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2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3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4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4"/>
  </p:notesMasterIdLst>
  <p:handoutMasterIdLst>
    <p:handoutMasterId r:id="rId35"/>
  </p:handoutMasterIdLst>
  <p:sldIdLst>
    <p:sldId id="259" r:id="rId2"/>
    <p:sldId id="261" r:id="rId3"/>
    <p:sldId id="288" r:id="rId4"/>
    <p:sldId id="303" r:id="rId5"/>
    <p:sldId id="302" r:id="rId6"/>
    <p:sldId id="312" r:id="rId7"/>
    <p:sldId id="313" r:id="rId8"/>
    <p:sldId id="315" r:id="rId9"/>
    <p:sldId id="291" r:id="rId10"/>
    <p:sldId id="295" r:id="rId11"/>
    <p:sldId id="314" r:id="rId12"/>
    <p:sldId id="320" r:id="rId13"/>
    <p:sldId id="316" r:id="rId14"/>
    <p:sldId id="323" r:id="rId15"/>
    <p:sldId id="317" r:id="rId16"/>
    <p:sldId id="321" r:id="rId17"/>
    <p:sldId id="325" r:id="rId18"/>
    <p:sldId id="318" r:id="rId19"/>
    <p:sldId id="319" r:id="rId20"/>
    <p:sldId id="322" r:id="rId21"/>
    <p:sldId id="334" r:id="rId22"/>
    <p:sldId id="324" r:id="rId23"/>
    <p:sldId id="326" r:id="rId24"/>
    <p:sldId id="328" r:id="rId25"/>
    <p:sldId id="327" r:id="rId26"/>
    <p:sldId id="329" r:id="rId27"/>
    <p:sldId id="330" r:id="rId28"/>
    <p:sldId id="331" r:id="rId29"/>
    <p:sldId id="332" r:id="rId30"/>
    <p:sldId id="333" r:id="rId31"/>
    <p:sldId id="308" r:id="rId32"/>
    <p:sldId id="311" r:id="rId3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779CC93D-E52E-4D84-901B-11D7331DD495}">
          <p14:sldIdLst>
            <p14:sldId id="259"/>
          </p14:sldIdLst>
        </p14:section>
        <p14:section name="Overview and Objectives" id="{ABA716BF-3A5C-4ADB-94C9-CFEF84EBA240}">
          <p14:sldIdLst>
            <p14:sldId id="261"/>
            <p14:sldId id="288"/>
            <p14:sldId id="303"/>
            <p14:sldId id="302"/>
            <p14:sldId id="312"/>
            <p14:sldId id="313"/>
            <p14:sldId id="315"/>
            <p14:sldId id="291"/>
            <p14:sldId id="295"/>
            <p14:sldId id="314"/>
            <p14:sldId id="320"/>
            <p14:sldId id="316"/>
            <p14:sldId id="323"/>
            <p14:sldId id="317"/>
            <p14:sldId id="321"/>
            <p14:sldId id="325"/>
            <p14:sldId id="318"/>
            <p14:sldId id="319"/>
            <p14:sldId id="322"/>
            <p14:sldId id="334"/>
            <p14:sldId id="324"/>
            <p14:sldId id="326"/>
            <p14:sldId id="328"/>
            <p14:sldId id="327"/>
            <p14:sldId id="329"/>
            <p14:sldId id="330"/>
            <p14:sldId id="331"/>
            <p14:sldId id="332"/>
            <p14:sldId id="333"/>
            <p14:sldId id="308"/>
            <p14:sldId id="311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3300"/>
    <a:srgbClr val="009ED6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96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27F97BB-C833-4FB7-BDE5-3F7075034690}" styleName="Themed Style 2 - Accent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74" autoAdjust="0"/>
    <p:restoredTop sz="87875" autoAdjust="0"/>
  </p:normalViewPr>
  <p:slideViewPr>
    <p:cSldViewPr>
      <p:cViewPr>
        <p:scale>
          <a:sx n="95" d="100"/>
          <a:sy n="95" d="100"/>
        </p:scale>
        <p:origin x="-444" y="4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4" d="100"/>
        <a:sy n="154" d="100"/>
      </p:scale>
      <p:origin x="0" y="0"/>
    </p:cViewPr>
  </p:sorterViewPr>
  <p:notesViewPr>
    <p:cSldViewPr>
      <p:cViewPr varScale="1">
        <p:scale>
          <a:sx n="83" d="100"/>
          <a:sy n="83" d="100"/>
        </p:scale>
        <p:origin x="-3144" y="-96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distribution_farthest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Book2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Book3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Four%20heuristics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distribution_trap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Four%20heuristics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distribution_remaining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Four%20heuristics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Four%20heuristics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Book4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D:\Homework\DataMining\firstandlast20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Farthest of</a:t>
            </a:r>
            <a:r>
              <a:rPr lang="en-US" baseline="0"/>
              <a:t> Each Piece Type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Sheet1!$P$3:$AA$3</c:f>
                <c:numCache>
                  <c:formatCode>General</c:formatCode>
                  <c:ptCount val="12"/>
                  <c:pt idx="0">
                    <c:v>1.6800339737343892</c:v>
                  </c:pt>
                  <c:pt idx="1">
                    <c:v>1.7412671600861418</c:v>
                  </c:pt>
                  <c:pt idx="2">
                    <c:v>2.212907199589234</c:v>
                  </c:pt>
                  <c:pt idx="3">
                    <c:v>2.2810790387527127</c:v>
                  </c:pt>
                  <c:pt idx="4">
                    <c:v>1.8524392007806569</c:v>
                  </c:pt>
                  <c:pt idx="5">
                    <c:v>2.0359096691021787</c:v>
                  </c:pt>
                  <c:pt idx="6">
                    <c:v>1.31162665058365</c:v>
                  </c:pt>
                  <c:pt idx="7">
                    <c:v>1.4955288510114473</c:v>
                  </c:pt>
                  <c:pt idx="8">
                    <c:v>1.7748404771990118</c:v>
                  </c:pt>
                  <c:pt idx="9">
                    <c:v>2.0368300769544296</c:v>
                  </c:pt>
                  <c:pt idx="10">
                    <c:v>0.95144416850386326</c:v>
                  </c:pt>
                  <c:pt idx="11">
                    <c:v>1.1663452136808539</c:v>
                  </c:pt>
                </c:numCache>
              </c:numRef>
            </c:plus>
            <c:minus>
              <c:numRef>
                <c:f>Sheet1!$P$3:$AA$3</c:f>
                <c:numCache>
                  <c:formatCode>General</c:formatCode>
                  <c:ptCount val="12"/>
                  <c:pt idx="0">
                    <c:v>1.6800339737343892</c:v>
                  </c:pt>
                  <c:pt idx="1">
                    <c:v>1.7412671600861418</c:v>
                  </c:pt>
                  <c:pt idx="2">
                    <c:v>2.212907199589234</c:v>
                  </c:pt>
                  <c:pt idx="3">
                    <c:v>2.2810790387527127</c:v>
                  </c:pt>
                  <c:pt idx="4">
                    <c:v>1.8524392007806569</c:v>
                  </c:pt>
                  <c:pt idx="5">
                    <c:v>2.0359096691021787</c:v>
                  </c:pt>
                  <c:pt idx="6">
                    <c:v>1.31162665058365</c:v>
                  </c:pt>
                  <c:pt idx="7">
                    <c:v>1.4955288510114473</c:v>
                  </c:pt>
                  <c:pt idx="8">
                    <c:v>1.7748404771990118</c:v>
                  </c:pt>
                  <c:pt idx="9">
                    <c:v>2.0368300769544296</c:v>
                  </c:pt>
                  <c:pt idx="10">
                    <c:v>0.95144416850386326</c:v>
                  </c:pt>
                  <c:pt idx="11">
                    <c:v>1.1663452136808539</c:v>
                  </c:pt>
                </c:numCache>
              </c:numRef>
            </c:minus>
          </c:errBars>
          <c:yVal>
            <c:numRef>
              <c:f>Sheet1!$P$2:$AA$2</c:f>
              <c:numCache>
                <c:formatCode>General</c:formatCode>
                <c:ptCount val="12"/>
                <c:pt idx="0">
                  <c:v>3.4823767243273167</c:v>
                </c:pt>
                <c:pt idx="1">
                  <c:v>3.5627758043588553</c:v>
                </c:pt>
                <c:pt idx="2">
                  <c:v>3.487475023559349</c:v>
                </c:pt>
                <c:pt idx="3">
                  <c:v>3.5155194178421851</c:v>
                </c:pt>
                <c:pt idx="4">
                  <c:v>3.4537144580453214</c:v>
                </c:pt>
                <c:pt idx="5">
                  <c:v>3.5024312330363263</c:v>
                </c:pt>
                <c:pt idx="6">
                  <c:v>3.490492151839423</c:v>
                </c:pt>
                <c:pt idx="7">
                  <c:v>3.5364192404393102</c:v>
                </c:pt>
                <c:pt idx="8">
                  <c:v>3.5196821439274997</c:v>
                </c:pt>
                <c:pt idx="9">
                  <c:v>3.5134595479579223</c:v>
                </c:pt>
                <c:pt idx="10">
                  <c:v>3.6197302166068659</c:v>
                </c:pt>
                <c:pt idx="11">
                  <c:v>3.6134650255040386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041216"/>
        <c:axId val="96043392"/>
      </c:scatterChart>
      <c:valAx>
        <c:axId val="96041216"/>
        <c:scaling>
          <c:orientation val="minMax"/>
          <c:max val="1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Piece</a:t>
                </a:r>
              </a:p>
            </c:rich>
          </c:tx>
          <c:layout/>
          <c:overlay val="0"/>
        </c:title>
        <c:majorTickMark val="out"/>
        <c:minorTickMark val="none"/>
        <c:tickLblPos val="nextTo"/>
        <c:crossAx val="96043392"/>
        <c:crosses val="autoZero"/>
        <c:crossBetween val="midCat"/>
      </c:valAx>
      <c:valAx>
        <c:axId val="9604339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Average</a:t>
                </a:r>
                <a:r>
                  <a:rPr lang="en-US" baseline="0"/>
                  <a:t> Farthest Piece</a:t>
                </a:r>
                <a:endParaRPr lang="en-US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9604121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Composite Predictor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xVal>
            <c:numRef>
              <c:f>Sheet1!$A:$A</c:f>
              <c:numCache>
                <c:formatCode>General</c:formatCode>
                <c:ptCount val="1048576"/>
                <c:pt idx="0">
                  <c:v>0</c:v>
                </c:pt>
                <c:pt idx="1">
                  <c:v>2.3809523809523801E-2</c:v>
                </c:pt>
                <c:pt idx="2">
                  <c:v>4.7619047619047603E-2</c:v>
                </c:pt>
                <c:pt idx="3">
                  <c:v>7.1428571428571397E-2</c:v>
                </c:pt>
                <c:pt idx="4">
                  <c:v>9.5238095238095205E-2</c:v>
                </c:pt>
                <c:pt idx="5">
                  <c:v>0.119047619047619</c:v>
                </c:pt>
                <c:pt idx="6">
                  <c:v>0.14285714285714199</c:v>
                </c:pt>
                <c:pt idx="7">
                  <c:v>0.16666666666666599</c:v>
                </c:pt>
                <c:pt idx="8">
                  <c:v>0.19047619047618999</c:v>
                </c:pt>
                <c:pt idx="9">
                  <c:v>0.214285714285714</c:v>
                </c:pt>
                <c:pt idx="10">
                  <c:v>0.238095238095238</c:v>
                </c:pt>
                <c:pt idx="11">
                  <c:v>0.26190476190476097</c:v>
                </c:pt>
                <c:pt idx="12">
                  <c:v>0.28571428571428498</c:v>
                </c:pt>
                <c:pt idx="13">
                  <c:v>0.30952380952380898</c:v>
                </c:pt>
                <c:pt idx="14">
                  <c:v>0.33333333333333298</c:v>
                </c:pt>
                <c:pt idx="15">
                  <c:v>0.35714285714285698</c:v>
                </c:pt>
                <c:pt idx="16">
                  <c:v>0.38095238095237999</c:v>
                </c:pt>
                <c:pt idx="17">
                  <c:v>0.40476190476190399</c:v>
                </c:pt>
                <c:pt idx="18">
                  <c:v>0.42857142857142799</c:v>
                </c:pt>
                <c:pt idx="19">
                  <c:v>0.452380952380952</c:v>
                </c:pt>
                <c:pt idx="20">
                  <c:v>0.476190476190476</c:v>
                </c:pt>
                <c:pt idx="21">
                  <c:v>0.5</c:v>
                </c:pt>
                <c:pt idx="22">
                  <c:v>0.52380952380952295</c:v>
                </c:pt>
                <c:pt idx="23">
                  <c:v>0.54761904761904701</c:v>
                </c:pt>
                <c:pt idx="24">
                  <c:v>0.57142857142857095</c:v>
                </c:pt>
                <c:pt idx="25">
                  <c:v>0.59523809523809501</c:v>
                </c:pt>
                <c:pt idx="26">
                  <c:v>0.61904761904761896</c:v>
                </c:pt>
                <c:pt idx="27">
                  <c:v>0.64285714285714202</c:v>
                </c:pt>
                <c:pt idx="28">
                  <c:v>0.66666666666666596</c:v>
                </c:pt>
                <c:pt idx="29">
                  <c:v>0.69047619047619002</c:v>
                </c:pt>
                <c:pt idx="30">
                  <c:v>0.71428571428571397</c:v>
                </c:pt>
                <c:pt idx="31">
                  <c:v>0.73809523809523803</c:v>
                </c:pt>
                <c:pt idx="32">
                  <c:v>0.76190476190476097</c:v>
                </c:pt>
                <c:pt idx="33">
                  <c:v>0.78571428571428503</c:v>
                </c:pt>
                <c:pt idx="34">
                  <c:v>0.80952380952380898</c:v>
                </c:pt>
                <c:pt idx="35">
                  <c:v>0.83333333333333304</c:v>
                </c:pt>
                <c:pt idx="36">
                  <c:v>0.85714285714285698</c:v>
                </c:pt>
                <c:pt idx="37">
                  <c:v>0.88095238095238004</c:v>
                </c:pt>
                <c:pt idx="38">
                  <c:v>0.90476190476190399</c:v>
                </c:pt>
                <c:pt idx="39">
                  <c:v>0.92857142857142805</c:v>
                </c:pt>
                <c:pt idx="40">
                  <c:v>0.952380952380952</c:v>
                </c:pt>
                <c:pt idx="41">
                  <c:v>0.97619047619047605</c:v>
                </c:pt>
                <c:pt idx="42">
                  <c:v>0</c:v>
                </c:pt>
                <c:pt idx="43">
                  <c:v>7.8125E-3</c:v>
                </c:pt>
                <c:pt idx="44">
                  <c:v>1.5625E-2</c:v>
                </c:pt>
                <c:pt idx="45">
                  <c:v>2.34375E-2</c:v>
                </c:pt>
                <c:pt idx="46">
                  <c:v>3.125E-2</c:v>
                </c:pt>
                <c:pt idx="47">
                  <c:v>3.90625E-2</c:v>
                </c:pt>
                <c:pt idx="48">
                  <c:v>4.6875E-2</c:v>
                </c:pt>
                <c:pt idx="49">
                  <c:v>5.46875E-2</c:v>
                </c:pt>
                <c:pt idx="50">
                  <c:v>6.25E-2</c:v>
                </c:pt>
                <c:pt idx="51">
                  <c:v>7.03125E-2</c:v>
                </c:pt>
                <c:pt idx="52">
                  <c:v>7.8125E-2</c:v>
                </c:pt>
                <c:pt idx="53">
                  <c:v>8.59375E-2</c:v>
                </c:pt>
                <c:pt idx="54">
                  <c:v>9.375E-2</c:v>
                </c:pt>
                <c:pt idx="55">
                  <c:v>0.1015625</c:v>
                </c:pt>
                <c:pt idx="56">
                  <c:v>0.109375</c:v>
                </c:pt>
                <c:pt idx="57">
                  <c:v>0.1171875</c:v>
                </c:pt>
                <c:pt idx="58">
                  <c:v>0.125</c:v>
                </c:pt>
                <c:pt idx="59">
                  <c:v>0.1328125</c:v>
                </c:pt>
                <c:pt idx="60">
                  <c:v>0.140625</c:v>
                </c:pt>
                <c:pt idx="61">
                  <c:v>0.1484375</c:v>
                </c:pt>
                <c:pt idx="62">
                  <c:v>0.15625</c:v>
                </c:pt>
                <c:pt idx="63">
                  <c:v>0.1640625</c:v>
                </c:pt>
                <c:pt idx="64">
                  <c:v>0.171875</c:v>
                </c:pt>
                <c:pt idx="65">
                  <c:v>0.1796875</c:v>
                </c:pt>
                <c:pt idx="66">
                  <c:v>0.1875</c:v>
                </c:pt>
                <c:pt idx="67">
                  <c:v>0.1953125</c:v>
                </c:pt>
                <c:pt idx="68">
                  <c:v>0.203125</c:v>
                </c:pt>
                <c:pt idx="69">
                  <c:v>0.2109375</c:v>
                </c:pt>
                <c:pt idx="70">
                  <c:v>0.21875</c:v>
                </c:pt>
                <c:pt idx="71">
                  <c:v>0.2265625</c:v>
                </c:pt>
                <c:pt idx="72">
                  <c:v>0.234375</c:v>
                </c:pt>
                <c:pt idx="73">
                  <c:v>0.2421875</c:v>
                </c:pt>
                <c:pt idx="74">
                  <c:v>0.25</c:v>
                </c:pt>
                <c:pt idx="75">
                  <c:v>0.2578125</c:v>
                </c:pt>
                <c:pt idx="76">
                  <c:v>0.265625</c:v>
                </c:pt>
                <c:pt idx="77">
                  <c:v>0.2734375</c:v>
                </c:pt>
                <c:pt idx="78">
                  <c:v>0.28125</c:v>
                </c:pt>
                <c:pt idx="79">
                  <c:v>0.2890625</c:v>
                </c:pt>
                <c:pt idx="80">
                  <c:v>0.296875</c:v>
                </c:pt>
                <c:pt idx="81">
                  <c:v>0.3046875</c:v>
                </c:pt>
                <c:pt idx="82">
                  <c:v>0.3125</c:v>
                </c:pt>
                <c:pt idx="83">
                  <c:v>0.3203125</c:v>
                </c:pt>
                <c:pt idx="84">
                  <c:v>0.328125</c:v>
                </c:pt>
                <c:pt idx="85">
                  <c:v>0.3359375</c:v>
                </c:pt>
                <c:pt idx="86">
                  <c:v>0.34375</c:v>
                </c:pt>
                <c:pt idx="87">
                  <c:v>0.3515625</c:v>
                </c:pt>
                <c:pt idx="88">
                  <c:v>0.359375</c:v>
                </c:pt>
                <c:pt idx="89">
                  <c:v>0.3671875</c:v>
                </c:pt>
                <c:pt idx="90">
                  <c:v>0.375</c:v>
                </c:pt>
                <c:pt idx="91">
                  <c:v>0.3828125</c:v>
                </c:pt>
                <c:pt idx="92">
                  <c:v>0.390625</c:v>
                </c:pt>
                <c:pt idx="93">
                  <c:v>0.3984375</c:v>
                </c:pt>
                <c:pt idx="94">
                  <c:v>0.40625</c:v>
                </c:pt>
                <c:pt idx="95">
                  <c:v>0.4140625</c:v>
                </c:pt>
                <c:pt idx="96">
                  <c:v>0.421875</c:v>
                </c:pt>
                <c:pt idx="97">
                  <c:v>0.4296875</c:v>
                </c:pt>
                <c:pt idx="98">
                  <c:v>0.4375</c:v>
                </c:pt>
                <c:pt idx="99">
                  <c:v>0.4453125</c:v>
                </c:pt>
                <c:pt idx="100">
                  <c:v>0.453125</c:v>
                </c:pt>
                <c:pt idx="101">
                  <c:v>0.4609375</c:v>
                </c:pt>
                <c:pt idx="102">
                  <c:v>0.46875</c:v>
                </c:pt>
                <c:pt idx="103">
                  <c:v>0.4765625</c:v>
                </c:pt>
                <c:pt idx="104">
                  <c:v>0.484375</c:v>
                </c:pt>
                <c:pt idx="105">
                  <c:v>0.4921875</c:v>
                </c:pt>
                <c:pt idx="106">
                  <c:v>0.5</c:v>
                </c:pt>
                <c:pt idx="107">
                  <c:v>0.5078125</c:v>
                </c:pt>
                <c:pt idx="108">
                  <c:v>0.515625</c:v>
                </c:pt>
                <c:pt idx="109">
                  <c:v>0.5234375</c:v>
                </c:pt>
                <c:pt idx="110">
                  <c:v>0.53125</c:v>
                </c:pt>
                <c:pt idx="111">
                  <c:v>0.5390625</c:v>
                </c:pt>
                <c:pt idx="112">
                  <c:v>0.546875</c:v>
                </c:pt>
                <c:pt idx="113">
                  <c:v>0.5546875</c:v>
                </c:pt>
                <c:pt idx="114">
                  <c:v>0.5625</c:v>
                </c:pt>
                <c:pt idx="115">
                  <c:v>0.5703125</c:v>
                </c:pt>
                <c:pt idx="116">
                  <c:v>0.578125</c:v>
                </c:pt>
                <c:pt idx="117">
                  <c:v>0.5859375</c:v>
                </c:pt>
                <c:pt idx="118">
                  <c:v>0.59375</c:v>
                </c:pt>
                <c:pt idx="119">
                  <c:v>0.6015625</c:v>
                </c:pt>
                <c:pt idx="120">
                  <c:v>0.609375</c:v>
                </c:pt>
                <c:pt idx="121">
                  <c:v>0.6171875</c:v>
                </c:pt>
                <c:pt idx="122">
                  <c:v>0.625</c:v>
                </c:pt>
                <c:pt idx="123">
                  <c:v>0.6328125</c:v>
                </c:pt>
                <c:pt idx="124">
                  <c:v>0.640625</c:v>
                </c:pt>
                <c:pt idx="125">
                  <c:v>0.6484375</c:v>
                </c:pt>
                <c:pt idx="126">
                  <c:v>0.65625</c:v>
                </c:pt>
                <c:pt idx="127">
                  <c:v>0.6640625</c:v>
                </c:pt>
                <c:pt idx="128">
                  <c:v>0.671875</c:v>
                </c:pt>
                <c:pt idx="129">
                  <c:v>0.6796875</c:v>
                </c:pt>
                <c:pt idx="130">
                  <c:v>0.6875</c:v>
                </c:pt>
                <c:pt idx="131">
                  <c:v>0.6953125</c:v>
                </c:pt>
                <c:pt idx="132">
                  <c:v>0.703125</c:v>
                </c:pt>
                <c:pt idx="133">
                  <c:v>0.7109375</c:v>
                </c:pt>
                <c:pt idx="134">
                  <c:v>0.71875</c:v>
                </c:pt>
                <c:pt idx="135">
                  <c:v>0.7265625</c:v>
                </c:pt>
                <c:pt idx="136">
                  <c:v>0.734375</c:v>
                </c:pt>
                <c:pt idx="137">
                  <c:v>0.7421875</c:v>
                </c:pt>
                <c:pt idx="138">
                  <c:v>0.75</c:v>
                </c:pt>
                <c:pt idx="139">
                  <c:v>0.7578125</c:v>
                </c:pt>
                <c:pt idx="140">
                  <c:v>0.765625</c:v>
                </c:pt>
                <c:pt idx="141">
                  <c:v>0.7734375</c:v>
                </c:pt>
                <c:pt idx="142">
                  <c:v>0.78125</c:v>
                </c:pt>
                <c:pt idx="143">
                  <c:v>0.7890625</c:v>
                </c:pt>
                <c:pt idx="144">
                  <c:v>0.796875</c:v>
                </c:pt>
                <c:pt idx="145">
                  <c:v>0.8046875</c:v>
                </c:pt>
                <c:pt idx="146">
                  <c:v>0.8125</c:v>
                </c:pt>
                <c:pt idx="147">
                  <c:v>0.8203125</c:v>
                </c:pt>
                <c:pt idx="148">
                  <c:v>0.828125</c:v>
                </c:pt>
                <c:pt idx="149">
                  <c:v>0.8359375</c:v>
                </c:pt>
                <c:pt idx="150">
                  <c:v>0.84375</c:v>
                </c:pt>
                <c:pt idx="151">
                  <c:v>0.8515625</c:v>
                </c:pt>
                <c:pt idx="152">
                  <c:v>0.859375</c:v>
                </c:pt>
                <c:pt idx="153">
                  <c:v>0.8671875</c:v>
                </c:pt>
                <c:pt idx="154">
                  <c:v>0.875</c:v>
                </c:pt>
                <c:pt idx="155">
                  <c:v>0.8828125</c:v>
                </c:pt>
                <c:pt idx="156">
                  <c:v>0.890625</c:v>
                </c:pt>
                <c:pt idx="157">
                  <c:v>0.8984375</c:v>
                </c:pt>
                <c:pt idx="158">
                  <c:v>0.90625</c:v>
                </c:pt>
                <c:pt idx="159">
                  <c:v>0.9140625</c:v>
                </c:pt>
                <c:pt idx="160">
                  <c:v>0.921875</c:v>
                </c:pt>
                <c:pt idx="161">
                  <c:v>0.9296875</c:v>
                </c:pt>
                <c:pt idx="162">
                  <c:v>0.9375</c:v>
                </c:pt>
                <c:pt idx="163">
                  <c:v>0.9453125</c:v>
                </c:pt>
                <c:pt idx="164">
                  <c:v>0.953125</c:v>
                </c:pt>
                <c:pt idx="165">
                  <c:v>0.9609375</c:v>
                </c:pt>
                <c:pt idx="166">
                  <c:v>0.96875</c:v>
                </c:pt>
                <c:pt idx="167">
                  <c:v>0.9765625</c:v>
                </c:pt>
                <c:pt idx="168">
                  <c:v>0.984375</c:v>
                </c:pt>
                <c:pt idx="169">
                  <c:v>0.9921875</c:v>
                </c:pt>
                <c:pt idx="170">
                  <c:v>0</c:v>
                </c:pt>
                <c:pt idx="171">
                  <c:v>1.0869565217391301E-2</c:v>
                </c:pt>
                <c:pt idx="172">
                  <c:v>2.1739130434782601E-2</c:v>
                </c:pt>
                <c:pt idx="173">
                  <c:v>3.2608695652173898E-2</c:v>
                </c:pt>
                <c:pt idx="174">
                  <c:v>4.3478260869565202E-2</c:v>
                </c:pt>
                <c:pt idx="175">
                  <c:v>5.4347826086956499E-2</c:v>
                </c:pt>
                <c:pt idx="176">
                  <c:v>6.5217391304347797E-2</c:v>
                </c:pt>
                <c:pt idx="177">
                  <c:v>7.6086956521739094E-2</c:v>
                </c:pt>
                <c:pt idx="178">
                  <c:v>8.6956521739130405E-2</c:v>
                </c:pt>
                <c:pt idx="179">
                  <c:v>9.7826086956521702E-2</c:v>
                </c:pt>
                <c:pt idx="180">
                  <c:v>0.108695652173913</c:v>
                </c:pt>
                <c:pt idx="181">
                  <c:v>0.119565217391304</c:v>
                </c:pt>
                <c:pt idx="182">
                  <c:v>0.13043478260869501</c:v>
                </c:pt>
                <c:pt idx="183">
                  <c:v>0.141304347826086</c:v>
                </c:pt>
                <c:pt idx="184">
                  <c:v>0.15217391304347799</c:v>
                </c:pt>
                <c:pt idx="185">
                  <c:v>0.16304347826086901</c:v>
                </c:pt>
                <c:pt idx="186">
                  <c:v>0.17391304347826</c:v>
                </c:pt>
                <c:pt idx="187">
                  <c:v>0.184782608695652</c:v>
                </c:pt>
                <c:pt idx="188">
                  <c:v>0.19565217391304299</c:v>
                </c:pt>
                <c:pt idx="189">
                  <c:v>0.20652173913043401</c:v>
                </c:pt>
                <c:pt idx="190">
                  <c:v>0.217391304347826</c:v>
                </c:pt>
                <c:pt idx="191">
                  <c:v>0.22826086956521699</c:v>
                </c:pt>
                <c:pt idx="192">
                  <c:v>0.23913043478260801</c:v>
                </c:pt>
                <c:pt idx="193">
                  <c:v>0.25</c:v>
                </c:pt>
                <c:pt idx="194">
                  <c:v>0.26086956521739102</c:v>
                </c:pt>
                <c:pt idx="195">
                  <c:v>0.27173913043478198</c:v>
                </c:pt>
                <c:pt idx="196">
                  <c:v>0.282608695652173</c:v>
                </c:pt>
                <c:pt idx="197">
                  <c:v>0.29347826086956502</c:v>
                </c:pt>
                <c:pt idx="198">
                  <c:v>0.30434782608695599</c:v>
                </c:pt>
                <c:pt idx="199">
                  <c:v>0.31521739130434701</c:v>
                </c:pt>
                <c:pt idx="200">
                  <c:v>0.32608695652173902</c:v>
                </c:pt>
                <c:pt idx="201">
                  <c:v>0.33695652173912999</c:v>
                </c:pt>
                <c:pt idx="202">
                  <c:v>0.34782608695652101</c:v>
                </c:pt>
                <c:pt idx="203">
                  <c:v>0.35869565217391303</c:v>
                </c:pt>
                <c:pt idx="204">
                  <c:v>0.36956521739130399</c:v>
                </c:pt>
                <c:pt idx="205">
                  <c:v>0.38043478260869501</c:v>
                </c:pt>
                <c:pt idx="206">
                  <c:v>0.39130434782608697</c:v>
                </c:pt>
                <c:pt idx="207">
                  <c:v>0.40217391304347799</c:v>
                </c:pt>
                <c:pt idx="208">
                  <c:v>0.41304347826086901</c:v>
                </c:pt>
                <c:pt idx="209">
                  <c:v>0.42391304347825998</c:v>
                </c:pt>
                <c:pt idx="210">
                  <c:v>0.434782608695652</c:v>
                </c:pt>
                <c:pt idx="211">
                  <c:v>0.44565217391304301</c:v>
                </c:pt>
                <c:pt idx="212">
                  <c:v>0.45652173913043398</c:v>
                </c:pt>
                <c:pt idx="213">
                  <c:v>0.467391304347826</c:v>
                </c:pt>
                <c:pt idx="214">
                  <c:v>0.47826086956521702</c:v>
                </c:pt>
                <c:pt idx="215">
                  <c:v>0.48913043478260798</c:v>
                </c:pt>
                <c:pt idx="216">
                  <c:v>0.5</c:v>
                </c:pt>
                <c:pt idx="217">
                  <c:v>0.51086956521739102</c:v>
                </c:pt>
                <c:pt idx="218">
                  <c:v>0.52173913043478204</c:v>
                </c:pt>
                <c:pt idx="219">
                  <c:v>0.53260869565217395</c:v>
                </c:pt>
                <c:pt idx="220">
                  <c:v>0.54347826086956497</c:v>
                </c:pt>
                <c:pt idx="221">
                  <c:v>0.55434782608695599</c:v>
                </c:pt>
                <c:pt idx="222">
                  <c:v>0.56521739130434701</c:v>
                </c:pt>
                <c:pt idx="223">
                  <c:v>0.57608695652173902</c:v>
                </c:pt>
                <c:pt idx="224">
                  <c:v>0.58695652173913004</c:v>
                </c:pt>
                <c:pt idx="225">
                  <c:v>0.59782608695652095</c:v>
                </c:pt>
                <c:pt idx="226">
                  <c:v>0.60869565217391297</c:v>
                </c:pt>
                <c:pt idx="227">
                  <c:v>0.61956521739130399</c:v>
                </c:pt>
                <c:pt idx="228">
                  <c:v>0.63043478260869501</c:v>
                </c:pt>
                <c:pt idx="229">
                  <c:v>0.64130434782608603</c:v>
                </c:pt>
                <c:pt idx="230">
                  <c:v>0.65217391304347805</c:v>
                </c:pt>
                <c:pt idx="231">
                  <c:v>0.66304347826086896</c:v>
                </c:pt>
                <c:pt idx="232">
                  <c:v>0.67391304347825998</c:v>
                </c:pt>
                <c:pt idx="233">
                  <c:v>0.684782608695652</c:v>
                </c:pt>
                <c:pt idx="234">
                  <c:v>0.69565217391304301</c:v>
                </c:pt>
                <c:pt idx="235">
                  <c:v>0.70652173913043403</c:v>
                </c:pt>
                <c:pt idx="236">
                  <c:v>0.71739130434782605</c:v>
                </c:pt>
                <c:pt idx="237">
                  <c:v>0.72826086956521696</c:v>
                </c:pt>
                <c:pt idx="238">
                  <c:v>0.73913043478260798</c:v>
                </c:pt>
                <c:pt idx="239">
                  <c:v>0.75</c:v>
                </c:pt>
                <c:pt idx="240">
                  <c:v>0.76086956521739102</c:v>
                </c:pt>
                <c:pt idx="241">
                  <c:v>0.77173913043478204</c:v>
                </c:pt>
                <c:pt idx="242">
                  <c:v>0.78260869565217395</c:v>
                </c:pt>
                <c:pt idx="243">
                  <c:v>0.79347826086956497</c:v>
                </c:pt>
                <c:pt idx="244">
                  <c:v>0.80434782608695599</c:v>
                </c:pt>
                <c:pt idx="245">
                  <c:v>0.81521739130434701</c:v>
                </c:pt>
                <c:pt idx="246">
                  <c:v>0.82608695652173902</c:v>
                </c:pt>
                <c:pt idx="247">
                  <c:v>0.83695652173913004</c:v>
                </c:pt>
                <c:pt idx="248">
                  <c:v>0.84782608695652095</c:v>
                </c:pt>
                <c:pt idx="249">
                  <c:v>0.85869565217391297</c:v>
                </c:pt>
                <c:pt idx="250">
                  <c:v>0.86956521739130399</c:v>
                </c:pt>
                <c:pt idx="251">
                  <c:v>0.88043478260869501</c:v>
                </c:pt>
                <c:pt idx="252">
                  <c:v>0.89130434782608603</c:v>
                </c:pt>
                <c:pt idx="253">
                  <c:v>0.90217391304347805</c:v>
                </c:pt>
                <c:pt idx="254">
                  <c:v>0.91304347826086896</c:v>
                </c:pt>
                <c:pt idx="255">
                  <c:v>0.92391304347825998</c:v>
                </c:pt>
                <c:pt idx="256">
                  <c:v>0.934782608695652</c:v>
                </c:pt>
                <c:pt idx="257">
                  <c:v>0.94565217391304301</c:v>
                </c:pt>
                <c:pt idx="258">
                  <c:v>0.95652173913043403</c:v>
                </c:pt>
                <c:pt idx="259">
                  <c:v>0.96739130434782605</c:v>
                </c:pt>
                <c:pt idx="260">
                  <c:v>0.97826086956521696</c:v>
                </c:pt>
                <c:pt idx="261">
                  <c:v>0.98913043478260798</c:v>
                </c:pt>
                <c:pt idx="262">
                  <c:v>0</c:v>
                </c:pt>
                <c:pt idx="263">
                  <c:v>3.5714285714285698E-2</c:v>
                </c:pt>
                <c:pt idx="264">
                  <c:v>7.1428571428571397E-2</c:v>
                </c:pt>
                <c:pt idx="265">
                  <c:v>0.107142857142857</c:v>
                </c:pt>
                <c:pt idx="266">
                  <c:v>0.14285714285714199</c:v>
                </c:pt>
                <c:pt idx="267">
                  <c:v>0.17857142857142799</c:v>
                </c:pt>
                <c:pt idx="268">
                  <c:v>0.214285714285714</c:v>
                </c:pt>
                <c:pt idx="269">
                  <c:v>0.25</c:v>
                </c:pt>
                <c:pt idx="270">
                  <c:v>0.28571428571428498</c:v>
                </c:pt>
                <c:pt idx="271">
                  <c:v>0.32142857142857101</c:v>
                </c:pt>
                <c:pt idx="272">
                  <c:v>0.35714285714285698</c:v>
                </c:pt>
                <c:pt idx="273">
                  <c:v>0.39285714285714202</c:v>
                </c:pt>
                <c:pt idx="274">
                  <c:v>0.42857142857142799</c:v>
                </c:pt>
                <c:pt idx="275">
                  <c:v>0.46428571428571402</c:v>
                </c:pt>
                <c:pt idx="276">
                  <c:v>0.5</c:v>
                </c:pt>
                <c:pt idx="277">
                  <c:v>0.53571428571428503</c:v>
                </c:pt>
                <c:pt idx="278">
                  <c:v>0.57142857142857095</c:v>
                </c:pt>
                <c:pt idx="279">
                  <c:v>0.60714285714285698</c:v>
                </c:pt>
                <c:pt idx="280">
                  <c:v>0.64285714285714202</c:v>
                </c:pt>
                <c:pt idx="281">
                  <c:v>0.67857142857142805</c:v>
                </c:pt>
                <c:pt idx="282">
                  <c:v>0.71428571428571397</c:v>
                </c:pt>
                <c:pt idx="283">
                  <c:v>0.75</c:v>
                </c:pt>
                <c:pt idx="284">
                  <c:v>0.78571428571428503</c:v>
                </c:pt>
                <c:pt idx="285">
                  <c:v>0.82142857142857095</c:v>
                </c:pt>
                <c:pt idx="286">
                  <c:v>0.85714285714285698</c:v>
                </c:pt>
                <c:pt idx="287">
                  <c:v>0.89285714285714202</c:v>
                </c:pt>
                <c:pt idx="288">
                  <c:v>0.92857142857142805</c:v>
                </c:pt>
                <c:pt idx="289">
                  <c:v>0.96428571428571397</c:v>
                </c:pt>
                <c:pt idx="290">
                  <c:v>0</c:v>
                </c:pt>
                <c:pt idx="291">
                  <c:v>0.14285714285714199</c:v>
                </c:pt>
                <c:pt idx="292">
                  <c:v>0.28571428571428498</c:v>
                </c:pt>
                <c:pt idx="293">
                  <c:v>0.42857142857142799</c:v>
                </c:pt>
                <c:pt idx="294">
                  <c:v>0.57142857142857095</c:v>
                </c:pt>
                <c:pt idx="295">
                  <c:v>0.71428571428571397</c:v>
                </c:pt>
                <c:pt idx="296">
                  <c:v>0.85714285714285698</c:v>
                </c:pt>
                <c:pt idx="297">
                  <c:v>0</c:v>
                </c:pt>
                <c:pt idx="298">
                  <c:v>2.7027027027027001E-2</c:v>
                </c:pt>
                <c:pt idx="299">
                  <c:v>5.4054054054054002E-2</c:v>
                </c:pt>
                <c:pt idx="300">
                  <c:v>8.1081081081081002E-2</c:v>
                </c:pt>
                <c:pt idx="301">
                  <c:v>0.108108108108108</c:v>
                </c:pt>
                <c:pt idx="302">
                  <c:v>0.135135135135135</c:v>
                </c:pt>
                <c:pt idx="303">
                  <c:v>0.162162162162162</c:v>
                </c:pt>
                <c:pt idx="304">
                  <c:v>0.18918918918918901</c:v>
                </c:pt>
                <c:pt idx="305">
                  <c:v>0.21621621621621601</c:v>
                </c:pt>
                <c:pt idx="306">
                  <c:v>0.24324324324324301</c:v>
                </c:pt>
                <c:pt idx="307">
                  <c:v>0.27027027027027001</c:v>
                </c:pt>
                <c:pt idx="308">
                  <c:v>0.29729729729729698</c:v>
                </c:pt>
                <c:pt idx="309">
                  <c:v>0.32432432432432401</c:v>
                </c:pt>
                <c:pt idx="310">
                  <c:v>0.35135135135135098</c:v>
                </c:pt>
                <c:pt idx="311">
                  <c:v>0.37837837837837801</c:v>
                </c:pt>
                <c:pt idx="312">
                  <c:v>0.40540540540540498</c:v>
                </c:pt>
                <c:pt idx="313">
                  <c:v>0.43243243243243201</c:v>
                </c:pt>
                <c:pt idx="314">
                  <c:v>0.45945945945945899</c:v>
                </c:pt>
                <c:pt idx="315">
                  <c:v>0.48648648648648601</c:v>
                </c:pt>
                <c:pt idx="316">
                  <c:v>0.51351351351351304</c:v>
                </c:pt>
                <c:pt idx="317">
                  <c:v>0.54054054054054002</c:v>
                </c:pt>
                <c:pt idx="318">
                  <c:v>0.56756756756756699</c:v>
                </c:pt>
                <c:pt idx="319">
                  <c:v>0.59459459459459396</c:v>
                </c:pt>
                <c:pt idx="320">
                  <c:v>0.62162162162162105</c:v>
                </c:pt>
                <c:pt idx="321">
                  <c:v>0.64864864864864802</c:v>
                </c:pt>
                <c:pt idx="322">
                  <c:v>0.67567567567567499</c:v>
                </c:pt>
                <c:pt idx="323">
                  <c:v>0.70270270270270196</c:v>
                </c:pt>
                <c:pt idx="324">
                  <c:v>0.72972972972972905</c:v>
                </c:pt>
                <c:pt idx="325">
                  <c:v>0.75675675675675602</c:v>
                </c:pt>
                <c:pt idx="326">
                  <c:v>0.78378378378378299</c:v>
                </c:pt>
                <c:pt idx="327">
                  <c:v>0.81081081081080997</c:v>
                </c:pt>
                <c:pt idx="328">
                  <c:v>0.83783783783783705</c:v>
                </c:pt>
                <c:pt idx="329">
                  <c:v>0.86486486486486402</c:v>
                </c:pt>
                <c:pt idx="330">
                  <c:v>0.891891891891891</c:v>
                </c:pt>
                <c:pt idx="331">
                  <c:v>0.91891891891891897</c:v>
                </c:pt>
                <c:pt idx="332">
                  <c:v>0.94594594594594505</c:v>
                </c:pt>
                <c:pt idx="333">
                  <c:v>0.97297297297297303</c:v>
                </c:pt>
                <c:pt idx="334">
                  <c:v>0</c:v>
                </c:pt>
                <c:pt idx="335">
                  <c:v>1.1904761904761901E-2</c:v>
                </c:pt>
                <c:pt idx="336">
                  <c:v>2.3809523809523801E-2</c:v>
                </c:pt>
                <c:pt idx="337">
                  <c:v>3.5714285714285698E-2</c:v>
                </c:pt>
                <c:pt idx="338">
                  <c:v>4.7619047619047603E-2</c:v>
                </c:pt>
                <c:pt idx="339">
                  <c:v>5.95238095238095E-2</c:v>
                </c:pt>
                <c:pt idx="340">
                  <c:v>7.1428571428571397E-2</c:v>
                </c:pt>
                <c:pt idx="341">
                  <c:v>8.3333333333333301E-2</c:v>
                </c:pt>
                <c:pt idx="342">
                  <c:v>9.5238095238095205E-2</c:v>
                </c:pt>
                <c:pt idx="343">
                  <c:v>0.107142857142857</c:v>
                </c:pt>
                <c:pt idx="344">
                  <c:v>0.119047619047619</c:v>
                </c:pt>
                <c:pt idx="345">
                  <c:v>0.13095238095237999</c:v>
                </c:pt>
                <c:pt idx="346">
                  <c:v>0.14285714285714199</c:v>
                </c:pt>
                <c:pt idx="347">
                  <c:v>0.15476190476190399</c:v>
                </c:pt>
                <c:pt idx="348">
                  <c:v>0.16666666666666599</c:v>
                </c:pt>
                <c:pt idx="349">
                  <c:v>0.17857142857142799</c:v>
                </c:pt>
                <c:pt idx="350">
                  <c:v>0.19047619047618999</c:v>
                </c:pt>
                <c:pt idx="351">
                  <c:v>0.202380952380952</c:v>
                </c:pt>
                <c:pt idx="352">
                  <c:v>0.214285714285714</c:v>
                </c:pt>
                <c:pt idx="353">
                  <c:v>0.226190476190476</c:v>
                </c:pt>
                <c:pt idx="354">
                  <c:v>0.238095238095238</c:v>
                </c:pt>
                <c:pt idx="355">
                  <c:v>0.25</c:v>
                </c:pt>
                <c:pt idx="356">
                  <c:v>0.26190476190476097</c:v>
                </c:pt>
                <c:pt idx="357">
                  <c:v>0.273809523809523</c:v>
                </c:pt>
                <c:pt idx="358">
                  <c:v>0.28571428571428498</c:v>
                </c:pt>
                <c:pt idx="359">
                  <c:v>0.29761904761904701</c:v>
                </c:pt>
                <c:pt idx="360">
                  <c:v>0.30952380952380898</c:v>
                </c:pt>
                <c:pt idx="361">
                  <c:v>0.32142857142857101</c:v>
                </c:pt>
                <c:pt idx="362">
                  <c:v>0.33333333333333298</c:v>
                </c:pt>
                <c:pt idx="363">
                  <c:v>0.34523809523809501</c:v>
                </c:pt>
                <c:pt idx="364">
                  <c:v>0.35714285714285698</c:v>
                </c:pt>
                <c:pt idx="365">
                  <c:v>0.36904761904761901</c:v>
                </c:pt>
                <c:pt idx="366">
                  <c:v>0.38095238095237999</c:v>
                </c:pt>
                <c:pt idx="367">
                  <c:v>0.39285714285714202</c:v>
                </c:pt>
                <c:pt idx="368">
                  <c:v>0.40476190476190399</c:v>
                </c:pt>
                <c:pt idx="369">
                  <c:v>0.41666666666666602</c:v>
                </c:pt>
                <c:pt idx="370">
                  <c:v>0.42857142857142799</c:v>
                </c:pt>
                <c:pt idx="371">
                  <c:v>0.44047619047619002</c:v>
                </c:pt>
                <c:pt idx="372">
                  <c:v>0.452380952380952</c:v>
                </c:pt>
                <c:pt idx="373">
                  <c:v>0.46428571428571402</c:v>
                </c:pt>
                <c:pt idx="374">
                  <c:v>0.476190476190476</c:v>
                </c:pt>
                <c:pt idx="375">
                  <c:v>0.48809523809523803</c:v>
                </c:pt>
                <c:pt idx="376">
                  <c:v>0.5</c:v>
                </c:pt>
                <c:pt idx="377">
                  <c:v>0.51190476190476097</c:v>
                </c:pt>
                <c:pt idx="378">
                  <c:v>0.52380952380952295</c:v>
                </c:pt>
                <c:pt idx="379">
                  <c:v>0.53571428571428503</c:v>
                </c:pt>
                <c:pt idx="380">
                  <c:v>0.54761904761904701</c:v>
                </c:pt>
                <c:pt idx="381">
                  <c:v>0.55952380952380898</c:v>
                </c:pt>
                <c:pt idx="382">
                  <c:v>0.57142857142857095</c:v>
                </c:pt>
                <c:pt idx="383">
                  <c:v>0.58333333333333304</c:v>
                </c:pt>
                <c:pt idx="384">
                  <c:v>0.59523809523809501</c:v>
                </c:pt>
                <c:pt idx="385">
                  <c:v>0.60714285714285698</c:v>
                </c:pt>
                <c:pt idx="386">
                  <c:v>0.61904761904761896</c:v>
                </c:pt>
                <c:pt idx="387">
                  <c:v>0.63095238095238004</c:v>
                </c:pt>
                <c:pt idx="388">
                  <c:v>0.64285714285714202</c:v>
                </c:pt>
                <c:pt idx="389">
                  <c:v>0.65476190476190399</c:v>
                </c:pt>
                <c:pt idx="390">
                  <c:v>0.66666666666666596</c:v>
                </c:pt>
                <c:pt idx="391">
                  <c:v>0.67857142857142805</c:v>
                </c:pt>
                <c:pt idx="392">
                  <c:v>0.69047619047619002</c:v>
                </c:pt>
                <c:pt idx="393">
                  <c:v>0.702380952380952</c:v>
                </c:pt>
                <c:pt idx="394">
                  <c:v>0.71428571428571397</c:v>
                </c:pt>
                <c:pt idx="395">
                  <c:v>0.72619047619047605</c:v>
                </c:pt>
                <c:pt idx="396">
                  <c:v>0.73809523809523803</c:v>
                </c:pt>
                <c:pt idx="397">
                  <c:v>0.75</c:v>
                </c:pt>
                <c:pt idx="398">
                  <c:v>0.76190476190476097</c:v>
                </c:pt>
                <c:pt idx="399">
                  <c:v>0.77380952380952295</c:v>
                </c:pt>
                <c:pt idx="400">
                  <c:v>0.78571428571428503</c:v>
                </c:pt>
                <c:pt idx="401">
                  <c:v>0.79761904761904701</c:v>
                </c:pt>
                <c:pt idx="402">
                  <c:v>0.80952380952380898</c:v>
                </c:pt>
                <c:pt idx="403">
                  <c:v>0.82142857142857095</c:v>
                </c:pt>
                <c:pt idx="404">
                  <c:v>0.83333333333333304</c:v>
                </c:pt>
                <c:pt idx="405">
                  <c:v>0.84523809523809501</c:v>
                </c:pt>
                <c:pt idx="406">
                  <c:v>0.85714285714285698</c:v>
                </c:pt>
                <c:pt idx="407">
                  <c:v>0.86904761904761896</c:v>
                </c:pt>
                <c:pt idx="408">
                  <c:v>0.88095238095238004</c:v>
                </c:pt>
                <c:pt idx="409">
                  <c:v>0.89285714285714202</c:v>
                </c:pt>
                <c:pt idx="410">
                  <c:v>0.90476190476190399</c:v>
                </c:pt>
                <c:pt idx="411">
                  <c:v>0.91666666666666596</c:v>
                </c:pt>
                <c:pt idx="412">
                  <c:v>0.92857142857142805</c:v>
                </c:pt>
                <c:pt idx="413">
                  <c:v>0.94047619047619002</c:v>
                </c:pt>
                <c:pt idx="414">
                  <c:v>0.952380952380952</c:v>
                </c:pt>
                <c:pt idx="415">
                  <c:v>0.96428571428571397</c:v>
                </c:pt>
                <c:pt idx="416">
                  <c:v>0.97619047619047605</c:v>
                </c:pt>
                <c:pt idx="417">
                  <c:v>0.98809523809523803</c:v>
                </c:pt>
                <c:pt idx="418">
                  <c:v>0</c:v>
                </c:pt>
                <c:pt idx="419">
                  <c:v>1.6666666666666601E-2</c:v>
                </c:pt>
                <c:pt idx="420">
                  <c:v>3.3333333333333298E-2</c:v>
                </c:pt>
                <c:pt idx="421">
                  <c:v>0.05</c:v>
                </c:pt>
                <c:pt idx="422">
                  <c:v>6.6666666666666596E-2</c:v>
                </c:pt>
                <c:pt idx="423">
                  <c:v>8.3333333333333301E-2</c:v>
                </c:pt>
                <c:pt idx="424">
                  <c:v>0.1</c:v>
                </c:pt>
                <c:pt idx="425">
                  <c:v>0.116666666666666</c:v>
                </c:pt>
                <c:pt idx="426">
                  <c:v>0.133333333333333</c:v>
                </c:pt>
                <c:pt idx="427">
                  <c:v>0.15</c:v>
                </c:pt>
                <c:pt idx="428">
                  <c:v>0.16666666666666599</c:v>
                </c:pt>
                <c:pt idx="429">
                  <c:v>0.18333333333333299</c:v>
                </c:pt>
                <c:pt idx="430">
                  <c:v>0.2</c:v>
                </c:pt>
                <c:pt idx="431">
                  <c:v>0.21666666666666601</c:v>
                </c:pt>
                <c:pt idx="432">
                  <c:v>0.233333333333333</c:v>
                </c:pt>
                <c:pt idx="433">
                  <c:v>0.25</c:v>
                </c:pt>
                <c:pt idx="434">
                  <c:v>0.266666666666666</c:v>
                </c:pt>
                <c:pt idx="435">
                  <c:v>0.28333333333333299</c:v>
                </c:pt>
                <c:pt idx="436">
                  <c:v>0.3</c:v>
                </c:pt>
                <c:pt idx="437">
                  <c:v>0.31666666666666599</c:v>
                </c:pt>
                <c:pt idx="438">
                  <c:v>0.33333333333333298</c:v>
                </c:pt>
                <c:pt idx="439">
                  <c:v>0.35</c:v>
                </c:pt>
                <c:pt idx="440">
                  <c:v>0.36666666666666597</c:v>
                </c:pt>
                <c:pt idx="441">
                  <c:v>0.38333333333333303</c:v>
                </c:pt>
                <c:pt idx="442">
                  <c:v>0.4</c:v>
                </c:pt>
                <c:pt idx="443">
                  <c:v>0.41666666666666602</c:v>
                </c:pt>
                <c:pt idx="444">
                  <c:v>0.43333333333333302</c:v>
                </c:pt>
                <c:pt idx="445">
                  <c:v>0.45</c:v>
                </c:pt>
                <c:pt idx="446">
                  <c:v>0.46666666666666601</c:v>
                </c:pt>
                <c:pt idx="447">
                  <c:v>0.483333333333333</c:v>
                </c:pt>
                <c:pt idx="448">
                  <c:v>0.5</c:v>
                </c:pt>
                <c:pt idx="449">
                  <c:v>0.51666666666666605</c:v>
                </c:pt>
                <c:pt idx="450">
                  <c:v>0.53333333333333299</c:v>
                </c:pt>
                <c:pt idx="451">
                  <c:v>0.55000000000000004</c:v>
                </c:pt>
                <c:pt idx="452">
                  <c:v>0.56666666666666599</c:v>
                </c:pt>
                <c:pt idx="453">
                  <c:v>0.58333333333333304</c:v>
                </c:pt>
                <c:pt idx="454">
                  <c:v>0.6</c:v>
                </c:pt>
                <c:pt idx="455">
                  <c:v>0.61666666666666603</c:v>
                </c:pt>
                <c:pt idx="456">
                  <c:v>0.63333333333333297</c:v>
                </c:pt>
                <c:pt idx="457">
                  <c:v>0.65</c:v>
                </c:pt>
                <c:pt idx="458">
                  <c:v>0.66666666666666596</c:v>
                </c:pt>
                <c:pt idx="459">
                  <c:v>0.68333333333333302</c:v>
                </c:pt>
                <c:pt idx="460">
                  <c:v>0.7</c:v>
                </c:pt>
                <c:pt idx="461">
                  <c:v>0.71666666666666601</c:v>
                </c:pt>
                <c:pt idx="462">
                  <c:v>0.73333333333333295</c:v>
                </c:pt>
                <c:pt idx="463">
                  <c:v>0.75</c:v>
                </c:pt>
                <c:pt idx="464">
                  <c:v>0.76666666666666605</c:v>
                </c:pt>
                <c:pt idx="465">
                  <c:v>0.78333333333333299</c:v>
                </c:pt>
                <c:pt idx="466">
                  <c:v>0.8</c:v>
                </c:pt>
                <c:pt idx="467">
                  <c:v>0.81666666666666599</c:v>
                </c:pt>
                <c:pt idx="468">
                  <c:v>0.83333333333333304</c:v>
                </c:pt>
                <c:pt idx="469">
                  <c:v>0.85</c:v>
                </c:pt>
                <c:pt idx="470">
                  <c:v>0.86666666666666603</c:v>
                </c:pt>
                <c:pt idx="471">
                  <c:v>0.88333333333333297</c:v>
                </c:pt>
                <c:pt idx="472">
                  <c:v>0.9</c:v>
                </c:pt>
                <c:pt idx="473">
                  <c:v>0.91666666666666596</c:v>
                </c:pt>
                <c:pt idx="474">
                  <c:v>0.93333333333333302</c:v>
                </c:pt>
                <c:pt idx="475">
                  <c:v>0.95</c:v>
                </c:pt>
                <c:pt idx="476">
                  <c:v>0.96666666666666601</c:v>
                </c:pt>
                <c:pt idx="477">
                  <c:v>0.98333333333333295</c:v>
                </c:pt>
                <c:pt idx="478">
                  <c:v>0</c:v>
                </c:pt>
                <c:pt idx="479">
                  <c:v>7.0422535211267599E-3</c:v>
                </c:pt>
                <c:pt idx="480">
                  <c:v>1.4084507042253501E-2</c:v>
                </c:pt>
                <c:pt idx="481">
                  <c:v>2.1126760563380202E-2</c:v>
                </c:pt>
                <c:pt idx="482">
                  <c:v>2.8169014084507001E-2</c:v>
                </c:pt>
                <c:pt idx="483">
                  <c:v>3.5211267605633798E-2</c:v>
                </c:pt>
                <c:pt idx="484">
                  <c:v>4.22535211267605E-2</c:v>
                </c:pt>
                <c:pt idx="485">
                  <c:v>4.92957746478873E-2</c:v>
                </c:pt>
                <c:pt idx="486">
                  <c:v>5.6338028169014003E-2</c:v>
                </c:pt>
                <c:pt idx="487">
                  <c:v>6.3380281690140802E-2</c:v>
                </c:pt>
                <c:pt idx="488">
                  <c:v>7.0422535211267595E-2</c:v>
                </c:pt>
                <c:pt idx="489">
                  <c:v>7.7464788732394305E-2</c:v>
                </c:pt>
                <c:pt idx="490">
                  <c:v>8.4507042253521097E-2</c:v>
                </c:pt>
                <c:pt idx="491">
                  <c:v>9.1549295774647793E-2</c:v>
                </c:pt>
                <c:pt idx="492">
                  <c:v>9.85915492957746E-2</c:v>
                </c:pt>
                <c:pt idx="493">
                  <c:v>0.105633802816901</c:v>
                </c:pt>
                <c:pt idx="494">
                  <c:v>0.11267605633802801</c:v>
                </c:pt>
                <c:pt idx="495">
                  <c:v>0.11971830985915401</c:v>
                </c:pt>
                <c:pt idx="496">
                  <c:v>0.12676056338028099</c:v>
                </c:pt>
                <c:pt idx="497">
                  <c:v>0.13380281690140799</c:v>
                </c:pt>
                <c:pt idx="498">
                  <c:v>0.140845070422535</c:v>
                </c:pt>
                <c:pt idx="499">
                  <c:v>0.147887323943661</c:v>
                </c:pt>
                <c:pt idx="500">
                  <c:v>0.154929577464788</c:v>
                </c:pt>
                <c:pt idx="501">
                  <c:v>0.161971830985915</c:v>
                </c:pt>
                <c:pt idx="502">
                  <c:v>0.169014084507042</c:v>
                </c:pt>
                <c:pt idx="503">
                  <c:v>0.176056338028169</c:v>
                </c:pt>
                <c:pt idx="504">
                  <c:v>0.183098591549295</c:v>
                </c:pt>
                <c:pt idx="505">
                  <c:v>0.190140845070422</c:v>
                </c:pt>
                <c:pt idx="506">
                  <c:v>0.19718309859154901</c:v>
                </c:pt>
                <c:pt idx="507">
                  <c:v>0.20422535211267601</c:v>
                </c:pt>
                <c:pt idx="508">
                  <c:v>0.21126760563380201</c:v>
                </c:pt>
                <c:pt idx="509">
                  <c:v>0.21830985915492901</c:v>
                </c:pt>
                <c:pt idx="510">
                  <c:v>0.22535211267605601</c:v>
                </c:pt>
                <c:pt idx="511">
                  <c:v>0.23239436619718301</c:v>
                </c:pt>
                <c:pt idx="512">
                  <c:v>0.23943661971830901</c:v>
                </c:pt>
                <c:pt idx="513">
                  <c:v>0.24647887323943601</c:v>
                </c:pt>
                <c:pt idx="514">
                  <c:v>0.25352112676056299</c:v>
                </c:pt>
                <c:pt idx="515">
                  <c:v>0.26056338028169002</c:v>
                </c:pt>
                <c:pt idx="516">
                  <c:v>0.26760563380281599</c:v>
                </c:pt>
                <c:pt idx="517">
                  <c:v>0.27464788732394302</c:v>
                </c:pt>
                <c:pt idx="518">
                  <c:v>0.28169014084506999</c:v>
                </c:pt>
                <c:pt idx="519">
                  <c:v>0.28873239436619702</c:v>
                </c:pt>
                <c:pt idx="520">
                  <c:v>0.29577464788732299</c:v>
                </c:pt>
                <c:pt idx="521">
                  <c:v>0.30281690140845002</c:v>
                </c:pt>
                <c:pt idx="522">
                  <c:v>0.309859154929577</c:v>
                </c:pt>
                <c:pt idx="523">
                  <c:v>0.31690140845070403</c:v>
                </c:pt>
                <c:pt idx="524">
                  <c:v>0.323943661971831</c:v>
                </c:pt>
                <c:pt idx="525">
                  <c:v>0.33098591549295697</c:v>
                </c:pt>
                <c:pt idx="526">
                  <c:v>0.338028169014084</c:v>
                </c:pt>
                <c:pt idx="527">
                  <c:v>0.34507042253521097</c:v>
                </c:pt>
                <c:pt idx="528">
                  <c:v>0.352112676056338</c:v>
                </c:pt>
                <c:pt idx="529">
                  <c:v>0.35915492957746398</c:v>
                </c:pt>
                <c:pt idx="530">
                  <c:v>0.36619718309859101</c:v>
                </c:pt>
                <c:pt idx="531">
                  <c:v>0.37323943661971798</c:v>
                </c:pt>
                <c:pt idx="532">
                  <c:v>0.38028169014084501</c:v>
                </c:pt>
                <c:pt idx="533">
                  <c:v>0.38732394366197098</c:v>
                </c:pt>
                <c:pt idx="534">
                  <c:v>0.39436619718309801</c:v>
                </c:pt>
                <c:pt idx="535">
                  <c:v>0.40140845070422498</c:v>
                </c:pt>
                <c:pt idx="536">
                  <c:v>0.40845070422535201</c:v>
                </c:pt>
                <c:pt idx="537">
                  <c:v>0.41549295774647799</c:v>
                </c:pt>
                <c:pt idx="538">
                  <c:v>0.42253521126760502</c:v>
                </c:pt>
                <c:pt idx="539">
                  <c:v>0.42957746478873199</c:v>
                </c:pt>
                <c:pt idx="540">
                  <c:v>0.43661971830985902</c:v>
                </c:pt>
                <c:pt idx="541">
                  <c:v>0.44366197183098499</c:v>
                </c:pt>
                <c:pt idx="542">
                  <c:v>0.45070422535211202</c:v>
                </c:pt>
                <c:pt idx="543">
                  <c:v>0.45774647887323899</c:v>
                </c:pt>
                <c:pt idx="544">
                  <c:v>0.46478873239436602</c:v>
                </c:pt>
                <c:pt idx="545">
                  <c:v>0.471830985915492</c:v>
                </c:pt>
                <c:pt idx="546">
                  <c:v>0.47887323943661902</c:v>
                </c:pt>
                <c:pt idx="547">
                  <c:v>0.485915492957746</c:v>
                </c:pt>
                <c:pt idx="548">
                  <c:v>0.49295774647887303</c:v>
                </c:pt>
                <c:pt idx="549">
                  <c:v>0.5</c:v>
                </c:pt>
                <c:pt idx="550">
                  <c:v>0.50704225352112597</c:v>
                </c:pt>
                <c:pt idx="551">
                  <c:v>0.51408450704225295</c:v>
                </c:pt>
                <c:pt idx="552">
                  <c:v>0.52112676056338003</c:v>
                </c:pt>
                <c:pt idx="553">
                  <c:v>0.528169014084507</c:v>
                </c:pt>
                <c:pt idx="554">
                  <c:v>0.53521126760563298</c:v>
                </c:pt>
                <c:pt idx="555">
                  <c:v>0.54225352112675995</c:v>
                </c:pt>
                <c:pt idx="556">
                  <c:v>0.54929577464788704</c:v>
                </c:pt>
                <c:pt idx="557">
                  <c:v>0.55633802816901401</c:v>
                </c:pt>
                <c:pt idx="558">
                  <c:v>0.56338028169013998</c:v>
                </c:pt>
                <c:pt idx="559">
                  <c:v>0.57042253521126696</c:v>
                </c:pt>
                <c:pt idx="560">
                  <c:v>0.57746478873239404</c:v>
                </c:pt>
                <c:pt idx="561">
                  <c:v>0.58450704225352101</c:v>
                </c:pt>
                <c:pt idx="562">
                  <c:v>0.59154929577464699</c:v>
                </c:pt>
                <c:pt idx="563">
                  <c:v>0.59859154929577396</c:v>
                </c:pt>
                <c:pt idx="564">
                  <c:v>0.60563380281690105</c:v>
                </c:pt>
                <c:pt idx="565">
                  <c:v>0.61267605633802802</c:v>
                </c:pt>
                <c:pt idx="566">
                  <c:v>0.61971830985915399</c:v>
                </c:pt>
                <c:pt idx="567">
                  <c:v>0.62676056338028097</c:v>
                </c:pt>
                <c:pt idx="568">
                  <c:v>0.63380281690140805</c:v>
                </c:pt>
                <c:pt idx="569">
                  <c:v>0.64084507042253502</c:v>
                </c:pt>
                <c:pt idx="570">
                  <c:v>0.647887323943662</c:v>
                </c:pt>
                <c:pt idx="571">
                  <c:v>0.65492957746478797</c:v>
                </c:pt>
                <c:pt idx="572">
                  <c:v>0.66197183098591506</c:v>
                </c:pt>
                <c:pt idx="573">
                  <c:v>0.66901408450704203</c:v>
                </c:pt>
                <c:pt idx="574">
                  <c:v>0.676056338028169</c:v>
                </c:pt>
                <c:pt idx="575">
                  <c:v>0.68309859154929498</c:v>
                </c:pt>
                <c:pt idx="576">
                  <c:v>0.69014084507042195</c:v>
                </c:pt>
                <c:pt idx="577">
                  <c:v>0.69718309859154903</c:v>
                </c:pt>
                <c:pt idx="578">
                  <c:v>0.70422535211267601</c:v>
                </c:pt>
                <c:pt idx="579">
                  <c:v>0.71126760563380198</c:v>
                </c:pt>
                <c:pt idx="580">
                  <c:v>0.71830985915492895</c:v>
                </c:pt>
                <c:pt idx="581">
                  <c:v>0.72535211267605604</c:v>
                </c:pt>
                <c:pt idx="582">
                  <c:v>0.73239436619718301</c:v>
                </c:pt>
                <c:pt idx="583">
                  <c:v>0.73943661971830899</c:v>
                </c:pt>
                <c:pt idx="584">
                  <c:v>0.74647887323943596</c:v>
                </c:pt>
                <c:pt idx="585">
                  <c:v>0.75352112676056304</c:v>
                </c:pt>
                <c:pt idx="586">
                  <c:v>0.76056338028169002</c:v>
                </c:pt>
                <c:pt idx="587">
                  <c:v>0.76760563380281599</c:v>
                </c:pt>
                <c:pt idx="588">
                  <c:v>0.77464788732394296</c:v>
                </c:pt>
                <c:pt idx="589">
                  <c:v>0.78169014084507005</c:v>
                </c:pt>
                <c:pt idx="590">
                  <c:v>0.78873239436619702</c:v>
                </c:pt>
                <c:pt idx="591">
                  <c:v>0.79577464788732399</c:v>
                </c:pt>
                <c:pt idx="592">
                  <c:v>0.80281690140844997</c:v>
                </c:pt>
                <c:pt idx="593">
                  <c:v>0.80985915492957705</c:v>
                </c:pt>
                <c:pt idx="594">
                  <c:v>0.81690140845070403</c:v>
                </c:pt>
                <c:pt idx="595">
                  <c:v>0.823943661971831</c:v>
                </c:pt>
                <c:pt idx="596">
                  <c:v>0.83098591549295697</c:v>
                </c:pt>
                <c:pt idx="597">
                  <c:v>0.83802816901408395</c:v>
                </c:pt>
                <c:pt idx="598">
                  <c:v>0.84507042253521103</c:v>
                </c:pt>
                <c:pt idx="599">
                  <c:v>0.852112676056338</c:v>
                </c:pt>
                <c:pt idx="600">
                  <c:v>0.85915492957746398</c:v>
                </c:pt>
                <c:pt idx="601">
                  <c:v>0.86619718309859095</c:v>
                </c:pt>
                <c:pt idx="602">
                  <c:v>0.87323943661971803</c:v>
                </c:pt>
                <c:pt idx="603">
                  <c:v>0.88028169014084501</c:v>
                </c:pt>
                <c:pt idx="604">
                  <c:v>0.88732394366197098</c:v>
                </c:pt>
                <c:pt idx="605">
                  <c:v>0.89436619718309796</c:v>
                </c:pt>
                <c:pt idx="606">
                  <c:v>0.90140845070422504</c:v>
                </c:pt>
                <c:pt idx="607">
                  <c:v>0.90845070422535201</c:v>
                </c:pt>
                <c:pt idx="608">
                  <c:v>0.91549295774647799</c:v>
                </c:pt>
                <c:pt idx="609">
                  <c:v>0.92253521126760496</c:v>
                </c:pt>
                <c:pt idx="610">
                  <c:v>0.92957746478873204</c:v>
                </c:pt>
                <c:pt idx="611">
                  <c:v>0.93661971830985902</c:v>
                </c:pt>
                <c:pt idx="612">
                  <c:v>0.94366197183098499</c:v>
                </c:pt>
                <c:pt idx="613">
                  <c:v>0.95070422535211196</c:v>
                </c:pt>
                <c:pt idx="614">
                  <c:v>0.95774647887323905</c:v>
                </c:pt>
                <c:pt idx="615">
                  <c:v>0.96478873239436602</c:v>
                </c:pt>
                <c:pt idx="616">
                  <c:v>0.971830985915493</c:v>
                </c:pt>
                <c:pt idx="617">
                  <c:v>0.97887323943661897</c:v>
                </c:pt>
                <c:pt idx="618">
                  <c:v>0.98591549295774605</c:v>
                </c:pt>
                <c:pt idx="619">
                  <c:v>0.99295774647887303</c:v>
                </c:pt>
                <c:pt idx="620">
                  <c:v>0</c:v>
                </c:pt>
                <c:pt idx="621">
                  <c:v>6.2500000000000003E-3</c:v>
                </c:pt>
                <c:pt idx="622">
                  <c:v>1.2500000000000001E-2</c:v>
                </c:pt>
                <c:pt idx="623">
                  <c:v>1.8749999999999999E-2</c:v>
                </c:pt>
                <c:pt idx="624">
                  <c:v>2.5000000000000001E-2</c:v>
                </c:pt>
                <c:pt idx="625">
                  <c:v>3.125E-2</c:v>
                </c:pt>
                <c:pt idx="626">
                  <c:v>3.7499999999999999E-2</c:v>
                </c:pt>
                <c:pt idx="627">
                  <c:v>4.3749999999999997E-2</c:v>
                </c:pt>
                <c:pt idx="628">
                  <c:v>0.05</c:v>
                </c:pt>
                <c:pt idx="629">
                  <c:v>5.6250000000000001E-2</c:v>
                </c:pt>
                <c:pt idx="630">
                  <c:v>6.25E-2</c:v>
                </c:pt>
                <c:pt idx="631">
                  <c:v>6.8750000000000006E-2</c:v>
                </c:pt>
                <c:pt idx="632">
                  <c:v>7.4999999999999997E-2</c:v>
                </c:pt>
                <c:pt idx="633">
                  <c:v>8.1250000000000003E-2</c:v>
                </c:pt>
                <c:pt idx="634">
                  <c:v>8.7499999999999994E-2</c:v>
                </c:pt>
                <c:pt idx="635">
                  <c:v>9.375E-2</c:v>
                </c:pt>
                <c:pt idx="636">
                  <c:v>0.1</c:v>
                </c:pt>
                <c:pt idx="637">
                  <c:v>0.10625</c:v>
                </c:pt>
                <c:pt idx="638">
                  <c:v>0.1125</c:v>
                </c:pt>
                <c:pt idx="639">
                  <c:v>0.11874999999999999</c:v>
                </c:pt>
                <c:pt idx="640">
                  <c:v>0.125</c:v>
                </c:pt>
                <c:pt idx="641">
                  <c:v>0.13125000000000001</c:v>
                </c:pt>
                <c:pt idx="642">
                  <c:v>0.13750000000000001</c:v>
                </c:pt>
                <c:pt idx="643">
                  <c:v>0.14374999999999999</c:v>
                </c:pt>
                <c:pt idx="644">
                  <c:v>0.15</c:v>
                </c:pt>
                <c:pt idx="645">
                  <c:v>0.15625</c:v>
                </c:pt>
                <c:pt idx="646">
                  <c:v>0.16250000000000001</c:v>
                </c:pt>
                <c:pt idx="647">
                  <c:v>0.16875000000000001</c:v>
                </c:pt>
                <c:pt idx="648">
                  <c:v>0.17499999999999999</c:v>
                </c:pt>
                <c:pt idx="649">
                  <c:v>0.18124999999999999</c:v>
                </c:pt>
                <c:pt idx="650">
                  <c:v>0.1875</c:v>
                </c:pt>
                <c:pt idx="651">
                  <c:v>0.19375000000000001</c:v>
                </c:pt>
                <c:pt idx="652">
                  <c:v>0.2</c:v>
                </c:pt>
                <c:pt idx="653">
                  <c:v>0.20624999999999999</c:v>
                </c:pt>
                <c:pt idx="654">
                  <c:v>0.21249999999999999</c:v>
                </c:pt>
                <c:pt idx="655">
                  <c:v>0.21875</c:v>
                </c:pt>
                <c:pt idx="656">
                  <c:v>0.22500000000000001</c:v>
                </c:pt>
                <c:pt idx="657">
                  <c:v>0.23125000000000001</c:v>
                </c:pt>
                <c:pt idx="658">
                  <c:v>0.23749999999999999</c:v>
                </c:pt>
                <c:pt idx="659">
                  <c:v>0.24374999999999999</c:v>
                </c:pt>
                <c:pt idx="660">
                  <c:v>0.25</c:v>
                </c:pt>
                <c:pt idx="661">
                  <c:v>0.25624999999999998</c:v>
                </c:pt>
                <c:pt idx="662">
                  <c:v>0.26250000000000001</c:v>
                </c:pt>
                <c:pt idx="663">
                  <c:v>0.26874999999999999</c:v>
                </c:pt>
                <c:pt idx="664">
                  <c:v>0.27500000000000002</c:v>
                </c:pt>
                <c:pt idx="665">
                  <c:v>0.28125</c:v>
                </c:pt>
                <c:pt idx="666">
                  <c:v>0.28749999999999998</c:v>
                </c:pt>
                <c:pt idx="667">
                  <c:v>0.29375000000000001</c:v>
                </c:pt>
                <c:pt idx="668">
                  <c:v>0.3</c:v>
                </c:pt>
                <c:pt idx="669">
                  <c:v>0.30625000000000002</c:v>
                </c:pt>
                <c:pt idx="670">
                  <c:v>0.3125</c:v>
                </c:pt>
                <c:pt idx="671">
                  <c:v>0.31874999999999998</c:v>
                </c:pt>
                <c:pt idx="672">
                  <c:v>0.32500000000000001</c:v>
                </c:pt>
                <c:pt idx="673">
                  <c:v>0.33124999999999999</c:v>
                </c:pt>
                <c:pt idx="674">
                  <c:v>0.33750000000000002</c:v>
                </c:pt>
                <c:pt idx="675">
                  <c:v>0.34375</c:v>
                </c:pt>
                <c:pt idx="676">
                  <c:v>0.35</c:v>
                </c:pt>
                <c:pt idx="677">
                  <c:v>0.35625000000000001</c:v>
                </c:pt>
                <c:pt idx="678">
                  <c:v>0.36249999999999999</c:v>
                </c:pt>
                <c:pt idx="679">
                  <c:v>0.36875000000000002</c:v>
                </c:pt>
                <c:pt idx="680">
                  <c:v>0.375</c:v>
                </c:pt>
                <c:pt idx="681">
                  <c:v>0.38124999999999998</c:v>
                </c:pt>
                <c:pt idx="682">
                  <c:v>0.38750000000000001</c:v>
                </c:pt>
                <c:pt idx="683">
                  <c:v>0.39374999999999999</c:v>
                </c:pt>
                <c:pt idx="684">
                  <c:v>0.4</c:v>
                </c:pt>
                <c:pt idx="685">
                  <c:v>0.40625</c:v>
                </c:pt>
                <c:pt idx="686">
                  <c:v>0.41249999999999998</c:v>
                </c:pt>
                <c:pt idx="687">
                  <c:v>0.41875000000000001</c:v>
                </c:pt>
                <c:pt idx="688">
                  <c:v>0.42499999999999999</c:v>
                </c:pt>
                <c:pt idx="689">
                  <c:v>0.43125000000000002</c:v>
                </c:pt>
                <c:pt idx="690">
                  <c:v>0.4375</c:v>
                </c:pt>
                <c:pt idx="691">
                  <c:v>0.44374999999999998</c:v>
                </c:pt>
                <c:pt idx="692">
                  <c:v>0.45</c:v>
                </c:pt>
                <c:pt idx="693">
                  <c:v>0.45624999999999999</c:v>
                </c:pt>
                <c:pt idx="694">
                  <c:v>0.46250000000000002</c:v>
                </c:pt>
                <c:pt idx="695">
                  <c:v>0.46875</c:v>
                </c:pt>
                <c:pt idx="696">
                  <c:v>0.47499999999999998</c:v>
                </c:pt>
                <c:pt idx="697">
                  <c:v>0.48125000000000001</c:v>
                </c:pt>
                <c:pt idx="698">
                  <c:v>0.48749999999999999</c:v>
                </c:pt>
                <c:pt idx="699">
                  <c:v>0.49375000000000002</c:v>
                </c:pt>
                <c:pt idx="700">
                  <c:v>0.5</c:v>
                </c:pt>
                <c:pt idx="701">
                  <c:v>0.50624999999999998</c:v>
                </c:pt>
                <c:pt idx="702">
                  <c:v>0.51249999999999996</c:v>
                </c:pt>
                <c:pt idx="703">
                  <c:v>0.51875000000000004</c:v>
                </c:pt>
                <c:pt idx="704">
                  <c:v>0.52500000000000002</c:v>
                </c:pt>
                <c:pt idx="705">
                  <c:v>0.53125</c:v>
                </c:pt>
                <c:pt idx="706">
                  <c:v>0.53749999999999998</c:v>
                </c:pt>
                <c:pt idx="707">
                  <c:v>0.54374999999999996</c:v>
                </c:pt>
                <c:pt idx="708">
                  <c:v>0.55000000000000004</c:v>
                </c:pt>
                <c:pt idx="709">
                  <c:v>0.55625000000000002</c:v>
                </c:pt>
                <c:pt idx="710">
                  <c:v>0.5625</c:v>
                </c:pt>
                <c:pt idx="711">
                  <c:v>0.56874999999999998</c:v>
                </c:pt>
                <c:pt idx="712">
                  <c:v>0.57499999999999996</c:v>
                </c:pt>
                <c:pt idx="713">
                  <c:v>0.58125000000000004</c:v>
                </c:pt>
                <c:pt idx="714">
                  <c:v>0.58750000000000002</c:v>
                </c:pt>
                <c:pt idx="715">
                  <c:v>0.59375</c:v>
                </c:pt>
                <c:pt idx="716">
                  <c:v>0.6</c:v>
                </c:pt>
                <c:pt idx="717">
                  <c:v>0.60624999999999996</c:v>
                </c:pt>
                <c:pt idx="718">
                  <c:v>0.61250000000000004</c:v>
                </c:pt>
                <c:pt idx="719">
                  <c:v>0.61875000000000002</c:v>
                </c:pt>
                <c:pt idx="720">
                  <c:v>0.625</c:v>
                </c:pt>
                <c:pt idx="721">
                  <c:v>0.63124999999999998</c:v>
                </c:pt>
                <c:pt idx="722">
                  <c:v>0.63749999999999996</c:v>
                </c:pt>
                <c:pt idx="723">
                  <c:v>0.64375000000000004</c:v>
                </c:pt>
                <c:pt idx="724">
                  <c:v>0.65</c:v>
                </c:pt>
                <c:pt idx="725">
                  <c:v>0.65625</c:v>
                </c:pt>
                <c:pt idx="726">
                  <c:v>0.66249999999999998</c:v>
                </c:pt>
                <c:pt idx="727">
                  <c:v>0.66874999999999996</c:v>
                </c:pt>
                <c:pt idx="728">
                  <c:v>0.67500000000000004</c:v>
                </c:pt>
                <c:pt idx="729">
                  <c:v>0.68125000000000002</c:v>
                </c:pt>
                <c:pt idx="730">
                  <c:v>0.6875</c:v>
                </c:pt>
                <c:pt idx="731">
                  <c:v>0.69374999999999998</c:v>
                </c:pt>
                <c:pt idx="732">
                  <c:v>0.7</c:v>
                </c:pt>
                <c:pt idx="733">
                  <c:v>0.70625000000000004</c:v>
                </c:pt>
                <c:pt idx="734">
                  <c:v>0.71250000000000002</c:v>
                </c:pt>
                <c:pt idx="735">
                  <c:v>0.71875</c:v>
                </c:pt>
                <c:pt idx="736">
                  <c:v>0.72499999999999998</c:v>
                </c:pt>
                <c:pt idx="737">
                  <c:v>0.73124999999999996</c:v>
                </c:pt>
                <c:pt idx="738">
                  <c:v>0.73750000000000004</c:v>
                </c:pt>
                <c:pt idx="739">
                  <c:v>0.74375000000000002</c:v>
                </c:pt>
                <c:pt idx="740">
                  <c:v>0.75</c:v>
                </c:pt>
                <c:pt idx="741">
                  <c:v>0.75624999999999998</c:v>
                </c:pt>
                <c:pt idx="742">
                  <c:v>0.76249999999999996</c:v>
                </c:pt>
                <c:pt idx="743">
                  <c:v>0.76875000000000004</c:v>
                </c:pt>
                <c:pt idx="744">
                  <c:v>0.77500000000000002</c:v>
                </c:pt>
                <c:pt idx="745">
                  <c:v>0.78125</c:v>
                </c:pt>
                <c:pt idx="746">
                  <c:v>0.78749999999999998</c:v>
                </c:pt>
                <c:pt idx="747">
                  <c:v>0.79374999999999996</c:v>
                </c:pt>
                <c:pt idx="748">
                  <c:v>0.8</c:v>
                </c:pt>
                <c:pt idx="749">
                  <c:v>0.80625000000000002</c:v>
                </c:pt>
                <c:pt idx="750">
                  <c:v>0.8125</c:v>
                </c:pt>
                <c:pt idx="751">
                  <c:v>0.81874999999999998</c:v>
                </c:pt>
                <c:pt idx="752">
                  <c:v>0.82499999999999996</c:v>
                </c:pt>
                <c:pt idx="753">
                  <c:v>0.83125000000000004</c:v>
                </c:pt>
                <c:pt idx="754">
                  <c:v>0.83750000000000002</c:v>
                </c:pt>
                <c:pt idx="755">
                  <c:v>0.84375</c:v>
                </c:pt>
                <c:pt idx="756">
                  <c:v>0.85</c:v>
                </c:pt>
                <c:pt idx="757">
                  <c:v>0.85624999999999996</c:v>
                </c:pt>
                <c:pt idx="758">
                  <c:v>0.86250000000000004</c:v>
                </c:pt>
                <c:pt idx="759">
                  <c:v>0.86875000000000002</c:v>
                </c:pt>
                <c:pt idx="760">
                  <c:v>0.875</c:v>
                </c:pt>
                <c:pt idx="761">
                  <c:v>0.88124999999999998</c:v>
                </c:pt>
                <c:pt idx="762">
                  <c:v>0.88749999999999996</c:v>
                </c:pt>
                <c:pt idx="763">
                  <c:v>0.89375000000000004</c:v>
                </c:pt>
                <c:pt idx="764">
                  <c:v>0.9</c:v>
                </c:pt>
                <c:pt idx="765">
                  <c:v>0.90625</c:v>
                </c:pt>
                <c:pt idx="766">
                  <c:v>0.91249999999999998</c:v>
                </c:pt>
                <c:pt idx="767">
                  <c:v>0.91874999999999996</c:v>
                </c:pt>
                <c:pt idx="768">
                  <c:v>0.92500000000000004</c:v>
                </c:pt>
                <c:pt idx="769">
                  <c:v>0.93125000000000002</c:v>
                </c:pt>
                <c:pt idx="770">
                  <c:v>0.9375</c:v>
                </c:pt>
                <c:pt idx="771">
                  <c:v>0.94374999999999998</c:v>
                </c:pt>
                <c:pt idx="772">
                  <c:v>0.95</c:v>
                </c:pt>
                <c:pt idx="773">
                  <c:v>0.95625000000000004</c:v>
                </c:pt>
                <c:pt idx="774">
                  <c:v>0.96250000000000002</c:v>
                </c:pt>
                <c:pt idx="775">
                  <c:v>0.96875</c:v>
                </c:pt>
                <c:pt idx="776">
                  <c:v>0.97499999999999998</c:v>
                </c:pt>
                <c:pt idx="777">
                  <c:v>0.98124999999999996</c:v>
                </c:pt>
                <c:pt idx="778">
                  <c:v>0.98750000000000004</c:v>
                </c:pt>
                <c:pt idx="779">
                  <c:v>0.99375000000000002</c:v>
                </c:pt>
                <c:pt idx="780">
                  <c:v>0</c:v>
                </c:pt>
                <c:pt idx="781">
                  <c:v>8.6206896551724102E-3</c:v>
                </c:pt>
                <c:pt idx="782">
                  <c:v>1.72413793103448E-2</c:v>
                </c:pt>
                <c:pt idx="783">
                  <c:v>2.5862068965517199E-2</c:v>
                </c:pt>
                <c:pt idx="784">
                  <c:v>3.4482758620689599E-2</c:v>
                </c:pt>
                <c:pt idx="785">
                  <c:v>4.3103448275862002E-2</c:v>
                </c:pt>
                <c:pt idx="786">
                  <c:v>5.1724137931034399E-2</c:v>
                </c:pt>
                <c:pt idx="787">
                  <c:v>6.0344827586206899E-2</c:v>
                </c:pt>
                <c:pt idx="788">
                  <c:v>6.8965517241379296E-2</c:v>
                </c:pt>
                <c:pt idx="789">
                  <c:v>7.7586206896551699E-2</c:v>
                </c:pt>
                <c:pt idx="790">
                  <c:v>8.6206896551724102E-2</c:v>
                </c:pt>
                <c:pt idx="791">
                  <c:v>9.4827586206896505E-2</c:v>
                </c:pt>
                <c:pt idx="792">
                  <c:v>0.10344827586206801</c:v>
                </c:pt>
                <c:pt idx="793">
                  <c:v>0.11206896551724101</c:v>
                </c:pt>
                <c:pt idx="794">
                  <c:v>0.12068965517241299</c:v>
                </c:pt>
                <c:pt idx="795">
                  <c:v>0.12931034482758599</c:v>
                </c:pt>
                <c:pt idx="796">
                  <c:v>0.13793103448275801</c:v>
                </c:pt>
                <c:pt idx="797">
                  <c:v>0.14655172413793099</c:v>
                </c:pt>
                <c:pt idx="798">
                  <c:v>0.15517241379310301</c:v>
                </c:pt>
                <c:pt idx="799">
                  <c:v>0.163793103448275</c:v>
                </c:pt>
                <c:pt idx="800">
                  <c:v>0.17241379310344801</c:v>
                </c:pt>
                <c:pt idx="801">
                  <c:v>0.18103448275862</c:v>
                </c:pt>
                <c:pt idx="802">
                  <c:v>0.18965517241379301</c:v>
                </c:pt>
                <c:pt idx="803">
                  <c:v>0.198275862068965</c:v>
                </c:pt>
                <c:pt idx="804">
                  <c:v>0.20689655172413701</c:v>
                </c:pt>
                <c:pt idx="805">
                  <c:v>0.21551724137931</c:v>
                </c:pt>
                <c:pt idx="806">
                  <c:v>0.22413793103448201</c:v>
                </c:pt>
                <c:pt idx="807">
                  <c:v>0.232758620689655</c:v>
                </c:pt>
                <c:pt idx="808">
                  <c:v>0.24137931034482701</c:v>
                </c:pt>
                <c:pt idx="809">
                  <c:v>0.25</c:v>
                </c:pt>
                <c:pt idx="810">
                  <c:v>0.25862068965517199</c:v>
                </c:pt>
                <c:pt idx="811">
                  <c:v>0.26724137931034397</c:v>
                </c:pt>
                <c:pt idx="812">
                  <c:v>0.27586206896551702</c:v>
                </c:pt>
                <c:pt idx="813">
                  <c:v>0.284482758620689</c:v>
                </c:pt>
                <c:pt idx="814">
                  <c:v>0.29310344827586199</c:v>
                </c:pt>
                <c:pt idx="815">
                  <c:v>0.30172413793103398</c:v>
                </c:pt>
                <c:pt idx="816">
                  <c:v>0.31034482758620602</c:v>
                </c:pt>
                <c:pt idx="817">
                  <c:v>0.318965517241379</c:v>
                </c:pt>
                <c:pt idx="818">
                  <c:v>0.32758620689655099</c:v>
                </c:pt>
                <c:pt idx="819">
                  <c:v>0.33620689655172398</c:v>
                </c:pt>
                <c:pt idx="820">
                  <c:v>0.34482758620689602</c:v>
                </c:pt>
                <c:pt idx="821">
                  <c:v>0.35344827586206801</c:v>
                </c:pt>
                <c:pt idx="822">
                  <c:v>0.36206896551724099</c:v>
                </c:pt>
                <c:pt idx="823">
                  <c:v>0.37068965517241298</c:v>
                </c:pt>
                <c:pt idx="824">
                  <c:v>0.37931034482758602</c:v>
                </c:pt>
                <c:pt idx="825">
                  <c:v>0.38793103448275801</c:v>
                </c:pt>
                <c:pt idx="826">
                  <c:v>0.39655172413793099</c:v>
                </c:pt>
                <c:pt idx="827">
                  <c:v>0.40517241379310298</c:v>
                </c:pt>
                <c:pt idx="828">
                  <c:v>0.41379310344827502</c:v>
                </c:pt>
                <c:pt idx="829">
                  <c:v>0.42241379310344801</c:v>
                </c:pt>
                <c:pt idx="830">
                  <c:v>0.43103448275862</c:v>
                </c:pt>
                <c:pt idx="831">
                  <c:v>0.43965517241379298</c:v>
                </c:pt>
                <c:pt idx="832">
                  <c:v>0.44827586206896503</c:v>
                </c:pt>
                <c:pt idx="833">
                  <c:v>0.45689655172413701</c:v>
                </c:pt>
                <c:pt idx="834">
                  <c:v>0.46551724137931</c:v>
                </c:pt>
                <c:pt idx="835">
                  <c:v>0.47413793103448199</c:v>
                </c:pt>
                <c:pt idx="836">
                  <c:v>0.48275862068965503</c:v>
                </c:pt>
                <c:pt idx="837">
                  <c:v>0.49137931034482701</c:v>
                </c:pt>
                <c:pt idx="838">
                  <c:v>0.5</c:v>
                </c:pt>
                <c:pt idx="839">
                  <c:v>0.50862068965517204</c:v>
                </c:pt>
                <c:pt idx="840">
                  <c:v>0.51724137931034397</c:v>
                </c:pt>
                <c:pt idx="841">
                  <c:v>0.52586206896551702</c:v>
                </c:pt>
                <c:pt idx="842">
                  <c:v>0.53448275862068895</c:v>
                </c:pt>
                <c:pt idx="843">
                  <c:v>0.54310344827586199</c:v>
                </c:pt>
                <c:pt idx="844">
                  <c:v>0.55172413793103403</c:v>
                </c:pt>
                <c:pt idx="845">
                  <c:v>0.56034482758620596</c:v>
                </c:pt>
                <c:pt idx="846">
                  <c:v>0.568965517241379</c:v>
                </c:pt>
                <c:pt idx="847">
                  <c:v>0.57758620689655105</c:v>
                </c:pt>
                <c:pt idx="848">
                  <c:v>0.58620689655172398</c:v>
                </c:pt>
                <c:pt idx="849">
                  <c:v>0.59482758620689602</c:v>
                </c:pt>
                <c:pt idx="850">
                  <c:v>0.60344827586206895</c:v>
                </c:pt>
                <c:pt idx="851">
                  <c:v>0.61206896551724099</c:v>
                </c:pt>
                <c:pt idx="852">
                  <c:v>0.62068965517241304</c:v>
                </c:pt>
                <c:pt idx="853">
                  <c:v>0.62931034482758597</c:v>
                </c:pt>
                <c:pt idx="854">
                  <c:v>0.63793103448275801</c:v>
                </c:pt>
                <c:pt idx="855">
                  <c:v>0.64655172413793105</c:v>
                </c:pt>
                <c:pt idx="856">
                  <c:v>0.65517241379310298</c:v>
                </c:pt>
                <c:pt idx="857">
                  <c:v>0.66379310344827502</c:v>
                </c:pt>
                <c:pt idx="858">
                  <c:v>0.67241379310344795</c:v>
                </c:pt>
                <c:pt idx="859">
                  <c:v>0.68103448275862</c:v>
                </c:pt>
                <c:pt idx="860">
                  <c:v>0.68965517241379304</c:v>
                </c:pt>
                <c:pt idx="861">
                  <c:v>0.69827586206896497</c:v>
                </c:pt>
                <c:pt idx="862">
                  <c:v>0.70689655172413701</c:v>
                </c:pt>
                <c:pt idx="863">
                  <c:v>0.71551724137931005</c:v>
                </c:pt>
                <c:pt idx="864">
                  <c:v>0.72413793103448199</c:v>
                </c:pt>
                <c:pt idx="865">
                  <c:v>0.73275862068965503</c:v>
                </c:pt>
                <c:pt idx="866">
                  <c:v>0.74137931034482696</c:v>
                </c:pt>
                <c:pt idx="867">
                  <c:v>0.75</c:v>
                </c:pt>
                <c:pt idx="868">
                  <c:v>0.75862068965517204</c:v>
                </c:pt>
                <c:pt idx="869">
                  <c:v>0.76724137931034397</c:v>
                </c:pt>
                <c:pt idx="870">
                  <c:v>0.77586206896551702</c:v>
                </c:pt>
                <c:pt idx="871">
                  <c:v>0.78448275862068895</c:v>
                </c:pt>
                <c:pt idx="872">
                  <c:v>0.79310344827586199</c:v>
                </c:pt>
                <c:pt idx="873">
                  <c:v>0.80172413793103403</c:v>
                </c:pt>
                <c:pt idx="874">
                  <c:v>0.81034482758620596</c:v>
                </c:pt>
                <c:pt idx="875">
                  <c:v>0.818965517241379</c:v>
                </c:pt>
                <c:pt idx="876">
                  <c:v>0.82758620689655105</c:v>
                </c:pt>
                <c:pt idx="877">
                  <c:v>0.83620689655172398</c:v>
                </c:pt>
                <c:pt idx="878">
                  <c:v>0.84482758620689602</c:v>
                </c:pt>
                <c:pt idx="879">
                  <c:v>0.85344827586206895</c:v>
                </c:pt>
                <c:pt idx="880">
                  <c:v>0.86206896551724099</c:v>
                </c:pt>
                <c:pt idx="881">
                  <c:v>0.87068965517241304</c:v>
                </c:pt>
                <c:pt idx="882">
                  <c:v>0.87931034482758597</c:v>
                </c:pt>
                <c:pt idx="883">
                  <c:v>0.88793103448275801</c:v>
                </c:pt>
                <c:pt idx="884">
                  <c:v>0.89655172413793105</c:v>
                </c:pt>
                <c:pt idx="885">
                  <c:v>0.90517241379310298</c:v>
                </c:pt>
                <c:pt idx="886">
                  <c:v>0.91379310344827502</c:v>
                </c:pt>
                <c:pt idx="887">
                  <c:v>0.92241379310344795</c:v>
                </c:pt>
                <c:pt idx="888">
                  <c:v>0.93103448275862</c:v>
                </c:pt>
                <c:pt idx="889">
                  <c:v>0.93965517241379304</c:v>
                </c:pt>
                <c:pt idx="890">
                  <c:v>0.94827586206896497</c:v>
                </c:pt>
                <c:pt idx="891">
                  <c:v>0.95689655172413701</c:v>
                </c:pt>
                <c:pt idx="892">
                  <c:v>0.96551724137931005</c:v>
                </c:pt>
                <c:pt idx="893">
                  <c:v>0.97413793103448199</c:v>
                </c:pt>
                <c:pt idx="894">
                  <c:v>0.98275862068965503</c:v>
                </c:pt>
                <c:pt idx="895">
                  <c:v>0.99137931034482696</c:v>
                </c:pt>
                <c:pt idx="896">
                  <c:v>0</c:v>
                </c:pt>
                <c:pt idx="897">
                  <c:v>0.02</c:v>
                </c:pt>
                <c:pt idx="898">
                  <c:v>0.04</c:v>
                </c:pt>
                <c:pt idx="899">
                  <c:v>0.06</c:v>
                </c:pt>
                <c:pt idx="900">
                  <c:v>0.08</c:v>
                </c:pt>
                <c:pt idx="901">
                  <c:v>0.1</c:v>
                </c:pt>
                <c:pt idx="902">
                  <c:v>0.12</c:v>
                </c:pt>
                <c:pt idx="903">
                  <c:v>0.14000000000000001</c:v>
                </c:pt>
                <c:pt idx="904">
                  <c:v>0.16</c:v>
                </c:pt>
                <c:pt idx="905">
                  <c:v>0.18</c:v>
                </c:pt>
                <c:pt idx="906">
                  <c:v>0.2</c:v>
                </c:pt>
                <c:pt idx="907">
                  <c:v>0.22</c:v>
                </c:pt>
                <c:pt idx="908">
                  <c:v>0.24</c:v>
                </c:pt>
                <c:pt idx="909">
                  <c:v>0.26</c:v>
                </c:pt>
                <c:pt idx="910">
                  <c:v>0.28000000000000003</c:v>
                </c:pt>
                <c:pt idx="911">
                  <c:v>0.3</c:v>
                </c:pt>
                <c:pt idx="912">
                  <c:v>0.32</c:v>
                </c:pt>
                <c:pt idx="913">
                  <c:v>0.34</c:v>
                </c:pt>
                <c:pt idx="914">
                  <c:v>0.36</c:v>
                </c:pt>
                <c:pt idx="915">
                  <c:v>0.38</c:v>
                </c:pt>
                <c:pt idx="916">
                  <c:v>0.4</c:v>
                </c:pt>
                <c:pt idx="917">
                  <c:v>0.42</c:v>
                </c:pt>
                <c:pt idx="918">
                  <c:v>0.44</c:v>
                </c:pt>
                <c:pt idx="919">
                  <c:v>0.46</c:v>
                </c:pt>
                <c:pt idx="920">
                  <c:v>0.48</c:v>
                </c:pt>
                <c:pt idx="921">
                  <c:v>0.5</c:v>
                </c:pt>
                <c:pt idx="922">
                  <c:v>0.52</c:v>
                </c:pt>
                <c:pt idx="923">
                  <c:v>0.54</c:v>
                </c:pt>
                <c:pt idx="924">
                  <c:v>0.56000000000000005</c:v>
                </c:pt>
                <c:pt idx="925">
                  <c:v>0.57999999999999996</c:v>
                </c:pt>
                <c:pt idx="926">
                  <c:v>0.6</c:v>
                </c:pt>
                <c:pt idx="927">
                  <c:v>0.62</c:v>
                </c:pt>
                <c:pt idx="928">
                  <c:v>0.64</c:v>
                </c:pt>
                <c:pt idx="929">
                  <c:v>0.66</c:v>
                </c:pt>
                <c:pt idx="930">
                  <c:v>0.68</c:v>
                </c:pt>
                <c:pt idx="931">
                  <c:v>0.7</c:v>
                </c:pt>
                <c:pt idx="932">
                  <c:v>0.72</c:v>
                </c:pt>
                <c:pt idx="933">
                  <c:v>0.74</c:v>
                </c:pt>
                <c:pt idx="934">
                  <c:v>0.76</c:v>
                </c:pt>
                <c:pt idx="935">
                  <c:v>0.78</c:v>
                </c:pt>
                <c:pt idx="936">
                  <c:v>0.8</c:v>
                </c:pt>
                <c:pt idx="937">
                  <c:v>0.82</c:v>
                </c:pt>
                <c:pt idx="938">
                  <c:v>0.84</c:v>
                </c:pt>
                <c:pt idx="939">
                  <c:v>0.86</c:v>
                </c:pt>
                <c:pt idx="940">
                  <c:v>0.88</c:v>
                </c:pt>
                <c:pt idx="941">
                  <c:v>0.9</c:v>
                </c:pt>
                <c:pt idx="942">
                  <c:v>0.92</c:v>
                </c:pt>
                <c:pt idx="943">
                  <c:v>0.94</c:v>
                </c:pt>
                <c:pt idx="944">
                  <c:v>0.96</c:v>
                </c:pt>
                <c:pt idx="945">
                  <c:v>0.98</c:v>
                </c:pt>
                <c:pt idx="946">
                  <c:v>0</c:v>
                </c:pt>
                <c:pt idx="947">
                  <c:v>2.04081632653061E-2</c:v>
                </c:pt>
                <c:pt idx="948">
                  <c:v>4.08163265306122E-2</c:v>
                </c:pt>
                <c:pt idx="949">
                  <c:v>6.1224489795918297E-2</c:v>
                </c:pt>
                <c:pt idx="950">
                  <c:v>8.16326530612244E-2</c:v>
                </c:pt>
                <c:pt idx="951">
                  <c:v>0.10204081632653</c:v>
                </c:pt>
                <c:pt idx="952">
                  <c:v>0.122448979591836</c:v>
                </c:pt>
                <c:pt idx="953">
                  <c:v>0.14285714285714199</c:v>
                </c:pt>
                <c:pt idx="954">
                  <c:v>0.163265306122448</c:v>
                </c:pt>
                <c:pt idx="955">
                  <c:v>0.183673469387755</c:v>
                </c:pt>
                <c:pt idx="956">
                  <c:v>0.20408163265306101</c:v>
                </c:pt>
                <c:pt idx="957">
                  <c:v>0.22448979591836701</c:v>
                </c:pt>
                <c:pt idx="958">
                  <c:v>0.24489795918367299</c:v>
                </c:pt>
                <c:pt idx="959">
                  <c:v>0.265306122448979</c:v>
                </c:pt>
                <c:pt idx="960">
                  <c:v>0.28571428571428498</c:v>
                </c:pt>
                <c:pt idx="961">
                  <c:v>0.30612244897959101</c:v>
                </c:pt>
                <c:pt idx="962">
                  <c:v>0.32653061224489699</c:v>
                </c:pt>
                <c:pt idx="963">
                  <c:v>0.34693877551020402</c:v>
                </c:pt>
                <c:pt idx="964">
                  <c:v>0.36734693877551</c:v>
                </c:pt>
                <c:pt idx="965">
                  <c:v>0.38775510204081598</c:v>
                </c:pt>
                <c:pt idx="966">
                  <c:v>0.40816326530612201</c:v>
                </c:pt>
                <c:pt idx="967">
                  <c:v>0.42857142857142799</c:v>
                </c:pt>
                <c:pt idx="968">
                  <c:v>0.44897959183673403</c:v>
                </c:pt>
                <c:pt idx="969">
                  <c:v>0.46938775510204001</c:v>
                </c:pt>
                <c:pt idx="970">
                  <c:v>0.48979591836734598</c:v>
                </c:pt>
                <c:pt idx="971">
                  <c:v>0.51020408163265296</c:v>
                </c:pt>
                <c:pt idx="972">
                  <c:v>0.530612244897959</c:v>
                </c:pt>
                <c:pt idx="973">
                  <c:v>0.55102040816326503</c:v>
                </c:pt>
                <c:pt idx="974">
                  <c:v>0.57142857142857095</c:v>
                </c:pt>
                <c:pt idx="975">
                  <c:v>0.59183673469387699</c:v>
                </c:pt>
                <c:pt idx="976">
                  <c:v>0.61224489795918302</c:v>
                </c:pt>
                <c:pt idx="977">
                  <c:v>0.63265306122448906</c:v>
                </c:pt>
                <c:pt idx="978">
                  <c:v>0.65306122448979498</c:v>
                </c:pt>
                <c:pt idx="979">
                  <c:v>0.67346938775510201</c:v>
                </c:pt>
                <c:pt idx="980">
                  <c:v>0.69387755102040805</c:v>
                </c:pt>
                <c:pt idx="981">
                  <c:v>0.71428571428571397</c:v>
                </c:pt>
                <c:pt idx="982">
                  <c:v>0.73469387755102</c:v>
                </c:pt>
                <c:pt idx="983">
                  <c:v>0.75510204081632604</c:v>
                </c:pt>
                <c:pt idx="984">
                  <c:v>0.77551020408163196</c:v>
                </c:pt>
                <c:pt idx="985">
                  <c:v>0.79591836734693799</c:v>
                </c:pt>
                <c:pt idx="986">
                  <c:v>0.81632653061224403</c:v>
                </c:pt>
                <c:pt idx="987">
                  <c:v>0.83673469387755095</c:v>
                </c:pt>
                <c:pt idx="988">
                  <c:v>0.85714285714285698</c:v>
                </c:pt>
                <c:pt idx="989">
                  <c:v>0.87755102040816302</c:v>
                </c:pt>
                <c:pt idx="990">
                  <c:v>0.89795918367346905</c:v>
                </c:pt>
                <c:pt idx="991">
                  <c:v>0.91836734693877498</c:v>
                </c:pt>
                <c:pt idx="992">
                  <c:v>0.93877551020408101</c:v>
                </c:pt>
                <c:pt idx="993">
                  <c:v>0.95918367346938704</c:v>
                </c:pt>
                <c:pt idx="994">
                  <c:v>0.97959183673469297</c:v>
                </c:pt>
                <c:pt idx="995">
                  <c:v>0</c:v>
                </c:pt>
                <c:pt idx="996">
                  <c:v>2.1276595744680799E-2</c:v>
                </c:pt>
                <c:pt idx="997">
                  <c:v>4.2553191489361701E-2</c:v>
                </c:pt>
                <c:pt idx="998">
                  <c:v>6.3829787234042507E-2</c:v>
                </c:pt>
                <c:pt idx="999">
                  <c:v>8.5106382978723402E-2</c:v>
                </c:pt>
                <c:pt idx="1000">
                  <c:v>0.10638297872340401</c:v>
                </c:pt>
                <c:pt idx="1001">
                  <c:v>0.12765957446808501</c:v>
                </c:pt>
                <c:pt idx="1002">
                  <c:v>0.14893617021276501</c:v>
                </c:pt>
                <c:pt idx="1003">
                  <c:v>0.170212765957446</c:v>
                </c:pt>
                <c:pt idx="1004">
                  <c:v>0.19148936170212699</c:v>
                </c:pt>
                <c:pt idx="1005">
                  <c:v>0.21276595744680801</c:v>
                </c:pt>
                <c:pt idx="1006">
                  <c:v>0.23404255319148901</c:v>
                </c:pt>
                <c:pt idx="1007">
                  <c:v>0.25531914893617003</c:v>
                </c:pt>
                <c:pt idx="1008">
                  <c:v>0.27659574468085102</c:v>
                </c:pt>
                <c:pt idx="1009">
                  <c:v>0.29787234042553101</c:v>
                </c:pt>
                <c:pt idx="1010">
                  <c:v>0.31914893617021201</c:v>
                </c:pt>
                <c:pt idx="1011">
                  <c:v>0.340425531914893</c:v>
                </c:pt>
                <c:pt idx="1012">
                  <c:v>0.36170212765957399</c:v>
                </c:pt>
                <c:pt idx="1013">
                  <c:v>0.38297872340425498</c:v>
                </c:pt>
                <c:pt idx="1014">
                  <c:v>0.40425531914893598</c:v>
                </c:pt>
                <c:pt idx="1015">
                  <c:v>0.42553191489361702</c:v>
                </c:pt>
                <c:pt idx="1016">
                  <c:v>0.44680851063829702</c:v>
                </c:pt>
                <c:pt idx="1017">
                  <c:v>0.46808510638297801</c:v>
                </c:pt>
                <c:pt idx="1018">
                  <c:v>0.489361702127659</c:v>
                </c:pt>
                <c:pt idx="1019">
                  <c:v>0.51063829787234005</c:v>
                </c:pt>
                <c:pt idx="1020">
                  <c:v>0.53191489361702105</c:v>
                </c:pt>
                <c:pt idx="1021">
                  <c:v>0.55319148936170204</c:v>
                </c:pt>
                <c:pt idx="1022">
                  <c:v>0.57446808510638303</c:v>
                </c:pt>
                <c:pt idx="1023">
                  <c:v>0.59574468085106302</c:v>
                </c:pt>
                <c:pt idx="1024">
                  <c:v>0.61702127659574402</c:v>
                </c:pt>
                <c:pt idx="1025">
                  <c:v>0.63829787234042501</c:v>
                </c:pt>
                <c:pt idx="1026">
                  <c:v>0.659574468085106</c:v>
                </c:pt>
                <c:pt idx="1027">
                  <c:v>0.680851063829787</c:v>
                </c:pt>
                <c:pt idx="1028">
                  <c:v>0.70212765957446799</c:v>
                </c:pt>
                <c:pt idx="1029">
                  <c:v>0.72340425531914898</c:v>
                </c:pt>
                <c:pt idx="1030">
                  <c:v>0.74468085106382897</c:v>
                </c:pt>
                <c:pt idx="1031">
                  <c:v>0.76595744680850997</c:v>
                </c:pt>
                <c:pt idx="1032">
                  <c:v>0.78723404255319096</c:v>
                </c:pt>
                <c:pt idx="1033">
                  <c:v>0.80851063829787195</c:v>
                </c:pt>
                <c:pt idx="1034">
                  <c:v>0.82978723404255295</c:v>
                </c:pt>
                <c:pt idx="1035">
                  <c:v>0.85106382978723405</c:v>
                </c:pt>
                <c:pt idx="1036">
                  <c:v>0.87234042553191404</c:v>
                </c:pt>
                <c:pt idx="1037">
                  <c:v>0.89361702127659504</c:v>
                </c:pt>
                <c:pt idx="1038">
                  <c:v>0.91489361702127603</c:v>
                </c:pt>
                <c:pt idx="1039">
                  <c:v>0.93617021276595702</c:v>
                </c:pt>
                <c:pt idx="1040">
                  <c:v>0.95744680851063801</c:v>
                </c:pt>
                <c:pt idx="1041">
                  <c:v>0.97872340425531901</c:v>
                </c:pt>
                <c:pt idx="1042">
                  <c:v>0</c:v>
                </c:pt>
                <c:pt idx="1043">
                  <c:v>2.7027027027027001E-2</c:v>
                </c:pt>
                <c:pt idx="1044">
                  <c:v>5.4054054054054002E-2</c:v>
                </c:pt>
                <c:pt idx="1045">
                  <c:v>8.1081081081081002E-2</c:v>
                </c:pt>
                <c:pt idx="1046">
                  <c:v>0.108108108108108</c:v>
                </c:pt>
                <c:pt idx="1047">
                  <c:v>0.135135135135135</c:v>
                </c:pt>
                <c:pt idx="1048">
                  <c:v>0.162162162162162</c:v>
                </c:pt>
                <c:pt idx="1049">
                  <c:v>0.18918918918918901</c:v>
                </c:pt>
                <c:pt idx="1050">
                  <c:v>0.21621621621621601</c:v>
                </c:pt>
                <c:pt idx="1051">
                  <c:v>0.24324324324324301</c:v>
                </c:pt>
                <c:pt idx="1052">
                  <c:v>0.27027027027027001</c:v>
                </c:pt>
                <c:pt idx="1053">
                  <c:v>0.29729729729729698</c:v>
                </c:pt>
                <c:pt idx="1054">
                  <c:v>0.32432432432432401</c:v>
                </c:pt>
                <c:pt idx="1055">
                  <c:v>0.35135135135135098</c:v>
                </c:pt>
                <c:pt idx="1056">
                  <c:v>0.37837837837837801</c:v>
                </c:pt>
                <c:pt idx="1057">
                  <c:v>0.40540540540540498</c:v>
                </c:pt>
                <c:pt idx="1058">
                  <c:v>0.43243243243243201</c:v>
                </c:pt>
                <c:pt idx="1059">
                  <c:v>0.45945945945945899</c:v>
                </c:pt>
                <c:pt idx="1060">
                  <c:v>0.48648648648648601</c:v>
                </c:pt>
                <c:pt idx="1061">
                  <c:v>0.51351351351351304</c:v>
                </c:pt>
                <c:pt idx="1062">
                  <c:v>0.54054054054054002</c:v>
                </c:pt>
                <c:pt idx="1063">
                  <c:v>0.56756756756756699</c:v>
                </c:pt>
                <c:pt idx="1064">
                  <c:v>0.59459459459459396</c:v>
                </c:pt>
                <c:pt idx="1065">
                  <c:v>0.62162162162162105</c:v>
                </c:pt>
                <c:pt idx="1066">
                  <c:v>0.64864864864864802</c:v>
                </c:pt>
                <c:pt idx="1067">
                  <c:v>0.67567567567567499</c:v>
                </c:pt>
                <c:pt idx="1068">
                  <c:v>0.70270270270270196</c:v>
                </c:pt>
                <c:pt idx="1069">
                  <c:v>0.72972972972972905</c:v>
                </c:pt>
                <c:pt idx="1070">
                  <c:v>0.75675675675675602</c:v>
                </c:pt>
                <c:pt idx="1071">
                  <c:v>0.78378378378378299</c:v>
                </c:pt>
                <c:pt idx="1072">
                  <c:v>0.81081081081080997</c:v>
                </c:pt>
                <c:pt idx="1073">
                  <c:v>0.83783783783783705</c:v>
                </c:pt>
                <c:pt idx="1074">
                  <c:v>0.86486486486486402</c:v>
                </c:pt>
                <c:pt idx="1075">
                  <c:v>0.891891891891891</c:v>
                </c:pt>
                <c:pt idx="1076">
                  <c:v>0.91891891891891897</c:v>
                </c:pt>
                <c:pt idx="1077">
                  <c:v>0.94594594594594505</c:v>
                </c:pt>
                <c:pt idx="1078">
                  <c:v>0.97297297297297303</c:v>
                </c:pt>
                <c:pt idx="1079">
                  <c:v>0</c:v>
                </c:pt>
                <c:pt idx="1080">
                  <c:v>5.5555555555555497E-2</c:v>
                </c:pt>
                <c:pt idx="1081">
                  <c:v>0.11111111111111099</c:v>
                </c:pt>
                <c:pt idx="1082">
                  <c:v>0.16666666666666599</c:v>
                </c:pt>
                <c:pt idx="1083">
                  <c:v>0.22222222222222199</c:v>
                </c:pt>
                <c:pt idx="1084">
                  <c:v>0.27777777777777701</c:v>
                </c:pt>
                <c:pt idx="1085">
                  <c:v>0.33333333333333298</c:v>
                </c:pt>
                <c:pt idx="1086">
                  <c:v>0.38888888888888801</c:v>
                </c:pt>
                <c:pt idx="1087">
                  <c:v>0.44444444444444398</c:v>
                </c:pt>
                <c:pt idx="1088">
                  <c:v>0.5</c:v>
                </c:pt>
                <c:pt idx="1089">
                  <c:v>0.55555555555555503</c:v>
                </c:pt>
                <c:pt idx="1090">
                  <c:v>0.61111111111111105</c:v>
                </c:pt>
                <c:pt idx="1091">
                  <c:v>0.66666666666666596</c:v>
                </c:pt>
                <c:pt idx="1092">
                  <c:v>0.72222222222222199</c:v>
                </c:pt>
                <c:pt idx="1093">
                  <c:v>0.77777777777777701</c:v>
                </c:pt>
                <c:pt idx="1094">
                  <c:v>0.83333333333333304</c:v>
                </c:pt>
                <c:pt idx="1095">
                  <c:v>0.88888888888888795</c:v>
                </c:pt>
                <c:pt idx="1096">
                  <c:v>0.94444444444444398</c:v>
                </c:pt>
                <c:pt idx="1097">
                  <c:v>0</c:v>
                </c:pt>
                <c:pt idx="1098">
                  <c:v>0.16666666666666599</c:v>
                </c:pt>
                <c:pt idx="1099">
                  <c:v>0.33333333333333298</c:v>
                </c:pt>
                <c:pt idx="1100">
                  <c:v>0.5</c:v>
                </c:pt>
                <c:pt idx="1101">
                  <c:v>0.66666666666666596</c:v>
                </c:pt>
                <c:pt idx="1102">
                  <c:v>0.83333333333333304</c:v>
                </c:pt>
                <c:pt idx="1103">
                  <c:v>0</c:v>
                </c:pt>
                <c:pt idx="1104">
                  <c:v>1.85185185185185E-2</c:v>
                </c:pt>
                <c:pt idx="1105">
                  <c:v>3.7037037037037E-2</c:v>
                </c:pt>
                <c:pt idx="1106">
                  <c:v>5.5555555555555497E-2</c:v>
                </c:pt>
                <c:pt idx="1107">
                  <c:v>7.4074074074074001E-2</c:v>
                </c:pt>
                <c:pt idx="1108">
                  <c:v>9.2592592592592504E-2</c:v>
                </c:pt>
                <c:pt idx="1109">
                  <c:v>0.11111111111111099</c:v>
                </c:pt>
                <c:pt idx="1110">
                  <c:v>0.12962962962962901</c:v>
                </c:pt>
                <c:pt idx="1111">
                  <c:v>0.148148148148148</c:v>
                </c:pt>
                <c:pt idx="1112">
                  <c:v>0.16666666666666599</c:v>
                </c:pt>
                <c:pt idx="1113">
                  <c:v>0.18518518518518501</c:v>
                </c:pt>
                <c:pt idx="1114">
                  <c:v>0.203703703703703</c:v>
                </c:pt>
                <c:pt idx="1115">
                  <c:v>0.22222222222222199</c:v>
                </c:pt>
                <c:pt idx="1116">
                  <c:v>0.24074074074074001</c:v>
                </c:pt>
                <c:pt idx="1117">
                  <c:v>0.25925925925925902</c:v>
                </c:pt>
                <c:pt idx="1118">
                  <c:v>0.27777777777777701</c:v>
                </c:pt>
                <c:pt idx="1119">
                  <c:v>0.296296296296296</c:v>
                </c:pt>
                <c:pt idx="1120">
                  <c:v>0.31481481481481399</c:v>
                </c:pt>
                <c:pt idx="1121">
                  <c:v>0.33333333333333298</c:v>
                </c:pt>
                <c:pt idx="1122">
                  <c:v>0.35185185185185103</c:v>
                </c:pt>
                <c:pt idx="1123">
                  <c:v>0.37037037037037002</c:v>
                </c:pt>
                <c:pt idx="1124">
                  <c:v>0.38888888888888801</c:v>
                </c:pt>
                <c:pt idx="1125">
                  <c:v>0.407407407407407</c:v>
                </c:pt>
                <c:pt idx="1126">
                  <c:v>0.42592592592592499</c:v>
                </c:pt>
                <c:pt idx="1127">
                  <c:v>0.44444444444444398</c:v>
                </c:pt>
                <c:pt idx="1128">
                  <c:v>0.46296296296296202</c:v>
                </c:pt>
                <c:pt idx="1129">
                  <c:v>0.48148148148148101</c:v>
                </c:pt>
                <c:pt idx="1130">
                  <c:v>0.5</c:v>
                </c:pt>
                <c:pt idx="1131">
                  <c:v>0.51851851851851805</c:v>
                </c:pt>
                <c:pt idx="1132">
                  <c:v>0.53703703703703698</c:v>
                </c:pt>
                <c:pt idx="1133">
                  <c:v>0.55555555555555503</c:v>
                </c:pt>
                <c:pt idx="1134">
                  <c:v>0.57407407407407396</c:v>
                </c:pt>
                <c:pt idx="1135">
                  <c:v>0.592592592592592</c:v>
                </c:pt>
                <c:pt idx="1136">
                  <c:v>0.61111111111111105</c:v>
                </c:pt>
                <c:pt idx="1137">
                  <c:v>0.62962962962962898</c:v>
                </c:pt>
                <c:pt idx="1138">
                  <c:v>0.64814814814814803</c:v>
                </c:pt>
                <c:pt idx="1139">
                  <c:v>0.66666666666666596</c:v>
                </c:pt>
                <c:pt idx="1140">
                  <c:v>0.68518518518518501</c:v>
                </c:pt>
                <c:pt idx="1141">
                  <c:v>0.70370370370370305</c:v>
                </c:pt>
                <c:pt idx="1142">
                  <c:v>0.72222222222222199</c:v>
                </c:pt>
                <c:pt idx="1143">
                  <c:v>0.74074074074074003</c:v>
                </c:pt>
                <c:pt idx="1144">
                  <c:v>0.75925925925925897</c:v>
                </c:pt>
                <c:pt idx="1145">
                  <c:v>0.77777777777777701</c:v>
                </c:pt>
                <c:pt idx="1146">
                  <c:v>0.79629629629629595</c:v>
                </c:pt>
                <c:pt idx="1147">
                  <c:v>0.81481481481481399</c:v>
                </c:pt>
                <c:pt idx="1148">
                  <c:v>0.83333333333333304</c:v>
                </c:pt>
                <c:pt idx="1149">
                  <c:v>0.85185185185185097</c:v>
                </c:pt>
                <c:pt idx="1150">
                  <c:v>0.87037037037037002</c:v>
                </c:pt>
                <c:pt idx="1151">
                  <c:v>0.88888888888888795</c:v>
                </c:pt>
                <c:pt idx="1152">
                  <c:v>0.907407407407407</c:v>
                </c:pt>
                <c:pt idx="1153">
                  <c:v>0.92592592592592504</c:v>
                </c:pt>
                <c:pt idx="1154">
                  <c:v>0.94444444444444398</c:v>
                </c:pt>
                <c:pt idx="1155">
                  <c:v>0.96296296296296202</c:v>
                </c:pt>
                <c:pt idx="1156">
                  <c:v>0.98148148148148096</c:v>
                </c:pt>
                <c:pt idx="1157">
                  <c:v>0</c:v>
                </c:pt>
                <c:pt idx="1158">
                  <c:v>2.3809523809523801E-2</c:v>
                </c:pt>
                <c:pt idx="1159">
                  <c:v>4.7619047619047603E-2</c:v>
                </c:pt>
                <c:pt idx="1160">
                  <c:v>7.1428571428571397E-2</c:v>
                </c:pt>
                <c:pt idx="1161">
                  <c:v>9.5238095238095205E-2</c:v>
                </c:pt>
                <c:pt idx="1162">
                  <c:v>0.119047619047619</c:v>
                </c:pt>
                <c:pt idx="1163">
                  <c:v>0.14285714285714199</c:v>
                </c:pt>
                <c:pt idx="1164">
                  <c:v>0.16666666666666599</c:v>
                </c:pt>
                <c:pt idx="1165">
                  <c:v>0.19047619047618999</c:v>
                </c:pt>
                <c:pt idx="1166">
                  <c:v>0.214285714285714</c:v>
                </c:pt>
                <c:pt idx="1167">
                  <c:v>0.238095238095238</c:v>
                </c:pt>
                <c:pt idx="1168">
                  <c:v>0.26190476190476097</c:v>
                </c:pt>
                <c:pt idx="1169">
                  <c:v>0.28571428571428498</c:v>
                </c:pt>
                <c:pt idx="1170">
                  <c:v>0.30952380952380898</c:v>
                </c:pt>
                <c:pt idx="1171">
                  <c:v>0.33333333333333298</c:v>
                </c:pt>
                <c:pt idx="1172">
                  <c:v>0.35714285714285698</c:v>
                </c:pt>
                <c:pt idx="1173">
                  <c:v>0.38095238095237999</c:v>
                </c:pt>
                <c:pt idx="1174">
                  <c:v>0.40476190476190399</c:v>
                </c:pt>
                <c:pt idx="1175">
                  <c:v>0.42857142857142799</c:v>
                </c:pt>
                <c:pt idx="1176">
                  <c:v>0.452380952380952</c:v>
                </c:pt>
                <c:pt idx="1177">
                  <c:v>0.476190476190476</c:v>
                </c:pt>
                <c:pt idx="1178">
                  <c:v>0.5</c:v>
                </c:pt>
                <c:pt idx="1179">
                  <c:v>0.52380952380952295</c:v>
                </c:pt>
                <c:pt idx="1180">
                  <c:v>0.54761904761904701</c:v>
                </c:pt>
                <c:pt idx="1181">
                  <c:v>0.57142857142857095</c:v>
                </c:pt>
                <c:pt idx="1182">
                  <c:v>0.59523809523809501</c:v>
                </c:pt>
                <c:pt idx="1183">
                  <c:v>0.61904761904761896</c:v>
                </c:pt>
                <c:pt idx="1184">
                  <c:v>0.64285714285714202</c:v>
                </c:pt>
                <c:pt idx="1185">
                  <c:v>0.66666666666666596</c:v>
                </c:pt>
                <c:pt idx="1186">
                  <c:v>0.69047619047619002</c:v>
                </c:pt>
                <c:pt idx="1187">
                  <c:v>0.71428571428571397</c:v>
                </c:pt>
                <c:pt idx="1188">
                  <c:v>0.73809523809523803</c:v>
                </c:pt>
                <c:pt idx="1189">
                  <c:v>0.76190476190476097</c:v>
                </c:pt>
                <c:pt idx="1190">
                  <c:v>0.78571428571428503</c:v>
                </c:pt>
                <c:pt idx="1191">
                  <c:v>0.80952380952380898</c:v>
                </c:pt>
                <c:pt idx="1192">
                  <c:v>0.83333333333333304</c:v>
                </c:pt>
                <c:pt idx="1193">
                  <c:v>0.85714285714285698</c:v>
                </c:pt>
                <c:pt idx="1194">
                  <c:v>0.88095238095238004</c:v>
                </c:pt>
                <c:pt idx="1195">
                  <c:v>0.90476190476190399</c:v>
                </c:pt>
                <c:pt idx="1196">
                  <c:v>0.92857142857142805</c:v>
                </c:pt>
                <c:pt idx="1197">
                  <c:v>0.952380952380952</c:v>
                </c:pt>
                <c:pt idx="1198">
                  <c:v>0.97619047619047605</c:v>
                </c:pt>
                <c:pt idx="1199">
                  <c:v>0</c:v>
                </c:pt>
                <c:pt idx="1200">
                  <c:v>1.2820512820512799E-2</c:v>
                </c:pt>
                <c:pt idx="1201">
                  <c:v>2.5641025641025599E-2</c:v>
                </c:pt>
                <c:pt idx="1202">
                  <c:v>3.8461538461538401E-2</c:v>
                </c:pt>
                <c:pt idx="1203">
                  <c:v>5.1282051282051197E-2</c:v>
                </c:pt>
                <c:pt idx="1204">
                  <c:v>6.4102564102564097E-2</c:v>
                </c:pt>
                <c:pt idx="1205">
                  <c:v>7.69230769230769E-2</c:v>
                </c:pt>
                <c:pt idx="1206">
                  <c:v>8.9743589743589702E-2</c:v>
                </c:pt>
                <c:pt idx="1207">
                  <c:v>0.10256410256410201</c:v>
                </c:pt>
                <c:pt idx="1208">
                  <c:v>0.115384615384615</c:v>
                </c:pt>
                <c:pt idx="1209">
                  <c:v>0.128205128205128</c:v>
                </c:pt>
                <c:pt idx="1210">
                  <c:v>0.141025641025641</c:v>
                </c:pt>
                <c:pt idx="1211">
                  <c:v>0.15384615384615299</c:v>
                </c:pt>
                <c:pt idx="1212">
                  <c:v>0.16666666666666599</c:v>
                </c:pt>
                <c:pt idx="1213">
                  <c:v>0.17948717948717899</c:v>
                </c:pt>
                <c:pt idx="1214">
                  <c:v>0.19230769230769201</c:v>
                </c:pt>
                <c:pt idx="1215">
                  <c:v>0.20512820512820501</c:v>
                </c:pt>
                <c:pt idx="1216">
                  <c:v>0.21794871794871701</c:v>
                </c:pt>
                <c:pt idx="1217">
                  <c:v>0.23076923076923</c:v>
                </c:pt>
                <c:pt idx="1218">
                  <c:v>0.243589743589743</c:v>
                </c:pt>
                <c:pt idx="1219">
                  <c:v>0.256410256410256</c:v>
                </c:pt>
                <c:pt idx="1220">
                  <c:v>0.269230769230769</c:v>
                </c:pt>
                <c:pt idx="1221">
                  <c:v>0.28205128205128199</c:v>
                </c:pt>
                <c:pt idx="1222">
                  <c:v>0.29487179487179399</c:v>
                </c:pt>
                <c:pt idx="1223">
                  <c:v>0.30769230769230699</c:v>
                </c:pt>
                <c:pt idx="1224">
                  <c:v>0.32051282051281998</c:v>
                </c:pt>
                <c:pt idx="1225">
                  <c:v>0.33333333333333298</c:v>
                </c:pt>
                <c:pt idx="1226">
                  <c:v>0.34615384615384598</c:v>
                </c:pt>
                <c:pt idx="1227">
                  <c:v>0.35897435897435898</c:v>
                </c:pt>
                <c:pt idx="1228">
                  <c:v>0.37179487179487097</c:v>
                </c:pt>
                <c:pt idx="1229">
                  <c:v>0.38461538461538403</c:v>
                </c:pt>
                <c:pt idx="1230">
                  <c:v>0.39743589743589702</c:v>
                </c:pt>
                <c:pt idx="1231">
                  <c:v>0.41025641025641002</c:v>
                </c:pt>
                <c:pt idx="1232">
                  <c:v>0.42307692307692302</c:v>
                </c:pt>
                <c:pt idx="1233">
                  <c:v>0.43589743589743501</c:v>
                </c:pt>
                <c:pt idx="1234">
                  <c:v>0.44871794871794801</c:v>
                </c:pt>
                <c:pt idx="1235">
                  <c:v>0.46153846153846101</c:v>
                </c:pt>
                <c:pt idx="1236">
                  <c:v>0.47435897435897401</c:v>
                </c:pt>
                <c:pt idx="1237">
                  <c:v>0.487179487179487</c:v>
                </c:pt>
                <c:pt idx="1238">
                  <c:v>0.5</c:v>
                </c:pt>
                <c:pt idx="1239">
                  <c:v>0.512820512820512</c:v>
                </c:pt>
                <c:pt idx="1240">
                  <c:v>0.52564102564102499</c:v>
                </c:pt>
                <c:pt idx="1241">
                  <c:v>0.53846153846153799</c:v>
                </c:pt>
                <c:pt idx="1242">
                  <c:v>0.55128205128205099</c:v>
                </c:pt>
                <c:pt idx="1243">
                  <c:v>0.56410256410256399</c:v>
                </c:pt>
                <c:pt idx="1244">
                  <c:v>0.57692307692307598</c:v>
                </c:pt>
                <c:pt idx="1245">
                  <c:v>0.58974358974358898</c:v>
                </c:pt>
                <c:pt idx="1246">
                  <c:v>0.60256410256410198</c:v>
                </c:pt>
                <c:pt idx="1247">
                  <c:v>0.61538461538461497</c:v>
                </c:pt>
                <c:pt idx="1248">
                  <c:v>0.62820512820512797</c:v>
                </c:pt>
                <c:pt idx="1249">
                  <c:v>0.64102564102564097</c:v>
                </c:pt>
                <c:pt idx="1250">
                  <c:v>0.65384615384615297</c:v>
                </c:pt>
                <c:pt idx="1251">
                  <c:v>0.66666666666666596</c:v>
                </c:pt>
                <c:pt idx="1252">
                  <c:v>0.67948717948717896</c:v>
                </c:pt>
                <c:pt idx="1253">
                  <c:v>0.69230769230769196</c:v>
                </c:pt>
                <c:pt idx="1254">
                  <c:v>0.70512820512820495</c:v>
                </c:pt>
                <c:pt idx="1255">
                  <c:v>0.71794871794871795</c:v>
                </c:pt>
                <c:pt idx="1256">
                  <c:v>0.73076923076922995</c:v>
                </c:pt>
                <c:pt idx="1257">
                  <c:v>0.74358974358974295</c:v>
                </c:pt>
                <c:pt idx="1258">
                  <c:v>0.75641025641025605</c:v>
                </c:pt>
                <c:pt idx="1259">
                  <c:v>0.76923076923076905</c:v>
                </c:pt>
                <c:pt idx="1260">
                  <c:v>0.78205128205128205</c:v>
                </c:pt>
                <c:pt idx="1261">
                  <c:v>0.79487179487179405</c:v>
                </c:pt>
                <c:pt idx="1262">
                  <c:v>0.80769230769230704</c:v>
                </c:pt>
                <c:pt idx="1263">
                  <c:v>0.82051282051282004</c:v>
                </c:pt>
                <c:pt idx="1264">
                  <c:v>0.83333333333333304</c:v>
                </c:pt>
                <c:pt idx="1265">
                  <c:v>0.84615384615384603</c:v>
                </c:pt>
                <c:pt idx="1266">
                  <c:v>0.85897435897435803</c:v>
                </c:pt>
                <c:pt idx="1267">
                  <c:v>0.87179487179487103</c:v>
                </c:pt>
                <c:pt idx="1268">
                  <c:v>0.88461538461538403</c:v>
                </c:pt>
                <c:pt idx="1269">
                  <c:v>0.89743589743589702</c:v>
                </c:pt>
                <c:pt idx="1270">
                  <c:v>0.91025641025641002</c:v>
                </c:pt>
                <c:pt idx="1271">
                  <c:v>0.92307692307692302</c:v>
                </c:pt>
                <c:pt idx="1272">
                  <c:v>0.93589743589743501</c:v>
                </c:pt>
                <c:pt idx="1273">
                  <c:v>0.94871794871794801</c:v>
                </c:pt>
                <c:pt idx="1274">
                  <c:v>0.96153846153846101</c:v>
                </c:pt>
                <c:pt idx="1275">
                  <c:v>0.97435897435897401</c:v>
                </c:pt>
                <c:pt idx="1276">
                  <c:v>0.987179487179487</c:v>
                </c:pt>
                <c:pt idx="1277">
                  <c:v>0</c:v>
                </c:pt>
                <c:pt idx="1278">
                  <c:v>3.4482758620689599E-2</c:v>
                </c:pt>
                <c:pt idx="1279">
                  <c:v>6.8965517241379296E-2</c:v>
                </c:pt>
                <c:pt idx="1280">
                  <c:v>0.10344827586206801</c:v>
                </c:pt>
                <c:pt idx="1281">
                  <c:v>0.13793103448275801</c:v>
                </c:pt>
                <c:pt idx="1282">
                  <c:v>0.17241379310344801</c:v>
                </c:pt>
                <c:pt idx="1283">
                  <c:v>0.20689655172413701</c:v>
                </c:pt>
                <c:pt idx="1284">
                  <c:v>0.24137931034482701</c:v>
                </c:pt>
                <c:pt idx="1285">
                  <c:v>0.27586206896551702</c:v>
                </c:pt>
                <c:pt idx="1286">
                  <c:v>0.31034482758620602</c:v>
                </c:pt>
                <c:pt idx="1287">
                  <c:v>0.34482758620689602</c:v>
                </c:pt>
                <c:pt idx="1288">
                  <c:v>0.37931034482758602</c:v>
                </c:pt>
                <c:pt idx="1289">
                  <c:v>0.41379310344827502</c:v>
                </c:pt>
                <c:pt idx="1290">
                  <c:v>0.44827586206896503</c:v>
                </c:pt>
                <c:pt idx="1291">
                  <c:v>0.48275862068965503</c:v>
                </c:pt>
                <c:pt idx="1292">
                  <c:v>0.51724137931034397</c:v>
                </c:pt>
                <c:pt idx="1293">
                  <c:v>0.55172413793103403</c:v>
                </c:pt>
                <c:pt idx="1294">
                  <c:v>0.58620689655172398</c:v>
                </c:pt>
                <c:pt idx="1295">
                  <c:v>0.62068965517241304</c:v>
                </c:pt>
                <c:pt idx="1296">
                  <c:v>0.65517241379310298</c:v>
                </c:pt>
                <c:pt idx="1297">
                  <c:v>0.68965517241379304</c:v>
                </c:pt>
                <c:pt idx="1298">
                  <c:v>0.72413793103448199</c:v>
                </c:pt>
                <c:pt idx="1299">
                  <c:v>0.75862068965517204</c:v>
                </c:pt>
                <c:pt idx="1300">
                  <c:v>0.79310344827586199</c:v>
                </c:pt>
                <c:pt idx="1301">
                  <c:v>0.82758620689655105</c:v>
                </c:pt>
                <c:pt idx="1302">
                  <c:v>0.86206896551724099</c:v>
                </c:pt>
                <c:pt idx="1303">
                  <c:v>0.89655172413793105</c:v>
                </c:pt>
                <c:pt idx="1304">
                  <c:v>0.93103448275862</c:v>
                </c:pt>
                <c:pt idx="1305">
                  <c:v>0.96551724137931005</c:v>
                </c:pt>
                <c:pt idx="1306">
                  <c:v>0</c:v>
                </c:pt>
                <c:pt idx="1307">
                  <c:v>3.7037037037037E-2</c:v>
                </c:pt>
                <c:pt idx="1308">
                  <c:v>7.4074074074074001E-2</c:v>
                </c:pt>
                <c:pt idx="1309">
                  <c:v>0.11111111111111099</c:v>
                </c:pt>
                <c:pt idx="1310">
                  <c:v>0.148148148148148</c:v>
                </c:pt>
                <c:pt idx="1311">
                  <c:v>0.18518518518518501</c:v>
                </c:pt>
                <c:pt idx="1312">
                  <c:v>0.22222222222222199</c:v>
                </c:pt>
                <c:pt idx="1313">
                  <c:v>0.25925925925925902</c:v>
                </c:pt>
                <c:pt idx="1314">
                  <c:v>0.296296296296296</c:v>
                </c:pt>
                <c:pt idx="1315">
                  <c:v>0.33333333333333298</c:v>
                </c:pt>
                <c:pt idx="1316">
                  <c:v>0.37037037037037002</c:v>
                </c:pt>
                <c:pt idx="1317">
                  <c:v>0.407407407407407</c:v>
                </c:pt>
                <c:pt idx="1318">
                  <c:v>0.44444444444444398</c:v>
                </c:pt>
                <c:pt idx="1319">
                  <c:v>0.48148148148148101</c:v>
                </c:pt>
                <c:pt idx="1320">
                  <c:v>0.51851851851851805</c:v>
                </c:pt>
                <c:pt idx="1321">
                  <c:v>0.55555555555555503</c:v>
                </c:pt>
                <c:pt idx="1322">
                  <c:v>0.592592592592592</c:v>
                </c:pt>
                <c:pt idx="1323">
                  <c:v>0.62962962962962898</c:v>
                </c:pt>
                <c:pt idx="1324">
                  <c:v>0.66666666666666596</c:v>
                </c:pt>
                <c:pt idx="1325">
                  <c:v>0.70370370370370305</c:v>
                </c:pt>
                <c:pt idx="1326">
                  <c:v>0.74074074074074003</c:v>
                </c:pt>
                <c:pt idx="1327">
                  <c:v>0.77777777777777701</c:v>
                </c:pt>
                <c:pt idx="1328">
                  <c:v>0.81481481481481399</c:v>
                </c:pt>
                <c:pt idx="1329">
                  <c:v>0.85185185185185097</c:v>
                </c:pt>
                <c:pt idx="1330">
                  <c:v>0.88888888888888795</c:v>
                </c:pt>
                <c:pt idx="1331">
                  <c:v>0.92592592592592504</c:v>
                </c:pt>
                <c:pt idx="1332">
                  <c:v>0.96296296296296202</c:v>
                </c:pt>
                <c:pt idx="1333">
                  <c:v>0</c:v>
                </c:pt>
                <c:pt idx="1334">
                  <c:v>3.2258064516128997E-2</c:v>
                </c:pt>
                <c:pt idx="1335">
                  <c:v>6.4516129032257993E-2</c:v>
                </c:pt>
                <c:pt idx="1336">
                  <c:v>9.6774193548387094E-2</c:v>
                </c:pt>
                <c:pt idx="1337">
                  <c:v>0.12903225806451599</c:v>
                </c:pt>
                <c:pt idx="1338">
                  <c:v>0.16129032258064499</c:v>
                </c:pt>
                <c:pt idx="1339">
                  <c:v>0.19354838709677399</c:v>
                </c:pt>
                <c:pt idx="1340">
                  <c:v>0.225806451612903</c:v>
                </c:pt>
                <c:pt idx="1341">
                  <c:v>0.25806451612903197</c:v>
                </c:pt>
                <c:pt idx="1342">
                  <c:v>0.29032258064516098</c:v>
                </c:pt>
                <c:pt idx="1343">
                  <c:v>0.32258064516128998</c:v>
                </c:pt>
                <c:pt idx="1344">
                  <c:v>0.35483870967741898</c:v>
                </c:pt>
                <c:pt idx="1345">
                  <c:v>0.38709677419354799</c:v>
                </c:pt>
                <c:pt idx="1346">
                  <c:v>0.41935483870967699</c:v>
                </c:pt>
                <c:pt idx="1347">
                  <c:v>0.45161290322580599</c:v>
                </c:pt>
                <c:pt idx="1348">
                  <c:v>0.483870967741935</c:v>
                </c:pt>
                <c:pt idx="1349">
                  <c:v>0.51612903225806395</c:v>
                </c:pt>
                <c:pt idx="1350">
                  <c:v>0.54838709677419295</c:v>
                </c:pt>
                <c:pt idx="1351">
                  <c:v>0.58064516129032195</c:v>
                </c:pt>
                <c:pt idx="1352">
                  <c:v>0.61290322580645096</c:v>
                </c:pt>
                <c:pt idx="1353">
                  <c:v>0.64516129032257996</c:v>
                </c:pt>
                <c:pt idx="1354">
                  <c:v>0.67741935483870896</c:v>
                </c:pt>
                <c:pt idx="1355">
                  <c:v>0.70967741935483797</c:v>
                </c:pt>
                <c:pt idx="1356">
                  <c:v>0.74193548387096697</c:v>
                </c:pt>
                <c:pt idx="1357">
                  <c:v>0.77419354838709598</c:v>
                </c:pt>
                <c:pt idx="1358">
                  <c:v>0.80645161290322498</c:v>
                </c:pt>
                <c:pt idx="1359">
                  <c:v>0.83870967741935398</c:v>
                </c:pt>
                <c:pt idx="1360">
                  <c:v>0.87096774193548299</c:v>
                </c:pt>
                <c:pt idx="1361">
                  <c:v>0.90322580645161199</c:v>
                </c:pt>
                <c:pt idx="1362">
                  <c:v>0.93548387096774099</c:v>
                </c:pt>
                <c:pt idx="1363">
                  <c:v>0.967741935483871</c:v>
                </c:pt>
                <c:pt idx="1364">
                  <c:v>0</c:v>
                </c:pt>
                <c:pt idx="1365">
                  <c:v>3.125E-2</c:v>
                </c:pt>
                <c:pt idx="1366">
                  <c:v>6.25E-2</c:v>
                </c:pt>
                <c:pt idx="1367">
                  <c:v>9.375E-2</c:v>
                </c:pt>
                <c:pt idx="1368">
                  <c:v>0.125</c:v>
                </c:pt>
                <c:pt idx="1369">
                  <c:v>0.15625</c:v>
                </c:pt>
                <c:pt idx="1370">
                  <c:v>0.1875</c:v>
                </c:pt>
                <c:pt idx="1371">
                  <c:v>0.21875</c:v>
                </c:pt>
                <c:pt idx="1372">
                  <c:v>0.25</c:v>
                </c:pt>
                <c:pt idx="1373">
                  <c:v>0.28125</c:v>
                </c:pt>
                <c:pt idx="1374">
                  <c:v>0.3125</c:v>
                </c:pt>
                <c:pt idx="1375">
                  <c:v>0.34375</c:v>
                </c:pt>
                <c:pt idx="1376">
                  <c:v>0.375</c:v>
                </c:pt>
                <c:pt idx="1377">
                  <c:v>0.40625</c:v>
                </c:pt>
                <c:pt idx="1378">
                  <c:v>0.4375</c:v>
                </c:pt>
                <c:pt idx="1379">
                  <c:v>0.46875</c:v>
                </c:pt>
                <c:pt idx="1380">
                  <c:v>0.5</c:v>
                </c:pt>
                <c:pt idx="1381">
                  <c:v>0.53125</c:v>
                </c:pt>
                <c:pt idx="1382">
                  <c:v>0.5625</c:v>
                </c:pt>
                <c:pt idx="1383">
                  <c:v>0.59375</c:v>
                </c:pt>
                <c:pt idx="1384">
                  <c:v>0.625</c:v>
                </c:pt>
                <c:pt idx="1385">
                  <c:v>0.65625</c:v>
                </c:pt>
                <c:pt idx="1386">
                  <c:v>0.6875</c:v>
                </c:pt>
                <c:pt idx="1387">
                  <c:v>0.71875</c:v>
                </c:pt>
                <c:pt idx="1388">
                  <c:v>0.75</c:v>
                </c:pt>
                <c:pt idx="1389">
                  <c:v>0.78125</c:v>
                </c:pt>
                <c:pt idx="1390">
                  <c:v>0.8125</c:v>
                </c:pt>
                <c:pt idx="1391">
                  <c:v>0.84375</c:v>
                </c:pt>
                <c:pt idx="1392">
                  <c:v>0.875</c:v>
                </c:pt>
                <c:pt idx="1393">
                  <c:v>0.90625</c:v>
                </c:pt>
                <c:pt idx="1394">
                  <c:v>0.9375</c:v>
                </c:pt>
                <c:pt idx="1395">
                  <c:v>0.96875</c:v>
                </c:pt>
                <c:pt idx="1396">
                  <c:v>0</c:v>
                </c:pt>
                <c:pt idx="1397">
                  <c:v>1.21951219512195E-2</c:v>
                </c:pt>
                <c:pt idx="1398">
                  <c:v>2.4390243902439001E-2</c:v>
                </c:pt>
                <c:pt idx="1399">
                  <c:v>3.65853658536585E-2</c:v>
                </c:pt>
                <c:pt idx="1400">
                  <c:v>4.8780487804878002E-2</c:v>
                </c:pt>
                <c:pt idx="1401">
                  <c:v>6.0975609756097497E-2</c:v>
                </c:pt>
                <c:pt idx="1402">
                  <c:v>7.3170731707316999E-2</c:v>
                </c:pt>
                <c:pt idx="1403">
                  <c:v>8.5365853658536495E-2</c:v>
                </c:pt>
                <c:pt idx="1404">
                  <c:v>9.7560975609756101E-2</c:v>
                </c:pt>
                <c:pt idx="1405">
                  <c:v>0.109756097560975</c:v>
                </c:pt>
                <c:pt idx="1406">
                  <c:v>0.12195121951219499</c:v>
                </c:pt>
                <c:pt idx="1407">
                  <c:v>0.134146341463414</c:v>
                </c:pt>
                <c:pt idx="1408">
                  <c:v>0.146341463414634</c:v>
                </c:pt>
                <c:pt idx="1409">
                  <c:v>0.15853658536585299</c:v>
                </c:pt>
                <c:pt idx="1410">
                  <c:v>0.17073170731707299</c:v>
                </c:pt>
                <c:pt idx="1411">
                  <c:v>0.18292682926829201</c:v>
                </c:pt>
                <c:pt idx="1412">
                  <c:v>0.19512195121951201</c:v>
                </c:pt>
                <c:pt idx="1413">
                  <c:v>0.207317073170731</c:v>
                </c:pt>
                <c:pt idx="1414">
                  <c:v>0.219512195121951</c:v>
                </c:pt>
                <c:pt idx="1415">
                  <c:v>0.23170731707316999</c:v>
                </c:pt>
                <c:pt idx="1416">
                  <c:v>0.24390243902438999</c:v>
                </c:pt>
                <c:pt idx="1417">
                  <c:v>0.25609756097560898</c:v>
                </c:pt>
                <c:pt idx="1418">
                  <c:v>0.26829268292682901</c:v>
                </c:pt>
                <c:pt idx="1419">
                  <c:v>0.28048780487804797</c:v>
                </c:pt>
                <c:pt idx="1420">
                  <c:v>0.292682926829268</c:v>
                </c:pt>
                <c:pt idx="1421">
                  <c:v>0.30487804878048702</c:v>
                </c:pt>
                <c:pt idx="1422">
                  <c:v>0.31707317073170699</c:v>
                </c:pt>
                <c:pt idx="1423">
                  <c:v>0.32926829268292601</c:v>
                </c:pt>
                <c:pt idx="1424">
                  <c:v>0.34146341463414598</c:v>
                </c:pt>
                <c:pt idx="1425">
                  <c:v>0.353658536585365</c:v>
                </c:pt>
                <c:pt idx="1426">
                  <c:v>0.36585365853658502</c:v>
                </c:pt>
                <c:pt idx="1427">
                  <c:v>0.37804878048780399</c:v>
                </c:pt>
                <c:pt idx="1428">
                  <c:v>0.39024390243902402</c:v>
                </c:pt>
                <c:pt idx="1429">
                  <c:v>0.40243902439024298</c:v>
                </c:pt>
                <c:pt idx="1430">
                  <c:v>0.41463414634146301</c:v>
                </c:pt>
                <c:pt idx="1431">
                  <c:v>0.42682926829268197</c:v>
                </c:pt>
                <c:pt idx="1432">
                  <c:v>0.439024390243902</c:v>
                </c:pt>
                <c:pt idx="1433">
                  <c:v>0.45121951219512102</c:v>
                </c:pt>
                <c:pt idx="1434">
                  <c:v>0.46341463414634099</c:v>
                </c:pt>
                <c:pt idx="1435">
                  <c:v>0.47560975609756001</c:v>
                </c:pt>
                <c:pt idx="1436">
                  <c:v>0.48780487804877998</c:v>
                </c:pt>
                <c:pt idx="1437">
                  <c:v>0.5</c:v>
                </c:pt>
                <c:pt idx="1438">
                  <c:v>0.51219512195121897</c:v>
                </c:pt>
                <c:pt idx="1439">
                  <c:v>0.52439024390243905</c:v>
                </c:pt>
                <c:pt idx="1440">
                  <c:v>0.53658536585365801</c:v>
                </c:pt>
                <c:pt idx="1441">
                  <c:v>0.54878048780487798</c:v>
                </c:pt>
                <c:pt idx="1442">
                  <c:v>0.56097560975609695</c:v>
                </c:pt>
                <c:pt idx="1443">
                  <c:v>0.57317073170731703</c:v>
                </c:pt>
                <c:pt idx="1444">
                  <c:v>0.585365853658536</c:v>
                </c:pt>
                <c:pt idx="1445">
                  <c:v>0.59756097560975596</c:v>
                </c:pt>
                <c:pt idx="1446">
                  <c:v>0.60975609756097504</c:v>
                </c:pt>
                <c:pt idx="1447">
                  <c:v>0.62195121951219501</c:v>
                </c:pt>
                <c:pt idx="1448">
                  <c:v>0.63414634146341398</c:v>
                </c:pt>
                <c:pt idx="1449">
                  <c:v>0.64634146341463405</c:v>
                </c:pt>
                <c:pt idx="1450">
                  <c:v>0.65853658536585302</c:v>
                </c:pt>
                <c:pt idx="1451">
                  <c:v>0.67073170731707299</c:v>
                </c:pt>
                <c:pt idx="1452">
                  <c:v>0.68292682926829196</c:v>
                </c:pt>
                <c:pt idx="1453">
                  <c:v>0.69512195121951204</c:v>
                </c:pt>
                <c:pt idx="1454">
                  <c:v>0.707317073170731</c:v>
                </c:pt>
                <c:pt idx="1455">
                  <c:v>0.71951219512195097</c:v>
                </c:pt>
                <c:pt idx="1456">
                  <c:v>0.73170731707317005</c:v>
                </c:pt>
                <c:pt idx="1457">
                  <c:v>0.74390243902439002</c:v>
                </c:pt>
                <c:pt idx="1458">
                  <c:v>0.75609756097560898</c:v>
                </c:pt>
                <c:pt idx="1459">
                  <c:v>0.76829268292682895</c:v>
                </c:pt>
                <c:pt idx="1460">
                  <c:v>0.78048780487804803</c:v>
                </c:pt>
                <c:pt idx="1461">
                  <c:v>0.792682926829268</c:v>
                </c:pt>
                <c:pt idx="1462">
                  <c:v>0.80487804878048697</c:v>
                </c:pt>
                <c:pt idx="1463">
                  <c:v>0.81707317073170704</c:v>
                </c:pt>
                <c:pt idx="1464">
                  <c:v>0.82926829268292601</c:v>
                </c:pt>
                <c:pt idx="1465">
                  <c:v>0.84146341463414598</c:v>
                </c:pt>
                <c:pt idx="1466">
                  <c:v>0.85365853658536495</c:v>
                </c:pt>
                <c:pt idx="1467">
                  <c:v>0.86585365853658502</c:v>
                </c:pt>
                <c:pt idx="1468">
                  <c:v>0.87804878048780399</c:v>
                </c:pt>
                <c:pt idx="1469">
                  <c:v>0.89024390243902396</c:v>
                </c:pt>
                <c:pt idx="1470">
                  <c:v>0.90243902439024304</c:v>
                </c:pt>
                <c:pt idx="1471">
                  <c:v>0.91463414634146301</c:v>
                </c:pt>
                <c:pt idx="1472">
                  <c:v>0.92682926829268297</c:v>
                </c:pt>
                <c:pt idx="1473">
                  <c:v>0.93902439024390205</c:v>
                </c:pt>
                <c:pt idx="1474">
                  <c:v>0.95121951219512102</c:v>
                </c:pt>
                <c:pt idx="1475">
                  <c:v>0.96341463414634099</c:v>
                </c:pt>
                <c:pt idx="1476">
                  <c:v>0.97560975609756095</c:v>
                </c:pt>
                <c:pt idx="1477">
                  <c:v>0.98780487804878003</c:v>
                </c:pt>
                <c:pt idx="1478">
                  <c:v>0</c:v>
                </c:pt>
                <c:pt idx="1479">
                  <c:v>7.2992700729926996E-3</c:v>
                </c:pt>
                <c:pt idx="1480">
                  <c:v>1.4598540145985399E-2</c:v>
                </c:pt>
                <c:pt idx="1481">
                  <c:v>2.18978102189781E-2</c:v>
                </c:pt>
                <c:pt idx="1482">
                  <c:v>2.9197080291970798E-2</c:v>
                </c:pt>
                <c:pt idx="1483">
                  <c:v>3.6496350364963501E-2</c:v>
                </c:pt>
                <c:pt idx="1484">
                  <c:v>4.3795620437956199E-2</c:v>
                </c:pt>
                <c:pt idx="1485">
                  <c:v>5.1094890510948898E-2</c:v>
                </c:pt>
                <c:pt idx="1486">
                  <c:v>5.8394160583941597E-2</c:v>
                </c:pt>
                <c:pt idx="1487">
                  <c:v>6.5693430656934296E-2</c:v>
                </c:pt>
                <c:pt idx="1488">
                  <c:v>7.2992700729927001E-2</c:v>
                </c:pt>
                <c:pt idx="1489">
                  <c:v>8.0291970802919693E-2</c:v>
                </c:pt>
                <c:pt idx="1490">
                  <c:v>8.7591240875912399E-2</c:v>
                </c:pt>
                <c:pt idx="1491">
                  <c:v>9.4890510948905105E-2</c:v>
                </c:pt>
                <c:pt idx="1492">
                  <c:v>0.10218978102189701</c:v>
                </c:pt>
                <c:pt idx="1493">
                  <c:v>0.10948905109489</c:v>
                </c:pt>
                <c:pt idx="1494">
                  <c:v>0.116788321167883</c:v>
                </c:pt>
                <c:pt idx="1495">
                  <c:v>0.124087591240875</c:v>
                </c:pt>
                <c:pt idx="1496">
                  <c:v>0.13138686131386801</c:v>
                </c:pt>
                <c:pt idx="1497">
                  <c:v>0.13868613138686101</c:v>
                </c:pt>
                <c:pt idx="1498">
                  <c:v>0.145985401459854</c:v>
                </c:pt>
                <c:pt idx="1499">
                  <c:v>0.153284671532846</c:v>
                </c:pt>
                <c:pt idx="1500">
                  <c:v>0.160583941605839</c:v>
                </c:pt>
                <c:pt idx="1501">
                  <c:v>0.167883211678832</c:v>
                </c:pt>
                <c:pt idx="1502">
                  <c:v>0.17518248175182399</c:v>
                </c:pt>
                <c:pt idx="1503">
                  <c:v>0.18248175182481699</c:v>
                </c:pt>
                <c:pt idx="1504">
                  <c:v>0.18978102189780999</c:v>
                </c:pt>
                <c:pt idx="1505">
                  <c:v>0.19708029197080201</c:v>
                </c:pt>
                <c:pt idx="1506">
                  <c:v>0.20437956204379501</c:v>
                </c:pt>
                <c:pt idx="1507">
                  <c:v>0.21167883211678801</c:v>
                </c:pt>
                <c:pt idx="1508">
                  <c:v>0.218978102189781</c:v>
                </c:pt>
                <c:pt idx="1509">
                  <c:v>0.226277372262773</c:v>
                </c:pt>
                <c:pt idx="1510">
                  <c:v>0.233576642335766</c:v>
                </c:pt>
                <c:pt idx="1511">
                  <c:v>0.240875912408759</c:v>
                </c:pt>
                <c:pt idx="1512">
                  <c:v>0.24817518248175099</c:v>
                </c:pt>
                <c:pt idx="1513">
                  <c:v>0.25547445255474399</c:v>
                </c:pt>
                <c:pt idx="1514">
                  <c:v>0.26277372262773702</c:v>
                </c:pt>
                <c:pt idx="1515">
                  <c:v>0.27007299270072899</c:v>
                </c:pt>
                <c:pt idx="1516">
                  <c:v>0.27737226277372201</c:v>
                </c:pt>
                <c:pt idx="1517">
                  <c:v>0.28467153284671498</c:v>
                </c:pt>
                <c:pt idx="1518">
                  <c:v>0.29197080291970801</c:v>
                </c:pt>
                <c:pt idx="1519">
                  <c:v>0.29927007299269998</c:v>
                </c:pt>
                <c:pt idx="1520">
                  <c:v>0.306569343065693</c:v>
                </c:pt>
                <c:pt idx="1521">
                  <c:v>0.31386861313868603</c:v>
                </c:pt>
                <c:pt idx="1522">
                  <c:v>0.321167883211678</c:v>
                </c:pt>
                <c:pt idx="1523">
                  <c:v>0.32846715328467102</c:v>
                </c:pt>
                <c:pt idx="1524">
                  <c:v>0.33576642335766399</c:v>
                </c:pt>
                <c:pt idx="1525">
                  <c:v>0.34306569343065602</c:v>
                </c:pt>
                <c:pt idx="1526">
                  <c:v>0.35036496350364899</c:v>
                </c:pt>
                <c:pt idx="1527">
                  <c:v>0.35766423357664201</c:v>
                </c:pt>
                <c:pt idx="1528">
                  <c:v>0.36496350364963498</c:v>
                </c:pt>
                <c:pt idx="1529">
                  <c:v>0.37226277372262701</c:v>
                </c:pt>
                <c:pt idx="1530">
                  <c:v>0.37956204379561997</c:v>
                </c:pt>
                <c:pt idx="1531">
                  <c:v>0.386861313868613</c:v>
                </c:pt>
                <c:pt idx="1532">
                  <c:v>0.39416058394160502</c:v>
                </c:pt>
                <c:pt idx="1533">
                  <c:v>0.40145985401459799</c:v>
                </c:pt>
                <c:pt idx="1534">
                  <c:v>0.40875912408759102</c:v>
                </c:pt>
                <c:pt idx="1535">
                  <c:v>0.41605839416058299</c:v>
                </c:pt>
                <c:pt idx="1536">
                  <c:v>0.42335766423357601</c:v>
                </c:pt>
                <c:pt idx="1537">
                  <c:v>0.43065693430656898</c:v>
                </c:pt>
                <c:pt idx="1538">
                  <c:v>0.43795620437956201</c:v>
                </c:pt>
                <c:pt idx="1539">
                  <c:v>0.44525547445255398</c:v>
                </c:pt>
                <c:pt idx="1540">
                  <c:v>0.452554744525547</c:v>
                </c:pt>
                <c:pt idx="1541">
                  <c:v>0.45985401459853997</c:v>
                </c:pt>
                <c:pt idx="1542">
                  <c:v>0.467153284671532</c:v>
                </c:pt>
                <c:pt idx="1543">
                  <c:v>0.47445255474452502</c:v>
                </c:pt>
                <c:pt idx="1544">
                  <c:v>0.48175182481751799</c:v>
                </c:pt>
                <c:pt idx="1545">
                  <c:v>0.48905109489051002</c:v>
                </c:pt>
                <c:pt idx="1546">
                  <c:v>0.49635036496350299</c:v>
                </c:pt>
                <c:pt idx="1547">
                  <c:v>0.50364963503649596</c:v>
                </c:pt>
                <c:pt idx="1548">
                  <c:v>0.51094890510948898</c:v>
                </c:pt>
                <c:pt idx="1549">
                  <c:v>0.51824817518248101</c:v>
                </c:pt>
                <c:pt idx="1550">
                  <c:v>0.52554744525547403</c:v>
                </c:pt>
                <c:pt idx="1551">
                  <c:v>0.53284671532846695</c:v>
                </c:pt>
                <c:pt idx="1552">
                  <c:v>0.54014598540145897</c:v>
                </c:pt>
                <c:pt idx="1553">
                  <c:v>0.547445255474452</c:v>
                </c:pt>
                <c:pt idx="1554">
                  <c:v>0.55474452554744502</c:v>
                </c:pt>
                <c:pt idx="1555">
                  <c:v>0.56204379562043705</c:v>
                </c:pt>
                <c:pt idx="1556">
                  <c:v>0.56934306569342996</c:v>
                </c:pt>
                <c:pt idx="1557">
                  <c:v>0.57664233576642299</c:v>
                </c:pt>
                <c:pt idx="1558">
                  <c:v>0.58394160583941601</c:v>
                </c:pt>
                <c:pt idx="1559">
                  <c:v>0.59124087591240804</c:v>
                </c:pt>
                <c:pt idx="1560">
                  <c:v>0.59854014598540095</c:v>
                </c:pt>
                <c:pt idx="1561">
                  <c:v>0.60583941605839398</c:v>
                </c:pt>
                <c:pt idx="1562">
                  <c:v>0.613138686131386</c:v>
                </c:pt>
                <c:pt idx="1563">
                  <c:v>0.62043795620437903</c:v>
                </c:pt>
                <c:pt idx="1564">
                  <c:v>0.62773722627737205</c:v>
                </c:pt>
                <c:pt idx="1565">
                  <c:v>0.63503649635036497</c:v>
                </c:pt>
                <c:pt idx="1566">
                  <c:v>0.64233576642335699</c:v>
                </c:pt>
                <c:pt idx="1567">
                  <c:v>0.64963503649635002</c:v>
                </c:pt>
                <c:pt idx="1568">
                  <c:v>0.65693430656934304</c:v>
                </c:pt>
                <c:pt idx="1569">
                  <c:v>0.66423357664233496</c:v>
                </c:pt>
                <c:pt idx="1570">
                  <c:v>0.67153284671532798</c:v>
                </c:pt>
                <c:pt idx="1571">
                  <c:v>0.678832116788321</c:v>
                </c:pt>
                <c:pt idx="1572">
                  <c:v>0.68613138686131303</c:v>
                </c:pt>
                <c:pt idx="1573">
                  <c:v>0.69343065693430594</c:v>
                </c:pt>
                <c:pt idx="1574">
                  <c:v>0.70072992700729897</c:v>
                </c:pt>
                <c:pt idx="1575">
                  <c:v>0.70802919708029199</c:v>
                </c:pt>
                <c:pt idx="1576">
                  <c:v>0.71532846715328402</c:v>
                </c:pt>
                <c:pt idx="1577">
                  <c:v>0.72262773722627704</c:v>
                </c:pt>
                <c:pt idx="1578">
                  <c:v>0.72992700729926996</c:v>
                </c:pt>
                <c:pt idx="1579">
                  <c:v>0.73722627737226198</c:v>
                </c:pt>
                <c:pt idx="1580">
                  <c:v>0.74452554744525501</c:v>
                </c:pt>
                <c:pt idx="1581">
                  <c:v>0.75182481751824803</c:v>
                </c:pt>
                <c:pt idx="1582">
                  <c:v>0.75912408759123995</c:v>
                </c:pt>
                <c:pt idx="1583">
                  <c:v>0.76642335766423297</c:v>
                </c:pt>
                <c:pt idx="1584">
                  <c:v>0.773722627737226</c:v>
                </c:pt>
                <c:pt idx="1585">
                  <c:v>0.78102189781021902</c:v>
                </c:pt>
                <c:pt idx="1586">
                  <c:v>0.78832116788321105</c:v>
                </c:pt>
                <c:pt idx="1587">
                  <c:v>0.79562043795620396</c:v>
                </c:pt>
                <c:pt idx="1588">
                  <c:v>0.80291970802919699</c:v>
                </c:pt>
                <c:pt idx="1589">
                  <c:v>0.81021897810218901</c:v>
                </c:pt>
                <c:pt idx="1590">
                  <c:v>0.81751824817518204</c:v>
                </c:pt>
                <c:pt idx="1591">
                  <c:v>0.82481751824817495</c:v>
                </c:pt>
                <c:pt idx="1592">
                  <c:v>0.83211678832116698</c:v>
                </c:pt>
                <c:pt idx="1593">
                  <c:v>0.83941605839416</c:v>
                </c:pt>
                <c:pt idx="1594">
                  <c:v>0.84671532846715303</c:v>
                </c:pt>
                <c:pt idx="1595">
                  <c:v>0.85401459854014505</c:v>
                </c:pt>
                <c:pt idx="1596">
                  <c:v>0.86131386861313797</c:v>
                </c:pt>
                <c:pt idx="1597">
                  <c:v>0.86861313868613099</c:v>
                </c:pt>
                <c:pt idx="1598">
                  <c:v>0.87591240875912402</c:v>
                </c:pt>
                <c:pt idx="1599">
                  <c:v>0.88321167883211604</c:v>
                </c:pt>
                <c:pt idx="1600">
                  <c:v>0.89051094890510896</c:v>
                </c:pt>
                <c:pt idx="1601">
                  <c:v>0.89781021897810198</c:v>
                </c:pt>
                <c:pt idx="1602">
                  <c:v>0.90510948905109401</c:v>
                </c:pt>
                <c:pt idx="1603">
                  <c:v>0.91240875912408703</c:v>
                </c:pt>
                <c:pt idx="1604">
                  <c:v>0.91970802919707995</c:v>
                </c:pt>
                <c:pt idx="1605">
                  <c:v>0.92700729927007297</c:v>
                </c:pt>
                <c:pt idx="1606">
                  <c:v>0.934306569343065</c:v>
                </c:pt>
                <c:pt idx="1607">
                  <c:v>0.94160583941605802</c:v>
                </c:pt>
                <c:pt idx="1608">
                  <c:v>0.94890510948905105</c:v>
                </c:pt>
                <c:pt idx="1609">
                  <c:v>0.95620437956204296</c:v>
                </c:pt>
                <c:pt idx="1610">
                  <c:v>0.96350364963503599</c:v>
                </c:pt>
                <c:pt idx="1611">
                  <c:v>0.97080291970802901</c:v>
                </c:pt>
                <c:pt idx="1612">
                  <c:v>0.97810218978102104</c:v>
                </c:pt>
                <c:pt idx="1613">
                  <c:v>0.98540145985401395</c:v>
                </c:pt>
                <c:pt idx="1614">
                  <c:v>0.99270072992700698</c:v>
                </c:pt>
                <c:pt idx="1615">
                  <c:v>0</c:v>
                </c:pt>
                <c:pt idx="1616">
                  <c:v>1.21951219512195E-2</c:v>
                </c:pt>
                <c:pt idx="1617">
                  <c:v>2.4390243902439001E-2</c:v>
                </c:pt>
                <c:pt idx="1618">
                  <c:v>3.65853658536585E-2</c:v>
                </c:pt>
                <c:pt idx="1619">
                  <c:v>4.8780487804878002E-2</c:v>
                </c:pt>
                <c:pt idx="1620">
                  <c:v>6.0975609756097497E-2</c:v>
                </c:pt>
                <c:pt idx="1621">
                  <c:v>7.3170731707316999E-2</c:v>
                </c:pt>
                <c:pt idx="1622">
                  <c:v>8.5365853658536495E-2</c:v>
                </c:pt>
                <c:pt idx="1623">
                  <c:v>9.7560975609756101E-2</c:v>
                </c:pt>
                <c:pt idx="1624">
                  <c:v>0.109756097560975</c:v>
                </c:pt>
                <c:pt idx="1625">
                  <c:v>0.12195121951219499</c:v>
                </c:pt>
                <c:pt idx="1626">
                  <c:v>0.134146341463414</c:v>
                </c:pt>
                <c:pt idx="1627">
                  <c:v>0.146341463414634</c:v>
                </c:pt>
                <c:pt idx="1628">
                  <c:v>0.15853658536585299</c:v>
                </c:pt>
                <c:pt idx="1629">
                  <c:v>0.17073170731707299</c:v>
                </c:pt>
                <c:pt idx="1630">
                  <c:v>0.18292682926829201</c:v>
                </c:pt>
                <c:pt idx="1631">
                  <c:v>0.19512195121951201</c:v>
                </c:pt>
                <c:pt idx="1632">
                  <c:v>0.207317073170731</c:v>
                </c:pt>
                <c:pt idx="1633">
                  <c:v>0.219512195121951</c:v>
                </c:pt>
                <c:pt idx="1634">
                  <c:v>0.23170731707316999</c:v>
                </c:pt>
                <c:pt idx="1635">
                  <c:v>0.24390243902438999</c:v>
                </c:pt>
                <c:pt idx="1636">
                  <c:v>0.25609756097560898</c:v>
                </c:pt>
                <c:pt idx="1637">
                  <c:v>0.26829268292682901</c:v>
                </c:pt>
                <c:pt idx="1638">
                  <c:v>0.28048780487804797</c:v>
                </c:pt>
                <c:pt idx="1639">
                  <c:v>0.292682926829268</c:v>
                </c:pt>
                <c:pt idx="1640">
                  <c:v>0.30487804878048702</c:v>
                </c:pt>
                <c:pt idx="1641">
                  <c:v>0.31707317073170699</c:v>
                </c:pt>
                <c:pt idx="1642">
                  <c:v>0.32926829268292601</c:v>
                </c:pt>
                <c:pt idx="1643">
                  <c:v>0.34146341463414598</c:v>
                </c:pt>
                <c:pt idx="1644">
                  <c:v>0.353658536585365</c:v>
                </c:pt>
                <c:pt idx="1645">
                  <c:v>0.36585365853658502</c:v>
                </c:pt>
                <c:pt idx="1646">
                  <c:v>0.37804878048780399</c:v>
                </c:pt>
                <c:pt idx="1647">
                  <c:v>0.39024390243902402</c:v>
                </c:pt>
                <c:pt idx="1648">
                  <c:v>0.40243902439024298</c:v>
                </c:pt>
                <c:pt idx="1649">
                  <c:v>0.41463414634146301</c:v>
                </c:pt>
                <c:pt idx="1650">
                  <c:v>0.42682926829268197</c:v>
                </c:pt>
                <c:pt idx="1651">
                  <c:v>0.439024390243902</c:v>
                </c:pt>
                <c:pt idx="1652">
                  <c:v>0.45121951219512102</c:v>
                </c:pt>
                <c:pt idx="1653">
                  <c:v>0.46341463414634099</c:v>
                </c:pt>
                <c:pt idx="1654">
                  <c:v>0.47560975609756001</c:v>
                </c:pt>
                <c:pt idx="1655">
                  <c:v>0.48780487804877998</c:v>
                </c:pt>
                <c:pt idx="1656">
                  <c:v>0.5</c:v>
                </c:pt>
                <c:pt idx="1657">
                  <c:v>0.51219512195121897</c:v>
                </c:pt>
                <c:pt idx="1658">
                  <c:v>0.52439024390243905</c:v>
                </c:pt>
                <c:pt idx="1659">
                  <c:v>0.53658536585365801</c:v>
                </c:pt>
                <c:pt idx="1660">
                  <c:v>0.54878048780487798</c:v>
                </c:pt>
                <c:pt idx="1661">
                  <c:v>0.56097560975609695</c:v>
                </c:pt>
                <c:pt idx="1662">
                  <c:v>0.57317073170731703</c:v>
                </c:pt>
                <c:pt idx="1663">
                  <c:v>0.585365853658536</c:v>
                </c:pt>
                <c:pt idx="1664">
                  <c:v>0.59756097560975596</c:v>
                </c:pt>
                <c:pt idx="1665">
                  <c:v>0.60975609756097504</c:v>
                </c:pt>
                <c:pt idx="1666">
                  <c:v>0.62195121951219501</c:v>
                </c:pt>
                <c:pt idx="1667">
                  <c:v>0.63414634146341398</c:v>
                </c:pt>
                <c:pt idx="1668">
                  <c:v>0.64634146341463405</c:v>
                </c:pt>
                <c:pt idx="1669">
                  <c:v>0.65853658536585302</c:v>
                </c:pt>
                <c:pt idx="1670">
                  <c:v>0.67073170731707299</c:v>
                </c:pt>
                <c:pt idx="1671">
                  <c:v>0.68292682926829196</c:v>
                </c:pt>
                <c:pt idx="1672">
                  <c:v>0.69512195121951204</c:v>
                </c:pt>
                <c:pt idx="1673">
                  <c:v>0.707317073170731</c:v>
                </c:pt>
                <c:pt idx="1674">
                  <c:v>0.71951219512195097</c:v>
                </c:pt>
                <c:pt idx="1675">
                  <c:v>0.73170731707317005</c:v>
                </c:pt>
                <c:pt idx="1676">
                  <c:v>0.74390243902439002</c:v>
                </c:pt>
                <c:pt idx="1677">
                  <c:v>0.75609756097560898</c:v>
                </c:pt>
                <c:pt idx="1678">
                  <c:v>0.76829268292682895</c:v>
                </c:pt>
                <c:pt idx="1679">
                  <c:v>0.78048780487804803</c:v>
                </c:pt>
                <c:pt idx="1680">
                  <c:v>0.792682926829268</c:v>
                </c:pt>
                <c:pt idx="1681">
                  <c:v>0.80487804878048697</c:v>
                </c:pt>
                <c:pt idx="1682">
                  <c:v>0.81707317073170704</c:v>
                </c:pt>
                <c:pt idx="1683">
                  <c:v>0.82926829268292601</c:v>
                </c:pt>
                <c:pt idx="1684">
                  <c:v>0.84146341463414598</c:v>
                </c:pt>
                <c:pt idx="1685">
                  <c:v>0.85365853658536495</c:v>
                </c:pt>
                <c:pt idx="1686">
                  <c:v>0.86585365853658502</c:v>
                </c:pt>
                <c:pt idx="1687">
                  <c:v>0.87804878048780399</c:v>
                </c:pt>
                <c:pt idx="1688">
                  <c:v>0.89024390243902396</c:v>
                </c:pt>
                <c:pt idx="1689">
                  <c:v>0.90243902439024304</c:v>
                </c:pt>
                <c:pt idx="1690">
                  <c:v>0.91463414634146301</c:v>
                </c:pt>
                <c:pt idx="1691">
                  <c:v>0.92682926829268297</c:v>
                </c:pt>
                <c:pt idx="1692">
                  <c:v>0.93902439024390205</c:v>
                </c:pt>
                <c:pt idx="1693">
                  <c:v>0.95121951219512102</c:v>
                </c:pt>
                <c:pt idx="1694">
                  <c:v>0.96341463414634099</c:v>
                </c:pt>
                <c:pt idx="1695">
                  <c:v>0.97560975609756095</c:v>
                </c:pt>
                <c:pt idx="1696">
                  <c:v>0.98780487804878003</c:v>
                </c:pt>
                <c:pt idx="1697">
                  <c:v>0</c:v>
                </c:pt>
                <c:pt idx="1698">
                  <c:v>3.3333333333333298E-2</c:v>
                </c:pt>
                <c:pt idx="1699">
                  <c:v>6.6666666666666596E-2</c:v>
                </c:pt>
                <c:pt idx="1700">
                  <c:v>0.1</c:v>
                </c:pt>
                <c:pt idx="1701">
                  <c:v>0.133333333333333</c:v>
                </c:pt>
                <c:pt idx="1702">
                  <c:v>0.16666666666666599</c:v>
                </c:pt>
                <c:pt idx="1703">
                  <c:v>0.2</c:v>
                </c:pt>
                <c:pt idx="1704">
                  <c:v>0.233333333333333</c:v>
                </c:pt>
                <c:pt idx="1705">
                  <c:v>0.266666666666666</c:v>
                </c:pt>
                <c:pt idx="1706">
                  <c:v>0.3</c:v>
                </c:pt>
                <c:pt idx="1707">
                  <c:v>0.33333333333333298</c:v>
                </c:pt>
                <c:pt idx="1708">
                  <c:v>0.36666666666666597</c:v>
                </c:pt>
                <c:pt idx="1709">
                  <c:v>0.4</c:v>
                </c:pt>
                <c:pt idx="1710">
                  <c:v>0.43333333333333302</c:v>
                </c:pt>
                <c:pt idx="1711">
                  <c:v>0.46666666666666601</c:v>
                </c:pt>
                <c:pt idx="1712">
                  <c:v>0.5</c:v>
                </c:pt>
                <c:pt idx="1713">
                  <c:v>0.53333333333333299</c:v>
                </c:pt>
                <c:pt idx="1714">
                  <c:v>0.56666666666666599</c:v>
                </c:pt>
                <c:pt idx="1715">
                  <c:v>0.6</c:v>
                </c:pt>
                <c:pt idx="1716">
                  <c:v>0.63333333333333297</c:v>
                </c:pt>
                <c:pt idx="1717">
                  <c:v>0.66666666666666596</c:v>
                </c:pt>
                <c:pt idx="1718">
                  <c:v>0.7</c:v>
                </c:pt>
                <c:pt idx="1719">
                  <c:v>0.73333333333333295</c:v>
                </c:pt>
                <c:pt idx="1720">
                  <c:v>0.76666666666666605</c:v>
                </c:pt>
                <c:pt idx="1721">
                  <c:v>0.8</c:v>
                </c:pt>
                <c:pt idx="1722">
                  <c:v>0.83333333333333304</c:v>
                </c:pt>
                <c:pt idx="1723">
                  <c:v>0.86666666666666603</c:v>
                </c:pt>
                <c:pt idx="1724">
                  <c:v>0.9</c:v>
                </c:pt>
                <c:pt idx="1725">
                  <c:v>0.93333333333333302</c:v>
                </c:pt>
                <c:pt idx="1726">
                  <c:v>0.96666666666666601</c:v>
                </c:pt>
                <c:pt idx="1727">
                  <c:v>0</c:v>
                </c:pt>
                <c:pt idx="1728">
                  <c:v>1.51515151515151E-2</c:v>
                </c:pt>
                <c:pt idx="1729">
                  <c:v>3.03030303030303E-2</c:v>
                </c:pt>
                <c:pt idx="1730">
                  <c:v>4.54545454545454E-2</c:v>
                </c:pt>
                <c:pt idx="1731">
                  <c:v>6.0606060606060601E-2</c:v>
                </c:pt>
                <c:pt idx="1732">
                  <c:v>7.5757575757575704E-2</c:v>
                </c:pt>
                <c:pt idx="1733">
                  <c:v>9.0909090909090898E-2</c:v>
                </c:pt>
                <c:pt idx="1734">
                  <c:v>0.10606060606060599</c:v>
                </c:pt>
                <c:pt idx="1735">
                  <c:v>0.12121212121212099</c:v>
                </c:pt>
                <c:pt idx="1736">
                  <c:v>0.13636363636363599</c:v>
                </c:pt>
                <c:pt idx="1737">
                  <c:v>0.15151515151515099</c:v>
                </c:pt>
                <c:pt idx="1738">
                  <c:v>0.16666666666666599</c:v>
                </c:pt>
                <c:pt idx="1739">
                  <c:v>0.18181818181818099</c:v>
                </c:pt>
                <c:pt idx="1740">
                  <c:v>0.19696969696969599</c:v>
                </c:pt>
                <c:pt idx="1741">
                  <c:v>0.21212121212121199</c:v>
                </c:pt>
                <c:pt idx="1742">
                  <c:v>0.22727272727272699</c:v>
                </c:pt>
                <c:pt idx="1743">
                  <c:v>0.24242424242424199</c:v>
                </c:pt>
                <c:pt idx="1744">
                  <c:v>0.25757575757575701</c:v>
                </c:pt>
                <c:pt idx="1745">
                  <c:v>0.27272727272727199</c:v>
                </c:pt>
                <c:pt idx="1746">
                  <c:v>0.28787878787878701</c:v>
                </c:pt>
                <c:pt idx="1747">
                  <c:v>0.30303030303030298</c:v>
                </c:pt>
                <c:pt idx="1748">
                  <c:v>0.31818181818181801</c:v>
                </c:pt>
                <c:pt idx="1749">
                  <c:v>0.33333333333333298</c:v>
                </c:pt>
                <c:pt idx="1750">
                  <c:v>0.34848484848484801</c:v>
                </c:pt>
                <c:pt idx="1751">
                  <c:v>0.36363636363636298</c:v>
                </c:pt>
                <c:pt idx="1752">
                  <c:v>0.37878787878787801</c:v>
                </c:pt>
                <c:pt idx="1753">
                  <c:v>0.39393939393939298</c:v>
                </c:pt>
                <c:pt idx="1754">
                  <c:v>0.40909090909090901</c:v>
                </c:pt>
                <c:pt idx="1755">
                  <c:v>0.42424242424242398</c:v>
                </c:pt>
                <c:pt idx="1756">
                  <c:v>0.439393939393939</c:v>
                </c:pt>
                <c:pt idx="1757">
                  <c:v>0.45454545454545398</c:v>
                </c:pt>
                <c:pt idx="1758">
                  <c:v>0.469696969696969</c:v>
                </c:pt>
                <c:pt idx="1759">
                  <c:v>0.48484848484848397</c:v>
                </c:pt>
                <c:pt idx="1760">
                  <c:v>0.5</c:v>
                </c:pt>
                <c:pt idx="1761">
                  <c:v>0.51515151515151503</c:v>
                </c:pt>
                <c:pt idx="1762">
                  <c:v>0.53030303030303005</c:v>
                </c:pt>
                <c:pt idx="1763">
                  <c:v>0.54545454545454497</c:v>
                </c:pt>
                <c:pt idx="1764">
                  <c:v>0.56060606060606</c:v>
                </c:pt>
                <c:pt idx="1765">
                  <c:v>0.57575757575757502</c:v>
                </c:pt>
                <c:pt idx="1766">
                  <c:v>0.59090909090909005</c:v>
                </c:pt>
                <c:pt idx="1767">
                  <c:v>0.60606060606060597</c:v>
                </c:pt>
                <c:pt idx="1768">
                  <c:v>0.62121212121212099</c:v>
                </c:pt>
                <c:pt idx="1769">
                  <c:v>0.63636363636363602</c:v>
                </c:pt>
                <c:pt idx="1770">
                  <c:v>0.65151515151515105</c:v>
                </c:pt>
                <c:pt idx="1771">
                  <c:v>0.66666666666666596</c:v>
                </c:pt>
                <c:pt idx="1772">
                  <c:v>0.68181818181818099</c:v>
                </c:pt>
                <c:pt idx="1773">
                  <c:v>0.69696969696969702</c:v>
                </c:pt>
                <c:pt idx="1774">
                  <c:v>0.71212121212121204</c:v>
                </c:pt>
                <c:pt idx="1775">
                  <c:v>0.72727272727272696</c:v>
                </c:pt>
                <c:pt idx="1776">
                  <c:v>0.74242424242424199</c:v>
                </c:pt>
                <c:pt idx="1777">
                  <c:v>0.75757575757575701</c:v>
                </c:pt>
                <c:pt idx="1778">
                  <c:v>0.77272727272727204</c:v>
                </c:pt>
                <c:pt idx="1779">
                  <c:v>0.78787878787878696</c:v>
                </c:pt>
                <c:pt idx="1780">
                  <c:v>0.80303030303030298</c:v>
                </c:pt>
                <c:pt idx="1781">
                  <c:v>0.81818181818181801</c:v>
                </c:pt>
                <c:pt idx="1782">
                  <c:v>0.83333333333333304</c:v>
                </c:pt>
                <c:pt idx="1783">
                  <c:v>0.84848484848484795</c:v>
                </c:pt>
                <c:pt idx="1784">
                  <c:v>0.86363636363636298</c:v>
                </c:pt>
                <c:pt idx="1785">
                  <c:v>0.87878787878787801</c:v>
                </c:pt>
                <c:pt idx="1786">
                  <c:v>0.89393939393939303</c:v>
                </c:pt>
                <c:pt idx="1787">
                  <c:v>0.90909090909090895</c:v>
                </c:pt>
                <c:pt idx="1788">
                  <c:v>0.92424242424242398</c:v>
                </c:pt>
                <c:pt idx="1789">
                  <c:v>0.939393939393939</c:v>
                </c:pt>
                <c:pt idx="1790">
                  <c:v>0.95454545454545403</c:v>
                </c:pt>
                <c:pt idx="1791">
                  <c:v>0.96969696969696895</c:v>
                </c:pt>
                <c:pt idx="1792">
                  <c:v>0.98484848484848397</c:v>
                </c:pt>
                <c:pt idx="1793">
                  <c:v>0</c:v>
                </c:pt>
                <c:pt idx="1794">
                  <c:v>2.0833333333333301E-2</c:v>
                </c:pt>
                <c:pt idx="1795">
                  <c:v>4.1666666666666602E-2</c:v>
                </c:pt>
                <c:pt idx="1796">
                  <c:v>6.25E-2</c:v>
                </c:pt>
                <c:pt idx="1797">
                  <c:v>8.3333333333333301E-2</c:v>
                </c:pt>
                <c:pt idx="1798">
                  <c:v>0.10416666666666601</c:v>
                </c:pt>
                <c:pt idx="1799">
                  <c:v>0.125</c:v>
                </c:pt>
                <c:pt idx="1800">
                  <c:v>0.14583333333333301</c:v>
                </c:pt>
                <c:pt idx="1801">
                  <c:v>0.16666666666666599</c:v>
                </c:pt>
                <c:pt idx="1802">
                  <c:v>0.1875</c:v>
                </c:pt>
                <c:pt idx="1803">
                  <c:v>0.20833333333333301</c:v>
                </c:pt>
                <c:pt idx="1804">
                  <c:v>0.22916666666666599</c:v>
                </c:pt>
                <c:pt idx="1805">
                  <c:v>0.25</c:v>
                </c:pt>
                <c:pt idx="1806">
                  <c:v>0.27083333333333298</c:v>
                </c:pt>
                <c:pt idx="1807">
                  <c:v>0.29166666666666602</c:v>
                </c:pt>
                <c:pt idx="1808">
                  <c:v>0.3125</c:v>
                </c:pt>
                <c:pt idx="1809">
                  <c:v>0.33333333333333298</c:v>
                </c:pt>
                <c:pt idx="1810">
                  <c:v>0.35416666666666602</c:v>
                </c:pt>
                <c:pt idx="1811">
                  <c:v>0.375</c:v>
                </c:pt>
                <c:pt idx="1812">
                  <c:v>0.39583333333333298</c:v>
                </c:pt>
                <c:pt idx="1813">
                  <c:v>0.41666666666666602</c:v>
                </c:pt>
                <c:pt idx="1814">
                  <c:v>0.4375</c:v>
                </c:pt>
                <c:pt idx="1815">
                  <c:v>0.45833333333333298</c:v>
                </c:pt>
                <c:pt idx="1816">
                  <c:v>0.47916666666666602</c:v>
                </c:pt>
                <c:pt idx="1817">
                  <c:v>0.5</c:v>
                </c:pt>
                <c:pt idx="1818">
                  <c:v>0.52083333333333304</c:v>
                </c:pt>
                <c:pt idx="1819">
                  <c:v>0.54166666666666596</c:v>
                </c:pt>
                <c:pt idx="1820">
                  <c:v>0.5625</c:v>
                </c:pt>
                <c:pt idx="1821">
                  <c:v>0.58333333333333304</c:v>
                </c:pt>
                <c:pt idx="1822">
                  <c:v>0.60416666666666596</c:v>
                </c:pt>
                <c:pt idx="1823">
                  <c:v>0.625</c:v>
                </c:pt>
                <c:pt idx="1824">
                  <c:v>0.64583333333333304</c:v>
                </c:pt>
                <c:pt idx="1825">
                  <c:v>0.66666666666666596</c:v>
                </c:pt>
                <c:pt idx="1826">
                  <c:v>0.6875</c:v>
                </c:pt>
                <c:pt idx="1827">
                  <c:v>0.70833333333333304</c:v>
                </c:pt>
                <c:pt idx="1828">
                  <c:v>0.72916666666666596</c:v>
                </c:pt>
                <c:pt idx="1829">
                  <c:v>0.75</c:v>
                </c:pt>
                <c:pt idx="1830">
                  <c:v>0.77083333333333304</c:v>
                </c:pt>
                <c:pt idx="1831">
                  <c:v>0.79166666666666596</c:v>
                </c:pt>
                <c:pt idx="1832">
                  <c:v>0.8125</c:v>
                </c:pt>
                <c:pt idx="1833">
                  <c:v>0.83333333333333304</c:v>
                </c:pt>
                <c:pt idx="1834">
                  <c:v>0.85416666666666596</c:v>
                </c:pt>
                <c:pt idx="1835">
                  <c:v>0.875</c:v>
                </c:pt>
                <c:pt idx="1836">
                  <c:v>0.89583333333333304</c:v>
                </c:pt>
                <c:pt idx="1837">
                  <c:v>0.91666666666666596</c:v>
                </c:pt>
                <c:pt idx="1838">
                  <c:v>0.9375</c:v>
                </c:pt>
                <c:pt idx="1839">
                  <c:v>0.95833333333333304</c:v>
                </c:pt>
                <c:pt idx="1840">
                  <c:v>0.97916666666666596</c:v>
                </c:pt>
                <c:pt idx="1841">
                  <c:v>0</c:v>
                </c:pt>
                <c:pt idx="1842">
                  <c:v>1.2500000000000001E-2</c:v>
                </c:pt>
                <c:pt idx="1843">
                  <c:v>2.5000000000000001E-2</c:v>
                </c:pt>
                <c:pt idx="1844">
                  <c:v>3.7499999999999999E-2</c:v>
                </c:pt>
                <c:pt idx="1845">
                  <c:v>0.05</c:v>
                </c:pt>
                <c:pt idx="1846">
                  <c:v>6.25E-2</c:v>
                </c:pt>
                <c:pt idx="1847">
                  <c:v>7.4999999999999997E-2</c:v>
                </c:pt>
                <c:pt idx="1848">
                  <c:v>8.7499999999999994E-2</c:v>
                </c:pt>
                <c:pt idx="1849">
                  <c:v>0.1</c:v>
                </c:pt>
                <c:pt idx="1850">
                  <c:v>0.1125</c:v>
                </c:pt>
                <c:pt idx="1851">
                  <c:v>0.125</c:v>
                </c:pt>
                <c:pt idx="1852">
                  <c:v>0.13750000000000001</c:v>
                </c:pt>
                <c:pt idx="1853">
                  <c:v>0.15</c:v>
                </c:pt>
                <c:pt idx="1854">
                  <c:v>0.16250000000000001</c:v>
                </c:pt>
                <c:pt idx="1855">
                  <c:v>0.17499999999999999</c:v>
                </c:pt>
                <c:pt idx="1856">
                  <c:v>0.1875</c:v>
                </c:pt>
                <c:pt idx="1857">
                  <c:v>0.2</c:v>
                </c:pt>
                <c:pt idx="1858">
                  <c:v>0.21249999999999999</c:v>
                </c:pt>
                <c:pt idx="1859">
                  <c:v>0.22500000000000001</c:v>
                </c:pt>
                <c:pt idx="1860">
                  <c:v>0.23749999999999999</c:v>
                </c:pt>
                <c:pt idx="1861">
                  <c:v>0.25</c:v>
                </c:pt>
                <c:pt idx="1862">
                  <c:v>0.26250000000000001</c:v>
                </c:pt>
                <c:pt idx="1863">
                  <c:v>0.27500000000000002</c:v>
                </c:pt>
                <c:pt idx="1864">
                  <c:v>0.28749999999999998</c:v>
                </c:pt>
                <c:pt idx="1865">
                  <c:v>0.3</c:v>
                </c:pt>
                <c:pt idx="1866">
                  <c:v>0.3125</c:v>
                </c:pt>
                <c:pt idx="1867">
                  <c:v>0.32500000000000001</c:v>
                </c:pt>
                <c:pt idx="1868">
                  <c:v>0.33750000000000002</c:v>
                </c:pt>
                <c:pt idx="1869">
                  <c:v>0.35</c:v>
                </c:pt>
                <c:pt idx="1870">
                  <c:v>0.36249999999999999</c:v>
                </c:pt>
                <c:pt idx="1871">
                  <c:v>0.375</c:v>
                </c:pt>
                <c:pt idx="1872">
                  <c:v>0.38750000000000001</c:v>
                </c:pt>
                <c:pt idx="1873">
                  <c:v>0.4</c:v>
                </c:pt>
                <c:pt idx="1874">
                  <c:v>0.41249999999999998</c:v>
                </c:pt>
                <c:pt idx="1875">
                  <c:v>0.42499999999999999</c:v>
                </c:pt>
                <c:pt idx="1876">
                  <c:v>0.4375</c:v>
                </c:pt>
                <c:pt idx="1877">
                  <c:v>0.45</c:v>
                </c:pt>
                <c:pt idx="1878">
                  <c:v>0.46250000000000002</c:v>
                </c:pt>
                <c:pt idx="1879">
                  <c:v>0.47499999999999998</c:v>
                </c:pt>
                <c:pt idx="1880">
                  <c:v>0.48749999999999999</c:v>
                </c:pt>
                <c:pt idx="1881">
                  <c:v>0.5</c:v>
                </c:pt>
                <c:pt idx="1882">
                  <c:v>0.51249999999999996</c:v>
                </c:pt>
                <c:pt idx="1883">
                  <c:v>0.52500000000000002</c:v>
                </c:pt>
                <c:pt idx="1884">
                  <c:v>0.53749999999999998</c:v>
                </c:pt>
                <c:pt idx="1885">
                  <c:v>0.55000000000000004</c:v>
                </c:pt>
                <c:pt idx="1886">
                  <c:v>0.5625</c:v>
                </c:pt>
                <c:pt idx="1887">
                  <c:v>0.57499999999999996</c:v>
                </c:pt>
                <c:pt idx="1888">
                  <c:v>0.58750000000000002</c:v>
                </c:pt>
                <c:pt idx="1889">
                  <c:v>0.6</c:v>
                </c:pt>
                <c:pt idx="1890">
                  <c:v>0.61250000000000004</c:v>
                </c:pt>
                <c:pt idx="1891">
                  <c:v>0.625</c:v>
                </c:pt>
                <c:pt idx="1892">
                  <c:v>0.63749999999999996</c:v>
                </c:pt>
                <c:pt idx="1893">
                  <c:v>0.65</c:v>
                </c:pt>
                <c:pt idx="1894">
                  <c:v>0.66249999999999998</c:v>
                </c:pt>
                <c:pt idx="1895">
                  <c:v>0.67500000000000004</c:v>
                </c:pt>
                <c:pt idx="1896">
                  <c:v>0.6875</c:v>
                </c:pt>
                <c:pt idx="1897">
                  <c:v>0.7</c:v>
                </c:pt>
                <c:pt idx="1898">
                  <c:v>0.71250000000000002</c:v>
                </c:pt>
                <c:pt idx="1899">
                  <c:v>0.72499999999999998</c:v>
                </c:pt>
                <c:pt idx="1900">
                  <c:v>0.73750000000000004</c:v>
                </c:pt>
                <c:pt idx="1901">
                  <c:v>0.75</c:v>
                </c:pt>
                <c:pt idx="1902">
                  <c:v>0.76249999999999996</c:v>
                </c:pt>
                <c:pt idx="1903">
                  <c:v>0.77500000000000002</c:v>
                </c:pt>
                <c:pt idx="1904">
                  <c:v>0.78749999999999998</c:v>
                </c:pt>
                <c:pt idx="1905">
                  <c:v>0.8</c:v>
                </c:pt>
                <c:pt idx="1906">
                  <c:v>0.8125</c:v>
                </c:pt>
                <c:pt idx="1907">
                  <c:v>0.82499999999999996</c:v>
                </c:pt>
                <c:pt idx="1908">
                  <c:v>0.83750000000000002</c:v>
                </c:pt>
                <c:pt idx="1909">
                  <c:v>0.85</c:v>
                </c:pt>
                <c:pt idx="1910">
                  <c:v>0.86250000000000004</c:v>
                </c:pt>
                <c:pt idx="1911">
                  <c:v>0.875</c:v>
                </c:pt>
                <c:pt idx="1912">
                  <c:v>0.88749999999999996</c:v>
                </c:pt>
                <c:pt idx="1913">
                  <c:v>0.9</c:v>
                </c:pt>
                <c:pt idx="1914">
                  <c:v>0.91249999999999998</c:v>
                </c:pt>
                <c:pt idx="1915">
                  <c:v>0.92500000000000004</c:v>
                </c:pt>
                <c:pt idx="1916">
                  <c:v>0.9375</c:v>
                </c:pt>
                <c:pt idx="1917">
                  <c:v>0.95</c:v>
                </c:pt>
                <c:pt idx="1918">
                  <c:v>0.96250000000000002</c:v>
                </c:pt>
                <c:pt idx="1919">
                  <c:v>0.97499999999999998</c:v>
                </c:pt>
                <c:pt idx="1920">
                  <c:v>0.98750000000000004</c:v>
                </c:pt>
                <c:pt idx="1921">
                  <c:v>0</c:v>
                </c:pt>
                <c:pt idx="1922">
                  <c:v>1.2820512820512799E-2</c:v>
                </c:pt>
                <c:pt idx="1923">
                  <c:v>2.5641025641025599E-2</c:v>
                </c:pt>
                <c:pt idx="1924">
                  <c:v>3.8461538461538401E-2</c:v>
                </c:pt>
                <c:pt idx="1925">
                  <c:v>5.1282051282051197E-2</c:v>
                </c:pt>
                <c:pt idx="1926">
                  <c:v>6.4102564102564097E-2</c:v>
                </c:pt>
                <c:pt idx="1927">
                  <c:v>7.69230769230769E-2</c:v>
                </c:pt>
                <c:pt idx="1928">
                  <c:v>8.9743589743589702E-2</c:v>
                </c:pt>
                <c:pt idx="1929">
                  <c:v>0.10256410256410201</c:v>
                </c:pt>
                <c:pt idx="1930">
                  <c:v>0.115384615384615</c:v>
                </c:pt>
                <c:pt idx="1931">
                  <c:v>0.128205128205128</c:v>
                </c:pt>
                <c:pt idx="1932">
                  <c:v>0.141025641025641</c:v>
                </c:pt>
                <c:pt idx="1933">
                  <c:v>0.15384615384615299</c:v>
                </c:pt>
                <c:pt idx="1934">
                  <c:v>0.16666666666666599</c:v>
                </c:pt>
                <c:pt idx="1935">
                  <c:v>0.17948717948717899</c:v>
                </c:pt>
                <c:pt idx="1936">
                  <c:v>0.19230769230769201</c:v>
                </c:pt>
                <c:pt idx="1937">
                  <c:v>0.20512820512820501</c:v>
                </c:pt>
                <c:pt idx="1938">
                  <c:v>0.21794871794871701</c:v>
                </c:pt>
                <c:pt idx="1939">
                  <c:v>0.23076923076923</c:v>
                </c:pt>
                <c:pt idx="1940">
                  <c:v>0.243589743589743</c:v>
                </c:pt>
                <c:pt idx="1941">
                  <c:v>0.256410256410256</c:v>
                </c:pt>
                <c:pt idx="1942">
                  <c:v>0.269230769230769</c:v>
                </c:pt>
                <c:pt idx="1943">
                  <c:v>0.28205128205128199</c:v>
                </c:pt>
                <c:pt idx="1944">
                  <c:v>0.29487179487179399</c:v>
                </c:pt>
                <c:pt idx="1945">
                  <c:v>0.30769230769230699</c:v>
                </c:pt>
                <c:pt idx="1946">
                  <c:v>0.32051282051281998</c:v>
                </c:pt>
                <c:pt idx="1947">
                  <c:v>0.33333333333333298</c:v>
                </c:pt>
                <c:pt idx="1948">
                  <c:v>0.34615384615384598</c:v>
                </c:pt>
                <c:pt idx="1949">
                  <c:v>0.35897435897435898</c:v>
                </c:pt>
                <c:pt idx="1950">
                  <c:v>0.37179487179487097</c:v>
                </c:pt>
                <c:pt idx="1951">
                  <c:v>0.38461538461538403</c:v>
                </c:pt>
                <c:pt idx="1952">
                  <c:v>0.39743589743589702</c:v>
                </c:pt>
                <c:pt idx="1953">
                  <c:v>0.41025641025641002</c:v>
                </c:pt>
                <c:pt idx="1954">
                  <c:v>0.42307692307692302</c:v>
                </c:pt>
                <c:pt idx="1955">
                  <c:v>0.43589743589743501</c:v>
                </c:pt>
                <c:pt idx="1956">
                  <c:v>0.44871794871794801</c:v>
                </c:pt>
                <c:pt idx="1957">
                  <c:v>0.46153846153846101</c:v>
                </c:pt>
                <c:pt idx="1958">
                  <c:v>0.47435897435897401</c:v>
                </c:pt>
                <c:pt idx="1959">
                  <c:v>0.487179487179487</c:v>
                </c:pt>
                <c:pt idx="1960">
                  <c:v>0.5</c:v>
                </c:pt>
                <c:pt idx="1961">
                  <c:v>0.512820512820512</c:v>
                </c:pt>
                <c:pt idx="1962">
                  <c:v>0.52564102564102499</c:v>
                </c:pt>
                <c:pt idx="1963">
                  <c:v>0.53846153846153799</c:v>
                </c:pt>
                <c:pt idx="1964">
                  <c:v>0.55128205128205099</c:v>
                </c:pt>
                <c:pt idx="1965">
                  <c:v>0.56410256410256399</c:v>
                </c:pt>
                <c:pt idx="1966">
                  <c:v>0.57692307692307598</c:v>
                </c:pt>
                <c:pt idx="1967">
                  <c:v>0.58974358974358898</c:v>
                </c:pt>
                <c:pt idx="1968">
                  <c:v>0.60256410256410198</c:v>
                </c:pt>
                <c:pt idx="1969">
                  <c:v>0.61538461538461497</c:v>
                </c:pt>
                <c:pt idx="1970">
                  <c:v>0.62820512820512797</c:v>
                </c:pt>
                <c:pt idx="1971">
                  <c:v>0.64102564102564097</c:v>
                </c:pt>
                <c:pt idx="1972">
                  <c:v>0.65384615384615297</c:v>
                </c:pt>
                <c:pt idx="1973">
                  <c:v>0.66666666666666596</c:v>
                </c:pt>
                <c:pt idx="1974">
                  <c:v>0.67948717948717896</c:v>
                </c:pt>
                <c:pt idx="1975">
                  <c:v>0.69230769230769196</c:v>
                </c:pt>
                <c:pt idx="1976">
                  <c:v>0.70512820512820495</c:v>
                </c:pt>
                <c:pt idx="1977">
                  <c:v>0.71794871794871795</c:v>
                </c:pt>
                <c:pt idx="1978">
                  <c:v>0.73076923076922995</c:v>
                </c:pt>
                <c:pt idx="1979">
                  <c:v>0.74358974358974295</c:v>
                </c:pt>
                <c:pt idx="1980">
                  <c:v>0.75641025641025605</c:v>
                </c:pt>
                <c:pt idx="1981">
                  <c:v>0.76923076923076905</c:v>
                </c:pt>
                <c:pt idx="1982">
                  <c:v>0.78205128205128205</c:v>
                </c:pt>
                <c:pt idx="1983">
                  <c:v>0.79487179487179405</c:v>
                </c:pt>
                <c:pt idx="1984">
                  <c:v>0.80769230769230704</c:v>
                </c:pt>
                <c:pt idx="1985">
                  <c:v>0.82051282051282004</c:v>
                </c:pt>
                <c:pt idx="1986">
                  <c:v>0.83333333333333304</c:v>
                </c:pt>
                <c:pt idx="1987">
                  <c:v>0.84615384615384603</c:v>
                </c:pt>
                <c:pt idx="1988">
                  <c:v>0.85897435897435803</c:v>
                </c:pt>
                <c:pt idx="1989">
                  <c:v>0.87179487179487103</c:v>
                </c:pt>
                <c:pt idx="1990">
                  <c:v>0.88461538461538403</c:v>
                </c:pt>
                <c:pt idx="1991">
                  <c:v>0.89743589743589702</c:v>
                </c:pt>
                <c:pt idx="1992">
                  <c:v>0.91025641025641002</c:v>
                </c:pt>
                <c:pt idx="1993">
                  <c:v>0.92307692307692302</c:v>
                </c:pt>
                <c:pt idx="1994">
                  <c:v>0.93589743589743501</c:v>
                </c:pt>
                <c:pt idx="1995">
                  <c:v>0.94871794871794801</c:v>
                </c:pt>
                <c:pt idx="1996">
                  <c:v>0.96153846153846101</c:v>
                </c:pt>
                <c:pt idx="1997">
                  <c:v>0.97435897435897401</c:v>
                </c:pt>
                <c:pt idx="1998">
                  <c:v>0.987179487179487</c:v>
                </c:pt>
                <c:pt idx="1999">
                  <c:v>0</c:v>
                </c:pt>
                <c:pt idx="2000">
                  <c:v>9.3457943925233603E-3</c:v>
                </c:pt>
                <c:pt idx="2001">
                  <c:v>1.86915887850467E-2</c:v>
                </c:pt>
                <c:pt idx="2002">
                  <c:v>2.8037383177569999E-2</c:v>
                </c:pt>
                <c:pt idx="2003">
                  <c:v>3.73831775700934E-2</c:v>
                </c:pt>
                <c:pt idx="2004">
                  <c:v>4.67289719626168E-2</c:v>
                </c:pt>
                <c:pt idx="2005">
                  <c:v>5.6074766355140103E-2</c:v>
                </c:pt>
                <c:pt idx="2006">
                  <c:v>6.5420560747663503E-2</c:v>
                </c:pt>
                <c:pt idx="2007">
                  <c:v>7.4766355140186896E-2</c:v>
                </c:pt>
                <c:pt idx="2008">
                  <c:v>8.4112149532710206E-2</c:v>
                </c:pt>
                <c:pt idx="2009">
                  <c:v>9.34579439252336E-2</c:v>
                </c:pt>
                <c:pt idx="2010">
                  <c:v>0.10280373831775701</c:v>
                </c:pt>
                <c:pt idx="2011">
                  <c:v>0.11214953271028</c:v>
                </c:pt>
                <c:pt idx="2012">
                  <c:v>0.121495327102803</c:v>
                </c:pt>
                <c:pt idx="2013">
                  <c:v>0.13084112149532701</c:v>
                </c:pt>
                <c:pt idx="2014">
                  <c:v>0.14018691588785001</c:v>
                </c:pt>
                <c:pt idx="2015">
                  <c:v>0.14953271028037299</c:v>
                </c:pt>
                <c:pt idx="2016">
                  <c:v>0.15887850467289699</c:v>
                </c:pt>
                <c:pt idx="2017">
                  <c:v>0.16822429906542</c:v>
                </c:pt>
                <c:pt idx="2018">
                  <c:v>0.177570093457943</c:v>
                </c:pt>
                <c:pt idx="2019">
                  <c:v>0.18691588785046701</c:v>
                </c:pt>
                <c:pt idx="2020">
                  <c:v>0.19626168224299001</c:v>
                </c:pt>
                <c:pt idx="2021">
                  <c:v>0.20560747663551401</c:v>
                </c:pt>
                <c:pt idx="2022">
                  <c:v>0.21495327102803699</c:v>
                </c:pt>
                <c:pt idx="2023">
                  <c:v>0.22429906542056</c:v>
                </c:pt>
                <c:pt idx="2024">
                  <c:v>0.233644859813084</c:v>
                </c:pt>
                <c:pt idx="2025">
                  <c:v>0.242990654205607</c:v>
                </c:pt>
                <c:pt idx="2026">
                  <c:v>0.25233644859812998</c:v>
                </c:pt>
                <c:pt idx="2027">
                  <c:v>0.26168224299065401</c:v>
                </c:pt>
                <c:pt idx="2028">
                  <c:v>0.27102803738317699</c:v>
                </c:pt>
                <c:pt idx="2029">
                  <c:v>0.28037383177570002</c:v>
                </c:pt>
                <c:pt idx="2030">
                  <c:v>0.289719626168224</c:v>
                </c:pt>
                <c:pt idx="2031">
                  <c:v>0.29906542056074698</c:v>
                </c:pt>
                <c:pt idx="2032">
                  <c:v>0.30841121495327101</c:v>
                </c:pt>
                <c:pt idx="2033">
                  <c:v>0.31775700934579398</c:v>
                </c:pt>
                <c:pt idx="2034">
                  <c:v>0.32710280373831702</c:v>
                </c:pt>
                <c:pt idx="2035">
                  <c:v>0.33644859813084099</c:v>
                </c:pt>
                <c:pt idx="2036">
                  <c:v>0.34579439252336402</c:v>
                </c:pt>
                <c:pt idx="2037">
                  <c:v>0.355140186915887</c:v>
                </c:pt>
                <c:pt idx="2038">
                  <c:v>0.36448598130841098</c:v>
                </c:pt>
                <c:pt idx="2039">
                  <c:v>0.37383177570093401</c:v>
                </c:pt>
                <c:pt idx="2040">
                  <c:v>0.38317757009345699</c:v>
                </c:pt>
                <c:pt idx="2041">
                  <c:v>0.39252336448598102</c:v>
                </c:pt>
                <c:pt idx="2042">
                  <c:v>0.401869158878504</c:v>
                </c:pt>
                <c:pt idx="2043">
                  <c:v>0.41121495327102803</c:v>
                </c:pt>
                <c:pt idx="2044">
                  <c:v>0.420560747663551</c:v>
                </c:pt>
                <c:pt idx="2045">
                  <c:v>0.42990654205607398</c:v>
                </c:pt>
                <c:pt idx="2046">
                  <c:v>0.43925233644859801</c:v>
                </c:pt>
                <c:pt idx="2047">
                  <c:v>0.44859813084112099</c:v>
                </c:pt>
                <c:pt idx="2048">
                  <c:v>0.45794392523364402</c:v>
                </c:pt>
                <c:pt idx="2049">
                  <c:v>0.467289719626168</c:v>
                </c:pt>
                <c:pt idx="2050">
                  <c:v>0.47663551401869098</c:v>
                </c:pt>
                <c:pt idx="2051">
                  <c:v>0.48598130841121401</c:v>
                </c:pt>
                <c:pt idx="2052">
                  <c:v>0.49532710280373798</c:v>
                </c:pt>
                <c:pt idx="2053">
                  <c:v>0.50467289719626096</c:v>
                </c:pt>
                <c:pt idx="2054">
                  <c:v>0.51401869158878499</c:v>
                </c:pt>
                <c:pt idx="2055">
                  <c:v>0.52336448598130803</c:v>
                </c:pt>
                <c:pt idx="2056">
                  <c:v>0.53271028037383095</c:v>
                </c:pt>
                <c:pt idx="2057">
                  <c:v>0.54205607476635498</c:v>
                </c:pt>
                <c:pt idx="2058">
                  <c:v>0.55140186915887801</c:v>
                </c:pt>
                <c:pt idx="2059">
                  <c:v>0.56074766355140104</c:v>
                </c:pt>
                <c:pt idx="2060">
                  <c:v>0.57009345794392496</c:v>
                </c:pt>
                <c:pt idx="2061">
                  <c:v>0.579439252336448</c:v>
                </c:pt>
                <c:pt idx="2062">
                  <c:v>0.58878504672897103</c:v>
                </c:pt>
                <c:pt idx="2063">
                  <c:v>0.59813084112149495</c:v>
                </c:pt>
                <c:pt idx="2064">
                  <c:v>0.60747663551401798</c:v>
                </c:pt>
                <c:pt idx="2065">
                  <c:v>0.61682242990654201</c:v>
                </c:pt>
                <c:pt idx="2066">
                  <c:v>0.62616822429906505</c:v>
                </c:pt>
                <c:pt idx="2067">
                  <c:v>0.63551401869158797</c:v>
                </c:pt>
                <c:pt idx="2068">
                  <c:v>0.644859813084112</c:v>
                </c:pt>
                <c:pt idx="2069">
                  <c:v>0.65420560747663503</c:v>
                </c:pt>
                <c:pt idx="2070">
                  <c:v>0.66355140186915795</c:v>
                </c:pt>
                <c:pt idx="2071">
                  <c:v>0.67289719626168198</c:v>
                </c:pt>
                <c:pt idx="2072">
                  <c:v>0.68224299065420502</c:v>
                </c:pt>
                <c:pt idx="2073">
                  <c:v>0.69158878504672805</c:v>
                </c:pt>
                <c:pt idx="2074">
                  <c:v>0.70093457943925197</c:v>
                </c:pt>
                <c:pt idx="2075">
                  <c:v>0.710280373831775</c:v>
                </c:pt>
                <c:pt idx="2076">
                  <c:v>0.71962616822429903</c:v>
                </c:pt>
                <c:pt idx="2077">
                  <c:v>0.72897196261682196</c:v>
                </c:pt>
                <c:pt idx="2078">
                  <c:v>0.73831775700934499</c:v>
                </c:pt>
                <c:pt idx="2079">
                  <c:v>0.74766355140186902</c:v>
                </c:pt>
                <c:pt idx="2080">
                  <c:v>0.75700934579439205</c:v>
                </c:pt>
                <c:pt idx="2081">
                  <c:v>0.76635514018691497</c:v>
                </c:pt>
                <c:pt idx="2082">
                  <c:v>0.77570093457943901</c:v>
                </c:pt>
                <c:pt idx="2083">
                  <c:v>0.78504672897196204</c:v>
                </c:pt>
                <c:pt idx="2084">
                  <c:v>0.79439252336448596</c:v>
                </c:pt>
                <c:pt idx="2085">
                  <c:v>0.80373831775700899</c:v>
                </c:pt>
                <c:pt idx="2086">
                  <c:v>0.81308411214953202</c:v>
                </c:pt>
                <c:pt idx="2087">
                  <c:v>0.82242990654205606</c:v>
                </c:pt>
                <c:pt idx="2088">
                  <c:v>0.83177570093457898</c:v>
                </c:pt>
                <c:pt idx="2089">
                  <c:v>0.84112149532710201</c:v>
                </c:pt>
                <c:pt idx="2090">
                  <c:v>0.85046728971962604</c:v>
                </c:pt>
                <c:pt idx="2091">
                  <c:v>0.85981308411214896</c:v>
                </c:pt>
                <c:pt idx="2092">
                  <c:v>0.86915887850467199</c:v>
                </c:pt>
                <c:pt idx="2093">
                  <c:v>0.87850467289719603</c:v>
                </c:pt>
                <c:pt idx="2094">
                  <c:v>0.88785046728971895</c:v>
                </c:pt>
                <c:pt idx="2095">
                  <c:v>0.89719626168224298</c:v>
                </c:pt>
                <c:pt idx="2096">
                  <c:v>0.90654205607476601</c:v>
                </c:pt>
                <c:pt idx="2097">
                  <c:v>0.91588785046728904</c:v>
                </c:pt>
                <c:pt idx="2098">
                  <c:v>0.92523364485981296</c:v>
                </c:pt>
                <c:pt idx="2099">
                  <c:v>0.934579439252336</c:v>
                </c:pt>
                <c:pt idx="2100">
                  <c:v>0.94392523364485903</c:v>
                </c:pt>
                <c:pt idx="2101">
                  <c:v>0.95327102803738295</c:v>
                </c:pt>
                <c:pt idx="2102">
                  <c:v>0.96261682242990598</c:v>
                </c:pt>
                <c:pt idx="2103">
                  <c:v>0.97196261682242902</c:v>
                </c:pt>
                <c:pt idx="2104">
                  <c:v>0.98130841121495305</c:v>
                </c:pt>
                <c:pt idx="2105">
                  <c:v>0.99065420560747597</c:v>
                </c:pt>
                <c:pt idx="2106">
                  <c:v>0</c:v>
                </c:pt>
                <c:pt idx="2107">
                  <c:v>2.3809523809523801E-2</c:v>
                </c:pt>
                <c:pt idx="2108">
                  <c:v>4.7619047619047603E-2</c:v>
                </c:pt>
                <c:pt idx="2109">
                  <c:v>7.1428571428571397E-2</c:v>
                </c:pt>
                <c:pt idx="2110">
                  <c:v>9.5238095238095205E-2</c:v>
                </c:pt>
                <c:pt idx="2111">
                  <c:v>0.119047619047619</c:v>
                </c:pt>
                <c:pt idx="2112">
                  <c:v>0.14285714285714199</c:v>
                </c:pt>
                <c:pt idx="2113">
                  <c:v>0.16666666666666599</c:v>
                </c:pt>
                <c:pt idx="2114">
                  <c:v>0.19047619047618999</c:v>
                </c:pt>
                <c:pt idx="2115">
                  <c:v>0.214285714285714</c:v>
                </c:pt>
                <c:pt idx="2116">
                  <c:v>0.238095238095238</c:v>
                </c:pt>
                <c:pt idx="2117">
                  <c:v>0.26190476190476097</c:v>
                </c:pt>
                <c:pt idx="2118">
                  <c:v>0.28571428571428498</c:v>
                </c:pt>
                <c:pt idx="2119">
                  <c:v>0.30952380952380898</c:v>
                </c:pt>
                <c:pt idx="2120">
                  <c:v>0.33333333333333298</c:v>
                </c:pt>
                <c:pt idx="2121">
                  <c:v>0.35714285714285698</c:v>
                </c:pt>
                <c:pt idx="2122">
                  <c:v>0.38095238095237999</c:v>
                </c:pt>
                <c:pt idx="2123">
                  <c:v>0.40476190476190399</c:v>
                </c:pt>
                <c:pt idx="2124">
                  <c:v>0.42857142857142799</c:v>
                </c:pt>
                <c:pt idx="2125">
                  <c:v>0.452380952380952</c:v>
                </c:pt>
                <c:pt idx="2126">
                  <c:v>0.476190476190476</c:v>
                </c:pt>
                <c:pt idx="2127">
                  <c:v>0.5</c:v>
                </c:pt>
                <c:pt idx="2128">
                  <c:v>0.52380952380952295</c:v>
                </c:pt>
                <c:pt idx="2129">
                  <c:v>0.54761904761904701</c:v>
                </c:pt>
                <c:pt idx="2130">
                  <c:v>0.57142857142857095</c:v>
                </c:pt>
                <c:pt idx="2131">
                  <c:v>0.59523809523809501</c:v>
                </c:pt>
                <c:pt idx="2132">
                  <c:v>0.61904761904761896</c:v>
                </c:pt>
                <c:pt idx="2133">
                  <c:v>0.64285714285714202</c:v>
                </c:pt>
                <c:pt idx="2134">
                  <c:v>0.66666666666666596</c:v>
                </c:pt>
                <c:pt idx="2135">
                  <c:v>0.69047619047619002</c:v>
                </c:pt>
                <c:pt idx="2136">
                  <c:v>0.71428571428571397</c:v>
                </c:pt>
                <c:pt idx="2137">
                  <c:v>0.73809523809523803</c:v>
                </c:pt>
                <c:pt idx="2138">
                  <c:v>0.76190476190476097</c:v>
                </c:pt>
                <c:pt idx="2139">
                  <c:v>0.78571428571428503</c:v>
                </c:pt>
                <c:pt idx="2140">
                  <c:v>0.80952380952380898</c:v>
                </c:pt>
                <c:pt idx="2141">
                  <c:v>0.83333333333333304</c:v>
                </c:pt>
                <c:pt idx="2142">
                  <c:v>0.85714285714285698</c:v>
                </c:pt>
                <c:pt idx="2143">
                  <c:v>0.88095238095238004</c:v>
                </c:pt>
                <c:pt idx="2144">
                  <c:v>0.90476190476190399</c:v>
                </c:pt>
                <c:pt idx="2145">
                  <c:v>0.92857142857142805</c:v>
                </c:pt>
                <c:pt idx="2146">
                  <c:v>0.952380952380952</c:v>
                </c:pt>
                <c:pt idx="2147">
                  <c:v>0.97619047619047605</c:v>
                </c:pt>
                <c:pt idx="2148">
                  <c:v>0</c:v>
                </c:pt>
                <c:pt idx="2149">
                  <c:v>2.0833333333333301E-2</c:v>
                </c:pt>
                <c:pt idx="2150">
                  <c:v>4.1666666666666602E-2</c:v>
                </c:pt>
                <c:pt idx="2151">
                  <c:v>6.25E-2</c:v>
                </c:pt>
                <c:pt idx="2152">
                  <c:v>8.3333333333333301E-2</c:v>
                </c:pt>
                <c:pt idx="2153">
                  <c:v>0.10416666666666601</c:v>
                </c:pt>
                <c:pt idx="2154">
                  <c:v>0.125</c:v>
                </c:pt>
                <c:pt idx="2155">
                  <c:v>0.14583333333333301</c:v>
                </c:pt>
                <c:pt idx="2156">
                  <c:v>0.16666666666666599</c:v>
                </c:pt>
                <c:pt idx="2157">
                  <c:v>0.1875</c:v>
                </c:pt>
                <c:pt idx="2158">
                  <c:v>0.20833333333333301</c:v>
                </c:pt>
                <c:pt idx="2159">
                  <c:v>0.22916666666666599</c:v>
                </c:pt>
                <c:pt idx="2160">
                  <c:v>0.25</c:v>
                </c:pt>
                <c:pt idx="2161">
                  <c:v>0.27083333333333298</c:v>
                </c:pt>
                <c:pt idx="2162">
                  <c:v>0.29166666666666602</c:v>
                </c:pt>
                <c:pt idx="2163">
                  <c:v>0.3125</c:v>
                </c:pt>
                <c:pt idx="2164">
                  <c:v>0.33333333333333298</c:v>
                </c:pt>
                <c:pt idx="2165">
                  <c:v>0.35416666666666602</c:v>
                </c:pt>
                <c:pt idx="2166">
                  <c:v>0.375</c:v>
                </c:pt>
                <c:pt idx="2167">
                  <c:v>0.39583333333333298</c:v>
                </c:pt>
                <c:pt idx="2168">
                  <c:v>0.41666666666666602</c:v>
                </c:pt>
                <c:pt idx="2169">
                  <c:v>0.4375</c:v>
                </c:pt>
                <c:pt idx="2170">
                  <c:v>0.45833333333333298</c:v>
                </c:pt>
                <c:pt idx="2171">
                  <c:v>0.47916666666666602</c:v>
                </c:pt>
                <c:pt idx="2172">
                  <c:v>0.5</c:v>
                </c:pt>
                <c:pt idx="2173">
                  <c:v>0.52083333333333304</c:v>
                </c:pt>
                <c:pt idx="2174">
                  <c:v>0.54166666666666596</c:v>
                </c:pt>
                <c:pt idx="2175">
                  <c:v>0.5625</c:v>
                </c:pt>
                <c:pt idx="2176">
                  <c:v>0.58333333333333304</c:v>
                </c:pt>
                <c:pt idx="2177">
                  <c:v>0.60416666666666596</c:v>
                </c:pt>
                <c:pt idx="2178">
                  <c:v>0.625</c:v>
                </c:pt>
                <c:pt idx="2179">
                  <c:v>0.64583333333333304</c:v>
                </c:pt>
                <c:pt idx="2180">
                  <c:v>0.66666666666666596</c:v>
                </c:pt>
                <c:pt idx="2181">
                  <c:v>0.6875</c:v>
                </c:pt>
                <c:pt idx="2182">
                  <c:v>0.70833333333333304</c:v>
                </c:pt>
                <c:pt idx="2183">
                  <c:v>0.72916666666666596</c:v>
                </c:pt>
                <c:pt idx="2184">
                  <c:v>0.75</c:v>
                </c:pt>
                <c:pt idx="2185">
                  <c:v>0.77083333333333304</c:v>
                </c:pt>
                <c:pt idx="2186">
                  <c:v>0.79166666666666596</c:v>
                </c:pt>
                <c:pt idx="2187">
                  <c:v>0.8125</c:v>
                </c:pt>
                <c:pt idx="2188">
                  <c:v>0.83333333333333304</c:v>
                </c:pt>
                <c:pt idx="2189">
                  <c:v>0.85416666666666596</c:v>
                </c:pt>
                <c:pt idx="2190">
                  <c:v>0.875</c:v>
                </c:pt>
                <c:pt idx="2191">
                  <c:v>0.89583333333333304</c:v>
                </c:pt>
                <c:pt idx="2192">
                  <c:v>0.91666666666666596</c:v>
                </c:pt>
                <c:pt idx="2193">
                  <c:v>0.9375</c:v>
                </c:pt>
                <c:pt idx="2194">
                  <c:v>0.95833333333333304</c:v>
                </c:pt>
                <c:pt idx="2195">
                  <c:v>0.97916666666666596</c:v>
                </c:pt>
                <c:pt idx="2196">
                  <c:v>0</c:v>
                </c:pt>
                <c:pt idx="2197">
                  <c:v>1.4492753623188401E-2</c:v>
                </c:pt>
                <c:pt idx="2198">
                  <c:v>2.8985507246376802E-2</c:v>
                </c:pt>
                <c:pt idx="2199">
                  <c:v>4.3478260869565202E-2</c:v>
                </c:pt>
                <c:pt idx="2200">
                  <c:v>5.7971014492753603E-2</c:v>
                </c:pt>
                <c:pt idx="2201">
                  <c:v>7.2463768115942004E-2</c:v>
                </c:pt>
                <c:pt idx="2202">
                  <c:v>8.6956521739130405E-2</c:v>
                </c:pt>
                <c:pt idx="2203">
                  <c:v>0.101449275362318</c:v>
                </c:pt>
                <c:pt idx="2204">
                  <c:v>0.115942028985507</c:v>
                </c:pt>
                <c:pt idx="2205">
                  <c:v>0.13043478260869501</c:v>
                </c:pt>
                <c:pt idx="2206">
                  <c:v>0.14492753623188401</c:v>
                </c:pt>
                <c:pt idx="2207">
                  <c:v>0.15942028985507201</c:v>
                </c:pt>
                <c:pt idx="2208">
                  <c:v>0.17391304347826</c:v>
                </c:pt>
                <c:pt idx="2209">
                  <c:v>0.188405797101449</c:v>
                </c:pt>
                <c:pt idx="2210">
                  <c:v>0.202898550724637</c:v>
                </c:pt>
                <c:pt idx="2211">
                  <c:v>0.217391304347826</c:v>
                </c:pt>
                <c:pt idx="2212">
                  <c:v>0.231884057971014</c:v>
                </c:pt>
                <c:pt idx="2213">
                  <c:v>0.24637681159420199</c:v>
                </c:pt>
                <c:pt idx="2214">
                  <c:v>0.26086956521739102</c:v>
                </c:pt>
                <c:pt idx="2215">
                  <c:v>0.27536231884057899</c:v>
                </c:pt>
                <c:pt idx="2216">
                  <c:v>0.28985507246376802</c:v>
                </c:pt>
                <c:pt idx="2217">
                  <c:v>0.30434782608695599</c:v>
                </c:pt>
                <c:pt idx="2218">
                  <c:v>0.31884057971014401</c:v>
                </c:pt>
                <c:pt idx="2219">
                  <c:v>0.33333333333333298</c:v>
                </c:pt>
                <c:pt idx="2220">
                  <c:v>0.34782608695652101</c:v>
                </c:pt>
                <c:pt idx="2221">
                  <c:v>0.36231884057970998</c:v>
                </c:pt>
                <c:pt idx="2222">
                  <c:v>0.376811594202898</c:v>
                </c:pt>
                <c:pt idx="2223">
                  <c:v>0.39130434782608697</c:v>
                </c:pt>
                <c:pt idx="2224">
                  <c:v>0.405797101449275</c:v>
                </c:pt>
                <c:pt idx="2225">
                  <c:v>0.42028985507246303</c:v>
                </c:pt>
                <c:pt idx="2226">
                  <c:v>0.434782608695652</c:v>
                </c:pt>
                <c:pt idx="2227">
                  <c:v>0.44927536231884002</c:v>
                </c:pt>
                <c:pt idx="2228">
                  <c:v>0.46376811594202899</c:v>
                </c:pt>
                <c:pt idx="2229">
                  <c:v>0.47826086956521702</c:v>
                </c:pt>
                <c:pt idx="2230">
                  <c:v>0.49275362318840499</c:v>
                </c:pt>
                <c:pt idx="2231">
                  <c:v>0.50724637681159401</c:v>
                </c:pt>
                <c:pt idx="2232">
                  <c:v>0.52173913043478204</c:v>
                </c:pt>
                <c:pt idx="2233">
                  <c:v>0.53623188405797095</c:v>
                </c:pt>
                <c:pt idx="2234">
                  <c:v>0.55072463768115898</c:v>
                </c:pt>
                <c:pt idx="2235">
                  <c:v>0.56521739130434701</c:v>
                </c:pt>
                <c:pt idx="2236">
                  <c:v>0.57971014492753603</c:v>
                </c:pt>
                <c:pt idx="2237">
                  <c:v>0.59420289855072395</c:v>
                </c:pt>
                <c:pt idx="2238">
                  <c:v>0.60869565217391297</c:v>
                </c:pt>
                <c:pt idx="2239">
                  <c:v>0.623188405797101</c:v>
                </c:pt>
                <c:pt idx="2240">
                  <c:v>0.63768115942028902</c:v>
                </c:pt>
                <c:pt idx="2241">
                  <c:v>0.65217391304347805</c:v>
                </c:pt>
                <c:pt idx="2242">
                  <c:v>0.66666666666666596</c:v>
                </c:pt>
                <c:pt idx="2243">
                  <c:v>0.68115942028985499</c:v>
                </c:pt>
                <c:pt idx="2244">
                  <c:v>0.69565217391304301</c:v>
                </c:pt>
                <c:pt idx="2245">
                  <c:v>0.71014492753623104</c:v>
                </c:pt>
                <c:pt idx="2246">
                  <c:v>0.72463768115941996</c:v>
                </c:pt>
                <c:pt idx="2247">
                  <c:v>0.73913043478260798</c:v>
                </c:pt>
                <c:pt idx="2248">
                  <c:v>0.75362318840579701</c:v>
                </c:pt>
                <c:pt idx="2249">
                  <c:v>0.76811594202898503</c:v>
                </c:pt>
                <c:pt idx="2250">
                  <c:v>0.78260869565217395</c:v>
                </c:pt>
                <c:pt idx="2251">
                  <c:v>0.79710144927536197</c:v>
                </c:pt>
                <c:pt idx="2252">
                  <c:v>0.81159420289855</c:v>
                </c:pt>
                <c:pt idx="2253">
                  <c:v>0.82608695652173902</c:v>
                </c:pt>
                <c:pt idx="2254">
                  <c:v>0.84057971014492705</c:v>
                </c:pt>
                <c:pt idx="2255">
                  <c:v>0.85507246376811596</c:v>
                </c:pt>
                <c:pt idx="2256">
                  <c:v>0.86956521739130399</c:v>
                </c:pt>
                <c:pt idx="2257">
                  <c:v>0.88405797101449202</c:v>
                </c:pt>
                <c:pt idx="2258">
                  <c:v>0.89855072463768104</c:v>
                </c:pt>
                <c:pt idx="2259">
                  <c:v>0.91304347826086896</c:v>
                </c:pt>
                <c:pt idx="2260">
                  <c:v>0.92753623188405798</c:v>
                </c:pt>
                <c:pt idx="2261">
                  <c:v>0.94202898550724601</c:v>
                </c:pt>
                <c:pt idx="2262">
                  <c:v>0.95652173913043403</c:v>
                </c:pt>
                <c:pt idx="2263">
                  <c:v>0.97101449275362295</c:v>
                </c:pt>
                <c:pt idx="2264">
                  <c:v>0.98550724637681097</c:v>
                </c:pt>
                <c:pt idx="2265">
                  <c:v>0</c:v>
                </c:pt>
                <c:pt idx="2266">
                  <c:v>4.1666666666666602E-2</c:v>
                </c:pt>
                <c:pt idx="2267">
                  <c:v>8.3333333333333301E-2</c:v>
                </c:pt>
                <c:pt idx="2268">
                  <c:v>0.125</c:v>
                </c:pt>
                <c:pt idx="2269">
                  <c:v>0.16666666666666599</c:v>
                </c:pt>
                <c:pt idx="2270">
                  <c:v>0.20833333333333301</c:v>
                </c:pt>
                <c:pt idx="2271">
                  <c:v>0.25</c:v>
                </c:pt>
                <c:pt idx="2272">
                  <c:v>0.29166666666666602</c:v>
                </c:pt>
                <c:pt idx="2273">
                  <c:v>0.33333333333333298</c:v>
                </c:pt>
                <c:pt idx="2274">
                  <c:v>0.375</c:v>
                </c:pt>
                <c:pt idx="2275">
                  <c:v>0.41666666666666602</c:v>
                </c:pt>
                <c:pt idx="2276">
                  <c:v>0.45833333333333298</c:v>
                </c:pt>
                <c:pt idx="2277">
                  <c:v>0.5</c:v>
                </c:pt>
                <c:pt idx="2278">
                  <c:v>0.54166666666666596</c:v>
                </c:pt>
                <c:pt idx="2279">
                  <c:v>0.58333333333333304</c:v>
                </c:pt>
                <c:pt idx="2280">
                  <c:v>0.625</c:v>
                </c:pt>
                <c:pt idx="2281">
                  <c:v>0.66666666666666596</c:v>
                </c:pt>
                <c:pt idx="2282">
                  <c:v>0.70833333333333304</c:v>
                </c:pt>
                <c:pt idx="2283">
                  <c:v>0.75</c:v>
                </c:pt>
                <c:pt idx="2284">
                  <c:v>0.79166666666666596</c:v>
                </c:pt>
                <c:pt idx="2285">
                  <c:v>0.83333333333333304</c:v>
                </c:pt>
                <c:pt idx="2286">
                  <c:v>0.875</c:v>
                </c:pt>
                <c:pt idx="2287">
                  <c:v>0.91666666666666596</c:v>
                </c:pt>
                <c:pt idx="2288">
                  <c:v>0.95833333333333304</c:v>
                </c:pt>
                <c:pt idx="2289">
                  <c:v>0</c:v>
                </c:pt>
                <c:pt idx="2290">
                  <c:v>5.2631578947368397E-2</c:v>
                </c:pt>
                <c:pt idx="2291">
                  <c:v>0.105263157894736</c:v>
                </c:pt>
                <c:pt idx="2292">
                  <c:v>0.157894736842105</c:v>
                </c:pt>
                <c:pt idx="2293">
                  <c:v>0.21052631578947301</c:v>
                </c:pt>
                <c:pt idx="2294">
                  <c:v>0.26315789473684198</c:v>
                </c:pt>
                <c:pt idx="2295">
                  <c:v>0.31578947368421001</c:v>
                </c:pt>
                <c:pt idx="2296">
                  <c:v>0.36842105263157798</c:v>
                </c:pt>
                <c:pt idx="2297">
                  <c:v>0.42105263157894701</c:v>
                </c:pt>
                <c:pt idx="2298">
                  <c:v>0.47368421052631499</c:v>
                </c:pt>
                <c:pt idx="2299">
                  <c:v>0.52631578947368396</c:v>
                </c:pt>
                <c:pt idx="2300">
                  <c:v>0.57894736842105199</c:v>
                </c:pt>
                <c:pt idx="2301">
                  <c:v>0.63157894736842102</c:v>
                </c:pt>
                <c:pt idx="2302">
                  <c:v>0.68421052631578905</c:v>
                </c:pt>
                <c:pt idx="2303">
                  <c:v>0.73684210526315697</c:v>
                </c:pt>
                <c:pt idx="2304">
                  <c:v>0.78947368421052599</c:v>
                </c:pt>
                <c:pt idx="2305">
                  <c:v>0.84210526315789402</c:v>
                </c:pt>
                <c:pt idx="2306">
                  <c:v>0.89473684210526305</c:v>
                </c:pt>
                <c:pt idx="2307">
                  <c:v>0.94736842105263097</c:v>
                </c:pt>
                <c:pt idx="2308">
                  <c:v>0</c:v>
                </c:pt>
                <c:pt idx="2309">
                  <c:v>7.09219858156028E-3</c:v>
                </c:pt>
                <c:pt idx="2310">
                  <c:v>1.4184397163120499E-2</c:v>
                </c:pt>
                <c:pt idx="2311">
                  <c:v>2.1276595744680799E-2</c:v>
                </c:pt>
                <c:pt idx="2312">
                  <c:v>2.8368794326241099E-2</c:v>
                </c:pt>
                <c:pt idx="2313">
                  <c:v>3.54609929078014E-2</c:v>
                </c:pt>
                <c:pt idx="2314">
                  <c:v>4.2553191489361701E-2</c:v>
                </c:pt>
                <c:pt idx="2315">
                  <c:v>4.9645390070921898E-2</c:v>
                </c:pt>
                <c:pt idx="2316">
                  <c:v>5.6737588652482199E-2</c:v>
                </c:pt>
                <c:pt idx="2317">
                  <c:v>6.3829787234042507E-2</c:v>
                </c:pt>
                <c:pt idx="2318">
                  <c:v>7.09219858156028E-2</c:v>
                </c:pt>
                <c:pt idx="2319">
                  <c:v>7.8014184397163094E-2</c:v>
                </c:pt>
                <c:pt idx="2320">
                  <c:v>8.5106382978723402E-2</c:v>
                </c:pt>
                <c:pt idx="2321">
                  <c:v>9.2198581560283599E-2</c:v>
                </c:pt>
                <c:pt idx="2322">
                  <c:v>9.9290780141843907E-2</c:v>
                </c:pt>
                <c:pt idx="2323">
                  <c:v>0.10638297872340401</c:v>
                </c:pt>
                <c:pt idx="2324">
                  <c:v>0.113475177304964</c:v>
                </c:pt>
                <c:pt idx="2325">
                  <c:v>0.120567375886524</c:v>
                </c:pt>
                <c:pt idx="2326">
                  <c:v>0.12765957446808501</c:v>
                </c:pt>
                <c:pt idx="2327">
                  <c:v>0.134751773049645</c:v>
                </c:pt>
                <c:pt idx="2328">
                  <c:v>0.14184397163120499</c:v>
                </c:pt>
                <c:pt idx="2329">
                  <c:v>0.14893617021276501</c:v>
                </c:pt>
                <c:pt idx="2330">
                  <c:v>0.15602836879432599</c:v>
                </c:pt>
                <c:pt idx="2331">
                  <c:v>0.16312056737588601</c:v>
                </c:pt>
                <c:pt idx="2332">
                  <c:v>0.170212765957446</c:v>
                </c:pt>
                <c:pt idx="2333">
                  <c:v>0.17730496453900699</c:v>
                </c:pt>
                <c:pt idx="2334">
                  <c:v>0.184397163120567</c:v>
                </c:pt>
                <c:pt idx="2335">
                  <c:v>0.19148936170212699</c:v>
                </c:pt>
                <c:pt idx="2336">
                  <c:v>0.19858156028368701</c:v>
                </c:pt>
                <c:pt idx="2337">
                  <c:v>0.205673758865248</c:v>
                </c:pt>
                <c:pt idx="2338">
                  <c:v>0.21276595744680801</c:v>
                </c:pt>
                <c:pt idx="2339">
                  <c:v>0.219858156028368</c:v>
                </c:pt>
                <c:pt idx="2340">
                  <c:v>0.22695035460992899</c:v>
                </c:pt>
                <c:pt idx="2341">
                  <c:v>0.23404255319148901</c:v>
                </c:pt>
                <c:pt idx="2342">
                  <c:v>0.24113475177304899</c:v>
                </c:pt>
                <c:pt idx="2343">
                  <c:v>0.24822695035460901</c:v>
                </c:pt>
                <c:pt idx="2344">
                  <c:v>0.25531914893617003</c:v>
                </c:pt>
                <c:pt idx="2345">
                  <c:v>0.26241134751772999</c:v>
                </c:pt>
                <c:pt idx="2346">
                  <c:v>0.26950354609929</c:v>
                </c:pt>
                <c:pt idx="2347">
                  <c:v>0.27659574468085102</c:v>
                </c:pt>
                <c:pt idx="2348">
                  <c:v>0.28368794326241098</c:v>
                </c:pt>
                <c:pt idx="2349">
                  <c:v>0.290780141843971</c:v>
                </c:pt>
                <c:pt idx="2350">
                  <c:v>0.29787234042553101</c:v>
                </c:pt>
                <c:pt idx="2351">
                  <c:v>0.30496453900709197</c:v>
                </c:pt>
                <c:pt idx="2352">
                  <c:v>0.31205673758865199</c:v>
                </c:pt>
                <c:pt idx="2353">
                  <c:v>0.31914893617021201</c:v>
                </c:pt>
                <c:pt idx="2354">
                  <c:v>0.32624113475177302</c:v>
                </c:pt>
                <c:pt idx="2355">
                  <c:v>0.33333333333333298</c:v>
                </c:pt>
                <c:pt idx="2356">
                  <c:v>0.340425531914893</c:v>
                </c:pt>
                <c:pt idx="2357">
                  <c:v>0.34751773049645301</c:v>
                </c:pt>
                <c:pt idx="2358">
                  <c:v>0.35460992907801397</c:v>
                </c:pt>
                <c:pt idx="2359">
                  <c:v>0.36170212765957399</c:v>
                </c:pt>
                <c:pt idx="2360">
                  <c:v>0.36879432624113401</c:v>
                </c:pt>
                <c:pt idx="2361">
                  <c:v>0.37588652482269502</c:v>
                </c:pt>
                <c:pt idx="2362">
                  <c:v>0.38297872340425498</c:v>
                </c:pt>
                <c:pt idx="2363">
                  <c:v>0.390070921985815</c:v>
                </c:pt>
                <c:pt idx="2364">
                  <c:v>0.39716312056737502</c:v>
                </c:pt>
                <c:pt idx="2365">
                  <c:v>0.40425531914893598</c:v>
                </c:pt>
                <c:pt idx="2366">
                  <c:v>0.41134751773049599</c:v>
                </c:pt>
                <c:pt idx="2367">
                  <c:v>0.41843971631205601</c:v>
                </c:pt>
                <c:pt idx="2368">
                  <c:v>0.42553191489361702</c:v>
                </c:pt>
                <c:pt idx="2369">
                  <c:v>0.43262411347517699</c:v>
                </c:pt>
                <c:pt idx="2370">
                  <c:v>0.439716312056737</c:v>
                </c:pt>
                <c:pt idx="2371">
                  <c:v>0.44680851063829702</c:v>
                </c:pt>
                <c:pt idx="2372">
                  <c:v>0.45390070921985798</c:v>
                </c:pt>
                <c:pt idx="2373">
                  <c:v>0.46099290780141799</c:v>
                </c:pt>
                <c:pt idx="2374">
                  <c:v>0.46808510638297801</c:v>
                </c:pt>
                <c:pt idx="2375">
                  <c:v>0.47517730496453903</c:v>
                </c:pt>
                <c:pt idx="2376">
                  <c:v>0.48226950354609899</c:v>
                </c:pt>
                <c:pt idx="2377">
                  <c:v>0.489361702127659</c:v>
                </c:pt>
                <c:pt idx="2378">
                  <c:v>0.49645390070921902</c:v>
                </c:pt>
                <c:pt idx="2379">
                  <c:v>0.50354609929077998</c:v>
                </c:pt>
                <c:pt idx="2380">
                  <c:v>0.51063829787234005</c:v>
                </c:pt>
                <c:pt idx="2381">
                  <c:v>0.51773049645390001</c:v>
                </c:pt>
                <c:pt idx="2382">
                  <c:v>0.52482269503546097</c:v>
                </c:pt>
                <c:pt idx="2383">
                  <c:v>0.53191489361702105</c:v>
                </c:pt>
                <c:pt idx="2384">
                  <c:v>0.53900709219858101</c:v>
                </c:pt>
                <c:pt idx="2385">
                  <c:v>0.54609929078014097</c:v>
                </c:pt>
                <c:pt idx="2386">
                  <c:v>0.55319148936170204</c:v>
                </c:pt>
                <c:pt idx="2387">
                  <c:v>0.560283687943262</c:v>
                </c:pt>
                <c:pt idx="2388">
                  <c:v>0.56737588652482196</c:v>
                </c:pt>
                <c:pt idx="2389">
                  <c:v>0.57446808510638303</c:v>
                </c:pt>
                <c:pt idx="2390">
                  <c:v>0.58156028368794299</c:v>
                </c:pt>
                <c:pt idx="2391">
                  <c:v>0.58865248226950295</c:v>
                </c:pt>
                <c:pt idx="2392">
                  <c:v>0.59574468085106302</c:v>
                </c:pt>
                <c:pt idx="2393">
                  <c:v>0.60283687943262398</c:v>
                </c:pt>
                <c:pt idx="2394">
                  <c:v>0.60992907801418395</c:v>
                </c:pt>
                <c:pt idx="2395">
                  <c:v>0.61702127659574402</c:v>
                </c:pt>
                <c:pt idx="2396">
                  <c:v>0.62411347517730498</c:v>
                </c:pt>
                <c:pt idx="2397">
                  <c:v>0.63120567375886505</c:v>
                </c:pt>
                <c:pt idx="2398">
                  <c:v>0.63829787234042501</c:v>
                </c:pt>
                <c:pt idx="2399">
                  <c:v>0.64539007092198497</c:v>
                </c:pt>
                <c:pt idx="2400">
                  <c:v>0.65248226950354604</c:v>
                </c:pt>
                <c:pt idx="2401">
                  <c:v>0.659574468085106</c:v>
                </c:pt>
                <c:pt idx="2402">
                  <c:v>0.66666666666666596</c:v>
                </c:pt>
                <c:pt idx="2403">
                  <c:v>0.67375886524822604</c:v>
                </c:pt>
                <c:pt idx="2404">
                  <c:v>0.680851063829787</c:v>
                </c:pt>
                <c:pt idx="2405">
                  <c:v>0.68794326241134696</c:v>
                </c:pt>
                <c:pt idx="2406">
                  <c:v>0.69503546099290703</c:v>
                </c:pt>
                <c:pt idx="2407">
                  <c:v>0.70212765957446799</c:v>
                </c:pt>
                <c:pt idx="2408">
                  <c:v>0.70921985815602795</c:v>
                </c:pt>
                <c:pt idx="2409">
                  <c:v>0.71631205673758802</c:v>
                </c:pt>
                <c:pt idx="2410">
                  <c:v>0.72340425531914898</c:v>
                </c:pt>
                <c:pt idx="2411">
                  <c:v>0.73049645390070905</c:v>
                </c:pt>
                <c:pt idx="2412">
                  <c:v>0.73758865248226901</c:v>
                </c:pt>
                <c:pt idx="2413">
                  <c:v>0.74468085106382897</c:v>
                </c:pt>
                <c:pt idx="2414">
                  <c:v>0.75177304964539005</c:v>
                </c:pt>
                <c:pt idx="2415">
                  <c:v>0.75886524822695001</c:v>
                </c:pt>
                <c:pt idx="2416">
                  <c:v>0.76595744680850997</c:v>
                </c:pt>
                <c:pt idx="2417">
                  <c:v>0.77304964539007004</c:v>
                </c:pt>
                <c:pt idx="2418">
                  <c:v>0.780141843971631</c:v>
                </c:pt>
                <c:pt idx="2419">
                  <c:v>0.78723404255319096</c:v>
                </c:pt>
                <c:pt idx="2420">
                  <c:v>0.79432624113475103</c:v>
                </c:pt>
                <c:pt idx="2421">
                  <c:v>0.80141843971631199</c:v>
                </c:pt>
                <c:pt idx="2422">
                  <c:v>0.80851063829787195</c:v>
                </c:pt>
                <c:pt idx="2423">
                  <c:v>0.81560283687943202</c:v>
                </c:pt>
                <c:pt idx="2424">
                  <c:v>0.82269503546099199</c:v>
                </c:pt>
                <c:pt idx="2425">
                  <c:v>0.82978723404255295</c:v>
                </c:pt>
                <c:pt idx="2426">
                  <c:v>0.83687943262411302</c:v>
                </c:pt>
                <c:pt idx="2427">
                  <c:v>0.84397163120567298</c:v>
                </c:pt>
                <c:pt idx="2428">
                  <c:v>0.85106382978723405</c:v>
                </c:pt>
                <c:pt idx="2429">
                  <c:v>0.85815602836879401</c:v>
                </c:pt>
                <c:pt idx="2430">
                  <c:v>0.86524822695035397</c:v>
                </c:pt>
                <c:pt idx="2431">
                  <c:v>0.87234042553191404</c:v>
                </c:pt>
                <c:pt idx="2432">
                  <c:v>0.879432624113475</c:v>
                </c:pt>
                <c:pt idx="2433">
                  <c:v>0.88652482269503496</c:v>
                </c:pt>
                <c:pt idx="2434">
                  <c:v>0.89361702127659504</c:v>
                </c:pt>
                <c:pt idx="2435">
                  <c:v>0.900709219858156</c:v>
                </c:pt>
                <c:pt idx="2436">
                  <c:v>0.90780141843971596</c:v>
                </c:pt>
                <c:pt idx="2437">
                  <c:v>0.91489361702127603</c:v>
                </c:pt>
                <c:pt idx="2438">
                  <c:v>0.92198581560283599</c:v>
                </c:pt>
                <c:pt idx="2439">
                  <c:v>0.92907801418439695</c:v>
                </c:pt>
                <c:pt idx="2440">
                  <c:v>0.93617021276595702</c:v>
                </c:pt>
                <c:pt idx="2441">
                  <c:v>0.94326241134751698</c:v>
                </c:pt>
                <c:pt idx="2442">
                  <c:v>0.95035460992907805</c:v>
                </c:pt>
                <c:pt idx="2443">
                  <c:v>0.95744680851063801</c:v>
                </c:pt>
                <c:pt idx="2444">
                  <c:v>0.96453900709219798</c:v>
                </c:pt>
                <c:pt idx="2445">
                  <c:v>0.97163120567375805</c:v>
                </c:pt>
                <c:pt idx="2446">
                  <c:v>0.97872340425531901</c:v>
                </c:pt>
                <c:pt idx="2447">
                  <c:v>0.98581560283687897</c:v>
                </c:pt>
                <c:pt idx="2448">
                  <c:v>0.99290780141843904</c:v>
                </c:pt>
                <c:pt idx="2449">
                  <c:v>0</c:v>
                </c:pt>
                <c:pt idx="2450">
                  <c:v>2.6315789473684199E-2</c:v>
                </c:pt>
                <c:pt idx="2451">
                  <c:v>5.2631578947368397E-2</c:v>
                </c:pt>
                <c:pt idx="2452">
                  <c:v>7.8947368421052599E-2</c:v>
                </c:pt>
                <c:pt idx="2453">
                  <c:v>0.105263157894736</c:v>
                </c:pt>
                <c:pt idx="2454">
                  <c:v>0.13157894736842099</c:v>
                </c:pt>
                <c:pt idx="2455">
                  <c:v>0.157894736842105</c:v>
                </c:pt>
                <c:pt idx="2456">
                  <c:v>0.18421052631578899</c:v>
                </c:pt>
                <c:pt idx="2457">
                  <c:v>0.21052631578947301</c:v>
                </c:pt>
                <c:pt idx="2458">
                  <c:v>0.23684210526315699</c:v>
                </c:pt>
                <c:pt idx="2459">
                  <c:v>0.26315789473684198</c:v>
                </c:pt>
                <c:pt idx="2460">
                  <c:v>0.28947368421052599</c:v>
                </c:pt>
                <c:pt idx="2461">
                  <c:v>0.31578947368421001</c:v>
                </c:pt>
                <c:pt idx="2462">
                  <c:v>0.34210526315789402</c:v>
                </c:pt>
                <c:pt idx="2463">
                  <c:v>0.36842105263157798</c:v>
                </c:pt>
                <c:pt idx="2464">
                  <c:v>0.394736842105263</c:v>
                </c:pt>
                <c:pt idx="2465">
                  <c:v>0.42105263157894701</c:v>
                </c:pt>
                <c:pt idx="2466">
                  <c:v>0.44736842105263103</c:v>
                </c:pt>
                <c:pt idx="2467">
                  <c:v>0.47368421052631499</c:v>
                </c:pt>
                <c:pt idx="2468">
                  <c:v>0.5</c:v>
                </c:pt>
                <c:pt idx="2469">
                  <c:v>0.52631578947368396</c:v>
                </c:pt>
                <c:pt idx="2470">
                  <c:v>0.55263157894736803</c:v>
                </c:pt>
                <c:pt idx="2471">
                  <c:v>0.57894736842105199</c:v>
                </c:pt>
                <c:pt idx="2472">
                  <c:v>0.60526315789473595</c:v>
                </c:pt>
                <c:pt idx="2473">
                  <c:v>0.63157894736842102</c:v>
                </c:pt>
                <c:pt idx="2474">
                  <c:v>0.65789473684210498</c:v>
                </c:pt>
                <c:pt idx="2475">
                  <c:v>0.68421052631578905</c:v>
                </c:pt>
                <c:pt idx="2476">
                  <c:v>0.71052631578947301</c:v>
                </c:pt>
                <c:pt idx="2477">
                  <c:v>0.73684210526315697</c:v>
                </c:pt>
                <c:pt idx="2478">
                  <c:v>0.76315789473684204</c:v>
                </c:pt>
                <c:pt idx="2479">
                  <c:v>0.78947368421052599</c:v>
                </c:pt>
                <c:pt idx="2480">
                  <c:v>0.81578947368420995</c:v>
                </c:pt>
                <c:pt idx="2481">
                  <c:v>0.84210526315789402</c:v>
                </c:pt>
                <c:pt idx="2482">
                  <c:v>0.86842105263157898</c:v>
                </c:pt>
                <c:pt idx="2483">
                  <c:v>0.89473684210526305</c:v>
                </c:pt>
                <c:pt idx="2484">
                  <c:v>0.92105263157894701</c:v>
                </c:pt>
                <c:pt idx="2485">
                  <c:v>0.94736842105263097</c:v>
                </c:pt>
                <c:pt idx="2486">
                  <c:v>0.97368421052631504</c:v>
                </c:pt>
                <c:pt idx="2487">
                  <c:v>0</c:v>
                </c:pt>
                <c:pt idx="2488">
                  <c:v>1.5625E-2</c:v>
                </c:pt>
                <c:pt idx="2489">
                  <c:v>3.125E-2</c:v>
                </c:pt>
                <c:pt idx="2490">
                  <c:v>4.6875E-2</c:v>
                </c:pt>
                <c:pt idx="2491">
                  <c:v>6.25E-2</c:v>
                </c:pt>
                <c:pt idx="2492">
                  <c:v>7.8125E-2</c:v>
                </c:pt>
                <c:pt idx="2493">
                  <c:v>9.375E-2</c:v>
                </c:pt>
                <c:pt idx="2494">
                  <c:v>0.109375</c:v>
                </c:pt>
                <c:pt idx="2495">
                  <c:v>0.125</c:v>
                </c:pt>
                <c:pt idx="2496">
                  <c:v>0.140625</c:v>
                </c:pt>
                <c:pt idx="2497">
                  <c:v>0.15625</c:v>
                </c:pt>
                <c:pt idx="2498">
                  <c:v>0.171875</c:v>
                </c:pt>
                <c:pt idx="2499">
                  <c:v>0.1875</c:v>
                </c:pt>
                <c:pt idx="2500">
                  <c:v>0.203125</c:v>
                </c:pt>
                <c:pt idx="2501">
                  <c:v>0.21875</c:v>
                </c:pt>
                <c:pt idx="2502">
                  <c:v>0.234375</c:v>
                </c:pt>
                <c:pt idx="2503">
                  <c:v>0.25</c:v>
                </c:pt>
                <c:pt idx="2504">
                  <c:v>0.265625</c:v>
                </c:pt>
                <c:pt idx="2505">
                  <c:v>0.28125</c:v>
                </c:pt>
                <c:pt idx="2506">
                  <c:v>0.296875</c:v>
                </c:pt>
                <c:pt idx="2507">
                  <c:v>0.3125</c:v>
                </c:pt>
                <c:pt idx="2508">
                  <c:v>0.328125</c:v>
                </c:pt>
                <c:pt idx="2509">
                  <c:v>0.34375</c:v>
                </c:pt>
                <c:pt idx="2510">
                  <c:v>0.359375</c:v>
                </c:pt>
                <c:pt idx="2511">
                  <c:v>0.375</c:v>
                </c:pt>
                <c:pt idx="2512">
                  <c:v>0.390625</c:v>
                </c:pt>
                <c:pt idx="2513">
                  <c:v>0.40625</c:v>
                </c:pt>
                <c:pt idx="2514">
                  <c:v>0.421875</c:v>
                </c:pt>
                <c:pt idx="2515">
                  <c:v>0.4375</c:v>
                </c:pt>
                <c:pt idx="2516">
                  <c:v>0.453125</c:v>
                </c:pt>
                <c:pt idx="2517">
                  <c:v>0.46875</c:v>
                </c:pt>
                <c:pt idx="2518">
                  <c:v>0.484375</c:v>
                </c:pt>
                <c:pt idx="2519">
                  <c:v>0.5</c:v>
                </c:pt>
                <c:pt idx="2520">
                  <c:v>0.515625</c:v>
                </c:pt>
                <c:pt idx="2521">
                  <c:v>0.53125</c:v>
                </c:pt>
                <c:pt idx="2522">
                  <c:v>0.546875</c:v>
                </c:pt>
                <c:pt idx="2523">
                  <c:v>0.5625</c:v>
                </c:pt>
                <c:pt idx="2524">
                  <c:v>0.578125</c:v>
                </c:pt>
                <c:pt idx="2525">
                  <c:v>0.59375</c:v>
                </c:pt>
                <c:pt idx="2526">
                  <c:v>0.609375</c:v>
                </c:pt>
                <c:pt idx="2527">
                  <c:v>0.625</c:v>
                </c:pt>
                <c:pt idx="2528">
                  <c:v>0.640625</c:v>
                </c:pt>
                <c:pt idx="2529">
                  <c:v>0.65625</c:v>
                </c:pt>
                <c:pt idx="2530">
                  <c:v>0.671875</c:v>
                </c:pt>
                <c:pt idx="2531">
                  <c:v>0.6875</c:v>
                </c:pt>
                <c:pt idx="2532">
                  <c:v>0.703125</c:v>
                </c:pt>
                <c:pt idx="2533">
                  <c:v>0.71875</c:v>
                </c:pt>
                <c:pt idx="2534">
                  <c:v>0.734375</c:v>
                </c:pt>
                <c:pt idx="2535">
                  <c:v>0.75</c:v>
                </c:pt>
                <c:pt idx="2536">
                  <c:v>0.765625</c:v>
                </c:pt>
                <c:pt idx="2537">
                  <c:v>0.78125</c:v>
                </c:pt>
                <c:pt idx="2538">
                  <c:v>0.796875</c:v>
                </c:pt>
                <c:pt idx="2539">
                  <c:v>0.8125</c:v>
                </c:pt>
                <c:pt idx="2540">
                  <c:v>0.828125</c:v>
                </c:pt>
                <c:pt idx="2541">
                  <c:v>0.84375</c:v>
                </c:pt>
                <c:pt idx="2542">
                  <c:v>0.859375</c:v>
                </c:pt>
                <c:pt idx="2543">
                  <c:v>0.875</c:v>
                </c:pt>
                <c:pt idx="2544">
                  <c:v>0.890625</c:v>
                </c:pt>
                <c:pt idx="2545">
                  <c:v>0.90625</c:v>
                </c:pt>
                <c:pt idx="2546">
                  <c:v>0.921875</c:v>
                </c:pt>
                <c:pt idx="2547">
                  <c:v>0.9375</c:v>
                </c:pt>
                <c:pt idx="2548">
                  <c:v>0.953125</c:v>
                </c:pt>
                <c:pt idx="2549">
                  <c:v>0.96875</c:v>
                </c:pt>
                <c:pt idx="2550">
                  <c:v>0.984375</c:v>
                </c:pt>
                <c:pt idx="2551">
                  <c:v>0</c:v>
                </c:pt>
                <c:pt idx="2552">
                  <c:v>3.03030303030303E-2</c:v>
                </c:pt>
                <c:pt idx="2553">
                  <c:v>6.0606060606060601E-2</c:v>
                </c:pt>
                <c:pt idx="2554">
                  <c:v>9.0909090909090898E-2</c:v>
                </c:pt>
                <c:pt idx="2555">
                  <c:v>0.12121212121212099</c:v>
                </c:pt>
                <c:pt idx="2556">
                  <c:v>0.15151515151515099</c:v>
                </c:pt>
                <c:pt idx="2557">
                  <c:v>0.18181818181818099</c:v>
                </c:pt>
                <c:pt idx="2558">
                  <c:v>0.21212121212121199</c:v>
                </c:pt>
                <c:pt idx="2559">
                  <c:v>0.24242424242424199</c:v>
                </c:pt>
                <c:pt idx="2560">
                  <c:v>0.27272727272727199</c:v>
                </c:pt>
                <c:pt idx="2561">
                  <c:v>0.30303030303030298</c:v>
                </c:pt>
                <c:pt idx="2562">
                  <c:v>0.33333333333333298</c:v>
                </c:pt>
                <c:pt idx="2563">
                  <c:v>0.36363636363636298</c:v>
                </c:pt>
                <c:pt idx="2564">
                  <c:v>0.39393939393939298</c:v>
                </c:pt>
                <c:pt idx="2565">
                  <c:v>0.42424242424242398</c:v>
                </c:pt>
                <c:pt idx="2566">
                  <c:v>0.45454545454545398</c:v>
                </c:pt>
                <c:pt idx="2567">
                  <c:v>0.48484848484848397</c:v>
                </c:pt>
                <c:pt idx="2568">
                  <c:v>0.51515151515151503</c:v>
                </c:pt>
                <c:pt idx="2569">
                  <c:v>0.54545454545454497</c:v>
                </c:pt>
                <c:pt idx="2570">
                  <c:v>0.57575757575757502</c:v>
                </c:pt>
                <c:pt idx="2571">
                  <c:v>0.60606060606060597</c:v>
                </c:pt>
                <c:pt idx="2572">
                  <c:v>0.63636363636363602</c:v>
                </c:pt>
                <c:pt idx="2573">
                  <c:v>0.66666666666666596</c:v>
                </c:pt>
                <c:pt idx="2574">
                  <c:v>0.69696969696969702</c:v>
                </c:pt>
                <c:pt idx="2575">
                  <c:v>0.72727272727272696</c:v>
                </c:pt>
                <c:pt idx="2576">
                  <c:v>0.75757575757575701</c:v>
                </c:pt>
                <c:pt idx="2577">
                  <c:v>0.78787878787878696</c:v>
                </c:pt>
                <c:pt idx="2578">
                  <c:v>0.81818181818181801</c:v>
                </c:pt>
                <c:pt idx="2579">
                  <c:v>0.84848484848484795</c:v>
                </c:pt>
                <c:pt idx="2580">
                  <c:v>0.87878787878787801</c:v>
                </c:pt>
                <c:pt idx="2581">
                  <c:v>0.90909090909090895</c:v>
                </c:pt>
                <c:pt idx="2582">
                  <c:v>0.939393939393939</c:v>
                </c:pt>
                <c:pt idx="2583">
                  <c:v>0.96969696969696895</c:v>
                </c:pt>
                <c:pt idx="2584">
                  <c:v>0</c:v>
                </c:pt>
                <c:pt idx="2585">
                  <c:v>7.7519379844961196E-3</c:v>
                </c:pt>
                <c:pt idx="2586">
                  <c:v>1.5503875968992199E-2</c:v>
                </c:pt>
                <c:pt idx="2587">
                  <c:v>2.3255813953488299E-2</c:v>
                </c:pt>
                <c:pt idx="2588">
                  <c:v>3.1007751937984399E-2</c:v>
                </c:pt>
                <c:pt idx="2589">
                  <c:v>3.8759689922480599E-2</c:v>
                </c:pt>
                <c:pt idx="2590">
                  <c:v>4.6511627906976702E-2</c:v>
                </c:pt>
                <c:pt idx="2591">
                  <c:v>5.4263565891472798E-2</c:v>
                </c:pt>
                <c:pt idx="2592">
                  <c:v>6.2015503875968901E-2</c:v>
                </c:pt>
                <c:pt idx="2593">
                  <c:v>6.9767441860465101E-2</c:v>
                </c:pt>
                <c:pt idx="2594">
                  <c:v>7.7519379844961198E-2</c:v>
                </c:pt>
                <c:pt idx="2595">
                  <c:v>8.5271317829457294E-2</c:v>
                </c:pt>
                <c:pt idx="2596">
                  <c:v>9.3023255813953404E-2</c:v>
                </c:pt>
                <c:pt idx="2597">
                  <c:v>0.100775193798449</c:v>
                </c:pt>
                <c:pt idx="2598">
                  <c:v>0.108527131782945</c:v>
                </c:pt>
                <c:pt idx="2599">
                  <c:v>0.116279069767441</c:v>
                </c:pt>
                <c:pt idx="2600">
                  <c:v>0.124031007751937</c:v>
                </c:pt>
                <c:pt idx="2601">
                  <c:v>0.13178294573643401</c:v>
                </c:pt>
                <c:pt idx="2602">
                  <c:v>0.13953488372093001</c:v>
                </c:pt>
                <c:pt idx="2603">
                  <c:v>0.14728682170542601</c:v>
                </c:pt>
                <c:pt idx="2604">
                  <c:v>0.15503875968992201</c:v>
                </c:pt>
                <c:pt idx="2605">
                  <c:v>0.16279069767441801</c:v>
                </c:pt>
                <c:pt idx="2606">
                  <c:v>0.170542635658914</c:v>
                </c:pt>
                <c:pt idx="2607">
                  <c:v>0.17829457364341</c:v>
                </c:pt>
                <c:pt idx="2608">
                  <c:v>0.186046511627906</c:v>
                </c:pt>
                <c:pt idx="2609">
                  <c:v>0.193798449612403</c:v>
                </c:pt>
                <c:pt idx="2610">
                  <c:v>0.201550387596899</c:v>
                </c:pt>
                <c:pt idx="2611">
                  <c:v>0.209302325581395</c:v>
                </c:pt>
                <c:pt idx="2612">
                  <c:v>0.217054263565891</c:v>
                </c:pt>
                <c:pt idx="2613">
                  <c:v>0.224806201550387</c:v>
                </c:pt>
                <c:pt idx="2614">
                  <c:v>0.232558139534883</c:v>
                </c:pt>
                <c:pt idx="2615">
                  <c:v>0.240310077519379</c:v>
                </c:pt>
                <c:pt idx="2616">
                  <c:v>0.24806201550387499</c:v>
                </c:pt>
                <c:pt idx="2617">
                  <c:v>0.25581395348837199</c:v>
                </c:pt>
                <c:pt idx="2618">
                  <c:v>0.26356589147286802</c:v>
                </c:pt>
                <c:pt idx="2619">
                  <c:v>0.27131782945736399</c:v>
                </c:pt>
                <c:pt idx="2620">
                  <c:v>0.27906976744186002</c:v>
                </c:pt>
                <c:pt idx="2621">
                  <c:v>0.28682170542635599</c:v>
                </c:pt>
                <c:pt idx="2622">
                  <c:v>0.29457364341085202</c:v>
                </c:pt>
                <c:pt idx="2623">
                  <c:v>0.30232558139534799</c:v>
                </c:pt>
                <c:pt idx="2624">
                  <c:v>0.31007751937984401</c:v>
                </c:pt>
                <c:pt idx="2625">
                  <c:v>0.31782945736434098</c:v>
                </c:pt>
                <c:pt idx="2626">
                  <c:v>0.32558139534883701</c:v>
                </c:pt>
                <c:pt idx="2627">
                  <c:v>0.33333333333333298</c:v>
                </c:pt>
                <c:pt idx="2628">
                  <c:v>0.34108527131782901</c:v>
                </c:pt>
                <c:pt idx="2629">
                  <c:v>0.34883720930232498</c:v>
                </c:pt>
                <c:pt idx="2630">
                  <c:v>0.35658914728682101</c:v>
                </c:pt>
                <c:pt idx="2631">
                  <c:v>0.36434108527131698</c:v>
                </c:pt>
                <c:pt idx="2632">
                  <c:v>0.372093023255813</c:v>
                </c:pt>
                <c:pt idx="2633">
                  <c:v>0.37984496124030998</c:v>
                </c:pt>
                <c:pt idx="2634">
                  <c:v>0.387596899224806</c:v>
                </c:pt>
                <c:pt idx="2635">
                  <c:v>0.39534883720930197</c:v>
                </c:pt>
                <c:pt idx="2636">
                  <c:v>0.403100775193798</c:v>
                </c:pt>
                <c:pt idx="2637">
                  <c:v>0.41085271317829403</c:v>
                </c:pt>
                <c:pt idx="2638">
                  <c:v>0.41860465116279</c:v>
                </c:pt>
                <c:pt idx="2639">
                  <c:v>0.42635658914728602</c:v>
                </c:pt>
                <c:pt idx="2640">
                  <c:v>0.434108527131782</c:v>
                </c:pt>
                <c:pt idx="2641">
                  <c:v>0.44186046511627902</c:v>
                </c:pt>
                <c:pt idx="2642">
                  <c:v>0.44961240310077499</c:v>
                </c:pt>
                <c:pt idx="2643">
                  <c:v>0.45736434108527102</c:v>
                </c:pt>
                <c:pt idx="2644">
                  <c:v>0.46511627906976699</c:v>
                </c:pt>
                <c:pt idx="2645">
                  <c:v>0.47286821705426302</c:v>
                </c:pt>
                <c:pt idx="2646">
                  <c:v>0.48062015503875899</c:v>
                </c:pt>
                <c:pt idx="2647">
                  <c:v>0.48837209302325502</c:v>
                </c:pt>
                <c:pt idx="2648">
                  <c:v>0.49612403100775099</c:v>
                </c:pt>
                <c:pt idx="2649">
                  <c:v>0.50387596899224796</c:v>
                </c:pt>
                <c:pt idx="2650">
                  <c:v>0.51162790697674398</c:v>
                </c:pt>
                <c:pt idx="2651">
                  <c:v>0.51937984496124001</c:v>
                </c:pt>
                <c:pt idx="2652">
                  <c:v>0.52713178294573604</c:v>
                </c:pt>
                <c:pt idx="2653">
                  <c:v>0.53488372093023195</c:v>
                </c:pt>
                <c:pt idx="2654">
                  <c:v>0.54263565891472798</c:v>
                </c:pt>
                <c:pt idx="2655">
                  <c:v>0.55038759689922401</c:v>
                </c:pt>
                <c:pt idx="2656">
                  <c:v>0.55813953488372003</c:v>
                </c:pt>
                <c:pt idx="2657">
                  <c:v>0.56589147286821695</c:v>
                </c:pt>
                <c:pt idx="2658">
                  <c:v>0.57364341085271298</c:v>
                </c:pt>
                <c:pt idx="2659">
                  <c:v>0.581395348837209</c:v>
                </c:pt>
                <c:pt idx="2660">
                  <c:v>0.58914728682170503</c:v>
                </c:pt>
                <c:pt idx="2661">
                  <c:v>0.59689922480620095</c:v>
                </c:pt>
                <c:pt idx="2662">
                  <c:v>0.60465116279069697</c:v>
                </c:pt>
                <c:pt idx="2663">
                  <c:v>0.612403100775193</c:v>
                </c:pt>
                <c:pt idx="2664">
                  <c:v>0.62015503875968903</c:v>
                </c:pt>
                <c:pt idx="2665">
                  <c:v>0.62790697674418605</c:v>
                </c:pt>
                <c:pt idx="2666">
                  <c:v>0.63565891472868197</c:v>
                </c:pt>
                <c:pt idx="2667">
                  <c:v>0.64341085271317799</c:v>
                </c:pt>
                <c:pt idx="2668">
                  <c:v>0.65116279069767402</c:v>
                </c:pt>
                <c:pt idx="2669">
                  <c:v>0.65891472868217005</c:v>
                </c:pt>
                <c:pt idx="2670">
                  <c:v>0.66666666666666596</c:v>
                </c:pt>
                <c:pt idx="2671">
                  <c:v>0.67441860465116199</c:v>
                </c:pt>
                <c:pt idx="2672">
                  <c:v>0.68217054263565802</c:v>
                </c:pt>
                <c:pt idx="2673">
                  <c:v>0.68992248062015504</c:v>
                </c:pt>
                <c:pt idx="2674">
                  <c:v>0.69767441860465096</c:v>
                </c:pt>
                <c:pt idx="2675">
                  <c:v>0.70542635658914699</c:v>
                </c:pt>
                <c:pt idx="2676">
                  <c:v>0.71317829457364301</c:v>
                </c:pt>
                <c:pt idx="2677">
                  <c:v>0.72093023255813904</c:v>
                </c:pt>
                <c:pt idx="2678">
                  <c:v>0.72868217054263495</c:v>
                </c:pt>
                <c:pt idx="2679">
                  <c:v>0.73643410852713098</c:v>
                </c:pt>
                <c:pt idx="2680">
                  <c:v>0.74418604651162701</c:v>
                </c:pt>
                <c:pt idx="2681">
                  <c:v>0.75193798449612403</c:v>
                </c:pt>
                <c:pt idx="2682">
                  <c:v>0.75968992248061995</c:v>
                </c:pt>
                <c:pt idx="2683">
                  <c:v>0.76744186046511598</c:v>
                </c:pt>
                <c:pt idx="2684">
                  <c:v>0.775193798449612</c:v>
                </c:pt>
                <c:pt idx="2685">
                  <c:v>0.78294573643410803</c:v>
                </c:pt>
                <c:pt idx="2686">
                  <c:v>0.79069767441860395</c:v>
                </c:pt>
                <c:pt idx="2687">
                  <c:v>0.79844961240309997</c:v>
                </c:pt>
                <c:pt idx="2688">
                  <c:v>0.806201550387596</c:v>
                </c:pt>
                <c:pt idx="2689">
                  <c:v>0.81395348837209303</c:v>
                </c:pt>
                <c:pt idx="2690">
                  <c:v>0.82170542635658905</c:v>
                </c:pt>
                <c:pt idx="2691">
                  <c:v>0.82945736434108497</c:v>
                </c:pt>
                <c:pt idx="2692">
                  <c:v>0.837209302325581</c:v>
                </c:pt>
                <c:pt idx="2693">
                  <c:v>0.84496124031007702</c:v>
                </c:pt>
                <c:pt idx="2694">
                  <c:v>0.85271317829457305</c:v>
                </c:pt>
                <c:pt idx="2695">
                  <c:v>0.86046511627906896</c:v>
                </c:pt>
                <c:pt idx="2696">
                  <c:v>0.86821705426356499</c:v>
                </c:pt>
                <c:pt idx="2697">
                  <c:v>0.87596899224806202</c:v>
                </c:pt>
                <c:pt idx="2698">
                  <c:v>0.88372093023255804</c:v>
                </c:pt>
                <c:pt idx="2699">
                  <c:v>0.89147286821705396</c:v>
                </c:pt>
                <c:pt idx="2700">
                  <c:v>0.89922480620154999</c:v>
                </c:pt>
                <c:pt idx="2701">
                  <c:v>0.90697674418604601</c:v>
                </c:pt>
                <c:pt idx="2702">
                  <c:v>0.91472868217054204</c:v>
                </c:pt>
                <c:pt idx="2703">
                  <c:v>0.92248062015503796</c:v>
                </c:pt>
                <c:pt idx="2704">
                  <c:v>0.93023255813953398</c:v>
                </c:pt>
                <c:pt idx="2705">
                  <c:v>0.93798449612403101</c:v>
                </c:pt>
                <c:pt idx="2706">
                  <c:v>0.94573643410852704</c:v>
                </c:pt>
                <c:pt idx="2707">
                  <c:v>0.95348837209302295</c:v>
                </c:pt>
                <c:pt idx="2708">
                  <c:v>0.96124031007751898</c:v>
                </c:pt>
                <c:pt idx="2709">
                  <c:v>0.968992248062015</c:v>
                </c:pt>
                <c:pt idx="2710">
                  <c:v>0.97674418604651103</c:v>
                </c:pt>
                <c:pt idx="2711">
                  <c:v>0.98449612403100695</c:v>
                </c:pt>
                <c:pt idx="2712">
                  <c:v>0.99224806201550297</c:v>
                </c:pt>
                <c:pt idx="2713">
                  <c:v>0</c:v>
                </c:pt>
                <c:pt idx="2714">
                  <c:v>1.5625E-2</c:v>
                </c:pt>
                <c:pt idx="2715">
                  <c:v>3.125E-2</c:v>
                </c:pt>
                <c:pt idx="2716">
                  <c:v>4.6875E-2</c:v>
                </c:pt>
                <c:pt idx="2717">
                  <c:v>6.25E-2</c:v>
                </c:pt>
                <c:pt idx="2718">
                  <c:v>7.8125E-2</c:v>
                </c:pt>
                <c:pt idx="2719">
                  <c:v>9.375E-2</c:v>
                </c:pt>
                <c:pt idx="2720">
                  <c:v>0.109375</c:v>
                </c:pt>
                <c:pt idx="2721">
                  <c:v>0.125</c:v>
                </c:pt>
                <c:pt idx="2722">
                  <c:v>0.140625</c:v>
                </c:pt>
                <c:pt idx="2723">
                  <c:v>0.15625</c:v>
                </c:pt>
                <c:pt idx="2724">
                  <c:v>0.171875</c:v>
                </c:pt>
                <c:pt idx="2725">
                  <c:v>0.1875</c:v>
                </c:pt>
                <c:pt idx="2726">
                  <c:v>0.203125</c:v>
                </c:pt>
                <c:pt idx="2727">
                  <c:v>0.21875</c:v>
                </c:pt>
                <c:pt idx="2728">
                  <c:v>0.234375</c:v>
                </c:pt>
                <c:pt idx="2729">
                  <c:v>0.25</c:v>
                </c:pt>
                <c:pt idx="2730">
                  <c:v>0.265625</c:v>
                </c:pt>
                <c:pt idx="2731">
                  <c:v>0.28125</c:v>
                </c:pt>
                <c:pt idx="2732">
                  <c:v>0.296875</c:v>
                </c:pt>
                <c:pt idx="2733">
                  <c:v>0.3125</c:v>
                </c:pt>
                <c:pt idx="2734">
                  <c:v>0.328125</c:v>
                </c:pt>
                <c:pt idx="2735">
                  <c:v>0.34375</c:v>
                </c:pt>
                <c:pt idx="2736">
                  <c:v>0.359375</c:v>
                </c:pt>
                <c:pt idx="2737">
                  <c:v>0.375</c:v>
                </c:pt>
                <c:pt idx="2738">
                  <c:v>0.390625</c:v>
                </c:pt>
                <c:pt idx="2739">
                  <c:v>0.40625</c:v>
                </c:pt>
                <c:pt idx="2740">
                  <c:v>0.421875</c:v>
                </c:pt>
                <c:pt idx="2741">
                  <c:v>0.4375</c:v>
                </c:pt>
                <c:pt idx="2742">
                  <c:v>0.453125</c:v>
                </c:pt>
                <c:pt idx="2743">
                  <c:v>0.46875</c:v>
                </c:pt>
                <c:pt idx="2744">
                  <c:v>0.484375</c:v>
                </c:pt>
                <c:pt idx="2745">
                  <c:v>0.5</c:v>
                </c:pt>
                <c:pt idx="2746">
                  <c:v>0.515625</c:v>
                </c:pt>
                <c:pt idx="2747">
                  <c:v>0.53125</c:v>
                </c:pt>
                <c:pt idx="2748">
                  <c:v>0.546875</c:v>
                </c:pt>
                <c:pt idx="2749">
                  <c:v>0.5625</c:v>
                </c:pt>
                <c:pt idx="2750">
                  <c:v>0.578125</c:v>
                </c:pt>
                <c:pt idx="2751">
                  <c:v>0.59375</c:v>
                </c:pt>
                <c:pt idx="2752">
                  <c:v>0.609375</c:v>
                </c:pt>
                <c:pt idx="2753">
                  <c:v>0.625</c:v>
                </c:pt>
                <c:pt idx="2754">
                  <c:v>0.640625</c:v>
                </c:pt>
                <c:pt idx="2755">
                  <c:v>0.65625</c:v>
                </c:pt>
                <c:pt idx="2756">
                  <c:v>0.671875</c:v>
                </c:pt>
                <c:pt idx="2757">
                  <c:v>0.6875</c:v>
                </c:pt>
                <c:pt idx="2758">
                  <c:v>0.703125</c:v>
                </c:pt>
                <c:pt idx="2759">
                  <c:v>0.71875</c:v>
                </c:pt>
                <c:pt idx="2760">
                  <c:v>0.734375</c:v>
                </c:pt>
                <c:pt idx="2761">
                  <c:v>0.75</c:v>
                </c:pt>
                <c:pt idx="2762">
                  <c:v>0.765625</c:v>
                </c:pt>
                <c:pt idx="2763">
                  <c:v>0.78125</c:v>
                </c:pt>
                <c:pt idx="2764">
                  <c:v>0.796875</c:v>
                </c:pt>
                <c:pt idx="2765">
                  <c:v>0.8125</c:v>
                </c:pt>
                <c:pt idx="2766">
                  <c:v>0.828125</c:v>
                </c:pt>
                <c:pt idx="2767">
                  <c:v>0.84375</c:v>
                </c:pt>
                <c:pt idx="2768">
                  <c:v>0.859375</c:v>
                </c:pt>
                <c:pt idx="2769">
                  <c:v>0.875</c:v>
                </c:pt>
                <c:pt idx="2770">
                  <c:v>0.890625</c:v>
                </c:pt>
                <c:pt idx="2771">
                  <c:v>0.90625</c:v>
                </c:pt>
                <c:pt idx="2772">
                  <c:v>0.921875</c:v>
                </c:pt>
                <c:pt idx="2773">
                  <c:v>0.9375</c:v>
                </c:pt>
                <c:pt idx="2774">
                  <c:v>0.953125</c:v>
                </c:pt>
                <c:pt idx="2775">
                  <c:v>0.96875</c:v>
                </c:pt>
                <c:pt idx="2776">
                  <c:v>0.984375</c:v>
                </c:pt>
                <c:pt idx="2777">
                  <c:v>0</c:v>
                </c:pt>
                <c:pt idx="2778">
                  <c:v>1.5625E-2</c:v>
                </c:pt>
                <c:pt idx="2779">
                  <c:v>3.125E-2</c:v>
                </c:pt>
                <c:pt idx="2780">
                  <c:v>4.6875E-2</c:v>
                </c:pt>
                <c:pt idx="2781">
                  <c:v>6.25E-2</c:v>
                </c:pt>
                <c:pt idx="2782">
                  <c:v>7.8125E-2</c:v>
                </c:pt>
                <c:pt idx="2783">
                  <c:v>9.375E-2</c:v>
                </c:pt>
                <c:pt idx="2784">
                  <c:v>0.109375</c:v>
                </c:pt>
                <c:pt idx="2785">
                  <c:v>0.125</c:v>
                </c:pt>
                <c:pt idx="2786">
                  <c:v>0.140625</c:v>
                </c:pt>
                <c:pt idx="2787">
                  <c:v>0.15625</c:v>
                </c:pt>
                <c:pt idx="2788">
                  <c:v>0.171875</c:v>
                </c:pt>
                <c:pt idx="2789">
                  <c:v>0.1875</c:v>
                </c:pt>
                <c:pt idx="2790">
                  <c:v>0.203125</c:v>
                </c:pt>
                <c:pt idx="2791">
                  <c:v>0.21875</c:v>
                </c:pt>
                <c:pt idx="2792">
                  <c:v>0.234375</c:v>
                </c:pt>
                <c:pt idx="2793">
                  <c:v>0.25</c:v>
                </c:pt>
                <c:pt idx="2794">
                  <c:v>0.265625</c:v>
                </c:pt>
                <c:pt idx="2795">
                  <c:v>0.28125</c:v>
                </c:pt>
                <c:pt idx="2796">
                  <c:v>0.296875</c:v>
                </c:pt>
                <c:pt idx="2797">
                  <c:v>0.3125</c:v>
                </c:pt>
                <c:pt idx="2798">
                  <c:v>0.328125</c:v>
                </c:pt>
                <c:pt idx="2799">
                  <c:v>0.34375</c:v>
                </c:pt>
                <c:pt idx="2800">
                  <c:v>0.359375</c:v>
                </c:pt>
                <c:pt idx="2801">
                  <c:v>0.375</c:v>
                </c:pt>
                <c:pt idx="2802">
                  <c:v>0.390625</c:v>
                </c:pt>
                <c:pt idx="2803">
                  <c:v>0.40625</c:v>
                </c:pt>
                <c:pt idx="2804">
                  <c:v>0.421875</c:v>
                </c:pt>
                <c:pt idx="2805">
                  <c:v>0.4375</c:v>
                </c:pt>
                <c:pt idx="2806">
                  <c:v>0.453125</c:v>
                </c:pt>
                <c:pt idx="2807">
                  <c:v>0.46875</c:v>
                </c:pt>
                <c:pt idx="2808">
                  <c:v>0.484375</c:v>
                </c:pt>
                <c:pt idx="2809">
                  <c:v>0.5</c:v>
                </c:pt>
                <c:pt idx="2810">
                  <c:v>0.515625</c:v>
                </c:pt>
                <c:pt idx="2811">
                  <c:v>0.53125</c:v>
                </c:pt>
                <c:pt idx="2812">
                  <c:v>0.546875</c:v>
                </c:pt>
                <c:pt idx="2813">
                  <c:v>0.5625</c:v>
                </c:pt>
                <c:pt idx="2814">
                  <c:v>0.578125</c:v>
                </c:pt>
                <c:pt idx="2815">
                  <c:v>0.59375</c:v>
                </c:pt>
                <c:pt idx="2816">
                  <c:v>0.609375</c:v>
                </c:pt>
                <c:pt idx="2817">
                  <c:v>0.625</c:v>
                </c:pt>
                <c:pt idx="2818">
                  <c:v>0.640625</c:v>
                </c:pt>
                <c:pt idx="2819">
                  <c:v>0.65625</c:v>
                </c:pt>
                <c:pt idx="2820">
                  <c:v>0.671875</c:v>
                </c:pt>
                <c:pt idx="2821">
                  <c:v>0.6875</c:v>
                </c:pt>
                <c:pt idx="2822">
                  <c:v>0.703125</c:v>
                </c:pt>
                <c:pt idx="2823">
                  <c:v>0.71875</c:v>
                </c:pt>
                <c:pt idx="2824">
                  <c:v>0.734375</c:v>
                </c:pt>
                <c:pt idx="2825">
                  <c:v>0.75</c:v>
                </c:pt>
                <c:pt idx="2826">
                  <c:v>0.765625</c:v>
                </c:pt>
                <c:pt idx="2827">
                  <c:v>0.78125</c:v>
                </c:pt>
                <c:pt idx="2828">
                  <c:v>0.796875</c:v>
                </c:pt>
                <c:pt idx="2829">
                  <c:v>0.8125</c:v>
                </c:pt>
                <c:pt idx="2830">
                  <c:v>0.828125</c:v>
                </c:pt>
                <c:pt idx="2831">
                  <c:v>0.84375</c:v>
                </c:pt>
                <c:pt idx="2832">
                  <c:v>0.859375</c:v>
                </c:pt>
                <c:pt idx="2833">
                  <c:v>0.875</c:v>
                </c:pt>
                <c:pt idx="2834">
                  <c:v>0.890625</c:v>
                </c:pt>
                <c:pt idx="2835">
                  <c:v>0.90625</c:v>
                </c:pt>
                <c:pt idx="2836">
                  <c:v>0.921875</c:v>
                </c:pt>
                <c:pt idx="2837">
                  <c:v>0.9375</c:v>
                </c:pt>
                <c:pt idx="2838">
                  <c:v>0.953125</c:v>
                </c:pt>
                <c:pt idx="2839">
                  <c:v>0.96875</c:v>
                </c:pt>
                <c:pt idx="2840">
                  <c:v>0.984375</c:v>
                </c:pt>
                <c:pt idx="2841">
                  <c:v>0</c:v>
                </c:pt>
                <c:pt idx="2842">
                  <c:v>1.85185185185185E-2</c:v>
                </c:pt>
                <c:pt idx="2843">
                  <c:v>3.7037037037037E-2</c:v>
                </c:pt>
                <c:pt idx="2844">
                  <c:v>5.5555555555555497E-2</c:v>
                </c:pt>
                <c:pt idx="2845">
                  <c:v>7.4074074074074001E-2</c:v>
                </c:pt>
                <c:pt idx="2846">
                  <c:v>9.2592592592592504E-2</c:v>
                </c:pt>
                <c:pt idx="2847">
                  <c:v>0.11111111111111099</c:v>
                </c:pt>
                <c:pt idx="2848">
                  <c:v>0.12962962962962901</c:v>
                </c:pt>
                <c:pt idx="2849">
                  <c:v>0.148148148148148</c:v>
                </c:pt>
                <c:pt idx="2850">
                  <c:v>0.16666666666666599</c:v>
                </c:pt>
                <c:pt idx="2851">
                  <c:v>0.18518518518518501</c:v>
                </c:pt>
                <c:pt idx="2852">
                  <c:v>0.203703703703703</c:v>
                </c:pt>
                <c:pt idx="2853">
                  <c:v>0.22222222222222199</c:v>
                </c:pt>
                <c:pt idx="2854">
                  <c:v>0.24074074074074001</c:v>
                </c:pt>
                <c:pt idx="2855">
                  <c:v>0.25925925925925902</c:v>
                </c:pt>
                <c:pt idx="2856">
                  <c:v>0.27777777777777701</c:v>
                </c:pt>
                <c:pt idx="2857">
                  <c:v>0.296296296296296</c:v>
                </c:pt>
                <c:pt idx="2858">
                  <c:v>0.31481481481481399</c:v>
                </c:pt>
                <c:pt idx="2859">
                  <c:v>0.33333333333333298</c:v>
                </c:pt>
                <c:pt idx="2860">
                  <c:v>0.35185185185185103</c:v>
                </c:pt>
                <c:pt idx="2861">
                  <c:v>0.37037037037037002</c:v>
                </c:pt>
                <c:pt idx="2862">
                  <c:v>0.38888888888888801</c:v>
                </c:pt>
                <c:pt idx="2863">
                  <c:v>0.407407407407407</c:v>
                </c:pt>
                <c:pt idx="2864">
                  <c:v>0.42592592592592499</c:v>
                </c:pt>
                <c:pt idx="2865">
                  <c:v>0.44444444444444398</c:v>
                </c:pt>
                <c:pt idx="2866">
                  <c:v>0.46296296296296202</c:v>
                </c:pt>
                <c:pt idx="2867">
                  <c:v>0.48148148148148101</c:v>
                </c:pt>
                <c:pt idx="2868">
                  <c:v>0.5</c:v>
                </c:pt>
                <c:pt idx="2869">
                  <c:v>0.51851851851851805</c:v>
                </c:pt>
                <c:pt idx="2870">
                  <c:v>0.53703703703703698</c:v>
                </c:pt>
                <c:pt idx="2871">
                  <c:v>0.55555555555555503</c:v>
                </c:pt>
                <c:pt idx="2872">
                  <c:v>0.57407407407407396</c:v>
                </c:pt>
                <c:pt idx="2873">
                  <c:v>0.592592592592592</c:v>
                </c:pt>
                <c:pt idx="2874">
                  <c:v>0.61111111111111105</c:v>
                </c:pt>
                <c:pt idx="2875">
                  <c:v>0.62962962962962898</c:v>
                </c:pt>
                <c:pt idx="2876">
                  <c:v>0.64814814814814803</c:v>
                </c:pt>
                <c:pt idx="2877">
                  <c:v>0.66666666666666596</c:v>
                </c:pt>
                <c:pt idx="2878">
                  <c:v>0.68518518518518501</c:v>
                </c:pt>
                <c:pt idx="2879">
                  <c:v>0.70370370370370305</c:v>
                </c:pt>
                <c:pt idx="2880">
                  <c:v>0.72222222222222199</c:v>
                </c:pt>
                <c:pt idx="2881">
                  <c:v>0.74074074074074003</c:v>
                </c:pt>
                <c:pt idx="2882">
                  <c:v>0.75925925925925897</c:v>
                </c:pt>
                <c:pt idx="2883">
                  <c:v>0.77777777777777701</c:v>
                </c:pt>
                <c:pt idx="2884">
                  <c:v>0.79629629629629595</c:v>
                </c:pt>
                <c:pt idx="2885">
                  <c:v>0.81481481481481399</c:v>
                </c:pt>
                <c:pt idx="2886">
                  <c:v>0.83333333333333304</c:v>
                </c:pt>
                <c:pt idx="2887">
                  <c:v>0.85185185185185097</c:v>
                </c:pt>
                <c:pt idx="2888">
                  <c:v>0.87037037037037002</c:v>
                </c:pt>
                <c:pt idx="2889">
                  <c:v>0.88888888888888795</c:v>
                </c:pt>
                <c:pt idx="2890">
                  <c:v>0.907407407407407</c:v>
                </c:pt>
                <c:pt idx="2891">
                  <c:v>0.92592592592592504</c:v>
                </c:pt>
                <c:pt idx="2892">
                  <c:v>0.94444444444444398</c:v>
                </c:pt>
                <c:pt idx="2893">
                  <c:v>0.96296296296296202</c:v>
                </c:pt>
                <c:pt idx="2894">
                  <c:v>0.98148148148148096</c:v>
                </c:pt>
                <c:pt idx="2895">
                  <c:v>0</c:v>
                </c:pt>
                <c:pt idx="2896">
                  <c:v>2.4390243902439001E-2</c:v>
                </c:pt>
                <c:pt idx="2897">
                  <c:v>4.8780487804878002E-2</c:v>
                </c:pt>
                <c:pt idx="2898">
                  <c:v>7.3170731707316999E-2</c:v>
                </c:pt>
                <c:pt idx="2899">
                  <c:v>9.7560975609756101E-2</c:v>
                </c:pt>
                <c:pt idx="2900">
                  <c:v>0.12195121951219499</c:v>
                </c:pt>
                <c:pt idx="2901">
                  <c:v>0.146341463414634</c:v>
                </c:pt>
                <c:pt idx="2902">
                  <c:v>0.17073170731707299</c:v>
                </c:pt>
                <c:pt idx="2903">
                  <c:v>0.19512195121951201</c:v>
                </c:pt>
                <c:pt idx="2904">
                  <c:v>0.219512195121951</c:v>
                </c:pt>
                <c:pt idx="2905">
                  <c:v>0.24390243902438999</c:v>
                </c:pt>
                <c:pt idx="2906">
                  <c:v>0.26829268292682901</c:v>
                </c:pt>
                <c:pt idx="2907">
                  <c:v>0.292682926829268</c:v>
                </c:pt>
                <c:pt idx="2908">
                  <c:v>0.31707317073170699</c:v>
                </c:pt>
                <c:pt idx="2909">
                  <c:v>0.34146341463414598</c:v>
                </c:pt>
                <c:pt idx="2910">
                  <c:v>0.36585365853658502</c:v>
                </c:pt>
                <c:pt idx="2911">
                  <c:v>0.39024390243902402</c:v>
                </c:pt>
                <c:pt idx="2912">
                  <c:v>0.41463414634146301</c:v>
                </c:pt>
                <c:pt idx="2913">
                  <c:v>0.439024390243902</c:v>
                </c:pt>
                <c:pt idx="2914">
                  <c:v>0.46341463414634099</c:v>
                </c:pt>
                <c:pt idx="2915">
                  <c:v>0.48780487804877998</c:v>
                </c:pt>
                <c:pt idx="2916">
                  <c:v>0.51219512195121897</c:v>
                </c:pt>
                <c:pt idx="2917">
                  <c:v>0.53658536585365801</c:v>
                </c:pt>
                <c:pt idx="2918">
                  <c:v>0.56097560975609695</c:v>
                </c:pt>
                <c:pt idx="2919">
                  <c:v>0.585365853658536</c:v>
                </c:pt>
                <c:pt idx="2920">
                  <c:v>0.60975609756097504</c:v>
                </c:pt>
                <c:pt idx="2921">
                  <c:v>0.63414634146341398</c:v>
                </c:pt>
                <c:pt idx="2922">
                  <c:v>0.65853658536585302</c:v>
                </c:pt>
                <c:pt idx="2923">
                  <c:v>0.68292682926829196</c:v>
                </c:pt>
                <c:pt idx="2924">
                  <c:v>0.707317073170731</c:v>
                </c:pt>
                <c:pt idx="2925">
                  <c:v>0.73170731707317005</c:v>
                </c:pt>
                <c:pt idx="2926">
                  <c:v>0.75609756097560898</c:v>
                </c:pt>
                <c:pt idx="2927">
                  <c:v>0.78048780487804803</c:v>
                </c:pt>
                <c:pt idx="2928">
                  <c:v>0.80487804878048697</c:v>
                </c:pt>
                <c:pt idx="2929">
                  <c:v>0.82926829268292601</c:v>
                </c:pt>
                <c:pt idx="2930">
                  <c:v>0.85365853658536495</c:v>
                </c:pt>
                <c:pt idx="2931">
                  <c:v>0.87804878048780399</c:v>
                </c:pt>
                <c:pt idx="2932">
                  <c:v>0.90243902439024304</c:v>
                </c:pt>
                <c:pt idx="2933">
                  <c:v>0.92682926829268297</c:v>
                </c:pt>
                <c:pt idx="2934">
                  <c:v>0.95121951219512102</c:v>
                </c:pt>
                <c:pt idx="2935">
                  <c:v>0.97560975609756095</c:v>
                </c:pt>
                <c:pt idx="2936">
                  <c:v>0</c:v>
                </c:pt>
                <c:pt idx="2937">
                  <c:v>2.1739130434782601E-2</c:v>
                </c:pt>
                <c:pt idx="2938">
                  <c:v>4.3478260869565202E-2</c:v>
                </c:pt>
                <c:pt idx="2939">
                  <c:v>6.5217391304347797E-2</c:v>
                </c:pt>
                <c:pt idx="2940">
                  <c:v>8.6956521739130405E-2</c:v>
                </c:pt>
                <c:pt idx="2941">
                  <c:v>0.108695652173913</c:v>
                </c:pt>
                <c:pt idx="2942">
                  <c:v>0.13043478260869501</c:v>
                </c:pt>
                <c:pt idx="2943">
                  <c:v>0.15217391304347799</c:v>
                </c:pt>
                <c:pt idx="2944">
                  <c:v>0.17391304347826</c:v>
                </c:pt>
                <c:pt idx="2945">
                  <c:v>0.19565217391304299</c:v>
                </c:pt>
                <c:pt idx="2946">
                  <c:v>0.217391304347826</c:v>
                </c:pt>
                <c:pt idx="2947">
                  <c:v>0.23913043478260801</c:v>
                </c:pt>
                <c:pt idx="2948">
                  <c:v>0.26086956521739102</c:v>
                </c:pt>
                <c:pt idx="2949">
                  <c:v>0.282608695652173</c:v>
                </c:pt>
                <c:pt idx="2950">
                  <c:v>0.30434782608695599</c:v>
                </c:pt>
                <c:pt idx="2951">
                  <c:v>0.32608695652173902</c:v>
                </c:pt>
                <c:pt idx="2952">
                  <c:v>0.34782608695652101</c:v>
                </c:pt>
                <c:pt idx="2953">
                  <c:v>0.36956521739130399</c:v>
                </c:pt>
                <c:pt idx="2954">
                  <c:v>0.39130434782608697</c:v>
                </c:pt>
                <c:pt idx="2955">
                  <c:v>0.41304347826086901</c:v>
                </c:pt>
                <c:pt idx="2956">
                  <c:v>0.434782608695652</c:v>
                </c:pt>
                <c:pt idx="2957">
                  <c:v>0.45652173913043398</c:v>
                </c:pt>
                <c:pt idx="2958">
                  <c:v>0.47826086956521702</c:v>
                </c:pt>
                <c:pt idx="2959">
                  <c:v>0.5</c:v>
                </c:pt>
                <c:pt idx="2960">
                  <c:v>0.52173913043478204</c:v>
                </c:pt>
                <c:pt idx="2961">
                  <c:v>0.54347826086956497</c:v>
                </c:pt>
                <c:pt idx="2962">
                  <c:v>0.56521739130434701</c:v>
                </c:pt>
                <c:pt idx="2963">
                  <c:v>0.58695652173913004</c:v>
                </c:pt>
                <c:pt idx="2964">
                  <c:v>0.60869565217391297</c:v>
                </c:pt>
                <c:pt idx="2965">
                  <c:v>0.63043478260869501</c:v>
                </c:pt>
                <c:pt idx="2966">
                  <c:v>0.65217391304347805</c:v>
                </c:pt>
                <c:pt idx="2967">
                  <c:v>0.67391304347825998</c:v>
                </c:pt>
                <c:pt idx="2968">
                  <c:v>0.69565217391304301</c:v>
                </c:pt>
                <c:pt idx="2969">
                  <c:v>0.71739130434782605</c:v>
                </c:pt>
                <c:pt idx="2970">
                  <c:v>0.73913043478260798</c:v>
                </c:pt>
                <c:pt idx="2971">
                  <c:v>0.76086956521739102</c:v>
                </c:pt>
                <c:pt idx="2972">
                  <c:v>0.78260869565217395</c:v>
                </c:pt>
                <c:pt idx="2973">
                  <c:v>0.80434782608695599</c:v>
                </c:pt>
                <c:pt idx="2974">
                  <c:v>0.82608695652173902</c:v>
                </c:pt>
                <c:pt idx="2975">
                  <c:v>0.84782608695652095</c:v>
                </c:pt>
                <c:pt idx="2976">
                  <c:v>0.86956521739130399</c:v>
                </c:pt>
                <c:pt idx="2977">
                  <c:v>0.89130434782608603</c:v>
                </c:pt>
                <c:pt idx="2978">
                  <c:v>0.91304347826086896</c:v>
                </c:pt>
                <c:pt idx="2979">
                  <c:v>0.934782608695652</c:v>
                </c:pt>
                <c:pt idx="2980">
                  <c:v>0.95652173913043403</c:v>
                </c:pt>
                <c:pt idx="2981">
                  <c:v>0.97826086956521696</c:v>
                </c:pt>
                <c:pt idx="2982">
                  <c:v>0</c:v>
                </c:pt>
                <c:pt idx="2983">
                  <c:v>2.77777777777777E-2</c:v>
                </c:pt>
                <c:pt idx="2984">
                  <c:v>5.5555555555555497E-2</c:v>
                </c:pt>
                <c:pt idx="2985">
                  <c:v>8.3333333333333301E-2</c:v>
                </c:pt>
                <c:pt idx="2986">
                  <c:v>0.11111111111111099</c:v>
                </c:pt>
                <c:pt idx="2987">
                  <c:v>0.13888888888888801</c:v>
                </c:pt>
                <c:pt idx="2988">
                  <c:v>0.16666666666666599</c:v>
                </c:pt>
                <c:pt idx="2989">
                  <c:v>0.194444444444444</c:v>
                </c:pt>
                <c:pt idx="2990">
                  <c:v>0.22222222222222199</c:v>
                </c:pt>
                <c:pt idx="2991">
                  <c:v>0.25</c:v>
                </c:pt>
                <c:pt idx="2992">
                  <c:v>0.27777777777777701</c:v>
                </c:pt>
                <c:pt idx="2993">
                  <c:v>0.30555555555555503</c:v>
                </c:pt>
                <c:pt idx="2994">
                  <c:v>0.33333333333333298</c:v>
                </c:pt>
                <c:pt idx="2995">
                  <c:v>0.36111111111111099</c:v>
                </c:pt>
                <c:pt idx="2996">
                  <c:v>0.38888888888888801</c:v>
                </c:pt>
                <c:pt idx="2997">
                  <c:v>0.41666666666666602</c:v>
                </c:pt>
                <c:pt idx="2998">
                  <c:v>0.44444444444444398</c:v>
                </c:pt>
                <c:pt idx="2999">
                  <c:v>0.47222222222222199</c:v>
                </c:pt>
                <c:pt idx="3000">
                  <c:v>0.5</c:v>
                </c:pt>
                <c:pt idx="3001">
                  <c:v>0.52777777777777701</c:v>
                </c:pt>
                <c:pt idx="3002">
                  <c:v>0.55555555555555503</c:v>
                </c:pt>
                <c:pt idx="3003">
                  <c:v>0.58333333333333304</c:v>
                </c:pt>
                <c:pt idx="3004">
                  <c:v>0.61111111111111105</c:v>
                </c:pt>
                <c:pt idx="3005">
                  <c:v>0.63888888888888795</c:v>
                </c:pt>
                <c:pt idx="3006">
                  <c:v>0.66666666666666596</c:v>
                </c:pt>
                <c:pt idx="3007">
                  <c:v>0.69444444444444398</c:v>
                </c:pt>
                <c:pt idx="3008">
                  <c:v>0.72222222222222199</c:v>
                </c:pt>
                <c:pt idx="3009">
                  <c:v>0.75</c:v>
                </c:pt>
                <c:pt idx="3010">
                  <c:v>0.77777777777777701</c:v>
                </c:pt>
                <c:pt idx="3011">
                  <c:v>0.80555555555555503</c:v>
                </c:pt>
                <c:pt idx="3012">
                  <c:v>0.83333333333333304</c:v>
                </c:pt>
                <c:pt idx="3013">
                  <c:v>0.86111111111111105</c:v>
                </c:pt>
                <c:pt idx="3014">
                  <c:v>0.88888888888888795</c:v>
                </c:pt>
                <c:pt idx="3015">
                  <c:v>0.91666666666666596</c:v>
                </c:pt>
                <c:pt idx="3016">
                  <c:v>0.94444444444444398</c:v>
                </c:pt>
                <c:pt idx="3017">
                  <c:v>0.97222222222222199</c:v>
                </c:pt>
                <c:pt idx="3018">
                  <c:v>0</c:v>
                </c:pt>
                <c:pt idx="3019">
                  <c:v>1.3698630136986301E-2</c:v>
                </c:pt>
                <c:pt idx="3020">
                  <c:v>2.7397260273972601E-2</c:v>
                </c:pt>
                <c:pt idx="3021">
                  <c:v>4.1095890410958902E-2</c:v>
                </c:pt>
                <c:pt idx="3022">
                  <c:v>5.4794520547945202E-2</c:v>
                </c:pt>
                <c:pt idx="3023">
                  <c:v>6.8493150684931503E-2</c:v>
                </c:pt>
                <c:pt idx="3024">
                  <c:v>8.2191780821917804E-2</c:v>
                </c:pt>
                <c:pt idx="3025">
                  <c:v>9.5890410958904104E-2</c:v>
                </c:pt>
                <c:pt idx="3026">
                  <c:v>0.10958904109589</c:v>
                </c:pt>
                <c:pt idx="3027">
                  <c:v>0.123287671232876</c:v>
                </c:pt>
                <c:pt idx="3028">
                  <c:v>0.13698630136986301</c:v>
                </c:pt>
                <c:pt idx="3029">
                  <c:v>0.150684931506849</c:v>
                </c:pt>
                <c:pt idx="3030">
                  <c:v>0.164383561643835</c:v>
                </c:pt>
                <c:pt idx="3031">
                  <c:v>0.17808219178082099</c:v>
                </c:pt>
                <c:pt idx="3032">
                  <c:v>0.19178082191780799</c:v>
                </c:pt>
                <c:pt idx="3033">
                  <c:v>0.20547945205479401</c:v>
                </c:pt>
                <c:pt idx="3034">
                  <c:v>0.21917808219178</c:v>
                </c:pt>
                <c:pt idx="3035">
                  <c:v>0.232876712328767</c:v>
                </c:pt>
                <c:pt idx="3036">
                  <c:v>0.24657534246575299</c:v>
                </c:pt>
                <c:pt idx="3037">
                  <c:v>0.26027397260273899</c:v>
                </c:pt>
                <c:pt idx="3038">
                  <c:v>0.27397260273972601</c:v>
                </c:pt>
                <c:pt idx="3039">
                  <c:v>0.28767123287671198</c:v>
                </c:pt>
                <c:pt idx="3040">
                  <c:v>0.301369863013698</c:v>
                </c:pt>
                <c:pt idx="3041">
                  <c:v>0.31506849315068403</c:v>
                </c:pt>
                <c:pt idx="3042">
                  <c:v>0.32876712328767099</c:v>
                </c:pt>
                <c:pt idx="3043">
                  <c:v>0.34246575342465702</c:v>
                </c:pt>
                <c:pt idx="3044">
                  <c:v>0.35616438356164298</c:v>
                </c:pt>
                <c:pt idx="3045">
                  <c:v>0.36986301369863001</c:v>
                </c:pt>
                <c:pt idx="3046">
                  <c:v>0.38356164383561597</c:v>
                </c:pt>
                <c:pt idx="3047">
                  <c:v>0.397260273972602</c:v>
                </c:pt>
                <c:pt idx="3048">
                  <c:v>0.41095890410958902</c:v>
                </c:pt>
                <c:pt idx="3049">
                  <c:v>0.42465753424657499</c:v>
                </c:pt>
                <c:pt idx="3050">
                  <c:v>0.43835616438356101</c:v>
                </c:pt>
                <c:pt idx="3051">
                  <c:v>0.45205479452054698</c:v>
                </c:pt>
                <c:pt idx="3052">
                  <c:v>0.465753424657534</c:v>
                </c:pt>
                <c:pt idx="3053">
                  <c:v>0.47945205479452002</c:v>
                </c:pt>
                <c:pt idx="3054">
                  <c:v>0.49315068493150599</c:v>
                </c:pt>
                <c:pt idx="3055">
                  <c:v>0.50684931506849296</c:v>
                </c:pt>
                <c:pt idx="3056">
                  <c:v>0.52054794520547898</c:v>
                </c:pt>
                <c:pt idx="3057">
                  <c:v>0.534246575342465</c:v>
                </c:pt>
                <c:pt idx="3058">
                  <c:v>0.54794520547945202</c:v>
                </c:pt>
                <c:pt idx="3059">
                  <c:v>0.56164383561643805</c:v>
                </c:pt>
                <c:pt idx="3060">
                  <c:v>0.57534246575342396</c:v>
                </c:pt>
                <c:pt idx="3061">
                  <c:v>0.58904109589041098</c:v>
                </c:pt>
                <c:pt idx="3062">
                  <c:v>0.602739726027397</c:v>
                </c:pt>
                <c:pt idx="3063">
                  <c:v>0.61643835616438303</c:v>
                </c:pt>
                <c:pt idx="3064">
                  <c:v>0.63013698630136905</c:v>
                </c:pt>
                <c:pt idx="3065">
                  <c:v>0.64383561643835596</c:v>
                </c:pt>
                <c:pt idx="3066">
                  <c:v>0.65753424657534199</c:v>
                </c:pt>
                <c:pt idx="3067">
                  <c:v>0.67123287671232801</c:v>
                </c:pt>
                <c:pt idx="3068">
                  <c:v>0.68493150684931503</c:v>
                </c:pt>
                <c:pt idx="3069">
                  <c:v>0.69863013698630105</c:v>
                </c:pt>
                <c:pt idx="3070">
                  <c:v>0.71232876712328697</c:v>
                </c:pt>
                <c:pt idx="3071">
                  <c:v>0.72602739726027399</c:v>
                </c:pt>
                <c:pt idx="3072">
                  <c:v>0.73972602739726001</c:v>
                </c:pt>
                <c:pt idx="3073">
                  <c:v>0.75342465753424603</c:v>
                </c:pt>
                <c:pt idx="3074">
                  <c:v>0.76712328767123195</c:v>
                </c:pt>
                <c:pt idx="3075">
                  <c:v>0.78082191780821897</c:v>
                </c:pt>
                <c:pt idx="3076">
                  <c:v>0.79452054794520499</c:v>
                </c:pt>
                <c:pt idx="3077">
                  <c:v>0.80821917808219101</c:v>
                </c:pt>
                <c:pt idx="3078">
                  <c:v>0.82191780821917804</c:v>
                </c:pt>
                <c:pt idx="3079">
                  <c:v>0.83561643835616395</c:v>
                </c:pt>
                <c:pt idx="3080">
                  <c:v>0.84931506849314997</c:v>
                </c:pt>
                <c:pt idx="3081">
                  <c:v>0.86301369863013699</c:v>
                </c:pt>
                <c:pt idx="3082">
                  <c:v>0.87671232876712302</c:v>
                </c:pt>
                <c:pt idx="3083">
                  <c:v>0.89041095890410904</c:v>
                </c:pt>
                <c:pt idx="3084">
                  <c:v>0.90410958904109495</c:v>
                </c:pt>
                <c:pt idx="3085">
                  <c:v>0.91780821917808197</c:v>
                </c:pt>
                <c:pt idx="3086">
                  <c:v>0.931506849315068</c:v>
                </c:pt>
                <c:pt idx="3087">
                  <c:v>0.94520547945205402</c:v>
                </c:pt>
                <c:pt idx="3088">
                  <c:v>0.95890410958904104</c:v>
                </c:pt>
                <c:pt idx="3089">
                  <c:v>0.97260273972602695</c:v>
                </c:pt>
                <c:pt idx="3090">
                  <c:v>0.98630136986301298</c:v>
                </c:pt>
                <c:pt idx="3091">
                  <c:v>0</c:v>
                </c:pt>
                <c:pt idx="3092">
                  <c:v>8.7719298245613996E-3</c:v>
                </c:pt>
                <c:pt idx="3093">
                  <c:v>1.7543859649122799E-2</c:v>
                </c:pt>
                <c:pt idx="3094">
                  <c:v>2.6315789473684199E-2</c:v>
                </c:pt>
                <c:pt idx="3095">
                  <c:v>3.5087719298245598E-2</c:v>
                </c:pt>
                <c:pt idx="3096">
                  <c:v>4.3859649122807001E-2</c:v>
                </c:pt>
                <c:pt idx="3097">
                  <c:v>5.2631578947368397E-2</c:v>
                </c:pt>
                <c:pt idx="3098">
                  <c:v>6.14035087719298E-2</c:v>
                </c:pt>
                <c:pt idx="3099">
                  <c:v>7.0175438596491196E-2</c:v>
                </c:pt>
                <c:pt idx="3100">
                  <c:v>7.8947368421052599E-2</c:v>
                </c:pt>
                <c:pt idx="3101">
                  <c:v>8.7719298245614002E-2</c:v>
                </c:pt>
                <c:pt idx="3102">
                  <c:v>9.6491228070175405E-2</c:v>
                </c:pt>
                <c:pt idx="3103">
                  <c:v>0.105263157894736</c:v>
                </c:pt>
                <c:pt idx="3104">
                  <c:v>0.114035087719298</c:v>
                </c:pt>
                <c:pt idx="3105">
                  <c:v>0.122807017543859</c:v>
                </c:pt>
                <c:pt idx="3106">
                  <c:v>0.13157894736842099</c:v>
                </c:pt>
                <c:pt idx="3107">
                  <c:v>0.140350877192982</c:v>
                </c:pt>
                <c:pt idx="3108">
                  <c:v>0.14912280701754299</c:v>
                </c:pt>
                <c:pt idx="3109">
                  <c:v>0.157894736842105</c:v>
                </c:pt>
                <c:pt idx="3110">
                  <c:v>0.16666666666666599</c:v>
                </c:pt>
                <c:pt idx="3111">
                  <c:v>0.175438596491228</c:v>
                </c:pt>
                <c:pt idx="3112">
                  <c:v>0.18421052631578899</c:v>
                </c:pt>
                <c:pt idx="3113">
                  <c:v>0.19298245614035001</c:v>
                </c:pt>
                <c:pt idx="3114">
                  <c:v>0.20175438596491199</c:v>
                </c:pt>
                <c:pt idx="3115">
                  <c:v>0.21052631578947301</c:v>
                </c:pt>
                <c:pt idx="3116">
                  <c:v>0.21929824561403499</c:v>
                </c:pt>
                <c:pt idx="3117">
                  <c:v>0.22807017543859601</c:v>
                </c:pt>
                <c:pt idx="3118">
                  <c:v>0.23684210526315699</c:v>
                </c:pt>
                <c:pt idx="3119">
                  <c:v>0.24561403508771901</c:v>
                </c:pt>
                <c:pt idx="3120">
                  <c:v>0.25438596491227999</c:v>
                </c:pt>
                <c:pt idx="3121">
                  <c:v>0.26315789473684198</c:v>
                </c:pt>
                <c:pt idx="3122">
                  <c:v>0.27192982456140302</c:v>
                </c:pt>
                <c:pt idx="3123">
                  <c:v>0.28070175438596401</c:v>
                </c:pt>
                <c:pt idx="3124">
                  <c:v>0.28947368421052599</c:v>
                </c:pt>
                <c:pt idx="3125">
                  <c:v>0.29824561403508698</c:v>
                </c:pt>
                <c:pt idx="3126">
                  <c:v>0.30701754385964902</c:v>
                </c:pt>
                <c:pt idx="3127">
                  <c:v>0.31578947368421001</c:v>
                </c:pt>
                <c:pt idx="3128">
                  <c:v>0.324561403508771</c:v>
                </c:pt>
                <c:pt idx="3129">
                  <c:v>0.33333333333333298</c:v>
                </c:pt>
                <c:pt idx="3130">
                  <c:v>0.34210526315789402</c:v>
                </c:pt>
                <c:pt idx="3131">
                  <c:v>0.35087719298245601</c:v>
                </c:pt>
                <c:pt idx="3132">
                  <c:v>0.359649122807017</c:v>
                </c:pt>
                <c:pt idx="3133">
                  <c:v>0.36842105263157798</c:v>
                </c:pt>
                <c:pt idx="3134">
                  <c:v>0.37719298245614002</c:v>
                </c:pt>
                <c:pt idx="3135">
                  <c:v>0.38596491228070101</c:v>
                </c:pt>
                <c:pt idx="3136">
                  <c:v>0.394736842105263</c:v>
                </c:pt>
                <c:pt idx="3137">
                  <c:v>0.40350877192982398</c:v>
                </c:pt>
                <c:pt idx="3138">
                  <c:v>0.41228070175438503</c:v>
                </c:pt>
                <c:pt idx="3139">
                  <c:v>0.42105263157894701</c:v>
                </c:pt>
                <c:pt idx="3140">
                  <c:v>0.429824561403508</c:v>
                </c:pt>
                <c:pt idx="3141">
                  <c:v>0.43859649122806998</c:v>
                </c:pt>
                <c:pt idx="3142">
                  <c:v>0.44736842105263103</c:v>
                </c:pt>
                <c:pt idx="3143">
                  <c:v>0.45614035087719201</c:v>
                </c:pt>
                <c:pt idx="3144">
                  <c:v>0.464912280701754</c:v>
                </c:pt>
                <c:pt idx="3145">
                  <c:v>0.47368421052631499</c:v>
                </c:pt>
                <c:pt idx="3146">
                  <c:v>0.48245614035087703</c:v>
                </c:pt>
                <c:pt idx="3147">
                  <c:v>0.49122807017543801</c:v>
                </c:pt>
                <c:pt idx="3148">
                  <c:v>0.5</c:v>
                </c:pt>
                <c:pt idx="3149">
                  <c:v>0.50877192982456099</c:v>
                </c:pt>
                <c:pt idx="3150">
                  <c:v>0.51754385964912197</c:v>
                </c:pt>
                <c:pt idx="3151">
                  <c:v>0.52631578947368396</c:v>
                </c:pt>
                <c:pt idx="3152">
                  <c:v>0.53508771929824495</c:v>
                </c:pt>
                <c:pt idx="3153">
                  <c:v>0.54385964912280704</c:v>
                </c:pt>
                <c:pt idx="3154">
                  <c:v>0.55263157894736803</c:v>
                </c:pt>
                <c:pt idx="3155">
                  <c:v>0.56140350877192902</c:v>
                </c:pt>
                <c:pt idx="3156">
                  <c:v>0.570175438596491</c:v>
                </c:pt>
                <c:pt idx="3157">
                  <c:v>0.57894736842105199</c:v>
                </c:pt>
                <c:pt idx="3158">
                  <c:v>0.58771929824561397</c:v>
                </c:pt>
                <c:pt idx="3159">
                  <c:v>0.59649122807017496</c:v>
                </c:pt>
                <c:pt idx="3160">
                  <c:v>0.60526315789473595</c:v>
                </c:pt>
                <c:pt idx="3161">
                  <c:v>0.61403508771929804</c:v>
                </c:pt>
                <c:pt idx="3162">
                  <c:v>0.62280701754385903</c:v>
                </c:pt>
                <c:pt idx="3163">
                  <c:v>0.63157894736842102</c:v>
                </c:pt>
                <c:pt idx="3164">
                  <c:v>0.640350877192982</c:v>
                </c:pt>
                <c:pt idx="3165">
                  <c:v>0.64912280701754299</c:v>
                </c:pt>
                <c:pt idx="3166">
                  <c:v>0.65789473684210498</c:v>
                </c:pt>
                <c:pt idx="3167">
                  <c:v>0.66666666666666596</c:v>
                </c:pt>
                <c:pt idx="3168">
                  <c:v>0.67543859649122795</c:v>
                </c:pt>
                <c:pt idx="3169">
                  <c:v>0.68421052631578905</c:v>
                </c:pt>
                <c:pt idx="3170">
                  <c:v>0.69298245614035003</c:v>
                </c:pt>
                <c:pt idx="3171">
                  <c:v>0.70175438596491202</c:v>
                </c:pt>
                <c:pt idx="3172">
                  <c:v>0.71052631578947301</c:v>
                </c:pt>
                <c:pt idx="3173">
                  <c:v>0.71929824561403499</c:v>
                </c:pt>
                <c:pt idx="3174">
                  <c:v>0.72807017543859598</c:v>
                </c:pt>
                <c:pt idx="3175">
                  <c:v>0.73684210526315697</c:v>
                </c:pt>
                <c:pt idx="3176">
                  <c:v>0.74561403508771895</c:v>
                </c:pt>
                <c:pt idx="3177">
                  <c:v>0.75438596491228005</c:v>
                </c:pt>
                <c:pt idx="3178">
                  <c:v>0.76315789473684204</c:v>
                </c:pt>
                <c:pt idx="3179">
                  <c:v>0.77192982456140302</c:v>
                </c:pt>
                <c:pt idx="3180">
                  <c:v>0.78070175438596401</c:v>
                </c:pt>
                <c:pt idx="3181">
                  <c:v>0.78947368421052599</c:v>
                </c:pt>
                <c:pt idx="3182">
                  <c:v>0.79824561403508698</c:v>
                </c:pt>
                <c:pt idx="3183">
                  <c:v>0.80701754385964897</c:v>
                </c:pt>
                <c:pt idx="3184">
                  <c:v>0.81578947368420995</c:v>
                </c:pt>
                <c:pt idx="3185">
                  <c:v>0.82456140350877105</c:v>
                </c:pt>
                <c:pt idx="3186">
                  <c:v>0.83333333333333304</c:v>
                </c:pt>
                <c:pt idx="3187">
                  <c:v>0.84210526315789402</c:v>
                </c:pt>
                <c:pt idx="3188">
                  <c:v>0.85087719298245601</c:v>
                </c:pt>
                <c:pt idx="3189">
                  <c:v>0.859649122807017</c:v>
                </c:pt>
                <c:pt idx="3190">
                  <c:v>0.86842105263157898</c:v>
                </c:pt>
                <c:pt idx="3191">
                  <c:v>0.87719298245613997</c:v>
                </c:pt>
                <c:pt idx="3192">
                  <c:v>0.88596491228070096</c:v>
                </c:pt>
                <c:pt idx="3193">
                  <c:v>0.89473684210526305</c:v>
                </c:pt>
                <c:pt idx="3194">
                  <c:v>0.90350877192982404</c:v>
                </c:pt>
                <c:pt idx="3195">
                  <c:v>0.91228070175438503</c:v>
                </c:pt>
                <c:pt idx="3196">
                  <c:v>0.92105263157894701</c:v>
                </c:pt>
                <c:pt idx="3197">
                  <c:v>0.929824561403508</c:v>
                </c:pt>
                <c:pt idx="3198">
                  <c:v>0.93859649122806998</c:v>
                </c:pt>
                <c:pt idx="3199">
                  <c:v>0.94736842105263097</c:v>
                </c:pt>
                <c:pt idx="3200">
                  <c:v>0.95614035087719296</c:v>
                </c:pt>
                <c:pt idx="3201">
                  <c:v>0.96491228070175405</c:v>
                </c:pt>
                <c:pt idx="3202">
                  <c:v>0.97368421052631504</c:v>
                </c:pt>
                <c:pt idx="3203">
                  <c:v>0.98245614035087703</c:v>
                </c:pt>
                <c:pt idx="3204">
                  <c:v>0.99122807017543801</c:v>
                </c:pt>
                <c:pt idx="3205">
                  <c:v>0</c:v>
                </c:pt>
                <c:pt idx="3206">
                  <c:v>1.03092783505154E-2</c:v>
                </c:pt>
                <c:pt idx="3207">
                  <c:v>2.06185567010309E-2</c:v>
                </c:pt>
                <c:pt idx="3208">
                  <c:v>3.0927835051546299E-2</c:v>
                </c:pt>
                <c:pt idx="3209">
                  <c:v>4.1237113402061799E-2</c:v>
                </c:pt>
                <c:pt idx="3210">
                  <c:v>5.1546391752577303E-2</c:v>
                </c:pt>
                <c:pt idx="3211">
                  <c:v>6.1855670103092703E-2</c:v>
                </c:pt>
                <c:pt idx="3212">
                  <c:v>7.2164948453608199E-2</c:v>
                </c:pt>
                <c:pt idx="3213">
                  <c:v>8.2474226804123696E-2</c:v>
                </c:pt>
                <c:pt idx="3214">
                  <c:v>9.2783505154639095E-2</c:v>
                </c:pt>
                <c:pt idx="3215">
                  <c:v>0.103092783505154</c:v>
                </c:pt>
                <c:pt idx="3216">
                  <c:v>0.11340206185567001</c:v>
                </c:pt>
                <c:pt idx="3217">
                  <c:v>0.123711340206185</c:v>
                </c:pt>
                <c:pt idx="3218">
                  <c:v>0.134020618556701</c:v>
                </c:pt>
                <c:pt idx="3219">
                  <c:v>0.14432989690721601</c:v>
                </c:pt>
                <c:pt idx="3220">
                  <c:v>0.15463917525773099</c:v>
                </c:pt>
                <c:pt idx="3221">
                  <c:v>0.164948453608247</c:v>
                </c:pt>
                <c:pt idx="3222">
                  <c:v>0.17525773195876199</c:v>
                </c:pt>
                <c:pt idx="3223">
                  <c:v>0.185567010309278</c:v>
                </c:pt>
                <c:pt idx="3224">
                  <c:v>0.19587628865979301</c:v>
                </c:pt>
                <c:pt idx="3225">
                  <c:v>0.20618556701030899</c:v>
                </c:pt>
                <c:pt idx="3226">
                  <c:v>0.216494845360824</c:v>
                </c:pt>
                <c:pt idx="3227">
                  <c:v>0.22680412371134001</c:v>
                </c:pt>
                <c:pt idx="3228">
                  <c:v>0.23711340206185499</c:v>
                </c:pt>
                <c:pt idx="3229">
                  <c:v>0.247422680412371</c:v>
                </c:pt>
                <c:pt idx="3230">
                  <c:v>0.25773195876288602</c:v>
                </c:pt>
                <c:pt idx="3231">
                  <c:v>0.268041237113402</c:v>
                </c:pt>
                <c:pt idx="3232">
                  <c:v>0.27835051546391698</c:v>
                </c:pt>
                <c:pt idx="3233">
                  <c:v>0.28865979381443202</c:v>
                </c:pt>
                <c:pt idx="3234">
                  <c:v>0.298969072164948</c:v>
                </c:pt>
                <c:pt idx="3235">
                  <c:v>0.30927835051546299</c:v>
                </c:pt>
                <c:pt idx="3236">
                  <c:v>0.31958762886597902</c:v>
                </c:pt>
                <c:pt idx="3237">
                  <c:v>0.32989690721649401</c:v>
                </c:pt>
                <c:pt idx="3238">
                  <c:v>0.34020618556700999</c:v>
                </c:pt>
                <c:pt idx="3239">
                  <c:v>0.35051546391752503</c:v>
                </c:pt>
                <c:pt idx="3240">
                  <c:v>0.36082474226804101</c:v>
                </c:pt>
                <c:pt idx="3241">
                  <c:v>0.37113402061855599</c:v>
                </c:pt>
                <c:pt idx="3242">
                  <c:v>0.38144329896907198</c:v>
                </c:pt>
                <c:pt idx="3243">
                  <c:v>0.39175257731958701</c:v>
                </c:pt>
                <c:pt idx="3244">
                  <c:v>0.402061855670103</c:v>
                </c:pt>
                <c:pt idx="3245">
                  <c:v>0.41237113402061798</c:v>
                </c:pt>
                <c:pt idx="3246">
                  <c:v>0.42268041237113402</c:v>
                </c:pt>
                <c:pt idx="3247">
                  <c:v>0.432989690721649</c:v>
                </c:pt>
                <c:pt idx="3248">
                  <c:v>0.44329896907216398</c:v>
                </c:pt>
                <c:pt idx="3249">
                  <c:v>0.45360824742268002</c:v>
                </c:pt>
                <c:pt idx="3250">
                  <c:v>0.46391752577319501</c:v>
                </c:pt>
                <c:pt idx="3251">
                  <c:v>0.47422680412371099</c:v>
                </c:pt>
                <c:pt idx="3252">
                  <c:v>0.48453608247422603</c:v>
                </c:pt>
                <c:pt idx="3253">
                  <c:v>0.49484536082474201</c:v>
                </c:pt>
                <c:pt idx="3254">
                  <c:v>0.50515463917525705</c:v>
                </c:pt>
                <c:pt idx="3255">
                  <c:v>0.51546391752577303</c:v>
                </c:pt>
                <c:pt idx="3256">
                  <c:v>0.52577319587628801</c:v>
                </c:pt>
                <c:pt idx="3257">
                  <c:v>0.536082474226804</c:v>
                </c:pt>
                <c:pt idx="3258">
                  <c:v>0.54639175257731898</c:v>
                </c:pt>
                <c:pt idx="3259">
                  <c:v>0.55670103092783496</c:v>
                </c:pt>
                <c:pt idx="3260">
                  <c:v>0.56701030927835006</c:v>
                </c:pt>
                <c:pt idx="3261">
                  <c:v>0.57731958762886504</c:v>
                </c:pt>
                <c:pt idx="3262">
                  <c:v>0.58762886597938102</c:v>
                </c:pt>
                <c:pt idx="3263">
                  <c:v>0.597938144329896</c:v>
                </c:pt>
                <c:pt idx="3264">
                  <c:v>0.60824742268041199</c:v>
                </c:pt>
                <c:pt idx="3265">
                  <c:v>0.61855670103092697</c:v>
                </c:pt>
                <c:pt idx="3266">
                  <c:v>0.62886597938144295</c:v>
                </c:pt>
                <c:pt idx="3267">
                  <c:v>0.63917525773195805</c:v>
                </c:pt>
                <c:pt idx="3268">
                  <c:v>0.64948453608247403</c:v>
                </c:pt>
                <c:pt idx="3269">
                  <c:v>0.65979381443298901</c:v>
                </c:pt>
                <c:pt idx="3270">
                  <c:v>0.67010309278350499</c:v>
                </c:pt>
                <c:pt idx="3271">
                  <c:v>0.68041237113401998</c:v>
                </c:pt>
                <c:pt idx="3272">
                  <c:v>0.69072164948453596</c:v>
                </c:pt>
                <c:pt idx="3273">
                  <c:v>0.70103092783505105</c:v>
                </c:pt>
                <c:pt idx="3274">
                  <c:v>0.71134020618556704</c:v>
                </c:pt>
                <c:pt idx="3275">
                  <c:v>0.72164948453608202</c:v>
                </c:pt>
                <c:pt idx="3276">
                  <c:v>0.731958762886597</c:v>
                </c:pt>
                <c:pt idx="3277">
                  <c:v>0.74226804123711299</c:v>
                </c:pt>
                <c:pt idx="3278">
                  <c:v>0.75257731958762797</c:v>
                </c:pt>
                <c:pt idx="3279">
                  <c:v>0.76288659793814395</c:v>
                </c:pt>
                <c:pt idx="3280">
                  <c:v>0.77319587628865905</c:v>
                </c:pt>
                <c:pt idx="3281">
                  <c:v>0.78350515463917503</c:v>
                </c:pt>
                <c:pt idx="3282">
                  <c:v>0.79381443298969001</c:v>
                </c:pt>
                <c:pt idx="3283">
                  <c:v>0.80412371134020599</c:v>
                </c:pt>
                <c:pt idx="3284">
                  <c:v>0.81443298969072098</c:v>
                </c:pt>
                <c:pt idx="3285">
                  <c:v>0.82474226804123696</c:v>
                </c:pt>
                <c:pt idx="3286">
                  <c:v>0.83505154639175205</c:v>
                </c:pt>
                <c:pt idx="3287">
                  <c:v>0.84536082474226804</c:v>
                </c:pt>
                <c:pt idx="3288">
                  <c:v>0.85567010309278302</c:v>
                </c:pt>
                <c:pt idx="3289">
                  <c:v>0.865979381443299</c:v>
                </c:pt>
                <c:pt idx="3290">
                  <c:v>0.87628865979381398</c:v>
                </c:pt>
                <c:pt idx="3291">
                  <c:v>0.88659793814432897</c:v>
                </c:pt>
                <c:pt idx="3292">
                  <c:v>0.89690721649484495</c:v>
                </c:pt>
                <c:pt idx="3293">
                  <c:v>0.90721649484536004</c:v>
                </c:pt>
                <c:pt idx="3294">
                  <c:v>0.91752577319587603</c:v>
                </c:pt>
                <c:pt idx="3295">
                  <c:v>0.92783505154639101</c:v>
                </c:pt>
                <c:pt idx="3296">
                  <c:v>0.93814432989690699</c:v>
                </c:pt>
                <c:pt idx="3297">
                  <c:v>0.94845360824742198</c:v>
                </c:pt>
                <c:pt idx="3298">
                  <c:v>0.95876288659793796</c:v>
                </c:pt>
                <c:pt idx="3299">
                  <c:v>0.96907216494845305</c:v>
                </c:pt>
                <c:pt idx="3300">
                  <c:v>0.97938144329896903</c:v>
                </c:pt>
                <c:pt idx="3301">
                  <c:v>0.98969072164948402</c:v>
                </c:pt>
                <c:pt idx="3302">
                  <c:v>0</c:v>
                </c:pt>
                <c:pt idx="3303">
                  <c:v>1.42857142857142E-2</c:v>
                </c:pt>
                <c:pt idx="3304">
                  <c:v>2.8571428571428501E-2</c:v>
                </c:pt>
                <c:pt idx="3305">
                  <c:v>4.2857142857142802E-2</c:v>
                </c:pt>
                <c:pt idx="3306">
                  <c:v>5.7142857142857099E-2</c:v>
                </c:pt>
                <c:pt idx="3307">
                  <c:v>7.1428571428571397E-2</c:v>
                </c:pt>
                <c:pt idx="3308">
                  <c:v>8.5714285714285701E-2</c:v>
                </c:pt>
                <c:pt idx="3309">
                  <c:v>0.1</c:v>
                </c:pt>
                <c:pt idx="3310">
                  <c:v>0.114285714285714</c:v>
                </c:pt>
                <c:pt idx="3311">
                  <c:v>0.128571428571428</c:v>
                </c:pt>
                <c:pt idx="3312">
                  <c:v>0.14285714285714199</c:v>
                </c:pt>
                <c:pt idx="3313">
                  <c:v>0.157142857142857</c:v>
                </c:pt>
                <c:pt idx="3314">
                  <c:v>0.17142857142857101</c:v>
                </c:pt>
                <c:pt idx="3315">
                  <c:v>0.185714285714285</c:v>
                </c:pt>
                <c:pt idx="3316">
                  <c:v>0.2</c:v>
                </c:pt>
                <c:pt idx="3317">
                  <c:v>0.214285714285714</c:v>
                </c:pt>
                <c:pt idx="3318">
                  <c:v>0.22857142857142801</c:v>
                </c:pt>
                <c:pt idx="3319">
                  <c:v>0.24285714285714199</c:v>
                </c:pt>
                <c:pt idx="3320">
                  <c:v>0.25714285714285701</c:v>
                </c:pt>
                <c:pt idx="3321">
                  <c:v>0.27142857142857102</c:v>
                </c:pt>
                <c:pt idx="3322">
                  <c:v>0.28571428571428498</c:v>
                </c:pt>
                <c:pt idx="3323">
                  <c:v>0.3</c:v>
                </c:pt>
                <c:pt idx="3324">
                  <c:v>0.314285714285714</c:v>
                </c:pt>
                <c:pt idx="3325">
                  <c:v>0.32857142857142801</c:v>
                </c:pt>
                <c:pt idx="3326">
                  <c:v>0.34285714285714203</c:v>
                </c:pt>
                <c:pt idx="3327">
                  <c:v>0.35714285714285698</c:v>
                </c:pt>
                <c:pt idx="3328">
                  <c:v>0.371428571428571</c:v>
                </c:pt>
                <c:pt idx="3329">
                  <c:v>0.38571428571428501</c:v>
                </c:pt>
                <c:pt idx="3330">
                  <c:v>0.4</c:v>
                </c:pt>
                <c:pt idx="3331">
                  <c:v>0.41428571428571398</c:v>
                </c:pt>
                <c:pt idx="3332">
                  <c:v>0.42857142857142799</c:v>
                </c:pt>
                <c:pt idx="3333">
                  <c:v>0.44285714285714201</c:v>
                </c:pt>
                <c:pt idx="3334">
                  <c:v>0.45714285714285702</c:v>
                </c:pt>
                <c:pt idx="3335">
                  <c:v>0.47142857142857097</c:v>
                </c:pt>
                <c:pt idx="3336">
                  <c:v>0.48571428571428499</c:v>
                </c:pt>
                <c:pt idx="3337">
                  <c:v>0.5</c:v>
                </c:pt>
                <c:pt idx="3338">
                  <c:v>0.51428571428571401</c:v>
                </c:pt>
                <c:pt idx="3339">
                  <c:v>0.52857142857142803</c:v>
                </c:pt>
                <c:pt idx="3340">
                  <c:v>0.54285714285714204</c:v>
                </c:pt>
                <c:pt idx="3341">
                  <c:v>0.55714285714285705</c:v>
                </c:pt>
                <c:pt idx="3342">
                  <c:v>0.57142857142857095</c:v>
                </c:pt>
                <c:pt idx="3343">
                  <c:v>0.58571428571428497</c:v>
                </c:pt>
                <c:pt idx="3344">
                  <c:v>0.6</c:v>
                </c:pt>
                <c:pt idx="3345">
                  <c:v>0.61428571428571399</c:v>
                </c:pt>
                <c:pt idx="3346">
                  <c:v>0.628571428571428</c:v>
                </c:pt>
                <c:pt idx="3347">
                  <c:v>0.64285714285714202</c:v>
                </c:pt>
                <c:pt idx="3348">
                  <c:v>0.65714285714285703</c:v>
                </c:pt>
                <c:pt idx="3349">
                  <c:v>0.67142857142857104</c:v>
                </c:pt>
                <c:pt idx="3350">
                  <c:v>0.68571428571428505</c:v>
                </c:pt>
                <c:pt idx="3351">
                  <c:v>0.7</c:v>
                </c:pt>
                <c:pt idx="3352">
                  <c:v>0.71428571428571397</c:v>
                </c:pt>
                <c:pt idx="3353">
                  <c:v>0.72857142857142798</c:v>
                </c:pt>
                <c:pt idx="3354">
                  <c:v>0.74285714285714199</c:v>
                </c:pt>
                <c:pt idx="3355">
                  <c:v>0.75714285714285701</c:v>
                </c:pt>
                <c:pt idx="3356">
                  <c:v>0.77142857142857102</c:v>
                </c:pt>
                <c:pt idx="3357">
                  <c:v>0.78571428571428503</c:v>
                </c:pt>
                <c:pt idx="3358">
                  <c:v>0.8</c:v>
                </c:pt>
                <c:pt idx="3359">
                  <c:v>0.81428571428571395</c:v>
                </c:pt>
                <c:pt idx="3360">
                  <c:v>0.82857142857142796</c:v>
                </c:pt>
                <c:pt idx="3361">
                  <c:v>0.84285714285714197</c:v>
                </c:pt>
                <c:pt idx="3362">
                  <c:v>0.85714285714285698</c:v>
                </c:pt>
                <c:pt idx="3363">
                  <c:v>0.871428571428571</c:v>
                </c:pt>
                <c:pt idx="3364">
                  <c:v>0.88571428571428501</c:v>
                </c:pt>
                <c:pt idx="3365">
                  <c:v>0.9</c:v>
                </c:pt>
                <c:pt idx="3366">
                  <c:v>0.91428571428571404</c:v>
                </c:pt>
                <c:pt idx="3367">
                  <c:v>0.92857142857142805</c:v>
                </c:pt>
                <c:pt idx="3368">
                  <c:v>0.94285714285714195</c:v>
                </c:pt>
                <c:pt idx="3369">
                  <c:v>0.95714285714285696</c:v>
                </c:pt>
                <c:pt idx="3370">
                  <c:v>0.97142857142857097</c:v>
                </c:pt>
                <c:pt idx="3371">
                  <c:v>0.98571428571428499</c:v>
                </c:pt>
                <c:pt idx="3372">
                  <c:v>0</c:v>
                </c:pt>
                <c:pt idx="3373">
                  <c:v>2.3809523809523801E-2</c:v>
                </c:pt>
                <c:pt idx="3374">
                  <c:v>4.7619047619047603E-2</c:v>
                </c:pt>
                <c:pt idx="3375">
                  <c:v>7.1428571428571397E-2</c:v>
                </c:pt>
                <c:pt idx="3376">
                  <c:v>9.5238095238095205E-2</c:v>
                </c:pt>
                <c:pt idx="3377">
                  <c:v>0.119047619047619</c:v>
                </c:pt>
                <c:pt idx="3378">
                  <c:v>0.14285714285714199</c:v>
                </c:pt>
                <c:pt idx="3379">
                  <c:v>0.16666666666666599</c:v>
                </c:pt>
                <c:pt idx="3380">
                  <c:v>0.19047619047618999</c:v>
                </c:pt>
                <c:pt idx="3381">
                  <c:v>0.214285714285714</c:v>
                </c:pt>
                <c:pt idx="3382">
                  <c:v>0.238095238095238</c:v>
                </c:pt>
                <c:pt idx="3383">
                  <c:v>0.26190476190476097</c:v>
                </c:pt>
                <c:pt idx="3384">
                  <c:v>0.28571428571428498</c:v>
                </c:pt>
                <c:pt idx="3385">
                  <c:v>0.30952380952380898</c:v>
                </c:pt>
                <c:pt idx="3386">
                  <c:v>0.33333333333333298</c:v>
                </c:pt>
                <c:pt idx="3387">
                  <c:v>0.35714285714285698</c:v>
                </c:pt>
                <c:pt idx="3388">
                  <c:v>0.38095238095237999</c:v>
                </c:pt>
                <c:pt idx="3389">
                  <c:v>0.40476190476190399</c:v>
                </c:pt>
                <c:pt idx="3390">
                  <c:v>0.42857142857142799</c:v>
                </c:pt>
                <c:pt idx="3391">
                  <c:v>0.452380952380952</c:v>
                </c:pt>
                <c:pt idx="3392">
                  <c:v>0.476190476190476</c:v>
                </c:pt>
                <c:pt idx="3393">
                  <c:v>0.5</c:v>
                </c:pt>
                <c:pt idx="3394">
                  <c:v>0.52380952380952295</c:v>
                </c:pt>
                <c:pt idx="3395">
                  <c:v>0.54761904761904701</c:v>
                </c:pt>
                <c:pt idx="3396">
                  <c:v>0.57142857142857095</c:v>
                </c:pt>
                <c:pt idx="3397">
                  <c:v>0.59523809523809501</c:v>
                </c:pt>
                <c:pt idx="3398">
                  <c:v>0.61904761904761896</c:v>
                </c:pt>
                <c:pt idx="3399">
                  <c:v>0.64285714285714202</c:v>
                </c:pt>
                <c:pt idx="3400">
                  <c:v>0.66666666666666596</c:v>
                </c:pt>
                <c:pt idx="3401">
                  <c:v>0.69047619047619002</c:v>
                </c:pt>
                <c:pt idx="3402">
                  <c:v>0.71428571428571397</c:v>
                </c:pt>
                <c:pt idx="3403">
                  <c:v>0.73809523809523803</c:v>
                </c:pt>
                <c:pt idx="3404">
                  <c:v>0.76190476190476097</c:v>
                </c:pt>
                <c:pt idx="3405">
                  <c:v>0.78571428571428503</c:v>
                </c:pt>
                <c:pt idx="3406">
                  <c:v>0.80952380952380898</c:v>
                </c:pt>
                <c:pt idx="3407">
                  <c:v>0.83333333333333304</c:v>
                </c:pt>
                <c:pt idx="3408">
                  <c:v>0.85714285714285698</c:v>
                </c:pt>
                <c:pt idx="3409">
                  <c:v>0.88095238095238004</c:v>
                </c:pt>
                <c:pt idx="3410">
                  <c:v>0.90476190476190399</c:v>
                </c:pt>
                <c:pt idx="3411">
                  <c:v>0.92857142857142805</c:v>
                </c:pt>
                <c:pt idx="3412">
                  <c:v>0.952380952380952</c:v>
                </c:pt>
                <c:pt idx="3413">
                  <c:v>0.97619047619047605</c:v>
                </c:pt>
                <c:pt idx="3414">
                  <c:v>0</c:v>
                </c:pt>
                <c:pt idx="3415">
                  <c:v>3.8461538461538401E-2</c:v>
                </c:pt>
                <c:pt idx="3416">
                  <c:v>7.69230769230769E-2</c:v>
                </c:pt>
                <c:pt idx="3417">
                  <c:v>0.115384615384615</c:v>
                </c:pt>
                <c:pt idx="3418">
                  <c:v>0.15384615384615299</c:v>
                </c:pt>
                <c:pt idx="3419">
                  <c:v>0.19230769230769201</c:v>
                </c:pt>
                <c:pt idx="3420">
                  <c:v>0.23076923076923</c:v>
                </c:pt>
                <c:pt idx="3421">
                  <c:v>0.269230769230769</c:v>
                </c:pt>
                <c:pt idx="3422">
                  <c:v>0.30769230769230699</c:v>
                </c:pt>
                <c:pt idx="3423">
                  <c:v>0.34615384615384598</c:v>
                </c:pt>
                <c:pt idx="3424">
                  <c:v>0.38461538461538403</c:v>
                </c:pt>
                <c:pt idx="3425">
                  <c:v>0.42307692307692302</c:v>
                </c:pt>
                <c:pt idx="3426">
                  <c:v>0.46153846153846101</c:v>
                </c:pt>
                <c:pt idx="3427">
                  <c:v>0.5</c:v>
                </c:pt>
                <c:pt idx="3428">
                  <c:v>0.53846153846153799</c:v>
                </c:pt>
                <c:pt idx="3429">
                  <c:v>0.57692307692307598</c:v>
                </c:pt>
                <c:pt idx="3430">
                  <c:v>0.61538461538461497</c:v>
                </c:pt>
                <c:pt idx="3431">
                  <c:v>0.65384615384615297</c:v>
                </c:pt>
                <c:pt idx="3432">
                  <c:v>0.69230769230769196</c:v>
                </c:pt>
                <c:pt idx="3433">
                  <c:v>0.73076923076922995</c:v>
                </c:pt>
                <c:pt idx="3434">
                  <c:v>0.76923076923076905</c:v>
                </c:pt>
                <c:pt idx="3435">
                  <c:v>0.80769230769230704</c:v>
                </c:pt>
                <c:pt idx="3436">
                  <c:v>0.84615384615384603</c:v>
                </c:pt>
                <c:pt idx="3437">
                  <c:v>0.88461538461538403</c:v>
                </c:pt>
                <c:pt idx="3438">
                  <c:v>0.92307692307692302</c:v>
                </c:pt>
                <c:pt idx="3439">
                  <c:v>0.96153846153846101</c:v>
                </c:pt>
                <c:pt idx="3440">
                  <c:v>0</c:v>
                </c:pt>
                <c:pt idx="3441">
                  <c:v>2.5641025641025599E-2</c:v>
                </c:pt>
                <c:pt idx="3442">
                  <c:v>5.1282051282051197E-2</c:v>
                </c:pt>
                <c:pt idx="3443">
                  <c:v>7.69230769230769E-2</c:v>
                </c:pt>
                <c:pt idx="3444">
                  <c:v>0.10256410256410201</c:v>
                </c:pt>
                <c:pt idx="3445">
                  <c:v>0.128205128205128</c:v>
                </c:pt>
                <c:pt idx="3446">
                  <c:v>0.15384615384615299</c:v>
                </c:pt>
                <c:pt idx="3447">
                  <c:v>0.17948717948717899</c:v>
                </c:pt>
                <c:pt idx="3448">
                  <c:v>0.20512820512820501</c:v>
                </c:pt>
                <c:pt idx="3449">
                  <c:v>0.23076923076923</c:v>
                </c:pt>
                <c:pt idx="3450">
                  <c:v>0.256410256410256</c:v>
                </c:pt>
                <c:pt idx="3451">
                  <c:v>0.28205128205128199</c:v>
                </c:pt>
                <c:pt idx="3452">
                  <c:v>0.30769230769230699</c:v>
                </c:pt>
                <c:pt idx="3453">
                  <c:v>0.33333333333333298</c:v>
                </c:pt>
                <c:pt idx="3454">
                  <c:v>0.35897435897435898</c:v>
                </c:pt>
                <c:pt idx="3455">
                  <c:v>0.38461538461538403</c:v>
                </c:pt>
                <c:pt idx="3456">
                  <c:v>0.41025641025641002</c:v>
                </c:pt>
                <c:pt idx="3457">
                  <c:v>0.43589743589743501</c:v>
                </c:pt>
                <c:pt idx="3458">
                  <c:v>0.46153846153846101</c:v>
                </c:pt>
                <c:pt idx="3459">
                  <c:v>0.487179487179487</c:v>
                </c:pt>
                <c:pt idx="3460">
                  <c:v>0.512820512820512</c:v>
                </c:pt>
                <c:pt idx="3461">
                  <c:v>0.53846153846153799</c:v>
                </c:pt>
                <c:pt idx="3462">
                  <c:v>0.56410256410256399</c:v>
                </c:pt>
                <c:pt idx="3463">
                  <c:v>0.58974358974358898</c:v>
                </c:pt>
                <c:pt idx="3464">
                  <c:v>0.61538461538461497</c:v>
                </c:pt>
                <c:pt idx="3465">
                  <c:v>0.64102564102564097</c:v>
                </c:pt>
                <c:pt idx="3466">
                  <c:v>0.66666666666666596</c:v>
                </c:pt>
                <c:pt idx="3467">
                  <c:v>0.69230769230769196</c:v>
                </c:pt>
                <c:pt idx="3468">
                  <c:v>0.71794871794871795</c:v>
                </c:pt>
                <c:pt idx="3469">
                  <c:v>0.74358974358974295</c:v>
                </c:pt>
                <c:pt idx="3470">
                  <c:v>0.76923076923076905</c:v>
                </c:pt>
                <c:pt idx="3471">
                  <c:v>0.79487179487179405</c:v>
                </c:pt>
                <c:pt idx="3472">
                  <c:v>0.82051282051282004</c:v>
                </c:pt>
                <c:pt idx="3473">
                  <c:v>0.84615384615384603</c:v>
                </c:pt>
                <c:pt idx="3474">
                  <c:v>0.87179487179487103</c:v>
                </c:pt>
                <c:pt idx="3475">
                  <c:v>0.89743589743589702</c:v>
                </c:pt>
                <c:pt idx="3476">
                  <c:v>0.92307692307692302</c:v>
                </c:pt>
                <c:pt idx="3477">
                  <c:v>0.94871794871794801</c:v>
                </c:pt>
                <c:pt idx="3478">
                  <c:v>0.97435897435897401</c:v>
                </c:pt>
                <c:pt idx="3479">
                  <c:v>0</c:v>
                </c:pt>
                <c:pt idx="3480">
                  <c:v>1.8867924528301799E-2</c:v>
                </c:pt>
                <c:pt idx="3481">
                  <c:v>3.7735849056603703E-2</c:v>
                </c:pt>
                <c:pt idx="3482">
                  <c:v>5.6603773584905599E-2</c:v>
                </c:pt>
                <c:pt idx="3483">
                  <c:v>7.5471698113207503E-2</c:v>
                </c:pt>
                <c:pt idx="3484">
                  <c:v>9.4339622641509399E-2</c:v>
                </c:pt>
                <c:pt idx="3485">
                  <c:v>0.113207547169811</c:v>
                </c:pt>
                <c:pt idx="3486">
                  <c:v>0.13207547169811301</c:v>
                </c:pt>
                <c:pt idx="3487">
                  <c:v>0.15094339622641501</c:v>
                </c:pt>
                <c:pt idx="3488">
                  <c:v>0.169811320754716</c:v>
                </c:pt>
                <c:pt idx="3489">
                  <c:v>0.18867924528301799</c:v>
                </c:pt>
                <c:pt idx="3490">
                  <c:v>0.20754716981131999</c:v>
                </c:pt>
                <c:pt idx="3491">
                  <c:v>0.22641509433962201</c:v>
                </c:pt>
                <c:pt idx="3492">
                  <c:v>0.245283018867924</c:v>
                </c:pt>
                <c:pt idx="3493">
                  <c:v>0.26415094339622602</c:v>
                </c:pt>
                <c:pt idx="3494">
                  <c:v>0.28301886792452802</c:v>
                </c:pt>
                <c:pt idx="3495">
                  <c:v>0.30188679245283001</c:v>
                </c:pt>
                <c:pt idx="3496">
                  <c:v>0.320754716981132</c:v>
                </c:pt>
                <c:pt idx="3497">
                  <c:v>0.339622641509433</c:v>
                </c:pt>
                <c:pt idx="3498">
                  <c:v>0.35849056603773499</c:v>
                </c:pt>
                <c:pt idx="3499">
                  <c:v>0.37735849056603699</c:v>
                </c:pt>
                <c:pt idx="3500">
                  <c:v>0.39622641509433898</c:v>
                </c:pt>
                <c:pt idx="3501">
                  <c:v>0.41509433962264097</c:v>
                </c:pt>
                <c:pt idx="3502">
                  <c:v>0.43396226415094302</c:v>
                </c:pt>
                <c:pt idx="3503">
                  <c:v>0.45283018867924502</c:v>
                </c:pt>
                <c:pt idx="3504">
                  <c:v>0.47169811320754701</c:v>
                </c:pt>
                <c:pt idx="3505">
                  <c:v>0.490566037735849</c:v>
                </c:pt>
                <c:pt idx="3506">
                  <c:v>0.50943396226415005</c:v>
                </c:pt>
                <c:pt idx="3507">
                  <c:v>0.52830188679245205</c:v>
                </c:pt>
                <c:pt idx="3508">
                  <c:v>0.54716981132075404</c:v>
                </c:pt>
                <c:pt idx="3509">
                  <c:v>0.56603773584905603</c:v>
                </c:pt>
                <c:pt idx="3510">
                  <c:v>0.58490566037735803</c:v>
                </c:pt>
                <c:pt idx="3511">
                  <c:v>0.60377358490566002</c:v>
                </c:pt>
                <c:pt idx="3512">
                  <c:v>0.62264150943396201</c:v>
                </c:pt>
                <c:pt idx="3513">
                  <c:v>0.64150943396226401</c:v>
                </c:pt>
                <c:pt idx="3514">
                  <c:v>0.660377358490566</c:v>
                </c:pt>
                <c:pt idx="3515">
                  <c:v>0.679245283018867</c:v>
                </c:pt>
                <c:pt idx="3516">
                  <c:v>0.69811320754716899</c:v>
                </c:pt>
                <c:pt idx="3517">
                  <c:v>0.71698113207547098</c:v>
                </c:pt>
                <c:pt idx="3518">
                  <c:v>0.73584905660377298</c:v>
                </c:pt>
                <c:pt idx="3519">
                  <c:v>0.75471698113207497</c:v>
                </c:pt>
                <c:pt idx="3520">
                  <c:v>0.77358490566037696</c:v>
                </c:pt>
                <c:pt idx="3521">
                  <c:v>0.79245283018867896</c:v>
                </c:pt>
                <c:pt idx="3522">
                  <c:v>0.81132075471698095</c:v>
                </c:pt>
                <c:pt idx="3523">
                  <c:v>0.83018867924528295</c:v>
                </c:pt>
                <c:pt idx="3524">
                  <c:v>0.84905660377358405</c:v>
                </c:pt>
                <c:pt idx="3525">
                  <c:v>0.86792452830188604</c:v>
                </c:pt>
                <c:pt idx="3526">
                  <c:v>0.88679245283018804</c:v>
                </c:pt>
                <c:pt idx="3527">
                  <c:v>0.90566037735849003</c:v>
                </c:pt>
                <c:pt idx="3528">
                  <c:v>0.92452830188679203</c:v>
                </c:pt>
                <c:pt idx="3529">
                  <c:v>0.94339622641509402</c:v>
                </c:pt>
                <c:pt idx="3530">
                  <c:v>0.96226415094339601</c:v>
                </c:pt>
                <c:pt idx="3531">
                  <c:v>0.98113207547169801</c:v>
                </c:pt>
                <c:pt idx="3532">
                  <c:v>0</c:v>
                </c:pt>
                <c:pt idx="3533">
                  <c:v>8.2644628099173504E-3</c:v>
                </c:pt>
                <c:pt idx="3534">
                  <c:v>1.6528925619834701E-2</c:v>
                </c:pt>
                <c:pt idx="3535">
                  <c:v>2.4793388429752001E-2</c:v>
                </c:pt>
                <c:pt idx="3536">
                  <c:v>3.3057851239669402E-2</c:v>
                </c:pt>
                <c:pt idx="3537">
                  <c:v>4.1322314049586702E-2</c:v>
                </c:pt>
                <c:pt idx="3538">
                  <c:v>4.9586776859504099E-2</c:v>
                </c:pt>
                <c:pt idx="3539">
                  <c:v>5.7851239669421399E-2</c:v>
                </c:pt>
                <c:pt idx="3540">
                  <c:v>6.6115702479338803E-2</c:v>
                </c:pt>
                <c:pt idx="3541">
                  <c:v>7.43801652892562E-2</c:v>
                </c:pt>
                <c:pt idx="3542">
                  <c:v>8.2644628099173501E-2</c:v>
                </c:pt>
                <c:pt idx="3543">
                  <c:v>9.0909090909090898E-2</c:v>
                </c:pt>
                <c:pt idx="3544">
                  <c:v>9.9173553719008198E-2</c:v>
                </c:pt>
                <c:pt idx="3545">
                  <c:v>0.107438016528925</c:v>
                </c:pt>
                <c:pt idx="3546">
                  <c:v>0.11570247933884199</c:v>
                </c:pt>
                <c:pt idx="3547">
                  <c:v>0.12396694214876</c:v>
                </c:pt>
                <c:pt idx="3548">
                  <c:v>0.132231404958677</c:v>
                </c:pt>
                <c:pt idx="3549">
                  <c:v>0.14049586776859499</c:v>
                </c:pt>
                <c:pt idx="3550">
                  <c:v>0.14876033057851201</c:v>
                </c:pt>
                <c:pt idx="3551">
                  <c:v>0.15702479338842901</c:v>
                </c:pt>
                <c:pt idx="3552">
                  <c:v>0.165289256198347</c:v>
                </c:pt>
                <c:pt idx="3553">
                  <c:v>0.173553719008264</c:v>
                </c:pt>
                <c:pt idx="3554">
                  <c:v>0.18181818181818099</c:v>
                </c:pt>
                <c:pt idx="3555">
                  <c:v>0.19008264462809901</c:v>
                </c:pt>
                <c:pt idx="3556">
                  <c:v>0.19834710743801601</c:v>
                </c:pt>
                <c:pt idx="3557">
                  <c:v>0.206611570247933</c:v>
                </c:pt>
                <c:pt idx="3558">
                  <c:v>0.214876033057851</c:v>
                </c:pt>
                <c:pt idx="3559">
                  <c:v>0.22314049586776799</c:v>
                </c:pt>
                <c:pt idx="3560">
                  <c:v>0.23140495867768501</c:v>
                </c:pt>
                <c:pt idx="3561">
                  <c:v>0.23966942148760301</c:v>
                </c:pt>
                <c:pt idx="3562">
                  <c:v>0.24793388429752</c:v>
                </c:pt>
                <c:pt idx="3563">
                  <c:v>0.256198347107438</c:v>
                </c:pt>
                <c:pt idx="3564">
                  <c:v>0.26446280991735499</c:v>
                </c:pt>
                <c:pt idx="3565">
                  <c:v>0.27272727272727199</c:v>
                </c:pt>
                <c:pt idx="3566">
                  <c:v>0.28099173553718998</c:v>
                </c:pt>
                <c:pt idx="3567">
                  <c:v>0.28925619834710697</c:v>
                </c:pt>
                <c:pt idx="3568">
                  <c:v>0.29752066115702402</c:v>
                </c:pt>
                <c:pt idx="3569">
                  <c:v>0.30578512396694202</c:v>
                </c:pt>
                <c:pt idx="3570">
                  <c:v>0.31404958677685901</c:v>
                </c:pt>
                <c:pt idx="3571">
                  <c:v>0.32231404958677601</c:v>
                </c:pt>
                <c:pt idx="3572">
                  <c:v>0.330578512396694</c:v>
                </c:pt>
                <c:pt idx="3573">
                  <c:v>0.338842975206611</c:v>
                </c:pt>
                <c:pt idx="3574">
                  <c:v>0.34710743801652799</c:v>
                </c:pt>
                <c:pt idx="3575">
                  <c:v>0.35537190082644599</c:v>
                </c:pt>
                <c:pt idx="3576">
                  <c:v>0.36363636363636298</c:v>
                </c:pt>
                <c:pt idx="3577">
                  <c:v>0.37190082644628097</c:v>
                </c:pt>
                <c:pt idx="3578">
                  <c:v>0.38016528925619802</c:v>
                </c:pt>
                <c:pt idx="3579">
                  <c:v>0.38842975206611502</c:v>
                </c:pt>
                <c:pt idx="3580">
                  <c:v>0.39669421487603301</c:v>
                </c:pt>
                <c:pt idx="3581">
                  <c:v>0.40495867768595001</c:v>
                </c:pt>
                <c:pt idx="3582">
                  <c:v>0.413223140495867</c:v>
                </c:pt>
                <c:pt idx="3583">
                  <c:v>0.421487603305785</c:v>
                </c:pt>
                <c:pt idx="3584">
                  <c:v>0.42975206611570199</c:v>
                </c:pt>
                <c:pt idx="3585">
                  <c:v>0.43801652892561899</c:v>
                </c:pt>
                <c:pt idx="3586">
                  <c:v>0.44628099173553698</c:v>
                </c:pt>
                <c:pt idx="3587">
                  <c:v>0.45454545454545398</c:v>
                </c:pt>
                <c:pt idx="3588">
                  <c:v>0.46280991735537103</c:v>
                </c:pt>
                <c:pt idx="3589">
                  <c:v>0.47107438016528902</c:v>
                </c:pt>
                <c:pt idx="3590">
                  <c:v>0.47933884297520601</c:v>
                </c:pt>
                <c:pt idx="3591">
                  <c:v>0.48760330578512301</c:v>
                </c:pt>
                <c:pt idx="3592">
                  <c:v>0.495867768595041</c:v>
                </c:pt>
                <c:pt idx="3593">
                  <c:v>0.504132231404958</c:v>
                </c:pt>
                <c:pt idx="3594">
                  <c:v>0.51239669421487599</c:v>
                </c:pt>
                <c:pt idx="3595">
                  <c:v>0.52066115702479299</c:v>
                </c:pt>
                <c:pt idx="3596">
                  <c:v>0.52892561983470998</c:v>
                </c:pt>
                <c:pt idx="3597">
                  <c:v>0.53719008264462798</c:v>
                </c:pt>
                <c:pt idx="3598">
                  <c:v>0.54545454545454497</c:v>
                </c:pt>
                <c:pt idx="3599">
                  <c:v>0.55371900826446196</c:v>
                </c:pt>
                <c:pt idx="3600">
                  <c:v>0.56198347107437996</c:v>
                </c:pt>
                <c:pt idx="3601">
                  <c:v>0.57024793388429695</c:v>
                </c:pt>
                <c:pt idx="3602">
                  <c:v>0.57851239669421395</c:v>
                </c:pt>
                <c:pt idx="3603">
                  <c:v>0.58677685950413205</c:v>
                </c:pt>
                <c:pt idx="3604">
                  <c:v>0.59504132231404905</c:v>
                </c:pt>
                <c:pt idx="3605">
                  <c:v>0.60330578512396604</c:v>
                </c:pt>
                <c:pt idx="3606">
                  <c:v>0.61157024793388404</c:v>
                </c:pt>
                <c:pt idx="3607">
                  <c:v>0.61983471074380103</c:v>
                </c:pt>
                <c:pt idx="3608">
                  <c:v>0.62809917355371903</c:v>
                </c:pt>
                <c:pt idx="3609">
                  <c:v>0.63636363636363602</c:v>
                </c:pt>
                <c:pt idx="3610">
                  <c:v>0.64462809917355302</c:v>
                </c:pt>
                <c:pt idx="3611">
                  <c:v>0.65289256198347101</c:v>
                </c:pt>
                <c:pt idx="3612">
                  <c:v>0.661157024793388</c:v>
                </c:pt>
                <c:pt idx="3613">
                  <c:v>0.669421487603305</c:v>
                </c:pt>
                <c:pt idx="3614">
                  <c:v>0.67768595041322299</c:v>
                </c:pt>
                <c:pt idx="3615">
                  <c:v>0.68595041322313999</c:v>
                </c:pt>
                <c:pt idx="3616">
                  <c:v>0.69421487603305698</c:v>
                </c:pt>
                <c:pt idx="3617">
                  <c:v>0.70247933884297498</c:v>
                </c:pt>
                <c:pt idx="3618">
                  <c:v>0.71074380165289197</c:v>
                </c:pt>
                <c:pt idx="3619">
                  <c:v>0.71900826446280997</c:v>
                </c:pt>
                <c:pt idx="3620">
                  <c:v>0.72727272727272696</c:v>
                </c:pt>
                <c:pt idx="3621">
                  <c:v>0.73553719008264395</c:v>
                </c:pt>
                <c:pt idx="3622">
                  <c:v>0.74380165289256195</c:v>
                </c:pt>
                <c:pt idx="3623">
                  <c:v>0.75206611570247905</c:v>
                </c:pt>
                <c:pt idx="3624">
                  <c:v>0.76033057851239605</c:v>
                </c:pt>
                <c:pt idx="3625">
                  <c:v>0.76859504132231404</c:v>
                </c:pt>
                <c:pt idx="3626">
                  <c:v>0.77685950413223104</c:v>
                </c:pt>
                <c:pt idx="3627">
                  <c:v>0.78512396694214803</c:v>
                </c:pt>
                <c:pt idx="3628">
                  <c:v>0.79338842975206603</c:v>
                </c:pt>
                <c:pt idx="3629">
                  <c:v>0.80165289256198302</c:v>
                </c:pt>
                <c:pt idx="3630">
                  <c:v>0.80991735537190002</c:v>
                </c:pt>
                <c:pt idx="3631">
                  <c:v>0.81818181818181801</c:v>
                </c:pt>
                <c:pt idx="3632">
                  <c:v>0.82644628099173501</c:v>
                </c:pt>
                <c:pt idx="3633">
                  <c:v>0.834710743801652</c:v>
                </c:pt>
                <c:pt idx="3634">
                  <c:v>0.84297520661156999</c:v>
                </c:pt>
                <c:pt idx="3635">
                  <c:v>0.85123966942148699</c:v>
                </c:pt>
                <c:pt idx="3636">
                  <c:v>0.85950413223140498</c:v>
                </c:pt>
                <c:pt idx="3637">
                  <c:v>0.86776859504132198</c:v>
                </c:pt>
                <c:pt idx="3638">
                  <c:v>0.87603305785123897</c:v>
                </c:pt>
                <c:pt idx="3639">
                  <c:v>0.88429752066115697</c:v>
                </c:pt>
                <c:pt idx="3640">
                  <c:v>0.89256198347107396</c:v>
                </c:pt>
                <c:pt idx="3641">
                  <c:v>0.90082644628099096</c:v>
                </c:pt>
                <c:pt idx="3642">
                  <c:v>0.90909090909090895</c:v>
                </c:pt>
                <c:pt idx="3643">
                  <c:v>0.91735537190082606</c:v>
                </c:pt>
                <c:pt idx="3644">
                  <c:v>0.92561983471074305</c:v>
                </c:pt>
                <c:pt idx="3645">
                  <c:v>0.93388429752066104</c:v>
                </c:pt>
                <c:pt idx="3646">
                  <c:v>0.94214876033057804</c:v>
                </c:pt>
                <c:pt idx="3647">
                  <c:v>0.95041322314049503</c:v>
                </c:pt>
                <c:pt idx="3648">
                  <c:v>0.95867768595041303</c:v>
                </c:pt>
                <c:pt idx="3649">
                  <c:v>0.96694214876033002</c:v>
                </c:pt>
                <c:pt idx="3650">
                  <c:v>0.97520661157024702</c:v>
                </c:pt>
                <c:pt idx="3651">
                  <c:v>0.98347107438016501</c:v>
                </c:pt>
                <c:pt idx="3652">
                  <c:v>0.99173553719008201</c:v>
                </c:pt>
                <c:pt idx="3653">
                  <c:v>0</c:v>
                </c:pt>
                <c:pt idx="3654">
                  <c:v>1.6129032258064498E-2</c:v>
                </c:pt>
                <c:pt idx="3655">
                  <c:v>3.2258064516128997E-2</c:v>
                </c:pt>
                <c:pt idx="3656">
                  <c:v>4.8387096774193498E-2</c:v>
                </c:pt>
                <c:pt idx="3657">
                  <c:v>6.4516129032257993E-2</c:v>
                </c:pt>
                <c:pt idx="3658">
                  <c:v>8.0645161290322495E-2</c:v>
                </c:pt>
                <c:pt idx="3659">
                  <c:v>9.6774193548387094E-2</c:v>
                </c:pt>
                <c:pt idx="3660">
                  <c:v>0.112903225806451</c:v>
                </c:pt>
                <c:pt idx="3661">
                  <c:v>0.12903225806451599</c:v>
                </c:pt>
                <c:pt idx="3662">
                  <c:v>0.14516129032257999</c:v>
                </c:pt>
                <c:pt idx="3663">
                  <c:v>0.16129032258064499</c:v>
                </c:pt>
                <c:pt idx="3664">
                  <c:v>0.17741935483870899</c:v>
                </c:pt>
                <c:pt idx="3665">
                  <c:v>0.19354838709677399</c:v>
                </c:pt>
                <c:pt idx="3666">
                  <c:v>0.209677419354838</c:v>
                </c:pt>
                <c:pt idx="3667">
                  <c:v>0.225806451612903</c:v>
                </c:pt>
                <c:pt idx="3668">
                  <c:v>0.241935483870967</c:v>
                </c:pt>
                <c:pt idx="3669">
                  <c:v>0.25806451612903197</c:v>
                </c:pt>
                <c:pt idx="3670">
                  <c:v>0.27419354838709598</c:v>
                </c:pt>
                <c:pt idx="3671">
                  <c:v>0.29032258064516098</c:v>
                </c:pt>
                <c:pt idx="3672">
                  <c:v>0.30645161290322498</c:v>
                </c:pt>
                <c:pt idx="3673">
                  <c:v>0.32258064516128998</c:v>
                </c:pt>
                <c:pt idx="3674">
                  <c:v>0.33870967741935398</c:v>
                </c:pt>
                <c:pt idx="3675">
                  <c:v>0.35483870967741898</c:v>
                </c:pt>
                <c:pt idx="3676">
                  <c:v>0.37096774193548299</c:v>
                </c:pt>
                <c:pt idx="3677">
                  <c:v>0.38709677419354799</c:v>
                </c:pt>
                <c:pt idx="3678">
                  <c:v>0.40322580645161199</c:v>
                </c:pt>
                <c:pt idx="3679">
                  <c:v>0.41935483870967699</c:v>
                </c:pt>
                <c:pt idx="3680">
                  <c:v>0.43548387096774099</c:v>
                </c:pt>
                <c:pt idx="3681">
                  <c:v>0.45161290322580599</c:v>
                </c:pt>
                <c:pt idx="3682">
                  <c:v>0.46774193548387</c:v>
                </c:pt>
                <c:pt idx="3683">
                  <c:v>0.483870967741935</c:v>
                </c:pt>
                <c:pt idx="3684">
                  <c:v>0.5</c:v>
                </c:pt>
                <c:pt idx="3685">
                  <c:v>0.51612903225806395</c:v>
                </c:pt>
                <c:pt idx="3686">
                  <c:v>0.532258064516129</c:v>
                </c:pt>
                <c:pt idx="3687">
                  <c:v>0.54838709677419295</c:v>
                </c:pt>
                <c:pt idx="3688">
                  <c:v>0.56451612903225801</c:v>
                </c:pt>
                <c:pt idx="3689">
                  <c:v>0.58064516129032195</c:v>
                </c:pt>
                <c:pt idx="3690">
                  <c:v>0.59677419354838701</c:v>
                </c:pt>
                <c:pt idx="3691">
                  <c:v>0.61290322580645096</c:v>
                </c:pt>
                <c:pt idx="3692">
                  <c:v>0.62903225806451601</c:v>
                </c:pt>
                <c:pt idx="3693">
                  <c:v>0.64516129032257996</c:v>
                </c:pt>
                <c:pt idx="3694">
                  <c:v>0.66129032258064502</c:v>
                </c:pt>
                <c:pt idx="3695">
                  <c:v>0.67741935483870896</c:v>
                </c:pt>
                <c:pt idx="3696">
                  <c:v>0.69354838709677402</c:v>
                </c:pt>
                <c:pt idx="3697">
                  <c:v>0.70967741935483797</c:v>
                </c:pt>
                <c:pt idx="3698">
                  <c:v>0.72580645161290303</c:v>
                </c:pt>
                <c:pt idx="3699">
                  <c:v>0.74193548387096697</c:v>
                </c:pt>
                <c:pt idx="3700">
                  <c:v>0.75806451612903203</c:v>
                </c:pt>
                <c:pt idx="3701">
                  <c:v>0.77419354838709598</c:v>
                </c:pt>
                <c:pt idx="3702">
                  <c:v>0.79032258064516103</c:v>
                </c:pt>
                <c:pt idx="3703">
                  <c:v>0.80645161290322498</c:v>
                </c:pt>
                <c:pt idx="3704">
                  <c:v>0.82258064516129004</c:v>
                </c:pt>
                <c:pt idx="3705">
                  <c:v>0.83870967741935398</c:v>
                </c:pt>
                <c:pt idx="3706">
                  <c:v>0.85483870967741904</c:v>
                </c:pt>
                <c:pt idx="3707">
                  <c:v>0.87096774193548299</c:v>
                </c:pt>
                <c:pt idx="3708">
                  <c:v>0.88709677419354804</c:v>
                </c:pt>
                <c:pt idx="3709">
                  <c:v>0.90322580645161199</c:v>
                </c:pt>
                <c:pt idx="3710">
                  <c:v>0.91935483870967705</c:v>
                </c:pt>
                <c:pt idx="3711">
                  <c:v>0.93548387096774099</c:v>
                </c:pt>
                <c:pt idx="3712">
                  <c:v>0.95161290322580605</c:v>
                </c:pt>
                <c:pt idx="3713">
                  <c:v>0.967741935483871</c:v>
                </c:pt>
                <c:pt idx="3714">
                  <c:v>0.98387096774193505</c:v>
                </c:pt>
                <c:pt idx="3715">
                  <c:v>0</c:v>
                </c:pt>
                <c:pt idx="3716">
                  <c:v>5.7142857142857099E-3</c:v>
                </c:pt>
                <c:pt idx="3717">
                  <c:v>1.1428571428571401E-2</c:v>
                </c:pt>
                <c:pt idx="3718">
                  <c:v>1.7142857142857099E-2</c:v>
                </c:pt>
                <c:pt idx="3719">
                  <c:v>2.2857142857142802E-2</c:v>
                </c:pt>
                <c:pt idx="3720">
                  <c:v>2.8571428571428501E-2</c:v>
                </c:pt>
                <c:pt idx="3721">
                  <c:v>3.4285714285714197E-2</c:v>
                </c:pt>
                <c:pt idx="3722">
                  <c:v>0.04</c:v>
                </c:pt>
                <c:pt idx="3723">
                  <c:v>4.57142857142857E-2</c:v>
                </c:pt>
                <c:pt idx="3724">
                  <c:v>5.14285714285714E-2</c:v>
                </c:pt>
                <c:pt idx="3725">
                  <c:v>5.7142857142857099E-2</c:v>
                </c:pt>
                <c:pt idx="3726">
                  <c:v>6.2857142857142806E-2</c:v>
                </c:pt>
                <c:pt idx="3727">
                  <c:v>6.8571428571428505E-2</c:v>
                </c:pt>
                <c:pt idx="3728">
                  <c:v>7.4285714285714205E-2</c:v>
                </c:pt>
                <c:pt idx="3729">
                  <c:v>0.08</c:v>
                </c:pt>
                <c:pt idx="3730">
                  <c:v>8.5714285714285701E-2</c:v>
                </c:pt>
                <c:pt idx="3731">
                  <c:v>9.1428571428571401E-2</c:v>
                </c:pt>
                <c:pt idx="3732">
                  <c:v>9.71428571428571E-2</c:v>
                </c:pt>
                <c:pt idx="3733">
                  <c:v>0.10285714285714199</c:v>
                </c:pt>
                <c:pt idx="3734">
                  <c:v>0.108571428571428</c:v>
                </c:pt>
                <c:pt idx="3735">
                  <c:v>0.114285714285714</c:v>
                </c:pt>
                <c:pt idx="3736">
                  <c:v>0.12</c:v>
                </c:pt>
                <c:pt idx="3737">
                  <c:v>0.125714285714285</c:v>
                </c:pt>
                <c:pt idx="3738">
                  <c:v>0.13142857142857101</c:v>
                </c:pt>
                <c:pt idx="3739">
                  <c:v>0.13714285714285701</c:v>
                </c:pt>
                <c:pt idx="3740">
                  <c:v>0.14285714285714199</c:v>
                </c:pt>
                <c:pt idx="3741">
                  <c:v>0.14857142857142799</c:v>
                </c:pt>
                <c:pt idx="3742">
                  <c:v>0.154285714285714</c:v>
                </c:pt>
                <c:pt idx="3743">
                  <c:v>0.16</c:v>
                </c:pt>
                <c:pt idx="3744">
                  <c:v>0.16571428571428501</c:v>
                </c:pt>
                <c:pt idx="3745">
                  <c:v>0.17142857142857101</c:v>
                </c:pt>
                <c:pt idx="3746">
                  <c:v>0.17714285714285699</c:v>
                </c:pt>
                <c:pt idx="3747">
                  <c:v>0.182857142857142</c:v>
                </c:pt>
                <c:pt idx="3748">
                  <c:v>0.188571428571428</c:v>
                </c:pt>
                <c:pt idx="3749">
                  <c:v>0.19428571428571401</c:v>
                </c:pt>
                <c:pt idx="3750">
                  <c:v>0.2</c:v>
                </c:pt>
                <c:pt idx="3751">
                  <c:v>0.20571428571428499</c:v>
                </c:pt>
                <c:pt idx="3752">
                  <c:v>0.21142857142857099</c:v>
                </c:pt>
                <c:pt idx="3753">
                  <c:v>0.217142857142857</c:v>
                </c:pt>
                <c:pt idx="3754">
                  <c:v>0.222857142857142</c:v>
                </c:pt>
                <c:pt idx="3755">
                  <c:v>0.22857142857142801</c:v>
                </c:pt>
                <c:pt idx="3756">
                  <c:v>0.23428571428571399</c:v>
                </c:pt>
                <c:pt idx="3757">
                  <c:v>0.24</c:v>
                </c:pt>
                <c:pt idx="3758">
                  <c:v>0.245714285714285</c:v>
                </c:pt>
                <c:pt idx="3759">
                  <c:v>0.251428571428571</c:v>
                </c:pt>
                <c:pt idx="3760">
                  <c:v>0.25714285714285701</c:v>
                </c:pt>
                <c:pt idx="3761">
                  <c:v>0.26285714285714201</c:v>
                </c:pt>
                <c:pt idx="3762">
                  <c:v>0.26857142857142802</c:v>
                </c:pt>
                <c:pt idx="3763">
                  <c:v>0.27428571428571402</c:v>
                </c:pt>
                <c:pt idx="3764">
                  <c:v>0.28000000000000003</c:v>
                </c:pt>
                <c:pt idx="3765">
                  <c:v>0.28571428571428498</c:v>
                </c:pt>
                <c:pt idx="3766">
                  <c:v>0.29142857142857098</c:v>
                </c:pt>
                <c:pt idx="3767">
                  <c:v>0.29714285714285699</c:v>
                </c:pt>
                <c:pt idx="3768">
                  <c:v>0.30285714285714199</c:v>
                </c:pt>
                <c:pt idx="3769">
                  <c:v>0.308571428571428</c:v>
                </c:pt>
                <c:pt idx="3770">
                  <c:v>0.314285714285714</c:v>
                </c:pt>
                <c:pt idx="3771">
                  <c:v>0.32</c:v>
                </c:pt>
                <c:pt idx="3772">
                  <c:v>0.32571428571428501</c:v>
                </c:pt>
                <c:pt idx="3773">
                  <c:v>0.33142857142857102</c:v>
                </c:pt>
                <c:pt idx="3774">
                  <c:v>0.33714285714285702</c:v>
                </c:pt>
                <c:pt idx="3775">
                  <c:v>0.34285714285714203</c:v>
                </c:pt>
                <c:pt idx="3776">
                  <c:v>0.34857142857142798</c:v>
                </c:pt>
                <c:pt idx="3777">
                  <c:v>0.35428571428571398</c:v>
                </c:pt>
                <c:pt idx="3778">
                  <c:v>0.36</c:v>
                </c:pt>
                <c:pt idx="3779">
                  <c:v>0.36571428571428499</c:v>
                </c:pt>
                <c:pt idx="3780">
                  <c:v>0.371428571428571</c:v>
                </c:pt>
                <c:pt idx="3781">
                  <c:v>0.377142857142857</c:v>
                </c:pt>
                <c:pt idx="3782">
                  <c:v>0.38285714285714201</c:v>
                </c:pt>
                <c:pt idx="3783">
                  <c:v>0.38857142857142801</c:v>
                </c:pt>
                <c:pt idx="3784">
                  <c:v>0.39428571428571402</c:v>
                </c:pt>
                <c:pt idx="3785">
                  <c:v>0.4</c:v>
                </c:pt>
                <c:pt idx="3786">
                  <c:v>0.40571428571428497</c:v>
                </c:pt>
                <c:pt idx="3787">
                  <c:v>0.41142857142857098</c:v>
                </c:pt>
                <c:pt idx="3788">
                  <c:v>0.41714285714285698</c:v>
                </c:pt>
                <c:pt idx="3789">
                  <c:v>0.42285714285714199</c:v>
                </c:pt>
                <c:pt idx="3790">
                  <c:v>0.42857142857142799</c:v>
                </c:pt>
                <c:pt idx="3791">
                  <c:v>0.434285714285714</c:v>
                </c:pt>
                <c:pt idx="3792">
                  <c:v>0.44</c:v>
                </c:pt>
                <c:pt idx="3793">
                  <c:v>0.44571428571428501</c:v>
                </c:pt>
                <c:pt idx="3794">
                  <c:v>0.45142857142857101</c:v>
                </c:pt>
                <c:pt idx="3795">
                  <c:v>0.45714285714285702</c:v>
                </c:pt>
                <c:pt idx="3796">
                  <c:v>0.46285714285714202</c:v>
                </c:pt>
                <c:pt idx="3797">
                  <c:v>0.46857142857142797</c:v>
                </c:pt>
                <c:pt idx="3798">
                  <c:v>0.47428571428571398</c:v>
                </c:pt>
                <c:pt idx="3799">
                  <c:v>0.48</c:v>
                </c:pt>
                <c:pt idx="3800">
                  <c:v>0.48571428571428499</c:v>
                </c:pt>
                <c:pt idx="3801">
                  <c:v>0.49142857142857099</c:v>
                </c:pt>
                <c:pt idx="3802">
                  <c:v>0.497142857142857</c:v>
                </c:pt>
                <c:pt idx="3803">
                  <c:v>0.502857142857142</c:v>
                </c:pt>
                <c:pt idx="3804">
                  <c:v>0.50857142857142801</c:v>
                </c:pt>
                <c:pt idx="3805">
                  <c:v>0.51428571428571401</c:v>
                </c:pt>
                <c:pt idx="3806">
                  <c:v>0.52</c:v>
                </c:pt>
                <c:pt idx="3807">
                  <c:v>0.52571428571428502</c:v>
                </c:pt>
                <c:pt idx="3808">
                  <c:v>0.53142857142857103</c:v>
                </c:pt>
                <c:pt idx="3809">
                  <c:v>0.53714285714285703</c:v>
                </c:pt>
                <c:pt idx="3810">
                  <c:v>0.54285714285714204</c:v>
                </c:pt>
                <c:pt idx="3811">
                  <c:v>0.54857142857142804</c:v>
                </c:pt>
                <c:pt idx="3812">
                  <c:v>0.55428571428571405</c:v>
                </c:pt>
                <c:pt idx="3813">
                  <c:v>0.56000000000000005</c:v>
                </c:pt>
                <c:pt idx="3814">
                  <c:v>0.56571428571428495</c:v>
                </c:pt>
                <c:pt idx="3815">
                  <c:v>0.57142857142857095</c:v>
                </c:pt>
                <c:pt idx="3816">
                  <c:v>0.57714285714285696</c:v>
                </c:pt>
                <c:pt idx="3817">
                  <c:v>0.58285714285714196</c:v>
                </c:pt>
                <c:pt idx="3818">
                  <c:v>0.58857142857142797</c:v>
                </c:pt>
                <c:pt idx="3819">
                  <c:v>0.59428571428571397</c:v>
                </c:pt>
                <c:pt idx="3820">
                  <c:v>0.6</c:v>
                </c:pt>
                <c:pt idx="3821">
                  <c:v>0.60571428571428498</c:v>
                </c:pt>
                <c:pt idx="3822">
                  <c:v>0.61142857142857099</c:v>
                </c:pt>
                <c:pt idx="3823">
                  <c:v>0.61714285714285699</c:v>
                </c:pt>
                <c:pt idx="3824">
                  <c:v>0.622857142857142</c:v>
                </c:pt>
                <c:pt idx="3825">
                  <c:v>0.628571428571428</c:v>
                </c:pt>
                <c:pt idx="3826">
                  <c:v>0.63428571428571401</c:v>
                </c:pt>
                <c:pt idx="3827">
                  <c:v>0.64</c:v>
                </c:pt>
                <c:pt idx="3828">
                  <c:v>0.64571428571428502</c:v>
                </c:pt>
                <c:pt idx="3829">
                  <c:v>0.65142857142857102</c:v>
                </c:pt>
                <c:pt idx="3830">
                  <c:v>0.65714285714285703</c:v>
                </c:pt>
                <c:pt idx="3831">
                  <c:v>0.66285714285714203</c:v>
                </c:pt>
                <c:pt idx="3832">
                  <c:v>0.66857142857142804</c:v>
                </c:pt>
                <c:pt idx="3833">
                  <c:v>0.67428571428571404</c:v>
                </c:pt>
                <c:pt idx="3834">
                  <c:v>0.68</c:v>
                </c:pt>
                <c:pt idx="3835">
                  <c:v>0.68571428571428505</c:v>
                </c:pt>
                <c:pt idx="3836">
                  <c:v>0.69142857142857095</c:v>
                </c:pt>
                <c:pt idx="3837">
                  <c:v>0.69714285714285695</c:v>
                </c:pt>
                <c:pt idx="3838">
                  <c:v>0.70285714285714196</c:v>
                </c:pt>
                <c:pt idx="3839">
                  <c:v>0.70857142857142796</c:v>
                </c:pt>
                <c:pt idx="3840">
                  <c:v>0.71428571428571397</c:v>
                </c:pt>
                <c:pt idx="3841">
                  <c:v>0.72</c:v>
                </c:pt>
                <c:pt idx="3842">
                  <c:v>0.72571428571428498</c:v>
                </c:pt>
                <c:pt idx="3843">
                  <c:v>0.73142857142857098</c:v>
                </c:pt>
                <c:pt idx="3844">
                  <c:v>0.73714285714285699</c:v>
                </c:pt>
                <c:pt idx="3845">
                  <c:v>0.74285714285714199</c:v>
                </c:pt>
                <c:pt idx="3846">
                  <c:v>0.748571428571428</c:v>
                </c:pt>
                <c:pt idx="3847">
                  <c:v>0.754285714285714</c:v>
                </c:pt>
                <c:pt idx="3848">
                  <c:v>0.76</c:v>
                </c:pt>
                <c:pt idx="3849">
                  <c:v>0.76571428571428501</c:v>
                </c:pt>
                <c:pt idx="3850">
                  <c:v>0.77142857142857102</c:v>
                </c:pt>
                <c:pt idx="3851">
                  <c:v>0.77714285714285702</c:v>
                </c:pt>
                <c:pt idx="3852">
                  <c:v>0.78285714285714203</c:v>
                </c:pt>
                <c:pt idx="3853">
                  <c:v>0.78857142857142803</c:v>
                </c:pt>
                <c:pt idx="3854">
                  <c:v>0.79428571428571404</c:v>
                </c:pt>
                <c:pt idx="3855">
                  <c:v>0.8</c:v>
                </c:pt>
                <c:pt idx="3856">
                  <c:v>0.80571428571428505</c:v>
                </c:pt>
                <c:pt idx="3857">
                  <c:v>0.81142857142857105</c:v>
                </c:pt>
                <c:pt idx="3858">
                  <c:v>0.81714285714285695</c:v>
                </c:pt>
                <c:pt idx="3859">
                  <c:v>0.82285714285714195</c:v>
                </c:pt>
                <c:pt idx="3860">
                  <c:v>0.82857142857142796</c:v>
                </c:pt>
                <c:pt idx="3861">
                  <c:v>0.83428571428571396</c:v>
                </c:pt>
                <c:pt idx="3862">
                  <c:v>0.84</c:v>
                </c:pt>
                <c:pt idx="3863">
                  <c:v>0.84571428571428497</c:v>
                </c:pt>
                <c:pt idx="3864">
                  <c:v>0.85142857142857098</c:v>
                </c:pt>
                <c:pt idx="3865">
                  <c:v>0.85714285714285698</c:v>
                </c:pt>
                <c:pt idx="3866">
                  <c:v>0.86285714285714199</c:v>
                </c:pt>
                <c:pt idx="3867">
                  <c:v>0.86857142857142799</c:v>
                </c:pt>
                <c:pt idx="3868">
                  <c:v>0.874285714285714</c:v>
                </c:pt>
                <c:pt idx="3869">
                  <c:v>0.88</c:v>
                </c:pt>
                <c:pt idx="3870">
                  <c:v>0.88571428571428501</c:v>
                </c:pt>
                <c:pt idx="3871">
                  <c:v>0.89142857142857101</c:v>
                </c:pt>
                <c:pt idx="3872">
                  <c:v>0.89714285714285702</c:v>
                </c:pt>
                <c:pt idx="3873">
                  <c:v>0.90285714285714203</c:v>
                </c:pt>
                <c:pt idx="3874">
                  <c:v>0.90857142857142803</c:v>
                </c:pt>
                <c:pt idx="3875">
                  <c:v>0.91428571428571404</c:v>
                </c:pt>
                <c:pt idx="3876">
                  <c:v>0.92</c:v>
                </c:pt>
                <c:pt idx="3877">
                  <c:v>0.92571428571428505</c:v>
                </c:pt>
                <c:pt idx="3878">
                  <c:v>0.93142857142857105</c:v>
                </c:pt>
                <c:pt idx="3879">
                  <c:v>0.93714285714285706</c:v>
                </c:pt>
                <c:pt idx="3880">
                  <c:v>0.94285714285714195</c:v>
                </c:pt>
                <c:pt idx="3881">
                  <c:v>0.94857142857142795</c:v>
                </c:pt>
                <c:pt idx="3882">
                  <c:v>0.95428571428571396</c:v>
                </c:pt>
                <c:pt idx="3883">
                  <c:v>0.96</c:v>
                </c:pt>
                <c:pt idx="3884">
                  <c:v>0.96571428571428497</c:v>
                </c:pt>
                <c:pt idx="3885">
                  <c:v>0.97142857142857097</c:v>
                </c:pt>
                <c:pt idx="3886">
                  <c:v>0.97714285714285698</c:v>
                </c:pt>
                <c:pt idx="3887">
                  <c:v>0.98285714285714199</c:v>
                </c:pt>
                <c:pt idx="3888">
                  <c:v>0.98857142857142799</c:v>
                </c:pt>
                <c:pt idx="3889">
                  <c:v>0.994285714285714</c:v>
                </c:pt>
                <c:pt idx="3890">
                  <c:v>0</c:v>
                </c:pt>
                <c:pt idx="3891">
                  <c:v>0.33333333333333298</c:v>
                </c:pt>
                <c:pt idx="3892">
                  <c:v>0.66666666666666596</c:v>
                </c:pt>
                <c:pt idx="3893">
                  <c:v>0</c:v>
                </c:pt>
                <c:pt idx="3894">
                  <c:v>3.7037037037037E-2</c:v>
                </c:pt>
                <c:pt idx="3895">
                  <c:v>7.4074074074074001E-2</c:v>
                </c:pt>
                <c:pt idx="3896">
                  <c:v>0.11111111111111099</c:v>
                </c:pt>
                <c:pt idx="3897">
                  <c:v>0.148148148148148</c:v>
                </c:pt>
                <c:pt idx="3898">
                  <c:v>0.18518518518518501</c:v>
                </c:pt>
                <c:pt idx="3899">
                  <c:v>0.22222222222222199</c:v>
                </c:pt>
                <c:pt idx="3900">
                  <c:v>0.25925925925925902</c:v>
                </c:pt>
                <c:pt idx="3901">
                  <c:v>0.296296296296296</c:v>
                </c:pt>
                <c:pt idx="3902">
                  <c:v>0.33333333333333298</c:v>
                </c:pt>
                <c:pt idx="3903">
                  <c:v>0.37037037037037002</c:v>
                </c:pt>
                <c:pt idx="3904">
                  <c:v>0.407407407407407</c:v>
                </c:pt>
                <c:pt idx="3905">
                  <c:v>0.44444444444444398</c:v>
                </c:pt>
                <c:pt idx="3906">
                  <c:v>0.48148148148148101</c:v>
                </c:pt>
                <c:pt idx="3907">
                  <c:v>0.51851851851851805</c:v>
                </c:pt>
                <c:pt idx="3908">
                  <c:v>0.55555555555555503</c:v>
                </c:pt>
                <c:pt idx="3909">
                  <c:v>0.592592592592592</c:v>
                </c:pt>
                <c:pt idx="3910">
                  <c:v>0.62962962962962898</c:v>
                </c:pt>
                <c:pt idx="3911">
                  <c:v>0.66666666666666596</c:v>
                </c:pt>
                <c:pt idx="3912">
                  <c:v>0.70370370370370305</c:v>
                </c:pt>
                <c:pt idx="3913">
                  <c:v>0.74074074074074003</c:v>
                </c:pt>
                <c:pt idx="3914">
                  <c:v>0.77777777777777701</c:v>
                </c:pt>
                <c:pt idx="3915">
                  <c:v>0.81481481481481399</c:v>
                </c:pt>
                <c:pt idx="3916">
                  <c:v>0.85185185185185097</c:v>
                </c:pt>
                <c:pt idx="3917">
                  <c:v>0.88888888888888795</c:v>
                </c:pt>
                <c:pt idx="3918">
                  <c:v>0.92592592592592504</c:v>
                </c:pt>
                <c:pt idx="3919">
                  <c:v>0.96296296296296202</c:v>
                </c:pt>
                <c:pt idx="3920">
                  <c:v>0</c:v>
                </c:pt>
                <c:pt idx="3921">
                  <c:v>1.12359550561797E-2</c:v>
                </c:pt>
                <c:pt idx="3922">
                  <c:v>2.2471910112359501E-2</c:v>
                </c:pt>
                <c:pt idx="3923">
                  <c:v>3.3707865168539297E-2</c:v>
                </c:pt>
                <c:pt idx="3924">
                  <c:v>4.49438202247191E-2</c:v>
                </c:pt>
                <c:pt idx="3925">
                  <c:v>5.6179775280898799E-2</c:v>
                </c:pt>
                <c:pt idx="3926">
                  <c:v>6.7415730337078594E-2</c:v>
                </c:pt>
                <c:pt idx="3927">
                  <c:v>7.8651685393258397E-2</c:v>
                </c:pt>
                <c:pt idx="3928">
                  <c:v>8.98876404494382E-2</c:v>
                </c:pt>
                <c:pt idx="3929">
                  <c:v>0.101123595505617</c:v>
                </c:pt>
                <c:pt idx="3930">
                  <c:v>0.112359550561797</c:v>
                </c:pt>
                <c:pt idx="3931">
                  <c:v>0.123595505617977</c:v>
                </c:pt>
                <c:pt idx="3932">
                  <c:v>0.13483146067415699</c:v>
                </c:pt>
                <c:pt idx="3933">
                  <c:v>0.14606741573033699</c:v>
                </c:pt>
                <c:pt idx="3934">
                  <c:v>0.15730337078651599</c:v>
                </c:pt>
                <c:pt idx="3935">
                  <c:v>0.16853932584269599</c:v>
                </c:pt>
                <c:pt idx="3936">
                  <c:v>0.17977528089887601</c:v>
                </c:pt>
                <c:pt idx="3937">
                  <c:v>0.19101123595505601</c:v>
                </c:pt>
                <c:pt idx="3938">
                  <c:v>0.20224719101123501</c:v>
                </c:pt>
                <c:pt idx="3939">
                  <c:v>0.213483146067415</c:v>
                </c:pt>
                <c:pt idx="3940">
                  <c:v>0.224719101123595</c:v>
                </c:pt>
                <c:pt idx="3941">
                  <c:v>0.235955056179775</c:v>
                </c:pt>
                <c:pt idx="3942">
                  <c:v>0.24719101123595499</c:v>
                </c:pt>
                <c:pt idx="3943">
                  <c:v>0.25842696629213402</c:v>
                </c:pt>
                <c:pt idx="3944">
                  <c:v>0.26966292134831399</c:v>
                </c:pt>
                <c:pt idx="3945">
                  <c:v>0.28089887640449401</c:v>
                </c:pt>
                <c:pt idx="3946">
                  <c:v>0.29213483146067398</c:v>
                </c:pt>
                <c:pt idx="3947">
                  <c:v>0.30337078651685301</c:v>
                </c:pt>
                <c:pt idx="3948">
                  <c:v>0.31460674157303298</c:v>
                </c:pt>
                <c:pt idx="3949">
                  <c:v>0.325842696629213</c:v>
                </c:pt>
                <c:pt idx="3950">
                  <c:v>0.33707865168539303</c:v>
                </c:pt>
                <c:pt idx="3951">
                  <c:v>0.348314606741573</c:v>
                </c:pt>
                <c:pt idx="3952">
                  <c:v>0.35955056179775202</c:v>
                </c:pt>
                <c:pt idx="3953">
                  <c:v>0.37078651685393199</c:v>
                </c:pt>
                <c:pt idx="3954">
                  <c:v>0.38202247191011202</c:v>
                </c:pt>
                <c:pt idx="3955">
                  <c:v>0.39325842696629199</c:v>
                </c:pt>
                <c:pt idx="3956">
                  <c:v>0.40449438202247101</c:v>
                </c:pt>
                <c:pt idx="3957">
                  <c:v>0.41573033707865098</c:v>
                </c:pt>
                <c:pt idx="3958">
                  <c:v>0.426966292134831</c:v>
                </c:pt>
                <c:pt idx="3959">
                  <c:v>0.43820224719101097</c:v>
                </c:pt>
                <c:pt idx="3960">
                  <c:v>0.449438202247191</c:v>
                </c:pt>
                <c:pt idx="3961">
                  <c:v>0.46067415730337002</c:v>
                </c:pt>
                <c:pt idx="3962">
                  <c:v>0.47191011235954999</c:v>
                </c:pt>
                <c:pt idx="3963">
                  <c:v>0.48314606741573002</c:v>
                </c:pt>
                <c:pt idx="3964">
                  <c:v>0.49438202247190999</c:v>
                </c:pt>
                <c:pt idx="3965">
                  <c:v>0.50561797752808901</c:v>
                </c:pt>
                <c:pt idx="3966">
                  <c:v>0.51685393258426904</c:v>
                </c:pt>
                <c:pt idx="3967">
                  <c:v>0.52808988764044895</c:v>
                </c:pt>
                <c:pt idx="3968">
                  <c:v>0.53932584269662898</c:v>
                </c:pt>
                <c:pt idx="3969">
                  <c:v>0.550561797752809</c:v>
                </c:pt>
                <c:pt idx="3970">
                  <c:v>0.56179775280898803</c:v>
                </c:pt>
                <c:pt idx="3971">
                  <c:v>0.57303370786516805</c:v>
                </c:pt>
                <c:pt idx="3972">
                  <c:v>0.58426966292134797</c:v>
                </c:pt>
                <c:pt idx="3973">
                  <c:v>0.59550561797752799</c:v>
                </c:pt>
                <c:pt idx="3974">
                  <c:v>0.60674157303370702</c:v>
                </c:pt>
                <c:pt idx="3975">
                  <c:v>0.61797752808988704</c:v>
                </c:pt>
                <c:pt idx="3976">
                  <c:v>0.62921348314606695</c:v>
                </c:pt>
                <c:pt idx="3977">
                  <c:v>0.64044943820224698</c:v>
                </c:pt>
                <c:pt idx="3978">
                  <c:v>0.651685393258427</c:v>
                </c:pt>
                <c:pt idx="3979">
                  <c:v>0.66292134831460603</c:v>
                </c:pt>
                <c:pt idx="3980">
                  <c:v>0.67415730337078605</c:v>
                </c:pt>
                <c:pt idx="3981">
                  <c:v>0.68539325842696597</c:v>
                </c:pt>
                <c:pt idx="3982">
                  <c:v>0.69662921348314599</c:v>
                </c:pt>
                <c:pt idx="3983">
                  <c:v>0.70786516853932502</c:v>
                </c:pt>
                <c:pt idx="3984">
                  <c:v>0.71910112359550504</c:v>
                </c:pt>
                <c:pt idx="3985">
                  <c:v>0.73033707865168496</c:v>
                </c:pt>
                <c:pt idx="3986">
                  <c:v>0.74157303370786498</c:v>
                </c:pt>
                <c:pt idx="3987">
                  <c:v>0.75280898876404401</c:v>
                </c:pt>
                <c:pt idx="3988">
                  <c:v>0.76404494382022403</c:v>
                </c:pt>
                <c:pt idx="3989">
                  <c:v>0.77528089887640395</c:v>
                </c:pt>
                <c:pt idx="3990">
                  <c:v>0.78651685393258397</c:v>
                </c:pt>
                <c:pt idx="3991">
                  <c:v>0.797752808988764</c:v>
                </c:pt>
                <c:pt idx="3992">
                  <c:v>0.80898876404494302</c:v>
                </c:pt>
                <c:pt idx="3993">
                  <c:v>0.82022471910112305</c:v>
                </c:pt>
                <c:pt idx="3994">
                  <c:v>0.83146067415730296</c:v>
                </c:pt>
                <c:pt idx="3995">
                  <c:v>0.84269662921348298</c:v>
                </c:pt>
                <c:pt idx="3996">
                  <c:v>0.85393258426966201</c:v>
                </c:pt>
                <c:pt idx="3997">
                  <c:v>0.86516853932584203</c:v>
                </c:pt>
                <c:pt idx="3998">
                  <c:v>0.87640449438202195</c:v>
                </c:pt>
                <c:pt idx="3999">
                  <c:v>0.88764044943820197</c:v>
                </c:pt>
                <c:pt idx="4000">
                  <c:v>0.898876404494382</c:v>
                </c:pt>
                <c:pt idx="4001">
                  <c:v>0.91011235955056102</c:v>
                </c:pt>
                <c:pt idx="4002">
                  <c:v>0.92134831460674105</c:v>
                </c:pt>
                <c:pt idx="4003">
                  <c:v>0.93258426966292096</c:v>
                </c:pt>
                <c:pt idx="4004">
                  <c:v>0.94382022471910099</c:v>
                </c:pt>
                <c:pt idx="4005">
                  <c:v>0.95505617977528001</c:v>
                </c:pt>
                <c:pt idx="4006">
                  <c:v>0.96629213483146004</c:v>
                </c:pt>
                <c:pt idx="4007">
                  <c:v>0.97752808988763995</c:v>
                </c:pt>
                <c:pt idx="4008">
                  <c:v>0.98876404494381998</c:v>
                </c:pt>
                <c:pt idx="4009">
                  <c:v>0</c:v>
                </c:pt>
                <c:pt idx="4010">
                  <c:v>2.5641025641025599E-2</c:v>
                </c:pt>
                <c:pt idx="4011">
                  <c:v>5.1282051282051197E-2</c:v>
                </c:pt>
                <c:pt idx="4012">
                  <c:v>7.69230769230769E-2</c:v>
                </c:pt>
                <c:pt idx="4013">
                  <c:v>0.10256410256410201</c:v>
                </c:pt>
                <c:pt idx="4014">
                  <c:v>0.128205128205128</c:v>
                </c:pt>
                <c:pt idx="4015">
                  <c:v>0.15384615384615299</c:v>
                </c:pt>
                <c:pt idx="4016">
                  <c:v>0.17948717948717899</c:v>
                </c:pt>
                <c:pt idx="4017">
                  <c:v>0.20512820512820501</c:v>
                </c:pt>
                <c:pt idx="4018">
                  <c:v>0.23076923076923</c:v>
                </c:pt>
                <c:pt idx="4019">
                  <c:v>0.256410256410256</c:v>
                </c:pt>
                <c:pt idx="4020">
                  <c:v>0.28205128205128199</c:v>
                </c:pt>
                <c:pt idx="4021">
                  <c:v>0.30769230769230699</c:v>
                </c:pt>
                <c:pt idx="4022">
                  <c:v>0.33333333333333298</c:v>
                </c:pt>
                <c:pt idx="4023">
                  <c:v>0.35897435897435898</c:v>
                </c:pt>
                <c:pt idx="4024">
                  <c:v>0.38461538461538403</c:v>
                </c:pt>
                <c:pt idx="4025">
                  <c:v>0.41025641025641002</c:v>
                </c:pt>
                <c:pt idx="4026">
                  <c:v>0.43589743589743501</c:v>
                </c:pt>
                <c:pt idx="4027">
                  <c:v>0.46153846153846101</c:v>
                </c:pt>
                <c:pt idx="4028">
                  <c:v>0.487179487179487</c:v>
                </c:pt>
                <c:pt idx="4029">
                  <c:v>0.512820512820512</c:v>
                </c:pt>
                <c:pt idx="4030">
                  <c:v>0.53846153846153799</c:v>
                </c:pt>
                <c:pt idx="4031">
                  <c:v>0.56410256410256399</c:v>
                </c:pt>
                <c:pt idx="4032">
                  <c:v>0.58974358974358898</c:v>
                </c:pt>
                <c:pt idx="4033">
                  <c:v>0.61538461538461497</c:v>
                </c:pt>
                <c:pt idx="4034">
                  <c:v>0.64102564102564097</c:v>
                </c:pt>
                <c:pt idx="4035">
                  <c:v>0.66666666666666596</c:v>
                </c:pt>
                <c:pt idx="4036">
                  <c:v>0.69230769230769196</c:v>
                </c:pt>
                <c:pt idx="4037">
                  <c:v>0.71794871794871795</c:v>
                </c:pt>
                <c:pt idx="4038">
                  <c:v>0.74358974358974295</c:v>
                </c:pt>
                <c:pt idx="4039">
                  <c:v>0.76923076923076905</c:v>
                </c:pt>
                <c:pt idx="4040">
                  <c:v>0.79487179487179405</c:v>
                </c:pt>
                <c:pt idx="4041">
                  <c:v>0.82051282051282004</c:v>
                </c:pt>
                <c:pt idx="4042">
                  <c:v>0.84615384615384603</c:v>
                </c:pt>
                <c:pt idx="4043">
                  <c:v>0.87179487179487103</c:v>
                </c:pt>
                <c:pt idx="4044">
                  <c:v>0.89743589743589702</c:v>
                </c:pt>
                <c:pt idx="4045">
                  <c:v>0.92307692307692302</c:v>
                </c:pt>
                <c:pt idx="4046">
                  <c:v>0.94871794871794801</c:v>
                </c:pt>
                <c:pt idx="4047">
                  <c:v>0.97435897435897401</c:v>
                </c:pt>
                <c:pt idx="4048">
                  <c:v>0</c:v>
                </c:pt>
                <c:pt idx="4049">
                  <c:v>3.7037037037037E-2</c:v>
                </c:pt>
                <c:pt idx="4050">
                  <c:v>7.4074074074074001E-2</c:v>
                </c:pt>
                <c:pt idx="4051">
                  <c:v>0.11111111111111099</c:v>
                </c:pt>
                <c:pt idx="4052">
                  <c:v>0.148148148148148</c:v>
                </c:pt>
                <c:pt idx="4053">
                  <c:v>0.18518518518518501</c:v>
                </c:pt>
                <c:pt idx="4054">
                  <c:v>0.22222222222222199</c:v>
                </c:pt>
                <c:pt idx="4055">
                  <c:v>0.25925925925925902</c:v>
                </c:pt>
                <c:pt idx="4056">
                  <c:v>0.296296296296296</c:v>
                </c:pt>
                <c:pt idx="4057">
                  <c:v>0.33333333333333298</c:v>
                </c:pt>
                <c:pt idx="4058">
                  <c:v>0.37037037037037002</c:v>
                </c:pt>
                <c:pt idx="4059">
                  <c:v>0.407407407407407</c:v>
                </c:pt>
                <c:pt idx="4060">
                  <c:v>0.44444444444444398</c:v>
                </c:pt>
                <c:pt idx="4061">
                  <c:v>0.48148148148148101</c:v>
                </c:pt>
                <c:pt idx="4062">
                  <c:v>0.51851851851851805</c:v>
                </c:pt>
                <c:pt idx="4063">
                  <c:v>0.55555555555555503</c:v>
                </c:pt>
                <c:pt idx="4064">
                  <c:v>0.592592592592592</c:v>
                </c:pt>
                <c:pt idx="4065">
                  <c:v>0.62962962962962898</c:v>
                </c:pt>
                <c:pt idx="4066">
                  <c:v>0.66666666666666596</c:v>
                </c:pt>
                <c:pt idx="4067">
                  <c:v>0.70370370370370305</c:v>
                </c:pt>
                <c:pt idx="4068">
                  <c:v>0.74074074074074003</c:v>
                </c:pt>
                <c:pt idx="4069">
                  <c:v>0.77777777777777701</c:v>
                </c:pt>
                <c:pt idx="4070">
                  <c:v>0.81481481481481399</c:v>
                </c:pt>
                <c:pt idx="4071">
                  <c:v>0.85185185185185097</c:v>
                </c:pt>
                <c:pt idx="4072">
                  <c:v>0.88888888888888795</c:v>
                </c:pt>
                <c:pt idx="4073">
                  <c:v>0.92592592592592504</c:v>
                </c:pt>
                <c:pt idx="4074">
                  <c:v>0.96296296296296202</c:v>
                </c:pt>
                <c:pt idx="4075">
                  <c:v>0</c:v>
                </c:pt>
                <c:pt idx="4076">
                  <c:v>2.27272727272727E-2</c:v>
                </c:pt>
                <c:pt idx="4077">
                  <c:v>4.54545454545454E-2</c:v>
                </c:pt>
                <c:pt idx="4078">
                  <c:v>6.8181818181818094E-2</c:v>
                </c:pt>
                <c:pt idx="4079">
                  <c:v>9.0909090909090898E-2</c:v>
                </c:pt>
                <c:pt idx="4080">
                  <c:v>0.11363636363636299</c:v>
                </c:pt>
                <c:pt idx="4081">
                  <c:v>0.13636363636363599</c:v>
                </c:pt>
                <c:pt idx="4082">
                  <c:v>0.15909090909090901</c:v>
                </c:pt>
                <c:pt idx="4083">
                  <c:v>0.18181818181818099</c:v>
                </c:pt>
                <c:pt idx="4084">
                  <c:v>0.204545454545454</c:v>
                </c:pt>
                <c:pt idx="4085">
                  <c:v>0.22727272727272699</c:v>
                </c:pt>
                <c:pt idx="4086">
                  <c:v>0.25</c:v>
                </c:pt>
                <c:pt idx="4087">
                  <c:v>0.27272727272727199</c:v>
                </c:pt>
                <c:pt idx="4088">
                  <c:v>0.29545454545454503</c:v>
                </c:pt>
                <c:pt idx="4089">
                  <c:v>0.31818181818181801</c:v>
                </c:pt>
                <c:pt idx="4090">
                  <c:v>0.34090909090909</c:v>
                </c:pt>
                <c:pt idx="4091">
                  <c:v>0.36363636363636298</c:v>
                </c:pt>
                <c:pt idx="4092">
                  <c:v>0.38636363636363602</c:v>
                </c:pt>
                <c:pt idx="4093">
                  <c:v>0.40909090909090901</c:v>
                </c:pt>
                <c:pt idx="4094">
                  <c:v>0.43181818181818099</c:v>
                </c:pt>
                <c:pt idx="4095">
                  <c:v>0.45454545454545398</c:v>
                </c:pt>
                <c:pt idx="4096">
                  <c:v>0.47727272727272702</c:v>
                </c:pt>
                <c:pt idx="4097">
                  <c:v>0.5</c:v>
                </c:pt>
                <c:pt idx="4098">
                  <c:v>0.52272727272727204</c:v>
                </c:pt>
                <c:pt idx="4099">
                  <c:v>0.54545454545454497</c:v>
                </c:pt>
                <c:pt idx="4100">
                  <c:v>0.56818181818181801</c:v>
                </c:pt>
                <c:pt idx="4101">
                  <c:v>0.59090909090909005</c:v>
                </c:pt>
                <c:pt idx="4102">
                  <c:v>0.61363636363636298</c:v>
                </c:pt>
                <c:pt idx="4103">
                  <c:v>0.63636363636363602</c:v>
                </c:pt>
                <c:pt idx="4104">
                  <c:v>0.65909090909090895</c:v>
                </c:pt>
                <c:pt idx="4105">
                  <c:v>0.68181818181818099</c:v>
                </c:pt>
                <c:pt idx="4106">
                  <c:v>0.70454545454545403</c:v>
                </c:pt>
                <c:pt idx="4107">
                  <c:v>0.72727272727272696</c:v>
                </c:pt>
                <c:pt idx="4108">
                  <c:v>0.75</c:v>
                </c:pt>
                <c:pt idx="4109">
                  <c:v>0.77272727272727204</c:v>
                </c:pt>
                <c:pt idx="4110">
                  <c:v>0.79545454545454497</c:v>
                </c:pt>
                <c:pt idx="4111">
                  <c:v>0.81818181818181801</c:v>
                </c:pt>
                <c:pt idx="4112">
                  <c:v>0.84090909090909005</c:v>
                </c:pt>
                <c:pt idx="4113">
                  <c:v>0.86363636363636298</c:v>
                </c:pt>
                <c:pt idx="4114">
                  <c:v>0.88636363636363602</c:v>
                </c:pt>
                <c:pt idx="4115">
                  <c:v>0.90909090909090895</c:v>
                </c:pt>
                <c:pt idx="4116">
                  <c:v>0.93181818181818099</c:v>
                </c:pt>
                <c:pt idx="4117">
                  <c:v>0.95454545454545403</c:v>
                </c:pt>
                <c:pt idx="4118">
                  <c:v>0.97727272727272696</c:v>
                </c:pt>
                <c:pt idx="4119">
                  <c:v>0</c:v>
                </c:pt>
                <c:pt idx="4120">
                  <c:v>1.51515151515151E-2</c:v>
                </c:pt>
                <c:pt idx="4121">
                  <c:v>3.03030303030303E-2</c:v>
                </c:pt>
                <c:pt idx="4122">
                  <c:v>4.54545454545454E-2</c:v>
                </c:pt>
                <c:pt idx="4123">
                  <c:v>6.0606060606060601E-2</c:v>
                </c:pt>
                <c:pt idx="4124">
                  <c:v>7.5757575757575704E-2</c:v>
                </c:pt>
                <c:pt idx="4125">
                  <c:v>9.0909090909090898E-2</c:v>
                </c:pt>
                <c:pt idx="4126">
                  <c:v>0.10606060606060599</c:v>
                </c:pt>
                <c:pt idx="4127">
                  <c:v>0.12121212121212099</c:v>
                </c:pt>
                <c:pt idx="4128">
                  <c:v>0.13636363636363599</c:v>
                </c:pt>
                <c:pt idx="4129">
                  <c:v>0.15151515151515099</c:v>
                </c:pt>
                <c:pt idx="4130">
                  <c:v>0.16666666666666599</c:v>
                </c:pt>
                <c:pt idx="4131">
                  <c:v>0.18181818181818099</c:v>
                </c:pt>
                <c:pt idx="4132">
                  <c:v>0.19696969696969599</c:v>
                </c:pt>
                <c:pt idx="4133">
                  <c:v>0.21212121212121199</c:v>
                </c:pt>
                <c:pt idx="4134">
                  <c:v>0.22727272727272699</c:v>
                </c:pt>
                <c:pt idx="4135">
                  <c:v>0.24242424242424199</c:v>
                </c:pt>
                <c:pt idx="4136">
                  <c:v>0.25757575757575701</c:v>
                </c:pt>
                <c:pt idx="4137">
                  <c:v>0.27272727272727199</c:v>
                </c:pt>
                <c:pt idx="4138">
                  <c:v>0.28787878787878701</c:v>
                </c:pt>
                <c:pt idx="4139">
                  <c:v>0.30303030303030298</c:v>
                </c:pt>
                <c:pt idx="4140">
                  <c:v>0.31818181818181801</c:v>
                </c:pt>
                <c:pt idx="4141">
                  <c:v>0.33333333333333298</c:v>
                </c:pt>
                <c:pt idx="4142">
                  <c:v>0.34848484848484801</c:v>
                </c:pt>
                <c:pt idx="4143">
                  <c:v>0.36363636363636298</c:v>
                </c:pt>
                <c:pt idx="4144">
                  <c:v>0.37878787878787801</c:v>
                </c:pt>
                <c:pt idx="4145">
                  <c:v>0.39393939393939298</c:v>
                </c:pt>
                <c:pt idx="4146">
                  <c:v>0.40909090909090901</c:v>
                </c:pt>
                <c:pt idx="4147">
                  <c:v>0.42424242424242398</c:v>
                </c:pt>
                <c:pt idx="4148">
                  <c:v>0.439393939393939</c:v>
                </c:pt>
                <c:pt idx="4149">
                  <c:v>0.45454545454545398</c:v>
                </c:pt>
                <c:pt idx="4150">
                  <c:v>0.469696969696969</c:v>
                </c:pt>
                <c:pt idx="4151">
                  <c:v>0.48484848484848397</c:v>
                </c:pt>
                <c:pt idx="4152">
                  <c:v>0.5</c:v>
                </c:pt>
                <c:pt idx="4153">
                  <c:v>0.51515151515151503</c:v>
                </c:pt>
                <c:pt idx="4154">
                  <c:v>0.53030303030303005</c:v>
                </c:pt>
                <c:pt idx="4155">
                  <c:v>0.54545454545454497</c:v>
                </c:pt>
                <c:pt idx="4156">
                  <c:v>0.56060606060606</c:v>
                </c:pt>
                <c:pt idx="4157">
                  <c:v>0.57575757575757502</c:v>
                </c:pt>
                <c:pt idx="4158">
                  <c:v>0.59090909090909005</c:v>
                </c:pt>
                <c:pt idx="4159">
                  <c:v>0.60606060606060597</c:v>
                </c:pt>
                <c:pt idx="4160">
                  <c:v>0.62121212121212099</c:v>
                </c:pt>
                <c:pt idx="4161">
                  <c:v>0.63636363636363602</c:v>
                </c:pt>
                <c:pt idx="4162">
                  <c:v>0.65151515151515105</c:v>
                </c:pt>
                <c:pt idx="4163">
                  <c:v>0.66666666666666596</c:v>
                </c:pt>
                <c:pt idx="4164">
                  <c:v>0.68181818181818099</c:v>
                </c:pt>
                <c:pt idx="4165">
                  <c:v>0.69696969696969702</c:v>
                </c:pt>
                <c:pt idx="4166">
                  <c:v>0.71212121212121204</c:v>
                </c:pt>
                <c:pt idx="4167">
                  <c:v>0.72727272727272696</c:v>
                </c:pt>
                <c:pt idx="4168">
                  <c:v>0.74242424242424199</c:v>
                </c:pt>
                <c:pt idx="4169">
                  <c:v>0.75757575757575701</c:v>
                </c:pt>
                <c:pt idx="4170">
                  <c:v>0.77272727272727204</c:v>
                </c:pt>
                <c:pt idx="4171">
                  <c:v>0.78787878787878696</c:v>
                </c:pt>
                <c:pt idx="4172">
                  <c:v>0.80303030303030298</c:v>
                </c:pt>
                <c:pt idx="4173">
                  <c:v>0.81818181818181801</c:v>
                </c:pt>
                <c:pt idx="4174">
                  <c:v>0.83333333333333304</c:v>
                </c:pt>
                <c:pt idx="4175">
                  <c:v>0.84848484848484795</c:v>
                </c:pt>
                <c:pt idx="4176">
                  <c:v>0.86363636363636298</c:v>
                </c:pt>
                <c:pt idx="4177">
                  <c:v>0.87878787878787801</c:v>
                </c:pt>
                <c:pt idx="4178">
                  <c:v>0.89393939393939303</c:v>
                </c:pt>
                <c:pt idx="4179">
                  <c:v>0.90909090909090895</c:v>
                </c:pt>
                <c:pt idx="4180">
                  <c:v>0.92424242424242398</c:v>
                </c:pt>
                <c:pt idx="4181">
                  <c:v>0.939393939393939</c:v>
                </c:pt>
                <c:pt idx="4182">
                  <c:v>0.95454545454545403</c:v>
                </c:pt>
                <c:pt idx="4183">
                  <c:v>0.96969696969696895</c:v>
                </c:pt>
                <c:pt idx="4184">
                  <c:v>0.98484848484848397</c:v>
                </c:pt>
                <c:pt idx="4185">
                  <c:v>0</c:v>
                </c:pt>
                <c:pt idx="4186">
                  <c:v>2.3809523809523801E-2</c:v>
                </c:pt>
                <c:pt idx="4187">
                  <c:v>4.7619047619047603E-2</c:v>
                </c:pt>
                <c:pt idx="4188">
                  <c:v>7.1428571428571397E-2</c:v>
                </c:pt>
                <c:pt idx="4189">
                  <c:v>9.5238095238095205E-2</c:v>
                </c:pt>
                <c:pt idx="4190">
                  <c:v>0.119047619047619</c:v>
                </c:pt>
                <c:pt idx="4191">
                  <c:v>0.14285714285714199</c:v>
                </c:pt>
                <c:pt idx="4192">
                  <c:v>0.16666666666666599</c:v>
                </c:pt>
                <c:pt idx="4193">
                  <c:v>0.19047619047618999</c:v>
                </c:pt>
                <c:pt idx="4194">
                  <c:v>0.214285714285714</c:v>
                </c:pt>
                <c:pt idx="4195">
                  <c:v>0.238095238095238</c:v>
                </c:pt>
                <c:pt idx="4196">
                  <c:v>0.26190476190476097</c:v>
                </c:pt>
                <c:pt idx="4197">
                  <c:v>0.28571428571428498</c:v>
                </c:pt>
                <c:pt idx="4198">
                  <c:v>0.30952380952380898</c:v>
                </c:pt>
                <c:pt idx="4199">
                  <c:v>0.33333333333333298</c:v>
                </c:pt>
                <c:pt idx="4200">
                  <c:v>0.35714285714285698</c:v>
                </c:pt>
                <c:pt idx="4201">
                  <c:v>0.38095238095237999</c:v>
                </c:pt>
                <c:pt idx="4202">
                  <c:v>0.40476190476190399</c:v>
                </c:pt>
                <c:pt idx="4203">
                  <c:v>0.42857142857142799</c:v>
                </c:pt>
                <c:pt idx="4204">
                  <c:v>0.452380952380952</c:v>
                </c:pt>
                <c:pt idx="4205">
                  <c:v>0.476190476190476</c:v>
                </c:pt>
                <c:pt idx="4206">
                  <c:v>0.5</c:v>
                </c:pt>
                <c:pt idx="4207">
                  <c:v>0.52380952380952295</c:v>
                </c:pt>
                <c:pt idx="4208">
                  <c:v>0.54761904761904701</c:v>
                </c:pt>
                <c:pt idx="4209">
                  <c:v>0.57142857142857095</c:v>
                </c:pt>
                <c:pt idx="4210">
                  <c:v>0.59523809523809501</c:v>
                </c:pt>
                <c:pt idx="4211">
                  <c:v>0.61904761904761896</c:v>
                </c:pt>
                <c:pt idx="4212">
                  <c:v>0.64285714285714202</c:v>
                </c:pt>
                <c:pt idx="4213">
                  <c:v>0.66666666666666596</c:v>
                </c:pt>
                <c:pt idx="4214">
                  <c:v>0.69047619047619002</c:v>
                </c:pt>
                <c:pt idx="4215">
                  <c:v>0.71428571428571397</c:v>
                </c:pt>
                <c:pt idx="4216">
                  <c:v>0.73809523809523803</c:v>
                </c:pt>
                <c:pt idx="4217">
                  <c:v>0.76190476190476097</c:v>
                </c:pt>
                <c:pt idx="4218">
                  <c:v>0.78571428571428503</c:v>
                </c:pt>
                <c:pt idx="4219">
                  <c:v>0.80952380952380898</c:v>
                </c:pt>
                <c:pt idx="4220">
                  <c:v>0.83333333333333304</c:v>
                </c:pt>
                <c:pt idx="4221">
                  <c:v>0.85714285714285698</c:v>
                </c:pt>
                <c:pt idx="4222">
                  <c:v>0.88095238095238004</c:v>
                </c:pt>
                <c:pt idx="4223">
                  <c:v>0.90476190476190399</c:v>
                </c:pt>
                <c:pt idx="4224">
                  <c:v>0.92857142857142805</c:v>
                </c:pt>
                <c:pt idx="4225">
                  <c:v>0.952380952380952</c:v>
                </c:pt>
                <c:pt idx="4226">
                  <c:v>0.97619047619047605</c:v>
                </c:pt>
                <c:pt idx="4227">
                  <c:v>0</c:v>
                </c:pt>
                <c:pt idx="4228">
                  <c:v>3.2258064516128997E-2</c:v>
                </c:pt>
                <c:pt idx="4229">
                  <c:v>6.4516129032257993E-2</c:v>
                </c:pt>
                <c:pt idx="4230">
                  <c:v>9.6774193548387094E-2</c:v>
                </c:pt>
                <c:pt idx="4231">
                  <c:v>0.12903225806451599</c:v>
                </c:pt>
                <c:pt idx="4232">
                  <c:v>0.16129032258064499</c:v>
                </c:pt>
                <c:pt idx="4233">
                  <c:v>0.19354838709677399</c:v>
                </c:pt>
                <c:pt idx="4234">
                  <c:v>0.225806451612903</c:v>
                </c:pt>
                <c:pt idx="4235">
                  <c:v>0.25806451612903197</c:v>
                </c:pt>
                <c:pt idx="4236">
                  <c:v>0.29032258064516098</c:v>
                </c:pt>
                <c:pt idx="4237">
                  <c:v>0.32258064516128998</c:v>
                </c:pt>
                <c:pt idx="4238">
                  <c:v>0.35483870967741898</c:v>
                </c:pt>
                <c:pt idx="4239">
                  <c:v>0.38709677419354799</c:v>
                </c:pt>
                <c:pt idx="4240">
                  <c:v>0.41935483870967699</c:v>
                </c:pt>
                <c:pt idx="4241">
                  <c:v>0.45161290322580599</c:v>
                </c:pt>
                <c:pt idx="4242">
                  <c:v>0.483870967741935</c:v>
                </c:pt>
                <c:pt idx="4243">
                  <c:v>0.51612903225806395</c:v>
                </c:pt>
                <c:pt idx="4244">
                  <c:v>0.54838709677419295</c:v>
                </c:pt>
                <c:pt idx="4245">
                  <c:v>0.58064516129032195</c:v>
                </c:pt>
                <c:pt idx="4246">
                  <c:v>0.61290322580645096</c:v>
                </c:pt>
                <c:pt idx="4247">
                  <c:v>0.64516129032257996</c:v>
                </c:pt>
                <c:pt idx="4248">
                  <c:v>0.67741935483870896</c:v>
                </c:pt>
                <c:pt idx="4249">
                  <c:v>0.70967741935483797</c:v>
                </c:pt>
                <c:pt idx="4250">
                  <c:v>0.74193548387096697</c:v>
                </c:pt>
                <c:pt idx="4251">
                  <c:v>0.77419354838709598</c:v>
                </c:pt>
                <c:pt idx="4252">
                  <c:v>0.80645161290322498</c:v>
                </c:pt>
                <c:pt idx="4253">
                  <c:v>0.83870967741935398</c:v>
                </c:pt>
                <c:pt idx="4254">
                  <c:v>0.87096774193548299</c:v>
                </c:pt>
                <c:pt idx="4255">
                  <c:v>0.90322580645161199</c:v>
                </c:pt>
                <c:pt idx="4256">
                  <c:v>0.93548387096774099</c:v>
                </c:pt>
                <c:pt idx="4257">
                  <c:v>0.967741935483871</c:v>
                </c:pt>
                <c:pt idx="4258">
                  <c:v>0</c:v>
                </c:pt>
                <c:pt idx="4259">
                  <c:v>2.1739130434782601E-2</c:v>
                </c:pt>
                <c:pt idx="4260">
                  <c:v>4.3478260869565202E-2</c:v>
                </c:pt>
                <c:pt idx="4261">
                  <c:v>6.5217391304347797E-2</c:v>
                </c:pt>
                <c:pt idx="4262">
                  <c:v>8.6956521739130405E-2</c:v>
                </c:pt>
                <c:pt idx="4263">
                  <c:v>0.108695652173913</c:v>
                </c:pt>
                <c:pt idx="4264">
                  <c:v>0.13043478260869501</c:v>
                </c:pt>
                <c:pt idx="4265">
                  <c:v>0.15217391304347799</c:v>
                </c:pt>
                <c:pt idx="4266">
                  <c:v>0.17391304347826</c:v>
                </c:pt>
                <c:pt idx="4267">
                  <c:v>0.19565217391304299</c:v>
                </c:pt>
                <c:pt idx="4268">
                  <c:v>0.217391304347826</c:v>
                </c:pt>
                <c:pt idx="4269">
                  <c:v>0.23913043478260801</c:v>
                </c:pt>
                <c:pt idx="4270">
                  <c:v>0.26086956521739102</c:v>
                </c:pt>
                <c:pt idx="4271">
                  <c:v>0.282608695652173</c:v>
                </c:pt>
                <c:pt idx="4272">
                  <c:v>0.30434782608695599</c:v>
                </c:pt>
                <c:pt idx="4273">
                  <c:v>0.32608695652173902</c:v>
                </c:pt>
                <c:pt idx="4274">
                  <c:v>0.34782608695652101</c:v>
                </c:pt>
                <c:pt idx="4275">
                  <c:v>0.36956521739130399</c:v>
                </c:pt>
                <c:pt idx="4276">
                  <c:v>0.39130434782608697</c:v>
                </c:pt>
                <c:pt idx="4277">
                  <c:v>0.41304347826086901</c:v>
                </c:pt>
                <c:pt idx="4278">
                  <c:v>0.434782608695652</c:v>
                </c:pt>
                <c:pt idx="4279">
                  <c:v>0.45652173913043398</c:v>
                </c:pt>
                <c:pt idx="4280">
                  <c:v>0.47826086956521702</c:v>
                </c:pt>
                <c:pt idx="4281">
                  <c:v>0.5</c:v>
                </c:pt>
                <c:pt idx="4282">
                  <c:v>0.52173913043478204</c:v>
                </c:pt>
                <c:pt idx="4283">
                  <c:v>0.54347826086956497</c:v>
                </c:pt>
                <c:pt idx="4284">
                  <c:v>0.56521739130434701</c:v>
                </c:pt>
                <c:pt idx="4285">
                  <c:v>0.58695652173913004</c:v>
                </c:pt>
                <c:pt idx="4286">
                  <c:v>0.60869565217391297</c:v>
                </c:pt>
                <c:pt idx="4287">
                  <c:v>0.63043478260869501</c:v>
                </c:pt>
                <c:pt idx="4288">
                  <c:v>0.65217391304347805</c:v>
                </c:pt>
                <c:pt idx="4289">
                  <c:v>0.67391304347825998</c:v>
                </c:pt>
                <c:pt idx="4290">
                  <c:v>0.69565217391304301</c:v>
                </c:pt>
                <c:pt idx="4291">
                  <c:v>0.71739130434782605</c:v>
                </c:pt>
                <c:pt idx="4292">
                  <c:v>0.73913043478260798</c:v>
                </c:pt>
                <c:pt idx="4293">
                  <c:v>0.76086956521739102</c:v>
                </c:pt>
                <c:pt idx="4294">
                  <c:v>0.78260869565217395</c:v>
                </c:pt>
                <c:pt idx="4295">
                  <c:v>0.80434782608695599</c:v>
                </c:pt>
                <c:pt idx="4296">
                  <c:v>0.82608695652173902</c:v>
                </c:pt>
                <c:pt idx="4297">
                  <c:v>0.84782608695652095</c:v>
                </c:pt>
                <c:pt idx="4298">
                  <c:v>0.86956521739130399</c:v>
                </c:pt>
                <c:pt idx="4299">
                  <c:v>0.89130434782608603</c:v>
                </c:pt>
                <c:pt idx="4300">
                  <c:v>0.91304347826086896</c:v>
                </c:pt>
                <c:pt idx="4301">
                  <c:v>0.934782608695652</c:v>
                </c:pt>
                <c:pt idx="4302">
                  <c:v>0.95652173913043403</c:v>
                </c:pt>
                <c:pt idx="4303">
                  <c:v>0.97826086956521696</c:v>
                </c:pt>
                <c:pt idx="4304">
                  <c:v>0</c:v>
                </c:pt>
                <c:pt idx="4305">
                  <c:v>9.0909090909090905E-3</c:v>
                </c:pt>
                <c:pt idx="4306">
                  <c:v>1.8181818181818101E-2</c:v>
                </c:pt>
                <c:pt idx="4307">
                  <c:v>2.7272727272727199E-2</c:v>
                </c:pt>
                <c:pt idx="4308">
                  <c:v>3.6363636363636299E-2</c:v>
                </c:pt>
                <c:pt idx="4309">
                  <c:v>4.54545454545454E-2</c:v>
                </c:pt>
                <c:pt idx="4310">
                  <c:v>5.4545454545454501E-2</c:v>
                </c:pt>
                <c:pt idx="4311">
                  <c:v>6.3636363636363602E-2</c:v>
                </c:pt>
                <c:pt idx="4312">
                  <c:v>7.2727272727272696E-2</c:v>
                </c:pt>
                <c:pt idx="4313">
                  <c:v>8.1818181818181804E-2</c:v>
                </c:pt>
                <c:pt idx="4314">
                  <c:v>9.0909090909090898E-2</c:v>
                </c:pt>
                <c:pt idx="4315">
                  <c:v>0.1</c:v>
                </c:pt>
                <c:pt idx="4316">
                  <c:v>0.109090909090909</c:v>
                </c:pt>
                <c:pt idx="4317">
                  <c:v>0.118181818181818</c:v>
                </c:pt>
                <c:pt idx="4318">
                  <c:v>0.12727272727272701</c:v>
                </c:pt>
                <c:pt idx="4319">
                  <c:v>0.13636363636363599</c:v>
                </c:pt>
                <c:pt idx="4320">
                  <c:v>0.145454545454545</c:v>
                </c:pt>
                <c:pt idx="4321">
                  <c:v>0.15454545454545399</c:v>
                </c:pt>
                <c:pt idx="4322">
                  <c:v>0.163636363636363</c:v>
                </c:pt>
                <c:pt idx="4323">
                  <c:v>0.17272727272727201</c:v>
                </c:pt>
                <c:pt idx="4324">
                  <c:v>0.18181818181818099</c:v>
                </c:pt>
                <c:pt idx="4325">
                  <c:v>0.19090909090909</c:v>
                </c:pt>
                <c:pt idx="4326">
                  <c:v>0.2</c:v>
                </c:pt>
                <c:pt idx="4327">
                  <c:v>0.20909090909090899</c:v>
                </c:pt>
                <c:pt idx="4328">
                  <c:v>0.218181818181818</c:v>
                </c:pt>
                <c:pt idx="4329">
                  <c:v>0.22727272727272699</c:v>
                </c:pt>
                <c:pt idx="4330">
                  <c:v>0.236363636363636</c:v>
                </c:pt>
                <c:pt idx="4331">
                  <c:v>0.24545454545454501</c:v>
                </c:pt>
                <c:pt idx="4332">
                  <c:v>0.25454545454545402</c:v>
                </c:pt>
                <c:pt idx="4333">
                  <c:v>0.263636363636363</c:v>
                </c:pt>
                <c:pt idx="4334">
                  <c:v>0.27272727272727199</c:v>
                </c:pt>
                <c:pt idx="4335">
                  <c:v>0.28181818181818102</c:v>
                </c:pt>
                <c:pt idx="4336">
                  <c:v>0.29090909090909001</c:v>
                </c:pt>
                <c:pt idx="4337">
                  <c:v>0.3</c:v>
                </c:pt>
                <c:pt idx="4338">
                  <c:v>0.30909090909090903</c:v>
                </c:pt>
                <c:pt idx="4339">
                  <c:v>0.31818181818181801</c:v>
                </c:pt>
                <c:pt idx="4340">
                  <c:v>0.32727272727272699</c:v>
                </c:pt>
                <c:pt idx="4341">
                  <c:v>0.33636363636363598</c:v>
                </c:pt>
                <c:pt idx="4342">
                  <c:v>0.34545454545454501</c:v>
                </c:pt>
                <c:pt idx="4343">
                  <c:v>0.354545454545454</c:v>
                </c:pt>
                <c:pt idx="4344">
                  <c:v>0.36363636363636298</c:v>
                </c:pt>
                <c:pt idx="4345">
                  <c:v>0.37272727272727202</c:v>
                </c:pt>
                <c:pt idx="4346">
                  <c:v>0.381818181818181</c:v>
                </c:pt>
                <c:pt idx="4347">
                  <c:v>0.39090909090908998</c:v>
                </c:pt>
                <c:pt idx="4348">
                  <c:v>0.4</c:v>
                </c:pt>
                <c:pt idx="4349">
                  <c:v>0.40909090909090901</c:v>
                </c:pt>
                <c:pt idx="4350">
                  <c:v>0.41818181818181799</c:v>
                </c:pt>
                <c:pt idx="4351">
                  <c:v>0.42727272727272703</c:v>
                </c:pt>
                <c:pt idx="4352">
                  <c:v>0.43636363636363601</c:v>
                </c:pt>
                <c:pt idx="4353">
                  <c:v>0.44545454545454499</c:v>
                </c:pt>
                <c:pt idx="4354">
                  <c:v>0.45454545454545398</c:v>
                </c:pt>
                <c:pt idx="4355">
                  <c:v>0.46363636363636301</c:v>
                </c:pt>
                <c:pt idx="4356">
                  <c:v>0.472727272727272</c:v>
                </c:pt>
                <c:pt idx="4357">
                  <c:v>0.48181818181818098</c:v>
                </c:pt>
                <c:pt idx="4358">
                  <c:v>0.49090909090909002</c:v>
                </c:pt>
                <c:pt idx="4359">
                  <c:v>0.5</c:v>
                </c:pt>
                <c:pt idx="4360">
                  <c:v>0.50909090909090904</c:v>
                </c:pt>
                <c:pt idx="4361">
                  <c:v>0.51818181818181797</c:v>
                </c:pt>
                <c:pt idx="4362">
                  <c:v>0.527272727272727</c:v>
                </c:pt>
                <c:pt idx="4363">
                  <c:v>0.53636363636363604</c:v>
                </c:pt>
                <c:pt idx="4364">
                  <c:v>0.54545454545454497</c:v>
                </c:pt>
                <c:pt idx="4365">
                  <c:v>0.55454545454545401</c:v>
                </c:pt>
                <c:pt idx="4366">
                  <c:v>0.56363636363636305</c:v>
                </c:pt>
                <c:pt idx="4367">
                  <c:v>0.57272727272727197</c:v>
                </c:pt>
                <c:pt idx="4368">
                  <c:v>0.58181818181818101</c:v>
                </c:pt>
                <c:pt idx="4369">
                  <c:v>0.59090909090909005</c:v>
                </c:pt>
                <c:pt idx="4370">
                  <c:v>0.6</c:v>
                </c:pt>
                <c:pt idx="4371">
                  <c:v>0.60909090909090902</c:v>
                </c:pt>
                <c:pt idx="4372">
                  <c:v>0.61818181818181805</c:v>
                </c:pt>
                <c:pt idx="4373">
                  <c:v>0.62727272727272698</c:v>
                </c:pt>
                <c:pt idx="4374">
                  <c:v>0.63636363636363602</c:v>
                </c:pt>
                <c:pt idx="4375">
                  <c:v>0.64545454545454495</c:v>
                </c:pt>
                <c:pt idx="4376">
                  <c:v>0.65454545454545399</c:v>
                </c:pt>
                <c:pt idx="4377">
                  <c:v>0.66363636363636302</c:v>
                </c:pt>
                <c:pt idx="4378">
                  <c:v>0.67272727272727195</c:v>
                </c:pt>
                <c:pt idx="4379">
                  <c:v>0.68181818181818099</c:v>
                </c:pt>
                <c:pt idx="4380">
                  <c:v>0.69090909090909003</c:v>
                </c:pt>
                <c:pt idx="4381">
                  <c:v>0.7</c:v>
                </c:pt>
                <c:pt idx="4382">
                  <c:v>0.70909090909090899</c:v>
                </c:pt>
                <c:pt idx="4383">
                  <c:v>0.71818181818181803</c:v>
                </c:pt>
                <c:pt idx="4384">
                  <c:v>0.72727272727272696</c:v>
                </c:pt>
                <c:pt idx="4385">
                  <c:v>0.736363636363636</c:v>
                </c:pt>
                <c:pt idx="4386">
                  <c:v>0.74545454545454504</c:v>
                </c:pt>
                <c:pt idx="4387">
                  <c:v>0.75454545454545396</c:v>
                </c:pt>
                <c:pt idx="4388">
                  <c:v>0.763636363636363</c:v>
                </c:pt>
                <c:pt idx="4389">
                  <c:v>0.77272727272727204</c:v>
                </c:pt>
                <c:pt idx="4390">
                  <c:v>0.78181818181818097</c:v>
                </c:pt>
                <c:pt idx="4391">
                  <c:v>0.79090909090909001</c:v>
                </c:pt>
                <c:pt idx="4392">
                  <c:v>0.8</c:v>
                </c:pt>
                <c:pt idx="4393">
                  <c:v>0.80909090909090897</c:v>
                </c:pt>
                <c:pt idx="4394">
                  <c:v>0.81818181818181801</c:v>
                </c:pt>
                <c:pt idx="4395">
                  <c:v>0.82727272727272705</c:v>
                </c:pt>
                <c:pt idx="4396">
                  <c:v>0.83636363636363598</c:v>
                </c:pt>
                <c:pt idx="4397">
                  <c:v>0.84545454545454501</c:v>
                </c:pt>
                <c:pt idx="4398">
                  <c:v>0.85454545454545405</c:v>
                </c:pt>
                <c:pt idx="4399">
                  <c:v>0.86363636363636298</c:v>
                </c:pt>
                <c:pt idx="4400">
                  <c:v>0.87272727272727202</c:v>
                </c:pt>
                <c:pt idx="4401">
                  <c:v>0.88181818181818095</c:v>
                </c:pt>
                <c:pt idx="4402">
                  <c:v>0.89090909090908998</c:v>
                </c:pt>
                <c:pt idx="4403">
                  <c:v>0.9</c:v>
                </c:pt>
                <c:pt idx="4404">
                  <c:v>0.90909090909090895</c:v>
                </c:pt>
                <c:pt idx="4405">
                  <c:v>0.91818181818181799</c:v>
                </c:pt>
                <c:pt idx="4406">
                  <c:v>0.92727272727272703</c:v>
                </c:pt>
                <c:pt idx="4407">
                  <c:v>0.93636363636363595</c:v>
                </c:pt>
                <c:pt idx="4408">
                  <c:v>0.94545454545454499</c:v>
                </c:pt>
                <c:pt idx="4409">
                  <c:v>0.95454545454545403</c:v>
                </c:pt>
                <c:pt idx="4410">
                  <c:v>0.96363636363636296</c:v>
                </c:pt>
                <c:pt idx="4411">
                  <c:v>0.972727272727272</c:v>
                </c:pt>
                <c:pt idx="4412">
                  <c:v>0.98181818181818103</c:v>
                </c:pt>
                <c:pt idx="4413">
                  <c:v>0.99090909090909096</c:v>
                </c:pt>
                <c:pt idx="4414">
                  <c:v>0</c:v>
                </c:pt>
                <c:pt idx="4415">
                  <c:v>3.125E-2</c:v>
                </c:pt>
                <c:pt idx="4416">
                  <c:v>6.25E-2</c:v>
                </c:pt>
                <c:pt idx="4417">
                  <c:v>9.375E-2</c:v>
                </c:pt>
                <c:pt idx="4418">
                  <c:v>0.125</c:v>
                </c:pt>
                <c:pt idx="4419">
                  <c:v>0.15625</c:v>
                </c:pt>
                <c:pt idx="4420">
                  <c:v>0.1875</c:v>
                </c:pt>
                <c:pt idx="4421">
                  <c:v>0.21875</c:v>
                </c:pt>
                <c:pt idx="4422">
                  <c:v>0.25</c:v>
                </c:pt>
                <c:pt idx="4423">
                  <c:v>0.28125</c:v>
                </c:pt>
                <c:pt idx="4424">
                  <c:v>0.3125</c:v>
                </c:pt>
                <c:pt idx="4425">
                  <c:v>0.34375</c:v>
                </c:pt>
                <c:pt idx="4426">
                  <c:v>0.375</c:v>
                </c:pt>
                <c:pt idx="4427">
                  <c:v>0.40625</c:v>
                </c:pt>
                <c:pt idx="4428">
                  <c:v>0.4375</c:v>
                </c:pt>
                <c:pt idx="4429">
                  <c:v>0.46875</c:v>
                </c:pt>
                <c:pt idx="4430">
                  <c:v>0.5</c:v>
                </c:pt>
                <c:pt idx="4431">
                  <c:v>0.53125</c:v>
                </c:pt>
                <c:pt idx="4432">
                  <c:v>0.5625</c:v>
                </c:pt>
                <c:pt idx="4433">
                  <c:v>0.59375</c:v>
                </c:pt>
                <c:pt idx="4434">
                  <c:v>0.625</c:v>
                </c:pt>
                <c:pt idx="4435">
                  <c:v>0.65625</c:v>
                </c:pt>
                <c:pt idx="4436">
                  <c:v>0.6875</c:v>
                </c:pt>
                <c:pt idx="4437">
                  <c:v>0.71875</c:v>
                </c:pt>
                <c:pt idx="4438">
                  <c:v>0.75</c:v>
                </c:pt>
                <c:pt idx="4439">
                  <c:v>0.78125</c:v>
                </c:pt>
                <c:pt idx="4440">
                  <c:v>0.8125</c:v>
                </c:pt>
                <c:pt idx="4441">
                  <c:v>0.84375</c:v>
                </c:pt>
                <c:pt idx="4442">
                  <c:v>0.875</c:v>
                </c:pt>
                <c:pt idx="4443">
                  <c:v>0.90625</c:v>
                </c:pt>
                <c:pt idx="4444">
                  <c:v>0.9375</c:v>
                </c:pt>
                <c:pt idx="4445">
                  <c:v>0.96875</c:v>
                </c:pt>
                <c:pt idx="4446">
                  <c:v>0</c:v>
                </c:pt>
                <c:pt idx="4447">
                  <c:v>3.2258064516128997E-2</c:v>
                </c:pt>
                <c:pt idx="4448">
                  <c:v>6.4516129032257993E-2</c:v>
                </c:pt>
                <c:pt idx="4449">
                  <c:v>9.6774193548387094E-2</c:v>
                </c:pt>
                <c:pt idx="4450">
                  <c:v>0.12903225806451599</c:v>
                </c:pt>
                <c:pt idx="4451">
                  <c:v>0.16129032258064499</c:v>
                </c:pt>
                <c:pt idx="4452">
                  <c:v>0.19354838709677399</c:v>
                </c:pt>
                <c:pt idx="4453">
                  <c:v>0.225806451612903</c:v>
                </c:pt>
                <c:pt idx="4454">
                  <c:v>0.25806451612903197</c:v>
                </c:pt>
                <c:pt idx="4455">
                  <c:v>0.29032258064516098</c:v>
                </c:pt>
                <c:pt idx="4456">
                  <c:v>0.32258064516128998</c:v>
                </c:pt>
                <c:pt idx="4457">
                  <c:v>0.35483870967741898</c:v>
                </c:pt>
                <c:pt idx="4458">
                  <c:v>0.38709677419354799</c:v>
                </c:pt>
                <c:pt idx="4459">
                  <c:v>0.41935483870967699</c:v>
                </c:pt>
                <c:pt idx="4460">
                  <c:v>0.45161290322580599</c:v>
                </c:pt>
                <c:pt idx="4461">
                  <c:v>0.483870967741935</c:v>
                </c:pt>
                <c:pt idx="4462">
                  <c:v>0.51612903225806395</c:v>
                </c:pt>
                <c:pt idx="4463">
                  <c:v>0.54838709677419295</c:v>
                </c:pt>
                <c:pt idx="4464">
                  <c:v>0.58064516129032195</c:v>
                </c:pt>
                <c:pt idx="4465">
                  <c:v>0.61290322580645096</c:v>
                </c:pt>
                <c:pt idx="4466">
                  <c:v>0.64516129032257996</c:v>
                </c:pt>
                <c:pt idx="4467">
                  <c:v>0.67741935483870896</c:v>
                </c:pt>
                <c:pt idx="4468">
                  <c:v>0.70967741935483797</c:v>
                </c:pt>
                <c:pt idx="4469">
                  <c:v>0.74193548387096697</c:v>
                </c:pt>
                <c:pt idx="4470">
                  <c:v>0.77419354838709598</c:v>
                </c:pt>
                <c:pt idx="4471">
                  <c:v>0.80645161290322498</c:v>
                </c:pt>
                <c:pt idx="4472">
                  <c:v>0.83870967741935398</c:v>
                </c:pt>
                <c:pt idx="4473">
                  <c:v>0.87096774193548299</c:v>
                </c:pt>
                <c:pt idx="4474">
                  <c:v>0.90322580645161199</c:v>
                </c:pt>
                <c:pt idx="4475">
                  <c:v>0.93548387096774099</c:v>
                </c:pt>
                <c:pt idx="4476">
                  <c:v>0.967741935483871</c:v>
                </c:pt>
                <c:pt idx="4477">
                  <c:v>0</c:v>
                </c:pt>
                <c:pt idx="4478">
                  <c:v>2.04081632653061E-2</c:v>
                </c:pt>
                <c:pt idx="4479">
                  <c:v>4.08163265306122E-2</c:v>
                </c:pt>
                <c:pt idx="4480">
                  <c:v>6.1224489795918297E-2</c:v>
                </c:pt>
                <c:pt idx="4481">
                  <c:v>8.16326530612244E-2</c:v>
                </c:pt>
                <c:pt idx="4482">
                  <c:v>0.10204081632653</c:v>
                </c:pt>
                <c:pt idx="4483">
                  <c:v>0.122448979591836</c:v>
                </c:pt>
                <c:pt idx="4484">
                  <c:v>0.14285714285714199</c:v>
                </c:pt>
                <c:pt idx="4485">
                  <c:v>0.163265306122448</c:v>
                </c:pt>
                <c:pt idx="4486">
                  <c:v>0.183673469387755</c:v>
                </c:pt>
                <c:pt idx="4487">
                  <c:v>0.20408163265306101</c:v>
                </c:pt>
                <c:pt idx="4488">
                  <c:v>0.22448979591836701</c:v>
                </c:pt>
                <c:pt idx="4489">
                  <c:v>0.24489795918367299</c:v>
                </c:pt>
                <c:pt idx="4490">
                  <c:v>0.265306122448979</c:v>
                </c:pt>
                <c:pt idx="4491">
                  <c:v>0.28571428571428498</c:v>
                </c:pt>
                <c:pt idx="4492">
                  <c:v>0.30612244897959101</c:v>
                </c:pt>
                <c:pt idx="4493">
                  <c:v>0.32653061224489699</c:v>
                </c:pt>
                <c:pt idx="4494">
                  <c:v>0.34693877551020402</c:v>
                </c:pt>
                <c:pt idx="4495">
                  <c:v>0.36734693877551</c:v>
                </c:pt>
                <c:pt idx="4496">
                  <c:v>0.38775510204081598</c:v>
                </c:pt>
                <c:pt idx="4497">
                  <c:v>0.40816326530612201</c:v>
                </c:pt>
                <c:pt idx="4498">
                  <c:v>0.42857142857142799</c:v>
                </c:pt>
                <c:pt idx="4499">
                  <c:v>0.44897959183673403</c:v>
                </c:pt>
                <c:pt idx="4500">
                  <c:v>0.46938775510204001</c:v>
                </c:pt>
                <c:pt idx="4501">
                  <c:v>0.48979591836734598</c:v>
                </c:pt>
                <c:pt idx="4502">
                  <c:v>0.51020408163265296</c:v>
                </c:pt>
                <c:pt idx="4503">
                  <c:v>0.530612244897959</c:v>
                </c:pt>
                <c:pt idx="4504">
                  <c:v>0.55102040816326503</c:v>
                </c:pt>
                <c:pt idx="4505">
                  <c:v>0.57142857142857095</c:v>
                </c:pt>
                <c:pt idx="4506">
                  <c:v>0.59183673469387699</c:v>
                </c:pt>
                <c:pt idx="4507">
                  <c:v>0.61224489795918302</c:v>
                </c:pt>
                <c:pt idx="4508">
                  <c:v>0.63265306122448906</c:v>
                </c:pt>
                <c:pt idx="4509">
                  <c:v>0.65306122448979498</c:v>
                </c:pt>
                <c:pt idx="4510">
                  <c:v>0.67346938775510201</c:v>
                </c:pt>
                <c:pt idx="4511">
                  <c:v>0.69387755102040805</c:v>
                </c:pt>
                <c:pt idx="4512">
                  <c:v>0.71428571428571397</c:v>
                </c:pt>
                <c:pt idx="4513">
                  <c:v>0.73469387755102</c:v>
                </c:pt>
                <c:pt idx="4514">
                  <c:v>0.75510204081632604</c:v>
                </c:pt>
                <c:pt idx="4515">
                  <c:v>0.77551020408163196</c:v>
                </c:pt>
                <c:pt idx="4516">
                  <c:v>0.79591836734693799</c:v>
                </c:pt>
                <c:pt idx="4517">
                  <c:v>0.81632653061224403</c:v>
                </c:pt>
                <c:pt idx="4518">
                  <c:v>0.83673469387755095</c:v>
                </c:pt>
                <c:pt idx="4519">
                  <c:v>0.85714285714285698</c:v>
                </c:pt>
                <c:pt idx="4520">
                  <c:v>0.87755102040816302</c:v>
                </c:pt>
                <c:pt idx="4521">
                  <c:v>0.89795918367346905</c:v>
                </c:pt>
                <c:pt idx="4522">
                  <c:v>0.91836734693877498</c:v>
                </c:pt>
                <c:pt idx="4523">
                  <c:v>0.93877551020408101</c:v>
                </c:pt>
                <c:pt idx="4524">
                  <c:v>0.95918367346938704</c:v>
                </c:pt>
                <c:pt idx="4525">
                  <c:v>0.97959183673469297</c:v>
                </c:pt>
                <c:pt idx="4526">
                  <c:v>0</c:v>
                </c:pt>
                <c:pt idx="4527">
                  <c:v>2.2222222222222199E-2</c:v>
                </c:pt>
                <c:pt idx="4528">
                  <c:v>4.4444444444444398E-2</c:v>
                </c:pt>
                <c:pt idx="4529">
                  <c:v>6.6666666666666596E-2</c:v>
                </c:pt>
                <c:pt idx="4530">
                  <c:v>8.8888888888888795E-2</c:v>
                </c:pt>
                <c:pt idx="4531">
                  <c:v>0.11111111111111099</c:v>
                </c:pt>
                <c:pt idx="4532">
                  <c:v>0.133333333333333</c:v>
                </c:pt>
                <c:pt idx="4533">
                  <c:v>0.155555555555555</c:v>
                </c:pt>
                <c:pt idx="4534">
                  <c:v>0.17777777777777701</c:v>
                </c:pt>
                <c:pt idx="4535">
                  <c:v>0.2</c:v>
                </c:pt>
                <c:pt idx="4536">
                  <c:v>0.22222222222222199</c:v>
                </c:pt>
                <c:pt idx="4537">
                  <c:v>0.24444444444444399</c:v>
                </c:pt>
                <c:pt idx="4538">
                  <c:v>0.266666666666666</c:v>
                </c:pt>
                <c:pt idx="4539">
                  <c:v>0.28888888888888797</c:v>
                </c:pt>
                <c:pt idx="4540">
                  <c:v>0.31111111111111101</c:v>
                </c:pt>
                <c:pt idx="4541">
                  <c:v>0.33333333333333298</c:v>
                </c:pt>
                <c:pt idx="4542">
                  <c:v>0.35555555555555501</c:v>
                </c:pt>
                <c:pt idx="4543">
                  <c:v>0.37777777777777699</c:v>
                </c:pt>
                <c:pt idx="4544">
                  <c:v>0.4</c:v>
                </c:pt>
                <c:pt idx="4545">
                  <c:v>0.422222222222222</c:v>
                </c:pt>
                <c:pt idx="4546">
                  <c:v>0.44444444444444398</c:v>
                </c:pt>
                <c:pt idx="4547">
                  <c:v>0.46666666666666601</c:v>
                </c:pt>
                <c:pt idx="4548">
                  <c:v>0.48888888888888798</c:v>
                </c:pt>
                <c:pt idx="4549">
                  <c:v>0.51111111111111096</c:v>
                </c:pt>
                <c:pt idx="4550">
                  <c:v>0.53333333333333299</c:v>
                </c:pt>
                <c:pt idx="4551">
                  <c:v>0.55555555555555503</c:v>
                </c:pt>
                <c:pt idx="4552">
                  <c:v>0.57777777777777695</c:v>
                </c:pt>
                <c:pt idx="4553">
                  <c:v>0.6</c:v>
                </c:pt>
                <c:pt idx="4554">
                  <c:v>0.62222222222222201</c:v>
                </c:pt>
                <c:pt idx="4555">
                  <c:v>0.64444444444444404</c:v>
                </c:pt>
                <c:pt idx="4556">
                  <c:v>0.66666666666666596</c:v>
                </c:pt>
                <c:pt idx="4557">
                  <c:v>0.688888888888888</c:v>
                </c:pt>
                <c:pt idx="4558">
                  <c:v>0.71111111111111103</c:v>
                </c:pt>
                <c:pt idx="4559">
                  <c:v>0.73333333333333295</c:v>
                </c:pt>
                <c:pt idx="4560">
                  <c:v>0.75555555555555498</c:v>
                </c:pt>
                <c:pt idx="4561">
                  <c:v>0.77777777777777701</c:v>
                </c:pt>
                <c:pt idx="4562">
                  <c:v>0.8</c:v>
                </c:pt>
                <c:pt idx="4563">
                  <c:v>0.82222222222222197</c:v>
                </c:pt>
                <c:pt idx="4564">
                  <c:v>0.844444444444444</c:v>
                </c:pt>
                <c:pt idx="4565">
                  <c:v>0.86666666666666603</c:v>
                </c:pt>
                <c:pt idx="4566">
                  <c:v>0.88888888888888795</c:v>
                </c:pt>
                <c:pt idx="4567">
                  <c:v>0.91111111111111098</c:v>
                </c:pt>
                <c:pt idx="4568">
                  <c:v>0.93333333333333302</c:v>
                </c:pt>
                <c:pt idx="4569">
                  <c:v>0.95555555555555505</c:v>
                </c:pt>
                <c:pt idx="4570">
                  <c:v>0.97777777777777697</c:v>
                </c:pt>
                <c:pt idx="4571">
                  <c:v>0</c:v>
                </c:pt>
                <c:pt idx="4572">
                  <c:v>1.3333333333333299E-2</c:v>
                </c:pt>
                <c:pt idx="4573">
                  <c:v>2.6666666666666599E-2</c:v>
                </c:pt>
                <c:pt idx="4574">
                  <c:v>0.04</c:v>
                </c:pt>
                <c:pt idx="4575">
                  <c:v>5.3333333333333302E-2</c:v>
                </c:pt>
                <c:pt idx="4576">
                  <c:v>6.6666666666666596E-2</c:v>
                </c:pt>
                <c:pt idx="4577">
                  <c:v>0.08</c:v>
                </c:pt>
                <c:pt idx="4578">
                  <c:v>9.3333333333333296E-2</c:v>
                </c:pt>
                <c:pt idx="4579">
                  <c:v>0.10666666666666599</c:v>
                </c:pt>
                <c:pt idx="4580">
                  <c:v>0.12</c:v>
                </c:pt>
                <c:pt idx="4581">
                  <c:v>0.133333333333333</c:v>
                </c:pt>
                <c:pt idx="4582">
                  <c:v>0.146666666666666</c:v>
                </c:pt>
                <c:pt idx="4583">
                  <c:v>0.16</c:v>
                </c:pt>
                <c:pt idx="4584">
                  <c:v>0.17333333333333301</c:v>
                </c:pt>
                <c:pt idx="4585">
                  <c:v>0.18666666666666601</c:v>
                </c:pt>
                <c:pt idx="4586">
                  <c:v>0.2</c:v>
                </c:pt>
                <c:pt idx="4587">
                  <c:v>0.21333333333333299</c:v>
                </c:pt>
                <c:pt idx="4588">
                  <c:v>0.22666666666666599</c:v>
                </c:pt>
                <c:pt idx="4589">
                  <c:v>0.24</c:v>
                </c:pt>
                <c:pt idx="4590">
                  <c:v>0.25333333333333302</c:v>
                </c:pt>
                <c:pt idx="4591">
                  <c:v>0.266666666666666</c:v>
                </c:pt>
                <c:pt idx="4592">
                  <c:v>0.28000000000000003</c:v>
                </c:pt>
                <c:pt idx="4593">
                  <c:v>0.293333333333333</c:v>
                </c:pt>
                <c:pt idx="4594">
                  <c:v>0.30666666666666598</c:v>
                </c:pt>
                <c:pt idx="4595">
                  <c:v>0.32</c:v>
                </c:pt>
                <c:pt idx="4596">
                  <c:v>0.33333333333333298</c:v>
                </c:pt>
                <c:pt idx="4597">
                  <c:v>0.34666666666666601</c:v>
                </c:pt>
                <c:pt idx="4598">
                  <c:v>0.36</c:v>
                </c:pt>
                <c:pt idx="4599">
                  <c:v>0.37333333333333302</c:v>
                </c:pt>
                <c:pt idx="4600">
                  <c:v>0.38666666666666599</c:v>
                </c:pt>
                <c:pt idx="4601">
                  <c:v>0.4</c:v>
                </c:pt>
                <c:pt idx="4602">
                  <c:v>0.413333333333333</c:v>
                </c:pt>
                <c:pt idx="4603">
                  <c:v>0.42666666666666597</c:v>
                </c:pt>
                <c:pt idx="4604">
                  <c:v>0.44</c:v>
                </c:pt>
                <c:pt idx="4605">
                  <c:v>0.45333333333333298</c:v>
                </c:pt>
                <c:pt idx="4606">
                  <c:v>0.46666666666666601</c:v>
                </c:pt>
                <c:pt idx="4607">
                  <c:v>0.48</c:v>
                </c:pt>
                <c:pt idx="4608">
                  <c:v>0.49333333333333301</c:v>
                </c:pt>
                <c:pt idx="4609">
                  <c:v>0.50666666666666604</c:v>
                </c:pt>
                <c:pt idx="4610">
                  <c:v>0.52</c:v>
                </c:pt>
                <c:pt idx="4611">
                  <c:v>0.53333333333333299</c:v>
                </c:pt>
                <c:pt idx="4612">
                  <c:v>0.54666666666666597</c:v>
                </c:pt>
                <c:pt idx="4613">
                  <c:v>0.56000000000000005</c:v>
                </c:pt>
                <c:pt idx="4614">
                  <c:v>0.57333333333333303</c:v>
                </c:pt>
                <c:pt idx="4615">
                  <c:v>0.586666666666666</c:v>
                </c:pt>
                <c:pt idx="4616">
                  <c:v>0.6</c:v>
                </c:pt>
                <c:pt idx="4617">
                  <c:v>0.61333333333333295</c:v>
                </c:pt>
                <c:pt idx="4618">
                  <c:v>0.62666666666666604</c:v>
                </c:pt>
                <c:pt idx="4619">
                  <c:v>0.64</c:v>
                </c:pt>
                <c:pt idx="4620">
                  <c:v>0.65333333333333299</c:v>
                </c:pt>
                <c:pt idx="4621">
                  <c:v>0.66666666666666596</c:v>
                </c:pt>
                <c:pt idx="4622">
                  <c:v>0.68</c:v>
                </c:pt>
                <c:pt idx="4623">
                  <c:v>0.69333333333333302</c:v>
                </c:pt>
                <c:pt idx="4624">
                  <c:v>0.706666666666666</c:v>
                </c:pt>
                <c:pt idx="4625">
                  <c:v>0.72</c:v>
                </c:pt>
                <c:pt idx="4626">
                  <c:v>0.73333333333333295</c:v>
                </c:pt>
                <c:pt idx="4627">
                  <c:v>0.74666666666666603</c:v>
                </c:pt>
                <c:pt idx="4628">
                  <c:v>0.76</c:v>
                </c:pt>
                <c:pt idx="4629">
                  <c:v>0.77333333333333298</c:v>
                </c:pt>
                <c:pt idx="4630">
                  <c:v>0.78666666666666596</c:v>
                </c:pt>
                <c:pt idx="4631">
                  <c:v>0.8</c:v>
                </c:pt>
                <c:pt idx="4632">
                  <c:v>0.81333333333333302</c:v>
                </c:pt>
                <c:pt idx="4633">
                  <c:v>0.82666666666666599</c:v>
                </c:pt>
                <c:pt idx="4634">
                  <c:v>0.84</c:v>
                </c:pt>
                <c:pt idx="4635">
                  <c:v>0.85333333333333306</c:v>
                </c:pt>
                <c:pt idx="4636">
                  <c:v>0.86666666666666603</c:v>
                </c:pt>
                <c:pt idx="4637">
                  <c:v>0.88</c:v>
                </c:pt>
                <c:pt idx="4638">
                  <c:v>0.89333333333333298</c:v>
                </c:pt>
                <c:pt idx="4639">
                  <c:v>0.90666666666666595</c:v>
                </c:pt>
                <c:pt idx="4640">
                  <c:v>0.92</c:v>
                </c:pt>
                <c:pt idx="4641">
                  <c:v>0.93333333333333302</c:v>
                </c:pt>
                <c:pt idx="4642">
                  <c:v>0.94666666666666599</c:v>
                </c:pt>
                <c:pt idx="4643">
                  <c:v>0.96</c:v>
                </c:pt>
                <c:pt idx="4644">
                  <c:v>0.97333333333333305</c:v>
                </c:pt>
                <c:pt idx="4645">
                  <c:v>0.98666666666666603</c:v>
                </c:pt>
                <c:pt idx="4646">
                  <c:v>0</c:v>
                </c:pt>
                <c:pt idx="4647">
                  <c:v>1.0526315789473601E-2</c:v>
                </c:pt>
                <c:pt idx="4648">
                  <c:v>2.1052631578947299E-2</c:v>
                </c:pt>
                <c:pt idx="4649">
                  <c:v>3.1578947368420998E-2</c:v>
                </c:pt>
                <c:pt idx="4650">
                  <c:v>4.2105263157894701E-2</c:v>
                </c:pt>
                <c:pt idx="4651">
                  <c:v>5.2631578947368397E-2</c:v>
                </c:pt>
                <c:pt idx="4652">
                  <c:v>6.3157894736842093E-2</c:v>
                </c:pt>
                <c:pt idx="4653">
                  <c:v>7.3684210526315699E-2</c:v>
                </c:pt>
                <c:pt idx="4654">
                  <c:v>8.4210526315789402E-2</c:v>
                </c:pt>
                <c:pt idx="4655">
                  <c:v>9.4736842105263105E-2</c:v>
                </c:pt>
                <c:pt idx="4656">
                  <c:v>0.105263157894736</c:v>
                </c:pt>
                <c:pt idx="4657">
                  <c:v>0.11578947368421</c:v>
                </c:pt>
                <c:pt idx="4658">
                  <c:v>0.12631578947368399</c:v>
                </c:pt>
                <c:pt idx="4659">
                  <c:v>0.13684210526315699</c:v>
                </c:pt>
                <c:pt idx="4660">
                  <c:v>0.14736842105263101</c:v>
                </c:pt>
                <c:pt idx="4661">
                  <c:v>0.157894736842105</c:v>
                </c:pt>
                <c:pt idx="4662">
                  <c:v>0.168421052631578</c:v>
                </c:pt>
                <c:pt idx="4663">
                  <c:v>0.17894736842105199</c:v>
                </c:pt>
                <c:pt idx="4664">
                  <c:v>0.18947368421052599</c:v>
                </c:pt>
                <c:pt idx="4665">
                  <c:v>0.2</c:v>
                </c:pt>
                <c:pt idx="4666">
                  <c:v>0.21052631578947301</c:v>
                </c:pt>
                <c:pt idx="4667">
                  <c:v>0.221052631578947</c:v>
                </c:pt>
                <c:pt idx="4668">
                  <c:v>0.231578947368421</c:v>
                </c:pt>
                <c:pt idx="4669">
                  <c:v>0.24210526315789399</c:v>
                </c:pt>
                <c:pt idx="4670">
                  <c:v>0.25263157894736799</c:v>
                </c:pt>
                <c:pt idx="4671">
                  <c:v>0.26315789473684198</c:v>
                </c:pt>
                <c:pt idx="4672">
                  <c:v>0.27368421052631497</c:v>
                </c:pt>
                <c:pt idx="4673">
                  <c:v>0.28421052631578902</c:v>
                </c:pt>
                <c:pt idx="4674">
                  <c:v>0.29473684210526302</c:v>
                </c:pt>
                <c:pt idx="4675">
                  <c:v>0.30526315789473601</c:v>
                </c:pt>
                <c:pt idx="4676">
                  <c:v>0.31578947368421001</c:v>
                </c:pt>
                <c:pt idx="4677">
                  <c:v>0.326315789473684</c:v>
                </c:pt>
                <c:pt idx="4678">
                  <c:v>0.336842105263157</c:v>
                </c:pt>
                <c:pt idx="4679">
                  <c:v>0.34736842105263099</c:v>
                </c:pt>
                <c:pt idx="4680">
                  <c:v>0.35789473684210499</c:v>
                </c:pt>
                <c:pt idx="4681">
                  <c:v>0.36842105263157798</c:v>
                </c:pt>
                <c:pt idx="4682">
                  <c:v>0.37894736842105198</c:v>
                </c:pt>
                <c:pt idx="4683">
                  <c:v>0.38947368421052603</c:v>
                </c:pt>
                <c:pt idx="4684">
                  <c:v>0.4</c:v>
                </c:pt>
                <c:pt idx="4685">
                  <c:v>0.41052631578947302</c:v>
                </c:pt>
                <c:pt idx="4686">
                  <c:v>0.42105263157894701</c:v>
                </c:pt>
                <c:pt idx="4687">
                  <c:v>0.43157894736842101</c:v>
                </c:pt>
                <c:pt idx="4688">
                  <c:v>0.442105263157894</c:v>
                </c:pt>
                <c:pt idx="4689">
                  <c:v>0.452631578947368</c:v>
                </c:pt>
                <c:pt idx="4690">
                  <c:v>0.46315789473684199</c:v>
                </c:pt>
                <c:pt idx="4691">
                  <c:v>0.47368421052631499</c:v>
                </c:pt>
                <c:pt idx="4692">
                  <c:v>0.48421052631578898</c:v>
                </c:pt>
                <c:pt idx="4693">
                  <c:v>0.49473684210526298</c:v>
                </c:pt>
                <c:pt idx="4694">
                  <c:v>0.50526315789473597</c:v>
                </c:pt>
                <c:pt idx="4695">
                  <c:v>0.51578947368421002</c:v>
                </c:pt>
                <c:pt idx="4696">
                  <c:v>0.52631578947368396</c:v>
                </c:pt>
                <c:pt idx="4697">
                  <c:v>0.53684210526315701</c:v>
                </c:pt>
                <c:pt idx="4698">
                  <c:v>0.54736842105263095</c:v>
                </c:pt>
                <c:pt idx="4699">
                  <c:v>0.557894736842105</c:v>
                </c:pt>
                <c:pt idx="4700">
                  <c:v>0.56842105263157805</c:v>
                </c:pt>
                <c:pt idx="4701">
                  <c:v>0.57894736842105199</c:v>
                </c:pt>
                <c:pt idx="4702">
                  <c:v>0.58947368421052604</c:v>
                </c:pt>
                <c:pt idx="4703">
                  <c:v>0.6</c:v>
                </c:pt>
                <c:pt idx="4704">
                  <c:v>0.61052631578947303</c:v>
                </c:pt>
                <c:pt idx="4705">
                  <c:v>0.62105263157894697</c:v>
                </c:pt>
                <c:pt idx="4706">
                  <c:v>0.63157894736842102</c:v>
                </c:pt>
                <c:pt idx="4707">
                  <c:v>0.64210526315789396</c:v>
                </c:pt>
                <c:pt idx="4708">
                  <c:v>0.65263157894736801</c:v>
                </c:pt>
                <c:pt idx="4709">
                  <c:v>0.66315789473684195</c:v>
                </c:pt>
                <c:pt idx="4710">
                  <c:v>0.673684210526315</c:v>
                </c:pt>
                <c:pt idx="4711">
                  <c:v>0.68421052631578905</c:v>
                </c:pt>
                <c:pt idx="4712">
                  <c:v>0.69473684210526299</c:v>
                </c:pt>
                <c:pt idx="4713">
                  <c:v>0.70526315789473604</c:v>
                </c:pt>
                <c:pt idx="4714">
                  <c:v>0.71578947368420998</c:v>
                </c:pt>
                <c:pt idx="4715">
                  <c:v>0.72631578947368403</c:v>
                </c:pt>
                <c:pt idx="4716">
                  <c:v>0.73684210526315697</c:v>
                </c:pt>
                <c:pt idx="4717">
                  <c:v>0.74736842105263102</c:v>
                </c:pt>
                <c:pt idx="4718">
                  <c:v>0.75789473684210495</c:v>
                </c:pt>
                <c:pt idx="4719">
                  <c:v>0.76842105263157801</c:v>
                </c:pt>
                <c:pt idx="4720">
                  <c:v>0.77894736842105206</c:v>
                </c:pt>
                <c:pt idx="4721">
                  <c:v>0.78947368421052599</c:v>
                </c:pt>
                <c:pt idx="4722">
                  <c:v>0.8</c:v>
                </c:pt>
                <c:pt idx="4723">
                  <c:v>0.81052631578947298</c:v>
                </c:pt>
                <c:pt idx="4724">
                  <c:v>0.82105263157894703</c:v>
                </c:pt>
                <c:pt idx="4725">
                  <c:v>0.83157894736842097</c:v>
                </c:pt>
                <c:pt idx="4726">
                  <c:v>0.84210526315789402</c:v>
                </c:pt>
                <c:pt idx="4727">
                  <c:v>0.85263157894736796</c:v>
                </c:pt>
                <c:pt idx="4728">
                  <c:v>0.86315789473684201</c:v>
                </c:pt>
                <c:pt idx="4729">
                  <c:v>0.87368421052631495</c:v>
                </c:pt>
                <c:pt idx="4730">
                  <c:v>0.884210526315789</c:v>
                </c:pt>
                <c:pt idx="4731">
                  <c:v>0.89473684210526305</c:v>
                </c:pt>
                <c:pt idx="4732">
                  <c:v>0.90526315789473599</c:v>
                </c:pt>
                <c:pt idx="4733">
                  <c:v>0.91578947368421004</c:v>
                </c:pt>
                <c:pt idx="4734">
                  <c:v>0.92631578947368398</c:v>
                </c:pt>
                <c:pt idx="4735">
                  <c:v>0.93684210526315703</c:v>
                </c:pt>
                <c:pt idx="4736">
                  <c:v>0.94736842105263097</c:v>
                </c:pt>
                <c:pt idx="4737">
                  <c:v>0.95789473684210502</c:v>
                </c:pt>
                <c:pt idx="4738">
                  <c:v>0.96842105263157896</c:v>
                </c:pt>
                <c:pt idx="4739">
                  <c:v>0.97894736842105201</c:v>
                </c:pt>
                <c:pt idx="4740">
                  <c:v>0.98947368421052595</c:v>
                </c:pt>
                <c:pt idx="4741">
                  <c:v>0</c:v>
                </c:pt>
                <c:pt idx="4742">
                  <c:v>2.5000000000000001E-2</c:v>
                </c:pt>
                <c:pt idx="4743">
                  <c:v>0.05</c:v>
                </c:pt>
                <c:pt idx="4744">
                  <c:v>7.4999999999999997E-2</c:v>
                </c:pt>
                <c:pt idx="4745">
                  <c:v>0.1</c:v>
                </c:pt>
                <c:pt idx="4746">
                  <c:v>0.125</c:v>
                </c:pt>
                <c:pt idx="4747">
                  <c:v>0.15</c:v>
                </c:pt>
                <c:pt idx="4748">
                  <c:v>0.17499999999999999</c:v>
                </c:pt>
                <c:pt idx="4749">
                  <c:v>0.2</c:v>
                </c:pt>
                <c:pt idx="4750">
                  <c:v>0.22500000000000001</c:v>
                </c:pt>
                <c:pt idx="4751">
                  <c:v>0.25</c:v>
                </c:pt>
                <c:pt idx="4752">
                  <c:v>0.27500000000000002</c:v>
                </c:pt>
                <c:pt idx="4753">
                  <c:v>0.3</c:v>
                </c:pt>
                <c:pt idx="4754">
                  <c:v>0.32500000000000001</c:v>
                </c:pt>
                <c:pt idx="4755">
                  <c:v>0.35</c:v>
                </c:pt>
                <c:pt idx="4756">
                  <c:v>0.375</c:v>
                </c:pt>
                <c:pt idx="4757">
                  <c:v>0.4</c:v>
                </c:pt>
                <c:pt idx="4758">
                  <c:v>0.42499999999999999</c:v>
                </c:pt>
                <c:pt idx="4759">
                  <c:v>0.45</c:v>
                </c:pt>
                <c:pt idx="4760">
                  <c:v>0.47499999999999998</c:v>
                </c:pt>
                <c:pt idx="4761">
                  <c:v>0.5</c:v>
                </c:pt>
                <c:pt idx="4762">
                  <c:v>0.52500000000000002</c:v>
                </c:pt>
                <c:pt idx="4763">
                  <c:v>0.55000000000000004</c:v>
                </c:pt>
                <c:pt idx="4764">
                  <c:v>0.57499999999999996</c:v>
                </c:pt>
                <c:pt idx="4765">
                  <c:v>0.6</c:v>
                </c:pt>
                <c:pt idx="4766">
                  <c:v>0.625</c:v>
                </c:pt>
                <c:pt idx="4767">
                  <c:v>0.65</c:v>
                </c:pt>
                <c:pt idx="4768">
                  <c:v>0.67500000000000004</c:v>
                </c:pt>
                <c:pt idx="4769">
                  <c:v>0.7</c:v>
                </c:pt>
                <c:pt idx="4770">
                  <c:v>0.72499999999999998</c:v>
                </c:pt>
                <c:pt idx="4771">
                  <c:v>0.75</c:v>
                </c:pt>
                <c:pt idx="4772">
                  <c:v>0.77500000000000002</c:v>
                </c:pt>
                <c:pt idx="4773">
                  <c:v>0.8</c:v>
                </c:pt>
                <c:pt idx="4774">
                  <c:v>0.82499999999999996</c:v>
                </c:pt>
                <c:pt idx="4775">
                  <c:v>0.85</c:v>
                </c:pt>
                <c:pt idx="4776">
                  <c:v>0.875</c:v>
                </c:pt>
                <c:pt idx="4777">
                  <c:v>0.9</c:v>
                </c:pt>
                <c:pt idx="4778">
                  <c:v>0.92500000000000004</c:v>
                </c:pt>
                <c:pt idx="4779">
                  <c:v>0.95</c:v>
                </c:pt>
                <c:pt idx="4780">
                  <c:v>0.97499999999999998</c:v>
                </c:pt>
                <c:pt idx="4781">
                  <c:v>0</c:v>
                </c:pt>
                <c:pt idx="4782">
                  <c:v>1.21951219512195E-2</c:v>
                </c:pt>
                <c:pt idx="4783">
                  <c:v>2.4390243902439001E-2</c:v>
                </c:pt>
                <c:pt idx="4784">
                  <c:v>3.65853658536585E-2</c:v>
                </c:pt>
                <c:pt idx="4785">
                  <c:v>4.8780487804878002E-2</c:v>
                </c:pt>
                <c:pt idx="4786">
                  <c:v>6.0975609756097497E-2</c:v>
                </c:pt>
                <c:pt idx="4787">
                  <c:v>7.3170731707316999E-2</c:v>
                </c:pt>
                <c:pt idx="4788">
                  <c:v>8.5365853658536495E-2</c:v>
                </c:pt>
                <c:pt idx="4789">
                  <c:v>9.7560975609756101E-2</c:v>
                </c:pt>
                <c:pt idx="4790">
                  <c:v>0.109756097560975</c:v>
                </c:pt>
                <c:pt idx="4791">
                  <c:v>0.12195121951219499</c:v>
                </c:pt>
                <c:pt idx="4792">
                  <c:v>0.134146341463414</c:v>
                </c:pt>
                <c:pt idx="4793">
                  <c:v>0.146341463414634</c:v>
                </c:pt>
                <c:pt idx="4794">
                  <c:v>0.15853658536585299</c:v>
                </c:pt>
                <c:pt idx="4795">
                  <c:v>0.17073170731707299</c:v>
                </c:pt>
                <c:pt idx="4796">
                  <c:v>0.18292682926829201</c:v>
                </c:pt>
                <c:pt idx="4797">
                  <c:v>0.19512195121951201</c:v>
                </c:pt>
                <c:pt idx="4798">
                  <c:v>0.207317073170731</c:v>
                </c:pt>
                <c:pt idx="4799">
                  <c:v>0.219512195121951</c:v>
                </c:pt>
                <c:pt idx="4800">
                  <c:v>0.23170731707316999</c:v>
                </c:pt>
                <c:pt idx="4801">
                  <c:v>0.24390243902438999</c:v>
                </c:pt>
                <c:pt idx="4802">
                  <c:v>0.25609756097560898</c:v>
                </c:pt>
                <c:pt idx="4803">
                  <c:v>0.26829268292682901</c:v>
                </c:pt>
                <c:pt idx="4804">
                  <c:v>0.28048780487804797</c:v>
                </c:pt>
                <c:pt idx="4805">
                  <c:v>0.292682926829268</c:v>
                </c:pt>
                <c:pt idx="4806">
                  <c:v>0.30487804878048702</c:v>
                </c:pt>
                <c:pt idx="4807">
                  <c:v>0.31707317073170699</c:v>
                </c:pt>
                <c:pt idx="4808">
                  <c:v>0.32926829268292601</c:v>
                </c:pt>
                <c:pt idx="4809">
                  <c:v>0.34146341463414598</c:v>
                </c:pt>
                <c:pt idx="4810">
                  <c:v>0.353658536585365</c:v>
                </c:pt>
                <c:pt idx="4811">
                  <c:v>0.36585365853658502</c:v>
                </c:pt>
                <c:pt idx="4812">
                  <c:v>0.37804878048780399</c:v>
                </c:pt>
                <c:pt idx="4813">
                  <c:v>0.39024390243902402</c:v>
                </c:pt>
                <c:pt idx="4814">
                  <c:v>0.40243902439024298</c:v>
                </c:pt>
                <c:pt idx="4815">
                  <c:v>0.41463414634146301</c:v>
                </c:pt>
                <c:pt idx="4816">
                  <c:v>0.42682926829268197</c:v>
                </c:pt>
                <c:pt idx="4817">
                  <c:v>0.439024390243902</c:v>
                </c:pt>
                <c:pt idx="4818">
                  <c:v>0.45121951219512102</c:v>
                </c:pt>
                <c:pt idx="4819">
                  <c:v>0.46341463414634099</c:v>
                </c:pt>
                <c:pt idx="4820">
                  <c:v>0.47560975609756001</c:v>
                </c:pt>
                <c:pt idx="4821">
                  <c:v>0.48780487804877998</c:v>
                </c:pt>
                <c:pt idx="4822">
                  <c:v>0.5</c:v>
                </c:pt>
                <c:pt idx="4823">
                  <c:v>0.51219512195121897</c:v>
                </c:pt>
                <c:pt idx="4824">
                  <c:v>0.52439024390243905</c:v>
                </c:pt>
                <c:pt idx="4825">
                  <c:v>0.53658536585365801</c:v>
                </c:pt>
                <c:pt idx="4826">
                  <c:v>0.54878048780487798</c:v>
                </c:pt>
                <c:pt idx="4827">
                  <c:v>0.56097560975609695</c:v>
                </c:pt>
                <c:pt idx="4828">
                  <c:v>0.57317073170731703</c:v>
                </c:pt>
                <c:pt idx="4829">
                  <c:v>0.585365853658536</c:v>
                </c:pt>
                <c:pt idx="4830">
                  <c:v>0.59756097560975596</c:v>
                </c:pt>
                <c:pt idx="4831">
                  <c:v>0.60975609756097504</c:v>
                </c:pt>
                <c:pt idx="4832">
                  <c:v>0.62195121951219501</c:v>
                </c:pt>
                <c:pt idx="4833">
                  <c:v>0.63414634146341398</c:v>
                </c:pt>
                <c:pt idx="4834">
                  <c:v>0.64634146341463405</c:v>
                </c:pt>
                <c:pt idx="4835">
                  <c:v>0.65853658536585302</c:v>
                </c:pt>
                <c:pt idx="4836">
                  <c:v>0.67073170731707299</c:v>
                </c:pt>
                <c:pt idx="4837">
                  <c:v>0.68292682926829196</c:v>
                </c:pt>
                <c:pt idx="4838">
                  <c:v>0.69512195121951204</c:v>
                </c:pt>
                <c:pt idx="4839">
                  <c:v>0.707317073170731</c:v>
                </c:pt>
                <c:pt idx="4840">
                  <c:v>0.71951219512195097</c:v>
                </c:pt>
                <c:pt idx="4841">
                  <c:v>0.73170731707317005</c:v>
                </c:pt>
                <c:pt idx="4842">
                  <c:v>0.74390243902439002</c:v>
                </c:pt>
                <c:pt idx="4843">
                  <c:v>0.75609756097560898</c:v>
                </c:pt>
                <c:pt idx="4844">
                  <c:v>0.76829268292682895</c:v>
                </c:pt>
                <c:pt idx="4845">
                  <c:v>0.78048780487804803</c:v>
                </c:pt>
                <c:pt idx="4846">
                  <c:v>0.792682926829268</c:v>
                </c:pt>
                <c:pt idx="4847">
                  <c:v>0.80487804878048697</c:v>
                </c:pt>
                <c:pt idx="4848">
                  <c:v>0.81707317073170704</c:v>
                </c:pt>
                <c:pt idx="4849">
                  <c:v>0.82926829268292601</c:v>
                </c:pt>
                <c:pt idx="4850">
                  <c:v>0.84146341463414598</c:v>
                </c:pt>
                <c:pt idx="4851">
                  <c:v>0.85365853658536495</c:v>
                </c:pt>
                <c:pt idx="4852">
                  <c:v>0.86585365853658502</c:v>
                </c:pt>
                <c:pt idx="4853">
                  <c:v>0.87804878048780399</c:v>
                </c:pt>
                <c:pt idx="4854">
                  <c:v>0.89024390243902396</c:v>
                </c:pt>
                <c:pt idx="4855">
                  <c:v>0.90243902439024304</c:v>
                </c:pt>
                <c:pt idx="4856">
                  <c:v>0.91463414634146301</c:v>
                </c:pt>
                <c:pt idx="4857">
                  <c:v>0.92682926829268297</c:v>
                </c:pt>
                <c:pt idx="4858">
                  <c:v>0.93902439024390205</c:v>
                </c:pt>
                <c:pt idx="4859">
                  <c:v>0.95121951219512102</c:v>
                </c:pt>
                <c:pt idx="4860">
                  <c:v>0.96341463414634099</c:v>
                </c:pt>
                <c:pt idx="4861">
                  <c:v>0.97560975609756095</c:v>
                </c:pt>
                <c:pt idx="4862">
                  <c:v>0.98780487804878003</c:v>
                </c:pt>
                <c:pt idx="4863">
                  <c:v>0</c:v>
                </c:pt>
                <c:pt idx="4864">
                  <c:v>1.2500000000000001E-2</c:v>
                </c:pt>
                <c:pt idx="4865">
                  <c:v>2.5000000000000001E-2</c:v>
                </c:pt>
                <c:pt idx="4866">
                  <c:v>3.7499999999999999E-2</c:v>
                </c:pt>
                <c:pt idx="4867">
                  <c:v>0.05</c:v>
                </c:pt>
                <c:pt idx="4868">
                  <c:v>6.25E-2</c:v>
                </c:pt>
                <c:pt idx="4869">
                  <c:v>7.4999999999999997E-2</c:v>
                </c:pt>
                <c:pt idx="4870">
                  <c:v>8.7499999999999994E-2</c:v>
                </c:pt>
                <c:pt idx="4871">
                  <c:v>0.1</c:v>
                </c:pt>
                <c:pt idx="4872">
                  <c:v>0.1125</c:v>
                </c:pt>
                <c:pt idx="4873">
                  <c:v>0.125</c:v>
                </c:pt>
                <c:pt idx="4874">
                  <c:v>0.13750000000000001</c:v>
                </c:pt>
                <c:pt idx="4875">
                  <c:v>0.15</c:v>
                </c:pt>
                <c:pt idx="4876">
                  <c:v>0.16250000000000001</c:v>
                </c:pt>
                <c:pt idx="4877">
                  <c:v>0.17499999999999999</c:v>
                </c:pt>
                <c:pt idx="4878">
                  <c:v>0.1875</c:v>
                </c:pt>
                <c:pt idx="4879">
                  <c:v>0.2</c:v>
                </c:pt>
                <c:pt idx="4880">
                  <c:v>0.21249999999999999</c:v>
                </c:pt>
                <c:pt idx="4881">
                  <c:v>0.22500000000000001</c:v>
                </c:pt>
                <c:pt idx="4882">
                  <c:v>0.23749999999999999</c:v>
                </c:pt>
                <c:pt idx="4883">
                  <c:v>0.25</c:v>
                </c:pt>
                <c:pt idx="4884">
                  <c:v>0.26250000000000001</c:v>
                </c:pt>
                <c:pt idx="4885">
                  <c:v>0.27500000000000002</c:v>
                </c:pt>
                <c:pt idx="4886">
                  <c:v>0.28749999999999998</c:v>
                </c:pt>
                <c:pt idx="4887">
                  <c:v>0.3</c:v>
                </c:pt>
                <c:pt idx="4888">
                  <c:v>0.3125</c:v>
                </c:pt>
                <c:pt idx="4889">
                  <c:v>0.32500000000000001</c:v>
                </c:pt>
                <c:pt idx="4890">
                  <c:v>0.33750000000000002</c:v>
                </c:pt>
                <c:pt idx="4891">
                  <c:v>0.35</c:v>
                </c:pt>
                <c:pt idx="4892">
                  <c:v>0.36249999999999999</c:v>
                </c:pt>
                <c:pt idx="4893">
                  <c:v>0.375</c:v>
                </c:pt>
                <c:pt idx="4894">
                  <c:v>0.38750000000000001</c:v>
                </c:pt>
                <c:pt idx="4895">
                  <c:v>0.4</c:v>
                </c:pt>
                <c:pt idx="4896">
                  <c:v>0.41249999999999998</c:v>
                </c:pt>
                <c:pt idx="4897">
                  <c:v>0.42499999999999999</c:v>
                </c:pt>
                <c:pt idx="4898">
                  <c:v>0.4375</c:v>
                </c:pt>
                <c:pt idx="4899">
                  <c:v>0.45</c:v>
                </c:pt>
                <c:pt idx="4900">
                  <c:v>0.46250000000000002</c:v>
                </c:pt>
                <c:pt idx="4901">
                  <c:v>0.47499999999999998</c:v>
                </c:pt>
                <c:pt idx="4902">
                  <c:v>0.48749999999999999</c:v>
                </c:pt>
                <c:pt idx="4903">
                  <c:v>0.5</c:v>
                </c:pt>
                <c:pt idx="4904">
                  <c:v>0.51249999999999996</c:v>
                </c:pt>
                <c:pt idx="4905">
                  <c:v>0.52500000000000002</c:v>
                </c:pt>
                <c:pt idx="4906">
                  <c:v>0.53749999999999998</c:v>
                </c:pt>
                <c:pt idx="4907">
                  <c:v>0.55000000000000004</c:v>
                </c:pt>
                <c:pt idx="4908">
                  <c:v>0.5625</c:v>
                </c:pt>
                <c:pt idx="4909">
                  <c:v>0.57499999999999996</c:v>
                </c:pt>
                <c:pt idx="4910">
                  <c:v>0.58750000000000002</c:v>
                </c:pt>
                <c:pt idx="4911">
                  <c:v>0.6</c:v>
                </c:pt>
                <c:pt idx="4912">
                  <c:v>0.61250000000000004</c:v>
                </c:pt>
                <c:pt idx="4913">
                  <c:v>0.625</c:v>
                </c:pt>
                <c:pt idx="4914">
                  <c:v>0.63749999999999996</c:v>
                </c:pt>
                <c:pt idx="4915">
                  <c:v>0.65</c:v>
                </c:pt>
                <c:pt idx="4916">
                  <c:v>0.66249999999999998</c:v>
                </c:pt>
                <c:pt idx="4917">
                  <c:v>0.67500000000000004</c:v>
                </c:pt>
                <c:pt idx="4918">
                  <c:v>0.6875</c:v>
                </c:pt>
                <c:pt idx="4919">
                  <c:v>0.7</c:v>
                </c:pt>
                <c:pt idx="4920">
                  <c:v>0.71250000000000002</c:v>
                </c:pt>
                <c:pt idx="4921">
                  <c:v>0.72499999999999998</c:v>
                </c:pt>
                <c:pt idx="4922">
                  <c:v>0.73750000000000004</c:v>
                </c:pt>
                <c:pt idx="4923">
                  <c:v>0.75</c:v>
                </c:pt>
                <c:pt idx="4924">
                  <c:v>0.76249999999999996</c:v>
                </c:pt>
                <c:pt idx="4925">
                  <c:v>0.77500000000000002</c:v>
                </c:pt>
                <c:pt idx="4926">
                  <c:v>0.78749999999999998</c:v>
                </c:pt>
                <c:pt idx="4927">
                  <c:v>0.8</c:v>
                </c:pt>
                <c:pt idx="4928">
                  <c:v>0.8125</c:v>
                </c:pt>
                <c:pt idx="4929">
                  <c:v>0.82499999999999996</c:v>
                </c:pt>
                <c:pt idx="4930">
                  <c:v>0.83750000000000002</c:v>
                </c:pt>
                <c:pt idx="4931">
                  <c:v>0.85</c:v>
                </c:pt>
                <c:pt idx="4932">
                  <c:v>0.86250000000000004</c:v>
                </c:pt>
                <c:pt idx="4933">
                  <c:v>0.875</c:v>
                </c:pt>
                <c:pt idx="4934">
                  <c:v>0.88749999999999996</c:v>
                </c:pt>
                <c:pt idx="4935">
                  <c:v>0.9</c:v>
                </c:pt>
                <c:pt idx="4936">
                  <c:v>0.91249999999999998</c:v>
                </c:pt>
                <c:pt idx="4937">
                  <c:v>0.92500000000000004</c:v>
                </c:pt>
                <c:pt idx="4938">
                  <c:v>0.9375</c:v>
                </c:pt>
                <c:pt idx="4939">
                  <c:v>0.95</c:v>
                </c:pt>
                <c:pt idx="4940">
                  <c:v>0.96250000000000002</c:v>
                </c:pt>
                <c:pt idx="4941">
                  <c:v>0.97499999999999998</c:v>
                </c:pt>
                <c:pt idx="4942">
                  <c:v>0.98750000000000004</c:v>
                </c:pt>
                <c:pt idx="4943">
                  <c:v>0</c:v>
                </c:pt>
                <c:pt idx="4944">
                  <c:v>9.0909090909090905E-3</c:v>
                </c:pt>
                <c:pt idx="4945">
                  <c:v>1.8181818181818101E-2</c:v>
                </c:pt>
                <c:pt idx="4946">
                  <c:v>2.7272727272727199E-2</c:v>
                </c:pt>
                <c:pt idx="4947">
                  <c:v>3.6363636363636299E-2</c:v>
                </c:pt>
                <c:pt idx="4948">
                  <c:v>4.54545454545454E-2</c:v>
                </c:pt>
                <c:pt idx="4949">
                  <c:v>5.4545454545454501E-2</c:v>
                </c:pt>
                <c:pt idx="4950">
                  <c:v>6.3636363636363602E-2</c:v>
                </c:pt>
                <c:pt idx="4951">
                  <c:v>7.2727272727272696E-2</c:v>
                </c:pt>
                <c:pt idx="4952">
                  <c:v>8.1818181818181804E-2</c:v>
                </c:pt>
                <c:pt idx="4953">
                  <c:v>9.0909090909090898E-2</c:v>
                </c:pt>
                <c:pt idx="4954">
                  <c:v>0.1</c:v>
                </c:pt>
                <c:pt idx="4955">
                  <c:v>0.109090909090909</c:v>
                </c:pt>
                <c:pt idx="4956">
                  <c:v>0.118181818181818</c:v>
                </c:pt>
                <c:pt idx="4957">
                  <c:v>0.12727272727272701</c:v>
                </c:pt>
                <c:pt idx="4958">
                  <c:v>0.13636363636363599</c:v>
                </c:pt>
                <c:pt idx="4959">
                  <c:v>0.145454545454545</c:v>
                </c:pt>
                <c:pt idx="4960">
                  <c:v>0.15454545454545399</c:v>
                </c:pt>
                <c:pt idx="4961">
                  <c:v>0.163636363636363</c:v>
                </c:pt>
                <c:pt idx="4962">
                  <c:v>0.17272727272727201</c:v>
                </c:pt>
                <c:pt idx="4963">
                  <c:v>0.18181818181818099</c:v>
                </c:pt>
                <c:pt idx="4964">
                  <c:v>0.19090909090909</c:v>
                </c:pt>
                <c:pt idx="4965">
                  <c:v>0.2</c:v>
                </c:pt>
                <c:pt idx="4966">
                  <c:v>0.20909090909090899</c:v>
                </c:pt>
                <c:pt idx="4967">
                  <c:v>0.218181818181818</c:v>
                </c:pt>
                <c:pt idx="4968">
                  <c:v>0.22727272727272699</c:v>
                </c:pt>
                <c:pt idx="4969">
                  <c:v>0.236363636363636</c:v>
                </c:pt>
                <c:pt idx="4970">
                  <c:v>0.24545454545454501</c:v>
                </c:pt>
                <c:pt idx="4971">
                  <c:v>0.25454545454545402</c:v>
                </c:pt>
                <c:pt idx="4972">
                  <c:v>0.263636363636363</c:v>
                </c:pt>
                <c:pt idx="4973">
                  <c:v>0.27272727272727199</c:v>
                </c:pt>
                <c:pt idx="4974">
                  <c:v>0.28181818181818102</c:v>
                </c:pt>
                <c:pt idx="4975">
                  <c:v>0.29090909090909001</c:v>
                </c:pt>
                <c:pt idx="4976">
                  <c:v>0.3</c:v>
                </c:pt>
                <c:pt idx="4977">
                  <c:v>0.30909090909090903</c:v>
                </c:pt>
                <c:pt idx="4978">
                  <c:v>0.31818181818181801</c:v>
                </c:pt>
                <c:pt idx="4979">
                  <c:v>0.32727272727272699</c:v>
                </c:pt>
                <c:pt idx="4980">
                  <c:v>0.33636363636363598</c:v>
                </c:pt>
                <c:pt idx="4981">
                  <c:v>0.34545454545454501</c:v>
                </c:pt>
                <c:pt idx="4982">
                  <c:v>0.354545454545454</c:v>
                </c:pt>
                <c:pt idx="4983">
                  <c:v>0.36363636363636298</c:v>
                </c:pt>
                <c:pt idx="4984">
                  <c:v>0.37272727272727202</c:v>
                </c:pt>
                <c:pt idx="4985">
                  <c:v>0.381818181818181</c:v>
                </c:pt>
                <c:pt idx="4986">
                  <c:v>0.39090909090908998</c:v>
                </c:pt>
                <c:pt idx="4987">
                  <c:v>0.4</c:v>
                </c:pt>
                <c:pt idx="4988">
                  <c:v>0.40909090909090901</c:v>
                </c:pt>
                <c:pt idx="4989">
                  <c:v>0.41818181818181799</c:v>
                </c:pt>
                <c:pt idx="4990">
                  <c:v>0.42727272727272703</c:v>
                </c:pt>
                <c:pt idx="4991">
                  <c:v>0.43636363636363601</c:v>
                </c:pt>
                <c:pt idx="4992">
                  <c:v>0.44545454545454499</c:v>
                </c:pt>
                <c:pt idx="4993">
                  <c:v>0.45454545454545398</c:v>
                </c:pt>
                <c:pt idx="4994">
                  <c:v>0.46363636363636301</c:v>
                </c:pt>
                <c:pt idx="4995">
                  <c:v>0.472727272727272</c:v>
                </c:pt>
                <c:pt idx="4996">
                  <c:v>0.48181818181818098</c:v>
                </c:pt>
                <c:pt idx="4997">
                  <c:v>0.49090909090909002</c:v>
                </c:pt>
                <c:pt idx="4998">
                  <c:v>0.5</c:v>
                </c:pt>
                <c:pt idx="4999">
                  <c:v>0.50909090909090904</c:v>
                </c:pt>
                <c:pt idx="5000">
                  <c:v>0.51818181818181797</c:v>
                </c:pt>
                <c:pt idx="5001">
                  <c:v>0.527272727272727</c:v>
                </c:pt>
                <c:pt idx="5002">
                  <c:v>0.53636363636363604</c:v>
                </c:pt>
                <c:pt idx="5003">
                  <c:v>0.54545454545454497</c:v>
                </c:pt>
                <c:pt idx="5004">
                  <c:v>0.55454545454545401</c:v>
                </c:pt>
                <c:pt idx="5005">
                  <c:v>0.56363636363636305</c:v>
                </c:pt>
                <c:pt idx="5006">
                  <c:v>0.57272727272727197</c:v>
                </c:pt>
                <c:pt idx="5007">
                  <c:v>0.58181818181818101</c:v>
                </c:pt>
                <c:pt idx="5008">
                  <c:v>0.59090909090909005</c:v>
                </c:pt>
                <c:pt idx="5009">
                  <c:v>0.6</c:v>
                </c:pt>
                <c:pt idx="5010">
                  <c:v>0.60909090909090902</c:v>
                </c:pt>
                <c:pt idx="5011">
                  <c:v>0.61818181818181805</c:v>
                </c:pt>
                <c:pt idx="5012">
                  <c:v>0.62727272727272698</c:v>
                </c:pt>
                <c:pt idx="5013">
                  <c:v>0.63636363636363602</c:v>
                </c:pt>
                <c:pt idx="5014">
                  <c:v>0.64545454545454495</c:v>
                </c:pt>
                <c:pt idx="5015">
                  <c:v>0.65454545454545399</c:v>
                </c:pt>
                <c:pt idx="5016">
                  <c:v>0.66363636363636302</c:v>
                </c:pt>
                <c:pt idx="5017">
                  <c:v>0.67272727272727195</c:v>
                </c:pt>
                <c:pt idx="5018">
                  <c:v>0.68181818181818099</c:v>
                </c:pt>
                <c:pt idx="5019">
                  <c:v>0.69090909090909003</c:v>
                </c:pt>
                <c:pt idx="5020">
                  <c:v>0.7</c:v>
                </c:pt>
                <c:pt idx="5021">
                  <c:v>0.70909090909090899</c:v>
                </c:pt>
                <c:pt idx="5022">
                  <c:v>0.71818181818181803</c:v>
                </c:pt>
                <c:pt idx="5023">
                  <c:v>0.72727272727272696</c:v>
                </c:pt>
                <c:pt idx="5024">
                  <c:v>0.736363636363636</c:v>
                </c:pt>
                <c:pt idx="5025">
                  <c:v>0.74545454545454504</c:v>
                </c:pt>
                <c:pt idx="5026">
                  <c:v>0.75454545454545396</c:v>
                </c:pt>
                <c:pt idx="5027">
                  <c:v>0.763636363636363</c:v>
                </c:pt>
                <c:pt idx="5028">
                  <c:v>0.77272727272727204</c:v>
                </c:pt>
                <c:pt idx="5029">
                  <c:v>0.78181818181818097</c:v>
                </c:pt>
                <c:pt idx="5030">
                  <c:v>0.79090909090909001</c:v>
                </c:pt>
                <c:pt idx="5031">
                  <c:v>0.8</c:v>
                </c:pt>
                <c:pt idx="5032">
                  <c:v>0.80909090909090897</c:v>
                </c:pt>
                <c:pt idx="5033">
                  <c:v>0.81818181818181801</c:v>
                </c:pt>
                <c:pt idx="5034">
                  <c:v>0.82727272727272705</c:v>
                </c:pt>
                <c:pt idx="5035">
                  <c:v>0.83636363636363598</c:v>
                </c:pt>
                <c:pt idx="5036">
                  <c:v>0.84545454545454501</c:v>
                </c:pt>
                <c:pt idx="5037">
                  <c:v>0.85454545454545405</c:v>
                </c:pt>
                <c:pt idx="5038">
                  <c:v>0.86363636363636298</c:v>
                </c:pt>
                <c:pt idx="5039">
                  <c:v>0.87272727272727202</c:v>
                </c:pt>
                <c:pt idx="5040">
                  <c:v>0.88181818181818095</c:v>
                </c:pt>
                <c:pt idx="5041">
                  <c:v>0.89090909090908998</c:v>
                </c:pt>
                <c:pt idx="5042">
                  <c:v>0.9</c:v>
                </c:pt>
                <c:pt idx="5043">
                  <c:v>0.90909090909090895</c:v>
                </c:pt>
                <c:pt idx="5044">
                  <c:v>0.91818181818181799</c:v>
                </c:pt>
                <c:pt idx="5045">
                  <c:v>0.92727272727272703</c:v>
                </c:pt>
                <c:pt idx="5046">
                  <c:v>0.93636363636363595</c:v>
                </c:pt>
                <c:pt idx="5047">
                  <c:v>0.94545454545454499</c:v>
                </c:pt>
                <c:pt idx="5048">
                  <c:v>0.95454545454545403</c:v>
                </c:pt>
                <c:pt idx="5049">
                  <c:v>0.96363636363636296</c:v>
                </c:pt>
                <c:pt idx="5050">
                  <c:v>0.972727272727272</c:v>
                </c:pt>
                <c:pt idx="5051">
                  <c:v>0.98181818181818103</c:v>
                </c:pt>
                <c:pt idx="5052">
                  <c:v>0.99090909090909096</c:v>
                </c:pt>
                <c:pt idx="5053">
                  <c:v>0</c:v>
                </c:pt>
                <c:pt idx="5054">
                  <c:v>9.3457943925233603E-3</c:v>
                </c:pt>
                <c:pt idx="5055">
                  <c:v>1.86915887850467E-2</c:v>
                </c:pt>
                <c:pt idx="5056">
                  <c:v>2.8037383177569999E-2</c:v>
                </c:pt>
                <c:pt idx="5057">
                  <c:v>3.73831775700934E-2</c:v>
                </c:pt>
                <c:pt idx="5058">
                  <c:v>4.67289719626168E-2</c:v>
                </c:pt>
                <c:pt idx="5059">
                  <c:v>5.6074766355140103E-2</c:v>
                </c:pt>
                <c:pt idx="5060">
                  <c:v>6.5420560747663503E-2</c:v>
                </c:pt>
                <c:pt idx="5061">
                  <c:v>7.4766355140186896E-2</c:v>
                </c:pt>
                <c:pt idx="5062">
                  <c:v>8.4112149532710206E-2</c:v>
                </c:pt>
                <c:pt idx="5063">
                  <c:v>9.34579439252336E-2</c:v>
                </c:pt>
                <c:pt idx="5064">
                  <c:v>0.10280373831775701</c:v>
                </c:pt>
                <c:pt idx="5065">
                  <c:v>0.11214953271028</c:v>
                </c:pt>
                <c:pt idx="5066">
                  <c:v>0.121495327102803</c:v>
                </c:pt>
                <c:pt idx="5067">
                  <c:v>0.13084112149532701</c:v>
                </c:pt>
                <c:pt idx="5068">
                  <c:v>0.14018691588785001</c:v>
                </c:pt>
                <c:pt idx="5069">
                  <c:v>0.14953271028037299</c:v>
                </c:pt>
                <c:pt idx="5070">
                  <c:v>0.15887850467289699</c:v>
                </c:pt>
                <c:pt idx="5071">
                  <c:v>0.16822429906542</c:v>
                </c:pt>
                <c:pt idx="5072">
                  <c:v>0.177570093457943</c:v>
                </c:pt>
                <c:pt idx="5073">
                  <c:v>0.18691588785046701</c:v>
                </c:pt>
                <c:pt idx="5074">
                  <c:v>0.19626168224299001</c:v>
                </c:pt>
                <c:pt idx="5075">
                  <c:v>0.20560747663551401</c:v>
                </c:pt>
                <c:pt idx="5076">
                  <c:v>0.21495327102803699</c:v>
                </c:pt>
                <c:pt idx="5077">
                  <c:v>0.22429906542056</c:v>
                </c:pt>
                <c:pt idx="5078">
                  <c:v>0.233644859813084</c:v>
                </c:pt>
                <c:pt idx="5079">
                  <c:v>0.242990654205607</c:v>
                </c:pt>
                <c:pt idx="5080">
                  <c:v>0.25233644859812998</c:v>
                </c:pt>
                <c:pt idx="5081">
                  <c:v>0.26168224299065401</c:v>
                </c:pt>
                <c:pt idx="5082">
                  <c:v>0.27102803738317699</c:v>
                </c:pt>
                <c:pt idx="5083">
                  <c:v>0.28037383177570002</c:v>
                </c:pt>
                <c:pt idx="5084">
                  <c:v>0.289719626168224</c:v>
                </c:pt>
                <c:pt idx="5085">
                  <c:v>0.29906542056074698</c:v>
                </c:pt>
                <c:pt idx="5086">
                  <c:v>0.30841121495327101</c:v>
                </c:pt>
                <c:pt idx="5087">
                  <c:v>0.31775700934579398</c:v>
                </c:pt>
                <c:pt idx="5088">
                  <c:v>0.32710280373831702</c:v>
                </c:pt>
                <c:pt idx="5089">
                  <c:v>0.33644859813084099</c:v>
                </c:pt>
                <c:pt idx="5090">
                  <c:v>0.34579439252336402</c:v>
                </c:pt>
                <c:pt idx="5091">
                  <c:v>0.355140186915887</c:v>
                </c:pt>
                <c:pt idx="5092">
                  <c:v>0.36448598130841098</c:v>
                </c:pt>
                <c:pt idx="5093">
                  <c:v>0.37383177570093401</c:v>
                </c:pt>
                <c:pt idx="5094">
                  <c:v>0.38317757009345699</c:v>
                </c:pt>
                <c:pt idx="5095">
                  <c:v>0.39252336448598102</c:v>
                </c:pt>
                <c:pt idx="5096">
                  <c:v>0.401869158878504</c:v>
                </c:pt>
                <c:pt idx="5097">
                  <c:v>0.41121495327102803</c:v>
                </c:pt>
                <c:pt idx="5098">
                  <c:v>0.420560747663551</c:v>
                </c:pt>
                <c:pt idx="5099">
                  <c:v>0.42990654205607398</c:v>
                </c:pt>
                <c:pt idx="5100">
                  <c:v>0.43925233644859801</c:v>
                </c:pt>
                <c:pt idx="5101">
                  <c:v>0.44859813084112099</c:v>
                </c:pt>
                <c:pt idx="5102">
                  <c:v>0.45794392523364402</c:v>
                </c:pt>
                <c:pt idx="5103">
                  <c:v>0.467289719626168</c:v>
                </c:pt>
                <c:pt idx="5104">
                  <c:v>0.47663551401869098</c:v>
                </c:pt>
                <c:pt idx="5105">
                  <c:v>0.48598130841121401</c:v>
                </c:pt>
                <c:pt idx="5106">
                  <c:v>0.49532710280373798</c:v>
                </c:pt>
                <c:pt idx="5107">
                  <c:v>0.50467289719626096</c:v>
                </c:pt>
                <c:pt idx="5108">
                  <c:v>0.51401869158878499</c:v>
                </c:pt>
                <c:pt idx="5109">
                  <c:v>0.52336448598130803</c:v>
                </c:pt>
                <c:pt idx="5110">
                  <c:v>0.53271028037383095</c:v>
                </c:pt>
                <c:pt idx="5111">
                  <c:v>0.54205607476635498</c:v>
                </c:pt>
                <c:pt idx="5112">
                  <c:v>0.55140186915887801</c:v>
                </c:pt>
                <c:pt idx="5113">
                  <c:v>0.56074766355140104</c:v>
                </c:pt>
                <c:pt idx="5114">
                  <c:v>0.57009345794392496</c:v>
                </c:pt>
                <c:pt idx="5115">
                  <c:v>0.579439252336448</c:v>
                </c:pt>
                <c:pt idx="5116">
                  <c:v>0.58878504672897103</c:v>
                </c:pt>
                <c:pt idx="5117">
                  <c:v>0.59813084112149495</c:v>
                </c:pt>
                <c:pt idx="5118">
                  <c:v>0.60747663551401798</c:v>
                </c:pt>
                <c:pt idx="5119">
                  <c:v>0.61682242990654201</c:v>
                </c:pt>
                <c:pt idx="5120">
                  <c:v>0.62616822429906505</c:v>
                </c:pt>
                <c:pt idx="5121">
                  <c:v>0.63551401869158797</c:v>
                </c:pt>
                <c:pt idx="5122">
                  <c:v>0.644859813084112</c:v>
                </c:pt>
                <c:pt idx="5123">
                  <c:v>0.65420560747663503</c:v>
                </c:pt>
                <c:pt idx="5124">
                  <c:v>0.66355140186915795</c:v>
                </c:pt>
                <c:pt idx="5125">
                  <c:v>0.67289719626168198</c:v>
                </c:pt>
                <c:pt idx="5126">
                  <c:v>0.68224299065420502</c:v>
                </c:pt>
                <c:pt idx="5127">
                  <c:v>0.69158878504672805</c:v>
                </c:pt>
                <c:pt idx="5128">
                  <c:v>0.70093457943925197</c:v>
                </c:pt>
                <c:pt idx="5129">
                  <c:v>0.710280373831775</c:v>
                </c:pt>
                <c:pt idx="5130">
                  <c:v>0.71962616822429903</c:v>
                </c:pt>
                <c:pt idx="5131">
                  <c:v>0.72897196261682196</c:v>
                </c:pt>
                <c:pt idx="5132">
                  <c:v>0.73831775700934499</c:v>
                </c:pt>
                <c:pt idx="5133">
                  <c:v>0.74766355140186902</c:v>
                </c:pt>
                <c:pt idx="5134">
                  <c:v>0.75700934579439205</c:v>
                </c:pt>
                <c:pt idx="5135">
                  <c:v>0.76635514018691497</c:v>
                </c:pt>
                <c:pt idx="5136">
                  <c:v>0.77570093457943901</c:v>
                </c:pt>
                <c:pt idx="5137">
                  <c:v>0.78504672897196204</c:v>
                </c:pt>
                <c:pt idx="5138">
                  <c:v>0.79439252336448596</c:v>
                </c:pt>
                <c:pt idx="5139">
                  <c:v>0.80373831775700899</c:v>
                </c:pt>
                <c:pt idx="5140">
                  <c:v>0.81308411214953202</c:v>
                </c:pt>
                <c:pt idx="5141">
                  <c:v>0.82242990654205606</c:v>
                </c:pt>
                <c:pt idx="5142">
                  <c:v>0.83177570093457898</c:v>
                </c:pt>
                <c:pt idx="5143">
                  <c:v>0.84112149532710201</c:v>
                </c:pt>
                <c:pt idx="5144">
                  <c:v>0.85046728971962604</c:v>
                </c:pt>
                <c:pt idx="5145">
                  <c:v>0.85981308411214896</c:v>
                </c:pt>
                <c:pt idx="5146">
                  <c:v>0.86915887850467199</c:v>
                </c:pt>
                <c:pt idx="5147">
                  <c:v>0.87850467289719603</c:v>
                </c:pt>
                <c:pt idx="5148">
                  <c:v>0.88785046728971895</c:v>
                </c:pt>
                <c:pt idx="5149">
                  <c:v>0.89719626168224298</c:v>
                </c:pt>
                <c:pt idx="5150">
                  <c:v>0.90654205607476601</c:v>
                </c:pt>
                <c:pt idx="5151">
                  <c:v>0.91588785046728904</c:v>
                </c:pt>
                <c:pt idx="5152">
                  <c:v>0.92523364485981296</c:v>
                </c:pt>
                <c:pt idx="5153">
                  <c:v>0.934579439252336</c:v>
                </c:pt>
                <c:pt idx="5154">
                  <c:v>0.94392523364485903</c:v>
                </c:pt>
                <c:pt idx="5155">
                  <c:v>0.95327102803738295</c:v>
                </c:pt>
                <c:pt idx="5156">
                  <c:v>0.96261682242990598</c:v>
                </c:pt>
                <c:pt idx="5157">
                  <c:v>0.97196261682242902</c:v>
                </c:pt>
                <c:pt idx="5158">
                  <c:v>0.98130841121495305</c:v>
                </c:pt>
                <c:pt idx="5159">
                  <c:v>0.99065420560747597</c:v>
                </c:pt>
                <c:pt idx="5160">
                  <c:v>0</c:v>
                </c:pt>
                <c:pt idx="5161">
                  <c:v>1.1764705882352899E-2</c:v>
                </c:pt>
                <c:pt idx="5162">
                  <c:v>2.3529411764705799E-2</c:v>
                </c:pt>
                <c:pt idx="5163">
                  <c:v>3.5294117647058802E-2</c:v>
                </c:pt>
                <c:pt idx="5164">
                  <c:v>4.7058823529411702E-2</c:v>
                </c:pt>
                <c:pt idx="5165">
                  <c:v>5.8823529411764698E-2</c:v>
                </c:pt>
                <c:pt idx="5166">
                  <c:v>7.0588235294117604E-2</c:v>
                </c:pt>
                <c:pt idx="5167">
                  <c:v>8.2352941176470504E-2</c:v>
                </c:pt>
                <c:pt idx="5168">
                  <c:v>9.41176470588235E-2</c:v>
                </c:pt>
                <c:pt idx="5169">
                  <c:v>0.105882352941176</c:v>
                </c:pt>
                <c:pt idx="5170">
                  <c:v>0.11764705882352899</c:v>
                </c:pt>
                <c:pt idx="5171">
                  <c:v>0.129411764705882</c:v>
                </c:pt>
                <c:pt idx="5172">
                  <c:v>0.14117647058823499</c:v>
                </c:pt>
                <c:pt idx="5173">
                  <c:v>0.152941176470588</c:v>
                </c:pt>
                <c:pt idx="5174">
                  <c:v>0.16470588235294101</c:v>
                </c:pt>
                <c:pt idx="5175">
                  <c:v>0.17647058823529399</c:v>
                </c:pt>
                <c:pt idx="5176">
                  <c:v>0.188235294117647</c:v>
                </c:pt>
                <c:pt idx="5177">
                  <c:v>0.2</c:v>
                </c:pt>
                <c:pt idx="5178">
                  <c:v>0.21176470588235199</c:v>
                </c:pt>
                <c:pt idx="5179">
                  <c:v>0.223529411764705</c:v>
                </c:pt>
                <c:pt idx="5180">
                  <c:v>0.23529411764705799</c:v>
                </c:pt>
                <c:pt idx="5181">
                  <c:v>0.247058823529411</c:v>
                </c:pt>
                <c:pt idx="5182">
                  <c:v>0.25882352941176401</c:v>
                </c:pt>
                <c:pt idx="5183">
                  <c:v>0.27058823529411702</c:v>
                </c:pt>
                <c:pt idx="5184">
                  <c:v>0.28235294117646997</c:v>
                </c:pt>
                <c:pt idx="5185">
                  <c:v>0.29411764705882298</c:v>
                </c:pt>
                <c:pt idx="5186">
                  <c:v>0.30588235294117599</c:v>
                </c:pt>
                <c:pt idx="5187">
                  <c:v>0.317647058823529</c:v>
                </c:pt>
                <c:pt idx="5188">
                  <c:v>0.32941176470588202</c:v>
                </c:pt>
                <c:pt idx="5189">
                  <c:v>0.34117647058823503</c:v>
                </c:pt>
                <c:pt idx="5190">
                  <c:v>0.35294117647058798</c:v>
                </c:pt>
                <c:pt idx="5191">
                  <c:v>0.36470588235294099</c:v>
                </c:pt>
                <c:pt idx="5192">
                  <c:v>0.376470588235294</c:v>
                </c:pt>
                <c:pt idx="5193">
                  <c:v>0.38823529411764701</c:v>
                </c:pt>
                <c:pt idx="5194">
                  <c:v>0.4</c:v>
                </c:pt>
                <c:pt idx="5195">
                  <c:v>0.41176470588235198</c:v>
                </c:pt>
                <c:pt idx="5196">
                  <c:v>0.42352941176470499</c:v>
                </c:pt>
                <c:pt idx="5197">
                  <c:v>0.435294117647058</c:v>
                </c:pt>
                <c:pt idx="5198">
                  <c:v>0.44705882352941101</c:v>
                </c:pt>
                <c:pt idx="5199">
                  <c:v>0.45882352941176402</c:v>
                </c:pt>
                <c:pt idx="5200">
                  <c:v>0.47058823529411697</c:v>
                </c:pt>
                <c:pt idx="5201">
                  <c:v>0.48235294117646998</c:v>
                </c:pt>
                <c:pt idx="5202">
                  <c:v>0.494117647058823</c:v>
                </c:pt>
                <c:pt idx="5203">
                  <c:v>0.50588235294117601</c:v>
                </c:pt>
                <c:pt idx="5204">
                  <c:v>0.51764705882352902</c:v>
                </c:pt>
                <c:pt idx="5205">
                  <c:v>0.52941176470588203</c:v>
                </c:pt>
                <c:pt idx="5206">
                  <c:v>0.54117647058823504</c:v>
                </c:pt>
                <c:pt idx="5207">
                  <c:v>0.55294117647058805</c:v>
                </c:pt>
                <c:pt idx="5208">
                  <c:v>0.56470588235294095</c:v>
                </c:pt>
                <c:pt idx="5209">
                  <c:v>0.57647058823529396</c:v>
                </c:pt>
                <c:pt idx="5210">
                  <c:v>0.58823529411764697</c:v>
                </c:pt>
                <c:pt idx="5211">
                  <c:v>0.6</c:v>
                </c:pt>
                <c:pt idx="5212">
                  <c:v>0.61176470588235299</c:v>
                </c:pt>
                <c:pt idx="5213">
                  <c:v>0.623529411764705</c:v>
                </c:pt>
                <c:pt idx="5214">
                  <c:v>0.63529411764705801</c:v>
                </c:pt>
                <c:pt idx="5215">
                  <c:v>0.64705882352941102</c:v>
                </c:pt>
                <c:pt idx="5216">
                  <c:v>0.65882352941176403</c:v>
                </c:pt>
                <c:pt idx="5217">
                  <c:v>0.67058823529411704</c:v>
                </c:pt>
                <c:pt idx="5218">
                  <c:v>0.68235294117647005</c:v>
                </c:pt>
                <c:pt idx="5219">
                  <c:v>0.69411764705882295</c:v>
                </c:pt>
                <c:pt idx="5220">
                  <c:v>0.70588235294117596</c:v>
                </c:pt>
                <c:pt idx="5221">
                  <c:v>0.71764705882352897</c:v>
                </c:pt>
                <c:pt idx="5222">
                  <c:v>0.72941176470588198</c:v>
                </c:pt>
                <c:pt idx="5223">
                  <c:v>0.74117647058823499</c:v>
                </c:pt>
                <c:pt idx="5224">
                  <c:v>0.752941176470588</c:v>
                </c:pt>
                <c:pt idx="5225">
                  <c:v>0.76470588235294101</c:v>
                </c:pt>
                <c:pt idx="5226">
                  <c:v>0.77647058823529402</c:v>
                </c:pt>
                <c:pt idx="5227">
                  <c:v>0.78823529411764703</c:v>
                </c:pt>
                <c:pt idx="5228">
                  <c:v>0.8</c:v>
                </c:pt>
                <c:pt idx="5229">
                  <c:v>0.81176470588235194</c:v>
                </c:pt>
                <c:pt idx="5230">
                  <c:v>0.82352941176470495</c:v>
                </c:pt>
                <c:pt idx="5231">
                  <c:v>0.83529411764705797</c:v>
                </c:pt>
                <c:pt idx="5232">
                  <c:v>0.84705882352941098</c:v>
                </c:pt>
                <c:pt idx="5233">
                  <c:v>0.85882352941176399</c:v>
                </c:pt>
                <c:pt idx="5234">
                  <c:v>0.870588235294117</c:v>
                </c:pt>
                <c:pt idx="5235">
                  <c:v>0.88235294117647001</c:v>
                </c:pt>
                <c:pt idx="5236">
                  <c:v>0.89411764705882302</c:v>
                </c:pt>
                <c:pt idx="5237">
                  <c:v>0.90588235294117603</c:v>
                </c:pt>
                <c:pt idx="5238">
                  <c:v>0.91764705882352904</c:v>
                </c:pt>
                <c:pt idx="5239">
                  <c:v>0.92941176470588205</c:v>
                </c:pt>
                <c:pt idx="5240">
                  <c:v>0.94117647058823495</c:v>
                </c:pt>
                <c:pt idx="5241">
                  <c:v>0.95294117647058796</c:v>
                </c:pt>
                <c:pt idx="5242">
                  <c:v>0.96470588235294097</c:v>
                </c:pt>
                <c:pt idx="5243">
                  <c:v>0.97647058823529398</c:v>
                </c:pt>
                <c:pt idx="5244">
                  <c:v>0.98823529411764699</c:v>
                </c:pt>
                <c:pt idx="5245">
                  <c:v>0</c:v>
                </c:pt>
                <c:pt idx="5246">
                  <c:v>8.4033613445378096E-3</c:v>
                </c:pt>
                <c:pt idx="5247">
                  <c:v>1.6806722689075598E-2</c:v>
                </c:pt>
                <c:pt idx="5248">
                  <c:v>2.5210084033613401E-2</c:v>
                </c:pt>
                <c:pt idx="5249">
                  <c:v>3.3613445378151197E-2</c:v>
                </c:pt>
                <c:pt idx="5250">
                  <c:v>4.2016806722689003E-2</c:v>
                </c:pt>
                <c:pt idx="5251">
                  <c:v>5.0420168067226802E-2</c:v>
                </c:pt>
                <c:pt idx="5252">
                  <c:v>5.8823529411764698E-2</c:v>
                </c:pt>
                <c:pt idx="5253">
                  <c:v>6.7226890756302504E-2</c:v>
                </c:pt>
                <c:pt idx="5254">
                  <c:v>7.5630252100840303E-2</c:v>
                </c:pt>
                <c:pt idx="5255">
                  <c:v>8.4033613445378103E-2</c:v>
                </c:pt>
                <c:pt idx="5256">
                  <c:v>9.2436974789915902E-2</c:v>
                </c:pt>
                <c:pt idx="5257">
                  <c:v>0.10084033613445301</c:v>
                </c:pt>
                <c:pt idx="5258">
                  <c:v>0.109243697478991</c:v>
                </c:pt>
                <c:pt idx="5259">
                  <c:v>0.11764705882352899</c:v>
                </c:pt>
                <c:pt idx="5260">
                  <c:v>0.126050420168067</c:v>
                </c:pt>
                <c:pt idx="5261">
                  <c:v>0.13445378151260501</c:v>
                </c:pt>
                <c:pt idx="5262">
                  <c:v>0.14285714285714199</c:v>
                </c:pt>
                <c:pt idx="5263">
                  <c:v>0.15126050420168</c:v>
                </c:pt>
                <c:pt idx="5264">
                  <c:v>0.159663865546218</c:v>
                </c:pt>
                <c:pt idx="5265">
                  <c:v>0.16806722689075601</c:v>
                </c:pt>
                <c:pt idx="5266">
                  <c:v>0.17647058823529399</c:v>
                </c:pt>
                <c:pt idx="5267">
                  <c:v>0.184873949579831</c:v>
                </c:pt>
                <c:pt idx="5268">
                  <c:v>0.19327731092436901</c:v>
                </c:pt>
                <c:pt idx="5269">
                  <c:v>0.20168067226890701</c:v>
                </c:pt>
                <c:pt idx="5270">
                  <c:v>0.21008403361344499</c:v>
                </c:pt>
                <c:pt idx="5271">
                  <c:v>0.218487394957983</c:v>
                </c:pt>
                <c:pt idx="5272">
                  <c:v>0.22689075630252101</c:v>
                </c:pt>
                <c:pt idx="5273">
                  <c:v>0.23529411764705799</c:v>
                </c:pt>
                <c:pt idx="5274">
                  <c:v>0.24369747899159599</c:v>
                </c:pt>
                <c:pt idx="5275">
                  <c:v>0.252100840336134</c:v>
                </c:pt>
                <c:pt idx="5276">
                  <c:v>0.26050420168067201</c:v>
                </c:pt>
                <c:pt idx="5277">
                  <c:v>0.26890756302521002</c:v>
                </c:pt>
                <c:pt idx="5278">
                  <c:v>0.27731092436974702</c:v>
                </c:pt>
                <c:pt idx="5279">
                  <c:v>0.28571428571428498</c:v>
                </c:pt>
                <c:pt idx="5280">
                  <c:v>0.29411764705882298</c:v>
                </c:pt>
                <c:pt idx="5281">
                  <c:v>0.30252100840336099</c:v>
                </c:pt>
                <c:pt idx="5282">
                  <c:v>0.310924369747899</c:v>
                </c:pt>
                <c:pt idx="5283">
                  <c:v>0.31932773109243601</c:v>
                </c:pt>
                <c:pt idx="5284">
                  <c:v>0.32773109243697401</c:v>
                </c:pt>
                <c:pt idx="5285">
                  <c:v>0.33613445378151202</c:v>
                </c:pt>
                <c:pt idx="5286">
                  <c:v>0.34453781512604997</c:v>
                </c:pt>
                <c:pt idx="5287">
                  <c:v>0.35294117647058798</c:v>
                </c:pt>
                <c:pt idx="5288">
                  <c:v>0.36134453781512599</c:v>
                </c:pt>
                <c:pt idx="5289">
                  <c:v>0.369747899159663</c:v>
                </c:pt>
                <c:pt idx="5290">
                  <c:v>0.378151260504201</c:v>
                </c:pt>
                <c:pt idx="5291">
                  <c:v>0.38655462184873901</c:v>
                </c:pt>
                <c:pt idx="5292">
                  <c:v>0.39495798319327702</c:v>
                </c:pt>
                <c:pt idx="5293">
                  <c:v>0.40336134453781503</c:v>
                </c:pt>
                <c:pt idx="5294">
                  <c:v>0.41176470588235198</c:v>
                </c:pt>
                <c:pt idx="5295">
                  <c:v>0.42016806722688999</c:v>
                </c:pt>
                <c:pt idx="5296">
                  <c:v>0.42857142857142799</c:v>
                </c:pt>
                <c:pt idx="5297">
                  <c:v>0.436974789915966</c:v>
                </c:pt>
                <c:pt idx="5298">
                  <c:v>0.44537815126050401</c:v>
                </c:pt>
                <c:pt idx="5299">
                  <c:v>0.45378151260504201</c:v>
                </c:pt>
                <c:pt idx="5300">
                  <c:v>0.46218487394957902</c:v>
                </c:pt>
                <c:pt idx="5301">
                  <c:v>0.47058823529411697</c:v>
                </c:pt>
                <c:pt idx="5302">
                  <c:v>0.47899159663865498</c:v>
                </c:pt>
                <c:pt idx="5303">
                  <c:v>0.48739495798319299</c:v>
                </c:pt>
                <c:pt idx="5304">
                  <c:v>0.495798319327731</c:v>
                </c:pt>
                <c:pt idx="5305">
                  <c:v>0.504201680672268</c:v>
                </c:pt>
                <c:pt idx="5306">
                  <c:v>0.51260504201680601</c:v>
                </c:pt>
                <c:pt idx="5307">
                  <c:v>0.52100840336134402</c:v>
                </c:pt>
                <c:pt idx="5308">
                  <c:v>0.52941176470588203</c:v>
                </c:pt>
                <c:pt idx="5309">
                  <c:v>0.53781512605042003</c:v>
                </c:pt>
                <c:pt idx="5310">
                  <c:v>0.54621848739495704</c:v>
                </c:pt>
                <c:pt idx="5311">
                  <c:v>0.55462184873949505</c:v>
                </c:pt>
                <c:pt idx="5312">
                  <c:v>0.56302521008403295</c:v>
                </c:pt>
                <c:pt idx="5313">
                  <c:v>0.57142857142857095</c:v>
                </c:pt>
                <c:pt idx="5314">
                  <c:v>0.57983193277310896</c:v>
                </c:pt>
                <c:pt idx="5315">
                  <c:v>0.58823529411764697</c:v>
                </c:pt>
                <c:pt idx="5316">
                  <c:v>0.59663865546218398</c:v>
                </c:pt>
                <c:pt idx="5317">
                  <c:v>0.60504201680672198</c:v>
                </c:pt>
                <c:pt idx="5318">
                  <c:v>0.61344537815125999</c:v>
                </c:pt>
                <c:pt idx="5319">
                  <c:v>0.621848739495798</c:v>
                </c:pt>
                <c:pt idx="5320">
                  <c:v>0.630252100840336</c:v>
                </c:pt>
                <c:pt idx="5321">
                  <c:v>0.63865546218487301</c:v>
                </c:pt>
                <c:pt idx="5322">
                  <c:v>0.64705882352941102</c:v>
                </c:pt>
                <c:pt idx="5323">
                  <c:v>0.65546218487394903</c:v>
                </c:pt>
                <c:pt idx="5324">
                  <c:v>0.66386554621848703</c:v>
                </c:pt>
                <c:pt idx="5325">
                  <c:v>0.67226890756302504</c:v>
                </c:pt>
                <c:pt idx="5326">
                  <c:v>0.68067226890756305</c:v>
                </c:pt>
                <c:pt idx="5327">
                  <c:v>0.68907563025209995</c:v>
                </c:pt>
                <c:pt idx="5328">
                  <c:v>0.69747899159663795</c:v>
                </c:pt>
                <c:pt idx="5329">
                  <c:v>0.70588235294117596</c:v>
                </c:pt>
                <c:pt idx="5330">
                  <c:v>0.71428571428571397</c:v>
                </c:pt>
                <c:pt idx="5331">
                  <c:v>0.72268907563025198</c:v>
                </c:pt>
                <c:pt idx="5332">
                  <c:v>0.73109243697478898</c:v>
                </c:pt>
                <c:pt idx="5333">
                  <c:v>0.73949579831932699</c:v>
                </c:pt>
                <c:pt idx="5334">
                  <c:v>0.747899159663865</c:v>
                </c:pt>
                <c:pt idx="5335">
                  <c:v>0.75630252100840301</c:v>
                </c:pt>
                <c:pt idx="5336">
                  <c:v>0.76470588235294101</c:v>
                </c:pt>
                <c:pt idx="5337">
                  <c:v>0.77310924369747902</c:v>
                </c:pt>
                <c:pt idx="5338">
                  <c:v>0.78151260504201603</c:v>
                </c:pt>
                <c:pt idx="5339">
                  <c:v>0.78991596638655404</c:v>
                </c:pt>
                <c:pt idx="5340">
                  <c:v>0.79831932773109204</c:v>
                </c:pt>
                <c:pt idx="5341">
                  <c:v>0.80672268907563005</c:v>
                </c:pt>
                <c:pt idx="5342">
                  <c:v>0.81512605042016795</c:v>
                </c:pt>
                <c:pt idx="5343">
                  <c:v>0.82352941176470495</c:v>
                </c:pt>
                <c:pt idx="5344">
                  <c:v>0.83193277310924296</c:v>
                </c:pt>
                <c:pt idx="5345">
                  <c:v>0.84033613445378097</c:v>
                </c:pt>
                <c:pt idx="5346">
                  <c:v>0.84873949579831898</c:v>
                </c:pt>
                <c:pt idx="5347">
                  <c:v>0.85714285714285698</c:v>
                </c:pt>
                <c:pt idx="5348">
                  <c:v>0.86554621848739499</c:v>
                </c:pt>
                <c:pt idx="5349">
                  <c:v>0.873949579831932</c:v>
                </c:pt>
                <c:pt idx="5350">
                  <c:v>0.88235294117647001</c:v>
                </c:pt>
                <c:pt idx="5351">
                  <c:v>0.89075630252100801</c:v>
                </c:pt>
                <c:pt idx="5352">
                  <c:v>0.89915966386554602</c:v>
                </c:pt>
                <c:pt idx="5353">
                  <c:v>0.90756302521008403</c:v>
                </c:pt>
                <c:pt idx="5354">
                  <c:v>0.91596638655462104</c:v>
                </c:pt>
                <c:pt idx="5355">
                  <c:v>0.92436974789915904</c:v>
                </c:pt>
                <c:pt idx="5356">
                  <c:v>0.93277310924369705</c:v>
                </c:pt>
                <c:pt idx="5357">
                  <c:v>0.94117647058823495</c:v>
                </c:pt>
                <c:pt idx="5358">
                  <c:v>0.94957983193277296</c:v>
                </c:pt>
                <c:pt idx="5359">
                  <c:v>0.95798319327731096</c:v>
                </c:pt>
                <c:pt idx="5360">
                  <c:v>0.96638655462184797</c:v>
                </c:pt>
                <c:pt idx="5361">
                  <c:v>0.97478991596638598</c:v>
                </c:pt>
                <c:pt idx="5362">
                  <c:v>0.98319327731092399</c:v>
                </c:pt>
                <c:pt idx="5363">
                  <c:v>0.99159663865546199</c:v>
                </c:pt>
                <c:pt idx="5364">
                  <c:v>0</c:v>
                </c:pt>
                <c:pt idx="5365">
                  <c:v>2.8571428571428501E-2</c:v>
                </c:pt>
                <c:pt idx="5366">
                  <c:v>5.7142857142857099E-2</c:v>
                </c:pt>
                <c:pt idx="5367">
                  <c:v>8.5714285714285701E-2</c:v>
                </c:pt>
                <c:pt idx="5368">
                  <c:v>0.114285714285714</c:v>
                </c:pt>
                <c:pt idx="5369">
                  <c:v>0.14285714285714199</c:v>
                </c:pt>
                <c:pt idx="5370">
                  <c:v>0.17142857142857101</c:v>
                </c:pt>
                <c:pt idx="5371">
                  <c:v>0.2</c:v>
                </c:pt>
                <c:pt idx="5372">
                  <c:v>0.22857142857142801</c:v>
                </c:pt>
                <c:pt idx="5373">
                  <c:v>0.25714285714285701</c:v>
                </c:pt>
                <c:pt idx="5374">
                  <c:v>0.28571428571428498</c:v>
                </c:pt>
                <c:pt idx="5375">
                  <c:v>0.314285714285714</c:v>
                </c:pt>
                <c:pt idx="5376">
                  <c:v>0.34285714285714203</c:v>
                </c:pt>
                <c:pt idx="5377">
                  <c:v>0.371428571428571</c:v>
                </c:pt>
                <c:pt idx="5378">
                  <c:v>0.4</c:v>
                </c:pt>
                <c:pt idx="5379">
                  <c:v>0.42857142857142799</c:v>
                </c:pt>
                <c:pt idx="5380">
                  <c:v>0.45714285714285702</c:v>
                </c:pt>
                <c:pt idx="5381">
                  <c:v>0.48571428571428499</c:v>
                </c:pt>
                <c:pt idx="5382">
                  <c:v>0.51428571428571401</c:v>
                </c:pt>
                <c:pt idx="5383">
                  <c:v>0.54285714285714204</c:v>
                </c:pt>
                <c:pt idx="5384">
                  <c:v>0.57142857142857095</c:v>
                </c:pt>
                <c:pt idx="5385">
                  <c:v>0.6</c:v>
                </c:pt>
                <c:pt idx="5386">
                  <c:v>0.628571428571428</c:v>
                </c:pt>
                <c:pt idx="5387">
                  <c:v>0.65714285714285703</c:v>
                </c:pt>
                <c:pt idx="5388">
                  <c:v>0.68571428571428505</c:v>
                </c:pt>
                <c:pt idx="5389">
                  <c:v>0.71428571428571397</c:v>
                </c:pt>
                <c:pt idx="5390">
                  <c:v>0.74285714285714199</c:v>
                </c:pt>
                <c:pt idx="5391">
                  <c:v>0.77142857142857102</c:v>
                </c:pt>
                <c:pt idx="5392">
                  <c:v>0.8</c:v>
                </c:pt>
                <c:pt idx="5393">
                  <c:v>0.82857142857142796</c:v>
                </c:pt>
                <c:pt idx="5394">
                  <c:v>0.85714285714285698</c:v>
                </c:pt>
                <c:pt idx="5395">
                  <c:v>0.88571428571428501</c:v>
                </c:pt>
                <c:pt idx="5396">
                  <c:v>0.91428571428571404</c:v>
                </c:pt>
                <c:pt idx="5397">
                  <c:v>0.94285714285714195</c:v>
                </c:pt>
                <c:pt idx="5398">
                  <c:v>0.97142857142857097</c:v>
                </c:pt>
                <c:pt idx="5399">
                  <c:v>0</c:v>
                </c:pt>
                <c:pt idx="5400">
                  <c:v>2.2222222222222199E-2</c:v>
                </c:pt>
                <c:pt idx="5401">
                  <c:v>4.4444444444444398E-2</c:v>
                </c:pt>
                <c:pt idx="5402">
                  <c:v>6.6666666666666596E-2</c:v>
                </c:pt>
                <c:pt idx="5403">
                  <c:v>8.8888888888888795E-2</c:v>
                </c:pt>
                <c:pt idx="5404">
                  <c:v>0.11111111111111099</c:v>
                </c:pt>
                <c:pt idx="5405">
                  <c:v>0.133333333333333</c:v>
                </c:pt>
                <c:pt idx="5406">
                  <c:v>0.155555555555555</c:v>
                </c:pt>
                <c:pt idx="5407">
                  <c:v>0.17777777777777701</c:v>
                </c:pt>
                <c:pt idx="5408">
                  <c:v>0.2</c:v>
                </c:pt>
                <c:pt idx="5409">
                  <c:v>0.22222222222222199</c:v>
                </c:pt>
                <c:pt idx="5410">
                  <c:v>0.24444444444444399</c:v>
                </c:pt>
                <c:pt idx="5411">
                  <c:v>0.266666666666666</c:v>
                </c:pt>
                <c:pt idx="5412">
                  <c:v>0.28888888888888797</c:v>
                </c:pt>
                <c:pt idx="5413">
                  <c:v>0.31111111111111101</c:v>
                </c:pt>
                <c:pt idx="5414">
                  <c:v>0.33333333333333298</c:v>
                </c:pt>
                <c:pt idx="5415">
                  <c:v>0.35555555555555501</c:v>
                </c:pt>
                <c:pt idx="5416">
                  <c:v>0.37777777777777699</c:v>
                </c:pt>
                <c:pt idx="5417">
                  <c:v>0.4</c:v>
                </c:pt>
                <c:pt idx="5418">
                  <c:v>0.422222222222222</c:v>
                </c:pt>
                <c:pt idx="5419">
                  <c:v>0.44444444444444398</c:v>
                </c:pt>
                <c:pt idx="5420">
                  <c:v>0.46666666666666601</c:v>
                </c:pt>
                <c:pt idx="5421">
                  <c:v>0.48888888888888798</c:v>
                </c:pt>
                <c:pt idx="5422">
                  <c:v>0.51111111111111096</c:v>
                </c:pt>
                <c:pt idx="5423">
                  <c:v>0.53333333333333299</c:v>
                </c:pt>
                <c:pt idx="5424">
                  <c:v>0.55555555555555503</c:v>
                </c:pt>
                <c:pt idx="5425">
                  <c:v>0.57777777777777695</c:v>
                </c:pt>
                <c:pt idx="5426">
                  <c:v>0.6</c:v>
                </c:pt>
                <c:pt idx="5427">
                  <c:v>0.62222222222222201</c:v>
                </c:pt>
                <c:pt idx="5428">
                  <c:v>0.64444444444444404</c:v>
                </c:pt>
                <c:pt idx="5429">
                  <c:v>0.66666666666666596</c:v>
                </c:pt>
                <c:pt idx="5430">
                  <c:v>0.688888888888888</c:v>
                </c:pt>
                <c:pt idx="5431">
                  <c:v>0.71111111111111103</c:v>
                </c:pt>
                <c:pt idx="5432">
                  <c:v>0.73333333333333295</c:v>
                </c:pt>
                <c:pt idx="5433">
                  <c:v>0.75555555555555498</c:v>
                </c:pt>
                <c:pt idx="5434">
                  <c:v>0.77777777777777701</c:v>
                </c:pt>
                <c:pt idx="5435">
                  <c:v>0.8</c:v>
                </c:pt>
                <c:pt idx="5436">
                  <c:v>0.82222222222222197</c:v>
                </c:pt>
                <c:pt idx="5437">
                  <c:v>0.844444444444444</c:v>
                </c:pt>
                <c:pt idx="5438">
                  <c:v>0.86666666666666603</c:v>
                </c:pt>
                <c:pt idx="5439">
                  <c:v>0.88888888888888795</c:v>
                </c:pt>
                <c:pt idx="5440">
                  <c:v>0.91111111111111098</c:v>
                </c:pt>
                <c:pt idx="5441">
                  <c:v>0.93333333333333302</c:v>
                </c:pt>
                <c:pt idx="5442">
                  <c:v>0.95555555555555505</c:v>
                </c:pt>
                <c:pt idx="5443">
                  <c:v>0.97777777777777697</c:v>
                </c:pt>
                <c:pt idx="5444">
                  <c:v>0</c:v>
                </c:pt>
                <c:pt idx="5445">
                  <c:v>1.72413793103448E-2</c:v>
                </c:pt>
                <c:pt idx="5446">
                  <c:v>3.4482758620689599E-2</c:v>
                </c:pt>
                <c:pt idx="5447">
                  <c:v>5.1724137931034399E-2</c:v>
                </c:pt>
                <c:pt idx="5448">
                  <c:v>6.8965517241379296E-2</c:v>
                </c:pt>
                <c:pt idx="5449">
                  <c:v>8.6206896551724102E-2</c:v>
                </c:pt>
                <c:pt idx="5450">
                  <c:v>0.10344827586206801</c:v>
                </c:pt>
                <c:pt idx="5451">
                  <c:v>0.12068965517241299</c:v>
                </c:pt>
                <c:pt idx="5452">
                  <c:v>0.13793103448275801</c:v>
                </c:pt>
                <c:pt idx="5453">
                  <c:v>0.15517241379310301</c:v>
                </c:pt>
                <c:pt idx="5454">
                  <c:v>0.17241379310344801</c:v>
                </c:pt>
                <c:pt idx="5455">
                  <c:v>0.18965517241379301</c:v>
                </c:pt>
                <c:pt idx="5456">
                  <c:v>0.20689655172413701</c:v>
                </c:pt>
                <c:pt idx="5457">
                  <c:v>0.22413793103448201</c:v>
                </c:pt>
                <c:pt idx="5458">
                  <c:v>0.24137931034482701</c:v>
                </c:pt>
                <c:pt idx="5459">
                  <c:v>0.25862068965517199</c:v>
                </c:pt>
                <c:pt idx="5460">
                  <c:v>0.27586206896551702</c:v>
                </c:pt>
                <c:pt idx="5461">
                  <c:v>0.29310344827586199</c:v>
                </c:pt>
                <c:pt idx="5462">
                  <c:v>0.31034482758620602</c:v>
                </c:pt>
                <c:pt idx="5463">
                  <c:v>0.32758620689655099</c:v>
                </c:pt>
                <c:pt idx="5464">
                  <c:v>0.34482758620689602</c:v>
                </c:pt>
                <c:pt idx="5465">
                  <c:v>0.36206896551724099</c:v>
                </c:pt>
                <c:pt idx="5466">
                  <c:v>0.37931034482758602</c:v>
                </c:pt>
                <c:pt idx="5467">
                  <c:v>0.39655172413793099</c:v>
                </c:pt>
                <c:pt idx="5468">
                  <c:v>0.41379310344827502</c:v>
                </c:pt>
                <c:pt idx="5469">
                  <c:v>0.43103448275862</c:v>
                </c:pt>
                <c:pt idx="5470">
                  <c:v>0.44827586206896503</c:v>
                </c:pt>
                <c:pt idx="5471">
                  <c:v>0.46551724137931</c:v>
                </c:pt>
                <c:pt idx="5472">
                  <c:v>0.48275862068965503</c:v>
                </c:pt>
                <c:pt idx="5473">
                  <c:v>0.5</c:v>
                </c:pt>
                <c:pt idx="5474">
                  <c:v>0.51724137931034397</c:v>
                </c:pt>
                <c:pt idx="5475">
                  <c:v>0.53448275862068895</c:v>
                </c:pt>
                <c:pt idx="5476">
                  <c:v>0.55172413793103403</c:v>
                </c:pt>
                <c:pt idx="5477">
                  <c:v>0.568965517241379</c:v>
                </c:pt>
                <c:pt idx="5478">
                  <c:v>0.58620689655172398</c:v>
                </c:pt>
                <c:pt idx="5479">
                  <c:v>0.60344827586206895</c:v>
                </c:pt>
                <c:pt idx="5480">
                  <c:v>0.62068965517241304</c:v>
                </c:pt>
                <c:pt idx="5481">
                  <c:v>0.63793103448275801</c:v>
                </c:pt>
                <c:pt idx="5482">
                  <c:v>0.65517241379310298</c:v>
                </c:pt>
                <c:pt idx="5483">
                  <c:v>0.67241379310344795</c:v>
                </c:pt>
                <c:pt idx="5484">
                  <c:v>0.68965517241379304</c:v>
                </c:pt>
                <c:pt idx="5485">
                  <c:v>0.70689655172413701</c:v>
                </c:pt>
                <c:pt idx="5486">
                  <c:v>0.72413793103448199</c:v>
                </c:pt>
                <c:pt idx="5487">
                  <c:v>0.74137931034482696</c:v>
                </c:pt>
                <c:pt idx="5488">
                  <c:v>0.75862068965517204</c:v>
                </c:pt>
                <c:pt idx="5489">
                  <c:v>0.77586206896551702</c:v>
                </c:pt>
                <c:pt idx="5490">
                  <c:v>0.79310344827586199</c:v>
                </c:pt>
                <c:pt idx="5491">
                  <c:v>0.81034482758620596</c:v>
                </c:pt>
                <c:pt idx="5492">
                  <c:v>0.82758620689655105</c:v>
                </c:pt>
                <c:pt idx="5493">
                  <c:v>0.84482758620689602</c:v>
                </c:pt>
                <c:pt idx="5494">
                  <c:v>0.86206896551724099</c:v>
                </c:pt>
                <c:pt idx="5495">
                  <c:v>0.87931034482758597</c:v>
                </c:pt>
                <c:pt idx="5496">
                  <c:v>0.89655172413793105</c:v>
                </c:pt>
                <c:pt idx="5497">
                  <c:v>0.91379310344827502</c:v>
                </c:pt>
                <c:pt idx="5498">
                  <c:v>0.93103448275862</c:v>
                </c:pt>
                <c:pt idx="5499">
                  <c:v>0.94827586206896497</c:v>
                </c:pt>
                <c:pt idx="5500">
                  <c:v>0.96551724137931005</c:v>
                </c:pt>
                <c:pt idx="5501">
                  <c:v>0.98275862068965503</c:v>
                </c:pt>
                <c:pt idx="5502">
                  <c:v>0</c:v>
                </c:pt>
                <c:pt idx="5503">
                  <c:v>1.12359550561797E-2</c:v>
                </c:pt>
                <c:pt idx="5504">
                  <c:v>2.2471910112359501E-2</c:v>
                </c:pt>
                <c:pt idx="5505">
                  <c:v>3.3707865168539297E-2</c:v>
                </c:pt>
                <c:pt idx="5506">
                  <c:v>4.49438202247191E-2</c:v>
                </c:pt>
                <c:pt idx="5507">
                  <c:v>5.6179775280898799E-2</c:v>
                </c:pt>
                <c:pt idx="5508">
                  <c:v>6.7415730337078594E-2</c:v>
                </c:pt>
                <c:pt idx="5509">
                  <c:v>7.8651685393258397E-2</c:v>
                </c:pt>
                <c:pt idx="5510">
                  <c:v>8.98876404494382E-2</c:v>
                </c:pt>
                <c:pt idx="5511">
                  <c:v>0.101123595505617</c:v>
                </c:pt>
                <c:pt idx="5512">
                  <c:v>0.112359550561797</c:v>
                </c:pt>
                <c:pt idx="5513">
                  <c:v>0.123595505617977</c:v>
                </c:pt>
                <c:pt idx="5514">
                  <c:v>0.13483146067415699</c:v>
                </c:pt>
                <c:pt idx="5515">
                  <c:v>0.14606741573033699</c:v>
                </c:pt>
                <c:pt idx="5516">
                  <c:v>0.15730337078651599</c:v>
                </c:pt>
                <c:pt idx="5517">
                  <c:v>0.16853932584269599</c:v>
                </c:pt>
                <c:pt idx="5518">
                  <c:v>0.17977528089887601</c:v>
                </c:pt>
                <c:pt idx="5519">
                  <c:v>0.19101123595505601</c:v>
                </c:pt>
                <c:pt idx="5520">
                  <c:v>0.20224719101123501</c:v>
                </c:pt>
                <c:pt idx="5521">
                  <c:v>0.213483146067415</c:v>
                </c:pt>
                <c:pt idx="5522">
                  <c:v>0.224719101123595</c:v>
                </c:pt>
                <c:pt idx="5523">
                  <c:v>0.235955056179775</c:v>
                </c:pt>
                <c:pt idx="5524">
                  <c:v>0.24719101123595499</c:v>
                </c:pt>
                <c:pt idx="5525">
                  <c:v>0.25842696629213402</c:v>
                </c:pt>
                <c:pt idx="5526">
                  <c:v>0.26966292134831399</c:v>
                </c:pt>
                <c:pt idx="5527">
                  <c:v>0.28089887640449401</c:v>
                </c:pt>
                <c:pt idx="5528">
                  <c:v>0.29213483146067398</c:v>
                </c:pt>
                <c:pt idx="5529">
                  <c:v>0.30337078651685301</c:v>
                </c:pt>
                <c:pt idx="5530">
                  <c:v>0.31460674157303298</c:v>
                </c:pt>
                <c:pt idx="5531">
                  <c:v>0.325842696629213</c:v>
                </c:pt>
                <c:pt idx="5532">
                  <c:v>0.33707865168539303</c:v>
                </c:pt>
                <c:pt idx="5533">
                  <c:v>0.348314606741573</c:v>
                </c:pt>
                <c:pt idx="5534">
                  <c:v>0.35955056179775202</c:v>
                </c:pt>
                <c:pt idx="5535">
                  <c:v>0.37078651685393199</c:v>
                </c:pt>
                <c:pt idx="5536">
                  <c:v>0.38202247191011202</c:v>
                </c:pt>
                <c:pt idx="5537">
                  <c:v>0.39325842696629199</c:v>
                </c:pt>
                <c:pt idx="5538">
                  <c:v>0.40449438202247101</c:v>
                </c:pt>
                <c:pt idx="5539">
                  <c:v>0.41573033707865098</c:v>
                </c:pt>
                <c:pt idx="5540">
                  <c:v>0.426966292134831</c:v>
                </c:pt>
                <c:pt idx="5541">
                  <c:v>0.43820224719101097</c:v>
                </c:pt>
                <c:pt idx="5542">
                  <c:v>0.449438202247191</c:v>
                </c:pt>
                <c:pt idx="5543">
                  <c:v>0.46067415730337002</c:v>
                </c:pt>
                <c:pt idx="5544">
                  <c:v>0.47191011235954999</c:v>
                </c:pt>
                <c:pt idx="5545">
                  <c:v>0.48314606741573002</c:v>
                </c:pt>
                <c:pt idx="5546">
                  <c:v>0.49438202247190999</c:v>
                </c:pt>
                <c:pt idx="5547">
                  <c:v>0.50561797752808901</c:v>
                </c:pt>
                <c:pt idx="5548">
                  <c:v>0.51685393258426904</c:v>
                </c:pt>
                <c:pt idx="5549">
                  <c:v>0.52808988764044895</c:v>
                </c:pt>
                <c:pt idx="5550">
                  <c:v>0.53932584269662898</c:v>
                </c:pt>
                <c:pt idx="5551">
                  <c:v>0.550561797752809</c:v>
                </c:pt>
                <c:pt idx="5552">
                  <c:v>0.56179775280898803</c:v>
                </c:pt>
                <c:pt idx="5553">
                  <c:v>0.57303370786516805</c:v>
                </c:pt>
                <c:pt idx="5554">
                  <c:v>0.58426966292134797</c:v>
                </c:pt>
                <c:pt idx="5555">
                  <c:v>0.59550561797752799</c:v>
                </c:pt>
                <c:pt idx="5556">
                  <c:v>0.60674157303370702</c:v>
                </c:pt>
                <c:pt idx="5557">
                  <c:v>0.61797752808988704</c:v>
                </c:pt>
                <c:pt idx="5558">
                  <c:v>0.62921348314606695</c:v>
                </c:pt>
                <c:pt idx="5559">
                  <c:v>0.64044943820224698</c:v>
                </c:pt>
                <c:pt idx="5560">
                  <c:v>0.651685393258427</c:v>
                </c:pt>
                <c:pt idx="5561">
                  <c:v>0.66292134831460603</c:v>
                </c:pt>
                <c:pt idx="5562">
                  <c:v>0.67415730337078605</c:v>
                </c:pt>
                <c:pt idx="5563">
                  <c:v>0.68539325842696597</c:v>
                </c:pt>
                <c:pt idx="5564">
                  <c:v>0.69662921348314599</c:v>
                </c:pt>
                <c:pt idx="5565">
                  <c:v>0.70786516853932502</c:v>
                </c:pt>
                <c:pt idx="5566">
                  <c:v>0.71910112359550504</c:v>
                </c:pt>
                <c:pt idx="5567">
                  <c:v>0.73033707865168496</c:v>
                </c:pt>
                <c:pt idx="5568">
                  <c:v>0.74157303370786498</c:v>
                </c:pt>
                <c:pt idx="5569">
                  <c:v>0.75280898876404401</c:v>
                </c:pt>
                <c:pt idx="5570">
                  <c:v>0.76404494382022403</c:v>
                </c:pt>
                <c:pt idx="5571">
                  <c:v>0.77528089887640395</c:v>
                </c:pt>
                <c:pt idx="5572">
                  <c:v>0.78651685393258397</c:v>
                </c:pt>
                <c:pt idx="5573">
                  <c:v>0.797752808988764</c:v>
                </c:pt>
                <c:pt idx="5574">
                  <c:v>0.80898876404494302</c:v>
                </c:pt>
                <c:pt idx="5575">
                  <c:v>0.82022471910112305</c:v>
                </c:pt>
                <c:pt idx="5576">
                  <c:v>0.83146067415730296</c:v>
                </c:pt>
                <c:pt idx="5577">
                  <c:v>0.84269662921348298</c:v>
                </c:pt>
                <c:pt idx="5578">
                  <c:v>0.85393258426966201</c:v>
                </c:pt>
                <c:pt idx="5579">
                  <c:v>0.86516853932584203</c:v>
                </c:pt>
                <c:pt idx="5580">
                  <c:v>0.87640449438202195</c:v>
                </c:pt>
                <c:pt idx="5581">
                  <c:v>0.88764044943820197</c:v>
                </c:pt>
                <c:pt idx="5582">
                  <c:v>0.898876404494382</c:v>
                </c:pt>
                <c:pt idx="5583">
                  <c:v>0.91011235955056102</c:v>
                </c:pt>
                <c:pt idx="5584">
                  <c:v>0.92134831460674105</c:v>
                </c:pt>
                <c:pt idx="5585">
                  <c:v>0.93258426966292096</c:v>
                </c:pt>
                <c:pt idx="5586">
                  <c:v>0.94382022471910099</c:v>
                </c:pt>
                <c:pt idx="5587">
                  <c:v>0.95505617977528001</c:v>
                </c:pt>
                <c:pt idx="5588">
                  <c:v>0.96629213483146004</c:v>
                </c:pt>
                <c:pt idx="5589">
                  <c:v>0.97752808988763995</c:v>
                </c:pt>
                <c:pt idx="5590">
                  <c:v>0.98876404494381998</c:v>
                </c:pt>
                <c:pt idx="5591">
                  <c:v>0</c:v>
                </c:pt>
                <c:pt idx="5592">
                  <c:v>2.5641025641025599E-2</c:v>
                </c:pt>
                <c:pt idx="5593">
                  <c:v>5.1282051282051197E-2</c:v>
                </c:pt>
                <c:pt idx="5594">
                  <c:v>7.69230769230769E-2</c:v>
                </c:pt>
                <c:pt idx="5595">
                  <c:v>0.10256410256410201</c:v>
                </c:pt>
                <c:pt idx="5596">
                  <c:v>0.128205128205128</c:v>
                </c:pt>
                <c:pt idx="5597">
                  <c:v>0.15384615384615299</c:v>
                </c:pt>
                <c:pt idx="5598">
                  <c:v>0.17948717948717899</c:v>
                </c:pt>
                <c:pt idx="5599">
                  <c:v>0.20512820512820501</c:v>
                </c:pt>
                <c:pt idx="5600">
                  <c:v>0.23076923076923</c:v>
                </c:pt>
                <c:pt idx="5601">
                  <c:v>0.256410256410256</c:v>
                </c:pt>
                <c:pt idx="5602">
                  <c:v>0.28205128205128199</c:v>
                </c:pt>
                <c:pt idx="5603">
                  <c:v>0.30769230769230699</c:v>
                </c:pt>
                <c:pt idx="5604">
                  <c:v>0.33333333333333298</c:v>
                </c:pt>
                <c:pt idx="5605">
                  <c:v>0.35897435897435898</c:v>
                </c:pt>
                <c:pt idx="5606">
                  <c:v>0.38461538461538403</c:v>
                </c:pt>
                <c:pt idx="5607">
                  <c:v>0.41025641025641002</c:v>
                </c:pt>
                <c:pt idx="5608">
                  <c:v>0.43589743589743501</c:v>
                </c:pt>
                <c:pt idx="5609">
                  <c:v>0.46153846153846101</c:v>
                </c:pt>
                <c:pt idx="5610">
                  <c:v>0.487179487179487</c:v>
                </c:pt>
                <c:pt idx="5611">
                  <c:v>0.512820512820512</c:v>
                </c:pt>
                <c:pt idx="5612">
                  <c:v>0.53846153846153799</c:v>
                </c:pt>
                <c:pt idx="5613">
                  <c:v>0.56410256410256399</c:v>
                </c:pt>
                <c:pt idx="5614">
                  <c:v>0.58974358974358898</c:v>
                </c:pt>
                <c:pt idx="5615">
                  <c:v>0.61538461538461497</c:v>
                </c:pt>
                <c:pt idx="5616">
                  <c:v>0.64102564102564097</c:v>
                </c:pt>
                <c:pt idx="5617">
                  <c:v>0.66666666666666596</c:v>
                </c:pt>
                <c:pt idx="5618">
                  <c:v>0.69230769230769196</c:v>
                </c:pt>
                <c:pt idx="5619">
                  <c:v>0.71794871794871795</c:v>
                </c:pt>
                <c:pt idx="5620">
                  <c:v>0.74358974358974295</c:v>
                </c:pt>
                <c:pt idx="5621">
                  <c:v>0.76923076923076905</c:v>
                </c:pt>
                <c:pt idx="5622">
                  <c:v>0.79487179487179405</c:v>
                </c:pt>
                <c:pt idx="5623">
                  <c:v>0.82051282051282004</c:v>
                </c:pt>
                <c:pt idx="5624">
                  <c:v>0.84615384615384603</c:v>
                </c:pt>
                <c:pt idx="5625">
                  <c:v>0.87179487179487103</c:v>
                </c:pt>
                <c:pt idx="5626">
                  <c:v>0.89743589743589702</c:v>
                </c:pt>
                <c:pt idx="5627">
                  <c:v>0.92307692307692302</c:v>
                </c:pt>
                <c:pt idx="5628">
                  <c:v>0.94871794871794801</c:v>
                </c:pt>
                <c:pt idx="5629">
                  <c:v>0.97435897435897401</c:v>
                </c:pt>
                <c:pt idx="5630">
                  <c:v>0</c:v>
                </c:pt>
                <c:pt idx="5631">
                  <c:v>9.4339622641509396E-3</c:v>
                </c:pt>
                <c:pt idx="5632">
                  <c:v>1.8867924528301799E-2</c:v>
                </c:pt>
                <c:pt idx="5633">
                  <c:v>2.83018867924528E-2</c:v>
                </c:pt>
                <c:pt idx="5634">
                  <c:v>3.7735849056603703E-2</c:v>
                </c:pt>
                <c:pt idx="5635">
                  <c:v>4.71698113207547E-2</c:v>
                </c:pt>
                <c:pt idx="5636">
                  <c:v>5.6603773584905599E-2</c:v>
                </c:pt>
                <c:pt idx="5637">
                  <c:v>6.6037735849056603E-2</c:v>
                </c:pt>
                <c:pt idx="5638">
                  <c:v>7.5471698113207503E-2</c:v>
                </c:pt>
                <c:pt idx="5639">
                  <c:v>8.4905660377358402E-2</c:v>
                </c:pt>
                <c:pt idx="5640">
                  <c:v>9.4339622641509399E-2</c:v>
                </c:pt>
                <c:pt idx="5641">
                  <c:v>0.10377358490565999</c:v>
                </c:pt>
                <c:pt idx="5642">
                  <c:v>0.113207547169811</c:v>
                </c:pt>
                <c:pt idx="5643">
                  <c:v>0.122641509433962</c:v>
                </c:pt>
                <c:pt idx="5644">
                  <c:v>0.13207547169811301</c:v>
                </c:pt>
                <c:pt idx="5645">
                  <c:v>0.14150943396226401</c:v>
                </c:pt>
                <c:pt idx="5646">
                  <c:v>0.15094339622641501</c:v>
                </c:pt>
                <c:pt idx="5647">
                  <c:v>0.160377358490566</c:v>
                </c:pt>
                <c:pt idx="5648">
                  <c:v>0.169811320754716</c:v>
                </c:pt>
                <c:pt idx="5649">
                  <c:v>0.179245283018867</c:v>
                </c:pt>
                <c:pt idx="5650">
                  <c:v>0.18867924528301799</c:v>
                </c:pt>
                <c:pt idx="5651">
                  <c:v>0.19811320754716899</c:v>
                </c:pt>
                <c:pt idx="5652">
                  <c:v>0.20754716981131999</c:v>
                </c:pt>
                <c:pt idx="5653">
                  <c:v>0.21698113207547101</c:v>
                </c:pt>
                <c:pt idx="5654">
                  <c:v>0.22641509433962201</c:v>
                </c:pt>
                <c:pt idx="5655">
                  <c:v>0.23584905660377301</c:v>
                </c:pt>
                <c:pt idx="5656">
                  <c:v>0.245283018867924</c:v>
                </c:pt>
                <c:pt idx="5657">
                  <c:v>0.25471698113207503</c:v>
                </c:pt>
                <c:pt idx="5658">
                  <c:v>0.26415094339622602</c:v>
                </c:pt>
                <c:pt idx="5659">
                  <c:v>0.27358490566037702</c:v>
                </c:pt>
                <c:pt idx="5660">
                  <c:v>0.28301886792452802</c:v>
                </c:pt>
                <c:pt idx="5661">
                  <c:v>0.29245283018867901</c:v>
                </c:pt>
                <c:pt idx="5662">
                  <c:v>0.30188679245283001</c:v>
                </c:pt>
                <c:pt idx="5663">
                  <c:v>0.31132075471698101</c:v>
                </c:pt>
                <c:pt idx="5664">
                  <c:v>0.320754716981132</c:v>
                </c:pt>
                <c:pt idx="5665">
                  <c:v>0.330188679245283</c:v>
                </c:pt>
                <c:pt idx="5666">
                  <c:v>0.339622641509433</c:v>
                </c:pt>
                <c:pt idx="5667">
                  <c:v>0.349056603773584</c:v>
                </c:pt>
                <c:pt idx="5668">
                  <c:v>0.35849056603773499</c:v>
                </c:pt>
                <c:pt idx="5669">
                  <c:v>0.36792452830188599</c:v>
                </c:pt>
                <c:pt idx="5670">
                  <c:v>0.37735849056603699</c:v>
                </c:pt>
                <c:pt idx="5671">
                  <c:v>0.38679245283018798</c:v>
                </c:pt>
                <c:pt idx="5672">
                  <c:v>0.39622641509433898</c:v>
                </c:pt>
                <c:pt idx="5673">
                  <c:v>0.40566037735848998</c:v>
                </c:pt>
                <c:pt idx="5674">
                  <c:v>0.41509433962264097</c:v>
                </c:pt>
                <c:pt idx="5675">
                  <c:v>0.42452830188679203</c:v>
                </c:pt>
                <c:pt idx="5676">
                  <c:v>0.43396226415094302</c:v>
                </c:pt>
                <c:pt idx="5677">
                  <c:v>0.44339622641509402</c:v>
                </c:pt>
                <c:pt idx="5678">
                  <c:v>0.45283018867924502</c:v>
                </c:pt>
                <c:pt idx="5679">
                  <c:v>0.46226415094339601</c:v>
                </c:pt>
                <c:pt idx="5680">
                  <c:v>0.47169811320754701</c:v>
                </c:pt>
                <c:pt idx="5681">
                  <c:v>0.48113207547169801</c:v>
                </c:pt>
                <c:pt idx="5682">
                  <c:v>0.490566037735849</c:v>
                </c:pt>
                <c:pt idx="5683">
                  <c:v>0.5</c:v>
                </c:pt>
                <c:pt idx="5684">
                  <c:v>0.50943396226415005</c:v>
                </c:pt>
                <c:pt idx="5685">
                  <c:v>0.51886792452830099</c:v>
                </c:pt>
                <c:pt idx="5686">
                  <c:v>0.52830188679245205</c:v>
                </c:pt>
                <c:pt idx="5687">
                  <c:v>0.53773584905660299</c:v>
                </c:pt>
                <c:pt idx="5688">
                  <c:v>0.54716981132075404</c:v>
                </c:pt>
                <c:pt idx="5689">
                  <c:v>0.55660377358490498</c:v>
                </c:pt>
                <c:pt idx="5690">
                  <c:v>0.56603773584905603</c:v>
                </c:pt>
                <c:pt idx="5691">
                  <c:v>0.57547169811320698</c:v>
                </c:pt>
                <c:pt idx="5692">
                  <c:v>0.58490566037735803</c:v>
                </c:pt>
                <c:pt idx="5693">
                  <c:v>0.59433962264150897</c:v>
                </c:pt>
                <c:pt idx="5694">
                  <c:v>0.60377358490566002</c:v>
                </c:pt>
                <c:pt idx="5695">
                  <c:v>0.61320754716981096</c:v>
                </c:pt>
                <c:pt idx="5696">
                  <c:v>0.62264150943396201</c:v>
                </c:pt>
                <c:pt idx="5697">
                  <c:v>0.63207547169811296</c:v>
                </c:pt>
                <c:pt idx="5698">
                  <c:v>0.64150943396226401</c:v>
                </c:pt>
                <c:pt idx="5699">
                  <c:v>0.65094339622641495</c:v>
                </c:pt>
                <c:pt idx="5700">
                  <c:v>0.660377358490566</c:v>
                </c:pt>
                <c:pt idx="5701">
                  <c:v>0.66981132075471606</c:v>
                </c:pt>
                <c:pt idx="5702">
                  <c:v>0.679245283018867</c:v>
                </c:pt>
                <c:pt idx="5703">
                  <c:v>0.68867924528301805</c:v>
                </c:pt>
                <c:pt idx="5704">
                  <c:v>0.69811320754716899</c:v>
                </c:pt>
                <c:pt idx="5705">
                  <c:v>0.70754716981132004</c:v>
                </c:pt>
                <c:pt idx="5706">
                  <c:v>0.71698113207547098</c:v>
                </c:pt>
                <c:pt idx="5707">
                  <c:v>0.72641509433962204</c:v>
                </c:pt>
                <c:pt idx="5708">
                  <c:v>0.73584905660377298</c:v>
                </c:pt>
                <c:pt idx="5709">
                  <c:v>0.74528301886792403</c:v>
                </c:pt>
                <c:pt idx="5710">
                  <c:v>0.75471698113207497</c:v>
                </c:pt>
                <c:pt idx="5711">
                  <c:v>0.76415094339622602</c:v>
                </c:pt>
                <c:pt idx="5712">
                  <c:v>0.77358490566037696</c:v>
                </c:pt>
                <c:pt idx="5713">
                  <c:v>0.78301886792452802</c:v>
                </c:pt>
                <c:pt idx="5714">
                  <c:v>0.79245283018867896</c:v>
                </c:pt>
                <c:pt idx="5715">
                  <c:v>0.80188679245283001</c:v>
                </c:pt>
                <c:pt idx="5716">
                  <c:v>0.81132075471698095</c:v>
                </c:pt>
                <c:pt idx="5717">
                  <c:v>0.820754716981132</c:v>
                </c:pt>
                <c:pt idx="5718">
                  <c:v>0.83018867924528295</c:v>
                </c:pt>
                <c:pt idx="5719">
                  <c:v>0.839622641509434</c:v>
                </c:pt>
                <c:pt idx="5720">
                  <c:v>0.84905660377358405</c:v>
                </c:pt>
                <c:pt idx="5721">
                  <c:v>0.85849056603773499</c:v>
                </c:pt>
                <c:pt idx="5722">
                  <c:v>0.86792452830188604</c:v>
                </c:pt>
                <c:pt idx="5723">
                  <c:v>0.87735849056603699</c:v>
                </c:pt>
                <c:pt idx="5724">
                  <c:v>0.88679245283018804</c:v>
                </c:pt>
                <c:pt idx="5725">
                  <c:v>0.89622641509433898</c:v>
                </c:pt>
                <c:pt idx="5726">
                  <c:v>0.90566037735849003</c:v>
                </c:pt>
                <c:pt idx="5727">
                  <c:v>0.91509433962264097</c:v>
                </c:pt>
                <c:pt idx="5728">
                  <c:v>0.92452830188679203</c:v>
                </c:pt>
                <c:pt idx="5729">
                  <c:v>0.93396226415094297</c:v>
                </c:pt>
                <c:pt idx="5730">
                  <c:v>0.94339622641509402</c:v>
                </c:pt>
                <c:pt idx="5731">
                  <c:v>0.95283018867924496</c:v>
                </c:pt>
                <c:pt idx="5732">
                  <c:v>0.96226415094339601</c:v>
                </c:pt>
                <c:pt idx="5733">
                  <c:v>0.97169811320754695</c:v>
                </c:pt>
                <c:pt idx="5734">
                  <c:v>0.98113207547169801</c:v>
                </c:pt>
                <c:pt idx="5735">
                  <c:v>0.99056603773584895</c:v>
                </c:pt>
                <c:pt idx="5736">
                  <c:v>0</c:v>
                </c:pt>
                <c:pt idx="5737">
                  <c:v>1.8867924528301799E-2</c:v>
                </c:pt>
                <c:pt idx="5738">
                  <c:v>3.7735849056603703E-2</c:v>
                </c:pt>
                <c:pt idx="5739">
                  <c:v>5.6603773584905599E-2</c:v>
                </c:pt>
                <c:pt idx="5740">
                  <c:v>7.5471698113207503E-2</c:v>
                </c:pt>
                <c:pt idx="5741">
                  <c:v>9.4339622641509399E-2</c:v>
                </c:pt>
                <c:pt idx="5742">
                  <c:v>0.113207547169811</c:v>
                </c:pt>
                <c:pt idx="5743">
                  <c:v>0.13207547169811301</c:v>
                </c:pt>
                <c:pt idx="5744">
                  <c:v>0.15094339622641501</c:v>
                </c:pt>
                <c:pt idx="5745">
                  <c:v>0.169811320754716</c:v>
                </c:pt>
                <c:pt idx="5746">
                  <c:v>0.18867924528301799</c:v>
                </c:pt>
                <c:pt idx="5747">
                  <c:v>0.20754716981131999</c:v>
                </c:pt>
                <c:pt idx="5748">
                  <c:v>0.22641509433962201</c:v>
                </c:pt>
                <c:pt idx="5749">
                  <c:v>0.245283018867924</c:v>
                </c:pt>
                <c:pt idx="5750">
                  <c:v>0.26415094339622602</c:v>
                </c:pt>
                <c:pt idx="5751">
                  <c:v>0.28301886792452802</c:v>
                </c:pt>
                <c:pt idx="5752">
                  <c:v>0.30188679245283001</c:v>
                </c:pt>
                <c:pt idx="5753">
                  <c:v>0.320754716981132</c:v>
                </c:pt>
                <c:pt idx="5754">
                  <c:v>0.339622641509433</c:v>
                </c:pt>
                <c:pt idx="5755">
                  <c:v>0.35849056603773499</c:v>
                </c:pt>
                <c:pt idx="5756">
                  <c:v>0.37735849056603699</c:v>
                </c:pt>
                <c:pt idx="5757">
                  <c:v>0.39622641509433898</c:v>
                </c:pt>
                <c:pt idx="5758">
                  <c:v>0.41509433962264097</c:v>
                </c:pt>
                <c:pt idx="5759">
                  <c:v>0.43396226415094302</c:v>
                </c:pt>
                <c:pt idx="5760">
                  <c:v>0.45283018867924502</c:v>
                </c:pt>
                <c:pt idx="5761">
                  <c:v>0.47169811320754701</c:v>
                </c:pt>
                <c:pt idx="5762">
                  <c:v>0.490566037735849</c:v>
                </c:pt>
                <c:pt idx="5763">
                  <c:v>0.50943396226415005</c:v>
                </c:pt>
                <c:pt idx="5764">
                  <c:v>0.52830188679245205</c:v>
                </c:pt>
                <c:pt idx="5765">
                  <c:v>0.54716981132075404</c:v>
                </c:pt>
                <c:pt idx="5766">
                  <c:v>0.56603773584905603</c:v>
                </c:pt>
                <c:pt idx="5767">
                  <c:v>0.58490566037735803</c:v>
                </c:pt>
                <c:pt idx="5768">
                  <c:v>0.60377358490566002</c:v>
                </c:pt>
                <c:pt idx="5769">
                  <c:v>0.62264150943396201</c:v>
                </c:pt>
                <c:pt idx="5770">
                  <c:v>0.64150943396226401</c:v>
                </c:pt>
                <c:pt idx="5771">
                  <c:v>0.660377358490566</c:v>
                </c:pt>
                <c:pt idx="5772">
                  <c:v>0.679245283018867</c:v>
                </c:pt>
                <c:pt idx="5773">
                  <c:v>0.69811320754716899</c:v>
                </c:pt>
                <c:pt idx="5774">
                  <c:v>0.71698113207547098</c:v>
                </c:pt>
                <c:pt idx="5775">
                  <c:v>0.73584905660377298</c:v>
                </c:pt>
                <c:pt idx="5776">
                  <c:v>0.75471698113207497</c:v>
                </c:pt>
                <c:pt idx="5777">
                  <c:v>0.77358490566037696</c:v>
                </c:pt>
                <c:pt idx="5778">
                  <c:v>0.79245283018867896</c:v>
                </c:pt>
                <c:pt idx="5779">
                  <c:v>0.81132075471698095</c:v>
                </c:pt>
                <c:pt idx="5780">
                  <c:v>0.83018867924528295</c:v>
                </c:pt>
                <c:pt idx="5781">
                  <c:v>0.84905660377358405</c:v>
                </c:pt>
                <c:pt idx="5782">
                  <c:v>0.86792452830188604</c:v>
                </c:pt>
                <c:pt idx="5783">
                  <c:v>0.88679245283018804</c:v>
                </c:pt>
                <c:pt idx="5784">
                  <c:v>0.90566037735849003</c:v>
                </c:pt>
                <c:pt idx="5785">
                  <c:v>0.92452830188679203</c:v>
                </c:pt>
                <c:pt idx="5786">
                  <c:v>0.94339622641509402</c:v>
                </c:pt>
                <c:pt idx="5787">
                  <c:v>0.96226415094339601</c:v>
                </c:pt>
                <c:pt idx="5788">
                  <c:v>0.98113207547169801</c:v>
                </c:pt>
                <c:pt idx="5789">
                  <c:v>0</c:v>
                </c:pt>
                <c:pt idx="5790">
                  <c:v>1.4084507042253501E-2</c:v>
                </c:pt>
                <c:pt idx="5791">
                  <c:v>2.8169014084507001E-2</c:v>
                </c:pt>
                <c:pt idx="5792">
                  <c:v>4.22535211267605E-2</c:v>
                </c:pt>
                <c:pt idx="5793">
                  <c:v>5.6338028169014003E-2</c:v>
                </c:pt>
                <c:pt idx="5794">
                  <c:v>7.0422535211267595E-2</c:v>
                </c:pt>
                <c:pt idx="5795">
                  <c:v>8.4507042253521097E-2</c:v>
                </c:pt>
                <c:pt idx="5796">
                  <c:v>9.85915492957746E-2</c:v>
                </c:pt>
                <c:pt idx="5797">
                  <c:v>0.11267605633802801</c:v>
                </c:pt>
                <c:pt idx="5798">
                  <c:v>0.12676056338028099</c:v>
                </c:pt>
                <c:pt idx="5799">
                  <c:v>0.140845070422535</c:v>
                </c:pt>
                <c:pt idx="5800">
                  <c:v>0.154929577464788</c:v>
                </c:pt>
                <c:pt idx="5801">
                  <c:v>0.169014084507042</c:v>
                </c:pt>
                <c:pt idx="5802">
                  <c:v>0.183098591549295</c:v>
                </c:pt>
                <c:pt idx="5803">
                  <c:v>0.19718309859154901</c:v>
                </c:pt>
                <c:pt idx="5804">
                  <c:v>0.21126760563380201</c:v>
                </c:pt>
                <c:pt idx="5805">
                  <c:v>0.22535211267605601</c:v>
                </c:pt>
                <c:pt idx="5806">
                  <c:v>0.23943661971830901</c:v>
                </c:pt>
                <c:pt idx="5807">
                  <c:v>0.25352112676056299</c:v>
                </c:pt>
                <c:pt idx="5808">
                  <c:v>0.26760563380281599</c:v>
                </c:pt>
                <c:pt idx="5809">
                  <c:v>0.28169014084506999</c:v>
                </c:pt>
                <c:pt idx="5810">
                  <c:v>0.29577464788732299</c:v>
                </c:pt>
                <c:pt idx="5811">
                  <c:v>0.309859154929577</c:v>
                </c:pt>
                <c:pt idx="5812">
                  <c:v>0.323943661971831</c:v>
                </c:pt>
                <c:pt idx="5813">
                  <c:v>0.338028169014084</c:v>
                </c:pt>
                <c:pt idx="5814">
                  <c:v>0.352112676056338</c:v>
                </c:pt>
                <c:pt idx="5815">
                  <c:v>0.36619718309859101</c:v>
                </c:pt>
                <c:pt idx="5816">
                  <c:v>0.38028169014084501</c:v>
                </c:pt>
                <c:pt idx="5817">
                  <c:v>0.39436619718309801</c:v>
                </c:pt>
                <c:pt idx="5818">
                  <c:v>0.40845070422535201</c:v>
                </c:pt>
                <c:pt idx="5819">
                  <c:v>0.42253521126760502</c:v>
                </c:pt>
                <c:pt idx="5820">
                  <c:v>0.43661971830985902</c:v>
                </c:pt>
                <c:pt idx="5821">
                  <c:v>0.45070422535211202</c:v>
                </c:pt>
                <c:pt idx="5822">
                  <c:v>0.46478873239436602</c:v>
                </c:pt>
                <c:pt idx="5823">
                  <c:v>0.47887323943661902</c:v>
                </c:pt>
                <c:pt idx="5824">
                  <c:v>0.49295774647887303</c:v>
                </c:pt>
                <c:pt idx="5825">
                  <c:v>0.50704225352112597</c:v>
                </c:pt>
                <c:pt idx="5826">
                  <c:v>0.52112676056338003</c:v>
                </c:pt>
                <c:pt idx="5827">
                  <c:v>0.53521126760563298</c:v>
                </c:pt>
                <c:pt idx="5828">
                  <c:v>0.54929577464788704</c:v>
                </c:pt>
                <c:pt idx="5829">
                  <c:v>0.56338028169013998</c:v>
                </c:pt>
                <c:pt idx="5830">
                  <c:v>0.57746478873239404</c:v>
                </c:pt>
                <c:pt idx="5831">
                  <c:v>0.59154929577464699</c:v>
                </c:pt>
                <c:pt idx="5832">
                  <c:v>0.60563380281690105</c:v>
                </c:pt>
                <c:pt idx="5833">
                  <c:v>0.61971830985915399</c:v>
                </c:pt>
                <c:pt idx="5834">
                  <c:v>0.63380281690140805</c:v>
                </c:pt>
                <c:pt idx="5835">
                  <c:v>0.647887323943662</c:v>
                </c:pt>
                <c:pt idx="5836">
                  <c:v>0.66197183098591506</c:v>
                </c:pt>
                <c:pt idx="5837">
                  <c:v>0.676056338028169</c:v>
                </c:pt>
                <c:pt idx="5838">
                  <c:v>0.69014084507042195</c:v>
                </c:pt>
                <c:pt idx="5839">
                  <c:v>0.70422535211267601</c:v>
                </c:pt>
                <c:pt idx="5840">
                  <c:v>0.71830985915492895</c:v>
                </c:pt>
                <c:pt idx="5841">
                  <c:v>0.73239436619718301</c:v>
                </c:pt>
                <c:pt idx="5842">
                  <c:v>0.74647887323943596</c:v>
                </c:pt>
                <c:pt idx="5843">
                  <c:v>0.76056338028169002</c:v>
                </c:pt>
                <c:pt idx="5844">
                  <c:v>0.77464788732394296</c:v>
                </c:pt>
                <c:pt idx="5845">
                  <c:v>0.78873239436619702</c:v>
                </c:pt>
                <c:pt idx="5846">
                  <c:v>0.80281690140844997</c:v>
                </c:pt>
                <c:pt idx="5847">
                  <c:v>0.81690140845070403</c:v>
                </c:pt>
                <c:pt idx="5848">
                  <c:v>0.83098591549295697</c:v>
                </c:pt>
                <c:pt idx="5849">
                  <c:v>0.84507042253521103</c:v>
                </c:pt>
                <c:pt idx="5850">
                  <c:v>0.85915492957746398</c:v>
                </c:pt>
                <c:pt idx="5851">
                  <c:v>0.87323943661971803</c:v>
                </c:pt>
                <c:pt idx="5852">
                  <c:v>0.88732394366197098</c:v>
                </c:pt>
                <c:pt idx="5853">
                  <c:v>0.90140845070422504</c:v>
                </c:pt>
                <c:pt idx="5854">
                  <c:v>0.91549295774647799</c:v>
                </c:pt>
                <c:pt idx="5855">
                  <c:v>0.92957746478873204</c:v>
                </c:pt>
                <c:pt idx="5856">
                  <c:v>0.94366197183098499</c:v>
                </c:pt>
                <c:pt idx="5857">
                  <c:v>0.95774647887323905</c:v>
                </c:pt>
                <c:pt idx="5858">
                  <c:v>0.971830985915493</c:v>
                </c:pt>
                <c:pt idx="5859">
                  <c:v>0.98591549295774605</c:v>
                </c:pt>
                <c:pt idx="5860">
                  <c:v>0</c:v>
                </c:pt>
                <c:pt idx="5861">
                  <c:v>1.6129032258064498E-2</c:v>
                </c:pt>
                <c:pt idx="5862">
                  <c:v>3.2258064516128997E-2</c:v>
                </c:pt>
                <c:pt idx="5863">
                  <c:v>4.8387096774193498E-2</c:v>
                </c:pt>
                <c:pt idx="5864">
                  <c:v>6.4516129032257993E-2</c:v>
                </c:pt>
                <c:pt idx="5865">
                  <c:v>8.0645161290322495E-2</c:v>
                </c:pt>
                <c:pt idx="5866">
                  <c:v>9.6774193548387094E-2</c:v>
                </c:pt>
                <c:pt idx="5867">
                  <c:v>0.112903225806451</c:v>
                </c:pt>
                <c:pt idx="5868">
                  <c:v>0.12903225806451599</c:v>
                </c:pt>
                <c:pt idx="5869">
                  <c:v>0.14516129032257999</c:v>
                </c:pt>
                <c:pt idx="5870">
                  <c:v>0.16129032258064499</c:v>
                </c:pt>
                <c:pt idx="5871">
                  <c:v>0.17741935483870899</c:v>
                </c:pt>
                <c:pt idx="5872">
                  <c:v>0.19354838709677399</c:v>
                </c:pt>
                <c:pt idx="5873">
                  <c:v>0.209677419354838</c:v>
                </c:pt>
                <c:pt idx="5874">
                  <c:v>0.225806451612903</c:v>
                </c:pt>
                <c:pt idx="5875">
                  <c:v>0.241935483870967</c:v>
                </c:pt>
                <c:pt idx="5876">
                  <c:v>0.25806451612903197</c:v>
                </c:pt>
                <c:pt idx="5877">
                  <c:v>0.27419354838709598</c:v>
                </c:pt>
                <c:pt idx="5878">
                  <c:v>0.29032258064516098</c:v>
                </c:pt>
                <c:pt idx="5879">
                  <c:v>0.30645161290322498</c:v>
                </c:pt>
                <c:pt idx="5880">
                  <c:v>0.32258064516128998</c:v>
                </c:pt>
                <c:pt idx="5881">
                  <c:v>0.33870967741935398</c:v>
                </c:pt>
                <c:pt idx="5882">
                  <c:v>0.35483870967741898</c:v>
                </c:pt>
                <c:pt idx="5883">
                  <c:v>0.37096774193548299</c:v>
                </c:pt>
                <c:pt idx="5884">
                  <c:v>0.38709677419354799</c:v>
                </c:pt>
                <c:pt idx="5885">
                  <c:v>0.40322580645161199</c:v>
                </c:pt>
                <c:pt idx="5886">
                  <c:v>0.41935483870967699</c:v>
                </c:pt>
                <c:pt idx="5887">
                  <c:v>0.43548387096774099</c:v>
                </c:pt>
                <c:pt idx="5888">
                  <c:v>0.45161290322580599</c:v>
                </c:pt>
                <c:pt idx="5889">
                  <c:v>0.46774193548387</c:v>
                </c:pt>
                <c:pt idx="5890">
                  <c:v>0.483870967741935</c:v>
                </c:pt>
                <c:pt idx="5891">
                  <c:v>0.5</c:v>
                </c:pt>
                <c:pt idx="5892">
                  <c:v>0.51612903225806395</c:v>
                </c:pt>
                <c:pt idx="5893">
                  <c:v>0.532258064516129</c:v>
                </c:pt>
                <c:pt idx="5894">
                  <c:v>0.54838709677419295</c:v>
                </c:pt>
                <c:pt idx="5895">
                  <c:v>0.56451612903225801</c:v>
                </c:pt>
                <c:pt idx="5896">
                  <c:v>0.58064516129032195</c:v>
                </c:pt>
                <c:pt idx="5897">
                  <c:v>0.59677419354838701</c:v>
                </c:pt>
                <c:pt idx="5898">
                  <c:v>0.61290322580645096</c:v>
                </c:pt>
                <c:pt idx="5899">
                  <c:v>0.62903225806451601</c:v>
                </c:pt>
                <c:pt idx="5900">
                  <c:v>0.64516129032257996</c:v>
                </c:pt>
                <c:pt idx="5901">
                  <c:v>0.66129032258064502</c:v>
                </c:pt>
                <c:pt idx="5902">
                  <c:v>0.67741935483870896</c:v>
                </c:pt>
                <c:pt idx="5903">
                  <c:v>0.69354838709677402</c:v>
                </c:pt>
                <c:pt idx="5904">
                  <c:v>0.70967741935483797</c:v>
                </c:pt>
                <c:pt idx="5905">
                  <c:v>0.72580645161290303</c:v>
                </c:pt>
                <c:pt idx="5906">
                  <c:v>0.74193548387096697</c:v>
                </c:pt>
                <c:pt idx="5907">
                  <c:v>0.75806451612903203</c:v>
                </c:pt>
                <c:pt idx="5908">
                  <c:v>0.77419354838709598</c:v>
                </c:pt>
                <c:pt idx="5909">
                  <c:v>0.79032258064516103</c:v>
                </c:pt>
                <c:pt idx="5910">
                  <c:v>0.80645161290322498</c:v>
                </c:pt>
                <c:pt idx="5911">
                  <c:v>0.82258064516129004</c:v>
                </c:pt>
                <c:pt idx="5912">
                  <c:v>0.83870967741935398</c:v>
                </c:pt>
                <c:pt idx="5913">
                  <c:v>0.85483870967741904</c:v>
                </c:pt>
                <c:pt idx="5914">
                  <c:v>0.87096774193548299</c:v>
                </c:pt>
                <c:pt idx="5915">
                  <c:v>0.88709677419354804</c:v>
                </c:pt>
                <c:pt idx="5916">
                  <c:v>0.90322580645161199</c:v>
                </c:pt>
                <c:pt idx="5917">
                  <c:v>0.91935483870967705</c:v>
                </c:pt>
                <c:pt idx="5918">
                  <c:v>0.93548387096774099</c:v>
                </c:pt>
                <c:pt idx="5919">
                  <c:v>0.95161290322580605</c:v>
                </c:pt>
                <c:pt idx="5920">
                  <c:v>0.967741935483871</c:v>
                </c:pt>
                <c:pt idx="5921">
                  <c:v>0.98387096774193505</c:v>
                </c:pt>
                <c:pt idx="5922">
                  <c:v>0</c:v>
                </c:pt>
                <c:pt idx="5923">
                  <c:v>1.63934426229508E-2</c:v>
                </c:pt>
                <c:pt idx="5924">
                  <c:v>3.2786885245901599E-2</c:v>
                </c:pt>
                <c:pt idx="5925">
                  <c:v>4.9180327868852403E-2</c:v>
                </c:pt>
                <c:pt idx="5926">
                  <c:v>6.5573770491803199E-2</c:v>
                </c:pt>
                <c:pt idx="5927">
                  <c:v>8.1967213114753995E-2</c:v>
                </c:pt>
                <c:pt idx="5928">
                  <c:v>9.8360655737704902E-2</c:v>
                </c:pt>
                <c:pt idx="5929">
                  <c:v>0.114754098360655</c:v>
                </c:pt>
                <c:pt idx="5930">
                  <c:v>0.13114754098360601</c:v>
                </c:pt>
                <c:pt idx="5931">
                  <c:v>0.14754098360655701</c:v>
                </c:pt>
                <c:pt idx="5932">
                  <c:v>0.16393442622950799</c:v>
                </c:pt>
                <c:pt idx="5933">
                  <c:v>0.18032786885245899</c:v>
                </c:pt>
                <c:pt idx="5934">
                  <c:v>0.196721311475409</c:v>
                </c:pt>
                <c:pt idx="5935">
                  <c:v>0.21311475409836</c:v>
                </c:pt>
                <c:pt idx="5936">
                  <c:v>0.22950819672131101</c:v>
                </c:pt>
                <c:pt idx="5937">
                  <c:v>0.24590163934426201</c:v>
                </c:pt>
                <c:pt idx="5938">
                  <c:v>0.26229508196721302</c:v>
                </c:pt>
                <c:pt idx="5939">
                  <c:v>0.27868852459016302</c:v>
                </c:pt>
                <c:pt idx="5940">
                  <c:v>0.29508196721311403</c:v>
                </c:pt>
                <c:pt idx="5941">
                  <c:v>0.31147540983606498</c:v>
                </c:pt>
                <c:pt idx="5942">
                  <c:v>0.32786885245901598</c:v>
                </c:pt>
                <c:pt idx="5943">
                  <c:v>0.34426229508196698</c:v>
                </c:pt>
                <c:pt idx="5944">
                  <c:v>0.36065573770491799</c:v>
                </c:pt>
                <c:pt idx="5945">
                  <c:v>0.37704918032786799</c:v>
                </c:pt>
                <c:pt idx="5946">
                  <c:v>0.393442622950819</c:v>
                </c:pt>
                <c:pt idx="5947">
                  <c:v>0.40983606557377</c:v>
                </c:pt>
                <c:pt idx="5948">
                  <c:v>0.42622950819672101</c:v>
                </c:pt>
                <c:pt idx="5949">
                  <c:v>0.44262295081967201</c:v>
                </c:pt>
                <c:pt idx="5950">
                  <c:v>0.45901639344262202</c:v>
                </c:pt>
                <c:pt idx="5951">
                  <c:v>0.47540983606557302</c:v>
                </c:pt>
                <c:pt idx="5952">
                  <c:v>0.49180327868852403</c:v>
                </c:pt>
                <c:pt idx="5953">
                  <c:v>0.50819672131147497</c:v>
                </c:pt>
                <c:pt idx="5954">
                  <c:v>0.52459016393442603</c:v>
                </c:pt>
                <c:pt idx="5955">
                  <c:v>0.54098360655737698</c:v>
                </c:pt>
                <c:pt idx="5956">
                  <c:v>0.55737704918032704</c:v>
                </c:pt>
                <c:pt idx="5957">
                  <c:v>0.57377049180327799</c:v>
                </c:pt>
                <c:pt idx="5958">
                  <c:v>0.59016393442622905</c:v>
                </c:pt>
                <c:pt idx="5959">
                  <c:v>0.60655737704918</c:v>
                </c:pt>
                <c:pt idx="5960">
                  <c:v>0.62295081967213095</c:v>
                </c:pt>
                <c:pt idx="5961">
                  <c:v>0.63934426229508201</c:v>
                </c:pt>
                <c:pt idx="5962">
                  <c:v>0.65573770491803196</c:v>
                </c:pt>
                <c:pt idx="5963">
                  <c:v>0.67213114754098302</c:v>
                </c:pt>
                <c:pt idx="5964">
                  <c:v>0.68852459016393397</c:v>
                </c:pt>
                <c:pt idx="5965">
                  <c:v>0.70491803278688503</c:v>
                </c:pt>
                <c:pt idx="5966">
                  <c:v>0.72131147540983598</c:v>
                </c:pt>
                <c:pt idx="5967">
                  <c:v>0.73770491803278604</c:v>
                </c:pt>
                <c:pt idx="5968">
                  <c:v>0.75409836065573699</c:v>
                </c:pt>
                <c:pt idx="5969">
                  <c:v>0.77049180327868805</c:v>
                </c:pt>
                <c:pt idx="5970">
                  <c:v>0.786885245901639</c:v>
                </c:pt>
                <c:pt idx="5971">
                  <c:v>0.80327868852458995</c:v>
                </c:pt>
                <c:pt idx="5972">
                  <c:v>0.81967213114754101</c:v>
                </c:pt>
                <c:pt idx="5973">
                  <c:v>0.83606557377049096</c:v>
                </c:pt>
                <c:pt idx="5974">
                  <c:v>0.85245901639344202</c:v>
                </c:pt>
                <c:pt idx="5975">
                  <c:v>0.86885245901639296</c:v>
                </c:pt>
                <c:pt idx="5976">
                  <c:v>0.88524590163934402</c:v>
                </c:pt>
                <c:pt idx="5977">
                  <c:v>0.90163934426229497</c:v>
                </c:pt>
                <c:pt idx="5978">
                  <c:v>0.91803278688524503</c:v>
                </c:pt>
                <c:pt idx="5979">
                  <c:v>0.93442622950819598</c:v>
                </c:pt>
                <c:pt idx="5980">
                  <c:v>0.95081967213114704</c:v>
                </c:pt>
                <c:pt idx="5981">
                  <c:v>0.96721311475409799</c:v>
                </c:pt>
                <c:pt idx="5982">
                  <c:v>0.98360655737704905</c:v>
                </c:pt>
                <c:pt idx="5983">
                  <c:v>0</c:v>
                </c:pt>
                <c:pt idx="5984">
                  <c:v>1.01010101010101E-2</c:v>
                </c:pt>
                <c:pt idx="5985">
                  <c:v>2.02020202020202E-2</c:v>
                </c:pt>
                <c:pt idx="5986">
                  <c:v>3.03030303030303E-2</c:v>
                </c:pt>
                <c:pt idx="5987">
                  <c:v>4.0404040404040401E-2</c:v>
                </c:pt>
                <c:pt idx="5988">
                  <c:v>5.0505050505050497E-2</c:v>
                </c:pt>
                <c:pt idx="5989">
                  <c:v>6.0606060606060601E-2</c:v>
                </c:pt>
                <c:pt idx="5990">
                  <c:v>7.0707070707070704E-2</c:v>
                </c:pt>
                <c:pt idx="5991">
                  <c:v>8.0808080808080801E-2</c:v>
                </c:pt>
                <c:pt idx="5992">
                  <c:v>9.0909090909090898E-2</c:v>
                </c:pt>
                <c:pt idx="5993">
                  <c:v>0.10101010101010099</c:v>
                </c:pt>
                <c:pt idx="5994">
                  <c:v>0.11111111111111099</c:v>
                </c:pt>
                <c:pt idx="5995">
                  <c:v>0.12121212121212099</c:v>
                </c:pt>
                <c:pt idx="5996">
                  <c:v>0.13131313131313099</c:v>
                </c:pt>
                <c:pt idx="5997">
                  <c:v>0.14141414141414099</c:v>
                </c:pt>
                <c:pt idx="5998">
                  <c:v>0.15151515151515099</c:v>
                </c:pt>
                <c:pt idx="5999">
                  <c:v>0.16161616161616099</c:v>
                </c:pt>
                <c:pt idx="6000">
                  <c:v>0.17171717171717099</c:v>
                </c:pt>
                <c:pt idx="6001">
                  <c:v>0.18181818181818099</c:v>
                </c:pt>
                <c:pt idx="6002">
                  <c:v>0.19191919191919099</c:v>
                </c:pt>
                <c:pt idx="6003">
                  <c:v>0.20202020202020199</c:v>
                </c:pt>
                <c:pt idx="6004">
                  <c:v>0.21212121212121199</c:v>
                </c:pt>
                <c:pt idx="6005">
                  <c:v>0.22222222222222199</c:v>
                </c:pt>
                <c:pt idx="6006">
                  <c:v>0.23232323232323199</c:v>
                </c:pt>
                <c:pt idx="6007">
                  <c:v>0.24242424242424199</c:v>
                </c:pt>
                <c:pt idx="6008">
                  <c:v>0.25252525252525199</c:v>
                </c:pt>
                <c:pt idx="6009">
                  <c:v>0.26262626262626199</c:v>
                </c:pt>
                <c:pt idx="6010">
                  <c:v>0.27272727272727199</c:v>
                </c:pt>
                <c:pt idx="6011">
                  <c:v>0.28282828282828198</c:v>
                </c:pt>
                <c:pt idx="6012">
                  <c:v>0.29292929292929198</c:v>
                </c:pt>
                <c:pt idx="6013">
                  <c:v>0.30303030303030298</c:v>
                </c:pt>
                <c:pt idx="6014">
                  <c:v>0.31313131313131298</c:v>
                </c:pt>
                <c:pt idx="6015">
                  <c:v>0.32323232323232298</c:v>
                </c:pt>
                <c:pt idx="6016">
                  <c:v>0.33333333333333298</c:v>
                </c:pt>
                <c:pt idx="6017">
                  <c:v>0.34343434343434298</c:v>
                </c:pt>
                <c:pt idx="6018">
                  <c:v>0.35353535353535298</c:v>
                </c:pt>
                <c:pt idx="6019">
                  <c:v>0.36363636363636298</c:v>
                </c:pt>
                <c:pt idx="6020">
                  <c:v>0.37373737373737298</c:v>
                </c:pt>
                <c:pt idx="6021">
                  <c:v>0.38383838383838298</c:v>
                </c:pt>
                <c:pt idx="6022">
                  <c:v>0.39393939393939298</c:v>
                </c:pt>
                <c:pt idx="6023">
                  <c:v>0.40404040404040398</c:v>
                </c:pt>
                <c:pt idx="6024">
                  <c:v>0.41414141414141398</c:v>
                </c:pt>
                <c:pt idx="6025">
                  <c:v>0.42424242424242398</c:v>
                </c:pt>
                <c:pt idx="6026">
                  <c:v>0.43434343434343398</c:v>
                </c:pt>
                <c:pt idx="6027">
                  <c:v>0.44444444444444398</c:v>
                </c:pt>
                <c:pt idx="6028">
                  <c:v>0.45454545454545398</c:v>
                </c:pt>
                <c:pt idx="6029">
                  <c:v>0.46464646464646397</c:v>
                </c:pt>
                <c:pt idx="6030">
                  <c:v>0.47474747474747397</c:v>
                </c:pt>
                <c:pt idx="6031">
                  <c:v>0.48484848484848397</c:v>
                </c:pt>
                <c:pt idx="6032">
                  <c:v>0.49494949494949497</c:v>
                </c:pt>
                <c:pt idx="6033">
                  <c:v>0.50505050505050497</c:v>
                </c:pt>
                <c:pt idx="6034">
                  <c:v>0.51515151515151503</c:v>
                </c:pt>
                <c:pt idx="6035">
                  <c:v>0.52525252525252497</c:v>
                </c:pt>
                <c:pt idx="6036">
                  <c:v>0.53535353535353503</c:v>
                </c:pt>
                <c:pt idx="6037">
                  <c:v>0.54545454545454497</c:v>
                </c:pt>
                <c:pt idx="6038">
                  <c:v>0.55555555555555503</c:v>
                </c:pt>
                <c:pt idx="6039">
                  <c:v>0.56565656565656497</c:v>
                </c:pt>
                <c:pt idx="6040">
                  <c:v>0.57575757575757502</c:v>
                </c:pt>
                <c:pt idx="6041">
                  <c:v>0.58585858585858497</c:v>
                </c:pt>
                <c:pt idx="6042">
                  <c:v>0.59595959595959502</c:v>
                </c:pt>
                <c:pt idx="6043">
                  <c:v>0.60606060606060597</c:v>
                </c:pt>
                <c:pt idx="6044">
                  <c:v>0.61616161616161602</c:v>
                </c:pt>
                <c:pt idx="6045">
                  <c:v>0.62626262626262597</c:v>
                </c:pt>
                <c:pt idx="6046">
                  <c:v>0.63636363636363602</c:v>
                </c:pt>
                <c:pt idx="6047">
                  <c:v>0.64646464646464596</c:v>
                </c:pt>
                <c:pt idx="6048">
                  <c:v>0.65656565656565602</c:v>
                </c:pt>
                <c:pt idx="6049">
                  <c:v>0.66666666666666596</c:v>
                </c:pt>
                <c:pt idx="6050">
                  <c:v>0.67676767676767602</c:v>
                </c:pt>
                <c:pt idx="6051">
                  <c:v>0.68686868686868596</c:v>
                </c:pt>
                <c:pt idx="6052">
                  <c:v>0.69696969696969702</c:v>
                </c:pt>
                <c:pt idx="6053">
                  <c:v>0.70707070707070696</c:v>
                </c:pt>
                <c:pt idx="6054">
                  <c:v>0.71717171717171702</c:v>
                </c:pt>
                <c:pt idx="6055">
                  <c:v>0.72727272727272696</c:v>
                </c:pt>
                <c:pt idx="6056">
                  <c:v>0.73737373737373701</c:v>
                </c:pt>
                <c:pt idx="6057">
                  <c:v>0.74747474747474696</c:v>
                </c:pt>
                <c:pt idx="6058">
                  <c:v>0.75757575757575701</c:v>
                </c:pt>
                <c:pt idx="6059">
                  <c:v>0.76767676767676696</c:v>
                </c:pt>
                <c:pt idx="6060">
                  <c:v>0.77777777777777701</c:v>
                </c:pt>
                <c:pt idx="6061">
                  <c:v>0.78787878787878696</c:v>
                </c:pt>
                <c:pt idx="6062">
                  <c:v>0.79797979797979801</c:v>
                </c:pt>
                <c:pt idx="6063">
                  <c:v>0.80808080808080796</c:v>
                </c:pt>
                <c:pt idx="6064">
                  <c:v>0.81818181818181801</c:v>
                </c:pt>
                <c:pt idx="6065">
                  <c:v>0.82828282828282795</c:v>
                </c:pt>
                <c:pt idx="6066">
                  <c:v>0.83838383838383801</c:v>
                </c:pt>
                <c:pt idx="6067">
                  <c:v>0.84848484848484795</c:v>
                </c:pt>
                <c:pt idx="6068">
                  <c:v>0.85858585858585801</c:v>
                </c:pt>
                <c:pt idx="6069">
                  <c:v>0.86868686868686795</c:v>
                </c:pt>
                <c:pt idx="6070">
                  <c:v>0.87878787878787801</c:v>
                </c:pt>
                <c:pt idx="6071">
                  <c:v>0.88888888888888795</c:v>
                </c:pt>
                <c:pt idx="6072">
                  <c:v>0.89898989898989901</c:v>
                </c:pt>
                <c:pt idx="6073">
                  <c:v>0.90909090909090895</c:v>
                </c:pt>
                <c:pt idx="6074">
                  <c:v>0.919191919191919</c:v>
                </c:pt>
                <c:pt idx="6075">
                  <c:v>0.92929292929292895</c:v>
                </c:pt>
                <c:pt idx="6076">
                  <c:v>0.939393939393939</c:v>
                </c:pt>
                <c:pt idx="6077">
                  <c:v>0.94949494949494895</c:v>
                </c:pt>
                <c:pt idx="6078">
                  <c:v>0.959595959595959</c:v>
                </c:pt>
                <c:pt idx="6079">
                  <c:v>0.96969696969696895</c:v>
                </c:pt>
                <c:pt idx="6080">
                  <c:v>0.979797979797979</c:v>
                </c:pt>
                <c:pt idx="6081">
                  <c:v>0.98989898989898994</c:v>
                </c:pt>
                <c:pt idx="6082">
                  <c:v>0</c:v>
                </c:pt>
                <c:pt idx="6083">
                  <c:v>9.0090090090090003E-3</c:v>
                </c:pt>
                <c:pt idx="6084">
                  <c:v>1.8018018018018001E-2</c:v>
                </c:pt>
                <c:pt idx="6085">
                  <c:v>2.7027027027027001E-2</c:v>
                </c:pt>
                <c:pt idx="6086">
                  <c:v>3.6036036036036001E-2</c:v>
                </c:pt>
                <c:pt idx="6087">
                  <c:v>4.5045045045045001E-2</c:v>
                </c:pt>
                <c:pt idx="6088">
                  <c:v>5.4054054054054002E-2</c:v>
                </c:pt>
                <c:pt idx="6089">
                  <c:v>6.3063063063063002E-2</c:v>
                </c:pt>
                <c:pt idx="6090">
                  <c:v>7.2072072072072002E-2</c:v>
                </c:pt>
                <c:pt idx="6091">
                  <c:v>8.1081081081081002E-2</c:v>
                </c:pt>
                <c:pt idx="6092">
                  <c:v>9.0090090090090003E-2</c:v>
                </c:pt>
                <c:pt idx="6093">
                  <c:v>9.90990990990991E-2</c:v>
                </c:pt>
                <c:pt idx="6094">
                  <c:v>0.108108108108108</c:v>
                </c:pt>
                <c:pt idx="6095">
                  <c:v>0.117117117117117</c:v>
                </c:pt>
                <c:pt idx="6096">
                  <c:v>0.126126126126126</c:v>
                </c:pt>
                <c:pt idx="6097">
                  <c:v>0.135135135135135</c:v>
                </c:pt>
                <c:pt idx="6098">
                  <c:v>0.144144144144144</c:v>
                </c:pt>
                <c:pt idx="6099">
                  <c:v>0.153153153153153</c:v>
                </c:pt>
                <c:pt idx="6100">
                  <c:v>0.162162162162162</c:v>
                </c:pt>
                <c:pt idx="6101">
                  <c:v>0.171171171171171</c:v>
                </c:pt>
                <c:pt idx="6102">
                  <c:v>0.18018018018018001</c:v>
                </c:pt>
                <c:pt idx="6103">
                  <c:v>0.18918918918918901</c:v>
                </c:pt>
                <c:pt idx="6104">
                  <c:v>0.19819819819819801</c:v>
                </c:pt>
                <c:pt idx="6105">
                  <c:v>0.20720720720720701</c:v>
                </c:pt>
                <c:pt idx="6106">
                  <c:v>0.21621621621621601</c:v>
                </c:pt>
                <c:pt idx="6107">
                  <c:v>0.22522522522522501</c:v>
                </c:pt>
                <c:pt idx="6108">
                  <c:v>0.23423423423423401</c:v>
                </c:pt>
                <c:pt idx="6109">
                  <c:v>0.24324324324324301</c:v>
                </c:pt>
                <c:pt idx="6110">
                  <c:v>0.25225225225225201</c:v>
                </c:pt>
                <c:pt idx="6111">
                  <c:v>0.26126126126126098</c:v>
                </c:pt>
                <c:pt idx="6112">
                  <c:v>0.27027027027027001</c:v>
                </c:pt>
                <c:pt idx="6113">
                  <c:v>0.27927927927927898</c:v>
                </c:pt>
                <c:pt idx="6114">
                  <c:v>0.28828828828828801</c:v>
                </c:pt>
                <c:pt idx="6115">
                  <c:v>0.29729729729729698</c:v>
                </c:pt>
                <c:pt idx="6116">
                  <c:v>0.30630630630630601</c:v>
                </c:pt>
                <c:pt idx="6117">
                  <c:v>0.31531531531531498</c:v>
                </c:pt>
                <c:pt idx="6118">
                  <c:v>0.32432432432432401</c:v>
                </c:pt>
                <c:pt idx="6119">
                  <c:v>0.33333333333333298</c:v>
                </c:pt>
                <c:pt idx="6120">
                  <c:v>0.34234234234234201</c:v>
                </c:pt>
                <c:pt idx="6121">
                  <c:v>0.35135135135135098</c:v>
                </c:pt>
                <c:pt idx="6122">
                  <c:v>0.36036036036036001</c:v>
                </c:pt>
                <c:pt idx="6123">
                  <c:v>0.36936936936936898</c:v>
                </c:pt>
                <c:pt idx="6124">
                  <c:v>0.37837837837837801</c:v>
                </c:pt>
                <c:pt idx="6125">
                  <c:v>0.38738738738738698</c:v>
                </c:pt>
                <c:pt idx="6126">
                  <c:v>0.39639639639639601</c:v>
                </c:pt>
                <c:pt idx="6127">
                  <c:v>0.40540540540540498</c:v>
                </c:pt>
                <c:pt idx="6128">
                  <c:v>0.41441441441441401</c:v>
                </c:pt>
                <c:pt idx="6129">
                  <c:v>0.42342342342342298</c:v>
                </c:pt>
                <c:pt idx="6130">
                  <c:v>0.43243243243243201</c:v>
                </c:pt>
                <c:pt idx="6131">
                  <c:v>0.44144144144144098</c:v>
                </c:pt>
                <c:pt idx="6132">
                  <c:v>0.45045045045045001</c:v>
                </c:pt>
                <c:pt idx="6133">
                  <c:v>0.45945945945945899</c:v>
                </c:pt>
                <c:pt idx="6134">
                  <c:v>0.46846846846846801</c:v>
                </c:pt>
                <c:pt idx="6135">
                  <c:v>0.47747747747747699</c:v>
                </c:pt>
                <c:pt idx="6136">
                  <c:v>0.48648648648648601</c:v>
                </c:pt>
                <c:pt idx="6137">
                  <c:v>0.49549549549549499</c:v>
                </c:pt>
                <c:pt idx="6138">
                  <c:v>0.50450450450450401</c:v>
                </c:pt>
                <c:pt idx="6139">
                  <c:v>0.51351351351351304</c:v>
                </c:pt>
                <c:pt idx="6140">
                  <c:v>0.52252252252252196</c:v>
                </c:pt>
                <c:pt idx="6141">
                  <c:v>0.53153153153153099</c:v>
                </c:pt>
                <c:pt idx="6142">
                  <c:v>0.54054054054054002</c:v>
                </c:pt>
                <c:pt idx="6143">
                  <c:v>0.54954954954954904</c:v>
                </c:pt>
                <c:pt idx="6144">
                  <c:v>0.55855855855855796</c:v>
                </c:pt>
                <c:pt idx="6145">
                  <c:v>0.56756756756756699</c:v>
                </c:pt>
                <c:pt idx="6146">
                  <c:v>0.57657657657657602</c:v>
                </c:pt>
                <c:pt idx="6147">
                  <c:v>0.58558558558558504</c:v>
                </c:pt>
                <c:pt idx="6148">
                  <c:v>0.59459459459459396</c:v>
                </c:pt>
                <c:pt idx="6149">
                  <c:v>0.60360360360360299</c:v>
                </c:pt>
                <c:pt idx="6150">
                  <c:v>0.61261261261261202</c:v>
                </c:pt>
                <c:pt idx="6151">
                  <c:v>0.62162162162162105</c:v>
                </c:pt>
                <c:pt idx="6152">
                  <c:v>0.63063063063062996</c:v>
                </c:pt>
                <c:pt idx="6153">
                  <c:v>0.63963963963963899</c:v>
                </c:pt>
                <c:pt idx="6154">
                  <c:v>0.64864864864864802</c:v>
                </c:pt>
                <c:pt idx="6155">
                  <c:v>0.65765765765765705</c:v>
                </c:pt>
                <c:pt idx="6156">
                  <c:v>0.66666666666666596</c:v>
                </c:pt>
                <c:pt idx="6157">
                  <c:v>0.67567567567567499</c:v>
                </c:pt>
                <c:pt idx="6158">
                  <c:v>0.68468468468468402</c:v>
                </c:pt>
                <c:pt idx="6159">
                  <c:v>0.69369369369369305</c:v>
                </c:pt>
                <c:pt idx="6160">
                  <c:v>0.70270270270270196</c:v>
                </c:pt>
                <c:pt idx="6161">
                  <c:v>0.71171171171171099</c:v>
                </c:pt>
                <c:pt idx="6162">
                  <c:v>0.72072072072072002</c:v>
                </c:pt>
                <c:pt idx="6163">
                  <c:v>0.72972972972972905</c:v>
                </c:pt>
                <c:pt idx="6164">
                  <c:v>0.73873873873873797</c:v>
                </c:pt>
                <c:pt idx="6165">
                  <c:v>0.74774774774774699</c:v>
                </c:pt>
                <c:pt idx="6166">
                  <c:v>0.75675675675675602</c:v>
                </c:pt>
                <c:pt idx="6167">
                  <c:v>0.76576576576576505</c:v>
                </c:pt>
                <c:pt idx="6168">
                  <c:v>0.77477477477477397</c:v>
                </c:pt>
                <c:pt idx="6169">
                  <c:v>0.78378378378378299</c:v>
                </c:pt>
                <c:pt idx="6170">
                  <c:v>0.79279279279279202</c:v>
                </c:pt>
                <c:pt idx="6171">
                  <c:v>0.80180180180180105</c:v>
                </c:pt>
                <c:pt idx="6172">
                  <c:v>0.81081081081080997</c:v>
                </c:pt>
                <c:pt idx="6173">
                  <c:v>0.819819819819819</c:v>
                </c:pt>
                <c:pt idx="6174">
                  <c:v>0.82882882882882802</c:v>
                </c:pt>
                <c:pt idx="6175">
                  <c:v>0.83783783783783705</c:v>
                </c:pt>
                <c:pt idx="6176">
                  <c:v>0.84684684684684597</c:v>
                </c:pt>
                <c:pt idx="6177">
                  <c:v>0.855855855855855</c:v>
                </c:pt>
                <c:pt idx="6178">
                  <c:v>0.86486486486486402</c:v>
                </c:pt>
                <c:pt idx="6179">
                  <c:v>0.87387387387387305</c:v>
                </c:pt>
                <c:pt idx="6180">
                  <c:v>0.88288288288288197</c:v>
                </c:pt>
                <c:pt idx="6181">
                  <c:v>0.891891891891891</c:v>
                </c:pt>
                <c:pt idx="6182">
                  <c:v>0.90090090090090003</c:v>
                </c:pt>
                <c:pt idx="6183">
                  <c:v>0.90990990990990905</c:v>
                </c:pt>
                <c:pt idx="6184">
                  <c:v>0.91891891891891897</c:v>
                </c:pt>
                <c:pt idx="6185">
                  <c:v>0.927927927927927</c:v>
                </c:pt>
                <c:pt idx="6186">
                  <c:v>0.93693693693693603</c:v>
                </c:pt>
                <c:pt idx="6187">
                  <c:v>0.94594594594594505</c:v>
                </c:pt>
                <c:pt idx="6188">
                  <c:v>0.95495495495495497</c:v>
                </c:pt>
                <c:pt idx="6189">
                  <c:v>0.963963963963964</c:v>
                </c:pt>
                <c:pt idx="6190">
                  <c:v>0.97297297297297303</c:v>
                </c:pt>
                <c:pt idx="6191">
                  <c:v>0.98198198198198094</c:v>
                </c:pt>
                <c:pt idx="6192">
                  <c:v>0.99099099099099097</c:v>
                </c:pt>
                <c:pt idx="6193">
                  <c:v>0</c:v>
                </c:pt>
                <c:pt idx="6194">
                  <c:v>7.3529411764705803E-3</c:v>
                </c:pt>
                <c:pt idx="6195">
                  <c:v>1.47058823529411E-2</c:v>
                </c:pt>
                <c:pt idx="6196">
                  <c:v>2.20588235294117E-2</c:v>
                </c:pt>
                <c:pt idx="6197">
                  <c:v>2.94117647058823E-2</c:v>
                </c:pt>
                <c:pt idx="6198">
                  <c:v>3.6764705882352901E-2</c:v>
                </c:pt>
                <c:pt idx="6199">
                  <c:v>4.4117647058823498E-2</c:v>
                </c:pt>
                <c:pt idx="6200">
                  <c:v>5.1470588235294101E-2</c:v>
                </c:pt>
                <c:pt idx="6201">
                  <c:v>5.8823529411764698E-2</c:v>
                </c:pt>
                <c:pt idx="6202">
                  <c:v>6.6176470588235295E-2</c:v>
                </c:pt>
                <c:pt idx="6203">
                  <c:v>7.3529411764705802E-2</c:v>
                </c:pt>
                <c:pt idx="6204">
                  <c:v>8.0882352941176405E-2</c:v>
                </c:pt>
                <c:pt idx="6205">
                  <c:v>8.8235294117646995E-2</c:v>
                </c:pt>
                <c:pt idx="6206">
                  <c:v>9.5588235294117599E-2</c:v>
                </c:pt>
                <c:pt idx="6207">
                  <c:v>0.10294117647058799</c:v>
                </c:pt>
                <c:pt idx="6208">
                  <c:v>0.110294117647058</c:v>
                </c:pt>
                <c:pt idx="6209">
                  <c:v>0.11764705882352899</c:v>
                </c:pt>
                <c:pt idx="6210">
                  <c:v>0.125</c:v>
                </c:pt>
                <c:pt idx="6211">
                  <c:v>0.13235294117647001</c:v>
                </c:pt>
                <c:pt idx="6212">
                  <c:v>0.13970588235294101</c:v>
                </c:pt>
                <c:pt idx="6213">
                  <c:v>0.14705882352941099</c:v>
                </c:pt>
                <c:pt idx="6214">
                  <c:v>0.154411764705882</c:v>
                </c:pt>
                <c:pt idx="6215">
                  <c:v>0.16176470588235201</c:v>
                </c:pt>
                <c:pt idx="6216">
                  <c:v>0.16911764705882301</c:v>
                </c:pt>
                <c:pt idx="6217">
                  <c:v>0.17647058823529399</c:v>
                </c:pt>
                <c:pt idx="6218">
                  <c:v>0.183823529411764</c:v>
                </c:pt>
                <c:pt idx="6219">
                  <c:v>0.191176470588235</c:v>
                </c:pt>
                <c:pt idx="6220">
                  <c:v>0.19852941176470501</c:v>
                </c:pt>
                <c:pt idx="6221">
                  <c:v>0.20588235294117599</c:v>
                </c:pt>
                <c:pt idx="6222">
                  <c:v>0.213235294117647</c:v>
                </c:pt>
                <c:pt idx="6223">
                  <c:v>0.220588235294117</c:v>
                </c:pt>
                <c:pt idx="6224">
                  <c:v>0.22794117647058801</c:v>
                </c:pt>
                <c:pt idx="6225">
                  <c:v>0.23529411764705799</c:v>
                </c:pt>
                <c:pt idx="6226">
                  <c:v>0.24264705882352899</c:v>
                </c:pt>
                <c:pt idx="6227">
                  <c:v>0.25</c:v>
                </c:pt>
                <c:pt idx="6228">
                  <c:v>0.25735294117647001</c:v>
                </c:pt>
                <c:pt idx="6229">
                  <c:v>0.26470588235294101</c:v>
                </c:pt>
                <c:pt idx="6230">
                  <c:v>0.27205882352941102</c:v>
                </c:pt>
                <c:pt idx="6231">
                  <c:v>0.27941176470588203</c:v>
                </c:pt>
                <c:pt idx="6232">
                  <c:v>0.28676470588235198</c:v>
                </c:pt>
                <c:pt idx="6233">
                  <c:v>0.29411764705882298</c:v>
                </c:pt>
                <c:pt idx="6234">
                  <c:v>0.30147058823529399</c:v>
                </c:pt>
                <c:pt idx="6235">
                  <c:v>0.308823529411764</c:v>
                </c:pt>
                <c:pt idx="6236">
                  <c:v>0.316176470588235</c:v>
                </c:pt>
                <c:pt idx="6237">
                  <c:v>0.32352941176470501</c:v>
                </c:pt>
                <c:pt idx="6238">
                  <c:v>0.33088235294117602</c:v>
                </c:pt>
                <c:pt idx="6239">
                  <c:v>0.33823529411764702</c:v>
                </c:pt>
                <c:pt idx="6240">
                  <c:v>0.34558823529411697</c:v>
                </c:pt>
                <c:pt idx="6241">
                  <c:v>0.35294117647058798</c:v>
                </c:pt>
                <c:pt idx="6242">
                  <c:v>0.36029411764705799</c:v>
                </c:pt>
                <c:pt idx="6243">
                  <c:v>0.36764705882352899</c:v>
                </c:pt>
                <c:pt idx="6244">
                  <c:v>0.375</c:v>
                </c:pt>
                <c:pt idx="6245">
                  <c:v>0.38235294117647001</c:v>
                </c:pt>
                <c:pt idx="6246">
                  <c:v>0.38970588235294101</c:v>
                </c:pt>
                <c:pt idx="6247">
                  <c:v>0.39705882352941102</c:v>
                </c:pt>
                <c:pt idx="6248">
                  <c:v>0.40441176470588203</c:v>
                </c:pt>
                <c:pt idx="6249">
                  <c:v>0.41176470588235198</c:v>
                </c:pt>
                <c:pt idx="6250">
                  <c:v>0.41911764705882298</c:v>
                </c:pt>
                <c:pt idx="6251">
                  <c:v>0.42647058823529399</c:v>
                </c:pt>
                <c:pt idx="6252">
                  <c:v>0.433823529411764</c:v>
                </c:pt>
                <c:pt idx="6253">
                  <c:v>0.441176470588235</c:v>
                </c:pt>
                <c:pt idx="6254">
                  <c:v>0.44852941176470501</c:v>
                </c:pt>
                <c:pt idx="6255">
                  <c:v>0.45588235294117602</c:v>
                </c:pt>
                <c:pt idx="6256">
                  <c:v>0.46323529411764702</c:v>
                </c:pt>
                <c:pt idx="6257">
                  <c:v>0.47058823529411697</c:v>
                </c:pt>
                <c:pt idx="6258">
                  <c:v>0.47794117647058798</c:v>
                </c:pt>
                <c:pt idx="6259">
                  <c:v>0.48529411764705799</c:v>
                </c:pt>
                <c:pt idx="6260">
                  <c:v>0.49264705882352899</c:v>
                </c:pt>
                <c:pt idx="6261">
                  <c:v>0.5</c:v>
                </c:pt>
                <c:pt idx="6262">
                  <c:v>0.50735294117647001</c:v>
                </c:pt>
                <c:pt idx="6263">
                  <c:v>0.51470588235294101</c:v>
                </c:pt>
                <c:pt idx="6264">
                  <c:v>0.52205882352941102</c:v>
                </c:pt>
                <c:pt idx="6265">
                  <c:v>0.52941176470588203</c:v>
                </c:pt>
                <c:pt idx="6266">
                  <c:v>0.53676470588235203</c:v>
                </c:pt>
                <c:pt idx="6267">
                  <c:v>0.54411764705882304</c:v>
                </c:pt>
                <c:pt idx="6268">
                  <c:v>0.55147058823529405</c:v>
                </c:pt>
                <c:pt idx="6269">
                  <c:v>0.55882352941176405</c:v>
                </c:pt>
                <c:pt idx="6270">
                  <c:v>0.56617647058823495</c:v>
                </c:pt>
                <c:pt idx="6271">
                  <c:v>0.57352941176470495</c:v>
                </c:pt>
                <c:pt idx="6272">
                  <c:v>0.58088235294117596</c:v>
                </c:pt>
                <c:pt idx="6273">
                  <c:v>0.58823529411764697</c:v>
                </c:pt>
                <c:pt idx="6274">
                  <c:v>0.59558823529411697</c:v>
                </c:pt>
                <c:pt idx="6275">
                  <c:v>0.60294117647058798</c:v>
                </c:pt>
                <c:pt idx="6276">
                  <c:v>0.61029411764705799</c:v>
                </c:pt>
                <c:pt idx="6277">
                  <c:v>0.61764705882352899</c:v>
                </c:pt>
                <c:pt idx="6278">
                  <c:v>0.625</c:v>
                </c:pt>
                <c:pt idx="6279">
                  <c:v>0.63235294117647001</c:v>
                </c:pt>
                <c:pt idx="6280">
                  <c:v>0.63970588235294101</c:v>
                </c:pt>
                <c:pt idx="6281">
                  <c:v>0.64705882352941102</c:v>
                </c:pt>
                <c:pt idx="6282">
                  <c:v>0.65441176470588203</c:v>
                </c:pt>
                <c:pt idx="6283">
                  <c:v>0.66176470588235203</c:v>
                </c:pt>
                <c:pt idx="6284">
                  <c:v>0.66911764705882304</c:v>
                </c:pt>
                <c:pt idx="6285">
                  <c:v>0.67647058823529405</c:v>
                </c:pt>
                <c:pt idx="6286">
                  <c:v>0.68382352941176405</c:v>
                </c:pt>
                <c:pt idx="6287">
                  <c:v>0.69117647058823495</c:v>
                </c:pt>
                <c:pt idx="6288">
                  <c:v>0.69852941176470495</c:v>
                </c:pt>
                <c:pt idx="6289">
                  <c:v>0.70588235294117596</c:v>
                </c:pt>
                <c:pt idx="6290">
                  <c:v>0.71323529411764697</c:v>
                </c:pt>
                <c:pt idx="6291">
                  <c:v>0.72058823529411697</c:v>
                </c:pt>
                <c:pt idx="6292">
                  <c:v>0.72794117647058798</c:v>
                </c:pt>
                <c:pt idx="6293">
                  <c:v>0.73529411764705799</c:v>
                </c:pt>
                <c:pt idx="6294">
                  <c:v>0.74264705882352899</c:v>
                </c:pt>
                <c:pt idx="6295">
                  <c:v>0.75</c:v>
                </c:pt>
                <c:pt idx="6296">
                  <c:v>0.75735294117647001</c:v>
                </c:pt>
                <c:pt idx="6297">
                  <c:v>0.76470588235294101</c:v>
                </c:pt>
                <c:pt idx="6298">
                  <c:v>0.77205882352941102</c:v>
                </c:pt>
                <c:pt idx="6299">
                  <c:v>0.77941176470588203</c:v>
                </c:pt>
                <c:pt idx="6300">
                  <c:v>0.78676470588235203</c:v>
                </c:pt>
                <c:pt idx="6301">
                  <c:v>0.79411764705882304</c:v>
                </c:pt>
                <c:pt idx="6302">
                  <c:v>0.80147058823529405</c:v>
                </c:pt>
                <c:pt idx="6303">
                  <c:v>0.80882352941176405</c:v>
                </c:pt>
                <c:pt idx="6304">
                  <c:v>0.81617647058823495</c:v>
                </c:pt>
                <c:pt idx="6305">
                  <c:v>0.82352941176470495</c:v>
                </c:pt>
                <c:pt idx="6306">
                  <c:v>0.83088235294117596</c:v>
                </c:pt>
                <c:pt idx="6307">
                  <c:v>0.83823529411764697</c:v>
                </c:pt>
                <c:pt idx="6308">
                  <c:v>0.84558823529411697</c:v>
                </c:pt>
                <c:pt idx="6309">
                  <c:v>0.85294117647058798</c:v>
                </c:pt>
                <c:pt idx="6310">
                  <c:v>0.86029411764705799</c:v>
                </c:pt>
                <c:pt idx="6311">
                  <c:v>0.86764705882352899</c:v>
                </c:pt>
                <c:pt idx="6312">
                  <c:v>0.875</c:v>
                </c:pt>
                <c:pt idx="6313">
                  <c:v>0.88235294117647001</c:v>
                </c:pt>
                <c:pt idx="6314">
                  <c:v>0.88970588235294101</c:v>
                </c:pt>
                <c:pt idx="6315">
                  <c:v>0.89705882352941102</c:v>
                </c:pt>
                <c:pt idx="6316">
                  <c:v>0.90441176470588203</c:v>
                </c:pt>
                <c:pt idx="6317">
                  <c:v>0.91176470588235203</c:v>
                </c:pt>
                <c:pt idx="6318">
                  <c:v>0.91911764705882304</c:v>
                </c:pt>
                <c:pt idx="6319">
                  <c:v>0.92647058823529405</c:v>
                </c:pt>
                <c:pt idx="6320">
                  <c:v>0.93382352941176405</c:v>
                </c:pt>
                <c:pt idx="6321">
                  <c:v>0.94117647058823495</c:v>
                </c:pt>
                <c:pt idx="6322">
                  <c:v>0.94852941176470495</c:v>
                </c:pt>
                <c:pt idx="6323">
                  <c:v>0.95588235294117596</c:v>
                </c:pt>
                <c:pt idx="6324">
                  <c:v>0.96323529411764697</c:v>
                </c:pt>
                <c:pt idx="6325">
                  <c:v>0.97058823529411697</c:v>
                </c:pt>
                <c:pt idx="6326">
                  <c:v>0.97794117647058798</c:v>
                </c:pt>
                <c:pt idx="6327">
                  <c:v>0.98529411764705799</c:v>
                </c:pt>
                <c:pt idx="6328">
                  <c:v>0.99264705882352899</c:v>
                </c:pt>
                <c:pt idx="6329">
                  <c:v>0</c:v>
                </c:pt>
                <c:pt idx="6330">
                  <c:v>5.5555555555555497E-2</c:v>
                </c:pt>
                <c:pt idx="6331">
                  <c:v>0.11111111111111099</c:v>
                </c:pt>
                <c:pt idx="6332">
                  <c:v>0.16666666666666599</c:v>
                </c:pt>
                <c:pt idx="6333">
                  <c:v>0.22222222222222199</c:v>
                </c:pt>
                <c:pt idx="6334">
                  <c:v>0.27777777777777701</c:v>
                </c:pt>
                <c:pt idx="6335">
                  <c:v>0.33333333333333298</c:v>
                </c:pt>
                <c:pt idx="6336">
                  <c:v>0.38888888888888801</c:v>
                </c:pt>
                <c:pt idx="6337">
                  <c:v>0.44444444444444398</c:v>
                </c:pt>
                <c:pt idx="6338">
                  <c:v>0.5</c:v>
                </c:pt>
                <c:pt idx="6339">
                  <c:v>0.55555555555555503</c:v>
                </c:pt>
                <c:pt idx="6340">
                  <c:v>0.61111111111111105</c:v>
                </c:pt>
                <c:pt idx="6341">
                  <c:v>0.66666666666666596</c:v>
                </c:pt>
                <c:pt idx="6342">
                  <c:v>0.72222222222222199</c:v>
                </c:pt>
                <c:pt idx="6343">
                  <c:v>0.77777777777777701</c:v>
                </c:pt>
                <c:pt idx="6344">
                  <c:v>0.83333333333333304</c:v>
                </c:pt>
                <c:pt idx="6345">
                  <c:v>0.88888888888888795</c:v>
                </c:pt>
                <c:pt idx="6346">
                  <c:v>0.94444444444444398</c:v>
                </c:pt>
                <c:pt idx="6347">
                  <c:v>0</c:v>
                </c:pt>
                <c:pt idx="6348">
                  <c:v>2.2222222222222199E-2</c:v>
                </c:pt>
                <c:pt idx="6349">
                  <c:v>4.4444444444444398E-2</c:v>
                </c:pt>
                <c:pt idx="6350">
                  <c:v>6.6666666666666596E-2</c:v>
                </c:pt>
                <c:pt idx="6351">
                  <c:v>8.8888888888888795E-2</c:v>
                </c:pt>
                <c:pt idx="6352">
                  <c:v>0.11111111111111099</c:v>
                </c:pt>
                <c:pt idx="6353">
                  <c:v>0.133333333333333</c:v>
                </c:pt>
                <c:pt idx="6354">
                  <c:v>0.155555555555555</c:v>
                </c:pt>
                <c:pt idx="6355">
                  <c:v>0.17777777777777701</c:v>
                </c:pt>
                <c:pt idx="6356">
                  <c:v>0.2</c:v>
                </c:pt>
                <c:pt idx="6357">
                  <c:v>0.22222222222222199</c:v>
                </c:pt>
                <c:pt idx="6358">
                  <c:v>0.24444444444444399</c:v>
                </c:pt>
                <c:pt idx="6359">
                  <c:v>0.266666666666666</c:v>
                </c:pt>
                <c:pt idx="6360">
                  <c:v>0.28888888888888797</c:v>
                </c:pt>
                <c:pt idx="6361">
                  <c:v>0.31111111111111101</c:v>
                </c:pt>
                <c:pt idx="6362">
                  <c:v>0.33333333333333298</c:v>
                </c:pt>
                <c:pt idx="6363">
                  <c:v>0.35555555555555501</c:v>
                </c:pt>
                <c:pt idx="6364">
                  <c:v>0.37777777777777699</c:v>
                </c:pt>
                <c:pt idx="6365">
                  <c:v>0.4</c:v>
                </c:pt>
                <c:pt idx="6366">
                  <c:v>0.422222222222222</c:v>
                </c:pt>
                <c:pt idx="6367">
                  <c:v>0.44444444444444398</c:v>
                </c:pt>
                <c:pt idx="6368">
                  <c:v>0.46666666666666601</c:v>
                </c:pt>
                <c:pt idx="6369">
                  <c:v>0.48888888888888798</c:v>
                </c:pt>
                <c:pt idx="6370">
                  <c:v>0.51111111111111096</c:v>
                </c:pt>
                <c:pt idx="6371">
                  <c:v>0.53333333333333299</c:v>
                </c:pt>
                <c:pt idx="6372">
                  <c:v>0.55555555555555503</c:v>
                </c:pt>
                <c:pt idx="6373">
                  <c:v>0.57777777777777695</c:v>
                </c:pt>
                <c:pt idx="6374">
                  <c:v>0.6</c:v>
                </c:pt>
                <c:pt idx="6375">
                  <c:v>0.62222222222222201</c:v>
                </c:pt>
                <c:pt idx="6376">
                  <c:v>0.64444444444444404</c:v>
                </c:pt>
                <c:pt idx="6377">
                  <c:v>0.66666666666666596</c:v>
                </c:pt>
                <c:pt idx="6378">
                  <c:v>0.688888888888888</c:v>
                </c:pt>
                <c:pt idx="6379">
                  <c:v>0.71111111111111103</c:v>
                </c:pt>
                <c:pt idx="6380">
                  <c:v>0.73333333333333295</c:v>
                </c:pt>
                <c:pt idx="6381">
                  <c:v>0.75555555555555498</c:v>
                </c:pt>
                <c:pt idx="6382">
                  <c:v>0.77777777777777701</c:v>
                </c:pt>
                <c:pt idx="6383">
                  <c:v>0.8</c:v>
                </c:pt>
                <c:pt idx="6384">
                  <c:v>0.82222222222222197</c:v>
                </c:pt>
                <c:pt idx="6385">
                  <c:v>0.844444444444444</c:v>
                </c:pt>
                <c:pt idx="6386">
                  <c:v>0.86666666666666603</c:v>
                </c:pt>
                <c:pt idx="6387">
                  <c:v>0.88888888888888795</c:v>
                </c:pt>
                <c:pt idx="6388">
                  <c:v>0.91111111111111098</c:v>
                </c:pt>
                <c:pt idx="6389">
                  <c:v>0.93333333333333302</c:v>
                </c:pt>
                <c:pt idx="6390">
                  <c:v>0.95555555555555505</c:v>
                </c:pt>
                <c:pt idx="6391">
                  <c:v>0.97777777777777697</c:v>
                </c:pt>
                <c:pt idx="6392">
                  <c:v>0</c:v>
                </c:pt>
                <c:pt idx="6393">
                  <c:v>1.8181818181818101E-2</c:v>
                </c:pt>
                <c:pt idx="6394">
                  <c:v>3.6363636363636299E-2</c:v>
                </c:pt>
                <c:pt idx="6395">
                  <c:v>5.4545454545454501E-2</c:v>
                </c:pt>
                <c:pt idx="6396">
                  <c:v>7.2727272727272696E-2</c:v>
                </c:pt>
                <c:pt idx="6397">
                  <c:v>9.0909090909090898E-2</c:v>
                </c:pt>
                <c:pt idx="6398">
                  <c:v>0.109090909090909</c:v>
                </c:pt>
                <c:pt idx="6399">
                  <c:v>0.12727272727272701</c:v>
                </c:pt>
                <c:pt idx="6400">
                  <c:v>0.145454545454545</c:v>
                </c:pt>
                <c:pt idx="6401">
                  <c:v>0.163636363636363</c:v>
                </c:pt>
                <c:pt idx="6402">
                  <c:v>0.18181818181818099</c:v>
                </c:pt>
                <c:pt idx="6403">
                  <c:v>0.2</c:v>
                </c:pt>
                <c:pt idx="6404">
                  <c:v>0.218181818181818</c:v>
                </c:pt>
                <c:pt idx="6405">
                  <c:v>0.236363636363636</c:v>
                </c:pt>
                <c:pt idx="6406">
                  <c:v>0.25454545454545402</c:v>
                </c:pt>
                <c:pt idx="6407">
                  <c:v>0.27272727272727199</c:v>
                </c:pt>
                <c:pt idx="6408">
                  <c:v>0.29090909090909001</c:v>
                </c:pt>
                <c:pt idx="6409">
                  <c:v>0.30909090909090903</c:v>
                </c:pt>
                <c:pt idx="6410">
                  <c:v>0.32727272727272699</c:v>
                </c:pt>
                <c:pt idx="6411">
                  <c:v>0.34545454545454501</c:v>
                </c:pt>
                <c:pt idx="6412">
                  <c:v>0.36363636363636298</c:v>
                </c:pt>
                <c:pt idx="6413">
                  <c:v>0.381818181818181</c:v>
                </c:pt>
                <c:pt idx="6414">
                  <c:v>0.4</c:v>
                </c:pt>
                <c:pt idx="6415">
                  <c:v>0.41818181818181799</c:v>
                </c:pt>
                <c:pt idx="6416">
                  <c:v>0.43636363636363601</c:v>
                </c:pt>
                <c:pt idx="6417">
                  <c:v>0.45454545454545398</c:v>
                </c:pt>
                <c:pt idx="6418">
                  <c:v>0.472727272727272</c:v>
                </c:pt>
                <c:pt idx="6419">
                  <c:v>0.49090909090909002</c:v>
                </c:pt>
                <c:pt idx="6420">
                  <c:v>0.50909090909090904</c:v>
                </c:pt>
                <c:pt idx="6421">
                  <c:v>0.527272727272727</c:v>
                </c:pt>
                <c:pt idx="6422">
                  <c:v>0.54545454545454497</c:v>
                </c:pt>
                <c:pt idx="6423">
                  <c:v>0.56363636363636305</c:v>
                </c:pt>
                <c:pt idx="6424">
                  <c:v>0.58181818181818101</c:v>
                </c:pt>
                <c:pt idx="6425">
                  <c:v>0.6</c:v>
                </c:pt>
                <c:pt idx="6426">
                  <c:v>0.61818181818181805</c:v>
                </c:pt>
                <c:pt idx="6427">
                  <c:v>0.63636363636363602</c:v>
                </c:pt>
                <c:pt idx="6428">
                  <c:v>0.65454545454545399</c:v>
                </c:pt>
                <c:pt idx="6429">
                  <c:v>0.67272727272727195</c:v>
                </c:pt>
                <c:pt idx="6430">
                  <c:v>0.69090909090909003</c:v>
                </c:pt>
                <c:pt idx="6431">
                  <c:v>0.70909090909090899</c:v>
                </c:pt>
                <c:pt idx="6432">
                  <c:v>0.72727272727272696</c:v>
                </c:pt>
                <c:pt idx="6433">
                  <c:v>0.74545454545454504</c:v>
                </c:pt>
                <c:pt idx="6434">
                  <c:v>0.763636363636363</c:v>
                </c:pt>
                <c:pt idx="6435">
                  <c:v>0.78181818181818097</c:v>
                </c:pt>
                <c:pt idx="6436">
                  <c:v>0.8</c:v>
                </c:pt>
                <c:pt idx="6437">
                  <c:v>0.81818181818181801</c:v>
                </c:pt>
                <c:pt idx="6438">
                  <c:v>0.83636363636363598</c:v>
                </c:pt>
                <c:pt idx="6439">
                  <c:v>0.85454545454545405</c:v>
                </c:pt>
                <c:pt idx="6440">
                  <c:v>0.87272727272727202</c:v>
                </c:pt>
                <c:pt idx="6441">
                  <c:v>0.89090909090908998</c:v>
                </c:pt>
                <c:pt idx="6442">
                  <c:v>0.90909090909090895</c:v>
                </c:pt>
                <c:pt idx="6443">
                  <c:v>0.92727272727272703</c:v>
                </c:pt>
                <c:pt idx="6444">
                  <c:v>0.94545454545454499</c:v>
                </c:pt>
                <c:pt idx="6445">
                  <c:v>0.96363636363636296</c:v>
                </c:pt>
                <c:pt idx="6446">
                  <c:v>0.98181818181818103</c:v>
                </c:pt>
                <c:pt idx="6447">
                  <c:v>0</c:v>
                </c:pt>
                <c:pt idx="6448">
                  <c:v>8.1967213114754103E-3</c:v>
                </c:pt>
                <c:pt idx="6449">
                  <c:v>1.63934426229508E-2</c:v>
                </c:pt>
                <c:pt idx="6450">
                  <c:v>2.4590163934426201E-2</c:v>
                </c:pt>
                <c:pt idx="6451">
                  <c:v>3.2786885245901599E-2</c:v>
                </c:pt>
                <c:pt idx="6452">
                  <c:v>4.0983606557376998E-2</c:v>
                </c:pt>
                <c:pt idx="6453">
                  <c:v>4.9180327868852403E-2</c:v>
                </c:pt>
                <c:pt idx="6454">
                  <c:v>5.7377049180327801E-2</c:v>
                </c:pt>
                <c:pt idx="6455">
                  <c:v>6.5573770491803199E-2</c:v>
                </c:pt>
                <c:pt idx="6456">
                  <c:v>7.3770491803278604E-2</c:v>
                </c:pt>
                <c:pt idx="6457">
                  <c:v>8.1967213114753995E-2</c:v>
                </c:pt>
                <c:pt idx="6458">
                  <c:v>9.0163934426229497E-2</c:v>
                </c:pt>
                <c:pt idx="6459">
                  <c:v>9.8360655737704902E-2</c:v>
                </c:pt>
                <c:pt idx="6460">
                  <c:v>0.10655737704918</c:v>
                </c:pt>
                <c:pt idx="6461">
                  <c:v>0.114754098360655</c:v>
                </c:pt>
                <c:pt idx="6462">
                  <c:v>0.12295081967213101</c:v>
                </c:pt>
                <c:pt idx="6463">
                  <c:v>0.13114754098360601</c:v>
                </c:pt>
                <c:pt idx="6464">
                  <c:v>0.13934426229508101</c:v>
                </c:pt>
                <c:pt idx="6465">
                  <c:v>0.14754098360655701</c:v>
                </c:pt>
                <c:pt idx="6466">
                  <c:v>0.15573770491803199</c:v>
                </c:pt>
                <c:pt idx="6467">
                  <c:v>0.16393442622950799</c:v>
                </c:pt>
                <c:pt idx="6468">
                  <c:v>0.17213114754098299</c:v>
                </c:pt>
                <c:pt idx="6469">
                  <c:v>0.18032786885245899</c:v>
                </c:pt>
                <c:pt idx="6470">
                  <c:v>0.188524590163934</c:v>
                </c:pt>
                <c:pt idx="6471">
                  <c:v>0.196721311475409</c:v>
                </c:pt>
                <c:pt idx="6472">
                  <c:v>0.204918032786885</c:v>
                </c:pt>
                <c:pt idx="6473">
                  <c:v>0.21311475409836</c:v>
                </c:pt>
                <c:pt idx="6474">
                  <c:v>0.22131147540983601</c:v>
                </c:pt>
                <c:pt idx="6475">
                  <c:v>0.22950819672131101</c:v>
                </c:pt>
                <c:pt idx="6476">
                  <c:v>0.23770491803278601</c:v>
                </c:pt>
                <c:pt idx="6477">
                  <c:v>0.24590163934426201</c:v>
                </c:pt>
                <c:pt idx="6478">
                  <c:v>0.25409836065573699</c:v>
                </c:pt>
                <c:pt idx="6479">
                  <c:v>0.26229508196721302</c:v>
                </c:pt>
                <c:pt idx="6480">
                  <c:v>0.27049180327868799</c:v>
                </c:pt>
                <c:pt idx="6481">
                  <c:v>0.27868852459016302</c:v>
                </c:pt>
                <c:pt idx="6482">
                  <c:v>0.286885245901639</c:v>
                </c:pt>
                <c:pt idx="6483">
                  <c:v>0.29508196721311403</c:v>
                </c:pt>
                <c:pt idx="6484">
                  <c:v>0.30327868852459</c:v>
                </c:pt>
                <c:pt idx="6485">
                  <c:v>0.31147540983606498</c:v>
                </c:pt>
                <c:pt idx="6486">
                  <c:v>0.31967213114754101</c:v>
                </c:pt>
                <c:pt idx="6487">
                  <c:v>0.32786885245901598</c:v>
                </c:pt>
                <c:pt idx="6488">
                  <c:v>0.33606557377049101</c:v>
                </c:pt>
                <c:pt idx="6489">
                  <c:v>0.34426229508196698</c:v>
                </c:pt>
                <c:pt idx="6490">
                  <c:v>0.35245901639344202</c:v>
                </c:pt>
                <c:pt idx="6491">
                  <c:v>0.36065573770491799</c:v>
                </c:pt>
                <c:pt idx="6492">
                  <c:v>0.36885245901639302</c:v>
                </c:pt>
                <c:pt idx="6493">
                  <c:v>0.37704918032786799</c:v>
                </c:pt>
                <c:pt idx="6494">
                  <c:v>0.38524590163934402</c:v>
                </c:pt>
                <c:pt idx="6495">
                  <c:v>0.393442622950819</c:v>
                </c:pt>
                <c:pt idx="6496">
                  <c:v>0.40163934426229497</c:v>
                </c:pt>
                <c:pt idx="6497">
                  <c:v>0.40983606557377</c:v>
                </c:pt>
                <c:pt idx="6498">
                  <c:v>0.41803278688524498</c:v>
                </c:pt>
                <c:pt idx="6499">
                  <c:v>0.42622950819672101</c:v>
                </c:pt>
                <c:pt idx="6500">
                  <c:v>0.43442622950819598</c:v>
                </c:pt>
                <c:pt idx="6501">
                  <c:v>0.44262295081967201</c:v>
                </c:pt>
                <c:pt idx="6502">
                  <c:v>0.45081967213114699</c:v>
                </c:pt>
                <c:pt idx="6503">
                  <c:v>0.45901639344262202</c:v>
                </c:pt>
                <c:pt idx="6504">
                  <c:v>0.46721311475409799</c:v>
                </c:pt>
                <c:pt idx="6505">
                  <c:v>0.47540983606557302</c:v>
                </c:pt>
                <c:pt idx="6506">
                  <c:v>0.483606557377049</c:v>
                </c:pt>
                <c:pt idx="6507">
                  <c:v>0.49180327868852403</c:v>
                </c:pt>
                <c:pt idx="6508">
                  <c:v>0.5</c:v>
                </c:pt>
                <c:pt idx="6509">
                  <c:v>0.50819672131147497</c:v>
                </c:pt>
                <c:pt idx="6510">
                  <c:v>0.51639344262294995</c:v>
                </c:pt>
                <c:pt idx="6511">
                  <c:v>0.52459016393442603</c:v>
                </c:pt>
                <c:pt idx="6512">
                  <c:v>0.53278688524590101</c:v>
                </c:pt>
                <c:pt idx="6513">
                  <c:v>0.54098360655737698</c:v>
                </c:pt>
                <c:pt idx="6514">
                  <c:v>0.54918032786885196</c:v>
                </c:pt>
                <c:pt idx="6515">
                  <c:v>0.55737704918032704</c:v>
                </c:pt>
                <c:pt idx="6516">
                  <c:v>0.56557377049180302</c:v>
                </c:pt>
                <c:pt idx="6517">
                  <c:v>0.57377049180327799</c:v>
                </c:pt>
                <c:pt idx="6518">
                  <c:v>0.58196721311475397</c:v>
                </c:pt>
                <c:pt idx="6519">
                  <c:v>0.59016393442622905</c:v>
                </c:pt>
                <c:pt idx="6520">
                  <c:v>0.59836065573770403</c:v>
                </c:pt>
                <c:pt idx="6521">
                  <c:v>0.60655737704918</c:v>
                </c:pt>
                <c:pt idx="6522">
                  <c:v>0.61475409836065498</c:v>
                </c:pt>
                <c:pt idx="6523">
                  <c:v>0.62295081967213095</c:v>
                </c:pt>
                <c:pt idx="6524">
                  <c:v>0.63114754098360604</c:v>
                </c:pt>
                <c:pt idx="6525">
                  <c:v>0.63934426229508201</c:v>
                </c:pt>
                <c:pt idx="6526">
                  <c:v>0.64754098360655699</c:v>
                </c:pt>
                <c:pt idx="6527">
                  <c:v>0.65573770491803196</c:v>
                </c:pt>
                <c:pt idx="6528">
                  <c:v>0.66393442622950805</c:v>
                </c:pt>
                <c:pt idx="6529">
                  <c:v>0.67213114754098302</c:v>
                </c:pt>
                <c:pt idx="6530">
                  <c:v>0.68032786885245899</c:v>
                </c:pt>
                <c:pt idx="6531">
                  <c:v>0.68852459016393397</c:v>
                </c:pt>
                <c:pt idx="6532">
                  <c:v>0.69672131147540906</c:v>
                </c:pt>
                <c:pt idx="6533">
                  <c:v>0.70491803278688503</c:v>
                </c:pt>
                <c:pt idx="6534">
                  <c:v>0.71311475409836</c:v>
                </c:pt>
                <c:pt idx="6535">
                  <c:v>0.72131147540983598</c:v>
                </c:pt>
                <c:pt idx="6536">
                  <c:v>0.72950819672131095</c:v>
                </c:pt>
                <c:pt idx="6537">
                  <c:v>0.73770491803278604</c:v>
                </c:pt>
                <c:pt idx="6538">
                  <c:v>0.74590163934426201</c:v>
                </c:pt>
                <c:pt idx="6539">
                  <c:v>0.75409836065573699</c:v>
                </c:pt>
                <c:pt idx="6540">
                  <c:v>0.76229508196721296</c:v>
                </c:pt>
                <c:pt idx="6541">
                  <c:v>0.77049180327868805</c:v>
                </c:pt>
                <c:pt idx="6542">
                  <c:v>0.77868852459016302</c:v>
                </c:pt>
                <c:pt idx="6543">
                  <c:v>0.786885245901639</c:v>
                </c:pt>
                <c:pt idx="6544">
                  <c:v>0.79508196721311397</c:v>
                </c:pt>
                <c:pt idx="6545">
                  <c:v>0.80327868852458995</c:v>
                </c:pt>
                <c:pt idx="6546">
                  <c:v>0.81147540983606503</c:v>
                </c:pt>
                <c:pt idx="6547">
                  <c:v>0.81967213114754101</c:v>
                </c:pt>
                <c:pt idx="6548">
                  <c:v>0.82786885245901598</c:v>
                </c:pt>
                <c:pt idx="6549">
                  <c:v>0.83606557377049096</c:v>
                </c:pt>
                <c:pt idx="6550">
                  <c:v>0.84426229508196704</c:v>
                </c:pt>
                <c:pt idx="6551">
                  <c:v>0.85245901639344202</c:v>
                </c:pt>
                <c:pt idx="6552">
                  <c:v>0.86065573770491799</c:v>
                </c:pt>
                <c:pt idx="6553">
                  <c:v>0.86885245901639296</c:v>
                </c:pt>
                <c:pt idx="6554">
                  <c:v>0.87704918032786805</c:v>
                </c:pt>
                <c:pt idx="6555">
                  <c:v>0.88524590163934402</c:v>
                </c:pt>
                <c:pt idx="6556">
                  <c:v>0.893442622950819</c:v>
                </c:pt>
                <c:pt idx="6557">
                  <c:v>0.90163934426229497</c:v>
                </c:pt>
                <c:pt idx="6558">
                  <c:v>0.90983606557376995</c:v>
                </c:pt>
                <c:pt idx="6559">
                  <c:v>0.91803278688524503</c:v>
                </c:pt>
                <c:pt idx="6560">
                  <c:v>0.92622950819672101</c:v>
                </c:pt>
                <c:pt idx="6561">
                  <c:v>0.93442622950819598</c:v>
                </c:pt>
                <c:pt idx="6562">
                  <c:v>0.94262295081967196</c:v>
                </c:pt>
                <c:pt idx="6563">
                  <c:v>0.95081967213114704</c:v>
                </c:pt>
                <c:pt idx="6564">
                  <c:v>0.95901639344262202</c:v>
                </c:pt>
                <c:pt idx="6565">
                  <c:v>0.96721311475409799</c:v>
                </c:pt>
                <c:pt idx="6566">
                  <c:v>0.97540983606557297</c:v>
                </c:pt>
                <c:pt idx="6567">
                  <c:v>0.98360655737704905</c:v>
                </c:pt>
                <c:pt idx="6568">
                  <c:v>0.99180327868852403</c:v>
                </c:pt>
                <c:pt idx="6569">
                  <c:v>0</c:v>
                </c:pt>
                <c:pt idx="6570">
                  <c:v>1.0869565217391301E-2</c:v>
                </c:pt>
                <c:pt idx="6571">
                  <c:v>2.1739130434782601E-2</c:v>
                </c:pt>
                <c:pt idx="6572">
                  <c:v>3.2608695652173898E-2</c:v>
                </c:pt>
                <c:pt idx="6573">
                  <c:v>4.3478260869565202E-2</c:v>
                </c:pt>
                <c:pt idx="6574">
                  <c:v>5.4347826086956499E-2</c:v>
                </c:pt>
                <c:pt idx="6575">
                  <c:v>6.5217391304347797E-2</c:v>
                </c:pt>
                <c:pt idx="6576">
                  <c:v>7.6086956521739094E-2</c:v>
                </c:pt>
                <c:pt idx="6577">
                  <c:v>8.6956521739130405E-2</c:v>
                </c:pt>
                <c:pt idx="6578">
                  <c:v>9.7826086956521702E-2</c:v>
                </c:pt>
                <c:pt idx="6579">
                  <c:v>0.108695652173913</c:v>
                </c:pt>
                <c:pt idx="6580">
                  <c:v>0.119565217391304</c:v>
                </c:pt>
                <c:pt idx="6581">
                  <c:v>0.13043478260869501</c:v>
                </c:pt>
                <c:pt idx="6582">
                  <c:v>0.141304347826086</c:v>
                </c:pt>
                <c:pt idx="6583">
                  <c:v>0.15217391304347799</c:v>
                </c:pt>
                <c:pt idx="6584">
                  <c:v>0.16304347826086901</c:v>
                </c:pt>
                <c:pt idx="6585">
                  <c:v>0.17391304347826</c:v>
                </c:pt>
                <c:pt idx="6586">
                  <c:v>0.184782608695652</c:v>
                </c:pt>
                <c:pt idx="6587">
                  <c:v>0.19565217391304299</c:v>
                </c:pt>
                <c:pt idx="6588">
                  <c:v>0.20652173913043401</c:v>
                </c:pt>
                <c:pt idx="6589">
                  <c:v>0.217391304347826</c:v>
                </c:pt>
                <c:pt idx="6590">
                  <c:v>0.22826086956521699</c:v>
                </c:pt>
                <c:pt idx="6591">
                  <c:v>0.23913043478260801</c:v>
                </c:pt>
                <c:pt idx="6592">
                  <c:v>0.25</c:v>
                </c:pt>
                <c:pt idx="6593">
                  <c:v>0.26086956521739102</c:v>
                </c:pt>
                <c:pt idx="6594">
                  <c:v>0.27173913043478198</c:v>
                </c:pt>
                <c:pt idx="6595">
                  <c:v>0.282608695652173</c:v>
                </c:pt>
                <c:pt idx="6596">
                  <c:v>0.29347826086956502</c:v>
                </c:pt>
                <c:pt idx="6597">
                  <c:v>0.30434782608695599</c:v>
                </c:pt>
                <c:pt idx="6598">
                  <c:v>0.31521739130434701</c:v>
                </c:pt>
                <c:pt idx="6599">
                  <c:v>0.32608695652173902</c:v>
                </c:pt>
                <c:pt idx="6600">
                  <c:v>0.33695652173912999</c:v>
                </c:pt>
                <c:pt idx="6601">
                  <c:v>0.34782608695652101</c:v>
                </c:pt>
                <c:pt idx="6602">
                  <c:v>0.35869565217391303</c:v>
                </c:pt>
                <c:pt idx="6603">
                  <c:v>0.36956521739130399</c:v>
                </c:pt>
                <c:pt idx="6604">
                  <c:v>0.38043478260869501</c:v>
                </c:pt>
                <c:pt idx="6605">
                  <c:v>0.39130434782608697</c:v>
                </c:pt>
                <c:pt idx="6606">
                  <c:v>0.40217391304347799</c:v>
                </c:pt>
                <c:pt idx="6607">
                  <c:v>0.41304347826086901</c:v>
                </c:pt>
                <c:pt idx="6608">
                  <c:v>0.42391304347825998</c:v>
                </c:pt>
                <c:pt idx="6609">
                  <c:v>0.434782608695652</c:v>
                </c:pt>
                <c:pt idx="6610">
                  <c:v>0.44565217391304301</c:v>
                </c:pt>
                <c:pt idx="6611">
                  <c:v>0.45652173913043398</c:v>
                </c:pt>
                <c:pt idx="6612">
                  <c:v>0.467391304347826</c:v>
                </c:pt>
                <c:pt idx="6613">
                  <c:v>0.47826086956521702</c:v>
                </c:pt>
                <c:pt idx="6614">
                  <c:v>0.48913043478260798</c:v>
                </c:pt>
                <c:pt idx="6615">
                  <c:v>0.5</c:v>
                </c:pt>
                <c:pt idx="6616">
                  <c:v>0.51086956521739102</c:v>
                </c:pt>
                <c:pt idx="6617">
                  <c:v>0.52173913043478204</c:v>
                </c:pt>
                <c:pt idx="6618">
                  <c:v>0.53260869565217395</c:v>
                </c:pt>
                <c:pt idx="6619">
                  <c:v>0.54347826086956497</c:v>
                </c:pt>
                <c:pt idx="6620">
                  <c:v>0.55434782608695599</c:v>
                </c:pt>
                <c:pt idx="6621">
                  <c:v>0.56521739130434701</c:v>
                </c:pt>
                <c:pt idx="6622">
                  <c:v>0.57608695652173902</c:v>
                </c:pt>
                <c:pt idx="6623">
                  <c:v>0.58695652173913004</c:v>
                </c:pt>
                <c:pt idx="6624">
                  <c:v>0.59782608695652095</c:v>
                </c:pt>
                <c:pt idx="6625">
                  <c:v>0.60869565217391297</c:v>
                </c:pt>
                <c:pt idx="6626">
                  <c:v>0.61956521739130399</c:v>
                </c:pt>
                <c:pt idx="6627">
                  <c:v>0.63043478260869501</c:v>
                </c:pt>
                <c:pt idx="6628">
                  <c:v>0.64130434782608603</c:v>
                </c:pt>
                <c:pt idx="6629">
                  <c:v>0.65217391304347805</c:v>
                </c:pt>
                <c:pt idx="6630">
                  <c:v>0.66304347826086896</c:v>
                </c:pt>
                <c:pt idx="6631">
                  <c:v>0.67391304347825998</c:v>
                </c:pt>
                <c:pt idx="6632">
                  <c:v>0.684782608695652</c:v>
                </c:pt>
                <c:pt idx="6633">
                  <c:v>0.69565217391304301</c:v>
                </c:pt>
                <c:pt idx="6634">
                  <c:v>0.70652173913043403</c:v>
                </c:pt>
                <c:pt idx="6635">
                  <c:v>0.71739130434782605</c:v>
                </c:pt>
                <c:pt idx="6636">
                  <c:v>0.72826086956521696</c:v>
                </c:pt>
                <c:pt idx="6637">
                  <c:v>0.73913043478260798</c:v>
                </c:pt>
                <c:pt idx="6638">
                  <c:v>0.75</c:v>
                </c:pt>
                <c:pt idx="6639">
                  <c:v>0.76086956521739102</c:v>
                </c:pt>
                <c:pt idx="6640">
                  <c:v>0.77173913043478204</c:v>
                </c:pt>
                <c:pt idx="6641">
                  <c:v>0.78260869565217395</c:v>
                </c:pt>
                <c:pt idx="6642">
                  <c:v>0.79347826086956497</c:v>
                </c:pt>
                <c:pt idx="6643">
                  <c:v>0.80434782608695599</c:v>
                </c:pt>
                <c:pt idx="6644">
                  <c:v>0.81521739130434701</c:v>
                </c:pt>
                <c:pt idx="6645">
                  <c:v>0.82608695652173902</c:v>
                </c:pt>
                <c:pt idx="6646">
                  <c:v>0.83695652173913004</c:v>
                </c:pt>
                <c:pt idx="6647">
                  <c:v>0.84782608695652095</c:v>
                </c:pt>
                <c:pt idx="6648">
                  <c:v>0.85869565217391297</c:v>
                </c:pt>
                <c:pt idx="6649">
                  <c:v>0.86956521739130399</c:v>
                </c:pt>
                <c:pt idx="6650">
                  <c:v>0.88043478260869501</c:v>
                </c:pt>
                <c:pt idx="6651">
                  <c:v>0.89130434782608603</c:v>
                </c:pt>
                <c:pt idx="6652">
                  <c:v>0.90217391304347805</c:v>
                </c:pt>
                <c:pt idx="6653">
                  <c:v>0.91304347826086896</c:v>
                </c:pt>
                <c:pt idx="6654">
                  <c:v>0.92391304347825998</c:v>
                </c:pt>
                <c:pt idx="6655">
                  <c:v>0.934782608695652</c:v>
                </c:pt>
                <c:pt idx="6656">
                  <c:v>0.94565217391304301</c:v>
                </c:pt>
                <c:pt idx="6657">
                  <c:v>0.95652173913043403</c:v>
                </c:pt>
                <c:pt idx="6658">
                  <c:v>0.96739130434782605</c:v>
                </c:pt>
                <c:pt idx="6659">
                  <c:v>0.97826086956521696</c:v>
                </c:pt>
                <c:pt idx="6660">
                  <c:v>0.98913043478260798</c:v>
                </c:pt>
                <c:pt idx="6661">
                  <c:v>0</c:v>
                </c:pt>
                <c:pt idx="6662">
                  <c:v>1.53846153846153E-2</c:v>
                </c:pt>
                <c:pt idx="6663">
                  <c:v>3.0769230769230702E-2</c:v>
                </c:pt>
                <c:pt idx="6664">
                  <c:v>4.6153846153846101E-2</c:v>
                </c:pt>
                <c:pt idx="6665">
                  <c:v>6.15384615384615E-2</c:v>
                </c:pt>
                <c:pt idx="6666">
                  <c:v>7.69230769230769E-2</c:v>
                </c:pt>
                <c:pt idx="6667">
                  <c:v>9.2307692307692299E-2</c:v>
                </c:pt>
                <c:pt idx="6668">
                  <c:v>0.107692307692307</c:v>
                </c:pt>
                <c:pt idx="6669">
                  <c:v>0.123076923076923</c:v>
                </c:pt>
                <c:pt idx="6670">
                  <c:v>0.138461538461538</c:v>
                </c:pt>
                <c:pt idx="6671">
                  <c:v>0.15384615384615299</c:v>
                </c:pt>
                <c:pt idx="6672">
                  <c:v>0.16923076923076899</c:v>
                </c:pt>
                <c:pt idx="6673">
                  <c:v>0.18461538461538399</c:v>
                </c:pt>
                <c:pt idx="6674">
                  <c:v>0.2</c:v>
                </c:pt>
                <c:pt idx="6675">
                  <c:v>0.21538461538461501</c:v>
                </c:pt>
                <c:pt idx="6676">
                  <c:v>0.23076923076923</c:v>
                </c:pt>
                <c:pt idx="6677">
                  <c:v>0.246153846153846</c:v>
                </c:pt>
                <c:pt idx="6678">
                  <c:v>0.261538461538461</c:v>
                </c:pt>
                <c:pt idx="6679">
                  <c:v>0.27692307692307599</c:v>
                </c:pt>
                <c:pt idx="6680">
                  <c:v>0.29230769230769199</c:v>
                </c:pt>
                <c:pt idx="6681">
                  <c:v>0.30769230769230699</c:v>
                </c:pt>
                <c:pt idx="6682">
                  <c:v>0.32307692307692298</c:v>
                </c:pt>
                <c:pt idx="6683">
                  <c:v>0.33846153846153798</c:v>
                </c:pt>
                <c:pt idx="6684">
                  <c:v>0.35384615384615298</c:v>
                </c:pt>
                <c:pt idx="6685">
                  <c:v>0.36923076923076897</c:v>
                </c:pt>
                <c:pt idx="6686">
                  <c:v>0.38461538461538403</c:v>
                </c:pt>
                <c:pt idx="6687">
                  <c:v>0.4</c:v>
                </c:pt>
                <c:pt idx="6688">
                  <c:v>0.41538461538461502</c:v>
                </c:pt>
                <c:pt idx="6689">
                  <c:v>0.43076923076923002</c:v>
                </c:pt>
                <c:pt idx="6690">
                  <c:v>0.44615384615384601</c:v>
                </c:pt>
                <c:pt idx="6691">
                  <c:v>0.46153846153846101</c:v>
                </c:pt>
                <c:pt idx="6692">
                  <c:v>0.47692307692307601</c:v>
                </c:pt>
                <c:pt idx="6693">
                  <c:v>0.492307692307692</c:v>
                </c:pt>
                <c:pt idx="6694">
                  <c:v>0.507692307692307</c:v>
                </c:pt>
                <c:pt idx="6695">
                  <c:v>0.52307692307692299</c:v>
                </c:pt>
                <c:pt idx="6696">
                  <c:v>0.53846153846153799</c:v>
                </c:pt>
                <c:pt idx="6697">
                  <c:v>0.55384615384615299</c:v>
                </c:pt>
                <c:pt idx="6698">
                  <c:v>0.56923076923076898</c:v>
                </c:pt>
                <c:pt idx="6699">
                  <c:v>0.58461538461538398</c:v>
                </c:pt>
                <c:pt idx="6700">
                  <c:v>0.6</c:v>
                </c:pt>
                <c:pt idx="6701">
                  <c:v>0.61538461538461497</c:v>
                </c:pt>
                <c:pt idx="6702">
                  <c:v>0.63076923076922997</c:v>
                </c:pt>
                <c:pt idx="6703">
                  <c:v>0.64615384615384597</c:v>
                </c:pt>
                <c:pt idx="6704">
                  <c:v>0.66153846153846096</c:v>
                </c:pt>
                <c:pt idx="6705">
                  <c:v>0.67692307692307696</c:v>
                </c:pt>
                <c:pt idx="6706">
                  <c:v>0.69230769230769196</c:v>
                </c:pt>
                <c:pt idx="6707">
                  <c:v>0.70769230769230695</c:v>
                </c:pt>
                <c:pt idx="6708">
                  <c:v>0.72307692307692295</c:v>
                </c:pt>
                <c:pt idx="6709">
                  <c:v>0.73846153846153795</c:v>
                </c:pt>
                <c:pt idx="6710">
                  <c:v>0.75384615384615306</c:v>
                </c:pt>
                <c:pt idx="6711">
                  <c:v>0.76923076923076905</c:v>
                </c:pt>
                <c:pt idx="6712">
                  <c:v>0.78461538461538405</c:v>
                </c:pt>
                <c:pt idx="6713">
                  <c:v>0.8</c:v>
                </c:pt>
                <c:pt idx="6714">
                  <c:v>0.81538461538461504</c:v>
                </c:pt>
                <c:pt idx="6715">
                  <c:v>0.83076923076923004</c:v>
                </c:pt>
                <c:pt idx="6716">
                  <c:v>0.84615384615384603</c:v>
                </c:pt>
                <c:pt idx="6717">
                  <c:v>0.86153846153846103</c:v>
                </c:pt>
                <c:pt idx="6718">
                  <c:v>0.87692307692307603</c:v>
                </c:pt>
                <c:pt idx="6719">
                  <c:v>0.89230769230769202</c:v>
                </c:pt>
                <c:pt idx="6720">
                  <c:v>0.90769230769230702</c:v>
                </c:pt>
                <c:pt idx="6721">
                  <c:v>0.92307692307692302</c:v>
                </c:pt>
                <c:pt idx="6722">
                  <c:v>0.93846153846153801</c:v>
                </c:pt>
                <c:pt idx="6723">
                  <c:v>0.95384615384615301</c:v>
                </c:pt>
                <c:pt idx="6724">
                  <c:v>0.96923076923076901</c:v>
                </c:pt>
                <c:pt idx="6725">
                  <c:v>0.984615384615384</c:v>
                </c:pt>
                <c:pt idx="6726">
                  <c:v>0</c:v>
                </c:pt>
                <c:pt idx="6727">
                  <c:v>1.3698630136986301E-2</c:v>
                </c:pt>
                <c:pt idx="6728">
                  <c:v>2.7397260273972601E-2</c:v>
                </c:pt>
                <c:pt idx="6729">
                  <c:v>4.1095890410958902E-2</c:v>
                </c:pt>
                <c:pt idx="6730">
                  <c:v>5.4794520547945202E-2</c:v>
                </c:pt>
                <c:pt idx="6731">
                  <c:v>6.8493150684931503E-2</c:v>
                </c:pt>
                <c:pt idx="6732">
                  <c:v>8.2191780821917804E-2</c:v>
                </c:pt>
                <c:pt idx="6733">
                  <c:v>9.5890410958904104E-2</c:v>
                </c:pt>
                <c:pt idx="6734">
                  <c:v>0.10958904109589</c:v>
                </c:pt>
                <c:pt idx="6735">
                  <c:v>0.123287671232876</c:v>
                </c:pt>
                <c:pt idx="6736">
                  <c:v>0.13698630136986301</c:v>
                </c:pt>
                <c:pt idx="6737">
                  <c:v>0.150684931506849</c:v>
                </c:pt>
                <c:pt idx="6738">
                  <c:v>0.164383561643835</c:v>
                </c:pt>
                <c:pt idx="6739">
                  <c:v>0.17808219178082099</c:v>
                </c:pt>
                <c:pt idx="6740">
                  <c:v>0.19178082191780799</c:v>
                </c:pt>
                <c:pt idx="6741">
                  <c:v>0.20547945205479401</c:v>
                </c:pt>
                <c:pt idx="6742">
                  <c:v>0.21917808219178</c:v>
                </c:pt>
                <c:pt idx="6743">
                  <c:v>0.232876712328767</c:v>
                </c:pt>
                <c:pt idx="6744">
                  <c:v>0.24657534246575299</c:v>
                </c:pt>
                <c:pt idx="6745">
                  <c:v>0.26027397260273899</c:v>
                </c:pt>
                <c:pt idx="6746">
                  <c:v>0.27397260273972601</c:v>
                </c:pt>
                <c:pt idx="6747">
                  <c:v>0.28767123287671198</c:v>
                </c:pt>
                <c:pt idx="6748">
                  <c:v>0.301369863013698</c:v>
                </c:pt>
                <c:pt idx="6749">
                  <c:v>0.31506849315068403</c:v>
                </c:pt>
                <c:pt idx="6750">
                  <c:v>0.32876712328767099</c:v>
                </c:pt>
                <c:pt idx="6751">
                  <c:v>0.34246575342465702</c:v>
                </c:pt>
                <c:pt idx="6752">
                  <c:v>0.35616438356164298</c:v>
                </c:pt>
                <c:pt idx="6753">
                  <c:v>0.36986301369863001</c:v>
                </c:pt>
                <c:pt idx="6754">
                  <c:v>0.38356164383561597</c:v>
                </c:pt>
                <c:pt idx="6755">
                  <c:v>0.397260273972602</c:v>
                </c:pt>
                <c:pt idx="6756">
                  <c:v>0.41095890410958902</c:v>
                </c:pt>
                <c:pt idx="6757">
                  <c:v>0.42465753424657499</c:v>
                </c:pt>
                <c:pt idx="6758">
                  <c:v>0.43835616438356101</c:v>
                </c:pt>
                <c:pt idx="6759">
                  <c:v>0.45205479452054698</c:v>
                </c:pt>
                <c:pt idx="6760">
                  <c:v>0.465753424657534</c:v>
                </c:pt>
                <c:pt idx="6761">
                  <c:v>0.47945205479452002</c:v>
                </c:pt>
                <c:pt idx="6762">
                  <c:v>0.49315068493150599</c:v>
                </c:pt>
                <c:pt idx="6763">
                  <c:v>0.50684931506849296</c:v>
                </c:pt>
                <c:pt idx="6764">
                  <c:v>0.52054794520547898</c:v>
                </c:pt>
                <c:pt idx="6765">
                  <c:v>0.534246575342465</c:v>
                </c:pt>
                <c:pt idx="6766">
                  <c:v>0.54794520547945202</c:v>
                </c:pt>
                <c:pt idx="6767">
                  <c:v>0.56164383561643805</c:v>
                </c:pt>
                <c:pt idx="6768">
                  <c:v>0.57534246575342396</c:v>
                </c:pt>
                <c:pt idx="6769">
                  <c:v>0.58904109589041098</c:v>
                </c:pt>
                <c:pt idx="6770">
                  <c:v>0.602739726027397</c:v>
                </c:pt>
                <c:pt idx="6771">
                  <c:v>0.61643835616438303</c:v>
                </c:pt>
                <c:pt idx="6772">
                  <c:v>0.63013698630136905</c:v>
                </c:pt>
                <c:pt idx="6773">
                  <c:v>0.64383561643835596</c:v>
                </c:pt>
                <c:pt idx="6774">
                  <c:v>0.65753424657534199</c:v>
                </c:pt>
                <c:pt idx="6775">
                  <c:v>0.67123287671232801</c:v>
                </c:pt>
                <c:pt idx="6776">
                  <c:v>0.68493150684931503</c:v>
                </c:pt>
                <c:pt idx="6777">
                  <c:v>0.69863013698630105</c:v>
                </c:pt>
                <c:pt idx="6778">
                  <c:v>0.71232876712328697</c:v>
                </c:pt>
                <c:pt idx="6779">
                  <c:v>0.72602739726027399</c:v>
                </c:pt>
                <c:pt idx="6780">
                  <c:v>0.73972602739726001</c:v>
                </c:pt>
                <c:pt idx="6781">
                  <c:v>0.75342465753424603</c:v>
                </c:pt>
                <c:pt idx="6782">
                  <c:v>0.76712328767123195</c:v>
                </c:pt>
                <c:pt idx="6783">
                  <c:v>0.78082191780821897</c:v>
                </c:pt>
                <c:pt idx="6784">
                  <c:v>0.79452054794520499</c:v>
                </c:pt>
                <c:pt idx="6785">
                  <c:v>0.80821917808219101</c:v>
                </c:pt>
                <c:pt idx="6786">
                  <c:v>0.82191780821917804</c:v>
                </c:pt>
                <c:pt idx="6787">
                  <c:v>0.83561643835616395</c:v>
                </c:pt>
                <c:pt idx="6788">
                  <c:v>0.84931506849314997</c:v>
                </c:pt>
                <c:pt idx="6789">
                  <c:v>0.86301369863013699</c:v>
                </c:pt>
                <c:pt idx="6790">
                  <c:v>0.87671232876712302</c:v>
                </c:pt>
                <c:pt idx="6791">
                  <c:v>0.89041095890410904</c:v>
                </c:pt>
                <c:pt idx="6792">
                  <c:v>0.90410958904109495</c:v>
                </c:pt>
                <c:pt idx="6793">
                  <c:v>0.91780821917808197</c:v>
                </c:pt>
                <c:pt idx="6794">
                  <c:v>0.931506849315068</c:v>
                </c:pt>
                <c:pt idx="6795">
                  <c:v>0.94520547945205402</c:v>
                </c:pt>
                <c:pt idx="6796">
                  <c:v>0.95890410958904104</c:v>
                </c:pt>
                <c:pt idx="6797">
                  <c:v>0.97260273972602695</c:v>
                </c:pt>
                <c:pt idx="6798">
                  <c:v>0.98630136986301298</c:v>
                </c:pt>
                <c:pt idx="6799">
                  <c:v>0</c:v>
                </c:pt>
                <c:pt idx="6800">
                  <c:v>1.4492753623188401E-2</c:v>
                </c:pt>
                <c:pt idx="6801">
                  <c:v>2.8985507246376802E-2</c:v>
                </c:pt>
                <c:pt idx="6802">
                  <c:v>4.3478260869565202E-2</c:v>
                </c:pt>
                <c:pt idx="6803">
                  <c:v>5.7971014492753603E-2</c:v>
                </c:pt>
                <c:pt idx="6804">
                  <c:v>7.2463768115942004E-2</c:v>
                </c:pt>
                <c:pt idx="6805">
                  <c:v>8.6956521739130405E-2</c:v>
                </c:pt>
                <c:pt idx="6806">
                  <c:v>0.101449275362318</c:v>
                </c:pt>
                <c:pt idx="6807">
                  <c:v>0.115942028985507</c:v>
                </c:pt>
                <c:pt idx="6808">
                  <c:v>0.13043478260869501</c:v>
                </c:pt>
                <c:pt idx="6809">
                  <c:v>0.14492753623188401</c:v>
                </c:pt>
                <c:pt idx="6810">
                  <c:v>0.15942028985507201</c:v>
                </c:pt>
                <c:pt idx="6811">
                  <c:v>0.17391304347826</c:v>
                </c:pt>
                <c:pt idx="6812">
                  <c:v>0.188405797101449</c:v>
                </c:pt>
                <c:pt idx="6813">
                  <c:v>0.202898550724637</c:v>
                </c:pt>
                <c:pt idx="6814">
                  <c:v>0.217391304347826</c:v>
                </c:pt>
                <c:pt idx="6815">
                  <c:v>0.231884057971014</c:v>
                </c:pt>
                <c:pt idx="6816">
                  <c:v>0.24637681159420199</c:v>
                </c:pt>
                <c:pt idx="6817">
                  <c:v>0.26086956521739102</c:v>
                </c:pt>
                <c:pt idx="6818">
                  <c:v>0.27536231884057899</c:v>
                </c:pt>
                <c:pt idx="6819">
                  <c:v>0.28985507246376802</c:v>
                </c:pt>
                <c:pt idx="6820">
                  <c:v>0.30434782608695599</c:v>
                </c:pt>
                <c:pt idx="6821">
                  <c:v>0.31884057971014401</c:v>
                </c:pt>
                <c:pt idx="6822">
                  <c:v>0.33333333333333298</c:v>
                </c:pt>
                <c:pt idx="6823">
                  <c:v>0.34782608695652101</c:v>
                </c:pt>
                <c:pt idx="6824">
                  <c:v>0.36231884057970998</c:v>
                </c:pt>
                <c:pt idx="6825">
                  <c:v>0.376811594202898</c:v>
                </c:pt>
                <c:pt idx="6826">
                  <c:v>0.39130434782608697</c:v>
                </c:pt>
                <c:pt idx="6827">
                  <c:v>0.405797101449275</c:v>
                </c:pt>
                <c:pt idx="6828">
                  <c:v>0.42028985507246303</c:v>
                </c:pt>
                <c:pt idx="6829">
                  <c:v>0.434782608695652</c:v>
                </c:pt>
                <c:pt idx="6830">
                  <c:v>0.44927536231884002</c:v>
                </c:pt>
                <c:pt idx="6831">
                  <c:v>0.46376811594202899</c:v>
                </c:pt>
                <c:pt idx="6832">
                  <c:v>0.47826086956521702</c:v>
                </c:pt>
                <c:pt idx="6833">
                  <c:v>0.49275362318840499</c:v>
                </c:pt>
                <c:pt idx="6834">
                  <c:v>0.50724637681159401</c:v>
                </c:pt>
                <c:pt idx="6835">
                  <c:v>0.52173913043478204</c:v>
                </c:pt>
                <c:pt idx="6836">
                  <c:v>0.53623188405797095</c:v>
                </c:pt>
                <c:pt idx="6837">
                  <c:v>0.55072463768115898</c:v>
                </c:pt>
                <c:pt idx="6838">
                  <c:v>0.56521739130434701</c:v>
                </c:pt>
                <c:pt idx="6839">
                  <c:v>0.57971014492753603</c:v>
                </c:pt>
                <c:pt idx="6840">
                  <c:v>0.59420289855072395</c:v>
                </c:pt>
                <c:pt idx="6841">
                  <c:v>0.60869565217391297</c:v>
                </c:pt>
                <c:pt idx="6842">
                  <c:v>0.623188405797101</c:v>
                </c:pt>
                <c:pt idx="6843">
                  <c:v>0.63768115942028902</c:v>
                </c:pt>
                <c:pt idx="6844">
                  <c:v>0.65217391304347805</c:v>
                </c:pt>
                <c:pt idx="6845">
                  <c:v>0.66666666666666596</c:v>
                </c:pt>
                <c:pt idx="6846">
                  <c:v>0.68115942028985499</c:v>
                </c:pt>
                <c:pt idx="6847">
                  <c:v>0.69565217391304301</c:v>
                </c:pt>
                <c:pt idx="6848">
                  <c:v>0.71014492753623104</c:v>
                </c:pt>
                <c:pt idx="6849">
                  <c:v>0.72463768115941996</c:v>
                </c:pt>
                <c:pt idx="6850">
                  <c:v>0.73913043478260798</c:v>
                </c:pt>
                <c:pt idx="6851">
                  <c:v>0.75362318840579701</c:v>
                </c:pt>
                <c:pt idx="6852">
                  <c:v>0.76811594202898503</c:v>
                </c:pt>
                <c:pt idx="6853">
                  <c:v>0.78260869565217395</c:v>
                </c:pt>
                <c:pt idx="6854">
                  <c:v>0.79710144927536197</c:v>
                </c:pt>
                <c:pt idx="6855">
                  <c:v>0.81159420289855</c:v>
                </c:pt>
                <c:pt idx="6856">
                  <c:v>0.82608695652173902</c:v>
                </c:pt>
                <c:pt idx="6857">
                  <c:v>0.84057971014492705</c:v>
                </c:pt>
                <c:pt idx="6858">
                  <c:v>0.85507246376811596</c:v>
                </c:pt>
                <c:pt idx="6859">
                  <c:v>0.86956521739130399</c:v>
                </c:pt>
                <c:pt idx="6860">
                  <c:v>0.88405797101449202</c:v>
                </c:pt>
                <c:pt idx="6861">
                  <c:v>0.89855072463768104</c:v>
                </c:pt>
                <c:pt idx="6862">
                  <c:v>0.91304347826086896</c:v>
                </c:pt>
                <c:pt idx="6863">
                  <c:v>0.92753623188405798</c:v>
                </c:pt>
                <c:pt idx="6864">
                  <c:v>0.94202898550724601</c:v>
                </c:pt>
                <c:pt idx="6865">
                  <c:v>0.95652173913043403</c:v>
                </c:pt>
                <c:pt idx="6866">
                  <c:v>0.97101449275362295</c:v>
                </c:pt>
                <c:pt idx="6867">
                  <c:v>0.98550724637681097</c:v>
                </c:pt>
                <c:pt idx="6868">
                  <c:v>0</c:v>
                </c:pt>
                <c:pt idx="6869">
                  <c:v>1.85185185185185E-2</c:v>
                </c:pt>
                <c:pt idx="6870">
                  <c:v>3.7037037037037E-2</c:v>
                </c:pt>
                <c:pt idx="6871">
                  <c:v>5.5555555555555497E-2</c:v>
                </c:pt>
                <c:pt idx="6872">
                  <c:v>7.4074074074074001E-2</c:v>
                </c:pt>
                <c:pt idx="6873">
                  <c:v>9.2592592592592504E-2</c:v>
                </c:pt>
                <c:pt idx="6874">
                  <c:v>0.11111111111111099</c:v>
                </c:pt>
                <c:pt idx="6875">
                  <c:v>0.12962962962962901</c:v>
                </c:pt>
                <c:pt idx="6876">
                  <c:v>0.148148148148148</c:v>
                </c:pt>
                <c:pt idx="6877">
                  <c:v>0.16666666666666599</c:v>
                </c:pt>
                <c:pt idx="6878">
                  <c:v>0.18518518518518501</c:v>
                </c:pt>
                <c:pt idx="6879">
                  <c:v>0.203703703703703</c:v>
                </c:pt>
                <c:pt idx="6880">
                  <c:v>0.22222222222222199</c:v>
                </c:pt>
                <c:pt idx="6881">
                  <c:v>0.24074074074074001</c:v>
                </c:pt>
                <c:pt idx="6882">
                  <c:v>0.25925925925925902</c:v>
                </c:pt>
                <c:pt idx="6883">
                  <c:v>0.27777777777777701</c:v>
                </c:pt>
                <c:pt idx="6884">
                  <c:v>0.296296296296296</c:v>
                </c:pt>
                <c:pt idx="6885">
                  <c:v>0.31481481481481399</c:v>
                </c:pt>
                <c:pt idx="6886">
                  <c:v>0.33333333333333298</c:v>
                </c:pt>
                <c:pt idx="6887">
                  <c:v>0.35185185185185103</c:v>
                </c:pt>
                <c:pt idx="6888">
                  <c:v>0.37037037037037002</c:v>
                </c:pt>
                <c:pt idx="6889">
                  <c:v>0.38888888888888801</c:v>
                </c:pt>
                <c:pt idx="6890">
                  <c:v>0.407407407407407</c:v>
                </c:pt>
                <c:pt idx="6891">
                  <c:v>0.42592592592592499</c:v>
                </c:pt>
                <c:pt idx="6892">
                  <c:v>0.44444444444444398</c:v>
                </c:pt>
                <c:pt idx="6893">
                  <c:v>0.46296296296296202</c:v>
                </c:pt>
                <c:pt idx="6894">
                  <c:v>0.48148148148148101</c:v>
                </c:pt>
                <c:pt idx="6895">
                  <c:v>0.5</c:v>
                </c:pt>
                <c:pt idx="6896">
                  <c:v>0.51851851851851805</c:v>
                </c:pt>
                <c:pt idx="6897">
                  <c:v>0.53703703703703698</c:v>
                </c:pt>
                <c:pt idx="6898">
                  <c:v>0.55555555555555503</c:v>
                </c:pt>
                <c:pt idx="6899">
                  <c:v>0.57407407407407396</c:v>
                </c:pt>
                <c:pt idx="6900">
                  <c:v>0.592592592592592</c:v>
                </c:pt>
                <c:pt idx="6901">
                  <c:v>0.61111111111111105</c:v>
                </c:pt>
                <c:pt idx="6902">
                  <c:v>0.62962962962962898</c:v>
                </c:pt>
                <c:pt idx="6903">
                  <c:v>0.64814814814814803</c:v>
                </c:pt>
                <c:pt idx="6904">
                  <c:v>0.66666666666666596</c:v>
                </c:pt>
                <c:pt idx="6905">
                  <c:v>0.68518518518518501</c:v>
                </c:pt>
                <c:pt idx="6906">
                  <c:v>0.70370370370370305</c:v>
                </c:pt>
                <c:pt idx="6907">
                  <c:v>0.72222222222222199</c:v>
                </c:pt>
                <c:pt idx="6908">
                  <c:v>0.74074074074074003</c:v>
                </c:pt>
                <c:pt idx="6909">
                  <c:v>0.75925925925925897</c:v>
                </c:pt>
                <c:pt idx="6910">
                  <c:v>0.77777777777777701</c:v>
                </c:pt>
                <c:pt idx="6911">
                  <c:v>0.79629629629629595</c:v>
                </c:pt>
                <c:pt idx="6912">
                  <c:v>0.81481481481481399</c:v>
                </c:pt>
                <c:pt idx="6913">
                  <c:v>0.83333333333333304</c:v>
                </c:pt>
                <c:pt idx="6914">
                  <c:v>0.85185185185185097</c:v>
                </c:pt>
                <c:pt idx="6915">
                  <c:v>0.87037037037037002</c:v>
                </c:pt>
                <c:pt idx="6916">
                  <c:v>0.88888888888888795</c:v>
                </c:pt>
                <c:pt idx="6917">
                  <c:v>0.907407407407407</c:v>
                </c:pt>
                <c:pt idx="6918">
                  <c:v>0.92592592592592504</c:v>
                </c:pt>
                <c:pt idx="6919">
                  <c:v>0.94444444444444398</c:v>
                </c:pt>
                <c:pt idx="6920">
                  <c:v>0.96296296296296202</c:v>
                </c:pt>
                <c:pt idx="6921">
                  <c:v>0.98148148148148096</c:v>
                </c:pt>
                <c:pt idx="6922">
                  <c:v>0</c:v>
                </c:pt>
                <c:pt idx="6923">
                  <c:v>9.8039215686274508E-3</c:v>
                </c:pt>
                <c:pt idx="6924">
                  <c:v>1.9607843137254902E-2</c:v>
                </c:pt>
                <c:pt idx="6925">
                  <c:v>2.94117647058823E-2</c:v>
                </c:pt>
                <c:pt idx="6926">
                  <c:v>3.9215686274509803E-2</c:v>
                </c:pt>
                <c:pt idx="6927">
                  <c:v>4.9019607843137199E-2</c:v>
                </c:pt>
                <c:pt idx="6928">
                  <c:v>5.8823529411764698E-2</c:v>
                </c:pt>
                <c:pt idx="6929">
                  <c:v>6.8627450980392093E-2</c:v>
                </c:pt>
                <c:pt idx="6930">
                  <c:v>7.8431372549019607E-2</c:v>
                </c:pt>
                <c:pt idx="6931">
                  <c:v>8.8235294117646995E-2</c:v>
                </c:pt>
                <c:pt idx="6932">
                  <c:v>9.8039215686274495E-2</c:v>
                </c:pt>
                <c:pt idx="6933">
                  <c:v>0.10784313725490099</c:v>
                </c:pt>
                <c:pt idx="6934">
                  <c:v>0.11764705882352899</c:v>
                </c:pt>
                <c:pt idx="6935">
                  <c:v>0.12745098039215599</c:v>
                </c:pt>
                <c:pt idx="6936">
                  <c:v>0.13725490196078399</c:v>
                </c:pt>
                <c:pt idx="6937">
                  <c:v>0.14705882352941099</c:v>
                </c:pt>
                <c:pt idx="6938">
                  <c:v>0.15686274509803899</c:v>
                </c:pt>
                <c:pt idx="6939">
                  <c:v>0.16666666666666599</c:v>
                </c:pt>
                <c:pt idx="6940">
                  <c:v>0.17647058823529399</c:v>
                </c:pt>
                <c:pt idx="6941">
                  <c:v>0.18627450980392099</c:v>
                </c:pt>
                <c:pt idx="6942">
                  <c:v>0.19607843137254899</c:v>
                </c:pt>
                <c:pt idx="6943">
                  <c:v>0.20588235294117599</c:v>
                </c:pt>
                <c:pt idx="6944">
                  <c:v>0.21568627450980299</c:v>
                </c:pt>
                <c:pt idx="6945">
                  <c:v>0.22549019607843099</c:v>
                </c:pt>
                <c:pt idx="6946">
                  <c:v>0.23529411764705799</c:v>
                </c:pt>
                <c:pt idx="6947">
                  <c:v>0.24509803921568599</c:v>
                </c:pt>
                <c:pt idx="6948">
                  <c:v>0.25490196078431299</c:v>
                </c:pt>
                <c:pt idx="6949">
                  <c:v>0.26470588235294101</c:v>
                </c:pt>
                <c:pt idx="6950">
                  <c:v>0.27450980392156799</c:v>
                </c:pt>
                <c:pt idx="6951">
                  <c:v>0.28431372549019601</c:v>
                </c:pt>
                <c:pt idx="6952">
                  <c:v>0.29411764705882298</c:v>
                </c:pt>
                <c:pt idx="6953">
                  <c:v>0.30392156862745001</c:v>
                </c:pt>
                <c:pt idx="6954">
                  <c:v>0.31372549019607798</c:v>
                </c:pt>
                <c:pt idx="6955">
                  <c:v>0.32352941176470501</c:v>
                </c:pt>
                <c:pt idx="6956">
                  <c:v>0.33333333333333298</c:v>
                </c:pt>
                <c:pt idx="6957">
                  <c:v>0.34313725490196001</c:v>
                </c:pt>
                <c:pt idx="6958">
                  <c:v>0.35294117647058798</c:v>
                </c:pt>
                <c:pt idx="6959">
                  <c:v>0.36274509803921501</c:v>
                </c:pt>
                <c:pt idx="6960">
                  <c:v>0.37254901960784298</c:v>
                </c:pt>
                <c:pt idx="6961">
                  <c:v>0.38235294117647001</c:v>
                </c:pt>
                <c:pt idx="6962">
                  <c:v>0.39215686274509798</c:v>
                </c:pt>
                <c:pt idx="6963">
                  <c:v>0.40196078431372501</c:v>
                </c:pt>
                <c:pt idx="6964">
                  <c:v>0.41176470588235198</c:v>
                </c:pt>
                <c:pt idx="6965">
                  <c:v>0.42156862745098</c:v>
                </c:pt>
                <c:pt idx="6966">
                  <c:v>0.43137254901960698</c:v>
                </c:pt>
                <c:pt idx="6967">
                  <c:v>0.441176470588235</c:v>
                </c:pt>
                <c:pt idx="6968">
                  <c:v>0.45098039215686198</c:v>
                </c:pt>
                <c:pt idx="6969">
                  <c:v>0.46078431372549</c:v>
                </c:pt>
                <c:pt idx="6970">
                  <c:v>0.47058823529411697</c:v>
                </c:pt>
                <c:pt idx="6971">
                  <c:v>0.480392156862745</c:v>
                </c:pt>
                <c:pt idx="6972">
                  <c:v>0.49019607843137197</c:v>
                </c:pt>
                <c:pt idx="6973">
                  <c:v>0.5</c:v>
                </c:pt>
                <c:pt idx="6974">
                  <c:v>0.50980392156862697</c:v>
                </c:pt>
                <c:pt idx="6975">
                  <c:v>0.51960784313725406</c:v>
                </c:pt>
                <c:pt idx="6976">
                  <c:v>0.52941176470588203</c:v>
                </c:pt>
                <c:pt idx="6977">
                  <c:v>0.539215686274509</c:v>
                </c:pt>
                <c:pt idx="6978">
                  <c:v>0.54901960784313697</c:v>
                </c:pt>
                <c:pt idx="6979">
                  <c:v>0.55882352941176405</c:v>
                </c:pt>
                <c:pt idx="6980">
                  <c:v>0.56862745098039202</c:v>
                </c:pt>
                <c:pt idx="6981">
                  <c:v>0.578431372549019</c:v>
                </c:pt>
                <c:pt idx="6982">
                  <c:v>0.58823529411764697</c:v>
                </c:pt>
                <c:pt idx="6983">
                  <c:v>0.59803921568627405</c:v>
                </c:pt>
                <c:pt idx="6984">
                  <c:v>0.60784313725490102</c:v>
                </c:pt>
                <c:pt idx="6985">
                  <c:v>0.61764705882352899</c:v>
                </c:pt>
                <c:pt idx="6986">
                  <c:v>0.62745098039215597</c:v>
                </c:pt>
                <c:pt idx="6987">
                  <c:v>0.63725490196078405</c:v>
                </c:pt>
                <c:pt idx="6988">
                  <c:v>0.64705882352941102</c:v>
                </c:pt>
                <c:pt idx="6989">
                  <c:v>0.65686274509803899</c:v>
                </c:pt>
                <c:pt idx="6990">
                  <c:v>0.66666666666666596</c:v>
                </c:pt>
                <c:pt idx="6991">
                  <c:v>0.67647058823529405</c:v>
                </c:pt>
                <c:pt idx="6992">
                  <c:v>0.68627450980392102</c:v>
                </c:pt>
                <c:pt idx="6993">
                  <c:v>0.69607843137254899</c:v>
                </c:pt>
                <c:pt idx="6994">
                  <c:v>0.70588235294117596</c:v>
                </c:pt>
                <c:pt idx="6995">
                  <c:v>0.71568627450980304</c:v>
                </c:pt>
                <c:pt idx="6996">
                  <c:v>0.72549019607843102</c:v>
                </c:pt>
                <c:pt idx="6997">
                  <c:v>0.73529411764705799</c:v>
                </c:pt>
                <c:pt idx="6998">
                  <c:v>0.74509803921568596</c:v>
                </c:pt>
                <c:pt idx="6999">
                  <c:v>0.75490196078431304</c:v>
                </c:pt>
                <c:pt idx="7000">
                  <c:v>0.76470588235294101</c:v>
                </c:pt>
                <c:pt idx="7001">
                  <c:v>0.77450980392156799</c:v>
                </c:pt>
                <c:pt idx="7002">
                  <c:v>0.78431372549019596</c:v>
                </c:pt>
                <c:pt idx="7003">
                  <c:v>0.79411764705882304</c:v>
                </c:pt>
                <c:pt idx="7004">
                  <c:v>0.80392156862745101</c:v>
                </c:pt>
                <c:pt idx="7005">
                  <c:v>0.81372549019607798</c:v>
                </c:pt>
                <c:pt idx="7006">
                  <c:v>0.82352941176470495</c:v>
                </c:pt>
                <c:pt idx="7007">
                  <c:v>0.83333333333333304</c:v>
                </c:pt>
                <c:pt idx="7008">
                  <c:v>0.84313725490196001</c:v>
                </c:pt>
                <c:pt idx="7009">
                  <c:v>0.85294117647058798</c:v>
                </c:pt>
                <c:pt idx="7010">
                  <c:v>0.86274509803921495</c:v>
                </c:pt>
                <c:pt idx="7011">
                  <c:v>0.87254901960784303</c:v>
                </c:pt>
                <c:pt idx="7012">
                  <c:v>0.88235294117647001</c:v>
                </c:pt>
                <c:pt idx="7013">
                  <c:v>0.89215686274509798</c:v>
                </c:pt>
                <c:pt idx="7014">
                  <c:v>0.90196078431372495</c:v>
                </c:pt>
                <c:pt idx="7015">
                  <c:v>0.91176470588235203</c:v>
                </c:pt>
                <c:pt idx="7016">
                  <c:v>0.92156862745098</c:v>
                </c:pt>
                <c:pt idx="7017">
                  <c:v>0.93137254901960698</c:v>
                </c:pt>
                <c:pt idx="7018">
                  <c:v>0.94117647058823495</c:v>
                </c:pt>
                <c:pt idx="7019">
                  <c:v>0.95098039215686203</c:v>
                </c:pt>
                <c:pt idx="7020">
                  <c:v>0.96078431372549</c:v>
                </c:pt>
                <c:pt idx="7021">
                  <c:v>0.97058823529411697</c:v>
                </c:pt>
                <c:pt idx="7022">
                  <c:v>0.98039215686274495</c:v>
                </c:pt>
                <c:pt idx="7023">
                  <c:v>0.99019607843137203</c:v>
                </c:pt>
                <c:pt idx="7024">
                  <c:v>0</c:v>
                </c:pt>
                <c:pt idx="7025">
                  <c:v>1.01010101010101E-2</c:v>
                </c:pt>
                <c:pt idx="7026">
                  <c:v>2.02020202020202E-2</c:v>
                </c:pt>
                <c:pt idx="7027">
                  <c:v>3.03030303030303E-2</c:v>
                </c:pt>
                <c:pt idx="7028">
                  <c:v>4.0404040404040401E-2</c:v>
                </c:pt>
                <c:pt idx="7029">
                  <c:v>5.0505050505050497E-2</c:v>
                </c:pt>
                <c:pt idx="7030">
                  <c:v>6.0606060606060601E-2</c:v>
                </c:pt>
                <c:pt idx="7031">
                  <c:v>7.0707070707070704E-2</c:v>
                </c:pt>
                <c:pt idx="7032">
                  <c:v>8.0808080808080801E-2</c:v>
                </c:pt>
                <c:pt idx="7033">
                  <c:v>9.0909090909090898E-2</c:v>
                </c:pt>
                <c:pt idx="7034">
                  <c:v>0.10101010101010099</c:v>
                </c:pt>
                <c:pt idx="7035">
                  <c:v>0.11111111111111099</c:v>
                </c:pt>
                <c:pt idx="7036">
                  <c:v>0.12121212121212099</c:v>
                </c:pt>
                <c:pt idx="7037">
                  <c:v>0.13131313131313099</c:v>
                </c:pt>
                <c:pt idx="7038">
                  <c:v>0.14141414141414099</c:v>
                </c:pt>
                <c:pt idx="7039">
                  <c:v>0.15151515151515099</c:v>
                </c:pt>
                <c:pt idx="7040">
                  <c:v>0.16161616161616099</c:v>
                </c:pt>
                <c:pt idx="7041">
                  <c:v>0.17171717171717099</c:v>
                </c:pt>
                <c:pt idx="7042">
                  <c:v>0.18181818181818099</c:v>
                </c:pt>
                <c:pt idx="7043">
                  <c:v>0.19191919191919099</c:v>
                </c:pt>
                <c:pt idx="7044">
                  <c:v>0.20202020202020199</c:v>
                </c:pt>
                <c:pt idx="7045">
                  <c:v>0.21212121212121199</c:v>
                </c:pt>
                <c:pt idx="7046">
                  <c:v>0.22222222222222199</c:v>
                </c:pt>
                <c:pt idx="7047">
                  <c:v>0.23232323232323199</c:v>
                </c:pt>
                <c:pt idx="7048">
                  <c:v>0.24242424242424199</c:v>
                </c:pt>
                <c:pt idx="7049">
                  <c:v>0.25252525252525199</c:v>
                </c:pt>
                <c:pt idx="7050">
                  <c:v>0.26262626262626199</c:v>
                </c:pt>
                <c:pt idx="7051">
                  <c:v>0.27272727272727199</c:v>
                </c:pt>
                <c:pt idx="7052">
                  <c:v>0.28282828282828198</c:v>
                </c:pt>
                <c:pt idx="7053">
                  <c:v>0.29292929292929198</c:v>
                </c:pt>
                <c:pt idx="7054">
                  <c:v>0.30303030303030298</c:v>
                </c:pt>
                <c:pt idx="7055">
                  <c:v>0.31313131313131298</c:v>
                </c:pt>
                <c:pt idx="7056">
                  <c:v>0.32323232323232298</c:v>
                </c:pt>
                <c:pt idx="7057">
                  <c:v>0.33333333333333298</c:v>
                </c:pt>
                <c:pt idx="7058">
                  <c:v>0.34343434343434298</c:v>
                </c:pt>
                <c:pt idx="7059">
                  <c:v>0.35353535353535298</c:v>
                </c:pt>
                <c:pt idx="7060">
                  <c:v>0.36363636363636298</c:v>
                </c:pt>
                <c:pt idx="7061">
                  <c:v>0.37373737373737298</c:v>
                </c:pt>
                <c:pt idx="7062">
                  <c:v>0.38383838383838298</c:v>
                </c:pt>
                <c:pt idx="7063">
                  <c:v>0.39393939393939298</c:v>
                </c:pt>
                <c:pt idx="7064">
                  <c:v>0.40404040404040398</c:v>
                </c:pt>
                <c:pt idx="7065">
                  <c:v>0.41414141414141398</c:v>
                </c:pt>
                <c:pt idx="7066">
                  <c:v>0.42424242424242398</c:v>
                </c:pt>
                <c:pt idx="7067">
                  <c:v>0.43434343434343398</c:v>
                </c:pt>
                <c:pt idx="7068">
                  <c:v>0.44444444444444398</c:v>
                </c:pt>
                <c:pt idx="7069">
                  <c:v>0.45454545454545398</c:v>
                </c:pt>
                <c:pt idx="7070">
                  <c:v>0.46464646464646397</c:v>
                </c:pt>
                <c:pt idx="7071">
                  <c:v>0.47474747474747397</c:v>
                </c:pt>
                <c:pt idx="7072">
                  <c:v>0.48484848484848397</c:v>
                </c:pt>
                <c:pt idx="7073">
                  <c:v>0.49494949494949497</c:v>
                </c:pt>
                <c:pt idx="7074">
                  <c:v>0.50505050505050497</c:v>
                </c:pt>
                <c:pt idx="7075">
                  <c:v>0.51515151515151503</c:v>
                </c:pt>
                <c:pt idx="7076">
                  <c:v>0.52525252525252497</c:v>
                </c:pt>
                <c:pt idx="7077">
                  <c:v>0.53535353535353503</c:v>
                </c:pt>
                <c:pt idx="7078">
                  <c:v>0.54545454545454497</c:v>
                </c:pt>
                <c:pt idx="7079">
                  <c:v>0.55555555555555503</c:v>
                </c:pt>
                <c:pt idx="7080">
                  <c:v>0.56565656565656497</c:v>
                </c:pt>
                <c:pt idx="7081">
                  <c:v>0.57575757575757502</c:v>
                </c:pt>
                <c:pt idx="7082">
                  <c:v>0.58585858585858497</c:v>
                </c:pt>
                <c:pt idx="7083">
                  <c:v>0.59595959595959502</c:v>
                </c:pt>
                <c:pt idx="7084">
                  <c:v>0.60606060606060597</c:v>
                </c:pt>
                <c:pt idx="7085">
                  <c:v>0.61616161616161602</c:v>
                </c:pt>
                <c:pt idx="7086">
                  <c:v>0.62626262626262597</c:v>
                </c:pt>
                <c:pt idx="7087">
                  <c:v>0.63636363636363602</c:v>
                </c:pt>
                <c:pt idx="7088">
                  <c:v>0.64646464646464596</c:v>
                </c:pt>
                <c:pt idx="7089">
                  <c:v>0.65656565656565602</c:v>
                </c:pt>
                <c:pt idx="7090">
                  <c:v>0.66666666666666596</c:v>
                </c:pt>
                <c:pt idx="7091">
                  <c:v>0.67676767676767602</c:v>
                </c:pt>
                <c:pt idx="7092">
                  <c:v>0.68686868686868596</c:v>
                </c:pt>
                <c:pt idx="7093">
                  <c:v>0.69696969696969702</c:v>
                </c:pt>
                <c:pt idx="7094">
                  <c:v>0.70707070707070696</c:v>
                </c:pt>
                <c:pt idx="7095">
                  <c:v>0.71717171717171702</c:v>
                </c:pt>
                <c:pt idx="7096">
                  <c:v>0.72727272727272696</c:v>
                </c:pt>
                <c:pt idx="7097">
                  <c:v>0.73737373737373701</c:v>
                </c:pt>
                <c:pt idx="7098">
                  <c:v>0.74747474747474696</c:v>
                </c:pt>
                <c:pt idx="7099">
                  <c:v>0.75757575757575701</c:v>
                </c:pt>
                <c:pt idx="7100">
                  <c:v>0.76767676767676696</c:v>
                </c:pt>
                <c:pt idx="7101">
                  <c:v>0.77777777777777701</c:v>
                </c:pt>
                <c:pt idx="7102">
                  <c:v>0.78787878787878696</c:v>
                </c:pt>
                <c:pt idx="7103">
                  <c:v>0.79797979797979801</c:v>
                </c:pt>
                <c:pt idx="7104">
                  <c:v>0.80808080808080796</c:v>
                </c:pt>
                <c:pt idx="7105">
                  <c:v>0.81818181818181801</c:v>
                </c:pt>
                <c:pt idx="7106">
                  <c:v>0.82828282828282795</c:v>
                </c:pt>
                <c:pt idx="7107">
                  <c:v>0.83838383838383801</c:v>
                </c:pt>
                <c:pt idx="7108">
                  <c:v>0.84848484848484795</c:v>
                </c:pt>
                <c:pt idx="7109">
                  <c:v>0.85858585858585801</c:v>
                </c:pt>
                <c:pt idx="7110">
                  <c:v>0.86868686868686795</c:v>
                </c:pt>
                <c:pt idx="7111">
                  <c:v>0.87878787878787801</c:v>
                </c:pt>
                <c:pt idx="7112">
                  <c:v>0.88888888888888795</c:v>
                </c:pt>
                <c:pt idx="7113">
                  <c:v>0.89898989898989901</c:v>
                </c:pt>
                <c:pt idx="7114">
                  <c:v>0.90909090909090895</c:v>
                </c:pt>
                <c:pt idx="7115">
                  <c:v>0.919191919191919</c:v>
                </c:pt>
                <c:pt idx="7116">
                  <c:v>0.92929292929292895</c:v>
                </c:pt>
                <c:pt idx="7117">
                  <c:v>0.939393939393939</c:v>
                </c:pt>
                <c:pt idx="7118">
                  <c:v>0.94949494949494895</c:v>
                </c:pt>
                <c:pt idx="7119">
                  <c:v>0.959595959595959</c:v>
                </c:pt>
                <c:pt idx="7120">
                  <c:v>0.96969696969696895</c:v>
                </c:pt>
                <c:pt idx="7121">
                  <c:v>0.979797979797979</c:v>
                </c:pt>
                <c:pt idx="7122">
                  <c:v>0.98989898989898994</c:v>
                </c:pt>
                <c:pt idx="7123">
                  <c:v>0</c:v>
                </c:pt>
                <c:pt idx="7124">
                  <c:v>6.6666666666666596E-2</c:v>
                </c:pt>
                <c:pt idx="7125">
                  <c:v>0.133333333333333</c:v>
                </c:pt>
                <c:pt idx="7126">
                  <c:v>0.2</c:v>
                </c:pt>
                <c:pt idx="7127">
                  <c:v>0.266666666666666</c:v>
                </c:pt>
                <c:pt idx="7128">
                  <c:v>0.33333333333333298</c:v>
                </c:pt>
                <c:pt idx="7129">
                  <c:v>0.4</c:v>
                </c:pt>
                <c:pt idx="7130">
                  <c:v>0.46666666666666601</c:v>
                </c:pt>
                <c:pt idx="7131">
                  <c:v>0.53333333333333299</c:v>
                </c:pt>
                <c:pt idx="7132">
                  <c:v>0.6</c:v>
                </c:pt>
                <c:pt idx="7133">
                  <c:v>0.66666666666666596</c:v>
                </c:pt>
                <c:pt idx="7134">
                  <c:v>0.73333333333333295</c:v>
                </c:pt>
                <c:pt idx="7135">
                  <c:v>0.8</c:v>
                </c:pt>
                <c:pt idx="7136">
                  <c:v>0.86666666666666603</c:v>
                </c:pt>
                <c:pt idx="7137">
                  <c:v>0.93333333333333302</c:v>
                </c:pt>
                <c:pt idx="7138">
                  <c:v>0</c:v>
                </c:pt>
                <c:pt idx="7139">
                  <c:v>1.03092783505154E-2</c:v>
                </c:pt>
                <c:pt idx="7140">
                  <c:v>2.06185567010309E-2</c:v>
                </c:pt>
                <c:pt idx="7141">
                  <c:v>3.0927835051546299E-2</c:v>
                </c:pt>
                <c:pt idx="7142">
                  <c:v>4.1237113402061799E-2</c:v>
                </c:pt>
                <c:pt idx="7143">
                  <c:v>5.1546391752577303E-2</c:v>
                </c:pt>
                <c:pt idx="7144">
                  <c:v>6.1855670103092703E-2</c:v>
                </c:pt>
                <c:pt idx="7145">
                  <c:v>7.2164948453608199E-2</c:v>
                </c:pt>
                <c:pt idx="7146">
                  <c:v>8.2474226804123696E-2</c:v>
                </c:pt>
                <c:pt idx="7147">
                  <c:v>9.2783505154639095E-2</c:v>
                </c:pt>
                <c:pt idx="7148">
                  <c:v>0.103092783505154</c:v>
                </c:pt>
                <c:pt idx="7149">
                  <c:v>0.11340206185567001</c:v>
                </c:pt>
                <c:pt idx="7150">
                  <c:v>0.123711340206185</c:v>
                </c:pt>
                <c:pt idx="7151">
                  <c:v>0.134020618556701</c:v>
                </c:pt>
                <c:pt idx="7152">
                  <c:v>0.14432989690721601</c:v>
                </c:pt>
                <c:pt idx="7153">
                  <c:v>0.15463917525773099</c:v>
                </c:pt>
                <c:pt idx="7154">
                  <c:v>0.164948453608247</c:v>
                </c:pt>
                <c:pt idx="7155">
                  <c:v>0.17525773195876199</c:v>
                </c:pt>
                <c:pt idx="7156">
                  <c:v>0.185567010309278</c:v>
                </c:pt>
                <c:pt idx="7157">
                  <c:v>0.19587628865979301</c:v>
                </c:pt>
                <c:pt idx="7158">
                  <c:v>0.20618556701030899</c:v>
                </c:pt>
                <c:pt idx="7159">
                  <c:v>0.216494845360824</c:v>
                </c:pt>
                <c:pt idx="7160">
                  <c:v>0.22680412371134001</c:v>
                </c:pt>
                <c:pt idx="7161">
                  <c:v>0.23711340206185499</c:v>
                </c:pt>
                <c:pt idx="7162">
                  <c:v>0.247422680412371</c:v>
                </c:pt>
                <c:pt idx="7163">
                  <c:v>0.25773195876288602</c:v>
                </c:pt>
                <c:pt idx="7164">
                  <c:v>0.268041237113402</c:v>
                </c:pt>
                <c:pt idx="7165">
                  <c:v>0.27835051546391698</c:v>
                </c:pt>
                <c:pt idx="7166">
                  <c:v>0.28865979381443202</c:v>
                </c:pt>
                <c:pt idx="7167">
                  <c:v>0.298969072164948</c:v>
                </c:pt>
                <c:pt idx="7168">
                  <c:v>0.30927835051546299</c:v>
                </c:pt>
                <c:pt idx="7169">
                  <c:v>0.31958762886597902</c:v>
                </c:pt>
                <c:pt idx="7170">
                  <c:v>0.32989690721649401</c:v>
                </c:pt>
                <c:pt idx="7171">
                  <c:v>0.34020618556700999</c:v>
                </c:pt>
                <c:pt idx="7172">
                  <c:v>0.35051546391752503</c:v>
                </c:pt>
                <c:pt idx="7173">
                  <c:v>0.36082474226804101</c:v>
                </c:pt>
                <c:pt idx="7174">
                  <c:v>0.37113402061855599</c:v>
                </c:pt>
                <c:pt idx="7175">
                  <c:v>0.38144329896907198</c:v>
                </c:pt>
                <c:pt idx="7176">
                  <c:v>0.39175257731958701</c:v>
                </c:pt>
                <c:pt idx="7177">
                  <c:v>0.402061855670103</c:v>
                </c:pt>
                <c:pt idx="7178">
                  <c:v>0.41237113402061798</c:v>
                </c:pt>
                <c:pt idx="7179">
                  <c:v>0.42268041237113402</c:v>
                </c:pt>
                <c:pt idx="7180">
                  <c:v>0.432989690721649</c:v>
                </c:pt>
                <c:pt idx="7181">
                  <c:v>0.44329896907216398</c:v>
                </c:pt>
                <c:pt idx="7182">
                  <c:v>0.45360824742268002</c:v>
                </c:pt>
                <c:pt idx="7183">
                  <c:v>0.46391752577319501</c:v>
                </c:pt>
                <c:pt idx="7184">
                  <c:v>0.47422680412371099</c:v>
                </c:pt>
                <c:pt idx="7185">
                  <c:v>0.48453608247422603</c:v>
                </c:pt>
                <c:pt idx="7186">
                  <c:v>0.49484536082474201</c:v>
                </c:pt>
                <c:pt idx="7187">
                  <c:v>0.50515463917525705</c:v>
                </c:pt>
                <c:pt idx="7188">
                  <c:v>0.51546391752577303</c:v>
                </c:pt>
                <c:pt idx="7189">
                  <c:v>0.52577319587628801</c:v>
                </c:pt>
                <c:pt idx="7190">
                  <c:v>0.536082474226804</c:v>
                </c:pt>
                <c:pt idx="7191">
                  <c:v>0.54639175257731898</c:v>
                </c:pt>
                <c:pt idx="7192">
                  <c:v>0.55670103092783496</c:v>
                </c:pt>
                <c:pt idx="7193">
                  <c:v>0.56701030927835006</c:v>
                </c:pt>
                <c:pt idx="7194">
                  <c:v>0.57731958762886504</c:v>
                </c:pt>
                <c:pt idx="7195">
                  <c:v>0.58762886597938102</c:v>
                </c:pt>
                <c:pt idx="7196">
                  <c:v>0.597938144329896</c:v>
                </c:pt>
                <c:pt idx="7197">
                  <c:v>0.60824742268041199</c:v>
                </c:pt>
                <c:pt idx="7198">
                  <c:v>0.61855670103092697</c:v>
                </c:pt>
                <c:pt idx="7199">
                  <c:v>0.62886597938144295</c:v>
                </c:pt>
                <c:pt idx="7200">
                  <c:v>0.63917525773195805</c:v>
                </c:pt>
                <c:pt idx="7201">
                  <c:v>0.64948453608247403</c:v>
                </c:pt>
                <c:pt idx="7202">
                  <c:v>0.65979381443298901</c:v>
                </c:pt>
                <c:pt idx="7203">
                  <c:v>0.67010309278350499</c:v>
                </c:pt>
                <c:pt idx="7204">
                  <c:v>0.68041237113401998</c:v>
                </c:pt>
                <c:pt idx="7205">
                  <c:v>0.69072164948453596</c:v>
                </c:pt>
                <c:pt idx="7206">
                  <c:v>0.70103092783505105</c:v>
                </c:pt>
                <c:pt idx="7207">
                  <c:v>0.71134020618556704</c:v>
                </c:pt>
                <c:pt idx="7208">
                  <c:v>0.72164948453608202</c:v>
                </c:pt>
                <c:pt idx="7209">
                  <c:v>0.731958762886597</c:v>
                </c:pt>
                <c:pt idx="7210">
                  <c:v>0.74226804123711299</c:v>
                </c:pt>
                <c:pt idx="7211">
                  <c:v>0.75257731958762797</c:v>
                </c:pt>
                <c:pt idx="7212">
                  <c:v>0.76288659793814395</c:v>
                </c:pt>
                <c:pt idx="7213">
                  <c:v>0.77319587628865905</c:v>
                </c:pt>
                <c:pt idx="7214">
                  <c:v>0.78350515463917503</c:v>
                </c:pt>
                <c:pt idx="7215">
                  <c:v>0.79381443298969001</c:v>
                </c:pt>
                <c:pt idx="7216">
                  <c:v>0.80412371134020599</c:v>
                </c:pt>
                <c:pt idx="7217">
                  <c:v>0.81443298969072098</c:v>
                </c:pt>
                <c:pt idx="7218">
                  <c:v>0.82474226804123696</c:v>
                </c:pt>
                <c:pt idx="7219">
                  <c:v>0.83505154639175205</c:v>
                </c:pt>
                <c:pt idx="7220">
                  <c:v>0.84536082474226804</c:v>
                </c:pt>
                <c:pt idx="7221">
                  <c:v>0.85567010309278302</c:v>
                </c:pt>
                <c:pt idx="7222">
                  <c:v>0.865979381443299</c:v>
                </c:pt>
                <c:pt idx="7223">
                  <c:v>0.87628865979381398</c:v>
                </c:pt>
                <c:pt idx="7224">
                  <c:v>0.88659793814432897</c:v>
                </c:pt>
                <c:pt idx="7225">
                  <c:v>0.89690721649484495</c:v>
                </c:pt>
                <c:pt idx="7226">
                  <c:v>0.90721649484536004</c:v>
                </c:pt>
                <c:pt idx="7227">
                  <c:v>0.91752577319587603</c:v>
                </c:pt>
                <c:pt idx="7228">
                  <c:v>0.92783505154639101</c:v>
                </c:pt>
                <c:pt idx="7229">
                  <c:v>0.93814432989690699</c:v>
                </c:pt>
                <c:pt idx="7230">
                  <c:v>0.94845360824742198</c:v>
                </c:pt>
                <c:pt idx="7231">
                  <c:v>0.95876288659793796</c:v>
                </c:pt>
                <c:pt idx="7232">
                  <c:v>0.96907216494845305</c:v>
                </c:pt>
                <c:pt idx="7233">
                  <c:v>0.97938144329896903</c:v>
                </c:pt>
                <c:pt idx="7234">
                  <c:v>0.98969072164948402</c:v>
                </c:pt>
                <c:pt idx="7235">
                  <c:v>0</c:v>
                </c:pt>
                <c:pt idx="7236">
                  <c:v>2.1276595744680799E-2</c:v>
                </c:pt>
                <c:pt idx="7237">
                  <c:v>4.2553191489361701E-2</c:v>
                </c:pt>
                <c:pt idx="7238">
                  <c:v>6.3829787234042507E-2</c:v>
                </c:pt>
                <c:pt idx="7239">
                  <c:v>8.5106382978723402E-2</c:v>
                </c:pt>
                <c:pt idx="7240">
                  <c:v>0.10638297872340401</c:v>
                </c:pt>
                <c:pt idx="7241">
                  <c:v>0.12765957446808501</c:v>
                </c:pt>
                <c:pt idx="7242">
                  <c:v>0.14893617021276501</c:v>
                </c:pt>
                <c:pt idx="7243">
                  <c:v>0.170212765957446</c:v>
                </c:pt>
                <c:pt idx="7244">
                  <c:v>0.19148936170212699</c:v>
                </c:pt>
                <c:pt idx="7245">
                  <c:v>0.21276595744680801</c:v>
                </c:pt>
                <c:pt idx="7246">
                  <c:v>0.23404255319148901</c:v>
                </c:pt>
                <c:pt idx="7247">
                  <c:v>0.25531914893617003</c:v>
                </c:pt>
                <c:pt idx="7248">
                  <c:v>0.27659574468085102</c:v>
                </c:pt>
                <c:pt idx="7249">
                  <c:v>0.29787234042553101</c:v>
                </c:pt>
                <c:pt idx="7250">
                  <c:v>0.31914893617021201</c:v>
                </c:pt>
                <c:pt idx="7251">
                  <c:v>0.340425531914893</c:v>
                </c:pt>
                <c:pt idx="7252">
                  <c:v>0.36170212765957399</c:v>
                </c:pt>
                <c:pt idx="7253">
                  <c:v>0.38297872340425498</c:v>
                </c:pt>
                <c:pt idx="7254">
                  <c:v>0.40425531914893598</c:v>
                </c:pt>
                <c:pt idx="7255">
                  <c:v>0.42553191489361702</c:v>
                </c:pt>
                <c:pt idx="7256">
                  <c:v>0.44680851063829702</c:v>
                </c:pt>
                <c:pt idx="7257">
                  <c:v>0.46808510638297801</c:v>
                </c:pt>
                <c:pt idx="7258">
                  <c:v>0.489361702127659</c:v>
                </c:pt>
                <c:pt idx="7259">
                  <c:v>0.51063829787234005</c:v>
                </c:pt>
                <c:pt idx="7260">
                  <c:v>0.53191489361702105</c:v>
                </c:pt>
                <c:pt idx="7261">
                  <c:v>0.55319148936170204</c:v>
                </c:pt>
                <c:pt idx="7262">
                  <c:v>0.57446808510638303</c:v>
                </c:pt>
                <c:pt idx="7263">
                  <c:v>0.59574468085106302</c:v>
                </c:pt>
                <c:pt idx="7264">
                  <c:v>0.61702127659574402</c:v>
                </c:pt>
                <c:pt idx="7265">
                  <c:v>0.63829787234042501</c:v>
                </c:pt>
                <c:pt idx="7266">
                  <c:v>0.659574468085106</c:v>
                </c:pt>
                <c:pt idx="7267">
                  <c:v>0.680851063829787</c:v>
                </c:pt>
                <c:pt idx="7268">
                  <c:v>0.70212765957446799</c:v>
                </c:pt>
                <c:pt idx="7269">
                  <c:v>0.72340425531914898</c:v>
                </c:pt>
                <c:pt idx="7270">
                  <c:v>0.74468085106382897</c:v>
                </c:pt>
                <c:pt idx="7271">
                  <c:v>0.76595744680850997</c:v>
                </c:pt>
                <c:pt idx="7272">
                  <c:v>0.78723404255319096</c:v>
                </c:pt>
                <c:pt idx="7273">
                  <c:v>0.80851063829787195</c:v>
                </c:pt>
                <c:pt idx="7274">
                  <c:v>0.82978723404255295</c:v>
                </c:pt>
                <c:pt idx="7275">
                  <c:v>0.85106382978723405</c:v>
                </c:pt>
                <c:pt idx="7276">
                  <c:v>0.87234042553191404</c:v>
                </c:pt>
                <c:pt idx="7277">
                  <c:v>0.89361702127659504</c:v>
                </c:pt>
                <c:pt idx="7278">
                  <c:v>0.91489361702127603</c:v>
                </c:pt>
                <c:pt idx="7279">
                  <c:v>0.93617021276595702</c:v>
                </c:pt>
                <c:pt idx="7280">
                  <c:v>0.95744680851063801</c:v>
                </c:pt>
                <c:pt idx="7281">
                  <c:v>0.97872340425531901</c:v>
                </c:pt>
                <c:pt idx="7282">
                  <c:v>0</c:v>
                </c:pt>
                <c:pt idx="7283">
                  <c:v>4.1666666666666602E-2</c:v>
                </c:pt>
                <c:pt idx="7284">
                  <c:v>8.3333333333333301E-2</c:v>
                </c:pt>
                <c:pt idx="7285">
                  <c:v>0.125</c:v>
                </c:pt>
                <c:pt idx="7286">
                  <c:v>0.16666666666666599</c:v>
                </c:pt>
                <c:pt idx="7287">
                  <c:v>0.20833333333333301</c:v>
                </c:pt>
                <c:pt idx="7288">
                  <c:v>0.25</c:v>
                </c:pt>
                <c:pt idx="7289">
                  <c:v>0.29166666666666602</c:v>
                </c:pt>
                <c:pt idx="7290">
                  <c:v>0.33333333333333298</c:v>
                </c:pt>
                <c:pt idx="7291">
                  <c:v>0.375</c:v>
                </c:pt>
                <c:pt idx="7292">
                  <c:v>0.41666666666666602</c:v>
                </c:pt>
                <c:pt idx="7293">
                  <c:v>0.45833333333333298</c:v>
                </c:pt>
                <c:pt idx="7294">
                  <c:v>0.5</c:v>
                </c:pt>
                <c:pt idx="7295">
                  <c:v>0.54166666666666596</c:v>
                </c:pt>
                <c:pt idx="7296">
                  <c:v>0.58333333333333304</c:v>
                </c:pt>
                <c:pt idx="7297">
                  <c:v>0.625</c:v>
                </c:pt>
                <c:pt idx="7298">
                  <c:v>0.66666666666666596</c:v>
                </c:pt>
                <c:pt idx="7299">
                  <c:v>0.70833333333333304</c:v>
                </c:pt>
                <c:pt idx="7300">
                  <c:v>0.75</c:v>
                </c:pt>
                <c:pt idx="7301">
                  <c:v>0.79166666666666596</c:v>
                </c:pt>
                <c:pt idx="7302">
                  <c:v>0.83333333333333304</c:v>
                </c:pt>
                <c:pt idx="7303">
                  <c:v>0.875</c:v>
                </c:pt>
                <c:pt idx="7304">
                  <c:v>0.91666666666666596</c:v>
                </c:pt>
                <c:pt idx="7305">
                  <c:v>0.95833333333333304</c:v>
                </c:pt>
                <c:pt idx="7306">
                  <c:v>0</c:v>
                </c:pt>
                <c:pt idx="7307">
                  <c:v>3.3333333333333298E-2</c:v>
                </c:pt>
                <c:pt idx="7308">
                  <c:v>6.6666666666666596E-2</c:v>
                </c:pt>
                <c:pt idx="7309">
                  <c:v>0.1</c:v>
                </c:pt>
                <c:pt idx="7310">
                  <c:v>0.133333333333333</c:v>
                </c:pt>
                <c:pt idx="7311">
                  <c:v>0.16666666666666599</c:v>
                </c:pt>
                <c:pt idx="7312">
                  <c:v>0.2</c:v>
                </c:pt>
                <c:pt idx="7313">
                  <c:v>0.233333333333333</c:v>
                </c:pt>
                <c:pt idx="7314">
                  <c:v>0.266666666666666</c:v>
                </c:pt>
                <c:pt idx="7315">
                  <c:v>0.3</c:v>
                </c:pt>
                <c:pt idx="7316">
                  <c:v>0.33333333333333298</c:v>
                </c:pt>
                <c:pt idx="7317">
                  <c:v>0.36666666666666597</c:v>
                </c:pt>
                <c:pt idx="7318">
                  <c:v>0.4</c:v>
                </c:pt>
                <c:pt idx="7319">
                  <c:v>0.43333333333333302</c:v>
                </c:pt>
                <c:pt idx="7320">
                  <c:v>0.46666666666666601</c:v>
                </c:pt>
                <c:pt idx="7321">
                  <c:v>0.5</c:v>
                </c:pt>
                <c:pt idx="7322">
                  <c:v>0.53333333333333299</c:v>
                </c:pt>
                <c:pt idx="7323">
                  <c:v>0.56666666666666599</c:v>
                </c:pt>
                <c:pt idx="7324">
                  <c:v>0.6</c:v>
                </c:pt>
                <c:pt idx="7325">
                  <c:v>0.63333333333333297</c:v>
                </c:pt>
                <c:pt idx="7326">
                  <c:v>0.66666666666666596</c:v>
                </c:pt>
                <c:pt idx="7327">
                  <c:v>0.7</c:v>
                </c:pt>
                <c:pt idx="7328">
                  <c:v>0.73333333333333295</c:v>
                </c:pt>
                <c:pt idx="7329">
                  <c:v>0.76666666666666605</c:v>
                </c:pt>
                <c:pt idx="7330">
                  <c:v>0.8</c:v>
                </c:pt>
                <c:pt idx="7331">
                  <c:v>0.83333333333333304</c:v>
                </c:pt>
                <c:pt idx="7332">
                  <c:v>0.86666666666666603</c:v>
                </c:pt>
                <c:pt idx="7333">
                  <c:v>0.9</c:v>
                </c:pt>
                <c:pt idx="7334">
                  <c:v>0.93333333333333302</c:v>
                </c:pt>
                <c:pt idx="7335">
                  <c:v>0.96666666666666601</c:v>
                </c:pt>
                <c:pt idx="7336">
                  <c:v>0</c:v>
                </c:pt>
                <c:pt idx="7337">
                  <c:v>3.8461538461538401E-2</c:v>
                </c:pt>
                <c:pt idx="7338">
                  <c:v>7.69230769230769E-2</c:v>
                </c:pt>
                <c:pt idx="7339">
                  <c:v>0.115384615384615</c:v>
                </c:pt>
                <c:pt idx="7340">
                  <c:v>0.15384615384615299</c:v>
                </c:pt>
                <c:pt idx="7341">
                  <c:v>0.19230769230769201</c:v>
                </c:pt>
                <c:pt idx="7342">
                  <c:v>0.23076923076923</c:v>
                </c:pt>
                <c:pt idx="7343">
                  <c:v>0.269230769230769</c:v>
                </c:pt>
                <c:pt idx="7344">
                  <c:v>0.30769230769230699</c:v>
                </c:pt>
                <c:pt idx="7345">
                  <c:v>0.34615384615384598</c:v>
                </c:pt>
                <c:pt idx="7346">
                  <c:v>0.38461538461538403</c:v>
                </c:pt>
                <c:pt idx="7347">
                  <c:v>0.42307692307692302</c:v>
                </c:pt>
                <c:pt idx="7348">
                  <c:v>0.46153846153846101</c:v>
                </c:pt>
                <c:pt idx="7349">
                  <c:v>0.5</c:v>
                </c:pt>
                <c:pt idx="7350">
                  <c:v>0.53846153846153799</c:v>
                </c:pt>
                <c:pt idx="7351">
                  <c:v>0.57692307692307598</c:v>
                </c:pt>
                <c:pt idx="7352">
                  <c:v>0.61538461538461497</c:v>
                </c:pt>
                <c:pt idx="7353">
                  <c:v>0.65384615384615297</c:v>
                </c:pt>
                <c:pt idx="7354">
                  <c:v>0.69230769230769196</c:v>
                </c:pt>
                <c:pt idx="7355">
                  <c:v>0.73076923076922995</c:v>
                </c:pt>
                <c:pt idx="7356">
                  <c:v>0.76923076923076905</c:v>
                </c:pt>
                <c:pt idx="7357">
                  <c:v>0.80769230769230704</c:v>
                </c:pt>
                <c:pt idx="7358">
                  <c:v>0.84615384615384603</c:v>
                </c:pt>
                <c:pt idx="7359">
                  <c:v>0.88461538461538403</c:v>
                </c:pt>
                <c:pt idx="7360">
                  <c:v>0.92307692307692302</c:v>
                </c:pt>
                <c:pt idx="7361">
                  <c:v>0.96153846153846101</c:v>
                </c:pt>
                <c:pt idx="7362">
                  <c:v>0</c:v>
                </c:pt>
                <c:pt idx="7363">
                  <c:v>1.85185185185185E-2</c:v>
                </c:pt>
                <c:pt idx="7364">
                  <c:v>3.7037037037037E-2</c:v>
                </c:pt>
                <c:pt idx="7365">
                  <c:v>5.5555555555555497E-2</c:v>
                </c:pt>
                <c:pt idx="7366">
                  <c:v>7.4074074074074001E-2</c:v>
                </c:pt>
                <c:pt idx="7367">
                  <c:v>9.2592592592592504E-2</c:v>
                </c:pt>
                <c:pt idx="7368">
                  <c:v>0.11111111111111099</c:v>
                </c:pt>
                <c:pt idx="7369">
                  <c:v>0.12962962962962901</c:v>
                </c:pt>
                <c:pt idx="7370">
                  <c:v>0.148148148148148</c:v>
                </c:pt>
                <c:pt idx="7371">
                  <c:v>0.16666666666666599</c:v>
                </c:pt>
                <c:pt idx="7372">
                  <c:v>0.18518518518518501</c:v>
                </c:pt>
                <c:pt idx="7373">
                  <c:v>0.203703703703703</c:v>
                </c:pt>
                <c:pt idx="7374">
                  <c:v>0.22222222222222199</c:v>
                </c:pt>
                <c:pt idx="7375">
                  <c:v>0.24074074074074001</c:v>
                </c:pt>
                <c:pt idx="7376">
                  <c:v>0.25925925925925902</c:v>
                </c:pt>
                <c:pt idx="7377">
                  <c:v>0.27777777777777701</c:v>
                </c:pt>
                <c:pt idx="7378">
                  <c:v>0.296296296296296</c:v>
                </c:pt>
                <c:pt idx="7379">
                  <c:v>0.31481481481481399</c:v>
                </c:pt>
                <c:pt idx="7380">
                  <c:v>0.33333333333333298</c:v>
                </c:pt>
                <c:pt idx="7381">
                  <c:v>0.35185185185185103</c:v>
                </c:pt>
                <c:pt idx="7382">
                  <c:v>0.37037037037037002</c:v>
                </c:pt>
                <c:pt idx="7383">
                  <c:v>0.38888888888888801</c:v>
                </c:pt>
                <c:pt idx="7384">
                  <c:v>0.407407407407407</c:v>
                </c:pt>
                <c:pt idx="7385">
                  <c:v>0.42592592592592499</c:v>
                </c:pt>
                <c:pt idx="7386">
                  <c:v>0.44444444444444398</c:v>
                </c:pt>
                <c:pt idx="7387">
                  <c:v>0.46296296296296202</c:v>
                </c:pt>
                <c:pt idx="7388">
                  <c:v>0.48148148148148101</c:v>
                </c:pt>
                <c:pt idx="7389">
                  <c:v>0.5</c:v>
                </c:pt>
                <c:pt idx="7390">
                  <c:v>0.51851851851851805</c:v>
                </c:pt>
                <c:pt idx="7391">
                  <c:v>0.53703703703703698</c:v>
                </c:pt>
                <c:pt idx="7392">
                  <c:v>0.55555555555555503</c:v>
                </c:pt>
                <c:pt idx="7393">
                  <c:v>0.57407407407407396</c:v>
                </c:pt>
                <c:pt idx="7394">
                  <c:v>0.592592592592592</c:v>
                </c:pt>
                <c:pt idx="7395">
                  <c:v>0.61111111111111105</c:v>
                </c:pt>
                <c:pt idx="7396">
                  <c:v>0.62962962962962898</c:v>
                </c:pt>
                <c:pt idx="7397">
                  <c:v>0.64814814814814803</c:v>
                </c:pt>
                <c:pt idx="7398">
                  <c:v>0.66666666666666596</c:v>
                </c:pt>
                <c:pt idx="7399">
                  <c:v>0.68518518518518501</c:v>
                </c:pt>
                <c:pt idx="7400">
                  <c:v>0.70370370370370305</c:v>
                </c:pt>
                <c:pt idx="7401">
                  <c:v>0.72222222222222199</c:v>
                </c:pt>
                <c:pt idx="7402">
                  <c:v>0.74074074074074003</c:v>
                </c:pt>
                <c:pt idx="7403">
                  <c:v>0.75925925925925897</c:v>
                </c:pt>
                <c:pt idx="7404">
                  <c:v>0.77777777777777701</c:v>
                </c:pt>
                <c:pt idx="7405">
                  <c:v>0.79629629629629595</c:v>
                </c:pt>
                <c:pt idx="7406">
                  <c:v>0.81481481481481399</c:v>
                </c:pt>
                <c:pt idx="7407">
                  <c:v>0.83333333333333304</c:v>
                </c:pt>
                <c:pt idx="7408">
                  <c:v>0.85185185185185097</c:v>
                </c:pt>
                <c:pt idx="7409">
                  <c:v>0.87037037037037002</c:v>
                </c:pt>
                <c:pt idx="7410">
                  <c:v>0.88888888888888795</c:v>
                </c:pt>
                <c:pt idx="7411">
                  <c:v>0.907407407407407</c:v>
                </c:pt>
                <c:pt idx="7412">
                  <c:v>0.92592592592592504</c:v>
                </c:pt>
                <c:pt idx="7413">
                  <c:v>0.94444444444444398</c:v>
                </c:pt>
                <c:pt idx="7414">
                  <c:v>0.96296296296296202</c:v>
                </c:pt>
                <c:pt idx="7415">
                  <c:v>0.98148148148148096</c:v>
                </c:pt>
                <c:pt idx="7416">
                  <c:v>0</c:v>
                </c:pt>
                <c:pt idx="7417">
                  <c:v>1.72413793103448E-2</c:v>
                </c:pt>
                <c:pt idx="7418">
                  <c:v>3.4482758620689599E-2</c:v>
                </c:pt>
                <c:pt idx="7419">
                  <c:v>5.1724137931034399E-2</c:v>
                </c:pt>
                <c:pt idx="7420">
                  <c:v>6.8965517241379296E-2</c:v>
                </c:pt>
                <c:pt idx="7421">
                  <c:v>8.6206896551724102E-2</c:v>
                </c:pt>
                <c:pt idx="7422">
                  <c:v>0.10344827586206801</c:v>
                </c:pt>
                <c:pt idx="7423">
                  <c:v>0.12068965517241299</c:v>
                </c:pt>
                <c:pt idx="7424">
                  <c:v>0.13793103448275801</c:v>
                </c:pt>
                <c:pt idx="7425">
                  <c:v>0.15517241379310301</c:v>
                </c:pt>
                <c:pt idx="7426">
                  <c:v>0.17241379310344801</c:v>
                </c:pt>
                <c:pt idx="7427">
                  <c:v>0.18965517241379301</c:v>
                </c:pt>
                <c:pt idx="7428">
                  <c:v>0.20689655172413701</c:v>
                </c:pt>
                <c:pt idx="7429">
                  <c:v>0.22413793103448201</c:v>
                </c:pt>
                <c:pt idx="7430">
                  <c:v>0.24137931034482701</c:v>
                </c:pt>
                <c:pt idx="7431">
                  <c:v>0.25862068965517199</c:v>
                </c:pt>
                <c:pt idx="7432">
                  <c:v>0.27586206896551702</c:v>
                </c:pt>
                <c:pt idx="7433">
                  <c:v>0.29310344827586199</c:v>
                </c:pt>
                <c:pt idx="7434">
                  <c:v>0.31034482758620602</c:v>
                </c:pt>
                <c:pt idx="7435">
                  <c:v>0.32758620689655099</c:v>
                </c:pt>
                <c:pt idx="7436">
                  <c:v>0.34482758620689602</c:v>
                </c:pt>
                <c:pt idx="7437">
                  <c:v>0.36206896551724099</c:v>
                </c:pt>
                <c:pt idx="7438">
                  <c:v>0.37931034482758602</c:v>
                </c:pt>
                <c:pt idx="7439">
                  <c:v>0.39655172413793099</c:v>
                </c:pt>
                <c:pt idx="7440">
                  <c:v>0.41379310344827502</c:v>
                </c:pt>
                <c:pt idx="7441">
                  <c:v>0.43103448275862</c:v>
                </c:pt>
                <c:pt idx="7442">
                  <c:v>0.44827586206896503</c:v>
                </c:pt>
                <c:pt idx="7443">
                  <c:v>0.46551724137931</c:v>
                </c:pt>
                <c:pt idx="7444">
                  <c:v>0.48275862068965503</c:v>
                </c:pt>
                <c:pt idx="7445">
                  <c:v>0.5</c:v>
                </c:pt>
                <c:pt idx="7446">
                  <c:v>0.51724137931034397</c:v>
                </c:pt>
                <c:pt idx="7447">
                  <c:v>0.53448275862068895</c:v>
                </c:pt>
                <c:pt idx="7448">
                  <c:v>0.55172413793103403</c:v>
                </c:pt>
                <c:pt idx="7449">
                  <c:v>0.568965517241379</c:v>
                </c:pt>
                <c:pt idx="7450">
                  <c:v>0.58620689655172398</c:v>
                </c:pt>
                <c:pt idx="7451">
                  <c:v>0.60344827586206895</c:v>
                </c:pt>
                <c:pt idx="7452">
                  <c:v>0.62068965517241304</c:v>
                </c:pt>
                <c:pt idx="7453">
                  <c:v>0.63793103448275801</c:v>
                </c:pt>
                <c:pt idx="7454">
                  <c:v>0.65517241379310298</c:v>
                </c:pt>
                <c:pt idx="7455">
                  <c:v>0.67241379310344795</c:v>
                </c:pt>
                <c:pt idx="7456">
                  <c:v>0.68965517241379304</c:v>
                </c:pt>
                <c:pt idx="7457">
                  <c:v>0.70689655172413701</c:v>
                </c:pt>
                <c:pt idx="7458">
                  <c:v>0.72413793103448199</c:v>
                </c:pt>
                <c:pt idx="7459">
                  <c:v>0.74137931034482696</c:v>
                </c:pt>
                <c:pt idx="7460">
                  <c:v>0.75862068965517204</c:v>
                </c:pt>
                <c:pt idx="7461">
                  <c:v>0.77586206896551702</c:v>
                </c:pt>
                <c:pt idx="7462">
                  <c:v>0.79310344827586199</c:v>
                </c:pt>
                <c:pt idx="7463">
                  <c:v>0.81034482758620596</c:v>
                </c:pt>
                <c:pt idx="7464">
                  <c:v>0.82758620689655105</c:v>
                </c:pt>
                <c:pt idx="7465">
                  <c:v>0.84482758620689602</c:v>
                </c:pt>
                <c:pt idx="7466">
                  <c:v>0.86206896551724099</c:v>
                </c:pt>
                <c:pt idx="7467">
                  <c:v>0.87931034482758597</c:v>
                </c:pt>
                <c:pt idx="7468">
                  <c:v>0.89655172413793105</c:v>
                </c:pt>
                <c:pt idx="7469">
                  <c:v>0.91379310344827502</c:v>
                </c:pt>
                <c:pt idx="7470">
                  <c:v>0.93103448275862</c:v>
                </c:pt>
                <c:pt idx="7471">
                  <c:v>0.94827586206896497</c:v>
                </c:pt>
                <c:pt idx="7472">
                  <c:v>0.96551724137931005</c:v>
                </c:pt>
                <c:pt idx="7473">
                  <c:v>0.98275862068965503</c:v>
                </c:pt>
                <c:pt idx="7474">
                  <c:v>0</c:v>
                </c:pt>
                <c:pt idx="7475">
                  <c:v>1.20481927710843E-2</c:v>
                </c:pt>
                <c:pt idx="7476">
                  <c:v>2.40963855421686E-2</c:v>
                </c:pt>
                <c:pt idx="7477">
                  <c:v>3.6144578313252997E-2</c:v>
                </c:pt>
                <c:pt idx="7478">
                  <c:v>4.8192771084337303E-2</c:v>
                </c:pt>
                <c:pt idx="7479">
                  <c:v>6.0240963855421603E-2</c:v>
                </c:pt>
                <c:pt idx="7480">
                  <c:v>7.2289156626505993E-2</c:v>
                </c:pt>
                <c:pt idx="7481">
                  <c:v>8.43373493975903E-2</c:v>
                </c:pt>
                <c:pt idx="7482">
                  <c:v>9.6385542168674704E-2</c:v>
                </c:pt>
                <c:pt idx="7483">
                  <c:v>0.108433734939759</c:v>
                </c:pt>
                <c:pt idx="7484">
                  <c:v>0.120481927710843</c:v>
                </c:pt>
                <c:pt idx="7485">
                  <c:v>0.132530120481927</c:v>
                </c:pt>
                <c:pt idx="7486">
                  <c:v>0.14457831325301199</c:v>
                </c:pt>
                <c:pt idx="7487">
                  <c:v>0.156626506024096</c:v>
                </c:pt>
                <c:pt idx="7488">
                  <c:v>0.16867469879517999</c:v>
                </c:pt>
                <c:pt idx="7489">
                  <c:v>0.180722891566265</c:v>
                </c:pt>
                <c:pt idx="7490">
                  <c:v>0.19277108433734899</c:v>
                </c:pt>
                <c:pt idx="7491">
                  <c:v>0.20481927710843301</c:v>
                </c:pt>
                <c:pt idx="7492">
                  <c:v>0.21686746987951799</c:v>
                </c:pt>
                <c:pt idx="7493">
                  <c:v>0.22891566265060201</c:v>
                </c:pt>
                <c:pt idx="7494">
                  <c:v>0.240963855421686</c:v>
                </c:pt>
                <c:pt idx="7495">
                  <c:v>0.25301204819277101</c:v>
                </c:pt>
                <c:pt idx="7496">
                  <c:v>0.265060240963855</c:v>
                </c:pt>
                <c:pt idx="7497">
                  <c:v>0.27710843373493899</c:v>
                </c:pt>
                <c:pt idx="7498">
                  <c:v>0.28915662650602397</c:v>
                </c:pt>
                <c:pt idx="7499">
                  <c:v>0.30120481927710802</c:v>
                </c:pt>
                <c:pt idx="7500">
                  <c:v>0.313253012048192</c:v>
                </c:pt>
                <c:pt idx="7501">
                  <c:v>0.32530120481927699</c:v>
                </c:pt>
                <c:pt idx="7502">
                  <c:v>0.33734939759036098</c:v>
                </c:pt>
                <c:pt idx="7503">
                  <c:v>0.34939759036144502</c:v>
                </c:pt>
                <c:pt idx="7504">
                  <c:v>0.36144578313253001</c:v>
                </c:pt>
                <c:pt idx="7505">
                  <c:v>0.373493975903614</c:v>
                </c:pt>
                <c:pt idx="7506">
                  <c:v>0.38554216867469798</c:v>
                </c:pt>
                <c:pt idx="7507">
                  <c:v>0.39759036144578302</c:v>
                </c:pt>
                <c:pt idx="7508">
                  <c:v>0.40963855421686701</c:v>
                </c:pt>
                <c:pt idx="7509">
                  <c:v>0.421686746987951</c:v>
                </c:pt>
                <c:pt idx="7510">
                  <c:v>0.43373493975903599</c:v>
                </c:pt>
                <c:pt idx="7511">
                  <c:v>0.44578313253011997</c:v>
                </c:pt>
                <c:pt idx="7512">
                  <c:v>0.45783132530120402</c:v>
                </c:pt>
                <c:pt idx="7513">
                  <c:v>0.469879518072289</c:v>
                </c:pt>
                <c:pt idx="7514">
                  <c:v>0.48192771084337299</c:v>
                </c:pt>
                <c:pt idx="7515">
                  <c:v>0.49397590361445698</c:v>
                </c:pt>
                <c:pt idx="7516">
                  <c:v>0.50602409638554202</c:v>
                </c:pt>
                <c:pt idx="7517">
                  <c:v>0.51807228915662595</c:v>
                </c:pt>
                <c:pt idx="7518">
                  <c:v>0.53012048192771</c:v>
                </c:pt>
                <c:pt idx="7519">
                  <c:v>0.54216867469879504</c:v>
                </c:pt>
                <c:pt idx="7520">
                  <c:v>0.55421686746987897</c:v>
                </c:pt>
                <c:pt idx="7521">
                  <c:v>0.56626506024096301</c:v>
                </c:pt>
                <c:pt idx="7522">
                  <c:v>0.57831325301204795</c:v>
                </c:pt>
                <c:pt idx="7523">
                  <c:v>0.59036144578313199</c:v>
                </c:pt>
                <c:pt idx="7524">
                  <c:v>0.60240963855421603</c:v>
                </c:pt>
                <c:pt idx="7525">
                  <c:v>0.61445783132530096</c:v>
                </c:pt>
                <c:pt idx="7526">
                  <c:v>0.62650602409638501</c:v>
                </c:pt>
                <c:pt idx="7527">
                  <c:v>0.63855421686746905</c:v>
                </c:pt>
                <c:pt idx="7528">
                  <c:v>0.65060240963855398</c:v>
                </c:pt>
                <c:pt idx="7529">
                  <c:v>0.66265060240963802</c:v>
                </c:pt>
                <c:pt idx="7530">
                  <c:v>0.67469879518072196</c:v>
                </c:pt>
                <c:pt idx="7531">
                  <c:v>0.686746987951807</c:v>
                </c:pt>
                <c:pt idx="7532">
                  <c:v>0.69879518072289104</c:v>
                </c:pt>
                <c:pt idx="7533">
                  <c:v>0.71084337349397497</c:v>
                </c:pt>
                <c:pt idx="7534">
                  <c:v>0.72289156626506001</c:v>
                </c:pt>
                <c:pt idx="7535">
                  <c:v>0.73493975903614395</c:v>
                </c:pt>
                <c:pt idx="7536">
                  <c:v>0.74698795180722799</c:v>
                </c:pt>
                <c:pt idx="7537">
                  <c:v>0.75903614457831303</c:v>
                </c:pt>
                <c:pt idx="7538">
                  <c:v>0.77108433734939696</c:v>
                </c:pt>
                <c:pt idx="7539">
                  <c:v>0.78313253012048101</c:v>
                </c:pt>
                <c:pt idx="7540">
                  <c:v>0.79518072289156605</c:v>
                </c:pt>
                <c:pt idx="7541">
                  <c:v>0.80722891566264998</c:v>
                </c:pt>
                <c:pt idx="7542">
                  <c:v>0.81927710843373402</c:v>
                </c:pt>
                <c:pt idx="7543">
                  <c:v>0.83132530120481896</c:v>
                </c:pt>
                <c:pt idx="7544">
                  <c:v>0.843373493975903</c:v>
                </c:pt>
                <c:pt idx="7545">
                  <c:v>0.85542168674698704</c:v>
                </c:pt>
                <c:pt idx="7546">
                  <c:v>0.86746987951807197</c:v>
                </c:pt>
                <c:pt idx="7547">
                  <c:v>0.87951807228915602</c:v>
                </c:pt>
                <c:pt idx="7548">
                  <c:v>0.89156626506024095</c:v>
                </c:pt>
                <c:pt idx="7549">
                  <c:v>0.90361445783132499</c:v>
                </c:pt>
                <c:pt idx="7550">
                  <c:v>0.91566265060240903</c:v>
                </c:pt>
                <c:pt idx="7551">
                  <c:v>0.92771084337349397</c:v>
                </c:pt>
                <c:pt idx="7552">
                  <c:v>0.93975903614457801</c:v>
                </c:pt>
                <c:pt idx="7553">
                  <c:v>0.95180722891566205</c:v>
                </c:pt>
                <c:pt idx="7554">
                  <c:v>0.96385542168674698</c:v>
                </c:pt>
                <c:pt idx="7555">
                  <c:v>0.97590361445783103</c:v>
                </c:pt>
                <c:pt idx="7556">
                  <c:v>0.98795180722891496</c:v>
                </c:pt>
                <c:pt idx="7557">
                  <c:v>0</c:v>
                </c:pt>
                <c:pt idx="7558">
                  <c:v>2.94117647058823E-2</c:v>
                </c:pt>
                <c:pt idx="7559">
                  <c:v>5.8823529411764698E-2</c:v>
                </c:pt>
                <c:pt idx="7560">
                  <c:v>8.8235294117646995E-2</c:v>
                </c:pt>
                <c:pt idx="7561">
                  <c:v>0.11764705882352899</c:v>
                </c:pt>
                <c:pt idx="7562">
                  <c:v>0.14705882352941099</c:v>
                </c:pt>
                <c:pt idx="7563">
                  <c:v>0.17647058823529399</c:v>
                </c:pt>
                <c:pt idx="7564">
                  <c:v>0.20588235294117599</c:v>
                </c:pt>
                <c:pt idx="7565">
                  <c:v>0.23529411764705799</c:v>
                </c:pt>
                <c:pt idx="7566">
                  <c:v>0.26470588235294101</c:v>
                </c:pt>
                <c:pt idx="7567">
                  <c:v>0.29411764705882298</c:v>
                </c:pt>
                <c:pt idx="7568">
                  <c:v>0.32352941176470501</c:v>
                </c:pt>
                <c:pt idx="7569">
                  <c:v>0.35294117647058798</c:v>
                </c:pt>
                <c:pt idx="7570">
                  <c:v>0.38235294117647001</c:v>
                </c:pt>
                <c:pt idx="7571">
                  <c:v>0.41176470588235198</c:v>
                </c:pt>
                <c:pt idx="7572">
                  <c:v>0.441176470588235</c:v>
                </c:pt>
                <c:pt idx="7573">
                  <c:v>0.47058823529411697</c:v>
                </c:pt>
                <c:pt idx="7574">
                  <c:v>0.5</c:v>
                </c:pt>
                <c:pt idx="7575">
                  <c:v>0.52941176470588203</c:v>
                </c:pt>
                <c:pt idx="7576">
                  <c:v>0.55882352941176405</c:v>
                </c:pt>
                <c:pt idx="7577">
                  <c:v>0.58823529411764697</c:v>
                </c:pt>
                <c:pt idx="7578">
                  <c:v>0.61764705882352899</c:v>
                </c:pt>
                <c:pt idx="7579">
                  <c:v>0.64705882352941102</c:v>
                </c:pt>
                <c:pt idx="7580">
                  <c:v>0.67647058823529405</c:v>
                </c:pt>
                <c:pt idx="7581">
                  <c:v>0.70588235294117596</c:v>
                </c:pt>
                <c:pt idx="7582">
                  <c:v>0.73529411764705799</c:v>
                </c:pt>
                <c:pt idx="7583">
                  <c:v>0.76470588235294101</c:v>
                </c:pt>
                <c:pt idx="7584">
                  <c:v>0.79411764705882304</c:v>
                </c:pt>
                <c:pt idx="7585">
                  <c:v>0.82352941176470495</c:v>
                </c:pt>
                <c:pt idx="7586">
                  <c:v>0.85294117647058798</c:v>
                </c:pt>
                <c:pt idx="7587">
                  <c:v>0.88235294117647001</c:v>
                </c:pt>
                <c:pt idx="7588">
                  <c:v>0.91176470588235203</c:v>
                </c:pt>
                <c:pt idx="7589">
                  <c:v>0.94117647058823495</c:v>
                </c:pt>
                <c:pt idx="7590">
                  <c:v>0.97058823529411697</c:v>
                </c:pt>
                <c:pt idx="7591">
                  <c:v>0</c:v>
                </c:pt>
                <c:pt idx="7592">
                  <c:v>4.54545454545454E-2</c:v>
                </c:pt>
                <c:pt idx="7593">
                  <c:v>9.0909090909090898E-2</c:v>
                </c:pt>
                <c:pt idx="7594">
                  <c:v>0.13636363636363599</c:v>
                </c:pt>
                <c:pt idx="7595">
                  <c:v>0.18181818181818099</c:v>
                </c:pt>
                <c:pt idx="7596">
                  <c:v>0.22727272727272699</c:v>
                </c:pt>
                <c:pt idx="7597">
                  <c:v>0.27272727272727199</c:v>
                </c:pt>
                <c:pt idx="7598">
                  <c:v>0.31818181818181801</c:v>
                </c:pt>
                <c:pt idx="7599">
                  <c:v>0.36363636363636298</c:v>
                </c:pt>
                <c:pt idx="7600">
                  <c:v>0.40909090909090901</c:v>
                </c:pt>
                <c:pt idx="7601">
                  <c:v>0.45454545454545398</c:v>
                </c:pt>
                <c:pt idx="7602">
                  <c:v>0.5</c:v>
                </c:pt>
                <c:pt idx="7603">
                  <c:v>0.54545454545454497</c:v>
                </c:pt>
                <c:pt idx="7604">
                  <c:v>0.59090909090909005</c:v>
                </c:pt>
                <c:pt idx="7605">
                  <c:v>0.63636363636363602</c:v>
                </c:pt>
                <c:pt idx="7606">
                  <c:v>0.68181818181818099</c:v>
                </c:pt>
                <c:pt idx="7607">
                  <c:v>0.72727272727272696</c:v>
                </c:pt>
                <c:pt idx="7608">
                  <c:v>0.77272727272727204</c:v>
                </c:pt>
                <c:pt idx="7609">
                  <c:v>0.81818181818181801</c:v>
                </c:pt>
                <c:pt idx="7610">
                  <c:v>0.86363636363636298</c:v>
                </c:pt>
                <c:pt idx="7611">
                  <c:v>0.90909090909090895</c:v>
                </c:pt>
                <c:pt idx="7612">
                  <c:v>0.95454545454545403</c:v>
                </c:pt>
                <c:pt idx="7613">
                  <c:v>0</c:v>
                </c:pt>
                <c:pt idx="7614">
                  <c:v>8.3333333333333301E-2</c:v>
                </c:pt>
                <c:pt idx="7615">
                  <c:v>0.16666666666666599</c:v>
                </c:pt>
                <c:pt idx="7616">
                  <c:v>0.25</c:v>
                </c:pt>
                <c:pt idx="7617">
                  <c:v>0.33333333333333298</c:v>
                </c:pt>
                <c:pt idx="7618">
                  <c:v>0.41666666666666602</c:v>
                </c:pt>
                <c:pt idx="7619">
                  <c:v>0.5</c:v>
                </c:pt>
                <c:pt idx="7620">
                  <c:v>0.58333333333333304</c:v>
                </c:pt>
                <c:pt idx="7621">
                  <c:v>0.66666666666666596</c:v>
                </c:pt>
                <c:pt idx="7622">
                  <c:v>0.75</c:v>
                </c:pt>
                <c:pt idx="7623">
                  <c:v>0.83333333333333304</c:v>
                </c:pt>
                <c:pt idx="7624">
                  <c:v>0.91666666666666596</c:v>
                </c:pt>
                <c:pt idx="7625">
                  <c:v>0</c:v>
                </c:pt>
                <c:pt idx="7626">
                  <c:v>1.23456790123456E-2</c:v>
                </c:pt>
                <c:pt idx="7627">
                  <c:v>2.4691358024691301E-2</c:v>
                </c:pt>
                <c:pt idx="7628">
                  <c:v>3.7037037037037E-2</c:v>
                </c:pt>
                <c:pt idx="7629">
                  <c:v>4.9382716049382699E-2</c:v>
                </c:pt>
                <c:pt idx="7630">
                  <c:v>6.1728395061728301E-2</c:v>
                </c:pt>
                <c:pt idx="7631">
                  <c:v>7.4074074074074001E-2</c:v>
                </c:pt>
                <c:pt idx="7632">
                  <c:v>8.6419753086419707E-2</c:v>
                </c:pt>
                <c:pt idx="7633">
                  <c:v>9.8765432098765399E-2</c:v>
                </c:pt>
                <c:pt idx="7634">
                  <c:v>0.11111111111111099</c:v>
                </c:pt>
                <c:pt idx="7635">
                  <c:v>0.12345679012345601</c:v>
                </c:pt>
                <c:pt idx="7636">
                  <c:v>0.13580246913580199</c:v>
                </c:pt>
                <c:pt idx="7637">
                  <c:v>0.148148148148148</c:v>
                </c:pt>
                <c:pt idx="7638">
                  <c:v>0.16049382716049301</c:v>
                </c:pt>
                <c:pt idx="7639">
                  <c:v>0.172839506172839</c:v>
                </c:pt>
                <c:pt idx="7640">
                  <c:v>0.18518518518518501</c:v>
                </c:pt>
                <c:pt idx="7641">
                  <c:v>0.19753086419752999</c:v>
                </c:pt>
                <c:pt idx="7642">
                  <c:v>0.209876543209876</c:v>
                </c:pt>
                <c:pt idx="7643">
                  <c:v>0.22222222222222199</c:v>
                </c:pt>
                <c:pt idx="7644">
                  <c:v>0.234567901234567</c:v>
                </c:pt>
                <c:pt idx="7645">
                  <c:v>0.24691358024691301</c:v>
                </c:pt>
                <c:pt idx="7646">
                  <c:v>0.25925925925925902</c:v>
                </c:pt>
                <c:pt idx="7647">
                  <c:v>0.27160493827160398</c:v>
                </c:pt>
                <c:pt idx="7648">
                  <c:v>0.28395061728394999</c:v>
                </c:pt>
                <c:pt idx="7649">
                  <c:v>0.296296296296296</c:v>
                </c:pt>
                <c:pt idx="7650">
                  <c:v>0.30864197530864101</c:v>
                </c:pt>
                <c:pt idx="7651">
                  <c:v>0.32098765432098703</c:v>
                </c:pt>
                <c:pt idx="7652">
                  <c:v>0.33333333333333298</c:v>
                </c:pt>
                <c:pt idx="7653">
                  <c:v>0.34567901234567899</c:v>
                </c:pt>
                <c:pt idx="7654">
                  <c:v>0.35802469135802401</c:v>
                </c:pt>
                <c:pt idx="7655">
                  <c:v>0.37037037037037002</c:v>
                </c:pt>
                <c:pt idx="7656">
                  <c:v>0.38271604938271597</c:v>
                </c:pt>
                <c:pt idx="7657">
                  <c:v>0.39506172839506098</c:v>
                </c:pt>
                <c:pt idx="7658">
                  <c:v>0.407407407407407</c:v>
                </c:pt>
                <c:pt idx="7659">
                  <c:v>0.41975308641975301</c:v>
                </c:pt>
                <c:pt idx="7660">
                  <c:v>0.43209876543209802</c:v>
                </c:pt>
                <c:pt idx="7661">
                  <c:v>0.44444444444444398</c:v>
                </c:pt>
                <c:pt idx="7662">
                  <c:v>0.45679012345678999</c:v>
                </c:pt>
                <c:pt idx="7663">
                  <c:v>0.469135802469135</c:v>
                </c:pt>
                <c:pt idx="7664">
                  <c:v>0.48148148148148101</c:v>
                </c:pt>
                <c:pt idx="7665">
                  <c:v>0.49382716049382702</c:v>
                </c:pt>
                <c:pt idx="7666">
                  <c:v>0.50617283950617198</c:v>
                </c:pt>
                <c:pt idx="7667">
                  <c:v>0.51851851851851805</c:v>
                </c:pt>
                <c:pt idx="7668">
                  <c:v>0.530864197530864</c:v>
                </c:pt>
                <c:pt idx="7669">
                  <c:v>0.54320987654320896</c:v>
                </c:pt>
                <c:pt idx="7670">
                  <c:v>0.55555555555555503</c:v>
                </c:pt>
                <c:pt idx="7671">
                  <c:v>0.56790123456790098</c:v>
                </c:pt>
                <c:pt idx="7672">
                  <c:v>0.58024691358024605</c:v>
                </c:pt>
                <c:pt idx="7673">
                  <c:v>0.592592592592592</c:v>
                </c:pt>
                <c:pt idx="7674">
                  <c:v>0.60493827160493796</c:v>
                </c:pt>
                <c:pt idx="7675">
                  <c:v>0.61728395061728303</c:v>
                </c:pt>
                <c:pt idx="7676">
                  <c:v>0.62962962962962898</c:v>
                </c:pt>
                <c:pt idx="7677">
                  <c:v>0.64197530864197505</c:v>
                </c:pt>
                <c:pt idx="7678">
                  <c:v>0.65432098765432101</c:v>
                </c:pt>
                <c:pt idx="7679">
                  <c:v>0.66666666666666596</c:v>
                </c:pt>
                <c:pt idx="7680">
                  <c:v>0.67901234567901203</c:v>
                </c:pt>
                <c:pt idx="7681">
                  <c:v>0.69135802469135799</c:v>
                </c:pt>
                <c:pt idx="7682">
                  <c:v>0.70370370370370305</c:v>
                </c:pt>
                <c:pt idx="7683">
                  <c:v>0.71604938271604901</c:v>
                </c:pt>
                <c:pt idx="7684">
                  <c:v>0.72839506172839497</c:v>
                </c:pt>
                <c:pt idx="7685">
                  <c:v>0.74074074074074003</c:v>
                </c:pt>
                <c:pt idx="7686">
                  <c:v>0.75308641975308599</c:v>
                </c:pt>
                <c:pt idx="7687">
                  <c:v>0.76543209876543195</c:v>
                </c:pt>
                <c:pt idx="7688">
                  <c:v>0.77777777777777701</c:v>
                </c:pt>
                <c:pt idx="7689">
                  <c:v>0.79012345679012297</c:v>
                </c:pt>
                <c:pt idx="7690">
                  <c:v>0.80246913580246904</c:v>
                </c:pt>
                <c:pt idx="7691">
                  <c:v>0.81481481481481399</c:v>
                </c:pt>
                <c:pt idx="7692">
                  <c:v>0.82716049382715995</c:v>
                </c:pt>
                <c:pt idx="7693">
                  <c:v>0.83950617283950602</c:v>
                </c:pt>
                <c:pt idx="7694">
                  <c:v>0.85185185185185097</c:v>
                </c:pt>
                <c:pt idx="7695">
                  <c:v>0.86419753086419704</c:v>
                </c:pt>
                <c:pt idx="7696">
                  <c:v>0.87654320987654299</c:v>
                </c:pt>
                <c:pt idx="7697">
                  <c:v>0.88888888888888795</c:v>
                </c:pt>
                <c:pt idx="7698">
                  <c:v>0.90123456790123402</c:v>
                </c:pt>
                <c:pt idx="7699">
                  <c:v>0.91358024691357997</c:v>
                </c:pt>
                <c:pt idx="7700">
                  <c:v>0.92592592592592504</c:v>
                </c:pt>
                <c:pt idx="7701">
                  <c:v>0.938271604938271</c:v>
                </c:pt>
                <c:pt idx="7702">
                  <c:v>0.95061728395061695</c:v>
                </c:pt>
                <c:pt idx="7703">
                  <c:v>0.96296296296296202</c:v>
                </c:pt>
                <c:pt idx="7704">
                  <c:v>0.97530864197530798</c:v>
                </c:pt>
                <c:pt idx="7705">
                  <c:v>0.98765432098765404</c:v>
                </c:pt>
                <c:pt idx="7706">
                  <c:v>0</c:v>
                </c:pt>
                <c:pt idx="7707">
                  <c:v>1.04166666666666E-2</c:v>
                </c:pt>
                <c:pt idx="7708">
                  <c:v>2.0833333333333301E-2</c:v>
                </c:pt>
                <c:pt idx="7709">
                  <c:v>3.125E-2</c:v>
                </c:pt>
                <c:pt idx="7710">
                  <c:v>4.1666666666666602E-2</c:v>
                </c:pt>
                <c:pt idx="7711">
                  <c:v>5.2083333333333301E-2</c:v>
                </c:pt>
                <c:pt idx="7712">
                  <c:v>6.25E-2</c:v>
                </c:pt>
                <c:pt idx="7713">
                  <c:v>7.2916666666666602E-2</c:v>
                </c:pt>
                <c:pt idx="7714">
                  <c:v>8.3333333333333301E-2</c:v>
                </c:pt>
                <c:pt idx="7715">
                  <c:v>9.375E-2</c:v>
                </c:pt>
                <c:pt idx="7716">
                  <c:v>0.10416666666666601</c:v>
                </c:pt>
                <c:pt idx="7717">
                  <c:v>0.114583333333333</c:v>
                </c:pt>
                <c:pt idx="7718">
                  <c:v>0.125</c:v>
                </c:pt>
                <c:pt idx="7719">
                  <c:v>0.13541666666666599</c:v>
                </c:pt>
                <c:pt idx="7720">
                  <c:v>0.14583333333333301</c:v>
                </c:pt>
                <c:pt idx="7721">
                  <c:v>0.15625</c:v>
                </c:pt>
                <c:pt idx="7722">
                  <c:v>0.16666666666666599</c:v>
                </c:pt>
                <c:pt idx="7723">
                  <c:v>0.17708333333333301</c:v>
                </c:pt>
                <c:pt idx="7724">
                  <c:v>0.1875</c:v>
                </c:pt>
                <c:pt idx="7725">
                  <c:v>0.19791666666666599</c:v>
                </c:pt>
                <c:pt idx="7726">
                  <c:v>0.20833333333333301</c:v>
                </c:pt>
                <c:pt idx="7727">
                  <c:v>0.21875</c:v>
                </c:pt>
                <c:pt idx="7728">
                  <c:v>0.22916666666666599</c:v>
                </c:pt>
                <c:pt idx="7729">
                  <c:v>0.23958333333333301</c:v>
                </c:pt>
                <c:pt idx="7730">
                  <c:v>0.25</c:v>
                </c:pt>
                <c:pt idx="7731">
                  <c:v>0.26041666666666602</c:v>
                </c:pt>
                <c:pt idx="7732">
                  <c:v>0.27083333333333298</c:v>
                </c:pt>
                <c:pt idx="7733">
                  <c:v>0.28125</c:v>
                </c:pt>
                <c:pt idx="7734">
                  <c:v>0.29166666666666602</c:v>
                </c:pt>
                <c:pt idx="7735">
                  <c:v>0.30208333333333298</c:v>
                </c:pt>
                <c:pt idx="7736">
                  <c:v>0.3125</c:v>
                </c:pt>
                <c:pt idx="7737">
                  <c:v>0.32291666666666602</c:v>
                </c:pt>
                <c:pt idx="7738">
                  <c:v>0.33333333333333298</c:v>
                </c:pt>
                <c:pt idx="7739">
                  <c:v>0.34375</c:v>
                </c:pt>
                <c:pt idx="7740">
                  <c:v>0.35416666666666602</c:v>
                </c:pt>
                <c:pt idx="7741">
                  <c:v>0.36458333333333298</c:v>
                </c:pt>
                <c:pt idx="7742">
                  <c:v>0.375</c:v>
                </c:pt>
                <c:pt idx="7743">
                  <c:v>0.38541666666666602</c:v>
                </c:pt>
                <c:pt idx="7744">
                  <c:v>0.39583333333333298</c:v>
                </c:pt>
                <c:pt idx="7745">
                  <c:v>0.40625</c:v>
                </c:pt>
                <c:pt idx="7746">
                  <c:v>0.41666666666666602</c:v>
                </c:pt>
                <c:pt idx="7747">
                  <c:v>0.42708333333333298</c:v>
                </c:pt>
                <c:pt idx="7748">
                  <c:v>0.4375</c:v>
                </c:pt>
                <c:pt idx="7749">
                  <c:v>0.44791666666666602</c:v>
                </c:pt>
                <c:pt idx="7750">
                  <c:v>0.45833333333333298</c:v>
                </c:pt>
                <c:pt idx="7751">
                  <c:v>0.46875</c:v>
                </c:pt>
                <c:pt idx="7752">
                  <c:v>0.47916666666666602</c:v>
                </c:pt>
                <c:pt idx="7753">
                  <c:v>0.48958333333333298</c:v>
                </c:pt>
                <c:pt idx="7754">
                  <c:v>0.5</c:v>
                </c:pt>
                <c:pt idx="7755">
                  <c:v>0.51041666666666596</c:v>
                </c:pt>
                <c:pt idx="7756">
                  <c:v>0.52083333333333304</c:v>
                </c:pt>
                <c:pt idx="7757">
                  <c:v>0.53125</c:v>
                </c:pt>
                <c:pt idx="7758">
                  <c:v>0.54166666666666596</c:v>
                </c:pt>
                <c:pt idx="7759">
                  <c:v>0.55208333333333304</c:v>
                </c:pt>
                <c:pt idx="7760">
                  <c:v>0.5625</c:v>
                </c:pt>
                <c:pt idx="7761">
                  <c:v>0.57291666666666596</c:v>
                </c:pt>
                <c:pt idx="7762">
                  <c:v>0.58333333333333304</c:v>
                </c:pt>
                <c:pt idx="7763">
                  <c:v>0.59375</c:v>
                </c:pt>
                <c:pt idx="7764">
                  <c:v>0.60416666666666596</c:v>
                </c:pt>
                <c:pt idx="7765">
                  <c:v>0.61458333333333304</c:v>
                </c:pt>
                <c:pt idx="7766">
                  <c:v>0.625</c:v>
                </c:pt>
                <c:pt idx="7767">
                  <c:v>0.63541666666666596</c:v>
                </c:pt>
                <c:pt idx="7768">
                  <c:v>0.64583333333333304</c:v>
                </c:pt>
                <c:pt idx="7769">
                  <c:v>0.65625</c:v>
                </c:pt>
                <c:pt idx="7770">
                  <c:v>0.66666666666666596</c:v>
                </c:pt>
                <c:pt idx="7771">
                  <c:v>0.67708333333333304</c:v>
                </c:pt>
                <c:pt idx="7772">
                  <c:v>0.6875</c:v>
                </c:pt>
                <c:pt idx="7773">
                  <c:v>0.69791666666666596</c:v>
                </c:pt>
                <c:pt idx="7774">
                  <c:v>0.70833333333333304</c:v>
                </c:pt>
                <c:pt idx="7775">
                  <c:v>0.71875</c:v>
                </c:pt>
                <c:pt idx="7776">
                  <c:v>0.72916666666666596</c:v>
                </c:pt>
                <c:pt idx="7777">
                  <c:v>0.73958333333333304</c:v>
                </c:pt>
                <c:pt idx="7778">
                  <c:v>0.75</c:v>
                </c:pt>
                <c:pt idx="7779">
                  <c:v>0.76041666666666596</c:v>
                </c:pt>
                <c:pt idx="7780">
                  <c:v>0.77083333333333304</c:v>
                </c:pt>
                <c:pt idx="7781">
                  <c:v>0.78125</c:v>
                </c:pt>
                <c:pt idx="7782">
                  <c:v>0.79166666666666596</c:v>
                </c:pt>
                <c:pt idx="7783">
                  <c:v>0.80208333333333304</c:v>
                </c:pt>
                <c:pt idx="7784">
                  <c:v>0.8125</c:v>
                </c:pt>
                <c:pt idx="7785">
                  <c:v>0.82291666666666596</c:v>
                </c:pt>
                <c:pt idx="7786">
                  <c:v>0.83333333333333304</c:v>
                </c:pt>
                <c:pt idx="7787">
                  <c:v>0.84375</c:v>
                </c:pt>
                <c:pt idx="7788">
                  <c:v>0.85416666666666596</c:v>
                </c:pt>
                <c:pt idx="7789">
                  <c:v>0.86458333333333304</c:v>
                </c:pt>
                <c:pt idx="7790">
                  <c:v>0.875</c:v>
                </c:pt>
                <c:pt idx="7791">
                  <c:v>0.88541666666666596</c:v>
                </c:pt>
                <c:pt idx="7792">
                  <c:v>0.89583333333333304</c:v>
                </c:pt>
                <c:pt idx="7793">
                  <c:v>0.90625</c:v>
                </c:pt>
                <c:pt idx="7794">
                  <c:v>0.91666666666666596</c:v>
                </c:pt>
                <c:pt idx="7795">
                  <c:v>0.92708333333333304</c:v>
                </c:pt>
                <c:pt idx="7796">
                  <c:v>0.9375</c:v>
                </c:pt>
                <c:pt idx="7797">
                  <c:v>0.94791666666666596</c:v>
                </c:pt>
                <c:pt idx="7798">
                  <c:v>0.95833333333333304</c:v>
                </c:pt>
                <c:pt idx="7799">
                  <c:v>0.96875</c:v>
                </c:pt>
                <c:pt idx="7800">
                  <c:v>0.97916666666666596</c:v>
                </c:pt>
                <c:pt idx="7801">
                  <c:v>0.98958333333333304</c:v>
                </c:pt>
                <c:pt idx="7802">
                  <c:v>0</c:v>
                </c:pt>
                <c:pt idx="7803">
                  <c:v>2.8571428571428501E-2</c:v>
                </c:pt>
                <c:pt idx="7804">
                  <c:v>5.7142857142857099E-2</c:v>
                </c:pt>
                <c:pt idx="7805">
                  <c:v>8.5714285714285701E-2</c:v>
                </c:pt>
                <c:pt idx="7806">
                  <c:v>0.114285714285714</c:v>
                </c:pt>
                <c:pt idx="7807">
                  <c:v>0.14285714285714199</c:v>
                </c:pt>
                <c:pt idx="7808">
                  <c:v>0.17142857142857101</c:v>
                </c:pt>
                <c:pt idx="7809">
                  <c:v>0.2</c:v>
                </c:pt>
                <c:pt idx="7810">
                  <c:v>0.22857142857142801</c:v>
                </c:pt>
                <c:pt idx="7811">
                  <c:v>0.25714285714285701</c:v>
                </c:pt>
                <c:pt idx="7812">
                  <c:v>0.28571428571428498</c:v>
                </c:pt>
                <c:pt idx="7813">
                  <c:v>0.314285714285714</c:v>
                </c:pt>
                <c:pt idx="7814">
                  <c:v>0.34285714285714203</c:v>
                </c:pt>
                <c:pt idx="7815">
                  <c:v>0.371428571428571</c:v>
                </c:pt>
                <c:pt idx="7816">
                  <c:v>0.4</c:v>
                </c:pt>
                <c:pt idx="7817">
                  <c:v>0.42857142857142799</c:v>
                </c:pt>
                <c:pt idx="7818">
                  <c:v>0.45714285714285702</c:v>
                </c:pt>
                <c:pt idx="7819">
                  <c:v>0.48571428571428499</c:v>
                </c:pt>
                <c:pt idx="7820">
                  <c:v>0.51428571428571401</c:v>
                </c:pt>
                <c:pt idx="7821">
                  <c:v>0.54285714285714204</c:v>
                </c:pt>
                <c:pt idx="7822">
                  <c:v>0.57142857142857095</c:v>
                </c:pt>
                <c:pt idx="7823">
                  <c:v>0.6</c:v>
                </c:pt>
                <c:pt idx="7824">
                  <c:v>0.628571428571428</c:v>
                </c:pt>
                <c:pt idx="7825">
                  <c:v>0.65714285714285703</c:v>
                </c:pt>
                <c:pt idx="7826">
                  <c:v>0.68571428571428505</c:v>
                </c:pt>
                <c:pt idx="7827">
                  <c:v>0.71428571428571397</c:v>
                </c:pt>
                <c:pt idx="7828">
                  <c:v>0.74285714285714199</c:v>
                </c:pt>
                <c:pt idx="7829">
                  <c:v>0.77142857142857102</c:v>
                </c:pt>
                <c:pt idx="7830">
                  <c:v>0.8</c:v>
                </c:pt>
                <c:pt idx="7831">
                  <c:v>0.82857142857142796</c:v>
                </c:pt>
                <c:pt idx="7832">
                  <c:v>0.85714285714285698</c:v>
                </c:pt>
                <c:pt idx="7833">
                  <c:v>0.88571428571428501</c:v>
                </c:pt>
                <c:pt idx="7834">
                  <c:v>0.91428571428571404</c:v>
                </c:pt>
                <c:pt idx="7835">
                  <c:v>0.94285714285714195</c:v>
                </c:pt>
                <c:pt idx="7836">
                  <c:v>0.97142857142857097</c:v>
                </c:pt>
                <c:pt idx="7837">
                  <c:v>0</c:v>
                </c:pt>
                <c:pt idx="7838">
                  <c:v>6.25E-2</c:v>
                </c:pt>
                <c:pt idx="7839">
                  <c:v>0.125</c:v>
                </c:pt>
                <c:pt idx="7840">
                  <c:v>0.1875</c:v>
                </c:pt>
                <c:pt idx="7841">
                  <c:v>0.25</c:v>
                </c:pt>
                <c:pt idx="7842">
                  <c:v>0.3125</c:v>
                </c:pt>
                <c:pt idx="7843">
                  <c:v>0.375</c:v>
                </c:pt>
                <c:pt idx="7844">
                  <c:v>0.4375</c:v>
                </c:pt>
                <c:pt idx="7845">
                  <c:v>0.5</c:v>
                </c:pt>
                <c:pt idx="7846">
                  <c:v>0.5625</c:v>
                </c:pt>
                <c:pt idx="7847">
                  <c:v>0.625</c:v>
                </c:pt>
                <c:pt idx="7848">
                  <c:v>0.6875</c:v>
                </c:pt>
                <c:pt idx="7849">
                  <c:v>0.75</c:v>
                </c:pt>
                <c:pt idx="7850">
                  <c:v>0.8125</c:v>
                </c:pt>
                <c:pt idx="7851">
                  <c:v>0.875</c:v>
                </c:pt>
                <c:pt idx="7852">
                  <c:v>0.9375</c:v>
                </c:pt>
                <c:pt idx="7853">
                  <c:v>0</c:v>
                </c:pt>
                <c:pt idx="7854">
                  <c:v>2.1276595744680799E-2</c:v>
                </c:pt>
                <c:pt idx="7855">
                  <c:v>4.2553191489361701E-2</c:v>
                </c:pt>
                <c:pt idx="7856">
                  <c:v>6.3829787234042507E-2</c:v>
                </c:pt>
                <c:pt idx="7857">
                  <c:v>8.5106382978723402E-2</c:v>
                </c:pt>
                <c:pt idx="7858">
                  <c:v>0.10638297872340401</c:v>
                </c:pt>
                <c:pt idx="7859">
                  <c:v>0.12765957446808501</c:v>
                </c:pt>
                <c:pt idx="7860">
                  <c:v>0.14893617021276501</c:v>
                </c:pt>
                <c:pt idx="7861">
                  <c:v>0.170212765957446</c:v>
                </c:pt>
                <c:pt idx="7862">
                  <c:v>0.19148936170212699</c:v>
                </c:pt>
                <c:pt idx="7863">
                  <c:v>0.21276595744680801</c:v>
                </c:pt>
                <c:pt idx="7864">
                  <c:v>0.23404255319148901</c:v>
                </c:pt>
                <c:pt idx="7865">
                  <c:v>0.25531914893617003</c:v>
                </c:pt>
                <c:pt idx="7866">
                  <c:v>0.27659574468085102</c:v>
                </c:pt>
                <c:pt idx="7867">
                  <c:v>0.29787234042553101</c:v>
                </c:pt>
                <c:pt idx="7868">
                  <c:v>0.31914893617021201</c:v>
                </c:pt>
                <c:pt idx="7869">
                  <c:v>0.340425531914893</c:v>
                </c:pt>
                <c:pt idx="7870">
                  <c:v>0.36170212765957399</c:v>
                </c:pt>
                <c:pt idx="7871">
                  <c:v>0.38297872340425498</c:v>
                </c:pt>
                <c:pt idx="7872">
                  <c:v>0.40425531914893598</c:v>
                </c:pt>
                <c:pt idx="7873">
                  <c:v>0.42553191489361702</c:v>
                </c:pt>
                <c:pt idx="7874">
                  <c:v>0.44680851063829702</c:v>
                </c:pt>
                <c:pt idx="7875">
                  <c:v>0.46808510638297801</c:v>
                </c:pt>
                <c:pt idx="7876">
                  <c:v>0.489361702127659</c:v>
                </c:pt>
                <c:pt idx="7877">
                  <c:v>0.51063829787234005</c:v>
                </c:pt>
                <c:pt idx="7878">
                  <c:v>0.53191489361702105</c:v>
                </c:pt>
                <c:pt idx="7879">
                  <c:v>0.55319148936170204</c:v>
                </c:pt>
                <c:pt idx="7880">
                  <c:v>0.57446808510638303</c:v>
                </c:pt>
                <c:pt idx="7881">
                  <c:v>0.59574468085106302</c:v>
                </c:pt>
                <c:pt idx="7882">
                  <c:v>0.61702127659574402</c:v>
                </c:pt>
                <c:pt idx="7883">
                  <c:v>0.63829787234042501</c:v>
                </c:pt>
                <c:pt idx="7884">
                  <c:v>0.659574468085106</c:v>
                </c:pt>
                <c:pt idx="7885">
                  <c:v>0.680851063829787</c:v>
                </c:pt>
                <c:pt idx="7886">
                  <c:v>0.70212765957446799</c:v>
                </c:pt>
                <c:pt idx="7887">
                  <c:v>0.72340425531914898</c:v>
                </c:pt>
                <c:pt idx="7888">
                  <c:v>0.74468085106382897</c:v>
                </c:pt>
                <c:pt idx="7889">
                  <c:v>0.76595744680850997</c:v>
                </c:pt>
                <c:pt idx="7890">
                  <c:v>0.78723404255319096</c:v>
                </c:pt>
                <c:pt idx="7891">
                  <c:v>0.80851063829787195</c:v>
                </c:pt>
                <c:pt idx="7892">
                  <c:v>0.82978723404255295</c:v>
                </c:pt>
                <c:pt idx="7893">
                  <c:v>0.85106382978723405</c:v>
                </c:pt>
                <c:pt idx="7894">
                  <c:v>0.87234042553191404</c:v>
                </c:pt>
                <c:pt idx="7895">
                  <c:v>0.89361702127659504</c:v>
                </c:pt>
                <c:pt idx="7896">
                  <c:v>0.91489361702127603</c:v>
                </c:pt>
                <c:pt idx="7897">
                  <c:v>0.93617021276595702</c:v>
                </c:pt>
                <c:pt idx="7898">
                  <c:v>0.95744680851063801</c:v>
                </c:pt>
                <c:pt idx="7899">
                  <c:v>0.97872340425531901</c:v>
                </c:pt>
                <c:pt idx="7900">
                  <c:v>0</c:v>
                </c:pt>
                <c:pt idx="7901">
                  <c:v>1.51515151515151E-2</c:v>
                </c:pt>
                <c:pt idx="7902">
                  <c:v>3.03030303030303E-2</c:v>
                </c:pt>
                <c:pt idx="7903">
                  <c:v>4.54545454545454E-2</c:v>
                </c:pt>
                <c:pt idx="7904">
                  <c:v>6.0606060606060601E-2</c:v>
                </c:pt>
                <c:pt idx="7905">
                  <c:v>7.5757575757575704E-2</c:v>
                </c:pt>
                <c:pt idx="7906">
                  <c:v>9.0909090909090898E-2</c:v>
                </c:pt>
                <c:pt idx="7907">
                  <c:v>0.10606060606060599</c:v>
                </c:pt>
                <c:pt idx="7908">
                  <c:v>0.12121212121212099</c:v>
                </c:pt>
                <c:pt idx="7909">
                  <c:v>0.13636363636363599</c:v>
                </c:pt>
                <c:pt idx="7910">
                  <c:v>0.15151515151515099</c:v>
                </c:pt>
                <c:pt idx="7911">
                  <c:v>0.16666666666666599</c:v>
                </c:pt>
                <c:pt idx="7912">
                  <c:v>0.18181818181818099</c:v>
                </c:pt>
                <c:pt idx="7913">
                  <c:v>0.19696969696969599</c:v>
                </c:pt>
                <c:pt idx="7914">
                  <c:v>0.21212121212121199</c:v>
                </c:pt>
                <c:pt idx="7915">
                  <c:v>0.22727272727272699</c:v>
                </c:pt>
                <c:pt idx="7916">
                  <c:v>0.24242424242424199</c:v>
                </c:pt>
                <c:pt idx="7917">
                  <c:v>0.25757575757575701</c:v>
                </c:pt>
                <c:pt idx="7918">
                  <c:v>0.27272727272727199</c:v>
                </c:pt>
                <c:pt idx="7919">
                  <c:v>0.28787878787878701</c:v>
                </c:pt>
                <c:pt idx="7920">
                  <c:v>0.30303030303030298</c:v>
                </c:pt>
                <c:pt idx="7921">
                  <c:v>0.31818181818181801</c:v>
                </c:pt>
                <c:pt idx="7922">
                  <c:v>0.33333333333333298</c:v>
                </c:pt>
                <c:pt idx="7923">
                  <c:v>0.34848484848484801</c:v>
                </c:pt>
                <c:pt idx="7924">
                  <c:v>0.36363636363636298</c:v>
                </c:pt>
                <c:pt idx="7925">
                  <c:v>0.37878787878787801</c:v>
                </c:pt>
                <c:pt idx="7926">
                  <c:v>0.39393939393939298</c:v>
                </c:pt>
                <c:pt idx="7927">
                  <c:v>0.40909090909090901</c:v>
                </c:pt>
                <c:pt idx="7928">
                  <c:v>0.42424242424242398</c:v>
                </c:pt>
                <c:pt idx="7929">
                  <c:v>0.439393939393939</c:v>
                </c:pt>
                <c:pt idx="7930">
                  <c:v>0.45454545454545398</c:v>
                </c:pt>
                <c:pt idx="7931">
                  <c:v>0.469696969696969</c:v>
                </c:pt>
                <c:pt idx="7932">
                  <c:v>0.48484848484848397</c:v>
                </c:pt>
                <c:pt idx="7933">
                  <c:v>0.5</c:v>
                </c:pt>
                <c:pt idx="7934">
                  <c:v>0.51515151515151503</c:v>
                </c:pt>
                <c:pt idx="7935">
                  <c:v>0.53030303030303005</c:v>
                </c:pt>
                <c:pt idx="7936">
                  <c:v>0.54545454545454497</c:v>
                </c:pt>
                <c:pt idx="7937">
                  <c:v>0.56060606060606</c:v>
                </c:pt>
                <c:pt idx="7938">
                  <c:v>0.57575757575757502</c:v>
                </c:pt>
                <c:pt idx="7939">
                  <c:v>0.59090909090909005</c:v>
                </c:pt>
                <c:pt idx="7940">
                  <c:v>0.60606060606060597</c:v>
                </c:pt>
                <c:pt idx="7941">
                  <c:v>0.62121212121212099</c:v>
                </c:pt>
                <c:pt idx="7942">
                  <c:v>0.63636363636363602</c:v>
                </c:pt>
                <c:pt idx="7943">
                  <c:v>0.65151515151515105</c:v>
                </c:pt>
                <c:pt idx="7944">
                  <c:v>0.66666666666666596</c:v>
                </c:pt>
                <c:pt idx="7945">
                  <c:v>0.68181818181818099</c:v>
                </c:pt>
                <c:pt idx="7946">
                  <c:v>0.69696969696969702</c:v>
                </c:pt>
                <c:pt idx="7947">
                  <c:v>0.71212121212121204</c:v>
                </c:pt>
                <c:pt idx="7948">
                  <c:v>0.72727272727272696</c:v>
                </c:pt>
                <c:pt idx="7949">
                  <c:v>0.74242424242424199</c:v>
                </c:pt>
                <c:pt idx="7950">
                  <c:v>0.75757575757575701</c:v>
                </c:pt>
                <c:pt idx="7951">
                  <c:v>0.77272727272727204</c:v>
                </c:pt>
                <c:pt idx="7952">
                  <c:v>0.78787878787878696</c:v>
                </c:pt>
                <c:pt idx="7953">
                  <c:v>0.80303030303030298</c:v>
                </c:pt>
                <c:pt idx="7954">
                  <c:v>0.81818181818181801</c:v>
                </c:pt>
                <c:pt idx="7955">
                  <c:v>0.83333333333333304</c:v>
                </c:pt>
                <c:pt idx="7956">
                  <c:v>0.84848484848484795</c:v>
                </c:pt>
                <c:pt idx="7957">
                  <c:v>0.86363636363636298</c:v>
                </c:pt>
                <c:pt idx="7958">
                  <c:v>0.87878787878787801</c:v>
                </c:pt>
                <c:pt idx="7959">
                  <c:v>0.89393939393939303</c:v>
                </c:pt>
                <c:pt idx="7960">
                  <c:v>0.90909090909090895</c:v>
                </c:pt>
                <c:pt idx="7961">
                  <c:v>0.92424242424242398</c:v>
                </c:pt>
                <c:pt idx="7962">
                  <c:v>0.939393939393939</c:v>
                </c:pt>
                <c:pt idx="7963">
                  <c:v>0.95454545454545403</c:v>
                </c:pt>
                <c:pt idx="7964">
                  <c:v>0.96969696969696895</c:v>
                </c:pt>
                <c:pt idx="7965">
                  <c:v>0.98484848484848397</c:v>
                </c:pt>
                <c:pt idx="7966">
                  <c:v>0</c:v>
                </c:pt>
                <c:pt idx="7967">
                  <c:v>5.2631578947368397E-2</c:v>
                </c:pt>
                <c:pt idx="7968">
                  <c:v>0.105263157894736</c:v>
                </c:pt>
                <c:pt idx="7969">
                  <c:v>0.157894736842105</c:v>
                </c:pt>
                <c:pt idx="7970">
                  <c:v>0.21052631578947301</c:v>
                </c:pt>
                <c:pt idx="7971">
                  <c:v>0.26315789473684198</c:v>
                </c:pt>
                <c:pt idx="7972">
                  <c:v>0.31578947368421001</c:v>
                </c:pt>
                <c:pt idx="7973">
                  <c:v>0.36842105263157798</c:v>
                </c:pt>
                <c:pt idx="7974">
                  <c:v>0.42105263157894701</c:v>
                </c:pt>
                <c:pt idx="7975">
                  <c:v>0.47368421052631499</c:v>
                </c:pt>
                <c:pt idx="7976">
                  <c:v>0.52631578947368396</c:v>
                </c:pt>
                <c:pt idx="7977">
                  <c:v>0.57894736842105199</c:v>
                </c:pt>
                <c:pt idx="7978">
                  <c:v>0.63157894736842102</c:v>
                </c:pt>
                <c:pt idx="7979">
                  <c:v>0.68421052631578905</c:v>
                </c:pt>
                <c:pt idx="7980">
                  <c:v>0.73684210526315697</c:v>
                </c:pt>
                <c:pt idx="7981">
                  <c:v>0.78947368421052599</c:v>
                </c:pt>
                <c:pt idx="7982">
                  <c:v>0.84210526315789402</c:v>
                </c:pt>
                <c:pt idx="7983">
                  <c:v>0.89473684210526305</c:v>
                </c:pt>
                <c:pt idx="7984">
                  <c:v>0.94736842105263097</c:v>
                </c:pt>
                <c:pt idx="7985">
                  <c:v>0</c:v>
                </c:pt>
                <c:pt idx="7986">
                  <c:v>2.3255813953488299E-2</c:v>
                </c:pt>
                <c:pt idx="7987">
                  <c:v>4.6511627906976702E-2</c:v>
                </c:pt>
                <c:pt idx="7988">
                  <c:v>6.9767441860465101E-2</c:v>
                </c:pt>
                <c:pt idx="7989">
                  <c:v>9.3023255813953404E-2</c:v>
                </c:pt>
                <c:pt idx="7990">
                  <c:v>0.116279069767441</c:v>
                </c:pt>
                <c:pt idx="7991">
                  <c:v>0.13953488372093001</c:v>
                </c:pt>
                <c:pt idx="7992">
                  <c:v>0.16279069767441801</c:v>
                </c:pt>
                <c:pt idx="7993">
                  <c:v>0.186046511627906</c:v>
                </c:pt>
                <c:pt idx="7994">
                  <c:v>0.209302325581395</c:v>
                </c:pt>
                <c:pt idx="7995">
                  <c:v>0.232558139534883</c:v>
                </c:pt>
                <c:pt idx="7996">
                  <c:v>0.25581395348837199</c:v>
                </c:pt>
                <c:pt idx="7997">
                  <c:v>0.27906976744186002</c:v>
                </c:pt>
                <c:pt idx="7998">
                  <c:v>0.30232558139534799</c:v>
                </c:pt>
                <c:pt idx="7999">
                  <c:v>0.32558139534883701</c:v>
                </c:pt>
                <c:pt idx="8000">
                  <c:v>0.34883720930232498</c:v>
                </c:pt>
                <c:pt idx="8001">
                  <c:v>0.372093023255813</c:v>
                </c:pt>
                <c:pt idx="8002">
                  <c:v>0.39534883720930197</c:v>
                </c:pt>
                <c:pt idx="8003">
                  <c:v>0.41860465116279</c:v>
                </c:pt>
                <c:pt idx="8004">
                  <c:v>0.44186046511627902</c:v>
                </c:pt>
                <c:pt idx="8005">
                  <c:v>0.46511627906976699</c:v>
                </c:pt>
                <c:pt idx="8006">
                  <c:v>0.48837209302325502</c:v>
                </c:pt>
                <c:pt idx="8007">
                  <c:v>0.51162790697674398</c:v>
                </c:pt>
                <c:pt idx="8008">
                  <c:v>0.53488372093023195</c:v>
                </c:pt>
                <c:pt idx="8009">
                  <c:v>0.55813953488372003</c:v>
                </c:pt>
                <c:pt idx="8010">
                  <c:v>0.581395348837209</c:v>
                </c:pt>
                <c:pt idx="8011">
                  <c:v>0.60465116279069697</c:v>
                </c:pt>
                <c:pt idx="8012">
                  <c:v>0.62790697674418605</c:v>
                </c:pt>
                <c:pt idx="8013">
                  <c:v>0.65116279069767402</c:v>
                </c:pt>
                <c:pt idx="8014">
                  <c:v>0.67441860465116199</c:v>
                </c:pt>
                <c:pt idx="8015">
                  <c:v>0.69767441860465096</c:v>
                </c:pt>
                <c:pt idx="8016">
                  <c:v>0.72093023255813904</c:v>
                </c:pt>
                <c:pt idx="8017">
                  <c:v>0.74418604651162701</c:v>
                </c:pt>
                <c:pt idx="8018">
                  <c:v>0.76744186046511598</c:v>
                </c:pt>
                <c:pt idx="8019">
                  <c:v>0.79069767441860395</c:v>
                </c:pt>
                <c:pt idx="8020">
                  <c:v>0.81395348837209303</c:v>
                </c:pt>
                <c:pt idx="8021">
                  <c:v>0.837209302325581</c:v>
                </c:pt>
                <c:pt idx="8022">
                  <c:v>0.86046511627906896</c:v>
                </c:pt>
                <c:pt idx="8023">
                  <c:v>0.88372093023255804</c:v>
                </c:pt>
                <c:pt idx="8024">
                  <c:v>0.90697674418604601</c:v>
                </c:pt>
                <c:pt idx="8025">
                  <c:v>0.93023255813953398</c:v>
                </c:pt>
                <c:pt idx="8026">
                  <c:v>0.95348837209302295</c:v>
                </c:pt>
                <c:pt idx="8027">
                  <c:v>0.97674418604651103</c:v>
                </c:pt>
                <c:pt idx="8028">
                  <c:v>0</c:v>
                </c:pt>
                <c:pt idx="8029">
                  <c:v>0.1</c:v>
                </c:pt>
                <c:pt idx="8030">
                  <c:v>0.2</c:v>
                </c:pt>
                <c:pt idx="8031">
                  <c:v>0.3</c:v>
                </c:pt>
                <c:pt idx="8032">
                  <c:v>0.4</c:v>
                </c:pt>
                <c:pt idx="8033">
                  <c:v>0.5</c:v>
                </c:pt>
                <c:pt idx="8034">
                  <c:v>0.6</c:v>
                </c:pt>
                <c:pt idx="8035">
                  <c:v>0.7</c:v>
                </c:pt>
                <c:pt idx="8036">
                  <c:v>0.8</c:v>
                </c:pt>
                <c:pt idx="8037">
                  <c:v>0.9</c:v>
                </c:pt>
                <c:pt idx="8038">
                  <c:v>0</c:v>
                </c:pt>
                <c:pt idx="8039">
                  <c:v>2.1739130434782601E-2</c:v>
                </c:pt>
                <c:pt idx="8040">
                  <c:v>4.3478260869565202E-2</c:v>
                </c:pt>
                <c:pt idx="8041">
                  <c:v>6.5217391304347797E-2</c:v>
                </c:pt>
                <c:pt idx="8042">
                  <c:v>8.6956521739130405E-2</c:v>
                </c:pt>
                <c:pt idx="8043">
                  <c:v>0.108695652173913</c:v>
                </c:pt>
                <c:pt idx="8044">
                  <c:v>0.13043478260869501</c:v>
                </c:pt>
                <c:pt idx="8045">
                  <c:v>0.15217391304347799</c:v>
                </c:pt>
                <c:pt idx="8046">
                  <c:v>0.17391304347826</c:v>
                </c:pt>
                <c:pt idx="8047">
                  <c:v>0.19565217391304299</c:v>
                </c:pt>
                <c:pt idx="8048">
                  <c:v>0.217391304347826</c:v>
                </c:pt>
                <c:pt idx="8049">
                  <c:v>0.23913043478260801</c:v>
                </c:pt>
                <c:pt idx="8050">
                  <c:v>0.26086956521739102</c:v>
                </c:pt>
                <c:pt idx="8051">
                  <c:v>0.282608695652173</c:v>
                </c:pt>
                <c:pt idx="8052">
                  <c:v>0.30434782608695599</c:v>
                </c:pt>
                <c:pt idx="8053">
                  <c:v>0.32608695652173902</c:v>
                </c:pt>
                <c:pt idx="8054">
                  <c:v>0.34782608695652101</c:v>
                </c:pt>
                <c:pt idx="8055">
                  <c:v>0.36956521739130399</c:v>
                </c:pt>
                <c:pt idx="8056">
                  <c:v>0.39130434782608697</c:v>
                </c:pt>
                <c:pt idx="8057">
                  <c:v>0.41304347826086901</c:v>
                </c:pt>
                <c:pt idx="8058">
                  <c:v>0.434782608695652</c:v>
                </c:pt>
                <c:pt idx="8059">
                  <c:v>0.45652173913043398</c:v>
                </c:pt>
                <c:pt idx="8060">
                  <c:v>0.47826086956521702</c:v>
                </c:pt>
                <c:pt idx="8061">
                  <c:v>0.5</c:v>
                </c:pt>
                <c:pt idx="8062">
                  <c:v>0.52173913043478204</c:v>
                </c:pt>
                <c:pt idx="8063">
                  <c:v>0.54347826086956497</c:v>
                </c:pt>
                <c:pt idx="8064">
                  <c:v>0.56521739130434701</c:v>
                </c:pt>
                <c:pt idx="8065">
                  <c:v>0.58695652173913004</c:v>
                </c:pt>
                <c:pt idx="8066">
                  <c:v>0.60869565217391297</c:v>
                </c:pt>
                <c:pt idx="8067">
                  <c:v>0.63043478260869501</c:v>
                </c:pt>
                <c:pt idx="8068">
                  <c:v>0.65217391304347805</c:v>
                </c:pt>
                <c:pt idx="8069">
                  <c:v>0.67391304347825998</c:v>
                </c:pt>
                <c:pt idx="8070">
                  <c:v>0.69565217391304301</c:v>
                </c:pt>
                <c:pt idx="8071">
                  <c:v>0.71739130434782605</c:v>
                </c:pt>
                <c:pt idx="8072">
                  <c:v>0.73913043478260798</c:v>
                </c:pt>
                <c:pt idx="8073">
                  <c:v>0.76086956521739102</c:v>
                </c:pt>
                <c:pt idx="8074">
                  <c:v>0.78260869565217395</c:v>
                </c:pt>
                <c:pt idx="8075">
                  <c:v>0.80434782608695599</c:v>
                </c:pt>
                <c:pt idx="8076">
                  <c:v>0.82608695652173902</c:v>
                </c:pt>
                <c:pt idx="8077">
                  <c:v>0.84782608695652095</c:v>
                </c:pt>
                <c:pt idx="8078">
                  <c:v>0.86956521739130399</c:v>
                </c:pt>
                <c:pt idx="8079">
                  <c:v>0.89130434782608603</c:v>
                </c:pt>
                <c:pt idx="8080">
                  <c:v>0.91304347826086896</c:v>
                </c:pt>
                <c:pt idx="8081">
                  <c:v>0.934782608695652</c:v>
                </c:pt>
                <c:pt idx="8082">
                  <c:v>0.95652173913043403</c:v>
                </c:pt>
                <c:pt idx="8083">
                  <c:v>0.97826086956521696</c:v>
                </c:pt>
                <c:pt idx="8084">
                  <c:v>0</c:v>
                </c:pt>
                <c:pt idx="8085">
                  <c:v>3.4482758620689599E-2</c:v>
                </c:pt>
                <c:pt idx="8086">
                  <c:v>6.8965517241379296E-2</c:v>
                </c:pt>
                <c:pt idx="8087">
                  <c:v>0.10344827586206801</c:v>
                </c:pt>
                <c:pt idx="8088">
                  <c:v>0.13793103448275801</c:v>
                </c:pt>
                <c:pt idx="8089">
                  <c:v>0.17241379310344801</c:v>
                </c:pt>
                <c:pt idx="8090">
                  <c:v>0.20689655172413701</c:v>
                </c:pt>
                <c:pt idx="8091">
                  <c:v>0.24137931034482701</c:v>
                </c:pt>
                <c:pt idx="8092">
                  <c:v>0.27586206896551702</c:v>
                </c:pt>
                <c:pt idx="8093">
                  <c:v>0.31034482758620602</c:v>
                </c:pt>
                <c:pt idx="8094">
                  <c:v>0.34482758620689602</c:v>
                </c:pt>
                <c:pt idx="8095">
                  <c:v>0.37931034482758602</c:v>
                </c:pt>
                <c:pt idx="8096">
                  <c:v>0.41379310344827502</c:v>
                </c:pt>
                <c:pt idx="8097">
                  <c:v>0.44827586206896503</c:v>
                </c:pt>
                <c:pt idx="8098">
                  <c:v>0.48275862068965503</c:v>
                </c:pt>
                <c:pt idx="8099">
                  <c:v>0.51724137931034397</c:v>
                </c:pt>
                <c:pt idx="8100">
                  <c:v>0.55172413793103403</c:v>
                </c:pt>
                <c:pt idx="8101">
                  <c:v>0.58620689655172398</c:v>
                </c:pt>
                <c:pt idx="8102">
                  <c:v>0.62068965517241304</c:v>
                </c:pt>
                <c:pt idx="8103">
                  <c:v>0.65517241379310298</c:v>
                </c:pt>
                <c:pt idx="8104">
                  <c:v>0.68965517241379304</c:v>
                </c:pt>
                <c:pt idx="8105">
                  <c:v>0.72413793103448199</c:v>
                </c:pt>
                <c:pt idx="8106">
                  <c:v>0.75862068965517204</c:v>
                </c:pt>
                <c:pt idx="8107">
                  <c:v>0.79310344827586199</c:v>
                </c:pt>
                <c:pt idx="8108">
                  <c:v>0.82758620689655105</c:v>
                </c:pt>
                <c:pt idx="8109">
                  <c:v>0.86206896551724099</c:v>
                </c:pt>
                <c:pt idx="8110">
                  <c:v>0.89655172413793105</c:v>
                </c:pt>
                <c:pt idx="8111">
                  <c:v>0.93103448275862</c:v>
                </c:pt>
                <c:pt idx="8112">
                  <c:v>0.96551724137931005</c:v>
                </c:pt>
                <c:pt idx="8113">
                  <c:v>0</c:v>
                </c:pt>
                <c:pt idx="8114">
                  <c:v>2.5641025641025599E-2</c:v>
                </c:pt>
                <c:pt idx="8115">
                  <c:v>5.1282051282051197E-2</c:v>
                </c:pt>
                <c:pt idx="8116">
                  <c:v>7.69230769230769E-2</c:v>
                </c:pt>
                <c:pt idx="8117">
                  <c:v>0.10256410256410201</c:v>
                </c:pt>
                <c:pt idx="8118">
                  <c:v>0.128205128205128</c:v>
                </c:pt>
                <c:pt idx="8119">
                  <c:v>0.15384615384615299</c:v>
                </c:pt>
                <c:pt idx="8120">
                  <c:v>0.17948717948717899</c:v>
                </c:pt>
                <c:pt idx="8121">
                  <c:v>0.20512820512820501</c:v>
                </c:pt>
                <c:pt idx="8122">
                  <c:v>0.23076923076923</c:v>
                </c:pt>
                <c:pt idx="8123">
                  <c:v>0.256410256410256</c:v>
                </c:pt>
                <c:pt idx="8124">
                  <c:v>0.28205128205128199</c:v>
                </c:pt>
                <c:pt idx="8125">
                  <c:v>0.30769230769230699</c:v>
                </c:pt>
                <c:pt idx="8126">
                  <c:v>0.33333333333333298</c:v>
                </c:pt>
                <c:pt idx="8127">
                  <c:v>0.35897435897435898</c:v>
                </c:pt>
                <c:pt idx="8128">
                  <c:v>0.38461538461538403</c:v>
                </c:pt>
                <c:pt idx="8129">
                  <c:v>0.41025641025641002</c:v>
                </c:pt>
                <c:pt idx="8130">
                  <c:v>0.43589743589743501</c:v>
                </c:pt>
                <c:pt idx="8131">
                  <c:v>0.46153846153846101</c:v>
                </c:pt>
                <c:pt idx="8132">
                  <c:v>0.487179487179487</c:v>
                </c:pt>
                <c:pt idx="8133">
                  <c:v>0.512820512820512</c:v>
                </c:pt>
                <c:pt idx="8134">
                  <c:v>0.53846153846153799</c:v>
                </c:pt>
                <c:pt idx="8135">
                  <c:v>0.56410256410256399</c:v>
                </c:pt>
                <c:pt idx="8136">
                  <c:v>0.58974358974358898</c:v>
                </c:pt>
                <c:pt idx="8137">
                  <c:v>0.61538461538461497</c:v>
                </c:pt>
                <c:pt idx="8138">
                  <c:v>0.64102564102564097</c:v>
                </c:pt>
                <c:pt idx="8139">
                  <c:v>0.66666666666666596</c:v>
                </c:pt>
                <c:pt idx="8140">
                  <c:v>0.69230769230769196</c:v>
                </c:pt>
                <c:pt idx="8141">
                  <c:v>0.71794871794871795</c:v>
                </c:pt>
                <c:pt idx="8142">
                  <c:v>0.74358974358974295</c:v>
                </c:pt>
                <c:pt idx="8143">
                  <c:v>0.76923076923076905</c:v>
                </c:pt>
                <c:pt idx="8144">
                  <c:v>0.79487179487179405</c:v>
                </c:pt>
                <c:pt idx="8145">
                  <c:v>0.82051282051282004</c:v>
                </c:pt>
                <c:pt idx="8146">
                  <c:v>0.84615384615384603</c:v>
                </c:pt>
                <c:pt idx="8147">
                  <c:v>0.87179487179487103</c:v>
                </c:pt>
                <c:pt idx="8148">
                  <c:v>0.89743589743589702</c:v>
                </c:pt>
                <c:pt idx="8149">
                  <c:v>0.92307692307692302</c:v>
                </c:pt>
                <c:pt idx="8150">
                  <c:v>0.94871794871794801</c:v>
                </c:pt>
                <c:pt idx="8151">
                  <c:v>0.97435897435897401</c:v>
                </c:pt>
                <c:pt idx="8152">
                  <c:v>0</c:v>
                </c:pt>
                <c:pt idx="8153">
                  <c:v>3.125E-2</c:v>
                </c:pt>
                <c:pt idx="8154">
                  <c:v>6.25E-2</c:v>
                </c:pt>
                <c:pt idx="8155">
                  <c:v>9.375E-2</c:v>
                </c:pt>
                <c:pt idx="8156">
                  <c:v>0.125</c:v>
                </c:pt>
                <c:pt idx="8157">
                  <c:v>0.15625</c:v>
                </c:pt>
                <c:pt idx="8158">
                  <c:v>0.1875</c:v>
                </c:pt>
                <c:pt idx="8159">
                  <c:v>0.21875</c:v>
                </c:pt>
                <c:pt idx="8160">
                  <c:v>0.25</c:v>
                </c:pt>
                <c:pt idx="8161">
                  <c:v>0.28125</c:v>
                </c:pt>
                <c:pt idx="8162">
                  <c:v>0.3125</c:v>
                </c:pt>
                <c:pt idx="8163">
                  <c:v>0.34375</c:v>
                </c:pt>
                <c:pt idx="8164">
                  <c:v>0.375</c:v>
                </c:pt>
                <c:pt idx="8165">
                  <c:v>0.40625</c:v>
                </c:pt>
                <c:pt idx="8166">
                  <c:v>0.4375</c:v>
                </c:pt>
                <c:pt idx="8167">
                  <c:v>0.46875</c:v>
                </c:pt>
                <c:pt idx="8168">
                  <c:v>0.5</c:v>
                </c:pt>
                <c:pt idx="8169">
                  <c:v>0.53125</c:v>
                </c:pt>
                <c:pt idx="8170">
                  <c:v>0.5625</c:v>
                </c:pt>
                <c:pt idx="8171">
                  <c:v>0.59375</c:v>
                </c:pt>
                <c:pt idx="8172">
                  <c:v>0.625</c:v>
                </c:pt>
                <c:pt idx="8173">
                  <c:v>0.65625</c:v>
                </c:pt>
                <c:pt idx="8174">
                  <c:v>0.6875</c:v>
                </c:pt>
                <c:pt idx="8175">
                  <c:v>0.71875</c:v>
                </c:pt>
                <c:pt idx="8176">
                  <c:v>0.75</c:v>
                </c:pt>
                <c:pt idx="8177">
                  <c:v>0.78125</c:v>
                </c:pt>
                <c:pt idx="8178">
                  <c:v>0.8125</c:v>
                </c:pt>
                <c:pt idx="8179">
                  <c:v>0.84375</c:v>
                </c:pt>
                <c:pt idx="8180">
                  <c:v>0.875</c:v>
                </c:pt>
                <c:pt idx="8181">
                  <c:v>0.90625</c:v>
                </c:pt>
                <c:pt idx="8182">
                  <c:v>0.9375</c:v>
                </c:pt>
                <c:pt idx="8183">
                  <c:v>0.96875</c:v>
                </c:pt>
                <c:pt idx="8184">
                  <c:v>0</c:v>
                </c:pt>
                <c:pt idx="8185">
                  <c:v>2.77777777777777E-2</c:v>
                </c:pt>
                <c:pt idx="8186">
                  <c:v>5.5555555555555497E-2</c:v>
                </c:pt>
                <c:pt idx="8187">
                  <c:v>8.3333333333333301E-2</c:v>
                </c:pt>
                <c:pt idx="8188">
                  <c:v>0.11111111111111099</c:v>
                </c:pt>
                <c:pt idx="8189">
                  <c:v>0.13888888888888801</c:v>
                </c:pt>
                <c:pt idx="8190">
                  <c:v>0.16666666666666599</c:v>
                </c:pt>
                <c:pt idx="8191">
                  <c:v>0.194444444444444</c:v>
                </c:pt>
                <c:pt idx="8192">
                  <c:v>0.22222222222222199</c:v>
                </c:pt>
                <c:pt idx="8193">
                  <c:v>0.25</c:v>
                </c:pt>
                <c:pt idx="8194">
                  <c:v>0.27777777777777701</c:v>
                </c:pt>
                <c:pt idx="8195">
                  <c:v>0.30555555555555503</c:v>
                </c:pt>
                <c:pt idx="8196">
                  <c:v>0.33333333333333298</c:v>
                </c:pt>
                <c:pt idx="8197">
                  <c:v>0.36111111111111099</c:v>
                </c:pt>
                <c:pt idx="8198">
                  <c:v>0.38888888888888801</c:v>
                </c:pt>
                <c:pt idx="8199">
                  <c:v>0.41666666666666602</c:v>
                </c:pt>
                <c:pt idx="8200">
                  <c:v>0.44444444444444398</c:v>
                </c:pt>
                <c:pt idx="8201">
                  <c:v>0.47222222222222199</c:v>
                </c:pt>
                <c:pt idx="8202">
                  <c:v>0.5</c:v>
                </c:pt>
                <c:pt idx="8203">
                  <c:v>0.52777777777777701</c:v>
                </c:pt>
                <c:pt idx="8204">
                  <c:v>0.55555555555555503</c:v>
                </c:pt>
                <c:pt idx="8205">
                  <c:v>0.58333333333333304</c:v>
                </c:pt>
                <c:pt idx="8206">
                  <c:v>0.61111111111111105</c:v>
                </c:pt>
                <c:pt idx="8207">
                  <c:v>0.63888888888888795</c:v>
                </c:pt>
                <c:pt idx="8208">
                  <c:v>0.66666666666666596</c:v>
                </c:pt>
                <c:pt idx="8209">
                  <c:v>0.69444444444444398</c:v>
                </c:pt>
                <c:pt idx="8210">
                  <c:v>0.72222222222222199</c:v>
                </c:pt>
                <c:pt idx="8211">
                  <c:v>0.75</c:v>
                </c:pt>
                <c:pt idx="8212">
                  <c:v>0.77777777777777701</c:v>
                </c:pt>
                <c:pt idx="8213">
                  <c:v>0.80555555555555503</c:v>
                </c:pt>
                <c:pt idx="8214">
                  <c:v>0.83333333333333304</c:v>
                </c:pt>
                <c:pt idx="8215">
                  <c:v>0.86111111111111105</c:v>
                </c:pt>
                <c:pt idx="8216">
                  <c:v>0.88888888888888795</c:v>
                </c:pt>
                <c:pt idx="8217">
                  <c:v>0.91666666666666596</c:v>
                </c:pt>
                <c:pt idx="8218">
                  <c:v>0.94444444444444398</c:v>
                </c:pt>
                <c:pt idx="8219">
                  <c:v>0.97222222222222199</c:v>
                </c:pt>
                <c:pt idx="8220">
                  <c:v>0</c:v>
                </c:pt>
                <c:pt idx="8221">
                  <c:v>8.8495575221238902E-3</c:v>
                </c:pt>
                <c:pt idx="8222">
                  <c:v>1.7699115044247701E-2</c:v>
                </c:pt>
                <c:pt idx="8223">
                  <c:v>2.6548672566371601E-2</c:v>
                </c:pt>
                <c:pt idx="8224">
                  <c:v>3.5398230088495498E-2</c:v>
                </c:pt>
                <c:pt idx="8225">
                  <c:v>4.4247787610619399E-2</c:v>
                </c:pt>
                <c:pt idx="8226">
                  <c:v>5.30973451327433E-2</c:v>
                </c:pt>
                <c:pt idx="8227">
                  <c:v>6.19469026548672E-2</c:v>
                </c:pt>
                <c:pt idx="8228">
                  <c:v>7.0796460176991094E-2</c:v>
                </c:pt>
                <c:pt idx="8229">
                  <c:v>7.9646017699115002E-2</c:v>
                </c:pt>
                <c:pt idx="8230">
                  <c:v>8.8495575221238895E-2</c:v>
                </c:pt>
                <c:pt idx="8231">
                  <c:v>9.7345132743362803E-2</c:v>
                </c:pt>
                <c:pt idx="8232">
                  <c:v>0.106194690265486</c:v>
                </c:pt>
                <c:pt idx="8233">
                  <c:v>0.11504424778760999</c:v>
                </c:pt>
                <c:pt idx="8234">
                  <c:v>0.123893805309734</c:v>
                </c:pt>
                <c:pt idx="8235">
                  <c:v>0.132743362831858</c:v>
                </c:pt>
                <c:pt idx="8236">
                  <c:v>0.14159292035398199</c:v>
                </c:pt>
                <c:pt idx="8237">
                  <c:v>0.15044247787610601</c:v>
                </c:pt>
                <c:pt idx="8238">
                  <c:v>0.15929203539823</c:v>
                </c:pt>
                <c:pt idx="8239">
                  <c:v>0.16814159292035399</c:v>
                </c:pt>
                <c:pt idx="8240">
                  <c:v>0.17699115044247701</c:v>
                </c:pt>
                <c:pt idx="8241">
                  <c:v>0.185840707964601</c:v>
                </c:pt>
                <c:pt idx="8242">
                  <c:v>0.19469026548672499</c:v>
                </c:pt>
                <c:pt idx="8243">
                  <c:v>0.20353982300884901</c:v>
                </c:pt>
                <c:pt idx="8244">
                  <c:v>0.212389380530973</c:v>
                </c:pt>
                <c:pt idx="8245">
                  <c:v>0.221238938053097</c:v>
                </c:pt>
                <c:pt idx="8246">
                  <c:v>0.23008849557522101</c:v>
                </c:pt>
                <c:pt idx="8247">
                  <c:v>0.238938053097345</c:v>
                </c:pt>
                <c:pt idx="8248">
                  <c:v>0.247787610619469</c:v>
                </c:pt>
                <c:pt idx="8249">
                  <c:v>0.25663716814159199</c:v>
                </c:pt>
                <c:pt idx="8250">
                  <c:v>0.26548672566371601</c:v>
                </c:pt>
                <c:pt idx="8251">
                  <c:v>0.27433628318584002</c:v>
                </c:pt>
                <c:pt idx="8252">
                  <c:v>0.28318584070796399</c:v>
                </c:pt>
                <c:pt idx="8253">
                  <c:v>0.29203539823008801</c:v>
                </c:pt>
                <c:pt idx="8254">
                  <c:v>0.30088495575221202</c:v>
                </c:pt>
                <c:pt idx="8255">
                  <c:v>0.30973451327433599</c:v>
                </c:pt>
                <c:pt idx="8256">
                  <c:v>0.31858407079646001</c:v>
                </c:pt>
                <c:pt idx="8257">
                  <c:v>0.32743362831858402</c:v>
                </c:pt>
                <c:pt idx="8258">
                  <c:v>0.33628318584070799</c:v>
                </c:pt>
                <c:pt idx="8259">
                  <c:v>0.34513274336283101</c:v>
                </c:pt>
                <c:pt idx="8260">
                  <c:v>0.35398230088495503</c:v>
                </c:pt>
                <c:pt idx="8261">
                  <c:v>0.36283185840707899</c:v>
                </c:pt>
                <c:pt idx="8262">
                  <c:v>0.37168141592920301</c:v>
                </c:pt>
                <c:pt idx="8263">
                  <c:v>0.38053097345132703</c:v>
                </c:pt>
                <c:pt idx="8264">
                  <c:v>0.38938053097345099</c:v>
                </c:pt>
                <c:pt idx="8265">
                  <c:v>0.39823008849557501</c:v>
                </c:pt>
                <c:pt idx="8266">
                  <c:v>0.40707964601769903</c:v>
                </c:pt>
                <c:pt idx="8267">
                  <c:v>0.41592920353982299</c:v>
                </c:pt>
                <c:pt idx="8268">
                  <c:v>0.42477876106194601</c:v>
                </c:pt>
                <c:pt idx="8269">
                  <c:v>0.43362831858407003</c:v>
                </c:pt>
                <c:pt idx="8270">
                  <c:v>0.44247787610619399</c:v>
                </c:pt>
                <c:pt idx="8271">
                  <c:v>0.45132743362831801</c:v>
                </c:pt>
                <c:pt idx="8272">
                  <c:v>0.46017699115044203</c:v>
                </c:pt>
                <c:pt idx="8273">
                  <c:v>0.46902654867256599</c:v>
                </c:pt>
                <c:pt idx="8274">
                  <c:v>0.47787610619469001</c:v>
                </c:pt>
                <c:pt idx="8275">
                  <c:v>0.48672566371681403</c:v>
                </c:pt>
                <c:pt idx="8276">
                  <c:v>0.49557522123893799</c:v>
                </c:pt>
                <c:pt idx="8277">
                  <c:v>0.50442477876106195</c:v>
                </c:pt>
                <c:pt idx="8278">
                  <c:v>0.51327433628318497</c:v>
                </c:pt>
                <c:pt idx="8279">
                  <c:v>0.52212389380530899</c:v>
                </c:pt>
                <c:pt idx="8280">
                  <c:v>0.53097345132743301</c:v>
                </c:pt>
                <c:pt idx="8281">
                  <c:v>0.53982300884955703</c:v>
                </c:pt>
                <c:pt idx="8282">
                  <c:v>0.54867256637168105</c:v>
                </c:pt>
                <c:pt idx="8283">
                  <c:v>0.55752212389380496</c:v>
                </c:pt>
                <c:pt idx="8284">
                  <c:v>0.56637168141592897</c:v>
                </c:pt>
                <c:pt idx="8285">
                  <c:v>0.57522123893805299</c:v>
                </c:pt>
                <c:pt idx="8286">
                  <c:v>0.58407079646017701</c:v>
                </c:pt>
                <c:pt idx="8287">
                  <c:v>0.59292035398230003</c:v>
                </c:pt>
                <c:pt idx="8288">
                  <c:v>0.60176991150442405</c:v>
                </c:pt>
                <c:pt idx="8289">
                  <c:v>0.61061946902654796</c:v>
                </c:pt>
                <c:pt idx="8290">
                  <c:v>0.61946902654867197</c:v>
                </c:pt>
                <c:pt idx="8291">
                  <c:v>0.62831858407079599</c:v>
                </c:pt>
                <c:pt idx="8292">
                  <c:v>0.63716814159292001</c:v>
                </c:pt>
                <c:pt idx="8293">
                  <c:v>0.64601769911504403</c:v>
                </c:pt>
                <c:pt idx="8294">
                  <c:v>0.65486725663716805</c:v>
                </c:pt>
                <c:pt idx="8295">
                  <c:v>0.66371681415929196</c:v>
                </c:pt>
                <c:pt idx="8296">
                  <c:v>0.67256637168141598</c:v>
                </c:pt>
                <c:pt idx="8297">
                  <c:v>0.68141592920353899</c:v>
                </c:pt>
                <c:pt idx="8298">
                  <c:v>0.69026548672566301</c:v>
                </c:pt>
                <c:pt idx="8299">
                  <c:v>0.69911504424778703</c:v>
                </c:pt>
                <c:pt idx="8300">
                  <c:v>0.70796460176991105</c:v>
                </c:pt>
                <c:pt idx="8301">
                  <c:v>0.71681415929203496</c:v>
                </c:pt>
                <c:pt idx="8302">
                  <c:v>0.72566371681415898</c:v>
                </c:pt>
                <c:pt idx="8303">
                  <c:v>0.734513274336283</c:v>
                </c:pt>
                <c:pt idx="8304">
                  <c:v>0.74336283185840701</c:v>
                </c:pt>
                <c:pt idx="8305">
                  <c:v>0.75221238938053003</c:v>
                </c:pt>
                <c:pt idx="8306">
                  <c:v>0.76106194690265405</c:v>
                </c:pt>
                <c:pt idx="8307">
                  <c:v>0.76991150442477796</c:v>
                </c:pt>
                <c:pt idx="8308">
                  <c:v>0.77876106194690198</c:v>
                </c:pt>
                <c:pt idx="8309">
                  <c:v>0.787610619469026</c:v>
                </c:pt>
                <c:pt idx="8310">
                  <c:v>0.79646017699115002</c:v>
                </c:pt>
                <c:pt idx="8311">
                  <c:v>0.80530973451327403</c:v>
                </c:pt>
                <c:pt idx="8312">
                  <c:v>0.81415929203539805</c:v>
                </c:pt>
                <c:pt idx="8313">
                  <c:v>0.82300884955752196</c:v>
                </c:pt>
                <c:pt idx="8314">
                  <c:v>0.83185840707964598</c:v>
                </c:pt>
                <c:pt idx="8315">
                  <c:v>0.840707964601769</c:v>
                </c:pt>
                <c:pt idx="8316">
                  <c:v>0.84955752212389302</c:v>
                </c:pt>
                <c:pt idx="8317">
                  <c:v>0.85840707964601703</c:v>
                </c:pt>
                <c:pt idx="8318">
                  <c:v>0.86725663716814105</c:v>
                </c:pt>
                <c:pt idx="8319">
                  <c:v>0.87610619469026496</c:v>
                </c:pt>
                <c:pt idx="8320">
                  <c:v>0.88495575221238898</c:v>
                </c:pt>
                <c:pt idx="8321">
                  <c:v>0.893805309734513</c:v>
                </c:pt>
                <c:pt idx="8322">
                  <c:v>0.90265486725663702</c:v>
                </c:pt>
                <c:pt idx="8323">
                  <c:v>0.91150442477876104</c:v>
                </c:pt>
                <c:pt idx="8324">
                  <c:v>0.92035398230088405</c:v>
                </c:pt>
                <c:pt idx="8325">
                  <c:v>0.92920353982300796</c:v>
                </c:pt>
                <c:pt idx="8326">
                  <c:v>0.93805309734513198</c:v>
                </c:pt>
                <c:pt idx="8327">
                  <c:v>0.946902654867256</c:v>
                </c:pt>
                <c:pt idx="8328">
                  <c:v>0.95575221238938002</c:v>
                </c:pt>
                <c:pt idx="8329">
                  <c:v>0.96460176991150404</c:v>
                </c:pt>
                <c:pt idx="8330">
                  <c:v>0.97345132743362806</c:v>
                </c:pt>
                <c:pt idx="8331">
                  <c:v>0.98230088495575196</c:v>
                </c:pt>
                <c:pt idx="8332">
                  <c:v>0.99115044247787598</c:v>
                </c:pt>
                <c:pt idx="8333">
                  <c:v>0</c:v>
                </c:pt>
                <c:pt idx="8334">
                  <c:v>2.6315789473684199E-2</c:v>
                </c:pt>
                <c:pt idx="8335">
                  <c:v>5.2631578947368397E-2</c:v>
                </c:pt>
                <c:pt idx="8336">
                  <c:v>7.8947368421052599E-2</c:v>
                </c:pt>
                <c:pt idx="8337">
                  <c:v>0.105263157894736</c:v>
                </c:pt>
                <c:pt idx="8338">
                  <c:v>0.13157894736842099</c:v>
                </c:pt>
                <c:pt idx="8339">
                  <c:v>0.157894736842105</c:v>
                </c:pt>
                <c:pt idx="8340">
                  <c:v>0.18421052631578899</c:v>
                </c:pt>
                <c:pt idx="8341">
                  <c:v>0.21052631578947301</c:v>
                </c:pt>
                <c:pt idx="8342">
                  <c:v>0.23684210526315699</c:v>
                </c:pt>
                <c:pt idx="8343">
                  <c:v>0.26315789473684198</c:v>
                </c:pt>
                <c:pt idx="8344">
                  <c:v>0.28947368421052599</c:v>
                </c:pt>
                <c:pt idx="8345">
                  <c:v>0.31578947368421001</c:v>
                </c:pt>
                <c:pt idx="8346">
                  <c:v>0.34210526315789402</c:v>
                </c:pt>
                <c:pt idx="8347">
                  <c:v>0.36842105263157798</c:v>
                </c:pt>
                <c:pt idx="8348">
                  <c:v>0.394736842105263</c:v>
                </c:pt>
                <c:pt idx="8349">
                  <c:v>0.42105263157894701</c:v>
                </c:pt>
                <c:pt idx="8350">
                  <c:v>0.44736842105263103</c:v>
                </c:pt>
                <c:pt idx="8351">
                  <c:v>0.47368421052631499</c:v>
                </c:pt>
                <c:pt idx="8352">
                  <c:v>0.5</c:v>
                </c:pt>
                <c:pt idx="8353">
                  <c:v>0.52631578947368396</c:v>
                </c:pt>
                <c:pt idx="8354">
                  <c:v>0.55263157894736803</c:v>
                </c:pt>
                <c:pt idx="8355">
                  <c:v>0.57894736842105199</c:v>
                </c:pt>
                <c:pt idx="8356">
                  <c:v>0.60526315789473595</c:v>
                </c:pt>
                <c:pt idx="8357">
                  <c:v>0.63157894736842102</c:v>
                </c:pt>
                <c:pt idx="8358">
                  <c:v>0.65789473684210498</c:v>
                </c:pt>
                <c:pt idx="8359">
                  <c:v>0.68421052631578905</c:v>
                </c:pt>
                <c:pt idx="8360">
                  <c:v>0.71052631578947301</c:v>
                </c:pt>
                <c:pt idx="8361">
                  <c:v>0.73684210526315697</c:v>
                </c:pt>
                <c:pt idx="8362">
                  <c:v>0.76315789473684204</c:v>
                </c:pt>
                <c:pt idx="8363">
                  <c:v>0.78947368421052599</c:v>
                </c:pt>
                <c:pt idx="8364">
                  <c:v>0.81578947368420995</c:v>
                </c:pt>
                <c:pt idx="8365">
                  <c:v>0.84210526315789402</c:v>
                </c:pt>
                <c:pt idx="8366">
                  <c:v>0.86842105263157898</c:v>
                </c:pt>
                <c:pt idx="8367">
                  <c:v>0.89473684210526305</c:v>
                </c:pt>
                <c:pt idx="8368">
                  <c:v>0.92105263157894701</c:v>
                </c:pt>
                <c:pt idx="8369">
                  <c:v>0.94736842105263097</c:v>
                </c:pt>
                <c:pt idx="8370">
                  <c:v>0.97368421052631504</c:v>
                </c:pt>
                <c:pt idx="8371">
                  <c:v>0</c:v>
                </c:pt>
                <c:pt idx="8372">
                  <c:v>3.2258064516128997E-2</c:v>
                </c:pt>
                <c:pt idx="8373">
                  <c:v>6.4516129032257993E-2</c:v>
                </c:pt>
                <c:pt idx="8374">
                  <c:v>9.6774193548387094E-2</c:v>
                </c:pt>
                <c:pt idx="8375">
                  <c:v>0.12903225806451599</c:v>
                </c:pt>
                <c:pt idx="8376">
                  <c:v>0.16129032258064499</c:v>
                </c:pt>
                <c:pt idx="8377">
                  <c:v>0.19354838709677399</c:v>
                </c:pt>
                <c:pt idx="8378">
                  <c:v>0.225806451612903</c:v>
                </c:pt>
                <c:pt idx="8379">
                  <c:v>0.25806451612903197</c:v>
                </c:pt>
                <c:pt idx="8380">
                  <c:v>0.29032258064516098</c:v>
                </c:pt>
                <c:pt idx="8381">
                  <c:v>0.32258064516128998</c:v>
                </c:pt>
                <c:pt idx="8382">
                  <c:v>0.35483870967741898</c:v>
                </c:pt>
                <c:pt idx="8383">
                  <c:v>0.38709677419354799</c:v>
                </c:pt>
                <c:pt idx="8384">
                  <c:v>0.41935483870967699</c:v>
                </c:pt>
                <c:pt idx="8385">
                  <c:v>0.45161290322580599</c:v>
                </c:pt>
                <c:pt idx="8386">
                  <c:v>0.483870967741935</c:v>
                </c:pt>
                <c:pt idx="8387">
                  <c:v>0.51612903225806395</c:v>
                </c:pt>
                <c:pt idx="8388">
                  <c:v>0.54838709677419295</c:v>
                </c:pt>
                <c:pt idx="8389">
                  <c:v>0.58064516129032195</c:v>
                </c:pt>
                <c:pt idx="8390">
                  <c:v>0.61290322580645096</c:v>
                </c:pt>
                <c:pt idx="8391">
                  <c:v>0.64516129032257996</c:v>
                </c:pt>
                <c:pt idx="8392">
                  <c:v>0.67741935483870896</c:v>
                </c:pt>
                <c:pt idx="8393">
                  <c:v>0.70967741935483797</c:v>
                </c:pt>
                <c:pt idx="8394">
                  <c:v>0.74193548387096697</c:v>
                </c:pt>
                <c:pt idx="8395">
                  <c:v>0.77419354838709598</c:v>
                </c:pt>
                <c:pt idx="8396">
                  <c:v>0.80645161290322498</c:v>
                </c:pt>
                <c:pt idx="8397">
                  <c:v>0.83870967741935398</c:v>
                </c:pt>
                <c:pt idx="8398">
                  <c:v>0.87096774193548299</c:v>
                </c:pt>
                <c:pt idx="8399">
                  <c:v>0.90322580645161199</c:v>
                </c:pt>
                <c:pt idx="8400">
                  <c:v>0.93548387096774099</c:v>
                </c:pt>
                <c:pt idx="8401">
                  <c:v>0.967741935483871</c:v>
                </c:pt>
                <c:pt idx="8402">
                  <c:v>0</c:v>
                </c:pt>
                <c:pt idx="8403">
                  <c:v>2.1276595744680799E-2</c:v>
                </c:pt>
                <c:pt idx="8404">
                  <c:v>4.2553191489361701E-2</c:v>
                </c:pt>
                <c:pt idx="8405">
                  <c:v>6.3829787234042507E-2</c:v>
                </c:pt>
                <c:pt idx="8406">
                  <c:v>8.5106382978723402E-2</c:v>
                </c:pt>
                <c:pt idx="8407">
                  <c:v>0.10638297872340401</c:v>
                </c:pt>
                <c:pt idx="8408">
                  <c:v>0.12765957446808501</c:v>
                </c:pt>
                <c:pt idx="8409">
                  <c:v>0.14893617021276501</c:v>
                </c:pt>
                <c:pt idx="8410">
                  <c:v>0.170212765957446</c:v>
                </c:pt>
                <c:pt idx="8411">
                  <c:v>0.19148936170212699</c:v>
                </c:pt>
                <c:pt idx="8412">
                  <c:v>0.21276595744680801</c:v>
                </c:pt>
                <c:pt idx="8413">
                  <c:v>0.23404255319148901</c:v>
                </c:pt>
                <c:pt idx="8414">
                  <c:v>0.25531914893617003</c:v>
                </c:pt>
                <c:pt idx="8415">
                  <c:v>0.27659574468085102</c:v>
                </c:pt>
                <c:pt idx="8416">
                  <c:v>0.29787234042553101</c:v>
                </c:pt>
                <c:pt idx="8417">
                  <c:v>0.31914893617021201</c:v>
                </c:pt>
                <c:pt idx="8418">
                  <c:v>0.340425531914893</c:v>
                </c:pt>
                <c:pt idx="8419">
                  <c:v>0.36170212765957399</c:v>
                </c:pt>
                <c:pt idx="8420">
                  <c:v>0.38297872340425498</c:v>
                </c:pt>
                <c:pt idx="8421">
                  <c:v>0.40425531914893598</c:v>
                </c:pt>
                <c:pt idx="8422">
                  <c:v>0.42553191489361702</c:v>
                </c:pt>
                <c:pt idx="8423">
                  <c:v>0.44680851063829702</c:v>
                </c:pt>
                <c:pt idx="8424">
                  <c:v>0.46808510638297801</c:v>
                </c:pt>
                <c:pt idx="8425">
                  <c:v>0.489361702127659</c:v>
                </c:pt>
                <c:pt idx="8426">
                  <c:v>0.51063829787234005</c:v>
                </c:pt>
                <c:pt idx="8427">
                  <c:v>0.53191489361702105</c:v>
                </c:pt>
                <c:pt idx="8428">
                  <c:v>0.55319148936170204</c:v>
                </c:pt>
                <c:pt idx="8429">
                  <c:v>0.57446808510638303</c:v>
                </c:pt>
                <c:pt idx="8430">
                  <c:v>0.59574468085106302</c:v>
                </c:pt>
                <c:pt idx="8431">
                  <c:v>0.61702127659574402</c:v>
                </c:pt>
                <c:pt idx="8432">
                  <c:v>0.63829787234042501</c:v>
                </c:pt>
                <c:pt idx="8433">
                  <c:v>0.659574468085106</c:v>
                </c:pt>
                <c:pt idx="8434">
                  <c:v>0.680851063829787</c:v>
                </c:pt>
                <c:pt idx="8435">
                  <c:v>0.70212765957446799</c:v>
                </c:pt>
                <c:pt idx="8436">
                  <c:v>0.72340425531914898</c:v>
                </c:pt>
                <c:pt idx="8437">
                  <c:v>0.74468085106382897</c:v>
                </c:pt>
                <c:pt idx="8438">
                  <c:v>0.76595744680850997</c:v>
                </c:pt>
                <c:pt idx="8439">
                  <c:v>0.78723404255319096</c:v>
                </c:pt>
                <c:pt idx="8440">
                  <c:v>0.80851063829787195</c:v>
                </c:pt>
                <c:pt idx="8441">
                  <c:v>0.82978723404255295</c:v>
                </c:pt>
                <c:pt idx="8442">
                  <c:v>0.85106382978723405</c:v>
                </c:pt>
                <c:pt idx="8443">
                  <c:v>0.87234042553191404</c:v>
                </c:pt>
                <c:pt idx="8444">
                  <c:v>0.89361702127659504</c:v>
                </c:pt>
                <c:pt idx="8445">
                  <c:v>0.91489361702127603</c:v>
                </c:pt>
                <c:pt idx="8446">
                  <c:v>0.93617021276595702</c:v>
                </c:pt>
                <c:pt idx="8447">
                  <c:v>0.95744680851063801</c:v>
                </c:pt>
                <c:pt idx="8448">
                  <c:v>0.97872340425531901</c:v>
                </c:pt>
                <c:pt idx="8449">
                  <c:v>0</c:v>
                </c:pt>
                <c:pt idx="8450">
                  <c:v>2.7027027027027001E-2</c:v>
                </c:pt>
                <c:pt idx="8451">
                  <c:v>5.4054054054054002E-2</c:v>
                </c:pt>
                <c:pt idx="8452">
                  <c:v>8.1081081081081002E-2</c:v>
                </c:pt>
                <c:pt idx="8453">
                  <c:v>0.108108108108108</c:v>
                </c:pt>
                <c:pt idx="8454">
                  <c:v>0.135135135135135</c:v>
                </c:pt>
                <c:pt idx="8455">
                  <c:v>0.162162162162162</c:v>
                </c:pt>
                <c:pt idx="8456">
                  <c:v>0.18918918918918901</c:v>
                </c:pt>
                <c:pt idx="8457">
                  <c:v>0.21621621621621601</c:v>
                </c:pt>
                <c:pt idx="8458">
                  <c:v>0.24324324324324301</c:v>
                </c:pt>
                <c:pt idx="8459">
                  <c:v>0.27027027027027001</c:v>
                </c:pt>
                <c:pt idx="8460">
                  <c:v>0.29729729729729698</c:v>
                </c:pt>
                <c:pt idx="8461">
                  <c:v>0.32432432432432401</c:v>
                </c:pt>
                <c:pt idx="8462">
                  <c:v>0.35135135135135098</c:v>
                </c:pt>
                <c:pt idx="8463">
                  <c:v>0.37837837837837801</c:v>
                </c:pt>
                <c:pt idx="8464">
                  <c:v>0.40540540540540498</c:v>
                </c:pt>
                <c:pt idx="8465">
                  <c:v>0.43243243243243201</c:v>
                </c:pt>
                <c:pt idx="8466">
                  <c:v>0.45945945945945899</c:v>
                </c:pt>
                <c:pt idx="8467">
                  <c:v>0.48648648648648601</c:v>
                </c:pt>
                <c:pt idx="8468">
                  <c:v>0.51351351351351304</c:v>
                </c:pt>
                <c:pt idx="8469">
                  <c:v>0.54054054054054002</c:v>
                </c:pt>
                <c:pt idx="8470">
                  <c:v>0.56756756756756699</c:v>
                </c:pt>
                <c:pt idx="8471">
                  <c:v>0.59459459459459396</c:v>
                </c:pt>
                <c:pt idx="8472">
                  <c:v>0.62162162162162105</c:v>
                </c:pt>
                <c:pt idx="8473">
                  <c:v>0.64864864864864802</c:v>
                </c:pt>
                <c:pt idx="8474">
                  <c:v>0.67567567567567499</c:v>
                </c:pt>
                <c:pt idx="8475">
                  <c:v>0.70270270270270196</c:v>
                </c:pt>
                <c:pt idx="8476">
                  <c:v>0.72972972972972905</c:v>
                </c:pt>
                <c:pt idx="8477">
                  <c:v>0.75675675675675602</c:v>
                </c:pt>
                <c:pt idx="8478">
                  <c:v>0.78378378378378299</c:v>
                </c:pt>
                <c:pt idx="8479">
                  <c:v>0.81081081081080997</c:v>
                </c:pt>
                <c:pt idx="8480">
                  <c:v>0.83783783783783705</c:v>
                </c:pt>
                <c:pt idx="8481">
                  <c:v>0.86486486486486402</c:v>
                </c:pt>
                <c:pt idx="8482">
                  <c:v>0.891891891891891</c:v>
                </c:pt>
                <c:pt idx="8483">
                  <c:v>0.91891891891891897</c:v>
                </c:pt>
                <c:pt idx="8484">
                  <c:v>0.94594594594594505</c:v>
                </c:pt>
                <c:pt idx="8485">
                  <c:v>0.97297297297297303</c:v>
                </c:pt>
                <c:pt idx="8486">
                  <c:v>0</c:v>
                </c:pt>
                <c:pt idx="8487">
                  <c:v>7.8125E-3</c:v>
                </c:pt>
                <c:pt idx="8488">
                  <c:v>1.5625E-2</c:v>
                </c:pt>
                <c:pt idx="8489">
                  <c:v>2.34375E-2</c:v>
                </c:pt>
                <c:pt idx="8490">
                  <c:v>3.125E-2</c:v>
                </c:pt>
                <c:pt idx="8491">
                  <c:v>3.90625E-2</c:v>
                </c:pt>
                <c:pt idx="8492">
                  <c:v>4.6875E-2</c:v>
                </c:pt>
                <c:pt idx="8493">
                  <c:v>5.46875E-2</c:v>
                </c:pt>
                <c:pt idx="8494">
                  <c:v>6.25E-2</c:v>
                </c:pt>
                <c:pt idx="8495">
                  <c:v>7.03125E-2</c:v>
                </c:pt>
                <c:pt idx="8496">
                  <c:v>7.8125E-2</c:v>
                </c:pt>
                <c:pt idx="8497">
                  <c:v>8.59375E-2</c:v>
                </c:pt>
                <c:pt idx="8498">
                  <c:v>9.375E-2</c:v>
                </c:pt>
                <c:pt idx="8499">
                  <c:v>0.1015625</c:v>
                </c:pt>
                <c:pt idx="8500">
                  <c:v>0.109375</c:v>
                </c:pt>
                <c:pt idx="8501">
                  <c:v>0.1171875</c:v>
                </c:pt>
                <c:pt idx="8502">
                  <c:v>0.125</c:v>
                </c:pt>
                <c:pt idx="8503">
                  <c:v>0.1328125</c:v>
                </c:pt>
                <c:pt idx="8504">
                  <c:v>0.140625</c:v>
                </c:pt>
                <c:pt idx="8505">
                  <c:v>0.1484375</c:v>
                </c:pt>
                <c:pt idx="8506">
                  <c:v>0.15625</c:v>
                </c:pt>
                <c:pt idx="8507">
                  <c:v>0.1640625</c:v>
                </c:pt>
                <c:pt idx="8508">
                  <c:v>0.171875</c:v>
                </c:pt>
                <c:pt idx="8509">
                  <c:v>0.1796875</c:v>
                </c:pt>
                <c:pt idx="8510">
                  <c:v>0.1875</c:v>
                </c:pt>
                <c:pt idx="8511">
                  <c:v>0.1953125</c:v>
                </c:pt>
                <c:pt idx="8512">
                  <c:v>0.203125</c:v>
                </c:pt>
                <c:pt idx="8513">
                  <c:v>0.2109375</c:v>
                </c:pt>
                <c:pt idx="8514">
                  <c:v>0.21875</c:v>
                </c:pt>
                <c:pt idx="8515">
                  <c:v>0.2265625</c:v>
                </c:pt>
                <c:pt idx="8516">
                  <c:v>0.234375</c:v>
                </c:pt>
                <c:pt idx="8517">
                  <c:v>0.2421875</c:v>
                </c:pt>
                <c:pt idx="8518">
                  <c:v>0.25</c:v>
                </c:pt>
                <c:pt idx="8519">
                  <c:v>0.2578125</c:v>
                </c:pt>
                <c:pt idx="8520">
                  <c:v>0.265625</c:v>
                </c:pt>
                <c:pt idx="8521">
                  <c:v>0.2734375</c:v>
                </c:pt>
                <c:pt idx="8522">
                  <c:v>0.28125</c:v>
                </c:pt>
                <c:pt idx="8523">
                  <c:v>0.2890625</c:v>
                </c:pt>
                <c:pt idx="8524">
                  <c:v>0.296875</c:v>
                </c:pt>
                <c:pt idx="8525">
                  <c:v>0.3046875</c:v>
                </c:pt>
                <c:pt idx="8526">
                  <c:v>0.3125</c:v>
                </c:pt>
                <c:pt idx="8527">
                  <c:v>0.3203125</c:v>
                </c:pt>
                <c:pt idx="8528">
                  <c:v>0.328125</c:v>
                </c:pt>
                <c:pt idx="8529">
                  <c:v>0.3359375</c:v>
                </c:pt>
                <c:pt idx="8530">
                  <c:v>0.34375</c:v>
                </c:pt>
                <c:pt idx="8531">
                  <c:v>0.3515625</c:v>
                </c:pt>
                <c:pt idx="8532">
                  <c:v>0.359375</c:v>
                </c:pt>
                <c:pt idx="8533">
                  <c:v>0.3671875</c:v>
                </c:pt>
                <c:pt idx="8534">
                  <c:v>0.375</c:v>
                </c:pt>
                <c:pt idx="8535">
                  <c:v>0.3828125</c:v>
                </c:pt>
                <c:pt idx="8536">
                  <c:v>0.390625</c:v>
                </c:pt>
                <c:pt idx="8537">
                  <c:v>0.3984375</c:v>
                </c:pt>
                <c:pt idx="8538">
                  <c:v>0.40625</c:v>
                </c:pt>
                <c:pt idx="8539">
                  <c:v>0.4140625</c:v>
                </c:pt>
                <c:pt idx="8540">
                  <c:v>0.421875</c:v>
                </c:pt>
                <c:pt idx="8541">
                  <c:v>0.4296875</c:v>
                </c:pt>
                <c:pt idx="8542">
                  <c:v>0.4375</c:v>
                </c:pt>
                <c:pt idx="8543">
                  <c:v>0.4453125</c:v>
                </c:pt>
                <c:pt idx="8544">
                  <c:v>0.453125</c:v>
                </c:pt>
                <c:pt idx="8545">
                  <c:v>0.4609375</c:v>
                </c:pt>
                <c:pt idx="8546">
                  <c:v>0.46875</c:v>
                </c:pt>
                <c:pt idx="8547">
                  <c:v>0.4765625</c:v>
                </c:pt>
                <c:pt idx="8548">
                  <c:v>0.484375</c:v>
                </c:pt>
                <c:pt idx="8549">
                  <c:v>0.4921875</c:v>
                </c:pt>
                <c:pt idx="8550">
                  <c:v>0.5</c:v>
                </c:pt>
                <c:pt idx="8551">
                  <c:v>0.5078125</c:v>
                </c:pt>
                <c:pt idx="8552">
                  <c:v>0.515625</c:v>
                </c:pt>
                <c:pt idx="8553">
                  <c:v>0.5234375</c:v>
                </c:pt>
                <c:pt idx="8554">
                  <c:v>0.53125</c:v>
                </c:pt>
                <c:pt idx="8555">
                  <c:v>0.5390625</c:v>
                </c:pt>
                <c:pt idx="8556">
                  <c:v>0.546875</c:v>
                </c:pt>
                <c:pt idx="8557">
                  <c:v>0.5546875</c:v>
                </c:pt>
                <c:pt idx="8558">
                  <c:v>0.5625</c:v>
                </c:pt>
                <c:pt idx="8559">
                  <c:v>0.5703125</c:v>
                </c:pt>
                <c:pt idx="8560">
                  <c:v>0.578125</c:v>
                </c:pt>
                <c:pt idx="8561">
                  <c:v>0.5859375</c:v>
                </c:pt>
                <c:pt idx="8562">
                  <c:v>0.59375</c:v>
                </c:pt>
                <c:pt idx="8563">
                  <c:v>0.6015625</c:v>
                </c:pt>
                <c:pt idx="8564">
                  <c:v>0.609375</c:v>
                </c:pt>
                <c:pt idx="8565">
                  <c:v>0.6171875</c:v>
                </c:pt>
                <c:pt idx="8566">
                  <c:v>0.625</c:v>
                </c:pt>
                <c:pt idx="8567">
                  <c:v>0.6328125</c:v>
                </c:pt>
                <c:pt idx="8568">
                  <c:v>0.640625</c:v>
                </c:pt>
                <c:pt idx="8569">
                  <c:v>0.6484375</c:v>
                </c:pt>
                <c:pt idx="8570">
                  <c:v>0.65625</c:v>
                </c:pt>
                <c:pt idx="8571">
                  <c:v>0.6640625</c:v>
                </c:pt>
                <c:pt idx="8572">
                  <c:v>0.671875</c:v>
                </c:pt>
                <c:pt idx="8573">
                  <c:v>0.6796875</c:v>
                </c:pt>
                <c:pt idx="8574">
                  <c:v>0.6875</c:v>
                </c:pt>
                <c:pt idx="8575">
                  <c:v>0.6953125</c:v>
                </c:pt>
                <c:pt idx="8576">
                  <c:v>0.703125</c:v>
                </c:pt>
                <c:pt idx="8577">
                  <c:v>0.7109375</c:v>
                </c:pt>
                <c:pt idx="8578">
                  <c:v>0.71875</c:v>
                </c:pt>
                <c:pt idx="8579">
                  <c:v>0.7265625</c:v>
                </c:pt>
                <c:pt idx="8580">
                  <c:v>0.734375</c:v>
                </c:pt>
                <c:pt idx="8581">
                  <c:v>0.7421875</c:v>
                </c:pt>
                <c:pt idx="8582">
                  <c:v>0.75</c:v>
                </c:pt>
                <c:pt idx="8583">
                  <c:v>0.7578125</c:v>
                </c:pt>
                <c:pt idx="8584">
                  <c:v>0.765625</c:v>
                </c:pt>
                <c:pt idx="8585">
                  <c:v>0.7734375</c:v>
                </c:pt>
                <c:pt idx="8586">
                  <c:v>0.78125</c:v>
                </c:pt>
                <c:pt idx="8587">
                  <c:v>0.7890625</c:v>
                </c:pt>
                <c:pt idx="8588">
                  <c:v>0.796875</c:v>
                </c:pt>
                <c:pt idx="8589">
                  <c:v>0.8046875</c:v>
                </c:pt>
                <c:pt idx="8590">
                  <c:v>0.8125</c:v>
                </c:pt>
                <c:pt idx="8591">
                  <c:v>0.8203125</c:v>
                </c:pt>
                <c:pt idx="8592">
                  <c:v>0.828125</c:v>
                </c:pt>
                <c:pt idx="8593">
                  <c:v>0.8359375</c:v>
                </c:pt>
                <c:pt idx="8594">
                  <c:v>0.84375</c:v>
                </c:pt>
                <c:pt idx="8595">
                  <c:v>0.8515625</c:v>
                </c:pt>
                <c:pt idx="8596">
                  <c:v>0.859375</c:v>
                </c:pt>
                <c:pt idx="8597">
                  <c:v>0.8671875</c:v>
                </c:pt>
                <c:pt idx="8598">
                  <c:v>0.875</c:v>
                </c:pt>
                <c:pt idx="8599">
                  <c:v>0.8828125</c:v>
                </c:pt>
                <c:pt idx="8600">
                  <c:v>0.890625</c:v>
                </c:pt>
                <c:pt idx="8601">
                  <c:v>0.8984375</c:v>
                </c:pt>
                <c:pt idx="8602">
                  <c:v>0.90625</c:v>
                </c:pt>
                <c:pt idx="8603">
                  <c:v>0.9140625</c:v>
                </c:pt>
                <c:pt idx="8604">
                  <c:v>0.921875</c:v>
                </c:pt>
                <c:pt idx="8605">
                  <c:v>0.9296875</c:v>
                </c:pt>
                <c:pt idx="8606">
                  <c:v>0.9375</c:v>
                </c:pt>
                <c:pt idx="8607">
                  <c:v>0.9453125</c:v>
                </c:pt>
                <c:pt idx="8608">
                  <c:v>0.953125</c:v>
                </c:pt>
                <c:pt idx="8609">
                  <c:v>0.9609375</c:v>
                </c:pt>
                <c:pt idx="8610">
                  <c:v>0.96875</c:v>
                </c:pt>
                <c:pt idx="8611">
                  <c:v>0.9765625</c:v>
                </c:pt>
                <c:pt idx="8612">
                  <c:v>0.984375</c:v>
                </c:pt>
                <c:pt idx="8613">
                  <c:v>0.9921875</c:v>
                </c:pt>
                <c:pt idx="8614">
                  <c:v>0</c:v>
                </c:pt>
                <c:pt idx="8615">
                  <c:v>1.51515151515151E-2</c:v>
                </c:pt>
                <c:pt idx="8616">
                  <c:v>3.03030303030303E-2</c:v>
                </c:pt>
                <c:pt idx="8617">
                  <c:v>4.54545454545454E-2</c:v>
                </c:pt>
                <c:pt idx="8618">
                  <c:v>6.0606060606060601E-2</c:v>
                </c:pt>
                <c:pt idx="8619">
                  <c:v>7.5757575757575704E-2</c:v>
                </c:pt>
                <c:pt idx="8620">
                  <c:v>9.0909090909090898E-2</c:v>
                </c:pt>
                <c:pt idx="8621">
                  <c:v>0.10606060606060599</c:v>
                </c:pt>
                <c:pt idx="8622">
                  <c:v>0.12121212121212099</c:v>
                </c:pt>
                <c:pt idx="8623">
                  <c:v>0.13636363636363599</c:v>
                </c:pt>
                <c:pt idx="8624">
                  <c:v>0.15151515151515099</c:v>
                </c:pt>
                <c:pt idx="8625">
                  <c:v>0.16666666666666599</c:v>
                </c:pt>
                <c:pt idx="8626">
                  <c:v>0.18181818181818099</c:v>
                </c:pt>
                <c:pt idx="8627">
                  <c:v>0.19696969696969599</c:v>
                </c:pt>
                <c:pt idx="8628">
                  <c:v>0.21212121212121199</c:v>
                </c:pt>
                <c:pt idx="8629">
                  <c:v>0.22727272727272699</c:v>
                </c:pt>
                <c:pt idx="8630">
                  <c:v>0.24242424242424199</c:v>
                </c:pt>
                <c:pt idx="8631">
                  <c:v>0.25757575757575701</c:v>
                </c:pt>
                <c:pt idx="8632">
                  <c:v>0.27272727272727199</c:v>
                </c:pt>
                <c:pt idx="8633">
                  <c:v>0.28787878787878701</c:v>
                </c:pt>
                <c:pt idx="8634">
                  <c:v>0.30303030303030298</c:v>
                </c:pt>
                <c:pt idx="8635">
                  <c:v>0.31818181818181801</c:v>
                </c:pt>
                <c:pt idx="8636">
                  <c:v>0.33333333333333298</c:v>
                </c:pt>
                <c:pt idx="8637">
                  <c:v>0.34848484848484801</c:v>
                </c:pt>
                <c:pt idx="8638">
                  <c:v>0.36363636363636298</c:v>
                </c:pt>
                <c:pt idx="8639">
                  <c:v>0.37878787878787801</c:v>
                </c:pt>
                <c:pt idx="8640">
                  <c:v>0.39393939393939298</c:v>
                </c:pt>
                <c:pt idx="8641">
                  <c:v>0.40909090909090901</c:v>
                </c:pt>
                <c:pt idx="8642">
                  <c:v>0.42424242424242398</c:v>
                </c:pt>
                <c:pt idx="8643">
                  <c:v>0.439393939393939</c:v>
                </c:pt>
                <c:pt idx="8644">
                  <c:v>0.45454545454545398</c:v>
                </c:pt>
                <c:pt idx="8645">
                  <c:v>0.469696969696969</c:v>
                </c:pt>
                <c:pt idx="8646">
                  <c:v>0.48484848484848397</c:v>
                </c:pt>
                <c:pt idx="8647">
                  <c:v>0.5</c:v>
                </c:pt>
                <c:pt idx="8648">
                  <c:v>0.51515151515151503</c:v>
                </c:pt>
                <c:pt idx="8649">
                  <c:v>0.53030303030303005</c:v>
                </c:pt>
                <c:pt idx="8650">
                  <c:v>0.54545454545454497</c:v>
                </c:pt>
                <c:pt idx="8651">
                  <c:v>0.56060606060606</c:v>
                </c:pt>
                <c:pt idx="8652">
                  <c:v>0.57575757575757502</c:v>
                </c:pt>
                <c:pt idx="8653">
                  <c:v>0.59090909090909005</c:v>
                </c:pt>
                <c:pt idx="8654">
                  <c:v>0.60606060606060597</c:v>
                </c:pt>
                <c:pt idx="8655">
                  <c:v>0.62121212121212099</c:v>
                </c:pt>
                <c:pt idx="8656">
                  <c:v>0.63636363636363602</c:v>
                </c:pt>
                <c:pt idx="8657">
                  <c:v>0.65151515151515105</c:v>
                </c:pt>
                <c:pt idx="8658">
                  <c:v>0.66666666666666596</c:v>
                </c:pt>
                <c:pt idx="8659">
                  <c:v>0.68181818181818099</c:v>
                </c:pt>
                <c:pt idx="8660">
                  <c:v>0.69696969696969702</c:v>
                </c:pt>
                <c:pt idx="8661">
                  <c:v>0.71212121212121204</c:v>
                </c:pt>
                <c:pt idx="8662">
                  <c:v>0.72727272727272696</c:v>
                </c:pt>
                <c:pt idx="8663">
                  <c:v>0.74242424242424199</c:v>
                </c:pt>
                <c:pt idx="8664">
                  <c:v>0.75757575757575701</c:v>
                </c:pt>
                <c:pt idx="8665">
                  <c:v>0.77272727272727204</c:v>
                </c:pt>
                <c:pt idx="8666">
                  <c:v>0.78787878787878696</c:v>
                </c:pt>
                <c:pt idx="8667">
                  <c:v>0.80303030303030298</c:v>
                </c:pt>
                <c:pt idx="8668">
                  <c:v>0.81818181818181801</c:v>
                </c:pt>
                <c:pt idx="8669">
                  <c:v>0.83333333333333304</c:v>
                </c:pt>
                <c:pt idx="8670">
                  <c:v>0.84848484848484795</c:v>
                </c:pt>
                <c:pt idx="8671">
                  <c:v>0.86363636363636298</c:v>
                </c:pt>
                <c:pt idx="8672">
                  <c:v>0.87878787878787801</c:v>
                </c:pt>
                <c:pt idx="8673">
                  <c:v>0.89393939393939303</c:v>
                </c:pt>
                <c:pt idx="8674">
                  <c:v>0.90909090909090895</c:v>
                </c:pt>
                <c:pt idx="8675">
                  <c:v>0.92424242424242398</c:v>
                </c:pt>
                <c:pt idx="8676">
                  <c:v>0.939393939393939</c:v>
                </c:pt>
                <c:pt idx="8677">
                  <c:v>0.95454545454545403</c:v>
                </c:pt>
                <c:pt idx="8678">
                  <c:v>0.96969696969696895</c:v>
                </c:pt>
                <c:pt idx="8679">
                  <c:v>0.98484848484848397</c:v>
                </c:pt>
                <c:pt idx="8680">
                  <c:v>0</c:v>
                </c:pt>
                <c:pt idx="8681">
                  <c:v>6.13496932515337E-3</c:v>
                </c:pt>
                <c:pt idx="8682">
                  <c:v>1.22699386503067E-2</c:v>
                </c:pt>
                <c:pt idx="8683">
                  <c:v>1.84049079754601E-2</c:v>
                </c:pt>
                <c:pt idx="8684">
                  <c:v>2.45398773006134E-2</c:v>
                </c:pt>
                <c:pt idx="8685">
                  <c:v>3.0674846625766802E-2</c:v>
                </c:pt>
                <c:pt idx="8686">
                  <c:v>3.6809815950920199E-2</c:v>
                </c:pt>
                <c:pt idx="8687">
                  <c:v>4.2944785276073601E-2</c:v>
                </c:pt>
                <c:pt idx="8688">
                  <c:v>4.9079754601226898E-2</c:v>
                </c:pt>
                <c:pt idx="8689">
                  <c:v>5.5214723926380299E-2</c:v>
                </c:pt>
                <c:pt idx="8690">
                  <c:v>6.13496932515337E-2</c:v>
                </c:pt>
                <c:pt idx="8691">
                  <c:v>6.7484662576687102E-2</c:v>
                </c:pt>
                <c:pt idx="8692">
                  <c:v>7.3619631901840496E-2</c:v>
                </c:pt>
                <c:pt idx="8693">
                  <c:v>7.9754601226993793E-2</c:v>
                </c:pt>
                <c:pt idx="8694">
                  <c:v>8.5889570552147201E-2</c:v>
                </c:pt>
                <c:pt idx="8695">
                  <c:v>9.2024539877300596E-2</c:v>
                </c:pt>
                <c:pt idx="8696">
                  <c:v>9.8159509202453907E-2</c:v>
                </c:pt>
                <c:pt idx="8697">
                  <c:v>0.104294478527607</c:v>
                </c:pt>
                <c:pt idx="8698">
                  <c:v>0.11042944785276</c:v>
                </c:pt>
                <c:pt idx="8699">
                  <c:v>0.11656441717791401</c:v>
                </c:pt>
                <c:pt idx="8700">
                  <c:v>0.122699386503067</c:v>
                </c:pt>
                <c:pt idx="8701">
                  <c:v>0.12883435582822</c:v>
                </c:pt>
                <c:pt idx="8702">
                  <c:v>0.13496932515337401</c:v>
                </c:pt>
                <c:pt idx="8703">
                  <c:v>0.14110429447852699</c:v>
                </c:pt>
                <c:pt idx="8704">
                  <c:v>0.14723926380368099</c:v>
                </c:pt>
                <c:pt idx="8705">
                  <c:v>0.153374233128834</c:v>
                </c:pt>
                <c:pt idx="8706">
                  <c:v>0.159509202453987</c:v>
                </c:pt>
                <c:pt idx="8707">
                  <c:v>0.16564417177914101</c:v>
                </c:pt>
                <c:pt idx="8708">
                  <c:v>0.17177914110429399</c:v>
                </c:pt>
                <c:pt idx="8709">
                  <c:v>0.17791411042944699</c:v>
                </c:pt>
                <c:pt idx="8710">
                  <c:v>0.184049079754601</c:v>
                </c:pt>
                <c:pt idx="8711">
                  <c:v>0.190184049079754</c:v>
                </c:pt>
                <c:pt idx="8712">
                  <c:v>0.19631901840490701</c:v>
                </c:pt>
                <c:pt idx="8713">
                  <c:v>0.20245398773006101</c:v>
                </c:pt>
                <c:pt idx="8714">
                  <c:v>0.20858895705521399</c:v>
                </c:pt>
                <c:pt idx="8715">
                  <c:v>0.214723926380368</c:v>
                </c:pt>
                <c:pt idx="8716">
                  <c:v>0.220858895705521</c:v>
                </c:pt>
                <c:pt idx="8717">
                  <c:v>0.22699386503067401</c:v>
                </c:pt>
                <c:pt idx="8718">
                  <c:v>0.23312883435582801</c:v>
                </c:pt>
                <c:pt idx="8719">
                  <c:v>0.23926380368098099</c:v>
                </c:pt>
                <c:pt idx="8720">
                  <c:v>0.245398773006134</c:v>
                </c:pt>
                <c:pt idx="8721">
                  <c:v>0.251533742331288</c:v>
                </c:pt>
                <c:pt idx="8722">
                  <c:v>0.25766871165644101</c:v>
                </c:pt>
                <c:pt idx="8723">
                  <c:v>0.26380368098159501</c:v>
                </c:pt>
                <c:pt idx="8724">
                  <c:v>0.26993865030674802</c:v>
                </c:pt>
                <c:pt idx="8725">
                  <c:v>0.27607361963190102</c:v>
                </c:pt>
                <c:pt idx="8726">
                  <c:v>0.28220858895705497</c:v>
                </c:pt>
                <c:pt idx="8727">
                  <c:v>0.28834355828220798</c:v>
                </c:pt>
                <c:pt idx="8728">
                  <c:v>0.29447852760736198</c:v>
                </c:pt>
                <c:pt idx="8729">
                  <c:v>0.30061349693251499</c:v>
                </c:pt>
                <c:pt idx="8730">
                  <c:v>0.306748466257668</c:v>
                </c:pt>
                <c:pt idx="8731">
                  <c:v>0.312883435582822</c:v>
                </c:pt>
                <c:pt idx="8732">
                  <c:v>0.31901840490797501</c:v>
                </c:pt>
                <c:pt idx="8733">
                  <c:v>0.32515337423312801</c:v>
                </c:pt>
                <c:pt idx="8734">
                  <c:v>0.33128834355828202</c:v>
                </c:pt>
                <c:pt idx="8735">
                  <c:v>0.33742331288343502</c:v>
                </c:pt>
                <c:pt idx="8736">
                  <c:v>0.34355828220858797</c:v>
                </c:pt>
                <c:pt idx="8737">
                  <c:v>0.34969325153374198</c:v>
                </c:pt>
                <c:pt idx="8738">
                  <c:v>0.35582822085889498</c:v>
                </c:pt>
                <c:pt idx="8739">
                  <c:v>0.36196319018404899</c:v>
                </c:pt>
                <c:pt idx="8740">
                  <c:v>0.36809815950920199</c:v>
                </c:pt>
                <c:pt idx="8741">
                  <c:v>0.374233128834355</c:v>
                </c:pt>
                <c:pt idx="8742">
                  <c:v>0.380368098159509</c:v>
                </c:pt>
                <c:pt idx="8743">
                  <c:v>0.38650306748466201</c:v>
                </c:pt>
                <c:pt idx="8744">
                  <c:v>0.39263803680981502</c:v>
                </c:pt>
                <c:pt idx="8745">
                  <c:v>0.39877300613496902</c:v>
                </c:pt>
                <c:pt idx="8746">
                  <c:v>0.40490797546012203</c:v>
                </c:pt>
                <c:pt idx="8747">
                  <c:v>0.41104294478527598</c:v>
                </c:pt>
                <c:pt idx="8748">
                  <c:v>0.41717791411042898</c:v>
                </c:pt>
                <c:pt idx="8749">
                  <c:v>0.42331288343558199</c:v>
                </c:pt>
                <c:pt idx="8750">
                  <c:v>0.42944785276073599</c:v>
                </c:pt>
                <c:pt idx="8751">
                  <c:v>0.435582822085889</c:v>
                </c:pt>
                <c:pt idx="8752">
                  <c:v>0.441717791411042</c:v>
                </c:pt>
                <c:pt idx="8753">
                  <c:v>0.44785276073619601</c:v>
                </c:pt>
                <c:pt idx="8754">
                  <c:v>0.45398773006134902</c:v>
                </c:pt>
                <c:pt idx="8755">
                  <c:v>0.46012269938650302</c:v>
                </c:pt>
                <c:pt idx="8756">
                  <c:v>0.46625766871165603</c:v>
                </c:pt>
                <c:pt idx="8757">
                  <c:v>0.47239263803680898</c:v>
                </c:pt>
                <c:pt idx="8758">
                  <c:v>0.47852760736196298</c:v>
                </c:pt>
                <c:pt idx="8759">
                  <c:v>0.48466257668711599</c:v>
                </c:pt>
                <c:pt idx="8760">
                  <c:v>0.49079754601226899</c:v>
                </c:pt>
                <c:pt idx="8761">
                  <c:v>0.496932515337423</c:v>
                </c:pt>
                <c:pt idx="8762">
                  <c:v>0.503067484662576</c:v>
                </c:pt>
                <c:pt idx="8763">
                  <c:v>0.50920245398773001</c:v>
                </c:pt>
                <c:pt idx="8764">
                  <c:v>0.51533742331288301</c:v>
                </c:pt>
                <c:pt idx="8765">
                  <c:v>0.52147239263803602</c:v>
                </c:pt>
                <c:pt idx="8766">
                  <c:v>0.52760736196319002</c:v>
                </c:pt>
                <c:pt idx="8767">
                  <c:v>0.53374233128834303</c:v>
                </c:pt>
                <c:pt idx="8768">
                  <c:v>0.53987730061349604</c:v>
                </c:pt>
                <c:pt idx="8769">
                  <c:v>0.54601226993865004</c:v>
                </c:pt>
                <c:pt idx="8770">
                  <c:v>0.55214723926380305</c:v>
                </c:pt>
                <c:pt idx="8771">
                  <c:v>0.55828220858895705</c:v>
                </c:pt>
                <c:pt idx="8772">
                  <c:v>0.56441717791410995</c:v>
                </c:pt>
                <c:pt idx="8773">
                  <c:v>0.57055214723926295</c:v>
                </c:pt>
                <c:pt idx="8774">
                  <c:v>0.57668711656441696</c:v>
                </c:pt>
                <c:pt idx="8775">
                  <c:v>0.58282208588956996</c:v>
                </c:pt>
                <c:pt idx="8776">
                  <c:v>0.58895705521472397</c:v>
                </c:pt>
                <c:pt idx="8777">
                  <c:v>0.59509202453987697</c:v>
                </c:pt>
                <c:pt idx="8778">
                  <c:v>0.60122699386502998</c:v>
                </c:pt>
                <c:pt idx="8779">
                  <c:v>0.60736196319018398</c:v>
                </c:pt>
                <c:pt idx="8780">
                  <c:v>0.61349693251533699</c:v>
                </c:pt>
                <c:pt idx="8781">
                  <c:v>0.61963190184049</c:v>
                </c:pt>
                <c:pt idx="8782">
                  <c:v>0.625766871165644</c:v>
                </c:pt>
                <c:pt idx="8783">
                  <c:v>0.63190184049079701</c:v>
                </c:pt>
                <c:pt idx="8784">
                  <c:v>0.63803680981595001</c:v>
                </c:pt>
                <c:pt idx="8785">
                  <c:v>0.64417177914110402</c:v>
                </c:pt>
                <c:pt idx="8786">
                  <c:v>0.65030674846625702</c:v>
                </c:pt>
                <c:pt idx="8787">
                  <c:v>0.65644171779141103</c:v>
                </c:pt>
                <c:pt idx="8788">
                  <c:v>0.66257668711656403</c:v>
                </c:pt>
                <c:pt idx="8789">
                  <c:v>0.66871165644171704</c:v>
                </c:pt>
                <c:pt idx="8790">
                  <c:v>0.67484662576687104</c:v>
                </c:pt>
                <c:pt idx="8791">
                  <c:v>0.68098159509202405</c:v>
                </c:pt>
                <c:pt idx="8792">
                  <c:v>0.68711656441717694</c:v>
                </c:pt>
                <c:pt idx="8793">
                  <c:v>0.69325153374233095</c:v>
                </c:pt>
                <c:pt idx="8794">
                  <c:v>0.69938650306748396</c:v>
                </c:pt>
                <c:pt idx="8795">
                  <c:v>0.70552147239263796</c:v>
                </c:pt>
                <c:pt idx="8796">
                  <c:v>0.71165644171779097</c:v>
                </c:pt>
                <c:pt idx="8797">
                  <c:v>0.71779141104294397</c:v>
                </c:pt>
                <c:pt idx="8798">
                  <c:v>0.72392638036809798</c:v>
                </c:pt>
                <c:pt idx="8799">
                  <c:v>0.73006134969325098</c:v>
                </c:pt>
                <c:pt idx="8800">
                  <c:v>0.73619631901840399</c:v>
                </c:pt>
                <c:pt idx="8801">
                  <c:v>0.74233128834355799</c:v>
                </c:pt>
                <c:pt idx="8802">
                  <c:v>0.748466257668711</c:v>
                </c:pt>
                <c:pt idx="8803">
                  <c:v>0.754601226993865</c:v>
                </c:pt>
                <c:pt idx="8804">
                  <c:v>0.76073619631901801</c:v>
                </c:pt>
                <c:pt idx="8805">
                  <c:v>0.76687116564417102</c:v>
                </c:pt>
                <c:pt idx="8806">
                  <c:v>0.77300613496932502</c:v>
                </c:pt>
                <c:pt idx="8807">
                  <c:v>0.77914110429447803</c:v>
                </c:pt>
                <c:pt idx="8808">
                  <c:v>0.78527607361963103</c:v>
                </c:pt>
                <c:pt idx="8809">
                  <c:v>0.79141104294478504</c:v>
                </c:pt>
                <c:pt idx="8810">
                  <c:v>0.79754601226993804</c:v>
                </c:pt>
                <c:pt idx="8811">
                  <c:v>0.80368098159509205</c:v>
                </c:pt>
                <c:pt idx="8812">
                  <c:v>0.80981595092024505</c:v>
                </c:pt>
                <c:pt idx="8813">
                  <c:v>0.81595092024539795</c:v>
                </c:pt>
                <c:pt idx="8814">
                  <c:v>0.82208588957055195</c:v>
                </c:pt>
                <c:pt idx="8815">
                  <c:v>0.82822085889570496</c:v>
                </c:pt>
                <c:pt idx="8816">
                  <c:v>0.83435582822085796</c:v>
                </c:pt>
                <c:pt idx="8817">
                  <c:v>0.84049079754601197</c:v>
                </c:pt>
                <c:pt idx="8818">
                  <c:v>0.84662576687116498</c:v>
                </c:pt>
                <c:pt idx="8819">
                  <c:v>0.85276073619631898</c:v>
                </c:pt>
                <c:pt idx="8820">
                  <c:v>0.85889570552147199</c:v>
                </c:pt>
                <c:pt idx="8821">
                  <c:v>0.86503067484662499</c:v>
                </c:pt>
                <c:pt idx="8822">
                  <c:v>0.871165644171779</c:v>
                </c:pt>
                <c:pt idx="8823">
                  <c:v>0.877300613496932</c:v>
                </c:pt>
                <c:pt idx="8824">
                  <c:v>0.88343558282208501</c:v>
                </c:pt>
                <c:pt idx="8825">
                  <c:v>0.88957055214723901</c:v>
                </c:pt>
                <c:pt idx="8826">
                  <c:v>0.89570552147239202</c:v>
                </c:pt>
                <c:pt idx="8827">
                  <c:v>0.90184049079754602</c:v>
                </c:pt>
                <c:pt idx="8828">
                  <c:v>0.90797546012269903</c:v>
                </c:pt>
                <c:pt idx="8829">
                  <c:v>0.91411042944785204</c:v>
                </c:pt>
                <c:pt idx="8830">
                  <c:v>0.92024539877300604</c:v>
                </c:pt>
                <c:pt idx="8831">
                  <c:v>0.92638036809815905</c:v>
                </c:pt>
                <c:pt idx="8832">
                  <c:v>0.93251533742331205</c:v>
                </c:pt>
                <c:pt idx="8833">
                  <c:v>0.93865030674846595</c:v>
                </c:pt>
                <c:pt idx="8834">
                  <c:v>0.94478527607361895</c:v>
                </c:pt>
                <c:pt idx="8835">
                  <c:v>0.95092024539877296</c:v>
                </c:pt>
                <c:pt idx="8836">
                  <c:v>0.95705521472392596</c:v>
                </c:pt>
                <c:pt idx="8837">
                  <c:v>0.96319018404907897</c:v>
                </c:pt>
                <c:pt idx="8838">
                  <c:v>0.96932515337423297</c:v>
                </c:pt>
                <c:pt idx="8839">
                  <c:v>0.97546012269938598</c:v>
                </c:pt>
                <c:pt idx="8840">
                  <c:v>0.98159509202453898</c:v>
                </c:pt>
                <c:pt idx="8841">
                  <c:v>0.98773006134969299</c:v>
                </c:pt>
                <c:pt idx="8842">
                  <c:v>0.993865030674846</c:v>
                </c:pt>
                <c:pt idx="8843">
                  <c:v>0</c:v>
                </c:pt>
                <c:pt idx="8844">
                  <c:v>2.1276595744680799E-2</c:v>
                </c:pt>
                <c:pt idx="8845">
                  <c:v>4.2553191489361701E-2</c:v>
                </c:pt>
                <c:pt idx="8846">
                  <c:v>6.3829787234042507E-2</c:v>
                </c:pt>
                <c:pt idx="8847">
                  <c:v>8.5106382978723402E-2</c:v>
                </c:pt>
                <c:pt idx="8848">
                  <c:v>0.10638297872340401</c:v>
                </c:pt>
                <c:pt idx="8849">
                  <c:v>0.12765957446808501</c:v>
                </c:pt>
                <c:pt idx="8850">
                  <c:v>0.14893617021276501</c:v>
                </c:pt>
                <c:pt idx="8851">
                  <c:v>0.170212765957446</c:v>
                </c:pt>
                <c:pt idx="8852">
                  <c:v>0.19148936170212699</c:v>
                </c:pt>
                <c:pt idx="8853">
                  <c:v>0.21276595744680801</c:v>
                </c:pt>
                <c:pt idx="8854">
                  <c:v>0.23404255319148901</c:v>
                </c:pt>
                <c:pt idx="8855">
                  <c:v>0.25531914893617003</c:v>
                </c:pt>
                <c:pt idx="8856">
                  <c:v>0.27659574468085102</c:v>
                </c:pt>
                <c:pt idx="8857">
                  <c:v>0.29787234042553101</c:v>
                </c:pt>
                <c:pt idx="8858">
                  <c:v>0.31914893617021201</c:v>
                </c:pt>
                <c:pt idx="8859">
                  <c:v>0.340425531914893</c:v>
                </c:pt>
                <c:pt idx="8860">
                  <c:v>0.36170212765957399</c:v>
                </c:pt>
                <c:pt idx="8861">
                  <c:v>0.38297872340425498</c:v>
                </c:pt>
                <c:pt idx="8862">
                  <c:v>0.40425531914893598</c:v>
                </c:pt>
                <c:pt idx="8863">
                  <c:v>0.42553191489361702</c:v>
                </c:pt>
                <c:pt idx="8864">
                  <c:v>0.44680851063829702</c:v>
                </c:pt>
                <c:pt idx="8865">
                  <c:v>0.46808510638297801</c:v>
                </c:pt>
                <c:pt idx="8866">
                  <c:v>0.489361702127659</c:v>
                </c:pt>
                <c:pt idx="8867">
                  <c:v>0.51063829787234005</c:v>
                </c:pt>
                <c:pt idx="8868">
                  <c:v>0.53191489361702105</c:v>
                </c:pt>
                <c:pt idx="8869">
                  <c:v>0.55319148936170204</c:v>
                </c:pt>
                <c:pt idx="8870">
                  <c:v>0.57446808510638303</c:v>
                </c:pt>
                <c:pt idx="8871">
                  <c:v>0.59574468085106302</c:v>
                </c:pt>
                <c:pt idx="8872">
                  <c:v>0.61702127659574402</c:v>
                </c:pt>
                <c:pt idx="8873">
                  <c:v>0.63829787234042501</c:v>
                </c:pt>
                <c:pt idx="8874">
                  <c:v>0.659574468085106</c:v>
                </c:pt>
                <c:pt idx="8875">
                  <c:v>0.680851063829787</c:v>
                </c:pt>
                <c:pt idx="8876">
                  <c:v>0.70212765957446799</c:v>
                </c:pt>
                <c:pt idx="8877">
                  <c:v>0.72340425531914898</c:v>
                </c:pt>
                <c:pt idx="8878">
                  <c:v>0.74468085106382897</c:v>
                </c:pt>
                <c:pt idx="8879">
                  <c:v>0.76595744680850997</c:v>
                </c:pt>
                <c:pt idx="8880">
                  <c:v>0.78723404255319096</c:v>
                </c:pt>
                <c:pt idx="8881">
                  <c:v>0.80851063829787195</c:v>
                </c:pt>
                <c:pt idx="8882">
                  <c:v>0.82978723404255295</c:v>
                </c:pt>
                <c:pt idx="8883">
                  <c:v>0.85106382978723405</c:v>
                </c:pt>
                <c:pt idx="8884">
                  <c:v>0.87234042553191404</c:v>
                </c:pt>
                <c:pt idx="8885">
                  <c:v>0.89361702127659504</c:v>
                </c:pt>
                <c:pt idx="8886">
                  <c:v>0.91489361702127603</c:v>
                </c:pt>
                <c:pt idx="8887">
                  <c:v>0.93617021276595702</c:v>
                </c:pt>
                <c:pt idx="8888">
                  <c:v>0.95744680851063801</c:v>
                </c:pt>
                <c:pt idx="8889">
                  <c:v>0.97872340425531901</c:v>
                </c:pt>
                <c:pt idx="8890">
                  <c:v>0</c:v>
                </c:pt>
                <c:pt idx="8891">
                  <c:v>1.63934426229508E-2</c:v>
                </c:pt>
                <c:pt idx="8892">
                  <c:v>3.2786885245901599E-2</c:v>
                </c:pt>
                <c:pt idx="8893">
                  <c:v>4.9180327868852403E-2</c:v>
                </c:pt>
                <c:pt idx="8894">
                  <c:v>6.5573770491803199E-2</c:v>
                </c:pt>
                <c:pt idx="8895">
                  <c:v>8.1967213114753995E-2</c:v>
                </c:pt>
                <c:pt idx="8896">
                  <c:v>9.8360655737704902E-2</c:v>
                </c:pt>
                <c:pt idx="8897">
                  <c:v>0.114754098360655</c:v>
                </c:pt>
                <c:pt idx="8898">
                  <c:v>0.13114754098360601</c:v>
                </c:pt>
                <c:pt idx="8899">
                  <c:v>0.14754098360655701</c:v>
                </c:pt>
                <c:pt idx="8900">
                  <c:v>0.16393442622950799</c:v>
                </c:pt>
                <c:pt idx="8901">
                  <c:v>0.18032786885245899</c:v>
                </c:pt>
                <c:pt idx="8902">
                  <c:v>0.196721311475409</c:v>
                </c:pt>
                <c:pt idx="8903">
                  <c:v>0.21311475409836</c:v>
                </c:pt>
                <c:pt idx="8904">
                  <c:v>0.22950819672131101</c:v>
                </c:pt>
                <c:pt idx="8905">
                  <c:v>0.24590163934426201</c:v>
                </c:pt>
                <c:pt idx="8906">
                  <c:v>0.26229508196721302</c:v>
                </c:pt>
                <c:pt idx="8907">
                  <c:v>0.27868852459016302</c:v>
                </c:pt>
                <c:pt idx="8908">
                  <c:v>0.29508196721311403</c:v>
                </c:pt>
                <c:pt idx="8909">
                  <c:v>0.31147540983606498</c:v>
                </c:pt>
                <c:pt idx="8910">
                  <c:v>0.32786885245901598</c:v>
                </c:pt>
                <c:pt idx="8911">
                  <c:v>0.34426229508196698</c:v>
                </c:pt>
                <c:pt idx="8912">
                  <c:v>0.36065573770491799</c:v>
                </c:pt>
                <c:pt idx="8913">
                  <c:v>0.37704918032786799</c:v>
                </c:pt>
                <c:pt idx="8914">
                  <c:v>0.393442622950819</c:v>
                </c:pt>
                <c:pt idx="8915">
                  <c:v>0.40983606557377</c:v>
                </c:pt>
                <c:pt idx="8916">
                  <c:v>0.42622950819672101</c:v>
                </c:pt>
                <c:pt idx="8917">
                  <c:v>0.44262295081967201</c:v>
                </c:pt>
                <c:pt idx="8918">
                  <c:v>0.45901639344262202</c:v>
                </c:pt>
                <c:pt idx="8919">
                  <c:v>0.47540983606557302</c:v>
                </c:pt>
                <c:pt idx="8920">
                  <c:v>0.49180327868852403</c:v>
                </c:pt>
                <c:pt idx="8921">
                  <c:v>0.50819672131147497</c:v>
                </c:pt>
                <c:pt idx="8922">
                  <c:v>0.52459016393442603</c:v>
                </c:pt>
                <c:pt idx="8923">
                  <c:v>0.54098360655737698</c:v>
                </c:pt>
                <c:pt idx="8924">
                  <c:v>0.55737704918032704</c:v>
                </c:pt>
                <c:pt idx="8925">
                  <c:v>0.57377049180327799</c:v>
                </c:pt>
                <c:pt idx="8926">
                  <c:v>0.59016393442622905</c:v>
                </c:pt>
                <c:pt idx="8927">
                  <c:v>0.60655737704918</c:v>
                </c:pt>
                <c:pt idx="8928">
                  <c:v>0.62295081967213095</c:v>
                </c:pt>
                <c:pt idx="8929">
                  <c:v>0.63934426229508201</c:v>
                </c:pt>
                <c:pt idx="8930">
                  <c:v>0.65573770491803196</c:v>
                </c:pt>
                <c:pt idx="8931">
                  <c:v>0.67213114754098302</c:v>
                </c:pt>
                <c:pt idx="8932">
                  <c:v>0.68852459016393397</c:v>
                </c:pt>
                <c:pt idx="8933">
                  <c:v>0.70491803278688503</c:v>
                </c:pt>
                <c:pt idx="8934">
                  <c:v>0.72131147540983598</c:v>
                </c:pt>
                <c:pt idx="8935">
                  <c:v>0.73770491803278604</c:v>
                </c:pt>
                <c:pt idx="8936">
                  <c:v>0.75409836065573699</c:v>
                </c:pt>
                <c:pt idx="8937">
                  <c:v>0.77049180327868805</c:v>
                </c:pt>
                <c:pt idx="8938">
                  <c:v>0.786885245901639</c:v>
                </c:pt>
                <c:pt idx="8939">
                  <c:v>0.80327868852458995</c:v>
                </c:pt>
                <c:pt idx="8940">
                  <c:v>0.81967213114754101</c:v>
                </c:pt>
                <c:pt idx="8941">
                  <c:v>0.83606557377049096</c:v>
                </c:pt>
                <c:pt idx="8942">
                  <c:v>0.85245901639344202</c:v>
                </c:pt>
                <c:pt idx="8943">
                  <c:v>0.86885245901639296</c:v>
                </c:pt>
                <c:pt idx="8944">
                  <c:v>0.88524590163934402</c:v>
                </c:pt>
                <c:pt idx="8945">
                  <c:v>0.90163934426229497</c:v>
                </c:pt>
                <c:pt idx="8946">
                  <c:v>0.91803278688524503</c:v>
                </c:pt>
                <c:pt idx="8947">
                  <c:v>0.93442622950819598</c:v>
                </c:pt>
                <c:pt idx="8948">
                  <c:v>0.95081967213114704</c:v>
                </c:pt>
                <c:pt idx="8949">
                  <c:v>0.96721311475409799</c:v>
                </c:pt>
                <c:pt idx="8950">
                  <c:v>0.98360655737704905</c:v>
                </c:pt>
                <c:pt idx="8951">
                  <c:v>0</c:v>
                </c:pt>
                <c:pt idx="8952">
                  <c:v>2.04081632653061E-2</c:v>
                </c:pt>
                <c:pt idx="8953">
                  <c:v>4.08163265306122E-2</c:v>
                </c:pt>
                <c:pt idx="8954">
                  <c:v>6.1224489795918297E-2</c:v>
                </c:pt>
                <c:pt idx="8955">
                  <c:v>8.16326530612244E-2</c:v>
                </c:pt>
                <c:pt idx="8956">
                  <c:v>0.10204081632653</c:v>
                </c:pt>
                <c:pt idx="8957">
                  <c:v>0.122448979591836</c:v>
                </c:pt>
                <c:pt idx="8958">
                  <c:v>0.14285714285714199</c:v>
                </c:pt>
                <c:pt idx="8959">
                  <c:v>0.163265306122448</c:v>
                </c:pt>
                <c:pt idx="8960">
                  <c:v>0.183673469387755</c:v>
                </c:pt>
                <c:pt idx="8961">
                  <c:v>0.20408163265306101</c:v>
                </c:pt>
                <c:pt idx="8962">
                  <c:v>0.22448979591836701</c:v>
                </c:pt>
                <c:pt idx="8963">
                  <c:v>0.24489795918367299</c:v>
                </c:pt>
                <c:pt idx="8964">
                  <c:v>0.265306122448979</c:v>
                </c:pt>
                <c:pt idx="8965">
                  <c:v>0.28571428571428498</c:v>
                </c:pt>
                <c:pt idx="8966">
                  <c:v>0.30612244897959101</c:v>
                </c:pt>
                <c:pt idx="8967">
                  <c:v>0.32653061224489699</c:v>
                </c:pt>
                <c:pt idx="8968">
                  <c:v>0.34693877551020402</c:v>
                </c:pt>
                <c:pt idx="8969">
                  <c:v>0.36734693877551</c:v>
                </c:pt>
                <c:pt idx="8970">
                  <c:v>0.38775510204081598</c:v>
                </c:pt>
                <c:pt idx="8971">
                  <c:v>0.40816326530612201</c:v>
                </c:pt>
                <c:pt idx="8972">
                  <c:v>0.42857142857142799</c:v>
                </c:pt>
                <c:pt idx="8973">
                  <c:v>0.44897959183673403</c:v>
                </c:pt>
                <c:pt idx="8974">
                  <c:v>0.46938775510204001</c:v>
                </c:pt>
                <c:pt idx="8975">
                  <c:v>0.48979591836734598</c:v>
                </c:pt>
                <c:pt idx="8976">
                  <c:v>0.51020408163265296</c:v>
                </c:pt>
                <c:pt idx="8977">
                  <c:v>0.530612244897959</c:v>
                </c:pt>
                <c:pt idx="8978">
                  <c:v>0.55102040816326503</c:v>
                </c:pt>
                <c:pt idx="8979">
                  <c:v>0.57142857142857095</c:v>
                </c:pt>
                <c:pt idx="8980">
                  <c:v>0.59183673469387699</c:v>
                </c:pt>
                <c:pt idx="8981">
                  <c:v>0.61224489795918302</c:v>
                </c:pt>
                <c:pt idx="8982">
                  <c:v>0.63265306122448906</c:v>
                </c:pt>
                <c:pt idx="8983">
                  <c:v>0.65306122448979498</c:v>
                </c:pt>
                <c:pt idx="8984">
                  <c:v>0.67346938775510201</c:v>
                </c:pt>
                <c:pt idx="8985">
                  <c:v>0.69387755102040805</c:v>
                </c:pt>
                <c:pt idx="8986">
                  <c:v>0.71428571428571397</c:v>
                </c:pt>
                <c:pt idx="8987">
                  <c:v>0.73469387755102</c:v>
                </c:pt>
                <c:pt idx="8988">
                  <c:v>0.75510204081632604</c:v>
                </c:pt>
                <c:pt idx="8989">
                  <c:v>0.77551020408163196</c:v>
                </c:pt>
                <c:pt idx="8990">
                  <c:v>0.79591836734693799</c:v>
                </c:pt>
                <c:pt idx="8991">
                  <c:v>0.81632653061224403</c:v>
                </c:pt>
                <c:pt idx="8992">
                  <c:v>0.83673469387755095</c:v>
                </c:pt>
                <c:pt idx="8993">
                  <c:v>0.85714285714285698</c:v>
                </c:pt>
                <c:pt idx="8994">
                  <c:v>0.87755102040816302</c:v>
                </c:pt>
                <c:pt idx="8995">
                  <c:v>0.89795918367346905</c:v>
                </c:pt>
                <c:pt idx="8996">
                  <c:v>0.91836734693877498</c:v>
                </c:pt>
                <c:pt idx="8997">
                  <c:v>0.93877551020408101</c:v>
                </c:pt>
                <c:pt idx="8998">
                  <c:v>0.95918367346938704</c:v>
                </c:pt>
                <c:pt idx="8999">
                  <c:v>0.97959183673469297</c:v>
                </c:pt>
                <c:pt idx="9000">
                  <c:v>0</c:v>
                </c:pt>
                <c:pt idx="9001">
                  <c:v>6.2111801242236003E-3</c:v>
                </c:pt>
                <c:pt idx="9002">
                  <c:v>1.2422360248447201E-2</c:v>
                </c:pt>
                <c:pt idx="9003">
                  <c:v>1.8633540372670801E-2</c:v>
                </c:pt>
                <c:pt idx="9004">
                  <c:v>2.4844720496894401E-2</c:v>
                </c:pt>
                <c:pt idx="9005">
                  <c:v>3.1055900621118002E-2</c:v>
                </c:pt>
                <c:pt idx="9006">
                  <c:v>3.7267080745341602E-2</c:v>
                </c:pt>
                <c:pt idx="9007">
                  <c:v>4.3478260869565202E-2</c:v>
                </c:pt>
                <c:pt idx="9008">
                  <c:v>4.9689440993788803E-2</c:v>
                </c:pt>
                <c:pt idx="9009">
                  <c:v>5.5900621118012403E-2</c:v>
                </c:pt>
                <c:pt idx="9010">
                  <c:v>6.2111801242236003E-2</c:v>
                </c:pt>
                <c:pt idx="9011">
                  <c:v>6.8322981366459604E-2</c:v>
                </c:pt>
                <c:pt idx="9012">
                  <c:v>7.4534161490683204E-2</c:v>
                </c:pt>
                <c:pt idx="9013">
                  <c:v>8.0745341614906804E-2</c:v>
                </c:pt>
                <c:pt idx="9014">
                  <c:v>8.6956521739130405E-2</c:v>
                </c:pt>
                <c:pt idx="9015">
                  <c:v>9.3167701863354005E-2</c:v>
                </c:pt>
                <c:pt idx="9016">
                  <c:v>9.9378881987577605E-2</c:v>
                </c:pt>
                <c:pt idx="9017">
                  <c:v>0.105590062111801</c:v>
                </c:pt>
                <c:pt idx="9018">
                  <c:v>0.111801242236024</c:v>
                </c:pt>
                <c:pt idx="9019">
                  <c:v>0.118012422360248</c:v>
                </c:pt>
                <c:pt idx="9020">
                  <c:v>0.12422360248447201</c:v>
                </c:pt>
                <c:pt idx="9021">
                  <c:v>0.13043478260869501</c:v>
                </c:pt>
                <c:pt idx="9022">
                  <c:v>0.13664596273291901</c:v>
                </c:pt>
                <c:pt idx="9023">
                  <c:v>0.14285714285714199</c:v>
                </c:pt>
                <c:pt idx="9024">
                  <c:v>0.14906832298136599</c:v>
                </c:pt>
                <c:pt idx="9025">
                  <c:v>0.15527950310558999</c:v>
                </c:pt>
                <c:pt idx="9026">
                  <c:v>0.161490683229813</c:v>
                </c:pt>
                <c:pt idx="9027">
                  <c:v>0.167701863354037</c:v>
                </c:pt>
                <c:pt idx="9028">
                  <c:v>0.17391304347826</c:v>
                </c:pt>
                <c:pt idx="9029">
                  <c:v>0.18012422360248401</c:v>
                </c:pt>
                <c:pt idx="9030">
                  <c:v>0.18633540372670801</c:v>
                </c:pt>
                <c:pt idx="9031">
                  <c:v>0.19254658385093101</c:v>
                </c:pt>
                <c:pt idx="9032">
                  <c:v>0.19875776397515499</c:v>
                </c:pt>
                <c:pt idx="9033">
                  <c:v>0.20496894409937799</c:v>
                </c:pt>
                <c:pt idx="9034">
                  <c:v>0.21118012422360199</c:v>
                </c:pt>
                <c:pt idx="9035">
                  <c:v>0.217391304347826</c:v>
                </c:pt>
                <c:pt idx="9036">
                  <c:v>0.223602484472049</c:v>
                </c:pt>
                <c:pt idx="9037">
                  <c:v>0.229813664596273</c:v>
                </c:pt>
                <c:pt idx="9038">
                  <c:v>0.23602484472049601</c:v>
                </c:pt>
                <c:pt idx="9039">
                  <c:v>0.24223602484472001</c:v>
                </c:pt>
                <c:pt idx="9040">
                  <c:v>0.24844720496894401</c:v>
                </c:pt>
                <c:pt idx="9041">
                  <c:v>0.25465838509316702</c:v>
                </c:pt>
                <c:pt idx="9042">
                  <c:v>0.26086956521739102</c:v>
                </c:pt>
                <c:pt idx="9043">
                  <c:v>0.26708074534161402</c:v>
                </c:pt>
                <c:pt idx="9044">
                  <c:v>0.27329192546583803</c:v>
                </c:pt>
                <c:pt idx="9045">
                  <c:v>0.27950310559006197</c:v>
                </c:pt>
                <c:pt idx="9046">
                  <c:v>0.28571428571428498</c:v>
                </c:pt>
                <c:pt idx="9047">
                  <c:v>0.29192546583850898</c:v>
                </c:pt>
                <c:pt idx="9048">
                  <c:v>0.29813664596273198</c:v>
                </c:pt>
                <c:pt idx="9049">
                  <c:v>0.30434782608695599</c:v>
                </c:pt>
                <c:pt idx="9050">
                  <c:v>0.31055900621117999</c:v>
                </c:pt>
                <c:pt idx="9051">
                  <c:v>0.31677018633540299</c:v>
                </c:pt>
                <c:pt idx="9052">
                  <c:v>0.322981366459627</c:v>
                </c:pt>
                <c:pt idx="9053">
                  <c:v>0.32919254658385</c:v>
                </c:pt>
                <c:pt idx="9054">
                  <c:v>0.335403726708074</c:v>
                </c:pt>
                <c:pt idx="9055">
                  <c:v>0.341614906832298</c:v>
                </c:pt>
                <c:pt idx="9056">
                  <c:v>0.34782608695652101</c:v>
                </c:pt>
                <c:pt idx="9057">
                  <c:v>0.35403726708074501</c:v>
                </c:pt>
                <c:pt idx="9058">
                  <c:v>0.36024844720496801</c:v>
                </c:pt>
                <c:pt idx="9059">
                  <c:v>0.36645962732919202</c:v>
                </c:pt>
                <c:pt idx="9060">
                  <c:v>0.37267080745341602</c:v>
                </c:pt>
                <c:pt idx="9061">
                  <c:v>0.37888198757763902</c:v>
                </c:pt>
                <c:pt idx="9062">
                  <c:v>0.38509316770186303</c:v>
                </c:pt>
                <c:pt idx="9063">
                  <c:v>0.39130434782608697</c:v>
                </c:pt>
                <c:pt idx="9064">
                  <c:v>0.39751552795030998</c:v>
                </c:pt>
                <c:pt idx="9065">
                  <c:v>0.40372670807453398</c:v>
                </c:pt>
                <c:pt idx="9066">
                  <c:v>0.40993788819875698</c:v>
                </c:pt>
                <c:pt idx="9067">
                  <c:v>0.41614906832298099</c:v>
                </c:pt>
                <c:pt idx="9068">
                  <c:v>0.42236024844720499</c:v>
                </c:pt>
                <c:pt idx="9069">
                  <c:v>0.42857142857142799</c:v>
                </c:pt>
                <c:pt idx="9070">
                  <c:v>0.434782608695652</c:v>
                </c:pt>
                <c:pt idx="9071">
                  <c:v>0.440993788819875</c:v>
                </c:pt>
                <c:pt idx="9072">
                  <c:v>0.447204968944099</c:v>
                </c:pt>
                <c:pt idx="9073">
                  <c:v>0.453416149068323</c:v>
                </c:pt>
                <c:pt idx="9074">
                  <c:v>0.45962732919254601</c:v>
                </c:pt>
                <c:pt idx="9075">
                  <c:v>0.46583850931677001</c:v>
                </c:pt>
                <c:pt idx="9076">
                  <c:v>0.47204968944099301</c:v>
                </c:pt>
                <c:pt idx="9077">
                  <c:v>0.47826086956521702</c:v>
                </c:pt>
                <c:pt idx="9078">
                  <c:v>0.48447204968944102</c:v>
                </c:pt>
                <c:pt idx="9079">
                  <c:v>0.49068322981366402</c:v>
                </c:pt>
                <c:pt idx="9080">
                  <c:v>0.49689440993788803</c:v>
                </c:pt>
                <c:pt idx="9081">
                  <c:v>0.50310559006211097</c:v>
                </c:pt>
                <c:pt idx="9082">
                  <c:v>0.50931677018633503</c:v>
                </c:pt>
                <c:pt idx="9083">
                  <c:v>0.51552795031055898</c:v>
                </c:pt>
                <c:pt idx="9084">
                  <c:v>0.52173913043478204</c:v>
                </c:pt>
                <c:pt idx="9085">
                  <c:v>0.52795031055900599</c:v>
                </c:pt>
                <c:pt idx="9086">
                  <c:v>0.53416149068322905</c:v>
                </c:pt>
                <c:pt idx="9087">
                  <c:v>0.54037267080745299</c:v>
                </c:pt>
                <c:pt idx="9088">
                  <c:v>0.54658385093167705</c:v>
                </c:pt>
                <c:pt idx="9089">
                  <c:v>0.5527950310559</c:v>
                </c:pt>
                <c:pt idx="9090">
                  <c:v>0.55900621118012395</c:v>
                </c:pt>
                <c:pt idx="9091">
                  <c:v>0.56521739130434701</c:v>
                </c:pt>
                <c:pt idx="9092">
                  <c:v>0.57142857142857095</c:v>
                </c:pt>
                <c:pt idx="9093">
                  <c:v>0.57763975155279501</c:v>
                </c:pt>
                <c:pt idx="9094">
                  <c:v>0.58385093167701796</c:v>
                </c:pt>
                <c:pt idx="9095">
                  <c:v>0.59006211180124202</c:v>
                </c:pt>
                <c:pt idx="9096">
                  <c:v>0.59627329192546497</c:v>
                </c:pt>
                <c:pt idx="9097">
                  <c:v>0.60248447204968902</c:v>
                </c:pt>
                <c:pt idx="9098">
                  <c:v>0.60869565217391297</c:v>
                </c:pt>
                <c:pt idx="9099">
                  <c:v>0.61490683229813603</c:v>
                </c:pt>
                <c:pt idx="9100">
                  <c:v>0.62111801242235998</c:v>
                </c:pt>
                <c:pt idx="9101">
                  <c:v>0.62732919254658304</c:v>
                </c:pt>
                <c:pt idx="9102">
                  <c:v>0.63354037267080698</c:v>
                </c:pt>
                <c:pt idx="9103">
                  <c:v>0.63975155279503104</c:v>
                </c:pt>
                <c:pt idx="9104">
                  <c:v>0.64596273291925399</c:v>
                </c:pt>
                <c:pt idx="9105">
                  <c:v>0.65217391304347805</c:v>
                </c:pt>
                <c:pt idx="9106">
                  <c:v>0.658385093167701</c:v>
                </c:pt>
                <c:pt idx="9107">
                  <c:v>0.66459627329192505</c:v>
                </c:pt>
                <c:pt idx="9108">
                  <c:v>0.670807453416149</c:v>
                </c:pt>
                <c:pt idx="9109">
                  <c:v>0.67701863354037195</c:v>
                </c:pt>
                <c:pt idx="9110">
                  <c:v>0.68322981366459601</c:v>
                </c:pt>
                <c:pt idx="9111">
                  <c:v>0.68944099378881896</c:v>
                </c:pt>
                <c:pt idx="9112">
                  <c:v>0.69565217391304301</c:v>
                </c:pt>
                <c:pt idx="9113">
                  <c:v>0.70186335403726696</c:v>
                </c:pt>
                <c:pt idx="9114">
                  <c:v>0.70807453416149002</c:v>
                </c:pt>
                <c:pt idx="9115">
                  <c:v>0.71428571428571397</c:v>
                </c:pt>
                <c:pt idx="9116">
                  <c:v>0.72049689440993703</c:v>
                </c:pt>
                <c:pt idx="9117">
                  <c:v>0.72670807453416097</c:v>
                </c:pt>
                <c:pt idx="9118">
                  <c:v>0.73291925465838503</c:v>
                </c:pt>
                <c:pt idx="9119">
                  <c:v>0.73913043478260798</c:v>
                </c:pt>
                <c:pt idx="9120">
                  <c:v>0.74534161490683204</c:v>
                </c:pt>
                <c:pt idx="9121">
                  <c:v>0.75155279503105499</c:v>
                </c:pt>
                <c:pt idx="9122">
                  <c:v>0.75776397515527905</c:v>
                </c:pt>
                <c:pt idx="9123">
                  <c:v>0.76397515527950299</c:v>
                </c:pt>
                <c:pt idx="9124">
                  <c:v>0.77018633540372605</c:v>
                </c:pt>
                <c:pt idx="9125">
                  <c:v>0.77639751552795</c:v>
                </c:pt>
                <c:pt idx="9126">
                  <c:v>0.78260869565217395</c:v>
                </c:pt>
                <c:pt idx="9127">
                  <c:v>0.78881987577639701</c:v>
                </c:pt>
                <c:pt idx="9128">
                  <c:v>0.79503105590062095</c:v>
                </c:pt>
                <c:pt idx="9129">
                  <c:v>0.80124223602484401</c:v>
                </c:pt>
                <c:pt idx="9130">
                  <c:v>0.80745341614906796</c:v>
                </c:pt>
                <c:pt idx="9131">
                  <c:v>0.81366459627329102</c:v>
                </c:pt>
                <c:pt idx="9132">
                  <c:v>0.81987577639751497</c:v>
                </c:pt>
                <c:pt idx="9133">
                  <c:v>0.82608695652173902</c:v>
                </c:pt>
                <c:pt idx="9134">
                  <c:v>0.83229813664596197</c:v>
                </c:pt>
                <c:pt idx="9135">
                  <c:v>0.83850931677018603</c:v>
                </c:pt>
                <c:pt idx="9136">
                  <c:v>0.84472049689440998</c:v>
                </c:pt>
                <c:pt idx="9137">
                  <c:v>0.85093167701863304</c:v>
                </c:pt>
                <c:pt idx="9138">
                  <c:v>0.85714285714285698</c:v>
                </c:pt>
                <c:pt idx="9139">
                  <c:v>0.86335403726708004</c:v>
                </c:pt>
                <c:pt idx="9140">
                  <c:v>0.86956521739130399</c:v>
                </c:pt>
                <c:pt idx="9141">
                  <c:v>0.87577639751552705</c:v>
                </c:pt>
                <c:pt idx="9142">
                  <c:v>0.881987577639751</c:v>
                </c:pt>
                <c:pt idx="9143">
                  <c:v>0.88819875776397506</c:v>
                </c:pt>
                <c:pt idx="9144">
                  <c:v>0.894409937888198</c:v>
                </c:pt>
                <c:pt idx="9145">
                  <c:v>0.90062111801242195</c:v>
                </c:pt>
                <c:pt idx="9146">
                  <c:v>0.90683229813664601</c:v>
                </c:pt>
                <c:pt idx="9147">
                  <c:v>0.91304347826086896</c:v>
                </c:pt>
                <c:pt idx="9148">
                  <c:v>0.91925465838509302</c:v>
                </c:pt>
                <c:pt idx="9149">
                  <c:v>0.92546583850931596</c:v>
                </c:pt>
                <c:pt idx="9150">
                  <c:v>0.93167701863354002</c:v>
                </c:pt>
                <c:pt idx="9151">
                  <c:v>0.93788819875776397</c:v>
                </c:pt>
                <c:pt idx="9152">
                  <c:v>0.94409937888198703</c:v>
                </c:pt>
                <c:pt idx="9153">
                  <c:v>0.95031055900621098</c:v>
                </c:pt>
                <c:pt idx="9154">
                  <c:v>0.95652173913043403</c:v>
                </c:pt>
                <c:pt idx="9155">
                  <c:v>0.96273291925465798</c:v>
                </c:pt>
                <c:pt idx="9156">
                  <c:v>0.96894409937888204</c:v>
                </c:pt>
                <c:pt idx="9157">
                  <c:v>0.97515527950310499</c:v>
                </c:pt>
                <c:pt idx="9158">
                  <c:v>0.98136645962732905</c:v>
                </c:pt>
                <c:pt idx="9159">
                  <c:v>0.98757763975155199</c:v>
                </c:pt>
                <c:pt idx="9160">
                  <c:v>0.99378881987577605</c:v>
                </c:pt>
                <c:pt idx="9161">
                  <c:v>0</c:v>
                </c:pt>
                <c:pt idx="9162">
                  <c:v>1.1904761904761901E-2</c:v>
                </c:pt>
                <c:pt idx="9163">
                  <c:v>2.3809523809523801E-2</c:v>
                </c:pt>
                <c:pt idx="9164">
                  <c:v>3.5714285714285698E-2</c:v>
                </c:pt>
                <c:pt idx="9165">
                  <c:v>4.7619047619047603E-2</c:v>
                </c:pt>
                <c:pt idx="9166">
                  <c:v>5.95238095238095E-2</c:v>
                </c:pt>
                <c:pt idx="9167">
                  <c:v>7.1428571428571397E-2</c:v>
                </c:pt>
                <c:pt idx="9168">
                  <c:v>8.3333333333333301E-2</c:v>
                </c:pt>
                <c:pt idx="9169">
                  <c:v>9.5238095238095205E-2</c:v>
                </c:pt>
                <c:pt idx="9170">
                  <c:v>0.107142857142857</c:v>
                </c:pt>
                <c:pt idx="9171">
                  <c:v>0.119047619047619</c:v>
                </c:pt>
                <c:pt idx="9172">
                  <c:v>0.13095238095237999</c:v>
                </c:pt>
                <c:pt idx="9173">
                  <c:v>0.14285714285714199</c:v>
                </c:pt>
                <c:pt idx="9174">
                  <c:v>0.15476190476190399</c:v>
                </c:pt>
                <c:pt idx="9175">
                  <c:v>0.16666666666666599</c:v>
                </c:pt>
                <c:pt idx="9176">
                  <c:v>0.17857142857142799</c:v>
                </c:pt>
                <c:pt idx="9177">
                  <c:v>0.19047619047618999</c:v>
                </c:pt>
                <c:pt idx="9178">
                  <c:v>0.202380952380952</c:v>
                </c:pt>
                <c:pt idx="9179">
                  <c:v>0.214285714285714</c:v>
                </c:pt>
                <c:pt idx="9180">
                  <c:v>0.226190476190476</c:v>
                </c:pt>
                <c:pt idx="9181">
                  <c:v>0.238095238095238</c:v>
                </c:pt>
                <c:pt idx="9182">
                  <c:v>0.25</c:v>
                </c:pt>
                <c:pt idx="9183">
                  <c:v>0.26190476190476097</c:v>
                </c:pt>
                <c:pt idx="9184">
                  <c:v>0.273809523809523</c:v>
                </c:pt>
                <c:pt idx="9185">
                  <c:v>0.28571428571428498</c:v>
                </c:pt>
                <c:pt idx="9186">
                  <c:v>0.29761904761904701</c:v>
                </c:pt>
                <c:pt idx="9187">
                  <c:v>0.30952380952380898</c:v>
                </c:pt>
                <c:pt idx="9188">
                  <c:v>0.32142857142857101</c:v>
                </c:pt>
                <c:pt idx="9189">
                  <c:v>0.33333333333333298</c:v>
                </c:pt>
                <c:pt idx="9190">
                  <c:v>0.34523809523809501</c:v>
                </c:pt>
                <c:pt idx="9191">
                  <c:v>0.35714285714285698</c:v>
                </c:pt>
                <c:pt idx="9192">
                  <c:v>0.36904761904761901</c:v>
                </c:pt>
                <c:pt idx="9193">
                  <c:v>0.38095238095237999</c:v>
                </c:pt>
                <c:pt idx="9194">
                  <c:v>0.39285714285714202</c:v>
                </c:pt>
                <c:pt idx="9195">
                  <c:v>0.40476190476190399</c:v>
                </c:pt>
                <c:pt idx="9196">
                  <c:v>0.41666666666666602</c:v>
                </c:pt>
                <c:pt idx="9197">
                  <c:v>0.42857142857142799</c:v>
                </c:pt>
                <c:pt idx="9198">
                  <c:v>0.44047619047619002</c:v>
                </c:pt>
                <c:pt idx="9199">
                  <c:v>0.452380952380952</c:v>
                </c:pt>
                <c:pt idx="9200">
                  <c:v>0.46428571428571402</c:v>
                </c:pt>
                <c:pt idx="9201">
                  <c:v>0.476190476190476</c:v>
                </c:pt>
                <c:pt idx="9202">
                  <c:v>0.48809523809523803</c:v>
                </c:pt>
                <c:pt idx="9203">
                  <c:v>0.5</c:v>
                </c:pt>
                <c:pt idx="9204">
                  <c:v>0.51190476190476097</c:v>
                </c:pt>
                <c:pt idx="9205">
                  <c:v>0.52380952380952295</c:v>
                </c:pt>
                <c:pt idx="9206">
                  <c:v>0.53571428571428503</c:v>
                </c:pt>
                <c:pt idx="9207">
                  <c:v>0.54761904761904701</c:v>
                </c:pt>
                <c:pt idx="9208">
                  <c:v>0.55952380952380898</c:v>
                </c:pt>
                <c:pt idx="9209">
                  <c:v>0.57142857142857095</c:v>
                </c:pt>
                <c:pt idx="9210">
                  <c:v>0.58333333333333304</c:v>
                </c:pt>
                <c:pt idx="9211">
                  <c:v>0.59523809523809501</c:v>
                </c:pt>
                <c:pt idx="9212">
                  <c:v>0.60714285714285698</c:v>
                </c:pt>
                <c:pt idx="9213">
                  <c:v>0.61904761904761896</c:v>
                </c:pt>
                <c:pt idx="9214">
                  <c:v>0.63095238095238004</c:v>
                </c:pt>
                <c:pt idx="9215">
                  <c:v>0.64285714285714202</c:v>
                </c:pt>
                <c:pt idx="9216">
                  <c:v>0.65476190476190399</c:v>
                </c:pt>
                <c:pt idx="9217">
                  <c:v>0.66666666666666596</c:v>
                </c:pt>
                <c:pt idx="9218">
                  <c:v>0.67857142857142805</c:v>
                </c:pt>
                <c:pt idx="9219">
                  <c:v>0.69047619047619002</c:v>
                </c:pt>
                <c:pt idx="9220">
                  <c:v>0.702380952380952</c:v>
                </c:pt>
                <c:pt idx="9221">
                  <c:v>0.71428571428571397</c:v>
                </c:pt>
                <c:pt idx="9222">
                  <c:v>0.72619047619047605</c:v>
                </c:pt>
                <c:pt idx="9223">
                  <c:v>0.73809523809523803</c:v>
                </c:pt>
                <c:pt idx="9224">
                  <c:v>0.75</c:v>
                </c:pt>
                <c:pt idx="9225">
                  <c:v>0.76190476190476097</c:v>
                </c:pt>
                <c:pt idx="9226">
                  <c:v>0.77380952380952295</c:v>
                </c:pt>
                <c:pt idx="9227">
                  <c:v>0.78571428571428503</c:v>
                </c:pt>
                <c:pt idx="9228">
                  <c:v>0.79761904761904701</c:v>
                </c:pt>
                <c:pt idx="9229">
                  <c:v>0.80952380952380898</c:v>
                </c:pt>
                <c:pt idx="9230">
                  <c:v>0.82142857142857095</c:v>
                </c:pt>
                <c:pt idx="9231">
                  <c:v>0.83333333333333304</c:v>
                </c:pt>
                <c:pt idx="9232">
                  <c:v>0.84523809523809501</c:v>
                </c:pt>
                <c:pt idx="9233">
                  <c:v>0.85714285714285698</c:v>
                </c:pt>
                <c:pt idx="9234">
                  <c:v>0.86904761904761896</c:v>
                </c:pt>
                <c:pt idx="9235">
                  <c:v>0.88095238095238004</c:v>
                </c:pt>
                <c:pt idx="9236">
                  <c:v>0.89285714285714202</c:v>
                </c:pt>
                <c:pt idx="9237">
                  <c:v>0.90476190476190399</c:v>
                </c:pt>
                <c:pt idx="9238">
                  <c:v>0.91666666666666596</c:v>
                </c:pt>
                <c:pt idx="9239">
                  <c:v>0.92857142857142805</c:v>
                </c:pt>
                <c:pt idx="9240">
                  <c:v>0.94047619047619002</c:v>
                </c:pt>
                <c:pt idx="9241">
                  <c:v>0.952380952380952</c:v>
                </c:pt>
                <c:pt idx="9242">
                  <c:v>0.96428571428571397</c:v>
                </c:pt>
                <c:pt idx="9243">
                  <c:v>0.97619047619047605</c:v>
                </c:pt>
                <c:pt idx="9244">
                  <c:v>0.98809523809523803</c:v>
                </c:pt>
                <c:pt idx="9245">
                  <c:v>0</c:v>
                </c:pt>
                <c:pt idx="9246">
                  <c:v>2.4390243902439001E-2</c:v>
                </c:pt>
                <c:pt idx="9247">
                  <c:v>4.8780487804878002E-2</c:v>
                </c:pt>
                <c:pt idx="9248">
                  <c:v>7.3170731707316999E-2</c:v>
                </c:pt>
                <c:pt idx="9249">
                  <c:v>9.7560975609756101E-2</c:v>
                </c:pt>
                <c:pt idx="9250">
                  <c:v>0.12195121951219499</c:v>
                </c:pt>
                <c:pt idx="9251">
                  <c:v>0.146341463414634</c:v>
                </c:pt>
                <c:pt idx="9252">
                  <c:v>0.17073170731707299</c:v>
                </c:pt>
                <c:pt idx="9253">
                  <c:v>0.19512195121951201</c:v>
                </c:pt>
                <c:pt idx="9254">
                  <c:v>0.219512195121951</c:v>
                </c:pt>
                <c:pt idx="9255">
                  <c:v>0.24390243902438999</c:v>
                </c:pt>
                <c:pt idx="9256">
                  <c:v>0.26829268292682901</c:v>
                </c:pt>
                <c:pt idx="9257">
                  <c:v>0.292682926829268</c:v>
                </c:pt>
                <c:pt idx="9258">
                  <c:v>0.31707317073170699</c:v>
                </c:pt>
                <c:pt idx="9259">
                  <c:v>0.34146341463414598</c:v>
                </c:pt>
                <c:pt idx="9260">
                  <c:v>0.36585365853658502</c:v>
                </c:pt>
                <c:pt idx="9261">
                  <c:v>0.39024390243902402</c:v>
                </c:pt>
                <c:pt idx="9262">
                  <c:v>0.41463414634146301</c:v>
                </c:pt>
                <c:pt idx="9263">
                  <c:v>0.439024390243902</c:v>
                </c:pt>
                <c:pt idx="9264">
                  <c:v>0.46341463414634099</c:v>
                </c:pt>
                <c:pt idx="9265">
                  <c:v>0.48780487804877998</c:v>
                </c:pt>
                <c:pt idx="9266">
                  <c:v>0.51219512195121897</c:v>
                </c:pt>
                <c:pt idx="9267">
                  <c:v>0.53658536585365801</c:v>
                </c:pt>
                <c:pt idx="9268">
                  <c:v>0.56097560975609695</c:v>
                </c:pt>
                <c:pt idx="9269">
                  <c:v>0.585365853658536</c:v>
                </c:pt>
                <c:pt idx="9270">
                  <c:v>0.60975609756097504</c:v>
                </c:pt>
                <c:pt idx="9271">
                  <c:v>0.63414634146341398</c:v>
                </c:pt>
                <c:pt idx="9272">
                  <c:v>0.65853658536585302</c:v>
                </c:pt>
                <c:pt idx="9273">
                  <c:v>0.68292682926829196</c:v>
                </c:pt>
                <c:pt idx="9274">
                  <c:v>0.707317073170731</c:v>
                </c:pt>
                <c:pt idx="9275">
                  <c:v>0.73170731707317005</c:v>
                </c:pt>
                <c:pt idx="9276">
                  <c:v>0.75609756097560898</c:v>
                </c:pt>
                <c:pt idx="9277">
                  <c:v>0.78048780487804803</c:v>
                </c:pt>
                <c:pt idx="9278">
                  <c:v>0.80487804878048697</c:v>
                </c:pt>
                <c:pt idx="9279">
                  <c:v>0.82926829268292601</c:v>
                </c:pt>
                <c:pt idx="9280">
                  <c:v>0.85365853658536495</c:v>
                </c:pt>
                <c:pt idx="9281">
                  <c:v>0.87804878048780399</c:v>
                </c:pt>
                <c:pt idx="9282">
                  <c:v>0.90243902439024304</c:v>
                </c:pt>
                <c:pt idx="9283">
                  <c:v>0.92682926829268297</c:v>
                </c:pt>
                <c:pt idx="9284">
                  <c:v>0.95121951219512102</c:v>
                </c:pt>
                <c:pt idx="9285">
                  <c:v>0.97560975609756095</c:v>
                </c:pt>
                <c:pt idx="9286">
                  <c:v>0</c:v>
                </c:pt>
                <c:pt idx="9287">
                  <c:v>9.3457943925233603E-3</c:v>
                </c:pt>
                <c:pt idx="9288">
                  <c:v>1.86915887850467E-2</c:v>
                </c:pt>
                <c:pt idx="9289">
                  <c:v>2.8037383177569999E-2</c:v>
                </c:pt>
                <c:pt idx="9290">
                  <c:v>3.73831775700934E-2</c:v>
                </c:pt>
                <c:pt idx="9291">
                  <c:v>4.67289719626168E-2</c:v>
                </c:pt>
                <c:pt idx="9292">
                  <c:v>5.6074766355140103E-2</c:v>
                </c:pt>
                <c:pt idx="9293">
                  <c:v>6.5420560747663503E-2</c:v>
                </c:pt>
                <c:pt idx="9294">
                  <c:v>7.4766355140186896E-2</c:v>
                </c:pt>
                <c:pt idx="9295">
                  <c:v>8.4112149532710206E-2</c:v>
                </c:pt>
                <c:pt idx="9296">
                  <c:v>9.34579439252336E-2</c:v>
                </c:pt>
                <c:pt idx="9297">
                  <c:v>0.10280373831775701</c:v>
                </c:pt>
                <c:pt idx="9298">
                  <c:v>0.11214953271028</c:v>
                </c:pt>
                <c:pt idx="9299">
                  <c:v>0.121495327102803</c:v>
                </c:pt>
                <c:pt idx="9300">
                  <c:v>0.13084112149532701</c:v>
                </c:pt>
                <c:pt idx="9301">
                  <c:v>0.14018691588785001</c:v>
                </c:pt>
                <c:pt idx="9302">
                  <c:v>0.14953271028037299</c:v>
                </c:pt>
                <c:pt idx="9303">
                  <c:v>0.15887850467289699</c:v>
                </c:pt>
                <c:pt idx="9304">
                  <c:v>0.16822429906542</c:v>
                </c:pt>
                <c:pt idx="9305">
                  <c:v>0.177570093457943</c:v>
                </c:pt>
                <c:pt idx="9306">
                  <c:v>0.18691588785046701</c:v>
                </c:pt>
                <c:pt idx="9307">
                  <c:v>0.19626168224299001</c:v>
                </c:pt>
                <c:pt idx="9308">
                  <c:v>0.20560747663551401</c:v>
                </c:pt>
                <c:pt idx="9309">
                  <c:v>0.21495327102803699</c:v>
                </c:pt>
                <c:pt idx="9310">
                  <c:v>0.22429906542056</c:v>
                </c:pt>
                <c:pt idx="9311">
                  <c:v>0.233644859813084</c:v>
                </c:pt>
                <c:pt idx="9312">
                  <c:v>0.242990654205607</c:v>
                </c:pt>
                <c:pt idx="9313">
                  <c:v>0.25233644859812998</c:v>
                </c:pt>
                <c:pt idx="9314">
                  <c:v>0.26168224299065401</c:v>
                </c:pt>
                <c:pt idx="9315">
                  <c:v>0.27102803738317699</c:v>
                </c:pt>
                <c:pt idx="9316">
                  <c:v>0.28037383177570002</c:v>
                </c:pt>
                <c:pt idx="9317">
                  <c:v>0.289719626168224</c:v>
                </c:pt>
                <c:pt idx="9318">
                  <c:v>0.29906542056074698</c:v>
                </c:pt>
                <c:pt idx="9319">
                  <c:v>0.30841121495327101</c:v>
                </c:pt>
                <c:pt idx="9320">
                  <c:v>0.31775700934579398</c:v>
                </c:pt>
                <c:pt idx="9321">
                  <c:v>0.32710280373831702</c:v>
                </c:pt>
                <c:pt idx="9322">
                  <c:v>0.33644859813084099</c:v>
                </c:pt>
                <c:pt idx="9323">
                  <c:v>0.34579439252336402</c:v>
                </c:pt>
                <c:pt idx="9324">
                  <c:v>0.355140186915887</c:v>
                </c:pt>
                <c:pt idx="9325">
                  <c:v>0.36448598130841098</c:v>
                </c:pt>
                <c:pt idx="9326">
                  <c:v>0.37383177570093401</c:v>
                </c:pt>
                <c:pt idx="9327">
                  <c:v>0.38317757009345699</c:v>
                </c:pt>
                <c:pt idx="9328">
                  <c:v>0.39252336448598102</c:v>
                </c:pt>
                <c:pt idx="9329">
                  <c:v>0.401869158878504</c:v>
                </c:pt>
                <c:pt idx="9330">
                  <c:v>0.41121495327102803</c:v>
                </c:pt>
                <c:pt idx="9331">
                  <c:v>0.420560747663551</c:v>
                </c:pt>
                <c:pt idx="9332">
                  <c:v>0.42990654205607398</c:v>
                </c:pt>
                <c:pt idx="9333">
                  <c:v>0.43925233644859801</c:v>
                </c:pt>
                <c:pt idx="9334">
                  <c:v>0.44859813084112099</c:v>
                </c:pt>
                <c:pt idx="9335">
                  <c:v>0.45794392523364402</c:v>
                </c:pt>
                <c:pt idx="9336">
                  <c:v>0.467289719626168</c:v>
                </c:pt>
                <c:pt idx="9337">
                  <c:v>0.47663551401869098</c:v>
                </c:pt>
                <c:pt idx="9338">
                  <c:v>0.48598130841121401</c:v>
                </c:pt>
                <c:pt idx="9339">
                  <c:v>0.49532710280373798</c:v>
                </c:pt>
                <c:pt idx="9340">
                  <c:v>0.50467289719626096</c:v>
                </c:pt>
                <c:pt idx="9341">
                  <c:v>0.51401869158878499</c:v>
                </c:pt>
                <c:pt idx="9342">
                  <c:v>0.52336448598130803</c:v>
                </c:pt>
                <c:pt idx="9343">
                  <c:v>0.53271028037383095</c:v>
                </c:pt>
                <c:pt idx="9344">
                  <c:v>0.54205607476635498</c:v>
                </c:pt>
                <c:pt idx="9345">
                  <c:v>0.55140186915887801</c:v>
                </c:pt>
                <c:pt idx="9346">
                  <c:v>0.56074766355140104</c:v>
                </c:pt>
                <c:pt idx="9347">
                  <c:v>0.57009345794392496</c:v>
                </c:pt>
                <c:pt idx="9348">
                  <c:v>0.579439252336448</c:v>
                </c:pt>
                <c:pt idx="9349">
                  <c:v>0.58878504672897103</c:v>
                </c:pt>
                <c:pt idx="9350">
                  <c:v>0.59813084112149495</c:v>
                </c:pt>
                <c:pt idx="9351">
                  <c:v>0.60747663551401798</c:v>
                </c:pt>
                <c:pt idx="9352">
                  <c:v>0.61682242990654201</c:v>
                </c:pt>
                <c:pt idx="9353">
                  <c:v>0.62616822429906505</c:v>
                </c:pt>
                <c:pt idx="9354">
                  <c:v>0.63551401869158797</c:v>
                </c:pt>
                <c:pt idx="9355">
                  <c:v>0.644859813084112</c:v>
                </c:pt>
                <c:pt idx="9356">
                  <c:v>0.65420560747663503</c:v>
                </c:pt>
                <c:pt idx="9357">
                  <c:v>0.66355140186915795</c:v>
                </c:pt>
                <c:pt idx="9358">
                  <c:v>0.67289719626168198</c:v>
                </c:pt>
                <c:pt idx="9359">
                  <c:v>0.68224299065420502</c:v>
                </c:pt>
                <c:pt idx="9360">
                  <c:v>0.69158878504672805</c:v>
                </c:pt>
                <c:pt idx="9361">
                  <c:v>0.70093457943925197</c:v>
                </c:pt>
                <c:pt idx="9362">
                  <c:v>0.710280373831775</c:v>
                </c:pt>
                <c:pt idx="9363">
                  <c:v>0.71962616822429903</c:v>
                </c:pt>
                <c:pt idx="9364">
                  <c:v>0.72897196261682196</c:v>
                </c:pt>
                <c:pt idx="9365">
                  <c:v>0.73831775700934499</c:v>
                </c:pt>
                <c:pt idx="9366">
                  <c:v>0.74766355140186902</c:v>
                </c:pt>
                <c:pt idx="9367">
                  <c:v>0.75700934579439205</c:v>
                </c:pt>
                <c:pt idx="9368">
                  <c:v>0.76635514018691497</c:v>
                </c:pt>
                <c:pt idx="9369">
                  <c:v>0.77570093457943901</c:v>
                </c:pt>
                <c:pt idx="9370">
                  <c:v>0.78504672897196204</c:v>
                </c:pt>
                <c:pt idx="9371">
                  <c:v>0.79439252336448596</c:v>
                </c:pt>
                <c:pt idx="9372">
                  <c:v>0.80373831775700899</c:v>
                </c:pt>
                <c:pt idx="9373">
                  <c:v>0.81308411214953202</c:v>
                </c:pt>
                <c:pt idx="9374">
                  <c:v>0.82242990654205606</c:v>
                </c:pt>
                <c:pt idx="9375">
                  <c:v>0.83177570093457898</c:v>
                </c:pt>
                <c:pt idx="9376">
                  <c:v>0.84112149532710201</c:v>
                </c:pt>
                <c:pt idx="9377">
                  <c:v>0.85046728971962604</c:v>
                </c:pt>
                <c:pt idx="9378">
                  <c:v>0.85981308411214896</c:v>
                </c:pt>
                <c:pt idx="9379">
                  <c:v>0.86915887850467199</c:v>
                </c:pt>
                <c:pt idx="9380">
                  <c:v>0.87850467289719603</c:v>
                </c:pt>
                <c:pt idx="9381">
                  <c:v>0.88785046728971895</c:v>
                </c:pt>
                <c:pt idx="9382">
                  <c:v>0.89719626168224298</c:v>
                </c:pt>
                <c:pt idx="9383">
                  <c:v>0.90654205607476601</c:v>
                </c:pt>
                <c:pt idx="9384">
                  <c:v>0.91588785046728904</c:v>
                </c:pt>
                <c:pt idx="9385">
                  <c:v>0.92523364485981296</c:v>
                </c:pt>
                <c:pt idx="9386">
                  <c:v>0.934579439252336</c:v>
                </c:pt>
                <c:pt idx="9387">
                  <c:v>0.94392523364485903</c:v>
                </c:pt>
                <c:pt idx="9388">
                  <c:v>0.95327102803738295</c:v>
                </c:pt>
                <c:pt idx="9389">
                  <c:v>0.96261682242990598</c:v>
                </c:pt>
                <c:pt idx="9390">
                  <c:v>0.97196261682242902</c:v>
                </c:pt>
                <c:pt idx="9391">
                  <c:v>0.98130841121495305</c:v>
                </c:pt>
                <c:pt idx="9392">
                  <c:v>0.99065420560747597</c:v>
                </c:pt>
                <c:pt idx="9393">
                  <c:v>0</c:v>
                </c:pt>
                <c:pt idx="9394">
                  <c:v>2.4390243902439001E-2</c:v>
                </c:pt>
                <c:pt idx="9395">
                  <c:v>4.8780487804878002E-2</c:v>
                </c:pt>
                <c:pt idx="9396">
                  <c:v>7.3170731707316999E-2</c:v>
                </c:pt>
                <c:pt idx="9397">
                  <c:v>9.7560975609756101E-2</c:v>
                </c:pt>
                <c:pt idx="9398">
                  <c:v>0.12195121951219499</c:v>
                </c:pt>
                <c:pt idx="9399">
                  <c:v>0.146341463414634</c:v>
                </c:pt>
                <c:pt idx="9400">
                  <c:v>0.17073170731707299</c:v>
                </c:pt>
                <c:pt idx="9401">
                  <c:v>0.19512195121951201</c:v>
                </c:pt>
                <c:pt idx="9402">
                  <c:v>0.219512195121951</c:v>
                </c:pt>
                <c:pt idx="9403">
                  <c:v>0.24390243902438999</c:v>
                </c:pt>
                <c:pt idx="9404">
                  <c:v>0.26829268292682901</c:v>
                </c:pt>
                <c:pt idx="9405">
                  <c:v>0.292682926829268</c:v>
                </c:pt>
                <c:pt idx="9406">
                  <c:v>0.31707317073170699</c:v>
                </c:pt>
                <c:pt idx="9407">
                  <c:v>0.34146341463414598</c:v>
                </c:pt>
                <c:pt idx="9408">
                  <c:v>0.36585365853658502</c:v>
                </c:pt>
                <c:pt idx="9409">
                  <c:v>0.39024390243902402</c:v>
                </c:pt>
                <c:pt idx="9410">
                  <c:v>0.41463414634146301</c:v>
                </c:pt>
                <c:pt idx="9411">
                  <c:v>0.439024390243902</c:v>
                </c:pt>
                <c:pt idx="9412">
                  <c:v>0.46341463414634099</c:v>
                </c:pt>
                <c:pt idx="9413">
                  <c:v>0.48780487804877998</c:v>
                </c:pt>
                <c:pt idx="9414">
                  <c:v>0.51219512195121897</c:v>
                </c:pt>
                <c:pt idx="9415">
                  <c:v>0.53658536585365801</c:v>
                </c:pt>
                <c:pt idx="9416">
                  <c:v>0.56097560975609695</c:v>
                </c:pt>
                <c:pt idx="9417">
                  <c:v>0.585365853658536</c:v>
                </c:pt>
                <c:pt idx="9418">
                  <c:v>0.60975609756097504</c:v>
                </c:pt>
                <c:pt idx="9419">
                  <c:v>0.63414634146341398</c:v>
                </c:pt>
                <c:pt idx="9420">
                  <c:v>0.65853658536585302</c:v>
                </c:pt>
                <c:pt idx="9421">
                  <c:v>0.68292682926829196</c:v>
                </c:pt>
                <c:pt idx="9422">
                  <c:v>0.707317073170731</c:v>
                </c:pt>
                <c:pt idx="9423">
                  <c:v>0.73170731707317005</c:v>
                </c:pt>
                <c:pt idx="9424">
                  <c:v>0.75609756097560898</c:v>
                </c:pt>
                <c:pt idx="9425">
                  <c:v>0.78048780487804803</c:v>
                </c:pt>
                <c:pt idx="9426">
                  <c:v>0.80487804878048697</c:v>
                </c:pt>
                <c:pt idx="9427">
                  <c:v>0.82926829268292601</c:v>
                </c:pt>
                <c:pt idx="9428">
                  <c:v>0.85365853658536495</c:v>
                </c:pt>
                <c:pt idx="9429">
                  <c:v>0.87804878048780399</c:v>
                </c:pt>
                <c:pt idx="9430">
                  <c:v>0.90243902439024304</c:v>
                </c:pt>
                <c:pt idx="9431">
                  <c:v>0.92682926829268297</c:v>
                </c:pt>
                <c:pt idx="9432">
                  <c:v>0.95121951219512102</c:v>
                </c:pt>
                <c:pt idx="9433">
                  <c:v>0.97560975609756095</c:v>
                </c:pt>
                <c:pt idx="9434">
                  <c:v>0</c:v>
                </c:pt>
                <c:pt idx="9435">
                  <c:v>1.53846153846153E-2</c:v>
                </c:pt>
                <c:pt idx="9436">
                  <c:v>3.0769230769230702E-2</c:v>
                </c:pt>
                <c:pt idx="9437">
                  <c:v>4.6153846153846101E-2</c:v>
                </c:pt>
                <c:pt idx="9438">
                  <c:v>6.15384615384615E-2</c:v>
                </c:pt>
                <c:pt idx="9439">
                  <c:v>7.69230769230769E-2</c:v>
                </c:pt>
                <c:pt idx="9440">
                  <c:v>9.2307692307692299E-2</c:v>
                </c:pt>
                <c:pt idx="9441">
                  <c:v>0.107692307692307</c:v>
                </c:pt>
                <c:pt idx="9442">
                  <c:v>0.123076923076923</c:v>
                </c:pt>
                <c:pt idx="9443">
                  <c:v>0.138461538461538</c:v>
                </c:pt>
                <c:pt idx="9444">
                  <c:v>0.15384615384615299</c:v>
                </c:pt>
                <c:pt idx="9445">
                  <c:v>0.16923076923076899</c:v>
                </c:pt>
                <c:pt idx="9446">
                  <c:v>0.18461538461538399</c:v>
                </c:pt>
                <c:pt idx="9447">
                  <c:v>0.2</c:v>
                </c:pt>
                <c:pt idx="9448">
                  <c:v>0.21538461538461501</c:v>
                </c:pt>
                <c:pt idx="9449">
                  <c:v>0.23076923076923</c:v>
                </c:pt>
                <c:pt idx="9450">
                  <c:v>0.246153846153846</c:v>
                </c:pt>
                <c:pt idx="9451">
                  <c:v>0.261538461538461</c:v>
                </c:pt>
                <c:pt idx="9452">
                  <c:v>0.27692307692307599</c:v>
                </c:pt>
                <c:pt idx="9453">
                  <c:v>0.29230769230769199</c:v>
                </c:pt>
                <c:pt idx="9454">
                  <c:v>0.30769230769230699</c:v>
                </c:pt>
                <c:pt idx="9455">
                  <c:v>0.32307692307692298</c:v>
                </c:pt>
                <c:pt idx="9456">
                  <c:v>0.33846153846153798</c:v>
                </c:pt>
                <c:pt idx="9457">
                  <c:v>0.35384615384615298</c:v>
                </c:pt>
                <c:pt idx="9458">
                  <c:v>0.36923076923076897</c:v>
                </c:pt>
                <c:pt idx="9459">
                  <c:v>0.38461538461538403</c:v>
                </c:pt>
                <c:pt idx="9460">
                  <c:v>0.4</c:v>
                </c:pt>
                <c:pt idx="9461">
                  <c:v>0.41538461538461502</c:v>
                </c:pt>
                <c:pt idx="9462">
                  <c:v>0.43076923076923002</c:v>
                </c:pt>
                <c:pt idx="9463">
                  <c:v>0.44615384615384601</c:v>
                </c:pt>
                <c:pt idx="9464">
                  <c:v>0.46153846153846101</c:v>
                </c:pt>
                <c:pt idx="9465">
                  <c:v>0.47692307692307601</c:v>
                </c:pt>
                <c:pt idx="9466">
                  <c:v>0.492307692307692</c:v>
                </c:pt>
                <c:pt idx="9467">
                  <c:v>0.507692307692307</c:v>
                </c:pt>
                <c:pt idx="9468">
                  <c:v>0.52307692307692299</c:v>
                </c:pt>
                <c:pt idx="9469">
                  <c:v>0.53846153846153799</c:v>
                </c:pt>
                <c:pt idx="9470">
                  <c:v>0.55384615384615299</c:v>
                </c:pt>
                <c:pt idx="9471">
                  <c:v>0.56923076923076898</c:v>
                </c:pt>
                <c:pt idx="9472">
                  <c:v>0.58461538461538398</c:v>
                </c:pt>
                <c:pt idx="9473">
                  <c:v>0.6</c:v>
                </c:pt>
                <c:pt idx="9474">
                  <c:v>0.61538461538461497</c:v>
                </c:pt>
                <c:pt idx="9475">
                  <c:v>0.63076923076922997</c:v>
                </c:pt>
                <c:pt idx="9476">
                  <c:v>0.64615384615384597</c:v>
                </c:pt>
                <c:pt idx="9477">
                  <c:v>0.66153846153846096</c:v>
                </c:pt>
                <c:pt idx="9478">
                  <c:v>0.67692307692307696</c:v>
                </c:pt>
                <c:pt idx="9479">
                  <c:v>0.69230769230769196</c:v>
                </c:pt>
                <c:pt idx="9480">
                  <c:v>0.70769230769230695</c:v>
                </c:pt>
                <c:pt idx="9481">
                  <c:v>0.72307692307692295</c:v>
                </c:pt>
                <c:pt idx="9482">
                  <c:v>0.73846153846153795</c:v>
                </c:pt>
                <c:pt idx="9483">
                  <c:v>0.75384615384615306</c:v>
                </c:pt>
                <c:pt idx="9484">
                  <c:v>0.76923076923076905</c:v>
                </c:pt>
                <c:pt idx="9485">
                  <c:v>0.78461538461538405</c:v>
                </c:pt>
                <c:pt idx="9486">
                  <c:v>0.8</c:v>
                </c:pt>
                <c:pt idx="9487">
                  <c:v>0.81538461538461504</c:v>
                </c:pt>
                <c:pt idx="9488">
                  <c:v>0.83076923076923004</c:v>
                </c:pt>
                <c:pt idx="9489">
                  <c:v>0.84615384615384603</c:v>
                </c:pt>
                <c:pt idx="9490">
                  <c:v>0.86153846153846103</c:v>
                </c:pt>
                <c:pt idx="9491">
                  <c:v>0.87692307692307603</c:v>
                </c:pt>
                <c:pt idx="9492">
                  <c:v>0.89230769230769202</c:v>
                </c:pt>
                <c:pt idx="9493">
                  <c:v>0.90769230769230702</c:v>
                </c:pt>
                <c:pt idx="9494">
                  <c:v>0.92307692307692302</c:v>
                </c:pt>
                <c:pt idx="9495">
                  <c:v>0.93846153846153801</c:v>
                </c:pt>
                <c:pt idx="9496">
                  <c:v>0.95384615384615301</c:v>
                </c:pt>
                <c:pt idx="9497">
                  <c:v>0.96923076923076901</c:v>
                </c:pt>
                <c:pt idx="9498">
                  <c:v>0.984615384615384</c:v>
                </c:pt>
                <c:pt idx="9499">
                  <c:v>0</c:v>
                </c:pt>
                <c:pt idx="9500">
                  <c:v>6.25E-2</c:v>
                </c:pt>
                <c:pt idx="9501">
                  <c:v>0.125</c:v>
                </c:pt>
                <c:pt idx="9502">
                  <c:v>0.1875</c:v>
                </c:pt>
                <c:pt idx="9503">
                  <c:v>0.25</c:v>
                </c:pt>
                <c:pt idx="9504">
                  <c:v>0.3125</c:v>
                </c:pt>
                <c:pt idx="9505">
                  <c:v>0.375</c:v>
                </c:pt>
                <c:pt idx="9506">
                  <c:v>0.4375</c:v>
                </c:pt>
                <c:pt idx="9507">
                  <c:v>0.5</c:v>
                </c:pt>
                <c:pt idx="9508">
                  <c:v>0.5625</c:v>
                </c:pt>
                <c:pt idx="9509">
                  <c:v>0.625</c:v>
                </c:pt>
                <c:pt idx="9510">
                  <c:v>0.6875</c:v>
                </c:pt>
                <c:pt idx="9511">
                  <c:v>0.75</c:v>
                </c:pt>
                <c:pt idx="9512">
                  <c:v>0.8125</c:v>
                </c:pt>
                <c:pt idx="9513">
                  <c:v>0.875</c:v>
                </c:pt>
                <c:pt idx="9514">
                  <c:v>0.9375</c:v>
                </c:pt>
                <c:pt idx="9515">
                  <c:v>0</c:v>
                </c:pt>
                <c:pt idx="9516">
                  <c:v>2.5641025641025599E-2</c:v>
                </c:pt>
                <c:pt idx="9517">
                  <c:v>5.1282051282051197E-2</c:v>
                </c:pt>
                <c:pt idx="9518">
                  <c:v>7.69230769230769E-2</c:v>
                </c:pt>
                <c:pt idx="9519">
                  <c:v>0.10256410256410201</c:v>
                </c:pt>
                <c:pt idx="9520">
                  <c:v>0.128205128205128</c:v>
                </c:pt>
                <c:pt idx="9521">
                  <c:v>0.15384615384615299</c:v>
                </c:pt>
                <c:pt idx="9522">
                  <c:v>0.17948717948717899</c:v>
                </c:pt>
                <c:pt idx="9523">
                  <c:v>0.20512820512820501</c:v>
                </c:pt>
                <c:pt idx="9524">
                  <c:v>0.23076923076923</c:v>
                </c:pt>
                <c:pt idx="9525">
                  <c:v>0.256410256410256</c:v>
                </c:pt>
                <c:pt idx="9526">
                  <c:v>0.28205128205128199</c:v>
                </c:pt>
                <c:pt idx="9527">
                  <c:v>0.30769230769230699</c:v>
                </c:pt>
                <c:pt idx="9528">
                  <c:v>0.33333333333333298</c:v>
                </c:pt>
                <c:pt idx="9529">
                  <c:v>0.35897435897435898</c:v>
                </c:pt>
                <c:pt idx="9530">
                  <c:v>0.38461538461538403</c:v>
                </c:pt>
                <c:pt idx="9531">
                  <c:v>0.41025641025641002</c:v>
                </c:pt>
                <c:pt idx="9532">
                  <c:v>0.43589743589743501</c:v>
                </c:pt>
                <c:pt idx="9533">
                  <c:v>0.46153846153846101</c:v>
                </c:pt>
                <c:pt idx="9534">
                  <c:v>0.487179487179487</c:v>
                </c:pt>
                <c:pt idx="9535">
                  <c:v>0.512820512820512</c:v>
                </c:pt>
                <c:pt idx="9536">
                  <c:v>0.53846153846153799</c:v>
                </c:pt>
                <c:pt idx="9537">
                  <c:v>0.56410256410256399</c:v>
                </c:pt>
                <c:pt idx="9538">
                  <c:v>0.58974358974358898</c:v>
                </c:pt>
                <c:pt idx="9539">
                  <c:v>0.61538461538461497</c:v>
                </c:pt>
                <c:pt idx="9540">
                  <c:v>0.64102564102564097</c:v>
                </c:pt>
                <c:pt idx="9541">
                  <c:v>0.66666666666666596</c:v>
                </c:pt>
                <c:pt idx="9542">
                  <c:v>0.69230769230769196</c:v>
                </c:pt>
                <c:pt idx="9543">
                  <c:v>0.71794871794871795</c:v>
                </c:pt>
                <c:pt idx="9544">
                  <c:v>0.74358974358974295</c:v>
                </c:pt>
                <c:pt idx="9545">
                  <c:v>0.76923076923076905</c:v>
                </c:pt>
                <c:pt idx="9546">
                  <c:v>0.79487179487179405</c:v>
                </c:pt>
                <c:pt idx="9547">
                  <c:v>0.82051282051282004</c:v>
                </c:pt>
                <c:pt idx="9548">
                  <c:v>0.84615384615384603</c:v>
                </c:pt>
                <c:pt idx="9549">
                  <c:v>0.87179487179487103</c:v>
                </c:pt>
                <c:pt idx="9550">
                  <c:v>0.89743589743589702</c:v>
                </c:pt>
                <c:pt idx="9551">
                  <c:v>0.92307692307692302</c:v>
                </c:pt>
                <c:pt idx="9552">
                  <c:v>0.94871794871794801</c:v>
                </c:pt>
                <c:pt idx="9553">
                  <c:v>0.97435897435897401</c:v>
                </c:pt>
                <c:pt idx="9554">
                  <c:v>0</c:v>
                </c:pt>
                <c:pt idx="9555">
                  <c:v>1.35135135135135E-2</c:v>
                </c:pt>
                <c:pt idx="9556">
                  <c:v>2.7027027027027001E-2</c:v>
                </c:pt>
                <c:pt idx="9557">
                  <c:v>4.0540540540540501E-2</c:v>
                </c:pt>
                <c:pt idx="9558">
                  <c:v>5.4054054054054002E-2</c:v>
                </c:pt>
                <c:pt idx="9559">
                  <c:v>6.7567567567567502E-2</c:v>
                </c:pt>
                <c:pt idx="9560">
                  <c:v>8.1081081081081002E-2</c:v>
                </c:pt>
                <c:pt idx="9561">
                  <c:v>9.45945945945946E-2</c:v>
                </c:pt>
                <c:pt idx="9562">
                  <c:v>0.108108108108108</c:v>
                </c:pt>
                <c:pt idx="9563">
                  <c:v>0.121621621621621</c:v>
                </c:pt>
                <c:pt idx="9564">
                  <c:v>0.135135135135135</c:v>
                </c:pt>
                <c:pt idx="9565">
                  <c:v>0.14864864864864799</c:v>
                </c:pt>
                <c:pt idx="9566">
                  <c:v>0.162162162162162</c:v>
                </c:pt>
                <c:pt idx="9567">
                  <c:v>0.17567567567567499</c:v>
                </c:pt>
                <c:pt idx="9568">
                  <c:v>0.18918918918918901</c:v>
                </c:pt>
                <c:pt idx="9569">
                  <c:v>0.20270270270270199</c:v>
                </c:pt>
                <c:pt idx="9570">
                  <c:v>0.21621621621621601</c:v>
                </c:pt>
                <c:pt idx="9571">
                  <c:v>0.22972972972972899</c:v>
                </c:pt>
                <c:pt idx="9572">
                  <c:v>0.24324324324324301</c:v>
                </c:pt>
                <c:pt idx="9573">
                  <c:v>0.25675675675675602</c:v>
                </c:pt>
                <c:pt idx="9574">
                  <c:v>0.27027027027027001</c:v>
                </c:pt>
                <c:pt idx="9575">
                  <c:v>0.28378378378378299</c:v>
                </c:pt>
                <c:pt idx="9576">
                  <c:v>0.29729729729729698</c:v>
                </c:pt>
                <c:pt idx="9577">
                  <c:v>0.31081081081081002</c:v>
                </c:pt>
                <c:pt idx="9578">
                  <c:v>0.32432432432432401</c:v>
                </c:pt>
                <c:pt idx="9579">
                  <c:v>0.337837837837837</c:v>
                </c:pt>
                <c:pt idx="9580">
                  <c:v>0.35135135135135098</c:v>
                </c:pt>
                <c:pt idx="9581">
                  <c:v>0.36486486486486402</c:v>
                </c:pt>
                <c:pt idx="9582">
                  <c:v>0.37837837837837801</c:v>
                </c:pt>
                <c:pt idx="9583">
                  <c:v>0.391891891891891</c:v>
                </c:pt>
                <c:pt idx="9584">
                  <c:v>0.40540540540540498</c:v>
                </c:pt>
                <c:pt idx="9585">
                  <c:v>0.41891891891891803</c:v>
                </c:pt>
                <c:pt idx="9586">
                  <c:v>0.43243243243243201</c:v>
                </c:pt>
                <c:pt idx="9587">
                  <c:v>0.445945945945945</c:v>
                </c:pt>
                <c:pt idx="9588">
                  <c:v>0.45945945945945899</c:v>
                </c:pt>
                <c:pt idx="9589">
                  <c:v>0.47297297297297197</c:v>
                </c:pt>
                <c:pt idx="9590">
                  <c:v>0.48648648648648601</c:v>
                </c:pt>
                <c:pt idx="9591">
                  <c:v>0.5</c:v>
                </c:pt>
                <c:pt idx="9592">
                  <c:v>0.51351351351351304</c:v>
                </c:pt>
                <c:pt idx="9593">
                  <c:v>0.52702702702702697</c:v>
                </c:pt>
                <c:pt idx="9594">
                  <c:v>0.54054054054054002</c:v>
                </c:pt>
                <c:pt idx="9595">
                  <c:v>0.55405405405405395</c:v>
                </c:pt>
                <c:pt idx="9596">
                  <c:v>0.56756756756756699</c:v>
                </c:pt>
                <c:pt idx="9597">
                  <c:v>0.58108108108108103</c:v>
                </c:pt>
                <c:pt idx="9598">
                  <c:v>0.59459459459459396</c:v>
                </c:pt>
                <c:pt idx="9599">
                  <c:v>0.608108108108108</c:v>
                </c:pt>
                <c:pt idx="9600">
                  <c:v>0.62162162162162105</c:v>
                </c:pt>
                <c:pt idx="9601">
                  <c:v>0.63513513513513498</c:v>
                </c:pt>
                <c:pt idx="9602">
                  <c:v>0.64864864864864802</c:v>
                </c:pt>
                <c:pt idx="9603">
                  <c:v>0.66216216216216195</c:v>
                </c:pt>
                <c:pt idx="9604">
                  <c:v>0.67567567567567499</c:v>
                </c:pt>
                <c:pt idx="9605">
                  <c:v>0.68918918918918903</c:v>
                </c:pt>
                <c:pt idx="9606">
                  <c:v>0.70270270270270196</c:v>
                </c:pt>
                <c:pt idx="9607">
                  <c:v>0.71621621621621601</c:v>
                </c:pt>
                <c:pt idx="9608">
                  <c:v>0.72972972972972905</c:v>
                </c:pt>
                <c:pt idx="9609">
                  <c:v>0.74324324324324298</c:v>
                </c:pt>
                <c:pt idx="9610">
                  <c:v>0.75675675675675602</c:v>
                </c:pt>
                <c:pt idx="9611">
                  <c:v>0.77027027027026995</c:v>
                </c:pt>
                <c:pt idx="9612">
                  <c:v>0.78378378378378299</c:v>
                </c:pt>
                <c:pt idx="9613">
                  <c:v>0.79729729729729704</c:v>
                </c:pt>
                <c:pt idx="9614">
                  <c:v>0.81081081081080997</c:v>
                </c:pt>
                <c:pt idx="9615">
                  <c:v>0.82432432432432401</c:v>
                </c:pt>
                <c:pt idx="9616">
                  <c:v>0.83783783783783705</c:v>
                </c:pt>
                <c:pt idx="9617">
                  <c:v>0.85135135135135098</c:v>
                </c:pt>
                <c:pt idx="9618">
                  <c:v>0.86486486486486402</c:v>
                </c:pt>
                <c:pt idx="9619">
                  <c:v>0.87837837837837796</c:v>
                </c:pt>
                <c:pt idx="9620">
                  <c:v>0.891891891891891</c:v>
                </c:pt>
                <c:pt idx="9621">
                  <c:v>0.90540540540540504</c:v>
                </c:pt>
                <c:pt idx="9622">
                  <c:v>0.91891891891891897</c:v>
                </c:pt>
                <c:pt idx="9623">
                  <c:v>0.93243243243243201</c:v>
                </c:pt>
                <c:pt idx="9624">
                  <c:v>0.94594594594594505</c:v>
                </c:pt>
                <c:pt idx="9625">
                  <c:v>0.95945945945945899</c:v>
                </c:pt>
                <c:pt idx="9626">
                  <c:v>0.97297297297297303</c:v>
                </c:pt>
                <c:pt idx="9627">
                  <c:v>0.98648648648648596</c:v>
                </c:pt>
                <c:pt idx="9628">
                  <c:v>0</c:v>
                </c:pt>
                <c:pt idx="9629">
                  <c:v>1.8181818181818101E-2</c:v>
                </c:pt>
                <c:pt idx="9630">
                  <c:v>3.6363636363636299E-2</c:v>
                </c:pt>
                <c:pt idx="9631">
                  <c:v>5.4545454545454501E-2</c:v>
                </c:pt>
                <c:pt idx="9632">
                  <c:v>7.2727272727272696E-2</c:v>
                </c:pt>
                <c:pt idx="9633">
                  <c:v>9.0909090909090898E-2</c:v>
                </c:pt>
                <c:pt idx="9634">
                  <c:v>0.109090909090909</c:v>
                </c:pt>
                <c:pt idx="9635">
                  <c:v>0.12727272727272701</c:v>
                </c:pt>
                <c:pt idx="9636">
                  <c:v>0.145454545454545</c:v>
                </c:pt>
                <c:pt idx="9637">
                  <c:v>0.163636363636363</c:v>
                </c:pt>
                <c:pt idx="9638">
                  <c:v>0.18181818181818099</c:v>
                </c:pt>
                <c:pt idx="9639">
                  <c:v>0.2</c:v>
                </c:pt>
                <c:pt idx="9640">
                  <c:v>0.218181818181818</c:v>
                </c:pt>
                <c:pt idx="9641">
                  <c:v>0.236363636363636</c:v>
                </c:pt>
                <c:pt idx="9642">
                  <c:v>0.25454545454545402</c:v>
                </c:pt>
                <c:pt idx="9643">
                  <c:v>0.27272727272727199</c:v>
                </c:pt>
                <c:pt idx="9644">
                  <c:v>0.29090909090909001</c:v>
                </c:pt>
                <c:pt idx="9645">
                  <c:v>0.30909090909090903</c:v>
                </c:pt>
                <c:pt idx="9646">
                  <c:v>0.32727272727272699</c:v>
                </c:pt>
                <c:pt idx="9647">
                  <c:v>0.34545454545454501</c:v>
                </c:pt>
                <c:pt idx="9648">
                  <c:v>0.36363636363636298</c:v>
                </c:pt>
                <c:pt idx="9649">
                  <c:v>0.381818181818181</c:v>
                </c:pt>
                <c:pt idx="9650">
                  <c:v>0.4</c:v>
                </c:pt>
                <c:pt idx="9651">
                  <c:v>0.41818181818181799</c:v>
                </c:pt>
                <c:pt idx="9652">
                  <c:v>0.43636363636363601</c:v>
                </c:pt>
                <c:pt idx="9653">
                  <c:v>0.45454545454545398</c:v>
                </c:pt>
                <c:pt idx="9654">
                  <c:v>0.472727272727272</c:v>
                </c:pt>
                <c:pt idx="9655">
                  <c:v>0.49090909090909002</c:v>
                </c:pt>
                <c:pt idx="9656">
                  <c:v>0.50909090909090904</c:v>
                </c:pt>
                <c:pt idx="9657">
                  <c:v>0.527272727272727</c:v>
                </c:pt>
                <c:pt idx="9658">
                  <c:v>0.54545454545454497</c:v>
                </c:pt>
                <c:pt idx="9659">
                  <c:v>0.56363636363636305</c:v>
                </c:pt>
                <c:pt idx="9660">
                  <c:v>0.58181818181818101</c:v>
                </c:pt>
                <c:pt idx="9661">
                  <c:v>0.6</c:v>
                </c:pt>
                <c:pt idx="9662">
                  <c:v>0.61818181818181805</c:v>
                </c:pt>
                <c:pt idx="9663">
                  <c:v>0.63636363636363602</c:v>
                </c:pt>
                <c:pt idx="9664">
                  <c:v>0.65454545454545399</c:v>
                </c:pt>
                <c:pt idx="9665">
                  <c:v>0.67272727272727195</c:v>
                </c:pt>
                <c:pt idx="9666">
                  <c:v>0.69090909090909003</c:v>
                </c:pt>
                <c:pt idx="9667">
                  <c:v>0.70909090909090899</c:v>
                </c:pt>
                <c:pt idx="9668">
                  <c:v>0.72727272727272696</c:v>
                </c:pt>
                <c:pt idx="9669">
                  <c:v>0.74545454545454504</c:v>
                </c:pt>
                <c:pt idx="9670">
                  <c:v>0.763636363636363</c:v>
                </c:pt>
                <c:pt idx="9671">
                  <c:v>0.78181818181818097</c:v>
                </c:pt>
                <c:pt idx="9672">
                  <c:v>0.8</c:v>
                </c:pt>
                <c:pt idx="9673">
                  <c:v>0.81818181818181801</c:v>
                </c:pt>
                <c:pt idx="9674">
                  <c:v>0.83636363636363598</c:v>
                </c:pt>
                <c:pt idx="9675">
                  <c:v>0.85454545454545405</c:v>
                </c:pt>
                <c:pt idx="9676">
                  <c:v>0.87272727272727202</c:v>
                </c:pt>
                <c:pt idx="9677">
                  <c:v>0.89090909090908998</c:v>
                </c:pt>
                <c:pt idx="9678">
                  <c:v>0.90909090909090895</c:v>
                </c:pt>
                <c:pt idx="9679">
                  <c:v>0.92727272727272703</c:v>
                </c:pt>
                <c:pt idx="9680">
                  <c:v>0.94545454545454499</c:v>
                </c:pt>
                <c:pt idx="9681">
                  <c:v>0.96363636363636296</c:v>
                </c:pt>
                <c:pt idx="9682">
                  <c:v>0.98181818181818103</c:v>
                </c:pt>
                <c:pt idx="9683">
                  <c:v>0</c:v>
                </c:pt>
                <c:pt idx="9684">
                  <c:v>1.9607843137254902E-2</c:v>
                </c:pt>
                <c:pt idx="9685">
                  <c:v>3.9215686274509803E-2</c:v>
                </c:pt>
                <c:pt idx="9686">
                  <c:v>5.8823529411764698E-2</c:v>
                </c:pt>
                <c:pt idx="9687">
                  <c:v>7.8431372549019607E-2</c:v>
                </c:pt>
                <c:pt idx="9688">
                  <c:v>9.8039215686274495E-2</c:v>
                </c:pt>
                <c:pt idx="9689">
                  <c:v>0.11764705882352899</c:v>
                </c:pt>
                <c:pt idx="9690">
                  <c:v>0.13725490196078399</c:v>
                </c:pt>
                <c:pt idx="9691">
                  <c:v>0.15686274509803899</c:v>
                </c:pt>
                <c:pt idx="9692">
                  <c:v>0.17647058823529399</c:v>
                </c:pt>
                <c:pt idx="9693">
                  <c:v>0.19607843137254899</c:v>
                </c:pt>
                <c:pt idx="9694">
                  <c:v>0.21568627450980299</c:v>
                </c:pt>
                <c:pt idx="9695">
                  <c:v>0.23529411764705799</c:v>
                </c:pt>
                <c:pt idx="9696">
                  <c:v>0.25490196078431299</c:v>
                </c:pt>
                <c:pt idx="9697">
                  <c:v>0.27450980392156799</c:v>
                </c:pt>
                <c:pt idx="9698">
                  <c:v>0.29411764705882298</c:v>
                </c:pt>
                <c:pt idx="9699">
                  <c:v>0.31372549019607798</c:v>
                </c:pt>
                <c:pt idx="9700">
                  <c:v>0.33333333333333298</c:v>
                </c:pt>
                <c:pt idx="9701">
                  <c:v>0.35294117647058798</c:v>
                </c:pt>
                <c:pt idx="9702">
                  <c:v>0.37254901960784298</c:v>
                </c:pt>
                <c:pt idx="9703">
                  <c:v>0.39215686274509798</c:v>
                </c:pt>
                <c:pt idx="9704">
                  <c:v>0.41176470588235198</c:v>
                </c:pt>
                <c:pt idx="9705">
                  <c:v>0.43137254901960698</c:v>
                </c:pt>
                <c:pt idx="9706">
                  <c:v>0.45098039215686198</c:v>
                </c:pt>
                <c:pt idx="9707">
                  <c:v>0.47058823529411697</c:v>
                </c:pt>
                <c:pt idx="9708">
                  <c:v>0.49019607843137197</c:v>
                </c:pt>
                <c:pt idx="9709">
                  <c:v>0.50980392156862697</c:v>
                </c:pt>
                <c:pt idx="9710">
                  <c:v>0.52941176470588203</c:v>
                </c:pt>
                <c:pt idx="9711">
                  <c:v>0.54901960784313697</c:v>
                </c:pt>
                <c:pt idx="9712">
                  <c:v>0.56862745098039202</c:v>
                </c:pt>
                <c:pt idx="9713">
                  <c:v>0.58823529411764697</c:v>
                </c:pt>
                <c:pt idx="9714">
                  <c:v>0.60784313725490102</c:v>
                </c:pt>
                <c:pt idx="9715">
                  <c:v>0.62745098039215597</c:v>
                </c:pt>
                <c:pt idx="9716">
                  <c:v>0.64705882352941102</c:v>
                </c:pt>
                <c:pt idx="9717">
                  <c:v>0.66666666666666596</c:v>
                </c:pt>
                <c:pt idx="9718">
                  <c:v>0.68627450980392102</c:v>
                </c:pt>
                <c:pt idx="9719">
                  <c:v>0.70588235294117596</c:v>
                </c:pt>
                <c:pt idx="9720">
                  <c:v>0.72549019607843102</c:v>
                </c:pt>
                <c:pt idx="9721">
                  <c:v>0.74509803921568596</c:v>
                </c:pt>
                <c:pt idx="9722">
                  <c:v>0.76470588235294101</c:v>
                </c:pt>
                <c:pt idx="9723">
                  <c:v>0.78431372549019596</c:v>
                </c:pt>
                <c:pt idx="9724">
                  <c:v>0.80392156862745101</c:v>
                </c:pt>
                <c:pt idx="9725">
                  <c:v>0.82352941176470495</c:v>
                </c:pt>
                <c:pt idx="9726">
                  <c:v>0.84313725490196001</c:v>
                </c:pt>
                <c:pt idx="9727">
                  <c:v>0.86274509803921495</c:v>
                </c:pt>
                <c:pt idx="9728">
                  <c:v>0.88235294117647001</c:v>
                </c:pt>
                <c:pt idx="9729">
                  <c:v>0.90196078431372495</c:v>
                </c:pt>
                <c:pt idx="9730">
                  <c:v>0.92156862745098</c:v>
                </c:pt>
                <c:pt idx="9731">
                  <c:v>0.94117647058823495</c:v>
                </c:pt>
                <c:pt idx="9732">
                  <c:v>0.96078431372549</c:v>
                </c:pt>
                <c:pt idx="9733">
                  <c:v>0.98039215686274495</c:v>
                </c:pt>
                <c:pt idx="9734">
                  <c:v>0</c:v>
                </c:pt>
                <c:pt idx="9735">
                  <c:v>2.0833333333333301E-2</c:v>
                </c:pt>
                <c:pt idx="9736">
                  <c:v>4.1666666666666602E-2</c:v>
                </c:pt>
                <c:pt idx="9737">
                  <c:v>6.25E-2</c:v>
                </c:pt>
                <c:pt idx="9738">
                  <c:v>8.3333333333333301E-2</c:v>
                </c:pt>
                <c:pt idx="9739">
                  <c:v>0.10416666666666601</c:v>
                </c:pt>
                <c:pt idx="9740">
                  <c:v>0.125</c:v>
                </c:pt>
                <c:pt idx="9741">
                  <c:v>0.14583333333333301</c:v>
                </c:pt>
                <c:pt idx="9742">
                  <c:v>0.16666666666666599</c:v>
                </c:pt>
                <c:pt idx="9743">
                  <c:v>0.1875</c:v>
                </c:pt>
                <c:pt idx="9744">
                  <c:v>0.20833333333333301</c:v>
                </c:pt>
                <c:pt idx="9745">
                  <c:v>0.22916666666666599</c:v>
                </c:pt>
                <c:pt idx="9746">
                  <c:v>0.25</c:v>
                </c:pt>
                <c:pt idx="9747">
                  <c:v>0.27083333333333298</c:v>
                </c:pt>
                <c:pt idx="9748">
                  <c:v>0.29166666666666602</c:v>
                </c:pt>
                <c:pt idx="9749">
                  <c:v>0.3125</c:v>
                </c:pt>
                <c:pt idx="9750">
                  <c:v>0.33333333333333298</c:v>
                </c:pt>
                <c:pt idx="9751">
                  <c:v>0.35416666666666602</c:v>
                </c:pt>
                <c:pt idx="9752">
                  <c:v>0.375</c:v>
                </c:pt>
                <c:pt idx="9753">
                  <c:v>0.39583333333333298</c:v>
                </c:pt>
                <c:pt idx="9754">
                  <c:v>0.41666666666666602</c:v>
                </c:pt>
                <c:pt idx="9755">
                  <c:v>0.4375</c:v>
                </c:pt>
                <c:pt idx="9756">
                  <c:v>0.45833333333333298</c:v>
                </c:pt>
                <c:pt idx="9757">
                  <c:v>0.47916666666666602</c:v>
                </c:pt>
                <c:pt idx="9758">
                  <c:v>0.5</c:v>
                </c:pt>
                <c:pt idx="9759">
                  <c:v>0.52083333333333304</c:v>
                </c:pt>
                <c:pt idx="9760">
                  <c:v>0.54166666666666596</c:v>
                </c:pt>
                <c:pt idx="9761">
                  <c:v>0.5625</c:v>
                </c:pt>
                <c:pt idx="9762">
                  <c:v>0.58333333333333304</c:v>
                </c:pt>
                <c:pt idx="9763">
                  <c:v>0.60416666666666596</c:v>
                </c:pt>
                <c:pt idx="9764">
                  <c:v>0.625</c:v>
                </c:pt>
                <c:pt idx="9765">
                  <c:v>0.64583333333333304</c:v>
                </c:pt>
                <c:pt idx="9766">
                  <c:v>0.66666666666666596</c:v>
                </c:pt>
                <c:pt idx="9767">
                  <c:v>0.6875</c:v>
                </c:pt>
                <c:pt idx="9768">
                  <c:v>0.70833333333333304</c:v>
                </c:pt>
                <c:pt idx="9769">
                  <c:v>0.72916666666666596</c:v>
                </c:pt>
                <c:pt idx="9770">
                  <c:v>0.75</c:v>
                </c:pt>
                <c:pt idx="9771">
                  <c:v>0.77083333333333304</c:v>
                </c:pt>
                <c:pt idx="9772">
                  <c:v>0.79166666666666596</c:v>
                </c:pt>
                <c:pt idx="9773">
                  <c:v>0.8125</c:v>
                </c:pt>
                <c:pt idx="9774">
                  <c:v>0.83333333333333304</c:v>
                </c:pt>
                <c:pt idx="9775">
                  <c:v>0.85416666666666596</c:v>
                </c:pt>
                <c:pt idx="9776">
                  <c:v>0.875</c:v>
                </c:pt>
                <c:pt idx="9777">
                  <c:v>0.89583333333333304</c:v>
                </c:pt>
                <c:pt idx="9778">
                  <c:v>0.91666666666666596</c:v>
                </c:pt>
                <c:pt idx="9779">
                  <c:v>0.9375</c:v>
                </c:pt>
                <c:pt idx="9780">
                  <c:v>0.95833333333333304</c:v>
                </c:pt>
                <c:pt idx="9781">
                  <c:v>0.97916666666666596</c:v>
                </c:pt>
                <c:pt idx="9782">
                  <c:v>0</c:v>
                </c:pt>
                <c:pt idx="9783">
                  <c:v>1.6949152542372801E-2</c:v>
                </c:pt>
                <c:pt idx="9784">
                  <c:v>3.38983050847457E-2</c:v>
                </c:pt>
                <c:pt idx="9785">
                  <c:v>5.0847457627118599E-2</c:v>
                </c:pt>
                <c:pt idx="9786">
                  <c:v>6.7796610169491497E-2</c:v>
                </c:pt>
                <c:pt idx="9787">
                  <c:v>8.4745762711864403E-2</c:v>
                </c:pt>
                <c:pt idx="9788">
                  <c:v>0.101694915254237</c:v>
                </c:pt>
                <c:pt idx="9789">
                  <c:v>0.11864406779661001</c:v>
                </c:pt>
                <c:pt idx="9790">
                  <c:v>0.13559322033898299</c:v>
                </c:pt>
                <c:pt idx="9791">
                  <c:v>0.152542372881355</c:v>
                </c:pt>
                <c:pt idx="9792">
                  <c:v>0.169491525423728</c:v>
                </c:pt>
                <c:pt idx="9793">
                  <c:v>0.186440677966101</c:v>
                </c:pt>
                <c:pt idx="9794">
                  <c:v>0.20338983050847401</c:v>
                </c:pt>
                <c:pt idx="9795">
                  <c:v>0.22033898305084701</c:v>
                </c:pt>
                <c:pt idx="9796">
                  <c:v>0.23728813559322001</c:v>
                </c:pt>
                <c:pt idx="9797">
                  <c:v>0.25423728813559299</c:v>
                </c:pt>
                <c:pt idx="9798">
                  <c:v>0.27118644067796599</c:v>
                </c:pt>
                <c:pt idx="9799">
                  <c:v>0.28813559322033899</c:v>
                </c:pt>
                <c:pt idx="9800">
                  <c:v>0.305084745762711</c:v>
                </c:pt>
                <c:pt idx="9801">
                  <c:v>0.322033898305084</c:v>
                </c:pt>
                <c:pt idx="9802">
                  <c:v>0.338983050847457</c:v>
                </c:pt>
                <c:pt idx="9803">
                  <c:v>0.35593220338983</c:v>
                </c:pt>
                <c:pt idx="9804">
                  <c:v>0.37288135593220301</c:v>
                </c:pt>
                <c:pt idx="9805">
                  <c:v>0.38983050847457601</c:v>
                </c:pt>
                <c:pt idx="9806">
                  <c:v>0.40677966101694901</c:v>
                </c:pt>
                <c:pt idx="9807">
                  <c:v>0.42372881355932202</c:v>
                </c:pt>
                <c:pt idx="9808">
                  <c:v>0.44067796610169402</c:v>
                </c:pt>
                <c:pt idx="9809">
                  <c:v>0.45762711864406702</c:v>
                </c:pt>
                <c:pt idx="9810">
                  <c:v>0.47457627118644002</c:v>
                </c:pt>
                <c:pt idx="9811">
                  <c:v>0.49152542372881303</c:v>
                </c:pt>
                <c:pt idx="9812">
                  <c:v>0.50847457627118597</c:v>
                </c:pt>
                <c:pt idx="9813">
                  <c:v>0.52542372881355903</c:v>
                </c:pt>
                <c:pt idx="9814">
                  <c:v>0.54237288135593198</c:v>
                </c:pt>
                <c:pt idx="9815">
                  <c:v>0.55932203389830504</c:v>
                </c:pt>
                <c:pt idx="9816">
                  <c:v>0.57627118644067798</c:v>
                </c:pt>
                <c:pt idx="9817">
                  <c:v>0.59322033898305004</c:v>
                </c:pt>
                <c:pt idx="9818">
                  <c:v>0.61016949152542299</c:v>
                </c:pt>
                <c:pt idx="9819">
                  <c:v>0.62711864406779605</c:v>
                </c:pt>
                <c:pt idx="9820">
                  <c:v>0.644067796610169</c:v>
                </c:pt>
                <c:pt idx="9821">
                  <c:v>0.66101694915254205</c:v>
                </c:pt>
                <c:pt idx="9822">
                  <c:v>0.677966101694915</c:v>
                </c:pt>
                <c:pt idx="9823">
                  <c:v>0.69491525423728795</c:v>
                </c:pt>
                <c:pt idx="9824">
                  <c:v>0.71186440677966101</c:v>
                </c:pt>
                <c:pt idx="9825">
                  <c:v>0.72881355932203296</c:v>
                </c:pt>
                <c:pt idx="9826">
                  <c:v>0.74576271186440601</c:v>
                </c:pt>
                <c:pt idx="9827">
                  <c:v>0.76271186440677896</c:v>
                </c:pt>
                <c:pt idx="9828">
                  <c:v>0.77966101694915202</c:v>
                </c:pt>
                <c:pt idx="9829">
                  <c:v>0.79661016949152497</c:v>
                </c:pt>
                <c:pt idx="9830">
                  <c:v>0.81355932203389802</c:v>
                </c:pt>
                <c:pt idx="9831">
                  <c:v>0.83050847457627097</c:v>
                </c:pt>
                <c:pt idx="9832">
                  <c:v>0.84745762711864403</c:v>
                </c:pt>
                <c:pt idx="9833">
                  <c:v>0.86440677966101698</c:v>
                </c:pt>
                <c:pt idx="9834">
                  <c:v>0.88135593220338904</c:v>
                </c:pt>
                <c:pt idx="9835">
                  <c:v>0.89830508474576198</c:v>
                </c:pt>
                <c:pt idx="9836">
                  <c:v>0.91525423728813504</c:v>
                </c:pt>
                <c:pt idx="9837">
                  <c:v>0.93220338983050799</c:v>
                </c:pt>
                <c:pt idx="9838">
                  <c:v>0.94915254237288105</c:v>
                </c:pt>
                <c:pt idx="9839">
                  <c:v>0.96610169491525399</c:v>
                </c:pt>
                <c:pt idx="9840">
                  <c:v>0.98305084745762705</c:v>
                </c:pt>
                <c:pt idx="9841">
                  <c:v>0</c:v>
                </c:pt>
                <c:pt idx="9842">
                  <c:v>1.6949152542372801E-2</c:v>
                </c:pt>
                <c:pt idx="9843">
                  <c:v>3.38983050847457E-2</c:v>
                </c:pt>
                <c:pt idx="9844">
                  <c:v>5.0847457627118599E-2</c:v>
                </c:pt>
                <c:pt idx="9845">
                  <c:v>6.7796610169491497E-2</c:v>
                </c:pt>
                <c:pt idx="9846">
                  <c:v>8.4745762711864403E-2</c:v>
                </c:pt>
                <c:pt idx="9847">
                  <c:v>0.101694915254237</c:v>
                </c:pt>
                <c:pt idx="9848">
                  <c:v>0.11864406779661001</c:v>
                </c:pt>
                <c:pt idx="9849">
                  <c:v>0.13559322033898299</c:v>
                </c:pt>
                <c:pt idx="9850">
                  <c:v>0.152542372881355</c:v>
                </c:pt>
                <c:pt idx="9851">
                  <c:v>0.169491525423728</c:v>
                </c:pt>
                <c:pt idx="9852">
                  <c:v>0.186440677966101</c:v>
                </c:pt>
                <c:pt idx="9853">
                  <c:v>0.20338983050847401</c:v>
                </c:pt>
                <c:pt idx="9854">
                  <c:v>0.22033898305084701</c:v>
                </c:pt>
                <c:pt idx="9855">
                  <c:v>0.23728813559322001</c:v>
                </c:pt>
                <c:pt idx="9856">
                  <c:v>0.25423728813559299</c:v>
                </c:pt>
                <c:pt idx="9857">
                  <c:v>0.27118644067796599</c:v>
                </c:pt>
                <c:pt idx="9858">
                  <c:v>0.28813559322033899</c:v>
                </c:pt>
                <c:pt idx="9859">
                  <c:v>0.305084745762711</c:v>
                </c:pt>
                <c:pt idx="9860">
                  <c:v>0.322033898305084</c:v>
                </c:pt>
                <c:pt idx="9861">
                  <c:v>0.338983050847457</c:v>
                </c:pt>
                <c:pt idx="9862">
                  <c:v>0.35593220338983</c:v>
                </c:pt>
                <c:pt idx="9863">
                  <c:v>0.37288135593220301</c:v>
                </c:pt>
                <c:pt idx="9864">
                  <c:v>0.38983050847457601</c:v>
                </c:pt>
                <c:pt idx="9865">
                  <c:v>0.40677966101694901</c:v>
                </c:pt>
                <c:pt idx="9866">
                  <c:v>0.42372881355932202</c:v>
                </c:pt>
                <c:pt idx="9867">
                  <c:v>0.44067796610169402</c:v>
                </c:pt>
                <c:pt idx="9868">
                  <c:v>0.45762711864406702</c:v>
                </c:pt>
                <c:pt idx="9869">
                  <c:v>0.47457627118644002</c:v>
                </c:pt>
                <c:pt idx="9870">
                  <c:v>0.49152542372881303</c:v>
                </c:pt>
                <c:pt idx="9871">
                  <c:v>0.50847457627118597</c:v>
                </c:pt>
                <c:pt idx="9872">
                  <c:v>0.52542372881355903</c:v>
                </c:pt>
                <c:pt idx="9873">
                  <c:v>0.54237288135593198</c:v>
                </c:pt>
                <c:pt idx="9874">
                  <c:v>0.55932203389830504</c:v>
                </c:pt>
                <c:pt idx="9875">
                  <c:v>0.57627118644067798</c:v>
                </c:pt>
                <c:pt idx="9876">
                  <c:v>0.59322033898305004</c:v>
                </c:pt>
                <c:pt idx="9877">
                  <c:v>0.61016949152542299</c:v>
                </c:pt>
                <c:pt idx="9878">
                  <c:v>0.62711864406779605</c:v>
                </c:pt>
                <c:pt idx="9879">
                  <c:v>0.644067796610169</c:v>
                </c:pt>
                <c:pt idx="9880">
                  <c:v>0.66101694915254205</c:v>
                </c:pt>
                <c:pt idx="9881">
                  <c:v>0.677966101694915</c:v>
                </c:pt>
                <c:pt idx="9882">
                  <c:v>0.69491525423728795</c:v>
                </c:pt>
                <c:pt idx="9883">
                  <c:v>0.71186440677966101</c:v>
                </c:pt>
                <c:pt idx="9884">
                  <c:v>0.72881355932203296</c:v>
                </c:pt>
                <c:pt idx="9885">
                  <c:v>0.74576271186440601</c:v>
                </c:pt>
                <c:pt idx="9886">
                  <c:v>0.76271186440677896</c:v>
                </c:pt>
                <c:pt idx="9887">
                  <c:v>0.77966101694915202</c:v>
                </c:pt>
                <c:pt idx="9888">
                  <c:v>0.79661016949152497</c:v>
                </c:pt>
                <c:pt idx="9889">
                  <c:v>0.81355932203389802</c:v>
                </c:pt>
                <c:pt idx="9890">
                  <c:v>0.83050847457627097</c:v>
                </c:pt>
                <c:pt idx="9891">
                  <c:v>0.84745762711864403</c:v>
                </c:pt>
                <c:pt idx="9892">
                  <c:v>0.86440677966101698</c:v>
                </c:pt>
                <c:pt idx="9893">
                  <c:v>0.88135593220338904</c:v>
                </c:pt>
                <c:pt idx="9894">
                  <c:v>0.89830508474576198</c:v>
                </c:pt>
                <c:pt idx="9895">
                  <c:v>0.91525423728813504</c:v>
                </c:pt>
                <c:pt idx="9896">
                  <c:v>0.93220338983050799</c:v>
                </c:pt>
                <c:pt idx="9897">
                  <c:v>0.94915254237288105</c:v>
                </c:pt>
                <c:pt idx="9898">
                  <c:v>0.96610169491525399</c:v>
                </c:pt>
                <c:pt idx="9899">
                  <c:v>0.98305084745762705</c:v>
                </c:pt>
                <c:pt idx="9900">
                  <c:v>0</c:v>
                </c:pt>
                <c:pt idx="9901">
                  <c:v>9.1743119266054999E-3</c:v>
                </c:pt>
                <c:pt idx="9902">
                  <c:v>1.8348623853211E-2</c:v>
                </c:pt>
                <c:pt idx="9903">
                  <c:v>2.7522935779816501E-2</c:v>
                </c:pt>
                <c:pt idx="9904">
                  <c:v>3.6697247706422E-2</c:v>
                </c:pt>
                <c:pt idx="9905">
                  <c:v>4.5871559633027498E-2</c:v>
                </c:pt>
                <c:pt idx="9906">
                  <c:v>5.5045871559633003E-2</c:v>
                </c:pt>
                <c:pt idx="9907">
                  <c:v>6.4220183486238494E-2</c:v>
                </c:pt>
                <c:pt idx="9908">
                  <c:v>7.3394495412843999E-2</c:v>
                </c:pt>
                <c:pt idx="9909">
                  <c:v>8.2568807339449504E-2</c:v>
                </c:pt>
                <c:pt idx="9910">
                  <c:v>9.1743119266054995E-2</c:v>
                </c:pt>
                <c:pt idx="9911">
                  <c:v>0.10091743119266</c:v>
                </c:pt>
                <c:pt idx="9912">
                  <c:v>0.11009174311926601</c:v>
                </c:pt>
                <c:pt idx="9913">
                  <c:v>0.119266055045871</c:v>
                </c:pt>
                <c:pt idx="9914">
                  <c:v>0.12844036697247699</c:v>
                </c:pt>
                <c:pt idx="9915">
                  <c:v>0.13761467889908199</c:v>
                </c:pt>
                <c:pt idx="9916">
                  <c:v>0.146788990825688</c:v>
                </c:pt>
                <c:pt idx="9917">
                  <c:v>0.155963302752293</c:v>
                </c:pt>
                <c:pt idx="9918">
                  <c:v>0.16513761467889901</c:v>
                </c:pt>
                <c:pt idx="9919">
                  <c:v>0.17431192660550399</c:v>
                </c:pt>
                <c:pt idx="9920">
                  <c:v>0.18348623853210999</c:v>
                </c:pt>
                <c:pt idx="9921">
                  <c:v>0.192660550458715</c:v>
                </c:pt>
                <c:pt idx="9922">
                  <c:v>0.201834862385321</c:v>
                </c:pt>
                <c:pt idx="9923">
                  <c:v>0.21100917431192601</c:v>
                </c:pt>
                <c:pt idx="9924">
                  <c:v>0.22018348623853201</c:v>
                </c:pt>
                <c:pt idx="9925">
                  <c:v>0.22935779816513699</c:v>
                </c:pt>
                <c:pt idx="9926">
                  <c:v>0.23853211009174299</c:v>
                </c:pt>
                <c:pt idx="9927">
                  <c:v>0.247706422018348</c:v>
                </c:pt>
                <c:pt idx="9928">
                  <c:v>0.25688073394495398</c:v>
                </c:pt>
                <c:pt idx="9929">
                  <c:v>0.26605504587155898</c:v>
                </c:pt>
                <c:pt idx="9930">
                  <c:v>0.27522935779816499</c:v>
                </c:pt>
                <c:pt idx="9931">
                  <c:v>0.28440366972476999</c:v>
                </c:pt>
                <c:pt idx="9932">
                  <c:v>0.293577981651376</c:v>
                </c:pt>
                <c:pt idx="9933">
                  <c:v>0.302752293577981</c:v>
                </c:pt>
                <c:pt idx="9934">
                  <c:v>0.31192660550458701</c:v>
                </c:pt>
                <c:pt idx="9935">
                  <c:v>0.32110091743119201</c:v>
                </c:pt>
                <c:pt idx="9936">
                  <c:v>0.33027522935779802</c:v>
                </c:pt>
                <c:pt idx="9937">
                  <c:v>0.33944954128440302</c:v>
                </c:pt>
                <c:pt idx="9938">
                  <c:v>0.34862385321100903</c:v>
                </c:pt>
                <c:pt idx="9939">
                  <c:v>0.35779816513761398</c:v>
                </c:pt>
                <c:pt idx="9940">
                  <c:v>0.36697247706421998</c:v>
                </c:pt>
                <c:pt idx="9941">
                  <c:v>0.37614678899082499</c:v>
                </c:pt>
                <c:pt idx="9942">
                  <c:v>0.38532110091743099</c:v>
                </c:pt>
                <c:pt idx="9943">
                  <c:v>0.394495412844036</c:v>
                </c:pt>
                <c:pt idx="9944">
                  <c:v>0.403669724770642</c:v>
                </c:pt>
                <c:pt idx="9945">
                  <c:v>0.41284403669724701</c:v>
                </c:pt>
                <c:pt idx="9946">
                  <c:v>0.42201834862385301</c:v>
                </c:pt>
                <c:pt idx="9947">
                  <c:v>0.43119266055045802</c:v>
                </c:pt>
                <c:pt idx="9948">
                  <c:v>0.44036697247706402</c:v>
                </c:pt>
                <c:pt idx="9949">
                  <c:v>0.44954128440366897</c:v>
                </c:pt>
                <c:pt idx="9950">
                  <c:v>0.45871559633027498</c:v>
                </c:pt>
                <c:pt idx="9951">
                  <c:v>0.46788990825687998</c:v>
                </c:pt>
                <c:pt idx="9952">
                  <c:v>0.47706422018348599</c:v>
                </c:pt>
                <c:pt idx="9953">
                  <c:v>0.48623853211009099</c:v>
                </c:pt>
                <c:pt idx="9954">
                  <c:v>0.495412844036697</c:v>
                </c:pt>
                <c:pt idx="9955">
                  <c:v>0.50458715596330195</c:v>
                </c:pt>
                <c:pt idx="9956">
                  <c:v>0.51376146788990795</c:v>
                </c:pt>
                <c:pt idx="9957">
                  <c:v>0.52293577981651296</c:v>
                </c:pt>
                <c:pt idx="9958">
                  <c:v>0.53211009174311896</c:v>
                </c:pt>
                <c:pt idx="9959">
                  <c:v>0.54128440366972397</c:v>
                </c:pt>
                <c:pt idx="9960">
                  <c:v>0.55045871559632997</c:v>
                </c:pt>
                <c:pt idx="9961">
                  <c:v>0.55963302752293498</c:v>
                </c:pt>
                <c:pt idx="9962">
                  <c:v>0.56880733944954098</c:v>
                </c:pt>
                <c:pt idx="9963">
                  <c:v>0.57798165137614599</c:v>
                </c:pt>
                <c:pt idx="9964">
                  <c:v>0.58715596330275199</c:v>
                </c:pt>
                <c:pt idx="9965">
                  <c:v>0.596330275229357</c:v>
                </c:pt>
                <c:pt idx="9966">
                  <c:v>0.605504587155963</c:v>
                </c:pt>
                <c:pt idx="9967">
                  <c:v>0.61467889908256801</c:v>
                </c:pt>
                <c:pt idx="9968">
                  <c:v>0.62385321100917401</c:v>
                </c:pt>
                <c:pt idx="9969">
                  <c:v>0.63302752293577902</c:v>
                </c:pt>
                <c:pt idx="9970">
                  <c:v>0.64220183486238502</c:v>
                </c:pt>
                <c:pt idx="9971">
                  <c:v>0.65137614678899003</c:v>
                </c:pt>
                <c:pt idx="9972">
                  <c:v>0.66055045871559603</c:v>
                </c:pt>
                <c:pt idx="9973">
                  <c:v>0.66972477064220104</c:v>
                </c:pt>
                <c:pt idx="9974">
                  <c:v>0.67889908256880704</c:v>
                </c:pt>
                <c:pt idx="9975">
                  <c:v>0.68807339449541205</c:v>
                </c:pt>
                <c:pt idx="9976">
                  <c:v>0.69724770642201805</c:v>
                </c:pt>
                <c:pt idx="9977">
                  <c:v>0.70642201834862295</c:v>
                </c:pt>
                <c:pt idx="9978">
                  <c:v>0.71559633027522895</c:v>
                </c:pt>
                <c:pt idx="9979">
                  <c:v>0.72477064220183396</c:v>
                </c:pt>
                <c:pt idx="9980">
                  <c:v>0.73394495412843996</c:v>
                </c:pt>
                <c:pt idx="9981">
                  <c:v>0.74311926605504497</c:v>
                </c:pt>
                <c:pt idx="9982">
                  <c:v>0.75229357798165097</c:v>
                </c:pt>
                <c:pt idx="9983">
                  <c:v>0.76146788990825598</c:v>
                </c:pt>
                <c:pt idx="9984">
                  <c:v>0.77064220183486198</c:v>
                </c:pt>
                <c:pt idx="9985">
                  <c:v>0.77981651376146699</c:v>
                </c:pt>
                <c:pt idx="9986">
                  <c:v>0.78899082568807299</c:v>
                </c:pt>
                <c:pt idx="9987">
                  <c:v>0.798165137614678</c:v>
                </c:pt>
                <c:pt idx="9988">
                  <c:v>0.807339449541284</c:v>
                </c:pt>
                <c:pt idx="9989">
                  <c:v>0.81651376146788901</c:v>
                </c:pt>
                <c:pt idx="9990">
                  <c:v>0.82568807339449501</c:v>
                </c:pt>
                <c:pt idx="9991">
                  <c:v>0.83486238532110002</c:v>
                </c:pt>
                <c:pt idx="9992">
                  <c:v>0.84403669724770602</c:v>
                </c:pt>
                <c:pt idx="9993">
                  <c:v>0.85321100917431103</c:v>
                </c:pt>
                <c:pt idx="9994">
                  <c:v>0.86238532110091703</c:v>
                </c:pt>
                <c:pt idx="9995">
                  <c:v>0.87155963302752204</c:v>
                </c:pt>
                <c:pt idx="9996">
                  <c:v>0.88073394495412805</c:v>
                </c:pt>
                <c:pt idx="9997">
                  <c:v>0.88990825688073305</c:v>
                </c:pt>
                <c:pt idx="9998">
                  <c:v>0.89908256880733906</c:v>
                </c:pt>
                <c:pt idx="9999">
                  <c:v>0.90825688073394495</c:v>
                </c:pt>
                <c:pt idx="10000">
                  <c:v>0.91743119266054995</c:v>
                </c:pt>
                <c:pt idx="10001">
                  <c:v>0.92660550458715596</c:v>
                </c:pt>
                <c:pt idx="10002">
                  <c:v>0.93577981651376096</c:v>
                </c:pt>
                <c:pt idx="10003">
                  <c:v>0.94495412844036697</c:v>
                </c:pt>
                <c:pt idx="10004">
                  <c:v>0.95412844036697197</c:v>
                </c:pt>
                <c:pt idx="10005">
                  <c:v>0.96330275229357798</c:v>
                </c:pt>
                <c:pt idx="10006">
                  <c:v>0.97247706422018299</c:v>
                </c:pt>
                <c:pt idx="10007">
                  <c:v>0.98165137614678899</c:v>
                </c:pt>
                <c:pt idx="10008">
                  <c:v>0.990825688073394</c:v>
                </c:pt>
                <c:pt idx="10009">
                  <c:v>0</c:v>
                </c:pt>
                <c:pt idx="10010">
                  <c:v>7.4074074074073999E-3</c:v>
                </c:pt>
                <c:pt idx="10011">
                  <c:v>1.48148148148148E-2</c:v>
                </c:pt>
                <c:pt idx="10012">
                  <c:v>2.2222222222222199E-2</c:v>
                </c:pt>
                <c:pt idx="10013">
                  <c:v>2.96296296296296E-2</c:v>
                </c:pt>
                <c:pt idx="10014">
                  <c:v>3.7037037037037E-2</c:v>
                </c:pt>
                <c:pt idx="10015">
                  <c:v>4.4444444444444398E-2</c:v>
                </c:pt>
                <c:pt idx="10016">
                  <c:v>5.1851851851851802E-2</c:v>
                </c:pt>
                <c:pt idx="10017">
                  <c:v>5.9259259259259199E-2</c:v>
                </c:pt>
                <c:pt idx="10018">
                  <c:v>6.6666666666666596E-2</c:v>
                </c:pt>
                <c:pt idx="10019">
                  <c:v>7.4074074074074001E-2</c:v>
                </c:pt>
                <c:pt idx="10020">
                  <c:v>8.1481481481481405E-2</c:v>
                </c:pt>
                <c:pt idx="10021">
                  <c:v>8.8888888888888795E-2</c:v>
                </c:pt>
                <c:pt idx="10022">
                  <c:v>9.6296296296296297E-2</c:v>
                </c:pt>
                <c:pt idx="10023">
                  <c:v>0.10370370370370301</c:v>
                </c:pt>
                <c:pt idx="10024">
                  <c:v>0.11111111111111099</c:v>
                </c:pt>
                <c:pt idx="10025">
                  <c:v>0.118518518518518</c:v>
                </c:pt>
                <c:pt idx="10026">
                  <c:v>0.125925925925925</c:v>
                </c:pt>
                <c:pt idx="10027">
                  <c:v>0.133333333333333</c:v>
                </c:pt>
                <c:pt idx="10028">
                  <c:v>0.14074074074074</c:v>
                </c:pt>
                <c:pt idx="10029">
                  <c:v>0.148148148148148</c:v>
                </c:pt>
                <c:pt idx="10030">
                  <c:v>0.155555555555555</c:v>
                </c:pt>
                <c:pt idx="10031">
                  <c:v>0.162962962962962</c:v>
                </c:pt>
                <c:pt idx="10032">
                  <c:v>0.17037037037037001</c:v>
                </c:pt>
                <c:pt idx="10033">
                  <c:v>0.17777777777777701</c:v>
                </c:pt>
                <c:pt idx="10034">
                  <c:v>0.18518518518518501</c:v>
                </c:pt>
                <c:pt idx="10035">
                  <c:v>0.19259259259259201</c:v>
                </c:pt>
                <c:pt idx="10036">
                  <c:v>0.2</c:v>
                </c:pt>
                <c:pt idx="10037">
                  <c:v>0.20740740740740701</c:v>
                </c:pt>
                <c:pt idx="10038">
                  <c:v>0.21481481481481399</c:v>
                </c:pt>
                <c:pt idx="10039">
                  <c:v>0.22222222222222199</c:v>
                </c:pt>
                <c:pt idx="10040">
                  <c:v>0.22962962962962899</c:v>
                </c:pt>
                <c:pt idx="10041">
                  <c:v>0.23703703703703699</c:v>
                </c:pt>
                <c:pt idx="10042">
                  <c:v>0.24444444444444399</c:v>
                </c:pt>
                <c:pt idx="10043">
                  <c:v>0.25185185185185099</c:v>
                </c:pt>
                <c:pt idx="10044">
                  <c:v>0.25925925925925902</c:v>
                </c:pt>
                <c:pt idx="10045">
                  <c:v>0.266666666666666</c:v>
                </c:pt>
                <c:pt idx="10046">
                  <c:v>0.27407407407407403</c:v>
                </c:pt>
                <c:pt idx="10047">
                  <c:v>0.281481481481481</c:v>
                </c:pt>
                <c:pt idx="10048">
                  <c:v>0.28888888888888797</c:v>
                </c:pt>
                <c:pt idx="10049">
                  <c:v>0.296296296296296</c:v>
                </c:pt>
                <c:pt idx="10050">
                  <c:v>0.30370370370370298</c:v>
                </c:pt>
                <c:pt idx="10051">
                  <c:v>0.31111111111111101</c:v>
                </c:pt>
                <c:pt idx="10052">
                  <c:v>0.31851851851851798</c:v>
                </c:pt>
                <c:pt idx="10053">
                  <c:v>0.32592592592592501</c:v>
                </c:pt>
                <c:pt idx="10054">
                  <c:v>0.33333333333333298</c:v>
                </c:pt>
                <c:pt idx="10055">
                  <c:v>0.34074074074074001</c:v>
                </c:pt>
                <c:pt idx="10056">
                  <c:v>0.34814814814814798</c:v>
                </c:pt>
                <c:pt idx="10057">
                  <c:v>0.35555555555555501</c:v>
                </c:pt>
                <c:pt idx="10058">
                  <c:v>0.36296296296296299</c:v>
                </c:pt>
                <c:pt idx="10059">
                  <c:v>0.37037037037037002</c:v>
                </c:pt>
                <c:pt idx="10060">
                  <c:v>0.37777777777777699</c:v>
                </c:pt>
                <c:pt idx="10061">
                  <c:v>0.38518518518518502</c:v>
                </c:pt>
                <c:pt idx="10062">
                  <c:v>0.39259259259259199</c:v>
                </c:pt>
                <c:pt idx="10063">
                  <c:v>0.4</c:v>
                </c:pt>
                <c:pt idx="10064">
                  <c:v>0.407407407407407</c:v>
                </c:pt>
                <c:pt idx="10065">
                  <c:v>0.41481481481481403</c:v>
                </c:pt>
                <c:pt idx="10066">
                  <c:v>0.422222222222222</c:v>
                </c:pt>
                <c:pt idx="10067">
                  <c:v>0.42962962962962897</c:v>
                </c:pt>
                <c:pt idx="10068">
                  <c:v>0.437037037037037</c:v>
                </c:pt>
                <c:pt idx="10069">
                  <c:v>0.44444444444444398</c:v>
                </c:pt>
                <c:pt idx="10070">
                  <c:v>0.45185185185185101</c:v>
                </c:pt>
                <c:pt idx="10071">
                  <c:v>0.45925925925925898</c:v>
                </c:pt>
                <c:pt idx="10072">
                  <c:v>0.46666666666666601</c:v>
                </c:pt>
                <c:pt idx="10073">
                  <c:v>0.47407407407407398</c:v>
                </c:pt>
                <c:pt idx="10074">
                  <c:v>0.48148148148148101</c:v>
                </c:pt>
                <c:pt idx="10075">
                  <c:v>0.48888888888888798</c:v>
                </c:pt>
                <c:pt idx="10076">
                  <c:v>0.49629629629629601</c:v>
                </c:pt>
                <c:pt idx="10077">
                  <c:v>0.50370370370370299</c:v>
                </c:pt>
                <c:pt idx="10078">
                  <c:v>0.51111111111111096</c:v>
                </c:pt>
                <c:pt idx="10079">
                  <c:v>0.51851851851851805</c:v>
                </c:pt>
                <c:pt idx="10080">
                  <c:v>0.52592592592592502</c:v>
                </c:pt>
                <c:pt idx="10081">
                  <c:v>0.53333333333333299</c:v>
                </c:pt>
                <c:pt idx="10082">
                  <c:v>0.54074074074073997</c:v>
                </c:pt>
                <c:pt idx="10083">
                  <c:v>0.54814814814814805</c:v>
                </c:pt>
                <c:pt idx="10084">
                  <c:v>0.55555555555555503</c:v>
                </c:pt>
                <c:pt idx="10085">
                  <c:v>0.562962962962963</c:v>
                </c:pt>
                <c:pt idx="10086">
                  <c:v>0.57037037037036997</c:v>
                </c:pt>
                <c:pt idx="10087">
                  <c:v>0.57777777777777695</c:v>
                </c:pt>
                <c:pt idx="10088">
                  <c:v>0.58518518518518503</c:v>
                </c:pt>
                <c:pt idx="10089">
                  <c:v>0.592592592592592</c:v>
                </c:pt>
                <c:pt idx="10090">
                  <c:v>0.6</c:v>
                </c:pt>
                <c:pt idx="10091">
                  <c:v>0.60740740740740695</c:v>
                </c:pt>
                <c:pt idx="10092">
                  <c:v>0.61481481481481404</c:v>
                </c:pt>
                <c:pt idx="10093">
                  <c:v>0.62222222222222201</c:v>
                </c:pt>
                <c:pt idx="10094">
                  <c:v>0.62962962962962898</c:v>
                </c:pt>
                <c:pt idx="10095">
                  <c:v>0.63703703703703696</c:v>
                </c:pt>
                <c:pt idx="10096">
                  <c:v>0.64444444444444404</c:v>
                </c:pt>
                <c:pt idx="10097">
                  <c:v>0.65185185185185102</c:v>
                </c:pt>
                <c:pt idx="10098">
                  <c:v>0.65925925925925899</c:v>
                </c:pt>
                <c:pt idx="10099">
                  <c:v>0.66666666666666596</c:v>
                </c:pt>
                <c:pt idx="10100">
                  <c:v>0.67407407407407405</c:v>
                </c:pt>
                <c:pt idx="10101">
                  <c:v>0.68148148148148102</c:v>
                </c:pt>
                <c:pt idx="10102">
                  <c:v>0.688888888888888</c:v>
                </c:pt>
                <c:pt idx="10103">
                  <c:v>0.69629629629629597</c:v>
                </c:pt>
                <c:pt idx="10104">
                  <c:v>0.70370370370370305</c:v>
                </c:pt>
                <c:pt idx="10105">
                  <c:v>0.71111111111111103</c:v>
                </c:pt>
                <c:pt idx="10106">
                  <c:v>0.718518518518518</c:v>
                </c:pt>
                <c:pt idx="10107">
                  <c:v>0.72592592592592597</c:v>
                </c:pt>
                <c:pt idx="10108">
                  <c:v>0.73333333333333295</c:v>
                </c:pt>
                <c:pt idx="10109">
                  <c:v>0.74074074074074003</c:v>
                </c:pt>
                <c:pt idx="10110">
                  <c:v>0.74814814814814801</c:v>
                </c:pt>
                <c:pt idx="10111">
                  <c:v>0.75555555555555498</c:v>
                </c:pt>
                <c:pt idx="10112">
                  <c:v>0.76296296296296295</c:v>
                </c:pt>
                <c:pt idx="10113">
                  <c:v>0.77037037037037004</c:v>
                </c:pt>
                <c:pt idx="10114">
                  <c:v>0.77777777777777701</c:v>
                </c:pt>
                <c:pt idx="10115">
                  <c:v>0.78518518518518499</c:v>
                </c:pt>
                <c:pt idx="10116">
                  <c:v>0.79259259259259196</c:v>
                </c:pt>
                <c:pt idx="10117">
                  <c:v>0.8</c:v>
                </c:pt>
                <c:pt idx="10118">
                  <c:v>0.80740740740740702</c:v>
                </c:pt>
                <c:pt idx="10119">
                  <c:v>0.81481481481481399</c:v>
                </c:pt>
                <c:pt idx="10120">
                  <c:v>0.82222222222222197</c:v>
                </c:pt>
                <c:pt idx="10121">
                  <c:v>0.82962962962962905</c:v>
                </c:pt>
                <c:pt idx="10122">
                  <c:v>0.83703703703703702</c:v>
                </c:pt>
                <c:pt idx="10123">
                  <c:v>0.844444444444444</c:v>
                </c:pt>
                <c:pt idx="10124">
                  <c:v>0.85185185185185097</c:v>
                </c:pt>
                <c:pt idx="10125">
                  <c:v>0.85925925925925895</c:v>
                </c:pt>
                <c:pt idx="10126">
                  <c:v>0.86666666666666603</c:v>
                </c:pt>
                <c:pt idx="10127">
                  <c:v>0.874074074074074</c:v>
                </c:pt>
                <c:pt idx="10128">
                  <c:v>0.88148148148148098</c:v>
                </c:pt>
                <c:pt idx="10129">
                  <c:v>0.88888888888888795</c:v>
                </c:pt>
                <c:pt idx="10130">
                  <c:v>0.89629629629629604</c:v>
                </c:pt>
                <c:pt idx="10131">
                  <c:v>0.90370370370370301</c:v>
                </c:pt>
                <c:pt idx="10132">
                  <c:v>0.91111111111111098</c:v>
                </c:pt>
                <c:pt idx="10133">
                  <c:v>0.91851851851851796</c:v>
                </c:pt>
                <c:pt idx="10134">
                  <c:v>0.92592592592592504</c:v>
                </c:pt>
                <c:pt idx="10135">
                  <c:v>0.93333333333333302</c:v>
                </c:pt>
                <c:pt idx="10136">
                  <c:v>0.94074074074073999</c:v>
                </c:pt>
                <c:pt idx="10137">
                  <c:v>0.94814814814814796</c:v>
                </c:pt>
                <c:pt idx="10138">
                  <c:v>0.95555555555555505</c:v>
                </c:pt>
                <c:pt idx="10139">
                  <c:v>0.96296296296296202</c:v>
                </c:pt>
                <c:pt idx="10140">
                  <c:v>0.97037037037036999</c:v>
                </c:pt>
                <c:pt idx="10141">
                  <c:v>0.97777777777777697</c:v>
                </c:pt>
                <c:pt idx="10142">
                  <c:v>0.98518518518518505</c:v>
                </c:pt>
                <c:pt idx="10143">
                  <c:v>0.99259259259259203</c:v>
                </c:pt>
                <c:pt idx="10144">
                  <c:v>0</c:v>
                </c:pt>
                <c:pt idx="10145">
                  <c:v>1.51515151515151E-2</c:v>
                </c:pt>
                <c:pt idx="10146">
                  <c:v>3.03030303030303E-2</c:v>
                </c:pt>
                <c:pt idx="10147">
                  <c:v>4.54545454545454E-2</c:v>
                </c:pt>
                <c:pt idx="10148">
                  <c:v>6.0606060606060601E-2</c:v>
                </c:pt>
                <c:pt idx="10149">
                  <c:v>7.5757575757575704E-2</c:v>
                </c:pt>
                <c:pt idx="10150">
                  <c:v>9.0909090909090898E-2</c:v>
                </c:pt>
                <c:pt idx="10151">
                  <c:v>0.10606060606060599</c:v>
                </c:pt>
                <c:pt idx="10152">
                  <c:v>0.12121212121212099</c:v>
                </c:pt>
                <c:pt idx="10153">
                  <c:v>0.13636363636363599</c:v>
                </c:pt>
                <c:pt idx="10154">
                  <c:v>0.15151515151515099</c:v>
                </c:pt>
                <c:pt idx="10155">
                  <c:v>0.16666666666666599</c:v>
                </c:pt>
                <c:pt idx="10156">
                  <c:v>0.18181818181818099</c:v>
                </c:pt>
                <c:pt idx="10157">
                  <c:v>0.19696969696969599</c:v>
                </c:pt>
                <c:pt idx="10158">
                  <c:v>0.21212121212121199</c:v>
                </c:pt>
                <c:pt idx="10159">
                  <c:v>0.22727272727272699</c:v>
                </c:pt>
                <c:pt idx="10160">
                  <c:v>0.24242424242424199</c:v>
                </c:pt>
                <c:pt idx="10161">
                  <c:v>0.25757575757575701</c:v>
                </c:pt>
                <c:pt idx="10162">
                  <c:v>0.27272727272727199</c:v>
                </c:pt>
                <c:pt idx="10163">
                  <c:v>0.28787878787878701</c:v>
                </c:pt>
                <c:pt idx="10164">
                  <c:v>0.30303030303030298</c:v>
                </c:pt>
                <c:pt idx="10165">
                  <c:v>0.31818181818181801</c:v>
                </c:pt>
                <c:pt idx="10166">
                  <c:v>0.33333333333333298</c:v>
                </c:pt>
                <c:pt idx="10167">
                  <c:v>0.34848484848484801</c:v>
                </c:pt>
                <c:pt idx="10168">
                  <c:v>0.36363636363636298</c:v>
                </c:pt>
                <c:pt idx="10169">
                  <c:v>0.37878787878787801</c:v>
                </c:pt>
                <c:pt idx="10170">
                  <c:v>0.39393939393939298</c:v>
                </c:pt>
                <c:pt idx="10171">
                  <c:v>0.40909090909090901</c:v>
                </c:pt>
                <c:pt idx="10172">
                  <c:v>0.42424242424242398</c:v>
                </c:pt>
                <c:pt idx="10173">
                  <c:v>0.439393939393939</c:v>
                </c:pt>
                <c:pt idx="10174">
                  <c:v>0.45454545454545398</c:v>
                </c:pt>
                <c:pt idx="10175">
                  <c:v>0.469696969696969</c:v>
                </c:pt>
                <c:pt idx="10176">
                  <c:v>0.48484848484848397</c:v>
                </c:pt>
                <c:pt idx="10177">
                  <c:v>0.5</c:v>
                </c:pt>
                <c:pt idx="10178">
                  <c:v>0.51515151515151503</c:v>
                </c:pt>
                <c:pt idx="10179">
                  <c:v>0.53030303030303005</c:v>
                </c:pt>
                <c:pt idx="10180">
                  <c:v>0.54545454545454497</c:v>
                </c:pt>
                <c:pt idx="10181">
                  <c:v>0.56060606060606</c:v>
                </c:pt>
                <c:pt idx="10182">
                  <c:v>0.57575757575757502</c:v>
                </c:pt>
                <c:pt idx="10183">
                  <c:v>0.59090909090909005</c:v>
                </c:pt>
                <c:pt idx="10184">
                  <c:v>0.60606060606060597</c:v>
                </c:pt>
                <c:pt idx="10185">
                  <c:v>0.62121212121212099</c:v>
                </c:pt>
                <c:pt idx="10186">
                  <c:v>0.63636363636363602</c:v>
                </c:pt>
                <c:pt idx="10187">
                  <c:v>0.65151515151515105</c:v>
                </c:pt>
                <c:pt idx="10188">
                  <c:v>0.66666666666666596</c:v>
                </c:pt>
                <c:pt idx="10189">
                  <c:v>0.68181818181818099</c:v>
                </c:pt>
                <c:pt idx="10190">
                  <c:v>0.69696969696969702</c:v>
                </c:pt>
                <c:pt idx="10191">
                  <c:v>0.71212121212121204</c:v>
                </c:pt>
                <c:pt idx="10192">
                  <c:v>0.72727272727272696</c:v>
                </c:pt>
                <c:pt idx="10193">
                  <c:v>0.74242424242424199</c:v>
                </c:pt>
                <c:pt idx="10194">
                  <c:v>0.75757575757575701</c:v>
                </c:pt>
                <c:pt idx="10195">
                  <c:v>0.77272727272727204</c:v>
                </c:pt>
                <c:pt idx="10196">
                  <c:v>0.78787878787878696</c:v>
                </c:pt>
                <c:pt idx="10197">
                  <c:v>0.80303030303030298</c:v>
                </c:pt>
                <c:pt idx="10198">
                  <c:v>0.81818181818181801</c:v>
                </c:pt>
                <c:pt idx="10199">
                  <c:v>0.83333333333333304</c:v>
                </c:pt>
                <c:pt idx="10200">
                  <c:v>0.84848484848484795</c:v>
                </c:pt>
                <c:pt idx="10201">
                  <c:v>0.86363636363636298</c:v>
                </c:pt>
                <c:pt idx="10202">
                  <c:v>0.87878787878787801</c:v>
                </c:pt>
                <c:pt idx="10203">
                  <c:v>0.89393939393939303</c:v>
                </c:pt>
                <c:pt idx="10204">
                  <c:v>0.90909090909090895</c:v>
                </c:pt>
                <c:pt idx="10205">
                  <c:v>0.92424242424242398</c:v>
                </c:pt>
                <c:pt idx="10206">
                  <c:v>0.939393939393939</c:v>
                </c:pt>
                <c:pt idx="10207">
                  <c:v>0.95454545454545403</c:v>
                </c:pt>
                <c:pt idx="10208">
                  <c:v>0.96969696969696895</c:v>
                </c:pt>
                <c:pt idx="10209">
                  <c:v>0.98484848484848397</c:v>
                </c:pt>
                <c:pt idx="10210">
                  <c:v>0</c:v>
                </c:pt>
                <c:pt idx="10211">
                  <c:v>3.5714285714285698E-2</c:v>
                </c:pt>
                <c:pt idx="10212">
                  <c:v>7.1428571428571397E-2</c:v>
                </c:pt>
                <c:pt idx="10213">
                  <c:v>0.107142857142857</c:v>
                </c:pt>
                <c:pt idx="10214">
                  <c:v>0.14285714285714199</c:v>
                </c:pt>
                <c:pt idx="10215">
                  <c:v>0.17857142857142799</c:v>
                </c:pt>
                <c:pt idx="10216">
                  <c:v>0.214285714285714</c:v>
                </c:pt>
                <c:pt idx="10217">
                  <c:v>0.25</c:v>
                </c:pt>
                <c:pt idx="10218">
                  <c:v>0.28571428571428498</c:v>
                </c:pt>
                <c:pt idx="10219">
                  <c:v>0.32142857142857101</c:v>
                </c:pt>
                <c:pt idx="10220">
                  <c:v>0.35714285714285698</c:v>
                </c:pt>
                <c:pt idx="10221">
                  <c:v>0.39285714285714202</c:v>
                </c:pt>
                <c:pt idx="10222">
                  <c:v>0.42857142857142799</c:v>
                </c:pt>
                <c:pt idx="10223">
                  <c:v>0.46428571428571402</c:v>
                </c:pt>
                <c:pt idx="10224">
                  <c:v>0.5</c:v>
                </c:pt>
                <c:pt idx="10225">
                  <c:v>0.53571428571428503</c:v>
                </c:pt>
                <c:pt idx="10226">
                  <c:v>0.57142857142857095</c:v>
                </c:pt>
                <c:pt idx="10227">
                  <c:v>0.60714285714285698</c:v>
                </c:pt>
                <c:pt idx="10228">
                  <c:v>0.64285714285714202</c:v>
                </c:pt>
                <c:pt idx="10229">
                  <c:v>0.67857142857142805</c:v>
                </c:pt>
                <c:pt idx="10230">
                  <c:v>0.71428571428571397</c:v>
                </c:pt>
                <c:pt idx="10231">
                  <c:v>0.75</c:v>
                </c:pt>
                <c:pt idx="10232">
                  <c:v>0.78571428571428503</c:v>
                </c:pt>
                <c:pt idx="10233">
                  <c:v>0.82142857142857095</c:v>
                </c:pt>
                <c:pt idx="10234">
                  <c:v>0.85714285714285698</c:v>
                </c:pt>
                <c:pt idx="10235">
                  <c:v>0.89285714285714202</c:v>
                </c:pt>
                <c:pt idx="10236">
                  <c:v>0.92857142857142805</c:v>
                </c:pt>
                <c:pt idx="10237">
                  <c:v>0.96428571428571397</c:v>
                </c:pt>
                <c:pt idx="10238">
                  <c:v>0</c:v>
                </c:pt>
                <c:pt idx="10239">
                  <c:v>2.04081632653061E-2</c:v>
                </c:pt>
                <c:pt idx="10240">
                  <c:v>4.08163265306122E-2</c:v>
                </c:pt>
                <c:pt idx="10241">
                  <c:v>6.1224489795918297E-2</c:v>
                </c:pt>
                <c:pt idx="10242">
                  <c:v>8.16326530612244E-2</c:v>
                </c:pt>
                <c:pt idx="10243">
                  <c:v>0.10204081632653</c:v>
                </c:pt>
                <c:pt idx="10244">
                  <c:v>0.122448979591836</c:v>
                </c:pt>
                <c:pt idx="10245">
                  <c:v>0.14285714285714199</c:v>
                </c:pt>
                <c:pt idx="10246">
                  <c:v>0.163265306122448</c:v>
                </c:pt>
                <c:pt idx="10247">
                  <c:v>0.183673469387755</c:v>
                </c:pt>
                <c:pt idx="10248">
                  <c:v>0.20408163265306101</c:v>
                </c:pt>
                <c:pt idx="10249">
                  <c:v>0.22448979591836701</c:v>
                </c:pt>
                <c:pt idx="10250">
                  <c:v>0.24489795918367299</c:v>
                </c:pt>
                <c:pt idx="10251">
                  <c:v>0.265306122448979</c:v>
                </c:pt>
                <c:pt idx="10252">
                  <c:v>0.28571428571428498</c:v>
                </c:pt>
                <c:pt idx="10253">
                  <c:v>0.30612244897959101</c:v>
                </c:pt>
                <c:pt idx="10254">
                  <c:v>0.32653061224489699</c:v>
                </c:pt>
                <c:pt idx="10255">
                  <c:v>0.34693877551020402</c:v>
                </c:pt>
                <c:pt idx="10256">
                  <c:v>0.36734693877551</c:v>
                </c:pt>
                <c:pt idx="10257">
                  <c:v>0.38775510204081598</c:v>
                </c:pt>
                <c:pt idx="10258">
                  <c:v>0.40816326530612201</c:v>
                </c:pt>
                <c:pt idx="10259">
                  <c:v>0.42857142857142799</c:v>
                </c:pt>
                <c:pt idx="10260">
                  <c:v>0.44897959183673403</c:v>
                </c:pt>
                <c:pt idx="10261">
                  <c:v>0.46938775510204001</c:v>
                </c:pt>
                <c:pt idx="10262">
                  <c:v>0.48979591836734598</c:v>
                </c:pt>
                <c:pt idx="10263">
                  <c:v>0.51020408163265296</c:v>
                </c:pt>
                <c:pt idx="10264">
                  <c:v>0.530612244897959</c:v>
                </c:pt>
                <c:pt idx="10265">
                  <c:v>0.55102040816326503</c:v>
                </c:pt>
                <c:pt idx="10266">
                  <c:v>0.57142857142857095</c:v>
                </c:pt>
                <c:pt idx="10267">
                  <c:v>0.59183673469387699</c:v>
                </c:pt>
                <c:pt idx="10268">
                  <c:v>0.61224489795918302</c:v>
                </c:pt>
                <c:pt idx="10269">
                  <c:v>0.63265306122448906</c:v>
                </c:pt>
                <c:pt idx="10270">
                  <c:v>0.65306122448979498</c:v>
                </c:pt>
                <c:pt idx="10271">
                  <c:v>0.67346938775510201</c:v>
                </c:pt>
                <c:pt idx="10272">
                  <c:v>0.69387755102040805</c:v>
                </c:pt>
                <c:pt idx="10273">
                  <c:v>0.71428571428571397</c:v>
                </c:pt>
                <c:pt idx="10274">
                  <c:v>0.73469387755102</c:v>
                </c:pt>
                <c:pt idx="10275">
                  <c:v>0.75510204081632604</c:v>
                </c:pt>
                <c:pt idx="10276">
                  <c:v>0.77551020408163196</c:v>
                </c:pt>
                <c:pt idx="10277">
                  <c:v>0.79591836734693799</c:v>
                </c:pt>
                <c:pt idx="10278">
                  <c:v>0.81632653061224403</c:v>
                </c:pt>
                <c:pt idx="10279">
                  <c:v>0.83673469387755095</c:v>
                </c:pt>
                <c:pt idx="10280">
                  <c:v>0.85714285714285698</c:v>
                </c:pt>
                <c:pt idx="10281">
                  <c:v>0.87755102040816302</c:v>
                </c:pt>
                <c:pt idx="10282">
                  <c:v>0.89795918367346905</c:v>
                </c:pt>
                <c:pt idx="10283">
                  <c:v>0.91836734693877498</c:v>
                </c:pt>
                <c:pt idx="10284">
                  <c:v>0.93877551020408101</c:v>
                </c:pt>
                <c:pt idx="10285">
                  <c:v>0.95918367346938704</c:v>
                </c:pt>
                <c:pt idx="10286">
                  <c:v>0.97959183673469297</c:v>
                </c:pt>
                <c:pt idx="10287">
                  <c:v>0</c:v>
                </c:pt>
                <c:pt idx="10288">
                  <c:v>1.38888888888888E-2</c:v>
                </c:pt>
                <c:pt idx="10289">
                  <c:v>2.77777777777777E-2</c:v>
                </c:pt>
                <c:pt idx="10290">
                  <c:v>4.1666666666666602E-2</c:v>
                </c:pt>
                <c:pt idx="10291">
                  <c:v>5.5555555555555497E-2</c:v>
                </c:pt>
                <c:pt idx="10292">
                  <c:v>6.9444444444444406E-2</c:v>
                </c:pt>
                <c:pt idx="10293">
                  <c:v>8.3333333333333301E-2</c:v>
                </c:pt>
                <c:pt idx="10294">
                  <c:v>9.7222222222222196E-2</c:v>
                </c:pt>
                <c:pt idx="10295">
                  <c:v>0.11111111111111099</c:v>
                </c:pt>
                <c:pt idx="10296">
                  <c:v>0.125</c:v>
                </c:pt>
                <c:pt idx="10297">
                  <c:v>0.13888888888888801</c:v>
                </c:pt>
                <c:pt idx="10298">
                  <c:v>0.15277777777777701</c:v>
                </c:pt>
                <c:pt idx="10299">
                  <c:v>0.16666666666666599</c:v>
                </c:pt>
                <c:pt idx="10300">
                  <c:v>0.180555555555555</c:v>
                </c:pt>
                <c:pt idx="10301">
                  <c:v>0.194444444444444</c:v>
                </c:pt>
                <c:pt idx="10302">
                  <c:v>0.20833333333333301</c:v>
                </c:pt>
                <c:pt idx="10303">
                  <c:v>0.22222222222222199</c:v>
                </c:pt>
                <c:pt idx="10304">
                  <c:v>0.23611111111111099</c:v>
                </c:pt>
                <c:pt idx="10305">
                  <c:v>0.25</c:v>
                </c:pt>
                <c:pt idx="10306">
                  <c:v>0.26388888888888801</c:v>
                </c:pt>
                <c:pt idx="10307">
                  <c:v>0.27777777777777701</c:v>
                </c:pt>
                <c:pt idx="10308">
                  <c:v>0.29166666666666602</c:v>
                </c:pt>
                <c:pt idx="10309">
                  <c:v>0.30555555555555503</c:v>
                </c:pt>
                <c:pt idx="10310">
                  <c:v>0.31944444444444398</c:v>
                </c:pt>
                <c:pt idx="10311">
                  <c:v>0.33333333333333298</c:v>
                </c:pt>
                <c:pt idx="10312">
                  <c:v>0.34722222222222199</c:v>
                </c:pt>
                <c:pt idx="10313">
                  <c:v>0.36111111111111099</c:v>
                </c:pt>
                <c:pt idx="10314">
                  <c:v>0.375</c:v>
                </c:pt>
                <c:pt idx="10315">
                  <c:v>0.38888888888888801</c:v>
                </c:pt>
                <c:pt idx="10316">
                  <c:v>0.40277777777777701</c:v>
                </c:pt>
                <c:pt idx="10317">
                  <c:v>0.41666666666666602</c:v>
                </c:pt>
                <c:pt idx="10318">
                  <c:v>0.43055555555555503</c:v>
                </c:pt>
                <c:pt idx="10319">
                  <c:v>0.44444444444444398</c:v>
                </c:pt>
                <c:pt idx="10320">
                  <c:v>0.45833333333333298</c:v>
                </c:pt>
                <c:pt idx="10321">
                  <c:v>0.47222222222222199</c:v>
                </c:pt>
                <c:pt idx="10322">
                  <c:v>0.48611111111111099</c:v>
                </c:pt>
                <c:pt idx="10323">
                  <c:v>0.5</c:v>
                </c:pt>
                <c:pt idx="10324">
                  <c:v>0.51388888888888795</c:v>
                </c:pt>
                <c:pt idx="10325">
                  <c:v>0.52777777777777701</c:v>
                </c:pt>
                <c:pt idx="10326">
                  <c:v>0.54166666666666596</c:v>
                </c:pt>
                <c:pt idx="10327">
                  <c:v>0.55555555555555503</c:v>
                </c:pt>
                <c:pt idx="10328">
                  <c:v>0.56944444444444398</c:v>
                </c:pt>
                <c:pt idx="10329">
                  <c:v>0.58333333333333304</c:v>
                </c:pt>
                <c:pt idx="10330">
                  <c:v>0.59722222222222199</c:v>
                </c:pt>
                <c:pt idx="10331">
                  <c:v>0.61111111111111105</c:v>
                </c:pt>
                <c:pt idx="10332">
                  <c:v>0.625</c:v>
                </c:pt>
                <c:pt idx="10333">
                  <c:v>0.63888888888888795</c:v>
                </c:pt>
                <c:pt idx="10334">
                  <c:v>0.65277777777777701</c:v>
                </c:pt>
                <c:pt idx="10335">
                  <c:v>0.66666666666666596</c:v>
                </c:pt>
                <c:pt idx="10336">
                  <c:v>0.68055555555555503</c:v>
                </c:pt>
                <c:pt idx="10337">
                  <c:v>0.69444444444444398</c:v>
                </c:pt>
                <c:pt idx="10338">
                  <c:v>0.70833333333333304</c:v>
                </c:pt>
                <c:pt idx="10339">
                  <c:v>0.72222222222222199</c:v>
                </c:pt>
                <c:pt idx="10340">
                  <c:v>0.73611111111111105</c:v>
                </c:pt>
                <c:pt idx="10341">
                  <c:v>0.75</c:v>
                </c:pt>
                <c:pt idx="10342">
                  <c:v>0.76388888888888795</c:v>
                </c:pt>
                <c:pt idx="10343">
                  <c:v>0.77777777777777701</c:v>
                </c:pt>
                <c:pt idx="10344">
                  <c:v>0.79166666666666596</c:v>
                </c:pt>
                <c:pt idx="10345">
                  <c:v>0.80555555555555503</c:v>
                </c:pt>
                <c:pt idx="10346">
                  <c:v>0.81944444444444398</c:v>
                </c:pt>
                <c:pt idx="10347">
                  <c:v>0.83333333333333304</c:v>
                </c:pt>
                <c:pt idx="10348">
                  <c:v>0.84722222222222199</c:v>
                </c:pt>
                <c:pt idx="10349">
                  <c:v>0.86111111111111105</c:v>
                </c:pt>
                <c:pt idx="10350">
                  <c:v>0.875</c:v>
                </c:pt>
                <c:pt idx="10351">
                  <c:v>0.88888888888888795</c:v>
                </c:pt>
                <c:pt idx="10352">
                  <c:v>0.90277777777777701</c:v>
                </c:pt>
                <c:pt idx="10353">
                  <c:v>0.91666666666666596</c:v>
                </c:pt>
                <c:pt idx="10354">
                  <c:v>0.93055555555555503</c:v>
                </c:pt>
                <c:pt idx="10355">
                  <c:v>0.94444444444444398</c:v>
                </c:pt>
                <c:pt idx="10356">
                  <c:v>0.95833333333333304</c:v>
                </c:pt>
                <c:pt idx="10357">
                  <c:v>0.97222222222222199</c:v>
                </c:pt>
                <c:pt idx="10358">
                  <c:v>0.98611111111111105</c:v>
                </c:pt>
                <c:pt idx="10359">
                  <c:v>0</c:v>
                </c:pt>
                <c:pt idx="10360">
                  <c:v>1.4925373134328301E-2</c:v>
                </c:pt>
                <c:pt idx="10361">
                  <c:v>2.9850746268656699E-2</c:v>
                </c:pt>
                <c:pt idx="10362">
                  <c:v>4.4776119402985003E-2</c:v>
                </c:pt>
                <c:pt idx="10363">
                  <c:v>5.9701492537313397E-2</c:v>
                </c:pt>
                <c:pt idx="10364">
                  <c:v>7.4626865671641701E-2</c:v>
                </c:pt>
                <c:pt idx="10365">
                  <c:v>8.9552238805970102E-2</c:v>
                </c:pt>
                <c:pt idx="10366">
                  <c:v>0.104477611940298</c:v>
                </c:pt>
                <c:pt idx="10367">
                  <c:v>0.119402985074626</c:v>
                </c:pt>
                <c:pt idx="10368">
                  <c:v>0.134328358208955</c:v>
                </c:pt>
                <c:pt idx="10369">
                  <c:v>0.14925373134328301</c:v>
                </c:pt>
                <c:pt idx="10370">
                  <c:v>0.164179104477611</c:v>
                </c:pt>
                <c:pt idx="10371">
                  <c:v>0.17910447761194001</c:v>
                </c:pt>
                <c:pt idx="10372">
                  <c:v>0.194029850746268</c:v>
                </c:pt>
                <c:pt idx="10373">
                  <c:v>0.20895522388059701</c:v>
                </c:pt>
                <c:pt idx="10374">
                  <c:v>0.22388059701492499</c:v>
                </c:pt>
                <c:pt idx="10375">
                  <c:v>0.23880597014925301</c:v>
                </c:pt>
                <c:pt idx="10376">
                  <c:v>0.25373134328358199</c:v>
                </c:pt>
                <c:pt idx="10377">
                  <c:v>0.26865671641791</c:v>
                </c:pt>
                <c:pt idx="10378">
                  <c:v>0.28358208955223801</c:v>
                </c:pt>
                <c:pt idx="10379">
                  <c:v>0.29850746268656703</c:v>
                </c:pt>
                <c:pt idx="10380">
                  <c:v>0.31343283582089498</c:v>
                </c:pt>
                <c:pt idx="10381">
                  <c:v>0.328358208955223</c:v>
                </c:pt>
                <c:pt idx="10382">
                  <c:v>0.34328358208955201</c:v>
                </c:pt>
                <c:pt idx="10383">
                  <c:v>0.35820895522388002</c:v>
                </c:pt>
                <c:pt idx="10384">
                  <c:v>0.37313432835820898</c:v>
                </c:pt>
                <c:pt idx="10385">
                  <c:v>0.38805970149253699</c:v>
                </c:pt>
                <c:pt idx="10386">
                  <c:v>0.402985074626865</c:v>
                </c:pt>
                <c:pt idx="10387">
                  <c:v>0.41791044776119401</c:v>
                </c:pt>
                <c:pt idx="10388">
                  <c:v>0.43283582089552203</c:v>
                </c:pt>
                <c:pt idx="10389">
                  <c:v>0.44776119402984998</c:v>
                </c:pt>
                <c:pt idx="10390">
                  <c:v>0.462686567164179</c:v>
                </c:pt>
                <c:pt idx="10391">
                  <c:v>0.47761194029850701</c:v>
                </c:pt>
                <c:pt idx="10392">
                  <c:v>0.49253731343283502</c:v>
                </c:pt>
                <c:pt idx="10393">
                  <c:v>0.50746268656716398</c:v>
                </c:pt>
                <c:pt idx="10394">
                  <c:v>0.52238805970149205</c:v>
                </c:pt>
                <c:pt idx="10395">
                  <c:v>0.53731343283582</c:v>
                </c:pt>
                <c:pt idx="10396">
                  <c:v>0.55223880597014896</c:v>
                </c:pt>
                <c:pt idx="10397">
                  <c:v>0.56716417910447703</c:v>
                </c:pt>
                <c:pt idx="10398">
                  <c:v>0.58208955223880599</c:v>
                </c:pt>
                <c:pt idx="10399">
                  <c:v>0.59701492537313405</c:v>
                </c:pt>
                <c:pt idx="10400">
                  <c:v>0.61194029850746201</c:v>
                </c:pt>
                <c:pt idx="10401">
                  <c:v>0.62686567164179097</c:v>
                </c:pt>
                <c:pt idx="10402">
                  <c:v>0.64179104477611904</c:v>
                </c:pt>
                <c:pt idx="10403">
                  <c:v>0.65671641791044699</c:v>
                </c:pt>
                <c:pt idx="10404">
                  <c:v>0.67164179104477595</c:v>
                </c:pt>
                <c:pt idx="10405">
                  <c:v>0.68656716417910402</c:v>
                </c:pt>
                <c:pt idx="10406">
                  <c:v>0.70149253731343197</c:v>
                </c:pt>
                <c:pt idx="10407">
                  <c:v>0.71641791044776104</c:v>
                </c:pt>
                <c:pt idx="10408">
                  <c:v>0.731343283582089</c:v>
                </c:pt>
                <c:pt idx="10409">
                  <c:v>0.74626865671641796</c:v>
                </c:pt>
                <c:pt idx="10410">
                  <c:v>0.76119402985074602</c:v>
                </c:pt>
                <c:pt idx="10411">
                  <c:v>0.77611940298507398</c:v>
                </c:pt>
                <c:pt idx="10412">
                  <c:v>0.79104477611940205</c:v>
                </c:pt>
                <c:pt idx="10413">
                  <c:v>0.80597014925373101</c:v>
                </c:pt>
                <c:pt idx="10414">
                  <c:v>0.82089552238805896</c:v>
                </c:pt>
                <c:pt idx="10415">
                  <c:v>0.83582089552238803</c:v>
                </c:pt>
                <c:pt idx="10416">
                  <c:v>0.85074626865671599</c:v>
                </c:pt>
                <c:pt idx="10417">
                  <c:v>0.86567164179104406</c:v>
                </c:pt>
                <c:pt idx="10418">
                  <c:v>0.88059701492537301</c:v>
                </c:pt>
                <c:pt idx="10419">
                  <c:v>0.89552238805970097</c:v>
                </c:pt>
                <c:pt idx="10420">
                  <c:v>0.91044776119402904</c:v>
                </c:pt>
                <c:pt idx="10421">
                  <c:v>0.92537313432835799</c:v>
                </c:pt>
                <c:pt idx="10422">
                  <c:v>0.94029850746268595</c:v>
                </c:pt>
                <c:pt idx="10423">
                  <c:v>0.95522388059701402</c:v>
                </c:pt>
                <c:pt idx="10424">
                  <c:v>0.97014925373134298</c:v>
                </c:pt>
                <c:pt idx="10425">
                  <c:v>0.98507462686567104</c:v>
                </c:pt>
                <c:pt idx="10426">
                  <c:v>0</c:v>
                </c:pt>
                <c:pt idx="10427">
                  <c:v>7.6923076923076901E-3</c:v>
                </c:pt>
                <c:pt idx="10428">
                  <c:v>1.53846153846153E-2</c:v>
                </c:pt>
                <c:pt idx="10429">
                  <c:v>2.3076923076922998E-2</c:v>
                </c:pt>
                <c:pt idx="10430">
                  <c:v>3.0769230769230702E-2</c:v>
                </c:pt>
                <c:pt idx="10431">
                  <c:v>3.8461538461538401E-2</c:v>
                </c:pt>
                <c:pt idx="10432">
                  <c:v>4.6153846153846101E-2</c:v>
                </c:pt>
                <c:pt idx="10433">
                  <c:v>5.3846153846153801E-2</c:v>
                </c:pt>
                <c:pt idx="10434">
                  <c:v>6.15384615384615E-2</c:v>
                </c:pt>
                <c:pt idx="10435">
                  <c:v>6.9230769230769207E-2</c:v>
                </c:pt>
                <c:pt idx="10436">
                  <c:v>7.69230769230769E-2</c:v>
                </c:pt>
                <c:pt idx="10437">
                  <c:v>8.4615384615384606E-2</c:v>
                </c:pt>
                <c:pt idx="10438">
                  <c:v>9.2307692307692299E-2</c:v>
                </c:pt>
                <c:pt idx="10439">
                  <c:v>0.1</c:v>
                </c:pt>
                <c:pt idx="10440">
                  <c:v>0.107692307692307</c:v>
                </c:pt>
                <c:pt idx="10441">
                  <c:v>0.115384615384615</c:v>
                </c:pt>
                <c:pt idx="10442">
                  <c:v>0.123076923076923</c:v>
                </c:pt>
                <c:pt idx="10443">
                  <c:v>0.13076923076923</c:v>
                </c:pt>
                <c:pt idx="10444">
                  <c:v>0.138461538461538</c:v>
                </c:pt>
                <c:pt idx="10445">
                  <c:v>0.146153846153846</c:v>
                </c:pt>
                <c:pt idx="10446">
                  <c:v>0.15384615384615299</c:v>
                </c:pt>
                <c:pt idx="10447">
                  <c:v>0.16153846153846099</c:v>
                </c:pt>
                <c:pt idx="10448">
                  <c:v>0.16923076923076899</c:v>
                </c:pt>
                <c:pt idx="10449">
                  <c:v>0.17692307692307599</c:v>
                </c:pt>
                <c:pt idx="10450">
                  <c:v>0.18461538461538399</c:v>
                </c:pt>
                <c:pt idx="10451">
                  <c:v>0.19230769230769201</c:v>
                </c:pt>
                <c:pt idx="10452">
                  <c:v>0.2</c:v>
                </c:pt>
                <c:pt idx="10453">
                  <c:v>0.20769230769230701</c:v>
                </c:pt>
                <c:pt idx="10454">
                  <c:v>0.21538461538461501</c:v>
                </c:pt>
                <c:pt idx="10455">
                  <c:v>0.22307692307692301</c:v>
                </c:pt>
                <c:pt idx="10456">
                  <c:v>0.23076923076923</c:v>
                </c:pt>
                <c:pt idx="10457">
                  <c:v>0.238461538461538</c:v>
                </c:pt>
                <c:pt idx="10458">
                  <c:v>0.246153846153846</c:v>
                </c:pt>
                <c:pt idx="10459">
                  <c:v>0.253846153846153</c:v>
                </c:pt>
                <c:pt idx="10460">
                  <c:v>0.261538461538461</c:v>
                </c:pt>
                <c:pt idx="10461">
                  <c:v>0.269230769230769</c:v>
                </c:pt>
                <c:pt idx="10462">
                  <c:v>0.27692307692307599</c:v>
                </c:pt>
                <c:pt idx="10463">
                  <c:v>0.28461538461538399</c:v>
                </c:pt>
                <c:pt idx="10464">
                  <c:v>0.29230769230769199</c:v>
                </c:pt>
                <c:pt idx="10465">
                  <c:v>0.3</c:v>
                </c:pt>
                <c:pt idx="10466">
                  <c:v>0.30769230769230699</c:v>
                </c:pt>
                <c:pt idx="10467">
                  <c:v>0.31538461538461499</c:v>
                </c:pt>
                <c:pt idx="10468">
                  <c:v>0.32307692307692298</c:v>
                </c:pt>
                <c:pt idx="10469">
                  <c:v>0.33076923076922998</c:v>
                </c:pt>
                <c:pt idx="10470">
                  <c:v>0.33846153846153798</c:v>
                </c:pt>
                <c:pt idx="10471">
                  <c:v>0.34615384615384598</c:v>
                </c:pt>
                <c:pt idx="10472">
                  <c:v>0.35384615384615298</c:v>
                </c:pt>
                <c:pt idx="10473">
                  <c:v>0.36153846153846098</c:v>
                </c:pt>
                <c:pt idx="10474">
                  <c:v>0.36923076923076897</c:v>
                </c:pt>
                <c:pt idx="10475">
                  <c:v>0.37692307692307597</c:v>
                </c:pt>
                <c:pt idx="10476">
                  <c:v>0.38461538461538403</c:v>
                </c:pt>
                <c:pt idx="10477">
                  <c:v>0.39230769230769202</c:v>
                </c:pt>
                <c:pt idx="10478">
                  <c:v>0.4</c:v>
                </c:pt>
                <c:pt idx="10479">
                  <c:v>0.40769230769230702</c:v>
                </c:pt>
                <c:pt idx="10480">
                  <c:v>0.41538461538461502</c:v>
                </c:pt>
                <c:pt idx="10481">
                  <c:v>0.42307692307692302</c:v>
                </c:pt>
                <c:pt idx="10482">
                  <c:v>0.43076923076923002</c:v>
                </c:pt>
                <c:pt idx="10483">
                  <c:v>0.43846153846153801</c:v>
                </c:pt>
                <c:pt idx="10484">
                  <c:v>0.44615384615384601</c:v>
                </c:pt>
                <c:pt idx="10485">
                  <c:v>0.45384615384615301</c:v>
                </c:pt>
                <c:pt idx="10486">
                  <c:v>0.46153846153846101</c:v>
                </c:pt>
                <c:pt idx="10487">
                  <c:v>0.46923076923076901</c:v>
                </c:pt>
                <c:pt idx="10488">
                  <c:v>0.47692307692307601</c:v>
                </c:pt>
                <c:pt idx="10489">
                  <c:v>0.484615384615384</c:v>
                </c:pt>
                <c:pt idx="10490">
                  <c:v>0.492307692307692</c:v>
                </c:pt>
                <c:pt idx="10491">
                  <c:v>0.5</c:v>
                </c:pt>
                <c:pt idx="10492">
                  <c:v>0.507692307692307</c:v>
                </c:pt>
                <c:pt idx="10493">
                  <c:v>0.515384615384615</c:v>
                </c:pt>
                <c:pt idx="10494">
                  <c:v>0.52307692307692299</c:v>
                </c:pt>
                <c:pt idx="10495">
                  <c:v>0.53076923076922999</c:v>
                </c:pt>
                <c:pt idx="10496">
                  <c:v>0.53846153846153799</c:v>
                </c:pt>
                <c:pt idx="10497">
                  <c:v>0.54615384615384599</c:v>
                </c:pt>
                <c:pt idx="10498">
                  <c:v>0.55384615384615299</c:v>
                </c:pt>
                <c:pt idx="10499">
                  <c:v>0.56153846153846099</c:v>
                </c:pt>
                <c:pt idx="10500">
                  <c:v>0.56923076923076898</c:v>
                </c:pt>
                <c:pt idx="10501">
                  <c:v>0.57692307692307598</c:v>
                </c:pt>
                <c:pt idx="10502">
                  <c:v>0.58461538461538398</c:v>
                </c:pt>
                <c:pt idx="10503">
                  <c:v>0.59230769230769198</c:v>
                </c:pt>
                <c:pt idx="10504">
                  <c:v>0.6</c:v>
                </c:pt>
                <c:pt idx="10505">
                  <c:v>0.60769230769230698</c:v>
                </c:pt>
                <c:pt idx="10506">
                  <c:v>0.61538461538461497</c:v>
                </c:pt>
                <c:pt idx="10507">
                  <c:v>0.62307692307692297</c:v>
                </c:pt>
                <c:pt idx="10508">
                  <c:v>0.63076923076922997</c:v>
                </c:pt>
                <c:pt idx="10509">
                  <c:v>0.63846153846153797</c:v>
                </c:pt>
                <c:pt idx="10510">
                  <c:v>0.64615384615384597</c:v>
                </c:pt>
                <c:pt idx="10511">
                  <c:v>0.65384615384615297</c:v>
                </c:pt>
                <c:pt idx="10512">
                  <c:v>0.66153846153846096</c:v>
                </c:pt>
                <c:pt idx="10513">
                  <c:v>0.66923076923076896</c:v>
                </c:pt>
                <c:pt idx="10514">
                  <c:v>0.67692307692307696</c:v>
                </c:pt>
                <c:pt idx="10515">
                  <c:v>0.68461538461538396</c:v>
                </c:pt>
                <c:pt idx="10516">
                  <c:v>0.69230769230769196</c:v>
                </c:pt>
                <c:pt idx="10517">
                  <c:v>0.7</c:v>
                </c:pt>
                <c:pt idx="10518">
                  <c:v>0.70769230769230695</c:v>
                </c:pt>
                <c:pt idx="10519">
                  <c:v>0.71538461538461495</c:v>
                </c:pt>
                <c:pt idx="10520">
                  <c:v>0.72307692307692295</c:v>
                </c:pt>
                <c:pt idx="10521">
                  <c:v>0.73076923076922995</c:v>
                </c:pt>
                <c:pt idx="10522">
                  <c:v>0.73846153846153795</c:v>
                </c:pt>
                <c:pt idx="10523">
                  <c:v>0.74615384615384595</c:v>
                </c:pt>
                <c:pt idx="10524">
                  <c:v>0.75384615384615306</c:v>
                </c:pt>
                <c:pt idx="10525">
                  <c:v>0.76153846153846105</c:v>
                </c:pt>
                <c:pt idx="10526">
                  <c:v>0.76923076923076905</c:v>
                </c:pt>
                <c:pt idx="10527">
                  <c:v>0.77692307692307605</c:v>
                </c:pt>
                <c:pt idx="10528">
                  <c:v>0.78461538461538405</c:v>
                </c:pt>
                <c:pt idx="10529">
                  <c:v>0.79230769230769205</c:v>
                </c:pt>
                <c:pt idx="10530">
                  <c:v>0.8</c:v>
                </c:pt>
                <c:pt idx="10531">
                  <c:v>0.80769230769230704</c:v>
                </c:pt>
                <c:pt idx="10532">
                  <c:v>0.81538461538461504</c:v>
                </c:pt>
                <c:pt idx="10533">
                  <c:v>0.82307692307692304</c:v>
                </c:pt>
                <c:pt idx="10534">
                  <c:v>0.83076923076923004</c:v>
                </c:pt>
                <c:pt idx="10535">
                  <c:v>0.83846153846153804</c:v>
                </c:pt>
                <c:pt idx="10536">
                  <c:v>0.84615384615384603</c:v>
                </c:pt>
                <c:pt idx="10537">
                  <c:v>0.85384615384615303</c:v>
                </c:pt>
                <c:pt idx="10538">
                  <c:v>0.86153846153846103</c:v>
                </c:pt>
                <c:pt idx="10539">
                  <c:v>0.86923076923076903</c:v>
                </c:pt>
                <c:pt idx="10540">
                  <c:v>0.87692307692307603</c:v>
                </c:pt>
                <c:pt idx="10541">
                  <c:v>0.88461538461538403</c:v>
                </c:pt>
                <c:pt idx="10542">
                  <c:v>0.89230769230769202</c:v>
                </c:pt>
                <c:pt idx="10543">
                  <c:v>0.9</c:v>
                </c:pt>
                <c:pt idx="10544">
                  <c:v>0.90769230769230702</c:v>
                </c:pt>
                <c:pt idx="10545">
                  <c:v>0.91538461538461502</c:v>
                </c:pt>
                <c:pt idx="10546">
                  <c:v>0.92307692307692302</c:v>
                </c:pt>
                <c:pt idx="10547">
                  <c:v>0.93076923076923002</c:v>
                </c:pt>
                <c:pt idx="10548">
                  <c:v>0.93846153846153801</c:v>
                </c:pt>
                <c:pt idx="10549">
                  <c:v>0.94615384615384601</c:v>
                </c:pt>
                <c:pt idx="10550">
                  <c:v>0.95384615384615301</c:v>
                </c:pt>
                <c:pt idx="10551">
                  <c:v>0.96153846153846101</c:v>
                </c:pt>
                <c:pt idx="10552">
                  <c:v>0.96923076923076901</c:v>
                </c:pt>
                <c:pt idx="10553">
                  <c:v>0.97692307692307601</c:v>
                </c:pt>
                <c:pt idx="10554">
                  <c:v>0.984615384615384</c:v>
                </c:pt>
                <c:pt idx="10555">
                  <c:v>0.992307692307692</c:v>
                </c:pt>
                <c:pt idx="10556">
                  <c:v>0</c:v>
                </c:pt>
                <c:pt idx="10557">
                  <c:v>1.9230769230769201E-2</c:v>
                </c:pt>
                <c:pt idx="10558">
                  <c:v>3.8461538461538401E-2</c:v>
                </c:pt>
                <c:pt idx="10559">
                  <c:v>5.7692307692307598E-2</c:v>
                </c:pt>
                <c:pt idx="10560">
                  <c:v>7.69230769230769E-2</c:v>
                </c:pt>
                <c:pt idx="10561">
                  <c:v>9.6153846153846104E-2</c:v>
                </c:pt>
                <c:pt idx="10562">
                  <c:v>0.115384615384615</c:v>
                </c:pt>
                <c:pt idx="10563">
                  <c:v>0.134615384615384</c:v>
                </c:pt>
                <c:pt idx="10564">
                  <c:v>0.15384615384615299</c:v>
                </c:pt>
                <c:pt idx="10565">
                  <c:v>0.17307692307692299</c:v>
                </c:pt>
                <c:pt idx="10566">
                  <c:v>0.19230769230769201</c:v>
                </c:pt>
                <c:pt idx="10567">
                  <c:v>0.21153846153846101</c:v>
                </c:pt>
                <c:pt idx="10568">
                  <c:v>0.23076923076923</c:v>
                </c:pt>
                <c:pt idx="10569">
                  <c:v>0.25</c:v>
                </c:pt>
                <c:pt idx="10570">
                  <c:v>0.269230769230769</c:v>
                </c:pt>
                <c:pt idx="10571">
                  <c:v>0.28846153846153799</c:v>
                </c:pt>
                <c:pt idx="10572">
                  <c:v>0.30769230769230699</c:v>
                </c:pt>
                <c:pt idx="10573">
                  <c:v>0.32692307692307598</c:v>
                </c:pt>
                <c:pt idx="10574">
                  <c:v>0.34615384615384598</c:v>
                </c:pt>
                <c:pt idx="10575">
                  <c:v>0.36538461538461497</c:v>
                </c:pt>
                <c:pt idx="10576">
                  <c:v>0.38461538461538403</c:v>
                </c:pt>
                <c:pt idx="10577">
                  <c:v>0.40384615384615302</c:v>
                </c:pt>
                <c:pt idx="10578">
                  <c:v>0.42307692307692302</c:v>
                </c:pt>
                <c:pt idx="10579">
                  <c:v>0.44230769230769201</c:v>
                </c:pt>
                <c:pt idx="10580">
                  <c:v>0.46153846153846101</c:v>
                </c:pt>
                <c:pt idx="10581">
                  <c:v>0.48076923076923</c:v>
                </c:pt>
                <c:pt idx="10582">
                  <c:v>0.5</c:v>
                </c:pt>
                <c:pt idx="10583">
                  <c:v>0.51923076923076905</c:v>
                </c:pt>
                <c:pt idx="10584">
                  <c:v>0.53846153846153799</c:v>
                </c:pt>
                <c:pt idx="10585">
                  <c:v>0.55769230769230704</c:v>
                </c:pt>
                <c:pt idx="10586">
                  <c:v>0.57692307692307598</c:v>
                </c:pt>
                <c:pt idx="10587">
                  <c:v>0.59615384615384603</c:v>
                </c:pt>
                <c:pt idx="10588">
                  <c:v>0.61538461538461497</c:v>
                </c:pt>
                <c:pt idx="10589">
                  <c:v>0.63461538461538403</c:v>
                </c:pt>
                <c:pt idx="10590">
                  <c:v>0.65384615384615297</c:v>
                </c:pt>
                <c:pt idx="10591">
                  <c:v>0.67307692307692302</c:v>
                </c:pt>
                <c:pt idx="10592">
                  <c:v>0.69230769230769196</c:v>
                </c:pt>
                <c:pt idx="10593">
                  <c:v>0.71153846153846101</c:v>
                </c:pt>
                <c:pt idx="10594">
                  <c:v>0.73076923076922995</c:v>
                </c:pt>
                <c:pt idx="10595">
                  <c:v>0.75</c:v>
                </c:pt>
                <c:pt idx="10596">
                  <c:v>0.76923076923076905</c:v>
                </c:pt>
                <c:pt idx="10597">
                  <c:v>0.78846153846153799</c:v>
                </c:pt>
                <c:pt idx="10598">
                  <c:v>0.80769230769230704</c:v>
                </c:pt>
                <c:pt idx="10599">
                  <c:v>0.82692307692307598</c:v>
                </c:pt>
                <c:pt idx="10600">
                  <c:v>0.84615384615384603</c:v>
                </c:pt>
                <c:pt idx="10601">
                  <c:v>0.86538461538461497</c:v>
                </c:pt>
                <c:pt idx="10602">
                  <c:v>0.88461538461538403</c:v>
                </c:pt>
                <c:pt idx="10603">
                  <c:v>0.90384615384615297</c:v>
                </c:pt>
                <c:pt idx="10604">
                  <c:v>0.92307692307692302</c:v>
                </c:pt>
                <c:pt idx="10605">
                  <c:v>0.94230769230769196</c:v>
                </c:pt>
                <c:pt idx="10606">
                  <c:v>0.96153846153846101</c:v>
                </c:pt>
                <c:pt idx="10607">
                  <c:v>0.98076923076922995</c:v>
                </c:pt>
                <c:pt idx="10608">
                  <c:v>0</c:v>
                </c:pt>
                <c:pt idx="10609">
                  <c:v>2.04081632653061E-2</c:v>
                </c:pt>
                <c:pt idx="10610">
                  <c:v>4.08163265306122E-2</c:v>
                </c:pt>
                <c:pt idx="10611">
                  <c:v>6.1224489795918297E-2</c:v>
                </c:pt>
                <c:pt idx="10612">
                  <c:v>8.16326530612244E-2</c:v>
                </c:pt>
                <c:pt idx="10613">
                  <c:v>0.10204081632653</c:v>
                </c:pt>
                <c:pt idx="10614">
                  <c:v>0.122448979591836</c:v>
                </c:pt>
                <c:pt idx="10615">
                  <c:v>0.14285714285714199</c:v>
                </c:pt>
                <c:pt idx="10616">
                  <c:v>0.163265306122448</c:v>
                </c:pt>
                <c:pt idx="10617">
                  <c:v>0.183673469387755</c:v>
                </c:pt>
                <c:pt idx="10618">
                  <c:v>0.20408163265306101</c:v>
                </c:pt>
                <c:pt idx="10619">
                  <c:v>0.22448979591836701</c:v>
                </c:pt>
                <c:pt idx="10620">
                  <c:v>0.24489795918367299</c:v>
                </c:pt>
                <c:pt idx="10621">
                  <c:v>0.265306122448979</c:v>
                </c:pt>
                <c:pt idx="10622">
                  <c:v>0.28571428571428498</c:v>
                </c:pt>
                <c:pt idx="10623">
                  <c:v>0.30612244897959101</c:v>
                </c:pt>
                <c:pt idx="10624">
                  <c:v>0.32653061224489699</c:v>
                </c:pt>
                <c:pt idx="10625">
                  <c:v>0.34693877551020402</c:v>
                </c:pt>
                <c:pt idx="10626">
                  <c:v>0.36734693877551</c:v>
                </c:pt>
                <c:pt idx="10627">
                  <c:v>0.38775510204081598</c:v>
                </c:pt>
                <c:pt idx="10628">
                  <c:v>0.40816326530612201</c:v>
                </c:pt>
                <c:pt idx="10629">
                  <c:v>0.42857142857142799</c:v>
                </c:pt>
                <c:pt idx="10630">
                  <c:v>0.44897959183673403</c:v>
                </c:pt>
                <c:pt idx="10631">
                  <c:v>0.46938775510204001</c:v>
                </c:pt>
                <c:pt idx="10632">
                  <c:v>0.48979591836734598</c:v>
                </c:pt>
                <c:pt idx="10633">
                  <c:v>0.51020408163265296</c:v>
                </c:pt>
                <c:pt idx="10634">
                  <c:v>0.530612244897959</c:v>
                </c:pt>
                <c:pt idx="10635">
                  <c:v>0.55102040816326503</c:v>
                </c:pt>
                <c:pt idx="10636">
                  <c:v>0.57142857142857095</c:v>
                </c:pt>
                <c:pt idx="10637">
                  <c:v>0.59183673469387699</c:v>
                </c:pt>
                <c:pt idx="10638">
                  <c:v>0.61224489795918302</c:v>
                </c:pt>
                <c:pt idx="10639">
                  <c:v>0.63265306122448906</c:v>
                </c:pt>
                <c:pt idx="10640">
                  <c:v>0.65306122448979498</c:v>
                </c:pt>
                <c:pt idx="10641">
                  <c:v>0.67346938775510201</c:v>
                </c:pt>
                <c:pt idx="10642">
                  <c:v>0.69387755102040805</c:v>
                </c:pt>
                <c:pt idx="10643">
                  <c:v>0.71428571428571397</c:v>
                </c:pt>
                <c:pt idx="10644">
                  <c:v>0.73469387755102</c:v>
                </c:pt>
                <c:pt idx="10645">
                  <c:v>0.75510204081632604</c:v>
                </c:pt>
                <c:pt idx="10646">
                  <c:v>0.77551020408163196</c:v>
                </c:pt>
                <c:pt idx="10647">
                  <c:v>0.79591836734693799</c:v>
                </c:pt>
                <c:pt idx="10648">
                  <c:v>0.81632653061224403</c:v>
                </c:pt>
                <c:pt idx="10649">
                  <c:v>0.83673469387755095</c:v>
                </c:pt>
                <c:pt idx="10650">
                  <c:v>0.85714285714285698</c:v>
                </c:pt>
                <c:pt idx="10651">
                  <c:v>0.87755102040816302</c:v>
                </c:pt>
                <c:pt idx="10652">
                  <c:v>0.89795918367346905</c:v>
                </c:pt>
                <c:pt idx="10653">
                  <c:v>0.91836734693877498</c:v>
                </c:pt>
                <c:pt idx="10654">
                  <c:v>0.93877551020408101</c:v>
                </c:pt>
                <c:pt idx="10655">
                  <c:v>0.95918367346938704</c:v>
                </c:pt>
                <c:pt idx="10656">
                  <c:v>0.97959183673469297</c:v>
                </c:pt>
                <c:pt idx="10657">
                  <c:v>0</c:v>
                </c:pt>
                <c:pt idx="10658">
                  <c:v>2.7027027027027001E-2</c:v>
                </c:pt>
                <c:pt idx="10659">
                  <c:v>5.4054054054054002E-2</c:v>
                </c:pt>
                <c:pt idx="10660">
                  <c:v>8.1081081081081002E-2</c:v>
                </c:pt>
                <c:pt idx="10661">
                  <c:v>0.108108108108108</c:v>
                </c:pt>
                <c:pt idx="10662">
                  <c:v>0.135135135135135</c:v>
                </c:pt>
                <c:pt idx="10663">
                  <c:v>0.162162162162162</c:v>
                </c:pt>
                <c:pt idx="10664">
                  <c:v>0.18918918918918901</c:v>
                </c:pt>
                <c:pt idx="10665">
                  <c:v>0.21621621621621601</c:v>
                </c:pt>
                <c:pt idx="10666">
                  <c:v>0.24324324324324301</c:v>
                </c:pt>
                <c:pt idx="10667">
                  <c:v>0.27027027027027001</c:v>
                </c:pt>
                <c:pt idx="10668">
                  <c:v>0.29729729729729698</c:v>
                </c:pt>
                <c:pt idx="10669">
                  <c:v>0.32432432432432401</c:v>
                </c:pt>
                <c:pt idx="10670">
                  <c:v>0.35135135135135098</c:v>
                </c:pt>
                <c:pt idx="10671">
                  <c:v>0.37837837837837801</c:v>
                </c:pt>
                <c:pt idx="10672">
                  <c:v>0.40540540540540498</c:v>
                </c:pt>
                <c:pt idx="10673">
                  <c:v>0.43243243243243201</c:v>
                </c:pt>
                <c:pt idx="10674">
                  <c:v>0.45945945945945899</c:v>
                </c:pt>
                <c:pt idx="10675">
                  <c:v>0.48648648648648601</c:v>
                </c:pt>
                <c:pt idx="10676">
                  <c:v>0.51351351351351304</c:v>
                </c:pt>
                <c:pt idx="10677">
                  <c:v>0.54054054054054002</c:v>
                </c:pt>
                <c:pt idx="10678">
                  <c:v>0.56756756756756699</c:v>
                </c:pt>
                <c:pt idx="10679">
                  <c:v>0.59459459459459396</c:v>
                </c:pt>
                <c:pt idx="10680">
                  <c:v>0.62162162162162105</c:v>
                </c:pt>
                <c:pt idx="10681">
                  <c:v>0.64864864864864802</c:v>
                </c:pt>
                <c:pt idx="10682">
                  <c:v>0.67567567567567499</c:v>
                </c:pt>
                <c:pt idx="10683">
                  <c:v>0.70270270270270196</c:v>
                </c:pt>
                <c:pt idx="10684">
                  <c:v>0.72972972972972905</c:v>
                </c:pt>
                <c:pt idx="10685">
                  <c:v>0.75675675675675602</c:v>
                </c:pt>
                <c:pt idx="10686">
                  <c:v>0.78378378378378299</c:v>
                </c:pt>
                <c:pt idx="10687">
                  <c:v>0.81081081081080997</c:v>
                </c:pt>
                <c:pt idx="10688">
                  <c:v>0.83783783783783705</c:v>
                </c:pt>
                <c:pt idx="10689">
                  <c:v>0.86486486486486402</c:v>
                </c:pt>
                <c:pt idx="10690">
                  <c:v>0.891891891891891</c:v>
                </c:pt>
                <c:pt idx="10691">
                  <c:v>0.91891891891891897</c:v>
                </c:pt>
                <c:pt idx="10692">
                  <c:v>0.94594594594594505</c:v>
                </c:pt>
                <c:pt idx="10693">
                  <c:v>0.97297297297297303</c:v>
                </c:pt>
                <c:pt idx="10694">
                  <c:v>0</c:v>
                </c:pt>
                <c:pt idx="10695">
                  <c:v>6.2111801242236003E-3</c:v>
                </c:pt>
                <c:pt idx="10696">
                  <c:v>1.2422360248447201E-2</c:v>
                </c:pt>
                <c:pt idx="10697">
                  <c:v>1.8633540372670801E-2</c:v>
                </c:pt>
                <c:pt idx="10698">
                  <c:v>2.4844720496894401E-2</c:v>
                </c:pt>
                <c:pt idx="10699">
                  <c:v>3.1055900621118002E-2</c:v>
                </c:pt>
                <c:pt idx="10700">
                  <c:v>3.7267080745341602E-2</c:v>
                </c:pt>
                <c:pt idx="10701">
                  <c:v>4.3478260869565202E-2</c:v>
                </c:pt>
                <c:pt idx="10702">
                  <c:v>4.9689440993788803E-2</c:v>
                </c:pt>
                <c:pt idx="10703">
                  <c:v>5.5900621118012403E-2</c:v>
                </c:pt>
                <c:pt idx="10704">
                  <c:v>6.2111801242236003E-2</c:v>
                </c:pt>
                <c:pt idx="10705">
                  <c:v>6.8322981366459604E-2</c:v>
                </c:pt>
                <c:pt idx="10706">
                  <c:v>7.4534161490683204E-2</c:v>
                </c:pt>
                <c:pt idx="10707">
                  <c:v>8.0745341614906804E-2</c:v>
                </c:pt>
                <c:pt idx="10708">
                  <c:v>8.6956521739130405E-2</c:v>
                </c:pt>
                <c:pt idx="10709">
                  <c:v>9.3167701863354005E-2</c:v>
                </c:pt>
                <c:pt idx="10710">
                  <c:v>9.9378881987577605E-2</c:v>
                </c:pt>
                <c:pt idx="10711">
                  <c:v>0.105590062111801</c:v>
                </c:pt>
                <c:pt idx="10712">
                  <c:v>0.111801242236024</c:v>
                </c:pt>
                <c:pt idx="10713">
                  <c:v>0.118012422360248</c:v>
                </c:pt>
                <c:pt idx="10714">
                  <c:v>0.12422360248447201</c:v>
                </c:pt>
                <c:pt idx="10715">
                  <c:v>0.13043478260869501</c:v>
                </c:pt>
                <c:pt idx="10716">
                  <c:v>0.13664596273291901</c:v>
                </c:pt>
                <c:pt idx="10717">
                  <c:v>0.14285714285714199</c:v>
                </c:pt>
                <c:pt idx="10718">
                  <c:v>0.14906832298136599</c:v>
                </c:pt>
                <c:pt idx="10719">
                  <c:v>0.15527950310558999</c:v>
                </c:pt>
                <c:pt idx="10720">
                  <c:v>0.161490683229813</c:v>
                </c:pt>
                <c:pt idx="10721">
                  <c:v>0.167701863354037</c:v>
                </c:pt>
                <c:pt idx="10722">
                  <c:v>0.17391304347826</c:v>
                </c:pt>
                <c:pt idx="10723">
                  <c:v>0.18012422360248401</c:v>
                </c:pt>
                <c:pt idx="10724">
                  <c:v>0.18633540372670801</c:v>
                </c:pt>
                <c:pt idx="10725">
                  <c:v>0.19254658385093101</c:v>
                </c:pt>
                <c:pt idx="10726">
                  <c:v>0.19875776397515499</c:v>
                </c:pt>
                <c:pt idx="10727">
                  <c:v>0.20496894409937799</c:v>
                </c:pt>
                <c:pt idx="10728">
                  <c:v>0.21118012422360199</c:v>
                </c:pt>
                <c:pt idx="10729">
                  <c:v>0.217391304347826</c:v>
                </c:pt>
                <c:pt idx="10730">
                  <c:v>0.223602484472049</c:v>
                </c:pt>
                <c:pt idx="10731">
                  <c:v>0.229813664596273</c:v>
                </c:pt>
                <c:pt idx="10732">
                  <c:v>0.23602484472049601</c:v>
                </c:pt>
                <c:pt idx="10733">
                  <c:v>0.24223602484472001</c:v>
                </c:pt>
                <c:pt idx="10734">
                  <c:v>0.24844720496894401</c:v>
                </c:pt>
                <c:pt idx="10735">
                  <c:v>0.25465838509316702</c:v>
                </c:pt>
                <c:pt idx="10736">
                  <c:v>0.26086956521739102</c:v>
                </c:pt>
                <c:pt idx="10737">
                  <c:v>0.26708074534161402</c:v>
                </c:pt>
                <c:pt idx="10738">
                  <c:v>0.27329192546583803</c:v>
                </c:pt>
                <c:pt idx="10739">
                  <c:v>0.27950310559006197</c:v>
                </c:pt>
                <c:pt idx="10740">
                  <c:v>0.28571428571428498</c:v>
                </c:pt>
                <c:pt idx="10741">
                  <c:v>0.29192546583850898</c:v>
                </c:pt>
                <c:pt idx="10742">
                  <c:v>0.29813664596273198</c:v>
                </c:pt>
                <c:pt idx="10743">
                  <c:v>0.30434782608695599</c:v>
                </c:pt>
                <c:pt idx="10744">
                  <c:v>0.31055900621117999</c:v>
                </c:pt>
                <c:pt idx="10745">
                  <c:v>0.31677018633540299</c:v>
                </c:pt>
                <c:pt idx="10746">
                  <c:v>0.322981366459627</c:v>
                </c:pt>
                <c:pt idx="10747">
                  <c:v>0.32919254658385</c:v>
                </c:pt>
                <c:pt idx="10748">
                  <c:v>0.335403726708074</c:v>
                </c:pt>
                <c:pt idx="10749">
                  <c:v>0.341614906832298</c:v>
                </c:pt>
                <c:pt idx="10750">
                  <c:v>0.34782608695652101</c:v>
                </c:pt>
                <c:pt idx="10751">
                  <c:v>0.35403726708074501</c:v>
                </c:pt>
                <c:pt idx="10752">
                  <c:v>0.36024844720496801</c:v>
                </c:pt>
                <c:pt idx="10753">
                  <c:v>0.36645962732919202</c:v>
                </c:pt>
                <c:pt idx="10754">
                  <c:v>0.37267080745341602</c:v>
                </c:pt>
                <c:pt idx="10755">
                  <c:v>0.37888198757763902</c:v>
                </c:pt>
                <c:pt idx="10756">
                  <c:v>0.38509316770186303</c:v>
                </c:pt>
                <c:pt idx="10757">
                  <c:v>0.39130434782608697</c:v>
                </c:pt>
                <c:pt idx="10758">
                  <c:v>0.39751552795030998</c:v>
                </c:pt>
                <c:pt idx="10759">
                  <c:v>0.40372670807453398</c:v>
                </c:pt>
                <c:pt idx="10760">
                  <c:v>0.40993788819875698</c:v>
                </c:pt>
                <c:pt idx="10761">
                  <c:v>0.41614906832298099</c:v>
                </c:pt>
                <c:pt idx="10762">
                  <c:v>0.42236024844720499</c:v>
                </c:pt>
                <c:pt idx="10763">
                  <c:v>0.42857142857142799</c:v>
                </c:pt>
                <c:pt idx="10764">
                  <c:v>0.434782608695652</c:v>
                </c:pt>
                <c:pt idx="10765">
                  <c:v>0.440993788819875</c:v>
                </c:pt>
                <c:pt idx="10766">
                  <c:v>0.447204968944099</c:v>
                </c:pt>
                <c:pt idx="10767">
                  <c:v>0.453416149068323</c:v>
                </c:pt>
                <c:pt idx="10768">
                  <c:v>0.45962732919254601</c:v>
                </c:pt>
                <c:pt idx="10769">
                  <c:v>0.46583850931677001</c:v>
                </c:pt>
                <c:pt idx="10770">
                  <c:v>0.47204968944099301</c:v>
                </c:pt>
                <c:pt idx="10771">
                  <c:v>0.47826086956521702</c:v>
                </c:pt>
                <c:pt idx="10772">
                  <c:v>0.48447204968944102</c:v>
                </c:pt>
                <c:pt idx="10773">
                  <c:v>0.49068322981366402</c:v>
                </c:pt>
                <c:pt idx="10774">
                  <c:v>0.49689440993788803</c:v>
                </c:pt>
                <c:pt idx="10775">
                  <c:v>0.50310559006211097</c:v>
                </c:pt>
                <c:pt idx="10776">
                  <c:v>0.50931677018633503</c:v>
                </c:pt>
                <c:pt idx="10777">
                  <c:v>0.51552795031055898</c:v>
                </c:pt>
                <c:pt idx="10778">
                  <c:v>0.52173913043478204</c:v>
                </c:pt>
                <c:pt idx="10779">
                  <c:v>0.52795031055900599</c:v>
                </c:pt>
                <c:pt idx="10780">
                  <c:v>0.53416149068322905</c:v>
                </c:pt>
                <c:pt idx="10781">
                  <c:v>0.54037267080745299</c:v>
                </c:pt>
                <c:pt idx="10782">
                  <c:v>0.54658385093167705</c:v>
                </c:pt>
                <c:pt idx="10783">
                  <c:v>0.5527950310559</c:v>
                </c:pt>
                <c:pt idx="10784">
                  <c:v>0.55900621118012395</c:v>
                </c:pt>
                <c:pt idx="10785">
                  <c:v>0.56521739130434701</c:v>
                </c:pt>
                <c:pt idx="10786">
                  <c:v>0.57142857142857095</c:v>
                </c:pt>
                <c:pt idx="10787">
                  <c:v>0.57763975155279501</c:v>
                </c:pt>
                <c:pt idx="10788">
                  <c:v>0.58385093167701796</c:v>
                </c:pt>
                <c:pt idx="10789">
                  <c:v>0.59006211180124202</c:v>
                </c:pt>
                <c:pt idx="10790">
                  <c:v>0.59627329192546497</c:v>
                </c:pt>
                <c:pt idx="10791">
                  <c:v>0.60248447204968902</c:v>
                </c:pt>
                <c:pt idx="10792">
                  <c:v>0.60869565217391297</c:v>
                </c:pt>
                <c:pt idx="10793">
                  <c:v>0.61490683229813603</c:v>
                </c:pt>
                <c:pt idx="10794">
                  <c:v>0.62111801242235998</c:v>
                </c:pt>
                <c:pt idx="10795">
                  <c:v>0.62732919254658304</c:v>
                </c:pt>
                <c:pt idx="10796">
                  <c:v>0.63354037267080698</c:v>
                </c:pt>
                <c:pt idx="10797">
                  <c:v>0.63975155279503104</c:v>
                </c:pt>
                <c:pt idx="10798">
                  <c:v>0.64596273291925399</c:v>
                </c:pt>
                <c:pt idx="10799">
                  <c:v>0.65217391304347805</c:v>
                </c:pt>
                <c:pt idx="10800">
                  <c:v>0.658385093167701</c:v>
                </c:pt>
                <c:pt idx="10801">
                  <c:v>0.66459627329192505</c:v>
                </c:pt>
                <c:pt idx="10802">
                  <c:v>0.670807453416149</c:v>
                </c:pt>
                <c:pt idx="10803">
                  <c:v>0.67701863354037195</c:v>
                </c:pt>
                <c:pt idx="10804">
                  <c:v>0.68322981366459601</c:v>
                </c:pt>
                <c:pt idx="10805">
                  <c:v>0.68944099378881896</c:v>
                </c:pt>
                <c:pt idx="10806">
                  <c:v>0.69565217391304301</c:v>
                </c:pt>
                <c:pt idx="10807">
                  <c:v>0.70186335403726696</c:v>
                </c:pt>
                <c:pt idx="10808">
                  <c:v>0.70807453416149002</c:v>
                </c:pt>
                <c:pt idx="10809">
                  <c:v>0.71428571428571397</c:v>
                </c:pt>
                <c:pt idx="10810">
                  <c:v>0.72049689440993703</c:v>
                </c:pt>
                <c:pt idx="10811">
                  <c:v>0.72670807453416097</c:v>
                </c:pt>
                <c:pt idx="10812">
                  <c:v>0.73291925465838503</c:v>
                </c:pt>
                <c:pt idx="10813">
                  <c:v>0.73913043478260798</c:v>
                </c:pt>
                <c:pt idx="10814">
                  <c:v>0.74534161490683204</c:v>
                </c:pt>
                <c:pt idx="10815">
                  <c:v>0.75155279503105499</c:v>
                </c:pt>
                <c:pt idx="10816">
                  <c:v>0.75776397515527905</c:v>
                </c:pt>
                <c:pt idx="10817">
                  <c:v>0.76397515527950299</c:v>
                </c:pt>
                <c:pt idx="10818">
                  <c:v>0.77018633540372605</c:v>
                </c:pt>
                <c:pt idx="10819">
                  <c:v>0.77639751552795</c:v>
                </c:pt>
                <c:pt idx="10820">
                  <c:v>0.78260869565217395</c:v>
                </c:pt>
                <c:pt idx="10821">
                  <c:v>0.78881987577639701</c:v>
                </c:pt>
                <c:pt idx="10822">
                  <c:v>0.79503105590062095</c:v>
                </c:pt>
                <c:pt idx="10823">
                  <c:v>0.80124223602484401</c:v>
                </c:pt>
                <c:pt idx="10824">
                  <c:v>0.80745341614906796</c:v>
                </c:pt>
                <c:pt idx="10825">
                  <c:v>0.81366459627329102</c:v>
                </c:pt>
                <c:pt idx="10826">
                  <c:v>0.81987577639751497</c:v>
                </c:pt>
                <c:pt idx="10827">
                  <c:v>0.82608695652173902</c:v>
                </c:pt>
                <c:pt idx="10828">
                  <c:v>0.83229813664596197</c:v>
                </c:pt>
                <c:pt idx="10829">
                  <c:v>0.83850931677018603</c:v>
                </c:pt>
                <c:pt idx="10830">
                  <c:v>0.84472049689440998</c:v>
                </c:pt>
                <c:pt idx="10831">
                  <c:v>0.85093167701863304</c:v>
                </c:pt>
                <c:pt idx="10832">
                  <c:v>0.85714285714285698</c:v>
                </c:pt>
                <c:pt idx="10833">
                  <c:v>0.86335403726708004</c:v>
                </c:pt>
                <c:pt idx="10834">
                  <c:v>0.86956521739130399</c:v>
                </c:pt>
                <c:pt idx="10835">
                  <c:v>0.87577639751552705</c:v>
                </c:pt>
                <c:pt idx="10836">
                  <c:v>0.881987577639751</c:v>
                </c:pt>
                <c:pt idx="10837">
                  <c:v>0.88819875776397506</c:v>
                </c:pt>
                <c:pt idx="10838">
                  <c:v>0.894409937888198</c:v>
                </c:pt>
                <c:pt idx="10839">
                  <c:v>0.90062111801242195</c:v>
                </c:pt>
                <c:pt idx="10840">
                  <c:v>0.90683229813664601</c:v>
                </c:pt>
                <c:pt idx="10841">
                  <c:v>0.91304347826086896</c:v>
                </c:pt>
                <c:pt idx="10842">
                  <c:v>0.91925465838509302</c:v>
                </c:pt>
                <c:pt idx="10843">
                  <c:v>0.92546583850931596</c:v>
                </c:pt>
                <c:pt idx="10844">
                  <c:v>0.93167701863354002</c:v>
                </c:pt>
                <c:pt idx="10845">
                  <c:v>0.93788819875776397</c:v>
                </c:pt>
                <c:pt idx="10846">
                  <c:v>0.94409937888198703</c:v>
                </c:pt>
                <c:pt idx="10847">
                  <c:v>0.95031055900621098</c:v>
                </c:pt>
                <c:pt idx="10848">
                  <c:v>0.95652173913043403</c:v>
                </c:pt>
                <c:pt idx="10849">
                  <c:v>0.96273291925465798</c:v>
                </c:pt>
                <c:pt idx="10850">
                  <c:v>0.96894409937888204</c:v>
                </c:pt>
                <c:pt idx="10851">
                  <c:v>0.97515527950310499</c:v>
                </c:pt>
                <c:pt idx="10852">
                  <c:v>0.98136645962732905</c:v>
                </c:pt>
                <c:pt idx="10853">
                  <c:v>0.98757763975155199</c:v>
                </c:pt>
                <c:pt idx="10854">
                  <c:v>0.99378881987577605</c:v>
                </c:pt>
                <c:pt idx="10855">
                  <c:v>0</c:v>
                </c:pt>
                <c:pt idx="10856">
                  <c:v>6.25E-2</c:v>
                </c:pt>
                <c:pt idx="10857">
                  <c:v>0.125</c:v>
                </c:pt>
                <c:pt idx="10858">
                  <c:v>0.1875</c:v>
                </c:pt>
                <c:pt idx="10859">
                  <c:v>0.25</c:v>
                </c:pt>
                <c:pt idx="10860">
                  <c:v>0.3125</c:v>
                </c:pt>
                <c:pt idx="10861">
                  <c:v>0.375</c:v>
                </c:pt>
                <c:pt idx="10862">
                  <c:v>0.4375</c:v>
                </c:pt>
                <c:pt idx="10863">
                  <c:v>0.5</c:v>
                </c:pt>
                <c:pt idx="10864">
                  <c:v>0.5625</c:v>
                </c:pt>
                <c:pt idx="10865">
                  <c:v>0.625</c:v>
                </c:pt>
                <c:pt idx="10866">
                  <c:v>0.6875</c:v>
                </c:pt>
                <c:pt idx="10867">
                  <c:v>0.75</c:v>
                </c:pt>
                <c:pt idx="10868">
                  <c:v>0.8125</c:v>
                </c:pt>
                <c:pt idx="10869">
                  <c:v>0.875</c:v>
                </c:pt>
                <c:pt idx="10870">
                  <c:v>0.9375</c:v>
                </c:pt>
                <c:pt idx="10871">
                  <c:v>0</c:v>
                </c:pt>
                <c:pt idx="10872">
                  <c:v>6.8493150684931503E-3</c:v>
                </c:pt>
                <c:pt idx="10873">
                  <c:v>1.3698630136986301E-2</c:v>
                </c:pt>
                <c:pt idx="10874">
                  <c:v>2.0547945205479399E-2</c:v>
                </c:pt>
                <c:pt idx="10875">
                  <c:v>2.7397260273972601E-2</c:v>
                </c:pt>
                <c:pt idx="10876">
                  <c:v>3.4246575342465703E-2</c:v>
                </c:pt>
                <c:pt idx="10877">
                  <c:v>4.1095890410958902E-2</c:v>
                </c:pt>
                <c:pt idx="10878">
                  <c:v>4.7945205479451997E-2</c:v>
                </c:pt>
                <c:pt idx="10879">
                  <c:v>5.4794520547945202E-2</c:v>
                </c:pt>
                <c:pt idx="10880">
                  <c:v>6.1643835616438297E-2</c:v>
                </c:pt>
                <c:pt idx="10881">
                  <c:v>6.8493150684931503E-2</c:v>
                </c:pt>
                <c:pt idx="10882">
                  <c:v>7.5342465753424598E-2</c:v>
                </c:pt>
                <c:pt idx="10883">
                  <c:v>8.2191780821917804E-2</c:v>
                </c:pt>
                <c:pt idx="10884">
                  <c:v>8.9041095890410898E-2</c:v>
                </c:pt>
                <c:pt idx="10885">
                  <c:v>9.5890410958904104E-2</c:v>
                </c:pt>
                <c:pt idx="10886">
                  <c:v>0.102739726027397</c:v>
                </c:pt>
                <c:pt idx="10887">
                  <c:v>0.10958904109589</c:v>
                </c:pt>
                <c:pt idx="10888">
                  <c:v>0.116438356164383</c:v>
                </c:pt>
                <c:pt idx="10889">
                  <c:v>0.123287671232876</c:v>
                </c:pt>
                <c:pt idx="10890">
                  <c:v>0.130136986301369</c:v>
                </c:pt>
                <c:pt idx="10891">
                  <c:v>0.13698630136986301</c:v>
                </c:pt>
                <c:pt idx="10892">
                  <c:v>0.14383561643835599</c:v>
                </c:pt>
                <c:pt idx="10893">
                  <c:v>0.150684931506849</c:v>
                </c:pt>
                <c:pt idx="10894">
                  <c:v>0.15753424657534201</c:v>
                </c:pt>
                <c:pt idx="10895">
                  <c:v>0.164383561643835</c:v>
                </c:pt>
                <c:pt idx="10896">
                  <c:v>0.17123287671232801</c:v>
                </c:pt>
                <c:pt idx="10897">
                  <c:v>0.17808219178082099</c:v>
                </c:pt>
                <c:pt idx="10898">
                  <c:v>0.184931506849315</c:v>
                </c:pt>
                <c:pt idx="10899">
                  <c:v>0.19178082191780799</c:v>
                </c:pt>
                <c:pt idx="10900">
                  <c:v>0.198630136986301</c:v>
                </c:pt>
                <c:pt idx="10901">
                  <c:v>0.20547945205479401</c:v>
                </c:pt>
                <c:pt idx="10902">
                  <c:v>0.21232876712328699</c:v>
                </c:pt>
                <c:pt idx="10903">
                  <c:v>0.21917808219178</c:v>
                </c:pt>
                <c:pt idx="10904">
                  <c:v>0.22602739726027299</c:v>
                </c:pt>
                <c:pt idx="10905">
                  <c:v>0.232876712328767</c:v>
                </c:pt>
                <c:pt idx="10906">
                  <c:v>0.23972602739726001</c:v>
                </c:pt>
                <c:pt idx="10907">
                  <c:v>0.24657534246575299</c:v>
                </c:pt>
                <c:pt idx="10908">
                  <c:v>0.25342465753424598</c:v>
                </c:pt>
                <c:pt idx="10909">
                  <c:v>0.26027397260273899</c:v>
                </c:pt>
                <c:pt idx="10910">
                  <c:v>0.267123287671232</c:v>
                </c:pt>
                <c:pt idx="10911">
                  <c:v>0.27397260273972601</c:v>
                </c:pt>
                <c:pt idx="10912">
                  <c:v>0.28082191780821902</c:v>
                </c:pt>
                <c:pt idx="10913">
                  <c:v>0.28767123287671198</c:v>
                </c:pt>
                <c:pt idx="10914">
                  <c:v>0.29452054794520499</c:v>
                </c:pt>
                <c:pt idx="10915">
                  <c:v>0.301369863013698</c:v>
                </c:pt>
                <c:pt idx="10916">
                  <c:v>0.30821917808219101</c:v>
                </c:pt>
                <c:pt idx="10917">
                  <c:v>0.31506849315068403</c:v>
                </c:pt>
                <c:pt idx="10918">
                  <c:v>0.32191780821917798</c:v>
                </c:pt>
                <c:pt idx="10919">
                  <c:v>0.32876712328767099</c:v>
                </c:pt>
                <c:pt idx="10920">
                  <c:v>0.335616438356164</c:v>
                </c:pt>
                <c:pt idx="10921">
                  <c:v>0.34246575342465702</c:v>
                </c:pt>
                <c:pt idx="10922">
                  <c:v>0.34931506849315003</c:v>
                </c:pt>
                <c:pt idx="10923">
                  <c:v>0.35616438356164298</c:v>
                </c:pt>
                <c:pt idx="10924">
                  <c:v>0.36301369863013699</c:v>
                </c:pt>
                <c:pt idx="10925">
                  <c:v>0.36986301369863001</c:v>
                </c:pt>
                <c:pt idx="10926">
                  <c:v>0.37671232876712302</c:v>
                </c:pt>
                <c:pt idx="10927">
                  <c:v>0.38356164383561597</c:v>
                </c:pt>
                <c:pt idx="10928">
                  <c:v>0.39041095890410898</c:v>
                </c:pt>
                <c:pt idx="10929">
                  <c:v>0.397260273972602</c:v>
                </c:pt>
                <c:pt idx="10930">
                  <c:v>0.40410958904109501</c:v>
                </c:pt>
                <c:pt idx="10931">
                  <c:v>0.41095890410958902</c:v>
                </c:pt>
                <c:pt idx="10932">
                  <c:v>0.41780821917808197</c:v>
                </c:pt>
                <c:pt idx="10933">
                  <c:v>0.42465753424657499</c:v>
                </c:pt>
                <c:pt idx="10934">
                  <c:v>0.431506849315068</c:v>
                </c:pt>
                <c:pt idx="10935">
                  <c:v>0.43835616438356101</c:v>
                </c:pt>
                <c:pt idx="10936">
                  <c:v>0.44520547945205402</c:v>
                </c:pt>
                <c:pt idx="10937">
                  <c:v>0.45205479452054698</c:v>
                </c:pt>
                <c:pt idx="10938">
                  <c:v>0.45890410958904099</c:v>
                </c:pt>
                <c:pt idx="10939">
                  <c:v>0.465753424657534</c:v>
                </c:pt>
                <c:pt idx="10940">
                  <c:v>0.47260273972602701</c:v>
                </c:pt>
                <c:pt idx="10941">
                  <c:v>0.47945205479452002</c:v>
                </c:pt>
                <c:pt idx="10942">
                  <c:v>0.48630136986301298</c:v>
                </c:pt>
                <c:pt idx="10943">
                  <c:v>0.49315068493150599</c:v>
                </c:pt>
                <c:pt idx="10944">
                  <c:v>0.5</c:v>
                </c:pt>
                <c:pt idx="10945">
                  <c:v>0.50684931506849296</c:v>
                </c:pt>
                <c:pt idx="10946">
                  <c:v>0.51369863013698602</c:v>
                </c:pt>
                <c:pt idx="10947">
                  <c:v>0.52054794520547898</c:v>
                </c:pt>
                <c:pt idx="10948">
                  <c:v>0.52739726027397205</c:v>
                </c:pt>
                <c:pt idx="10949">
                  <c:v>0.534246575342465</c:v>
                </c:pt>
                <c:pt idx="10950">
                  <c:v>0.54109589041095896</c:v>
                </c:pt>
                <c:pt idx="10951">
                  <c:v>0.54794520547945202</c:v>
                </c:pt>
                <c:pt idx="10952">
                  <c:v>0.55479452054794498</c:v>
                </c:pt>
                <c:pt idx="10953">
                  <c:v>0.56164383561643805</c:v>
                </c:pt>
                <c:pt idx="10954">
                  <c:v>0.568493150684931</c:v>
                </c:pt>
                <c:pt idx="10955">
                  <c:v>0.57534246575342396</c:v>
                </c:pt>
                <c:pt idx="10956">
                  <c:v>0.58219178082191703</c:v>
                </c:pt>
                <c:pt idx="10957">
                  <c:v>0.58904109589041098</c:v>
                </c:pt>
                <c:pt idx="10958">
                  <c:v>0.59589041095890405</c:v>
                </c:pt>
                <c:pt idx="10959">
                  <c:v>0.602739726027397</c:v>
                </c:pt>
                <c:pt idx="10960">
                  <c:v>0.60958904109588996</c:v>
                </c:pt>
                <c:pt idx="10961">
                  <c:v>0.61643835616438303</c:v>
                </c:pt>
                <c:pt idx="10962">
                  <c:v>0.62328767123287598</c:v>
                </c:pt>
                <c:pt idx="10963">
                  <c:v>0.63013698630136905</c:v>
                </c:pt>
                <c:pt idx="10964">
                  <c:v>0.63698630136986301</c:v>
                </c:pt>
                <c:pt idx="10965">
                  <c:v>0.64383561643835596</c:v>
                </c:pt>
                <c:pt idx="10966">
                  <c:v>0.65068493150684903</c:v>
                </c:pt>
                <c:pt idx="10967">
                  <c:v>0.65753424657534199</c:v>
                </c:pt>
                <c:pt idx="10968">
                  <c:v>0.66438356164383505</c:v>
                </c:pt>
                <c:pt idx="10969">
                  <c:v>0.67123287671232801</c:v>
                </c:pt>
                <c:pt idx="10970">
                  <c:v>0.67808219178082196</c:v>
                </c:pt>
                <c:pt idx="10971">
                  <c:v>0.68493150684931503</c:v>
                </c:pt>
                <c:pt idx="10972">
                  <c:v>0.69178082191780799</c:v>
                </c:pt>
                <c:pt idx="10973">
                  <c:v>0.69863013698630105</c:v>
                </c:pt>
                <c:pt idx="10974">
                  <c:v>0.70547945205479401</c:v>
                </c:pt>
                <c:pt idx="10975">
                  <c:v>0.71232876712328697</c:v>
                </c:pt>
                <c:pt idx="10976">
                  <c:v>0.71917808219178003</c:v>
                </c:pt>
                <c:pt idx="10977">
                  <c:v>0.72602739726027399</c:v>
                </c:pt>
                <c:pt idx="10978">
                  <c:v>0.73287671232876705</c:v>
                </c:pt>
                <c:pt idx="10979">
                  <c:v>0.73972602739726001</c:v>
                </c:pt>
                <c:pt idx="10980">
                  <c:v>0.74657534246575297</c:v>
                </c:pt>
                <c:pt idx="10981">
                  <c:v>0.75342465753424603</c:v>
                </c:pt>
                <c:pt idx="10982">
                  <c:v>0.76027397260273899</c:v>
                </c:pt>
                <c:pt idx="10983">
                  <c:v>0.76712328767123195</c:v>
                </c:pt>
                <c:pt idx="10984">
                  <c:v>0.77397260273972601</c:v>
                </c:pt>
                <c:pt idx="10985">
                  <c:v>0.78082191780821897</c:v>
                </c:pt>
                <c:pt idx="10986">
                  <c:v>0.78767123287671204</c:v>
                </c:pt>
                <c:pt idx="10987">
                  <c:v>0.79452054794520499</c:v>
                </c:pt>
                <c:pt idx="10988">
                  <c:v>0.80136986301369795</c:v>
                </c:pt>
                <c:pt idx="10989">
                  <c:v>0.80821917808219101</c:v>
                </c:pt>
                <c:pt idx="10990">
                  <c:v>0.81506849315068497</c:v>
                </c:pt>
                <c:pt idx="10991">
                  <c:v>0.82191780821917804</c:v>
                </c:pt>
                <c:pt idx="10992">
                  <c:v>0.82876712328767099</c:v>
                </c:pt>
                <c:pt idx="10993">
                  <c:v>0.83561643835616395</c:v>
                </c:pt>
                <c:pt idx="10994">
                  <c:v>0.84246575342465702</c:v>
                </c:pt>
                <c:pt idx="10995">
                  <c:v>0.84931506849314997</c:v>
                </c:pt>
                <c:pt idx="10996">
                  <c:v>0.85616438356164304</c:v>
                </c:pt>
                <c:pt idx="10997">
                  <c:v>0.86301369863013699</c:v>
                </c:pt>
                <c:pt idx="10998">
                  <c:v>0.86986301369862995</c:v>
                </c:pt>
                <c:pt idx="10999">
                  <c:v>0.87671232876712302</c:v>
                </c:pt>
                <c:pt idx="11000">
                  <c:v>0.88356164383561597</c:v>
                </c:pt>
                <c:pt idx="11001">
                  <c:v>0.89041095890410904</c:v>
                </c:pt>
                <c:pt idx="11002">
                  <c:v>0.897260273972602</c:v>
                </c:pt>
                <c:pt idx="11003">
                  <c:v>0.90410958904109495</c:v>
                </c:pt>
                <c:pt idx="11004">
                  <c:v>0.91095890410958902</c:v>
                </c:pt>
                <c:pt idx="11005">
                  <c:v>0.91780821917808197</c:v>
                </c:pt>
                <c:pt idx="11006">
                  <c:v>0.92465753424657504</c:v>
                </c:pt>
                <c:pt idx="11007">
                  <c:v>0.931506849315068</c:v>
                </c:pt>
                <c:pt idx="11008">
                  <c:v>0.93835616438356095</c:v>
                </c:pt>
                <c:pt idx="11009">
                  <c:v>0.94520547945205402</c:v>
                </c:pt>
                <c:pt idx="11010">
                  <c:v>0.95205479452054798</c:v>
                </c:pt>
                <c:pt idx="11011">
                  <c:v>0.95890410958904104</c:v>
                </c:pt>
                <c:pt idx="11012">
                  <c:v>0.965753424657534</c:v>
                </c:pt>
                <c:pt idx="11013">
                  <c:v>0.97260273972602695</c:v>
                </c:pt>
                <c:pt idx="11014">
                  <c:v>0.97945205479452002</c:v>
                </c:pt>
                <c:pt idx="11015">
                  <c:v>0.98630136986301298</c:v>
                </c:pt>
                <c:pt idx="11016">
                  <c:v>0.99315068493150604</c:v>
                </c:pt>
                <c:pt idx="11017">
                  <c:v>0</c:v>
                </c:pt>
                <c:pt idx="11018">
                  <c:v>2.94117647058823E-2</c:v>
                </c:pt>
                <c:pt idx="11019">
                  <c:v>5.8823529411764698E-2</c:v>
                </c:pt>
                <c:pt idx="11020">
                  <c:v>8.8235294117646995E-2</c:v>
                </c:pt>
                <c:pt idx="11021">
                  <c:v>0.11764705882352899</c:v>
                </c:pt>
                <c:pt idx="11022">
                  <c:v>0.14705882352941099</c:v>
                </c:pt>
                <c:pt idx="11023">
                  <c:v>0.17647058823529399</c:v>
                </c:pt>
                <c:pt idx="11024">
                  <c:v>0.20588235294117599</c:v>
                </c:pt>
                <c:pt idx="11025">
                  <c:v>0.23529411764705799</c:v>
                </c:pt>
                <c:pt idx="11026">
                  <c:v>0.26470588235294101</c:v>
                </c:pt>
                <c:pt idx="11027">
                  <c:v>0.29411764705882298</c:v>
                </c:pt>
                <c:pt idx="11028">
                  <c:v>0.32352941176470501</c:v>
                </c:pt>
                <c:pt idx="11029">
                  <c:v>0.35294117647058798</c:v>
                </c:pt>
                <c:pt idx="11030">
                  <c:v>0.38235294117647001</c:v>
                </c:pt>
                <c:pt idx="11031">
                  <c:v>0.41176470588235198</c:v>
                </c:pt>
                <c:pt idx="11032">
                  <c:v>0.441176470588235</c:v>
                </c:pt>
                <c:pt idx="11033">
                  <c:v>0.47058823529411697</c:v>
                </c:pt>
                <c:pt idx="11034">
                  <c:v>0.5</c:v>
                </c:pt>
                <c:pt idx="11035">
                  <c:v>0.52941176470588203</c:v>
                </c:pt>
                <c:pt idx="11036">
                  <c:v>0.55882352941176405</c:v>
                </c:pt>
                <c:pt idx="11037">
                  <c:v>0.58823529411764697</c:v>
                </c:pt>
                <c:pt idx="11038">
                  <c:v>0.61764705882352899</c:v>
                </c:pt>
                <c:pt idx="11039">
                  <c:v>0.64705882352941102</c:v>
                </c:pt>
                <c:pt idx="11040">
                  <c:v>0.67647058823529405</c:v>
                </c:pt>
                <c:pt idx="11041">
                  <c:v>0.70588235294117596</c:v>
                </c:pt>
                <c:pt idx="11042">
                  <c:v>0.73529411764705799</c:v>
                </c:pt>
                <c:pt idx="11043">
                  <c:v>0.76470588235294101</c:v>
                </c:pt>
                <c:pt idx="11044">
                  <c:v>0.79411764705882304</c:v>
                </c:pt>
                <c:pt idx="11045">
                  <c:v>0.82352941176470495</c:v>
                </c:pt>
                <c:pt idx="11046">
                  <c:v>0.85294117647058798</c:v>
                </c:pt>
                <c:pt idx="11047">
                  <c:v>0.88235294117647001</c:v>
                </c:pt>
                <c:pt idx="11048">
                  <c:v>0.91176470588235203</c:v>
                </c:pt>
                <c:pt idx="11049">
                  <c:v>0.94117647058823495</c:v>
                </c:pt>
                <c:pt idx="11050">
                  <c:v>0.97058823529411697</c:v>
                </c:pt>
                <c:pt idx="11051">
                  <c:v>0</c:v>
                </c:pt>
                <c:pt idx="11052">
                  <c:v>0.04</c:v>
                </c:pt>
                <c:pt idx="11053">
                  <c:v>0.08</c:v>
                </c:pt>
                <c:pt idx="11054">
                  <c:v>0.12</c:v>
                </c:pt>
                <c:pt idx="11055">
                  <c:v>0.16</c:v>
                </c:pt>
                <c:pt idx="11056">
                  <c:v>0.2</c:v>
                </c:pt>
                <c:pt idx="11057">
                  <c:v>0.24</c:v>
                </c:pt>
                <c:pt idx="11058">
                  <c:v>0.28000000000000003</c:v>
                </c:pt>
                <c:pt idx="11059">
                  <c:v>0.32</c:v>
                </c:pt>
                <c:pt idx="11060">
                  <c:v>0.36</c:v>
                </c:pt>
                <c:pt idx="11061">
                  <c:v>0.4</c:v>
                </c:pt>
                <c:pt idx="11062">
                  <c:v>0.44</c:v>
                </c:pt>
                <c:pt idx="11063">
                  <c:v>0.48</c:v>
                </c:pt>
                <c:pt idx="11064">
                  <c:v>0.52</c:v>
                </c:pt>
                <c:pt idx="11065">
                  <c:v>0.56000000000000005</c:v>
                </c:pt>
                <c:pt idx="11066">
                  <c:v>0.6</c:v>
                </c:pt>
                <c:pt idx="11067">
                  <c:v>0.64</c:v>
                </c:pt>
                <c:pt idx="11068">
                  <c:v>0.68</c:v>
                </c:pt>
                <c:pt idx="11069">
                  <c:v>0.72</c:v>
                </c:pt>
                <c:pt idx="11070">
                  <c:v>0.76</c:v>
                </c:pt>
                <c:pt idx="11071">
                  <c:v>0.8</c:v>
                </c:pt>
                <c:pt idx="11072">
                  <c:v>0.84</c:v>
                </c:pt>
                <c:pt idx="11073">
                  <c:v>0.88</c:v>
                </c:pt>
                <c:pt idx="11074">
                  <c:v>0.92</c:v>
                </c:pt>
                <c:pt idx="11075">
                  <c:v>0.96</c:v>
                </c:pt>
                <c:pt idx="11076">
                  <c:v>0</c:v>
                </c:pt>
                <c:pt idx="11077">
                  <c:v>1.1111111111111099E-2</c:v>
                </c:pt>
                <c:pt idx="11078">
                  <c:v>2.2222222222222199E-2</c:v>
                </c:pt>
                <c:pt idx="11079">
                  <c:v>3.3333333333333298E-2</c:v>
                </c:pt>
                <c:pt idx="11080">
                  <c:v>4.4444444444444398E-2</c:v>
                </c:pt>
                <c:pt idx="11081">
                  <c:v>5.5555555555555497E-2</c:v>
                </c:pt>
                <c:pt idx="11082">
                  <c:v>6.6666666666666596E-2</c:v>
                </c:pt>
                <c:pt idx="11083">
                  <c:v>7.7777777777777696E-2</c:v>
                </c:pt>
                <c:pt idx="11084">
                  <c:v>8.8888888888888795E-2</c:v>
                </c:pt>
                <c:pt idx="11085">
                  <c:v>0.1</c:v>
                </c:pt>
                <c:pt idx="11086">
                  <c:v>0.11111111111111099</c:v>
                </c:pt>
                <c:pt idx="11087">
                  <c:v>0.122222222222222</c:v>
                </c:pt>
                <c:pt idx="11088">
                  <c:v>0.133333333333333</c:v>
                </c:pt>
                <c:pt idx="11089">
                  <c:v>0.14444444444444399</c:v>
                </c:pt>
                <c:pt idx="11090">
                  <c:v>0.155555555555555</c:v>
                </c:pt>
                <c:pt idx="11091">
                  <c:v>0.16666666666666599</c:v>
                </c:pt>
                <c:pt idx="11092">
                  <c:v>0.17777777777777701</c:v>
                </c:pt>
                <c:pt idx="11093">
                  <c:v>0.188888888888888</c:v>
                </c:pt>
                <c:pt idx="11094">
                  <c:v>0.2</c:v>
                </c:pt>
                <c:pt idx="11095">
                  <c:v>0.211111111111111</c:v>
                </c:pt>
                <c:pt idx="11096">
                  <c:v>0.22222222222222199</c:v>
                </c:pt>
                <c:pt idx="11097">
                  <c:v>0.233333333333333</c:v>
                </c:pt>
                <c:pt idx="11098">
                  <c:v>0.24444444444444399</c:v>
                </c:pt>
                <c:pt idx="11099">
                  <c:v>0.25555555555555498</c:v>
                </c:pt>
                <c:pt idx="11100">
                  <c:v>0.266666666666666</c:v>
                </c:pt>
                <c:pt idx="11101">
                  <c:v>0.27777777777777701</c:v>
                </c:pt>
                <c:pt idx="11102">
                  <c:v>0.28888888888888797</c:v>
                </c:pt>
                <c:pt idx="11103">
                  <c:v>0.3</c:v>
                </c:pt>
                <c:pt idx="11104">
                  <c:v>0.31111111111111101</c:v>
                </c:pt>
                <c:pt idx="11105">
                  <c:v>0.32222222222222202</c:v>
                </c:pt>
                <c:pt idx="11106">
                  <c:v>0.33333333333333298</c:v>
                </c:pt>
                <c:pt idx="11107">
                  <c:v>0.344444444444444</c:v>
                </c:pt>
                <c:pt idx="11108">
                  <c:v>0.35555555555555501</c:v>
                </c:pt>
                <c:pt idx="11109">
                  <c:v>0.36666666666666597</c:v>
                </c:pt>
                <c:pt idx="11110">
                  <c:v>0.37777777777777699</c:v>
                </c:pt>
                <c:pt idx="11111">
                  <c:v>0.38888888888888801</c:v>
                </c:pt>
                <c:pt idx="11112">
                  <c:v>0.4</c:v>
                </c:pt>
                <c:pt idx="11113">
                  <c:v>0.41111111111111098</c:v>
                </c:pt>
                <c:pt idx="11114">
                  <c:v>0.422222222222222</c:v>
                </c:pt>
                <c:pt idx="11115">
                  <c:v>0.43333333333333302</c:v>
                </c:pt>
                <c:pt idx="11116">
                  <c:v>0.44444444444444398</c:v>
                </c:pt>
                <c:pt idx="11117">
                  <c:v>0.45555555555555499</c:v>
                </c:pt>
                <c:pt idx="11118">
                  <c:v>0.46666666666666601</c:v>
                </c:pt>
                <c:pt idx="11119">
                  <c:v>0.47777777777777702</c:v>
                </c:pt>
                <c:pt idx="11120">
                  <c:v>0.48888888888888798</c:v>
                </c:pt>
                <c:pt idx="11121">
                  <c:v>0.5</c:v>
                </c:pt>
                <c:pt idx="11122">
                  <c:v>0.51111111111111096</c:v>
                </c:pt>
                <c:pt idx="11123">
                  <c:v>0.52222222222222203</c:v>
                </c:pt>
                <c:pt idx="11124">
                  <c:v>0.53333333333333299</c:v>
                </c:pt>
                <c:pt idx="11125">
                  <c:v>0.54444444444444395</c:v>
                </c:pt>
                <c:pt idx="11126">
                  <c:v>0.55555555555555503</c:v>
                </c:pt>
                <c:pt idx="11127">
                  <c:v>0.56666666666666599</c:v>
                </c:pt>
                <c:pt idx="11128">
                  <c:v>0.57777777777777695</c:v>
                </c:pt>
                <c:pt idx="11129">
                  <c:v>0.58888888888888802</c:v>
                </c:pt>
                <c:pt idx="11130">
                  <c:v>0.6</c:v>
                </c:pt>
                <c:pt idx="11131">
                  <c:v>0.61111111111111105</c:v>
                </c:pt>
                <c:pt idx="11132">
                  <c:v>0.62222222222222201</c:v>
                </c:pt>
                <c:pt idx="11133">
                  <c:v>0.63333333333333297</c:v>
                </c:pt>
                <c:pt idx="11134">
                  <c:v>0.64444444444444404</c:v>
                </c:pt>
                <c:pt idx="11135">
                  <c:v>0.655555555555555</c:v>
                </c:pt>
                <c:pt idx="11136">
                  <c:v>0.66666666666666596</c:v>
                </c:pt>
                <c:pt idx="11137">
                  <c:v>0.67777777777777704</c:v>
                </c:pt>
                <c:pt idx="11138">
                  <c:v>0.688888888888888</c:v>
                </c:pt>
                <c:pt idx="11139">
                  <c:v>0.7</c:v>
                </c:pt>
                <c:pt idx="11140">
                  <c:v>0.71111111111111103</c:v>
                </c:pt>
                <c:pt idx="11141">
                  <c:v>0.72222222222222199</c:v>
                </c:pt>
                <c:pt idx="11142">
                  <c:v>0.73333333333333295</c:v>
                </c:pt>
                <c:pt idx="11143">
                  <c:v>0.74444444444444402</c:v>
                </c:pt>
                <c:pt idx="11144">
                  <c:v>0.75555555555555498</c:v>
                </c:pt>
                <c:pt idx="11145">
                  <c:v>0.76666666666666605</c:v>
                </c:pt>
                <c:pt idx="11146">
                  <c:v>0.77777777777777701</c:v>
                </c:pt>
                <c:pt idx="11147">
                  <c:v>0.78888888888888797</c:v>
                </c:pt>
                <c:pt idx="11148">
                  <c:v>0.8</c:v>
                </c:pt>
                <c:pt idx="11149">
                  <c:v>0.81111111111111101</c:v>
                </c:pt>
                <c:pt idx="11150">
                  <c:v>0.82222222222222197</c:v>
                </c:pt>
                <c:pt idx="11151">
                  <c:v>0.83333333333333304</c:v>
                </c:pt>
                <c:pt idx="11152">
                  <c:v>0.844444444444444</c:v>
                </c:pt>
                <c:pt idx="11153">
                  <c:v>0.85555555555555496</c:v>
                </c:pt>
                <c:pt idx="11154">
                  <c:v>0.86666666666666603</c:v>
                </c:pt>
                <c:pt idx="11155">
                  <c:v>0.87777777777777699</c:v>
                </c:pt>
                <c:pt idx="11156">
                  <c:v>0.88888888888888795</c:v>
                </c:pt>
                <c:pt idx="11157">
                  <c:v>0.9</c:v>
                </c:pt>
                <c:pt idx="11158">
                  <c:v>0.91111111111111098</c:v>
                </c:pt>
                <c:pt idx="11159">
                  <c:v>0.92222222222222205</c:v>
                </c:pt>
                <c:pt idx="11160">
                  <c:v>0.93333333333333302</c:v>
                </c:pt>
                <c:pt idx="11161">
                  <c:v>0.94444444444444398</c:v>
                </c:pt>
                <c:pt idx="11162">
                  <c:v>0.95555555555555505</c:v>
                </c:pt>
                <c:pt idx="11163">
                  <c:v>0.96666666666666601</c:v>
                </c:pt>
                <c:pt idx="11164">
                  <c:v>0.97777777777777697</c:v>
                </c:pt>
                <c:pt idx="11165">
                  <c:v>0.98888888888888804</c:v>
                </c:pt>
                <c:pt idx="11166">
                  <c:v>0</c:v>
                </c:pt>
                <c:pt idx="11167">
                  <c:v>2.7027027027027001E-2</c:v>
                </c:pt>
                <c:pt idx="11168">
                  <c:v>5.4054054054054002E-2</c:v>
                </c:pt>
                <c:pt idx="11169">
                  <c:v>8.1081081081081002E-2</c:v>
                </c:pt>
                <c:pt idx="11170">
                  <c:v>0.108108108108108</c:v>
                </c:pt>
                <c:pt idx="11171">
                  <c:v>0.135135135135135</c:v>
                </c:pt>
                <c:pt idx="11172">
                  <c:v>0.162162162162162</c:v>
                </c:pt>
                <c:pt idx="11173">
                  <c:v>0.18918918918918901</c:v>
                </c:pt>
                <c:pt idx="11174">
                  <c:v>0.21621621621621601</c:v>
                </c:pt>
                <c:pt idx="11175">
                  <c:v>0.24324324324324301</c:v>
                </c:pt>
                <c:pt idx="11176">
                  <c:v>0.27027027027027001</c:v>
                </c:pt>
                <c:pt idx="11177">
                  <c:v>0.29729729729729698</c:v>
                </c:pt>
                <c:pt idx="11178">
                  <c:v>0.32432432432432401</c:v>
                </c:pt>
                <c:pt idx="11179">
                  <c:v>0.35135135135135098</c:v>
                </c:pt>
                <c:pt idx="11180">
                  <c:v>0.37837837837837801</c:v>
                </c:pt>
                <c:pt idx="11181">
                  <c:v>0.40540540540540498</c:v>
                </c:pt>
                <c:pt idx="11182">
                  <c:v>0.43243243243243201</c:v>
                </c:pt>
                <c:pt idx="11183">
                  <c:v>0.45945945945945899</c:v>
                </c:pt>
                <c:pt idx="11184">
                  <c:v>0.48648648648648601</c:v>
                </c:pt>
                <c:pt idx="11185">
                  <c:v>0.51351351351351304</c:v>
                </c:pt>
                <c:pt idx="11186">
                  <c:v>0.54054054054054002</c:v>
                </c:pt>
                <c:pt idx="11187">
                  <c:v>0.56756756756756699</c:v>
                </c:pt>
                <c:pt idx="11188">
                  <c:v>0.59459459459459396</c:v>
                </c:pt>
                <c:pt idx="11189">
                  <c:v>0.62162162162162105</c:v>
                </c:pt>
                <c:pt idx="11190">
                  <c:v>0.64864864864864802</c:v>
                </c:pt>
                <c:pt idx="11191">
                  <c:v>0.67567567567567499</c:v>
                </c:pt>
                <c:pt idx="11192">
                  <c:v>0.70270270270270196</c:v>
                </c:pt>
                <c:pt idx="11193">
                  <c:v>0.72972972972972905</c:v>
                </c:pt>
                <c:pt idx="11194">
                  <c:v>0.75675675675675602</c:v>
                </c:pt>
                <c:pt idx="11195">
                  <c:v>0.78378378378378299</c:v>
                </c:pt>
                <c:pt idx="11196">
                  <c:v>0.81081081081080997</c:v>
                </c:pt>
                <c:pt idx="11197">
                  <c:v>0.83783783783783705</c:v>
                </c:pt>
                <c:pt idx="11198">
                  <c:v>0.86486486486486402</c:v>
                </c:pt>
                <c:pt idx="11199">
                  <c:v>0.891891891891891</c:v>
                </c:pt>
                <c:pt idx="11200">
                  <c:v>0.91891891891891897</c:v>
                </c:pt>
                <c:pt idx="11201">
                  <c:v>0.94594594594594505</c:v>
                </c:pt>
                <c:pt idx="11202">
                  <c:v>0.97297297297297303</c:v>
                </c:pt>
                <c:pt idx="11203">
                  <c:v>0</c:v>
                </c:pt>
                <c:pt idx="11204">
                  <c:v>1.2500000000000001E-2</c:v>
                </c:pt>
                <c:pt idx="11205">
                  <c:v>2.5000000000000001E-2</c:v>
                </c:pt>
                <c:pt idx="11206">
                  <c:v>3.7499999999999999E-2</c:v>
                </c:pt>
                <c:pt idx="11207">
                  <c:v>0.05</c:v>
                </c:pt>
                <c:pt idx="11208">
                  <c:v>6.25E-2</c:v>
                </c:pt>
                <c:pt idx="11209">
                  <c:v>7.4999999999999997E-2</c:v>
                </c:pt>
                <c:pt idx="11210">
                  <c:v>8.7499999999999994E-2</c:v>
                </c:pt>
                <c:pt idx="11211">
                  <c:v>0.1</c:v>
                </c:pt>
                <c:pt idx="11212">
                  <c:v>0.1125</c:v>
                </c:pt>
                <c:pt idx="11213">
                  <c:v>0.125</c:v>
                </c:pt>
                <c:pt idx="11214">
                  <c:v>0.13750000000000001</c:v>
                </c:pt>
                <c:pt idx="11215">
                  <c:v>0.15</c:v>
                </c:pt>
                <c:pt idx="11216">
                  <c:v>0.16250000000000001</c:v>
                </c:pt>
                <c:pt idx="11217">
                  <c:v>0.17499999999999999</c:v>
                </c:pt>
                <c:pt idx="11218">
                  <c:v>0.1875</c:v>
                </c:pt>
                <c:pt idx="11219">
                  <c:v>0.2</c:v>
                </c:pt>
                <c:pt idx="11220">
                  <c:v>0.21249999999999999</c:v>
                </c:pt>
                <c:pt idx="11221">
                  <c:v>0.22500000000000001</c:v>
                </c:pt>
                <c:pt idx="11222">
                  <c:v>0.23749999999999999</c:v>
                </c:pt>
                <c:pt idx="11223">
                  <c:v>0.25</c:v>
                </c:pt>
                <c:pt idx="11224">
                  <c:v>0.26250000000000001</c:v>
                </c:pt>
                <c:pt idx="11225">
                  <c:v>0.27500000000000002</c:v>
                </c:pt>
                <c:pt idx="11226">
                  <c:v>0.28749999999999998</c:v>
                </c:pt>
                <c:pt idx="11227">
                  <c:v>0.3</c:v>
                </c:pt>
                <c:pt idx="11228">
                  <c:v>0.3125</c:v>
                </c:pt>
                <c:pt idx="11229">
                  <c:v>0.32500000000000001</c:v>
                </c:pt>
                <c:pt idx="11230">
                  <c:v>0.33750000000000002</c:v>
                </c:pt>
                <c:pt idx="11231">
                  <c:v>0.35</c:v>
                </c:pt>
                <c:pt idx="11232">
                  <c:v>0.36249999999999999</c:v>
                </c:pt>
                <c:pt idx="11233">
                  <c:v>0.375</c:v>
                </c:pt>
                <c:pt idx="11234">
                  <c:v>0.38750000000000001</c:v>
                </c:pt>
                <c:pt idx="11235">
                  <c:v>0.4</c:v>
                </c:pt>
                <c:pt idx="11236">
                  <c:v>0.41249999999999998</c:v>
                </c:pt>
                <c:pt idx="11237">
                  <c:v>0.42499999999999999</c:v>
                </c:pt>
                <c:pt idx="11238">
                  <c:v>0.4375</c:v>
                </c:pt>
                <c:pt idx="11239">
                  <c:v>0.45</c:v>
                </c:pt>
                <c:pt idx="11240">
                  <c:v>0.46250000000000002</c:v>
                </c:pt>
                <c:pt idx="11241">
                  <c:v>0.47499999999999998</c:v>
                </c:pt>
                <c:pt idx="11242">
                  <c:v>0.48749999999999999</c:v>
                </c:pt>
                <c:pt idx="11243">
                  <c:v>0.5</c:v>
                </c:pt>
                <c:pt idx="11244">
                  <c:v>0.51249999999999996</c:v>
                </c:pt>
                <c:pt idx="11245">
                  <c:v>0.52500000000000002</c:v>
                </c:pt>
                <c:pt idx="11246">
                  <c:v>0.53749999999999998</c:v>
                </c:pt>
                <c:pt idx="11247">
                  <c:v>0.55000000000000004</c:v>
                </c:pt>
                <c:pt idx="11248">
                  <c:v>0.5625</c:v>
                </c:pt>
                <c:pt idx="11249">
                  <c:v>0.57499999999999996</c:v>
                </c:pt>
                <c:pt idx="11250">
                  <c:v>0.58750000000000002</c:v>
                </c:pt>
                <c:pt idx="11251">
                  <c:v>0.6</c:v>
                </c:pt>
                <c:pt idx="11252">
                  <c:v>0.61250000000000004</c:v>
                </c:pt>
                <c:pt idx="11253">
                  <c:v>0.625</c:v>
                </c:pt>
                <c:pt idx="11254">
                  <c:v>0.63749999999999996</c:v>
                </c:pt>
                <c:pt idx="11255">
                  <c:v>0.65</c:v>
                </c:pt>
                <c:pt idx="11256">
                  <c:v>0.66249999999999998</c:v>
                </c:pt>
                <c:pt idx="11257">
                  <c:v>0.67500000000000004</c:v>
                </c:pt>
                <c:pt idx="11258">
                  <c:v>0.6875</c:v>
                </c:pt>
                <c:pt idx="11259">
                  <c:v>0.7</c:v>
                </c:pt>
                <c:pt idx="11260">
                  <c:v>0.71250000000000002</c:v>
                </c:pt>
                <c:pt idx="11261">
                  <c:v>0.72499999999999998</c:v>
                </c:pt>
                <c:pt idx="11262">
                  <c:v>0.73750000000000004</c:v>
                </c:pt>
                <c:pt idx="11263">
                  <c:v>0.75</c:v>
                </c:pt>
                <c:pt idx="11264">
                  <c:v>0.76249999999999996</c:v>
                </c:pt>
                <c:pt idx="11265">
                  <c:v>0.77500000000000002</c:v>
                </c:pt>
                <c:pt idx="11266">
                  <c:v>0.78749999999999998</c:v>
                </c:pt>
                <c:pt idx="11267">
                  <c:v>0.8</c:v>
                </c:pt>
                <c:pt idx="11268">
                  <c:v>0.8125</c:v>
                </c:pt>
                <c:pt idx="11269">
                  <c:v>0.82499999999999996</c:v>
                </c:pt>
                <c:pt idx="11270">
                  <c:v>0.83750000000000002</c:v>
                </c:pt>
                <c:pt idx="11271">
                  <c:v>0.85</c:v>
                </c:pt>
                <c:pt idx="11272">
                  <c:v>0.86250000000000004</c:v>
                </c:pt>
                <c:pt idx="11273">
                  <c:v>0.875</c:v>
                </c:pt>
                <c:pt idx="11274">
                  <c:v>0.88749999999999996</c:v>
                </c:pt>
                <c:pt idx="11275">
                  <c:v>0.9</c:v>
                </c:pt>
                <c:pt idx="11276">
                  <c:v>0.91249999999999998</c:v>
                </c:pt>
                <c:pt idx="11277">
                  <c:v>0.92500000000000004</c:v>
                </c:pt>
                <c:pt idx="11278">
                  <c:v>0.9375</c:v>
                </c:pt>
                <c:pt idx="11279">
                  <c:v>0.95</c:v>
                </c:pt>
                <c:pt idx="11280">
                  <c:v>0.96250000000000002</c:v>
                </c:pt>
                <c:pt idx="11281">
                  <c:v>0.97499999999999998</c:v>
                </c:pt>
                <c:pt idx="11282">
                  <c:v>0.98750000000000004</c:v>
                </c:pt>
                <c:pt idx="11283">
                  <c:v>0</c:v>
                </c:pt>
                <c:pt idx="11284">
                  <c:v>1.1764705882352899E-2</c:v>
                </c:pt>
                <c:pt idx="11285">
                  <c:v>2.3529411764705799E-2</c:v>
                </c:pt>
                <c:pt idx="11286">
                  <c:v>3.5294117647058802E-2</c:v>
                </c:pt>
                <c:pt idx="11287">
                  <c:v>4.7058823529411702E-2</c:v>
                </c:pt>
                <c:pt idx="11288">
                  <c:v>5.8823529411764698E-2</c:v>
                </c:pt>
                <c:pt idx="11289">
                  <c:v>7.0588235294117604E-2</c:v>
                </c:pt>
                <c:pt idx="11290">
                  <c:v>8.2352941176470504E-2</c:v>
                </c:pt>
                <c:pt idx="11291">
                  <c:v>9.41176470588235E-2</c:v>
                </c:pt>
                <c:pt idx="11292">
                  <c:v>0.105882352941176</c:v>
                </c:pt>
                <c:pt idx="11293">
                  <c:v>0.11764705882352899</c:v>
                </c:pt>
                <c:pt idx="11294">
                  <c:v>0.129411764705882</c:v>
                </c:pt>
                <c:pt idx="11295">
                  <c:v>0.14117647058823499</c:v>
                </c:pt>
                <c:pt idx="11296">
                  <c:v>0.152941176470588</c:v>
                </c:pt>
                <c:pt idx="11297">
                  <c:v>0.16470588235294101</c:v>
                </c:pt>
                <c:pt idx="11298">
                  <c:v>0.17647058823529399</c:v>
                </c:pt>
                <c:pt idx="11299">
                  <c:v>0.188235294117647</c:v>
                </c:pt>
                <c:pt idx="11300">
                  <c:v>0.2</c:v>
                </c:pt>
                <c:pt idx="11301">
                  <c:v>0.21176470588235199</c:v>
                </c:pt>
                <c:pt idx="11302">
                  <c:v>0.223529411764705</c:v>
                </c:pt>
                <c:pt idx="11303">
                  <c:v>0.23529411764705799</c:v>
                </c:pt>
                <c:pt idx="11304">
                  <c:v>0.247058823529411</c:v>
                </c:pt>
                <c:pt idx="11305">
                  <c:v>0.25882352941176401</c:v>
                </c:pt>
                <c:pt idx="11306">
                  <c:v>0.27058823529411702</c:v>
                </c:pt>
                <c:pt idx="11307">
                  <c:v>0.28235294117646997</c:v>
                </c:pt>
                <c:pt idx="11308">
                  <c:v>0.29411764705882298</c:v>
                </c:pt>
                <c:pt idx="11309">
                  <c:v>0.30588235294117599</c:v>
                </c:pt>
                <c:pt idx="11310">
                  <c:v>0.317647058823529</c:v>
                </c:pt>
                <c:pt idx="11311">
                  <c:v>0.32941176470588202</c:v>
                </c:pt>
                <c:pt idx="11312">
                  <c:v>0.34117647058823503</c:v>
                </c:pt>
                <c:pt idx="11313">
                  <c:v>0.35294117647058798</c:v>
                </c:pt>
                <c:pt idx="11314">
                  <c:v>0.36470588235294099</c:v>
                </c:pt>
                <c:pt idx="11315">
                  <c:v>0.376470588235294</c:v>
                </c:pt>
                <c:pt idx="11316">
                  <c:v>0.38823529411764701</c:v>
                </c:pt>
                <c:pt idx="11317">
                  <c:v>0.4</c:v>
                </c:pt>
                <c:pt idx="11318">
                  <c:v>0.41176470588235198</c:v>
                </c:pt>
                <c:pt idx="11319">
                  <c:v>0.42352941176470499</c:v>
                </c:pt>
                <c:pt idx="11320">
                  <c:v>0.435294117647058</c:v>
                </c:pt>
                <c:pt idx="11321">
                  <c:v>0.44705882352941101</c:v>
                </c:pt>
                <c:pt idx="11322">
                  <c:v>0.45882352941176402</c:v>
                </c:pt>
                <c:pt idx="11323">
                  <c:v>0.47058823529411697</c:v>
                </c:pt>
                <c:pt idx="11324">
                  <c:v>0.48235294117646998</c:v>
                </c:pt>
                <c:pt idx="11325">
                  <c:v>0.494117647058823</c:v>
                </c:pt>
                <c:pt idx="11326">
                  <c:v>0.50588235294117601</c:v>
                </c:pt>
                <c:pt idx="11327">
                  <c:v>0.51764705882352902</c:v>
                </c:pt>
                <c:pt idx="11328">
                  <c:v>0.52941176470588203</c:v>
                </c:pt>
                <c:pt idx="11329">
                  <c:v>0.54117647058823504</c:v>
                </c:pt>
                <c:pt idx="11330">
                  <c:v>0.55294117647058805</c:v>
                </c:pt>
                <c:pt idx="11331">
                  <c:v>0.56470588235294095</c:v>
                </c:pt>
                <c:pt idx="11332">
                  <c:v>0.57647058823529396</c:v>
                </c:pt>
                <c:pt idx="11333">
                  <c:v>0.58823529411764697</c:v>
                </c:pt>
                <c:pt idx="11334">
                  <c:v>0.6</c:v>
                </c:pt>
                <c:pt idx="11335">
                  <c:v>0.61176470588235299</c:v>
                </c:pt>
                <c:pt idx="11336">
                  <c:v>0.623529411764705</c:v>
                </c:pt>
                <c:pt idx="11337">
                  <c:v>0.63529411764705801</c:v>
                </c:pt>
                <c:pt idx="11338">
                  <c:v>0.64705882352941102</c:v>
                </c:pt>
                <c:pt idx="11339">
                  <c:v>0.65882352941176403</c:v>
                </c:pt>
                <c:pt idx="11340">
                  <c:v>0.67058823529411704</c:v>
                </c:pt>
                <c:pt idx="11341">
                  <c:v>0.68235294117647005</c:v>
                </c:pt>
                <c:pt idx="11342">
                  <c:v>0.69411764705882295</c:v>
                </c:pt>
                <c:pt idx="11343">
                  <c:v>0.70588235294117596</c:v>
                </c:pt>
                <c:pt idx="11344">
                  <c:v>0.71764705882352897</c:v>
                </c:pt>
                <c:pt idx="11345">
                  <c:v>0.72941176470588198</c:v>
                </c:pt>
                <c:pt idx="11346">
                  <c:v>0.74117647058823499</c:v>
                </c:pt>
                <c:pt idx="11347">
                  <c:v>0.752941176470588</c:v>
                </c:pt>
                <c:pt idx="11348">
                  <c:v>0.76470588235294101</c:v>
                </c:pt>
                <c:pt idx="11349">
                  <c:v>0.77647058823529402</c:v>
                </c:pt>
                <c:pt idx="11350">
                  <c:v>0.78823529411764703</c:v>
                </c:pt>
                <c:pt idx="11351">
                  <c:v>0.8</c:v>
                </c:pt>
                <c:pt idx="11352">
                  <c:v>0.81176470588235194</c:v>
                </c:pt>
                <c:pt idx="11353">
                  <c:v>0.82352941176470495</c:v>
                </c:pt>
                <c:pt idx="11354">
                  <c:v>0.83529411764705797</c:v>
                </c:pt>
                <c:pt idx="11355">
                  <c:v>0.84705882352941098</c:v>
                </c:pt>
                <c:pt idx="11356">
                  <c:v>0.85882352941176399</c:v>
                </c:pt>
                <c:pt idx="11357">
                  <c:v>0.870588235294117</c:v>
                </c:pt>
                <c:pt idx="11358">
                  <c:v>0.88235294117647001</c:v>
                </c:pt>
                <c:pt idx="11359">
                  <c:v>0.89411764705882302</c:v>
                </c:pt>
                <c:pt idx="11360">
                  <c:v>0.90588235294117603</c:v>
                </c:pt>
                <c:pt idx="11361">
                  <c:v>0.91764705882352904</c:v>
                </c:pt>
                <c:pt idx="11362">
                  <c:v>0.92941176470588205</c:v>
                </c:pt>
                <c:pt idx="11363">
                  <c:v>0.94117647058823495</c:v>
                </c:pt>
                <c:pt idx="11364">
                  <c:v>0.95294117647058796</c:v>
                </c:pt>
                <c:pt idx="11365">
                  <c:v>0.96470588235294097</c:v>
                </c:pt>
                <c:pt idx="11366">
                  <c:v>0.97647058823529398</c:v>
                </c:pt>
                <c:pt idx="11367">
                  <c:v>0.98823529411764699</c:v>
                </c:pt>
                <c:pt idx="11368">
                  <c:v>0</c:v>
                </c:pt>
                <c:pt idx="11369">
                  <c:v>2.5000000000000001E-2</c:v>
                </c:pt>
                <c:pt idx="11370">
                  <c:v>0.05</c:v>
                </c:pt>
                <c:pt idx="11371">
                  <c:v>7.4999999999999997E-2</c:v>
                </c:pt>
                <c:pt idx="11372">
                  <c:v>0.1</c:v>
                </c:pt>
                <c:pt idx="11373">
                  <c:v>0.125</c:v>
                </c:pt>
                <c:pt idx="11374">
                  <c:v>0.15</c:v>
                </c:pt>
                <c:pt idx="11375">
                  <c:v>0.17499999999999999</c:v>
                </c:pt>
                <c:pt idx="11376">
                  <c:v>0.2</c:v>
                </c:pt>
                <c:pt idx="11377">
                  <c:v>0.22500000000000001</c:v>
                </c:pt>
                <c:pt idx="11378">
                  <c:v>0.25</c:v>
                </c:pt>
                <c:pt idx="11379">
                  <c:v>0.27500000000000002</c:v>
                </c:pt>
                <c:pt idx="11380">
                  <c:v>0.3</c:v>
                </c:pt>
                <c:pt idx="11381">
                  <c:v>0.32500000000000001</c:v>
                </c:pt>
                <c:pt idx="11382">
                  <c:v>0.35</c:v>
                </c:pt>
                <c:pt idx="11383">
                  <c:v>0.375</c:v>
                </c:pt>
                <c:pt idx="11384">
                  <c:v>0.4</c:v>
                </c:pt>
                <c:pt idx="11385">
                  <c:v>0.42499999999999999</c:v>
                </c:pt>
                <c:pt idx="11386">
                  <c:v>0.45</c:v>
                </c:pt>
                <c:pt idx="11387">
                  <c:v>0.47499999999999998</c:v>
                </c:pt>
                <c:pt idx="11388">
                  <c:v>0.5</c:v>
                </c:pt>
                <c:pt idx="11389">
                  <c:v>0.52500000000000002</c:v>
                </c:pt>
                <c:pt idx="11390">
                  <c:v>0.55000000000000004</c:v>
                </c:pt>
                <c:pt idx="11391">
                  <c:v>0.57499999999999996</c:v>
                </c:pt>
                <c:pt idx="11392">
                  <c:v>0.6</c:v>
                </c:pt>
                <c:pt idx="11393">
                  <c:v>0.625</c:v>
                </c:pt>
                <c:pt idx="11394">
                  <c:v>0.65</c:v>
                </c:pt>
                <c:pt idx="11395">
                  <c:v>0.67500000000000004</c:v>
                </c:pt>
                <c:pt idx="11396">
                  <c:v>0.7</c:v>
                </c:pt>
                <c:pt idx="11397">
                  <c:v>0.72499999999999998</c:v>
                </c:pt>
                <c:pt idx="11398">
                  <c:v>0.75</c:v>
                </c:pt>
                <c:pt idx="11399">
                  <c:v>0.77500000000000002</c:v>
                </c:pt>
                <c:pt idx="11400">
                  <c:v>0.8</c:v>
                </c:pt>
                <c:pt idx="11401">
                  <c:v>0.82499999999999996</c:v>
                </c:pt>
                <c:pt idx="11402">
                  <c:v>0.85</c:v>
                </c:pt>
                <c:pt idx="11403">
                  <c:v>0.875</c:v>
                </c:pt>
                <c:pt idx="11404">
                  <c:v>0.9</c:v>
                </c:pt>
                <c:pt idx="11405">
                  <c:v>0.92500000000000004</c:v>
                </c:pt>
                <c:pt idx="11406">
                  <c:v>0.95</c:v>
                </c:pt>
                <c:pt idx="11407">
                  <c:v>0.97499999999999998</c:v>
                </c:pt>
                <c:pt idx="11408">
                  <c:v>0</c:v>
                </c:pt>
                <c:pt idx="11409">
                  <c:v>1.4925373134328301E-2</c:v>
                </c:pt>
                <c:pt idx="11410">
                  <c:v>2.9850746268656699E-2</c:v>
                </c:pt>
                <c:pt idx="11411">
                  <c:v>4.4776119402985003E-2</c:v>
                </c:pt>
                <c:pt idx="11412">
                  <c:v>5.9701492537313397E-2</c:v>
                </c:pt>
                <c:pt idx="11413">
                  <c:v>7.4626865671641701E-2</c:v>
                </c:pt>
                <c:pt idx="11414">
                  <c:v>8.9552238805970102E-2</c:v>
                </c:pt>
                <c:pt idx="11415">
                  <c:v>0.104477611940298</c:v>
                </c:pt>
                <c:pt idx="11416">
                  <c:v>0.119402985074626</c:v>
                </c:pt>
                <c:pt idx="11417">
                  <c:v>0.134328358208955</c:v>
                </c:pt>
                <c:pt idx="11418">
                  <c:v>0.14925373134328301</c:v>
                </c:pt>
                <c:pt idx="11419">
                  <c:v>0.164179104477611</c:v>
                </c:pt>
                <c:pt idx="11420">
                  <c:v>0.17910447761194001</c:v>
                </c:pt>
                <c:pt idx="11421">
                  <c:v>0.194029850746268</c:v>
                </c:pt>
                <c:pt idx="11422">
                  <c:v>0.20895522388059701</c:v>
                </c:pt>
                <c:pt idx="11423">
                  <c:v>0.22388059701492499</c:v>
                </c:pt>
                <c:pt idx="11424">
                  <c:v>0.23880597014925301</c:v>
                </c:pt>
                <c:pt idx="11425">
                  <c:v>0.25373134328358199</c:v>
                </c:pt>
                <c:pt idx="11426">
                  <c:v>0.26865671641791</c:v>
                </c:pt>
                <c:pt idx="11427">
                  <c:v>0.28358208955223801</c:v>
                </c:pt>
                <c:pt idx="11428">
                  <c:v>0.29850746268656703</c:v>
                </c:pt>
                <c:pt idx="11429">
                  <c:v>0.31343283582089498</c:v>
                </c:pt>
                <c:pt idx="11430">
                  <c:v>0.328358208955223</c:v>
                </c:pt>
                <c:pt idx="11431">
                  <c:v>0.34328358208955201</c:v>
                </c:pt>
                <c:pt idx="11432">
                  <c:v>0.35820895522388002</c:v>
                </c:pt>
                <c:pt idx="11433">
                  <c:v>0.37313432835820898</c:v>
                </c:pt>
                <c:pt idx="11434">
                  <c:v>0.38805970149253699</c:v>
                </c:pt>
                <c:pt idx="11435">
                  <c:v>0.402985074626865</c:v>
                </c:pt>
                <c:pt idx="11436">
                  <c:v>0.41791044776119401</c:v>
                </c:pt>
                <c:pt idx="11437">
                  <c:v>0.43283582089552203</c:v>
                </c:pt>
                <c:pt idx="11438">
                  <c:v>0.44776119402984998</c:v>
                </c:pt>
                <c:pt idx="11439">
                  <c:v>0.462686567164179</c:v>
                </c:pt>
                <c:pt idx="11440">
                  <c:v>0.47761194029850701</c:v>
                </c:pt>
                <c:pt idx="11441">
                  <c:v>0.49253731343283502</c:v>
                </c:pt>
                <c:pt idx="11442">
                  <c:v>0.50746268656716398</c:v>
                </c:pt>
                <c:pt idx="11443">
                  <c:v>0.52238805970149205</c:v>
                </c:pt>
                <c:pt idx="11444">
                  <c:v>0.53731343283582</c:v>
                </c:pt>
                <c:pt idx="11445">
                  <c:v>0.55223880597014896</c:v>
                </c:pt>
                <c:pt idx="11446">
                  <c:v>0.56716417910447703</c:v>
                </c:pt>
                <c:pt idx="11447">
                  <c:v>0.58208955223880599</c:v>
                </c:pt>
                <c:pt idx="11448">
                  <c:v>0.59701492537313405</c:v>
                </c:pt>
                <c:pt idx="11449">
                  <c:v>0.61194029850746201</c:v>
                </c:pt>
                <c:pt idx="11450">
                  <c:v>0.62686567164179097</c:v>
                </c:pt>
                <c:pt idx="11451">
                  <c:v>0.64179104477611904</c:v>
                </c:pt>
                <c:pt idx="11452">
                  <c:v>0.65671641791044699</c:v>
                </c:pt>
                <c:pt idx="11453">
                  <c:v>0.67164179104477595</c:v>
                </c:pt>
                <c:pt idx="11454">
                  <c:v>0.68656716417910402</c:v>
                </c:pt>
                <c:pt idx="11455">
                  <c:v>0.70149253731343197</c:v>
                </c:pt>
                <c:pt idx="11456">
                  <c:v>0.71641791044776104</c:v>
                </c:pt>
                <c:pt idx="11457">
                  <c:v>0.731343283582089</c:v>
                </c:pt>
                <c:pt idx="11458">
                  <c:v>0.74626865671641796</c:v>
                </c:pt>
                <c:pt idx="11459">
                  <c:v>0.76119402985074602</c:v>
                </c:pt>
                <c:pt idx="11460">
                  <c:v>0.77611940298507398</c:v>
                </c:pt>
                <c:pt idx="11461">
                  <c:v>0.79104477611940205</c:v>
                </c:pt>
                <c:pt idx="11462">
                  <c:v>0.80597014925373101</c:v>
                </c:pt>
                <c:pt idx="11463">
                  <c:v>0.82089552238805896</c:v>
                </c:pt>
                <c:pt idx="11464">
                  <c:v>0.83582089552238803</c:v>
                </c:pt>
                <c:pt idx="11465">
                  <c:v>0.85074626865671599</c:v>
                </c:pt>
                <c:pt idx="11466">
                  <c:v>0.86567164179104406</c:v>
                </c:pt>
                <c:pt idx="11467">
                  <c:v>0.88059701492537301</c:v>
                </c:pt>
                <c:pt idx="11468">
                  <c:v>0.89552238805970097</c:v>
                </c:pt>
                <c:pt idx="11469">
                  <c:v>0.91044776119402904</c:v>
                </c:pt>
                <c:pt idx="11470">
                  <c:v>0.92537313432835799</c:v>
                </c:pt>
                <c:pt idx="11471">
                  <c:v>0.94029850746268595</c:v>
                </c:pt>
                <c:pt idx="11472">
                  <c:v>0.95522388059701402</c:v>
                </c:pt>
                <c:pt idx="11473">
                  <c:v>0.97014925373134298</c:v>
                </c:pt>
                <c:pt idx="11474">
                  <c:v>0.98507462686567104</c:v>
                </c:pt>
                <c:pt idx="11475">
                  <c:v>0</c:v>
                </c:pt>
                <c:pt idx="11476">
                  <c:v>3.7037037037037E-2</c:v>
                </c:pt>
                <c:pt idx="11477">
                  <c:v>7.4074074074074001E-2</c:v>
                </c:pt>
                <c:pt idx="11478">
                  <c:v>0.11111111111111099</c:v>
                </c:pt>
                <c:pt idx="11479">
                  <c:v>0.148148148148148</c:v>
                </c:pt>
                <c:pt idx="11480">
                  <c:v>0.18518518518518501</c:v>
                </c:pt>
                <c:pt idx="11481">
                  <c:v>0.22222222222222199</c:v>
                </c:pt>
                <c:pt idx="11482">
                  <c:v>0.25925925925925902</c:v>
                </c:pt>
                <c:pt idx="11483">
                  <c:v>0.296296296296296</c:v>
                </c:pt>
                <c:pt idx="11484">
                  <c:v>0.33333333333333298</c:v>
                </c:pt>
                <c:pt idx="11485">
                  <c:v>0.37037037037037002</c:v>
                </c:pt>
                <c:pt idx="11486">
                  <c:v>0.407407407407407</c:v>
                </c:pt>
                <c:pt idx="11487">
                  <c:v>0.44444444444444398</c:v>
                </c:pt>
                <c:pt idx="11488">
                  <c:v>0.48148148148148101</c:v>
                </c:pt>
                <c:pt idx="11489">
                  <c:v>0.51851851851851805</c:v>
                </c:pt>
                <c:pt idx="11490">
                  <c:v>0.55555555555555503</c:v>
                </c:pt>
                <c:pt idx="11491">
                  <c:v>0.592592592592592</c:v>
                </c:pt>
                <c:pt idx="11492">
                  <c:v>0.62962962962962898</c:v>
                </c:pt>
                <c:pt idx="11493">
                  <c:v>0.66666666666666596</c:v>
                </c:pt>
                <c:pt idx="11494">
                  <c:v>0.70370370370370305</c:v>
                </c:pt>
                <c:pt idx="11495">
                  <c:v>0.74074074074074003</c:v>
                </c:pt>
                <c:pt idx="11496">
                  <c:v>0.77777777777777701</c:v>
                </c:pt>
                <c:pt idx="11497">
                  <c:v>0.81481481481481399</c:v>
                </c:pt>
                <c:pt idx="11498">
                  <c:v>0.85185185185185097</c:v>
                </c:pt>
                <c:pt idx="11499">
                  <c:v>0.88888888888888795</c:v>
                </c:pt>
                <c:pt idx="11500">
                  <c:v>0.92592592592592504</c:v>
                </c:pt>
                <c:pt idx="11501">
                  <c:v>0.96296296296296202</c:v>
                </c:pt>
                <c:pt idx="11502">
                  <c:v>0</c:v>
                </c:pt>
                <c:pt idx="11503">
                  <c:v>2.5000000000000001E-2</c:v>
                </c:pt>
                <c:pt idx="11504">
                  <c:v>0.05</c:v>
                </c:pt>
                <c:pt idx="11505">
                  <c:v>7.4999999999999997E-2</c:v>
                </c:pt>
                <c:pt idx="11506">
                  <c:v>0.1</c:v>
                </c:pt>
                <c:pt idx="11507">
                  <c:v>0.125</c:v>
                </c:pt>
                <c:pt idx="11508">
                  <c:v>0.15</c:v>
                </c:pt>
                <c:pt idx="11509">
                  <c:v>0.17499999999999999</c:v>
                </c:pt>
                <c:pt idx="11510">
                  <c:v>0.2</c:v>
                </c:pt>
                <c:pt idx="11511">
                  <c:v>0.22500000000000001</c:v>
                </c:pt>
                <c:pt idx="11512">
                  <c:v>0.25</c:v>
                </c:pt>
                <c:pt idx="11513">
                  <c:v>0.27500000000000002</c:v>
                </c:pt>
                <c:pt idx="11514">
                  <c:v>0.3</c:v>
                </c:pt>
                <c:pt idx="11515">
                  <c:v>0.32500000000000001</c:v>
                </c:pt>
                <c:pt idx="11516">
                  <c:v>0.35</c:v>
                </c:pt>
                <c:pt idx="11517">
                  <c:v>0.375</c:v>
                </c:pt>
                <c:pt idx="11518">
                  <c:v>0.4</c:v>
                </c:pt>
                <c:pt idx="11519">
                  <c:v>0.42499999999999999</c:v>
                </c:pt>
                <c:pt idx="11520">
                  <c:v>0.45</c:v>
                </c:pt>
                <c:pt idx="11521">
                  <c:v>0.47499999999999998</c:v>
                </c:pt>
                <c:pt idx="11522">
                  <c:v>0.5</c:v>
                </c:pt>
                <c:pt idx="11523">
                  <c:v>0.52500000000000002</c:v>
                </c:pt>
                <c:pt idx="11524">
                  <c:v>0.55000000000000004</c:v>
                </c:pt>
                <c:pt idx="11525">
                  <c:v>0.57499999999999996</c:v>
                </c:pt>
                <c:pt idx="11526">
                  <c:v>0.6</c:v>
                </c:pt>
                <c:pt idx="11527">
                  <c:v>0.625</c:v>
                </c:pt>
                <c:pt idx="11528">
                  <c:v>0.65</c:v>
                </c:pt>
                <c:pt idx="11529">
                  <c:v>0.67500000000000004</c:v>
                </c:pt>
                <c:pt idx="11530">
                  <c:v>0.7</c:v>
                </c:pt>
                <c:pt idx="11531">
                  <c:v>0.72499999999999998</c:v>
                </c:pt>
                <c:pt idx="11532">
                  <c:v>0.75</c:v>
                </c:pt>
                <c:pt idx="11533">
                  <c:v>0.77500000000000002</c:v>
                </c:pt>
                <c:pt idx="11534">
                  <c:v>0.8</c:v>
                </c:pt>
                <c:pt idx="11535">
                  <c:v>0.82499999999999996</c:v>
                </c:pt>
                <c:pt idx="11536">
                  <c:v>0.85</c:v>
                </c:pt>
                <c:pt idx="11537">
                  <c:v>0.875</c:v>
                </c:pt>
                <c:pt idx="11538">
                  <c:v>0.9</c:v>
                </c:pt>
                <c:pt idx="11539">
                  <c:v>0.92500000000000004</c:v>
                </c:pt>
                <c:pt idx="11540">
                  <c:v>0.95</c:v>
                </c:pt>
                <c:pt idx="11541">
                  <c:v>0.97499999999999998</c:v>
                </c:pt>
                <c:pt idx="11542">
                  <c:v>0</c:v>
                </c:pt>
                <c:pt idx="11543">
                  <c:v>8.1967213114754103E-3</c:v>
                </c:pt>
                <c:pt idx="11544">
                  <c:v>1.63934426229508E-2</c:v>
                </c:pt>
                <c:pt idx="11545">
                  <c:v>2.4590163934426201E-2</c:v>
                </c:pt>
                <c:pt idx="11546">
                  <c:v>3.2786885245901599E-2</c:v>
                </c:pt>
                <c:pt idx="11547">
                  <c:v>4.0983606557376998E-2</c:v>
                </c:pt>
                <c:pt idx="11548">
                  <c:v>4.9180327868852403E-2</c:v>
                </c:pt>
                <c:pt idx="11549">
                  <c:v>5.7377049180327801E-2</c:v>
                </c:pt>
                <c:pt idx="11550">
                  <c:v>6.5573770491803199E-2</c:v>
                </c:pt>
                <c:pt idx="11551">
                  <c:v>7.3770491803278604E-2</c:v>
                </c:pt>
                <c:pt idx="11552">
                  <c:v>8.1967213114753995E-2</c:v>
                </c:pt>
                <c:pt idx="11553">
                  <c:v>9.0163934426229497E-2</c:v>
                </c:pt>
                <c:pt idx="11554">
                  <c:v>9.8360655737704902E-2</c:v>
                </c:pt>
                <c:pt idx="11555">
                  <c:v>0.10655737704918</c:v>
                </c:pt>
                <c:pt idx="11556">
                  <c:v>0.114754098360655</c:v>
                </c:pt>
                <c:pt idx="11557">
                  <c:v>0.12295081967213101</c:v>
                </c:pt>
                <c:pt idx="11558">
                  <c:v>0.13114754098360601</c:v>
                </c:pt>
                <c:pt idx="11559">
                  <c:v>0.13934426229508101</c:v>
                </c:pt>
                <c:pt idx="11560">
                  <c:v>0.14754098360655701</c:v>
                </c:pt>
                <c:pt idx="11561">
                  <c:v>0.15573770491803199</c:v>
                </c:pt>
                <c:pt idx="11562">
                  <c:v>0.16393442622950799</c:v>
                </c:pt>
                <c:pt idx="11563">
                  <c:v>0.17213114754098299</c:v>
                </c:pt>
                <c:pt idx="11564">
                  <c:v>0.18032786885245899</c:v>
                </c:pt>
                <c:pt idx="11565">
                  <c:v>0.188524590163934</c:v>
                </c:pt>
                <c:pt idx="11566">
                  <c:v>0.196721311475409</c:v>
                </c:pt>
                <c:pt idx="11567">
                  <c:v>0.204918032786885</c:v>
                </c:pt>
                <c:pt idx="11568">
                  <c:v>0.21311475409836</c:v>
                </c:pt>
                <c:pt idx="11569">
                  <c:v>0.22131147540983601</c:v>
                </c:pt>
                <c:pt idx="11570">
                  <c:v>0.22950819672131101</c:v>
                </c:pt>
                <c:pt idx="11571">
                  <c:v>0.23770491803278601</c:v>
                </c:pt>
                <c:pt idx="11572">
                  <c:v>0.24590163934426201</c:v>
                </c:pt>
                <c:pt idx="11573">
                  <c:v>0.25409836065573699</c:v>
                </c:pt>
                <c:pt idx="11574">
                  <c:v>0.26229508196721302</c:v>
                </c:pt>
                <c:pt idx="11575">
                  <c:v>0.27049180327868799</c:v>
                </c:pt>
                <c:pt idx="11576">
                  <c:v>0.27868852459016302</c:v>
                </c:pt>
                <c:pt idx="11577">
                  <c:v>0.286885245901639</c:v>
                </c:pt>
                <c:pt idx="11578">
                  <c:v>0.29508196721311403</c:v>
                </c:pt>
                <c:pt idx="11579">
                  <c:v>0.30327868852459</c:v>
                </c:pt>
                <c:pt idx="11580">
                  <c:v>0.31147540983606498</c:v>
                </c:pt>
                <c:pt idx="11581">
                  <c:v>0.31967213114754101</c:v>
                </c:pt>
                <c:pt idx="11582">
                  <c:v>0.32786885245901598</c:v>
                </c:pt>
                <c:pt idx="11583">
                  <c:v>0.33606557377049101</c:v>
                </c:pt>
                <c:pt idx="11584">
                  <c:v>0.34426229508196698</c:v>
                </c:pt>
                <c:pt idx="11585">
                  <c:v>0.35245901639344202</c:v>
                </c:pt>
                <c:pt idx="11586">
                  <c:v>0.36065573770491799</c:v>
                </c:pt>
                <c:pt idx="11587">
                  <c:v>0.36885245901639302</c:v>
                </c:pt>
                <c:pt idx="11588">
                  <c:v>0.37704918032786799</c:v>
                </c:pt>
                <c:pt idx="11589">
                  <c:v>0.38524590163934402</c:v>
                </c:pt>
                <c:pt idx="11590">
                  <c:v>0.393442622950819</c:v>
                </c:pt>
                <c:pt idx="11591">
                  <c:v>0.40163934426229497</c:v>
                </c:pt>
                <c:pt idx="11592">
                  <c:v>0.40983606557377</c:v>
                </c:pt>
                <c:pt idx="11593">
                  <c:v>0.41803278688524498</c:v>
                </c:pt>
                <c:pt idx="11594">
                  <c:v>0.42622950819672101</c:v>
                </c:pt>
                <c:pt idx="11595">
                  <c:v>0.43442622950819598</c:v>
                </c:pt>
                <c:pt idx="11596">
                  <c:v>0.44262295081967201</c:v>
                </c:pt>
                <c:pt idx="11597">
                  <c:v>0.45081967213114699</c:v>
                </c:pt>
                <c:pt idx="11598">
                  <c:v>0.45901639344262202</c:v>
                </c:pt>
                <c:pt idx="11599">
                  <c:v>0.46721311475409799</c:v>
                </c:pt>
                <c:pt idx="11600">
                  <c:v>0.47540983606557302</c:v>
                </c:pt>
                <c:pt idx="11601">
                  <c:v>0.483606557377049</c:v>
                </c:pt>
                <c:pt idx="11602">
                  <c:v>0.49180327868852403</c:v>
                </c:pt>
                <c:pt idx="11603">
                  <c:v>0.5</c:v>
                </c:pt>
                <c:pt idx="11604">
                  <c:v>0.50819672131147497</c:v>
                </c:pt>
                <c:pt idx="11605">
                  <c:v>0.51639344262294995</c:v>
                </c:pt>
                <c:pt idx="11606">
                  <c:v>0.52459016393442603</c:v>
                </c:pt>
                <c:pt idx="11607">
                  <c:v>0.53278688524590101</c:v>
                </c:pt>
                <c:pt idx="11608">
                  <c:v>0.54098360655737698</c:v>
                </c:pt>
                <c:pt idx="11609">
                  <c:v>0.54918032786885196</c:v>
                </c:pt>
                <c:pt idx="11610">
                  <c:v>0.55737704918032704</c:v>
                </c:pt>
                <c:pt idx="11611">
                  <c:v>0.56557377049180302</c:v>
                </c:pt>
                <c:pt idx="11612">
                  <c:v>0.57377049180327799</c:v>
                </c:pt>
                <c:pt idx="11613">
                  <c:v>0.58196721311475397</c:v>
                </c:pt>
                <c:pt idx="11614">
                  <c:v>0.59016393442622905</c:v>
                </c:pt>
                <c:pt idx="11615">
                  <c:v>0.59836065573770403</c:v>
                </c:pt>
                <c:pt idx="11616">
                  <c:v>0.60655737704918</c:v>
                </c:pt>
                <c:pt idx="11617">
                  <c:v>0.61475409836065498</c:v>
                </c:pt>
                <c:pt idx="11618">
                  <c:v>0.62295081967213095</c:v>
                </c:pt>
                <c:pt idx="11619">
                  <c:v>0.63114754098360604</c:v>
                </c:pt>
                <c:pt idx="11620">
                  <c:v>0.63934426229508201</c:v>
                </c:pt>
                <c:pt idx="11621">
                  <c:v>0.64754098360655699</c:v>
                </c:pt>
                <c:pt idx="11622">
                  <c:v>0.65573770491803196</c:v>
                </c:pt>
                <c:pt idx="11623">
                  <c:v>0.66393442622950805</c:v>
                </c:pt>
                <c:pt idx="11624">
                  <c:v>0.67213114754098302</c:v>
                </c:pt>
                <c:pt idx="11625">
                  <c:v>0.68032786885245899</c:v>
                </c:pt>
                <c:pt idx="11626">
                  <c:v>0.68852459016393397</c:v>
                </c:pt>
                <c:pt idx="11627">
                  <c:v>0.69672131147540906</c:v>
                </c:pt>
                <c:pt idx="11628">
                  <c:v>0.70491803278688503</c:v>
                </c:pt>
                <c:pt idx="11629">
                  <c:v>0.71311475409836</c:v>
                </c:pt>
                <c:pt idx="11630">
                  <c:v>0.72131147540983598</c:v>
                </c:pt>
                <c:pt idx="11631">
                  <c:v>0.72950819672131095</c:v>
                </c:pt>
                <c:pt idx="11632">
                  <c:v>0.73770491803278604</c:v>
                </c:pt>
                <c:pt idx="11633">
                  <c:v>0.74590163934426201</c:v>
                </c:pt>
                <c:pt idx="11634">
                  <c:v>0.75409836065573699</c:v>
                </c:pt>
                <c:pt idx="11635">
                  <c:v>0.76229508196721296</c:v>
                </c:pt>
                <c:pt idx="11636">
                  <c:v>0.77049180327868805</c:v>
                </c:pt>
                <c:pt idx="11637">
                  <c:v>0.77868852459016302</c:v>
                </c:pt>
                <c:pt idx="11638">
                  <c:v>0.786885245901639</c:v>
                </c:pt>
                <c:pt idx="11639">
                  <c:v>0.79508196721311397</c:v>
                </c:pt>
                <c:pt idx="11640">
                  <c:v>0.80327868852458995</c:v>
                </c:pt>
                <c:pt idx="11641">
                  <c:v>0.81147540983606503</c:v>
                </c:pt>
                <c:pt idx="11642">
                  <c:v>0.81967213114754101</c:v>
                </c:pt>
                <c:pt idx="11643">
                  <c:v>0.82786885245901598</c:v>
                </c:pt>
                <c:pt idx="11644">
                  <c:v>0.83606557377049096</c:v>
                </c:pt>
                <c:pt idx="11645">
                  <c:v>0.84426229508196704</c:v>
                </c:pt>
                <c:pt idx="11646">
                  <c:v>0.85245901639344202</c:v>
                </c:pt>
                <c:pt idx="11647">
                  <c:v>0.86065573770491799</c:v>
                </c:pt>
                <c:pt idx="11648">
                  <c:v>0.86885245901639296</c:v>
                </c:pt>
                <c:pt idx="11649">
                  <c:v>0.87704918032786805</c:v>
                </c:pt>
                <c:pt idx="11650">
                  <c:v>0.88524590163934402</c:v>
                </c:pt>
                <c:pt idx="11651">
                  <c:v>0.893442622950819</c:v>
                </c:pt>
                <c:pt idx="11652">
                  <c:v>0.90163934426229497</c:v>
                </c:pt>
                <c:pt idx="11653">
                  <c:v>0.90983606557376995</c:v>
                </c:pt>
                <c:pt idx="11654">
                  <c:v>0.91803278688524503</c:v>
                </c:pt>
                <c:pt idx="11655">
                  <c:v>0.92622950819672101</c:v>
                </c:pt>
                <c:pt idx="11656">
                  <c:v>0.93442622950819598</c:v>
                </c:pt>
                <c:pt idx="11657">
                  <c:v>0.94262295081967196</c:v>
                </c:pt>
                <c:pt idx="11658">
                  <c:v>0.95081967213114704</c:v>
                </c:pt>
                <c:pt idx="11659">
                  <c:v>0.95901639344262202</c:v>
                </c:pt>
                <c:pt idx="11660">
                  <c:v>0.96721311475409799</c:v>
                </c:pt>
                <c:pt idx="11661">
                  <c:v>0.97540983606557297</c:v>
                </c:pt>
                <c:pt idx="11662">
                  <c:v>0.98360655737704905</c:v>
                </c:pt>
                <c:pt idx="11663">
                  <c:v>0.99180327868852403</c:v>
                </c:pt>
                <c:pt idx="11664">
                  <c:v>0</c:v>
                </c:pt>
                <c:pt idx="11665">
                  <c:v>4.54545454545454E-2</c:v>
                </c:pt>
                <c:pt idx="11666">
                  <c:v>9.0909090909090898E-2</c:v>
                </c:pt>
                <c:pt idx="11667">
                  <c:v>0.13636363636363599</c:v>
                </c:pt>
                <c:pt idx="11668">
                  <c:v>0.18181818181818099</c:v>
                </c:pt>
                <c:pt idx="11669">
                  <c:v>0.22727272727272699</c:v>
                </c:pt>
                <c:pt idx="11670">
                  <c:v>0.27272727272727199</c:v>
                </c:pt>
                <c:pt idx="11671">
                  <c:v>0.31818181818181801</c:v>
                </c:pt>
                <c:pt idx="11672">
                  <c:v>0.36363636363636298</c:v>
                </c:pt>
                <c:pt idx="11673">
                  <c:v>0.40909090909090901</c:v>
                </c:pt>
                <c:pt idx="11674">
                  <c:v>0.45454545454545398</c:v>
                </c:pt>
                <c:pt idx="11675">
                  <c:v>0.5</c:v>
                </c:pt>
                <c:pt idx="11676">
                  <c:v>0.54545454545454497</c:v>
                </c:pt>
                <c:pt idx="11677">
                  <c:v>0.59090909090909005</c:v>
                </c:pt>
                <c:pt idx="11678">
                  <c:v>0.63636363636363602</c:v>
                </c:pt>
                <c:pt idx="11679">
                  <c:v>0.68181818181818099</c:v>
                </c:pt>
                <c:pt idx="11680">
                  <c:v>0.72727272727272696</c:v>
                </c:pt>
                <c:pt idx="11681">
                  <c:v>0.77272727272727204</c:v>
                </c:pt>
                <c:pt idx="11682">
                  <c:v>0.81818181818181801</c:v>
                </c:pt>
                <c:pt idx="11683">
                  <c:v>0.86363636363636298</c:v>
                </c:pt>
                <c:pt idx="11684">
                  <c:v>0.90909090909090895</c:v>
                </c:pt>
                <c:pt idx="11685">
                  <c:v>0.95454545454545403</c:v>
                </c:pt>
                <c:pt idx="11686">
                  <c:v>0</c:v>
                </c:pt>
                <c:pt idx="11687">
                  <c:v>3.4482758620689599E-2</c:v>
                </c:pt>
                <c:pt idx="11688">
                  <c:v>6.8965517241379296E-2</c:v>
                </c:pt>
                <c:pt idx="11689">
                  <c:v>0.10344827586206801</c:v>
                </c:pt>
                <c:pt idx="11690">
                  <c:v>0.13793103448275801</c:v>
                </c:pt>
                <c:pt idx="11691">
                  <c:v>0.17241379310344801</c:v>
                </c:pt>
                <c:pt idx="11692">
                  <c:v>0.20689655172413701</c:v>
                </c:pt>
                <c:pt idx="11693">
                  <c:v>0.24137931034482701</c:v>
                </c:pt>
                <c:pt idx="11694">
                  <c:v>0.27586206896551702</c:v>
                </c:pt>
                <c:pt idx="11695">
                  <c:v>0.31034482758620602</c:v>
                </c:pt>
                <c:pt idx="11696">
                  <c:v>0.34482758620689602</c:v>
                </c:pt>
                <c:pt idx="11697">
                  <c:v>0.37931034482758602</c:v>
                </c:pt>
                <c:pt idx="11698">
                  <c:v>0.41379310344827502</c:v>
                </c:pt>
                <c:pt idx="11699">
                  <c:v>0.44827586206896503</c:v>
                </c:pt>
                <c:pt idx="11700">
                  <c:v>0.48275862068965503</c:v>
                </c:pt>
                <c:pt idx="11701">
                  <c:v>0.51724137931034397</c:v>
                </c:pt>
                <c:pt idx="11702">
                  <c:v>0.55172413793103403</c:v>
                </c:pt>
                <c:pt idx="11703">
                  <c:v>0.58620689655172398</c:v>
                </c:pt>
                <c:pt idx="11704">
                  <c:v>0.62068965517241304</c:v>
                </c:pt>
                <c:pt idx="11705">
                  <c:v>0.65517241379310298</c:v>
                </c:pt>
                <c:pt idx="11706">
                  <c:v>0.68965517241379304</c:v>
                </c:pt>
                <c:pt idx="11707">
                  <c:v>0.72413793103448199</c:v>
                </c:pt>
                <c:pt idx="11708">
                  <c:v>0.75862068965517204</c:v>
                </c:pt>
                <c:pt idx="11709">
                  <c:v>0.79310344827586199</c:v>
                </c:pt>
                <c:pt idx="11710">
                  <c:v>0.82758620689655105</c:v>
                </c:pt>
                <c:pt idx="11711">
                  <c:v>0.86206896551724099</c:v>
                </c:pt>
                <c:pt idx="11712">
                  <c:v>0.89655172413793105</c:v>
                </c:pt>
                <c:pt idx="11713">
                  <c:v>0.93103448275862</c:v>
                </c:pt>
                <c:pt idx="11714">
                  <c:v>0.96551724137931005</c:v>
                </c:pt>
                <c:pt idx="11715">
                  <c:v>0</c:v>
                </c:pt>
                <c:pt idx="11716">
                  <c:v>1.8181818181818101E-2</c:v>
                </c:pt>
                <c:pt idx="11717">
                  <c:v>3.6363636363636299E-2</c:v>
                </c:pt>
                <c:pt idx="11718">
                  <c:v>5.4545454545454501E-2</c:v>
                </c:pt>
                <c:pt idx="11719">
                  <c:v>7.2727272727272696E-2</c:v>
                </c:pt>
                <c:pt idx="11720">
                  <c:v>9.0909090909090898E-2</c:v>
                </c:pt>
                <c:pt idx="11721">
                  <c:v>0.109090909090909</c:v>
                </c:pt>
                <c:pt idx="11722">
                  <c:v>0.12727272727272701</c:v>
                </c:pt>
                <c:pt idx="11723">
                  <c:v>0.145454545454545</c:v>
                </c:pt>
                <c:pt idx="11724">
                  <c:v>0.163636363636363</c:v>
                </c:pt>
                <c:pt idx="11725">
                  <c:v>0.18181818181818099</c:v>
                </c:pt>
                <c:pt idx="11726">
                  <c:v>0.2</c:v>
                </c:pt>
                <c:pt idx="11727">
                  <c:v>0.218181818181818</c:v>
                </c:pt>
                <c:pt idx="11728">
                  <c:v>0.236363636363636</c:v>
                </c:pt>
                <c:pt idx="11729">
                  <c:v>0.25454545454545402</c:v>
                </c:pt>
                <c:pt idx="11730">
                  <c:v>0.27272727272727199</c:v>
                </c:pt>
                <c:pt idx="11731">
                  <c:v>0.29090909090909001</c:v>
                </c:pt>
                <c:pt idx="11732">
                  <c:v>0.30909090909090903</c:v>
                </c:pt>
                <c:pt idx="11733">
                  <c:v>0.32727272727272699</c:v>
                </c:pt>
                <c:pt idx="11734">
                  <c:v>0.34545454545454501</c:v>
                </c:pt>
                <c:pt idx="11735">
                  <c:v>0.36363636363636298</c:v>
                </c:pt>
                <c:pt idx="11736">
                  <c:v>0.381818181818181</c:v>
                </c:pt>
                <c:pt idx="11737">
                  <c:v>0.4</c:v>
                </c:pt>
                <c:pt idx="11738">
                  <c:v>0.41818181818181799</c:v>
                </c:pt>
                <c:pt idx="11739">
                  <c:v>0.43636363636363601</c:v>
                </c:pt>
                <c:pt idx="11740">
                  <c:v>0.45454545454545398</c:v>
                </c:pt>
                <c:pt idx="11741">
                  <c:v>0.472727272727272</c:v>
                </c:pt>
                <c:pt idx="11742">
                  <c:v>0.49090909090909002</c:v>
                </c:pt>
                <c:pt idx="11743">
                  <c:v>0.50909090909090904</c:v>
                </c:pt>
                <c:pt idx="11744">
                  <c:v>0.527272727272727</c:v>
                </c:pt>
                <c:pt idx="11745">
                  <c:v>0.54545454545454497</c:v>
                </c:pt>
                <c:pt idx="11746">
                  <c:v>0.56363636363636305</c:v>
                </c:pt>
                <c:pt idx="11747">
                  <c:v>0.58181818181818101</c:v>
                </c:pt>
                <c:pt idx="11748">
                  <c:v>0.6</c:v>
                </c:pt>
                <c:pt idx="11749">
                  <c:v>0.61818181818181805</c:v>
                </c:pt>
                <c:pt idx="11750">
                  <c:v>0.63636363636363602</c:v>
                </c:pt>
                <c:pt idx="11751">
                  <c:v>0.65454545454545399</c:v>
                </c:pt>
                <c:pt idx="11752">
                  <c:v>0.67272727272727195</c:v>
                </c:pt>
                <c:pt idx="11753">
                  <c:v>0.69090909090909003</c:v>
                </c:pt>
                <c:pt idx="11754">
                  <c:v>0.70909090909090899</c:v>
                </c:pt>
                <c:pt idx="11755">
                  <c:v>0.72727272727272696</c:v>
                </c:pt>
                <c:pt idx="11756">
                  <c:v>0.74545454545454504</c:v>
                </c:pt>
                <c:pt idx="11757">
                  <c:v>0.763636363636363</c:v>
                </c:pt>
                <c:pt idx="11758">
                  <c:v>0.78181818181818097</c:v>
                </c:pt>
                <c:pt idx="11759">
                  <c:v>0.8</c:v>
                </c:pt>
                <c:pt idx="11760">
                  <c:v>0.81818181818181801</c:v>
                </c:pt>
                <c:pt idx="11761">
                  <c:v>0.83636363636363598</c:v>
                </c:pt>
                <c:pt idx="11762">
                  <c:v>0.85454545454545405</c:v>
                </c:pt>
                <c:pt idx="11763">
                  <c:v>0.87272727272727202</c:v>
                </c:pt>
                <c:pt idx="11764">
                  <c:v>0.89090909090908998</c:v>
                </c:pt>
                <c:pt idx="11765">
                  <c:v>0.90909090909090895</c:v>
                </c:pt>
                <c:pt idx="11766">
                  <c:v>0.92727272727272703</c:v>
                </c:pt>
                <c:pt idx="11767">
                  <c:v>0.94545454545454499</c:v>
                </c:pt>
                <c:pt idx="11768">
                  <c:v>0.96363636363636296</c:v>
                </c:pt>
                <c:pt idx="11769">
                  <c:v>0.98181818181818103</c:v>
                </c:pt>
                <c:pt idx="11770">
                  <c:v>0</c:v>
                </c:pt>
                <c:pt idx="11771">
                  <c:v>1.26582278481012E-2</c:v>
                </c:pt>
                <c:pt idx="11772">
                  <c:v>2.53164556962025E-2</c:v>
                </c:pt>
                <c:pt idx="11773">
                  <c:v>3.7974683544303799E-2</c:v>
                </c:pt>
                <c:pt idx="11774">
                  <c:v>5.0632911392405E-2</c:v>
                </c:pt>
                <c:pt idx="11775">
                  <c:v>6.3291139240506306E-2</c:v>
                </c:pt>
                <c:pt idx="11776">
                  <c:v>7.5949367088607597E-2</c:v>
                </c:pt>
                <c:pt idx="11777">
                  <c:v>8.8607594936708806E-2</c:v>
                </c:pt>
                <c:pt idx="11778">
                  <c:v>0.10126582278481</c:v>
                </c:pt>
                <c:pt idx="11779">
                  <c:v>0.113924050632911</c:v>
                </c:pt>
                <c:pt idx="11780">
                  <c:v>0.126582278481012</c:v>
                </c:pt>
                <c:pt idx="11781">
                  <c:v>0.139240506329113</c:v>
                </c:pt>
                <c:pt idx="11782">
                  <c:v>0.151898734177215</c:v>
                </c:pt>
                <c:pt idx="11783">
                  <c:v>0.164556962025316</c:v>
                </c:pt>
                <c:pt idx="11784">
                  <c:v>0.177215189873417</c:v>
                </c:pt>
                <c:pt idx="11785">
                  <c:v>0.189873417721519</c:v>
                </c:pt>
                <c:pt idx="11786">
                  <c:v>0.20253164556962</c:v>
                </c:pt>
                <c:pt idx="11787">
                  <c:v>0.215189873417721</c:v>
                </c:pt>
                <c:pt idx="11788">
                  <c:v>0.227848101265822</c:v>
                </c:pt>
                <c:pt idx="11789">
                  <c:v>0.240506329113924</c:v>
                </c:pt>
                <c:pt idx="11790">
                  <c:v>0.253164556962025</c:v>
                </c:pt>
                <c:pt idx="11791">
                  <c:v>0.265822784810126</c:v>
                </c:pt>
                <c:pt idx="11792">
                  <c:v>0.278481012658227</c:v>
                </c:pt>
                <c:pt idx="11793">
                  <c:v>0.291139240506329</c:v>
                </c:pt>
                <c:pt idx="11794">
                  <c:v>0.30379746835443</c:v>
                </c:pt>
                <c:pt idx="11795">
                  <c:v>0.316455696202531</c:v>
                </c:pt>
                <c:pt idx="11796">
                  <c:v>0.329113924050632</c:v>
                </c:pt>
                <c:pt idx="11797">
                  <c:v>0.341772151898734</c:v>
                </c:pt>
                <c:pt idx="11798">
                  <c:v>0.354430379746835</c:v>
                </c:pt>
                <c:pt idx="11799">
                  <c:v>0.367088607594936</c:v>
                </c:pt>
                <c:pt idx="11800">
                  <c:v>0.379746835443038</c:v>
                </c:pt>
                <c:pt idx="11801">
                  <c:v>0.392405063291139</c:v>
                </c:pt>
                <c:pt idx="11802">
                  <c:v>0.40506329113924</c:v>
                </c:pt>
                <c:pt idx="11803">
                  <c:v>0.417721518987341</c:v>
                </c:pt>
                <c:pt idx="11804">
                  <c:v>0.430379746835443</c:v>
                </c:pt>
                <c:pt idx="11805">
                  <c:v>0.443037974683544</c:v>
                </c:pt>
                <c:pt idx="11806">
                  <c:v>0.455696202531645</c:v>
                </c:pt>
                <c:pt idx="11807">
                  <c:v>0.468354430379746</c:v>
                </c:pt>
                <c:pt idx="11808">
                  <c:v>0.481012658227848</c:v>
                </c:pt>
                <c:pt idx="11809">
                  <c:v>0.493670886075949</c:v>
                </c:pt>
                <c:pt idx="11810">
                  <c:v>0.50632911392405</c:v>
                </c:pt>
                <c:pt idx="11811">
                  <c:v>0.518987341772151</c:v>
                </c:pt>
                <c:pt idx="11812">
                  <c:v>0.531645569620253</c:v>
                </c:pt>
                <c:pt idx="11813">
                  <c:v>0.544303797468354</c:v>
                </c:pt>
                <c:pt idx="11814">
                  <c:v>0.556962025316455</c:v>
                </c:pt>
                <c:pt idx="11815">
                  <c:v>0.569620253164557</c:v>
                </c:pt>
                <c:pt idx="11816">
                  <c:v>0.582278481012658</c:v>
                </c:pt>
                <c:pt idx="11817">
                  <c:v>0.594936708860759</c:v>
                </c:pt>
                <c:pt idx="11818">
                  <c:v>0.60759493670886</c:v>
                </c:pt>
                <c:pt idx="11819">
                  <c:v>0.620253164556962</c:v>
                </c:pt>
                <c:pt idx="11820">
                  <c:v>0.632911392405063</c:v>
                </c:pt>
                <c:pt idx="11821">
                  <c:v>0.645569620253164</c:v>
                </c:pt>
                <c:pt idx="11822">
                  <c:v>0.658227848101265</c:v>
                </c:pt>
                <c:pt idx="11823">
                  <c:v>0.670886075949367</c:v>
                </c:pt>
                <c:pt idx="11824">
                  <c:v>0.683544303797468</c:v>
                </c:pt>
                <c:pt idx="11825">
                  <c:v>0.696202531645569</c:v>
                </c:pt>
                <c:pt idx="11826">
                  <c:v>0.70886075949367</c:v>
                </c:pt>
                <c:pt idx="11827">
                  <c:v>0.721518987341772</c:v>
                </c:pt>
                <c:pt idx="11828">
                  <c:v>0.734177215189873</c:v>
                </c:pt>
                <c:pt idx="11829">
                  <c:v>0.746835443037974</c:v>
                </c:pt>
                <c:pt idx="11830">
                  <c:v>0.759493670886076</c:v>
                </c:pt>
                <c:pt idx="11831">
                  <c:v>0.772151898734177</c:v>
                </c:pt>
                <c:pt idx="11832">
                  <c:v>0.784810126582278</c:v>
                </c:pt>
                <c:pt idx="11833">
                  <c:v>0.797468354430379</c:v>
                </c:pt>
                <c:pt idx="11834">
                  <c:v>0.810126582278481</c:v>
                </c:pt>
                <c:pt idx="11835">
                  <c:v>0.822784810126582</c:v>
                </c:pt>
                <c:pt idx="11836">
                  <c:v>0.835443037974683</c:v>
                </c:pt>
                <c:pt idx="11837">
                  <c:v>0.848101265822784</c:v>
                </c:pt>
                <c:pt idx="11838">
                  <c:v>0.860759493670886</c:v>
                </c:pt>
                <c:pt idx="11839">
                  <c:v>0.873417721518987</c:v>
                </c:pt>
                <c:pt idx="11840">
                  <c:v>0.886075949367088</c:v>
                </c:pt>
                <c:pt idx="11841">
                  <c:v>0.898734177215189</c:v>
                </c:pt>
                <c:pt idx="11842">
                  <c:v>0.911392405063291</c:v>
                </c:pt>
                <c:pt idx="11843">
                  <c:v>0.924050632911392</c:v>
                </c:pt>
                <c:pt idx="11844">
                  <c:v>0.936708860759493</c:v>
                </c:pt>
                <c:pt idx="11845">
                  <c:v>0.949367088607594</c:v>
                </c:pt>
                <c:pt idx="11846">
                  <c:v>0.962025316455696</c:v>
                </c:pt>
                <c:pt idx="11847">
                  <c:v>0.974683544303797</c:v>
                </c:pt>
                <c:pt idx="11848">
                  <c:v>0.987341772151898</c:v>
                </c:pt>
                <c:pt idx="11849">
                  <c:v>0</c:v>
                </c:pt>
                <c:pt idx="11850">
                  <c:v>1.2820512820512799E-2</c:v>
                </c:pt>
                <c:pt idx="11851">
                  <c:v>2.5641025641025599E-2</c:v>
                </c:pt>
                <c:pt idx="11852">
                  <c:v>3.8461538461538401E-2</c:v>
                </c:pt>
                <c:pt idx="11853">
                  <c:v>5.1282051282051197E-2</c:v>
                </c:pt>
                <c:pt idx="11854">
                  <c:v>6.4102564102564097E-2</c:v>
                </c:pt>
                <c:pt idx="11855">
                  <c:v>7.69230769230769E-2</c:v>
                </c:pt>
                <c:pt idx="11856">
                  <c:v>8.9743589743589702E-2</c:v>
                </c:pt>
                <c:pt idx="11857">
                  <c:v>0.10256410256410201</c:v>
                </c:pt>
                <c:pt idx="11858">
                  <c:v>0.115384615384615</c:v>
                </c:pt>
                <c:pt idx="11859">
                  <c:v>0.128205128205128</c:v>
                </c:pt>
                <c:pt idx="11860">
                  <c:v>0.141025641025641</c:v>
                </c:pt>
                <c:pt idx="11861">
                  <c:v>0.15384615384615299</c:v>
                </c:pt>
                <c:pt idx="11862">
                  <c:v>0.16666666666666599</c:v>
                </c:pt>
                <c:pt idx="11863">
                  <c:v>0.17948717948717899</c:v>
                </c:pt>
                <c:pt idx="11864">
                  <c:v>0.19230769230769201</c:v>
                </c:pt>
                <c:pt idx="11865">
                  <c:v>0.20512820512820501</c:v>
                </c:pt>
                <c:pt idx="11866">
                  <c:v>0.21794871794871701</c:v>
                </c:pt>
                <c:pt idx="11867">
                  <c:v>0.23076923076923</c:v>
                </c:pt>
                <c:pt idx="11868">
                  <c:v>0.243589743589743</c:v>
                </c:pt>
                <c:pt idx="11869">
                  <c:v>0.256410256410256</c:v>
                </c:pt>
                <c:pt idx="11870">
                  <c:v>0.269230769230769</c:v>
                </c:pt>
                <c:pt idx="11871">
                  <c:v>0.28205128205128199</c:v>
                </c:pt>
                <c:pt idx="11872">
                  <c:v>0.29487179487179399</c:v>
                </c:pt>
                <c:pt idx="11873">
                  <c:v>0.30769230769230699</c:v>
                </c:pt>
                <c:pt idx="11874">
                  <c:v>0.32051282051281998</c:v>
                </c:pt>
                <c:pt idx="11875">
                  <c:v>0.33333333333333298</c:v>
                </c:pt>
                <c:pt idx="11876">
                  <c:v>0.34615384615384598</c:v>
                </c:pt>
                <c:pt idx="11877">
                  <c:v>0.35897435897435898</c:v>
                </c:pt>
                <c:pt idx="11878">
                  <c:v>0.37179487179487097</c:v>
                </c:pt>
                <c:pt idx="11879">
                  <c:v>0.38461538461538403</c:v>
                </c:pt>
                <c:pt idx="11880">
                  <c:v>0.39743589743589702</c:v>
                </c:pt>
                <c:pt idx="11881">
                  <c:v>0.41025641025641002</c:v>
                </c:pt>
                <c:pt idx="11882">
                  <c:v>0.42307692307692302</c:v>
                </c:pt>
                <c:pt idx="11883">
                  <c:v>0.43589743589743501</c:v>
                </c:pt>
                <c:pt idx="11884">
                  <c:v>0.44871794871794801</c:v>
                </c:pt>
                <c:pt idx="11885">
                  <c:v>0.46153846153846101</c:v>
                </c:pt>
                <c:pt idx="11886">
                  <c:v>0.47435897435897401</c:v>
                </c:pt>
                <c:pt idx="11887">
                  <c:v>0.487179487179487</c:v>
                </c:pt>
                <c:pt idx="11888">
                  <c:v>0.5</c:v>
                </c:pt>
                <c:pt idx="11889">
                  <c:v>0.512820512820512</c:v>
                </c:pt>
                <c:pt idx="11890">
                  <c:v>0.52564102564102499</c:v>
                </c:pt>
                <c:pt idx="11891">
                  <c:v>0.53846153846153799</c:v>
                </c:pt>
                <c:pt idx="11892">
                  <c:v>0.55128205128205099</c:v>
                </c:pt>
                <c:pt idx="11893">
                  <c:v>0.56410256410256399</c:v>
                </c:pt>
                <c:pt idx="11894">
                  <c:v>0.57692307692307598</c:v>
                </c:pt>
                <c:pt idx="11895">
                  <c:v>0.58974358974358898</c:v>
                </c:pt>
                <c:pt idx="11896">
                  <c:v>0.60256410256410198</c:v>
                </c:pt>
                <c:pt idx="11897">
                  <c:v>0.61538461538461497</c:v>
                </c:pt>
                <c:pt idx="11898">
                  <c:v>0.62820512820512797</c:v>
                </c:pt>
                <c:pt idx="11899">
                  <c:v>0.64102564102564097</c:v>
                </c:pt>
                <c:pt idx="11900">
                  <c:v>0.65384615384615297</c:v>
                </c:pt>
                <c:pt idx="11901">
                  <c:v>0.66666666666666596</c:v>
                </c:pt>
                <c:pt idx="11902">
                  <c:v>0.67948717948717896</c:v>
                </c:pt>
                <c:pt idx="11903">
                  <c:v>0.69230769230769196</c:v>
                </c:pt>
                <c:pt idx="11904">
                  <c:v>0.70512820512820495</c:v>
                </c:pt>
                <c:pt idx="11905">
                  <c:v>0.71794871794871795</c:v>
                </c:pt>
                <c:pt idx="11906">
                  <c:v>0.73076923076922995</c:v>
                </c:pt>
                <c:pt idx="11907">
                  <c:v>0.74358974358974295</c:v>
                </c:pt>
                <c:pt idx="11908">
                  <c:v>0.75641025641025605</c:v>
                </c:pt>
                <c:pt idx="11909">
                  <c:v>0.76923076923076905</c:v>
                </c:pt>
                <c:pt idx="11910">
                  <c:v>0.78205128205128205</c:v>
                </c:pt>
                <c:pt idx="11911">
                  <c:v>0.79487179487179405</c:v>
                </c:pt>
                <c:pt idx="11912">
                  <c:v>0.80769230769230704</c:v>
                </c:pt>
                <c:pt idx="11913">
                  <c:v>0.82051282051282004</c:v>
                </c:pt>
                <c:pt idx="11914">
                  <c:v>0.83333333333333304</c:v>
                </c:pt>
                <c:pt idx="11915">
                  <c:v>0.84615384615384603</c:v>
                </c:pt>
                <c:pt idx="11916">
                  <c:v>0.85897435897435803</c:v>
                </c:pt>
                <c:pt idx="11917">
                  <c:v>0.87179487179487103</c:v>
                </c:pt>
                <c:pt idx="11918">
                  <c:v>0.88461538461538403</c:v>
                </c:pt>
                <c:pt idx="11919">
                  <c:v>0.89743589743589702</c:v>
                </c:pt>
                <c:pt idx="11920">
                  <c:v>0.91025641025641002</c:v>
                </c:pt>
                <c:pt idx="11921">
                  <c:v>0.92307692307692302</c:v>
                </c:pt>
                <c:pt idx="11922">
                  <c:v>0.93589743589743501</c:v>
                </c:pt>
                <c:pt idx="11923">
                  <c:v>0.94871794871794801</c:v>
                </c:pt>
                <c:pt idx="11924">
                  <c:v>0.96153846153846101</c:v>
                </c:pt>
                <c:pt idx="11925">
                  <c:v>0.97435897435897401</c:v>
                </c:pt>
                <c:pt idx="11926">
                  <c:v>0.987179487179487</c:v>
                </c:pt>
                <c:pt idx="11927">
                  <c:v>0</c:v>
                </c:pt>
                <c:pt idx="11928">
                  <c:v>1.51515151515151E-2</c:v>
                </c:pt>
                <c:pt idx="11929">
                  <c:v>3.03030303030303E-2</c:v>
                </c:pt>
                <c:pt idx="11930">
                  <c:v>4.54545454545454E-2</c:v>
                </c:pt>
                <c:pt idx="11931">
                  <c:v>6.0606060606060601E-2</c:v>
                </c:pt>
                <c:pt idx="11932">
                  <c:v>7.5757575757575704E-2</c:v>
                </c:pt>
                <c:pt idx="11933">
                  <c:v>9.0909090909090898E-2</c:v>
                </c:pt>
                <c:pt idx="11934">
                  <c:v>0.10606060606060599</c:v>
                </c:pt>
                <c:pt idx="11935">
                  <c:v>0.12121212121212099</c:v>
                </c:pt>
                <c:pt idx="11936">
                  <c:v>0.13636363636363599</c:v>
                </c:pt>
                <c:pt idx="11937">
                  <c:v>0.15151515151515099</c:v>
                </c:pt>
                <c:pt idx="11938">
                  <c:v>0.16666666666666599</c:v>
                </c:pt>
                <c:pt idx="11939">
                  <c:v>0.18181818181818099</c:v>
                </c:pt>
                <c:pt idx="11940">
                  <c:v>0.19696969696969599</c:v>
                </c:pt>
                <c:pt idx="11941">
                  <c:v>0.21212121212121199</c:v>
                </c:pt>
                <c:pt idx="11942">
                  <c:v>0.22727272727272699</c:v>
                </c:pt>
                <c:pt idx="11943">
                  <c:v>0.24242424242424199</c:v>
                </c:pt>
                <c:pt idx="11944">
                  <c:v>0.25757575757575701</c:v>
                </c:pt>
                <c:pt idx="11945">
                  <c:v>0.27272727272727199</c:v>
                </c:pt>
                <c:pt idx="11946">
                  <c:v>0.28787878787878701</c:v>
                </c:pt>
                <c:pt idx="11947">
                  <c:v>0.30303030303030298</c:v>
                </c:pt>
                <c:pt idx="11948">
                  <c:v>0.31818181818181801</c:v>
                </c:pt>
                <c:pt idx="11949">
                  <c:v>0.33333333333333298</c:v>
                </c:pt>
                <c:pt idx="11950">
                  <c:v>0.34848484848484801</c:v>
                </c:pt>
                <c:pt idx="11951">
                  <c:v>0.36363636363636298</c:v>
                </c:pt>
                <c:pt idx="11952">
                  <c:v>0.37878787878787801</c:v>
                </c:pt>
                <c:pt idx="11953">
                  <c:v>0.39393939393939298</c:v>
                </c:pt>
                <c:pt idx="11954">
                  <c:v>0.40909090909090901</c:v>
                </c:pt>
                <c:pt idx="11955">
                  <c:v>0.42424242424242398</c:v>
                </c:pt>
                <c:pt idx="11956">
                  <c:v>0.439393939393939</c:v>
                </c:pt>
                <c:pt idx="11957">
                  <c:v>0.45454545454545398</c:v>
                </c:pt>
                <c:pt idx="11958">
                  <c:v>0.469696969696969</c:v>
                </c:pt>
                <c:pt idx="11959">
                  <c:v>0.48484848484848397</c:v>
                </c:pt>
                <c:pt idx="11960">
                  <c:v>0.5</c:v>
                </c:pt>
                <c:pt idx="11961">
                  <c:v>0.51515151515151503</c:v>
                </c:pt>
                <c:pt idx="11962">
                  <c:v>0.53030303030303005</c:v>
                </c:pt>
                <c:pt idx="11963">
                  <c:v>0.54545454545454497</c:v>
                </c:pt>
                <c:pt idx="11964">
                  <c:v>0.56060606060606</c:v>
                </c:pt>
                <c:pt idx="11965">
                  <c:v>0.57575757575757502</c:v>
                </c:pt>
                <c:pt idx="11966">
                  <c:v>0.59090909090909005</c:v>
                </c:pt>
                <c:pt idx="11967">
                  <c:v>0.60606060606060597</c:v>
                </c:pt>
                <c:pt idx="11968">
                  <c:v>0.62121212121212099</c:v>
                </c:pt>
                <c:pt idx="11969">
                  <c:v>0.63636363636363602</c:v>
                </c:pt>
                <c:pt idx="11970">
                  <c:v>0.65151515151515105</c:v>
                </c:pt>
                <c:pt idx="11971">
                  <c:v>0.66666666666666596</c:v>
                </c:pt>
                <c:pt idx="11972">
                  <c:v>0.68181818181818099</c:v>
                </c:pt>
                <c:pt idx="11973">
                  <c:v>0.69696969696969702</c:v>
                </c:pt>
                <c:pt idx="11974">
                  <c:v>0.71212121212121204</c:v>
                </c:pt>
                <c:pt idx="11975">
                  <c:v>0.72727272727272696</c:v>
                </c:pt>
                <c:pt idx="11976">
                  <c:v>0.74242424242424199</c:v>
                </c:pt>
                <c:pt idx="11977">
                  <c:v>0.75757575757575701</c:v>
                </c:pt>
                <c:pt idx="11978">
                  <c:v>0.77272727272727204</c:v>
                </c:pt>
                <c:pt idx="11979">
                  <c:v>0.78787878787878696</c:v>
                </c:pt>
                <c:pt idx="11980">
                  <c:v>0.80303030303030298</c:v>
                </c:pt>
                <c:pt idx="11981">
                  <c:v>0.81818181818181801</c:v>
                </c:pt>
                <c:pt idx="11982">
                  <c:v>0.83333333333333304</c:v>
                </c:pt>
                <c:pt idx="11983">
                  <c:v>0.84848484848484795</c:v>
                </c:pt>
                <c:pt idx="11984">
                  <c:v>0.86363636363636298</c:v>
                </c:pt>
                <c:pt idx="11985">
                  <c:v>0.87878787878787801</c:v>
                </c:pt>
                <c:pt idx="11986">
                  <c:v>0.89393939393939303</c:v>
                </c:pt>
                <c:pt idx="11987">
                  <c:v>0.90909090909090895</c:v>
                </c:pt>
                <c:pt idx="11988">
                  <c:v>0.92424242424242398</c:v>
                </c:pt>
                <c:pt idx="11989">
                  <c:v>0.939393939393939</c:v>
                </c:pt>
                <c:pt idx="11990">
                  <c:v>0.95454545454545403</c:v>
                </c:pt>
                <c:pt idx="11991">
                  <c:v>0.96969696969696895</c:v>
                </c:pt>
                <c:pt idx="11992">
                  <c:v>0.98484848484848397</c:v>
                </c:pt>
                <c:pt idx="11993">
                  <c:v>0</c:v>
                </c:pt>
                <c:pt idx="11994">
                  <c:v>1.3333333333333299E-2</c:v>
                </c:pt>
                <c:pt idx="11995">
                  <c:v>2.6666666666666599E-2</c:v>
                </c:pt>
                <c:pt idx="11996">
                  <c:v>0.04</c:v>
                </c:pt>
                <c:pt idx="11997">
                  <c:v>5.3333333333333302E-2</c:v>
                </c:pt>
                <c:pt idx="11998">
                  <c:v>6.6666666666666596E-2</c:v>
                </c:pt>
                <c:pt idx="11999">
                  <c:v>0.08</c:v>
                </c:pt>
                <c:pt idx="12000">
                  <c:v>9.3333333333333296E-2</c:v>
                </c:pt>
                <c:pt idx="12001">
                  <c:v>0.10666666666666599</c:v>
                </c:pt>
                <c:pt idx="12002">
                  <c:v>0.12</c:v>
                </c:pt>
                <c:pt idx="12003">
                  <c:v>0.133333333333333</c:v>
                </c:pt>
                <c:pt idx="12004">
                  <c:v>0.146666666666666</c:v>
                </c:pt>
                <c:pt idx="12005">
                  <c:v>0.16</c:v>
                </c:pt>
                <c:pt idx="12006">
                  <c:v>0.17333333333333301</c:v>
                </c:pt>
                <c:pt idx="12007">
                  <c:v>0.18666666666666601</c:v>
                </c:pt>
                <c:pt idx="12008">
                  <c:v>0.2</c:v>
                </c:pt>
                <c:pt idx="12009">
                  <c:v>0.21333333333333299</c:v>
                </c:pt>
                <c:pt idx="12010">
                  <c:v>0.22666666666666599</c:v>
                </c:pt>
                <c:pt idx="12011">
                  <c:v>0.24</c:v>
                </c:pt>
                <c:pt idx="12012">
                  <c:v>0.25333333333333302</c:v>
                </c:pt>
                <c:pt idx="12013">
                  <c:v>0.266666666666666</c:v>
                </c:pt>
                <c:pt idx="12014">
                  <c:v>0.28000000000000003</c:v>
                </c:pt>
                <c:pt idx="12015">
                  <c:v>0.293333333333333</c:v>
                </c:pt>
                <c:pt idx="12016">
                  <c:v>0.30666666666666598</c:v>
                </c:pt>
                <c:pt idx="12017">
                  <c:v>0.32</c:v>
                </c:pt>
                <c:pt idx="12018">
                  <c:v>0.33333333333333298</c:v>
                </c:pt>
                <c:pt idx="12019">
                  <c:v>0.34666666666666601</c:v>
                </c:pt>
                <c:pt idx="12020">
                  <c:v>0.36</c:v>
                </c:pt>
                <c:pt idx="12021">
                  <c:v>0.37333333333333302</c:v>
                </c:pt>
                <c:pt idx="12022">
                  <c:v>0.38666666666666599</c:v>
                </c:pt>
                <c:pt idx="12023">
                  <c:v>0.4</c:v>
                </c:pt>
                <c:pt idx="12024">
                  <c:v>0.413333333333333</c:v>
                </c:pt>
                <c:pt idx="12025">
                  <c:v>0.42666666666666597</c:v>
                </c:pt>
                <c:pt idx="12026">
                  <c:v>0.44</c:v>
                </c:pt>
                <c:pt idx="12027">
                  <c:v>0.45333333333333298</c:v>
                </c:pt>
                <c:pt idx="12028">
                  <c:v>0.46666666666666601</c:v>
                </c:pt>
                <c:pt idx="12029">
                  <c:v>0.48</c:v>
                </c:pt>
                <c:pt idx="12030">
                  <c:v>0.49333333333333301</c:v>
                </c:pt>
                <c:pt idx="12031">
                  <c:v>0.50666666666666604</c:v>
                </c:pt>
                <c:pt idx="12032">
                  <c:v>0.52</c:v>
                </c:pt>
                <c:pt idx="12033">
                  <c:v>0.53333333333333299</c:v>
                </c:pt>
                <c:pt idx="12034">
                  <c:v>0.54666666666666597</c:v>
                </c:pt>
                <c:pt idx="12035">
                  <c:v>0.56000000000000005</c:v>
                </c:pt>
                <c:pt idx="12036">
                  <c:v>0.57333333333333303</c:v>
                </c:pt>
                <c:pt idx="12037">
                  <c:v>0.586666666666666</c:v>
                </c:pt>
                <c:pt idx="12038">
                  <c:v>0.6</c:v>
                </c:pt>
                <c:pt idx="12039">
                  <c:v>0.61333333333333295</c:v>
                </c:pt>
                <c:pt idx="12040">
                  <c:v>0.62666666666666604</c:v>
                </c:pt>
                <c:pt idx="12041">
                  <c:v>0.64</c:v>
                </c:pt>
                <c:pt idx="12042">
                  <c:v>0.65333333333333299</c:v>
                </c:pt>
                <c:pt idx="12043">
                  <c:v>0.66666666666666596</c:v>
                </c:pt>
                <c:pt idx="12044">
                  <c:v>0.68</c:v>
                </c:pt>
                <c:pt idx="12045">
                  <c:v>0.69333333333333302</c:v>
                </c:pt>
                <c:pt idx="12046">
                  <c:v>0.706666666666666</c:v>
                </c:pt>
                <c:pt idx="12047">
                  <c:v>0.72</c:v>
                </c:pt>
                <c:pt idx="12048">
                  <c:v>0.73333333333333295</c:v>
                </c:pt>
                <c:pt idx="12049">
                  <c:v>0.74666666666666603</c:v>
                </c:pt>
                <c:pt idx="12050">
                  <c:v>0.76</c:v>
                </c:pt>
                <c:pt idx="12051">
                  <c:v>0.77333333333333298</c:v>
                </c:pt>
                <c:pt idx="12052">
                  <c:v>0.78666666666666596</c:v>
                </c:pt>
                <c:pt idx="12053">
                  <c:v>0.8</c:v>
                </c:pt>
                <c:pt idx="12054">
                  <c:v>0.81333333333333302</c:v>
                </c:pt>
                <c:pt idx="12055">
                  <c:v>0.82666666666666599</c:v>
                </c:pt>
                <c:pt idx="12056">
                  <c:v>0.84</c:v>
                </c:pt>
                <c:pt idx="12057">
                  <c:v>0.85333333333333306</c:v>
                </c:pt>
                <c:pt idx="12058">
                  <c:v>0.86666666666666603</c:v>
                </c:pt>
                <c:pt idx="12059">
                  <c:v>0.88</c:v>
                </c:pt>
                <c:pt idx="12060">
                  <c:v>0.89333333333333298</c:v>
                </c:pt>
                <c:pt idx="12061">
                  <c:v>0.90666666666666595</c:v>
                </c:pt>
                <c:pt idx="12062">
                  <c:v>0.92</c:v>
                </c:pt>
                <c:pt idx="12063">
                  <c:v>0.93333333333333302</c:v>
                </c:pt>
                <c:pt idx="12064">
                  <c:v>0.94666666666666599</c:v>
                </c:pt>
                <c:pt idx="12065">
                  <c:v>0.96</c:v>
                </c:pt>
                <c:pt idx="12066">
                  <c:v>0.97333333333333305</c:v>
                </c:pt>
                <c:pt idx="12067">
                  <c:v>0.98666666666666603</c:v>
                </c:pt>
                <c:pt idx="12068">
                  <c:v>0</c:v>
                </c:pt>
                <c:pt idx="12069">
                  <c:v>8.7719298245613996E-3</c:v>
                </c:pt>
                <c:pt idx="12070">
                  <c:v>1.7543859649122799E-2</c:v>
                </c:pt>
                <c:pt idx="12071">
                  <c:v>2.6315789473684199E-2</c:v>
                </c:pt>
                <c:pt idx="12072">
                  <c:v>3.5087719298245598E-2</c:v>
                </c:pt>
                <c:pt idx="12073">
                  <c:v>4.3859649122807001E-2</c:v>
                </c:pt>
                <c:pt idx="12074">
                  <c:v>5.2631578947368397E-2</c:v>
                </c:pt>
                <c:pt idx="12075">
                  <c:v>6.14035087719298E-2</c:v>
                </c:pt>
                <c:pt idx="12076">
                  <c:v>7.0175438596491196E-2</c:v>
                </c:pt>
                <c:pt idx="12077">
                  <c:v>7.8947368421052599E-2</c:v>
                </c:pt>
                <c:pt idx="12078">
                  <c:v>8.7719298245614002E-2</c:v>
                </c:pt>
                <c:pt idx="12079">
                  <c:v>9.6491228070175405E-2</c:v>
                </c:pt>
                <c:pt idx="12080">
                  <c:v>0.105263157894736</c:v>
                </c:pt>
                <c:pt idx="12081">
                  <c:v>0.114035087719298</c:v>
                </c:pt>
                <c:pt idx="12082">
                  <c:v>0.122807017543859</c:v>
                </c:pt>
                <c:pt idx="12083">
                  <c:v>0.13157894736842099</c:v>
                </c:pt>
                <c:pt idx="12084">
                  <c:v>0.140350877192982</c:v>
                </c:pt>
                <c:pt idx="12085">
                  <c:v>0.14912280701754299</c:v>
                </c:pt>
                <c:pt idx="12086">
                  <c:v>0.157894736842105</c:v>
                </c:pt>
                <c:pt idx="12087">
                  <c:v>0.16666666666666599</c:v>
                </c:pt>
                <c:pt idx="12088">
                  <c:v>0.175438596491228</c:v>
                </c:pt>
                <c:pt idx="12089">
                  <c:v>0.18421052631578899</c:v>
                </c:pt>
                <c:pt idx="12090">
                  <c:v>0.19298245614035001</c:v>
                </c:pt>
                <c:pt idx="12091">
                  <c:v>0.20175438596491199</c:v>
                </c:pt>
                <c:pt idx="12092">
                  <c:v>0.21052631578947301</c:v>
                </c:pt>
                <c:pt idx="12093">
                  <c:v>0.21929824561403499</c:v>
                </c:pt>
                <c:pt idx="12094">
                  <c:v>0.22807017543859601</c:v>
                </c:pt>
                <c:pt idx="12095">
                  <c:v>0.23684210526315699</c:v>
                </c:pt>
                <c:pt idx="12096">
                  <c:v>0.24561403508771901</c:v>
                </c:pt>
                <c:pt idx="12097">
                  <c:v>0.25438596491227999</c:v>
                </c:pt>
                <c:pt idx="12098">
                  <c:v>0.26315789473684198</c:v>
                </c:pt>
                <c:pt idx="12099">
                  <c:v>0.27192982456140302</c:v>
                </c:pt>
                <c:pt idx="12100">
                  <c:v>0.28070175438596401</c:v>
                </c:pt>
                <c:pt idx="12101">
                  <c:v>0.28947368421052599</c:v>
                </c:pt>
                <c:pt idx="12102">
                  <c:v>0.29824561403508698</c:v>
                </c:pt>
                <c:pt idx="12103">
                  <c:v>0.30701754385964902</c:v>
                </c:pt>
                <c:pt idx="12104">
                  <c:v>0.31578947368421001</c:v>
                </c:pt>
                <c:pt idx="12105">
                  <c:v>0.324561403508771</c:v>
                </c:pt>
                <c:pt idx="12106">
                  <c:v>0.33333333333333298</c:v>
                </c:pt>
                <c:pt idx="12107">
                  <c:v>0.34210526315789402</c:v>
                </c:pt>
                <c:pt idx="12108">
                  <c:v>0.35087719298245601</c:v>
                </c:pt>
                <c:pt idx="12109">
                  <c:v>0.359649122807017</c:v>
                </c:pt>
                <c:pt idx="12110">
                  <c:v>0.36842105263157798</c:v>
                </c:pt>
                <c:pt idx="12111">
                  <c:v>0.37719298245614002</c:v>
                </c:pt>
                <c:pt idx="12112">
                  <c:v>0.38596491228070101</c:v>
                </c:pt>
                <c:pt idx="12113">
                  <c:v>0.394736842105263</c:v>
                </c:pt>
                <c:pt idx="12114">
                  <c:v>0.40350877192982398</c:v>
                </c:pt>
                <c:pt idx="12115">
                  <c:v>0.41228070175438503</c:v>
                </c:pt>
                <c:pt idx="12116">
                  <c:v>0.42105263157894701</c:v>
                </c:pt>
                <c:pt idx="12117">
                  <c:v>0.429824561403508</c:v>
                </c:pt>
                <c:pt idx="12118">
                  <c:v>0.43859649122806998</c:v>
                </c:pt>
                <c:pt idx="12119">
                  <c:v>0.44736842105263103</c:v>
                </c:pt>
                <c:pt idx="12120">
                  <c:v>0.45614035087719201</c:v>
                </c:pt>
                <c:pt idx="12121">
                  <c:v>0.464912280701754</c:v>
                </c:pt>
                <c:pt idx="12122">
                  <c:v>0.47368421052631499</c:v>
                </c:pt>
                <c:pt idx="12123">
                  <c:v>0.48245614035087703</c:v>
                </c:pt>
                <c:pt idx="12124">
                  <c:v>0.49122807017543801</c:v>
                </c:pt>
                <c:pt idx="12125">
                  <c:v>0.5</c:v>
                </c:pt>
                <c:pt idx="12126">
                  <c:v>0.50877192982456099</c:v>
                </c:pt>
                <c:pt idx="12127">
                  <c:v>0.51754385964912197</c:v>
                </c:pt>
                <c:pt idx="12128">
                  <c:v>0.52631578947368396</c:v>
                </c:pt>
                <c:pt idx="12129">
                  <c:v>0.53508771929824495</c:v>
                </c:pt>
                <c:pt idx="12130">
                  <c:v>0.54385964912280704</c:v>
                </c:pt>
                <c:pt idx="12131">
                  <c:v>0.55263157894736803</c:v>
                </c:pt>
                <c:pt idx="12132">
                  <c:v>0.56140350877192902</c:v>
                </c:pt>
                <c:pt idx="12133">
                  <c:v>0.570175438596491</c:v>
                </c:pt>
                <c:pt idx="12134">
                  <c:v>0.57894736842105199</c:v>
                </c:pt>
                <c:pt idx="12135">
                  <c:v>0.58771929824561397</c:v>
                </c:pt>
                <c:pt idx="12136">
                  <c:v>0.59649122807017496</c:v>
                </c:pt>
                <c:pt idx="12137">
                  <c:v>0.60526315789473595</c:v>
                </c:pt>
                <c:pt idx="12138">
                  <c:v>0.61403508771929804</c:v>
                </c:pt>
                <c:pt idx="12139">
                  <c:v>0.62280701754385903</c:v>
                </c:pt>
                <c:pt idx="12140">
                  <c:v>0.63157894736842102</c:v>
                </c:pt>
                <c:pt idx="12141">
                  <c:v>0.640350877192982</c:v>
                </c:pt>
                <c:pt idx="12142">
                  <c:v>0.64912280701754299</c:v>
                </c:pt>
                <c:pt idx="12143">
                  <c:v>0.65789473684210498</c:v>
                </c:pt>
                <c:pt idx="12144">
                  <c:v>0.66666666666666596</c:v>
                </c:pt>
                <c:pt idx="12145">
                  <c:v>0.67543859649122795</c:v>
                </c:pt>
                <c:pt idx="12146">
                  <c:v>0.68421052631578905</c:v>
                </c:pt>
                <c:pt idx="12147">
                  <c:v>0.69298245614035003</c:v>
                </c:pt>
                <c:pt idx="12148">
                  <c:v>0.70175438596491202</c:v>
                </c:pt>
                <c:pt idx="12149">
                  <c:v>0.71052631578947301</c:v>
                </c:pt>
                <c:pt idx="12150">
                  <c:v>0.71929824561403499</c:v>
                </c:pt>
                <c:pt idx="12151">
                  <c:v>0.72807017543859598</c:v>
                </c:pt>
                <c:pt idx="12152">
                  <c:v>0.73684210526315697</c:v>
                </c:pt>
                <c:pt idx="12153">
                  <c:v>0.74561403508771895</c:v>
                </c:pt>
                <c:pt idx="12154">
                  <c:v>0.75438596491228005</c:v>
                </c:pt>
                <c:pt idx="12155">
                  <c:v>0.76315789473684204</c:v>
                </c:pt>
                <c:pt idx="12156">
                  <c:v>0.77192982456140302</c:v>
                </c:pt>
                <c:pt idx="12157">
                  <c:v>0.78070175438596401</c:v>
                </c:pt>
                <c:pt idx="12158">
                  <c:v>0.78947368421052599</c:v>
                </c:pt>
                <c:pt idx="12159">
                  <c:v>0.79824561403508698</c:v>
                </c:pt>
                <c:pt idx="12160">
                  <c:v>0.80701754385964897</c:v>
                </c:pt>
                <c:pt idx="12161">
                  <c:v>0.81578947368420995</c:v>
                </c:pt>
                <c:pt idx="12162">
                  <c:v>0.82456140350877105</c:v>
                </c:pt>
                <c:pt idx="12163">
                  <c:v>0.83333333333333304</c:v>
                </c:pt>
                <c:pt idx="12164">
                  <c:v>0.84210526315789402</c:v>
                </c:pt>
                <c:pt idx="12165">
                  <c:v>0.85087719298245601</c:v>
                </c:pt>
                <c:pt idx="12166">
                  <c:v>0.859649122807017</c:v>
                </c:pt>
                <c:pt idx="12167">
                  <c:v>0.86842105263157898</c:v>
                </c:pt>
                <c:pt idx="12168">
                  <c:v>0.87719298245613997</c:v>
                </c:pt>
                <c:pt idx="12169">
                  <c:v>0.88596491228070096</c:v>
                </c:pt>
                <c:pt idx="12170">
                  <c:v>0.89473684210526305</c:v>
                </c:pt>
                <c:pt idx="12171">
                  <c:v>0.90350877192982404</c:v>
                </c:pt>
                <c:pt idx="12172">
                  <c:v>0.91228070175438503</c:v>
                </c:pt>
                <c:pt idx="12173">
                  <c:v>0.92105263157894701</c:v>
                </c:pt>
                <c:pt idx="12174">
                  <c:v>0.929824561403508</c:v>
                </c:pt>
                <c:pt idx="12175">
                  <c:v>0.93859649122806998</c:v>
                </c:pt>
                <c:pt idx="12176">
                  <c:v>0.94736842105263097</c:v>
                </c:pt>
                <c:pt idx="12177">
                  <c:v>0.95614035087719296</c:v>
                </c:pt>
                <c:pt idx="12178">
                  <c:v>0.96491228070175405</c:v>
                </c:pt>
                <c:pt idx="12179">
                  <c:v>0.97368421052631504</c:v>
                </c:pt>
                <c:pt idx="12180">
                  <c:v>0.98245614035087703</c:v>
                </c:pt>
                <c:pt idx="12181">
                  <c:v>0.99122807017543801</c:v>
                </c:pt>
                <c:pt idx="12182">
                  <c:v>0</c:v>
                </c:pt>
                <c:pt idx="12183">
                  <c:v>1.8867924528301799E-2</c:v>
                </c:pt>
                <c:pt idx="12184">
                  <c:v>3.7735849056603703E-2</c:v>
                </c:pt>
                <c:pt idx="12185">
                  <c:v>5.6603773584905599E-2</c:v>
                </c:pt>
                <c:pt idx="12186">
                  <c:v>7.5471698113207503E-2</c:v>
                </c:pt>
                <c:pt idx="12187">
                  <c:v>9.4339622641509399E-2</c:v>
                </c:pt>
                <c:pt idx="12188">
                  <c:v>0.113207547169811</c:v>
                </c:pt>
                <c:pt idx="12189">
                  <c:v>0.13207547169811301</c:v>
                </c:pt>
                <c:pt idx="12190">
                  <c:v>0.15094339622641501</c:v>
                </c:pt>
                <c:pt idx="12191">
                  <c:v>0.169811320754716</c:v>
                </c:pt>
                <c:pt idx="12192">
                  <c:v>0.18867924528301799</c:v>
                </c:pt>
                <c:pt idx="12193">
                  <c:v>0.20754716981131999</c:v>
                </c:pt>
                <c:pt idx="12194">
                  <c:v>0.22641509433962201</c:v>
                </c:pt>
                <c:pt idx="12195">
                  <c:v>0.245283018867924</c:v>
                </c:pt>
                <c:pt idx="12196">
                  <c:v>0.26415094339622602</c:v>
                </c:pt>
                <c:pt idx="12197">
                  <c:v>0.28301886792452802</c:v>
                </c:pt>
                <c:pt idx="12198">
                  <c:v>0.30188679245283001</c:v>
                </c:pt>
                <c:pt idx="12199">
                  <c:v>0.320754716981132</c:v>
                </c:pt>
                <c:pt idx="12200">
                  <c:v>0.339622641509433</c:v>
                </c:pt>
                <c:pt idx="12201">
                  <c:v>0.35849056603773499</c:v>
                </c:pt>
                <c:pt idx="12202">
                  <c:v>0.37735849056603699</c:v>
                </c:pt>
                <c:pt idx="12203">
                  <c:v>0.39622641509433898</c:v>
                </c:pt>
                <c:pt idx="12204">
                  <c:v>0.41509433962264097</c:v>
                </c:pt>
                <c:pt idx="12205">
                  <c:v>0.43396226415094302</c:v>
                </c:pt>
                <c:pt idx="12206">
                  <c:v>0.45283018867924502</c:v>
                </c:pt>
                <c:pt idx="12207">
                  <c:v>0.47169811320754701</c:v>
                </c:pt>
                <c:pt idx="12208">
                  <c:v>0.490566037735849</c:v>
                </c:pt>
                <c:pt idx="12209">
                  <c:v>0.50943396226415005</c:v>
                </c:pt>
                <c:pt idx="12210">
                  <c:v>0.52830188679245205</c:v>
                </c:pt>
                <c:pt idx="12211">
                  <c:v>0.54716981132075404</c:v>
                </c:pt>
                <c:pt idx="12212">
                  <c:v>0.56603773584905603</c:v>
                </c:pt>
                <c:pt idx="12213">
                  <c:v>0.58490566037735803</c:v>
                </c:pt>
                <c:pt idx="12214">
                  <c:v>0.60377358490566002</c:v>
                </c:pt>
                <c:pt idx="12215">
                  <c:v>0.62264150943396201</c:v>
                </c:pt>
                <c:pt idx="12216">
                  <c:v>0.64150943396226401</c:v>
                </c:pt>
                <c:pt idx="12217">
                  <c:v>0.660377358490566</c:v>
                </c:pt>
                <c:pt idx="12218">
                  <c:v>0.679245283018867</c:v>
                </c:pt>
                <c:pt idx="12219">
                  <c:v>0.69811320754716899</c:v>
                </c:pt>
                <c:pt idx="12220">
                  <c:v>0.71698113207547098</c:v>
                </c:pt>
                <c:pt idx="12221">
                  <c:v>0.73584905660377298</c:v>
                </c:pt>
                <c:pt idx="12222">
                  <c:v>0.75471698113207497</c:v>
                </c:pt>
                <c:pt idx="12223">
                  <c:v>0.77358490566037696</c:v>
                </c:pt>
                <c:pt idx="12224">
                  <c:v>0.79245283018867896</c:v>
                </c:pt>
                <c:pt idx="12225">
                  <c:v>0.81132075471698095</c:v>
                </c:pt>
                <c:pt idx="12226">
                  <c:v>0.83018867924528295</c:v>
                </c:pt>
                <c:pt idx="12227">
                  <c:v>0.84905660377358405</c:v>
                </c:pt>
                <c:pt idx="12228">
                  <c:v>0.86792452830188604</c:v>
                </c:pt>
                <c:pt idx="12229">
                  <c:v>0.88679245283018804</c:v>
                </c:pt>
                <c:pt idx="12230">
                  <c:v>0.90566037735849003</c:v>
                </c:pt>
                <c:pt idx="12231">
                  <c:v>0.92452830188679203</c:v>
                </c:pt>
                <c:pt idx="12232">
                  <c:v>0.94339622641509402</c:v>
                </c:pt>
                <c:pt idx="12233">
                  <c:v>0.96226415094339601</c:v>
                </c:pt>
                <c:pt idx="12234">
                  <c:v>0.98113207547169801</c:v>
                </c:pt>
                <c:pt idx="12235">
                  <c:v>0</c:v>
                </c:pt>
                <c:pt idx="12236">
                  <c:v>1.7543859649122799E-2</c:v>
                </c:pt>
                <c:pt idx="12237">
                  <c:v>3.5087719298245598E-2</c:v>
                </c:pt>
                <c:pt idx="12238">
                  <c:v>5.2631578947368397E-2</c:v>
                </c:pt>
                <c:pt idx="12239">
                  <c:v>7.0175438596491196E-2</c:v>
                </c:pt>
                <c:pt idx="12240">
                  <c:v>8.7719298245614002E-2</c:v>
                </c:pt>
                <c:pt idx="12241">
                  <c:v>0.105263157894736</c:v>
                </c:pt>
                <c:pt idx="12242">
                  <c:v>0.122807017543859</c:v>
                </c:pt>
                <c:pt idx="12243">
                  <c:v>0.140350877192982</c:v>
                </c:pt>
                <c:pt idx="12244">
                  <c:v>0.157894736842105</c:v>
                </c:pt>
                <c:pt idx="12245">
                  <c:v>0.175438596491228</c:v>
                </c:pt>
                <c:pt idx="12246">
                  <c:v>0.19298245614035001</c:v>
                </c:pt>
                <c:pt idx="12247">
                  <c:v>0.21052631578947301</c:v>
                </c:pt>
                <c:pt idx="12248">
                  <c:v>0.22807017543859601</c:v>
                </c:pt>
                <c:pt idx="12249">
                  <c:v>0.24561403508771901</c:v>
                </c:pt>
                <c:pt idx="12250">
                  <c:v>0.26315789473684198</c:v>
                </c:pt>
                <c:pt idx="12251">
                  <c:v>0.28070175438596401</c:v>
                </c:pt>
                <c:pt idx="12252">
                  <c:v>0.29824561403508698</c:v>
                </c:pt>
                <c:pt idx="12253">
                  <c:v>0.31578947368421001</c:v>
                </c:pt>
                <c:pt idx="12254">
                  <c:v>0.33333333333333298</c:v>
                </c:pt>
                <c:pt idx="12255">
                  <c:v>0.35087719298245601</c:v>
                </c:pt>
                <c:pt idx="12256">
                  <c:v>0.36842105263157798</c:v>
                </c:pt>
                <c:pt idx="12257">
                  <c:v>0.38596491228070101</c:v>
                </c:pt>
                <c:pt idx="12258">
                  <c:v>0.40350877192982398</c:v>
                </c:pt>
                <c:pt idx="12259">
                  <c:v>0.42105263157894701</c:v>
                </c:pt>
                <c:pt idx="12260">
                  <c:v>0.43859649122806998</c:v>
                </c:pt>
                <c:pt idx="12261">
                  <c:v>0.45614035087719201</c:v>
                </c:pt>
                <c:pt idx="12262">
                  <c:v>0.47368421052631499</c:v>
                </c:pt>
                <c:pt idx="12263">
                  <c:v>0.49122807017543801</c:v>
                </c:pt>
                <c:pt idx="12264">
                  <c:v>0.50877192982456099</c:v>
                </c:pt>
                <c:pt idx="12265">
                  <c:v>0.52631578947368396</c:v>
                </c:pt>
                <c:pt idx="12266">
                  <c:v>0.54385964912280704</c:v>
                </c:pt>
                <c:pt idx="12267">
                  <c:v>0.56140350877192902</c:v>
                </c:pt>
                <c:pt idx="12268">
                  <c:v>0.57894736842105199</c:v>
                </c:pt>
                <c:pt idx="12269">
                  <c:v>0.59649122807017496</c:v>
                </c:pt>
                <c:pt idx="12270">
                  <c:v>0.61403508771929804</c:v>
                </c:pt>
                <c:pt idx="12271">
                  <c:v>0.63157894736842102</c:v>
                </c:pt>
                <c:pt idx="12272">
                  <c:v>0.64912280701754299</c:v>
                </c:pt>
                <c:pt idx="12273">
                  <c:v>0.66666666666666596</c:v>
                </c:pt>
                <c:pt idx="12274">
                  <c:v>0.68421052631578905</c:v>
                </c:pt>
                <c:pt idx="12275">
                  <c:v>0.70175438596491202</c:v>
                </c:pt>
                <c:pt idx="12276">
                  <c:v>0.71929824561403499</c:v>
                </c:pt>
                <c:pt idx="12277">
                  <c:v>0.73684210526315697</c:v>
                </c:pt>
                <c:pt idx="12278">
                  <c:v>0.75438596491228005</c:v>
                </c:pt>
                <c:pt idx="12279">
                  <c:v>0.77192982456140302</c:v>
                </c:pt>
                <c:pt idx="12280">
                  <c:v>0.78947368421052599</c:v>
                </c:pt>
                <c:pt idx="12281">
                  <c:v>0.80701754385964897</c:v>
                </c:pt>
                <c:pt idx="12282">
                  <c:v>0.82456140350877105</c:v>
                </c:pt>
                <c:pt idx="12283">
                  <c:v>0.84210526315789402</c:v>
                </c:pt>
                <c:pt idx="12284">
                  <c:v>0.859649122807017</c:v>
                </c:pt>
                <c:pt idx="12285">
                  <c:v>0.87719298245613997</c:v>
                </c:pt>
                <c:pt idx="12286">
                  <c:v>0.89473684210526305</c:v>
                </c:pt>
                <c:pt idx="12287">
                  <c:v>0.91228070175438503</c:v>
                </c:pt>
                <c:pt idx="12288">
                  <c:v>0.929824561403508</c:v>
                </c:pt>
                <c:pt idx="12289">
                  <c:v>0.94736842105263097</c:v>
                </c:pt>
                <c:pt idx="12290">
                  <c:v>0.96491228070175405</c:v>
                </c:pt>
                <c:pt idx="12291">
                  <c:v>0.98245614035087703</c:v>
                </c:pt>
                <c:pt idx="12292">
                  <c:v>0</c:v>
                </c:pt>
                <c:pt idx="12293">
                  <c:v>0.2</c:v>
                </c:pt>
                <c:pt idx="12294">
                  <c:v>0.4</c:v>
                </c:pt>
                <c:pt idx="12295">
                  <c:v>0.6</c:v>
                </c:pt>
                <c:pt idx="12296">
                  <c:v>0.8</c:v>
                </c:pt>
                <c:pt idx="12297">
                  <c:v>0</c:v>
                </c:pt>
                <c:pt idx="12298">
                  <c:v>5.3475935828877002E-3</c:v>
                </c:pt>
                <c:pt idx="12299">
                  <c:v>1.06951871657754E-2</c:v>
                </c:pt>
                <c:pt idx="12300">
                  <c:v>1.60427807486631E-2</c:v>
                </c:pt>
                <c:pt idx="12301">
                  <c:v>2.1390374331550801E-2</c:v>
                </c:pt>
                <c:pt idx="12302">
                  <c:v>2.6737967914438499E-2</c:v>
                </c:pt>
                <c:pt idx="12303">
                  <c:v>3.20855614973262E-2</c:v>
                </c:pt>
                <c:pt idx="12304">
                  <c:v>3.7433155080213901E-2</c:v>
                </c:pt>
                <c:pt idx="12305">
                  <c:v>4.2780748663101602E-2</c:v>
                </c:pt>
                <c:pt idx="12306">
                  <c:v>4.8128342245989303E-2</c:v>
                </c:pt>
                <c:pt idx="12307">
                  <c:v>5.3475935828876997E-2</c:v>
                </c:pt>
                <c:pt idx="12308">
                  <c:v>5.8823529411764698E-2</c:v>
                </c:pt>
                <c:pt idx="12309">
                  <c:v>6.4171122994652399E-2</c:v>
                </c:pt>
                <c:pt idx="12310">
                  <c:v>6.9518716577540093E-2</c:v>
                </c:pt>
                <c:pt idx="12311">
                  <c:v>7.4866310160427801E-2</c:v>
                </c:pt>
                <c:pt idx="12312">
                  <c:v>8.0213903743315496E-2</c:v>
                </c:pt>
                <c:pt idx="12313">
                  <c:v>8.5561497326203204E-2</c:v>
                </c:pt>
                <c:pt idx="12314">
                  <c:v>9.0909090909090898E-2</c:v>
                </c:pt>
                <c:pt idx="12315">
                  <c:v>9.6256684491978606E-2</c:v>
                </c:pt>
                <c:pt idx="12316">
                  <c:v>0.10160427807486599</c:v>
                </c:pt>
                <c:pt idx="12317">
                  <c:v>0.10695187165775399</c:v>
                </c:pt>
                <c:pt idx="12318">
                  <c:v>0.11229946524064099</c:v>
                </c:pt>
                <c:pt idx="12319">
                  <c:v>0.11764705882352899</c:v>
                </c:pt>
                <c:pt idx="12320">
                  <c:v>0.12299465240641699</c:v>
                </c:pt>
                <c:pt idx="12321">
                  <c:v>0.12834224598930399</c:v>
                </c:pt>
                <c:pt idx="12322">
                  <c:v>0.13368983957219199</c:v>
                </c:pt>
                <c:pt idx="12323">
                  <c:v>0.13903743315507999</c:v>
                </c:pt>
                <c:pt idx="12324">
                  <c:v>0.14438502673796699</c:v>
                </c:pt>
                <c:pt idx="12325">
                  <c:v>0.14973262032085499</c:v>
                </c:pt>
                <c:pt idx="12326">
                  <c:v>0.15508021390374299</c:v>
                </c:pt>
                <c:pt idx="12327">
                  <c:v>0.16042780748663099</c:v>
                </c:pt>
                <c:pt idx="12328">
                  <c:v>0.16577540106951799</c:v>
                </c:pt>
                <c:pt idx="12329">
                  <c:v>0.17112299465240599</c:v>
                </c:pt>
                <c:pt idx="12330">
                  <c:v>0.17647058823529399</c:v>
                </c:pt>
                <c:pt idx="12331">
                  <c:v>0.18181818181818099</c:v>
                </c:pt>
                <c:pt idx="12332">
                  <c:v>0.18716577540106899</c:v>
                </c:pt>
                <c:pt idx="12333">
                  <c:v>0.19251336898395699</c:v>
                </c:pt>
                <c:pt idx="12334">
                  <c:v>0.19786096256684399</c:v>
                </c:pt>
                <c:pt idx="12335">
                  <c:v>0.20320855614973199</c:v>
                </c:pt>
                <c:pt idx="12336">
                  <c:v>0.20855614973261999</c:v>
                </c:pt>
                <c:pt idx="12337">
                  <c:v>0.21390374331550799</c:v>
                </c:pt>
                <c:pt idx="12338">
                  <c:v>0.21925133689839499</c:v>
                </c:pt>
                <c:pt idx="12339">
                  <c:v>0.22459893048128299</c:v>
                </c:pt>
                <c:pt idx="12340">
                  <c:v>0.22994652406417099</c:v>
                </c:pt>
                <c:pt idx="12341">
                  <c:v>0.23529411764705799</c:v>
                </c:pt>
                <c:pt idx="12342">
                  <c:v>0.24064171122994599</c:v>
                </c:pt>
                <c:pt idx="12343">
                  <c:v>0.24598930481283399</c:v>
                </c:pt>
                <c:pt idx="12344">
                  <c:v>0.25133689839572099</c:v>
                </c:pt>
                <c:pt idx="12345">
                  <c:v>0.25668449197860899</c:v>
                </c:pt>
                <c:pt idx="12346">
                  <c:v>0.26203208556149699</c:v>
                </c:pt>
                <c:pt idx="12347">
                  <c:v>0.26737967914438499</c:v>
                </c:pt>
                <c:pt idx="12348">
                  <c:v>0.27272727272727199</c:v>
                </c:pt>
                <c:pt idx="12349">
                  <c:v>0.27807486631015998</c:v>
                </c:pt>
                <c:pt idx="12350">
                  <c:v>0.28342245989304798</c:v>
                </c:pt>
                <c:pt idx="12351">
                  <c:v>0.28877005347593498</c:v>
                </c:pt>
                <c:pt idx="12352">
                  <c:v>0.29411764705882298</c:v>
                </c:pt>
                <c:pt idx="12353">
                  <c:v>0.29946524064171098</c:v>
                </c:pt>
                <c:pt idx="12354">
                  <c:v>0.30481283422459798</c:v>
                </c:pt>
                <c:pt idx="12355">
                  <c:v>0.31016042780748598</c:v>
                </c:pt>
                <c:pt idx="12356">
                  <c:v>0.31550802139037398</c:v>
                </c:pt>
                <c:pt idx="12357">
                  <c:v>0.32085561497326198</c:v>
                </c:pt>
                <c:pt idx="12358">
                  <c:v>0.32620320855614898</c:v>
                </c:pt>
                <c:pt idx="12359">
                  <c:v>0.33155080213903698</c:v>
                </c:pt>
                <c:pt idx="12360">
                  <c:v>0.33689839572192498</c:v>
                </c:pt>
                <c:pt idx="12361">
                  <c:v>0.34224598930481198</c:v>
                </c:pt>
                <c:pt idx="12362">
                  <c:v>0.34759358288769998</c:v>
                </c:pt>
                <c:pt idx="12363">
                  <c:v>0.35294117647058798</c:v>
                </c:pt>
                <c:pt idx="12364">
                  <c:v>0.35828877005347498</c:v>
                </c:pt>
                <c:pt idx="12365">
                  <c:v>0.36363636363636298</c:v>
                </c:pt>
                <c:pt idx="12366">
                  <c:v>0.36898395721925098</c:v>
                </c:pt>
                <c:pt idx="12367">
                  <c:v>0.37433155080213898</c:v>
                </c:pt>
                <c:pt idx="12368">
                  <c:v>0.37967914438502598</c:v>
                </c:pt>
                <c:pt idx="12369">
                  <c:v>0.38502673796791398</c:v>
                </c:pt>
                <c:pt idx="12370">
                  <c:v>0.39037433155080198</c:v>
                </c:pt>
                <c:pt idx="12371">
                  <c:v>0.39572192513368898</c:v>
                </c:pt>
                <c:pt idx="12372">
                  <c:v>0.40106951871657698</c:v>
                </c:pt>
                <c:pt idx="12373">
                  <c:v>0.40641711229946498</c:v>
                </c:pt>
                <c:pt idx="12374">
                  <c:v>0.41176470588235198</c:v>
                </c:pt>
                <c:pt idx="12375">
                  <c:v>0.41711229946523998</c:v>
                </c:pt>
                <c:pt idx="12376">
                  <c:v>0.42245989304812798</c:v>
                </c:pt>
                <c:pt idx="12377">
                  <c:v>0.42780748663101598</c:v>
                </c:pt>
                <c:pt idx="12378">
                  <c:v>0.43315508021390298</c:v>
                </c:pt>
                <c:pt idx="12379">
                  <c:v>0.43850267379679098</c:v>
                </c:pt>
                <c:pt idx="12380">
                  <c:v>0.44385026737967898</c:v>
                </c:pt>
                <c:pt idx="12381">
                  <c:v>0.44919786096256598</c:v>
                </c:pt>
                <c:pt idx="12382">
                  <c:v>0.45454545454545398</c:v>
                </c:pt>
                <c:pt idx="12383">
                  <c:v>0.45989304812834197</c:v>
                </c:pt>
                <c:pt idx="12384">
                  <c:v>0.46524064171122997</c:v>
                </c:pt>
                <c:pt idx="12385">
                  <c:v>0.47058823529411697</c:v>
                </c:pt>
                <c:pt idx="12386">
                  <c:v>0.47593582887700497</c:v>
                </c:pt>
                <c:pt idx="12387">
                  <c:v>0.48128342245989297</c:v>
                </c:pt>
                <c:pt idx="12388">
                  <c:v>0.48663101604277997</c:v>
                </c:pt>
                <c:pt idx="12389">
                  <c:v>0.49197860962566797</c:v>
                </c:pt>
                <c:pt idx="12390">
                  <c:v>0.49732620320855597</c:v>
                </c:pt>
                <c:pt idx="12391">
                  <c:v>0.50267379679144297</c:v>
                </c:pt>
                <c:pt idx="12392">
                  <c:v>0.50802139037433103</c:v>
                </c:pt>
                <c:pt idx="12393">
                  <c:v>0.51336898395721897</c:v>
                </c:pt>
                <c:pt idx="12394">
                  <c:v>0.51871657754010603</c:v>
                </c:pt>
                <c:pt idx="12395">
                  <c:v>0.52406417112299397</c:v>
                </c:pt>
                <c:pt idx="12396">
                  <c:v>0.52941176470588203</c:v>
                </c:pt>
                <c:pt idx="12397">
                  <c:v>0.53475935828876997</c:v>
                </c:pt>
                <c:pt idx="12398">
                  <c:v>0.54010695187165703</c:v>
                </c:pt>
                <c:pt idx="12399">
                  <c:v>0.54545454545454497</c:v>
                </c:pt>
                <c:pt idx="12400">
                  <c:v>0.55080213903743303</c:v>
                </c:pt>
                <c:pt idx="12401">
                  <c:v>0.55614973262031997</c:v>
                </c:pt>
                <c:pt idx="12402">
                  <c:v>0.56149732620320802</c:v>
                </c:pt>
                <c:pt idx="12403">
                  <c:v>0.56684491978609597</c:v>
                </c:pt>
                <c:pt idx="12404">
                  <c:v>0.57219251336898302</c:v>
                </c:pt>
                <c:pt idx="12405">
                  <c:v>0.57754010695187097</c:v>
                </c:pt>
                <c:pt idx="12406">
                  <c:v>0.58288770053475902</c:v>
                </c:pt>
                <c:pt idx="12407">
                  <c:v>0.58823529411764697</c:v>
                </c:pt>
                <c:pt idx="12408">
                  <c:v>0.59358288770053402</c:v>
                </c:pt>
                <c:pt idx="12409">
                  <c:v>0.59893048128342197</c:v>
                </c:pt>
                <c:pt idx="12410">
                  <c:v>0.60427807486631002</c:v>
                </c:pt>
                <c:pt idx="12411">
                  <c:v>0.60962566844919697</c:v>
                </c:pt>
                <c:pt idx="12412">
                  <c:v>0.61497326203208502</c:v>
                </c:pt>
                <c:pt idx="12413">
                  <c:v>0.62032085561497297</c:v>
                </c:pt>
                <c:pt idx="12414">
                  <c:v>0.62566844919786002</c:v>
                </c:pt>
                <c:pt idx="12415">
                  <c:v>0.63101604278074797</c:v>
                </c:pt>
                <c:pt idx="12416">
                  <c:v>0.63636363636363602</c:v>
                </c:pt>
                <c:pt idx="12417">
                  <c:v>0.64171122994652396</c:v>
                </c:pt>
                <c:pt idx="12418">
                  <c:v>0.64705882352941102</c:v>
                </c:pt>
                <c:pt idx="12419">
                  <c:v>0.65240641711229896</c:v>
                </c:pt>
                <c:pt idx="12420">
                  <c:v>0.65775401069518702</c:v>
                </c:pt>
                <c:pt idx="12421">
                  <c:v>0.66310160427807396</c:v>
                </c:pt>
                <c:pt idx="12422">
                  <c:v>0.66844919786096202</c:v>
                </c:pt>
                <c:pt idx="12423">
                  <c:v>0.67379679144384996</c:v>
                </c:pt>
                <c:pt idx="12424">
                  <c:v>0.67914438502673802</c:v>
                </c:pt>
                <c:pt idx="12425">
                  <c:v>0.68449197860962496</c:v>
                </c:pt>
                <c:pt idx="12426">
                  <c:v>0.68983957219251302</c:v>
                </c:pt>
                <c:pt idx="12427">
                  <c:v>0.69518716577540096</c:v>
                </c:pt>
                <c:pt idx="12428">
                  <c:v>0.70053475935828802</c:v>
                </c:pt>
                <c:pt idx="12429">
                  <c:v>0.70588235294117596</c:v>
                </c:pt>
                <c:pt idx="12430">
                  <c:v>0.71122994652406402</c:v>
                </c:pt>
                <c:pt idx="12431">
                  <c:v>0.71657754010695096</c:v>
                </c:pt>
                <c:pt idx="12432">
                  <c:v>0.72192513368983902</c:v>
                </c:pt>
                <c:pt idx="12433">
                  <c:v>0.72727272727272696</c:v>
                </c:pt>
                <c:pt idx="12434">
                  <c:v>0.73262032085561501</c:v>
                </c:pt>
                <c:pt idx="12435">
                  <c:v>0.73796791443850196</c:v>
                </c:pt>
                <c:pt idx="12436">
                  <c:v>0.74331550802139001</c:v>
                </c:pt>
                <c:pt idx="12437">
                  <c:v>0.74866310160427796</c:v>
                </c:pt>
                <c:pt idx="12438">
                  <c:v>0.75401069518716501</c:v>
                </c:pt>
                <c:pt idx="12439">
                  <c:v>0.75935828877005296</c:v>
                </c:pt>
                <c:pt idx="12440">
                  <c:v>0.76470588235294101</c:v>
                </c:pt>
                <c:pt idx="12441">
                  <c:v>0.77005347593582796</c:v>
                </c:pt>
                <c:pt idx="12442">
                  <c:v>0.77540106951871601</c:v>
                </c:pt>
                <c:pt idx="12443">
                  <c:v>0.78074866310160396</c:v>
                </c:pt>
                <c:pt idx="12444">
                  <c:v>0.78609625668449201</c:v>
                </c:pt>
                <c:pt idx="12445">
                  <c:v>0.79144385026737896</c:v>
                </c:pt>
                <c:pt idx="12446">
                  <c:v>0.79679144385026701</c:v>
                </c:pt>
                <c:pt idx="12447">
                  <c:v>0.80213903743315496</c:v>
                </c:pt>
                <c:pt idx="12448">
                  <c:v>0.80748663101604201</c:v>
                </c:pt>
                <c:pt idx="12449">
                  <c:v>0.81283422459892996</c:v>
                </c:pt>
                <c:pt idx="12450">
                  <c:v>0.81818181818181801</c:v>
                </c:pt>
                <c:pt idx="12451">
                  <c:v>0.82352941176470495</c:v>
                </c:pt>
                <c:pt idx="12452">
                  <c:v>0.82887700534759301</c:v>
                </c:pt>
                <c:pt idx="12453">
                  <c:v>0.83422459893048095</c:v>
                </c:pt>
                <c:pt idx="12454">
                  <c:v>0.83957219251336901</c:v>
                </c:pt>
                <c:pt idx="12455">
                  <c:v>0.84491978609625595</c:v>
                </c:pt>
                <c:pt idx="12456">
                  <c:v>0.85026737967914401</c:v>
                </c:pt>
                <c:pt idx="12457">
                  <c:v>0.85561497326203195</c:v>
                </c:pt>
                <c:pt idx="12458">
                  <c:v>0.86096256684491901</c:v>
                </c:pt>
                <c:pt idx="12459">
                  <c:v>0.86631016042780695</c:v>
                </c:pt>
                <c:pt idx="12460">
                  <c:v>0.87165775401069501</c:v>
                </c:pt>
                <c:pt idx="12461">
                  <c:v>0.87700534759358195</c:v>
                </c:pt>
                <c:pt idx="12462">
                  <c:v>0.88235294117647001</c:v>
                </c:pt>
                <c:pt idx="12463">
                  <c:v>0.88770053475935795</c:v>
                </c:pt>
                <c:pt idx="12464">
                  <c:v>0.89304812834224601</c:v>
                </c:pt>
                <c:pt idx="12465">
                  <c:v>0.89839572192513295</c:v>
                </c:pt>
                <c:pt idx="12466">
                  <c:v>0.90374331550802101</c:v>
                </c:pt>
                <c:pt idx="12467">
                  <c:v>0.90909090909090895</c:v>
                </c:pt>
                <c:pt idx="12468">
                  <c:v>0.91443850267379601</c:v>
                </c:pt>
                <c:pt idx="12469">
                  <c:v>0.91978609625668395</c:v>
                </c:pt>
                <c:pt idx="12470">
                  <c:v>0.925133689839572</c:v>
                </c:pt>
                <c:pt idx="12471">
                  <c:v>0.93048128342245995</c:v>
                </c:pt>
                <c:pt idx="12472">
                  <c:v>0.935828877005347</c:v>
                </c:pt>
                <c:pt idx="12473">
                  <c:v>0.94117647058823495</c:v>
                </c:pt>
                <c:pt idx="12474">
                  <c:v>0.946524064171123</c:v>
                </c:pt>
                <c:pt idx="12475">
                  <c:v>0.95187165775400995</c:v>
                </c:pt>
                <c:pt idx="12476">
                  <c:v>0.957219251336898</c:v>
                </c:pt>
                <c:pt idx="12477">
                  <c:v>0.96256684491978595</c:v>
                </c:pt>
                <c:pt idx="12478">
                  <c:v>0.967914438502673</c:v>
                </c:pt>
                <c:pt idx="12479">
                  <c:v>0.97326203208556095</c:v>
                </c:pt>
                <c:pt idx="12480">
                  <c:v>0.978609625668449</c:v>
                </c:pt>
                <c:pt idx="12481">
                  <c:v>0.98395721925133695</c:v>
                </c:pt>
                <c:pt idx="12482">
                  <c:v>0.989304812834224</c:v>
                </c:pt>
                <c:pt idx="12483">
                  <c:v>0.99465240641711195</c:v>
                </c:pt>
                <c:pt idx="12484">
                  <c:v>0</c:v>
                </c:pt>
                <c:pt idx="12485">
                  <c:v>2.6315789473684199E-2</c:v>
                </c:pt>
                <c:pt idx="12486">
                  <c:v>5.2631578947368397E-2</c:v>
                </c:pt>
                <c:pt idx="12487">
                  <c:v>7.8947368421052599E-2</c:v>
                </c:pt>
                <c:pt idx="12488">
                  <c:v>0.105263157894736</c:v>
                </c:pt>
                <c:pt idx="12489">
                  <c:v>0.13157894736842099</c:v>
                </c:pt>
                <c:pt idx="12490">
                  <c:v>0.157894736842105</c:v>
                </c:pt>
                <c:pt idx="12491">
                  <c:v>0.18421052631578899</c:v>
                </c:pt>
                <c:pt idx="12492">
                  <c:v>0.21052631578947301</c:v>
                </c:pt>
                <c:pt idx="12493">
                  <c:v>0.23684210526315699</c:v>
                </c:pt>
                <c:pt idx="12494">
                  <c:v>0.26315789473684198</c:v>
                </c:pt>
                <c:pt idx="12495">
                  <c:v>0.28947368421052599</c:v>
                </c:pt>
                <c:pt idx="12496">
                  <c:v>0.31578947368421001</c:v>
                </c:pt>
                <c:pt idx="12497">
                  <c:v>0.34210526315789402</c:v>
                </c:pt>
                <c:pt idx="12498">
                  <c:v>0.36842105263157798</c:v>
                </c:pt>
                <c:pt idx="12499">
                  <c:v>0.394736842105263</c:v>
                </c:pt>
                <c:pt idx="12500">
                  <c:v>0.42105263157894701</c:v>
                </c:pt>
                <c:pt idx="12501">
                  <c:v>0.44736842105263103</c:v>
                </c:pt>
                <c:pt idx="12502">
                  <c:v>0.47368421052631499</c:v>
                </c:pt>
                <c:pt idx="12503">
                  <c:v>0.5</c:v>
                </c:pt>
                <c:pt idx="12504">
                  <c:v>0.52631578947368396</c:v>
                </c:pt>
                <c:pt idx="12505">
                  <c:v>0.55263157894736803</c:v>
                </c:pt>
                <c:pt idx="12506">
                  <c:v>0.57894736842105199</c:v>
                </c:pt>
                <c:pt idx="12507">
                  <c:v>0.60526315789473595</c:v>
                </c:pt>
                <c:pt idx="12508">
                  <c:v>0.63157894736842102</c:v>
                </c:pt>
                <c:pt idx="12509">
                  <c:v>0.65789473684210498</c:v>
                </c:pt>
                <c:pt idx="12510">
                  <c:v>0.68421052631578905</c:v>
                </c:pt>
                <c:pt idx="12511">
                  <c:v>0.71052631578947301</c:v>
                </c:pt>
                <c:pt idx="12512">
                  <c:v>0.73684210526315697</c:v>
                </c:pt>
                <c:pt idx="12513">
                  <c:v>0.76315789473684204</c:v>
                </c:pt>
                <c:pt idx="12514">
                  <c:v>0.78947368421052599</c:v>
                </c:pt>
                <c:pt idx="12515">
                  <c:v>0.81578947368420995</c:v>
                </c:pt>
                <c:pt idx="12516">
                  <c:v>0.84210526315789402</c:v>
                </c:pt>
                <c:pt idx="12517">
                  <c:v>0.86842105263157898</c:v>
                </c:pt>
                <c:pt idx="12518">
                  <c:v>0.89473684210526305</c:v>
                </c:pt>
                <c:pt idx="12519">
                  <c:v>0.92105263157894701</c:v>
                </c:pt>
                <c:pt idx="12520">
                  <c:v>0.94736842105263097</c:v>
                </c:pt>
                <c:pt idx="12521">
                  <c:v>0.97368421052631504</c:v>
                </c:pt>
                <c:pt idx="12522">
                  <c:v>0</c:v>
                </c:pt>
                <c:pt idx="12523">
                  <c:v>6.25E-2</c:v>
                </c:pt>
                <c:pt idx="12524">
                  <c:v>0.125</c:v>
                </c:pt>
                <c:pt idx="12525">
                  <c:v>0.1875</c:v>
                </c:pt>
                <c:pt idx="12526">
                  <c:v>0.25</c:v>
                </c:pt>
                <c:pt idx="12527">
                  <c:v>0.3125</c:v>
                </c:pt>
                <c:pt idx="12528">
                  <c:v>0.375</c:v>
                </c:pt>
                <c:pt idx="12529">
                  <c:v>0.4375</c:v>
                </c:pt>
                <c:pt idx="12530">
                  <c:v>0.5</c:v>
                </c:pt>
                <c:pt idx="12531">
                  <c:v>0.5625</c:v>
                </c:pt>
                <c:pt idx="12532">
                  <c:v>0.625</c:v>
                </c:pt>
                <c:pt idx="12533">
                  <c:v>0.6875</c:v>
                </c:pt>
                <c:pt idx="12534">
                  <c:v>0.75</c:v>
                </c:pt>
                <c:pt idx="12535">
                  <c:v>0.8125</c:v>
                </c:pt>
                <c:pt idx="12536">
                  <c:v>0.875</c:v>
                </c:pt>
                <c:pt idx="12537">
                  <c:v>0.9375</c:v>
                </c:pt>
                <c:pt idx="12538">
                  <c:v>0</c:v>
                </c:pt>
                <c:pt idx="12539">
                  <c:v>1.85185185185185E-2</c:v>
                </c:pt>
                <c:pt idx="12540">
                  <c:v>3.7037037037037E-2</c:v>
                </c:pt>
                <c:pt idx="12541">
                  <c:v>5.5555555555555497E-2</c:v>
                </c:pt>
                <c:pt idx="12542">
                  <c:v>7.4074074074074001E-2</c:v>
                </c:pt>
                <c:pt idx="12543">
                  <c:v>9.2592592592592504E-2</c:v>
                </c:pt>
                <c:pt idx="12544">
                  <c:v>0.11111111111111099</c:v>
                </c:pt>
                <c:pt idx="12545">
                  <c:v>0.12962962962962901</c:v>
                </c:pt>
                <c:pt idx="12546">
                  <c:v>0.148148148148148</c:v>
                </c:pt>
                <c:pt idx="12547">
                  <c:v>0.16666666666666599</c:v>
                </c:pt>
                <c:pt idx="12548">
                  <c:v>0.18518518518518501</c:v>
                </c:pt>
                <c:pt idx="12549">
                  <c:v>0.203703703703703</c:v>
                </c:pt>
                <c:pt idx="12550">
                  <c:v>0.22222222222222199</c:v>
                </c:pt>
                <c:pt idx="12551">
                  <c:v>0.24074074074074001</c:v>
                </c:pt>
                <c:pt idx="12552">
                  <c:v>0.25925925925925902</c:v>
                </c:pt>
                <c:pt idx="12553">
                  <c:v>0.27777777777777701</c:v>
                </c:pt>
                <c:pt idx="12554">
                  <c:v>0.296296296296296</c:v>
                </c:pt>
                <c:pt idx="12555">
                  <c:v>0.31481481481481399</c:v>
                </c:pt>
                <c:pt idx="12556">
                  <c:v>0.33333333333333298</c:v>
                </c:pt>
                <c:pt idx="12557">
                  <c:v>0.35185185185185103</c:v>
                </c:pt>
                <c:pt idx="12558">
                  <c:v>0.37037037037037002</c:v>
                </c:pt>
                <c:pt idx="12559">
                  <c:v>0.38888888888888801</c:v>
                </c:pt>
                <c:pt idx="12560">
                  <c:v>0.407407407407407</c:v>
                </c:pt>
                <c:pt idx="12561">
                  <c:v>0.42592592592592499</c:v>
                </c:pt>
                <c:pt idx="12562">
                  <c:v>0.44444444444444398</c:v>
                </c:pt>
                <c:pt idx="12563">
                  <c:v>0.46296296296296202</c:v>
                </c:pt>
                <c:pt idx="12564">
                  <c:v>0.48148148148148101</c:v>
                </c:pt>
                <c:pt idx="12565">
                  <c:v>0.5</c:v>
                </c:pt>
                <c:pt idx="12566">
                  <c:v>0.51851851851851805</c:v>
                </c:pt>
                <c:pt idx="12567">
                  <c:v>0.53703703703703698</c:v>
                </c:pt>
                <c:pt idx="12568">
                  <c:v>0.55555555555555503</c:v>
                </c:pt>
                <c:pt idx="12569">
                  <c:v>0.57407407407407396</c:v>
                </c:pt>
                <c:pt idx="12570">
                  <c:v>0.592592592592592</c:v>
                </c:pt>
                <c:pt idx="12571">
                  <c:v>0.61111111111111105</c:v>
                </c:pt>
                <c:pt idx="12572">
                  <c:v>0.62962962962962898</c:v>
                </c:pt>
                <c:pt idx="12573">
                  <c:v>0.64814814814814803</c:v>
                </c:pt>
                <c:pt idx="12574">
                  <c:v>0.66666666666666596</c:v>
                </c:pt>
                <c:pt idx="12575">
                  <c:v>0.68518518518518501</c:v>
                </c:pt>
                <c:pt idx="12576">
                  <c:v>0.70370370370370305</c:v>
                </c:pt>
                <c:pt idx="12577">
                  <c:v>0.72222222222222199</c:v>
                </c:pt>
                <c:pt idx="12578">
                  <c:v>0.74074074074074003</c:v>
                </c:pt>
                <c:pt idx="12579">
                  <c:v>0.75925925925925897</c:v>
                </c:pt>
                <c:pt idx="12580">
                  <c:v>0.77777777777777701</c:v>
                </c:pt>
                <c:pt idx="12581">
                  <c:v>0.79629629629629595</c:v>
                </c:pt>
                <c:pt idx="12582">
                  <c:v>0.81481481481481399</c:v>
                </c:pt>
                <c:pt idx="12583">
                  <c:v>0.83333333333333304</c:v>
                </c:pt>
                <c:pt idx="12584">
                  <c:v>0.85185185185185097</c:v>
                </c:pt>
                <c:pt idx="12585">
                  <c:v>0.87037037037037002</c:v>
                </c:pt>
                <c:pt idx="12586">
                  <c:v>0.88888888888888795</c:v>
                </c:pt>
                <c:pt idx="12587">
                  <c:v>0.907407407407407</c:v>
                </c:pt>
                <c:pt idx="12588">
                  <c:v>0.92592592592592504</c:v>
                </c:pt>
                <c:pt idx="12589">
                  <c:v>0.94444444444444398</c:v>
                </c:pt>
                <c:pt idx="12590">
                  <c:v>0.96296296296296202</c:v>
                </c:pt>
                <c:pt idx="12591">
                  <c:v>0.98148148148148096</c:v>
                </c:pt>
                <c:pt idx="12592">
                  <c:v>0</c:v>
                </c:pt>
                <c:pt idx="12593">
                  <c:v>6.9444444444444397E-3</c:v>
                </c:pt>
                <c:pt idx="12594">
                  <c:v>1.38888888888888E-2</c:v>
                </c:pt>
                <c:pt idx="12595">
                  <c:v>2.0833333333333301E-2</c:v>
                </c:pt>
                <c:pt idx="12596">
                  <c:v>2.77777777777777E-2</c:v>
                </c:pt>
                <c:pt idx="12597">
                  <c:v>3.4722222222222203E-2</c:v>
                </c:pt>
                <c:pt idx="12598">
                  <c:v>4.1666666666666602E-2</c:v>
                </c:pt>
                <c:pt idx="12599">
                  <c:v>4.8611111111111098E-2</c:v>
                </c:pt>
                <c:pt idx="12600">
                  <c:v>5.5555555555555497E-2</c:v>
                </c:pt>
                <c:pt idx="12601">
                  <c:v>6.25E-2</c:v>
                </c:pt>
                <c:pt idx="12602">
                  <c:v>6.9444444444444406E-2</c:v>
                </c:pt>
                <c:pt idx="12603">
                  <c:v>7.6388888888888895E-2</c:v>
                </c:pt>
                <c:pt idx="12604">
                  <c:v>8.3333333333333301E-2</c:v>
                </c:pt>
                <c:pt idx="12605">
                  <c:v>9.0277777777777707E-2</c:v>
                </c:pt>
                <c:pt idx="12606">
                  <c:v>9.7222222222222196E-2</c:v>
                </c:pt>
                <c:pt idx="12607">
                  <c:v>0.10416666666666601</c:v>
                </c:pt>
                <c:pt idx="12608">
                  <c:v>0.11111111111111099</c:v>
                </c:pt>
                <c:pt idx="12609">
                  <c:v>0.118055555555555</c:v>
                </c:pt>
                <c:pt idx="12610">
                  <c:v>0.125</c:v>
                </c:pt>
                <c:pt idx="12611">
                  <c:v>0.131944444444444</c:v>
                </c:pt>
                <c:pt idx="12612">
                  <c:v>0.13888888888888801</c:v>
                </c:pt>
                <c:pt idx="12613">
                  <c:v>0.14583333333333301</c:v>
                </c:pt>
                <c:pt idx="12614">
                  <c:v>0.15277777777777701</c:v>
                </c:pt>
                <c:pt idx="12615">
                  <c:v>0.15972222222222199</c:v>
                </c:pt>
                <c:pt idx="12616">
                  <c:v>0.16666666666666599</c:v>
                </c:pt>
                <c:pt idx="12617">
                  <c:v>0.17361111111111099</c:v>
                </c:pt>
                <c:pt idx="12618">
                  <c:v>0.180555555555555</c:v>
                </c:pt>
                <c:pt idx="12619">
                  <c:v>0.1875</c:v>
                </c:pt>
                <c:pt idx="12620">
                  <c:v>0.194444444444444</c:v>
                </c:pt>
                <c:pt idx="12621">
                  <c:v>0.20138888888888801</c:v>
                </c:pt>
                <c:pt idx="12622">
                  <c:v>0.20833333333333301</c:v>
                </c:pt>
                <c:pt idx="12623">
                  <c:v>0.21527777777777701</c:v>
                </c:pt>
                <c:pt idx="12624">
                  <c:v>0.22222222222222199</c:v>
                </c:pt>
                <c:pt idx="12625">
                  <c:v>0.22916666666666599</c:v>
                </c:pt>
                <c:pt idx="12626">
                  <c:v>0.23611111111111099</c:v>
                </c:pt>
                <c:pt idx="12627">
                  <c:v>0.243055555555555</c:v>
                </c:pt>
                <c:pt idx="12628">
                  <c:v>0.25</c:v>
                </c:pt>
                <c:pt idx="12629">
                  <c:v>0.25694444444444398</c:v>
                </c:pt>
                <c:pt idx="12630">
                  <c:v>0.26388888888888801</c:v>
                </c:pt>
                <c:pt idx="12631">
                  <c:v>0.27083333333333298</c:v>
                </c:pt>
                <c:pt idx="12632">
                  <c:v>0.27777777777777701</c:v>
                </c:pt>
                <c:pt idx="12633">
                  <c:v>0.28472222222222199</c:v>
                </c:pt>
                <c:pt idx="12634">
                  <c:v>0.29166666666666602</c:v>
                </c:pt>
                <c:pt idx="12635">
                  <c:v>0.29861111111111099</c:v>
                </c:pt>
                <c:pt idx="12636">
                  <c:v>0.30555555555555503</c:v>
                </c:pt>
                <c:pt idx="12637">
                  <c:v>0.3125</c:v>
                </c:pt>
                <c:pt idx="12638">
                  <c:v>0.31944444444444398</c:v>
                </c:pt>
                <c:pt idx="12639">
                  <c:v>0.32638888888888801</c:v>
                </c:pt>
                <c:pt idx="12640">
                  <c:v>0.33333333333333298</c:v>
                </c:pt>
                <c:pt idx="12641">
                  <c:v>0.34027777777777701</c:v>
                </c:pt>
                <c:pt idx="12642">
                  <c:v>0.34722222222222199</c:v>
                </c:pt>
                <c:pt idx="12643">
                  <c:v>0.35416666666666602</c:v>
                </c:pt>
                <c:pt idx="12644">
                  <c:v>0.36111111111111099</c:v>
                </c:pt>
                <c:pt idx="12645">
                  <c:v>0.36805555555555503</c:v>
                </c:pt>
                <c:pt idx="12646">
                  <c:v>0.375</c:v>
                </c:pt>
                <c:pt idx="12647">
                  <c:v>0.38194444444444398</c:v>
                </c:pt>
                <c:pt idx="12648">
                  <c:v>0.38888888888888801</c:v>
                </c:pt>
                <c:pt idx="12649">
                  <c:v>0.39583333333333298</c:v>
                </c:pt>
                <c:pt idx="12650">
                  <c:v>0.40277777777777701</c:v>
                </c:pt>
                <c:pt idx="12651">
                  <c:v>0.40972222222222199</c:v>
                </c:pt>
                <c:pt idx="12652">
                  <c:v>0.41666666666666602</c:v>
                </c:pt>
                <c:pt idx="12653">
                  <c:v>0.42361111111111099</c:v>
                </c:pt>
                <c:pt idx="12654">
                  <c:v>0.43055555555555503</c:v>
                </c:pt>
                <c:pt idx="12655">
                  <c:v>0.4375</c:v>
                </c:pt>
                <c:pt idx="12656">
                  <c:v>0.44444444444444398</c:v>
                </c:pt>
                <c:pt idx="12657">
                  <c:v>0.45138888888888801</c:v>
                </c:pt>
                <c:pt idx="12658">
                  <c:v>0.45833333333333298</c:v>
                </c:pt>
                <c:pt idx="12659">
                  <c:v>0.46527777777777701</c:v>
                </c:pt>
                <c:pt idx="12660">
                  <c:v>0.47222222222222199</c:v>
                </c:pt>
                <c:pt idx="12661">
                  <c:v>0.47916666666666602</c:v>
                </c:pt>
                <c:pt idx="12662">
                  <c:v>0.48611111111111099</c:v>
                </c:pt>
                <c:pt idx="12663">
                  <c:v>0.49305555555555503</c:v>
                </c:pt>
                <c:pt idx="12664">
                  <c:v>0.5</c:v>
                </c:pt>
                <c:pt idx="12665">
                  <c:v>0.50694444444444398</c:v>
                </c:pt>
                <c:pt idx="12666">
                  <c:v>0.51388888888888795</c:v>
                </c:pt>
                <c:pt idx="12667">
                  <c:v>0.52083333333333304</c:v>
                </c:pt>
                <c:pt idx="12668">
                  <c:v>0.52777777777777701</c:v>
                </c:pt>
                <c:pt idx="12669">
                  <c:v>0.53472222222222199</c:v>
                </c:pt>
                <c:pt idx="12670">
                  <c:v>0.54166666666666596</c:v>
                </c:pt>
                <c:pt idx="12671">
                  <c:v>0.54861111111111105</c:v>
                </c:pt>
                <c:pt idx="12672">
                  <c:v>0.55555555555555503</c:v>
                </c:pt>
                <c:pt idx="12673">
                  <c:v>0.5625</c:v>
                </c:pt>
                <c:pt idx="12674">
                  <c:v>0.56944444444444398</c:v>
                </c:pt>
                <c:pt idx="12675">
                  <c:v>0.57638888888888795</c:v>
                </c:pt>
                <c:pt idx="12676">
                  <c:v>0.58333333333333304</c:v>
                </c:pt>
                <c:pt idx="12677">
                  <c:v>0.59027777777777701</c:v>
                </c:pt>
                <c:pt idx="12678">
                  <c:v>0.59722222222222199</c:v>
                </c:pt>
                <c:pt idx="12679">
                  <c:v>0.60416666666666596</c:v>
                </c:pt>
                <c:pt idx="12680">
                  <c:v>0.61111111111111105</c:v>
                </c:pt>
                <c:pt idx="12681">
                  <c:v>0.61805555555555503</c:v>
                </c:pt>
                <c:pt idx="12682">
                  <c:v>0.625</c:v>
                </c:pt>
                <c:pt idx="12683">
                  <c:v>0.63194444444444398</c:v>
                </c:pt>
                <c:pt idx="12684">
                  <c:v>0.63888888888888795</c:v>
                </c:pt>
                <c:pt idx="12685">
                  <c:v>0.64583333333333304</c:v>
                </c:pt>
                <c:pt idx="12686">
                  <c:v>0.65277777777777701</c:v>
                </c:pt>
                <c:pt idx="12687">
                  <c:v>0.65972222222222199</c:v>
                </c:pt>
                <c:pt idx="12688">
                  <c:v>0.66666666666666596</c:v>
                </c:pt>
                <c:pt idx="12689">
                  <c:v>0.67361111111111105</c:v>
                </c:pt>
                <c:pt idx="12690">
                  <c:v>0.68055555555555503</c:v>
                </c:pt>
                <c:pt idx="12691">
                  <c:v>0.6875</c:v>
                </c:pt>
                <c:pt idx="12692">
                  <c:v>0.69444444444444398</c:v>
                </c:pt>
                <c:pt idx="12693">
                  <c:v>0.70138888888888795</c:v>
                </c:pt>
                <c:pt idx="12694">
                  <c:v>0.70833333333333304</c:v>
                </c:pt>
                <c:pt idx="12695">
                  <c:v>0.71527777777777701</c:v>
                </c:pt>
                <c:pt idx="12696">
                  <c:v>0.72222222222222199</c:v>
                </c:pt>
                <c:pt idx="12697">
                  <c:v>0.72916666666666596</c:v>
                </c:pt>
                <c:pt idx="12698">
                  <c:v>0.73611111111111105</c:v>
                </c:pt>
                <c:pt idx="12699">
                  <c:v>0.74305555555555503</c:v>
                </c:pt>
                <c:pt idx="12700">
                  <c:v>0.75</c:v>
                </c:pt>
                <c:pt idx="12701">
                  <c:v>0.75694444444444398</c:v>
                </c:pt>
                <c:pt idx="12702">
                  <c:v>0.76388888888888795</c:v>
                </c:pt>
                <c:pt idx="12703">
                  <c:v>0.77083333333333304</c:v>
                </c:pt>
                <c:pt idx="12704">
                  <c:v>0.77777777777777701</c:v>
                </c:pt>
                <c:pt idx="12705">
                  <c:v>0.78472222222222199</c:v>
                </c:pt>
                <c:pt idx="12706">
                  <c:v>0.79166666666666596</c:v>
                </c:pt>
                <c:pt idx="12707">
                  <c:v>0.79861111111111105</c:v>
                </c:pt>
                <c:pt idx="12708">
                  <c:v>0.80555555555555503</c:v>
                </c:pt>
                <c:pt idx="12709">
                  <c:v>0.8125</c:v>
                </c:pt>
                <c:pt idx="12710">
                  <c:v>0.81944444444444398</c:v>
                </c:pt>
                <c:pt idx="12711">
                  <c:v>0.82638888888888795</c:v>
                </c:pt>
                <c:pt idx="12712">
                  <c:v>0.83333333333333304</c:v>
                </c:pt>
                <c:pt idx="12713">
                  <c:v>0.84027777777777701</c:v>
                </c:pt>
                <c:pt idx="12714">
                  <c:v>0.84722222222222199</c:v>
                </c:pt>
                <c:pt idx="12715">
                  <c:v>0.85416666666666596</c:v>
                </c:pt>
                <c:pt idx="12716">
                  <c:v>0.86111111111111105</c:v>
                </c:pt>
                <c:pt idx="12717">
                  <c:v>0.86805555555555503</c:v>
                </c:pt>
                <c:pt idx="12718">
                  <c:v>0.875</c:v>
                </c:pt>
                <c:pt idx="12719">
                  <c:v>0.88194444444444398</c:v>
                </c:pt>
                <c:pt idx="12720">
                  <c:v>0.88888888888888795</c:v>
                </c:pt>
                <c:pt idx="12721">
                  <c:v>0.89583333333333304</c:v>
                </c:pt>
                <c:pt idx="12722">
                  <c:v>0.90277777777777701</c:v>
                </c:pt>
                <c:pt idx="12723">
                  <c:v>0.90972222222222199</c:v>
                </c:pt>
                <c:pt idx="12724">
                  <c:v>0.91666666666666596</c:v>
                </c:pt>
                <c:pt idx="12725">
                  <c:v>0.92361111111111105</c:v>
                </c:pt>
                <c:pt idx="12726">
                  <c:v>0.93055555555555503</c:v>
                </c:pt>
                <c:pt idx="12727">
                  <c:v>0.9375</c:v>
                </c:pt>
                <c:pt idx="12728">
                  <c:v>0.94444444444444398</c:v>
                </c:pt>
                <c:pt idx="12729">
                  <c:v>0.95138888888888795</c:v>
                </c:pt>
                <c:pt idx="12730">
                  <c:v>0.95833333333333304</c:v>
                </c:pt>
                <c:pt idx="12731">
                  <c:v>0.96527777777777701</c:v>
                </c:pt>
                <c:pt idx="12732">
                  <c:v>0.97222222222222199</c:v>
                </c:pt>
                <c:pt idx="12733">
                  <c:v>0.97916666666666596</c:v>
                </c:pt>
                <c:pt idx="12734">
                  <c:v>0.98611111111111105</c:v>
                </c:pt>
                <c:pt idx="12735">
                  <c:v>0.99305555555555503</c:v>
                </c:pt>
                <c:pt idx="12736">
                  <c:v>0</c:v>
                </c:pt>
                <c:pt idx="12737">
                  <c:v>1.3698630136986301E-2</c:v>
                </c:pt>
                <c:pt idx="12738">
                  <c:v>2.7397260273972601E-2</c:v>
                </c:pt>
                <c:pt idx="12739">
                  <c:v>4.1095890410958902E-2</c:v>
                </c:pt>
                <c:pt idx="12740">
                  <c:v>5.4794520547945202E-2</c:v>
                </c:pt>
                <c:pt idx="12741">
                  <c:v>6.8493150684931503E-2</c:v>
                </c:pt>
                <c:pt idx="12742">
                  <c:v>8.2191780821917804E-2</c:v>
                </c:pt>
                <c:pt idx="12743">
                  <c:v>9.5890410958904104E-2</c:v>
                </c:pt>
                <c:pt idx="12744">
                  <c:v>0.10958904109589</c:v>
                </c:pt>
                <c:pt idx="12745">
                  <c:v>0.123287671232876</c:v>
                </c:pt>
                <c:pt idx="12746">
                  <c:v>0.13698630136986301</c:v>
                </c:pt>
                <c:pt idx="12747">
                  <c:v>0.150684931506849</c:v>
                </c:pt>
                <c:pt idx="12748">
                  <c:v>0.164383561643835</c:v>
                </c:pt>
                <c:pt idx="12749">
                  <c:v>0.17808219178082099</c:v>
                </c:pt>
                <c:pt idx="12750">
                  <c:v>0.19178082191780799</c:v>
                </c:pt>
                <c:pt idx="12751">
                  <c:v>0.20547945205479401</c:v>
                </c:pt>
                <c:pt idx="12752">
                  <c:v>0.21917808219178</c:v>
                </c:pt>
                <c:pt idx="12753">
                  <c:v>0.232876712328767</c:v>
                </c:pt>
                <c:pt idx="12754">
                  <c:v>0.24657534246575299</c:v>
                </c:pt>
                <c:pt idx="12755">
                  <c:v>0.26027397260273899</c:v>
                </c:pt>
                <c:pt idx="12756">
                  <c:v>0.27397260273972601</c:v>
                </c:pt>
                <c:pt idx="12757">
                  <c:v>0.28767123287671198</c:v>
                </c:pt>
                <c:pt idx="12758">
                  <c:v>0.301369863013698</c:v>
                </c:pt>
                <c:pt idx="12759">
                  <c:v>0.31506849315068403</c:v>
                </c:pt>
                <c:pt idx="12760">
                  <c:v>0.32876712328767099</c:v>
                </c:pt>
                <c:pt idx="12761">
                  <c:v>0.34246575342465702</c:v>
                </c:pt>
                <c:pt idx="12762">
                  <c:v>0.35616438356164298</c:v>
                </c:pt>
                <c:pt idx="12763">
                  <c:v>0.36986301369863001</c:v>
                </c:pt>
                <c:pt idx="12764">
                  <c:v>0.38356164383561597</c:v>
                </c:pt>
                <c:pt idx="12765">
                  <c:v>0.397260273972602</c:v>
                </c:pt>
                <c:pt idx="12766">
                  <c:v>0.41095890410958902</c:v>
                </c:pt>
                <c:pt idx="12767">
                  <c:v>0.42465753424657499</c:v>
                </c:pt>
                <c:pt idx="12768">
                  <c:v>0.43835616438356101</c:v>
                </c:pt>
                <c:pt idx="12769">
                  <c:v>0.45205479452054698</c:v>
                </c:pt>
                <c:pt idx="12770">
                  <c:v>0.465753424657534</c:v>
                </c:pt>
                <c:pt idx="12771">
                  <c:v>0.47945205479452002</c:v>
                </c:pt>
                <c:pt idx="12772">
                  <c:v>0.49315068493150599</c:v>
                </c:pt>
                <c:pt idx="12773">
                  <c:v>0.50684931506849296</c:v>
                </c:pt>
                <c:pt idx="12774">
                  <c:v>0.52054794520547898</c:v>
                </c:pt>
                <c:pt idx="12775">
                  <c:v>0.534246575342465</c:v>
                </c:pt>
                <c:pt idx="12776">
                  <c:v>0.54794520547945202</c:v>
                </c:pt>
                <c:pt idx="12777">
                  <c:v>0.56164383561643805</c:v>
                </c:pt>
                <c:pt idx="12778">
                  <c:v>0.57534246575342396</c:v>
                </c:pt>
                <c:pt idx="12779">
                  <c:v>0.58904109589041098</c:v>
                </c:pt>
                <c:pt idx="12780">
                  <c:v>0.602739726027397</c:v>
                </c:pt>
                <c:pt idx="12781">
                  <c:v>0.61643835616438303</c:v>
                </c:pt>
                <c:pt idx="12782">
                  <c:v>0.63013698630136905</c:v>
                </c:pt>
                <c:pt idx="12783">
                  <c:v>0.64383561643835596</c:v>
                </c:pt>
                <c:pt idx="12784">
                  <c:v>0.65753424657534199</c:v>
                </c:pt>
                <c:pt idx="12785">
                  <c:v>0.67123287671232801</c:v>
                </c:pt>
                <c:pt idx="12786">
                  <c:v>0.68493150684931503</c:v>
                </c:pt>
                <c:pt idx="12787">
                  <c:v>0.69863013698630105</c:v>
                </c:pt>
                <c:pt idx="12788">
                  <c:v>0.71232876712328697</c:v>
                </c:pt>
                <c:pt idx="12789">
                  <c:v>0.72602739726027399</c:v>
                </c:pt>
                <c:pt idx="12790">
                  <c:v>0.73972602739726001</c:v>
                </c:pt>
                <c:pt idx="12791">
                  <c:v>0.75342465753424603</c:v>
                </c:pt>
                <c:pt idx="12792">
                  <c:v>0.76712328767123195</c:v>
                </c:pt>
                <c:pt idx="12793">
                  <c:v>0.78082191780821897</c:v>
                </c:pt>
                <c:pt idx="12794">
                  <c:v>0.79452054794520499</c:v>
                </c:pt>
                <c:pt idx="12795">
                  <c:v>0.80821917808219101</c:v>
                </c:pt>
                <c:pt idx="12796">
                  <c:v>0.82191780821917804</c:v>
                </c:pt>
                <c:pt idx="12797">
                  <c:v>0.83561643835616395</c:v>
                </c:pt>
                <c:pt idx="12798">
                  <c:v>0.84931506849314997</c:v>
                </c:pt>
                <c:pt idx="12799">
                  <c:v>0.86301369863013699</c:v>
                </c:pt>
                <c:pt idx="12800">
                  <c:v>0.87671232876712302</c:v>
                </c:pt>
                <c:pt idx="12801">
                  <c:v>0.89041095890410904</c:v>
                </c:pt>
                <c:pt idx="12802">
                  <c:v>0.90410958904109495</c:v>
                </c:pt>
                <c:pt idx="12803">
                  <c:v>0.91780821917808197</c:v>
                </c:pt>
                <c:pt idx="12804">
                  <c:v>0.931506849315068</c:v>
                </c:pt>
                <c:pt idx="12805">
                  <c:v>0.94520547945205402</c:v>
                </c:pt>
                <c:pt idx="12806">
                  <c:v>0.95890410958904104</c:v>
                </c:pt>
                <c:pt idx="12807">
                  <c:v>0.97260273972602695</c:v>
                </c:pt>
                <c:pt idx="12808">
                  <c:v>0.98630136986301298</c:v>
                </c:pt>
                <c:pt idx="12809">
                  <c:v>0</c:v>
                </c:pt>
                <c:pt idx="12810">
                  <c:v>1.09890109890109E-2</c:v>
                </c:pt>
                <c:pt idx="12811">
                  <c:v>2.19780219780219E-2</c:v>
                </c:pt>
                <c:pt idx="12812">
                  <c:v>3.2967032967032898E-2</c:v>
                </c:pt>
                <c:pt idx="12813">
                  <c:v>4.3956043956043897E-2</c:v>
                </c:pt>
                <c:pt idx="12814">
                  <c:v>5.4945054945054903E-2</c:v>
                </c:pt>
                <c:pt idx="12815">
                  <c:v>6.5934065934065894E-2</c:v>
                </c:pt>
                <c:pt idx="12816">
                  <c:v>7.69230769230769E-2</c:v>
                </c:pt>
                <c:pt idx="12817">
                  <c:v>8.7912087912087905E-2</c:v>
                </c:pt>
                <c:pt idx="12818">
                  <c:v>9.8901098901098897E-2</c:v>
                </c:pt>
                <c:pt idx="12819">
                  <c:v>0.109890109890109</c:v>
                </c:pt>
                <c:pt idx="12820">
                  <c:v>0.12087912087912001</c:v>
                </c:pt>
                <c:pt idx="12821">
                  <c:v>0.13186813186813101</c:v>
                </c:pt>
                <c:pt idx="12822">
                  <c:v>0.14285714285714199</c:v>
                </c:pt>
                <c:pt idx="12823">
                  <c:v>0.15384615384615299</c:v>
                </c:pt>
                <c:pt idx="12824">
                  <c:v>0.164835164835164</c:v>
                </c:pt>
                <c:pt idx="12825">
                  <c:v>0.17582417582417501</c:v>
                </c:pt>
                <c:pt idx="12826">
                  <c:v>0.18681318681318601</c:v>
                </c:pt>
                <c:pt idx="12827">
                  <c:v>0.19780219780219699</c:v>
                </c:pt>
                <c:pt idx="12828">
                  <c:v>0.20879120879120799</c:v>
                </c:pt>
                <c:pt idx="12829">
                  <c:v>0.219780219780219</c:v>
                </c:pt>
                <c:pt idx="12830">
                  <c:v>0.23076923076923</c:v>
                </c:pt>
                <c:pt idx="12831">
                  <c:v>0.24175824175824101</c:v>
                </c:pt>
                <c:pt idx="12832">
                  <c:v>0.25274725274725202</c:v>
                </c:pt>
                <c:pt idx="12833">
                  <c:v>0.26373626373626302</c:v>
                </c:pt>
                <c:pt idx="12834">
                  <c:v>0.27472527472527403</c:v>
                </c:pt>
                <c:pt idx="12835">
                  <c:v>0.28571428571428498</c:v>
                </c:pt>
                <c:pt idx="12836">
                  <c:v>0.29670329670329598</c:v>
                </c:pt>
                <c:pt idx="12837">
                  <c:v>0.30769230769230699</c:v>
                </c:pt>
                <c:pt idx="12838">
                  <c:v>0.31868131868131799</c:v>
                </c:pt>
                <c:pt idx="12839">
                  <c:v>0.329670329670329</c:v>
                </c:pt>
                <c:pt idx="12840">
                  <c:v>0.34065934065934</c:v>
                </c:pt>
                <c:pt idx="12841">
                  <c:v>0.35164835164835101</c:v>
                </c:pt>
                <c:pt idx="12842">
                  <c:v>0.36263736263736202</c:v>
                </c:pt>
                <c:pt idx="12843">
                  <c:v>0.37362637362637302</c:v>
                </c:pt>
                <c:pt idx="12844">
                  <c:v>0.38461538461538403</c:v>
                </c:pt>
                <c:pt idx="12845">
                  <c:v>0.39560439560439498</c:v>
                </c:pt>
                <c:pt idx="12846">
                  <c:v>0.40659340659340598</c:v>
                </c:pt>
                <c:pt idx="12847">
                  <c:v>0.41758241758241699</c:v>
                </c:pt>
                <c:pt idx="12848">
                  <c:v>0.42857142857142799</c:v>
                </c:pt>
                <c:pt idx="12849">
                  <c:v>0.439560439560439</c:v>
                </c:pt>
                <c:pt idx="12850">
                  <c:v>0.45054945054945</c:v>
                </c:pt>
                <c:pt idx="12851">
                  <c:v>0.46153846153846101</c:v>
                </c:pt>
                <c:pt idx="12852">
                  <c:v>0.47252747252747201</c:v>
                </c:pt>
                <c:pt idx="12853">
                  <c:v>0.48351648351648302</c:v>
                </c:pt>
                <c:pt idx="12854">
                  <c:v>0.49450549450549403</c:v>
                </c:pt>
                <c:pt idx="12855">
                  <c:v>0.50549450549450503</c:v>
                </c:pt>
                <c:pt idx="12856">
                  <c:v>0.51648351648351598</c:v>
                </c:pt>
                <c:pt idx="12857">
                  <c:v>0.52747252747252704</c:v>
                </c:pt>
                <c:pt idx="12858">
                  <c:v>0.53846153846153799</c:v>
                </c:pt>
                <c:pt idx="12859">
                  <c:v>0.54945054945054905</c:v>
                </c:pt>
                <c:pt idx="12860">
                  <c:v>0.56043956043956</c:v>
                </c:pt>
                <c:pt idx="12861">
                  <c:v>0.57142857142857095</c:v>
                </c:pt>
                <c:pt idx="12862">
                  <c:v>0.58241758241758201</c:v>
                </c:pt>
                <c:pt idx="12863">
                  <c:v>0.59340659340659296</c:v>
                </c:pt>
                <c:pt idx="12864">
                  <c:v>0.60439560439560402</c:v>
                </c:pt>
                <c:pt idx="12865">
                  <c:v>0.61538461538461497</c:v>
                </c:pt>
                <c:pt idx="12866">
                  <c:v>0.62637362637362604</c:v>
                </c:pt>
                <c:pt idx="12867">
                  <c:v>0.63736263736263699</c:v>
                </c:pt>
                <c:pt idx="12868">
                  <c:v>0.64835164835164805</c:v>
                </c:pt>
                <c:pt idx="12869">
                  <c:v>0.659340659340659</c:v>
                </c:pt>
                <c:pt idx="12870">
                  <c:v>0.67032967032966995</c:v>
                </c:pt>
                <c:pt idx="12871">
                  <c:v>0.68131868131868101</c:v>
                </c:pt>
                <c:pt idx="12872">
                  <c:v>0.69230769230769196</c:v>
                </c:pt>
                <c:pt idx="12873">
                  <c:v>0.70329670329670302</c:v>
                </c:pt>
                <c:pt idx="12874">
                  <c:v>0.71428571428571397</c:v>
                </c:pt>
                <c:pt idx="12875">
                  <c:v>0.72527472527472503</c:v>
                </c:pt>
                <c:pt idx="12876">
                  <c:v>0.73626373626373598</c:v>
                </c:pt>
                <c:pt idx="12877">
                  <c:v>0.74725274725274704</c:v>
                </c:pt>
                <c:pt idx="12878">
                  <c:v>0.75824175824175799</c:v>
                </c:pt>
                <c:pt idx="12879">
                  <c:v>0.76923076923076905</c:v>
                </c:pt>
                <c:pt idx="12880">
                  <c:v>0.78021978021978</c:v>
                </c:pt>
                <c:pt idx="12881">
                  <c:v>0.79120879120879095</c:v>
                </c:pt>
                <c:pt idx="12882">
                  <c:v>0.80219780219780201</c:v>
                </c:pt>
                <c:pt idx="12883">
                  <c:v>0.81318681318681296</c:v>
                </c:pt>
                <c:pt idx="12884">
                  <c:v>0.82417582417582402</c:v>
                </c:pt>
                <c:pt idx="12885">
                  <c:v>0.83516483516483497</c:v>
                </c:pt>
                <c:pt idx="12886">
                  <c:v>0.84615384615384603</c:v>
                </c:pt>
                <c:pt idx="12887">
                  <c:v>0.85714285714285698</c:v>
                </c:pt>
                <c:pt idx="12888">
                  <c:v>0.86813186813186805</c:v>
                </c:pt>
                <c:pt idx="12889">
                  <c:v>0.879120879120879</c:v>
                </c:pt>
                <c:pt idx="12890">
                  <c:v>0.89010989010988995</c:v>
                </c:pt>
                <c:pt idx="12891">
                  <c:v>0.90109890109890101</c:v>
                </c:pt>
                <c:pt idx="12892">
                  <c:v>0.91208791208791196</c:v>
                </c:pt>
                <c:pt idx="12893">
                  <c:v>0.92307692307692302</c:v>
                </c:pt>
                <c:pt idx="12894">
                  <c:v>0.93406593406593397</c:v>
                </c:pt>
                <c:pt idx="12895">
                  <c:v>0.94505494505494503</c:v>
                </c:pt>
                <c:pt idx="12896">
                  <c:v>0.95604395604395598</c:v>
                </c:pt>
                <c:pt idx="12897">
                  <c:v>0.96703296703296704</c:v>
                </c:pt>
                <c:pt idx="12898">
                  <c:v>0.97802197802197799</c:v>
                </c:pt>
                <c:pt idx="12899">
                  <c:v>0.98901098901098905</c:v>
                </c:pt>
                <c:pt idx="12900">
                  <c:v>0</c:v>
                </c:pt>
                <c:pt idx="12901">
                  <c:v>1.0638297872340399E-2</c:v>
                </c:pt>
                <c:pt idx="12902">
                  <c:v>2.1276595744680799E-2</c:v>
                </c:pt>
                <c:pt idx="12903">
                  <c:v>3.1914893617021198E-2</c:v>
                </c:pt>
                <c:pt idx="12904">
                  <c:v>4.2553191489361701E-2</c:v>
                </c:pt>
                <c:pt idx="12905">
                  <c:v>5.31914893617021E-2</c:v>
                </c:pt>
                <c:pt idx="12906">
                  <c:v>6.3829787234042507E-2</c:v>
                </c:pt>
                <c:pt idx="12907">
                  <c:v>7.4468085106382906E-2</c:v>
                </c:pt>
                <c:pt idx="12908">
                  <c:v>8.5106382978723402E-2</c:v>
                </c:pt>
                <c:pt idx="12909">
                  <c:v>9.5744680851063801E-2</c:v>
                </c:pt>
                <c:pt idx="12910">
                  <c:v>0.10638297872340401</c:v>
                </c:pt>
                <c:pt idx="12911">
                  <c:v>0.117021276595744</c:v>
                </c:pt>
                <c:pt idx="12912">
                  <c:v>0.12765957446808501</c:v>
                </c:pt>
                <c:pt idx="12913">
                  <c:v>0.13829787234042501</c:v>
                </c:pt>
                <c:pt idx="12914">
                  <c:v>0.14893617021276501</c:v>
                </c:pt>
                <c:pt idx="12915">
                  <c:v>0.159574468085106</c:v>
                </c:pt>
                <c:pt idx="12916">
                  <c:v>0.170212765957446</c:v>
                </c:pt>
                <c:pt idx="12917">
                  <c:v>0.180851063829787</c:v>
                </c:pt>
                <c:pt idx="12918">
                  <c:v>0.19148936170212699</c:v>
                </c:pt>
                <c:pt idx="12919">
                  <c:v>0.20212765957446799</c:v>
                </c:pt>
                <c:pt idx="12920">
                  <c:v>0.21276595744680801</c:v>
                </c:pt>
                <c:pt idx="12921">
                  <c:v>0.22340425531914801</c:v>
                </c:pt>
                <c:pt idx="12922">
                  <c:v>0.23404255319148901</c:v>
                </c:pt>
                <c:pt idx="12923">
                  <c:v>0.244680851063829</c:v>
                </c:pt>
                <c:pt idx="12924">
                  <c:v>0.25531914893617003</c:v>
                </c:pt>
                <c:pt idx="12925">
                  <c:v>0.26595744680851002</c:v>
                </c:pt>
                <c:pt idx="12926">
                  <c:v>0.27659574468085102</c:v>
                </c:pt>
                <c:pt idx="12927">
                  <c:v>0.28723404255319102</c:v>
                </c:pt>
                <c:pt idx="12928">
                  <c:v>0.29787234042553101</c:v>
                </c:pt>
                <c:pt idx="12929">
                  <c:v>0.30851063829787201</c:v>
                </c:pt>
                <c:pt idx="12930">
                  <c:v>0.31914893617021201</c:v>
                </c:pt>
                <c:pt idx="12931">
                  <c:v>0.329787234042553</c:v>
                </c:pt>
                <c:pt idx="12932">
                  <c:v>0.340425531914893</c:v>
                </c:pt>
                <c:pt idx="12933">
                  <c:v>0.35106382978723399</c:v>
                </c:pt>
                <c:pt idx="12934">
                  <c:v>0.36170212765957399</c:v>
                </c:pt>
                <c:pt idx="12935">
                  <c:v>0.37234042553191399</c:v>
                </c:pt>
                <c:pt idx="12936">
                  <c:v>0.38297872340425498</c:v>
                </c:pt>
                <c:pt idx="12937">
                  <c:v>0.39361702127659498</c:v>
                </c:pt>
                <c:pt idx="12938">
                  <c:v>0.40425531914893598</c:v>
                </c:pt>
                <c:pt idx="12939">
                  <c:v>0.41489361702127597</c:v>
                </c:pt>
                <c:pt idx="12940">
                  <c:v>0.42553191489361702</c:v>
                </c:pt>
                <c:pt idx="12941">
                  <c:v>0.43617021276595702</c:v>
                </c:pt>
                <c:pt idx="12942">
                  <c:v>0.44680851063829702</c:v>
                </c:pt>
                <c:pt idx="12943">
                  <c:v>0.45744680851063801</c:v>
                </c:pt>
                <c:pt idx="12944">
                  <c:v>0.46808510638297801</c:v>
                </c:pt>
                <c:pt idx="12945">
                  <c:v>0.47872340425531901</c:v>
                </c:pt>
                <c:pt idx="12946">
                  <c:v>0.489361702127659</c:v>
                </c:pt>
                <c:pt idx="12947">
                  <c:v>0.5</c:v>
                </c:pt>
                <c:pt idx="12948">
                  <c:v>0.51063829787234005</c:v>
                </c:pt>
                <c:pt idx="12949">
                  <c:v>0.52127659574467999</c:v>
                </c:pt>
                <c:pt idx="12950">
                  <c:v>0.53191489361702105</c:v>
                </c:pt>
                <c:pt idx="12951">
                  <c:v>0.54255319148936099</c:v>
                </c:pt>
                <c:pt idx="12952">
                  <c:v>0.55319148936170204</c:v>
                </c:pt>
                <c:pt idx="12953">
                  <c:v>0.56382978723404198</c:v>
                </c:pt>
                <c:pt idx="12954">
                  <c:v>0.57446808510638303</c:v>
                </c:pt>
                <c:pt idx="12955">
                  <c:v>0.58510638297872297</c:v>
                </c:pt>
                <c:pt idx="12956">
                  <c:v>0.59574468085106302</c:v>
                </c:pt>
                <c:pt idx="12957">
                  <c:v>0.60638297872340396</c:v>
                </c:pt>
                <c:pt idx="12958">
                  <c:v>0.61702127659574402</c:v>
                </c:pt>
                <c:pt idx="12959">
                  <c:v>0.62765957446808496</c:v>
                </c:pt>
                <c:pt idx="12960">
                  <c:v>0.63829787234042501</c:v>
                </c:pt>
                <c:pt idx="12961">
                  <c:v>0.64893617021276595</c:v>
                </c:pt>
                <c:pt idx="12962">
                  <c:v>0.659574468085106</c:v>
                </c:pt>
                <c:pt idx="12963">
                  <c:v>0.67021276595744605</c:v>
                </c:pt>
                <c:pt idx="12964">
                  <c:v>0.680851063829787</c:v>
                </c:pt>
                <c:pt idx="12965">
                  <c:v>0.69148936170212705</c:v>
                </c:pt>
                <c:pt idx="12966">
                  <c:v>0.70212765957446799</c:v>
                </c:pt>
                <c:pt idx="12967">
                  <c:v>0.71276595744680804</c:v>
                </c:pt>
                <c:pt idx="12968">
                  <c:v>0.72340425531914898</c:v>
                </c:pt>
                <c:pt idx="12969">
                  <c:v>0.73404255319148903</c:v>
                </c:pt>
                <c:pt idx="12970">
                  <c:v>0.74468085106382897</c:v>
                </c:pt>
                <c:pt idx="12971">
                  <c:v>0.75531914893617003</c:v>
                </c:pt>
                <c:pt idx="12972">
                  <c:v>0.76595744680850997</c:v>
                </c:pt>
                <c:pt idx="12973">
                  <c:v>0.77659574468085102</c:v>
                </c:pt>
                <c:pt idx="12974">
                  <c:v>0.78723404255319096</c:v>
                </c:pt>
                <c:pt idx="12975">
                  <c:v>0.79787234042553101</c:v>
                </c:pt>
                <c:pt idx="12976">
                  <c:v>0.80851063829787195</c:v>
                </c:pt>
                <c:pt idx="12977">
                  <c:v>0.81914893617021201</c:v>
                </c:pt>
                <c:pt idx="12978">
                  <c:v>0.82978723404255295</c:v>
                </c:pt>
                <c:pt idx="12979">
                  <c:v>0.840425531914893</c:v>
                </c:pt>
                <c:pt idx="12980">
                  <c:v>0.85106382978723405</c:v>
                </c:pt>
                <c:pt idx="12981">
                  <c:v>0.86170212765957399</c:v>
                </c:pt>
                <c:pt idx="12982">
                  <c:v>0.87234042553191404</c:v>
                </c:pt>
                <c:pt idx="12983">
                  <c:v>0.88297872340425498</c:v>
                </c:pt>
                <c:pt idx="12984">
                  <c:v>0.89361702127659504</c:v>
                </c:pt>
                <c:pt idx="12985">
                  <c:v>0.90425531914893598</c:v>
                </c:pt>
                <c:pt idx="12986">
                  <c:v>0.91489361702127603</c:v>
                </c:pt>
                <c:pt idx="12987">
                  <c:v>0.92553191489361697</c:v>
                </c:pt>
                <c:pt idx="12988">
                  <c:v>0.93617021276595702</c:v>
                </c:pt>
                <c:pt idx="12989">
                  <c:v>0.94680851063829696</c:v>
                </c:pt>
                <c:pt idx="12990">
                  <c:v>0.95744680851063801</c:v>
                </c:pt>
                <c:pt idx="12991">
                  <c:v>0.96808510638297796</c:v>
                </c:pt>
                <c:pt idx="12992">
                  <c:v>0.97872340425531901</c:v>
                </c:pt>
                <c:pt idx="12993">
                  <c:v>0.98936170212765895</c:v>
                </c:pt>
                <c:pt idx="12994">
                  <c:v>0</c:v>
                </c:pt>
                <c:pt idx="12995">
                  <c:v>6.6666666666666596E-2</c:v>
                </c:pt>
                <c:pt idx="12996">
                  <c:v>0.133333333333333</c:v>
                </c:pt>
                <c:pt idx="12997">
                  <c:v>0.2</c:v>
                </c:pt>
                <c:pt idx="12998">
                  <c:v>0.266666666666666</c:v>
                </c:pt>
                <c:pt idx="12999">
                  <c:v>0.33333333333333298</c:v>
                </c:pt>
                <c:pt idx="13000">
                  <c:v>0.4</c:v>
                </c:pt>
                <c:pt idx="13001">
                  <c:v>0.46666666666666601</c:v>
                </c:pt>
                <c:pt idx="13002">
                  <c:v>0.53333333333333299</c:v>
                </c:pt>
                <c:pt idx="13003">
                  <c:v>0.6</c:v>
                </c:pt>
                <c:pt idx="13004">
                  <c:v>0.66666666666666596</c:v>
                </c:pt>
                <c:pt idx="13005">
                  <c:v>0.73333333333333295</c:v>
                </c:pt>
                <c:pt idx="13006">
                  <c:v>0.8</c:v>
                </c:pt>
                <c:pt idx="13007">
                  <c:v>0.86666666666666603</c:v>
                </c:pt>
                <c:pt idx="13008">
                  <c:v>0.93333333333333302</c:v>
                </c:pt>
                <c:pt idx="13009">
                  <c:v>0</c:v>
                </c:pt>
                <c:pt idx="13010">
                  <c:v>2.1739130434782601E-2</c:v>
                </c:pt>
                <c:pt idx="13011">
                  <c:v>4.3478260869565202E-2</c:v>
                </c:pt>
                <c:pt idx="13012">
                  <c:v>6.5217391304347797E-2</c:v>
                </c:pt>
                <c:pt idx="13013">
                  <c:v>8.6956521739130405E-2</c:v>
                </c:pt>
                <c:pt idx="13014">
                  <c:v>0.108695652173913</c:v>
                </c:pt>
                <c:pt idx="13015">
                  <c:v>0.13043478260869501</c:v>
                </c:pt>
                <c:pt idx="13016">
                  <c:v>0.15217391304347799</c:v>
                </c:pt>
                <c:pt idx="13017">
                  <c:v>0.17391304347826</c:v>
                </c:pt>
                <c:pt idx="13018">
                  <c:v>0.19565217391304299</c:v>
                </c:pt>
                <c:pt idx="13019">
                  <c:v>0.217391304347826</c:v>
                </c:pt>
                <c:pt idx="13020">
                  <c:v>0.23913043478260801</c:v>
                </c:pt>
                <c:pt idx="13021">
                  <c:v>0.26086956521739102</c:v>
                </c:pt>
                <c:pt idx="13022">
                  <c:v>0.282608695652173</c:v>
                </c:pt>
                <c:pt idx="13023">
                  <c:v>0.30434782608695599</c:v>
                </c:pt>
                <c:pt idx="13024">
                  <c:v>0.32608695652173902</c:v>
                </c:pt>
                <c:pt idx="13025">
                  <c:v>0.34782608695652101</c:v>
                </c:pt>
                <c:pt idx="13026">
                  <c:v>0.36956521739130399</c:v>
                </c:pt>
                <c:pt idx="13027">
                  <c:v>0.39130434782608697</c:v>
                </c:pt>
                <c:pt idx="13028">
                  <c:v>0.41304347826086901</c:v>
                </c:pt>
                <c:pt idx="13029">
                  <c:v>0.434782608695652</c:v>
                </c:pt>
                <c:pt idx="13030">
                  <c:v>0.45652173913043398</c:v>
                </c:pt>
                <c:pt idx="13031">
                  <c:v>0.47826086956521702</c:v>
                </c:pt>
                <c:pt idx="13032">
                  <c:v>0.5</c:v>
                </c:pt>
                <c:pt idx="13033">
                  <c:v>0.52173913043478204</c:v>
                </c:pt>
                <c:pt idx="13034">
                  <c:v>0.54347826086956497</c:v>
                </c:pt>
                <c:pt idx="13035">
                  <c:v>0.56521739130434701</c:v>
                </c:pt>
                <c:pt idx="13036">
                  <c:v>0.58695652173913004</c:v>
                </c:pt>
                <c:pt idx="13037">
                  <c:v>0.60869565217391297</c:v>
                </c:pt>
                <c:pt idx="13038">
                  <c:v>0.63043478260869501</c:v>
                </c:pt>
                <c:pt idx="13039">
                  <c:v>0.65217391304347805</c:v>
                </c:pt>
                <c:pt idx="13040">
                  <c:v>0.67391304347825998</c:v>
                </c:pt>
                <c:pt idx="13041">
                  <c:v>0.69565217391304301</c:v>
                </c:pt>
                <c:pt idx="13042">
                  <c:v>0.71739130434782605</c:v>
                </c:pt>
                <c:pt idx="13043">
                  <c:v>0.73913043478260798</c:v>
                </c:pt>
                <c:pt idx="13044">
                  <c:v>0.76086956521739102</c:v>
                </c:pt>
                <c:pt idx="13045">
                  <c:v>0.78260869565217395</c:v>
                </c:pt>
                <c:pt idx="13046">
                  <c:v>0.80434782608695599</c:v>
                </c:pt>
                <c:pt idx="13047">
                  <c:v>0.82608695652173902</c:v>
                </c:pt>
                <c:pt idx="13048">
                  <c:v>0.84782608695652095</c:v>
                </c:pt>
                <c:pt idx="13049">
                  <c:v>0.86956521739130399</c:v>
                </c:pt>
                <c:pt idx="13050">
                  <c:v>0.89130434782608603</c:v>
                </c:pt>
                <c:pt idx="13051">
                  <c:v>0.91304347826086896</c:v>
                </c:pt>
                <c:pt idx="13052">
                  <c:v>0.934782608695652</c:v>
                </c:pt>
                <c:pt idx="13053">
                  <c:v>0.95652173913043403</c:v>
                </c:pt>
                <c:pt idx="13054">
                  <c:v>0.97826086956521696</c:v>
                </c:pt>
                <c:pt idx="13055">
                  <c:v>0</c:v>
                </c:pt>
                <c:pt idx="13056">
                  <c:v>1.2987012987012899E-2</c:v>
                </c:pt>
                <c:pt idx="13057">
                  <c:v>2.5974025974025899E-2</c:v>
                </c:pt>
                <c:pt idx="13058">
                  <c:v>3.8961038961038898E-2</c:v>
                </c:pt>
                <c:pt idx="13059">
                  <c:v>5.1948051948051903E-2</c:v>
                </c:pt>
                <c:pt idx="13060">
                  <c:v>6.4935064935064901E-2</c:v>
                </c:pt>
                <c:pt idx="13061">
                  <c:v>7.7922077922077906E-2</c:v>
                </c:pt>
                <c:pt idx="13062">
                  <c:v>9.0909090909090898E-2</c:v>
                </c:pt>
                <c:pt idx="13063">
                  <c:v>0.103896103896103</c:v>
                </c:pt>
                <c:pt idx="13064">
                  <c:v>0.11688311688311601</c:v>
                </c:pt>
                <c:pt idx="13065">
                  <c:v>0.129870129870129</c:v>
                </c:pt>
                <c:pt idx="13066">
                  <c:v>0.14285714285714199</c:v>
                </c:pt>
                <c:pt idx="13067">
                  <c:v>0.15584415584415501</c:v>
                </c:pt>
                <c:pt idx="13068">
                  <c:v>0.168831168831168</c:v>
                </c:pt>
                <c:pt idx="13069">
                  <c:v>0.18181818181818099</c:v>
                </c:pt>
                <c:pt idx="13070">
                  <c:v>0.19480519480519401</c:v>
                </c:pt>
                <c:pt idx="13071">
                  <c:v>0.207792207792207</c:v>
                </c:pt>
                <c:pt idx="13072">
                  <c:v>0.22077922077921999</c:v>
                </c:pt>
                <c:pt idx="13073">
                  <c:v>0.23376623376623301</c:v>
                </c:pt>
                <c:pt idx="13074">
                  <c:v>0.246753246753246</c:v>
                </c:pt>
                <c:pt idx="13075">
                  <c:v>0.25974025974025899</c:v>
                </c:pt>
                <c:pt idx="13076">
                  <c:v>0.27272727272727199</c:v>
                </c:pt>
                <c:pt idx="13077">
                  <c:v>0.28571428571428498</c:v>
                </c:pt>
                <c:pt idx="13078">
                  <c:v>0.29870129870129802</c:v>
                </c:pt>
                <c:pt idx="13079">
                  <c:v>0.31168831168831101</c:v>
                </c:pt>
                <c:pt idx="13080">
                  <c:v>0.32467532467532401</c:v>
                </c:pt>
                <c:pt idx="13081">
                  <c:v>0.337662337662337</c:v>
                </c:pt>
                <c:pt idx="13082">
                  <c:v>0.35064935064934999</c:v>
                </c:pt>
                <c:pt idx="13083">
                  <c:v>0.36363636363636298</c:v>
                </c:pt>
                <c:pt idx="13084">
                  <c:v>0.37662337662337603</c:v>
                </c:pt>
                <c:pt idx="13085">
                  <c:v>0.38961038961038902</c:v>
                </c:pt>
                <c:pt idx="13086">
                  <c:v>0.40259740259740201</c:v>
                </c:pt>
                <c:pt idx="13087">
                  <c:v>0.415584415584415</c:v>
                </c:pt>
                <c:pt idx="13088">
                  <c:v>0.42857142857142799</c:v>
                </c:pt>
                <c:pt idx="13089">
                  <c:v>0.44155844155844098</c:v>
                </c:pt>
                <c:pt idx="13090">
                  <c:v>0.45454545454545398</c:v>
                </c:pt>
                <c:pt idx="13091">
                  <c:v>0.46753246753246702</c:v>
                </c:pt>
                <c:pt idx="13092">
                  <c:v>0.48051948051948001</c:v>
                </c:pt>
                <c:pt idx="13093">
                  <c:v>0.493506493506493</c:v>
                </c:pt>
                <c:pt idx="13094">
                  <c:v>0.506493506493506</c:v>
                </c:pt>
                <c:pt idx="13095">
                  <c:v>0.51948051948051899</c:v>
                </c:pt>
                <c:pt idx="13096">
                  <c:v>0.53246753246753198</c:v>
                </c:pt>
                <c:pt idx="13097">
                  <c:v>0.54545454545454497</c:v>
                </c:pt>
                <c:pt idx="13098">
                  <c:v>0.55844155844155796</c:v>
                </c:pt>
                <c:pt idx="13099">
                  <c:v>0.57142857142857095</c:v>
                </c:pt>
                <c:pt idx="13100">
                  <c:v>0.58441558441558406</c:v>
                </c:pt>
                <c:pt idx="13101">
                  <c:v>0.59740259740259705</c:v>
                </c:pt>
                <c:pt idx="13102">
                  <c:v>0.61038961038961004</c:v>
                </c:pt>
                <c:pt idx="13103">
                  <c:v>0.62337662337662303</c:v>
                </c:pt>
                <c:pt idx="13104">
                  <c:v>0.63636363636363602</c:v>
                </c:pt>
                <c:pt idx="13105">
                  <c:v>0.64935064935064901</c:v>
                </c:pt>
                <c:pt idx="13106">
                  <c:v>0.662337662337662</c:v>
                </c:pt>
                <c:pt idx="13107">
                  <c:v>0.67532467532467499</c:v>
                </c:pt>
                <c:pt idx="13108">
                  <c:v>0.68831168831168799</c:v>
                </c:pt>
                <c:pt idx="13109">
                  <c:v>0.70129870129870098</c:v>
                </c:pt>
                <c:pt idx="13110">
                  <c:v>0.71428571428571397</c:v>
                </c:pt>
                <c:pt idx="13111">
                  <c:v>0.72727272727272696</c:v>
                </c:pt>
                <c:pt idx="13112">
                  <c:v>0.74025974025973995</c:v>
                </c:pt>
                <c:pt idx="13113">
                  <c:v>0.75324675324675305</c:v>
                </c:pt>
                <c:pt idx="13114">
                  <c:v>0.76623376623376604</c:v>
                </c:pt>
                <c:pt idx="13115">
                  <c:v>0.77922077922077904</c:v>
                </c:pt>
                <c:pt idx="13116">
                  <c:v>0.79220779220779203</c:v>
                </c:pt>
                <c:pt idx="13117">
                  <c:v>0.80519480519480502</c:v>
                </c:pt>
                <c:pt idx="13118">
                  <c:v>0.81818181818181801</c:v>
                </c:pt>
                <c:pt idx="13119">
                  <c:v>0.831168831168831</c:v>
                </c:pt>
                <c:pt idx="13120">
                  <c:v>0.84415584415584399</c:v>
                </c:pt>
                <c:pt idx="13121">
                  <c:v>0.85714285714285698</c:v>
                </c:pt>
                <c:pt idx="13122">
                  <c:v>0.87012987012986998</c:v>
                </c:pt>
                <c:pt idx="13123">
                  <c:v>0.88311688311688297</c:v>
                </c:pt>
                <c:pt idx="13124">
                  <c:v>0.89610389610389596</c:v>
                </c:pt>
                <c:pt idx="13125">
                  <c:v>0.90909090909090895</c:v>
                </c:pt>
                <c:pt idx="13126">
                  <c:v>0.92207792207792205</c:v>
                </c:pt>
                <c:pt idx="13127">
                  <c:v>0.93506493506493504</c:v>
                </c:pt>
                <c:pt idx="13128">
                  <c:v>0.94805194805194803</c:v>
                </c:pt>
                <c:pt idx="13129">
                  <c:v>0.96103896103896103</c:v>
                </c:pt>
                <c:pt idx="13130">
                  <c:v>0.97402597402597402</c:v>
                </c:pt>
                <c:pt idx="13131">
                  <c:v>0.98701298701298701</c:v>
                </c:pt>
                <c:pt idx="13132">
                  <c:v>0</c:v>
                </c:pt>
                <c:pt idx="13133">
                  <c:v>1.0752688172042999E-2</c:v>
                </c:pt>
                <c:pt idx="13134">
                  <c:v>2.1505376344085999E-2</c:v>
                </c:pt>
                <c:pt idx="13135">
                  <c:v>3.2258064516128997E-2</c:v>
                </c:pt>
                <c:pt idx="13136">
                  <c:v>4.3010752688171998E-2</c:v>
                </c:pt>
                <c:pt idx="13137">
                  <c:v>5.3763440860214999E-2</c:v>
                </c:pt>
                <c:pt idx="13138">
                  <c:v>6.4516129032257993E-2</c:v>
                </c:pt>
                <c:pt idx="13139">
                  <c:v>7.5268817204300995E-2</c:v>
                </c:pt>
                <c:pt idx="13140">
                  <c:v>8.6021505376343996E-2</c:v>
                </c:pt>
                <c:pt idx="13141">
                  <c:v>9.6774193548387094E-2</c:v>
                </c:pt>
                <c:pt idx="13142">
                  <c:v>0.10752688172043</c:v>
                </c:pt>
                <c:pt idx="13143">
                  <c:v>0.118279569892473</c:v>
                </c:pt>
                <c:pt idx="13144">
                  <c:v>0.12903225806451599</c:v>
                </c:pt>
                <c:pt idx="13145">
                  <c:v>0.13978494623655899</c:v>
                </c:pt>
                <c:pt idx="13146">
                  <c:v>0.15053763440860199</c:v>
                </c:pt>
                <c:pt idx="13147">
                  <c:v>0.16129032258064499</c:v>
                </c:pt>
                <c:pt idx="13148">
                  <c:v>0.17204301075268799</c:v>
                </c:pt>
                <c:pt idx="13149">
                  <c:v>0.18279569892473099</c:v>
                </c:pt>
                <c:pt idx="13150">
                  <c:v>0.19354838709677399</c:v>
                </c:pt>
                <c:pt idx="13151">
                  <c:v>0.204301075268817</c:v>
                </c:pt>
                <c:pt idx="13152">
                  <c:v>0.21505376344086</c:v>
                </c:pt>
                <c:pt idx="13153">
                  <c:v>0.225806451612903</c:v>
                </c:pt>
                <c:pt idx="13154">
                  <c:v>0.236559139784946</c:v>
                </c:pt>
                <c:pt idx="13155">
                  <c:v>0.247311827956989</c:v>
                </c:pt>
                <c:pt idx="13156">
                  <c:v>0.25806451612903197</c:v>
                </c:pt>
                <c:pt idx="13157">
                  <c:v>0.26881720430107497</c:v>
                </c:pt>
                <c:pt idx="13158">
                  <c:v>0.27956989247311798</c:v>
                </c:pt>
                <c:pt idx="13159">
                  <c:v>0.29032258064516098</c:v>
                </c:pt>
                <c:pt idx="13160">
                  <c:v>0.30107526881720398</c:v>
                </c:pt>
                <c:pt idx="13161">
                  <c:v>0.31182795698924698</c:v>
                </c:pt>
                <c:pt idx="13162">
                  <c:v>0.32258064516128998</c:v>
                </c:pt>
                <c:pt idx="13163">
                  <c:v>0.33333333333333298</c:v>
                </c:pt>
                <c:pt idx="13164">
                  <c:v>0.34408602150537598</c:v>
                </c:pt>
                <c:pt idx="13165">
                  <c:v>0.35483870967741898</c:v>
                </c:pt>
                <c:pt idx="13166">
                  <c:v>0.36559139784946199</c:v>
                </c:pt>
                <c:pt idx="13167">
                  <c:v>0.37634408602150499</c:v>
                </c:pt>
                <c:pt idx="13168">
                  <c:v>0.38709677419354799</c:v>
                </c:pt>
                <c:pt idx="13169">
                  <c:v>0.39784946236559099</c:v>
                </c:pt>
                <c:pt idx="13170">
                  <c:v>0.40860215053763399</c:v>
                </c:pt>
                <c:pt idx="13171">
                  <c:v>0.41935483870967699</c:v>
                </c:pt>
                <c:pt idx="13172">
                  <c:v>0.43010752688171999</c:v>
                </c:pt>
                <c:pt idx="13173">
                  <c:v>0.44086021505376299</c:v>
                </c:pt>
                <c:pt idx="13174">
                  <c:v>0.45161290322580599</c:v>
                </c:pt>
                <c:pt idx="13175">
                  <c:v>0.462365591397849</c:v>
                </c:pt>
                <c:pt idx="13176">
                  <c:v>0.473118279569892</c:v>
                </c:pt>
                <c:pt idx="13177">
                  <c:v>0.483870967741935</c:v>
                </c:pt>
                <c:pt idx="13178">
                  <c:v>0.494623655913978</c:v>
                </c:pt>
                <c:pt idx="13179">
                  <c:v>0.50537634408602095</c:v>
                </c:pt>
                <c:pt idx="13180">
                  <c:v>0.51612903225806395</c:v>
                </c:pt>
                <c:pt idx="13181">
                  <c:v>0.52688172043010695</c:v>
                </c:pt>
                <c:pt idx="13182">
                  <c:v>0.53763440860214995</c:v>
                </c:pt>
                <c:pt idx="13183">
                  <c:v>0.54838709677419295</c:v>
                </c:pt>
                <c:pt idx="13184">
                  <c:v>0.55913978494623595</c:v>
                </c:pt>
                <c:pt idx="13185">
                  <c:v>0.56989247311827895</c:v>
                </c:pt>
                <c:pt idx="13186">
                  <c:v>0.58064516129032195</c:v>
                </c:pt>
                <c:pt idx="13187">
                  <c:v>0.59139784946236496</c:v>
                </c:pt>
                <c:pt idx="13188">
                  <c:v>0.60215053763440796</c:v>
                </c:pt>
                <c:pt idx="13189">
                  <c:v>0.61290322580645096</c:v>
                </c:pt>
                <c:pt idx="13190">
                  <c:v>0.62365591397849396</c:v>
                </c:pt>
                <c:pt idx="13191">
                  <c:v>0.63440860215053696</c:v>
                </c:pt>
                <c:pt idx="13192">
                  <c:v>0.64516129032257996</c:v>
                </c:pt>
                <c:pt idx="13193">
                  <c:v>0.65591397849462296</c:v>
                </c:pt>
                <c:pt idx="13194">
                  <c:v>0.66666666666666596</c:v>
                </c:pt>
                <c:pt idx="13195">
                  <c:v>0.67741935483870896</c:v>
                </c:pt>
                <c:pt idx="13196">
                  <c:v>0.68817204301075197</c:v>
                </c:pt>
                <c:pt idx="13197">
                  <c:v>0.69892473118279497</c:v>
                </c:pt>
                <c:pt idx="13198">
                  <c:v>0.70967741935483797</c:v>
                </c:pt>
                <c:pt idx="13199">
                  <c:v>0.72043010752688097</c:v>
                </c:pt>
                <c:pt idx="13200">
                  <c:v>0.73118279569892397</c:v>
                </c:pt>
                <c:pt idx="13201">
                  <c:v>0.74193548387096697</c:v>
                </c:pt>
                <c:pt idx="13202">
                  <c:v>0.75268817204300997</c:v>
                </c:pt>
                <c:pt idx="13203">
                  <c:v>0.76344086021505297</c:v>
                </c:pt>
                <c:pt idx="13204">
                  <c:v>0.77419354838709598</c:v>
                </c:pt>
                <c:pt idx="13205">
                  <c:v>0.78494623655913898</c:v>
                </c:pt>
                <c:pt idx="13206">
                  <c:v>0.79569892473118198</c:v>
                </c:pt>
                <c:pt idx="13207">
                  <c:v>0.80645161290322498</c:v>
                </c:pt>
                <c:pt idx="13208">
                  <c:v>0.81720430107526798</c:v>
                </c:pt>
                <c:pt idx="13209">
                  <c:v>0.82795698924731098</c:v>
                </c:pt>
                <c:pt idx="13210">
                  <c:v>0.83870967741935398</c:v>
                </c:pt>
                <c:pt idx="13211">
                  <c:v>0.84946236559139698</c:v>
                </c:pt>
                <c:pt idx="13212">
                  <c:v>0.86021505376343999</c:v>
                </c:pt>
                <c:pt idx="13213">
                  <c:v>0.87096774193548299</c:v>
                </c:pt>
                <c:pt idx="13214">
                  <c:v>0.88172043010752599</c:v>
                </c:pt>
                <c:pt idx="13215">
                  <c:v>0.89247311827956899</c:v>
                </c:pt>
                <c:pt idx="13216">
                  <c:v>0.90322580645161199</c:v>
                </c:pt>
                <c:pt idx="13217">
                  <c:v>0.91397849462365499</c:v>
                </c:pt>
                <c:pt idx="13218">
                  <c:v>0.92473118279569799</c:v>
                </c:pt>
                <c:pt idx="13219">
                  <c:v>0.93548387096774099</c:v>
                </c:pt>
                <c:pt idx="13220">
                  <c:v>0.94623655913978499</c:v>
                </c:pt>
                <c:pt idx="13221">
                  <c:v>0.956989247311828</c:v>
                </c:pt>
                <c:pt idx="13222">
                  <c:v>0.967741935483871</c:v>
                </c:pt>
                <c:pt idx="13223">
                  <c:v>0.978494623655914</c:v>
                </c:pt>
                <c:pt idx="13224">
                  <c:v>0.989247311827957</c:v>
                </c:pt>
                <c:pt idx="13225">
                  <c:v>0</c:v>
                </c:pt>
                <c:pt idx="13226">
                  <c:v>1.4925373134328301E-2</c:v>
                </c:pt>
                <c:pt idx="13227">
                  <c:v>2.9850746268656699E-2</c:v>
                </c:pt>
                <c:pt idx="13228">
                  <c:v>4.4776119402985003E-2</c:v>
                </c:pt>
                <c:pt idx="13229">
                  <c:v>5.9701492537313397E-2</c:v>
                </c:pt>
                <c:pt idx="13230">
                  <c:v>7.4626865671641701E-2</c:v>
                </c:pt>
                <c:pt idx="13231">
                  <c:v>8.9552238805970102E-2</c:v>
                </c:pt>
                <c:pt idx="13232">
                  <c:v>0.104477611940298</c:v>
                </c:pt>
                <c:pt idx="13233">
                  <c:v>0.119402985074626</c:v>
                </c:pt>
                <c:pt idx="13234">
                  <c:v>0.134328358208955</c:v>
                </c:pt>
                <c:pt idx="13235">
                  <c:v>0.14925373134328301</c:v>
                </c:pt>
                <c:pt idx="13236">
                  <c:v>0.164179104477611</c:v>
                </c:pt>
                <c:pt idx="13237">
                  <c:v>0.17910447761194001</c:v>
                </c:pt>
                <c:pt idx="13238">
                  <c:v>0.194029850746268</c:v>
                </c:pt>
                <c:pt idx="13239">
                  <c:v>0.20895522388059701</c:v>
                </c:pt>
                <c:pt idx="13240">
                  <c:v>0.22388059701492499</c:v>
                </c:pt>
                <c:pt idx="13241">
                  <c:v>0.23880597014925301</c:v>
                </c:pt>
                <c:pt idx="13242">
                  <c:v>0.25373134328358199</c:v>
                </c:pt>
                <c:pt idx="13243">
                  <c:v>0.26865671641791</c:v>
                </c:pt>
                <c:pt idx="13244">
                  <c:v>0.28358208955223801</c:v>
                </c:pt>
                <c:pt idx="13245">
                  <c:v>0.29850746268656703</c:v>
                </c:pt>
                <c:pt idx="13246">
                  <c:v>0.31343283582089498</c:v>
                </c:pt>
                <c:pt idx="13247">
                  <c:v>0.328358208955223</c:v>
                </c:pt>
                <c:pt idx="13248">
                  <c:v>0.34328358208955201</c:v>
                </c:pt>
                <c:pt idx="13249">
                  <c:v>0.35820895522388002</c:v>
                </c:pt>
                <c:pt idx="13250">
                  <c:v>0.37313432835820898</c:v>
                </c:pt>
                <c:pt idx="13251">
                  <c:v>0.38805970149253699</c:v>
                </c:pt>
                <c:pt idx="13252">
                  <c:v>0.402985074626865</c:v>
                </c:pt>
                <c:pt idx="13253">
                  <c:v>0.41791044776119401</c:v>
                </c:pt>
                <c:pt idx="13254">
                  <c:v>0.43283582089552203</c:v>
                </c:pt>
                <c:pt idx="13255">
                  <c:v>0.44776119402984998</c:v>
                </c:pt>
                <c:pt idx="13256">
                  <c:v>0.462686567164179</c:v>
                </c:pt>
                <c:pt idx="13257">
                  <c:v>0.47761194029850701</c:v>
                </c:pt>
                <c:pt idx="13258">
                  <c:v>0.49253731343283502</c:v>
                </c:pt>
                <c:pt idx="13259">
                  <c:v>0.50746268656716398</c:v>
                </c:pt>
                <c:pt idx="13260">
                  <c:v>0.52238805970149205</c:v>
                </c:pt>
                <c:pt idx="13261">
                  <c:v>0.53731343283582</c:v>
                </c:pt>
                <c:pt idx="13262">
                  <c:v>0.55223880597014896</c:v>
                </c:pt>
                <c:pt idx="13263">
                  <c:v>0.56716417910447703</c:v>
                </c:pt>
                <c:pt idx="13264">
                  <c:v>0.58208955223880599</c:v>
                </c:pt>
                <c:pt idx="13265">
                  <c:v>0.59701492537313405</c:v>
                </c:pt>
                <c:pt idx="13266">
                  <c:v>0.61194029850746201</c:v>
                </c:pt>
                <c:pt idx="13267">
                  <c:v>0.62686567164179097</c:v>
                </c:pt>
                <c:pt idx="13268">
                  <c:v>0.64179104477611904</c:v>
                </c:pt>
                <c:pt idx="13269">
                  <c:v>0.65671641791044699</c:v>
                </c:pt>
                <c:pt idx="13270">
                  <c:v>0.67164179104477595</c:v>
                </c:pt>
                <c:pt idx="13271">
                  <c:v>0.68656716417910402</c:v>
                </c:pt>
                <c:pt idx="13272">
                  <c:v>0.70149253731343197</c:v>
                </c:pt>
                <c:pt idx="13273">
                  <c:v>0.71641791044776104</c:v>
                </c:pt>
                <c:pt idx="13274">
                  <c:v>0.731343283582089</c:v>
                </c:pt>
                <c:pt idx="13275">
                  <c:v>0.74626865671641796</c:v>
                </c:pt>
                <c:pt idx="13276">
                  <c:v>0.76119402985074602</c:v>
                </c:pt>
                <c:pt idx="13277">
                  <c:v>0.77611940298507398</c:v>
                </c:pt>
                <c:pt idx="13278">
                  <c:v>0.79104477611940205</c:v>
                </c:pt>
                <c:pt idx="13279">
                  <c:v>0.80597014925373101</c:v>
                </c:pt>
                <c:pt idx="13280">
                  <c:v>0.82089552238805896</c:v>
                </c:pt>
                <c:pt idx="13281">
                  <c:v>0.83582089552238803</c:v>
                </c:pt>
                <c:pt idx="13282">
                  <c:v>0.85074626865671599</c:v>
                </c:pt>
                <c:pt idx="13283">
                  <c:v>0.86567164179104406</c:v>
                </c:pt>
                <c:pt idx="13284">
                  <c:v>0.88059701492537301</c:v>
                </c:pt>
                <c:pt idx="13285">
                  <c:v>0.89552238805970097</c:v>
                </c:pt>
                <c:pt idx="13286">
                  <c:v>0.91044776119402904</c:v>
                </c:pt>
                <c:pt idx="13287">
                  <c:v>0.92537313432835799</c:v>
                </c:pt>
                <c:pt idx="13288">
                  <c:v>0.94029850746268595</c:v>
                </c:pt>
                <c:pt idx="13289">
                  <c:v>0.95522388059701402</c:v>
                </c:pt>
                <c:pt idx="13290">
                  <c:v>0.97014925373134298</c:v>
                </c:pt>
                <c:pt idx="13291">
                  <c:v>0.98507462686567104</c:v>
                </c:pt>
                <c:pt idx="13292">
                  <c:v>0</c:v>
                </c:pt>
                <c:pt idx="13293">
                  <c:v>1.4492753623188401E-2</c:v>
                </c:pt>
                <c:pt idx="13294">
                  <c:v>2.8985507246376802E-2</c:v>
                </c:pt>
                <c:pt idx="13295">
                  <c:v>4.3478260869565202E-2</c:v>
                </c:pt>
                <c:pt idx="13296">
                  <c:v>5.7971014492753603E-2</c:v>
                </c:pt>
                <c:pt idx="13297">
                  <c:v>7.2463768115942004E-2</c:v>
                </c:pt>
                <c:pt idx="13298">
                  <c:v>8.6956521739130405E-2</c:v>
                </c:pt>
                <c:pt idx="13299">
                  <c:v>0.101449275362318</c:v>
                </c:pt>
                <c:pt idx="13300">
                  <c:v>0.115942028985507</c:v>
                </c:pt>
                <c:pt idx="13301">
                  <c:v>0.13043478260869501</c:v>
                </c:pt>
                <c:pt idx="13302">
                  <c:v>0.14492753623188401</c:v>
                </c:pt>
                <c:pt idx="13303">
                  <c:v>0.15942028985507201</c:v>
                </c:pt>
                <c:pt idx="13304">
                  <c:v>0.17391304347826</c:v>
                </c:pt>
                <c:pt idx="13305">
                  <c:v>0.188405797101449</c:v>
                </c:pt>
                <c:pt idx="13306">
                  <c:v>0.202898550724637</c:v>
                </c:pt>
                <c:pt idx="13307">
                  <c:v>0.217391304347826</c:v>
                </c:pt>
                <c:pt idx="13308">
                  <c:v>0.231884057971014</c:v>
                </c:pt>
                <c:pt idx="13309">
                  <c:v>0.24637681159420199</c:v>
                </c:pt>
                <c:pt idx="13310">
                  <c:v>0.26086956521739102</c:v>
                </c:pt>
                <c:pt idx="13311">
                  <c:v>0.27536231884057899</c:v>
                </c:pt>
                <c:pt idx="13312">
                  <c:v>0.28985507246376802</c:v>
                </c:pt>
                <c:pt idx="13313">
                  <c:v>0.30434782608695599</c:v>
                </c:pt>
                <c:pt idx="13314">
                  <c:v>0.31884057971014401</c:v>
                </c:pt>
                <c:pt idx="13315">
                  <c:v>0.33333333333333298</c:v>
                </c:pt>
                <c:pt idx="13316">
                  <c:v>0.34782608695652101</c:v>
                </c:pt>
                <c:pt idx="13317">
                  <c:v>0.36231884057970998</c:v>
                </c:pt>
                <c:pt idx="13318">
                  <c:v>0.376811594202898</c:v>
                </c:pt>
                <c:pt idx="13319">
                  <c:v>0.39130434782608697</c:v>
                </c:pt>
                <c:pt idx="13320">
                  <c:v>0.405797101449275</c:v>
                </c:pt>
                <c:pt idx="13321">
                  <c:v>0.42028985507246303</c:v>
                </c:pt>
                <c:pt idx="13322">
                  <c:v>0.434782608695652</c:v>
                </c:pt>
                <c:pt idx="13323">
                  <c:v>0.44927536231884002</c:v>
                </c:pt>
                <c:pt idx="13324">
                  <c:v>0.46376811594202899</c:v>
                </c:pt>
                <c:pt idx="13325">
                  <c:v>0.47826086956521702</c:v>
                </c:pt>
                <c:pt idx="13326">
                  <c:v>0.49275362318840499</c:v>
                </c:pt>
                <c:pt idx="13327">
                  <c:v>0.50724637681159401</c:v>
                </c:pt>
                <c:pt idx="13328">
                  <c:v>0.52173913043478204</c:v>
                </c:pt>
                <c:pt idx="13329">
                  <c:v>0.53623188405797095</c:v>
                </c:pt>
                <c:pt idx="13330">
                  <c:v>0.55072463768115898</c:v>
                </c:pt>
                <c:pt idx="13331">
                  <c:v>0.56521739130434701</c:v>
                </c:pt>
                <c:pt idx="13332">
                  <c:v>0.57971014492753603</c:v>
                </c:pt>
                <c:pt idx="13333">
                  <c:v>0.59420289855072395</c:v>
                </c:pt>
                <c:pt idx="13334">
                  <c:v>0.60869565217391297</c:v>
                </c:pt>
                <c:pt idx="13335">
                  <c:v>0.623188405797101</c:v>
                </c:pt>
                <c:pt idx="13336">
                  <c:v>0.63768115942028902</c:v>
                </c:pt>
                <c:pt idx="13337">
                  <c:v>0.65217391304347805</c:v>
                </c:pt>
                <c:pt idx="13338">
                  <c:v>0.66666666666666596</c:v>
                </c:pt>
                <c:pt idx="13339">
                  <c:v>0.68115942028985499</c:v>
                </c:pt>
                <c:pt idx="13340">
                  <c:v>0.69565217391304301</c:v>
                </c:pt>
                <c:pt idx="13341">
                  <c:v>0.71014492753623104</c:v>
                </c:pt>
                <c:pt idx="13342">
                  <c:v>0.72463768115941996</c:v>
                </c:pt>
                <c:pt idx="13343">
                  <c:v>0.73913043478260798</c:v>
                </c:pt>
                <c:pt idx="13344">
                  <c:v>0.75362318840579701</c:v>
                </c:pt>
                <c:pt idx="13345">
                  <c:v>0.76811594202898503</c:v>
                </c:pt>
                <c:pt idx="13346">
                  <c:v>0.78260869565217395</c:v>
                </c:pt>
                <c:pt idx="13347">
                  <c:v>0.79710144927536197</c:v>
                </c:pt>
                <c:pt idx="13348">
                  <c:v>0.81159420289855</c:v>
                </c:pt>
                <c:pt idx="13349">
                  <c:v>0.82608695652173902</c:v>
                </c:pt>
                <c:pt idx="13350">
                  <c:v>0.84057971014492705</c:v>
                </c:pt>
                <c:pt idx="13351">
                  <c:v>0.85507246376811596</c:v>
                </c:pt>
                <c:pt idx="13352">
                  <c:v>0.86956521739130399</c:v>
                </c:pt>
                <c:pt idx="13353">
                  <c:v>0.88405797101449202</c:v>
                </c:pt>
                <c:pt idx="13354">
                  <c:v>0.89855072463768104</c:v>
                </c:pt>
                <c:pt idx="13355">
                  <c:v>0.91304347826086896</c:v>
                </c:pt>
                <c:pt idx="13356">
                  <c:v>0.92753623188405798</c:v>
                </c:pt>
                <c:pt idx="13357">
                  <c:v>0.94202898550724601</c:v>
                </c:pt>
                <c:pt idx="13358">
                  <c:v>0.95652173913043403</c:v>
                </c:pt>
                <c:pt idx="13359">
                  <c:v>0.97101449275362295</c:v>
                </c:pt>
                <c:pt idx="13360">
                  <c:v>0.98550724637681097</c:v>
                </c:pt>
                <c:pt idx="13361">
                  <c:v>0</c:v>
                </c:pt>
                <c:pt idx="13362">
                  <c:v>1.85185185185185E-2</c:v>
                </c:pt>
                <c:pt idx="13363">
                  <c:v>3.7037037037037E-2</c:v>
                </c:pt>
                <c:pt idx="13364">
                  <c:v>5.5555555555555497E-2</c:v>
                </c:pt>
                <c:pt idx="13365">
                  <c:v>7.4074074074074001E-2</c:v>
                </c:pt>
                <c:pt idx="13366">
                  <c:v>9.2592592592592504E-2</c:v>
                </c:pt>
                <c:pt idx="13367">
                  <c:v>0.11111111111111099</c:v>
                </c:pt>
                <c:pt idx="13368">
                  <c:v>0.12962962962962901</c:v>
                </c:pt>
                <c:pt idx="13369">
                  <c:v>0.148148148148148</c:v>
                </c:pt>
                <c:pt idx="13370">
                  <c:v>0.16666666666666599</c:v>
                </c:pt>
                <c:pt idx="13371">
                  <c:v>0.18518518518518501</c:v>
                </c:pt>
                <c:pt idx="13372">
                  <c:v>0.203703703703703</c:v>
                </c:pt>
                <c:pt idx="13373">
                  <c:v>0.22222222222222199</c:v>
                </c:pt>
                <c:pt idx="13374">
                  <c:v>0.24074074074074001</c:v>
                </c:pt>
                <c:pt idx="13375">
                  <c:v>0.25925925925925902</c:v>
                </c:pt>
                <c:pt idx="13376">
                  <c:v>0.27777777777777701</c:v>
                </c:pt>
                <c:pt idx="13377">
                  <c:v>0.296296296296296</c:v>
                </c:pt>
                <c:pt idx="13378">
                  <c:v>0.31481481481481399</c:v>
                </c:pt>
                <c:pt idx="13379">
                  <c:v>0.33333333333333298</c:v>
                </c:pt>
                <c:pt idx="13380">
                  <c:v>0.35185185185185103</c:v>
                </c:pt>
                <c:pt idx="13381">
                  <c:v>0.37037037037037002</c:v>
                </c:pt>
                <c:pt idx="13382">
                  <c:v>0.38888888888888801</c:v>
                </c:pt>
                <c:pt idx="13383">
                  <c:v>0.407407407407407</c:v>
                </c:pt>
                <c:pt idx="13384">
                  <c:v>0.42592592592592499</c:v>
                </c:pt>
                <c:pt idx="13385">
                  <c:v>0.44444444444444398</c:v>
                </c:pt>
                <c:pt idx="13386">
                  <c:v>0.46296296296296202</c:v>
                </c:pt>
                <c:pt idx="13387">
                  <c:v>0.48148148148148101</c:v>
                </c:pt>
                <c:pt idx="13388">
                  <c:v>0.5</c:v>
                </c:pt>
                <c:pt idx="13389">
                  <c:v>0.51851851851851805</c:v>
                </c:pt>
                <c:pt idx="13390">
                  <c:v>0.53703703703703698</c:v>
                </c:pt>
                <c:pt idx="13391">
                  <c:v>0.55555555555555503</c:v>
                </c:pt>
                <c:pt idx="13392">
                  <c:v>0.57407407407407396</c:v>
                </c:pt>
                <c:pt idx="13393">
                  <c:v>0.592592592592592</c:v>
                </c:pt>
                <c:pt idx="13394">
                  <c:v>0.61111111111111105</c:v>
                </c:pt>
                <c:pt idx="13395">
                  <c:v>0.62962962962962898</c:v>
                </c:pt>
                <c:pt idx="13396">
                  <c:v>0.64814814814814803</c:v>
                </c:pt>
                <c:pt idx="13397">
                  <c:v>0.66666666666666596</c:v>
                </c:pt>
                <c:pt idx="13398">
                  <c:v>0.68518518518518501</c:v>
                </c:pt>
                <c:pt idx="13399">
                  <c:v>0.70370370370370305</c:v>
                </c:pt>
                <c:pt idx="13400">
                  <c:v>0.72222222222222199</c:v>
                </c:pt>
                <c:pt idx="13401">
                  <c:v>0.74074074074074003</c:v>
                </c:pt>
                <c:pt idx="13402">
                  <c:v>0.75925925925925897</c:v>
                </c:pt>
                <c:pt idx="13403">
                  <c:v>0.77777777777777701</c:v>
                </c:pt>
                <c:pt idx="13404">
                  <c:v>0.79629629629629595</c:v>
                </c:pt>
                <c:pt idx="13405">
                  <c:v>0.81481481481481399</c:v>
                </c:pt>
                <c:pt idx="13406">
                  <c:v>0.83333333333333304</c:v>
                </c:pt>
                <c:pt idx="13407">
                  <c:v>0.85185185185185097</c:v>
                </c:pt>
                <c:pt idx="13408">
                  <c:v>0.87037037037037002</c:v>
                </c:pt>
                <c:pt idx="13409">
                  <c:v>0.88888888888888795</c:v>
                </c:pt>
                <c:pt idx="13410">
                  <c:v>0.907407407407407</c:v>
                </c:pt>
                <c:pt idx="13411">
                  <c:v>0.92592592592592504</c:v>
                </c:pt>
                <c:pt idx="13412">
                  <c:v>0.94444444444444398</c:v>
                </c:pt>
                <c:pt idx="13413">
                  <c:v>0.96296296296296202</c:v>
                </c:pt>
                <c:pt idx="13414">
                  <c:v>0.98148148148148096</c:v>
                </c:pt>
                <c:pt idx="13415">
                  <c:v>0</c:v>
                </c:pt>
                <c:pt idx="13416">
                  <c:v>1.26582278481012E-2</c:v>
                </c:pt>
                <c:pt idx="13417">
                  <c:v>2.53164556962025E-2</c:v>
                </c:pt>
                <c:pt idx="13418">
                  <c:v>3.7974683544303799E-2</c:v>
                </c:pt>
                <c:pt idx="13419">
                  <c:v>5.0632911392405E-2</c:v>
                </c:pt>
                <c:pt idx="13420">
                  <c:v>6.3291139240506306E-2</c:v>
                </c:pt>
                <c:pt idx="13421">
                  <c:v>7.5949367088607597E-2</c:v>
                </c:pt>
                <c:pt idx="13422">
                  <c:v>8.8607594936708806E-2</c:v>
                </c:pt>
                <c:pt idx="13423">
                  <c:v>0.10126582278481</c:v>
                </c:pt>
                <c:pt idx="13424">
                  <c:v>0.113924050632911</c:v>
                </c:pt>
                <c:pt idx="13425">
                  <c:v>0.126582278481012</c:v>
                </c:pt>
                <c:pt idx="13426">
                  <c:v>0.139240506329113</c:v>
                </c:pt>
                <c:pt idx="13427">
                  <c:v>0.151898734177215</c:v>
                </c:pt>
                <c:pt idx="13428">
                  <c:v>0.164556962025316</c:v>
                </c:pt>
                <c:pt idx="13429">
                  <c:v>0.177215189873417</c:v>
                </c:pt>
                <c:pt idx="13430">
                  <c:v>0.189873417721519</c:v>
                </c:pt>
                <c:pt idx="13431">
                  <c:v>0.20253164556962</c:v>
                </c:pt>
                <c:pt idx="13432">
                  <c:v>0.215189873417721</c:v>
                </c:pt>
                <c:pt idx="13433">
                  <c:v>0.227848101265822</c:v>
                </c:pt>
                <c:pt idx="13434">
                  <c:v>0.240506329113924</c:v>
                </c:pt>
                <c:pt idx="13435">
                  <c:v>0.253164556962025</c:v>
                </c:pt>
                <c:pt idx="13436">
                  <c:v>0.265822784810126</c:v>
                </c:pt>
                <c:pt idx="13437">
                  <c:v>0.278481012658227</c:v>
                </c:pt>
                <c:pt idx="13438">
                  <c:v>0.291139240506329</c:v>
                </c:pt>
                <c:pt idx="13439">
                  <c:v>0.30379746835443</c:v>
                </c:pt>
                <c:pt idx="13440">
                  <c:v>0.316455696202531</c:v>
                </c:pt>
                <c:pt idx="13441">
                  <c:v>0.329113924050632</c:v>
                </c:pt>
                <c:pt idx="13442">
                  <c:v>0.341772151898734</c:v>
                </c:pt>
                <c:pt idx="13443">
                  <c:v>0.354430379746835</c:v>
                </c:pt>
                <c:pt idx="13444">
                  <c:v>0.367088607594936</c:v>
                </c:pt>
                <c:pt idx="13445">
                  <c:v>0.379746835443038</c:v>
                </c:pt>
                <c:pt idx="13446">
                  <c:v>0.392405063291139</c:v>
                </c:pt>
                <c:pt idx="13447">
                  <c:v>0.40506329113924</c:v>
                </c:pt>
                <c:pt idx="13448">
                  <c:v>0.417721518987341</c:v>
                </c:pt>
                <c:pt idx="13449">
                  <c:v>0.430379746835443</c:v>
                </c:pt>
                <c:pt idx="13450">
                  <c:v>0.443037974683544</c:v>
                </c:pt>
                <c:pt idx="13451">
                  <c:v>0.455696202531645</c:v>
                </c:pt>
                <c:pt idx="13452">
                  <c:v>0.468354430379746</c:v>
                </c:pt>
                <c:pt idx="13453">
                  <c:v>0.481012658227848</c:v>
                </c:pt>
                <c:pt idx="13454">
                  <c:v>0.493670886075949</c:v>
                </c:pt>
                <c:pt idx="13455">
                  <c:v>0.50632911392405</c:v>
                </c:pt>
                <c:pt idx="13456">
                  <c:v>0.518987341772151</c:v>
                </c:pt>
                <c:pt idx="13457">
                  <c:v>0.531645569620253</c:v>
                </c:pt>
                <c:pt idx="13458">
                  <c:v>0.544303797468354</c:v>
                </c:pt>
                <c:pt idx="13459">
                  <c:v>0.556962025316455</c:v>
                </c:pt>
                <c:pt idx="13460">
                  <c:v>0.569620253164557</c:v>
                </c:pt>
                <c:pt idx="13461">
                  <c:v>0.582278481012658</c:v>
                </c:pt>
                <c:pt idx="13462">
                  <c:v>0.594936708860759</c:v>
                </c:pt>
                <c:pt idx="13463">
                  <c:v>0.60759493670886</c:v>
                </c:pt>
                <c:pt idx="13464">
                  <c:v>0.620253164556962</c:v>
                </c:pt>
                <c:pt idx="13465">
                  <c:v>0.632911392405063</c:v>
                </c:pt>
                <c:pt idx="13466">
                  <c:v>0.645569620253164</c:v>
                </c:pt>
                <c:pt idx="13467">
                  <c:v>0.658227848101265</c:v>
                </c:pt>
                <c:pt idx="13468">
                  <c:v>0.670886075949367</c:v>
                </c:pt>
                <c:pt idx="13469">
                  <c:v>0.683544303797468</c:v>
                </c:pt>
                <c:pt idx="13470">
                  <c:v>0.696202531645569</c:v>
                </c:pt>
                <c:pt idx="13471">
                  <c:v>0.70886075949367</c:v>
                </c:pt>
                <c:pt idx="13472">
                  <c:v>0.721518987341772</c:v>
                </c:pt>
                <c:pt idx="13473">
                  <c:v>0.734177215189873</c:v>
                </c:pt>
                <c:pt idx="13474">
                  <c:v>0.746835443037974</c:v>
                </c:pt>
                <c:pt idx="13475">
                  <c:v>0.759493670886076</c:v>
                </c:pt>
                <c:pt idx="13476">
                  <c:v>0.772151898734177</c:v>
                </c:pt>
                <c:pt idx="13477">
                  <c:v>0.784810126582278</c:v>
                </c:pt>
                <c:pt idx="13478">
                  <c:v>0.797468354430379</c:v>
                </c:pt>
                <c:pt idx="13479">
                  <c:v>0.810126582278481</c:v>
                </c:pt>
                <c:pt idx="13480">
                  <c:v>0.822784810126582</c:v>
                </c:pt>
                <c:pt idx="13481">
                  <c:v>0.835443037974683</c:v>
                </c:pt>
                <c:pt idx="13482">
                  <c:v>0.848101265822784</c:v>
                </c:pt>
                <c:pt idx="13483">
                  <c:v>0.860759493670886</c:v>
                </c:pt>
                <c:pt idx="13484">
                  <c:v>0.873417721518987</c:v>
                </c:pt>
                <c:pt idx="13485">
                  <c:v>0.886075949367088</c:v>
                </c:pt>
                <c:pt idx="13486">
                  <c:v>0.898734177215189</c:v>
                </c:pt>
                <c:pt idx="13487">
                  <c:v>0.911392405063291</c:v>
                </c:pt>
                <c:pt idx="13488">
                  <c:v>0.924050632911392</c:v>
                </c:pt>
                <c:pt idx="13489">
                  <c:v>0.936708860759493</c:v>
                </c:pt>
                <c:pt idx="13490">
                  <c:v>0.949367088607594</c:v>
                </c:pt>
                <c:pt idx="13491">
                  <c:v>0.962025316455696</c:v>
                </c:pt>
                <c:pt idx="13492">
                  <c:v>0.974683544303797</c:v>
                </c:pt>
                <c:pt idx="13493">
                  <c:v>0.987341772151898</c:v>
                </c:pt>
                <c:pt idx="13494">
                  <c:v>0</c:v>
                </c:pt>
                <c:pt idx="13495">
                  <c:v>1.03092783505154E-2</c:v>
                </c:pt>
                <c:pt idx="13496">
                  <c:v>2.06185567010309E-2</c:v>
                </c:pt>
                <c:pt idx="13497">
                  <c:v>3.0927835051546299E-2</c:v>
                </c:pt>
                <c:pt idx="13498">
                  <c:v>4.1237113402061799E-2</c:v>
                </c:pt>
                <c:pt idx="13499">
                  <c:v>5.1546391752577303E-2</c:v>
                </c:pt>
                <c:pt idx="13500">
                  <c:v>6.1855670103092703E-2</c:v>
                </c:pt>
                <c:pt idx="13501">
                  <c:v>7.2164948453608199E-2</c:v>
                </c:pt>
                <c:pt idx="13502">
                  <c:v>8.2474226804123696E-2</c:v>
                </c:pt>
                <c:pt idx="13503">
                  <c:v>9.2783505154639095E-2</c:v>
                </c:pt>
                <c:pt idx="13504">
                  <c:v>0.103092783505154</c:v>
                </c:pt>
                <c:pt idx="13505">
                  <c:v>0.11340206185567001</c:v>
                </c:pt>
                <c:pt idx="13506">
                  <c:v>0.123711340206185</c:v>
                </c:pt>
                <c:pt idx="13507">
                  <c:v>0.134020618556701</c:v>
                </c:pt>
                <c:pt idx="13508">
                  <c:v>0.14432989690721601</c:v>
                </c:pt>
                <c:pt idx="13509">
                  <c:v>0.15463917525773099</c:v>
                </c:pt>
                <c:pt idx="13510">
                  <c:v>0.164948453608247</c:v>
                </c:pt>
                <c:pt idx="13511">
                  <c:v>0.17525773195876199</c:v>
                </c:pt>
                <c:pt idx="13512">
                  <c:v>0.185567010309278</c:v>
                </c:pt>
                <c:pt idx="13513">
                  <c:v>0.19587628865979301</c:v>
                </c:pt>
                <c:pt idx="13514">
                  <c:v>0.20618556701030899</c:v>
                </c:pt>
                <c:pt idx="13515">
                  <c:v>0.216494845360824</c:v>
                </c:pt>
                <c:pt idx="13516">
                  <c:v>0.22680412371134001</c:v>
                </c:pt>
                <c:pt idx="13517">
                  <c:v>0.23711340206185499</c:v>
                </c:pt>
                <c:pt idx="13518">
                  <c:v>0.247422680412371</c:v>
                </c:pt>
                <c:pt idx="13519">
                  <c:v>0.25773195876288602</c:v>
                </c:pt>
                <c:pt idx="13520">
                  <c:v>0.268041237113402</c:v>
                </c:pt>
                <c:pt idx="13521">
                  <c:v>0.27835051546391698</c:v>
                </c:pt>
                <c:pt idx="13522">
                  <c:v>0.28865979381443202</c:v>
                </c:pt>
                <c:pt idx="13523">
                  <c:v>0.298969072164948</c:v>
                </c:pt>
                <c:pt idx="13524">
                  <c:v>0.30927835051546299</c:v>
                </c:pt>
                <c:pt idx="13525">
                  <c:v>0.31958762886597902</c:v>
                </c:pt>
                <c:pt idx="13526">
                  <c:v>0.32989690721649401</c:v>
                </c:pt>
                <c:pt idx="13527">
                  <c:v>0.34020618556700999</c:v>
                </c:pt>
                <c:pt idx="13528">
                  <c:v>0.35051546391752503</c:v>
                </c:pt>
                <c:pt idx="13529">
                  <c:v>0.36082474226804101</c:v>
                </c:pt>
                <c:pt idx="13530">
                  <c:v>0.37113402061855599</c:v>
                </c:pt>
                <c:pt idx="13531">
                  <c:v>0.38144329896907198</c:v>
                </c:pt>
                <c:pt idx="13532">
                  <c:v>0.39175257731958701</c:v>
                </c:pt>
                <c:pt idx="13533">
                  <c:v>0.402061855670103</c:v>
                </c:pt>
                <c:pt idx="13534">
                  <c:v>0.41237113402061798</c:v>
                </c:pt>
                <c:pt idx="13535">
                  <c:v>0.42268041237113402</c:v>
                </c:pt>
                <c:pt idx="13536">
                  <c:v>0.432989690721649</c:v>
                </c:pt>
                <c:pt idx="13537">
                  <c:v>0.44329896907216398</c:v>
                </c:pt>
                <c:pt idx="13538">
                  <c:v>0.45360824742268002</c:v>
                </c:pt>
                <c:pt idx="13539">
                  <c:v>0.46391752577319501</c:v>
                </c:pt>
                <c:pt idx="13540">
                  <c:v>0.47422680412371099</c:v>
                </c:pt>
                <c:pt idx="13541">
                  <c:v>0.48453608247422603</c:v>
                </c:pt>
                <c:pt idx="13542">
                  <c:v>0.49484536082474201</c:v>
                </c:pt>
                <c:pt idx="13543">
                  <c:v>0.50515463917525705</c:v>
                </c:pt>
                <c:pt idx="13544">
                  <c:v>0.51546391752577303</c:v>
                </c:pt>
                <c:pt idx="13545">
                  <c:v>0.52577319587628801</c:v>
                </c:pt>
                <c:pt idx="13546">
                  <c:v>0.536082474226804</c:v>
                </c:pt>
                <c:pt idx="13547">
                  <c:v>0.54639175257731898</c:v>
                </c:pt>
                <c:pt idx="13548">
                  <c:v>0.55670103092783496</c:v>
                </c:pt>
                <c:pt idx="13549">
                  <c:v>0.56701030927835006</c:v>
                </c:pt>
                <c:pt idx="13550">
                  <c:v>0.57731958762886504</c:v>
                </c:pt>
                <c:pt idx="13551">
                  <c:v>0.58762886597938102</c:v>
                </c:pt>
                <c:pt idx="13552">
                  <c:v>0.597938144329896</c:v>
                </c:pt>
                <c:pt idx="13553">
                  <c:v>0.60824742268041199</c:v>
                </c:pt>
                <c:pt idx="13554">
                  <c:v>0.61855670103092697</c:v>
                </c:pt>
                <c:pt idx="13555">
                  <c:v>0.62886597938144295</c:v>
                </c:pt>
                <c:pt idx="13556">
                  <c:v>0.63917525773195805</c:v>
                </c:pt>
                <c:pt idx="13557">
                  <c:v>0.64948453608247403</c:v>
                </c:pt>
                <c:pt idx="13558">
                  <c:v>0.65979381443298901</c:v>
                </c:pt>
                <c:pt idx="13559">
                  <c:v>0.67010309278350499</c:v>
                </c:pt>
                <c:pt idx="13560">
                  <c:v>0.68041237113401998</c:v>
                </c:pt>
                <c:pt idx="13561">
                  <c:v>0.69072164948453596</c:v>
                </c:pt>
                <c:pt idx="13562">
                  <c:v>0.70103092783505105</c:v>
                </c:pt>
                <c:pt idx="13563">
                  <c:v>0.71134020618556704</c:v>
                </c:pt>
                <c:pt idx="13564">
                  <c:v>0.72164948453608202</c:v>
                </c:pt>
                <c:pt idx="13565">
                  <c:v>0.731958762886597</c:v>
                </c:pt>
                <c:pt idx="13566">
                  <c:v>0.74226804123711299</c:v>
                </c:pt>
                <c:pt idx="13567">
                  <c:v>0.75257731958762797</c:v>
                </c:pt>
                <c:pt idx="13568">
                  <c:v>0.76288659793814395</c:v>
                </c:pt>
                <c:pt idx="13569">
                  <c:v>0.77319587628865905</c:v>
                </c:pt>
                <c:pt idx="13570">
                  <c:v>0.78350515463917503</c:v>
                </c:pt>
                <c:pt idx="13571">
                  <c:v>0.79381443298969001</c:v>
                </c:pt>
                <c:pt idx="13572">
                  <c:v>0.80412371134020599</c:v>
                </c:pt>
                <c:pt idx="13573">
                  <c:v>0.81443298969072098</c:v>
                </c:pt>
                <c:pt idx="13574">
                  <c:v>0.82474226804123696</c:v>
                </c:pt>
                <c:pt idx="13575">
                  <c:v>0.83505154639175205</c:v>
                </c:pt>
                <c:pt idx="13576">
                  <c:v>0.84536082474226804</c:v>
                </c:pt>
                <c:pt idx="13577">
                  <c:v>0.85567010309278302</c:v>
                </c:pt>
                <c:pt idx="13578">
                  <c:v>0.865979381443299</c:v>
                </c:pt>
                <c:pt idx="13579">
                  <c:v>0.87628865979381398</c:v>
                </c:pt>
                <c:pt idx="13580">
                  <c:v>0.88659793814432897</c:v>
                </c:pt>
                <c:pt idx="13581">
                  <c:v>0.89690721649484495</c:v>
                </c:pt>
                <c:pt idx="13582">
                  <c:v>0.90721649484536004</c:v>
                </c:pt>
                <c:pt idx="13583">
                  <c:v>0.91752577319587603</c:v>
                </c:pt>
                <c:pt idx="13584">
                  <c:v>0.92783505154639101</c:v>
                </c:pt>
                <c:pt idx="13585">
                  <c:v>0.93814432989690699</c:v>
                </c:pt>
                <c:pt idx="13586">
                  <c:v>0.94845360824742198</c:v>
                </c:pt>
                <c:pt idx="13587">
                  <c:v>0.95876288659793796</c:v>
                </c:pt>
                <c:pt idx="13588">
                  <c:v>0.96907216494845305</c:v>
                </c:pt>
                <c:pt idx="13589">
                  <c:v>0.97938144329896903</c:v>
                </c:pt>
                <c:pt idx="13590">
                  <c:v>0.98969072164948402</c:v>
                </c:pt>
                <c:pt idx="13591">
                  <c:v>0</c:v>
                </c:pt>
                <c:pt idx="13592">
                  <c:v>1.85185185185185E-2</c:v>
                </c:pt>
                <c:pt idx="13593">
                  <c:v>3.7037037037037E-2</c:v>
                </c:pt>
                <c:pt idx="13594">
                  <c:v>5.5555555555555497E-2</c:v>
                </c:pt>
                <c:pt idx="13595">
                  <c:v>7.4074074074074001E-2</c:v>
                </c:pt>
                <c:pt idx="13596">
                  <c:v>9.2592592592592504E-2</c:v>
                </c:pt>
                <c:pt idx="13597">
                  <c:v>0.11111111111111099</c:v>
                </c:pt>
                <c:pt idx="13598">
                  <c:v>0.12962962962962901</c:v>
                </c:pt>
                <c:pt idx="13599">
                  <c:v>0.148148148148148</c:v>
                </c:pt>
                <c:pt idx="13600">
                  <c:v>0.16666666666666599</c:v>
                </c:pt>
                <c:pt idx="13601">
                  <c:v>0.18518518518518501</c:v>
                </c:pt>
                <c:pt idx="13602">
                  <c:v>0.203703703703703</c:v>
                </c:pt>
                <c:pt idx="13603">
                  <c:v>0.22222222222222199</c:v>
                </c:pt>
                <c:pt idx="13604">
                  <c:v>0.24074074074074001</c:v>
                </c:pt>
                <c:pt idx="13605">
                  <c:v>0.25925925925925902</c:v>
                </c:pt>
                <c:pt idx="13606">
                  <c:v>0.27777777777777701</c:v>
                </c:pt>
                <c:pt idx="13607">
                  <c:v>0.296296296296296</c:v>
                </c:pt>
                <c:pt idx="13608">
                  <c:v>0.31481481481481399</c:v>
                </c:pt>
                <c:pt idx="13609">
                  <c:v>0.33333333333333298</c:v>
                </c:pt>
                <c:pt idx="13610">
                  <c:v>0.35185185185185103</c:v>
                </c:pt>
                <c:pt idx="13611">
                  <c:v>0.37037037037037002</c:v>
                </c:pt>
                <c:pt idx="13612">
                  <c:v>0.38888888888888801</c:v>
                </c:pt>
                <c:pt idx="13613">
                  <c:v>0.407407407407407</c:v>
                </c:pt>
                <c:pt idx="13614">
                  <c:v>0.42592592592592499</c:v>
                </c:pt>
                <c:pt idx="13615">
                  <c:v>0.44444444444444398</c:v>
                </c:pt>
                <c:pt idx="13616">
                  <c:v>0.46296296296296202</c:v>
                </c:pt>
                <c:pt idx="13617">
                  <c:v>0.48148148148148101</c:v>
                </c:pt>
                <c:pt idx="13618">
                  <c:v>0.5</c:v>
                </c:pt>
                <c:pt idx="13619">
                  <c:v>0.51851851851851805</c:v>
                </c:pt>
                <c:pt idx="13620">
                  <c:v>0.53703703703703698</c:v>
                </c:pt>
                <c:pt idx="13621">
                  <c:v>0.55555555555555503</c:v>
                </c:pt>
                <c:pt idx="13622">
                  <c:v>0.57407407407407396</c:v>
                </c:pt>
                <c:pt idx="13623">
                  <c:v>0.592592592592592</c:v>
                </c:pt>
                <c:pt idx="13624">
                  <c:v>0.61111111111111105</c:v>
                </c:pt>
                <c:pt idx="13625">
                  <c:v>0.62962962962962898</c:v>
                </c:pt>
                <c:pt idx="13626">
                  <c:v>0.64814814814814803</c:v>
                </c:pt>
                <c:pt idx="13627">
                  <c:v>0.66666666666666596</c:v>
                </c:pt>
                <c:pt idx="13628">
                  <c:v>0.68518518518518501</c:v>
                </c:pt>
                <c:pt idx="13629">
                  <c:v>0.70370370370370305</c:v>
                </c:pt>
                <c:pt idx="13630">
                  <c:v>0.72222222222222199</c:v>
                </c:pt>
                <c:pt idx="13631">
                  <c:v>0.74074074074074003</c:v>
                </c:pt>
                <c:pt idx="13632">
                  <c:v>0.75925925925925897</c:v>
                </c:pt>
                <c:pt idx="13633">
                  <c:v>0.77777777777777701</c:v>
                </c:pt>
                <c:pt idx="13634">
                  <c:v>0.79629629629629595</c:v>
                </c:pt>
                <c:pt idx="13635">
                  <c:v>0.81481481481481399</c:v>
                </c:pt>
                <c:pt idx="13636">
                  <c:v>0.83333333333333304</c:v>
                </c:pt>
                <c:pt idx="13637">
                  <c:v>0.85185185185185097</c:v>
                </c:pt>
                <c:pt idx="13638">
                  <c:v>0.87037037037037002</c:v>
                </c:pt>
                <c:pt idx="13639">
                  <c:v>0.88888888888888795</c:v>
                </c:pt>
                <c:pt idx="13640">
                  <c:v>0.907407407407407</c:v>
                </c:pt>
                <c:pt idx="13641">
                  <c:v>0.92592592592592504</c:v>
                </c:pt>
                <c:pt idx="13642">
                  <c:v>0.94444444444444398</c:v>
                </c:pt>
                <c:pt idx="13643">
                  <c:v>0.96296296296296202</c:v>
                </c:pt>
                <c:pt idx="13644">
                  <c:v>0.98148148148148096</c:v>
                </c:pt>
                <c:pt idx="13645">
                  <c:v>0</c:v>
                </c:pt>
                <c:pt idx="13646">
                  <c:v>1.26582278481012E-2</c:v>
                </c:pt>
                <c:pt idx="13647">
                  <c:v>2.53164556962025E-2</c:v>
                </c:pt>
                <c:pt idx="13648">
                  <c:v>3.7974683544303799E-2</c:v>
                </c:pt>
                <c:pt idx="13649">
                  <c:v>5.0632911392405E-2</c:v>
                </c:pt>
                <c:pt idx="13650">
                  <c:v>6.3291139240506306E-2</c:v>
                </c:pt>
                <c:pt idx="13651">
                  <c:v>7.5949367088607597E-2</c:v>
                </c:pt>
                <c:pt idx="13652">
                  <c:v>8.8607594936708806E-2</c:v>
                </c:pt>
                <c:pt idx="13653">
                  <c:v>0.10126582278481</c:v>
                </c:pt>
                <c:pt idx="13654">
                  <c:v>0.113924050632911</c:v>
                </c:pt>
                <c:pt idx="13655">
                  <c:v>0.126582278481012</c:v>
                </c:pt>
                <c:pt idx="13656">
                  <c:v>0.139240506329113</c:v>
                </c:pt>
                <c:pt idx="13657">
                  <c:v>0.151898734177215</c:v>
                </c:pt>
                <c:pt idx="13658">
                  <c:v>0.164556962025316</c:v>
                </c:pt>
                <c:pt idx="13659">
                  <c:v>0.177215189873417</c:v>
                </c:pt>
                <c:pt idx="13660">
                  <c:v>0.189873417721519</c:v>
                </c:pt>
                <c:pt idx="13661">
                  <c:v>0.20253164556962</c:v>
                </c:pt>
                <c:pt idx="13662">
                  <c:v>0.215189873417721</c:v>
                </c:pt>
                <c:pt idx="13663">
                  <c:v>0.227848101265822</c:v>
                </c:pt>
                <c:pt idx="13664">
                  <c:v>0.240506329113924</c:v>
                </c:pt>
                <c:pt idx="13665">
                  <c:v>0.253164556962025</c:v>
                </c:pt>
                <c:pt idx="13666">
                  <c:v>0.265822784810126</c:v>
                </c:pt>
                <c:pt idx="13667">
                  <c:v>0.278481012658227</c:v>
                </c:pt>
                <c:pt idx="13668">
                  <c:v>0.291139240506329</c:v>
                </c:pt>
                <c:pt idx="13669">
                  <c:v>0.30379746835443</c:v>
                </c:pt>
                <c:pt idx="13670">
                  <c:v>0.316455696202531</c:v>
                </c:pt>
                <c:pt idx="13671">
                  <c:v>0.329113924050632</c:v>
                </c:pt>
                <c:pt idx="13672">
                  <c:v>0.341772151898734</c:v>
                </c:pt>
                <c:pt idx="13673">
                  <c:v>0.354430379746835</c:v>
                </c:pt>
                <c:pt idx="13674">
                  <c:v>0.367088607594936</c:v>
                </c:pt>
                <c:pt idx="13675">
                  <c:v>0.379746835443038</c:v>
                </c:pt>
                <c:pt idx="13676">
                  <c:v>0.392405063291139</c:v>
                </c:pt>
                <c:pt idx="13677">
                  <c:v>0.40506329113924</c:v>
                </c:pt>
                <c:pt idx="13678">
                  <c:v>0.417721518987341</c:v>
                </c:pt>
                <c:pt idx="13679">
                  <c:v>0.430379746835443</c:v>
                </c:pt>
                <c:pt idx="13680">
                  <c:v>0.443037974683544</c:v>
                </c:pt>
                <c:pt idx="13681">
                  <c:v>0.455696202531645</c:v>
                </c:pt>
                <c:pt idx="13682">
                  <c:v>0.468354430379746</c:v>
                </c:pt>
                <c:pt idx="13683">
                  <c:v>0.481012658227848</c:v>
                </c:pt>
                <c:pt idx="13684">
                  <c:v>0.493670886075949</c:v>
                </c:pt>
                <c:pt idx="13685">
                  <c:v>0.50632911392405</c:v>
                </c:pt>
                <c:pt idx="13686">
                  <c:v>0.518987341772151</c:v>
                </c:pt>
                <c:pt idx="13687">
                  <c:v>0.531645569620253</c:v>
                </c:pt>
                <c:pt idx="13688">
                  <c:v>0.544303797468354</c:v>
                </c:pt>
                <c:pt idx="13689">
                  <c:v>0.556962025316455</c:v>
                </c:pt>
                <c:pt idx="13690">
                  <c:v>0.569620253164557</c:v>
                </c:pt>
                <c:pt idx="13691">
                  <c:v>0.582278481012658</c:v>
                </c:pt>
                <c:pt idx="13692">
                  <c:v>0.594936708860759</c:v>
                </c:pt>
                <c:pt idx="13693">
                  <c:v>0.60759493670886</c:v>
                </c:pt>
                <c:pt idx="13694">
                  <c:v>0.620253164556962</c:v>
                </c:pt>
                <c:pt idx="13695">
                  <c:v>0.632911392405063</c:v>
                </c:pt>
                <c:pt idx="13696">
                  <c:v>0.645569620253164</c:v>
                </c:pt>
                <c:pt idx="13697">
                  <c:v>0.658227848101265</c:v>
                </c:pt>
                <c:pt idx="13698">
                  <c:v>0.670886075949367</c:v>
                </c:pt>
                <c:pt idx="13699">
                  <c:v>0.683544303797468</c:v>
                </c:pt>
                <c:pt idx="13700">
                  <c:v>0.696202531645569</c:v>
                </c:pt>
                <c:pt idx="13701">
                  <c:v>0.70886075949367</c:v>
                </c:pt>
                <c:pt idx="13702">
                  <c:v>0.721518987341772</c:v>
                </c:pt>
                <c:pt idx="13703">
                  <c:v>0.734177215189873</c:v>
                </c:pt>
                <c:pt idx="13704">
                  <c:v>0.746835443037974</c:v>
                </c:pt>
                <c:pt idx="13705">
                  <c:v>0.759493670886076</c:v>
                </c:pt>
                <c:pt idx="13706">
                  <c:v>0.772151898734177</c:v>
                </c:pt>
                <c:pt idx="13707">
                  <c:v>0.784810126582278</c:v>
                </c:pt>
                <c:pt idx="13708">
                  <c:v>0.797468354430379</c:v>
                </c:pt>
                <c:pt idx="13709">
                  <c:v>0.810126582278481</c:v>
                </c:pt>
                <c:pt idx="13710">
                  <c:v>0.822784810126582</c:v>
                </c:pt>
                <c:pt idx="13711">
                  <c:v>0.835443037974683</c:v>
                </c:pt>
                <c:pt idx="13712">
                  <c:v>0.848101265822784</c:v>
                </c:pt>
                <c:pt idx="13713">
                  <c:v>0.860759493670886</c:v>
                </c:pt>
                <c:pt idx="13714">
                  <c:v>0.873417721518987</c:v>
                </c:pt>
                <c:pt idx="13715">
                  <c:v>0.886075949367088</c:v>
                </c:pt>
                <c:pt idx="13716">
                  <c:v>0.898734177215189</c:v>
                </c:pt>
                <c:pt idx="13717">
                  <c:v>0.911392405063291</c:v>
                </c:pt>
                <c:pt idx="13718">
                  <c:v>0.924050632911392</c:v>
                </c:pt>
                <c:pt idx="13719">
                  <c:v>0.936708860759493</c:v>
                </c:pt>
                <c:pt idx="13720">
                  <c:v>0.949367088607594</c:v>
                </c:pt>
                <c:pt idx="13721">
                  <c:v>0.962025316455696</c:v>
                </c:pt>
                <c:pt idx="13722">
                  <c:v>0.974683544303797</c:v>
                </c:pt>
                <c:pt idx="13723">
                  <c:v>0.987341772151898</c:v>
                </c:pt>
                <c:pt idx="13724">
                  <c:v>0</c:v>
                </c:pt>
                <c:pt idx="13725">
                  <c:v>1.8181818181818101E-2</c:v>
                </c:pt>
                <c:pt idx="13726">
                  <c:v>3.6363636363636299E-2</c:v>
                </c:pt>
                <c:pt idx="13727">
                  <c:v>5.4545454545454501E-2</c:v>
                </c:pt>
                <c:pt idx="13728">
                  <c:v>7.2727272727272696E-2</c:v>
                </c:pt>
                <c:pt idx="13729">
                  <c:v>9.0909090909090898E-2</c:v>
                </c:pt>
                <c:pt idx="13730">
                  <c:v>0.109090909090909</c:v>
                </c:pt>
                <c:pt idx="13731">
                  <c:v>0.12727272727272701</c:v>
                </c:pt>
                <c:pt idx="13732">
                  <c:v>0.145454545454545</c:v>
                </c:pt>
                <c:pt idx="13733">
                  <c:v>0.163636363636363</c:v>
                </c:pt>
                <c:pt idx="13734">
                  <c:v>0.18181818181818099</c:v>
                </c:pt>
                <c:pt idx="13735">
                  <c:v>0.2</c:v>
                </c:pt>
                <c:pt idx="13736">
                  <c:v>0.218181818181818</c:v>
                </c:pt>
                <c:pt idx="13737">
                  <c:v>0.236363636363636</c:v>
                </c:pt>
                <c:pt idx="13738">
                  <c:v>0.25454545454545402</c:v>
                </c:pt>
                <c:pt idx="13739">
                  <c:v>0.27272727272727199</c:v>
                </c:pt>
                <c:pt idx="13740">
                  <c:v>0.29090909090909001</c:v>
                </c:pt>
                <c:pt idx="13741">
                  <c:v>0.30909090909090903</c:v>
                </c:pt>
                <c:pt idx="13742">
                  <c:v>0.32727272727272699</c:v>
                </c:pt>
                <c:pt idx="13743">
                  <c:v>0.34545454545454501</c:v>
                </c:pt>
                <c:pt idx="13744">
                  <c:v>0.36363636363636298</c:v>
                </c:pt>
                <c:pt idx="13745">
                  <c:v>0.381818181818181</c:v>
                </c:pt>
                <c:pt idx="13746">
                  <c:v>0.4</c:v>
                </c:pt>
                <c:pt idx="13747">
                  <c:v>0.41818181818181799</c:v>
                </c:pt>
                <c:pt idx="13748">
                  <c:v>0.43636363636363601</c:v>
                </c:pt>
                <c:pt idx="13749">
                  <c:v>0.45454545454545398</c:v>
                </c:pt>
                <c:pt idx="13750">
                  <c:v>0.472727272727272</c:v>
                </c:pt>
                <c:pt idx="13751">
                  <c:v>0.49090909090909002</c:v>
                </c:pt>
                <c:pt idx="13752">
                  <c:v>0.50909090909090904</c:v>
                </c:pt>
                <c:pt idx="13753">
                  <c:v>0.527272727272727</c:v>
                </c:pt>
                <c:pt idx="13754">
                  <c:v>0.54545454545454497</c:v>
                </c:pt>
                <c:pt idx="13755">
                  <c:v>0.56363636363636305</c:v>
                </c:pt>
                <c:pt idx="13756">
                  <c:v>0.58181818181818101</c:v>
                </c:pt>
                <c:pt idx="13757">
                  <c:v>0.6</c:v>
                </c:pt>
                <c:pt idx="13758">
                  <c:v>0.61818181818181805</c:v>
                </c:pt>
                <c:pt idx="13759">
                  <c:v>0.63636363636363602</c:v>
                </c:pt>
                <c:pt idx="13760">
                  <c:v>0.65454545454545399</c:v>
                </c:pt>
                <c:pt idx="13761">
                  <c:v>0.67272727272727195</c:v>
                </c:pt>
                <c:pt idx="13762">
                  <c:v>0.69090909090909003</c:v>
                </c:pt>
                <c:pt idx="13763">
                  <c:v>0.70909090909090899</c:v>
                </c:pt>
                <c:pt idx="13764">
                  <c:v>0.72727272727272696</c:v>
                </c:pt>
                <c:pt idx="13765">
                  <c:v>0.74545454545454504</c:v>
                </c:pt>
                <c:pt idx="13766">
                  <c:v>0.763636363636363</c:v>
                </c:pt>
                <c:pt idx="13767">
                  <c:v>0.78181818181818097</c:v>
                </c:pt>
                <c:pt idx="13768">
                  <c:v>0.8</c:v>
                </c:pt>
                <c:pt idx="13769">
                  <c:v>0.81818181818181801</c:v>
                </c:pt>
                <c:pt idx="13770">
                  <c:v>0.83636363636363598</c:v>
                </c:pt>
                <c:pt idx="13771">
                  <c:v>0.85454545454545405</c:v>
                </c:pt>
                <c:pt idx="13772">
                  <c:v>0.87272727272727202</c:v>
                </c:pt>
                <c:pt idx="13773">
                  <c:v>0.89090909090908998</c:v>
                </c:pt>
                <c:pt idx="13774">
                  <c:v>0.90909090909090895</c:v>
                </c:pt>
                <c:pt idx="13775">
                  <c:v>0.92727272727272703</c:v>
                </c:pt>
                <c:pt idx="13776">
                  <c:v>0.94545454545454499</c:v>
                </c:pt>
                <c:pt idx="13777">
                  <c:v>0.96363636363636296</c:v>
                </c:pt>
                <c:pt idx="13778">
                  <c:v>0.98181818181818103</c:v>
                </c:pt>
                <c:pt idx="13779">
                  <c:v>0</c:v>
                </c:pt>
                <c:pt idx="13780">
                  <c:v>1.09890109890109E-2</c:v>
                </c:pt>
                <c:pt idx="13781">
                  <c:v>2.19780219780219E-2</c:v>
                </c:pt>
                <c:pt idx="13782">
                  <c:v>3.2967032967032898E-2</c:v>
                </c:pt>
                <c:pt idx="13783">
                  <c:v>4.3956043956043897E-2</c:v>
                </c:pt>
                <c:pt idx="13784">
                  <c:v>5.4945054945054903E-2</c:v>
                </c:pt>
                <c:pt idx="13785">
                  <c:v>6.5934065934065894E-2</c:v>
                </c:pt>
                <c:pt idx="13786">
                  <c:v>7.69230769230769E-2</c:v>
                </c:pt>
                <c:pt idx="13787">
                  <c:v>8.7912087912087905E-2</c:v>
                </c:pt>
                <c:pt idx="13788">
                  <c:v>9.8901098901098897E-2</c:v>
                </c:pt>
                <c:pt idx="13789">
                  <c:v>0.109890109890109</c:v>
                </c:pt>
                <c:pt idx="13790">
                  <c:v>0.12087912087912001</c:v>
                </c:pt>
                <c:pt idx="13791">
                  <c:v>0.13186813186813101</c:v>
                </c:pt>
                <c:pt idx="13792">
                  <c:v>0.14285714285714199</c:v>
                </c:pt>
                <c:pt idx="13793">
                  <c:v>0.15384615384615299</c:v>
                </c:pt>
                <c:pt idx="13794">
                  <c:v>0.164835164835164</c:v>
                </c:pt>
                <c:pt idx="13795">
                  <c:v>0.17582417582417501</c:v>
                </c:pt>
                <c:pt idx="13796">
                  <c:v>0.18681318681318601</c:v>
                </c:pt>
                <c:pt idx="13797">
                  <c:v>0.19780219780219699</c:v>
                </c:pt>
                <c:pt idx="13798">
                  <c:v>0.20879120879120799</c:v>
                </c:pt>
                <c:pt idx="13799">
                  <c:v>0.219780219780219</c:v>
                </c:pt>
                <c:pt idx="13800">
                  <c:v>0.23076923076923</c:v>
                </c:pt>
                <c:pt idx="13801">
                  <c:v>0.24175824175824101</c:v>
                </c:pt>
                <c:pt idx="13802">
                  <c:v>0.25274725274725202</c:v>
                </c:pt>
                <c:pt idx="13803">
                  <c:v>0.26373626373626302</c:v>
                </c:pt>
                <c:pt idx="13804">
                  <c:v>0.27472527472527403</c:v>
                </c:pt>
                <c:pt idx="13805">
                  <c:v>0.28571428571428498</c:v>
                </c:pt>
                <c:pt idx="13806">
                  <c:v>0.29670329670329598</c:v>
                </c:pt>
                <c:pt idx="13807">
                  <c:v>0.30769230769230699</c:v>
                </c:pt>
                <c:pt idx="13808">
                  <c:v>0.31868131868131799</c:v>
                </c:pt>
                <c:pt idx="13809">
                  <c:v>0.329670329670329</c:v>
                </c:pt>
                <c:pt idx="13810">
                  <c:v>0.34065934065934</c:v>
                </c:pt>
                <c:pt idx="13811">
                  <c:v>0.35164835164835101</c:v>
                </c:pt>
                <c:pt idx="13812">
                  <c:v>0.36263736263736202</c:v>
                </c:pt>
                <c:pt idx="13813">
                  <c:v>0.37362637362637302</c:v>
                </c:pt>
                <c:pt idx="13814">
                  <c:v>0.38461538461538403</c:v>
                </c:pt>
                <c:pt idx="13815">
                  <c:v>0.39560439560439498</c:v>
                </c:pt>
                <c:pt idx="13816">
                  <c:v>0.40659340659340598</c:v>
                </c:pt>
                <c:pt idx="13817">
                  <c:v>0.41758241758241699</c:v>
                </c:pt>
                <c:pt idx="13818">
                  <c:v>0.42857142857142799</c:v>
                </c:pt>
                <c:pt idx="13819">
                  <c:v>0.439560439560439</c:v>
                </c:pt>
                <c:pt idx="13820">
                  <c:v>0.45054945054945</c:v>
                </c:pt>
                <c:pt idx="13821">
                  <c:v>0.46153846153846101</c:v>
                </c:pt>
                <c:pt idx="13822">
                  <c:v>0.47252747252747201</c:v>
                </c:pt>
                <c:pt idx="13823">
                  <c:v>0.48351648351648302</c:v>
                </c:pt>
                <c:pt idx="13824">
                  <c:v>0.49450549450549403</c:v>
                </c:pt>
                <c:pt idx="13825">
                  <c:v>0.50549450549450503</c:v>
                </c:pt>
                <c:pt idx="13826">
                  <c:v>0.51648351648351598</c:v>
                </c:pt>
                <c:pt idx="13827">
                  <c:v>0.52747252747252704</c:v>
                </c:pt>
                <c:pt idx="13828">
                  <c:v>0.53846153846153799</c:v>
                </c:pt>
                <c:pt idx="13829">
                  <c:v>0.54945054945054905</c:v>
                </c:pt>
                <c:pt idx="13830">
                  <c:v>0.56043956043956</c:v>
                </c:pt>
                <c:pt idx="13831">
                  <c:v>0.57142857142857095</c:v>
                </c:pt>
                <c:pt idx="13832">
                  <c:v>0.58241758241758201</c:v>
                </c:pt>
                <c:pt idx="13833">
                  <c:v>0.59340659340659296</c:v>
                </c:pt>
                <c:pt idx="13834">
                  <c:v>0.60439560439560402</c:v>
                </c:pt>
                <c:pt idx="13835">
                  <c:v>0.61538461538461497</c:v>
                </c:pt>
                <c:pt idx="13836">
                  <c:v>0.62637362637362604</c:v>
                </c:pt>
                <c:pt idx="13837">
                  <c:v>0.63736263736263699</c:v>
                </c:pt>
                <c:pt idx="13838">
                  <c:v>0.64835164835164805</c:v>
                </c:pt>
                <c:pt idx="13839">
                  <c:v>0.659340659340659</c:v>
                </c:pt>
                <c:pt idx="13840">
                  <c:v>0.67032967032966995</c:v>
                </c:pt>
                <c:pt idx="13841">
                  <c:v>0.68131868131868101</c:v>
                </c:pt>
                <c:pt idx="13842">
                  <c:v>0.69230769230769196</c:v>
                </c:pt>
                <c:pt idx="13843">
                  <c:v>0.70329670329670302</c:v>
                </c:pt>
                <c:pt idx="13844">
                  <c:v>0.71428571428571397</c:v>
                </c:pt>
                <c:pt idx="13845">
                  <c:v>0.72527472527472503</c:v>
                </c:pt>
                <c:pt idx="13846">
                  <c:v>0.73626373626373598</c:v>
                </c:pt>
                <c:pt idx="13847">
                  <c:v>0.74725274725274704</c:v>
                </c:pt>
                <c:pt idx="13848">
                  <c:v>0.75824175824175799</c:v>
                </c:pt>
                <c:pt idx="13849">
                  <c:v>0.76923076923076905</c:v>
                </c:pt>
                <c:pt idx="13850">
                  <c:v>0.78021978021978</c:v>
                </c:pt>
                <c:pt idx="13851">
                  <c:v>0.79120879120879095</c:v>
                </c:pt>
                <c:pt idx="13852">
                  <c:v>0.80219780219780201</c:v>
                </c:pt>
                <c:pt idx="13853">
                  <c:v>0.81318681318681296</c:v>
                </c:pt>
                <c:pt idx="13854">
                  <c:v>0.82417582417582402</c:v>
                </c:pt>
                <c:pt idx="13855">
                  <c:v>0.83516483516483497</c:v>
                </c:pt>
                <c:pt idx="13856">
                  <c:v>0.84615384615384603</c:v>
                </c:pt>
                <c:pt idx="13857">
                  <c:v>0.85714285714285698</c:v>
                </c:pt>
                <c:pt idx="13858">
                  <c:v>0.86813186813186805</c:v>
                </c:pt>
                <c:pt idx="13859">
                  <c:v>0.879120879120879</c:v>
                </c:pt>
                <c:pt idx="13860">
                  <c:v>0.89010989010988995</c:v>
                </c:pt>
                <c:pt idx="13861">
                  <c:v>0.90109890109890101</c:v>
                </c:pt>
                <c:pt idx="13862">
                  <c:v>0.91208791208791196</c:v>
                </c:pt>
                <c:pt idx="13863">
                  <c:v>0.92307692307692302</c:v>
                </c:pt>
                <c:pt idx="13864">
                  <c:v>0.93406593406593397</c:v>
                </c:pt>
                <c:pt idx="13865">
                  <c:v>0.94505494505494503</c:v>
                </c:pt>
                <c:pt idx="13866">
                  <c:v>0.95604395604395598</c:v>
                </c:pt>
                <c:pt idx="13867">
                  <c:v>0.96703296703296704</c:v>
                </c:pt>
                <c:pt idx="13868">
                  <c:v>0.97802197802197799</c:v>
                </c:pt>
                <c:pt idx="13869">
                  <c:v>0.98901098901098905</c:v>
                </c:pt>
                <c:pt idx="13870">
                  <c:v>0</c:v>
                </c:pt>
                <c:pt idx="13871">
                  <c:v>1.47058823529411E-2</c:v>
                </c:pt>
                <c:pt idx="13872">
                  <c:v>2.94117647058823E-2</c:v>
                </c:pt>
                <c:pt idx="13873">
                  <c:v>4.4117647058823498E-2</c:v>
                </c:pt>
                <c:pt idx="13874">
                  <c:v>5.8823529411764698E-2</c:v>
                </c:pt>
                <c:pt idx="13875">
                  <c:v>7.3529411764705802E-2</c:v>
                </c:pt>
                <c:pt idx="13876">
                  <c:v>8.8235294117646995E-2</c:v>
                </c:pt>
                <c:pt idx="13877">
                  <c:v>0.10294117647058799</c:v>
                </c:pt>
                <c:pt idx="13878">
                  <c:v>0.11764705882352899</c:v>
                </c:pt>
                <c:pt idx="13879">
                  <c:v>0.13235294117647001</c:v>
                </c:pt>
                <c:pt idx="13880">
                  <c:v>0.14705882352941099</c:v>
                </c:pt>
                <c:pt idx="13881">
                  <c:v>0.16176470588235201</c:v>
                </c:pt>
                <c:pt idx="13882">
                  <c:v>0.17647058823529399</c:v>
                </c:pt>
                <c:pt idx="13883">
                  <c:v>0.191176470588235</c:v>
                </c:pt>
                <c:pt idx="13884">
                  <c:v>0.20588235294117599</c:v>
                </c:pt>
                <c:pt idx="13885">
                  <c:v>0.220588235294117</c:v>
                </c:pt>
                <c:pt idx="13886">
                  <c:v>0.23529411764705799</c:v>
                </c:pt>
                <c:pt idx="13887">
                  <c:v>0.25</c:v>
                </c:pt>
                <c:pt idx="13888">
                  <c:v>0.26470588235294101</c:v>
                </c:pt>
                <c:pt idx="13889">
                  <c:v>0.27941176470588203</c:v>
                </c:pt>
                <c:pt idx="13890">
                  <c:v>0.29411764705882298</c:v>
                </c:pt>
                <c:pt idx="13891">
                  <c:v>0.308823529411764</c:v>
                </c:pt>
                <c:pt idx="13892">
                  <c:v>0.32352941176470501</c:v>
                </c:pt>
                <c:pt idx="13893">
                  <c:v>0.33823529411764702</c:v>
                </c:pt>
                <c:pt idx="13894">
                  <c:v>0.35294117647058798</c:v>
                </c:pt>
                <c:pt idx="13895">
                  <c:v>0.36764705882352899</c:v>
                </c:pt>
                <c:pt idx="13896">
                  <c:v>0.38235294117647001</c:v>
                </c:pt>
                <c:pt idx="13897">
                  <c:v>0.39705882352941102</c:v>
                </c:pt>
                <c:pt idx="13898">
                  <c:v>0.41176470588235198</c:v>
                </c:pt>
                <c:pt idx="13899">
                  <c:v>0.42647058823529399</c:v>
                </c:pt>
                <c:pt idx="13900">
                  <c:v>0.441176470588235</c:v>
                </c:pt>
                <c:pt idx="13901">
                  <c:v>0.45588235294117602</c:v>
                </c:pt>
                <c:pt idx="13902">
                  <c:v>0.47058823529411697</c:v>
                </c:pt>
                <c:pt idx="13903">
                  <c:v>0.48529411764705799</c:v>
                </c:pt>
                <c:pt idx="13904">
                  <c:v>0.5</c:v>
                </c:pt>
                <c:pt idx="13905">
                  <c:v>0.51470588235294101</c:v>
                </c:pt>
                <c:pt idx="13906">
                  <c:v>0.52941176470588203</c:v>
                </c:pt>
                <c:pt idx="13907">
                  <c:v>0.54411764705882304</c:v>
                </c:pt>
                <c:pt idx="13908">
                  <c:v>0.55882352941176405</c:v>
                </c:pt>
                <c:pt idx="13909">
                  <c:v>0.57352941176470495</c:v>
                </c:pt>
                <c:pt idx="13910">
                  <c:v>0.58823529411764697</c:v>
                </c:pt>
                <c:pt idx="13911">
                  <c:v>0.60294117647058798</c:v>
                </c:pt>
                <c:pt idx="13912">
                  <c:v>0.61764705882352899</c:v>
                </c:pt>
                <c:pt idx="13913">
                  <c:v>0.63235294117647001</c:v>
                </c:pt>
                <c:pt idx="13914">
                  <c:v>0.64705882352941102</c:v>
                </c:pt>
                <c:pt idx="13915">
                  <c:v>0.66176470588235203</c:v>
                </c:pt>
                <c:pt idx="13916">
                  <c:v>0.67647058823529405</c:v>
                </c:pt>
                <c:pt idx="13917">
                  <c:v>0.69117647058823495</c:v>
                </c:pt>
                <c:pt idx="13918">
                  <c:v>0.70588235294117596</c:v>
                </c:pt>
                <c:pt idx="13919">
                  <c:v>0.72058823529411697</c:v>
                </c:pt>
                <c:pt idx="13920">
                  <c:v>0.73529411764705799</c:v>
                </c:pt>
                <c:pt idx="13921">
                  <c:v>0.75</c:v>
                </c:pt>
                <c:pt idx="13922">
                  <c:v>0.76470588235294101</c:v>
                </c:pt>
                <c:pt idx="13923">
                  <c:v>0.77941176470588203</c:v>
                </c:pt>
                <c:pt idx="13924">
                  <c:v>0.79411764705882304</c:v>
                </c:pt>
                <c:pt idx="13925">
                  <c:v>0.80882352941176405</c:v>
                </c:pt>
                <c:pt idx="13926">
                  <c:v>0.82352941176470495</c:v>
                </c:pt>
                <c:pt idx="13927">
                  <c:v>0.83823529411764697</c:v>
                </c:pt>
                <c:pt idx="13928">
                  <c:v>0.85294117647058798</c:v>
                </c:pt>
                <c:pt idx="13929">
                  <c:v>0.86764705882352899</c:v>
                </c:pt>
                <c:pt idx="13930">
                  <c:v>0.88235294117647001</c:v>
                </c:pt>
                <c:pt idx="13931">
                  <c:v>0.89705882352941102</c:v>
                </c:pt>
                <c:pt idx="13932">
                  <c:v>0.91176470588235203</c:v>
                </c:pt>
                <c:pt idx="13933">
                  <c:v>0.92647058823529405</c:v>
                </c:pt>
                <c:pt idx="13934">
                  <c:v>0.94117647058823495</c:v>
                </c:pt>
                <c:pt idx="13935">
                  <c:v>0.95588235294117596</c:v>
                </c:pt>
                <c:pt idx="13936">
                  <c:v>0.97058823529411697</c:v>
                </c:pt>
                <c:pt idx="13937">
                  <c:v>0.98529411764705799</c:v>
                </c:pt>
                <c:pt idx="13938">
                  <c:v>0</c:v>
                </c:pt>
                <c:pt idx="13939">
                  <c:v>3.2258064516128997E-2</c:v>
                </c:pt>
                <c:pt idx="13940">
                  <c:v>6.4516129032257993E-2</c:v>
                </c:pt>
                <c:pt idx="13941">
                  <c:v>9.6774193548387094E-2</c:v>
                </c:pt>
                <c:pt idx="13942">
                  <c:v>0.12903225806451599</c:v>
                </c:pt>
                <c:pt idx="13943">
                  <c:v>0.16129032258064499</c:v>
                </c:pt>
                <c:pt idx="13944">
                  <c:v>0.19354838709677399</c:v>
                </c:pt>
                <c:pt idx="13945">
                  <c:v>0.225806451612903</c:v>
                </c:pt>
                <c:pt idx="13946">
                  <c:v>0.25806451612903197</c:v>
                </c:pt>
                <c:pt idx="13947">
                  <c:v>0.29032258064516098</c:v>
                </c:pt>
                <c:pt idx="13948">
                  <c:v>0.32258064516128998</c:v>
                </c:pt>
                <c:pt idx="13949">
                  <c:v>0.35483870967741898</c:v>
                </c:pt>
                <c:pt idx="13950">
                  <c:v>0.38709677419354799</c:v>
                </c:pt>
                <c:pt idx="13951">
                  <c:v>0.41935483870967699</c:v>
                </c:pt>
                <c:pt idx="13952">
                  <c:v>0.45161290322580599</c:v>
                </c:pt>
                <c:pt idx="13953">
                  <c:v>0.483870967741935</c:v>
                </c:pt>
                <c:pt idx="13954">
                  <c:v>0.51612903225806395</c:v>
                </c:pt>
                <c:pt idx="13955">
                  <c:v>0.54838709677419295</c:v>
                </c:pt>
                <c:pt idx="13956">
                  <c:v>0.58064516129032195</c:v>
                </c:pt>
                <c:pt idx="13957">
                  <c:v>0.61290322580645096</c:v>
                </c:pt>
                <c:pt idx="13958">
                  <c:v>0.64516129032257996</c:v>
                </c:pt>
                <c:pt idx="13959">
                  <c:v>0.67741935483870896</c:v>
                </c:pt>
                <c:pt idx="13960">
                  <c:v>0.70967741935483797</c:v>
                </c:pt>
                <c:pt idx="13961">
                  <c:v>0.74193548387096697</c:v>
                </c:pt>
                <c:pt idx="13962">
                  <c:v>0.77419354838709598</c:v>
                </c:pt>
                <c:pt idx="13963">
                  <c:v>0.80645161290322498</c:v>
                </c:pt>
                <c:pt idx="13964">
                  <c:v>0.83870967741935398</c:v>
                </c:pt>
                <c:pt idx="13965">
                  <c:v>0.87096774193548299</c:v>
                </c:pt>
                <c:pt idx="13966">
                  <c:v>0.90322580645161199</c:v>
                </c:pt>
                <c:pt idx="13967">
                  <c:v>0.93548387096774099</c:v>
                </c:pt>
                <c:pt idx="13968">
                  <c:v>0.967741935483871</c:v>
                </c:pt>
                <c:pt idx="13969">
                  <c:v>0</c:v>
                </c:pt>
                <c:pt idx="13970">
                  <c:v>2.6315789473684199E-2</c:v>
                </c:pt>
                <c:pt idx="13971">
                  <c:v>5.2631578947368397E-2</c:v>
                </c:pt>
                <c:pt idx="13972">
                  <c:v>7.8947368421052599E-2</c:v>
                </c:pt>
                <c:pt idx="13973">
                  <c:v>0.105263157894736</c:v>
                </c:pt>
                <c:pt idx="13974">
                  <c:v>0.13157894736842099</c:v>
                </c:pt>
                <c:pt idx="13975">
                  <c:v>0.157894736842105</c:v>
                </c:pt>
                <c:pt idx="13976">
                  <c:v>0.18421052631578899</c:v>
                </c:pt>
                <c:pt idx="13977">
                  <c:v>0.21052631578947301</c:v>
                </c:pt>
                <c:pt idx="13978">
                  <c:v>0.23684210526315699</c:v>
                </c:pt>
                <c:pt idx="13979">
                  <c:v>0.26315789473684198</c:v>
                </c:pt>
                <c:pt idx="13980">
                  <c:v>0.28947368421052599</c:v>
                </c:pt>
                <c:pt idx="13981">
                  <c:v>0.31578947368421001</c:v>
                </c:pt>
                <c:pt idx="13982">
                  <c:v>0.34210526315789402</c:v>
                </c:pt>
                <c:pt idx="13983">
                  <c:v>0.36842105263157798</c:v>
                </c:pt>
                <c:pt idx="13984">
                  <c:v>0.394736842105263</c:v>
                </c:pt>
                <c:pt idx="13985">
                  <c:v>0.42105263157894701</c:v>
                </c:pt>
                <c:pt idx="13986">
                  <c:v>0.44736842105263103</c:v>
                </c:pt>
                <c:pt idx="13987">
                  <c:v>0.47368421052631499</c:v>
                </c:pt>
                <c:pt idx="13988">
                  <c:v>0.5</c:v>
                </c:pt>
                <c:pt idx="13989">
                  <c:v>0.52631578947368396</c:v>
                </c:pt>
                <c:pt idx="13990">
                  <c:v>0.55263157894736803</c:v>
                </c:pt>
                <c:pt idx="13991">
                  <c:v>0.57894736842105199</c:v>
                </c:pt>
                <c:pt idx="13992">
                  <c:v>0.60526315789473595</c:v>
                </c:pt>
                <c:pt idx="13993">
                  <c:v>0.63157894736842102</c:v>
                </c:pt>
                <c:pt idx="13994">
                  <c:v>0.65789473684210498</c:v>
                </c:pt>
                <c:pt idx="13995">
                  <c:v>0.68421052631578905</c:v>
                </c:pt>
                <c:pt idx="13996">
                  <c:v>0.71052631578947301</c:v>
                </c:pt>
                <c:pt idx="13997">
                  <c:v>0.73684210526315697</c:v>
                </c:pt>
                <c:pt idx="13998">
                  <c:v>0.76315789473684204</c:v>
                </c:pt>
                <c:pt idx="13999">
                  <c:v>0.78947368421052599</c:v>
                </c:pt>
                <c:pt idx="14000">
                  <c:v>0.81578947368420995</c:v>
                </c:pt>
                <c:pt idx="14001">
                  <c:v>0.84210526315789402</c:v>
                </c:pt>
                <c:pt idx="14002">
                  <c:v>0.86842105263157898</c:v>
                </c:pt>
                <c:pt idx="14003">
                  <c:v>0.89473684210526305</c:v>
                </c:pt>
                <c:pt idx="14004">
                  <c:v>0.92105263157894701</c:v>
                </c:pt>
                <c:pt idx="14005">
                  <c:v>0.94736842105263097</c:v>
                </c:pt>
                <c:pt idx="14006">
                  <c:v>0.97368421052631504</c:v>
                </c:pt>
                <c:pt idx="14007">
                  <c:v>0</c:v>
                </c:pt>
                <c:pt idx="14008">
                  <c:v>2.5000000000000001E-2</c:v>
                </c:pt>
                <c:pt idx="14009">
                  <c:v>0.05</c:v>
                </c:pt>
                <c:pt idx="14010">
                  <c:v>7.4999999999999997E-2</c:v>
                </c:pt>
                <c:pt idx="14011">
                  <c:v>0.1</c:v>
                </c:pt>
                <c:pt idx="14012">
                  <c:v>0.125</c:v>
                </c:pt>
                <c:pt idx="14013">
                  <c:v>0.15</c:v>
                </c:pt>
                <c:pt idx="14014">
                  <c:v>0.17499999999999999</c:v>
                </c:pt>
                <c:pt idx="14015">
                  <c:v>0.2</c:v>
                </c:pt>
                <c:pt idx="14016">
                  <c:v>0.22500000000000001</c:v>
                </c:pt>
                <c:pt idx="14017">
                  <c:v>0.25</c:v>
                </c:pt>
                <c:pt idx="14018">
                  <c:v>0.27500000000000002</c:v>
                </c:pt>
                <c:pt idx="14019">
                  <c:v>0.3</c:v>
                </c:pt>
                <c:pt idx="14020">
                  <c:v>0.32500000000000001</c:v>
                </c:pt>
                <c:pt idx="14021">
                  <c:v>0.35</c:v>
                </c:pt>
                <c:pt idx="14022">
                  <c:v>0.375</c:v>
                </c:pt>
                <c:pt idx="14023">
                  <c:v>0.4</c:v>
                </c:pt>
                <c:pt idx="14024">
                  <c:v>0.42499999999999999</c:v>
                </c:pt>
                <c:pt idx="14025">
                  <c:v>0.45</c:v>
                </c:pt>
                <c:pt idx="14026">
                  <c:v>0.47499999999999998</c:v>
                </c:pt>
                <c:pt idx="14027">
                  <c:v>0.5</c:v>
                </c:pt>
                <c:pt idx="14028">
                  <c:v>0.52500000000000002</c:v>
                </c:pt>
                <c:pt idx="14029">
                  <c:v>0.55000000000000004</c:v>
                </c:pt>
                <c:pt idx="14030">
                  <c:v>0.57499999999999996</c:v>
                </c:pt>
                <c:pt idx="14031">
                  <c:v>0.6</c:v>
                </c:pt>
                <c:pt idx="14032">
                  <c:v>0.625</c:v>
                </c:pt>
                <c:pt idx="14033">
                  <c:v>0.65</c:v>
                </c:pt>
                <c:pt idx="14034">
                  <c:v>0.67500000000000004</c:v>
                </c:pt>
                <c:pt idx="14035">
                  <c:v>0.7</c:v>
                </c:pt>
                <c:pt idx="14036">
                  <c:v>0.72499999999999998</c:v>
                </c:pt>
                <c:pt idx="14037">
                  <c:v>0.75</c:v>
                </c:pt>
                <c:pt idx="14038">
                  <c:v>0.77500000000000002</c:v>
                </c:pt>
                <c:pt idx="14039">
                  <c:v>0.8</c:v>
                </c:pt>
                <c:pt idx="14040">
                  <c:v>0.82499999999999996</c:v>
                </c:pt>
                <c:pt idx="14041">
                  <c:v>0.85</c:v>
                </c:pt>
                <c:pt idx="14042">
                  <c:v>0.875</c:v>
                </c:pt>
                <c:pt idx="14043">
                  <c:v>0.9</c:v>
                </c:pt>
                <c:pt idx="14044">
                  <c:v>0.92500000000000004</c:v>
                </c:pt>
                <c:pt idx="14045">
                  <c:v>0.95</c:v>
                </c:pt>
                <c:pt idx="14046">
                  <c:v>0.97499999999999998</c:v>
                </c:pt>
                <c:pt idx="14047">
                  <c:v>0</c:v>
                </c:pt>
                <c:pt idx="14048">
                  <c:v>3.2258064516128997E-2</c:v>
                </c:pt>
                <c:pt idx="14049">
                  <c:v>6.4516129032257993E-2</c:v>
                </c:pt>
                <c:pt idx="14050">
                  <c:v>9.6774193548387094E-2</c:v>
                </c:pt>
                <c:pt idx="14051">
                  <c:v>0.12903225806451599</c:v>
                </c:pt>
                <c:pt idx="14052">
                  <c:v>0.16129032258064499</c:v>
                </c:pt>
                <c:pt idx="14053">
                  <c:v>0.19354838709677399</c:v>
                </c:pt>
                <c:pt idx="14054">
                  <c:v>0.225806451612903</c:v>
                </c:pt>
                <c:pt idx="14055">
                  <c:v>0.25806451612903197</c:v>
                </c:pt>
                <c:pt idx="14056">
                  <c:v>0.29032258064516098</c:v>
                </c:pt>
                <c:pt idx="14057">
                  <c:v>0.32258064516128998</c:v>
                </c:pt>
                <c:pt idx="14058">
                  <c:v>0.35483870967741898</c:v>
                </c:pt>
                <c:pt idx="14059">
                  <c:v>0.38709677419354799</c:v>
                </c:pt>
                <c:pt idx="14060">
                  <c:v>0.41935483870967699</c:v>
                </c:pt>
                <c:pt idx="14061">
                  <c:v>0.45161290322580599</c:v>
                </c:pt>
                <c:pt idx="14062">
                  <c:v>0.483870967741935</c:v>
                </c:pt>
                <c:pt idx="14063">
                  <c:v>0.51612903225806395</c:v>
                </c:pt>
                <c:pt idx="14064">
                  <c:v>0.54838709677419295</c:v>
                </c:pt>
                <c:pt idx="14065">
                  <c:v>0.58064516129032195</c:v>
                </c:pt>
                <c:pt idx="14066">
                  <c:v>0.61290322580645096</c:v>
                </c:pt>
                <c:pt idx="14067">
                  <c:v>0.64516129032257996</c:v>
                </c:pt>
                <c:pt idx="14068">
                  <c:v>0.67741935483870896</c:v>
                </c:pt>
                <c:pt idx="14069">
                  <c:v>0.70967741935483797</c:v>
                </c:pt>
                <c:pt idx="14070">
                  <c:v>0.74193548387096697</c:v>
                </c:pt>
                <c:pt idx="14071">
                  <c:v>0.77419354838709598</c:v>
                </c:pt>
                <c:pt idx="14072">
                  <c:v>0.80645161290322498</c:v>
                </c:pt>
                <c:pt idx="14073">
                  <c:v>0.83870967741935398</c:v>
                </c:pt>
                <c:pt idx="14074">
                  <c:v>0.87096774193548299</c:v>
                </c:pt>
                <c:pt idx="14075">
                  <c:v>0.90322580645161199</c:v>
                </c:pt>
                <c:pt idx="14076">
                  <c:v>0.93548387096774099</c:v>
                </c:pt>
                <c:pt idx="14077">
                  <c:v>0.967741935483871</c:v>
                </c:pt>
                <c:pt idx="14078">
                  <c:v>0</c:v>
                </c:pt>
                <c:pt idx="14079">
                  <c:v>1.3698630136986301E-2</c:v>
                </c:pt>
                <c:pt idx="14080">
                  <c:v>2.7397260273972601E-2</c:v>
                </c:pt>
                <c:pt idx="14081">
                  <c:v>4.1095890410958902E-2</c:v>
                </c:pt>
                <c:pt idx="14082">
                  <c:v>5.4794520547945202E-2</c:v>
                </c:pt>
                <c:pt idx="14083">
                  <c:v>6.8493150684931503E-2</c:v>
                </c:pt>
                <c:pt idx="14084">
                  <c:v>8.2191780821917804E-2</c:v>
                </c:pt>
                <c:pt idx="14085">
                  <c:v>9.5890410958904104E-2</c:v>
                </c:pt>
                <c:pt idx="14086">
                  <c:v>0.10958904109589</c:v>
                </c:pt>
                <c:pt idx="14087">
                  <c:v>0.123287671232876</c:v>
                </c:pt>
                <c:pt idx="14088">
                  <c:v>0.13698630136986301</c:v>
                </c:pt>
                <c:pt idx="14089">
                  <c:v>0.150684931506849</c:v>
                </c:pt>
                <c:pt idx="14090">
                  <c:v>0.164383561643835</c:v>
                </c:pt>
                <c:pt idx="14091">
                  <c:v>0.17808219178082099</c:v>
                </c:pt>
                <c:pt idx="14092">
                  <c:v>0.19178082191780799</c:v>
                </c:pt>
                <c:pt idx="14093">
                  <c:v>0.20547945205479401</c:v>
                </c:pt>
                <c:pt idx="14094">
                  <c:v>0.21917808219178</c:v>
                </c:pt>
                <c:pt idx="14095">
                  <c:v>0.232876712328767</c:v>
                </c:pt>
                <c:pt idx="14096">
                  <c:v>0.24657534246575299</c:v>
                </c:pt>
                <c:pt idx="14097">
                  <c:v>0.26027397260273899</c:v>
                </c:pt>
                <c:pt idx="14098">
                  <c:v>0.27397260273972601</c:v>
                </c:pt>
                <c:pt idx="14099">
                  <c:v>0.28767123287671198</c:v>
                </c:pt>
                <c:pt idx="14100">
                  <c:v>0.301369863013698</c:v>
                </c:pt>
                <c:pt idx="14101">
                  <c:v>0.31506849315068403</c:v>
                </c:pt>
                <c:pt idx="14102">
                  <c:v>0.32876712328767099</c:v>
                </c:pt>
                <c:pt idx="14103">
                  <c:v>0.34246575342465702</c:v>
                </c:pt>
                <c:pt idx="14104">
                  <c:v>0.35616438356164298</c:v>
                </c:pt>
                <c:pt idx="14105">
                  <c:v>0.36986301369863001</c:v>
                </c:pt>
                <c:pt idx="14106">
                  <c:v>0.38356164383561597</c:v>
                </c:pt>
                <c:pt idx="14107">
                  <c:v>0.397260273972602</c:v>
                </c:pt>
                <c:pt idx="14108">
                  <c:v>0.41095890410958902</c:v>
                </c:pt>
                <c:pt idx="14109">
                  <c:v>0.42465753424657499</c:v>
                </c:pt>
                <c:pt idx="14110">
                  <c:v>0.43835616438356101</c:v>
                </c:pt>
                <c:pt idx="14111">
                  <c:v>0.45205479452054698</c:v>
                </c:pt>
                <c:pt idx="14112">
                  <c:v>0.465753424657534</c:v>
                </c:pt>
                <c:pt idx="14113">
                  <c:v>0.47945205479452002</c:v>
                </c:pt>
                <c:pt idx="14114">
                  <c:v>0.49315068493150599</c:v>
                </c:pt>
                <c:pt idx="14115">
                  <c:v>0.50684931506849296</c:v>
                </c:pt>
                <c:pt idx="14116">
                  <c:v>0.52054794520547898</c:v>
                </c:pt>
                <c:pt idx="14117">
                  <c:v>0.534246575342465</c:v>
                </c:pt>
                <c:pt idx="14118">
                  <c:v>0.54794520547945202</c:v>
                </c:pt>
                <c:pt idx="14119">
                  <c:v>0.56164383561643805</c:v>
                </c:pt>
                <c:pt idx="14120">
                  <c:v>0.57534246575342396</c:v>
                </c:pt>
                <c:pt idx="14121">
                  <c:v>0.58904109589041098</c:v>
                </c:pt>
                <c:pt idx="14122">
                  <c:v>0.602739726027397</c:v>
                </c:pt>
                <c:pt idx="14123">
                  <c:v>0.61643835616438303</c:v>
                </c:pt>
                <c:pt idx="14124">
                  <c:v>0.63013698630136905</c:v>
                </c:pt>
                <c:pt idx="14125">
                  <c:v>0.64383561643835596</c:v>
                </c:pt>
                <c:pt idx="14126">
                  <c:v>0.65753424657534199</c:v>
                </c:pt>
                <c:pt idx="14127">
                  <c:v>0.67123287671232801</c:v>
                </c:pt>
                <c:pt idx="14128">
                  <c:v>0.68493150684931503</c:v>
                </c:pt>
                <c:pt idx="14129">
                  <c:v>0.69863013698630105</c:v>
                </c:pt>
                <c:pt idx="14130">
                  <c:v>0.71232876712328697</c:v>
                </c:pt>
                <c:pt idx="14131">
                  <c:v>0.72602739726027399</c:v>
                </c:pt>
                <c:pt idx="14132">
                  <c:v>0.73972602739726001</c:v>
                </c:pt>
                <c:pt idx="14133">
                  <c:v>0.75342465753424603</c:v>
                </c:pt>
                <c:pt idx="14134">
                  <c:v>0.76712328767123195</c:v>
                </c:pt>
                <c:pt idx="14135">
                  <c:v>0.78082191780821897</c:v>
                </c:pt>
                <c:pt idx="14136">
                  <c:v>0.79452054794520499</c:v>
                </c:pt>
                <c:pt idx="14137">
                  <c:v>0.80821917808219101</c:v>
                </c:pt>
                <c:pt idx="14138">
                  <c:v>0.82191780821917804</c:v>
                </c:pt>
                <c:pt idx="14139">
                  <c:v>0.83561643835616395</c:v>
                </c:pt>
                <c:pt idx="14140">
                  <c:v>0.84931506849314997</c:v>
                </c:pt>
                <c:pt idx="14141">
                  <c:v>0.86301369863013699</c:v>
                </c:pt>
                <c:pt idx="14142">
                  <c:v>0.87671232876712302</c:v>
                </c:pt>
                <c:pt idx="14143">
                  <c:v>0.89041095890410904</c:v>
                </c:pt>
                <c:pt idx="14144">
                  <c:v>0.90410958904109495</c:v>
                </c:pt>
                <c:pt idx="14145">
                  <c:v>0.91780821917808197</c:v>
                </c:pt>
                <c:pt idx="14146">
                  <c:v>0.931506849315068</c:v>
                </c:pt>
                <c:pt idx="14147">
                  <c:v>0.94520547945205402</c:v>
                </c:pt>
                <c:pt idx="14148">
                  <c:v>0.95890410958904104</c:v>
                </c:pt>
                <c:pt idx="14149">
                  <c:v>0.97260273972602695</c:v>
                </c:pt>
                <c:pt idx="14150">
                  <c:v>0.98630136986301298</c:v>
                </c:pt>
                <c:pt idx="14151">
                  <c:v>0</c:v>
                </c:pt>
                <c:pt idx="14152">
                  <c:v>1.85185185185185E-2</c:v>
                </c:pt>
                <c:pt idx="14153">
                  <c:v>3.7037037037037E-2</c:v>
                </c:pt>
                <c:pt idx="14154">
                  <c:v>5.5555555555555497E-2</c:v>
                </c:pt>
                <c:pt idx="14155">
                  <c:v>7.4074074074074001E-2</c:v>
                </c:pt>
                <c:pt idx="14156">
                  <c:v>9.2592592592592504E-2</c:v>
                </c:pt>
                <c:pt idx="14157">
                  <c:v>0.11111111111111099</c:v>
                </c:pt>
                <c:pt idx="14158">
                  <c:v>0.12962962962962901</c:v>
                </c:pt>
                <c:pt idx="14159">
                  <c:v>0.148148148148148</c:v>
                </c:pt>
                <c:pt idx="14160">
                  <c:v>0.16666666666666599</c:v>
                </c:pt>
                <c:pt idx="14161">
                  <c:v>0.18518518518518501</c:v>
                </c:pt>
                <c:pt idx="14162">
                  <c:v>0.203703703703703</c:v>
                </c:pt>
                <c:pt idx="14163">
                  <c:v>0.22222222222222199</c:v>
                </c:pt>
                <c:pt idx="14164">
                  <c:v>0.24074074074074001</c:v>
                </c:pt>
                <c:pt idx="14165">
                  <c:v>0.25925925925925902</c:v>
                </c:pt>
                <c:pt idx="14166">
                  <c:v>0.27777777777777701</c:v>
                </c:pt>
                <c:pt idx="14167">
                  <c:v>0.296296296296296</c:v>
                </c:pt>
                <c:pt idx="14168">
                  <c:v>0.31481481481481399</c:v>
                </c:pt>
                <c:pt idx="14169">
                  <c:v>0.33333333333333298</c:v>
                </c:pt>
                <c:pt idx="14170">
                  <c:v>0.35185185185185103</c:v>
                </c:pt>
                <c:pt idx="14171">
                  <c:v>0.37037037037037002</c:v>
                </c:pt>
                <c:pt idx="14172">
                  <c:v>0.38888888888888801</c:v>
                </c:pt>
                <c:pt idx="14173">
                  <c:v>0.407407407407407</c:v>
                </c:pt>
                <c:pt idx="14174">
                  <c:v>0.42592592592592499</c:v>
                </c:pt>
                <c:pt idx="14175">
                  <c:v>0.44444444444444398</c:v>
                </c:pt>
                <c:pt idx="14176">
                  <c:v>0.46296296296296202</c:v>
                </c:pt>
                <c:pt idx="14177">
                  <c:v>0.48148148148148101</c:v>
                </c:pt>
                <c:pt idx="14178">
                  <c:v>0.5</c:v>
                </c:pt>
                <c:pt idx="14179">
                  <c:v>0.51851851851851805</c:v>
                </c:pt>
                <c:pt idx="14180">
                  <c:v>0.53703703703703698</c:v>
                </c:pt>
                <c:pt idx="14181">
                  <c:v>0.55555555555555503</c:v>
                </c:pt>
                <c:pt idx="14182">
                  <c:v>0.57407407407407396</c:v>
                </c:pt>
                <c:pt idx="14183">
                  <c:v>0.592592592592592</c:v>
                </c:pt>
                <c:pt idx="14184">
                  <c:v>0.61111111111111105</c:v>
                </c:pt>
                <c:pt idx="14185">
                  <c:v>0.62962962962962898</c:v>
                </c:pt>
                <c:pt idx="14186">
                  <c:v>0.64814814814814803</c:v>
                </c:pt>
                <c:pt idx="14187">
                  <c:v>0.66666666666666596</c:v>
                </c:pt>
                <c:pt idx="14188">
                  <c:v>0.68518518518518501</c:v>
                </c:pt>
                <c:pt idx="14189">
                  <c:v>0.70370370370370305</c:v>
                </c:pt>
                <c:pt idx="14190">
                  <c:v>0.72222222222222199</c:v>
                </c:pt>
                <c:pt idx="14191">
                  <c:v>0.74074074074074003</c:v>
                </c:pt>
                <c:pt idx="14192">
                  <c:v>0.75925925925925897</c:v>
                </c:pt>
                <c:pt idx="14193">
                  <c:v>0.77777777777777701</c:v>
                </c:pt>
                <c:pt idx="14194">
                  <c:v>0.79629629629629595</c:v>
                </c:pt>
                <c:pt idx="14195">
                  <c:v>0.81481481481481399</c:v>
                </c:pt>
                <c:pt idx="14196">
                  <c:v>0.83333333333333304</c:v>
                </c:pt>
                <c:pt idx="14197">
                  <c:v>0.85185185185185097</c:v>
                </c:pt>
                <c:pt idx="14198">
                  <c:v>0.87037037037037002</c:v>
                </c:pt>
                <c:pt idx="14199">
                  <c:v>0.88888888888888795</c:v>
                </c:pt>
                <c:pt idx="14200">
                  <c:v>0.907407407407407</c:v>
                </c:pt>
                <c:pt idx="14201">
                  <c:v>0.92592592592592504</c:v>
                </c:pt>
                <c:pt idx="14202">
                  <c:v>0.94444444444444398</c:v>
                </c:pt>
                <c:pt idx="14203">
                  <c:v>0.96296296296296202</c:v>
                </c:pt>
                <c:pt idx="14204">
                  <c:v>0.98148148148148096</c:v>
                </c:pt>
                <c:pt idx="14205">
                  <c:v>0</c:v>
                </c:pt>
                <c:pt idx="14206">
                  <c:v>1.26582278481012E-2</c:v>
                </c:pt>
                <c:pt idx="14207">
                  <c:v>2.53164556962025E-2</c:v>
                </c:pt>
                <c:pt idx="14208">
                  <c:v>3.7974683544303799E-2</c:v>
                </c:pt>
                <c:pt idx="14209">
                  <c:v>5.0632911392405E-2</c:v>
                </c:pt>
                <c:pt idx="14210">
                  <c:v>6.3291139240506306E-2</c:v>
                </c:pt>
                <c:pt idx="14211">
                  <c:v>7.5949367088607597E-2</c:v>
                </c:pt>
                <c:pt idx="14212">
                  <c:v>8.8607594936708806E-2</c:v>
                </c:pt>
                <c:pt idx="14213">
                  <c:v>0.10126582278481</c:v>
                </c:pt>
                <c:pt idx="14214">
                  <c:v>0.113924050632911</c:v>
                </c:pt>
                <c:pt idx="14215">
                  <c:v>0.126582278481012</c:v>
                </c:pt>
                <c:pt idx="14216">
                  <c:v>0.139240506329113</c:v>
                </c:pt>
                <c:pt idx="14217">
                  <c:v>0.151898734177215</c:v>
                </c:pt>
                <c:pt idx="14218">
                  <c:v>0.164556962025316</c:v>
                </c:pt>
                <c:pt idx="14219">
                  <c:v>0.177215189873417</c:v>
                </c:pt>
                <c:pt idx="14220">
                  <c:v>0.189873417721519</c:v>
                </c:pt>
                <c:pt idx="14221">
                  <c:v>0.20253164556962</c:v>
                </c:pt>
                <c:pt idx="14222">
                  <c:v>0.215189873417721</c:v>
                </c:pt>
                <c:pt idx="14223">
                  <c:v>0.227848101265822</c:v>
                </c:pt>
                <c:pt idx="14224">
                  <c:v>0.240506329113924</c:v>
                </c:pt>
                <c:pt idx="14225">
                  <c:v>0.253164556962025</c:v>
                </c:pt>
                <c:pt idx="14226">
                  <c:v>0.265822784810126</c:v>
                </c:pt>
                <c:pt idx="14227">
                  <c:v>0.278481012658227</c:v>
                </c:pt>
                <c:pt idx="14228">
                  <c:v>0.291139240506329</c:v>
                </c:pt>
                <c:pt idx="14229">
                  <c:v>0.30379746835443</c:v>
                </c:pt>
                <c:pt idx="14230">
                  <c:v>0.316455696202531</c:v>
                </c:pt>
                <c:pt idx="14231">
                  <c:v>0.329113924050632</c:v>
                </c:pt>
                <c:pt idx="14232">
                  <c:v>0.341772151898734</c:v>
                </c:pt>
                <c:pt idx="14233">
                  <c:v>0.354430379746835</c:v>
                </c:pt>
                <c:pt idx="14234">
                  <c:v>0.367088607594936</c:v>
                </c:pt>
                <c:pt idx="14235">
                  <c:v>0.379746835443038</c:v>
                </c:pt>
                <c:pt idx="14236">
                  <c:v>0.392405063291139</c:v>
                </c:pt>
                <c:pt idx="14237">
                  <c:v>0.40506329113924</c:v>
                </c:pt>
                <c:pt idx="14238">
                  <c:v>0.417721518987341</c:v>
                </c:pt>
                <c:pt idx="14239">
                  <c:v>0.430379746835443</c:v>
                </c:pt>
                <c:pt idx="14240">
                  <c:v>0.443037974683544</c:v>
                </c:pt>
                <c:pt idx="14241">
                  <c:v>0.455696202531645</c:v>
                </c:pt>
                <c:pt idx="14242">
                  <c:v>0.468354430379746</c:v>
                </c:pt>
                <c:pt idx="14243">
                  <c:v>0.481012658227848</c:v>
                </c:pt>
                <c:pt idx="14244">
                  <c:v>0.493670886075949</c:v>
                </c:pt>
                <c:pt idx="14245">
                  <c:v>0.50632911392405</c:v>
                </c:pt>
                <c:pt idx="14246">
                  <c:v>0.518987341772151</c:v>
                </c:pt>
                <c:pt idx="14247">
                  <c:v>0.531645569620253</c:v>
                </c:pt>
                <c:pt idx="14248">
                  <c:v>0.544303797468354</c:v>
                </c:pt>
                <c:pt idx="14249">
                  <c:v>0.556962025316455</c:v>
                </c:pt>
                <c:pt idx="14250">
                  <c:v>0.569620253164557</c:v>
                </c:pt>
                <c:pt idx="14251">
                  <c:v>0.582278481012658</c:v>
                </c:pt>
                <c:pt idx="14252">
                  <c:v>0.594936708860759</c:v>
                </c:pt>
                <c:pt idx="14253">
                  <c:v>0.60759493670886</c:v>
                </c:pt>
                <c:pt idx="14254">
                  <c:v>0.620253164556962</c:v>
                </c:pt>
                <c:pt idx="14255">
                  <c:v>0.632911392405063</c:v>
                </c:pt>
                <c:pt idx="14256">
                  <c:v>0.645569620253164</c:v>
                </c:pt>
                <c:pt idx="14257">
                  <c:v>0.658227848101265</c:v>
                </c:pt>
                <c:pt idx="14258">
                  <c:v>0.670886075949367</c:v>
                </c:pt>
                <c:pt idx="14259">
                  <c:v>0.683544303797468</c:v>
                </c:pt>
                <c:pt idx="14260">
                  <c:v>0.696202531645569</c:v>
                </c:pt>
                <c:pt idx="14261">
                  <c:v>0.70886075949367</c:v>
                </c:pt>
                <c:pt idx="14262">
                  <c:v>0.721518987341772</c:v>
                </c:pt>
                <c:pt idx="14263">
                  <c:v>0.734177215189873</c:v>
                </c:pt>
                <c:pt idx="14264">
                  <c:v>0.746835443037974</c:v>
                </c:pt>
                <c:pt idx="14265">
                  <c:v>0.759493670886076</c:v>
                </c:pt>
                <c:pt idx="14266">
                  <c:v>0.772151898734177</c:v>
                </c:pt>
                <c:pt idx="14267">
                  <c:v>0.784810126582278</c:v>
                </c:pt>
                <c:pt idx="14268">
                  <c:v>0.797468354430379</c:v>
                </c:pt>
                <c:pt idx="14269">
                  <c:v>0.810126582278481</c:v>
                </c:pt>
                <c:pt idx="14270">
                  <c:v>0.822784810126582</c:v>
                </c:pt>
                <c:pt idx="14271">
                  <c:v>0.835443037974683</c:v>
                </c:pt>
                <c:pt idx="14272">
                  <c:v>0.848101265822784</c:v>
                </c:pt>
                <c:pt idx="14273">
                  <c:v>0.860759493670886</c:v>
                </c:pt>
                <c:pt idx="14274">
                  <c:v>0.873417721518987</c:v>
                </c:pt>
                <c:pt idx="14275">
                  <c:v>0.886075949367088</c:v>
                </c:pt>
                <c:pt idx="14276">
                  <c:v>0.898734177215189</c:v>
                </c:pt>
                <c:pt idx="14277">
                  <c:v>0.911392405063291</c:v>
                </c:pt>
                <c:pt idx="14278">
                  <c:v>0.924050632911392</c:v>
                </c:pt>
                <c:pt idx="14279">
                  <c:v>0.936708860759493</c:v>
                </c:pt>
                <c:pt idx="14280">
                  <c:v>0.949367088607594</c:v>
                </c:pt>
                <c:pt idx="14281">
                  <c:v>0.962025316455696</c:v>
                </c:pt>
                <c:pt idx="14282">
                  <c:v>0.974683544303797</c:v>
                </c:pt>
                <c:pt idx="14283">
                  <c:v>0.987341772151898</c:v>
                </c:pt>
                <c:pt idx="14284">
                  <c:v>0</c:v>
                </c:pt>
                <c:pt idx="14285">
                  <c:v>2.04081632653061E-2</c:v>
                </c:pt>
                <c:pt idx="14286">
                  <c:v>4.08163265306122E-2</c:v>
                </c:pt>
                <c:pt idx="14287">
                  <c:v>6.1224489795918297E-2</c:v>
                </c:pt>
                <c:pt idx="14288">
                  <c:v>8.16326530612244E-2</c:v>
                </c:pt>
                <c:pt idx="14289">
                  <c:v>0.10204081632653</c:v>
                </c:pt>
                <c:pt idx="14290">
                  <c:v>0.122448979591836</c:v>
                </c:pt>
                <c:pt idx="14291">
                  <c:v>0.14285714285714199</c:v>
                </c:pt>
                <c:pt idx="14292">
                  <c:v>0.163265306122448</c:v>
                </c:pt>
                <c:pt idx="14293">
                  <c:v>0.183673469387755</c:v>
                </c:pt>
                <c:pt idx="14294">
                  <c:v>0.20408163265306101</c:v>
                </c:pt>
                <c:pt idx="14295">
                  <c:v>0.22448979591836701</c:v>
                </c:pt>
                <c:pt idx="14296">
                  <c:v>0.24489795918367299</c:v>
                </c:pt>
                <c:pt idx="14297">
                  <c:v>0.265306122448979</c:v>
                </c:pt>
                <c:pt idx="14298">
                  <c:v>0.28571428571428498</c:v>
                </c:pt>
                <c:pt idx="14299">
                  <c:v>0.30612244897959101</c:v>
                </c:pt>
                <c:pt idx="14300">
                  <c:v>0.32653061224489699</c:v>
                </c:pt>
                <c:pt idx="14301">
                  <c:v>0.34693877551020402</c:v>
                </c:pt>
                <c:pt idx="14302">
                  <c:v>0.36734693877551</c:v>
                </c:pt>
                <c:pt idx="14303">
                  <c:v>0.38775510204081598</c:v>
                </c:pt>
                <c:pt idx="14304">
                  <c:v>0.40816326530612201</c:v>
                </c:pt>
                <c:pt idx="14305">
                  <c:v>0.42857142857142799</c:v>
                </c:pt>
                <c:pt idx="14306">
                  <c:v>0.44897959183673403</c:v>
                </c:pt>
                <c:pt idx="14307">
                  <c:v>0.46938775510204001</c:v>
                </c:pt>
                <c:pt idx="14308">
                  <c:v>0.48979591836734598</c:v>
                </c:pt>
                <c:pt idx="14309">
                  <c:v>0.51020408163265296</c:v>
                </c:pt>
                <c:pt idx="14310">
                  <c:v>0.530612244897959</c:v>
                </c:pt>
                <c:pt idx="14311">
                  <c:v>0.55102040816326503</c:v>
                </c:pt>
                <c:pt idx="14312">
                  <c:v>0.57142857142857095</c:v>
                </c:pt>
                <c:pt idx="14313">
                  <c:v>0.59183673469387699</c:v>
                </c:pt>
                <c:pt idx="14314">
                  <c:v>0.61224489795918302</c:v>
                </c:pt>
                <c:pt idx="14315">
                  <c:v>0.63265306122448906</c:v>
                </c:pt>
                <c:pt idx="14316">
                  <c:v>0.65306122448979498</c:v>
                </c:pt>
                <c:pt idx="14317">
                  <c:v>0.67346938775510201</c:v>
                </c:pt>
                <c:pt idx="14318">
                  <c:v>0.69387755102040805</c:v>
                </c:pt>
                <c:pt idx="14319">
                  <c:v>0.71428571428571397</c:v>
                </c:pt>
                <c:pt idx="14320">
                  <c:v>0.73469387755102</c:v>
                </c:pt>
                <c:pt idx="14321">
                  <c:v>0.75510204081632604</c:v>
                </c:pt>
                <c:pt idx="14322">
                  <c:v>0.77551020408163196</c:v>
                </c:pt>
                <c:pt idx="14323">
                  <c:v>0.79591836734693799</c:v>
                </c:pt>
                <c:pt idx="14324">
                  <c:v>0.81632653061224403</c:v>
                </c:pt>
                <c:pt idx="14325">
                  <c:v>0.83673469387755095</c:v>
                </c:pt>
                <c:pt idx="14326">
                  <c:v>0.85714285714285698</c:v>
                </c:pt>
                <c:pt idx="14327">
                  <c:v>0.87755102040816302</c:v>
                </c:pt>
                <c:pt idx="14328">
                  <c:v>0.89795918367346905</c:v>
                </c:pt>
                <c:pt idx="14329">
                  <c:v>0.91836734693877498</c:v>
                </c:pt>
                <c:pt idx="14330">
                  <c:v>0.93877551020408101</c:v>
                </c:pt>
                <c:pt idx="14331">
                  <c:v>0.95918367346938704</c:v>
                </c:pt>
                <c:pt idx="14332">
                  <c:v>0.97959183673469297</c:v>
                </c:pt>
                <c:pt idx="14333">
                  <c:v>0</c:v>
                </c:pt>
                <c:pt idx="14334">
                  <c:v>9.6153846153846107E-3</c:v>
                </c:pt>
                <c:pt idx="14335">
                  <c:v>1.9230769230769201E-2</c:v>
                </c:pt>
                <c:pt idx="14336">
                  <c:v>2.8846153846153799E-2</c:v>
                </c:pt>
                <c:pt idx="14337">
                  <c:v>3.8461538461538401E-2</c:v>
                </c:pt>
                <c:pt idx="14338">
                  <c:v>4.8076923076923003E-2</c:v>
                </c:pt>
                <c:pt idx="14339">
                  <c:v>5.7692307692307598E-2</c:v>
                </c:pt>
                <c:pt idx="14340">
                  <c:v>6.7307692307692304E-2</c:v>
                </c:pt>
                <c:pt idx="14341">
                  <c:v>7.69230769230769E-2</c:v>
                </c:pt>
                <c:pt idx="14342">
                  <c:v>8.6538461538461495E-2</c:v>
                </c:pt>
                <c:pt idx="14343">
                  <c:v>9.6153846153846104E-2</c:v>
                </c:pt>
                <c:pt idx="14344">
                  <c:v>0.10576923076923</c:v>
                </c:pt>
                <c:pt idx="14345">
                  <c:v>0.115384615384615</c:v>
                </c:pt>
                <c:pt idx="14346">
                  <c:v>0.125</c:v>
                </c:pt>
                <c:pt idx="14347">
                  <c:v>0.134615384615384</c:v>
                </c:pt>
                <c:pt idx="14348">
                  <c:v>0.144230769230769</c:v>
                </c:pt>
                <c:pt idx="14349">
                  <c:v>0.15384615384615299</c:v>
                </c:pt>
                <c:pt idx="14350">
                  <c:v>0.16346153846153799</c:v>
                </c:pt>
                <c:pt idx="14351">
                  <c:v>0.17307692307692299</c:v>
                </c:pt>
                <c:pt idx="14352">
                  <c:v>0.18269230769230699</c:v>
                </c:pt>
                <c:pt idx="14353">
                  <c:v>0.19230769230769201</c:v>
                </c:pt>
                <c:pt idx="14354">
                  <c:v>0.20192307692307601</c:v>
                </c:pt>
                <c:pt idx="14355">
                  <c:v>0.21153846153846101</c:v>
                </c:pt>
                <c:pt idx="14356">
                  <c:v>0.22115384615384601</c:v>
                </c:pt>
                <c:pt idx="14357">
                  <c:v>0.23076923076923</c:v>
                </c:pt>
                <c:pt idx="14358">
                  <c:v>0.240384615384615</c:v>
                </c:pt>
                <c:pt idx="14359">
                  <c:v>0.25</c:v>
                </c:pt>
                <c:pt idx="14360">
                  <c:v>0.25961538461538403</c:v>
                </c:pt>
                <c:pt idx="14361">
                  <c:v>0.269230769230769</c:v>
                </c:pt>
                <c:pt idx="14362">
                  <c:v>0.27884615384615302</c:v>
                </c:pt>
                <c:pt idx="14363">
                  <c:v>0.28846153846153799</c:v>
                </c:pt>
                <c:pt idx="14364">
                  <c:v>0.29807692307692302</c:v>
                </c:pt>
                <c:pt idx="14365">
                  <c:v>0.30769230769230699</c:v>
                </c:pt>
                <c:pt idx="14366">
                  <c:v>0.31730769230769201</c:v>
                </c:pt>
                <c:pt idx="14367">
                  <c:v>0.32692307692307598</c:v>
                </c:pt>
                <c:pt idx="14368">
                  <c:v>0.33653846153846101</c:v>
                </c:pt>
                <c:pt idx="14369">
                  <c:v>0.34615384615384598</c:v>
                </c:pt>
                <c:pt idx="14370">
                  <c:v>0.35576923076923</c:v>
                </c:pt>
                <c:pt idx="14371">
                  <c:v>0.36538461538461497</c:v>
                </c:pt>
                <c:pt idx="14372">
                  <c:v>0.375</c:v>
                </c:pt>
                <c:pt idx="14373">
                  <c:v>0.38461538461538403</c:v>
                </c:pt>
                <c:pt idx="14374">
                  <c:v>0.394230769230769</c:v>
                </c:pt>
                <c:pt idx="14375">
                  <c:v>0.40384615384615302</c:v>
                </c:pt>
                <c:pt idx="14376">
                  <c:v>0.41346153846153799</c:v>
                </c:pt>
                <c:pt idx="14377">
                  <c:v>0.42307692307692302</c:v>
                </c:pt>
                <c:pt idx="14378">
                  <c:v>0.43269230769230699</c:v>
                </c:pt>
                <c:pt idx="14379">
                  <c:v>0.44230769230769201</c:v>
                </c:pt>
                <c:pt idx="14380">
                  <c:v>0.45192307692307598</c:v>
                </c:pt>
                <c:pt idx="14381">
                  <c:v>0.46153846153846101</c:v>
                </c:pt>
                <c:pt idx="14382">
                  <c:v>0.47115384615384598</c:v>
                </c:pt>
                <c:pt idx="14383">
                  <c:v>0.48076923076923</c:v>
                </c:pt>
                <c:pt idx="14384">
                  <c:v>0.49038461538461497</c:v>
                </c:pt>
                <c:pt idx="14385">
                  <c:v>0.5</c:v>
                </c:pt>
                <c:pt idx="14386">
                  <c:v>0.50961538461538403</c:v>
                </c:pt>
                <c:pt idx="14387">
                  <c:v>0.51923076923076905</c:v>
                </c:pt>
                <c:pt idx="14388">
                  <c:v>0.52884615384615297</c:v>
                </c:pt>
                <c:pt idx="14389">
                  <c:v>0.53846153846153799</c:v>
                </c:pt>
                <c:pt idx="14390">
                  <c:v>0.54807692307692302</c:v>
                </c:pt>
                <c:pt idx="14391">
                  <c:v>0.55769230769230704</c:v>
                </c:pt>
                <c:pt idx="14392">
                  <c:v>0.56730769230769196</c:v>
                </c:pt>
                <c:pt idx="14393">
                  <c:v>0.57692307692307598</c:v>
                </c:pt>
                <c:pt idx="14394">
                  <c:v>0.58653846153846101</c:v>
                </c:pt>
                <c:pt idx="14395">
                  <c:v>0.59615384615384603</c:v>
                </c:pt>
                <c:pt idx="14396">
                  <c:v>0.60576923076922995</c:v>
                </c:pt>
                <c:pt idx="14397">
                  <c:v>0.61538461538461497</c:v>
                </c:pt>
                <c:pt idx="14398">
                  <c:v>0.625</c:v>
                </c:pt>
                <c:pt idx="14399">
                  <c:v>0.63461538461538403</c:v>
                </c:pt>
                <c:pt idx="14400">
                  <c:v>0.64423076923076905</c:v>
                </c:pt>
                <c:pt idx="14401">
                  <c:v>0.65384615384615297</c:v>
                </c:pt>
                <c:pt idx="14402">
                  <c:v>0.66346153846153799</c:v>
                </c:pt>
                <c:pt idx="14403">
                  <c:v>0.67307692307692302</c:v>
                </c:pt>
                <c:pt idx="14404">
                  <c:v>0.68269230769230704</c:v>
                </c:pt>
                <c:pt idx="14405">
                  <c:v>0.69230769230769196</c:v>
                </c:pt>
                <c:pt idx="14406">
                  <c:v>0.70192307692307598</c:v>
                </c:pt>
                <c:pt idx="14407">
                  <c:v>0.71153846153846101</c:v>
                </c:pt>
                <c:pt idx="14408">
                  <c:v>0.72115384615384603</c:v>
                </c:pt>
                <c:pt idx="14409">
                  <c:v>0.73076923076922995</c:v>
                </c:pt>
                <c:pt idx="14410">
                  <c:v>0.74038461538461497</c:v>
                </c:pt>
                <c:pt idx="14411">
                  <c:v>0.75</c:v>
                </c:pt>
                <c:pt idx="14412">
                  <c:v>0.75961538461538403</c:v>
                </c:pt>
                <c:pt idx="14413">
                  <c:v>0.76923076923076905</c:v>
                </c:pt>
                <c:pt idx="14414">
                  <c:v>0.77884615384615297</c:v>
                </c:pt>
                <c:pt idx="14415">
                  <c:v>0.78846153846153799</c:v>
                </c:pt>
                <c:pt idx="14416">
                  <c:v>0.79807692307692302</c:v>
                </c:pt>
                <c:pt idx="14417">
                  <c:v>0.80769230769230704</c:v>
                </c:pt>
                <c:pt idx="14418">
                  <c:v>0.81730769230769196</c:v>
                </c:pt>
                <c:pt idx="14419">
                  <c:v>0.82692307692307598</c:v>
                </c:pt>
                <c:pt idx="14420">
                  <c:v>0.83653846153846101</c:v>
                </c:pt>
                <c:pt idx="14421">
                  <c:v>0.84615384615384603</c:v>
                </c:pt>
                <c:pt idx="14422">
                  <c:v>0.85576923076922995</c:v>
                </c:pt>
                <c:pt idx="14423">
                  <c:v>0.86538461538461497</c:v>
                </c:pt>
                <c:pt idx="14424">
                  <c:v>0.875</c:v>
                </c:pt>
                <c:pt idx="14425">
                  <c:v>0.88461538461538403</c:v>
                </c:pt>
                <c:pt idx="14426">
                  <c:v>0.89423076923076905</c:v>
                </c:pt>
                <c:pt idx="14427">
                  <c:v>0.90384615384615297</c:v>
                </c:pt>
                <c:pt idx="14428">
                  <c:v>0.91346153846153799</c:v>
                </c:pt>
                <c:pt idx="14429">
                  <c:v>0.92307692307692302</c:v>
                </c:pt>
                <c:pt idx="14430">
                  <c:v>0.93269230769230704</c:v>
                </c:pt>
                <c:pt idx="14431">
                  <c:v>0.94230769230769196</c:v>
                </c:pt>
                <c:pt idx="14432">
                  <c:v>0.95192307692307598</c:v>
                </c:pt>
                <c:pt idx="14433">
                  <c:v>0.96153846153846101</c:v>
                </c:pt>
                <c:pt idx="14434">
                  <c:v>0.97115384615384603</c:v>
                </c:pt>
                <c:pt idx="14435">
                  <c:v>0.98076923076922995</c:v>
                </c:pt>
                <c:pt idx="14436">
                  <c:v>0.99038461538461497</c:v>
                </c:pt>
                <c:pt idx="14437">
                  <c:v>0</c:v>
                </c:pt>
                <c:pt idx="14438">
                  <c:v>1.4925373134328301E-2</c:v>
                </c:pt>
                <c:pt idx="14439">
                  <c:v>2.9850746268656699E-2</c:v>
                </c:pt>
                <c:pt idx="14440">
                  <c:v>4.4776119402985003E-2</c:v>
                </c:pt>
                <c:pt idx="14441">
                  <c:v>5.9701492537313397E-2</c:v>
                </c:pt>
                <c:pt idx="14442">
                  <c:v>7.4626865671641701E-2</c:v>
                </c:pt>
                <c:pt idx="14443">
                  <c:v>8.9552238805970102E-2</c:v>
                </c:pt>
                <c:pt idx="14444">
                  <c:v>0.104477611940298</c:v>
                </c:pt>
                <c:pt idx="14445">
                  <c:v>0.119402985074626</c:v>
                </c:pt>
                <c:pt idx="14446">
                  <c:v>0.134328358208955</c:v>
                </c:pt>
                <c:pt idx="14447">
                  <c:v>0.14925373134328301</c:v>
                </c:pt>
                <c:pt idx="14448">
                  <c:v>0.164179104477611</c:v>
                </c:pt>
                <c:pt idx="14449">
                  <c:v>0.17910447761194001</c:v>
                </c:pt>
                <c:pt idx="14450">
                  <c:v>0.194029850746268</c:v>
                </c:pt>
                <c:pt idx="14451">
                  <c:v>0.20895522388059701</c:v>
                </c:pt>
                <c:pt idx="14452">
                  <c:v>0.22388059701492499</c:v>
                </c:pt>
                <c:pt idx="14453">
                  <c:v>0.23880597014925301</c:v>
                </c:pt>
                <c:pt idx="14454">
                  <c:v>0.25373134328358199</c:v>
                </c:pt>
                <c:pt idx="14455">
                  <c:v>0.26865671641791</c:v>
                </c:pt>
                <c:pt idx="14456">
                  <c:v>0.28358208955223801</c:v>
                </c:pt>
                <c:pt idx="14457">
                  <c:v>0.29850746268656703</c:v>
                </c:pt>
                <c:pt idx="14458">
                  <c:v>0.31343283582089498</c:v>
                </c:pt>
                <c:pt idx="14459">
                  <c:v>0.328358208955223</c:v>
                </c:pt>
                <c:pt idx="14460">
                  <c:v>0.34328358208955201</c:v>
                </c:pt>
                <c:pt idx="14461">
                  <c:v>0.35820895522388002</c:v>
                </c:pt>
                <c:pt idx="14462">
                  <c:v>0.37313432835820898</c:v>
                </c:pt>
                <c:pt idx="14463">
                  <c:v>0.38805970149253699</c:v>
                </c:pt>
                <c:pt idx="14464">
                  <c:v>0.402985074626865</c:v>
                </c:pt>
                <c:pt idx="14465">
                  <c:v>0.41791044776119401</c:v>
                </c:pt>
                <c:pt idx="14466">
                  <c:v>0.43283582089552203</c:v>
                </c:pt>
                <c:pt idx="14467">
                  <c:v>0.44776119402984998</c:v>
                </c:pt>
                <c:pt idx="14468">
                  <c:v>0.462686567164179</c:v>
                </c:pt>
                <c:pt idx="14469">
                  <c:v>0.47761194029850701</c:v>
                </c:pt>
                <c:pt idx="14470">
                  <c:v>0.49253731343283502</c:v>
                </c:pt>
                <c:pt idx="14471">
                  <c:v>0.50746268656716398</c:v>
                </c:pt>
                <c:pt idx="14472">
                  <c:v>0.52238805970149205</c:v>
                </c:pt>
                <c:pt idx="14473">
                  <c:v>0.53731343283582</c:v>
                </c:pt>
                <c:pt idx="14474">
                  <c:v>0.55223880597014896</c:v>
                </c:pt>
                <c:pt idx="14475">
                  <c:v>0.56716417910447703</c:v>
                </c:pt>
                <c:pt idx="14476">
                  <c:v>0.58208955223880599</c:v>
                </c:pt>
                <c:pt idx="14477">
                  <c:v>0.59701492537313405</c:v>
                </c:pt>
                <c:pt idx="14478">
                  <c:v>0.61194029850746201</c:v>
                </c:pt>
                <c:pt idx="14479">
                  <c:v>0.62686567164179097</c:v>
                </c:pt>
                <c:pt idx="14480">
                  <c:v>0.64179104477611904</c:v>
                </c:pt>
                <c:pt idx="14481">
                  <c:v>0.65671641791044699</c:v>
                </c:pt>
                <c:pt idx="14482">
                  <c:v>0.67164179104477595</c:v>
                </c:pt>
                <c:pt idx="14483">
                  <c:v>0.68656716417910402</c:v>
                </c:pt>
                <c:pt idx="14484">
                  <c:v>0.70149253731343197</c:v>
                </c:pt>
                <c:pt idx="14485">
                  <c:v>0.71641791044776104</c:v>
                </c:pt>
                <c:pt idx="14486">
                  <c:v>0.731343283582089</c:v>
                </c:pt>
                <c:pt idx="14487">
                  <c:v>0.74626865671641796</c:v>
                </c:pt>
                <c:pt idx="14488">
                  <c:v>0.76119402985074602</c:v>
                </c:pt>
                <c:pt idx="14489">
                  <c:v>0.77611940298507398</c:v>
                </c:pt>
                <c:pt idx="14490">
                  <c:v>0.79104477611940205</c:v>
                </c:pt>
                <c:pt idx="14491">
                  <c:v>0.80597014925373101</c:v>
                </c:pt>
                <c:pt idx="14492">
                  <c:v>0.82089552238805896</c:v>
                </c:pt>
                <c:pt idx="14493">
                  <c:v>0.83582089552238803</c:v>
                </c:pt>
                <c:pt idx="14494">
                  <c:v>0.85074626865671599</c:v>
                </c:pt>
                <c:pt idx="14495">
                  <c:v>0.86567164179104406</c:v>
                </c:pt>
                <c:pt idx="14496">
                  <c:v>0.88059701492537301</c:v>
                </c:pt>
                <c:pt idx="14497">
                  <c:v>0.89552238805970097</c:v>
                </c:pt>
                <c:pt idx="14498">
                  <c:v>0.91044776119402904</c:v>
                </c:pt>
                <c:pt idx="14499">
                  <c:v>0.92537313432835799</c:v>
                </c:pt>
                <c:pt idx="14500">
                  <c:v>0.94029850746268595</c:v>
                </c:pt>
                <c:pt idx="14501">
                  <c:v>0.95522388059701402</c:v>
                </c:pt>
                <c:pt idx="14502">
                  <c:v>0.97014925373134298</c:v>
                </c:pt>
                <c:pt idx="14503">
                  <c:v>0.98507462686567104</c:v>
                </c:pt>
                <c:pt idx="14504">
                  <c:v>0</c:v>
                </c:pt>
                <c:pt idx="14505">
                  <c:v>1.09890109890109E-2</c:v>
                </c:pt>
                <c:pt idx="14506">
                  <c:v>2.19780219780219E-2</c:v>
                </c:pt>
                <c:pt idx="14507">
                  <c:v>3.2967032967032898E-2</c:v>
                </c:pt>
                <c:pt idx="14508">
                  <c:v>4.3956043956043897E-2</c:v>
                </c:pt>
                <c:pt idx="14509">
                  <c:v>5.4945054945054903E-2</c:v>
                </c:pt>
                <c:pt idx="14510">
                  <c:v>6.5934065934065894E-2</c:v>
                </c:pt>
                <c:pt idx="14511">
                  <c:v>7.69230769230769E-2</c:v>
                </c:pt>
                <c:pt idx="14512">
                  <c:v>8.7912087912087905E-2</c:v>
                </c:pt>
                <c:pt idx="14513">
                  <c:v>9.8901098901098897E-2</c:v>
                </c:pt>
                <c:pt idx="14514">
                  <c:v>0.109890109890109</c:v>
                </c:pt>
                <c:pt idx="14515">
                  <c:v>0.12087912087912001</c:v>
                </c:pt>
                <c:pt idx="14516">
                  <c:v>0.13186813186813101</c:v>
                </c:pt>
                <c:pt idx="14517">
                  <c:v>0.14285714285714199</c:v>
                </c:pt>
                <c:pt idx="14518">
                  <c:v>0.15384615384615299</c:v>
                </c:pt>
                <c:pt idx="14519">
                  <c:v>0.164835164835164</c:v>
                </c:pt>
                <c:pt idx="14520">
                  <c:v>0.17582417582417501</c:v>
                </c:pt>
                <c:pt idx="14521">
                  <c:v>0.18681318681318601</c:v>
                </c:pt>
                <c:pt idx="14522">
                  <c:v>0.19780219780219699</c:v>
                </c:pt>
                <c:pt idx="14523">
                  <c:v>0.20879120879120799</c:v>
                </c:pt>
                <c:pt idx="14524">
                  <c:v>0.219780219780219</c:v>
                </c:pt>
                <c:pt idx="14525">
                  <c:v>0.23076923076923</c:v>
                </c:pt>
                <c:pt idx="14526">
                  <c:v>0.24175824175824101</c:v>
                </c:pt>
                <c:pt idx="14527">
                  <c:v>0.25274725274725202</c:v>
                </c:pt>
                <c:pt idx="14528">
                  <c:v>0.26373626373626302</c:v>
                </c:pt>
                <c:pt idx="14529">
                  <c:v>0.27472527472527403</c:v>
                </c:pt>
                <c:pt idx="14530">
                  <c:v>0.28571428571428498</c:v>
                </c:pt>
                <c:pt idx="14531">
                  <c:v>0.29670329670329598</c:v>
                </c:pt>
                <c:pt idx="14532">
                  <c:v>0.30769230769230699</c:v>
                </c:pt>
                <c:pt idx="14533">
                  <c:v>0.31868131868131799</c:v>
                </c:pt>
                <c:pt idx="14534">
                  <c:v>0.329670329670329</c:v>
                </c:pt>
                <c:pt idx="14535">
                  <c:v>0.34065934065934</c:v>
                </c:pt>
                <c:pt idx="14536">
                  <c:v>0.35164835164835101</c:v>
                </c:pt>
                <c:pt idx="14537">
                  <c:v>0.36263736263736202</c:v>
                </c:pt>
                <c:pt idx="14538">
                  <c:v>0.37362637362637302</c:v>
                </c:pt>
                <c:pt idx="14539">
                  <c:v>0.38461538461538403</c:v>
                </c:pt>
                <c:pt idx="14540">
                  <c:v>0.39560439560439498</c:v>
                </c:pt>
                <c:pt idx="14541">
                  <c:v>0.40659340659340598</c:v>
                </c:pt>
                <c:pt idx="14542">
                  <c:v>0.41758241758241699</c:v>
                </c:pt>
                <c:pt idx="14543">
                  <c:v>0.42857142857142799</c:v>
                </c:pt>
                <c:pt idx="14544">
                  <c:v>0.439560439560439</c:v>
                </c:pt>
                <c:pt idx="14545">
                  <c:v>0.45054945054945</c:v>
                </c:pt>
                <c:pt idx="14546">
                  <c:v>0.46153846153846101</c:v>
                </c:pt>
                <c:pt idx="14547">
                  <c:v>0.47252747252747201</c:v>
                </c:pt>
                <c:pt idx="14548">
                  <c:v>0.48351648351648302</c:v>
                </c:pt>
                <c:pt idx="14549">
                  <c:v>0.49450549450549403</c:v>
                </c:pt>
                <c:pt idx="14550">
                  <c:v>0.50549450549450503</c:v>
                </c:pt>
                <c:pt idx="14551">
                  <c:v>0.51648351648351598</c:v>
                </c:pt>
                <c:pt idx="14552">
                  <c:v>0.52747252747252704</c:v>
                </c:pt>
                <c:pt idx="14553">
                  <c:v>0.53846153846153799</c:v>
                </c:pt>
                <c:pt idx="14554">
                  <c:v>0.54945054945054905</c:v>
                </c:pt>
                <c:pt idx="14555">
                  <c:v>0.56043956043956</c:v>
                </c:pt>
                <c:pt idx="14556">
                  <c:v>0.57142857142857095</c:v>
                </c:pt>
                <c:pt idx="14557">
                  <c:v>0.58241758241758201</c:v>
                </c:pt>
                <c:pt idx="14558">
                  <c:v>0.59340659340659296</c:v>
                </c:pt>
                <c:pt idx="14559">
                  <c:v>0.60439560439560402</c:v>
                </c:pt>
                <c:pt idx="14560">
                  <c:v>0.61538461538461497</c:v>
                </c:pt>
                <c:pt idx="14561">
                  <c:v>0.62637362637362604</c:v>
                </c:pt>
                <c:pt idx="14562">
                  <c:v>0.63736263736263699</c:v>
                </c:pt>
                <c:pt idx="14563">
                  <c:v>0.64835164835164805</c:v>
                </c:pt>
                <c:pt idx="14564">
                  <c:v>0.659340659340659</c:v>
                </c:pt>
                <c:pt idx="14565">
                  <c:v>0.67032967032966995</c:v>
                </c:pt>
                <c:pt idx="14566">
                  <c:v>0.68131868131868101</c:v>
                </c:pt>
                <c:pt idx="14567">
                  <c:v>0.69230769230769196</c:v>
                </c:pt>
                <c:pt idx="14568">
                  <c:v>0.70329670329670302</c:v>
                </c:pt>
                <c:pt idx="14569">
                  <c:v>0.71428571428571397</c:v>
                </c:pt>
                <c:pt idx="14570">
                  <c:v>0.72527472527472503</c:v>
                </c:pt>
                <c:pt idx="14571">
                  <c:v>0.73626373626373598</c:v>
                </c:pt>
                <c:pt idx="14572">
                  <c:v>0.74725274725274704</c:v>
                </c:pt>
                <c:pt idx="14573">
                  <c:v>0.75824175824175799</c:v>
                </c:pt>
                <c:pt idx="14574">
                  <c:v>0.76923076923076905</c:v>
                </c:pt>
                <c:pt idx="14575">
                  <c:v>0.78021978021978</c:v>
                </c:pt>
                <c:pt idx="14576">
                  <c:v>0.79120879120879095</c:v>
                </c:pt>
                <c:pt idx="14577">
                  <c:v>0.80219780219780201</c:v>
                </c:pt>
                <c:pt idx="14578">
                  <c:v>0.81318681318681296</c:v>
                </c:pt>
                <c:pt idx="14579">
                  <c:v>0.82417582417582402</c:v>
                </c:pt>
                <c:pt idx="14580">
                  <c:v>0.83516483516483497</c:v>
                </c:pt>
                <c:pt idx="14581">
                  <c:v>0.84615384615384603</c:v>
                </c:pt>
                <c:pt idx="14582">
                  <c:v>0.85714285714285698</c:v>
                </c:pt>
                <c:pt idx="14583">
                  <c:v>0.86813186813186805</c:v>
                </c:pt>
                <c:pt idx="14584">
                  <c:v>0.879120879120879</c:v>
                </c:pt>
                <c:pt idx="14585">
                  <c:v>0.89010989010988995</c:v>
                </c:pt>
                <c:pt idx="14586">
                  <c:v>0.90109890109890101</c:v>
                </c:pt>
                <c:pt idx="14587">
                  <c:v>0.91208791208791196</c:v>
                </c:pt>
                <c:pt idx="14588">
                  <c:v>0.92307692307692302</c:v>
                </c:pt>
                <c:pt idx="14589">
                  <c:v>0.93406593406593397</c:v>
                </c:pt>
                <c:pt idx="14590">
                  <c:v>0.94505494505494503</c:v>
                </c:pt>
                <c:pt idx="14591">
                  <c:v>0.95604395604395598</c:v>
                </c:pt>
                <c:pt idx="14592">
                  <c:v>0.96703296703296704</c:v>
                </c:pt>
                <c:pt idx="14593">
                  <c:v>0.97802197802197799</c:v>
                </c:pt>
                <c:pt idx="14594">
                  <c:v>0.98901098901098905</c:v>
                </c:pt>
                <c:pt idx="14595">
                  <c:v>0</c:v>
                </c:pt>
                <c:pt idx="14596">
                  <c:v>1.0869565217391301E-2</c:v>
                </c:pt>
                <c:pt idx="14597">
                  <c:v>2.1739130434782601E-2</c:v>
                </c:pt>
                <c:pt idx="14598">
                  <c:v>3.2608695652173898E-2</c:v>
                </c:pt>
                <c:pt idx="14599">
                  <c:v>4.3478260869565202E-2</c:v>
                </c:pt>
                <c:pt idx="14600">
                  <c:v>5.4347826086956499E-2</c:v>
                </c:pt>
                <c:pt idx="14601">
                  <c:v>6.5217391304347797E-2</c:v>
                </c:pt>
                <c:pt idx="14602">
                  <c:v>7.6086956521739094E-2</c:v>
                </c:pt>
                <c:pt idx="14603">
                  <c:v>8.6956521739130405E-2</c:v>
                </c:pt>
                <c:pt idx="14604">
                  <c:v>9.7826086956521702E-2</c:v>
                </c:pt>
                <c:pt idx="14605">
                  <c:v>0.108695652173913</c:v>
                </c:pt>
                <c:pt idx="14606">
                  <c:v>0.119565217391304</c:v>
                </c:pt>
                <c:pt idx="14607">
                  <c:v>0.13043478260869501</c:v>
                </c:pt>
                <c:pt idx="14608">
                  <c:v>0.141304347826086</c:v>
                </c:pt>
                <c:pt idx="14609">
                  <c:v>0.15217391304347799</c:v>
                </c:pt>
                <c:pt idx="14610">
                  <c:v>0.16304347826086901</c:v>
                </c:pt>
                <c:pt idx="14611">
                  <c:v>0.17391304347826</c:v>
                </c:pt>
                <c:pt idx="14612">
                  <c:v>0.184782608695652</c:v>
                </c:pt>
                <c:pt idx="14613">
                  <c:v>0.19565217391304299</c:v>
                </c:pt>
                <c:pt idx="14614">
                  <c:v>0.20652173913043401</c:v>
                </c:pt>
                <c:pt idx="14615">
                  <c:v>0.217391304347826</c:v>
                </c:pt>
                <c:pt idx="14616">
                  <c:v>0.22826086956521699</c:v>
                </c:pt>
                <c:pt idx="14617">
                  <c:v>0.23913043478260801</c:v>
                </c:pt>
                <c:pt idx="14618">
                  <c:v>0.25</c:v>
                </c:pt>
                <c:pt idx="14619">
                  <c:v>0.26086956521739102</c:v>
                </c:pt>
                <c:pt idx="14620">
                  <c:v>0.27173913043478198</c:v>
                </c:pt>
                <c:pt idx="14621">
                  <c:v>0.282608695652173</c:v>
                </c:pt>
                <c:pt idx="14622">
                  <c:v>0.29347826086956502</c:v>
                </c:pt>
                <c:pt idx="14623">
                  <c:v>0.30434782608695599</c:v>
                </c:pt>
                <c:pt idx="14624">
                  <c:v>0.31521739130434701</c:v>
                </c:pt>
                <c:pt idx="14625">
                  <c:v>0.32608695652173902</c:v>
                </c:pt>
                <c:pt idx="14626">
                  <c:v>0.33695652173912999</c:v>
                </c:pt>
                <c:pt idx="14627">
                  <c:v>0.34782608695652101</c:v>
                </c:pt>
                <c:pt idx="14628">
                  <c:v>0.35869565217391303</c:v>
                </c:pt>
                <c:pt idx="14629">
                  <c:v>0.36956521739130399</c:v>
                </c:pt>
                <c:pt idx="14630">
                  <c:v>0.38043478260869501</c:v>
                </c:pt>
                <c:pt idx="14631">
                  <c:v>0.39130434782608697</c:v>
                </c:pt>
                <c:pt idx="14632">
                  <c:v>0.40217391304347799</c:v>
                </c:pt>
                <c:pt idx="14633">
                  <c:v>0.41304347826086901</c:v>
                </c:pt>
                <c:pt idx="14634">
                  <c:v>0.42391304347825998</c:v>
                </c:pt>
                <c:pt idx="14635">
                  <c:v>0.434782608695652</c:v>
                </c:pt>
                <c:pt idx="14636">
                  <c:v>0.44565217391304301</c:v>
                </c:pt>
                <c:pt idx="14637">
                  <c:v>0.45652173913043398</c:v>
                </c:pt>
                <c:pt idx="14638">
                  <c:v>0.467391304347826</c:v>
                </c:pt>
                <c:pt idx="14639">
                  <c:v>0.47826086956521702</c:v>
                </c:pt>
                <c:pt idx="14640">
                  <c:v>0.48913043478260798</c:v>
                </c:pt>
                <c:pt idx="14641">
                  <c:v>0.5</c:v>
                </c:pt>
                <c:pt idx="14642">
                  <c:v>0.51086956521739102</c:v>
                </c:pt>
                <c:pt idx="14643">
                  <c:v>0.52173913043478204</c:v>
                </c:pt>
                <c:pt idx="14644">
                  <c:v>0.53260869565217395</c:v>
                </c:pt>
                <c:pt idx="14645">
                  <c:v>0.54347826086956497</c:v>
                </c:pt>
                <c:pt idx="14646">
                  <c:v>0.55434782608695599</c:v>
                </c:pt>
                <c:pt idx="14647">
                  <c:v>0.56521739130434701</c:v>
                </c:pt>
                <c:pt idx="14648">
                  <c:v>0.57608695652173902</c:v>
                </c:pt>
                <c:pt idx="14649">
                  <c:v>0.58695652173913004</c:v>
                </c:pt>
                <c:pt idx="14650">
                  <c:v>0.59782608695652095</c:v>
                </c:pt>
                <c:pt idx="14651">
                  <c:v>0.60869565217391297</c:v>
                </c:pt>
                <c:pt idx="14652">
                  <c:v>0.61956521739130399</c:v>
                </c:pt>
                <c:pt idx="14653">
                  <c:v>0.63043478260869501</c:v>
                </c:pt>
                <c:pt idx="14654">
                  <c:v>0.64130434782608603</c:v>
                </c:pt>
                <c:pt idx="14655">
                  <c:v>0.65217391304347805</c:v>
                </c:pt>
                <c:pt idx="14656">
                  <c:v>0.66304347826086896</c:v>
                </c:pt>
                <c:pt idx="14657">
                  <c:v>0.67391304347825998</c:v>
                </c:pt>
                <c:pt idx="14658">
                  <c:v>0.684782608695652</c:v>
                </c:pt>
                <c:pt idx="14659">
                  <c:v>0.69565217391304301</c:v>
                </c:pt>
                <c:pt idx="14660">
                  <c:v>0.70652173913043403</c:v>
                </c:pt>
                <c:pt idx="14661">
                  <c:v>0.71739130434782605</c:v>
                </c:pt>
                <c:pt idx="14662">
                  <c:v>0.72826086956521696</c:v>
                </c:pt>
                <c:pt idx="14663">
                  <c:v>0.73913043478260798</c:v>
                </c:pt>
                <c:pt idx="14664">
                  <c:v>0.75</c:v>
                </c:pt>
                <c:pt idx="14665">
                  <c:v>0.76086956521739102</c:v>
                </c:pt>
                <c:pt idx="14666">
                  <c:v>0.77173913043478204</c:v>
                </c:pt>
                <c:pt idx="14667">
                  <c:v>0.78260869565217395</c:v>
                </c:pt>
                <c:pt idx="14668">
                  <c:v>0.79347826086956497</c:v>
                </c:pt>
                <c:pt idx="14669">
                  <c:v>0.80434782608695599</c:v>
                </c:pt>
                <c:pt idx="14670">
                  <c:v>0.81521739130434701</c:v>
                </c:pt>
                <c:pt idx="14671">
                  <c:v>0.82608695652173902</c:v>
                </c:pt>
                <c:pt idx="14672">
                  <c:v>0.83695652173913004</c:v>
                </c:pt>
                <c:pt idx="14673">
                  <c:v>0.84782608695652095</c:v>
                </c:pt>
                <c:pt idx="14674">
                  <c:v>0.85869565217391297</c:v>
                </c:pt>
                <c:pt idx="14675">
                  <c:v>0.86956521739130399</c:v>
                </c:pt>
                <c:pt idx="14676">
                  <c:v>0.88043478260869501</c:v>
                </c:pt>
                <c:pt idx="14677">
                  <c:v>0.89130434782608603</c:v>
                </c:pt>
                <c:pt idx="14678">
                  <c:v>0.90217391304347805</c:v>
                </c:pt>
                <c:pt idx="14679">
                  <c:v>0.91304347826086896</c:v>
                </c:pt>
                <c:pt idx="14680">
                  <c:v>0.92391304347825998</c:v>
                </c:pt>
                <c:pt idx="14681">
                  <c:v>0.934782608695652</c:v>
                </c:pt>
                <c:pt idx="14682">
                  <c:v>0.94565217391304301</c:v>
                </c:pt>
                <c:pt idx="14683">
                  <c:v>0.95652173913043403</c:v>
                </c:pt>
                <c:pt idx="14684">
                  <c:v>0.96739130434782605</c:v>
                </c:pt>
                <c:pt idx="14685">
                  <c:v>0.97826086956521696</c:v>
                </c:pt>
                <c:pt idx="14686">
                  <c:v>0.98913043478260798</c:v>
                </c:pt>
                <c:pt idx="14687">
                  <c:v>0</c:v>
                </c:pt>
                <c:pt idx="14688">
                  <c:v>1.4492753623188401E-2</c:v>
                </c:pt>
                <c:pt idx="14689">
                  <c:v>2.8985507246376802E-2</c:v>
                </c:pt>
                <c:pt idx="14690">
                  <c:v>4.3478260869565202E-2</c:v>
                </c:pt>
                <c:pt idx="14691">
                  <c:v>5.7971014492753603E-2</c:v>
                </c:pt>
                <c:pt idx="14692">
                  <c:v>7.2463768115942004E-2</c:v>
                </c:pt>
                <c:pt idx="14693">
                  <c:v>8.6956521739130405E-2</c:v>
                </c:pt>
                <c:pt idx="14694">
                  <c:v>0.101449275362318</c:v>
                </c:pt>
                <c:pt idx="14695">
                  <c:v>0.115942028985507</c:v>
                </c:pt>
                <c:pt idx="14696">
                  <c:v>0.13043478260869501</c:v>
                </c:pt>
                <c:pt idx="14697">
                  <c:v>0.14492753623188401</c:v>
                </c:pt>
                <c:pt idx="14698">
                  <c:v>0.15942028985507201</c:v>
                </c:pt>
                <c:pt idx="14699">
                  <c:v>0.17391304347826</c:v>
                </c:pt>
                <c:pt idx="14700">
                  <c:v>0.188405797101449</c:v>
                </c:pt>
                <c:pt idx="14701">
                  <c:v>0.202898550724637</c:v>
                </c:pt>
                <c:pt idx="14702">
                  <c:v>0.217391304347826</c:v>
                </c:pt>
                <c:pt idx="14703">
                  <c:v>0.231884057971014</c:v>
                </c:pt>
                <c:pt idx="14704">
                  <c:v>0.24637681159420199</c:v>
                </c:pt>
                <c:pt idx="14705">
                  <c:v>0.26086956521739102</c:v>
                </c:pt>
                <c:pt idx="14706">
                  <c:v>0.27536231884057899</c:v>
                </c:pt>
                <c:pt idx="14707">
                  <c:v>0.28985507246376802</c:v>
                </c:pt>
                <c:pt idx="14708">
                  <c:v>0.30434782608695599</c:v>
                </c:pt>
                <c:pt idx="14709">
                  <c:v>0.31884057971014401</c:v>
                </c:pt>
                <c:pt idx="14710">
                  <c:v>0.33333333333333298</c:v>
                </c:pt>
                <c:pt idx="14711">
                  <c:v>0.34782608695652101</c:v>
                </c:pt>
                <c:pt idx="14712">
                  <c:v>0.36231884057970998</c:v>
                </c:pt>
                <c:pt idx="14713">
                  <c:v>0.376811594202898</c:v>
                </c:pt>
                <c:pt idx="14714">
                  <c:v>0.39130434782608697</c:v>
                </c:pt>
                <c:pt idx="14715">
                  <c:v>0.405797101449275</c:v>
                </c:pt>
                <c:pt idx="14716">
                  <c:v>0.42028985507246303</c:v>
                </c:pt>
                <c:pt idx="14717">
                  <c:v>0.434782608695652</c:v>
                </c:pt>
                <c:pt idx="14718">
                  <c:v>0.44927536231884002</c:v>
                </c:pt>
                <c:pt idx="14719">
                  <c:v>0.46376811594202899</c:v>
                </c:pt>
                <c:pt idx="14720">
                  <c:v>0.47826086956521702</c:v>
                </c:pt>
                <c:pt idx="14721">
                  <c:v>0.49275362318840499</c:v>
                </c:pt>
                <c:pt idx="14722">
                  <c:v>0.50724637681159401</c:v>
                </c:pt>
                <c:pt idx="14723">
                  <c:v>0.52173913043478204</c:v>
                </c:pt>
                <c:pt idx="14724">
                  <c:v>0.53623188405797095</c:v>
                </c:pt>
                <c:pt idx="14725">
                  <c:v>0.55072463768115898</c:v>
                </c:pt>
                <c:pt idx="14726">
                  <c:v>0.56521739130434701</c:v>
                </c:pt>
                <c:pt idx="14727">
                  <c:v>0.57971014492753603</c:v>
                </c:pt>
                <c:pt idx="14728">
                  <c:v>0.59420289855072395</c:v>
                </c:pt>
                <c:pt idx="14729">
                  <c:v>0.60869565217391297</c:v>
                </c:pt>
                <c:pt idx="14730">
                  <c:v>0.623188405797101</c:v>
                </c:pt>
                <c:pt idx="14731">
                  <c:v>0.63768115942028902</c:v>
                </c:pt>
                <c:pt idx="14732">
                  <c:v>0.65217391304347805</c:v>
                </c:pt>
                <c:pt idx="14733">
                  <c:v>0.66666666666666596</c:v>
                </c:pt>
                <c:pt idx="14734">
                  <c:v>0.68115942028985499</c:v>
                </c:pt>
                <c:pt idx="14735">
                  <c:v>0.69565217391304301</c:v>
                </c:pt>
                <c:pt idx="14736">
                  <c:v>0.71014492753623104</c:v>
                </c:pt>
                <c:pt idx="14737">
                  <c:v>0.72463768115941996</c:v>
                </c:pt>
                <c:pt idx="14738">
                  <c:v>0.73913043478260798</c:v>
                </c:pt>
                <c:pt idx="14739">
                  <c:v>0.75362318840579701</c:v>
                </c:pt>
                <c:pt idx="14740">
                  <c:v>0.76811594202898503</c:v>
                </c:pt>
                <c:pt idx="14741">
                  <c:v>0.78260869565217395</c:v>
                </c:pt>
                <c:pt idx="14742">
                  <c:v>0.79710144927536197</c:v>
                </c:pt>
                <c:pt idx="14743">
                  <c:v>0.81159420289855</c:v>
                </c:pt>
                <c:pt idx="14744">
                  <c:v>0.82608695652173902</c:v>
                </c:pt>
                <c:pt idx="14745">
                  <c:v>0.84057971014492705</c:v>
                </c:pt>
                <c:pt idx="14746">
                  <c:v>0.85507246376811596</c:v>
                </c:pt>
                <c:pt idx="14747">
                  <c:v>0.86956521739130399</c:v>
                </c:pt>
                <c:pt idx="14748">
                  <c:v>0.88405797101449202</c:v>
                </c:pt>
                <c:pt idx="14749">
                  <c:v>0.89855072463768104</c:v>
                </c:pt>
                <c:pt idx="14750">
                  <c:v>0.91304347826086896</c:v>
                </c:pt>
                <c:pt idx="14751">
                  <c:v>0.92753623188405798</c:v>
                </c:pt>
                <c:pt idx="14752">
                  <c:v>0.94202898550724601</c:v>
                </c:pt>
                <c:pt idx="14753">
                  <c:v>0.95652173913043403</c:v>
                </c:pt>
                <c:pt idx="14754">
                  <c:v>0.97101449275362295</c:v>
                </c:pt>
                <c:pt idx="14755">
                  <c:v>0.98550724637681097</c:v>
                </c:pt>
                <c:pt idx="14756">
                  <c:v>0</c:v>
                </c:pt>
                <c:pt idx="14757">
                  <c:v>1.3157894736842099E-2</c:v>
                </c:pt>
                <c:pt idx="14758">
                  <c:v>2.6315789473684199E-2</c:v>
                </c:pt>
                <c:pt idx="14759">
                  <c:v>3.94736842105263E-2</c:v>
                </c:pt>
                <c:pt idx="14760">
                  <c:v>5.2631578947368397E-2</c:v>
                </c:pt>
                <c:pt idx="14761">
                  <c:v>6.5789473684210495E-2</c:v>
                </c:pt>
                <c:pt idx="14762">
                  <c:v>7.8947368421052599E-2</c:v>
                </c:pt>
                <c:pt idx="14763">
                  <c:v>9.2105263157894704E-2</c:v>
                </c:pt>
                <c:pt idx="14764">
                  <c:v>0.105263157894736</c:v>
                </c:pt>
                <c:pt idx="14765">
                  <c:v>0.118421052631578</c:v>
                </c:pt>
                <c:pt idx="14766">
                  <c:v>0.13157894736842099</c:v>
                </c:pt>
                <c:pt idx="14767">
                  <c:v>0.144736842105263</c:v>
                </c:pt>
                <c:pt idx="14768">
                  <c:v>0.157894736842105</c:v>
                </c:pt>
                <c:pt idx="14769">
                  <c:v>0.17105263157894701</c:v>
                </c:pt>
                <c:pt idx="14770">
                  <c:v>0.18421052631578899</c:v>
                </c:pt>
                <c:pt idx="14771">
                  <c:v>0.197368421052631</c:v>
                </c:pt>
                <c:pt idx="14772">
                  <c:v>0.21052631578947301</c:v>
                </c:pt>
                <c:pt idx="14773">
                  <c:v>0.22368421052631501</c:v>
                </c:pt>
                <c:pt idx="14774">
                  <c:v>0.23684210526315699</c:v>
                </c:pt>
                <c:pt idx="14775">
                  <c:v>0.25</c:v>
                </c:pt>
                <c:pt idx="14776">
                  <c:v>0.26315789473684198</c:v>
                </c:pt>
                <c:pt idx="14777">
                  <c:v>0.27631578947368401</c:v>
                </c:pt>
                <c:pt idx="14778">
                  <c:v>0.28947368421052599</c:v>
                </c:pt>
                <c:pt idx="14779">
                  <c:v>0.30263157894736797</c:v>
                </c:pt>
                <c:pt idx="14780">
                  <c:v>0.31578947368421001</c:v>
                </c:pt>
                <c:pt idx="14781">
                  <c:v>0.32894736842105199</c:v>
                </c:pt>
                <c:pt idx="14782">
                  <c:v>0.34210526315789402</c:v>
                </c:pt>
                <c:pt idx="14783">
                  <c:v>0.355263157894736</c:v>
                </c:pt>
                <c:pt idx="14784">
                  <c:v>0.36842105263157798</c:v>
                </c:pt>
                <c:pt idx="14785">
                  <c:v>0.38157894736842102</c:v>
                </c:pt>
                <c:pt idx="14786">
                  <c:v>0.394736842105263</c:v>
                </c:pt>
                <c:pt idx="14787">
                  <c:v>0.40789473684210498</c:v>
                </c:pt>
                <c:pt idx="14788">
                  <c:v>0.42105263157894701</c:v>
                </c:pt>
                <c:pt idx="14789">
                  <c:v>0.43421052631578899</c:v>
                </c:pt>
                <c:pt idx="14790">
                  <c:v>0.44736842105263103</c:v>
                </c:pt>
                <c:pt idx="14791">
                  <c:v>0.46052631578947301</c:v>
                </c:pt>
                <c:pt idx="14792">
                  <c:v>0.47368421052631499</c:v>
                </c:pt>
                <c:pt idx="14793">
                  <c:v>0.48684210526315702</c:v>
                </c:pt>
                <c:pt idx="14794">
                  <c:v>0.5</c:v>
                </c:pt>
                <c:pt idx="14795">
                  <c:v>0.51315789473684204</c:v>
                </c:pt>
                <c:pt idx="14796">
                  <c:v>0.52631578947368396</c:v>
                </c:pt>
                <c:pt idx="14797">
                  <c:v>0.53947368421052599</c:v>
                </c:pt>
                <c:pt idx="14798">
                  <c:v>0.55263157894736803</c:v>
                </c:pt>
                <c:pt idx="14799">
                  <c:v>0.56578947368420995</c:v>
                </c:pt>
                <c:pt idx="14800">
                  <c:v>0.57894736842105199</c:v>
                </c:pt>
                <c:pt idx="14801">
                  <c:v>0.59210526315789402</c:v>
                </c:pt>
                <c:pt idx="14802">
                  <c:v>0.60526315789473595</c:v>
                </c:pt>
                <c:pt idx="14803">
                  <c:v>0.61842105263157898</c:v>
                </c:pt>
                <c:pt idx="14804">
                  <c:v>0.63157894736842102</c:v>
                </c:pt>
                <c:pt idx="14805">
                  <c:v>0.64473684210526305</c:v>
                </c:pt>
                <c:pt idx="14806">
                  <c:v>0.65789473684210498</c:v>
                </c:pt>
                <c:pt idx="14807">
                  <c:v>0.67105263157894701</c:v>
                </c:pt>
                <c:pt idx="14808">
                  <c:v>0.68421052631578905</c:v>
                </c:pt>
                <c:pt idx="14809">
                  <c:v>0.69736842105263097</c:v>
                </c:pt>
                <c:pt idx="14810">
                  <c:v>0.71052631578947301</c:v>
                </c:pt>
                <c:pt idx="14811">
                  <c:v>0.72368421052631504</c:v>
                </c:pt>
                <c:pt idx="14812">
                  <c:v>0.73684210526315697</c:v>
                </c:pt>
                <c:pt idx="14813">
                  <c:v>0.75</c:v>
                </c:pt>
                <c:pt idx="14814">
                  <c:v>0.76315789473684204</c:v>
                </c:pt>
                <c:pt idx="14815">
                  <c:v>0.77631578947368396</c:v>
                </c:pt>
                <c:pt idx="14816">
                  <c:v>0.78947368421052599</c:v>
                </c:pt>
                <c:pt idx="14817">
                  <c:v>0.80263157894736803</c:v>
                </c:pt>
                <c:pt idx="14818">
                  <c:v>0.81578947368420995</c:v>
                </c:pt>
                <c:pt idx="14819">
                  <c:v>0.82894736842105199</c:v>
                </c:pt>
                <c:pt idx="14820">
                  <c:v>0.84210526315789402</c:v>
                </c:pt>
                <c:pt idx="14821">
                  <c:v>0.85526315789473595</c:v>
                </c:pt>
                <c:pt idx="14822">
                  <c:v>0.86842105263157898</c:v>
                </c:pt>
                <c:pt idx="14823">
                  <c:v>0.88157894736842102</c:v>
                </c:pt>
                <c:pt idx="14824">
                  <c:v>0.89473684210526305</c:v>
                </c:pt>
                <c:pt idx="14825">
                  <c:v>0.90789473684210498</c:v>
                </c:pt>
                <c:pt idx="14826">
                  <c:v>0.92105263157894701</c:v>
                </c:pt>
                <c:pt idx="14827">
                  <c:v>0.93421052631578905</c:v>
                </c:pt>
                <c:pt idx="14828">
                  <c:v>0.94736842105263097</c:v>
                </c:pt>
                <c:pt idx="14829">
                  <c:v>0.96052631578947301</c:v>
                </c:pt>
                <c:pt idx="14830">
                  <c:v>0.97368421052631504</c:v>
                </c:pt>
                <c:pt idx="14831">
                  <c:v>0.98684210526315697</c:v>
                </c:pt>
                <c:pt idx="14832">
                  <c:v>0</c:v>
                </c:pt>
                <c:pt idx="14833">
                  <c:v>1.1764705882352899E-2</c:v>
                </c:pt>
                <c:pt idx="14834">
                  <c:v>2.3529411764705799E-2</c:v>
                </c:pt>
                <c:pt idx="14835">
                  <c:v>3.5294117647058802E-2</c:v>
                </c:pt>
                <c:pt idx="14836">
                  <c:v>4.7058823529411702E-2</c:v>
                </c:pt>
                <c:pt idx="14837">
                  <c:v>5.8823529411764698E-2</c:v>
                </c:pt>
                <c:pt idx="14838">
                  <c:v>7.0588235294117604E-2</c:v>
                </c:pt>
                <c:pt idx="14839">
                  <c:v>8.2352941176470504E-2</c:v>
                </c:pt>
                <c:pt idx="14840">
                  <c:v>9.41176470588235E-2</c:v>
                </c:pt>
                <c:pt idx="14841">
                  <c:v>0.105882352941176</c:v>
                </c:pt>
                <c:pt idx="14842">
                  <c:v>0.11764705882352899</c:v>
                </c:pt>
                <c:pt idx="14843">
                  <c:v>0.129411764705882</c:v>
                </c:pt>
                <c:pt idx="14844">
                  <c:v>0.14117647058823499</c:v>
                </c:pt>
                <c:pt idx="14845">
                  <c:v>0.152941176470588</c:v>
                </c:pt>
                <c:pt idx="14846">
                  <c:v>0.16470588235294101</c:v>
                </c:pt>
                <c:pt idx="14847">
                  <c:v>0.17647058823529399</c:v>
                </c:pt>
                <c:pt idx="14848">
                  <c:v>0.188235294117647</c:v>
                </c:pt>
                <c:pt idx="14849">
                  <c:v>0.2</c:v>
                </c:pt>
                <c:pt idx="14850">
                  <c:v>0.21176470588235199</c:v>
                </c:pt>
                <c:pt idx="14851">
                  <c:v>0.223529411764705</c:v>
                </c:pt>
                <c:pt idx="14852">
                  <c:v>0.23529411764705799</c:v>
                </c:pt>
                <c:pt idx="14853">
                  <c:v>0.247058823529411</c:v>
                </c:pt>
                <c:pt idx="14854">
                  <c:v>0.25882352941176401</c:v>
                </c:pt>
                <c:pt idx="14855">
                  <c:v>0.27058823529411702</c:v>
                </c:pt>
                <c:pt idx="14856">
                  <c:v>0.28235294117646997</c:v>
                </c:pt>
                <c:pt idx="14857">
                  <c:v>0.29411764705882298</c:v>
                </c:pt>
                <c:pt idx="14858">
                  <c:v>0.30588235294117599</c:v>
                </c:pt>
                <c:pt idx="14859">
                  <c:v>0.317647058823529</c:v>
                </c:pt>
                <c:pt idx="14860">
                  <c:v>0.32941176470588202</c:v>
                </c:pt>
                <c:pt idx="14861">
                  <c:v>0.34117647058823503</c:v>
                </c:pt>
                <c:pt idx="14862">
                  <c:v>0.35294117647058798</c:v>
                </c:pt>
                <c:pt idx="14863">
                  <c:v>0.36470588235294099</c:v>
                </c:pt>
                <c:pt idx="14864">
                  <c:v>0.376470588235294</c:v>
                </c:pt>
                <c:pt idx="14865">
                  <c:v>0.38823529411764701</c:v>
                </c:pt>
                <c:pt idx="14866">
                  <c:v>0.4</c:v>
                </c:pt>
                <c:pt idx="14867">
                  <c:v>0.41176470588235198</c:v>
                </c:pt>
                <c:pt idx="14868">
                  <c:v>0.42352941176470499</c:v>
                </c:pt>
                <c:pt idx="14869">
                  <c:v>0.435294117647058</c:v>
                </c:pt>
                <c:pt idx="14870">
                  <c:v>0.44705882352941101</c:v>
                </c:pt>
                <c:pt idx="14871">
                  <c:v>0.45882352941176402</c:v>
                </c:pt>
                <c:pt idx="14872">
                  <c:v>0.47058823529411697</c:v>
                </c:pt>
                <c:pt idx="14873">
                  <c:v>0.48235294117646998</c:v>
                </c:pt>
                <c:pt idx="14874">
                  <c:v>0.494117647058823</c:v>
                </c:pt>
                <c:pt idx="14875">
                  <c:v>0.50588235294117601</c:v>
                </c:pt>
                <c:pt idx="14876">
                  <c:v>0.51764705882352902</c:v>
                </c:pt>
                <c:pt idx="14877">
                  <c:v>0.52941176470588203</c:v>
                </c:pt>
                <c:pt idx="14878">
                  <c:v>0.54117647058823504</c:v>
                </c:pt>
                <c:pt idx="14879">
                  <c:v>0.55294117647058805</c:v>
                </c:pt>
                <c:pt idx="14880">
                  <c:v>0.56470588235294095</c:v>
                </c:pt>
                <c:pt idx="14881">
                  <c:v>0.57647058823529396</c:v>
                </c:pt>
                <c:pt idx="14882">
                  <c:v>0.58823529411764697</c:v>
                </c:pt>
                <c:pt idx="14883">
                  <c:v>0.6</c:v>
                </c:pt>
                <c:pt idx="14884">
                  <c:v>0.61176470588235299</c:v>
                </c:pt>
                <c:pt idx="14885">
                  <c:v>0.623529411764705</c:v>
                </c:pt>
                <c:pt idx="14886">
                  <c:v>0.63529411764705801</c:v>
                </c:pt>
                <c:pt idx="14887">
                  <c:v>0.64705882352941102</c:v>
                </c:pt>
                <c:pt idx="14888">
                  <c:v>0.65882352941176403</c:v>
                </c:pt>
                <c:pt idx="14889">
                  <c:v>0.67058823529411704</c:v>
                </c:pt>
                <c:pt idx="14890">
                  <c:v>0.68235294117647005</c:v>
                </c:pt>
                <c:pt idx="14891">
                  <c:v>0.69411764705882295</c:v>
                </c:pt>
                <c:pt idx="14892">
                  <c:v>0.70588235294117596</c:v>
                </c:pt>
                <c:pt idx="14893">
                  <c:v>0.71764705882352897</c:v>
                </c:pt>
                <c:pt idx="14894">
                  <c:v>0.72941176470588198</c:v>
                </c:pt>
                <c:pt idx="14895">
                  <c:v>0.74117647058823499</c:v>
                </c:pt>
                <c:pt idx="14896">
                  <c:v>0.752941176470588</c:v>
                </c:pt>
                <c:pt idx="14897">
                  <c:v>0.76470588235294101</c:v>
                </c:pt>
                <c:pt idx="14898">
                  <c:v>0.77647058823529402</c:v>
                </c:pt>
                <c:pt idx="14899">
                  <c:v>0.78823529411764703</c:v>
                </c:pt>
                <c:pt idx="14900">
                  <c:v>0.8</c:v>
                </c:pt>
                <c:pt idx="14901">
                  <c:v>0.81176470588235194</c:v>
                </c:pt>
                <c:pt idx="14902">
                  <c:v>0.82352941176470495</c:v>
                </c:pt>
                <c:pt idx="14903">
                  <c:v>0.83529411764705797</c:v>
                </c:pt>
                <c:pt idx="14904">
                  <c:v>0.84705882352941098</c:v>
                </c:pt>
                <c:pt idx="14905">
                  <c:v>0.85882352941176399</c:v>
                </c:pt>
                <c:pt idx="14906">
                  <c:v>0.870588235294117</c:v>
                </c:pt>
                <c:pt idx="14907">
                  <c:v>0.88235294117647001</c:v>
                </c:pt>
                <c:pt idx="14908">
                  <c:v>0.89411764705882302</c:v>
                </c:pt>
                <c:pt idx="14909">
                  <c:v>0.90588235294117603</c:v>
                </c:pt>
                <c:pt idx="14910">
                  <c:v>0.91764705882352904</c:v>
                </c:pt>
                <c:pt idx="14911">
                  <c:v>0.92941176470588205</c:v>
                </c:pt>
                <c:pt idx="14912">
                  <c:v>0.94117647058823495</c:v>
                </c:pt>
                <c:pt idx="14913">
                  <c:v>0.95294117647058796</c:v>
                </c:pt>
                <c:pt idx="14914">
                  <c:v>0.96470588235294097</c:v>
                </c:pt>
                <c:pt idx="14915">
                  <c:v>0.97647058823529398</c:v>
                </c:pt>
                <c:pt idx="14916">
                  <c:v>0.98823529411764699</c:v>
                </c:pt>
                <c:pt idx="14917">
                  <c:v>0</c:v>
                </c:pt>
                <c:pt idx="14918">
                  <c:v>1.6129032258064498E-2</c:v>
                </c:pt>
                <c:pt idx="14919">
                  <c:v>3.2258064516128997E-2</c:v>
                </c:pt>
                <c:pt idx="14920">
                  <c:v>4.8387096774193498E-2</c:v>
                </c:pt>
                <c:pt idx="14921">
                  <c:v>6.4516129032257993E-2</c:v>
                </c:pt>
                <c:pt idx="14922">
                  <c:v>8.0645161290322495E-2</c:v>
                </c:pt>
                <c:pt idx="14923">
                  <c:v>9.6774193548387094E-2</c:v>
                </c:pt>
                <c:pt idx="14924">
                  <c:v>0.112903225806451</c:v>
                </c:pt>
                <c:pt idx="14925">
                  <c:v>0.12903225806451599</c:v>
                </c:pt>
                <c:pt idx="14926">
                  <c:v>0.14516129032257999</c:v>
                </c:pt>
                <c:pt idx="14927">
                  <c:v>0.16129032258064499</c:v>
                </c:pt>
                <c:pt idx="14928">
                  <c:v>0.17741935483870899</c:v>
                </c:pt>
                <c:pt idx="14929">
                  <c:v>0.19354838709677399</c:v>
                </c:pt>
                <c:pt idx="14930">
                  <c:v>0.209677419354838</c:v>
                </c:pt>
                <c:pt idx="14931">
                  <c:v>0.225806451612903</c:v>
                </c:pt>
                <c:pt idx="14932">
                  <c:v>0.241935483870967</c:v>
                </c:pt>
                <c:pt idx="14933">
                  <c:v>0.25806451612903197</c:v>
                </c:pt>
                <c:pt idx="14934">
                  <c:v>0.27419354838709598</c:v>
                </c:pt>
                <c:pt idx="14935">
                  <c:v>0.29032258064516098</c:v>
                </c:pt>
                <c:pt idx="14936">
                  <c:v>0.30645161290322498</c:v>
                </c:pt>
                <c:pt idx="14937">
                  <c:v>0.32258064516128998</c:v>
                </c:pt>
                <c:pt idx="14938">
                  <c:v>0.33870967741935398</c:v>
                </c:pt>
                <c:pt idx="14939">
                  <c:v>0.35483870967741898</c:v>
                </c:pt>
                <c:pt idx="14940">
                  <c:v>0.37096774193548299</c:v>
                </c:pt>
                <c:pt idx="14941">
                  <c:v>0.38709677419354799</c:v>
                </c:pt>
                <c:pt idx="14942">
                  <c:v>0.40322580645161199</c:v>
                </c:pt>
                <c:pt idx="14943">
                  <c:v>0.41935483870967699</c:v>
                </c:pt>
                <c:pt idx="14944">
                  <c:v>0.43548387096774099</c:v>
                </c:pt>
                <c:pt idx="14945">
                  <c:v>0.45161290322580599</c:v>
                </c:pt>
                <c:pt idx="14946">
                  <c:v>0.46774193548387</c:v>
                </c:pt>
                <c:pt idx="14947">
                  <c:v>0.483870967741935</c:v>
                </c:pt>
                <c:pt idx="14948">
                  <c:v>0.5</c:v>
                </c:pt>
                <c:pt idx="14949">
                  <c:v>0.51612903225806395</c:v>
                </c:pt>
                <c:pt idx="14950">
                  <c:v>0.532258064516129</c:v>
                </c:pt>
                <c:pt idx="14951">
                  <c:v>0.54838709677419295</c:v>
                </c:pt>
                <c:pt idx="14952">
                  <c:v>0.56451612903225801</c:v>
                </c:pt>
                <c:pt idx="14953">
                  <c:v>0.58064516129032195</c:v>
                </c:pt>
                <c:pt idx="14954">
                  <c:v>0.59677419354838701</c:v>
                </c:pt>
                <c:pt idx="14955">
                  <c:v>0.61290322580645096</c:v>
                </c:pt>
                <c:pt idx="14956">
                  <c:v>0.62903225806451601</c:v>
                </c:pt>
                <c:pt idx="14957">
                  <c:v>0.64516129032257996</c:v>
                </c:pt>
                <c:pt idx="14958">
                  <c:v>0.66129032258064502</c:v>
                </c:pt>
                <c:pt idx="14959">
                  <c:v>0.67741935483870896</c:v>
                </c:pt>
                <c:pt idx="14960">
                  <c:v>0.69354838709677402</c:v>
                </c:pt>
                <c:pt idx="14961">
                  <c:v>0.70967741935483797</c:v>
                </c:pt>
                <c:pt idx="14962">
                  <c:v>0.72580645161290303</c:v>
                </c:pt>
                <c:pt idx="14963">
                  <c:v>0.74193548387096697</c:v>
                </c:pt>
                <c:pt idx="14964">
                  <c:v>0.75806451612903203</c:v>
                </c:pt>
                <c:pt idx="14965">
                  <c:v>0.77419354838709598</c:v>
                </c:pt>
                <c:pt idx="14966">
                  <c:v>0.79032258064516103</c:v>
                </c:pt>
                <c:pt idx="14967">
                  <c:v>0.80645161290322498</c:v>
                </c:pt>
                <c:pt idx="14968">
                  <c:v>0.82258064516129004</c:v>
                </c:pt>
                <c:pt idx="14969">
                  <c:v>0.83870967741935398</c:v>
                </c:pt>
                <c:pt idx="14970">
                  <c:v>0.85483870967741904</c:v>
                </c:pt>
                <c:pt idx="14971">
                  <c:v>0.87096774193548299</c:v>
                </c:pt>
                <c:pt idx="14972">
                  <c:v>0.88709677419354804</c:v>
                </c:pt>
                <c:pt idx="14973">
                  <c:v>0.90322580645161199</c:v>
                </c:pt>
                <c:pt idx="14974">
                  <c:v>0.91935483870967705</c:v>
                </c:pt>
                <c:pt idx="14975">
                  <c:v>0.93548387096774099</c:v>
                </c:pt>
                <c:pt idx="14976">
                  <c:v>0.95161290322580605</c:v>
                </c:pt>
                <c:pt idx="14977">
                  <c:v>0.967741935483871</c:v>
                </c:pt>
                <c:pt idx="14978">
                  <c:v>0.98387096774193505</c:v>
                </c:pt>
                <c:pt idx="14979">
                  <c:v>0</c:v>
                </c:pt>
                <c:pt idx="14980">
                  <c:v>3.4482758620689599E-2</c:v>
                </c:pt>
                <c:pt idx="14981">
                  <c:v>6.8965517241379296E-2</c:v>
                </c:pt>
                <c:pt idx="14982">
                  <c:v>0.10344827586206801</c:v>
                </c:pt>
                <c:pt idx="14983">
                  <c:v>0.13793103448275801</c:v>
                </c:pt>
                <c:pt idx="14984">
                  <c:v>0.17241379310344801</c:v>
                </c:pt>
                <c:pt idx="14985">
                  <c:v>0.20689655172413701</c:v>
                </c:pt>
                <c:pt idx="14986">
                  <c:v>0.24137931034482701</c:v>
                </c:pt>
                <c:pt idx="14987">
                  <c:v>0.27586206896551702</c:v>
                </c:pt>
                <c:pt idx="14988">
                  <c:v>0.31034482758620602</c:v>
                </c:pt>
                <c:pt idx="14989">
                  <c:v>0.34482758620689602</c:v>
                </c:pt>
                <c:pt idx="14990">
                  <c:v>0.37931034482758602</c:v>
                </c:pt>
                <c:pt idx="14991">
                  <c:v>0.41379310344827502</c:v>
                </c:pt>
                <c:pt idx="14992">
                  <c:v>0.44827586206896503</c:v>
                </c:pt>
                <c:pt idx="14993">
                  <c:v>0.48275862068965503</c:v>
                </c:pt>
                <c:pt idx="14994">
                  <c:v>0.51724137931034397</c:v>
                </c:pt>
                <c:pt idx="14995">
                  <c:v>0.55172413793103403</c:v>
                </c:pt>
                <c:pt idx="14996">
                  <c:v>0.58620689655172398</c:v>
                </c:pt>
                <c:pt idx="14997">
                  <c:v>0.62068965517241304</c:v>
                </c:pt>
                <c:pt idx="14998">
                  <c:v>0.65517241379310298</c:v>
                </c:pt>
                <c:pt idx="14999">
                  <c:v>0.68965517241379304</c:v>
                </c:pt>
                <c:pt idx="15000">
                  <c:v>0.72413793103448199</c:v>
                </c:pt>
                <c:pt idx="15001">
                  <c:v>0.75862068965517204</c:v>
                </c:pt>
                <c:pt idx="15002">
                  <c:v>0.79310344827586199</c:v>
                </c:pt>
                <c:pt idx="15003">
                  <c:v>0.82758620689655105</c:v>
                </c:pt>
                <c:pt idx="15004">
                  <c:v>0.86206896551724099</c:v>
                </c:pt>
                <c:pt idx="15005">
                  <c:v>0.89655172413793105</c:v>
                </c:pt>
                <c:pt idx="15006">
                  <c:v>0.93103448275862</c:v>
                </c:pt>
                <c:pt idx="15007">
                  <c:v>0.96551724137931005</c:v>
                </c:pt>
                <c:pt idx="15008">
                  <c:v>0</c:v>
                </c:pt>
                <c:pt idx="15009">
                  <c:v>1.1764705882352899E-2</c:v>
                </c:pt>
                <c:pt idx="15010">
                  <c:v>2.3529411764705799E-2</c:v>
                </c:pt>
                <c:pt idx="15011">
                  <c:v>3.5294117647058802E-2</c:v>
                </c:pt>
                <c:pt idx="15012">
                  <c:v>4.7058823529411702E-2</c:v>
                </c:pt>
                <c:pt idx="15013">
                  <c:v>5.8823529411764698E-2</c:v>
                </c:pt>
                <c:pt idx="15014">
                  <c:v>7.0588235294117604E-2</c:v>
                </c:pt>
                <c:pt idx="15015">
                  <c:v>8.2352941176470504E-2</c:v>
                </c:pt>
                <c:pt idx="15016">
                  <c:v>9.41176470588235E-2</c:v>
                </c:pt>
                <c:pt idx="15017">
                  <c:v>0.105882352941176</c:v>
                </c:pt>
                <c:pt idx="15018">
                  <c:v>0.11764705882352899</c:v>
                </c:pt>
                <c:pt idx="15019">
                  <c:v>0.129411764705882</c:v>
                </c:pt>
                <c:pt idx="15020">
                  <c:v>0.14117647058823499</c:v>
                </c:pt>
                <c:pt idx="15021">
                  <c:v>0.152941176470588</c:v>
                </c:pt>
                <c:pt idx="15022">
                  <c:v>0.16470588235294101</c:v>
                </c:pt>
                <c:pt idx="15023">
                  <c:v>0.17647058823529399</c:v>
                </c:pt>
                <c:pt idx="15024">
                  <c:v>0.188235294117647</c:v>
                </c:pt>
                <c:pt idx="15025">
                  <c:v>0.2</c:v>
                </c:pt>
                <c:pt idx="15026">
                  <c:v>0.21176470588235199</c:v>
                </c:pt>
                <c:pt idx="15027">
                  <c:v>0.223529411764705</c:v>
                </c:pt>
                <c:pt idx="15028">
                  <c:v>0.23529411764705799</c:v>
                </c:pt>
                <c:pt idx="15029">
                  <c:v>0.247058823529411</c:v>
                </c:pt>
                <c:pt idx="15030">
                  <c:v>0.25882352941176401</c:v>
                </c:pt>
                <c:pt idx="15031">
                  <c:v>0.27058823529411702</c:v>
                </c:pt>
                <c:pt idx="15032">
                  <c:v>0.28235294117646997</c:v>
                </c:pt>
                <c:pt idx="15033">
                  <c:v>0.29411764705882298</c:v>
                </c:pt>
                <c:pt idx="15034">
                  <c:v>0.30588235294117599</c:v>
                </c:pt>
                <c:pt idx="15035">
                  <c:v>0.317647058823529</c:v>
                </c:pt>
                <c:pt idx="15036">
                  <c:v>0.32941176470588202</c:v>
                </c:pt>
                <c:pt idx="15037">
                  <c:v>0.34117647058823503</c:v>
                </c:pt>
                <c:pt idx="15038">
                  <c:v>0.35294117647058798</c:v>
                </c:pt>
                <c:pt idx="15039">
                  <c:v>0.36470588235294099</c:v>
                </c:pt>
                <c:pt idx="15040">
                  <c:v>0.376470588235294</c:v>
                </c:pt>
                <c:pt idx="15041">
                  <c:v>0.38823529411764701</c:v>
                </c:pt>
                <c:pt idx="15042">
                  <c:v>0.4</c:v>
                </c:pt>
                <c:pt idx="15043">
                  <c:v>0.41176470588235198</c:v>
                </c:pt>
                <c:pt idx="15044">
                  <c:v>0.42352941176470499</c:v>
                </c:pt>
                <c:pt idx="15045">
                  <c:v>0.435294117647058</c:v>
                </c:pt>
                <c:pt idx="15046">
                  <c:v>0.44705882352941101</c:v>
                </c:pt>
                <c:pt idx="15047">
                  <c:v>0.45882352941176402</c:v>
                </c:pt>
                <c:pt idx="15048">
                  <c:v>0.47058823529411697</c:v>
                </c:pt>
                <c:pt idx="15049">
                  <c:v>0.48235294117646998</c:v>
                </c:pt>
                <c:pt idx="15050">
                  <c:v>0.494117647058823</c:v>
                </c:pt>
                <c:pt idx="15051">
                  <c:v>0.50588235294117601</c:v>
                </c:pt>
                <c:pt idx="15052">
                  <c:v>0.51764705882352902</c:v>
                </c:pt>
                <c:pt idx="15053">
                  <c:v>0.52941176470588203</c:v>
                </c:pt>
                <c:pt idx="15054">
                  <c:v>0.54117647058823504</c:v>
                </c:pt>
                <c:pt idx="15055">
                  <c:v>0.55294117647058805</c:v>
                </c:pt>
                <c:pt idx="15056">
                  <c:v>0.56470588235294095</c:v>
                </c:pt>
                <c:pt idx="15057">
                  <c:v>0.57647058823529396</c:v>
                </c:pt>
                <c:pt idx="15058">
                  <c:v>0.58823529411764697</c:v>
                </c:pt>
                <c:pt idx="15059">
                  <c:v>0.6</c:v>
                </c:pt>
                <c:pt idx="15060">
                  <c:v>0.61176470588235299</c:v>
                </c:pt>
                <c:pt idx="15061">
                  <c:v>0.623529411764705</c:v>
                </c:pt>
                <c:pt idx="15062">
                  <c:v>0.63529411764705801</c:v>
                </c:pt>
                <c:pt idx="15063">
                  <c:v>0.64705882352941102</c:v>
                </c:pt>
                <c:pt idx="15064">
                  <c:v>0.65882352941176403</c:v>
                </c:pt>
                <c:pt idx="15065">
                  <c:v>0.67058823529411704</c:v>
                </c:pt>
                <c:pt idx="15066">
                  <c:v>0.68235294117647005</c:v>
                </c:pt>
                <c:pt idx="15067">
                  <c:v>0.69411764705882295</c:v>
                </c:pt>
                <c:pt idx="15068">
                  <c:v>0.70588235294117596</c:v>
                </c:pt>
                <c:pt idx="15069">
                  <c:v>0.71764705882352897</c:v>
                </c:pt>
                <c:pt idx="15070">
                  <c:v>0.72941176470588198</c:v>
                </c:pt>
                <c:pt idx="15071">
                  <c:v>0.74117647058823499</c:v>
                </c:pt>
                <c:pt idx="15072">
                  <c:v>0.752941176470588</c:v>
                </c:pt>
                <c:pt idx="15073">
                  <c:v>0.76470588235294101</c:v>
                </c:pt>
                <c:pt idx="15074">
                  <c:v>0.77647058823529402</c:v>
                </c:pt>
                <c:pt idx="15075">
                  <c:v>0.78823529411764703</c:v>
                </c:pt>
                <c:pt idx="15076">
                  <c:v>0.8</c:v>
                </c:pt>
                <c:pt idx="15077">
                  <c:v>0.81176470588235194</c:v>
                </c:pt>
                <c:pt idx="15078">
                  <c:v>0.82352941176470495</c:v>
                </c:pt>
                <c:pt idx="15079">
                  <c:v>0.83529411764705797</c:v>
                </c:pt>
                <c:pt idx="15080">
                  <c:v>0.84705882352941098</c:v>
                </c:pt>
                <c:pt idx="15081">
                  <c:v>0.85882352941176399</c:v>
                </c:pt>
                <c:pt idx="15082">
                  <c:v>0.870588235294117</c:v>
                </c:pt>
                <c:pt idx="15083">
                  <c:v>0.88235294117647001</c:v>
                </c:pt>
                <c:pt idx="15084">
                  <c:v>0.89411764705882302</c:v>
                </c:pt>
                <c:pt idx="15085">
                  <c:v>0.90588235294117603</c:v>
                </c:pt>
                <c:pt idx="15086">
                  <c:v>0.91764705882352904</c:v>
                </c:pt>
                <c:pt idx="15087">
                  <c:v>0.92941176470588205</c:v>
                </c:pt>
                <c:pt idx="15088">
                  <c:v>0.94117647058823495</c:v>
                </c:pt>
                <c:pt idx="15089">
                  <c:v>0.95294117647058796</c:v>
                </c:pt>
                <c:pt idx="15090">
                  <c:v>0.96470588235294097</c:v>
                </c:pt>
                <c:pt idx="15091">
                  <c:v>0.97647058823529398</c:v>
                </c:pt>
                <c:pt idx="15092">
                  <c:v>0.98823529411764699</c:v>
                </c:pt>
                <c:pt idx="15093">
                  <c:v>0</c:v>
                </c:pt>
                <c:pt idx="15094">
                  <c:v>1.3698630136986301E-2</c:v>
                </c:pt>
                <c:pt idx="15095">
                  <c:v>2.7397260273972601E-2</c:v>
                </c:pt>
                <c:pt idx="15096">
                  <c:v>4.1095890410958902E-2</c:v>
                </c:pt>
                <c:pt idx="15097">
                  <c:v>5.4794520547945202E-2</c:v>
                </c:pt>
                <c:pt idx="15098">
                  <c:v>6.8493150684931503E-2</c:v>
                </c:pt>
                <c:pt idx="15099">
                  <c:v>8.2191780821917804E-2</c:v>
                </c:pt>
                <c:pt idx="15100">
                  <c:v>9.5890410958904104E-2</c:v>
                </c:pt>
                <c:pt idx="15101">
                  <c:v>0.10958904109589</c:v>
                </c:pt>
                <c:pt idx="15102">
                  <c:v>0.123287671232876</c:v>
                </c:pt>
                <c:pt idx="15103">
                  <c:v>0.13698630136986301</c:v>
                </c:pt>
                <c:pt idx="15104">
                  <c:v>0.150684931506849</c:v>
                </c:pt>
                <c:pt idx="15105">
                  <c:v>0.164383561643835</c:v>
                </c:pt>
                <c:pt idx="15106">
                  <c:v>0.17808219178082099</c:v>
                </c:pt>
                <c:pt idx="15107">
                  <c:v>0.19178082191780799</c:v>
                </c:pt>
                <c:pt idx="15108">
                  <c:v>0.20547945205479401</c:v>
                </c:pt>
                <c:pt idx="15109">
                  <c:v>0.21917808219178</c:v>
                </c:pt>
                <c:pt idx="15110">
                  <c:v>0.232876712328767</c:v>
                </c:pt>
                <c:pt idx="15111">
                  <c:v>0.24657534246575299</c:v>
                </c:pt>
                <c:pt idx="15112">
                  <c:v>0.26027397260273899</c:v>
                </c:pt>
                <c:pt idx="15113">
                  <c:v>0.27397260273972601</c:v>
                </c:pt>
                <c:pt idx="15114">
                  <c:v>0.28767123287671198</c:v>
                </c:pt>
                <c:pt idx="15115">
                  <c:v>0.301369863013698</c:v>
                </c:pt>
                <c:pt idx="15116">
                  <c:v>0.31506849315068403</c:v>
                </c:pt>
                <c:pt idx="15117">
                  <c:v>0.32876712328767099</c:v>
                </c:pt>
                <c:pt idx="15118">
                  <c:v>0.34246575342465702</c:v>
                </c:pt>
                <c:pt idx="15119">
                  <c:v>0.35616438356164298</c:v>
                </c:pt>
                <c:pt idx="15120">
                  <c:v>0.36986301369863001</c:v>
                </c:pt>
                <c:pt idx="15121">
                  <c:v>0.38356164383561597</c:v>
                </c:pt>
                <c:pt idx="15122">
                  <c:v>0.397260273972602</c:v>
                </c:pt>
                <c:pt idx="15123">
                  <c:v>0.41095890410958902</c:v>
                </c:pt>
                <c:pt idx="15124">
                  <c:v>0.42465753424657499</c:v>
                </c:pt>
                <c:pt idx="15125">
                  <c:v>0.43835616438356101</c:v>
                </c:pt>
                <c:pt idx="15126">
                  <c:v>0.45205479452054698</c:v>
                </c:pt>
                <c:pt idx="15127">
                  <c:v>0.465753424657534</c:v>
                </c:pt>
                <c:pt idx="15128">
                  <c:v>0.47945205479452002</c:v>
                </c:pt>
                <c:pt idx="15129">
                  <c:v>0.49315068493150599</c:v>
                </c:pt>
                <c:pt idx="15130">
                  <c:v>0.50684931506849296</c:v>
                </c:pt>
                <c:pt idx="15131">
                  <c:v>0.52054794520547898</c:v>
                </c:pt>
                <c:pt idx="15132">
                  <c:v>0.534246575342465</c:v>
                </c:pt>
                <c:pt idx="15133">
                  <c:v>0.54794520547945202</c:v>
                </c:pt>
                <c:pt idx="15134">
                  <c:v>0.56164383561643805</c:v>
                </c:pt>
                <c:pt idx="15135">
                  <c:v>0.57534246575342396</c:v>
                </c:pt>
                <c:pt idx="15136">
                  <c:v>0.58904109589041098</c:v>
                </c:pt>
                <c:pt idx="15137">
                  <c:v>0.602739726027397</c:v>
                </c:pt>
                <c:pt idx="15138">
                  <c:v>0.61643835616438303</c:v>
                </c:pt>
                <c:pt idx="15139">
                  <c:v>0.63013698630136905</c:v>
                </c:pt>
                <c:pt idx="15140">
                  <c:v>0.64383561643835596</c:v>
                </c:pt>
                <c:pt idx="15141">
                  <c:v>0.65753424657534199</c:v>
                </c:pt>
                <c:pt idx="15142">
                  <c:v>0.67123287671232801</c:v>
                </c:pt>
                <c:pt idx="15143">
                  <c:v>0.68493150684931503</c:v>
                </c:pt>
                <c:pt idx="15144">
                  <c:v>0.69863013698630105</c:v>
                </c:pt>
                <c:pt idx="15145">
                  <c:v>0.71232876712328697</c:v>
                </c:pt>
                <c:pt idx="15146">
                  <c:v>0.72602739726027399</c:v>
                </c:pt>
                <c:pt idx="15147">
                  <c:v>0.73972602739726001</c:v>
                </c:pt>
                <c:pt idx="15148">
                  <c:v>0.75342465753424603</c:v>
                </c:pt>
                <c:pt idx="15149">
                  <c:v>0.76712328767123195</c:v>
                </c:pt>
                <c:pt idx="15150">
                  <c:v>0.78082191780821897</c:v>
                </c:pt>
                <c:pt idx="15151">
                  <c:v>0.79452054794520499</c:v>
                </c:pt>
                <c:pt idx="15152">
                  <c:v>0.80821917808219101</c:v>
                </c:pt>
                <c:pt idx="15153">
                  <c:v>0.82191780821917804</c:v>
                </c:pt>
                <c:pt idx="15154">
                  <c:v>0.83561643835616395</c:v>
                </c:pt>
                <c:pt idx="15155">
                  <c:v>0.84931506849314997</c:v>
                </c:pt>
                <c:pt idx="15156">
                  <c:v>0.86301369863013699</c:v>
                </c:pt>
                <c:pt idx="15157">
                  <c:v>0.87671232876712302</c:v>
                </c:pt>
                <c:pt idx="15158">
                  <c:v>0.89041095890410904</c:v>
                </c:pt>
                <c:pt idx="15159">
                  <c:v>0.90410958904109495</c:v>
                </c:pt>
                <c:pt idx="15160">
                  <c:v>0.91780821917808197</c:v>
                </c:pt>
                <c:pt idx="15161">
                  <c:v>0.931506849315068</c:v>
                </c:pt>
                <c:pt idx="15162">
                  <c:v>0.94520547945205402</c:v>
                </c:pt>
                <c:pt idx="15163">
                  <c:v>0.95890410958904104</c:v>
                </c:pt>
                <c:pt idx="15164">
                  <c:v>0.97260273972602695</c:v>
                </c:pt>
                <c:pt idx="15165">
                  <c:v>0.98630136986301298</c:v>
                </c:pt>
                <c:pt idx="15166">
                  <c:v>0</c:v>
                </c:pt>
                <c:pt idx="15167">
                  <c:v>1.2820512820512799E-2</c:v>
                </c:pt>
                <c:pt idx="15168">
                  <c:v>2.5641025641025599E-2</c:v>
                </c:pt>
                <c:pt idx="15169">
                  <c:v>3.8461538461538401E-2</c:v>
                </c:pt>
                <c:pt idx="15170">
                  <c:v>5.1282051282051197E-2</c:v>
                </c:pt>
                <c:pt idx="15171">
                  <c:v>6.4102564102564097E-2</c:v>
                </c:pt>
                <c:pt idx="15172">
                  <c:v>7.69230769230769E-2</c:v>
                </c:pt>
                <c:pt idx="15173">
                  <c:v>8.9743589743589702E-2</c:v>
                </c:pt>
                <c:pt idx="15174">
                  <c:v>0.10256410256410201</c:v>
                </c:pt>
                <c:pt idx="15175">
                  <c:v>0.115384615384615</c:v>
                </c:pt>
                <c:pt idx="15176">
                  <c:v>0.128205128205128</c:v>
                </c:pt>
                <c:pt idx="15177">
                  <c:v>0.141025641025641</c:v>
                </c:pt>
                <c:pt idx="15178">
                  <c:v>0.15384615384615299</c:v>
                </c:pt>
                <c:pt idx="15179">
                  <c:v>0.16666666666666599</c:v>
                </c:pt>
                <c:pt idx="15180">
                  <c:v>0.17948717948717899</c:v>
                </c:pt>
                <c:pt idx="15181">
                  <c:v>0.19230769230769201</c:v>
                </c:pt>
                <c:pt idx="15182">
                  <c:v>0.20512820512820501</c:v>
                </c:pt>
                <c:pt idx="15183">
                  <c:v>0.21794871794871701</c:v>
                </c:pt>
                <c:pt idx="15184">
                  <c:v>0.23076923076923</c:v>
                </c:pt>
                <c:pt idx="15185">
                  <c:v>0.243589743589743</c:v>
                </c:pt>
                <c:pt idx="15186">
                  <c:v>0.256410256410256</c:v>
                </c:pt>
                <c:pt idx="15187">
                  <c:v>0.269230769230769</c:v>
                </c:pt>
                <c:pt idx="15188">
                  <c:v>0.28205128205128199</c:v>
                </c:pt>
                <c:pt idx="15189">
                  <c:v>0.29487179487179399</c:v>
                </c:pt>
                <c:pt idx="15190">
                  <c:v>0.30769230769230699</c:v>
                </c:pt>
                <c:pt idx="15191">
                  <c:v>0.32051282051281998</c:v>
                </c:pt>
                <c:pt idx="15192">
                  <c:v>0.33333333333333298</c:v>
                </c:pt>
                <c:pt idx="15193">
                  <c:v>0.34615384615384598</c:v>
                </c:pt>
                <c:pt idx="15194">
                  <c:v>0.35897435897435898</c:v>
                </c:pt>
                <c:pt idx="15195">
                  <c:v>0.37179487179487097</c:v>
                </c:pt>
                <c:pt idx="15196">
                  <c:v>0.38461538461538403</c:v>
                </c:pt>
                <c:pt idx="15197">
                  <c:v>0.39743589743589702</c:v>
                </c:pt>
                <c:pt idx="15198">
                  <c:v>0.41025641025641002</c:v>
                </c:pt>
                <c:pt idx="15199">
                  <c:v>0.42307692307692302</c:v>
                </c:pt>
                <c:pt idx="15200">
                  <c:v>0.43589743589743501</c:v>
                </c:pt>
                <c:pt idx="15201">
                  <c:v>0.44871794871794801</c:v>
                </c:pt>
                <c:pt idx="15202">
                  <c:v>0.46153846153846101</c:v>
                </c:pt>
                <c:pt idx="15203">
                  <c:v>0.47435897435897401</c:v>
                </c:pt>
                <c:pt idx="15204">
                  <c:v>0.487179487179487</c:v>
                </c:pt>
                <c:pt idx="15205">
                  <c:v>0.5</c:v>
                </c:pt>
                <c:pt idx="15206">
                  <c:v>0.512820512820512</c:v>
                </c:pt>
                <c:pt idx="15207">
                  <c:v>0.52564102564102499</c:v>
                </c:pt>
                <c:pt idx="15208">
                  <c:v>0.53846153846153799</c:v>
                </c:pt>
                <c:pt idx="15209">
                  <c:v>0.55128205128205099</c:v>
                </c:pt>
                <c:pt idx="15210">
                  <c:v>0.56410256410256399</c:v>
                </c:pt>
                <c:pt idx="15211">
                  <c:v>0.57692307692307598</c:v>
                </c:pt>
                <c:pt idx="15212">
                  <c:v>0.58974358974358898</c:v>
                </c:pt>
                <c:pt idx="15213">
                  <c:v>0.60256410256410198</c:v>
                </c:pt>
                <c:pt idx="15214">
                  <c:v>0.61538461538461497</c:v>
                </c:pt>
                <c:pt idx="15215">
                  <c:v>0.62820512820512797</c:v>
                </c:pt>
                <c:pt idx="15216">
                  <c:v>0.64102564102564097</c:v>
                </c:pt>
                <c:pt idx="15217">
                  <c:v>0.65384615384615297</c:v>
                </c:pt>
                <c:pt idx="15218">
                  <c:v>0.66666666666666596</c:v>
                </c:pt>
                <c:pt idx="15219">
                  <c:v>0.67948717948717896</c:v>
                </c:pt>
                <c:pt idx="15220">
                  <c:v>0.69230769230769196</c:v>
                </c:pt>
                <c:pt idx="15221">
                  <c:v>0.70512820512820495</c:v>
                </c:pt>
                <c:pt idx="15222">
                  <c:v>0.71794871794871795</c:v>
                </c:pt>
                <c:pt idx="15223">
                  <c:v>0.73076923076922995</c:v>
                </c:pt>
                <c:pt idx="15224">
                  <c:v>0.74358974358974295</c:v>
                </c:pt>
                <c:pt idx="15225">
                  <c:v>0.75641025641025605</c:v>
                </c:pt>
                <c:pt idx="15226">
                  <c:v>0.76923076923076905</c:v>
                </c:pt>
                <c:pt idx="15227">
                  <c:v>0.78205128205128205</c:v>
                </c:pt>
                <c:pt idx="15228">
                  <c:v>0.79487179487179405</c:v>
                </c:pt>
                <c:pt idx="15229">
                  <c:v>0.80769230769230704</c:v>
                </c:pt>
                <c:pt idx="15230">
                  <c:v>0.82051282051282004</c:v>
                </c:pt>
                <c:pt idx="15231">
                  <c:v>0.83333333333333304</c:v>
                </c:pt>
                <c:pt idx="15232">
                  <c:v>0.84615384615384603</c:v>
                </c:pt>
                <c:pt idx="15233">
                  <c:v>0.85897435897435803</c:v>
                </c:pt>
                <c:pt idx="15234">
                  <c:v>0.87179487179487103</c:v>
                </c:pt>
                <c:pt idx="15235">
                  <c:v>0.88461538461538403</c:v>
                </c:pt>
                <c:pt idx="15236">
                  <c:v>0.89743589743589702</c:v>
                </c:pt>
                <c:pt idx="15237">
                  <c:v>0.91025641025641002</c:v>
                </c:pt>
                <c:pt idx="15238">
                  <c:v>0.92307692307692302</c:v>
                </c:pt>
                <c:pt idx="15239">
                  <c:v>0.93589743589743501</c:v>
                </c:pt>
                <c:pt idx="15240">
                  <c:v>0.94871794871794801</c:v>
                </c:pt>
                <c:pt idx="15241">
                  <c:v>0.96153846153846101</c:v>
                </c:pt>
                <c:pt idx="15242">
                  <c:v>0.97435897435897401</c:v>
                </c:pt>
                <c:pt idx="15243">
                  <c:v>0.987179487179487</c:v>
                </c:pt>
                <c:pt idx="15244">
                  <c:v>0</c:v>
                </c:pt>
                <c:pt idx="15245">
                  <c:v>1.1764705882352899E-2</c:v>
                </c:pt>
                <c:pt idx="15246">
                  <c:v>2.3529411764705799E-2</c:v>
                </c:pt>
                <c:pt idx="15247">
                  <c:v>3.5294117647058802E-2</c:v>
                </c:pt>
                <c:pt idx="15248">
                  <c:v>4.7058823529411702E-2</c:v>
                </c:pt>
                <c:pt idx="15249">
                  <c:v>5.8823529411764698E-2</c:v>
                </c:pt>
                <c:pt idx="15250">
                  <c:v>7.0588235294117604E-2</c:v>
                </c:pt>
                <c:pt idx="15251">
                  <c:v>8.2352941176470504E-2</c:v>
                </c:pt>
                <c:pt idx="15252">
                  <c:v>9.41176470588235E-2</c:v>
                </c:pt>
                <c:pt idx="15253">
                  <c:v>0.105882352941176</c:v>
                </c:pt>
                <c:pt idx="15254">
                  <c:v>0.11764705882352899</c:v>
                </c:pt>
                <c:pt idx="15255">
                  <c:v>0.129411764705882</c:v>
                </c:pt>
                <c:pt idx="15256">
                  <c:v>0.14117647058823499</c:v>
                </c:pt>
                <c:pt idx="15257">
                  <c:v>0.152941176470588</c:v>
                </c:pt>
                <c:pt idx="15258">
                  <c:v>0.16470588235294101</c:v>
                </c:pt>
                <c:pt idx="15259">
                  <c:v>0.17647058823529399</c:v>
                </c:pt>
                <c:pt idx="15260">
                  <c:v>0.188235294117647</c:v>
                </c:pt>
                <c:pt idx="15261">
                  <c:v>0.2</c:v>
                </c:pt>
                <c:pt idx="15262">
                  <c:v>0.21176470588235199</c:v>
                </c:pt>
                <c:pt idx="15263">
                  <c:v>0.223529411764705</c:v>
                </c:pt>
                <c:pt idx="15264">
                  <c:v>0.23529411764705799</c:v>
                </c:pt>
                <c:pt idx="15265">
                  <c:v>0.247058823529411</c:v>
                </c:pt>
                <c:pt idx="15266">
                  <c:v>0.25882352941176401</c:v>
                </c:pt>
                <c:pt idx="15267">
                  <c:v>0.27058823529411702</c:v>
                </c:pt>
                <c:pt idx="15268">
                  <c:v>0.28235294117646997</c:v>
                </c:pt>
                <c:pt idx="15269">
                  <c:v>0.29411764705882298</c:v>
                </c:pt>
                <c:pt idx="15270">
                  <c:v>0.30588235294117599</c:v>
                </c:pt>
                <c:pt idx="15271">
                  <c:v>0.317647058823529</c:v>
                </c:pt>
                <c:pt idx="15272">
                  <c:v>0.32941176470588202</c:v>
                </c:pt>
                <c:pt idx="15273">
                  <c:v>0.34117647058823503</c:v>
                </c:pt>
                <c:pt idx="15274">
                  <c:v>0.35294117647058798</c:v>
                </c:pt>
                <c:pt idx="15275">
                  <c:v>0.36470588235294099</c:v>
                </c:pt>
                <c:pt idx="15276">
                  <c:v>0.376470588235294</c:v>
                </c:pt>
                <c:pt idx="15277">
                  <c:v>0.38823529411764701</c:v>
                </c:pt>
                <c:pt idx="15278">
                  <c:v>0.4</c:v>
                </c:pt>
                <c:pt idx="15279">
                  <c:v>0.41176470588235198</c:v>
                </c:pt>
                <c:pt idx="15280">
                  <c:v>0.42352941176470499</c:v>
                </c:pt>
                <c:pt idx="15281">
                  <c:v>0.435294117647058</c:v>
                </c:pt>
                <c:pt idx="15282">
                  <c:v>0.44705882352941101</c:v>
                </c:pt>
                <c:pt idx="15283">
                  <c:v>0.45882352941176402</c:v>
                </c:pt>
                <c:pt idx="15284">
                  <c:v>0.47058823529411697</c:v>
                </c:pt>
                <c:pt idx="15285">
                  <c:v>0.48235294117646998</c:v>
                </c:pt>
                <c:pt idx="15286">
                  <c:v>0.494117647058823</c:v>
                </c:pt>
                <c:pt idx="15287">
                  <c:v>0.50588235294117601</c:v>
                </c:pt>
                <c:pt idx="15288">
                  <c:v>0.51764705882352902</c:v>
                </c:pt>
                <c:pt idx="15289">
                  <c:v>0.52941176470588203</c:v>
                </c:pt>
                <c:pt idx="15290">
                  <c:v>0.54117647058823504</c:v>
                </c:pt>
                <c:pt idx="15291">
                  <c:v>0.55294117647058805</c:v>
                </c:pt>
                <c:pt idx="15292">
                  <c:v>0.56470588235294095</c:v>
                </c:pt>
                <c:pt idx="15293">
                  <c:v>0.57647058823529396</c:v>
                </c:pt>
                <c:pt idx="15294">
                  <c:v>0.58823529411764697</c:v>
                </c:pt>
                <c:pt idx="15295">
                  <c:v>0.6</c:v>
                </c:pt>
                <c:pt idx="15296">
                  <c:v>0.61176470588235299</c:v>
                </c:pt>
                <c:pt idx="15297">
                  <c:v>0.623529411764705</c:v>
                </c:pt>
                <c:pt idx="15298">
                  <c:v>0.63529411764705801</c:v>
                </c:pt>
                <c:pt idx="15299">
                  <c:v>0.64705882352941102</c:v>
                </c:pt>
                <c:pt idx="15300">
                  <c:v>0.65882352941176403</c:v>
                </c:pt>
                <c:pt idx="15301">
                  <c:v>0.67058823529411704</c:v>
                </c:pt>
                <c:pt idx="15302">
                  <c:v>0.68235294117647005</c:v>
                </c:pt>
                <c:pt idx="15303">
                  <c:v>0.69411764705882295</c:v>
                </c:pt>
                <c:pt idx="15304">
                  <c:v>0.70588235294117596</c:v>
                </c:pt>
                <c:pt idx="15305">
                  <c:v>0.71764705882352897</c:v>
                </c:pt>
                <c:pt idx="15306">
                  <c:v>0.72941176470588198</c:v>
                </c:pt>
                <c:pt idx="15307">
                  <c:v>0.74117647058823499</c:v>
                </c:pt>
                <c:pt idx="15308">
                  <c:v>0.752941176470588</c:v>
                </c:pt>
                <c:pt idx="15309">
                  <c:v>0.76470588235294101</c:v>
                </c:pt>
                <c:pt idx="15310">
                  <c:v>0.77647058823529402</c:v>
                </c:pt>
                <c:pt idx="15311">
                  <c:v>0.78823529411764703</c:v>
                </c:pt>
                <c:pt idx="15312">
                  <c:v>0.8</c:v>
                </c:pt>
                <c:pt idx="15313">
                  <c:v>0.81176470588235194</c:v>
                </c:pt>
                <c:pt idx="15314">
                  <c:v>0.82352941176470495</c:v>
                </c:pt>
                <c:pt idx="15315">
                  <c:v>0.83529411764705797</c:v>
                </c:pt>
                <c:pt idx="15316">
                  <c:v>0.84705882352941098</c:v>
                </c:pt>
                <c:pt idx="15317">
                  <c:v>0.85882352941176399</c:v>
                </c:pt>
                <c:pt idx="15318">
                  <c:v>0.870588235294117</c:v>
                </c:pt>
                <c:pt idx="15319">
                  <c:v>0.88235294117647001</c:v>
                </c:pt>
                <c:pt idx="15320">
                  <c:v>0.89411764705882302</c:v>
                </c:pt>
                <c:pt idx="15321">
                  <c:v>0.90588235294117603</c:v>
                </c:pt>
                <c:pt idx="15322">
                  <c:v>0.91764705882352904</c:v>
                </c:pt>
                <c:pt idx="15323">
                  <c:v>0.92941176470588205</c:v>
                </c:pt>
                <c:pt idx="15324">
                  <c:v>0.94117647058823495</c:v>
                </c:pt>
                <c:pt idx="15325">
                  <c:v>0.95294117647058796</c:v>
                </c:pt>
                <c:pt idx="15326">
                  <c:v>0.96470588235294097</c:v>
                </c:pt>
                <c:pt idx="15327">
                  <c:v>0.97647058823529398</c:v>
                </c:pt>
                <c:pt idx="15328">
                  <c:v>0.98823529411764699</c:v>
                </c:pt>
                <c:pt idx="15329">
                  <c:v>0</c:v>
                </c:pt>
                <c:pt idx="15330">
                  <c:v>1.2500000000000001E-2</c:v>
                </c:pt>
                <c:pt idx="15331">
                  <c:v>2.5000000000000001E-2</c:v>
                </c:pt>
                <c:pt idx="15332">
                  <c:v>3.7499999999999999E-2</c:v>
                </c:pt>
                <c:pt idx="15333">
                  <c:v>0.05</c:v>
                </c:pt>
                <c:pt idx="15334">
                  <c:v>6.25E-2</c:v>
                </c:pt>
                <c:pt idx="15335">
                  <c:v>7.4999999999999997E-2</c:v>
                </c:pt>
                <c:pt idx="15336">
                  <c:v>8.7499999999999994E-2</c:v>
                </c:pt>
                <c:pt idx="15337">
                  <c:v>0.1</c:v>
                </c:pt>
                <c:pt idx="15338">
                  <c:v>0.1125</c:v>
                </c:pt>
                <c:pt idx="15339">
                  <c:v>0.125</c:v>
                </c:pt>
                <c:pt idx="15340">
                  <c:v>0.13750000000000001</c:v>
                </c:pt>
                <c:pt idx="15341">
                  <c:v>0.15</c:v>
                </c:pt>
                <c:pt idx="15342">
                  <c:v>0.16250000000000001</c:v>
                </c:pt>
                <c:pt idx="15343">
                  <c:v>0.17499999999999999</c:v>
                </c:pt>
                <c:pt idx="15344">
                  <c:v>0.1875</c:v>
                </c:pt>
                <c:pt idx="15345">
                  <c:v>0.2</c:v>
                </c:pt>
                <c:pt idx="15346">
                  <c:v>0.21249999999999999</c:v>
                </c:pt>
                <c:pt idx="15347">
                  <c:v>0.22500000000000001</c:v>
                </c:pt>
                <c:pt idx="15348">
                  <c:v>0.23749999999999999</c:v>
                </c:pt>
                <c:pt idx="15349">
                  <c:v>0.25</c:v>
                </c:pt>
                <c:pt idx="15350">
                  <c:v>0.26250000000000001</c:v>
                </c:pt>
                <c:pt idx="15351">
                  <c:v>0.27500000000000002</c:v>
                </c:pt>
                <c:pt idx="15352">
                  <c:v>0.28749999999999998</c:v>
                </c:pt>
                <c:pt idx="15353">
                  <c:v>0.3</c:v>
                </c:pt>
                <c:pt idx="15354">
                  <c:v>0.3125</c:v>
                </c:pt>
                <c:pt idx="15355">
                  <c:v>0.32500000000000001</c:v>
                </c:pt>
                <c:pt idx="15356">
                  <c:v>0.33750000000000002</c:v>
                </c:pt>
                <c:pt idx="15357">
                  <c:v>0.35</c:v>
                </c:pt>
                <c:pt idx="15358">
                  <c:v>0.36249999999999999</c:v>
                </c:pt>
                <c:pt idx="15359">
                  <c:v>0.375</c:v>
                </c:pt>
                <c:pt idx="15360">
                  <c:v>0.38750000000000001</c:v>
                </c:pt>
                <c:pt idx="15361">
                  <c:v>0.4</c:v>
                </c:pt>
                <c:pt idx="15362">
                  <c:v>0.41249999999999998</c:v>
                </c:pt>
                <c:pt idx="15363">
                  <c:v>0.42499999999999999</c:v>
                </c:pt>
                <c:pt idx="15364">
                  <c:v>0.4375</c:v>
                </c:pt>
                <c:pt idx="15365">
                  <c:v>0.45</c:v>
                </c:pt>
                <c:pt idx="15366">
                  <c:v>0.46250000000000002</c:v>
                </c:pt>
                <c:pt idx="15367">
                  <c:v>0.47499999999999998</c:v>
                </c:pt>
                <c:pt idx="15368">
                  <c:v>0.48749999999999999</c:v>
                </c:pt>
                <c:pt idx="15369">
                  <c:v>0.5</c:v>
                </c:pt>
                <c:pt idx="15370">
                  <c:v>0.51249999999999996</c:v>
                </c:pt>
                <c:pt idx="15371">
                  <c:v>0.52500000000000002</c:v>
                </c:pt>
                <c:pt idx="15372">
                  <c:v>0.53749999999999998</c:v>
                </c:pt>
                <c:pt idx="15373">
                  <c:v>0.55000000000000004</c:v>
                </c:pt>
                <c:pt idx="15374">
                  <c:v>0.5625</c:v>
                </c:pt>
                <c:pt idx="15375">
                  <c:v>0.57499999999999996</c:v>
                </c:pt>
                <c:pt idx="15376">
                  <c:v>0.58750000000000002</c:v>
                </c:pt>
                <c:pt idx="15377">
                  <c:v>0.6</c:v>
                </c:pt>
                <c:pt idx="15378">
                  <c:v>0.61250000000000004</c:v>
                </c:pt>
                <c:pt idx="15379">
                  <c:v>0.625</c:v>
                </c:pt>
                <c:pt idx="15380">
                  <c:v>0.63749999999999996</c:v>
                </c:pt>
                <c:pt idx="15381">
                  <c:v>0.65</c:v>
                </c:pt>
                <c:pt idx="15382">
                  <c:v>0.66249999999999998</c:v>
                </c:pt>
                <c:pt idx="15383">
                  <c:v>0.67500000000000004</c:v>
                </c:pt>
                <c:pt idx="15384">
                  <c:v>0.6875</c:v>
                </c:pt>
                <c:pt idx="15385">
                  <c:v>0.7</c:v>
                </c:pt>
                <c:pt idx="15386">
                  <c:v>0.71250000000000002</c:v>
                </c:pt>
                <c:pt idx="15387">
                  <c:v>0.72499999999999998</c:v>
                </c:pt>
                <c:pt idx="15388">
                  <c:v>0.73750000000000004</c:v>
                </c:pt>
                <c:pt idx="15389">
                  <c:v>0.75</c:v>
                </c:pt>
                <c:pt idx="15390">
                  <c:v>0.76249999999999996</c:v>
                </c:pt>
                <c:pt idx="15391">
                  <c:v>0.77500000000000002</c:v>
                </c:pt>
                <c:pt idx="15392">
                  <c:v>0.78749999999999998</c:v>
                </c:pt>
                <c:pt idx="15393">
                  <c:v>0.8</c:v>
                </c:pt>
                <c:pt idx="15394">
                  <c:v>0.8125</c:v>
                </c:pt>
                <c:pt idx="15395">
                  <c:v>0.82499999999999996</c:v>
                </c:pt>
                <c:pt idx="15396">
                  <c:v>0.83750000000000002</c:v>
                </c:pt>
                <c:pt idx="15397">
                  <c:v>0.85</c:v>
                </c:pt>
                <c:pt idx="15398">
                  <c:v>0.86250000000000004</c:v>
                </c:pt>
                <c:pt idx="15399">
                  <c:v>0.875</c:v>
                </c:pt>
                <c:pt idx="15400">
                  <c:v>0.88749999999999996</c:v>
                </c:pt>
                <c:pt idx="15401">
                  <c:v>0.9</c:v>
                </c:pt>
                <c:pt idx="15402">
                  <c:v>0.91249999999999998</c:v>
                </c:pt>
                <c:pt idx="15403">
                  <c:v>0.92500000000000004</c:v>
                </c:pt>
                <c:pt idx="15404">
                  <c:v>0.9375</c:v>
                </c:pt>
                <c:pt idx="15405">
                  <c:v>0.95</c:v>
                </c:pt>
                <c:pt idx="15406">
                  <c:v>0.96250000000000002</c:v>
                </c:pt>
                <c:pt idx="15407">
                  <c:v>0.97499999999999998</c:v>
                </c:pt>
                <c:pt idx="15408">
                  <c:v>0.98750000000000004</c:v>
                </c:pt>
                <c:pt idx="15409">
                  <c:v>0</c:v>
                </c:pt>
                <c:pt idx="15410">
                  <c:v>2.27272727272727E-2</c:v>
                </c:pt>
                <c:pt idx="15411">
                  <c:v>4.54545454545454E-2</c:v>
                </c:pt>
                <c:pt idx="15412">
                  <c:v>6.8181818181818094E-2</c:v>
                </c:pt>
                <c:pt idx="15413">
                  <c:v>9.0909090909090898E-2</c:v>
                </c:pt>
                <c:pt idx="15414">
                  <c:v>0.11363636363636299</c:v>
                </c:pt>
                <c:pt idx="15415">
                  <c:v>0.13636363636363599</c:v>
                </c:pt>
                <c:pt idx="15416">
                  <c:v>0.15909090909090901</c:v>
                </c:pt>
                <c:pt idx="15417">
                  <c:v>0.18181818181818099</c:v>
                </c:pt>
                <c:pt idx="15418">
                  <c:v>0.204545454545454</c:v>
                </c:pt>
                <c:pt idx="15419">
                  <c:v>0.22727272727272699</c:v>
                </c:pt>
                <c:pt idx="15420">
                  <c:v>0.25</c:v>
                </c:pt>
                <c:pt idx="15421">
                  <c:v>0.27272727272727199</c:v>
                </c:pt>
                <c:pt idx="15422">
                  <c:v>0.29545454545454503</c:v>
                </c:pt>
                <c:pt idx="15423">
                  <c:v>0.31818181818181801</c:v>
                </c:pt>
                <c:pt idx="15424">
                  <c:v>0.34090909090909</c:v>
                </c:pt>
                <c:pt idx="15425">
                  <c:v>0.36363636363636298</c:v>
                </c:pt>
                <c:pt idx="15426">
                  <c:v>0.38636363636363602</c:v>
                </c:pt>
                <c:pt idx="15427">
                  <c:v>0.40909090909090901</c:v>
                </c:pt>
                <c:pt idx="15428">
                  <c:v>0.43181818181818099</c:v>
                </c:pt>
                <c:pt idx="15429">
                  <c:v>0.45454545454545398</c:v>
                </c:pt>
                <c:pt idx="15430">
                  <c:v>0.47727272727272702</c:v>
                </c:pt>
                <c:pt idx="15431">
                  <c:v>0.5</c:v>
                </c:pt>
                <c:pt idx="15432">
                  <c:v>0.52272727272727204</c:v>
                </c:pt>
                <c:pt idx="15433">
                  <c:v>0.54545454545454497</c:v>
                </c:pt>
                <c:pt idx="15434">
                  <c:v>0.56818181818181801</c:v>
                </c:pt>
                <c:pt idx="15435">
                  <c:v>0.59090909090909005</c:v>
                </c:pt>
                <c:pt idx="15436">
                  <c:v>0.61363636363636298</c:v>
                </c:pt>
                <c:pt idx="15437">
                  <c:v>0.63636363636363602</c:v>
                </c:pt>
                <c:pt idx="15438">
                  <c:v>0.65909090909090895</c:v>
                </c:pt>
                <c:pt idx="15439">
                  <c:v>0.68181818181818099</c:v>
                </c:pt>
                <c:pt idx="15440">
                  <c:v>0.70454545454545403</c:v>
                </c:pt>
                <c:pt idx="15441">
                  <c:v>0.72727272727272696</c:v>
                </c:pt>
                <c:pt idx="15442">
                  <c:v>0.75</c:v>
                </c:pt>
                <c:pt idx="15443">
                  <c:v>0.77272727272727204</c:v>
                </c:pt>
                <c:pt idx="15444">
                  <c:v>0.79545454545454497</c:v>
                </c:pt>
                <c:pt idx="15445">
                  <c:v>0.81818181818181801</c:v>
                </c:pt>
                <c:pt idx="15446">
                  <c:v>0.84090909090909005</c:v>
                </c:pt>
                <c:pt idx="15447">
                  <c:v>0.86363636363636298</c:v>
                </c:pt>
                <c:pt idx="15448">
                  <c:v>0.88636363636363602</c:v>
                </c:pt>
                <c:pt idx="15449">
                  <c:v>0.90909090909090895</c:v>
                </c:pt>
                <c:pt idx="15450">
                  <c:v>0.93181818181818099</c:v>
                </c:pt>
                <c:pt idx="15451">
                  <c:v>0.95454545454545403</c:v>
                </c:pt>
                <c:pt idx="15452">
                  <c:v>0.97727272727272696</c:v>
                </c:pt>
                <c:pt idx="15453">
                  <c:v>0</c:v>
                </c:pt>
                <c:pt idx="15454">
                  <c:v>1.7543859649122799E-2</c:v>
                </c:pt>
                <c:pt idx="15455">
                  <c:v>3.5087719298245598E-2</c:v>
                </c:pt>
                <c:pt idx="15456">
                  <c:v>5.2631578947368397E-2</c:v>
                </c:pt>
                <c:pt idx="15457">
                  <c:v>7.0175438596491196E-2</c:v>
                </c:pt>
                <c:pt idx="15458">
                  <c:v>8.7719298245614002E-2</c:v>
                </c:pt>
                <c:pt idx="15459">
                  <c:v>0.105263157894736</c:v>
                </c:pt>
                <c:pt idx="15460">
                  <c:v>0.122807017543859</c:v>
                </c:pt>
                <c:pt idx="15461">
                  <c:v>0.140350877192982</c:v>
                </c:pt>
                <c:pt idx="15462">
                  <c:v>0.157894736842105</c:v>
                </c:pt>
                <c:pt idx="15463">
                  <c:v>0.175438596491228</c:v>
                </c:pt>
                <c:pt idx="15464">
                  <c:v>0.19298245614035001</c:v>
                </c:pt>
                <c:pt idx="15465">
                  <c:v>0.21052631578947301</c:v>
                </c:pt>
                <c:pt idx="15466">
                  <c:v>0.22807017543859601</c:v>
                </c:pt>
                <c:pt idx="15467">
                  <c:v>0.24561403508771901</c:v>
                </c:pt>
                <c:pt idx="15468">
                  <c:v>0.26315789473684198</c:v>
                </c:pt>
                <c:pt idx="15469">
                  <c:v>0.28070175438596401</c:v>
                </c:pt>
                <c:pt idx="15470">
                  <c:v>0.29824561403508698</c:v>
                </c:pt>
                <c:pt idx="15471">
                  <c:v>0.31578947368421001</c:v>
                </c:pt>
                <c:pt idx="15472">
                  <c:v>0.33333333333333298</c:v>
                </c:pt>
                <c:pt idx="15473">
                  <c:v>0.35087719298245601</c:v>
                </c:pt>
                <c:pt idx="15474">
                  <c:v>0.36842105263157798</c:v>
                </c:pt>
                <c:pt idx="15475">
                  <c:v>0.38596491228070101</c:v>
                </c:pt>
                <c:pt idx="15476">
                  <c:v>0.40350877192982398</c:v>
                </c:pt>
                <c:pt idx="15477">
                  <c:v>0.42105263157894701</c:v>
                </c:pt>
                <c:pt idx="15478">
                  <c:v>0.43859649122806998</c:v>
                </c:pt>
                <c:pt idx="15479">
                  <c:v>0.45614035087719201</c:v>
                </c:pt>
                <c:pt idx="15480">
                  <c:v>0.47368421052631499</c:v>
                </c:pt>
                <c:pt idx="15481">
                  <c:v>0.49122807017543801</c:v>
                </c:pt>
                <c:pt idx="15482">
                  <c:v>0.50877192982456099</c:v>
                </c:pt>
                <c:pt idx="15483">
                  <c:v>0.52631578947368396</c:v>
                </c:pt>
                <c:pt idx="15484">
                  <c:v>0.54385964912280704</c:v>
                </c:pt>
                <c:pt idx="15485">
                  <c:v>0.56140350877192902</c:v>
                </c:pt>
                <c:pt idx="15486">
                  <c:v>0.57894736842105199</c:v>
                </c:pt>
                <c:pt idx="15487">
                  <c:v>0.59649122807017496</c:v>
                </c:pt>
                <c:pt idx="15488">
                  <c:v>0.61403508771929804</c:v>
                </c:pt>
                <c:pt idx="15489">
                  <c:v>0.63157894736842102</c:v>
                </c:pt>
                <c:pt idx="15490">
                  <c:v>0.64912280701754299</c:v>
                </c:pt>
                <c:pt idx="15491">
                  <c:v>0.66666666666666596</c:v>
                </c:pt>
                <c:pt idx="15492">
                  <c:v>0.68421052631578905</c:v>
                </c:pt>
                <c:pt idx="15493">
                  <c:v>0.70175438596491202</c:v>
                </c:pt>
                <c:pt idx="15494">
                  <c:v>0.71929824561403499</c:v>
                </c:pt>
                <c:pt idx="15495">
                  <c:v>0.73684210526315697</c:v>
                </c:pt>
                <c:pt idx="15496">
                  <c:v>0.75438596491228005</c:v>
                </c:pt>
                <c:pt idx="15497">
                  <c:v>0.77192982456140302</c:v>
                </c:pt>
                <c:pt idx="15498">
                  <c:v>0.78947368421052599</c:v>
                </c:pt>
                <c:pt idx="15499">
                  <c:v>0.80701754385964897</c:v>
                </c:pt>
                <c:pt idx="15500">
                  <c:v>0.82456140350877105</c:v>
                </c:pt>
                <c:pt idx="15501">
                  <c:v>0.84210526315789402</c:v>
                </c:pt>
                <c:pt idx="15502">
                  <c:v>0.859649122807017</c:v>
                </c:pt>
                <c:pt idx="15503">
                  <c:v>0.87719298245613997</c:v>
                </c:pt>
                <c:pt idx="15504">
                  <c:v>0.89473684210526305</c:v>
                </c:pt>
                <c:pt idx="15505">
                  <c:v>0.91228070175438503</c:v>
                </c:pt>
                <c:pt idx="15506">
                  <c:v>0.929824561403508</c:v>
                </c:pt>
                <c:pt idx="15507">
                  <c:v>0.94736842105263097</c:v>
                </c:pt>
                <c:pt idx="15508">
                  <c:v>0.96491228070175405</c:v>
                </c:pt>
                <c:pt idx="15509">
                  <c:v>0.98245614035087703</c:v>
                </c:pt>
                <c:pt idx="15510">
                  <c:v>0</c:v>
                </c:pt>
                <c:pt idx="15511">
                  <c:v>1.51515151515151E-2</c:v>
                </c:pt>
                <c:pt idx="15512">
                  <c:v>3.03030303030303E-2</c:v>
                </c:pt>
                <c:pt idx="15513">
                  <c:v>4.54545454545454E-2</c:v>
                </c:pt>
                <c:pt idx="15514">
                  <c:v>6.0606060606060601E-2</c:v>
                </c:pt>
                <c:pt idx="15515">
                  <c:v>7.5757575757575704E-2</c:v>
                </c:pt>
                <c:pt idx="15516">
                  <c:v>9.0909090909090898E-2</c:v>
                </c:pt>
                <c:pt idx="15517">
                  <c:v>0.10606060606060599</c:v>
                </c:pt>
                <c:pt idx="15518">
                  <c:v>0.12121212121212099</c:v>
                </c:pt>
                <c:pt idx="15519">
                  <c:v>0.13636363636363599</c:v>
                </c:pt>
                <c:pt idx="15520">
                  <c:v>0.15151515151515099</c:v>
                </c:pt>
                <c:pt idx="15521">
                  <c:v>0.16666666666666599</c:v>
                </c:pt>
                <c:pt idx="15522">
                  <c:v>0.18181818181818099</c:v>
                </c:pt>
                <c:pt idx="15523">
                  <c:v>0.19696969696969599</c:v>
                </c:pt>
                <c:pt idx="15524">
                  <c:v>0.21212121212121199</c:v>
                </c:pt>
                <c:pt idx="15525">
                  <c:v>0.22727272727272699</c:v>
                </c:pt>
                <c:pt idx="15526">
                  <c:v>0.24242424242424199</c:v>
                </c:pt>
                <c:pt idx="15527">
                  <c:v>0.25757575757575701</c:v>
                </c:pt>
                <c:pt idx="15528">
                  <c:v>0.27272727272727199</c:v>
                </c:pt>
                <c:pt idx="15529">
                  <c:v>0.28787878787878701</c:v>
                </c:pt>
                <c:pt idx="15530">
                  <c:v>0.30303030303030298</c:v>
                </c:pt>
                <c:pt idx="15531">
                  <c:v>0.31818181818181801</c:v>
                </c:pt>
                <c:pt idx="15532">
                  <c:v>0.33333333333333298</c:v>
                </c:pt>
                <c:pt idx="15533">
                  <c:v>0.34848484848484801</c:v>
                </c:pt>
                <c:pt idx="15534">
                  <c:v>0.36363636363636298</c:v>
                </c:pt>
                <c:pt idx="15535">
                  <c:v>0.37878787878787801</c:v>
                </c:pt>
                <c:pt idx="15536">
                  <c:v>0.39393939393939298</c:v>
                </c:pt>
                <c:pt idx="15537">
                  <c:v>0.40909090909090901</c:v>
                </c:pt>
                <c:pt idx="15538">
                  <c:v>0.42424242424242398</c:v>
                </c:pt>
                <c:pt idx="15539">
                  <c:v>0.439393939393939</c:v>
                </c:pt>
                <c:pt idx="15540">
                  <c:v>0.45454545454545398</c:v>
                </c:pt>
                <c:pt idx="15541">
                  <c:v>0.469696969696969</c:v>
                </c:pt>
                <c:pt idx="15542">
                  <c:v>0.48484848484848397</c:v>
                </c:pt>
                <c:pt idx="15543">
                  <c:v>0.5</c:v>
                </c:pt>
                <c:pt idx="15544">
                  <c:v>0.51515151515151503</c:v>
                </c:pt>
                <c:pt idx="15545">
                  <c:v>0.53030303030303005</c:v>
                </c:pt>
                <c:pt idx="15546">
                  <c:v>0.54545454545454497</c:v>
                </c:pt>
                <c:pt idx="15547">
                  <c:v>0.56060606060606</c:v>
                </c:pt>
                <c:pt idx="15548">
                  <c:v>0.57575757575757502</c:v>
                </c:pt>
                <c:pt idx="15549">
                  <c:v>0.59090909090909005</c:v>
                </c:pt>
                <c:pt idx="15550">
                  <c:v>0.60606060606060597</c:v>
                </c:pt>
                <c:pt idx="15551">
                  <c:v>0.62121212121212099</c:v>
                </c:pt>
                <c:pt idx="15552">
                  <c:v>0.63636363636363602</c:v>
                </c:pt>
                <c:pt idx="15553">
                  <c:v>0.65151515151515105</c:v>
                </c:pt>
                <c:pt idx="15554">
                  <c:v>0.66666666666666596</c:v>
                </c:pt>
                <c:pt idx="15555">
                  <c:v>0.68181818181818099</c:v>
                </c:pt>
                <c:pt idx="15556">
                  <c:v>0.69696969696969702</c:v>
                </c:pt>
                <c:pt idx="15557">
                  <c:v>0.71212121212121204</c:v>
                </c:pt>
                <c:pt idx="15558">
                  <c:v>0.72727272727272696</c:v>
                </c:pt>
                <c:pt idx="15559">
                  <c:v>0.74242424242424199</c:v>
                </c:pt>
                <c:pt idx="15560">
                  <c:v>0.75757575757575701</c:v>
                </c:pt>
                <c:pt idx="15561">
                  <c:v>0.77272727272727204</c:v>
                </c:pt>
                <c:pt idx="15562">
                  <c:v>0.78787878787878696</c:v>
                </c:pt>
                <c:pt idx="15563">
                  <c:v>0.80303030303030298</c:v>
                </c:pt>
                <c:pt idx="15564">
                  <c:v>0.81818181818181801</c:v>
                </c:pt>
                <c:pt idx="15565">
                  <c:v>0.83333333333333304</c:v>
                </c:pt>
                <c:pt idx="15566">
                  <c:v>0.84848484848484795</c:v>
                </c:pt>
                <c:pt idx="15567">
                  <c:v>0.86363636363636298</c:v>
                </c:pt>
                <c:pt idx="15568">
                  <c:v>0.87878787878787801</c:v>
                </c:pt>
                <c:pt idx="15569">
                  <c:v>0.89393939393939303</c:v>
                </c:pt>
                <c:pt idx="15570">
                  <c:v>0.90909090909090895</c:v>
                </c:pt>
                <c:pt idx="15571">
                  <c:v>0.92424242424242398</c:v>
                </c:pt>
                <c:pt idx="15572">
                  <c:v>0.939393939393939</c:v>
                </c:pt>
                <c:pt idx="15573">
                  <c:v>0.95454545454545403</c:v>
                </c:pt>
                <c:pt idx="15574">
                  <c:v>0.96969696969696895</c:v>
                </c:pt>
                <c:pt idx="15575">
                  <c:v>0.98484848484848397</c:v>
                </c:pt>
                <c:pt idx="15576">
                  <c:v>0</c:v>
                </c:pt>
                <c:pt idx="15577">
                  <c:v>2.0833333333333301E-2</c:v>
                </c:pt>
                <c:pt idx="15578">
                  <c:v>4.1666666666666602E-2</c:v>
                </c:pt>
                <c:pt idx="15579">
                  <c:v>6.25E-2</c:v>
                </c:pt>
                <c:pt idx="15580">
                  <c:v>8.3333333333333301E-2</c:v>
                </c:pt>
                <c:pt idx="15581">
                  <c:v>0.10416666666666601</c:v>
                </c:pt>
                <c:pt idx="15582">
                  <c:v>0.125</c:v>
                </c:pt>
                <c:pt idx="15583">
                  <c:v>0.14583333333333301</c:v>
                </c:pt>
                <c:pt idx="15584">
                  <c:v>0.16666666666666599</c:v>
                </c:pt>
                <c:pt idx="15585">
                  <c:v>0.1875</c:v>
                </c:pt>
                <c:pt idx="15586">
                  <c:v>0.20833333333333301</c:v>
                </c:pt>
                <c:pt idx="15587">
                  <c:v>0.22916666666666599</c:v>
                </c:pt>
                <c:pt idx="15588">
                  <c:v>0.25</c:v>
                </c:pt>
                <c:pt idx="15589">
                  <c:v>0.27083333333333298</c:v>
                </c:pt>
                <c:pt idx="15590">
                  <c:v>0.29166666666666602</c:v>
                </c:pt>
                <c:pt idx="15591">
                  <c:v>0.3125</c:v>
                </c:pt>
                <c:pt idx="15592">
                  <c:v>0.33333333333333298</c:v>
                </c:pt>
                <c:pt idx="15593">
                  <c:v>0.35416666666666602</c:v>
                </c:pt>
                <c:pt idx="15594">
                  <c:v>0.375</c:v>
                </c:pt>
                <c:pt idx="15595">
                  <c:v>0.39583333333333298</c:v>
                </c:pt>
                <c:pt idx="15596">
                  <c:v>0.41666666666666602</c:v>
                </c:pt>
                <c:pt idx="15597">
                  <c:v>0.4375</c:v>
                </c:pt>
                <c:pt idx="15598">
                  <c:v>0.45833333333333298</c:v>
                </c:pt>
                <c:pt idx="15599">
                  <c:v>0.47916666666666602</c:v>
                </c:pt>
                <c:pt idx="15600">
                  <c:v>0.5</c:v>
                </c:pt>
                <c:pt idx="15601">
                  <c:v>0.52083333333333304</c:v>
                </c:pt>
                <c:pt idx="15602">
                  <c:v>0.54166666666666596</c:v>
                </c:pt>
                <c:pt idx="15603">
                  <c:v>0.5625</c:v>
                </c:pt>
                <c:pt idx="15604">
                  <c:v>0.58333333333333304</c:v>
                </c:pt>
                <c:pt idx="15605">
                  <c:v>0.60416666666666596</c:v>
                </c:pt>
                <c:pt idx="15606">
                  <c:v>0.625</c:v>
                </c:pt>
                <c:pt idx="15607">
                  <c:v>0.64583333333333304</c:v>
                </c:pt>
                <c:pt idx="15608">
                  <c:v>0.66666666666666596</c:v>
                </c:pt>
                <c:pt idx="15609">
                  <c:v>0.6875</c:v>
                </c:pt>
                <c:pt idx="15610">
                  <c:v>0.70833333333333304</c:v>
                </c:pt>
                <c:pt idx="15611">
                  <c:v>0.72916666666666596</c:v>
                </c:pt>
                <c:pt idx="15612">
                  <c:v>0.75</c:v>
                </c:pt>
                <c:pt idx="15613">
                  <c:v>0.77083333333333304</c:v>
                </c:pt>
                <c:pt idx="15614">
                  <c:v>0.79166666666666596</c:v>
                </c:pt>
                <c:pt idx="15615">
                  <c:v>0.8125</c:v>
                </c:pt>
                <c:pt idx="15616">
                  <c:v>0.83333333333333304</c:v>
                </c:pt>
                <c:pt idx="15617">
                  <c:v>0.85416666666666596</c:v>
                </c:pt>
                <c:pt idx="15618">
                  <c:v>0.875</c:v>
                </c:pt>
                <c:pt idx="15619">
                  <c:v>0.89583333333333304</c:v>
                </c:pt>
                <c:pt idx="15620">
                  <c:v>0.91666666666666596</c:v>
                </c:pt>
                <c:pt idx="15621">
                  <c:v>0.9375</c:v>
                </c:pt>
                <c:pt idx="15622">
                  <c:v>0.95833333333333304</c:v>
                </c:pt>
                <c:pt idx="15623">
                  <c:v>0.97916666666666596</c:v>
                </c:pt>
                <c:pt idx="15624">
                  <c:v>0</c:v>
                </c:pt>
                <c:pt idx="15625">
                  <c:v>2.8571428571428501E-2</c:v>
                </c:pt>
                <c:pt idx="15626">
                  <c:v>5.7142857142857099E-2</c:v>
                </c:pt>
                <c:pt idx="15627">
                  <c:v>8.5714285714285701E-2</c:v>
                </c:pt>
                <c:pt idx="15628">
                  <c:v>0.114285714285714</c:v>
                </c:pt>
                <c:pt idx="15629">
                  <c:v>0.14285714285714199</c:v>
                </c:pt>
                <c:pt idx="15630">
                  <c:v>0.17142857142857101</c:v>
                </c:pt>
                <c:pt idx="15631">
                  <c:v>0.2</c:v>
                </c:pt>
                <c:pt idx="15632">
                  <c:v>0.22857142857142801</c:v>
                </c:pt>
                <c:pt idx="15633">
                  <c:v>0.25714285714285701</c:v>
                </c:pt>
                <c:pt idx="15634">
                  <c:v>0.28571428571428498</c:v>
                </c:pt>
                <c:pt idx="15635">
                  <c:v>0.314285714285714</c:v>
                </c:pt>
                <c:pt idx="15636">
                  <c:v>0.34285714285714203</c:v>
                </c:pt>
                <c:pt idx="15637">
                  <c:v>0.371428571428571</c:v>
                </c:pt>
                <c:pt idx="15638">
                  <c:v>0.4</c:v>
                </c:pt>
                <c:pt idx="15639">
                  <c:v>0.42857142857142799</c:v>
                </c:pt>
                <c:pt idx="15640">
                  <c:v>0.45714285714285702</c:v>
                </c:pt>
                <c:pt idx="15641">
                  <c:v>0.48571428571428499</c:v>
                </c:pt>
                <c:pt idx="15642">
                  <c:v>0.51428571428571401</c:v>
                </c:pt>
                <c:pt idx="15643">
                  <c:v>0.54285714285714204</c:v>
                </c:pt>
                <c:pt idx="15644">
                  <c:v>0.57142857142857095</c:v>
                </c:pt>
                <c:pt idx="15645">
                  <c:v>0.6</c:v>
                </c:pt>
                <c:pt idx="15646">
                  <c:v>0.628571428571428</c:v>
                </c:pt>
                <c:pt idx="15647">
                  <c:v>0.65714285714285703</c:v>
                </c:pt>
                <c:pt idx="15648">
                  <c:v>0.68571428571428505</c:v>
                </c:pt>
                <c:pt idx="15649">
                  <c:v>0.71428571428571397</c:v>
                </c:pt>
                <c:pt idx="15650">
                  <c:v>0.74285714285714199</c:v>
                </c:pt>
                <c:pt idx="15651">
                  <c:v>0.77142857142857102</c:v>
                </c:pt>
                <c:pt idx="15652">
                  <c:v>0.8</c:v>
                </c:pt>
                <c:pt idx="15653">
                  <c:v>0.82857142857142796</c:v>
                </c:pt>
                <c:pt idx="15654">
                  <c:v>0.85714285714285698</c:v>
                </c:pt>
                <c:pt idx="15655">
                  <c:v>0.88571428571428501</c:v>
                </c:pt>
                <c:pt idx="15656">
                  <c:v>0.91428571428571404</c:v>
                </c:pt>
                <c:pt idx="15657">
                  <c:v>0.94285714285714195</c:v>
                </c:pt>
                <c:pt idx="15658">
                  <c:v>0.97142857142857097</c:v>
                </c:pt>
                <c:pt idx="15659">
                  <c:v>0</c:v>
                </c:pt>
                <c:pt idx="15660">
                  <c:v>3.8461538461538401E-2</c:v>
                </c:pt>
                <c:pt idx="15661">
                  <c:v>7.69230769230769E-2</c:v>
                </c:pt>
                <c:pt idx="15662">
                  <c:v>0.115384615384615</c:v>
                </c:pt>
                <c:pt idx="15663">
                  <c:v>0.15384615384615299</c:v>
                </c:pt>
                <c:pt idx="15664">
                  <c:v>0.19230769230769201</c:v>
                </c:pt>
                <c:pt idx="15665">
                  <c:v>0.23076923076923</c:v>
                </c:pt>
                <c:pt idx="15666">
                  <c:v>0.269230769230769</c:v>
                </c:pt>
                <c:pt idx="15667">
                  <c:v>0.30769230769230699</c:v>
                </c:pt>
                <c:pt idx="15668">
                  <c:v>0.34615384615384598</c:v>
                </c:pt>
                <c:pt idx="15669">
                  <c:v>0.38461538461538403</c:v>
                </c:pt>
                <c:pt idx="15670">
                  <c:v>0.42307692307692302</c:v>
                </c:pt>
                <c:pt idx="15671">
                  <c:v>0.46153846153846101</c:v>
                </c:pt>
                <c:pt idx="15672">
                  <c:v>0.5</c:v>
                </c:pt>
                <c:pt idx="15673">
                  <c:v>0.53846153846153799</c:v>
                </c:pt>
                <c:pt idx="15674">
                  <c:v>0.57692307692307598</c:v>
                </c:pt>
                <c:pt idx="15675">
                  <c:v>0.61538461538461497</c:v>
                </c:pt>
                <c:pt idx="15676">
                  <c:v>0.65384615384615297</c:v>
                </c:pt>
                <c:pt idx="15677">
                  <c:v>0.69230769230769196</c:v>
                </c:pt>
                <c:pt idx="15678">
                  <c:v>0.73076923076922995</c:v>
                </c:pt>
                <c:pt idx="15679">
                  <c:v>0.76923076923076905</c:v>
                </c:pt>
                <c:pt idx="15680">
                  <c:v>0.80769230769230704</c:v>
                </c:pt>
                <c:pt idx="15681">
                  <c:v>0.84615384615384603</c:v>
                </c:pt>
                <c:pt idx="15682">
                  <c:v>0.88461538461538403</c:v>
                </c:pt>
                <c:pt idx="15683">
                  <c:v>0.92307692307692302</c:v>
                </c:pt>
                <c:pt idx="15684">
                  <c:v>0.96153846153846101</c:v>
                </c:pt>
                <c:pt idx="15685">
                  <c:v>0</c:v>
                </c:pt>
                <c:pt idx="15686">
                  <c:v>7.69230769230769E-2</c:v>
                </c:pt>
                <c:pt idx="15687">
                  <c:v>0.15384615384615299</c:v>
                </c:pt>
                <c:pt idx="15688">
                  <c:v>0.23076923076923</c:v>
                </c:pt>
                <c:pt idx="15689">
                  <c:v>0.30769230769230699</c:v>
                </c:pt>
                <c:pt idx="15690">
                  <c:v>0.38461538461538403</c:v>
                </c:pt>
                <c:pt idx="15691">
                  <c:v>0.46153846153846101</c:v>
                </c:pt>
                <c:pt idx="15692">
                  <c:v>0.53846153846153799</c:v>
                </c:pt>
                <c:pt idx="15693">
                  <c:v>0.61538461538461497</c:v>
                </c:pt>
                <c:pt idx="15694">
                  <c:v>0.69230769230769196</c:v>
                </c:pt>
                <c:pt idx="15695">
                  <c:v>0.76923076923076905</c:v>
                </c:pt>
                <c:pt idx="15696">
                  <c:v>0.84615384615384603</c:v>
                </c:pt>
                <c:pt idx="15697">
                  <c:v>0.92307692307692302</c:v>
                </c:pt>
                <c:pt idx="15698">
                  <c:v>0</c:v>
                </c:pt>
                <c:pt idx="15699">
                  <c:v>2.1276595744680799E-2</c:v>
                </c:pt>
                <c:pt idx="15700">
                  <c:v>4.2553191489361701E-2</c:v>
                </c:pt>
                <c:pt idx="15701">
                  <c:v>6.3829787234042507E-2</c:v>
                </c:pt>
                <c:pt idx="15702">
                  <c:v>8.5106382978723402E-2</c:v>
                </c:pt>
                <c:pt idx="15703">
                  <c:v>0.10638297872340401</c:v>
                </c:pt>
                <c:pt idx="15704">
                  <c:v>0.12765957446808501</c:v>
                </c:pt>
                <c:pt idx="15705">
                  <c:v>0.14893617021276501</c:v>
                </c:pt>
                <c:pt idx="15706">
                  <c:v>0.170212765957446</c:v>
                </c:pt>
                <c:pt idx="15707">
                  <c:v>0.19148936170212699</c:v>
                </c:pt>
                <c:pt idx="15708">
                  <c:v>0.21276595744680801</c:v>
                </c:pt>
                <c:pt idx="15709">
                  <c:v>0.23404255319148901</c:v>
                </c:pt>
                <c:pt idx="15710">
                  <c:v>0.25531914893617003</c:v>
                </c:pt>
                <c:pt idx="15711">
                  <c:v>0.27659574468085102</c:v>
                </c:pt>
                <c:pt idx="15712">
                  <c:v>0.29787234042553101</c:v>
                </c:pt>
                <c:pt idx="15713">
                  <c:v>0.31914893617021201</c:v>
                </c:pt>
                <c:pt idx="15714">
                  <c:v>0.340425531914893</c:v>
                </c:pt>
                <c:pt idx="15715">
                  <c:v>0.36170212765957399</c:v>
                </c:pt>
                <c:pt idx="15716">
                  <c:v>0.38297872340425498</c:v>
                </c:pt>
                <c:pt idx="15717">
                  <c:v>0.40425531914893598</c:v>
                </c:pt>
                <c:pt idx="15718">
                  <c:v>0.42553191489361702</c:v>
                </c:pt>
                <c:pt idx="15719">
                  <c:v>0.44680851063829702</c:v>
                </c:pt>
                <c:pt idx="15720">
                  <c:v>0.46808510638297801</c:v>
                </c:pt>
                <c:pt idx="15721">
                  <c:v>0.489361702127659</c:v>
                </c:pt>
                <c:pt idx="15722">
                  <c:v>0.51063829787234005</c:v>
                </c:pt>
                <c:pt idx="15723">
                  <c:v>0.53191489361702105</c:v>
                </c:pt>
                <c:pt idx="15724">
                  <c:v>0.55319148936170204</c:v>
                </c:pt>
                <c:pt idx="15725">
                  <c:v>0.57446808510638303</c:v>
                </c:pt>
                <c:pt idx="15726">
                  <c:v>0.59574468085106302</c:v>
                </c:pt>
                <c:pt idx="15727">
                  <c:v>0.61702127659574402</c:v>
                </c:pt>
                <c:pt idx="15728">
                  <c:v>0.63829787234042501</c:v>
                </c:pt>
                <c:pt idx="15729">
                  <c:v>0.659574468085106</c:v>
                </c:pt>
                <c:pt idx="15730">
                  <c:v>0.680851063829787</c:v>
                </c:pt>
                <c:pt idx="15731">
                  <c:v>0.70212765957446799</c:v>
                </c:pt>
                <c:pt idx="15732">
                  <c:v>0.72340425531914898</c:v>
                </c:pt>
                <c:pt idx="15733">
                  <c:v>0.74468085106382897</c:v>
                </c:pt>
                <c:pt idx="15734">
                  <c:v>0.76595744680850997</c:v>
                </c:pt>
                <c:pt idx="15735">
                  <c:v>0.78723404255319096</c:v>
                </c:pt>
                <c:pt idx="15736">
                  <c:v>0.80851063829787195</c:v>
                </c:pt>
                <c:pt idx="15737">
                  <c:v>0.82978723404255295</c:v>
                </c:pt>
                <c:pt idx="15738">
                  <c:v>0.85106382978723405</c:v>
                </c:pt>
                <c:pt idx="15739">
                  <c:v>0.87234042553191404</c:v>
                </c:pt>
                <c:pt idx="15740">
                  <c:v>0.89361702127659504</c:v>
                </c:pt>
                <c:pt idx="15741">
                  <c:v>0.91489361702127603</c:v>
                </c:pt>
                <c:pt idx="15742">
                  <c:v>0.93617021276595702</c:v>
                </c:pt>
                <c:pt idx="15743">
                  <c:v>0.95744680851063801</c:v>
                </c:pt>
                <c:pt idx="15744">
                  <c:v>0.97872340425531901</c:v>
                </c:pt>
                <c:pt idx="15745">
                  <c:v>0</c:v>
                </c:pt>
                <c:pt idx="15746">
                  <c:v>3.2258064516128997E-2</c:v>
                </c:pt>
                <c:pt idx="15747">
                  <c:v>6.4516129032257993E-2</c:v>
                </c:pt>
                <c:pt idx="15748">
                  <c:v>9.6774193548387094E-2</c:v>
                </c:pt>
                <c:pt idx="15749">
                  <c:v>0.12903225806451599</c:v>
                </c:pt>
                <c:pt idx="15750">
                  <c:v>0.16129032258064499</c:v>
                </c:pt>
                <c:pt idx="15751">
                  <c:v>0.19354838709677399</c:v>
                </c:pt>
                <c:pt idx="15752">
                  <c:v>0.225806451612903</c:v>
                </c:pt>
                <c:pt idx="15753">
                  <c:v>0.25806451612903197</c:v>
                </c:pt>
                <c:pt idx="15754">
                  <c:v>0.29032258064516098</c:v>
                </c:pt>
                <c:pt idx="15755">
                  <c:v>0.32258064516128998</c:v>
                </c:pt>
                <c:pt idx="15756">
                  <c:v>0.35483870967741898</c:v>
                </c:pt>
                <c:pt idx="15757">
                  <c:v>0.38709677419354799</c:v>
                </c:pt>
                <c:pt idx="15758">
                  <c:v>0.41935483870967699</c:v>
                </c:pt>
                <c:pt idx="15759">
                  <c:v>0.45161290322580599</c:v>
                </c:pt>
                <c:pt idx="15760">
                  <c:v>0.483870967741935</c:v>
                </c:pt>
                <c:pt idx="15761">
                  <c:v>0.51612903225806395</c:v>
                </c:pt>
                <c:pt idx="15762">
                  <c:v>0.54838709677419295</c:v>
                </c:pt>
                <c:pt idx="15763">
                  <c:v>0.58064516129032195</c:v>
                </c:pt>
                <c:pt idx="15764">
                  <c:v>0.61290322580645096</c:v>
                </c:pt>
                <c:pt idx="15765">
                  <c:v>0.64516129032257996</c:v>
                </c:pt>
                <c:pt idx="15766">
                  <c:v>0.67741935483870896</c:v>
                </c:pt>
                <c:pt idx="15767">
                  <c:v>0.70967741935483797</c:v>
                </c:pt>
                <c:pt idx="15768">
                  <c:v>0.74193548387096697</c:v>
                </c:pt>
                <c:pt idx="15769">
                  <c:v>0.77419354838709598</c:v>
                </c:pt>
                <c:pt idx="15770">
                  <c:v>0.80645161290322498</c:v>
                </c:pt>
                <c:pt idx="15771">
                  <c:v>0.83870967741935398</c:v>
                </c:pt>
                <c:pt idx="15772">
                  <c:v>0.87096774193548299</c:v>
                </c:pt>
                <c:pt idx="15773">
                  <c:v>0.90322580645161199</c:v>
                </c:pt>
                <c:pt idx="15774">
                  <c:v>0.93548387096774099</c:v>
                </c:pt>
                <c:pt idx="15775">
                  <c:v>0.967741935483871</c:v>
                </c:pt>
                <c:pt idx="15776">
                  <c:v>0</c:v>
                </c:pt>
                <c:pt idx="15777">
                  <c:v>1.9607843137254902E-2</c:v>
                </c:pt>
                <c:pt idx="15778">
                  <c:v>3.9215686274509803E-2</c:v>
                </c:pt>
                <c:pt idx="15779">
                  <c:v>5.8823529411764698E-2</c:v>
                </c:pt>
                <c:pt idx="15780">
                  <c:v>7.8431372549019607E-2</c:v>
                </c:pt>
                <c:pt idx="15781">
                  <c:v>9.8039215686274495E-2</c:v>
                </c:pt>
                <c:pt idx="15782">
                  <c:v>0.11764705882352899</c:v>
                </c:pt>
                <c:pt idx="15783">
                  <c:v>0.13725490196078399</c:v>
                </c:pt>
                <c:pt idx="15784">
                  <c:v>0.15686274509803899</c:v>
                </c:pt>
                <c:pt idx="15785">
                  <c:v>0.17647058823529399</c:v>
                </c:pt>
                <c:pt idx="15786">
                  <c:v>0.19607843137254899</c:v>
                </c:pt>
                <c:pt idx="15787">
                  <c:v>0.21568627450980299</c:v>
                </c:pt>
                <c:pt idx="15788">
                  <c:v>0.23529411764705799</c:v>
                </c:pt>
                <c:pt idx="15789">
                  <c:v>0.25490196078431299</c:v>
                </c:pt>
                <c:pt idx="15790">
                  <c:v>0.27450980392156799</c:v>
                </c:pt>
                <c:pt idx="15791">
                  <c:v>0.29411764705882298</c:v>
                </c:pt>
                <c:pt idx="15792">
                  <c:v>0.31372549019607798</c:v>
                </c:pt>
                <c:pt idx="15793">
                  <c:v>0.33333333333333298</c:v>
                </c:pt>
                <c:pt idx="15794">
                  <c:v>0.35294117647058798</c:v>
                </c:pt>
                <c:pt idx="15795">
                  <c:v>0.37254901960784298</c:v>
                </c:pt>
                <c:pt idx="15796">
                  <c:v>0.39215686274509798</c:v>
                </c:pt>
                <c:pt idx="15797">
                  <c:v>0.41176470588235198</c:v>
                </c:pt>
                <c:pt idx="15798">
                  <c:v>0.43137254901960698</c:v>
                </c:pt>
                <c:pt idx="15799">
                  <c:v>0.45098039215686198</c:v>
                </c:pt>
                <c:pt idx="15800">
                  <c:v>0.47058823529411697</c:v>
                </c:pt>
                <c:pt idx="15801">
                  <c:v>0.49019607843137197</c:v>
                </c:pt>
                <c:pt idx="15802">
                  <c:v>0.50980392156862697</c:v>
                </c:pt>
                <c:pt idx="15803">
                  <c:v>0.52941176470588203</c:v>
                </c:pt>
                <c:pt idx="15804">
                  <c:v>0.54901960784313697</c:v>
                </c:pt>
                <c:pt idx="15805">
                  <c:v>0.56862745098039202</c:v>
                </c:pt>
                <c:pt idx="15806">
                  <c:v>0.58823529411764697</c:v>
                </c:pt>
                <c:pt idx="15807">
                  <c:v>0.60784313725490102</c:v>
                </c:pt>
                <c:pt idx="15808">
                  <c:v>0.62745098039215597</c:v>
                </c:pt>
                <c:pt idx="15809">
                  <c:v>0.64705882352941102</c:v>
                </c:pt>
                <c:pt idx="15810">
                  <c:v>0.66666666666666596</c:v>
                </c:pt>
                <c:pt idx="15811">
                  <c:v>0.68627450980392102</c:v>
                </c:pt>
                <c:pt idx="15812">
                  <c:v>0.70588235294117596</c:v>
                </c:pt>
                <c:pt idx="15813">
                  <c:v>0.72549019607843102</c:v>
                </c:pt>
                <c:pt idx="15814">
                  <c:v>0.74509803921568596</c:v>
                </c:pt>
                <c:pt idx="15815">
                  <c:v>0.76470588235294101</c:v>
                </c:pt>
                <c:pt idx="15816">
                  <c:v>0.78431372549019596</c:v>
                </c:pt>
                <c:pt idx="15817">
                  <c:v>0.80392156862745101</c:v>
                </c:pt>
                <c:pt idx="15818">
                  <c:v>0.82352941176470495</c:v>
                </c:pt>
                <c:pt idx="15819">
                  <c:v>0.84313725490196001</c:v>
                </c:pt>
                <c:pt idx="15820">
                  <c:v>0.86274509803921495</c:v>
                </c:pt>
                <c:pt idx="15821">
                  <c:v>0.88235294117647001</c:v>
                </c:pt>
                <c:pt idx="15822">
                  <c:v>0.90196078431372495</c:v>
                </c:pt>
                <c:pt idx="15823">
                  <c:v>0.92156862745098</c:v>
                </c:pt>
                <c:pt idx="15824">
                  <c:v>0.94117647058823495</c:v>
                </c:pt>
                <c:pt idx="15825">
                  <c:v>0.96078431372549</c:v>
                </c:pt>
                <c:pt idx="15826">
                  <c:v>0.98039215686274495</c:v>
                </c:pt>
                <c:pt idx="15827">
                  <c:v>0</c:v>
                </c:pt>
                <c:pt idx="15828">
                  <c:v>2.27272727272727E-2</c:v>
                </c:pt>
                <c:pt idx="15829">
                  <c:v>4.54545454545454E-2</c:v>
                </c:pt>
                <c:pt idx="15830">
                  <c:v>6.8181818181818094E-2</c:v>
                </c:pt>
                <c:pt idx="15831">
                  <c:v>9.0909090909090898E-2</c:v>
                </c:pt>
                <c:pt idx="15832">
                  <c:v>0.11363636363636299</c:v>
                </c:pt>
                <c:pt idx="15833">
                  <c:v>0.13636363636363599</c:v>
                </c:pt>
                <c:pt idx="15834">
                  <c:v>0.15909090909090901</c:v>
                </c:pt>
                <c:pt idx="15835">
                  <c:v>0.18181818181818099</c:v>
                </c:pt>
                <c:pt idx="15836">
                  <c:v>0.204545454545454</c:v>
                </c:pt>
                <c:pt idx="15837">
                  <c:v>0.22727272727272699</c:v>
                </c:pt>
                <c:pt idx="15838">
                  <c:v>0.25</c:v>
                </c:pt>
                <c:pt idx="15839">
                  <c:v>0.27272727272727199</c:v>
                </c:pt>
                <c:pt idx="15840">
                  <c:v>0.29545454545454503</c:v>
                </c:pt>
                <c:pt idx="15841">
                  <c:v>0.31818181818181801</c:v>
                </c:pt>
                <c:pt idx="15842">
                  <c:v>0.34090909090909</c:v>
                </c:pt>
                <c:pt idx="15843">
                  <c:v>0.36363636363636298</c:v>
                </c:pt>
                <c:pt idx="15844">
                  <c:v>0.38636363636363602</c:v>
                </c:pt>
                <c:pt idx="15845">
                  <c:v>0.40909090909090901</c:v>
                </c:pt>
                <c:pt idx="15846">
                  <c:v>0.43181818181818099</c:v>
                </c:pt>
                <c:pt idx="15847">
                  <c:v>0.45454545454545398</c:v>
                </c:pt>
                <c:pt idx="15848">
                  <c:v>0.47727272727272702</c:v>
                </c:pt>
                <c:pt idx="15849">
                  <c:v>0.5</c:v>
                </c:pt>
                <c:pt idx="15850">
                  <c:v>0.52272727272727204</c:v>
                </c:pt>
                <c:pt idx="15851">
                  <c:v>0.54545454545454497</c:v>
                </c:pt>
                <c:pt idx="15852">
                  <c:v>0.56818181818181801</c:v>
                </c:pt>
                <c:pt idx="15853">
                  <c:v>0.59090909090909005</c:v>
                </c:pt>
                <c:pt idx="15854">
                  <c:v>0.61363636363636298</c:v>
                </c:pt>
                <c:pt idx="15855">
                  <c:v>0.63636363636363602</c:v>
                </c:pt>
                <c:pt idx="15856">
                  <c:v>0.65909090909090895</c:v>
                </c:pt>
                <c:pt idx="15857">
                  <c:v>0.68181818181818099</c:v>
                </c:pt>
                <c:pt idx="15858">
                  <c:v>0.70454545454545403</c:v>
                </c:pt>
                <c:pt idx="15859">
                  <c:v>0.72727272727272696</c:v>
                </c:pt>
                <c:pt idx="15860">
                  <c:v>0.75</c:v>
                </c:pt>
                <c:pt idx="15861">
                  <c:v>0.77272727272727204</c:v>
                </c:pt>
                <c:pt idx="15862">
                  <c:v>0.79545454545454497</c:v>
                </c:pt>
                <c:pt idx="15863">
                  <c:v>0.81818181818181801</c:v>
                </c:pt>
                <c:pt idx="15864">
                  <c:v>0.84090909090909005</c:v>
                </c:pt>
                <c:pt idx="15865">
                  <c:v>0.86363636363636298</c:v>
                </c:pt>
                <c:pt idx="15866">
                  <c:v>0.88636363636363602</c:v>
                </c:pt>
                <c:pt idx="15867">
                  <c:v>0.90909090909090895</c:v>
                </c:pt>
                <c:pt idx="15868">
                  <c:v>0.93181818181818099</c:v>
                </c:pt>
                <c:pt idx="15869">
                  <c:v>0.95454545454545403</c:v>
                </c:pt>
                <c:pt idx="15870">
                  <c:v>0.97727272727272696</c:v>
                </c:pt>
                <c:pt idx="15871">
                  <c:v>0</c:v>
                </c:pt>
                <c:pt idx="15872">
                  <c:v>1.7543859649122799E-2</c:v>
                </c:pt>
                <c:pt idx="15873">
                  <c:v>3.5087719298245598E-2</c:v>
                </c:pt>
                <c:pt idx="15874">
                  <c:v>5.2631578947368397E-2</c:v>
                </c:pt>
                <c:pt idx="15875">
                  <c:v>7.0175438596491196E-2</c:v>
                </c:pt>
                <c:pt idx="15876">
                  <c:v>8.7719298245614002E-2</c:v>
                </c:pt>
                <c:pt idx="15877">
                  <c:v>0.105263157894736</c:v>
                </c:pt>
                <c:pt idx="15878">
                  <c:v>0.122807017543859</c:v>
                </c:pt>
                <c:pt idx="15879">
                  <c:v>0.140350877192982</c:v>
                </c:pt>
                <c:pt idx="15880">
                  <c:v>0.157894736842105</c:v>
                </c:pt>
                <c:pt idx="15881">
                  <c:v>0.175438596491228</c:v>
                </c:pt>
                <c:pt idx="15882">
                  <c:v>0.19298245614035001</c:v>
                </c:pt>
                <c:pt idx="15883">
                  <c:v>0.21052631578947301</c:v>
                </c:pt>
                <c:pt idx="15884">
                  <c:v>0.22807017543859601</c:v>
                </c:pt>
                <c:pt idx="15885">
                  <c:v>0.24561403508771901</c:v>
                </c:pt>
                <c:pt idx="15886">
                  <c:v>0.26315789473684198</c:v>
                </c:pt>
                <c:pt idx="15887">
                  <c:v>0.28070175438596401</c:v>
                </c:pt>
                <c:pt idx="15888">
                  <c:v>0.29824561403508698</c:v>
                </c:pt>
                <c:pt idx="15889">
                  <c:v>0.31578947368421001</c:v>
                </c:pt>
                <c:pt idx="15890">
                  <c:v>0.33333333333333298</c:v>
                </c:pt>
                <c:pt idx="15891">
                  <c:v>0.35087719298245601</c:v>
                </c:pt>
                <c:pt idx="15892">
                  <c:v>0.36842105263157798</c:v>
                </c:pt>
                <c:pt idx="15893">
                  <c:v>0.38596491228070101</c:v>
                </c:pt>
                <c:pt idx="15894">
                  <c:v>0.40350877192982398</c:v>
                </c:pt>
                <c:pt idx="15895">
                  <c:v>0.42105263157894701</c:v>
                </c:pt>
                <c:pt idx="15896">
                  <c:v>0.43859649122806998</c:v>
                </c:pt>
                <c:pt idx="15897">
                  <c:v>0.45614035087719201</c:v>
                </c:pt>
                <c:pt idx="15898">
                  <c:v>0.47368421052631499</c:v>
                </c:pt>
                <c:pt idx="15899">
                  <c:v>0.49122807017543801</c:v>
                </c:pt>
                <c:pt idx="15900">
                  <c:v>0.50877192982456099</c:v>
                </c:pt>
                <c:pt idx="15901">
                  <c:v>0.52631578947368396</c:v>
                </c:pt>
                <c:pt idx="15902">
                  <c:v>0.54385964912280704</c:v>
                </c:pt>
                <c:pt idx="15903">
                  <c:v>0.56140350877192902</c:v>
                </c:pt>
                <c:pt idx="15904">
                  <c:v>0.57894736842105199</c:v>
                </c:pt>
                <c:pt idx="15905">
                  <c:v>0.59649122807017496</c:v>
                </c:pt>
                <c:pt idx="15906">
                  <c:v>0.61403508771929804</c:v>
                </c:pt>
                <c:pt idx="15907">
                  <c:v>0.63157894736842102</c:v>
                </c:pt>
                <c:pt idx="15908">
                  <c:v>0.64912280701754299</c:v>
                </c:pt>
                <c:pt idx="15909">
                  <c:v>0.66666666666666596</c:v>
                </c:pt>
                <c:pt idx="15910">
                  <c:v>0.68421052631578905</c:v>
                </c:pt>
                <c:pt idx="15911">
                  <c:v>0.70175438596491202</c:v>
                </c:pt>
                <c:pt idx="15912">
                  <c:v>0.71929824561403499</c:v>
                </c:pt>
                <c:pt idx="15913">
                  <c:v>0.73684210526315697</c:v>
                </c:pt>
                <c:pt idx="15914">
                  <c:v>0.75438596491228005</c:v>
                </c:pt>
                <c:pt idx="15915">
                  <c:v>0.77192982456140302</c:v>
                </c:pt>
                <c:pt idx="15916">
                  <c:v>0.78947368421052599</c:v>
                </c:pt>
                <c:pt idx="15917">
                  <c:v>0.80701754385964897</c:v>
                </c:pt>
                <c:pt idx="15918">
                  <c:v>0.82456140350877105</c:v>
                </c:pt>
                <c:pt idx="15919">
                  <c:v>0.84210526315789402</c:v>
                </c:pt>
                <c:pt idx="15920">
                  <c:v>0.859649122807017</c:v>
                </c:pt>
                <c:pt idx="15921">
                  <c:v>0.87719298245613997</c:v>
                </c:pt>
                <c:pt idx="15922">
                  <c:v>0.89473684210526305</c:v>
                </c:pt>
                <c:pt idx="15923">
                  <c:v>0.91228070175438503</c:v>
                </c:pt>
                <c:pt idx="15924">
                  <c:v>0.929824561403508</c:v>
                </c:pt>
                <c:pt idx="15925">
                  <c:v>0.94736842105263097</c:v>
                </c:pt>
                <c:pt idx="15926">
                  <c:v>0.96491228070175405</c:v>
                </c:pt>
                <c:pt idx="15927">
                  <c:v>0.98245614035087703</c:v>
                </c:pt>
                <c:pt idx="15928">
                  <c:v>0</c:v>
                </c:pt>
                <c:pt idx="15929">
                  <c:v>3.3333333333333298E-2</c:v>
                </c:pt>
                <c:pt idx="15930">
                  <c:v>6.6666666666666596E-2</c:v>
                </c:pt>
                <c:pt idx="15931">
                  <c:v>0.1</c:v>
                </c:pt>
                <c:pt idx="15932">
                  <c:v>0.133333333333333</c:v>
                </c:pt>
                <c:pt idx="15933">
                  <c:v>0.16666666666666599</c:v>
                </c:pt>
                <c:pt idx="15934">
                  <c:v>0.2</c:v>
                </c:pt>
                <c:pt idx="15935">
                  <c:v>0.233333333333333</c:v>
                </c:pt>
                <c:pt idx="15936">
                  <c:v>0.266666666666666</c:v>
                </c:pt>
                <c:pt idx="15937">
                  <c:v>0.3</c:v>
                </c:pt>
                <c:pt idx="15938">
                  <c:v>0.33333333333333298</c:v>
                </c:pt>
                <c:pt idx="15939">
                  <c:v>0.36666666666666597</c:v>
                </c:pt>
                <c:pt idx="15940">
                  <c:v>0.4</c:v>
                </c:pt>
                <c:pt idx="15941">
                  <c:v>0.43333333333333302</c:v>
                </c:pt>
                <c:pt idx="15942">
                  <c:v>0.46666666666666601</c:v>
                </c:pt>
                <c:pt idx="15943">
                  <c:v>0.5</c:v>
                </c:pt>
                <c:pt idx="15944">
                  <c:v>0.53333333333333299</c:v>
                </c:pt>
                <c:pt idx="15945">
                  <c:v>0.56666666666666599</c:v>
                </c:pt>
                <c:pt idx="15946">
                  <c:v>0.6</c:v>
                </c:pt>
                <c:pt idx="15947">
                  <c:v>0.63333333333333297</c:v>
                </c:pt>
                <c:pt idx="15948">
                  <c:v>0.66666666666666596</c:v>
                </c:pt>
                <c:pt idx="15949">
                  <c:v>0.7</c:v>
                </c:pt>
                <c:pt idx="15950">
                  <c:v>0.73333333333333295</c:v>
                </c:pt>
                <c:pt idx="15951">
                  <c:v>0.76666666666666605</c:v>
                </c:pt>
                <c:pt idx="15952">
                  <c:v>0.8</c:v>
                </c:pt>
                <c:pt idx="15953">
                  <c:v>0.83333333333333304</c:v>
                </c:pt>
                <c:pt idx="15954">
                  <c:v>0.86666666666666603</c:v>
                </c:pt>
                <c:pt idx="15955">
                  <c:v>0.9</c:v>
                </c:pt>
                <c:pt idx="15956">
                  <c:v>0.93333333333333302</c:v>
                </c:pt>
                <c:pt idx="15957">
                  <c:v>0.96666666666666601</c:v>
                </c:pt>
                <c:pt idx="15958">
                  <c:v>0</c:v>
                </c:pt>
                <c:pt idx="15959">
                  <c:v>1.8181818181818101E-2</c:v>
                </c:pt>
                <c:pt idx="15960">
                  <c:v>3.6363636363636299E-2</c:v>
                </c:pt>
                <c:pt idx="15961">
                  <c:v>5.4545454545454501E-2</c:v>
                </c:pt>
                <c:pt idx="15962">
                  <c:v>7.2727272727272696E-2</c:v>
                </c:pt>
                <c:pt idx="15963">
                  <c:v>9.0909090909090898E-2</c:v>
                </c:pt>
                <c:pt idx="15964">
                  <c:v>0.109090909090909</c:v>
                </c:pt>
                <c:pt idx="15965">
                  <c:v>0.12727272727272701</c:v>
                </c:pt>
                <c:pt idx="15966">
                  <c:v>0.145454545454545</c:v>
                </c:pt>
                <c:pt idx="15967">
                  <c:v>0.163636363636363</c:v>
                </c:pt>
                <c:pt idx="15968">
                  <c:v>0.18181818181818099</c:v>
                </c:pt>
                <c:pt idx="15969">
                  <c:v>0.2</c:v>
                </c:pt>
                <c:pt idx="15970">
                  <c:v>0.218181818181818</c:v>
                </c:pt>
                <c:pt idx="15971">
                  <c:v>0.236363636363636</c:v>
                </c:pt>
                <c:pt idx="15972">
                  <c:v>0.25454545454545402</c:v>
                </c:pt>
                <c:pt idx="15973">
                  <c:v>0.27272727272727199</c:v>
                </c:pt>
                <c:pt idx="15974">
                  <c:v>0.29090909090909001</c:v>
                </c:pt>
                <c:pt idx="15975">
                  <c:v>0.30909090909090903</c:v>
                </c:pt>
                <c:pt idx="15976">
                  <c:v>0.32727272727272699</c:v>
                </c:pt>
                <c:pt idx="15977">
                  <c:v>0.34545454545454501</c:v>
                </c:pt>
                <c:pt idx="15978">
                  <c:v>0.36363636363636298</c:v>
                </c:pt>
                <c:pt idx="15979">
                  <c:v>0.381818181818181</c:v>
                </c:pt>
                <c:pt idx="15980">
                  <c:v>0.4</c:v>
                </c:pt>
                <c:pt idx="15981">
                  <c:v>0.41818181818181799</c:v>
                </c:pt>
                <c:pt idx="15982">
                  <c:v>0.43636363636363601</c:v>
                </c:pt>
                <c:pt idx="15983">
                  <c:v>0.45454545454545398</c:v>
                </c:pt>
                <c:pt idx="15984">
                  <c:v>0.472727272727272</c:v>
                </c:pt>
                <c:pt idx="15985">
                  <c:v>0.49090909090909002</c:v>
                </c:pt>
                <c:pt idx="15986">
                  <c:v>0.50909090909090904</c:v>
                </c:pt>
                <c:pt idx="15987">
                  <c:v>0.527272727272727</c:v>
                </c:pt>
                <c:pt idx="15988">
                  <c:v>0.54545454545454497</c:v>
                </c:pt>
                <c:pt idx="15989">
                  <c:v>0.56363636363636305</c:v>
                </c:pt>
                <c:pt idx="15990">
                  <c:v>0.58181818181818101</c:v>
                </c:pt>
                <c:pt idx="15991">
                  <c:v>0.6</c:v>
                </c:pt>
                <c:pt idx="15992">
                  <c:v>0.61818181818181805</c:v>
                </c:pt>
                <c:pt idx="15993">
                  <c:v>0.63636363636363602</c:v>
                </c:pt>
                <c:pt idx="15994">
                  <c:v>0.65454545454545399</c:v>
                </c:pt>
                <c:pt idx="15995">
                  <c:v>0.67272727272727195</c:v>
                </c:pt>
                <c:pt idx="15996">
                  <c:v>0.69090909090909003</c:v>
                </c:pt>
                <c:pt idx="15997">
                  <c:v>0.70909090909090899</c:v>
                </c:pt>
                <c:pt idx="15998">
                  <c:v>0.72727272727272696</c:v>
                </c:pt>
                <c:pt idx="15999">
                  <c:v>0.74545454545454504</c:v>
                </c:pt>
                <c:pt idx="16000">
                  <c:v>0.763636363636363</c:v>
                </c:pt>
                <c:pt idx="16001">
                  <c:v>0.78181818181818097</c:v>
                </c:pt>
                <c:pt idx="16002">
                  <c:v>0.8</c:v>
                </c:pt>
                <c:pt idx="16003">
                  <c:v>0.81818181818181801</c:v>
                </c:pt>
                <c:pt idx="16004">
                  <c:v>0.83636363636363598</c:v>
                </c:pt>
                <c:pt idx="16005">
                  <c:v>0.85454545454545405</c:v>
                </c:pt>
                <c:pt idx="16006">
                  <c:v>0.87272727272727202</c:v>
                </c:pt>
                <c:pt idx="16007">
                  <c:v>0.89090909090908998</c:v>
                </c:pt>
                <c:pt idx="16008">
                  <c:v>0.90909090909090895</c:v>
                </c:pt>
                <c:pt idx="16009">
                  <c:v>0.92727272727272703</c:v>
                </c:pt>
                <c:pt idx="16010">
                  <c:v>0.94545454545454499</c:v>
                </c:pt>
                <c:pt idx="16011">
                  <c:v>0.96363636363636296</c:v>
                </c:pt>
                <c:pt idx="16012">
                  <c:v>0.98181818181818103</c:v>
                </c:pt>
                <c:pt idx="16013">
                  <c:v>0</c:v>
                </c:pt>
                <c:pt idx="16014">
                  <c:v>1.7857142857142801E-2</c:v>
                </c:pt>
                <c:pt idx="16015">
                  <c:v>3.5714285714285698E-2</c:v>
                </c:pt>
                <c:pt idx="16016">
                  <c:v>5.3571428571428499E-2</c:v>
                </c:pt>
                <c:pt idx="16017">
                  <c:v>7.1428571428571397E-2</c:v>
                </c:pt>
                <c:pt idx="16018">
                  <c:v>8.9285714285714204E-2</c:v>
                </c:pt>
                <c:pt idx="16019">
                  <c:v>0.107142857142857</c:v>
                </c:pt>
                <c:pt idx="16020">
                  <c:v>0.125</c:v>
                </c:pt>
                <c:pt idx="16021">
                  <c:v>0.14285714285714199</c:v>
                </c:pt>
                <c:pt idx="16022">
                  <c:v>0.160714285714285</c:v>
                </c:pt>
                <c:pt idx="16023">
                  <c:v>0.17857142857142799</c:v>
                </c:pt>
                <c:pt idx="16024">
                  <c:v>0.19642857142857101</c:v>
                </c:pt>
                <c:pt idx="16025">
                  <c:v>0.214285714285714</c:v>
                </c:pt>
                <c:pt idx="16026">
                  <c:v>0.23214285714285701</c:v>
                </c:pt>
                <c:pt idx="16027">
                  <c:v>0.25</c:v>
                </c:pt>
                <c:pt idx="16028">
                  <c:v>0.26785714285714202</c:v>
                </c:pt>
                <c:pt idx="16029">
                  <c:v>0.28571428571428498</c:v>
                </c:pt>
                <c:pt idx="16030">
                  <c:v>0.30357142857142799</c:v>
                </c:pt>
                <c:pt idx="16031">
                  <c:v>0.32142857142857101</c:v>
                </c:pt>
                <c:pt idx="16032">
                  <c:v>0.33928571428571402</c:v>
                </c:pt>
                <c:pt idx="16033">
                  <c:v>0.35714285714285698</c:v>
                </c:pt>
                <c:pt idx="16034">
                  <c:v>0.375</c:v>
                </c:pt>
                <c:pt idx="16035">
                  <c:v>0.39285714285714202</c:v>
                </c:pt>
                <c:pt idx="16036">
                  <c:v>0.41071428571428498</c:v>
                </c:pt>
                <c:pt idx="16037">
                  <c:v>0.42857142857142799</c:v>
                </c:pt>
                <c:pt idx="16038">
                  <c:v>0.44642857142857101</c:v>
                </c:pt>
                <c:pt idx="16039">
                  <c:v>0.46428571428571402</c:v>
                </c:pt>
                <c:pt idx="16040">
                  <c:v>0.48214285714285698</c:v>
                </c:pt>
                <c:pt idx="16041">
                  <c:v>0.5</c:v>
                </c:pt>
                <c:pt idx="16042">
                  <c:v>0.51785714285714202</c:v>
                </c:pt>
                <c:pt idx="16043">
                  <c:v>0.53571428571428503</c:v>
                </c:pt>
                <c:pt idx="16044">
                  <c:v>0.55357142857142805</c:v>
                </c:pt>
                <c:pt idx="16045">
                  <c:v>0.57142857142857095</c:v>
                </c:pt>
                <c:pt idx="16046">
                  <c:v>0.58928571428571397</c:v>
                </c:pt>
                <c:pt idx="16047">
                  <c:v>0.60714285714285698</c:v>
                </c:pt>
                <c:pt idx="16048">
                  <c:v>0.625</c:v>
                </c:pt>
                <c:pt idx="16049">
                  <c:v>0.64285714285714202</c:v>
                </c:pt>
                <c:pt idx="16050">
                  <c:v>0.66071428571428503</c:v>
                </c:pt>
                <c:pt idx="16051">
                  <c:v>0.67857142857142805</c:v>
                </c:pt>
                <c:pt idx="16052">
                  <c:v>0.69642857142857095</c:v>
                </c:pt>
                <c:pt idx="16053">
                  <c:v>0.71428571428571397</c:v>
                </c:pt>
                <c:pt idx="16054">
                  <c:v>0.73214285714285698</c:v>
                </c:pt>
                <c:pt idx="16055">
                  <c:v>0.75</c:v>
                </c:pt>
                <c:pt idx="16056">
                  <c:v>0.76785714285714202</c:v>
                </c:pt>
                <c:pt idx="16057">
                  <c:v>0.78571428571428503</c:v>
                </c:pt>
                <c:pt idx="16058">
                  <c:v>0.80357142857142805</c:v>
                </c:pt>
                <c:pt idx="16059">
                  <c:v>0.82142857142857095</c:v>
                </c:pt>
                <c:pt idx="16060">
                  <c:v>0.83928571428571397</c:v>
                </c:pt>
                <c:pt idx="16061">
                  <c:v>0.85714285714285698</c:v>
                </c:pt>
                <c:pt idx="16062">
                  <c:v>0.875</c:v>
                </c:pt>
                <c:pt idx="16063">
                  <c:v>0.89285714285714202</c:v>
                </c:pt>
                <c:pt idx="16064">
                  <c:v>0.91071428571428503</c:v>
                </c:pt>
                <c:pt idx="16065">
                  <c:v>0.92857142857142805</c:v>
                </c:pt>
                <c:pt idx="16066">
                  <c:v>0.94642857142857095</c:v>
                </c:pt>
                <c:pt idx="16067">
                  <c:v>0.96428571428571397</c:v>
                </c:pt>
                <c:pt idx="16068">
                  <c:v>0.98214285714285698</c:v>
                </c:pt>
                <c:pt idx="16069">
                  <c:v>0</c:v>
                </c:pt>
                <c:pt idx="16070">
                  <c:v>0.11111111111111099</c:v>
                </c:pt>
                <c:pt idx="16071">
                  <c:v>0.22222222222222199</c:v>
                </c:pt>
                <c:pt idx="16072">
                  <c:v>0.33333333333333298</c:v>
                </c:pt>
                <c:pt idx="16073">
                  <c:v>0.44444444444444398</c:v>
                </c:pt>
                <c:pt idx="16074">
                  <c:v>0.55555555555555503</c:v>
                </c:pt>
                <c:pt idx="16075">
                  <c:v>0.66666666666666596</c:v>
                </c:pt>
                <c:pt idx="16076">
                  <c:v>0.77777777777777701</c:v>
                </c:pt>
                <c:pt idx="16077">
                  <c:v>0.88888888888888795</c:v>
                </c:pt>
                <c:pt idx="16078">
                  <c:v>0</c:v>
                </c:pt>
                <c:pt idx="16079">
                  <c:v>2.77777777777777E-2</c:v>
                </c:pt>
                <c:pt idx="16080">
                  <c:v>5.5555555555555497E-2</c:v>
                </c:pt>
                <c:pt idx="16081">
                  <c:v>8.3333333333333301E-2</c:v>
                </c:pt>
                <c:pt idx="16082">
                  <c:v>0.11111111111111099</c:v>
                </c:pt>
                <c:pt idx="16083">
                  <c:v>0.13888888888888801</c:v>
                </c:pt>
                <c:pt idx="16084">
                  <c:v>0.16666666666666599</c:v>
                </c:pt>
                <c:pt idx="16085">
                  <c:v>0.194444444444444</c:v>
                </c:pt>
                <c:pt idx="16086">
                  <c:v>0.22222222222222199</c:v>
                </c:pt>
                <c:pt idx="16087">
                  <c:v>0.25</c:v>
                </c:pt>
                <c:pt idx="16088">
                  <c:v>0.27777777777777701</c:v>
                </c:pt>
                <c:pt idx="16089">
                  <c:v>0.30555555555555503</c:v>
                </c:pt>
                <c:pt idx="16090">
                  <c:v>0.33333333333333298</c:v>
                </c:pt>
                <c:pt idx="16091">
                  <c:v>0.36111111111111099</c:v>
                </c:pt>
                <c:pt idx="16092">
                  <c:v>0.38888888888888801</c:v>
                </c:pt>
                <c:pt idx="16093">
                  <c:v>0.41666666666666602</c:v>
                </c:pt>
                <c:pt idx="16094">
                  <c:v>0.44444444444444398</c:v>
                </c:pt>
                <c:pt idx="16095">
                  <c:v>0.47222222222222199</c:v>
                </c:pt>
                <c:pt idx="16096">
                  <c:v>0.5</c:v>
                </c:pt>
                <c:pt idx="16097">
                  <c:v>0.52777777777777701</c:v>
                </c:pt>
                <c:pt idx="16098">
                  <c:v>0.55555555555555503</c:v>
                </c:pt>
                <c:pt idx="16099">
                  <c:v>0.58333333333333304</c:v>
                </c:pt>
                <c:pt idx="16100">
                  <c:v>0.61111111111111105</c:v>
                </c:pt>
                <c:pt idx="16101">
                  <c:v>0.63888888888888795</c:v>
                </c:pt>
                <c:pt idx="16102">
                  <c:v>0.66666666666666596</c:v>
                </c:pt>
                <c:pt idx="16103">
                  <c:v>0.69444444444444398</c:v>
                </c:pt>
                <c:pt idx="16104">
                  <c:v>0.72222222222222199</c:v>
                </c:pt>
                <c:pt idx="16105">
                  <c:v>0.75</c:v>
                </c:pt>
                <c:pt idx="16106">
                  <c:v>0.77777777777777701</c:v>
                </c:pt>
                <c:pt idx="16107">
                  <c:v>0.80555555555555503</c:v>
                </c:pt>
                <c:pt idx="16108">
                  <c:v>0.83333333333333304</c:v>
                </c:pt>
                <c:pt idx="16109">
                  <c:v>0.86111111111111105</c:v>
                </c:pt>
                <c:pt idx="16110">
                  <c:v>0.88888888888888795</c:v>
                </c:pt>
                <c:pt idx="16111">
                  <c:v>0.91666666666666596</c:v>
                </c:pt>
                <c:pt idx="16112">
                  <c:v>0.94444444444444398</c:v>
                </c:pt>
                <c:pt idx="16113">
                  <c:v>0.97222222222222199</c:v>
                </c:pt>
                <c:pt idx="16114">
                  <c:v>0</c:v>
                </c:pt>
                <c:pt idx="16115">
                  <c:v>1.0869565217391301E-2</c:v>
                </c:pt>
                <c:pt idx="16116">
                  <c:v>2.1739130434782601E-2</c:v>
                </c:pt>
                <c:pt idx="16117">
                  <c:v>3.2608695652173898E-2</c:v>
                </c:pt>
                <c:pt idx="16118">
                  <c:v>4.3478260869565202E-2</c:v>
                </c:pt>
                <c:pt idx="16119">
                  <c:v>5.4347826086956499E-2</c:v>
                </c:pt>
                <c:pt idx="16120">
                  <c:v>6.5217391304347797E-2</c:v>
                </c:pt>
                <c:pt idx="16121">
                  <c:v>7.6086956521739094E-2</c:v>
                </c:pt>
                <c:pt idx="16122">
                  <c:v>8.6956521739130405E-2</c:v>
                </c:pt>
                <c:pt idx="16123">
                  <c:v>9.7826086956521702E-2</c:v>
                </c:pt>
                <c:pt idx="16124">
                  <c:v>0.108695652173913</c:v>
                </c:pt>
                <c:pt idx="16125">
                  <c:v>0.119565217391304</c:v>
                </c:pt>
                <c:pt idx="16126">
                  <c:v>0.13043478260869501</c:v>
                </c:pt>
                <c:pt idx="16127">
                  <c:v>0.141304347826086</c:v>
                </c:pt>
                <c:pt idx="16128">
                  <c:v>0.15217391304347799</c:v>
                </c:pt>
                <c:pt idx="16129">
                  <c:v>0.16304347826086901</c:v>
                </c:pt>
                <c:pt idx="16130">
                  <c:v>0.17391304347826</c:v>
                </c:pt>
                <c:pt idx="16131">
                  <c:v>0.184782608695652</c:v>
                </c:pt>
                <c:pt idx="16132">
                  <c:v>0.19565217391304299</c:v>
                </c:pt>
                <c:pt idx="16133">
                  <c:v>0.20652173913043401</c:v>
                </c:pt>
                <c:pt idx="16134">
                  <c:v>0.217391304347826</c:v>
                </c:pt>
                <c:pt idx="16135">
                  <c:v>0.22826086956521699</c:v>
                </c:pt>
                <c:pt idx="16136">
                  <c:v>0.23913043478260801</c:v>
                </c:pt>
                <c:pt idx="16137">
                  <c:v>0.25</c:v>
                </c:pt>
                <c:pt idx="16138">
                  <c:v>0.26086956521739102</c:v>
                </c:pt>
                <c:pt idx="16139">
                  <c:v>0.27173913043478198</c:v>
                </c:pt>
                <c:pt idx="16140">
                  <c:v>0.282608695652173</c:v>
                </c:pt>
                <c:pt idx="16141">
                  <c:v>0.29347826086956502</c:v>
                </c:pt>
                <c:pt idx="16142">
                  <c:v>0.30434782608695599</c:v>
                </c:pt>
                <c:pt idx="16143">
                  <c:v>0.31521739130434701</c:v>
                </c:pt>
                <c:pt idx="16144">
                  <c:v>0.32608695652173902</c:v>
                </c:pt>
                <c:pt idx="16145">
                  <c:v>0.33695652173912999</c:v>
                </c:pt>
                <c:pt idx="16146">
                  <c:v>0.34782608695652101</c:v>
                </c:pt>
                <c:pt idx="16147">
                  <c:v>0.35869565217391303</c:v>
                </c:pt>
                <c:pt idx="16148">
                  <c:v>0.36956521739130399</c:v>
                </c:pt>
                <c:pt idx="16149">
                  <c:v>0.38043478260869501</c:v>
                </c:pt>
                <c:pt idx="16150">
                  <c:v>0.39130434782608697</c:v>
                </c:pt>
                <c:pt idx="16151">
                  <c:v>0.40217391304347799</c:v>
                </c:pt>
                <c:pt idx="16152">
                  <c:v>0.41304347826086901</c:v>
                </c:pt>
                <c:pt idx="16153">
                  <c:v>0.42391304347825998</c:v>
                </c:pt>
                <c:pt idx="16154">
                  <c:v>0.434782608695652</c:v>
                </c:pt>
                <c:pt idx="16155">
                  <c:v>0.44565217391304301</c:v>
                </c:pt>
                <c:pt idx="16156">
                  <c:v>0.45652173913043398</c:v>
                </c:pt>
                <c:pt idx="16157">
                  <c:v>0.467391304347826</c:v>
                </c:pt>
                <c:pt idx="16158">
                  <c:v>0.47826086956521702</c:v>
                </c:pt>
                <c:pt idx="16159">
                  <c:v>0.48913043478260798</c:v>
                </c:pt>
                <c:pt idx="16160">
                  <c:v>0.5</c:v>
                </c:pt>
                <c:pt idx="16161">
                  <c:v>0.51086956521739102</c:v>
                </c:pt>
                <c:pt idx="16162">
                  <c:v>0.52173913043478204</c:v>
                </c:pt>
                <c:pt idx="16163">
                  <c:v>0.53260869565217395</c:v>
                </c:pt>
                <c:pt idx="16164">
                  <c:v>0.54347826086956497</c:v>
                </c:pt>
                <c:pt idx="16165">
                  <c:v>0.55434782608695599</c:v>
                </c:pt>
                <c:pt idx="16166">
                  <c:v>0.56521739130434701</c:v>
                </c:pt>
                <c:pt idx="16167">
                  <c:v>0.57608695652173902</c:v>
                </c:pt>
                <c:pt idx="16168">
                  <c:v>0.58695652173913004</c:v>
                </c:pt>
                <c:pt idx="16169">
                  <c:v>0.59782608695652095</c:v>
                </c:pt>
                <c:pt idx="16170">
                  <c:v>0.60869565217391297</c:v>
                </c:pt>
                <c:pt idx="16171">
                  <c:v>0.61956521739130399</c:v>
                </c:pt>
                <c:pt idx="16172">
                  <c:v>0.63043478260869501</c:v>
                </c:pt>
                <c:pt idx="16173">
                  <c:v>0.64130434782608603</c:v>
                </c:pt>
                <c:pt idx="16174">
                  <c:v>0.65217391304347805</c:v>
                </c:pt>
                <c:pt idx="16175">
                  <c:v>0.66304347826086896</c:v>
                </c:pt>
                <c:pt idx="16176">
                  <c:v>0.67391304347825998</c:v>
                </c:pt>
                <c:pt idx="16177">
                  <c:v>0.684782608695652</c:v>
                </c:pt>
                <c:pt idx="16178">
                  <c:v>0.69565217391304301</c:v>
                </c:pt>
                <c:pt idx="16179">
                  <c:v>0.70652173913043403</c:v>
                </c:pt>
                <c:pt idx="16180">
                  <c:v>0.71739130434782605</c:v>
                </c:pt>
                <c:pt idx="16181">
                  <c:v>0.72826086956521696</c:v>
                </c:pt>
                <c:pt idx="16182">
                  <c:v>0.73913043478260798</c:v>
                </c:pt>
                <c:pt idx="16183">
                  <c:v>0.75</c:v>
                </c:pt>
                <c:pt idx="16184">
                  <c:v>0.76086956521739102</c:v>
                </c:pt>
                <c:pt idx="16185">
                  <c:v>0.77173913043478204</c:v>
                </c:pt>
                <c:pt idx="16186">
                  <c:v>0.78260869565217395</c:v>
                </c:pt>
                <c:pt idx="16187">
                  <c:v>0.79347826086956497</c:v>
                </c:pt>
                <c:pt idx="16188">
                  <c:v>0.80434782608695599</c:v>
                </c:pt>
                <c:pt idx="16189">
                  <c:v>0.81521739130434701</c:v>
                </c:pt>
                <c:pt idx="16190">
                  <c:v>0.82608695652173902</c:v>
                </c:pt>
                <c:pt idx="16191">
                  <c:v>0.83695652173913004</c:v>
                </c:pt>
                <c:pt idx="16192">
                  <c:v>0.84782608695652095</c:v>
                </c:pt>
                <c:pt idx="16193">
                  <c:v>0.85869565217391297</c:v>
                </c:pt>
                <c:pt idx="16194">
                  <c:v>0.86956521739130399</c:v>
                </c:pt>
                <c:pt idx="16195">
                  <c:v>0.88043478260869501</c:v>
                </c:pt>
                <c:pt idx="16196">
                  <c:v>0.89130434782608603</c:v>
                </c:pt>
                <c:pt idx="16197">
                  <c:v>0.90217391304347805</c:v>
                </c:pt>
                <c:pt idx="16198">
                  <c:v>0.91304347826086896</c:v>
                </c:pt>
                <c:pt idx="16199">
                  <c:v>0.92391304347825998</c:v>
                </c:pt>
                <c:pt idx="16200">
                  <c:v>0.934782608695652</c:v>
                </c:pt>
                <c:pt idx="16201">
                  <c:v>0.94565217391304301</c:v>
                </c:pt>
                <c:pt idx="16202">
                  <c:v>0.95652173913043403</c:v>
                </c:pt>
                <c:pt idx="16203">
                  <c:v>0.96739130434782605</c:v>
                </c:pt>
                <c:pt idx="16204">
                  <c:v>0.97826086956521696</c:v>
                </c:pt>
                <c:pt idx="16205">
                  <c:v>0.98913043478260798</c:v>
                </c:pt>
                <c:pt idx="16206">
                  <c:v>0</c:v>
                </c:pt>
                <c:pt idx="16207">
                  <c:v>3.3333333333333298E-2</c:v>
                </c:pt>
                <c:pt idx="16208">
                  <c:v>6.6666666666666596E-2</c:v>
                </c:pt>
                <c:pt idx="16209">
                  <c:v>0.1</c:v>
                </c:pt>
                <c:pt idx="16210">
                  <c:v>0.133333333333333</c:v>
                </c:pt>
                <c:pt idx="16211">
                  <c:v>0.16666666666666599</c:v>
                </c:pt>
                <c:pt idx="16212">
                  <c:v>0.2</c:v>
                </c:pt>
                <c:pt idx="16213">
                  <c:v>0.233333333333333</c:v>
                </c:pt>
                <c:pt idx="16214">
                  <c:v>0.266666666666666</c:v>
                </c:pt>
                <c:pt idx="16215">
                  <c:v>0.3</c:v>
                </c:pt>
                <c:pt idx="16216">
                  <c:v>0.33333333333333298</c:v>
                </c:pt>
                <c:pt idx="16217">
                  <c:v>0.36666666666666597</c:v>
                </c:pt>
                <c:pt idx="16218">
                  <c:v>0.4</c:v>
                </c:pt>
                <c:pt idx="16219">
                  <c:v>0.43333333333333302</c:v>
                </c:pt>
                <c:pt idx="16220">
                  <c:v>0.46666666666666601</c:v>
                </c:pt>
                <c:pt idx="16221">
                  <c:v>0.5</c:v>
                </c:pt>
                <c:pt idx="16222">
                  <c:v>0.53333333333333299</c:v>
                </c:pt>
                <c:pt idx="16223">
                  <c:v>0.56666666666666599</c:v>
                </c:pt>
                <c:pt idx="16224">
                  <c:v>0.6</c:v>
                </c:pt>
                <c:pt idx="16225">
                  <c:v>0.63333333333333297</c:v>
                </c:pt>
                <c:pt idx="16226">
                  <c:v>0.66666666666666596</c:v>
                </c:pt>
                <c:pt idx="16227">
                  <c:v>0.7</c:v>
                </c:pt>
                <c:pt idx="16228">
                  <c:v>0.73333333333333295</c:v>
                </c:pt>
                <c:pt idx="16229">
                  <c:v>0.76666666666666605</c:v>
                </c:pt>
                <c:pt idx="16230">
                  <c:v>0.8</c:v>
                </c:pt>
                <c:pt idx="16231">
                  <c:v>0.83333333333333304</c:v>
                </c:pt>
                <c:pt idx="16232">
                  <c:v>0.86666666666666603</c:v>
                </c:pt>
                <c:pt idx="16233">
                  <c:v>0.9</c:v>
                </c:pt>
                <c:pt idx="16234">
                  <c:v>0.93333333333333302</c:v>
                </c:pt>
                <c:pt idx="16235">
                  <c:v>0.96666666666666601</c:v>
                </c:pt>
                <c:pt idx="16236">
                  <c:v>0</c:v>
                </c:pt>
                <c:pt idx="16237">
                  <c:v>1.8867924528301799E-2</c:v>
                </c:pt>
                <c:pt idx="16238">
                  <c:v>3.7735849056603703E-2</c:v>
                </c:pt>
                <c:pt idx="16239">
                  <c:v>5.6603773584905599E-2</c:v>
                </c:pt>
                <c:pt idx="16240">
                  <c:v>7.5471698113207503E-2</c:v>
                </c:pt>
                <c:pt idx="16241">
                  <c:v>9.4339622641509399E-2</c:v>
                </c:pt>
                <c:pt idx="16242">
                  <c:v>0.113207547169811</c:v>
                </c:pt>
                <c:pt idx="16243">
                  <c:v>0.13207547169811301</c:v>
                </c:pt>
                <c:pt idx="16244">
                  <c:v>0.15094339622641501</c:v>
                </c:pt>
                <c:pt idx="16245">
                  <c:v>0.169811320754716</c:v>
                </c:pt>
                <c:pt idx="16246">
                  <c:v>0.18867924528301799</c:v>
                </c:pt>
                <c:pt idx="16247">
                  <c:v>0.20754716981131999</c:v>
                </c:pt>
                <c:pt idx="16248">
                  <c:v>0.22641509433962201</c:v>
                </c:pt>
                <c:pt idx="16249">
                  <c:v>0.245283018867924</c:v>
                </c:pt>
                <c:pt idx="16250">
                  <c:v>0.26415094339622602</c:v>
                </c:pt>
                <c:pt idx="16251">
                  <c:v>0.28301886792452802</c:v>
                </c:pt>
                <c:pt idx="16252">
                  <c:v>0.30188679245283001</c:v>
                </c:pt>
                <c:pt idx="16253">
                  <c:v>0.320754716981132</c:v>
                </c:pt>
                <c:pt idx="16254">
                  <c:v>0.339622641509433</c:v>
                </c:pt>
                <c:pt idx="16255">
                  <c:v>0.35849056603773499</c:v>
                </c:pt>
                <c:pt idx="16256">
                  <c:v>0.37735849056603699</c:v>
                </c:pt>
                <c:pt idx="16257">
                  <c:v>0.39622641509433898</c:v>
                </c:pt>
                <c:pt idx="16258">
                  <c:v>0.41509433962264097</c:v>
                </c:pt>
                <c:pt idx="16259">
                  <c:v>0.43396226415094302</c:v>
                </c:pt>
                <c:pt idx="16260">
                  <c:v>0.45283018867924502</c:v>
                </c:pt>
                <c:pt idx="16261">
                  <c:v>0.47169811320754701</c:v>
                </c:pt>
                <c:pt idx="16262">
                  <c:v>0.490566037735849</c:v>
                </c:pt>
                <c:pt idx="16263">
                  <c:v>0.50943396226415005</c:v>
                </c:pt>
                <c:pt idx="16264">
                  <c:v>0.52830188679245205</c:v>
                </c:pt>
                <c:pt idx="16265">
                  <c:v>0.54716981132075404</c:v>
                </c:pt>
                <c:pt idx="16266">
                  <c:v>0.56603773584905603</c:v>
                </c:pt>
                <c:pt idx="16267">
                  <c:v>0.58490566037735803</c:v>
                </c:pt>
                <c:pt idx="16268">
                  <c:v>0.60377358490566002</c:v>
                </c:pt>
                <c:pt idx="16269">
                  <c:v>0.62264150943396201</c:v>
                </c:pt>
                <c:pt idx="16270">
                  <c:v>0.64150943396226401</c:v>
                </c:pt>
                <c:pt idx="16271">
                  <c:v>0.660377358490566</c:v>
                </c:pt>
                <c:pt idx="16272">
                  <c:v>0.679245283018867</c:v>
                </c:pt>
                <c:pt idx="16273">
                  <c:v>0.69811320754716899</c:v>
                </c:pt>
                <c:pt idx="16274">
                  <c:v>0.71698113207547098</c:v>
                </c:pt>
                <c:pt idx="16275">
                  <c:v>0.73584905660377298</c:v>
                </c:pt>
                <c:pt idx="16276">
                  <c:v>0.75471698113207497</c:v>
                </c:pt>
                <c:pt idx="16277">
                  <c:v>0.77358490566037696</c:v>
                </c:pt>
                <c:pt idx="16278">
                  <c:v>0.79245283018867896</c:v>
                </c:pt>
                <c:pt idx="16279">
                  <c:v>0.81132075471698095</c:v>
                </c:pt>
                <c:pt idx="16280">
                  <c:v>0.83018867924528295</c:v>
                </c:pt>
                <c:pt idx="16281">
                  <c:v>0.84905660377358405</c:v>
                </c:pt>
                <c:pt idx="16282">
                  <c:v>0.86792452830188604</c:v>
                </c:pt>
                <c:pt idx="16283">
                  <c:v>0.88679245283018804</c:v>
                </c:pt>
                <c:pt idx="16284">
                  <c:v>0.90566037735849003</c:v>
                </c:pt>
                <c:pt idx="16285">
                  <c:v>0.92452830188679203</c:v>
                </c:pt>
                <c:pt idx="16286">
                  <c:v>0.94339622641509402</c:v>
                </c:pt>
                <c:pt idx="16287">
                  <c:v>0.96226415094339601</c:v>
                </c:pt>
                <c:pt idx="16288">
                  <c:v>0.98113207547169801</c:v>
                </c:pt>
                <c:pt idx="16289">
                  <c:v>0</c:v>
                </c:pt>
                <c:pt idx="16290">
                  <c:v>1.3333333333333299E-2</c:v>
                </c:pt>
                <c:pt idx="16291">
                  <c:v>2.6666666666666599E-2</c:v>
                </c:pt>
                <c:pt idx="16292">
                  <c:v>0.04</c:v>
                </c:pt>
                <c:pt idx="16293">
                  <c:v>5.3333333333333302E-2</c:v>
                </c:pt>
                <c:pt idx="16294">
                  <c:v>6.6666666666666596E-2</c:v>
                </c:pt>
                <c:pt idx="16295">
                  <c:v>0.08</c:v>
                </c:pt>
                <c:pt idx="16296">
                  <c:v>9.3333333333333296E-2</c:v>
                </c:pt>
                <c:pt idx="16297">
                  <c:v>0.10666666666666599</c:v>
                </c:pt>
                <c:pt idx="16298">
                  <c:v>0.12</c:v>
                </c:pt>
                <c:pt idx="16299">
                  <c:v>0.133333333333333</c:v>
                </c:pt>
                <c:pt idx="16300">
                  <c:v>0.146666666666666</c:v>
                </c:pt>
                <c:pt idx="16301">
                  <c:v>0.16</c:v>
                </c:pt>
                <c:pt idx="16302">
                  <c:v>0.17333333333333301</c:v>
                </c:pt>
                <c:pt idx="16303">
                  <c:v>0.18666666666666601</c:v>
                </c:pt>
                <c:pt idx="16304">
                  <c:v>0.2</c:v>
                </c:pt>
                <c:pt idx="16305">
                  <c:v>0.21333333333333299</c:v>
                </c:pt>
                <c:pt idx="16306">
                  <c:v>0.22666666666666599</c:v>
                </c:pt>
                <c:pt idx="16307">
                  <c:v>0.24</c:v>
                </c:pt>
                <c:pt idx="16308">
                  <c:v>0.25333333333333302</c:v>
                </c:pt>
                <c:pt idx="16309">
                  <c:v>0.266666666666666</c:v>
                </c:pt>
                <c:pt idx="16310">
                  <c:v>0.28000000000000003</c:v>
                </c:pt>
                <c:pt idx="16311">
                  <c:v>0.293333333333333</c:v>
                </c:pt>
                <c:pt idx="16312">
                  <c:v>0.30666666666666598</c:v>
                </c:pt>
                <c:pt idx="16313">
                  <c:v>0.32</c:v>
                </c:pt>
                <c:pt idx="16314">
                  <c:v>0.33333333333333298</c:v>
                </c:pt>
                <c:pt idx="16315">
                  <c:v>0.34666666666666601</c:v>
                </c:pt>
                <c:pt idx="16316">
                  <c:v>0.36</c:v>
                </c:pt>
                <c:pt idx="16317">
                  <c:v>0.37333333333333302</c:v>
                </c:pt>
                <c:pt idx="16318">
                  <c:v>0.38666666666666599</c:v>
                </c:pt>
                <c:pt idx="16319">
                  <c:v>0.4</c:v>
                </c:pt>
                <c:pt idx="16320">
                  <c:v>0.413333333333333</c:v>
                </c:pt>
                <c:pt idx="16321">
                  <c:v>0.42666666666666597</c:v>
                </c:pt>
                <c:pt idx="16322">
                  <c:v>0.44</c:v>
                </c:pt>
                <c:pt idx="16323">
                  <c:v>0.45333333333333298</c:v>
                </c:pt>
                <c:pt idx="16324">
                  <c:v>0.46666666666666601</c:v>
                </c:pt>
                <c:pt idx="16325">
                  <c:v>0.48</c:v>
                </c:pt>
                <c:pt idx="16326">
                  <c:v>0.49333333333333301</c:v>
                </c:pt>
                <c:pt idx="16327">
                  <c:v>0.50666666666666604</c:v>
                </c:pt>
                <c:pt idx="16328">
                  <c:v>0.52</c:v>
                </c:pt>
                <c:pt idx="16329">
                  <c:v>0.53333333333333299</c:v>
                </c:pt>
                <c:pt idx="16330">
                  <c:v>0.54666666666666597</c:v>
                </c:pt>
                <c:pt idx="16331">
                  <c:v>0.56000000000000005</c:v>
                </c:pt>
                <c:pt idx="16332">
                  <c:v>0.57333333333333303</c:v>
                </c:pt>
                <c:pt idx="16333">
                  <c:v>0.586666666666666</c:v>
                </c:pt>
                <c:pt idx="16334">
                  <c:v>0.6</c:v>
                </c:pt>
                <c:pt idx="16335">
                  <c:v>0.61333333333333295</c:v>
                </c:pt>
                <c:pt idx="16336">
                  <c:v>0.62666666666666604</c:v>
                </c:pt>
                <c:pt idx="16337">
                  <c:v>0.64</c:v>
                </c:pt>
                <c:pt idx="16338">
                  <c:v>0.65333333333333299</c:v>
                </c:pt>
                <c:pt idx="16339">
                  <c:v>0.66666666666666596</c:v>
                </c:pt>
                <c:pt idx="16340">
                  <c:v>0.68</c:v>
                </c:pt>
                <c:pt idx="16341">
                  <c:v>0.69333333333333302</c:v>
                </c:pt>
                <c:pt idx="16342">
                  <c:v>0.706666666666666</c:v>
                </c:pt>
                <c:pt idx="16343">
                  <c:v>0.72</c:v>
                </c:pt>
                <c:pt idx="16344">
                  <c:v>0.73333333333333295</c:v>
                </c:pt>
                <c:pt idx="16345">
                  <c:v>0.74666666666666603</c:v>
                </c:pt>
                <c:pt idx="16346">
                  <c:v>0.76</c:v>
                </c:pt>
                <c:pt idx="16347">
                  <c:v>0.77333333333333298</c:v>
                </c:pt>
                <c:pt idx="16348">
                  <c:v>0.78666666666666596</c:v>
                </c:pt>
                <c:pt idx="16349">
                  <c:v>0.8</c:v>
                </c:pt>
                <c:pt idx="16350">
                  <c:v>0.81333333333333302</c:v>
                </c:pt>
                <c:pt idx="16351">
                  <c:v>0.82666666666666599</c:v>
                </c:pt>
                <c:pt idx="16352">
                  <c:v>0.84</c:v>
                </c:pt>
                <c:pt idx="16353">
                  <c:v>0.85333333333333306</c:v>
                </c:pt>
                <c:pt idx="16354">
                  <c:v>0.86666666666666603</c:v>
                </c:pt>
                <c:pt idx="16355">
                  <c:v>0.88</c:v>
                </c:pt>
                <c:pt idx="16356">
                  <c:v>0.89333333333333298</c:v>
                </c:pt>
                <c:pt idx="16357">
                  <c:v>0.90666666666666595</c:v>
                </c:pt>
                <c:pt idx="16358">
                  <c:v>0.92</c:v>
                </c:pt>
                <c:pt idx="16359">
                  <c:v>0.93333333333333302</c:v>
                </c:pt>
                <c:pt idx="16360">
                  <c:v>0.94666666666666599</c:v>
                </c:pt>
                <c:pt idx="16361">
                  <c:v>0.96</c:v>
                </c:pt>
                <c:pt idx="16362">
                  <c:v>0.97333333333333305</c:v>
                </c:pt>
                <c:pt idx="16363">
                  <c:v>0.98666666666666603</c:v>
                </c:pt>
                <c:pt idx="16364">
                  <c:v>0</c:v>
                </c:pt>
                <c:pt idx="16365">
                  <c:v>6.8965517241379301E-3</c:v>
                </c:pt>
                <c:pt idx="16366">
                  <c:v>1.3793103448275799E-2</c:v>
                </c:pt>
                <c:pt idx="16367">
                  <c:v>2.0689655172413699E-2</c:v>
                </c:pt>
                <c:pt idx="16368">
                  <c:v>2.7586206896551699E-2</c:v>
                </c:pt>
                <c:pt idx="16369">
                  <c:v>3.4482758620689599E-2</c:v>
                </c:pt>
                <c:pt idx="16370">
                  <c:v>4.1379310344827502E-2</c:v>
                </c:pt>
                <c:pt idx="16371">
                  <c:v>4.8275862068965503E-2</c:v>
                </c:pt>
                <c:pt idx="16372">
                  <c:v>5.5172413793103399E-2</c:v>
                </c:pt>
                <c:pt idx="16373">
                  <c:v>6.2068965517241302E-2</c:v>
                </c:pt>
                <c:pt idx="16374">
                  <c:v>6.8965517241379296E-2</c:v>
                </c:pt>
                <c:pt idx="16375">
                  <c:v>7.5862068965517199E-2</c:v>
                </c:pt>
                <c:pt idx="16376">
                  <c:v>8.2758620689655102E-2</c:v>
                </c:pt>
                <c:pt idx="16377">
                  <c:v>8.9655172413793102E-2</c:v>
                </c:pt>
                <c:pt idx="16378">
                  <c:v>9.6551724137931005E-2</c:v>
                </c:pt>
                <c:pt idx="16379">
                  <c:v>0.10344827586206801</c:v>
                </c:pt>
                <c:pt idx="16380">
                  <c:v>0.11034482758620601</c:v>
                </c:pt>
                <c:pt idx="16381">
                  <c:v>0.11724137931034399</c:v>
                </c:pt>
                <c:pt idx="16382">
                  <c:v>0.12413793103448199</c:v>
                </c:pt>
                <c:pt idx="16383">
                  <c:v>0.13103448275862001</c:v>
                </c:pt>
                <c:pt idx="16384">
                  <c:v>0.13793103448275801</c:v>
                </c:pt>
                <c:pt idx="16385">
                  <c:v>0.14482758620689601</c:v>
                </c:pt>
                <c:pt idx="16386">
                  <c:v>0.15172413793103401</c:v>
                </c:pt>
                <c:pt idx="16387">
                  <c:v>0.15862068965517201</c:v>
                </c:pt>
                <c:pt idx="16388">
                  <c:v>0.16551724137931001</c:v>
                </c:pt>
                <c:pt idx="16389">
                  <c:v>0.17241379310344801</c:v>
                </c:pt>
                <c:pt idx="16390">
                  <c:v>0.17931034482758601</c:v>
                </c:pt>
                <c:pt idx="16391">
                  <c:v>0.18620689655172401</c:v>
                </c:pt>
                <c:pt idx="16392">
                  <c:v>0.19310344827586201</c:v>
                </c:pt>
                <c:pt idx="16393">
                  <c:v>0.2</c:v>
                </c:pt>
                <c:pt idx="16394">
                  <c:v>0.20689655172413701</c:v>
                </c:pt>
                <c:pt idx="16395">
                  <c:v>0.21379310344827501</c:v>
                </c:pt>
                <c:pt idx="16396">
                  <c:v>0.22068965517241301</c:v>
                </c:pt>
                <c:pt idx="16397">
                  <c:v>0.22758620689655101</c:v>
                </c:pt>
                <c:pt idx="16398">
                  <c:v>0.23448275862068901</c:v>
                </c:pt>
                <c:pt idx="16399">
                  <c:v>0.24137931034482701</c:v>
                </c:pt>
                <c:pt idx="16400">
                  <c:v>0.24827586206896499</c:v>
                </c:pt>
                <c:pt idx="16401">
                  <c:v>0.25517241379310301</c:v>
                </c:pt>
                <c:pt idx="16402">
                  <c:v>0.26206896551724101</c:v>
                </c:pt>
                <c:pt idx="16403">
                  <c:v>0.26896551724137902</c:v>
                </c:pt>
                <c:pt idx="16404">
                  <c:v>0.27586206896551702</c:v>
                </c:pt>
                <c:pt idx="16405">
                  <c:v>0.28275862068965502</c:v>
                </c:pt>
                <c:pt idx="16406">
                  <c:v>0.28965517241379302</c:v>
                </c:pt>
                <c:pt idx="16407">
                  <c:v>0.29655172413793102</c:v>
                </c:pt>
                <c:pt idx="16408">
                  <c:v>0.30344827586206802</c:v>
                </c:pt>
                <c:pt idx="16409">
                  <c:v>0.31034482758620602</c:v>
                </c:pt>
                <c:pt idx="16410">
                  <c:v>0.31724137931034402</c:v>
                </c:pt>
                <c:pt idx="16411">
                  <c:v>0.32413793103448202</c:v>
                </c:pt>
                <c:pt idx="16412">
                  <c:v>0.33103448275862002</c:v>
                </c:pt>
                <c:pt idx="16413">
                  <c:v>0.33793103448275802</c:v>
                </c:pt>
                <c:pt idx="16414">
                  <c:v>0.34482758620689602</c:v>
                </c:pt>
                <c:pt idx="16415">
                  <c:v>0.35172413793103402</c:v>
                </c:pt>
                <c:pt idx="16416">
                  <c:v>0.35862068965517202</c:v>
                </c:pt>
                <c:pt idx="16417">
                  <c:v>0.36551724137931002</c:v>
                </c:pt>
                <c:pt idx="16418">
                  <c:v>0.37241379310344802</c:v>
                </c:pt>
                <c:pt idx="16419">
                  <c:v>0.37931034482758602</c:v>
                </c:pt>
                <c:pt idx="16420">
                  <c:v>0.38620689655172402</c:v>
                </c:pt>
                <c:pt idx="16421">
                  <c:v>0.39310344827586202</c:v>
                </c:pt>
                <c:pt idx="16422">
                  <c:v>0.4</c:v>
                </c:pt>
                <c:pt idx="16423">
                  <c:v>0.40689655172413702</c:v>
                </c:pt>
                <c:pt idx="16424">
                  <c:v>0.41379310344827502</c:v>
                </c:pt>
                <c:pt idx="16425">
                  <c:v>0.42068965517241302</c:v>
                </c:pt>
                <c:pt idx="16426">
                  <c:v>0.42758620689655102</c:v>
                </c:pt>
                <c:pt idx="16427">
                  <c:v>0.43448275862068902</c:v>
                </c:pt>
                <c:pt idx="16428">
                  <c:v>0.44137931034482702</c:v>
                </c:pt>
                <c:pt idx="16429">
                  <c:v>0.44827586206896503</c:v>
                </c:pt>
                <c:pt idx="16430">
                  <c:v>0.45517241379310303</c:v>
                </c:pt>
                <c:pt idx="16431">
                  <c:v>0.46206896551724103</c:v>
                </c:pt>
                <c:pt idx="16432">
                  <c:v>0.46896551724137903</c:v>
                </c:pt>
                <c:pt idx="16433">
                  <c:v>0.47586206896551703</c:v>
                </c:pt>
                <c:pt idx="16434">
                  <c:v>0.48275862068965503</c:v>
                </c:pt>
                <c:pt idx="16435">
                  <c:v>0.48965517241379303</c:v>
                </c:pt>
                <c:pt idx="16436">
                  <c:v>0.49655172413793103</c:v>
                </c:pt>
                <c:pt idx="16437">
                  <c:v>0.50344827586206897</c:v>
                </c:pt>
                <c:pt idx="16438">
                  <c:v>0.51034482758620603</c:v>
                </c:pt>
                <c:pt idx="16439">
                  <c:v>0.51724137931034397</c:v>
                </c:pt>
                <c:pt idx="16440">
                  <c:v>0.52413793103448203</c:v>
                </c:pt>
                <c:pt idx="16441">
                  <c:v>0.53103448275861997</c:v>
                </c:pt>
                <c:pt idx="16442">
                  <c:v>0.53793103448275803</c:v>
                </c:pt>
                <c:pt idx="16443">
                  <c:v>0.54482758620689598</c:v>
                </c:pt>
                <c:pt idx="16444">
                  <c:v>0.55172413793103403</c:v>
                </c:pt>
                <c:pt idx="16445">
                  <c:v>0.55862068965517198</c:v>
                </c:pt>
                <c:pt idx="16446">
                  <c:v>0.56551724137931003</c:v>
                </c:pt>
                <c:pt idx="16447">
                  <c:v>0.57241379310344798</c:v>
                </c:pt>
                <c:pt idx="16448">
                  <c:v>0.57931034482758603</c:v>
                </c:pt>
                <c:pt idx="16449">
                  <c:v>0.58620689655172398</c:v>
                </c:pt>
                <c:pt idx="16450">
                  <c:v>0.59310344827586203</c:v>
                </c:pt>
                <c:pt idx="16451">
                  <c:v>0.6</c:v>
                </c:pt>
                <c:pt idx="16452">
                  <c:v>0.60689655172413703</c:v>
                </c:pt>
                <c:pt idx="16453">
                  <c:v>0.61379310344827498</c:v>
                </c:pt>
                <c:pt idx="16454">
                  <c:v>0.62068965517241304</c:v>
                </c:pt>
                <c:pt idx="16455">
                  <c:v>0.62758620689655098</c:v>
                </c:pt>
                <c:pt idx="16456">
                  <c:v>0.63448275862068904</c:v>
                </c:pt>
                <c:pt idx="16457">
                  <c:v>0.64137931034482698</c:v>
                </c:pt>
                <c:pt idx="16458">
                  <c:v>0.64827586206896504</c:v>
                </c:pt>
                <c:pt idx="16459">
                  <c:v>0.65517241379310298</c:v>
                </c:pt>
                <c:pt idx="16460">
                  <c:v>0.66206896551724104</c:v>
                </c:pt>
                <c:pt idx="16461">
                  <c:v>0.66896551724137898</c:v>
                </c:pt>
                <c:pt idx="16462">
                  <c:v>0.67586206896551704</c:v>
                </c:pt>
                <c:pt idx="16463">
                  <c:v>0.68275862068965498</c:v>
                </c:pt>
                <c:pt idx="16464">
                  <c:v>0.68965517241379304</c:v>
                </c:pt>
                <c:pt idx="16465">
                  <c:v>0.69655172413793098</c:v>
                </c:pt>
                <c:pt idx="16466">
                  <c:v>0.70344827586206804</c:v>
                </c:pt>
                <c:pt idx="16467">
                  <c:v>0.71034482758620598</c:v>
                </c:pt>
                <c:pt idx="16468">
                  <c:v>0.71724137931034404</c:v>
                </c:pt>
                <c:pt idx="16469">
                  <c:v>0.72413793103448199</c:v>
                </c:pt>
                <c:pt idx="16470">
                  <c:v>0.73103448275862004</c:v>
                </c:pt>
                <c:pt idx="16471">
                  <c:v>0.73793103448275799</c:v>
                </c:pt>
                <c:pt idx="16472">
                  <c:v>0.74482758620689604</c:v>
                </c:pt>
                <c:pt idx="16473">
                  <c:v>0.75172413793103399</c:v>
                </c:pt>
                <c:pt idx="16474">
                  <c:v>0.75862068965517204</c:v>
                </c:pt>
                <c:pt idx="16475">
                  <c:v>0.76551724137930999</c:v>
                </c:pt>
                <c:pt idx="16476">
                  <c:v>0.77241379310344804</c:v>
                </c:pt>
                <c:pt idx="16477">
                  <c:v>0.77931034482758599</c:v>
                </c:pt>
                <c:pt idx="16478">
                  <c:v>0.78620689655172404</c:v>
                </c:pt>
                <c:pt idx="16479">
                  <c:v>0.79310344827586199</c:v>
                </c:pt>
                <c:pt idx="16480">
                  <c:v>0.8</c:v>
                </c:pt>
                <c:pt idx="16481">
                  <c:v>0.80689655172413699</c:v>
                </c:pt>
                <c:pt idx="16482">
                  <c:v>0.81379310344827505</c:v>
                </c:pt>
                <c:pt idx="16483">
                  <c:v>0.82068965517241299</c:v>
                </c:pt>
                <c:pt idx="16484">
                  <c:v>0.82758620689655105</c:v>
                </c:pt>
                <c:pt idx="16485">
                  <c:v>0.83448275862068899</c:v>
                </c:pt>
                <c:pt idx="16486">
                  <c:v>0.84137931034482705</c:v>
                </c:pt>
                <c:pt idx="16487">
                  <c:v>0.84827586206896499</c:v>
                </c:pt>
                <c:pt idx="16488">
                  <c:v>0.85517241379310305</c:v>
                </c:pt>
                <c:pt idx="16489">
                  <c:v>0.86206896551724099</c:v>
                </c:pt>
                <c:pt idx="16490">
                  <c:v>0.86896551724137905</c:v>
                </c:pt>
                <c:pt idx="16491">
                  <c:v>0.87586206896551699</c:v>
                </c:pt>
                <c:pt idx="16492">
                  <c:v>0.88275862068965505</c:v>
                </c:pt>
                <c:pt idx="16493">
                  <c:v>0.88965517241379299</c:v>
                </c:pt>
                <c:pt idx="16494">
                  <c:v>0.89655172413793105</c:v>
                </c:pt>
                <c:pt idx="16495">
                  <c:v>0.90344827586206899</c:v>
                </c:pt>
                <c:pt idx="16496">
                  <c:v>0.91034482758620605</c:v>
                </c:pt>
                <c:pt idx="16497">
                  <c:v>0.917241379310344</c:v>
                </c:pt>
                <c:pt idx="16498">
                  <c:v>0.92413793103448205</c:v>
                </c:pt>
                <c:pt idx="16499">
                  <c:v>0.93103448275862</c:v>
                </c:pt>
                <c:pt idx="16500">
                  <c:v>0.93793103448275805</c:v>
                </c:pt>
                <c:pt idx="16501">
                  <c:v>0.944827586206896</c:v>
                </c:pt>
                <c:pt idx="16502">
                  <c:v>0.95172413793103405</c:v>
                </c:pt>
                <c:pt idx="16503">
                  <c:v>0.958620689655172</c:v>
                </c:pt>
                <c:pt idx="16504">
                  <c:v>0.96551724137931005</c:v>
                </c:pt>
                <c:pt idx="16505">
                  <c:v>0.972413793103448</c:v>
                </c:pt>
                <c:pt idx="16506">
                  <c:v>0.97931034482758605</c:v>
                </c:pt>
                <c:pt idx="16507">
                  <c:v>0.986206896551724</c:v>
                </c:pt>
                <c:pt idx="16508">
                  <c:v>0.99310344827586206</c:v>
                </c:pt>
                <c:pt idx="16509">
                  <c:v>0</c:v>
                </c:pt>
                <c:pt idx="16510">
                  <c:v>1.7857142857142801E-2</c:v>
                </c:pt>
                <c:pt idx="16511">
                  <c:v>3.5714285714285698E-2</c:v>
                </c:pt>
                <c:pt idx="16512">
                  <c:v>5.3571428571428499E-2</c:v>
                </c:pt>
                <c:pt idx="16513">
                  <c:v>7.1428571428571397E-2</c:v>
                </c:pt>
                <c:pt idx="16514">
                  <c:v>8.9285714285714204E-2</c:v>
                </c:pt>
                <c:pt idx="16515">
                  <c:v>0.107142857142857</c:v>
                </c:pt>
                <c:pt idx="16516">
                  <c:v>0.125</c:v>
                </c:pt>
                <c:pt idx="16517">
                  <c:v>0.14285714285714199</c:v>
                </c:pt>
                <c:pt idx="16518">
                  <c:v>0.160714285714285</c:v>
                </c:pt>
                <c:pt idx="16519">
                  <c:v>0.17857142857142799</c:v>
                </c:pt>
                <c:pt idx="16520">
                  <c:v>0.19642857142857101</c:v>
                </c:pt>
                <c:pt idx="16521">
                  <c:v>0.214285714285714</c:v>
                </c:pt>
                <c:pt idx="16522">
                  <c:v>0.23214285714285701</c:v>
                </c:pt>
                <c:pt idx="16523">
                  <c:v>0.25</c:v>
                </c:pt>
                <c:pt idx="16524">
                  <c:v>0.26785714285714202</c:v>
                </c:pt>
                <c:pt idx="16525">
                  <c:v>0.28571428571428498</c:v>
                </c:pt>
                <c:pt idx="16526">
                  <c:v>0.30357142857142799</c:v>
                </c:pt>
                <c:pt idx="16527">
                  <c:v>0.32142857142857101</c:v>
                </c:pt>
                <c:pt idx="16528">
                  <c:v>0.33928571428571402</c:v>
                </c:pt>
                <c:pt idx="16529">
                  <c:v>0.35714285714285698</c:v>
                </c:pt>
                <c:pt idx="16530">
                  <c:v>0.375</c:v>
                </c:pt>
                <c:pt idx="16531">
                  <c:v>0.39285714285714202</c:v>
                </c:pt>
                <c:pt idx="16532">
                  <c:v>0.41071428571428498</c:v>
                </c:pt>
                <c:pt idx="16533">
                  <c:v>0.42857142857142799</c:v>
                </c:pt>
                <c:pt idx="16534">
                  <c:v>0.44642857142857101</c:v>
                </c:pt>
                <c:pt idx="16535">
                  <c:v>0.46428571428571402</c:v>
                </c:pt>
                <c:pt idx="16536">
                  <c:v>0.48214285714285698</c:v>
                </c:pt>
                <c:pt idx="16537">
                  <c:v>0.5</c:v>
                </c:pt>
                <c:pt idx="16538">
                  <c:v>0.51785714285714202</c:v>
                </c:pt>
                <c:pt idx="16539">
                  <c:v>0.53571428571428503</c:v>
                </c:pt>
                <c:pt idx="16540">
                  <c:v>0.55357142857142805</c:v>
                </c:pt>
                <c:pt idx="16541">
                  <c:v>0.57142857142857095</c:v>
                </c:pt>
                <c:pt idx="16542">
                  <c:v>0.58928571428571397</c:v>
                </c:pt>
                <c:pt idx="16543">
                  <c:v>0.60714285714285698</c:v>
                </c:pt>
                <c:pt idx="16544">
                  <c:v>0.625</c:v>
                </c:pt>
                <c:pt idx="16545">
                  <c:v>0.64285714285714202</c:v>
                </c:pt>
                <c:pt idx="16546">
                  <c:v>0.66071428571428503</c:v>
                </c:pt>
                <c:pt idx="16547">
                  <c:v>0.67857142857142805</c:v>
                </c:pt>
                <c:pt idx="16548">
                  <c:v>0.69642857142857095</c:v>
                </c:pt>
                <c:pt idx="16549">
                  <c:v>0.71428571428571397</c:v>
                </c:pt>
                <c:pt idx="16550">
                  <c:v>0.73214285714285698</c:v>
                </c:pt>
                <c:pt idx="16551">
                  <c:v>0.75</c:v>
                </c:pt>
                <c:pt idx="16552">
                  <c:v>0.76785714285714202</c:v>
                </c:pt>
                <c:pt idx="16553">
                  <c:v>0.78571428571428503</c:v>
                </c:pt>
                <c:pt idx="16554">
                  <c:v>0.80357142857142805</c:v>
                </c:pt>
                <c:pt idx="16555">
                  <c:v>0.82142857142857095</c:v>
                </c:pt>
                <c:pt idx="16556">
                  <c:v>0.83928571428571397</c:v>
                </c:pt>
                <c:pt idx="16557">
                  <c:v>0.85714285714285698</c:v>
                </c:pt>
                <c:pt idx="16558">
                  <c:v>0.875</c:v>
                </c:pt>
                <c:pt idx="16559">
                  <c:v>0.89285714285714202</c:v>
                </c:pt>
                <c:pt idx="16560">
                  <c:v>0.91071428571428503</c:v>
                </c:pt>
                <c:pt idx="16561">
                  <c:v>0.92857142857142805</c:v>
                </c:pt>
                <c:pt idx="16562">
                  <c:v>0.94642857142857095</c:v>
                </c:pt>
                <c:pt idx="16563">
                  <c:v>0.96428571428571397</c:v>
                </c:pt>
                <c:pt idx="16564">
                  <c:v>0.98214285714285698</c:v>
                </c:pt>
                <c:pt idx="16565">
                  <c:v>0</c:v>
                </c:pt>
                <c:pt idx="16566">
                  <c:v>1.51515151515151E-2</c:v>
                </c:pt>
                <c:pt idx="16567">
                  <c:v>3.03030303030303E-2</c:v>
                </c:pt>
                <c:pt idx="16568">
                  <c:v>4.54545454545454E-2</c:v>
                </c:pt>
                <c:pt idx="16569">
                  <c:v>6.0606060606060601E-2</c:v>
                </c:pt>
                <c:pt idx="16570">
                  <c:v>7.5757575757575704E-2</c:v>
                </c:pt>
                <c:pt idx="16571">
                  <c:v>9.0909090909090898E-2</c:v>
                </c:pt>
                <c:pt idx="16572">
                  <c:v>0.10606060606060599</c:v>
                </c:pt>
                <c:pt idx="16573">
                  <c:v>0.12121212121212099</c:v>
                </c:pt>
                <c:pt idx="16574">
                  <c:v>0.13636363636363599</c:v>
                </c:pt>
                <c:pt idx="16575">
                  <c:v>0.15151515151515099</c:v>
                </c:pt>
                <c:pt idx="16576">
                  <c:v>0.16666666666666599</c:v>
                </c:pt>
                <c:pt idx="16577">
                  <c:v>0.18181818181818099</c:v>
                </c:pt>
                <c:pt idx="16578">
                  <c:v>0.19696969696969599</c:v>
                </c:pt>
                <c:pt idx="16579">
                  <c:v>0.21212121212121199</c:v>
                </c:pt>
                <c:pt idx="16580">
                  <c:v>0.22727272727272699</c:v>
                </c:pt>
                <c:pt idx="16581">
                  <c:v>0.24242424242424199</c:v>
                </c:pt>
                <c:pt idx="16582">
                  <c:v>0.25757575757575701</c:v>
                </c:pt>
                <c:pt idx="16583">
                  <c:v>0.27272727272727199</c:v>
                </c:pt>
                <c:pt idx="16584">
                  <c:v>0.28787878787878701</c:v>
                </c:pt>
                <c:pt idx="16585">
                  <c:v>0.30303030303030298</c:v>
                </c:pt>
                <c:pt idx="16586">
                  <c:v>0.31818181818181801</c:v>
                </c:pt>
                <c:pt idx="16587">
                  <c:v>0.33333333333333298</c:v>
                </c:pt>
                <c:pt idx="16588">
                  <c:v>0.34848484848484801</c:v>
                </c:pt>
                <c:pt idx="16589">
                  <c:v>0.36363636363636298</c:v>
                </c:pt>
                <c:pt idx="16590">
                  <c:v>0.37878787878787801</c:v>
                </c:pt>
                <c:pt idx="16591">
                  <c:v>0.39393939393939298</c:v>
                </c:pt>
                <c:pt idx="16592">
                  <c:v>0.40909090909090901</c:v>
                </c:pt>
                <c:pt idx="16593">
                  <c:v>0.42424242424242398</c:v>
                </c:pt>
                <c:pt idx="16594">
                  <c:v>0.439393939393939</c:v>
                </c:pt>
                <c:pt idx="16595">
                  <c:v>0.45454545454545398</c:v>
                </c:pt>
                <c:pt idx="16596">
                  <c:v>0.469696969696969</c:v>
                </c:pt>
                <c:pt idx="16597">
                  <c:v>0.48484848484848397</c:v>
                </c:pt>
                <c:pt idx="16598">
                  <c:v>0.5</c:v>
                </c:pt>
                <c:pt idx="16599">
                  <c:v>0.51515151515151503</c:v>
                </c:pt>
                <c:pt idx="16600">
                  <c:v>0.53030303030303005</c:v>
                </c:pt>
                <c:pt idx="16601">
                  <c:v>0.54545454545454497</c:v>
                </c:pt>
                <c:pt idx="16602">
                  <c:v>0.56060606060606</c:v>
                </c:pt>
                <c:pt idx="16603">
                  <c:v>0.57575757575757502</c:v>
                </c:pt>
                <c:pt idx="16604">
                  <c:v>0.59090909090909005</c:v>
                </c:pt>
                <c:pt idx="16605">
                  <c:v>0.60606060606060597</c:v>
                </c:pt>
                <c:pt idx="16606">
                  <c:v>0.62121212121212099</c:v>
                </c:pt>
                <c:pt idx="16607">
                  <c:v>0.63636363636363602</c:v>
                </c:pt>
                <c:pt idx="16608">
                  <c:v>0.65151515151515105</c:v>
                </c:pt>
                <c:pt idx="16609">
                  <c:v>0.66666666666666596</c:v>
                </c:pt>
                <c:pt idx="16610">
                  <c:v>0.68181818181818099</c:v>
                </c:pt>
                <c:pt idx="16611">
                  <c:v>0.69696969696969702</c:v>
                </c:pt>
                <c:pt idx="16612">
                  <c:v>0.71212121212121204</c:v>
                </c:pt>
                <c:pt idx="16613">
                  <c:v>0.72727272727272696</c:v>
                </c:pt>
                <c:pt idx="16614">
                  <c:v>0.74242424242424199</c:v>
                </c:pt>
                <c:pt idx="16615">
                  <c:v>0.75757575757575701</c:v>
                </c:pt>
                <c:pt idx="16616">
                  <c:v>0.77272727272727204</c:v>
                </c:pt>
                <c:pt idx="16617">
                  <c:v>0.78787878787878696</c:v>
                </c:pt>
                <c:pt idx="16618">
                  <c:v>0.80303030303030298</c:v>
                </c:pt>
                <c:pt idx="16619">
                  <c:v>0.81818181818181801</c:v>
                </c:pt>
                <c:pt idx="16620">
                  <c:v>0.83333333333333304</c:v>
                </c:pt>
                <c:pt idx="16621">
                  <c:v>0.84848484848484795</c:v>
                </c:pt>
                <c:pt idx="16622">
                  <c:v>0.86363636363636298</c:v>
                </c:pt>
                <c:pt idx="16623">
                  <c:v>0.87878787878787801</c:v>
                </c:pt>
                <c:pt idx="16624">
                  <c:v>0.89393939393939303</c:v>
                </c:pt>
                <c:pt idx="16625">
                  <c:v>0.90909090909090895</c:v>
                </c:pt>
                <c:pt idx="16626">
                  <c:v>0.92424242424242398</c:v>
                </c:pt>
                <c:pt idx="16627">
                  <c:v>0.939393939393939</c:v>
                </c:pt>
                <c:pt idx="16628">
                  <c:v>0.95454545454545403</c:v>
                </c:pt>
                <c:pt idx="16629">
                  <c:v>0.96969696969696895</c:v>
                </c:pt>
                <c:pt idx="16630">
                  <c:v>0.98484848484848397</c:v>
                </c:pt>
                <c:pt idx="16631">
                  <c:v>0</c:v>
                </c:pt>
                <c:pt idx="16632">
                  <c:v>2.6315789473684199E-2</c:v>
                </c:pt>
                <c:pt idx="16633">
                  <c:v>5.2631578947368397E-2</c:v>
                </c:pt>
                <c:pt idx="16634">
                  <c:v>7.8947368421052599E-2</c:v>
                </c:pt>
                <c:pt idx="16635">
                  <c:v>0.105263157894736</c:v>
                </c:pt>
                <c:pt idx="16636">
                  <c:v>0.13157894736842099</c:v>
                </c:pt>
                <c:pt idx="16637">
                  <c:v>0.157894736842105</c:v>
                </c:pt>
                <c:pt idx="16638">
                  <c:v>0.18421052631578899</c:v>
                </c:pt>
                <c:pt idx="16639">
                  <c:v>0.21052631578947301</c:v>
                </c:pt>
                <c:pt idx="16640">
                  <c:v>0.23684210526315699</c:v>
                </c:pt>
                <c:pt idx="16641">
                  <c:v>0.26315789473684198</c:v>
                </c:pt>
                <c:pt idx="16642">
                  <c:v>0.28947368421052599</c:v>
                </c:pt>
                <c:pt idx="16643">
                  <c:v>0.31578947368421001</c:v>
                </c:pt>
                <c:pt idx="16644">
                  <c:v>0.34210526315789402</c:v>
                </c:pt>
                <c:pt idx="16645">
                  <c:v>0.36842105263157798</c:v>
                </c:pt>
                <c:pt idx="16646">
                  <c:v>0.394736842105263</c:v>
                </c:pt>
                <c:pt idx="16647">
                  <c:v>0.42105263157894701</c:v>
                </c:pt>
                <c:pt idx="16648">
                  <c:v>0.44736842105263103</c:v>
                </c:pt>
                <c:pt idx="16649">
                  <c:v>0.47368421052631499</c:v>
                </c:pt>
                <c:pt idx="16650">
                  <c:v>0.5</c:v>
                </c:pt>
                <c:pt idx="16651">
                  <c:v>0.52631578947368396</c:v>
                </c:pt>
                <c:pt idx="16652">
                  <c:v>0.55263157894736803</c:v>
                </c:pt>
                <c:pt idx="16653">
                  <c:v>0.57894736842105199</c:v>
                </c:pt>
                <c:pt idx="16654">
                  <c:v>0.60526315789473595</c:v>
                </c:pt>
                <c:pt idx="16655">
                  <c:v>0.63157894736842102</c:v>
                </c:pt>
                <c:pt idx="16656">
                  <c:v>0.65789473684210498</c:v>
                </c:pt>
                <c:pt idx="16657">
                  <c:v>0.68421052631578905</c:v>
                </c:pt>
                <c:pt idx="16658">
                  <c:v>0.71052631578947301</c:v>
                </c:pt>
                <c:pt idx="16659">
                  <c:v>0.73684210526315697</c:v>
                </c:pt>
                <c:pt idx="16660">
                  <c:v>0.76315789473684204</c:v>
                </c:pt>
                <c:pt idx="16661">
                  <c:v>0.78947368421052599</c:v>
                </c:pt>
                <c:pt idx="16662">
                  <c:v>0.81578947368420995</c:v>
                </c:pt>
                <c:pt idx="16663">
                  <c:v>0.84210526315789402</c:v>
                </c:pt>
                <c:pt idx="16664">
                  <c:v>0.86842105263157898</c:v>
                </c:pt>
                <c:pt idx="16665">
                  <c:v>0.89473684210526305</c:v>
                </c:pt>
                <c:pt idx="16666">
                  <c:v>0.92105263157894701</c:v>
                </c:pt>
                <c:pt idx="16667">
                  <c:v>0.94736842105263097</c:v>
                </c:pt>
                <c:pt idx="16668">
                  <c:v>0.97368421052631504</c:v>
                </c:pt>
                <c:pt idx="16669">
                  <c:v>0</c:v>
                </c:pt>
                <c:pt idx="16670">
                  <c:v>4.54545454545454E-2</c:v>
                </c:pt>
                <c:pt idx="16671">
                  <c:v>9.0909090909090898E-2</c:v>
                </c:pt>
                <c:pt idx="16672">
                  <c:v>0.13636363636363599</c:v>
                </c:pt>
                <c:pt idx="16673">
                  <c:v>0.18181818181818099</c:v>
                </c:pt>
                <c:pt idx="16674">
                  <c:v>0.22727272727272699</c:v>
                </c:pt>
                <c:pt idx="16675">
                  <c:v>0.27272727272727199</c:v>
                </c:pt>
                <c:pt idx="16676">
                  <c:v>0.31818181818181801</c:v>
                </c:pt>
                <c:pt idx="16677">
                  <c:v>0.36363636363636298</c:v>
                </c:pt>
                <c:pt idx="16678">
                  <c:v>0.40909090909090901</c:v>
                </c:pt>
                <c:pt idx="16679">
                  <c:v>0.45454545454545398</c:v>
                </c:pt>
                <c:pt idx="16680">
                  <c:v>0.5</c:v>
                </c:pt>
                <c:pt idx="16681">
                  <c:v>0.54545454545454497</c:v>
                </c:pt>
                <c:pt idx="16682">
                  <c:v>0.59090909090909005</c:v>
                </c:pt>
                <c:pt idx="16683">
                  <c:v>0.63636363636363602</c:v>
                </c:pt>
                <c:pt idx="16684">
                  <c:v>0.68181818181818099</c:v>
                </c:pt>
                <c:pt idx="16685">
                  <c:v>0.72727272727272696</c:v>
                </c:pt>
                <c:pt idx="16686">
                  <c:v>0.77272727272727204</c:v>
                </c:pt>
                <c:pt idx="16687">
                  <c:v>0.81818181818181801</c:v>
                </c:pt>
                <c:pt idx="16688">
                  <c:v>0.86363636363636298</c:v>
                </c:pt>
                <c:pt idx="16689">
                  <c:v>0.90909090909090895</c:v>
                </c:pt>
                <c:pt idx="16690">
                  <c:v>0.95454545454545403</c:v>
                </c:pt>
                <c:pt idx="16691">
                  <c:v>0</c:v>
                </c:pt>
                <c:pt idx="16692">
                  <c:v>2.1276595744680799E-2</c:v>
                </c:pt>
                <c:pt idx="16693">
                  <c:v>4.2553191489361701E-2</c:v>
                </c:pt>
                <c:pt idx="16694">
                  <c:v>6.3829787234042507E-2</c:v>
                </c:pt>
                <c:pt idx="16695">
                  <c:v>8.5106382978723402E-2</c:v>
                </c:pt>
                <c:pt idx="16696">
                  <c:v>0.10638297872340401</c:v>
                </c:pt>
                <c:pt idx="16697">
                  <c:v>0.12765957446808501</c:v>
                </c:pt>
                <c:pt idx="16698">
                  <c:v>0.14893617021276501</c:v>
                </c:pt>
                <c:pt idx="16699">
                  <c:v>0.170212765957446</c:v>
                </c:pt>
                <c:pt idx="16700">
                  <c:v>0.19148936170212699</c:v>
                </c:pt>
                <c:pt idx="16701">
                  <c:v>0.21276595744680801</c:v>
                </c:pt>
                <c:pt idx="16702">
                  <c:v>0.23404255319148901</c:v>
                </c:pt>
                <c:pt idx="16703">
                  <c:v>0.25531914893617003</c:v>
                </c:pt>
                <c:pt idx="16704">
                  <c:v>0.27659574468085102</c:v>
                </c:pt>
                <c:pt idx="16705">
                  <c:v>0.29787234042553101</c:v>
                </c:pt>
                <c:pt idx="16706">
                  <c:v>0.31914893617021201</c:v>
                </c:pt>
                <c:pt idx="16707">
                  <c:v>0.340425531914893</c:v>
                </c:pt>
                <c:pt idx="16708">
                  <c:v>0.36170212765957399</c:v>
                </c:pt>
                <c:pt idx="16709">
                  <c:v>0.38297872340425498</c:v>
                </c:pt>
                <c:pt idx="16710">
                  <c:v>0.40425531914893598</c:v>
                </c:pt>
                <c:pt idx="16711">
                  <c:v>0.42553191489361702</c:v>
                </c:pt>
                <c:pt idx="16712">
                  <c:v>0.44680851063829702</c:v>
                </c:pt>
                <c:pt idx="16713">
                  <c:v>0.46808510638297801</c:v>
                </c:pt>
                <c:pt idx="16714">
                  <c:v>0.489361702127659</c:v>
                </c:pt>
                <c:pt idx="16715">
                  <c:v>0.51063829787234005</c:v>
                </c:pt>
                <c:pt idx="16716">
                  <c:v>0.53191489361702105</c:v>
                </c:pt>
                <c:pt idx="16717">
                  <c:v>0.55319148936170204</c:v>
                </c:pt>
                <c:pt idx="16718">
                  <c:v>0.57446808510638303</c:v>
                </c:pt>
                <c:pt idx="16719">
                  <c:v>0.59574468085106302</c:v>
                </c:pt>
                <c:pt idx="16720">
                  <c:v>0.61702127659574402</c:v>
                </c:pt>
                <c:pt idx="16721">
                  <c:v>0.63829787234042501</c:v>
                </c:pt>
                <c:pt idx="16722">
                  <c:v>0.659574468085106</c:v>
                </c:pt>
                <c:pt idx="16723">
                  <c:v>0.680851063829787</c:v>
                </c:pt>
                <c:pt idx="16724">
                  <c:v>0.70212765957446799</c:v>
                </c:pt>
                <c:pt idx="16725">
                  <c:v>0.72340425531914898</c:v>
                </c:pt>
                <c:pt idx="16726">
                  <c:v>0.74468085106382897</c:v>
                </c:pt>
                <c:pt idx="16727">
                  <c:v>0.76595744680850997</c:v>
                </c:pt>
                <c:pt idx="16728">
                  <c:v>0.78723404255319096</c:v>
                </c:pt>
                <c:pt idx="16729">
                  <c:v>0.80851063829787195</c:v>
                </c:pt>
                <c:pt idx="16730">
                  <c:v>0.82978723404255295</c:v>
                </c:pt>
                <c:pt idx="16731">
                  <c:v>0.85106382978723405</c:v>
                </c:pt>
                <c:pt idx="16732">
                  <c:v>0.87234042553191404</c:v>
                </c:pt>
                <c:pt idx="16733">
                  <c:v>0.89361702127659504</c:v>
                </c:pt>
                <c:pt idx="16734">
                  <c:v>0.91489361702127603</c:v>
                </c:pt>
                <c:pt idx="16735">
                  <c:v>0.93617021276595702</c:v>
                </c:pt>
                <c:pt idx="16736">
                  <c:v>0.95744680851063801</c:v>
                </c:pt>
                <c:pt idx="16737">
                  <c:v>0.97872340425531901</c:v>
                </c:pt>
                <c:pt idx="16738">
                  <c:v>0</c:v>
                </c:pt>
                <c:pt idx="16739">
                  <c:v>1.0752688172042999E-2</c:v>
                </c:pt>
                <c:pt idx="16740">
                  <c:v>2.1505376344085999E-2</c:v>
                </c:pt>
                <c:pt idx="16741">
                  <c:v>3.2258064516128997E-2</c:v>
                </c:pt>
                <c:pt idx="16742">
                  <c:v>4.3010752688171998E-2</c:v>
                </c:pt>
                <c:pt idx="16743">
                  <c:v>5.3763440860214999E-2</c:v>
                </c:pt>
                <c:pt idx="16744">
                  <c:v>6.4516129032257993E-2</c:v>
                </c:pt>
                <c:pt idx="16745">
                  <c:v>7.5268817204300995E-2</c:v>
                </c:pt>
                <c:pt idx="16746">
                  <c:v>8.6021505376343996E-2</c:v>
                </c:pt>
                <c:pt idx="16747">
                  <c:v>9.6774193548387094E-2</c:v>
                </c:pt>
                <c:pt idx="16748">
                  <c:v>0.10752688172043</c:v>
                </c:pt>
                <c:pt idx="16749">
                  <c:v>0.118279569892473</c:v>
                </c:pt>
                <c:pt idx="16750">
                  <c:v>0.12903225806451599</c:v>
                </c:pt>
                <c:pt idx="16751">
                  <c:v>0.13978494623655899</c:v>
                </c:pt>
                <c:pt idx="16752">
                  <c:v>0.15053763440860199</c:v>
                </c:pt>
                <c:pt idx="16753">
                  <c:v>0.16129032258064499</c:v>
                </c:pt>
                <c:pt idx="16754">
                  <c:v>0.17204301075268799</c:v>
                </c:pt>
                <c:pt idx="16755">
                  <c:v>0.18279569892473099</c:v>
                </c:pt>
                <c:pt idx="16756">
                  <c:v>0.19354838709677399</c:v>
                </c:pt>
                <c:pt idx="16757">
                  <c:v>0.204301075268817</c:v>
                </c:pt>
                <c:pt idx="16758">
                  <c:v>0.21505376344086</c:v>
                </c:pt>
                <c:pt idx="16759">
                  <c:v>0.225806451612903</c:v>
                </c:pt>
                <c:pt idx="16760">
                  <c:v>0.236559139784946</c:v>
                </c:pt>
                <c:pt idx="16761">
                  <c:v>0.247311827956989</c:v>
                </c:pt>
                <c:pt idx="16762">
                  <c:v>0.25806451612903197</c:v>
                </c:pt>
                <c:pt idx="16763">
                  <c:v>0.26881720430107497</c:v>
                </c:pt>
                <c:pt idx="16764">
                  <c:v>0.27956989247311798</c:v>
                </c:pt>
                <c:pt idx="16765">
                  <c:v>0.29032258064516098</c:v>
                </c:pt>
                <c:pt idx="16766">
                  <c:v>0.30107526881720398</c:v>
                </c:pt>
                <c:pt idx="16767">
                  <c:v>0.31182795698924698</c:v>
                </c:pt>
                <c:pt idx="16768">
                  <c:v>0.32258064516128998</c:v>
                </c:pt>
                <c:pt idx="16769">
                  <c:v>0.33333333333333298</c:v>
                </c:pt>
                <c:pt idx="16770">
                  <c:v>0.34408602150537598</c:v>
                </c:pt>
                <c:pt idx="16771">
                  <c:v>0.35483870967741898</c:v>
                </c:pt>
                <c:pt idx="16772">
                  <c:v>0.36559139784946199</c:v>
                </c:pt>
                <c:pt idx="16773">
                  <c:v>0.37634408602150499</c:v>
                </c:pt>
                <c:pt idx="16774">
                  <c:v>0.38709677419354799</c:v>
                </c:pt>
                <c:pt idx="16775">
                  <c:v>0.39784946236559099</c:v>
                </c:pt>
                <c:pt idx="16776">
                  <c:v>0.40860215053763399</c:v>
                </c:pt>
                <c:pt idx="16777">
                  <c:v>0.41935483870967699</c:v>
                </c:pt>
                <c:pt idx="16778">
                  <c:v>0.43010752688171999</c:v>
                </c:pt>
                <c:pt idx="16779">
                  <c:v>0.44086021505376299</c:v>
                </c:pt>
                <c:pt idx="16780">
                  <c:v>0.45161290322580599</c:v>
                </c:pt>
                <c:pt idx="16781">
                  <c:v>0.462365591397849</c:v>
                </c:pt>
                <c:pt idx="16782">
                  <c:v>0.473118279569892</c:v>
                </c:pt>
                <c:pt idx="16783">
                  <c:v>0.483870967741935</c:v>
                </c:pt>
                <c:pt idx="16784">
                  <c:v>0.494623655913978</c:v>
                </c:pt>
                <c:pt idx="16785">
                  <c:v>0.50537634408602095</c:v>
                </c:pt>
                <c:pt idx="16786">
                  <c:v>0.51612903225806395</c:v>
                </c:pt>
                <c:pt idx="16787">
                  <c:v>0.52688172043010695</c:v>
                </c:pt>
                <c:pt idx="16788">
                  <c:v>0.53763440860214995</c:v>
                </c:pt>
                <c:pt idx="16789">
                  <c:v>0.54838709677419295</c:v>
                </c:pt>
                <c:pt idx="16790">
                  <c:v>0.55913978494623595</c:v>
                </c:pt>
                <c:pt idx="16791">
                  <c:v>0.56989247311827895</c:v>
                </c:pt>
                <c:pt idx="16792">
                  <c:v>0.58064516129032195</c:v>
                </c:pt>
                <c:pt idx="16793">
                  <c:v>0.59139784946236496</c:v>
                </c:pt>
                <c:pt idx="16794">
                  <c:v>0.60215053763440796</c:v>
                </c:pt>
                <c:pt idx="16795">
                  <c:v>0.61290322580645096</c:v>
                </c:pt>
                <c:pt idx="16796">
                  <c:v>0.62365591397849396</c:v>
                </c:pt>
                <c:pt idx="16797">
                  <c:v>0.63440860215053696</c:v>
                </c:pt>
                <c:pt idx="16798">
                  <c:v>0.64516129032257996</c:v>
                </c:pt>
                <c:pt idx="16799">
                  <c:v>0.65591397849462296</c:v>
                </c:pt>
                <c:pt idx="16800">
                  <c:v>0.66666666666666596</c:v>
                </c:pt>
                <c:pt idx="16801">
                  <c:v>0.67741935483870896</c:v>
                </c:pt>
                <c:pt idx="16802">
                  <c:v>0.68817204301075197</c:v>
                </c:pt>
                <c:pt idx="16803">
                  <c:v>0.69892473118279497</c:v>
                </c:pt>
                <c:pt idx="16804">
                  <c:v>0.70967741935483797</c:v>
                </c:pt>
                <c:pt idx="16805">
                  <c:v>0.72043010752688097</c:v>
                </c:pt>
                <c:pt idx="16806">
                  <c:v>0.73118279569892397</c:v>
                </c:pt>
                <c:pt idx="16807">
                  <c:v>0.74193548387096697</c:v>
                </c:pt>
                <c:pt idx="16808">
                  <c:v>0.75268817204300997</c:v>
                </c:pt>
                <c:pt idx="16809">
                  <c:v>0.76344086021505297</c:v>
                </c:pt>
                <c:pt idx="16810">
                  <c:v>0.77419354838709598</c:v>
                </c:pt>
                <c:pt idx="16811">
                  <c:v>0.78494623655913898</c:v>
                </c:pt>
                <c:pt idx="16812">
                  <c:v>0.79569892473118198</c:v>
                </c:pt>
                <c:pt idx="16813">
                  <c:v>0.80645161290322498</c:v>
                </c:pt>
                <c:pt idx="16814">
                  <c:v>0.81720430107526798</c:v>
                </c:pt>
                <c:pt idx="16815">
                  <c:v>0.82795698924731098</c:v>
                </c:pt>
                <c:pt idx="16816">
                  <c:v>0.83870967741935398</c:v>
                </c:pt>
                <c:pt idx="16817">
                  <c:v>0.84946236559139698</c:v>
                </c:pt>
                <c:pt idx="16818">
                  <c:v>0.86021505376343999</c:v>
                </c:pt>
                <c:pt idx="16819">
                  <c:v>0.87096774193548299</c:v>
                </c:pt>
                <c:pt idx="16820">
                  <c:v>0.88172043010752599</c:v>
                </c:pt>
                <c:pt idx="16821">
                  <c:v>0.89247311827956899</c:v>
                </c:pt>
                <c:pt idx="16822">
                  <c:v>0.90322580645161199</c:v>
                </c:pt>
                <c:pt idx="16823">
                  <c:v>0.91397849462365499</c:v>
                </c:pt>
                <c:pt idx="16824">
                  <c:v>0.92473118279569799</c:v>
                </c:pt>
                <c:pt idx="16825">
                  <c:v>0.93548387096774099</c:v>
                </c:pt>
                <c:pt idx="16826">
                  <c:v>0.94623655913978499</c:v>
                </c:pt>
                <c:pt idx="16827">
                  <c:v>0.956989247311828</c:v>
                </c:pt>
                <c:pt idx="16828">
                  <c:v>0.967741935483871</c:v>
                </c:pt>
                <c:pt idx="16829">
                  <c:v>0.978494623655914</c:v>
                </c:pt>
                <c:pt idx="16830">
                  <c:v>0.989247311827957</c:v>
                </c:pt>
                <c:pt idx="16831">
                  <c:v>0</c:v>
                </c:pt>
                <c:pt idx="16832">
                  <c:v>1.3698630136986301E-2</c:v>
                </c:pt>
                <c:pt idx="16833">
                  <c:v>2.7397260273972601E-2</c:v>
                </c:pt>
                <c:pt idx="16834">
                  <c:v>4.1095890410958902E-2</c:v>
                </c:pt>
                <c:pt idx="16835">
                  <c:v>5.4794520547945202E-2</c:v>
                </c:pt>
                <c:pt idx="16836">
                  <c:v>6.8493150684931503E-2</c:v>
                </c:pt>
                <c:pt idx="16837">
                  <c:v>8.2191780821917804E-2</c:v>
                </c:pt>
                <c:pt idx="16838">
                  <c:v>9.5890410958904104E-2</c:v>
                </c:pt>
                <c:pt idx="16839">
                  <c:v>0.10958904109589</c:v>
                </c:pt>
                <c:pt idx="16840">
                  <c:v>0.123287671232876</c:v>
                </c:pt>
                <c:pt idx="16841">
                  <c:v>0.13698630136986301</c:v>
                </c:pt>
                <c:pt idx="16842">
                  <c:v>0.150684931506849</c:v>
                </c:pt>
                <c:pt idx="16843">
                  <c:v>0.164383561643835</c:v>
                </c:pt>
                <c:pt idx="16844">
                  <c:v>0.17808219178082099</c:v>
                </c:pt>
                <c:pt idx="16845">
                  <c:v>0.19178082191780799</c:v>
                </c:pt>
                <c:pt idx="16846">
                  <c:v>0.20547945205479401</c:v>
                </c:pt>
                <c:pt idx="16847">
                  <c:v>0.21917808219178</c:v>
                </c:pt>
                <c:pt idx="16848">
                  <c:v>0.232876712328767</c:v>
                </c:pt>
                <c:pt idx="16849">
                  <c:v>0.24657534246575299</c:v>
                </c:pt>
                <c:pt idx="16850">
                  <c:v>0.26027397260273899</c:v>
                </c:pt>
                <c:pt idx="16851">
                  <c:v>0.27397260273972601</c:v>
                </c:pt>
                <c:pt idx="16852">
                  <c:v>0.28767123287671198</c:v>
                </c:pt>
                <c:pt idx="16853">
                  <c:v>0.301369863013698</c:v>
                </c:pt>
                <c:pt idx="16854">
                  <c:v>0.31506849315068403</c:v>
                </c:pt>
                <c:pt idx="16855">
                  <c:v>0.32876712328767099</c:v>
                </c:pt>
                <c:pt idx="16856">
                  <c:v>0.34246575342465702</c:v>
                </c:pt>
                <c:pt idx="16857">
                  <c:v>0.35616438356164298</c:v>
                </c:pt>
                <c:pt idx="16858">
                  <c:v>0.36986301369863001</c:v>
                </c:pt>
                <c:pt idx="16859">
                  <c:v>0.38356164383561597</c:v>
                </c:pt>
                <c:pt idx="16860">
                  <c:v>0.397260273972602</c:v>
                </c:pt>
                <c:pt idx="16861">
                  <c:v>0.41095890410958902</c:v>
                </c:pt>
                <c:pt idx="16862">
                  <c:v>0.42465753424657499</c:v>
                </c:pt>
                <c:pt idx="16863">
                  <c:v>0.43835616438356101</c:v>
                </c:pt>
                <c:pt idx="16864">
                  <c:v>0.45205479452054698</c:v>
                </c:pt>
                <c:pt idx="16865">
                  <c:v>0.465753424657534</c:v>
                </c:pt>
                <c:pt idx="16866">
                  <c:v>0.47945205479452002</c:v>
                </c:pt>
                <c:pt idx="16867">
                  <c:v>0.49315068493150599</c:v>
                </c:pt>
                <c:pt idx="16868">
                  <c:v>0.50684931506849296</c:v>
                </c:pt>
                <c:pt idx="16869">
                  <c:v>0.52054794520547898</c:v>
                </c:pt>
                <c:pt idx="16870">
                  <c:v>0.534246575342465</c:v>
                </c:pt>
                <c:pt idx="16871">
                  <c:v>0.54794520547945202</c:v>
                </c:pt>
                <c:pt idx="16872">
                  <c:v>0.56164383561643805</c:v>
                </c:pt>
                <c:pt idx="16873">
                  <c:v>0.57534246575342396</c:v>
                </c:pt>
                <c:pt idx="16874">
                  <c:v>0.58904109589041098</c:v>
                </c:pt>
                <c:pt idx="16875">
                  <c:v>0.602739726027397</c:v>
                </c:pt>
                <c:pt idx="16876">
                  <c:v>0.61643835616438303</c:v>
                </c:pt>
                <c:pt idx="16877">
                  <c:v>0.63013698630136905</c:v>
                </c:pt>
                <c:pt idx="16878">
                  <c:v>0.64383561643835596</c:v>
                </c:pt>
                <c:pt idx="16879">
                  <c:v>0.65753424657534199</c:v>
                </c:pt>
                <c:pt idx="16880">
                  <c:v>0.67123287671232801</c:v>
                </c:pt>
                <c:pt idx="16881">
                  <c:v>0.68493150684931503</c:v>
                </c:pt>
                <c:pt idx="16882">
                  <c:v>0.69863013698630105</c:v>
                </c:pt>
                <c:pt idx="16883">
                  <c:v>0.71232876712328697</c:v>
                </c:pt>
                <c:pt idx="16884">
                  <c:v>0.72602739726027399</c:v>
                </c:pt>
                <c:pt idx="16885">
                  <c:v>0.73972602739726001</c:v>
                </c:pt>
                <c:pt idx="16886">
                  <c:v>0.75342465753424603</c:v>
                </c:pt>
                <c:pt idx="16887">
                  <c:v>0.76712328767123195</c:v>
                </c:pt>
                <c:pt idx="16888">
                  <c:v>0.78082191780821897</c:v>
                </c:pt>
                <c:pt idx="16889">
                  <c:v>0.79452054794520499</c:v>
                </c:pt>
                <c:pt idx="16890">
                  <c:v>0.80821917808219101</c:v>
                </c:pt>
                <c:pt idx="16891">
                  <c:v>0.82191780821917804</c:v>
                </c:pt>
                <c:pt idx="16892">
                  <c:v>0.83561643835616395</c:v>
                </c:pt>
                <c:pt idx="16893">
                  <c:v>0.84931506849314997</c:v>
                </c:pt>
                <c:pt idx="16894">
                  <c:v>0.86301369863013699</c:v>
                </c:pt>
                <c:pt idx="16895">
                  <c:v>0.87671232876712302</c:v>
                </c:pt>
                <c:pt idx="16896">
                  <c:v>0.89041095890410904</c:v>
                </c:pt>
                <c:pt idx="16897">
                  <c:v>0.90410958904109495</c:v>
                </c:pt>
                <c:pt idx="16898">
                  <c:v>0.91780821917808197</c:v>
                </c:pt>
                <c:pt idx="16899">
                  <c:v>0.931506849315068</c:v>
                </c:pt>
                <c:pt idx="16900">
                  <c:v>0.94520547945205402</c:v>
                </c:pt>
                <c:pt idx="16901">
                  <c:v>0.95890410958904104</c:v>
                </c:pt>
                <c:pt idx="16902">
                  <c:v>0.97260273972602695</c:v>
                </c:pt>
                <c:pt idx="16903">
                  <c:v>0.98630136986301298</c:v>
                </c:pt>
                <c:pt idx="16904">
                  <c:v>0</c:v>
                </c:pt>
                <c:pt idx="16905">
                  <c:v>1.35135135135135E-2</c:v>
                </c:pt>
                <c:pt idx="16906">
                  <c:v>2.7027027027027001E-2</c:v>
                </c:pt>
                <c:pt idx="16907">
                  <c:v>4.0540540540540501E-2</c:v>
                </c:pt>
                <c:pt idx="16908">
                  <c:v>5.4054054054054002E-2</c:v>
                </c:pt>
                <c:pt idx="16909">
                  <c:v>6.7567567567567502E-2</c:v>
                </c:pt>
                <c:pt idx="16910">
                  <c:v>8.1081081081081002E-2</c:v>
                </c:pt>
                <c:pt idx="16911">
                  <c:v>9.45945945945946E-2</c:v>
                </c:pt>
                <c:pt idx="16912">
                  <c:v>0.108108108108108</c:v>
                </c:pt>
                <c:pt idx="16913">
                  <c:v>0.121621621621621</c:v>
                </c:pt>
                <c:pt idx="16914">
                  <c:v>0.135135135135135</c:v>
                </c:pt>
                <c:pt idx="16915">
                  <c:v>0.14864864864864799</c:v>
                </c:pt>
                <c:pt idx="16916">
                  <c:v>0.162162162162162</c:v>
                </c:pt>
                <c:pt idx="16917">
                  <c:v>0.17567567567567499</c:v>
                </c:pt>
                <c:pt idx="16918">
                  <c:v>0.18918918918918901</c:v>
                </c:pt>
                <c:pt idx="16919">
                  <c:v>0.20270270270270199</c:v>
                </c:pt>
                <c:pt idx="16920">
                  <c:v>0.21621621621621601</c:v>
                </c:pt>
                <c:pt idx="16921">
                  <c:v>0.22972972972972899</c:v>
                </c:pt>
                <c:pt idx="16922">
                  <c:v>0.24324324324324301</c:v>
                </c:pt>
                <c:pt idx="16923">
                  <c:v>0.25675675675675602</c:v>
                </c:pt>
                <c:pt idx="16924">
                  <c:v>0.27027027027027001</c:v>
                </c:pt>
                <c:pt idx="16925">
                  <c:v>0.28378378378378299</c:v>
                </c:pt>
                <c:pt idx="16926">
                  <c:v>0.29729729729729698</c:v>
                </c:pt>
                <c:pt idx="16927">
                  <c:v>0.31081081081081002</c:v>
                </c:pt>
                <c:pt idx="16928">
                  <c:v>0.32432432432432401</c:v>
                </c:pt>
                <c:pt idx="16929">
                  <c:v>0.337837837837837</c:v>
                </c:pt>
                <c:pt idx="16930">
                  <c:v>0.35135135135135098</c:v>
                </c:pt>
                <c:pt idx="16931">
                  <c:v>0.36486486486486402</c:v>
                </c:pt>
                <c:pt idx="16932">
                  <c:v>0.37837837837837801</c:v>
                </c:pt>
                <c:pt idx="16933">
                  <c:v>0.391891891891891</c:v>
                </c:pt>
                <c:pt idx="16934">
                  <c:v>0.40540540540540498</c:v>
                </c:pt>
                <c:pt idx="16935">
                  <c:v>0.41891891891891803</c:v>
                </c:pt>
                <c:pt idx="16936">
                  <c:v>0.43243243243243201</c:v>
                </c:pt>
                <c:pt idx="16937">
                  <c:v>0.445945945945945</c:v>
                </c:pt>
                <c:pt idx="16938">
                  <c:v>0.45945945945945899</c:v>
                </c:pt>
                <c:pt idx="16939">
                  <c:v>0.47297297297297197</c:v>
                </c:pt>
                <c:pt idx="16940">
                  <c:v>0.48648648648648601</c:v>
                </c:pt>
                <c:pt idx="16941">
                  <c:v>0.5</c:v>
                </c:pt>
                <c:pt idx="16942">
                  <c:v>0.51351351351351304</c:v>
                </c:pt>
                <c:pt idx="16943">
                  <c:v>0.52702702702702697</c:v>
                </c:pt>
                <c:pt idx="16944">
                  <c:v>0.54054054054054002</c:v>
                </c:pt>
                <c:pt idx="16945">
                  <c:v>0.55405405405405395</c:v>
                </c:pt>
                <c:pt idx="16946">
                  <c:v>0.56756756756756699</c:v>
                </c:pt>
                <c:pt idx="16947">
                  <c:v>0.58108108108108103</c:v>
                </c:pt>
                <c:pt idx="16948">
                  <c:v>0.59459459459459396</c:v>
                </c:pt>
                <c:pt idx="16949">
                  <c:v>0.608108108108108</c:v>
                </c:pt>
                <c:pt idx="16950">
                  <c:v>0.62162162162162105</c:v>
                </c:pt>
                <c:pt idx="16951">
                  <c:v>0.63513513513513498</c:v>
                </c:pt>
                <c:pt idx="16952">
                  <c:v>0.64864864864864802</c:v>
                </c:pt>
                <c:pt idx="16953">
                  <c:v>0.66216216216216195</c:v>
                </c:pt>
                <c:pt idx="16954">
                  <c:v>0.67567567567567499</c:v>
                </c:pt>
                <c:pt idx="16955">
                  <c:v>0.68918918918918903</c:v>
                </c:pt>
                <c:pt idx="16956">
                  <c:v>0.70270270270270196</c:v>
                </c:pt>
                <c:pt idx="16957">
                  <c:v>0.71621621621621601</c:v>
                </c:pt>
                <c:pt idx="16958">
                  <c:v>0.72972972972972905</c:v>
                </c:pt>
                <c:pt idx="16959">
                  <c:v>0.74324324324324298</c:v>
                </c:pt>
                <c:pt idx="16960">
                  <c:v>0.75675675675675602</c:v>
                </c:pt>
                <c:pt idx="16961">
                  <c:v>0.77027027027026995</c:v>
                </c:pt>
                <c:pt idx="16962">
                  <c:v>0.78378378378378299</c:v>
                </c:pt>
                <c:pt idx="16963">
                  <c:v>0.79729729729729704</c:v>
                </c:pt>
                <c:pt idx="16964">
                  <c:v>0.81081081081080997</c:v>
                </c:pt>
                <c:pt idx="16965">
                  <c:v>0.82432432432432401</c:v>
                </c:pt>
                <c:pt idx="16966">
                  <c:v>0.83783783783783705</c:v>
                </c:pt>
                <c:pt idx="16967">
                  <c:v>0.85135135135135098</c:v>
                </c:pt>
                <c:pt idx="16968">
                  <c:v>0.86486486486486402</c:v>
                </c:pt>
                <c:pt idx="16969">
                  <c:v>0.87837837837837796</c:v>
                </c:pt>
                <c:pt idx="16970">
                  <c:v>0.891891891891891</c:v>
                </c:pt>
                <c:pt idx="16971">
                  <c:v>0.90540540540540504</c:v>
                </c:pt>
                <c:pt idx="16972">
                  <c:v>0.91891891891891897</c:v>
                </c:pt>
                <c:pt idx="16973">
                  <c:v>0.93243243243243201</c:v>
                </c:pt>
                <c:pt idx="16974">
                  <c:v>0.94594594594594505</c:v>
                </c:pt>
                <c:pt idx="16975">
                  <c:v>0.95945945945945899</c:v>
                </c:pt>
                <c:pt idx="16976">
                  <c:v>0.97297297297297303</c:v>
                </c:pt>
                <c:pt idx="16977">
                  <c:v>0.98648648648648596</c:v>
                </c:pt>
                <c:pt idx="16978">
                  <c:v>0</c:v>
                </c:pt>
                <c:pt idx="16979">
                  <c:v>1.6666666666666601E-2</c:v>
                </c:pt>
                <c:pt idx="16980">
                  <c:v>3.3333333333333298E-2</c:v>
                </c:pt>
                <c:pt idx="16981">
                  <c:v>0.05</c:v>
                </c:pt>
                <c:pt idx="16982">
                  <c:v>6.6666666666666596E-2</c:v>
                </c:pt>
                <c:pt idx="16983">
                  <c:v>8.3333333333333301E-2</c:v>
                </c:pt>
                <c:pt idx="16984">
                  <c:v>0.1</c:v>
                </c:pt>
                <c:pt idx="16985">
                  <c:v>0.116666666666666</c:v>
                </c:pt>
                <c:pt idx="16986">
                  <c:v>0.133333333333333</c:v>
                </c:pt>
                <c:pt idx="16987">
                  <c:v>0.15</c:v>
                </c:pt>
                <c:pt idx="16988">
                  <c:v>0.16666666666666599</c:v>
                </c:pt>
                <c:pt idx="16989">
                  <c:v>0.18333333333333299</c:v>
                </c:pt>
                <c:pt idx="16990">
                  <c:v>0.2</c:v>
                </c:pt>
                <c:pt idx="16991">
                  <c:v>0.21666666666666601</c:v>
                </c:pt>
                <c:pt idx="16992">
                  <c:v>0.233333333333333</c:v>
                </c:pt>
                <c:pt idx="16993">
                  <c:v>0.25</c:v>
                </c:pt>
                <c:pt idx="16994">
                  <c:v>0.266666666666666</c:v>
                </c:pt>
                <c:pt idx="16995">
                  <c:v>0.28333333333333299</c:v>
                </c:pt>
                <c:pt idx="16996">
                  <c:v>0.3</c:v>
                </c:pt>
                <c:pt idx="16997">
                  <c:v>0.31666666666666599</c:v>
                </c:pt>
                <c:pt idx="16998">
                  <c:v>0.33333333333333298</c:v>
                </c:pt>
                <c:pt idx="16999">
                  <c:v>0.35</c:v>
                </c:pt>
                <c:pt idx="17000">
                  <c:v>0.36666666666666597</c:v>
                </c:pt>
                <c:pt idx="17001">
                  <c:v>0.38333333333333303</c:v>
                </c:pt>
                <c:pt idx="17002">
                  <c:v>0.4</c:v>
                </c:pt>
                <c:pt idx="17003">
                  <c:v>0.41666666666666602</c:v>
                </c:pt>
                <c:pt idx="17004">
                  <c:v>0.43333333333333302</c:v>
                </c:pt>
                <c:pt idx="17005">
                  <c:v>0.45</c:v>
                </c:pt>
                <c:pt idx="17006">
                  <c:v>0.46666666666666601</c:v>
                </c:pt>
                <c:pt idx="17007">
                  <c:v>0.483333333333333</c:v>
                </c:pt>
                <c:pt idx="17008">
                  <c:v>0.5</c:v>
                </c:pt>
                <c:pt idx="17009">
                  <c:v>0.51666666666666605</c:v>
                </c:pt>
                <c:pt idx="17010">
                  <c:v>0.53333333333333299</c:v>
                </c:pt>
                <c:pt idx="17011">
                  <c:v>0.55000000000000004</c:v>
                </c:pt>
                <c:pt idx="17012">
                  <c:v>0.56666666666666599</c:v>
                </c:pt>
                <c:pt idx="17013">
                  <c:v>0.58333333333333304</c:v>
                </c:pt>
                <c:pt idx="17014">
                  <c:v>0.6</c:v>
                </c:pt>
                <c:pt idx="17015">
                  <c:v>0.61666666666666603</c:v>
                </c:pt>
                <c:pt idx="17016">
                  <c:v>0.63333333333333297</c:v>
                </c:pt>
                <c:pt idx="17017">
                  <c:v>0.65</c:v>
                </c:pt>
                <c:pt idx="17018">
                  <c:v>0.66666666666666596</c:v>
                </c:pt>
                <c:pt idx="17019">
                  <c:v>0.68333333333333302</c:v>
                </c:pt>
                <c:pt idx="17020">
                  <c:v>0.7</c:v>
                </c:pt>
                <c:pt idx="17021">
                  <c:v>0.71666666666666601</c:v>
                </c:pt>
                <c:pt idx="17022">
                  <c:v>0.73333333333333295</c:v>
                </c:pt>
                <c:pt idx="17023">
                  <c:v>0.75</c:v>
                </c:pt>
                <c:pt idx="17024">
                  <c:v>0.76666666666666605</c:v>
                </c:pt>
                <c:pt idx="17025">
                  <c:v>0.78333333333333299</c:v>
                </c:pt>
                <c:pt idx="17026">
                  <c:v>0.8</c:v>
                </c:pt>
                <c:pt idx="17027">
                  <c:v>0.81666666666666599</c:v>
                </c:pt>
                <c:pt idx="17028">
                  <c:v>0.83333333333333304</c:v>
                </c:pt>
                <c:pt idx="17029">
                  <c:v>0.85</c:v>
                </c:pt>
                <c:pt idx="17030">
                  <c:v>0.86666666666666603</c:v>
                </c:pt>
                <c:pt idx="17031">
                  <c:v>0.88333333333333297</c:v>
                </c:pt>
                <c:pt idx="17032">
                  <c:v>0.9</c:v>
                </c:pt>
                <c:pt idx="17033">
                  <c:v>0.91666666666666596</c:v>
                </c:pt>
                <c:pt idx="17034">
                  <c:v>0.93333333333333302</c:v>
                </c:pt>
                <c:pt idx="17035">
                  <c:v>0.95</c:v>
                </c:pt>
                <c:pt idx="17036">
                  <c:v>0.96666666666666601</c:v>
                </c:pt>
                <c:pt idx="17037">
                  <c:v>0.98333333333333295</c:v>
                </c:pt>
                <c:pt idx="17038">
                  <c:v>0</c:v>
                </c:pt>
                <c:pt idx="17039">
                  <c:v>1.3333333333333299E-2</c:v>
                </c:pt>
                <c:pt idx="17040">
                  <c:v>2.6666666666666599E-2</c:v>
                </c:pt>
                <c:pt idx="17041">
                  <c:v>0.04</c:v>
                </c:pt>
                <c:pt idx="17042">
                  <c:v>5.3333333333333302E-2</c:v>
                </c:pt>
                <c:pt idx="17043">
                  <c:v>6.6666666666666596E-2</c:v>
                </c:pt>
                <c:pt idx="17044">
                  <c:v>0.08</c:v>
                </c:pt>
                <c:pt idx="17045">
                  <c:v>9.3333333333333296E-2</c:v>
                </c:pt>
                <c:pt idx="17046">
                  <c:v>0.10666666666666599</c:v>
                </c:pt>
                <c:pt idx="17047">
                  <c:v>0.12</c:v>
                </c:pt>
                <c:pt idx="17048">
                  <c:v>0.133333333333333</c:v>
                </c:pt>
                <c:pt idx="17049">
                  <c:v>0.146666666666666</c:v>
                </c:pt>
                <c:pt idx="17050">
                  <c:v>0.16</c:v>
                </c:pt>
                <c:pt idx="17051">
                  <c:v>0.17333333333333301</c:v>
                </c:pt>
                <c:pt idx="17052">
                  <c:v>0.18666666666666601</c:v>
                </c:pt>
                <c:pt idx="17053">
                  <c:v>0.2</c:v>
                </c:pt>
                <c:pt idx="17054">
                  <c:v>0.21333333333333299</c:v>
                </c:pt>
                <c:pt idx="17055">
                  <c:v>0.22666666666666599</c:v>
                </c:pt>
                <c:pt idx="17056">
                  <c:v>0.24</c:v>
                </c:pt>
                <c:pt idx="17057">
                  <c:v>0.25333333333333302</c:v>
                </c:pt>
                <c:pt idx="17058">
                  <c:v>0.266666666666666</c:v>
                </c:pt>
                <c:pt idx="17059">
                  <c:v>0.28000000000000003</c:v>
                </c:pt>
                <c:pt idx="17060">
                  <c:v>0.293333333333333</c:v>
                </c:pt>
                <c:pt idx="17061">
                  <c:v>0.30666666666666598</c:v>
                </c:pt>
                <c:pt idx="17062">
                  <c:v>0.32</c:v>
                </c:pt>
                <c:pt idx="17063">
                  <c:v>0.33333333333333298</c:v>
                </c:pt>
                <c:pt idx="17064">
                  <c:v>0.34666666666666601</c:v>
                </c:pt>
                <c:pt idx="17065">
                  <c:v>0.36</c:v>
                </c:pt>
                <c:pt idx="17066">
                  <c:v>0.37333333333333302</c:v>
                </c:pt>
                <c:pt idx="17067">
                  <c:v>0.38666666666666599</c:v>
                </c:pt>
                <c:pt idx="17068">
                  <c:v>0.4</c:v>
                </c:pt>
                <c:pt idx="17069">
                  <c:v>0.413333333333333</c:v>
                </c:pt>
                <c:pt idx="17070">
                  <c:v>0.42666666666666597</c:v>
                </c:pt>
                <c:pt idx="17071">
                  <c:v>0.44</c:v>
                </c:pt>
                <c:pt idx="17072">
                  <c:v>0.45333333333333298</c:v>
                </c:pt>
                <c:pt idx="17073">
                  <c:v>0.46666666666666601</c:v>
                </c:pt>
                <c:pt idx="17074">
                  <c:v>0.48</c:v>
                </c:pt>
                <c:pt idx="17075">
                  <c:v>0.49333333333333301</c:v>
                </c:pt>
                <c:pt idx="17076">
                  <c:v>0.50666666666666604</c:v>
                </c:pt>
                <c:pt idx="17077">
                  <c:v>0.52</c:v>
                </c:pt>
                <c:pt idx="17078">
                  <c:v>0.53333333333333299</c:v>
                </c:pt>
                <c:pt idx="17079">
                  <c:v>0.54666666666666597</c:v>
                </c:pt>
                <c:pt idx="17080">
                  <c:v>0.56000000000000005</c:v>
                </c:pt>
                <c:pt idx="17081">
                  <c:v>0.57333333333333303</c:v>
                </c:pt>
                <c:pt idx="17082">
                  <c:v>0.586666666666666</c:v>
                </c:pt>
                <c:pt idx="17083">
                  <c:v>0.6</c:v>
                </c:pt>
                <c:pt idx="17084">
                  <c:v>0.61333333333333295</c:v>
                </c:pt>
                <c:pt idx="17085">
                  <c:v>0.62666666666666604</c:v>
                </c:pt>
                <c:pt idx="17086">
                  <c:v>0.64</c:v>
                </c:pt>
                <c:pt idx="17087">
                  <c:v>0.65333333333333299</c:v>
                </c:pt>
                <c:pt idx="17088">
                  <c:v>0.66666666666666596</c:v>
                </c:pt>
                <c:pt idx="17089">
                  <c:v>0.68</c:v>
                </c:pt>
                <c:pt idx="17090">
                  <c:v>0.69333333333333302</c:v>
                </c:pt>
                <c:pt idx="17091">
                  <c:v>0.706666666666666</c:v>
                </c:pt>
                <c:pt idx="17092">
                  <c:v>0.72</c:v>
                </c:pt>
                <c:pt idx="17093">
                  <c:v>0.73333333333333295</c:v>
                </c:pt>
                <c:pt idx="17094">
                  <c:v>0.74666666666666603</c:v>
                </c:pt>
                <c:pt idx="17095">
                  <c:v>0.76</c:v>
                </c:pt>
                <c:pt idx="17096">
                  <c:v>0.77333333333333298</c:v>
                </c:pt>
                <c:pt idx="17097">
                  <c:v>0.78666666666666596</c:v>
                </c:pt>
                <c:pt idx="17098">
                  <c:v>0.8</c:v>
                </c:pt>
                <c:pt idx="17099">
                  <c:v>0.81333333333333302</c:v>
                </c:pt>
                <c:pt idx="17100">
                  <c:v>0.82666666666666599</c:v>
                </c:pt>
                <c:pt idx="17101">
                  <c:v>0.84</c:v>
                </c:pt>
                <c:pt idx="17102">
                  <c:v>0.85333333333333306</c:v>
                </c:pt>
                <c:pt idx="17103">
                  <c:v>0.86666666666666603</c:v>
                </c:pt>
                <c:pt idx="17104">
                  <c:v>0.88</c:v>
                </c:pt>
                <c:pt idx="17105">
                  <c:v>0.89333333333333298</c:v>
                </c:pt>
                <c:pt idx="17106">
                  <c:v>0.90666666666666595</c:v>
                </c:pt>
                <c:pt idx="17107">
                  <c:v>0.92</c:v>
                </c:pt>
                <c:pt idx="17108">
                  <c:v>0.93333333333333302</c:v>
                </c:pt>
                <c:pt idx="17109">
                  <c:v>0.94666666666666599</c:v>
                </c:pt>
                <c:pt idx="17110">
                  <c:v>0.96</c:v>
                </c:pt>
                <c:pt idx="17111">
                  <c:v>0.97333333333333305</c:v>
                </c:pt>
                <c:pt idx="17112">
                  <c:v>0.98666666666666603</c:v>
                </c:pt>
                <c:pt idx="17113">
                  <c:v>0</c:v>
                </c:pt>
                <c:pt idx="17114">
                  <c:v>6.6666666666666596E-2</c:v>
                </c:pt>
                <c:pt idx="17115">
                  <c:v>0.133333333333333</c:v>
                </c:pt>
                <c:pt idx="17116">
                  <c:v>0.2</c:v>
                </c:pt>
                <c:pt idx="17117">
                  <c:v>0.266666666666666</c:v>
                </c:pt>
                <c:pt idx="17118">
                  <c:v>0.33333333333333298</c:v>
                </c:pt>
                <c:pt idx="17119">
                  <c:v>0.4</c:v>
                </c:pt>
                <c:pt idx="17120">
                  <c:v>0.46666666666666601</c:v>
                </c:pt>
                <c:pt idx="17121">
                  <c:v>0.53333333333333299</c:v>
                </c:pt>
                <c:pt idx="17122">
                  <c:v>0.6</c:v>
                </c:pt>
                <c:pt idx="17123">
                  <c:v>0.66666666666666596</c:v>
                </c:pt>
                <c:pt idx="17124">
                  <c:v>0.73333333333333295</c:v>
                </c:pt>
                <c:pt idx="17125">
                  <c:v>0.8</c:v>
                </c:pt>
                <c:pt idx="17126">
                  <c:v>0.86666666666666603</c:v>
                </c:pt>
                <c:pt idx="17127">
                  <c:v>0.93333333333333302</c:v>
                </c:pt>
                <c:pt idx="17128">
                  <c:v>0</c:v>
                </c:pt>
                <c:pt idx="17129">
                  <c:v>1.8181818181818101E-2</c:v>
                </c:pt>
                <c:pt idx="17130">
                  <c:v>3.6363636363636299E-2</c:v>
                </c:pt>
                <c:pt idx="17131">
                  <c:v>5.4545454545454501E-2</c:v>
                </c:pt>
                <c:pt idx="17132">
                  <c:v>7.2727272727272696E-2</c:v>
                </c:pt>
                <c:pt idx="17133">
                  <c:v>9.0909090909090898E-2</c:v>
                </c:pt>
                <c:pt idx="17134">
                  <c:v>0.109090909090909</c:v>
                </c:pt>
                <c:pt idx="17135">
                  <c:v>0.12727272727272701</c:v>
                </c:pt>
                <c:pt idx="17136">
                  <c:v>0.145454545454545</c:v>
                </c:pt>
                <c:pt idx="17137">
                  <c:v>0.163636363636363</c:v>
                </c:pt>
                <c:pt idx="17138">
                  <c:v>0.18181818181818099</c:v>
                </c:pt>
                <c:pt idx="17139">
                  <c:v>0.2</c:v>
                </c:pt>
                <c:pt idx="17140">
                  <c:v>0.218181818181818</c:v>
                </c:pt>
                <c:pt idx="17141">
                  <c:v>0.236363636363636</c:v>
                </c:pt>
                <c:pt idx="17142">
                  <c:v>0.25454545454545402</c:v>
                </c:pt>
                <c:pt idx="17143">
                  <c:v>0.27272727272727199</c:v>
                </c:pt>
                <c:pt idx="17144">
                  <c:v>0.29090909090909001</c:v>
                </c:pt>
                <c:pt idx="17145">
                  <c:v>0.30909090909090903</c:v>
                </c:pt>
                <c:pt idx="17146">
                  <c:v>0.32727272727272699</c:v>
                </c:pt>
                <c:pt idx="17147">
                  <c:v>0.34545454545454501</c:v>
                </c:pt>
                <c:pt idx="17148">
                  <c:v>0.36363636363636298</c:v>
                </c:pt>
                <c:pt idx="17149">
                  <c:v>0.381818181818181</c:v>
                </c:pt>
                <c:pt idx="17150">
                  <c:v>0.4</c:v>
                </c:pt>
                <c:pt idx="17151">
                  <c:v>0.41818181818181799</c:v>
                </c:pt>
                <c:pt idx="17152">
                  <c:v>0.43636363636363601</c:v>
                </c:pt>
                <c:pt idx="17153">
                  <c:v>0.45454545454545398</c:v>
                </c:pt>
                <c:pt idx="17154">
                  <c:v>0.472727272727272</c:v>
                </c:pt>
                <c:pt idx="17155">
                  <c:v>0.49090909090909002</c:v>
                </c:pt>
                <c:pt idx="17156">
                  <c:v>0.50909090909090904</c:v>
                </c:pt>
                <c:pt idx="17157">
                  <c:v>0.527272727272727</c:v>
                </c:pt>
                <c:pt idx="17158">
                  <c:v>0.54545454545454497</c:v>
                </c:pt>
                <c:pt idx="17159">
                  <c:v>0.56363636363636305</c:v>
                </c:pt>
                <c:pt idx="17160">
                  <c:v>0.58181818181818101</c:v>
                </c:pt>
                <c:pt idx="17161">
                  <c:v>0.6</c:v>
                </c:pt>
                <c:pt idx="17162">
                  <c:v>0.61818181818181805</c:v>
                </c:pt>
                <c:pt idx="17163">
                  <c:v>0.63636363636363602</c:v>
                </c:pt>
                <c:pt idx="17164">
                  <c:v>0.65454545454545399</c:v>
                </c:pt>
                <c:pt idx="17165">
                  <c:v>0.67272727272727195</c:v>
                </c:pt>
                <c:pt idx="17166">
                  <c:v>0.69090909090909003</c:v>
                </c:pt>
                <c:pt idx="17167">
                  <c:v>0.70909090909090899</c:v>
                </c:pt>
                <c:pt idx="17168">
                  <c:v>0.72727272727272696</c:v>
                </c:pt>
                <c:pt idx="17169">
                  <c:v>0.74545454545454504</c:v>
                </c:pt>
                <c:pt idx="17170">
                  <c:v>0.763636363636363</c:v>
                </c:pt>
                <c:pt idx="17171">
                  <c:v>0.78181818181818097</c:v>
                </c:pt>
                <c:pt idx="17172">
                  <c:v>0.8</c:v>
                </c:pt>
                <c:pt idx="17173">
                  <c:v>0.81818181818181801</c:v>
                </c:pt>
                <c:pt idx="17174">
                  <c:v>0.83636363636363598</c:v>
                </c:pt>
                <c:pt idx="17175">
                  <c:v>0.85454545454545405</c:v>
                </c:pt>
                <c:pt idx="17176">
                  <c:v>0.87272727272727202</c:v>
                </c:pt>
                <c:pt idx="17177">
                  <c:v>0.89090909090908998</c:v>
                </c:pt>
                <c:pt idx="17178">
                  <c:v>0.90909090909090895</c:v>
                </c:pt>
                <c:pt idx="17179">
                  <c:v>0.92727272727272703</c:v>
                </c:pt>
                <c:pt idx="17180">
                  <c:v>0.94545454545454499</c:v>
                </c:pt>
                <c:pt idx="17181">
                  <c:v>0.96363636363636296</c:v>
                </c:pt>
                <c:pt idx="17182">
                  <c:v>0.98181818181818103</c:v>
                </c:pt>
                <c:pt idx="17183">
                  <c:v>0</c:v>
                </c:pt>
                <c:pt idx="17184">
                  <c:v>7.69230769230769E-2</c:v>
                </c:pt>
                <c:pt idx="17185">
                  <c:v>0.15384615384615299</c:v>
                </c:pt>
                <c:pt idx="17186">
                  <c:v>0.23076923076923</c:v>
                </c:pt>
                <c:pt idx="17187">
                  <c:v>0.30769230769230699</c:v>
                </c:pt>
                <c:pt idx="17188">
                  <c:v>0.38461538461538403</c:v>
                </c:pt>
                <c:pt idx="17189">
                  <c:v>0.46153846153846101</c:v>
                </c:pt>
                <c:pt idx="17190">
                  <c:v>0.53846153846153799</c:v>
                </c:pt>
                <c:pt idx="17191">
                  <c:v>0.61538461538461497</c:v>
                </c:pt>
                <c:pt idx="17192">
                  <c:v>0.69230769230769196</c:v>
                </c:pt>
                <c:pt idx="17193">
                  <c:v>0.76923076923076905</c:v>
                </c:pt>
                <c:pt idx="17194">
                  <c:v>0.84615384615384603</c:v>
                </c:pt>
                <c:pt idx="17195">
                  <c:v>0.92307692307692302</c:v>
                </c:pt>
                <c:pt idx="17196">
                  <c:v>0</c:v>
                </c:pt>
                <c:pt idx="17197">
                  <c:v>2.3255813953488299E-2</c:v>
                </c:pt>
                <c:pt idx="17198">
                  <c:v>4.6511627906976702E-2</c:v>
                </c:pt>
                <c:pt idx="17199">
                  <c:v>6.9767441860465101E-2</c:v>
                </c:pt>
                <c:pt idx="17200">
                  <c:v>9.3023255813953404E-2</c:v>
                </c:pt>
                <c:pt idx="17201">
                  <c:v>0.116279069767441</c:v>
                </c:pt>
                <c:pt idx="17202">
                  <c:v>0.13953488372093001</c:v>
                </c:pt>
                <c:pt idx="17203">
                  <c:v>0.16279069767441801</c:v>
                </c:pt>
                <c:pt idx="17204">
                  <c:v>0.186046511627906</c:v>
                </c:pt>
                <c:pt idx="17205">
                  <c:v>0.209302325581395</c:v>
                </c:pt>
                <c:pt idx="17206">
                  <c:v>0.232558139534883</c:v>
                </c:pt>
                <c:pt idx="17207">
                  <c:v>0.25581395348837199</c:v>
                </c:pt>
                <c:pt idx="17208">
                  <c:v>0.27906976744186002</c:v>
                </c:pt>
                <c:pt idx="17209">
                  <c:v>0.30232558139534799</c:v>
                </c:pt>
                <c:pt idx="17210">
                  <c:v>0.32558139534883701</c:v>
                </c:pt>
                <c:pt idx="17211">
                  <c:v>0.34883720930232498</c:v>
                </c:pt>
                <c:pt idx="17212">
                  <c:v>0.372093023255813</c:v>
                </c:pt>
                <c:pt idx="17213">
                  <c:v>0.39534883720930197</c:v>
                </c:pt>
                <c:pt idx="17214">
                  <c:v>0.41860465116279</c:v>
                </c:pt>
                <c:pt idx="17215">
                  <c:v>0.44186046511627902</c:v>
                </c:pt>
                <c:pt idx="17216">
                  <c:v>0.46511627906976699</c:v>
                </c:pt>
                <c:pt idx="17217">
                  <c:v>0.48837209302325502</c:v>
                </c:pt>
                <c:pt idx="17218">
                  <c:v>0.51162790697674398</c:v>
                </c:pt>
                <c:pt idx="17219">
                  <c:v>0.53488372093023195</c:v>
                </c:pt>
                <c:pt idx="17220">
                  <c:v>0.55813953488372003</c:v>
                </c:pt>
                <c:pt idx="17221">
                  <c:v>0.581395348837209</c:v>
                </c:pt>
                <c:pt idx="17222">
                  <c:v>0.60465116279069697</c:v>
                </c:pt>
                <c:pt idx="17223">
                  <c:v>0.62790697674418605</c:v>
                </c:pt>
                <c:pt idx="17224">
                  <c:v>0.65116279069767402</c:v>
                </c:pt>
                <c:pt idx="17225">
                  <c:v>0.67441860465116199</c:v>
                </c:pt>
                <c:pt idx="17226">
                  <c:v>0.69767441860465096</c:v>
                </c:pt>
                <c:pt idx="17227">
                  <c:v>0.72093023255813904</c:v>
                </c:pt>
                <c:pt idx="17228">
                  <c:v>0.74418604651162701</c:v>
                </c:pt>
                <c:pt idx="17229">
                  <c:v>0.76744186046511598</c:v>
                </c:pt>
                <c:pt idx="17230">
                  <c:v>0.79069767441860395</c:v>
                </c:pt>
                <c:pt idx="17231">
                  <c:v>0.81395348837209303</c:v>
                </c:pt>
                <c:pt idx="17232">
                  <c:v>0.837209302325581</c:v>
                </c:pt>
                <c:pt idx="17233">
                  <c:v>0.86046511627906896</c:v>
                </c:pt>
                <c:pt idx="17234">
                  <c:v>0.88372093023255804</c:v>
                </c:pt>
                <c:pt idx="17235">
                  <c:v>0.90697674418604601</c:v>
                </c:pt>
                <c:pt idx="17236">
                  <c:v>0.93023255813953398</c:v>
                </c:pt>
                <c:pt idx="17237">
                  <c:v>0.95348837209302295</c:v>
                </c:pt>
                <c:pt idx="17238">
                  <c:v>0.97674418604651103</c:v>
                </c:pt>
                <c:pt idx="17239">
                  <c:v>0</c:v>
                </c:pt>
                <c:pt idx="17240">
                  <c:v>1.72413793103448E-2</c:v>
                </c:pt>
                <c:pt idx="17241">
                  <c:v>3.4482758620689599E-2</c:v>
                </c:pt>
                <c:pt idx="17242">
                  <c:v>5.1724137931034399E-2</c:v>
                </c:pt>
                <c:pt idx="17243">
                  <c:v>6.8965517241379296E-2</c:v>
                </c:pt>
                <c:pt idx="17244">
                  <c:v>8.6206896551724102E-2</c:v>
                </c:pt>
                <c:pt idx="17245">
                  <c:v>0.10344827586206801</c:v>
                </c:pt>
                <c:pt idx="17246">
                  <c:v>0.12068965517241299</c:v>
                </c:pt>
                <c:pt idx="17247">
                  <c:v>0.13793103448275801</c:v>
                </c:pt>
                <c:pt idx="17248">
                  <c:v>0.15517241379310301</c:v>
                </c:pt>
                <c:pt idx="17249">
                  <c:v>0.17241379310344801</c:v>
                </c:pt>
                <c:pt idx="17250">
                  <c:v>0.18965517241379301</c:v>
                </c:pt>
                <c:pt idx="17251">
                  <c:v>0.20689655172413701</c:v>
                </c:pt>
                <c:pt idx="17252">
                  <c:v>0.22413793103448201</c:v>
                </c:pt>
                <c:pt idx="17253">
                  <c:v>0.24137931034482701</c:v>
                </c:pt>
                <c:pt idx="17254">
                  <c:v>0.25862068965517199</c:v>
                </c:pt>
                <c:pt idx="17255">
                  <c:v>0.27586206896551702</c:v>
                </c:pt>
                <c:pt idx="17256">
                  <c:v>0.29310344827586199</c:v>
                </c:pt>
                <c:pt idx="17257">
                  <c:v>0.31034482758620602</c:v>
                </c:pt>
                <c:pt idx="17258">
                  <c:v>0.32758620689655099</c:v>
                </c:pt>
                <c:pt idx="17259">
                  <c:v>0.34482758620689602</c:v>
                </c:pt>
                <c:pt idx="17260">
                  <c:v>0.36206896551724099</c:v>
                </c:pt>
                <c:pt idx="17261">
                  <c:v>0.37931034482758602</c:v>
                </c:pt>
                <c:pt idx="17262">
                  <c:v>0.39655172413793099</c:v>
                </c:pt>
                <c:pt idx="17263">
                  <c:v>0.41379310344827502</c:v>
                </c:pt>
                <c:pt idx="17264">
                  <c:v>0.43103448275862</c:v>
                </c:pt>
                <c:pt idx="17265">
                  <c:v>0.44827586206896503</c:v>
                </c:pt>
                <c:pt idx="17266">
                  <c:v>0.46551724137931</c:v>
                </c:pt>
                <c:pt idx="17267">
                  <c:v>0.48275862068965503</c:v>
                </c:pt>
                <c:pt idx="17268">
                  <c:v>0.5</c:v>
                </c:pt>
                <c:pt idx="17269">
                  <c:v>0.51724137931034397</c:v>
                </c:pt>
                <c:pt idx="17270">
                  <c:v>0.53448275862068895</c:v>
                </c:pt>
                <c:pt idx="17271">
                  <c:v>0.55172413793103403</c:v>
                </c:pt>
                <c:pt idx="17272">
                  <c:v>0.568965517241379</c:v>
                </c:pt>
                <c:pt idx="17273">
                  <c:v>0.58620689655172398</c:v>
                </c:pt>
                <c:pt idx="17274">
                  <c:v>0.60344827586206895</c:v>
                </c:pt>
                <c:pt idx="17275">
                  <c:v>0.62068965517241304</c:v>
                </c:pt>
                <c:pt idx="17276">
                  <c:v>0.63793103448275801</c:v>
                </c:pt>
                <c:pt idx="17277">
                  <c:v>0.65517241379310298</c:v>
                </c:pt>
                <c:pt idx="17278">
                  <c:v>0.67241379310344795</c:v>
                </c:pt>
                <c:pt idx="17279">
                  <c:v>0.68965517241379304</c:v>
                </c:pt>
                <c:pt idx="17280">
                  <c:v>0.70689655172413701</c:v>
                </c:pt>
                <c:pt idx="17281">
                  <c:v>0.72413793103448199</c:v>
                </c:pt>
                <c:pt idx="17282">
                  <c:v>0.74137931034482696</c:v>
                </c:pt>
                <c:pt idx="17283">
                  <c:v>0.75862068965517204</c:v>
                </c:pt>
                <c:pt idx="17284">
                  <c:v>0.77586206896551702</c:v>
                </c:pt>
                <c:pt idx="17285">
                  <c:v>0.79310344827586199</c:v>
                </c:pt>
                <c:pt idx="17286">
                  <c:v>0.81034482758620596</c:v>
                </c:pt>
                <c:pt idx="17287">
                  <c:v>0.82758620689655105</c:v>
                </c:pt>
                <c:pt idx="17288">
                  <c:v>0.84482758620689602</c:v>
                </c:pt>
                <c:pt idx="17289">
                  <c:v>0.86206896551724099</c:v>
                </c:pt>
                <c:pt idx="17290">
                  <c:v>0.87931034482758597</c:v>
                </c:pt>
                <c:pt idx="17291">
                  <c:v>0.89655172413793105</c:v>
                </c:pt>
                <c:pt idx="17292">
                  <c:v>0.91379310344827502</c:v>
                </c:pt>
                <c:pt idx="17293">
                  <c:v>0.93103448275862</c:v>
                </c:pt>
                <c:pt idx="17294">
                  <c:v>0.94827586206896497</c:v>
                </c:pt>
                <c:pt idx="17295">
                  <c:v>0.96551724137931005</c:v>
                </c:pt>
                <c:pt idx="17296">
                  <c:v>0.98275862068965503</c:v>
                </c:pt>
                <c:pt idx="17297">
                  <c:v>0</c:v>
                </c:pt>
                <c:pt idx="17298">
                  <c:v>1.1494252873563199E-2</c:v>
                </c:pt>
                <c:pt idx="17299">
                  <c:v>2.2988505747126398E-2</c:v>
                </c:pt>
                <c:pt idx="17300">
                  <c:v>3.4482758620689599E-2</c:v>
                </c:pt>
                <c:pt idx="17301">
                  <c:v>4.5977011494252797E-2</c:v>
                </c:pt>
                <c:pt idx="17302">
                  <c:v>5.7471264367816001E-2</c:v>
                </c:pt>
                <c:pt idx="17303">
                  <c:v>6.8965517241379296E-2</c:v>
                </c:pt>
                <c:pt idx="17304">
                  <c:v>8.04597701149425E-2</c:v>
                </c:pt>
                <c:pt idx="17305">
                  <c:v>9.1954022988505704E-2</c:v>
                </c:pt>
                <c:pt idx="17306">
                  <c:v>0.10344827586206801</c:v>
                </c:pt>
                <c:pt idx="17307">
                  <c:v>0.114942528735632</c:v>
                </c:pt>
                <c:pt idx="17308">
                  <c:v>0.126436781609195</c:v>
                </c:pt>
                <c:pt idx="17309">
                  <c:v>0.13793103448275801</c:v>
                </c:pt>
                <c:pt idx="17310">
                  <c:v>0.14942528735632099</c:v>
                </c:pt>
                <c:pt idx="17311">
                  <c:v>0.160919540229885</c:v>
                </c:pt>
                <c:pt idx="17312">
                  <c:v>0.17241379310344801</c:v>
                </c:pt>
                <c:pt idx="17313">
                  <c:v>0.18390804597701099</c:v>
                </c:pt>
                <c:pt idx="17314">
                  <c:v>0.195402298850574</c:v>
                </c:pt>
                <c:pt idx="17315">
                  <c:v>0.20689655172413701</c:v>
                </c:pt>
                <c:pt idx="17316">
                  <c:v>0.21839080459770099</c:v>
                </c:pt>
                <c:pt idx="17317">
                  <c:v>0.229885057471264</c:v>
                </c:pt>
                <c:pt idx="17318">
                  <c:v>0.24137931034482701</c:v>
                </c:pt>
                <c:pt idx="17319">
                  <c:v>0.25287356321839</c:v>
                </c:pt>
                <c:pt idx="17320">
                  <c:v>0.26436781609195398</c:v>
                </c:pt>
                <c:pt idx="17321">
                  <c:v>0.27586206896551702</c:v>
                </c:pt>
                <c:pt idx="17322">
                  <c:v>0.28735632183908</c:v>
                </c:pt>
                <c:pt idx="17323">
                  <c:v>0.29885057471264298</c:v>
                </c:pt>
                <c:pt idx="17324">
                  <c:v>0.31034482758620602</c:v>
                </c:pt>
                <c:pt idx="17325">
                  <c:v>0.32183908045977</c:v>
                </c:pt>
                <c:pt idx="17326">
                  <c:v>0.33333333333333298</c:v>
                </c:pt>
                <c:pt idx="17327">
                  <c:v>0.34482758620689602</c:v>
                </c:pt>
                <c:pt idx="17328">
                  <c:v>0.356321839080459</c:v>
                </c:pt>
                <c:pt idx="17329">
                  <c:v>0.36781609195402298</c:v>
                </c:pt>
                <c:pt idx="17330">
                  <c:v>0.37931034482758602</c:v>
                </c:pt>
                <c:pt idx="17331">
                  <c:v>0.390804597701149</c:v>
                </c:pt>
                <c:pt idx="17332">
                  <c:v>0.40229885057471199</c:v>
                </c:pt>
                <c:pt idx="17333">
                  <c:v>0.41379310344827502</c:v>
                </c:pt>
                <c:pt idx="17334">
                  <c:v>0.42528735632183901</c:v>
                </c:pt>
                <c:pt idx="17335">
                  <c:v>0.43678160919540199</c:v>
                </c:pt>
                <c:pt idx="17336">
                  <c:v>0.44827586206896503</c:v>
                </c:pt>
                <c:pt idx="17337">
                  <c:v>0.45977011494252801</c:v>
                </c:pt>
                <c:pt idx="17338">
                  <c:v>0.47126436781609099</c:v>
                </c:pt>
                <c:pt idx="17339">
                  <c:v>0.48275862068965503</c:v>
                </c:pt>
                <c:pt idx="17340">
                  <c:v>0.49425287356321801</c:v>
                </c:pt>
                <c:pt idx="17341">
                  <c:v>0.50574712643678099</c:v>
                </c:pt>
                <c:pt idx="17342">
                  <c:v>0.51724137931034397</c:v>
                </c:pt>
                <c:pt idx="17343">
                  <c:v>0.52873563218390796</c:v>
                </c:pt>
                <c:pt idx="17344">
                  <c:v>0.54022988505747105</c:v>
                </c:pt>
                <c:pt idx="17345">
                  <c:v>0.55172413793103403</c:v>
                </c:pt>
                <c:pt idx="17346">
                  <c:v>0.56321839080459701</c:v>
                </c:pt>
                <c:pt idx="17347">
                  <c:v>0.57471264367816</c:v>
                </c:pt>
                <c:pt idx="17348">
                  <c:v>0.58620689655172398</c:v>
                </c:pt>
                <c:pt idx="17349">
                  <c:v>0.59770114942528696</c:v>
                </c:pt>
                <c:pt idx="17350">
                  <c:v>0.60919540229885005</c:v>
                </c:pt>
                <c:pt idx="17351">
                  <c:v>0.62068965517241304</c:v>
                </c:pt>
                <c:pt idx="17352">
                  <c:v>0.63218390804597702</c:v>
                </c:pt>
                <c:pt idx="17353">
                  <c:v>0.64367816091954</c:v>
                </c:pt>
                <c:pt idx="17354">
                  <c:v>0.65517241379310298</c:v>
                </c:pt>
                <c:pt idx="17355">
                  <c:v>0.66666666666666596</c:v>
                </c:pt>
                <c:pt idx="17356">
                  <c:v>0.67816091954022895</c:v>
                </c:pt>
                <c:pt idx="17357">
                  <c:v>0.68965517241379304</c:v>
                </c:pt>
                <c:pt idx="17358">
                  <c:v>0.70114942528735602</c:v>
                </c:pt>
                <c:pt idx="17359">
                  <c:v>0.712643678160919</c:v>
                </c:pt>
                <c:pt idx="17360">
                  <c:v>0.72413793103448199</c:v>
                </c:pt>
                <c:pt idx="17361">
                  <c:v>0.73563218390804597</c:v>
                </c:pt>
                <c:pt idx="17362">
                  <c:v>0.74712643678160895</c:v>
                </c:pt>
                <c:pt idx="17363">
                  <c:v>0.75862068965517204</c:v>
                </c:pt>
                <c:pt idx="17364">
                  <c:v>0.77011494252873502</c:v>
                </c:pt>
                <c:pt idx="17365">
                  <c:v>0.78160919540229801</c:v>
                </c:pt>
                <c:pt idx="17366">
                  <c:v>0.79310344827586199</c:v>
                </c:pt>
                <c:pt idx="17367">
                  <c:v>0.80459770114942497</c:v>
                </c:pt>
                <c:pt idx="17368">
                  <c:v>0.81609195402298795</c:v>
                </c:pt>
                <c:pt idx="17369">
                  <c:v>0.82758620689655105</c:v>
                </c:pt>
                <c:pt idx="17370">
                  <c:v>0.83908045977011403</c:v>
                </c:pt>
                <c:pt idx="17371">
                  <c:v>0.85057471264367801</c:v>
                </c:pt>
                <c:pt idx="17372">
                  <c:v>0.86206896551724099</c:v>
                </c:pt>
                <c:pt idx="17373">
                  <c:v>0.87356321839080397</c:v>
                </c:pt>
                <c:pt idx="17374">
                  <c:v>0.88505747126436696</c:v>
                </c:pt>
                <c:pt idx="17375">
                  <c:v>0.89655172413793105</c:v>
                </c:pt>
                <c:pt idx="17376">
                  <c:v>0.90804597701149403</c:v>
                </c:pt>
                <c:pt idx="17377">
                  <c:v>0.91954022988505701</c:v>
                </c:pt>
                <c:pt idx="17378">
                  <c:v>0.93103448275862</c:v>
                </c:pt>
                <c:pt idx="17379">
                  <c:v>0.94252873563218298</c:v>
                </c:pt>
                <c:pt idx="17380">
                  <c:v>0.95402298850574696</c:v>
                </c:pt>
                <c:pt idx="17381">
                  <c:v>0.96551724137931005</c:v>
                </c:pt>
                <c:pt idx="17382">
                  <c:v>0.97701149425287304</c:v>
                </c:pt>
                <c:pt idx="17383">
                  <c:v>0.98850574712643602</c:v>
                </c:pt>
                <c:pt idx="17384">
                  <c:v>0</c:v>
                </c:pt>
                <c:pt idx="17385">
                  <c:v>1.0204081632653E-2</c:v>
                </c:pt>
                <c:pt idx="17386">
                  <c:v>2.04081632653061E-2</c:v>
                </c:pt>
                <c:pt idx="17387">
                  <c:v>3.06122448979591E-2</c:v>
                </c:pt>
                <c:pt idx="17388">
                  <c:v>4.08163265306122E-2</c:v>
                </c:pt>
                <c:pt idx="17389">
                  <c:v>5.10204081632653E-2</c:v>
                </c:pt>
                <c:pt idx="17390">
                  <c:v>6.1224489795918297E-2</c:v>
                </c:pt>
                <c:pt idx="17391">
                  <c:v>7.1428571428571397E-2</c:v>
                </c:pt>
                <c:pt idx="17392">
                  <c:v>8.16326530612244E-2</c:v>
                </c:pt>
                <c:pt idx="17393">
                  <c:v>9.18367346938775E-2</c:v>
                </c:pt>
                <c:pt idx="17394">
                  <c:v>0.10204081632653</c:v>
                </c:pt>
                <c:pt idx="17395">
                  <c:v>0.11224489795918299</c:v>
                </c:pt>
                <c:pt idx="17396">
                  <c:v>0.122448979591836</c:v>
                </c:pt>
                <c:pt idx="17397">
                  <c:v>0.132653061224489</c:v>
                </c:pt>
                <c:pt idx="17398">
                  <c:v>0.14285714285714199</c:v>
                </c:pt>
                <c:pt idx="17399">
                  <c:v>0.15306122448979501</c:v>
                </c:pt>
                <c:pt idx="17400">
                  <c:v>0.163265306122448</c:v>
                </c:pt>
                <c:pt idx="17401">
                  <c:v>0.17346938775510201</c:v>
                </c:pt>
                <c:pt idx="17402">
                  <c:v>0.183673469387755</c:v>
                </c:pt>
                <c:pt idx="17403">
                  <c:v>0.19387755102040799</c:v>
                </c:pt>
                <c:pt idx="17404">
                  <c:v>0.20408163265306101</c:v>
                </c:pt>
                <c:pt idx="17405">
                  <c:v>0.214285714285714</c:v>
                </c:pt>
                <c:pt idx="17406">
                  <c:v>0.22448979591836701</c:v>
                </c:pt>
                <c:pt idx="17407">
                  <c:v>0.23469387755102</c:v>
                </c:pt>
                <c:pt idx="17408">
                  <c:v>0.24489795918367299</c:v>
                </c:pt>
                <c:pt idx="17409">
                  <c:v>0.25510204081632598</c:v>
                </c:pt>
                <c:pt idx="17410">
                  <c:v>0.265306122448979</c:v>
                </c:pt>
                <c:pt idx="17411">
                  <c:v>0.27551020408163202</c:v>
                </c:pt>
                <c:pt idx="17412">
                  <c:v>0.28571428571428498</c:v>
                </c:pt>
                <c:pt idx="17413">
                  <c:v>0.29591836734693799</c:v>
                </c:pt>
                <c:pt idx="17414">
                  <c:v>0.30612244897959101</c:v>
                </c:pt>
                <c:pt idx="17415">
                  <c:v>0.31632653061224397</c:v>
                </c:pt>
                <c:pt idx="17416">
                  <c:v>0.32653061224489699</c:v>
                </c:pt>
                <c:pt idx="17417">
                  <c:v>0.33673469387755101</c:v>
                </c:pt>
                <c:pt idx="17418">
                  <c:v>0.34693877551020402</c:v>
                </c:pt>
                <c:pt idx="17419">
                  <c:v>0.35714285714285698</c:v>
                </c:pt>
                <c:pt idx="17420">
                  <c:v>0.36734693877551</c:v>
                </c:pt>
                <c:pt idx="17421">
                  <c:v>0.37755102040816302</c:v>
                </c:pt>
                <c:pt idx="17422">
                  <c:v>0.38775510204081598</c:v>
                </c:pt>
                <c:pt idx="17423">
                  <c:v>0.397959183673469</c:v>
                </c:pt>
                <c:pt idx="17424">
                  <c:v>0.40816326530612201</c:v>
                </c:pt>
                <c:pt idx="17425">
                  <c:v>0.41836734693877498</c:v>
                </c:pt>
                <c:pt idx="17426">
                  <c:v>0.42857142857142799</c:v>
                </c:pt>
                <c:pt idx="17427">
                  <c:v>0.43877551020408101</c:v>
                </c:pt>
                <c:pt idx="17428">
                  <c:v>0.44897959183673403</c:v>
                </c:pt>
                <c:pt idx="17429">
                  <c:v>0.45918367346938699</c:v>
                </c:pt>
                <c:pt idx="17430">
                  <c:v>0.46938775510204001</c:v>
                </c:pt>
                <c:pt idx="17431">
                  <c:v>0.47959183673469302</c:v>
                </c:pt>
                <c:pt idx="17432">
                  <c:v>0.48979591836734598</c:v>
                </c:pt>
                <c:pt idx="17433">
                  <c:v>0.5</c:v>
                </c:pt>
                <c:pt idx="17434">
                  <c:v>0.51020408163265296</c:v>
                </c:pt>
                <c:pt idx="17435">
                  <c:v>0.52040816326530603</c:v>
                </c:pt>
                <c:pt idx="17436">
                  <c:v>0.530612244897959</c:v>
                </c:pt>
                <c:pt idx="17437">
                  <c:v>0.54081632653061196</c:v>
                </c:pt>
                <c:pt idx="17438">
                  <c:v>0.55102040816326503</c:v>
                </c:pt>
                <c:pt idx="17439">
                  <c:v>0.56122448979591799</c:v>
                </c:pt>
                <c:pt idx="17440">
                  <c:v>0.57142857142857095</c:v>
                </c:pt>
                <c:pt idx="17441">
                  <c:v>0.58163265306122403</c:v>
                </c:pt>
                <c:pt idx="17442">
                  <c:v>0.59183673469387699</c:v>
                </c:pt>
                <c:pt idx="17443">
                  <c:v>0.60204081632652995</c:v>
                </c:pt>
                <c:pt idx="17444">
                  <c:v>0.61224489795918302</c:v>
                </c:pt>
                <c:pt idx="17445">
                  <c:v>0.62244897959183598</c:v>
                </c:pt>
                <c:pt idx="17446">
                  <c:v>0.63265306122448906</c:v>
                </c:pt>
                <c:pt idx="17447">
                  <c:v>0.64285714285714202</c:v>
                </c:pt>
                <c:pt idx="17448">
                  <c:v>0.65306122448979498</c:v>
                </c:pt>
                <c:pt idx="17449">
                  <c:v>0.66326530612244805</c:v>
                </c:pt>
                <c:pt idx="17450">
                  <c:v>0.67346938775510201</c:v>
                </c:pt>
                <c:pt idx="17451">
                  <c:v>0.68367346938775497</c:v>
                </c:pt>
                <c:pt idx="17452">
                  <c:v>0.69387755102040805</c:v>
                </c:pt>
                <c:pt idx="17453">
                  <c:v>0.70408163265306101</c:v>
                </c:pt>
                <c:pt idx="17454">
                  <c:v>0.71428571428571397</c:v>
                </c:pt>
                <c:pt idx="17455">
                  <c:v>0.72448979591836704</c:v>
                </c:pt>
                <c:pt idx="17456">
                  <c:v>0.73469387755102</c:v>
                </c:pt>
                <c:pt idx="17457">
                  <c:v>0.74489795918367296</c:v>
                </c:pt>
                <c:pt idx="17458">
                  <c:v>0.75510204081632604</c:v>
                </c:pt>
                <c:pt idx="17459">
                  <c:v>0.765306122448979</c:v>
                </c:pt>
                <c:pt idx="17460">
                  <c:v>0.77551020408163196</c:v>
                </c:pt>
                <c:pt idx="17461">
                  <c:v>0.78571428571428503</c:v>
                </c:pt>
                <c:pt idx="17462">
                  <c:v>0.79591836734693799</c:v>
                </c:pt>
                <c:pt idx="17463">
                  <c:v>0.80612244897959096</c:v>
                </c:pt>
                <c:pt idx="17464">
                  <c:v>0.81632653061224403</c:v>
                </c:pt>
                <c:pt idx="17465">
                  <c:v>0.82653061224489799</c:v>
                </c:pt>
                <c:pt idx="17466">
                  <c:v>0.83673469387755095</c:v>
                </c:pt>
                <c:pt idx="17467">
                  <c:v>0.84693877551020402</c:v>
                </c:pt>
                <c:pt idx="17468">
                  <c:v>0.85714285714285698</c:v>
                </c:pt>
                <c:pt idx="17469">
                  <c:v>0.86734693877550995</c:v>
                </c:pt>
                <c:pt idx="17470">
                  <c:v>0.87755102040816302</c:v>
                </c:pt>
                <c:pt idx="17471">
                  <c:v>0.88775510204081598</c:v>
                </c:pt>
                <c:pt idx="17472">
                  <c:v>0.89795918367346905</c:v>
                </c:pt>
                <c:pt idx="17473">
                  <c:v>0.90816326530612201</c:v>
                </c:pt>
                <c:pt idx="17474">
                  <c:v>0.91836734693877498</c:v>
                </c:pt>
                <c:pt idx="17475">
                  <c:v>0.92857142857142805</c:v>
                </c:pt>
                <c:pt idx="17476">
                  <c:v>0.93877551020408101</c:v>
                </c:pt>
                <c:pt idx="17477">
                  <c:v>0.94897959183673397</c:v>
                </c:pt>
                <c:pt idx="17478">
                  <c:v>0.95918367346938704</c:v>
                </c:pt>
                <c:pt idx="17479">
                  <c:v>0.96938775510204001</c:v>
                </c:pt>
                <c:pt idx="17480">
                  <c:v>0.97959183673469297</c:v>
                </c:pt>
                <c:pt idx="17481">
                  <c:v>0.98979591836734604</c:v>
                </c:pt>
                <c:pt idx="17482">
                  <c:v>0</c:v>
                </c:pt>
                <c:pt idx="17483">
                  <c:v>1.3698630136986301E-2</c:v>
                </c:pt>
                <c:pt idx="17484">
                  <c:v>2.7397260273972601E-2</c:v>
                </c:pt>
                <c:pt idx="17485">
                  <c:v>4.1095890410958902E-2</c:v>
                </c:pt>
                <c:pt idx="17486">
                  <c:v>5.4794520547945202E-2</c:v>
                </c:pt>
                <c:pt idx="17487">
                  <c:v>6.8493150684931503E-2</c:v>
                </c:pt>
                <c:pt idx="17488">
                  <c:v>8.2191780821917804E-2</c:v>
                </c:pt>
                <c:pt idx="17489">
                  <c:v>9.5890410958904104E-2</c:v>
                </c:pt>
                <c:pt idx="17490">
                  <c:v>0.10958904109589</c:v>
                </c:pt>
                <c:pt idx="17491">
                  <c:v>0.123287671232876</c:v>
                </c:pt>
                <c:pt idx="17492">
                  <c:v>0.13698630136986301</c:v>
                </c:pt>
                <c:pt idx="17493">
                  <c:v>0.150684931506849</c:v>
                </c:pt>
                <c:pt idx="17494">
                  <c:v>0.164383561643835</c:v>
                </c:pt>
                <c:pt idx="17495">
                  <c:v>0.17808219178082099</c:v>
                </c:pt>
                <c:pt idx="17496">
                  <c:v>0.19178082191780799</c:v>
                </c:pt>
                <c:pt idx="17497">
                  <c:v>0.20547945205479401</c:v>
                </c:pt>
                <c:pt idx="17498">
                  <c:v>0.21917808219178</c:v>
                </c:pt>
                <c:pt idx="17499">
                  <c:v>0.232876712328767</c:v>
                </c:pt>
                <c:pt idx="17500">
                  <c:v>0.24657534246575299</c:v>
                </c:pt>
                <c:pt idx="17501">
                  <c:v>0.26027397260273899</c:v>
                </c:pt>
                <c:pt idx="17502">
                  <c:v>0.27397260273972601</c:v>
                </c:pt>
                <c:pt idx="17503">
                  <c:v>0.28767123287671198</c:v>
                </c:pt>
                <c:pt idx="17504">
                  <c:v>0.301369863013698</c:v>
                </c:pt>
                <c:pt idx="17505">
                  <c:v>0.31506849315068403</c:v>
                </c:pt>
                <c:pt idx="17506">
                  <c:v>0.32876712328767099</c:v>
                </c:pt>
                <c:pt idx="17507">
                  <c:v>0.34246575342465702</c:v>
                </c:pt>
                <c:pt idx="17508">
                  <c:v>0.35616438356164298</c:v>
                </c:pt>
                <c:pt idx="17509">
                  <c:v>0.36986301369863001</c:v>
                </c:pt>
                <c:pt idx="17510">
                  <c:v>0.38356164383561597</c:v>
                </c:pt>
                <c:pt idx="17511">
                  <c:v>0.397260273972602</c:v>
                </c:pt>
                <c:pt idx="17512">
                  <c:v>0.41095890410958902</c:v>
                </c:pt>
                <c:pt idx="17513">
                  <c:v>0.42465753424657499</c:v>
                </c:pt>
                <c:pt idx="17514">
                  <c:v>0.43835616438356101</c:v>
                </c:pt>
                <c:pt idx="17515">
                  <c:v>0.45205479452054698</c:v>
                </c:pt>
                <c:pt idx="17516">
                  <c:v>0.465753424657534</c:v>
                </c:pt>
                <c:pt idx="17517">
                  <c:v>0.47945205479452002</c:v>
                </c:pt>
                <c:pt idx="17518">
                  <c:v>0.49315068493150599</c:v>
                </c:pt>
                <c:pt idx="17519">
                  <c:v>0.50684931506849296</c:v>
                </c:pt>
                <c:pt idx="17520">
                  <c:v>0.52054794520547898</c:v>
                </c:pt>
                <c:pt idx="17521">
                  <c:v>0.534246575342465</c:v>
                </c:pt>
                <c:pt idx="17522">
                  <c:v>0.54794520547945202</c:v>
                </c:pt>
                <c:pt idx="17523">
                  <c:v>0.56164383561643805</c:v>
                </c:pt>
                <c:pt idx="17524">
                  <c:v>0.57534246575342396</c:v>
                </c:pt>
                <c:pt idx="17525">
                  <c:v>0.58904109589041098</c:v>
                </c:pt>
                <c:pt idx="17526">
                  <c:v>0.602739726027397</c:v>
                </c:pt>
                <c:pt idx="17527">
                  <c:v>0.61643835616438303</c:v>
                </c:pt>
                <c:pt idx="17528">
                  <c:v>0.63013698630136905</c:v>
                </c:pt>
                <c:pt idx="17529">
                  <c:v>0.64383561643835596</c:v>
                </c:pt>
                <c:pt idx="17530">
                  <c:v>0.65753424657534199</c:v>
                </c:pt>
                <c:pt idx="17531">
                  <c:v>0.67123287671232801</c:v>
                </c:pt>
                <c:pt idx="17532">
                  <c:v>0.68493150684931503</c:v>
                </c:pt>
                <c:pt idx="17533">
                  <c:v>0.69863013698630105</c:v>
                </c:pt>
                <c:pt idx="17534">
                  <c:v>0.71232876712328697</c:v>
                </c:pt>
                <c:pt idx="17535">
                  <c:v>0.72602739726027399</c:v>
                </c:pt>
                <c:pt idx="17536">
                  <c:v>0.73972602739726001</c:v>
                </c:pt>
                <c:pt idx="17537">
                  <c:v>0.75342465753424603</c:v>
                </c:pt>
                <c:pt idx="17538">
                  <c:v>0.76712328767123195</c:v>
                </c:pt>
                <c:pt idx="17539">
                  <c:v>0.78082191780821897</c:v>
                </c:pt>
                <c:pt idx="17540">
                  <c:v>0.79452054794520499</c:v>
                </c:pt>
                <c:pt idx="17541">
                  <c:v>0.80821917808219101</c:v>
                </c:pt>
                <c:pt idx="17542">
                  <c:v>0.82191780821917804</c:v>
                </c:pt>
                <c:pt idx="17543">
                  <c:v>0.83561643835616395</c:v>
                </c:pt>
                <c:pt idx="17544">
                  <c:v>0.84931506849314997</c:v>
                </c:pt>
                <c:pt idx="17545">
                  <c:v>0.86301369863013699</c:v>
                </c:pt>
                <c:pt idx="17546">
                  <c:v>0.87671232876712302</c:v>
                </c:pt>
                <c:pt idx="17547">
                  <c:v>0.89041095890410904</c:v>
                </c:pt>
                <c:pt idx="17548">
                  <c:v>0.90410958904109495</c:v>
                </c:pt>
                <c:pt idx="17549">
                  <c:v>0.91780821917808197</c:v>
                </c:pt>
                <c:pt idx="17550">
                  <c:v>0.931506849315068</c:v>
                </c:pt>
                <c:pt idx="17551">
                  <c:v>0.94520547945205402</c:v>
                </c:pt>
                <c:pt idx="17552">
                  <c:v>0.95890410958904104</c:v>
                </c:pt>
                <c:pt idx="17553">
                  <c:v>0.97260273972602695</c:v>
                </c:pt>
                <c:pt idx="17554">
                  <c:v>0.98630136986301298</c:v>
                </c:pt>
                <c:pt idx="17555">
                  <c:v>0</c:v>
                </c:pt>
                <c:pt idx="17556">
                  <c:v>9.6153846153846107E-3</c:v>
                </c:pt>
                <c:pt idx="17557">
                  <c:v>1.9230769230769201E-2</c:v>
                </c:pt>
                <c:pt idx="17558">
                  <c:v>2.8846153846153799E-2</c:v>
                </c:pt>
                <c:pt idx="17559">
                  <c:v>3.8461538461538401E-2</c:v>
                </c:pt>
                <c:pt idx="17560">
                  <c:v>4.8076923076923003E-2</c:v>
                </c:pt>
                <c:pt idx="17561">
                  <c:v>5.7692307692307598E-2</c:v>
                </c:pt>
                <c:pt idx="17562">
                  <c:v>6.7307692307692304E-2</c:v>
                </c:pt>
                <c:pt idx="17563">
                  <c:v>7.69230769230769E-2</c:v>
                </c:pt>
                <c:pt idx="17564">
                  <c:v>8.6538461538461495E-2</c:v>
                </c:pt>
                <c:pt idx="17565">
                  <c:v>9.6153846153846104E-2</c:v>
                </c:pt>
                <c:pt idx="17566">
                  <c:v>0.10576923076923</c:v>
                </c:pt>
                <c:pt idx="17567">
                  <c:v>0.115384615384615</c:v>
                </c:pt>
                <c:pt idx="17568">
                  <c:v>0.125</c:v>
                </c:pt>
                <c:pt idx="17569">
                  <c:v>0.134615384615384</c:v>
                </c:pt>
                <c:pt idx="17570">
                  <c:v>0.144230769230769</c:v>
                </c:pt>
                <c:pt idx="17571">
                  <c:v>0.15384615384615299</c:v>
                </c:pt>
                <c:pt idx="17572">
                  <c:v>0.16346153846153799</c:v>
                </c:pt>
                <c:pt idx="17573">
                  <c:v>0.17307692307692299</c:v>
                </c:pt>
                <c:pt idx="17574">
                  <c:v>0.18269230769230699</c:v>
                </c:pt>
                <c:pt idx="17575">
                  <c:v>0.19230769230769201</c:v>
                </c:pt>
                <c:pt idx="17576">
                  <c:v>0.20192307692307601</c:v>
                </c:pt>
                <c:pt idx="17577">
                  <c:v>0.21153846153846101</c:v>
                </c:pt>
                <c:pt idx="17578">
                  <c:v>0.22115384615384601</c:v>
                </c:pt>
                <c:pt idx="17579">
                  <c:v>0.23076923076923</c:v>
                </c:pt>
                <c:pt idx="17580">
                  <c:v>0.240384615384615</c:v>
                </c:pt>
                <c:pt idx="17581">
                  <c:v>0.25</c:v>
                </c:pt>
                <c:pt idx="17582">
                  <c:v>0.25961538461538403</c:v>
                </c:pt>
                <c:pt idx="17583">
                  <c:v>0.269230769230769</c:v>
                </c:pt>
                <c:pt idx="17584">
                  <c:v>0.27884615384615302</c:v>
                </c:pt>
                <c:pt idx="17585">
                  <c:v>0.28846153846153799</c:v>
                </c:pt>
                <c:pt idx="17586">
                  <c:v>0.29807692307692302</c:v>
                </c:pt>
                <c:pt idx="17587">
                  <c:v>0.30769230769230699</c:v>
                </c:pt>
                <c:pt idx="17588">
                  <c:v>0.31730769230769201</c:v>
                </c:pt>
                <c:pt idx="17589">
                  <c:v>0.32692307692307598</c:v>
                </c:pt>
                <c:pt idx="17590">
                  <c:v>0.33653846153846101</c:v>
                </c:pt>
                <c:pt idx="17591">
                  <c:v>0.34615384615384598</c:v>
                </c:pt>
                <c:pt idx="17592">
                  <c:v>0.35576923076923</c:v>
                </c:pt>
                <c:pt idx="17593">
                  <c:v>0.36538461538461497</c:v>
                </c:pt>
                <c:pt idx="17594">
                  <c:v>0.375</c:v>
                </c:pt>
                <c:pt idx="17595">
                  <c:v>0.38461538461538403</c:v>
                </c:pt>
                <c:pt idx="17596">
                  <c:v>0.394230769230769</c:v>
                </c:pt>
                <c:pt idx="17597">
                  <c:v>0.40384615384615302</c:v>
                </c:pt>
                <c:pt idx="17598">
                  <c:v>0.41346153846153799</c:v>
                </c:pt>
                <c:pt idx="17599">
                  <c:v>0.42307692307692302</c:v>
                </c:pt>
                <c:pt idx="17600">
                  <c:v>0.43269230769230699</c:v>
                </c:pt>
                <c:pt idx="17601">
                  <c:v>0.44230769230769201</c:v>
                </c:pt>
                <c:pt idx="17602">
                  <c:v>0.45192307692307598</c:v>
                </c:pt>
                <c:pt idx="17603">
                  <c:v>0.46153846153846101</c:v>
                </c:pt>
                <c:pt idx="17604">
                  <c:v>0.47115384615384598</c:v>
                </c:pt>
                <c:pt idx="17605">
                  <c:v>0.48076923076923</c:v>
                </c:pt>
                <c:pt idx="17606">
                  <c:v>0.49038461538461497</c:v>
                </c:pt>
                <c:pt idx="17607">
                  <c:v>0.5</c:v>
                </c:pt>
                <c:pt idx="17608">
                  <c:v>0.50961538461538403</c:v>
                </c:pt>
                <c:pt idx="17609">
                  <c:v>0.51923076923076905</c:v>
                </c:pt>
                <c:pt idx="17610">
                  <c:v>0.52884615384615297</c:v>
                </c:pt>
                <c:pt idx="17611">
                  <c:v>0.53846153846153799</c:v>
                </c:pt>
                <c:pt idx="17612">
                  <c:v>0.54807692307692302</c:v>
                </c:pt>
                <c:pt idx="17613">
                  <c:v>0.55769230769230704</c:v>
                </c:pt>
                <c:pt idx="17614">
                  <c:v>0.56730769230769196</c:v>
                </c:pt>
                <c:pt idx="17615">
                  <c:v>0.57692307692307598</c:v>
                </c:pt>
                <c:pt idx="17616">
                  <c:v>0.58653846153846101</c:v>
                </c:pt>
                <c:pt idx="17617">
                  <c:v>0.59615384615384603</c:v>
                </c:pt>
                <c:pt idx="17618">
                  <c:v>0.60576923076922995</c:v>
                </c:pt>
                <c:pt idx="17619">
                  <c:v>0.61538461538461497</c:v>
                </c:pt>
                <c:pt idx="17620">
                  <c:v>0.625</c:v>
                </c:pt>
                <c:pt idx="17621">
                  <c:v>0.63461538461538403</c:v>
                </c:pt>
                <c:pt idx="17622">
                  <c:v>0.64423076923076905</c:v>
                </c:pt>
                <c:pt idx="17623">
                  <c:v>0.65384615384615297</c:v>
                </c:pt>
                <c:pt idx="17624">
                  <c:v>0.66346153846153799</c:v>
                </c:pt>
                <c:pt idx="17625">
                  <c:v>0.67307692307692302</c:v>
                </c:pt>
                <c:pt idx="17626">
                  <c:v>0.68269230769230704</c:v>
                </c:pt>
                <c:pt idx="17627">
                  <c:v>0.69230769230769196</c:v>
                </c:pt>
                <c:pt idx="17628">
                  <c:v>0.70192307692307598</c:v>
                </c:pt>
                <c:pt idx="17629">
                  <c:v>0.71153846153846101</c:v>
                </c:pt>
                <c:pt idx="17630">
                  <c:v>0.72115384615384603</c:v>
                </c:pt>
                <c:pt idx="17631">
                  <c:v>0.73076923076922995</c:v>
                </c:pt>
                <c:pt idx="17632">
                  <c:v>0.74038461538461497</c:v>
                </c:pt>
                <c:pt idx="17633">
                  <c:v>0.75</c:v>
                </c:pt>
                <c:pt idx="17634">
                  <c:v>0.75961538461538403</c:v>
                </c:pt>
                <c:pt idx="17635">
                  <c:v>0.76923076923076905</c:v>
                </c:pt>
                <c:pt idx="17636">
                  <c:v>0.77884615384615297</c:v>
                </c:pt>
                <c:pt idx="17637">
                  <c:v>0.78846153846153799</c:v>
                </c:pt>
                <c:pt idx="17638">
                  <c:v>0.79807692307692302</c:v>
                </c:pt>
                <c:pt idx="17639">
                  <c:v>0.80769230769230704</c:v>
                </c:pt>
                <c:pt idx="17640">
                  <c:v>0.81730769230769196</c:v>
                </c:pt>
                <c:pt idx="17641">
                  <c:v>0.82692307692307598</c:v>
                </c:pt>
                <c:pt idx="17642">
                  <c:v>0.83653846153846101</c:v>
                </c:pt>
                <c:pt idx="17643">
                  <c:v>0.84615384615384603</c:v>
                </c:pt>
                <c:pt idx="17644">
                  <c:v>0.85576923076922995</c:v>
                </c:pt>
                <c:pt idx="17645">
                  <c:v>0.86538461538461497</c:v>
                </c:pt>
                <c:pt idx="17646">
                  <c:v>0.875</c:v>
                </c:pt>
                <c:pt idx="17647">
                  <c:v>0.88461538461538403</c:v>
                </c:pt>
                <c:pt idx="17648">
                  <c:v>0.89423076923076905</c:v>
                </c:pt>
                <c:pt idx="17649">
                  <c:v>0.90384615384615297</c:v>
                </c:pt>
                <c:pt idx="17650">
                  <c:v>0.91346153846153799</c:v>
                </c:pt>
                <c:pt idx="17651">
                  <c:v>0.92307692307692302</c:v>
                </c:pt>
                <c:pt idx="17652">
                  <c:v>0.93269230769230704</c:v>
                </c:pt>
                <c:pt idx="17653">
                  <c:v>0.94230769230769196</c:v>
                </c:pt>
                <c:pt idx="17654">
                  <c:v>0.95192307692307598</c:v>
                </c:pt>
                <c:pt idx="17655">
                  <c:v>0.96153846153846101</c:v>
                </c:pt>
                <c:pt idx="17656">
                  <c:v>0.97115384615384603</c:v>
                </c:pt>
                <c:pt idx="17657">
                  <c:v>0.98076923076922995</c:v>
                </c:pt>
                <c:pt idx="17658">
                  <c:v>0.99038461538461497</c:v>
                </c:pt>
                <c:pt idx="17659">
                  <c:v>0</c:v>
                </c:pt>
                <c:pt idx="17660">
                  <c:v>2.77777777777777E-2</c:v>
                </c:pt>
                <c:pt idx="17661">
                  <c:v>5.5555555555555497E-2</c:v>
                </c:pt>
                <c:pt idx="17662">
                  <c:v>8.3333333333333301E-2</c:v>
                </c:pt>
                <c:pt idx="17663">
                  <c:v>0.11111111111111099</c:v>
                </c:pt>
                <c:pt idx="17664">
                  <c:v>0.13888888888888801</c:v>
                </c:pt>
                <c:pt idx="17665">
                  <c:v>0.16666666666666599</c:v>
                </c:pt>
                <c:pt idx="17666">
                  <c:v>0.194444444444444</c:v>
                </c:pt>
                <c:pt idx="17667">
                  <c:v>0.22222222222222199</c:v>
                </c:pt>
                <c:pt idx="17668">
                  <c:v>0.25</c:v>
                </c:pt>
                <c:pt idx="17669">
                  <c:v>0.27777777777777701</c:v>
                </c:pt>
                <c:pt idx="17670">
                  <c:v>0.30555555555555503</c:v>
                </c:pt>
                <c:pt idx="17671">
                  <c:v>0.33333333333333298</c:v>
                </c:pt>
                <c:pt idx="17672">
                  <c:v>0.36111111111111099</c:v>
                </c:pt>
                <c:pt idx="17673">
                  <c:v>0.38888888888888801</c:v>
                </c:pt>
                <c:pt idx="17674">
                  <c:v>0.41666666666666602</c:v>
                </c:pt>
                <c:pt idx="17675">
                  <c:v>0.44444444444444398</c:v>
                </c:pt>
                <c:pt idx="17676">
                  <c:v>0.47222222222222199</c:v>
                </c:pt>
                <c:pt idx="17677">
                  <c:v>0.5</c:v>
                </c:pt>
                <c:pt idx="17678">
                  <c:v>0.52777777777777701</c:v>
                </c:pt>
                <c:pt idx="17679">
                  <c:v>0.55555555555555503</c:v>
                </c:pt>
                <c:pt idx="17680">
                  <c:v>0.58333333333333304</c:v>
                </c:pt>
                <c:pt idx="17681">
                  <c:v>0.61111111111111105</c:v>
                </c:pt>
                <c:pt idx="17682">
                  <c:v>0.63888888888888795</c:v>
                </c:pt>
                <c:pt idx="17683">
                  <c:v>0.66666666666666596</c:v>
                </c:pt>
                <c:pt idx="17684">
                  <c:v>0.69444444444444398</c:v>
                </c:pt>
                <c:pt idx="17685">
                  <c:v>0.72222222222222199</c:v>
                </c:pt>
                <c:pt idx="17686">
                  <c:v>0.75</c:v>
                </c:pt>
                <c:pt idx="17687">
                  <c:v>0.77777777777777701</c:v>
                </c:pt>
                <c:pt idx="17688">
                  <c:v>0.80555555555555503</c:v>
                </c:pt>
                <c:pt idx="17689">
                  <c:v>0.83333333333333304</c:v>
                </c:pt>
                <c:pt idx="17690">
                  <c:v>0.86111111111111105</c:v>
                </c:pt>
                <c:pt idx="17691">
                  <c:v>0.88888888888888795</c:v>
                </c:pt>
                <c:pt idx="17692">
                  <c:v>0.91666666666666596</c:v>
                </c:pt>
                <c:pt idx="17693">
                  <c:v>0.94444444444444398</c:v>
                </c:pt>
                <c:pt idx="17694">
                  <c:v>0.97222222222222199</c:v>
                </c:pt>
                <c:pt idx="17695">
                  <c:v>0</c:v>
                </c:pt>
                <c:pt idx="17696">
                  <c:v>1.85185185185185E-2</c:v>
                </c:pt>
                <c:pt idx="17697">
                  <c:v>3.7037037037037E-2</c:v>
                </c:pt>
                <c:pt idx="17698">
                  <c:v>5.5555555555555497E-2</c:v>
                </c:pt>
                <c:pt idx="17699">
                  <c:v>7.4074074074074001E-2</c:v>
                </c:pt>
                <c:pt idx="17700">
                  <c:v>9.2592592592592504E-2</c:v>
                </c:pt>
                <c:pt idx="17701">
                  <c:v>0.11111111111111099</c:v>
                </c:pt>
                <c:pt idx="17702">
                  <c:v>0.12962962962962901</c:v>
                </c:pt>
                <c:pt idx="17703">
                  <c:v>0.148148148148148</c:v>
                </c:pt>
                <c:pt idx="17704">
                  <c:v>0.16666666666666599</c:v>
                </c:pt>
                <c:pt idx="17705">
                  <c:v>0.18518518518518501</c:v>
                </c:pt>
                <c:pt idx="17706">
                  <c:v>0.203703703703703</c:v>
                </c:pt>
                <c:pt idx="17707">
                  <c:v>0.22222222222222199</c:v>
                </c:pt>
                <c:pt idx="17708">
                  <c:v>0.24074074074074001</c:v>
                </c:pt>
                <c:pt idx="17709">
                  <c:v>0.25925925925925902</c:v>
                </c:pt>
                <c:pt idx="17710">
                  <c:v>0.27777777777777701</c:v>
                </c:pt>
                <c:pt idx="17711">
                  <c:v>0.296296296296296</c:v>
                </c:pt>
                <c:pt idx="17712">
                  <c:v>0.31481481481481399</c:v>
                </c:pt>
                <c:pt idx="17713">
                  <c:v>0.33333333333333298</c:v>
                </c:pt>
                <c:pt idx="17714">
                  <c:v>0.35185185185185103</c:v>
                </c:pt>
                <c:pt idx="17715">
                  <c:v>0.37037037037037002</c:v>
                </c:pt>
                <c:pt idx="17716">
                  <c:v>0.38888888888888801</c:v>
                </c:pt>
                <c:pt idx="17717">
                  <c:v>0.407407407407407</c:v>
                </c:pt>
                <c:pt idx="17718">
                  <c:v>0.42592592592592499</c:v>
                </c:pt>
                <c:pt idx="17719">
                  <c:v>0.44444444444444398</c:v>
                </c:pt>
                <c:pt idx="17720">
                  <c:v>0.46296296296296202</c:v>
                </c:pt>
                <c:pt idx="17721">
                  <c:v>0.48148148148148101</c:v>
                </c:pt>
                <c:pt idx="17722">
                  <c:v>0.5</c:v>
                </c:pt>
                <c:pt idx="17723">
                  <c:v>0.51851851851851805</c:v>
                </c:pt>
                <c:pt idx="17724">
                  <c:v>0.53703703703703698</c:v>
                </c:pt>
                <c:pt idx="17725">
                  <c:v>0.55555555555555503</c:v>
                </c:pt>
                <c:pt idx="17726">
                  <c:v>0.57407407407407396</c:v>
                </c:pt>
                <c:pt idx="17727">
                  <c:v>0.592592592592592</c:v>
                </c:pt>
                <c:pt idx="17728">
                  <c:v>0.61111111111111105</c:v>
                </c:pt>
                <c:pt idx="17729">
                  <c:v>0.62962962962962898</c:v>
                </c:pt>
                <c:pt idx="17730">
                  <c:v>0.64814814814814803</c:v>
                </c:pt>
                <c:pt idx="17731">
                  <c:v>0.66666666666666596</c:v>
                </c:pt>
                <c:pt idx="17732">
                  <c:v>0.68518518518518501</c:v>
                </c:pt>
                <c:pt idx="17733">
                  <c:v>0.70370370370370305</c:v>
                </c:pt>
                <c:pt idx="17734">
                  <c:v>0.72222222222222199</c:v>
                </c:pt>
                <c:pt idx="17735">
                  <c:v>0.74074074074074003</c:v>
                </c:pt>
                <c:pt idx="17736">
                  <c:v>0.75925925925925897</c:v>
                </c:pt>
                <c:pt idx="17737">
                  <c:v>0.77777777777777701</c:v>
                </c:pt>
                <c:pt idx="17738">
                  <c:v>0.79629629629629595</c:v>
                </c:pt>
                <c:pt idx="17739">
                  <c:v>0.81481481481481399</c:v>
                </c:pt>
                <c:pt idx="17740">
                  <c:v>0.83333333333333304</c:v>
                </c:pt>
                <c:pt idx="17741">
                  <c:v>0.85185185185185097</c:v>
                </c:pt>
                <c:pt idx="17742">
                  <c:v>0.87037037037037002</c:v>
                </c:pt>
                <c:pt idx="17743">
                  <c:v>0.88888888888888795</c:v>
                </c:pt>
                <c:pt idx="17744">
                  <c:v>0.907407407407407</c:v>
                </c:pt>
                <c:pt idx="17745">
                  <c:v>0.92592592592592504</c:v>
                </c:pt>
                <c:pt idx="17746">
                  <c:v>0.94444444444444398</c:v>
                </c:pt>
                <c:pt idx="17747">
                  <c:v>0.96296296296296202</c:v>
                </c:pt>
                <c:pt idx="17748">
                  <c:v>0.98148148148148096</c:v>
                </c:pt>
                <c:pt idx="17749">
                  <c:v>0</c:v>
                </c:pt>
                <c:pt idx="17750">
                  <c:v>1.47058823529411E-2</c:v>
                </c:pt>
                <c:pt idx="17751">
                  <c:v>2.94117647058823E-2</c:v>
                </c:pt>
                <c:pt idx="17752">
                  <c:v>4.4117647058823498E-2</c:v>
                </c:pt>
                <c:pt idx="17753">
                  <c:v>5.8823529411764698E-2</c:v>
                </c:pt>
                <c:pt idx="17754">
                  <c:v>7.3529411764705802E-2</c:v>
                </c:pt>
                <c:pt idx="17755">
                  <c:v>8.8235294117646995E-2</c:v>
                </c:pt>
                <c:pt idx="17756">
                  <c:v>0.10294117647058799</c:v>
                </c:pt>
                <c:pt idx="17757">
                  <c:v>0.11764705882352899</c:v>
                </c:pt>
                <c:pt idx="17758">
                  <c:v>0.13235294117647001</c:v>
                </c:pt>
                <c:pt idx="17759">
                  <c:v>0.14705882352941099</c:v>
                </c:pt>
                <c:pt idx="17760">
                  <c:v>0.16176470588235201</c:v>
                </c:pt>
                <c:pt idx="17761">
                  <c:v>0.17647058823529399</c:v>
                </c:pt>
                <c:pt idx="17762">
                  <c:v>0.191176470588235</c:v>
                </c:pt>
                <c:pt idx="17763">
                  <c:v>0.20588235294117599</c:v>
                </c:pt>
                <c:pt idx="17764">
                  <c:v>0.220588235294117</c:v>
                </c:pt>
                <c:pt idx="17765">
                  <c:v>0.23529411764705799</c:v>
                </c:pt>
                <c:pt idx="17766">
                  <c:v>0.25</c:v>
                </c:pt>
                <c:pt idx="17767">
                  <c:v>0.26470588235294101</c:v>
                </c:pt>
                <c:pt idx="17768">
                  <c:v>0.27941176470588203</c:v>
                </c:pt>
                <c:pt idx="17769">
                  <c:v>0.29411764705882298</c:v>
                </c:pt>
                <c:pt idx="17770">
                  <c:v>0.308823529411764</c:v>
                </c:pt>
                <c:pt idx="17771">
                  <c:v>0.32352941176470501</c:v>
                </c:pt>
                <c:pt idx="17772">
                  <c:v>0.33823529411764702</c:v>
                </c:pt>
                <c:pt idx="17773">
                  <c:v>0.35294117647058798</c:v>
                </c:pt>
                <c:pt idx="17774">
                  <c:v>0.36764705882352899</c:v>
                </c:pt>
                <c:pt idx="17775">
                  <c:v>0.38235294117647001</c:v>
                </c:pt>
                <c:pt idx="17776">
                  <c:v>0.39705882352941102</c:v>
                </c:pt>
                <c:pt idx="17777">
                  <c:v>0.41176470588235198</c:v>
                </c:pt>
                <c:pt idx="17778">
                  <c:v>0.42647058823529399</c:v>
                </c:pt>
                <c:pt idx="17779">
                  <c:v>0.441176470588235</c:v>
                </c:pt>
                <c:pt idx="17780">
                  <c:v>0.45588235294117602</c:v>
                </c:pt>
                <c:pt idx="17781">
                  <c:v>0.47058823529411697</c:v>
                </c:pt>
                <c:pt idx="17782">
                  <c:v>0.48529411764705799</c:v>
                </c:pt>
                <c:pt idx="17783">
                  <c:v>0.5</c:v>
                </c:pt>
                <c:pt idx="17784">
                  <c:v>0.51470588235294101</c:v>
                </c:pt>
                <c:pt idx="17785">
                  <c:v>0.52941176470588203</c:v>
                </c:pt>
                <c:pt idx="17786">
                  <c:v>0.54411764705882304</c:v>
                </c:pt>
                <c:pt idx="17787">
                  <c:v>0.55882352941176405</c:v>
                </c:pt>
                <c:pt idx="17788">
                  <c:v>0.57352941176470495</c:v>
                </c:pt>
                <c:pt idx="17789">
                  <c:v>0.58823529411764697</c:v>
                </c:pt>
                <c:pt idx="17790">
                  <c:v>0.60294117647058798</c:v>
                </c:pt>
                <c:pt idx="17791">
                  <c:v>0.61764705882352899</c:v>
                </c:pt>
                <c:pt idx="17792">
                  <c:v>0.63235294117647001</c:v>
                </c:pt>
                <c:pt idx="17793">
                  <c:v>0.64705882352941102</c:v>
                </c:pt>
                <c:pt idx="17794">
                  <c:v>0.66176470588235203</c:v>
                </c:pt>
                <c:pt idx="17795">
                  <c:v>0.67647058823529405</c:v>
                </c:pt>
                <c:pt idx="17796">
                  <c:v>0.69117647058823495</c:v>
                </c:pt>
                <c:pt idx="17797">
                  <c:v>0.70588235294117596</c:v>
                </c:pt>
                <c:pt idx="17798">
                  <c:v>0.72058823529411697</c:v>
                </c:pt>
                <c:pt idx="17799">
                  <c:v>0.73529411764705799</c:v>
                </c:pt>
                <c:pt idx="17800">
                  <c:v>0.75</c:v>
                </c:pt>
                <c:pt idx="17801">
                  <c:v>0.76470588235294101</c:v>
                </c:pt>
                <c:pt idx="17802">
                  <c:v>0.77941176470588203</c:v>
                </c:pt>
                <c:pt idx="17803">
                  <c:v>0.79411764705882304</c:v>
                </c:pt>
                <c:pt idx="17804">
                  <c:v>0.80882352941176405</c:v>
                </c:pt>
                <c:pt idx="17805">
                  <c:v>0.82352941176470495</c:v>
                </c:pt>
                <c:pt idx="17806">
                  <c:v>0.83823529411764697</c:v>
                </c:pt>
                <c:pt idx="17807">
                  <c:v>0.85294117647058798</c:v>
                </c:pt>
                <c:pt idx="17808">
                  <c:v>0.86764705882352899</c:v>
                </c:pt>
                <c:pt idx="17809">
                  <c:v>0.88235294117647001</c:v>
                </c:pt>
                <c:pt idx="17810">
                  <c:v>0.89705882352941102</c:v>
                </c:pt>
                <c:pt idx="17811">
                  <c:v>0.91176470588235203</c:v>
                </c:pt>
                <c:pt idx="17812">
                  <c:v>0.92647058823529405</c:v>
                </c:pt>
                <c:pt idx="17813">
                  <c:v>0.94117647058823495</c:v>
                </c:pt>
                <c:pt idx="17814">
                  <c:v>0.95588235294117596</c:v>
                </c:pt>
                <c:pt idx="17815">
                  <c:v>0.97058823529411697</c:v>
                </c:pt>
                <c:pt idx="17816">
                  <c:v>0.98529411764705799</c:v>
                </c:pt>
                <c:pt idx="17817">
                  <c:v>0</c:v>
                </c:pt>
                <c:pt idx="17818">
                  <c:v>3.2258064516128997E-2</c:v>
                </c:pt>
                <c:pt idx="17819">
                  <c:v>6.4516129032257993E-2</c:v>
                </c:pt>
                <c:pt idx="17820">
                  <c:v>9.6774193548387094E-2</c:v>
                </c:pt>
                <c:pt idx="17821">
                  <c:v>0.12903225806451599</c:v>
                </c:pt>
                <c:pt idx="17822">
                  <c:v>0.16129032258064499</c:v>
                </c:pt>
                <c:pt idx="17823">
                  <c:v>0.19354838709677399</c:v>
                </c:pt>
                <c:pt idx="17824">
                  <c:v>0.225806451612903</c:v>
                </c:pt>
                <c:pt idx="17825">
                  <c:v>0.25806451612903197</c:v>
                </c:pt>
                <c:pt idx="17826">
                  <c:v>0.29032258064516098</c:v>
                </c:pt>
                <c:pt idx="17827">
                  <c:v>0.32258064516128998</c:v>
                </c:pt>
                <c:pt idx="17828">
                  <c:v>0.35483870967741898</c:v>
                </c:pt>
                <c:pt idx="17829">
                  <c:v>0.38709677419354799</c:v>
                </c:pt>
                <c:pt idx="17830">
                  <c:v>0.41935483870967699</c:v>
                </c:pt>
                <c:pt idx="17831">
                  <c:v>0.45161290322580599</c:v>
                </c:pt>
                <c:pt idx="17832">
                  <c:v>0.483870967741935</c:v>
                </c:pt>
                <c:pt idx="17833">
                  <c:v>0.51612903225806395</c:v>
                </c:pt>
                <c:pt idx="17834">
                  <c:v>0.54838709677419295</c:v>
                </c:pt>
                <c:pt idx="17835">
                  <c:v>0.58064516129032195</c:v>
                </c:pt>
                <c:pt idx="17836">
                  <c:v>0.61290322580645096</c:v>
                </c:pt>
                <c:pt idx="17837">
                  <c:v>0.64516129032257996</c:v>
                </c:pt>
                <c:pt idx="17838">
                  <c:v>0.67741935483870896</c:v>
                </c:pt>
                <c:pt idx="17839">
                  <c:v>0.70967741935483797</c:v>
                </c:pt>
                <c:pt idx="17840">
                  <c:v>0.74193548387096697</c:v>
                </c:pt>
                <c:pt idx="17841">
                  <c:v>0.77419354838709598</c:v>
                </c:pt>
                <c:pt idx="17842">
                  <c:v>0.80645161290322498</c:v>
                </c:pt>
                <c:pt idx="17843">
                  <c:v>0.83870967741935398</c:v>
                </c:pt>
                <c:pt idx="17844">
                  <c:v>0.87096774193548299</c:v>
                </c:pt>
                <c:pt idx="17845">
                  <c:v>0.90322580645161199</c:v>
                </c:pt>
                <c:pt idx="17846">
                  <c:v>0.93548387096774099</c:v>
                </c:pt>
                <c:pt idx="17847">
                  <c:v>0.967741935483871</c:v>
                </c:pt>
                <c:pt idx="17848">
                  <c:v>0</c:v>
                </c:pt>
                <c:pt idx="17849">
                  <c:v>1.0526315789473601E-2</c:v>
                </c:pt>
                <c:pt idx="17850">
                  <c:v>2.1052631578947299E-2</c:v>
                </c:pt>
                <c:pt idx="17851">
                  <c:v>3.1578947368420998E-2</c:v>
                </c:pt>
                <c:pt idx="17852">
                  <c:v>4.2105263157894701E-2</c:v>
                </c:pt>
                <c:pt idx="17853">
                  <c:v>5.2631578947368397E-2</c:v>
                </c:pt>
                <c:pt idx="17854">
                  <c:v>6.3157894736842093E-2</c:v>
                </c:pt>
                <c:pt idx="17855">
                  <c:v>7.3684210526315699E-2</c:v>
                </c:pt>
                <c:pt idx="17856">
                  <c:v>8.4210526315789402E-2</c:v>
                </c:pt>
                <c:pt idx="17857">
                  <c:v>9.4736842105263105E-2</c:v>
                </c:pt>
                <c:pt idx="17858">
                  <c:v>0.105263157894736</c:v>
                </c:pt>
                <c:pt idx="17859">
                  <c:v>0.11578947368421</c:v>
                </c:pt>
                <c:pt idx="17860">
                  <c:v>0.12631578947368399</c:v>
                </c:pt>
                <c:pt idx="17861">
                  <c:v>0.13684210526315699</c:v>
                </c:pt>
                <c:pt idx="17862">
                  <c:v>0.14736842105263101</c:v>
                </c:pt>
                <c:pt idx="17863">
                  <c:v>0.157894736842105</c:v>
                </c:pt>
                <c:pt idx="17864">
                  <c:v>0.168421052631578</c:v>
                </c:pt>
                <c:pt idx="17865">
                  <c:v>0.17894736842105199</c:v>
                </c:pt>
                <c:pt idx="17866">
                  <c:v>0.18947368421052599</c:v>
                </c:pt>
                <c:pt idx="17867">
                  <c:v>0.2</c:v>
                </c:pt>
                <c:pt idx="17868">
                  <c:v>0.21052631578947301</c:v>
                </c:pt>
                <c:pt idx="17869">
                  <c:v>0.221052631578947</c:v>
                </c:pt>
                <c:pt idx="17870">
                  <c:v>0.231578947368421</c:v>
                </c:pt>
                <c:pt idx="17871">
                  <c:v>0.24210526315789399</c:v>
                </c:pt>
                <c:pt idx="17872">
                  <c:v>0.25263157894736799</c:v>
                </c:pt>
                <c:pt idx="17873">
                  <c:v>0.26315789473684198</c:v>
                </c:pt>
                <c:pt idx="17874">
                  <c:v>0.27368421052631497</c:v>
                </c:pt>
                <c:pt idx="17875">
                  <c:v>0.28421052631578902</c:v>
                </c:pt>
                <c:pt idx="17876">
                  <c:v>0.29473684210526302</c:v>
                </c:pt>
                <c:pt idx="17877">
                  <c:v>0.30526315789473601</c:v>
                </c:pt>
                <c:pt idx="17878">
                  <c:v>0.31578947368421001</c:v>
                </c:pt>
                <c:pt idx="17879">
                  <c:v>0.326315789473684</c:v>
                </c:pt>
                <c:pt idx="17880">
                  <c:v>0.336842105263157</c:v>
                </c:pt>
                <c:pt idx="17881">
                  <c:v>0.34736842105263099</c:v>
                </c:pt>
                <c:pt idx="17882">
                  <c:v>0.35789473684210499</c:v>
                </c:pt>
                <c:pt idx="17883">
                  <c:v>0.36842105263157798</c:v>
                </c:pt>
                <c:pt idx="17884">
                  <c:v>0.37894736842105198</c:v>
                </c:pt>
                <c:pt idx="17885">
                  <c:v>0.38947368421052603</c:v>
                </c:pt>
                <c:pt idx="17886">
                  <c:v>0.4</c:v>
                </c:pt>
                <c:pt idx="17887">
                  <c:v>0.41052631578947302</c:v>
                </c:pt>
                <c:pt idx="17888">
                  <c:v>0.42105263157894701</c:v>
                </c:pt>
                <c:pt idx="17889">
                  <c:v>0.43157894736842101</c:v>
                </c:pt>
                <c:pt idx="17890">
                  <c:v>0.442105263157894</c:v>
                </c:pt>
                <c:pt idx="17891">
                  <c:v>0.452631578947368</c:v>
                </c:pt>
                <c:pt idx="17892">
                  <c:v>0.46315789473684199</c:v>
                </c:pt>
                <c:pt idx="17893">
                  <c:v>0.47368421052631499</c:v>
                </c:pt>
                <c:pt idx="17894">
                  <c:v>0.48421052631578898</c:v>
                </c:pt>
                <c:pt idx="17895">
                  <c:v>0.49473684210526298</c:v>
                </c:pt>
                <c:pt idx="17896">
                  <c:v>0.50526315789473597</c:v>
                </c:pt>
                <c:pt idx="17897">
                  <c:v>0.51578947368421002</c:v>
                </c:pt>
                <c:pt idx="17898">
                  <c:v>0.52631578947368396</c:v>
                </c:pt>
                <c:pt idx="17899">
                  <c:v>0.53684210526315701</c:v>
                </c:pt>
                <c:pt idx="17900">
                  <c:v>0.54736842105263095</c:v>
                </c:pt>
                <c:pt idx="17901">
                  <c:v>0.557894736842105</c:v>
                </c:pt>
                <c:pt idx="17902">
                  <c:v>0.56842105263157805</c:v>
                </c:pt>
                <c:pt idx="17903">
                  <c:v>0.57894736842105199</c:v>
                </c:pt>
                <c:pt idx="17904">
                  <c:v>0.58947368421052604</c:v>
                </c:pt>
                <c:pt idx="17905">
                  <c:v>0.6</c:v>
                </c:pt>
                <c:pt idx="17906">
                  <c:v>0.61052631578947303</c:v>
                </c:pt>
                <c:pt idx="17907">
                  <c:v>0.62105263157894697</c:v>
                </c:pt>
                <c:pt idx="17908">
                  <c:v>0.63157894736842102</c:v>
                </c:pt>
                <c:pt idx="17909">
                  <c:v>0.64210526315789396</c:v>
                </c:pt>
                <c:pt idx="17910">
                  <c:v>0.65263157894736801</c:v>
                </c:pt>
                <c:pt idx="17911">
                  <c:v>0.66315789473684195</c:v>
                </c:pt>
                <c:pt idx="17912">
                  <c:v>0.673684210526315</c:v>
                </c:pt>
                <c:pt idx="17913">
                  <c:v>0.68421052631578905</c:v>
                </c:pt>
                <c:pt idx="17914">
                  <c:v>0.69473684210526299</c:v>
                </c:pt>
                <c:pt idx="17915">
                  <c:v>0.70526315789473604</c:v>
                </c:pt>
                <c:pt idx="17916">
                  <c:v>0.71578947368420998</c:v>
                </c:pt>
                <c:pt idx="17917">
                  <c:v>0.72631578947368403</c:v>
                </c:pt>
                <c:pt idx="17918">
                  <c:v>0.73684210526315697</c:v>
                </c:pt>
                <c:pt idx="17919">
                  <c:v>0.74736842105263102</c:v>
                </c:pt>
                <c:pt idx="17920">
                  <c:v>0.75789473684210495</c:v>
                </c:pt>
                <c:pt idx="17921">
                  <c:v>0.76842105263157801</c:v>
                </c:pt>
                <c:pt idx="17922">
                  <c:v>0.77894736842105206</c:v>
                </c:pt>
                <c:pt idx="17923">
                  <c:v>0.78947368421052599</c:v>
                </c:pt>
                <c:pt idx="17924">
                  <c:v>0.8</c:v>
                </c:pt>
                <c:pt idx="17925">
                  <c:v>0.81052631578947298</c:v>
                </c:pt>
                <c:pt idx="17926">
                  <c:v>0.82105263157894703</c:v>
                </c:pt>
                <c:pt idx="17927">
                  <c:v>0.83157894736842097</c:v>
                </c:pt>
                <c:pt idx="17928">
                  <c:v>0.84210526315789402</c:v>
                </c:pt>
                <c:pt idx="17929">
                  <c:v>0.85263157894736796</c:v>
                </c:pt>
                <c:pt idx="17930">
                  <c:v>0.86315789473684201</c:v>
                </c:pt>
                <c:pt idx="17931">
                  <c:v>0.87368421052631495</c:v>
                </c:pt>
                <c:pt idx="17932">
                  <c:v>0.884210526315789</c:v>
                </c:pt>
                <c:pt idx="17933">
                  <c:v>0.89473684210526305</c:v>
                </c:pt>
                <c:pt idx="17934">
                  <c:v>0.90526315789473599</c:v>
                </c:pt>
                <c:pt idx="17935">
                  <c:v>0.91578947368421004</c:v>
                </c:pt>
                <c:pt idx="17936">
                  <c:v>0.92631578947368398</c:v>
                </c:pt>
                <c:pt idx="17937">
                  <c:v>0.93684210526315703</c:v>
                </c:pt>
                <c:pt idx="17938">
                  <c:v>0.94736842105263097</c:v>
                </c:pt>
                <c:pt idx="17939">
                  <c:v>0.95789473684210502</c:v>
                </c:pt>
                <c:pt idx="17940">
                  <c:v>0.96842105263157896</c:v>
                </c:pt>
                <c:pt idx="17941">
                  <c:v>0.97894736842105201</c:v>
                </c:pt>
                <c:pt idx="17942">
                  <c:v>0.98947368421052595</c:v>
                </c:pt>
                <c:pt idx="17943">
                  <c:v>0</c:v>
                </c:pt>
                <c:pt idx="17944">
                  <c:v>2.1739130434782601E-2</c:v>
                </c:pt>
                <c:pt idx="17945">
                  <c:v>4.3478260869565202E-2</c:v>
                </c:pt>
                <c:pt idx="17946">
                  <c:v>6.5217391304347797E-2</c:v>
                </c:pt>
                <c:pt idx="17947">
                  <c:v>8.6956521739130405E-2</c:v>
                </c:pt>
                <c:pt idx="17948">
                  <c:v>0.108695652173913</c:v>
                </c:pt>
                <c:pt idx="17949">
                  <c:v>0.13043478260869501</c:v>
                </c:pt>
                <c:pt idx="17950">
                  <c:v>0.15217391304347799</c:v>
                </c:pt>
                <c:pt idx="17951">
                  <c:v>0.17391304347826</c:v>
                </c:pt>
                <c:pt idx="17952">
                  <c:v>0.19565217391304299</c:v>
                </c:pt>
                <c:pt idx="17953">
                  <c:v>0.217391304347826</c:v>
                </c:pt>
                <c:pt idx="17954">
                  <c:v>0.23913043478260801</c:v>
                </c:pt>
                <c:pt idx="17955">
                  <c:v>0.26086956521739102</c:v>
                </c:pt>
                <c:pt idx="17956">
                  <c:v>0.282608695652173</c:v>
                </c:pt>
                <c:pt idx="17957">
                  <c:v>0.30434782608695599</c:v>
                </c:pt>
                <c:pt idx="17958">
                  <c:v>0.32608695652173902</c:v>
                </c:pt>
                <c:pt idx="17959">
                  <c:v>0.34782608695652101</c:v>
                </c:pt>
                <c:pt idx="17960">
                  <c:v>0.36956521739130399</c:v>
                </c:pt>
                <c:pt idx="17961">
                  <c:v>0.39130434782608697</c:v>
                </c:pt>
                <c:pt idx="17962">
                  <c:v>0.41304347826086901</c:v>
                </c:pt>
                <c:pt idx="17963">
                  <c:v>0.434782608695652</c:v>
                </c:pt>
                <c:pt idx="17964">
                  <c:v>0.45652173913043398</c:v>
                </c:pt>
                <c:pt idx="17965">
                  <c:v>0.47826086956521702</c:v>
                </c:pt>
                <c:pt idx="17966">
                  <c:v>0.5</c:v>
                </c:pt>
                <c:pt idx="17967">
                  <c:v>0.52173913043478204</c:v>
                </c:pt>
                <c:pt idx="17968">
                  <c:v>0.54347826086956497</c:v>
                </c:pt>
                <c:pt idx="17969">
                  <c:v>0.56521739130434701</c:v>
                </c:pt>
                <c:pt idx="17970">
                  <c:v>0.58695652173913004</c:v>
                </c:pt>
                <c:pt idx="17971">
                  <c:v>0.60869565217391297</c:v>
                </c:pt>
                <c:pt idx="17972">
                  <c:v>0.63043478260869501</c:v>
                </c:pt>
                <c:pt idx="17973">
                  <c:v>0.65217391304347805</c:v>
                </c:pt>
                <c:pt idx="17974">
                  <c:v>0.67391304347825998</c:v>
                </c:pt>
                <c:pt idx="17975">
                  <c:v>0.69565217391304301</c:v>
                </c:pt>
                <c:pt idx="17976">
                  <c:v>0.71739130434782605</c:v>
                </c:pt>
                <c:pt idx="17977">
                  <c:v>0.73913043478260798</c:v>
                </c:pt>
                <c:pt idx="17978">
                  <c:v>0.76086956521739102</c:v>
                </c:pt>
                <c:pt idx="17979">
                  <c:v>0.78260869565217395</c:v>
                </c:pt>
                <c:pt idx="17980">
                  <c:v>0.80434782608695599</c:v>
                </c:pt>
                <c:pt idx="17981">
                  <c:v>0.82608695652173902</c:v>
                </c:pt>
                <c:pt idx="17982">
                  <c:v>0.84782608695652095</c:v>
                </c:pt>
                <c:pt idx="17983">
                  <c:v>0.86956521739130399</c:v>
                </c:pt>
                <c:pt idx="17984">
                  <c:v>0.89130434782608603</c:v>
                </c:pt>
                <c:pt idx="17985">
                  <c:v>0.91304347826086896</c:v>
                </c:pt>
                <c:pt idx="17986">
                  <c:v>0.934782608695652</c:v>
                </c:pt>
                <c:pt idx="17987">
                  <c:v>0.95652173913043403</c:v>
                </c:pt>
                <c:pt idx="17988">
                  <c:v>0.97826086956521696</c:v>
                </c:pt>
                <c:pt idx="17989">
                  <c:v>0</c:v>
                </c:pt>
                <c:pt idx="17990">
                  <c:v>6.1728395061728296E-3</c:v>
                </c:pt>
                <c:pt idx="17991">
                  <c:v>1.23456790123456E-2</c:v>
                </c:pt>
                <c:pt idx="17992">
                  <c:v>1.85185185185185E-2</c:v>
                </c:pt>
                <c:pt idx="17993">
                  <c:v>2.4691358024691301E-2</c:v>
                </c:pt>
                <c:pt idx="17994">
                  <c:v>3.0864197530864099E-2</c:v>
                </c:pt>
                <c:pt idx="17995">
                  <c:v>3.7037037037037E-2</c:v>
                </c:pt>
                <c:pt idx="17996">
                  <c:v>4.3209876543209798E-2</c:v>
                </c:pt>
                <c:pt idx="17997">
                  <c:v>4.9382716049382699E-2</c:v>
                </c:pt>
                <c:pt idx="17998">
                  <c:v>5.5555555555555497E-2</c:v>
                </c:pt>
                <c:pt idx="17999">
                  <c:v>6.1728395061728301E-2</c:v>
                </c:pt>
                <c:pt idx="18000">
                  <c:v>6.7901234567901203E-2</c:v>
                </c:pt>
                <c:pt idx="18001">
                  <c:v>7.4074074074074001E-2</c:v>
                </c:pt>
                <c:pt idx="18002">
                  <c:v>8.0246913580246895E-2</c:v>
                </c:pt>
                <c:pt idx="18003">
                  <c:v>8.6419753086419707E-2</c:v>
                </c:pt>
                <c:pt idx="18004">
                  <c:v>9.2592592592592504E-2</c:v>
                </c:pt>
                <c:pt idx="18005">
                  <c:v>9.8765432098765399E-2</c:v>
                </c:pt>
                <c:pt idx="18006">
                  <c:v>0.104938271604938</c:v>
                </c:pt>
                <c:pt idx="18007">
                  <c:v>0.11111111111111099</c:v>
                </c:pt>
                <c:pt idx="18008">
                  <c:v>0.117283950617283</c:v>
                </c:pt>
                <c:pt idx="18009">
                  <c:v>0.12345679012345601</c:v>
                </c:pt>
                <c:pt idx="18010">
                  <c:v>0.12962962962962901</c:v>
                </c:pt>
                <c:pt idx="18011">
                  <c:v>0.13580246913580199</c:v>
                </c:pt>
                <c:pt idx="18012">
                  <c:v>0.141975308641975</c:v>
                </c:pt>
                <c:pt idx="18013">
                  <c:v>0.148148148148148</c:v>
                </c:pt>
                <c:pt idx="18014">
                  <c:v>0.15432098765432001</c:v>
                </c:pt>
                <c:pt idx="18015">
                  <c:v>0.16049382716049301</c:v>
                </c:pt>
                <c:pt idx="18016">
                  <c:v>0.16666666666666599</c:v>
                </c:pt>
                <c:pt idx="18017">
                  <c:v>0.172839506172839</c:v>
                </c:pt>
                <c:pt idx="18018">
                  <c:v>0.179012345679012</c:v>
                </c:pt>
                <c:pt idx="18019">
                  <c:v>0.18518518518518501</c:v>
                </c:pt>
                <c:pt idx="18020">
                  <c:v>0.19135802469135799</c:v>
                </c:pt>
                <c:pt idx="18021">
                  <c:v>0.19753086419752999</c:v>
                </c:pt>
                <c:pt idx="18022">
                  <c:v>0.203703703703703</c:v>
                </c:pt>
                <c:pt idx="18023">
                  <c:v>0.209876543209876</c:v>
                </c:pt>
                <c:pt idx="18024">
                  <c:v>0.21604938271604901</c:v>
                </c:pt>
                <c:pt idx="18025">
                  <c:v>0.22222222222222199</c:v>
                </c:pt>
                <c:pt idx="18026">
                  <c:v>0.22839506172839499</c:v>
                </c:pt>
                <c:pt idx="18027">
                  <c:v>0.234567901234567</c:v>
                </c:pt>
                <c:pt idx="18028">
                  <c:v>0.24074074074074001</c:v>
                </c:pt>
                <c:pt idx="18029">
                  <c:v>0.24691358024691301</c:v>
                </c:pt>
                <c:pt idx="18030">
                  <c:v>0.25308641975308599</c:v>
                </c:pt>
                <c:pt idx="18031">
                  <c:v>0.25925925925925902</c:v>
                </c:pt>
                <c:pt idx="18032">
                  <c:v>0.265432098765432</c:v>
                </c:pt>
                <c:pt idx="18033">
                  <c:v>0.27160493827160398</c:v>
                </c:pt>
                <c:pt idx="18034">
                  <c:v>0.27777777777777701</c:v>
                </c:pt>
                <c:pt idx="18035">
                  <c:v>0.28395061728394999</c:v>
                </c:pt>
                <c:pt idx="18036">
                  <c:v>0.29012345679012302</c:v>
                </c:pt>
                <c:pt idx="18037">
                  <c:v>0.296296296296296</c:v>
                </c:pt>
                <c:pt idx="18038">
                  <c:v>0.30246913580246898</c:v>
                </c:pt>
                <c:pt idx="18039">
                  <c:v>0.30864197530864101</c:v>
                </c:pt>
                <c:pt idx="18040">
                  <c:v>0.31481481481481399</c:v>
                </c:pt>
                <c:pt idx="18041">
                  <c:v>0.32098765432098703</c:v>
                </c:pt>
                <c:pt idx="18042">
                  <c:v>0.32716049382716</c:v>
                </c:pt>
                <c:pt idx="18043">
                  <c:v>0.33333333333333298</c:v>
                </c:pt>
                <c:pt idx="18044">
                  <c:v>0.33950617283950602</c:v>
                </c:pt>
                <c:pt idx="18045">
                  <c:v>0.34567901234567899</c:v>
                </c:pt>
                <c:pt idx="18046">
                  <c:v>0.35185185185185103</c:v>
                </c:pt>
                <c:pt idx="18047">
                  <c:v>0.35802469135802401</c:v>
                </c:pt>
                <c:pt idx="18048">
                  <c:v>0.36419753086419698</c:v>
                </c:pt>
                <c:pt idx="18049">
                  <c:v>0.37037037037037002</c:v>
                </c:pt>
                <c:pt idx="18050">
                  <c:v>0.37654320987654299</c:v>
                </c:pt>
                <c:pt idx="18051">
                  <c:v>0.38271604938271597</c:v>
                </c:pt>
                <c:pt idx="18052">
                  <c:v>0.38888888888888801</c:v>
                </c:pt>
                <c:pt idx="18053">
                  <c:v>0.39506172839506098</c:v>
                </c:pt>
                <c:pt idx="18054">
                  <c:v>0.40123456790123402</c:v>
                </c:pt>
                <c:pt idx="18055">
                  <c:v>0.407407407407407</c:v>
                </c:pt>
                <c:pt idx="18056">
                  <c:v>0.41358024691357997</c:v>
                </c:pt>
                <c:pt idx="18057">
                  <c:v>0.41975308641975301</c:v>
                </c:pt>
                <c:pt idx="18058">
                  <c:v>0.42592592592592499</c:v>
                </c:pt>
                <c:pt idx="18059">
                  <c:v>0.43209876543209802</c:v>
                </c:pt>
                <c:pt idx="18060">
                  <c:v>0.438271604938271</c:v>
                </c:pt>
                <c:pt idx="18061">
                  <c:v>0.44444444444444398</c:v>
                </c:pt>
                <c:pt idx="18062">
                  <c:v>0.45061728395061701</c:v>
                </c:pt>
                <c:pt idx="18063">
                  <c:v>0.45679012345678999</c:v>
                </c:pt>
                <c:pt idx="18064">
                  <c:v>0.46296296296296202</c:v>
                </c:pt>
                <c:pt idx="18065">
                  <c:v>0.469135802469135</c:v>
                </c:pt>
                <c:pt idx="18066">
                  <c:v>0.47530864197530798</c:v>
                </c:pt>
                <c:pt idx="18067">
                  <c:v>0.48148148148148101</c:v>
                </c:pt>
                <c:pt idx="18068">
                  <c:v>0.48765432098765399</c:v>
                </c:pt>
                <c:pt idx="18069">
                  <c:v>0.49382716049382702</c:v>
                </c:pt>
                <c:pt idx="18070">
                  <c:v>0.5</c:v>
                </c:pt>
                <c:pt idx="18071">
                  <c:v>0.50617283950617198</c:v>
                </c:pt>
                <c:pt idx="18072">
                  <c:v>0.51234567901234496</c:v>
                </c:pt>
                <c:pt idx="18073">
                  <c:v>0.51851851851851805</c:v>
                </c:pt>
                <c:pt idx="18074">
                  <c:v>0.52469135802469102</c:v>
                </c:pt>
                <c:pt idx="18075">
                  <c:v>0.530864197530864</c:v>
                </c:pt>
                <c:pt idx="18076">
                  <c:v>0.53703703703703698</c:v>
                </c:pt>
                <c:pt idx="18077">
                  <c:v>0.54320987654320896</c:v>
                </c:pt>
                <c:pt idx="18078">
                  <c:v>0.54938271604938205</c:v>
                </c:pt>
                <c:pt idx="18079">
                  <c:v>0.55555555555555503</c:v>
                </c:pt>
                <c:pt idx="18080">
                  <c:v>0.561728395061728</c:v>
                </c:pt>
                <c:pt idx="18081">
                  <c:v>0.56790123456790098</c:v>
                </c:pt>
                <c:pt idx="18082">
                  <c:v>0.57407407407407396</c:v>
                </c:pt>
                <c:pt idx="18083">
                  <c:v>0.58024691358024605</c:v>
                </c:pt>
                <c:pt idx="18084">
                  <c:v>0.58641975308641903</c:v>
                </c:pt>
                <c:pt idx="18085">
                  <c:v>0.592592592592592</c:v>
                </c:pt>
                <c:pt idx="18086">
                  <c:v>0.59876543209876498</c:v>
                </c:pt>
                <c:pt idx="18087">
                  <c:v>0.60493827160493796</c:v>
                </c:pt>
                <c:pt idx="18088">
                  <c:v>0.61111111111111105</c:v>
                </c:pt>
                <c:pt idx="18089">
                  <c:v>0.61728395061728303</c:v>
                </c:pt>
                <c:pt idx="18090">
                  <c:v>0.62345679012345601</c:v>
                </c:pt>
                <c:pt idx="18091">
                  <c:v>0.62962962962962898</c:v>
                </c:pt>
                <c:pt idx="18092">
                  <c:v>0.63580246913580196</c:v>
                </c:pt>
                <c:pt idx="18093">
                  <c:v>0.64197530864197505</c:v>
                </c:pt>
                <c:pt idx="18094">
                  <c:v>0.64814814814814803</c:v>
                </c:pt>
                <c:pt idx="18095">
                  <c:v>0.65432098765432101</c:v>
                </c:pt>
                <c:pt idx="18096">
                  <c:v>0.66049382716049299</c:v>
                </c:pt>
                <c:pt idx="18097">
                  <c:v>0.66666666666666596</c:v>
                </c:pt>
                <c:pt idx="18098">
                  <c:v>0.67283950617283905</c:v>
                </c:pt>
                <c:pt idx="18099">
                  <c:v>0.67901234567901203</c:v>
                </c:pt>
                <c:pt idx="18100">
                  <c:v>0.68518518518518501</c:v>
                </c:pt>
                <c:pt idx="18101">
                  <c:v>0.69135802469135799</c:v>
                </c:pt>
                <c:pt idx="18102">
                  <c:v>0.69753086419752997</c:v>
                </c:pt>
                <c:pt idx="18103">
                  <c:v>0.70370370370370305</c:v>
                </c:pt>
                <c:pt idx="18104">
                  <c:v>0.70987654320987603</c:v>
                </c:pt>
                <c:pt idx="18105">
                  <c:v>0.71604938271604901</c:v>
                </c:pt>
                <c:pt idx="18106">
                  <c:v>0.72222222222222199</c:v>
                </c:pt>
                <c:pt idx="18107">
                  <c:v>0.72839506172839497</c:v>
                </c:pt>
                <c:pt idx="18108">
                  <c:v>0.73456790123456694</c:v>
                </c:pt>
                <c:pt idx="18109">
                  <c:v>0.74074074074074003</c:v>
                </c:pt>
                <c:pt idx="18110">
                  <c:v>0.74691358024691301</c:v>
                </c:pt>
                <c:pt idx="18111">
                  <c:v>0.75308641975308599</c:v>
                </c:pt>
                <c:pt idx="18112">
                  <c:v>0.75925925925925897</c:v>
                </c:pt>
                <c:pt idx="18113">
                  <c:v>0.76543209876543195</c:v>
                </c:pt>
                <c:pt idx="18114">
                  <c:v>0.77160493827160404</c:v>
                </c:pt>
                <c:pt idx="18115">
                  <c:v>0.77777777777777701</c:v>
                </c:pt>
                <c:pt idx="18116">
                  <c:v>0.78395061728394999</c:v>
                </c:pt>
                <c:pt idx="18117">
                  <c:v>0.79012345679012297</c:v>
                </c:pt>
                <c:pt idx="18118">
                  <c:v>0.79629629629629595</c:v>
                </c:pt>
                <c:pt idx="18119">
                  <c:v>0.80246913580246904</c:v>
                </c:pt>
                <c:pt idx="18120">
                  <c:v>0.80864197530864201</c:v>
                </c:pt>
                <c:pt idx="18121">
                  <c:v>0.81481481481481399</c:v>
                </c:pt>
                <c:pt idx="18122">
                  <c:v>0.82098765432098697</c:v>
                </c:pt>
                <c:pt idx="18123">
                  <c:v>0.82716049382715995</c:v>
                </c:pt>
                <c:pt idx="18124">
                  <c:v>0.83333333333333304</c:v>
                </c:pt>
                <c:pt idx="18125">
                  <c:v>0.83950617283950602</c:v>
                </c:pt>
                <c:pt idx="18126">
                  <c:v>0.84567901234567899</c:v>
                </c:pt>
                <c:pt idx="18127">
                  <c:v>0.85185185185185097</c:v>
                </c:pt>
                <c:pt idx="18128">
                  <c:v>0.85802469135802395</c:v>
                </c:pt>
                <c:pt idx="18129">
                  <c:v>0.86419753086419704</c:v>
                </c:pt>
                <c:pt idx="18130">
                  <c:v>0.87037037037037002</c:v>
                </c:pt>
                <c:pt idx="18131">
                  <c:v>0.87654320987654299</c:v>
                </c:pt>
                <c:pt idx="18132">
                  <c:v>0.88271604938271597</c:v>
                </c:pt>
                <c:pt idx="18133">
                  <c:v>0.88888888888888795</c:v>
                </c:pt>
                <c:pt idx="18134">
                  <c:v>0.89506172839506104</c:v>
                </c:pt>
                <c:pt idx="18135">
                  <c:v>0.90123456790123402</c:v>
                </c:pt>
                <c:pt idx="18136">
                  <c:v>0.907407407407407</c:v>
                </c:pt>
                <c:pt idx="18137">
                  <c:v>0.91358024691357997</c:v>
                </c:pt>
                <c:pt idx="18138">
                  <c:v>0.91975308641975295</c:v>
                </c:pt>
                <c:pt idx="18139">
                  <c:v>0.92592592592592504</c:v>
                </c:pt>
                <c:pt idx="18140">
                  <c:v>0.93209876543209802</c:v>
                </c:pt>
                <c:pt idx="18141">
                  <c:v>0.938271604938271</c:v>
                </c:pt>
                <c:pt idx="18142">
                  <c:v>0.94444444444444398</c:v>
                </c:pt>
                <c:pt idx="18143">
                  <c:v>0.95061728395061695</c:v>
                </c:pt>
                <c:pt idx="18144">
                  <c:v>0.95679012345679004</c:v>
                </c:pt>
                <c:pt idx="18145">
                  <c:v>0.96296296296296202</c:v>
                </c:pt>
                <c:pt idx="18146">
                  <c:v>0.969135802469135</c:v>
                </c:pt>
                <c:pt idx="18147">
                  <c:v>0.97530864197530798</c:v>
                </c:pt>
                <c:pt idx="18148">
                  <c:v>0.98148148148148096</c:v>
                </c:pt>
                <c:pt idx="18149">
                  <c:v>0.98765432098765404</c:v>
                </c:pt>
                <c:pt idx="18150">
                  <c:v>0.99382716049382702</c:v>
                </c:pt>
                <c:pt idx="18151">
                  <c:v>0</c:v>
                </c:pt>
                <c:pt idx="18152">
                  <c:v>1.72413793103448E-2</c:v>
                </c:pt>
                <c:pt idx="18153">
                  <c:v>3.4482758620689599E-2</c:v>
                </c:pt>
                <c:pt idx="18154">
                  <c:v>5.1724137931034399E-2</c:v>
                </c:pt>
                <c:pt idx="18155">
                  <c:v>6.8965517241379296E-2</c:v>
                </c:pt>
                <c:pt idx="18156">
                  <c:v>8.6206896551724102E-2</c:v>
                </c:pt>
                <c:pt idx="18157">
                  <c:v>0.10344827586206801</c:v>
                </c:pt>
                <c:pt idx="18158">
                  <c:v>0.12068965517241299</c:v>
                </c:pt>
                <c:pt idx="18159">
                  <c:v>0.13793103448275801</c:v>
                </c:pt>
                <c:pt idx="18160">
                  <c:v>0.15517241379310301</c:v>
                </c:pt>
                <c:pt idx="18161">
                  <c:v>0.17241379310344801</c:v>
                </c:pt>
                <c:pt idx="18162">
                  <c:v>0.18965517241379301</c:v>
                </c:pt>
                <c:pt idx="18163">
                  <c:v>0.20689655172413701</c:v>
                </c:pt>
                <c:pt idx="18164">
                  <c:v>0.22413793103448201</c:v>
                </c:pt>
                <c:pt idx="18165">
                  <c:v>0.24137931034482701</c:v>
                </c:pt>
                <c:pt idx="18166">
                  <c:v>0.25862068965517199</c:v>
                </c:pt>
                <c:pt idx="18167">
                  <c:v>0.27586206896551702</c:v>
                </c:pt>
                <c:pt idx="18168">
                  <c:v>0.29310344827586199</c:v>
                </c:pt>
                <c:pt idx="18169">
                  <c:v>0.31034482758620602</c:v>
                </c:pt>
                <c:pt idx="18170">
                  <c:v>0.32758620689655099</c:v>
                </c:pt>
                <c:pt idx="18171">
                  <c:v>0.34482758620689602</c:v>
                </c:pt>
                <c:pt idx="18172">
                  <c:v>0.36206896551724099</c:v>
                </c:pt>
                <c:pt idx="18173">
                  <c:v>0.37931034482758602</c:v>
                </c:pt>
                <c:pt idx="18174">
                  <c:v>0.39655172413793099</c:v>
                </c:pt>
                <c:pt idx="18175">
                  <c:v>0.41379310344827502</c:v>
                </c:pt>
                <c:pt idx="18176">
                  <c:v>0.43103448275862</c:v>
                </c:pt>
                <c:pt idx="18177">
                  <c:v>0.44827586206896503</c:v>
                </c:pt>
                <c:pt idx="18178">
                  <c:v>0.46551724137931</c:v>
                </c:pt>
                <c:pt idx="18179">
                  <c:v>0.48275862068965503</c:v>
                </c:pt>
                <c:pt idx="18180">
                  <c:v>0.5</c:v>
                </c:pt>
                <c:pt idx="18181">
                  <c:v>0.51724137931034397</c:v>
                </c:pt>
                <c:pt idx="18182">
                  <c:v>0.53448275862068895</c:v>
                </c:pt>
                <c:pt idx="18183">
                  <c:v>0.55172413793103403</c:v>
                </c:pt>
                <c:pt idx="18184">
                  <c:v>0.568965517241379</c:v>
                </c:pt>
                <c:pt idx="18185">
                  <c:v>0.58620689655172398</c:v>
                </c:pt>
                <c:pt idx="18186">
                  <c:v>0.60344827586206895</c:v>
                </c:pt>
                <c:pt idx="18187">
                  <c:v>0.62068965517241304</c:v>
                </c:pt>
                <c:pt idx="18188">
                  <c:v>0.63793103448275801</c:v>
                </c:pt>
                <c:pt idx="18189">
                  <c:v>0.65517241379310298</c:v>
                </c:pt>
                <c:pt idx="18190">
                  <c:v>0.67241379310344795</c:v>
                </c:pt>
                <c:pt idx="18191">
                  <c:v>0.68965517241379304</c:v>
                </c:pt>
                <c:pt idx="18192">
                  <c:v>0.70689655172413701</c:v>
                </c:pt>
                <c:pt idx="18193">
                  <c:v>0.72413793103448199</c:v>
                </c:pt>
                <c:pt idx="18194">
                  <c:v>0.74137931034482696</c:v>
                </c:pt>
                <c:pt idx="18195">
                  <c:v>0.75862068965517204</c:v>
                </c:pt>
                <c:pt idx="18196">
                  <c:v>0.77586206896551702</c:v>
                </c:pt>
                <c:pt idx="18197">
                  <c:v>0.79310344827586199</c:v>
                </c:pt>
                <c:pt idx="18198">
                  <c:v>0.81034482758620596</c:v>
                </c:pt>
                <c:pt idx="18199">
                  <c:v>0.82758620689655105</c:v>
                </c:pt>
                <c:pt idx="18200">
                  <c:v>0.84482758620689602</c:v>
                </c:pt>
                <c:pt idx="18201">
                  <c:v>0.86206896551724099</c:v>
                </c:pt>
                <c:pt idx="18202">
                  <c:v>0.87931034482758597</c:v>
                </c:pt>
                <c:pt idx="18203">
                  <c:v>0.89655172413793105</c:v>
                </c:pt>
                <c:pt idx="18204">
                  <c:v>0.91379310344827502</c:v>
                </c:pt>
                <c:pt idx="18205">
                  <c:v>0.93103448275862</c:v>
                </c:pt>
                <c:pt idx="18206">
                  <c:v>0.94827586206896497</c:v>
                </c:pt>
                <c:pt idx="18207">
                  <c:v>0.96551724137931005</c:v>
                </c:pt>
                <c:pt idx="18208">
                  <c:v>0.98275862068965503</c:v>
                </c:pt>
                <c:pt idx="18209">
                  <c:v>0</c:v>
                </c:pt>
                <c:pt idx="18210">
                  <c:v>1.47058823529411E-2</c:v>
                </c:pt>
                <c:pt idx="18211">
                  <c:v>2.94117647058823E-2</c:v>
                </c:pt>
                <c:pt idx="18212">
                  <c:v>4.4117647058823498E-2</c:v>
                </c:pt>
                <c:pt idx="18213">
                  <c:v>5.8823529411764698E-2</c:v>
                </c:pt>
                <c:pt idx="18214">
                  <c:v>7.3529411764705802E-2</c:v>
                </c:pt>
                <c:pt idx="18215">
                  <c:v>8.8235294117646995E-2</c:v>
                </c:pt>
                <c:pt idx="18216">
                  <c:v>0.10294117647058799</c:v>
                </c:pt>
                <c:pt idx="18217">
                  <c:v>0.11764705882352899</c:v>
                </c:pt>
                <c:pt idx="18218">
                  <c:v>0.13235294117647001</c:v>
                </c:pt>
                <c:pt idx="18219">
                  <c:v>0.14705882352941099</c:v>
                </c:pt>
                <c:pt idx="18220">
                  <c:v>0.16176470588235201</c:v>
                </c:pt>
                <c:pt idx="18221">
                  <c:v>0.17647058823529399</c:v>
                </c:pt>
                <c:pt idx="18222">
                  <c:v>0.191176470588235</c:v>
                </c:pt>
                <c:pt idx="18223">
                  <c:v>0.20588235294117599</c:v>
                </c:pt>
                <c:pt idx="18224">
                  <c:v>0.220588235294117</c:v>
                </c:pt>
                <c:pt idx="18225">
                  <c:v>0.23529411764705799</c:v>
                </c:pt>
                <c:pt idx="18226">
                  <c:v>0.25</c:v>
                </c:pt>
                <c:pt idx="18227">
                  <c:v>0.26470588235294101</c:v>
                </c:pt>
                <c:pt idx="18228">
                  <c:v>0.27941176470588203</c:v>
                </c:pt>
                <c:pt idx="18229">
                  <c:v>0.29411764705882298</c:v>
                </c:pt>
                <c:pt idx="18230">
                  <c:v>0.308823529411764</c:v>
                </c:pt>
                <c:pt idx="18231">
                  <c:v>0.32352941176470501</c:v>
                </c:pt>
                <c:pt idx="18232">
                  <c:v>0.33823529411764702</c:v>
                </c:pt>
                <c:pt idx="18233">
                  <c:v>0.35294117647058798</c:v>
                </c:pt>
                <c:pt idx="18234">
                  <c:v>0.36764705882352899</c:v>
                </c:pt>
                <c:pt idx="18235">
                  <c:v>0.38235294117647001</c:v>
                </c:pt>
                <c:pt idx="18236">
                  <c:v>0.39705882352941102</c:v>
                </c:pt>
                <c:pt idx="18237">
                  <c:v>0.41176470588235198</c:v>
                </c:pt>
                <c:pt idx="18238">
                  <c:v>0.42647058823529399</c:v>
                </c:pt>
                <c:pt idx="18239">
                  <c:v>0.441176470588235</c:v>
                </c:pt>
                <c:pt idx="18240">
                  <c:v>0.45588235294117602</c:v>
                </c:pt>
                <c:pt idx="18241">
                  <c:v>0.47058823529411697</c:v>
                </c:pt>
                <c:pt idx="18242">
                  <c:v>0.48529411764705799</c:v>
                </c:pt>
                <c:pt idx="18243">
                  <c:v>0.5</c:v>
                </c:pt>
                <c:pt idx="18244">
                  <c:v>0.51470588235294101</c:v>
                </c:pt>
                <c:pt idx="18245">
                  <c:v>0.52941176470588203</c:v>
                </c:pt>
                <c:pt idx="18246">
                  <c:v>0.54411764705882304</c:v>
                </c:pt>
                <c:pt idx="18247">
                  <c:v>0.55882352941176405</c:v>
                </c:pt>
                <c:pt idx="18248">
                  <c:v>0.57352941176470495</c:v>
                </c:pt>
                <c:pt idx="18249">
                  <c:v>0.58823529411764697</c:v>
                </c:pt>
                <c:pt idx="18250">
                  <c:v>0.60294117647058798</c:v>
                </c:pt>
                <c:pt idx="18251">
                  <c:v>0.61764705882352899</c:v>
                </c:pt>
                <c:pt idx="18252">
                  <c:v>0.63235294117647001</c:v>
                </c:pt>
                <c:pt idx="18253">
                  <c:v>0.64705882352941102</c:v>
                </c:pt>
                <c:pt idx="18254">
                  <c:v>0.66176470588235203</c:v>
                </c:pt>
                <c:pt idx="18255">
                  <c:v>0.67647058823529405</c:v>
                </c:pt>
                <c:pt idx="18256">
                  <c:v>0.69117647058823495</c:v>
                </c:pt>
                <c:pt idx="18257">
                  <c:v>0.70588235294117596</c:v>
                </c:pt>
                <c:pt idx="18258">
                  <c:v>0.72058823529411697</c:v>
                </c:pt>
                <c:pt idx="18259">
                  <c:v>0.73529411764705799</c:v>
                </c:pt>
                <c:pt idx="18260">
                  <c:v>0.75</c:v>
                </c:pt>
                <c:pt idx="18261">
                  <c:v>0.76470588235294101</c:v>
                </c:pt>
                <c:pt idx="18262">
                  <c:v>0.77941176470588203</c:v>
                </c:pt>
                <c:pt idx="18263">
                  <c:v>0.79411764705882304</c:v>
                </c:pt>
                <c:pt idx="18264">
                  <c:v>0.80882352941176405</c:v>
                </c:pt>
                <c:pt idx="18265">
                  <c:v>0.82352941176470495</c:v>
                </c:pt>
                <c:pt idx="18266">
                  <c:v>0.83823529411764697</c:v>
                </c:pt>
                <c:pt idx="18267">
                  <c:v>0.85294117647058798</c:v>
                </c:pt>
                <c:pt idx="18268">
                  <c:v>0.86764705882352899</c:v>
                </c:pt>
                <c:pt idx="18269">
                  <c:v>0.88235294117647001</c:v>
                </c:pt>
                <c:pt idx="18270">
                  <c:v>0.89705882352941102</c:v>
                </c:pt>
                <c:pt idx="18271">
                  <c:v>0.91176470588235203</c:v>
                </c:pt>
                <c:pt idx="18272">
                  <c:v>0.92647058823529405</c:v>
                </c:pt>
                <c:pt idx="18273">
                  <c:v>0.94117647058823495</c:v>
                </c:pt>
                <c:pt idx="18274">
                  <c:v>0.95588235294117596</c:v>
                </c:pt>
                <c:pt idx="18275">
                  <c:v>0.97058823529411697</c:v>
                </c:pt>
                <c:pt idx="18276">
                  <c:v>0.98529411764705799</c:v>
                </c:pt>
                <c:pt idx="18277">
                  <c:v>0</c:v>
                </c:pt>
                <c:pt idx="18278">
                  <c:v>9.1743119266054999E-3</c:v>
                </c:pt>
                <c:pt idx="18279">
                  <c:v>1.8348623853211E-2</c:v>
                </c:pt>
                <c:pt idx="18280">
                  <c:v>2.7522935779816501E-2</c:v>
                </c:pt>
                <c:pt idx="18281">
                  <c:v>3.6697247706422E-2</c:v>
                </c:pt>
                <c:pt idx="18282">
                  <c:v>4.5871559633027498E-2</c:v>
                </c:pt>
                <c:pt idx="18283">
                  <c:v>5.5045871559633003E-2</c:v>
                </c:pt>
                <c:pt idx="18284">
                  <c:v>6.4220183486238494E-2</c:v>
                </c:pt>
                <c:pt idx="18285">
                  <c:v>7.3394495412843999E-2</c:v>
                </c:pt>
                <c:pt idx="18286">
                  <c:v>8.2568807339449504E-2</c:v>
                </c:pt>
                <c:pt idx="18287">
                  <c:v>9.1743119266054995E-2</c:v>
                </c:pt>
                <c:pt idx="18288">
                  <c:v>0.10091743119266</c:v>
                </c:pt>
                <c:pt idx="18289">
                  <c:v>0.11009174311926601</c:v>
                </c:pt>
                <c:pt idx="18290">
                  <c:v>0.119266055045871</c:v>
                </c:pt>
                <c:pt idx="18291">
                  <c:v>0.12844036697247699</c:v>
                </c:pt>
                <c:pt idx="18292">
                  <c:v>0.13761467889908199</c:v>
                </c:pt>
                <c:pt idx="18293">
                  <c:v>0.146788990825688</c:v>
                </c:pt>
                <c:pt idx="18294">
                  <c:v>0.155963302752293</c:v>
                </c:pt>
                <c:pt idx="18295">
                  <c:v>0.16513761467889901</c:v>
                </c:pt>
                <c:pt idx="18296">
                  <c:v>0.17431192660550399</c:v>
                </c:pt>
                <c:pt idx="18297">
                  <c:v>0.18348623853210999</c:v>
                </c:pt>
                <c:pt idx="18298">
                  <c:v>0.192660550458715</c:v>
                </c:pt>
                <c:pt idx="18299">
                  <c:v>0.201834862385321</c:v>
                </c:pt>
                <c:pt idx="18300">
                  <c:v>0.21100917431192601</c:v>
                </c:pt>
                <c:pt idx="18301">
                  <c:v>0.22018348623853201</c:v>
                </c:pt>
                <c:pt idx="18302">
                  <c:v>0.22935779816513699</c:v>
                </c:pt>
                <c:pt idx="18303">
                  <c:v>0.23853211009174299</c:v>
                </c:pt>
                <c:pt idx="18304">
                  <c:v>0.247706422018348</c:v>
                </c:pt>
                <c:pt idx="18305">
                  <c:v>0.25688073394495398</c:v>
                </c:pt>
                <c:pt idx="18306">
                  <c:v>0.26605504587155898</c:v>
                </c:pt>
                <c:pt idx="18307">
                  <c:v>0.27522935779816499</c:v>
                </c:pt>
                <c:pt idx="18308">
                  <c:v>0.28440366972476999</c:v>
                </c:pt>
                <c:pt idx="18309">
                  <c:v>0.293577981651376</c:v>
                </c:pt>
                <c:pt idx="18310">
                  <c:v>0.302752293577981</c:v>
                </c:pt>
                <c:pt idx="18311">
                  <c:v>0.31192660550458701</c:v>
                </c:pt>
                <c:pt idx="18312">
                  <c:v>0.32110091743119201</c:v>
                </c:pt>
                <c:pt idx="18313">
                  <c:v>0.33027522935779802</c:v>
                </c:pt>
                <c:pt idx="18314">
                  <c:v>0.33944954128440302</c:v>
                </c:pt>
                <c:pt idx="18315">
                  <c:v>0.34862385321100903</c:v>
                </c:pt>
                <c:pt idx="18316">
                  <c:v>0.35779816513761398</c:v>
                </c:pt>
                <c:pt idx="18317">
                  <c:v>0.36697247706421998</c:v>
                </c:pt>
                <c:pt idx="18318">
                  <c:v>0.37614678899082499</c:v>
                </c:pt>
                <c:pt idx="18319">
                  <c:v>0.38532110091743099</c:v>
                </c:pt>
                <c:pt idx="18320">
                  <c:v>0.394495412844036</c:v>
                </c:pt>
                <c:pt idx="18321">
                  <c:v>0.403669724770642</c:v>
                </c:pt>
                <c:pt idx="18322">
                  <c:v>0.41284403669724701</c:v>
                </c:pt>
                <c:pt idx="18323">
                  <c:v>0.42201834862385301</c:v>
                </c:pt>
                <c:pt idx="18324">
                  <c:v>0.43119266055045802</c:v>
                </c:pt>
                <c:pt idx="18325">
                  <c:v>0.44036697247706402</c:v>
                </c:pt>
                <c:pt idx="18326">
                  <c:v>0.44954128440366897</c:v>
                </c:pt>
                <c:pt idx="18327">
                  <c:v>0.45871559633027498</c:v>
                </c:pt>
                <c:pt idx="18328">
                  <c:v>0.46788990825687998</c:v>
                </c:pt>
                <c:pt idx="18329">
                  <c:v>0.47706422018348599</c:v>
                </c:pt>
                <c:pt idx="18330">
                  <c:v>0.48623853211009099</c:v>
                </c:pt>
                <c:pt idx="18331">
                  <c:v>0.495412844036697</c:v>
                </c:pt>
                <c:pt idx="18332">
                  <c:v>0.50458715596330195</c:v>
                </c:pt>
                <c:pt idx="18333">
                  <c:v>0.51376146788990795</c:v>
                </c:pt>
                <c:pt idx="18334">
                  <c:v>0.52293577981651296</c:v>
                </c:pt>
                <c:pt idx="18335">
                  <c:v>0.53211009174311896</c:v>
                </c:pt>
                <c:pt idx="18336">
                  <c:v>0.54128440366972397</c:v>
                </c:pt>
                <c:pt idx="18337">
                  <c:v>0.55045871559632997</c:v>
                </c:pt>
                <c:pt idx="18338">
                  <c:v>0.55963302752293498</c:v>
                </c:pt>
                <c:pt idx="18339">
                  <c:v>0.56880733944954098</c:v>
                </c:pt>
                <c:pt idx="18340">
                  <c:v>0.57798165137614599</c:v>
                </c:pt>
                <c:pt idx="18341">
                  <c:v>0.58715596330275199</c:v>
                </c:pt>
                <c:pt idx="18342">
                  <c:v>0.596330275229357</c:v>
                </c:pt>
                <c:pt idx="18343">
                  <c:v>0.605504587155963</c:v>
                </c:pt>
                <c:pt idx="18344">
                  <c:v>0.61467889908256801</c:v>
                </c:pt>
                <c:pt idx="18345">
                  <c:v>0.62385321100917401</c:v>
                </c:pt>
                <c:pt idx="18346">
                  <c:v>0.63302752293577902</c:v>
                </c:pt>
                <c:pt idx="18347">
                  <c:v>0.64220183486238502</c:v>
                </c:pt>
                <c:pt idx="18348">
                  <c:v>0.65137614678899003</c:v>
                </c:pt>
                <c:pt idx="18349">
                  <c:v>0.66055045871559603</c:v>
                </c:pt>
                <c:pt idx="18350">
                  <c:v>0.66972477064220104</c:v>
                </c:pt>
                <c:pt idx="18351">
                  <c:v>0.67889908256880704</c:v>
                </c:pt>
                <c:pt idx="18352">
                  <c:v>0.68807339449541205</c:v>
                </c:pt>
                <c:pt idx="18353">
                  <c:v>0.69724770642201805</c:v>
                </c:pt>
                <c:pt idx="18354">
                  <c:v>0.70642201834862295</c:v>
                </c:pt>
                <c:pt idx="18355">
                  <c:v>0.71559633027522895</c:v>
                </c:pt>
                <c:pt idx="18356">
                  <c:v>0.72477064220183396</c:v>
                </c:pt>
                <c:pt idx="18357">
                  <c:v>0.73394495412843996</c:v>
                </c:pt>
                <c:pt idx="18358">
                  <c:v>0.74311926605504497</c:v>
                </c:pt>
                <c:pt idx="18359">
                  <c:v>0.75229357798165097</c:v>
                </c:pt>
                <c:pt idx="18360">
                  <c:v>0.76146788990825598</c:v>
                </c:pt>
                <c:pt idx="18361">
                  <c:v>0.77064220183486198</c:v>
                </c:pt>
                <c:pt idx="18362">
                  <c:v>0.77981651376146699</c:v>
                </c:pt>
                <c:pt idx="18363">
                  <c:v>0.78899082568807299</c:v>
                </c:pt>
                <c:pt idx="18364">
                  <c:v>0.798165137614678</c:v>
                </c:pt>
                <c:pt idx="18365">
                  <c:v>0.807339449541284</c:v>
                </c:pt>
                <c:pt idx="18366">
                  <c:v>0.81651376146788901</c:v>
                </c:pt>
                <c:pt idx="18367">
                  <c:v>0.82568807339449501</c:v>
                </c:pt>
                <c:pt idx="18368">
                  <c:v>0.83486238532110002</c:v>
                </c:pt>
                <c:pt idx="18369">
                  <c:v>0.84403669724770602</c:v>
                </c:pt>
                <c:pt idx="18370">
                  <c:v>0.85321100917431103</c:v>
                </c:pt>
                <c:pt idx="18371">
                  <c:v>0.86238532110091703</c:v>
                </c:pt>
                <c:pt idx="18372">
                  <c:v>0.87155963302752204</c:v>
                </c:pt>
                <c:pt idx="18373">
                  <c:v>0.88073394495412805</c:v>
                </c:pt>
                <c:pt idx="18374">
                  <c:v>0.88990825688073305</c:v>
                </c:pt>
                <c:pt idx="18375">
                  <c:v>0.89908256880733906</c:v>
                </c:pt>
                <c:pt idx="18376">
                  <c:v>0.90825688073394495</c:v>
                </c:pt>
                <c:pt idx="18377">
                  <c:v>0.91743119266054995</c:v>
                </c:pt>
                <c:pt idx="18378">
                  <c:v>0.92660550458715596</c:v>
                </c:pt>
                <c:pt idx="18379">
                  <c:v>0.93577981651376096</c:v>
                </c:pt>
                <c:pt idx="18380">
                  <c:v>0.94495412844036697</c:v>
                </c:pt>
                <c:pt idx="18381">
                  <c:v>0.95412844036697197</c:v>
                </c:pt>
                <c:pt idx="18382">
                  <c:v>0.96330275229357798</c:v>
                </c:pt>
                <c:pt idx="18383">
                  <c:v>0.97247706422018299</c:v>
                </c:pt>
                <c:pt idx="18384">
                  <c:v>0.98165137614678899</c:v>
                </c:pt>
                <c:pt idx="18385">
                  <c:v>0.990825688073394</c:v>
                </c:pt>
                <c:pt idx="18386">
                  <c:v>0</c:v>
                </c:pt>
                <c:pt idx="18387">
                  <c:v>1.5873015873015799E-2</c:v>
                </c:pt>
                <c:pt idx="18388">
                  <c:v>3.1746031746031703E-2</c:v>
                </c:pt>
                <c:pt idx="18389">
                  <c:v>4.7619047619047603E-2</c:v>
                </c:pt>
                <c:pt idx="18390">
                  <c:v>6.3492063492063405E-2</c:v>
                </c:pt>
                <c:pt idx="18391">
                  <c:v>7.9365079365079305E-2</c:v>
                </c:pt>
                <c:pt idx="18392">
                  <c:v>9.5238095238095205E-2</c:v>
                </c:pt>
                <c:pt idx="18393">
                  <c:v>0.11111111111111099</c:v>
                </c:pt>
                <c:pt idx="18394">
                  <c:v>0.12698412698412601</c:v>
                </c:pt>
                <c:pt idx="18395">
                  <c:v>0.14285714285714199</c:v>
                </c:pt>
                <c:pt idx="18396">
                  <c:v>0.158730158730158</c:v>
                </c:pt>
                <c:pt idx="18397">
                  <c:v>0.17460317460317401</c:v>
                </c:pt>
                <c:pt idx="18398">
                  <c:v>0.19047619047618999</c:v>
                </c:pt>
                <c:pt idx="18399">
                  <c:v>0.206349206349206</c:v>
                </c:pt>
                <c:pt idx="18400">
                  <c:v>0.22222222222222199</c:v>
                </c:pt>
                <c:pt idx="18401">
                  <c:v>0.238095238095238</c:v>
                </c:pt>
                <c:pt idx="18402">
                  <c:v>0.25396825396825301</c:v>
                </c:pt>
                <c:pt idx="18403">
                  <c:v>0.26984126984126899</c:v>
                </c:pt>
                <c:pt idx="18404">
                  <c:v>0.28571428571428498</c:v>
                </c:pt>
                <c:pt idx="18405">
                  <c:v>0.30158730158730102</c:v>
                </c:pt>
                <c:pt idx="18406">
                  <c:v>0.317460317460317</c:v>
                </c:pt>
                <c:pt idx="18407">
                  <c:v>0.33333333333333298</c:v>
                </c:pt>
                <c:pt idx="18408">
                  <c:v>0.34920634920634902</c:v>
                </c:pt>
                <c:pt idx="18409">
                  <c:v>0.365079365079365</c:v>
                </c:pt>
                <c:pt idx="18410">
                  <c:v>0.38095238095237999</c:v>
                </c:pt>
                <c:pt idx="18411">
                  <c:v>0.39682539682539603</c:v>
                </c:pt>
                <c:pt idx="18412">
                  <c:v>0.41269841269841201</c:v>
                </c:pt>
                <c:pt idx="18413">
                  <c:v>0.42857142857142799</c:v>
                </c:pt>
                <c:pt idx="18414">
                  <c:v>0.44444444444444398</c:v>
                </c:pt>
                <c:pt idx="18415">
                  <c:v>0.46031746031746001</c:v>
                </c:pt>
                <c:pt idx="18416">
                  <c:v>0.476190476190476</c:v>
                </c:pt>
                <c:pt idx="18417">
                  <c:v>0.49206349206349198</c:v>
                </c:pt>
                <c:pt idx="18418">
                  <c:v>0.50793650793650702</c:v>
                </c:pt>
                <c:pt idx="18419">
                  <c:v>0.52380952380952295</c:v>
                </c:pt>
                <c:pt idx="18420">
                  <c:v>0.53968253968253899</c:v>
                </c:pt>
                <c:pt idx="18421">
                  <c:v>0.55555555555555503</c:v>
                </c:pt>
                <c:pt idx="18422">
                  <c:v>0.57142857142857095</c:v>
                </c:pt>
                <c:pt idx="18423">
                  <c:v>0.58730158730158699</c:v>
                </c:pt>
                <c:pt idx="18424">
                  <c:v>0.60317460317460303</c:v>
                </c:pt>
                <c:pt idx="18425">
                  <c:v>0.61904761904761896</c:v>
                </c:pt>
                <c:pt idx="18426">
                  <c:v>0.634920634920634</c:v>
                </c:pt>
                <c:pt idx="18427">
                  <c:v>0.65079365079365004</c:v>
                </c:pt>
                <c:pt idx="18428">
                  <c:v>0.66666666666666596</c:v>
                </c:pt>
                <c:pt idx="18429">
                  <c:v>0.682539682539682</c:v>
                </c:pt>
                <c:pt idx="18430">
                  <c:v>0.69841269841269804</c:v>
                </c:pt>
                <c:pt idx="18431">
                  <c:v>0.71428571428571397</c:v>
                </c:pt>
                <c:pt idx="18432">
                  <c:v>0.73015873015873001</c:v>
                </c:pt>
                <c:pt idx="18433">
                  <c:v>0.74603174603174605</c:v>
                </c:pt>
                <c:pt idx="18434">
                  <c:v>0.76190476190476097</c:v>
                </c:pt>
                <c:pt idx="18435">
                  <c:v>0.77777777777777701</c:v>
                </c:pt>
                <c:pt idx="18436">
                  <c:v>0.79365079365079305</c:v>
                </c:pt>
                <c:pt idx="18437">
                  <c:v>0.80952380952380898</c:v>
                </c:pt>
                <c:pt idx="18438">
                  <c:v>0.82539682539682502</c:v>
                </c:pt>
                <c:pt idx="18439">
                  <c:v>0.84126984126984095</c:v>
                </c:pt>
                <c:pt idx="18440">
                  <c:v>0.85714285714285698</c:v>
                </c:pt>
                <c:pt idx="18441">
                  <c:v>0.87301587301587302</c:v>
                </c:pt>
                <c:pt idx="18442">
                  <c:v>0.88888888888888795</c:v>
                </c:pt>
                <c:pt idx="18443">
                  <c:v>0.90476190476190399</c:v>
                </c:pt>
                <c:pt idx="18444">
                  <c:v>0.92063492063492003</c:v>
                </c:pt>
                <c:pt idx="18445">
                  <c:v>0.93650793650793596</c:v>
                </c:pt>
                <c:pt idx="18446">
                  <c:v>0.952380952380952</c:v>
                </c:pt>
                <c:pt idx="18447">
                  <c:v>0.96825396825396803</c:v>
                </c:pt>
                <c:pt idx="18448">
                  <c:v>0.98412698412698396</c:v>
                </c:pt>
                <c:pt idx="18449">
                  <c:v>0</c:v>
                </c:pt>
                <c:pt idx="18450">
                  <c:v>0.05</c:v>
                </c:pt>
                <c:pt idx="18451">
                  <c:v>0.1</c:v>
                </c:pt>
                <c:pt idx="18452">
                  <c:v>0.15</c:v>
                </c:pt>
                <c:pt idx="18453">
                  <c:v>0.2</c:v>
                </c:pt>
                <c:pt idx="18454">
                  <c:v>0.25</c:v>
                </c:pt>
                <c:pt idx="18455">
                  <c:v>0.3</c:v>
                </c:pt>
                <c:pt idx="18456">
                  <c:v>0.35</c:v>
                </c:pt>
                <c:pt idx="18457">
                  <c:v>0.4</c:v>
                </c:pt>
                <c:pt idx="18458">
                  <c:v>0.45</c:v>
                </c:pt>
                <c:pt idx="18459">
                  <c:v>0.5</c:v>
                </c:pt>
                <c:pt idx="18460">
                  <c:v>0.55000000000000004</c:v>
                </c:pt>
                <c:pt idx="18461">
                  <c:v>0.6</c:v>
                </c:pt>
                <c:pt idx="18462">
                  <c:v>0.65</c:v>
                </c:pt>
                <c:pt idx="18463">
                  <c:v>0.7</c:v>
                </c:pt>
                <c:pt idx="18464">
                  <c:v>0.75</c:v>
                </c:pt>
                <c:pt idx="18465">
                  <c:v>0.8</c:v>
                </c:pt>
                <c:pt idx="18466">
                  <c:v>0.85</c:v>
                </c:pt>
                <c:pt idx="18467">
                  <c:v>0.9</c:v>
                </c:pt>
                <c:pt idx="18468">
                  <c:v>0.95</c:v>
                </c:pt>
                <c:pt idx="18469">
                  <c:v>0</c:v>
                </c:pt>
                <c:pt idx="18470">
                  <c:v>1.23456790123456E-2</c:v>
                </c:pt>
                <c:pt idx="18471">
                  <c:v>2.4691358024691301E-2</c:v>
                </c:pt>
                <c:pt idx="18472">
                  <c:v>3.7037037037037E-2</c:v>
                </c:pt>
                <c:pt idx="18473">
                  <c:v>4.9382716049382699E-2</c:v>
                </c:pt>
                <c:pt idx="18474">
                  <c:v>6.1728395061728301E-2</c:v>
                </c:pt>
                <c:pt idx="18475">
                  <c:v>7.4074074074074001E-2</c:v>
                </c:pt>
                <c:pt idx="18476">
                  <c:v>8.6419753086419707E-2</c:v>
                </c:pt>
                <c:pt idx="18477">
                  <c:v>9.8765432098765399E-2</c:v>
                </c:pt>
                <c:pt idx="18478">
                  <c:v>0.11111111111111099</c:v>
                </c:pt>
                <c:pt idx="18479">
                  <c:v>0.12345679012345601</c:v>
                </c:pt>
                <c:pt idx="18480">
                  <c:v>0.13580246913580199</c:v>
                </c:pt>
                <c:pt idx="18481">
                  <c:v>0.148148148148148</c:v>
                </c:pt>
                <c:pt idx="18482">
                  <c:v>0.16049382716049301</c:v>
                </c:pt>
                <c:pt idx="18483">
                  <c:v>0.172839506172839</c:v>
                </c:pt>
                <c:pt idx="18484">
                  <c:v>0.18518518518518501</c:v>
                </c:pt>
                <c:pt idx="18485">
                  <c:v>0.19753086419752999</c:v>
                </c:pt>
                <c:pt idx="18486">
                  <c:v>0.209876543209876</c:v>
                </c:pt>
                <c:pt idx="18487">
                  <c:v>0.22222222222222199</c:v>
                </c:pt>
                <c:pt idx="18488">
                  <c:v>0.234567901234567</c:v>
                </c:pt>
                <c:pt idx="18489">
                  <c:v>0.24691358024691301</c:v>
                </c:pt>
                <c:pt idx="18490">
                  <c:v>0.25925925925925902</c:v>
                </c:pt>
                <c:pt idx="18491">
                  <c:v>0.27160493827160398</c:v>
                </c:pt>
                <c:pt idx="18492">
                  <c:v>0.28395061728394999</c:v>
                </c:pt>
                <c:pt idx="18493">
                  <c:v>0.296296296296296</c:v>
                </c:pt>
                <c:pt idx="18494">
                  <c:v>0.30864197530864101</c:v>
                </c:pt>
                <c:pt idx="18495">
                  <c:v>0.32098765432098703</c:v>
                </c:pt>
                <c:pt idx="18496">
                  <c:v>0.33333333333333298</c:v>
                </c:pt>
                <c:pt idx="18497">
                  <c:v>0.34567901234567899</c:v>
                </c:pt>
                <c:pt idx="18498">
                  <c:v>0.35802469135802401</c:v>
                </c:pt>
                <c:pt idx="18499">
                  <c:v>0.37037037037037002</c:v>
                </c:pt>
                <c:pt idx="18500">
                  <c:v>0.38271604938271597</c:v>
                </c:pt>
                <c:pt idx="18501">
                  <c:v>0.39506172839506098</c:v>
                </c:pt>
                <c:pt idx="18502">
                  <c:v>0.407407407407407</c:v>
                </c:pt>
                <c:pt idx="18503">
                  <c:v>0.41975308641975301</c:v>
                </c:pt>
                <c:pt idx="18504">
                  <c:v>0.43209876543209802</c:v>
                </c:pt>
                <c:pt idx="18505">
                  <c:v>0.44444444444444398</c:v>
                </c:pt>
                <c:pt idx="18506">
                  <c:v>0.45679012345678999</c:v>
                </c:pt>
                <c:pt idx="18507">
                  <c:v>0.469135802469135</c:v>
                </c:pt>
                <c:pt idx="18508">
                  <c:v>0.48148148148148101</c:v>
                </c:pt>
                <c:pt idx="18509">
                  <c:v>0.49382716049382702</c:v>
                </c:pt>
                <c:pt idx="18510">
                  <c:v>0.50617283950617198</c:v>
                </c:pt>
                <c:pt idx="18511">
                  <c:v>0.51851851851851805</c:v>
                </c:pt>
                <c:pt idx="18512">
                  <c:v>0.530864197530864</c:v>
                </c:pt>
                <c:pt idx="18513">
                  <c:v>0.54320987654320896</c:v>
                </c:pt>
                <c:pt idx="18514">
                  <c:v>0.55555555555555503</c:v>
                </c:pt>
                <c:pt idx="18515">
                  <c:v>0.56790123456790098</c:v>
                </c:pt>
                <c:pt idx="18516">
                  <c:v>0.58024691358024605</c:v>
                </c:pt>
                <c:pt idx="18517">
                  <c:v>0.592592592592592</c:v>
                </c:pt>
                <c:pt idx="18518">
                  <c:v>0.60493827160493796</c:v>
                </c:pt>
                <c:pt idx="18519">
                  <c:v>0.61728395061728303</c:v>
                </c:pt>
                <c:pt idx="18520">
                  <c:v>0.62962962962962898</c:v>
                </c:pt>
                <c:pt idx="18521">
                  <c:v>0.64197530864197505</c:v>
                </c:pt>
                <c:pt idx="18522">
                  <c:v>0.65432098765432101</c:v>
                </c:pt>
                <c:pt idx="18523">
                  <c:v>0.66666666666666596</c:v>
                </c:pt>
                <c:pt idx="18524">
                  <c:v>0.67901234567901203</c:v>
                </c:pt>
                <c:pt idx="18525">
                  <c:v>0.69135802469135799</c:v>
                </c:pt>
                <c:pt idx="18526">
                  <c:v>0.70370370370370305</c:v>
                </c:pt>
                <c:pt idx="18527">
                  <c:v>0.71604938271604901</c:v>
                </c:pt>
                <c:pt idx="18528">
                  <c:v>0.72839506172839497</c:v>
                </c:pt>
                <c:pt idx="18529">
                  <c:v>0.74074074074074003</c:v>
                </c:pt>
                <c:pt idx="18530">
                  <c:v>0.75308641975308599</c:v>
                </c:pt>
                <c:pt idx="18531">
                  <c:v>0.76543209876543195</c:v>
                </c:pt>
                <c:pt idx="18532">
                  <c:v>0.77777777777777701</c:v>
                </c:pt>
                <c:pt idx="18533">
                  <c:v>0.79012345679012297</c:v>
                </c:pt>
                <c:pt idx="18534">
                  <c:v>0.80246913580246904</c:v>
                </c:pt>
                <c:pt idx="18535">
                  <c:v>0.81481481481481399</c:v>
                </c:pt>
                <c:pt idx="18536">
                  <c:v>0.82716049382715995</c:v>
                </c:pt>
                <c:pt idx="18537">
                  <c:v>0.83950617283950602</c:v>
                </c:pt>
                <c:pt idx="18538">
                  <c:v>0.85185185185185097</c:v>
                </c:pt>
                <c:pt idx="18539">
                  <c:v>0.86419753086419704</c:v>
                </c:pt>
                <c:pt idx="18540">
                  <c:v>0.87654320987654299</c:v>
                </c:pt>
                <c:pt idx="18541">
                  <c:v>0.88888888888888795</c:v>
                </c:pt>
                <c:pt idx="18542">
                  <c:v>0.90123456790123402</c:v>
                </c:pt>
                <c:pt idx="18543">
                  <c:v>0.91358024691357997</c:v>
                </c:pt>
                <c:pt idx="18544">
                  <c:v>0.92592592592592504</c:v>
                </c:pt>
                <c:pt idx="18545">
                  <c:v>0.938271604938271</c:v>
                </c:pt>
                <c:pt idx="18546">
                  <c:v>0.95061728395061695</c:v>
                </c:pt>
                <c:pt idx="18547">
                  <c:v>0.96296296296296202</c:v>
                </c:pt>
                <c:pt idx="18548">
                  <c:v>0.97530864197530798</c:v>
                </c:pt>
                <c:pt idx="18549">
                  <c:v>0.98765432098765404</c:v>
                </c:pt>
                <c:pt idx="18550">
                  <c:v>0</c:v>
                </c:pt>
                <c:pt idx="18551">
                  <c:v>1.1904761904761901E-2</c:v>
                </c:pt>
                <c:pt idx="18552">
                  <c:v>2.3809523809523801E-2</c:v>
                </c:pt>
                <c:pt idx="18553">
                  <c:v>3.5714285714285698E-2</c:v>
                </c:pt>
                <c:pt idx="18554">
                  <c:v>4.7619047619047603E-2</c:v>
                </c:pt>
                <c:pt idx="18555">
                  <c:v>5.95238095238095E-2</c:v>
                </c:pt>
                <c:pt idx="18556">
                  <c:v>7.1428571428571397E-2</c:v>
                </c:pt>
                <c:pt idx="18557">
                  <c:v>8.3333333333333301E-2</c:v>
                </c:pt>
                <c:pt idx="18558">
                  <c:v>9.5238095238095205E-2</c:v>
                </c:pt>
                <c:pt idx="18559">
                  <c:v>0.107142857142857</c:v>
                </c:pt>
                <c:pt idx="18560">
                  <c:v>0.119047619047619</c:v>
                </c:pt>
                <c:pt idx="18561">
                  <c:v>0.13095238095237999</c:v>
                </c:pt>
                <c:pt idx="18562">
                  <c:v>0.14285714285714199</c:v>
                </c:pt>
                <c:pt idx="18563">
                  <c:v>0.15476190476190399</c:v>
                </c:pt>
                <c:pt idx="18564">
                  <c:v>0.16666666666666599</c:v>
                </c:pt>
                <c:pt idx="18565">
                  <c:v>0.17857142857142799</c:v>
                </c:pt>
                <c:pt idx="18566">
                  <c:v>0.19047619047618999</c:v>
                </c:pt>
                <c:pt idx="18567">
                  <c:v>0.202380952380952</c:v>
                </c:pt>
                <c:pt idx="18568">
                  <c:v>0.214285714285714</c:v>
                </c:pt>
                <c:pt idx="18569">
                  <c:v>0.226190476190476</c:v>
                </c:pt>
                <c:pt idx="18570">
                  <c:v>0.238095238095238</c:v>
                </c:pt>
                <c:pt idx="18571">
                  <c:v>0.25</c:v>
                </c:pt>
                <c:pt idx="18572">
                  <c:v>0.26190476190476097</c:v>
                </c:pt>
                <c:pt idx="18573">
                  <c:v>0.273809523809523</c:v>
                </c:pt>
                <c:pt idx="18574">
                  <c:v>0.28571428571428498</c:v>
                </c:pt>
                <c:pt idx="18575">
                  <c:v>0.29761904761904701</c:v>
                </c:pt>
                <c:pt idx="18576">
                  <c:v>0.30952380952380898</c:v>
                </c:pt>
                <c:pt idx="18577">
                  <c:v>0.32142857142857101</c:v>
                </c:pt>
                <c:pt idx="18578">
                  <c:v>0.33333333333333298</c:v>
                </c:pt>
                <c:pt idx="18579">
                  <c:v>0.34523809523809501</c:v>
                </c:pt>
                <c:pt idx="18580">
                  <c:v>0.35714285714285698</c:v>
                </c:pt>
                <c:pt idx="18581">
                  <c:v>0.36904761904761901</c:v>
                </c:pt>
                <c:pt idx="18582">
                  <c:v>0.38095238095237999</c:v>
                </c:pt>
                <c:pt idx="18583">
                  <c:v>0.39285714285714202</c:v>
                </c:pt>
                <c:pt idx="18584">
                  <c:v>0.40476190476190399</c:v>
                </c:pt>
                <c:pt idx="18585">
                  <c:v>0.41666666666666602</c:v>
                </c:pt>
                <c:pt idx="18586">
                  <c:v>0.42857142857142799</c:v>
                </c:pt>
                <c:pt idx="18587">
                  <c:v>0.44047619047619002</c:v>
                </c:pt>
                <c:pt idx="18588">
                  <c:v>0.452380952380952</c:v>
                </c:pt>
                <c:pt idx="18589">
                  <c:v>0.46428571428571402</c:v>
                </c:pt>
                <c:pt idx="18590">
                  <c:v>0.476190476190476</c:v>
                </c:pt>
                <c:pt idx="18591">
                  <c:v>0.48809523809523803</c:v>
                </c:pt>
                <c:pt idx="18592">
                  <c:v>0.5</c:v>
                </c:pt>
                <c:pt idx="18593">
                  <c:v>0.51190476190476097</c:v>
                </c:pt>
                <c:pt idx="18594">
                  <c:v>0.52380952380952295</c:v>
                </c:pt>
                <c:pt idx="18595">
                  <c:v>0.53571428571428503</c:v>
                </c:pt>
                <c:pt idx="18596">
                  <c:v>0.54761904761904701</c:v>
                </c:pt>
                <c:pt idx="18597">
                  <c:v>0.55952380952380898</c:v>
                </c:pt>
                <c:pt idx="18598">
                  <c:v>0.57142857142857095</c:v>
                </c:pt>
                <c:pt idx="18599">
                  <c:v>0.58333333333333304</c:v>
                </c:pt>
                <c:pt idx="18600">
                  <c:v>0.59523809523809501</c:v>
                </c:pt>
                <c:pt idx="18601">
                  <c:v>0.60714285714285698</c:v>
                </c:pt>
                <c:pt idx="18602">
                  <c:v>0.61904761904761896</c:v>
                </c:pt>
                <c:pt idx="18603">
                  <c:v>0.63095238095238004</c:v>
                </c:pt>
                <c:pt idx="18604">
                  <c:v>0.64285714285714202</c:v>
                </c:pt>
                <c:pt idx="18605">
                  <c:v>0.65476190476190399</c:v>
                </c:pt>
                <c:pt idx="18606">
                  <c:v>0.66666666666666596</c:v>
                </c:pt>
                <c:pt idx="18607">
                  <c:v>0.67857142857142805</c:v>
                </c:pt>
                <c:pt idx="18608">
                  <c:v>0.69047619047619002</c:v>
                </c:pt>
                <c:pt idx="18609">
                  <c:v>0.702380952380952</c:v>
                </c:pt>
                <c:pt idx="18610">
                  <c:v>0.71428571428571397</c:v>
                </c:pt>
                <c:pt idx="18611">
                  <c:v>0.72619047619047605</c:v>
                </c:pt>
                <c:pt idx="18612">
                  <c:v>0.73809523809523803</c:v>
                </c:pt>
                <c:pt idx="18613">
                  <c:v>0.75</c:v>
                </c:pt>
                <c:pt idx="18614">
                  <c:v>0.76190476190476097</c:v>
                </c:pt>
                <c:pt idx="18615">
                  <c:v>0.77380952380952295</c:v>
                </c:pt>
                <c:pt idx="18616">
                  <c:v>0.78571428571428503</c:v>
                </c:pt>
                <c:pt idx="18617">
                  <c:v>0.79761904761904701</c:v>
                </c:pt>
                <c:pt idx="18618">
                  <c:v>0.80952380952380898</c:v>
                </c:pt>
                <c:pt idx="18619">
                  <c:v>0.82142857142857095</c:v>
                </c:pt>
                <c:pt idx="18620">
                  <c:v>0.83333333333333304</c:v>
                </c:pt>
                <c:pt idx="18621">
                  <c:v>0.84523809523809501</c:v>
                </c:pt>
                <c:pt idx="18622">
                  <c:v>0.85714285714285698</c:v>
                </c:pt>
                <c:pt idx="18623">
                  <c:v>0.86904761904761896</c:v>
                </c:pt>
                <c:pt idx="18624">
                  <c:v>0.88095238095238004</c:v>
                </c:pt>
                <c:pt idx="18625">
                  <c:v>0.89285714285714202</c:v>
                </c:pt>
                <c:pt idx="18626">
                  <c:v>0.90476190476190399</c:v>
                </c:pt>
                <c:pt idx="18627">
                  <c:v>0.91666666666666596</c:v>
                </c:pt>
                <c:pt idx="18628">
                  <c:v>0.92857142857142805</c:v>
                </c:pt>
                <c:pt idx="18629">
                  <c:v>0.94047619047619002</c:v>
                </c:pt>
                <c:pt idx="18630">
                  <c:v>0.952380952380952</c:v>
                </c:pt>
                <c:pt idx="18631">
                  <c:v>0.96428571428571397</c:v>
                </c:pt>
                <c:pt idx="18632">
                  <c:v>0.97619047619047605</c:v>
                </c:pt>
                <c:pt idx="18633">
                  <c:v>0.98809523809523803</c:v>
                </c:pt>
                <c:pt idx="18634">
                  <c:v>0</c:v>
                </c:pt>
                <c:pt idx="18635">
                  <c:v>1.21951219512195E-2</c:v>
                </c:pt>
                <c:pt idx="18636">
                  <c:v>2.4390243902439001E-2</c:v>
                </c:pt>
                <c:pt idx="18637">
                  <c:v>3.65853658536585E-2</c:v>
                </c:pt>
                <c:pt idx="18638">
                  <c:v>4.8780487804878002E-2</c:v>
                </c:pt>
                <c:pt idx="18639">
                  <c:v>6.0975609756097497E-2</c:v>
                </c:pt>
                <c:pt idx="18640">
                  <c:v>7.3170731707316999E-2</c:v>
                </c:pt>
                <c:pt idx="18641">
                  <c:v>8.5365853658536495E-2</c:v>
                </c:pt>
                <c:pt idx="18642">
                  <c:v>9.7560975609756101E-2</c:v>
                </c:pt>
                <c:pt idx="18643">
                  <c:v>0.109756097560975</c:v>
                </c:pt>
                <c:pt idx="18644">
                  <c:v>0.12195121951219499</c:v>
                </c:pt>
                <c:pt idx="18645">
                  <c:v>0.134146341463414</c:v>
                </c:pt>
                <c:pt idx="18646">
                  <c:v>0.146341463414634</c:v>
                </c:pt>
                <c:pt idx="18647">
                  <c:v>0.15853658536585299</c:v>
                </c:pt>
                <c:pt idx="18648">
                  <c:v>0.17073170731707299</c:v>
                </c:pt>
                <c:pt idx="18649">
                  <c:v>0.18292682926829201</c:v>
                </c:pt>
                <c:pt idx="18650">
                  <c:v>0.19512195121951201</c:v>
                </c:pt>
                <c:pt idx="18651">
                  <c:v>0.207317073170731</c:v>
                </c:pt>
                <c:pt idx="18652">
                  <c:v>0.219512195121951</c:v>
                </c:pt>
                <c:pt idx="18653">
                  <c:v>0.23170731707316999</c:v>
                </c:pt>
                <c:pt idx="18654">
                  <c:v>0.24390243902438999</c:v>
                </c:pt>
                <c:pt idx="18655">
                  <c:v>0.25609756097560898</c:v>
                </c:pt>
                <c:pt idx="18656">
                  <c:v>0.26829268292682901</c:v>
                </c:pt>
                <c:pt idx="18657">
                  <c:v>0.28048780487804797</c:v>
                </c:pt>
                <c:pt idx="18658">
                  <c:v>0.292682926829268</c:v>
                </c:pt>
                <c:pt idx="18659">
                  <c:v>0.30487804878048702</c:v>
                </c:pt>
                <c:pt idx="18660">
                  <c:v>0.31707317073170699</c:v>
                </c:pt>
                <c:pt idx="18661">
                  <c:v>0.32926829268292601</c:v>
                </c:pt>
                <c:pt idx="18662">
                  <c:v>0.34146341463414598</c:v>
                </c:pt>
                <c:pt idx="18663">
                  <c:v>0.353658536585365</c:v>
                </c:pt>
                <c:pt idx="18664">
                  <c:v>0.36585365853658502</c:v>
                </c:pt>
                <c:pt idx="18665">
                  <c:v>0.37804878048780399</c:v>
                </c:pt>
                <c:pt idx="18666">
                  <c:v>0.39024390243902402</c:v>
                </c:pt>
                <c:pt idx="18667">
                  <c:v>0.40243902439024298</c:v>
                </c:pt>
                <c:pt idx="18668">
                  <c:v>0.41463414634146301</c:v>
                </c:pt>
                <c:pt idx="18669">
                  <c:v>0.42682926829268197</c:v>
                </c:pt>
                <c:pt idx="18670">
                  <c:v>0.439024390243902</c:v>
                </c:pt>
                <c:pt idx="18671">
                  <c:v>0.45121951219512102</c:v>
                </c:pt>
                <c:pt idx="18672">
                  <c:v>0.46341463414634099</c:v>
                </c:pt>
                <c:pt idx="18673">
                  <c:v>0.47560975609756001</c:v>
                </c:pt>
                <c:pt idx="18674">
                  <c:v>0.48780487804877998</c:v>
                </c:pt>
                <c:pt idx="18675">
                  <c:v>0.5</c:v>
                </c:pt>
                <c:pt idx="18676">
                  <c:v>0.51219512195121897</c:v>
                </c:pt>
                <c:pt idx="18677">
                  <c:v>0.52439024390243905</c:v>
                </c:pt>
                <c:pt idx="18678">
                  <c:v>0.53658536585365801</c:v>
                </c:pt>
                <c:pt idx="18679">
                  <c:v>0.54878048780487798</c:v>
                </c:pt>
                <c:pt idx="18680">
                  <c:v>0.56097560975609695</c:v>
                </c:pt>
                <c:pt idx="18681">
                  <c:v>0.57317073170731703</c:v>
                </c:pt>
                <c:pt idx="18682">
                  <c:v>0.585365853658536</c:v>
                </c:pt>
                <c:pt idx="18683">
                  <c:v>0.59756097560975596</c:v>
                </c:pt>
                <c:pt idx="18684">
                  <c:v>0.60975609756097504</c:v>
                </c:pt>
                <c:pt idx="18685">
                  <c:v>0.62195121951219501</c:v>
                </c:pt>
                <c:pt idx="18686">
                  <c:v>0.63414634146341398</c:v>
                </c:pt>
                <c:pt idx="18687">
                  <c:v>0.64634146341463405</c:v>
                </c:pt>
                <c:pt idx="18688">
                  <c:v>0.65853658536585302</c:v>
                </c:pt>
                <c:pt idx="18689">
                  <c:v>0.67073170731707299</c:v>
                </c:pt>
                <c:pt idx="18690">
                  <c:v>0.68292682926829196</c:v>
                </c:pt>
                <c:pt idx="18691">
                  <c:v>0.69512195121951204</c:v>
                </c:pt>
                <c:pt idx="18692">
                  <c:v>0.707317073170731</c:v>
                </c:pt>
                <c:pt idx="18693">
                  <c:v>0.71951219512195097</c:v>
                </c:pt>
                <c:pt idx="18694">
                  <c:v>0.73170731707317005</c:v>
                </c:pt>
                <c:pt idx="18695">
                  <c:v>0.74390243902439002</c:v>
                </c:pt>
                <c:pt idx="18696">
                  <c:v>0.75609756097560898</c:v>
                </c:pt>
                <c:pt idx="18697">
                  <c:v>0.76829268292682895</c:v>
                </c:pt>
                <c:pt idx="18698">
                  <c:v>0.78048780487804803</c:v>
                </c:pt>
                <c:pt idx="18699">
                  <c:v>0.792682926829268</c:v>
                </c:pt>
                <c:pt idx="18700">
                  <c:v>0.80487804878048697</c:v>
                </c:pt>
                <c:pt idx="18701">
                  <c:v>0.81707317073170704</c:v>
                </c:pt>
                <c:pt idx="18702">
                  <c:v>0.82926829268292601</c:v>
                </c:pt>
                <c:pt idx="18703">
                  <c:v>0.84146341463414598</c:v>
                </c:pt>
                <c:pt idx="18704">
                  <c:v>0.85365853658536495</c:v>
                </c:pt>
                <c:pt idx="18705">
                  <c:v>0.86585365853658502</c:v>
                </c:pt>
                <c:pt idx="18706">
                  <c:v>0.87804878048780399</c:v>
                </c:pt>
                <c:pt idx="18707">
                  <c:v>0.89024390243902396</c:v>
                </c:pt>
                <c:pt idx="18708">
                  <c:v>0.90243902439024304</c:v>
                </c:pt>
                <c:pt idx="18709">
                  <c:v>0.91463414634146301</c:v>
                </c:pt>
                <c:pt idx="18710">
                  <c:v>0.92682926829268297</c:v>
                </c:pt>
                <c:pt idx="18711">
                  <c:v>0.93902439024390205</c:v>
                </c:pt>
                <c:pt idx="18712">
                  <c:v>0.95121951219512102</c:v>
                </c:pt>
                <c:pt idx="18713">
                  <c:v>0.96341463414634099</c:v>
                </c:pt>
                <c:pt idx="18714">
                  <c:v>0.97560975609756095</c:v>
                </c:pt>
                <c:pt idx="18715">
                  <c:v>0.98780487804878003</c:v>
                </c:pt>
                <c:pt idx="18716">
                  <c:v>0</c:v>
                </c:pt>
                <c:pt idx="18717">
                  <c:v>6.2111801242236003E-3</c:v>
                </c:pt>
                <c:pt idx="18718">
                  <c:v>1.2422360248447201E-2</c:v>
                </c:pt>
                <c:pt idx="18719">
                  <c:v>1.8633540372670801E-2</c:v>
                </c:pt>
                <c:pt idx="18720">
                  <c:v>2.4844720496894401E-2</c:v>
                </c:pt>
                <c:pt idx="18721">
                  <c:v>3.1055900621118002E-2</c:v>
                </c:pt>
                <c:pt idx="18722">
                  <c:v>3.7267080745341602E-2</c:v>
                </c:pt>
                <c:pt idx="18723">
                  <c:v>4.3478260869565202E-2</c:v>
                </c:pt>
                <c:pt idx="18724">
                  <c:v>4.9689440993788803E-2</c:v>
                </c:pt>
                <c:pt idx="18725">
                  <c:v>5.5900621118012403E-2</c:v>
                </c:pt>
                <c:pt idx="18726">
                  <c:v>6.2111801242236003E-2</c:v>
                </c:pt>
                <c:pt idx="18727">
                  <c:v>6.8322981366459604E-2</c:v>
                </c:pt>
                <c:pt idx="18728">
                  <c:v>7.4534161490683204E-2</c:v>
                </c:pt>
                <c:pt idx="18729">
                  <c:v>8.0745341614906804E-2</c:v>
                </c:pt>
                <c:pt idx="18730">
                  <c:v>8.6956521739130405E-2</c:v>
                </c:pt>
                <c:pt idx="18731">
                  <c:v>9.3167701863354005E-2</c:v>
                </c:pt>
                <c:pt idx="18732">
                  <c:v>9.9378881987577605E-2</c:v>
                </c:pt>
                <c:pt idx="18733">
                  <c:v>0.105590062111801</c:v>
                </c:pt>
                <c:pt idx="18734">
                  <c:v>0.111801242236024</c:v>
                </c:pt>
                <c:pt idx="18735">
                  <c:v>0.118012422360248</c:v>
                </c:pt>
                <c:pt idx="18736">
                  <c:v>0.12422360248447201</c:v>
                </c:pt>
                <c:pt idx="18737">
                  <c:v>0.13043478260869501</c:v>
                </c:pt>
                <c:pt idx="18738">
                  <c:v>0.13664596273291901</c:v>
                </c:pt>
                <c:pt idx="18739">
                  <c:v>0.14285714285714199</c:v>
                </c:pt>
                <c:pt idx="18740">
                  <c:v>0.14906832298136599</c:v>
                </c:pt>
                <c:pt idx="18741">
                  <c:v>0.15527950310558999</c:v>
                </c:pt>
                <c:pt idx="18742">
                  <c:v>0.161490683229813</c:v>
                </c:pt>
                <c:pt idx="18743">
                  <c:v>0.167701863354037</c:v>
                </c:pt>
                <c:pt idx="18744">
                  <c:v>0.17391304347826</c:v>
                </c:pt>
                <c:pt idx="18745">
                  <c:v>0.18012422360248401</c:v>
                </c:pt>
                <c:pt idx="18746">
                  <c:v>0.18633540372670801</c:v>
                </c:pt>
                <c:pt idx="18747">
                  <c:v>0.19254658385093101</c:v>
                </c:pt>
                <c:pt idx="18748">
                  <c:v>0.19875776397515499</c:v>
                </c:pt>
                <c:pt idx="18749">
                  <c:v>0.20496894409937799</c:v>
                </c:pt>
                <c:pt idx="18750">
                  <c:v>0.21118012422360199</c:v>
                </c:pt>
                <c:pt idx="18751">
                  <c:v>0.217391304347826</c:v>
                </c:pt>
                <c:pt idx="18752">
                  <c:v>0.223602484472049</c:v>
                </c:pt>
                <c:pt idx="18753">
                  <c:v>0.229813664596273</c:v>
                </c:pt>
                <c:pt idx="18754">
                  <c:v>0.23602484472049601</c:v>
                </c:pt>
                <c:pt idx="18755">
                  <c:v>0.24223602484472001</c:v>
                </c:pt>
                <c:pt idx="18756">
                  <c:v>0.24844720496894401</c:v>
                </c:pt>
                <c:pt idx="18757">
                  <c:v>0.25465838509316702</c:v>
                </c:pt>
                <c:pt idx="18758">
                  <c:v>0.26086956521739102</c:v>
                </c:pt>
                <c:pt idx="18759">
                  <c:v>0.26708074534161402</c:v>
                </c:pt>
                <c:pt idx="18760">
                  <c:v>0.27329192546583803</c:v>
                </c:pt>
                <c:pt idx="18761">
                  <c:v>0.27950310559006197</c:v>
                </c:pt>
                <c:pt idx="18762">
                  <c:v>0.28571428571428498</c:v>
                </c:pt>
                <c:pt idx="18763">
                  <c:v>0.29192546583850898</c:v>
                </c:pt>
                <c:pt idx="18764">
                  <c:v>0.29813664596273198</c:v>
                </c:pt>
                <c:pt idx="18765">
                  <c:v>0.30434782608695599</c:v>
                </c:pt>
                <c:pt idx="18766">
                  <c:v>0.31055900621117999</c:v>
                </c:pt>
                <c:pt idx="18767">
                  <c:v>0.31677018633540299</c:v>
                </c:pt>
                <c:pt idx="18768">
                  <c:v>0.322981366459627</c:v>
                </c:pt>
                <c:pt idx="18769">
                  <c:v>0.32919254658385</c:v>
                </c:pt>
                <c:pt idx="18770">
                  <c:v>0.335403726708074</c:v>
                </c:pt>
                <c:pt idx="18771">
                  <c:v>0.341614906832298</c:v>
                </c:pt>
                <c:pt idx="18772">
                  <c:v>0.34782608695652101</c:v>
                </c:pt>
                <c:pt idx="18773">
                  <c:v>0.35403726708074501</c:v>
                </c:pt>
                <c:pt idx="18774">
                  <c:v>0.36024844720496801</c:v>
                </c:pt>
                <c:pt idx="18775">
                  <c:v>0.36645962732919202</c:v>
                </c:pt>
                <c:pt idx="18776">
                  <c:v>0.37267080745341602</c:v>
                </c:pt>
                <c:pt idx="18777">
                  <c:v>0.37888198757763902</c:v>
                </c:pt>
                <c:pt idx="18778">
                  <c:v>0.38509316770186303</c:v>
                </c:pt>
                <c:pt idx="18779">
                  <c:v>0.39130434782608697</c:v>
                </c:pt>
                <c:pt idx="18780">
                  <c:v>0.39751552795030998</c:v>
                </c:pt>
                <c:pt idx="18781">
                  <c:v>0.40372670807453398</c:v>
                </c:pt>
                <c:pt idx="18782">
                  <c:v>0.40993788819875698</c:v>
                </c:pt>
                <c:pt idx="18783">
                  <c:v>0.41614906832298099</c:v>
                </c:pt>
                <c:pt idx="18784">
                  <c:v>0.42236024844720499</c:v>
                </c:pt>
                <c:pt idx="18785">
                  <c:v>0.42857142857142799</c:v>
                </c:pt>
                <c:pt idx="18786">
                  <c:v>0.434782608695652</c:v>
                </c:pt>
                <c:pt idx="18787">
                  <c:v>0.440993788819875</c:v>
                </c:pt>
                <c:pt idx="18788">
                  <c:v>0.447204968944099</c:v>
                </c:pt>
                <c:pt idx="18789">
                  <c:v>0.453416149068323</c:v>
                </c:pt>
                <c:pt idx="18790">
                  <c:v>0.45962732919254601</c:v>
                </c:pt>
                <c:pt idx="18791">
                  <c:v>0.46583850931677001</c:v>
                </c:pt>
                <c:pt idx="18792">
                  <c:v>0.47204968944099301</c:v>
                </c:pt>
                <c:pt idx="18793">
                  <c:v>0.47826086956521702</c:v>
                </c:pt>
                <c:pt idx="18794">
                  <c:v>0.48447204968944102</c:v>
                </c:pt>
                <c:pt idx="18795">
                  <c:v>0.49068322981366402</c:v>
                </c:pt>
                <c:pt idx="18796">
                  <c:v>0.49689440993788803</c:v>
                </c:pt>
                <c:pt idx="18797">
                  <c:v>0.50310559006211097</c:v>
                </c:pt>
                <c:pt idx="18798">
                  <c:v>0.50931677018633503</c:v>
                </c:pt>
                <c:pt idx="18799">
                  <c:v>0.51552795031055898</c:v>
                </c:pt>
                <c:pt idx="18800">
                  <c:v>0.52173913043478204</c:v>
                </c:pt>
                <c:pt idx="18801">
                  <c:v>0.52795031055900599</c:v>
                </c:pt>
                <c:pt idx="18802">
                  <c:v>0.53416149068322905</c:v>
                </c:pt>
                <c:pt idx="18803">
                  <c:v>0.54037267080745299</c:v>
                </c:pt>
                <c:pt idx="18804">
                  <c:v>0.54658385093167705</c:v>
                </c:pt>
                <c:pt idx="18805">
                  <c:v>0.5527950310559</c:v>
                </c:pt>
                <c:pt idx="18806">
                  <c:v>0.55900621118012395</c:v>
                </c:pt>
                <c:pt idx="18807">
                  <c:v>0.56521739130434701</c:v>
                </c:pt>
                <c:pt idx="18808">
                  <c:v>0.57142857142857095</c:v>
                </c:pt>
                <c:pt idx="18809">
                  <c:v>0.57763975155279501</c:v>
                </c:pt>
                <c:pt idx="18810">
                  <c:v>0.58385093167701796</c:v>
                </c:pt>
                <c:pt idx="18811">
                  <c:v>0.59006211180124202</c:v>
                </c:pt>
                <c:pt idx="18812">
                  <c:v>0.59627329192546497</c:v>
                </c:pt>
                <c:pt idx="18813">
                  <c:v>0.60248447204968902</c:v>
                </c:pt>
                <c:pt idx="18814">
                  <c:v>0.60869565217391297</c:v>
                </c:pt>
                <c:pt idx="18815">
                  <c:v>0.61490683229813603</c:v>
                </c:pt>
                <c:pt idx="18816">
                  <c:v>0.62111801242235998</c:v>
                </c:pt>
                <c:pt idx="18817">
                  <c:v>0.62732919254658304</c:v>
                </c:pt>
                <c:pt idx="18818">
                  <c:v>0.63354037267080698</c:v>
                </c:pt>
                <c:pt idx="18819">
                  <c:v>0.63975155279503104</c:v>
                </c:pt>
                <c:pt idx="18820">
                  <c:v>0.64596273291925399</c:v>
                </c:pt>
                <c:pt idx="18821">
                  <c:v>0.65217391304347805</c:v>
                </c:pt>
                <c:pt idx="18822">
                  <c:v>0.658385093167701</c:v>
                </c:pt>
                <c:pt idx="18823">
                  <c:v>0.66459627329192505</c:v>
                </c:pt>
                <c:pt idx="18824">
                  <c:v>0.670807453416149</c:v>
                </c:pt>
                <c:pt idx="18825">
                  <c:v>0.67701863354037195</c:v>
                </c:pt>
                <c:pt idx="18826">
                  <c:v>0.68322981366459601</c:v>
                </c:pt>
                <c:pt idx="18827">
                  <c:v>0.68944099378881896</c:v>
                </c:pt>
                <c:pt idx="18828">
                  <c:v>0.69565217391304301</c:v>
                </c:pt>
                <c:pt idx="18829">
                  <c:v>0.70186335403726696</c:v>
                </c:pt>
                <c:pt idx="18830">
                  <c:v>0.70807453416149002</c:v>
                </c:pt>
                <c:pt idx="18831">
                  <c:v>0.71428571428571397</c:v>
                </c:pt>
                <c:pt idx="18832">
                  <c:v>0.72049689440993703</c:v>
                </c:pt>
                <c:pt idx="18833">
                  <c:v>0.72670807453416097</c:v>
                </c:pt>
                <c:pt idx="18834">
                  <c:v>0.73291925465838503</c:v>
                </c:pt>
                <c:pt idx="18835">
                  <c:v>0.73913043478260798</c:v>
                </c:pt>
                <c:pt idx="18836">
                  <c:v>0.74534161490683204</c:v>
                </c:pt>
                <c:pt idx="18837">
                  <c:v>0.75155279503105499</c:v>
                </c:pt>
                <c:pt idx="18838">
                  <c:v>0.75776397515527905</c:v>
                </c:pt>
                <c:pt idx="18839">
                  <c:v>0.76397515527950299</c:v>
                </c:pt>
                <c:pt idx="18840">
                  <c:v>0.77018633540372605</c:v>
                </c:pt>
                <c:pt idx="18841">
                  <c:v>0.77639751552795</c:v>
                </c:pt>
                <c:pt idx="18842">
                  <c:v>0.78260869565217395</c:v>
                </c:pt>
                <c:pt idx="18843">
                  <c:v>0.78881987577639701</c:v>
                </c:pt>
                <c:pt idx="18844">
                  <c:v>0.79503105590062095</c:v>
                </c:pt>
                <c:pt idx="18845">
                  <c:v>0.80124223602484401</c:v>
                </c:pt>
                <c:pt idx="18846">
                  <c:v>0.80745341614906796</c:v>
                </c:pt>
                <c:pt idx="18847">
                  <c:v>0.81366459627329102</c:v>
                </c:pt>
                <c:pt idx="18848">
                  <c:v>0.81987577639751497</c:v>
                </c:pt>
                <c:pt idx="18849">
                  <c:v>0.82608695652173902</c:v>
                </c:pt>
                <c:pt idx="18850">
                  <c:v>0.83229813664596197</c:v>
                </c:pt>
                <c:pt idx="18851">
                  <c:v>0.83850931677018603</c:v>
                </c:pt>
                <c:pt idx="18852">
                  <c:v>0.84472049689440998</c:v>
                </c:pt>
                <c:pt idx="18853">
                  <c:v>0.85093167701863304</c:v>
                </c:pt>
                <c:pt idx="18854">
                  <c:v>0.85714285714285698</c:v>
                </c:pt>
                <c:pt idx="18855">
                  <c:v>0.86335403726708004</c:v>
                </c:pt>
                <c:pt idx="18856">
                  <c:v>0.86956521739130399</c:v>
                </c:pt>
                <c:pt idx="18857">
                  <c:v>0.87577639751552705</c:v>
                </c:pt>
                <c:pt idx="18858">
                  <c:v>0.881987577639751</c:v>
                </c:pt>
                <c:pt idx="18859">
                  <c:v>0.88819875776397506</c:v>
                </c:pt>
                <c:pt idx="18860">
                  <c:v>0.894409937888198</c:v>
                </c:pt>
                <c:pt idx="18861">
                  <c:v>0.90062111801242195</c:v>
                </c:pt>
                <c:pt idx="18862">
                  <c:v>0.90683229813664601</c:v>
                </c:pt>
                <c:pt idx="18863">
                  <c:v>0.91304347826086896</c:v>
                </c:pt>
                <c:pt idx="18864">
                  <c:v>0.91925465838509302</c:v>
                </c:pt>
                <c:pt idx="18865">
                  <c:v>0.92546583850931596</c:v>
                </c:pt>
                <c:pt idx="18866">
                  <c:v>0.93167701863354002</c:v>
                </c:pt>
                <c:pt idx="18867">
                  <c:v>0.93788819875776397</c:v>
                </c:pt>
                <c:pt idx="18868">
                  <c:v>0.94409937888198703</c:v>
                </c:pt>
                <c:pt idx="18869">
                  <c:v>0.95031055900621098</c:v>
                </c:pt>
                <c:pt idx="18870">
                  <c:v>0.95652173913043403</c:v>
                </c:pt>
                <c:pt idx="18871">
                  <c:v>0.96273291925465798</c:v>
                </c:pt>
                <c:pt idx="18872">
                  <c:v>0.96894409937888204</c:v>
                </c:pt>
                <c:pt idx="18873">
                  <c:v>0.97515527950310499</c:v>
                </c:pt>
                <c:pt idx="18874">
                  <c:v>0.98136645962732905</c:v>
                </c:pt>
                <c:pt idx="18875">
                  <c:v>0.98757763975155199</c:v>
                </c:pt>
                <c:pt idx="18876">
                  <c:v>0.99378881987577605</c:v>
                </c:pt>
                <c:pt idx="18877">
                  <c:v>0</c:v>
                </c:pt>
                <c:pt idx="18878">
                  <c:v>7.63358778625954E-3</c:v>
                </c:pt>
                <c:pt idx="18879">
                  <c:v>1.5267175572519E-2</c:v>
                </c:pt>
                <c:pt idx="18880">
                  <c:v>2.2900763358778602E-2</c:v>
                </c:pt>
                <c:pt idx="18881">
                  <c:v>3.0534351145038101E-2</c:v>
                </c:pt>
                <c:pt idx="18882">
                  <c:v>3.8167938931297697E-2</c:v>
                </c:pt>
                <c:pt idx="18883">
                  <c:v>4.5801526717557203E-2</c:v>
                </c:pt>
                <c:pt idx="18884">
                  <c:v>5.3435114503816702E-2</c:v>
                </c:pt>
                <c:pt idx="18885">
                  <c:v>6.1068702290076299E-2</c:v>
                </c:pt>
                <c:pt idx="18886">
                  <c:v>6.8702290076335798E-2</c:v>
                </c:pt>
                <c:pt idx="18887">
                  <c:v>7.6335877862595394E-2</c:v>
                </c:pt>
                <c:pt idx="18888">
                  <c:v>8.3969465648854894E-2</c:v>
                </c:pt>
                <c:pt idx="18889">
                  <c:v>9.1603053435114504E-2</c:v>
                </c:pt>
                <c:pt idx="18890">
                  <c:v>9.9236641221374003E-2</c:v>
                </c:pt>
                <c:pt idx="18891">
                  <c:v>0.106870229007633</c:v>
                </c:pt>
                <c:pt idx="18892">
                  <c:v>0.114503816793893</c:v>
                </c:pt>
                <c:pt idx="18893">
                  <c:v>0.122137404580152</c:v>
                </c:pt>
                <c:pt idx="18894">
                  <c:v>0.12977099236641201</c:v>
                </c:pt>
                <c:pt idx="18895">
                  <c:v>0.13740458015267101</c:v>
                </c:pt>
                <c:pt idx="18896">
                  <c:v>0.14503816793893101</c:v>
                </c:pt>
                <c:pt idx="18897">
                  <c:v>0.15267175572519001</c:v>
                </c:pt>
                <c:pt idx="18898">
                  <c:v>0.16030534351145001</c:v>
                </c:pt>
                <c:pt idx="18899">
                  <c:v>0.16793893129770901</c:v>
                </c:pt>
                <c:pt idx="18900">
                  <c:v>0.17557251908396901</c:v>
                </c:pt>
                <c:pt idx="18901">
                  <c:v>0.18320610687022901</c:v>
                </c:pt>
                <c:pt idx="18902">
                  <c:v>0.19083969465648801</c:v>
                </c:pt>
                <c:pt idx="18903">
                  <c:v>0.19847328244274801</c:v>
                </c:pt>
                <c:pt idx="18904">
                  <c:v>0.20610687022900701</c:v>
                </c:pt>
                <c:pt idx="18905">
                  <c:v>0.213740458015267</c:v>
                </c:pt>
                <c:pt idx="18906">
                  <c:v>0.221374045801526</c:v>
                </c:pt>
                <c:pt idx="18907">
                  <c:v>0.229007633587786</c:v>
                </c:pt>
                <c:pt idx="18908">
                  <c:v>0.236641221374045</c:v>
                </c:pt>
                <c:pt idx="18909">
                  <c:v>0.244274809160305</c:v>
                </c:pt>
                <c:pt idx="18910">
                  <c:v>0.25190839694656397</c:v>
                </c:pt>
                <c:pt idx="18911">
                  <c:v>0.25954198473282403</c:v>
                </c:pt>
                <c:pt idx="18912">
                  <c:v>0.26717557251908303</c:v>
                </c:pt>
                <c:pt idx="18913">
                  <c:v>0.27480916030534303</c:v>
                </c:pt>
                <c:pt idx="18914">
                  <c:v>0.28244274809160302</c:v>
                </c:pt>
                <c:pt idx="18915">
                  <c:v>0.29007633587786202</c:v>
                </c:pt>
                <c:pt idx="18916">
                  <c:v>0.29770992366412202</c:v>
                </c:pt>
                <c:pt idx="18917">
                  <c:v>0.30534351145038102</c:v>
                </c:pt>
                <c:pt idx="18918">
                  <c:v>0.31297709923664102</c:v>
                </c:pt>
                <c:pt idx="18919">
                  <c:v>0.32061068702290002</c:v>
                </c:pt>
                <c:pt idx="18920">
                  <c:v>0.32824427480916002</c:v>
                </c:pt>
                <c:pt idx="18921">
                  <c:v>0.33587786259541902</c:v>
                </c:pt>
                <c:pt idx="18922">
                  <c:v>0.34351145038167902</c:v>
                </c:pt>
                <c:pt idx="18923">
                  <c:v>0.35114503816793802</c:v>
                </c:pt>
                <c:pt idx="18924">
                  <c:v>0.35877862595419802</c:v>
                </c:pt>
                <c:pt idx="18925">
                  <c:v>0.36641221374045801</c:v>
                </c:pt>
                <c:pt idx="18926">
                  <c:v>0.37404580152671701</c:v>
                </c:pt>
                <c:pt idx="18927">
                  <c:v>0.38167938931297701</c:v>
                </c:pt>
                <c:pt idx="18928">
                  <c:v>0.38931297709923601</c:v>
                </c:pt>
                <c:pt idx="18929">
                  <c:v>0.39694656488549601</c:v>
                </c:pt>
                <c:pt idx="18930">
                  <c:v>0.40458015267175501</c:v>
                </c:pt>
                <c:pt idx="18931">
                  <c:v>0.41221374045801501</c:v>
                </c:pt>
                <c:pt idx="18932">
                  <c:v>0.41984732824427401</c:v>
                </c:pt>
                <c:pt idx="18933">
                  <c:v>0.42748091603053401</c:v>
                </c:pt>
                <c:pt idx="18934">
                  <c:v>0.43511450381679301</c:v>
                </c:pt>
                <c:pt idx="18935">
                  <c:v>0.44274809160305301</c:v>
                </c:pt>
                <c:pt idx="18936">
                  <c:v>0.45038167938931201</c:v>
                </c:pt>
                <c:pt idx="18937">
                  <c:v>0.45801526717557201</c:v>
                </c:pt>
                <c:pt idx="18938">
                  <c:v>0.465648854961832</c:v>
                </c:pt>
                <c:pt idx="18939">
                  <c:v>0.473282442748091</c:v>
                </c:pt>
                <c:pt idx="18940">
                  <c:v>0.480916030534351</c:v>
                </c:pt>
                <c:pt idx="18941">
                  <c:v>0.48854961832061</c:v>
                </c:pt>
                <c:pt idx="18942">
                  <c:v>0.49618320610687</c:v>
                </c:pt>
                <c:pt idx="18943">
                  <c:v>0.50381679389312894</c:v>
                </c:pt>
                <c:pt idx="18944">
                  <c:v>0.51145038167938905</c:v>
                </c:pt>
                <c:pt idx="18945">
                  <c:v>0.51908396946564805</c:v>
                </c:pt>
                <c:pt idx="18946">
                  <c:v>0.52671755725190805</c:v>
                </c:pt>
                <c:pt idx="18947">
                  <c:v>0.53435114503816705</c:v>
                </c:pt>
                <c:pt idx="18948">
                  <c:v>0.54198473282442705</c:v>
                </c:pt>
                <c:pt idx="18949">
                  <c:v>0.54961832061068705</c:v>
                </c:pt>
                <c:pt idx="18950">
                  <c:v>0.55725190839694605</c:v>
                </c:pt>
                <c:pt idx="18951">
                  <c:v>0.56488549618320605</c:v>
                </c:pt>
                <c:pt idx="18952">
                  <c:v>0.57251908396946505</c:v>
                </c:pt>
                <c:pt idx="18953">
                  <c:v>0.58015267175572505</c:v>
                </c:pt>
                <c:pt idx="18954">
                  <c:v>0.58778625954198405</c:v>
                </c:pt>
                <c:pt idx="18955">
                  <c:v>0.59541984732824405</c:v>
                </c:pt>
                <c:pt idx="18956">
                  <c:v>0.60305343511450304</c:v>
                </c:pt>
                <c:pt idx="18957">
                  <c:v>0.61068702290076304</c:v>
                </c:pt>
                <c:pt idx="18958">
                  <c:v>0.61832061068702204</c:v>
                </c:pt>
                <c:pt idx="18959">
                  <c:v>0.62595419847328204</c:v>
                </c:pt>
                <c:pt idx="18960">
                  <c:v>0.63358778625954104</c:v>
                </c:pt>
                <c:pt idx="18961">
                  <c:v>0.64122137404580104</c:v>
                </c:pt>
                <c:pt idx="18962">
                  <c:v>0.64885496183206104</c:v>
                </c:pt>
                <c:pt idx="18963">
                  <c:v>0.65648854961832004</c:v>
                </c:pt>
                <c:pt idx="18964">
                  <c:v>0.66412213740458004</c:v>
                </c:pt>
                <c:pt idx="18965">
                  <c:v>0.67175572519083904</c:v>
                </c:pt>
                <c:pt idx="18966">
                  <c:v>0.67938931297709904</c:v>
                </c:pt>
                <c:pt idx="18967">
                  <c:v>0.68702290076335804</c:v>
                </c:pt>
                <c:pt idx="18968">
                  <c:v>0.69465648854961803</c:v>
                </c:pt>
                <c:pt idx="18969">
                  <c:v>0.70229007633587703</c:v>
                </c:pt>
                <c:pt idx="18970">
                  <c:v>0.70992366412213703</c:v>
                </c:pt>
                <c:pt idx="18971">
                  <c:v>0.71755725190839603</c:v>
                </c:pt>
                <c:pt idx="18972">
                  <c:v>0.72519083969465603</c:v>
                </c:pt>
                <c:pt idx="18973">
                  <c:v>0.73282442748091603</c:v>
                </c:pt>
                <c:pt idx="18974">
                  <c:v>0.74045801526717503</c:v>
                </c:pt>
                <c:pt idx="18975">
                  <c:v>0.74809160305343503</c:v>
                </c:pt>
                <c:pt idx="18976">
                  <c:v>0.75572519083969403</c:v>
                </c:pt>
                <c:pt idx="18977">
                  <c:v>0.76335877862595403</c:v>
                </c:pt>
                <c:pt idx="18978">
                  <c:v>0.77099236641221303</c:v>
                </c:pt>
                <c:pt idx="18979">
                  <c:v>0.77862595419847302</c:v>
                </c:pt>
                <c:pt idx="18980">
                  <c:v>0.78625954198473202</c:v>
                </c:pt>
                <c:pt idx="18981">
                  <c:v>0.79389312977099202</c:v>
                </c:pt>
                <c:pt idx="18982">
                  <c:v>0.80152671755725102</c:v>
                </c:pt>
                <c:pt idx="18983">
                  <c:v>0.80916030534351102</c:v>
                </c:pt>
                <c:pt idx="18984">
                  <c:v>0.81679389312977102</c:v>
                </c:pt>
                <c:pt idx="18985">
                  <c:v>0.82442748091603002</c:v>
                </c:pt>
                <c:pt idx="18986">
                  <c:v>0.83206106870229002</c:v>
                </c:pt>
                <c:pt idx="18987">
                  <c:v>0.83969465648854902</c:v>
                </c:pt>
                <c:pt idx="18988">
                  <c:v>0.84732824427480902</c:v>
                </c:pt>
                <c:pt idx="18989">
                  <c:v>0.85496183206106802</c:v>
                </c:pt>
                <c:pt idx="18990">
                  <c:v>0.86259541984732802</c:v>
                </c:pt>
                <c:pt idx="18991">
                  <c:v>0.87022900763358702</c:v>
                </c:pt>
                <c:pt idx="18992">
                  <c:v>0.87786259541984701</c:v>
                </c:pt>
                <c:pt idx="18993">
                  <c:v>0.88549618320610601</c:v>
                </c:pt>
                <c:pt idx="18994">
                  <c:v>0.89312977099236601</c:v>
                </c:pt>
                <c:pt idx="18995">
                  <c:v>0.90076335877862501</c:v>
                </c:pt>
                <c:pt idx="18996">
                  <c:v>0.90839694656488501</c:v>
                </c:pt>
                <c:pt idx="18997">
                  <c:v>0.91603053435114501</c:v>
                </c:pt>
                <c:pt idx="18998">
                  <c:v>0.92366412213740401</c:v>
                </c:pt>
                <c:pt idx="18999">
                  <c:v>0.93129770992366401</c:v>
                </c:pt>
                <c:pt idx="19000">
                  <c:v>0.93893129770992301</c:v>
                </c:pt>
                <c:pt idx="19001">
                  <c:v>0.94656488549618301</c:v>
                </c:pt>
                <c:pt idx="19002">
                  <c:v>0.95419847328244201</c:v>
                </c:pt>
                <c:pt idx="19003">
                  <c:v>0.961832061068702</c:v>
                </c:pt>
                <c:pt idx="19004">
                  <c:v>0.969465648854961</c:v>
                </c:pt>
                <c:pt idx="19005">
                  <c:v>0.977099236641221</c:v>
                </c:pt>
                <c:pt idx="19006">
                  <c:v>0.98473282442748</c:v>
                </c:pt>
                <c:pt idx="19007">
                  <c:v>0.99236641221374</c:v>
                </c:pt>
                <c:pt idx="19008">
                  <c:v>0</c:v>
                </c:pt>
                <c:pt idx="19009">
                  <c:v>1.12359550561797E-2</c:v>
                </c:pt>
                <c:pt idx="19010">
                  <c:v>2.2471910112359501E-2</c:v>
                </c:pt>
                <c:pt idx="19011">
                  <c:v>3.3707865168539297E-2</c:v>
                </c:pt>
                <c:pt idx="19012">
                  <c:v>4.49438202247191E-2</c:v>
                </c:pt>
                <c:pt idx="19013">
                  <c:v>5.6179775280898799E-2</c:v>
                </c:pt>
                <c:pt idx="19014">
                  <c:v>6.7415730337078594E-2</c:v>
                </c:pt>
                <c:pt idx="19015">
                  <c:v>7.8651685393258397E-2</c:v>
                </c:pt>
                <c:pt idx="19016">
                  <c:v>8.98876404494382E-2</c:v>
                </c:pt>
                <c:pt idx="19017">
                  <c:v>0.101123595505617</c:v>
                </c:pt>
                <c:pt idx="19018">
                  <c:v>0.112359550561797</c:v>
                </c:pt>
                <c:pt idx="19019">
                  <c:v>0.123595505617977</c:v>
                </c:pt>
                <c:pt idx="19020">
                  <c:v>0.13483146067415699</c:v>
                </c:pt>
                <c:pt idx="19021">
                  <c:v>0.14606741573033699</c:v>
                </c:pt>
                <c:pt idx="19022">
                  <c:v>0.15730337078651599</c:v>
                </c:pt>
                <c:pt idx="19023">
                  <c:v>0.16853932584269599</c:v>
                </c:pt>
                <c:pt idx="19024">
                  <c:v>0.17977528089887601</c:v>
                </c:pt>
                <c:pt idx="19025">
                  <c:v>0.19101123595505601</c:v>
                </c:pt>
                <c:pt idx="19026">
                  <c:v>0.20224719101123501</c:v>
                </c:pt>
                <c:pt idx="19027">
                  <c:v>0.213483146067415</c:v>
                </c:pt>
                <c:pt idx="19028">
                  <c:v>0.224719101123595</c:v>
                </c:pt>
                <c:pt idx="19029">
                  <c:v>0.235955056179775</c:v>
                </c:pt>
                <c:pt idx="19030">
                  <c:v>0.24719101123595499</c:v>
                </c:pt>
                <c:pt idx="19031">
                  <c:v>0.25842696629213402</c:v>
                </c:pt>
                <c:pt idx="19032">
                  <c:v>0.26966292134831399</c:v>
                </c:pt>
                <c:pt idx="19033">
                  <c:v>0.28089887640449401</c:v>
                </c:pt>
                <c:pt idx="19034">
                  <c:v>0.29213483146067398</c:v>
                </c:pt>
                <c:pt idx="19035">
                  <c:v>0.30337078651685301</c:v>
                </c:pt>
                <c:pt idx="19036">
                  <c:v>0.31460674157303298</c:v>
                </c:pt>
                <c:pt idx="19037">
                  <c:v>0.325842696629213</c:v>
                </c:pt>
                <c:pt idx="19038">
                  <c:v>0.33707865168539303</c:v>
                </c:pt>
                <c:pt idx="19039">
                  <c:v>0.348314606741573</c:v>
                </c:pt>
                <c:pt idx="19040">
                  <c:v>0.35955056179775202</c:v>
                </c:pt>
                <c:pt idx="19041">
                  <c:v>0.37078651685393199</c:v>
                </c:pt>
                <c:pt idx="19042">
                  <c:v>0.38202247191011202</c:v>
                </c:pt>
                <c:pt idx="19043">
                  <c:v>0.39325842696629199</c:v>
                </c:pt>
                <c:pt idx="19044">
                  <c:v>0.40449438202247101</c:v>
                </c:pt>
                <c:pt idx="19045">
                  <c:v>0.41573033707865098</c:v>
                </c:pt>
                <c:pt idx="19046">
                  <c:v>0.426966292134831</c:v>
                </c:pt>
                <c:pt idx="19047">
                  <c:v>0.43820224719101097</c:v>
                </c:pt>
                <c:pt idx="19048">
                  <c:v>0.449438202247191</c:v>
                </c:pt>
                <c:pt idx="19049">
                  <c:v>0.46067415730337002</c:v>
                </c:pt>
                <c:pt idx="19050">
                  <c:v>0.47191011235954999</c:v>
                </c:pt>
                <c:pt idx="19051">
                  <c:v>0.48314606741573002</c:v>
                </c:pt>
                <c:pt idx="19052">
                  <c:v>0.49438202247190999</c:v>
                </c:pt>
                <c:pt idx="19053">
                  <c:v>0.50561797752808901</c:v>
                </c:pt>
                <c:pt idx="19054">
                  <c:v>0.51685393258426904</c:v>
                </c:pt>
                <c:pt idx="19055">
                  <c:v>0.52808988764044895</c:v>
                </c:pt>
                <c:pt idx="19056">
                  <c:v>0.53932584269662898</c:v>
                </c:pt>
                <c:pt idx="19057">
                  <c:v>0.550561797752809</c:v>
                </c:pt>
                <c:pt idx="19058">
                  <c:v>0.56179775280898803</c:v>
                </c:pt>
                <c:pt idx="19059">
                  <c:v>0.57303370786516805</c:v>
                </c:pt>
                <c:pt idx="19060">
                  <c:v>0.58426966292134797</c:v>
                </c:pt>
                <c:pt idx="19061">
                  <c:v>0.59550561797752799</c:v>
                </c:pt>
                <c:pt idx="19062">
                  <c:v>0.60674157303370702</c:v>
                </c:pt>
                <c:pt idx="19063">
                  <c:v>0.61797752808988704</c:v>
                </c:pt>
                <c:pt idx="19064">
                  <c:v>0.62921348314606695</c:v>
                </c:pt>
                <c:pt idx="19065">
                  <c:v>0.64044943820224698</c:v>
                </c:pt>
                <c:pt idx="19066">
                  <c:v>0.651685393258427</c:v>
                </c:pt>
                <c:pt idx="19067">
                  <c:v>0.66292134831460603</c:v>
                </c:pt>
                <c:pt idx="19068">
                  <c:v>0.67415730337078605</c:v>
                </c:pt>
                <c:pt idx="19069">
                  <c:v>0.68539325842696597</c:v>
                </c:pt>
                <c:pt idx="19070">
                  <c:v>0.69662921348314599</c:v>
                </c:pt>
                <c:pt idx="19071">
                  <c:v>0.70786516853932502</c:v>
                </c:pt>
                <c:pt idx="19072">
                  <c:v>0.71910112359550504</c:v>
                </c:pt>
                <c:pt idx="19073">
                  <c:v>0.73033707865168496</c:v>
                </c:pt>
                <c:pt idx="19074">
                  <c:v>0.74157303370786498</c:v>
                </c:pt>
                <c:pt idx="19075">
                  <c:v>0.75280898876404401</c:v>
                </c:pt>
                <c:pt idx="19076">
                  <c:v>0.76404494382022403</c:v>
                </c:pt>
                <c:pt idx="19077">
                  <c:v>0.77528089887640395</c:v>
                </c:pt>
                <c:pt idx="19078">
                  <c:v>0.78651685393258397</c:v>
                </c:pt>
                <c:pt idx="19079">
                  <c:v>0.797752808988764</c:v>
                </c:pt>
                <c:pt idx="19080">
                  <c:v>0.80898876404494302</c:v>
                </c:pt>
                <c:pt idx="19081">
                  <c:v>0.82022471910112305</c:v>
                </c:pt>
                <c:pt idx="19082">
                  <c:v>0.83146067415730296</c:v>
                </c:pt>
                <c:pt idx="19083">
                  <c:v>0.84269662921348298</c:v>
                </c:pt>
                <c:pt idx="19084">
                  <c:v>0.85393258426966201</c:v>
                </c:pt>
                <c:pt idx="19085">
                  <c:v>0.86516853932584203</c:v>
                </c:pt>
                <c:pt idx="19086">
                  <c:v>0.87640449438202195</c:v>
                </c:pt>
                <c:pt idx="19087">
                  <c:v>0.88764044943820197</c:v>
                </c:pt>
                <c:pt idx="19088">
                  <c:v>0.898876404494382</c:v>
                </c:pt>
                <c:pt idx="19089">
                  <c:v>0.91011235955056102</c:v>
                </c:pt>
                <c:pt idx="19090">
                  <c:v>0.92134831460674105</c:v>
                </c:pt>
                <c:pt idx="19091">
                  <c:v>0.93258426966292096</c:v>
                </c:pt>
                <c:pt idx="19092">
                  <c:v>0.94382022471910099</c:v>
                </c:pt>
                <c:pt idx="19093">
                  <c:v>0.95505617977528001</c:v>
                </c:pt>
                <c:pt idx="19094">
                  <c:v>0.96629213483146004</c:v>
                </c:pt>
                <c:pt idx="19095">
                  <c:v>0.97752808988763995</c:v>
                </c:pt>
                <c:pt idx="19096">
                  <c:v>0.98876404494381998</c:v>
                </c:pt>
                <c:pt idx="19097">
                  <c:v>0</c:v>
                </c:pt>
                <c:pt idx="19098">
                  <c:v>2.1739130434782601E-2</c:v>
                </c:pt>
                <c:pt idx="19099">
                  <c:v>4.3478260869565202E-2</c:v>
                </c:pt>
                <c:pt idx="19100">
                  <c:v>6.5217391304347797E-2</c:v>
                </c:pt>
                <c:pt idx="19101">
                  <c:v>8.6956521739130405E-2</c:v>
                </c:pt>
                <c:pt idx="19102">
                  <c:v>0.108695652173913</c:v>
                </c:pt>
                <c:pt idx="19103">
                  <c:v>0.13043478260869501</c:v>
                </c:pt>
                <c:pt idx="19104">
                  <c:v>0.15217391304347799</c:v>
                </c:pt>
                <c:pt idx="19105">
                  <c:v>0.17391304347826</c:v>
                </c:pt>
                <c:pt idx="19106">
                  <c:v>0.19565217391304299</c:v>
                </c:pt>
                <c:pt idx="19107">
                  <c:v>0.217391304347826</c:v>
                </c:pt>
                <c:pt idx="19108">
                  <c:v>0.23913043478260801</c:v>
                </c:pt>
                <c:pt idx="19109">
                  <c:v>0.26086956521739102</c:v>
                </c:pt>
                <c:pt idx="19110">
                  <c:v>0.282608695652173</c:v>
                </c:pt>
                <c:pt idx="19111">
                  <c:v>0.30434782608695599</c:v>
                </c:pt>
                <c:pt idx="19112">
                  <c:v>0.32608695652173902</c:v>
                </c:pt>
                <c:pt idx="19113">
                  <c:v>0.34782608695652101</c:v>
                </c:pt>
                <c:pt idx="19114">
                  <c:v>0.36956521739130399</c:v>
                </c:pt>
                <c:pt idx="19115">
                  <c:v>0.39130434782608697</c:v>
                </c:pt>
                <c:pt idx="19116">
                  <c:v>0.41304347826086901</c:v>
                </c:pt>
                <c:pt idx="19117">
                  <c:v>0.434782608695652</c:v>
                </c:pt>
                <c:pt idx="19118">
                  <c:v>0.45652173913043398</c:v>
                </c:pt>
                <c:pt idx="19119">
                  <c:v>0.47826086956521702</c:v>
                </c:pt>
                <c:pt idx="19120">
                  <c:v>0.5</c:v>
                </c:pt>
                <c:pt idx="19121">
                  <c:v>0.52173913043478204</c:v>
                </c:pt>
                <c:pt idx="19122">
                  <c:v>0.54347826086956497</c:v>
                </c:pt>
                <c:pt idx="19123">
                  <c:v>0.56521739130434701</c:v>
                </c:pt>
                <c:pt idx="19124">
                  <c:v>0.58695652173913004</c:v>
                </c:pt>
                <c:pt idx="19125">
                  <c:v>0.60869565217391297</c:v>
                </c:pt>
                <c:pt idx="19126">
                  <c:v>0.63043478260869501</c:v>
                </c:pt>
                <c:pt idx="19127">
                  <c:v>0.65217391304347805</c:v>
                </c:pt>
                <c:pt idx="19128">
                  <c:v>0.67391304347825998</c:v>
                </c:pt>
                <c:pt idx="19129">
                  <c:v>0.69565217391304301</c:v>
                </c:pt>
                <c:pt idx="19130">
                  <c:v>0.71739130434782605</c:v>
                </c:pt>
                <c:pt idx="19131">
                  <c:v>0.73913043478260798</c:v>
                </c:pt>
                <c:pt idx="19132">
                  <c:v>0.76086956521739102</c:v>
                </c:pt>
                <c:pt idx="19133">
                  <c:v>0.78260869565217395</c:v>
                </c:pt>
                <c:pt idx="19134">
                  <c:v>0.80434782608695599</c:v>
                </c:pt>
                <c:pt idx="19135">
                  <c:v>0.82608695652173902</c:v>
                </c:pt>
                <c:pt idx="19136">
                  <c:v>0.84782608695652095</c:v>
                </c:pt>
                <c:pt idx="19137">
                  <c:v>0.86956521739130399</c:v>
                </c:pt>
                <c:pt idx="19138">
                  <c:v>0.89130434782608603</c:v>
                </c:pt>
                <c:pt idx="19139">
                  <c:v>0.91304347826086896</c:v>
                </c:pt>
                <c:pt idx="19140">
                  <c:v>0.934782608695652</c:v>
                </c:pt>
                <c:pt idx="19141">
                  <c:v>0.95652173913043403</c:v>
                </c:pt>
                <c:pt idx="19142">
                  <c:v>0.97826086956521696</c:v>
                </c:pt>
                <c:pt idx="19143">
                  <c:v>0</c:v>
                </c:pt>
                <c:pt idx="19144">
                  <c:v>1.3698630136986301E-2</c:v>
                </c:pt>
                <c:pt idx="19145">
                  <c:v>2.7397260273972601E-2</c:v>
                </c:pt>
                <c:pt idx="19146">
                  <c:v>4.1095890410958902E-2</c:v>
                </c:pt>
                <c:pt idx="19147">
                  <c:v>5.4794520547945202E-2</c:v>
                </c:pt>
                <c:pt idx="19148">
                  <c:v>6.8493150684931503E-2</c:v>
                </c:pt>
                <c:pt idx="19149">
                  <c:v>8.2191780821917804E-2</c:v>
                </c:pt>
                <c:pt idx="19150">
                  <c:v>9.5890410958904104E-2</c:v>
                </c:pt>
                <c:pt idx="19151">
                  <c:v>0.10958904109589</c:v>
                </c:pt>
                <c:pt idx="19152">
                  <c:v>0.123287671232876</c:v>
                </c:pt>
                <c:pt idx="19153">
                  <c:v>0.13698630136986301</c:v>
                </c:pt>
                <c:pt idx="19154">
                  <c:v>0.150684931506849</c:v>
                </c:pt>
                <c:pt idx="19155">
                  <c:v>0.164383561643835</c:v>
                </c:pt>
                <c:pt idx="19156">
                  <c:v>0.17808219178082099</c:v>
                </c:pt>
                <c:pt idx="19157">
                  <c:v>0.19178082191780799</c:v>
                </c:pt>
                <c:pt idx="19158">
                  <c:v>0.20547945205479401</c:v>
                </c:pt>
                <c:pt idx="19159">
                  <c:v>0.21917808219178</c:v>
                </c:pt>
                <c:pt idx="19160">
                  <c:v>0.232876712328767</c:v>
                </c:pt>
                <c:pt idx="19161">
                  <c:v>0.24657534246575299</c:v>
                </c:pt>
                <c:pt idx="19162">
                  <c:v>0.26027397260273899</c:v>
                </c:pt>
                <c:pt idx="19163">
                  <c:v>0.27397260273972601</c:v>
                </c:pt>
                <c:pt idx="19164">
                  <c:v>0.28767123287671198</c:v>
                </c:pt>
                <c:pt idx="19165">
                  <c:v>0.301369863013698</c:v>
                </c:pt>
                <c:pt idx="19166">
                  <c:v>0.31506849315068403</c:v>
                </c:pt>
                <c:pt idx="19167">
                  <c:v>0.32876712328767099</c:v>
                </c:pt>
                <c:pt idx="19168">
                  <c:v>0.34246575342465702</c:v>
                </c:pt>
                <c:pt idx="19169">
                  <c:v>0.35616438356164298</c:v>
                </c:pt>
                <c:pt idx="19170">
                  <c:v>0.36986301369863001</c:v>
                </c:pt>
                <c:pt idx="19171">
                  <c:v>0.38356164383561597</c:v>
                </c:pt>
                <c:pt idx="19172">
                  <c:v>0.397260273972602</c:v>
                </c:pt>
                <c:pt idx="19173">
                  <c:v>0.41095890410958902</c:v>
                </c:pt>
                <c:pt idx="19174">
                  <c:v>0.42465753424657499</c:v>
                </c:pt>
                <c:pt idx="19175">
                  <c:v>0.43835616438356101</c:v>
                </c:pt>
                <c:pt idx="19176">
                  <c:v>0.45205479452054698</c:v>
                </c:pt>
                <c:pt idx="19177">
                  <c:v>0.465753424657534</c:v>
                </c:pt>
                <c:pt idx="19178">
                  <c:v>0.47945205479452002</c:v>
                </c:pt>
                <c:pt idx="19179">
                  <c:v>0.49315068493150599</c:v>
                </c:pt>
                <c:pt idx="19180">
                  <c:v>0.50684931506849296</c:v>
                </c:pt>
                <c:pt idx="19181">
                  <c:v>0.52054794520547898</c:v>
                </c:pt>
                <c:pt idx="19182">
                  <c:v>0.534246575342465</c:v>
                </c:pt>
                <c:pt idx="19183">
                  <c:v>0.54794520547945202</c:v>
                </c:pt>
                <c:pt idx="19184">
                  <c:v>0.56164383561643805</c:v>
                </c:pt>
                <c:pt idx="19185">
                  <c:v>0.57534246575342396</c:v>
                </c:pt>
                <c:pt idx="19186">
                  <c:v>0.58904109589041098</c:v>
                </c:pt>
                <c:pt idx="19187">
                  <c:v>0.602739726027397</c:v>
                </c:pt>
                <c:pt idx="19188">
                  <c:v>0.61643835616438303</c:v>
                </c:pt>
                <c:pt idx="19189">
                  <c:v>0.63013698630136905</c:v>
                </c:pt>
                <c:pt idx="19190">
                  <c:v>0.64383561643835596</c:v>
                </c:pt>
                <c:pt idx="19191">
                  <c:v>0.65753424657534199</c:v>
                </c:pt>
                <c:pt idx="19192">
                  <c:v>0.67123287671232801</c:v>
                </c:pt>
                <c:pt idx="19193">
                  <c:v>0.68493150684931503</c:v>
                </c:pt>
                <c:pt idx="19194">
                  <c:v>0.69863013698630105</c:v>
                </c:pt>
                <c:pt idx="19195">
                  <c:v>0.71232876712328697</c:v>
                </c:pt>
                <c:pt idx="19196">
                  <c:v>0.72602739726027399</c:v>
                </c:pt>
                <c:pt idx="19197">
                  <c:v>0.73972602739726001</c:v>
                </c:pt>
                <c:pt idx="19198">
                  <c:v>0.75342465753424603</c:v>
                </c:pt>
                <c:pt idx="19199">
                  <c:v>0.76712328767123195</c:v>
                </c:pt>
                <c:pt idx="19200">
                  <c:v>0.78082191780821897</c:v>
                </c:pt>
                <c:pt idx="19201">
                  <c:v>0.79452054794520499</c:v>
                </c:pt>
                <c:pt idx="19202">
                  <c:v>0.80821917808219101</c:v>
                </c:pt>
                <c:pt idx="19203">
                  <c:v>0.82191780821917804</c:v>
                </c:pt>
                <c:pt idx="19204">
                  <c:v>0.83561643835616395</c:v>
                </c:pt>
                <c:pt idx="19205">
                  <c:v>0.84931506849314997</c:v>
                </c:pt>
                <c:pt idx="19206">
                  <c:v>0.86301369863013699</c:v>
                </c:pt>
                <c:pt idx="19207">
                  <c:v>0.87671232876712302</c:v>
                </c:pt>
                <c:pt idx="19208">
                  <c:v>0.89041095890410904</c:v>
                </c:pt>
                <c:pt idx="19209">
                  <c:v>0.90410958904109495</c:v>
                </c:pt>
                <c:pt idx="19210">
                  <c:v>0.91780821917808197</c:v>
                </c:pt>
                <c:pt idx="19211">
                  <c:v>0.931506849315068</c:v>
                </c:pt>
                <c:pt idx="19212">
                  <c:v>0.94520547945205402</c:v>
                </c:pt>
                <c:pt idx="19213">
                  <c:v>0.95890410958904104</c:v>
                </c:pt>
                <c:pt idx="19214">
                  <c:v>0.97260273972602695</c:v>
                </c:pt>
                <c:pt idx="19215">
                  <c:v>0.98630136986301298</c:v>
                </c:pt>
                <c:pt idx="19216">
                  <c:v>0</c:v>
                </c:pt>
                <c:pt idx="19217">
                  <c:v>2.94117647058823E-2</c:v>
                </c:pt>
                <c:pt idx="19218">
                  <c:v>5.8823529411764698E-2</c:v>
                </c:pt>
                <c:pt idx="19219">
                  <c:v>8.8235294117646995E-2</c:v>
                </c:pt>
                <c:pt idx="19220">
                  <c:v>0.11764705882352899</c:v>
                </c:pt>
                <c:pt idx="19221">
                  <c:v>0.14705882352941099</c:v>
                </c:pt>
                <c:pt idx="19222">
                  <c:v>0.17647058823529399</c:v>
                </c:pt>
                <c:pt idx="19223">
                  <c:v>0.20588235294117599</c:v>
                </c:pt>
                <c:pt idx="19224">
                  <c:v>0.23529411764705799</c:v>
                </c:pt>
                <c:pt idx="19225">
                  <c:v>0.26470588235294101</c:v>
                </c:pt>
                <c:pt idx="19226">
                  <c:v>0.29411764705882298</c:v>
                </c:pt>
                <c:pt idx="19227">
                  <c:v>0.32352941176470501</c:v>
                </c:pt>
                <c:pt idx="19228">
                  <c:v>0.35294117647058798</c:v>
                </c:pt>
                <c:pt idx="19229">
                  <c:v>0.38235294117647001</c:v>
                </c:pt>
                <c:pt idx="19230">
                  <c:v>0.41176470588235198</c:v>
                </c:pt>
                <c:pt idx="19231">
                  <c:v>0.441176470588235</c:v>
                </c:pt>
                <c:pt idx="19232">
                  <c:v>0.47058823529411697</c:v>
                </c:pt>
                <c:pt idx="19233">
                  <c:v>0.5</c:v>
                </c:pt>
                <c:pt idx="19234">
                  <c:v>0.52941176470588203</c:v>
                </c:pt>
                <c:pt idx="19235">
                  <c:v>0.55882352941176405</c:v>
                </c:pt>
                <c:pt idx="19236">
                  <c:v>0.58823529411764697</c:v>
                </c:pt>
                <c:pt idx="19237">
                  <c:v>0.61764705882352899</c:v>
                </c:pt>
                <c:pt idx="19238">
                  <c:v>0.64705882352941102</c:v>
                </c:pt>
                <c:pt idx="19239">
                  <c:v>0.67647058823529405</c:v>
                </c:pt>
                <c:pt idx="19240">
                  <c:v>0.70588235294117596</c:v>
                </c:pt>
                <c:pt idx="19241">
                  <c:v>0.73529411764705799</c:v>
                </c:pt>
                <c:pt idx="19242">
                  <c:v>0.76470588235294101</c:v>
                </c:pt>
                <c:pt idx="19243">
                  <c:v>0.79411764705882304</c:v>
                </c:pt>
                <c:pt idx="19244">
                  <c:v>0.82352941176470495</c:v>
                </c:pt>
                <c:pt idx="19245">
                  <c:v>0.85294117647058798</c:v>
                </c:pt>
                <c:pt idx="19246">
                  <c:v>0.88235294117647001</c:v>
                </c:pt>
                <c:pt idx="19247">
                  <c:v>0.91176470588235203</c:v>
                </c:pt>
                <c:pt idx="19248">
                  <c:v>0.94117647058823495</c:v>
                </c:pt>
                <c:pt idx="19249">
                  <c:v>0.97058823529411697</c:v>
                </c:pt>
                <c:pt idx="19250">
                  <c:v>0</c:v>
                </c:pt>
                <c:pt idx="19251">
                  <c:v>1.2987012987012899E-2</c:v>
                </c:pt>
                <c:pt idx="19252">
                  <c:v>2.5974025974025899E-2</c:v>
                </c:pt>
                <c:pt idx="19253">
                  <c:v>3.8961038961038898E-2</c:v>
                </c:pt>
                <c:pt idx="19254">
                  <c:v>5.1948051948051903E-2</c:v>
                </c:pt>
                <c:pt idx="19255">
                  <c:v>6.4935064935064901E-2</c:v>
                </c:pt>
                <c:pt idx="19256">
                  <c:v>7.7922077922077906E-2</c:v>
                </c:pt>
                <c:pt idx="19257">
                  <c:v>9.0909090909090898E-2</c:v>
                </c:pt>
                <c:pt idx="19258">
                  <c:v>0.103896103896103</c:v>
                </c:pt>
                <c:pt idx="19259">
                  <c:v>0.11688311688311601</c:v>
                </c:pt>
                <c:pt idx="19260">
                  <c:v>0.129870129870129</c:v>
                </c:pt>
                <c:pt idx="19261">
                  <c:v>0.14285714285714199</c:v>
                </c:pt>
                <c:pt idx="19262">
                  <c:v>0.15584415584415501</c:v>
                </c:pt>
                <c:pt idx="19263">
                  <c:v>0.168831168831168</c:v>
                </c:pt>
                <c:pt idx="19264">
                  <c:v>0.18181818181818099</c:v>
                </c:pt>
                <c:pt idx="19265">
                  <c:v>0.19480519480519401</c:v>
                </c:pt>
                <c:pt idx="19266">
                  <c:v>0.207792207792207</c:v>
                </c:pt>
                <c:pt idx="19267">
                  <c:v>0.22077922077921999</c:v>
                </c:pt>
                <c:pt idx="19268">
                  <c:v>0.23376623376623301</c:v>
                </c:pt>
                <c:pt idx="19269">
                  <c:v>0.246753246753246</c:v>
                </c:pt>
                <c:pt idx="19270">
                  <c:v>0.25974025974025899</c:v>
                </c:pt>
                <c:pt idx="19271">
                  <c:v>0.27272727272727199</c:v>
                </c:pt>
                <c:pt idx="19272">
                  <c:v>0.28571428571428498</c:v>
                </c:pt>
                <c:pt idx="19273">
                  <c:v>0.29870129870129802</c:v>
                </c:pt>
                <c:pt idx="19274">
                  <c:v>0.31168831168831101</c:v>
                </c:pt>
                <c:pt idx="19275">
                  <c:v>0.32467532467532401</c:v>
                </c:pt>
                <c:pt idx="19276">
                  <c:v>0.337662337662337</c:v>
                </c:pt>
                <c:pt idx="19277">
                  <c:v>0.35064935064934999</c:v>
                </c:pt>
                <c:pt idx="19278">
                  <c:v>0.36363636363636298</c:v>
                </c:pt>
                <c:pt idx="19279">
                  <c:v>0.37662337662337603</c:v>
                </c:pt>
                <c:pt idx="19280">
                  <c:v>0.38961038961038902</c:v>
                </c:pt>
                <c:pt idx="19281">
                  <c:v>0.40259740259740201</c:v>
                </c:pt>
                <c:pt idx="19282">
                  <c:v>0.415584415584415</c:v>
                </c:pt>
                <c:pt idx="19283">
                  <c:v>0.42857142857142799</c:v>
                </c:pt>
                <c:pt idx="19284">
                  <c:v>0.44155844155844098</c:v>
                </c:pt>
                <c:pt idx="19285">
                  <c:v>0.45454545454545398</c:v>
                </c:pt>
                <c:pt idx="19286">
                  <c:v>0.46753246753246702</c:v>
                </c:pt>
                <c:pt idx="19287">
                  <c:v>0.48051948051948001</c:v>
                </c:pt>
                <c:pt idx="19288">
                  <c:v>0.493506493506493</c:v>
                </c:pt>
                <c:pt idx="19289">
                  <c:v>0.506493506493506</c:v>
                </c:pt>
                <c:pt idx="19290">
                  <c:v>0.51948051948051899</c:v>
                </c:pt>
                <c:pt idx="19291">
                  <c:v>0.53246753246753198</c:v>
                </c:pt>
                <c:pt idx="19292">
                  <c:v>0.54545454545454497</c:v>
                </c:pt>
                <c:pt idx="19293">
                  <c:v>0.55844155844155796</c:v>
                </c:pt>
                <c:pt idx="19294">
                  <c:v>0.57142857142857095</c:v>
                </c:pt>
                <c:pt idx="19295">
                  <c:v>0.58441558441558406</c:v>
                </c:pt>
                <c:pt idx="19296">
                  <c:v>0.59740259740259705</c:v>
                </c:pt>
                <c:pt idx="19297">
                  <c:v>0.61038961038961004</c:v>
                </c:pt>
                <c:pt idx="19298">
                  <c:v>0.62337662337662303</c:v>
                </c:pt>
                <c:pt idx="19299">
                  <c:v>0.63636363636363602</c:v>
                </c:pt>
                <c:pt idx="19300">
                  <c:v>0.64935064935064901</c:v>
                </c:pt>
                <c:pt idx="19301">
                  <c:v>0.662337662337662</c:v>
                </c:pt>
                <c:pt idx="19302">
                  <c:v>0.67532467532467499</c:v>
                </c:pt>
                <c:pt idx="19303">
                  <c:v>0.68831168831168799</c:v>
                </c:pt>
                <c:pt idx="19304">
                  <c:v>0.70129870129870098</c:v>
                </c:pt>
                <c:pt idx="19305">
                  <c:v>0.71428571428571397</c:v>
                </c:pt>
                <c:pt idx="19306">
                  <c:v>0.72727272727272696</c:v>
                </c:pt>
                <c:pt idx="19307">
                  <c:v>0.74025974025973995</c:v>
                </c:pt>
                <c:pt idx="19308">
                  <c:v>0.75324675324675305</c:v>
                </c:pt>
                <c:pt idx="19309">
                  <c:v>0.76623376623376604</c:v>
                </c:pt>
                <c:pt idx="19310">
                  <c:v>0.77922077922077904</c:v>
                </c:pt>
                <c:pt idx="19311">
                  <c:v>0.79220779220779203</c:v>
                </c:pt>
                <c:pt idx="19312">
                  <c:v>0.80519480519480502</c:v>
                </c:pt>
                <c:pt idx="19313">
                  <c:v>0.81818181818181801</c:v>
                </c:pt>
                <c:pt idx="19314">
                  <c:v>0.831168831168831</c:v>
                </c:pt>
                <c:pt idx="19315">
                  <c:v>0.84415584415584399</c:v>
                </c:pt>
                <c:pt idx="19316">
                  <c:v>0.85714285714285698</c:v>
                </c:pt>
                <c:pt idx="19317">
                  <c:v>0.87012987012986998</c:v>
                </c:pt>
                <c:pt idx="19318">
                  <c:v>0.88311688311688297</c:v>
                </c:pt>
                <c:pt idx="19319">
                  <c:v>0.89610389610389596</c:v>
                </c:pt>
                <c:pt idx="19320">
                  <c:v>0.90909090909090895</c:v>
                </c:pt>
                <c:pt idx="19321">
                  <c:v>0.92207792207792205</c:v>
                </c:pt>
                <c:pt idx="19322">
                  <c:v>0.93506493506493504</c:v>
                </c:pt>
                <c:pt idx="19323">
                  <c:v>0.94805194805194803</c:v>
                </c:pt>
                <c:pt idx="19324">
                  <c:v>0.96103896103896103</c:v>
                </c:pt>
                <c:pt idx="19325">
                  <c:v>0.97402597402597402</c:v>
                </c:pt>
                <c:pt idx="19326">
                  <c:v>0.98701298701298701</c:v>
                </c:pt>
                <c:pt idx="19327">
                  <c:v>0</c:v>
                </c:pt>
                <c:pt idx="19328">
                  <c:v>2.27272727272727E-2</c:v>
                </c:pt>
                <c:pt idx="19329">
                  <c:v>4.54545454545454E-2</c:v>
                </c:pt>
                <c:pt idx="19330">
                  <c:v>6.8181818181818094E-2</c:v>
                </c:pt>
                <c:pt idx="19331">
                  <c:v>9.0909090909090898E-2</c:v>
                </c:pt>
                <c:pt idx="19332">
                  <c:v>0.11363636363636299</c:v>
                </c:pt>
                <c:pt idx="19333">
                  <c:v>0.13636363636363599</c:v>
                </c:pt>
                <c:pt idx="19334">
                  <c:v>0.15909090909090901</c:v>
                </c:pt>
                <c:pt idx="19335">
                  <c:v>0.18181818181818099</c:v>
                </c:pt>
                <c:pt idx="19336">
                  <c:v>0.204545454545454</c:v>
                </c:pt>
                <c:pt idx="19337">
                  <c:v>0.22727272727272699</c:v>
                </c:pt>
                <c:pt idx="19338">
                  <c:v>0.25</c:v>
                </c:pt>
                <c:pt idx="19339">
                  <c:v>0.27272727272727199</c:v>
                </c:pt>
                <c:pt idx="19340">
                  <c:v>0.29545454545454503</c:v>
                </c:pt>
                <c:pt idx="19341">
                  <c:v>0.31818181818181801</c:v>
                </c:pt>
                <c:pt idx="19342">
                  <c:v>0.34090909090909</c:v>
                </c:pt>
                <c:pt idx="19343">
                  <c:v>0.36363636363636298</c:v>
                </c:pt>
                <c:pt idx="19344">
                  <c:v>0.38636363636363602</c:v>
                </c:pt>
                <c:pt idx="19345">
                  <c:v>0.40909090909090901</c:v>
                </c:pt>
                <c:pt idx="19346">
                  <c:v>0.43181818181818099</c:v>
                </c:pt>
                <c:pt idx="19347">
                  <c:v>0.45454545454545398</c:v>
                </c:pt>
                <c:pt idx="19348">
                  <c:v>0.47727272727272702</c:v>
                </c:pt>
                <c:pt idx="19349">
                  <c:v>0.5</c:v>
                </c:pt>
                <c:pt idx="19350">
                  <c:v>0.52272727272727204</c:v>
                </c:pt>
                <c:pt idx="19351">
                  <c:v>0.54545454545454497</c:v>
                </c:pt>
                <c:pt idx="19352">
                  <c:v>0.56818181818181801</c:v>
                </c:pt>
                <c:pt idx="19353">
                  <c:v>0.59090909090909005</c:v>
                </c:pt>
                <c:pt idx="19354">
                  <c:v>0.61363636363636298</c:v>
                </c:pt>
                <c:pt idx="19355">
                  <c:v>0.63636363636363602</c:v>
                </c:pt>
                <c:pt idx="19356">
                  <c:v>0.65909090909090895</c:v>
                </c:pt>
                <c:pt idx="19357">
                  <c:v>0.68181818181818099</c:v>
                </c:pt>
                <c:pt idx="19358">
                  <c:v>0.70454545454545403</c:v>
                </c:pt>
                <c:pt idx="19359">
                  <c:v>0.72727272727272696</c:v>
                </c:pt>
                <c:pt idx="19360">
                  <c:v>0.75</c:v>
                </c:pt>
                <c:pt idx="19361">
                  <c:v>0.77272727272727204</c:v>
                </c:pt>
                <c:pt idx="19362">
                  <c:v>0.79545454545454497</c:v>
                </c:pt>
                <c:pt idx="19363">
                  <c:v>0.81818181818181801</c:v>
                </c:pt>
                <c:pt idx="19364">
                  <c:v>0.84090909090909005</c:v>
                </c:pt>
                <c:pt idx="19365">
                  <c:v>0.86363636363636298</c:v>
                </c:pt>
                <c:pt idx="19366">
                  <c:v>0.88636363636363602</c:v>
                </c:pt>
                <c:pt idx="19367">
                  <c:v>0.90909090909090895</c:v>
                </c:pt>
                <c:pt idx="19368">
                  <c:v>0.93181818181818099</c:v>
                </c:pt>
                <c:pt idx="19369">
                  <c:v>0.95454545454545403</c:v>
                </c:pt>
                <c:pt idx="19370">
                  <c:v>0.97727272727272696</c:v>
                </c:pt>
                <c:pt idx="19371">
                  <c:v>0</c:v>
                </c:pt>
                <c:pt idx="19372">
                  <c:v>3.2258064516128997E-2</c:v>
                </c:pt>
                <c:pt idx="19373">
                  <c:v>6.4516129032257993E-2</c:v>
                </c:pt>
                <c:pt idx="19374">
                  <c:v>9.6774193548387094E-2</c:v>
                </c:pt>
                <c:pt idx="19375">
                  <c:v>0.12903225806451599</c:v>
                </c:pt>
                <c:pt idx="19376">
                  <c:v>0.16129032258064499</c:v>
                </c:pt>
                <c:pt idx="19377">
                  <c:v>0.19354838709677399</c:v>
                </c:pt>
                <c:pt idx="19378">
                  <c:v>0.225806451612903</c:v>
                </c:pt>
                <c:pt idx="19379">
                  <c:v>0.25806451612903197</c:v>
                </c:pt>
                <c:pt idx="19380">
                  <c:v>0.29032258064516098</c:v>
                </c:pt>
                <c:pt idx="19381">
                  <c:v>0.32258064516128998</c:v>
                </c:pt>
                <c:pt idx="19382">
                  <c:v>0.35483870967741898</c:v>
                </c:pt>
                <c:pt idx="19383">
                  <c:v>0.38709677419354799</c:v>
                </c:pt>
                <c:pt idx="19384">
                  <c:v>0.41935483870967699</c:v>
                </c:pt>
                <c:pt idx="19385">
                  <c:v>0.45161290322580599</c:v>
                </c:pt>
                <c:pt idx="19386">
                  <c:v>0.483870967741935</c:v>
                </c:pt>
                <c:pt idx="19387">
                  <c:v>0.51612903225806395</c:v>
                </c:pt>
                <c:pt idx="19388">
                  <c:v>0.54838709677419295</c:v>
                </c:pt>
                <c:pt idx="19389">
                  <c:v>0.58064516129032195</c:v>
                </c:pt>
                <c:pt idx="19390">
                  <c:v>0.61290322580645096</c:v>
                </c:pt>
                <c:pt idx="19391">
                  <c:v>0.64516129032257996</c:v>
                </c:pt>
                <c:pt idx="19392">
                  <c:v>0.67741935483870896</c:v>
                </c:pt>
                <c:pt idx="19393">
                  <c:v>0.70967741935483797</c:v>
                </c:pt>
                <c:pt idx="19394">
                  <c:v>0.74193548387096697</c:v>
                </c:pt>
                <c:pt idx="19395">
                  <c:v>0.77419354838709598</c:v>
                </c:pt>
                <c:pt idx="19396">
                  <c:v>0.80645161290322498</c:v>
                </c:pt>
                <c:pt idx="19397">
                  <c:v>0.83870967741935398</c:v>
                </c:pt>
                <c:pt idx="19398">
                  <c:v>0.87096774193548299</c:v>
                </c:pt>
                <c:pt idx="19399">
                  <c:v>0.90322580645161199</c:v>
                </c:pt>
                <c:pt idx="19400">
                  <c:v>0.93548387096774099</c:v>
                </c:pt>
                <c:pt idx="19401">
                  <c:v>0.967741935483871</c:v>
                </c:pt>
                <c:pt idx="19402">
                  <c:v>0</c:v>
                </c:pt>
                <c:pt idx="19403">
                  <c:v>1.63934426229508E-2</c:v>
                </c:pt>
                <c:pt idx="19404">
                  <c:v>3.2786885245901599E-2</c:v>
                </c:pt>
                <c:pt idx="19405">
                  <c:v>4.9180327868852403E-2</c:v>
                </c:pt>
                <c:pt idx="19406">
                  <c:v>6.5573770491803199E-2</c:v>
                </c:pt>
                <c:pt idx="19407">
                  <c:v>8.1967213114753995E-2</c:v>
                </c:pt>
                <c:pt idx="19408">
                  <c:v>9.8360655737704902E-2</c:v>
                </c:pt>
                <c:pt idx="19409">
                  <c:v>0.114754098360655</c:v>
                </c:pt>
                <c:pt idx="19410">
                  <c:v>0.13114754098360601</c:v>
                </c:pt>
                <c:pt idx="19411">
                  <c:v>0.14754098360655701</c:v>
                </c:pt>
                <c:pt idx="19412">
                  <c:v>0.16393442622950799</c:v>
                </c:pt>
                <c:pt idx="19413">
                  <c:v>0.18032786885245899</c:v>
                </c:pt>
                <c:pt idx="19414">
                  <c:v>0.196721311475409</c:v>
                </c:pt>
                <c:pt idx="19415">
                  <c:v>0.21311475409836</c:v>
                </c:pt>
                <c:pt idx="19416">
                  <c:v>0.22950819672131101</c:v>
                </c:pt>
                <c:pt idx="19417">
                  <c:v>0.24590163934426201</c:v>
                </c:pt>
                <c:pt idx="19418">
                  <c:v>0.26229508196721302</c:v>
                </c:pt>
                <c:pt idx="19419">
                  <c:v>0.27868852459016302</c:v>
                </c:pt>
                <c:pt idx="19420">
                  <c:v>0.29508196721311403</c:v>
                </c:pt>
                <c:pt idx="19421">
                  <c:v>0.31147540983606498</c:v>
                </c:pt>
                <c:pt idx="19422">
                  <c:v>0.32786885245901598</c:v>
                </c:pt>
                <c:pt idx="19423">
                  <c:v>0.34426229508196698</c:v>
                </c:pt>
                <c:pt idx="19424">
                  <c:v>0.36065573770491799</c:v>
                </c:pt>
                <c:pt idx="19425">
                  <c:v>0.37704918032786799</c:v>
                </c:pt>
                <c:pt idx="19426">
                  <c:v>0.393442622950819</c:v>
                </c:pt>
                <c:pt idx="19427">
                  <c:v>0.40983606557377</c:v>
                </c:pt>
                <c:pt idx="19428">
                  <c:v>0.42622950819672101</c:v>
                </c:pt>
                <c:pt idx="19429">
                  <c:v>0.44262295081967201</c:v>
                </c:pt>
                <c:pt idx="19430">
                  <c:v>0.45901639344262202</c:v>
                </c:pt>
                <c:pt idx="19431">
                  <c:v>0.47540983606557302</c:v>
                </c:pt>
                <c:pt idx="19432">
                  <c:v>0.49180327868852403</c:v>
                </c:pt>
                <c:pt idx="19433">
                  <c:v>0.50819672131147497</c:v>
                </c:pt>
                <c:pt idx="19434">
                  <c:v>0.52459016393442603</c:v>
                </c:pt>
                <c:pt idx="19435">
                  <c:v>0.54098360655737698</c:v>
                </c:pt>
                <c:pt idx="19436">
                  <c:v>0.55737704918032704</c:v>
                </c:pt>
                <c:pt idx="19437">
                  <c:v>0.57377049180327799</c:v>
                </c:pt>
                <c:pt idx="19438">
                  <c:v>0.59016393442622905</c:v>
                </c:pt>
                <c:pt idx="19439">
                  <c:v>0.60655737704918</c:v>
                </c:pt>
                <c:pt idx="19440">
                  <c:v>0.62295081967213095</c:v>
                </c:pt>
                <c:pt idx="19441">
                  <c:v>0.63934426229508201</c:v>
                </c:pt>
                <c:pt idx="19442">
                  <c:v>0.65573770491803196</c:v>
                </c:pt>
                <c:pt idx="19443">
                  <c:v>0.67213114754098302</c:v>
                </c:pt>
                <c:pt idx="19444">
                  <c:v>0.68852459016393397</c:v>
                </c:pt>
                <c:pt idx="19445">
                  <c:v>0.70491803278688503</c:v>
                </c:pt>
                <c:pt idx="19446">
                  <c:v>0.72131147540983598</c:v>
                </c:pt>
                <c:pt idx="19447">
                  <c:v>0.73770491803278604</c:v>
                </c:pt>
                <c:pt idx="19448">
                  <c:v>0.75409836065573699</c:v>
                </c:pt>
                <c:pt idx="19449">
                  <c:v>0.77049180327868805</c:v>
                </c:pt>
                <c:pt idx="19450">
                  <c:v>0.786885245901639</c:v>
                </c:pt>
                <c:pt idx="19451">
                  <c:v>0.80327868852458995</c:v>
                </c:pt>
                <c:pt idx="19452">
                  <c:v>0.81967213114754101</c:v>
                </c:pt>
                <c:pt idx="19453">
                  <c:v>0.83606557377049096</c:v>
                </c:pt>
                <c:pt idx="19454">
                  <c:v>0.85245901639344202</c:v>
                </c:pt>
                <c:pt idx="19455">
                  <c:v>0.86885245901639296</c:v>
                </c:pt>
                <c:pt idx="19456">
                  <c:v>0.88524590163934402</c:v>
                </c:pt>
                <c:pt idx="19457">
                  <c:v>0.90163934426229497</c:v>
                </c:pt>
                <c:pt idx="19458">
                  <c:v>0.91803278688524503</c:v>
                </c:pt>
                <c:pt idx="19459">
                  <c:v>0.93442622950819598</c:v>
                </c:pt>
                <c:pt idx="19460">
                  <c:v>0.95081967213114704</c:v>
                </c:pt>
                <c:pt idx="19461">
                  <c:v>0.96721311475409799</c:v>
                </c:pt>
                <c:pt idx="19462">
                  <c:v>0.98360655737704905</c:v>
                </c:pt>
                <c:pt idx="19463">
                  <c:v>0</c:v>
                </c:pt>
                <c:pt idx="19464">
                  <c:v>8.9285714285714194E-3</c:v>
                </c:pt>
                <c:pt idx="19465">
                  <c:v>1.7857142857142801E-2</c:v>
                </c:pt>
                <c:pt idx="19466">
                  <c:v>2.6785714285714201E-2</c:v>
                </c:pt>
                <c:pt idx="19467">
                  <c:v>3.5714285714285698E-2</c:v>
                </c:pt>
                <c:pt idx="19468">
                  <c:v>4.4642857142857102E-2</c:v>
                </c:pt>
                <c:pt idx="19469">
                  <c:v>5.3571428571428499E-2</c:v>
                </c:pt>
                <c:pt idx="19470">
                  <c:v>6.25E-2</c:v>
                </c:pt>
                <c:pt idx="19471">
                  <c:v>7.1428571428571397E-2</c:v>
                </c:pt>
                <c:pt idx="19472">
                  <c:v>8.0357142857142794E-2</c:v>
                </c:pt>
                <c:pt idx="19473">
                  <c:v>8.9285714285714204E-2</c:v>
                </c:pt>
                <c:pt idx="19474">
                  <c:v>9.8214285714285698E-2</c:v>
                </c:pt>
                <c:pt idx="19475">
                  <c:v>0.107142857142857</c:v>
                </c:pt>
                <c:pt idx="19476">
                  <c:v>0.11607142857142801</c:v>
                </c:pt>
                <c:pt idx="19477">
                  <c:v>0.125</c:v>
                </c:pt>
                <c:pt idx="19478">
                  <c:v>0.13392857142857101</c:v>
                </c:pt>
                <c:pt idx="19479">
                  <c:v>0.14285714285714199</c:v>
                </c:pt>
                <c:pt idx="19480">
                  <c:v>0.151785714285714</c:v>
                </c:pt>
                <c:pt idx="19481">
                  <c:v>0.160714285714285</c:v>
                </c:pt>
                <c:pt idx="19482">
                  <c:v>0.16964285714285701</c:v>
                </c:pt>
                <c:pt idx="19483">
                  <c:v>0.17857142857142799</c:v>
                </c:pt>
                <c:pt idx="19484">
                  <c:v>0.1875</c:v>
                </c:pt>
                <c:pt idx="19485">
                  <c:v>0.19642857142857101</c:v>
                </c:pt>
                <c:pt idx="19486">
                  <c:v>0.20535714285714199</c:v>
                </c:pt>
                <c:pt idx="19487">
                  <c:v>0.214285714285714</c:v>
                </c:pt>
                <c:pt idx="19488">
                  <c:v>0.223214285714285</c:v>
                </c:pt>
                <c:pt idx="19489">
                  <c:v>0.23214285714285701</c:v>
                </c:pt>
                <c:pt idx="19490">
                  <c:v>0.24107142857142799</c:v>
                </c:pt>
                <c:pt idx="19491">
                  <c:v>0.25</c:v>
                </c:pt>
                <c:pt idx="19492">
                  <c:v>0.25892857142857101</c:v>
                </c:pt>
                <c:pt idx="19493">
                  <c:v>0.26785714285714202</c:v>
                </c:pt>
                <c:pt idx="19494">
                  <c:v>0.27678571428571402</c:v>
                </c:pt>
                <c:pt idx="19495">
                  <c:v>0.28571428571428498</c:v>
                </c:pt>
                <c:pt idx="19496">
                  <c:v>0.29464285714285698</c:v>
                </c:pt>
                <c:pt idx="19497">
                  <c:v>0.30357142857142799</c:v>
                </c:pt>
                <c:pt idx="19498">
                  <c:v>0.3125</c:v>
                </c:pt>
                <c:pt idx="19499">
                  <c:v>0.32142857142857101</c:v>
                </c:pt>
                <c:pt idx="19500">
                  <c:v>0.33035714285714202</c:v>
                </c:pt>
                <c:pt idx="19501">
                  <c:v>0.33928571428571402</c:v>
                </c:pt>
                <c:pt idx="19502">
                  <c:v>0.34821428571428498</c:v>
                </c:pt>
                <c:pt idx="19503">
                  <c:v>0.35714285714285698</c:v>
                </c:pt>
                <c:pt idx="19504">
                  <c:v>0.36607142857142799</c:v>
                </c:pt>
                <c:pt idx="19505">
                  <c:v>0.375</c:v>
                </c:pt>
                <c:pt idx="19506">
                  <c:v>0.38392857142857101</c:v>
                </c:pt>
                <c:pt idx="19507">
                  <c:v>0.39285714285714202</c:v>
                </c:pt>
                <c:pt idx="19508">
                  <c:v>0.40178571428571402</c:v>
                </c:pt>
                <c:pt idx="19509">
                  <c:v>0.41071428571428498</c:v>
                </c:pt>
                <c:pt idx="19510">
                  <c:v>0.41964285714285698</c:v>
                </c:pt>
                <c:pt idx="19511">
                  <c:v>0.42857142857142799</c:v>
                </c:pt>
                <c:pt idx="19512">
                  <c:v>0.4375</c:v>
                </c:pt>
                <c:pt idx="19513">
                  <c:v>0.44642857142857101</c:v>
                </c:pt>
                <c:pt idx="19514">
                  <c:v>0.45535714285714202</c:v>
                </c:pt>
                <c:pt idx="19515">
                  <c:v>0.46428571428571402</c:v>
                </c:pt>
                <c:pt idx="19516">
                  <c:v>0.47321428571428498</c:v>
                </c:pt>
                <c:pt idx="19517">
                  <c:v>0.48214285714285698</c:v>
                </c:pt>
                <c:pt idx="19518">
                  <c:v>0.49107142857142799</c:v>
                </c:pt>
                <c:pt idx="19519">
                  <c:v>0.5</c:v>
                </c:pt>
                <c:pt idx="19520">
                  <c:v>0.50892857142857095</c:v>
                </c:pt>
                <c:pt idx="19521">
                  <c:v>0.51785714285714202</c:v>
                </c:pt>
                <c:pt idx="19522">
                  <c:v>0.52678571428571397</c:v>
                </c:pt>
                <c:pt idx="19523">
                  <c:v>0.53571428571428503</c:v>
                </c:pt>
                <c:pt idx="19524">
                  <c:v>0.54464285714285698</c:v>
                </c:pt>
                <c:pt idx="19525">
                  <c:v>0.55357142857142805</c:v>
                </c:pt>
                <c:pt idx="19526">
                  <c:v>0.5625</c:v>
                </c:pt>
                <c:pt idx="19527">
                  <c:v>0.57142857142857095</c:v>
                </c:pt>
                <c:pt idx="19528">
                  <c:v>0.58035714285714202</c:v>
                </c:pt>
                <c:pt idx="19529">
                  <c:v>0.58928571428571397</c:v>
                </c:pt>
                <c:pt idx="19530">
                  <c:v>0.59821428571428503</c:v>
                </c:pt>
                <c:pt idx="19531">
                  <c:v>0.60714285714285698</c:v>
                </c:pt>
                <c:pt idx="19532">
                  <c:v>0.61607142857142805</c:v>
                </c:pt>
                <c:pt idx="19533">
                  <c:v>0.625</c:v>
                </c:pt>
                <c:pt idx="19534">
                  <c:v>0.63392857142857095</c:v>
                </c:pt>
                <c:pt idx="19535">
                  <c:v>0.64285714285714202</c:v>
                </c:pt>
                <c:pt idx="19536">
                  <c:v>0.65178571428571397</c:v>
                </c:pt>
                <c:pt idx="19537">
                  <c:v>0.66071428571428503</c:v>
                </c:pt>
                <c:pt idx="19538">
                  <c:v>0.66964285714285698</c:v>
                </c:pt>
                <c:pt idx="19539">
                  <c:v>0.67857142857142805</c:v>
                </c:pt>
                <c:pt idx="19540">
                  <c:v>0.6875</c:v>
                </c:pt>
                <c:pt idx="19541">
                  <c:v>0.69642857142857095</c:v>
                </c:pt>
                <c:pt idx="19542">
                  <c:v>0.70535714285714202</c:v>
                </c:pt>
                <c:pt idx="19543">
                  <c:v>0.71428571428571397</c:v>
                </c:pt>
                <c:pt idx="19544">
                  <c:v>0.72321428571428503</c:v>
                </c:pt>
                <c:pt idx="19545">
                  <c:v>0.73214285714285698</c:v>
                </c:pt>
                <c:pt idx="19546">
                  <c:v>0.74107142857142805</c:v>
                </c:pt>
                <c:pt idx="19547">
                  <c:v>0.75</c:v>
                </c:pt>
                <c:pt idx="19548">
                  <c:v>0.75892857142857095</c:v>
                </c:pt>
                <c:pt idx="19549">
                  <c:v>0.76785714285714202</c:v>
                </c:pt>
                <c:pt idx="19550">
                  <c:v>0.77678571428571397</c:v>
                </c:pt>
                <c:pt idx="19551">
                  <c:v>0.78571428571428503</c:v>
                </c:pt>
                <c:pt idx="19552">
                  <c:v>0.79464285714285698</c:v>
                </c:pt>
                <c:pt idx="19553">
                  <c:v>0.80357142857142805</c:v>
                </c:pt>
                <c:pt idx="19554">
                  <c:v>0.8125</c:v>
                </c:pt>
                <c:pt idx="19555">
                  <c:v>0.82142857142857095</c:v>
                </c:pt>
                <c:pt idx="19556">
                  <c:v>0.83035714285714202</c:v>
                </c:pt>
                <c:pt idx="19557">
                  <c:v>0.83928571428571397</c:v>
                </c:pt>
                <c:pt idx="19558">
                  <c:v>0.84821428571428503</c:v>
                </c:pt>
                <c:pt idx="19559">
                  <c:v>0.85714285714285698</c:v>
                </c:pt>
                <c:pt idx="19560">
                  <c:v>0.86607142857142805</c:v>
                </c:pt>
                <c:pt idx="19561">
                  <c:v>0.875</c:v>
                </c:pt>
                <c:pt idx="19562">
                  <c:v>0.88392857142857095</c:v>
                </c:pt>
                <c:pt idx="19563">
                  <c:v>0.89285714285714202</c:v>
                </c:pt>
                <c:pt idx="19564">
                  <c:v>0.90178571428571397</c:v>
                </c:pt>
                <c:pt idx="19565">
                  <c:v>0.91071428571428503</c:v>
                </c:pt>
                <c:pt idx="19566">
                  <c:v>0.91964285714285698</c:v>
                </c:pt>
                <c:pt idx="19567">
                  <c:v>0.92857142857142805</c:v>
                </c:pt>
                <c:pt idx="19568">
                  <c:v>0.9375</c:v>
                </c:pt>
                <c:pt idx="19569">
                  <c:v>0.94642857142857095</c:v>
                </c:pt>
                <c:pt idx="19570">
                  <c:v>0.95535714285714202</c:v>
                </c:pt>
                <c:pt idx="19571">
                  <c:v>0.96428571428571397</c:v>
                </c:pt>
                <c:pt idx="19572">
                  <c:v>0.97321428571428503</c:v>
                </c:pt>
                <c:pt idx="19573">
                  <c:v>0.98214285714285698</c:v>
                </c:pt>
                <c:pt idx="19574">
                  <c:v>0.99107142857142805</c:v>
                </c:pt>
                <c:pt idx="19575">
                  <c:v>0</c:v>
                </c:pt>
                <c:pt idx="19576">
                  <c:v>1.7857142857142801E-2</c:v>
                </c:pt>
                <c:pt idx="19577">
                  <c:v>3.5714285714285698E-2</c:v>
                </c:pt>
                <c:pt idx="19578">
                  <c:v>5.3571428571428499E-2</c:v>
                </c:pt>
                <c:pt idx="19579">
                  <c:v>7.1428571428571397E-2</c:v>
                </c:pt>
                <c:pt idx="19580">
                  <c:v>8.9285714285714204E-2</c:v>
                </c:pt>
                <c:pt idx="19581">
                  <c:v>0.107142857142857</c:v>
                </c:pt>
                <c:pt idx="19582">
                  <c:v>0.125</c:v>
                </c:pt>
                <c:pt idx="19583">
                  <c:v>0.14285714285714199</c:v>
                </c:pt>
                <c:pt idx="19584">
                  <c:v>0.160714285714285</c:v>
                </c:pt>
                <c:pt idx="19585">
                  <c:v>0.17857142857142799</c:v>
                </c:pt>
                <c:pt idx="19586">
                  <c:v>0.19642857142857101</c:v>
                </c:pt>
                <c:pt idx="19587">
                  <c:v>0.214285714285714</c:v>
                </c:pt>
                <c:pt idx="19588">
                  <c:v>0.23214285714285701</c:v>
                </c:pt>
                <c:pt idx="19589">
                  <c:v>0.25</c:v>
                </c:pt>
                <c:pt idx="19590">
                  <c:v>0.26785714285714202</c:v>
                </c:pt>
                <c:pt idx="19591">
                  <c:v>0.28571428571428498</c:v>
                </c:pt>
                <c:pt idx="19592">
                  <c:v>0.30357142857142799</c:v>
                </c:pt>
                <c:pt idx="19593">
                  <c:v>0.32142857142857101</c:v>
                </c:pt>
                <c:pt idx="19594">
                  <c:v>0.33928571428571402</c:v>
                </c:pt>
                <c:pt idx="19595">
                  <c:v>0.35714285714285698</c:v>
                </c:pt>
                <c:pt idx="19596">
                  <c:v>0.375</c:v>
                </c:pt>
                <c:pt idx="19597">
                  <c:v>0.39285714285714202</c:v>
                </c:pt>
                <c:pt idx="19598">
                  <c:v>0.41071428571428498</c:v>
                </c:pt>
                <c:pt idx="19599">
                  <c:v>0.42857142857142799</c:v>
                </c:pt>
                <c:pt idx="19600">
                  <c:v>0.44642857142857101</c:v>
                </c:pt>
                <c:pt idx="19601">
                  <c:v>0.46428571428571402</c:v>
                </c:pt>
                <c:pt idx="19602">
                  <c:v>0.48214285714285698</c:v>
                </c:pt>
                <c:pt idx="19603">
                  <c:v>0.5</c:v>
                </c:pt>
                <c:pt idx="19604">
                  <c:v>0.51785714285714202</c:v>
                </c:pt>
                <c:pt idx="19605">
                  <c:v>0.53571428571428503</c:v>
                </c:pt>
                <c:pt idx="19606">
                  <c:v>0.55357142857142805</c:v>
                </c:pt>
                <c:pt idx="19607">
                  <c:v>0.57142857142857095</c:v>
                </c:pt>
                <c:pt idx="19608">
                  <c:v>0.58928571428571397</c:v>
                </c:pt>
                <c:pt idx="19609">
                  <c:v>0.60714285714285698</c:v>
                </c:pt>
                <c:pt idx="19610">
                  <c:v>0.625</c:v>
                </c:pt>
                <c:pt idx="19611">
                  <c:v>0.64285714285714202</c:v>
                </c:pt>
                <c:pt idx="19612">
                  <c:v>0.66071428571428503</c:v>
                </c:pt>
                <c:pt idx="19613">
                  <c:v>0.67857142857142805</c:v>
                </c:pt>
                <c:pt idx="19614">
                  <c:v>0.69642857142857095</c:v>
                </c:pt>
                <c:pt idx="19615">
                  <c:v>0.71428571428571397</c:v>
                </c:pt>
                <c:pt idx="19616">
                  <c:v>0.73214285714285698</c:v>
                </c:pt>
                <c:pt idx="19617">
                  <c:v>0.75</c:v>
                </c:pt>
                <c:pt idx="19618">
                  <c:v>0.76785714285714202</c:v>
                </c:pt>
                <c:pt idx="19619">
                  <c:v>0.78571428571428503</c:v>
                </c:pt>
                <c:pt idx="19620">
                  <c:v>0.80357142857142805</c:v>
                </c:pt>
                <c:pt idx="19621">
                  <c:v>0.82142857142857095</c:v>
                </c:pt>
                <c:pt idx="19622">
                  <c:v>0.83928571428571397</c:v>
                </c:pt>
                <c:pt idx="19623">
                  <c:v>0.85714285714285698</c:v>
                </c:pt>
                <c:pt idx="19624">
                  <c:v>0.875</c:v>
                </c:pt>
                <c:pt idx="19625">
                  <c:v>0.89285714285714202</c:v>
                </c:pt>
                <c:pt idx="19626">
                  <c:v>0.91071428571428503</c:v>
                </c:pt>
                <c:pt idx="19627">
                  <c:v>0.92857142857142805</c:v>
                </c:pt>
                <c:pt idx="19628">
                  <c:v>0.94642857142857095</c:v>
                </c:pt>
                <c:pt idx="19629">
                  <c:v>0.96428571428571397</c:v>
                </c:pt>
                <c:pt idx="19630">
                  <c:v>0.98214285714285698</c:v>
                </c:pt>
                <c:pt idx="19631">
                  <c:v>0</c:v>
                </c:pt>
                <c:pt idx="19632">
                  <c:v>1.9230769230769201E-2</c:v>
                </c:pt>
                <c:pt idx="19633">
                  <c:v>3.8461538461538401E-2</c:v>
                </c:pt>
                <c:pt idx="19634">
                  <c:v>5.7692307692307598E-2</c:v>
                </c:pt>
                <c:pt idx="19635">
                  <c:v>7.69230769230769E-2</c:v>
                </c:pt>
                <c:pt idx="19636">
                  <c:v>9.6153846153846104E-2</c:v>
                </c:pt>
                <c:pt idx="19637">
                  <c:v>0.115384615384615</c:v>
                </c:pt>
                <c:pt idx="19638">
                  <c:v>0.134615384615384</c:v>
                </c:pt>
                <c:pt idx="19639">
                  <c:v>0.15384615384615299</c:v>
                </c:pt>
                <c:pt idx="19640">
                  <c:v>0.17307692307692299</c:v>
                </c:pt>
                <c:pt idx="19641">
                  <c:v>0.19230769230769201</c:v>
                </c:pt>
                <c:pt idx="19642">
                  <c:v>0.21153846153846101</c:v>
                </c:pt>
                <c:pt idx="19643">
                  <c:v>0.23076923076923</c:v>
                </c:pt>
                <c:pt idx="19644">
                  <c:v>0.25</c:v>
                </c:pt>
                <c:pt idx="19645">
                  <c:v>0.269230769230769</c:v>
                </c:pt>
                <c:pt idx="19646">
                  <c:v>0.28846153846153799</c:v>
                </c:pt>
                <c:pt idx="19647">
                  <c:v>0.30769230769230699</c:v>
                </c:pt>
                <c:pt idx="19648">
                  <c:v>0.32692307692307598</c:v>
                </c:pt>
                <c:pt idx="19649">
                  <c:v>0.34615384615384598</c:v>
                </c:pt>
                <c:pt idx="19650">
                  <c:v>0.36538461538461497</c:v>
                </c:pt>
                <c:pt idx="19651">
                  <c:v>0.38461538461538403</c:v>
                </c:pt>
                <c:pt idx="19652">
                  <c:v>0.40384615384615302</c:v>
                </c:pt>
                <c:pt idx="19653">
                  <c:v>0.42307692307692302</c:v>
                </c:pt>
                <c:pt idx="19654">
                  <c:v>0.44230769230769201</c:v>
                </c:pt>
                <c:pt idx="19655">
                  <c:v>0.46153846153846101</c:v>
                </c:pt>
                <c:pt idx="19656">
                  <c:v>0.48076923076923</c:v>
                </c:pt>
                <c:pt idx="19657">
                  <c:v>0.5</c:v>
                </c:pt>
                <c:pt idx="19658">
                  <c:v>0.51923076923076905</c:v>
                </c:pt>
                <c:pt idx="19659">
                  <c:v>0.53846153846153799</c:v>
                </c:pt>
                <c:pt idx="19660">
                  <c:v>0.55769230769230704</c:v>
                </c:pt>
                <c:pt idx="19661">
                  <c:v>0.57692307692307598</c:v>
                </c:pt>
                <c:pt idx="19662">
                  <c:v>0.59615384615384603</c:v>
                </c:pt>
                <c:pt idx="19663">
                  <c:v>0.61538461538461497</c:v>
                </c:pt>
                <c:pt idx="19664">
                  <c:v>0.63461538461538403</c:v>
                </c:pt>
                <c:pt idx="19665">
                  <c:v>0.65384615384615297</c:v>
                </c:pt>
                <c:pt idx="19666">
                  <c:v>0.67307692307692302</c:v>
                </c:pt>
                <c:pt idx="19667">
                  <c:v>0.69230769230769196</c:v>
                </c:pt>
                <c:pt idx="19668">
                  <c:v>0.71153846153846101</c:v>
                </c:pt>
                <c:pt idx="19669">
                  <c:v>0.73076923076922995</c:v>
                </c:pt>
                <c:pt idx="19670">
                  <c:v>0.75</c:v>
                </c:pt>
                <c:pt idx="19671">
                  <c:v>0.76923076923076905</c:v>
                </c:pt>
                <c:pt idx="19672">
                  <c:v>0.78846153846153799</c:v>
                </c:pt>
                <c:pt idx="19673">
                  <c:v>0.80769230769230704</c:v>
                </c:pt>
                <c:pt idx="19674">
                  <c:v>0.82692307692307598</c:v>
                </c:pt>
                <c:pt idx="19675">
                  <c:v>0.84615384615384603</c:v>
                </c:pt>
                <c:pt idx="19676">
                  <c:v>0.86538461538461497</c:v>
                </c:pt>
                <c:pt idx="19677">
                  <c:v>0.88461538461538403</c:v>
                </c:pt>
                <c:pt idx="19678">
                  <c:v>0.90384615384615297</c:v>
                </c:pt>
                <c:pt idx="19679">
                  <c:v>0.92307692307692302</c:v>
                </c:pt>
                <c:pt idx="19680">
                  <c:v>0.94230769230769196</c:v>
                </c:pt>
                <c:pt idx="19681">
                  <c:v>0.96153846153846101</c:v>
                </c:pt>
                <c:pt idx="19682">
                  <c:v>0.98076923076922995</c:v>
                </c:pt>
                <c:pt idx="19683">
                  <c:v>0</c:v>
                </c:pt>
                <c:pt idx="19684">
                  <c:v>2.4390243902439001E-2</c:v>
                </c:pt>
                <c:pt idx="19685">
                  <c:v>4.8780487804878002E-2</c:v>
                </c:pt>
                <c:pt idx="19686">
                  <c:v>7.3170731707316999E-2</c:v>
                </c:pt>
                <c:pt idx="19687">
                  <c:v>9.7560975609756101E-2</c:v>
                </c:pt>
                <c:pt idx="19688">
                  <c:v>0.12195121951219499</c:v>
                </c:pt>
                <c:pt idx="19689">
                  <c:v>0.146341463414634</c:v>
                </c:pt>
                <c:pt idx="19690">
                  <c:v>0.17073170731707299</c:v>
                </c:pt>
                <c:pt idx="19691">
                  <c:v>0.19512195121951201</c:v>
                </c:pt>
                <c:pt idx="19692">
                  <c:v>0.219512195121951</c:v>
                </c:pt>
                <c:pt idx="19693">
                  <c:v>0.24390243902438999</c:v>
                </c:pt>
                <c:pt idx="19694">
                  <c:v>0.26829268292682901</c:v>
                </c:pt>
                <c:pt idx="19695">
                  <c:v>0.292682926829268</c:v>
                </c:pt>
                <c:pt idx="19696">
                  <c:v>0.31707317073170699</c:v>
                </c:pt>
                <c:pt idx="19697">
                  <c:v>0.34146341463414598</c:v>
                </c:pt>
                <c:pt idx="19698">
                  <c:v>0.36585365853658502</c:v>
                </c:pt>
                <c:pt idx="19699">
                  <c:v>0.39024390243902402</c:v>
                </c:pt>
                <c:pt idx="19700">
                  <c:v>0.41463414634146301</c:v>
                </c:pt>
                <c:pt idx="19701">
                  <c:v>0.439024390243902</c:v>
                </c:pt>
                <c:pt idx="19702">
                  <c:v>0.46341463414634099</c:v>
                </c:pt>
                <c:pt idx="19703">
                  <c:v>0.48780487804877998</c:v>
                </c:pt>
                <c:pt idx="19704">
                  <c:v>0.51219512195121897</c:v>
                </c:pt>
                <c:pt idx="19705">
                  <c:v>0.53658536585365801</c:v>
                </c:pt>
                <c:pt idx="19706">
                  <c:v>0.56097560975609695</c:v>
                </c:pt>
                <c:pt idx="19707">
                  <c:v>0.585365853658536</c:v>
                </c:pt>
                <c:pt idx="19708">
                  <c:v>0.60975609756097504</c:v>
                </c:pt>
                <c:pt idx="19709">
                  <c:v>0.63414634146341398</c:v>
                </c:pt>
                <c:pt idx="19710">
                  <c:v>0.65853658536585302</c:v>
                </c:pt>
                <c:pt idx="19711">
                  <c:v>0.68292682926829196</c:v>
                </c:pt>
                <c:pt idx="19712">
                  <c:v>0.707317073170731</c:v>
                </c:pt>
                <c:pt idx="19713">
                  <c:v>0.73170731707317005</c:v>
                </c:pt>
                <c:pt idx="19714">
                  <c:v>0.75609756097560898</c:v>
                </c:pt>
                <c:pt idx="19715">
                  <c:v>0.78048780487804803</c:v>
                </c:pt>
                <c:pt idx="19716">
                  <c:v>0.80487804878048697</c:v>
                </c:pt>
                <c:pt idx="19717">
                  <c:v>0.82926829268292601</c:v>
                </c:pt>
                <c:pt idx="19718">
                  <c:v>0.85365853658536495</c:v>
                </c:pt>
                <c:pt idx="19719">
                  <c:v>0.87804878048780399</c:v>
                </c:pt>
                <c:pt idx="19720">
                  <c:v>0.90243902439024304</c:v>
                </c:pt>
                <c:pt idx="19721">
                  <c:v>0.92682926829268297</c:v>
                </c:pt>
                <c:pt idx="19722">
                  <c:v>0.95121951219512102</c:v>
                </c:pt>
                <c:pt idx="19723">
                  <c:v>0.97560975609756095</c:v>
                </c:pt>
                <c:pt idx="19724">
                  <c:v>0</c:v>
                </c:pt>
                <c:pt idx="19725">
                  <c:v>3.03030303030303E-2</c:v>
                </c:pt>
                <c:pt idx="19726">
                  <c:v>6.0606060606060601E-2</c:v>
                </c:pt>
                <c:pt idx="19727">
                  <c:v>9.0909090909090898E-2</c:v>
                </c:pt>
                <c:pt idx="19728">
                  <c:v>0.12121212121212099</c:v>
                </c:pt>
                <c:pt idx="19729">
                  <c:v>0.15151515151515099</c:v>
                </c:pt>
                <c:pt idx="19730">
                  <c:v>0.18181818181818099</c:v>
                </c:pt>
                <c:pt idx="19731">
                  <c:v>0.21212121212121199</c:v>
                </c:pt>
                <c:pt idx="19732">
                  <c:v>0.24242424242424199</c:v>
                </c:pt>
                <c:pt idx="19733">
                  <c:v>0.27272727272727199</c:v>
                </c:pt>
                <c:pt idx="19734">
                  <c:v>0.30303030303030298</c:v>
                </c:pt>
                <c:pt idx="19735">
                  <c:v>0.33333333333333298</c:v>
                </c:pt>
                <c:pt idx="19736">
                  <c:v>0.36363636363636298</c:v>
                </c:pt>
                <c:pt idx="19737">
                  <c:v>0.39393939393939298</c:v>
                </c:pt>
                <c:pt idx="19738">
                  <c:v>0.42424242424242398</c:v>
                </c:pt>
                <c:pt idx="19739">
                  <c:v>0.45454545454545398</c:v>
                </c:pt>
                <c:pt idx="19740">
                  <c:v>0.48484848484848397</c:v>
                </c:pt>
                <c:pt idx="19741">
                  <c:v>0.51515151515151503</c:v>
                </c:pt>
                <c:pt idx="19742">
                  <c:v>0.54545454545454497</c:v>
                </c:pt>
                <c:pt idx="19743">
                  <c:v>0.57575757575757502</c:v>
                </c:pt>
                <c:pt idx="19744">
                  <c:v>0.60606060606060597</c:v>
                </c:pt>
                <c:pt idx="19745">
                  <c:v>0.63636363636363602</c:v>
                </c:pt>
                <c:pt idx="19746">
                  <c:v>0.66666666666666596</c:v>
                </c:pt>
                <c:pt idx="19747">
                  <c:v>0.69696969696969702</c:v>
                </c:pt>
                <c:pt idx="19748">
                  <c:v>0.72727272727272696</c:v>
                </c:pt>
                <c:pt idx="19749">
                  <c:v>0.75757575757575701</c:v>
                </c:pt>
                <c:pt idx="19750">
                  <c:v>0.78787878787878696</c:v>
                </c:pt>
                <c:pt idx="19751">
                  <c:v>0.81818181818181801</c:v>
                </c:pt>
                <c:pt idx="19752">
                  <c:v>0.84848484848484795</c:v>
                </c:pt>
                <c:pt idx="19753">
                  <c:v>0.87878787878787801</c:v>
                </c:pt>
                <c:pt idx="19754">
                  <c:v>0.90909090909090895</c:v>
                </c:pt>
                <c:pt idx="19755">
                  <c:v>0.939393939393939</c:v>
                </c:pt>
                <c:pt idx="19756">
                  <c:v>0.96969696969696895</c:v>
                </c:pt>
                <c:pt idx="19757">
                  <c:v>0</c:v>
                </c:pt>
                <c:pt idx="19758">
                  <c:v>1.9230769230769201E-2</c:v>
                </c:pt>
                <c:pt idx="19759">
                  <c:v>3.8461538461538401E-2</c:v>
                </c:pt>
                <c:pt idx="19760">
                  <c:v>5.7692307692307598E-2</c:v>
                </c:pt>
                <c:pt idx="19761">
                  <c:v>7.69230769230769E-2</c:v>
                </c:pt>
                <c:pt idx="19762">
                  <c:v>9.6153846153846104E-2</c:v>
                </c:pt>
                <c:pt idx="19763">
                  <c:v>0.115384615384615</c:v>
                </c:pt>
                <c:pt idx="19764">
                  <c:v>0.134615384615384</c:v>
                </c:pt>
                <c:pt idx="19765">
                  <c:v>0.15384615384615299</c:v>
                </c:pt>
                <c:pt idx="19766">
                  <c:v>0.17307692307692299</c:v>
                </c:pt>
                <c:pt idx="19767">
                  <c:v>0.19230769230769201</c:v>
                </c:pt>
                <c:pt idx="19768">
                  <c:v>0.21153846153846101</c:v>
                </c:pt>
                <c:pt idx="19769">
                  <c:v>0.23076923076923</c:v>
                </c:pt>
                <c:pt idx="19770">
                  <c:v>0.25</c:v>
                </c:pt>
                <c:pt idx="19771">
                  <c:v>0.269230769230769</c:v>
                </c:pt>
                <c:pt idx="19772">
                  <c:v>0.28846153846153799</c:v>
                </c:pt>
                <c:pt idx="19773">
                  <c:v>0.30769230769230699</c:v>
                </c:pt>
                <c:pt idx="19774">
                  <c:v>0.32692307692307598</c:v>
                </c:pt>
                <c:pt idx="19775">
                  <c:v>0.34615384615384598</c:v>
                </c:pt>
                <c:pt idx="19776">
                  <c:v>0.36538461538461497</c:v>
                </c:pt>
                <c:pt idx="19777">
                  <c:v>0.38461538461538403</c:v>
                </c:pt>
                <c:pt idx="19778">
                  <c:v>0.40384615384615302</c:v>
                </c:pt>
                <c:pt idx="19779">
                  <c:v>0.42307692307692302</c:v>
                </c:pt>
                <c:pt idx="19780">
                  <c:v>0.44230769230769201</c:v>
                </c:pt>
                <c:pt idx="19781">
                  <c:v>0.46153846153846101</c:v>
                </c:pt>
                <c:pt idx="19782">
                  <c:v>0.48076923076923</c:v>
                </c:pt>
                <c:pt idx="19783">
                  <c:v>0.5</c:v>
                </c:pt>
                <c:pt idx="19784">
                  <c:v>0.51923076923076905</c:v>
                </c:pt>
                <c:pt idx="19785">
                  <c:v>0.53846153846153799</c:v>
                </c:pt>
                <c:pt idx="19786">
                  <c:v>0.55769230769230704</c:v>
                </c:pt>
                <c:pt idx="19787">
                  <c:v>0.57692307692307598</c:v>
                </c:pt>
                <c:pt idx="19788">
                  <c:v>0.59615384615384603</c:v>
                </c:pt>
                <c:pt idx="19789">
                  <c:v>0.61538461538461497</c:v>
                </c:pt>
                <c:pt idx="19790">
                  <c:v>0.63461538461538403</c:v>
                </c:pt>
                <c:pt idx="19791">
                  <c:v>0.65384615384615297</c:v>
                </c:pt>
                <c:pt idx="19792">
                  <c:v>0.67307692307692302</c:v>
                </c:pt>
                <c:pt idx="19793">
                  <c:v>0.69230769230769196</c:v>
                </c:pt>
                <c:pt idx="19794">
                  <c:v>0.71153846153846101</c:v>
                </c:pt>
                <c:pt idx="19795">
                  <c:v>0.73076923076922995</c:v>
                </c:pt>
                <c:pt idx="19796">
                  <c:v>0.75</c:v>
                </c:pt>
                <c:pt idx="19797">
                  <c:v>0.76923076923076905</c:v>
                </c:pt>
                <c:pt idx="19798">
                  <c:v>0.78846153846153799</c:v>
                </c:pt>
                <c:pt idx="19799">
                  <c:v>0.80769230769230704</c:v>
                </c:pt>
                <c:pt idx="19800">
                  <c:v>0.82692307692307598</c:v>
                </c:pt>
                <c:pt idx="19801">
                  <c:v>0.84615384615384603</c:v>
                </c:pt>
                <c:pt idx="19802">
                  <c:v>0.86538461538461497</c:v>
                </c:pt>
                <c:pt idx="19803">
                  <c:v>0.88461538461538403</c:v>
                </c:pt>
                <c:pt idx="19804">
                  <c:v>0.90384615384615297</c:v>
                </c:pt>
                <c:pt idx="19805">
                  <c:v>0.92307692307692302</c:v>
                </c:pt>
                <c:pt idx="19806">
                  <c:v>0.94230769230769196</c:v>
                </c:pt>
                <c:pt idx="19807">
                  <c:v>0.96153846153846101</c:v>
                </c:pt>
                <c:pt idx="19808">
                  <c:v>0.98076923076922995</c:v>
                </c:pt>
                <c:pt idx="19809">
                  <c:v>0</c:v>
                </c:pt>
                <c:pt idx="19810">
                  <c:v>1.1904761904761901E-2</c:v>
                </c:pt>
                <c:pt idx="19811">
                  <c:v>2.3809523809523801E-2</c:v>
                </c:pt>
                <c:pt idx="19812">
                  <c:v>3.5714285714285698E-2</c:v>
                </c:pt>
                <c:pt idx="19813">
                  <c:v>4.7619047619047603E-2</c:v>
                </c:pt>
                <c:pt idx="19814">
                  <c:v>5.95238095238095E-2</c:v>
                </c:pt>
                <c:pt idx="19815">
                  <c:v>7.1428571428571397E-2</c:v>
                </c:pt>
                <c:pt idx="19816">
                  <c:v>8.3333333333333301E-2</c:v>
                </c:pt>
                <c:pt idx="19817">
                  <c:v>9.5238095238095205E-2</c:v>
                </c:pt>
                <c:pt idx="19818">
                  <c:v>0.107142857142857</c:v>
                </c:pt>
                <c:pt idx="19819">
                  <c:v>0.119047619047619</c:v>
                </c:pt>
                <c:pt idx="19820">
                  <c:v>0.13095238095237999</c:v>
                </c:pt>
                <c:pt idx="19821">
                  <c:v>0.14285714285714199</c:v>
                </c:pt>
                <c:pt idx="19822">
                  <c:v>0.15476190476190399</c:v>
                </c:pt>
                <c:pt idx="19823">
                  <c:v>0.16666666666666599</c:v>
                </c:pt>
                <c:pt idx="19824">
                  <c:v>0.17857142857142799</c:v>
                </c:pt>
                <c:pt idx="19825">
                  <c:v>0.19047619047618999</c:v>
                </c:pt>
                <c:pt idx="19826">
                  <c:v>0.202380952380952</c:v>
                </c:pt>
                <c:pt idx="19827">
                  <c:v>0.214285714285714</c:v>
                </c:pt>
                <c:pt idx="19828">
                  <c:v>0.226190476190476</c:v>
                </c:pt>
                <c:pt idx="19829">
                  <c:v>0.238095238095238</c:v>
                </c:pt>
                <c:pt idx="19830">
                  <c:v>0.25</c:v>
                </c:pt>
                <c:pt idx="19831">
                  <c:v>0.26190476190476097</c:v>
                </c:pt>
                <c:pt idx="19832">
                  <c:v>0.273809523809523</c:v>
                </c:pt>
                <c:pt idx="19833">
                  <c:v>0.28571428571428498</c:v>
                </c:pt>
                <c:pt idx="19834">
                  <c:v>0.29761904761904701</c:v>
                </c:pt>
                <c:pt idx="19835">
                  <c:v>0.30952380952380898</c:v>
                </c:pt>
                <c:pt idx="19836">
                  <c:v>0.32142857142857101</c:v>
                </c:pt>
                <c:pt idx="19837">
                  <c:v>0.33333333333333298</c:v>
                </c:pt>
                <c:pt idx="19838">
                  <c:v>0.34523809523809501</c:v>
                </c:pt>
                <c:pt idx="19839">
                  <c:v>0.35714285714285698</c:v>
                </c:pt>
                <c:pt idx="19840">
                  <c:v>0.36904761904761901</c:v>
                </c:pt>
                <c:pt idx="19841">
                  <c:v>0.38095238095237999</c:v>
                </c:pt>
                <c:pt idx="19842">
                  <c:v>0.39285714285714202</c:v>
                </c:pt>
                <c:pt idx="19843">
                  <c:v>0.40476190476190399</c:v>
                </c:pt>
                <c:pt idx="19844">
                  <c:v>0.41666666666666602</c:v>
                </c:pt>
                <c:pt idx="19845">
                  <c:v>0.42857142857142799</c:v>
                </c:pt>
                <c:pt idx="19846">
                  <c:v>0.44047619047619002</c:v>
                </c:pt>
                <c:pt idx="19847">
                  <c:v>0.452380952380952</c:v>
                </c:pt>
                <c:pt idx="19848">
                  <c:v>0.46428571428571402</c:v>
                </c:pt>
                <c:pt idx="19849">
                  <c:v>0.476190476190476</c:v>
                </c:pt>
                <c:pt idx="19850">
                  <c:v>0.48809523809523803</c:v>
                </c:pt>
                <c:pt idx="19851">
                  <c:v>0.5</c:v>
                </c:pt>
                <c:pt idx="19852">
                  <c:v>0.51190476190476097</c:v>
                </c:pt>
                <c:pt idx="19853">
                  <c:v>0.52380952380952295</c:v>
                </c:pt>
                <c:pt idx="19854">
                  <c:v>0.53571428571428503</c:v>
                </c:pt>
                <c:pt idx="19855">
                  <c:v>0.54761904761904701</c:v>
                </c:pt>
                <c:pt idx="19856">
                  <c:v>0.55952380952380898</c:v>
                </c:pt>
                <c:pt idx="19857">
                  <c:v>0.57142857142857095</c:v>
                </c:pt>
                <c:pt idx="19858">
                  <c:v>0.58333333333333304</c:v>
                </c:pt>
                <c:pt idx="19859">
                  <c:v>0.59523809523809501</c:v>
                </c:pt>
                <c:pt idx="19860">
                  <c:v>0.60714285714285698</c:v>
                </c:pt>
                <c:pt idx="19861">
                  <c:v>0.61904761904761896</c:v>
                </c:pt>
                <c:pt idx="19862">
                  <c:v>0.63095238095238004</c:v>
                </c:pt>
                <c:pt idx="19863">
                  <c:v>0.64285714285714202</c:v>
                </c:pt>
                <c:pt idx="19864">
                  <c:v>0.65476190476190399</c:v>
                </c:pt>
                <c:pt idx="19865">
                  <c:v>0.66666666666666596</c:v>
                </c:pt>
                <c:pt idx="19866">
                  <c:v>0.67857142857142805</c:v>
                </c:pt>
                <c:pt idx="19867">
                  <c:v>0.69047619047619002</c:v>
                </c:pt>
                <c:pt idx="19868">
                  <c:v>0.702380952380952</c:v>
                </c:pt>
                <c:pt idx="19869">
                  <c:v>0.71428571428571397</c:v>
                </c:pt>
                <c:pt idx="19870">
                  <c:v>0.72619047619047605</c:v>
                </c:pt>
                <c:pt idx="19871">
                  <c:v>0.73809523809523803</c:v>
                </c:pt>
                <c:pt idx="19872">
                  <c:v>0.75</c:v>
                </c:pt>
                <c:pt idx="19873">
                  <c:v>0.76190476190476097</c:v>
                </c:pt>
                <c:pt idx="19874">
                  <c:v>0.77380952380952295</c:v>
                </c:pt>
                <c:pt idx="19875">
                  <c:v>0.78571428571428503</c:v>
                </c:pt>
                <c:pt idx="19876">
                  <c:v>0.79761904761904701</c:v>
                </c:pt>
                <c:pt idx="19877">
                  <c:v>0.80952380952380898</c:v>
                </c:pt>
                <c:pt idx="19878">
                  <c:v>0.82142857142857095</c:v>
                </c:pt>
                <c:pt idx="19879">
                  <c:v>0.83333333333333304</c:v>
                </c:pt>
                <c:pt idx="19880">
                  <c:v>0.84523809523809501</c:v>
                </c:pt>
                <c:pt idx="19881">
                  <c:v>0.85714285714285698</c:v>
                </c:pt>
                <c:pt idx="19882">
                  <c:v>0.86904761904761896</c:v>
                </c:pt>
                <c:pt idx="19883">
                  <c:v>0.88095238095238004</c:v>
                </c:pt>
                <c:pt idx="19884">
                  <c:v>0.89285714285714202</c:v>
                </c:pt>
                <c:pt idx="19885">
                  <c:v>0.90476190476190399</c:v>
                </c:pt>
                <c:pt idx="19886">
                  <c:v>0.91666666666666596</c:v>
                </c:pt>
                <c:pt idx="19887">
                  <c:v>0.92857142857142805</c:v>
                </c:pt>
                <c:pt idx="19888">
                  <c:v>0.94047619047619002</c:v>
                </c:pt>
                <c:pt idx="19889">
                  <c:v>0.952380952380952</c:v>
                </c:pt>
                <c:pt idx="19890">
                  <c:v>0.96428571428571397</c:v>
                </c:pt>
                <c:pt idx="19891">
                  <c:v>0.97619047619047605</c:v>
                </c:pt>
                <c:pt idx="19892">
                  <c:v>0.98809523809523803</c:v>
                </c:pt>
                <c:pt idx="19893">
                  <c:v>0</c:v>
                </c:pt>
                <c:pt idx="19894">
                  <c:v>1.0526315789473601E-2</c:v>
                </c:pt>
                <c:pt idx="19895">
                  <c:v>2.1052631578947299E-2</c:v>
                </c:pt>
                <c:pt idx="19896">
                  <c:v>3.1578947368420998E-2</c:v>
                </c:pt>
                <c:pt idx="19897">
                  <c:v>4.2105263157894701E-2</c:v>
                </c:pt>
                <c:pt idx="19898">
                  <c:v>5.2631578947368397E-2</c:v>
                </c:pt>
                <c:pt idx="19899">
                  <c:v>6.3157894736842093E-2</c:v>
                </c:pt>
                <c:pt idx="19900">
                  <c:v>7.3684210526315699E-2</c:v>
                </c:pt>
                <c:pt idx="19901">
                  <c:v>8.4210526315789402E-2</c:v>
                </c:pt>
                <c:pt idx="19902">
                  <c:v>9.4736842105263105E-2</c:v>
                </c:pt>
                <c:pt idx="19903">
                  <c:v>0.105263157894736</c:v>
                </c:pt>
                <c:pt idx="19904">
                  <c:v>0.11578947368421</c:v>
                </c:pt>
                <c:pt idx="19905">
                  <c:v>0.12631578947368399</c:v>
                </c:pt>
                <c:pt idx="19906">
                  <c:v>0.13684210526315699</c:v>
                </c:pt>
                <c:pt idx="19907">
                  <c:v>0.14736842105263101</c:v>
                </c:pt>
                <c:pt idx="19908">
                  <c:v>0.157894736842105</c:v>
                </c:pt>
                <c:pt idx="19909">
                  <c:v>0.168421052631578</c:v>
                </c:pt>
                <c:pt idx="19910">
                  <c:v>0.17894736842105199</c:v>
                </c:pt>
                <c:pt idx="19911">
                  <c:v>0.18947368421052599</c:v>
                </c:pt>
                <c:pt idx="19912">
                  <c:v>0.2</c:v>
                </c:pt>
                <c:pt idx="19913">
                  <c:v>0.21052631578947301</c:v>
                </c:pt>
                <c:pt idx="19914">
                  <c:v>0.221052631578947</c:v>
                </c:pt>
                <c:pt idx="19915">
                  <c:v>0.231578947368421</c:v>
                </c:pt>
                <c:pt idx="19916">
                  <c:v>0.24210526315789399</c:v>
                </c:pt>
                <c:pt idx="19917">
                  <c:v>0.25263157894736799</c:v>
                </c:pt>
                <c:pt idx="19918">
                  <c:v>0.26315789473684198</c:v>
                </c:pt>
                <c:pt idx="19919">
                  <c:v>0.27368421052631497</c:v>
                </c:pt>
                <c:pt idx="19920">
                  <c:v>0.28421052631578902</c:v>
                </c:pt>
                <c:pt idx="19921">
                  <c:v>0.29473684210526302</c:v>
                </c:pt>
                <c:pt idx="19922">
                  <c:v>0.30526315789473601</c:v>
                </c:pt>
                <c:pt idx="19923">
                  <c:v>0.31578947368421001</c:v>
                </c:pt>
                <c:pt idx="19924">
                  <c:v>0.326315789473684</c:v>
                </c:pt>
                <c:pt idx="19925">
                  <c:v>0.336842105263157</c:v>
                </c:pt>
                <c:pt idx="19926">
                  <c:v>0.34736842105263099</c:v>
                </c:pt>
                <c:pt idx="19927">
                  <c:v>0.35789473684210499</c:v>
                </c:pt>
                <c:pt idx="19928">
                  <c:v>0.36842105263157798</c:v>
                </c:pt>
                <c:pt idx="19929">
                  <c:v>0.37894736842105198</c:v>
                </c:pt>
                <c:pt idx="19930">
                  <c:v>0.38947368421052603</c:v>
                </c:pt>
                <c:pt idx="19931">
                  <c:v>0.4</c:v>
                </c:pt>
                <c:pt idx="19932">
                  <c:v>0.41052631578947302</c:v>
                </c:pt>
                <c:pt idx="19933">
                  <c:v>0.42105263157894701</c:v>
                </c:pt>
                <c:pt idx="19934">
                  <c:v>0.43157894736842101</c:v>
                </c:pt>
                <c:pt idx="19935">
                  <c:v>0.442105263157894</c:v>
                </c:pt>
                <c:pt idx="19936">
                  <c:v>0.452631578947368</c:v>
                </c:pt>
                <c:pt idx="19937">
                  <c:v>0.46315789473684199</c:v>
                </c:pt>
                <c:pt idx="19938">
                  <c:v>0.47368421052631499</c:v>
                </c:pt>
                <c:pt idx="19939">
                  <c:v>0.48421052631578898</c:v>
                </c:pt>
                <c:pt idx="19940">
                  <c:v>0.49473684210526298</c:v>
                </c:pt>
                <c:pt idx="19941">
                  <c:v>0.50526315789473597</c:v>
                </c:pt>
                <c:pt idx="19942">
                  <c:v>0.51578947368421002</c:v>
                </c:pt>
                <c:pt idx="19943">
                  <c:v>0.52631578947368396</c:v>
                </c:pt>
                <c:pt idx="19944">
                  <c:v>0.53684210526315701</c:v>
                </c:pt>
                <c:pt idx="19945">
                  <c:v>0.54736842105263095</c:v>
                </c:pt>
                <c:pt idx="19946">
                  <c:v>0.557894736842105</c:v>
                </c:pt>
                <c:pt idx="19947">
                  <c:v>0.56842105263157805</c:v>
                </c:pt>
                <c:pt idx="19948">
                  <c:v>0.57894736842105199</c:v>
                </c:pt>
                <c:pt idx="19949">
                  <c:v>0.58947368421052604</c:v>
                </c:pt>
                <c:pt idx="19950">
                  <c:v>0.6</c:v>
                </c:pt>
                <c:pt idx="19951">
                  <c:v>0.61052631578947303</c:v>
                </c:pt>
                <c:pt idx="19952">
                  <c:v>0.62105263157894697</c:v>
                </c:pt>
                <c:pt idx="19953">
                  <c:v>0.63157894736842102</c:v>
                </c:pt>
                <c:pt idx="19954">
                  <c:v>0.64210526315789396</c:v>
                </c:pt>
                <c:pt idx="19955">
                  <c:v>0.65263157894736801</c:v>
                </c:pt>
                <c:pt idx="19956">
                  <c:v>0.66315789473684195</c:v>
                </c:pt>
                <c:pt idx="19957">
                  <c:v>0.673684210526315</c:v>
                </c:pt>
                <c:pt idx="19958">
                  <c:v>0.68421052631578905</c:v>
                </c:pt>
                <c:pt idx="19959">
                  <c:v>0.69473684210526299</c:v>
                </c:pt>
                <c:pt idx="19960">
                  <c:v>0.70526315789473604</c:v>
                </c:pt>
                <c:pt idx="19961">
                  <c:v>0.71578947368420998</c:v>
                </c:pt>
                <c:pt idx="19962">
                  <c:v>0.72631578947368403</c:v>
                </c:pt>
                <c:pt idx="19963">
                  <c:v>0.73684210526315697</c:v>
                </c:pt>
                <c:pt idx="19964">
                  <c:v>0.74736842105263102</c:v>
                </c:pt>
                <c:pt idx="19965">
                  <c:v>0.75789473684210495</c:v>
                </c:pt>
                <c:pt idx="19966">
                  <c:v>0.76842105263157801</c:v>
                </c:pt>
                <c:pt idx="19967">
                  <c:v>0.77894736842105206</c:v>
                </c:pt>
                <c:pt idx="19968">
                  <c:v>0.78947368421052599</c:v>
                </c:pt>
                <c:pt idx="19969">
                  <c:v>0.8</c:v>
                </c:pt>
                <c:pt idx="19970">
                  <c:v>0.81052631578947298</c:v>
                </c:pt>
                <c:pt idx="19971">
                  <c:v>0.82105263157894703</c:v>
                </c:pt>
                <c:pt idx="19972">
                  <c:v>0.83157894736842097</c:v>
                </c:pt>
                <c:pt idx="19973">
                  <c:v>0.84210526315789402</c:v>
                </c:pt>
                <c:pt idx="19974">
                  <c:v>0.85263157894736796</c:v>
                </c:pt>
                <c:pt idx="19975">
                  <c:v>0.86315789473684201</c:v>
                </c:pt>
                <c:pt idx="19976">
                  <c:v>0.87368421052631495</c:v>
                </c:pt>
                <c:pt idx="19977">
                  <c:v>0.884210526315789</c:v>
                </c:pt>
                <c:pt idx="19978">
                  <c:v>0.89473684210526305</c:v>
                </c:pt>
                <c:pt idx="19979">
                  <c:v>0.90526315789473599</c:v>
                </c:pt>
                <c:pt idx="19980">
                  <c:v>0.91578947368421004</c:v>
                </c:pt>
                <c:pt idx="19981">
                  <c:v>0.92631578947368398</c:v>
                </c:pt>
                <c:pt idx="19982">
                  <c:v>0.93684210526315703</c:v>
                </c:pt>
                <c:pt idx="19983">
                  <c:v>0.94736842105263097</c:v>
                </c:pt>
                <c:pt idx="19984">
                  <c:v>0.95789473684210502</c:v>
                </c:pt>
                <c:pt idx="19985">
                  <c:v>0.96842105263157896</c:v>
                </c:pt>
                <c:pt idx="19986">
                  <c:v>0.97894736842105201</c:v>
                </c:pt>
                <c:pt idx="19987">
                  <c:v>0.98947368421052595</c:v>
                </c:pt>
                <c:pt idx="19988">
                  <c:v>0</c:v>
                </c:pt>
                <c:pt idx="19989">
                  <c:v>6.9444444444444397E-3</c:v>
                </c:pt>
                <c:pt idx="19990">
                  <c:v>1.38888888888888E-2</c:v>
                </c:pt>
                <c:pt idx="19991">
                  <c:v>2.0833333333333301E-2</c:v>
                </c:pt>
                <c:pt idx="19992">
                  <c:v>2.77777777777777E-2</c:v>
                </c:pt>
                <c:pt idx="19993">
                  <c:v>3.4722222222222203E-2</c:v>
                </c:pt>
                <c:pt idx="19994">
                  <c:v>4.1666666666666602E-2</c:v>
                </c:pt>
                <c:pt idx="19995">
                  <c:v>4.8611111111111098E-2</c:v>
                </c:pt>
                <c:pt idx="19996">
                  <c:v>5.5555555555555497E-2</c:v>
                </c:pt>
                <c:pt idx="19997">
                  <c:v>6.25E-2</c:v>
                </c:pt>
                <c:pt idx="19998">
                  <c:v>6.9444444444444406E-2</c:v>
                </c:pt>
                <c:pt idx="19999">
                  <c:v>7.6388888888888895E-2</c:v>
                </c:pt>
                <c:pt idx="20000">
                  <c:v>8.3333333333333301E-2</c:v>
                </c:pt>
                <c:pt idx="20001">
                  <c:v>9.0277777777777707E-2</c:v>
                </c:pt>
                <c:pt idx="20002">
                  <c:v>9.7222222222222196E-2</c:v>
                </c:pt>
                <c:pt idx="20003">
                  <c:v>0.10416666666666601</c:v>
                </c:pt>
                <c:pt idx="20004">
                  <c:v>0.11111111111111099</c:v>
                </c:pt>
                <c:pt idx="20005">
                  <c:v>0.118055555555555</c:v>
                </c:pt>
                <c:pt idx="20006">
                  <c:v>0.125</c:v>
                </c:pt>
                <c:pt idx="20007">
                  <c:v>0.131944444444444</c:v>
                </c:pt>
                <c:pt idx="20008">
                  <c:v>0.13888888888888801</c:v>
                </c:pt>
                <c:pt idx="20009">
                  <c:v>0.14583333333333301</c:v>
                </c:pt>
                <c:pt idx="20010">
                  <c:v>0.15277777777777701</c:v>
                </c:pt>
                <c:pt idx="20011">
                  <c:v>0.15972222222222199</c:v>
                </c:pt>
                <c:pt idx="20012">
                  <c:v>0.16666666666666599</c:v>
                </c:pt>
                <c:pt idx="20013">
                  <c:v>0.17361111111111099</c:v>
                </c:pt>
                <c:pt idx="20014">
                  <c:v>0.180555555555555</c:v>
                </c:pt>
                <c:pt idx="20015">
                  <c:v>0.1875</c:v>
                </c:pt>
                <c:pt idx="20016">
                  <c:v>0.194444444444444</c:v>
                </c:pt>
                <c:pt idx="20017">
                  <c:v>0.20138888888888801</c:v>
                </c:pt>
                <c:pt idx="20018">
                  <c:v>0.20833333333333301</c:v>
                </c:pt>
                <c:pt idx="20019">
                  <c:v>0.21527777777777701</c:v>
                </c:pt>
                <c:pt idx="20020">
                  <c:v>0.22222222222222199</c:v>
                </c:pt>
                <c:pt idx="20021">
                  <c:v>0.22916666666666599</c:v>
                </c:pt>
                <c:pt idx="20022">
                  <c:v>0.23611111111111099</c:v>
                </c:pt>
                <c:pt idx="20023">
                  <c:v>0.243055555555555</c:v>
                </c:pt>
                <c:pt idx="20024">
                  <c:v>0.25</c:v>
                </c:pt>
                <c:pt idx="20025">
                  <c:v>0.25694444444444398</c:v>
                </c:pt>
                <c:pt idx="20026">
                  <c:v>0.26388888888888801</c:v>
                </c:pt>
                <c:pt idx="20027">
                  <c:v>0.27083333333333298</c:v>
                </c:pt>
                <c:pt idx="20028">
                  <c:v>0.27777777777777701</c:v>
                </c:pt>
                <c:pt idx="20029">
                  <c:v>0.28472222222222199</c:v>
                </c:pt>
                <c:pt idx="20030">
                  <c:v>0.29166666666666602</c:v>
                </c:pt>
                <c:pt idx="20031">
                  <c:v>0.29861111111111099</c:v>
                </c:pt>
                <c:pt idx="20032">
                  <c:v>0.30555555555555503</c:v>
                </c:pt>
                <c:pt idx="20033">
                  <c:v>0.3125</c:v>
                </c:pt>
                <c:pt idx="20034">
                  <c:v>0.31944444444444398</c:v>
                </c:pt>
                <c:pt idx="20035">
                  <c:v>0.32638888888888801</c:v>
                </c:pt>
                <c:pt idx="20036">
                  <c:v>0.33333333333333298</c:v>
                </c:pt>
                <c:pt idx="20037">
                  <c:v>0.34027777777777701</c:v>
                </c:pt>
                <c:pt idx="20038">
                  <c:v>0.34722222222222199</c:v>
                </c:pt>
                <c:pt idx="20039">
                  <c:v>0.35416666666666602</c:v>
                </c:pt>
                <c:pt idx="20040">
                  <c:v>0.36111111111111099</c:v>
                </c:pt>
                <c:pt idx="20041">
                  <c:v>0.36805555555555503</c:v>
                </c:pt>
                <c:pt idx="20042">
                  <c:v>0.375</c:v>
                </c:pt>
                <c:pt idx="20043">
                  <c:v>0.38194444444444398</c:v>
                </c:pt>
                <c:pt idx="20044">
                  <c:v>0.38888888888888801</c:v>
                </c:pt>
                <c:pt idx="20045">
                  <c:v>0.39583333333333298</c:v>
                </c:pt>
                <c:pt idx="20046">
                  <c:v>0.40277777777777701</c:v>
                </c:pt>
                <c:pt idx="20047">
                  <c:v>0.40972222222222199</c:v>
                </c:pt>
                <c:pt idx="20048">
                  <c:v>0.41666666666666602</c:v>
                </c:pt>
                <c:pt idx="20049">
                  <c:v>0.42361111111111099</c:v>
                </c:pt>
                <c:pt idx="20050">
                  <c:v>0.43055555555555503</c:v>
                </c:pt>
                <c:pt idx="20051">
                  <c:v>0.4375</c:v>
                </c:pt>
                <c:pt idx="20052">
                  <c:v>0.44444444444444398</c:v>
                </c:pt>
                <c:pt idx="20053">
                  <c:v>0.45138888888888801</c:v>
                </c:pt>
                <c:pt idx="20054">
                  <c:v>0.45833333333333298</c:v>
                </c:pt>
                <c:pt idx="20055">
                  <c:v>0.46527777777777701</c:v>
                </c:pt>
                <c:pt idx="20056">
                  <c:v>0.47222222222222199</c:v>
                </c:pt>
                <c:pt idx="20057">
                  <c:v>0.47916666666666602</c:v>
                </c:pt>
                <c:pt idx="20058">
                  <c:v>0.48611111111111099</c:v>
                </c:pt>
                <c:pt idx="20059">
                  <c:v>0.49305555555555503</c:v>
                </c:pt>
                <c:pt idx="20060">
                  <c:v>0.5</c:v>
                </c:pt>
                <c:pt idx="20061">
                  <c:v>0.50694444444444398</c:v>
                </c:pt>
                <c:pt idx="20062">
                  <c:v>0.51388888888888795</c:v>
                </c:pt>
                <c:pt idx="20063">
                  <c:v>0.52083333333333304</c:v>
                </c:pt>
                <c:pt idx="20064">
                  <c:v>0.52777777777777701</c:v>
                </c:pt>
                <c:pt idx="20065">
                  <c:v>0.53472222222222199</c:v>
                </c:pt>
                <c:pt idx="20066">
                  <c:v>0.54166666666666596</c:v>
                </c:pt>
                <c:pt idx="20067">
                  <c:v>0.54861111111111105</c:v>
                </c:pt>
                <c:pt idx="20068">
                  <c:v>0.55555555555555503</c:v>
                </c:pt>
                <c:pt idx="20069">
                  <c:v>0.5625</c:v>
                </c:pt>
                <c:pt idx="20070">
                  <c:v>0.56944444444444398</c:v>
                </c:pt>
                <c:pt idx="20071">
                  <c:v>0.57638888888888795</c:v>
                </c:pt>
                <c:pt idx="20072">
                  <c:v>0.58333333333333304</c:v>
                </c:pt>
                <c:pt idx="20073">
                  <c:v>0.59027777777777701</c:v>
                </c:pt>
                <c:pt idx="20074">
                  <c:v>0.59722222222222199</c:v>
                </c:pt>
                <c:pt idx="20075">
                  <c:v>0.60416666666666596</c:v>
                </c:pt>
                <c:pt idx="20076">
                  <c:v>0.61111111111111105</c:v>
                </c:pt>
                <c:pt idx="20077">
                  <c:v>0.61805555555555503</c:v>
                </c:pt>
                <c:pt idx="20078">
                  <c:v>0.625</c:v>
                </c:pt>
                <c:pt idx="20079">
                  <c:v>0.63194444444444398</c:v>
                </c:pt>
                <c:pt idx="20080">
                  <c:v>0.63888888888888795</c:v>
                </c:pt>
                <c:pt idx="20081">
                  <c:v>0.64583333333333304</c:v>
                </c:pt>
                <c:pt idx="20082">
                  <c:v>0.65277777777777701</c:v>
                </c:pt>
                <c:pt idx="20083">
                  <c:v>0.65972222222222199</c:v>
                </c:pt>
                <c:pt idx="20084">
                  <c:v>0.66666666666666596</c:v>
                </c:pt>
                <c:pt idx="20085">
                  <c:v>0.67361111111111105</c:v>
                </c:pt>
                <c:pt idx="20086">
                  <c:v>0.68055555555555503</c:v>
                </c:pt>
                <c:pt idx="20087">
                  <c:v>0.6875</c:v>
                </c:pt>
                <c:pt idx="20088">
                  <c:v>0.69444444444444398</c:v>
                </c:pt>
                <c:pt idx="20089">
                  <c:v>0.70138888888888795</c:v>
                </c:pt>
                <c:pt idx="20090">
                  <c:v>0.70833333333333304</c:v>
                </c:pt>
                <c:pt idx="20091">
                  <c:v>0.71527777777777701</c:v>
                </c:pt>
                <c:pt idx="20092">
                  <c:v>0.72222222222222199</c:v>
                </c:pt>
                <c:pt idx="20093">
                  <c:v>0.72916666666666596</c:v>
                </c:pt>
                <c:pt idx="20094">
                  <c:v>0.73611111111111105</c:v>
                </c:pt>
                <c:pt idx="20095">
                  <c:v>0.74305555555555503</c:v>
                </c:pt>
                <c:pt idx="20096">
                  <c:v>0.75</c:v>
                </c:pt>
                <c:pt idx="20097">
                  <c:v>0.75694444444444398</c:v>
                </c:pt>
                <c:pt idx="20098">
                  <c:v>0.76388888888888795</c:v>
                </c:pt>
                <c:pt idx="20099">
                  <c:v>0.77083333333333304</c:v>
                </c:pt>
                <c:pt idx="20100">
                  <c:v>0.77777777777777701</c:v>
                </c:pt>
                <c:pt idx="20101">
                  <c:v>0.78472222222222199</c:v>
                </c:pt>
                <c:pt idx="20102">
                  <c:v>0.79166666666666596</c:v>
                </c:pt>
                <c:pt idx="20103">
                  <c:v>0.79861111111111105</c:v>
                </c:pt>
                <c:pt idx="20104">
                  <c:v>0.80555555555555503</c:v>
                </c:pt>
                <c:pt idx="20105">
                  <c:v>0.8125</c:v>
                </c:pt>
                <c:pt idx="20106">
                  <c:v>0.81944444444444398</c:v>
                </c:pt>
                <c:pt idx="20107">
                  <c:v>0.82638888888888795</c:v>
                </c:pt>
                <c:pt idx="20108">
                  <c:v>0.83333333333333304</c:v>
                </c:pt>
                <c:pt idx="20109">
                  <c:v>0.84027777777777701</c:v>
                </c:pt>
                <c:pt idx="20110">
                  <c:v>0.84722222222222199</c:v>
                </c:pt>
                <c:pt idx="20111">
                  <c:v>0.85416666666666596</c:v>
                </c:pt>
                <c:pt idx="20112">
                  <c:v>0.86111111111111105</c:v>
                </c:pt>
                <c:pt idx="20113">
                  <c:v>0.86805555555555503</c:v>
                </c:pt>
                <c:pt idx="20114">
                  <c:v>0.875</c:v>
                </c:pt>
                <c:pt idx="20115">
                  <c:v>0.88194444444444398</c:v>
                </c:pt>
                <c:pt idx="20116">
                  <c:v>0.88888888888888795</c:v>
                </c:pt>
                <c:pt idx="20117">
                  <c:v>0.89583333333333304</c:v>
                </c:pt>
                <c:pt idx="20118">
                  <c:v>0.90277777777777701</c:v>
                </c:pt>
                <c:pt idx="20119">
                  <c:v>0.90972222222222199</c:v>
                </c:pt>
                <c:pt idx="20120">
                  <c:v>0.91666666666666596</c:v>
                </c:pt>
                <c:pt idx="20121">
                  <c:v>0.92361111111111105</c:v>
                </c:pt>
                <c:pt idx="20122">
                  <c:v>0.93055555555555503</c:v>
                </c:pt>
                <c:pt idx="20123">
                  <c:v>0.9375</c:v>
                </c:pt>
                <c:pt idx="20124">
                  <c:v>0.94444444444444398</c:v>
                </c:pt>
                <c:pt idx="20125">
                  <c:v>0.95138888888888795</c:v>
                </c:pt>
                <c:pt idx="20126">
                  <c:v>0.95833333333333304</c:v>
                </c:pt>
                <c:pt idx="20127">
                  <c:v>0.96527777777777701</c:v>
                </c:pt>
                <c:pt idx="20128">
                  <c:v>0.97222222222222199</c:v>
                </c:pt>
                <c:pt idx="20129">
                  <c:v>0.97916666666666596</c:v>
                </c:pt>
                <c:pt idx="20130">
                  <c:v>0.98611111111111105</c:v>
                </c:pt>
                <c:pt idx="20131">
                  <c:v>0.99305555555555503</c:v>
                </c:pt>
                <c:pt idx="20132">
                  <c:v>0</c:v>
                </c:pt>
                <c:pt idx="20133">
                  <c:v>0.04</c:v>
                </c:pt>
                <c:pt idx="20134">
                  <c:v>0.08</c:v>
                </c:pt>
                <c:pt idx="20135">
                  <c:v>0.12</c:v>
                </c:pt>
                <c:pt idx="20136">
                  <c:v>0.16</c:v>
                </c:pt>
                <c:pt idx="20137">
                  <c:v>0.2</c:v>
                </c:pt>
                <c:pt idx="20138">
                  <c:v>0.24</c:v>
                </c:pt>
                <c:pt idx="20139">
                  <c:v>0.28000000000000003</c:v>
                </c:pt>
                <c:pt idx="20140">
                  <c:v>0.32</c:v>
                </c:pt>
                <c:pt idx="20141">
                  <c:v>0.36</c:v>
                </c:pt>
                <c:pt idx="20142">
                  <c:v>0.4</c:v>
                </c:pt>
                <c:pt idx="20143">
                  <c:v>0.44</c:v>
                </c:pt>
                <c:pt idx="20144">
                  <c:v>0.48</c:v>
                </c:pt>
                <c:pt idx="20145">
                  <c:v>0.52</c:v>
                </c:pt>
                <c:pt idx="20146">
                  <c:v>0.56000000000000005</c:v>
                </c:pt>
                <c:pt idx="20147">
                  <c:v>0.6</c:v>
                </c:pt>
                <c:pt idx="20148">
                  <c:v>0.64</c:v>
                </c:pt>
                <c:pt idx="20149">
                  <c:v>0.68</c:v>
                </c:pt>
                <c:pt idx="20150">
                  <c:v>0.72</c:v>
                </c:pt>
                <c:pt idx="20151">
                  <c:v>0.76</c:v>
                </c:pt>
                <c:pt idx="20152">
                  <c:v>0.8</c:v>
                </c:pt>
                <c:pt idx="20153">
                  <c:v>0.84</c:v>
                </c:pt>
                <c:pt idx="20154">
                  <c:v>0.88</c:v>
                </c:pt>
                <c:pt idx="20155">
                  <c:v>0.92</c:v>
                </c:pt>
                <c:pt idx="20156">
                  <c:v>0.96</c:v>
                </c:pt>
                <c:pt idx="20157">
                  <c:v>0</c:v>
                </c:pt>
                <c:pt idx="20158">
                  <c:v>1.63934426229508E-2</c:v>
                </c:pt>
                <c:pt idx="20159">
                  <c:v>3.2786885245901599E-2</c:v>
                </c:pt>
                <c:pt idx="20160">
                  <c:v>4.9180327868852403E-2</c:v>
                </c:pt>
                <c:pt idx="20161">
                  <c:v>6.5573770491803199E-2</c:v>
                </c:pt>
                <c:pt idx="20162">
                  <c:v>8.1967213114753995E-2</c:v>
                </c:pt>
                <c:pt idx="20163">
                  <c:v>9.8360655737704902E-2</c:v>
                </c:pt>
                <c:pt idx="20164">
                  <c:v>0.114754098360655</c:v>
                </c:pt>
                <c:pt idx="20165">
                  <c:v>0.13114754098360601</c:v>
                </c:pt>
                <c:pt idx="20166">
                  <c:v>0.14754098360655701</c:v>
                </c:pt>
                <c:pt idx="20167">
                  <c:v>0.16393442622950799</c:v>
                </c:pt>
                <c:pt idx="20168">
                  <c:v>0.18032786885245899</c:v>
                </c:pt>
                <c:pt idx="20169">
                  <c:v>0.196721311475409</c:v>
                </c:pt>
                <c:pt idx="20170">
                  <c:v>0.21311475409836</c:v>
                </c:pt>
                <c:pt idx="20171">
                  <c:v>0.22950819672131101</c:v>
                </c:pt>
                <c:pt idx="20172">
                  <c:v>0.24590163934426201</c:v>
                </c:pt>
                <c:pt idx="20173">
                  <c:v>0.26229508196721302</c:v>
                </c:pt>
                <c:pt idx="20174">
                  <c:v>0.27868852459016302</c:v>
                </c:pt>
                <c:pt idx="20175">
                  <c:v>0.29508196721311403</c:v>
                </c:pt>
                <c:pt idx="20176">
                  <c:v>0.31147540983606498</c:v>
                </c:pt>
                <c:pt idx="20177">
                  <c:v>0.32786885245901598</c:v>
                </c:pt>
                <c:pt idx="20178">
                  <c:v>0.34426229508196698</c:v>
                </c:pt>
                <c:pt idx="20179">
                  <c:v>0.36065573770491799</c:v>
                </c:pt>
                <c:pt idx="20180">
                  <c:v>0.37704918032786799</c:v>
                </c:pt>
                <c:pt idx="20181">
                  <c:v>0.393442622950819</c:v>
                </c:pt>
                <c:pt idx="20182">
                  <c:v>0.40983606557377</c:v>
                </c:pt>
                <c:pt idx="20183">
                  <c:v>0.42622950819672101</c:v>
                </c:pt>
                <c:pt idx="20184">
                  <c:v>0.44262295081967201</c:v>
                </c:pt>
                <c:pt idx="20185">
                  <c:v>0.45901639344262202</c:v>
                </c:pt>
                <c:pt idx="20186">
                  <c:v>0.47540983606557302</c:v>
                </c:pt>
                <c:pt idx="20187">
                  <c:v>0.49180327868852403</c:v>
                </c:pt>
                <c:pt idx="20188">
                  <c:v>0.50819672131147497</c:v>
                </c:pt>
                <c:pt idx="20189">
                  <c:v>0.52459016393442603</c:v>
                </c:pt>
                <c:pt idx="20190">
                  <c:v>0.54098360655737698</c:v>
                </c:pt>
                <c:pt idx="20191">
                  <c:v>0.55737704918032704</c:v>
                </c:pt>
                <c:pt idx="20192">
                  <c:v>0.57377049180327799</c:v>
                </c:pt>
                <c:pt idx="20193">
                  <c:v>0.59016393442622905</c:v>
                </c:pt>
                <c:pt idx="20194">
                  <c:v>0.60655737704918</c:v>
                </c:pt>
                <c:pt idx="20195">
                  <c:v>0.62295081967213095</c:v>
                </c:pt>
                <c:pt idx="20196">
                  <c:v>0.63934426229508201</c:v>
                </c:pt>
                <c:pt idx="20197">
                  <c:v>0.65573770491803196</c:v>
                </c:pt>
                <c:pt idx="20198">
                  <c:v>0.67213114754098302</c:v>
                </c:pt>
                <c:pt idx="20199">
                  <c:v>0.68852459016393397</c:v>
                </c:pt>
                <c:pt idx="20200">
                  <c:v>0.70491803278688503</c:v>
                </c:pt>
                <c:pt idx="20201">
                  <c:v>0.72131147540983598</c:v>
                </c:pt>
                <c:pt idx="20202">
                  <c:v>0.73770491803278604</c:v>
                </c:pt>
                <c:pt idx="20203">
                  <c:v>0.75409836065573699</c:v>
                </c:pt>
                <c:pt idx="20204">
                  <c:v>0.77049180327868805</c:v>
                </c:pt>
                <c:pt idx="20205">
                  <c:v>0.786885245901639</c:v>
                </c:pt>
                <c:pt idx="20206">
                  <c:v>0.80327868852458995</c:v>
                </c:pt>
                <c:pt idx="20207">
                  <c:v>0.81967213114754101</c:v>
                </c:pt>
                <c:pt idx="20208">
                  <c:v>0.83606557377049096</c:v>
                </c:pt>
                <c:pt idx="20209">
                  <c:v>0.85245901639344202</c:v>
                </c:pt>
                <c:pt idx="20210">
                  <c:v>0.86885245901639296</c:v>
                </c:pt>
                <c:pt idx="20211">
                  <c:v>0.88524590163934402</c:v>
                </c:pt>
                <c:pt idx="20212">
                  <c:v>0.90163934426229497</c:v>
                </c:pt>
                <c:pt idx="20213">
                  <c:v>0.91803278688524503</c:v>
                </c:pt>
                <c:pt idx="20214">
                  <c:v>0.93442622950819598</c:v>
                </c:pt>
                <c:pt idx="20215">
                  <c:v>0.95081967213114704</c:v>
                </c:pt>
                <c:pt idx="20216">
                  <c:v>0.96721311475409799</c:v>
                </c:pt>
                <c:pt idx="20217">
                  <c:v>0.98360655737704905</c:v>
                </c:pt>
                <c:pt idx="20218">
                  <c:v>0</c:v>
                </c:pt>
                <c:pt idx="20219">
                  <c:v>1.35135135135135E-2</c:v>
                </c:pt>
                <c:pt idx="20220">
                  <c:v>2.7027027027027001E-2</c:v>
                </c:pt>
                <c:pt idx="20221">
                  <c:v>4.0540540540540501E-2</c:v>
                </c:pt>
                <c:pt idx="20222">
                  <c:v>5.4054054054054002E-2</c:v>
                </c:pt>
                <c:pt idx="20223">
                  <c:v>6.7567567567567502E-2</c:v>
                </c:pt>
                <c:pt idx="20224">
                  <c:v>8.1081081081081002E-2</c:v>
                </c:pt>
                <c:pt idx="20225">
                  <c:v>9.45945945945946E-2</c:v>
                </c:pt>
                <c:pt idx="20226">
                  <c:v>0.108108108108108</c:v>
                </c:pt>
                <c:pt idx="20227">
                  <c:v>0.121621621621621</c:v>
                </c:pt>
                <c:pt idx="20228">
                  <c:v>0.135135135135135</c:v>
                </c:pt>
                <c:pt idx="20229">
                  <c:v>0.14864864864864799</c:v>
                </c:pt>
                <c:pt idx="20230">
                  <c:v>0.162162162162162</c:v>
                </c:pt>
                <c:pt idx="20231">
                  <c:v>0.17567567567567499</c:v>
                </c:pt>
                <c:pt idx="20232">
                  <c:v>0.18918918918918901</c:v>
                </c:pt>
                <c:pt idx="20233">
                  <c:v>0.20270270270270199</c:v>
                </c:pt>
                <c:pt idx="20234">
                  <c:v>0.21621621621621601</c:v>
                </c:pt>
                <c:pt idx="20235">
                  <c:v>0.22972972972972899</c:v>
                </c:pt>
                <c:pt idx="20236">
                  <c:v>0.24324324324324301</c:v>
                </c:pt>
                <c:pt idx="20237">
                  <c:v>0.25675675675675602</c:v>
                </c:pt>
                <c:pt idx="20238">
                  <c:v>0.27027027027027001</c:v>
                </c:pt>
                <c:pt idx="20239">
                  <c:v>0.28378378378378299</c:v>
                </c:pt>
                <c:pt idx="20240">
                  <c:v>0.29729729729729698</c:v>
                </c:pt>
                <c:pt idx="20241">
                  <c:v>0.31081081081081002</c:v>
                </c:pt>
                <c:pt idx="20242">
                  <c:v>0.32432432432432401</c:v>
                </c:pt>
                <c:pt idx="20243">
                  <c:v>0.337837837837837</c:v>
                </c:pt>
                <c:pt idx="20244">
                  <c:v>0.35135135135135098</c:v>
                </c:pt>
                <c:pt idx="20245">
                  <c:v>0.36486486486486402</c:v>
                </c:pt>
                <c:pt idx="20246">
                  <c:v>0.37837837837837801</c:v>
                </c:pt>
                <c:pt idx="20247">
                  <c:v>0.391891891891891</c:v>
                </c:pt>
                <c:pt idx="20248">
                  <c:v>0.40540540540540498</c:v>
                </c:pt>
                <c:pt idx="20249">
                  <c:v>0.41891891891891803</c:v>
                </c:pt>
                <c:pt idx="20250">
                  <c:v>0.43243243243243201</c:v>
                </c:pt>
                <c:pt idx="20251">
                  <c:v>0.445945945945945</c:v>
                </c:pt>
                <c:pt idx="20252">
                  <c:v>0.45945945945945899</c:v>
                </c:pt>
                <c:pt idx="20253">
                  <c:v>0.47297297297297197</c:v>
                </c:pt>
                <c:pt idx="20254">
                  <c:v>0.48648648648648601</c:v>
                </c:pt>
                <c:pt idx="20255">
                  <c:v>0.5</c:v>
                </c:pt>
                <c:pt idx="20256">
                  <c:v>0.51351351351351304</c:v>
                </c:pt>
                <c:pt idx="20257">
                  <c:v>0.52702702702702697</c:v>
                </c:pt>
                <c:pt idx="20258">
                  <c:v>0.54054054054054002</c:v>
                </c:pt>
                <c:pt idx="20259">
                  <c:v>0.55405405405405395</c:v>
                </c:pt>
                <c:pt idx="20260">
                  <c:v>0.56756756756756699</c:v>
                </c:pt>
                <c:pt idx="20261">
                  <c:v>0.58108108108108103</c:v>
                </c:pt>
                <c:pt idx="20262">
                  <c:v>0.59459459459459396</c:v>
                </c:pt>
                <c:pt idx="20263">
                  <c:v>0.608108108108108</c:v>
                </c:pt>
                <c:pt idx="20264">
                  <c:v>0.62162162162162105</c:v>
                </c:pt>
                <c:pt idx="20265">
                  <c:v>0.63513513513513498</c:v>
                </c:pt>
                <c:pt idx="20266">
                  <c:v>0.64864864864864802</c:v>
                </c:pt>
                <c:pt idx="20267">
                  <c:v>0.66216216216216195</c:v>
                </c:pt>
                <c:pt idx="20268">
                  <c:v>0.67567567567567499</c:v>
                </c:pt>
                <c:pt idx="20269">
                  <c:v>0.68918918918918903</c:v>
                </c:pt>
                <c:pt idx="20270">
                  <c:v>0.70270270270270196</c:v>
                </c:pt>
                <c:pt idx="20271">
                  <c:v>0.71621621621621601</c:v>
                </c:pt>
                <c:pt idx="20272">
                  <c:v>0.72972972972972905</c:v>
                </c:pt>
                <c:pt idx="20273">
                  <c:v>0.74324324324324298</c:v>
                </c:pt>
                <c:pt idx="20274">
                  <c:v>0.75675675675675602</c:v>
                </c:pt>
                <c:pt idx="20275">
                  <c:v>0.77027027027026995</c:v>
                </c:pt>
                <c:pt idx="20276">
                  <c:v>0.78378378378378299</c:v>
                </c:pt>
                <c:pt idx="20277">
                  <c:v>0.79729729729729704</c:v>
                </c:pt>
                <c:pt idx="20278">
                  <c:v>0.81081081081080997</c:v>
                </c:pt>
                <c:pt idx="20279">
                  <c:v>0.82432432432432401</c:v>
                </c:pt>
                <c:pt idx="20280">
                  <c:v>0.83783783783783705</c:v>
                </c:pt>
                <c:pt idx="20281">
                  <c:v>0.85135135135135098</c:v>
                </c:pt>
                <c:pt idx="20282">
                  <c:v>0.86486486486486402</c:v>
                </c:pt>
                <c:pt idx="20283">
                  <c:v>0.87837837837837796</c:v>
                </c:pt>
                <c:pt idx="20284">
                  <c:v>0.891891891891891</c:v>
                </c:pt>
                <c:pt idx="20285">
                  <c:v>0.90540540540540504</c:v>
                </c:pt>
                <c:pt idx="20286">
                  <c:v>0.91891891891891897</c:v>
                </c:pt>
                <c:pt idx="20287">
                  <c:v>0.93243243243243201</c:v>
                </c:pt>
                <c:pt idx="20288">
                  <c:v>0.94594594594594505</c:v>
                </c:pt>
                <c:pt idx="20289">
                  <c:v>0.95945945945945899</c:v>
                </c:pt>
                <c:pt idx="20290">
                  <c:v>0.97297297297297303</c:v>
                </c:pt>
                <c:pt idx="20291">
                  <c:v>0.98648648648648596</c:v>
                </c:pt>
                <c:pt idx="20292">
                  <c:v>0</c:v>
                </c:pt>
                <c:pt idx="20293">
                  <c:v>8.6206896551724102E-3</c:v>
                </c:pt>
                <c:pt idx="20294">
                  <c:v>1.72413793103448E-2</c:v>
                </c:pt>
                <c:pt idx="20295">
                  <c:v>2.5862068965517199E-2</c:v>
                </c:pt>
                <c:pt idx="20296">
                  <c:v>3.4482758620689599E-2</c:v>
                </c:pt>
                <c:pt idx="20297">
                  <c:v>4.3103448275862002E-2</c:v>
                </c:pt>
                <c:pt idx="20298">
                  <c:v>5.1724137931034399E-2</c:v>
                </c:pt>
                <c:pt idx="20299">
                  <c:v>6.0344827586206899E-2</c:v>
                </c:pt>
                <c:pt idx="20300">
                  <c:v>6.8965517241379296E-2</c:v>
                </c:pt>
                <c:pt idx="20301">
                  <c:v>7.7586206896551699E-2</c:v>
                </c:pt>
                <c:pt idx="20302">
                  <c:v>8.6206896551724102E-2</c:v>
                </c:pt>
                <c:pt idx="20303">
                  <c:v>9.4827586206896505E-2</c:v>
                </c:pt>
                <c:pt idx="20304">
                  <c:v>0.10344827586206801</c:v>
                </c:pt>
                <c:pt idx="20305">
                  <c:v>0.11206896551724101</c:v>
                </c:pt>
                <c:pt idx="20306">
                  <c:v>0.12068965517241299</c:v>
                </c:pt>
                <c:pt idx="20307">
                  <c:v>0.12931034482758599</c:v>
                </c:pt>
                <c:pt idx="20308">
                  <c:v>0.13793103448275801</c:v>
                </c:pt>
                <c:pt idx="20309">
                  <c:v>0.14655172413793099</c:v>
                </c:pt>
                <c:pt idx="20310">
                  <c:v>0.15517241379310301</c:v>
                </c:pt>
                <c:pt idx="20311">
                  <c:v>0.163793103448275</c:v>
                </c:pt>
                <c:pt idx="20312">
                  <c:v>0.17241379310344801</c:v>
                </c:pt>
                <c:pt idx="20313">
                  <c:v>0.18103448275862</c:v>
                </c:pt>
                <c:pt idx="20314">
                  <c:v>0.18965517241379301</c:v>
                </c:pt>
                <c:pt idx="20315">
                  <c:v>0.198275862068965</c:v>
                </c:pt>
                <c:pt idx="20316">
                  <c:v>0.20689655172413701</c:v>
                </c:pt>
                <c:pt idx="20317">
                  <c:v>0.21551724137931</c:v>
                </c:pt>
                <c:pt idx="20318">
                  <c:v>0.22413793103448201</c:v>
                </c:pt>
                <c:pt idx="20319">
                  <c:v>0.232758620689655</c:v>
                </c:pt>
                <c:pt idx="20320">
                  <c:v>0.24137931034482701</c:v>
                </c:pt>
                <c:pt idx="20321">
                  <c:v>0.25</c:v>
                </c:pt>
                <c:pt idx="20322">
                  <c:v>0.25862068965517199</c:v>
                </c:pt>
                <c:pt idx="20323">
                  <c:v>0.26724137931034397</c:v>
                </c:pt>
                <c:pt idx="20324">
                  <c:v>0.27586206896551702</c:v>
                </c:pt>
                <c:pt idx="20325">
                  <c:v>0.284482758620689</c:v>
                </c:pt>
                <c:pt idx="20326">
                  <c:v>0.29310344827586199</c:v>
                </c:pt>
                <c:pt idx="20327">
                  <c:v>0.30172413793103398</c:v>
                </c:pt>
                <c:pt idx="20328">
                  <c:v>0.31034482758620602</c:v>
                </c:pt>
                <c:pt idx="20329">
                  <c:v>0.318965517241379</c:v>
                </c:pt>
                <c:pt idx="20330">
                  <c:v>0.32758620689655099</c:v>
                </c:pt>
                <c:pt idx="20331">
                  <c:v>0.33620689655172398</c:v>
                </c:pt>
                <c:pt idx="20332">
                  <c:v>0.34482758620689602</c:v>
                </c:pt>
                <c:pt idx="20333">
                  <c:v>0.35344827586206801</c:v>
                </c:pt>
                <c:pt idx="20334">
                  <c:v>0.36206896551724099</c:v>
                </c:pt>
                <c:pt idx="20335">
                  <c:v>0.37068965517241298</c:v>
                </c:pt>
                <c:pt idx="20336">
                  <c:v>0.37931034482758602</c:v>
                </c:pt>
                <c:pt idx="20337">
                  <c:v>0.38793103448275801</c:v>
                </c:pt>
                <c:pt idx="20338">
                  <c:v>0.39655172413793099</c:v>
                </c:pt>
                <c:pt idx="20339">
                  <c:v>0.40517241379310298</c:v>
                </c:pt>
                <c:pt idx="20340">
                  <c:v>0.41379310344827502</c:v>
                </c:pt>
                <c:pt idx="20341">
                  <c:v>0.42241379310344801</c:v>
                </c:pt>
                <c:pt idx="20342">
                  <c:v>0.43103448275862</c:v>
                </c:pt>
                <c:pt idx="20343">
                  <c:v>0.43965517241379298</c:v>
                </c:pt>
                <c:pt idx="20344">
                  <c:v>0.44827586206896503</c:v>
                </c:pt>
                <c:pt idx="20345">
                  <c:v>0.45689655172413701</c:v>
                </c:pt>
                <c:pt idx="20346">
                  <c:v>0.46551724137931</c:v>
                </c:pt>
                <c:pt idx="20347">
                  <c:v>0.47413793103448199</c:v>
                </c:pt>
                <c:pt idx="20348">
                  <c:v>0.48275862068965503</c:v>
                </c:pt>
                <c:pt idx="20349">
                  <c:v>0.49137931034482701</c:v>
                </c:pt>
                <c:pt idx="20350">
                  <c:v>0.5</c:v>
                </c:pt>
                <c:pt idx="20351">
                  <c:v>0.50862068965517204</c:v>
                </c:pt>
                <c:pt idx="20352">
                  <c:v>0.51724137931034397</c:v>
                </c:pt>
                <c:pt idx="20353">
                  <c:v>0.52586206896551702</c:v>
                </c:pt>
                <c:pt idx="20354">
                  <c:v>0.53448275862068895</c:v>
                </c:pt>
                <c:pt idx="20355">
                  <c:v>0.54310344827586199</c:v>
                </c:pt>
                <c:pt idx="20356">
                  <c:v>0.55172413793103403</c:v>
                </c:pt>
                <c:pt idx="20357">
                  <c:v>0.56034482758620596</c:v>
                </c:pt>
                <c:pt idx="20358">
                  <c:v>0.568965517241379</c:v>
                </c:pt>
                <c:pt idx="20359">
                  <c:v>0.57758620689655105</c:v>
                </c:pt>
                <c:pt idx="20360">
                  <c:v>0.58620689655172398</c:v>
                </c:pt>
                <c:pt idx="20361">
                  <c:v>0.59482758620689602</c:v>
                </c:pt>
                <c:pt idx="20362">
                  <c:v>0.60344827586206895</c:v>
                </c:pt>
                <c:pt idx="20363">
                  <c:v>0.61206896551724099</c:v>
                </c:pt>
                <c:pt idx="20364">
                  <c:v>0.62068965517241304</c:v>
                </c:pt>
                <c:pt idx="20365">
                  <c:v>0.62931034482758597</c:v>
                </c:pt>
                <c:pt idx="20366">
                  <c:v>0.63793103448275801</c:v>
                </c:pt>
                <c:pt idx="20367">
                  <c:v>0.64655172413793105</c:v>
                </c:pt>
                <c:pt idx="20368">
                  <c:v>0.65517241379310298</c:v>
                </c:pt>
                <c:pt idx="20369">
                  <c:v>0.66379310344827502</c:v>
                </c:pt>
                <c:pt idx="20370">
                  <c:v>0.67241379310344795</c:v>
                </c:pt>
                <c:pt idx="20371">
                  <c:v>0.68103448275862</c:v>
                </c:pt>
                <c:pt idx="20372">
                  <c:v>0.68965517241379304</c:v>
                </c:pt>
                <c:pt idx="20373">
                  <c:v>0.69827586206896497</c:v>
                </c:pt>
                <c:pt idx="20374">
                  <c:v>0.70689655172413701</c:v>
                </c:pt>
                <c:pt idx="20375">
                  <c:v>0.71551724137931005</c:v>
                </c:pt>
                <c:pt idx="20376">
                  <c:v>0.72413793103448199</c:v>
                </c:pt>
                <c:pt idx="20377">
                  <c:v>0.73275862068965503</c:v>
                </c:pt>
                <c:pt idx="20378">
                  <c:v>0.74137931034482696</c:v>
                </c:pt>
                <c:pt idx="20379">
                  <c:v>0.75</c:v>
                </c:pt>
                <c:pt idx="20380">
                  <c:v>0.75862068965517204</c:v>
                </c:pt>
                <c:pt idx="20381">
                  <c:v>0.76724137931034397</c:v>
                </c:pt>
                <c:pt idx="20382">
                  <c:v>0.77586206896551702</c:v>
                </c:pt>
                <c:pt idx="20383">
                  <c:v>0.78448275862068895</c:v>
                </c:pt>
                <c:pt idx="20384">
                  <c:v>0.79310344827586199</c:v>
                </c:pt>
                <c:pt idx="20385">
                  <c:v>0.80172413793103403</c:v>
                </c:pt>
                <c:pt idx="20386">
                  <c:v>0.81034482758620596</c:v>
                </c:pt>
                <c:pt idx="20387">
                  <c:v>0.818965517241379</c:v>
                </c:pt>
                <c:pt idx="20388">
                  <c:v>0.82758620689655105</c:v>
                </c:pt>
                <c:pt idx="20389">
                  <c:v>0.83620689655172398</c:v>
                </c:pt>
                <c:pt idx="20390">
                  <c:v>0.84482758620689602</c:v>
                </c:pt>
                <c:pt idx="20391">
                  <c:v>0.85344827586206895</c:v>
                </c:pt>
                <c:pt idx="20392">
                  <c:v>0.86206896551724099</c:v>
                </c:pt>
                <c:pt idx="20393">
                  <c:v>0.87068965517241304</c:v>
                </c:pt>
                <c:pt idx="20394">
                  <c:v>0.87931034482758597</c:v>
                </c:pt>
                <c:pt idx="20395">
                  <c:v>0.88793103448275801</c:v>
                </c:pt>
                <c:pt idx="20396">
                  <c:v>0.89655172413793105</c:v>
                </c:pt>
                <c:pt idx="20397">
                  <c:v>0.90517241379310298</c:v>
                </c:pt>
                <c:pt idx="20398">
                  <c:v>0.91379310344827502</c:v>
                </c:pt>
                <c:pt idx="20399">
                  <c:v>0.92241379310344795</c:v>
                </c:pt>
                <c:pt idx="20400">
                  <c:v>0.93103448275862</c:v>
                </c:pt>
                <c:pt idx="20401">
                  <c:v>0.93965517241379304</c:v>
                </c:pt>
                <c:pt idx="20402">
                  <c:v>0.94827586206896497</c:v>
                </c:pt>
                <c:pt idx="20403">
                  <c:v>0.95689655172413701</c:v>
                </c:pt>
                <c:pt idx="20404">
                  <c:v>0.96551724137931005</c:v>
                </c:pt>
                <c:pt idx="20405">
                  <c:v>0.97413793103448199</c:v>
                </c:pt>
                <c:pt idx="20406">
                  <c:v>0.98275862068965503</c:v>
                </c:pt>
                <c:pt idx="20407">
                  <c:v>0.99137931034482696</c:v>
                </c:pt>
                <c:pt idx="20408">
                  <c:v>0</c:v>
                </c:pt>
                <c:pt idx="20409">
                  <c:v>2.5000000000000001E-2</c:v>
                </c:pt>
                <c:pt idx="20410">
                  <c:v>0.05</c:v>
                </c:pt>
                <c:pt idx="20411">
                  <c:v>7.4999999999999997E-2</c:v>
                </c:pt>
                <c:pt idx="20412">
                  <c:v>0.1</c:v>
                </c:pt>
                <c:pt idx="20413">
                  <c:v>0.125</c:v>
                </c:pt>
                <c:pt idx="20414">
                  <c:v>0.15</c:v>
                </c:pt>
                <c:pt idx="20415">
                  <c:v>0.17499999999999999</c:v>
                </c:pt>
                <c:pt idx="20416">
                  <c:v>0.2</c:v>
                </c:pt>
                <c:pt idx="20417">
                  <c:v>0.22500000000000001</c:v>
                </c:pt>
                <c:pt idx="20418">
                  <c:v>0.25</c:v>
                </c:pt>
                <c:pt idx="20419">
                  <c:v>0.27500000000000002</c:v>
                </c:pt>
                <c:pt idx="20420">
                  <c:v>0.3</c:v>
                </c:pt>
                <c:pt idx="20421">
                  <c:v>0.32500000000000001</c:v>
                </c:pt>
                <c:pt idx="20422">
                  <c:v>0.35</c:v>
                </c:pt>
                <c:pt idx="20423">
                  <c:v>0.375</c:v>
                </c:pt>
                <c:pt idx="20424">
                  <c:v>0.4</c:v>
                </c:pt>
                <c:pt idx="20425">
                  <c:v>0.42499999999999999</c:v>
                </c:pt>
                <c:pt idx="20426">
                  <c:v>0.45</c:v>
                </c:pt>
                <c:pt idx="20427">
                  <c:v>0.47499999999999998</c:v>
                </c:pt>
                <c:pt idx="20428">
                  <c:v>0.5</c:v>
                </c:pt>
                <c:pt idx="20429">
                  <c:v>0.52500000000000002</c:v>
                </c:pt>
                <c:pt idx="20430">
                  <c:v>0.55000000000000004</c:v>
                </c:pt>
                <c:pt idx="20431">
                  <c:v>0.57499999999999996</c:v>
                </c:pt>
                <c:pt idx="20432">
                  <c:v>0.6</c:v>
                </c:pt>
                <c:pt idx="20433">
                  <c:v>0.625</c:v>
                </c:pt>
                <c:pt idx="20434">
                  <c:v>0.65</c:v>
                </c:pt>
                <c:pt idx="20435">
                  <c:v>0.67500000000000004</c:v>
                </c:pt>
                <c:pt idx="20436">
                  <c:v>0.7</c:v>
                </c:pt>
                <c:pt idx="20437">
                  <c:v>0.72499999999999998</c:v>
                </c:pt>
                <c:pt idx="20438">
                  <c:v>0.75</c:v>
                </c:pt>
                <c:pt idx="20439">
                  <c:v>0.77500000000000002</c:v>
                </c:pt>
                <c:pt idx="20440">
                  <c:v>0.8</c:v>
                </c:pt>
                <c:pt idx="20441">
                  <c:v>0.82499999999999996</c:v>
                </c:pt>
                <c:pt idx="20442">
                  <c:v>0.85</c:v>
                </c:pt>
                <c:pt idx="20443">
                  <c:v>0.875</c:v>
                </c:pt>
                <c:pt idx="20444">
                  <c:v>0.9</c:v>
                </c:pt>
                <c:pt idx="20445">
                  <c:v>0.92500000000000004</c:v>
                </c:pt>
                <c:pt idx="20446">
                  <c:v>0.95</c:v>
                </c:pt>
                <c:pt idx="20447">
                  <c:v>0.97499999999999998</c:v>
                </c:pt>
                <c:pt idx="20448">
                  <c:v>0</c:v>
                </c:pt>
                <c:pt idx="20449">
                  <c:v>2.8571428571428501E-2</c:v>
                </c:pt>
                <c:pt idx="20450">
                  <c:v>5.7142857142857099E-2</c:v>
                </c:pt>
                <c:pt idx="20451">
                  <c:v>8.5714285714285701E-2</c:v>
                </c:pt>
                <c:pt idx="20452">
                  <c:v>0.114285714285714</c:v>
                </c:pt>
                <c:pt idx="20453">
                  <c:v>0.14285714285714199</c:v>
                </c:pt>
                <c:pt idx="20454">
                  <c:v>0.17142857142857101</c:v>
                </c:pt>
                <c:pt idx="20455">
                  <c:v>0.2</c:v>
                </c:pt>
                <c:pt idx="20456">
                  <c:v>0.22857142857142801</c:v>
                </c:pt>
                <c:pt idx="20457">
                  <c:v>0.25714285714285701</c:v>
                </c:pt>
                <c:pt idx="20458">
                  <c:v>0.28571428571428498</c:v>
                </c:pt>
                <c:pt idx="20459">
                  <c:v>0.314285714285714</c:v>
                </c:pt>
                <c:pt idx="20460">
                  <c:v>0.34285714285714203</c:v>
                </c:pt>
                <c:pt idx="20461">
                  <c:v>0.371428571428571</c:v>
                </c:pt>
                <c:pt idx="20462">
                  <c:v>0.4</c:v>
                </c:pt>
                <c:pt idx="20463">
                  <c:v>0.42857142857142799</c:v>
                </c:pt>
                <c:pt idx="20464">
                  <c:v>0.45714285714285702</c:v>
                </c:pt>
                <c:pt idx="20465">
                  <c:v>0.48571428571428499</c:v>
                </c:pt>
                <c:pt idx="20466">
                  <c:v>0.51428571428571401</c:v>
                </c:pt>
                <c:pt idx="20467">
                  <c:v>0.54285714285714204</c:v>
                </c:pt>
                <c:pt idx="20468">
                  <c:v>0.57142857142857095</c:v>
                </c:pt>
                <c:pt idx="20469">
                  <c:v>0.6</c:v>
                </c:pt>
                <c:pt idx="20470">
                  <c:v>0.628571428571428</c:v>
                </c:pt>
                <c:pt idx="20471">
                  <c:v>0.65714285714285703</c:v>
                </c:pt>
                <c:pt idx="20472">
                  <c:v>0.68571428571428505</c:v>
                </c:pt>
                <c:pt idx="20473">
                  <c:v>0.71428571428571397</c:v>
                </c:pt>
                <c:pt idx="20474">
                  <c:v>0.74285714285714199</c:v>
                </c:pt>
                <c:pt idx="20475">
                  <c:v>0.77142857142857102</c:v>
                </c:pt>
                <c:pt idx="20476">
                  <c:v>0.8</c:v>
                </c:pt>
                <c:pt idx="20477">
                  <c:v>0.82857142857142796</c:v>
                </c:pt>
                <c:pt idx="20478">
                  <c:v>0.85714285714285698</c:v>
                </c:pt>
                <c:pt idx="20479">
                  <c:v>0.88571428571428501</c:v>
                </c:pt>
                <c:pt idx="20480">
                  <c:v>0.91428571428571404</c:v>
                </c:pt>
                <c:pt idx="20481">
                  <c:v>0.94285714285714195</c:v>
                </c:pt>
                <c:pt idx="20482">
                  <c:v>0.97142857142857097</c:v>
                </c:pt>
                <c:pt idx="20483">
                  <c:v>0</c:v>
                </c:pt>
                <c:pt idx="20484">
                  <c:v>1.51515151515151E-2</c:v>
                </c:pt>
                <c:pt idx="20485">
                  <c:v>3.03030303030303E-2</c:v>
                </c:pt>
                <c:pt idx="20486">
                  <c:v>4.54545454545454E-2</c:v>
                </c:pt>
                <c:pt idx="20487">
                  <c:v>6.0606060606060601E-2</c:v>
                </c:pt>
                <c:pt idx="20488">
                  <c:v>7.5757575757575704E-2</c:v>
                </c:pt>
                <c:pt idx="20489">
                  <c:v>9.0909090909090898E-2</c:v>
                </c:pt>
                <c:pt idx="20490">
                  <c:v>0.10606060606060599</c:v>
                </c:pt>
                <c:pt idx="20491">
                  <c:v>0.12121212121212099</c:v>
                </c:pt>
                <c:pt idx="20492">
                  <c:v>0.13636363636363599</c:v>
                </c:pt>
                <c:pt idx="20493">
                  <c:v>0.15151515151515099</c:v>
                </c:pt>
                <c:pt idx="20494">
                  <c:v>0.16666666666666599</c:v>
                </c:pt>
                <c:pt idx="20495">
                  <c:v>0.18181818181818099</c:v>
                </c:pt>
                <c:pt idx="20496">
                  <c:v>0.19696969696969599</c:v>
                </c:pt>
                <c:pt idx="20497">
                  <c:v>0.21212121212121199</c:v>
                </c:pt>
                <c:pt idx="20498">
                  <c:v>0.22727272727272699</c:v>
                </c:pt>
                <c:pt idx="20499">
                  <c:v>0.24242424242424199</c:v>
                </c:pt>
                <c:pt idx="20500">
                  <c:v>0.25757575757575701</c:v>
                </c:pt>
                <c:pt idx="20501">
                  <c:v>0.27272727272727199</c:v>
                </c:pt>
                <c:pt idx="20502">
                  <c:v>0.28787878787878701</c:v>
                </c:pt>
                <c:pt idx="20503">
                  <c:v>0.30303030303030298</c:v>
                </c:pt>
                <c:pt idx="20504">
                  <c:v>0.31818181818181801</c:v>
                </c:pt>
                <c:pt idx="20505">
                  <c:v>0.33333333333333298</c:v>
                </c:pt>
                <c:pt idx="20506">
                  <c:v>0.34848484848484801</c:v>
                </c:pt>
                <c:pt idx="20507">
                  <c:v>0.36363636363636298</c:v>
                </c:pt>
                <c:pt idx="20508">
                  <c:v>0.37878787878787801</c:v>
                </c:pt>
                <c:pt idx="20509">
                  <c:v>0.39393939393939298</c:v>
                </c:pt>
                <c:pt idx="20510">
                  <c:v>0.40909090909090901</c:v>
                </c:pt>
                <c:pt idx="20511">
                  <c:v>0.42424242424242398</c:v>
                </c:pt>
                <c:pt idx="20512">
                  <c:v>0.439393939393939</c:v>
                </c:pt>
                <c:pt idx="20513">
                  <c:v>0.45454545454545398</c:v>
                </c:pt>
                <c:pt idx="20514">
                  <c:v>0.469696969696969</c:v>
                </c:pt>
                <c:pt idx="20515">
                  <c:v>0.48484848484848397</c:v>
                </c:pt>
                <c:pt idx="20516">
                  <c:v>0.5</c:v>
                </c:pt>
                <c:pt idx="20517">
                  <c:v>0.51515151515151503</c:v>
                </c:pt>
                <c:pt idx="20518">
                  <c:v>0.53030303030303005</c:v>
                </c:pt>
                <c:pt idx="20519">
                  <c:v>0.54545454545454497</c:v>
                </c:pt>
                <c:pt idx="20520">
                  <c:v>0.56060606060606</c:v>
                </c:pt>
                <c:pt idx="20521">
                  <c:v>0.57575757575757502</c:v>
                </c:pt>
                <c:pt idx="20522">
                  <c:v>0.59090909090909005</c:v>
                </c:pt>
                <c:pt idx="20523">
                  <c:v>0.60606060606060597</c:v>
                </c:pt>
                <c:pt idx="20524">
                  <c:v>0.62121212121212099</c:v>
                </c:pt>
                <c:pt idx="20525">
                  <c:v>0.63636363636363602</c:v>
                </c:pt>
                <c:pt idx="20526">
                  <c:v>0.65151515151515105</c:v>
                </c:pt>
                <c:pt idx="20527">
                  <c:v>0.66666666666666596</c:v>
                </c:pt>
                <c:pt idx="20528">
                  <c:v>0.68181818181818099</c:v>
                </c:pt>
                <c:pt idx="20529">
                  <c:v>0.69696969696969702</c:v>
                </c:pt>
                <c:pt idx="20530">
                  <c:v>0.71212121212121204</c:v>
                </c:pt>
                <c:pt idx="20531">
                  <c:v>0.72727272727272696</c:v>
                </c:pt>
                <c:pt idx="20532">
                  <c:v>0.74242424242424199</c:v>
                </c:pt>
                <c:pt idx="20533">
                  <c:v>0.75757575757575701</c:v>
                </c:pt>
                <c:pt idx="20534">
                  <c:v>0.77272727272727204</c:v>
                </c:pt>
                <c:pt idx="20535">
                  <c:v>0.78787878787878696</c:v>
                </c:pt>
                <c:pt idx="20536">
                  <c:v>0.80303030303030298</c:v>
                </c:pt>
                <c:pt idx="20537">
                  <c:v>0.81818181818181801</c:v>
                </c:pt>
                <c:pt idx="20538">
                  <c:v>0.83333333333333304</c:v>
                </c:pt>
                <c:pt idx="20539">
                  <c:v>0.84848484848484795</c:v>
                </c:pt>
                <c:pt idx="20540">
                  <c:v>0.86363636363636298</c:v>
                </c:pt>
                <c:pt idx="20541">
                  <c:v>0.87878787878787801</c:v>
                </c:pt>
                <c:pt idx="20542">
                  <c:v>0.89393939393939303</c:v>
                </c:pt>
                <c:pt idx="20543">
                  <c:v>0.90909090909090895</c:v>
                </c:pt>
                <c:pt idx="20544">
                  <c:v>0.92424242424242398</c:v>
                </c:pt>
                <c:pt idx="20545">
                  <c:v>0.939393939393939</c:v>
                </c:pt>
                <c:pt idx="20546">
                  <c:v>0.95454545454545403</c:v>
                </c:pt>
                <c:pt idx="20547">
                  <c:v>0.96969696969696895</c:v>
                </c:pt>
                <c:pt idx="20548">
                  <c:v>0.98484848484848397</c:v>
                </c:pt>
                <c:pt idx="20549">
                  <c:v>0</c:v>
                </c:pt>
                <c:pt idx="20550">
                  <c:v>2.27272727272727E-2</c:v>
                </c:pt>
                <c:pt idx="20551">
                  <c:v>4.54545454545454E-2</c:v>
                </c:pt>
                <c:pt idx="20552">
                  <c:v>6.8181818181818094E-2</c:v>
                </c:pt>
                <c:pt idx="20553">
                  <c:v>9.0909090909090898E-2</c:v>
                </c:pt>
                <c:pt idx="20554">
                  <c:v>0.11363636363636299</c:v>
                </c:pt>
                <c:pt idx="20555">
                  <c:v>0.13636363636363599</c:v>
                </c:pt>
                <c:pt idx="20556">
                  <c:v>0.15909090909090901</c:v>
                </c:pt>
                <c:pt idx="20557">
                  <c:v>0.18181818181818099</c:v>
                </c:pt>
                <c:pt idx="20558">
                  <c:v>0.204545454545454</c:v>
                </c:pt>
                <c:pt idx="20559">
                  <c:v>0.22727272727272699</c:v>
                </c:pt>
                <c:pt idx="20560">
                  <c:v>0.25</c:v>
                </c:pt>
                <c:pt idx="20561">
                  <c:v>0.27272727272727199</c:v>
                </c:pt>
                <c:pt idx="20562">
                  <c:v>0.29545454545454503</c:v>
                </c:pt>
                <c:pt idx="20563">
                  <c:v>0.31818181818181801</c:v>
                </c:pt>
                <c:pt idx="20564">
                  <c:v>0.34090909090909</c:v>
                </c:pt>
                <c:pt idx="20565">
                  <c:v>0.36363636363636298</c:v>
                </c:pt>
                <c:pt idx="20566">
                  <c:v>0.38636363636363602</c:v>
                </c:pt>
                <c:pt idx="20567">
                  <c:v>0.40909090909090901</c:v>
                </c:pt>
                <c:pt idx="20568">
                  <c:v>0.43181818181818099</c:v>
                </c:pt>
                <c:pt idx="20569">
                  <c:v>0.45454545454545398</c:v>
                </c:pt>
                <c:pt idx="20570">
                  <c:v>0.47727272727272702</c:v>
                </c:pt>
                <c:pt idx="20571">
                  <c:v>0.5</c:v>
                </c:pt>
                <c:pt idx="20572">
                  <c:v>0.52272727272727204</c:v>
                </c:pt>
                <c:pt idx="20573">
                  <c:v>0.54545454545454497</c:v>
                </c:pt>
                <c:pt idx="20574">
                  <c:v>0.56818181818181801</c:v>
                </c:pt>
                <c:pt idx="20575">
                  <c:v>0.59090909090909005</c:v>
                </c:pt>
                <c:pt idx="20576">
                  <c:v>0.61363636363636298</c:v>
                </c:pt>
                <c:pt idx="20577">
                  <c:v>0.63636363636363602</c:v>
                </c:pt>
                <c:pt idx="20578">
                  <c:v>0.65909090909090895</c:v>
                </c:pt>
                <c:pt idx="20579">
                  <c:v>0.68181818181818099</c:v>
                </c:pt>
                <c:pt idx="20580">
                  <c:v>0.70454545454545403</c:v>
                </c:pt>
                <c:pt idx="20581">
                  <c:v>0.72727272727272696</c:v>
                </c:pt>
                <c:pt idx="20582">
                  <c:v>0.75</c:v>
                </c:pt>
                <c:pt idx="20583">
                  <c:v>0.77272727272727204</c:v>
                </c:pt>
                <c:pt idx="20584">
                  <c:v>0.79545454545454497</c:v>
                </c:pt>
                <c:pt idx="20585">
                  <c:v>0.81818181818181801</c:v>
                </c:pt>
                <c:pt idx="20586">
                  <c:v>0.84090909090909005</c:v>
                </c:pt>
                <c:pt idx="20587">
                  <c:v>0.86363636363636298</c:v>
                </c:pt>
                <c:pt idx="20588">
                  <c:v>0.88636363636363602</c:v>
                </c:pt>
                <c:pt idx="20589">
                  <c:v>0.90909090909090895</c:v>
                </c:pt>
                <c:pt idx="20590">
                  <c:v>0.93181818181818099</c:v>
                </c:pt>
                <c:pt idx="20591">
                  <c:v>0.95454545454545403</c:v>
                </c:pt>
                <c:pt idx="20592">
                  <c:v>0.97727272727272696</c:v>
                </c:pt>
                <c:pt idx="20593">
                  <c:v>0</c:v>
                </c:pt>
                <c:pt idx="20594">
                  <c:v>8.3333333333333301E-2</c:v>
                </c:pt>
                <c:pt idx="20595">
                  <c:v>0.16666666666666599</c:v>
                </c:pt>
                <c:pt idx="20596">
                  <c:v>0.25</c:v>
                </c:pt>
                <c:pt idx="20597">
                  <c:v>0.33333333333333298</c:v>
                </c:pt>
                <c:pt idx="20598">
                  <c:v>0.41666666666666602</c:v>
                </c:pt>
                <c:pt idx="20599">
                  <c:v>0.5</c:v>
                </c:pt>
                <c:pt idx="20600">
                  <c:v>0.58333333333333304</c:v>
                </c:pt>
                <c:pt idx="20601">
                  <c:v>0.66666666666666596</c:v>
                </c:pt>
                <c:pt idx="20602">
                  <c:v>0.75</c:v>
                </c:pt>
                <c:pt idx="20603">
                  <c:v>0.83333333333333304</c:v>
                </c:pt>
                <c:pt idx="20604">
                  <c:v>0.91666666666666596</c:v>
                </c:pt>
                <c:pt idx="20605">
                  <c:v>0</c:v>
                </c:pt>
                <c:pt idx="20606">
                  <c:v>0.25</c:v>
                </c:pt>
                <c:pt idx="20607">
                  <c:v>0.5</c:v>
                </c:pt>
                <c:pt idx="20608">
                  <c:v>0.75</c:v>
                </c:pt>
                <c:pt idx="20609">
                  <c:v>0</c:v>
                </c:pt>
                <c:pt idx="20610">
                  <c:v>8.3333333333333301E-2</c:v>
                </c:pt>
                <c:pt idx="20611">
                  <c:v>0.16666666666666599</c:v>
                </c:pt>
                <c:pt idx="20612">
                  <c:v>0.25</c:v>
                </c:pt>
                <c:pt idx="20613">
                  <c:v>0.33333333333333298</c:v>
                </c:pt>
                <c:pt idx="20614">
                  <c:v>0.41666666666666602</c:v>
                </c:pt>
                <c:pt idx="20615">
                  <c:v>0.5</c:v>
                </c:pt>
                <c:pt idx="20616">
                  <c:v>0.58333333333333304</c:v>
                </c:pt>
                <c:pt idx="20617">
                  <c:v>0.66666666666666596</c:v>
                </c:pt>
                <c:pt idx="20618">
                  <c:v>0.75</c:v>
                </c:pt>
                <c:pt idx="20619">
                  <c:v>0.83333333333333304</c:v>
                </c:pt>
                <c:pt idx="20620">
                  <c:v>0.91666666666666596</c:v>
                </c:pt>
                <c:pt idx="20621">
                  <c:v>0</c:v>
                </c:pt>
                <c:pt idx="20622">
                  <c:v>0.16666666666666599</c:v>
                </c:pt>
                <c:pt idx="20623">
                  <c:v>0.33333333333333298</c:v>
                </c:pt>
                <c:pt idx="20624">
                  <c:v>0.5</c:v>
                </c:pt>
                <c:pt idx="20625">
                  <c:v>0.66666666666666596</c:v>
                </c:pt>
                <c:pt idx="20626">
                  <c:v>0.83333333333333304</c:v>
                </c:pt>
                <c:pt idx="20627">
                  <c:v>0</c:v>
                </c:pt>
                <c:pt idx="20628">
                  <c:v>3.03030303030303E-2</c:v>
                </c:pt>
                <c:pt idx="20629">
                  <c:v>6.0606060606060601E-2</c:v>
                </c:pt>
                <c:pt idx="20630">
                  <c:v>9.0909090909090898E-2</c:v>
                </c:pt>
                <c:pt idx="20631">
                  <c:v>0.12121212121212099</c:v>
                </c:pt>
                <c:pt idx="20632">
                  <c:v>0.15151515151515099</c:v>
                </c:pt>
                <c:pt idx="20633">
                  <c:v>0.18181818181818099</c:v>
                </c:pt>
                <c:pt idx="20634">
                  <c:v>0.21212121212121199</c:v>
                </c:pt>
                <c:pt idx="20635">
                  <c:v>0.24242424242424199</c:v>
                </c:pt>
                <c:pt idx="20636">
                  <c:v>0.27272727272727199</c:v>
                </c:pt>
                <c:pt idx="20637">
                  <c:v>0.30303030303030298</c:v>
                </c:pt>
                <c:pt idx="20638">
                  <c:v>0.33333333333333298</c:v>
                </c:pt>
                <c:pt idx="20639">
                  <c:v>0.36363636363636298</c:v>
                </c:pt>
                <c:pt idx="20640">
                  <c:v>0.39393939393939298</c:v>
                </c:pt>
                <c:pt idx="20641">
                  <c:v>0.42424242424242398</c:v>
                </c:pt>
                <c:pt idx="20642">
                  <c:v>0.45454545454545398</c:v>
                </c:pt>
                <c:pt idx="20643">
                  <c:v>0.48484848484848397</c:v>
                </c:pt>
                <c:pt idx="20644">
                  <c:v>0.51515151515151503</c:v>
                </c:pt>
                <c:pt idx="20645">
                  <c:v>0.54545454545454497</c:v>
                </c:pt>
                <c:pt idx="20646">
                  <c:v>0.57575757575757502</c:v>
                </c:pt>
                <c:pt idx="20647">
                  <c:v>0.60606060606060597</c:v>
                </c:pt>
                <c:pt idx="20648">
                  <c:v>0.63636363636363602</c:v>
                </c:pt>
                <c:pt idx="20649">
                  <c:v>0.66666666666666596</c:v>
                </c:pt>
                <c:pt idx="20650">
                  <c:v>0.69696969696969702</c:v>
                </c:pt>
                <c:pt idx="20651">
                  <c:v>0.72727272727272696</c:v>
                </c:pt>
                <c:pt idx="20652">
                  <c:v>0.75757575757575701</c:v>
                </c:pt>
                <c:pt idx="20653">
                  <c:v>0.78787878787878696</c:v>
                </c:pt>
                <c:pt idx="20654">
                  <c:v>0.81818181818181801</c:v>
                </c:pt>
                <c:pt idx="20655">
                  <c:v>0.84848484848484795</c:v>
                </c:pt>
                <c:pt idx="20656">
                  <c:v>0.87878787878787801</c:v>
                </c:pt>
                <c:pt idx="20657">
                  <c:v>0.90909090909090895</c:v>
                </c:pt>
                <c:pt idx="20658">
                  <c:v>0.939393939393939</c:v>
                </c:pt>
                <c:pt idx="20659">
                  <c:v>0.96969696969696895</c:v>
                </c:pt>
                <c:pt idx="20660">
                  <c:v>0</c:v>
                </c:pt>
                <c:pt idx="20661">
                  <c:v>2.94117647058823E-2</c:v>
                </c:pt>
                <c:pt idx="20662">
                  <c:v>5.8823529411764698E-2</c:v>
                </c:pt>
                <c:pt idx="20663">
                  <c:v>8.8235294117646995E-2</c:v>
                </c:pt>
                <c:pt idx="20664">
                  <c:v>0.11764705882352899</c:v>
                </c:pt>
                <c:pt idx="20665">
                  <c:v>0.14705882352941099</c:v>
                </c:pt>
                <c:pt idx="20666">
                  <c:v>0.17647058823529399</c:v>
                </c:pt>
                <c:pt idx="20667">
                  <c:v>0.20588235294117599</c:v>
                </c:pt>
                <c:pt idx="20668">
                  <c:v>0.23529411764705799</c:v>
                </c:pt>
                <c:pt idx="20669">
                  <c:v>0.26470588235294101</c:v>
                </c:pt>
                <c:pt idx="20670">
                  <c:v>0.29411764705882298</c:v>
                </c:pt>
                <c:pt idx="20671">
                  <c:v>0.32352941176470501</c:v>
                </c:pt>
                <c:pt idx="20672">
                  <c:v>0.35294117647058798</c:v>
                </c:pt>
                <c:pt idx="20673">
                  <c:v>0.38235294117647001</c:v>
                </c:pt>
                <c:pt idx="20674">
                  <c:v>0.41176470588235198</c:v>
                </c:pt>
                <c:pt idx="20675">
                  <c:v>0.441176470588235</c:v>
                </c:pt>
                <c:pt idx="20676">
                  <c:v>0.47058823529411697</c:v>
                </c:pt>
                <c:pt idx="20677">
                  <c:v>0.5</c:v>
                </c:pt>
                <c:pt idx="20678">
                  <c:v>0.52941176470588203</c:v>
                </c:pt>
                <c:pt idx="20679">
                  <c:v>0.55882352941176405</c:v>
                </c:pt>
                <c:pt idx="20680">
                  <c:v>0.58823529411764697</c:v>
                </c:pt>
                <c:pt idx="20681">
                  <c:v>0.61764705882352899</c:v>
                </c:pt>
                <c:pt idx="20682">
                  <c:v>0.64705882352941102</c:v>
                </c:pt>
                <c:pt idx="20683">
                  <c:v>0.67647058823529405</c:v>
                </c:pt>
                <c:pt idx="20684">
                  <c:v>0.70588235294117596</c:v>
                </c:pt>
                <c:pt idx="20685">
                  <c:v>0.73529411764705799</c:v>
                </c:pt>
                <c:pt idx="20686">
                  <c:v>0.76470588235294101</c:v>
                </c:pt>
                <c:pt idx="20687">
                  <c:v>0.79411764705882304</c:v>
                </c:pt>
                <c:pt idx="20688">
                  <c:v>0.82352941176470495</c:v>
                </c:pt>
                <c:pt idx="20689">
                  <c:v>0.85294117647058798</c:v>
                </c:pt>
                <c:pt idx="20690">
                  <c:v>0.88235294117647001</c:v>
                </c:pt>
                <c:pt idx="20691">
                  <c:v>0.91176470588235203</c:v>
                </c:pt>
                <c:pt idx="20692">
                  <c:v>0.94117647058823495</c:v>
                </c:pt>
                <c:pt idx="20693">
                  <c:v>0.97058823529411697</c:v>
                </c:pt>
                <c:pt idx="20694">
                  <c:v>0</c:v>
                </c:pt>
                <c:pt idx="20695">
                  <c:v>2.7027027027027001E-2</c:v>
                </c:pt>
                <c:pt idx="20696">
                  <c:v>5.4054054054054002E-2</c:v>
                </c:pt>
                <c:pt idx="20697">
                  <c:v>8.1081081081081002E-2</c:v>
                </c:pt>
                <c:pt idx="20698">
                  <c:v>0.108108108108108</c:v>
                </c:pt>
                <c:pt idx="20699">
                  <c:v>0.135135135135135</c:v>
                </c:pt>
                <c:pt idx="20700">
                  <c:v>0.162162162162162</c:v>
                </c:pt>
                <c:pt idx="20701">
                  <c:v>0.18918918918918901</c:v>
                </c:pt>
                <c:pt idx="20702">
                  <c:v>0.21621621621621601</c:v>
                </c:pt>
                <c:pt idx="20703">
                  <c:v>0.24324324324324301</c:v>
                </c:pt>
                <c:pt idx="20704">
                  <c:v>0.27027027027027001</c:v>
                </c:pt>
                <c:pt idx="20705">
                  <c:v>0.29729729729729698</c:v>
                </c:pt>
                <c:pt idx="20706">
                  <c:v>0.32432432432432401</c:v>
                </c:pt>
                <c:pt idx="20707">
                  <c:v>0.35135135135135098</c:v>
                </c:pt>
                <c:pt idx="20708">
                  <c:v>0.37837837837837801</c:v>
                </c:pt>
                <c:pt idx="20709">
                  <c:v>0.40540540540540498</c:v>
                </c:pt>
                <c:pt idx="20710">
                  <c:v>0.43243243243243201</c:v>
                </c:pt>
                <c:pt idx="20711">
                  <c:v>0.45945945945945899</c:v>
                </c:pt>
                <c:pt idx="20712">
                  <c:v>0.48648648648648601</c:v>
                </c:pt>
                <c:pt idx="20713">
                  <c:v>0.51351351351351304</c:v>
                </c:pt>
                <c:pt idx="20714">
                  <c:v>0.54054054054054002</c:v>
                </c:pt>
                <c:pt idx="20715">
                  <c:v>0.56756756756756699</c:v>
                </c:pt>
                <c:pt idx="20716">
                  <c:v>0.59459459459459396</c:v>
                </c:pt>
                <c:pt idx="20717">
                  <c:v>0.62162162162162105</c:v>
                </c:pt>
                <c:pt idx="20718">
                  <c:v>0.64864864864864802</c:v>
                </c:pt>
                <c:pt idx="20719">
                  <c:v>0.67567567567567499</c:v>
                </c:pt>
                <c:pt idx="20720">
                  <c:v>0.70270270270270196</c:v>
                </c:pt>
                <c:pt idx="20721">
                  <c:v>0.72972972972972905</c:v>
                </c:pt>
                <c:pt idx="20722">
                  <c:v>0.75675675675675602</c:v>
                </c:pt>
                <c:pt idx="20723">
                  <c:v>0.78378378378378299</c:v>
                </c:pt>
                <c:pt idx="20724">
                  <c:v>0.81081081081080997</c:v>
                </c:pt>
                <c:pt idx="20725">
                  <c:v>0.83783783783783705</c:v>
                </c:pt>
                <c:pt idx="20726">
                  <c:v>0.86486486486486402</c:v>
                </c:pt>
                <c:pt idx="20727">
                  <c:v>0.891891891891891</c:v>
                </c:pt>
                <c:pt idx="20728">
                  <c:v>0.91891891891891897</c:v>
                </c:pt>
                <c:pt idx="20729">
                  <c:v>0.94594594594594505</c:v>
                </c:pt>
                <c:pt idx="20730">
                  <c:v>0.97297297297297303</c:v>
                </c:pt>
                <c:pt idx="20731">
                  <c:v>0</c:v>
                </c:pt>
                <c:pt idx="20732">
                  <c:v>3.125E-2</c:v>
                </c:pt>
                <c:pt idx="20733">
                  <c:v>6.25E-2</c:v>
                </c:pt>
                <c:pt idx="20734">
                  <c:v>9.375E-2</c:v>
                </c:pt>
                <c:pt idx="20735">
                  <c:v>0.125</c:v>
                </c:pt>
                <c:pt idx="20736">
                  <c:v>0.15625</c:v>
                </c:pt>
                <c:pt idx="20737">
                  <c:v>0.1875</c:v>
                </c:pt>
                <c:pt idx="20738">
                  <c:v>0.21875</c:v>
                </c:pt>
                <c:pt idx="20739">
                  <c:v>0.25</c:v>
                </c:pt>
                <c:pt idx="20740">
                  <c:v>0.28125</c:v>
                </c:pt>
                <c:pt idx="20741">
                  <c:v>0.3125</c:v>
                </c:pt>
                <c:pt idx="20742">
                  <c:v>0.34375</c:v>
                </c:pt>
                <c:pt idx="20743">
                  <c:v>0.375</c:v>
                </c:pt>
                <c:pt idx="20744">
                  <c:v>0.40625</c:v>
                </c:pt>
                <c:pt idx="20745">
                  <c:v>0.4375</c:v>
                </c:pt>
                <c:pt idx="20746">
                  <c:v>0.46875</c:v>
                </c:pt>
                <c:pt idx="20747">
                  <c:v>0.5</c:v>
                </c:pt>
                <c:pt idx="20748">
                  <c:v>0.53125</c:v>
                </c:pt>
                <c:pt idx="20749">
                  <c:v>0.5625</c:v>
                </c:pt>
                <c:pt idx="20750">
                  <c:v>0.59375</c:v>
                </c:pt>
                <c:pt idx="20751">
                  <c:v>0.625</c:v>
                </c:pt>
                <c:pt idx="20752">
                  <c:v>0.65625</c:v>
                </c:pt>
                <c:pt idx="20753">
                  <c:v>0.6875</c:v>
                </c:pt>
                <c:pt idx="20754">
                  <c:v>0.71875</c:v>
                </c:pt>
                <c:pt idx="20755">
                  <c:v>0.75</c:v>
                </c:pt>
                <c:pt idx="20756">
                  <c:v>0.78125</c:v>
                </c:pt>
                <c:pt idx="20757">
                  <c:v>0.8125</c:v>
                </c:pt>
                <c:pt idx="20758">
                  <c:v>0.84375</c:v>
                </c:pt>
                <c:pt idx="20759">
                  <c:v>0.875</c:v>
                </c:pt>
                <c:pt idx="20760">
                  <c:v>0.90625</c:v>
                </c:pt>
                <c:pt idx="20761">
                  <c:v>0.9375</c:v>
                </c:pt>
                <c:pt idx="20762">
                  <c:v>0.96875</c:v>
                </c:pt>
                <c:pt idx="20763">
                  <c:v>0</c:v>
                </c:pt>
                <c:pt idx="20764">
                  <c:v>2.2222222222222199E-2</c:v>
                </c:pt>
                <c:pt idx="20765">
                  <c:v>4.4444444444444398E-2</c:v>
                </c:pt>
                <c:pt idx="20766">
                  <c:v>6.6666666666666596E-2</c:v>
                </c:pt>
                <c:pt idx="20767">
                  <c:v>8.8888888888888795E-2</c:v>
                </c:pt>
                <c:pt idx="20768">
                  <c:v>0.11111111111111099</c:v>
                </c:pt>
                <c:pt idx="20769">
                  <c:v>0.133333333333333</c:v>
                </c:pt>
                <c:pt idx="20770">
                  <c:v>0.155555555555555</c:v>
                </c:pt>
                <c:pt idx="20771">
                  <c:v>0.17777777777777701</c:v>
                </c:pt>
                <c:pt idx="20772">
                  <c:v>0.2</c:v>
                </c:pt>
                <c:pt idx="20773">
                  <c:v>0.22222222222222199</c:v>
                </c:pt>
                <c:pt idx="20774">
                  <c:v>0.24444444444444399</c:v>
                </c:pt>
                <c:pt idx="20775">
                  <c:v>0.266666666666666</c:v>
                </c:pt>
                <c:pt idx="20776">
                  <c:v>0.28888888888888797</c:v>
                </c:pt>
                <c:pt idx="20777">
                  <c:v>0.31111111111111101</c:v>
                </c:pt>
                <c:pt idx="20778">
                  <c:v>0.33333333333333298</c:v>
                </c:pt>
                <c:pt idx="20779">
                  <c:v>0.35555555555555501</c:v>
                </c:pt>
                <c:pt idx="20780">
                  <c:v>0.37777777777777699</c:v>
                </c:pt>
                <c:pt idx="20781">
                  <c:v>0.4</c:v>
                </c:pt>
                <c:pt idx="20782">
                  <c:v>0.422222222222222</c:v>
                </c:pt>
                <c:pt idx="20783">
                  <c:v>0.44444444444444398</c:v>
                </c:pt>
                <c:pt idx="20784">
                  <c:v>0.46666666666666601</c:v>
                </c:pt>
                <c:pt idx="20785">
                  <c:v>0.48888888888888798</c:v>
                </c:pt>
                <c:pt idx="20786">
                  <c:v>0.51111111111111096</c:v>
                </c:pt>
                <c:pt idx="20787">
                  <c:v>0.53333333333333299</c:v>
                </c:pt>
                <c:pt idx="20788">
                  <c:v>0.55555555555555503</c:v>
                </c:pt>
                <c:pt idx="20789">
                  <c:v>0.57777777777777695</c:v>
                </c:pt>
                <c:pt idx="20790">
                  <c:v>0.6</c:v>
                </c:pt>
                <c:pt idx="20791">
                  <c:v>0.62222222222222201</c:v>
                </c:pt>
                <c:pt idx="20792">
                  <c:v>0.64444444444444404</c:v>
                </c:pt>
                <c:pt idx="20793">
                  <c:v>0.66666666666666596</c:v>
                </c:pt>
                <c:pt idx="20794">
                  <c:v>0.688888888888888</c:v>
                </c:pt>
                <c:pt idx="20795">
                  <c:v>0.71111111111111103</c:v>
                </c:pt>
                <c:pt idx="20796">
                  <c:v>0.73333333333333295</c:v>
                </c:pt>
                <c:pt idx="20797">
                  <c:v>0.75555555555555498</c:v>
                </c:pt>
                <c:pt idx="20798">
                  <c:v>0.77777777777777701</c:v>
                </c:pt>
                <c:pt idx="20799">
                  <c:v>0.8</c:v>
                </c:pt>
                <c:pt idx="20800">
                  <c:v>0.82222222222222197</c:v>
                </c:pt>
                <c:pt idx="20801">
                  <c:v>0.844444444444444</c:v>
                </c:pt>
                <c:pt idx="20802">
                  <c:v>0.86666666666666603</c:v>
                </c:pt>
                <c:pt idx="20803">
                  <c:v>0.88888888888888795</c:v>
                </c:pt>
                <c:pt idx="20804">
                  <c:v>0.91111111111111098</c:v>
                </c:pt>
                <c:pt idx="20805">
                  <c:v>0.93333333333333302</c:v>
                </c:pt>
                <c:pt idx="20806">
                  <c:v>0.95555555555555505</c:v>
                </c:pt>
                <c:pt idx="20807">
                  <c:v>0.97777777777777697</c:v>
                </c:pt>
                <c:pt idx="20808">
                  <c:v>0</c:v>
                </c:pt>
                <c:pt idx="20809">
                  <c:v>2.6315789473684199E-2</c:v>
                </c:pt>
                <c:pt idx="20810">
                  <c:v>5.2631578947368397E-2</c:v>
                </c:pt>
                <c:pt idx="20811">
                  <c:v>7.8947368421052599E-2</c:v>
                </c:pt>
                <c:pt idx="20812">
                  <c:v>0.105263157894736</c:v>
                </c:pt>
                <c:pt idx="20813">
                  <c:v>0.13157894736842099</c:v>
                </c:pt>
                <c:pt idx="20814">
                  <c:v>0.157894736842105</c:v>
                </c:pt>
                <c:pt idx="20815">
                  <c:v>0.18421052631578899</c:v>
                </c:pt>
                <c:pt idx="20816">
                  <c:v>0.21052631578947301</c:v>
                </c:pt>
                <c:pt idx="20817">
                  <c:v>0.23684210526315699</c:v>
                </c:pt>
                <c:pt idx="20818">
                  <c:v>0.26315789473684198</c:v>
                </c:pt>
                <c:pt idx="20819">
                  <c:v>0.28947368421052599</c:v>
                </c:pt>
                <c:pt idx="20820">
                  <c:v>0.31578947368421001</c:v>
                </c:pt>
                <c:pt idx="20821">
                  <c:v>0.34210526315789402</c:v>
                </c:pt>
                <c:pt idx="20822">
                  <c:v>0.36842105263157798</c:v>
                </c:pt>
                <c:pt idx="20823">
                  <c:v>0.394736842105263</c:v>
                </c:pt>
                <c:pt idx="20824">
                  <c:v>0.42105263157894701</c:v>
                </c:pt>
                <c:pt idx="20825">
                  <c:v>0.44736842105263103</c:v>
                </c:pt>
                <c:pt idx="20826">
                  <c:v>0.47368421052631499</c:v>
                </c:pt>
                <c:pt idx="20827">
                  <c:v>0.5</c:v>
                </c:pt>
                <c:pt idx="20828">
                  <c:v>0.52631578947368396</c:v>
                </c:pt>
                <c:pt idx="20829">
                  <c:v>0.55263157894736803</c:v>
                </c:pt>
                <c:pt idx="20830">
                  <c:v>0.57894736842105199</c:v>
                </c:pt>
                <c:pt idx="20831">
                  <c:v>0.60526315789473595</c:v>
                </c:pt>
                <c:pt idx="20832">
                  <c:v>0.63157894736842102</c:v>
                </c:pt>
                <c:pt idx="20833">
                  <c:v>0.65789473684210498</c:v>
                </c:pt>
                <c:pt idx="20834">
                  <c:v>0.68421052631578905</c:v>
                </c:pt>
                <c:pt idx="20835">
                  <c:v>0.71052631578947301</c:v>
                </c:pt>
                <c:pt idx="20836">
                  <c:v>0.73684210526315697</c:v>
                </c:pt>
                <c:pt idx="20837">
                  <c:v>0.76315789473684204</c:v>
                </c:pt>
                <c:pt idx="20838">
                  <c:v>0.78947368421052599</c:v>
                </c:pt>
                <c:pt idx="20839">
                  <c:v>0.81578947368420995</c:v>
                </c:pt>
                <c:pt idx="20840">
                  <c:v>0.84210526315789402</c:v>
                </c:pt>
                <c:pt idx="20841">
                  <c:v>0.86842105263157898</c:v>
                </c:pt>
                <c:pt idx="20842">
                  <c:v>0.89473684210526305</c:v>
                </c:pt>
                <c:pt idx="20843">
                  <c:v>0.92105263157894701</c:v>
                </c:pt>
                <c:pt idx="20844">
                  <c:v>0.94736842105263097</c:v>
                </c:pt>
                <c:pt idx="20845">
                  <c:v>0.97368421052631504</c:v>
                </c:pt>
                <c:pt idx="20846">
                  <c:v>0</c:v>
                </c:pt>
                <c:pt idx="20847">
                  <c:v>2.94117647058823E-2</c:v>
                </c:pt>
                <c:pt idx="20848">
                  <c:v>5.8823529411764698E-2</c:v>
                </c:pt>
                <c:pt idx="20849">
                  <c:v>8.8235294117646995E-2</c:v>
                </c:pt>
                <c:pt idx="20850">
                  <c:v>0.11764705882352899</c:v>
                </c:pt>
                <c:pt idx="20851">
                  <c:v>0.14705882352941099</c:v>
                </c:pt>
                <c:pt idx="20852">
                  <c:v>0.17647058823529399</c:v>
                </c:pt>
                <c:pt idx="20853">
                  <c:v>0.20588235294117599</c:v>
                </c:pt>
                <c:pt idx="20854">
                  <c:v>0.23529411764705799</c:v>
                </c:pt>
                <c:pt idx="20855">
                  <c:v>0.26470588235294101</c:v>
                </c:pt>
                <c:pt idx="20856">
                  <c:v>0.29411764705882298</c:v>
                </c:pt>
                <c:pt idx="20857">
                  <c:v>0.32352941176470501</c:v>
                </c:pt>
                <c:pt idx="20858">
                  <c:v>0.35294117647058798</c:v>
                </c:pt>
                <c:pt idx="20859">
                  <c:v>0.38235294117647001</c:v>
                </c:pt>
                <c:pt idx="20860">
                  <c:v>0.41176470588235198</c:v>
                </c:pt>
                <c:pt idx="20861">
                  <c:v>0.441176470588235</c:v>
                </c:pt>
                <c:pt idx="20862">
                  <c:v>0.47058823529411697</c:v>
                </c:pt>
                <c:pt idx="20863">
                  <c:v>0.5</c:v>
                </c:pt>
                <c:pt idx="20864">
                  <c:v>0.52941176470588203</c:v>
                </c:pt>
                <c:pt idx="20865">
                  <c:v>0.55882352941176405</c:v>
                </c:pt>
                <c:pt idx="20866">
                  <c:v>0.58823529411764697</c:v>
                </c:pt>
                <c:pt idx="20867">
                  <c:v>0.61764705882352899</c:v>
                </c:pt>
                <c:pt idx="20868">
                  <c:v>0.64705882352941102</c:v>
                </c:pt>
                <c:pt idx="20869">
                  <c:v>0.67647058823529405</c:v>
                </c:pt>
                <c:pt idx="20870">
                  <c:v>0.70588235294117596</c:v>
                </c:pt>
                <c:pt idx="20871">
                  <c:v>0.73529411764705799</c:v>
                </c:pt>
                <c:pt idx="20872">
                  <c:v>0.76470588235294101</c:v>
                </c:pt>
                <c:pt idx="20873">
                  <c:v>0.79411764705882304</c:v>
                </c:pt>
                <c:pt idx="20874">
                  <c:v>0.82352941176470495</c:v>
                </c:pt>
                <c:pt idx="20875">
                  <c:v>0.85294117647058798</c:v>
                </c:pt>
                <c:pt idx="20876">
                  <c:v>0.88235294117647001</c:v>
                </c:pt>
                <c:pt idx="20877">
                  <c:v>0.91176470588235203</c:v>
                </c:pt>
                <c:pt idx="20878">
                  <c:v>0.94117647058823495</c:v>
                </c:pt>
                <c:pt idx="20879">
                  <c:v>0.97058823529411697</c:v>
                </c:pt>
                <c:pt idx="20880">
                  <c:v>0</c:v>
                </c:pt>
                <c:pt idx="20881">
                  <c:v>8.6206896551724102E-3</c:v>
                </c:pt>
                <c:pt idx="20882">
                  <c:v>1.72413793103448E-2</c:v>
                </c:pt>
                <c:pt idx="20883">
                  <c:v>2.5862068965517199E-2</c:v>
                </c:pt>
                <c:pt idx="20884">
                  <c:v>3.4482758620689599E-2</c:v>
                </c:pt>
                <c:pt idx="20885">
                  <c:v>4.3103448275862002E-2</c:v>
                </c:pt>
                <c:pt idx="20886">
                  <c:v>5.1724137931034399E-2</c:v>
                </c:pt>
                <c:pt idx="20887">
                  <c:v>6.0344827586206899E-2</c:v>
                </c:pt>
                <c:pt idx="20888">
                  <c:v>6.8965517241379296E-2</c:v>
                </c:pt>
                <c:pt idx="20889">
                  <c:v>7.7586206896551699E-2</c:v>
                </c:pt>
                <c:pt idx="20890">
                  <c:v>8.6206896551724102E-2</c:v>
                </c:pt>
                <c:pt idx="20891">
                  <c:v>9.4827586206896505E-2</c:v>
                </c:pt>
                <c:pt idx="20892">
                  <c:v>0.10344827586206801</c:v>
                </c:pt>
                <c:pt idx="20893">
                  <c:v>0.11206896551724101</c:v>
                </c:pt>
                <c:pt idx="20894">
                  <c:v>0.12068965517241299</c:v>
                </c:pt>
                <c:pt idx="20895">
                  <c:v>0.12931034482758599</c:v>
                </c:pt>
                <c:pt idx="20896">
                  <c:v>0.13793103448275801</c:v>
                </c:pt>
                <c:pt idx="20897">
                  <c:v>0.14655172413793099</c:v>
                </c:pt>
                <c:pt idx="20898">
                  <c:v>0.15517241379310301</c:v>
                </c:pt>
                <c:pt idx="20899">
                  <c:v>0.163793103448275</c:v>
                </c:pt>
                <c:pt idx="20900">
                  <c:v>0.17241379310344801</c:v>
                </c:pt>
                <c:pt idx="20901">
                  <c:v>0.18103448275862</c:v>
                </c:pt>
                <c:pt idx="20902">
                  <c:v>0.18965517241379301</c:v>
                </c:pt>
                <c:pt idx="20903">
                  <c:v>0.198275862068965</c:v>
                </c:pt>
                <c:pt idx="20904">
                  <c:v>0.20689655172413701</c:v>
                </c:pt>
                <c:pt idx="20905">
                  <c:v>0.21551724137931</c:v>
                </c:pt>
                <c:pt idx="20906">
                  <c:v>0.22413793103448201</c:v>
                </c:pt>
                <c:pt idx="20907">
                  <c:v>0.232758620689655</c:v>
                </c:pt>
                <c:pt idx="20908">
                  <c:v>0.24137931034482701</c:v>
                </c:pt>
                <c:pt idx="20909">
                  <c:v>0.25</c:v>
                </c:pt>
                <c:pt idx="20910">
                  <c:v>0.25862068965517199</c:v>
                </c:pt>
                <c:pt idx="20911">
                  <c:v>0.26724137931034397</c:v>
                </c:pt>
                <c:pt idx="20912">
                  <c:v>0.27586206896551702</c:v>
                </c:pt>
                <c:pt idx="20913">
                  <c:v>0.284482758620689</c:v>
                </c:pt>
                <c:pt idx="20914">
                  <c:v>0.29310344827586199</c:v>
                </c:pt>
                <c:pt idx="20915">
                  <c:v>0.30172413793103398</c:v>
                </c:pt>
                <c:pt idx="20916">
                  <c:v>0.31034482758620602</c:v>
                </c:pt>
                <c:pt idx="20917">
                  <c:v>0.318965517241379</c:v>
                </c:pt>
                <c:pt idx="20918">
                  <c:v>0.32758620689655099</c:v>
                </c:pt>
                <c:pt idx="20919">
                  <c:v>0.33620689655172398</c:v>
                </c:pt>
                <c:pt idx="20920">
                  <c:v>0.34482758620689602</c:v>
                </c:pt>
                <c:pt idx="20921">
                  <c:v>0.35344827586206801</c:v>
                </c:pt>
                <c:pt idx="20922">
                  <c:v>0.36206896551724099</c:v>
                </c:pt>
                <c:pt idx="20923">
                  <c:v>0.37068965517241298</c:v>
                </c:pt>
                <c:pt idx="20924">
                  <c:v>0.37931034482758602</c:v>
                </c:pt>
                <c:pt idx="20925">
                  <c:v>0.38793103448275801</c:v>
                </c:pt>
                <c:pt idx="20926">
                  <c:v>0.39655172413793099</c:v>
                </c:pt>
                <c:pt idx="20927">
                  <c:v>0.40517241379310298</c:v>
                </c:pt>
                <c:pt idx="20928">
                  <c:v>0.41379310344827502</c:v>
                </c:pt>
                <c:pt idx="20929">
                  <c:v>0.42241379310344801</c:v>
                </c:pt>
                <c:pt idx="20930">
                  <c:v>0.43103448275862</c:v>
                </c:pt>
                <c:pt idx="20931">
                  <c:v>0.43965517241379298</c:v>
                </c:pt>
                <c:pt idx="20932">
                  <c:v>0.44827586206896503</c:v>
                </c:pt>
                <c:pt idx="20933">
                  <c:v>0.45689655172413701</c:v>
                </c:pt>
                <c:pt idx="20934">
                  <c:v>0.46551724137931</c:v>
                </c:pt>
                <c:pt idx="20935">
                  <c:v>0.47413793103448199</c:v>
                </c:pt>
                <c:pt idx="20936">
                  <c:v>0.48275862068965503</c:v>
                </c:pt>
                <c:pt idx="20937">
                  <c:v>0.49137931034482701</c:v>
                </c:pt>
                <c:pt idx="20938">
                  <c:v>0.5</c:v>
                </c:pt>
                <c:pt idx="20939">
                  <c:v>0.50862068965517204</c:v>
                </c:pt>
                <c:pt idx="20940">
                  <c:v>0.51724137931034397</c:v>
                </c:pt>
                <c:pt idx="20941">
                  <c:v>0.52586206896551702</c:v>
                </c:pt>
                <c:pt idx="20942">
                  <c:v>0.53448275862068895</c:v>
                </c:pt>
                <c:pt idx="20943">
                  <c:v>0.54310344827586199</c:v>
                </c:pt>
                <c:pt idx="20944">
                  <c:v>0.55172413793103403</c:v>
                </c:pt>
                <c:pt idx="20945">
                  <c:v>0.56034482758620596</c:v>
                </c:pt>
                <c:pt idx="20946">
                  <c:v>0.568965517241379</c:v>
                </c:pt>
                <c:pt idx="20947">
                  <c:v>0.57758620689655105</c:v>
                </c:pt>
                <c:pt idx="20948">
                  <c:v>0.58620689655172398</c:v>
                </c:pt>
                <c:pt idx="20949">
                  <c:v>0.59482758620689602</c:v>
                </c:pt>
                <c:pt idx="20950">
                  <c:v>0.60344827586206895</c:v>
                </c:pt>
                <c:pt idx="20951">
                  <c:v>0.61206896551724099</c:v>
                </c:pt>
                <c:pt idx="20952">
                  <c:v>0.62068965517241304</c:v>
                </c:pt>
                <c:pt idx="20953">
                  <c:v>0.62931034482758597</c:v>
                </c:pt>
                <c:pt idx="20954">
                  <c:v>0.63793103448275801</c:v>
                </c:pt>
                <c:pt idx="20955">
                  <c:v>0.64655172413793105</c:v>
                </c:pt>
                <c:pt idx="20956">
                  <c:v>0.65517241379310298</c:v>
                </c:pt>
                <c:pt idx="20957">
                  <c:v>0.66379310344827502</c:v>
                </c:pt>
                <c:pt idx="20958">
                  <c:v>0.67241379310344795</c:v>
                </c:pt>
                <c:pt idx="20959">
                  <c:v>0.68103448275862</c:v>
                </c:pt>
                <c:pt idx="20960">
                  <c:v>0.68965517241379304</c:v>
                </c:pt>
                <c:pt idx="20961">
                  <c:v>0.69827586206896497</c:v>
                </c:pt>
                <c:pt idx="20962">
                  <c:v>0.70689655172413701</c:v>
                </c:pt>
                <c:pt idx="20963">
                  <c:v>0.71551724137931005</c:v>
                </c:pt>
                <c:pt idx="20964">
                  <c:v>0.72413793103448199</c:v>
                </c:pt>
                <c:pt idx="20965">
                  <c:v>0.73275862068965503</c:v>
                </c:pt>
                <c:pt idx="20966">
                  <c:v>0.74137931034482696</c:v>
                </c:pt>
                <c:pt idx="20967">
                  <c:v>0.75</c:v>
                </c:pt>
                <c:pt idx="20968">
                  <c:v>0.75862068965517204</c:v>
                </c:pt>
                <c:pt idx="20969">
                  <c:v>0.76724137931034397</c:v>
                </c:pt>
                <c:pt idx="20970">
                  <c:v>0.77586206896551702</c:v>
                </c:pt>
                <c:pt idx="20971">
                  <c:v>0.78448275862068895</c:v>
                </c:pt>
                <c:pt idx="20972">
                  <c:v>0.79310344827586199</c:v>
                </c:pt>
                <c:pt idx="20973">
                  <c:v>0.80172413793103403</c:v>
                </c:pt>
                <c:pt idx="20974">
                  <c:v>0.81034482758620596</c:v>
                </c:pt>
                <c:pt idx="20975">
                  <c:v>0.818965517241379</c:v>
                </c:pt>
                <c:pt idx="20976">
                  <c:v>0.82758620689655105</c:v>
                </c:pt>
                <c:pt idx="20977">
                  <c:v>0.83620689655172398</c:v>
                </c:pt>
                <c:pt idx="20978">
                  <c:v>0.84482758620689602</c:v>
                </c:pt>
                <c:pt idx="20979">
                  <c:v>0.85344827586206895</c:v>
                </c:pt>
                <c:pt idx="20980">
                  <c:v>0.86206896551724099</c:v>
                </c:pt>
                <c:pt idx="20981">
                  <c:v>0.87068965517241304</c:v>
                </c:pt>
                <c:pt idx="20982">
                  <c:v>0.87931034482758597</c:v>
                </c:pt>
                <c:pt idx="20983">
                  <c:v>0.88793103448275801</c:v>
                </c:pt>
                <c:pt idx="20984">
                  <c:v>0.89655172413793105</c:v>
                </c:pt>
                <c:pt idx="20985">
                  <c:v>0.90517241379310298</c:v>
                </c:pt>
                <c:pt idx="20986">
                  <c:v>0.91379310344827502</c:v>
                </c:pt>
                <c:pt idx="20987">
                  <c:v>0.92241379310344795</c:v>
                </c:pt>
                <c:pt idx="20988">
                  <c:v>0.93103448275862</c:v>
                </c:pt>
                <c:pt idx="20989">
                  <c:v>0.93965517241379304</c:v>
                </c:pt>
                <c:pt idx="20990">
                  <c:v>0.94827586206896497</c:v>
                </c:pt>
                <c:pt idx="20991">
                  <c:v>0.95689655172413701</c:v>
                </c:pt>
                <c:pt idx="20992">
                  <c:v>0.96551724137931005</c:v>
                </c:pt>
                <c:pt idx="20993">
                  <c:v>0.97413793103448199</c:v>
                </c:pt>
                <c:pt idx="20994">
                  <c:v>0.98275862068965503</c:v>
                </c:pt>
                <c:pt idx="20995">
                  <c:v>0.99137931034482696</c:v>
                </c:pt>
                <c:pt idx="20996">
                  <c:v>0</c:v>
                </c:pt>
                <c:pt idx="20997">
                  <c:v>3.2258064516128997E-2</c:v>
                </c:pt>
                <c:pt idx="20998">
                  <c:v>6.4516129032257993E-2</c:v>
                </c:pt>
                <c:pt idx="20999">
                  <c:v>9.6774193548387094E-2</c:v>
                </c:pt>
                <c:pt idx="21000">
                  <c:v>0.12903225806451599</c:v>
                </c:pt>
                <c:pt idx="21001">
                  <c:v>0.16129032258064499</c:v>
                </c:pt>
                <c:pt idx="21002">
                  <c:v>0.19354838709677399</c:v>
                </c:pt>
                <c:pt idx="21003">
                  <c:v>0.225806451612903</c:v>
                </c:pt>
                <c:pt idx="21004">
                  <c:v>0.25806451612903197</c:v>
                </c:pt>
                <c:pt idx="21005">
                  <c:v>0.29032258064516098</c:v>
                </c:pt>
                <c:pt idx="21006">
                  <c:v>0.32258064516128998</c:v>
                </c:pt>
                <c:pt idx="21007">
                  <c:v>0.35483870967741898</c:v>
                </c:pt>
                <c:pt idx="21008">
                  <c:v>0.38709677419354799</c:v>
                </c:pt>
                <c:pt idx="21009">
                  <c:v>0.41935483870967699</c:v>
                </c:pt>
                <c:pt idx="21010">
                  <c:v>0.45161290322580599</c:v>
                </c:pt>
                <c:pt idx="21011">
                  <c:v>0.483870967741935</c:v>
                </c:pt>
                <c:pt idx="21012">
                  <c:v>0.51612903225806395</c:v>
                </c:pt>
                <c:pt idx="21013">
                  <c:v>0.54838709677419295</c:v>
                </c:pt>
                <c:pt idx="21014">
                  <c:v>0.58064516129032195</c:v>
                </c:pt>
                <c:pt idx="21015">
                  <c:v>0.61290322580645096</c:v>
                </c:pt>
                <c:pt idx="21016">
                  <c:v>0.64516129032257996</c:v>
                </c:pt>
                <c:pt idx="21017">
                  <c:v>0.67741935483870896</c:v>
                </c:pt>
                <c:pt idx="21018">
                  <c:v>0.70967741935483797</c:v>
                </c:pt>
                <c:pt idx="21019">
                  <c:v>0.74193548387096697</c:v>
                </c:pt>
                <c:pt idx="21020">
                  <c:v>0.77419354838709598</c:v>
                </c:pt>
                <c:pt idx="21021">
                  <c:v>0.80645161290322498</c:v>
                </c:pt>
                <c:pt idx="21022">
                  <c:v>0.83870967741935398</c:v>
                </c:pt>
                <c:pt idx="21023">
                  <c:v>0.87096774193548299</c:v>
                </c:pt>
                <c:pt idx="21024">
                  <c:v>0.90322580645161199</c:v>
                </c:pt>
                <c:pt idx="21025">
                  <c:v>0.93548387096774099</c:v>
                </c:pt>
                <c:pt idx="21026">
                  <c:v>0.967741935483871</c:v>
                </c:pt>
                <c:pt idx="21027">
                  <c:v>0</c:v>
                </c:pt>
                <c:pt idx="21028">
                  <c:v>9.6153846153846107E-3</c:v>
                </c:pt>
                <c:pt idx="21029">
                  <c:v>1.9230769230769201E-2</c:v>
                </c:pt>
                <c:pt idx="21030">
                  <c:v>2.8846153846153799E-2</c:v>
                </c:pt>
                <c:pt idx="21031">
                  <c:v>3.8461538461538401E-2</c:v>
                </c:pt>
                <c:pt idx="21032">
                  <c:v>4.8076923076923003E-2</c:v>
                </c:pt>
                <c:pt idx="21033">
                  <c:v>5.7692307692307598E-2</c:v>
                </c:pt>
                <c:pt idx="21034">
                  <c:v>6.7307692307692304E-2</c:v>
                </c:pt>
                <c:pt idx="21035">
                  <c:v>7.69230769230769E-2</c:v>
                </c:pt>
                <c:pt idx="21036">
                  <c:v>8.6538461538461495E-2</c:v>
                </c:pt>
                <c:pt idx="21037">
                  <c:v>9.6153846153846104E-2</c:v>
                </c:pt>
                <c:pt idx="21038">
                  <c:v>0.10576923076923</c:v>
                </c:pt>
                <c:pt idx="21039">
                  <c:v>0.115384615384615</c:v>
                </c:pt>
                <c:pt idx="21040">
                  <c:v>0.125</c:v>
                </c:pt>
                <c:pt idx="21041">
                  <c:v>0.134615384615384</c:v>
                </c:pt>
                <c:pt idx="21042">
                  <c:v>0.144230769230769</c:v>
                </c:pt>
                <c:pt idx="21043">
                  <c:v>0.15384615384615299</c:v>
                </c:pt>
                <c:pt idx="21044">
                  <c:v>0.16346153846153799</c:v>
                </c:pt>
                <c:pt idx="21045">
                  <c:v>0.17307692307692299</c:v>
                </c:pt>
                <c:pt idx="21046">
                  <c:v>0.18269230769230699</c:v>
                </c:pt>
                <c:pt idx="21047">
                  <c:v>0.19230769230769201</c:v>
                </c:pt>
                <c:pt idx="21048">
                  <c:v>0.20192307692307601</c:v>
                </c:pt>
                <c:pt idx="21049">
                  <c:v>0.21153846153846101</c:v>
                </c:pt>
                <c:pt idx="21050">
                  <c:v>0.22115384615384601</c:v>
                </c:pt>
                <c:pt idx="21051">
                  <c:v>0.23076923076923</c:v>
                </c:pt>
                <c:pt idx="21052">
                  <c:v>0.240384615384615</c:v>
                </c:pt>
                <c:pt idx="21053">
                  <c:v>0.25</c:v>
                </c:pt>
                <c:pt idx="21054">
                  <c:v>0.25961538461538403</c:v>
                </c:pt>
                <c:pt idx="21055">
                  <c:v>0.269230769230769</c:v>
                </c:pt>
                <c:pt idx="21056">
                  <c:v>0.27884615384615302</c:v>
                </c:pt>
                <c:pt idx="21057">
                  <c:v>0.28846153846153799</c:v>
                </c:pt>
                <c:pt idx="21058">
                  <c:v>0.29807692307692302</c:v>
                </c:pt>
                <c:pt idx="21059">
                  <c:v>0.30769230769230699</c:v>
                </c:pt>
                <c:pt idx="21060">
                  <c:v>0.31730769230769201</c:v>
                </c:pt>
                <c:pt idx="21061">
                  <c:v>0.32692307692307598</c:v>
                </c:pt>
                <c:pt idx="21062">
                  <c:v>0.33653846153846101</c:v>
                </c:pt>
                <c:pt idx="21063">
                  <c:v>0.34615384615384598</c:v>
                </c:pt>
                <c:pt idx="21064">
                  <c:v>0.35576923076923</c:v>
                </c:pt>
                <c:pt idx="21065">
                  <c:v>0.36538461538461497</c:v>
                </c:pt>
                <c:pt idx="21066">
                  <c:v>0.375</c:v>
                </c:pt>
                <c:pt idx="21067">
                  <c:v>0.38461538461538403</c:v>
                </c:pt>
                <c:pt idx="21068">
                  <c:v>0.394230769230769</c:v>
                </c:pt>
                <c:pt idx="21069">
                  <c:v>0.40384615384615302</c:v>
                </c:pt>
                <c:pt idx="21070">
                  <c:v>0.41346153846153799</c:v>
                </c:pt>
                <c:pt idx="21071">
                  <c:v>0.42307692307692302</c:v>
                </c:pt>
                <c:pt idx="21072">
                  <c:v>0.43269230769230699</c:v>
                </c:pt>
                <c:pt idx="21073">
                  <c:v>0.44230769230769201</c:v>
                </c:pt>
                <c:pt idx="21074">
                  <c:v>0.45192307692307598</c:v>
                </c:pt>
                <c:pt idx="21075">
                  <c:v>0.46153846153846101</c:v>
                </c:pt>
                <c:pt idx="21076">
                  <c:v>0.47115384615384598</c:v>
                </c:pt>
                <c:pt idx="21077">
                  <c:v>0.48076923076923</c:v>
                </c:pt>
                <c:pt idx="21078">
                  <c:v>0.49038461538461497</c:v>
                </c:pt>
                <c:pt idx="21079">
                  <c:v>0.5</c:v>
                </c:pt>
                <c:pt idx="21080">
                  <c:v>0.50961538461538403</c:v>
                </c:pt>
                <c:pt idx="21081">
                  <c:v>0.51923076923076905</c:v>
                </c:pt>
                <c:pt idx="21082">
                  <c:v>0.52884615384615297</c:v>
                </c:pt>
                <c:pt idx="21083">
                  <c:v>0.53846153846153799</c:v>
                </c:pt>
                <c:pt idx="21084">
                  <c:v>0.54807692307692302</c:v>
                </c:pt>
                <c:pt idx="21085">
                  <c:v>0.55769230769230704</c:v>
                </c:pt>
                <c:pt idx="21086">
                  <c:v>0.56730769230769196</c:v>
                </c:pt>
                <c:pt idx="21087">
                  <c:v>0.57692307692307598</c:v>
                </c:pt>
                <c:pt idx="21088">
                  <c:v>0.58653846153846101</c:v>
                </c:pt>
                <c:pt idx="21089">
                  <c:v>0.59615384615384603</c:v>
                </c:pt>
                <c:pt idx="21090">
                  <c:v>0.60576923076922995</c:v>
                </c:pt>
                <c:pt idx="21091">
                  <c:v>0.61538461538461497</c:v>
                </c:pt>
                <c:pt idx="21092">
                  <c:v>0.625</c:v>
                </c:pt>
                <c:pt idx="21093">
                  <c:v>0.63461538461538403</c:v>
                </c:pt>
                <c:pt idx="21094">
                  <c:v>0.64423076923076905</c:v>
                </c:pt>
                <c:pt idx="21095">
                  <c:v>0.65384615384615297</c:v>
                </c:pt>
                <c:pt idx="21096">
                  <c:v>0.66346153846153799</c:v>
                </c:pt>
                <c:pt idx="21097">
                  <c:v>0.67307692307692302</c:v>
                </c:pt>
                <c:pt idx="21098">
                  <c:v>0.68269230769230704</c:v>
                </c:pt>
                <c:pt idx="21099">
                  <c:v>0.69230769230769196</c:v>
                </c:pt>
                <c:pt idx="21100">
                  <c:v>0.70192307692307598</c:v>
                </c:pt>
                <c:pt idx="21101">
                  <c:v>0.71153846153846101</c:v>
                </c:pt>
                <c:pt idx="21102">
                  <c:v>0.72115384615384603</c:v>
                </c:pt>
                <c:pt idx="21103">
                  <c:v>0.73076923076922995</c:v>
                </c:pt>
                <c:pt idx="21104">
                  <c:v>0.74038461538461497</c:v>
                </c:pt>
                <c:pt idx="21105">
                  <c:v>0.75</c:v>
                </c:pt>
                <c:pt idx="21106">
                  <c:v>0.75961538461538403</c:v>
                </c:pt>
                <c:pt idx="21107">
                  <c:v>0.76923076923076905</c:v>
                </c:pt>
                <c:pt idx="21108">
                  <c:v>0.77884615384615297</c:v>
                </c:pt>
                <c:pt idx="21109">
                  <c:v>0.78846153846153799</c:v>
                </c:pt>
                <c:pt idx="21110">
                  <c:v>0.79807692307692302</c:v>
                </c:pt>
                <c:pt idx="21111">
                  <c:v>0.80769230769230704</c:v>
                </c:pt>
                <c:pt idx="21112">
                  <c:v>0.81730769230769196</c:v>
                </c:pt>
                <c:pt idx="21113">
                  <c:v>0.82692307692307598</c:v>
                </c:pt>
                <c:pt idx="21114">
                  <c:v>0.83653846153846101</c:v>
                </c:pt>
                <c:pt idx="21115">
                  <c:v>0.84615384615384603</c:v>
                </c:pt>
                <c:pt idx="21116">
                  <c:v>0.85576923076922995</c:v>
                </c:pt>
                <c:pt idx="21117">
                  <c:v>0.86538461538461497</c:v>
                </c:pt>
                <c:pt idx="21118">
                  <c:v>0.875</c:v>
                </c:pt>
                <c:pt idx="21119">
                  <c:v>0.88461538461538403</c:v>
                </c:pt>
                <c:pt idx="21120">
                  <c:v>0.89423076923076905</c:v>
                </c:pt>
                <c:pt idx="21121">
                  <c:v>0.90384615384615297</c:v>
                </c:pt>
                <c:pt idx="21122">
                  <c:v>0.91346153846153799</c:v>
                </c:pt>
                <c:pt idx="21123">
                  <c:v>0.92307692307692302</c:v>
                </c:pt>
                <c:pt idx="21124">
                  <c:v>0.93269230769230704</c:v>
                </c:pt>
                <c:pt idx="21125">
                  <c:v>0.94230769230769196</c:v>
                </c:pt>
                <c:pt idx="21126">
                  <c:v>0.95192307692307598</c:v>
                </c:pt>
                <c:pt idx="21127">
                  <c:v>0.96153846153846101</c:v>
                </c:pt>
                <c:pt idx="21128">
                  <c:v>0.97115384615384603</c:v>
                </c:pt>
                <c:pt idx="21129">
                  <c:v>0.98076923076922995</c:v>
                </c:pt>
                <c:pt idx="21130">
                  <c:v>0.99038461538461497</c:v>
                </c:pt>
                <c:pt idx="21131">
                  <c:v>0</c:v>
                </c:pt>
                <c:pt idx="21132">
                  <c:v>2.2222222222222199E-2</c:v>
                </c:pt>
                <c:pt idx="21133">
                  <c:v>4.4444444444444398E-2</c:v>
                </c:pt>
                <c:pt idx="21134">
                  <c:v>6.6666666666666596E-2</c:v>
                </c:pt>
                <c:pt idx="21135">
                  <c:v>8.8888888888888795E-2</c:v>
                </c:pt>
                <c:pt idx="21136">
                  <c:v>0.11111111111111099</c:v>
                </c:pt>
                <c:pt idx="21137">
                  <c:v>0.133333333333333</c:v>
                </c:pt>
                <c:pt idx="21138">
                  <c:v>0.155555555555555</c:v>
                </c:pt>
                <c:pt idx="21139">
                  <c:v>0.17777777777777701</c:v>
                </c:pt>
                <c:pt idx="21140">
                  <c:v>0.2</c:v>
                </c:pt>
                <c:pt idx="21141">
                  <c:v>0.22222222222222199</c:v>
                </c:pt>
                <c:pt idx="21142">
                  <c:v>0.24444444444444399</c:v>
                </c:pt>
                <c:pt idx="21143">
                  <c:v>0.266666666666666</c:v>
                </c:pt>
                <c:pt idx="21144">
                  <c:v>0.28888888888888797</c:v>
                </c:pt>
                <c:pt idx="21145">
                  <c:v>0.31111111111111101</c:v>
                </c:pt>
                <c:pt idx="21146">
                  <c:v>0.33333333333333298</c:v>
                </c:pt>
                <c:pt idx="21147">
                  <c:v>0.35555555555555501</c:v>
                </c:pt>
                <c:pt idx="21148">
                  <c:v>0.37777777777777699</c:v>
                </c:pt>
                <c:pt idx="21149">
                  <c:v>0.4</c:v>
                </c:pt>
                <c:pt idx="21150">
                  <c:v>0.422222222222222</c:v>
                </c:pt>
                <c:pt idx="21151">
                  <c:v>0.44444444444444398</c:v>
                </c:pt>
                <c:pt idx="21152">
                  <c:v>0.46666666666666601</c:v>
                </c:pt>
                <c:pt idx="21153">
                  <c:v>0.48888888888888798</c:v>
                </c:pt>
                <c:pt idx="21154">
                  <c:v>0.51111111111111096</c:v>
                </c:pt>
                <c:pt idx="21155">
                  <c:v>0.53333333333333299</c:v>
                </c:pt>
                <c:pt idx="21156">
                  <c:v>0.55555555555555503</c:v>
                </c:pt>
                <c:pt idx="21157">
                  <c:v>0.57777777777777695</c:v>
                </c:pt>
                <c:pt idx="21158">
                  <c:v>0.6</c:v>
                </c:pt>
                <c:pt idx="21159">
                  <c:v>0.62222222222222201</c:v>
                </c:pt>
                <c:pt idx="21160">
                  <c:v>0.64444444444444404</c:v>
                </c:pt>
                <c:pt idx="21161">
                  <c:v>0.66666666666666596</c:v>
                </c:pt>
                <c:pt idx="21162">
                  <c:v>0.688888888888888</c:v>
                </c:pt>
                <c:pt idx="21163">
                  <c:v>0.71111111111111103</c:v>
                </c:pt>
                <c:pt idx="21164">
                  <c:v>0.73333333333333295</c:v>
                </c:pt>
                <c:pt idx="21165">
                  <c:v>0.75555555555555498</c:v>
                </c:pt>
                <c:pt idx="21166">
                  <c:v>0.77777777777777701</c:v>
                </c:pt>
                <c:pt idx="21167">
                  <c:v>0.8</c:v>
                </c:pt>
                <c:pt idx="21168">
                  <c:v>0.82222222222222197</c:v>
                </c:pt>
                <c:pt idx="21169">
                  <c:v>0.844444444444444</c:v>
                </c:pt>
                <c:pt idx="21170">
                  <c:v>0.86666666666666603</c:v>
                </c:pt>
                <c:pt idx="21171">
                  <c:v>0.88888888888888795</c:v>
                </c:pt>
                <c:pt idx="21172">
                  <c:v>0.91111111111111098</c:v>
                </c:pt>
                <c:pt idx="21173">
                  <c:v>0.93333333333333302</c:v>
                </c:pt>
                <c:pt idx="21174">
                  <c:v>0.95555555555555505</c:v>
                </c:pt>
                <c:pt idx="21175">
                  <c:v>0.97777777777777697</c:v>
                </c:pt>
                <c:pt idx="21176">
                  <c:v>0</c:v>
                </c:pt>
                <c:pt idx="21177">
                  <c:v>3.125E-2</c:v>
                </c:pt>
                <c:pt idx="21178">
                  <c:v>6.25E-2</c:v>
                </c:pt>
                <c:pt idx="21179">
                  <c:v>9.375E-2</c:v>
                </c:pt>
                <c:pt idx="21180">
                  <c:v>0.125</c:v>
                </c:pt>
                <c:pt idx="21181">
                  <c:v>0.15625</c:v>
                </c:pt>
                <c:pt idx="21182">
                  <c:v>0.1875</c:v>
                </c:pt>
                <c:pt idx="21183">
                  <c:v>0.21875</c:v>
                </c:pt>
                <c:pt idx="21184">
                  <c:v>0.25</c:v>
                </c:pt>
                <c:pt idx="21185">
                  <c:v>0.28125</c:v>
                </c:pt>
                <c:pt idx="21186">
                  <c:v>0.3125</c:v>
                </c:pt>
                <c:pt idx="21187">
                  <c:v>0.34375</c:v>
                </c:pt>
                <c:pt idx="21188">
                  <c:v>0.375</c:v>
                </c:pt>
                <c:pt idx="21189">
                  <c:v>0.40625</c:v>
                </c:pt>
                <c:pt idx="21190">
                  <c:v>0.4375</c:v>
                </c:pt>
                <c:pt idx="21191">
                  <c:v>0.46875</c:v>
                </c:pt>
                <c:pt idx="21192">
                  <c:v>0.5</c:v>
                </c:pt>
                <c:pt idx="21193">
                  <c:v>0.53125</c:v>
                </c:pt>
                <c:pt idx="21194">
                  <c:v>0.5625</c:v>
                </c:pt>
                <c:pt idx="21195">
                  <c:v>0.59375</c:v>
                </c:pt>
                <c:pt idx="21196">
                  <c:v>0.625</c:v>
                </c:pt>
                <c:pt idx="21197">
                  <c:v>0.65625</c:v>
                </c:pt>
                <c:pt idx="21198">
                  <c:v>0.6875</c:v>
                </c:pt>
                <c:pt idx="21199">
                  <c:v>0.71875</c:v>
                </c:pt>
                <c:pt idx="21200">
                  <c:v>0.75</c:v>
                </c:pt>
                <c:pt idx="21201">
                  <c:v>0.78125</c:v>
                </c:pt>
                <c:pt idx="21202">
                  <c:v>0.8125</c:v>
                </c:pt>
                <c:pt idx="21203">
                  <c:v>0.84375</c:v>
                </c:pt>
                <c:pt idx="21204">
                  <c:v>0.875</c:v>
                </c:pt>
                <c:pt idx="21205">
                  <c:v>0.90625</c:v>
                </c:pt>
                <c:pt idx="21206">
                  <c:v>0.9375</c:v>
                </c:pt>
                <c:pt idx="21207">
                  <c:v>0.96875</c:v>
                </c:pt>
                <c:pt idx="21208">
                  <c:v>0</c:v>
                </c:pt>
                <c:pt idx="21209">
                  <c:v>1.9230769230769201E-2</c:v>
                </c:pt>
                <c:pt idx="21210">
                  <c:v>3.8461538461538401E-2</c:v>
                </c:pt>
                <c:pt idx="21211">
                  <c:v>5.7692307692307598E-2</c:v>
                </c:pt>
                <c:pt idx="21212">
                  <c:v>7.69230769230769E-2</c:v>
                </c:pt>
                <c:pt idx="21213">
                  <c:v>9.6153846153846104E-2</c:v>
                </c:pt>
                <c:pt idx="21214">
                  <c:v>0.115384615384615</c:v>
                </c:pt>
                <c:pt idx="21215">
                  <c:v>0.134615384615384</c:v>
                </c:pt>
                <c:pt idx="21216">
                  <c:v>0.15384615384615299</c:v>
                </c:pt>
                <c:pt idx="21217">
                  <c:v>0.17307692307692299</c:v>
                </c:pt>
                <c:pt idx="21218">
                  <c:v>0.19230769230769201</c:v>
                </c:pt>
                <c:pt idx="21219">
                  <c:v>0.21153846153846101</c:v>
                </c:pt>
                <c:pt idx="21220">
                  <c:v>0.23076923076923</c:v>
                </c:pt>
                <c:pt idx="21221">
                  <c:v>0.25</c:v>
                </c:pt>
                <c:pt idx="21222">
                  <c:v>0.269230769230769</c:v>
                </c:pt>
                <c:pt idx="21223">
                  <c:v>0.28846153846153799</c:v>
                </c:pt>
                <c:pt idx="21224">
                  <c:v>0.30769230769230699</c:v>
                </c:pt>
                <c:pt idx="21225">
                  <c:v>0.32692307692307598</c:v>
                </c:pt>
                <c:pt idx="21226">
                  <c:v>0.34615384615384598</c:v>
                </c:pt>
                <c:pt idx="21227">
                  <c:v>0.36538461538461497</c:v>
                </c:pt>
                <c:pt idx="21228">
                  <c:v>0.38461538461538403</c:v>
                </c:pt>
                <c:pt idx="21229">
                  <c:v>0.40384615384615302</c:v>
                </c:pt>
                <c:pt idx="21230">
                  <c:v>0.42307692307692302</c:v>
                </c:pt>
                <c:pt idx="21231">
                  <c:v>0.44230769230769201</c:v>
                </c:pt>
                <c:pt idx="21232">
                  <c:v>0.46153846153846101</c:v>
                </c:pt>
                <c:pt idx="21233">
                  <c:v>0.48076923076923</c:v>
                </c:pt>
                <c:pt idx="21234">
                  <c:v>0.5</c:v>
                </c:pt>
                <c:pt idx="21235">
                  <c:v>0.51923076923076905</c:v>
                </c:pt>
                <c:pt idx="21236">
                  <c:v>0.53846153846153799</c:v>
                </c:pt>
                <c:pt idx="21237">
                  <c:v>0.55769230769230704</c:v>
                </c:pt>
                <c:pt idx="21238">
                  <c:v>0.57692307692307598</c:v>
                </c:pt>
                <c:pt idx="21239">
                  <c:v>0.59615384615384603</c:v>
                </c:pt>
                <c:pt idx="21240">
                  <c:v>0.61538461538461497</c:v>
                </c:pt>
                <c:pt idx="21241">
                  <c:v>0.63461538461538403</c:v>
                </c:pt>
                <c:pt idx="21242">
                  <c:v>0.65384615384615297</c:v>
                </c:pt>
                <c:pt idx="21243">
                  <c:v>0.67307692307692302</c:v>
                </c:pt>
                <c:pt idx="21244">
                  <c:v>0.69230769230769196</c:v>
                </c:pt>
                <c:pt idx="21245">
                  <c:v>0.71153846153846101</c:v>
                </c:pt>
                <c:pt idx="21246">
                  <c:v>0.73076923076922995</c:v>
                </c:pt>
                <c:pt idx="21247">
                  <c:v>0.75</c:v>
                </c:pt>
                <c:pt idx="21248">
                  <c:v>0.76923076923076905</c:v>
                </c:pt>
                <c:pt idx="21249">
                  <c:v>0.78846153846153799</c:v>
                </c:pt>
                <c:pt idx="21250">
                  <c:v>0.80769230769230704</c:v>
                </c:pt>
                <c:pt idx="21251">
                  <c:v>0.82692307692307598</c:v>
                </c:pt>
                <c:pt idx="21252">
                  <c:v>0.84615384615384603</c:v>
                </c:pt>
                <c:pt idx="21253">
                  <c:v>0.86538461538461497</c:v>
                </c:pt>
                <c:pt idx="21254">
                  <c:v>0.88461538461538403</c:v>
                </c:pt>
                <c:pt idx="21255">
                  <c:v>0.90384615384615297</c:v>
                </c:pt>
                <c:pt idx="21256">
                  <c:v>0.92307692307692302</c:v>
                </c:pt>
                <c:pt idx="21257">
                  <c:v>0.94230769230769196</c:v>
                </c:pt>
                <c:pt idx="21258">
                  <c:v>0.96153846153846101</c:v>
                </c:pt>
                <c:pt idx="21259">
                  <c:v>0.98076923076922995</c:v>
                </c:pt>
                <c:pt idx="21260">
                  <c:v>0</c:v>
                </c:pt>
                <c:pt idx="21261">
                  <c:v>2.1739130434782601E-2</c:v>
                </c:pt>
                <c:pt idx="21262">
                  <c:v>4.3478260869565202E-2</c:v>
                </c:pt>
                <c:pt idx="21263">
                  <c:v>6.5217391304347797E-2</c:v>
                </c:pt>
                <c:pt idx="21264">
                  <c:v>8.6956521739130405E-2</c:v>
                </c:pt>
                <c:pt idx="21265">
                  <c:v>0.108695652173913</c:v>
                </c:pt>
                <c:pt idx="21266">
                  <c:v>0.13043478260869501</c:v>
                </c:pt>
                <c:pt idx="21267">
                  <c:v>0.15217391304347799</c:v>
                </c:pt>
                <c:pt idx="21268">
                  <c:v>0.17391304347826</c:v>
                </c:pt>
                <c:pt idx="21269">
                  <c:v>0.19565217391304299</c:v>
                </c:pt>
                <c:pt idx="21270">
                  <c:v>0.217391304347826</c:v>
                </c:pt>
                <c:pt idx="21271">
                  <c:v>0.23913043478260801</c:v>
                </c:pt>
                <c:pt idx="21272">
                  <c:v>0.26086956521739102</c:v>
                </c:pt>
                <c:pt idx="21273">
                  <c:v>0.282608695652173</c:v>
                </c:pt>
                <c:pt idx="21274">
                  <c:v>0.30434782608695599</c:v>
                </c:pt>
                <c:pt idx="21275">
                  <c:v>0.32608695652173902</c:v>
                </c:pt>
                <c:pt idx="21276">
                  <c:v>0.34782608695652101</c:v>
                </c:pt>
                <c:pt idx="21277">
                  <c:v>0.36956521739130399</c:v>
                </c:pt>
                <c:pt idx="21278">
                  <c:v>0.39130434782608697</c:v>
                </c:pt>
                <c:pt idx="21279">
                  <c:v>0.41304347826086901</c:v>
                </c:pt>
                <c:pt idx="21280">
                  <c:v>0.434782608695652</c:v>
                </c:pt>
                <c:pt idx="21281">
                  <c:v>0.45652173913043398</c:v>
                </c:pt>
                <c:pt idx="21282">
                  <c:v>0.47826086956521702</c:v>
                </c:pt>
                <c:pt idx="21283">
                  <c:v>0.5</c:v>
                </c:pt>
                <c:pt idx="21284">
                  <c:v>0.52173913043478204</c:v>
                </c:pt>
                <c:pt idx="21285">
                  <c:v>0.54347826086956497</c:v>
                </c:pt>
                <c:pt idx="21286">
                  <c:v>0.56521739130434701</c:v>
                </c:pt>
                <c:pt idx="21287">
                  <c:v>0.58695652173913004</c:v>
                </c:pt>
                <c:pt idx="21288">
                  <c:v>0.60869565217391297</c:v>
                </c:pt>
                <c:pt idx="21289">
                  <c:v>0.63043478260869501</c:v>
                </c:pt>
                <c:pt idx="21290">
                  <c:v>0.65217391304347805</c:v>
                </c:pt>
                <c:pt idx="21291">
                  <c:v>0.67391304347825998</c:v>
                </c:pt>
                <c:pt idx="21292">
                  <c:v>0.69565217391304301</c:v>
                </c:pt>
                <c:pt idx="21293">
                  <c:v>0.71739130434782605</c:v>
                </c:pt>
                <c:pt idx="21294">
                  <c:v>0.73913043478260798</c:v>
                </c:pt>
                <c:pt idx="21295">
                  <c:v>0.76086956521739102</c:v>
                </c:pt>
                <c:pt idx="21296">
                  <c:v>0.78260869565217395</c:v>
                </c:pt>
                <c:pt idx="21297">
                  <c:v>0.80434782608695599</c:v>
                </c:pt>
                <c:pt idx="21298">
                  <c:v>0.82608695652173902</c:v>
                </c:pt>
                <c:pt idx="21299">
                  <c:v>0.84782608695652095</c:v>
                </c:pt>
                <c:pt idx="21300">
                  <c:v>0.86956521739130399</c:v>
                </c:pt>
                <c:pt idx="21301">
                  <c:v>0.89130434782608603</c:v>
                </c:pt>
                <c:pt idx="21302">
                  <c:v>0.91304347826086896</c:v>
                </c:pt>
                <c:pt idx="21303">
                  <c:v>0.934782608695652</c:v>
                </c:pt>
                <c:pt idx="21304">
                  <c:v>0.95652173913043403</c:v>
                </c:pt>
                <c:pt idx="21305">
                  <c:v>0.97826086956521696</c:v>
                </c:pt>
                <c:pt idx="21306">
                  <c:v>0</c:v>
                </c:pt>
                <c:pt idx="21307">
                  <c:v>1.53846153846153E-2</c:v>
                </c:pt>
                <c:pt idx="21308">
                  <c:v>3.0769230769230702E-2</c:v>
                </c:pt>
                <c:pt idx="21309">
                  <c:v>4.6153846153846101E-2</c:v>
                </c:pt>
                <c:pt idx="21310">
                  <c:v>6.15384615384615E-2</c:v>
                </c:pt>
                <c:pt idx="21311">
                  <c:v>7.69230769230769E-2</c:v>
                </c:pt>
                <c:pt idx="21312">
                  <c:v>9.2307692307692299E-2</c:v>
                </c:pt>
                <c:pt idx="21313">
                  <c:v>0.107692307692307</c:v>
                </c:pt>
                <c:pt idx="21314">
                  <c:v>0.123076923076923</c:v>
                </c:pt>
                <c:pt idx="21315">
                  <c:v>0.138461538461538</c:v>
                </c:pt>
                <c:pt idx="21316">
                  <c:v>0.15384615384615299</c:v>
                </c:pt>
                <c:pt idx="21317">
                  <c:v>0.16923076923076899</c:v>
                </c:pt>
                <c:pt idx="21318">
                  <c:v>0.18461538461538399</c:v>
                </c:pt>
                <c:pt idx="21319">
                  <c:v>0.2</c:v>
                </c:pt>
                <c:pt idx="21320">
                  <c:v>0.21538461538461501</c:v>
                </c:pt>
                <c:pt idx="21321">
                  <c:v>0.23076923076923</c:v>
                </c:pt>
                <c:pt idx="21322">
                  <c:v>0.246153846153846</c:v>
                </c:pt>
                <c:pt idx="21323">
                  <c:v>0.261538461538461</c:v>
                </c:pt>
                <c:pt idx="21324">
                  <c:v>0.27692307692307599</c:v>
                </c:pt>
                <c:pt idx="21325">
                  <c:v>0.29230769230769199</c:v>
                </c:pt>
                <c:pt idx="21326">
                  <c:v>0.30769230769230699</c:v>
                </c:pt>
                <c:pt idx="21327">
                  <c:v>0.32307692307692298</c:v>
                </c:pt>
                <c:pt idx="21328">
                  <c:v>0.33846153846153798</c:v>
                </c:pt>
                <c:pt idx="21329">
                  <c:v>0.35384615384615298</c:v>
                </c:pt>
                <c:pt idx="21330">
                  <c:v>0.36923076923076897</c:v>
                </c:pt>
                <c:pt idx="21331">
                  <c:v>0.38461538461538403</c:v>
                </c:pt>
                <c:pt idx="21332">
                  <c:v>0.4</c:v>
                </c:pt>
                <c:pt idx="21333">
                  <c:v>0.41538461538461502</c:v>
                </c:pt>
                <c:pt idx="21334">
                  <c:v>0.43076923076923002</c:v>
                </c:pt>
                <c:pt idx="21335">
                  <c:v>0.44615384615384601</c:v>
                </c:pt>
                <c:pt idx="21336">
                  <c:v>0.46153846153846101</c:v>
                </c:pt>
                <c:pt idx="21337">
                  <c:v>0.47692307692307601</c:v>
                </c:pt>
                <c:pt idx="21338">
                  <c:v>0.492307692307692</c:v>
                </c:pt>
                <c:pt idx="21339">
                  <c:v>0.507692307692307</c:v>
                </c:pt>
                <c:pt idx="21340">
                  <c:v>0.52307692307692299</c:v>
                </c:pt>
                <c:pt idx="21341">
                  <c:v>0.53846153846153799</c:v>
                </c:pt>
                <c:pt idx="21342">
                  <c:v>0.55384615384615299</c:v>
                </c:pt>
                <c:pt idx="21343">
                  <c:v>0.56923076923076898</c:v>
                </c:pt>
                <c:pt idx="21344">
                  <c:v>0.58461538461538398</c:v>
                </c:pt>
                <c:pt idx="21345">
                  <c:v>0.6</c:v>
                </c:pt>
                <c:pt idx="21346">
                  <c:v>0.61538461538461497</c:v>
                </c:pt>
                <c:pt idx="21347">
                  <c:v>0.63076923076922997</c:v>
                </c:pt>
                <c:pt idx="21348">
                  <c:v>0.64615384615384597</c:v>
                </c:pt>
                <c:pt idx="21349">
                  <c:v>0.66153846153846096</c:v>
                </c:pt>
                <c:pt idx="21350">
                  <c:v>0.67692307692307696</c:v>
                </c:pt>
                <c:pt idx="21351">
                  <c:v>0.69230769230769196</c:v>
                </c:pt>
                <c:pt idx="21352">
                  <c:v>0.70769230769230695</c:v>
                </c:pt>
                <c:pt idx="21353">
                  <c:v>0.72307692307692295</c:v>
                </c:pt>
                <c:pt idx="21354">
                  <c:v>0.73846153846153795</c:v>
                </c:pt>
                <c:pt idx="21355">
                  <c:v>0.75384615384615306</c:v>
                </c:pt>
                <c:pt idx="21356">
                  <c:v>0.76923076923076905</c:v>
                </c:pt>
                <c:pt idx="21357">
                  <c:v>0.78461538461538405</c:v>
                </c:pt>
                <c:pt idx="21358">
                  <c:v>0.8</c:v>
                </c:pt>
                <c:pt idx="21359">
                  <c:v>0.81538461538461504</c:v>
                </c:pt>
                <c:pt idx="21360">
                  <c:v>0.83076923076923004</c:v>
                </c:pt>
                <c:pt idx="21361">
                  <c:v>0.84615384615384603</c:v>
                </c:pt>
                <c:pt idx="21362">
                  <c:v>0.86153846153846103</c:v>
                </c:pt>
                <c:pt idx="21363">
                  <c:v>0.87692307692307603</c:v>
                </c:pt>
                <c:pt idx="21364">
                  <c:v>0.89230769230769202</c:v>
                </c:pt>
                <c:pt idx="21365">
                  <c:v>0.90769230769230702</c:v>
                </c:pt>
                <c:pt idx="21366">
                  <c:v>0.92307692307692302</c:v>
                </c:pt>
                <c:pt idx="21367">
                  <c:v>0.93846153846153801</c:v>
                </c:pt>
                <c:pt idx="21368">
                  <c:v>0.95384615384615301</c:v>
                </c:pt>
                <c:pt idx="21369">
                  <c:v>0.96923076923076901</c:v>
                </c:pt>
                <c:pt idx="21370">
                  <c:v>0.984615384615384</c:v>
                </c:pt>
                <c:pt idx="21371">
                  <c:v>0</c:v>
                </c:pt>
                <c:pt idx="21372">
                  <c:v>2.3809523809523801E-2</c:v>
                </c:pt>
                <c:pt idx="21373">
                  <c:v>4.7619047619047603E-2</c:v>
                </c:pt>
                <c:pt idx="21374">
                  <c:v>7.1428571428571397E-2</c:v>
                </c:pt>
                <c:pt idx="21375">
                  <c:v>9.5238095238095205E-2</c:v>
                </c:pt>
                <c:pt idx="21376">
                  <c:v>0.119047619047619</c:v>
                </c:pt>
                <c:pt idx="21377">
                  <c:v>0.14285714285714199</c:v>
                </c:pt>
                <c:pt idx="21378">
                  <c:v>0.16666666666666599</c:v>
                </c:pt>
                <c:pt idx="21379">
                  <c:v>0.19047619047618999</c:v>
                </c:pt>
                <c:pt idx="21380">
                  <c:v>0.214285714285714</c:v>
                </c:pt>
                <c:pt idx="21381">
                  <c:v>0.238095238095238</c:v>
                </c:pt>
                <c:pt idx="21382">
                  <c:v>0.26190476190476097</c:v>
                </c:pt>
                <c:pt idx="21383">
                  <c:v>0.28571428571428498</c:v>
                </c:pt>
                <c:pt idx="21384">
                  <c:v>0.30952380952380898</c:v>
                </c:pt>
                <c:pt idx="21385">
                  <c:v>0.33333333333333298</c:v>
                </c:pt>
                <c:pt idx="21386">
                  <c:v>0.35714285714285698</c:v>
                </c:pt>
                <c:pt idx="21387">
                  <c:v>0.38095238095237999</c:v>
                </c:pt>
                <c:pt idx="21388">
                  <c:v>0.40476190476190399</c:v>
                </c:pt>
                <c:pt idx="21389">
                  <c:v>0.42857142857142799</c:v>
                </c:pt>
                <c:pt idx="21390">
                  <c:v>0.452380952380952</c:v>
                </c:pt>
                <c:pt idx="21391">
                  <c:v>0.476190476190476</c:v>
                </c:pt>
                <c:pt idx="21392">
                  <c:v>0.5</c:v>
                </c:pt>
                <c:pt idx="21393">
                  <c:v>0.52380952380952295</c:v>
                </c:pt>
                <c:pt idx="21394">
                  <c:v>0.54761904761904701</c:v>
                </c:pt>
                <c:pt idx="21395">
                  <c:v>0.57142857142857095</c:v>
                </c:pt>
                <c:pt idx="21396">
                  <c:v>0.59523809523809501</c:v>
                </c:pt>
                <c:pt idx="21397">
                  <c:v>0.61904761904761896</c:v>
                </c:pt>
                <c:pt idx="21398">
                  <c:v>0.64285714285714202</c:v>
                </c:pt>
                <c:pt idx="21399">
                  <c:v>0.66666666666666596</c:v>
                </c:pt>
                <c:pt idx="21400">
                  <c:v>0.69047619047619002</c:v>
                </c:pt>
                <c:pt idx="21401">
                  <c:v>0.71428571428571397</c:v>
                </c:pt>
                <c:pt idx="21402">
                  <c:v>0.73809523809523803</c:v>
                </c:pt>
                <c:pt idx="21403">
                  <c:v>0.76190476190476097</c:v>
                </c:pt>
                <c:pt idx="21404">
                  <c:v>0.78571428571428503</c:v>
                </c:pt>
                <c:pt idx="21405">
                  <c:v>0.80952380952380898</c:v>
                </c:pt>
                <c:pt idx="21406">
                  <c:v>0.83333333333333304</c:v>
                </c:pt>
                <c:pt idx="21407">
                  <c:v>0.85714285714285698</c:v>
                </c:pt>
                <c:pt idx="21408">
                  <c:v>0.88095238095238004</c:v>
                </c:pt>
                <c:pt idx="21409">
                  <c:v>0.90476190476190399</c:v>
                </c:pt>
                <c:pt idx="21410">
                  <c:v>0.92857142857142805</c:v>
                </c:pt>
                <c:pt idx="21411">
                  <c:v>0.952380952380952</c:v>
                </c:pt>
                <c:pt idx="21412">
                  <c:v>0.97619047619047605</c:v>
                </c:pt>
                <c:pt idx="21413">
                  <c:v>0</c:v>
                </c:pt>
                <c:pt idx="21414">
                  <c:v>2.5000000000000001E-2</c:v>
                </c:pt>
                <c:pt idx="21415">
                  <c:v>0.05</c:v>
                </c:pt>
                <c:pt idx="21416">
                  <c:v>7.4999999999999997E-2</c:v>
                </c:pt>
                <c:pt idx="21417">
                  <c:v>0.1</c:v>
                </c:pt>
                <c:pt idx="21418">
                  <c:v>0.125</c:v>
                </c:pt>
                <c:pt idx="21419">
                  <c:v>0.15</c:v>
                </c:pt>
                <c:pt idx="21420">
                  <c:v>0.17499999999999999</c:v>
                </c:pt>
                <c:pt idx="21421">
                  <c:v>0.2</c:v>
                </c:pt>
                <c:pt idx="21422">
                  <c:v>0.22500000000000001</c:v>
                </c:pt>
                <c:pt idx="21423">
                  <c:v>0.25</c:v>
                </c:pt>
                <c:pt idx="21424">
                  <c:v>0.27500000000000002</c:v>
                </c:pt>
                <c:pt idx="21425">
                  <c:v>0.3</c:v>
                </c:pt>
                <c:pt idx="21426">
                  <c:v>0.32500000000000001</c:v>
                </c:pt>
                <c:pt idx="21427">
                  <c:v>0.35</c:v>
                </c:pt>
                <c:pt idx="21428">
                  <c:v>0.375</c:v>
                </c:pt>
                <c:pt idx="21429">
                  <c:v>0.4</c:v>
                </c:pt>
                <c:pt idx="21430">
                  <c:v>0.42499999999999999</c:v>
                </c:pt>
                <c:pt idx="21431">
                  <c:v>0.45</c:v>
                </c:pt>
                <c:pt idx="21432">
                  <c:v>0.47499999999999998</c:v>
                </c:pt>
                <c:pt idx="21433">
                  <c:v>0.5</c:v>
                </c:pt>
                <c:pt idx="21434">
                  <c:v>0.52500000000000002</c:v>
                </c:pt>
                <c:pt idx="21435">
                  <c:v>0.55000000000000004</c:v>
                </c:pt>
                <c:pt idx="21436">
                  <c:v>0.57499999999999996</c:v>
                </c:pt>
                <c:pt idx="21437">
                  <c:v>0.6</c:v>
                </c:pt>
                <c:pt idx="21438">
                  <c:v>0.625</c:v>
                </c:pt>
                <c:pt idx="21439">
                  <c:v>0.65</c:v>
                </c:pt>
                <c:pt idx="21440">
                  <c:v>0.67500000000000004</c:v>
                </c:pt>
                <c:pt idx="21441">
                  <c:v>0.7</c:v>
                </c:pt>
                <c:pt idx="21442">
                  <c:v>0.72499999999999998</c:v>
                </c:pt>
                <c:pt idx="21443">
                  <c:v>0.75</c:v>
                </c:pt>
                <c:pt idx="21444">
                  <c:v>0.77500000000000002</c:v>
                </c:pt>
                <c:pt idx="21445">
                  <c:v>0.8</c:v>
                </c:pt>
                <c:pt idx="21446">
                  <c:v>0.82499999999999996</c:v>
                </c:pt>
                <c:pt idx="21447">
                  <c:v>0.85</c:v>
                </c:pt>
                <c:pt idx="21448">
                  <c:v>0.875</c:v>
                </c:pt>
                <c:pt idx="21449">
                  <c:v>0.9</c:v>
                </c:pt>
                <c:pt idx="21450">
                  <c:v>0.92500000000000004</c:v>
                </c:pt>
                <c:pt idx="21451">
                  <c:v>0.95</c:v>
                </c:pt>
                <c:pt idx="21452">
                  <c:v>0.97499999999999998</c:v>
                </c:pt>
                <c:pt idx="21453">
                  <c:v>0</c:v>
                </c:pt>
                <c:pt idx="21454">
                  <c:v>8.5470085470085392E-3</c:v>
                </c:pt>
                <c:pt idx="21455">
                  <c:v>1.7094017094016999E-2</c:v>
                </c:pt>
                <c:pt idx="21456">
                  <c:v>2.5641025641025599E-2</c:v>
                </c:pt>
                <c:pt idx="21457">
                  <c:v>3.4188034188034101E-2</c:v>
                </c:pt>
                <c:pt idx="21458">
                  <c:v>4.2735042735042701E-2</c:v>
                </c:pt>
                <c:pt idx="21459">
                  <c:v>5.1282051282051197E-2</c:v>
                </c:pt>
                <c:pt idx="21460">
                  <c:v>5.9829059829059797E-2</c:v>
                </c:pt>
                <c:pt idx="21461">
                  <c:v>6.83760683760683E-2</c:v>
                </c:pt>
                <c:pt idx="21462">
                  <c:v>7.69230769230769E-2</c:v>
                </c:pt>
                <c:pt idx="21463">
                  <c:v>8.5470085470085402E-2</c:v>
                </c:pt>
                <c:pt idx="21464">
                  <c:v>9.4017094017094002E-2</c:v>
                </c:pt>
                <c:pt idx="21465">
                  <c:v>0.10256410256410201</c:v>
                </c:pt>
                <c:pt idx="21466">
                  <c:v>0.11111111111111099</c:v>
                </c:pt>
                <c:pt idx="21467">
                  <c:v>0.119658119658119</c:v>
                </c:pt>
                <c:pt idx="21468">
                  <c:v>0.128205128205128</c:v>
                </c:pt>
                <c:pt idx="21469">
                  <c:v>0.13675213675213599</c:v>
                </c:pt>
                <c:pt idx="21470">
                  <c:v>0.145299145299145</c:v>
                </c:pt>
                <c:pt idx="21471">
                  <c:v>0.15384615384615299</c:v>
                </c:pt>
                <c:pt idx="21472">
                  <c:v>0.16239316239316201</c:v>
                </c:pt>
                <c:pt idx="21473">
                  <c:v>0.17094017094017</c:v>
                </c:pt>
                <c:pt idx="21474">
                  <c:v>0.17948717948717899</c:v>
                </c:pt>
                <c:pt idx="21475">
                  <c:v>0.188034188034188</c:v>
                </c:pt>
                <c:pt idx="21476">
                  <c:v>0.19658119658119599</c:v>
                </c:pt>
                <c:pt idx="21477">
                  <c:v>0.20512820512820501</c:v>
                </c:pt>
                <c:pt idx="21478">
                  <c:v>0.213675213675213</c:v>
                </c:pt>
                <c:pt idx="21479">
                  <c:v>0.22222222222222199</c:v>
                </c:pt>
                <c:pt idx="21480">
                  <c:v>0.23076923076923</c:v>
                </c:pt>
                <c:pt idx="21481">
                  <c:v>0.23931623931623899</c:v>
                </c:pt>
                <c:pt idx="21482">
                  <c:v>0.24786324786324701</c:v>
                </c:pt>
                <c:pt idx="21483">
                  <c:v>0.256410256410256</c:v>
                </c:pt>
                <c:pt idx="21484">
                  <c:v>0.26495726495726402</c:v>
                </c:pt>
                <c:pt idx="21485">
                  <c:v>0.27350427350427298</c:v>
                </c:pt>
                <c:pt idx="21486">
                  <c:v>0.28205128205128199</c:v>
                </c:pt>
                <c:pt idx="21487">
                  <c:v>0.29059829059829001</c:v>
                </c:pt>
                <c:pt idx="21488">
                  <c:v>0.29914529914529903</c:v>
                </c:pt>
                <c:pt idx="21489">
                  <c:v>0.30769230769230699</c:v>
                </c:pt>
                <c:pt idx="21490">
                  <c:v>0.316239316239316</c:v>
                </c:pt>
                <c:pt idx="21491">
                  <c:v>0.32478632478632402</c:v>
                </c:pt>
                <c:pt idx="21492">
                  <c:v>0.33333333333333298</c:v>
                </c:pt>
                <c:pt idx="21493">
                  <c:v>0.341880341880341</c:v>
                </c:pt>
                <c:pt idx="21494">
                  <c:v>0.35042735042735002</c:v>
                </c:pt>
                <c:pt idx="21495">
                  <c:v>0.35897435897435898</c:v>
                </c:pt>
                <c:pt idx="21496">
                  <c:v>0.36752136752136699</c:v>
                </c:pt>
                <c:pt idx="21497">
                  <c:v>0.37606837606837601</c:v>
                </c:pt>
                <c:pt idx="21498">
                  <c:v>0.38461538461538403</c:v>
                </c:pt>
                <c:pt idx="21499">
                  <c:v>0.39316239316239299</c:v>
                </c:pt>
                <c:pt idx="21500">
                  <c:v>0.401709401709401</c:v>
                </c:pt>
                <c:pt idx="21501">
                  <c:v>0.41025641025641002</c:v>
                </c:pt>
                <c:pt idx="21502">
                  <c:v>0.41880341880341798</c:v>
                </c:pt>
                <c:pt idx="21503">
                  <c:v>0.427350427350427</c:v>
                </c:pt>
                <c:pt idx="21504">
                  <c:v>0.43589743589743501</c:v>
                </c:pt>
                <c:pt idx="21505">
                  <c:v>0.44444444444444398</c:v>
                </c:pt>
                <c:pt idx="21506">
                  <c:v>0.45299145299145299</c:v>
                </c:pt>
                <c:pt idx="21507">
                  <c:v>0.46153846153846101</c:v>
                </c:pt>
                <c:pt idx="21508">
                  <c:v>0.47008547008547003</c:v>
                </c:pt>
                <c:pt idx="21509">
                  <c:v>0.47863247863247799</c:v>
                </c:pt>
                <c:pt idx="21510">
                  <c:v>0.487179487179487</c:v>
                </c:pt>
                <c:pt idx="21511">
                  <c:v>0.49572649572649502</c:v>
                </c:pt>
                <c:pt idx="21512">
                  <c:v>0.50427350427350404</c:v>
                </c:pt>
                <c:pt idx="21513">
                  <c:v>0.512820512820512</c:v>
                </c:pt>
                <c:pt idx="21514">
                  <c:v>0.52136752136752096</c:v>
                </c:pt>
                <c:pt idx="21515">
                  <c:v>0.52991452991452903</c:v>
                </c:pt>
                <c:pt idx="21516">
                  <c:v>0.53846153846153799</c:v>
                </c:pt>
                <c:pt idx="21517">
                  <c:v>0.54700854700854695</c:v>
                </c:pt>
                <c:pt idx="21518">
                  <c:v>0.55555555555555503</c:v>
                </c:pt>
                <c:pt idx="21519">
                  <c:v>0.56410256410256399</c:v>
                </c:pt>
                <c:pt idx="21520">
                  <c:v>0.57264957264957195</c:v>
                </c:pt>
                <c:pt idx="21521">
                  <c:v>0.58119658119658102</c:v>
                </c:pt>
                <c:pt idx="21522">
                  <c:v>0.58974358974358898</c:v>
                </c:pt>
                <c:pt idx="21523">
                  <c:v>0.59829059829059805</c:v>
                </c:pt>
                <c:pt idx="21524">
                  <c:v>0.60683760683760601</c:v>
                </c:pt>
                <c:pt idx="21525">
                  <c:v>0.61538461538461497</c:v>
                </c:pt>
                <c:pt idx="21526">
                  <c:v>0.62393162393162305</c:v>
                </c:pt>
                <c:pt idx="21527">
                  <c:v>0.63247863247863201</c:v>
                </c:pt>
                <c:pt idx="21528">
                  <c:v>0.64102564102564097</c:v>
                </c:pt>
                <c:pt idx="21529">
                  <c:v>0.64957264957264904</c:v>
                </c:pt>
                <c:pt idx="21530">
                  <c:v>0.658119658119658</c:v>
                </c:pt>
                <c:pt idx="21531">
                  <c:v>0.66666666666666596</c:v>
                </c:pt>
                <c:pt idx="21532">
                  <c:v>0.67521367521367504</c:v>
                </c:pt>
                <c:pt idx="21533">
                  <c:v>0.683760683760683</c:v>
                </c:pt>
                <c:pt idx="21534">
                  <c:v>0.69230769230769196</c:v>
                </c:pt>
                <c:pt idx="21535">
                  <c:v>0.70085470085470003</c:v>
                </c:pt>
                <c:pt idx="21536">
                  <c:v>0.70940170940170899</c:v>
                </c:pt>
                <c:pt idx="21537">
                  <c:v>0.71794871794871795</c:v>
                </c:pt>
                <c:pt idx="21538">
                  <c:v>0.72649572649572602</c:v>
                </c:pt>
                <c:pt idx="21539">
                  <c:v>0.73504273504273498</c:v>
                </c:pt>
                <c:pt idx="21540">
                  <c:v>0.74358974358974295</c:v>
                </c:pt>
                <c:pt idx="21541">
                  <c:v>0.75213675213675202</c:v>
                </c:pt>
                <c:pt idx="21542">
                  <c:v>0.76068376068375998</c:v>
                </c:pt>
                <c:pt idx="21543">
                  <c:v>0.76923076923076905</c:v>
                </c:pt>
                <c:pt idx="21544">
                  <c:v>0.77777777777777701</c:v>
                </c:pt>
                <c:pt idx="21545">
                  <c:v>0.78632478632478597</c:v>
                </c:pt>
                <c:pt idx="21546">
                  <c:v>0.79487179487179405</c:v>
                </c:pt>
                <c:pt idx="21547">
                  <c:v>0.80341880341880301</c:v>
                </c:pt>
                <c:pt idx="21548">
                  <c:v>0.81196581196581197</c:v>
                </c:pt>
                <c:pt idx="21549">
                  <c:v>0.82051282051282004</c:v>
                </c:pt>
                <c:pt idx="21550">
                  <c:v>0.829059829059829</c:v>
                </c:pt>
                <c:pt idx="21551">
                  <c:v>0.83760683760683696</c:v>
                </c:pt>
                <c:pt idx="21552">
                  <c:v>0.84615384615384603</c:v>
                </c:pt>
                <c:pt idx="21553">
                  <c:v>0.854700854700854</c:v>
                </c:pt>
                <c:pt idx="21554">
                  <c:v>0.86324786324786296</c:v>
                </c:pt>
                <c:pt idx="21555">
                  <c:v>0.87179487179487103</c:v>
                </c:pt>
                <c:pt idx="21556">
                  <c:v>0.88034188034187999</c:v>
                </c:pt>
                <c:pt idx="21557">
                  <c:v>0.88888888888888795</c:v>
                </c:pt>
                <c:pt idx="21558">
                  <c:v>0.89743589743589702</c:v>
                </c:pt>
                <c:pt idx="21559">
                  <c:v>0.90598290598290598</c:v>
                </c:pt>
                <c:pt idx="21560">
                  <c:v>0.91452991452991395</c:v>
                </c:pt>
                <c:pt idx="21561">
                  <c:v>0.92307692307692302</c:v>
                </c:pt>
                <c:pt idx="21562">
                  <c:v>0.93162393162393098</c:v>
                </c:pt>
                <c:pt idx="21563">
                  <c:v>0.94017094017094005</c:v>
                </c:pt>
                <c:pt idx="21564">
                  <c:v>0.94871794871794801</c:v>
                </c:pt>
                <c:pt idx="21565">
                  <c:v>0.95726495726495697</c:v>
                </c:pt>
                <c:pt idx="21566">
                  <c:v>0.96581196581196505</c:v>
                </c:pt>
                <c:pt idx="21567">
                  <c:v>0.97435897435897401</c:v>
                </c:pt>
                <c:pt idx="21568">
                  <c:v>0.98290598290598197</c:v>
                </c:pt>
                <c:pt idx="21569">
                  <c:v>0.99145299145299104</c:v>
                </c:pt>
                <c:pt idx="21570">
                  <c:v>0</c:v>
                </c:pt>
                <c:pt idx="21571">
                  <c:v>2.2222222222222199E-2</c:v>
                </c:pt>
                <c:pt idx="21572">
                  <c:v>4.4444444444444398E-2</c:v>
                </c:pt>
                <c:pt idx="21573">
                  <c:v>6.6666666666666596E-2</c:v>
                </c:pt>
                <c:pt idx="21574">
                  <c:v>8.8888888888888795E-2</c:v>
                </c:pt>
                <c:pt idx="21575">
                  <c:v>0.11111111111111099</c:v>
                </c:pt>
                <c:pt idx="21576">
                  <c:v>0.133333333333333</c:v>
                </c:pt>
                <c:pt idx="21577">
                  <c:v>0.155555555555555</c:v>
                </c:pt>
                <c:pt idx="21578">
                  <c:v>0.17777777777777701</c:v>
                </c:pt>
                <c:pt idx="21579">
                  <c:v>0.2</c:v>
                </c:pt>
                <c:pt idx="21580">
                  <c:v>0.22222222222222199</c:v>
                </c:pt>
                <c:pt idx="21581">
                  <c:v>0.24444444444444399</c:v>
                </c:pt>
                <c:pt idx="21582">
                  <c:v>0.266666666666666</c:v>
                </c:pt>
                <c:pt idx="21583">
                  <c:v>0.28888888888888797</c:v>
                </c:pt>
                <c:pt idx="21584">
                  <c:v>0.31111111111111101</c:v>
                </c:pt>
                <c:pt idx="21585">
                  <c:v>0.33333333333333298</c:v>
                </c:pt>
                <c:pt idx="21586">
                  <c:v>0.35555555555555501</c:v>
                </c:pt>
                <c:pt idx="21587">
                  <c:v>0.37777777777777699</c:v>
                </c:pt>
                <c:pt idx="21588">
                  <c:v>0.4</c:v>
                </c:pt>
                <c:pt idx="21589">
                  <c:v>0.422222222222222</c:v>
                </c:pt>
                <c:pt idx="21590">
                  <c:v>0.44444444444444398</c:v>
                </c:pt>
                <c:pt idx="21591">
                  <c:v>0.46666666666666601</c:v>
                </c:pt>
                <c:pt idx="21592">
                  <c:v>0.48888888888888798</c:v>
                </c:pt>
                <c:pt idx="21593">
                  <c:v>0.51111111111111096</c:v>
                </c:pt>
                <c:pt idx="21594">
                  <c:v>0.53333333333333299</c:v>
                </c:pt>
                <c:pt idx="21595">
                  <c:v>0.55555555555555503</c:v>
                </c:pt>
                <c:pt idx="21596">
                  <c:v>0.57777777777777695</c:v>
                </c:pt>
                <c:pt idx="21597">
                  <c:v>0.6</c:v>
                </c:pt>
                <c:pt idx="21598">
                  <c:v>0.62222222222222201</c:v>
                </c:pt>
                <c:pt idx="21599">
                  <c:v>0.64444444444444404</c:v>
                </c:pt>
                <c:pt idx="21600">
                  <c:v>0.66666666666666596</c:v>
                </c:pt>
                <c:pt idx="21601">
                  <c:v>0.688888888888888</c:v>
                </c:pt>
                <c:pt idx="21602">
                  <c:v>0.71111111111111103</c:v>
                </c:pt>
                <c:pt idx="21603">
                  <c:v>0.73333333333333295</c:v>
                </c:pt>
                <c:pt idx="21604">
                  <c:v>0.75555555555555498</c:v>
                </c:pt>
                <c:pt idx="21605">
                  <c:v>0.77777777777777701</c:v>
                </c:pt>
                <c:pt idx="21606">
                  <c:v>0.8</c:v>
                </c:pt>
                <c:pt idx="21607">
                  <c:v>0.82222222222222197</c:v>
                </c:pt>
                <c:pt idx="21608">
                  <c:v>0.844444444444444</c:v>
                </c:pt>
                <c:pt idx="21609">
                  <c:v>0.86666666666666603</c:v>
                </c:pt>
                <c:pt idx="21610">
                  <c:v>0.88888888888888795</c:v>
                </c:pt>
                <c:pt idx="21611">
                  <c:v>0.91111111111111098</c:v>
                </c:pt>
                <c:pt idx="21612">
                  <c:v>0.93333333333333302</c:v>
                </c:pt>
                <c:pt idx="21613">
                  <c:v>0.95555555555555505</c:v>
                </c:pt>
                <c:pt idx="21614">
                  <c:v>0.97777777777777697</c:v>
                </c:pt>
                <c:pt idx="21615">
                  <c:v>0</c:v>
                </c:pt>
                <c:pt idx="21616">
                  <c:v>1.9607843137254902E-2</c:v>
                </c:pt>
                <c:pt idx="21617">
                  <c:v>3.9215686274509803E-2</c:v>
                </c:pt>
                <c:pt idx="21618">
                  <c:v>5.8823529411764698E-2</c:v>
                </c:pt>
                <c:pt idx="21619">
                  <c:v>7.8431372549019607E-2</c:v>
                </c:pt>
                <c:pt idx="21620">
                  <c:v>9.8039215686274495E-2</c:v>
                </c:pt>
                <c:pt idx="21621">
                  <c:v>0.11764705882352899</c:v>
                </c:pt>
                <c:pt idx="21622">
                  <c:v>0.13725490196078399</c:v>
                </c:pt>
                <c:pt idx="21623">
                  <c:v>0.15686274509803899</c:v>
                </c:pt>
                <c:pt idx="21624">
                  <c:v>0.17647058823529399</c:v>
                </c:pt>
                <c:pt idx="21625">
                  <c:v>0.19607843137254899</c:v>
                </c:pt>
                <c:pt idx="21626">
                  <c:v>0.21568627450980299</c:v>
                </c:pt>
                <c:pt idx="21627">
                  <c:v>0.23529411764705799</c:v>
                </c:pt>
                <c:pt idx="21628">
                  <c:v>0.25490196078431299</c:v>
                </c:pt>
                <c:pt idx="21629">
                  <c:v>0.27450980392156799</c:v>
                </c:pt>
                <c:pt idx="21630">
                  <c:v>0.29411764705882298</c:v>
                </c:pt>
                <c:pt idx="21631">
                  <c:v>0.31372549019607798</c:v>
                </c:pt>
                <c:pt idx="21632">
                  <c:v>0.33333333333333298</c:v>
                </c:pt>
                <c:pt idx="21633">
                  <c:v>0.35294117647058798</c:v>
                </c:pt>
                <c:pt idx="21634">
                  <c:v>0.37254901960784298</c:v>
                </c:pt>
                <c:pt idx="21635">
                  <c:v>0.39215686274509798</c:v>
                </c:pt>
                <c:pt idx="21636">
                  <c:v>0.41176470588235198</c:v>
                </c:pt>
                <c:pt idx="21637">
                  <c:v>0.43137254901960698</c:v>
                </c:pt>
                <c:pt idx="21638">
                  <c:v>0.45098039215686198</c:v>
                </c:pt>
                <c:pt idx="21639">
                  <c:v>0.47058823529411697</c:v>
                </c:pt>
                <c:pt idx="21640">
                  <c:v>0.49019607843137197</c:v>
                </c:pt>
                <c:pt idx="21641">
                  <c:v>0.50980392156862697</c:v>
                </c:pt>
                <c:pt idx="21642">
                  <c:v>0.52941176470588203</c:v>
                </c:pt>
                <c:pt idx="21643">
                  <c:v>0.54901960784313697</c:v>
                </c:pt>
                <c:pt idx="21644">
                  <c:v>0.56862745098039202</c:v>
                </c:pt>
                <c:pt idx="21645">
                  <c:v>0.58823529411764697</c:v>
                </c:pt>
                <c:pt idx="21646">
                  <c:v>0.60784313725490102</c:v>
                </c:pt>
                <c:pt idx="21647">
                  <c:v>0.62745098039215597</c:v>
                </c:pt>
                <c:pt idx="21648">
                  <c:v>0.64705882352941102</c:v>
                </c:pt>
                <c:pt idx="21649">
                  <c:v>0.66666666666666596</c:v>
                </c:pt>
                <c:pt idx="21650">
                  <c:v>0.68627450980392102</c:v>
                </c:pt>
                <c:pt idx="21651">
                  <c:v>0.70588235294117596</c:v>
                </c:pt>
                <c:pt idx="21652">
                  <c:v>0.72549019607843102</c:v>
                </c:pt>
                <c:pt idx="21653">
                  <c:v>0.74509803921568596</c:v>
                </c:pt>
                <c:pt idx="21654">
                  <c:v>0.76470588235294101</c:v>
                </c:pt>
                <c:pt idx="21655">
                  <c:v>0.78431372549019596</c:v>
                </c:pt>
                <c:pt idx="21656">
                  <c:v>0.80392156862745101</c:v>
                </c:pt>
                <c:pt idx="21657">
                  <c:v>0.82352941176470495</c:v>
                </c:pt>
                <c:pt idx="21658">
                  <c:v>0.84313725490196001</c:v>
                </c:pt>
                <c:pt idx="21659">
                  <c:v>0.86274509803921495</c:v>
                </c:pt>
                <c:pt idx="21660">
                  <c:v>0.88235294117647001</c:v>
                </c:pt>
                <c:pt idx="21661">
                  <c:v>0.90196078431372495</c:v>
                </c:pt>
                <c:pt idx="21662">
                  <c:v>0.92156862745098</c:v>
                </c:pt>
                <c:pt idx="21663">
                  <c:v>0.94117647058823495</c:v>
                </c:pt>
                <c:pt idx="21664">
                  <c:v>0.96078431372549</c:v>
                </c:pt>
                <c:pt idx="21665">
                  <c:v>0.98039215686274495</c:v>
                </c:pt>
                <c:pt idx="21666">
                  <c:v>0</c:v>
                </c:pt>
                <c:pt idx="21667">
                  <c:v>2.7027027027027001E-2</c:v>
                </c:pt>
                <c:pt idx="21668">
                  <c:v>5.4054054054054002E-2</c:v>
                </c:pt>
                <c:pt idx="21669">
                  <c:v>8.1081081081081002E-2</c:v>
                </c:pt>
                <c:pt idx="21670">
                  <c:v>0.108108108108108</c:v>
                </c:pt>
                <c:pt idx="21671">
                  <c:v>0.135135135135135</c:v>
                </c:pt>
                <c:pt idx="21672">
                  <c:v>0.162162162162162</c:v>
                </c:pt>
                <c:pt idx="21673">
                  <c:v>0.18918918918918901</c:v>
                </c:pt>
                <c:pt idx="21674">
                  <c:v>0.21621621621621601</c:v>
                </c:pt>
                <c:pt idx="21675">
                  <c:v>0.24324324324324301</c:v>
                </c:pt>
                <c:pt idx="21676">
                  <c:v>0.27027027027027001</c:v>
                </c:pt>
                <c:pt idx="21677">
                  <c:v>0.29729729729729698</c:v>
                </c:pt>
                <c:pt idx="21678">
                  <c:v>0.32432432432432401</c:v>
                </c:pt>
                <c:pt idx="21679">
                  <c:v>0.35135135135135098</c:v>
                </c:pt>
                <c:pt idx="21680">
                  <c:v>0.37837837837837801</c:v>
                </c:pt>
                <c:pt idx="21681">
                  <c:v>0.40540540540540498</c:v>
                </c:pt>
                <c:pt idx="21682">
                  <c:v>0.43243243243243201</c:v>
                </c:pt>
                <c:pt idx="21683">
                  <c:v>0.45945945945945899</c:v>
                </c:pt>
                <c:pt idx="21684">
                  <c:v>0.48648648648648601</c:v>
                </c:pt>
                <c:pt idx="21685">
                  <c:v>0.51351351351351304</c:v>
                </c:pt>
                <c:pt idx="21686">
                  <c:v>0.54054054054054002</c:v>
                </c:pt>
                <c:pt idx="21687">
                  <c:v>0.56756756756756699</c:v>
                </c:pt>
                <c:pt idx="21688">
                  <c:v>0.59459459459459396</c:v>
                </c:pt>
                <c:pt idx="21689">
                  <c:v>0.62162162162162105</c:v>
                </c:pt>
                <c:pt idx="21690">
                  <c:v>0.64864864864864802</c:v>
                </c:pt>
                <c:pt idx="21691">
                  <c:v>0.67567567567567499</c:v>
                </c:pt>
                <c:pt idx="21692">
                  <c:v>0.70270270270270196</c:v>
                </c:pt>
                <c:pt idx="21693">
                  <c:v>0.72972972972972905</c:v>
                </c:pt>
                <c:pt idx="21694">
                  <c:v>0.75675675675675602</c:v>
                </c:pt>
                <c:pt idx="21695">
                  <c:v>0.78378378378378299</c:v>
                </c:pt>
                <c:pt idx="21696">
                  <c:v>0.81081081081080997</c:v>
                </c:pt>
                <c:pt idx="21697">
                  <c:v>0.83783783783783705</c:v>
                </c:pt>
                <c:pt idx="21698">
                  <c:v>0.86486486486486402</c:v>
                </c:pt>
                <c:pt idx="21699">
                  <c:v>0.891891891891891</c:v>
                </c:pt>
                <c:pt idx="21700">
                  <c:v>0.91891891891891897</c:v>
                </c:pt>
                <c:pt idx="21701">
                  <c:v>0.94594594594594505</c:v>
                </c:pt>
                <c:pt idx="21702">
                  <c:v>0.97297297297297303</c:v>
                </c:pt>
                <c:pt idx="21703">
                  <c:v>0</c:v>
                </c:pt>
                <c:pt idx="21704">
                  <c:v>0.04</c:v>
                </c:pt>
                <c:pt idx="21705">
                  <c:v>0.08</c:v>
                </c:pt>
                <c:pt idx="21706">
                  <c:v>0.12</c:v>
                </c:pt>
                <c:pt idx="21707">
                  <c:v>0.16</c:v>
                </c:pt>
                <c:pt idx="21708">
                  <c:v>0.2</c:v>
                </c:pt>
                <c:pt idx="21709">
                  <c:v>0.24</c:v>
                </c:pt>
                <c:pt idx="21710">
                  <c:v>0.28000000000000003</c:v>
                </c:pt>
                <c:pt idx="21711">
                  <c:v>0.32</c:v>
                </c:pt>
                <c:pt idx="21712">
                  <c:v>0.36</c:v>
                </c:pt>
                <c:pt idx="21713">
                  <c:v>0.4</c:v>
                </c:pt>
                <c:pt idx="21714">
                  <c:v>0.44</c:v>
                </c:pt>
                <c:pt idx="21715">
                  <c:v>0.48</c:v>
                </c:pt>
                <c:pt idx="21716">
                  <c:v>0.52</c:v>
                </c:pt>
                <c:pt idx="21717">
                  <c:v>0.56000000000000005</c:v>
                </c:pt>
                <c:pt idx="21718">
                  <c:v>0.6</c:v>
                </c:pt>
                <c:pt idx="21719">
                  <c:v>0.64</c:v>
                </c:pt>
                <c:pt idx="21720">
                  <c:v>0.68</c:v>
                </c:pt>
                <c:pt idx="21721">
                  <c:v>0.72</c:v>
                </c:pt>
                <c:pt idx="21722">
                  <c:v>0.76</c:v>
                </c:pt>
                <c:pt idx="21723">
                  <c:v>0.8</c:v>
                </c:pt>
                <c:pt idx="21724">
                  <c:v>0.84</c:v>
                </c:pt>
                <c:pt idx="21725">
                  <c:v>0.88</c:v>
                </c:pt>
                <c:pt idx="21726">
                  <c:v>0.92</c:v>
                </c:pt>
                <c:pt idx="21727">
                  <c:v>0.96</c:v>
                </c:pt>
                <c:pt idx="21728">
                  <c:v>0</c:v>
                </c:pt>
                <c:pt idx="21729">
                  <c:v>9.9009900990098994E-3</c:v>
                </c:pt>
                <c:pt idx="21730">
                  <c:v>1.9801980198019799E-2</c:v>
                </c:pt>
                <c:pt idx="21731">
                  <c:v>2.9702970297029702E-2</c:v>
                </c:pt>
                <c:pt idx="21732">
                  <c:v>3.9603960396039598E-2</c:v>
                </c:pt>
                <c:pt idx="21733">
                  <c:v>4.95049504950495E-2</c:v>
                </c:pt>
                <c:pt idx="21734">
                  <c:v>5.9405940594059403E-2</c:v>
                </c:pt>
                <c:pt idx="21735">
                  <c:v>6.9306930693069299E-2</c:v>
                </c:pt>
                <c:pt idx="21736">
                  <c:v>7.9207920792079195E-2</c:v>
                </c:pt>
                <c:pt idx="21737">
                  <c:v>8.9108910891089105E-2</c:v>
                </c:pt>
                <c:pt idx="21738">
                  <c:v>9.9009900990099001E-2</c:v>
                </c:pt>
                <c:pt idx="21739">
                  <c:v>0.10891089108910799</c:v>
                </c:pt>
                <c:pt idx="21740">
                  <c:v>0.118811881188118</c:v>
                </c:pt>
                <c:pt idx="21741">
                  <c:v>0.12871287128712799</c:v>
                </c:pt>
                <c:pt idx="21742">
                  <c:v>0.13861386138613799</c:v>
                </c:pt>
                <c:pt idx="21743">
                  <c:v>0.14851485148514801</c:v>
                </c:pt>
                <c:pt idx="21744">
                  <c:v>0.158415841584158</c:v>
                </c:pt>
                <c:pt idx="21745">
                  <c:v>0.16831683168316799</c:v>
                </c:pt>
                <c:pt idx="21746">
                  <c:v>0.17821782178217799</c:v>
                </c:pt>
                <c:pt idx="21747">
                  <c:v>0.18811881188118801</c:v>
                </c:pt>
                <c:pt idx="21748">
                  <c:v>0.198019801980198</c:v>
                </c:pt>
                <c:pt idx="21749">
                  <c:v>0.207920792079207</c:v>
                </c:pt>
                <c:pt idx="21750">
                  <c:v>0.21782178217821699</c:v>
                </c:pt>
                <c:pt idx="21751">
                  <c:v>0.22772277227722701</c:v>
                </c:pt>
                <c:pt idx="21752">
                  <c:v>0.237623762376237</c:v>
                </c:pt>
                <c:pt idx="21753">
                  <c:v>0.247524752475247</c:v>
                </c:pt>
                <c:pt idx="21754">
                  <c:v>0.25742574257425699</c:v>
                </c:pt>
                <c:pt idx="21755">
                  <c:v>0.26732673267326701</c:v>
                </c:pt>
                <c:pt idx="21756">
                  <c:v>0.27722772277227697</c:v>
                </c:pt>
                <c:pt idx="21757">
                  <c:v>0.287128712871287</c:v>
                </c:pt>
                <c:pt idx="21758">
                  <c:v>0.29702970297029702</c:v>
                </c:pt>
                <c:pt idx="21759">
                  <c:v>0.30693069306930598</c:v>
                </c:pt>
                <c:pt idx="21760">
                  <c:v>0.316831683168316</c:v>
                </c:pt>
                <c:pt idx="21761">
                  <c:v>0.32673267326732602</c:v>
                </c:pt>
                <c:pt idx="21762">
                  <c:v>0.33663366336633599</c:v>
                </c:pt>
                <c:pt idx="21763">
                  <c:v>0.34653465346534601</c:v>
                </c:pt>
                <c:pt idx="21764">
                  <c:v>0.35643564356435598</c:v>
                </c:pt>
                <c:pt idx="21765">
                  <c:v>0.366336633663366</c:v>
                </c:pt>
                <c:pt idx="21766">
                  <c:v>0.37623762376237602</c:v>
                </c:pt>
                <c:pt idx="21767">
                  <c:v>0.38613861386138598</c:v>
                </c:pt>
                <c:pt idx="21768">
                  <c:v>0.396039603960396</c:v>
                </c:pt>
                <c:pt idx="21769">
                  <c:v>0.40594059405940502</c:v>
                </c:pt>
                <c:pt idx="21770">
                  <c:v>0.41584158415841499</c:v>
                </c:pt>
                <c:pt idx="21771">
                  <c:v>0.42574257425742501</c:v>
                </c:pt>
                <c:pt idx="21772">
                  <c:v>0.43564356435643498</c:v>
                </c:pt>
                <c:pt idx="21773">
                  <c:v>0.445544554455445</c:v>
                </c:pt>
                <c:pt idx="21774">
                  <c:v>0.45544554455445502</c:v>
                </c:pt>
                <c:pt idx="21775">
                  <c:v>0.46534653465346498</c:v>
                </c:pt>
                <c:pt idx="21776">
                  <c:v>0.475247524752475</c:v>
                </c:pt>
                <c:pt idx="21777">
                  <c:v>0.48514851485148502</c:v>
                </c:pt>
                <c:pt idx="21778">
                  <c:v>0.49504950495049499</c:v>
                </c:pt>
                <c:pt idx="21779">
                  <c:v>0.50495049504950495</c:v>
                </c:pt>
                <c:pt idx="21780">
                  <c:v>0.51485148514851398</c:v>
                </c:pt>
                <c:pt idx="21781">
                  <c:v>0.524752475247524</c:v>
                </c:pt>
                <c:pt idx="21782">
                  <c:v>0.53465346534653402</c:v>
                </c:pt>
                <c:pt idx="21783">
                  <c:v>0.54455445544554404</c:v>
                </c:pt>
                <c:pt idx="21784">
                  <c:v>0.55445544554455395</c:v>
                </c:pt>
                <c:pt idx="21785">
                  <c:v>0.56435643564356397</c:v>
                </c:pt>
                <c:pt idx="21786">
                  <c:v>0.57425742574257399</c:v>
                </c:pt>
                <c:pt idx="21787">
                  <c:v>0.58415841584158401</c:v>
                </c:pt>
                <c:pt idx="21788">
                  <c:v>0.59405940594059403</c:v>
                </c:pt>
                <c:pt idx="21789">
                  <c:v>0.60396039603960305</c:v>
                </c:pt>
                <c:pt idx="21790">
                  <c:v>0.61386138613861296</c:v>
                </c:pt>
                <c:pt idx="21791">
                  <c:v>0.62376237623762298</c:v>
                </c:pt>
                <c:pt idx="21792">
                  <c:v>0.633663366336633</c:v>
                </c:pt>
                <c:pt idx="21793">
                  <c:v>0.64356435643564303</c:v>
                </c:pt>
                <c:pt idx="21794">
                  <c:v>0.65346534653465305</c:v>
                </c:pt>
                <c:pt idx="21795">
                  <c:v>0.66336633663366296</c:v>
                </c:pt>
                <c:pt idx="21796">
                  <c:v>0.67326732673267298</c:v>
                </c:pt>
                <c:pt idx="21797">
                  <c:v>0.683168316831683</c:v>
                </c:pt>
                <c:pt idx="21798">
                  <c:v>0.69306930693069302</c:v>
                </c:pt>
                <c:pt idx="21799">
                  <c:v>0.70297029702970204</c:v>
                </c:pt>
                <c:pt idx="21800">
                  <c:v>0.71287128712871195</c:v>
                </c:pt>
                <c:pt idx="21801">
                  <c:v>0.72277227722772197</c:v>
                </c:pt>
                <c:pt idx="21802">
                  <c:v>0.73267326732673199</c:v>
                </c:pt>
                <c:pt idx="21803">
                  <c:v>0.74257425742574201</c:v>
                </c:pt>
                <c:pt idx="21804">
                  <c:v>0.75247524752475203</c:v>
                </c:pt>
                <c:pt idx="21805">
                  <c:v>0.76237623762376205</c:v>
                </c:pt>
                <c:pt idx="21806">
                  <c:v>0.77227722772277196</c:v>
                </c:pt>
                <c:pt idx="21807">
                  <c:v>0.78217821782178198</c:v>
                </c:pt>
                <c:pt idx="21808">
                  <c:v>0.79207920792079201</c:v>
                </c:pt>
                <c:pt idx="21809">
                  <c:v>0.80198019801980203</c:v>
                </c:pt>
                <c:pt idx="21810">
                  <c:v>0.81188118811881105</c:v>
                </c:pt>
                <c:pt idx="21811">
                  <c:v>0.82178217821782096</c:v>
                </c:pt>
                <c:pt idx="21812">
                  <c:v>0.83168316831683098</c:v>
                </c:pt>
                <c:pt idx="21813">
                  <c:v>0.841584158415841</c:v>
                </c:pt>
                <c:pt idx="21814">
                  <c:v>0.85148514851485102</c:v>
                </c:pt>
                <c:pt idx="21815">
                  <c:v>0.86138613861386104</c:v>
                </c:pt>
                <c:pt idx="21816">
                  <c:v>0.87128712871287095</c:v>
                </c:pt>
                <c:pt idx="21817">
                  <c:v>0.88118811881188097</c:v>
                </c:pt>
                <c:pt idx="21818">
                  <c:v>0.89108910891089099</c:v>
                </c:pt>
                <c:pt idx="21819">
                  <c:v>0.90099009900990101</c:v>
                </c:pt>
                <c:pt idx="21820">
                  <c:v>0.91089108910891003</c:v>
                </c:pt>
                <c:pt idx="21821">
                  <c:v>0.92079207920791994</c:v>
                </c:pt>
                <c:pt idx="21822">
                  <c:v>0.93069306930692997</c:v>
                </c:pt>
                <c:pt idx="21823">
                  <c:v>0.94059405940593999</c:v>
                </c:pt>
                <c:pt idx="21824">
                  <c:v>0.95049504950495001</c:v>
                </c:pt>
                <c:pt idx="21825">
                  <c:v>0.96039603960396003</c:v>
                </c:pt>
                <c:pt idx="21826">
                  <c:v>0.97029702970297005</c:v>
                </c:pt>
                <c:pt idx="21827">
                  <c:v>0.98019801980197996</c:v>
                </c:pt>
                <c:pt idx="21828">
                  <c:v>0.99009900990098998</c:v>
                </c:pt>
                <c:pt idx="21829">
                  <c:v>0</c:v>
                </c:pt>
                <c:pt idx="21830">
                  <c:v>1.4492753623188401E-2</c:v>
                </c:pt>
                <c:pt idx="21831">
                  <c:v>2.8985507246376802E-2</c:v>
                </c:pt>
                <c:pt idx="21832">
                  <c:v>4.3478260869565202E-2</c:v>
                </c:pt>
                <c:pt idx="21833">
                  <c:v>5.7971014492753603E-2</c:v>
                </c:pt>
                <c:pt idx="21834">
                  <c:v>7.2463768115942004E-2</c:v>
                </c:pt>
                <c:pt idx="21835">
                  <c:v>8.6956521739130405E-2</c:v>
                </c:pt>
                <c:pt idx="21836">
                  <c:v>0.101449275362318</c:v>
                </c:pt>
                <c:pt idx="21837">
                  <c:v>0.115942028985507</c:v>
                </c:pt>
                <c:pt idx="21838">
                  <c:v>0.13043478260869501</c:v>
                </c:pt>
                <c:pt idx="21839">
                  <c:v>0.14492753623188401</c:v>
                </c:pt>
                <c:pt idx="21840">
                  <c:v>0.15942028985507201</c:v>
                </c:pt>
                <c:pt idx="21841">
                  <c:v>0.17391304347826</c:v>
                </c:pt>
                <c:pt idx="21842">
                  <c:v>0.188405797101449</c:v>
                </c:pt>
                <c:pt idx="21843">
                  <c:v>0.202898550724637</c:v>
                </c:pt>
                <c:pt idx="21844">
                  <c:v>0.217391304347826</c:v>
                </c:pt>
                <c:pt idx="21845">
                  <c:v>0.231884057971014</c:v>
                </c:pt>
                <c:pt idx="21846">
                  <c:v>0.24637681159420199</c:v>
                </c:pt>
                <c:pt idx="21847">
                  <c:v>0.26086956521739102</c:v>
                </c:pt>
                <c:pt idx="21848">
                  <c:v>0.27536231884057899</c:v>
                </c:pt>
                <c:pt idx="21849">
                  <c:v>0.28985507246376802</c:v>
                </c:pt>
                <c:pt idx="21850">
                  <c:v>0.30434782608695599</c:v>
                </c:pt>
                <c:pt idx="21851">
                  <c:v>0.31884057971014401</c:v>
                </c:pt>
                <c:pt idx="21852">
                  <c:v>0.33333333333333298</c:v>
                </c:pt>
                <c:pt idx="21853">
                  <c:v>0.34782608695652101</c:v>
                </c:pt>
                <c:pt idx="21854">
                  <c:v>0.36231884057970998</c:v>
                </c:pt>
                <c:pt idx="21855">
                  <c:v>0.376811594202898</c:v>
                </c:pt>
                <c:pt idx="21856">
                  <c:v>0.39130434782608697</c:v>
                </c:pt>
                <c:pt idx="21857">
                  <c:v>0.405797101449275</c:v>
                </c:pt>
                <c:pt idx="21858">
                  <c:v>0.42028985507246303</c:v>
                </c:pt>
                <c:pt idx="21859">
                  <c:v>0.434782608695652</c:v>
                </c:pt>
                <c:pt idx="21860">
                  <c:v>0.44927536231884002</c:v>
                </c:pt>
                <c:pt idx="21861">
                  <c:v>0.46376811594202899</c:v>
                </c:pt>
                <c:pt idx="21862">
                  <c:v>0.47826086956521702</c:v>
                </c:pt>
                <c:pt idx="21863">
                  <c:v>0.49275362318840499</c:v>
                </c:pt>
                <c:pt idx="21864">
                  <c:v>0.50724637681159401</c:v>
                </c:pt>
                <c:pt idx="21865">
                  <c:v>0.52173913043478204</c:v>
                </c:pt>
                <c:pt idx="21866">
                  <c:v>0.53623188405797095</c:v>
                </c:pt>
                <c:pt idx="21867">
                  <c:v>0.55072463768115898</c:v>
                </c:pt>
                <c:pt idx="21868">
                  <c:v>0.56521739130434701</c:v>
                </c:pt>
                <c:pt idx="21869">
                  <c:v>0.57971014492753603</c:v>
                </c:pt>
                <c:pt idx="21870">
                  <c:v>0.59420289855072395</c:v>
                </c:pt>
                <c:pt idx="21871">
                  <c:v>0.60869565217391297</c:v>
                </c:pt>
                <c:pt idx="21872">
                  <c:v>0.623188405797101</c:v>
                </c:pt>
                <c:pt idx="21873">
                  <c:v>0.63768115942028902</c:v>
                </c:pt>
                <c:pt idx="21874">
                  <c:v>0.65217391304347805</c:v>
                </c:pt>
                <c:pt idx="21875">
                  <c:v>0.66666666666666596</c:v>
                </c:pt>
                <c:pt idx="21876">
                  <c:v>0.68115942028985499</c:v>
                </c:pt>
                <c:pt idx="21877">
                  <c:v>0.69565217391304301</c:v>
                </c:pt>
                <c:pt idx="21878">
                  <c:v>0.71014492753623104</c:v>
                </c:pt>
                <c:pt idx="21879">
                  <c:v>0.72463768115941996</c:v>
                </c:pt>
                <c:pt idx="21880">
                  <c:v>0.73913043478260798</c:v>
                </c:pt>
                <c:pt idx="21881">
                  <c:v>0.75362318840579701</c:v>
                </c:pt>
                <c:pt idx="21882">
                  <c:v>0.76811594202898503</c:v>
                </c:pt>
                <c:pt idx="21883">
                  <c:v>0.78260869565217395</c:v>
                </c:pt>
                <c:pt idx="21884">
                  <c:v>0.79710144927536197</c:v>
                </c:pt>
                <c:pt idx="21885">
                  <c:v>0.81159420289855</c:v>
                </c:pt>
                <c:pt idx="21886">
                  <c:v>0.82608695652173902</c:v>
                </c:pt>
                <c:pt idx="21887">
                  <c:v>0.84057971014492705</c:v>
                </c:pt>
                <c:pt idx="21888">
                  <c:v>0.85507246376811596</c:v>
                </c:pt>
                <c:pt idx="21889">
                  <c:v>0.86956521739130399</c:v>
                </c:pt>
                <c:pt idx="21890">
                  <c:v>0.88405797101449202</c:v>
                </c:pt>
                <c:pt idx="21891">
                  <c:v>0.89855072463768104</c:v>
                </c:pt>
                <c:pt idx="21892">
                  <c:v>0.91304347826086896</c:v>
                </c:pt>
                <c:pt idx="21893">
                  <c:v>0.92753623188405798</c:v>
                </c:pt>
                <c:pt idx="21894">
                  <c:v>0.94202898550724601</c:v>
                </c:pt>
                <c:pt idx="21895">
                  <c:v>0.95652173913043403</c:v>
                </c:pt>
                <c:pt idx="21896">
                  <c:v>0.97101449275362295</c:v>
                </c:pt>
                <c:pt idx="21897">
                  <c:v>0.98550724637681097</c:v>
                </c:pt>
                <c:pt idx="21898">
                  <c:v>0</c:v>
                </c:pt>
                <c:pt idx="21899">
                  <c:v>1.1494252873563199E-2</c:v>
                </c:pt>
                <c:pt idx="21900">
                  <c:v>2.2988505747126398E-2</c:v>
                </c:pt>
                <c:pt idx="21901">
                  <c:v>3.4482758620689599E-2</c:v>
                </c:pt>
                <c:pt idx="21902">
                  <c:v>4.5977011494252797E-2</c:v>
                </c:pt>
                <c:pt idx="21903">
                  <c:v>5.7471264367816001E-2</c:v>
                </c:pt>
                <c:pt idx="21904">
                  <c:v>6.8965517241379296E-2</c:v>
                </c:pt>
                <c:pt idx="21905">
                  <c:v>8.04597701149425E-2</c:v>
                </c:pt>
                <c:pt idx="21906">
                  <c:v>9.1954022988505704E-2</c:v>
                </c:pt>
                <c:pt idx="21907">
                  <c:v>0.10344827586206801</c:v>
                </c:pt>
                <c:pt idx="21908">
                  <c:v>0.114942528735632</c:v>
                </c:pt>
                <c:pt idx="21909">
                  <c:v>0.126436781609195</c:v>
                </c:pt>
                <c:pt idx="21910">
                  <c:v>0.13793103448275801</c:v>
                </c:pt>
                <c:pt idx="21911">
                  <c:v>0.14942528735632099</c:v>
                </c:pt>
                <c:pt idx="21912">
                  <c:v>0.160919540229885</c:v>
                </c:pt>
                <c:pt idx="21913">
                  <c:v>0.17241379310344801</c:v>
                </c:pt>
                <c:pt idx="21914">
                  <c:v>0.18390804597701099</c:v>
                </c:pt>
                <c:pt idx="21915">
                  <c:v>0.195402298850574</c:v>
                </c:pt>
                <c:pt idx="21916">
                  <c:v>0.20689655172413701</c:v>
                </c:pt>
                <c:pt idx="21917">
                  <c:v>0.21839080459770099</c:v>
                </c:pt>
                <c:pt idx="21918">
                  <c:v>0.229885057471264</c:v>
                </c:pt>
                <c:pt idx="21919">
                  <c:v>0.24137931034482701</c:v>
                </c:pt>
                <c:pt idx="21920">
                  <c:v>0.25287356321839</c:v>
                </c:pt>
                <c:pt idx="21921">
                  <c:v>0.26436781609195398</c:v>
                </c:pt>
                <c:pt idx="21922">
                  <c:v>0.27586206896551702</c:v>
                </c:pt>
                <c:pt idx="21923">
                  <c:v>0.28735632183908</c:v>
                </c:pt>
                <c:pt idx="21924">
                  <c:v>0.29885057471264298</c:v>
                </c:pt>
                <c:pt idx="21925">
                  <c:v>0.31034482758620602</c:v>
                </c:pt>
                <c:pt idx="21926">
                  <c:v>0.32183908045977</c:v>
                </c:pt>
                <c:pt idx="21927">
                  <c:v>0.33333333333333298</c:v>
                </c:pt>
                <c:pt idx="21928">
                  <c:v>0.34482758620689602</c:v>
                </c:pt>
                <c:pt idx="21929">
                  <c:v>0.356321839080459</c:v>
                </c:pt>
                <c:pt idx="21930">
                  <c:v>0.36781609195402298</c:v>
                </c:pt>
                <c:pt idx="21931">
                  <c:v>0.37931034482758602</c:v>
                </c:pt>
                <c:pt idx="21932">
                  <c:v>0.390804597701149</c:v>
                </c:pt>
                <c:pt idx="21933">
                  <c:v>0.40229885057471199</c:v>
                </c:pt>
                <c:pt idx="21934">
                  <c:v>0.41379310344827502</c:v>
                </c:pt>
                <c:pt idx="21935">
                  <c:v>0.42528735632183901</c:v>
                </c:pt>
                <c:pt idx="21936">
                  <c:v>0.43678160919540199</c:v>
                </c:pt>
                <c:pt idx="21937">
                  <c:v>0.44827586206896503</c:v>
                </c:pt>
                <c:pt idx="21938">
                  <c:v>0.45977011494252801</c:v>
                </c:pt>
                <c:pt idx="21939">
                  <c:v>0.47126436781609099</c:v>
                </c:pt>
                <c:pt idx="21940">
                  <c:v>0.48275862068965503</c:v>
                </c:pt>
                <c:pt idx="21941">
                  <c:v>0.49425287356321801</c:v>
                </c:pt>
                <c:pt idx="21942">
                  <c:v>0.50574712643678099</c:v>
                </c:pt>
                <c:pt idx="21943">
                  <c:v>0.51724137931034397</c:v>
                </c:pt>
                <c:pt idx="21944">
                  <c:v>0.52873563218390796</c:v>
                </c:pt>
                <c:pt idx="21945">
                  <c:v>0.54022988505747105</c:v>
                </c:pt>
                <c:pt idx="21946">
                  <c:v>0.55172413793103403</c:v>
                </c:pt>
                <c:pt idx="21947">
                  <c:v>0.56321839080459701</c:v>
                </c:pt>
                <c:pt idx="21948">
                  <c:v>0.57471264367816</c:v>
                </c:pt>
                <c:pt idx="21949">
                  <c:v>0.58620689655172398</c:v>
                </c:pt>
                <c:pt idx="21950">
                  <c:v>0.59770114942528696</c:v>
                </c:pt>
                <c:pt idx="21951">
                  <c:v>0.60919540229885005</c:v>
                </c:pt>
                <c:pt idx="21952">
                  <c:v>0.62068965517241304</c:v>
                </c:pt>
                <c:pt idx="21953">
                  <c:v>0.63218390804597702</c:v>
                </c:pt>
                <c:pt idx="21954">
                  <c:v>0.64367816091954</c:v>
                </c:pt>
                <c:pt idx="21955">
                  <c:v>0.65517241379310298</c:v>
                </c:pt>
                <c:pt idx="21956">
                  <c:v>0.66666666666666596</c:v>
                </c:pt>
                <c:pt idx="21957">
                  <c:v>0.67816091954022895</c:v>
                </c:pt>
                <c:pt idx="21958">
                  <c:v>0.68965517241379304</c:v>
                </c:pt>
                <c:pt idx="21959">
                  <c:v>0.70114942528735602</c:v>
                </c:pt>
                <c:pt idx="21960">
                  <c:v>0.712643678160919</c:v>
                </c:pt>
                <c:pt idx="21961">
                  <c:v>0.72413793103448199</c:v>
                </c:pt>
                <c:pt idx="21962">
                  <c:v>0.73563218390804597</c:v>
                </c:pt>
                <c:pt idx="21963">
                  <c:v>0.74712643678160895</c:v>
                </c:pt>
                <c:pt idx="21964">
                  <c:v>0.75862068965517204</c:v>
                </c:pt>
                <c:pt idx="21965">
                  <c:v>0.77011494252873502</c:v>
                </c:pt>
                <c:pt idx="21966">
                  <c:v>0.78160919540229801</c:v>
                </c:pt>
                <c:pt idx="21967">
                  <c:v>0.79310344827586199</c:v>
                </c:pt>
                <c:pt idx="21968">
                  <c:v>0.80459770114942497</c:v>
                </c:pt>
                <c:pt idx="21969">
                  <c:v>0.81609195402298795</c:v>
                </c:pt>
                <c:pt idx="21970">
                  <c:v>0.82758620689655105</c:v>
                </c:pt>
                <c:pt idx="21971">
                  <c:v>0.83908045977011403</c:v>
                </c:pt>
                <c:pt idx="21972">
                  <c:v>0.85057471264367801</c:v>
                </c:pt>
                <c:pt idx="21973">
                  <c:v>0.86206896551724099</c:v>
                </c:pt>
                <c:pt idx="21974">
                  <c:v>0.87356321839080397</c:v>
                </c:pt>
                <c:pt idx="21975">
                  <c:v>0.88505747126436696</c:v>
                </c:pt>
                <c:pt idx="21976">
                  <c:v>0.89655172413793105</c:v>
                </c:pt>
                <c:pt idx="21977">
                  <c:v>0.90804597701149403</c:v>
                </c:pt>
                <c:pt idx="21978">
                  <c:v>0.91954022988505701</c:v>
                </c:pt>
                <c:pt idx="21979">
                  <c:v>0.93103448275862</c:v>
                </c:pt>
                <c:pt idx="21980">
                  <c:v>0.94252873563218298</c:v>
                </c:pt>
                <c:pt idx="21981">
                  <c:v>0.95402298850574696</c:v>
                </c:pt>
                <c:pt idx="21982">
                  <c:v>0.96551724137931005</c:v>
                </c:pt>
                <c:pt idx="21983">
                  <c:v>0.97701149425287304</c:v>
                </c:pt>
                <c:pt idx="21984">
                  <c:v>0.98850574712643602</c:v>
                </c:pt>
                <c:pt idx="21985">
                  <c:v>0</c:v>
                </c:pt>
                <c:pt idx="21986">
                  <c:v>1.72413793103448E-2</c:v>
                </c:pt>
                <c:pt idx="21987">
                  <c:v>3.4482758620689599E-2</c:v>
                </c:pt>
                <c:pt idx="21988">
                  <c:v>5.1724137931034399E-2</c:v>
                </c:pt>
                <c:pt idx="21989">
                  <c:v>6.8965517241379296E-2</c:v>
                </c:pt>
                <c:pt idx="21990">
                  <c:v>8.6206896551724102E-2</c:v>
                </c:pt>
                <c:pt idx="21991">
                  <c:v>0.10344827586206801</c:v>
                </c:pt>
                <c:pt idx="21992">
                  <c:v>0.12068965517241299</c:v>
                </c:pt>
                <c:pt idx="21993">
                  <c:v>0.13793103448275801</c:v>
                </c:pt>
                <c:pt idx="21994">
                  <c:v>0.15517241379310301</c:v>
                </c:pt>
                <c:pt idx="21995">
                  <c:v>0.17241379310344801</c:v>
                </c:pt>
                <c:pt idx="21996">
                  <c:v>0.18965517241379301</c:v>
                </c:pt>
                <c:pt idx="21997">
                  <c:v>0.20689655172413701</c:v>
                </c:pt>
                <c:pt idx="21998">
                  <c:v>0.22413793103448201</c:v>
                </c:pt>
                <c:pt idx="21999">
                  <c:v>0.24137931034482701</c:v>
                </c:pt>
                <c:pt idx="22000">
                  <c:v>0.25862068965517199</c:v>
                </c:pt>
                <c:pt idx="22001">
                  <c:v>0.27586206896551702</c:v>
                </c:pt>
                <c:pt idx="22002">
                  <c:v>0.29310344827586199</c:v>
                </c:pt>
                <c:pt idx="22003">
                  <c:v>0.31034482758620602</c:v>
                </c:pt>
                <c:pt idx="22004">
                  <c:v>0.32758620689655099</c:v>
                </c:pt>
                <c:pt idx="22005">
                  <c:v>0.34482758620689602</c:v>
                </c:pt>
                <c:pt idx="22006">
                  <c:v>0.36206896551724099</c:v>
                </c:pt>
                <c:pt idx="22007">
                  <c:v>0.37931034482758602</c:v>
                </c:pt>
                <c:pt idx="22008">
                  <c:v>0.39655172413793099</c:v>
                </c:pt>
                <c:pt idx="22009">
                  <c:v>0.41379310344827502</c:v>
                </c:pt>
                <c:pt idx="22010">
                  <c:v>0.43103448275862</c:v>
                </c:pt>
                <c:pt idx="22011">
                  <c:v>0.44827586206896503</c:v>
                </c:pt>
                <c:pt idx="22012">
                  <c:v>0.46551724137931</c:v>
                </c:pt>
                <c:pt idx="22013">
                  <c:v>0.48275862068965503</c:v>
                </c:pt>
                <c:pt idx="22014">
                  <c:v>0.5</c:v>
                </c:pt>
                <c:pt idx="22015">
                  <c:v>0.51724137931034397</c:v>
                </c:pt>
                <c:pt idx="22016">
                  <c:v>0.53448275862068895</c:v>
                </c:pt>
                <c:pt idx="22017">
                  <c:v>0.55172413793103403</c:v>
                </c:pt>
                <c:pt idx="22018">
                  <c:v>0.568965517241379</c:v>
                </c:pt>
                <c:pt idx="22019">
                  <c:v>0.58620689655172398</c:v>
                </c:pt>
                <c:pt idx="22020">
                  <c:v>0.60344827586206895</c:v>
                </c:pt>
                <c:pt idx="22021">
                  <c:v>0.62068965517241304</c:v>
                </c:pt>
                <c:pt idx="22022">
                  <c:v>0.63793103448275801</c:v>
                </c:pt>
                <c:pt idx="22023">
                  <c:v>0.65517241379310298</c:v>
                </c:pt>
                <c:pt idx="22024">
                  <c:v>0.67241379310344795</c:v>
                </c:pt>
                <c:pt idx="22025">
                  <c:v>0.68965517241379304</c:v>
                </c:pt>
                <c:pt idx="22026">
                  <c:v>0.70689655172413701</c:v>
                </c:pt>
                <c:pt idx="22027">
                  <c:v>0.72413793103448199</c:v>
                </c:pt>
                <c:pt idx="22028">
                  <c:v>0.74137931034482696</c:v>
                </c:pt>
                <c:pt idx="22029">
                  <c:v>0.75862068965517204</c:v>
                </c:pt>
                <c:pt idx="22030">
                  <c:v>0.77586206896551702</c:v>
                </c:pt>
                <c:pt idx="22031">
                  <c:v>0.79310344827586199</c:v>
                </c:pt>
                <c:pt idx="22032">
                  <c:v>0.81034482758620596</c:v>
                </c:pt>
                <c:pt idx="22033">
                  <c:v>0.82758620689655105</c:v>
                </c:pt>
                <c:pt idx="22034">
                  <c:v>0.84482758620689602</c:v>
                </c:pt>
                <c:pt idx="22035">
                  <c:v>0.86206896551724099</c:v>
                </c:pt>
                <c:pt idx="22036">
                  <c:v>0.87931034482758597</c:v>
                </c:pt>
                <c:pt idx="22037">
                  <c:v>0.89655172413793105</c:v>
                </c:pt>
                <c:pt idx="22038">
                  <c:v>0.91379310344827502</c:v>
                </c:pt>
                <c:pt idx="22039">
                  <c:v>0.93103448275862</c:v>
                </c:pt>
                <c:pt idx="22040">
                  <c:v>0.94827586206896497</c:v>
                </c:pt>
                <c:pt idx="22041">
                  <c:v>0.96551724137931005</c:v>
                </c:pt>
                <c:pt idx="22042">
                  <c:v>0.98275862068965503</c:v>
                </c:pt>
                <c:pt idx="22043">
                  <c:v>0</c:v>
                </c:pt>
                <c:pt idx="22044">
                  <c:v>7.8740157480314907E-3</c:v>
                </c:pt>
                <c:pt idx="22045">
                  <c:v>1.5748031496062902E-2</c:v>
                </c:pt>
                <c:pt idx="22046">
                  <c:v>2.3622047244094401E-2</c:v>
                </c:pt>
                <c:pt idx="22047">
                  <c:v>3.1496062992125901E-2</c:v>
                </c:pt>
                <c:pt idx="22048">
                  <c:v>3.9370078740157403E-2</c:v>
                </c:pt>
                <c:pt idx="22049">
                  <c:v>4.7244094488188899E-2</c:v>
                </c:pt>
                <c:pt idx="22050">
                  <c:v>5.5118110236220402E-2</c:v>
                </c:pt>
                <c:pt idx="22051">
                  <c:v>6.2992125984251898E-2</c:v>
                </c:pt>
                <c:pt idx="22052">
                  <c:v>7.0866141732283394E-2</c:v>
                </c:pt>
                <c:pt idx="22053">
                  <c:v>7.8740157480314904E-2</c:v>
                </c:pt>
                <c:pt idx="22054">
                  <c:v>8.66141732283464E-2</c:v>
                </c:pt>
                <c:pt idx="22055">
                  <c:v>9.4488188976377896E-2</c:v>
                </c:pt>
                <c:pt idx="22056">
                  <c:v>0.102362204724409</c:v>
                </c:pt>
                <c:pt idx="22057">
                  <c:v>0.11023622047244</c:v>
                </c:pt>
                <c:pt idx="22058">
                  <c:v>0.118110236220472</c:v>
                </c:pt>
                <c:pt idx="22059">
                  <c:v>0.12598425196850299</c:v>
                </c:pt>
                <c:pt idx="22060">
                  <c:v>0.133858267716535</c:v>
                </c:pt>
                <c:pt idx="22061">
                  <c:v>0.14173228346456601</c:v>
                </c:pt>
                <c:pt idx="22062">
                  <c:v>0.14960629921259799</c:v>
                </c:pt>
                <c:pt idx="22063">
                  <c:v>0.157480314960629</c:v>
                </c:pt>
                <c:pt idx="22064">
                  <c:v>0.16535433070866101</c:v>
                </c:pt>
                <c:pt idx="22065">
                  <c:v>0.173228346456692</c:v>
                </c:pt>
                <c:pt idx="22066">
                  <c:v>0.181102362204724</c:v>
                </c:pt>
                <c:pt idx="22067">
                  <c:v>0.18897637795275499</c:v>
                </c:pt>
                <c:pt idx="22068">
                  <c:v>0.196850393700787</c:v>
                </c:pt>
                <c:pt idx="22069">
                  <c:v>0.20472440944881801</c:v>
                </c:pt>
                <c:pt idx="22070">
                  <c:v>0.21259842519684999</c:v>
                </c:pt>
                <c:pt idx="22071">
                  <c:v>0.220472440944881</c:v>
                </c:pt>
                <c:pt idx="22072">
                  <c:v>0.22834645669291301</c:v>
                </c:pt>
                <c:pt idx="22073">
                  <c:v>0.23622047244094399</c:v>
                </c:pt>
                <c:pt idx="22074">
                  <c:v>0.244094488188976</c:v>
                </c:pt>
                <c:pt idx="22075">
                  <c:v>0.25196850393700698</c:v>
                </c:pt>
                <c:pt idx="22076">
                  <c:v>0.25984251968503902</c:v>
                </c:pt>
                <c:pt idx="22077">
                  <c:v>0.26771653543307</c:v>
                </c:pt>
                <c:pt idx="22078">
                  <c:v>0.27559055118110198</c:v>
                </c:pt>
                <c:pt idx="22079">
                  <c:v>0.28346456692913302</c:v>
                </c:pt>
                <c:pt idx="22080">
                  <c:v>0.291338582677165</c:v>
                </c:pt>
                <c:pt idx="22081">
                  <c:v>0.29921259842519599</c:v>
                </c:pt>
                <c:pt idx="22082">
                  <c:v>0.30708661417322802</c:v>
                </c:pt>
                <c:pt idx="22083">
                  <c:v>0.31496062992125901</c:v>
                </c:pt>
                <c:pt idx="22084">
                  <c:v>0.32283464566929099</c:v>
                </c:pt>
                <c:pt idx="22085">
                  <c:v>0.33070866141732203</c:v>
                </c:pt>
                <c:pt idx="22086">
                  <c:v>0.33858267716535401</c:v>
                </c:pt>
                <c:pt idx="22087">
                  <c:v>0.34645669291338499</c:v>
                </c:pt>
                <c:pt idx="22088">
                  <c:v>0.35433070866141703</c:v>
                </c:pt>
                <c:pt idx="22089">
                  <c:v>0.36220472440944801</c:v>
                </c:pt>
                <c:pt idx="22090">
                  <c:v>0.37007874015747999</c:v>
                </c:pt>
                <c:pt idx="22091">
                  <c:v>0.37795275590551097</c:v>
                </c:pt>
                <c:pt idx="22092">
                  <c:v>0.38582677165354301</c:v>
                </c:pt>
                <c:pt idx="22093">
                  <c:v>0.39370078740157399</c:v>
                </c:pt>
                <c:pt idx="22094">
                  <c:v>0.40157480314960597</c:v>
                </c:pt>
                <c:pt idx="22095">
                  <c:v>0.40944881889763701</c:v>
                </c:pt>
                <c:pt idx="22096">
                  <c:v>0.41732283464566899</c:v>
                </c:pt>
                <c:pt idx="22097">
                  <c:v>0.42519685039369998</c:v>
                </c:pt>
                <c:pt idx="22098">
                  <c:v>0.43307086614173201</c:v>
                </c:pt>
                <c:pt idx="22099">
                  <c:v>0.440944881889763</c:v>
                </c:pt>
                <c:pt idx="22100">
                  <c:v>0.44881889763779498</c:v>
                </c:pt>
                <c:pt idx="22101">
                  <c:v>0.45669291338582602</c:v>
                </c:pt>
                <c:pt idx="22102">
                  <c:v>0.464566929133858</c:v>
                </c:pt>
                <c:pt idx="22103">
                  <c:v>0.47244094488188898</c:v>
                </c:pt>
                <c:pt idx="22104">
                  <c:v>0.48031496062992102</c:v>
                </c:pt>
                <c:pt idx="22105">
                  <c:v>0.488188976377952</c:v>
                </c:pt>
                <c:pt idx="22106">
                  <c:v>0.49606299212598398</c:v>
                </c:pt>
                <c:pt idx="22107">
                  <c:v>0.50393700787401496</c:v>
                </c:pt>
                <c:pt idx="22108">
                  <c:v>0.511811023622047</c:v>
                </c:pt>
                <c:pt idx="22109">
                  <c:v>0.51968503937007804</c:v>
                </c:pt>
                <c:pt idx="22110">
                  <c:v>0.52755905511810997</c:v>
                </c:pt>
                <c:pt idx="22111">
                  <c:v>0.535433070866141</c:v>
                </c:pt>
                <c:pt idx="22112">
                  <c:v>0.54330708661417304</c:v>
                </c:pt>
                <c:pt idx="22113">
                  <c:v>0.55118110236220397</c:v>
                </c:pt>
                <c:pt idx="22114">
                  <c:v>0.559055118110236</c:v>
                </c:pt>
                <c:pt idx="22115">
                  <c:v>0.56692913385826704</c:v>
                </c:pt>
                <c:pt idx="22116">
                  <c:v>0.57480314960629897</c:v>
                </c:pt>
                <c:pt idx="22117">
                  <c:v>0.58267716535433001</c:v>
                </c:pt>
                <c:pt idx="22118">
                  <c:v>0.59055118110236204</c:v>
                </c:pt>
                <c:pt idx="22119">
                  <c:v>0.59842519685039297</c:v>
                </c:pt>
                <c:pt idx="22120">
                  <c:v>0.60629921259842501</c:v>
                </c:pt>
                <c:pt idx="22121">
                  <c:v>0.61417322834645605</c:v>
                </c:pt>
                <c:pt idx="22122">
                  <c:v>0.62204724409448797</c:v>
                </c:pt>
                <c:pt idx="22123">
                  <c:v>0.62992125984251901</c:v>
                </c:pt>
                <c:pt idx="22124">
                  <c:v>0.63779527559055105</c:v>
                </c:pt>
                <c:pt idx="22125">
                  <c:v>0.64566929133858197</c:v>
                </c:pt>
                <c:pt idx="22126">
                  <c:v>0.65354330708661401</c:v>
                </c:pt>
                <c:pt idx="22127">
                  <c:v>0.66141732283464505</c:v>
                </c:pt>
                <c:pt idx="22128">
                  <c:v>0.66929133858267698</c:v>
                </c:pt>
                <c:pt idx="22129">
                  <c:v>0.67716535433070801</c:v>
                </c:pt>
                <c:pt idx="22130">
                  <c:v>0.68503937007874005</c:v>
                </c:pt>
                <c:pt idx="22131">
                  <c:v>0.69291338582677098</c:v>
                </c:pt>
                <c:pt idx="22132">
                  <c:v>0.70078740157480301</c:v>
                </c:pt>
                <c:pt idx="22133">
                  <c:v>0.70866141732283405</c:v>
                </c:pt>
                <c:pt idx="22134">
                  <c:v>0.71653543307086598</c:v>
                </c:pt>
                <c:pt idx="22135">
                  <c:v>0.72440944881889702</c:v>
                </c:pt>
                <c:pt idx="22136">
                  <c:v>0.73228346456692905</c:v>
                </c:pt>
                <c:pt idx="22137">
                  <c:v>0.74015748031495998</c:v>
                </c:pt>
                <c:pt idx="22138">
                  <c:v>0.74803149606299202</c:v>
                </c:pt>
                <c:pt idx="22139">
                  <c:v>0.75590551181102295</c:v>
                </c:pt>
                <c:pt idx="22140">
                  <c:v>0.76377952755905498</c:v>
                </c:pt>
                <c:pt idx="22141">
                  <c:v>0.77165354330708602</c:v>
                </c:pt>
                <c:pt idx="22142">
                  <c:v>0.77952755905511795</c:v>
                </c:pt>
                <c:pt idx="22143">
                  <c:v>0.78740157480314898</c:v>
                </c:pt>
                <c:pt idx="22144">
                  <c:v>0.79527559055118102</c:v>
                </c:pt>
                <c:pt idx="22145">
                  <c:v>0.80314960629921195</c:v>
                </c:pt>
                <c:pt idx="22146">
                  <c:v>0.81102362204724399</c:v>
                </c:pt>
                <c:pt idx="22147">
                  <c:v>0.81889763779527502</c:v>
                </c:pt>
                <c:pt idx="22148">
                  <c:v>0.82677165354330695</c:v>
                </c:pt>
                <c:pt idx="22149">
                  <c:v>0.83464566929133799</c:v>
                </c:pt>
                <c:pt idx="22150">
                  <c:v>0.84251968503937003</c:v>
                </c:pt>
                <c:pt idx="22151">
                  <c:v>0.85039370078740095</c:v>
                </c:pt>
                <c:pt idx="22152">
                  <c:v>0.85826771653543299</c:v>
                </c:pt>
                <c:pt idx="22153">
                  <c:v>0.86614173228346403</c:v>
                </c:pt>
                <c:pt idx="22154">
                  <c:v>0.87401574803149595</c:v>
                </c:pt>
                <c:pt idx="22155">
                  <c:v>0.88188976377952699</c:v>
                </c:pt>
                <c:pt idx="22156">
                  <c:v>0.88976377952755903</c:v>
                </c:pt>
                <c:pt idx="22157">
                  <c:v>0.89763779527558996</c:v>
                </c:pt>
                <c:pt idx="22158">
                  <c:v>0.90551181102362199</c:v>
                </c:pt>
                <c:pt idx="22159">
                  <c:v>0.91338582677165303</c:v>
                </c:pt>
                <c:pt idx="22160">
                  <c:v>0.92125984251968496</c:v>
                </c:pt>
                <c:pt idx="22161">
                  <c:v>0.929133858267716</c:v>
                </c:pt>
                <c:pt idx="22162">
                  <c:v>0.93700787401574803</c:v>
                </c:pt>
                <c:pt idx="22163">
                  <c:v>0.94488188976377896</c:v>
                </c:pt>
                <c:pt idx="22164">
                  <c:v>0.952755905511811</c:v>
                </c:pt>
                <c:pt idx="22165">
                  <c:v>0.96062992125984203</c:v>
                </c:pt>
                <c:pt idx="22166">
                  <c:v>0.96850393700787396</c:v>
                </c:pt>
                <c:pt idx="22167">
                  <c:v>0.976377952755905</c:v>
                </c:pt>
                <c:pt idx="22168">
                  <c:v>0.98425196850393704</c:v>
                </c:pt>
                <c:pt idx="22169">
                  <c:v>0.99212598425196796</c:v>
                </c:pt>
                <c:pt idx="22170">
                  <c:v>0</c:v>
                </c:pt>
                <c:pt idx="22171">
                  <c:v>2.77777777777777E-2</c:v>
                </c:pt>
                <c:pt idx="22172">
                  <c:v>5.5555555555555497E-2</c:v>
                </c:pt>
                <c:pt idx="22173">
                  <c:v>8.3333333333333301E-2</c:v>
                </c:pt>
                <c:pt idx="22174">
                  <c:v>0.11111111111111099</c:v>
                </c:pt>
                <c:pt idx="22175">
                  <c:v>0.13888888888888801</c:v>
                </c:pt>
                <c:pt idx="22176">
                  <c:v>0.16666666666666599</c:v>
                </c:pt>
                <c:pt idx="22177">
                  <c:v>0.194444444444444</c:v>
                </c:pt>
                <c:pt idx="22178">
                  <c:v>0.22222222222222199</c:v>
                </c:pt>
                <c:pt idx="22179">
                  <c:v>0.25</c:v>
                </c:pt>
                <c:pt idx="22180">
                  <c:v>0.27777777777777701</c:v>
                </c:pt>
                <c:pt idx="22181">
                  <c:v>0.30555555555555503</c:v>
                </c:pt>
                <c:pt idx="22182">
                  <c:v>0.33333333333333298</c:v>
                </c:pt>
                <c:pt idx="22183">
                  <c:v>0.36111111111111099</c:v>
                </c:pt>
                <c:pt idx="22184">
                  <c:v>0.38888888888888801</c:v>
                </c:pt>
                <c:pt idx="22185">
                  <c:v>0.41666666666666602</c:v>
                </c:pt>
                <c:pt idx="22186">
                  <c:v>0.44444444444444398</c:v>
                </c:pt>
                <c:pt idx="22187">
                  <c:v>0.47222222222222199</c:v>
                </c:pt>
                <c:pt idx="22188">
                  <c:v>0.5</c:v>
                </c:pt>
                <c:pt idx="22189">
                  <c:v>0.52777777777777701</c:v>
                </c:pt>
                <c:pt idx="22190">
                  <c:v>0.55555555555555503</c:v>
                </c:pt>
                <c:pt idx="22191">
                  <c:v>0.58333333333333304</c:v>
                </c:pt>
                <c:pt idx="22192">
                  <c:v>0.61111111111111105</c:v>
                </c:pt>
                <c:pt idx="22193">
                  <c:v>0.63888888888888795</c:v>
                </c:pt>
                <c:pt idx="22194">
                  <c:v>0.66666666666666596</c:v>
                </c:pt>
                <c:pt idx="22195">
                  <c:v>0.69444444444444398</c:v>
                </c:pt>
                <c:pt idx="22196">
                  <c:v>0.72222222222222199</c:v>
                </c:pt>
                <c:pt idx="22197">
                  <c:v>0.75</c:v>
                </c:pt>
                <c:pt idx="22198">
                  <c:v>0.77777777777777701</c:v>
                </c:pt>
                <c:pt idx="22199">
                  <c:v>0.80555555555555503</c:v>
                </c:pt>
                <c:pt idx="22200">
                  <c:v>0.83333333333333304</c:v>
                </c:pt>
                <c:pt idx="22201">
                  <c:v>0.86111111111111105</c:v>
                </c:pt>
                <c:pt idx="22202">
                  <c:v>0.88888888888888795</c:v>
                </c:pt>
                <c:pt idx="22203">
                  <c:v>0.91666666666666596</c:v>
                </c:pt>
                <c:pt idx="22204">
                  <c:v>0.94444444444444398</c:v>
                </c:pt>
                <c:pt idx="22205">
                  <c:v>0.97222222222222199</c:v>
                </c:pt>
                <c:pt idx="22206">
                  <c:v>0</c:v>
                </c:pt>
                <c:pt idx="22207">
                  <c:v>1.4084507042253501E-2</c:v>
                </c:pt>
                <c:pt idx="22208">
                  <c:v>2.8169014084507001E-2</c:v>
                </c:pt>
                <c:pt idx="22209">
                  <c:v>4.22535211267605E-2</c:v>
                </c:pt>
                <c:pt idx="22210">
                  <c:v>5.6338028169014003E-2</c:v>
                </c:pt>
                <c:pt idx="22211">
                  <c:v>7.0422535211267595E-2</c:v>
                </c:pt>
                <c:pt idx="22212">
                  <c:v>8.4507042253521097E-2</c:v>
                </c:pt>
                <c:pt idx="22213">
                  <c:v>9.85915492957746E-2</c:v>
                </c:pt>
                <c:pt idx="22214">
                  <c:v>0.11267605633802801</c:v>
                </c:pt>
                <c:pt idx="22215">
                  <c:v>0.12676056338028099</c:v>
                </c:pt>
                <c:pt idx="22216">
                  <c:v>0.140845070422535</c:v>
                </c:pt>
                <c:pt idx="22217">
                  <c:v>0.154929577464788</c:v>
                </c:pt>
                <c:pt idx="22218">
                  <c:v>0.169014084507042</c:v>
                </c:pt>
                <c:pt idx="22219">
                  <c:v>0.183098591549295</c:v>
                </c:pt>
                <c:pt idx="22220">
                  <c:v>0.19718309859154901</c:v>
                </c:pt>
                <c:pt idx="22221">
                  <c:v>0.21126760563380201</c:v>
                </c:pt>
                <c:pt idx="22222">
                  <c:v>0.22535211267605601</c:v>
                </c:pt>
                <c:pt idx="22223">
                  <c:v>0.23943661971830901</c:v>
                </c:pt>
                <c:pt idx="22224">
                  <c:v>0.25352112676056299</c:v>
                </c:pt>
                <c:pt idx="22225">
                  <c:v>0.26760563380281599</c:v>
                </c:pt>
                <c:pt idx="22226">
                  <c:v>0.28169014084506999</c:v>
                </c:pt>
                <c:pt idx="22227">
                  <c:v>0.29577464788732299</c:v>
                </c:pt>
                <c:pt idx="22228">
                  <c:v>0.309859154929577</c:v>
                </c:pt>
                <c:pt idx="22229">
                  <c:v>0.323943661971831</c:v>
                </c:pt>
                <c:pt idx="22230">
                  <c:v>0.338028169014084</c:v>
                </c:pt>
                <c:pt idx="22231">
                  <c:v>0.352112676056338</c:v>
                </c:pt>
                <c:pt idx="22232">
                  <c:v>0.36619718309859101</c:v>
                </c:pt>
                <c:pt idx="22233">
                  <c:v>0.38028169014084501</c:v>
                </c:pt>
                <c:pt idx="22234">
                  <c:v>0.39436619718309801</c:v>
                </c:pt>
                <c:pt idx="22235">
                  <c:v>0.40845070422535201</c:v>
                </c:pt>
                <c:pt idx="22236">
                  <c:v>0.42253521126760502</c:v>
                </c:pt>
                <c:pt idx="22237">
                  <c:v>0.43661971830985902</c:v>
                </c:pt>
                <c:pt idx="22238">
                  <c:v>0.45070422535211202</c:v>
                </c:pt>
                <c:pt idx="22239">
                  <c:v>0.46478873239436602</c:v>
                </c:pt>
                <c:pt idx="22240">
                  <c:v>0.47887323943661902</c:v>
                </c:pt>
                <c:pt idx="22241">
                  <c:v>0.49295774647887303</c:v>
                </c:pt>
                <c:pt idx="22242">
                  <c:v>0.50704225352112597</c:v>
                </c:pt>
                <c:pt idx="22243">
                  <c:v>0.52112676056338003</c:v>
                </c:pt>
                <c:pt idx="22244">
                  <c:v>0.53521126760563298</c:v>
                </c:pt>
                <c:pt idx="22245">
                  <c:v>0.54929577464788704</c:v>
                </c:pt>
                <c:pt idx="22246">
                  <c:v>0.56338028169013998</c:v>
                </c:pt>
                <c:pt idx="22247">
                  <c:v>0.57746478873239404</c:v>
                </c:pt>
                <c:pt idx="22248">
                  <c:v>0.59154929577464699</c:v>
                </c:pt>
                <c:pt idx="22249">
                  <c:v>0.60563380281690105</c:v>
                </c:pt>
                <c:pt idx="22250">
                  <c:v>0.61971830985915399</c:v>
                </c:pt>
                <c:pt idx="22251">
                  <c:v>0.63380281690140805</c:v>
                </c:pt>
                <c:pt idx="22252">
                  <c:v>0.647887323943662</c:v>
                </c:pt>
                <c:pt idx="22253">
                  <c:v>0.66197183098591506</c:v>
                </c:pt>
                <c:pt idx="22254">
                  <c:v>0.676056338028169</c:v>
                </c:pt>
                <c:pt idx="22255">
                  <c:v>0.69014084507042195</c:v>
                </c:pt>
                <c:pt idx="22256">
                  <c:v>0.70422535211267601</c:v>
                </c:pt>
                <c:pt idx="22257">
                  <c:v>0.71830985915492895</c:v>
                </c:pt>
                <c:pt idx="22258">
                  <c:v>0.73239436619718301</c:v>
                </c:pt>
                <c:pt idx="22259">
                  <c:v>0.74647887323943596</c:v>
                </c:pt>
                <c:pt idx="22260">
                  <c:v>0.76056338028169002</c:v>
                </c:pt>
                <c:pt idx="22261">
                  <c:v>0.77464788732394296</c:v>
                </c:pt>
                <c:pt idx="22262">
                  <c:v>0.78873239436619702</c:v>
                </c:pt>
                <c:pt idx="22263">
                  <c:v>0.80281690140844997</c:v>
                </c:pt>
                <c:pt idx="22264">
                  <c:v>0.81690140845070403</c:v>
                </c:pt>
                <c:pt idx="22265">
                  <c:v>0.83098591549295697</c:v>
                </c:pt>
                <c:pt idx="22266">
                  <c:v>0.84507042253521103</c:v>
                </c:pt>
                <c:pt idx="22267">
                  <c:v>0.85915492957746398</c:v>
                </c:pt>
                <c:pt idx="22268">
                  <c:v>0.87323943661971803</c:v>
                </c:pt>
                <c:pt idx="22269">
                  <c:v>0.88732394366197098</c:v>
                </c:pt>
                <c:pt idx="22270">
                  <c:v>0.90140845070422504</c:v>
                </c:pt>
                <c:pt idx="22271">
                  <c:v>0.91549295774647799</c:v>
                </c:pt>
                <c:pt idx="22272">
                  <c:v>0.92957746478873204</c:v>
                </c:pt>
                <c:pt idx="22273">
                  <c:v>0.94366197183098499</c:v>
                </c:pt>
                <c:pt idx="22274">
                  <c:v>0.95774647887323905</c:v>
                </c:pt>
                <c:pt idx="22275">
                  <c:v>0.971830985915493</c:v>
                </c:pt>
                <c:pt idx="22276">
                  <c:v>0.98591549295774605</c:v>
                </c:pt>
                <c:pt idx="22277">
                  <c:v>0</c:v>
                </c:pt>
                <c:pt idx="22278">
                  <c:v>7.63358778625954E-3</c:v>
                </c:pt>
                <c:pt idx="22279">
                  <c:v>1.5267175572519E-2</c:v>
                </c:pt>
                <c:pt idx="22280">
                  <c:v>2.2900763358778602E-2</c:v>
                </c:pt>
                <c:pt idx="22281">
                  <c:v>3.0534351145038101E-2</c:v>
                </c:pt>
                <c:pt idx="22282">
                  <c:v>3.8167938931297697E-2</c:v>
                </c:pt>
                <c:pt idx="22283">
                  <c:v>4.5801526717557203E-2</c:v>
                </c:pt>
                <c:pt idx="22284">
                  <c:v>5.3435114503816702E-2</c:v>
                </c:pt>
                <c:pt idx="22285">
                  <c:v>6.1068702290076299E-2</c:v>
                </c:pt>
                <c:pt idx="22286">
                  <c:v>6.8702290076335798E-2</c:v>
                </c:pt>
                <c:pt idx="22287">
                  <c:v>7.6335877862595394E-2</c:v>
                </c:pt>
                <c:pt idx="22288">
                  <c:v>8.3969465648854894E-2</c:v>
                </c:pt>
                <c:pt idx="22289">
                  <c:v>9.1603053435114504E-2</c:v>
                </c:pt>
                <c:pt idx="22290">
                  <c:v>9.9236641221374003E-2</c:v>
                </c:pt>
                <c:pt idx="22291">
                  <c:v>0.106870229007633</c:v>
                </c:pt>
                <c:pt idx="22292">
                  <c:v>0.114503816793893</c:v>
                </c:pt>
                <c:pt idx="22293">
                  <c:v>0.122137404580152</c:v>
                </c:pt>
                <c:pt idx="22294">
                  <c:v>0.12977099236641201</c:v>
                </c:pt>
                <c:pt idx="22295">
                  <c:v>0.13740458015267101</c:v>
                </c:pt>
                <c:pt idx="22296">
                  <c:v>0.14503816793893101</c:v>
                </c:pt>
                <c:pt idx="22297">
                  <c:v>0.15267175572519001</c:v>
                </c:pt>
                <c:pt idx="22298">
                  <c:v>0.16030534351145001</c:v>
                </c:pt>
                <c:pt idx="22299">
                  <c:v>0.16793893129770901</c:v>
                </c:pt>
                <c:pt idx="22300">
                  <c:v>0.17557251908396901</c:v>
                </c:pt>
                <c:pt idx="22301">
                  <c:v>0.18320610687022901</c:v>
                </c:pt>
                <c:pt idx="22302">
                  <c:v>0.19083969465648801</c:v>
                </c:pt>
                <c:pt idx="22303">
                  <c:v>0.19847328244274801</c:v>
                </c:pt>
                <c:pt idx="22304">
                  <c:v>0.20610687022900701</c:v>
                </c:pt>
                <c:pt idx="22305">
                  <c:v>0.213740458015267</c:v>
                </c:pt>
                <c:pt idx="22306">
                  <c:v>0.221374045801526</c:v>
                </c:pt>
                <c:pt idx="22307">
                  <c:v>0.229007633587786</c:v>
                </c:pt>
                <c:pt idx="22308">
                  <c:v>0.236641221374045</c:v>
                </c:pt>
                <c:pt idx="22309">
                  <c:v>0.244274809160305</c:v>
                </c:pt>
                <c:pt idx="22310">
                  <c:v>0.25190839694656397</c:v>
                </c:pt>
                <c:pt idx="22311">
                  <c:v>0.25954198473282403</c:v>
                </c:pt>
                <c:pt idx="22312">
                  <c:v>0.26717557251908303</c:v>
                </c:pt>
                <c:pt idx="22313">
                  <c:v>0.27480916030534303</c:v>
                </c:pt>
                <c:pt idx="22314">
                  <c:v>0.28244274809160302</c:v>
                </c:pt>
                <c:pt idx="22315">
                  <c:v>0.29007633587786202</c:v>
                </c:pt>
                <c:pt idx="22316">
                  <c:v>0.29770992366412202</c:v>
                </c:pt>
                <c:pt idx="22317">
                  <c:v>0.30534351145038102</c:v>
                </c:pt>
                <c:pt idx="22318">
                  <c:v>0.31297709923664102</c:v>
                </c:pt>
                <c:pt idx="22319">
                  <c:v>0.32061068702290002</c:v>
                </c:pt>
                <c:pt idx="22320">
                  <c:v>0.32824427480916002</c:v>
                </c:pt>
                <c:pt idx="22321">
                  <c:v>0.33587786259541902</c:v>
                </c:pt>
                <c:pt idx="22322">
                  <c:v>0.34351145038167902</c:v>
                </c:pt>
                <c:pt idx="22323">
                  <c:v>0.35114503816793802</c:v>
                </c:pt>
                <c:pt idx="22324">
                  <c:v>0.35877862595419802</c:v>
                </c:pt>
                <c:pt idx="22325">
                  <c:v>0.36641221374045801</c:v>
                </c:pt>
                <c:pt idx="22326">
                  <c:v>0.37404580152671701</c:v>
                </c:pt>
                <c:pt idx="22327">
                  <c:v>0.38167938931297701</c:v>
                </c:pt>
                <c:pt idx="22328">
                  <c:v>0.38931297709923601</c:v>
                </c:pt>
                <c:pt idx="22329">
                  <c:v>0.39694656488549601</c:v>
                </c:pt>
                <c:pt idx="22330">
                  <c:v>0.40458015267175501</c:v>
                </c:pt>
                <c:pt idx="22331">
                  <c:v>0.41221374045801501</c:v>
                </c:pt>
                <c:pt idx="22332">
                  <c:v>0.41984732824427401</c:v>
                </c:pt>
                <c:pt idx="22333">
                  <c:v>0.42748091603053401</c:v>
                </c:pt>
                <c:pt idx="22334">
                  <c:v>0.43511450381679301</c:v>
                </c:pt>
                <c:pt idx="22335">
                  <c:v>0.44274809160305301</c:v>
                </c:pt>
                <c:pt idx="22336">
                  <c:v>0.45038167938931201</c:v>
                </c:pt>
                <c:pt idx="22337">
                  <c:v>0.45801526717557201</c:v>
                </c:pt>
                <c:pt idx="22338">
                  <c:v>0.465648854961832</c:v>
                </c:pt>
                <c:pt idx="22339">
                  <c:v>0.473282442748091</c:v>
                </c:pt>
                <c:pt idx="22340">
                  <c:v>0.480916030534351</c:v>
                </c:pt>
                <c:pt idx="22341">
                  <c:v>0.48854961832061</c:v>
                </c:pt>
                <c:pt idx="22342">
                  <c:v>0.49618320610687</c:v>
                </c:pt>
                <c:pt idx="22343">
                  <c:v>0.50381679389312894</c:v>
                </c:pt>
                <c:pt idx="22344">
                  <c:v>0.51145038167938905</c:v>
                </c:pt>
                <c:pt idx="22345">
                  <c:v>0.51908396946564805</c:v>
                </c:pt>
                <c:pt idx="22346">
                  <c:v>0.52671755725190805</c:v>
                </c:pt>
                <c:pt idx="22347">
                  <c:v>0.53435114503816705</c:v>
                </c:pt>
                <c:pt idx="22348">
                  <c:v>0.54198473282442705</c:v>
                </c:pt>
                <c:pt idx="22349">
                  <c:v>0.54961832061068705</c:v>
                </c:pt>
                <c:pt idx="22350">
                  <c:v>0.55725190839694605</c:v>
                </c:pt>
                <c:pt idx="22351">
                  <c:v>0.56488549618320605</c:v>
                </c:pt>
                <c:pt idx="22352">
                  <c:v>0.57251908396946505</c:v>
                </c:pt>
                <c:pt idx="22353">
                  <c:v>0.58015267175572505</c:v>
                </c:pt>
                <c:pt idx="22354">
                  <c:v>0.58778625954198405</c:v>
                </c:pt>
                <c:pt idx="22355">
                  <c:v>0.59541984732824405</c:v>
                </c:pt>
                <c:pt idx="22356">
                  <c:v>0.60305343511450304</c:v>
                </c:pt>
                <c:pt idx="22357">
                  <c:v>0.61068702290076304</c:v>
                </c:pt>
                <c:pt idx="22358">
                  <c:v>0.61832061068702204</c:v>
                </c:pt>
                <c:pt idx="22359">
                  <c:v>0.62595419847328204</c:v>
                </c:pt>
                <c:pt idx="22360">
                  <c:v>0.63358778625954104</c:v>
                </c:pt>
                <c:pt idx="22361">
                  <c:v>0.64122137404580104</c:v>
                </c:pt>
                <c:pt idx="22362">
                  <c:v>0.64885496183206104</c:v>
                </c:pt>
                <c:pt idx="22363">
                  <c:v>0.65648854961832004</c:v>
                </c:pt>
                <c:pt idx="22364">
                  <c:v>0.66412213740458004</c:v>
                </c:pt>
                <c:pt idx="22365">
                  <c:v>0.67175572519083904</c:v>
                </c:pt>
                <c:pt idx="22366">
                  <c:v>0.67938931297709904</c:v>
                </c:pt>
                <c:pt idx="22367">
                  <c:v>0.68702290076335804</c:v>
                </c:pt>
                <c:pt idx="22368">
                  <c:v>0.69465648854961803</c:v>
                </c:pt>
                <c:pt idx="22369">
                  <c:v>0.70229007633587703</c:v>
                </c:pt>
                <c:pt idx="22370">
                  <c:v>0.70992366412213703</c:v>
                </c:pt>
                <c:pt idx="22371">
                  <c:v>0.71755725190839603</c:v>
                </c:pt>
                <c:pt idx="22372">
                  <c:v>0.72519083969465603</c:v>
                </c:pt>
                <c:pt idx="22373">
                  <c:v>0.73282442748091603</c:v>
                </c:pt>
                <c:pt idx="22374">
                  <c:v>0.74045801526717503</c:v>
                </c:pt>
                <c:pt idx="22375">
                  <c:v>0.74809160305343503</c:v>
                </c:pt>
                <c:pt idx="22376">
                  <c:v>0.75572519083969403</c:v>
                </c:pt>
                <c:pt idx="22377">
                  <c:v>0.76335877862595403</c:v>
                </c:pt>
                <c:pt idx="22378">
                  <c:v>0.77099236641221303</c:v>
                </c:pt>
                <c:pt idx="22379">
                  <c:v>0.77862595419847302</c:v>
                </c:pt>
                <c:pt idx="22380">
                  <c:v>0.78625954198473202</c:v>
                </c:pt>
                <c:pt idx="22381">
                  <c:v>0.79389312977099202</c:v>
                </c:pt>
                <c:pt idx="22382">
                  <c:v>0.80152671755725102</c:v>
                </c:pt>
                <c:pt idx="22383">
                  <c:v>0.80916030534351102</c:v>
                </c:pt>
                <c:pt idx="22384">
                  <c:v>0.81679389312977102</c:v>
                </c:pt>
                <c:pt idx="22385">
                  <c:v>0.82442748091603002</c:v>
                </c:pt>
                <c:pt idx="22386">
                  <c:v>0.83206106870229002</c:v>
                </c:pt>
                <c:pt idx="22387">
                  <c:v>0.83969465648854902</c:v>
                </c:pt>
                <c:pt idx="22388">
                  <c:v>0.84732824427480902</c:v>
                </c:pt>
                <c:pt idx="22389">
                  <c:v>0.85496183206106802</c:v>
                </c:pt>
                <c:pt idx="22390">
                  <c:v>0.86259541984732802</c:v>
                </c:pt>
                <c:pt idx="22391">
                  <c:v>0.87022900763358702</c:v>
                </c:pt>
                <c:pt idx="22392">
                  <c:v>0.87786259541984701</c:v>
                </c:pt>
                <c:pt idx="22393">
                  <c:v>0.88549618320610601</c:v>
                </c:pt>
                <c:pt idx="22394">
                  <c:v>0.89312977099236601</c:v>
                </c:pt>
                <c:pt idx="22395">
                  <c:v>0.90076335877862501</c:v>
                </c:pt>
                <c:pt idx="22396">
                  <c:v>0.90839694656488501</c:v>
                </c:pt>
                <c:pt idx="22397">
                  <c:v>0.91603053435114501</c:v>
                </c:pt>
                <c:pt idx="22398">
                  <c:v>0.92366412213740401</c:v>
                </c:pt>
                <c:pt idx="22399">
                  <c:v>0.93129770992366401</c:v>
                </c:pt>
                <c:pt idx="22400">
                  <c:v>0.93893129770992301</c:v>
                </c:pt>
                <c:pt idx="22401">
                  <c:v>0.94656488549618301</c:v>
                </c:pt>
                <c:pt idx="22402">
                  <c:v>0.95419847328244201</c:v>
                </c:pt>
                <c:pt idx="22403">
                  <c:v>0.961832061068702</c:v>
                </c:pt>
                <c:pt idx="22404">
                  <c:v>0.969465648854961</c:v>
                </c:pt>
                <c:pt idx="22405">
                  <c:v>0.977099236641221</c:v>
                </c:pt>
                <c:pt idx="22406">
                  <c:v>0.98473282442748</c:v>
                </c:pt>
                <c:pt idx="22407">
                  <c:v>0.99236641221374</c:v>
                </c:pt>
                <c:pt idx="22408">
                  <c:v>0</c:v>
                </c:pt>
                <c:pt idx="22409">
                  <c:v>8.0000000000000002E-3</c:v>
                </c:pt>
                <c:pt idx="22410">
                  <c:v>1.6E-2</c:v>
                </c:pt>
                <c:pt idx="22411">
                  <c:v>2.4E-2</c:v>
                </c:pt>
                <c:pt idx="22412">
                  <c:v>3.2000000000000001E-2</c:v>
                </c:pt>
                <c:pt idx="22413">
                  <c:v>0.04</c:v>
                </c:pt>
                <c:pt idx="22414">
                  <c:v>4.8000000000000001E-2</c:v>
                </c:pt>
                <c:pt idx="22415">
                  <c:v>5.6000000000000001E-2</c:v>
                </c:pt>
                <c:pt idx="22416">
                  <c:v>6.4000000000000001E-2</c:v>
                </c:pt>
                <c:pt idx="22417">
                  <c:v>7.1999999999999995E-2</c:v>
                </c:pt>
                <c:pt idx="22418">
                  <c:v>0.08</c:v>
                </c:pt>
                <c:pt idx="22419">
                  <c:v>8.7999999999999995E-2</c:v>
                </c:pt>
                <c:pt idx="22420">
                  <c:v>9.6000000000000002E-2</c:v>
                </c:pt>
                <c:pt idx="22421">
                  <c:v>0.104</c:v>
                </c:pt>
                <c:pt idx="22422">
                  <c:v>0.112</c:v>
                </c:pt>
                <c:pt idx="22423">
                  <c:v>0.12</c:v>
                </c:pt>
                <c:pt idx="22424">
                  <c:v>0.128</c:v>
                </c:pt>
                <c:pt idx="22425">
                  <c:v>0.13600000000000001</c:v>
                </c:pt>
                <c:pt idx="22426">
                  <c:v>0.14399999999999999</c:v>
                </c:pt>
                <c:pt idx="22427">
                  <c:v>0.152</c:v>
                </c:pt>
                <c:pt idx="22428">
                  <c:v>0.16</c:v>
                </c:pt>
                <c:pt idx="22429">
                  <c:v>0.16800000000000001</c:v>
                </c:pt>
                <c:pt idx="22430">
                  <c:v>0.17599999999999999</c:v>
                </c:pt>
                <c:pt idx="22431">
                  <c:v>0.184</c:v>
                </c:pt>
                <c:pt idx="22432">
                  <c:v>0.192</c:v>
                </c:pt>
                <c:pt idx="22433">
                  <c:v>0.2</c:v>
                </c:pt>
                <c:pt idx="22434">
                  <c:v>0.20799999999999999</c:v>
                </c:pt>
                <c:pt idx="22435">
                  <c:v>0.216</c:v>
                </c:pt>
                <c:pt idx="22436">
                  <c:v>0.224</c:v>
                </c:pt>
                <c:pt idx="22437">
                  <c:v>0.23200000000000001</c:v>
                </c:pt>
                <c:pt idx="22438">
                  <c:v>0.24</c:v>
                </c:pt>
                <c:pt idx="22439">
                  <c:v>0.248</c:v>
                </c:pt>
                <c:pt idx="22440">
                  <c:v>0.25600000000000001</c:v>
                </c:pt>
                <c:pt idx="22441">
                  <c:v>0.26400000000000001</c:v>
                </c:pt>
                <c:pt idx="22442">
                  <c:v>0.27200000000000002</c:v>
                </c:pt>
                <c:pt idx="22443">
                  <c:v>0.28000000000000003</c:v>
                </c:pt>
                <c:pt idx="22444">
                  <c:v>0.28799999999999998</c:v>
                </c:pt>
                <c:pt idx="22445">
                  <c:v>0.29599999999999999</c:v>
                </c:pt>
                <c:pt idx="22446">
                  <c:v>0.30399999999999999</c:v>
                </c:pt>
                <c:pt idx="22447">
                  <c:v>0.312</c:v>
                </c:pt>
                <c:pt idx="22448">
                  <c:v>0.32</c:v>
                </c:pt>
                <c:pt idx="22449">
                  <c:v>0.32800000000000001</c:v>
                </c:pt>
                <c:pt idx="22450">
                  <c:v>0.33600000000000002</c:v>
                </c:pt>
                <c:pt idx="22451">
                  <c:v>0.34399999999999997</c:v>
                </c:pt>
                <c:pt idx="22452">
                  <c:v>0.35199999999999998</c:v>
                </c:pt>
                <c:pt idx="22453">
                  <c:v>0.36</c:v>
                </c:pt>
                <c:pt idx="22454">
                  <c:v>0.36799999999999999</c:v>
                </c:pt>
                <c:pt idx="22455">
                  <c:v>0.376</c:v>
                </c:pt>
                <c:pt idx="22456">
                  <c:v>0.38400000000000001</c:v>
                </c:pt>
                <c:pt idx="22457">
                  <c:v>0.39200000000000002</c:v>
                </c:pt>
                <c:pt idx="22458">
                  <c:v>0.4</c:v>
                </c:pt>
                <c:pt idx="22459">
                  <c:v>0.40799999999999997</c:v>
                </c:pt>
                <c:pt idx="22460">
                  <c:v>0.41599999999999998</c:v>
                </c:pt>
                <c:pt idx="22461">
                  <c:v>0.42399999999999999</c:v>
                </c:pt>
                <c:pt idx="22462">
                  <c:v>0.432</c:v>
                </c:pt>
                <c:pt idx="22463">
                  <c:v>0.44</c:v>
                </c:pt>
                <c:pt idx="22464">
                  <c:v>0.44800000000000001</c:v>
                </c:pt>
                <c:pt idx="22465">
                  <c:v>0.45600000000000002</c:v>
                </c:pt>
                <c:pt idx="22466">
                  <c:v>0.46400000000000002</c:v>
                </c:pt>
                <c:pt idx="22467">
                  <c:v>0.47199999999999998</c:v>
                </c:pt>
                <c:pt idx="22468">
                  <c:v>0.48</c:v>
                </c:pt>
                <c:pt idx="22469">
                  <c:v>0.48799999999999999</c:v>
                </c:pt>
                <c:pt idx="22470">
                  <c:v>0.496</c:v>
                </c:pt>
                <c:pt idx="22471">
                  <c:v>0.504</c:v>
                </c:pt>
                <c:pt idx="22472">
                  <c:v>0.51200000000000001</c:v>
                </c:pt>
                <c:pt idx="22473">
                  <c:v>0.52</c:v>
                </c:pt>
                <c:pt idx="22474">
                  <c:v>0.52800000000000002</c:v>
                </c:pt>
                <c:pt idx="22475">
                  <c:v>0.53600000000000003</c:v>
                </c:pt>
                <c:pt idx="22476">
                  <c:v>0.54400000000000004</c:v>
                </c:pt>
                <c:pt idx="22477">
                  <c:v>0.55200000000000005</c:v>
                </c:pt>
                <c:pt idx="22478">
                  <c:v>0.56000000000000005</c:v>
                </c:pt>
                <c:pt idx="22479">
                  <c:v>0.56799999999999995</c:v>
                </c:pt>
                <c:pt idx="22480">
                  <c:v>0.57599999999999996</c:v>
                </c:pt>
                <c:pt idx="22481">
                  <c:v>0.58399999999999996</c:v>
                </c:pt>
                <c:pt idx="22482">
                  <c:v>0.59199999999999997</c:v>
                </c:pt>
                <c:pt idx="22483">
                  <c:v>0.6</c:v>
                </c:pt>
                <c:pt idx="22484">
                  <c:v>0.60799999999999998</c:v>
                </c:pt>
                <c:pt idx="22485">
                  <c:v>0.61599999999999999</c:v>
                </c:pt>
                <c:pt idx="22486">
                  <c:v>0.624</c:v>
                </c:pt>
                <c:pt idx="22487">
                  <c:v>0.63200000000000001</c:v>
                </c:pt>
                <c:pt idx="22488">
                  <c:v>0.64</c:v>
                </c:pt>
                <c:pt idx="22489">
                  <c:v>0.64800000000000002</c:v>
                </c:pt>
                <c:pt idx="22490">
                  <c:v>0.65600000000000003</c:v>
                </c:pt>
                <c:pt idx="22491">
                  <c:v>0.66400000000000003</c:v>
                </c:pt>
                <c:pt idx="22492">
                  <c:v>0.67200000000000004</c:v>
                </c:pt>
                <c:pt idx="22493">
                  <c:v>0.68</c:v>
                </c:pt>
                <c:pt idx="22494">
                  <c:v>0.68799999999999994</c:v>
                </c:pt>
                <c:pt idx="22495">
                  <c:v>0.69599999999999995</c:v>
                </c:pt>
                <c:pt idx="22496">
                  <c:v>0.70399999999999996</c:v>
                </c:pt>
                <c:pt idx="22497">
                  <c:v>0.71199999999999997</c:v>
                </c:pt>
                <c:pt idx="22498">
                  <c:v>0.72</c:v>
                </c:pt>
                <c:pt idx="22499">
                  <c:v>0.72799999999999998</c:v>
                </c:pt>
                <c:pt idx="22500">
                  <c:v>0.73599999999999999</c:v>
                </c:pt>
                <c:pt idx="22501">
                  <c:v>0.74399999999999999</c:v>
                </c:pt>
                <c:pt idx="22502">
                  <c:v>0.752</c:v>
                </c:pt>
                <c:pt idx="22503">
                  <c:v>0.76</c:v>
                </c:pt>
                <c:pt idx="22504">
                  <c:v>0.76800000000000002</c:v>
                </c:pt>
                <c:pt idx="22505">
                  <c:v>0.77600000000000002</c:v>
                </c:pt>
                <c:pt idx="22506">
                  <c:v>0.78400000000000003</c:v>
                </c:pt>
                <c:pt idx="22507">
                  <c:v>0.79200000000000004</c:v>
                </c:pt>
                <c:pt idx="22508">
                  <c:v>0.8</c:v>
                </c:pt>
                <c:pt idx="22509">
                  <c:v>0.80800000000000005</c:v>
                </c:pt>
                <c:pt idx="22510">
                  <c:v>0.81599999999999995</c:v>
                </c:pt>
                <c:pt idx="22511">
                  <c:v>0.82399999999999995</c:v>
                </c:pt>
                <c:pt idx="22512">
                  <c:v>0.83199999999999996</c:v>
                </c:pt>
                <c:pt idx="22513">
                  <c:v>0.84</c:v>
                </c:pt>
                <c:pt idx="22514">
                  <c:v>0.84799999999999998</c:v>
                </c:pt>
                <c:pt idx="22515">
                  <c:v>0.85599999999999998</c:v>
                </c:pt>
                <c:pt idx="22516">
                  <c:v>0.86399999999999999</c:v>
                </c:pt>
                <c:pt idx="22517">
                  <c:v>0.872</c:v>
                </c:pt>
                <c:pt idx="22518">
                  <c:v>0.88</c:v>
                </c:pt>
                <c:pt idx="22519">
                  <c:v>0.88800000000000001</c:v>
                </c:pt>
                <c:pt idx="22520">
                  <c:v>0.89600000000000002</c:v>
                </c:pt>
                <c:pt idx="22521">
                  <c:v>0.90400000000000003</c:v>
                </c:pt>
                <c:pt idx="22522">
                  <c:v>0.91200000000000003</c:v>
                </c:pt>
                <c:pt idx="22523">
                  <c:v>0.92</c:v>
                </c:pt>
                <c:pt idx="22524">
                  <c:v>0.92800000000000005</c:v>
                </c:pt>
                <c:pt idx="22525">
                  <c:v>0.93600000000000005</c:v>
                </c:pt>
                <c:pt idx="22526">
                  <c:v>0.94399999999999995</c:v>
                </c:pt>
                <c:pt idx="22527">
                  <c:v>0.95199999999999996</c:v>
                </c:pt>
                <c:pt idx="22528">
                  <c:v>0.96</c:v>
                </c:pt>
                <c:pt idx="22529">
                  <c:v>0.96799999999999997</c:v>
                </c:pt>
                <c:pt idx="22530">
                  <c:v>0.97599999999999998</c:v>
                </c:pt>
                <c:pt idx="22531">
                  <c:v>0.98399999999999999</c:v>
                </c:pt>
                <c:pt idx="22532">
                  <c:v>0.99199999999999999</c:v>
                </c:pt>
                <c:pt idx="22533">
                  <c:v>0</c:v>
                </c:pt>
                <c:pt idx="22534">
                  <c:v>1.35135135135135E-2</c:v>
                </c:pt>
                <c:pt idx="22535">
                  <c:v>2.7027027027027001E-2</c:v>
                </c:pt>
                <c:pt idx="22536">
                  <c:v>4.0540540540540501E-2</c:v>
                </c:pt>
                <c:pt idx="22537">
                  <c:v>5.4054054054054002E-2</c:v>
                </c:pt>
                <c:pt idx="22538">
                  <c:v>6.7567567567567502E-2</c:v>
                </c:pt>
                <c:pt idx="22539">
                  <c:v>8.1081081081081002E-2</c:v>
                </c:pt>
                <c:pt idx="22540">
                  <c:v>9.45945945945946E-2</c:v>
                </c:pt>
                <c:pt idx="22541">
                  <c:v>0.108108108108108</c:v>
                </c:pt>
                <c:pt idx="22542">
                  <c:v>0.121621621621621</c:v>
                </c:pt>
                <c:pt idx="22543">
                  <c:v>0.135135135135135</c:v>
                </c:pt>
                <c:pt idx="22544">
                  <c:v>0.14864864864864799</c:v>
                </c:pt>
                <c:pt idx="22545">
                  <c:v>0.162162162162162</c:v>
                </c:pt>
                <c:pt idx="22546">
                  <c:v>0.17567567567567499</c:v>
                </c:pt>
                <c:pt idx="22547">
                  <c:v>0.18918918918918901</c:v>
                </c:pt>
                <c:pt idx="22548">
                  <c:v>0.20270270270270199</c:v>
                </c:pt>
                <c:pt idx="22549">
                  <c:v>0.21621621621621601</c:v>
                </c:pt>
                <c:pt idx="22550">
                  <c:v>0.22972972972972899</c:v>
                </c:pt>
                <c:pt idx="22551">
                  <c:v>0.24324324324324301</c:v>
                </c:pt>
                <c:pt idx="22552">
                  <c:v>0.25675675675675602</c:v>
                </c:pt>
                <c:pt idx="22553">
                  <c:v>0.27027027027027001</c:v>
                </c:pt>
                <c:pt idx="22554">
                  <c:v>0.28378378378378299</c:v>
                </c:pt>
                <c:pt idx="22555">
                  <c:v>0.29729729729729698</c:v>
                </c:pt>
                <c:pt idx="22556">
                  <c:v>0.31081081081081002</c:v>
                </c:pt>
                <c:pt idx="22557">
                  <c:v>0.32432432432432401</c:v>
                </c:pt>
                <c:pt idx="22558">
                  <c:v>0.337837837837837</c:v>
                </c:pt>
                <c:pt idx="22559">
                  <c:v>0.35135135135135098</c:v>
                </c:pt>
                <c:pt idx="22560">
                  <c:v>0.36486486486486402</c:v>
                </c:pt>
                <c:pt idx="22561">
                  <c:v>0.37837837837837801</c:v>
                </c:pt>
                <c:pt idx="22562">
                  <c:v>0.391891891891891</c:v>
                </c:pt>
                <c:pt idx="22563">
                  <c:v>0.40540540540540498</c:v>
                </c:pt>
                <c:pt idx="22564">
                  <c:v>0.41891891891891803</c:v>
                </c:pt>
                <c:pt idx="22565">
                  <c:v>0.43243243243243201</c:v>
                </c:pt>
                <c:pt idx="22566">
                  <c:v>0.445945945945945</c:v>
                </c:pt>
                <c:pt idx="22567">
                  <c:v>0.45945945945945899</c:v>
                </c:pt>
                <c:pt idx="22568">
                  <c:v>0.47297297297297197</c:v>
                </c:pt>
                <c:pt idx="22569">
                  <c:v>0.48648648648648601</c:v>
                </c:pt>
                <c:pt idx="22570">
                  <c:v>0.5</c:v>
                </c:pt>
                <c:pt idx="22571">
                  <c:v>0.51351351351351304</c:v>
                </c:pt>
                <c:pt idx="22572">
                  <c:v>0.52702702702702697</c:v>
                </c:pt>
                <c:pt idx="22573">
                  <c:v>0.54054054054054002</c:v>
                </c:pt>
                <c:pt idx="22574">
                  <c:v>0.55405405405405395</c:v>
                </c:pt>
                <c:pt idx="22575">
                  <c:v>0.56756756756756699</c:v>
                </c:pt>
                <c:pt idx="22576">
                  <c:v>0.58108108108108103</c:v>
                </c:pt>
                <c:pt idx="22577">
                  <c:v>0.59459459459459396</c:v>
                </c:pt>
                <c:pt idx="22578">
                  <c:v>0.608108108108108</c:v>
                </c:pt>
                <c:pt idx="22579">
                  <c:v>0.62162162162162105</c:v>
                </c:pt>
                <c:pt idx="22580">
                  <c:v>0.63513513513513498</c:v>
                </c:pt>
                <c:pt idx="22581">
                  <c:v>0.64864864864864802</c:v>
                </c:pt>
                <c:pt idx="22582">
                  <c:v>0.66216216216216195</c:v>
                </c:pt>
                <c:pt idx="22583">
                  <c:v>0.67567567567567499</c:v>
                </c:pt>
                <c:pt idx="22584">
                  <c:v>0.68918918918918903</c:v>
                </c:pt>
                <c:pt idx="22585">
                  <c:v>0.70270270270270196</c:v>
                </c:pt>
                <c:pt idx="22586">
                  <c:v>0.71621621621621601</c:v>
                </c:pt>
                <c:pt idx="22587">
                  <c:v>0.72972972972972905</c:v>
                </c:pt>
                <c:pt idx="22588">
                  <c:v>0.74324324324324298</c:v>
                </c:pt>
                <c:pt idx="22589">
                  <c:v>0.75675675675675602</c:v>
                </c:pt>
                <c:pt idx="22590">
                  <c:v>0.77027027027026995</c:v>
                </c:pt>
                <c:pt idx="22591">
                  <c:v>0.78378378378378299</c:v>
                </c:pt>
                <c:pt idx="22592">
                  <c:v>0.79729729729729704</c:v>
                </c:pt>
                <c:pt idx="22593">
                  <c:v>0.81081081081080997</c:v>
                </c:pt>
                <c:pt idx="22594">
                  <c:v>0.82432432432432401</c:v>
                </c:pt>
                <c:pt idx="22595">
                  <c:v>0.83783783783783705</c:v>
                </c:pt>
                <c:pt idx="22596">
                  <c:v>0.85135135135135098</c:v>
                </c:pt>
                <c:pt idx="22597">
                  <c:v>0.86486486486486402</c:v>
                </c:pt>
                <c:pt idx="22598">
                  <c:v>0.87837837837837796</c:v>
                </c:pt>
                <c:pt idx="22599">
                  <c:v>0.891891891891891</c:v>
                </c:pt>
                <c:pt idx="22600">
                  <c:v>0.90540540540540504</c:v>
                </c:pt>
                <c:pt idx="22601">
                  <c:v>0.91891891891891897</c:v>
                </c:pt>
                <c:pt idx="22602">
                  <c:v>0.93243243243243201</c:v>
                </c:pt>
                <c:pt idx="22603">
                  <c:v>0.94594594594594505</c:v>
                </c:pt>
                <c:pt idx="22604">
                  <c:v>0.95945945945945899</c:v>
                </c:pt>
                <c:pt idx="22605">
                  <c:v>0.97297297297297303</c:v>
                </c:pt>
                <c:pt idx="22606">
                  <c:v>0.98648648648648596</c:v>
                </c:pt>
                <c:pt idx="22607">
                  <c:v>0</c:v>
                </c:pt>
                <c:pt idx="22608">
                  <c:v>7.63358778625954E-3</c:v>
                </c:pt>
                <c:pt idx="22609">
                  <c:v>1.5267175572519E-2</c:v>
                </c:pt>
                <c:pt idx="22610">
                  <c:v>2.2900763358778602E-2</c:v>
                </c:pt>
                <c:pt idx="22611">
                  <c:v>3.0534351145038101E-2</c:v>
                </c:pt>
                <c:pt idx="22612">
                  <c:v>3.8167938931297697E-2</c:v>
                </c:pt>
                <c:pt idx="22613">
                  <c:v>4.5801526717557203E-2</c:v>
                </c:pt>
                <c:pt idx="22614">
                  <c:v>5.3435114503816702E-2</c:v>
                </c:pt>
                <c:pt idx="22615">
                  <c:v>6.1068702290076299E-2</c:v>
                </c:pt>
                <c:pt idx="22616">
                  <c:v>6.8702290076335798E-2</c:v>
                </c:pt>
                <c:pt idx="22617">
                  <c:v>7.6335877862595394E-2</c:v>
                </c:pt>
                <c:pt idx="22618">
                  <c:v>8.3969465648854894E-2</c:v>
                </c:pt>
                <c:pt idx="22619">
                  <c:v>9.1603053435114504E-2</c:v>
                </c:pt>
                <c:pt idx="22620">
                  <c:v>9.9236641221374003E-2</c:v>
                </c:pt>
                <c:pt idx="22621">
                  <c:v>0.106870229007633</c:v>
                </c:pt>
                <c:pt idx="22622">
                  <c:v>0.114503816793893</c:v>
                </c:pt>
                <c:pt idx="22623">
                  <c:v>0.122137404580152</c:v>
                </c:pt>
                <c:pt idx="22624">
                  <c:v>0.12977099236641201</c:v>
                </c:pt>
                <c:pt idx="22625">
                  <c:v>0.13740458015267101</c:v>
                </c:pt>
                <c:pt idx="22626">
                  <c:v>0.14503816793893101</c:v>
                </c:pt>
                <c:pt idx="22627">
                  <c:v>0.15267175572519001</c:v>
                </c:pt>
                <c:pt idx="22628">
                  <c:v>0.16030534351145001</c:v>
                </c:pt>
                <c:pt idx="22629">
                  <c:v>0.16793893129770901</c:v>
                </c:pt>
                <c:pt idx="22630">
                  <c:v>0.17557251908396901</c:v>
                </c:pt>
                <c:pt idx="22631">
                  <c:v>0.18320610687022901</c:v>
                </c:pt>
                <c:pt idx="22632">
                  <c:v>0.19083969465648801</c:v>
                </c:pt>
                <c:pt idx="22633">
                  <c:v>0.19847328244274801</c:v>
                </c:pt>
                <c:pt idx="22634">
                  <c:v>0.20610687022900701</c:v>
                </c:pt>
                <c:pt idx="22635">
                  <c:v>0.213740458015267</c:v>
                </c:pt>
                <c:pt idx="22636">
                  <c:v>0.221374045801526</c:v>
                </c:pt>
                <c:pt idx="22637">
                  <c:v>0.229007633587786</c:v>
                </c:pt>
                <c:pt idx="22638">
                  <c:v>0.236641221374045</c:v>
                </c:pt>
                <c:pt idx="22639">
                  <c:v>0.244274809160305</c:v>
                </c:pt>
                <c:pt idx="22640">
                  <c:v>0.25190839694656397</c:v>
                </c:pt>
                <c:pt idx="22641">
                  <c:v>0.25954198473282403</c:v>
                </c:pt>
                <c:pt idx="22642">
                  <c:v>0.26717557251908303</c:v>
                </c:pt>
                <c:pt idx="22643">
                  <c:v>0.27480916030534303</c:v>
                </c:pt>
                <c:pt idx="22644">
                  <c:v>0.28244274809160302</c:v>
                </c:pt>
                <c:pt idx="22645">
                  <c:v>0.29007633587786202</c:v>
                </c:pt>
                <c:pt idx="22646">
                  <c:v>0.29770992366412202</c:v>
                </c:pt>
                <c:pt idx="22647">
                  <c:v>0.30534351145038102</c:v>
                </c:pt>
                <c:pt idx="22648">
                  <c:v>0.31297709923664102</c:v>
                </c:pt>
                <c:pt idx="22649">
                  <c:v>0.32061068702290002</c:v>
                </c:pt>
                <c:pt idx="22650">
                  <c:v>0.32824427480916002</c:v>
                </c:pt>
                <c:pt idx="22651">
                  <c:v>0.33587786259541902</c:v>
                </c:pt>
                <c:pt idx="22652">
                  <c:v>0.34351145038167902</c:v>
                </c:pt>
                <c:pt idx="22653">
                  <c:v>0.35114503816793802</c:v>
                </c:pt>
                <c:pt idx="22654">
                  <c:v>0.35877862595419802</c:v>
                </c:pt>
                <c:pt idx="22655">
                  <c:v>0.36641221374045801</c:v>
                </c:pt>
                <c:pt idx="22656">
                  <c:v>0.37404580152671701</c:v>
                </c:pt>
                <c:pt idx="22657">
                  <c:v>0.38167938931297701</c:v>
                </c:pt>
                <c:pt idx="22658">
                  <c:v>0.38931297709923601</c:v>
                </c:pt>
                <c:pt idx="22659">
                  <c:v>0.39694656488549601</c:v>
                </c:pt>
                <c:pt idx="22660">
                  <c:v>0.40458015267175501</c:v>
                </c:pt>
                <c:pt idx="22661">
                  <c:v>0.41221374045801501</c:v>
                </c:pt>
                <c:pt idx="22662">
                  <c:v>0.41984732824427401</c:v>
                </c:pt>
                <c:pt idx="22663">
                  <c:v>0.42748091603053401</c:v>
                </c:pt>
                <c:pt idx="22664">
                  <c:v>0.43511450381679301</c:v>
                </c:pt>
                <c:pt idx="22665">
                  <c:v>0.44274809160305301</c:v>
                </c:pt>
                <c:pt idx="22666">
                  <c:v>0.45038167938931201</c:v>
                </c:pt>
                <c:pt idx="22667">
                  <c:v>0.45801526717557201</c:v>
                </c:pt>
                <c:pt idx="22668">
                  <c:v>0.465648854961832</c:v>
                </c:pt>
                <c:pt idx="22669">
                  <c:v>0.473282442748091</c:v>
                </c:pt>
                <c:pt idx="22670">
                  <c:v>0.480916030534351</c:v>
                </c:pt>
                <c:pt idx="22671">
                  <c:v>0.48854961832061</c:v>
                </c:pt>
                <c:pt idx="22672">
                  <c:v>0.49618320610687</c:v>
                </c:pt>
                <c:pt idx="22673">
                  <c:v>0.50381679389312894</c:v>
                </c:pt>
                <c:pt idx="22674">
                  <c:v>0.51145038167938905</c:v>
                </c:pt>
                <c:pt idx="22675">
                  <c:v>0.51908396946564805</c:v>
                </c:pt>
                <c:pt idx="22676">
                  <c:v>0.52671755725190805</c:v>
                </c:pt>
                <c:pt idx="22677">
                  <c:v>0.53435114503816705</c:v>
                </c:pt>
                <c:pt idx="22678">
                  <c:v>0.54198473282442705</c:v>
                </c:pt>
                <c:pt idx="22679">
                  <c:v>0.54961832061068705</c:v>
                </c:pt>
                <c:pt idx="22680">
                  <c:v>0.55725190839694605</c:v>
                </c:pt>
                <c:pt idx="22681">
                  <c:v>0.56488549618320605</c:v>
                </c:pt>
                <c:pt idx="22682">
                  <c:v>0.57251908396946505</c:v>
                </c:pt>
                <c:pt idx="22683">
                  <c:v>0.58015267175572505</c:v>
                </c:pt>
                <c:pt idx="22684">
                  <c:v>0.58778625954198405</c:v>
                </c:pt>
                <c:pt idx="22685">
                  <c:v>0.59541984732824405</c:v>
                </c:pt>
                <c:pt idx="22686">
                  <c:v>0.60305343511450304</c:v>
                </c:pt>
                <c:pt idx="22687">
                  <c:v>0.61068702290076304</c:v>
                </c:pt>
                <c:pt idx="22688">
                  <c:v>0.61832061068702204</c:v>
                </c:pt>
                <c:pt idx="22689">
                  <c:v>0.62595419847328204</c:v>
                </c:pt>
                <c:pt idx="22690">
                  <c:v>0.63358778625954104</c:v>
                </c:pt>
                <c:pt idx="22691">
                  <c:v>0.64122137404580104</c:v>
                </c:pt>
                <c:pt idx="22692">
                  <c:v>0.64885496183206104</c:v>
                </c:pt>
                <c:pt idx="22693">
                  <c:v>0.65648854961832004</c:v>
                </c:pt>
                <c:pt idx="22694">
                  <c:v>0.66412213740458004</c:v>
                </c:pt>
                <c:pt idx="22695">
                  <c:v>0.67175572519083904</c:v>
                </c:pt>
                <c:pt idx="22696">
                  <c:v>0.67938931297709904</c:v>
                </c:pt>
                <c:pt idx="22697">
                  <c:v>0.68702290076335804</c:v>
                </c:pt>
                <c:pt idx="22698">
                  <c:v>0.69465648854961803</c:v>
                </c:pt>
                <c:pt idx="22699">
                  <c:v>0.70229007633587703</c:v>
                </c:pt>
                <c:pt idx="22700">
                  <c:v>0.70992366412213703</c:v>
                </c:pt>
                <c:pt idx="22701">
                  <c:v>0.71755725190839603</c:v>
                </c:pt>
                <c:pt idx="22702">
                  <c:v>0.72519083969465603</c:v>
                </c:pt>
                <c:pt idx="22703">
                  <c:v>0.73282442748091603</c:v>
                </c:pt>
                <c:pt idx="22704">
                  <c:v>0.74045801526717503</c:v>
                </c:pt>
                <c:pt idx="22705">
                  <c:v>0.74809160305343503</c:v>
                </c:pt>
                <c:pt idx="22706">
                  <c:v>0.75572519083969403</c:v>
                </c:pt>
                <c:pt idx="22707">
                  <c:v>0.76335877862595403</c:v>
                </c:pt>
                <c:pt idx="22708">
                  <c:v>0.77099236641221303</c:v>
                </c:pt>
                <c:pt idx="22709">
                  <c:v>0.77862595419847302</c:v>
                </c:pt>
                <c:pt idx="22710">
                  <c:v>0.78625954198473202</c:v>
                </c:pt>
                <c:pt idx="22711">
                  <c:v>0.79389312977099202</c:v>
                </c:pt>
                <c:pt idx="22712">
                  <c:v>0.80152671755725102</c:v>
                </c:pt>
                <c:pt idx="22713">
                  <c:v>0.80916030534351102</c:v>
                </c:pt>
                <c:pt idx="22714">
                  <c:v>0.81679389312977102</c:v>
                </c:pt>
                <c:pt idx="22715">
                  <c:v>0.82442748091603002</c:v>
                </c:pt>
                <c:pt idx="22716">
                  <c:v>0.83206106870229002</c:v>
                </c:pt>
                <c:pt idx="22717">
                  <c:v>0.83969465648854902</c:v>
                </c:pt>
                <c:pt idx="22718">
                  <c:v>0.84732824427480902</c:v>
                </c:pt>
                <c:pt idx="22719">
                  <c:v>0.85496183206106802</c:v>
                </c:pt>
                <c:pt idx="22720">
                  <c:v>0.86259541984732802</c:v>
                </c:pt>
                <c:pt idx="22721">
                  <c:v>0.87022900763358702</c:v>
                </c:pt>
                <c:pt idx="22722">
                  <c:v>0.87786259541984701</c:v>
                </c:pt>
                <c:pt idx="22723">
                  <c:v>0.88549618320610601</c:v>
                </c:pt>
                <c:pt idx="22724">
                  <c:v>0.89312977099236601</c:v>
                </c:pt>
                <c:pt idx="22725">
                  <c:v>0.90076335877862501</c:v>
                </c:pt>
                <c:pt idx="22726">
                  <c:v>0.90839694656488501</c:v>
                </c:pt>
                <c:pt idx="22727">
                  <c:v>0.91603053435114501</c:v>
                </c:pt>
                <c:pt idx="22728">
                  <c:v>0.92366412213740401</c:v>
                </c:pt>
                <c:pt idx="22729">
                  <c:v>0.93129770992366401</c:v>
                </c:pt>
                <c:pt idx="22730">
                  <c:v>0.93893129770992301</c:v>
                </c:pt>
                <c:pt idx="22731">
                  <c:v>0.94656488549618301</c:v>
                </c:pt>
                <c:pt idx="22732">
                  <c:v>0.95419847328244201</c:v>
                </c:pt>
                <c:pt idx="22733">
                  <c:v>0.961832061068702</c:v>
                </c:pt>
                <c:pt idx="22734">
                  <c:v>0.969465648854961</c:v>
                </c:pt>
                <c:pt idx="22735">
                  <c:v>0.977099236641221</c:v>
                </c:pt>
                <c:pt idx="22736">
                  <c:v>0.98473282442748</c:v>
                </c:pt>
                <c:pt idx="22737">
                  <c:v>0.99236641221374</c:v>
                </c:pt>
                <c:pt idx="22738">
                  <c:v>0</c:v>
                </c:pt>
                <c:pt idx="22739">
                  <c:v>8.4033613445378096E-3</c:v>
                </c:pt>
                <c:pt idx="22740">
                  <c:v>1.6806722689075598E-2</c:v>
                </c:pt>
                <c:pt idx="22741">
                  <c:v>2.5210084033613401E-2</c:v>
                </c:pt>
                <c:pt idx="22742">
                  <c:v>3.3613445378151197E-2</c:v>
                </c:pt>
                <c:pt idx="22743">
                  <c:v>4.2016806722689003E-2</c:v>
                </c:pt>
                <c:pt idx="22744">
                  <c:v>5.0420168067226802E-2</c:v>
                </c:pt>
                <c:pt idx="22745">
                  <c:v>5.8823529411764698E-2</c:v>
                </c:pt>
                <c:pt idx="22746">
                  <c:v>6.7226890756302504E-2</c:v>
                </c:pt>
                <c:pt idx="22747">
                  <c:v>7.5630252100840303E-2</c:v>
                </c:pt>
                <c:pt idx="22748">
                  <c:v>8.4033613445378103E-2</c:v>
                </c:pt>
                <c:pt idx="22749">
                  <c:v>9.2436974789915902E-2</c:v>
                </c:pt>
                <c:pt idx="22750">
                  <c:v>0.10084033613445301</c:v>
                </c:pt>
                <c:pt idx="22751">
                  <c:v>0.109243697478991</c:v>
                </c:pt>
                <c:pt idx="22752">
                  <c:v>0.11764705882352899</c:v>
                </c:pt>
                <c:pt idx="22753">
                  <c:v>0.126050420168067</c:v>
                </c:pt>
                <c:pt idx="22754">
                  <c:v>0.13445378151260501</c:v>
                </c:pt>
                <c:pt idx="22755">
                  <c:v>0.14285714285714199</c:v>
                </c:pt>
                <c:pt idx="22756">
                  <c:v>0.15126050420168</c:v>
                </c:pt>
                <c:pt idx="22757">
                  <c:v>0.159663865546218</c:v>
                </c:pt>
                <c:pt idx="22758">
                  <c:v>0.16806722689075601</c:v>
                </c:pt>
                <c:pt idx="22759">
                  <c:v>0.17647058823529399</c:v>
                </c:pt>
                <c:pt idx="22760">
                  <c:v>0.184873949579831</c:v>
                </c:pt>
                <c:pt idx="22761">
                  <c:v>0.19327731092436901</c:v>
                </c:pt>
                <c:pt idx="22762">
                  <c:v>0.20168067226890701</c:v>
                </c:pt>
                <c:pt idx="22763">
                  <c:v>0.21008403361344499</c:v>
                </c:pt>
                <c:pt idx="22764">
                  <c:v>0.218487394957983</c:v>
                </c:pt>
                <c:pt idx="22765">
                  <c:v>0.22689075630252101</c:v>
                </c:pt>
                <c:pt idx="22766">
                  <c:v>0.23529411764705799</c:v>
                </c:pt>
                <c:pt idx="22767">
                  <c:v>0.24369747899159599</c:v>
                </c:pt>
                <c:pt idx="22768">
                  <c:v>0.252100840336134</c:v>
                </c:pt>
                <c:pt idx="22769">
                  <c:v>0.26050420168067201</c:v>
                </c:pt>
                <c:pt idx="22770">
                  <c:v>0.26890756302521002</c:v>
                </c:pt>
                <c:pt idx="22771">
                  <c:v>0.27731092436974702</c:v>
                </c:pt>
                <c:pt idx="22772">
                  <c:v>0.28571428571428498</c:v>
                </c:pt>
                <c:pt idx="22773">
                  <c:v>0.29411764705882298</c:v>
                </c:pt>
                <c:pt idx="22774">
                  <c:v>0.30252100840336099</c:v>
                </c:pt>
                <c:pt idx="22775">
                  <c:v>0.310924369747899</c:v>
                </c:pt>
                <c:pt idx="22776">
                  <c:v>0.31932773109243601</c:v>
                </c:pt>
                <c:pt idx="22777">
                  <c:v>0.32773109243697401</c:v>
                </c:pt>
                <c:pt idx="22778">
                  <c:v>0.33613445378151202</c:v>
                </c:pt>
                <c:pt idx="22779">
                  <c:v>0.34453781512604997</c:v>
                </c:pt>
                <c:pt idx="22780">
                  <c:v>0.35294117647058798</c:v>
                </c:pt>
                <c:pt idx="22781">
                  <c:v>0.36134453781512599</c:v>
                </c:pt>
                <c:pt idx="22782">
                  <c:v>0.369747899159663</c:v>
                </c:pt>
                <c:pt idx="22783">
                  <c:v>0.378151260504201</c:v>
                </c:pt>
                <c:pt idx="22784">
                  <c:v>0.38655462184873901</c:v>
                </c:pt>
                <c:pt idx="22785">
                  <c:v>0.39495798319327702</c:v>
                </c:pt>
                <c:pt idx="22786">
                  <c:v>0.40336134453781503</c:v>
                </c:pt>
                <c:pt idx="22787">
                  <c:v>0.41176470588235198</c:v>
                </c:pt>
                <c:pt idx="22788">
                  <c:v>0.42016806722688999</c:v>
                </c:pt>
                <c:pt idx="22789">
                  <c:v>0.42857142857142799</c:v>
                </c:pt>
                <c:pt idx="22790">
                  <c:v>0.436974789915966</c:v>
                </c:pt>
                <c:pt idx="22791">
                  <c:v>0.44537815126050401</c:v>
                </c:pt>
                <c:pt idx="22792">
                  <c:v>0.45378151260504201</c:v>
                </c:pt>
                <c:pt idx="22793">
                  <c:v>0.46218487394957902</c:v>
                </c:pt>
                <c:pt idx="22794">
                  <c:v>0.47058823529411697</c:v>
                </c:pt>
                <c:pt idx="22795">
                  <c:v>0.47899159663865498</c:v>
                </c:pt>
                <c:pt idx="22796">
                  <c:v>0.48739495798319299</c:v>
                </c:pt>
                <c:pt idx="22797">
                  <c:v>0.495798319327731</c:v>
                </c:pt>
                <c:pt idx="22798">
                  <c:v>0.504201680672268</c:v>
                </c:pt>
                <c:pt idx="22799">
                  <c:v>0.51260504201680601</c:v>
                </c:pt>
                <c:pt idx="22800">
                  <c:v>0.52100840336134402</c:v>
                </c:pt>
                <c:pt idx="22801">
                  <c:v>0.52941176470588203</c:v>
                </c:pt>
                <c:pt idx="22802">
                  <c:v>0.53781512605042003</c:v>
                </c:pt>
                <c:pt idx="22803">
                  <c:v>0.54621848739495704</c:v>
                </c:pt>
                <c:pt idx="22804">
                  <c:v>0.55462184873949505</c:v>
                </c:pt>
                <c:pt idx="22805">
                  <c:v>0.56302521008403295</c:v>
                </c:pt>
                <c:pt idx="22806">
                  <c:v>0.57142857142857095</c:v>
                </c:pt>
                <c:pt idx="22807">
                  <c:v>0.57983193277310896</c:v>
                </c:pt>
                <c:pt idx="22808">
                  <c:v>0.58823529411764697</c:v>
                </c:pt>
                <c:pt idx="22809">
                  <c:v>0.59663865546218398</c:v>
                </c:pt>
                <c:pt idx="22810">
                  <c:v>0.60504201680672198</c:v>
                </c:pt>
                <c:pt idx="22811">
                  <c:v>0.61344537815125999</c:v>
                </c:pt>
                <c:pt idx="22812">
                  <c:v>0.621848739495798</c:v>
                </c:pt>
                <c:pt idx="22813">
                  <c:v>0.630252100840336</c:v>
                </c:pt>
                <c:pt idx="22814">
                  <c:v>0.63865546218487301</c:v>
                </c:pt>
                <c:pt idx="22815">
                  <c:v>0.64705882352941102</c:v>
                </c:pt>
                <c:pt idx="22816">
                  <c:v>0.65546218487394903</c:v>
                </c:pt>
                <c:pt idx="22817">
                  <c:v>0.66386554621848703</c:v>
                </c:pt>
                <c:pt idx="22818">
                  <c:v>0.67226890756302504</c:v>
                </c:pt>
                <c:pt idx="22819">
                  <c:v>0.68067226890756305</c:v>
                </c:pt>
                <c:pt idx="22820">
                  <c:v>0.68907563025209995</c:v>
                </c:pt>
                <c:pt idx="22821">
                  <c:v>0.69747899159663795</c:v>
                </c:pt>
                <c:pt idx="22822">
                  <c:v>0.70588235294117596</c:v>
                </c:pt>
                <c:pt idx="22823">
                  <c:v>0.71428571428571397</c:v>
                </c:pt>
                <c:pt idx="22824">
                  <c:v>0.72268907563025198</c:v>
                </c:pt>
                <c:pt idx="22825">
                  <c:v>0.73109243697478898</c:v>
                </c:pt>
                <c:pt idx="22826">
                  <c:v>0.73949579831932699</c:v>
                </c:pt>
                <c:pt idx="22827">
                  <c:v>0.747899159663865</c:v>
                </c:pt>
                <c:pt idx="22828">
                  <c:v>0.75630252100840301</c:v>
                </c:pt>
                <c:pt idx="22829">
                  <c:v>0.76470588235294101</c:v>
                </c:pt>
                <c:pt idx="22830">
                  <c:v>0.77310924369747902</c:v>
                </c:pt>
                <c:pt idx="22831">
                  <c:v>0.78151260504201603</c:v>
                </c:pt>
                <c:pt idx="22832">
                  <c:v>0.78991596638655404</c:v>
                </c:pt>
                <c:pt idx="22833">
                  <c:v>0.79831932773109204</c:v>
                </c:pt>
                <c:pt idx="22834">
                  <c:v>0.80672268907563005</c:v>
                </c:pt>
                <c:pt idx="22835">
                  <c:v>0.81512605042016795</c:v>
                </c:pt>
                <c:pt idx="22836">
                  <c:v>0.82352941176470495</c:v>
                </c:pt>
                <c:pt idx="22837">
                  <c:v>0.83193277310924296</c:v>
                </c:pt>
                <c:pt idx="22838">
                  <c:v>0.84033613445378097</c:v>
                </c:pt>
                <c:pt idx="22839">
                  <c:v>0.84873949579831898</c:v>
                </c:pt>
                <c:pt idx="22840">
                  <c:v>0.85714285714285698</c:v>
                </c:pt>
                <c:pt idx="22841">
                  <c:v>0.86554621848739499</c:v>
                </c:pt>
                <c:pt idx="22842">
                  <c:v>0.873949579831932</c:v>
                </c:pt>
                <c:pt idx="22843">
                  <c:v>0.88235294117647001</c:v>
                </c:pt>
                <c:pt idx="22844">
                  <c:v>0.89075630252100801</c:v>
                </c:pt>
                <c:pt idx="22845">
                  <c:v>0.89915966386554602</c:v>
                </c:pt>
                <c:pt idx="22846">
                  <c:v>0.90756302521008403</c:v>
                </c:pt>
                <c:pt idx="22847">
                  <c:v>0.91596638655462104</c:v>
                </c:pt>
                <c:pt idx="22848">
                  <c:v>0.92436974789915904</c:v>
                </c:pt>
                <c:pt idx="22849">
                  <c:v>0.93277310924369705</c:v>
                </c:pt>
                <c:pt idx="22850">
                  <c:v>0.94117647058823495</c:v>
                </c:pt>
                <c:pt idx="22851">
                  <c:v>0.94957983193277296</c:v>
                </c:pt>
                <c:pt idx="22852">
                  <c:v>0.95798319327731096</c:v>
                </c:pt>
                <c:pt idx="22853">
                  <c:v>0.96638655462184797</c:v>
                </c:pt>
                <c:pt idx="22854">
                  <c:v>0.97478991596638598</c:v>
                </c:pt>
                <c:pt idx="22855">
                  <c:v>0.98319327731092399</c:v>
                </c:pt>
                <c:pt idx="22856">
                  <c:v>0.99159663865546199</c:v>
                </c:pt>
                <c:pt idx="22857">
                  <c:v>0</c:v>
                </c:pt>
                <c:pt idx="22858">
                  <c:v>7.09219858156028E-3</c:v>
                </c:pt>
                <c:pt idx="22859">
                  <c:v>1.4184397163120499E-2</c:v>
                </c:pt>
                <c:pt idx="22860">
                  <c:v>2.1276595744680799E-2</c:v>
                </c:pt>
                <c:pt idx="22861">
                  <c:v>2.8368794326241099E-2</c:v>
                </c:pt>
                <c:pt idx="22862">
                  <c:v>3.54609929078014E-2</c:v>
                </c:pt>
                <c:pt idx="22863">
                  <c:v>4.2553191489361701E-2</c:v>
                </c:pt>
                <c:pt idx="22864">
                  <c:v>4.9645390070921898E-2</c:v>
                </c:pt>
                <c:pt idx="22865">
                  <c:v>5.6737588652482199E-2</c:v>
                </c:pt>
                <c:pt idx="22866">
                  <c:v>6.3829787234042507E-2</c:v>
                </c:pt>
                <c:pt idx="22867">
                  <c:v>7.09219858156028E-2</c:v>
                </c:pt>
                <c:pt idx="22868">
                  <c:v>7.8014184397163094E-2</c:v>
                </c:pt>
                <c:pt idx="22869">
                  <c:v>8.5106382978723402E-2</c:v>
                </c:pt>
                <c:pt idx="22870">
                  <c:v>9.2198581560283599E-2</c:v>
                </c:pt>
                <c:pt idx="22871">
                  <c:v>9.9290780141843907E-2</c:v>
                </c:pt>
                <c:pt idx="22872">
                  <c:v>0.10638297872340401</c:v>
                </c:pt>
                <c:pt idx="22873">
                  <c:v>0.113475177304964</c:v>
                </c:pt>
                <c:pt idx="22874">
                  <c:v>0.120567375886524</c:v>
                </c:pt>
                <c:pt idx="22875">
                  <c:v>0.12765957446808501</c:v>
                </c:pt>
                <c:pt idx="22876">
                  <c:v>0.134751773049645</c:v>
                </c:pt>
                <c:pt idx="22877">
                  <c:v>0.14184397163120499</c:v>
                </c:pt>
                <c:pt idx="22878">
                  <c:v>0.14893617021276501</c:v>
                </c:pt>
                <c:pt idx="22879">
                  <c:v>0.15602836879432599</c:v>
                </c:pt>
                <c:pt idx="22880">
                  <c:v>0.16312056737588601</c:v>
                </c:pt>
                <c:pt idx="22881">
                  <c:v>0.170212765957446</c:v>
                </c:pt>
                <c:pt idx="22882">
                  <c:v>0.17730496453900699</c:v>
                </c:pt>
                <c:pt idx="22883">
                  <c:v>0.184397163120567</c:v>
                </c:pt>
                <c:pt idx="22884">
                  <c:v>0.19148936170212699</c:v>
                </c:pt>
                <c:pt idx="22885">
                  <c:v>0.19858156028368701</c:v>
                </c:pt>
                <c:pt idx="22886">
                  <c:v>0.205673758865248</c:v>
                </c:pt>
                <c:pt idx="22887">
                  <c:v>0.21276595744680801</c:v>
                </c:pt>
                <c:pt idx="22888">
                  <c:v>0.219858156028368</c:v>
                </c:pt>
                <c:pt idx="22889">
                  <c:v>0.22695035460992899</c:v>
                </c:pt>
                <c:pt idx="22890">
                  <c:v>0.23404255319148901</c:v>
                </c:pt>
                <c:pt idx="22891">
                  <c:v>0.24113475177304899</c:v>
                </c:pt>
                <c:pt idx="22892">
                  <c:v>0.24822695035460901</c:v>
                </c:pt>
                <c:pt idx="22893">
                  <c:v>0.25531914893617003</c:v>
                </c:pt>
                <c:pt idx="22894">
                  <c:v>0.26241134751772999</c:v>
                </c:pt>
                <c:pt idx="22895">
                  <c:v>0.26950354609929</c:v>
                </c:pt>
                <c:pt idx="22896">
                  <c:v>0.27659574468085102</c:v>
                </c:pt>
                <c:pt idx="22897">
                  <c:v>0.28368794326241098</c:v>
                </c:pt>
                <c:pt idx="22898">
                  <c:v>0.290780141843971</c:v>
                </c:pt>
                <c:pt idx="22899">
                  <c:v>0.29787234042553101</c:v>
                </c:pt>
                <c:pt idx="22900">
                  <c:v>0.30496453900709197</c:v>
                </c:pt>
                <c:pt idx="22901">
                  <c:v>0.31205673758865199</c:v>
                </c:pt>
                <c:pt idx="22902">
                  <c:v>0.31914893617021201</c:v>
                </c:pt>
                <c:pt idx="22903">
                  <c:v>0.32624113475177302</c:v>
                </c:pt>
                <c:pt idx="22904">
                  <c:v>0.33333333333333298</c:v>
                </c:pt>
                <c:pt idx="22905">
                  <c:v>0.340425531914893</c:v>
                </c:pt>
                <c:pt idx="22906">
                  <c:v>0.34751773049645301</c:v>
                </c:pt>
                <c:pt idx="22907">
                  <c:v>0.35460992907801397</c:v>
                </c:pt>
                <c:pt idx="22908">
                  <c:v>0.36170212765957399</c:v>
                </c:pt>
                <c:pt idx="22909">
                  <c:v>0.36879432624113401</c:v>
                </c:pt>
                <c:pt idx="22910">
                  <c:v>0.37588652482269502</c:v>
                </c:pt>
                <c:pt idx="22911">
                  <c:v>0.38297872340425498</c:v>
                </c:pt>
                <c:pt idx="22912">
                  <c:v>0.390070921985815</c:v>
                </c:pt>
                <c:pt idx="22913">
                  <c:v>0.39716312056737502</c:v>
                </c:pt>
                <c:pt idx="22914">
                  <c:v>0.40425531914893598</c:v>
                </c:pt>
                <c:pt idx="22915">
                  <c:v>0.41134751773049599</c:v>
                </c:pt>
                <c:pt idx="22916">
                  <c:v>0.41843971631205601</c:v>
                </c:pt>
                <c:pt idx="22917">
                  <c:v>0.42553191489361702</c:v>
                </c:pt>
                <c:pt idx="22918">
                  <c:v>0.43262411347517699</c:v>
                </c:pt>
                <c:pt idx="22919">
                  <c:v>0.439716312056737</c:v>
                </c:pt>
                <c:pt idx="22920">
                  <c:v>0.44680851063829702</c:v>
                </c:pt>
                <c:pt idx="22921">
                  <c:v>0.45390070921985798</c:v>
                </c:pt>
                <c:pt idx="22922">
                  <c:v>0.46099290780141799</c:v>
                </c:pt>
                <c:pt idx="22923">
                  <c:v>0.46808510638297801</c:v>
                </c:pt>
                <c:pt idx="22924">
                  <c:v>0.47517730496453903</c:v>
                </c:pt>
                <c:pt idx="22925">
                  <c:v>0.48226950354609899</c:v>
                </c:pt>
                <c:pt idx="22926">
                  <c:v>0.489361702127659</c:v>
                </c:pt>
                <c:pt idx="22927">
                  <c:v>0.49645390070921902</c:v>
                </c:pt>
                <c:pt idx="22928">
                  <c:v>0.50354609929077998</c:v>
                </c:pt>
                <c:pt idx="22929">
                  <c:v>0.51063829787234005</c:v>
                </c:pt>
                <c:pt idx="22930">
                  <c:v>0.51773049645390001</c:v>
                </c:pt>
                <c:pt idx="22931">
                  <c:v>0.52482269503546097</c:v>
                </c:pt>
                <c:pt idx="22932">
                  <c:v>0.53191489361702105</c:v>
                </c:pt>
                <c:pt idx="22933">
                  <c:v>0.53900709219858101</c:v>
                </c:pt>
                <c:pt idx="22934">
                  <c:v>0.54609929078014097</c:v>
                </c:pt>
                <c:pt idx="22935">
                  <c:v>0.55319148936170204</c:v>
                </c:pt>
                <c:pt idx="22936">
                  <c:v>0.560283687943262</c:v>
                </c:pt>
                <c:pt idx="22937">
                  <c:v>0.56737588652482196</c:v>
                </c:pt>
                <c:pt idx="22938">
                  <c:v>0.57446808510638303</c:v>
                </c:pt>
                <c:pt idx="22939">
                  <c:v>0.58156028368794299</c:v>
                </c:pt>
                <c:pt idx="22940">
                  <c:v>0.58865248226950295</c:v>
                </c:pt>
                <c:pt idx="22941">
                  <c:v>0.59574468085106302</c:v>
                </c:pt>
                <c:pt idx="22942">
                  <c:v>0.60283687943262398</c:v>
                </c:pt>
                <c:pt idx="22943">
                  <c:v>0.60992907801418395</c:v>
                </c:pt>
                <c:pt idx="22944">
                  <c:v>0.61702127659574402</c:v>
                </c:pt>
                <c:pt idx="22945">
                  <c:v>0.62411347517730498</c:v>
                </c:pt>
                <c:pt idx="22946">
                  <c:v>0.63120567375886505</c:v>
                </c:pt>
                <c:pt idx="22947">
                  <c:v>0.63829787234042501</c:v>
                </c:pt>
                <c:pt idx="22948">
                  <c:v>0.64539007092198497</c:v>
                </c:pt>
                <c:pt idx="22949">
                  <c:v>0.65248226950354604</c:v>
                </c:pt>
                <c:pt idx="22950">
                  <c:v>0.659574468085106</c:v>
                </c:pt>
                <c:pt idx="22951">
                  <c:v>0.66666666666666596</c:v>
                </c:pt>
                <c:pt idx="22952">
                  <c:v>0.67375886524822604</c:v>
                </c:pt>
                <c:pt idx="22953">
                  <c:v>0.680851063829787</c:v>
                </c:pt>
                <c:pt idx="22954">
                  <c:v>0.68794326241134696</c:v>
                </c:pt>
                <c:pt idx="22955">
                  <c:v>0.69503546099290703</c:v>
                </c:pt>
                <c:pt idx="22956">
                  <c:v>0.70212765957446799</c:v>
                </c:pt>
                <c:pt idx="22957">
                  <c:v>0.70921985815602795</c:v>
                </c:pt>
                <c:pt idx="22958">
                  <c:v>0.71631205673758802</c:v>
                </c:pt>
                <c:pt idx="22959">
                  <c:v>0.72340425531914898</c:v>
                </c:pt>
                <c:pt idx="22960">
                  <c:v>0.73049645390070905</c:v>
                </c:pt>
                <c:pt idx="22961">
                  <c:v>0.73758865248226901</c:v>
                </c:pt>
                <c:pt idx="22962">
                  <c:v>0.74468085106382897</c:v>
                </c:pt>
                <c:pt idx="22963">
                  <c:v>0.75177304964539005</c:v>
                </c:pt>
                <c:pt idx="22964">
                  <c:v>0.75886524822695001</c:v>
                </c:pt>
                <c:pt idx="22965">
                  <c:v>0.76595744680850997</c:v>
                </c:pt>
                <c:pt idx="22966">
                  <c:v>0.77304964539007004</c:v>
                </c:pt>
                <c:pt idx="22967">
                  <c:v>0.780141843971631</c:v>
                </c:pt>
                <c:pt idx="22968">
                  <c:v>0.78723404255319096</c:v>
                </c:pt>
                <c:pt idx="22969">
                  <c:v>0.79432624113475103</c:v>
                </c:pt>
                <c:pt idx="22970">
                  <c:v>0.80141843971631199</c:v>
                </c:pt>
                <c:pt idx="22971">
                  <c:v>0.80851063829787195</c:v>
                </c:pt>
                <c:pt idx="22972">
                  <c:v>0.81560283687943202</c:v>
                </c:pt>
                <c:pt idx="22973">
                  <c:v>0.82269503546099199</c:v>
                </c:pt>
                <c:pt idx="22974">
                  <c:v>0.82978723404255295</c:v>
                </c:pt>
                <c:pt idx="22975">
                  <c:v>0.83687943262411302</c:v>
                </c:pt>
                <c:pt idx="22976">
                  <c:v>0.84397163120567298</c:v>
                </c:pt>
                <c:pt idx="22977">
                  <c:v>0.85106382978723405</c:v>
                </c:pt>
                <c:pt idx="22978">
                  <c:v>0.85815602836879401</c:v>
                </c:pt>
                <c:pt idx="22979">
                  <c:v>0.86524822695035397</c:v>
                </c:pt>
                <c:pt idx="22980">
                  <c:v>0.87234042553191404</c:v>
                </c:pt>
                <c:pt idx="22981">
                  <c:v>0.879432624113475</c:v>
                </c:pt>
                <c:pt idx="22982">
                  <c:v>0.88652482269503496</c:v>
                </c:pt>
                <c:pt idx="22983">
                  <c:v>0.89361702127659504</c:v>
                </c:pt>
                <c:pt idx="22984">
                  <c:v>0.900709219858156</c:v>
                </c:pt>
                <c:pt idx="22985">
                  <c:v>0.90780141843971596</c:v>
                </c:pt>
                <c:pt idx="22986">
                  <c:v>0.91489361702127603</c:v>
                </c:pt>
                <c:pt idx="22987">
                  <c:v>0.92198581560283599</c:v>
                </c:pt>
                <c:pt idx="22988">
                  <c:v>0.92907801418439695</c:v>
                </c:pt>
                <c:pt idx="22989">
                  <c:v>0.93617021276595702</c:v>
                </c:pt>
                <c:pt idx="22990">
                  <c:v>0.94326241134751698</c:v>
                </c:pt>
                <c:pt idx="22991">
                  <c:v>0.95035460992907805</c:v>
                </c:pt>
                <c:pt idx="22992">
                  <c:v>0.95744680851063801</c:v>
                </c:pt>
                <c:pt idx="22993">
                  <c:v>0.96453900709219798</c:v>
                </c:pt>
                <c:pt idx="22994">
                  <c:v>0.97163120567375805</c:v>
                </c:pt>
                <c:pt idx="22995">
                  <c:v>0.97872340425531901</c:v>
                </c:pt>
                <c:pt idx="22996">
                  <c:v>0.98581560283687897</c:v>
                </c:pt>
                <c:pt idx="22997">
                  <c:v>0.99290780141843904</c:v>
                </c:pt>
                <c:pt idx="22998">
                  <c:v>0</c:v>
                </c:pt>
                <c:pt idx="22999">
                  <c:v>0.125</c:v>
                </c:pt>
                <c:pt idx="23000">
                  <c:v>0.25</c:v>
                </c:pt>
                <c:pt idx="23001">
                  <c:v>0.375</c:v>
                </c:pt>
                <c:pt idx="23002">
                  <c:v>0.5</c:v>
                </c:pt>
                <c:pt idx="23003">
                  <c:v>0.625</c:v>
                </c:pt>
                <c:pt idx="23004">
                  <c:v>0.75</c:v>
                </c:pt>
                <c:pt idx="23005">
                  <c:v>0.875</c:v>
                </c:pt>
                <c:pt idx="23006">
                  <c:v>0</c:v>
                </c:pt>
                <c:pt idx="23007">
                  <c:v>6.4516129032258004E-3</c:v>
                </c:pt>
                <c:pt idx="23008">
                  <c:v>1.2903225806451601E-2</c:v>
                </c:pt>
                <c:pt idx="23009">
                  <c:v>1.9354838709677399E-2</c:v>
                </c:pt>
                <c:pt idx="23010">
                  <c:v>2.5806451612903201E-2</c:v>
                </c:pt>
                <c:pt idx="23011">
                  <c:v>3.2258064516128997E-2</c:v>
                </c:pt>
                <c:pt idx="23012">
                  <c:v>3.8709677419354799E-2</c:v>
                </c:pt>
                <c:pt idx="23013">
                  <c:v>4.5161290322580601E-2</c:v>
                </c:pt>
                <c:pt idx="23014">
                  <c:v>5.1612903225806403E-2</c:v>
                </c:pt>
                <c:pt idx="23015">
                  <c:v>5.8064516129032198E-2</c:v>
                </c:pt>
                <c:pt idx="23016">
                  <c:v>6.4516129032257993E-2</c:v>
                </c:pt>
                <c:pt idx="23017">
                  <c:v>7.0967741935483802E-2</c:v>
                </c:pt>
                <c:pt idx="23018">
                  <c:v>7.7419354838709598E-2</c:v>
                </c:pt>
                <c:pt idx="23019">
                  <c:v>8.3870967741935407E-2</c:v>
                </c:pt>
                <c:pt idx="23020">
                  <c:v>9.0322580645161202E-2</c:v>
                </c:pt>
                <c:pt idx="23021">
                  <c:v>9.6774193548387094E-2</c:v>
                </c:pt>
                <c:pt idx="23022">
                  <c:v>0.103225806451612</c:v>
                </c:pt>
                <c:pt idx="23023">
                  <c:v>0.109677419354838</c:v>
                </c:pt>
                <c:pt idx="23024">
                  <c:v>0.11612903225806399</c:v>
                </c:pt>
                <c:pt idx="23025">
                  <c:v>0.12258064516129</c:v>
                </c:pt>
                <c:pt idx="23026">
                  <c:v>0.12903225806451599</c:v>
                </c:pt>
                <c:pt idx="23027">
                  <c:v>0.135483870967741</c:v>
                </c:pt>
                <c:pt idx="23028">
                  <c:v>0.14193548387096699</c:v>
                </c:pt>
                <c:pt idx="23029">
                  <c:v>0.14838709677419301</c:v>
                </c:pt>
                <c:pt idx="23030">
                  <c:v>0.154838709677419</c:v>
                </c:pt>
                <c:pt idx="23031">
                  <c:v>0.16129032258064499</c:v>
                </c:pt>
                <c:pt idx="23032">
                  <c:v>0.16774193548387001</c:v>
                </c:pt>
                <c:pt idx="23033">
                  <c:v>0.174193548387096</c:v>
                </c:pt>
                <c:pt idx="23034">
                  <c:v>0.18064516129032199</c:v>
                </c:pt>
                <c:pt idx="23035">
                  <c:v>0.187096774193548</c:v>
                </c:pt>
                <c:pt idx="23036">
                  <c:v>0.19354838709677399</c:v>
                </c:pt>
                <c:pt idx="23037">
                  <c:v>0.2</c:v>
                </c:pt>
                <c:pt idx="23038">
                  <c:v>0.206451612903225</c:v>
                </c:pt>
                <c:pt idx="23039">
                  <c:v>0.21290322580645099</c:v>
                </c:pt>
                <c:pt idx="23040">
                  <c:v>0.21935483870967701</c:v>
                </c:pt>
                <c:pt idx="23041">
                  <c:v>0.225806451612903</c:v>
                </c:pt>
                <c:pt idx="23042">
                  <c:v>0.23225806451612899</c:v>
                </c:pt>
                <c:pt idx="23043">
                  <c:v>0.238709677419354</c:v>
                </c:pt>
                <c:pt idx="23044">
                  <c:v>0.24516129032257999</c:v>
                </c:pt>
                <c:pt idx="23045">
                  <c:v>0.25161290322580598</c:v>
                </c:pt>
                <c:pt idx="23046">
                  <c:v>0.25806451612903197</c:v>
                </c:pt>
                <c:pt idx="23047">
                  <c:v>0.26451612903225802</c:v>
                </c:pt>
                <c:pt idx="23048">
                  <c:v>0.27096774193548301</c:v>
                </c:pt>
                <c:pt idx="23049">
                  <c:v>0.277419354838709</c:v>
                </c:pt>
                <c:pt idx="23050">
                  <c:v>0.28387096774193499</c:v>
                </c:pt>
                <c:pt idx="23051">
                  <c:v>0.29032258064516098</c:v>
                </c:pt>
                <c:pt idx="23052">
                  <c:v>0.29677419354838702</c:v>
                </c:pt>
                <c:pt idx="23053">
                  <c:v>0.30322580645161201</c:v>
                </c:pt>
                <c:pt idx="23054">
                  <c:v>0.309677419354838</c:v>
                </c:pt>
                <c:pt idx="23055">
                  <c:v>0.31612903225806399</c:v>
                </c:pt>
                <c:pt idx="23056">
                  <c:v>0.32258064516128998</c:v>
                </c:pt>
                <c:pt idx="23057">
                  <c:v>0.32903225806451603</c:v>
                </c:pt>
                <c:pt idx="23058">
                  <c:v>0.33548387096774102</c:v>
                </c:pt>
                <c:pt idx="23059">
                  <c:v>0.34193548387096701</c:v>
                </c:pt>
                <c:pt idx="23060">
                  <c:v>0.34838709677419299</c:v>
                </c:pt>
                <c:pt idx="23061">
                  <c:v>0.35483870967741898</c:v>
                </c:pt>
                <c:pt idx="23062">
                  <c:v>0.36129032258064497</c:v>
                </c:pt>
                <c:pt idx="23063">
                  <c:v>0.36774193548387002</c:v>
                </c:pt>
                <c:pt idx="23064">
                  <c:v>0.37419354838709601</c:v>
                </c:pt>
                <c:pt idx="23065">
                  <c:v>0.380645161290322</c:v>
                </c:pt>
                <c:pt idx="23066">
                  <c:v>0.38709677419354799</c:v>
                </c:pt>
                <c:pt idx="23067">
                  <c:v>0.39354838709677398</c:v>
                </c:pt>
                <c:pt idx="23068">
                  <c:v>0.4</c:v>
                </c:pt>
                <c:pt idx="23069">
                  <c:v>0.40645161290322501</c:v>
                </c:pt>
                <c:pt idx="23070">
                  <c:v>0.412903225806451</c:v>
                </c:pt>
                <c:pt idx="23071">
                  <c:v>0.41935483870967699</c:v>
                </c:pt>
                <c:pt idx="23072">
                  <c:v>0.42580645161290298</c:v>
                </c:pt>
                <c:pt idx="23073">
                  <c:v>0.43225806451612903</c:v>
                </c:pt>
                <c:pt idx="23074">
                  <c:v>0.43870967741935402</c:v>
                </c:pt>
                <c:pt idx="23075">
                  <c:v>0.44516129032258001</c:v>
                </c:pt>
                <c:pt idx="23076">
                  <c:v>0.45161290322580599</c:v>
                </c:pt>
                <c:pt idx="23077">
                  <c:v>0.45806451612903198</c:v>
                </c:pt>
                <c:pt idx="23078">
                  <c:v>0.46451612903225797</c:v>
                </c:pt>
                <c:pt idx="23079">
                  <c:v>0.47096774193548302</c:v>
                </c:pt>
                <c:pt idx="23080">
                  <c:v>0.47741935483870901</c:v>
                </c:pt>
                <c:pt idx="23081">
                  <c:v>0.483870967741935</c:v>
                </c:pt>
                <c:pt idx="23082">
                  <c:v>0.49032258064516099</c:v>
                </c:pt>
                <c:pt idx="23083">
                  <c:v>0.49677419354838698</c:v>
                </c:pt>
                <c:pt idx="23084">
                  <c:v>0.50322580645161197</c:v>
                </c:pt>
                <c:pt idx="23085">
                  <c:v>0.50967741935483801</c:v>
                </c:pt>
                <c:pt idx="23086">
                  <c:v>0.51612903225806395</c:v>
                </c:pt>
                <c:pt idx="23087">
                  <c:v>0.52258064516128999</c:v>
                </c:pt>
                <c:pt idx="23088">
                  <c:v>0.52903225806451604</c:v>
                </c:pt>
                <c:pt idx="23089">
                  <c:v>0.53548387096774197</c:v>
                </c:pt>
                <c:pt idx="23090">
                  <c:v>0.54193548387096702</c:v>
                </c:pt>
                <c:pt idx="23091">
                  <c:v>0.54838709677419295</c:v>
                </c:pt>
                <c:pt idx="23092">
                  <c:v>0.554838709677419</c:v>
                </c:pt>
                <c:pt idx="23093">
                  <c:v>0.56129032258064504</c:v>
                </c:pt>
                <c:pt idx="23094">
                  <c:v>0.56774193548387097</c:v>
                </c:pt>
                <c:pt idx="23095">
                  <c:v>0.57419354838709602</c:v>
                </c:pt>
                <c:pt idx="23096">
                  <c:v>0.58064516129032195</c:v>
                </c:pt>
                <c:pt idx="23097">
                  <c:v>0.587096774193548</c:v>
                </c:pt>
                <c:pt idx="23098">
                  <c:v>0.59354838709677404</c:v>
                </c:pt>
                <c:pt idx="23099">
                  <c:v>0.6</c:v>
                </c:pt>
                <c:pt idx="23100">
                  <c:v>0.60645161290322502</c:v>
                </c:pt>
                <c:pt idx="23101">
                  <c:v>0.61290322580645096</c:v>
                </c:pt>
                <c:pt idx="23102">
                  <c:v>0.619354838709677</c:v>
                </c:pt>
                <c:pt idx="23103">
                  <c:v>0.62580645161290305</c:v>
                </c:pt>
                <c:pt idx="23104">
                  <c:v>0.63225806451612898</c:v>
                </c:pt>
                <c:pt idx="23105">
                  <c:v>0.63870967741935403</c:v>
                </c:pt>
                <c:pt idx="23106">
                  <c:v>0.64516129032257996</c:v>
                </c:pt>
                <c:pt idx="23107">
                  <c:v>0.65161290322580601</c:v>
                </c:pt>
                <c:pt idx="23108">
                  <c:v>0.65806451612903205</c:v>
                </c:pt>
                <c:pt idx="23109">
                  <c:v>0.66451612903225799</c:v>
                </c:pt>
                <c:pt idx="23110">
                  <c:v>0.67096774193548303</c:v>
                </c:pt>
                <c:pt idx="23111">
                  <c:v>0.67741935483870896</c:v>
                </c:pt>
                <c:pt idx="23112">
                  <c:v>0.68387096774193501</c:v>
                </c:pt>
                <c:pt idx="23113">
                  <c:v>0.69032258064516105</c:v>
                </c:pt>
                <c:pt idx="23114">
                  <c:v>0.69677419354838699</c:v>
                </c:pt>
                <c:pt idx="23115">
                  <c:v>0.70322580645161203</c:v>
                </c:pt>
                <c:pt idx="23116">
                  <c:v>0.70967741935483797</c:v>
                </c:pt>
                <c:pt idx="23117">
                  <c:v>0.71612903225806401</c:v>
                </c:pt>
                <c:pt idx="23118">
                  <c:v>0.72258064516128995</c:v>
                </c:pt>
                <c:pt idx="23119">
                  <c:v>0.72903225806451599</c:v>
                </c:pt>
                <c:pt idx="23120">
                  <c:v>0.73548387096774104</c:v>
                </c:pt>
                <c:pt idx="23121">
                  <c:v>0.74193548387096697</c:v>
                </c:pt>
                <c:pt idx="23122">
                  <c:v>0.74838709677419302</c:v>
                </c:pt>
                <c:pt idx="23123">
                  <c:v>0.75483870967741895</c:v>
                </c:pt>
                <c:pt idx="23124">
                  <c:v>0.761290322580645</c:v>
                </c:pt>
                <c:pt idx="23125">
                  <c:v>0.76774193548387004</c:v>
                </c:pt>
                <c:pt idx="23126">
                  <c:v>0.77419354838709598</c:v>
                </c:pt>
                <c:pt idx="23127">
                  <c:v>0.78064516129032202</c:v>
                </c:pt>
                <c:pt idx="23128">
                  <c:v>0.78709677419354795</c:v>
                </c:pt>
                <c:pt idx="23129">
                  <c:v>0.793548387096774</c:v>
                </c:pt>
                <c:pt idx="23130">
                  <c:v>0.8</c:v>
                </c:pt>
                <c:pt idx="23131">
                  <c:v>0.80645161290322498</c:v>
                </c:pt>
                <c:pt idx="23132">
                  <c:v>0.81290322580645102</c:v>
                </c:pt>
                <c:pt idx="23133">
                  <c:v>0.81935483870967696</c:v>
                </c:pt>
                <c:pt idx="23134">
                  <c:v>0.825806451612903</c:v>
                </c:pt>
                <c:pt idx="23135">
                  <c:v>0.83225806451612905</c:v>
                </c:pt>
                <c:pt idx="23136">
                  <c:v>0.83870967741935398</c:v>
                </c:pt>
                <c:pt idx="23137">
                  <c:v>0.84516129032258003</c:v>
                </c:pt>
                <c:pt idx="23138">
                  <c:v>0.85161290322580596</c:v>
                </c:pt>
                <c:pt idx="23139">
                  <c:v>0.85806451612903201</c:v>
                </c:pt>
                <c:pt idx="23140">
                  <c:v>0.86451612903225805</c:v>
                </c:pt>
                <c:pt idx="23141">
                  <c:v>0.87096774193548299</c:v>
                </c:pt>
                <c:pt idx="23142">
                  <c:v>0.87741935483870903</c:v>
                </c:pt>
                <c:pt idx="23143">
                  <c:v>0.88387096774193497</c:v>
                </c:pt>
                <c:pt idx="23144">
                  <c:v>0.89032258064516101</c:v>
                </c:pt>
                <c:pt idx="23145">
                  <c:v>0.89677419354838706</c:v>
                </c:pt>
                <c:pt idx="23146">
                  <c:v>0.90322580645161199</c:v>
                </c:pt>
                <c:pt idx="23147">
                  <c:v>0.90967741935483803</c:v>
                </c:pt>
                <c:pt idx="23148">
                  <c:v>0.91612903225806397</c:v>
                </c:pt>
                <c:pt idx="23149">
                  <c:v>0.92258064516129001</c:v>
                </c:pt>
                <c:pt idx="23150">
                  <c:v>0.92903225806451595</c:v>
                </c:pt>
                <c:pt idx="23151">
                  <c:v>0.93548387096774099</c:v>
                </c:pt>
                <c:pt idx="23152">
                  <c:v>0.94193548387096704</c:v>
                </c:pt>
                <c:pt idx="23153">
                  <c:v>0.94838709677419297</c:v>
                </c:pt>
                <c:pt idx="23154">
                  <c:v>0.95483870967741902</c:v>
                </c:pt>
                <c:pt idx="23155">
                  <c:v>0.96129032258064495</c:v>
                </c:pt>
                <c:pt idx="23156">
                  <c:v>0.967741935483871</c:v>
                </c:pt>
                <c:pt idx="23157">
                  <c:v>0.97419354838709604</c:v>
                </c:pt>
                <c:pt idx="23158">
                  <c:v>0.98064516129032198</c:v>
                </c:pt>
                <c:pt idx="23159">
                  <c:v>0.98709677419354802</c:v>
                </c:pt>
                <c:pt idx="23160">
                  <c:v>0.99354838709677396</c:v>
                </c:pt>
                <c:pt idx="23161">
                  <c:v>0</c:v>
                </c:pt>
                <c:pt idx="23162">
                  <c:v>7.2992700729926996E-3</c:v>
                </c:pt>
                <c:pt idx="23163">
                  <c:v>1.4598540145985399E-2</c:v>
                </c:pt>
                <c:pt idx="23164">
                  <c:v>2.18978102189781E-2</c:v>
                </c:pt>
                <c:pt idx="23165">
                  <c:v>2.9197080291970798E-2</c:v>
                </c:pt>
                <c:pt idx="23166">
                  <c:v>3.6496350364963501E-2</c:v>
                </c:pt>
                <c:pt idx="23167">
                  <c:v>4.3795620437956199E-2</c:v>
                </c:pt>
                <c:pt idx="23168">
                  <c:v>5.1094890510948898E-2</c:v>
                </c:pt>
                <c:pt idx="23169">
                  <c:v>5.8394160583941597E-2</c:v>
                </c:pt>
                <c:pt idx="23170">
                  <c:v>6.5693430656934296E-2</c:v>
                </c:pt>
                <c:pt idx="23171">
                  <c:v>7.2992700729927001E-2</c:v>
                </c:pt>
                <c:pt idx="23172">
                  <c:v>8.0291970802919693E-2</c:v>
                </c:pt>
                <c:pt idx="23173">
                  <c:v>8.7591240875912399E-2</c:v>
                </c:pt>
                <c:pt idx="23174">
                  <c:v>9.4890510948905105E-2</c:v>
                </c:pt>
                <c:pt idx="23175">
                  <c:v>0.10218978102189701</c:v>
                </c:pt>
                <c:pt idx="23176">
                  <c:v>0.10948905109489</c:v>
                </c:pt>
                <c:pt idx="23177">
                  <c:v>0.116788321167883</c:v>
                </c:pt>
                <c:pt idx="23178">
                  <c:v>0.124087591240875</c:v>
                </c:pt>
                <c:pt idx="23179">
                  <c:v>0.13138686131386801</c:v>
                </c:pt>
                <c:pt idx="23180">
                  <c:v>0.13868613138686101</c:v>
                </c:pt>
                <c:pt idx="23181">
                  <c:v>0.145985401459854</c:v>
                </c:pt>
                <c:pt idx="23182">
                  <c:v>0.153284671532846</c:v>
                </c:pt>
                <c:pt idx="23183">
                  <c:v>0.160583941605839</c:v>
                </c:pt>
                <c:pt idx="23184">
                  <c:v>0.167883211678832</c:v>
                </c:pt>
                <c:pt idx="23185">
                  <c:v>0.17518248175182399</c:v>
                </c:pt>
                <c:pt idx="23186">
                  <c:v>0.18248175182481699</c:v>
                </c:pt>
                <c:pt idx="23187">
                  <c:v>0.18978102189780999</c:v>
                </c:pt>
                <c:pt idx="23188">
                  <c:v>0.19708029197080201</c:v>
                </c:pt>
                <c:pt idx="23189">
                  <c:v>0.20437956204379501</c:v>
                </c:pt>
                <c:pt idx="23190">
                  <c:v>0.21167883211678801</c:v>
                </c:pt>
                <c:pt idx="23191">
                  <c:v>0.218978102189781</c:v>
                </c:pt>
                <c:pt idx="23192">
                  <c:v>0.226277372262773</c:v>
                </c:pt>
                <c:pt idx="23193">
                  <c:v>0.233576642335766</c:v>
                </c:pt>
                <c:pt idx="23194">
                  <c:v>0.240875912408759</c:v>
                </c:pt>
                <c:pt idx="23195">
                  <c:v>0.24817518248175099</c:v>
                </c:pt>
                <c:pt idx="23196">
                  <c:v>0.25547445255474399</c:v>
                </c:pt>
                <c:pt idx="23197">
                  <c:v>0.26277372262773702</c:v>
                </c:pt>
                <c:pt idx="23198">
                  <c:v>0.27007299270072899</c:v>
                </c:pt>
                <c:pt idx="23199">
                  <c:v>0.27737226277372201</c:v>
                </c:pt>
                <c:pt idx="23200">
                  <c:v>0.28467153284671498</c:v>
                </c:pt>
                <c:pt idx="23201">
                  <c:v>0.29197080291970801</c:v>
                </c:pt>
                <c:pt idx="23202">
                  <c:v>0.29927007299269998</c:v>
                </c:pt>
                <c:pt idx="23203">
                  <c:v>0.306569343065693</c:v>
                </c:pt>
                <c:pt idx="23204">
                  <c:v>0.31386861313868603</c:v>
                </c:pt>
                <c:pt idx="23205">
                  <c:v>0.321167883211678</c:v>
                </c:pt>
                <c:pt idx="23206">
                  <c:v>0.32846715328467102</c:v>
                </c:pt>
                <c:pt idx="23207">
                  <c:v>0.33576642335766399</c:v>
                </c:pt>
                <c:pt idx="23208">
                  <c:v>0.34306569343065602</c:v>
                </c:pt>
                <c:pt idx="23209">
                  <c:v>0.35036496350364899</c:v>
                </c:pt>
                <c:pt idx="23210">
                  <c:v>0.35766423357664201</c:v>
                </c:pt>
                <c:pt idx="23211">
                  <c:v>0.36496350364963498</c:v>
                </c:pt>
                <c:pt idx="23212">
                  <c:v>0.37226277372262701</c:v>
                </c:pt>
                <c:pt idx="23213">
                  <c:v>0.37956204379561997</c:v>
                </c:pt>
                <c:pt idx="23214">
                  <c:v>0.386861313868613</c:v>
                </c:pt>
                <c:pt idx="23215">
                  <c:v>0.39416058394160502</c:v>
                </c:pt>
                <c:pt idx="23216">
                  <c:v>0.40145985401459799</c:v>
                </c:pt>
                <c:pt idx="23217">
                  <c:v>0.40875912408759102</c:v>
                </c:pt>
                <c:pt idx="23218">
                  <c:v>0.41605839416058299</c:v>
                </c:pt>
                <c:pt idx="23219">
                  <c:v>0.42335766423357601</c:v>
                </c:pt>
                <c:pt idx="23220">
                  <c:v>0.43065693430656898</c:v>
                </c:pt>
                <c:pt idx="23221">
                  <c:v>0.43795620437956201</c:v>
                </c:pt>
                <c:pt idx="23222">
                  <c:v>0.44525547445255398</c:v>
                </c:pt>
                <c:pt idx="23223">
                  <c:v>0.452554744525547</c:v>
                </c:pt>
                <c:pt idx="23224">
                  <c:v>0.45985401459853997</c:v>
                </c:pt>
                <c:pt idx="23225">
                  <c:v>0.467153284671532</c:v>
                </c:pt>
                <c:pt idx="23226">
                  <c:v>0.47445255474452502</c:v>
                </c:pt>
                <c:pt idx="23227">
                  <c:v>0.48175182481751799</c:v>
                </c:pt>
                <c:pt idx="23228">
                  <c:v>0.48905109489051002</c:v>
                </c:pt>
                <c:pt idx="23229">
                  <c:v>0.49635036496350299</c:v>
                </c:pt>
                <c:pt idx="23230">
                  <c:v>0.50364963503649596</c:v>
                </c:pt>
                <c:pt idx="23231">
                  <c:v>0.51094890510948898</c:v>
                </c:pt>
                <c:pt idx="23232">
                  <c:v>0.51824817518248101</c:v>
                </c:pt>
                <c:pt idx="23233">
                  <c:v>0.52554744525547403</c:v>
                </c:pt>
                <c:pt idx="23234">
                  <c:v>0.53284671532846695</c:v>
                </c:pt>
                <c:pt idx="23235">
                  <c:v>0.54014598540145897</c:v>
                </c:pt>
                <c:pt idx="23236">
                  <c:v>0.547445255474452</c:v>
                </c:pt>
                <c:pt idx="23237">
                  <c:v>0.55474452554744502</c:v>
                </c:pt>
                <c:pt idx="23238">
                  <c:v>0.56204379562043705</c:v>
                </c:pt>
                <c:pt idx="23239">
                  <c:v>0.56934306569342996</c:v>
                </c:pt>
                <c:pt idx="23240">
                  <c:v>0.57664233576642299</c:v>
                </c:pt>
                <c:pt idx="23241">
                  <c:v>0.58394160583941601</c:v>
                </c:pt>
                <c:pt idx="23242">
                  <c:v>0.59124087591240804</c:v>
                </c:pt>
                <c:pt idx="23243">
                  <c:v>0.59854014598540095</c:v>
                </c:pt>
                <c:pt idx="23244">
                  <c:v>0.60583941605839398</c:v>
                </c:pt>
                <c:pt idx="23245">
                  <c:v>0.613138686131386</c:v>
                </c:pt>
                <c:pt idx="23246">
                  <c:v>0.62043795620437903</c:v>
                </c:pt>
                <c:pt idx="23247">
                  <c:v>0.62773722627737205</c:v>
                </c:pt>
                <c:pt idx="23248">
                  <c:v>0.63503649635036497</c:v>
                </c:pt>
                <c:pt idx="23249">
                  <c:v>0.64233576642335699</c:v>
                </c:pt>
                <c:pt idx="23250">
                  <c:v>0.64963503649635002</c:v>
                </c:pt>
                <c:pt idx="23251">
                  <c:v>0.65693430656934304</c:v>
                </c:pt>
                <c:pt idx="23252">
                  <c:v>0.66423357664233496</c:v>
                </c:pt>
                <c:pt idx="23253">
                  <c:v>0.67153284671532798</c:v>
                </c:pt>
                <c:pt idx="23254">
                  <c:v>0.678832116788321</c:v>
                </c:pt>
                <c:pt idx="23255">
                  <c:v>0.68613138686131303</c:v>
                </c:pt>
                <c:pt idx="23256">
                  <c:v>0.69343065693430594</c:v>
                </c:pt>
                <c:pt idx="23257">
                  <c:v>0.70072992700729897</c:v>
                </c:pt>
                <c:pt idx="23258">
                  <c:v>0.70802919708029199</c:v>
                </c:pt>
                <c:pt idx="23259">
                  <c:v>0.71532846715328402</c:v>
                </c:pt>
                <c:pt idx="23260">
                  <c:v>0.72262773722627704</c:v>
                </c:pt>
                <c:pt idx="23261">
                  <c:v>0.72992700729926996</c:v>
                </c:pt>
                <c:pt idx="23262">
                  <c:v>0.73722627737226198</c:v>
                </c:pt>
                <c:pt idx="23263">
                  <c:v>0.74452554744525501</c:v>
                </c:pt>
                <c:pt idx="23264">
                  <c:v>0.75182481751824803</c:v>
                </c:pt>
                <c:pt idx="23265">
                  <c:v>0.75912408759123995</c:v>
                </c:pt>
                <c:pt idx="23266">
                  <c:v>0.76642335766423297</c:v>
                </c:pt>
                <c:pt idx="23267">
                  <c:v>0.773722627737226</c:v>
                </c:pt>
                <c:pt idx="23268">
                  <c:v>0.78102189781021902</c:v>
                </c:pt>
                <c:pt idx="23269">
                  <c:v>0.78832116788321105</c:v>
                </c:pt>
                <c:pt idx="23270">
                  <c:v>0.79562043795620396</c:v>
                </c:pt>
                <c:pt idx="23271">
                  <c:v>0.80291970802919699</c:v>
                </c:pt>
                <c:pt idx="23272">
                  <c:v>0.81021897810218901</c:v>
                </c:pt>
                <c:pt idx="23273">
                  <c:v>0.81751824817518204</c:v>
                </c:pt>
                <c:pt idx="23274">
                  <c:v>0.82481751824817495</c:v>
                </c:pt>
                <c:pt idx="23275">
                  <c:v>0.83211678832116698</c:v>
                </c:pt>
                <c:pt idx="23276">
                  <c:v>0.83941605839416</c:v>
                </c:pt>
                <c:pt idx="23277">
                  <c:v>0.84671532846715303</c:v>
                </c:pt>
                <c:pt idx="23278">
                  <c:v>0.85401459854014505</c:v>
                </c:pt>
                <c:pt idx="23279">
                  <c:v>0.86131386861313797</c:v>
                </c:pt>
                <c:pt idx="23280">
                  <c:v>0.86861313868613099</c:v>
                </c:pt>
                <c:pt idx="23281">
                  <c:v>0.87591240875912402</c:v>
                </c:pt>
                <c:pt idx="23282">
                  <c:v>0.88321167883211604</c:v>
                </c:pt>
                <c:pt idx="23283">
                  <c:v>0.89051094890510896</c:v>
                </c:pt>
                <c:pt idx="23284">
                  <c:v>0.89781021897810198</c:v>
                </c:pt>
                <c:pt idx="23285">
                  <c:v>0.90510948905109401</c:v>
                </c:pt>
                <c:pt idx="23286">
                  <c:v>0.91240875912408703</c:v>
                </c:pt>
                <c:pt idx="23287">
                  <c:v>0.91970802919707995</c:v>
                </c:pt>
                <c:pt idx="23288">
                  <c:v>0.92700729927007297</c:v>
                </c:pt>
                <c:pt idx="23289">
                  <c:v>0.934306569343065</c:v>
                </c:pt>
                <c:pt idx="23290">
                  <c:v>0.94160583941605802</c:v>
                </c:pt>
                <c:pt idx="23291">
                  <c:v>0.94890510948905105</c:v>
                </c:pt>
                <c:pt idx="23292">
                  <c:v>0.95620437956204296</c:v>
                </c:pt>
                <c:pt idx="23293">
                  <c:v>0.96350364963503599</c:v>
                </c:pt>
                <c:pt idx="23294">
                  <c:v>0.97080291970802901</c:v>
                </c:pt>
                <c:pt idx="23295">
                  <c:v>0.97810218978102104</c:v>
                </c:pt>
                <c:pt idx="23296">
                  <c:v>0.98540145985401395</c:v>
                </c:pt>
                <c:pt idx="23297">
                  <c:v>0.99270072992700698</c:v>
                </c:pt>
                <c:pt idx="23298">
                  <c:v>0</c:v>
                </c:pt>
                <c:pt idx="23299">
                  <c:v>1.09890109890109E-2</c:v>
                </c:pt>
                <c:pt idx="23300">
                  <c:v>2.19780219780219E-2</c:v>
                </c:pt>
                <c:pt idx="23301">
                  <c:v>3.2967032967032898E-2</c:v>
                </c:pt>
                <c:pt idx="23302">
                  <c:v>4.3956043956043897E-2</c:v>
                </c:pt>
                <c:pt idx="23303">
                  <c:v>5.4945054945054903E-2</c:v>
                </c:pt>
                <c:pt idx="23304">
                  <c:v>6.5934065934065894E-2</c:v>
                </c:pt>
                <c:pt idx="23305">
                  <c:v>7.69230769230769E-2</c:v>
                </c:pt>
                <c:pt idx="23306">
                  <c:v>8.7912087912087905E-2</c:v>
                </c:pt>
                <c:pt idx="23307">
                  <c:v>9.8901098901098897E-2</c:v>
                </c:pt>
                <c:pt idx="23308">
                  <c:v>0.109890109890109</c:v>
                </c:pt>
                <c:pt idx="23309">
                  <c:v>0.12087912087912001</c:v>
                </c:pt>
                <c:pt idx="23310">
                  <c:v>0.13186813186813101</c:v>
                </c:pt>
                <c:pt idx="23311">
                  <c:v>0.14285714285714199</c:v>
                </c:pt>
                <c:pt idx="23312">
                  <c:v>0.15384615384615299</c:v>
                </c:pt>
                <c:pt idx="23313">
                  <c:v>0.164835164835164</c:v>
                </c:pt>
                <c:pt idx="23314">
                  <c:v>0.17582417582417501</c:v>
                </c:pt>
                <c:pt idx="23315">
                  <c:v>0.18681318681318601</c:v>
                </c:pt>
                <c:pt idx="23316">
                  <c:v>0.19780219780219699</c:v>
                </c:pt>
                <c:pt idx="23317">
                  <c:v>0.20879120879120799</c:v>
                </c:pt>
                <c:pt idx="23318">
                  <c:v>0.219780219780219</c:v>
                </c:pt>
                <c:pt idx="23319">
                  <c:v>0.23076923076923</c:v>
                </c:pt>
                <c:pt idx="23320">
                  <c:v>0.24175824175824101</c:v>
                </c:pt>
                <c:pt idx="23321">
                  <c:v>0.25274725274725202</c:v>
                </c:pt>
                <c:pt idx="23322">
                  <c:v>0.26373626373626302</c:v>
                </c:pt>
                <c:pt idx="23323">
                  <c:v>0.27472527472527403</c:v>
                </c:pt>
                <c:pt idx="23324">
                  <c:v>0.28571428571428498</c:v>
                </c:pt>
                <c:pt idx="23325">
                  <c:v>0.29670329670329598</c:v>
                </c:pt>
                <c:pt idx="23326">
                  <c:v>0.30769230769230699</c:v>
                </c:pt>
                <c:pt idx="23327">
                  <c:v>0.31868131868131799</c:v>
                </c:pt>
                <c:pt idx="23328">
                  <c:v>0.329670329670329</c:v>
                </c:pt>
                <c:pt idx="23329">
                  <c:v>0.34065934065934</c:v>
                </c:pt>
                <c:pt idx="23330">
                  <c:v>0.35164835164835101</c:v>
                </c:pt>
                <c:pt idx="23331">
                  <c:v>0.36263736263736202</c:v>
                </c:pt>
                <c:pt idx="23332">
                  <c:v>0.37362637362637302</c:v>
                </c:pt>
                <c:pt idx="23333">
                  <c:v>0.38461538461538403</c:v>
                </c:pt>
                <c:pt idx="23334">
                  <c:v>0.39560439560439498</c:v>
                </c:pt>
                <c:pt idx="23335">
                  <c:v>0.40659340659340598</c:v>
                </c:pt>
                <c:pt idx="23336">
                  <c:v>0.41758241758241699</c:v>
                </c:pt>
                <c:pt idx="23337">
                  <c:v>0.42857142857142799</c:v>
                </c:pt>
                <c:pt idx="23338">
                  <c:v>0.439560439560439</c:v>
                </c:pt>
                <c:pt idx="23339">
                  <c:v>0.45054945054945</c:v>
                </c:pt>
                <c:pt idx="23340">
                  <c:v>0.46153846153846101</c:v>
                </c:pt>
                <c:pt idx="23341">
                  <c:v>0.47252747252747201</c:v>
                </c:pt>
                <c:pt idx="23342">
                  <c:v>0.48351648351648302</c:v>
                </c:pt>
                <c:pt idx="23343">
                  <c:v>0.49450549450549403</c:v>
                </c:pt>
                <c:pt idx="23344">
                  <c:v>0.50549450549450503</c:v>
                </c:pt>
                <c:pt idx="23345">
                  <c:v>0.51648351648351598</c:v>
                </c:pt>
                <c:pt idx="23346">
                  <c:v>0.52747252747252704</c:v>
                </c:pt>
                <c:pt idx="23347">
                  <c:v>0.53846153846153799</c:v>
                </c:pt>
                <c:pt idx="23348">
                  <c:v>0.54945054945054905</c:v>
                </c:pt>
                <c:pt idx="23349">
                  <c:v>0.56043956043956</c:v>
                </c:pt>
                <c:pt idx="23350">
                  <c:v>0.57142857142857095</c:v>
                </c:pt>
                <c:pt idx="23351">
                  <c:v>0.58241758241758201</c:v>
                </c:pt>
                <c:pt idx="23352">
                  <c:v>0.59340659340659296</c:v>
                </c:pt>
                <c:pt idx="23353">
                  <c:v>0.60439560439560402</c:v>
                </c:pt>
                <c:pt idx="23354">
                  <c:v>0.61538461538461497</c:v>
                </c:pt>
                <c:pt idx="23355">
                  <c:v>0.62637362637362604</c:v>
                </c:pt>
                <c:pt idx="23356">
                  <c:v>0.63736263736263699</c:v>
                </c:pt>
                <c:pt idx="23357">
                  <c:v>0.64835164835164805</c:v>
                </c:pt>
                <c:pt idx="23358">
                  <c:v>0.659340659340659</c:v>
                </c:pt>
                <c:pt idx="23359">
                  <c:v>0.67032967032966995</c:v>
                </c:pt>
                <c:pt idx="23360">
                  <c:v>0.68131868131868101</c:v>
                </c:pt>
                <c:pt idx="23361">
                  <c:v>0.69230769230769196</c:v>
                </c:pt>
                <c:pt idx="23362">
                  <c:v>0.70329670329670302</c:v>
                </c:pt>
                <c:pt idx="23363">
                  <c:v>0.71428571428571397</c:v>
                </c:pt>
                <c:pt idx="23364">
                  <c:v>0.72527472527472503</c:v>
                </c:pt>
                <c:pt idx="23365">
                  <c:v>0.73626373626373598</c:v>
                </c:pt>
                <c:pt idx="23366">
                  <c:v>0.74725274725274704</c:v>
                </c:pt>
                <c:pt idx="23367">
                  <c:v>0.75824175824175799</c:v>
                </c:pt>
                <c:pt idx="23368">
                  <c:v>0.76923076923076905</c:v>
                </c:pt>
                <c:pt idx="23369">
                  <c:v>0.78021978021978</c:v>
                </c:pt>
                <c:pt idx="23370">
                  <c:v>0.79120879120879095</c:v>
                </c:pt>
                <c:pt idx="23371">
                  <c:v>0.80219780219780201</c:v>
                </c:pt>
                <c:pt idx="23372">
                  <c:v>0.81318681318681296</c:v>
                </c:pt>
                <c:pt idx="23373">
                  <c:v>0.82417582417582402</c:v>
                </c:pt>
                <c:pt idx="23374">
                  <c:v>0.83516483516483497</c:v>
                </c:pt>
                <c:pt idx="23375">
                  <c:v>0.84615384615384603</c:v>
                </c:pt>
                <c:pt idx="23376">
                  <c:v>0.85714285714285698</c:v>
                </c:pt>
                <c:pt idx="23377">
                  <c:v>0.86813186813186805</c:v>
                </c:pt>
                <c:pt idx="23378">
                  <c:v>0.879120879120879</c:v>
                </c:pt>
                <c:pt idx="23379">
                  <c:v>0.89010989010988995</c:v>
                </c:pt>
                <c:pt idx="23380">
                  <c:v>0.90109890109890101</c:v>
                </c:pt>
                <c:pt idx="23381">
                  <c:v>0.91208791208791196</c:v>
                </c:pt>
                <c:pt idx="23382">
                  <c:v>0.92307692307692302</c:v>
                </c:pt>
                <c:pt idx="23383">
                  <c:v>0.93406593406593397</c:v>
                </c:pt>
                <c:pt idx="23384">
                  <c:v>0.94505494505494503</c:v>
                </c:pt>
                <c:pt idx="23385">
                  <c:v>0.95604395604395598</c:v>
                </c:pt>
                <c:pt idx="23386">
                  <c:v>0.96703296703296704</c:v>
                </c:pt>
                <c:pt idx="23387">
                  <c:v>0.97802197802197799</c:v>
                </c:pt>
                <c:pt idx="23388">
                  <c:v>0.98901098901098905</c:v>
                </c:pt>
                <c:pt idx="23389">
                  <c:v>0</c:v>
                </c:pt>
                <c:pt idx="23390">
                  <c:v>8.1967213114754103E-3</c:v>
                </c:pt>
                <c:pt idx="23391">
                  <c:v>1.63934426229508E-2</c:v>
                </c:pt>
                <c:pt idx="23392">
                  <c:v>2.4590163934426201E-2</c:v>
                </c:pt>
                <c:pt idx="23393">
                  <c:v>3.2786885245901599E-2</c:v>
                </c:pt>
                <c:pt idx="23394">
                  <c:v>4.0983606557376998E-2</c:v>
                </c:pt>
                <c:pt idx="23395">
                  <c:v>4.9180327868852403E-2</c:v>
                </c:pt>
                <c:pt idx="23396">
                  <c:v>5.7377049180327801E-2</c:v>
                </c:pt>
                <c:pt idx="23397">
                  <c:v>6.5573770491803199E-2</c:v>
                </c:pt>
                <c:pt idx="23398">
                  <c:v>7.3770491803278604E-2</c:v>
                </c:pt>
                <c:pt idx="23399">
                  <c:v>8.1967213114753995E-2</c:v>
                </c:pt>
                <c:pt idx="23400">
                  <c:v>9.0163934426229497E-2</c:v>
                </c:pt>
                <c:pt idx="23401">
                  <c:v>9.8360655737704902E-2</c:v>
                </c:pt>
                <c:pt idx="23402">
                  <c:v>0.10655737704918</c:v>
                </c:pt>
                <c:pt idx="23403">
                  <c:v>0.114754098360655</c:v>
                </c:pt>
                <c:pt idx="23404">
                  <c:v>0.12295081967213101</c:v>
                </c:pt>
                <c:pt idx="23405">
                  <c:v>0.13114754098360601</c:v>
                </c:pt>
                <c:pt idx="23406">
                  <c:v>0.13934426229508101</c:v>
                </c:pt>
                <c:pt idx="23407">
                  <c:v>0.14754098360655701</c:v>
                </c:pt>
                <c:pt idx="23408">
                  <c:v>0.15573770491803199</c:v>
                </c:pt>
                <c:pt idx="23409">
                  <c:v>0.16393442622950799</c:v>
                </c:pt>
                <c:pt idx="23410">
                  <c:v>0.17213114754098299</c:v>
                </c:pt>
                <c:pt idx="23411">
                  <c:v>0.18032786885245899</c:v>
                </c:pt>
                <c:pt idx="23412">
                  <c:v>0.188524590163934</c:v>
                </c:pt>
                <c:pt idx="23413">
                  <c:v>0.196721311475409</c:v>
                </c:pt>
                <c:pt idx="23414">
                  <c:v>0.204918032786885</c:v>
                </c:pt>
                <c:pt idx="23415">
                  <c:v>0.21311475409836</c:v>
                </c:pt>
                <c:pt idx="23416">
                  <c:v>0.22131147540983601</c:v>
                </c:pt>
                <c:pt idx="23417">
                  <c:v>0.22950819672131101</c:v>
                </c:pt>
                <c:pt idx="23418">
                  <c:v>0.23770491803278601</c:v>
                </c:pt>
                <c:pt idx="23419">
                  <c:v>0.24590163934426201</c:v>
                </c:pt>
                <c:pt idx="23420">
                  <c:v>0.25409836065573699</c:v>
                </c:pt>
                <c:pt idx="23421">
                  <c:v>0.26229508196721302</c:v>
                </c:pt>
                <c:pt idx="23422">
                  <c:v>0.27049180327868799</c:v>
                </c:pt>
                <c:pt idx="23423">
                  <c:v>0.27868852459016302</c:v>
                </c:pt>
                <c:pt idx="23424">
                  <c:v>0.286885245901639</c:v>
                </c:pt>
                <c:pt idx="23425">
                  <c:v>0.29508196721311403</c:v>
                </c:pt>
                <c:pt idx="23426">
                  <c:v>0.30327868852459</c:v>
                </c:pt>
                <c:pt idx="23427">
                  <c:v>0.31147540983606498</c:v>
                </c:pt>
                <c:pt idx="23428">
                  <c:v>0.31967213114754101</c:v>
                </c:pt>
                <c:pt idx="23429">
                  <c:v>0.32786885245901598</c:v>
                </c:pt>
                <c:pt idx="23430">
                  <c:v>0.33606557377049101</c:v>
                </c:pt>
                <c:pt idx="23431">
                  <c:v>0.34426229508196698</c:v>
                </c:pt>
                <c:pt idx="23432">
                  <c:v>0.35245901639344202</c:v>
                </c:pt>
                <c:pt idx="23433">
                  <c:v>0.36065573770491799</c:v>
                </c:pt>
                <c:pt idx="23434">
                  <c:v>0.36885245901639302</c:v>
                </c:pt>
                <c:pt idx="23435">
                  <c:v>0.37704918032786799</c:v>
                </c:pt>
                <c:pt idx="23436">
                  <c:v>0.38524590163934402</c:v>
                </c:pt>
                <c:pt idx="23437">
                  <c:v>0.393442622950819</c:v>
                </c:pt>
                <c:pt idx="23438">
                  <c:v>0.40163934426229497</c:v>
                </c:pt>
                <c:pt idx="23439">
                  <c:v>0.40983606557377</c:v>
                </c:pt>
                <c:pt idx="23440">
                  <c:v>0.41803278688524498</c:v>
                </c:pt>
                <c:pt idx="23441">
                  <c:v>0.42622950819672101</c:v>
                </c:pt>
                <c:pt idx="23442">
                  <c:v>0.43442622950819598</c:v>
                </c:pt>
                <c:pt idx="23443">
                  <c:v>0.44262295081967201</c:v>
                </c:pt>
                <c:pt idx="23444">
                  <c:v>0.45081967213114699</c:v>
                </c:pt>
                <c:pt idx="23445">
                  <c:v>0.45901639344262202</c:v>
                </c:pt>
                <c:pt idx="23446">
                  <c:v>0.46721311475409799</c:v>
                </c:pt>
                <c:pt idx="23447">
                  <c:v>0.47540983606557302</c:v>
                </c:pt>
                <c:pt idx="23448">
                  <c:v>0.483606557377049</c:v>
                </c:pt>
                <c:pt idx="23449">
                  <c:v>0.49180327868852403</c:v>
                </c:pt>
                <c:pt idx="23450">
                  <c:v>0.5</c:v>
                </c:pt>
                <c:pt idx="23451">
                  <c:v>0.50819672131147497</c:v>
                </c:pt>
                <c:pt idx="23452">
                  <c:v>0.51639344262294995</c:v>
                </c:pt>
                <c:pt idx="23453">
                  <c:v>0.52459016393442603</c:v>
                </c:pt>
                <c:pt idx="23454">
                  <c:v>0.53278688524590101</c:v>
                </c:pt>
                <c:pt idx="23455">
                  <c:v>0.54098360655737698</c:v>
                </c:pt>
                <c:pt idx="23456">
                  <c:v>0.54918032786885196</c:v>
                </c:pt>
                <c:pt idx="23457">
                  <c:v>0.55737704918032704</c:v>
                </c:pt>
                <c:pt idx="23458">
                  <c:v>0.56557377049180302</c:v>
                </c:pt>
                <c:pt idx="23459">
                  <c:v>0.57377049180327799</c:v>
                </c:pt>
                <c:pt idx="23460">
                  <c:v>0.58196721311475397</c:v>
                </c:pt>
                <c:pt idx="23461">
                  <c:v>0.59016393442622905</c:v>
                </c:pt>
                <c:pt idx="23462">
                  <c:v>0.59836065573770403</c:v>
                </c:pt>
                <c:pt idx="23463">
                  <c:v>0.60655737704918</c:v>
                </c:pt>
                <c:pt idx="23464">
                  <c:v>0.61475409836065498</c:v>
                </c:pt>
                <c:pt idx="23465">
                  <c:v>0.62295081967213095</c:v>
                </c:pt>
                <c:pt idx="23466">
                  <c:v>0.63114754098360604</c:v>
                </c:pt>
                <c:pt idx="23467">
                  <c:v>0.63934426229508201</c:v>
                </c:pt>
                <c:pt idx="23468">
                  <c:v>0.64754098360655699</c:v>
                </c:pt>
                <c:pt idx="23469">
                  <c:v>0.65573770491803196</c:v>
                </c:pt>
                <c:pt idx="23470">
                  <c:v>0.66393442622950805</c:v>
                </c:pt>
                <c:pt idx="23471">
                  <c:v>0.67213114754098302</c:v>
                </c:pt>
                <c:pt idx="23472">
                  <c:v>0.68032786885245899</c:v>
                </c:pt>
                <c:pt idx="23473">
                  <c:v>0.68852459016393397</c:v>
                </c:pt>
                <c:pt idx="23474">
                  <c:v>0.69672131147540906</c:v>
                </c:pt>
                <c:pt idx="23475">
                  <c:v>0.70491803278688503</c:v>
                </c:pt>
                <c:pt idx="23476">
                  <c:v>0.71311475409836</c:v>
                </c:pt>
                <c:pt idx="23477">
                  <c:v>0.72131147540983598</c:v>
                </c:pt>
                <c:pt idx="23478">
                  <c:v>0.72950819672131095</c:v>
                </c:pt>
                <c:pt idx="23479">
                  <c:v>0.73770491803278604</c:v>
                </c:pt>
                <c:pt idx="23480">
                  <c:v>0.74590163934426201</c:v>
                </c:pt>
                <c:pt idx="23481">
                  <c:v>0.75409836065573699</c:v>
                </c:pt>
                <c:pt idx="23482">
                  <c:v>0.76229508196721296</c:v>
                </c:pt>
                <c:pt idx="23483">
                  <c:v>0.77049180327868805</c:v>
                </c:pt>
                <c:pt idx="23484">
                  <c:v>0.77868852459016302</c:v>
                </c:pt>
                <c:pt idx="23485">
                  <c:v>0.786885245901639</c:v>
                </c:pt>
                <c:pt idx="23486">
                  <c:v>0.79508196721311397</c:v>
                </c:pt>
                <c:pt idx="23487">
                  <c:v>0.80327868852458995</c:v>
                </c:pt>
                <c:pt idx="23488">
                  <c:v>0.81147540983606503</c:v>
                </c:pt>
                <c:pt idx="23489">
                  <c:v>0.81967213114754101</c:v>
                </c:pt>
                <c:pt idx="23490">
                  <c:v>0.82786885245901598</c:v>
                </c:pt>
                <c:pt idx="23491">
                  <c:v>0.83606557377049096</c:v>
                </c:pt>
                <c:pt idx="23492">
                  <c:v>0.84426229508196704</c:v>
                </c:pt>
                <c:pt idx="23493">
                  <c:v>0.85245901639344202</c:v>
                </c:pt>
                <c:pt idx="23494">
                  <c:v>0.86065573770491799</c:v>
                </c:pt>
                <c:pt idx="23495">
                  <c:v>0.86885245901639296</c:v>
                </c:pt>
                <c:pt idx="23496">
                  <c:v>0.87704918032786805</c:v>
                </c:pt>
                <c:pt idx="23497">
                  <c:v>0.88524590163934402</c:v>
                </c:pt>
                <c:pt idx="23498">
                  <c:v>0.893442622950819</c:v>
                </c:pt>
                <c:pt idx="23499">
                  <c:v>0.90163934426229497</c:v>
                </c:pt>
                <c:pt idx="23500">
                  <c:v>0.90983606557376995</c:v>
                </c:pt>
                <c:pt idx="23501">
                  <c:v>0.91803278688524503</c:v>
                </c:pt>
                <c:pt idx="23502">
                  <c:v>0.92622950819672101</c:v>
                </c:pt>
                <c:pt idx="23503">
                  <c:v>0.93442622950819598</c:v>
                </c:pt>
                <c:pt idx="23504">
                  <c:v>0.94262295081967196</c:v>
                </c:pt>
                <c:pt idx="23505">
                  <c:v>0.95081967213114704</c:v>
                </c:pt>
                <c:pt idx="23506">
                  <c:v>0.95901639344262202</c:v>
                </c:pt>
                <c:pt idx="23507">
                  <c:v>0.96721311475409799</c:v>
                </c:pt>
                <c:pt idx="23508">
                  <c:v>0.97540983606557297</c:v>
                </c:pt>
                <c:pt idx="23509">
                  <c:v>0.98360655737704905</c:v>
                </c:pt>
                <c:pt idx="23510">
                  <c:v>0.99180327868852403</c:v>
                </c:pt>
                <c:pt idx="23511">
                  <c:v>0</c:v>
                </c:pt>
                <c:pt idx="23512">
                  <c:v>2.27272727272727E-2</c:v>
                </c:pt>
                <c:pt idx="23513">
                  <c:v>4.54545454545454E-2</c:v>
                </c:pt>
                <c:pt idx="23514">
                  <c:v>6.8181818181818094E-2</c:v>
                </c:pt>
                <c:pt idx="23515">
                  <c:v>9.0909090909090898E-2</c:v>
                </c:pt>
                <c:pt idx="23516">
                  <c:v>0.11363636363636299</c:v>
                </c:pt>
                <c:pt idx="23517">
                  <c:v>0.13636363636363599</c:v>
                </c:pt>
                <c:pt idx="23518">
                  <c:v>0.15909090909090901</c:v>
                </c:pt>
                <c:pt idx="23519">
                  <c:v>0.18181818181818099</c:v>
                </c:pt>
                <c:pt idx="23520">
                  <c:v>0.204545454545454</c:v>
                </c:pt>
                <c:pt idx="23521">
                  <c:v>0.22727272727272699</c:v>
                </c:pt>
                <c:pt idx="23522">
                  <c:v>0.25</c:v>
                </c:pt>
                <c:pt idx="23523">
                  <c:v>0.27272727272727199</c:v>
                </c:pt>
                <c:pt idx="23524">
                  <c:v>0.29545454545454503</c:v>
                </c:pt>
                <c:pt idx="23525">
                  <c:v>0.31818181818181801</c:v>
                </c:pt>
                <c:pt idx="23526">
                  <c:v>0.34090909090909</c:v>
                </c:pt>
                <c:pt idx="23527">
                  <c:v>0.36363636363636298</c:v>
                </c:pt>
                <c:pt idx="23528">
                  <c:v>0.38636363636363602</c:v>
                </c:pt>
                <c:pt idx="23529">
                  <c:v>0.40909090909090901</c:v>
                </c:pt>
                <c:pt idx="23530">
                  <c:v>0.43181818181818099</c:v>
                </c:pt>
                <c:pt idx="23531">
                  <c:v>0.45454545454545398</c:v>
                </c:pt>
                <c:pt idx="23532">
                  <c:v>0.47727272727272702</c:v>
                </c:pt>
                <c:pt idx="23533">
                  <c:v>0.5</c:v>
                </c:pt>
                <c:pt idx="23534">
                  <c:v>0.52272727272727204</c:v>
                </c:pt>
                <c:pt idx="23535">
                  <c:v>0.54545454545454497</c:v>
                </c:pt>
                <c:pt idx="23536">
                  <c:v>0.56818181818181801</c:v>
                </c:pt>
                <c:pt idx="23537">
                  <c:v>0.59090909090909005</c:v>
                </c:pt>
                <c:pt idx="23538">
                  <c:v>0.61363636363636298</c:v>
                </c:pt>
                <c:pt idx="23539">
                  <c:v>0.63636363636363602</c:v>
                </c:pt>
                <c:pt idx="23540">
                  <c:v>0.65909090909090895</c:v>
                </c:pt>
                <c:pt idx="23541">
                  <c:v>0.68181818181818099</c:v>
                </c:pt>
                <c:pt idx="23542">
                  <c:v>0.70454545454545403</c:v>
                </c:pt>
                <c:pt idx="23543">
                  <c:v>0.72727272727272696</c:v>
                </c:pt>
                <c:pt idx="23544">
                  <c:v>0.75</c:v>
                </c:pt>
                <c:pt idx="23545">
                  <c:v>0.77272727272727204</c:v>
                </c:pt>
                <c:pt idx="23546">
                  <c:v>0.79545454545454497</c:v>
                </c:pt>
                <c:pt idx="23547">
                  <c:v>0.81818181818181801</c:v>
                </c:pt>
                <c:pt idx="23548">
                  <c:v>0.84090909090909005</c:v>
                </c:pt>
                <c:pt idx="23549">
                  <c:v>0.86363636363636298</c:v>
                </c:pt>
                <c:pt idx="23550">
                  <c:v>0.88636363636363602</c:v>
                </c:pt>
                <c:pt idx="23551">
                  <c:v>0.90909090909090895</c:v>
                </c:pt>
                <c:pt idx="23552">
                  <c:v>0.93181818181818099</c:v>
                </c:pt>
                <c:pt idx="23553">
                  <c:v>0.95454545454545403</c:v>
                </c:pt>
                <c:pt idx="23554">
                  <c:v>0.97727272727272696</c:v>
                </c:pt>
                <c:pt idx="23555">
                  <c:v>0</c:v>
                </c:pt>
                <c:pt idx="23556">
                  <c:v>1.12359550561797E-2</c:v>
                </c:pt>
                <c:pt idx="23557">
                  <c:v>2.2471910112359501E-2</c:v>
                </c:pt>
                <c:pt idx="23558">
                  <c:v>3.3707865168539297E-2</c:v>
                </c:pt>
                <c:pt idx="23559">
                  <c:v>4.49438202247191E-2</c:v>
                </c:pt>
                <c:pt idx="23560">
                  <c:v>5.6179775280898799E-2</c:v>
                </c:pt>
                <c:pt idx="23561">
                  <c:v>6.7415730337078594E-2</c:v>
                </c:pt>
                <c:pt idx="23562">
                  <c:v>7.8651685393258397E-2</c:v>
                </c:pt>
                <c:pt idx="23563">
                  <c:v>8.98876404494382E-2</c:v>
                </c:pt>
                <c:pt idx="23564">
                  <c:v>0.101123595505617</c:v>
                </c:pt>
                <c:pt idx="23565">
                  <c:v>0.112359550561797</c:v>
                </c:pt>
                <c:pt idx="23566">
                  <c:v>0.123595505617977</c:v>
                </c:pt>
                <c:pt idx="23567">
                  <c:v>0.13483146067415699</c:v>
                </c:pt>
                <c:pt idx="23568">
                  <c:v>0.14606741573033699</c:v>
                </c:pt>
                <c:pt idx="23569">
                  <c:v>0.15730337078651599</c:v>
                </c:pt>
                <c:pt idx="23570">
                  <c:v>0.16853932584269599</c:v>
                </c:pt>
                <c:pt idx="23571">
                  <c:v>0.17977528089887601</c:v>
                </c:pt>
                <c:pt idx="23572">
                  <c:v>0.19101123595505601</c:v>
                </c:pt>
                <c:pt idx="23573">
                  <c:v>0.20224719101123501</c:v>
                </c:pt>
                <c:pt idx="23574">
                  <c:v>0.213483146067415</c:v>
                </c:pt>
                <c:pt idx="23575">
                  <c:v>0.224719101123595</c:v>
                </c:pt>
                <c:pt idx="23576">
                  <c:v>0.235955056179775</c:v>
                </c:pt>
                <c:pt idx="23577">
                  <c:v>0.24719101123595499</c:v>
                </c:pt>
                <c:pt idx="23578">
                  <c:v>0.25842696629213402</c:v>
                </c:pt>
                <c:pt idx="23579">
                  <c:v>0.26966292134831399</c:v>
                </c:pt>
                <c:pt idx="23580">
                  <c:v>0.28089887640449401</c:v>
                </c:pt>
                <c:pt idx="23581">
                  <c:v>0.29213483146067398</c:v>
                </c:pt>
                <c:pt idx="23582">
                  <c:v>0.30337078651685301</c:v>
                </c:pt>
                <c:pt idx="23583">
                  <c:v>0.31460674157303298</c:v>
                </c:pt>
                <c:pt idx="23584">
                  <c:v>0.325842696629213</c:v>
                </c:pt>
                <c:pt idx="23585">
                  <c:v>0.33707865168539303</c:v>
                </c:pt>
                <c:pt idx="23586">
                  <c:v>0.348314606741573</c:v>
                </c:pt>
                <c:pt idx="23587">
                  <c:v>0.35955056179775202</c:v>
                </c:pt>
                <c:pt idx="23588">
                  <c:v>0.37078651685393199</c:v>
                </c:pt>
                <c:pt idx="23589">
                  <c:v>0.38202247191011202</c:v>
                </c:pt>
                <c:pt idx="23590">
                  <c:v>0.39325842696629199</c:v>
                </c:pt>
                <c:pt idx="23591">
                  <c:v>0.40449438202247101</c:v>
                </c:pt>
                <c:pt idx="23592">
                  <c:v>0.41573033707865098</c:v>
                </c:pt>
                <c:pt idx="23593">
                  <c:v>0.426966292134831</c:v>
                </c:pt>
                <c:pt idx="23594">
                  <c:v>0.43820224719101097</c:v>
                </c:pt>
                <c:pt idx="23595">
                  <c:v>0.449438202247191</c:v>
                </c:pt>
                <c:pt idx="23596">
                  <c:v>0.46067415730337002</c:v>
                </c:pt>
                <c:pt idx="23597">
                  <c:v>0.47191011235954999</c:v>
                </c:pt>
                <c:pt idx="23598">
                  <c:v>0.48314606741573002</c:v>
                </c:pt>
                <c:pt idx="23599">
                  <c:v>0.49438202247190999</c:v>
                </c:pt>
                <c:pt idx="23600">
                  <c:v>0.50561797752808901</c:v>
                </c:pt>
                <c:pt idx="23601">
                  <c:v>0.51685393258426904</c:v>
                </c:pt>
                <c:pt idx="23602">
                  <c:v>0.52808988764044895</c:v>
                </c:pt>
                <c:pt idx="23603">
                  <c:v>0.53932584269662898</c:v>
                </c:pt>
                <c:pt idx="23604">
                  <c:v>0.550561797752809</c:v>
                </c:pt>
                <c:pt idx="23605">
                  <c:v>0.56179775280898803</c:v>
                </c:pt>
                <c:pt idx="23606">
                  <c:v>0.57303370786516805</c:v>
                </c:pt>
                <c:pt idx="23607">
                  <c:v>0.58426966292134797</c:v>
                </c:pt>
                <c:pt idx="23608">
                  <c:v>0.59550561797752799</c:v>
                </c:pt>
                <c:pt idx="23609">
                  <c:v>0.60674157303370702</c:v>
                </c:pt>
                <c:pt idx="23610">
                  <c:v>0.61797752808988704</c:v>
                </c:pt>
                <c:pt idx="23611">
                  <c:v>0.62921348314606695</c:v>
                </c:pt>
                <c:pt idx="23612">
                  <c:v>0.64044943820224698</c:v>
                </c:pt>
                <c:pt idx="23613">
                  <c:v>0.651685393258427</c:v>
                </c:pt>
                <c:pt idx="23614">
                  <c:v>0.66292134831460603</c:v>
                </c:pt>
                <c:pt idx="23615">
                  <c:v>0.67415730337078605</c:v>
                </c:pt>
                <c:pt idx="23616">
                  <c:v>0.68539325842696597</c:v>
                </c:pt>
                <c:pt idx="23617">
                  <c:v>0.69662921348314599</c:v>
                </c:pt>
                <c:pt idx="23618">
                  <c:v>0.70786516853932502</c:v>
                </c:pt>
                <c:pt idx="23619">
                  <c:v>0.71910112359550504</c:v>
                </c:pt>
                <c:pt idx="23620">
                  <c:v>0.73033707865168496</c:v>
                </c:pt>
                <c:pt idx="23621">
                  <c:v>0.74157303370786498</c:v>
                </c:pt>
                <c:pt idx="23622">
                  <c:v>0.75280898876404401</c:v>
                </c:pt>
                <c:pt idx="23623">
                  <c:v>0.76404494382022403</c:v>
                </c:pt>
                <c:pt idx="23624">
                  <c:v>0.77528089887640395</c:v>
                </c:pt>
                <c:pt idx="23625">
                  <c:v>0.78651685393258397</c:v>
                </c:pt>
                <c:pt idx="23626">
                  <c:v>0.797752808988764</c:v>
                </c:pt>
                <c:pt idx="23627">
                  <c:v>0.80898876404494302</c:v>
                </c:pt>
                <c:pt idx="23628">
                  <c:v>0.82022471910112305</c:v>
                </c:pt>
                <c:pt idx="23629">
                  <c:v>0.83146067415730296</c:v>
                </c:pt>
                <c:pt idx="23630">
                  <c:v>0.84269662921348298</c:v>
                </c:pt>
                <c:pt idx="23631">
                  <c:v>0.85393258426966201</c:v>
                </c:pt>
                <c:pt idx="23632">
                  <c:v>0.86516853932584203</c:v>
                </c:pt>
                <c:pt idx="23633">
                  <c:v>0.87640449438202195</c:v>
                </c:pt>
                <c:pt idx="23634">
                  <c:v>0.88764044943820197</c:v>
                </c:pt>
                <c:pt idx="23635">
                  <c:v>0.898876404494382</c:v>
                </c:pt>
                <c:pt idx="23636">
                  <c:v>0.91011235955056102</c:v>
                </c:pt>
                <c:pt idx="23637">
                  <c:v>0.92134831460674105</c:v>
                </c:pt>
                <c:pt idx="23638">
                  <c:v>0.93258426966292096</c:v>
                </c:pt>
                <c:pt idx="23639">
                  <c:v>0.94382022471910099</c:v>
                </c:pt>
                <c:pt idx="23640">
                  <c:v>0.95505617977528001</c:v>
                </c:pt>
                <c:pt idx="23641">
                  <c:v>0.96629213483146004</c:v>
                </c:pt>
                <c:pt idx="23642">
                  <c:v>0.97752808988763995</c:v>
                </c:pt>
                <c:pt idx="23643">
                  <c:v>0.98876404494381998</c:v>
                </c:pt>
                <c:pt idx="23644">
                  <c:v>0</c:v>
                </c:pt>
                <c:pt idx="23645">
                  <c:v>9.7087378640776604E-3</c:v>
                </c:pt>
                <c:pt idx="23646">
                  <c:v>1.94174757281553E-2</c:v>
                </c:pt>
                <c:pt idx="23647">
                  <c:v>2.9126213592233E-2</c:v>
                </c:pt>
                <c:pt idx="23648">
                  <c:v>3.88349514563106E-2</c:v>
                </c:pt>
                <c:pt idx="23649">
                  <c:v>4.85436893203883E-2</c:v>
                </c:pt>
                <c:pt idx="23650">
                  <c:v>5.8252427184466E-2</c:v>
                </c:pt>
                <c:pt idx="23651">
                  <c:v>6.7961165048543604E-2</c:v>
                </c:pt>
                <c:pt idx="23652">
                  <c:v>7.7669902912621297E-2</c:v>
                </c:pt>
                <c:pt idx="23653">
                  <c:v>8.7378640776699004E-2</c:v>
                </c:pt>
                <c:pt idx="23654">
                  <c:v>9.7087378640776698E-2</c:v>
                </c:pt>
                <c:pt idx="23655">
                  <c:v>0.106796116504854</c:v>
                </c:pt>
                <c:pt idx="23656">
                  <c:v>0.116504854368932</c:v>
                </c:pt>
                <c:pt idx="23657">
                  <c:v>0.12621359223300899</c:v>
                </c:pt>
                <c:pt idx="23658">
                  <c:v>0.13592233009708701</c:v>
                </c:pt>
                <c:pt idx="23659">
                  <c:v>0.14563106796116501</c:v>
                </c:pt>
                <c:pt idx="23660">
                  <c:v>0.15533980582524201</c:v>
                </c:pt>
                <c:pt idx="23661">
                  <c:v>0.16504854368932001</c:v>
                </c:pt>
                <c:pt idx="23662">
                  <c:v>0.17475728155339801</c:v>
                </c:pt>
                <c:pt idx="23663">
                  <c:v>0.18446601941747501</c:v>
                </c:pt>
                <c:pt idx="23664">
                  <c:v>0.19417475728155301</c:v>
                </c:pt>
                <c:pt idx="23665">
                  <c:v>0.20388349514563101</c:v>
                </c:pt>
                <c:pt idx="23666">
                  <c:v>0.213592233009708</c:v>
                </c:pt>
                <c:pt idx="23667">
                  <c:v>0.223300970873786</c:v>
                </c:pt>
                <c:pt idx="23668">
                  <c:v>0.233009708737864</c:v>
                </c:pt>
                <c:pt idx="23669">
                  <c:v>0.242718446601941</c:v>
                </c:pt>
                <c:pt idx="23670">
                  <c:v>0.25242718446601897</c:v>
                </c:pt>
                <c:pt idx="23671">
                  <c:v>0.26213592233009703</c:v>
                </c:pt>
                <c:pt idx="23672">
                  <c:v>0.27184466019417403</c:v>
                </c:pt>
                <c:pt idx="23673">
                  <c:v>0.28155339805825202</c:v>
                </c:pt>
                <c:pt idx="23674">
                  <c:v>0.29126213592233002</c:v>
                </c:pt>
                <c:pt idx="23675">
                  <c:v>0.30097087378640702</c:v>
                </c:pt>
                <c:pt idx="23676">
                  <c:v>0.31067961165048502</c:v>
                </c:pt>
                <c:pt idx="23677">
                  <c:v>0.32038834951456302</c:v>
                </c:pt>
                <c:pt idx="23678">
                  <c:v>0.33009708737864002</c:v>
                </c:pt>
                <c:pt idx="23679">
                  <c:v>0.33980582524271802</c:v>
                </c:pt>
                <c:pt idx="23680">
                  <c:v>0.34951456310679602</c:v>
                </c:pt>
                <c:pt idx="23681">
                  <c:v>0.35922330097087302</c:v>
                </c:pt>
                <c:pt idx="23682">
                  <c:v>0.36893203883495101</c:v>
                </c:pt>
                <c:pt idx="23683">
                  <c:v>0.37864077669902901</c:v>
                </c:pt>
                <c:pt idx="23684">
                  <c:v>0.38834951456310601</c:v>
                </c:pt>
                <c:pt idx="23685">
                  <c:v>0.39805825242718401</c:v>
                </c:pt>
                <c:pt idx="23686">
                  <c:v>0.40776699029126201</c:v>
                </c:pt>
                <c:pt idx="23687">
                  <c:v>0.41747572815533901</c:v>
                </c:pt>
                <c:pt idx="23688">
                  <c:v>0.42718446601941701</c:v>
                </c:pt>
                <c:pt idx="23689">
                  <c:v>0.43689320388349501</c:v>
                </c:pt>
                <c:pt idx="23690">
                  <c:v>0.44660194174757201</c:v>
                </c:pt>
                <c:pt idx="23691">
                  <c:v>0.45631067961165001</c:v>
                </c:pt>
                <c:pt idx="23692">
                  <c:v>0.466019417475728</c:v>
                </c:pt>
                <c:pt idx="23693">
                  <c:v>0.475728155339805</c:v>
                </c:pt>
                <c:pt idx="23694">
                  <c:v>0.485436893203883</c:v>
                </c:pt>
                <c:pt idx="23695">
                  <c:v>0.495145631067961</c:v>
                </c:pt>
                <c:pt idx="23696">
                  <c:v>0.50485436893203794</c:v>
                </c:pt>
                <c:pt idx="23697">
                  <c:v>0.51456310679611605</c:v>
                </c:pt>
                <c:pt idx="23698">
                  <c:v>0.52427184466019405</c:v>
                </c:pt>
                <c:pt idx="23699">
                  <c:v>0.53398058252427105</c:v>
                </c:pt>
                <c:pt idx="23700">
                  <c:v>0.54368932038834905</c:v>
                </c:pt>
                <c:pt idx="23701">
                  <c:v>0.55339805825242705</c:v>
                </c:pt>
                <c:pt idx="23702">
                  <c:v>0.56310679611650405</c:v>
                </c:pt>
                <c:pt idx="23703">
                  <c:v>0.57281553398058205</c:v>
                </c:pt>
                <c:pt idx="23704">
                  <c:v>0.58252427184466005</c:v>
                </c:pt>
                <c:pt idx="23705">
                  <c:v>0.59223300970873705</c:v>
                </c:pt>
                <c:pt idx="23706">
                  <c:v>0.60194174757281504</c:v>
                </c:pt>
                <c:pt idx="23707">
                  <c:v>0.61165048543689304</c:v>
                </c:pt>
                <c:pt idx="23708">
                  <c:v>0.62135922330097004</c:v>
                </c:pt>
                <c:pt idx="23709">
                  <c:v>0.63106796116504804</c:v>
                </c:pt>
                <c:pt idx="23710">
                  <c:v>0.64077669902912604</c:v>
                </c:pt>
                <c:pt idx="23711">
                  <c:v>0.65048543689320304</c:v>
                </c:pt>
                <c:pt idx="23712">
                  <c:v>0.66019417475728104</c:v>
                </c:pt>
                <c:pt idx="23713">
                  <c:v>0.66990291262135904</c:v>
                </c:pt>
                <c:pt idx="23714">
                  <c:v>0.67961165048543604</c:v>
                </c:pt>
                <c:pt idx="23715">
                  <c:v>0.68932038834951403</c:v>
                </c:pt>
                <c:pt idx="23716">
                  <c:v>0.69902912621359203</c:v>
                </c:pt>
                <c:pt idx="23717">
                  <c:v>0.70873786407766903</c:v>
                </c:pt>
                <c:pt idx="23718">
                  <c:v>0.71844660194174703</c:v>
                </c:pt>
                <c:pt idx="23719">
                  <c:v>0.72815533980582503</c:v>
                </c:pt>
                <c:pt idx="23720">
                  <c:v>0.73786407766990203</c:v>
                </c:pt>
                <c:pt idx="23721">
                  <c:v>0.74757281553398003</c:v>
                </c:pt>
                <c:pt idx="23722">
                  <c:v>0.75728155339805803</c:v>
                </c:pt>
                <c:pt idx="23723">
                  <c:v>0.76699029126213503</c:v>
                </c:pt>
                <c:pt idx="23724">
                  <c:v>0.77669902912621303</c:v>
                </c:pt>
                <c:pt idx="23725">
                  <c:v>0.78640776699029102</c:v>
                </c:pt>
                <c:pt idx="23726">
                  <c:v>0.79611650485436802</c:v>
                </c:pt>
                <c:pt idx="23727">
                  <c:v>0.80582524271844602</c:v>
                </c:pt>
                <c:pt idx="23728">
                  <c:v>0.81553398058252402</c:v>
                </c:pt>
                <c:pt idx="23729">
                  <c:v>0.82524271844660102</c:v>
                </c:pt>
                <c:pt idx="23730">
                  <c:v>0.83495145631067902</c:v>
                </c:pt>
                <c:pt idx="23731">
                  <c:v>0.84466019417475702</c:v>
                </c:pt>
                <c:pt idx="23732">
                  <c:v>0.85436893203883402</c:v>
                </c:pt>
                <c:pt idx="23733">
                  <c:v>0.86407766990291202</c:v>
                </c:pt>
                <c:pt idx="23734">
                  <c:v>0.87378640776699001</c:v>
                </c:pt>
                <c:pt idx="23735">
                  <c:v>0.88349514563106801</c:v>
                </c:pt>
                <c:pt idx="23736">
                  <c:v>0.89320388349514501</c:v>
                </c:pt>
                <c:pt idx="23737">
                  <c:v>0.90291262135922301</c:v>
                </c:pt>
                <c:pt idx="23738">
                  <c:v>0.91262135922330101</c:v>
                </c:pt>
                <c:pt idx="23739">
                  <c:v>0.92233009708737801</c:v>
                </c:pt>
                <c:pt idx="23740">
                  <c:v>0.93203883495145601</c:v>
                </c:pt>
                <c:pt idx="23741">
                  <c:v>0.94174757281553401</c:v>
                </c:pt>
                <c:pt idx="23742">
                  <c:v>0.95145631067961101</c:v>
                </c:pt>
                <c:pt idx="23743">
                  <c:v>0.961165048543689</c:v>
                </c:pt>
                <c:pt idx="23744">
                  <c:v>0.970873786407767</c:v>
                </c:pt>
                <c:pt idx="23745">
                  <c:v>0.980582524271844</c:v>
                </c:pt>
                <c:pt idx="23746">
                  <c:v>0.990291262135922</c:v>
                </c:pt>
                <c:pt idx="23747">
                  <c:v>0</c:v>
                </c:pt>
                <c:pt idx="23748">
                  <c:v>1.47058823529411E-2</c:v>
                </c:pt>
                <c:pt idx="23749">
                  <c:v>2.94117647058823E-2</c:v>
                </c:pt>
                <c:pt idx="23750">
                  <c:v>4.4117647058823498E-2</c:v>
                </c:pt>
                <c:pt idx="23751">
                  <c:v>5.8823529411764698E-2</c:v>
                </c:pt>
                <c:pt idx="23752">
                  <c:v>7.3529411764705802E-2</c:v>
                </c:pt>
                <c:pt idx="23753">
                  <c:v>8.8235294117646995E-2</c:v>
                </c:pt>
                <c:pt idx="23754">
                  <c:v>0.10294117647058799</c:v>
                </c:pt>
                <c:pt idx="23755">
                  <c:v>0.11764705882352899</c:v>
                </c:pt>
                <c:pt idx="23756">
                  <c:v>0.13235294117647001</c:v>
                </c:pt>
                <c:pt idx="23757">
                  <c:v>0.14705882352941099</c:v>
                </c:pt>
                <c:pt idx="23758">
                  <c:v>0.16176470588235201</c:v>
                </c:pt>
                <c:pt idx="23759">
                  <c:v>0.17647058823529399</c:v>
                </c:pt>
                <c:pt idx="23760">
                  <c:v>0.191176470588235</c:v>
                </c:pt>
                <c:pt idx="23761">
                  <c:v>0.20588235294117599</c:v>
                </c:pt>
                <c:pt idx="23762">
                  <c:v>0.220588235294117</c:v>
                </c:pt>
                <c:pt idx="23763">
                  <c:v>0.23529411764705799</c:v>
                </c:pt>
                <c:pt idx="23764">
                  <c:v>0.25</c:v>
                </c:pt>
                <c:pt idx="23765">
                  <c:v>0.26470588235294101</c:v>
                </c:pt>
                <c:pt idx="23766">
                  <c:v>0.27941176470588203</c:v>
                </c:pt>
                <c:pt idx="23767">
                  <c:v>0.29411764705882298</c:v>
                </c:pt>
                <c:pt idx="23768">
                  <c:v>0.308823529411764</c:v>
                </c:pt>
                <c:pt idx="23769">
                  <c:v>0.32352941176470501</c:v>
                </c:pt>
                <c:pt idx="23770">
                  <c:v>0.33823529411764702</c:v>
                </c:pt>
                <c:pt idx="23771">
                  <c:v>0.35294117647058798</c:v>
                </c:pt>
                <c:pt idx="23772">
                  <c:v>0.36764705882352899</c:v>
                </c:pt>
                <c:pt idx="23773">
                  <c:v>0.38235294117647001</c:v>
                </c:pt>
                <c:pt idx="23774">
                  <c:v>0.39705882352941102</c:v>
                </c:pt>
                <c:pt idx="23775">
                  <c:v>0.41176470588235198</c:v>
                </c:pt>
                <c:pt idx="23776">
                  <c:v>0.42647058823529399</c:v>
                </c:pt>
                <c:pt idx="23777">
                  <c:v>0.441176470588235</c:v>
                </c:pt>
                <c:pt idx="23778">
                  <c:v>0.45588235294117602</c:v>
                </c:pt>
                <c:pt idx="23779">
                  <c:v>0.47058823529411697</c:v>
                </c:pt>
                <c:pt idx="23780">
                  <c:v>0.48529411764705799</c:v>
                </c:pt>
                <c:pt idx="23781">
                  <c:v>0.5</c:v>
                </c:pt>
                <c:pt idx="23782">
                  <c:v>0.51470588235294101</c:v>
                </c:pt>
                <c:pt idx="23783">
                  <c:v>0.52941176470588203</c:v>
                </c:pt>
                <c:pt idx="23784">
                  <c:v>0.54411764705882304</c:v>
                </c:pt>
                <c:pt idx="23785">
                  <c:v>0.55882352941176405</c:v>
                </c:pt>
                <c:pt idx="23786">
                  <c:v>0.57352941176470495</c:v>
                </c:pt>
                <c:pt idx="23787">
                  <c:v>0.58823529411764697</c:v>
                </c:pt>
                <c:pt idx="23788">
                  <c:v>0.60294117647058798</c:v>
                </c:pt>
                <c:pt idx="23789">
                  <c:v>0.61764705882352899</c:v>
                </c:pt>
                <c:pt idx="23790">
                  <c:v>0.63235294117647001</c:v>
                </c:pt>
                <c:pt idx="23791">
                  <c:v>0.64705882352941102</c:v>
                </c:pt>
                <c:pt idx="23792">
                  <c:v>0.66176470588235203</c:v>
                </c:pt>
                <c:pt idx="23793">
                  <c:v>0.67647058823529405</c:v>
                </c:pt>
                <c:pt idx="23794">
                  <c:v>0.69117647058823495</c:v>
                </c:pt>
                <c:pt idx="23795">
                  <c:v>0.70588235294117596</c:v>
                </c:pt>
                <c:pt idx="23796">
                  <c:v>0.72058823529411697</c:v>
                </c:pt>
                <c:pt idx="23797">
                  <c:v>0.73529411764705799</c:v>
                </c:pt>
                <c:pt idx="23798">
                  <c:v>0.75</c:v>
                </c:pt>
                <c:pt idx="23799">
                  <c:v>0.76470588235294101</c:v>
                </c:pt>
                <c:pt idx="23800">
                  <c:v>0.77941176470588203</c:v>
                </c:pt>
                <c:pt idx="23801">
                  <c:v>0.79411764705882304</c:v>
                </c:pt>
                <c:pt idx="23802">
                  <c:v>0.80882352941176405</c:v>
                </c:pt>
                <c:pt idx="23803">
                  <c:v>0.82352941176470495</c:v>
                </c:pt>
                <c:pt idx="23804">
                  <c:v>0.83823529411764697</c:v>
                </c:pt>
                <c:pt idx="23805">
                  <c:v>0.85294117647058798</c:v>
                </c:pt>
                <c:pt idx="23806">
                  <c:v>0.86764705882352899</c:v>
                </c:pt>
                <c:pt idx="23807">
                  <c:v>0.88235294117647001</c:v>
                </c:pt>
                <c:pt idx="23808">
                  <c:v>0.89705882352941102</c:v>
                </c:pt>
                <c:pt idx="23809">
                  <c:v>0.91176470588235203</c:v>
                </c:pt>
                <c:pt idx="23810">
                  <c:v>0.92647058823529405</c:v>
                </c:pt>
                <c:pt idx="23811">
                  <c:v>0.94117647058823495</c:v>
                </c:pt>
                <c:pt idx="23812">
                  <c:v>0.95588235294117596</c:v>
                </c:pt>
                <c:pt idx="23813">
                  <c:v>0.97058823529411697</c:v>
                </c:pt>
                <c:pt idx="23814">
                  <c:v>0.98529411764705799</c:v>
                </c:pt>
                <c:pt idx="23815">
                  <c:v>0</c:v>
                </c:pt>
                <c:pt idx="23816">
                  <c:v>0.04</c:v>
                </c:pt>
                <c:pt idx="23817">
                  <c:v>0.08</c:v>
                </c:pt>
                <c:pt idx="23818">
                  <c:v>0.12</c:v>
                </c:pt>
                <c:pt idx="23819">
                  <c:v>0.16</c:v>
                </c:pt>
                <c:pt idx="23820">
                  <c:v>0.2</c:v>
                </c:pt>
                <c:pt idx="23821">
                  <c:v>0.24</c:v>
                </c:pt>
                <c:pt idx="23822">
                  <c:v>0.28000000000000003</c:v>
                </c:pt>
                <c:pt idx="23823">
                  <c:v>0.32</c:v>
                </c:pt>
                <c:pt idx="23824">
                  <c:v>0.36</c:v>
                </c:pt>
                <c:pt idx="23825">
                  <c:v>0.4</c:v>
                </c:pt>
                <c:pt idx="23826">
                  <c:v>0.44</c:v>
                </c:pt>
                <c:pt idx="23827">
                  <c:v>0.48</c:v>
                </c:pt>
                <c:pt idx="23828">
                  <c:v>0.52</c:v>
                </c:pt>
                <c:pt idx="23829">
                  <c:v>0.56000000000000005</c:v>
                </c:pt>
                <c:pt idx="23830">
                  <c:v>0.6</c:v>
                </c:pt>
                <c:pt idx="23831">
                  <c:v>0.64</c:v>
                </c:pt>
                <c:pt idx="23832">
                  <c:v>0.68</c:v>
                </c:pt>
                <c:pt idx="23833">
                  <c:v>0.72</c:v>
                </c:pt>
                <c:pt idx="23834">
                  <c:v>0.76</c:v>
                </c:pt>
                <c:pt idx="23835">
                  <c:v>0.8</c:v>
                </c:pt>
                <c:pt idx="23836">
                  <c:v>0.84</c:v>
                </c:pt>
                <c:pt idx="23837">
                  <c:v>0.88</c:v>
                </c:pt>
                <c:pt idx="23838">
                  <c:v>0.92</c:v>
                </c:pt>
                <c:pt idx="23839">
                  <c:v>0.96</c:v>
                </c:pt>
                <c:pt idx="23840">
                  <c:v>0</c:v>
                </c:pt>
                <c:pt idx="23841">
                  <c:v>1.9607843137254902E-2</c:v>
                </c:pt>
                <c:pt idx="23842">
                  <c:v>3.9215686274509803E-2</c:v>
                </c:pt>
                <c:pt idx="23843">
                  <c:v>5.8823529411764698E-2</c:v>
                </c:pt>
                <c:pt idx="23844">
                  <c:v>7.8431372549019607E-2</c:v>
                </c:pt>
                <c:pt idx="23845">
                  <c:v>9.8039215686274495E-2</c:v>
                </c:pt>
                <c:pt idx="23846">
                  <c:v>0.11764705882352899</c:v>
                </c:pt>
                <c:pt idx="23847">
                  <c:v>0.13725490196078399</c:v>
                </c:pt>
                <c:pt idx="23848">
                  <c:v>0.15686274509803899</c:v>
                </c:pt>
                <c:pt idx="23849">
                  <c:v>0.17647058823529399</c:v>
                </c:pt>
                <c:pt idx="23850">
                  <c:v>0.19607843137254899</c:v>
                </c:pt>
                <c:pt idx="23851">
                  <c:v>0.21568627450980299</c:v>
                </c:pt>
                <c:pt idx="23852">
                  <c:v>0.23529411764705799</c:v>
                </c:pt>
                <c:pt idx="23853">
                  <c:v>0.25490196078431299</c:v>
                </c:pt>
                <c:pt idx="23854">
                  <c:v>0.27450980392156799</c:v>
                </c:pt>
                <c:pt idx="23855">
                  <c:v>0.29411764705882298</c:v>
                </c:pt>
                <c:pt idx="23856">
                  <c:v>0.31372549019607798</c:v>
                </c:pt>
                <c:pt idx="23857">
                  <c:v>0.33333333333333298</c:v>
                </c:pt>
                <c:pt idx="23858">
                  <c:v>0.35294117647058798</c:v>
                </c:pt>
                <c:pt idx="23859">
                  <c:v>0.37254901960784298</c:v>
                </c:pt>
                <c:pt idx="23860">
                  <c:v>0.39215686274509798</c:v>
                </c:pt>
                <c:pt idx="23861">
                  <c:v>0.41176470588235198</c:v>
                </c:pt>
                <c:pt idx="23862">
                  <c:v>0.43137254901960698</c:v>
                </c:pt>
                <c:pt idx="23863">
                  <c:v>0.45098039215686198</c:v>
                </c:pt>
                <c:pt idx="23864">
                  <c:v>0.47058823529411697</c:v>
                </c:pt>
                <c:pt idx="23865">
                  <c:v>0.49019607843137197</c:v>
                </c:pt>
                <c:pt idx="23866">
                  <c:v>0.50980392156862697</c:v>
                </c:pt>
                <c:pt idx="23867">
                  <c:v>0.52941176470588203</c:v>
                </c:pt>
                <c:pt idx="23868">
                  <c:v>0.54901960784313697</c:v>
                </c:pt>
                <c:pt idx="23869">
                  <c:v>0.56862745098039202</c:v>
                </c:pt>
                <c:pt idx="23870">
                  <c:v>0.58823529411764697</c:v>
                </c:pt>
                <c:pt idx="23871">
                  <c:v>0.60784313725490102</c:v>
                </c:pt>
                <c:pt idx="23872">
                  <c:v>0.62745098039215597</c:v>
                </c:pt>
                <c:pt idx="23873">
                  <c:v>0.64705882352941102</c:v>
                </c:pt>
                <c:pt idx="23874">
                  <c:v>0.66666666666666596</c:v>
                </c:pt>
                <c:pt idx="23875">
                  <c:v>0.68627450980392102</c:v>
                </c:pt>
                <c:pt idx="23876">
                  <c:v>0.70588235294117596</c:v>
                </c:pt>
                <c:pt idx="23877">
                  <c:v>0.72549019607843102</c:v>
                </c:pt>
                <c:pt idx="23878">
                  <c:v>0.74509803921568596</c:v>
                </c:pt>
                <c:pt idx="23879">
                  <c:v>0.76470588235294101</c:v>
                </c:pt>
                <c:pt idx="23880">
                  <c:v>0.78431372549019596</c:v>
                </c:pt>
                <c:pt idx="23881">
                  <c:v>0.80392156862745101</c:v>
                </c:pt>
                <c:pt idx="23882">
                  <c:v>0.82352941176470495</c:v>
                </c:pt>
                <c:pt idx="23883">
                  <c:v>0.84313725490196001</c:v>
                </c:pt>
                <c:pt idx="23884">
                  <c:v>0.86274509803921495</c:v>
                </c:pt>
                <c:pt idx="23885">
                  <c:v>0.88235294117647001</c:v>
                </c:pt>
                <c:pt idx="23886">
                  <c:v>0.90196078431372495</c:v>
                </c:pt>
                <c:pt idx="23887">
                  <c:v>0.92156862745098</c:v>
                </c:pt>
                <c:pt idx="23888">
                  <c:v>0.94117647058823495</c:v>
                </c:pt>
                <c:pt idx="23889">
                  <c:v>0.96078431372549</c:v>
                </c:pt>
                <c:pt idx="23890">
                  <c:v>0.98039215686274495</c:v>
                </c:pt>
                <c:pt idx="23891">
                  <c:v>0</c:v>
                </c:pt>
                <c:pt idx="23892">
                  <c:v>1.85185185185185E-2</c:v>
                </c:pt>
                <c:pt idx="23893">
                  <c:v>3.7037037037037E-2</c:v>
                </c:pt>
                <c:pt idx="23894">
                  <c:v>5.5555555555555497E-2</c:v>
                </c:pt>
                <c:pt idx="23895">
                  <c:v>7.4074074074074001E-2</c:v>
                </c:pt>
                <c:pt idx="23896">
                  <c:v>9.2592592592592504E-2</c:v>
                </c:pt>
                <c:pt idx="23897">
                  <c:v>0.11111111111111099</c:v>
                </c:pt>
                <c:pt idx="23898">
                  <c:v>0.12962962962962901</c:v>
                </c:pt>
                <c:pt idx="23899">
                  <c:v>0.148148148148148</c:v>
                </c:pt>
                <c:pt idx="23900">
                  <c:v>0.16666666666666599</c:v>
                </c:pt>
                <c:pt idx="23901">
                  <c:v>0.18518518518518501</c:v>
                </c:pt>
                <c:pt idx="23902">
                  <c:v>0.203703703703703</c:v>
                </c:pt>
                <c:pt idx="23903">
                  <c:v>0.22222222222222199</c:v>
                </c:pt>
                <c:pt idx="23904">
                  <c:v>0.24074074074074001</c:v>
                </c:pt>
                <c:pt idx="23905">
                  <c:v>0.25925925925925902</c:v>
                </c:pt>
                <c:pt idx="23906">
                  <c:v>0.27777777777777701</c:v>
                </c:pt>
                <c:pt idx="23907">
                  <c:v>0.296296296296296</c:v>
                </c:pt>
                <c:pt idx="23908">
                  <c:v>0.31481481481481399</c:v>
                </c:pt>
                <c:pt idx="23909">
                  <c:v>0.33333333333333298</c:v>
                </c:pt>
                <c:pt idx="23910">
                  <c:v>0.35185185185185103</c:v>
                </c:pt>
                <c:pt idx="23911">
                  <c:v>0.37037037037037002</c:v>
                </c:pt>
                <c:pt idx="23912">
                  <c:v>0.38888888888888801</c:v>
                </c:pt>
                <c:pt idx="23913">
                  <c:v>0.407407407407407</c:v>
                </c:pt>
                <c:pt idx="23914">
                  <c:v>0.42592592592592499</c:v>
                </c:pt>
                <c:pt idx="23915">
                  <c:v>0.44444444444444398</c:v>
                </c:pt>
                <c:pt idx="23916">
                  <c:v>0.46296296296296202</c:v>
                </c:pt>
                <c:pt idx="23917">
                  <c:v>0.48148148148148101</c:v>
                </c:pt>
                <c:pt idx="23918">
                  <c:v>0.5</c:v>
                </c:pt>
                <c:pt idx="23919">
                  <c:v>0.51851851851851805</c:v>
                </c:pt>
                <c:pt idx="23920">
                  <c:v>0.53703703703703698</c:v>
                </c:pt>
                <c:pt idx="23921">
                  <c:v>0.55555555555555503</c:v>
                </c:pt>
                <c:pt idx="23922">
                  <c:v>0.57407407407407396</c:v>
                </c:pt>
                <c:pt idx="23923">
                  <c:v>0.592592592592592</c:v>
                </c:pt>
                <c:pt idx="23924">
                  <c:v>0.61111111111111105</c:v>
                </c:pt>
                <c:pt idx="23925">
                  <c:v>0.62962962962962898</c:v>
                </c:pt>
                <c:pt idx="23926">
                  <c:v>0.64814814814814803</c:v>
                </c:pt>
                <c:pt idx="23927">
                  <c:v>0.66666666666666596</c:v>
                </c:pt>
                <c:pt idx="23928">
                  <c:v>0.68518518518518501</c:v>
                </c:pt>
                <c:pt idx="23929">
                  <c:v>0.70370370370370305</c:v>
                </c:pt>
                <c:pt idx="23930">
                  <c:v>0.72222222222222199</c:v>
                </c:pt>
                <c:pt idx="23931">
                  <c:v>0.74074074074074003</c:v>
                </c:pt>
                <c:pt idx="23932">
                  <c:v>0.75925925925925897</c:v>
                </c:pt>
                <c:pt idx="23933">
                  <c:v>0.77777777777777701</c:v>
                </c:pt>
                <c:pt idx="23934">
                  <c:v>0.79629629629629595</c:v>
                </c:pt>
                <c:pt idx="23935">
                  <c:v>0.81481481481481399</c:v>
                </c:pt>
                <c:pt idx="23936">
                  <c:v>0.83333333333333304</c:v>
                </c:pt>
                <c:pt idx="23937">
                  <c:v>0.85185185185185097</c:v>
                </c:pt>
                <c:pt idx="23938">
                  <c:v>0.87037037037037002</c:v>
                </c:pt>
                <c:pt idx="23939">
                  <c:v>0.88888888888888795</c:v>
                </c:pt>
                <c:pt idx="23940">
                  <c:v>0.907407407407407</c:v>
                </c:pt>
                <c:pt idx="23941">
                  <c:v>0.92592592592592504</c:v>
                </c:pt>
                <c:pt idx="23942">
                  <c:v>0.94444444444444398</c:v>
                </c:pt>
                <c:pt idx="23943">
                  <c:v>0.96296296296296202</c:v>
                </c:pt>
                <c:pt idx="23944">
                  <c:v>0.98148148148148096</c:v>
                </c:pt>
                <c:pt idx="23945">
                  <c:v>0</c:v>
                </c:pt>
                <c:pt idx="23946">
                  <c:v>1.7857142857142801E-2</c:v>
                </c:pt>
                <c:pt idx="23947">
                  <c:v>3.5714285714285698E-2</c:v>
                </c:pt>
                <c:pt idx="23948">
                  <c:v>5.3571428571428499E-2</c:v>
                </c:pt>
                <c:pt idx="23949">
                  <c:v>7.1428571428571397E-2</c:v>
                </c:pt>
                <c:pt idx="23950">
                  <c:v>8.9285714285714204E-2</c:v>
                </c:pt>
                <c:pt idx="23951">
                  <c:v>0.107142857142857</c:v>
                </c:pt>
                <c:pt idx="23952">
                  <c:v>0.125</c:v>
                </c:pt>
                <c:pt idx="23953">
                  <c:v>0.14285714285714199</c:v>
                </c:pt>
                <c:pt idx="23954">
                  <c:v>0.160714285714285</c:v>
                </c:pt>
                <c:pt idx="23955">
                  <c:v>0.17857142857142799</c:v>
                </c:pt>
                <c:pt idx="23956">
                  <c:v>0.19642857142857101</c:v>
                </c:pt>
                <c:pt idx="23957">
                  <c:v>0.214285714285714</c:v>
                </c:pt>
                <c:pt idx="23958">
                  <c:v>0.23214285714285701</c:v>
                </c:pt>
                <c:pt idx="23959">
                  <c:v>0.25</c:v>
                </c:pt>
                <c:pt idx="23960">
                  <c:v>0.26785714285714202</c:v>
                </c:pt>
                <c:pt idx="23961">
                  <c:v>0.28571428571428498</c:v>
                </c:pt>
                <c:pt idx="23962">
                  <c:v>0.30357142857142799</c:v>
                </c:pt>
                <c:pt idx="23963">
                  <c:v>0.32142857142857101</c:v>
                </c:pt>
                <c:pt idx="23964">
                  <c:v>0.33928571428571402</c:v>
                </c:pt>
                <c:pt idx="23965">
                  <c:v>0.35714285714285698</c:v>
                </c:pt>
                <c:pt idx="23966">
                  <c:v>0.375</c:v>
                </c:pt>
                <c:pt idx="23967">
                  <c:v>0.39285714285714202</c:v>
                </c:pt>
                <c:pt idx="23968">
                  <c:v>0.41071428571428498</c:v>
                </c:pt>
                <c:pt idx="23969">
                  <c:v>0.42857142857142799</c:v>
                </c:pt>
                <c:pt idx="23970">
                  <c:v>0.44642857142857101</c:v>
                </c:pt>
                <c:pt idx="23971">
                  <c:v>0.46428571428571402</c:v>
                </c:pt>
                <c:pt idx="23972">
                  <c:v>0.48214285714285698</c:v>
                </c:pt>
                <c:pt idx="23973">
                  <c:v>0.5</c:v>
                </c:pt>
                <c:pt idx="23974">
                  <c:v>0.51785714285714202</c:v>
                </c:pt>
                <c:pt idx="23975">
                  <c:v>0.53571428571428503</c:v>
                </c:pt>
                <c:pt idx="23976">
                  <c:v>0.55357142857142805</c:v>
                </c:pt>
                <c:pt idx="23977">
                  <c:v>0.57142857142857095</c:v>
                </c:pt>
                <c:pt idx="23978">
                  <c:v>0.58928571428571397</c:v>
                </c:pt>
                <c:pt idx="23979">
                  <c:v>0.60714285714285698</c:v>
                </c:pt>
                <c:pt idx="23980">
                  <c:v>0.625</c:v>
                </c:pt>
                <c:pt idx="23981">
                  <c:v>0.64285714285714202</c:v>
                </c:pt>
                <c:pt idx="23982">
                  <c:v>0.66071428571428503</c:v>
                </c:pt>
                <c:pt idx="23983">
                  <c:v>0.67857142857142805</c:v>
                </c:pt>
                <c:pt idx="23984">
                  <c:v>0.69642857142857095</c:v>
                </c:pt>
                <c:pt idx="23985">
                  <c:v>0.71428571428571397</c:v>
                </c:pt>
                <c:pt idx="23986">
                  <c:v>0.73214285714285698</c:v>
                </c:pt>
                <c:pt idx="23987">
                  <c:v>0.75</c:v>
                </c:pt>
                <c:pt idx="23988">
                  <c:v>0.76785714285714202</c:v>
                </c:pt>
                <c:pt idx="23989">
                  <c:v>0.78571428571428503</c:v>
                </c:pt>
                <c:pt idx="23990">
                  <c:v>0.80357142857142805</c:v>
                </c:pt>
                <c:pt idx="23991">
                  <c:v>0.82142857142857095</c:v>
                </c:pt>
                <c:pt idx="23992">
                  <c:v>0.83928571428571397</c:v>
                </c:pt>
                <c:pt idx="23993">
                  <c:v>0.85714285714285698</c:v>
                </c:pt>
                <c:pt idx="23994">
                  <c:v>0.875</c:v>
                </c:pt>
                <c:pt idx="23995">
                  <c:v>0.89285714285714202</c:v>
                </c:pt>
                <c:pt idx="23996">
                  <c:v>0.91071428571428503</c:v>
                </c:pt>
                <c:pt idx="23997">
                  <c:v>0.92857142857142805</c:v>
                </c:pt>
                <c:pt idx="23998">
                  <c:v>0.94642857142857095</c:v>
                </c:pt>
                <c:pt idx="23999">
                  <c:v>0.96428571428571397</c:v>
                </c:pt>
                <c:pt idx="24000">
                  <c:v>0.98214285714285698</c:v>
                </c:pt>
                <c:pt idx="24001">
                  <c:v>0</c:v>
                </c:pt>
                <c:pt idx="24002">
                  <c:v>3.03030303030303E-2</c:v>
                </c:pt>
                <c:pt idx="24003">
                  <c:v>6.0606060606060601E-2</c:v>
                </c:pt>
                <c:pt idx="24004">
                  <c:v>9.0909090909090898E-2</c:v>
                </c:pt>
                <c:pt idx="24005">
                  <c:v>0.12121212121212099</c:v>
                </c:pt>
                <c:pt idx="24006">
                  <c:v>0.15151515151515099</c:v>
                </c:pt>
                <c:pt idx="24007">
                  <c:v>0.18181818181818099</c:v>
                </c:pt>
                <c:pt idx="24008">
                  <c:v>0.21212121212121199</c:v>
                </c:pt>
                <c:pt idx="24009">
                  <c:v>0.24242424242424199</c:v>
                </c:pt>
                <c:pt idx="24010">
                  <c:v>0.27272727272727199</c:v>
                </c:pt>
                <c:pt idx="24011">
                  <c:v>0.30303030303030298</c:v>
                </c:pt>
                <c:pt idx="24012">
                  <c:v>0.33333333333333298</c:v>
                </c:pt>
                <c:pt idx="24013">
                  <c:v>0.36363636363636298</c:v>
                </c:pt>
                <c:pt idx="24014">
                  <c:v>0.39393939393939298</c:v>
                </c:pt>
                <c:pt idx="24015">
                  <c:v>0.42424242424242398</c:v>
                </c:pt>
                <c:pt idx="24016">
                  <c:v>0.45454545454545398</c:v>
                </c:pt>
                <c:pt idx="24017">
                  <c:v>0.48484848484848397</c:v>
                </c:pt>
                <c:pt idx="24018">
                  <c:v>0.51515151515151503</c:v>
                </c:pt>
                <c:pt idx="24019">
                  <c:v>0.54545454545454497</c:v>
                </c:pt>
                <c:pt idx="24020">
                  <c:v>0.57575757575757502</c:v>
                </c:pt>
                <c:pt idx="24021">
                  <c:v>0.60606060606060597</c:v>
                </c:pt>
                <c:pt idx="24022">
                  <c:v>0.63636363636363602</c:v>
                </c:pt>
                <c:pt idx="24023">
                  <c:v>0.66666666666666596</c:v>
                </c:pt>
                <c:pt idx="24024">
                  <c:v>0.69696969696969702</c:v>
                </c:pt>
                <c:pt idx="24025">
                  <c:v>0.72727272727272696</c:v>
                </c:pt>
                <c:pt idx="24026">
                  <c:v>0.75757575757575701</c:v>
                </c:pt>
                <c:pt idx="24027">
                  <c:v>0.78787878787878696</c:v>
                </c:pt>
                <c:pt idx="24028">
                  <c:v>0.81818181818181801</c:v>
                </c:pt>
                <c:pt idx="24029">
                  <c:v>0.84848484848484795</c:v>
                </c:pt>
                <c:pt idx="24030">
                  <c:v>0.87878787878787801</c:v>
                </c:pt>
                <c:pt idx="24031">
                  <c:v>0.90909090909090895</c:v>
                </c:pt>
                <c:pt idx="24032">
                  <c:v>0.939393939393939</c:v>
                </c:pt>
                <c:pt idx="24033">
                  <c:v>0.96969696969696895</c:v>
                </c:pt>
                <c:pt idx="24034">
                  <c:v>0</c:v>
                </c:pt>
                <c:pt idx="24035">
                  <c:v>2.2222222222222199E-2</c:v>
                </c:pt>
                <c:pt idx="24036">
                  <c:v>4.4444444444444398E-2</c:v>
                </c:pt>
                <c:pt idx="24037">
                  <c:v>6.6666666666666596E-2</c:v>
                </c:pt>
                <c:pt idx="24038">
                  <c:v>8.8888888888888795E-2</c:v>
                </c:pt>
                <c:pt idx="24039">
                  <c:v>0.11111111111111099</c:v>
                </c:pt>
                <c:pt idx="24040">
                  <c:v>0.133333333333333</c:v>
                </c:pt>
                <c:pt idx="24041">
                  <c:v>0.155555555555555</c:v>
                </c:pt>
                <c:pt idx="24042">
                  <c:v>0.17777777777777701</c:v>
                </c:pt>
                <c:pt idx="24043">
                  <c:v>0.2</c:v>
                </c:pt>
                <c:pt idx="24044">
                  <c:v>0.22222222222222199</c:v>
                </c:pt>
                <c:pt idx="24045">
                  <c:v>0.24444444444444399</c:v>
                </c:pt>
                <c:pt idx="24046">
                  <c:v>0.266666666666666</c:v>
                </c:pt>
                <c:pt idx="24047">
                  <c:v>0.28888888888888797</c:v>
                </c:pt>
                <c:pt idx="24048">
                  <c:v>0.31111111111111101</c:v>
                </c:pt>
                <c:pt idx="24049">
                  <c:v>0.33333333333333298</c:v>
                </c:pt>
                <c:pt idx="24050">
                  <c:v>0.35555555555555501</c:v>
                </c:pt>
                <c:pt idx="24051">
                  <c:v>0.37777777777777699</c:v>
                </c:pt>
                <c:pt idx="24052">
                  <c:v>0.4</c:v>
                </c:pt>
                <c:pt idx="24053">
                  <c:v>0.422222222222222</c:v>
                </c:pt>
                <c:pt idx="24054">
                  <c:v>0.44444444444444398</c:v>
                </c:pt>
                <c:pt idx="24055">
                  <c:v>0.46666666666666601</c:v>
                </c:pt>
                <c:pt idx="24056">
                  <c:v>0.48888888888888798</c:v>
                </c:pt>
                <c:pt idx="24057">
                  <c:v>0.51111111111111096</c:v>
                </c:pt>
                <c:pt idx="24058">
                  <c:v>0.53333333333333299</c:v>
                </c:pt>
                <c:pt idx="24059">
                  <c:v>0.55555555555555503</c:v>
                </c:pt>
                <c:pt idx="24060">
                  <c:v>0.57777777777777695</c:v>
                </c:pt>
                <c:pt idx="24061">
                  <c:v>0.6</c:v>
                </c:pt>
                <c:pt idx="24062">
                  <c:v>0.62222222222222201</c:v>
                </c:pt>
                <c:pt idx="24063">
                  <c:v>0.64444444444444404</c:v>
                </c:pt>
                <c:pt idx="24064">
                  <c:v>0.66666666666666596</c:v>
                </c:pt>
                <c:pt idx="24065">
                  <c:v>0.688888888888888</c:v>
                </c:pt>
                <c:pt idx="24066">
                  <c:v>0.71111111111111103</c:v>
                </c:pt>
                <c:pt idx="24067">
                  <c:v>0.73333333333333295</c:v>
                </c:pt>
                <c:pt idx="24068">
                  <c:v>0.75555555555555498</c:v>
                </c:pt>
                <c:pt idx="24069">
                  <c:v>0.77777777777777701</c:v>
                </c:pt>
                <c:pt idx="24070">
                  <c:v>0.8</c:v>
                </c:pt>
                <c:pt idx="24071">
                  <c:v>0.82222222222222197</c:v>
                </c:pt>
                <c:pt idx="24072">
                  <c:v>0.844444444444444</c:v>
                </c:pt>
                <c:pt idx="24073">
                  <c:v>0.86666666666666603</c:v>
                </c:pt>
                <c:pt idx="24074">
                  <c:v>0.88888888888888795</c:v>
                </c:pt>
                <c:pt idx="24075">
                  <c:v>0.91111111111111098</c:v>
                </c:pt>
                <c:pt idx="24076">
                  <c:v>0.93333333333333302</c:v>
                </c:pt>
                <c:pt idx="24077">
                  <c:v>0.95555555555555505</c:v>
                </c:pt>
                <c:pt idx="24078">
                  <c:v>0.97777777777777697</c:v>
                </c:pt>
                <c:pt idx="24079">
                  <c:v>0</c:v>
                </c:pt>
                <c:pt idx="24080">
                  <c:v>1.23456790123456E-2</c:v>
                </c:pt>
                <c:pt idx="24081">
                  <c:v>2.4691358024691301E-2</c:v>
                </c:pt>
                <c:pt idx="24082">
                  <c:v>3.7037037037037E-2</c:v>
                </c:pt>
                <c:pt idx="24083">
                  <c:v>4.9382716049382699E-2</c:v>
                </c:pt>
                <c:pt idx="24084">
                  <c:v>6.1728395061728301E-2</c:v>
                </c:pt>
                <c:pt idx="24085">
                  <c:v>7.4074074074074001E-2</c:v>
                </c:pt>
                <c:pt idx="24086">
                  <c:v>8.6419753086419707E-2</c:v>
                </c:pt>
                <c:pt idx="24087">
                  <c:v>9.8765432098765399E-2</c:v>
                </c:pt>
                <c:pt idx="24088">
                  <c:v>0.11111111111111099</c:v>
                </c:pt>
                <c:pt idx="24089">
                  <c:v>0.12345679012345601</c:v>
                </c:pt>
                <c:pt idx="24090">
                  <c:v>0.13580246913580199</c:v>
                </c:pt>
                <c:pt idx="24091">
                  <c:v>0.148148148148148</c:v>
                </c:pt>
                <c:pt idx="24092">
                  <c:v>0.16049382716049301</c:v>
                </c:pt>
                <c:pt idx="24093">
                  <c:v>0.172839506172839</c:v>
                </c:pt>
                <c:pt idx="24094">
                  <c:v>0.18518518518518501</c:v>
                </c:pt>
                <c:pt idx="24095">
                  <c:v>0.19753086419752999</c:v>
                </c:pt>
                <c:pt idx="24096">
                  <c:v>0.209876543209876</c:v>
                </c:pt>
                <c:pt idx="24097">
                  <c:v>0.22222222222222199</c:v>
                </c:pt>
                <c:pt idx="24098">
                  <c:v>0.234567901234567</c:v>
                </c:pt>
                <c:pt idx="24099">
                  <c:v>0.24691358024691301</c:v>
                </c:pt>
                <c:pt idx="24100">
                  <c:v>0.25925925925925902</c:v>
                </c:pt>
                <c:pt idx="24101">
                  <c:v>0.27160493827160398</c:v>
                </c:pt>
                <c:pt idx="24102">
                  <c:v>0.28395061728394999</c:v>
                </c:pt>
                <c:pt idx="24103">
                  <c:v>0.296296296296296</c:v>
                </c:pt>
                <c:pt idx="24104">
                  <c:v>0.30864197530864101</c:v>
                </c:pt>
                <c:pt idx="24105">
                  <c:v>0.32098765432098703</c:v>
                </c:pt>
                <c:pt idx="24106">
                  <c:v>0.33333333333333298</c:v>
                </c:pt>
                <c:pt idx="24107">
                  <c:v>0.34567901234567899</c:v>
                </c:pt>
                <c:pt idx="24108">
                  <c:v>0.35802469135802401</c:v>
                </c:pt>
                <c:pt idx="24109">
                  <c:v>0.37037037037037002</c:v>
                </c:pt>
                <c:pt idx="24110">
                  <c:v>0.38271604938271597</c:v>
                </c:pt>
                <c:pt idx="24111">
                  <c:v>0.39506172839506098</c:v>
                </c:pt>
                <c:pt idx="24112">
                  <c:v>0.407407407407407</c:v>
                </c:pt>
                <c:pt idx="24113">
                  <c:v>0.41975308641975301</c:v>
                </c:pt>
                <c:pt idx="24114">
                  <c:v>0.43209876543209802</c:v>
                </c:pt>
                <c:pt idx="24115">
                  <c:v>0.44444444444444398</c:v>
                </c:pt>
                <c:pt idx="24116">
                  <c:v>0.45679012345678999</c:v>
                </c:pt>
                <c:pt idx="24117">
                  <c:v>0.469135802469135</c:v>
                </c:pt>
                <c:pt idx="24118">
                  <c:v>0.48148148148148101</c:v>
                </c:pt>
                <c:pt idx="24119">
                  <c:v>0.49382716049382702</c:v>
                </c:pt>
                <c:pt idx="24120">
                  <c:v>0.50617283950617198</c:v>
                </c:pt>
                <c:pt idx="24121">
                  <c:v>0.51851851851851805</c:v>
                </c:pt>
                <c:pt idx="24122">
                  <c:v>0.530864197530864</c:v>
                </c:pt>
                <c:pt idx="24123">
                  <c:v>0.54320987654320896</c:v>
                </c:pt>
                <c:pt idx="24124">
                  <c:v>0.55555555555555503</c:v>
                </c:pt>
                <c:pt idx="24125">
                  <c:v>0.56790123456790098</c:v>
                </c:pt>
                <c:pt idx="24126">
                  <c:v>0.58024691358024605</c:v>
                </c:pt>
                <c:pt idx="24127">
                  <c:v>0.592592592592592</c:v>
                </c:pt>
                <c:pt idx="24128">
                  <c:v>0.60493827160493796</c:v>
                </c:pt>
                <c:pt idx="24129">
                  <c:v>0.61728395061728303</c:v>
                </c:pt>
                <c:pt idx="24130">
                  <c:v>0.62962962962962898</c:v>
                </c:pt>
                <c:pt idx="24131">
                  <c:v>0.64197530864197505</c:v>
                </c:pt>
                <c:pt idx="24132">
                  <c:v>0.65432098765432101</c:v>
                </c:pt>
                <c:pt idx="24133">
                  <c:v>0.66666666666666596</c:v>
                </c:pt>
                <c:pt idx="24134">
                  <c:v>0.67901234567901203</c:v>
                </c:pt>
                <c:pt idx="24135">
                  <c:v>0.69135802469135799</c:v>
                </c:pt>
                <c:pt idx="24136">
                  <c:v>0.70370370370370305</c:v>
                </c:pt>
                <c:pt idx="24137">
                  <c:v>0.71604938271604901</c:v>
                </c:pt>
                <c:pt idx="24138">
                  <c:v>0.72839506172839497</c:v>
                </c:pt>
                <c:pt idx="24139">
                  <c:v>0.74074074074074003</c:v>
                </c:pt>
                <c:pt idx="24140">
                  <c:v>0.75308641975308599</c:v>
                </c:pt>
                <c:pt idx="24141">
                  <c:v>0.76543209876543195</c:v>
                </c:pt>
                <c:pt idx="24142">
                  <c:v>0.77777777777777701</c:v>
                </c:pt>
                <c:pt idx="24143">
                  <c:v>0.79012345679012297</c:v>
                </c:pt>
                <c:pt idx="24144">
                  <c:v>0.80246913580246904</c:v>
                </c:pt>
                <c:pt idx="24145">
                  <c:v>0.81481481481481399</c:v>
                </c:pt>
                <c:pt idx="24146">
                  <c:v>0.82716049382715995</c:v>
                </c:pt>
                <c:pt idx="24147">
                  <c:v>0.83950617283950602</c:v>
                </c:pt>
                <c:pt idx="24148">
                  <c:v>0.85185185185185097</c:v>
                </c:pt>
                <c:pt idx="24149">
                  <c:v>0.86419753086419704</c:v>
                </c:pt>
                <c:pt idx="24150">
                  <c:v>0.87654320987654299</c:v>
                </c:pt>
                <c:pt idx="24151">
                  <c:v>0.88888888888888795</c:v>
                </c:pt>
                <c:pt idx="24152">
                  <c:v>0.90123456790123402</c:v>
                </c:pt>
                <c:pt idx="24153">
                  <c:v>0.91358024691357997</c:v>
                </c:pt>
                <c:pt idx="24154">
                  <c:v>0.92592592592592504</c:v>
                </c:pt>
                <c:pt idx="24155">
                  <c:v>0.938271604938271</c:v>
                </c:pt>
                <c:pt idx="24156">
                  <c:v>0.95061728395061695</c:v>
                </c:pt>
                <c:pt idx="24157">
                  <c:v>0.96296296296296202</c:v>
                </c:pt>
                <c:pt idx="24158">
                  <c:v>0.97530864197530798</c:v>
                </c:pt>
                <c:pt idx="24159">
                  <c:v>0.98765432098765404</c:v>
                </c:pt>
                <c:pt idx="24160">
                  <c:v>0</c:v>
                </c:pt>
                <c:pt idx="24161">
                  <c:v>8.8495575221238902E-3</c:v>
                </c:pt>
                <c:pt idx="24162">
                  <c:v>1.7699115044247701E-2</c:v>
                </c:pt>
                <c:pt idx="24163">
                  <c:v>2.6548672566371601E-2</c:v>
                </c:pt>
                <c:pt idx="24164">
                  <c:v>3.5398230088495498E-2</c:v>
                </c:pt>
                <c:pt idx="24165">
                  <c:v>4.4247787610619399E-2</c:v>
                </c:pt>
                <c:pt idx="24166">
                  <c:v>5.30973451327433E-2</c:v>
                </c:pt>
                <c:pt idx="24167">
                  <c:v>6.19469026548672E-2</c:v>
                </c:pt>
                <c:pt idx="24168">
                  <c:v>7.0796460176991094E-2</c:v>
                </c:pt>
                <c:pt idx="24169">
                  <c:v>7.9646017699115002E-2</c:v>
                </c:pt>
                <c:pt idx="24170">
                  <c:v>8.8495575221238895E-2</c:v>
                </c:pt>
                <c:pt idx="24171">
                  <c:v>9.7345132743362803E-2</c:v>
                </c:pt>
                <c:pt idx="24172">
                  <c:v>0.106194690265486</c:v>
                </c:pt>
                <c:pt idx="24173">
                  <c:v>0.11504424778760999</c:v>
                </c:pt>
                <c:pt idx="24174">
                  <c:v>0.123893805309734</c:v>
                </c:pt>
                <c:pt idx="24175">
                  <c:v>0.132743362831858</c:v>
                </c:pt>
                <c:pt idx="24176">
                  <c:v>0.14159292035398199</c:v>
                </c:pt>
                <c:pt idx="24177">
                  <c:v>0.15044247787610601</c:v>
                </c:pt>
                <c:pt idx="24178">
                  <c:v>0.15929203539823</c:v>
                </c:pt>
                <c:pt idx="24179">
                  <c:v>0.16814159292035399</c:v>
                </c:pt>
                <c:pt idx="24180">
                  <c:v>0.17699115044247701</c:v>
                </c:pt>
                <c:pt idx="24181">
                  <c:v>0.185840707964601</c:v>
                </c:pt>
                <c:pt idx="24182">
                  <c:v>0.19469026548672499</c:v>
                </c:pt>
                <c:pt idx="24183">
                  <c:v>0.20353982300884901</c:v>
                </c:pt>
                <c:pt idx="24184">
                  <c:v>0.212389380530973</c:v>
                </c:pt>
                <c:pt idx="24185">
                  <c:v>0.221238938053097</c:v>
                </c:pt>
                <c:pt idx="24186">
                  <c:v>0.23008849557522101</c:v>
                </c:pt>
                <c:pt idx="24187">
                  <c:v>0.238938053097345</c:v>
                </c:pt>
                <c:pt idx="24188">
                  <c:v>0.247787610619469</c:v>
                </c:pt>
                <c:pt idx="24189">
                  <c:v>0.25663716814159199</c:v>
                </c:pt>
                <c:pt idx="24190">
                  <c:v>0.26548672566371601</c:v>
                </c:pt>
                <c:pt idx="24191">
                  <c:v>0.27433628318584002</c:v>
                </c:pt>
                <c:pt idx="24192">
                  <c:v>0.28318584070796399</c:v>
                </c:pt>
                <c:pt idx="24193">
                  <c:v>0.29203539823008801</c:v>
                </c:pt>
                <c:pt idx="24194">
                  <c:v>0.30088495575221202</c:v>
                </c:pt>
                <c:pt idx="24195">
                  <c:v>0.30973451327433599</c:v>
                </c:pt>
                <c:pt idx="24196">
                  <c:v>0.31858407079646001</c:v>
                </c:pt>
                <c:pt idx="24197">
                  <c:v>0.32743362831858402</c:v>
                </c:pt>
                <c:pt idx="24198">
                  <c:v>0.33628318584070799</c:v>
                </c:pt>
                <c:pt idx="24199">
                  <c:v>0.34513274336283101</c:v>
                </c:pt>
                <c:pt idx="24200">
                  <c:v>0.35398230088495503</c:v>
                </c:pt>
                <c:pt idx="24201">
                  <c:v>0.36283185840707899</c:v>
                </c:pt>
                <c:pt idx="24202">
                  <c:v>0.37168141592920301</c:v>
                </c:pt>
                <c:pt idx="24203">
                  <c:v>0.38053097345132703</c:v>
                </c:pt>
                <c:pt idx="24204">
                  <c:v>0.38938053097345099</c:v>
                </c:pt>
                <c:pt idx="24205">
                  <c:v>0.39823008849557501</c:v>
                </c:pt>
                <c:pt idx="24206">
                  <c:v>0.40707964601769903</c:v>
                </c:pt>
                <c:pt idx="24207">
                  <c:v>0.41592920353982299</c:v>
                </c:pt>
                <c:pt idx="24208">
                  <c:v>0.42477876106194601</c:v>
                </c:pt>
                <c:pt idx="24209">
                  <c:v>0.43362831858407003</c:v>
                </c:pt>
                <c:pt idx="24210">
                  <c:v>0.44247787610619399</c:v>
                </c:pt>
                <c:pt idx="24211">
                  <c:v>0.45132743362831801</c:v>
                </c:pt>
                <c:pt idx="24212">
                  <c:v>0.46017699115044203</c:v>
                </c:pt>
                <c:pt idx="24213">
                  <c:v>0.46902654867256599</c:v>
                </c:pt>
                <c:pt idx="24214">
                  <c:v>0.47787610619469001</c:v>
                </c:pt>
                <c:pt idx="24215">
                  <c:v>0.48672566371681403</c:v>
                </c:pt>
                <c:pt idx="24216">
                  <c:v>0.49557522123893799</c:v>
                </c:pt>
                <c:pt idx="24217">
                  <c:v>0.50442477876106195</c:v>
                </c:pt>
                <c:pt idx="24218">
                  <c:v>0.51327433628318497</c:v>
                </c:pt>
                <c:pt idx="24219">
                  <c:v>0.52212389380530899</c:v>
                </c:pt>
                <c:pt idx="24220">
                  <c:v>0.53097345132743301</c:v>
                </c:pt>
                <c:pt idx="24221">
                  <c:v>0.53982300884955703</c:v>
                </c:pt>
                <c:pt idx="24222">
                  <c:v>0.54867256637168105</c:v>
                </c:pt>
                <c:pt idx="24223">
                  <c:v>0.55752212389380496</c:v>
                </c:pt>
                <c:pt idx="24224">
                  <c:v>0.56637168141592897</c:v>
                </c:pt>
                <c:pt idx="24225">
                  <c:v>0.57522123893805299</c:v>
                </c:pt>
                <c:pt idx="24226">
                  <c:v>0.58407079646017701</c:v>
                </c:pt>
                <c:pt idx="24227">
                  <c:v>0.59292035398230003</c:v>
                </c:pt>
                <c:pt idx="24228">
                  <c:v>0.60176991150442405</c:v>
                </c:pt>
                <c:pt idx="24229">
                  <c:v>0.61061946902654796</c:v>
                </c:pt>
                <c:pt idx="24230">
                  <c:v>0.61946902654867197</c:v>
                </c:pt>
                <c:pt idx="24231">
                  <c:v>0.62831858407079599</c:v>
                </c:pt>
                <c:pt idx="24232">
                  <c:v>0.63716814159292001</c:v>
                </c:pt>
                <c:pt idx="24233">
                  <c:v>0.64601769911504403</c:v>
                </c:pt>
                <c:pt idx="24234">
                  <c:v>0.65486725663716805</c:v>
                </c:pt>
                <c:pt idx="24235">
                  <c:v>0.66371681415929196</c:v>
                </c:pt>
                <c:pt idx="24236">
                  <c:v>0.67256637168141598</c:v>
                </c:pt>
                <c:pt idx="24237">
                  <c:v>0.68141592920353899</c:v>
                </c:pt>
                <c:pt idx="24238">
                  <c:v>0.69026548672566301</c:v>
                </c:pt>
                <c:pt idx="24239">
                  <c:v>0.69911504424778703</c:v>
                </c:pt>
                <c:pt idx="24240">
                  <c:v>0.70796460176991105</c:v>
                </c:pt>
                <c:pt idx="24241">
                  <c:v>0.71681415929203496</c:v>
                </c:pt>
                <c:pt idx="24242">
                  <c:v>0.72566371681415898</c:v>
                </c:pt>
                <c:pt idx="24243">
                  <c:v>0.734513274336283</c:v>
                </c:pt>
                <c:pt idx="24244">
                  <c:v>0.74336283185840701</c:v>
                </c:pt>
                <c:pt idx="24245">
                  <c:v>0.75221238938053003</c:v>
                </c:pt>
                <c:pt idx="24246">
                  <c:v>0.76106194690265405</c:v>
                </c:pt>
                <c:pt idx="24247">
                  <c:v>0.76991150442477796</c:v>
                </c:pt>
                <c:pt idx="24248">
                  <c:v>0.77876106194690198</c:v>
                </c:pt>
                <c:pt idx="24249">
                  <c:v>0.787610619469026</c:v>
                </c:pt>
                <c:pt idx="24250">
                  <c:v>0.79646017699115002</c:v>
                </c:pt>
                <c:pt idx="24251">
                  <c:v>0.80530973451327403</c:v>
                </c:pt>
                <c:pt idx="24252">
                  <c:v>0.81415929203539805</c:v>
                </c:pt>
                <c:pt idx="24253">
                  <c:v>0.82300884955752196</c:v>
                </c:pt>
                <c:pt idx="24254">
                  <c:v>0.83185840707964598</c:v>
                </c:pt>
                <c:pt idx="24255">
                  <c:v>0.840707964601769</c:v>
                </c:pt>
                <c:pt idx="24256">
                  <c:v>0.84955752212389302</c:v>
                </c:pt>
                <c:pt idx="24257">
                  <c:v>0.85840707964601703</c:v>
                </c:pt>
                <c:pt idx="24258">
                  <c:v>0.86725663716814105</c:v>
                </c:pt>
                <c:pt idx="24259">
                  <c:v>0.87610619469026496</c:v>
                </c:pt>
                <c:pt idx="24260">
                  <c:v>0.88495575221238898</c:v>
                </c:pt>
                <c:pt idx="24261">
                  <c:v>0.893805309734513</c:v>
                </c:pt>
                <c:pt idx="24262">
                  <c:v>0.90265486725663702</c:v>
                </c:pt>
                <c:pt idx="24263">
                  <c:v>0.91150442477876104</c:v>
                </c:pt>
                <c:pt idx="24264">
                  <c:v>0.92035398230088405</c:v>
                </c:pt>
                <c:pt idx="24265">
                  <c:v>0.92920353982300796</c:v>
                </c:pt>
                <c:pt idx="24266">
                  <c:v>0.93805309734513198</c:v>
                </c:pt>
                <c:pt idx="24267">
                  <c:v>0.946902654867256</c:v>
                </c:pt>
                <c:pt idx="24268">
                  <c:v>0.95575221238938002</c:v>
                </c:pt>
                <c:pt idx="24269">
                  <c:v>0.96460176991150404</c:v>
                </c:pt>
                <c:pt idx="24270">
                  <c:v>0.97345132743362806</c:v>
                </c:pt>
                <c:pt idx="24271">
                  <c:v>0.98230088495575196</c:v>
                </c:pt>
                <c:pt idx="24272">
                  <c:v>0.99115044247787598</c:v>
                </c:pt>
                <c:pt idx="24273">
                  <c:v>0</c:v>
                </c:pt>
                <c:pt idx="24274">
                  <c:v>6.25E-2</c:v>
                </c:pt>
                <c:pt idx="24275">
                  <c:v>0.125</c:v>
                </c:pt>
                <c:pt idx="24276">
                  <c:v>0.1875</c:v>
                </c:pt>
                <c:pt idx="24277">
                  <c:v>0.25</c:v>
                </c:pt>
                <c:pt idx="24278">
                  <c:v>0.3125</c:v>
                </c:pt>
                <c:pt idx="24279">
                  <c:v>0.375</c:v>
                </c:pt>
                <c:pt idx="24280">
                  <c:v>0.4375</c:v>
                </c:pt>
                <c:pt idx="24281">
                  <c:v>0.5</c:v>
                </c:pt>
                <c:pt idx="24282">
                  <c:v>0.5625</c:v>
                </c:pt>
                <c:pt idx="24283">
                  <c:v>0.625</c:v>
                </c:pt>
                <c:pt idx="24284">
                  <c:v>0.6875</c:v>
                </c:pt>
                <c:pt idx="24285">
                  <c:v>0.75</c:v>
                </c:pt>
                <c:pt idx="24286">
                  <c:v>0.8125</c:v>
                </c:pt>
                <c:pt idx="24287">
                  <c:v>0.875</c:v>
                </c:pt>
                <c:pt idx="24288">
                  <c:v>0.9375</c:v>
                </c:pt>
                <c:pt idx="24289">
                  <c:v>0</c:v>
                </c:pt>
                <c:pt idx="24290">
                  <c:v>1.04166666666666E-2</c:v>
                </c:pt>
                <c:pt idx="24291">
                  <c:v>2.0833333333333301E-2</c:v>
                </c:pt>
                <c:pt idx="24292">
                  <c:v>3.125E-2</c:v>
                </c:pt>
                <c:pt idx="24293">
                  <c:v>4.1666666666666602E-2</c:v>
                </c:pt>
                <c:pt idx="24294">
                  <c:v>5.2083333333333301E-2</c:v>
                </c:pt>
                <c:pt idx="24295">
                  <c:v>6.25E-2</c:v>
                </c:pt>
                <c:pt idx="24296">
                  <c:v>7.2916666666666602E-2</c:v>
                </c:pt>
                <c:pt idx="24297">
                  <c:v>8.3333333333333301E-2</c:v>
                </c:pt>
                <c:pt idx="24298">
                  <c:v>9.375E-2</c:v>
                </c:pt>
                <c:pt idx="24299">
                  <c:v>0.10416666666666601</c:v>
                </c:pt>
                <c:pt idx="24300">
                  <c:v>0.114583333333333</c:v>
                </c:pt>
                <c:pt idx="24301">
                  <c:v>0.125</c:v>
                </c:pt>
                <c:pt idx="24302">
                  <c:v>0.13541666666666599</c:v>
                </c:pt>
                <c:pt idx="24303">
                  <c:v>0.14583333333333301</c:v>
                </c:pt>
                <c:pt idx="24304">
                  <c:v>0.15625</c:v>
                </c:pt>
                <c:pt idx="24305">
                  <c:v>0.16666666666666599</c:v>
                </c:pt>
                <c:pt idx="24306">
                  <c:v>0.17708333333333301</c:v>
                </c:pt>
                <c:pt idx="24307">
                  <c:v>0.1875</c:v>
                </c:pt>
                <c:pt idx="24308">
                  <c:v>0.19791666666666599</c:v>
                </c:pt>
                <c:pt idx="24309">
                  <c:v>0.20833333333333301</c:v>
                </c:pt>
                <c:pt idx="24310">
                  <c:v>0.21875</c:v>
                </c:pt>
                <c:pt idx="24311">
                  <c:v>0.22916666666666599</c:v>
                </c:pt>
                <c:pt idx="24312">
                  <c:v>0.23958333333333301</c:v>
                </c:pt>
                <c:pt idx="24313">
                  <c:v>0.25</c:v>
                </c:pt>
                <c:pt idx="24314">
                  <c:v>0.26041666666666602</c:v>
                </c:pt>
                <c:pt idx="24315">
                  <c:v>0.27083333333333298</c:v>
                </c:pt>
                <c:pt idx="24316">
                  <c:v>0.28125</c:v>
                </c:pt>
                <c:pt idx="24317">
                  <c:v>0.29166666666666602</c:v>
                </c:pt>
                <c:pt idx="24318">
                  <c:v>0.30208333333333298</c:v>
                </c:pt>
                <c:pt idx="24319">
                  <c:v>0.3125</c:v>
                </c:pt>
                <c:pt idx="24320">
                  <c:v>0.32291666666666602</c:v>
                </c:pt>
                <c:pt idx="24321">
                  <c:v>0.33333333333333298</c:v>
                </c:pt>
                <c:pt idx="24322">
                  <c:v>0.34375</c:v>
                </c:pt>
                <c:pt idx="24323">
                  <c:v>0.35416666666666602</c:v>
                </c:pt>
                <c:pt idx="24324">
                  <c:v>0.36458333333333298</c:v>
                </c:pt>
                <c:pt idx="24325">
                  <c:v>0.375</c:v>
                </c:pt>
                <c:pt idx="24326">
                  <c:v>0.38541666666666602</c:v>
                </c:pt>
                <c:pt idx="24327">
                  <c:v>0.39583333333333298</c:v>
                </c:pt>
                <c:pt idx="24328">
                  <c:v>0.40625</c:v>
                </c:pt>
                <c:pt idx="24329">
                  <c:v>0.41666666666666602</c:v>
                </c:pt>
                <c:pt idx="24330">
                  <c:v>0.42708333333333298</c:v>
                </c:pt>
                <c:pt idx="24331">
                  <c:v>0.4375</c:v>
                </c:pt>
                <c:pt idx="24332">
                  <c:v>0.44791666666666602</c:v>
                </c:pt>
                <c:pt idx="24333">
                  <c:v>0.45833333333333298</c:v>
                </c:pt>
                <c:pt idx="24334">
                  <c:v>0.46875</c:v>
                </c:pt>
                <c:pt idx="24335">
                  <c:v>0.47916666666666602</c:v>
                </c:pt>
                <c:pt idx="24336">
                  <c:v>0.48958333333333298</c:v>
                </c:pt>
                <c:pt idx="24337">
                  <c:v>0.5</c:v>
                </c:pt>
                <c:pt idx="24338">
                  <c:v>0.51041666666666596</c:v>
                </c:pt>
                <c:pt idx="24339">
                  <c:v>0.52083333333333304</c:v>
                </c:pt>
                <c:pt idx="24340">
                  <c:v>0.53125</c:v>
                </c:pt>
                <c:pt idx="24341">
                  <c:v>0.54166666666666596</c:v>
                </c:pt>
                <c:pt idx="24342">
                  <c:v>0.55208333333333304</c:v>
                </c:pt>
                <c:pt idx="24343">
                  <c:v>0.5625</c:v>
                </c:pt>
                <c:pt idx="24344">
                  <c:v>0.57291666666666596</c:v>
                </c:pt>
                <c:pt idx="24345">
                  <c:v>0.58333333333333304</c:v>
                </c:pt>
                <c:pt idx="24346">
                  <c:v>0.59375</c:v>
                </c:pt>
                <c:pt idx="24347">
                  <c:v>0.60416666666666596</c:v>
                </c:pt>
                <c:pt idx="24348">
                  <c:v>0.61458333333333304</c:v>
                </c:pt>
                <c:pt idx="24349">
                  <c:v>0.625</c:v>
                </c:pt>
                <c:pt idx="24350">
                  <c:v>0.63541666666666596</c:v>
                </c:pt>
                <c:pt idx="24351">
                  <c:v>0.64583333333333304</c:v>
                </c:pt>
                <c:pt idx="24352">
                  <c:v>0.65625</c:v>
                </c:pt>
                <c:pt idx="24353">
                  <c:v>0.66666666666666596</c:v>
                </c:pt>
                <c:pt idx="24354">
                  <c:v>0.67708333333333304</c:v>
                </c:pt>
                <c:pt idx="24355">
                  <c:v>0.6875</c:v>
                </c:pt>
                <c:pt idx="24356">
                  <c:v>0.69791666666666596</c:v>
                </c:pt>
                <c:pt idx="24357">
                  <c:v>0.70833333333333304</c:v>
                </c:pt>
                <c:pt idx="24358">
                  <c:v>0.71875</c:v>
                </c:pt>
                <c:pt idx="24359">
                  <c:v>0.72916666666666596</c:v>
                </c:pt>
                <c:pt idx="24360">
                  <c:v>0.73958333333333304</c:v>
                </c:pt>
                <c:pt idx="24361">
                  <c:v>0.75</c:v>
                </c:pt>
                <c:pt idx="24362">
                  <c:v>0.76041666666666596</c:v>
                </c:pt>
                <c:pt idx="24363">
                  <c:v>0.77083333333333304</c:v>
                </c:pt>
                <c:pt idx="24364">
                  <c:v>0.78125</c:v>
                </c:pt>
                <c:pt idx="24365">
                  <c:v>0.79166666666666596</c:v>
                </c:pt>
                <c:pt idx="24366">
                  <c:v>0.80208333333333304</c:v>
                </c:pt>
                <c:pt idx="24367">
                  <c:v>0.8125</c:v>
                </c:pt>
                <c:pt idx="24368">
                  <c:v>0.82291666666666596</c:v>
                </c:pt>
                <c:pt idx="24369">
                  <c:v>0.83333333333333304</c:v>
                </c:pt>
                <c:pt idx="24370">
                  <c:v>0.84375</c:v>
                </c:pt>
                <c:pt idx="24371">
                  <c:v>0.85416666666666596</c:v>
                </c:pt>
                <c:pt idx="24372">
                  <c:v>0.86458333333333304</c:v>
                </c:pt>
                <c:pt idx="24373">
                  <c:v>0.875</c:v>
                </c:pt>
                <c:pt idx="24374">
                  <c:v>0.88541666666666596</c:v>
                </c:pt>
                <c:pt idx="24375">
                  <c:v>0.89583333333333304</c:v>
                </c:pt>
                <c:pt idx="24376">
                  <c:v>0.90625</c:v>
                </c:pt>
                <c:pt idx="24377">
                  <c:v>0.91666666666666596</c:v>
                </c:pt>
                <c:pt idx="24378">
                  <c:v>0.92708333333333304</c:v>
                </c:pt>
                <c:pt idx="24379">
                  <c:v>0.9375</c:v>
                </c:pt>
                <c:pt idx="24380">
                  <c:v>0.94791666666666596</c:v>
                </c:pt>
                <c:pt idx="24381">
                  <c:v>0.95833333333333304</c:v>
                </c:pt>
                <c:pt idx="24382">
                  <c:v>0.96875</c:v>
                </c:pt>
                <c:pt idx="24383">
                  <c:v>0.97916666666666596</c:v>
                </c:pt>
                <c:pt idx="24384">
                  <c:v>0.98958333333333304</c:v>
                </c:pt>
                <c:pt idx="24385">
                  <c:v>0</c:v>
                </c:pt>
                <c:pt idx="24386">
                  <c:v>1.4492753623188401E-2</c:v>
                </c:pt>
                <c:pt idx="24387">
                  <c:v>2.8985507246376802E-2</c:v>
                </c:pt>
                <c:pt idx="24388">
                  <c:v>4.3478260869565202E-2</c:v>
                </c:pt>
                <c:pt idx="24389">
                  <c:v>5.7971014492753603E-2</c:v>
                </c:pt>
                <c:pt idx="24390">
                  <c:v>7.2463768115942004E-2</c:v>
                </c:pt>
                <c:pt idx="24391">
                  <c:v>8.6956521739130405E-2</c:v>
                </c:pt>
                <c:pt idx="24392">
                  <c:v>0.101449275362318</c:v>
                </c:pt>
                <c:pt idx="24393">
                  <c:v>0.115942028985507</c:v>
                </c:pt>
                <c:pt idx="24394">
                  <c:v>0.13043478260869501</c:v>
                </c:pt>
                <c:pt idx="24395">
                  <c:v>0.14492753623188401</c:v>
                </c:pt>
                <c:pt idx="24396">
                  <c:v>0.15942028985507201</c:v>
                </c:pt>
                <c:pt idx="24397">
                  <c:v>0.17391304347826</c:v>
                </c:pt>
                <c:pt idx="24398">
                  <c:v>0.188405797101449</c:v>
                </c:pt>
                <c:pt idx="24399">
                  <c:v>0.202898550724637</c:v>
                </c:pt>
                <c:pt idx="24400">
                  <c:v>0.217391304347826</c:v>
                </c:pt>
                <c:pt idx="24401">
                  <c:v>0.231884057971014</c:v>
                </c:pt>
                <c:pt idx="24402">
                  <c:v>0.24637681159420199</c:v>
                </c:pt>
                <c:pt idx="24403">
                  <c:v>0.26086956521739102</c:v>
                </c:pt>
                <c:pt idx="24404">
                  <c:v>0.27536231884057899</c:v>
                </c:pt>
                <c:pt idx="24405">
                  <c:v>0.28985507246376802</c:v>
                </c:pt>
                <c:pt idx="24406">
                  <c:v>0.30434782608695599</c:v>
                </c:pt>
                <c:pt idx="24407">
                  <c:v>0.31884057971014401</c:v>
                </c:pt>
                <c:pt idx="24408">
                  <c:v>0.33333333333333298</c:v>
                </c:pt>
                <c:pt idx="24409">
                  <c:v>0.34782608695652101</c:v>
                </c:pt>
                <c:pt idx="24410">
                  <c:v>0.36231884057970998</c:v>
                </c:pt>
                <c:pt idx="24411">
                  <c:v>0.376811594202898</c:v>
                </c:pt>
                <c:pt idx="24412">
                  <c:v>0.39130434782608697</c:v>
                </c:pt>
                <c:pt idx="24413">
                  <c:v>0.405797101449275</c:v>
                </c:pt>
                <c:pt idx="24414">
                  <c:v>0.42028985507246303</c:v>
                </c:pt>
                <c:pt idx="24415">
                  <c:v>0.434782608695652</c:v>
                </c:pt>
                <c:pt idx="24416">
                  <c:v>0.44927536231884002</c:v>
                </c:pt>
                <c:pt idx="24417">
                  <c:v>0.46376811594202899</c:v>
                </c:pt>
                <c:pt idx="24418">
                  <c:v>0.47826086956521702</c:v>
                </c:pt>
                <c:pt idx="24419">
                  <c:v>0.49275362318840499</c:v>
                </c:pt>
                <c:pt idx="24420">
                  <c:v>0.50724637681159401</c:v>
                </c:pt>
                <c:pt idx="24421">
                  <c:v>0.52173913043478204</c:v>
                </c:pt>
                <c:pt idx="24422">
                  <c:v>0.53623188405797095</c:v>
                </c:pt>
                <c:pt idx="24423">
                  <c:v>0.55072463768115898</c:v>
                </c:pt>
                <c:pt idx="24424">
                  <c:v>0.56521739130434701</c:v>
                </c:pt>
                <c:pt idx="24425">
                  <c:v>0.57971014492753603</c:v>
                </c:pt>
                <c:pt idx="24426">
                  <c:v>0.59420289855072395</c:v>
                </c:pt>
                <c:pt idx="24427">
                  <c:v>0.60869565217391297</c:v>
                </c:pt>
                <c:pt idx="24428">
                  <c:v>0.623188405797101</c:v>
                </c:pt>
                <c:pt idx="24429">
                  <c:v>0.63768115942028902</c:v>
                </c:pt>
                <c:pt idx="24430">
                  <c:v>0.65217391304347805</c:v>
                </c:pt>
                <c:pt idx="24431">
                  <c:v>0.66666666666666596</c:v>
                </c:pt>
                <c:pt idx="24432">
                  <c:v>0.68115942028985499</c:v>
                </c:pt>
                <c:pt idx="24433">
                  <c:v>0.69565217391304301</c:v>
                </c:pt>
                <c:pt idx="24434">
                  <c:v>0.71014492753623104</c:v>
                </c:pt>
                <c:pt idx="24435">
                  <c:v>0.72463768115941996</c:v>
                </c:pt>
                <c:pt idx="24436">
                  <c:v>0.73913043478260798</c:v>
                </c:pt>
                <c:pt idx="24437">
                  <c:v>0.75362318840579701</c:v>
                </c:pt>
                <c:pt idx="24438">
                  <c:v>0.76811594202898503</c:v>
                </c:pt>
                <c:pt idx="24439">
                  <c:v>0.78260869565217395</c:v>
                </c:pt>
                <c:pt idx="24440">
                  <c:v>0.79710144927536197</c:v>
                </c:pt>
                <c:pt idx="24441">
                  <c:v>0.81159420289855</c:v>
                </c:pt>
                <c:pt idx="24442">
                  <c:v>0.82608695652173902</c:v>
                </c:pt>
                <c:pt idx="24443">
                  <c:v>0.84057971014492705</c:v>
                </c:pt>
                <c:pt idx="24444">
                  <c:v>0.85507246376811596</c:v>
                </c:pt>
                <c:pt idx="24445">
                  <c:v>0.86956521739130399</c:v>
                </c:pt>
                <c:pt idx="24446">
                  <c:v>0.88405797101449202</c:v>
                </c:pt>
                <c:pt idx="24447">
                  <c:v>0.89855072463768104</c:v>
                </c:pt>
                <c:pt idx="24448">
                  <c:v>0.91304347826086896</c:v>
                </c:pt>
                <c:pt idx="24449">
                  <c:v>0.92753623188405798</c:v>
                </c:pt>
                <c:pt idx="24450">
                  <c:v>0.94202898550724601</c:v>
                </c:pt>
                <c:pt idx="24451">
                  <c:v>0.95652173913043403</c:v>
                </c:pt>
                <c:pt idx="24452">
                  <c:v>0.97101449275362295</c:v>
                </c:pt>
                <c:pt idx="24453">
                  <c:v>0.98550724637681097</c:v>
                </c:pt>
                <c:pt idx="24454">
                  <c:v>0</c:v>
                </c:pt>
                <c:pt idx="24455">
                  <c:v>1.53846153846153E-2</c:v>
                </c:pt>
                <c:pt idx="24456">
                  <c:v>3.0769230769230702E-2</c:v>
                </c:pt>
                <c:pt idx="24457">
                  <c:v>4.6153846153846101E-2</c:v>
                </c:pt>
                <c:pt idx="24458">
                  <c:v>6.15384615384615E-2</c:v>
                </c:pt>
                <c:pt idx="24459">
                  <c:v>7.69230769230769E-2</c:v>
                </c:pt>
                <c:pt idx="24460">
                  <c:v>9.2307692307692299E-2</c:v>
                </c:pt>
                <c:pt idx="24461">
                  <c:v>0.107692307692307</c:v>
                </c:pt>
                <c:pt idx="24462">
                  <c:v>0.123076923076923</c:v>
                </c:pt>
                <c:pt idx="24463">
                  <c:v>0.138461538461538</c:v>
                </c:pt>
                <c:pt idx="24464">
                  <c:v>0.15384615384615299</c:v>
                </c:pt>
                <c:pt idx="24465">
                  <c:v>0.16923076923076899</c:v>
                </c:pt>
                <c:pt idx="24466">
                  <c:v>0.18461538461538399</c:v>
                </c:pt>
                <c:pt idx="24467">
                  <c:v>0.2</c:v>
                </c:pt>
                <c:pt idx="24468">
                  <c:v>0.21538461538461501</c:v>
                </c:pt>
                <c:pt idx="24469">
                  <c:v>0.23076923076923</c:v>
                </c:pt>
                <c:pt idx="24470">
                  <c:v>0.246153846153846</c:v>
                </c:pt>
                <c:pt idx="24471">
                  <c:v>0.261538461538461</c:v>
                </c:pt>
                <c:pt idx="24472">
                  <c:v>0.27692307692307599</c:v>
                </c:pt>
                <c:pt idx="24473">
                  <c:v>0.29230769230769199</c:v>
                </c:pt>
                <c:pt idx="24474">
                  <c:v>0.30769230769230699</c:v>
                </c:pt>
                <c:pt idx="24475">
                  <c:v>0.32307692307692298</c:v>
                </c:pt>
                <c:pt idx="24476">
                  <c:v>0.33846153846153798</c:v>
                </c:pt>
                <c:pt idx="24477">
                  <c:v>0.35384615384615298</c:v>
                </c:pt>
                <c:pt idx="24478">
                  <c:v>0.36923076923076897</c:v>
                </c:pt>
                <c:pt idx="24479">
                  <c:v>0.38461538461538403</c:v>
                </c:pt>
                <c:pt idx="24480">
                  <c:v>0.4</c:v>
                </c:pt>
                <c:pt idx="24481">
                  <c:v>0.41538461538461502</c:v>
                </c:pt>
                <c:pt idx="24482">
                  <c:v>0.43076923076923002</c:v>
                </c:pt>
                <c:pt idx="24483">
                  <c:v>0.44615384615384601</c:v>
                </c:pt>
                <c:pt idx="24484">
                  <c:v>0.46153846153846101</c:v>
                </c:pt>
                <c:pt idx="24485">
                  <c:v>0.47692307692307601</c:v>
                </c:pt>
                <c:pt idx="24486">
                  <c:v>0.492307692307692</c:v>
                </c:pt>
                <c:pt idx="24487">
                  <c:v>0.507692307692307</c:v>
                </c:pt>
                <c:pt idx="24488">
                  <c:v>0.52307692307692299</c:v>
                </c:pt>
                <c:pt idx="24489">
                  <c:v>0.53846153846153799</c:v>
                </c:pt>
                <c:pt idx="24490">
                  <c:v>0.55384615384615299</c:v>
                </c:pt>
                <c:pt idx="24491">
                  <c:v>0.56923076923076898</c:v>
                </c:pt>
                <c:pt idx="24492">
                  <c:v>0.58461538461538398</c:v>
                </c:pt>
                <c:pt idx="24493">
                  <c:v>0.6</c:v>
                </c:pt>
                <c:pt idx="24494">
                  <c:v>0.61538461538461497</c:v>
                </c:pt>
                <c:pt idx="24495">
                  <c:v>0.63076923076922997</c:v>
                </c:pt>
                <c:pt idx="24496">
                  <c:v>0.64615384615384597</c:v>
                </c:pt>
                <c:pt idx="24497">
                  <c:v>0.66153846153846096</c:v>
                </c:pt>
                <c:pt idx="24498">
                  <c:v>0.67692307692307696</c:v>
                </c:pt>
                <c:pt idx="24499">
                  <c:v>0.69230769230769196</c:v>
                </c:pt>
                <c:pt idx="24500">
                  <c:v>0.70769230769230695</c:v>
                </c:pt>
                <c:pt idx="24501">
                  <c:v>0.72307692307692295</c:v>
                </c:pt>
                <c:pt idx="24502">
                  <c:v>0.73846153846153795</c:v>
                </c:pt>
                <c:pt idx="24503">
                  <c:v>0.75384615384615306</c:v>
                </c:pt>
                <c:pt idx="24504">
                  <c:v>0.76923076923076905</c:v>
                </c:pt>
                <c:pt idx="24505">
                  <c:v>0.78461538461538405</c:v>
                </c:pt>
                <c:pt idx="24506">
                  <c:v>0.8</c:v>
                </c:pt>
                <c:pt idx="24507">
                  <c:v>0.81538461538461504</c:v>
                </c:pt>
                <c:pt idx="24508">
                  <c:v>0.83076923076923004</c:v>
                </c:pt>
                <c:pt idx="24509">
                  <c:v>0.84615384615384603</c:v>
                </c:pt>
                <c:pt idx="24510">
                  <c:v>0.86153846153846103</c:v>
                </c:pt>
                <c:pt idx="24511">
                  <c:v>0.87692307692307603</c:v>
                </c:pt>
                <c:pt idx="24512">
                  <c:v>0.89230769230769202</c:v>
                </c:pt>
                <c:pt idx="24513">
                  <c:v>0.90769230769230702</c:v>
                </c:pt>
                <c:pt idx="24514">
                  <c:v>0.92307692307692302</c:v>
                </c:pt>
                <c:pt idx="24515">
                  <c:v>0.93846153846153801</c:v>
                </c:pt>
                <c:pt idx="24516">
                  <c:v>0.95384615384615301</c:v>
                </c:pt>
                <c:pt idx="24517">
                  <c:v>0.96923076923076901</c:v>
                </c:pt>
                <c:pt idx="24518">
                  <c:v>0.984615384615384</c:v>
                </c:pt>
                <c:pt idx="24519">
                  <c:v>0</c:v>
                </c:pt>
                <c:pt idx="24520">
                  <c:v>1.1627906976744099E-2</c:v>
                </c:pt>
                <c:pt idx="24521">
                  <c:v>2.3255813953488299E-2</c:v>
                </c:pt>
                <c:pt idx="24522">
                  <c:v>3.4883720930232502E-2</c:v>
                </c:pt>
                <c:pt idx="24523">
                  <c:v>4.6511627906976702E-2</c:v>
                </c:pt>
                <c:pt idx="24524">
                  <c:v>5.8139534883720902E-2</c:v>
                </c:pt>
                <c:pt idx="24525">
                  <c:v>6.9767441860465101E-2</c:v>
                </c:pt>
                <c:pt idx="24526">
                  <c:v>8.1395348837209294E-2</c:v>
                </c:pt>
                <c:pt idx="24527">
                  <c:v>9.3023255813953404E-2</c:v>
                </c:pt>
                <c:pt idx="24528">
                  <c:v>0.104651162790697</c:v>
                </c:pt>
                <c:pt idx="24529">
                  <c:v>0.116279069767441</c:v>
                </c:pt>
                <c:pt idx="24530">
                  <c:v>0.127906976744186</c:v>
                </c:pt>
                <c:pt idx="24531">
                  <c:v>0.13953488372093001</c:v>
                </c:pt>
                <c:pt idx="24532">
                  <c:v>0.15116279069767399</c:v>
                </c:pt>
                <c:pt idx="24533">
                  <c:v>0.16279069767441801</c:v>
                </c:pt>
                <c:pt idx="24534">
                  <c:v>0.17441860465116199</c:v>
                </c:pt>
                <c:pt idx="24535">
                  <c:v>0.186046511627906</c:v>
                </c:pt>
                <c:pt idx="24536">
                  <c:v>0.19767441860465099</c:v>
                </c:pt>
                <c:pt idx="24537">
                  <c:v>0.209302325581395</c:v>
                </c:pt>
                <c:pt idx="24538">
                  <c:v>0.22093023255813901</c:v>
                </c:pt>
                <c:pt idx="24539">
                  <c:v>0.232558139534883</c:v>
                </c:pt>
                <c:pt idx="24540">
                  <c:v>0.24418604651162701</c:v>
                </c:pt>
                <c:pt idx="24541">
                  <c:v>0.25581395348837199</c:v>
                </c:pt>
                <c:pt idx="24542">
                  <c:v>0.26744186046511598</c:v>
                </c:pt>
                <c:pt idx="24543">
                  <c:v>0.27906976744186002</c:v>
                </c:pt>
                <c:pt idx="24544">
                  <c:v>0.290697674418604</c:v>
                </c:pt>
                <c:pt idx="24545">
                  <c:v>0.30232558139534799</c:v>
                </c:pt>
                <c:pt idx="24546">
                  <c:v>0.31395348837209303</c:v>
                </c:pt>
                <c:pt idx="24547">
                  <c:v>0.32558139534883701</c:v>
                </c:pt>
                <c:pt idx="24548">
                  <c:v>0.337209302325581</c:v>
                </c:pt>
                <c:pt idx="24549">
                  <c:v>0.34883720930232498</c:v>
                </c:pt>
                <c:pt idx="24550">
                  <c:v>0.36046511627906902</c:v>
                </c:pt>
                <c:pt idx="24551">
                  <c:v>0.372093023255813</c:v>
                </c:pt>
                <c:pt idx="24552">
                  <c:v>0.38372093023255799</c:v>
                </c:pt>
                <c:pt idx="24553">
                  <c:v>0.39534883720930197</c:v>
                </c:pt>
                <c:pt idx="24554">
                  <c:v>0.40697674418604601</c:v>
                </c:pt>
                <c:pt idx="24555">
                  <c:v>0.41860465116279</c:v>
                </c:pt>
                <c:pt idx="24556">
                  <c:v>0.43023255813953398</c:v>
                </c:pt>
                <c:pt idx="24557">
                  <c:v>0.44186046511627902</c:v>
                </c:pt>
                <c:pt idx="24558">
                  <c:v>0.45348837209302301</c:v>
                </c:pt>
                <c:pt idx="24559">
                  <c:v>0.46511627906976699</c:v>
                </c:pt>
                <c:pt idx="24560">
                  <c:v>0.47674418604651098</c:v>
                </c:pt>
                <c:pt idx="24561">
                  <c:v>0.48837209302325502</c:v>
                </c:pt>
                <c:pt idx="24562">
                  <c:v>0.5</c:v>
                </c:pt>
                <c:pt idx="24563">
                  <c:v>0.51162790697674398</c:v>
                </c:pt>
                <c:pt idx="24564">
                  <c:v>0.52325581395348797</c:v>
                </c:pt>
                <c:pt idx="24565">
                  <c:v>0.53488372093023195</c:v>
                </c:pt>
                <c:pt idx="24566">
                  <c:v>0.54651162790697605</c:v>
                </c:pt>
                <c:pt idx="24567">
                  <c:v>0.55813953488372003</c:v>
                </c:pt>
                <c:pt idx="24568">
                  <c:v>0.56976744186046502</c:v>
                </c:pt>
                <c:pt idx="24569">
                  <c:v>0.581395348837209</c:v>
                </c:pt>
                <c:pt idx="24570">
                  <c:v>0.59302325581395299</c:v>
                </c:pt>
                <c:pt idx="24571">
                  <c:v>0.60465116279069697</c:v>
                </c:pt>
                <c:pt idx="24572">
                  <c:v>0.61627906976744096</c:v>
                </c:pt>
                <c:pt idx="24573">
                  <c:v>0.62790697674418605</c:v>
                </c:pt>
                <c:pt idx="24574">
                  <c:v>0.63953488372093004</c:v>
                </c:pt>
                <c:pt idx="24575">
                  <c:v>0.65116279069767402</c:v>
                </c:pt>
                <c:pt idx="24576">
                  <c:v>0.66279069767441801</c:v>
                </c:pt>
                <c:pt idx="24577">
                  <c:v>0.67441860465116199</c:v>
                </c:pt>
                <c:pt idx="24578">
                  <c:v>0.68604651162790697</c:v>
                </c:pt>
                <c:pt idx="24579">
                  <c:v>0.69767441860465096</c:v>
                </c:pt>
                <c:pt idx="24580">
                  <c:v>0.70930232558139505</c:v>
                </c:pt>
                <c:pt idx="24581">
                  <c:v>0.72093023255813904</c:v>
                </c:pt>
                <c:pt idx="24582">
                  <c:v>0.73255813953488302</c:v>
                </c:pt>
                <c:pt idx="24583">
                  <c:v>0.74418604651162701</c:v>
                </c:pt>
                <c:pt idx="24584">
                  <c:v>0.75581395348837199</c:v>
                </c:pt>
                <c:pt idx="24585">
                  <c:v>0.76744186046511598</c:v>
                </c:pt>
                <c:pt idx="24586">
                  <c:v>0.77906976744185996</c:v>
                </c:pt>
                <c:pt idx="24587">
                  <c:v>0.79069767441860395</c:v>
                </c:pt>
                <c:pt idx="24588">
                  <c:v>0.80232558139534804</c:v>
                </c:pt>
                <c:pt idx="24589">
                  <c:v>0.81395348837209303</c:v>
                </c:pt>
                <c:pt idx="24590">
                  <c:v>0.82558139534883701</c:v>
                </c:pt>
                <c:pt idx="24591">
                  <c:v>0.837209302325581</c:v>
                </c:pt>
                <c:pt idx="24592">
                  <c:v>0.84883720930232498</c:v>
                </c:pt>
                <c:pt idx="24593">
                  <c:v>0.86046511627906896</c:v>
                </c:pt>
                <c:pt idx="24594">
                  <c:v>0.87209302325581395</c:v>
                </c:pt>
                <c:pt idx="24595">
                  <c:v>0.88372093023255804</c:v>
                </c:pt>
                <c:pt idx="24596">
                  <c:v>0.89534883720930203</c:v>
                </c:pt>
                <c:pt idx="24597">
                  <c:v>0.90697674418604601</c:v>
                </c:pt>
                <c:pt idx="24598">
                  <c:v>0.91860465116279</c:v>
                </c:pt>
                <c:pt idx="24599">
                  <c:v>0.93023255813953398</c:v>
                </c:pt>
                <c:pt idx="24600">
                  <c:v>0.94186046511627897</c:v>
                </c:pt>
                <c:pt idx="24601">
                  <c:v>0.95348837209302295</c:v>
                </c:pt>
                <c:pt idx="24602">
                  <c:v>0.96511627906976705</c:v>
                </c:pt>
                <c:pt idx="24603">
                  <c:v>0.97674418604651103</c:v>
                </c:pt>
                <c:pt idx="24604">
                  <c:v>0.98837209302325502</c:v>
                </c:pt>
                <c:pt idx="24605">
                  <c:v>0</c:v>
                </c:pt>
                <c:pt idx="24606">
                  <c:v>3.5714285714285698E-2</c:v>
                </c:pt>
                <c:pt idx="24607">
                  <c:v>7.1428571428571397E-2</c:v>
                </c:pt>
                <c:pt idx="24608">
                  <c:v>0.107142857142857</c:v>
                </c:pt>
                <c:pt idx="24609">
                  <c:v>0.14285714285714199</c:v>
                </c:pt>
                <c:pt idx="24610">
                  <c:v>0.17857142857142799</c:v>
                </c:pt>
                <c:pt idx="24611">
                  <c:v>0.214285714285714</c:v>
                </c:pt>
                <c:pt idx="24612">
                  <c:v>0.25</c:v>
                </c:pt>
                <c:pt idx="24613">
                  <c:v>0.28571428571428498</c:v>
                </c:pt>
                <c:pt idx="24614">
                  <c:v>0.32142857142857101</c:v>
                </c:pt>
                <c:pt idx="24615">
                  <c:v>0.35714285714285698</c:v>
                </c:pt>
                <c:pt idx="24616">
                  <c:v>0.39285714285714202</c:v>
                </c:pt>
                <c:pt idx="24617">
                  <c:v>0.42857142857142799</c:v>
                </c:pt>
                <c:pt idx="24618">
                  <c:v>0.46428571428571402</c:v>
                </c:pt>
                <c:pt idx="24619">
                  <c:v>0.5</c:v>
                </c:pt>
                <c:pt idx="24620">
                  <c:v>0.53571428571428503</c:v>
                </c:pt>
                <c:pt idx="24621">
                  <c:v>0.57142857142857095</c:v>
                </c:pt>
                <c:pt idx="24622">
                  <c:v>0.60714285714285698</c:v>
                </c:pt>
                <c:pt idx="24623">
                  <c:v>0.64285714285714202</c:v>
                </c:pt>
                <c:pt idx="24624">
                  <c:v>0.67857142857142805</c:v>
                </c:pt>
                <c:pt idx="24625">
                  <c:v>0.71428571428571397</c:v>
                </c:pt>
                <c:pt idx="24626">
                  <c:v>0.75</c:v>
                </c:pt>
                <c:pt idx="24627">
                  <c:v>0.78571428571428503</c:v>
                </c:pt>
                <c:pt idx="24628">
                  <c:v>0.82142857142857095</c:v>
                </c:pt>
                <c:pt idx="24629">
                  <c:v>0.85714285714285698</c:v>
                </c:pt>
                <c:pt idx="24630">
                  <c:v>0.89285714285714202</c:v>
                </c:pt>
                <c:pt idx="24631">
                  <c:v>0.92857142857142805</c:v>
                </c:pt>
                <c:pt idx="24632">
                  <c:v>0.96428571428571397</c:v>
                </c:pt>
                <c:pt idx="24633">
                  <c:v>0</c:v>
                </c:pt>
                <c:pt idx="24634">
                  <c:v>1.8867924528301799E-2</c:v>
                </c:pt>
                <c:pt idx="24635">
                  <c:v>3.7735849056603703E-2</c:v>
                </c:pt>
                <c:pt idx="24636">
                  <c:v>5.6603773584905599E-2</c:v>
                </c:pt>
                <c:pt idx="24637">
                  <c:v>7.5471698113207503E-2</c:v>
                </c:pt>
                <c:pt idx="24638">
                  <c:v>9.4339622641509399E-2</c:v>
                </c:pt>
                <c:pt idx="24639">
                  <c:v>0.113207547169811</c:v>
                </c:pt>
                <c:pt idx="24640">
                  <c:v>0.13207547169811301</c:v>
                </c:pt>
                <c:pt idx="24641">
                  <c:v>0.15094339622641501</c:v>
                </c:pt>
                <c:pt idx="24642">
                  <c:v>0.169811320754716</c:v>
                </c:pt>
                <c:pt idx="24643">
                  <c:v>0.18867924528301799</c:v>
                </c:pt>
                <c:pt idx="24644">
                  <c:v>0.20754716981131999</c:v>
                </c:pt>
                <c:pt idx="24645">
                  <c:v>0.22641509433962201</c:v>
                </c:pt>
                <c:pt idx="24646">
                  <c:v>0.245283018867924</c:v>
                </c:pt>
                <c:pt idx="24647">
                  <c:v>0.26415094339622602</c:v>
                </c:pt>
                <c:pt idx="24648">
                  <c:v>0.28301886792452802</c:v>
                </c:pt>
                <c:pt idx="24649">
                  <c:v>0.30188679245283001</c:v>
                </c:pt>
                <c:pt idx="24650">
                  <c:v>0.320754716981132</c:v>
                </c:pt>
                <c:pt idx="24651">
                  <c:v>0.339622641509433</c:v>
                </c:pt>
                <c:pt idx="24652">
                  <c:v>0.35849056603773499</c:v>
                </c:pt>
                <c:pt idx="24653">
                  <c:v>0.37735849056603699</c:v>
                </c:pt>
                <c:pt idx="24654">
                  <c:v>0.39622641509433898</c:v>
                </c:pt>
                <c:pt idx="24655">
                  <c:v>0.41509433962264097</c:v>
                </c:pt>
                <c:pt idx="24656">
                  <c:v>0.43396226415094302</c:v>
                </c:pt>
                <c:pt idx="24657">
                  <c:v>0.45283018867924502</c:v>
                </c:pt>
                <c:pt idx="24658">
                  <c:v>0.47169811320754701</c:v>
                </c:pt>
                <c:pt idx="24659">
                  <c:v>0.490566037735849</c:v>
                </c:pt>
                <c:pt idx="24660">
                  <c:v>0.50943396226415005</c:v>
                </c:pt>
                <c:pt idx="24661">
                  <c:v>0.52830188679245205</c:v>
                </c:pt>
                <c:pt idx="24662">
                  <c:v>0.54716981132075404</c:v>
                </c:pt>
                <c:pt idx="24663">
                  <c:v>0.56603773584905603</c:v>
                </c:pt>
                <c:pt idx="24664">
                  <c:v>0.58490566037735803</c:v>
                </c:pt>
                <c:pt idx="24665">
                  <c:v>0.60377358490566002</c:v>
                </c:pt>
                <c:pt idx="24666">
                  <c:v>0.62264150943396201</c:v>
                </c:pt>
                <c:pt idx="24667">
                  <c:v>0.64150943396226401</c:v>
                </c:pt>
                <c:pt idx="24668">
                  <c:v>0.660377358490566</c:v>
                </c:pt>
                <c:pt idx="24669">
                  <c:v>0.679245283018867</c:v>
                </c:pt>
                <c:pt idx="24670">
                  <c:v>0.69811320754716899</c:v>
                </c:pt>
                <c:pt idx="24671">
                  <c:v>0.71698113207547098</c:v>
                </c:pt>
                <c:pt idx="24672">
                  <c:v>0.73584905660377298</c:v>
                </c:pt>
                <c:pt idx="24673">
                  <c:v>0.75471698113207497</c:v>
                </c:pt>
                <c:pt idx="24674">
                  <c:v>0.77358490566037696</c:v>
                </c:pt>
                <c:pt idx="24675">
                  <c:v>0.79245283018867896</c:v>
                </c:pt>
                <c:pt idx="24676">
                  <c:v>0.81132075471698095</c:v>
                </c:pt>
                <c:pt idx="24677">
                  <c:v>0.83018867924528295</c:v>
                </c:pt>
                <c:pt idx="24678">
                  <c:v>0.84905660377358405</c:v>
                </c:pt>
                <c:pt idx="24679">
                  <c:v>0.86792452830188604</c:v>
                </c:pt>
                <c:pt idx="24680">
                  <c:v>0.88679245283018804</c:v>
                </c:pt>
                <c:pt idx="24681">
                  <c:v>0.90566037735849003</c:v>
                </c:pt>
                <c:pt idx="24682">
                  <c:v>0.92452830188679203</c:v>
                </c:pt>
                <c:pt idx="24683">
                  <c:v>0.94339622641509402</c:v>
                </c:pt>
                <c:pt idx="24684">
                  <c:v>0.96226415094339601</c:v>
                </c:pt>
                <c:pt idx="24685">
                  <c:v>0.98113207547169801</c:v>
                </c:pt>
                <c:pt idx="24686">
                  <c:v>0</c:v>
                </c:pt>
                <c:pt idx="24687">
                  <c:v>1.63934426229508E-2</c:v>
                </c:pt>
                <c:pt idx="24688">
                  <c:v>3.2786885245901599E-2</c:v>
                </c:pt>
                <c:pt idx="24689">
                  <c:v>4.9180327868852403E-2</c:v>
                </c:pt>
                <c:pt idx="24690">
                  <c:v>6.5573770491803199E-2</c:v>
                </c:pt>
                <c:pt idx="24691">
                  <c:v>8.1967213114753995E-2</c:v>
                </c:pt>
                <c:pt idx="24692">
                  <c:v>9.8360655737704902E-2</c:v>
                </c:pt>
                <c:pt idx="24693">
                  <c:v>0.114754098360655</c:v>
                </c:pt>
                <c:pt idx="24694">
                  <c:v>0.13114754098360601</c:v>
                </c:pt>
                <c:pt idx="24695">
                  <c:v>0.14754098360655701</c:v>
                </c:pt>
                <c:pt idx="24696">
                  <c:v>0.16393442622950799</c:v>
                </c:pt>
                <c:pt idx="24697">
                  <c:v>0.18032786885245899</c:v>
                </c:pt>
                <c:pt idx="24698">
                  <c:v>0.196721311475409</c:v>
                </c:pt>
                <c:pt idx="24699">
                  <c:v>0.21311475409836</c:v>
                </c:pt>
                <c:pt idx="24700">
                  <c:v>0.22950819672131101</c:v>
                </c:pt>
                <c:pt idx="24701">
                  <c:v>0.24590163934426201</c:v>
                </c:pt>
                <c:pt idx="24702">
                  <c:v>0.26229508196721302</c:v>
                </c:pt>
                <c:pt idx="24703">
                  <c:v>0.27868852459016302</c:v>
                </c:pt>
                <c:pt idx="24704">
                  <c:v>0.29508196721311403</c:v>
                </c:pt>
                <c:pt idx="24705">
                  <c:v>0.31147540983606498</c:v>
                </c:pt>
                <c:pt idx="24706">
                  <c:v>0.32786885245901598</c:v>
                </c:pt>
                <c:pt idx="24707">
                  <c:v>0.34426229508196698</c:v>
                </c:pt>
                <c:pt idx="24708">
                  <c:v>0.36065573770491799</c:v>
                </c:pt>
                <c:pt idx="24709">
                  <c:v>0.37704918032786799</c:v>
                </c:pt>
                <c:pt idx="24710">
                  <c:v>0.393442622950819</c:v>
                </c:pt>
                <c:pt idx="24711">
                  <c:v>0.40983606557377</c:v>
                </c:pt>
                <c:pt idx="24712">
                  <c:v>0.42622950819672101</c:v>
                </c:pt>
                <c:pt idx="24713">
                  <c:v>0.44262295081967201</c:v>
                </c:pt>
                <c:pt idx="24714">
                  <c:v>0.45901639344262202</c:v>
                </c:pt>
                <c:pt idx="24715">
                  <c:v>0.47540983606557302</c:v>
                </c:pt>
                <c:pt idx="24716">
                  <c:v>0.49180327868852403</c:v>
                </c:pt>
                <c:pt idx="24717">
                  <c:v>0.50819672131147497</c:v>
                </c:pt>
                <c:pt idx="24718">
                  <c:v>0.52459016393442603</c:v>
                </c:pt>
                <c:pt idx="24719">
                  <c:v>0.54098360655737698</c:v>
                </c:pt>
                <c:pt idx="24720">
                  <c:v>0.55737704918032704</c:v>
                </c:pt>
                <c:pt idx="24721">
                  <c:v>0.57377049180327799</c:v>
                </c:pt>
                <c:pt idx="24722">
                  <c:v>0.59016393442622905</c:v>
                </c:pt>
                <c:pt idx="24723">
                  <c:v>0.60655737704918</c:v>
                </c:pt>
                <c:pt idx="24724">
                  <c:v>0.62295081967213095</c:v>
                </c:pt>
                <c:pt idx="24725">
                  <c:v>0.63934426229508201</c:v>
                </c:pt>
                <c:pt idx="24726">
                  <c:v>0.65573770491803196</c:v>
                </c:pt>
                <c:pt idx="24727">
                  <c:v>0.67213114754098302</c:v>
                </c:pt>
                <c:pt idx="24728">
                  <c:v>0.68852459016393397</c:v>
                </c:pt>
                <c:pt idx="24729">
                  <c:v>0.70491803278688503</c:v>
                </c:pt>
                <c:pt idx="24730">
                  <c:v>0.72131147540983598</c:v>
                </c:pt>
                <c:pt idx="24731">
                  <c:v>0.73770491803278604</c:v>
                </c:pt>
                <c:pt idx="24732">
                  <c:v>0.75409836065573699</c:v>
                </c:pt>
                <c:pt idx="24733">
                  <c:v>0.77049180327868805</c:v>
                </c:pt>
                <c:pt idx="24734">
                  <c:v>0.786885245901639</c:v>
                </c:pt>
                <c:pt idx="24735">
                  <c:v>0.80327868852458995</c:v>
                </c:pt>
                <c:pt idx="24736">
                  <c:v>0.81967213114754101</c:v>
                </c:pt>
                <c:pt idx="24737">
                  <c:v>0.83606557377049096</c:v>
                </c:pt>
                <c:pt idx="24738">
                  <c:v>0.85245901639344202</c:v>
                </c:pt>
                <c:pt idx="24739">
                  <c:v>0.86885245901639296</c:v>
                </c:pt>
                <c:pt idx="24740">
                  <c:v>0.88524590163934402</c:v>
                </c:pt>
                <c:pt idx="24741">
                  <c:v>0.90163934426229497</c:v>
                </c:pt>
                <c:pt idx="24742">
                  <c:v>0.91803278688524503</c:v>
                </c:pt>
                <c:pt idx="24743">
                  <c:v>0.93442622950819598</c:v>
                </c:pt>
                <c:pt idx="24744">
                  <c:v>0.95081967213114704</c:v>
                </c:pt>
                <c:pt idx="24745">
                  <c:v>0.96721311475409799</c:v>
                </c:pt>
                <c:pt idx="24746">
                  <c:v>0.98360655737704905</c:v>
                </c:pt>
                <c:pt idx="24747">
                  <c:v>0</c:v>
                </c:pt>
                <c:pt idx="24748">
                  <c:v>1.51515151515151E-2</c:v>
                </c:pt>
                <c:pt idx="24749">
                  <c:v>3.03030303030303E-2</c:v>
                </c:pt>
                <c:pt idx="24750">
                  <c:v>4.54545454545454E-2</c:v>
                </c:pt>
                <c:pt idx="24751">
                  <c:v>6.0606060606060601E-2</c:v>
                </c:pt>
                <c:pt idx="24752">
                  <c:v>7.5757575757575704E-2</c:v>
                </c:pt>
                <c:pt idx="24753">
                  <c:v>9.0909090909090898E-2</c:v>
                </c:pt>
                <c:pt idx="24754">
                  <c:v>0.10606060606060599</c:v>
                </c:pt>
                <c:pt idx="24755">
                  <c:v>0.12121212121212099</c:v>
                </c:pt>
                <c:pt idx="24756">
                  <c:v>0.13636363636363599</c:v>
                </c:pt>
                <c:pt idx="24757">
                  <c:v>0.15151515151515099</c:v>
                </c:pt>
                <c:pt idx="24758">
                  <c:v>0.16666666666666599</c:v>
                </c:pt>
                <c:pt idx="24759">
                  <c:v>0.18181818181818099</c:v>
                </c:pt>
                <c:pt idx="24760">
                  <c:v>0.19696969696969599</c:v>
                </c:pt>
                <c:pt idx="24761">
                  <c:v>0.21212121212121199</c:v>
                </c:pt>
                <c:pt idx="24762">
                  <c:v>0.22727272727272699</c:v>
                </c:pt>
                <c:pt idx="24763">
                  <c:v>0.24242424242424199</c:v>
                </c:pt>
                <c:pt idx="24764">
                  <c:v>0.25757575757575701</c:v>
                </c:pt>
                <c:pt idx="24765">
                  <c:v>0.27272727272727199</c:v>
                </c:pt>
                <c:pt idx="24766">
                  <c:v>0.28787878787878701</c:v>
                </c:pt>
                <c:pt idx="24767">
                  <c:v>0.30303030303030298</c:v>
                </c:pt>
                <c:pt idx="24768">
                  <c:v>0.31818181818181801</c:v>
                </c:pt>
                <c:pt idx="24769">
                  <c:v>0.33333333333333298</c:v>
                </c:pt>
                <c:pt idx="24770">
                  <c:v>0.34848484848484801</c:v>
                </c:pt>
                <c:pt idx="24771">
                  <c:v>0.36363636363636298</c:v>
                </c:pt>
                <c:pt idx="24772">
                  <c:v>0.37878787878787801</c:v>
                </c:pt>
                <c:pt idx="24773">
                  <c:v>0.39393939393939298</c:v>
                </c:pt>
                <c:pt idx="24774">
                  <c:v>0.40909090909090901</c:v>
                </c:pt>
                <c:pt idx="24775">
                  <c:v>0.42424242424242398</c:v>
                </c:pt>
                <c:pt idx="24776">
                  <c:v>0.439393939393939</c:v>
                </c:pt>
                <c:pt idx="24777">
                  <c:v>0.45454545454545398</c:v>
                </c:pt>
                <c:pt idx="24778">
                  <c:v>0.469696969696969</c:v>
                </c:pt>
                <c:pt idx="24779">
                  <c:v>0.48484848484848397</c:v>
                </c:pt>
                <c:pt idx="24780">
                  <c:v>0.5</c:v>
                </c:pt>
                <c:pt idx="24781">
                  <c:v>0.51515151515151503</c:v>
                </c:pt>
                <c:pt idx="24782">
                  <c:v>0.53030303030303005</c:v>
                </c:pt>
                <c:pt idx="24783">
                  <c:v>0.54545454545454497</c:v>
                </c:pt>
                <c:pt idx="24784">
                  <c:v>0.56060606060606</c:v>
                </c:pt>
                <c:pt idx="24785">
                  <c:v>0.57575757575757502</c:v>
                </c:pt>
                <c:pt idx="24786">
                  <c:v>0.59090909090909005</c:v>
                </c:pt>
                <c:pt idx="24787">
                  <c:v>0.60606060606060597</c:v>
                </c:pt>
                <c:pt idx="24788">
                  <c:v>0.62121212121212099</c:v>
                </c:pt>
                <c:pt idx="24789">
                  <c:v>0.63636363636363602</c:v>
                </c:pt>
                <c:pt idx="24790">
                  <c:v>0.65151515151515105</c:v>
                </c:pt>
                <c:pt idx="24791">
                  <c:v>0.66666666666666596</c:v>
                </c:pt>
                <c:pt idx="24792">
                  <c:v>0.68181818181818099</c:v>
                </c:pt>
                <c:pt idx="24793">
                  <c:v>0.69696969696969702</c:v>
                </c:pt>
                <c:pt idx="24794">
                  <c:v>0.71212121212121204</c:v>
                </c:pt>
                <c:pt idx="24795">
                  <c:v>0.72727272727272696</c:v>
                </c:pt>
                <c:pt idx="24796">
                  <c:v>0.74242424242424199</c:v>
                </c:pt>
                <c:pt idx="24797">
                  <c:v>0.75757575757575701</c:v>
                </c:pt>
                <c:pt idx="24798">
                  <c:v>0.77272727272727204</c:v>
                </c:pt>
                <c:pt idx="24799">
                  <c:v>0.78787878787878696</c:v>
                </c:pt>
                <c:pt idx="24800">
                  <c:v>0.80303030303030298</c:v>
                </c:pt>
                <c:pt idx="24801">
                  <c:v>0.81818181818181801</c:v>
                </c:pt>
                <c:pt idx="24802">
                  <c:v>0.83333333333333304</c:v>
                </c:pt>
                <c:pt idx="24803">
                  <c:v>0.84848484848484795</c:v>
                </c:pt>
                <c:pt idx="24804">
                  <c:v>0.86363636363636298</c:v>
                </c:pt>
                <c:pt idx="24805">
                  <c:v>0.87878787878787801</c:v>
                </c:pt>
                <c:pt idx="24806">
                  <c:v>0.89393939393939303</c:v>
                </c:pt>
                <c:pt idx="24807">
                  <c:v>0.90909090909090895</c:v>
                </c:pt>
                <c:pt idx="24808">
                  <c:v>0.92424242424242398</c:v>
                </c:pt>
                <c:pt idx="24809">
                  <c:v>0.939393939393939</c:v>
                </c:pt>
                <c:pt idx="24810">
                  <c:v>0.95454545454545403</c:v>
                </c:pt>
                <c:pt idx="24811">
                  <c:v>0.96969696969696895</c:v>
                </c:pt>
                <c:pt idx="24812">
                  <c:v>0.98484848484848397</c:v>
                </c:pt>
                <c:pt idx="24813">
                  <c:v>0</c:v>
                </c:pt>
                <c:pt idx="24814">
                  <c:v>1.5625E-2</c:v>
                </c:pt>
                <c:pt idx="24815">
                  <c:v>3.125E-2</c:v>
                </c:pt>
                <c:pt idx="24816">
                  <c:v>4.6875E-2</c:v>
                </c:pt>
                <c:pt idx="24817">
                  <c:v>6.25E-2</c:v>
                </c:pt>
                <c:pt idx="24818">
                  <c:v>7.8125E-2</c:v>
                </c:pt>
                <c:pt idx="24819">
                  <c:v>9.375E-2</c:v>
                </c:pt>
                <c:pt idx="24820">
                  <c:v>0.109375</c:v>
                </c:pt>
                <c:pt idx="24821">
                  <c:v>0.125</c:v>
                </c:pt>
                <c:pt idx="24822">
                  <c:v>0.140625</c:v>
                </c:pt>
                <c:pt idx="24823">
                  <c:v>0.15625</c:v>
                </c:pt>
                <c:pt idx="24824">
                  <c:v>0.171875</c:v>
                </c:pt>
                <c:pt idx="24825">
                  <c:v>0.1875</c:v>
                </c:pt>
                <c:pt idx="24826">
                  <c:v>0.203125</c:v>
                </c:pt>
                <c:pt idx="24827">
                  <c:v>0.21875</c:v>
                </c:pt>
                <c:pt idx="24828">
                  <c:v>0.234375</c:v>
                </c:pt>
                <c:pt idx="24829">
                  <c:v>0.25</c:v>
                </c:pt>
                <c:pt idx="24830">
                  <c:v>0.265625</c:v>
                </c:pt>
                <c:pt idx="24831">
                  <c:v>0.28125</c:v>
                </c:pt>
                <c:pt idx="24832">
                  <c:v>0.296875</c:v>
                </c:pt>
                <c:pt idx="24833">
                  <c:v>0.3125</c:v>
                </c:pt>
                <c:pt idx="24834">
                  <c:v>0.328125</c:v>
                </c:pt>
                <c:pt idx="24835">
                  <c:v>0.34375</c:v>
                </c:pt>
                <c:pt idx="24836">
                  <c:v>0.359375</c:v>
                </c:pt>
                <c:pt idx="24837">
                  <c:v>0.375</c:v>
                </c:pt>
                <c:pt idx="24838">
                  <c:v>0.390625</c:v>
                </c:pt>
                <c:pt idx="24839">
                  <c:v>0.40625</c:v>
                </c:pt>
                <c:pt idx="24840">
                  <c:v>0.421875</c:v>
                </c:pt>
                <c:pt idx="24841">
                  <c:v>0.4375</c:v>
                </c:pt>
                <c:pt idx="24842">
                  <c:v>0.453125</c:v>
                </c:pt>
                <c:pt idx="24843">
                  <c:v>0.46875</c:v>
                </c:pt>
                <c:pt idx="24844">
                  <c:v>0.484375</c:v>
                </c:pt>
                <c:pt idx="24845">
                  <c:v>0.5</c:v>
                </c:pt>
                <c:pt idx="24846">
                  <c:v>0.515625</c:v>
                </c:pt>
                <c:pt idx="24847">
                  <c:v>0.53125</c:v>
                </c:pt>
                <c:pt idx="24848">
                  <c:v>0.546875</c:v>
                </c:pt>
                <c:pt idx="24849">
                  <c:v>0.5625</c:v>
                </c:pt>
                <c:pt idx="24850">
                  <c:v>0.578125</c:v>
                </c:pt>
                <c:pt idx="24851">
                  <c:v>0.59375</c:v>
                </c:pt>
                <c:pt idx="24852">
                  <c:v>0.609375</c:v>
                </c:pt>
                <c:pt idx="24853">
                  <c:v>0.625</c:v>
                </c:pt>
                <c:pt idx="24854">
                  <c:v>0.640625</c:v>
                </c:pt>
                <c:pt idx="24855">
                  <c:v>0.65625</c:v>
                </c:pt>
                <c:pt idx="24856">
                  <c:v>0.671875</c:v>
                </c:pt>
                <c:pt idx="24857">
                  <c:v>0.6875</c:v>
                </c:pt>
                <c:pt idx="24858">
                  <c:v>0.703125</c:v>
                </c:pt>
                <c:pt idx="24859">
                  <c:v>0.71875</c:v>
                </c:pt>
                <c:pt idx="24860">
                  <c:v>0.734375</c:v>
                </c:pt>
                <c:pt idx="24861">
                  <c:v>0.75</c:v>
                </c:pt>
                <c:pt idx="24862">
                  <c:v>0.765625</c:v>
                </c:pt>
                <c:pt idx="24863">
                  <c:v>0.78125</c:v>
                </c:pt>
                <c:pt idx="24864">
                  <c:v>0.796875</c:v>
                </c:pt>
                <c:pt idx="24865">
                  <c:v>0.8125</c:v>
                </c:pt>
                <c:pt idx="24866">
                  <c:v>0.828125</c:v>
                </c:pt>
                <c:pt idx="24867">
                  <c:v>0.84375</c:v>
                </c:pt>
                <c:pt idx="24868">
                  <c:v>0.859375</c:v>
                </c:pt>
                <c:pt idx="24869">
                  <c:v>0.875</c:v>
                </c:pt>
                <c:pt idx="24870">
                  <c:v>0.890625</c:v>
                </c:pt>
                <c:pt idx="24871">
                  <c:v>0.90625</c:v>
                </c:pt>
                <c:pt idx="24872">
                  <c:v>0.921875</c:v>
                </c:pt>
                <c:pt idx="24873">
                  <c:v>0.9375</c:v>
                </c:pt>
                <c:pt idx="24874">
                  <c:v>0.953125</c:v>
                </c:pt>
                <c:pt idx="24875">
                  <c:v>0.96875</c:v>
                </c:pt>
                <c:pt idx="24876">
                  <c:v>0.984375</c:v>
                </c:pt>
                <c:pt idx="24877">
                  <c:v>0</c:v>
                </c:pt>
                <c:pt idx="24878">
                  <c:v>2.3255813953488299E-2</c:v>
                </c:pt>
                <c:pt idx="24879">
                  <c:v>4.6511627906976702E-2</c:v>
                </c:pt>
                <c:pt idx="24880">
                  <c:v>6.9767441860465101E-2</c:v>
                </c:pt>
                <c:pt idx="24881">
                  <c:v>9.3023255813953404E-2</c:v>
                </c:pt>
                <c:pt idx="24882">
                  <c:v>0.116279069767441</c:v>
                </c:pt>
                <c:pt idx="24883">
                  <c:v>0.13953488372093001</c:v>
                </c:pt>
                <c:pt idx="24884">
                  <c:v>0.16279069767441801</c:v>
                </c:pt>
                <c:pt idx="24885">
                  <c:v>0.186046511627906</c:v>
                </c:pt>
                <c:pt idx="24886">
                  <c:v>0.209302325581395</c:v>
                </c:pt>
                <c:pt idx="24887">
                  <c:v>0.232558139534883</c:v>
                </c:pt>
                <c:pt idx="24888">
                  <c:v>0.25581395348837199</c:v>
                </c:pt>
                <c:pt idx="24889">
                  <c:v>0.27906976744186002</c:v>
                </c:pt>
                <c:pt idx="24890">
                  <c:v>0.30232558139534799</c:v>
                </c:pt>
                <c:pt idx="24891">
                  <c:v>0.32558139534883701</c:v>
                </c:pt>
                <c:pt idx="24892">
                  <c:v>0.34883720930232498</c:v>
                </c:pt>
                <c:pt idx="24893">
                  <c:v>0.372093023255813</c:v>
                </c:pt>
                <c:pt idx="24894">
                  <c:v>0.39534883720930197</c:v>
                </c:pt>
                <c:pt idx="24895">
                  <c:v>0.41860465116279</c:v>
                </c:pt>
                <c:pt idx="24896">
                  <c:v>0.44186046511627902</c:v>
                </c:pt>
                <c:pt idx="24897">
                  <c:v>0.46511627906976699</c:v>
                </c:pt>
                <c:pt idx="24898">
                  <c:v>0.48837209302325502</c:v>
                </c:pt>
                <c:pt idx="24899">
                  <c:v>0.51162790697674398</c:v>
                </c:pt>
                <c:pt idx="24900">
                  <c:v>0.53488372093023195</c:v>
                </c:pt>
                <c:pt idx="24901">
                  <c:v>0.55813953488372003</c:v>
                </c:pt>
                <c:pt idx="24902">
                  <c:v>0.581395348837209</c:v>
                </c:pt>
                <c:pt idx="24903">
                  <c:v>0.60465116279069697</c:v>
                </c:pt>
                <c:pt idx="24904">
                  <c:v>0.62790697674418605</c:v>
                </c:pt>
                <c:pt idx="24905">
                  <c:v>0.65116279069767402</c:v>
                </c:pt>
                <c:pt idx="24906">
                  <c:v>0.67441860465116199</c:v>
                </c:pt>
                <c:pt idx="24907">
                  <c:v>0.69767441860465096</c:v>
                </c:pt>
                <c:pt idx="24908">
                  <c:v>0.72093023255813904</c:v>
                </c:pt>
                <c:pt idx="24909">
                  <c:v>0.74418604651162701</c:v>
                </c:pt>
                <c:pt idx="24910">
                  <c:v>0.76744186046511598</c:v>
                </c:pt>
                <c:pt idx="24911">
                  <c:v>0.79069767441860395</c:v>
                </c:pt>
                <c:pt idx="24912">
                  <c:v>0.81395348837209303</c:v>
                </c:pt>
                <c:pt idx="24913">
                  <c:v>0.837209302325581</c:v>
                </c:pt>
                <c:pt idx="24914">
                  <c:v>0.86046511627906896</c:v>
                </c:pt>
                <c:pt idx="24915">
                  <c:v>0.88372093023255804</c:v>
                </c:pt>
                <c:pt idx="24916">
                  <c:v>0.90697674418604601</c:v>
                </c:pt>
                <c:pt idx="24917">
                  <c:v>0.93023255813953398</c:v>
                </c:pt>
                <c:pt idx="24918">
                  <c:v>0.95348837209302295</c:v>
                </c:pt>
                <c:pt idx="24919">
                  <c:v>0.97674418604651103</c:v>
                </c:pt>
                <c:pt idx="24920">
                  <c:v>0</c:v>
                </c:pt>
                <c:pt idx="24921">
                  <c:v>0.04</c:v>
                </c:pt>
                <c:pt idx="24922">
                  <c:v>0.08</c:v>
                </c:pt>
                <c:pt idx="24923">
                  <c:v>0.12</c:v>
                </c:pt>
                <c:pt idx="24924">
                  <c:v>0.16</c:v>
                </c:pt>
                <c:pt idx="24925">
                  <c:v>0.2</c:v>
                </c:pt>
                <c:pt idx="24926">
                  <c:v>0.24</c:v>
                </c:pt>
                <c:pt idx="24927">
                  <c:v>0.28000000000000003</c:v>
                </c:pt>
                <c:pt idx="24928">
                  <c:v>0.32</c:v>
                </c:pt>
                <c:pt idx="24929">
                  <c:v>0.36</c:v>
                </c:pt>
                <c:pt idx="24930">
                  <c:v>0.4</c:v>
                </c:pt>
                <c:pt idx="24931">
                  <c:v>0.44</c:v>
                </c:pt>
                <c:pt idx="24932">
                  <c:v>0.48</c:v>
                </c:pt>
                <c:pt idx="24933">
                  <c:v>0.52</c:v>
                </c:pt>
                <c:pt idx="24934">
                  <c:v>0.56000000000000005</c:v>
                </c:pt>
                <c:pt idx="24935">
                  <c:v>0.6</c:v>
                </c:pt>
                <c:pt idx="24936">
                  <c:v>0.64</c:v>
                </c:pt>
                <c:pt idx="24937">
                  <c:v>0.68</c:v>
                </c:pt>
                <c:pt idx="24938">
                  <c:v>0.72</c:v>
                </c:pt>
                <c:pt idx="24939">
                  <c:v>0.76</c:v>
                </c:pt>
                <c:pt idx="24940">
                  <c:v>0.8</c:v>
                </c:pt>
                <c:pt idx="24941">
                  <c:v>0.84</c:v>
                </c:pt>
                <c:pt idx="24942">
                  <c:v>0.88</c:v>
                </c:pt>
                <c:pt idx="24943">
                  <c:v>0.92</c:v>
                </c:pt>
                <c:pt idx="24944">
                  <c:v>0.96</c:v>
                </c:pt>
                <c:pt idx="24945">
                  <c:v>0</c:v>
                </c:pt>
                <c:pt idx="24946">
                  <c:v>7.1428571428571397E-2</c:v>
                </c:pt>
                <c:pt idx="24947">
                  <c:v>0.14285714285714199</c:v>
                </c:pt>
                <c:pt idx="24948">
                  <c:v>0.214285714285714</c:v>
                </c:pt>
                <c:pt idx="24949">
                  <c:v>0.28571428571428498</c:v>
                </c:pt>
                <c:pt idx="24950">
                  <c:v>0.35714285714285698</c:v>
                </c:pt>
                <c:pt idx="24951">
                  <c:v>0.42857142857142799</c:v>
                </c:pt>
                <c:pt idx="24952">
                  <c:v>0.5</c:v>
                </c:pt>
                <c:pt idx="24953">
                  <c:v>0.57142857142857095</c:v>
                </c:pt>
                <c:pt idx="24954">
                  <c:v>0.64285714285714202</c:v>
                </c:pt>
                <c:pt idx="24955">
                  <c:v>0.71428571428571397</c:v>
                </c:pt>
                <c:pt idx="24956">
                  <c:v>0.78571428571428503</c:v>
                </c:pt>
                <c:pt idx="24957">
                  <c:v>0.85714285714285698</c:v>
                </c:pt>
                <c:pt idx="24958">
                  <c:v>0.92857142857142805</c:v>
                </c:pt>
                <c:pt idx="24959">
                  <c:v>0</c:v>
                </c:pt>
                <c:pt idx="24960">
                  <c:v>1.01010101010101E-2</c:v>
                </c:pt>
                <c:pt idx="24961">
                  <c:v>2.02020202020202E-2</c:v>
                </c:pt>
                <c:pt idx="24962">
                  <c:v>3.03030303030303E-2</c:v>
                </c:pt>
                <c:pt idx="24963">
                  <c:v>4.0404040404040401E-2</c:v>
                </c:pt>
                <c:pt idx="24964">
                  <c:v>5.0505050505050497E-2</c:v>
                </c:pt>
                <c:pt idx="24965">
                  <c:v>6.0606060606060601E-2</c:v>
                </c:pt>
                <c:pt idx="24966">
                  <c:v>7.0707070707070704E-2</c:v>
                </c:pt>
                <c:pt idx="24967">
                  <c:v>8.0808080808080801E-2</c:v>
                </c:pt>
                <c:pt idx="24968">
                  <c:v>9.0909090909090898E-2</c:v>
                </c:pt>
                <c:pt idx="24969">
                  <c:v>0.10101010101010099</c:v>
                </c:pt>
                <c:pt idx="24970">
                  <c:v>0.11111111111111099</c:v>
                </c:pt>
                <c:pt idx="24971">
                  <c:v>0.12121212121212099</c:v>
                </c:pt>
                <c:pt idx="24972">
                  <c:v>0.13131313131313099</c:v>
                </c:pt>
                <c:pt idx="24973">
                  <c:v>0.14141414141414099</c:v>
                </c:pt>
                <c:pt idx="24974">
                  <c:v>0.15151515151515099</c:v>
                </c:pt>
                <c:pt idx="24975">
                  <c:v>0.16161616161616099</c:v>
                </c:pt>
                <c:pt idx="24976">
                  <c:v>0.17171717171717099</c:v>
                </c:pt>
                <c:pt idx="24977">
                  <c:v>0.18181818181818099</c:v>
                </c:pt>
                <c:pt idx="24978">
                  <c:v>0.19191919191919099</c:v>
                </c:pt>
                <c:pt idx="24979">
                  <c:v>0.20202020202020199</c:v>
                </c:pt>
                <c:pt idx="24980">
                  <c:v>0.21212121212121199</c:v>
                </c:pt>
                <c:pt idx="24981">
                  <c:v>0.22222222222222199</c:v>
                </c:pt>
                <c:pt idx="24982">
                  <c:v>0.23232323232323199</c:v>
                </c:pt>
                <c:pt idx="24983">
                  <c:v>0.24242424242424199</c:v>
                </c:pt>
                <c:pt idx="24984">
                  <c:v>0.25252525252525199</c:v>
                </c:pt>
                <c:pt idx="24985">
                  <c:v>0.26262626262626199</c:v>
                </c:pt>
                <c:pt idx="24986">
                  <c:v>0.27272727272727199</c:v>
                </c:pt>
                <c:pt idx="24987">
                  <c:v>0.28282828282828198</c:v>
                </c:pt>
                <c:pt idx="24988">
                  <c:v>0.29292929292929198</c:v>
                </c:pt>
                <c:pt idx="24989">
                  <c:v>0.30303030303030298</c:v>
                </c:pt>
                <c:pt idx="24990">
                  <c:v>0.31313131313131298</c:v>
                </c:pt>
                <c:pt idx="24991">
                  <c:v>0.32323232323232298</c:v>
                </c:pt>
                <c:pt idx="24992">
                  <c:v>0.33333333333333298</c:v>
                </c:pt>
                <c:pt idx="24993">
                  <c:v>0.34343434343434298</c:v>
                </c:pt>
                <c:pt idx="24994">
                  <c:v>0.35353535353535298</c:v>
                </c:pt>
                <c:pt idx="24995">
                  <c:v>0.36363636363636298</c:v>
                </c:pt>
                <c:pt idx="24996">
                  <c:v>0.37373737373737298</c:v>
                </c:pt>
                <c:pt idx="24997">
                  <c:v>0.38383838383838298</c:v>
                </c:pt>
                <c:pt idx="24998">
                  <c:v>0.39393939393939298</c:v>
                </c:pt>
                <c:pt idx="24999">
                  <c:v>0.40404040404040398</c:v>
                </c:pt>
                <c:pt idx="25000">
                  <c:v>0.41414141414141398</c:v>
                </c:pt>
                <c:pt idx="25001">
                  <c:v>0.42424242424242398</c:v>
                </c:pt>
                <c:pt idx="25002">
                  <c:v>0.43434343434343398</c:v>
                </c:pt>
                <c:pt idx="25003">
                  <c:v>0.44444444444444398</c:v>
                </c:pt>
                <c:pt idx="25004">
                  <c:v>0.45454545454545398</c:v>
                </c:pt>
                <c:pt idx="25005">
                  <c:v>0.46464646464646397</c:v>
                </c:pt>
                <c:pt idx="25006">
                  <c:v>0.47474747474747397</c:v>
                </c:pt>
                <c:pt idx="25007">
                  <c:v>0.48484848484848397</c:v>
                </c:pt>
                <c:pt idx="25008">
                  <c:v>0.49494949494949497</c:v>
                </c:pt>
                <c:pt idx="25009">
                  <c:v>0.50505050505050497</c:v>
                </c:pt>
                <c:pt idx="25010">
                  <c:v>0.51515151515151503</c:v>
                </c:pt>
                <c:pt idx="25011">
                  <c:v>0.52525252525252497</c:v>
                </c:pt>
                <c:pt idx="25012">
                  <c:v>0.53535353535353503</c:v>
                </c:pt>
                <c:pt idx="25013">
                  <c:v>0.54545454545454497</c:v>
                </c:pt>
                <c:pt idx="25014">
                  <c:v>0.55555555555555503</c:v>
                </c:pt>
                <c:pt idx="25015">
                  <c:v>0.56565656565656497</c:v>
                </c:pt>
                <c:pt idx="25016">
                  <c:v>0.57575757575757502</c:v>
                </c:pt>
                <c:pt idx="25017">
                  <c:v>0.58585858585858497</c:v>
                </c:pt>
                <c:pt idx="25018">
                  <c:v>0.59595959595959502</c:v>
                </c:pt>
                <c:pt idx="25019">
                  <c:v>0.60606060606060597</c:v>
                </c:pt>
                <c:pt idx="25020">
                  <c:v>0.61616161616161602</c:v>
                </c:pt>
                <c:pt idx="25021">
                  <c:v>0.62626262626262597</c:v>
                </c:pt>
                <c:pt idx="25022">
                  <c:v>0.63636363636363602</c:v>
                </c:pt>
                <c:pt idx="25023">
                  <c:v>0.64646464646464596</c:v>
                </c:pt>
                <c:pt idx="25024">
                  <c:v>0.65656565656565602</c:v>
                </c:pt>
                <c:pt idx="25025">
                  <c:v>0.66666666666666596</c:v>
                </c:pt>
                <c:pt idx="25026">
                  <c:v>0.67676767676767602</c:v>
                </c:pt>
                <c:pt idx="25027">
                  <c:v>0.68686868686868596</c:v>
                </c:pt>
                <c:pt idx="25028">
                  <c:v>0.69696969696969702</c:v>
                </c:pt>
                <c:pt idx="25029">
                  <c:v>0.70707070707070696</c:v>
                </c:pt>
                <c:pt idx="25030">
                  <c:v>0.71717171717171702</c:v>
                </c:pt>
                <c:pt idx="25031">
                  <c:v>0.72727272727272696</c:v>
                </c:pt>
                <c:pt idx="25032">
                  <c:v>0.73737373737373701</c:v>
                </c:pt>
                <c:pt idx="25033">
                  <c:v>0.74747474747474696</c:v>
                </c:pt>
                <c:pt idx="25034">
                  <c:v>0.75757575757575701</c:v>
                </c:pt>
                <c:pt idx="25035">
                  <c:v>0.76767676767676696</c:v>
                </c:pt>
                <c:pt idx="25036">
                  <c:v>0.77777777777777701</c:v>
                </c:pt>
                <c:pt idx="25037">
                  <c:v>0.78787878787878696</c:v>
                </c:pt>
                <c:pt idx="25038">
                  <c:v>0.79797979797979801</c:v>
                </c:pt>
                <c:pt idx="25039">
                  <c:v>0.80808080808080796</c:v>
                </c:pt>
                <c:pt idx="25040">
                  <c:v>0.81818181818181801</c:v>
                </c:pt>
                <c:pt idx="25041">
                  <c:v>0.82828282828282795</c:v>
                </c:pt>
                <c:pt idx="25042">
                  <c:v>0.83838383838383801</c:v>
                </c:pt>
                <c:pt idx="25043">
                  <c:v>0.84848484848484795</c:v>
                </c:pt>
                <c:pt idx="25044">
                  <c:v>0.85858585858585801</c:v>
                </c:pt>
                <c:pt idx="25045">
                  <c:v>0.86868686868686795</c:v>
                </c:pt>
                <c:pt idx="25046">
                  <c:v>0.87878787878787801</c:v>
                </c:pt>
                <c:pt idx="25047">
                  <c:v>0.88888888888888795</c:v>
                </c:pt>
                <c:pt idx="25048">
                  <c:v>0.89898989898989901</c:v>
                </c:pt>
                <c:pt idx="25049">
                  <c:v>0.90909090909090895</c:v>
                </c:pt>
                <c:pt idx="25050">
                  <c:v>0.919191919191919</c:v>
                </c:pt>
                <c:pt idx="25051">
                  <c:v>0.92929292929292895</c:v>
                </c:pt>
                <c:pt idx="25052">
                  <c:v>0.939393939393939</c:v>
                </c:pt>
                <c:pt idx="25053">
                  <c:v>0.94949494949494895</c:v>
                </c:pt>
                <c:pt idx="25054">
                  <c:v>0.959595959595959</c:v>
                </c:pt>
                <c:pt idx="25055">
                  <c:v>0.96969696969696895</c:v>
                </c:pt>
                <c:pt idx="25056">
                  <c:v>0.979797979797979</c:v>
                </c:pt>
                <c:pt idx="25057">
                  <c:v>0.98989898989898994</c:v>
                </c:pt>
                <c:pt idx="25058">
                  <c:v>0</c:v>
                </c:pt>
                <c:pt idx="25059">
                  <c:v>1.1904761904761901E-2</c:v>
                </c:pt>
                <c:pt idx="25060">
                  <c:v>2.3809523809523801E-2</c:v>
                </c:pt>
                <c:pt idx="25061">
                  <c:v>3.5714285714285698E-2</c:v>
                </c:pt>
                <c:pt idx="25062">
                  <c:v>4.7619047619047603E-2</c:v>
                </c:pt>
                <c:pt idx="25063">
                  <c:v>5.95238095238095E-2</c:v>
                </c:pt>
                <c:pt idx="25064">
                  <c:v>7.1428571428571397E-2</c:v>
                </c:pt>
                <c:pt idx="25065">
                  <c:v>8.3333333333333301E-2</c:v>
                </c:pt>
                <c:pt idx="25066">
                  <c:v>9.5238095238095205E-2</c:v>
                </c:pt>
                <c:pt idx="25067">
                  <c:v>0.107142857142857</c:v>
                </c:pt>
                <c:pt idx="25068">
                  <c:v>0.119047619047619</c:v>
                </c:pt>
                <c:pt idx="25069">
                  <c:v>0.13095238095237999</c:v>
                </c:pt>
                <c:pt idx="25070">
                  <c:v>0.14285714285714199</c:v>
                </c:pt>
                <c:pt idx="25071">
                  <c:v>0.15476190476190399</c:v>
                </c:pt>
                <c:pt idx="25072">
                  <c:v>0.16666666666666599</c:v>
                </c:pt>
                <c:pt idx="25073">
                  <c:v>0.17857142857142799</c:v>
                </c:pt>
                <c:pt idx="25074">
                  <c:v>0.19047619047618999</c:v>
                </c:pt>
                <c:pt idx="25075">
                  <c:v>0.202380952380952</c:v>
                </c:pt>
                <c:pt idx="25076">
                  <c:v>0.214285714285714</c:v>
                </c:pt>
                <c:pt idx="25077">
                  <c:v>0.226190476190476</c:v>
                </c:pt>
                <c:pt idx="25078">
                  <c:v>0.238095238095238</c:v>
                </c:pt>
                <c:pt idx="25079">
                  <c:v>0.25</c:v>
                </c:pt>
                <c:pt idx="25080">
                  <c:v>0.26190476190476097</c:v>
                </c:pt>
                <c:pt idx="25081">
                  <c:v>0.273809523809523</c:v>
                </c:pt>
                <c:pt idx="25082">
                  <c:v>0.28571428571428498</c:v>
                </c:pt>
                <c:pt idx="25083">
                  <c:v>0.29761904761904701</c:v>
                </c:pt>
                <c:pt idx="25084">
                  <c:v>0.30952380952380898</c:v>
                </c:pt>
                <c:pt idx="25085">
                  <c:v>0.32142857142857101</c:v>
                </c:pt>
                <c:pt idx="25086">
                  <c:v>0.33333333333333298</c:v>
                </c:pt>
                <c:pt idx="25087">
                  <c:v>0.34523809523809501</c:v>
                </c:pt>
                <c:pt idx="25088">
                  <c:v>0.35714285714285698</c:v>
                </c:pt>
                <c:pt idx="25089">
                  <c:v>0.36904761904761901</c:v>
                </c:pt>
                <c:pt idx="25090">
                  <c:v>0.38095238095237999</c:v>
                </c:pt>
                <c:pt idx="25091">
                  <c:v>0.39285714285714202</c:v>
                </c:pt>
                <c:pt idx="25092">
                  <c:v>0.40476190476190399</c:v>
                </c:pt>
                <c:pt idx="25093">
                  <c:v>0.41666666666666602</c:v>
                </c:pt>
                <c:pt idx="25094">
                  <c:v>0.42857142857142799</c:v>
                </c:pt>
                <c:pt idx="25095">
                  <c:v>0.44047619047619002</c:v>
                </c:pt>
                <c:pt idx="25096">
                  <c:v>0.452380952380952</c:v>
                </c:pt>
                <c:pt idx="25097">
                  <c:v>0.46428571428571402</c:v>
                </c:pt>
                <c:pt idx="25098">
                  <c:v>0.476190476190476</c:v>
                </c:pt>
                <c:pt idx="25099">
                  <c:v>0.48809523809523803</c:v>
                </c:pt>
                <c:pt idx="25100">
                  <c:v>0.5</c:v>
                </c:pt>
                <c:pt idx="25101">
                  <c:v>0.51190476190476097</c:v>
                </c:pt>
                <c:pt idx="25102">
                  <c:v>0.52380952380952295</c:v>
                </c:pt>
                <c:pt idx="25103">
                  <c:v>0.53571428571428503</c:v>
                </c:pt>
                <c:pt idx="25104">
                  <c:v>0.54761904761904701</c:v>
                </c:pt>
                <c:pt idx="25105">
                  <c:v>0.55952380952380898</c:v>
                </c:pt>
                <c:pt idx="25106">
                  <c:v>0.57142857142857095</c:v>
                </c:pt>
                <c:pt idx="25107">
                  <c:v>0.58333333333333304</c:v>
                </c:pt>
                <c:pt idx="25108">
                  <c:v>0.59523809523809501</c:v>
                </c:pt>
                <c:pt idx="25109">
                  <c:v>0.60714285714285698</c:v>
                </c:pt>
                <c:pt idx="25110">
                  <c:v>0.61904761904761896</c:v>
                </c:pt>
                <c:pt idx="25111">
                  <c:v>0.63095238095238004</c:v>
                </c:pt>
                <c:pt idx="25112">
                  <c:v>0.64285714285714202</c:v>
                </c:pt>
                <c:pt idx="25113">
                  <c:v>0.65476190476190399</c:v>
                </c:pt>
                <c:pt idx="25114">
                  <c:v>0.66666666666666596</c:v>
                </c:pt>
                <c:pt idx="25115">
                  <c:v>0.67857142857142805</c:v>
                </c:pt>
                <c:pt idx="25116">
                  <c:v>0.69047619047619002</c:v>
                </c:pt>
                <c:pt idx="25117">
                  <c:v>0.702380952380952</c:v>
                </c:pt>
                <c:pt idx="25118">
                  <c:v>0.71428571428571397</c:v>
                </c:pt>
                <c:pt idx="25119">
                  <c:v>0.72619047619047605</c:v>
                </c:pt>
                <c:pt idx="25120">
                  <c:v>0.73809523809523803</c:v>
                </c:pt>
                <c:pt idx="25121">
                  <c:v>0.75</c:v>
                </c:pt>
                <c:pt idx="25122">
                  <c:v>0.76190476190476097</c:v>
                </c:pt>
                <c:pt idx="25123">
                  <c:v>0.77380952380952295</c:v>
                </c:pt>
                <c:pt idx="25124">
                  <c:v>0.78571428571428503</c:v>
                </c:pt>
                <c:pt idx="25125">
                  <c:v>0.79761904761904701</c:v>
                </c:pt>
                <c:pt idx="25126">
                  <c:v>0.80952380952380898</c:v>
                </c:pt>
                <c:pt idx="25127">
                  <c:v>0.82142857142857095</c:v>
                </c:pt>
                <c:pt idx="25128">
                  <c:v>0.83333333333333304</c:v>
                </c:pt>
                <c:pt idx="25129">
                  <c:v>0.84523809523809501</c:v>
                </c:pt>
                <c:pt idx="25130">
                  <c:v>0.85714285714285698</c:v>
                </c:pt>
                <c:pt idx="25131">
                  <c:v>0.86904761904761896</c:v>
                </c:pt>
                <c:pt idx="25132">
                  <c:v>0.88095238095238004</c:v>
                </c:pt>
                <c:pt idx="25133">
                  <c:v>0.89285714285714202</c:v>
                </c:pt>
                <c:pt idx="25134">
                  <c:v>0.90476190476190399</c:v>
                </c:pt>
                <c:pt idx="25135">
                  <c:v>0.91666666666666596</c:v>
                </c:pt>
                <c:pt idx="25136">
                  <c:v>0.92857142857142805</c:v>
                </c:pt>
                <c:pt idx="25137">
                  <c:v>0.94047619047619002</c:v>
                </c:pt>
                <c:pt idx="25138">
                  <c:v>0.952380952380952</c:v>
                </c:pt>
                <c:pt idx="25139">
                  <c:v>0.96428571428571397</c:v>
                </c:pt>
                <c:pt idx="25140">
                  <c:v>0.97619047619047605</c:v>
                </c:pt>
                <c:pt idx="25141">
                  <c:v>0.98809523809523803</c:v>
                </c:pt>
                <c:pt idx="25142">
                  <c:v>0</c:v>
                </c:pt>
                <c:pt idx="25143">
                  <c:v>0.02</c:v>
                </c:pt>
                <c:pt idx="25144">
                  <c:v>0.04</c:v>
                </c:pt>
                <c:pt idx="25145">
                  <c:v>0.06</c:v>
                </c:pt>
                <c:pt idx="25146">
                  <c:v>0.08</c:v>
                </c:pt>
                <c:pt idx="25147">
                  <c:v>0.1</c:v>
                </c:pt>
                <c:pt idx="25148">
                  <c:v>0.12</c:v>
                </c:pt>
                <c:pt idx="25149">
                  <c:v>0.14000000000000001</c:v>
                </c:pt>
                <c:pt idx="25150">
                  <c:v>0.16</c:v>
                </c:pt>
                <c:pt idx="25151">
                  <c:v>0.18</c:v>
                </c:pt>
                <c:pt idx="25152">
                  <c:v>0.2</c:v>
                </c:pt>
                <c:pt idx="25153">
                  <c:v>0.22</c:v>
                </c:pt>
                <c:pt idx="25154">
                  <c:v>0.24</c:v>
                </c:pt>
                <c:pt idx="25155">
                  <c:v>0.26</c:v>
                </c:pt>
                <c:pt idx="25156">
                  <c:v>0.28000000000000003</c:v>
                </c:pt>
                <c:pt idx="25157">
                  <c:v>0.3</c:v>
                </c:pt>
                <c:pt idx="25158">
                  <c:v>0.32</c:v>
                </c:pt>
                <c:pt idx="25159">
                  <c:v>0.34</c:v>
                </c:pt>
                <c:pt idx="25160">
                  <c:v>0.36</c:v>
                </c:pt>
                <c:pt idx="25161">
                  <c:v>0.38</c:v>
                </c:pt>
                <c:pt idx="25162">
                  <c:v>0.4</c:v>
                </c:pt>
                <c:pt idx="25163">
                  <c:v>0.42</c:v>
                </c:pt>
                <c:pt idx="25164">
                  <c:v>0.44</c:v>
                </c:pt>
                <c:pt idx="25165">
                  <c:v>0.46</c:v>
                </c:pt>
                <c:pt idx="25166">
                  <c:v>0.48</c:v>
                </c:pt>
                <c:pt idx="25167">
                  <c:v>0.5</c:v>
                </c:pt>
                <c:pt idx="25168">
                  <c:v>0.52</c:v>
                </c:pt>
                <c:pt idx="25169">
                  <c:v>0.54</c:v>
                </c:pt>
                <c:pt idx="25170">
                  <c:v>0.56000000000000005</c:v>
                </c:pt>
                <c:pt idx="25171">
                  <c:v>0.57999999999999996</c:v>
                </c:pt>
                <c:pt idx="25172">
                  <c:v>0.6</c:v>
                </c:pt>
                <c:pt idx="25173">
                  <c:v>0.62</c:v>
                </c:pt>
                <c:pt idx="25174">
                  <c:v>0.64</c:v>
                </c:pt>
                <c:pt idx="25175">
                  <c:v>0.66</c:v>
                </c:pt>
                <c:pt idx="25176">
                  <c:v>0.68</c:v>
                </c:pt>
                <c:pt idx="25177">
                  <c:v>0.7</c:v>
                </c:pt>
                <c:pt idx="25178">
                  <c:v>0.72</c:v>
                </c:pt>
                <c:pt idx="25179">
                  <c:v>0.74</c:v>
                </c:pt>
                <c:pt idx="25180">
                  <c:v>0.76</c:v>
                </c:pt>
                <c:pt idx="25181">
                  <c:v>0.78</c:v>
                </c:pt>
                <c:pt idx="25182">
                  <c:v>0.8</c:v>
                </c:pt>
                <c:pt idx="25183">
                  <c:v>0.82</c:v>
                </c:pt>
                <c:pt idx="25184">
                  <c:v>0.84</c:v>
                </c:pt>
                <c:pt idx="25185">
                  <c:v>0.86</c:v>
                </c:pt>
                <c:pt idx="25186">
                  <c:v>0.88</c:v>
                </c:pt>
                <c:pt idx="25187">
                  <c:v>0.9</c:v>
                </c:pt>
                <c:pt idx="25188">
                  <c:v>0.92</c:v>
                </c:pt>
                <c:pt idx="25189">
                  <c:v>0.94</c:v>
                </c:pt>
                <c:pt idx="25190">
                  <c:v>0.96</c:v>
                </c:pt>
                <c:pt idx="25191">
                  <c:v>0.98</c:v>
                </c:pt>
                <c:pt idx="25192">
                  <c:v>0</c:v>
                </c:pt>
                <c:pt idx="25193">
                  <c:v>2.04081632653061E-2</c:v>
                </c:pt>
                <c:pt idx="25194">
                  <c:v>4.08163265306122E-2</c:v>
                </c:pt>
                <c:pt idx="25195">
                  <c:v>6.1224489795918297E-2</c:v>
                </c:pt>
                <c:pt idx="25196">
                  <c:v>8.16326530612244E-2</c:v>
                </c:pt>
                <c:pt idx="25197">
                  <c:v>0.10204081632653</c:v>
                </c:pt>
                <c:pt idx="25198">
                  <c:v>0.122448979591836</c:v>
                </c:pt>
                <c:pt idx="25199">
                  <c:v>0.14285714285714199</c:v>
                </c:pt>
                <c:pt idx="25200">
                  <c:v>0.163265306122448</c:v>
                </c:pt>
                <c:pt idx="25201">
                  <c:v>0.183673469387755</c:v>
                </c:pt>
                <c:pt idx="25202">
                  <c:v>0.20408163265306101</c:v>
                </c:pt>
                <c:pt idx="25203">
                  <c:v>0.22448979591836701</c:v>
                </c:pt>
                <c:pt idx="25204">
                  <c:v>0.24489795918367299</c:v>
                </c:pt>
                <c:pt idx="25205">
                  <c:v>0.265306122448979</c:v>
                </c:pt>
                <c:pt idx="25206">
                  <c:v>0.28571428571428498</c:v>
                </c:pt>
                <c:pt idx="25207">
                  <c:v>0.30612244897959101</c:v>
                </c:pt>
                <c:pt idx="25208">
                  <c:v>0.32653061224489699</c:v>
                </c:pt>
                <c:pt idx="25209">
                  <c:v>0.34693877551020402</c:v>
                </c:pt>
                <c:pt idx="25210">
                  <c:v>0.36734693877551</c:v>
                </c:pt>
                <c:pt idx="25211">
                  <c:v>0.38775510204081598</c:v>
                </c:pt>
                <c:pt idx="25212">
                  <c:v>0.40816326530612201</c:v>
                </c:pt>
                <c:pt idx="25213">
                  <c:v>0.42857142857142799</c:v>
                </c:pt>
                <c:pt idx="25214">
                  <c:v>0.44897959183673403</c:v>
                </c:pt>
                <c:pt idx="25215">
                  <c:v>0.46938775510204001</c:v>
                </c:pt>
                <c:pt idx="25216">
                  <c:v>0.48979591836734598</c:v>
                </c:pt>
                <c:pt idx="25217">
                  <c:v>0.51020408163265296</c:v>
                </c:pt>
                <c:pt idx="25218">
                  <c:v>0.530612244897959</c:v>
                </c:pt>
                <c:pt idx="25219">
                  <c:v>0.55102040816326503</c:v>
                </c:pt>
                <c:pt idx="25220">
                  <c:v>0.57142857142857095</c:v>
                </c:pt>
                <c:pt idx="25221">
                  <c:v>0.59183673469387699</c:v>
                </c:pt>
                <c:pt idx="25222">
                  <c:v>0.61224489795918302</c:v>
                </c:pt>
                <c:pt idx="25223">
                  <c:v>0.63265306122448906</c:v>
                </c:pt>
                <c:pt idx="25224">
                  <c:v>0.65306122448979498</c:v>
                </c:pt>
                <c:pt idx="25225">
                  <c:v>0.67346938775510201</c:v>
                </c:pt>
                <c:pt idx="25226">
                  <c:v>0.69387755102040805</c:v>
                </c:pt>
                <c:pt idx="25227">
                  <c:v>0.71428571428571397</c:v>
                </c:pt>
                <c:pt idx="25228">
                  <c:v>0.73469387755102</c:v>
                </c:pt>
                <c:pt idx="25229">
                  <c:v>0.75510204081632604</c:v>
                </c:pt>
                <c:pt idx="25230">
                  <c:v>0.77551020408163196</c:v>
                </c:pt>
                <c:pt idx="25231">
                  <c:v>0.79591836734693799</c:v>
                </c:pt>
                <c:pt idx="25232">
                  <c:v>0.81632653061224403</c:v>
                </c:pt>
                <c:pt idx="25233">
                  <c:v>0.83673469387755095</c:v>
                </c:pt>
                <c:pt idx="25234">
                  <c:v>0.85714285714285698</c:v>
                </c:pt>
                <c:pt idx="25235">
                  <c:v>0.87755102040816302</c:v>
                </c:pt>
                <c:pt idx="25236">
                  <c:v>0.89795918367346905</c:v>
                </c:pt>
                <c:pt idx="25237">
                  <c:v>0.91836734693877498</c:v>
                </c:pt>
                <c:pt idx="25238">
                  <c:v>0.93877551020408101</c:v>
                </c:pt>
                <c:pt idx="25239">
                  <c:v>0.95918367346938704</c:v>
                </c:pt>
                <c:pt idx="25240">
                  <c:v>0.97959183673469297</c:v>
                </c:pt>
                <c:pt idx="25241">
                  <c:v>0</c:v>
                </c:pt>
                <c:pt idx="25242">
                  <c:v>7.8740157480314907E-3</c:v>
                </c:pt>
                <c:pt idx="25243">
                  <c:v>1.5748031496062902E-2</c:v>
                </c:pt>
                <c:pt idx="25244">
                  <c:v>2.3622047244094401E-2</c:v>
                </c:pt>
                <c:pt idx="25245">
                  <c:v>3.1496062992125901E-2</c:v>
                </c:pt>
                <c:pt idx="25246">
                  <c:v>3.9370078740157403E-2</c:v>
                </c:pt>
                <c:pt idx="25247">
                  <c:v>4.7244094488188899E-2</c:v>
                </c:pt>
                <c:pt idx="25248">
                  <c:v>5.5118110236220402E-2</c:v>
                </c:pt>
                <c:pt idx="25249">
                  <c:v>6.2992125984251898E-2</c:v>
                </c:pt>
                <c:pt idx="25250">
                  <c:v>7.0866141732283394E-2</c:v>
                </c:pt>
                <c:pt idx="25251">
                  <c:v>7.8740157480314904E-2</c:v>
                </c:pt>
                <c:pt idx="25252">
                  <c:v>8.66141732283464E-2</c:v>
                </c:pt>
                <c:pt idx="25253">
                  <c:v>9.4488188976377896E-2</c:v>
                </c:pt>
                <c:pt idx="25254">
                  <c:v>0.102362204724409</c:v>
                </c:pt>
                <c:pt idx="25255">
                  <c:v>0.11023622047244</c:v>
                </c:pt>
                <c:pt idx="25256">
                  <c:v>0.118110236220472</c:v>
                </c:pt>
                <c:pt idx="25257">
                  <c:v>0.12598425196850299</c:v>
                </c:pt>
                <c:pt idx="25258">
                  <c:v>0.133858267716535</c:v>
                </c:pt>
                <c:pt idx="25259">
                  <c:v>0.14173228346456601</c:v>
                </c:pt>
                <c:pt idx="25260">
                  <c:v>0.14960629921259799</c:v>
                </c:pt>
                <c:pt idx="25261">
                  <c:v>0.157480314960629</c:v>
                </c:pt>
                <c:pt idx="25262">
                  <c:v>0.16535433070866101</c:v>
                </c:pt>
                <c:pt idx="25263">
                  <c:v>0.173228346456692</c:v>
                </c:pt>
                <c:pt idx="25264">
                  <c:v>0.181102362204724</c:v>
                </c:pt>
                <c:pt idx="25265">
                  <c:v>0.18897637795275499</c:v>
                </c:pt>
                <c:pt idx="25266">
                  <c:v>0.196850393700787</c:v>
                </c:pt>
                <c:pt idx="25267">
                  <c:v>0.20472440944881801</c:v>
                </c:pt>
                <c:pt idx="25268">
                  <c:v>0.21259842519684999</c:v>
                </c:pt>
                <c:pt idx="25269">
                  <c:v>0.220472440944881</c:v>
                </c:pt>
                <c:pt idx="25270">
                  <c:v>0.22834645669291301</c:v>
                </c:pt>
                <c:pt idx="25271">
                  <c:v>0.23622047244094399</c:v>
                </c:pt>
                <c:pt idx="25272">
                  <c:v>0.244094488188976</c:v>
                </c:pt>
                <c:pt idx="25273">
                  <c:v>0.25196850393700698</c:v>
                </c:pt>
                <c:pt idx="25274">
                  <c:v>0.25984251968503902</c:v>
                </c:pt>
                <c:pt idx="25275">
                  <c:v>0.26771653543307</c:v>
                </c:pt>
                <c:pt idx="25276">
                  <c:v>0.27559055118110198</c:v>
                </c:pt>
                <c:pt idx="25277">
                  <c:v>0.28346456692913302</c:v>
                </c:pt>
                <c:pt idx="25278">
                  <c:v>0.291338582677165</c:v>
                </c:pt>
                <c:pt idx="25279">
                  <c:v>0.29921259842519599</c:v>
                </c:pt>
                <c:pt idx="25280">
                  <c:v>0.30708661417322802</c:v>
                </c:pt>
                <c:pt idx="25281">
                  <c:v>0.31496062992125901</c:v>
                </c:pt>
                <c:pt idx="25282">
                  <c:v>0.32283464566929099</c:v>
                </c:pt>
                <c:pt idx="25283">
                  <c:v>0.33070866141732203</c:v>
                </c:pt>
                <c:pt idx="25284">
                  <c:v>0.33858267716535401</c:v>
                </c:pt>
                <c:pt idx="25285">
                  <c:v>0.34645669291338499</c:v>
                </c:pt>
                <c:pt idx="25286">
                  <c:v>0.35433070866141703</c:v>
                </c:pt>
                <c:pt idx="25287">
                  <c:v>0.36220472440944801</c:v>
                </c:pt>
                <c:pt idx="25288">
                  <c:v>0.37007874015747999</c:v>
                </c:pt>
                <c:pt idx="25289">
                  <c:v>0.37795275590551097</c:v>
                </c:pt>
                <c:pt idx="25290">
                  <c:v>0.38582677165354301</c:v>
                </c:pt>
                <c:pt idx="25291">
                  <c:v>0.39370078740157399</c:v>
                </c:pt>
                <c:pt idx="25292">
                  <c:v>0.40157480314960597</c:v>
                </c:pt>
                <c:pt idx="25293">
                  <c:v>0.40944881889763701</c:v>
                </c:pt>
                <c:pt idx="25294">
                  <c:v>0.41732283464566899</c:v>
                </c:pt>
                <c:pt idx="25295">
                  <c:v>0.42519685039369998</c:v>
                </c:pt>
                <c:pt idx="25296">
                  <c:v>0.43307086614173201</c:v>
                </c:pt>
                <c:pt idx="25297">
                  <c:v>0.440944881889763</c:v>
                </c:pt>
                <c:pt idx="25298">
                  <c:v>0.44881889763779498</c:v>
                </c:pt>
                <c:pt idx="25299">
                  <c:v>0.45669291338582602</c:v>
                </c:pt>
                <c:pt idx="25300">
                  <c:v>0.464566929133858</c:v>
                </c:pt>
                <c:pt idx="25301">
                  <c:v>0.47244094488188898</c:v>
                </c:pt>
                <c:pt idx="25302">
                  <c:v>0.48031496062992102</c:v>
                </c:pt>
                <c:pt idx="25303">
                  <c:v>0.488188976377952</c:v>
                </c:pt>
                <c:pt idx="25304">
                  <c:v>0.49606299212598398</c:v>
                </c:pt>
                <c:pt idx="25305">
                  <c:v>0.50393700787401496</c:v>
                </c:pt>
                <c:pt idx="25306">
                  <c:v>0.511811023622047</c:v>
                </c:pt>
                <c:pt idx="25307">
                  <c:v>0.51968503937007804</c:v>
                </c:pt>
                <c:pt idx="25308">
                  <c:v>0.52755905511810997</c:v>
                </c:pt>
                <c:pt idx="25309">
                  <c:v>0.535433070866141</c:v>
                </c:pt>
                <c:pt idx="25310">
                  <c:v>0.54330708661417304</c:v>
                </c:pt>
                <c:pt idx="25311">
                  <c:v>0.55118110236220397</c:v>
                </c:pt>
                <c:pt idx="25312">
                  <c:v>0.559055118110236</c:v>
                </c:pt>
                <c:pt idx="25313">
                  <c:v>0.56692913385826704</c:v>
                </c:pt>
                <c:pt idx="25314">
                  <c:v>0.57480314960629897</c:v>
                </c:pt>
                <c:pt idx="25315">
                  <c:v>0.58267716535433001</c:v>
                </c:pt>
                <c:pt idx="25316">
                  <c:v>0.59055118110236204</c:v>
                </c:pt>
                <c:pt idx="25317">
                  <c:v>0.59842519685039297</c:v>
                </c:pt>
                <c:pt idx="25318">
                  <c:v>0.60629921259842501</c:v>
                </c:pt>
                <c:pt idx="25319">
                  <c:v>0.61417322834645605</c:v>
                </c:pt>
                <c:pt idx="25320">
                  <c:v>0.62204724409448797</c:v>
                </c:pt>
                <c:pt idx="25321">
                  <c:v>0.62992125984251901</c:v>
                </c:pt>
                <c:pt idx="25322">
                  <c:v>0.63779527559055105</c:v>
                </c:pt>
                <c:pt idx="25323">
                  <c:v>0.64566929133858197</c:v>
                </c:pt>
                <c:pt idx="25324">
                  <c:v>0.65354330708661401</c:v>
                </c:pt>
                <c:pt idx="25325">
                  <c:v>0.66141732283464505</c:v>
                </c:pt>
                <c:pt idx="25326">
                  <c:v>0.66929133858267698</c:v>
                </c:pt>
                <c:pt idx="25327">
                  <c:v>0.67716535433070801</c:v>
                </c:pt>
                <c:pt idx="25328">
                  <c:v>0.68503937007874005</c:v>
                </c:pt>
                <c:pt idx="25329">
                  <c:v>0.69291338582677098</c:v>
                </c:pt>
                <c:pt idx="25330">
                  <c:v>0.70078740157480301</c:v>
                </c:pt>
                <c:pt idx="25331">
                  <c:v>0.70866141732283405</c:v>
                </c:pt>
                <c:pt idx="25332">
                  <c:v>0.71653543307086598</c:v>
                </c:pt>
                <c:pt idx="25333">
                  <c:v>0.72440944881889702</c:v>
                </c:pt>
                <c:pt idx="25334">
                  <c:v>0.73228346456692905</c:v>
                </c:pt>
                <c:pt idx="25335">
                  <c:v>0.74015748031495998</c:v>
                </c:pt>
                <c:pt idx="25336">
                  <c:v>0.74803149606299202</c:v>
                </c:pt>
                <c:pt idx="25337">
                  <c:v>0.75590551181102295</c:v>
                </c:pt>
                <c:pt idx="25338">
                  <c:v>0.76377952755905498</c:v>
                </c:pt>
                <c:pt idx="25339">
                  <c:v>0.77165354330708602</c:v>
                </c:pt>
                <c:pt idx="25340">
                  <c:v>0.77952755905511795</c:v>
                </c:pt>
                <c:pt idx="25341">
                  <c:v>0.78740157480314898</c:v>
                </c:pt>
                <c:pt idx="25342">
                  <c:v>0.79527559055118102</c:v>
                </c:pt>
                <c:pt idx="25343">
                  <c:v>0.80314960629921195</c:v>
                </c:pt>
                <c:pt idx="25344">
                  <c:v>0.81102362204724399</c:v>
                </c:pt>
                <c:pt idx="25345">
                  <c:v>0.81889763779527502</c:v>
                </c:pt>
                <c:pt idx="25346">
                  <c:v>0.82677165354330695</c:v>
                </c:pt>
                <c:pt idx="25347">
                  <c:v>0.83464566929133799</c:v>
                </c:pt>
                <c:pt idx="25348">
                  <c:v>0.84251968503937003</c:v>
                </c:pt>
                <c:pt idx="25349">
                  <c:v>0.85039370078740095</c:v>
                </c:pt>
                <c:pt idx="25350">
                  <c:v>0.85826771653543299</c:v>
                </c:pt>
                <c:pt idx="25351">
                  <c:v>0.86614173228346403</c:v>
                </c:pt>
                <c:pt idx="25352">
                  <c:v>0.87401574803149595</c:v>
                </c:pt>
                <c:pt idx="25353">
                  <c:v>0.88188976377952699</c:v>
                </c:pt>
                <c:pt idx="25354">
                  <c:v>0.88976377952755903</c:v>
                </c:pt>
                <c:pt idx="25355">
                  <c:v>0.89763779527558996</c:v>
                </c:pt>
                <c:pt idx="25356">
                  <c:v>0.90551181102362199</c:v>
                </c:pt>
                <c:pt idx="25357">
                  <c:v>0.91338582677165303</c:v>
                </c:pt>
                <c:pt idx="25358">
                  <c:v>0.92125984251968496</c:v>
                </c:pt>
                <c:pt idx="25359">
                  <c:v>0.929133858267716</c:v>
                </c:pt>
                <c:pt idx="25360">
                  <c:v>0.93700787401574803</c:v>
                </c:pt>
                <c:pt idx="25361">
                  <c:v>0.94488188976377896</c:v>
                </c:pt>
                <c:pt idx="25362">
                  <c:v>0.952755905511811</c:v>
                </c:pt>
                <c:pt idx="25363">
                  <c:v>0.96062992125984203</c:v>
                </c:pt>
                <c:pt idx="25364">
                  <c:v>0.96850393700787396</c:v>
                </c:pt>
                <c:pt idx="25365">
                  <c:v>0.976377952755905</c:v>
                </c:pt>
                <c:pt idx="25366">
                  <c:v>0.98425196850393704</c:v>
                </c:pt>
                <c:pt idx="25367">
                  <c:v>0.99212598425196796</c:v>
                </c:pt>
                <c:pt idx="25368">
                  <c:v>0</c:v>
                </c:pt>
                <c:pt idx="25369">
                  <c:v>1.9230769230769201E-2</c:v>
                </c:pt>
                <c:pt idx="25370">
                  <c:v>3.8461538461538401E-2</c:v>
                </c:pt>
                <c:pt idx="25371">
                  <c:v>5.7692307692307598E-2</c:v>
                </c:pt>
                <c:pt idx="25372">
                  <c:v>7.69230769230769E-2</c:v>
                </c:pt>
                <c:pt idx="25373">
                  <c:v>9.6153846153846104E-2</c:v>
                </c:pt>
                <c:pt idx="25374">
                  <c:v>0.115384615384615</c:v>
                </c:pt>
                <c:pt idx="25375">
                  <c:v>0.134615384615384</c:v>
                </c:pt>
                <c:pt idx="25376">
                  <c:v>0.15384615384615299</c:v>
                </c:pt>
                <c:pt idx="25377">
                  <c:v>0.17307692307692299</c:v>
                </c:pt>
                <c:pt idx="25378">
                  <c:v>0.19230769230769201</c:v>
                </c:pt>
                <c:pt idx="25379">
                  <c:v>0.21153846153846101</c:v>
                </c:pt>
                <c:pt idx="25380">
                  <c:v>0.23076923076923</c:v>
                </c:pt>
                <c:pt idx="25381">
                  <c:v>0.25</c:v>
                </c:pt>
                <c:pt idx="25382">
                  <c:v>0.269230769230769</c:v>
                </c:pt>
                <c:pt idx="25383">
                  <c:v>0.28846153846153799</c:v>
                </c:pt>
                <c:pt idx="25384">
                  <c:v>0.30769230769230699</c:v>
                </c:pt>
                <c:pt idx="25385">
                  <c:v>0.32692307692307598</c:v>
                </c:pt>
                <c:pt idx="25386">
                  <c:v>0.34615384615384598</c:v>
                </c:pt>
                <c:pt idx="25387">
                  <c:v>0.36538461538461497</c:v>
                </c:pt>
                <c:pt idx="25388">
                  <c:v>0.38461538461538403</c:v>
                </c:pt>
                <c:pt idx="25389">
                  <c:v>0.40384615384615302</c:v>
                </c:pt>
                <c:pt idx="25390">
                  <c:v>0.42307692307692302</c:v>
                </c:pt>
                <c:pt idx="25391">
                  <c:v>0.44230769230769201</c:v>
                </c:pt>
                <c:pt idx="25392">
                  <c:v>0.46153846153846101</c:v>
                </c:pt>
                <c:pt idx="25393">
                  <c:v>0.48076923076923</c:v>
                </c:pt>
                <c:pt idx="25394">
                  <c:v>0.5</c:v>
                </c:pt>
                <c:pt idx="25395">
                  <c:v>0.51923076923076905</c:v>
                </c:pt>
                <c:pt idx="25396">
                  <c:v>0.53846153846153799</c:v>
                </c:pt>
                <c:pt idx="25397">
                  <c:v>0.55769230769230704</c:v>
                </c:pt>
                <c:pt idx="25398">
                  <c:v>0.57692307692307598</c:v>
                </c:pt>
                <c:pt idx="25399">
                  <c:v>0.59615384615384603</c:v>
                </c:pt>
                <c:pt idx="25400">
                  <c:v>0.61538461538461497</c:v>
                </c:pt>
                <c:pt idx="25401">
                  <c:v>0.63461538461538403</c:v>
                </c:pt>
                <c:pt idx="25402">
                  <c:v>0.65384615384615297</c:v>
                </c:pt>
                <c:pt idx="25403">
                  <c:v>0.67307692307692302</c:v>
                </c:pt>
                <c:pt idx="25404">
                  <c:v>0.69230769230769196</c:v>
                </c:pt>
                <c:pt idx="25405">
                  <c:v>0.71153846153846101</c:v>
                </c:pt>
                <c:pt idx="25406">
                  <c:v>0.73076923076922995</c:v>
                </c:pt>
                <c:pt idx="25407">
                  <c:v>0.75</c:v>
                </c:pt>
                <c:pt idx="25408">
                  <c:v>0.76923076923076905</c:v>
                </c:pt>
                <c:pt idx="25409">
                  <c:v>0.78846153846153799</c:v>
                </c:pt>
                <c:pt idx="25410">
                  <c:v>0.80769230769230704</c:v>
                </c:pt>
                <c:pt idx="25411">
                  <c:v>0.82692307692307598</c:v>
                </c:pt>
                <c:pt idx="25412">
                  <c:v>0.84615384615384603</c:v>
                </c:pt>
                <c:pt idx="25413">
                  <c:v>0.86538461538461497</c:v>
                </c:pt>
                <c:pt idx="25414">
                  <c:v>0.88461538461538403</c:v>
                </c:pt>
                <c:pt idx="25415">
                  <c:v>0.90384615384615297</c:v>
                </c:pt>
                <c:pt idx="25416">
                  <c:v>0.92307692307692302</c:v>
                </c:pt>
                <c:pt idx="25417">
                  <c:v>0.94230769230769196</c:v>
                </c:pt>
                <c:pt idx="25418">
                  <c:v>0.96153846153846101</c:v>
                </c:pt>
                <c:pt idx="25419">
                  <c:v>0.98076923076922995</c:v>
                </c:pt>
                <c:pt idx="25420">
                  <c:v>0</c:v>
                </c:pt>
                <c:pt idx="25421">
                  <c:v>7.1428571428571397E-2</c:v>
                </c:pt>
                <c:pt idx="25422">
                  <c:v>0.14285714285714199</c:v>
                </c:pt>
                <c:pt idx="25423">
                  <c:v>0.214285714285714</c:v>
                </c:pt>
                <c:pt idx="25424">
                  <c:v>0.28571428571428498</c:v>
                </c:pt>
                <c:pt idx="25425">
                  <c:v>0.35714285714285698</c:v>
                </c:pt>
                <c:pt idx="25426">
                  <c:v>0.42857142857142799</c:v>
                </c:pt>
                <c:pt idx="25427">
                  <c:v>0.5</c:v>
                </c:pt>
                <c:pt idx="25428">
                  <c:v>0.57142857142857095</c:v>
                </c:pt>
                <c:pt idx="25429">
                  <c:v>0.64285714285714202</c:v>
                </c:pt>
                <c:pt idx="25430">
                  <c:v>0.71428571428571397</c:v>
                </c:pt>
                <c:pt idx="25431">
                  <c:v>0.78571428571428503</c:v>
                </c:pt>
                <c:pt idx="25432">
                  <c:v>0.85714285714285698</c:v>
                </c:pt>
                <c:pt idx="25433">
                  <c:v>0.92857142857142805</c:v>
                </c:pt>
                <c:pt idx="25434">
                  <c:v>0</c:v>
                </c:pt>
                <c:pt idx="25435">
                  <c:v>7.1428571428571397E-2</c:v>
                </c:pt>
                <c:pt idx="25436">
                  <c:v>0.14285714285714199</c:v>
                </c:pt>
                <c:pt idx="25437">
                  <c:v>0.214285714285714</c:v>
                </c:pt>
                <c:pt idx="25438">
                  <c:v>0.28571428571428498</c:v>
                </c:pt>
                <c:pt idx="25439">
                  <c:v>0.35714285714285698</c:v>
                </c:pt>
                <c:pt idx="25440">
                  <c:v>0.42857142857142799</c:v>
                </c:pt>
                <c:pt idx="25441">
                  <c:v>0.5</c:v>
                </c:pt>
                <c:pt idx="25442">
                  <c:v>0.57142857142857095</c:v>
                </c:pt>
                <c:pt idx="25443">
                  <c:v>0.64285714285714202</c:v>
                </c:pt>
                <c:pt idx="25444">
                  <c:v>0.71428571428571397</c:v>
                </c:pt>
                <c:pt idx="25445">
                  <c:v>0.78571428571428503</c:v>
                </c:pt>
                <c:pt idx="25446">
                  <c:v>0.85714285714285698</c:v>
                </c:pt>
                <c:pt idx="25447">
                  <c:v>0.92857142857142805</c:v>
                </c:pt>
                <c:pt idx="25448">
                  <c:v>0</c:v>
                </c:pt>
                <c:pt idx="25449">
                  <c:v>1.3698630136986301E-2</c:v>
                </c:pt>
                <c:pt idx="25450">
                  <c:v>2.7397260273972601E-2</c:v>
                </c:pt>
                <c:pt idx="25451">
                  <c:v>4.1095890410958902E-2</c:v>
                </c:pt>
                <c:pt idx="25452">
                  <c:v>5.4794520547945202E-2</c:v>
                </c:pt>
                <c:pt idx="25453">
                  <c:v>6.8493150684931503E-2</c:v>
                </c:pt>
                <c:pt idx="25454">
                  <c:v>8.2191780821917804E-2</c:v>
                </c:pt>
                <c:pt idx="25455">
                  <c:v>9.5890410958904104E-2</c:v>
                </c:pt>
                <c:pt idx="25456">
                  <c:v>0.10958904109589</c:v>
                </c:pt>
                <c:pt idx="25457">
                  <c:v>0.123287671232876</c:v>
                </c:pt>
                <c:pt idx="25458">
                  <c:v>0.13698630136986301</c:v>
                </c:pt>
                <c:pt idx="25459">
                  <c:v>0.150684931506849</c:v>
                </c:pt>
                <c:pt idx="25460">
                  <c:v>0.164383561643835</c:v>
                </c:pt>
                <c:pt idx="25461">
                  <c:v>0.17808219178082099</c:v>
                </c:pt>
                <c:pt idx="25462">
                  <c:v>0.19178082191780799</c:v>
                </c:pt>
                <c:pt idx="25463">
                  <c:v>0.20547945205479401</c:v>
                </c:pt>
                <c:pt idx="25464">
                  <c:v>0.21917808219178</c:v>
                </c:pt>
                <c:pt idx="25465">
                  <c:v>0.232876712328767</c:v>
                </c:pt>
                <c:pt idx="25466">
                  <c:v>0.24657534246575299</c:v>
                </c:pt>
                <c:pt idx="25467">
                  <c:v>0.26027397260273899</c:v>
                </c:pt>
                <c:pt idx="25468">
                  <c:v>0.27397260273972601</c:v>
                </c:pt>
                <c:pt idx="25469">
                  <c:v>0.28767123287671198</c:v>
                </c:pt>
                <c:pt idx="25470">
                  <c:v>0.301369863013698</c:v>
                </c:pt>
                <c:pt idx="25471">
                  <c:v>0.31506849315068403</c:v>
                </c:pt>
                <c:pt idx="25472">
                  <c:v>0.32876712328767099</c:v>
                </c:pt>
                <c:pt idx="25473">
                  <c:v>0.34246575342465702</c:v>
                </c:pt>
                <c:pt idx="25474">
                  <c:v>0.35616438356164298</c:v>
                </c:pt>
                <c:pt idx="25475">
                  <c:v>0.36986301369863001</c:v>
                </c:pt>
                <c:pt idx="25476">
                  <c:v>0.38356164383561597</c:v>
                </c:pt>
                <c:pt idx="25477">
                  <c:v>0.397260273972602</c:v>
                </c:pt>
                <c:pt idx="25478">
                  <c:v>0.41095890410958902</c:v>
                </c:pt>
                <c:pt idx="25479">
                  <c:v>0.42465753424657499</c:v>
                </c:pt>
                <c:pt idx="25480">
                  <c:v>0.43835616438356101</c:v>
                </c:pt>
                <c:pt idx="25481">
                  <c:v>0.45205479452054698</c:v>
                </c:pt>
                <c:pt idx="25482">
                  <c:v>0.465753424657534</c:v>
                </c:pt>
                <c:pt idx="25483">
                  <c:v>0.47945205479452002</c:v>
                </c:pt>
                <c:pt idx="25484">
                  <c:v>0.49315068493150599</c:v>
                </c:pt>
                <c:pt idx="25485">
                  <c:v>0.50684931506849296</c:v>
                </c:pt>
                <c:pt idx="25486">
                  <c:v>0.52054794520547898</c:v>
                </c:pt>
                <c:pt idx="25487">
                  <c:v>0.534246575342465</c:v>
                </c:pt>
                <c:pt idx="25488">
                  <c:v>0.54794520547945202</c:v>
                </c:pt>
                <c:pt idx="25489">
                  <c:v>0.56164383561643805</c:v>
                </c:pt>
                <c:pt idx="25490">
                  <c:v>0.57534246575342396</c:v>
                </c:pt>
                <c:pt idx="25491">
                  <c:v>0.58904109589041098</c:v>
                </c:pt>
                <c:pt idx="25492">
                  <c:v>0.602739726027397</c:v>
                </c:pt>
                <c:pt idx="25493">
                  <c:v>0.61643835616438303</c:v>
                </c:pt>
                <c:pt idx="25494">
                  <c:v>0.63013698630136905</c:v>
                </c:pt>
                <c:pt idx="25495">
                  <c:v>0.64383561643835596</c:v>
                </c:pt>
                <c:pt idx="25496">
                  <c:v>0.65753424657534199</c:v>
                </c:pt>
                <c:pt idx="25497">
                  <c:v>0.67123287671232801</c:v>
                </c:pt>
                <c:pt idx="25498">
                  <c:v>0.68493150684931503</c:v>
                </c:pt>
                <c:pt idx="25499">
                  <c:v>0.69863013698630105</c:v>
                </c:pt>
                <c:pt idx="25500">
                  <c:v>0.71232876712328697</c:v>
                </c:pt>
                <c:pt idx="25501">
                  <c:v>0.72602739726027399</c:v>
                </c:pt>
                <c:pt idx="25502">
                  <c:v>0.73972602739726001</c:v>
                </c:pt>
                <c:pt idx="25503">
                  <c:v>0.75342465753424603</c:v>
                </c:pt>
                <c:pt idx="25504">
                  <c:v>0.76712328767123195</c:v>
                </c:pt>
                <c:pt idx="25505">
                  <c:v>0.78082191780821897</c:v>
                </c:pt>
                <c:pt idx="25506">
                  <c:v>0.79452054794520499</c:v>
                </c:pt>
                <c:pt idx="25507">
                  <c:v>0.80821917808219101</c:v>
                </c:pt>
                <c:pt idx="25508">
                  <c:v>0.82191780821917804</c:v>
                </c:pt>
                <c:pt idx="25509">
                  <c:v>0.83561643835616395</c:v>
                </c:pt>
                <c:pt idx="25510">
                  <c:v>0.84931506849314997</c:v>
                </c:pt>
                <c:pt idx="25511">
                  <c:v>0.86301369863013699</c:v>
                </c:pt>
                <c:pt idx="25512">
                  <c:v>0.87671232876712302</c:v>
                </c:pt>
                <c:pt idx="25513">
                  <c:v>0.89041095890410904</c:v>
                </c:pt>
                <c:pt idx="25514">
                  <c:v>0.90410958904109495</c:v>
                </c:pt>
                <c:pt idx="25515">
                  <c:v>0.91780821917808197</c:v>
                </c:pt>
                <c:pt idx="25516">
                  <c:v>0.931506849315068</c:v>
                </c:pt>
                <c:pt idx="25517">
                  <c:v>0.94520547945205402</c:v>
                </c:pt>
                <c:pt idx="25518">
                  <c:v>0.95890410958904104</c:v>
                </c:pt>
                <c:pt idx="25519">
                  <c:v>0.97260273972602695</c:v>
                </c:pt>
                <c:pt idx="25520">
                  <c:v>0.98630136986301298</c:v>
                </c:pt>
                <c:pt idx="25521">
                  <c:v>0</c:v>
                </c:pt>
                <c:pt idx="25522">
                  <c:v>3.125E-2</c:v>
                </c:pt>
                <c:pt idx="25523">
                  <c:v>6.25E-2</c:v>
                </c:pt>
                <c:pt idx="25524">
                  <c:v>9.375E-2</c:v>
                </c:pt>
                <c:pt idx="25525">
                  <c:v>0.125</c:v>
                </c:pt>
                <c:pt idx="25526">
                  <c:v>0.15625</c:v>
                </c:pt>
                <c:pt idx="25527">
                  <c:v>0.1875</c:v>
                </c:pt>
                <c:pt idx="25528">
                  <c:v>0.21875</c:v>
                </c:pt>
                <c:pt idx="25529">
                  <c:v>0.25</c:v>
                </c:pt>
                <c:pt idx="25530">
                  <c:v>0.28125</c:v>
                </c:pt>
                <c:pt idx="25531">
                  <c:v>0.3125</c:v>
                </c:pt>
                <c:pt idx="25532">
                  <c:v>0.34375</c:v>
                </c:pt>
                <c:pt idx="25533">
                  <c:v>0.375</c:v>
                </c:pt>
                <c:pt idx="25534">
                  <c:v>0.40625</c:v>
                </c:pt>
                <c:pt idx="25535">
                  <c:v>0.4375</c:v>
                </c:pt>
                <c:pt idx="25536">
                  <c:v>0.46875</c:v>
                </c:pt>
                <c:pt idx="25537">
                  <c:v>0.5</c:v>
                </c:pt>
                <c:pt idx="25538">
                  <c:v>0.53125</c:v>
                </c:pt>
                <c:pt idx="25539">
                  <c:v>0.5625</c:v>
                </c:pt>
                <c:pt idx="25540">
                  <c:v>0.59375</c:v>
                </c:pt>
                <c:pt idx="25541">
                  <c:v>0.625</c:v>
                </c:pt>
                <c:pt idx="25542">
                  <c:v>0.65625</c:v>
                </c:pt>
                <c:pt idx="25543">
                  <c:v>0.6875</c:v>
                </c:pt>
                <c:pt idx="25544">
                  <c:v>0.71875</c:v>
                </c:pt>
                <c:pt idx="25545">
                  <c:v>0.75</c:v>
                </c:pt>
                <c:pt idx="25546">
                  <c:v>0.78125</c:v>
                </c:pt>
                <c:pt idx="25547">
                  <c:v>0.8125</c:v>
                </c:pt>
                <c:pt idx="25548">
                  <c:v>0.84375</c:v>
                </c:pt>
                <c:pt idx="25549">
                  <c:v>0.875</c:v>
                </c:pt>
                <c:pt idx="25550">
                  <c:v>0.90625</c:v>
                </c:pt>
                <c:pt idx="25551">
                  <c:v>0.9375</c:v>
                </c:pt>
                <c:pt idx="25552">
                  <c:v>0.96875</c:v>
                </c:pt>
                <c:pt idx="25553">
                  <c:v>0</c:v>
                </c:pt>
                <c:pt idx="25554">
                  <c:v>3.2258064516128997E-2</c:v>
                </c:pt>
                <c:pt idx="25555">
                  <c:v>6.4516129032257993E-2</c:v>
                </c:pt>
                <c:pt idx="25556">
                  <c:v>9.6774193548387094E-2</c:v>
                </c:pt>
                <c:pt idx="25557">
                  <c:v>0.12903225806451599</c:v>
                </c:pt>
                <c:pt idx="25558">
                  <c:v>0.16129032258064499</c:v>
                </c:pt>
                <c:pt idx="25559">
                  <c:v>0.19354838709677399</c:v>
                </c:pt>
                <c:pt idx="25560">
                  <c:v>0.225806451612903</c:v>
                </c:pt>
                <c:pt idx="25561">
                  <c:v>0.25806451612903197</c:v>
                </c:pt>
                <c:pt idx="25562">
                  <c:v>0.29032258064516098</c:v>
                </c:pt>
                <c:pt idx="25563">
                  <c:v>0.32258064516128998</c:v>
                </c:pt>
                <c:pt idx="25564">
                  <c:v>0.35483870967741898</c:v>
                </c:pt>
                <c:pt idx="25565">
                  <c:v>0.38709677419354799</c:v>
                </c:pt>
                <c:pt idx="25566">
                  <c:v>0.41935483870967699</c:v>
                </c:pt>
                <c:pt idx="25567">
                  <c:v>0.45161290322580599</c:v>
                </c:pt>
                <c:pt idx="25568">
                  <c:v>0.483870967741935</c:v>
                </c:pt>
                <c:pt idx="25569">
                  <c:v>0.51612903225806395</c:v>
                </c:pt>
                <c:pt idx="25570">
                  <c:v>0.54838709677419295</c:v>
                </c:pt>
                <c:pt idx="25571">
                  <c:v>0.58064516129032195</c:v>
                </c:pt>
                <c:pt idx="25572">
                  <c:v>0.61290322580645096</c:v>
                </c:pt>
                <c:pt idx="25573">
                  <c:v>0.64516129032257996</c:v>
                </c:pt>
                <c:pt idx="25574">
                  <c:v>0.67741935483870896</c:v>
                </c:pt>
                <c:pt idx="25575">
                  <c:v>0.70967741935483797</c:v>
                </c:pt>
                <c:pt idx="25576">
                  <c:v>0.74193548387096697</c:v>
                </c:pt>
                <c:pt idx="25577">
                  <c:v>0.77419354838709598</c:v>
                </c:pt>
                <c:pt idx="25578">
                  <c:v>0.80645161290322498</c:v>
                </c:pt>
                <c:pt idx="25579">
                  <c:v>0.83870967741935398</c:v>
                </c:pt>
                <c:pt idx="25580">
                  <c:v>0.87096774193548299</c:v>
                </c:pt>
                <c:pt idx="25581">
                  <c:v>0.90322580645161199</c:v>
                </c:pt>
                <c:pt idx="25582">
                  <c:v>0.93548387096774099</c:v>
                </c:pt>
                <c:pt idx="25583">
                  <c:v>0.967741935483871</c:v>
                </c:pt>
                <c:pt idx="25584">
                  <c:v>0</c:v>
                </c:pt>
                <c:pt idx="25585">
                  <c:v>0.02</c:v>
                </c:pt>
                <c:pt idx="25586">
                  <c:v>0.04</c:v>
                </c:pt>
                <c:pt idx="25587">
                  <c:v>0.06</c:v>
                </c:pt>
                <c:pt idx="25588">
                  <c:v>0.08</c:v>
                </c:pt>
                <c:pt idx="25589">
                  <c:v>0.1</c:v>
                </c:pt>
                <c:pt idx="25590">
                  <c:v>0.12</c:v>
                </c:pt>
                <c:pt idx="25591">
                  <c:v>0.14000000000000001</c:v>
                </c:pt>
                <c:pt idx="25592">
                  <c:v>0.16</c:v>
                </c:pt>
                <c:pt idx="25593">
                  <c:v>0.18</c:v>
                </c:pt>
                <c:pt idx="25594">
                  <c:v>0.2</c:v>
                </c:pt>
                <c:pt idx="25595">
                  <c:v>0.22</c:v>
                </c:pt>
                <c:pt idx="25596">
                  <c:v>0.24</c:v>
                </c:pt>
                <c:pt idx="25597">
                  <c:v>0.26</c:v>
                </c:pt>
                <c:pt idx="25598">
                  <c:v>0.28000000000000003</c:v>
                </c:pt>
                <c:pt idx="25599">
                  <c:v>0.3</c:v>
                </c:pt>
                <c:pt idx="25600">
                  <c:v>0.32</c:v>
                </c:pt>
                <c:pt idx="25601">
                  <c:v>0.34</c:v>
                </c:pt>
                <c:pt idx="25602">
                  <c:v>0.36</c:v>
                </c:pt>
                <c:pt idx="25603">
                  <c:v>0.38</c:v>
                </c:pt>
                <c:pt idx="25604">
                  <c:v>0.4</c:v>
                </c:pt>
                <c:pt idx="25605">
                  <c:v>0.42</c:v>
                </c:pt>
                <c:pt idx="25606">
                  <c:v>0.44</c:v>
                </c:pt>
                <c:pt idx="25607">
                  <c:v>0.46</c:v>
                </c:pt>
                <c:pt idx="25608">
                  <c:v>0.48</c:v>
                </c:pt>
                <c:pt idx="25609">
                  <c:v>0.5</c:v>
                </c:pt>
                <c:pt idx="25610">
                  <c:v>0.52</c:v>
                </c:pt>
                <c:pt idx="25611">
                  <c:v>0.54</c:v>
                </c:pt>
                <c:pt idx="25612">
                  <c:v>0.56000000000000005</c:v>
                </c:pt>
                <c:pt idx="25613">
                  <c:v>0.57999999999999996</c:v>
                </c:pt>
                <c:pt idx="25614">
                  <c:v>0.6</c:v>
                </c:pt>
                <c:pt idx="25615">
                  <c:v>0.62</c:v>
                </c:pt>
                <c:pt idx="25616">
                  <c:v>0.64</c:v>
                </c:pt>
                <c:pt idx="25617">
                  <c:v>0.66</c:v>
                </c:pt>
                <c:pt idx="25618">
                  <c:v>0.68</c:v>
                </c:pt>
                <c:pt idx="25619">
                  <c:v>0.7</c:v>
                </c:pt>
                <c:pt idx="25620">
                  <c:v>0.72</c:v>
                </c:pt>
                <c:pt idx="25621">
                  <c:v>0.74</c:v>
                </c:pt>
                <c:pt idx="25622">
                  <c:v>0.76</c:v>
                </c:pt>
                <c:pt idx="25623">
                  <c:v>0.78</c:v>
                </c:pt>
                <c:pt idx="25624">
                  <c:v>0.8</c:v>
                </c:pt>
                <c:pt idx="25625">
                  <c:v>0.82</c:v>
                </c:pt>
                <c:pt idx="25626">
                  <c:v>0.84</c:v>
                </c:pt>
                <c:pt idx="25627">
                  <c:v>0.86</c:v>
                </c:pt>
                <c:pt idx="25628">
                  <c:v>0.88</c:v>
                </c:pt>
                <c:pt idx="25629">
                  <c:v>0.9</c:v>
                </c:pt>
                <c:pt idx="25630">
                  <c:v>0.92</c:v>
                </c:pt>
                <c:pt idx="25631">
                  <c:v>0.94</c:v>
                </c:pt>
                <c:pt idx="25632">
                  <c:v>0.96</c:v>
                </c:pt>
                <c:pt idx="25633">
                  <c:v>0.98</c:v>
                </c:pt>
                <c:pt idx="25634">
                  <c:v>0</c:v>
                </c:pt>
                <c:pt idx="25635">
                  <c:v>2.27272727272727E-2</c:v>
                </c:pt>
                <c:pt idx="25636">
                  <c:v>4.54545454545454E-2</c:v>
                </c:pt>
                <c:pt idx="25637">
                  <c:v>6.8181818181818094E-2</c:v>
                </c:pt>
                <c:pt idx="25638">
                  <c:v>9.0909090909090898E-2</c:v>
                </c:pt>
                <c:pt idx="25639">
                  <c:v>0.11363636363636299</c:v>
                </c:pt>
                <c:pt idx="25640">
                  <c:v>0.13636363636363599</c:v>
                </c:pt>
                <c:pt idx="25641">
                  <c:v>0.15909090909090901</c:v>
                </c:pt>
                <c:pt idx="25642">
                  <c:v>0.18181818181818099</c:v>
                </c:pt>
                <c:pt idx="25643">
                  <c:v>0.204545454545454</c:v>
                </c:pt>
                <c:pt idx="25644">
                  <c:v>0.22727272727272699</c:v>
                </c:pt>
                <c:pt idx="25645">
                  <c:v>0.25</c:v>
                </c:pt>
                <c:pt idx="25646">
                  <c:v>0.27272727272727199</c:v>
                </c:pt>
                <c:pt idx="25647">
                  <c:v>0.29545454545454503</c:v>
                </c:pt>
                <c:pt idx="25648">
                  <c:v>0.31818181818181801</c:v>
                </c:pt>
                <c:pt idx="25649">
                  <c:v>0.34090909090909</c:v>
                </c:pt>
                <c:pt idx="25650">
                  <c:v>0.36363636363636298</c:v>
                </c:pt>
                <c:pt idx="25651">
                  <c:v>0.38636363636363602</c:v>
                </c:pt>
                <c:pt idx="25652">
                  <c:v>0.40909090909090901</c:v>
                </c:pt>
                <c:pt idx="25653">
                  <c:v>0.43181818181818099</c:v>
                </c:pt>
                <c:pt idx="25654">
                  <c:v>0.45454545454545398</c:v>
                </c:pt>
                <c:pt idx="25655">
                  <c:v>0.47727272727272702</c:v>
                </c:pt>
                <c:pt idx="25656">
                  <c:v>0.5</c:v>
                </c:pt>
                <c:pt idx="25657">
                  <c:v>0.52272727272727204</c:v>
                </c:pt>
                <c:pt idx="25658">
                  <c:v>0.54545454545454497</c:v>
                </c:pt>
                <c:pt idx="25659">
                  <c:v>0.56818181818181801</c:v>
                </c:pt>
                <c:pt idx="25660">
                  <c:v>0.59090909090909005</c:v>
                </c:pt>
                <c:pt idx="25661">
                  <c:v>0.61363636363636298</c:v>
                </c:pt>
                <c:pt idx="25662">
                  <c:v>0.63636363636363602</c:v>
                </c:pt>
                <c:pt idx="25663">
                  <c:v>0.65909090909090895</c:v>
                </c:pt>
                <c:pt idx="25664">
                  <c:v>0.68181818181818099</c:v>
                </c:pt>
                <c:pt idx="25665">
                  <c:v>0.70454545454545403</c:v>
                </c:pt>
                <c:pt idx="25666">
                  <c:v>0.72727272727272696</c:v>
                </c:pt>
                <c:pt idx="25667">
                  <c:v>0.75</c:v>
                </c:pt>
                <c:pt idx="25668">
                  <c:v>0.77272727272727204</c:v>
                </c:pt>
                <c:pt idx="25669">
                  <c:v>0.79545454545454497</c:v>
                </c:pt>
                <c:pt idx="25670">
                  <c:v>0.81818181818181801</c:v>
                </c:pt>
                <c:pt idx="25671">
                  <c:v>0.84090909090909005</c:v>
                </c:pt>
                <c:pt idx="25672">
                  <c:v>0.86363636363636298</c:v>
                </c:pt>
                <c:pt idx="25673">
                  <c:v>0.88636363636363602</c:v>
                </c:pt>
                <c:pt idx="25674">
                  <c:v>0.90909090909090895</c:v>
                </c:pt>
                <c:pt idx="25675">
                  <c:v>0.93181818181818099</c:v>
                </c:pt>
                <c:pt idx="25676">
                  <c:v>0.95454545454545403</c:v>
                </c:pt>
                <c:pt idx="25677">
                  <c:v>0.97727272727272696</c:v>
                </c:pt>
                <c:pt idx="25678">
                  <c:v>0</c:v>
                </c:pt>
                <c:pt idx="25679">
                  <c:v>2.7027027027027001E-2</c:v>
                </c:pt>
                <c:pt idx="25680">
                  <c:v>5.4054054054054002E-2</c:v>
                </c:pt>
                <c:pt idx="25681">
                  <c:v>8.1081081081081002E-2</c:v>
                </c:pt>
                <c:pt idx="25682">
                  <c:v>0.108108108108108</c:v>
                </c:pt>
                <c:pt idx="25683">
                  <c:v>0.135135135135135</c:v>
                </c:pt>
                <c:pt idx="25684">
                  <c:v>0.162162162162162</c:v>
                </c:pt>
                <c:pt idx="25685">
                  <c:v>0.18918918918918901</c:v>
                </c:pt>
                <c:pt idx="25686">
                  <c:v>0.21621621621621601</c:v>
                </c:pt>
                <c:pt idx="25687">
                  <c:v>0.24324324324324301</c:v>
                </c:pt>
                <c:pt idx="25688">
                  <c:v>0.27027027027027001</c:v>
                </c:pt>
                <c:pt idx="25689">
                  <c:v>0.29729729729729698</c:v>
                </c:pt>
                <c:pt idx="25690">
                  <c:v>0.32432432432432401</c:v>
                </c:pt>
                <c:pt idx="25691">
                  <c:v>0.35135135135135098</c:v>
                </c:pt>
                <c:pt idx="25692">
                  <c:v>0.37837837837837801</c:v>
                </c:pt>
                <c:pt idx="25693">
                  <c:v>0.40540540540540498</c:v>
                </c:pt>
                <c:pt idx="25694">
                  <c:v>0.43243243243243201</c:v>
                </c:pt>
                <c:pt idx="25695">
                  <c:v>0.45945945945945899</c:v>
                </c:pt>
                <c:pt idx="25696">
                  <c:v>0.48648648648648601</c:v>
                </c:pt>
                <c:pt idx="25697">
                  <c:v>0.51351351351351304</c:v>
                </c:pt>
                <c:pt idx="25698">
                  <c:v>0.54054054054054002</c:v>
                </c:pt>
                <c:pt idx="25699">
                  <c:v>0.56756756756756699</c:v>
                </c:pt>
                <c:pt idx="25700">
                  <c:v>0.59459459459459396</c:v>
                </c:pt>
                <c:pt idx="25701">
                  <c:v>0.62162162162162105</c:v>
                </c:pt>
                <c:pt idx="25702">
                  <c:v>0.64864864864864802</c:v>
                </c:pt>
                <c:pt idx="25703">
                  <c:v>0.67567567567567499</c:v>
                </c:pt>
                <c:pt idx="25704">
                  <c:v>0.70270270270270196</c:v>
                </c:pt>
                <c:pt idx="25705">
                  <c:v>0.72972972972972905</c:v>
                </c:pt>
                <c:pt idx="25706">
                  <c:v>0.75675675675675602</c:v>
                </c:pt>
                <c:pt idx="25707">
                  <c:v>0.78378378378378299</c:v>
                </c:pt>
                <c:pt idx="25708">
                  <c:v>0.81081081081080997</c:v>
                </c:pt>
                <c:pt idx="25709">
                  <c:v>0.83783783783783705</c:v>
                </c:pt>
                <c:pt idx="25710">
                  <c:v>0.86486486486486402</c:v>
                </c:pt>
                <c:pt idx="25711">
                  <c:v>0.891891891891891</c:v>
                </c:pt>
                <c:pt idx="25712">
                  <c:v>0.91891891891891897</c:v>
                </c:pt>
                <c:pt idx="25713">
                  <c:v>0.94594594594594505</c:v>
                </c:pt>
                <c:pt idx="25714">
                  <c:v>0.97297297297297303</c:v>
                </c:pt>
                <c:pt idx="25715">
                  <c:v>0</c:v>
                </c:pt>
                <c:pt idx="25716">
                  <c:v>1.9607843137254902E-2</c:v>
                </c:pt>
                <c:pt idx="25717">
                  <c:v>3.9215686274509803E-2</c:v>
                </c:pt>
                <c:pt idx="25718">
                  <c:v>5.8823529411764698E-2</c:v>
                </c:pt>
                <c:pt idx="25719">
                  <c:v>7.8431372549019607E-2</c:v>
                </c:pt>
                <c:pt idx="25720">
                  <c:v>9.8039215686274495E-2</c:v>
                </c:pt>
                <c:pt idx="25721">
                  <c:v>0.11764705882352899</c:v>
                </c:pt>
                <c:pt idx="25722">
                  <c:v>0.13725490196078399</c:v>
                </c:pt>
                <c:pt idx="25723">
                  <c:v>0.15686274509803899</c:v>
                </c:pt>
                <c:pt idx="25724">
                  <c:v>0.17647058823529399</c:v>
                </c:pt>
                <c:pt idx="25725">
                  <c:v>0.19607843137254899</c:v>
                </c:pt>
                <c:pt idx="25726">
                  <c:v>0.21568627450980299</c:v>
                </c:pt>
                <c:pt idx="25727">
                  <c:v>0.23529411764705799</c:v>
                </c:pt>
                <c:pt idx="25728">
                  <c:v>0.25490196078431299</c:v>
                </c:pt>
                <c:pt idx="25729">
                  <c:v>0.27450980392156799</c:v>
                </c:pt>
                <c:pt idx="25730">
                  <c:v>0.29411764705882298</c:v>
                </c:pt>
                <c:pt idx="25731">
                  <c:v>0.31372549019607798</c:v>
                </c:pt>
                <c:pt idx="25732">
                  <c:v>0.33333333333333298</c:v>
                </c:pt>
                <c:pt idx="25733">
                  <c:v>0.35294117647058798</c:v>
                </c:pt>
                <c:pt idx="25734">
                  <c:v>0.37254901960784298</c:v>
                </c:pt>
                <c:pt idx="25735">
                  <c:v>0.39215686274509798</c:v>
                </c:pt>
                <c:pt idx="25736">
                  <c:v>0.41176470588235198</c:v>
                </c:pt>
                <c:pt idx="25737">
                  <c:v>0.43137254901960698</c:v>
                </c:pt>
                <c:pt idx="25738">
                  <c:v>0.45098039215686198</c:v>
                </c:pt>
                <c:pt idx="25739">
                  <c:v>0.47058823529411697</c:v>
                </c:pt>
                <c:pt idx="25740">
                  <c:v>0.49019607843137197</c:v>
                </c:pt>
                <c:pt idx="25741">
                  <c:v>0.50980392156862697</c:v>
                </c:pt>
                <c:pt idx="25742">
                  <c:v>0.52941176470588203</c:v>
                </c:pt>
                <c:pt idx="25743">
                  <c:v>0.54901960784313697</c:v>
                </c:pt>
                <c:pt idx="25744">
                  <c:v>0.56862745098039202</c:v>
                </c:pt>
                <c:pt idx="25745">
                  <c:v>0.58823529411764697</c:v>
                </c:pt>
                <c:pt idx="25746">
                  <c:v>0.60784313725490102</c:v>
                </c:pt>
                <c:pt idx="25747">
                  <c:v>0.62745098039215597</c:v>
                </c:pt>
                <c:pt idx="25748">
                  <c:v>0.64705882352941102</c:v>
                </c:pt>
                <c:pt idx="25749">
                  <c:v>0.66666666666666596</c:v>
                </c:pt>
                <c:pt idx="25750">
                  <c:v>0.68627450980392102</c:v>
                </c:pt>
                <c:pt idx="25751">
                  <c:v>0.70588235294117596</c:v>
                </c:pt>
                <c:pt idx="25752">
                  <c:v>0.72549019607843102</c:v>
                </c:pt>
                <c:pt idx="25753">
                  <c:v>0.74509803921568596</c:v>
                </c:pt>
                <c:pt idx="25754">
                  <c:v>0.76470588235294101</c:v>
                </c:pt>
                <c:pt idx="25755">
                  <c:v>0.78431372549019596</c:v>
                </c:pt>
                <c:pt idx="25756">
                  <c:v>0.80392156862745101</c:v>
                </c:pt>
                <c:pt idx="25757">
                  <c:v>0.82352941176470495</c:v>
                </c:pt>
                <c:pt idx="25758">
                  <c:v>0.84313725490196001</c:v>
                </c:pt>
                <c:pt idx="25759">
                  <c:v>0.86274509803921495</c:v>
                </c:pt>
                <c:pt idx="25760">
                  <c:v>0.88235294117647001</c:v>
                </c:pt>
                <c:pt idx="25761">
                  <c:v>0.90196078431372495</c:v>
                </c:pt>
                <c:pt idx="25762">
                  <c:v>0.92156862745098</c:v>
                </c:pt>
                <c:pt idx="25763">
                  <c:v>0.94117647058823495</c:v>
                </c:pt>
                <c:pt idx="25764">
                  <c:v>0.96078431372549</c:v>
                </c:pt>
                <c:pt idx="25765">
                  <c:v>0.98039215686274495</c:v>
                </c:pt>
                <c:pt idx="25766">
                  <c:v>0</c:v>
                </c:pt>
                <c:pt idx="25767">
                  <c:v>8.6956521739130401E-3</c:v>
                </c:pt>
                <c:pt idx="25768">
                  <c:v>1.7391304347826E-2</c:v>
                </c:pt>
                <c:pt idx="25769">
                  <c:v>2.6086956521739101E-2</c:v>
                </c:pt>
                <c:pt idx="25770">
                  <c:v>3.4782608695652098E-2</c:v>
                </c:pt>
                <c:pt idx="25771">
                  <c:v>4.3478260869565202E-2</c:v>
                </c:pt>
                <c:pt idx="25772">
                  <c:v>5.2173913043478203E-2</c:v>
                </c:pt>
                <c:pt idx="25773">
                  <c:v>6.08695652173913E-2</c:v>
                </c:pt>
                <c:pt idx="25774">
                  <c:v>6.9565217391304293E-2</c:v>
                </c:pt>
                <c:pt idx="25775">
                  <c:v>7.8260869565217397E-2</c:v>
                </c:pt>
                <c:pt idx="25776">
                  <c:v>8.6956521739130405E-2</c:v>
                </c:pt>
                <c:pt idx="25777">
                  <c:v>9.5652173913043398E-2</c:v>
                </c:pt>
                <c:pt idx="25778">
                  <c:v>0.104347826086956</c:v>
                </c:pt>
                <c:pt idx="25779">
                  <c:v>0.113043478260869</c:v>
                </c:pt>
                <c:pt idx="25780">
                  <c:v>0.121739130434782</c:v>
                </c:pt>
                <c:pt idx="25781">
                  <c:v>0.13043478260869501</c:v>
                </c:pt>
                <c:pt idx="25782">
                  <c:v>0.139130434782608</c:v>
                </c:pt>
                <c:pt idx="25783">
                  <c:v>0.147826086956521</c:v>
                </c:pt>
                <c:pt idx="25784">
                  <c:v>0.15652173913043399</c:v>
                </c:pt>
                <c:pt idx="25785">
                  <c:v>0.16521739130434701</c:v>
                </c:pt>
                <c:pt idx="25786">
                  <c:v>0.17391304347826</c:v>
                </c:pt>
                <c:pt idx="25787">
                  <c:v>0.182608695652173</c:v>
                </c:pt>
                <c:pt idx="25788">
                  <c:v>0.19130434782608599</c:v>
                </c:pt>
                <c:pt idx="25789">
                  <c:v>0.2</c:v>
                </c:pt>
                <c:pt idx="25790">
                  <c:v>0.208695652173913</c:v>
                </c:pt>
                <c:pt idx="25791">
                  <c:v>0.217391304347826</c:v>
                </c:pt>
                <c:pt idx="25792">
                  <c:v>0.22608695652173899</c:v>
                </c:pt>
                <c:pt idx="25793">
                  <c:v>0.23478260869565201</c:v>
                </c:pt>
                <c:pt idx="25794">
                  <c:v>0.24347826086956501</c:v>
                </c:pt>
                <c:pt idx="25795">
                  <c:v>0.25217391304347803</c:v>
                </c:pt>
                <c:pt idx="25796">
                  <c:v>0.26086956521739102</c:v>
                </c:pt>
                <c:pt idx="25797">
                  <c:v>0.26956521739130401</c:v>
                </c:pt>
                <c:pt idx="25798">
                  <c:v>0.27826086956521701</c:v>
                </c:pt>
                <c:pt idx="25799">
                  <c:v>0.28695652173913</c:v>
                </c:pt>
                <c:pt idx="25800">
                  <c:v>0.29565217391304299</c:v>
                </c:pt>
                <c:pt idx="25801">
                  <c:v>0.30434782608695599</c:v>
                </c:pt>
                <c:pt idx="25802">
                  <c:v>0.31304347826086898</c:v>
                </c:pt>
                <c:pt idx="25803">
                  <c:v>0.32173913043478197</c:v>
                </c:pt>
                <c:pt idx="25804">
                  <c:v>0.33043478260869502</c:v>
                </c:pt>
                <c:pt idx="25805">
                  <c:v>0.33913043478260801</c:v>
                </c:pt>
                <c:pt idx="25806">
                  <c:v>0.34782608695652101</c:v>
                </c:pt>
                <c:pt idx="25807">
                  <c:v>0.356521739130434</c:v>
                </c:pt>
                <c:pt idx="25808">
                  <c:v>0.36521739130434699</c:v>
                </c:pt>
                <c:pt idx="25809">
                  <c:v>0.37391304347825999</c:v>
                </c:pt>
                <c:pt idx="25810">
                  <c:v>0.38260869565217298</c:v>
                </c:pt>
                <c:pt idx="25811">
                  <c:v>0.39130434782608697</c:v>
                </c:pt>
                <c:pt idx="25812">
                  <c:v>0.4</c:v>
                </c:pt>
                <c:pt idx="25813">
                  <c:v>0.40869565217391302</c:v>
                </c:pt>
                <c:pt idx="25814">
                  <c:v>0.41739130434782601</c:v>
                </c:pt>
                <c:pt idx="25815">
                  <c:v>0.426086956521739</c:v>
                </c:pt>
                <c:pt idx="25816">
                  <c:v>0.434782608695652</c:v>
                </c:pt>
                <c:pt idx="25817">
                  <c:v>0.44347826086956499</c:v>
                </c:pt>
                <c:pt idx="25818">
                  <c:v>0.45217391304347798</c:v>
                </c:pt>
                <c:pt idx="25819">
                  <c:v>0.46086956521739098</c:v>
                </c:pt>
                <c:pt idx="25820">
                  <c:v>0.46956521739130402</c:v>
                </c:pt>
                <c:pt idx="25821">
                  <c:v>0.47826086956521702</c:v>
                </c:pt>
                <c:pt idx="25822">
                  <c:v>0.48695652173913001</c:v>
                </c:pt>
                <c:pt idx="25823">
                  <c:v>0.495652173913043</c:v>
                </c:pt>
                <c:pt idx="25824">
                  <c:v>0.50434782608695605</c:v>
                </c:pt>
                <c:pt idx="25825">
                  <c:v>0.51304347826086905</c:v>
                </c:pt>
                <c:pt idx="25826">
                  <c:v>0.52173913043478204</c:v>
                </c:pt>
                <c:pt idx="25827">
                  <c:v>0.53043478260869503</c:v>
                </c:pt>
                <c:pt idx="25828">
                  <c:v>0.53913043478260803</c:v>
                </c:pt>
                <c:pt idx="25829">
                  <c:v>0.54782608695652102</c:v>
                </c:pt>
                <c:pt idx="25830">
                  <c:v>0.55652173913043401</c:v>
                </c:pt>
                <c:pt idx="25831">
                  <c:v>0.56521739130434701</c:v>
                </c:pt>
                <c:pt idx="25832">
                  <c:v>0.57391304347826</c:v>
                </c:pt>
                <c:pt idx="25833">
                  <c:v>0.58260869565217299</c:v>
                </c:pt>
                <c:pt idx="25834">
                  <c:v>0.59130434782608698</c:v>
                </c:pt>
                <c:pt idx="25835">
                  <c:v>0.6</c:v>
                </c:pt>
                <c:pt idx="25836">
                  <c:v>0.60869565217391297</c:v>
                </c:pt>
                <c:pt idx="25837">
                  <c:v>0.61739130434782596</c:v>
                </c:pt>
                <c:pt idx="25838">
                  <c:v>0.62608695652173896</c:v>
                </c:pt>
                <c:pt idx="25839">
                  <c:v>0.63478260869565195</c:v>
                </c:pt>
                <c:pt idx="25840">
                  <c:v>0.64347826086956506</c:v>
                </c:pt>
                <c:pt idx="25841">
                  <c:v>0.65217391304347805</c:v>
                </c:pt>
                <c:pt idx="25842">
                  <c:v>0.66086956521739104</c:v>
                </c:pt>
                <c:pt idx="25843">
                  <c:v>0.66956521739130404</c:v>
                </c:pt>
                <c:pt idx="25844">
                  <c:v>0.67826086956521703</c:v>
                </c:pt>
                <c:pt idx="25845">
                  <c:v>0.68695652173913002</c:v>
                </c:pt>
                <c:pt idx="25846">
                  <c:v>0.69565217391304301</c:v>
                </c:pt>
                <c:pt idx="25847">
                  <c:v>0.70434782608695601</c:v>
                </c:pt>
                <c:pt idx="25848">
                  <c:v>0.713043478260869</c:v>
                </c:pt>
                <c:pt idx="25849">
                  <c:v>0.72173913043478199</c:v>
                </c:pt>
                <c:pt idx="25850">
                  <c:v>0.73043478260869499</c:v>
                </c:pt>
                <c:pt idx="25851">
                  <c:v>0.73913043478260798</c:v>
                </c:pt>
                <c:pt idx="25852">
                  <c:v>0.74782608695652097</c:v>
                </c:pt>
                <c:pt idx="25853">
                  <c:v>0.75652173913043397</c:v>
                </c:pt>
                <c:pt idx="25854">
                  <c:v>0.76521739130434696</c:v>
                </c:pt>
                <c:pt idx="25855">
                  <c:v>0.77391304347825995</c:v>
                </c:pt>
                <c:pt idx="25856">
                  <c:v>0.78260869565217395</c:v>
                </c:pt>
                <c:pt idx="25857">
                  <c:v>0.79130434782608605</c:v>
                </c:pt>
                <c:pt idx="25858">
                  <c:v>0.8</c:v>
                </c:pt>
                <c:pt idx="25859">
                  <c:v>0.80869565217391304</c:v>
                </c:pt>
                <c:pt idx="25860">
                  <c:v>0.81739130434782603</c:v>
                </c:pt>
                <c:pt idx="25861">
                  <c:v>0.82608695652173902</c:v>
                </c:pt>
                <c:pt idx="25862">
                  <c:v>0.83478260869565202</c:v>
                </c:pt>
                <c:pt idx="25863">
                  <c:v>0.84347826086956501</c:v>
                </c:pt>
                <c:pt idx="25864">
                  <c:v>0.852173913043478</c:v>
                </c:pt>
                <c:pt idx="25865">
                  <c:v>0.860869565217391</c:v>
                </c:pt>
                <c:pt idx="25866">
                  <c:v>0.86956521739130399</c:v>
                </c:pt>
                <c:pt idx="25867">
                  <c:v>0.87826086956521698</c:v>
                </c:pt>
                <c:pt idx="25868">
                  <c:v>0.88695652173912998</c:v>
                </c:pt>
                <c:pt idx="25869">
                  <c:v>0.89565217391304297</c:v>
                </c:pt>
                <c:pt idx="25870">
                  <c:v>0.90434782608695596</c:v>
                </c:pt>
                <c:pt idx="25871">
                  <c:v>0.91304347826086896</c:v>
                </c:pt>
                <c:pt idx="25872">
                  <c:v>0.92173913043478195</c:v>
                </c:pt>
                <c:pt idx="25873">
                  <c:v>0.93043478260869505</c:v>
                </c:pt>
                <c:pt idx="25874">
                  <c:v>0.93913043478260805</c:v>
                </c:pt>
                <c:pt idx="25875">
                  <c:v>0.94782608695652104</c:v>
                </c:pt>
                <c:pt idx="25876">
                  <c:v>0.95652173913043403</c:v>
                </c:pt>
                <c:pt idx="25877">
                  <c:v>0.96521739130434703</c:v>
                </c:pt>
                <c:pt idx="25878">
                  <c:v>0.97391304347826002</c:v>
                </c:pt>
                <c:pt idx="25879">
                  <c:v>0.98260869565217301</c:v>
                </c:pt>
                <c:pt idx="25880">
                  <c:v>0.99130434782608701</c:v>
                </c:pt>
                <c:pt idx="25881">
                  <c:v>0</c:v>
                </c:pt>
                <c:pt idx="25882">
                  <c:v>1.0526315789473601E-2</c:v>
                </c:pt>
                <c:pt idx="25883">
                  <c:v>2.1052631578947299E-2</c:v>
                </c:pt>
                <c:pt idx="25884">
                  <c:v>3.1578947368420998E-2</c:v>
                </c:pt>
                <c:pt idx="25885">
                  <c:v>4.2105263157894701E-2</c:v>
                </c:pt>
                <c:pt idx="25886">
                  <c:v>5.2631578947368397E-2</c:v>
                </c:pt>
                <c:pt idx="25887">
                  <c:v>6.3157894736842093E-2</c:v>
                </c:pt>
                <c:pt idx="25888">
                  <c:v>7.3684210526315699E-2</c:v>
                </c:pt>
                <c:pt idx="25889">
                  <c:v>8.4210526315789402E-2</c:v>
                </c:pt>
                <c:pt idx="25890">
                  <c:v>9.4736842105263105E-2</c:v>
                </c:pt>
                <c:pt idx="25891">
                  <c:v>0.105263157894736</c:v>
                </c:pt>
                <c:pt idx="25892">
                  <c:v>0.11578947368421</c:v>
                </c:pt>
                <c:pt idx="25893">
                  <c:v>0.12631578947368399</c:v>
                </c:pt>
                <c:pt idx="25894">
                  <c:v>0.13684210526315699</c:v>
                </c:pt>
                <c:pt idx="25895">
                  <c:v>0.14736842105263101</c:v>
                </c:pt>
                <c:pt idx="25896">
                  <c:v>0.157894736842105</c:v>
                </c:pt>
                <c:pt idx="25897">
                  <c:v>0.168421052631578</c:v>
                </c:pt>
                <c:pt idx="25898">
                  <c:v>0.17894736842105199</c:v>
                </c:pt>
                <c:pt idx="25899">
                  <c:v>0.18947368421052599</c:v>
                </c:pt>
                <c:pt idx="25900">
                  <c:v>0.2</c:v>
                </c:pt>
                <c:pt idx="25901">
                  <c:v>0.21052631578947301</c:v>
                </c:pt>
                <c:pt idx="25902">
                  <c:v>0.221052631578947</c:v>
                </c:pt>
                <c:pt idx="25903">
                  <c:v>0.231578947368421</c:v>
                </c:pt>
                <c:pt idx="25904">
                  <c:v>0.24210526315789399</c:v>
                </c:pt>
                <c:pt idx="25905">
                  <c:v>0.25263157894736799</c:v>
                </c:pt>
                <c:pt idx="25906">
                  <c:v>0.26315789473684198</c:v>
                </c:pt>
                <c:pt idx="25907">
                  <c:v>0.27368421052631497</c:v>
                </c:pt>
                <c:pt idx="25908">
                  <c:v>0.28421052631578902</c:v>
                </c:pt>
                <c:pt idx="25909">
                  <c:v>0.29473684210526302</c:v>
                </c:pt>
                <c:pt idx="25910">
                  <c:v>0.30526315789473601</c:v>
                </c:pt>
                <c:pt idx="25911">
                  <c:v>0.31578947368421001</c:v>
                </c:pt>
                <c:pt idx="25912">
                  <c:v>0.326315789473684</c:v>
                </c:pt>
                <c:pt idx="25913">
                  <c:v>0.336842105263157</c:v>
                </c:pt>
                <c:pt idx="25914">
                  <c:v>0.34736842105263099</c:v>
                </c:pt>
                <c:pt idx="25915">
                  <c:v>0.35789473684210499</c:v>
                </c:pt>
                <c:pt idx="25916">
                  <c:v>0.36842105263157798</c:v>
                </c:pt>
                <c:pt idx="25917">
                  <c:v>0.37894736842105198</c:v>
                </c:pt>
                <c:pt idx="25918">
                  <c:v>0.38947368421052603</c:v>
                </c:pt>
                <c:pt idx="25919">
                  <c:v>0.4</c:v>
                </c:pt>
                <c:pt idx="25920">
                  <c:v>0.41052631578947302</c:v>
                </c:pt>
                <c:pt idx="25921">
                  <c:v>0.42105263157894701</c:v>
                </c:pt>
                <c:pt idx="25922">
                  <c:v>0.43157894736842101</c:v>
                </c:pt>
                <c:pt idx="25923">
                  <c:v>0.442105263157894</c:v>
                </c:pt>
                <c:pt idx="25924">
                  <c:v>0.452631578947368</c:v>
                </c:pt>
                <c:pt idx="25925">
                  <c:v>0.46315789473684199</c:v>
                </c:pt>
                <c:pt idx="25926">
                  <c:v>0.47368421052631499</c:v>
                </c:pt>
                <c:pt idx="25927">
                  <c:v>0.48421052631578898</c:v>
                </c:pt>
                <c:pt idx="25928">
                  <c:v>0.49473684210526298</c:v>
                </c:pt>
                <c:pt idx="25929">
                  <c:v>0.50526315789473597</c:v>
                </c:pt>
                <c:pt idx="25930">
                  <c:v>0.51578947368421002</c:v>
                </c:pt>
                <c:pt idx="25931">
                  <c:v>0.52631578947368396</c:v>
                </c:pt>
                <c:pt idx="25932">
                  <c:v>0.53684210526315701</c:v>
                </c:pt>
                <c:pt idx="25933">
                  <c:v>0.54736842105263095</c:v>
                </c:pt>
                <c:pt idx="25934">
                  <c:v>0.557894736842105</c:v>
                </c:pt>
                <c:pt idx="25935">
                  <c:v>0.56842105263157805</c:v>
                </c:pt>
                <c:pt idx="25936">
                  <c:v>0.57894736842105199</c:v>
                </c:pt>
                <c:pt idx="25937">
                  <c:v>0.58947368421052604</c:v>
                </c:pt>
                <c:pt idx="25938">
                  <c:v>0.6</c:v>
                </c:pt>
                <c:pt idx="25939">
                  <c:v>0.61052631578947303</c:v>
                </c:pt>
                <c:pt idx="25940">
                  <c:v>0.62105263157894697</c:v>
                </c:pt>
                <c:pt idx="25941">
                  <c:v>0.63157894736842102</c:v>
                </c:pt>
                <c:pt idx="25942">
                  <c:v>0.64210526315789396</c:v>
                </c:pt>
                <c:pt idx="25943">
                  <c:v>0.65263157894736801</c:v>
                </c:pt>
                <c:pt idx="25944">
                  <c:v>0.66315789473684195</c:v>
                </c:pt>
                <c:pt idx="25945">
                  <c:v>0.673684210526315</c:v>
                </c:pt>
                <c:pt idx="25946">
                  <c:v>0.68421052631578905</c:v>
                </c:pt>
                <c:pt idx="25947">
                  <c:v>0.69473684210526299</c:v>
                </c:pt>
                <c:pt idx="25948">
                  <c:v>0.70526315789473604</c:v>
                </c:pt>
                <c:pt idx="25949">
                  <c:v>0.71578947368420998</c:v>
                </c:pt>
                <c:pt idx="25950">
                  <c:v>0.72631578947368403</c:v>
                </c:pt>
                <c:pt idx="25951">
                  <c:v>0.73684210526315697</c:v>
                </c:pt>
                <c:pt idx="25952">
                  <c:v>0.74736842105263102</c:v>
                </c:pt>
                <c:pt idx="25953">
                  <c:v>0.75789473684210495</c:v>
                </c:pt>
                <c:pt idx="25954">
                  <c:v>0.76842105263157801</c:v>
                </c:pt>
                <c:pt idx="25955">
                  <c:v>0.77894736842105206</c:v>
                </c:pt>
                <c:pt idx="25956">
                  <c:v>0.78947368421052599</c:v>
                </c:pt>
                <c:pt idx="25957">
                  <c:v>0.8</c:v>
                </c:pt>
                <c:pt idx="25958">
                  <c:v>0.81052631578947298</c:v>
                </c:pt>
                <c:pt idx="25959">
                  <c:v>0.82105263157894703</c:v>
                </c:pt>
                <c:pt idx="25960">
                  <c:v>0.83157894736842097</c:v>
                </c:pt>
                <c:pt idx="25961">
                  <c:v>0.84210526315789402</c:v>
                </c:pt>
                <c:pt idx="25962">
                  <c:v>0.85263157894736796</c:v>
                </c:pt>
                <c:pt idx="25963">
                  <c:v>0.86315789473684201</c:v>
                </c:pt>
                <c:pt idx="25964">
                  <c:v>0.87368421052631495</c:v>
                </c:pt>
                <c:pt idx="25965">
                  <c:v>0.884210526315789</c:v>
                </c:pt>
                <c:pt idx="25966">
                  <c:v>0.89473684210526305</c:v>
                </c:pt>
                <c:pt idx="25967">
                  <c:v>0.90526315789473599</c:v>
                </c:pt>
                <c:pt idx="25968">
                  <c:v>0.91578947368421004</c:v>
                </c:pt>
                <c:pt idx="25969">
                  <c:v>0.92631578947368398</c:v>
                </c:pt>
                <c:pt idx="25970">
                  <c:v>0.93684210526315703</c:v>
                </c:pt>
                <c:pt idx="25971">
                  <c:v>0.94736842105263097</c:v>
                </c:pt>
                <c:pt idx="25972">
                  <c:v>0.95789473684210502</c:v>
                </c:pt>
                <c:pt idx="25973">
                  <c:v>0.96842105263157896</c:v>
                </c:pt>
                <c:pt idx="25974">
                  <c:v>0.97894736842105201</c:v>
                </c:pt>
                <c:pt idx="25975">
                  <c:v>0.98947368421052595</c:v>
                </c:pt>
                <c:pt idx="25976">
                  <c:v>0</c:v>
                </c:pt>
                <c:pt idx="25977">
                  <c:v>7.8125E-3</c:v>
                </c:pt>
                <c:pt idx="25978">
                  <c:v>1.5625E-2</c:v>
                </c:pt>
                <c:pt idx="25979">
                  <c:v>2.34375E-2</c:v>
                </c:pt>
                <c:pt idx="25980">
                  <c:v>3.125E-2</c:v>
                </c:pt>
                <c:pt idx="25981">
                  <c:v>3.90625E-2</c:v>
                </c:pt>
                <c:pt idx="25982">
                  <c:v>4.6875E-2</c:v>
                </c:pt>
                <c:pt idx="25983">
                  <c:v>5.46875E-2</c:v>
                </c:pt>
                <c:pt idx="25984">
                  <c:v>6.25E-2</c:v>
                </c:pt>
                <c:pt idx="25985">
                  <c:v>7.03125E-2</c:v>
                </c:pt>
                <c:pt idx="25986">
                  <c:v>7.8125E-2</c:v>
                </c:pt>
                <c:pt idx="25987">
                  <c:v>8.59375E-2</c:v>
                </c:pt>
                <c:pt idx="25988">
                  <c:v>9.375E-2</c:v>
                </c:pt>
                <c:pt idx="25989">
                  <c:v>0.1015625</c:v>
                </c:pt>
                <c:pt idx="25990">
                  <c:v>0.109375</c:v>
                </c:pt>
                <c:pt idx="25991">
                  <c:v>0.1171875</c:v>
                </c:pt>
                <c:pt idx="25992">
                  <c:v>0.125</c:v>
                </c:pt>
                <c:pt idx="25993">
                  <c:v>0.1328125</c:v>
                </c:pt>
                <c:pt idx="25994">
                  <c:v>0.140625</c:v>
                </c:pt>
                <c:pt idx="25995">
                  <c:v>0.1484375</c:v>
                </c:pt>
                <c:pt idx="25996">
                  <c:v>0.15625</c:v>
                </c:pt>
                <c:pt idx="25997">
                  <c:v>0.1640625</c:v>
                </c:pt>
                <c:pt idx="25998">
                  <c:v>0.171875</c:v>
                </c:pt>
                <c:pt idx="25999">
                  <c:v>0.1796875</c:v>
                </c:pt>
                <c:pt idx="26000">
                  <c:v>0.1875</c:v>
                </c:pt>
                <c:pt idx="26001">
                  <c:v>0.1953125</c:v>
                </c:pt>
                <c:pt idx="26002">
                  <c:v>0.203125</c:v>
                </c:pt>
                <c:pt idx="26003">
                  <c:v>0.2109375</c:v>
                </c:pt>
                <c:pt idx="26004">
                  <c:v>0.21875</c:v>
                </c:pt>
                <c:pt idx="26005">
                  <c:v>0.2265625</c:v>
                </c:pt>
                <c:pt idx="26006">
                  <c:v>0.234375</c:v>
                </c:pt>
                <c:pt idx="26007">
                  <c:v>0.2421875</c:v>
                </c:pt>
                <c:pt idx="26008">
                  <c:v>0.25</c:v>
                </c:pt>
                <c:pt idx="26009">
                  <c:v>0.2578125</c:v>
                </c:pt>
                <c:pt idx="26010">
                  <c:v>0.265625</c:v>
                </c:pt>
                <c:pt idx="26011">
                  <c:v>0.2734375</c:v>
                </c:pt>
                <c:pt idx="26012">
                  <c:v>0.28125</c:v>
                </c:pt>
                <c:pt idx="26013">
                  <c:v>0.2890625</c:v>
                </c:pt>
                <c:pt idx="26014">
                  <c:v>0.296875</c:v>
                </c:pt>
                <c:pt idx="26015">
                  <c:v>0.3046875</c:v>
                </c:pt>
                <c:pt idx="26016">
                  <c:v>0.3125</c:v>
                </c:pt>
                <c:pt idx="26017">
                  <c:v>0.3203125</c:v>
                </c:pt>
                <c:pt idx="26018">
                  <c:v>0.328125</c:v>
                </c:pt>
                <c:pt idx="26019">
                  <c:v>0.3359375</c:v>
                </c:pt>
                <c:pt idx="26020">
                  <c:v>0.34375</c:v>
                </c:pt>
                <c:pt idx="26021">
                  <c:v>0.3515625</c:v>
                </c:pt>
                <c:pt idx="26022">
                  <c:v>0.359375</c:v>
                </c:pt>
                <c:pt idx="26023">
                  <c:v>0.3671875</c:v>
                </c:pt>
                <c:pt idx="26024">
                  <c:v>0.375</c:v>
                </c:pt>
                <c:pt idx="26025">
                  <c:v>0.3828125</c:v>
                </c:pt>
                <c:pt idx="26026">
                  <c:v>0.390625</c:v>
                </c:pt>
                <c:pt idx="26027">
                  <c:v>0.3984375</c:v>
                </c:pt>
                <c:pt idx="26028">
                  <c:v>0.40625</c:v>
                </c:pt>
                <c:pt idx="26029">
                  <c:v>0.4140625</c:v>
                </c:pt>
                <c:pt idx="26030">
                  <c:v>0.421875</c:v>
                </c:pt>
                <c:pt idx="26031">
                  <c:v>0.4296875</c:v>
                </c:pt>
                <c:pt idx="26032">
                  <c:v>0.4375</c:v>
                </c:pt>
                <c:pt idx="26033">
                  <c:v>0.4453125</c:v>
                </c:pt>
                <c:pt idx="26034">
                  <c:v>0.453125</c:v>
                </c:pt>
                <c:pt idx="26035">
                  <c:v>0.4609375</c:v>
                </c:pt>
                <c:pt idx="26036">
                  <c:v>0.46875</c:v>
                </c:pt>
                <c:pt idx="26037">
                  <c:v>0.4765625</c:v>
                </c:pt>
                <c:pt idx="26038">
                  <c:v>0.484375</c:v>
                </c:pt>
                <c:pt idx="26039">
                  <c:v>0.4921875</c:v>
                </c:pt>
                <c:pt idx="26040">
                  <c:v>0.5</c:v>
                </c:pt>
                <c:pt idx="26041">
                  <c:v>0.5078125</c:v>
                </c:pt>
                <c:pt idx="26042">
                  <c:v>0.515625</c:v>
                </c:pt>
                <c:pt idx="26043">
                  <c:v>0.5234375</c:v>
                </c:pt>
                <c:pt idx="26044">
                  <c:v>0.53125</c:v>
                </c:pt>
                <c:pt idx="26045">
                  <c:v>0.5390625</c:v>
                </c:pt>
                <c:pt idx="26046">
                  <c:v>0.546875</c:v>
                </c:pt>
                <c:pt idx="26047">
                  <c:v>0.5546875</c:v>
                </c:pt>
                <c:pt idx="26048">
                  <c:v>0.5625</c:v>
                </c:pt>
                <c:pt idx="26049">
                  <c:v>0.5703125</c:v>
                </c:pt>
                <c:pt idx="26050">
                  <c:v>0.578125</c:v>
                </c:pt>
                <c:pt idx="26051">
                  <c:v>0.5859375</c:v>
                </c:pt>
                <c:pt idx="26052">
                  <c:v>0.59375</c:v>
                </c:pt>
                <c:pt idx="26053">
                  <c:v>0.6015625</c:v>
                </c:pt>
                <c:pt idx="26054">
                  <c:v>0.609375</c:v>
                </c:pt>
                <c:pt idx="26055">
                  <c:v>0.6171875</c:v>
                </c:pt>
                <c:pt idx="26056">
                  <c:v>0.625</c:v>
                </c:pt>
                <c:pt idx="26057">
                  <c:v>0.6328125</c:v>
                </c:pt>
                <c:pt idx="26058">
                  <c:v>0.640625</c:v>
                </c:pt>
                <c:pt idx="26059">
                  <c:v>0.6484375</c:v>
                </c:pt>
                <c:pt idx="26060">
                  <c:v>0.65625</c:v>
                </c:pt>
                <c:pt idx="26061">
                  <c:v>0.6640625</c:v>
                </c:pt>
                <c:pt idx="26062">
                  <c:v>0.671875</c:v>
                </c:pt>
                <c:pt idx="26063">
                  <c:v>0.6796875</c:v>
                </c:pt>
                <c:pt idx="26064">
                  <c:v>0.6875</c:v>
                </c:pt>
                <c:pt idx="26065">
                  <c:v>0.6953125</c:v>
                </c:pt>
                <c:pt idx="26066">
                  <c:v>0.703125</c:v>
                </c:pt>
                <c:pt idx="26067">
                  <c:v>0.7109375</c:v>
                </c:pt>
                <c:pt idx="26068">
                  <c:v>0.71875</c:v>
                </c:pt>
                <c:pt idx="26069">
                  <c:v>0.7265625</c:v>
                </c:pt>
                <c:pt idx="26070">
                  <c:v>0.734375</c:v>
                </c:pt>
                <c:pt idx="26071">
                  <c:v>0.7421875</c:v>
                </c:pt>
                <c:pt idx="26072">
                  <c:v>0.75</c:v>
                </c:pt>
                <c:pt idx="26073">
                  <c:v>0.7578125</c:v>
                </c:pt>
                <c:pt idx="26074">
                  <c:v>0.765625</c:v>
                </c:pt>
                <c:pt idx="26075">
                  <c:v>0.7734375</c:v>
                </c:pt>
                <c:pt idx="26076">
                  <c:v>0.78125</c:v>
                </c:pt>
                <c:pt idx="26077">
                  <c:v>0.7890625</c:v>
                </c:pt>
                <c:pt idx="26078">
                  <c:v>0.796875</c:v>
                </c:pt>
                <c:pt idx="26079">
                  <c:v>0.8046875</c:v>
                </c:pt>
                <c:pt idx="26080">
                  <c:v>0.8125</c:v>
                </c:pt>
                <c:pt idx="26081">
                  <c:v>0.8203125</c:v>
                </c:pt>
                <c:pt idx="26082">
                  <c:v>0.828125</c:v>
                </c:pt>
                <c:pt idx="26083">
                  <c:v>0.8359375</c:v>
                </c:pt>
                <c:pt idx="26084">
                  <c:v>0.84375</c:v>
                </c:pt>
                <c:pt idx="26085">
                  <c:v>0.8515625</c:v>
                </c:pt>
                <c:pt idx="26086">
                  <c:v>0.859375</c:v>
                </c:pt>
                <c:pt idx="26087">
                  <c:v>0.8671875</c:v>
                </c:pt>
                <c:pt idx="26088">
                  <c:v>0.875</c:v>
                </c:pt>
                <c:pt idx="26089">
                  <c:v>0.8828125</c:v>
                </c:pt>
                <c:pt idx="26090">
                  <c:v>0.890625</c:v>
                </c:pt>
                <c:pt idx="26091">
                  <c:v>0.8984375</c:v>
                </c:pt>
                <c:pt idx="26092">
                  <c:v>0.90625</c:v>
                </c:pt>
                <c:pt idx="26093">
                  <c:v>0.9140625</c:v>
                </c:pt>
                <c:pt idx="26094">
                  <c:v>0.921875</c:v>
                </c:pt>
                <c:pt idx="26095">
                  <c:v>0.9296875</c:v>
                </c:pt>
                <c:pt idx="26096">
                  <c:v>0.9375</c:v>
                </c:pt>
                <c:pt idx="26097">
                  <c:v>0.9453125</c:v>
                </c:pt>
                <c:pt idx="26098">
                  <c:v>0.953125</c:v>
                </c:pt>
                <c:pt idx="26099">
                  <c:v>0.9609375</c:v>
                </c:pt>
                <c:pt idx="26100">
                  <c:v>0.96875</c:v>
                </c:pt>
                <c:pt idx="26101">
                  <c:v>0.9765625</c:v>
                </c:pt>
                <c:pt idx="26102">
                  <c:v>0.984375</c:v>
                </c:pt>
                <c:pt idx="26103">
                  <c:v>0.9921875</c:v>
                </c:pt>
                <c:pt idx="26104">
                  <c:v>0</c:v>
                </c:pt>
                <c:pt idx="26105">
                  <c:v>1.8181818181818101E-2</c:v>
                </c:pt>
                <c:pt idx="26106">
                  <c:v>3.6363636363636299E-2</c:v>
                </c:pt>
                <c:pt idx="26107">
                  <c:v>5.4545454545454501E-2</c:v>
                </c:pt>
                <c:pt idx="26108">
                  <c:v>7.2727272727272696E-2</c:v>
                </c:pt>
                <c:pt idx="26109">
                  <c:v>9.0909090909090898E-2</c:v>
                </c:pt>
                <c:pt idx="26110">
                  <c:v>0.109090909090909</c:v>
                </c:pt>
                <c:pt idx="26111">
                  <c:v>0.12727272727272701</c:v>
                </c:pt>
                <c:pt idx="26112">
                  <c:v>0.145454545454545</c:v>
                </c:pt>
                <c:pt idx="26113">
                  <c:v>0.163636363636363</c:v>
                </c:pt>
                <c:pt idx="26114">
                  <c:v>0.18181818181818099</c:v>
                </c:pt>
                <c:pt idx="26115">
                  <c:v>0.2</c:v>
                </c:pt>
                <c:pt idx="26116">
                  <c:v>0.218181818181818</c:v>
                </c:pt>
                <c:pt idx="26117">
                  <c:v>0.236363636363636</c:v>
                </c:pt>
                <c:pt idx="26118">
                  <c:v>0.25454545454545402</c:v>
                </c:pt>
                <c:pt idx="26119">
                  <c:v>0.27272727272727199</c:v>
                </c:pt>
                <c:pt idx="26120">
                  <c:v>0.29090909090909001</c:v>
                </c:pt>
                <c:pt idx="26121">
                  <c:v>0.30909090909090903</c:v>
                </c:pt>
                <c:pt idx="26122">
                  <c:v>0.32727272727272699</c:v>
                </c:pt>
                <c:pt idx="26123">
                  <c:v>0.34545454545454501</c:v>
                </c:pt>
                <c:pt idx="26124">
                  <c:v>0.36363636363636298</c:v>
                </c:pt>
                <c:pt idx="26125">
                  <c:v>0.381818181818181</c:v>
                </c:pt>
                <c:pt idx="26126">
                  <c:v>0.4</c:v>
                </c:pt>
                <c:pt idx="26127">
                  <c:v>0.41818181818181799</c:v>
                </c:pt>
                <c:pt idx="26128">
                  <c:v>0.43636363636363601</c:v>
                </c:pt>
                <c:pt idx="26129">
                  <c:v>0.45454545454545398</c:v>
                </c:pt>
                <c:pt idx="26130">
                  <c:v>0.472727272727272</c:v>
                </c:pt>
                <c:pt idx="26131">
                  <c:v>0.49090909090909002</c:v>
                </c:pt>
                <c:pt idx="26132">
                  <c:v>0.50909090909090904</c:v>
                </c:pt>
                <c:pt idx="26133">
                  <c:v>0.527272727272727</c:v>
                </c:pt>
                <c:pt idx="26134">
                  <c:v>0.54545454545454497</c:v>
                </c:pt>
                <c:pt idx="26135">
                  <c:v>0.56363636363636305</c:v>
                </c:pt>
                <c:pt idx="26136">
                  <c:v>0.58181818181818101</c:v>
                </c:pt>
                <c:pt idx="26137">
                  <c:v>0.6</c:v>
                </c:pt>
                <c:pt idx="26138">
                  <c:v>0.61818181818181805</c:v>
                </c:pt>
                <c:pt idx="26139">
                  <c:v>0.63636363636363602</c:v>
                </c:pt>
                <c:pt idx="26140">
                  <c:v>0.65454545454545399</c:v>
                </c:pt>
                <c:pt idx="26141">
                  <c:v>0.67272727272727195</c:v>
                </c:pt>
                <c:pt idx="26142">
                  <c:v>0.69090909090909003</c:v>
                </c:pt>
                <c:pt idx="26143">
                  <c:v>0.70909090909090899</c:v>
                </c:pt>
                <c:pt idx="26144">
                  <c:v>0.72727272727272696</c:v>
                </c:pt>
                <c:pt idx="26145">
                  <c:v>0.74545454545454504</c:v>
                </c:pt>
                <c:pt idx="26146">
                  <c:v>0.763636363636363</c:v>
                </c:pt>
                <c:pt idx="26147">
                  <c:v>0.78181818181818097</c:v>
                </c:pt>
                <c:pt idx="26148">
                  <c:v>0.8</c:v>
                </c:pt>
                <c:pt idx="26149">
                  <c:v>0.81818181818181801</c:v>
                </c:pt>
                <c:pt idx="26150">
                  <c:v>0.83636363636363598</c:v>
                </c:pt>
                <c:pt idx="26151">
                  <c:v>0.85454545454545405</c:v>
                </c:pt>
                <c:pt idx="26152">
                  <c:v>0.87272727272727202</c:v>
                </c:pt>
                <c:pt idx="26153">
                  <c:v>0.89090909090908998</c:v>
                </c:pt>
                <c:pt idx="26154">
                  <c:v>0.90909090909090895</c:v>
                </c:pt>
                <c:pt idx="26155">
                  <c:v>0.92727272727272703</c:v>
                </c:pt>
                <c:pt idx="26156">
                  <c:v>0.94545454545454499</c:v>
                </c:pt>
                <c:pt idx="26157">
                  <c:v>0.96363636363636296</c:v>
                </c:pt>
                <c:pt idx="26158">
                  <c:v>0.98181818181818103</c:v>
                </c:pt>
                <c:pt idx="26159">
                  <c:v>0</c:v>
                </c:pt>
                <c:pt idx="26160">
                  <c:v>1.72413793103448E-2</c:v>
                </c:pt>
                <c:pt idx="26161">
                  <c:v>3.4482758620689599E-2</c:v>
                </c:pt>
                <c:pt idx="26162">
                  <c:v>5.1724137931034399E-2</c:v>
                </c:pt>
                <c:pt idx="26163">
                  <c:v>6.8965517241379296E-2</c:v>
                </c:pt>
                <c:pt idx="26164">
                  <c:v>8.6206896551724102E-2</c:v>
                </c:pt>
                <c:pt idx="26165">
                  <c:v>0.10344827586206801</c:v>
                </c:pt>
                <c:pt idx="26166">
                  <c:v>0.12068965517241299</c:v>
                </c:pt>
                <c:pt idx="26167">
                  <c:v>0.13793103448275801</c:v>
                </c:pt>
                <c:pt idx="26168">
                  <c:v>0.15517241379310301</c:v>
                </c:pt>
                <c:pt idx="26169">
                  <c:v>0.17241379310344801</c:v>
                </c:pt>
                <c:pt idx="26170">
                  <c:v>0.18965517241379301</c:v>
                </c:pt>
                <c:pt idx="26171">
                  <c:v>0.20689655172413701</c:v>
                </c:pt>
                <c:pt idx="26172">
                  <c:v>0.22413793103448201</c:v>
                </c:pt>
                <c:pt idx="26173">
                  <c:v>0.24137931034482701</c:v>
                </c:pt>
                <c:pt idx="26174">
                  <c:v>0.25862068965517199</c:v>
                </c:pt>
                <c:pt idx="26175">
                  <c:v>0.27586206896551702</c:v>
                </c:pt>
                <c:pt idx="26176">
                  <c:v>0.29310344827586199</c:v>
                </c:pt>
                <c:pt idx="26177">
                  <c:v>0.31034482758620602</c:v>
                </c:pt>
                <c:pt idx="26178">
                  <c:v>0.32758620689655099</c:v>
                </c:pt>
                <c:pt idx="26179">
                  <c:v>0.34482758620689602</c:v>
                </c:pt>
                <c:pt idx="26180">
                  <c:v>0.36206896551724099</c:v>
                </c:pt>
                <c:pt idx="26181">
                  <c:v>0.37931034482758602</c:v>
                </c:pt>
                <c:pt idx="26182">
                  <c:v>0.39655172413793099</c:v>
                </c:pt>
                <c:pt idx="26183">
                  <c:v>0.41379310344827502</c:v>
                </c:pt>
                <c:pt idx="26184">
                  <c:v>0.43103448275862</c:v>
                </c:pt>
                <c:pt idx="26185">
                  <c:v>0.44827586206896503</c:v>
                </c:pt>
                <c:pt idx="26186">
                  <c:v>0.46551724137931</c:v>
                </c:pt>
                <c:pt idx="26187">
                  <c:v>0.48275862068965503</c:v>
                </c:pt>
                <c:pt idx="26188">
                  <c:v>0.5</c:v>
                </c:pt>
                <c:pt idx="26189">
                  <c:v>0.51724137931034397</c:v>
                </c:pt>
                <c:pt idx="26190">
                  <c:v>0.53448275862068895</c:v>
                </c:pt>
                <c:pt idx="26191">
                  <c:v>0.55172413793103403</c:v>
                </c:pt>
                <c:pt idx="26192">
                  <c:v>0.568965517241379</c:v>
                </c:pt>
                <c:pt idx="26193">
                  <c:v>0.58620689655172398</c:v>
                </c:pt>
                <c:pt idx="26194">
                  <c:v>0.60344827586206895</c:v>
                </c:pt>
                <c:pt idx="26195">
                  <c:v>0.62068965517241304</c:v>
                </c:pt>
                <c:pt idx="26196">
                  <c:v>0.63793103448275801</c:v>
                </c:pt>
                <c:pt idx="26197">
                  <c:v>0.65517241379310298</c:v>
                </c:pt>
                <c:pt idx="26198">
                  <c:v>0.67241379310344795</c:v>
                </c:pt>
                <c:pt idx="26199">
                  <c:v>0.68965517241379304</c:v>
                </c:pt>
                <c:pt idx="26200">
                  <c:v>0.70689655172413701</c:v>
                </c:pt>
                <c:pt idx="26201">
                  <c:v>0.72413793103448199</c:v>
                </c:pt>
                <c:pt idx="26202">
                  <c:v>0.74137931034482696</c:v>
                </c:pt>
                <c:pt idx="26203">
                  <c:v>0.75862068965517204</c:v>
                </c:pt>
                <c:pt idx="26204">
                  <c:v>0.77586206896551702</c:v>
                </c:pt>
                <c:pt idx="26205">
                  <c:v>0.79310344827586199</c:v>
                </c:pt>
                <c:pt idx="26206">
                  <c:v>0.81034482758620596</c:v>
                </c:pt>
                <c:pt idx="26207">
                  <c:v>0.82758620689655105</c:v>
                </c:pt>
                <c:pt idx="26208">
                  <c:v>0.84482758620689602</c:v>
                </c:pt>
                <c:pt idx="26209">
                  <c:v>0.86206896551724099</c:v>
                </c:pt>
                <c:pt idx="26210">
                  <c:v>0.87931034482758597</c:v>
                </c:pt>
                <c:pt idx="26211">
                  <c:v>0.89655172413793105</c:v>
                </c:pt>
                <c:pt idx="26212">
                  <c:v>0.91379310344827502</c:v>
                </c:pt>
                <c:pt idx="26213">
                  <c:v>0.93103448275862</c:v>
                </c:pt>
                <c:pt idx="26214">
                  <c:v>0.94827586206896497</c:v>
                </c:pt>
                <c:pt idx="26215">
                  <c:v>0.96551724137931005</c:v>
                </c:pt>
                <c:pt idx="26216">
                  <c:v>0.98275862068965503</c:v>
                </c:pt>
                <c:pt idx="26217">
                  <c:v>0</c:v>
                </c:pt>
                <c:pt idx="26218">
                  <c:v>2.4390243902439001E-2</c:v>
                </c:pt>
                <c:pt idx="26219">
                  <c:v>4.8780487804878002E-2</c:v>
                </c:pt>
                <c:pt idx="26220">
                  <c:v>7.3170731707316999E-2</c:v>
                </c:pt>
                <c:pt idx="26221">
                  <c:v>9.7560975609756101E-2</c:v>
                </c:pt>
                <c:pt idx="26222">
                  <c:v>0.12195121951219499</c:v>
                </c:pt>
                <c:pt idx="26223">
                  <c:v>0.146341463414634</c:v>
                </c:pt>
                <c:pt idx="26224">
                  <c:v>0.17073170731707299</c:v>
                </c:pt>
                <c:pt idx="26225">
                  <c:v>0.19512195121951201</c:v>
                </c:pt>
                <c:pt idx="26226">
                  <c:v>0.219512195121951</c:v>
                </c:pt>
                <c:pt idx="26227">
                  <c:v>0.24390243902438999</c:v>
                </c:pt>
                <c:pt idx="26228">
                  <c:v>0.26829268292682901</c:v>
                </c:pt>
                <c:pt idx="26229">
                  <c:v>0.292682926829268</c:v>
                </c:pt>
                <c:pt idx="26230">
                  <c:v>0.31707317073170699</c:v>
                </c:pt>
                <c:pt idx="26231">
                  <c:v>0.34146341463414598</c:v>
                </c:pt>
                <c:pt idx="26232">
                  <c:v>0.36585365853658502</c:v>
                </c:pt>
                <c:pt idx="26233">
                  <c:v>0.39024390243902402</c:v>
                </c:pt>
                <c:pt idx="26234">
                  <c:v>0.41463414634146301</c:v>
                </c:pt>
                <c:pt idx="26235">
                  <c:v>0.439024390243902</c:v>
                </c:pt>
                <c:pt idx="26236">
                  <c:v>0.46341463414634099</c:v>
                </c:pt>
                <c:pt idx="26237">
                  <c:v>0.48780487804877998</c:v>
                </c:pt>
                <c:pt idx="26238">
                  <c:v>0.51219512195121897</c:v>
                </c:pt>
                <c:pt idx="26239">
                  <c:v>0.53658536585365801</c:v>
                </c:pt>
                <c:pt idx="26240">
                  <c:v>0.56097560975609695</c:v>
                </c:pt>
                <c:pt idx="26241">
                  <c:v>0.585365853658536</c:v>
                </c:pt>
                <c:pt idx="26242">
                  <c:v>0.60975609756097504</c:v>
                </c:pt>
                <c:pt idx="26243">
                  <c:v>0.63414634146341398</c:v>
                </c:pt>
                <c:pt idx="26244">
                  <c:v>0.65853658536585302</c:v>
                </c:pt>
                <c:pt idx="26245">
                  <c:v>0.68292682926829196</c:v>
                </c:pt>
                <c:pt idx="26246">
                  <c:v>0.707317073170731</c:v>
                </c:pt>
                <c:pt idx="26247">
                  <c:v>0.73170731707317005</c:v>
                </c:pt>
                <c:pt idx="26248">
                  <c:v>0.75609756097560898</c:v>
                </c:pt>
                <c:pt idx="26249">
                  <c:v>0.78048780487804803</c:v>
                </c:pt>
                <c:pt idx="26250">
                  <c:v>0.80487804878048697</c:v>
                </c:pt>
                <c:pt idx="26251">
                  <c:v>0.82926829268292601</c:v>
                </c:pt>
                <c:pt idx="26252">
                  <c:v>0.85365853658536495</c:v>
                </c:pt>
                <c:pt idx="26253">
                  <c:v>0.87804878048780399</c:v>
                </c:pt>
                <c:pt idx="26254">
                  <c:v>0.90243902439024304</c:v>
                </c:pt>
                <c:pt idx="26255">
                  <c:v>0.92682926829268297</c:v>
                </c:pt>
                <c:pt idx="26256">
                  <c:v>0.95121951219512102</c:v>
                </c:pt>
                <c:pt idx="26257">
                  <c:v>0.97560975609756095</c:v>
                </c:pt>
                <c:pt idx="26258">
                  <c:v>0</c:v>
                </c:pt>
                <c:pt idx="26259">
                  <c:v>1.4492753623188401E-2</c:v>
                </c:pt>
                <c:pt idx="26260">
                  <c:v>2.8985507246376802E-2</c:v>
                </c:pt>
                <c:pt idx="26261">
                  <c:v>4.3478260869565202E-2</c:v>
                </c:pt>
                <c:pt idx="26262">
                  <c:v>5.7971014492753603E-2</c:v>
                </c:pt>
                <c:pt idx="26263">
                  <c:v>7.2463768115942004E-2</c:v>
                </c:pt>
                <c:pt idx="26264">
                  <c:v>8.6956521739130405E-2</c:v>
                </c:pt>
                <c:pt idx="26265">
                  <c:v>0.101449275362318</c:v>
                </c:pt>
                <c:pt idx="26266">
                  <c:v>0.115942028985507</c:v>
                </c:pt>
                <c:pt idx="26267">
                  <c:v>0.13043478260869501</c:v>
                </c:pt>
                <c:pt idx="26268">
                  <c:v>0.14492753623188401</c:v>
                </c:pt>
                <c:pt idx="26269">
                  <c:v>0.15942028985507201</c:v>
                </c:pt>
                <c:pt idx="26270">
                  <c:v>0.17391304347826</c:v>
                </c:pt>
                <c:pt idx="26271">
                  <c:v>0.188405797101449</c:v>
                </c:pt>
                <c:pt idx="26272">
                  <c:v>0.202898550724637</c:v>
                </c:pt>
                <c:pt idx="26273">
                  <c:v>0.217391304347826</c:v>
                </c:pt>
                <c:pt idx="26274">
                  <c:v>0.231884057971014</c:v>
                </c:pt>
                <c:pt idx="26275">
                  <c:v>0.24637681159420199</c:v>
                </c:pt>
                <c:pt idx="26276">
                  <c:v>0.26086956521739102</c:v>
                </c:pt>
                <c:pt idx="26277">
                  <c:v>0.27536231884057899</c:v>
                </c:pt>
                <c:pt idx="26278">
                  <c:v>0.28985507246376802</c:v>
                </c:pt>
                <c:pt idx="26279">
                  <c:v>0.30434782608695599</c:v>
                </c:pt>
                <c:pt idx="26280">
                  <c:v>0.31884057971014401</c:v>
                </c:pt>
                <c:pt idx="26281">
                  <c:v>0.33333333333333298</c:v>
                </c:pt>
                <c:pt idx="26282">
                  <c:v>0.34782608695652101</c:v>
                </c:pt>
                <c:pt idx="26283">
                  <c:v>0.36231884057970998</c:v>
                </c:pt>
                <c:pt idx="26284">
                  <c:v>0.376811594202898</c:v>
                </c:pt>
                <c:pt idx="26285">
                  <c:v>0.39130434782608697</c:v>
                </c:pt>
                <c:pt idx="26286">
                  <c:v>0.405797101449275</c:v>
                </c:pt>
                <c:pt idx="26287">
                  <c:v>0.42028985507246303</c:v>
                </c:pt>
                <c:pt idx="26288">
                  <c:v>0.434782608695652</c:v>
                </c:pt>
                <c:pt idx="26289">
                  <c:v>0.44927536231884002</c:v>
                </c:pt>
                <c:pt idx="26290">
                  <c:v>0.46376811594202899</c:v>
                </c:pt>
                <c:pt idx="26291">
                  <c:v>0.47826086956521702</c:v>
                </c:pt>
                <c:pt idx="26292">
                  <c:v>0.49275362318840499</c:v>
                </c:pt>
                <c:pt idx="26293">
                  <c:v>0.50724637681159401</c:v>
                </c:pt>
                <c:pt idx="26294">
                  <c:v>0.52173913043478204</c:v>
                </c:pt>
                <c:pt idx="26295">
                  <c:v>0.53623188405797095</c:v>
                </c:pt>
                <c:pt idx="26296">
                  <c:v>0.55072463768115898</c:v>
                </c:pt>
                <c:pt idx="26297">
                  <c:v>0.56521739130434701</c:v>
                </c:pt>
                <c:pt idx="26298">
                  <c:v>0.57971014492753603</c:v>
                </c:pt>
                <c:pt idx="26299">
                  <c:v>0.59420289855072395</c:v>
                </c:pt>
                <c:pt idx="26300">
                  <c:v>0.60869565217391297</c:v>
                </c:pt>
                <c:pt idx="26301">
                  <c:v>0.623188405797101</c:v>
                </c:pt>
                <c:pt idx="26302">
                  <c:v>0.63768115942028902</c:v>
                </c:pt>
                <c:pt idx="26303">
                  <c:v>0.65217391304347805</c:v>
                </c:pt>
                <c:pt idx="26304">
                  <c:v>0.66666666666666596</c:v>
                </c:pt>
                <c:pt idx="26305">
                  <c:v>0.68115942028985499</c:v>
                </c:pt>
                <c:pt idx="26306">
                  <c:v>0.69565217391304301</c:v>
                </c:pt>
                <c:pt idx="26307">
                  <c:v>0.71014492753623104</c:v>
                </c:pt>
                <c:pt idx="26308">
                  <c:v>0.72463768115941996</c:v>
                </c:pt>
                <c:pt idx="26309">
                  <c:v>0.73913043478260798</c:v>
                </c:pt>
                <c:pt idx="26310">
                  <c:v>0.75362318840579701</c:v>
                </c:pt>
                <c:pt idx="26311">
                  <c:v>0.76811594202898503</c:v>
                </c:pt>
                <c:pt idx="26312">
                  <c:v>0.78260869565217395</c:v>
                </c:pt>
                <c:pt idx="26313">
                  <c:v>0.79710144927536197</c:v>
                </c:pt>
                <c:pt idx="26314">
                  <c:v>0.81159420289855</c:v>
                </c:pt>
                <c:pt idx="26315">
                  <c:v>0.82608695652173902</c:v>
                </c:pt>
                <c:pt idx="26316">
                  <c:v>0.84057971014492705</c:v>
                </c:pt>
                <c:pt idx="26317">
                  <c:v>0.85507246376811596</c:v>
                </c:pt>
                <c:pt idx="26318">
                  <c:v>0.86956521739130399</c:v>
                </c:pt>
                <c:pt idx="26319">
                  <c:v>0.88405797101449202</c:v>
                </c:pt>
                <c:pt idx="26320">
                  <c:v>0.89855072463768104</c:v>
                </c:pt>
                <c:pt idx="26321">
                  <c:v>0.91304347826086896</c:v>
                </c:pt>
                <c:pt idx="26322">
                  <c:v>0.92753623188405798</c:v>
                </c:pt>
                <c:pt idx="26323">
                  <c:v>0.94202898550724601</c:v>
                </c:pt>
                <c:pt idx="26324">
                  <c:v>0.95652173913043403</c:v>
                </c:pt>
                <c:pt idx="26325">
                  <c:v>0.97101449275362295</c:v>
                </c:pt>
                <c:pt idx="26326">
                  <c:v>0.98550724637681097</c:v>
                </c:pt>
                <c:pt idx="26327">
                  <c:v>0</c:v>
                </c:pt>
                <c:pt idx="26328">
                  <c:v>9.9009900990098994E-3</c:v>
                </c:pt>
                <c:pt idx="26329">
                  <c:v>1.9801980198019799E-2</c:v>
                </c:pt>
                <c:pt idx="26330">
                  <c:v>2.9702970297029702E-2</c:v>
                </c:pt>
                <c:pt idx="26331">
                  <c:v>3.9603960396039598E-2</c:v>
                </c:pt>
                <c:pt idx="26332">
                  <c:v>4.95049504950495E-2</c:v>
                </c:pt>
                <c:pt idx="26333">
                  <c:v>5.9405940594059403E-2</c:v>
                </c:pt>
                <c:pt idx="26334">
                  <c:v>6.9306930693069299E-2</c:v>
                </c:pt>
                <c:pt idx="26335">
                  <c:v>7.9207920792079195E-2</c:v>
                </c:pt>
                <c:pt idx="26336">
                  <c:v>8.9108910891089105E-2</c:v>
                </c:pt>
                <c:pt idx="26337">
                  <c:v>9.9009900990099001E-2</c:v>
                </c:pt>
                <c:pt idx="26338">
                  <c:v>0.10891089108910799</c:v>
                </c:pt>
                <c:pt idx="26339">
                  <c:v>0.118811881188118</c:v>
                </c:pt>
                <c:pt idx="26340">
                  <c:v>0.12871287128712799</c:v>
                </c:pt>
                <c:pt idx="26341">
                  <c:v>0.13861386138613799</c:v>
                </c:pt>
                <c:pt idx="26342">
                  <c:v>0.14851485148514801</c:v>
                </c:pt>
                <c:pt idx="26343">
                  <c:v>0.158415841584158</c:v>
                </c:pt>
                <c:pt idx="26344">
                  <c:v>0.16831683168316799</c:v>
                </c:pt>
                <c:pt idx="26345">
                  <c:v>0.17821782178217799</c:v>
                </c:pt>
                <c:pt idx="26346">
                  <c:v>0.18811881188118801</c:v>
                </c:pt>
                <c:pt idx="26347">
                  <c:v>0.198019801980198</c:v>
                </c:pt>
                <c:pt idx="26348">
                  <c:v>0.207920792079207</c:v>
                </c:pt>
                <c:pt idx="26349">
                  <c:v>0.21782178217821699</c:v>
                </c:pt>
                <c:pt idx="26350">
                  <c:v>0.22772277227722701</c:v>
                </c:pt>
                <c:pt idx="26351">
                  <c:v>0.237623762376237</c:v>
                </c:pt>
                <c:pt idx="26352">
                  <c:v>0.247524752475247</c:v>
                </c:pt>
                <c:pt idx="26353">
                  <c:v>0.25742574257425699</c:v>
                </c:pt>
                <c:pt idx="26354">
                  <c:v>0.26732673267326701</c:v>
                </c:pt>
                <c:pt idx="26355">
                  <c:v>0.27722772277227697</c:v>
                </c:pt>
                <c:pt idx="26356">
                  <c:v>0.287128712871287</c:v>
                </c:pt>
                <c:pt idx="26357">
                  <c:v>0.29702970297029702</c:v>
                </c:pt>
                <c:pt idx="26358">
                  <c:v>0.30693069306930598</c:v>
                </c:pt>
                <c:pt idx="26359">
                  <c:v>0.316831683168316</c:v>
                </c:pt>
                <c:pt idx="26360">
                  <c:v>0.32673267326732602</c:v>
                </c:pt>
                <c:pt idx="26361">
                  <c:v>0.33663366336633599</c:v>
                </c:pt>
                <c:pt idx="26362">
                  <c:v>0.34653465346534601</c:v>
                </c:pt>
                <c:pt idx="26363">
                  <c:v>0.35643564356435598</c:v>
                </c:pt>
                <c:pt idx="26364">
                  <c:v>0.366336633663366</c:v>
                </c:pt>
                <c:pt idx="26365">
                  <c:v>0.37623762376237602</c:v>
                </c:pt>
                <c:pt idx="26366">
                  <c:v>0.38613861386138598</c:v>
                </c:pt>
                <c:pt idx="26367">
                  <c:v>0.396039603960396</c:v>
                </c:pt>
                <c:pt idx="26368">
                  <c:v>0.40594059405940502</c:v>
                </c:pt>
                <c:pt idx="26369">
                  <c:v>0.41584158415841499</c:v>
                </c:pt>
                <c:pt idx="26370">
                  <c:v>0.42574257425742501</c:v>
                </c:pt>
                <c:pt idx="26371">
                  <c:v>0.43564356435643498</c:v>
                </c:pt>
                <c:pt idx="26372">
                  <c:v>0.445544554455445</c:v>
                </c:pt>
                <c:pt idx="26373">
                  <c:v>0.45544554455445502</c:v>
                </c:pt>
                <c:pt idx="26374">
                  <c:v>0.46534653465346498</c:v>
                </c:pt>
                <c:pt idx="26375">
                  <c:v>0.475247524752475</c:v>
                </c:pt>
                <c:pt idx="26376">
                  <c:v>0.48514851485148502</c:v>
                </c:pt>
                <c:pt idx="26377">
                  <c:v>0.49504950495049499</c:v>
                </c:pt>
                <c:pt idx="26378">
                  <c:v>0.50495049504950495</c:v>
                </c:pt>
                <c:pt idx="26379">
                  <c:v>0.51485148514851398</c:v>
                </c:pt>
                <c:pt idx="26380">
                  <c:v>0.524752475247524</c:v>
                </c:pt>
                <c:pt idx="26381">
                  <c:v>0.53465346534653402</c:v>
                </c:pt>
                <c:pt idx="26382">
                  <c:v>0.54455445544554404</c:v>
                </c:pt>
                <c:pt idx="26383">
                  <c:v>0.55445544554455395</c:v>
                </c:pt>
                <c:pt idx="26384">
                  <c:v>0.56435643564356397</c:v>
                </c:pt>
                <c:pt idx="26385">
                  <c:v>0.57425742574257399</c:v>
                </c:pt>
                <c:pt idx="26386">
                  <c:v>0.58415841584158401</c:v>
                </c:pt>
                <c:pt idx="26387">
                  <c:v>0.59405940594059403</c:v>
                </c:pt>
                <c:pt idx="26388">
                  <c:v>0.60396039603960305</c:v>
                </c:pt>
                <c:pt idx="26389">
                  <c:v>0.61386138613861296</c:v>
                </c:pt>
                <c:pt idx="26390">
                  <c:v>0.62376237623762298</c:v>
                </c:pt>
                <c:pt idx="26391">
                  <c:v>0.633663366336633</c:v>
                </c:pt>
                <c:pt idx="26392">
                  <c:v>0.64356435643564303</c:v>
                </c:pt>
                <c:pt idx="26393">
                  <c:v>0.65346534653465305</c:v>
                </c:pt>
                <c:pt idx="26394">
                  <c:v>0.66336633663366296</c:v>
                </c:pt>
                <c:pt idx="26395">
                  <c:v>0.67326732673267298</c:v>
                </c:pt>
                <c:pt idx="26396">
                  <c:v>0.683168316831683</c:v>
                </c:pt>
                <c:pt idx="26397">
                  <c:v>0.69306930693069302</c:v>
                </c:pt>
                <c:pt idx="26398">
                  <c:v>0.70297029702970204</c:v>
                </c:pt>
                <c:pt idx="26399">
                  <c:v>0.71287128712871195</c:v>
                </c:pt>
                <c:pt idx="26400">
                  <c:v>0.72277227722772197</c:v>
                </c:pt>
                <c:pt idx="26401">
                  <c:v>0.73267326732673199</c:v>
                </c:pt>
                <c:pt idx="26402">
                  <c:v>0.74257425742574201</c:v>
                </c:pt>
                <c:pt idx="26403">
                  <c:v>0.75247524752475203</c:v>
                </c:pt>
                <c:pt idx="26404">
                  <c:v>0.76237623762376205</c:v>
                </c:pt>
                <c:pt idx="26405">
                  <c:v>0.77227722772277196</c:v>
                </c:pt>
                <c:pt idx="26406">
                  <c:v>0.78217821782178198</c:v>
                </c:pt>
                <c:pt idx="26407">
                  <c:v>0.79207920792079201</c:v>
                </c:pt>
                <c:pt idx="26408">
                  <c:v>0.80198019801980203</c:v>
                </c:pt>
                <c:pt idx="26409">
                  <c:v>0.81188118811881105</c:v>
                </c:pt>
                <c:pt idx="26410">
                  <c:v>0.82178217821782096</c:v>
                </c:pt>
                <c:pt idx="26411">
                  <c:v>0.83168316831683098</c:v>
                </c:pt>
                <c:pt idx="26412">
                  <c:v>0.841584158415841</c:v>
                </c:pt>
                <c:pt idx="26413">
                  <c:v>0.85148514851485102</c:v>
                </c:pt>
                <c:pt idx="26414">
                  <c:v>0.86138613861386104</c:v>
                </c:pt>
                <c:pt idx="26415">
                  <c:v>0.87128712871287095</c:v>
                </c:pt>
                <c:pt idx="26416">
                  <c:v>0.88118811881188097</c:v>
                </c:pt>
                <c:pt idx="26417">
                  <c:v>0.89108910891089099</c:v>
                </c:pt>
                <c:pt idx="26418">
                  <c:v>0.90099009900990101</c:v>
                </c:pt>
                <c:pt idx="26419">
                  <c:v>0.91089108910891003</c:v>
                </c:pt>
                <c:pt idx="26420">
                  <c:v>0.92079207920791994</c:v>
                </c:pt>
                <c:pt idx="26421">
                  <c:v>0.93069306930692997</c:v>
                </c:pt>
                <c:pt idx="26422">
                  <c:v>0.94059405940593999</c:v>
                </c:pt>
                <c:pt idx="26423">
                  <c:v>0.95049504950495001</c:v>
                </c:pt>
                <c:pt idx="26424">
                  <c:v>0.96039603960396003</c:v>
                </c:pt>
                <c:pt idx="26425">
                  <c:v>0.97029702970297005</c:v>
                </c:pt>
                <c:pt idx="26426">
                  <c:v>0.98019801980197996</c:v>
                </c:pt>
                <c:pt idx="26427">
                  <c:v>0.99009900990098998</c:v>
                </c:pt>
                <c:pt idx="26428">
                  <c:v>0</c:v>
                </c:pt>
                <c:pt idx="26429">
                  <c:v>6.6666666666666596E-2</c:v>
                </c:pt>
                <c:pt idx="26430">
                  <c:v>0.133333333333333</c:v>
                </c:pt>
                <c:pt idx="26431">
                  <c:v>0.2</c:v>
                </c:pt>
                <c:pt idx="26432">
                  <c:v>0.266666666666666</c:v>
                </c:pt>
                <c:pt idx="26433">
                  <c:v>0.33333333333333298</c:v>
                </c:pt>
                <c:pt idx="26434">
                  <c:v>0.4</c:v>
                </c:pt>
                <c:pt idx="26435">
                  <c:v>0.46666666666666601</c:v>
                </c:pt>
                <c:pt idx="26436">
                  <c:v>0.53333333333333299</c:v>
                </c:pt>
                <c:pt idx="26437">
                  <c:v>0.6</c:v>
                </c:pt>
                <c:pt idx="26438">
                  <c:v>0.66666666666666596</c:v>
                </c:pt>
                <c:pt idx="26439">
                  <c:v>0.73333333333333295</c:v>
                </c:pt>
                <c:pt idx="26440">
                  <c:v>0.8</c:v>
                </c:pt>
                <c:pt idx="26441">
                  <c:v>0.86666666666666603</c:v>
                </c:pt>
                <c:pt idx="26442">
                  <c:v>0.93333333333333302</c:v>
                </c:pt>
                <c:pt idx="26443">
                  <c:v>0</c:v>
                </c:pt>
                <c:pt idx="26444">
                  <c:v>2.3255813953488299E-2</c:v>
                </c:pt>
                <c:pt idx="26445">
                  <c:v>4.6511627906976702E-2</c:v>
                </c:pt>
                <c:pt idx="26446">
                  <c:v>6.9767441860465101E-2</c:v>
                </c:pt>
                <c:pt idx="26447">
                  <c:v>9.3023255813953404E-2</c:v>
                </c:pt>
                <c:pt idx="26448">
                  <c:v>0.116279069767441</c:v>
                </c:pt>
                <c:pt idx="26449">
                  <c:v>0.13953488372093001</c:v>
                </c:pt>
                <c:pt idx="26450">
                  <c:v>0.16279069767441801</c:v>
                </c:pt>
                <c:pt idx="26451">
                  <c:v>0.186046511627906</c:v>
                </c:pt>
                <c:pt idx="26452">
                  <c:v>0.209302325581395</c:v>
                </c:pt>
                <c:pt idx="26453">
                  <c:v>0.232558139534883</c:v>
                </c:pt>
                <c:pt idx="26454">
                  <c:v>0.25581395348837199</c:v>
                </c:pt>
                <c:pt idx="26455">
                  <c:v>0.27906976744186002</c:v>
                </c:pt>
                <c:pt idx="26456">
                  <c:v>0.30232558139534799</c:v>
                </c:pt>
                <c:pt idx="26457">
                  <c:v>0.32558139534883701</c:v>
                </c:pt>
                <c:pt idx="26458">
                  <c:v>0.34883720930232498</c:v>
                </c:pt>
                <c:pt idx="26459">
                  <c:v>0.372093023255813</c:v>
                </c:pt>
                <c:pt idx="26460">
                  <c:v>0.39534883720930197</c:v>
                </c:pt>
                <c:pt idx="26461">
                  <c:v>0.41860465116279</c:v>
                </c:pt>
                <c:pt idx="26462">
                  <c:v>0.44186046511627902</c:v>
                </c:pt>
                <c:pt idx="26463">
                  <c:v>0.46511627906976699</c:v>
                </c:pt>
                <c:pt idx="26464">
                  <c:v>0.48837209302325502</c:v>
                </c:pt>
                <c:pt idx="26465">
                  <c:v>0.51162790697674398</c:v>
                </c:pt>
                <c:pt idx="26466">
                  <c:v>0.53488372093023195</c:v>
                </c:pt>
                <c:pt idx="26467">
                  <c:v>0.55813953488372003</c:v>
                </c:pt>
                <c:pt idx="26468">
                  <c:v>0.581395348837209</c:v>
                </c:pt>
                <c:pt idx="26469">
                  <c:v>0.60465116279069697</c:v>
                </c:pt>
                <c:pt idx="26470">
                  <c:v>0.62790697674418605</c:v>
                </c:pt>
                <c:pt idx="26471">
                  <c:v>0.65116279069767402</c:v>
                </c:pt>
                <c:pt idx="26472">
                  <c:v>0.67441860465116199</c:v>
                </c:pt>
                <c:pt idx="26473">
                  <c:v>0.69767441860465096</c:v>
                </c:pt>
                <c:pt idx="26474">
                  <c:v>0.72093023255813904</c:v>
                </c:pt>
                <c:pt idx="26475">
                  <c:v>0.74418604651162701</c:v>
                </c:pt>
                <c:pt idx="26476">
                  <c:v>0.76744186046511598</c:v>
                </c:pt>
                <c:pt idx="26477">
                  <c:v>0.79069767441860395</c:v>
                </c:pt>
                <c:pt idx="26478">
                  <c:v>0.81395348837209303</c:v>
                </c:pt>
                <c:pt idx="26479">
                  <c:v>0.837209302325581</c:v>
                </c:pt>
                <c:pt idx="26480">
                  <c:v>0.86046511627906896</c:v>
                </c:pt>
                <c:pt idx="26481">
                  <c:v>0.88372093023255804</c:v>
                </c:pt>
                <c:pt idx="26482">
                  <c:v>0.90697674418604601</c:v>
                </c:pt>
                <c:pt idx="26483">
                  <c:v>0.93023255813953398</c:v>
                </c:pt>
                <c:pt idx="26484">
                  <c:v>0.95348837209302295</c:v>
                </c:pt>
                <c:pt idx="26485">
                  <c:v>0.97674418604651103</c:v>
                </c:pt>
                <c:pt idx="26486">
                  <c:v>0</c:v>
                </c:pt>
                <c:pt idx="26487">
                  <c:v>0.25</c:v>
                </c:pt>
                <c:pt idx="26488">
                  <c:v>0.5</c:v>
                </c:pt>
                <c:pt idx="26489">
                  <c:v>0.75</c:v>
                </c:pt>
                <c:pt idx="26490">
                  <c:v>0</c:v>
                </c:pt>
                <c:pt idx="26491">
                  <c:v>1.1764705882352899E-2</c:v>
                </c:pt>
                <c:pt idx="26492">
                  <c:v>2.3529411764705799E-2</c:v>
                </c:pt>
                <c:pt idx="26493">
                  <c:v>3.5294117647058802E-2</c:v>
                </c:pt>
                <c:pt idx="26494">
                  <c:v>4.7058823529411702E-2</c:v>
                </c:pt>
                <c:pt idx="26495">
                  <c:v>5.8823529411764698E-2</c:v>
                </c:pt>
                <c:pt idx="26496">
                  <c:v>7.0588235294117604E-2</c:v>
                </c:pt>
                <c:pt idx="26497">
                  <c:v>8.2352941176470504E-2</c:v>
                </c:pt>
                <c:pt idx="26498">
                  <c:v>9.41176470588235E-2</c:v>
                </c:pt>
                <c:pt idx="26499">
                  <c:v>0.105882352941176</c:v>
                </c:pt>
                <c:pt idx="26500">
                  <c:v>0.11764705882352899</c:v>
                </c:pt>
                <c:pt idx="26501">
                  <c:v>0.129411764705882</c:v>
                </c:pt>
                <c:pt idx="26502">
                  <c:v>0.14117647058823499</c:v>
                </c:pt>
                <c:pt idx="26503">
                  <c:v>0.152941176470588</c:v>
                </c:pt>
                <c:pt idx="26504">
                  <c:v>0.16470588235294101</c:v>
                </c:pt>
                <c:pt idx="26505">
                  <c:v>0.17647058823529399</c:v>
                </c:pt>
                <c:pt idx="26506">
                  <c:v>0.188235294117647</c:v>
                </c:pt>
                <c:pt idx="26507">
                  <c:v>0.2</c:v>
                </c:pt>
                <c:pt idx="26508">
                  <c:v>0.21176470588235199</c:v>
                </c:pt>
                <c:pt idx="26509">
                  <c:v>0.223529411764705</c:v>
                </c:pt>
                <c:pt idx="26510">
                  <c:v>0.23529411764705799</c:v>
                </c:pt>
                <c:pt idx="26511">
                  <c:v>0.247058823529411</c:v>
                </c:pt>
                <c:pt idx="26512">
                  <c:v>0.25882352941176401</c:v>
                </c:pt>
                <c:pt idx="26513">
                  <c:v>0.27058823529411702</c:v>
                </c:pt>
                <c:pt idx="26514">
                  <c:v>0.28235294117646997</c:v>
                </c:pt>
                <c:pt idx="26515">
                  <c:v>0.29411764705882298</c:v>
                </c:pt>
                <c:pt idx="26516">
                  <c:v>0.30588235294117599</c:v>
                </c:pt>
                <c:pt idx="26517">
                  <c:v>0.317647058823529</c:v>
                </c:pt>
                <c:pt idx="26518">
                  <c:v>0.32941176470588202</c:v>
                </c:pt>
                <c:pt idx="26519">
                  <c:v>0.34117647058823503</c:v>
                </c:pt>
                <c:pt idx="26520">
                  <c:v>0.35294117647058798</c:v>
                </c:pt>
                <c:pt idx="26521">
                  <c:v>0.36470588235294099</c:v>
                </c:pt>
                <c:pt idx="26522">
                  <c:v>0.376470588235294</c:v>
                </c:pt>
                <c:pt idx="26523">
                  <c:v>0.38823529411764701</c:v>
                </c:pt>
                <c:pt idx="26524">
                  <c:v>0.4</c:v>
                </c:pt>
                <c:pt idx="26525">
                  <c:v>0.41176470588235198</c:v>
                </c:pt>
                <c:pt idx="26526">
                  <c:v>0.42352941176470499</c:v>
                </c:pt>
                <c:pt idx="26527">
                  <c:v>0.435294117647058</c:v>
                </c:pt>
                <c:pt idx="26528">
                  <c:v>0.44705882352941101</c:v>
                </c:pt>
                <c:pt idx="26529">
                  <c:v>0.45882352941176402</c:v>
                </c:pt>
                <c:pt idx="26530">
                  <c:v>0.47058823529411697</c:v>
                </c:pt>
                <c:pt idx="26531">
                  <c:v>0.48235294117646998</c:v>
                </c:pt>
                <c:pt idx="26532">
                  <c:v>0.494117647058823</c:v>
                </c:pt>
                <c:pt idx="26533">
                  <c:v>0.50588235294117601</c:v>
                </c:pt>
                <c:pt idx="26534">
                  <c:v>0.51764705882352902</c:v>
                </c:pt>
                <c:pt idx="26535">
                  <c:v>0.52941176470588203</c:v>
                </c:pt>
                <c:pt idx="26536">
                  <c:v>0.54117647058823504</c:v>
                </c:pt>
                <c:pt idx="26537">
                  <c:v>0.55294117647058805</c:v>
                </c:pt>
                <c:pt idx="26538">
                  <c:v>0.56470588235294095</c:v>
                </c:pt>
                <c:pt idx="26539">
                  <c:v>0.57647058823529396</c:v>
                </c:pt>
                <c:pt idx="26540">
                  <c:v>0.58823529411764697</c:v>
                </c:pt>
                <c:pt idx="26541">
                  <c:v>0.6</c:v>
                </c:pt>
                <c:pt idx="26542">
                  <c:v>0.61176470588235299</c:v>
                </c:pt>
                <c:pt idx="26543">
                  <c:v>0.623529411764705</c:v>
                </c:pt>
                <c:pt idx="26544">
                  <c:v>0.63529411764705801</c:v>
                </c:pt>
                <c:pt idx="26545">
                  <c:v>0.64705882352941102</c:v>
                </c:pt>
                <c:pt idx="26546">
                  <c:v>0.65882352941176403</c:v>
                </c:pt>
                <c:pt idx="26547">
                  <c:v>0.67058823529411704</c:v>
                </c:pt>
                <c:pt idx="26548">
                  <c:v>0.68235294117647005</c:v>
                </c:pt>
                <c:pt idx="26549">
                  <c:v>0.69411764705882295</c:v>
                </c:pt>
                <c:pt idx="26550">
                  <c:v>0.70588235294117596</c:v>
                </c:pt>
                <c:pt idx="26551">
                  <c:v>0.71764705882352897</c:v>
                </c:pt>
                <c:pt idx="26552">
                  <c:v>0.72941176470588198</c:v>
                </c:pt>
                <c:pt idx="26553">
                  <c:v>0.74117647058823499</c:v>
                </c:pt>
                <c:pt idx="26554">
                  <c:v>0.752941176470588</c:v>
                </c:pt>
                <c:pt idx="26555">
                  <c:v>0.76470588235294101</c:v>
                </c:pt>
                <c:pt idx="26556">
                  <c:v>0.77647058823529402</c:v>
                </c:pt>
                <c:pt idx="26557">
                  <c:v>0.78823529411764703</c:v>
                </c:pt>
                <c:pt idx="26558">
                  <c:v>0.8</c:v>
                </c:pt>
                <c:pt idx="26559">
                  <c:v>0.81176470588235194</c:v>
                </c:pt>
                <c:pt idx="26560">
                  <c:v>0.82352941176470495</c:v>
                </c:pt>
                <c:pt idx="26561">
                  <c:v>0.83529411764705797</c:v>
                </c:pt>
                <c:pt idx="26562">
                  <c:v>0.84705882352941098</c:v>
                </c:pt>
                <c:pt idx="26563">
                  <c:v>0.85882352941176399</c:v>
                </c:pt>
                <c:pt idx="26564">
                  <c:v>0.870588235294117</c:v>
                </c:pt>
                <c:pt idx="26565">
                  <c:v>0.88235294117647001</c:v>
                </c:pt>
                <c:pt idx="26566">
                  <c:v>0.89411764705882302</c:v>
                </c:pt>
                <c:pt idx="26567">
                  <c:v>0.90588235294117603</c:v>
                </c:pt>
                <c:pt idx="26568">
                  <c:v>0.91764705882352904</c:v>
                </c:pt>
                <c:pt idx="26569">
                  <c:v>0.92941176470588205</c:v>
                </c:pt>
                <c:pt idx="26570">
                  <c:v>0.94117647058823495</c:v>
                </c:pt>
                <c:pt idx="26571">
                  <c:v>0.95294117647058796</c:v>
                </c:pt>
                <c:pt idx="26572">
                  <c:v>0.96470588235294097</c:v>
                </c:pt>
                <c:pt idx="26573">
                  <c:v>0.97647058823529398</c:v>
                </c:pt>
                <c:pt idx="26574">
                  <c:v>0.98823529411764699</c:v>
                </c:pt>
                <c:pt idx="26575">
                  <c:v>0</c:v>
                </c:pt>
                <c:pt idx="26576">
                  <c:v>1.9607843137254902E-2</c:v>
                </c:pt>
                <c:pt idx="26577">
                  <c:v>3.9215686274509803E-2</c:v>
                </c:pt>
                <c:pt idx="26578">
                  <c:v>5.8823529411764698E-2</c:v>
                </c:pt>
                <c:pt idx="26579">
                  <c:v>7.8431372549019607E-2</c:v>
                </c:pt>
                <c:pt idx="26580">
                  <c:v>9.8039215686274495E-2</c:v>
                </c:pt>
                <c:pt idx="26581">
                  <c:v>0.11764705882352899</c:v>
                </c:pt>
                <c:pt idx="26582">
                  <c:v>0.13725490196078399</c:v>
                </c:pt>
                <c:pt idx="26583">
                  <c:v>0.15686274509803899</c:v>
                </c:pt>
                <c:pt idx="26584">
                  <c:v>0.17647058823529399</c:v>
                </c:pt>
                <c:pt idx="26585">
                  <c:v>0.19607843137254899</c:v>
                </c:pt>
                <c:pt idx="26586">
                  <c:v>0.21568627450980299</c:v>
                </c:pt>
                <c:pt idx="26587">
                  <c:v>0.23529411764705799</c:v>
                </c:pt>
                <c:pt idx="26588">
                  <c:v>0.25490196078431299</c:v>
                </c:pt>
                <c:pt idx="26589">
                  <c:v>0.27450980392156799</c:v>
                </c:pt>
                <c:pt idx="26590">
                  <c:v>0.29411764705882298</c:v>
                </c:pt>
                <c:pt idx="26591">
                  <c:v>0.31372549019607798</c:v>
                </c:pt>
                <c:pt idx="26592">
                  <c:v>0.33333333333333298</c:v>
                </c:pt>
                <c:pt idx="26593">
                  <c:v>0.35294117647058798</c:v>
                </c:pt>
                <c:pt idx="26594">
                  <c:v>0.37254901960784298</c:v>
                </c:pt>
                <c:pt idx="26595">
                  <c:v>0.39215686274509798</c:v>
                </c:pt>
                <c:pt idx="26596">
                  <c:v>0.41176470588235198</c:v>
                </c:pt>
                <c:pt idx="26597">
                  <c:v>0.43137254901960698</c:v>
                </c:pt>
                <c:pt idx="26598">
                  <c:v>0.45098039215686198</c:v>
                </c:pt>
                <c:pt idx="26599">
                  <c:v>0.47058823529411697</c:v>
                </c:pt>
                <c:pt idx="26600">
                  <c:v>0.49019607843137197</c:v>
                </c:pt>
                <c:pt idx="26601">
                  <c:v>0.50980392156862697</c:v>
                </c:pt>
                <c:pt idx="26602">
                  <c:v>0.52941176470588203</c:v>
                </c:pt>
                <c:pt idx="26603">
                  <c:v>0.54901960784313697</c:v>
                </c:pt>
                <c:pt idx="26604">
                  <c:v>0.56862745098039202</c:v>
                </c:pt>
                <c:pt idx="26605">
                  <c:v>0.58823529411764697</c:v>
                </c:pt>
                <c:pt idx="26606">
                  <c:v>0.60784313725490102</c:v>
                </c:pt>
                <c:pt idx="26607">
                  <c:v>0.62745098039215597</c:v>
                </c:pt>
                <c:pt idx="26608">
                  <c:v>0.64705882352941102</c:v>
                </c:pt>
                <c:pt idx="26609">
                  <c:v>0.66666666666666596</c:v>
                </c:pt>
                <c:pt idx="26610">
                  <c:v>0.68627450980392102</c:v>
                </c:pt>
                <c:pt idx="26611">
                  <c:v>0.70588235294117596</c:v>
                </c:pt>
                <c:pt idx="26612">
                  <c:v>0.72549019607843102</c:v>
                </c:pt>
                <c:pt idx="26613">
                  <c:v>0.74509803921568596</c:v>
                </c:pt>
                <c:pt idx="26614">
                  <c:v>0.76470588235294101</c:v>
                </c:pt>
                <c:pt idx="26615">
                  <c:v>0.78431372549019596</c:v>
                </c:pt>
                <c:pt idx="26616">
                  <c:v>0.80392156862745101</c:v>
                </c:pt>
                <c:pt idx="26617">
                  <c:v>0.82352941176470495</c:v>
                </c:pt>
                <c:pt idx="26618">
                  <c:v>0.84313725490196001</c:v>
                </c:pt>
                <c:pt idx="26619">
                  <c:v>0.86274509803921495</c:v>
                </c:pt>
                <c:pt idx="26620">
                  <c:v>0.88235294117647001</c:v>
                </c:pt>
                <c:pt idx="26621">
                  <c:v>0.90196078431372495</c:v>
                </c:pt>
                <c:pt idx="26622">
                  <c:v>0.92156862745098</c:v>
                </c:pt>
                <c:pt idx="26623">
                  <c:v>0.94117647058823495</c:v>
                </c:pt>
                <c:pt idx="26624">
                  <c:v>0.96078431372549</c:v>
                </c:pt>
                <c:pt idx="26625">
                  <c:v>0.98039215686274495</c:v>
                </c:pt>
                <c:pt idx="26626">
                  <c:v>0</c:v>
                </c:pt>
                <c:pt idx="26627">
                  <c:v>1.4492753623188401E-2</c:v>
                </c:pt>
                <c:pt idx="26628">
                  <c:v>2.8985507246376802E-2</c:v>
                </c:pt>
                <c:pt idx="26629">
                  <c:v>4.3478260869565202E-2</c:v>
                </c:pt>
                <c:pt idx="26630">
                  <c:v>5.7971014492753603E-2</c:v>
                </c:pt>
                <c:pt idx="26631">
                  <c:v>7.2463768115942004E-2</c:v>
                </c:pt>
                <c:pt idx="26632">
                  <c:v>8.6956521739130405E-2</c:v>
                </c:pt>
                <c:pt idx="26633">
                  <c:v>0.101449275362318</c:v>
                </c:pt>
                <c:pt idx="26634">
                  <c:v>0.115942028985507</c:v>
                </c:pt>
                <c:pt idx="26635">
                  <c:v>0.13043478260869501</c:v>
                </c:pt>
                <c:pt idx="26636">
                  <c:v>0.14492753623188401</c:v>
                </c:pt>
                <c:pt idx="26637">
                  <c:v>0.15942028985507201</c:v>
                </c:pt>
                <c:pt idx="26638">
                  <c:v>0.17391304347826</c:v>
                </c:pt>
                <c:pt idx="26639">
                  <c:v>0.188405797101449</c:v>
                </c:pt>
                <c:pt idx="26640">
                  <c:v>0.202898550724637</c:v>
                </c:pt>
                <c:pt idx="26641">
                  <c:v>0.217391304347826</c:v>
                </c:pt>
                <c:pt idx="26642">
                  <c:v>0.231884057971014</c:v>
                </c:pt>
                <c:pt idx="26643">
                  <c:v>0.24637681159420199</c:v>
                </c:pt>
                <c:pt idx="26644">
                  <c:v>0.26086956521739102</c:v>
                </c:pt>
                <c:pt idx="26645">
                  <c:v>0.27536231884057899</c:v>
                </c:pt>
                <c:pt idx="26646">
                  <c:v>0.28985507246376802</c:v>
                </c:pt>
                <c:pt idx="26647">
                  <c:v>0.30434782608695599</c:v>
                </c:pt>
                <c:pt idx="26648">
                  <c:v>0.31884057971014401</c:v>
                </c:pt>
                <c:pt idx="26649">
                  <c:v>0.33333333333333298</c:v>
                </c:pt>
                <c:pt idx="26650">
                  <c:v>0.34782608695652101</c:v>
                </c:pt>
                <c:pt idx="26651">
                  <c:v>0.36231884057970998</c:v>
                </c:pt>
                <c:pt idx="26652">
                  <c:v>0.376811594202898</c:v>
                </c:pt>
                <c:pt idx="26653">
                  <c:v>0.39130434782608697</c:v>
                </c:pt>
                <c:pt idx="26654">
                  <c:v>0.405797101449275</c:v>
                </c:pt>
                <c:pt idx="26655">
                  <c:v>0.42028985507246303</c:v>
                </c:pt>
                <c:pt idx="26656">
                  <c:v>0.434782608695652</c:v>
                </c:pt>
                <c:pt idx="26657">
                  <c:v>0.44927536231884002</c:v>
                </c:pt>
                <c:pt idx="26658">
                  <c:v>0.46376811594202899</c:v>
                </c:pt>
                <c:pt idx="26659">
                  <c:v>0.47826086956521702</c:v>
                </c:pt>
                <c:pt idx="26660">
                  <c:v>0.49275362318840499</c:v>
                </c:pt>
                <c:pt idx="26661">
                  <c:v>0.50724637681159401</c:v>
                </c:pt>
                <c:pt idx="26662">
                  <c:v>0.52173913043478204</c:v>
                </c:pt>
                <c:pt idx="26663">
                  <c:v>0.53623188405797095</c:v>
                </c:pt>
                <c:pt idx="26664">
                  <c:v>0.55072463768115898</c:v>
                </c:pt>
                <c:pt idx="26665">
                  <c:v>0.56521739130434701</c:v>
                </c:pt>
                <c:pt idx="26666">
                  <c:v>0.57971014492753603</c:v>
                </c:pt>
                <c:pt idx="26667">
                  <c:v>0.59420289855072395</c:v>
                </c:pt>
                <c:pt idx="26668">
                  <c:v>0.60869565217391297</c:v>
                </c:pt>
                <c:pt idx="26669">
                  <c:v>0.623188405797101</c:v>
                </c:pt>
                <c:pt idx="26670">
                  <c:v>0.63768115942028902</c:v>
                </c:pt>
                <c:pt idx="26671">
                  <c:v>0.65217391304347805</c:v>
                </c:pt>
                <c:pt idx="26672">
                  <c:v>0.66666666666666596</c:v>
                </c:pt>
                <c:pt idx="26673">
                  <c:v>0.68115942028985499</c:v>
                </c:pt>
                <c:pt idx="26674">
                  <c:v>0.69565217391304301</c:v>
                </c:pt>
                <c:pt idx="26675">
                  <c:v>0.71014492753623104</c:v>
                </c:pt>
                <c:pt idx="26676">
                  <c:v>0.72463768115941996</c:v>
                </c:pt>
                <c:pt idx="26677">
                  <c:v>0.73913043478260798</c:v>
                </c:pt>
                <c:pt idx="26678">
                  <c:v>0.75362318840579701</c:v>
                </c:pt>
                <c:pt idx="26679">
                  <c:v>0.76811594202898503</c:v>
                </c:pt>
                <c:pt idx="26680">
                  <c:v>0.78260869565217395</c:v>
                </c:pt>
                <c:pt idx="26681">
                  <c:v>0.79710144927536197</c:v>
                </c:pt>
                <c:pt idx="26682">
                  <c:v>0.81159420289855</c:v>
                </c:pt>
                <c:pt idx="26683">
                  <c:v>0.82608695652173902</c:v>
                </c:pt>
                <c:pt idx="26684">
                  <c:v>0.84057971014492705</c:v>
                </c:pt>
                <c:pt idx="26685">
                  <c:v>0.85507246376811596</c:v>
                </c:pt>
                <c:pt idx="26686">
                  <c:v>0.86956521739130399</c:v>
                </c:pt>
                <c:pt idx="26687">
                  <c:v>0.88405797101449202</c:v>
                </c:pt>
                <c:pt idx="26688">
                  <c:v>0.89855072463768104</c:v>
                </c:pt>
                <c:pt idx="26689">
                  <c:v>0.91304347826086896</c:v>
                </c:pt>
                <c:pt idx="26690">
                  <c:v>0.92753623188405798</c:v>
                </c:pt>
                <c:pt idx="26691">
                  <c:v>0.94202898550724601</c:v>
                </c:pt>
                <c:pt idx="26692">
                  <c:v>0.95652173913043403</c:v>
                </c:pt>
                <c:pt idx="26693">
                  <c:v>0.97101449275362295</c:v>
                </c:pt>
                <c:pt idx="26694">
                  <c:v>0.98550724637681097</c:v>
                </c:pt>
                <c:pt idx="26695">
                  <c:v>0</c:v>
                </c:pt>
                <c:pt idx="26696">
                  <c:v>2.27272727272727E-2</c:v>
                </c:pt>
                <c:pt idx="26697">
                  <c:v>4.54545454545454E-2</c:v>
                </c:pt>
                <c:pt idx="26698">
                  <c:v>6.8181818181818094E-2</c:v>
                </c:pt>
                <c:pt idx="26699">
                  <c:v>9.0909090909090898E-2</c:v>
                </c:pt>
                <c:pt idx="26700">
                  <c:v>0.11363636363636299</c:v>
                </c:pt>
                <c:pt idx="26701">
                  <c:v>0.13636363636363599</c:v>
                </c:pt>
                <c:pt idx="26702">
                  <c:v>0.15909090909090901</c:v>
                </c:pt>
                <c:pt idx="26703">
                  <c:v>0.18181818181818099</c:v>
                </c:pt>
                <c:pt idx="26704">
                  <c:v>0.204545454545454</c:v>
                </c:pt>
                <c:pt idx="26705">
                  <c:v>0.22727272727272699</c:v>
                </c:pt>
                <c:pt idx="26706">
                  <c:v>0.25</c:v>
                </c:pt>
                <c:pt idx="26707">
                  <c:v>0.27272727272727199</c:v>
                </c:pt>
                <c:pt idx="26708">
                  <c:v>0.29545454545454503</c:v>
                </c:pt>
                <c:pt idx="26709">
                  <c:v>0.31818181818181801</c:v>
                </c:pt>
                <c:pt idx="26710">
                  <c:v>0.34090909090909</c:v>
                </c:pt>
                <c:pt idx="26711">
                  <c:v>0.36363636363636298</c:v>
                </c:pt>
                <c:pt idx="26712">
                  <c:v>0.38636363636363602</c:v>
                </c:pt>
                <c:pt idx="26713">
                  <c:v>0.40909090909090901</c:v>
                </c:pt>
                <c:pt idx="26714">
                  <c:v>0.43181818181818099</c:v>
                </c:pt>
                <c:pt idx="26715">
                  <c:v>0.45454545454545398</c:v>
                </c:pt>
                <c:pt idx="26716">
                  <c:v>0.47727272727272702</c:v>
                </c:pt>
                <c:pt idx="26717">
                  <c:v>0.5</c:v>
                </c:pt>
                <c:pt idx="26718">
                  <c:v>0.52272727272727204</c:v>
                </c:pt>
                <c:pt idx="26719">
                  <c:v>0.54545454545454497</c:v>
                </c:pt>
                <c:pt idx="26720">
                  <c:v>0.56818181818181801</c:v>
                </c:pt>
                <c:pt idx="26721">
                  <c:v>0.59090909090909005</c:v>
                </c:pt>
                <c:pt idx="26722">
                  <c:v>0.61363636363636298</c:v>
                </c:pt>
                <c:pt idx="26723">
                  <c:v>0.63636363636363602</c:v>
                </c:pt>
                <c:pt idx="26724">
                  <c:v>0.65909090909090895</c:v>
                </c:pt>
                <c:pt idx="26725">
                  <c:v>0.68181818181818099</c:v>
                </c:pt>
                <c:pt idx="26726">
                  <c:v>0.70454545454545403</c:v>
                </c:pt>
                <c:pt idx="26727">
                  <c:v>0.72727272727272696</c:v>
                </c:pt>
                <c:pt idx="26728">
                  <c:v>0.75</c:v>
                </c:pt>
                <c:pt idx="26729">
                  <c:v>0.77272727272727204</c:v>
                </c:pt>
                <c:pt idx="26730">
                  <c:v>0.79545454545454497</c:v>
                </c:pt>
                <c:pt idx="26731">
                  <c:v>0.81818181818181801</c:v>
                </c:pt>
                <c:pt idx="26732">
                  <c:v>0.84090909090909005</c:v>
                </c:pt>
                <c:pt idx="26733">
                  <c:v>0.86363636363636298</c:v>
                </c:pt>
                <c:pt idx="26734">
                  <c:v>0.88636363636363602</c:v>
                </c:pt>
                <c:pt idx="26735">
                  <c:v>0.90909090909090895</c:v>
                </c:pt>
                <c:pt idx="26736">
                  <c:v>0.93181818181818099</c:v>
                </c:pt>
                <c:pt idx="26737">
                  <c:v>0.95454545454545403</c:v>
                </c:pt>
                <c:pt idx="26738">
                  <c:v>0.97727272727272696</c:v>
                </c:pt>
                <c:pt idx="26739">
                  <c:v>0</c:v>
                </c:pt>
                <c:pt idx="26740">
                  <c:v>1.6949152542372801E-2</c:v>
                </c:pt>
                <c:pt idx="26741">
                  <c:v>3.38983050847457E-2</c:v>
                </c:pt>
                <c:pt idx="26742">
                  <c:v>5.0847457627118599E-2</c:v>
                </c:pt>
                <c:pt idx="26743">
                  <c:v>6.7796610169491497E-2</c:v>
                </c:pt>
                <c:pt idx="26744">
                  <c:v>8.4745762711864403E-2</c:v>
                </c:pt>
                <c:pt idx="26745">
                  <c:v>0.101694915254237</c:v>
                </c:pt>
                <c:pt idx="26746">
                  <c:v>0.11864406779661001</c:v>
                </c:pt>
                <c:pt idx="26747">
                  <c:v>0.13559322033898299</c:v>
                </c:pt>
                <c:pt idx="26748">
                  <c:v>0.152542372881355</c:v>
                </c:pt>
                <c:pt idx="26749">
                  <c:v>0.169491525423728</c:v>
                </c:pt>
                <c:pt idx="26750">
                  <c:v>0.186440677966101</c:v>
                </c:pt>
                <c:pt idx="26751">
                  <c:v>0.20338983050847401</c:v>
                </c:pt>
                <c:pt idx="26752">
                  <c:v>0.22033898305084701</c:v>
                </c:pt>
                <c:pt idx="26753">
                  <c:v>0.23728813559322001</c:v>
                </c:pt>
                <c:pt idx="26754">
                  <c:v>0.25423728813559299</c:v>
                </c:pt>
                <c:pt idx="26755">
                  <c:v>0.27118644067796599</c:v>
                </c:pt>
                <c:pt idx="26756">
                  <c:v>0.28813559322033899</c:v>
                </c:pt>
                <c:pt idx="26757">
                  <c:v>0.305084745762711</c:v>
                </c:pt>
                <c:pt idx="26758">
                  <c:v>0.322033898305084</c:v>
                </c:pt>
                <c:pt idx="26759">
                  <c:v>0.338983050847457</c:v>
                </c:pt>
                <c:pt idx="26760">
                  <c:v>0.35593220338983</c:v>
                </c:pt>
                <c:pt idx="26761">
                  <c:v>0.37288135593220301</c:v>
                </c:pt>
                <c:pt idx="26762">
                  <c:v>0.38983050847457601</c:v>
                </c:pt>
                <c:pt idx="26763">
                  <c:v>0.40677966101694901</c:v>
                </c:pt>
                <c:pt idx="26764">
                  <c:v>0.42372881355932202</c:v>
                </c:pt>
                <c:pt idx="26765">
                  <c:v>0.44067796610169402</c:v>
                </c:pt>
                <c:pt idx="26766">
                  <c:v>0.45762711864406702</c:v>
                </c:pt>
                <c:pt idx="26767">
                  <c:v>0.47457627118644002</c:v>
                </c:pt>
                <c:pt idx="26768">
                  <c:v>0.49152542372881303</c:v>
                </c:pt>
                <c:pt idx="26769">
                  <c:v>0.50847457627118597</c:v>
                </c:pt>
                <c:pt idx="26770">
                  <c:v>0.52542372881355903</c:v>
                </c:pt>
                <c:pt idx="26771">
                  <c:v>0.54237288135593198</c:v>
                </c:pt>
                <c:pt idx="26772">
                  <c:v>0.55932203389830504</c:v>
                </c:pt>
                <c:pt idx="26773">
                  <c:v>0.57627118644067798</c:v>
                </c:pt>
                <c:pt idx="26774">
                  <c:v>0.59322033898305004</c:v>
                </c:pt>
                <c:pt idx="26775">
                  <c:v>0.61016949152542299</c:v>
                </c:pt>
                <c:pt idx="26776">
                  <c:v>0.62711864406779605</c:v>
                </c:pt>
                <c:pt idx="26777">
                  <c:v>0.644067796610169</c:v>
                </c:pt>
                <c:pt idx="26778">
                  <c:v>0.66101694915254205</c:v>
                </c:pt>
                <c:pt idx="26779">
                  <c:v>0.677966101694915</c:v>
                </c:pt>
                <c:pt idx="26780">
                  <c:v>0.69491525423728795</c:v>
                </c:pt>
                <c:pt idx="26781">
                  <c:v>0.71186440677966101</c:v>
                </c:pt>
                <c:pt idx="26782">
                  <c:v>0.72881355932203296</c:v>
                </c:pt>
                <c:pt idx="26783">
                  <c:v>0.74576271186440601</c:v>
                </c:pt>
                <c:pt idx="26784">
                  <c:v>0.76271186440677896</c:v>
                </c:pt>
                <c:pt idx="26785">
                  <c:v>0.77966101694915202</c:v>
                </c:pt>
                <c:pt idx="26786">
                  <c:v>0.79661016949152497</c:v>
                </c:pt>
                <c:pt idx="26787">
                  <c:v>0.81355932203389802</c:v>
                </c:pt>
                <c:pt idx="26788">
                  <c:v>0.83050847457627097</c:v>
                </c:pt>
                <c:pt idx="26789">
                  <c:v>0.84745762711864403</c:v>
                </c:pt>
                <c:pt idx="26790">
                  <c:v>0.86440677966101698</c:v>
                </c:pt>
                <c:pt idx="26791">
                  <c:v>0.88135593220338904</c:v>
                </c:pt>
                <c:pt idx="26792">
                  <c:v>0.89830508474576198</c:v>
                </c:pt>
                <c:pt idx="26793">
                  <c:v>0.91525423728813504</c:v>
                </c:pt>
                <c:pt idx="26794">
                  <c:v>0.93220338983050799</c:v>
                </c:pt>
                <c:pt idx="26795">
                  <c:v>0.94915254237288105</c:v>
                </c:pt>
                <c:pt idx="26796">
                  <c:v>0.96610169491525399</c:v>
                </c:pt>
                <c:pt idx="26797">
                  <c:v>0.98305084745762705</c:v>
                </c:pt>
                <c:pt idx="26798">
                  <c:v>0</c:v>
                </c:pt>
                <c:pt idx="26799">
                  <c:v>0.04</c:v>
                </c:pt>
                <c:pt idx="26800">
                  <c:v>0.08</c:v>
                </c:pt>
                <c:pt idx="26801">
                  <c:v>0.12</c:v>
                </c:pt>
                <c:pt idx="26802">
                  <c:v>0.16</c:v>
                </c:pt>
                <c:pt idx="26803">
                  <c:v>0.2</c:v>
                </c:pt>
                <c:pt idx="26804">
                  <c:v>0.24</c:v>
                </c:pt>
                <c:pt idx="26805">
                  <c:v>0.28000000000000003</c:v>
                </c:pt>
                <c:pt idx="26806">
                  <c:v>0.32</c:v>
                </c:pt>
                <c:pt idx="26807">
                  <c:v>0.36</c:v>
                </c:pt>
                <c:pt idx="26808">
                  <c:v>0.4</c:v>
                </c:pt>
                <c:pt idx="26809">
                  <c:v>0.44</c:v>
                </c:pt>
                <c:pt idx="26810">
                  <c:v>0.48</c:v>
                </c:pt>
                <c:pt idx="26811">
                  <c:v>0.52</c:v>
                </c:pt>
                <c:pt idx="26812">
                  <c:v>0.56000000000000005</c:v>
                </c:pt>
                <c:pt idx="26813">
                  <c:v>0.6</c:v>
                </c:pt>
                <c:pt idx="26814">
                  <c:v>0.64</c:v>
                </c:pt>
                <c:pt idx="26815">
                  <c:v>0.68</c:v>
                </c:pt>
                <c:pt idx="26816">
                  <c:v>0.72</c:v>
                </c:pt>
                <c:pt idx="26817">
                  <c:v>0.76</c:v>
                </c:pt>
                <c:pt idx="26818">
                  <c:v>0.8</c:v>
                </c:pt>
                <c:pt idx="26819">
                  <c:v>0.84</c:v>
                </c:pt>
                <c:pt idx="26820">
                  <c:v>0.88</c:v>
                </c:pt>
                <c:pt idx="26821">
                  <c:v>0.92</c:v>
                </c:pt>
                <c:pt idx="26822">
                  <c:v>0.96</c:v>
                </c:pt>
                <c:pt idx="26823">
                  <c:v>0</c:v>
                </c:pt>
                <c:pt idx="26824">
                  <c:v>1.0869565217391301E-2</c:v>
                </c:pt>
                <c:pt idx="26825">
                  <c:v>2.1739130434782601E-2</c:v>
                </c:pt>
                <c:pt idx="26826">
                  <c:v>3.2608695652173898E-2</c:v>
                </c:pt>
                <c:pt idx="26827">
                  <c:v>4.3478260869565202E-2</c:v>
                </c:pt>
                <c:pt idx="26828">
                  <c:v>5.4347826086956499E-2</c:v>
                </c:pt>
                <c:pt idx="26829">
                  <c:v>6.5217391304347797E-2</c:v>
                </c:pt>
                <c:pt idx="26830">
                  <c:v>7.6086956521739094E-2</c:v>
                </c:pt>
                <c:pt idx="26831">
                  <c:v>8.6956521739130405E-2</c:v>
                </c:pt>
                <c:pt idx="26832">
                  <c:v>9.7826086956521702E-2</c:v>
                </c:pt>
                <c:pt idx="26833">
                  <c:v>0.108695652173913</c:v>
                </c:pt>
                <c:pt idx="26834">
                  <c:v>0.119565217391304</c:v>
                </c:pt>
                <c:pt idx="26835">
                  <c:v>0.13043478260869501</c:v>
                </c:pt>
                <c:pt idx="26836">
                  <c:v>0.141304347826086</c:v>
                </c:pt>
                <c:pt idx="26837">
                  <c:v>0.15217391304347799</c:v>
                </c:pt>
                <c:pt idx="26838">
                  <c:v>0.16304347826086901</c:v>
                </c:pt>
                <c:pt idx="26839">
                  <c:v>0.17391304347826</c:v>
                </c:pt>
                <c:pt idx="26840">
                  <c:v>0.184782608695652</c:v>
                </c:pt>
                <c:pt idx="26841">
                  <c:v>0.19565217391304299</c:v>
                </c:pt>
                <c:pt idx="26842">
                  <c:v>0.20652173913043401</c:v>
                </c:pt>
                <c:pt idx="26843">
                  <c:v>0.217391304347826</c:v>
                </c:pt>
                <c:pt idx="26844">
                  <c:v>0.22826086956521699</c:v>
                </c:pt>
                <c:pt idx="26845">
                  <c:v>0.23913043478260801</c:v>
                </c:pt>
                <c:pt idx="26846">
                  <c:v>0.25</c:v>
                </c:pt>
                <c:pt idx="26847">
                  <c:v>0.26086956521739102</c:v>
                </c:pt>
                <c:pt idx="26848">
                  <c:v>0.27173913043478198</c:v>
                </c:pt>
                <c:pt idx="26849">
                  <c:v>0.282608695652173</c:v>
                </c:pt>
                <c:pt idx="26850">
                  <c:v>0.29347826086956502</c:v>
                </c:pt>
                <c:pt idx="26851">
                  <c:v>0.30434782608695599</c:v>
                </c:pt>
                <c:pt idx="26852">
                  <c:v>0.31521739130434701</c:v>
                </c:pt>
                <c:pt idx="26853">
                  <c:v>0.32608695652173902</c:v>
                </c:pt>
                <c:pt idx="26854">
                  <c:v>0.33695652173912999</c:v>
                </c:pt>
                <c:pt idx="26855">
                  <c:v>0.34782608695652101</c:v>
                </c:pt>
                <c:pt idx="26856">
                  <c:v>0.35869565217391303</c:v>
                </c:pt>
                <c:pt idx="26857">
                  <c:v>0.36956521739130399</c:v>
                </c:pt>
                <c:pt idx="26858">
                  <c:v>0.38043478260869501</c:v>
                </c:pt>
                <c:pt idx="26859">
                  <c:v>0.39130434782608697</c:v>
                </c:pt>
                <c:pt idx="26860">
                  <c:v>0.40217391304347799</c:v>
                </c:pt>
                <c:pt idx="26861">
                  <c:v>0.41304347826086901</c:v>
                </c:pt>
                <c:pt idx="26862">
                  <c:v>0.42391304347825998</c:v>
                </c:pt>
                <c:pt idx="26863">
                  <c:v>0.434782608695652</c:v>
                </c:pt>
                <c:pt idx="26864">
                  <c:v>0.44565217391304301</c:v>
                </c:pt>
                <c:pt idx="26865">
                  <c:v>0.45652173913043398</c:v>
                </c:pt>
                <c:pt idx="26866">
                  <c:v>0.467391304347826</c:v>
                </c:pt>
                <c:pt idx="26867">
                  <c:v>0.47826086956521702</c:v>
                </c:pt>
                <c:pt idx="26868">
                  <c:v>0.48913043478260798</c:v>
                </c:pt>
                <c:pt idx="26869">
                  <c:v>0.5</c:v>
                </c:pt>
                <c:pt idx="26870">
                  <c:v>0.51086956521739102</c:v>
                </c:pt>
                <c:pt idx="26871">
                  <c:v>0.52173913043478204</c:v>
                </c:pt>
                <c:pt idx="26872">
                  <c:v>0.53260869565217395</c:v>
                </c:pt>
                <c:pt idx="26873">
                  <c:v>0.54347826086956497</c:v>
                </c:pt>
                <c:pt idx="26874">
                  <c:v>0.55434782608695599</c:v>
                </c:pt>
                <c:pt idx="26875">
                  <c:v>0.56521739130434701</c:v>
                </c:pt>
                <c:pt idx="26876">
                  <c:v>0.57608695652173902</c:v>
                </c:pt>
                <c:pt idx="26877">
                  <c:v>0.58695652173913004</c:v>
                </c:pt>
                <c:pt idx="26878">
                  <c:v>0.59782608695652095</c:v>
                </c:pt>
                <c:pt idx="26879">
                  <c:v>0.60869565217391297</c:v>
                </c:pt>
                <c:pt idx="26880">
                  <c:v>0.61956521739130399</c:v>
                </c:pt>
                <c:pt idx="26881">
                  <c:v>0.63043478260869501</c:v>
                </c:pt>
                <c:pt idx="26882">
                  <c:v>0.64130434782608603</c:v>
                </c:pt>
                <c:pt idx="26883">
                  <c:v>0.65217391304347805</c:v>
                </c:pt>
                <c:pt idx="26884">
                  <c:v>0.66304347826086896</c:v>
                </c:pt>
                <c:pt idx="26885">
                  <c:v>0.67391304347825998</c:v>
                </c:pt>
                <c:pt idx="26886">
                  <c:v>0.684782608695652</c:v>
                </c:pt>
                <c:pt idx="26887">
                  <c:v>0.69565217391304301</c:v>
                </c:pt>
                <c:pt idx="26888">
                  <c:v>0.70652173913043403</c:v>
                </c:pt>
                <c:pt idx="26889">
                  <c:v>0.71739130434782605</c:v>
                </c:pt>
                <c:pt idx="26890">
                  <c:v>0.72826086956521696</c:v>
                </c:pt>
                <c:pt idx="26891">
                  <c:v>0.73913043478260798</c:v>
                </c:pt>
                <c:pt idx="26892">
                  <c:v>0.75</c:v>
                </c:pt>
                <c:pt idx="26893">
                  <c:v>0.76086956521739102</c:v>
                </c:pt>
                <c:pt idx="26894">
                  <c:v>0.77173913043478204</c:v>
                </c:pt>
                <c:pt idx="26895">
                  <c:v>0.78260869565217395</c:v>
                </c:pt>
                <c:pt idx="26896">
                  <c:v>0.79347826086956497</c:v>
                </c:pt>
                <c:pt idx="26897">
                  <c:v>0.80434782608695599</c:v>
                </c:pt>
                <c:pt idx="26898">
                  <c:v>0.81521739130434701</c:v>
                </c:pt>
                <c:pt idx="26899">
                  <c:v>0.82608695652173902</c:v>
                </c:pt>
                <c:pt idx="26900">
                  <c:v>0.83695652173913004</c:v>
                </c:pt>
                <c:pt idx="26901">
                  <c:v>0.84782608695652095</c:v>
                </c:pt>
                <c:pt idx="26902">
                  <c:v>0.85869565217391297</c:v>
                </c:pt>
                <c:pt idx="26903">
                  <c:v>0.86956521739130399</c:v>
                </c:pt>
                <c:pt idx="26904">
                  <c:v>0.88043478260869501</c:v>
                </c:pt>
                <c:pt idx="26905">
                  <c:v>0.89130434782608603</c:v>
                </c:pt>
                <c:pt idx="26906">
                  <c:v>0.90217391304347805</c:v>
                </c:pt>
                <c:pt idx="26907">
                  <c:v>0.91304347826086896</c:v>
                </c:pt>
                <c:pt idx="26908">
                  <c:v>0.92391304347825998</c:v>
                </c:pt>
                <c:pt idx="26909">
                  <c:v>0.934782608695652</c:v>
                </c:pt>
                <c:pt idx="26910">
                  <c:v>0.94565217391304301</c:v>
                </c:pt>
                <c:pt idx="26911">
                  <c:v>0.95652173913043403</c:v>
                </c:pt>
                <c:pt idx="26912">
                  <c:v>0.96739130434782605</c:v>
                </c:pt>
                <c:pt idx="26913">
                  <c:v>0.97826086956521696</c:v>
                </c:pt>
                <c:pt idx="26914">
                  <c:v>0.98913043478260798</c:v>
                </c:pt>
                <c:pt idx="26915">
                  <c:v>0</c:v>
                </c:pt>
                <c:pt idx="26916">
                  <c:v>1.7857142857142801E-2</c:v>
                </c:pt>
                <c:pt idx="26917">
                  <c:v>3.5714285714285698E-2</c:v>
                </c:pt>
                <c:pt idx="26918">
                  <c:v>5.3571428571428499E-2</c:v>
                </c:pt>
                <c:pt idx="26919">
                  <c:v>7.1428571428571397E-2</c:v>
                </c:pt>
                <c:pt idx="26920">
                  <c:v>8.9285714285714204E-2</c:v>
                </c:pt>
                <c:pt idx="26921">
                  <c:v>0.107142857142857</c:v>
                </c:pt>
                <c:pt idx="26922">
                  <c:v>0.125</c:v>
                </c:pt>
                <c:pt idx="26923">
                  <c:v>0.14285714285714199</c:v>
                </c:pt>
                <c:pt idx="26924">
                  <c:v>0.160714285714285</c:v>
                </c:pt>
                <c:pt idx="26925">
                  <c:v>0.17857142857142799</c:v>
                </c:pt>
                <c:pt idx="26926">
                  <c:v>0.19642857142857101</c:v>
                </c:pt>
                <c:pt idx="26927">
                  <c:v>0.214285714285714</c:v>
                </c:pt>
                <c:pt idx="26928">
                  <c:v>0.23214285714285701</c:v>
                </c:pt>
                <c:pt idx="26929">
                  <c:v>0.25</c:v>
                </c:pt>
                <c:pt idx="26930">
                  <c:v>0.26785714285714202</c:v>
                </c:pt>
                <c:pt idx="26931">
                  <c:v>0.28571428571428498</c:v>
                </c:pt>
                <c:pt idx="26932">
                  <c:v>0.30357142857142799</c:v>
                </c:pt>
                <c:pt idx="26933">
                  <c:v>0.32142857142857101</c:v>
                </c:pt>
                <c:pt idx="26934">
                  <c:v>0.33928571428571402</c:v>
                </c:pt>
                <c:pt idx="26935">
                  <c:v>0.35714285714285698</c:v>
                </c:pt>
                <c:pt idx="26936">
                  <c:v>0.375</c:v>
                </c:pt>
                <c:pt idx="26937">
                  <c:v>0.39285714285714202</c:v>
                </c:pt>
                <c:pt idx="26938">
                  <c:v>0.41071428571428498</c:v>
                </c:pt>
                <c:pt idx="26939">
                  <c:v>0.42857142857142799</c:v>
                </c:pt>
                <c:pt idx="26940">
                  <c:v>0.44642857142857101</c:v>
                </c:pt>
                <c:pt idx="26941">
                  <c:v>0.46428571428571402</c:v>
                </c:pt>
                <c:pt idx="26942">
                  <c:v>0.48214285714285698</c:v>
                </c:pt>
                <c:pt idx="26943">
                  <c:v>0.5</c:v>
                </c:pt>
                <c:pt idx="26944">
                  <c:v>0.51785714285714202</c:v>
                </c:pt>
                <c:pt idx="26945">
                  <c:v>0.53571428571428503</c:v>
                </c:pt>
                <c:pt idx="26946">
                  <c:v>0.55357142857142805</c:v>
                </c:pt>
                <c:pt idx="26947">
                  <c:v>0.57142857142857095</c:v>
                </c:pt>
                <c:pt idx="26948">
                  <c:v>0.58928571428571397</c:v>
                </c:pt>
                <c:pt idx="26949">
                  <c:v>0.60714285714285698</c:v>
                </c:pt>
                <c:pt idx="26950">
                  <c:v>0.625</c:v>
                </c:pt>
                <c:pt idx="26951">
                  <c:v>0.64285714285714202</c:v>
                </c:pt>
                <c:pt idx="26952">
                  <c:v>0.66071428571428503</c:v>
                </c:pt>
                <c:pt idx="26953">
                  <c:v>0.67857142857142805</c:v>
                </c:pt>
                <c:pt idx="26954">
                  <c:v>0.69642857142857095</c:v>
                </c:pt>
                <c:pt idx="26955">
                  <c:v>0.71428571428571397</c:v>
                </c:pt>
                <c:pt idx="26956">
                  <c:v>0.73214285714285698</c:v>
                </c:pt>
                <c:pt idx="26957">
                  <c:v>0.75</c:v>
                </c:pt>
                <c:pt idx="26958">
                  <c:v>0.76785714285714202</c:v>
                </c:pt>
                <c:pt idx="26959">
                  <c:v>0.78571428571428503</c:v>
                </c:pt>
                <c:pt idx="26960">
                  <c:v>0.80357142857142805</c:v>
                </c:pt>
                <c:pt idx="26961">
                  <c:v>0.82142857142857095</c:v>
                </c:pt>
                <c:pt idx="26962">
                  <c:v>0.83928571428571397</c:v>
                </c:pt>
                <c:pt idx="26963">
                  <c:v>0.85714285714285698</c:v>
                </c:pt>
                <c:pt idx="26964">
                  <c:v>0.875</c:v>
                </c:pt>
                <c:pt idx="26965">
                  <c:v>0.89285714285714202</c:v>
                </c:pt>
                <c:pt idx="26966">
                  <c:v>0.91071428571428503</c:v>
                </c:pt>
                <c:pt idx="26967">
                  <c:v>0.92857142857142805</c:v>
                </c:pt>
                <c:pt idx="26968">
                  <c:v>0.94642857142857095</c:v>
                </c:pt>
                <c:pt idx="26969">
                  <c:v>0.96428571428571397</c:v>
                </c:pt>
                <c:pt idx="26970">
                  <c:v>0.98214285714285698</c:v>
                </c:pt>
                <c:pt idx="26971">
                  <c:v>0</c:v>
                </c:pt>
                <c:pt idx="26972">
                  <c:v>1.72413793103448E-2</c:v>
                </c:pt>
                <c:pt idx="26973">
                  <c:v>3.4482758620689599E-2</c:v>
                </c:pt>
                <c:pt idx="26974">
                  <c:v>5.1724137931034399E-2</c:v>
                </c:pt>
                <c:pt idx="26975">
                  <c:v>6.8965517241379296E-2</c:v>
                </c:pt>
                <c:pt idx="26976">
                  <c:v>8.6206896551724102E-2</c:v>
                </c:pt>
                <c:pt idx="26977">
                  <c:v>0.10344827586206801</c:v>
                </c:pt>
                <c:pt idx="26978">
                  <c:v>0.12068965517241299</c:v>
                </c:pt>
                <c:pt idx="26979">
                  <c:v>0.13793103448275801</c:v>
                </c:pt>
                <c:pt idx="26980">
                  <c:v>0.15517241379310301</c:v>
                </c:pt>
                <c:pt idx="26981">
                  <c:v>0.17241379310344801</c:v>
                </c:pt>
                <c:pt idx="26982">
                  <c:v>0.18965517241379301</c:v>
                </c:pt>
                <c:pt idx="26983">
                  <c:v>0.20689655172413701</c:v>
                </c:pt>
                <c:pt idx="26984">
                  <c:v>0.22413793103448201</c:v>
                </c:pt>
                <c:pt idx="26985">
                  <c:v>0.24137931034482701</c:v>
                </c:pt>
                <c:pt idx="26986">
                  <c:v>0.25862068965517199</c:v>
                </c:pt>
                <c:pt idx="26987">
                  <c:v>0.27586206896551702</c:v>
                </c:pt>
                <c:pt idx="26988">
                  <c:v>0.29310344827586199</c:v>
                </c:pt>
                <c:pt idx="26989">
                  <c:v>0.31034482758620602</c:v>
                </c:pt>
                <c:pt idx="26990">
                  <c:v>0.32758620689655099</c:v>
                </c:pt>
                <c:pt idx="26991">
                  <c:v>0.34482758620689602</c:v>
                </c:pt>
                <c:pt idx="26992">
                  <c:v>0.36206896551724099</c:v>
                </c:pt>
                <c:pt idx="26993">
                  <c:v>0.37931034482758602</c:v>
                </c:pt>
                <c:pt idx="26994">
                  <c:v>0.39655172413793099</c:v>
                </c:pt>
                <c:pt idx="26995">
                  <c:v>0.41379310344827502</c:v>
                </c:pt>
                <c:pt idx="26996">
                  <c:v>0.43103448275862</c:v>
                </c:pt>
                <c:pt idx="26997">
                  <c:v>0.44827586206896503</c:v>
                </c:pt>
                <c:pt idx="26998">
                  <c:v>0.46551724137931</c:v>
                </c:pt>
                <c:pt idx="26999">
                  <c:v>0.48275862068965503</c:v>
                </c:pt>
                <c:pt idx="27000">
                  <c:v>0.5</c:v>
                </c:pt>
                <c:pt idx="27001">
                  <c:v>0.51724137931034397</c:v>
                </c:pt>
                <c:pt idx="27002">
                  <c:v>0.53448275862068895</c:v>
                </c:pt>
                <c:pt idx="27003">
                  <c:v>0.55172413793103403</c:v>
                </c:pt>
                <c:pt idx="27004">
                  <c:v>0.568965517241379</c:v>
                </c:pt>
                <c:pt idx="27005">
                  <c:v>0.58620689655172398</c:v>
                </c:pt>
                <c:pt idx="27006">
                  <c:v>0.60344827586206895</c:v>
                </c:pt>
                <c:pt idx="27007">
                  <c:v>0.62068965517241304</c:v>
                </c:pt>
                <c:pt idx="27008">
                  <c:v>0.63793103448275801</c:v>
                </c:pt>
                <c:pt idx="27009">
                  <c:v>0.65517241379310298</c:v>
                </c:pt>
                <c:pt idx="27010">
                  <c:v>0.67241379310344795</c:v>
                </c:pt>
                <c:pt idx="27011">
                  <c:v>0.68965517241379304</c:v>
                </c:pt>
                <c:pt idx="27012">
                  <c:v>0.70689655172413701</c:v>
                </c:pt>
                <c:pt idx="27013">
                  <c:v>0.72413793103448199</c:v>
                </c:pt>
                <c:pt idx="27014">
                  <c:v>0.74137931034482696</c:v>
                </c:pt>
                <c:pt idx="27015">
                  <c:v>0.75862068965517204</c:v>
                </c:pt>
                <c:pt idx="27016">
                  <c:v>0.77586206896551702</c:v>
                </c:pt>
                <c:pt idx="27017">
                  <c:v>0.79310344827586199</c:v>
                </c:pt>
                <c:pt idx="27018">
                  <c:v>0.81034482758620596</c:v>
                </c:pt>
                <c:pt idx="27019">
                  <c:v>0.82758620689655105</c:v>
                </c:pt>
                <c:pt idx="27020">
                  <c:v>0.84482758620689602</c:v>
                </c:pt>
                <c:pt idx="27021">
                  <c:v>0.86206896551724099</c:v>
                </c:pt>
                <c:pt idx="27022">
                  <c:v>0.87931034482758597</c:v>
                </c:pt>
                <c:pt idx="27023">
                  <c:v>0.89655172413793105</c:v>
                </c:pt>
                <c:pt idx="27024">
                  <c:v>0.91379310344827502</c:v>
                </c:pt>
                <c:pt idx="27025">
                  <c:v>0.93103448275862</c:v>
                </c:pt>
                <c:pt idx="27026">
                  <c:v>0.94827586206896497</c:v>
                </c:pt>
                <c:pt idx="27027">
                  <c:v>0.96551724137931005</c:v>
                </c:pt>
                <c:pt idx="27028">
                  <c:v>0.98275862068965503</c:v>
                </c:pt>
                <c:pt idx="27029">
                  <c:v>0</c:v>
                </c:pt>
                <c:pt idx="27030">
                  <c:v>1.3157894736842099E-2</c:v>
                </c:pt>
                <c:pt idx="27031">
                  <c:v>2.6315789473684199E-2</c:v>
                </c:pt>
                <c:pt idx="27032">
                  <c:v>3.94736842105263E-2</c:v>
                </c:pt>
                <c:pt idx="27033">
                  <c:v>5.2631578947368397E-2</c:v>
                </c:pt>
                <c:pt idx="27034">
                  <c:v>6.5789473684210495E-2</c:v>
                </c:pt>
                <c:pt idx="27035">
                  <c:v>7.8947368421052599E-2</c:v>
                </c:pt>
                <c:pt idx="27036">
                  <c:v>9.2105263157894704E-2</c:v>
                </c:pt>
                <c:pt idx="27037">
                  <c:v>0.105263157894736</c:v>
                </c:pt>
                <c:pt idx="27038">
                  <c:v>0.118421052631578</c:v>
                </c:pt>
                <c:pt idx="27039">
                  <c:v>0.13157894736842099</c:v>
                </c:pt>
                <c:pt idx="27040">
                  <c:v>0.144736842105263</c:v>
                </c:pt>
                <c:pt idx="27041">
                  <c:v>0.157894736842105</c:v>
                </c:pt>
                <c:pt idx="27042">
                  <c:v>0.17105263157894701</c:v>
                </c:pt>
                <c:pt idx="27043">
                  <c:v>0.18421052631578899</c:v>
                </c:pt>
                <c:pt idx="27044">
                  <c:v>0.197368421052631</c:v>
                </c:pt>
                <c:pt idx="27045">
                  <c:v>0.21052631578947301</c:v>
                </c:pt>
                <c:pt idx="27046">
                  <c:v>0.22368421052631501</c:v>
                </c:pt>
                <c:pt idx="27047">
                  <c:v>0.23684210526315699</c:v>
                </c:pt>
                <c:pt idx="27048">
                  <c:v>0.25</c:v>
                </c:pt>
                <c:pt idx="27049">
                  <c:v>0.26315789473684198</c:v>
                </c:pt>
                <c:pt idx="27050">
                  <c:v>0.27631578947368401</c:v>
                </c:pt>
                <c:pt idx="27051">
                  <c:v>0.28947368421052599</c:v>
                </c:pt>
                <c:pt idx="27052">
                  <c:v>0.30263157894736797</c:v>
                </c:pt>
                <c:pt idx="27053">
                  <c:v>0.31578947368421001</c:v>
                </c:pt>
                <c:pt idx="27054">
                  <c:v>0.32894736842105199</c:v>
                </c:pt>
                <c:pt idx="27055">
                  <c:v>0.34210526315789402</c:v>
                </c:pt>
                <c:pt idx="27056">
                  <c:v>0.355263157894736</c:v>
                </c:pt>
                <c:pt idx="27057">
                  <c:v>0.36842105263157798</c:v>
                </c:pt>
                <c:pt idx="27058">
                  <c:v>0.38157894736842102</c:v>
                </c:pt>
                <c:pt idx="27059">
                  <c:v>0.394736842105263</c:v>
                </c:pt>
                <c:pt idx="27060">
                  <c:v>0.40789473684210498</c:v>
                </c:pt>
                <c:pt idx="27061">
                  <c:v>0.42105263157894701</c:v>
                </c:pt>
                <c:pt idx="27062">
                  <c:v>0.43421052631578899</c:v>
                </c:pt>
                <c:pt idx="27063">
                  <c:v>0.44736842105263103</c:v>
                </c:pt>
                <c:pt idx="27064">
                  <c:v>0.46052631578947301</c:v>
                </c:pt>
                <c:pt idx="27065">
                  <c:v>0.47368421052631499</c:v>
                </c:pt>
                <c:pt idx="27066">
                  <c:v>0.48684210526315702</c:v>
                </c:pt>
                <c:pt idx="27067">
                  <c:v>0.5</c:v>
                </c:pt>
                <c:pt idx="27068">
                  <c:v>0.51315789473684204</c:v>
                </c:pt>
                <c:pt idx="27069">
                  <c:v>0.52631578947368396</c:v>
                </c:pt>
                <c:pt idx="27070">
                  <c:v>0.53947368421052599</c:v>
                </c:pt>
                <c:pt idx="27071">
                  <c:v>0.55263157894736803</c:v>
                </c:pt>
                <c:pt idx="27072">
                  <c:v>0.56578947368420995</c:v>
                </c:pt>
                <c:pt idx="27073">
                  <c:v>0.57894736842105199</c:v>
                </c:pt>
                <c:pt idx="27074">
                  <c:v>0.59210526315789402</c:v>
                </c:pt>
                <c:pt idx="27075">
                  <c:v>0.60526315789473595</c:v>
                </c:pt>
                <c:pt idx="27076">
                  <c:v>0.61842105263157898</c:v>
                </c:pt>
                <c:pt idx="27077">
                  <c:v>0.63157894736842102</c:v>
                </c:pt>
                <c:pt idx="27078">
                  <c:v>0.64473684210526305</c:v>
                </c:pt>
                <c:pt idx="27079">
                  <c:v>0.65789473684210498</c:v>
                </c:pt>
                <c:pt idx="27080">
                  <c:v>0.67105263157894701</c:v>
                </c:pt>
                <c:pt idx="27081">
                  <c:v>0.68421052631578905</c:v>
                </c:pt>
                <c:pt idx="27082">
                  <c:v>0.69736842105263097</c:v>
                </c:pt>
                <c:pt idx="27083">
                  <c:v>0.71052631578947301</c:v>
                </c:pt>
                <c:pt idx="27084">
                  <c:v>0.72368421052631504</c:v>
                </c:pt>
                <c:pt idx="27085">
                  <c:v>0.73684210526315697</c:v>
                </c:pt>
                <c:pt idx="27086">
                  <c:v>0.75</c:v>
                </c:pt>
                <c:pt idx="27087">
                  <c:v>0.76315789473684204</c:v>
                </c:pt>
                <c:pt idx="27088">
                  <c:v>0.77631578947368396</c:v>
                </c:pt>
                <c:pt idx="27089">
                  <c:v>0.78947368421052599</c:v>
                </c:pt>
                <c:pt idx="27090">
                  <c:v>0.80263157894736803</c:v>
                </c:pt>
                <c:pt idx="27091">
                  <c:v>0.81578947368420995</c:v>
                </c:pt>
                <c:pt idx="27092">
                  <c:v>0.82894736842105199</c:v>
                </c:pt>
                <c:pt idx="27093">
                  <c:v>0.84210526315789402</c:v>
                </c:pt>
                <c:pt idx="27094">
                  <c:v>0.85526315789473595</c:v>
                </c:pt>
                <c:pt idx="27095">
                  <c:v>0.86842105263157898</c:v>
                </c:pt>
                <c:pt idx="27096">
                  <c:v>0.88157894736842102</c:v>
                </c:pt>
                <c:pt idx="27097">
                  <c:v>0.89473684210526305</c:v>
                </c:pt>
                <c:pt idx="27098">
                  <c:v>0.90789473684210498</c:v>
                </c:pt>
                <c:pt idx="27099">
                  <c:v>0.92105263157894701</c:v>
                </c:pt>
                <c:pt idx="27100">
                  <c:v>0.93421052631578905</c:v>
                </c:pt>
                <c:pt idx="27101">
                  <c:v>0.94736842105263097</c:v>
                </c:pt>
                <c:pt idx="27102">
                  <c:v>0.96052631578947301</c:v>
                </c:pt>
                <c:pt idx="27103">
                  <c:v>0.97368421052631504</c:v>
                </c:pt>
                <c:pt idx="27104">
                  <c:v>0.98684210526315697</c:v>
                </c:pt>
                <c:pt idx="27105">
                  <c:v>0</c:v>
                </c:pt>
                <c:pt idx="27106">
                  <c:v>1.21951219512195E-2</c:v>
                </c:pt>
                <c:pt idx="27107">
                  <c:v>2.4390243902439001E-2</c:v>
                </c:pt>
                <c:pt idx="27108">
                  <c:v>3.65853658536585E-2</c:v>
                </c:pt>
                <c:pt idx="27109">
                  <c:v>4.8780487804878002E-2</c:v>
                </c:pt>
                <c:pt idx="27110">
                  <c:v>6.0975609756097497E-2</c:v>
                </c:pt>
                <c:pt idx="27111">
                  <c:v>7.3170731707316999E-2</c:v>
                </c:pt>
                <c:pt idx="27112">
                  <c:v>8.5365853658536495E-2</c:v>
                </c:pt>
                <c:pt idx="27113">
                  <c:v>9.7560975609756101E-2</c:v>
                </c:pt>
                <c:pt idx="27114">
                  <c:v>0.109756097560975</c:v>
                </c:pt>
                <c:pt idx="27115">
                  <c:v>0.12195121951219499</c:v>
                </c:pt>
                <c:pt idx="27116">
                  <c:v>0.134146341463414</c:v>
                </c:pt>
                <c:pt idx="27117">
                  <c:v>0.146341463414634</c:v>
                </c:pt>
                <c:pt idx="27118">
                  <c:v>0.15853658536585299</c:v>
                </c:pt>
                <c:pt idx="27119">
                  <c:v>0.17073170731707299</c:v>
                </c:pt>
                <c:pt idx="27120">
                  <c:v>0.18292682926829201</c:v>
                </c:pt>
                <c:pt idx="27121">
                  <c:v>0.19512195121951201</c:v>
                </c:pt>
                <c:pt idx="27122">
                  <c:v>0.207317073170731</c:v>
                </c:pt>
                <c:pt idx="27123">
                  <c:v>0.219512195121951</c:v>
                </c:pt>
                <c:pt idx="27124">
                  <c:v>0.23170731707316999</c:v>
                </c:pt>
                <c:pt idx="27125">
                  <c:v>0.24390243902438999</c:v>
                </c:pt>
                <c:pt idx="27126">
                  <c:v>0.25609756097560898</c:v>
                </c:pt>
                <c:pt idx="27127">
                  <c:v>0.26829268292682901</c:v>
                </c:pt>
                <c:pt idx="27128">
                  <c:v>0.28048780487804797</c:v>
                </c:pt>
                <c:pt idx="27129">
                  <c:v>0.292682926829268</c:v>
                </c:pt>
                <c:pt idx="27130">
                  <c:v>0.30487804878048702</c:v>
                </c:pt>
                <c:pt idx="27131">
                  <c:v>0.31707317073170699</c:v>
                </c:pt>
                <c:pt idx="27132">
                  <c:v>0.32926829268292601</c:v>
                </c:pt>
                <c:pt idx="27133">
                  <c:v>0.34146341463414598</c:v>
                </c:pt>
                <c:pt idx="27134">
                  <c:v>0.353658536585365</c:v>
                </c:pt>
                <c:pt idx="27135">
                  <c:v>0.36585365853658502</c:v>
                </c:pt>
                <c:pt idx="27136">
                  <c:v>0.37804878048780399</c:v>
                </c:pt>
                <c:pt idx="27137">
                  <c:v>0.39024390243902402</c:v>
                </c:pt>
                <c:pt idx="27138">
                  <c:v>0.40243902439024298</c:v>
                </c:pt>
                <c:pt idx="27139">
                  <c:v>0.41463414634146301</c:v>
                </c:pt>
                <c:pt idx="27140">
                  <c:v>0.42682926829268197</c:v>
                </c:pt>
                <c:pt idx="27141">
                  <c:v>0.439024390243902</c:v>
                </c:pt>
                <c:pt idx="27142">
                  <c:v>0.45121951219512102</c:v>
                </c:pt>
                <c:pt idx="27143">
                  <c:v>0.46341463414634099</c:v>
                </c:pt>
                <c:pt idx="27144">
                  <c:v>0.47560975609756001</c:v>
                </c:pt>
                <c:pt idx="27145">
                  <c:v>0.48780487804877998</c:v>
                </c:pt>
                <c:pt idx="27146">
                  <c:v>0.5</c:v>
                </c:pt>
                <c:pt idx="27147">
                  <c:v>0.51219512195121897</c:v>
                </c:pt>
                <c:pt idx="27148">
                  <c:v>0.52439024390243905</c:v>
                </c:pt>
                <c:pt idx="27149">
                  <c:v>0.53658536585365801</c:v>
                </c:pt>
                <c:pt idx="27150">
                  <c:v>0.54878048780487798</c:v>
                </c:pt>
                <c:pt idx="27151">
                  <c:v>0.56097560975609695</c:v>
                </c:pt>
                <c:pt idx="27152">
                  <c:v>0.57317073170731703</c:v>
                </c:pt>
                <c:pt idx="27153">
                  <c:v>0.585365853658536</c:v>
                </c:pt>
                <c:pt idx="27154">
                  <c:v>0.59756097560975596</c:v>
                </c:pt>
                <c:pt idx="27155">
                  <c:v>0.60975609756097504</c:v>
                </c:pt>
                <c:pt idx="27156">
                  <c:v>0.62195121951219501</c:v>
                </c:pt>
                <c:pt idx="27157">
                  <c:v>0.63414634146341398</c:v>
                </c:pt>
                <c:pt idx="27158">
                  <c:v>0.64634146341463405</c:v>
                </c:pt>
                <c:pt idx="27159">
                  <c:v>0.65853658536585302</c:v>
                </c:pt>
                <c:pt idx="27160">
                  <c:v>0.67073170731707299</c:v>
                </c:pt>
                <c:pt idx="27161">
                  <c:v>0.68292682926829196</c:v>
                </c:pt>
                <c:pt idx="27162">
                  <c:v>0.69512195121951204</c:v>
                </c:pt>
                <c:pt idx="27163">
                  <c:v>0.707317073170731</c:v>
                </c:pt>
                <c:pt idx="27164">
                  <c:v>0.71951219512195097</c:v>
                </c:pt>
                <c:pt idx="27165">
                  <c:v>0.73170731707317005</c:v>
                </c:pt>
                <c:pt idx="27166">
                  <c:v>0.74390243902439002</c:v>
                </c:pt>
                <c:pt idx="27167">
                  <c:v>0.75609756097560898</c:v>
                </c:pt>
                <c:pt idx="27168">
                  <c:v>0.76829268292682895</c:v>
                </c:pt>
                <c:pt idx="27169">
                  <c:v>0.78048780487804803</c:v>
                </c:pt>
                <c:pt idx="27170">
                  <c:v>0.792682926829268</c:v>
                </c:pt>
                <c:pt idx="27171">
                  <c:v>0.80487804878048697</c:v>
                </c:pt>
                <c:pt idx="27172">
                  <c:v>0.81707317073170704</c:v>
                </c:pt>
                <c:pt idx="27173">
                  <c:v>0.82926829268292601</c:v>
                </c:pt>
                <c:pt idx="27174">
                  <c:v>0.84146341463414598</c:v>
                </c:pt>
                <c:pt idx="27175">
                  <c:v>0.85365853658536495</c:v>
                </c:pt>
                <c:pt idx="27176">
                  <c:v>0.86585365853658502</c:v>
                </c:pt>
                <c:pt idx="27177">
                  <c:v>0.87804878048780399</c:v>
                </c:pt>
                <c:pt idx="27178">
                  <c:v>0.89024390243902396</c:v>
                </c:pt>
                <c:pt idx="27179">
                  <c:v>0.90243902439024304</c:v>
                </c:pt>
                <c:pt idx="27180">
                  <c:v>0.91463414634146301</c:v>
                </c:pt>
                <c:pt idx="27181">
                  <c:v>0.92682926829268297</c:v>
                </c:pt>
                <c:pt idx="27182">
                  <c:v>0.93902439024390205</c:v>
                </c:pt>
                <c:pt idx="27183">
                  <c:v>0.95121951219512102</c:v>
                </c:pt>
                <c:pt idx="27184">
                  <c:v>0.96341463414634099</c:v>
                </c:pt>
                <c:pt idx="27185">
                  <c:v>0.97560975609756095</c:v>
                </c:pt>
                <c:pt idx="27186">
                  <c:v>0.98780487804878003</c:v>
                </c:pt>
                <c:pt idx="27187">
                  <c:v>0</c:v>
                </c:pt>
                <c:pt idx="27188">
                  <c:v>3.5714285714285698E-2</c:v>
                </c:pt>
                <c:pt idx="27189">
                  <c:v>7.1428571428571397E-2</c:v>
                </c:pt>
                <c:pt idx="27190">
                  <c:v>0.107142857142857</c:v>
                </c:pt>
                <c:pt idx="27191">
                  <c:v>0.14285714285714199</c:v>
                </c:pt>
                <c:pt idx="27192">
                  <c:v>0.17857142857142799</c:v>
                </c:pt>
                <c:pt idx="27193">
                  <c:v>0.214285714285714</c:v>
                </c:pt>
                <c:pt idx="27194">
                  <c:v>0.25</c:v>
                </c:pt>
                <c:pt idx="27195">
                  <c:v>0.28571428571428498</c:v>
                </c:pt>
                <c:pt idx="27196">
                  <c:v>0.32142857142857101</c:v>
                </c:pt>
                <c:pt idx="27197">
                  <c:v>0.35714285714285698</c:v>
                </c:pt>
                <c:pt idx="27198">
                  <c:v>0.39285714285714202</c:v>
                </c:pt>
                <c:pt idx="27199">
                  <c:v>0.42857142857142799</c:v>
                </c:pt>
                <c:pt idx="27200">
                  <c:v>0.46428571428571402</c:v>
                </c:pt>
                <c:pt idx="27201">
                  <c:v>0.5</c:v>
                </c:pt>
                <c:pt idx="27202">
                  <c:v>0.53571428571428503</c:v>
                </c:pt>
                <c:pt idx="27203">
                  <c:v>0.57142857142857095</c:v>
                </c:pt>
                <c:pt idx="27204">
                  <c:v>0.60714285714285698</c:v>
                </c:pt>
                <c:pt idx="27205">
                  <c:v>0.64285714285714202</c:v>
                </c:pt>
                <c:pt idx="27206">
                  <c:v>0.67857142857142805</c:v>
                </c:pt>
                <c:pt idx="27207">
                  <c:v>0.71428571428571397</c:v>
                </c:pt>
                <c:pt idx="27208">
                  <c:v>0.75</c:v>
                </c:pt>
                <c:pt idx="27209">
                  <c:v>0.78571428571428503</c:v>
                </c:pt>
                <c:pt idx="27210">
                  <c:v>0.82142857142857095</c:v>
                </c:pt>
                <c:pt idx="27211">
                  <c:v>0.85714285714285698</c:v>
                </c:pt>
                <c:pt idx="27212">
                  <c:v>0.89285714285714202</c:v>
                </c:pt>
                <c:pt idx="27213">
                  <c:v>0.92857142857142805</c:v>
                </c:pt>
                <c:pt idx="27214">
                  <c:v>0.96428571428571397</c:v>
                </c:pt>
                <c:pt idx="27215">
                  <c:v>0</c:v>
                </c:pt>
                <c:pt idx="27216">
                  <c:v>1.53846153846153E-2</c:v>
                </c:pt>
                <c:pt idx="27217">
                  <c:v>3.0769230769230702E-2</c:v>
                </c:pt>
                <c:pt idx="27218">
                  <c:v>4.6153846153846101E-2</c:v>
                </c:pt>
                <c:pt idx="27219">
                  <c:v>6.15384615384615E-2</c:v>
                </c:pt>
                <c:pt idx="27220">
                  <c:v>7.69230769230769E-2</c:v>
                </c:pt>
                <c:pt idx="27221">
                  <c:v>9.2307692307692299E-2</c:v>
                </c:pt>
                <c:pt idx="27222">
                  <c:v>0.107692307692307</c:v>
                </c:pt>
                <c:pt idx="27223">
                  <c:v>0.123076923076923</c:v>
                </c:pt>
                <c:pt idx="27224">
                  <c:v>0.138461538461538</c:v>
                </c:pt>
                <c:pt idx="27225">
                  <c:v>0.15384615384615299</c:v>
                </c:pt>
                <c:pt idx="27226">
                  <c:v>0.16923076923076899</c:v>
                </c:pt>
                <c:pt idx="27227">
                  <c:v>0.18461538461538399</c:v>
                </c:pt>
                <c:pt idx="27228">
                  <c:v>0.2</c:v>
                </c:pt>
                <c:pt idx="27229">
                  <c:v>0.21538461538461501</c:v>
                </c:pt>
                <c:pt idx="27230">
                  <c:v>0.23076923076923</c:v>
                </c:pt>
                <c:pt idx="27231">
                  <c:v>0.246153846153846</c:v>
                </c:pt>
                <c:pt idx="27232">
                  <c:v>0.261538461538461</c:v>
                </c:pt>
                <c:pt idx="27233">
                  <c:v>0.27692307692307599</c:v>
                </c:pt>
                <c:pt idx="27234">
                  <c:v>0.29230769230769199</c:v>
                </c:pt>
                <c:pt idx="27235">
                  <c:v>0.30769230769230699</c:v>
                </c:pt>
                <c:pt idx="27236">
                  <c:v>0.32307692307692298</c:v>
                </c:pt>
                <c:pt idx="27237">
                  <c:v>0.33846153846153798</c:v>
                </c:pt>
                <c:pt idx="27238">
                  <c:v>0.35384615384615298</c:v>
                </c:pt>
                <c:pt idx="27239">
                  <c:v>0.36923076923076897</c:v>
                </c:pt>
                <c:pt idx="27240">
                  <c:v>0.38461538461538403</c:v>
                </c:pt>
                <c:pt idx="27241">
                  <c:v>0.4</c:v>
                </c:pt>
                <c:pt idx="27242">
                  <c:v>0.41538461538461502</c:v>
                </c:pt>
                <c:pt idx="27243">
                  <c:v>0.43076923076923002</c:v>
                </c:pt>
                <c:pt idx="27244">
                  <c:v>0.44615384615384601</c:v>
                </c:pt>
                <c:pt idx="27245">
                  <c:v>0.46153846153846101</c:v>
                </c:pt>
                <c:pt idx="27246">
                  <c:v>0.47692307692307601</c:v>
                </c:pt>
                <c:pt idx="27247">
                  <c:v>0.492307692307692</c:v>
                </c:pt>
                <c:pt idx="27248">
                  <c:v>0.507692307692307</c:v>
                </c:pt>
                <c:pt idx="27249">
                  <c:v>0.52307692307692299</c:v>
                </c:pt>
                <c:pt idx="27250">
                  <c:v>0.53846153846153799</c:v>
                </c:pt>
                <c:pt idx="27251">
                  <c:v>0.55384615384615299</c:v>
                </c:pt>
                <c:pt idx="27252">
                  <c:v>0.56923076923076898</c:v>
                </c:pt>
                <c:pt idx="27253">
                  <c:v>0.58461538461538398</c:v>
                </c:pt>
                <c:pt idx="27254">
                  <c:v>0.6</c:v>
                </c:pt>
                <c:pt idx="27255">
                  <c:v>0.61538461538461497</c:v>
                </c:pt>
                <c:pt idx="27256">
                  <c:v>0.63076923076922997</c:v>
                </c:pt>
                <c:pt idx="27257">
                  <c:v>0.64615384615384597</c:v>
                </c:pt>
                <c:pt idx="27258">
                  <c:v>0.66153846153846096</c:v>
                </c:pt>
                <c:pt idx="27259">
                  <c:v>0.67692307692307696</c:v>
                </c:pt>
                <c:pt idx="27260">
                  <c:v>0.69230769230769196</c:v>
                </c:pt>
                <c:pt idx="27261">
                  <c:v>0.70769230769230695</c:v>
                </c:pt>
                <c:pt idx="27262">
                  <c:v>0.72307692307692295</c:v>
                </c:pt>
                <c:pt idx="27263">
                  <c:v>0.73846153846153795</c:v>
                </c:pt>
                <c:pt idx="27264">
                  <c:v>0.75384615384615306</c:v>
                </c:pt>
                <c:pt idx="27265">
                  <c:v>0.76923076923076905</c:v>
                </c:pt>
                <c:pt idx="27266">
                  <c:v>0.78461538461538405</c:v>
                </c:pt>
                <c:pt idx="27267">
                  <c:v>0.8</c:v>
                </c:pt>
                <c:pt idx="27268">
                  <c:v>0.81538461538461504</c:v>
                </c:pt>
                <c:pt idx="27269">
                  <c:v>0.83076923076923004</c:v>
                </c:pt>
                <c:pt idx="27270">
                  <c:v>0.84615384615384603</c:v>
                </c:pt>
                <c:pt idx="27271">
                  <c:v>0.86153846153846103</c:v>
                </c:pt>
                <c:pt idx="27272">
                  <c:v>0.87692307692307603</c:v>
                </c:pt>
                <c:pt idx="27273">
                  <c:v>0.89230769230769202</c:v>
                </c:pt>
                <c:pt idx="27274">
                  <c:v>0.90769230769230702</c:v>
                </c:pt>
                <c:pt idx="27275">
                  <c:v>0.92307692307692302</c:v>
                </c:pt>
                <c:pt idx="27276">
                  <c:v>0.93846153846153801</c:v>
                </c:pt>
                <c:pt idx="27277">
                  <c:v>0.95384615384615301</c:v>
                </c:pt>
                <c:pt idx="27278">
                  <c:v>0.96923076923076901</c:v>
                </c:pt>
                <c:pt idx="27279">
                  <c:v>0.984615384615384</c:v>
                </c:pt>
                <c:pt idx="27280">
                  <c:v>0</c:v>
                </c:pt>
                <c:pt idx="27281">
                  <c:v>9.9009900990098994E-3</c:v>
                </c:pt>
                <c:pt idx="27282">
                  <c:v>1.9801980198019799E-2</c:v>
                </c:pt>
                <c:pt idx="27283">
                  <c:v>2.9702970297029702E-2</c:v>
                </c:pt>
                <c:pt idx="27284">
                  <c:v>3.9603960396039598E-2</c:v>
                </c:pt>
                <c:pt idx="27285">
                  <c:v>4.95049504950495E-2</c:v>
                </c:pt>
                <c:pt idx="27286">
                  <c:v>5.9405940594059403E-2</c:v>
                </c:pt>
                <c:pt idx="27287">
                  <c:v>6.9306930693069299E-2</c:v>
                </c:pt>
                <c:pt idx="27288">
                  <c:v>7.9207920792079195E-2</c:v>
                </c:pt>
                <c:pt idx="27289">
                  <c:v>8.9108910891089105E-2</c:v>
                </c:pt>
                <c:pt idx="27290">
                  <c:v>9.9009900990099001E-2</c:v>
                </c:pt>
                <c:pt idx="27291">
                  <c:v>0.10891089108910799</c:v>
                </c:pt>
                <c:pt idx="27292">
                  <c:v>0.118811881188118</c:v>
                </c:pt>
                <c:pt idx="27293">
                  <c:v>0.12871287128712799</c:v>
                </c:pt>
                <c:pt idx="27294">
                  <c:v>0.13861386138613799</c:v>
                </c:pt>
                <c:pt idx="27295">
                  <c:v>0.14851485148514801</c:v>
                </c:pt>
                <c:pt idx="27296">
                  <c:v>0.158415841584158</c:v>
                </c:pt>
                <c:pt idx="27297">
                  <c:v>0.16831683168316799</c:v>
                </c:pt>
                <c:pt idx="27298">
                  <c:v>0.17821782178217799</c:v>
                </c:pt>
                <c:pt idx="27299">
                  <c:v>0.18811881188118801</c:v>
                </c:pt>
                <c:pt idx="27300">
                  <c:v>0.198019801980198</c:v>
                </c:pt>
                <c:pt idx="27301">
                  <c:v>0.207920792079207</c:v>
                </c:pt>
                <c:pt idx="27302">
                  <c:v>0.21782178217821699</c:v>
                </c:pt>
                <c:pt idx="27303">
                  <c:v>0.22772277227722701</c:v>
                </c:pt>
                <c:pt idx="27304">
                  <c:v>0.237623762376237</c:v>
                </c:pt>
                <c:pt idx="27305">
                  <c:v>0.247524752475247</c:v>
                </c:pt>
                <c:pt idx="27306">
                  <c:v>0.25742574257425699</c:v>
                </c:pt>
                <c:pt idx="27307">
                  <c:v>0.26732673267326701</c:v>
                </c:pt>
                <c:pt idx="27308">
                  <c:v>0.27722772277227697</c:v>
                </c:pt>
                <c:pt idx="27309">
                  <c:v>0.287128712871287</c:v>
                </c:pt>
                <c:pt idx="27310">
                  <c:v>0.29702970297029702</c:v>
                </c:pt>
                <c:pt idx="27311">
                  <c:v>0.30693069306930598</c:v>
                </c:pt>
                <c:pt idx="27312">
                  <c:v>0.316831683168316</c:v>
                </c:pt>
                <c:pt idx="27313">
                  <c:v>0.32673267326732602</c:v>
                </c:pt>
                <c:pt idx="27314">
                  <c:v>0.33663366336633599</c:v>
                </c:pt>
                <c:pt idx="27315">
                  <c:v>0.34653465346534601</c:v>
                </c:pt>
                <c:pt idx="27316">
                  <c:v>0.35643564356435598</c:v>
                </c:pt>
                <c:pt idx="27317">
                  <c:v>0.366336633663366</c:v>
                </c:pt>
                <c:pt idx="27318">
                  <c:v>0.37623762376237602</c:v>
                </c:pt>
                <c:pt idx="27319">
                  <c:v>0.38613861386138598</c:v>
                </c:pt>
                <c:pt idx="27320">
                  <c:v>0.396039603960396</c:v>
                </c:pt>
                <c:pt idx="27321">
                  <c:v>0.40594059405940502</c:v>
                </c:pt>
                <c:pt idx="27322">
                  <c:v>0.41584158415841499</c:v>
                </c:pt>
                <c:pt idx="27323">
                  <c:v>0.42574257425742501</c:v>
                </c:pt>
                <c:pt idx="27324">
                  <c:v>0.43564356435643498</c:v>
                </c:pt>
                <c:pt idx="27325">
                  <c:v>0.445544554455445</c:v>
                </c:pt>
                <c:pt idx="27326">
                  <c:v>0.45544554455445502</c:v>
                </c:pt>
                <c:pt idx="27327">
                  <c:v>0.46534653465346498</c:v>
                </c:pt>
                <c:pt idx="27328">
                  <c:v>0.475247524752475</c:v>
                </c:pt>
                <c:pt idx="27329">
                  <c:v>0.48514851485148502</c:v>
                </c:pt>
                <c:pt idx="27330">
                  <c:v>0.49504950495049499</c:v>
                </c:pt>
                <c:pt idx="27331">
                  <c:v>0.50495049504950495</c:v>
                </c:pt>
                <c:pt idx="27332">
                  <c:v>0.51485148514851398</c:v>
                </c:pt>
                <c:pt idx="27333">
                  <c:v>0.524752475247524</c:v>
                </c:pt>
                <c:pt idx="27334">
                  <c:v>0.53465346534653402</c:v>
                </c:pt>
                <c:pt idx="27335">
                  <c:v>0.54455445544554404</c:v>
                </c:pt>
                <c:pt idx="27336">
                  <c:v>0.55445544554455395</c:v>
                </c:pt>
                <c:pt idx="27337">
                  <c:v>0.56435643564356397</c:v>
                </c:pt>
                <c:pt idx="27338">
                  <c:v>0.57425742574257399</c:v>
                </c:pt>
                <c:pt idx="27339">
                  <c:v>0.58415841584158401</c:v>
                </c:pt>
                <c:pt idx="27340">
                  <c:v>0.59405940594059403</c:v>
                </c:pt>
                <c:pt idx="27341">
                  <c:v>0.60396039603960305</c:v>
                </c:pt>
                <c:pt idx="27342">
                  <c:v>0.61386138613861296</c:v>
                </c:pt>
                <c:pt idx="27343">
                  <c:v>0.62376237623762298</c:v>
                </c:pt>
                <c:pt idx="27344">
                  <c:v>0.633663366336633</c:v>
                </c:pt>
                <c:pt idx="27345">
                  <c:v>0.64356435643564303</c:v>
                </c:pt>
                <c:pt idx="27346">
                  <c:v>0.65346534653465305</c:v>
                </c:pt>
                <c:pt idx="27347">
                  <c:v>0.66336633663366296</c:v>
                </c:pt>
                <c:pt idx="27348">
                  <c:v>0.67326732673267298</c:v>
                </c:pt>
                <c:pt idx="27349">
                  <c:v>0.683168316831683</c:v>
                </c:pt>
                <c:pt idx="27350">
                  <c:v>0.69306930693069302</c:v>
                </c:pt>
                <c:pt idx="27351">
                  <c:v>0.70297029702970204</c:v>
                </c:pt>
                <c:pt idx="27352">
                  <c:v>0.71287128712871195</c:v>
                </c:pt>
                <c:pt idx="27353">
                  <c:v>0.72277227722772197</c:v>
                </c:pt>
                <c:pt idx="27354">
                  <c:v>0.73267326732673199</c:v>
                </c:pt>
                <c:pt idx="27355">
                  <c:v>0.74257425742574201</c:v>
                </c:pt>
                <c:pt idx="27356">
                  <c:v>0.75247524752475203</c:v>
                </c:pt>
                <c:pt idx="27357">
                  <c:v>0.76237623762376205</c:v>
                </c:pt>
                <c:pt idx="27358">
                  <c:v>0.77227722772277196</c:v>
                </c:pt>
                <c:pt idx="27359">
                  <c:v>0.78217821782178198</c:v>
                </c:pt>
                <c:pt idx="27360">
                  <c:v>0.79207920792079201</c:v>
                </c:pt>
                <c:pt idx="27361">
                  <c:v>0.80198019801980203</c:v>
                </c:pt>
                <c:pt idx="27362">
                  <c:v>0.81188118811881105</c:v>
                </c:pt>
                <c:pt idx="27363">
                  <c:v>0.82178217821782096</c:v>
                </c:pt>
                <c:pt idx="27364">
                  <c:v>0.83168316831683098</c:v>
                </c:pt>
                <c:pt idx="27365">
                  <c:v>0.841584158415841</c:v>
                </c:pt>
                <c:pt idx="27366">
                  <c:v>0.85148514851485102</c:v>
                </c:pt>
                <c:pt idx="27367">
                  <c:v>0.86138613861386104</c:v>
                </c:pt>
                <c:pt idx="27368">
                  <c:v>0.87128712871287095</c:v>
                </c:pt>
                <c:pt idx="27369">
                  <c:v>0.88118811881188097</c:v>
                </c:pt>
                <c:pt idx="27370">
                  <c:v>0.89108910891089099</c:v>
                </c:pt>
                <c:pt idx="27371">
                  <c:v>0.90099009900990101</c:v>
                </c:pt>
                <c:pt idx="27372">
                  <c:v>0.91089108910891003</c:v>
                </c:pt>
                <c:pt idx="27373">
                  <c:v>0.92079207920791994</c:v>
                </c:pt>
                <c:pt idx="27374">
                  <c:v>0.93069306930692997</c:v>
                </c:pt>
                <c:pt idx="27375">
                  <c:v>0.94059405940593999</c:v>
                </c:pt>
                <c:pt idx="27376">
                  <c:v>0.95049504950495001</c:v>
                </c:pt>
                <c:pt idx="27377">
                  <c:v>0.96039603960396003</c:v>
                </c:pt>
                <c:pt idx="27378">
                  <c:v>0.97029702970297005</c:v>
                </c:pt>
                <c:pt idx="27379">
                  <c:v>0.98019801980197996</c:v>
                </c:pt>
                <c:pt idx="27380">
                  <c:v>0.99009900990098998</c:v>
                </c:pt>
                <c:pt idx="27381">
                  <c:v>0</c:v>
                </c:pt>
                <c:pt idx="27382">
                  <c:v>7.5187969924812E-3</c:v>
                </c:pt>
                <c:pt idx="27383">
                  <c:v>1.50375939849624E-2</c:v>
                </c:pt>
                <c:pt idx="27384">
                  <c:v>2.2556390977443601E-2</c:v>
                </c:pt>
                <c:pt idx="27385">
                  <c:v>3.00751879699248E-2</c:v>
                </c:pt>
                <c:pt idx="27386">
                  <c:v>3.7593984962405999E-2</c:v>
                </c:pt>
                <c:pt idx="27387">
                  <c:v>4.5112781954887202E-2</c:v>
                </c:pt>
                <c:pt idx="27388">
                  <c:v>5.2631578947368397E-2</c:v>
                </c:pt>
                <c:pt idx="27389">
                  <c:v>6.01503759398496E-2</c:v>
                </c:pt>
                <c:pt idx="27390">
                  <c:v>6.7669172932330796E-2</c:v>
                </c:pt>
                <c:pt idx="27391">
                  <c:v>7.5187969924811998E-2</c:v>
                </c:pt>
                <c:pt idx="27392">
                  <c:v>8.2706766917293201E-2</c:v>
                </c:pt>
                <c:pt idx="27393">
                  <c:v>9.0225563909774403E-2</c:v>
                </c:pt>
                <c:pt idx="27394">
                  <c:v>9.7744360902255606E-2</c:v>
                </c:pt>
                <c:pt idx="27395">
                  <c:v>0.105263157894736</c:v>
                </c:pt>
                <c:pt idx="27396">
                  <c:v>0.112781954887218</c:v>
                </c:pt>
                <c:pt idx="27397">
                  <c:v>0.12030075187969901</c:v>
                </c:pt>
                <c:pt idx="27398">
                  <c:v>0.12781954887218</c:v>
                </c:pt>
                <c:pt idx="27399">
                  <c:v>0.13533834586466101</c:v>
                </c:pt>
                <c:pt idx="27400">
                  <c:v>0.14285714285714199</c:v>
                </c:pt>
                <c:pt idx="27401">
                  <c:v>0.150375939849624</c:v>
                </c:pt>
                <c:pt idx="27402">
                  <c:v>0.157894736842105</c:v>
                </c:pt>
                <c:pt idx="27403">
                  <c:v>0.16541353383458601</c:v>
                </c:pt>
                <c:pt idx="27404">
                  <c:v>0.17293233082706699</c:v>
                </c:pt>
                <c:pt idx="27405">
                  <c:v>0.180451127819548</c:v>
                </c:pt>
                <c:pt idx="27406">
                  <c:v>0.18796992481203001</c:v>
                </c:pt>
                <c:pt idx="27407">
                  <c:v>0.19548872180451099</c:v>
                </c:pt>
                <c:pt idx="27408">
                  <c:v>0.203007518796992</c:v>
                </c:pt>
                <c:pt idx="27409">
                  <c:v>0.21052631578947301</c:v>
                </c:pt>
                <c:pt idx="27410">
                  <c:v>0.21804511278195399</c:v>
                </c:pt>
                <c:pt idx="27411">
                  <c:v>0.22556390977443599</c:v>
                </c:pt>
                <c:pt idx="27412">
                  <c:v>0.233082706766917</c:v>
                </c:pt>
                <c:pt idx="27413">
                  <c:v>0.24060150375939801</c:v>
                </c:pt>
                <c:pt idx="27414">
                  <c:v>0.24812030075187899</c:v>
                </c:pt>
                <c:pt idx="27415">
                  <c:v>0.25563909774436</c:v>
                </c:pt>
                <c:pt idx="27416">
                  <c:v>0.26315789473684198</c:v>
                </c:pt>
                <c:pt idx="27417">
                  <c:v>0.27067669172932302</c:v>
                </c:pt>
                <c:pt idx="27418">
                  <c:v>0.278195488721804</c:v>
                </c:pt>
                <c:pt idx="27419">
                  <c:v>0.28571428571428498</c:v>
                </c:pt>
                <c:pt idx="27420">
                  <c:v>0.29323308270676601</c:v>
                </c:pt>
                <c:pt idx="27421">
                  <c:v>0.30075187969924799</c:v>
                </c:pt>
                <c:pt idx="27422">
                  <c:v>0.30827067669172897</c:v>
                </c:pt>
                <c:pt idx="27423">
                  <c:v>0.31578947368421001</c:v>
                </c:pt>
                <c:pt idx="27424">
                  <c:v>0.32330827067669099</c:v>
                </c:pt>
                <c:pt idx="27425">
                  <c:v>0.33082706766917203</c:v>
                </c:pt>
                <c:pt idx="27426">
                  <c:v>0.33834586466165401</c:v>
                </c:pt>
                <c:pt idx="27427">
                  <c:v>0.34586466165413499</c:v>
                </c:pt>
                <c:pt idx="27428">
                  <c:v>0.35338345864661602</c:v>
                </c:pt>
                <c:pt idx="27429">
                  <c:v>0.360902255639097</c:v>
                </c:pt>
                <c:pt idx="27430">
                  <c:v>0.36842105263157798</c:v>
                </c:pt>
                <c:pt idx="27431">
                  <c:v>0.37593984962406002</c:v>
                </c:pt>
                <c:pt idx="27432">
                  <c:v>0.383458646616541</c:v>
                </c:pt>
                <c:pt idx="27433">
                  <c:v>0.39097744360902198</c:v>
                </c:pt>
                <c:pt idx="27434">
                  <c:v>0.39849624060150302</c:v>
                </c:pt>
                <c:pt idx="27435">
                  <c:v>0.406015037593984</c:v>
                </c:pt>
                <c:pt idx="27436">
                  <c:v>0.41353383458646598</c:v>
                </c:pt>
                <c:pt idx="27437">
                  <c:v>0.42105263157894701</c:v>
                </c:pt>
                <c:pt idx="27438">
                  <c:v>0.42857142857142799</c:v>
                </c:pt>
                <c:pt idx="27439">
                  <c:v>0.43609022556390897</c:v>
                </c:pt>
                <c:pt idx="27440">
                  <c:v>0.44360902255639001</c:v>
                </c:pt>
                <c:pt idx="27441">
                  <c:v>0.45112781954887199</c:v>
                </c:pt>
                <c:pt idx="27442">
                  <c:v>0.45864661654135302</c:v>
                </c:pt>
                <c:pt idx="27443">
                  <c:v>0.46616541353383401</c:v>
                </c:pt>
                <c:pt idx="27444">
                  <c:v>0.47368421052631499</c:v>
                </c:pt>
                <c:pt idx="27445">
                  <c:v>0.48120300751879602</c:v>
                </c:pt>
                <c:pt idx="27446">
                  <c:v>0.488721804511278</c:v>
                </c:pt>
                <c:pt idx="27447">
                  <c:v>0.49624060150375898</c:v>
                </c:pt>
                <c:pt idx="27448">
                  <c:v>0.50375939849623996</c:v>
                </c:pt>
                <c:pt idx="27449">
                  <c:v>0.511278195488721</c:v>
                </c:pt>
                <c:pt idx="27450">
                  <c:v>0.51879699248120303</c:v>
                </c:pt>
                <c:pt idx="27451">
                  <c:v>0.52631578947368396</c:v>
                </c:pt>
                <c:pt idx="27452">
                  <c:v>0.533834586466165</c:v>
                </c:pt>
                <c:pt idx="27453">
                  <c:v>0.54135338345864603</c:v>
                </c:pt>
                <c:pt idx="27454">
                  <c:v>0.54887218045112696</c:v>
                </c:pt>
                <c:pt idx="27455">
                  <c:v>0.55639097744360899</c:v>
                </c:pt>
                <c:pt idx="27456">
                  <c:v>0.56390977443609003</c:v>
                </c:pt>
                <c:pt idx="27457">
                  <c:v>0.57142857142857095</c:v>
                </c:pt>
                <c:pt idx="27458">
                  <c:v>0.57894736842105199</c:v>
                </c:pt>
                <c:pt idx="27459">
                  <c:v>0.58646616541353302</c:v>
                </c:pt>
                <c:pt idx="27460">
                  <c:v>0.59398496240601495</c:v>
                </c:pt>
                <c:pt idx="27461">
                  <c:v>0.60150375939849599</c:v>
                </c:pt>
                <c:pt idx="27462">
                  <c:v>0.60902255639097702</c:v>
                </c:pt>
                <c:pt idx="27463">
                  <c:v>0.61654135338345795</c:v>
                </c:pt>
                <c:pt idx="27464">
                  <c:v>0.62406015037593898</c:v>
                </c:pt>
                <c:pt idx="27465">
                  <c:v>0.63157894736842102</c:v>
                </c:pt>
                <c:pt idx="27466">
                  <c:v>0.63909774436090205</c:v>
                </c:pt>
                <c:pt idx="27467">
                  <c:v>0.64661654135338298</c:v>
                </c:pt>
                <c:pt idx="27468">
                  <c:v>0.65413533834586401</c:v>
                </c:pt>
                <c:pt idx="27469">
                  <c:v>0.66165413533834505</c:v>
                </c:pt>
                <c:pt idx="27470">
                  <c:v>0.66917293233082698</c:v>
                </c:pt>
                <c:pt idx="27471">
                  <c:v>0.67669172932330801</c:v>
                </c:pt>
                <c:pt idx="27472">
                  <c:v>0.68421052631578905</c:v>
                </c:pt>
                <c:pt idx="27473">
                  <c:v>0.69172932330826997</c:v>
                </c:pt>
                <c:pt idx="27474">
                  <c:v>0.69924812030075101</c:v>
                </c:pt>
                <c:pt idx="27475">
                  <c:v>0.70676691729323304</c:v>
                </c:pt>
                <c:pt idx="27476">
                  <c:v>0.71428571428571397</c:v>
                </c:pt>
                <c:pt idx="27477">
                  <c:v>0.721804511278195</c:v>
                </c:pt>
                <c:pt idx="27478">
                  <c:v>0.72932330827067604</c:v>
                </c:pt>
                <c:pt idx="27479">
                  <c:v>0.73684210526315697</c:v>
                </c:pt>
                <c:pt idx="27480">
                  <c:v>0.744360902255639</c:v>
                </c:pt>
                <c:pt idx="27481">
                  <c:v>0.75187969924812004</c:v>
                </c:pt>
                <c:pt idx="27482">
                  <c:v>0.75939849624060096</c:v>
                </c:pt>
                <c:pt idx="27483">
                  <c:v>0.766917293233082</c:v>
                </c:pt>
                <c:pt idx="27484">
                  <c:v>0.77443609022556303</c:v>
                </c:pt>
                <c:pt idx="27485">
                  <c:v>0.78195488721804496</c:v>
                </c:pt>
                <c:pt idx="27486">
                  <c:v>0.78947368421052599</c:v>
                </c:pt>
                <c:pt idx="27487">
                  <c:v>0.79699248120300703</c:v>
                </c:pt>
                <c:pt idx="27488">
                  <c:v>0.80451127819548796</c:v>
                </c:pt>
                <c:pt idx="27489">
                  <c:v>0.81203007518796899</c:v>
                </c:pt>
                <c:pt idx="27490">
                  <c:v>0.81954887218045103</c:v>
                </c:pt>
                <c:pt idx="27491">
                  <c:v>0.82706766917293195</c:v>
                </c:pt>
                <c:pt idx="27492">
                  <c:v>0.83458646616541299</c:v>
                </c:pt>
                <c:pt idx="27493">
                  <c:v>0.84210526315789402</c:v>
                </c:pt>
                <c:pt idx="27494">
                  <c:v>0.84962406015037595</c:v>
                </c:pt>
                <c:pt idx="27495">
                  <c:v>0.85714285714285698</c:v>
                </c:pt>
                <c:pt idx="27496">
                  <c:v>0.86466165413533802</c:v>
                </c:pt>
                <c:pt idx="27497">
                  <c:v>0.87218045112781895</c:v>
                </c:pt>
                <c:pt idx="27498">
                  <c:v>0.87969924812029998</c:v>
                </c:pt>
                <c:pt idx="27499">
                  <c:v>0.88721804511278102</c:v>
                </c:pt>
                <c:pt idx="27500">
                  <c:v>0.89473684210526305</c:v>
                </c:pt>
                <c:pt idx="27501">
                  <c:v>0.90225563909774398</c:v>
                </c:pt>
                <c:pt idx="27502">
                  <c:v>0.90977443609022501</c:v>
                </c:pt>
                <c:pt idx="27503">
                  <c:v>0.91729323308270605</c:v>
                </c:pt>
                <c:pt idx="27504">
                  <c:v>0.92481203007518797</c:v>
                </c:pt>
                <c:pt idx="27505">
                  <c:v>0.93233082706766901</c:v>
                </c:pt>
                <c:pt idx="27506">
                  <c:v>0.93984962406015005</c:v>
                </c:pt>
                <c:pt idx="27507">
                  <c:v>0.94736842105263097</c:v>
                </c:pt>
                <c:pt idx="27508">
                  <c:v>0.95488721804511201</c:v>
                </c:pt>
                <c:pt idx="27509">
                  <c:v>0.96240601503759304</c:v>
                </c:pt>
                <c:pt idx="27510">
                  <c:v>0.96992481203007497</c:v>
                </c:pt>
                <c:pt idx="27511">
                  <c:v>0.977443609022556</c:v>
                </c:pt>
                <c:pt idx="27512">
                  <c:v>0.98496240601503704</c:v>
                </c:pt>
                <c:pt idx="27513">
                  <c:v>0.99248120300751796</c:v>
                </c:pt>
                <c:pt idx="27514">
                  <c:v>0</c:v>
                </c:pt>
                <c:pt idx="27515">
                  <c:v>2.0833333333333301E-2</c:v>
                </c:pt>
                <c:pt idx="27516">
                  <c:v>4.1666666666666602E-2</c:v>
                </c:pt>
                <c:pt idx="27517">
                  <c:v>6.25E-2</c:v>
                </c:pt>
                <c:pt idx="27518">
                  <c:v>8.3333333333333301E-2</c:v>
                </c:pt>
                <c:pt idx="27519">
                  <c:v>0.10416666666666601</c:v>
                </c:pt>
                <c:pt idx="27520">
                  <c:v>0.125</c:v>
                </c:pt>
                <c:pt idx="27521">
                  <c:v>0.14583333333333301</c:v>
                </c:pt>
                <c:pt idx="27522">
                  <c:v>0.16666666666666599</c:v>
                </c:pt>
                <c:pt idx="27523">
                  <c:v>0.1875</c:v>
                </c:pt>
                <c:pt idx="27524">
                  <c:v>0.20833333333333301</c:v>
                </c:pt>
                <c:pt idx="27525">
                  <c:v>0.22916666666666599</c:v>
                </c:pt>
                <c:pt idx="27526">
                  <c:v>0.25</c:v>
                </c:pt>
                <c:pt idx="27527">
                  <c:v>0.27083333333333298</c:v>
                </c:pt>
                <c:pt idx="27528">
                  <c:v>0.29166666666666602</c:v>
                </c:pt>
                <c:pt idx="27529">
                  <c:v>0.3125</c:v>
                </c:pt>
                <c:pt idx="27530">
                  <c:v>0.33333333333333298</c:v>
                </c:pt>
                <c:pt idx="27531">
                  <c:v>0.35416666666666602</c:v>
                </c:pt>
                <c:pt idx="27532">
                  <c:v>0.375</c:v>
                </c:pt>
                <c:pt idx="27533">
                  <c:v>0.39583333333333298</c:v>
                </c:pt>
                <c:pt idx="27534">
                  <c:v>0.41666666666666602</c:v>
                </c:pt>
                <c:pt idx="27535">
                  <c:v>0.4375</c:v>
                </c:pt>
                <c:pt idx="27536">
                  <c:v>0.45833333333333298</c:v>
                </c:pt>
                <c:pt idx="27537">
                  <c:v>0.47916666666666602</c:v>
                </c:pt>
                <c:pt idx="27538">
                  <c:v>0.5</c:v>
                </c:pt>
                <c:pt idx="27539">
                  <c:v>0.52083333333333304</c:v>
                </c:pt>
                <c:pt idx="27540">
                  <c:v>0.54166666666666596</c:v>
                </c:pt>
                <c:pt idx="27541">
                  <c:v>0.5625</c:v>
                </c:pt>
                <c:pt idx="27542">
                  <c:v>0.58333333333333304</c:v>
                </c:pt>
                <c:pt idx="27543">
                  <c:v>0.60416666666666596</c:v>
                </c:pt>
                <c:pt idx="27544">
                  <c:v>0.625</c:v>
                </c:pt>
                <c:pt idx="27545">
                  <c:v>0.64583333333333304</c:v>
                </c:pt>
                <c:pt idx="27546">
                  <c:v>0.66666666666666596</c:v>
                </c:pt>
                <c:pt idx="27547">
                  <c:v>0.6875</c:v>
                </c:pt>
                <c:pt idx="27548">
                  <c:v>0.70833333333333304</c:v>
                </c:pt>
                <c:pt idx="27549">
                  <c:v>0.72916666666666596</c:v>
                </c:pt>
                <c:pt idx="27550">
                  <c:v>0.75</c:v>
                </c:pt>
                <c:pt idx="27551">
                  <c:v>0.77083333333333304</c:v>
                </c:pt>
                <c:pt idx="27552">
                  <c:v>0.79166666666666596</c:v>
                </c:pt>
                <c:pt idx="27553">
                  <c:v>0.8125</c:v>
                </c:pt>
                <c:pt idx="27554">
                  <c:v>0.83333333333333304</c:v>
                </c:pt>
                <c:pt idx="27555">
                  <c:v>0.85416666666666596</c:v>
                </c:pt>
                <c:pt idx="27556">
                  <c:v>0.875</c:v>
                </c:pt>
                <c:pt idx="27557">
                  <c:v>0.89583333333333304</c:v>
                </c:pt>
                <c:pt idx="27558">
                  <c:v>0.91666666666666596</c:v>
                </c:pt>
                <c:pt idx="27559">
                  <c:v>0.9375</c:v>
                </c:pt>
                <c:pt idx="27560">
                  <c:v>0.95833333333333304</c:v>
                </c:pt>
                <c:pt idx="27561">
                  <c:v>0.97916666666666596</c:v>
                </c:pt>
                <c:pt idx="27562">
                  <c:v>0</c:v>
                </c:pt>
                <c:pt idx="27563">
                  <c:v>0.04</c:v>
                </c:pt>
                <c:pt idx="27564">
                  <c:v>0.08</c:v>
                </c:pt>
                <c:pt idx="27565">
                  <c:v>0.12</c:v>
                </c:pt>
                <c:pt idx="27566">
                  <c:v>0.16</c:v>
                </c:pt>
                <c:pt idx="27567">
                  <c:v>0.2</c:v>
                </c:pt>
                <c:pt idx="27568">
                  <c:v>0.24</c:v>
                </c:pt>
                <c:pt idx="27569">
                  <c:v>0.28000000000000003</c:v>
                </c:pt>
                <c:pt idx="27570">
                  <c:v>0.32</c:v>
                </c:pt>
                <c:pt idx="27571">
                  <c:v>0.36</c:v>
                </c:pt>
                <c:pt idx="27572">
                  <c:v>0.4</c:v>
                </c:pt>
                <c:pt idx="27573">
                  <c:v>0.44</c:v>
                </c:pt>
                <c:pt idx="27574">
                  <c:v>0.48</c:v>
                </c:pt>
                <c:pt idx="27575">
                  <c:v>0.52</c:v>
                </c:pt>
                <c:pt idx="27576">
                  <c:v>0.56000000000000005</c:v>
                </c:pt>
                <c:pt idx="27577">
                  <c:v>0.6</c:v>
                </c:pt>
                <c:pt idx="27578">
                  <c:v>0.64</c:v>
                </c:pt>
                <c:pt idx="27579">
                  <c:v>0.68</c:v>
                </c:pt>
                <c:pt idx="27580">
                  <c:v>0.72</c:v>
                </c:pt>
                <c:pt idx="27581">
                  <c:v>0.76</c:v>
                </c:pt>
                <c:pt idx="27582">
                  <c:v>0.8</c:v>
                </c:pt>
                <c:pt idx="27583">
                  <c:v>0.84</c:v>
                </c:pt>
                <c:pt idx="27584">
                  <c:v>0.88</c:v>
                </c:pt>
                <c:pt idx="27585">
                  <c:v>0.92</c:v>
                </c:pt>
                <c:pt idx="27586">
                  <c:v>0.96</c:v>
                </c:pt>
                <c:pt idx="27587">
                  <c:v>0</c:v>
                </c:pt>
                <c:pt idx="27588">
                  <c:v>3.4482758620689599E-2</c:v>
                </c:pt>
                <c:pt idx="27589">
                  <c:v>6.8965517241379296E-2</c:v>
                </c:pt>
                <c:pt idx="27590">
                  <c:v>0.10344827586206801</c:v>
                </c:pt>
                <c:pt idx="27591">
                  <c:v>0.13793103448275801</c:v>
                </c:pt>
                <c:pt idx="27592">
                  <c:v>0.17241379310344801</c:v>
                </c:pt>
                <c:pt idx="27593">
                  <c:v>0.20689655172413701</c:v>
                </c:pt>
                <c:pt idx="27594">
                  <c:v>0.24137931034482701</c:v>
                </c:pt>
                <c:pt idx="27595">
                  <c:v>0.27586206896551702</c:v>
                </c:pt>
                <c:pt idx="27596">
                  <c:v>0.31034482758620602</c:v>
                </c:pt>
                <c:pt idx="27597">
                  <c:v>0.34482758620689602</c:v>
                </c:pt>
                <c:pt idx="27598">
                  <c:v>0.37931034482758602</c:v>
                </c:pt>
                <c:pt idx="27599">
                  <c:v>0.41379310344827502</c:v>
                </c:pt>
                <c:pt idx="27600">
                  <c:v>0.44827586206896503</c:v>
                </c:pt>
                <c:pt idx="27601">
                  <c:v>0.48275862068965503</c:v>
                </c:pt>
                <c:pt idx="27602">
                  <c:v>0.51724137931034397</c:v>
                </c:pt>
                <c:pt idx="27603">
                  <c:v>0.55172413793103403</c:v>
                </c:pt>
                <c:pt idx="27604">
                  <c:v>0.58620689655172398</c:v>
                </c:pt>
                <c:pt idx="27605">
                  <c:v>0.62068965517241304</c:v>
                </c:pt>
                <c:pt idx="27606">
                  <c:v>0.65517241379310298</c:v>
                </c:pt>
                <c:pt idx="27607">
                  <c:v>0.68965517241379304</c:v>
                </c:pt>
                <c:pt idx="27608">
                  <c:v>0.72413793103448199</c:v>
                </c:pt>
                <c:pt idx="27609">
                  <c:v>0.75862068965517204</c:v>
                </c:pt>
                <c:pt idx="27610">
                  <c:v>0.79310344827586199</c:v>
                </c:pt>
                <c:pt idx="27611">
                  <c:v>0.82758620689655105</c:v>
                </c:pt>
                <c:pt idx="27612">
                  <c:v>0.86206896551724099</c:v>
                </c:pt>
                <c:pt idx="27613">
                  <c:v>0.89655172413793105</c:v>
                </c:pt>
                <c:pt idx="27614">
                  <c:v>0.93103448275862</c:v>
                </c:pt>
                <c:pt idx="27615">
                  <c:v>0.96551724137931005</c:v>
                </c:pt>
                <c:pt idx="27616">
                  <c:v>0</c:v>
                </c:pt>
                <c:pt idx="27617">
                  <c:v>1.6666666666666601E-2</c:v>
                </c:pt>
                <c:pt idx="27618">
                  <c:v>3.3333333333333298E-2</c:v>
                </c:pt>
                <c:pt idx="27619">
                  <c:v>0.05</c:v>
                </c:pt>
                <c:pt idx="27620">
                  <c:v>6.6666666666666596E-2</c:v>
                </c:pt>
                <c:pt idx="27621">
                  <c:v>8.3333333333333301E-2</c:v>
                </c:pt>
                <c:pt idx="27622">
                  <c:v>0.1</c:v>
                </c:pt>
                <c:pt idx="27623">
                  <c:v>0.116666666666666</c:v>
                </c:pt>
                <c:pt idx="27624">
                  <c:v>0.133333333333333</c:v>
                </c:pt>
                <c:pt idx="27625">
                  <c:v>0.15</c:v>
                </c:pt>
                <c:pt idx="27626">
                  <c:v>0.16666666666666599</c:v>
                </c:pt>
                <c:pt idx="27627">
                  <c:v>0.18333333333333299</c:v>
                </c:pt>
                <c:pt idx="27628">
                  <c:v>0.2</c:v>
                </c:pt>
                <c:pt idx="27629">
                  <c:v>0.21666666666666601</c:v>
                </c:pt>
                <c:pt idx="27630">
                  <c:v>0.233333333333333</c:v>
                </c:pt>
                <c:pt idx="27631">
                  <c:v>0.25</c:v>
                </c:pt>
                <c:pt idx="27632">
                  <c:v>0.266666666666666</c:v>
                </c:pt>
                <c:pt idx="27633">
                  <c:v>0.28333333333333299</c:v>
                </c:pt>
                <c:pt idx="27634">
                  <c:v>0.3</c:v>
                </c:pt>
                <c:pt idx="27635">
                  <c:v>0.31666666666666599</c:v>
                </c:pt>
                <c:pt idx="27636">
                  <c:v>0.33333333333333298</c:v>
                </c:pt>
                <c:pt idx="27637">
                  <c:v>0.35</c:v>
                </c:pt>
                <c:pt idx="27638">
                  <c:v>0.36666666666666597</c:v>
                </c:pt>
                <c:pt idx="27639">
                  <c:v>0.38333333333333303</c:v>
                </c:pt>
                <c:pt idx="27640">
                  <c:v>0.4</c:v>
                </c:pt>
                <c:pt idx="27641">
                  <c:v>0.41666666666666602</c:v>
                </c:pt>
                <c:pt idx="27642">
                  <c:v>0.43333333333333302</c:v>
                </c:pt>
                <c:pt idx="27643">
                  <c:v>0.45</c:v>
                </c:pt>
                <c:pt idx="27644">
                  <c:v>0.46666666666666601</c:v>
                </c:pt>
                <c:pt idx="27645">
                  <c:v>0.483333333333333</c:v>
                </c:pt>
                <c:pt idx="27646">
                  <c:v>0.5</c:v>
                </c:pt>
                <c:pt idx="27647">
                  <c:v>0.51666666666666605</c:v>
                </c:pt>
                <c:pt idx="27648">
                  <c:v>0.53333333333333299</c:v>
                </c:pt>
                <c:pt idx="27649">
                  <c:v>0.55000000000000004</c:v>
                </c:pt>
                <c:pt idx="27650">
                  <c:v>0.56666666666666599</c:v>
                </c:pt>
                <c:pt idx="27651">
                  <c:v>0.58333333333333304</c:v>
                </c:pt>
                <c:pt idx="27652">
                  <c:v>0.6</c:v>
                </c:pt>
                <c:pt idx="27653">
                  <c:v>0.61666666666666603</c:v>
                </c:pt>
                <c:pt idx="27654">
                  <c:v>0.63333333333333297</c:v>
                </c:pt>
                <c:pt idx="27655">
                  <c:v>0.65</c:v>
                </c:pt>
                <c:pt idx="27656">
                  <c:v>0.66666666666666596</c:v>
                </c:pt>
                <c:pt idx="27657">
                  <c:v>0.68333333333333302</c:v>
                </c:pt>
                <c:pt idx="27658">
                  <c:v>0.7</c:v>
                </c:pt>
                <c:pt idx="27659">
                  <c:v>0.71666666666666601</c:v>
                </c:pt>
                <c:pt idx="27660">
                  <c:v>0.73333333333333295</c:v>
                </c:pt>
                <c:pt idx="27661">
                  <c:v>0.75</c:v>
                </c:pt>
                <c:pt idx="27662">
                  <c:v>0.76666666666666605</c:v>
                </c:pt>
                <c:pt idx="27663">
                  <c:v>0.78333333333333299</c:v>
                </c:pt>
                <c:pt idx="27664">
                  <c:v>0.8</c:v>
                </c:pt>
                <c:pt idx="27665">
                  <c:v>0.81666666666666599</c:v>
                </c:pt>
                <c:pt idx="27666">
                  <c:v>0.83333333333333304</c:v>
                </c:pt>
                <c:pt idx="27667">
                  <c:v>0.85</c:v>
                </c:pt>
                <c:pt idx="27668">
                  <c:v>0.86666666666666603</c:v>
                </c:pt>
                <c:pt idx="27669">
                  <c:v>0.88333333333333297</c:v>
                </c:pt>
                <c:pt idx="27670">
                  <c:v>0.9</c:v>
                </c:pt>
                <c:pt idx="27671">
                  <c:v>0.91666666666666596</c:v>
                </c:pt>
                <c:pt idx="27672">
                  <c:v>0.93333333333333302</c:v>
                </c:pt>
                <c:pt idx="27673">
                  <c:v>0.95</c:v>
                </c:pt>
                <c:pt idx="27674">
                  <c:v>0.96666666666666601</c:v>
                </c:pt>
                <c:pt idx="27675">
                  <c:v>0.98333333333333295</c:v>
                </c:pt>
                <c:pt idx="27676">
                  <c:v>0</c:v>
                </c:pt>
                <c:pt idx="27677">
                  <c:v>2.4390243902439001E-2</c:v>
                </c:pt>
                <c:pt idx="27678">
                  <c:v>4.8780487804878002E-2</c:v>
                </c:pt>
                <c:pt idx="27679">
                  <c:v>7.3170731707316999E-2</c:v>
                </c:pt>
                <c:pt idx="27680">
                  <c:v>9.7560975609756101E-2</c:v>
                </c:pt>
                <c:pt idx="27681">
                  <c:v>0.12195121951219499</c:v>
                </c:pt>
                <c:pt idx="27682">
                  <c:v>0.146341463414634</c:v>
                </c:pt>
                <c:pt idx="27683">
                  <c:v>0.17073170731707299</c:v>
                </c:pt>
                <c:pt idx="27684">
                  <c:v>0.19512195121951201</c:v>
                </c:pt>
                <c:pt idx="27685">
                  <c:v>0.219512195121951</c:v>
                </c:pt>
                <c:pt idx="27686">
                  <c:v>0.24390243902438999</c:v>
                </c:pt>
                <c:pt idx="27687">
                  <c:v>0.26829268292682901</c:v>
                </c:pt>
                <c:pt idx="27688">
                  <c:v>0.292682926829268</c:v>
                </c:pt>
                <c:pt idx="27689">
                  <c:v>0.31707317073170699</c:v>
                </c:pt>
                <c:pt idx="27690">
                  <c:v>0.34146341463414598</c:v>
                </c:pt>
                <c:pt idx="27691">
                  <c:v>0.36585365853658502</c:v>
                </c:pt>
                <c:pt idx="27692">
                  <c:v>0.39024390243902402</c:v>
                </c:pt>
                <c:pt idx="27693">
                  <c:v>0.41463414634146301</c:v>
                </c:pt>
                <c:pt idx="27694">
                  <c:v>0.439024390243902</c:v>
                </c:pt>
                <c:pt idx="27695">
                  <c:v>0.46341463414634099</c:v>
                </c:pt>
                <c:pt idx="27696">
                  <c:v>0.48780487804877998</c:v>
                </c:pt>
                <c:pt idx="27697">
                  <c:v>0.51219512195121897</c:v>
                </c:pt>
                <c:pt idx="27698">
                  <c:v>0.53658536585365801</c:v>
                </c:pt>
                <c:pt idx="27699">
                  <c:v>0.56097560975609695</c:v>
                </c:pt>
                <c:pt idx="27700">
                  <c:v>0.585365853658536</c:v>
                </c:pt>
                <c:pt idx="27701">
                  <c:v>0.60975609756097504</c:v>
                </c:pt>
                <c:pt idx="27702">
                  <c:v>0.63414634146341398</c:v>
                </c:pt>
                <c:pt idx="27703">
                  <c:v>0.65853658536585302</c:v>
                </c:pt>
                <c:pt idx="27704">
                  <c:v>0.68292682926829196</c:v>
                </c:pt>
                <c:pt idx="27705">
                  <c:v>0.707317073170731</c:v>
                </c:pt>
                <c:pt idx="27706">
                  <c:v>0.73170731707317005</c:v>
                </c:pt>
                <c:pt idx="27707">
                  <c:v>0.75609756097560898</c:v>
                </c:pt>
                <c:pt idx="27708">
                  <c:v>0.78048780487804803</c:v>
                </c:pt>
                <c:pt idx="27709">
                  <c:v>0.80487804878048697</c:v>
                </c:pt>
                <c:pt idx="27710">
                  <c:v>0.82926829268292601</c:v>
                </c:pt>
                <c:pt idx="27711">
                  <c:v>0.85365853658536495</c:v>
                </c:pt>
                <c:pt idx="27712">
                  <c:v>0.87804878048780399</c:v>
                </c:pt>
                <c:pt idx="27713">
                  <c:v>0.90243902439024304</c:v>
                </c:pt>
                <c:pt idx="27714">
                  <c:v>0.92682926829268297</c:v>
                </c:pt>
                <c:pt idx="27715">
                  <c:v>0.95121951219512102</c:v>
                </c:pt>
                <c:pt idx="27716">
                  <c:v>0.97560975609756095</c:v>
                </c:pt>
                <c:pt idx="27717">
                  <c:v>0</c:v>
                </c:pt>
                <c:pt idx="27718">
                  <c:v>2.3255813953488299E-2</c:v>
                </c:pt>
                <c:pt idx="27719">
                  <c:v>4.6511627906976702E-2</c:v>
                </c:pt>
                <c:pt idx="27720">
                  <c:v>6.9767441860465101E-2</c:v>
                </c:pt>
                <c:pt idx="27721">
                  <c:v>9.3023255813953404E-2</c:v>
                </c:pt>
                <c:pt idx="27722">
                  <c:v>0.116279069767441</c:v>
                </c:pt>
                <c:pt idx="27723">
                  <c:v>0.13953488372093001</c:v>
                </c:pt>
                <c:pt idx="27724">
                  <c:v>0.16279069767441801</c:v>
                </c:pt>
                <c:pt idx="27725">
                  <c:v>0.186046511627906</c:v>
                </c:pt>
                <c:pt idx="27726">
                  <c:v>0.209302325581395</c:v>
                </c:pt>
                <c:pt idx="27727">
                  <c:v>0.232558139534883</c:v>
                </c:pt>
                <c:pt idx="27728">
                  <c:v>0.25581395348837199</c:v>
                </c:pt>
                <c:pt idx="27729">
                  <c:v>0.27906976744186002</c:v>
                </c:pt>
                <c:pt idx="27730">
                  <c:v>0.30232558139534799</c:v>
                </c:pt>
                <c:pt idx="27731">
                  <c:v>0.32558139534883701</c:v>
                </c:pt>
                <c:pt idx="27732">
                  <c:v>0.34883720930232498</c:v>
                </c:pt>
                <c:pt idx="27733">
                  <c:v>0.372093023255813</c:v>
                </c:pt>
                <c:pt idx="27734">
                  <c:v>0.39534883720930197</c:v>
                </c:pt>
                <c:pt idx="27735">
                  <c:v>0.41860465116279</c:v>
                </c:pt>
                <c:pt idx="27736">
                  <c:v>0.44186046511627902</c:v>
                </c:pt>
                <c:pt idx="27737">
                  <c:v>0.46511627906976699</c:v>
                </c:pt>
                <c:pt idx="27738">
                  <c:v>0.48837209302325502</c:v>
                </c:pt>
                <c:pt idx="27739">
                  <c:v>0.51162790697674398</c:v>
                </c:pt>
                <c:pt idx="27740">
                  <c:v>0.53488372093023195</c:v>
                </c:pt>
                <c:pt idx="27741">
                  <c:v>0.55813953488372003</c:v>
                </c:pt>
                <c:pt idx="27742">
                  <c:v>0.581395348837209</c:v>
                </c:pt>
                <c:pt idx="27743">
                  <c:v>0.60465116279069697</c:v>
                </c:pt>
                <c:pt idx="27744">
                  <c:v>0.62790697674418605</c:v>
                </c:pt>
                <c:pt idx="27745">
                  <c:v>0.65116279069767402</c:v>
                </c:pt>
                <c:pt idx="27746">
                  <c:v>0.67441860465116199</c:v>
                </c:pt>
                <c:pt idx="27747">
                  <c:v>0.69767441860465096</c:v>
                </c:pt>
                <c:pt idx="27748">
                  <c:v>0.72093023255813904</c:v>
                </c:pt>
                <c:pt idx="27749">
                  <c:v>0.74418604651162701</c:v>
                </c:pt>
                <c:pt idx="27750">
                  <c:v>0.76744186046511598</c:v>
                </c:pt>
                <c:pt idx="27751">
                  <c:v>0.79069767441860395</c:v>
                </c:pt>
                <c:pt idx="27752">
                  <c:v>0.81395348837209303</c:v>
                </c:pt>
                <c:pt idx="27753">
                  <c:v>0.837209302325581</c:v>
                </c:pt>
                <c:pt idx="27754">
                  <c:v>0.86046511627906896</c:v>
                </c:pt>
                <c:pt idx="27755">
                  <c:v>0.88372093023255804</c:v>
                </c:pt>
                <c:pt idx="27756">
                  <c:v>0.90697674418604601</c:v>
                </c:pt>
                <c:pt idx="27757">
                  <c:v>0.93023255813953398</c:v>
                </c:pt>
                <c:pt idx="27758">
                  <c:v>0.95348837209302295</c:v>
                </c:pt>
                <c:pt idx="27759">
                  <c:v>0.97674418604651103</c:v>
                </c:pt>
                <c:pt idx="27760">
                  <c:v>0</c:v>
                </c:pt>
                <c:pt idx="27761">
                  <c:v>3.125E-2</c:v>
                </c:pt>
                <c:pt idx="27762">
                  <c:v>6.25E-2</c:v>
                </c:pt>
                <c:pt idx="27763">
                  <c:v>9.375E-2</c:v>
                </c:pt>
                <c:pt idx="27764">
                  <c:v>0.125</c:v>
                </c:pt>
                <c:pt idx="27765">
                  <c:v>0.15625</c:v>
                </c:pt>
                <c:pt idx="27766">
                  <c:v>0.1875</c:v>
                </c:pt>
                <c:pt idx="27767">
                  <c:v>0.21875</c:v>
                </c:pt>
                <c:pt idx="27768">
                  <c:v>0.25</c:v>
                </c:pt>
                <c:pt idx="27769">
                  <c:v>0.28125</c:v>
                </c:pt>
                <c:pt idx="27770">
                  <c:v>0.3125</c:v>
                </c:pt>
                <c:pt idx="27771">
                  <c:v>0.34375</c:v>
                </c:pt>
                <c:pt idx="27772">
                  <c:v>0.375</c:v>
                </c:pt>
                <c:pt idx="27773">
                  <c:v>0.40625</c:v>
                </c:pt>
                <c:pt idx="27774">
                  <c:v>0.4375</c:v>
                </c:pt>
                <c:pt idx="27775">
                  <c:v>0.46875</c:v>
                </c:pt>
                <c:pt idx="27776">
                  <c:v>0.5</c:v>
                </c:pt>
                <c:pt idx="27777">
                  <c:v>0.53125</c:v>
                </c:pt>
                <c:pt idx="27778">
                  <c:v>0.5625</c:v>
                </c:pt>
                <c:pt idx="27779">
                  <c:v>0.59375</c:v>
                </c:pt>
                <c:pt idx="27780">
                  <c:v>0.625</c:v>
                </c:pt>
                <c:pt idx="27781">
                  <c:v>0.65625</c:v>
                </c:pt>
                <c:pt idx="27782">
                  <c:v>0.6875</c:v>
                </c:pt>
                <c:pt idx="27783">
                  <c:v>0.71875</c:v>
                </c:pt>
                <c:pt idx="27784">
                  <c:v>0.75</c:v>
                </c:pt>
                <c:pt idx="27785">
                  <c:v>0.78125</c:v>
                </c:pt>
                <c:pt idx="27786">
                  <c:v>0.8125</c:v>
                </c:pt>
                <c:pt idx="27787">
                  <c:v>0.84375</c:v>
                </c:pt>
                <c:pt idx="27788">
                  <c:v>0.875</c:v>
                </c:pt>
                <c:pt idx="27789">
                  <c:v>0.90625</c:v>
                </c:pt>
                <c:pt idx="27790">
                  <c:v>0.9375</c:v>
                </c:pt>
                <c:pt idx="27791">
                  <c:v>0.96875</c:v>
                </c:pt>
                <c:pt idx="27792">
                  <c:v>0</c:v>
                </c:pt>
                <c:pt idx="27793">
                  <c:v>1.0638297872340399E-2</c:v>
                </c:pt>
                <c:pt idx="27794">
                  <c:v>2.1276595744680799E-2</c:v>
                </c:pt>
                <c:pt idx="27795">
                  <c:v>3.1914893617021198E-2</c:v>
                </c:pt>
                <c:pt idx="27796">
                  <c:v>4.2553191489361701E-2</c:v>
                </c:pt>
                <c:pt idx="27797">
                  <c:v>5.31914893617021E-2</c:v>
                </c:pt>
                <c:pt idx="27798">
                  <c:v>6.3829787234042507E-2</c:v>
                </c:pt>
                <c:pt idx="27799">
                  <c:v>7.4468085106382906E-2</c:v>
                </c:pt>
                <c:pt idx="27800">
                  <c:v>8.5106382978723402E-2</c:v>
                </c:pt>
                <c:pt idx="27801">
                  <c:v>9.5744680851063801E-2</c:v>
                </c:pt>
                <c:pt idx="27802">
                  <c:v>0.10638297872340401</c:v>
                </c:pt>
                <c:pt idx="27803">
                  <c:v>0.117021276595744</c:v>
                </c:pt>
                <c:pt idx="27804">
                  <c:v>0.12765957446808501</c:v>
                </c:pt>
                <c:pt idx="27805">
                  <c:v>0.13829787234042501</c:v>
                </c:pt>
                <c:pt idx="27806">
                  <c:v>0.14893617021276501</c:v>
                </c:pt>
                <c:pt idx="27807">
                  <c:v>0.159574468085106</c:v>
                </c:pt>
                <c:pt idx="27808">
                  <c:v>0.170212765957446</c:v>
                </c:pt>
                <c:pt idx="27809">
                  <c:v>0.180851063829787</c:v>
                </c:pt>
                <c:pt idx="27810">
                  <c:v>0.19148936170212699</c:v>
                </c:pt>
                <c:pt idx="27811">
                  <c:v>0.20212765957446799</c:v>
                </c:pt>
                <c:pt idx="27812">
                  <c:v>0.21276595744680801</c:v>
                </c:pt>
                <c:pt idx="27813">
                  <c:v>0.22340425531914801</c:v>
                </c:pt>
                <c:pt idx="27814">
                  <c:v>0.23404255319148901</c:v>
                </c:pt>
                <c:pt idx="27815">
                  <c:v>0.244680851063829</c:v>
                </c:pt>
                <c:pt idx="27816">
                  <c:v>0.25531914893617003</c:v>
                </c:pt>
                <c:pt idx="27817">
                  <c:v>0.26595744680851002</c:v>
                </c:pt>
                <c:pt idx="27818">
                  <c:v>0.27659574468085102</c:v>
                </c:pt>
                <c:pt idx="27819">
                  <c:v>0.28723404255319102</c:v>
                </c:pt>
                <c:pt idx="27820">
                  <c:v>0.29787234042553101</c:v>
                </c:pt>
                <c:pt idx="27821">
                  <c:v>0.30851063829787201</c:v>
                </c:pt>
                <c:pt idx="27822">
                  <c:v>0.31914893617021201</c:v>
                </c:pt>
                <c:pt idx="27823">
                  <c:v>0.329787234042553</c:v>
                </c:pt>
                <c:pt idx="27824">
                  <c:v>0.340425531914893</c:v>
                </c:pt>
                <c:pt idx="27825">
                  <c:v>0.35106382978723399</c:v>
                </c:pt>
                <c:pt idx="27826">
                  <c:v>0.36170212765957399</c:v>
                </c:pt>
                <c:pt idx="27827">
                  <c:v>0.37234042553191399</c:v>
                </c:pt>
                <c:pt idx="27828">
                  <c:v>0.38297872340425498</c:v>
                </c:pt>
                <c:pt idx="27829">
                  <c:v>0.39361702127659498</c:v>
                </c:pt>
                <c:pt idx="27830">
                  <c:v>0.40425531914893598</c:v>
                </c:pt>
                <c:pt idx="27831">
                  <c:v>0.41489361702127597</c:v>
                </c:pt>
                <c:pt idx="27832">
                  <c:v>0.42553191489361702</c:v>
                </c:pt>
                <c:pt idx="27833">
                  <c:v>0.43617021276595702</c:v>
                </c:pt>
                <c:pt idx="27834">
                  <c:v>0.44680851063829702</c:v>
                </c:pt>
                <c:pt idx="27835">
                  <c:v>0.45744680851063801</c:v>
                </c:pt>
                <c:pt idx="27836">
                  <c:v>0.46808510638297801</c:v>
                </c:pt>
                <c:pt idx="27837">
                  <c:v>0.47872340425531901</c:v>
                </c:pt>
                <c:pt idx="27838">
                  <c:v>0.489361702127659</c:v>
                </c:pt>
                <c:pt idx="27839">
                  <c:v>0.5</c:v>
                </c:pt>
                <c:pt idx="27840">
                  <c:v>0.51063829787234005</c:v>
                </c:pt>
                <c:pt idx="27841">
                  <c:v>0.52127659574467999</c:v>
                </c:pt>
                <c:pt idx="27842">
                  <c:v>0.53191489361702105</c:v>
                </c:pt>
                <c:pt idx="27843">
                  <c:v>0.54255319148936099</c:v>
                </c:pt>
                <c:pt idx="27844">
                  <c:v>0.55319148936170204</c:v>
                </c:pt>
                <c:pt idx="27845">
                  <c:v>0.56382978723404198</c:v>
                </c:pt>
                <c:pt idx="27846">
                  <c:v>0.57446808510638303</c:v>
                </c:pt>
                <c:pt idx="27847">
                  <c:v>0.58510638297872297</c:v>
                </c:pt>
                <c:pt idx="27848">
                  <c:v>0.59574468085106302</c:v>
                </c:pt>
                <c:pt idx="27849">
                  <c:v>0.60638297872340396</c:v>
                </c:pt>
                <c:pt idx="27850">
                  <c:v>0.61702127659574402</c:v>
                </c:pt>
                <c:pt idx="27851">
                  <c:v>0.62765957446808496</c:v>
                </c:pt>
                <c:pt idx="27852">
                  <c:v>0.63829787234042501</c:v>
                </c:pt>
                <c:pt idx="27853">
                  <c:v>0.64893617021276595</c:v>
                </c:pt>
                <c:pt idx="27854">
                  <c:v>0.659574468085106</c:v>
                </c:pt>
                <c:pt idx="27855">
                  <c:v>0.67021276595744605</c:v>
                </c:pt>
                <c:pt idx="27856">
                  <c:v>0.680851063829787</c:v>
                </c:pt>
                <c:pt idx="27857">
                  <c:v>0.69148936170212705</c:v>
                </c:pt>
                <c:pt idx="27858">
                  <c:v>0.70212765957446799</c:v>
                </c:pt>
                <c:pt idx="27859">
                  <c:v>0.71276595744680804</c:v>
                </c:pt>
                <c:pt idx="27860">
                  <c:v>0.72340425531914898</c:v>
                </c:pt>
                <c:pt idx="27861">
                  <c:v>0.73404255319148903</c:v>
                </c:pt>
                <c:pt idx="27862">
                  <c:v>0.74468085106382897</c:v>
                </c:pt>
                <c:pt idx="27863">
                  <c:v>0.75531914893617003</c:v>
                </c:pt>
                <c:pt idx="27864">
                  <c:v>0.76595744680850997</c:v>
                </c:pt>
                <c:pt idx="27865">
                  <c:v>0.77659574468085102</c:v>
                </c:pt>
                <c:pt idx="27866">
                  <c:v>0.78723404255319096</c:v>
                </c:pt>
                <c:pt idx="27867">
                  <c:v>0.79787234042553101</c:v>
                </c:pt>
                <c:pt idx="27868">
                  <c:v>0.80851063829787195</c:v>
                </c:pt>
                <c:pt idx="27869">
                  <c:v>0.81914893617021201</c:v>
                </c:pt>
                <c:pt idx="27870">
                  <c:v>0.82978723404255295</c:v>
                </c:pt>
                <c:pt idx="27871">
                  <c:v>0.840425531914893</c:v>
                </c:pt>
                <c:pt idx="27872">
                  <c:v>0.85106382978723405</c:v>
                </c:pt>
                <c:pt idx="27873">
                  <c:v>0.86170212765957399</c:v>
                </c:pt>
                <c:pt idx="27874">
                  <c:v>0.87234042553191404</c:v>
                </c:pt>
                <c:pt idx="27875">
                  <c:v>0.88297872340425498</c:v>
                </c:pt>
                <c:pt idx="27876">
                  <c:v>0.89361702127659504</c:v>
                </c:pt>
                <c:pt idx="27877">
                  <c:v>0.90425531914893598</c:v>
                </c:pt>
                <c:pt idx="27878">
                  <c:v>0.91489361702127603</c:v>
                </c:pt>
                <c:pt idx="27879">
                  <c:v>0.92553191489361697</c:v>
                </c:pt>
                <c:pt idx="27880">
                  <c:v>0.93617021276595702</c:v>
                </c:pt>
                <c:pt idx="27881">
                  <c:v>0.94680851063829696</c:v>
                </c:pt>
                <c:pt idx="27882">
                  <c:v>0.95744680851063801</c:v>
                </c:pt>
                <c:pt idx="27883">
                  <c:v>0.96808510638297796</c:v>
                </c:pt>
                <c:pt idx="27884">
                  <c:v>0.97872340425531901</c:v>
                </c:pt>
                <c:pt idx="27885">
                  <c:v>0.98936170212765895</c:v>
                </c:pt>
                <c:pt idx="27886">
                  <c:v>0</c:v>
                </c:pt>
                <c:pt idx="27887">
                  <c:v>9.8039215686274508E-3</c:v>
                </c:pt>
                <c:pt idx="27888">
                  <c:v>1.9607843137254902E-2</c:v>
                </c:pt>
                <c:pt idx="27889">
                  <c:v>2.94117647058823E-2</c:v>
                </c:pt>
                <c:pt idx="27890">
                  <c:v>3.9215686274509803E-2</c:v>
                </c:pt>
                <c:pt idx="27891">
                  <c:v>4.9019607843137199E-2</c:v>
                </c:pt>
                <c:pt idx="27892">
                  <c:v>5.8823529411764698E-2</c:v>
                </c:pt>
                <c:pt idx="27893">
                  <c:v>6.8627450980392093E-2</c:v>
                </c:pt>
                <c:pt idx="27894">
                  <c:v>7.8431372549019607E-2</c:v>
                </c:pt>
                <c:pt idx="27895">
                  <c:v>8.8235294117646995E-2</c:v>
                </c:pt>
                <c:pt idx="27896">
                  <c:v>9.8039215686274495E-2</c:v>
                </c:pt>
                <c:pt idx="27897">
                  <c:v>0.10784313725490099</c:v>
                </c:pt>
                <c:pt idx="27898">
                  <c:v>0.11764705882352899</c:v>
                </c:pt>
                <c:pt idx="27899">
                  <c:v>0.12745098039215599</c:v>
                </c:pt>
                <c:pt idx="27900">
                  <c:v>0.13725490196078399</c:v>
                </c:pt>
                <c:pt idx="27901">
                  <c:v>0.14705882352941099</c:v>
                </c:pt>
                <c:pt idx="27902">
                  <c:v>0.15686274509803899</c:v>
                </c:pt>
                <c:pt idx="27903">
                  <c:v>0.16666666666666599</c:v>
                </c:pt>
                <c:pt idx="27904">
                  <c:v>0.17647058823529399</c:v>
                </c:pt>
                <c:pt idx="27905">
                  <c:v>0.18627450980392099</c:v>
                </c:pt>
                <c:pt idx="27906">
                  <c:v>0.19607843137254899</c:v>
                </c:pt>
                <c:pt idx="27907">
                  <c:v>0.20588235294117599</c:v>
                </c:pt>
                <c:pt idx="27908">
                  <c:v>0.21568627450980299</c:v>
                </c:pt>
                <c:pt idx="27909">
                  <c:v>0.22549019607843099</c:v>
                </c:pt>
                <c:pt idx="27910">
                  <c:v>0.23529411764705799</c:v>
                </c:pt>
                <c:pt idx="27911">
                  <c:v>0.24509803921568599</c:v>
                </c:pt>
                <c:pt idx="27912">
                  <c:v>0.25490196078431299</c:v>
                </c:pt>
                <c:pt idx="27913">
                  <c:v>0.26470588235294101</c:v>
                </c:pt>
                <c:pt idx="27914">
                  <c:v>0.27450980392156799</c:v>
                </c:pt>
                <c:pt idx="27915">
                  <c:v>0.28431372549019601</c:v>
                </c:pt>
                <c:pt idx="27916">
                  <c:v>0.29411764705882298</c:v>
                </c:pt>
                <c:pt idx="27917">
                  <c:v>0.30392156862745001</c:v>
                </c:pt>
                <c:pt idx="27918">
                  <c:v>0.31372549019607798</c:v>
                </c:pt>
                <c:pt idx="27919">
                  <c:v>0.32352941176470501</c:v>
                </c:pt>
                <c:pt idx="27920">
                  <c:v>0.33333333333333298</c:v>
                </c:pt>
                <c:pt idx="27921">
                  <c:v>0.34313725490196001</c:v>
                </c:pt>
                <c:pt idx="27922">
                  <c:v>0.35294117647058798</c:v>
                </c:pt>
                <c:pt idx="27923">
                  <c:v>0.36274509803921501</c:v>
                </c:pt>
                <c:pt idx="27924">
                  <c:v>0.37254901960784298</c:v>
                </c:pt>
                <c:pt idx="27925">
                  <c:v>0.38235294117647001</c:v>
                </c:pt>
                <c:pt idx="27926">
                  <c:v>0.39215686274509798</c:v>
                </c:pt>
                <c:pt idx="27927">
                  <c:v>0.40196078431372501</c:v>
                </c:pt>
                <c:pt idx="27928">
                  <c:v>0.41176470588235198</c:v>
                </c:pt>
                <c:pt idx="27929">
                  <c:v>0.42156862745098</c:v>
                </c:pt>
                <c:pt idx="27930">
                  <c:v>0.43137254901960698</c:v>
                </c:pt>
                <c:pt idx="27931">
                  <c:v>0.441176470588235</c:v>
                </c:pt>
                <c:pt idx="27932">
                  <c:v>0.45098039215686198</c:v>
                </c:pt>
                <c:pt idx="27933">
                  <c:v>0.46078431372549</c:v>
                </c:pt>
                <c:pt idx="27934">
                  <c:v>0.47058823529411697</c:v>
                </c:pt>
                <c:pt idx="27935">
                  <c:v>0.480392156862745</c:v>
                </c:pt>
                <c:pt idx="27936">
                  <c:v>0.49019607843137197</c:v>
                </c:pt>
                <c:pt idx="27937">
                  <c:v>0.5</c:v>
                </c:pt>
                <c:pt idx="27938">
                  <c:v>0.50980392156862697</c:v>
                </c:pt>
                <c:pt idx="27939">
                  <c:v>0.51960784313725406</c:v>
                </c:pt>
                <c:pt idx="27940">
                  <c:v>0.52941176470588203</c:v>
                </c:pt>
                <c:pt idx="27941">
                  <c:v>0.539215686274509</c:v>
                </c:pt>
                <c:pt idx="27942">
                  <c:v>0.54901960784313697</c:v>
                </c:pt>
                <c:pt idx="27943">
                  <c:v>0.55882352941176405</c:v>
                </c:pt>
                <c:pt idx="27944">
                  <c:v>0.56862745098039202</c:v>
                </c:pt>
                <c:pt idx="27945">
                  <c:v>0.578431372549019</c:v>
                </c:pt>
                <c:pt idx="27946">
                  <c:v>0.58823529411764697</c:v>
                </c:pt>
                <c:pt idx="27947">
                  <c:v>0.59803921568627405</c:v>
                </c:pt>
                <c:pt idx="27948">
                  <c:v>0.60784313725490102</c:v>
                </c:pt>
                <c:pt idx="27949">
                  <c:v>0.61764705882352899</c:v>
                </c:pt>
                <c:pt idx="27950">
                  <c:v>0.62745098039215597</c:v>
                </c:pt>
                <c:pt idx="27951">
                  <c:v>0.63725490196078405</c:v>
                </c:pt>
                <c:pt idx="27952">
                  <c:v>0.64705882352941102</c:v>
                </c:pt>
                <c:pt idx="27953">
                  <c:v>0.65686274509803899</c:v>
                </c:pt>
                <c:pt idx="27954">
                  <c:v>0.66666666666666596</c:v>
                </c:pt>
                <c:pt idx="27955">
                  <c:v>0.67647058823529405</c:v>
                </c:pt>
                <c:pt idx="27956">
                  <c:v>0.68627450980392102</c:v>
                </c:pt>
                <c:pt idx="27957">
                  <c:v>0.69607843137254899</c:v>
                </c:pt>
                <c:pt idx="27958">
                  <c:v>0.70588235294117596</c:v>
                </c:pt>
                <c:pt idx="27959">
                  <c:v>0.71568627450980304</c:v>
                </c:pt>
                <c:pt idx="27960">
                  <c:v>0.72549019607843102</c:v>
                </c:pt>
                <c:pt idx="27961">
                  <c:v>0.73529411764705799</c:v>
                </c:pt>
                <c:pt idx="27962">
                  <c:v>0.74509803921568596</c:v>
                </c:pt>
                <c:pt idx="27963">
                  <c:v>0.75490196078431304</c:v>
                </c:pt>
                <c:pt idx="27964">
                  <c:v>0.76470588235294101</c:v>
                </c:pt>
                <c:pt idx="27965">
                  <c:v>0.77450980392156799</c:v>
                </c:pt>
                <c:pt idx="27966">
                  <c:v>0.78431372549019596</c:v>
                </c:pt>
                <c:pt idx="27967">
                  <c:v>0.79411764705882304</c:v>
                </c:pt>
                <c:pt idx="27968">
                  <c:v>0.80392156862745101</c:v>
                </c:pt>
                <c:pt idx="27969">
                  <c:v>0.81372549019607798</c:v>
                </c:pt>
                <c:pt idx="27970">
                  <c:v>0.82352941176470495</c:v>
                </c:pt>
                <c:pt idx="27971">
                  <c:v>0.83333333333333304</c:v>
                </c:pt>
                <c:pt idx="27972">
                  <c:v>0.84313725490196001</c:v>
                </c:pt>
                <c:pt idx="27973">
                  <c:v>0.85294117647058798</c:v>
                </c:pt>
                <c:pt idx="27974">
                  <c:v>0.86274509803921495</c:v>
                </c:pt>
                <c:pt idx="27975">
                  <c:v>0.87254901960784303</c:v>
                </c:pt>
                <c:pt idx="27976">
                  <c:v>0.88235294117647001</c:v>
                </c:pt>
                <c:pt idx="27977">
                  <c:v>0.89215686274509798</c:v>
                </c:pt>
                <c:pt idx="27978">
                  <c:v>0.90196078431372495</c:v>
                </c:pt>
                <c:pt idx="27979">
                  <c:v>0.91176470588235203</c:v>
                </c:pt>
                <c:pt idx="27980">
                  <c:v>0.92156862745098</c:v>
                </c:pt>
                <c:pt idx="27981">
                  <c:v>0.93137254901960698</c:v>
                </c:pt>
                <c:pt idx="27982">
                  <c:v>0.94117647058823495</c:v>
                </c:pt>
                <c:pt idx="27983">
                  <c:v>0.95098039215686203</c:v>
                </c:pt>
                <c:pt idx="27984">
                  <c:v>0.96078431372549</c:v>
                </c:pt>
                <c:pt idx="27985">
                  <c:v>0.97058823529411697</c:v>
                </c:pt>
                <c:pt idx="27986">
                  <c:v>0.98039215686274495</c:v>
                </c:pt>
                <c:pt idx="27987">
                  <c:v>0.99019607843137203</c:v>
                </c:pt>
                <c:pt idx="27988">
                  <c:v>0</c:v>
                </c:pt>
                <c:pt idx="27989">
                  <c:v>1.38888888888888E-2</c:v>
                </c:pt>
                <c:pt idx="27990">
                  <c:v>2.77777777777777E-2</c:v>
                </c:pt>
                <c:pt idx="27991">
                  <c:v>4.1666666666666602E-2</c:v>
                </c:pt>
                <c:pt idx="27992">
                  <c:v>5.5555555555555497E-2</c:v>
                </c:pt>
                <c:pt idx="27993">
                  <c:v>6.9444444444444406E-2</c:v>
                </c:pt>
                <c:pt idx="27994">
                  <c:v>8.3333333333333301E-2</c:v>
                </c:pt>
                <c:pt idx="27995">
                  <c:v>9.7222222222222196E-2</c:v>
                </c:pt>
                <c:pt idx="27996">
                  <c:v>0.11111111111111099</c:v>
                </c:pt>
                <c:pt idx="27997">
                  <c:v>0.125</c:v>
                </c:pt>
                <c:pt idx="27998">
                  <c:v>0.13888888888888801</c:v>
                </c:pt>
                <c:pt idx="27999">
                  <c:v>0.15277777777777701</c:v>
                </c:pt>
                <c:pt idx="28000">
                  <c:v>0.16666666666666599</c:v>
                </c:pt>
                <c:pt idx="28001">
                  <c:v>0.180555555555555</c:v>
                </c:pt>
                <c:pt idx="28002">
                  <c:v>0.194444444444444</c:v>
                </c:pt>
                <c:pt idx="28003">
                  <c:v>0.20833333333333301</c:v>
                </c:pt>
                <c:pt idx="28004">
                  <c:v>0.22222222222222199</c:v>
                </c:pt>
                <c:pt idx="28005">
                  <c:v>0.23611111111111099</c:v>
                </c:pt>
                <c:pt idx="28006">
                  <c:v>0.25</c:v>
                </c:pt>
                <c:pt idx="28007">
                  <c:v>0.26388888888888801</c:v>
                </c:pt>
                <c:pt idx="28008">
                  <c:v>0.27777777777777701</c:v>
                </c:pt>
                <c:pt idx="28009">
                  <c:v>0.29166666666666602</c:v>
                </c:pt>
                <c:pt idx="28010">
                  <c:v>0.30555555555555503</c:v>
                </c:pt>
                <c:pt idx="28011">
                  <c:v>0.31944444444444398</c:v>
                </c:pt>
                <c:pt idx="28012">
                  <c:v>0.33333333333333298</c:v>
                </c:pt>
                <c:pt idx="28013">
                  <c:v>0.34722222222222199</c:v>
                </c:pt>
                <c:pt idx="28014">
                  <c:v>0.36111111111111099</c:v>
                </c:pt>
                <c:pt idx="28015">
                  <c:v>0.375</c:v>
                </c:pt>
                <c:pt idx="28016">
                  <c:v>0.38888888888888801</c:v>
                </c:pt>
                <c:pt idx="28017">
                  <c:v>0.40277777777777701</c:v>
                </c:pt>
                <c:pt idx="28018">
                  <c:v>0.41666666666666602</c:v>
                </c:pt>
                <c:pt idx="28019">
                  <c:v>0.43055555555555503</c:v>
                </c:pt>
                <c:pt idx="28020">
                  <c:v>0.44444444444444398</c:v>
                </c:pt>
                <c:pt idx="28021">
                  <c:v>0.45833333333333298</c:v>
                </c:pt>
                <c:pt idx="28022">
                  <c:v>0.47222222222222199</c:v>
                </c:pt>
                <c:pt idx="28023">
                  <c:v>0.48611111111111099</c:v>
                </c:pt>
                <c:pt idx="28024">
                  <c:v>0.5</c:v>
                </c:pt>
                <c:pt idx="28025">
                  <c:v>0.51388888888888795</c:v>
                </c:pt>
                <c:pt idx="28026">
                  <c:v>0.52777777777777701</c:v>
                </c:pt>
                <c:pt idx="28027">
                  <c:v>0.54166666666666596</c:v>
                </c:pt>
                <c:pt idx="28028">
                  <c:v>0.55555555555555503</c:v>
                </c:pt>
                <c:pt idx="28029">
                  <c:v>0.56944444444444398</c:v>
                </c:pt>
                <c:pt idx="28030">
                  <c:v>0.58333333333333304</c:v>
                </c:pt>
                <c:pt idx="28031">
                  <c:v>0.59722222222222199</c:v>
                </c:pt>
                <c:pt idx="28032">
                  <c:v>0.61111111111111105</c:v>
                </c:pt>
                <c:pt idx="28033">
                  <c:v>0.625</c:v>
                </c:pt>
                <c:pt idx="28034">
                  <c:v>0.63888888888888795</c:v>
                </c:pt>
                <c:pt idx="28035">
                  <c:v>0.65277777777777701</c:v>
                </c:pt>
                <c:pt idx="28036">
                  <c:v>0.66666666666666596</c:v>
                </c:pt>
                <c:pt idx="28037">
                  <c:v>0.68055555555555503</c:v>
                </c:pt>
                <c:pt idx="28038">
                  <c:v>0.69444444444444398</c:v>
                </c:pt>
                <c:pt idx="28039">
                  <c:v>0.70833333333333304</c:v>
                </c:pt>
                <c:pt idx="28040">
                  <c:v>0.72222222222222199</c:v>
                </c:pt>
                <c:pt idx="28041">
                  <c:v>0.73611111111111105</c:v>
                </c:pt>
                <c:pt idx="28042">
                  <c:v>0.75</c:v>
                </c:pt>
                <c:pt idx="28043">
                  <c:v>0.76388888888888795</c:v>
                </c:pt>
                <c:pt idx="28044">
                  <c:v>0.77777777777777701</c:v>
                </c:pt>
                <c:pt idx="28045">
                  <c:v>0.79166666666666596</c:v>
                </c:pt>
                <c:pt idx="28046">
                  <c:v>0.80555555555555503</c:v>
                </c:pt>
                <c:pt idx="28047">
                  <c:v>0.81944444444444398</c:v>
                </c:pt>
                <c:pt idx="28048">
                  <c:v>0.83333333333333304</c:v>
                </c:pt>
                <c:pt idx="28049">
                  <c:v>0.84722222222222199</c:v>
                </c:pt>
                <c:pt idx="28050">
                  <c:v>0.86111111111111105</c:v>
                </c:pt>
                <c:pt idx="28051">
                  <c:v>0.875</c:v>
                </c:pt>
                <c:pt idx="28052">
                  <c:v>0.88888888888888795</c:v>
                </c:pt>
                <c:pt idx="28053">
                  <c:v>0.90277777777777701</c:v>
                </c:pt>
                <c:pt idx="28054">
                  <c:v>0.91666666666666596</c:v>
                </c:pt>
                <c:pt idx="28055">
                  <c:v>0.93055555555555503</c:v>
                </c:pt>
                <c:pt idx="28056">
                  <c:v>0.94444444444444398</c:v>
                </c:pt>
                <c:pt idx="28057">
                  <c:v>0.95833333333333304</c:v>
                </c:pt>
                <c:pt idx="28058">
                  <c:v>0.97222222222222199</c:v>
                </c:pt>
                <c:pt idx="28059">
                  <c:v>0.98611111111111105</c:v>
                </c:pt>
                <c:pt idx="28060">
                  <c:v>0</c:v>
                </c:pt>
                <c:pt idx="28061">
                  <c:v>0.02</c:v>
                </c:pt>
                <c:pt idx="28062">
                  <c:v>0.04</c:v>
                </c:pt>
                <c:pt idx="28063">
                  <c:v>0.06</c:v>
                </c:pt>
                <c:pt idx="28064">
                  <c:v>0.08</c:v>
                </c:pt>
                <c:pt idx="28065">
                  <c:v>0.1</c:v>
                </c:pt>
                <c:pt idx="28066">
                  <c:v>0.12</c:v>
                </c:pt>
                <c:pt idx="28067">
                  <c:v>0.14000000000000001</c:v>
                </c:pt>
                <c:pt idx="28068">
                  <c:v>0.16</c:v>
                </c:pt>
                <c:pt idx="28069">
                  <c:v>0.18</c:v>
                </c:pt>
                <c:pt idx="28070">
                  <c:v>0.2</c:v>
                </c:pt>
                <c:pt idx="28071">
                  <c:v>0.22</c:v>
                </c:pt>
                <c:pt idx="28072">
                  <c:v>0.24</c:v>
                </c:pt>
                <c:pt idx="28073">
                  <c:v>0.26</c:v>
                </c:pt>
                <c:pt idx="28074">
                  <c:v>0.28000000000000003</c:v>
                </c:pt>
                <c:pt idx="28075">
                  <c:v>0.3</c:v>
                </c:pt>
                <c:pt idx="28076">
                  <c:v>0.32</c:v>
                </c:pt>
                <c:pt idx="28077">
                  <c:v>0.34</c:v>
                </c:pt>
                <c:pt idx="28078">
                  <c:v>0.36</c:v>
                </c:pt>
                <c:pt idx="28079">
                  <c:v>0.38</c:v>
                </c:pt>
                <c:pt idx="28080">
                  <c:v>0.4</c:v>
                </c:pt>
                <c:pt idx="28081">
                  <c:v>0.42</c:v>
                </c:pt>
                <c:pt idx="28082">
                  <c:v>0.44</c:v>
                </c:pt>
                <c:pt idx="28083">
                  <c:v>0.46</c:v>
                </c:pt>
                <c:pt idx="28084">
                  <c:v>0.48</c:v>
                </c:pt>
                <c:pt idx="28085">
                  <c:v>0.5</c:v>
                </c:pt>
                <c:pt idx="28086">
                  <c:v>0.52</c:v>
                </c:pt>
                <c:pt idx="28087">
                  <c:v>0.54</c:v>
                </c:pt>
                <c:pt idx="28088">
                  <c:v>0.56000000000000005</c:v>
                </c:pt>
                <c:pt idx="28089">
                  <c:v>0.57999999999999996</c:v>
                </c:pt>
                <c:pt idx="28090">
                  <c:v>0.6</c:v>
                </c:pt>
                <c:pt idx="28091">
                  <c:v>0.62</c:v>
                </c:pt>
                <c:pt idx="28092">
                  <c:v>0.64</c:v>
                </c:pt>
                <c:pt idx="28093">
                  <c:v>0.66</c:v>
                </c:pt>
                <c:pt idx="28094">
                  <c:v>0.68</c:v>
                </c:pt>
                <c:pt idx="28095">
                  <c:v>0.7</c:v>
                </c:pt>
                <c:pt idx="28096">
                  <c:v>0.72</c:v>
                </c:pt>
                <c:pt idx="28097">
                  <c:v>0.74</c:v>
                </c:pt>
                <c:pt idx="28098">
                  <c:v>0.76</c:v>
                </c:pt>
                <c:pt idx="28099">
                  <c:v>0.78</c:v>
                </c:pt>
                <c:pt idx="28100">
                  <c:v>0.8</c:v>
                </c:pt>
                <c:pt idx="28101">
                  <c:v>0.82</c:v>
                </c:pt>
                <c:pt idx="28102">
                  <c:v>0.84</c:v>
                </c:pt>
                <c:pt idx="28103">
                  <c:v>0.86</c:v>
                </c:pt>
                <c:pt idx="28104">
                  <c:v>0.88</c:v>
                </c:pt>
                <c:pt idx="28105">
                  <c:v>0.9</c:v>
                </c:pt>
                <c:pt idx="28106">
                  <c:v>0.92</c:v>
                </c:pt>
                <c:pt idx="28107">
                  <c:v>0.94</c:v>
                </c:pt>
                <c:pt idx="28108">
                  <c:v>0.96</c:v>
                </c:pt>
                <c:pt idx="28109">
                  <c:v>0.98</c:v>
                </c:pt>
                <c:pt idx="28110">
                  <c:v>0</c:v>
                </c:pt>
                <c:pt idx="28111">
                  <c:v>8.0645161290322492E-3</c:v>
                </c:pt>
                <c:pt idx="28112">
                  <c:v>1.6129032258064498E-2</c:v>
                </c:pt>
                <c:pt idx="28113">
                  <c:v>2.4193548387096701E-2</c:v>
                </c:pt>
                <c:pt idx="28114">
                  <c:v>3.2258064516128997E-2</c:v>
                </c:pt>
                <c:pt idx="28115">
                  <c:v>4.0322580645161199E-2</c:v>
                </c:pt>
                <c:pt idx="28116">
                  <c:v>4.8387096774193498E-2</c:v>
                </c:pt>
                <c:pt idx="28117">
                  <c:v>5.6451612903225798E-2</c:v>
                </c:pt>
                <c:pt idx="28118">
                  <c:v>6.4516129032257993E-2</c:v>
                </c:pt>
                <c:pt idx="28119">
                  <c:v>7.25806451612903E-2</c:v>
                </c:pt>
                <c:pt idx="28120">
                  <c:v>8.0645161290322495E-2</c:v>
                </c:pt>
                <c:pt idx="28121">
                  <c:v>8.8709677419354802E-2</c:v>
                </c:pt>
                <c:pt idx="28122">
                  <c:v>9.6774193548387094E-2</c:v>
                </c:pt>
                <c:pt idx="28123">
                  <c:v>0.104838709677419</c:v>
                </c:pt>
                <c:pt idx="28124">
                  <c:v>0.112903225806451</c:v>
                </c:pt>
                <c:pt idx="28125">
                  <c:v>0.120967741935483</c:v>
                </c:pt>
                <c:pt idx="28126">
                  <c:v>0.12903225806451599</c:v>
                </c:pt>
                <c:pt idx="28127">
                  <c:v>0.13709677419354799</c:v>
                </c:pt>
                <c:pt idx="28128">
                  <c:v>0.14516129032257999</c:v>
                </c:pt>
                <c:pt idx="28129">
                  <c:v>0.15322580645161199</c:v>
                </c:pt>
                <c:pt idx="28130">
                  <c:v>0.16129032258064499</c:v>
                </c:pt>
                <c:pt idx="28131">
                  <c:v>0.16935483870967699</c:v>
                </c:pt>
                <c:pt idx="28132">
                  <c:v>0.17741935483870899</c:v>
                </c:pt>
                <c:pt idx="28133">
                  <c:v>0.18548387096774099</c:v>
                </c:pt>
                <c:pt idx="28134">
                  <c:v>0.19354838709677399</c:v>
                </c:pt>
                <c:pt idx="28135">
                  <c:v>0.20161290322580599</c:v>
                </c:pt>
                <c:pt idx="28136">
                  <c:v>0.209677419354838</c:v>
                </c:pt>
                <c:pt idx="28137">
                  <c:v>0.21774193548387</c:v>
                </c:pt>
                <c:pt idx="28138">
                  <c:v>0.225806451612903</c:v>
                </c:pt>
                <c:pt idx="28139">
                  <c:v>0.233870967741935</c:v>
                </c:pt>
                <c:pt idx="28140">
                  <c:v>0.241935483870967</c:v>
                </c:pt>
                <c:pt idx="28141">
                  <c:v>0.25</c:v>
                </c:pt>
                <c:pt idx="28142">
                  <c:v>0.25806451612903197</c:v>
                </c:pt>
                <c:pt idx="28143">
                  <c:v>0.266129032258064</c:v>
                </c:pt>
                <c:pt idx="28144">
                  <c:v>0.27419354838709598</c:v>
                </c:pt>
                <c:pt idx="28145">
                  <c:v>0.282258064516129</c:v>
                </c:pt>
                <c:pt idx="28146">
                  <c:v>0.29032258064516098</c:v>
                </c:pt>
                <c:pt idx="28147">
                  <c:v>0.29838709677419301</c:v>
                </c:pt>
                <c:pt idx="28148">
                  <c:v>0.30645161290322498</c:v>
                </c:pt>
                <c:pt idx="28149">
                  <c:v>0.31451612903225801</c:v>
                </c:pt>
                <c:pt idx="28150">
                  <c:v>0.32258064516128998</c:v>
                </c:pt>
                <c:pt idx="28151">
                  <c:v>0.33064516129032201</c:v>
                </c:pt>
                <c:pt idx="28152">
                  <c:v>0.33870967741935398</c:v>
                </c:pt>
                <c:pt idx="28153">
                  <c:v>0.34677419354838701</c:v>
                </c:pt>
                <c:pt idx="28154">
                  <c:v>0.35483870967741898</c:v>
                </c:pt>
                <c:pt idx="28155">
                  <c:v>0.36290322580645101</c:v>
                </c:pt>
                <c:pt idx="28156">
                  <c:v>0.37096774193548299</c:v>
                </c:pt>
                <c:pt idx="28157">
                  <c:v>0.37903225806451601</c:v>
                </c:pt>
                <c:pt idx="28158">
                  <c:v>0.38709677419354799</c:v>
                </c:pt>
                <c:pt idx="28159">
                  <c:v>0.39516129032258002</c:v>
                </c:pt>
                <c:pt idx="28160">
                  <c:v>0.40322580645161199</c:v>
                </c:pt>
                <c:pt idx="28161">
                  <c:v>0.41129032258064502</c:v>
                </c:pt>
                <c:pt idx="28162">
                  <c:v>0.41935483870967699</c:v>
                </c:pt>
                <c:pt idx="28163">
                  <c:v>0.42741935483870902</c:v>
                </c:pt>
                <c:pt idx="28164">
                  <c:v>0.43548387096774099</c:v>
                </c:pt>
                <c:pt idx="28165">
                  <c:v>0.44354838709677402</c:v>
                </c:pt>
                <c:pt idx="28166">
                  <c:v>0.45161290322580599</c:v>
                </c:pt>
                <c:pt idx="28167">
                  <c:v>0.45967741935483802</c:v>
                </c:pt>
                <c:pt idx="28168">
                  <c:v>0.46774193548387</c:v>
                </c:pt>
                <c:pt idx="28169">
                  <c:v>0.47580645161290303</c:v>
                </c:pt>
                <c:pt idx="28170">
                  <c:v>0.483870967741935</c:v>
                </c:pt>
                <c:pt idx="28171">
                  <c:v>0.49193548387096703</c:v>
                </c:pt>
                <c:pt idx="28172">
                  <c:v>0.5</c:v>
                </c:pt>
                <c:pt idx="28173">
                  <c:v>0.50806451612903203</c:v>
                </c:pt>
                <c:pt idx="28174">
                  <c:v>0.51612903225806395</c:v>
                </c:pt>
                <c:pt idx="28175">
                  <c:v>0.52419354838709598</c:v>
                </c:pt>
                <c:pt idx="28176">
                  <c:v>0.532258064516129</c:v>
                </c:pt>
                <c:pt idx="28177">
                  <c:v>0.54032258064516103</c:v>
                </c:pt>
                <c:pt idx="28178">
                  <c:v>0.54838709677419295</c:v>
                </c:pt>
                <c:pt idx="28179">
                  <c:v>0.55645161290322498</c:v>
                </c:pt>
                <c:pt idx="28180">
                  <c:v>0.56451612903225801</c:v>
                </c:pt>
                <c:pt idx="28181">
                  <c:v>0.57258064516129004</c:v>
                </c:pt>
                <c:pt idx="28182">
                  <c:v>0.58064516129032195</c:v>
                </c:pt>
                <c:pt idx="28183">
                  <c:v>0.58870967741935398</c:v>
                </c:pt>
                <c:pt idx="28184">
                  <c:v>0.59677419354838701</c:v>
                </c:pt>
                <c:pt idx="28185">
                  <c:v>0.60483870967741904</c:v>
                </c:pt>
                <c:pt idx="28186">
                  <c:v>0.61290322580645096</c:v>
                </c:pt>
                <c:pt idx="28187">
                  <c:v>0.62096774193548299</c:v>
                </c:pt>
                <c:pt idx="28188">
                  <c:v>0.62903225806451601</c:v>
                </c:pt>
                <c:pt idx="28189">
                  <c:v>0.63709677419354804</c:v>
                </c:pt>
                <c:pt idx="28190">
                  <c:v>0.64516129032257996</c:v>
                </c:pt>
                <c:pt idx="28191">
                  <c:v>0.65322580645161199</c:v>
                </c:pt>
                <c:pt idx="28192">
                  <c:v>0.66129032258064502</c:v>
                </c:pt>
                <c:pt idx="28193">
                  <c:v>0.66935483870967705</c:v>
                </c:pt>
                <c:pt idx="28194">
                  <c:v>0.67741935483870896</c:v>
                </c:pt>
                <c:pt idx="28195">
                  <c:v>0.68548387096774099</c:v>
                </c:pt>
                <c:pt idx="28196">
                  <c:v>0.69354838709677402</c:v>
                </c:pt>
                <c:pt idx="28197">
                  <c:v>0.70161290322580605</c:v>
                </c:pt>
                <c:pt idx="28198">
                  <c:v>0.70967741935483797</c:v>
                </c:pt>
                <c:pt idx="28199">
                  <c:v>0.717741935483871</c:v>
                </c:pt>
                <c:pt idx="28200">
                  <c:v>0.72580645161290303</c:v>
                </c:pt>
                <c:pt idx="28201">
                  <c:v>0.73387096774193505</c:v>
                </c:pt>
                <c:pt idx="28202">
                  <c:v>0.74193548387096697</c:v>
                </c:pt>
                <c:pt idx="28203">
                  <c:v>0.75</c:v>
                </c:pt>
                <c:pt idx="28204">
                  <c:v>0.75806451612903203</c:v>
                </c:pt>
                <c:pt idx="28205">
                  <c:v>0.76612903225806395</c:v>
                </c:pt>
                <c:pt idx="28206">
                  <c:v>0.77419354838709598</c:v>
                </c:pt>
                <c:pt idx="28207">
                  <c:v>0.782258064516129</c:v>
                </c:pt>
                <c:pt idx="28208">
                  <c:v>0.79032258064516103</c:v>
                </c:pt>
                <c:pt idx="28209">
                  <c:v>0.79838709677419295</c:v>
                </c:pt>
                <c:pt idx="28210">
                  <c:v>0.80645161290322498</c:v>
                </c:pt>
                <c:pt idx="28211">
                  <c:v>0.81451612903225801</c:v>
                </c:pt>
                <c:pt idx="28212">
                  <c:v>0.82258064516129004</c:v>
                </c:pt>
                <c:pt idx="28213">
                  <c:v>0.83064516129032195</c:v>
                </c:pt>
                <c:pt idx="28214">
                  <c:v>0.83870967741935398</c:v>
                </c:pt>
                <c:pt idx="28215">
                  <c:v>0.84677419354838701</c:v>
                </c:pt>
                <c:pt idx="28216">
                  <c:v>0.85483870967741904</c:v>
                </c:pt>
                <c:pt idx="28217">
                  <c:v>0.86290322580645096</c:v>
                </c:pt>
                <c:pt idx="28218">
                  <c:v>0.87096774193548299</c:v>
                </c:pt>
                <c:pt idx="28219">
                  <c:v>0.87903225806451601</c:v>
                </c:pt>
                <c:pt idx="28220">
                  <c:v>0.88709677419354804</c:v>
                </c:pt>
                <c:pt idx="28221">
                  <c:v>0.89516129032257996</c:v>
                </c:pt>
                <c:pt idx="28222">
                  <c:v>0.90322580645161199</c:v>
                </c:pt>
                <c:pt idx="28223">
                  <c:v>0.91129032258064502</c:v>
                </c:pt>
                <c:pt idx="28224">
                  <c:v>0.91935483870967705</c:v>
                </c:pt>
                <c:pt idx="28225">
                  <c:v>0.92741935483870896</c:v>
                </c:pt>
                <c:pt idx="28226">
                  <c:v>0.93548387096774099</c:v>
                </c:pt>
                <c:pt idx="28227">
                  <c:v>0.94354838709677402</c:v>
                </c:pt>
                <c:pt idx="28228">
                  <c:v>0.95161290322580605</c:v>
                </c:pt>
                <c:pt idx="28229">
                  <c:v>0.95967741935483797</c:v>
                </c:pt>
                <c:pt idx="28230">
                  <c:v>0.967741935483871</c:v>
                </c:pt>
                <c:pt idx="28231">
                  <c:v>0.97580645161290303</c:v>
                </c:pt>
                <c:pt idx="28232">
                  <c:v>0.98387096774193505</c:v>
                </c:pt>
                <c:pt idx="28233">
                  <c:v>0.99193548387096697</c:v>
                </c:pt>
                <c:pt idx="28234">
                  <c:v>0</c:v>
                </c:pt>
                <c:pt idx="28235">
                  <c:v>1.5873015873015799E-2</c:v>
                </c:pt>
                <c:pt idx="28236">
                  <c:v>3.1746031746031703E-2</c:v>
                </c:pt>
                <c:pt idx="28237">
                  <c:v>4.7619047619047603E-2</c:v>
                </c:pt>
                <c:pt idx="28238">
                  <c:v>6.3492063492063405E-2</c:v>
                </c:pt>
                <c:pt idx="28239">
                  <c:v>7.9365079365079305E-2</c:v>
                </c:pt>
                <c:pt idx="28240">
                  <c:v>9.5238095238095205E-2</c:v>
                </c:pt>
                <c:pt idx="28241">
                  <c:v>0.11111111111111099</c:v>
                </c:pt>
                <c:pt idx="28242">
                  <c:v>0.12698412698412601</c:v>
                </c:pt>
                <c:pt idx="28243">
                  <c:v>0.14285714285714199</c:v>
                </c:pt>
                <c:pt idx="28244">
                  <c:v>0.158730158730158</c:v>
                </c:pt>
                <c:pt idx="28245">
                  <c:v>0.17460317460317401</c:v>
                </c:pt>
                <c:pt idx="28246">
                  <c:v>0.19047619047618999</c:v>
                </c:pt>
                <c:pt idx="28247">
                  <c:v>0.206349206349206</c:v>
                </c:pt>
                <c:pt idx="28248">
                  <c:v>0.22222222222222199</c:v>
                </c:pt>
                <c:pt idx="28249">
                  <c:v>0.238095238095238</c:v>
                </c:pt>
                <c:pt idx="28250">
                  <c:v>0.25396825396825301</c:v>
                </c:pt>
                <c:pt idx="28251">
                  <c:v>0.26984126984126899</c:v>
                </c:pt>
                <c:pt idx="28252">
                  <c:v>0.28571428571428498</c:v>
                </c:pt>
                <c:pt idx="28253">
                  <c:v>0.30158730158730102</c:v>
                </c:pt>
                <c:pt idx="28254">
                  <c:v>0.317460317460317</c:v>
                </c:pt>
                <c:pt idx="28255">
                  <c:v>0.33333333333333298</c:v>
                </c:pt>
                <c:pt idx="28256">
                  <c:v>0.34920634920634902</c:v>
                </c:pt>
                <c:pt idx="28257">
                  <c:v>0.365079365079365</c:v>
                </c:pt>
                <c:pt idx="28258">
                  <c:v>0.38095238095237999</c:v>
                </c:pt>
                <c:pt idx="28259">
                  <c:v>0.39682539682539603</c:v>
                </c:pt>
                <c:pt idx="28260">
                  <c:v>0.41269841269841201</c:v>
                </c:pt>
                <c:pt idx="28261">
                  <c:v>0.42857142857142799</c:v>
                </c:pt>
                <c:pt idx="28262">
                  <c:v>0.44444444444444398</c:v>
                </c:pt>
                <c:pt idx="28263">
                  <c:v>0.46031746031746001</c:v>
                </c:pt>
                <c:pt idx="28264">
                  <c:v>0.476190476190476</c:v>
                </c:pt>
                <c:pt idx="28265">
                  <c:v>0.49206349206349198</c:v>
                </c:pt>
                <c:pt idx="28266">
                  <c:v>0.50793650793650702</c:v>
                </c:pt>
                <c:pt idx="28267">
                  <c:v>0.52380952380952295</c:v>
                </c:pt>
                <c:pt idx="28268">
                  <c:v>0.53968253968253899</c:v>
                </c:pt>
                <c:pt idx="28269">
                  <c:v>0.55555555555555503</c:v>
                </c:pt>
                <c:pt idx="28270">
                  <c:v>0.57142857142857095</c:v>
                </c:pt>
                <c:pt idx="28271">
                  <c:v>0.58730158730158699</c:v>
                </c:pt>
                <c:pt idx="28272">
                  <c:v>0.60317460317460303</c:v>
                </c:pt>
                <c:pt idx="28273">
                  <c:v>0.61904761904761896</c:v>
                </c:pt>
                <c:pt idx="28274">
                  <c:v>0.634920634920634</c:v>
                </c:pt>
                <c:pt idx="28275">
                  <c:v>0.65079365079365004</c:v>
                </c:pt>
                <c:pt idx="28276">
                  <c:v>0.66666666666666596</c:v>
                </c:pt>
                <c:pt idx="28277">
                  <c:v>0.682539682539682</c:v>
                </c:pt>
                <c:pt idx="28278">
                  <c:v>0.69841269841269804</c:v>
                </c:pt>
                <c:pt idx="28279">
                  <c:v>0.71428571428571397</c:v>
                </c:pt>
                <c:pt idx="28280">
                  <c:v>0.73015873015873001</c:v>
                </c:pt>
                <c:pt idx="28281">
                  <c:v>0.74603174603174605</c:v>
                </c:pt>
                <c:pt idx="28282">
                  <c:v>0.76190476190476097</c:v>
                </c:pt>
                <c:pt idx="28283">
                  <c:v>0.77777777777777701</c:v>
                </c:pt>
                <c:pt idx="28284">
                  <c:v>0.79365079365079305</c:v>
                </c:pt>
                <c:pt idx="28285">
                  <c:v>0.80952380952380898</c:v>
                </c:pt>
                <c:pt idx="28286">
                  <c:v>0.82539682539682502</c:v>
                </c:pt>
                <c:pt idx="28287">
                  <c:v>0.84126984126984095</c:v>
                </c:pt>
                <c:pt idx="28288">
                  <c:v>0.85714285714285698</c:v>
                </c:pt>
                <c:pt idx="28289">
                  <c:v>0.87301587301587302</c:v>
                </c:pt>
                <c:pt idx="28290">
                  <c:v>0.88888888888888795</c:v>
                </c:pt>
                <c:pt idx="28291">
                  <c:v>0.90476190476190399</c:v>
                </c:pt>
                <c:pt idx="28292">
                  <c:v>0.92063492063492003</c:v>
                </c:pt>
                <c:pt idx="28293">
                  <c:v>0.93650793650793596</c:v>
                </c:pt>
                <c:pt idx="28294">
                  <c:v>0.952380952380952</c:v>
                </c:pt>
                <c:pt idx="28295">
                  <c:v>0.96825396825396803</c:v>
                </c:pt>
                <c:pt idx="28296">
                  <c:v>0.98412698412698396</c:v>
                </c:pt>
                <c:pt idx="28297">
                  <c:v>0</c:v>
                </c:pt>
                <c:pt idx="28298">
                  <c:v>1.09890109890109E-2</c:v>
                </c:pt>
                <c:pt idx="28299">
                  <c:v>2.19780219780219E-2</c:v>
                </c:pt>
                <c:pt idx="28300">
                  <c:v>3.2967032967032898E-2</c:v>
                </c:pt>
                <c:pt idx="28301">
                  <c:v>4.3956043956043897E-2</c:v>
                </c:pt>
                <c:pt idx="28302">
                  <c:v>5.4945054945054903E-2</c:v>
                </c:pt>
                <c:pt idx="28303">
                  <c:v>6.5934065934065894E-2</c:v>
                </c:pt>
                <c:pt idx="28304">
                  <c:v>7.69230769230769E-2</c:v>
                </c:pt>
                <c:pt idx="28305">
                  <c:v>8.7912087912087905E-2</c:v>
                </c:pt>
                <c:pt idx="28306">
                  <c:v>9.8901098901098897E-2</c:v>
                </c:pt>
                <c:pt idx="28307">
                  <c:v>0.109890109890109</c:v>
                </c:pt>
                <c:pt idx="28308">
                  <c:v>0.12087912087912001</c:v>
                </c:pt>
                <c:pt idx="28309">
                  <c:v>0.13186813186813101</c:v>
                </c:pt>
                <c:pt idx="28310">
                  <c:v>0.14285714285714199</c:v>
                </c:pt>
                <c:pt idx="28311">
                  <c:v>0.15384615384615299</c:v>
                </c:pt>
                <c:pt idx="28312">
                  <c:v>0.164835164835164</c:v>
                </c:pt>
                <c:pt idx="28313">
                  <c:v>0.17582417582417501</c:v>
                </c:pt>
                <c:pt idx="28314">
                  <c:v>0.18681318681318601</c:v>
                </c:pt>
                <c:pt idx="28315">
                  <c:v>0.19780219780219699</c:v>
                </c:pt>
                <c:pt idx="28316">
                  <c:v>0.20879120879120799</c:v>
                </c:pt>
                <c:pt idx="28317">
                  <c:v>0.219780219780219</c:v>
                </c:pt>
                <c:pt idx="28318">
                  <c:v>0.23076923076923</c:v>
                </c:pt>
                <c:pt idx="28319">
                  <c:v>0.24175824175824101</c:v>
                </c:pt>
                <c:pt idx="28320">
                  <c:v>0.25274725274725202</c:v>
                </c:pt>
                <c:pt idx="28321">
                  <c:v>0.26373626373626302</c:v>
                </c:pt>
                <c:pt idx="28322">
                  <c:v>0.27472527472527403</c:v>
                </c:pt>
                <c:pt idx="28323">
                  <c:v>0.28571428571428498</c:v>
                </c:pt>
                <c:pt idx="28324">
                  <c:v>0.29670329670329598</c:v>
                </c:pt>
                <c:pt idx="28325">
                  <c:v>0.30769230769230699</c:v>
                </c:pt>
                <c:pt idx="28326">
                  <c:v>0.31868131868131799</c:v>
                </c:pt>
                <c:pt idx="28327">
                  <c:v>0.329670329670329</c:v>
                </c:pt>
                <c:pt idx="28328">
                  <c:v>0.34065934065934</c:v>
                </c:pt>
                <c:pt idx="28329">
                  <c:v>0.35164835164835101</c:v>
                </c:pt>
                <c:pt idx="28330">
                  <c:v>0.36263736263736202</c:v>
                </c:pt>
                <c:pt idx="28331">
                  <c:v>0.37362637362637302</c:v>
                </c:pt>
                <c:pt idx="28332">
                  <c:v>0.38461538461538403</c:v>
                </c:pt>
                <c:pt idx="28333">
                  <c:v>0.39560439560439498</c:v>
                </c:pt>
                <c:pt idx="28334">
                  <c:v>0.40659340659340598</c:v>
                </c:pt>
                <c:pt idx="28335">
                  <c:v>0.41758241758241699</c:v>
                </c:pt>
                <c:pt idx="28336">
                  <c:v>0.42857142857142799</c:v>
                </c:pt>
                <c:pt idx="28337">
                  <c:v>0.439560439560439</c:v>
                </c:pt>
                <c:pt idx="28338">
                  <c:v>0.45054945054945</c:v>
                </c:pt>
                <c:pt idx="28339">
                  <c:v>0.46153846153846101</c:v>
                </c:pt>
                <c:pt idx="28340">
                  <c:v>0.47252747252747201</c:v>
                </c:pt>
                <c:pt idx="28341">
                  <c:v>0.48351648351648302</c:v>
                </c:pt>
                <c:pt idx="28342">
                  <c:v>0.49450549450549403</c:v>
                </c:pt>
                <c:pt idx="28343">
                  <c:v>0.50549450549450503</c:v>
                </c:pt>
                <c:pt idx="28344">
                  <c:v>0.51648351648351598</c:v>
                </c:pt>
                <c:pt idx="28345">
                  <c:v>0.52747252747252704</c:v>
                </c:pt>
                <c:pt idx="28346">
                  <c:v>0.53846153846153799</c:v>
                </c:pt>
                <c:pt idx="28347">
                  <c:v>0.54945054945054905</c:v>
                </c:pt>
                <c:pt idx="28348">
                  <c:v>0.56043956043956</c:v>
                </c:pt>
                <c:pt idx="28349">
                  <c:v>0.57142857142857095</c:v>
                </c:pt>
                <c:pt idx="28350">
                  <c:v>0.58241758241758201</c:v>
                </c:pt>
                <c:pt idx="28351">
                  <c:v>0.59340659340659296</c:v>
                </c:pt>
                <c:pt idx="28352">
                  <c:v>0.60439560439560402</c:v>
                </c:pt>
                <c:pt idx="28353">
                  <c:v>0.61538461538461497</c:v>
                </c:pt>
                <c:pt idx="28354">
                  <c:v>0.62637362637362604</c:v>
                </c:pt>
                <c:pt idx="28355">
                  <c:v>0.63736263736263699</c:v>
                </c:pt>
                <c:pt idx="28356">
                  <c:v>0.64835164835164805</c:v>
                </c:pt>
                <c:pt idx="28357">
                  <c:v>0.659340659340659</c:v>
                </c:pt>
                <c:pt idx="28358">
                  <c:v>0.67032967032966995</c:v>
                </c:pt>
                <c:pt idx="28359">
                  <c:v>0.68131868131868101</c:v>
                </c:pt>
                <c:pt idx="28360">
                  <c:v>0.69230769230769196</c:v>
                </c:pt>
                <c:pt idx="28361">
                  <c:v>0.70329670329670302</c:v>
                </c:pt>
                <c:pt idx="28362">
                  <c:v>0.71428571428571397</c:v>
                </c:pt>
                <c:pt idx="28363">
                  <c:v>0.72527472527472503</c:v>
                </c:pt>
                <c:pt idx="28364">
                  <c:v>0.73626373626373598</c:v>
                </c:pt>
                <c:pt idx="28365">
                  <c:v>0.74725274725274704</c:v>
                </c:pt>
                <c:pt idx="28366">
                  <c:v>0.75824175824175799</c:v>
                </c:pt>
                <c:pt idx="28367">
                  <c:v>0.76923076923076905</c:v>
                </c:pt>
                <c:pt idx="28368">
                  <c:v>0.78021978021978</c:v>
                </c:pt>
                <c:pt idx="28369">
                  <c:v>0.79120879120879095</c:v>
                </c:pt>
                <c:pt idx="28370">
                  <c:v>0.80219780219780201</c:v>
                </c:pt>
                <c:pt idx="28371">
                  <c:v>0.81318681318681296</c:v>
                </c:pt>
                <c:pt idx="28372">
                  <c:v>0.82417582417582402</c:v>
                </c:pt>
                <c:pt idx="28373">
                  <c:v>0.83516483516483497</c:v>
                </c:pt>
                <c:pt idx="28374">
                  <c:v>0.84615384615384603</c:v>
                </c:pt>
                <c:pt idx="28375">
                  <c:v>0.85714285714285698</c:v>
                </c:pt>
                <c:pt idx="28376">
                  <c:v>0.86813186813186805</c:v>
                </c:pt>
                <c:pt idx="28377">
                  <c:v>0.879120879120879</c:v>
                </c:pt>
                <c:pt idx="28378">
                  <c:v>0.89010989010988995</c:v>
                </c:pt>
                <c:pt idx="28379">
                  <c:v>0.90109890109890101</c:v>
                </c:pt>
                <c:pt idx="28380">
                  <c:v>0.91208791208791196</c:v>
                </c:pt>
                <c:pt idx="28381">
                  <c:v>0.92307692307692302</c:v>
                </c:pt>
                <c:pt idx="28382">
                  <c:v>0.93406593406593397</c:v>
                </c:pt>
                <c:pt idx="28383">
                  <c:v>0.94505494505494503</c:v>
                </c:pt>
                <c:pt idx="28384">
                  <c:v>0.95604395604395598</c:v>
                </c:pt>
                <c:pt idx="28385">
                  <c:v>0.96703296703296704</c:v>
                </c:pt>
                <c:pt idx="28386">
                  <c:v>0.97802197802197799</c:v>
                </c:pt>
                <c:pt idx="28387">
                  <c:v>0.98901098901098905</c:v>
                </c:pt>
                <c:pt idx="28388">
                  <c:v>0</c:v>
                </c:pt>
                <c:pt idx="28389">
                  <c:v>1.23456790123456E-2</c:v>
                </c:pt>
                <c:pt idx="28390">
                  <c:v>2.4691358024691301E-2</c:v>
                </c:pt>
                <c:pt idx="28391">
                  <c:v>3.7037037037037E-2</c:v>
                </c:pt>
                <c:pt idx="28392">
                  <c:v>4.9382716049382699E-2</c:v>
                </c:pt>
                <c:pt idx="28393">
                  <c:v>6.1728395061728301E-2</c:v>
                </c:pt>
                <c:pt idx="28394">
                  <c:v>7.4074074074074001E-2</c:v>
                </c:pt>
                <c:pt idx="28395">
                  <c:v>8.6419753086419707E-2</c:v>
                </c:pt>
                <c:pt idx="28396">
                  <c:v>9.8765432098765399E-2</c:v>
                </c:pt>
                <c:pt idx="28397">
                  <c:v>0.11111111111111099</c:v>
                </c:pt>
                <c:pt idx="28398">
                  <c:v>0.12345679012345601</c:v>
                </c:pt>
                <c:pt idx="28399">
                  <c:v>0.13580246913580199</c:v>
                </c:pt>
                <c:pt idx="28400">
                  <c:v>0.148148148148148</c:v>
                </c:pt>
                <c:pt idx="28401">
                  <c:v>0.16049382716049301</c:v>
                </c:pt>
                <c:pt idx="28402">
                  <c:v>0.172839506172839</c:v>
                </c:pt>
                <c:pt idx="28403">
                  <c:v>0.18518518518518501</c:v>
                </c:pt>
                <c:pt idx="28404">
                  <c:v>0.19753086419752999</c:v>
                </c:pt>
                <c:pt idx="28405">
                  <c:v>0.209876543209876</c:v>
                </c:pt>
                <c:pt idx="28406">
                  <c:v>0.22222222222222199</c:v>
                </c:pt>
                <c:pt idx="28407">
                  <c:v>0.234567901234567</c:v>
                </c:pt>
                <c:pt idx="28408">
                  <c:v>0.24691358024691301</c:v>
                </c:pt>
                <c:pt idx="28409">
                  <c:v>0.25925925925925902</c:v>
                </c:pt>
                <c:pt idx="28410">
                  <c:v>0.27160493827160398</c:v>
                </c:pt>
                <c:pt idx="28411">
                  <c:v>0.28395061728394999</c:v>
                </c:pt>
                <c:pt idx="28412">
                  <c:v>0.296296296296296</c:v>
                </c:pt>
                <c:pt idx="28413">
                  <c:v>0.30864197530864101</c:v>
                </c:pt>
                <c:pt idx="28414">
                  <c:v>0.32098765432098703</c:v>
                </c:pt>
                <c:pt idx="28415">
                  <c:v>0.33333333333333298</c:v>
                </c:pt>
                <c:pt idx="28416">
                  <c:v>0.34567901234567899</c:v>
                </c:pt>
                <c:pt idx="28417">
                  <c:v>0.35802469135802401</c:v>
                </c:pt>
                <c:pt idx="28418">
                  <c:v>0.37037037037037002</c:v>
                </c:pt>
                <c:pt idx="28419">
                  <c:v>0.38271604938271597</c:v>
                </c:pt>
                <c:pt idx="28420">
                  <c:v>0.39506172839506098</c:v>
                </c:pt>
                <c:pt idx="28421">
                  <c:v>0.407407407407407</c:v>
                </c:pt>
                <c:pt idx="28422">
                  <c:v>0.41975308641975301</c:v>
                </c:pt>
                <c:pt idx="28423">
                  <c:v>0.43209876543209802</c:v>
                </c:pt>
                <c:pt idx="28424">
                  <c:v>0.44444444444444398</c:v>
                </c:pt>
                <c:pt idx="28425">
                  <c:v>0.45679012345678999</c:v>
                </c:pt>
                <c:pt idx="28426">
                  <c:v>0.469135802469135</c:v>
                </c:pt>
                <c:pt idx="28427">
                  <c:v>0.48148148148148101</c:v>
                </c:pt>
                <c:pt idx="28428">
                  <c:v>0.49382716049382702</c:v>
                </c:pt>
                <c:pt idx="28429">
                  <c:v>0.50617283950617198</c:v>
                </c:pt>
                <c:pt idx="28430">
                  <c:v>0.51851851851851805</c:v>
                </c:pt>
                <c:pt idx="28431">
                  <c:v>0.530864197530864</c:v>
                </c:pt>
                <c:pt idx="28432">
                  <c:v>0.54320987654320896</c:v>
                </c:pt>
                <c:pt idx="28433">
                  <c:v>0.55555555555555503</c:v>
                </c:pt>
                <c:pt idx="28434">
                  <c:v>0.56790123456790098</c:v>
                </c:pt>
                <c:pt idx="28435">
                  <c:v>0.58024691358024605</c:v>
                </c:pt>
                <c:pt idx="28436">
                  <c:v>0.592592592592592</c:v>
                </c:pt>
                <c:pt idx="28437">
                  <c:v>0.60493827160493796</c:v>
                </c:pt>
                <c:pt idx="28438">
                  <c:v>0.61728395061728303</c:v>
                </c:pt>
                <c:pt idx="28439">
                  <c:v>0.62962962962962898</c:v>
                </c:pt>
                <c:pt idx="28440">
                  <c:v>0.64197530864197505</c:v>
                </c:pt>
                <c:pt idx="28441">
                  <c:v>0.65432098765432101</c:v>
                </c:pt>
                <c:pt idx="28442">
                  <c:v>0.66666666666666596</c:v>
                </c:pt>
                <c:pt idx="28443">
                  <c:v>0.67901234567901203</c:v>
                </c:pt>
                <c:pt idx="28444">
                  <c:v>0.69135802469135799</c:v>
                </c:pt>
                <c:pt idx="28445">
                  <c:v>0.70370370370370305</c:v>
                </c:pt>
                <c:pt idx="28446">
                  <c:v>0.71604938271604901</c:v>
                </c:pt>
                <c:pt idx="28447">
                  <c:v>0.72839506172839497</c:v>
                </c:pt>
                <c:pt idx="28448">
                  <c:v>0.74074074074074003</c:v>
                </c:pt>
                <c:pt idx="28449">
                  <c:v>0.75308641975308599</c:v>
                </c:pt>
                <c:pt idx="28450">
                  <c:v>0.76543209876543195</c:v>
                </c:pt>
                <c:pt idx="28451">
                  <c:v>0.77777777777777701</c:v>
                </c:pt>
                <c:pt idx="28452">
                  <c:v>0.79012345679012297</c:v>
                </c:pt>
                <c:pt idx="28453">
                  <c:v>0.80246913580246904</c:v>
                </c:pt>
                <c:pt idx="28454">
                  <c:v>0.81481481481481399</c:v>
                </c:pt>
                <c:pt idx="28455">
                  <c:v>0.82716049382715995</c:v>
                </c:pt>
                <c:pt idx="28456">
                  <c:v>0.83950617283950602</c:v>
                </c:pt>
                <c:pt idx="28457">
                  <c:v>0.85185185185185097</c:v>
                </c:pt>
                <c:pt idx="28458">
                  <c:v>0.86419753086419704</c:v>
                </c:pt>
                <c:pt idx="28459">
                  <c:v>0.87654320987654299</c:v>
                </c:pt>
                <c:pt idx="28460">
                  <c:v>0.88888888888888795</c:v>
                </c:pt>
                <c:pt idx="28461">
                  <c:v>0.90123456790123402</c:v>
                </c:pt>
                <c:pt idx="28462">
                  <c:v>0.91358024691357997</c:v>
                </c:pt>
                <c:pt idx="28463">
                  <c:v>0.92592592592592504</c:v>
                </c:pt>
                <c:pt idx="28464">
                  <c:v>0.938271604938271</c:v>
                </c:pt>
                <c:pt idx="28465">
                  <c:v>0.95061728395061695</c:v>
                </c:pt>
                <c:pt idx="28466">
                  <c:v>0.96296296296296202</c:v>
                </c:pt>
                <c:pt idx="28467">
                  <c:v>0.97530864197530798</c:v>
                </c:pt>
                <c:pt idx="28468">
                  <c:v>0.98765432098765404</c:v>
                </c:pt>
                <c:pt idx="28469">
                  <c:v>0</c:v>
                </c:pt>
                <c:pt idx="28470">
                  <c:v>1.2820512820512799E-2</c:v>
                </c:pt>
                <c:pt idx="28471">
                  <c:v>2.5641025641025599E-2</c:v>
                </c:pt>
                <c:pt idx="28472">
                  <c:v>3.8461538461538401E-2</c:v>
                </c:pt>
                <c:pt idx="28473">
                  <c:v>5.1282051282051197E-2</c:v>
                </c:pt>
                <c:pt idx="28474">
                  <c:v>6.4102564102564097E-2</c:v>
                </c:pt>
                <c:pt idx="28475">
                  <c:v>7.69230769230769E-2</c:v>
                </c:pt>
                <c:pt idx="28476">
                  <c:v>8.9743589743589702E-2</c:v>
                </c:pt>
                <c:pt idx="28477">
                  <c:v>0.10256410256410201</c:v>
                </c:pt>
                <c:pt idx="28478">
                  <c:v>0.115384615384615</c:v>
                </c:pt>
                <c:pt idx="28479">
                  <c:v>0.128205128205128</c:v>
                </c:pt>
                <c:pt idx="28480">
                  <c:v>0.141025641025641</c:v>
                </c:pt>
                <c:pt idx="28481">
                  <c:v>0.15384615384615299</c:v>
                </c:pt>
                <c:pt idx="28482">
                  <c:v>0.16666666666666599</c:v>
                </c:pt>
                <c:pt idx="28483">
                  <c:v>0.17948717948717899</c:v>
                </c:pt>
                <c:pt idx="28484">
                  <c:v>0.19230769230769201</c:v>
                </c:pt>
                <c:pt idx="28485">
                  <c:v>0.20512820512820501</c:v>
                </c:pt>
                <c:pt idx="28486">
                  <c:v>0.21794871794871701</c:v>
                </c:pt>
                <c:pt idx="28487">
                  <c:v>0.23076923076923</c:v>
                </c:pt>
                <c:pt idx="28488">
                  <c:v>0.243589743589743</c:v>
                </c:pt>
                <c:pt idx="28489">
                  <c:v>0.256410256410256</c:v>
                </c:pt>
                <c:pt idx="28490">
                  <c:v>0.269230769230769</c:v>
                </c:pt>
                <c:pt idx="28491">
                  <c:v>0.28205128205128199</c:v>
                </c:pt>
                <c:pt idx="28492">
                  <c:v>0.29487179487179399</c:v>
                </c:pt>
                <c:pt idx="28493">
                  <c:v>0.30769230769230699</c:v>
                </c:pt>
                <c:pt idx="28494">
                  <c:v>0.32051282051281998</c:v>
                </c:pt>
                <c:pt idx="28495">
                  <c:v>0.33333333333333298</c:v>
                </c:pt>
                <c:pt idx="28496">
                  <c:v>0.34615384615384598</c:v>
                </c:pt>
                <c:pt idx="28497">
                  <c:v>0.35897435897435898</c:v>
                </c:pt>
                <c:pt idx="28498">
                  <c:v>0.37179487179487097</c:v>
                </c:pt>
                <c:pt idx="28499">
                  <c:v>0.38461538461538403</c:v>
                </c:pt>
                <c:pt idx="28500">
                  <c:v>0.39743589743589702</c:v>
                </c:pt>
                <c:pt idx="28501">
                  <c:v>0.41025641025641002</c:v>
                </c:pt>
                <c:pt idx="28502">
                  <c:v>0.42307692307692302</c:v>
                </c:pt>
                <c:pt idx="28503">
                  <c:v>0.43589743589743501</c:v>
                </c:pt>
                <c:pt idx="28504">
                  <c:v>0.44871794871794801</c:v>
                </c:pt>
                <c:pt idx="28505">
                  <c:v>0.46153846153846101</c:v>
                </c:pt>
                <c:pt idx="28506">
                  <c:v>0.47435897435897401</c:v>
                </c:pt>
                <c:pt idx="28507">
                  <c:v>0.487179487179487</c:v>
                </c:pt>
                <c:pt idx="28508">
                  <c:v>0.5</c:v>
                </c:pt>
                <c:pt idx="28509">
                  <c:v>0.512820512820512</c:v>
                </c:pt>
                <c:pt idx="28510">
                  <c:v>0.52564102564102499</c:v>
                </c:pt>
                <c:pt idx="28511">
                  <c:v>0.53846153846153799</c:v>
                </c:pt>
                <c:pt idx="28512">
                  <c:v>0.55128205128205099</c:v>
                </c:pt>
                <c:pt idx="28513">
                  <c:v>0.56410256410256399</c:v>
                </c:pt>
                <c:pt idx="28514">
                  <c:v>0.57692307692307598</c:v>
                </c:pt>
                <c:pt idx="28515">
                  <c:v>0.58974358974358898</c:v>
                </c:pt>
                <c:pt idx="28516">
                  <c:v>0.60256410256410198</c:v>
                </c:pt>
                <c:pt idx="28517">
                  <c:v>0.61538461538461497</c:v>
                </c:pt>
                <c:pt idx="28518">
                  <c:v>0.62820512820512797</c:v>
                </c:pt>
                <c:pt idx="28519">
                  <c:v>0.64102564102564097</c:v>
                </c:pt>
                <c:pt idx="28520">
                  <c:v>0.65384615384615297</c:v>
                </c:pt>
                <c:pt idx="28521">
                  <c:v>0.66666666666666596</c:v>
                </c:pt>
                <c:pt idx="28522">
                  <c:v>0.67948717948717896</c:v>
                </c:pt>
                <c:pt idx="28523">
                  <c:v>0.69230769230769196</c:v>
                </c:pt>
                <c:pt idx="28524">
                  <c:v>0.70512820512820495</c:v>
                </c:pt>
                <c:pt idx="28525">
                  <c:v>0.71794871794871795</c:v>
                </c:pt>
                <c:pt idx="28526">
                  <c:v>0.73076923076922995</c:v>
                </c:pt>
                <c:pt idx="28527">
                  <c:v>0.74358974358974295</c:v>
                </c:pt>
                <c:pt idx="28528">
                  <c:v>0.75641025641025605</c:v>
                </c:pt>
                <c:pt idx="28529">
                  <c:v>0.76923076923076905</c:v>
                </c:pt>
                <c:pt idx="28530">
                  <c:v>0.78205128205128205</c:v>
                </c:pt>
                <c:pt idx="28531">
                  <c:v>0.79487179487179405</c:v>
                </c:pt>
                <c:pt idx="28532">
                  <c:v>0.80769230769230704</c:v>
                </c:pt>
                <c:pt idx="28533">
                  <c:v>0.82051282051282004</c:v>
                </c:pt>
                <c:pt idx="28534">
                  <c:v>0.83333333333333304</c:v>
                </c:pt>
                <c:pt idx="28535">
                  <c:v>0.84615384615384603</c:v>
                </c:pt>
                <c:pt idx="28536">
                  <c:v>0.85897435897435803</c:v>
                </c:pt>
                <c:pt idx="28537">
                  <c:v>0.87179487179487103</c:v>
                </c:pt>
                <c:pt idx="28538">
                  <c:v>0.88461538461538403</c:v>
                </c:pt>
                <c:pt idx="28539">
                  <c:v>0.89743589743589702</c:v>
                </c:pt>
                <c:pt idx="28540">
                  <c:v>0.91025641025641002</c:v>
                </c:pt>
                <c:pt idx="28541">
                  <c:v>0.92307692307692302</c:v>
                </c:pt>
                <c:pt idx="28542">
                  <c:v>0.93589743589743501</c:v>
                </c:pt>
                <c:pt idx="28543">
                  <c:v>0.94871794871794801</c:v>
                </c:pt>
                <c:pt idx="28544">
                  <c:v>0.96153846153846101</c:v>
                </c:pt>
                <c:pt idx="28545">
                  <c:v>0.97435897435897401</c:v>
                </c:pt>
                <c:pt idx="28546">
                  <c:v>0.987179487179487</c:v>
                </c:pt>
                <c:pt idx="28547">
                  <c:v>0</c:v>
                </c:pt>
                <c:pt idx="28548">
                  <c:v>1.2987012987012899E-2</c:v>
                </c:pt>
                <c:pt idx="28549">
                  <c:v>2.5974025974025899E-2</c:v>
                </c:pt>
                <c:pt idx="28550">
                  <c:v>3.8961038961038898E-2</c:v>
                </c:pt>
                <c:pt idx="28551">
                  <c:v>5.1948051948051903E-2</c:v>
                </c:pt>
                <c:pt idx="28552">
                  <c:v>6.4935064935064901E-2</c:v>
                </c:pt>
                <c:pt idx="28553">
                  <c:v>7.7922077922077906E-2</c:v>
                </c:pt>
                <c:pt idx="28554">
                  <c:v>9.0909090909090898E-2</c:v>
                </c:pt>
                <c:pt idx="28555">
                  <c:v>0.103896103896103</c:v>
                </c:pt>
                <c:pt idx="28556">
                  <c:v>0.11688311688311601</c:v>
                </c:pt>
                <c:pt idx="28557">
                  <c:v>0.129870129870129</c:v>
                </c:pt>
                <c:pt idx="28558">
                  <c:v>0.14285714285714199</c:v>
                </c:pt>
                <c:pt idx="28559">
                  <c:v>0.15584415584415501</c:v>
                </c:pt>
                <c:pt idx="28560">
                  <c:v>0.168831168831168</c:v>
                </c:pt>
                <c:pt idx="28561">
                  <c:v>0.18181818181818099</c:v>
                </c:pt>
                <c:pt idx="28562">
                  <c:v>0.19480519480519401</c:v>
                </c:pt>
                <c:pt idx="28563">
                  <c:v>0.207792207792207</c:v>
                </c:pt>
                <c:pt idx="28564">
                  <c:v>0.22077922077921999</c:v>
                </c:pt>
                <c:pt idx="28565">
                  <c:v>0.23376623376623301</c:v>
                </c:pt>
                <c:pt idx="28566">
                  <c:v>0.246753246753246</c:v>
                </c:pt>
                <c:pt idx="28567">
                  <c:v>0.25974025974025899</c:v>
                </c:pt>
                <c:pt idx="28568">
                  <c:v>0.27272727272727199</c:v>
                </c:pt>
                <c:pt idx="28569">
                  <c:v>0.28571428571428498</c:v>
                </c:pt>
                <c:pt idx="28570">
                  <c:v>0.29870129870129802</c:v>
                </c:pt>
                <c:pt idx="28571">
                  <c:v>0.31168831168831101</c:v>
                </c:pt>
                <c:pt idx="28572">
                  <c:v>0.32467532467532401</c:v>
                </c:pt>
                <c:pt idx="28573">
                  <c:v>0.337662337662337</c:v>
                </c:pt>
                <c:pt idx="28574">
                  <c:v>0.35064935064934999</c:v>
                </c:pt>
                <c:pt idx="28575">
                  <c:v>0.36363636363636298</c:v>
                </c:pt>
                <c:pt idx="28576">
                  <c:v>0.37662337662337603</c:v>
                </c:pt>
                <c:pt idx="28577">
                  <c:v>0.38961038961038902</c:v>
                </c:pt>
                <c:pt idx="28578">
                  <c:v>0.40259740259740201</c:v>
                </c:pt>
                <c:pt idx="28579">
                  <c:v>0.415584415584415</c:v>
                </c:pt>
                <c:pt idx="28580">
                  <c:v>0.42857142857142799</c:v>
                </c:pt>
                <c:pt idx="28581">
                  <c:v>0.44155844155844098</c:v>
                </c:pt>
                <c:pt idx="28582">
                  <c:v>0.45454545454545398</c:v>
                </c:pt>
                <c:pt idx="28583">
                  <c:v>0.46753246753246702</c:v>
                </c:pt>
                <c:pt idx="28584">
                  <c:v>0.48051948051948001</c:v>
                </c:pt>
                <c:pt idx="28585">
                  <c:v>0.493506493506493</c:v>
                </c:pt>
                <c:pt idx="28586">
                  <c:v>0.506493506493506</c:v>
                </c:pt>
                <c:pt idx="28587">
                  <c:v>0.51948051948051899</c:v>
                </c:pt>
                <c:pt idx="28588">
                  <c:v>0.53246753246753198</c:v>
                </c:pt>
                <c:pt idx="28589">
                  <c:v>0.54545454545454497</c:v>
                </c:pt>
                <c:pt idx="28590">
                  <c:v>0.55844155844155796</c:v>
                </c:pt>
                <c:pt idx="28591">
                  <c:v>0.57142857142857095</c:v>
                </c:pt>
                <c:pt idx="28592">
                  <c:v>0.58441558441558406</c:v>
                </c:pt>
                <c:pt idx="28593">
                  <c:v>0.59740259740259705</c:v>
                </c:pt>
                <c:pt idx="28594">
                  <c:v>0.61038961038961004</c:v>
                </c:pt>
                <c:pt idx="28595">
                  <c:v>0.62337662337662303</c:v>
                </c:pt>
                <c:pt idx="28596">
                  <c:v>0.63636363636363602</c:v>
                </c:pt>
                <c:pt idx="28597">
                  <c:v>0.64935064935064901</c:v>
                </c:pt>
                <c:pt idx="28598">
                  <c:v>0.662337662337662</c:v>
                </c:pt>
                <c:pt idx="28599">
                  <c:v>0.67532467532467499</c:v>
                </c:pt>
                <c:pt idx="28600">
                  <c:v>0.68831168831168799</c:v>
                </c:pt>
                <c:pt idx="28601">
                  <c:v>0.70129870129870098</c:v>
                </c:pt>
                <c:pt idx="28602">
                  <c:v>0.71428571428571397</c:v>
                </c:pt>
                <c:pt idx="28603">
                  <c:v>0.72727272727272696</c:v>
                </c:pt>
                <c:pt idx="28604">
                  <c:v>0.74025974025973995</c:v>
                </c:pt>
                <c:pt idx="28605">
                  <c:v>0.75324675324675305</c:v>
                </c:pt>
                <c:pt idx="28606">
                  <c:v>0.76623376623376604</c:v>
                </c:pt>
                <c:pt idx="28607">
                  <c:v>0.77922077922077904</c:v>
                </c:pt>
                <c:pt idx="28608">
                  <c:v>0.79220779220779203</c:v>
                </c:pt>
                <c:pt idx="28609">
                  <c:v>0.80519480519480502</c:v>
                </c:pt>
                <c:pt idx="28610">
                  <c:v>0.81818181818181801</c:v>
                </c:pt>
                <c:pt idx="28611">
                  <c:v>0.831168831168831</c:v>
                </c:pt>
                <c:pt idx="28612">
                  <c:v>0.84415584415584399</c:v>
                </c:pt>
                <c:pt idx="28613">
                  <c:v>0.85714285714285698</c:v>
                </c:pt>
                <c:pt idx="28614">
                  <c:v>0.87012987012986998</c:v>
                </c:pt>
                <c:pt idx="28615">
                  <c:v>0.88311688311688297</c:v>
                </c:pt>
                <c:pt idx="28616">
                  <c:v>0.89610389610389596</c:v>
                </c:pt>
                <c:pt idx="28617">
                  <c:v>0.90909090909090895</c:v>
                </c:pt>
                <c:pt idx="28618">
                  <c:v>0.92207792207792205</c:v>
                </c:pt>
                <c:pt idx="28619">
                  <c:v>0.93506493506493504</c:v>
                </c:pt>
                <c:pt idx="28620">
                  <c:v>0.94805194805194803</c:v>
                </c:pt>
                <c:pt idx="28621">
                  <c:v>0.96103896103896103</c:v>
                </c:pt>
                <c:pt idx="28622">
                  <c:v>0.97402597402597402</c:v>
                </c:pt>
                <c:pt idx="28623">
                  <c:v>0.98701298701298701</c:v>
                </c:pt>
                <c:pt idx="28624">
                  <c:v>0</c:v>
                </c:pt>
                <c:pt idx="28625">
                  <c:v>2.5641025641025599E-2</c:v>
                </c:pt>
                <c:pt idx="28626">
                  <c:v>5.1282051282051197E-2</c:v>
                </c:pt>
                <c:pt idx="28627">
                  <c:v>7.69230769230769E-2</c:v>
                </c:pt>
                <c:pt idx="28628">
                  <c:v>0.10256410256410201</c:v>
                </c:pt>
                <c:pt idx="28629">
                  <c:v>0.128205128205128</c:v>
                </c:pt>
                <c:pt idx="28630">
                  <c:v>0.15384615384615299</c:v>
                </c:pt>
                <c:pt idx="28631">
                  <c:v>0.17948717948717899</c:v>
                </c:pt>
                <c:pt idx="28632">
                  <c:v>0.20512820512820501</c:v>
                </c:pt>
                <c:pt idx="28633">
                  <c:v>0.23076923076923</c:v>
                </c:pt>
                <c:pt idx="28634">
                  <c:v>0.256410256410256</c:v>
                </c:pt>
                <c:pt idx="28635">
                  <c:v>0.28205128205128199</c:v>
                </c:pt>
                <c:pt idx="28636">
                  <c:v>0.30769230769230699</c:v>
                </c:pt>
                <c:pt idx="28637">
                  <c:v>0.33333333333333298</c:v>
                </c:pt>
                <c:pt idx="28638">
                  <c:v>0.35897435897435898</c:v>
                </c:pt>
                <c:pt idx="28639">
                  <c:v>0.38461538461538403</c:v>
                </c:pt>
                <c:pt idx="28640">
                  <c:v>0.41025641025641002</c:v>
                </c:pt>
                <c:pt idx="28641">
                  <c:v>0.43589743589743501</c:v>
                </c:pt>
                <c:pt idx="28642">
                  <c:v>0.46153846153846101</c:v>
                </c:pt>
                <c:pt idx="28643">
                  <c:v>0.487179487179487</c:v>
                </c:pt>
                <c:pt idx="28644">
                  <c:v>0.512820512820512</c:v>
                </c:pt>
                <c:pt idx="28645">
                  <c:v>0.53846153846153799</c:v>
                </c:pt>
                <c:pt idx="28646">
                  <c:v>0.56410256410256399</c:v>
                </c:pt>
                <c:pt idx="28647">
                  <c:v>0.58974358974358898</c:v>
                </c:pt>
                <c:pt idx="28648">
                  <c:v>0.61538461538461497</c:v>
                </c:pt>
                <c:pt idx="28649">
                  <c:v>0.64102564102564097</c:v>
                </c:pt>
                <c:pt idx="28650">
                  <c:v>0.66666666666666596</c:v>
                </c:pt>
                <c:pt idx="28651">
                  <c:v>0.69230769230769196</c:v>
                </c:pt>
                <c:pt idx="28652">
                  <c:v>0.71794871794871795</c:v>
                </c:pt>
                <c:pt idx="28653">
                  <c:v>0.74358974358974295</c:v>
                </c:pt>
                <c:pt idx="28654">
                  <c:v>0.76923076923076905</c:v>
                </c:pt>
                <c:pt idx="28655">
                  <c:v>0.79487179487179405</c:v>
                </c:pt>
                <c:pt idx="28656">
                  <c:v>0.82051282051282004</c:v>
                </c:pt>
                <c:pt idx="28657">
                  <c:v>0.84615384615384603</c:v>
                </c:pt>
                <c:pt idx="28658">
                  <c:v>0.87179487179487103</c:v>
                </c:pt>
                <c:pt idx="28659">
                  <c:v>0.89743589743589702</c:v>
                </c:pt>
                <c:pt idx="28660">
                  <c:v>0.92307692307692302</c:v>
                </c:pt>
                <c:pt idx="28661">
                  <c:v>0.94871794871794801</c:v>
                </c:pt>
                <c:pt idx="28662">
                  <c:v>0.97435897435897401</c:v>
                </c:pt>
                <c:pt idx="28663">
                  <c:v>0</c:v>
                </c:pt>
                <c:pt idx="28664">
                  <c:v>0.02</c:v>
                </c:pt>
                <c:pt idx="28665">
                  <c:v>0.04</c:v>
                </c:pt>
                <c:pt idx="28666">
                  <c:v>0.06</c:v>
                </c:pt>
                <c:pt idx="28667">
                  <c:v>0.08</c:v>
                </c:pt>
                <c:pt idx="28668">
                  <c:v>0.1</c:v>
                </c:pt>
                <c:pt idx="28669">
                  <c:v>0.12</c:v>
                </c:pt>
                <c:pt idx="28670">
                  <c:v>0.14000000000000001</c:v>
                </c:pt>
                <c:pt idx="28671">
                  <c:v>0.16</c:v>
                </c:pt>
                <c:pt idx="28672">
                  <c:v>0.18</c:v>
                </c:pt>
                <c:pt idx="28673">
                  <c:v>0.2</c:v>
                </c:pt>
                <c:pt idx="28674">
                  <c:v>0.22</c:v>
                </c:pt>
                <c:pt idx="28675">
                  <c:v>0.24</c:v>
                </c:pt>
                <c:pt idx="28676">
                  <c:v>0.26</c:v>
                </c:pt>
                <c:pt idx="28677">
                  <c:v>0.28000000000000003</c:v>
                </c:pt>
                <c:pt idx="28678">
                  <c:v>0.3</c:v>
                </c:pt>
                <c:pt idx="28679">
                  <c:v>0.32</c:v>
                </c:pt>
                <c:pt idx="28680">
                  <c:v>0.34</c:v>
                </c:pt>
                <c:pt idx="28681">
                  <c:v>0.36</c:v>
                </c:pt>
                <c:pt idx="28682">
                  <c:v>0.38</c:v>
                </c:pt>
                <c:pt idx="28683">
                  <c:v>0.4</c:v>
                </c:pt>
                <c:pt idx="28684">
                  <c:v>0.42</c:v>
                </c:pt>
                <c:pt idx="28685">
                  <c:v>0.44</c:v>
                </c:pt>
                <c:pt idx="28686">
                  <c:v>0.46</c:v>
                </c:pt>
                <c:pt idx="28687">
                  <c:v>0.48</c:v>
                </c:pt>
                <c:pt idx="28688">
                  <c:v>0.5</c:v>
                </c:pt>
                <c:pt idx="28689">
                  <c:v>0.52</c:v>
                </c:pt>
                <c:pt idx="28690">
                  <c:v>0.54</c:v>
                </c:pt>
                <c:pt idx="28691">
                  <c:v>0.56000000000000005</c:v>
                </c:pt>
                <c:pt idx="28692">
                  <c:v>0.57999999999999996</c:v>
                </c:pt>
                <c:pt idx="28693">
                  <c:v>0.6</c:v>
                </c:pt>
                <c:pt idx="28694">
                  <c:v>0.62</c:v>
                </c:pt>
                <c:pt idx="28695">
                  <c:v>0.64</c:v>
                </c:pt>
                <c:pt idx="28696">
                  <c:v>0.66</c:v>
                </c:pt>
                <c:pt idx="28697">
                  <c:v>0.68</c:v>
                </c:pt>
                <c:pt idx="28698">
                  <c:v>0.7</c:v>
                </c:pt>
                <c:pt idx="28699">
                  <c:v>0.72</c:v>
                </c:pt>
                <c:pt idx="28700">
                  <c:v>0.74</c:v>
                </c:pt>
                <c:pt idx="28701">
                  <c:v>0.76</c:v>
                </c:pt>
                <c:pt idx="28702">
                  <c:v>0.78</c:v>
                </c:pt>
                <c:pt idx="28703">
                  <c:v>0.8</c:v>
                </c:pt>
                <c:pt idx="28704">
                  <c:v>0.82</c:v>
                </c:pt>
                <c:pt idx="28705">
                  <c:v>0.84</c:v>
                </c:pt>
                <c:pt idx="28706">
                  <c:v>0.86</c:v>
                </c:pt>
                <c:pt idx="28707">
                  <c:v>0.88</c:v>
                </c:pt>
                <c:pt idx="28708">
                  <c:v>0.9</c:v>
                </c:pt>
                <c:pt idx="28709">
                  <c:v>0.92</c:v>
                </c:pt>
                <c:pt idx="28710">
                  <c:v>0.94</c:v>
                </c:pt>
                <c:pt idx="28711">
                  <c:v>0.96</c:v>
                </c:pt>
                <c:pt idx="28712">
                  <c:v>0.98</c:v>
                </c:pt>
                <c:pt idx="28713">
                  <c:v>0</c:v>
                </c:pt>
                <c:pt idx="28714">
                  <c:v>2.3809523809523801E-2</c:v>
                </c:pt>
                <c:pt idx="28715">
                  <c:v>4.7619047619047603E-2</c:v>
                </c:pt>
                <c:pt idx="28716">
                  <c:v>7.1428571428571397E-2</c:v>
                </c:pt>
                <c:pt idx="28717">
                  <c:v>9.5238095238095205E-2</c:v>
                </c:pt>
                <c:pt idx="28718">
                  <c:v>0.119047619047619</c:v>
                </c:pt>
                <c:pt idx="28719">
                  <c:v>0.14285714285714199</c:v>
                </c:pt>
                <c:pt idx="28720">
                  <c:v>0.16666666666666599</c:v>
                </c:pt>
                <c:pt idx="28721">
                  <c:v>0.19047619047618999</c:v>
                </c:pt>
                <c:pt idx="28722">
                  <c:v>0.214285714285714</c:v>
                </c:pt>
                <c:pt idx="28723">
                  <c:v>0.238095238095238</c:v>
                </c:pt>
                <c:pt idx="28724">
                  <c:v>0.26190476190476097</c:v>
                </c:pt>
                <c:pt idx="28725">
                  <c:v>0.28571428571428498</c:v>
                </c:pt>
                <c:pt idx="28726">
                  <c:v>0.30952380952380898</c:v>
                </c:pt>
                <c:pt idx="28727">
                  <c:v>0.33333333333333298</c:v>
                </c:pt>
                <c:pt idx="28728">
                  <c:v>0.35714285714285698</c:v>
                </c:pt>
                <c:pt idx="28729">
                  <c:v>0.38095238095237999</c:v>
                </c:pt>
                <c:pt idx="28730">
                  <c:v>0.40476190476190399</c:v>
                </c:pt>
                <c:pt idx="28731">
                  <c:v>0.42857142857142799</c:v>
                </c:pt>
                <c:pt idx="28732">
                  <c:v>0.452380952380952</c:v>
                </c:pt>
                <c:pt idx="28733">
                  <c:v>0.476190476190476</c:v>
                </c:pt>
                <c:pt idx="28734">
                  <c:v>0.5</c:v>
                </c:pt>
                <c:pt idx="28735">
                  <c:v>0.52380952380952295</c:v>
                </c:pt>
                <c:pt idx="28736">
                  <c:v>0.54761904761904701</c:v>
                </c:pt>
                <c:pt idx="28737">
                  <c:v>0.57142857142857095</c:v>
                </c:pt>
                <c:pt idx="28738">
                  <c:v>0.59523809523809501</c:v>
                </c:pt>
                <c:pt idx="28739">
                  <c:v>0.61904761904761896</c:v>
                </c:pt>
                <c:pt idx="28740">
                  <c:v>0.64285714285714202</c:v>
                </c:pt>
                <c:pt idx="28741">
                  <c:v>0.66666666666666596</c:v>
                </c:pt>
                <c:pt idx="28742">
                  <c:v>0.69047619047619002</c:v>
                </c:pt>
                <c:pt idx="28743">
                  <c:v>0.71428571428571397</c:v>
                </c:pt>
                <c:pt idx="28744">
                  <c:v>0.73809523809523803</c:v>
                </c:pt>
                <c:pt idx="28745">
                  <c:v>0.76190476190476097</c:v>
                </c:pt>
                <c:pt idx="28746">
                  <c:v>0.78571428571428503</c:v>
                </c:pt>
                <c:pt idx="28747">
                  <c:v>0.80952380952380898</c:v>
                </c:pt>
                <c:pt idx="28748">
                  <c:v>0.83333333333333304</c:v>
                </c:pt>
                <c:pt idx="28749">
                  <c:v>0.85714285714285698</c:v>
                </c:pt>
                <c:pt idx="28750">
                  <c:v>0.88095238095238004</c:v>
                </c:pt>
                <c:pt idx="28751">
                  <c:v>0.90476190476190399</c:v>
                </c:pt>
                <c:pt idx="28752">
                  <c:v>0.92857142857142805</c:v>
                </c:pt>
                <c:pt idx="28753">
                  <c:v>0.952380952380952</c:v>
                </c:pt>
                <c:pt idx="28754">
                  <c:v>0.97619047619047605</c:v>
                </c:pt>
                <c:pt idx="28755">
                  <c:v>0</c:v>
                </c:pt>
                <c:pt idx="28756">
                  <c:v>1.4084507042253501E-2</c:v>
                </c:pt>
                <c:pt idx="28757">
                  <c:v>2.8169014084507001E-2</c:v>
                </c:pt>
                <c:pt idx="28758">
                  <c:v>4.22535211267605E-2</c:v>
                </c:pt>
                <c:pt idx="28759">
                  <c:v>5.6338028169014003E-2</c:v>
                </c:pt>
                <c:pt idx="28760">
                  <c:v>7.0422535211267595E-2</c:v>
                </c:pt>
                <c:pt idx="28761">
                  <c:v>8.4507042253521097E-2</c:v>
                </c:pt>
                <c:pt idx="28762">
                  <c:v>9.85915492957746E-2</c:v>
                </c:pt>
                <c:pt idx="28763">
                  <c:v>0.11267605633802801</c:v>
                </c:pt>
                <c:pt idx="28764">
                  <c:v>0.12676056338028099</c:v>
                </c:pt>
                <c:pt idx="28765">
                  <c:v>0.140845070422535</c:v>
                </c:pt>
                <c:pt idx="28766">
                  <c:v>0.154929577464788</c:v>
                </c:pt>
                <c:pt idx="28767">
                  <c:v>0.169014084507042</c:v>
                </c:pt>
                <c:pt idx="28768">
                  <c:v>0.183098591549295</c:v>
                </c:pt>
                <c:pt idx="28769">
                  <c:v>0.19718309859154901</c:v>
                </c:pt>
                <c:pt idx="28770">
                  <c:v>0.21126760563380201</c:v>
                </c:pt>
                <c:pt idx="28771">
                  <c:v>0.22535211267605601</c:v>
                </c:pt>
                <c:pt idx="28772">
                  <c:v>0.23943661971830901</c:v>
                </c:pt>
                <c:pt idx="28773">
                  <c:v>0.25352112676056299</c:v>
                </c:pt>
                <c:pt idx="28774">
                  <c:v>0.26760563380281599</c:v>
                </c:pt>
                <c:pt idx="28775">
                  <c:v>0.28169014084506999</c:v>
                </c:pt>
                <c:pt idx="28776">
                  <c:v>0.29577464788732299</c:v>
                </c:pt>
                <c:pt idx="28777">
                  <c:v>0.309859154929577</c:v>
                </c:pt>
                <c:pt idx="28778">
                  <c:v>0.323943661971831</c:v>
                </c:pt>
                <c:pt idx="28779">
                  <c:v>0.338028169014084</c:v>
                </c:pt>
                <c:pt idx="28780">
                  <c:v>0.352112676056338</c:v>
                </c:pt>
                <c:pt idx="28781">
                  <c:v>0.36619718309859101</c:v>
                </c:pt>
                <c:pt idx="28782">
                  <c:v>0.38028169014084501</c:v>
                </c:pt>
                <c:pt idx="28783">
                  <c:v>0.39436619718309801</c:v>
                </c:pt>
                <c:pt idx="28784">
                  <c:v>0.40845070422535201</c:v>
                </c:pt>
                <c:pt idx="28785">
                  <c:v>0.42253521126760502</c:v>
                </c:pt>
                <c:pt idx="28786">
                  <c:v>0.43661971830985902</c:v>
                </c:pt>
                <c:pt idx="28787">
                  <c:v>0.45070422535211202</c:v>
                </c:pt>
                <c:pt idx="28788">
                  <c:v>0.46478873239436602</c:v>
                </c:pt>
                <c:pt idx="28789">
                  <c:v>0.47887323943661902</c:v>
                </c:pt>
                <c:pt idx="28790">
                  <c:v>0.49295774647887303</c:v>
                </c:pt>
                <c:pt idx="28791">
                  <c:v>0.50704225352112597</c:v>
                </c:pt>
                <c:pt idx="28792">
                  <c:v>0.52112676056338003</c:v>
                </c:pt>
                <c:pt idx="28793">
                  <c:v>0.53521126760563298</c:v>
                </c:pt>
                <c:pt idx="28794">
                  <c:v>0.54929577464788704</c:v>
                </c:pt>
                <c:pt idx="28795">
                  <c:v>0.56338028169013998</c:v>
                </c:pt>
                <c:pt idx="28796">
                  <c:v>0.57746478873239404</c:v>
                </c:pt>
                <c:pt idx="28797">
                  <c:v>0.59154929577464699</c:v>
                </c:pt>
                <c:pt idx="28798">
                  <c:v>0.60563380281690105</c:v>
                </c:pt>
                <c:pt idx="28799">
                  <c:v>0.61971830985915399</c:v>
                </c:pt>
                <c:pt idx="28800">
                  <c:v>0.63380281690140805</c:v>
                </c:pt>
                <c:pt idx="28801">
                  <c:v>0.647887323943662</c:v>
                </c:pt>
                <c:pt idx="28802">
                  <c:v>0.66197183098591506</c:v>
                </c:pt>
                <c:pt idx="28803">
                  <c:v>0.676056338028169</c:v>
                </c:pt>
                <c:pt idx="28804">
                  <c:v>0.69014084507042195</c:v>
                </c:pt>
                <c:pt idx="28805">
                  <c:v>0.70422535211267601</c:v>
                </c:pt>
                <c:pt idx="28806">
                  <c:v>0.71830985915492895</c:v>
                </c:pt>
                <c:pt idx="28807">
                  <c:v>0.73239436619718301</c:v>
                </c:pt>
                <c:pt idx="28808">
                  <c:v>0.74647887323943596</c:v>
                </c:pt>
                <c:pt idx="28809">
                  <c:v>0.76056338028169002</c:v>
                </c:pt>
                <c:pt idx="28810">
                  <c:v>0.77464788732394296</c:v>
                </c:pt>
                <c:pt idx="28811">
                  <c:v>0.78873239436619702</c:v>
                </c:pt>
                <c:pt idx="28812">
                  <c:v>0.80281690140844997</c:v>
                </c:pt>
                <c:pt idx="28813">
                  <c:v>0.81690140845070403</c:v>
                </c:pt>
                <c:pt idx="28814">
                  <c:v>0.83098591549295697</c:v>
                </c:pt>
                <c:pt idx="28815">
                  <c:v>0.84507042253521103</c:v>
                </c:pt>
                <c:pt idx="28816">
                  <c:v>0.85915492957746398</c:v>
                </c:pt>
                <c:pt idx="28817">
                  <c:v>0.87323943661971803</c:v>
                </c:pt>
                <c:pt idx="28818">
                  <c:v>0.88732394366197098</c:v>
                </c:pt>
                <c:pt idx="28819">
                  <c:v>0.90140845070422504</c:v>
                </c:pt>
                <c:pt idx="28820">
                  <c:v>0.91549295774647799</c:v>
                </c:pt>
                <c:pt idx="28821">
                  <c:v>0.92957746478873204</c:v>
                </c:pt>
                <c:pt idx="28822">
                  <c:v>0.94366197183098499</c:v>
                </c:pt>
                <c:pt idx="28823">
                  <c:v>0.95774647887323905</c:v>
                </c:pt>
                <c:pt idx="28824">
                  <c:v>0.971830985915493</c:v>
                </c:pt>
                <c:pt idx="28825">
                  <c:v>0.98591549295774605</c:v>
                </c:pt>
                <c:pt idx="28826">
                  <c:v>0</c:v>
                </c:pt>
                <c:pt idx="28827">
                  <c:v>2.3255813953488299E-2</c:v>
                </c:pt>
                <c:pt idx="28828">
                  <c:v>4.6511627906976702E-2</c:v>
                </c:pt>
                <c:pt idx="28829">
                  <c:v>6.9767441860465101E-2</c:v>
                </c:pt>
                <c:pt idx="28830">
                  <c:v>9.3023255813953404E-2</c:v>
                </c:pt>
                <c:pt idx="28831">
                  <c:v>0.116279069767441</c:v>
                </c:pt>
                <c:pt idx="28832">
                  <c:v>0.13953488372093001</c:v>
                </c:pt>
                <c:pt idx="28833">
                  <c:v>0.16279069767441801</c:v>
                </c:pt>
                <c:pt idx="28834">
                  <c:v>0.186046511627906</c:v>
                </c:pt>
                <c:pt idx="28835">
                  <c:v>0.209302325581395</c:v>
                </c:pt>
                <c:pt idx="28836">
                  <c:v>0.232558139534883</c:v>
                </c:pt>
                <c:pt idx="28837">
                  <c:v>0.25581395348837199</c:v>
                </c:pt>
                <c:pt idx="28838">
                  <c:v>0.27906976744186002</c:v>
                </c:pt>
                <c:pt idx="28839">
                  <c:v>0.30232558139534799</c:v>
                </c:pt>
                <c:pt idx="28840">
                  <c:v>0.32558139534883701</c:v>
                </c:pt>
                <c:pt idx="28841">
                  <c:v>0.34883720930232498</c:v>
                </c:pt>
                <c:pt idx="28842">
                  <c:v>0.372093023255813</c:v>
                </c:pt>
                <c:pt idx="28843">
                  <c:v>0.39534883720930197</c:v>
                </c:pt>
                <c:pt idx="28844">
                  <c:v>0.41860465116279</c:v>
                </c:pt>
                <c:pt idx="28845">
                  <c:v>0.44186046511627902</c:v>
                </c:pt>
                <c:pt idx="28846">
                  <c:v>0.46511627906976699</c:v>
                </c:pt>
                <c:pt idx="28847">
                  <c:v>0.48837209302325502</c:v>
                </c:pt>
                <c:pt idx="28848">
                  <c:v>0.51162790697674398</c:v>
                </c:pt>
                <c:pt idx="28849">
                  <c:v>0.53488372093023195</c:v>
                </c:pt>
                <c:pt idx="28850">
                  <c:v>0.55813953488372003</c:v>
                </c:pt>
                <c:pt idx="28851">
                  <c:v>0.581395348837209</c:v>
                </c:pt>
                <c:pt idx="28852">
                  <c:v>0.60465116279069697</c:v>
                </c:pt>
                <c:pt idx="28853">
                  <c:v>0.62790697674418605</c:v>
                </c:pt>
                <c:pt idx="28854">
                  <c:v>0.65116279069767402</c:v>
                </c:pt>
                <c:pt idx="28855">
                  <c:v>0.67441860465116199</c:v>
                </c:pt>
                <c:pt idx="28856">
                  <c:v>0.69767441860465096</c:v>
                </c:pt>
                <c:pt idx="28857">
                  <c:v>0.72093023255813904</c:v>
                </c:pt>
                <c:pt idx="28858">
                  <c:v>0.74418604651162701</c:v>
                </c:pt>
                <c:pt idx="28859">
                  <c:v>0.76744186046511598</c:v>
                </c:pt>
                <c:pt idx="28860">
                  <c:v>0.79069767441860395</c:v>
                </c:pt>
                <c:pt idx="28861">
                  <c:v>0.81395348837209303</c:v>
                </c:pt>
                <c:pt idx="28862">
                  <c:v>0.837209302325581</c:v>
                </c:pt>
                <c:pt idx="28863">
                  <c:v>0.86046511627906896</c:v>
                </c:pt>
                <c:pt idx="28864">
                  <c:v>0.88372093023255804</c:v>
                </c:pt>
                <c:pt idx="28865">
                  <c:v>0.90697674418604601</c:v>
                </c:pt>
                <c:pt idx="28866">
                  <c:v>0.93023255813953398</c:v>
                </c:pt>
                <c:pt idx="28867">
                  <c:v>0.95348837209302295</c:v>
                </c:pt>
                <c:pt idx="28868">
                  <c:v>0.97674418604651103</c:v>
                </c:pt>
                <c:pt idx="28869">
                  <c:v>0</c:v>
                </c:pt>
                <c:pt idx="28870">
                  <c:v>1.42857142857142E-2</c:v>
                </c:pt>
                <c:pt idx="28871">
                  <c:v>2.8571428571428501E-2</c:v>
                </c:pt>
                <c:pt idx="28872">
                  <c:v>4.2857142857142802E-2</c:v>
                </c:pt>
                <c:pt idx="28873">
                  <c:v>5.7142857142857099E-2</c:v>
                </c:pt>
                <c:pt idx="28874">
                  <c:v>7.1428571428571397E-2</c:v>
                </c:pt>
                <c:pt idx="28875">
                  <c:v>8.5714285714285701E-2</c:v>
                </c:pt>
                <c:pt idx="28876">
                  <c:v>0.1</c:v>
                </c:pt>
                <c:pt idx="28877">
                  <c:v>0.114285714285714</c:v>
                </c:pt>
                <c:pt idx="28878">
                  <c:v>0.128571428571428</c:v>
                </c:pt>
                <c:pt idx="28879">
                  <c:v>0.14285714285714199</c:v>
                </c:pt>
                <c:pt idx="28880">
                  <c:v>0.157142857142857</c:v>
                </c:pt>
                <c:pt idx="28881">
                  <c:v>0.17142857142857101</c:v>
                </c:pt>
                <c:pt idx="28882">
                  <c:v>0.185714285714285</c:v>
                </c:pt>
                <c:pt idx="28883">
                  <c:v>0.2</c:v>
                </c:pt>
                <c:pt idx="28884">
                  <c:v>0.214285714285714</c:v>
                </c:pt>
                <c:pt idx="28885">
                  <c:v>0.22857142857142801</c:v>
                </c:pt>
                <c:pt idx="28886">
                  <c:v>0.24285714285714199</c:v>
                </c:pt>
                <c:pt idx="28887">
                  <c:v>0.25714285714285701</c:v>
                </c:pt>
                <c:pt idx="28888">
                  <c:v>0.27142857142857102</c:v>
                </c:pt>
                <c:pt idx="28889">
                  <c:v>0.28571428571428498</c:v>
                </c:pt>
                <c:pt idx="28890">
                  <c:v>0.3</c:v>
                </c:pt>
                <c:pt idx="28891">
                  <c:v>0.314285714285714</c:v>
                </c:pt>
                <c:pt idx="28892">
                  <c:v>0.32857142857142801</c:v>
                </c:pt>
                <c:pt idx="28893">
                  <c:v>0.34285714285714203</c:v>
                </c:pt>
                <c:pt idx="28894">
                  <c:v>0.35714285714285698</c:v>
                </c:pt>
                <c:pt idx="28895">
                  <c:v>0.371428571428571</c:v>
                </c:pt>
                <c:pt idx="28896">
                  <c:v>0.38571428571428501</c:v>
                </c:pt>
                <c:pt idx="28897">
                  <c:v>0.4</c:v>
                </c:pt>
                <c:pt idx="28898">
                  <c:v>0.41428571428571398</c:v>
                </c:pt>
                <c:pt idx="28899">
                  <c:v>0.42857142857142799</c:v>
                </c:pt>
                <c:pt idx="28900">
                  <c:v>0.44285714285714201</c:v>
                </c:pt>
                <c:pt idx="28901">
                  <c:v>0.45714285714285702</c:v>
                </c:pt>
                <c:pt idx="28902">
                  <c:v>0.47142857142857097</c:v>
                </c:pt>
                <c:pt idx="28903">
                  <c:v>0.48571428571428499</c:v>
                </c:pt>
                <c:pt idx="28904">
                  <c:v>0.5</c:v>
                </c:pt>
                <c:pt idx="28905">
                  <c:v>0.51428571428571401</c:v>
                </c:pt>
                <c:pt idx="28906">
                  <c:v>0.52857142857142803</c:v>
                </c:pt>
                <c:pt idx="28907">
                  <c:v>0.54285714285714204</c:v>
                </c:pt>
                <c:pt idx="28908">
                  <c:v>0.55714285714285705</c:v>
                </c:pt>
                <c:pt idx="28909">
                  <c:v>0.57142857142857095</c:v>
                </c:pt>
                <c:pt idx="28910">
                  <c:v>0.58571428571428497</c:v>
                </c:pt>
                <c:pt idx="28911">
                  <c:v>0.6</c:v>
                </c:pt>
                <c:pt idx="28912">
                  <c:v>0.61428571428571399</c:v>
                </c:pt>
                <c:pt idx="28913">
                  <c:v>0.628571428571428</c:v>
                </c:pt>
                <c:pt idx="28914">
                  <c:v>0.64285714285714202</c:v>
                </c:pt>
                <c:pt idx="28915">
                  <c:v>0.65714285714285703</c:v>
                </c:pt>
                <c:pt idx="28916">
                  <c:v>0.67142857142857104</c:v>
                </c:pt>
                <c:pt idx="28917">
                  <c:v>0.68571428571428505</c:v>
                </c:pt>
                <c:pt idx="28918">
                  <c:v>0.7</c:v>
                </c:pt>
                <c:pt idx="28919">
                  <c:v>0.71428571428571397</c:v>
                </c:pt>
                <c:pt idx="28920">
                  <c:v>0.72857142857142798</c:v>
                </c:pt>
                <c:pt idx="28921">
                  <c:v>0.74285714285714199</c:v>
                </c:pt>
                <c:pt idx="28922">
                  <c:v>0.75714285714285701</c:v>
                </c:pt>
                <c:pt idx="28923">
                  <c:v>0.77142857142857102</c:v>
                </c:pt>
                <c:pt idx="28924">
                  <c:v>0.78571428571428503</c:v>
                </c:pt>
                <c:pt idx="28925">
                  <c:v>0.8</c:v>
                </c:pt>
                <c:pt idx="28926">
                  <c:v>0.81428571428571395</c:v>
                </c:pt>
                <c:pt idx="28927">
                  <c:v>0.82857142857142796</c:v>
                </c:pt>
                <c:pt idx="28928">
                  <c:v>0.84285714285714197</c:v>
                </c:pt>
                <c:pt idx="28929">
                  <c:v>0.85714285714285698</c:v>
                </c:pt>
                <c:pt idx="28930">
                  <c:v>0.871428571428571</c:v>
                </c:pt>
                <c:pt idx="28931">
                  <c:v>0.88571428571428501</c:v>
                </c:pt>
                <c:pt idx="28932">
                  <c:v>0.9</c:v>
                </c:pt>
                <c:pt idx="28933">
                  <c:v>0.91428571428571404</c:v>
                </c:pt>
                <c:pt idx="28934">
                  <c:v>0.92857142857142805</c:v>
                </c:pt>
                <c:pt idx="28935">
                  <c:v>0.94285714285714195</c:v>
                </c:pt>
                <c:pt idx="28936">
                  <c:v>0.95714285714285696</c:v>
                </c:pt>
                <c:pt idx="28937">
                  <c:v>0.97142857142857097</c:v>
                </c:pt>
                <c:pt idx="28938">
                  <c:v>0.98571428571428499</c:v>
                </c:pt>
                <c:pt idx="28939">
                  <c:v>0</c:v>
                </c:pt>
                <c:pt idx="28940">
                  <c:v>0.02</c:v>
                </c:pt>
                <c:pt idx="28941">
                  <c:v>0.04</c:v>
                </c:pt>
                <c:pt idx="28942">
                  <c:v>0.06</c:v>
                </c:pt>
                <c:pt idx="28943">
                  <c:v>0.08</c:v>
                </c:pt>
                <c:pt idx="28944">
                  <c:v>0.1</c:v>
                </c:pt>
                <c:pt idx="28945">
                  <c:v>0.12</c:v>
                </c:pt>
                <c:pt idx="28946">
                  <c:v>0.14000000000000001</c:v>
                </c:pt>
                <c:pt idx="28947">
                  <c:v>0.16</c:v>
                </c:pt>
                <c:pt idx="28948">
                  <c:v>0.18</c:v>
                </c:pt>
                <c:pt idx="28949">
                  <c:v>0.2</c:v>
                </c:pt>
                <c:pt idx="28950">
                  <c:v>0.22</c:v>
                </c:pt>
                <c:pt idx="28951">
                  <c:v>0.24</c:v>
                </c:pt>
                <c:pt idx="28952">
                  <c:v>0.26</c:v>
                </c:pt>
                <c:pt idx="28953">
                  <c:v>0.28000000000000003</c:v>
                </c:pt>
                <c:pt idx="28954">
                  <c:v>0.3</c:v>
                </c:pt>
                <c:pt idx="28955">
                  <c:v>0.32</c:v>
                </c:pt>
                <c:pt idx="28956">
                  <c:v>0.34</c:v>
                </c:pt>
                <c:pt idx="28957">
                  <c:v>0.36</c:v>
                </c:pt>
                <c:pt idx="28958">
                  <c:v>0.38</c:v>
                </c:pt>
                <c:pt idx="28959">
                  <c:v>0.4</c:v>
                </c:pt>
                <c:pt idx="28960">
                  <c:v>0.42</c:v>
                </c:pt>
                <c:pt idx="28961">
                  <c:v>0.44</c:v>
                </c:pt>
                <c:pt idx="28962">
                  <c:v>0.46</c:v>
                </c:pt>
                <c:pt idx="28963">
                  <c:v>0.48</c:v>
                </c:pt>
                <c:pt idx="28964">
                  <c:v>0.5</c:v>
                </c:pt>
                <c:pt idx="28965">
                  <c:v>0.52</c:v>
                </c:pt>
                <c:pt idx="28966">
                  <c:v>0.54</c:v>
                </c:pt>
                <c:pt idx="28967">
                  <c:v>0.56000000000000005</c:v>
                </c:pt>
                <c:pt idx="28968">
                  <c:v>0.57999999999999996</c:v>
                </c:pt>
                <c:pt idx="28969">
                  <c:v>0.6</c:v>
                </c:pt>
                <c:pt idx="28970">
                  <c:v>0.62</c:v>
                </c:pt>
                <c:pt idx="28971">
                  <c:v>0.64</c:v>
                </c:pt>
                <c:pt idx="28972">
                  <c:v>0.66</c:v>
                </c:pt>
                <c:pt idx="28973">
                  <c:v>0.68</c:v>
                </c:pt>
                <c:pt idx="28974">
                  <c:v>0.7</c:v>
                </c:pt>
                <c:pt idx="28975">
                  <c:v>0.72</c:v>
                </c:pt>
                <c:pt idx="28976">
                  <c:v>0.74</c:v>
                </c:pt>
                <c:pt idx="28977">
                  <c:v>0.76</c:v>
                </c:pt>
                <c:pt idx="28978">
                  <c:v>0.78</c:v>
                </c:pt>
                <c:pt idx="28979">
                  <c:v>0.8</c:v>
                </c:pt>
                <c:pt idx="28980">
                  <c:v>0.82</c:v>
                </c:pt>
                <c:pt idx="28981">
                  <c:v>0.84</c:v>
                </c:pt>
                <c:pt idx="28982">
                  <c:v>0.86</c:v>
                </c:pt>
                <c:pt idx="28983">
                  <c:v>0.88</c:v>
                </c:pt>
                <c:pt idx="28984">
                  <c:v>0.9</c:v>
                </c:pt>
                <c:pt idx="28985">
                  <c:v>0.92</c:v>
                </c:pt>
                <c:pt idx="28986">
                  <c:v>0.94</c:v>
                </c:pt>
                <c:pt idx="28987">
                  <c:v>0.96</c:v>
                </c:pt>
                <c:pt idx="28988">
                  <c:v>0.98</c:v>
                </c:pt>
                <c:pt idx="28989">
                  <c:v>0</c:v>
                </c:pt>
                <c:pt idx="28990">
                  <c:v>6.25E-2</c:v>
                </c:pt>
                <c:pt idx="28991">
                  <c:v>0.125</c:v>
                </c:pt>
                <c:pt idx="28992">
                  <c:v>0.1875</c:v>
                </c:pt>
                <c:pt idx="28993">
                  <c:v>0.25</c:v>
                </c:pt>
                <c:pt idx="28994">
                  <c:v>0.3125</c:v>
                </c:pt>
                <c:pt idx="28995">
                  <c:v>0.375</c:v>
                </c:pt>
                <c:pt idx="28996">
                  <c:v>0.4375</c:v>
                </c:pt>
                <c:pt idx="28997">
                  <c:v>0.5</c:v>
                </c:pt>
                <c:pt idx="28998">
                  <c:v>0.5625</c:v>
                </c:pt>
                <c:pt idx="28999">
                  <c:v>0.625</c:v>
                </c:pt>
                <c:pt idx="29000">
                  <c:v>0.6875</c:v>
                </c:pt>
                <c:pt idx="29001">
                  <c:v>0.75</c:v>
                </c:pt>
                <c:pt idx="29002">
                  <c:v>0.8125</c:v>
                </c:pt>
                <c:pt idx="29003">
                  <c:v>0.875</c:v>
                </c:pt>
                <c:pt idx="29004">
                  <c:v>0.9375</c:v>
                </c:pt>
                <c:pt idx="29005">
                  <c:v>0</c:v>
                </c:pt>
                <c:pt idx="29006">
                  <c:v>8.3333333333333301E-2</c:v>
                </c:pt>
                <c:pt idx="29007">
                  <c:v>0.16666666666666599</c:v>
                </c:pt>
                <c:pt idx="29008">
                  <c:v>0.25</c:v>
                </c:pt>
                <c:pt idx="29009">
                  <c:v>0.33333333333333298</c:v>
                </c:pt>
                <c:pt idx="29010">
                  <c:v>0.41666666666666602</c:v>
                </c:pt>
                <c:pt idx="29011">
                  <c:v>0.5</c:v>
                </c:pt>
                <c:pt idx="29012">
                  <c:v>0.58333333333333304</c:v>
                </c:pt>
                <c:pt idx="29013">
                  <c:v>0.66666666666666596</c:v>
                </c:pt>
                <c:pt idx="29014">
                  <c:v>0.75</c:v>
                </c:pt>
                <c:pt idx="29015">
                  <c:v>0.83333333333333304</c:v>
                </c:pt>
                <c:pt idx="29016">
                  <c:v>0.91666666666666596</c:v>
                </c:pt>
                <c:pt idx="29017">
                  <c:v>0</c:v>
                </c:pt>
                <c:pt idx="29018">
                  <c:v>2.3809523809523801E-2</c:v>
                </c:pt>
                <c:pt idx="29019">
                  <c:v>4.7619047619047603E-2</c:v>
                </c:pt>
                <c:pt idx="29020">
                  <c:v>7.1428571428571397E-2</c:v>
                </c:pt>
                <c:pt idx="29021">
                  <c:v>9.5238095238095205E-2</c:v>
                </c:pt>
                <c:pt idx="29022">
                  <c:v>0.119047619047619</c:v>
                </c:pt>
                <c:pt idx="29023">
                  <c:v>0.14285714285714199</c:v>
                </c:pt>
                <c:pt idx="29024">
                  <c:v>0.16666666666666599</c:v>
                </c:pt>
                <c:pt idx="29025">
                  <c:v>0.19047619047618999</c:v>
                </c:pt>
                <c:pt idx="29026">
                  <c:v>0.214285714285714</c:v>
                </c:pt>
                <c:pt idx="29027">
                  <c:v>0.238095238095238</c:v>
                </c:pt>
                <c:pt idx="29028">
                  <c:v>0.26190476190476097</c:v>
                </c:pt>
                <c:pt idx="29029">
                  <c:v>0.28571428571428498</c:v>
                </c:pt>
                <c:pt idx="29030">
                  <c:v>0.30952380952380898</c:v>
                </c:pt>
                <c:pt idx="29031">
                  <c:v>0.33333333333333298</c:v>
                </c:pt>
                <c:pt idx="29032">
                  <c:v>0.35714285714285698</c:v>
                </c:pt>
                <c:pt idx="29033">
                  <c:v>0.38095238095237999</c:v>
                </c:pt>
                <c:pt idx="29034">
                  <c:v>0.40476190476190399</c:v>
                </c:pt>
                <c:pt idx="29035">
                  <c:v>0.42857142857142799</c:v>
                </c:pt>
                <c:pt idx="29036">
                  <c:v>0.452380952380952</c:v>
                </c:pt>
                <c:pt idx="29037">
                  <c:v>0.476190476190476</c:v>
                </c:pt>
                <c:pt idx="29038">
                  <c:v>0.5</c:v>
                </c:pt>
                <c:pt idx="29039">
                  <c:v>0.52380952380952295</c:v>
                </c:pt>
                <c:pt idx="29040">
                  <c:v>0.54761904761904701</c:v>
                </c:pt>
                <c:pt idx="29041">
                  <c:v>0.57142857142857095</c:v>
                </c:pt>
                <c:pt idx="29042">
                  <c:v>0.59523809523809501</c:v>
                </c:pt>
                <c:pt idx="29043">
                  <c:v>0.61904761904761896</c:v>
                </c:pt>
                <c:pt idx="29044">
                  <c:v>0.64285714285714202</c:v>
                </c:pt>
                <c:pt idx="29045">
                  <c:v>0.66666666666666596</c:v>
                </c:pt>
                <c:pt idx="29046">
                  <c:v>0.69047619047619002</c:v>
                </c:pt>
                <c:pt idx="29047">
                  <c:v>0.71428571428571397</c:v>
                </c:pt>
                <c:pt idx="29048">
                  <c:v>0.73809523809523803</c:v>
                </c:pt>
                <c:pt idx="29049">
                  <c:v>0.76190476190476097</c:v>
                </c:pt>
                <c:pt idx="29050">
                  <c:v>0.78571428571428503</c:v>
                </c:pt>
                <c:pt idx="29051">
                  <c:v>0.80952380952380898</c:v>
                </c:pt>
                <c:pt idx="29052">
                  <c:v>0.83333333333333304</c:v>
                </c:pt>
                <c:pt idx="29053">
                  <c:v>0.85714285714285698</c:v>
                </c:pt>
                <c:pt idx="29054">
                  <c:v>0.88095238095238004</c:v>
                </c:pt>
                <c:pt idx="29055">
                  <c:v>0.90476190476190399</c:v>
                </c:pt>
                <c:pt idx="29056">
                  <c:v>0.92857142857142805</c:v>
                </c:pt>
                <c:pt idx="29057">
                  <c:v>0.952380952380952</c:v>
                </c:pt>
                <c:pt idx="29058">
                  <c:v>0.97619047619047605</c:v>
                </c:pt>
                <c:pt idx="29059">
                  <c:v>0</c:v>
                </c:pt>
                <c:pt idx="29060">
                  <c:v>1.26582278481012E-2</c:v>
                </c:pt>
                <c:pt idx="29061">
                  <c:v>2.53164556962025E-2</c:v>
                </c:pt>
                <c:pt idx="29062">
                  <c:v>3.7974683544303799E-2</c:v>
                </c:pt>
                <c:pt idx="29063">
                  <c:v>5.0632911392405E-2</c:v>
                </c:pt>
                <c:pt idx="29064">
                  <c:v>6.3291139240506306E-2</c:v>
                </c:pt>
                <c:pt idx="29065">
                  <c:v>7.5949367088607597E-2</c:v>
                </c:pt>
                <c:pt idx="29066">
                  <c:v>8.8607594936708806E-2</c:v>
                </c:pt>
                <c:pt idx="29067">
                  <c:v>0.10126582278481</c:v>
                </c:pt>
                <c:pt idx="29068">
                  <c:v>0.113924050632911</c:v>
                </c:pt>
                <c:pt idx="29069">
                  <c:v>0.126582278481012</c:v>
                </c:pt>
                <c:pt idx="29070">
                  <c:v>0.139240506329113</c:v>
                </c:pt>
                <c:pt idx="29071">
                  <c:v>0.151898734177215</c:v>
                </c:pt>
                <c:pt idx="29072">
                  <c:v>0.164556962025316</c:v>
                </c:pt>
                <c:pt idx="29073">
                  <c:v>0.177215189873417</c:v>
                </c:pt>
                <c:pt idx="29074">
                  <c:v>0.189873417721519</c:v>
                </c:pt>
                <c:pt idx="29075">
                  <c:v>0.20253164556962</c:v>
                </c:pt>
                <c:pt idx="29076">
                  <c:v>0.215189873417721</c:v>
                </c:pt>
                <c:pt idx="29077">
                  <c:v>0.227848101265822</c:v>
                </c:pt>
                <c:pt idx="29078">
                  <c:v>0.240506329113924</c:v>
                </c:pt>
                <c:pt idx="29079">
                  <c:v>0.253164556962025</c:v>
                </c:pt>
                <c:pt idx="29080">
                  <c:v>0.265822784810126</c:v>
                </c:pt>
                <c:pt idx="29081">
                  <c:v>0.278481012658227</c:v>
                </c:pt>
                <c:pt idx="29082">
                  <c:v>0.291139240506329</c:v>
                </c:pt>
                <c:pt idx="29083">
                  <c:v>0.30379746835443</c:v>
                </c:pt>
                <c:pt idx="29084">
                  <c:v>0.316455696202531</c:v>
                </c:pt>
                <c:pt idx="29085">
                  <c:v>0.329113924050632</c:v>
                </c:pt>
                <c:pt idx="29086">
                  <c:v>0.341772151898734</c:v>
                </c:pt>
                <c:pt idx="29087">
                  <c:v>0.354430379746835</c:v>
                </c:pt>
                <c:pt idx="29088">
                  <c:v>0.367088607594936</c:v>
                </c:pt>
                <c:pt idx="29089">
                  <c:v>0.379746835443038</c:v>
                </c:pt>
                <c:pt idx="29090">
                  <c:v>0.392405063291139</c:v>
                </c:pt>
                <c:pt idx="29091">
                  <c:v>0.40506329113924</c:v>
                </c:pt>
                <c:pt idx="29092">
                  <c:v>0.417721518987341</c:v>
                </c:pt>
                <c:pt idx="29093">
                  <c:v>0.430379746835443</c:v>
                </c:pt>
                <c:pt idx="29094">
                  <c:v>0.443037974683544</c:v>
                </c:pt>
                <c:pt idx="29095">
                  <c:v>0.455696202531645</c:v>
                </c:pt>
                <c:pt idx="29096">
                  <c:v>0.468354430379746</c:v>
                </c:pt>
                <c:pt idx="29097">
                  <c:v>0.481012658227848</c:v>
                </c:pt>
                <c:pt idx="29098">
                  <c:v>0.493670886075949</c:v>
                </c:pt>
                <c:pt idx="29099">
                  <c:v>0.50632911392405</c:v>
                </c:pt>
                <c:pt idx="29100">
                  <c:v>0.518987341772151</c:v>
                </c:pt>
                <c:pt idx="29101">
                  <c:v>0.531645569620253</c:v>
                </c:pt>
                <c:pt idx="29102">
                  <c:v>0.544303797468354</c:v>
                </c:pt>
                <c:pt idx="29103">
                  <c:v>0.556962025316455</c:v>
                </c:pt>
                <c:pt idx="29104">
                  <c:v>0.569620253164557</c:v>
                </c:pt>
                <c:pt idx="29105">
                  <c:v>0.582278481012658</c:v>
                </c:pt>
                <c:pt idx="29106">
                  <c:v>0.594936708860759</c:v>
                </c:pt>
                <c:pt idx="29107">
                  <c:v>0.60759493670886</c:v>
                </c:pt>
                <c:pt idx="29108">
                  <c:v>0.620253164556962</c:v>
                </c:pt>
                <c:pt idx="29109">
                  <c:v>0.632911392405063</c:v>
                </c:pt>
                <c:pt idx="29110">
                  <c:v>0.645569620253164</c:v>
                </c:pt>
                <c:pt idx="29111">
                  <c:v>0.658227848101265</c:v>
                </c:pt>
                <c:pt idx="29112">
                  <c:v>0.670886075949367</c:v>
                </c:pt>
                <c:pt idx="29113">
                  <c:v>0.683544303797468</c:v>
                </c:pt>
                <c:pt idx="29114">
                  <c:v>0.696202531645569</c:v>
                </c:pt>
                <c:pt idx="29115">
                  <c:v>0.70886075949367</c:v>
                </c:pt>
                <c:pt idx="29116">
                  <c:v>0.721518987341772</c:v>
                </c:pt>
                <c:pt idx="29117">
                  <c:v>0.734177215189873</c:v>
                </c:pt>
                <c:pt idx="29118">
                  <c:v>0.746835443037974</c:v>
                </c:pt>
                <c:pt idx="29119">
                  <c:v>0.759493670886076</c:v>
                </c:pt>
                <c:pt idx="29120">
                  <c:v>0.772151898734177</c:v>
                </c:pt>
                <c:pt idx="29121">
                  <c:v>0.784810126582278</c:v>
                </c:pt>
                <c:pt idx="29122">
                  <c:v>0.797468354430379</c:v>
                </c:pt>
                <c:pt idx="29123">
                  <c:v>0.810126582278481</c:v>
                </c:pt>
                <c:pt idx="29124">
                  <c:v>0.822784810126582</c:v>
                </c:pt>
                <c:pt idx="29125">
                  <c:v>0.835443037974683</c:v>
                </c:pt>
                <c:pt idx="29126">
                  <c:v>0.848101265822784</c:v>
                </c:pt>
                <c:pt idx="29127">
                  <c:v>0.860759493670886</c:v>
                </c:pt>
                <c:pt idx="29128">
                  <c:v>0.873417721518987</c:v>
                </c:pt>
                <c:pt idx="29129">
                  <c:v>0.886075949367088</c:v>
                </c:pt>
                <c:pt idx="29130">
                  <c:v>0.898734177215189</c:v>
                </c:pt>
                <c:pt idx="29131">
                  <c:v>0.911392405063291</c:v>
                </c:pt>
                <c:pt idx="29132">
                  <c:v>0.924050632911392</c:v>
                </c:pt>
                <c:pt idx="29133">
                  <c:v>0.936708860759493</c:v>
                </c:pt>
                <c:pt idx="29134">
                  <c:v>0.949367088607594</c:v>
                </c:pt>
                <c:pt idx="29135">
                  <c:v>0.962025316455696</c:v>
                </c:pt>
                <c:pt idx="29136">
                  <c:v>0.974683544303797</c:v>
                </c:pt>
                <c:pt idx="29137">
                  <c:v>0.987341772151898</c:v>
                </c:pt>
                <c:pt idx="29138">
                  <c:v>0</c:v>
                </c:pt>
                <c:pt idx="29139">
                  <c:v>2.04081632653061E-2</c:v>
                </c:pt>
                <c:pt idx="29140">
                  <c:v>4.08163265306122E-2</c:v>
                </c:pt>
                <c:pt idx="29141">
                  <c:v>6.1224489795918297E-2</c:v>
                </c:pt>
                <c:pt idx="29142">
                  <c:v>8.16326530612244E-2</c:v>
                </c:pt>
                <c:pt idx="29143">
                  <c:v>0.10204081632653</c:v>
                </c:pt>
                <c:pt idx="29144">
                  <c:v>0.122448979591836</c:v>
                </c:pt>
                <c:pt idx="29145">
                  <c:v>0.14285714285714199</c:v>
                </c:pt>
                <c:pt idx="29146">
                  <c:v>0.163265306122448</c:v>
                </c:pt>
                <c:pt idx="29147">
                  <c:v>0.183673469387755</c:v>
                </c:pt>
                <c:pt idx="29148">
                  <c:v>0.20408163265306101</c:v>
                </c:pt>
                <c:pt idx="29149">
                  <c:v>0.22448979591836701</c:v>
                </c:pt>
                <c:pt idx="29150">
                  <c:v>0.24489795918367299</c:v>
                </c:pt>
                <c:pt idx="29151">
                  <c:v>0.265306122448979</c:v>
                </c:pt>
                <c:pt idx="29152">
                  <c:v>0.28571428571428498</c:v>
                </c:pt>
                <c:pt idx="29153">
                  <c:v>0.30612244897959101</c:v>
                </c:pt>
                <c:pt idx="29154">
                  <c:v>0.32653061224489699</c:v>
                </c:pt>
                <c:pt idx="29155">
                  <c:v>0.34693877551020402</c:v>
                </c:pt>
                <c:pt idx="29156">
                  <c:v>0.36734693877551</c:v>
                </c:pt>
                <c:pt idx="29157">
                  <c:v>0.38775510204081598</c:v>
                </c:pt>
                <c:pt idx="29158">
                  <c:v>0.40816326530612201</c:v>
                </c:pt>
                <c:pt idx="29159">
                  <c:v>0.42857142857142799</c:v>
                </c:pt>
                <c:pt idx="29160">
                  <c:v>0.44897959183673403</c:v>
                </c:pt>
                <c:pt idx="29161">
                  <c:v>0.46938775510204001</c:v>
                </c:pt>
                <c:pt idx="29162">
                  <c:v>0.48979591836734598</c:v>
                </c:pt>
                <c:pt idx="29163">
                  <c:v>0.51020408163265296</c:v>
                </c:pt>
                <c:pt idx="29164">
                  <c:v>0.530612244897959</c:v>
                </c:pt>
                <c:pt idx="29165">
                  <c:v>0.55102040816326503</c:v>
                </c:pt>
                <c:pt idx="29166">
                  <c:v>0.57142857142857095</c:v>
                </c:pt>
                <c:pt idx="29167">
                  <c:v>0.59183673469387699</c:v>
                </c:pt>
                <c:pt idx="29168">
                  <c:v>0.61224489795918302</c:v>
                </c:pt>
                <c:pt idx="29169">
                  <c:v>0.63265306122448906</c:v>
                </c:pt>
                <c:pt idx="29170">
                  <c:v>0.65306122448979498</c:v>
                </c:pt>
                <c:pt idx="29171">
                  <c:v>0.67346938775510201</c:v>
                </c:pt>
                <c:pt idx="29172">
                  <c:v>0.69387755102040805</c:v>
                </c:pt>
                <c:pt idx="29173">
                  <c:v>0.71428571428571397</c:v>
                </c:pt>
                <c:pt idx="29174">
                  <c:v>0.73469387755102</c:v>
                </c:pt>
                <c:pt idx="29175">
                  <c:v>0.75510204081632604</c:v>
                </c:pt>
                <c:pt idx="29176">
                  <c:v>0.77551020408163196</c:v>
                </c:pt>
                <c:pt idx="29177">
                  <c:v>0.79591836734693799</c:v>
                </c:pt>
                <c:pt idx="29178">
                  <c:v>0.81632653061224403</c:v>
                </c:pt>
                <c:pt idx="29179">
                  <c:v>0.83673469387755095</c:v>
                </c:pt>
                <c:pt idx="29180">
                  <c:v>0.85714285714285698</c:v>
                </c:pt>
                <c:pt idx="29181">
                  <c:v>0.87755102040816302</c:v>
                </c:pt>
                <c:pt idx="29182">
                  <c:v>0.89795918367346905</c:v>
                </c:pt>
                <c:pt idx="29183">
                  <c:v>0.91836734693877498</c:v>
                </c:pt>
                <c:pt idx="29184">
                  <c:v>0.93877551020408101</c:v>
                </c:pt>
                <c:pt idx="29185">
                  <c:v>0.95918367346938704</c:v>
                </c:pt>
                <c:pt idx="29186">
                  <c:v>0.97959183673469297</c:v>
                </c:pt>
                <c:pt idx="29187">
                  <c:v>0</c:v>
                </c:pt>
                <c:pt idx="29188">
                  <c:v>7.7519379844961196E-3</c:v>
                </c:pt>
                <c:pt idx="29189">
                  <c:v>1.5503875968992199E-2</c:v>
                </c:pt>
                <c:pt idx="29190">
                  <c:v>2.3255813953488299E-2</c:v>
                </c:pt>
                <c:pt idx="29191">
                  <c:v>3.1007751937984399E-2</c:v>
                </c:pt>
                <c:pt idx="29192">
                  <c:v>3.8759689922480599E-2</c:v>
                </c:pt>
                <c:pt idx="29193">
                  <c:v>4.6511627906976702E-2</c:v>
                </c:pt>
                <c:pt idx="29194">
                  <c:v>5.4263565891472798E-2</c:v>
                </c:pt>
                <c:pt idx="29195">
                  <c:v>6.2015503875968901E-2</c:v>
                </c:pt>
                <c:pt idx="29196">
                  <c:v>6.9767441860465101E-2</c:v>
                </c:pt>
                <c:pt idx="29197">
                  <c:v>7.7519379844961198E-2</c:v>
                </c:pt>
                <c:pt idx="29198">
                  <c:v>8.5271317829457294E-2</c:v>
                </c:pt>
                <c:pt idx="29199">
                  <c:v>9.3023255813953404E-2</c:v>
                </c:pt>
                <c:pt idx="29200">
                  <c:v>0.100775193798449</c:v>
                </c:pt>
                <c:pt idx="29201">
                  <c:v>0.108527131782945</c:v>
                </c:pt>
                <c:pt idx="29202">
                  <c:v>0.116279069767441</c:v>
                </c:pt>
                <c:pt idx="29203">
                  <c:v>0.124031007751937</c:v>
                </c:pt>
                <c:pt idx="29204">
                  <c:v>0.13178294573643401</c:v>
                </c:pt>
                <c:pt idx="29205">
                  <c:v>0.13953488372093001</c:v>
                </c:pt>
                <c:pt idx="29206">
                  <c:v>0.14728682170542601</c:v>
                </c:pt>
                <c:pt idx="29207">
                  <c:v>0.15503875968992201</c:v>
                </c:pt>
                <c:pt idx="29208">
                  <c:v>0.16279069767441801</c:v>
                </c:pt>
                <c:pt idx="29209">
                  <c:v>0.170542635658914</c:v>
                </c:pt>
                <c:pt idx="29210">
                  <c:v>0.17829457364341</c:v>
                </c:pt>
                <c:pt idx="29211">
                  <c:v>0.186046511627906</c:v>
                </c:pt>
                <c:pt idx="29212">
                  <c:v>0.193798449612403</c:v>
                </c:pt>
                <c:pt idx="29213">
                  <c:v>0.201550387596899</c:v>
                </c:pt>
                <c:pt idx="29214">
                  <c:v>0.209302325581395</c:v>
                </c:pt>
                <c:pt idx="29215">
                  <c:v>0.217054263565891</c:v>
                </c:pt>
                <c:pt idx="29216">
                  <c:v>0.224806201550387</c:v>
                </c:pt>
                <c:pt idx="29217">
                  <c:v>0.232558139534883</c:v>
                </c:pt>
                <c:pt idx="29218">
                  <c:v>0.240310077519379</c:v>
                </c:pt>
                <c:pt idx="29219">
                  <c:v>0.24806201550387499</c:v>
                </c:pt>
                <c:pt idx="29220">
                  <c:v>0.25581395348837199</c:v>
                </c:pt>
                <c:pt idx="29221">
                  <c:v>0.26356589147286802</c:v>
                </c:pt>
                <c:pt idx="29222">
                  <c:v>0.27131782945736399</c:v>
                </c:pt>
                <c:pt idx="29223">
                  <c:v>0.27906976744186002</c:v>
                </c:pt>
                <c:pt idx="29224">
                  <c:v>0.28682170542635599</c:v>
                </c:pt>
                <c:pt idx="29225">
                  <c:v>0.29457364341085202</c:v>
                </c:pt>
                <c:pt idx="29226">
                  <c:v>0.30232558139534799</c:v>
                </c:pt>
                <c:pt idx="29227">
                  <c:v>0.31007751937984401</c:v>
                </c:pt>
                <c:pt idx="29228">
                  <c:v>0.31782945736434098</c:v>
                </c:pt>
                <c:pt idx="29229">
                  <c:v>0.32558139534883701</c:v>
                </c:pt>
                <c:pt idx="29230">
                  <c:v>0.33333333333333298</c:v>
                </c:pt>
                <c:pt idx="29231">
                  <c:v>0.34108527131782901</c:v>
                </c:pt>
                <c:pt idx="29232">
                  <c:v>0.34883720930232498</c:v>
                </c:pt>
                <c:pt idx="29233">
                  <c:v>0.35658914728682101</c:v>
                </c:pt>
                <c:pt idx="29234">
                  <c:v>0.36434108527131698</c:v>
                </c:pt>
                <c:pt idx="29235">
                  <c:v>0.372093023255813</c:v>
                </c:pt>
                <c:pt idx="29236">
                  <c:v>0.37984496124030998</c:v>
                </c:pt>
                <c:pt idx="29237">
                  <c:v>0.387596899224806</c:v>
                </c:pt>
                <c:pt idx="29238">
                  <c:v>0.39534883720930197</c:v>
                </c:pt>
                <c:pt idx="29239">
                  <c:v>0.403100775193798</c:v>
                </c:pt>
                <c:pt idx="29240">
                  <c:v>0.41085271317829403</c:v>
                </c:pt>
                <c:pt idx="29241">
                  <c:v>0.41860465116279</c:v>
                </c:pt>
                <c:pt idx="29242">
                  <c:v>0.42635658914728602</c:v>
                </c:pt>
                <c:pt idx="29243">
                  <c:v>0.434108527131782</c:v>
                </c:pt>
                <c:pt idx="29244">
                  <c:v>0.44186046511627902</c:v>
                </c:pt>
                <c:pt idx="29245">
                  <c:v>0.44961240310077499</c:v>
                </c:pt>
                <c:pt idx="29246">
                  <c:v>0.45736434108527102</c:v>
                </c:pt>
                <c:pt idx="29247">
                  <c:v>0.46511627906976699</c:v>
                </c:pt>
                <c:pt idx="29248">
                  <c:v>0.47286821705426302</c:v>
                </c:pt>
                <c:pt idx="29249">
                  <c:v>0.48062015503875899</c:v>
                </c:pt>
                <c:pt idx="29250">
                  <c:v>0.48837209302325502</c:v>
                </c:pt>
                <c:pt idx="29251">
                  <c:v>0.49612403100775099</c:v>
                </c:pt>
                <c:pt idx="29252">
                  <c:v>0.50387596899224796</c:v>
                </c:pt>
                <c:pt idx="29253">
                  <c:v>0.51162790697674398</c:v>
                </c:pt>
                <c:pt idx="29254">
                  <c:v>0.51937984496124001</c:v>
                </c:pt>
                <c:pt idx="29255">
                  <c:v>0.52713178294573604</c:v>
                </c:pt>
                <c:pt idx="29256">
                  <c:v>0.53488372093023195</c:v>
                </c:pt>
                <c:pt idx="29257">
                  <c:v>0.54263565891472798</c:v>
                </c:pt>
                <c:pt idx="29258">
                  <c:v>0.55038759689922401</c:v>
                </c:pt>
                <c:pt idx="29259">
                  <c:v>0.55813953488372003</c:v>
                </c:pt>
                <c:pt idx="29260">
                  <c:v>0.56589147286821695</c:v>
                </c:pt>
                <c:pt idx="29261">
                  <c:v>0.57364341085271298</c:v>
                </c:pt>
                <c:pt idx="29262">
                  <c:v>0.581395348837209</c:v>
                </c:pt>
                <c:pt idx="29263">
                  <c:v>0.58914728682170503</c:v>
                </c:pt>
                <c:pt idx="29264">
                  <c:v>0.59689922480620095</c:v>
                </c:pt>
                <c:pt idx="29265">
                  <c:v>0.60465116279069697</c:v>
                </c:pt>
                <c:pt idx="29266">
                  <c:v>0.612403100775193</c:v>
                </c:pt>
                <c:pt idx="29267">
                  <c:v>0.62015503875968903</c:v>
                </c:pt>
                <c:pt idx="29268">
                  <c:v>0.62790697674418605</c:v>
                </c:pt>
                <c:pt idx="29269">
                  <c:v>0.63565891472868197</c:v>
                </c:pt>
                <c:pt idx="29270">
                  <c:v>0.64341085271317799</c:v>
                </c:pt>
                <c:pt idx="29271">
                  <c:v>0.65116279069767402</c:v>
                </c:pt>
                <c:pt idx="29272">
                  <c:v>0.65891472868217005</c:v>
                </c:pt>
                <c:pt idx="29273">
                  <c:v>0.66666666666666596</c:v>
                </c:pt>
                <c:pt idx="29274">
                  <c:v>0.67441860465116199</c:v>
                </c:pt>
                <c:pt idx="29275">
                  <c:v>0.68217054263565802</c:v>
                </c:pt>
                <c:pt idx="29276">
                  <c:v>0.68992248062015504</c:v>
                </c:pt>
                <c:pt idx="29277">
                  <c:v>0.69767441860465096</c:v>
                </c:pt>
                <c:pt idx="29278">
                  <c:v>0.70542635658914699</c:v>
                </c:pt>
                <c:pt idx="29279">
                  <c:v>0.71317829457364301</c:v>
                </c:pt>
                <c:pt idx="29280">
                  <c:v>0.72093023255813904</c:v>
                </c:pt>
                <c:pt idx="29281">
                  <c:v>0.72868217054263495</c:v>
                </c:pt>
                <c:pt idx="29282">
                  <c:v>0.73643410852713098</c:v>
                </c:pt>
                <c:pt idx="29283">
                  <c:v>0.74418604651162701</c:v>
                </c:pt>
                <c:pt idx="29284">
                  <c:v>0.75193798449612403</c:v>
                </c:pt>
                <c:pt idx="29285">
                  <c:v>0.75968992248061995</c:v>
                </c:pt>
                <c:pt idx="29286">
                  <c:v>0.76744186046511598</c:v>
                </c:pt>
                <c:pt idx="29287">
                  <c:v>0.775193798449612</c:v>
                </c:pt>
                <c:pt idx="29288">
                  <c:v>0.78294573643410803</c:v>
                </c:pt>
                <c:pt idx="29289">
                  <c:v>0.79069767441860395</c:v>
                </c:pt>
                <c:pt idx="29290">
                  <c:v>0.79844961240309997</c:v>
                </c:pt>
                <c:pt idx="29291">
                  <c:v>0.806201550387596</c:v>
                </c:pt>
                <c:pt idx="29292">
                  <c:v>0.81395348837209303</c:v>
                </c:pt>
                <c:pt idx="29293">
                  <c:v>0.82170542635658905</c:v>
                </c:pt>
                <c:pt idx="29294">
                  <c:v>0.82945736434108497</c:v>
                </c:pt>
                <c:pt idx="29295">
                  <c:v>0.837209302325581</c:v>
                </c:pt>
                <c:pt idx="29296">
                  <c:v>0.84496124031007702</c:v>
                </c:pt>
                <c:pt idx="29297">
                  <c:v>0.85271317829457305</c:v>
                </c:pt>
                <c:pt idx="29298">
                  <c:v>0.86046511627906896</c:v>
                </c:pt>
                <c:pt idx="29299">
                  <c:v>0.86821705426356499</c:v>
                </c:pt>
                <c:pt idx="29300">
                  <c:v>0.87596899224806202</c:v>
                </c:pt>
                <c:pt idx="29301">
                  <c:v>0.88372093023255804</c:v>
                </c:pt>
                <c:pt idx="29302">
                  <c:v>0.89147286821705396</c:v>
                </c:pt>
                <c:pt idx="29303">
                  <c:v>0.89922480620154999</c:v>
                </c:pt>
                <c:pt idx="29304">
                  <c:v>0.90697674418604601</c:v>
                </c:pt>
                <c:pt idx="29305">
                  <c:v>0.91472868217054204</c:v>
                </c:pt>
                <c:pt idx="29306">
                  <c:v>0.92248062015503796</c:v>
                </c:pt>
                <c:pt idx="29307">
                  <c:v>0.93023255813953398</c:v>
                </c:pt>
                <c:pt idx="29308">
                  <c:v>0.93798449612403101</c:v>
                </c:pt>
                <c:pt idx="29309">
                  <c:v>0.94573643410852704</c:v>
                </c:pt>
                <c:pt idx="29310">
                  <c:v>0.95348837209302295</c:v>
                </c:pt>
                <c:pt idx="29311">
                  <c:v>0.96124031007751898</c:v>
                </c:pt>
                <c:pt idx="29312">
                  <c:v>0.968992248062015</c:v>
                </c:pt>
                <c:pt idx="29313">
                  <c:v>0.97674418604651103</c:v>
                </c:pt>
                <c:pt idx="29314">
                  <c:v>0.98449612403100695</c:v>
                </c:pt>
                <c:pt idx="29315">
                  <c:v>0.99224806201550297</c:v>
                </c:pt>
                <c:pt idx="29316">
                  <c:v>0</c:v>
                </c:pt>
                <c:pt idx="29317">
                  <c:v>2.1276595744680799E-2</c:v>
                </c:pt>
                <c:pt idx="29318">
                  <c:v>4.2553191489361701E-2</c:v>
                </c:pt>
                <c:pt idx="29319">
                  <c:v>6.3829787234042507E-2</c:v>
                </c:pt>
                <c:pt idx="29320">
                  <c:v>8.5106382978723402E-2</c:v>
                </c:pt>
                <c:pt idx="29321">
                  <c:v>0.10638297872340401</c:v>
                </c:pt>
                <c:pt idx="29322">
                  <c:v>0.12765957446808501</c:v>
                </c:pt>
                <c:pt idx="29323">
                  <c:v>0.14893617021276501</c:v>
                </c:pt>
                <c:pt idx="29324">
                  <c:v>0.170212765957446</c:v>
                </c:pt>
                <c:pt idx="29325">
                  <c:v>0.19148936170212699</c:v>
                </c:pt>
                <c:pt idx="29326">
                  <c:v>0.21276595744680801</c:v>
                </c:pt>
                <c:pt idx="29327">
                  <c:v>0.23404255319148901</c:v>
                </c:pt>
                <c:pt idx="29328">
                  <c:v>0.25531914893617003</c:v>
                </c:pt>
                <c:pt idx="29329">
                  <c:v>0.27659574468085102</c:v>
                </c:pt>
                <c:pt idx="29330">
                  <c:v>0.29787234042553101</c:v>
                </c:pt>
                <c:pt idx="29331">
                  <c:v>0.31914893617021201</c:v>
                </c:pt>
                <c:pt idx="29332">
                  <c:v>0.340425531914893</c:v>
                </c:pt>
                <c:pt idx="29333">
                  <c:v>0.36170212765957399</c:v>
                </c:pt>
                <c:pt idx="29334">
                  <c:v>0.38297872340425498</c:v>
                </c:pt>
                <c:pt idx="29335">
                  <c:v>0.40425531914893598</c:v>
                </c:pt>
                <c:pt idx="29336">
                  <c:v>0.42553191489361702</c:v>
                </c:pt>
                <c:pt idx="29337">
                  <c:v>0.44680851063829702</c:v>
                </c:pt>
                <c:pt idx="29338">
                  <c:v>0.46808510638297801</c:v>
                </c:pt>
                <c:pt idx="29339">
                  <c:v>0.489361702127659</c:v>
                </c:pt>
                <c:pt idx="29340">
                  <c:v>0.51063829787234005</c:v>
                </c:pt>
                <c:pt idx="29341">
                  <c:v>0.53191489361702105</c:v>
                </c:pt>
                <c:pt idx="29342">
                  <c:v>0.55319148936170204</c:v>
                </c:pt>
                <c:pt idx="29343">
                  <c:v>0.57446808510638303</c:v>
                </c:pt>
                <c:pt idx="29344">
                  <c:v>0.59574468085106302</c:v>
                </c:pt>
                <c:pt idx="29345">
                  <c:v>0.61702127659574402</c:v>
                </c:pt>
                <c:pt idx="29346">
                  <c:v>0.63829787234042501</c:v>
                </c:pt>
                <c:pt idx="29347">
                  <c:v>0.659574468085106</c:v>
                </c:pt>
                <c:pt idx="29348">
                  <c:v>0.680851063829787</c:v>
                </c:pt>
                <c:pt idx="29349">
                  <c:v>0.70212765957446799</c:v>
                </c:pt>
                <c:pt idx="29350">
                  <c:v>0.72340425531914898</c:v>
                </c:pt>
                <c:pt idx="29351">
                  <c:v>0.74468085106382897</c:v>
                </c:pt>
                <c:pt idx="29352">
                  <c:v>0.76595744680850997</c:v>
                </c:pt>
                <c:pt idx="29353">
                  <c:v>0.78723404255319096</c:v>
                </c:pt>
                <c:pt idx="29354">
                  <c:v>0.80851063829787195</c:v>
                </c:pt>
                <c:pt idx="29355">
                  <c:v>0.82978723404255295</c:v>
                </c:pt>
                <c:pt idx="29356">
                  <c:v>0.85106382978723405</c:v>
                </c:pt>
                <c:pt idx="29357">
                  <c:v>0.87234042553191404</c:v>
                </c:pt>
                <c:pt idx="29358">
                  <c:v>0.89361702127659504</c:v>
                </c:pt>
                <c:pt idx="29359">
                  <c:v>0.91489361702127603</c:v>
                </c:pt>
                <c:pt idx="29360">
                  <c:v>0.93617021276595702</c:v>
                </c:pt>
                <c:pt idx="29361">
                  <c:v>0.95744680851063801</c:v>
                </c:pt>
                <c:pt idx="29362">
                  <c:v>0.97872340425531901</c:v>
                </c:pt>
                <c:pt idx="29363">
                  <c:v>0</c:v>
                </c:pt>
                <c:pt idx="29364">
                  <c:v>1.2820512820512799E-2</c:v>
                </c:pt>
                <c:pt idx="29365">
                  <c:v>2.5641025641025599E-2</c:v>
                </c:pt>
                <c:pt idx="29366">
                  <c:v>3.8461538461538401E-2</c:v>
                </c:pt>
                <c:pt idx="29367">
                  <c:v>5.1282051282051197E-2</c:v>
                </c:pt>
                <c:pt idx="29368">
                  <c:v>6.4102564102564097E-2</c:v>
                </c:pt>
                <c:pt idx="29369">
                  <c:v>7.69230769230769E-2</c:v>
                </c:pt>
                <c:pt idx="29370">
                  <c:v>8.9743589743589702E-2</c:v>
                </c:pt>
                <c:pt idx="29371">
                  <c:v>0.10256410256410201</c:v>
                </c:pt>
                <c:pt idx="29372">
                  <c:v>0.115384615384615</c:v>
                </c:pt>
                <c:pt idx="29373">
                  <c:v>0.128205128205128</c:v>
                </c:pt>
                <c:pt idx="29374">
                  <c:v>0.141025641025641</c:v>
                </c:pt>
                <c:pt idx="29375">
                  <c:v>0.15384615384615299</c:v>
                </c:pt>
                <c:pt idx="29376">
                  <c:v>0.16666666666666599</c:v>
                </c:pt>
                <c:pt idx="29377">
                  <c:v>0.17948717948717899</c:v>
                </c:pt>
                <c:pt idx="29378">
                  <c:v>0.19230769230769201</c:v>
                </c:pt>
                <c:pt idx="29379">
                  <c:v>0.20512820512820501</c:v>
                </c:pt>
                <c:pt idx="29380">
                  <c:v>0.21794871794871701</c:v>
                </c:pt>
                <c:pt idx="29381">
                  <c:v>0.23076923076923</c:v>
                </c:pt>
                <c:pt idx="29382">
                  <c:v>0.243589743589743</c:v>
                </c:pt>
                <c:pt idx="29383">
                  <c:v>0.256410256410256</c:v>
                </c:pt>
                <c:pt idx="29384">
                  <c:v>0.269230769230769</c:v>
                </c:pt>
                <c:pt idx="29385">
                  <c:v>0.28205128205128199</c:v>
                </c:pt>
                <c:pt idx="29386">
                  <c:v>0.29487179487179399</c:v>
                </c:pt>
                <c:pt idx="29387">
                  <c:v>0.30769230769230699</c:v>
                </c:pt>
                <c:pt idx="29388">
                  <c:v>0.32051282051281998</c:v>
                </c:pt>
                <c:pt idx="29389">
                  <c:v>0.33333333333333298</c:v>
                </c:pt>
                <c:pt idx="29390">
                  <c:v>0.34615384615384598</c:v>
                </c:pt>
                <c:pt idx="29391">
                  <c:v>0.35897435897435898</c:v>
                </c:pt>
                <c:pt idx="29392">
                  <c:v>0.37179487179487097</c:v>
                </c:pt>
                <c:pt idx="29393">
                  <c:v>0.38461538461538403</c:v>
                </c:pt>
                <c:pt idx="29394">
                  <c:v>0.39743589743589702</c:v>
                </c:pt>
                <c:pt idx="29395">
                  <c:v>0.41025641025641002</c:v>
                </c:pt>
                <c:pt idx="29396">
                  <c:v>0.42307692307692302</c:v>
                </c:pt>
                <c:pt idx="29397">
                  <c:v>0.43589743589743501</c:v>
                </c:pt>
                <c:pt idx="29398">
                  <c:v>0.44871794871794801</c:v>
                </c:pt>
                <c:pt idx="29399">
                  <c:v>0.46153846153846101</c:v>
                </c:pt>
                <c:pt idx="29400">
                  <c:v>0.47435897435897401</c:v>
                </c:pt>
                <c:pt idx="29401">
                  <c:v>0.487179487179487</c:v>
                </c:pt>
                <c:pt idx="29402">
                  <c:v>0.5</c:v>
                </c:pt>
                <c:pt idx="29403">
                  <c:v>0.512820512820512</c:v>
                </c:pt>
                <c:pt idx="29404">
                  <c:v>0.52564102564102499</c:v>
                </c:pt>
                <c:pt idx="29405">
                  <c:v>0.53846153846153799</c:v>
                </c:pt>
                <c:pt idx="29406">
                  <c:v>0.55128205128205099</c:v>
                </c:pt>
                <c:pt idx="29407">
                  <c:v>0.56410256410256399</c:v>
                </c:pt>
                <c:pt idx="29408">
                  <c:v>0.57692307692307598</c:v>
                </c:pt>
                <c:pt idx="29409">
                  <c:v>0.58974358974358898</c:v>
                </c:pt>
                <c:pt idx="29410">
                  <c:v>0.60256410256410198</c:v>
                </c:pt>
                <c:pt idx="29411">
                  <c:v>0.61538461538461497</c:v>
                </c:pt>
                <c:pt idx="29412">
                  <c:v>0.62820512820512797</c:v>
                </c:pt>
                <c:pt idx="29413">
                  <c:v>0.64102564102564097</c:v>
                </c:pt>
                <c:pt idx="29414">
                  <c:v>0.65384615384615297</c:v>
                </c:pt>
                <c:pt idx="29415">
                  <c:v>0.66666666666666596</c:v>
                </c:pt>
                <c:pt idx="29416">
                  <c:v>0.67948717948717896</c:v>
                </c:pt>
                <c:pt idx="29417">
                  <c:v>0.69230769230769196</c:v>
                </c:pt>
                <c:pt idx="29418">
                  <c:v>0.70512820512820495</c:v>
                </c:pt>
                <c:pt idx="29419">
                  <c:v>0.71794871794871795</c:v>
                </c:pt>
                <c:pt idx="29420">
                  <c:v>0.73076923076922995</c:v>
                </c:pt>
                <c:pt idx="29421">
                  <c:v>0.74358974358974295</c:v>
                </c:pt>
                <c:pt idx="29422">
                  <c:v>0.75641025641025605</c:v>
                </c:pt>
                <c:pt idx="29423">
                  <c:v>0.76923076923076905</c:v>
                </c:pt>
                <c:pt idx="29424">
                  <c:v>0.78205128205128205</c:v>
                </c:pt>
                <c:pt idx="29425">
                  <c:v>0.79487179487179405</c:v>
                </c:pt>
                <c:pt idx="29426">
                  <c:v>0.80769230769230704</c:v>
                </c:pt>
                <c:pt idx="29427">
                  <c:v>0.82051282051282004</c:v>
                </c:pt>
                <c:pt idx="29428">
                  <c:v>0.83333333333333304</c:v>
                </c:pt>
                <c:pt idx="29429">
                  <c:v>0.84615384615384603</c:v>
                </c:pt>
                <c:pt idx="29430">
                  <c:v>0.85897435897435803</c:v>
                </c:pt>
                <c:pt idx="29431">
                  <c:v>0.87179487179487103</c:v>
                </c:pt>
                <c:pt idx="29432">
                  <c:v>0.88461538461538403</c:v>
                </c:pt>
                <c:pt idx="29433">
                  <c:v>0.89743589743589702</c:v>
                </c:pt>
                <c:pt idx="29434">
                  <c:v>0.91025641025641002</c:v>
                </c:pt>
                <c:pt idx="29435">
                  <c:v>0.92307692307692302</c:v>
                </c:pt>
                <c:pt idx="29436">
                  <c:v>0.93589743589743501</c:v>
                </c:pt>
                <c:pt idx="29437">
                  <c:v>0.94871794871794801</c:v>
                </c:pt>
                <c:pt idx="29438">
                  <c:v>0.96153846153846101</c:v>
                </c:pt>
                <c:pt idx="29439">
                  <c:v>0.97435897435897401</c:v>
                </c:pt>
                <c:pt idx="29440">
                  <c:v>0.987179487179487</c:v>
                </c:pt>
                <c:pt idx="29441">
                  <c:v>0</c:v>
                </c:pt>
                <c:pt idx="29442">
                  <c:v>1.35135135135135E-2</c:v>
                </c:pt>
                <c:pt idx="29443">
                  <c:v>2.7027027027027001E-2</c:v>
                </c:pt>
                <c:pt idx="29444">
                  <c:v>4.0540540540540501E-2</c:v>
                </c:pt>
                <c:pt idx="29445">
                  <c:v>5.4054054054054002E-2</c:v>
                </c:pt>
                <c:pt idx="29446">
                  <c:v>6.7567567567567502E-2</c:v>
                </c:pt>
                <c:pt idx="29447">
                  <c:v>8.1081081081081002E-2</c:v>
                </c:pt>
                <c:pt idx="29448">
                  <c:v>9.45945945945946E-2</c:v>
                </c:pt>
                <c:pt idx="29449">
                  <c:v>0.108108108108108</c:v>
                </c:pt>
                <c:pt idx="29450">
                  <c:v>0.121621621621621</c:v>
                </c:pt>
                <c:pt idx="29451">
                  <c:v>0.135135135135135</c:v>
                </c:pt>
                <c:pt idx="29452">
                  <c:v>0.14864864864864799</c:v>
                </c:pt>
                <c:pt idx="29453">
                  <c:v>0.162162162162162</c:v>
                </c:pt>
                <c:pt idx="29454">
                  <c:v>0.17567567567567499</c:v>
                </c:pt>
                <c:pt idx="29455">
                  <c:v>0.18918918918918901</c:v>
                </c:pt>
                <c:pt idx="29456">
                  <c:v>0.20270270270270199</c:v>
                </c:pt>
                <c:pt idx="29457">
                  <c:v>0.21621621621621601</c:v>
                </c:pt>
                <c:pt idx="29458">
                  <c:v>0.22972972972972899</c:v>
                </c:pt>
                <c:pt idx="29459">
                  <c:v>0.24324324324324301</c:v>
                </c:pt>
                <c:pt idx="29460">
                  <c:v>0.25675675675675602</c:v>
                </c:pt>
                <c:pt idx="29461">
                  <c:v>0.27027027027027001</c:v>
                </c:pt>
                <c:pt idx="29462">
                  <c:v>0.28378378378378299</c:v>
                </c:pt>
                <c:pt idx="29463">
                  <c:v>0.29729729729729698</c:v>
                </c:pt>
                <c:pt idx="29464">
                  <c:v>0.31081081081081002</c:v>
                </c:pt>
                <c:pt idx="29465">
                  <c:v>0.32432432432432401</c:v>
                </c:pt>
                <c:pt idx="29466">
                  <c:v>0.337837837837837</c:v>
                </c:pt>
                <c:pt idx="29467">
                  <c:v>0.35135135135135098</c:v>
                </c:pt>
                <c:pt idx="29468">
                  <c:v>0.36486486486486402</c:v>
                </c:pt>
                <c:pt idx="29469">
                  <c:v>0.37837837837837801</c:v>
                </c:pt>
                <c:pt idx="29470">
                  <c:v>0.391891891891891</c:v>
                </c:pt>
                <c:pt idx="29471">
                  <c:v>0.40540540540540498</c:v>
                </c:pt>
                <c:pt idx="29472">
                  <c:v>0.41891891891891803</c:v>
                </c:pt>
                <c:pt idx="29473">
                  <c:v>0.43243243243243201</c:v>
                </c:pt>
                <c:pt idx="29474">
                  <c:v>0.445945945945945</c:v>
                </c:pt>
                <c:pt idx="29475">
                  <c:v>0.45945945945945899</c:v>
                </c:pt>
                <c:pt idx="29476">
                  <c:v>0.47297297297297197</c:v>
                </c:pt>
                <c:pt idx="29477">
                  <c:v>0.48648648648648601</c:v>
                </c:pt>
                <c:pt idx="29478">
                  <c:v>0.5</c:v>
                </c:pt>
                <c:pt idx="29479">
                  <c:v>0.51351351351351304</c:v>
                </c:pt>
                <c:pt idx="29480">
                  <c:v>0.52702702702702697</c:v>
                </c:pt>
                <c:pt idx="29481">
                  <c:v>0.54054054054054002</c:v>
                </c:pt>
                <c:pt idx="29482">
                  <c:v>0.55405405405405395</c:v>
                </c:pt>
                <c:pt idx="29483">
                  <c:v>0.56756756756756699</c:v>
                </c:pt>
                <c:pt idx="29484">
                  <c:v>0.58108108108108103</c:v>
                </c:pt>
                <c:pt idx="29485">
                  <c:v>0.59459459459459396</c:v>
                </c:pt>
                <c:pt idx="29486">
                  <c:v>0.608108108108108</c:v>
                </c:pt>
                <c:pt idx="29487">
                  <c:v>0.62162162162162105</c:v>
                </c:pt>
                <c:pt idx="29488">
                  <c:v>0.63513513513513498</c:v>
                </c:pt>
                <c:pt idx="29489">
                  <c:v>0.64864864864864802</c:v>
                </c:pt>
                <c:pt idx="29490">
                  <c:v>0.66216216216216195</c:v>
                </c:pt>
                <c:pt idx="29491">
                  <c:v>0.67567567567567499</c:v>
                </c:pt>
                <c:pt idx="29492">
                  <c:v>0.68918918918918903</c:v>
                </c:pt>
                <c:pt idx="29493">
                  <c:v>0.70270270270270196</c:v>
                </c:pt>
                <c:pt idx="29494">
                  <c:v>0.71621621621621601</c:v>
                </c:pt>
                <c:pt idx="29495">
                  <c:v>0.72972972972972905</c:v>
                </c:pt>
                <c:pt idx="29496">
                  <c:v>0.74324324324324298</c:v>
                </c:pt>
                <c:pt idx="29497">
                  <c:v>0.75675675675675602</c:v>
                </c:pt>
                <c:pt idx="29498">
                  <c:v>0.77027027027026995</c:v>
                </c:pt>
                <c:pt idx="29499">
                  <c:v>0.78378378378378299</c:v>
                </c:pt>
                <c:pt idx="29500">
                  <c:v>0.79729729729729704</c:v>
                </c:pt>
                <c:pt idx="29501">
                  <c:v>0.81081081081080997</c:v>
                </c:pt>
                <c:pt idx="29502">
                  <c:v>0.82432432432432401</c:v>
                </c:pt>
                <c:pt idx="29503">
                  <c:v>0.83783783783783705</c:v>
                </c:pt>
                <c:pt idx="29504">
                  <c:v>0.85135135135135098</c:v>
                </c:pt>
                <c:pt idx="29505">
                  <c:v>0.86486486486486402</c:v>
                </c:pt>
                <c:pt idx="29506">
                  <c:v>0.87837837837837796</c:v>
                </c:pt>
                <c:pt idx="29507">
                  <c:v>0.891891891891891</c:v>
                </c:pt>
                <c:pt idx="29508">
                  <c:v>0.90540540540540504</c:v>
                </c:pt>
                <c:pt idx="29509">
                  <c:v>0.91891891891891897</c:v>
                </c:pt>
                <c:pt idx="29510">
                  <c:v>0.93243243243243201</c:v>
                </c:pt>
                <c:pt idx="29511">
                  <c:v>0.94594594594594505</c:v>
                </c:pt>
                <c:pt idx="29512">
                  <c:v>0.95945945945945899</c:v>
                </c:pt>
                <c:pt idx="29513">
                  <c:v>0.97297297297297303</c:v>
                </c:pt>
                <c:pt idx="29514">
                  <c:v>0.98648648648648596</c:v>
                </c:pt>
                <c:pt idx="29515">
                  <c:v>0</c:v>
                </c:pt>
                <c:pt idx="29516">
                  <c:v>3.4482758620689599E-2</c:v>
                </c:pt>
                <c:pt idx="29517">
                  <c:v>6.8965517241379296E-2</c:v>
                </c:pt>
                <c:pt idx="29518">
                  <c:v>0.10344827586206801</c:v>
                </c:pt>
                <c:pt idx="29519">
                  <c:v>0.13793103448275801</c:v>
                </c:pt>
                <c:pt idx="29520">
                  <c:v>0.17241379310344801</c:v>
                </c:pt>
                <c:pt idx="29521">
                  <c:v>0.20689655172413701</c:v>
                </c:pt>
                <c:pt idx="29522">
                  <c:v>0.24137931034482701</c:v>
                </c:pt>
                <c:pt idx="29523">
                  <c:v>0.27586206896551702</c:v>
                </c:pt>
                <c:pt idx="29524">
                  <c:v>0.31034482758620602</c:v>
                </c:pt>
                <c:pt idx="29525">
                  <c:v>0.34482758620689602</c:v>
                </c:pt>
                <c:pt idx="29526">
                  <c:v>0.37931034482758602</c:v>
                </c:pt>
                <c:pt idx="29527">
                  <c:v>0.41379310344827502</c:v>
                </c:pt>
                <c:pt idx="29528">
                  <c:v>0.44827586206896503</c:v>
                </c:pt>
                <c:pt idx="29529">
                  <c:v>0.48275862068965503</c:v>
                </c:pt>
                <c:pt idx="29530">
                  <c:v>0.51724137931034397</c:v>
                </c:pt>
                <c:pt idx="29531">
                  <c:v>0.55172413793103403</c:v>
                </c:pt>
                <c:pt idx="29532">
                  <c:v>0.58620689655172398</c:v>
                </c:pt>
                <c:pt idx="29533">
                  <c:v>0.62068965517241304</c:v>
                </c:pt>
                <c:pt idx="29534">
                  <c:v>0.65517241379310298</c:v>
                </c:pt>
                <c:pt idx="29535">
                  <c:v>0.68965517241379304</c:v>
                </c:pt>
                <c:pt idx="29536">
                  <c:v>0.72413793103448199</c:v>
                </c:pt>
                <c:pt idx="29537">
                  <c:v>0.75862068965517204</c:v>
                </c:pt>
                <c:pt idx="29538">
                  <c:v>0.79310344827586199</c:v>
                </c:pt>
                <c:pt idx="29539">
                  <c:v>0.82758620689655105</c:v>
                </c:pt>
                <c:pt idx="29540">
                  <c:v>0.86206896551724099</c:v>
                </c:pt>
                <c:pt idx="29541">
                  <c:v>0.89655172413793105</c:v>
                </c:pt>
                <c:pt idx="29542">
                  <c:v>0.93103448275862</c:v>
                </c:pt>
                <c:pt idx="29543">
                  <c:v>0.96551724137931005</c:v>
                </c:pt>
                <c:pt idx="29544">
                  <c:v>0</c:v>
                </c:pt>
                <c:pt idx="29545">
                  <c:v>3.5714285714285698E-2</c:v>
                </c:pt>
                <c:pt idx="29546">
                  <c:v>7.1428571428571397E-2</c:v>
                </c:pt>
                <c:pt idx="29547">
                  <c:v>0.107142857142857</c:v>
                </c:pt>
                <c:pt idx="29548">
                  <c:v>0.14285714285714199</c:v>
                </c:pt>
                <c:pt idx="29549">
                  <c:v>0.17857142857142799</c:v>
                </c:pt>
                <c:pt idx="29550">
                  <c:v>0.214285714285714</c:v>
                </c:pt>
                <c:pt idx="29551">
                  <c:v>0.25</c:v>
                </c:pt>
                <c:pt idx="29552">
                  <c:v>0.28571428571428498</c:v>
                </c:pt>
                <c:pt idx="29553">
                  <c:v>0.32142857142857101</c:v>
                </c:pt>
                <c:pt idx="29554">
                  <c:v>0.35714285714285698</c:v>
                </c:pt>
                <c:pt idx="29555">
                  <c:v>0.39285714285714202</c:v>
                </c:pt>
                <c:pt idx="29556">
                  <c:v>0.42857142857142799</c:v>
                </c:pt>
                <c:pt idx="29557">
                  <c:v>0.46428571428571402</c:v>
                </c:pt>
                <c:pt idx="29558">
                  <c:v>0.5</c:v>
                </c:pt>
                <c:pt idx="29559">
                  <c:v>0.53571428571428503</c:v>
                </c:pt>
                <c:pt idx="29560">
                  <c:v>0.57142857142857095</c:v>
                </c:pt>
                <c:pt idx="29561">
                  <c:v>0.60714285714285698</c:v>
                </c:pt>
                <c:pt idx="29562">
                  <c:v>0.64285714285714202</c:v>
                </c:pt>
                <c:pt idx="29563">
                  <c:v>0.67857142857142805</c:v>
                </c:pt>
                <c:pt idx="29564">
                  <c:v>0.71428571428571397</c:v>
                </c:pt>
                <c:pt idx="29565">
                  <c:v>0.75</c:v>
                </c:pt>
                <c:pt idx="29566">
                  <c:v>0.78571428571428503</c:v>
                </c:pt>
                <c:pt idx="29567">
                  <c:v>0.82142857142857095</c:v>
                </c:pt>
                <c:pt idx="29568">
                  <c:v>0.85714285714285698</c:v>
                </c:pt>
                <c:pt idx="29569">
                  <c:v>0.89285714285714202</c:v>
                </c:pt>
                <c:pt idx="29570">
                  <c:v>0.92857142857142805</c:v>
                </c:pt>
                <c:pt idx="29571">
                  <c:v>0.96428571428571397</c:v>
                </c:pt>
                <c:pt idx="29572">
                  <c:v>0</c:v>
                </c:pt>
                <c:pt idx="29573">
                  <c:v>2.5000000000000001E-2</c:v>
                </c:pt>
                <c:pt idx="29574">
                  <c:v>0.05</c:v>
                </c:pt>
                <c:pt idx="29575">
                  <c:v>7.4999999999999997E-2</c:v>
                </c:pt>
                <c:pt idx="29576">
                  <c:v>0.1</c:v>
                </c:pt>
                <c:pt idx="29577">
                  <c:v>0.125</c:v>
                </c:pt>
                <c:pt idx="29578">
                  <c:v>0.15</c:v>
                </c:pt>
                <c:pt idx="29579">
                  <c:v>0.17499999999999999</c:v>
                </c:pt>
                <c:pt idx="29580">
                  <c:v>0.2</c:v>
                </c:pt>
                <c:pt idx="29581">
                  <c:v>0.22500000000000001</c:v>
                </c:pt>
                <c:pt idx="29582">
                  <c:v>0.25</c:v>
                </c:pt>
                <c:pt idx="29583">
                  <c:v>0.27500000000000002</c:v>
                </c:pt>
                <c:pt idx="29584">
                  <c:v>0.3</c:v>
                </c:pt>
                <c:pt idx="29585">
                  <c:v>0.32500000000000001</c:v>
                </c:pt>
                <c:pt idx="29586">
                  <c:v>0.35</c:v>
                </c:pt>
                <c:pt idx="29587">
                  <c:v>0.375</c:v>
                </c:pt>
                <c:pt idx="29588">
                  <c:v>0.4</c:v>
                </c:pt>
                <c:pt idx="29589">
                  <c:v>0.42499999999999999</c:v>
                </c:pt>
                <c:pt idx="29590">
                  <c:v>0.45</c:v>
                </c:pt>
                <c:pt idx="29591">
                  <c:v>0.47499999999999998</c:v>
                </c:pt>
                <c:pt idx="29592">
                  <c:v>0.5</c:v>
                </c:pt>
                <c:pt idx="29593">
                  <c:v>0.52500000000000002</c:v>
                </c:pt>
                <c:pt idx="29594">
                  <c:v>0.55000000000000004</c:v>
                </c:pt>
                <c:pt idx="29595">
                  <c:v>0.57499999999999996</c:v>
                </c:pt>
                <c:pt idx="29596">
                  <c:v>0.6</c:v>
                </c:pt>
                <c:pt idx="29597">
                  <c:v>0.625</c:v>
                </c:pt>
                <c:pt idx="29598">
                  <c:v>0.65</c:v>
                </c:pt>
                <c:pt idx="29599">
                  <c:v>0.67500000000000004</c:v>
                </c:pt>
                <c:pt idx="29600">
                  <c:v>0.7</c:v>
                </c:pt>
                <c:pt idx="29601">
                  <c:v>0.72499999999999998</c:v>
                </c:pt>
                <c:pt idx="29602">
                  <c:v>0.75</c:v>
                </c:pt>
                <c:pt idx="29603">
                  <c:v>0.77500000000000002</c:v>
                </c:pt>
                <c:pt idx="29604">
                  <c:v>0.8</c:v>
                </c:pt>
                <c:pt idx="29605">
                  <c:v>0.82499999999999996</c:v>
                </c:pt>
                <c:pt idx="29606">
                  <c:v>0.85</c:v>
                </c:pt>
                <c:pt idx="29607">
                  <c:v>0.875</c:v>
                </c:pt>
                <c:pt idx="29608">
                  <c:v>0.9</c:v>
                </c:pt>
                <c:pt idx="29609">
                  <c:v>0.92500000000000004</c:v>
                </c:pt>
                <c:pt idx="29610">
                  <c:v>0.95</c:v>
                </c:pt>
                <c:pt idx="29611">
                  <c:v>0.97499999999999998</c:v>
                </c:pt>
                <c:pt idx="29612">
                  <c:v>0</c:v>
                </c:pt>
                <c:pt idx="29613">
                  <c:v>0.125</c:v>
                </c:pt>
                <c:pt idx="29614">
                  <c:v>0.25</c:v>
                </c:pt>
                <c:pt idx="29615">
                  <c:v>0.375</c:v>
                </c:pt>
                <c:pt idx="29616">
                  <c:v>0.5</c:v>
                </c:pt>
                <c:pt idx="29617">
                  <c:v>0.625</c:v>
                </c:pt>
                <c:pt idx="29618">
                  <c:v>0.75</c:v>
                </c:pt>
                <c:pt idx="29619">
                  <c:v>0.875</c:v>
                </c:pt>
                <c:pt idx="29620">
                  <c:v>0</c:v>
                </c:pt>
                <c:pt idx="29621">
                  <c:v>3.8461538461538401E-2</c:v>
                </c:pt>
                <c:pt idx="29622">
                  <c:v>7.69230769230769E-2</c:v>
                </c:pt>
                <c:pt idx="29623">
                  <c:v>0.115384615384615</c:v>
                </c:pt>
                <c:pt idx="29624">
                  <c:v>0.15384615384615299</c:v>
                </c:pt>
                <c:pt idx="29625">
                  <c:v>0.19230769230769201</c:v>
                </c:pt>
                <c:pt idx="29626">
                  <c:v>0.23076923076923</c:v>
                </c:pt>
                <c:pt idx="29627">
                  <c:v>0.269230769230769</c:v>
                </c:pt>
                <c:pt idx="29628">
                  <c:v>0.30769230769230699</c:v>
                </c:pt>
                <c:pt idx="29629">
                  <c:v>0.34615384615384598</c:v>
                </c:pt>
                <c:pt idx="29630">
                  <c:v>0.38461538461538403</c:v>
                </c:pt>
                <c:pt idx="29631">
                  <c:v>0.42307692307692302</c:v>
                </c:pt>
                <c:pt idx="29632">
                  <c:v>0.46153846153846101</c:v>
                </c:pt>
                <c:pt idx="29633">
                  <c:v>0.5</c:v>
                </c:pt>
                <c:pt idx="29634">
                  <c:v>0.53846153846153799</c:v>
                </c:pt>
                <c:pt idx="29635">
                  <c:v>0.57692307692307598</c:v>
                </c:pt>
                <c:pt idx="29636">
                  <c:v>0.61538461538461497</c:v>
                </c:pt>
                <c:pt idx="29637">
                  <c:v>0.65384615384615297</c:v>
                </c:pt>
                <c:pt idx="29638">
                  <c:v>0.69230769230769196</c:v>
                </c:pt>
                <c:pt idx="29639">
                  <c:v>0.73076923076922995</c:v>
                </c:pt>
                <c:pt idx="29640">
                  <c:v>0.76923076923076905</c:v>
                </c:pt>
                <c:pt idx="29641">
                  <c:v>0.80769230769230704</c:v>
                </c:pt>
                <c:pt idx="29642">
                  <c:v>0.84615384615384603</c:v>
                </c:pt>
                <c:pt idx="29643">
                  <c:v>0.88461538461538403</c:v>
                </c:pt>
                <c:pt idx="29644">
                  <c:v>0.92307692307692302</c:v>
                </c:pt>
                <c:pt idx="29645">
                  <c:v>0.96153846153846101</c:v>
                </c:pt>
                <c:pt idx="29646">
                  <c:v>0</c:v>
                </c:pt>
                <c:pt idx="29647">
                  <c:v>2.2222222222222199E-2</c:v>
                </c:pt>
                <c:pt idx="29648">
                  <c:v>4.4444444444444398E-2</c:v>
                </c:pt>
                <c:pt idx="29649">
                  <c:v>6.6666666666666596E-2</c:v>
                </c:pt>
                <c:pt idx="29650">
                  <c:v>8.8888888888888795E-2</c:v>
                </c:pt>
                <c:pt idx="29651">
                  <c:v>0.11111111111111099</c:v>
                </c:pt>
                <c:pt idx="29652">
                  <c:v>0.133333333333333</c:v>
                </c:pt>
                <c:pt idx="29653">
                  <c:v>0.155555555555555</c:v>
                </c:pt>
                <c:pt idx="29654">
                  <c:v>0.17777777777777701</c:v>
                </c:pt>
                <c:pt idx="29655">
                  <c:v>0.2</c:v>
                </c:pt>
                <c:pt idx="29656">
                  <c:v>0.22222222222222199</c:v>
                </c:pt>
                <c:pt idx="29657">
                  <c:v>0.24444444444444399</c:v>
                </c:pt>
                <c:pt idx="29658">
                  <c:v>0.266666666666666</c:v>
                </c:pt>
                <c:pt idx="29659">
                  <c:v>0.28888888888888797</c:v>
                </c:pt>
                <c:pt idx="29660">
                  <c:v>0.31111111111111101</c:v>
                </c:pt>
                <c:pt idx="29661">
                  <c:v>0.33333333333333298</c:v>
                </c:pt>
                <c:pt idx="29662">
                  <c:v>0.35555555555555501</c:v>
                </c:pt>
                <c:pt idx="29663">
                  <c:v>0.37777777777777699</c:v>
                </c:pt>
                <c:pt idx="29664">
                  <c:v>0.4</c:v>
                </c:pt>
                <c:pt idx="29665">
                  <c:v>0.422222222222222</c:v>
                </c:pt>
                <c:pt idx="29666">
                  <c:v>0.44444444444444398</c:v>
                </c:pt>
                <c:pt idx="29667">
                  <c:v>0.46666666666666601</c:v>
                </c:pt>
                <c:pt idx="29668">
                  <c:v>0.48888888888888798</c:v>
                </c:pt>
                <c:pt idx="29669">
                  <c:v>0.51111111111111096</c:v>
                </c:pt>
                <c:pt idx="29670">
                  <c:v>0.53333333333333299</c:v>
                </c:pt>
                <c:pt idx="29671">
                  <c:v>0.55555555555555503</c:v>
                </c:pt>
                <c:pt idx="29672">
                  <c:v>0.57777777777777695</c:v>
                </c:pt>
                <c:pt idx="29673">
                  <c:v>0.6</c:v>
                </c:pt>
                <c:pt idx="29674">
                  <c:v>0.62222222222222201</c:v>
                </c:pt>
                <c:pt idx="29675">
                  <c:v>0.64444444444444404</c:v>
                </c:pt>
                <c:pt idx="29676">
                  <c:v>0.66666666666666596</c:v>
                </c:pt>
                <c:pt idx="29677">
                  <c:v>0.688888888888888</c:v>
                </c:pt>
                <c:pt idx="29678">
                  <c:v>0.71111111111111103</c:v>
                </c:pt>
                <c:pt idx="29679">
                  <c:v>0.73333333333333295</c:v>
                </c:pt>
                <c:pt idx="29680">
                  <c:v>0.75555555555555498</c:v>
                </c:pt>
                <c:pt idx="29681">
                  <c:v>0.77777777777777701</c:v>
                </c:pt>
                <c:pt idx="29682">
                  <c:v>0.8</c:v>
                </c:pt>
                <c:pt idx="29683">
                  <c:v>0.82222222222222197</c:v>
                </c:pt>
                <c:pt idx="29684">
                  <c:v>0.844444444444444</c:v>
                </c:pt>
                <c:pt idx="29685">
                  <c:v>0.86666666666666603</c:v>
                </c:pt>
                <c:pt idx="29686">
                  <c:v>0.88888888888888795</c:v>
                </c:pt>
                <c:pt idx="29687">
                  <c:v>0.91111111111111098</c:v>
                </c:pt>
                <c:pt idx="29688">
                  <c:v>0.93333333333333302</c:v>
                </c:pt>
                <c:pt idx="29689">
                  <c:v>0.95555555555555505</c:v>
                </c:pt>
                <c:pt idx="29690">
                  <c:v>0.97777777777777697</c:v>
                </c:pt>
                <c:pt idx="29691">
                  <c:v>0</c:v>
                </c:pt>
                <c:pt idx="29692">
                  <c:v>2.5641025641025599E-2</c:v>
                </c:pt>
                <c:pt idx="29693">
                  <c:v>5.1282051282051197E-2</c:v>
                </c:pt>
                <c:pt idx="29694">
                  <c:v>7.69230769230769E-2</c:v>
                </c:pt>
                <c:pt idx="29695">
                  <c:v>0.10256410256410201</c:v>
                </c:pt>
                <c:pt idx="29696">
                  <c:v>0.128205128205128</c:v>
                </c:pt>
                <c:pt idx="29697">
                  <c:v>0.15384615384615299</c:v>
                </c:pt>
                <c:pt idx="29698">
                  <c:v>0.17948717948717899</c:v>
                </c:pt>
                <c:pt idx="29699">
                  <c:v>0.20512820512820501</c:v>
                </c:pt>
                <c:pt idx="29700">
                  <c:v>0.23076923076923</c:v>
                </c:pt>
                <c:pt idx="29701">
                  <c:v>0.256410256410256</c:v>
                </c:pt>
                <c:pt idx="29702">
                  <c:v>0.28205128205128199</c:v>
                </c:pt>
                <c:pt idx="29703">
                  <c:v>0.30769230769230699</c:v>
                </c:pt>
                <c:pt idx="29704">
                  <c:v>0.33333333333333298</c:v>
                </c:pt>
                <c:pt idx="29705">
                  <c:v>0.35897435897435898</c:v>
                </c:pt>
                <c:pt idx="29706">
                  <c:v>0.38461538461538403</c:v>
                </c:pt>
                <c:pt idx="29707">
                  <c:v>0.41025641025641002</c:v>
                </c:pt>
                <c:pt idx="29708">
                  <c:v>0.43589743589743501</c:v>
                </c:pt>
                <c:pt idx="29709">
                  <c:v>0.46153846153846101</c:v>
                </c:pt>
                <c:pt idx="29710">
                  <c:v>0.487179487179487</c:v>
                </c:pt>
                <c:pt idx="29711">
                  <c:v>0.512820512820512</c:v>
                </c:pt>
                <c:pt idx="29712">
                  <c:v>0.53846153846153799</c:v>
                </c:pt>
                <c:pt idx="29713">
                  <c:v>0.56410256410256399</c:v>
                </c:pt>
                <c:pt idx="29714">
                  <c:v>0.58974358974358898</c:v>
                </c:pt>
                <c:pt idx="29715">
                  <c:v>0.61538461538461497</c:v>
                </c:pt>
                <c:pt idx="29716">
                  <c:v>0.64102564102564097</c:v>
                </c:pt>
                <c:pt idx="29717">
                  <c:v>0.66666666666666596</c:v>
                </c:pt>
                <c:pt idx="29718">
                  <c:v>0.69230769230769196</c:v>
                </c:pt>
                <c:pt idx="29719">
                  <c:v>0.71794871794871795</c:v>
                </c:pt>
                <c:pt idx="29720">
                  <c:v>0.74358974358974295</c:v>
                </c:pt>
                <c:pt idx="29721">
                  <c:v>0.76923076923076905</c:v>
                </c:pt>
                <c:pt idx="29722">
                  <c:v>0.79487179487179405</c:v>
                </c:pt>
                <c:pt idx="29723">
                  <c:v>0.82051282051282004</c:v>
                </c:pt>
                <c:pt idx="29724">
                  <c:v>0.84615384615384603</c:v>
                </c:pt>
                <c:pt idx="29725">
                  <c:v>0.87179487179487103</c:v>
                </c:pt>
                <c:pt idx="29726">
                  <c:v>0.89743589743589702</c:v>
                </c:pt>
                <c:pt idx="29727">
                  <c:v>0.92307692307692302</c:v>
                </c:pt>
                <c:pt idx="29728">
                  <c:v>0.94871794871794801</c:v>
                </c:pt>
                <c:pt idx="29729">
                  <c:v>0.97435897435897401</c:v>
                </c:pt>
                <c:pt idx="29730">
                  <c:v>0</c:v>
                </c:pt>
                <c:pt idx="29731">
                  <c:v>0.11111111111111099</c:v>
                </c:pt>
                <c:pt idx="29732">
                  <c:v>0.22222222222222199</c:v>
                </c:pt>
                <c:pt idx="29733">
                  <c:v>0.33333333333333298</c:v>
                </c:pt>
                <c:pt idx="29734">
                  <c:v>0.44444444444444398</c:v>
                </c:pt>
                <c:pt idx="29735">
                  <c:v>0.55555555555555503</c:v>
                </c:pt>
                <c:pt idx="29736">
                  <c:v>0.66666666666666596</c:v>
                </c:pt>
                <c:pt idx="29737">
                  <c:v>0.77777777777777701</c:v>
                </c:pt>
                <c:pt idx="29738">
                  <c:v>0.88888888888888795</c:v>
                </c:pt>
                <c:pt idx="29739">
                  <c:v>0</c:v>
                </c:pt>
                <c:pt idx="29740">
                  <c:v>5.8823529411764698E-2</c:v>
                </c:pt>
                <c:pt idx="29741">
                  <c:v>0.11764705882352899</c:v>
                </c:pt>
                <c:pt idx="29742">
                  <c:v>0.17647058823529399</c:v>
                </c:pt>
                <c:pt idx="29743">
                  <c:v>0.23529411764705799</c:v>
                </c:pt>
                <c:pt idx="29744">
                  <c:v>0.29411764705882298</c:v>
                </c:pt>
                <c:pt idx="29745">
                  <c:v>0.35294117647058798</c:v>
                </c:pt>
                <c:pt idx="29746">
                  <c:v>0.41176470588235198</c:v>
                </c:pt>
                <c:pt idx="29747">
                  <c:v>0.47058823529411697</c:v>
                </c:pt>
                <c:pt idx="29748">
                  <c:v>0.52941176470588203</c:v>
                </c:pt>
                <c:pt idx="29749">
                  <c:v>0.58823529411764697</c:v>
                </c:pt>
                <c:pt idx="29750">
                  <c:v>0.64705882352941102</c:v>
                </c:pt>
                <c:pt idx="29751">
                  <c:v>0.70588235294117596</c:v>
                </c:pt>
                <c:pt idx="29752">
                  <c:v>0.76470588235294101</c:v>
                </c:pt>
                <c:pt idx="29753">
                  <c:v>0.82352941176470495</c:v>
                </c:pt>
                <c:pt idx="29754">
                  <c:v>0.88235294117647001</c:v>
                </c:pt>
                <c:pt idx="29755">
                  <c:v>0.94117647058823495</c:v>
                </c:pt>
                <c:pt idx="29756">
                  <c:v>0</c:v>
                </c:pt>
                <c:pt idx="29757">
                  <c:v>2.4390243902439001E-2</c:v>
                </c:pt>
                <c:pt idx="29758">
                  <c:v>4.8780487804878002E-2</c:v>
                </c:pt>
                <c:pt idx="29759">
                  <c:v>7.3170731707316999E-2</c:v>
                </c:pt>
                <c:pt idx="29760">
                  <c:v>9.7560975609756101E-2</c:v>
                </c:pt>
                <c:pt idx="29761">
                  <c:v>0.12195121951219499</c:v>
                </c:pt>
                <c:pt idx="29762">
                  <c:v>0.146341463414634</c:v>
                </c:pt>
                <c:pt idx="29763">
                  <c:v>0.17073170731707299</c:v>
                </c:pt>
                <c:pt idx="29764">
                  <c:v>0.19512195121951201</c:v>
                </c:pt>
                <c:pt idx="29765">
                  <c:v>0.219512195121951</c:v>
                </c:pt>
                <c:pt idx="29766">
                  <c:v>0.24390243902438999</c:v>
                </c:pt>
                <c:pt idx="29767">
                  <c:v>0.26829268292682901</c:v>
                </c:pt>
                <c:pt idx="29768">
                  <c:v>0.292682926829268</c:v>
                </c:pt>
                <c:pt idx="29769">
                  <c:v>0.31707317073170699</c:v>
                </c:pt>
                <c:pt idx="29770">
                  <c:v>0.34146341463414598</c:v>
                </c:pt>
                <c:pt idx="29771">
                  <c:v>0.36585365853658502</c:v>
                </c:pt>
                <c:pt idx="29772">
                  <c:v>0.39024390243902402</c:v>
                </c:pt>
                <c:pt idx="29773">
                  <c:v>0.41463414634146301</c:v>
                </c:pt>
                <c:pt idx="29774">
                  <c:v>0.439024390243902</c:v>
                </c:pt>
                <c:pt idx="29775">
                  <c:v>0.46341463414634099</c:v>
                </c:pt>
                <c:pt idx="29776">
                  <c:v>0.48780487804877998</c:v>
                </c:pt>
                <c:pt idx="29777">
                  <c:v>0.51219512195121897</c:v>
                </c:pt>
                <c:pt idx="29778">
                  <c:v>0.53658536585365801</c:v>
                </c:pt>
                <c:pt idx="29779">
                  <c:v>0.56097560975609695</c:v>
                </c:pt>
                <c:pt idx="29780">
                  <c:v>0.585365853658536</c:v>
                </c:pt>
                <c:pt idx="29781">
                  <c:v>0.60975609756097504</c:v>
                </c:pt>
                <c:pt idx="29782">
                  <c:v>0.63414634146341398</c:v>
                </c:pt>
                <c:pt idx="29783">
                  <c:v>0.65853658536585302</c:v>
                </c:pt>
                <c:pt idx="29784">
                  <c:v>0.68292682926829196</c:v>
                </c:pt>
                <c:pt idx="29785">
                  <c:v>0.707317073170731</c:v>
                </c:pt>
                <c:pt idx="29786">
                  <c:v>0.73170731707317005</c:v>
                </c:pt>
                <c:pt idx="29787">
                  <c:v>0.75609756097560898</c:v>
                </c:pt>
                <c:pt idx="29788">
                  <c:v>0.78048780487804803</c:v>
                </c:pt>
                <c:pt idx="29789">
                  <c:v>0.80487804878048697</c:v>
                </c:pt>
                <c:pt idx="29790">
                  <c:v>0.82926829268292601</c:v>
                </c:pt>
                <c:pt idx="29791">
                  <c:v>0.85365853658536495</c:v>
                </c:pt>
                <c:pt idx="29792">
                  <c:v>0.87804878048780399</c:v>
                </c:pt>
                <c:pt idx="29793">
                  <c:v>0.90243902439024304</c:v>
                </c:pt>
                <c:pt idx="29794">
                  <c:v>0.92682926829268297</c:v>
                </c:pt>
                <c:pt idx="29795">
                  <c:v>0.95121951219512102</c:v>
                </c:pt>
                <c:pt idx="29796">
                  <c:v>0.97560975609756095</c:v>
                </c:pt>
                <c:pt idx="29797">
                  <c:v>0</c:v>
                </c:pt>
                <c:pt idx="29798">
                  <c:v>2.7027027027027001E-2</c:v>
                </c:pt>
                <c:pt idx="29799">
                  <c:v>5.4054054054054002E-2</c:v>
                </c:pt>
                <c:pt idx="29800">
                  <c:v>8.1081081081081002E-2</c:v>
                </c:pt>
                <c:pt idx="29801">
                  <c:v>0.108108108108108</c:v>
                </c:pt>
                <c:pt idx="29802">
                  <c:v>0.135135135135135</c:v>
                </c:pt>
                <c:pt idx="29803">
                  <c:v>0.162162162162162</c:v>
                </c:pt>
                <c:pt idx="29804">
                  <c:v>0.18918918918918901</c:v>
                </c:pt>
                <c:pt idx="29805">
                  <c:v>0.21621621621621601</c:v>
                </c:pt>
                <c:pt idx="29806">
                  <c:v>0.24324324324324301</c:v>
                </c:pt>
                <c:pt idx="29807">
                  <c:v>0.27027027027027001</c:v>
                </c:pt>
                <c:pt idx="29808">
                  <c:v>0.29729729729729698</c:v>
                </c:pt>
                <c:pt idx="29809">
                  <c:v>0.32432432432432401</c:v>
                </c:pt>
                <c:pt idx="29810">
                  <c:v>0.35135135135135098</c:v>
                </c:pt>
                <c:pt idx="29811">
                  <c:v>0.37837837837837801</c:v>
                </c:pt>
                <c:pt idx="29812">
                  <c:v>0.40540540540540498</c:v>
                </c:pt>
                <c:pt idx="29813">
                  <c:v>0.43243243243243201</c:v>
                </c:pt>
                <c:pt idx="29814">
                  <c:v>0.45945945945945899</c:v>
                </c:pt>
                <c:pt idx="29815">
                  <c:v>0.48648648648648601</c:v>
                </c:pt>
                <c:pt idx="29816">
                  <c:v>0.51351351351351304</c:v>
                </c:pt>
                <c:pt idx="29817">
                  <c:v>0.54054054054054002</c:v>
                </c:pt>
                <c:pt idx="29818">
                  <c:v>0.56756756756756699</c:v>
                </c:pt>
                <c:pt idx="29819">
                  <c:v>0.59459459459459396</c:v>
                </c:pt>
                <c:pt idx="29820">
                  <c:v>0.62162162162162105</c:v>
                </c:pt>
                <c:pt idx="29821">
                  <c:v>0.64864864864864802</c:v>
                </c:pt>
                <c:pt idx="29822">
                  <c:v>0.67567567567567499</c:v>
                </c:pt>
                <c:pt idx="29823">
                  <c:v>0.70270270270270196</c:v>
                </c:pt>
                <c:pt idx="29824">
                  <c:v>0.72972972972972905</c:v>
                </c:pt>
                <c:pt idx="29825">
                  <c:v>0.75675675675675602</c:v>
                </c:pt>
                <c:pt idx="29826">
                  <c:v>0.78378378378378299</c:v>
                </c:pt>
                <c:pt idx="29827">
                  <c:v>0.81081081081080997</c:v>
                </c:pt>
                <c:pt idx="29828">
                  <c:v>0.83783783783783705</c:v>
                </c:pt>
                <c:pt idx="29829">
                  <c:v>0.86486486486486402</c:v>
                </c:pt>
                <c:pt idx="29830">
                  <c:v>0.891891891891891</c:v>
                </c:pt>
                <c:pt idx="29831">
                  <c:v>0.91891891891891897</c:v>
                </c:pt>
                <c:pt idx="29832">
                  <c:v>0.94594594594594505</c:v>
                </c:pt>
                <c:pt idx="29833">
                  <c:v>0.97297297297297303</c:v>
                </c:pt>
                <c:pt idx="29834">
                  <c:v>0</c:v>
                </c:pt>
                <c:pt idx="29835">
                  <c:v>1.6949152542372801E-2</c:v>
                </c:pt>
                <c:pt idx="29836">
                  <c:v>3.38983050847457E-2</c:v>
                </c:pt>
                <c:pt idx="29837">
                  <c:v>5.0847457627118599E-2</c:v>
                </c:pt>
                <c:pt idx="29838">
                  <c:v>6.7796610169491497E-2</c:v>
                </c:pt>
                <c:pt idx="29839">
                  <c:v>8.4745762711864403E-2</c:v>
                </c:pt>
                <c:pt idx="29840">
                  <c:v>0.101694915254237</c:v>
                </c:pt>
                <c:pt idx="29841">
                  <c:v>0.11864406779661001</c:v>
                </c:pt>
                <c:pt idx="29842">
                  <c:v>0.13559322033898299</c:v>
                </c:pt>
                <c:pt idx="29843">
                  <c:v>0.152542372881355</c:v>
                </c:pt>
                <c:pt idx="29844">
                  <c:v>0.169491525423728</c:v>
                </c:pt>
                <c:pt idx="29845">
                  <c:v>0.186440677966101</c:v>
                </c:pt>
                <c:pt idx="29846">
                  <c:v>0.20338983050847401</c:v>
                </c:pt>
                <c:pt idx="29847">
                  <c:v>0.22033898305084701</c:v>
                </c:pt>
                <c:pt idx="29848">
                  <c:v>0.23728813559322001</c:v>
                </c:pt>
                <c:pt idx="29849">
                  <c:v>0.25423728813559299</c:v>
                </c:pt>
                <c:pt idx="29850">
                  <c:v>0.27118644067796599</c:v>
                </c:pt>
                <c:pt idx="29851">
                  <c:v>0.28813559322033899</c:v>
                </c:pt>
                <c:pt idx="29852">
                  <c:v>0.305084745762711</c:v>
                </c:pt>
                <c:pt idx="29853">
                  <c:v>0.322033898305084</c:v>
                </c:pt>
                <c:pt idx="29854">
                  <c:v>0.338983050847457</c:v>
                </c:pt>
                <c:pt idx="29855">
                  <c:v>0.35593220338983</c:v>
                </c:pt>
                <c:pt idx="29856">
                  <c:v>0.37288135593220301</c:v>
                </c:pt>
                <c:pt idx="29857">
                  <c:v>0.38983050847457601</c:v>
                </c:pt>
                <c:pt idx="29858">
                  <c:v>0.40677966101694901</c:v>
                </c:pt>
                <c:pt idx="29859">
                  <c:v>0.42372881355932202</c:v>
                </c:pt>
                <c:pt idx="29860">
                  <c:v>0.44067796610169402</c:v>
                </c:pt>
                <c:pt idx="29861">
                  <c:v>0.45762711864406702</c:v>
                </c:pt>
                <c:pt idx="29862">
                  <c:v>0.47457627118644002</c:v>
                </c:pt>
                <c:pt idx="29863">
                  <c:v>0.49152542372881303</c:v>
                </c:pt>
                <c:pt idx="29864">
                  <c:v>0.50847457627118597</c:v>
                </c:pt>
                <c:pt idx="29865">
                  <c:v>0.52542372881355903</c:v>
                </c:pt>
                <c:pt idx="29866">
                  <c:v>0.54237288135593198</c:v>
                </c:pt>
                <c:pt idx="29867">
                  <c:v>0.55932203389830504</c:v>
                </c:pt>
                <c:pt idx="29868">
                  <c:v>0.57627118644067798</c:v>
                </c:pt>
                <c:pt idx="29869">
                  <c:v>0.59322033898305004</c:v>
                </c:pt>
                <c:pt idx="29870">
                  <c:v>0.61016949152542299</c:v>
                </c:pt>
                <c:pt idx="29871">
                  <c:v>0.62711864406779605</c:v>
                </c:pt>
                <c:pt idx="29872">
                  <c:v>0.644067796610169</c:v>
                </c:pt>
                <c:pt idx="29873">
                  <c:v>0.66101694915254205</c:v>
                </c:pt>
                <c:pt idx="29874">
                  <c:v>0.677966101694915</c:v>
                </c:pt>
                <c:pt idx="29875">
                  <c:v>0.69491525423728795</c:v>
                </c:pt>
                <c:pt idx="29876">
                  <c:v>0.71186440677966101</c:v>
                </c:pt>
                <c:pt idx="29877">
                  <c:v>0.72881355932203296</c:v>
                </c:pt>
                <c:pt idx="29878">
                  <c:v>0.74576271186440601</c:v>
                </c:pt>
                <c:pt idx="29879">
                  <c:v>0.76271186440677896</c:v>
                </c:pt>
                <c:pt idx="29880">
                  <c:v>0.77966101694915202</c:v>
                </c:pt>
                <c:pt idx="29881">
                  <c:v>0.79661016949152497</c:v>
                </c:pt>
                <c:pt idx="29882">
                  <c:v>0.81355932203389802</c:v>
                </c:pt>
                <c:pt idx="29883">
                  <c:v>0.83050847457627097</c:v>
                </c:pt>
                <c:pt idx="29884">
                  <c:v>0.84745762711864403</c:v>
                </c:pt>
                <c:pt idx="29885">
                  <c:v>0.86440677966101698</c:v>
                </c:pt>
                <c:pt idx="29886">
                  <c:v>0.88135593220338904</c:v>
                </c:pt>
                <c:pt idx="29887">
                  <c:v>0.89830508474576198</c:v>
                </c:pt>
                <c:pt idx="29888">
                  <c:v>0.91525423728813504</c:v>
                </c:pt>
                <c:pt idx="29889">
                  <c:v>0.93220338983050799</c:v>
                </c:pt>
                <c:pt idx="29890">
                  <c:v>0.94915254237288105</c:v>
                </c:pt>
                <c:pt idx="29891">
                  <c:v>0.96610169491525399</c:v>
                </c:pt>
                <c:pt idx="29892">
                  <c:v>0.98305084745762705</c:v>
                </c:pt>
                <c:pt idx="29893">
                  <c:v>0</c:v>
                </c:pt>
                <c:pt idx="29894">
                  <c:v>2.5641025641025599E-2</c:v>
                </c:pt>
                <c:pt idx="29895">
                  <c:v>5.1282051282051197E-2</c:v>
                </c:pt>
                <c:pt idx="29896">
                  <c:v>7.69230769230769E-2</c:v>
                </c:pt>
                <c:pt idx="29897">
                  <c:v>0.10256410256410201</c:v>
                </c:pt>
                <c:pt idx="29898">
                  <c:v>0.128205128205128</c:v>
                </c:pt>
                <c:pt idx="29899">
                  <c:v>0.15384615384615299</c:v>
                </c:pt>
                <c:pt idx="29900">
                  <c:v>0.17948717948717899</c:v>
                </c:pt>
                <c:pt idx="29901">
                  <c:v>0.20512820512820501</c:v>
                </c:pt>
                <c:pt idx="29902">
                  <c:v>0.23076923076923</c:v>
                </c:pt>
                <c:pt idx="29903">
                  <c:v>0.256410256410256</c:v>
                </c:pt>
                <c:pt idx="29904">
                  <c:v>0.28205128205128199</c:v>
                </c:pt>
                <c:pt idx="29905">
                  <c:v>0.30769230769230699</c:v>
                </c:pt>
                <c:pt idx="29906">
                  <c:v>0.33333333333333298</c:v>
                </c:pt>
                <c:pt idx="29907">
                  <c:v>0.35897435897435898</c:v>
                </c:pt>
                <c:pt idx="29908">
                  <c:v>0.38461538461538403</c:v>
                </c:pt>
                <c:pt idx="29909">
                  <c:v>0.41025641025641002</c:v>
                </c:pt>
                <c:pt idx="29910">
                  <c:v>0.43589743589743501</c:v>
                </c:pt>
                <c:pt idx="29911">
                  <c:v>0.46153846153846101</c:v>
                </c:pt>
                <c:pt idx="29912">
                  <c:v>0.487179487179487</c:v>
                </c:pt>
                <c:pt idx="29913">
                  <c:v>0.512820512820512</c:v>
                </c:pt>
                <c:pt idx="29914">
                  <c:v>0.53846153846153799</c:v>
                </c:pt>
                <c:pt idx="29915">
                  <c:v>0.56410256410256399</c:v>
                </c:pt>
                <c:pt idx="29916">
                  <c:v>0.58974358974358898</c:v>
                </c:pt>
                <c:pt idx="29917">
                  <c:v>0.61538461538461497</c:v>
                </c:pt>
                <c:pt idx="29918">
                  <c:v>0.64102564102564097</c:v>
                </c:pt>
                <c:pt idx="29919">
                  <c:v>0.66666666666666596</c:v>
                </c:pt>
                <c:pt idx="29920">
                  <c:v>0.69230769230769196</c:v>
                </c:pt>
                <c:pt idx="29921">
                  <c:v>0.71794871794871795</c:v>
                </c:pt>
                <c:pt idx="29922">
                  <c:v>0.74358974358974295</c:v>
                </c:pt>
                <c:pt idx="29923">
                  <c:v>0.76923076923076905</c:v>
                </c:pt>
                <c:pt idx="29924">
                  <c:v>0.79487179487179405</c:v>
                </c:pt>
                <c:pt idx="29925">
                  <c:v>0.82051282051282004</c:v>
                </c:pt>
                <c:pt idx="29926">
                  <c:v>0.84615384615384603</c:v>
                </c:pt>
                <c:pt idx="29927">
                  <c:v>0.87179487179487103</c:v>
                </c:pt>
                <c:pt idx="29928">
                  <c:v>0.89743589743589702</c:v>
                </c:pt>
                <c:pt idx="29929">
                  <c:v>0.92307692307692302</c:v>
                </c:pt>
                <c:pt idx="29930">
                  <c:v>0.94871794871794801</c:v>
                </c:pt>
                <c:pt idx="29931">
                  <c:v>0.97435897435897401</c:v>
                </c:pt>
                <c:pt idx="29932">
                  <c:v>0</c:v>
                </c:pt>
                <c:pt idx="29933">
                  <c:v>6.5359477124183E-3</c:v>
                </c:pt>
                <c:pt idx="29934">
                  <c:v>1.30718954248366E-2</c:v>
                </c:pt>
                <c:pt idx="29935">
                  <c:v>1.9607843137254902E-2</c:v>
                </c:pt>
                <c:pt idx="29936">
                  <c:v>2.61437908496732E-2</c:v>
                </c:pt>
                <c:pt idx="29937">
                  <c:v>3.2679738562091498E-2</c:v>
                </c:pt>
                <c:pt idx="29938">
                  <c:v>3.9215686274509803E-2</c:v>
                </c:pt>
                <c:pt idx="29939">
                  <c:v>4.5751633986928102E-2</c:v>
                </c:pt>
                <c:pt idx="29940">
                  <c:v>5.22875816993464E-2</c:v>
                </c:pt>
                <c:pt idx="29941">
                  <c:v>5.8823529411764698E-2</c:v>
                </c:pt>
                <c:pt idx="29942">
                  <c:v>6.5359477124182996E-2</c:v>
                </c:pt>
                <c:pt idx="29943">
                  <c:v>7.1895424836601302E-2</c:v>
                </c:pt>
                <c:pt idx="29944">
                  <c:v>7.8431372549019607E-2</c:v>
                </c:pt>
                <c:pt idx="29945">
                  <c:v>8.4967320261437898E-2</c:v>
                </c:pt>
                <c:pt idx="29946">
                  <c:v>9.1503267973856203E-2</c:v>
                </c:pt>
                <c:pt idx="29947">
                  <c:v>9.8039215686274495E-2</c:v>
                </c:pt>
                <c:pt idx="29948">
                  <c:v>0.10457516339869199</c:v>
                </c:pt>
                <c:pt idx="29949">
                  <c:v>0.11111111111111099</c:v>
                </c:pt>
                <c:pt idx="29950">
                  <c:v>0.11764705882352899</c:v>
                </c:pt>
                <c:pt idx="29951">
                  <c:v>0.12418300653594699</c:v>
                </c:pt>
                <c:pt idx="29952">
                  <c:v>0.13071895424836599</c:v>
                </c:pt>
                <c:pt idx="29953">
                  <c:v>0.13725490196078399</c:v>
                </c:pt>
                <c:pt idx="29954">
                  <c:v>0.14379084967320199</c:v>
                </c:pt>
                <c:pt idx="29955">
                  <c:v>0.15032679738561999</c:v>
                </c:pt>
                <c:pt idx="29956">
                  <c:v>0.15686274509803899</c:v>
                </c:pt>
                <c:pt idx="29957">
                  <c:v>0.16339869281045699</c:v>
                </c:pt>
                <c:pt idx="29958">
                  <c:v>0.16993464052287499</c:v>
                </c:pt>
                <c:pt idx="29959">
                  <c:v>0.17647058823529399</c:v>
                </c:pt>
                <c:pt idx="29960">
                  <c:v>0.18300653594771199</c:v>
                </c:pt>
                <c:pt idx="29961">
                  <c:v>0.18954248366012999</c:v>
                </c:pt>
                <c:pt idx="29962">
                  <c:v>0.19607843137254899</c:v>
                </c:pt>
                <c:pt idx="29963">
                  <c:v>0.20261437908496699</c:v>
                </c:pt>
                <c:pt idx="29964">
                  <c:v>0.20915032679738499</c:v>
                </c:pt>
                <c:pt idx="29965">
                  <c:v>0.21568627450980299</c:v>
                </c:pt>
                <c:pt idx="29966">
                  <c:v>0.22222222222222199</c:v>
                </c:pt>
                <c:pt idx="29967">
                  <c:v>0.22875816993463999</c:v>
                </c:pt>
                <c:pt idx="29968">
                  <c:v>0.23529411764705799</c:v>
                </c:pt>
                <c:pt idx="29969">
                  <c:v>0.24183006535947699</c:v>
                </c:pt>
                <c:pt idx="29970">
                  <c:v>0.24836601307189499</c:v>
                </c:pt>
                <c:pt idx="29971">
                  <c:v>0.25490196078431299</c:v>
                </c:pt>
                <c:pt idx="29972">
                  <c:v>0.26143790849673199</c:v>
                </c:pt>
                <c:pt idx="29973">
                  <c:v>0.26797385620914999</c:v>
                </c:pt>
                <c:pt idx="29974">
                  <c:v>0.27450980392156799</c:v>
                </c:pt>
                <c:pt idx="29975">
                  <c:v>0.28104575163398599</c:v>
                </c:pt>
                <c:pt idx="29976">
                  <c:v>0.28758169934640498</c:v>
                </c:pt>
                <c:pt idx="29977">
                  <c:v>0.29411764705882298</c:v>
                </c:pt>
                <c:pt idx="29978">
                  <c:v>0.30065359477124098</c:v>
                </c:pt>
                <c:pt idx="29979">
                  <c:v>0.30718954248365998</c:v>
                </c:pt>
                <c:pt idx="29980">
                  <c:v>0.31372549019607798</c:v>
                </c:pt>
                <c:pt idx="29981">
                  <c:v>0.32026143790849598</c:v>
                </c:pt>
                <c:pt idx="29982">
                  <c:v>0.32679738562091498</c:v>
                </c:pt>
                <c:pt idx="29983">
                  <c:v>0.33333333333333298</c:v>
                </c:pt>
                <c:pt idx="29984">
                  <c:v>0.33986928104575098</c:v>
                </c:pt>
                <c:pt idx="29985">
                  <c:v>0.34640522875816898</c:v>
                </c:pt>
                <c:pt idx="29986">
                  <c:v>0.35294117647058798</c:v>
                </c:pt>
                <c:pt idx="29987">
                  <c:v>0.35947712418300598</c:v>
                </c:pt>
                <c:pt idx="29988">
                  <c:v>0.36601307189542398</c:v>
                </c:pt>
                <c:pt idx="29989">
                  <c:v>0.37254901960784298</c:v>
                </c:pt>
                <c:pt idx="29990">
                  <c:v>0.37908496732026098</c:v>
                </c:pt>
                <c:pt idx="29991">
                  <c:v>0.38562091503267898</c:v>
                </c:pt>
                <c:pt idx="29992">
                  <c:v>0.39215686274509798</c:v>
                </c:pt>
                <c:pt idx="29993">
                  <c:v>0.39869281045751598</c:v>
                </c:pt>
                <c:pt idx="29994">
                  <c:v>0.40522875816993398</c:v>
                </c:pt>
                <c:pt idx="29995">
                  <c:v>0.41176470588235198</c:v>
                </c:pt>
                <c:pt idx="29996">
                  <c:v>0.41830065359477098</c:v>
                </c:pt>
                <c:pt idx="29997">
                  <c:v>0.42483660130718898</c:v>
                </c:pt>
                <c:pt idx="29998">
                  <c:v>0.43137254901960698</c:v>
                </c:pt>
                <c:pt idx="29999">
                  <c:v>0.43790849673202598</c:v>
                </c:pt>
                <c:pt idx="30000">
                  <c:v>0.44444444444444398</c:v>
                </c:pt>
                <c:pt idx="30001">
                  <c:v>0.45098039215686198</c:v>
                </c:pt>
                <c:pt idx="30002">
                  <c:v>0.45751633986928097</c:v>
                </c:pt>
                <c:pt idx="30003">
                  <c:v>0.46405228758169897</c:v>
                </c:pt>
                <c:pt idx="30004">
                  <c:v>0.47058823529411697</c:v>
                </c:pt>
                <c:pt idx="30005">
                  <c:v>0.47712418300653597</c:v>
                </c:pt>
                <c:pt idx="30006">
                  <c:v>0.48366013071895397</c:v>
                </c:pt>
                <c:pt idx="30007">
                  <c:v>0.49019607843137197</c:v>
                </c:pt>
                <c:pt idx="30008">
                  <c:v>0.49673202614378997</c:v>
                </c:pt>
                <c:pt idx="30009">
                  <c:v>0.50326797385620903</c:v>
                </c:pt>
                <c:pt idx="30010">
                  <c:v>0.50980392156862697</c:v>
                </c:pt>
                <c:pt idx="30011">
                  <c:v>0.51633986928104503</c:v>
                </c:pt>
                <c:pt idx="30012">
                  <c:v>0.52287581699346397</c:v>
                </c:pt>
                <c:pt idx="30013">
                  <c:v>0.52941176470588203</c:v>
                </c:pt>
                <c:pt idx="30014">
                  <c:v>0.53594771241829997</c:v>
                </c:pt>
                <c:pt idx="30015">
                  <c:v>0.54248366013071803</c:v>
                </c:pt>
                <c:pt idx="30016">
                  <c:v>0.54901960784313697</c:v>
                </c:pt>
                <c:pt idx="30017">
                  <c:v>0.55555555555555503</c:v>
                </c:pt>
                <c:pt idx="30018">
                  <c:v>0.56209150326797297</c:v>
                </c:pt>
                <c:pt idx="30019">
                  <c:v>0.56862745098039202</c:v>
                </c:pt>
                <c:pt idx="30020">
                  <c:v>0.57516339869280997</c:v>
                </c:pt>
                <c:pt idx="30021">
                  <c:v>0.58169934640522802</c:v>
                </c:pt>
                <c:pt idx="30022">
                  <c:v>0.58823529411764697</c:v>
                </c:pt>
                <c:pt idx="30023">
                  <c:v>0.59477124183006502</c:v>
                </c:pt>
                <c:pt idx="30024">
                  <c:v>0.60130718954248297</c:v>
                </c:pt>
                <c:pt idx="30025">
                  <c:v>0.60784313725490102</c:v>
                </c:pt>
                <c:pt idx="30026">
                  <c:v>0.61437908496731997</c:v>
                </c:pt>
                <c:pt idx="30027">
                  <c:v>0.62091503267973802</c:v>
                </c:pt>
                <c:pt idx="30028">
                  <c:v>0.62745098039215597</c:v>
                </c:pt>
                <c:pt idx="30029">
                  <c:v>0.63398692810457502</c:v>
                </c:pt>
                <c:pt idx="30030">
                  <c:v>0.64052287581699296</c:v>
                </c:pt>
                <c:pt idx="30031">
                  <c:v>0.64705882352941102</c:v>
                </c:pt>
                <c:pt idx="30032">
                  <c:v>0.65359477124182996</c:v>
                </c:pt>
                <c:pt idx="30033">
                  <c:v>0.66013071895424802</c:v>
                </c:pt>
                <c:pt idx="30034">
                  <c:v>0.66666666666666596</c:v>
                </c:pt>
                <c:pt idx="30035">
                  <c:v>0.67320261437908502</c:v>
                </c:pt>
                <c:pt idx="30036">
                  <c:v>0.67973856209150296</c:v>
                </c:pt>
                <c:pt idx="30037">
                  <c:v>0.68627450980392102</c:v>
                </c:pt>
                <c:pt idx="30038">
                  <c:v>0.69281045751633896</c:v>
                </c:pt>
                <c:pt idx="30039">
                  <c:v>0.69934640522875802</c:v>
                </c:pt>
                <c:pt idx="30040">
                  <c:v>0.70588235294117596</c:v>
                </c:pt>
                <c:pt idx="30041">
                  <c:v>0.71241830065359402</c:v>
                </c:pt>
                <c:pt idx="30042">
                  <c:v>0.71895424836601296</c:v>
                </c:pt>
                <c:pt idx="30043">
                  <c:v>0.72549019607843102</c:v>
                </c:pt>
                <c:pt idx="30044">
                  <c:v>0.73202614379084896</c:v>
                </c:pt>
                <c:pt idx="30045">
                  <c:v>0.73856209150326801</c:v>
                </c:pt>
                <c:pt idx="30046">
                  <c:v>0.74509803921568596</c:v>
                </c:pt>
                <c:pt idx="30047">
                  <c:v>0.75163398692810401</c:v>
                </c:pt>
                <c:pt idx="30048">
                  <c:v>0.75816993464052196</c:v>
                </c:pt>
                <c:pt idx="30049">
                  <c:v>0.76470588235294101</c:v>
                </c:pt>
                <c:pt idx="30050">
                  <c:v>0.77124183006535896</c:v>
                </c:pt>
                <c:pt idx="30051">
                  <c:v>0.77777777777777701</c:v>
                </c:pt>
                <c:pt idx="30052">
                  <c:v>0.78431372549019596</c:v>
                </c:pt>
                <c:pt idx="30053">
                  <c:v>0.79084967320261401</c:v>
                </c:pt>
                <c:pt idx="30054">
                  <c:v>0.79738562091503196</c:v>
                </c:pt>
                <c:pt idx="30055">
                  <c:v>0.80392156862745101</c:v>
                </c:pt>
                <c:pt idx="30056">
                  <c:v>0.81045751633986896</c:v>
                </c:pt>
                <c:pt idx="30057">
                  <c:v>0.81699346405228701</c:v>
                </c:pt>
                <c:pt idx="30058">
                  <c:v>0.82352941176470495</c:v>
                </c:pt>
                <c:pt idx="30059">
                  <c:v>0.83006535947712401</c:v>
                </c:pt>
                <c:pt idx="30060">
                  <c:v>0.83660130718954195</c:v>
                </c:pt>
                <c:pt idx="30061">
                  <c:v>0.84313725490196001</c:v>
                </c:pt>
                <c:pt idx="30062">
                  <c:v>0.84967320261437895</c:v>
                </c:pt>
                <c:pt idx="30063">
                  <c:v>0.85620915032679701</c:v>
                </c:pt>
                <c:pt idx="30064">
                  <c:v>0.86274509803921495</c:v>
                </c:pt>
                <c:pt idx="30065">
                  <c:v>0.86928104575163401</c:v>
                </c:pt>
                <c:pt idx="30066">
                  <c:v>0.87581699346405195</c:v>
                </c:pt>
                <c:pt idx="30067">
                  <c:v>0.88235294117647001</c:v>
                </c:pt>
                <c:pt idx="30068">
                  <c:v>0.88888888888888795</c:v>
                </c:pt>
                <c:pt idx="30069">
                  <c:v>0.89542483660130701</c:v>
                </c:pt>
                <c:pt idx="30070">
                  <c:v>0.90196078431372495</c:v>
                </c:pt>
                <c:pt idx="30071">
                  <c:v>0.90849673202614301</c:v>
                </c:pt>
                <c:pt idx="30072">
                  <c:v>0.91503267973856195</c:v>
                </c:pt>
                <c:pt idx="30073">
                  <c:v>0.92156862745098</c:v>
                </c:pt>
                <c:pt idx="30074">
                  <c:v>0.92810457516339795</c:v>
                </c:pt>
                <c:pt idx="30075">
                  <c:v>0.934640522875817</c:v>
                </c:pt>
                <c:pt idx="30076">
                  <c:v>0.94117647058823495</c:v>
                </c:pt>
                <c:pt idx="30077">
                  <c:v>0.947712418300653</c:v>
                </c:pt>
                <c:pt idx="30078">
                  <c:v>0.95424836601307195</c:v>
                </c:pt>
                <c:pt idx="30079">
                  <c:v>0.96078431372549</c:v>
                </c:pt>
                <c:pt idx="30080">
                  <c:v>0.96732026143790795</c:v>
                </c:pt>
                <c:pt idx="30081">
                  <c:v>0.973856209150326</c:v>
                </c:pt>
                <c:pt idx="30082">
                  <c:v>0.98039215686274495</c:v>
                </c:pt>
                <c:pt idx="30083">
                  <c:v>0.986928104575163</c:v>
                </c:pt>
                <c:pt idx="30084">
                  <c:v>0.99346405228758095</c:v>
                </c:pt>
                <c:pt idx="30085">
                  <c:v>0</c:v>
                </c:pt>
                <c:pt idx="30086">
                  <c:v>1.5873015873015799E-2</c:v>
                </c:pt>
                <c:pt idx="30087">
                  <c:v>3.1746031746031703E-2</c:v>
                </c:pt>
                <c:pt idx="30088">
                  <c:v>4.7619047619047603E-2</c:v>
                </c:pt>
                <c:pt idx="30089">
                  <c:v>6.3492063492063405E-2</c:v>
                </c:pt>
                <c:pt idx="30090">
                  <c:v>7.9365079365079305E-2</c:v>
                </c:pt>
                <c:pt idx="30091">
                  <c:v>9.5238095238095205E-2</c:v>
                </c:pt>
                <c:pt idx="30092">
                  <c:v>0.11111111111111099</c:v>
                </c:pt>
                <c:pt idx="30093">
                  <c:v>0.12698412698412601</c:v>
                </c:pt>
                <c:pt idx="30094">
                  <c:v>0.14285714285714199</c:v>
                </c:pt>
                <c:pt idx="30095">
                  <c:v>0.158730158730158</c:v>
                </c:pt>
                <c:pt idx="30096">
                  <c:v>0.17460317460317401</c:v>
                </c:pt>
                <c:pt idx="30097">
                  <c:v>0.19047619047618999</c:v>
                </c:pt>
                <c:pt idx="30098">
                  <c:v>0.206349206349206</c:v>
                </c:pt>
                <c:pt idx="30099">
                  <c:v>0.22222222222222199</c:v>
                </c:pt>
                <c:pt idx="30100">
                  <c:v>0.238095238095238</c:v>
                </c:pt>
                <c:pt idx="30101">
                  <c:v>0.25396825396825301</c:v>
                </c:pt>
                <c:pt idx="30102">
                  <c:v>0.26984126984126899</c:v>
                </c:pt>
                <c:pt idx="30103">
                  <c:v>0.28571428571428498</c:v>
                </c:pt>
                <c:pt idx="30104">
                  <c:v>0.30158730158730102</c:v>
                </c:pt>
                <c:pt idx="30105">
                  <c:v>0.317460317460317</c:v>
                </c:pt>
                <c:pt idx="30106">
                  <c:v>0.33333333333333298</c:v>
                </c:pt>
                <c:pt idx="30107">
                  <c:v>0.34920634920634902</c:v>
                </c:pt>
                <c:pt idx="30108">
                  <c:v>0.365079365079365</c:v>
                </c:pt>
                <c:pt idx="30109">
                  <c:v>0.38095238095237999</c:v>
                </c:pt>
                <c:pt idx="30110">
                  <c:v>0.39682539682539603</c:v>
                </c:pt>
                <c:pt idx="30111">
                  <c:v>0.41269841269841201</c:v>
                </c:pt>
                <c:pt idx="30112">
                  <c:v>0.42857142857142799</c:v>
                </c:pt>
                <c:pt idx="30113">
                  <c:v>0.44444444444444398</c:v>
                </c:pt>
                <c:pt idx="30114">
                  <c:v>0.46031746031746001</c:v>
                </c:pt>
                <c:pt idx="30115">
                  <c:v>0.476190476190476</c:v>
                </c:pt>
                <c:pt idx="30116">
                  <c:v>0.49206349206349198</c:v>
                </c:pt>
                <c:pt idx="30117">
                  <c:v>0.50793650793650702</c:v>
                </c:pt>
                <c:pt idx="30118">
                  <c:v>0.52380952380952295</c:v>
                </c:pt>
                <c:pt idx="30119">
                  <c:v>0.53968253968253899</c:v>
                </c:pt>
                <c:pt idx="30120">
                  <c:v>0.55555555555555503</c:v>
                </c:pt>
                <c:pt idx="30121">
                  <c:v>0.57142857142857095</c:v>
                </c:pt>
                <c:pt idx="30122">
                  <c:v>0.58730158730158699</c:v>
                </c:pt>
                <c:pt idx="30123">
                  <c:v>0.60317460317460303</c:v>
                </c:pt>
                <c:pt idx="30124">
                  <c:v>0.61904761904761896</c:v>
                </c:pt>
                <c:pt idx="30125">
                  <c:v>0.634920634920634</c:v>
                </c:pt>
                <c:pt idx="30126">
                  <c:v>0.65079365079365004</c:v>
                </c:pt>
                <c:pt idx="30127">
                  <c:v>0.66666666666666596</c:v>
                </c:pt>
                <c:pt idx="30128">
                  <c:v>0.682539682539682</c:v>
                </c:pt>
                <c:pt idx="30129">
                  <c:v>0.69841269841269804</c:v>
                </c:pt>
                <c:pt idx="30130">
                  <c:v>0.71428571428571397</c:v>
                </c:pt>
                <c:pt idx="30131">
                  <c:v>0.73015873015873001</c:v>
                </c:pt>
                <c:pt idx="30132">
                  <c:v>0.74603174603174605</c:v>
                </c:pt>
                <c:pt idx="30133">
                  <c:v>0.76190476190476097</c:v>
                </c:pt>
                <c:pt idx="30134">
                  <c:v>0.77777777777777701</c:v>
                </c:pt>
                <c:pt idx="30135">
                  <c:v>0.79365079365079305</c:v>
                </c:pt>
                <c:pt idx="30136">
                  <c:v>0.80952380952380898</c:v>
                </c:pt>
                <c:pt idx="30137">
                  <c:v>0.82539682539682502</c:v>
                </c:pt>
                <c:pt idx="30138">
                  <c:v>0.84126984126984095</c:v>
                </c:pt>
                <c:pt idx="30139">
                  <c:v>0.85714285714285698</c:v>
                </c:pt>
                <c:pt idx="30140">
                  <c:v>0.87301587301587302</c:v>
                </c:pt>
                <c:pt idx="30141">
                  <c:v>0.88888888888888795</c:v>
                </c:pt>
                <c:pt idx="30142">
                  <c:v>0.90476190476190399</c:v>
                </c:pt>
                <c:pt idx="30143">
                  <c:v>0.92063492063492003</c:v>
                </c:pt>
                <c:pt idx="30144">
                  <c:v>0.93650793650793596</c:v>
                </c:pt>
                <c:pt idx="30145">
                  <c:v>0.952380952380952</c:v>
                </c:pt>
                <c:pt idx="30146">
                  <c:v>0.96825396825396803</c:v>
                </c:pt>
                <c:pt idx="30147">
                  <c:v>0.98412698412698396</c:v>
                </c:pt>
                <c:pt idx="30148">
                  <c:v>0</c:v>
                </c:pt>
                <c:pt idx="30149">
                  <c:v>1.20481927710843E-2</c:v>
                </c:pt>
                <c:pt idx="30150">
                  <c:v>2.40963855421686E-2</c:v>
                </c:pt>
                <c:pt idx="30151">
                  <c:v>3.6144578313252997E-2</c:v>
                </c:pt>
                <c:pt idx="30152">
                  <c:v>4.8192771084337303E-2</c:v>
                </c:pt>
                <c:pt idx="30153">
                  <c:v>6.0240963855421603E-2</c:v>
                </c:pt>
                <c:pt idx="30154">
                  <c:v>7.2289156626505993E-2</c:v>
                </c:pt>
                <c:pt idx="30155">
                  <c:v>8.43373493975903E-2</c:v>
                </c:pt>
                <c:pt idx="30156">
                  <c:v>9.6385542168674704E-2</c:v>
                </c:pt>
                <c:pt idx="30157">
                  <c:v>0.108433734939759</c:v>
                </c:pt>
                <c:pt idx="30158">
                  <c:v>0.120481927710843</c:v>
                </c:pt>
                <c:pt idx="30159">
                  <c:v>0.132530120481927</c:v>
                </c:pt>
                <c:pt idx="30160">
                  <c:v>0.14457831325301199</c:v>
                </c:pt>
                <c:pt idx="30161">
                  <c:v>0.156626506024096</c:v>
                </c:pt>
                <c:pt idx="30162">
                  <c:v>0.16867469879517999</c:v>
                </c:pt>
                <c:pt idx="30163">
                  <c:v>0.180722891566265</c:v>
                </c:pt>
                <c:pt idx="30164">
                  <c:v>0.19277108433734899</c:v>
                </c:pt>
                <c:pt idx="30165">
                  <c:v>0.20481927710843301</c:v>
                </c:pt>
                <c:pt idx="30166">
                  <c:v>0.21686746987951799</c:v>
                </c:pt>
                <c:pt idx="30167">
                  <c:v>0.22891566265060201</c:v>
                </c:pt>
                <c:pt idx="30168">
                  <c:v>0.240963855421686</c:v>
                </c:pt>
                <c:pt idx="30169">
                  <c:v>0.25301204819277101</c:v>
                </c:pt>
                <c:pt idx="30170">
                  <c:v>0.265060240963855</c:v>
                </c:pt>
                <c:pt idx="30171">
                  <c:v>0.27710843373493899</c:v>
                </c:pt>
                <c:pt idx="30172">
                  <c:v>0.28915662650602397</c:v>
                </c:pt>
                <c:pt idx="30173">
                  <c:v>0.30120481927710802</c:v>
                </c:pt>
                <c:pt idx="30174">
                  <c:v>0.313253012048192</c:v>
                </c:pt>
                <c:pt idx="30175">
                  <c:v>0.32530120481927699</c:v>
                </c:pt>
                <c:pt idx="30176">
                  <c:v>0.33734939759036098</c:v>
                </c:pt>
                <c:pt idx="30177">
                  <c:v>0.34939759036144502</c:v>
                </c:pt>
                <c:pt idx="30178">
                  <c:v>0.36144578313253001</c:v>
                </c:pt>
                <c:pt idx="30179">
                  <c:v>0.373493975903614</c:v>
                </c:pt>
                <c:pt idx="30180">
                  <c:v>0.38554216867469798</c:v>
                </c:pt>
                <c:pt idx="30181">
                  <c:v>0.39759036144578302</c:v>
                </c:pt>
                <c:pt idx="30182">
                  <c:v>0.40963855421686701</c:v>
                </c:pt>
                <c:pt idx="30183">
                  <c:v>0.421686746987951</c:v>
                </c:pt>
                <c:pt idx="30184">
                  <c:v>0.43373493975903599</c:v>
                </c:pt>
                <c:pt idx="30185">
                  <c:v>0.44578313253011997</c:v>
                </c:pt>
                <c:pt idx="30186">
                  <c:v>0.45783132530120402</c:v>
                </c:pt>
                <c:pt idx="30187">
                  <c:v>0.469879518072289</c:v>
                </c:pt>
                <c:pt idx="30188">
                  <c:v>0.48192771084337299</c:v>
                </c:pt>
                <c:pt idx="30189">
                  <c:v>0.49397590361445698</c:v>
                </c:pt>
                <c:pt idx="30190">
                  <c:v>0.50602409638554202</c:v>
                </c:pt>
                <c:pt idx="30191">
                  <c:v>0.51807228915662595</c:v>
                </c:pt>
                <c:pt idx="30192">
                  <c:v>0.53012048192771</c:v>
                </c:pt>
                <c:pt idx="30193">
                  <c:v>0.54216867469879504</c:v>
                </c:pt>
                <c:pt idx="30194">
                  <c:v>0.55421686746987897</c:v>
                </c:pt>
                <c:pt idx="30195">
                  <c:v>0.56626506024096301</c:v>
                </c:pt>
                <c:pt idx="30196">
                  <c:v>0.57831325301204795</c:v>
                </c:pt>
                <c:pt idx="30197">
                  <c:v>0.59036144578313199</c:v>
                </c:pt>
                <c:pt idx="30198">
                  <c:v>0.60240963855421603</c:v>
                </c:pt>
                <c:pt idx="30199">
                  <c:v>0.61445783132530096</c:v>
                </c:pt>
                <c:pt idx="30200">
                  <c:v>0.62650602409638501</c:v>
                </c:pt>
                <c:pt idx="30201">
                  <c:v>0.63855421686746905</c:v>
                </c:pt>
                <c:pt idx="30202">
                  <c:v>0.65060240963855398</c:v>
                </c:pt>
                <c:pt idx="30203">
                  <c:v>0.66265060240963802</c:v>
                </c:pt>
                <c:pt idx="30204">
                  <c:v>0.67469879518072196</c:v>
                </c:pt>
                <c:pt idx="30205">
                  <c:v>0.686746987951807</c:v>
                </c:pt>
                <c:pt idx="30206">
                  <c:v>0.69879518072289104</c:v>
                </c:pt>
                <c:pt idx="30207">
                  <c:v>0.71084337349397497</c:v>
                </c:pt>
                <c:pt idx="30208">
                  <c:v>0.72289156626506001</c:v>
                </c:pt>
                <c:pt idx="30209">
                  <c:v>0.73493975903614395</c:v>
                </c:pt>
                <c:pt idx="30210">
                  <c:v>0.74698795180722799</c:v>
                </c:pt>
                <c:pt idx="30211">
                  <c:v>0.75903614457831303</c:v>
                </c:pt>
                <c:pt idx="30212">
                  <c:v>0.77108433734939696</c:v>
                </c:pt>
                <c:pt idx="30213">
                  <c:v>0.78313253012048101</c:v>
                </c:pt>
                <c:pt idx="30214">
                  <c:v>0.79518072289156605</c:v>
                </c:pt>
                <c:pt idx="30215">
                  <c:v>0.80722891566264998</c:v>
                </c:pt>
                <c:pt idx="30216">
                  <c:v>0.81927710843373402</c:v>
                </c:pt>
                <c:pt idx="30217">
                  <c:v>0.83132530120481896</c:v>
                </c:pt>
                <c:pt idx="30218">
                  <c:v>0.843373493975903</c:v>
                </c:pt>
                <c:pt idx="30219">
                  <c:v>0.85542168674698704</c:v>
                </c:pt>
                <c:pt idx="30220">
                  <c:v>0.86746987951807197</c:v>
                </c:pt>
                <c:pt idx="30221">
                  <c:v>0.87951807228915602</c:v>
                </c:pt>
                <c:pt idx="30222">
                  <c:v>0.89156626506024095</c:v>
                </c:pt>
                <c:pt idx="30223">
                  <c:v>0.90361445783132499</c:v>
                </c:pt>
                <c:pt idx="30224">
                  <c:v>0.91566265060240903</c:v>
                </c:pt>
                <c:pt idx="30225">
                  <c:v>0.92771084337349397</c:v>
                </c:pt>
                <c:pt idx="30226">
                  <c:v>0.93975903614457801</c:v>
                </c:pt>
                <c:pt idx="30227">
                  <c:v>0.95180722891566205</c:v>
                </c:pt>
                <c:pt idx="30228">
                  <c:v>0.96385542168674698</c:v>
                </c:pt>
                <c:pt idx="30229">
                  <c:v>0.97590361445783103</c:v>
                </c:pt>
                <c:pt idx="30230">
                  <c:v>0.98795180722891496</c:v>
                </c:pt>
                <c:pt idx="30231">
                  <c:v>0</c:v>
                </c:pt>
                <c:pt idx="30232">
                  <c:v>7.7519379844961196E-3</c:v>
                </c:pt>
                <c:pt idx="30233">
                  <c:v>1.5503875968992199E-2</c:v>
                </c:pt>
                <c:pt idx="30234">
                  <c:v>2.3255813953488299E-2</c:v>
                </c:pt>
                <c:pt idx="30235">
                  <c:v>3.1007751937984399E-2</c:v>
                </c:pt>
                <c:pt idx="30236">
                  <c:v>3.8759689922480599E-2</c:v>
                </c:pt>
                <c:pt idx="30237">
                  <c:v>4.6511627906976702E-2</c:v>
                </c:pt>
                <c:pt idx="30238">
                  <c:v>5.4263565891472798E-2</c:v>
                </c:pt>
                <c:pt idx="30239">
                  <c:v>6.2015503875968901E-2</c:v>
                </c:pt>
                <c:pt idx="30240">
                  <c:v>6.9767441860465101E-2</c:v>
                </c:pt>
                <c:pt idx="30241">
                  <c:v>7.7519379844961198E-2</c:v>
                </c:pt>
                <c:pt idx="30242">
                  <c:v>8.5271317829457294E-2</c:v>
                </c:pt>
                <c:pt idx="30243">
                  <c:v>9.3023255813953404E-2</c:v>
                </c:pt>
                <c:pt idx="30244">
                  <c:v>0.100775193798449</c:v>
                </c:pt>
                <c:pt idx="30245">
                  <c:v>0.108527131782945</c:v>
                </c:pt>
                <c:pt idx="30246">
                  <c:v>0.116279069767441</c:v>
                </c:pt>
                <c:pt idx="30247">
                  <c:v>0.124031007751937</c:v>
                </c:pt>
                <c:pt idx="30248">
                  <c:v>0.13178294573643401</c:v>
                </c:pt>
                <c:pt idx="30249">
                  <c:v>0.13953488372093001</c:v>
                </c:pt>
                <c:pt idx="30250">
                  <c:v>0.14728682170542601</c:v>
                </c:pt>
                <c:pt idx="30251">
                  <c:v>0.15503875968992201</c:v>
                </c:pt>
                <c:pt idx="30252">
                  <c:v>0.16279069767441801</c:v>
                </c:pt>
                <c:pt idx="30253">
                  <c:v>0.170542635658914</c:v>
                </c:pt>
                <c:pt idx="30254">
                  <c:v>0.17829457364341</c:v>
                </c:pt>
                <c:pt idx="30255">
                  <c:v>0.186046511627906</c:v>
                </c:pt>
                <c:pt idx="30256">
                  <c:v>0.193798449612403</c:v>
                </c:pt>
                <c:pt idx="30257">
                  <c:v>0.201550387596899</c:v>
                </c:pt>
                <c:pt idx="30258">
                  <c:v>0.209302325581395</c:v>
                </c:pt>
                <c:pt idx="30259">
                  <c:v>0.217054263565891</c:v>
                </c:pt>
                <c:pt idx="30260">
                  <c:v>0.224806201550387</c:v>
                </c:pt>
                <c:pt idx="30261">
                  <c:v>0.232558139534883</c:v>
                </c:pt>
                <c:pt idx="30262">
                  <c:v>0.240310077519379</c:v>
                </c:pt>
                <c:pt idx="30263">
                  <c:v>0.24806201550387499</c:v>
                </c:pt>
                <c:pt idx="30264">
                  <c:v>0.25581395348837199</c:v>
                </c:pt>
                <c:pt idx="30265">
                  <c:v>0.26356589147286802</c:v>
                </c:pt>
                <c:pt idx="30266">
                  <c:v>0.27131782945736399</c:v>
                </c:pt>
                <c:pt idx="30267">
                  <c:v>0.27906976744186002</c:v>
                </c:pt>
                <c:pt idx="30268">
                  <c:v>0.28682170542635599</c:v>
                </c:pt>
                <c:pt idx="30269">
                  <c:v>0.29457364341085202</c:v>
                </c:pt>
                <c:pt idx="30270">
                  <c:v>0.30232558139534799</c:v>
                </c:pt>
                <c:pt idx="30271">
                  <c:v>0.31007751937984401</c:v>
                </c:pt>
                <c:pt idx="30272">
                  <c:v>0.31782945736434098</c:v>
                </c:pt>
                <c:pt idx="30273">
                  <c:v>0.32558139534883701</c:v>
                </c:pt>
                <c:pt idx="30274">
                  <c:v>0.33333333333333298</c:v>
                </c:pt>
                <c:pt idx="30275">
                  <c:v>0.34108527131782901</c:v>
                </c:pt>
                <c:pt idx="30276">
                  <c:v>0.34883720930232498</c:v>
                </c:pt>
                <c:pt idx="30277">
                  <c:v>0.35658914728682101</c:v>
                </c:pt>
                <c:pt idx="30278">
                  <c:v>0.36434108527131698</c:v>
                </c:pt>
                <c:pt idx="30279">
                  <c:v>0.372093023255813</c:v>
                </c:pt>
                <c:pt idx="30280">
                  <c:v>0.37984496124030998</c:v>
                </c:pt>
                <c:pt idx="30281">
                  <c:v>0.387596899224806</c:v>
                </c:pt>
                <c:pt idx="30282">
                  <c:v>0.39534883720930197</c:v>
                </c:pt>
                <c:pt idx="30283">
                  <c:v>0.403100775193798</c:v>
                </c:pt>
                <c:pt idx="30284">
                  <c:v>0.41085271317829403</c:v>
                </c:pt>
                <c:pt idx="30285">
                  <c:v>0.41860465116279</c:v>
                </c:pt>
                <c:pt idx="30286">
                  <c:v>0.42635658914728602</c:v>
                </c:pt>
                <c:pt idx="30287">
                  <c:v>0.434108527131782</c:v>
                </c:pt>
                <c:pt idx="30288">
                  <c:v>0.44186046511627902</c:v>
                </c:pt>
                <c:pt idx="30289">
                  <c:v>0.44961240310077499</c:v>
                </c:pt>
                <c:pt idx="30290">
                  <c:v>0.45736434108527102</c:v>
                </c:pt>
                <c:pt idx="30291">
                  <c:v>0.46511627906976699</c:v>
                </c:pt>
                <c:pt idx="30292">
                  <c:v>0.47286821705426302</c:v>
                </c:pt>
                <c:pt idx="30293">
                  <c:v>0.48062015503875899</c:v>
                </c:pt>
                <c:pt idx="30294">
                  <c:v>0.48837209302325502</c:v>
                </c:pt>
                <c:pt idx="30295">
                  <c:v>0.49612403100775099</c:v>
                </c:pt>
                <c:pt idx="30296">
                  <c:v>0.50387596899224796</c:v>
                </c:pt>
                <c:pt idx="30297">
                  <c:v>0.51162790697674398</c:v>
                </c:pt>
                <c:pt idx="30298">
                  <c:v>0.51937984496124001</c:v>
                </c:pt>
                <c:pt idx="30299">
                  <c:v>0.52713178294573604</c:v>
                </c:pt>
                <c:pt idx="30300">
                  <c:v>0.53488372093023195</c:v>
                </c:pt>
                <c:pt idx="30301">
                  <c:v>0.54263565891472798</c:v>
                </c:pt>
                <c:pt idx="30302">
                  <c:v>0.55038759689922401</c:v>
                </c:pt>
                <c:pt idx="30303">
                  <c:v>0.55813953488372003</c:v>
                </c:pt>
                <c:pt idx="30304">
                  <c:v>0.56589147286821695</c:v>
                </c:pt>
                <c:pt idx="30305">
                  <c:v>0.57364341085271298</c:v>
                </c:pt>
                <c:pt idx="30306">
                  <c:v>0.581395348837209</c:v>
                </c:pt>
                <c:pt idx="30307">
                  <c:v>0.58914728682170503</c:v>
                </c:pt>
                <c:pt idx="30308">
                  <c:v>0.59689922480620095</c:v>
                </c:pt>
                <c:pt idx="30309">
                  <c:v>0.60465116279069697</c:v>
                </c:pt>
                <c:pt idx="30310">
                  <c:v>0.612403100775193</c:v>
                </c:pt>
                <c:pt idx="30311">
                  <c:v>0.62015503875968903</c:v>
                </c:pt>
                <c:pt idx="30312">
                  <c:v>0.62790697674418605</c:v>
                </c:pt>
                <c:pt idx="30313">
                  <c:v>0.63565891472868197</c:v>
                </c:pt>
                <c:pt idx="30314">
                  <c:v>0.64341085271317799</c:v>
                </c:pt>
                <c:pt idx="30315">
                  <c:v>0.65116279069767402</c:v>
                </c:pt>
                <c:pt idx="30316">
                  <c:v>0.65891472868217005</c:v>
                </c:pt>
                <c:pt idx="30317">
                  <c:v>0.66666666666666596</c:v>
                </c:pt>
                <c:pt idx="30318">
                  <c:v>0.67441860465116199</c:v>
                </c:pt>
                <c:pt idx="30319">
                  <c:v>0.68217054263565802</c:v>
                </c:pt>
                <c:pt idx="30320">
                  <c:v>0.68992248062015504</c:v>
                </c:pt>
                <c:pt idx="30321">
                  <c:v>0.69767441860465096</c:v>
                </c:pt>
                <c:pt idx="30322">
                  <c:v>0.70542635658914699</c:v>
                </c:pt>
                <c:pt idx="30323">
                  <c:v>0.71317829457364301</c:v>
                </c:pt>
                <c:pt idx="30324">
                  <c:v>0.72093023255813904</c:v>
                </c:pt>
                <c:pt idx="30325">
                  <c:v>0.72868217054263495</c:v>
                </c:pt>
                <c:pt idx="30326">
                  <c:v>0.73643410852713098</c:v>
                </c:pt>
                <c:pt idx="30327">
                  <c:v>0.74418604651162701</c:v>
                </c:pt>
                <c:pt idx="30328">
                  <c:v>0.75193798449612403</c:v>
                </c:pt>
                <c:pt idx="30329">
                  <c:v>0.75968992248061995</c:v>
                </c:pt>
                <c:pt idx="30330">
                  <c:v>0.76744186046511598</c:v>
                </c:pt>
                <c:pt idx="30331">
                  <c:v>0.775193798449612</c:v>
                </c:pt>
                <c:pt idx="30332">
                  <c:v>0.78294573643410803</c:v>
                </c:pt>
                <c:pt idx="30333">
                  <c:v>0.79069767441860395</c:v>
                </c:pt>
                <c:pt idx="30334">
                  <c:v>0.79844961240309997</c:v>
                </c:pt>
                <c:pt idx="30335">
                  <c:v>0.806201550387596</c:v>
                </c:pt>
                <c:pt idx="30336">
                  <c:v>0.81395348837209303</c:v>
                </c:pt>
                <c:pt idx="30337">
                  <c:v>0.82170542635658905</c:v>
                </c:pt>
                <c:pt idx="30338">
                  <c:v>0.82945736434108497</c:v>
                </c:pt>
                <c:pt idx="30339">
                  <c:v>0.837209302325581</c:v>
                </c:pt>
                <c:pt idx="30340">
                  <c:v>0.84496124031007702</c:v>
                </c:pt>
                <c:pt idx="30341">
                  <c:v>0.85271317829457305</c:v>
                </c:pt>
                <c:pt idx="30342">
                  <c:v>0.86046511627906896</c:v>
                </c:pt>
                <c:pt idx="30343">
                  <c:v>0.86821705426356499</c:v>
                </c:pt>
                <c:pt idx="30344">
                  <c:v>0.87596899224806202</c:v>
                </c:pt>
                <c:pt idx="30345">
                  <c:v>0.88372093023255804</c:v>
                </c:pt>
                <c:pt idx="30346">
                  <c:v>0.89147286821705396</c:v>
                </c:pt>
                <c:pt idx="30347">
                  <c:v>0.89922480620154999</c:v>
                </c:pt>
                <c:pt idx="30348">
                  <c:v>0.90697674418604601</c:v>
                </c:pt>
                <c:pt idx="30349">
                  <c:v>0.91472868217054204</c:v>
                </c:pt>
                <c:pt idx="30350">
                  <c:v>0.92248062015503796</c:v>
                </c:pt>
                <c:pt idx="30351">
                  <c:v>0.93023255813953398</c:v>
                </c:pt>
                <c:pt idx="30352">
                  <c:v>0.93798449612403101</c:v>
                </c:pt>
                <c:pt idx="30353">
                  <c:v>0.94573643410852704</c:v>
                </c:pt>
                <c:pt idx="30354">
                  <c:v>0.95348837209302295</c:v>
                </c:pt>
                <c:pt idx="30355">
                  <c:v>0.96124031007751898</c:v>
                </c:pt>
                <c:pt idx="30356">
                  <c:v>0.968992248062015</c:v>
                </c:pt>
                <c:pt idx="30357">
                  <c:v>0.97674418604651103</c:v>
                </c:pt>
                <c:pt idx="30358">
                  <c:v>0.98449612403100695</c:v>
                </c:pt>
                <c:pt idx="30359">
                  <c:v>0.99224806201550297</c:v>
                </c:pt>
                <c:pt idx="30360">
                  <c:v>0</c:v>
                </c:pt>
                <c:pt idx="30361">
                  <c:v>1.7543859649122799E-2</c:v>
                </c:pt>
                <c:pt idx="30362">
                  <c:v>3.5087719298245598E-2</c:v>
                </c:pt>
                <c:pt idx="30363">
                  <c:v>5.2631578947368397E-2</c:v>
                </c:pt>
                <c:pt idx="30364">
                  <c:v>7.0175438596491196E-2</c:v>
                </c:pt>
                <c:pt idx="30365">
                  <c:v>8.7719298245614002E-2</c:v>
                </c:pt>
                <c:pt idx="30366">
                  <c:v>0.105263157894736</c:v>
                </c:pt>
                <c:pt idx="30367">
                  <c:v>0.122807017543859</c:v>
                </c:pt>
                <c:pt idx="30368">
                  <c:v>0.140350877192982</c:v>
                </c:pt>
                <c:pt idx="30369">
                  <c:v>0.157894736842105</c:v>
                </c:pt>
                <c:pt idx="30370">
                  <c:v>0.175438596491228</c:v>
                </c:pt>
                <c:pt idx="30371">
                  <c:v>0.19298245614035001</c:v>
                </c:pt>
                <c:pt idx="30372">
                  <c:v>0.21052631578947301</c:v>
                </c:pt>
                <c:pt idx="30373">
                  <c:v>0.22807017543859601</c:v>
                </c:pt>
                <c:pt idx="30374">
                  <c:v>0.24561403508771901</c:v>
                </c:pt>
                <c:pt idx="30375">
                  <c:v>0.26315789473684198</c:v>
                </c:pt>
                <c:pt idx="30376">
                  <c:v>0.28070175438596401</c:v>
                </c:pt>
                <c:pt idx="30377">
                  <c:v>0.29824561403508698</c:v>
                </c:pt>
                <c:pt idx="30378">
                  <c:v>0.31578947368421001</c:v>
                </c:pt>
                <c:pt idx="30379">
                  <c:v>0.33333333333333298</c:v>
                </c:pt>
                <c:pt idx="30380">
                  <c:v>0.35087719298245601</c:v>
                </c:pt>
                <c:pt idx="30381">
                  <c:v>0.36842105263157798</c:v>
                </c:pt>
                <c:pt idx="30382">
                  <c:v>0.38596491228070101</c:v>
                </c:pt>
                <c:pt idx="30383">
                  <c:v>0.40350877192982398</c:v>
                </c:pt>
                <c:pt idx="30384">
                  <c:v>0.42105263157894701</c:v>
                </c:pt>
                <c:pt idx="30385">
                  <c:v>0.43859649122806998</c:v>
                </c:pt>
                <c:pt idx="30386">
                  <c:v>0.45614035087719201</c:v>
                </c:pt>
                <c:pt idx="30387">
                  <c:v>0.47368421052631499</c:v>
                </c:pt>
                <c:pt idx="30388">
                  <c:v>0.49122807017543801</c:v>
                </c:pt>
                <c:pt idx="30389">
                  <c:v>0.50877192982456099</c:v>
                </c:pt>
                <c:pt idx="30390">
                  <c:v>0.52631578947368396</c:v>
                </c:pt>
                <c:pt idx="30391">
                  <c:v>0.54385964912280704</c:v>
                </c:pt>
                <c:pt idx="30392">
                  <c:v>0.56140350877192902</c:v>
                </c:pt>
                <c:pt idx="30393">
                  <c:v>0.57894736842105199</c:v>
                </c:pt>
                <c:pt idx="30394">
                  <c:v>0.59649122807017496</c:v>
                </c:pt>
                <c:pt idx="30395">
                  <c:v>0.61403508771929804</c:v>
                </c:pt>
                <c:pt idx="30396">
                  <c:v>0.63157894736842102</c:v>
                </c:pt>
                <c:pt idx="30397">
                  <c:v>0.64912280701754299</c:v>
                </c:pt>
                <c:pt idx="30398">
                  <c:v>0.66666666666666596</c:v>
                </c:pt>
                <c:pt idx="30399">
                  <c:v>0.68421052631578905</c:v>
                </c:pt>
                <c:pt idx="30400">
                  <c:v>0.70175438596491202</c:v>
                </c:pt>
                <c:pt idx="30401">
                  <c:v>0.71929824561403499</c:v>
                </c:pt>
                <c:pt idx="30402">
                  <c:v>0.73684210526315697</c:v>
                </c:pt>
                <c:pt idx="30403">
                  <c:v>0.75438596491228005</c:v>
                </c:pt>
                <c:pt idx="30404">
                  <c:v>0.77192982456140302</c:v>
                </c:pt>
                <c:pt idx="30405">
                  <c:v>0.78947368421052599</c:v>
                </c:pt>
                <c:pt idx="30406">
                  <c:v>0.80701754385964897</c:v>
                </c:pt>
                <c:pt idx="30407">
                  <c:v>0.82456140350877105</c:v>
                </c:pt>
                <c:pt idx="30408">
                  <c:v>0.84210526315789402</c:v>
                </c:pt>
                <c:pt idx="30409">
                  <c:v>0.859649122807017</c:v>
                </c:pt>
                <c:pt idx="30410">
                  <c:v>0.87719298245613997</c:v>
                </c:pt>
                <c:pt idx="30411">
                  <c:v>0.89473684210526305</c:v>
                </c:pt>
                <c:pt idx="30412">
                  <c:v>0.91228070175438503</c:v>
                </c:pt>
                <c:pt idx="30413">
                  <c:v>0.929824561403508</c:v>
                </c:pt>
                <c:pt idx="30414">
                  <c:v>0.94736842105263097</c:v>
                </c:pt>
                <c:pt idx="30415">
                  <c:v>0.96491228070175405</c:v>
                </c:pt>
                <c:pt idx="30416">
                  <c:v>0.98245614035087703</c:v>
                </c:pt>
                <c:pt idx="30417">
                  <c:v>0</c:v>
                </c:pt>
                <c:pt idx="30418">
                  <c:v>1.4084507042253501E-2</c:v>
                </c:pt>
                <c:pt idx="30419">
                  <c:v>2.8169014084507001E-2</c:v>
                </c:pt>
                <c:pt idx="30420">
                  <c:v>4.22535211267605E-2</c:v>
                </c:pt>
                <c:pt idx="30421">
                  <c:v>5.6338028169014003E-2</c:v>
                </c:pt>
                <c:pt idx="30422">
                  <c:v>7.0422535211267595E-2</c:v>
                </c:pt>
                <c:pt idx="30423">
                  <c:v>8.4507042253521097E-2</c:v>
                </c:pt>
                <c:pt idx="30424">
                  <c:v>9.85915492957746E-2</c:v>
                </c:pt>
                <c:pt idx="30425">
                  <c:v>0.11267605633802801</c:v>
                </c:pt>
                <c:pt idx="30426">
                  <c:v>0.12676056338028099</c:v>
                </c:pt>
                <c:pt idx="30427">
                  <c:v>0.140845070422535</c:v>
                </c:pt>
                <c:pt idx="30428">
                  <c:v>0.154929577464788</c:v>
                </c:pt>
                <c:pt idx="30429">
                  <c:v>0.169014084507042</c:v>
                </c:pt>
                <c:pt idx="30430">
                  <c:v>0.183098591549295</c:v>
                </c:pt>
                <c:pt idx="30431">
                  <c:v>0.19718309859154901</c:v>
                </c:pt>
                <c:pt idx="30432">
                  <c:v>0.21126760563380201</c:v>
                </c:pt>
                <c:pt idx="30433">
                  <c:v>0.22535211267605601</c:v>
                </c:pt>
                <c:pt idx="30434">
                  <c:v>0.23943661971830901</c:v>
                </c:pt>
                <c:pt idx="30435">
                  <c:v>0.25352112676056299</c:v>
                </c:pt>
                <c:pt idx="30436">
                  <c:v>0.26760563380281599</c:v>
                </c:pt>
                <c:pt idx="30437">
                  <c:v>0.28169014084506999</c:v>
                </c:pt>
                <c:pt idx="30438">
                  <c:v>0.29577464788732299</c:v>
                </c:pt>
                <c:pt idx="30439">
                  <c:v>0.309859154929577</c:v>
                </c:pt>
                <c:pt idx="30440">
                  <c:v>0.323943661971831</c:v>
                </c:pt>
                <c:pt idx="30441">
                  <c:v>0.338028169014084</c:v>
                </c:pt>
                <c:pt idx="30442">
                  <c:v>0.352112676056338</c:v>
                </c:pt>
                <c:pt idx="30443">
                  <c:v>0.36619718309859101</c:v>
                </c:pt>
                <c:pt idx="30444">
                  <c:v>0.38028169014084501</c:v>
                </c:pt>
                <c:pt idx="30445">
                  <c:v>0.39436619718309801</c:v>
                </c:pt>
                <c:pt idx="30446">
                  <c:v>0.40845070422535201</c:v>
                </c:pt>
                <c:pt idx="30447">
                  <c:v>0.42253521126760502</c:v>
                </c:pt>
                <c:pt idx="30448">
                  <c:v>0.43661971830985902</c:v>
                </c:pt>
                <c:pt idx="30449">
                  <c:v>0.45070422535211202</c:v>
                </c:pt>
                <c:pt idx="30450">
                  <c:v>0.46478873239436602</c:v>
                </c:pt>
                <c:pt idx="30451">
                  <c:v>0.47887323943661902</c:v>
                </c:pt>
                <c:pt idx="30452">
                  <c:v>0.49295774647887303</c:v>
                </c:pt>
                <c:pt idx="30453">
                  <c:v>0.50704225352112597</c:v>
                </c:pt>
                <c:pt idx="30454">
                  <c:v>0.52112676056338003</c:v>
                </c:pt>
                <c:pt idx="30455">
                  <c:v>0.53521126760563298</c:v>
                </c:pt>
                <c:pt idx="30456">
                  <c:v>0.54929577464788704</c:v>
                </c:pt>
                <c:pt idx="30457">
                  <c:v>0.56338028169013998</c:v>
                </c:pt>
                <c:pt idx="30458">
                  <c:v>0.57746478873239404</c:v>
                </c:pt>
                <c:pt idx="30459">
                  <c:v>0.59154929577464699</c:v>
                </c:pt>
                <c:pt idx="30460">
                  <c:v>0.60563380281690105</c:v>
                </c:pt>
                <c:pt idx="30461">
                  <c:v>0.61971830985915399</c:v>
                </c:pt>
                <c:pt idx="30462">
                  <c:v>0.63380281690140805</c:v>
                </c:pt>
                <c:pt idx="30463">
                  <c:v>0.647887323943662</c:v>
                </c:pt>
                <c:pt idx="30464">
                  <c:v>0.66197183098591506</c:v>
                </c:pt>
                <c:pt idx="30465">
                  <c:v>0.676056338028169</c:v>
                </c:pt>
                <c:pt idx="30466">
                  <c:v>0.69014084507042195</c:v>
                </c:pt>
                <c:pt idx="30467">
                  <c:v>0.70422535211267601</c:v>
                </c:pt>
                <c:pt idx="30468">
                  <c:v>0.71830985915492895</c:v>
                </c:pt>
                <c:pt idx="30469">
                  <c:v>0.73239436619718301</c:v>
                </c:pt>
                <c:pt idx="30470">
                  <c:v>0.74647887323943596</c:v>
                </c:pt>
                <c:pt idx="30471">
                  <c:v>0.76056338028169002</c:v>
                </c:pt>
                <c:pt idx="30472">
                  <c:v>0.77464788732394296</c:v>
                </c:pt>
                <c:pt idx="30473">
                  <c:v>0.78873239436619702</c:v>
                </c:pt>
                <c:pt idx="30474">
                  <c:v>0.80281690140844997</c:v>
                </c:pt>
                <c:pt idx="30475">
                  <c:v>0.81690140845070403</c:v>
                </c:pt>
                <c:pt idx="30476">
                  <c:v>0.83098591549295697</c:v>
                </c:pt>
                <c:pt idx="30477">
                  <c:v>0.84507042253521103</c:v>
                </c:pt>
                <c:pt idx="30478">
                  <c:v>0.85915492957746398</c:v>
                </c:pt>
                <c:pt idx="30479">
                  <c:v>0.87323943661971803</c:v>
                </c:pt>
                <c:pt idx="30480">
                  <c:v>0.88732394366197098</c:v>
                </c:pt>
                <c:pt idx="30481">
                  <c:v>0.90140845070422504</c:v>
                </c:pt>
                <c:pt idx="30482">
                  <c:v>0.91549295774647799</c:v>
                </c:pt>
                <c:pt idx="30483">
                  <c:v>0.92957746478873204</c:v>
                </c:pt>
                <c:pt idx="30484">
                  <c:v>0.94366197183098499</c:v>
                </c:pt>
                <c:pt idx="30485">
                  <c:v>0.95774647887323905</c:v>
                </c:pt>
                <c:pt idx="30486">
                  <c:v>0.971830985915493</c:v>
                </c:pt>
                <c:pt idx="30487">
                  <c:v>0.98591549295774605</c:v>
                </c:pt>
                <c:pt idx="30488">
                  <c:v>0</c:v>
                </c:pt>
                <c:pt idx="30489">
                  <c:v>2.8571428571428501E-2</c:v>
                </c:pt>
                <c:pt idx="30490">
                  <c:v>5.7142857142857099E-2</c:v>
                </c:pt>
                <c:pt idx="30491">
                  <c:v>8.5714285714285701E-2</c:v>
                </c:pt>
                <c:pt idx="30492">
                  <c:v>0.114285714285714</c:v>
                </c:pt>
                <c:pt idx="30493">
                  <c:v>0.14285714285714199</c:v>
                </c:pt>
                <c:pt idx="30494">
                  <c:v>0.17142857142857101</c:v>
                </c:pt>
                <c:pt idx="30495">
                  <c:v>0.2</c:v>
                </c:pt>
                <c:pt idx="30496">
                  <c:v>0.22857142857142801</c:v>
                </c:pt>
                <c:pt idx="30497">
                  <c:v>0.25714285714285701</c:v>
                </c:pt>
                <c:pt idx="30498">
                  <c:v>0.28571428571428498</c:v>
                </c:pt>
                <c:pt idx="30499">
                  <c:v>0.314285714285714</c:v>
                </c:pt>
                <c:pt idx="30500">
                  <c:v>0.34285714285714203</c:v>
                </c:pt>
                <c:pt idx="30501">
                  <c:v>0.371428571428571</c:v>
                </c:pt>
                <c:pt idx="30502">
                  <c:v>0.4</c:v>
                </c:pt>
                <c:pt idx="30503">
                  <c:v>0.42857142857142799</c:v>
                </c:pt>
                <c:pt idx="30504">
                  <c:v>0.45714285714285702</c:v>
                </c:pt>
                <c:pt idx="30505">
                  <c:v>0.48571428571428499</c:v>
                </c:pt>
                <c:pt idx="30506">
                  <c:v>0.51428571428571401</c:v>
                </c:pt>
                <c:pt idx="30507">
                  <c:v>0.54285714285714204</c:v>
                </c:pt>
                <c:pt idx="30508">
                  <c:v>0.57142857142857095</c:v>
                </c:pt>
                <c:pt idx="30509">
                  <c:v>0.6</c:v>
                </c:pt>
                <c:pt idx="30510">
                  <c:v>0.628571428571428</c:v>
                </c:pt>
                <c:pt idx="30511">
                  <c:v>0.65714285714285703</c:v>
                </c:pt>
                <c:pt idx="30512">
                  <c:v>0.68571428571428505</c:v>
                </c:pt>
                <c:pt idx="30513">
                  <c:v>0.71428571428571397</c:v>
                </c:pt>
                <c:pt idx="30514">
                  <c:v>0.74285714285714199</c:v>
                </c:pt>
                <c:pt idx="30515">
                  <c:v>0.77142857142857102</c:v>
                </c:pt>
                <c:pt idx="30516">
                  <c:v>0.8</c:v>
                </c:pt>
                <c:pt idx="30517">
                  <c:v>0.82857142857142796</c:v>
                </c:pt>
                <c:pt idx="30518">
                  <c:v>0.85714285714285698</c:v>
                </c:pt>
                <c:pt idx="30519">
                  <c:v>0.88571428571428501</c:v>
                </c:pt>
                <c:pt idx="30520">
                  <c:v>0.91428571428571404</c:v>
                </c:pt>
                <c:pt idx="30521">
                  <c:v>0.94285714285714195</c:v>
                </c:pt>
                <c:pt idx="30522">
                  <c:v>0.97142857142857097</c:v>
                </c:pt>
                <c:pt idx="30523">
                  <c:v>0</c:v>
                </c:pt>
                <c:pt idx="30524">
                  <c:v>8.4745762711864406E-3</c:v>
                </c:pt>
                <c:pt idx="30525">
                  <c:v>1.6949152542372801E-2</c:v>
                </c:pt>
                <c:pt idx="30526">
                  <c:v>2.5423728813559299E-2</c:v>
                </c:pt>
                <c:pt idx="30527">
                  <c:v>3.38983050847457E-2</c:v>
                </c:pt>
                <c:pt idx="30528">
                  <c:v>4.2372881355932202E-2</c:v>
                </c:pt>
                <c:pt idx="30529">
                  <c:v>5.0847457627118599E-2</c:v>
                </c:pt>
                <c:pt idx="30530">
                  <c:v>5.9322033898305003E-2</c:v>
                </c:pt>
                <c:pt idx="30531">
                  <c:v>6.7796610169491497E-2</c:v>
                </c:pt>
                <c:pt idx="30532">
                  <c:v>7.6271186440677902E-2</c:v>
                </c:pt>
                <c:pt idx="30533">
                  <c:v>8.4745762711864403E-2</c:v>
                </c:pt>
                <c:pt idx="30534">
                  <c:v>9.3220338983050793E-2</c:v>
                </c:pt>
                <c:pt idx="30535">
                  <c:v>0.101694915254237</c:v>
                </c:pt>
                <c:pt idx="30536">
                  <c:v>0.11016949152542301</c:v>
                </c:pt>
                <c:pt idx="30537">
                  <c:v>0.11864406779661001</c:v>
                </c:pt>
                <c:pt idx="30538">
                  <c:v>0.12711864406779599</c:v>
                </c:pt>
                <c:pt idx="30539">
                  <c:v>0.13559322033898299</c:v>
                </c:pt>
                <c:pt idx="30540">
                  <c:v>0.144067796610169</c:v>
                </c:pt>
                <c:pt idx="30541">
                  <c:v>0.152542372881355</c:v>
                </c:pt>
                <c:pt idx="30542">
                  <c:v>0.161016949152542</c:v>
                </c:pt>
                <c:pt idx="30543">
                  <c:v>0.169491525423728</c:v>
                </c:pt>
                <c:pt idx="30544">
                  <c:v>0.177966101694915</c:v>
                </c:pt>
                <c:pt idx="30545">
                  <c:v>0.186440677966101</c:v>
                </c:pt>
                <c:pt idx="30546">
                  <c:v>0.194915254237288</c:v>
                </c:pt>
                <c:pt idx="30547">
                  <c:v>0.20338983050847401</c:v>
                </c:pt>
                <c:pt idx="30548">
                  <c:v>0.21186440677966101</c:v>
                </c:pt>
                <c:pt idx="30549">
                  <c:v>0.22033898305084701</c:v>
                </c:pt>
                <c:pt idx="30550">
                  <c:v>0.22881355932203301</c:v>
                </c:pt>
                <c:pt idx="30551">
                  <c:v>0.23728813559322001</c:v>
                </c:pt>
                <c:pt idx="30552">
                  <c:v>0.24576271186440601</c:v>
                </c:pt>
                <c:pt idx="30553">
                  <c:v>0.25423728813559299</c:v>
                </c:pt>
                <c:pt idx="30554">
                  <c:v>0.26271186440677902</c:v>
                </c:pt>
                <c:pt idx="30555">
                  <c:v>0.27118644067796599</c:v>
                </c:pt>
                <c:pt idx="30556">
                  <c:v>0.27966101694915202</c:v>
                </c:pt>
                <c:pt idx="30557">
                  <c:v>0.28813559322033899</c:v>
                </c:pt>
                <c:pt idx="30558">
                  <c:v>0.29661016949152502</c:v>
                </c:pt>
                <c:pt idx="30559">
                  <c:v>0.305084745762711</c:v>
                </c:pt>
                <c:pt idx="30560">
                  <c:v>0.31355932203389802</c:v>
                </c:pt>
                <c:pt idx="30561">
                  <c:v>0.322033898305084</c:v>
                </c:pt>
                <c:pt idx="30562">
                  <c:v>0.33050847457627103</c:v>
                </c:pt>
                <c:pt idx="30563">
                  <c:v>0.338983050847457</c:v>
                </c:pt>
                <c:pt idx="30564">
                  <c:v>0.34745762711864397</c:v>
                </c:pt>
                <c:pt idx="30565">
                  <c:v>0.35593220338983</c:v>
                </c:pt>
                <c:pt idx="30566">
                  <c:v>0.36440677966101598</c:v>
                </c:pt>
                <c:pt idx="30567">
                  <c:v>0.37288135593220301</c:v>
                </c:pt>
                <c:pt idx="30568">
                  <c:v>0.38135593220338898</c:v>
                </c:pt>
                <c:pt idx="30569">
                  <c:v>0.38983050847457601</c:v>
                </c:pt>
                <c:pt idx="30570">
                  <c:v>0.39830508474576198</c:v>
                </c:pt>
                <c:pt idx="30571">
                  <c:v>0.40677966101694901</c:v>
                </c:pt>
                <c:pt idx="30572">
                  <c:v>0.41525423728813499</c:v>
                </c:pt>
                <c:pt idx="30573">
                  <c:v>0.42372881355932202</c:v>
                </c:pt>
                <c:pt idx="30574">
                  <c:v>0.43220338983050799</c:v>
                </c:pt>
                <c:pt idx="30575">
                  <c:v>0.44067796610169402</c:v>
                </c:pt>
                <c:pt idx="30576">
                  <c:v>0.44915254237288099</c:v>
                </c:pt>
                <c:pt idx="30577">
                  <c:v>0.45762711864406702</c:v>
                </c:pt>
                <c:pt idx="30578">
                  <c:v>0.46610169491525399</c:v>
                </c:pt>
                <c:pt idx="30579">
                  <c:v>0.47457627118644002</c:v>
                </c:pt>
                <c:pt idx="30580">
                  <c:v>0.483050847457627</c:v>
                </c:pt>
                <c:pt idx="30581">
                  <c:v>0.49152542372881303</c:v>
                </c:pt>
                <c:pt idx="30582">
                  <c:v>0.5</c:v>
                </c:pt>
                <c:pt idx="30583">
                  <c:v>0.50847457627118597</c:v>
                </c:pt>
                <c:pt idx="30584">
                  <c:v>0.51694915254237195</c:v>
                </c:pt>
                <c:pt idx="30585">
                  <c:v>0.52542372881355903</c:v>
                </c:pt>
                <c:pt idx="30586">
                  <c:v>0.53389830508474501</c:v>
                </c:pt>
                <c:pt idx="30587">
                  <c:v>0.54237288135593198</c:v>
                </c:pt>
                <c:pt idx="30588">
                  <c:v>0.55084745762711795</c:v>
                </c:pt>
                <c:pt idx="30589">
                  <c:v>0.55932203389830504</c:v>
                </c:pt>
                <c:pt idx="30590">
                  <c:v>0.56779661016949101</c:v>
                </c:pt>
                <c:pt idx="30591">
                  <c:v>0.57627118644067798</c:v>
                </c:pt>
                <c:pt idx="30592">
                  <c:v>0.58474576271186396</c:v>
                </c:pt>
                <c:pt idx="30593">
                  <c:v>0.59322033898305004</c:v>
                </c:pt>
                <c:pt idx="30594">
                  <c:v>0.60169491525423702</c:v>
                </c:pt>
                <c:pt idx="30595">
                  <c:v>0.61016949152542299</c:v>
                </c:pt>
                <c:pt idx="30596">
                  <c:v>0.61864406779660996</c:v>
                </c:pt>
                <c:pt idx="30597">
                  <c:v>0.62711864406779605</c:v>
                </c:pt>
                <c:pt idx="30598">
                  <c:v>0.63559322033898302</c:v>
                </c:pt>
                <c:pt idx="30599">
                  <c:v>0.644067796610169</c:v>
                </c:pt>
                <c:pt idx="30600">
                  <c:v>0.65254237288135597</c:v>
                </c:pt>
                <c:pt idx="30601">
                  <c:v>0.66101694915254205</c:v>
                </c:pt>
                <c:pt idx="30602">
                  <c:v>0.66949152542372803</c:v>
                </c:pt>
                <c:pt idx="30603">
                  <c:v>0.677966101694915</c:v>
                </c:pt>
                <c:pt idx="30604">
                  <c:v>0.68644067796610098</c:v>
                </c:pt>
                <c:pt idx="30605">
                  <c:v>0.69491525423728795</c:v>
                </c:pt>
                <c:pt idx="30606">
                  <c:v>0.70338983050847403</c:v>
                </c:pt>
                <c:pt idx="30607">
                  <c:v>0.71186440677966101</c:v>
                </c:pt>
                <c:pt idx="30608">
                  <c:v>0.72033898305084698</c:v>
                </c:pt>
                <c:pt idx="30609">
                  <c:v>0.72881355932203296</c:v>
                </c:pt>
                <c:pt idx="30610">
                  <c:v>0.73728813559322004</c:v>
                </c:pt>
                <c:pt idx="30611">
                  <c:v>0.74576271186440601</c:v>
                </c:pt>
                <c:pt idx="30612">
                  <c:v>0.75423728813559299</c:v>
                </c:pt>
                <c:pt idx="30613">
                  <c:v>0.76271186440677896</c:v>
                </c:pt>
                <c:pt idx="30614">
                  <c:v>0.77118644067796605</c:v>
                </c:pt>
                <c:pt idx="30615">
                  <c:v>0.77966101694915202</c:v>
                </c:pt>
                <c:pt idx="30616">
                  <c:v>0.78813559322033899</c:v>
                </c:pt>
                <c:pt idx="30617">
                  <c:v>0.79661016949152497</c:v>
                </c:pt>
                <c:pt idx="30618">
                  <c:v>0.80508474576271105</c:v>
                </c:pt>
                <c:pt idx="30619">
                  <c:v>0.81355932203389802</c:v>
                </c:pt>
                <c:pt idx="30620">
                  <c:v>0.822033898305084</c:v>
                </c:pt>
                <c:pt idx="30621">
                  <c:v>0.83050847457627097</c:v>
                </c:pt>
                <c:pt idx="30622">
                  <c:v>0.83898305084745695</c:v>
                </c:pt>
                <c:pt idx="30623">
                  <c:v>0.84745762711864403</c:v>
                </c:pt>
                <c:pt idx="30624">
                  <c:v>0.85593220338983</c:v>
                </c:pt>
                <c:pt idx="30625">
                  <c:v>0.86440677966101698</c:v>
                </c:pt>
                <c:pt idx="30626">
                  <c:v>0.87288135593220295</c:v>
                </c:pt>
                <c:pt idx="30627">
                  <c:v>0.88135593220338904</c:v>
                </c:pt>
                <c:pt idx="30628">
                  <c:v>0.88983050847457601</c:v>
                </c:pt>
                <c:pt idx="30629">
                  <c:v>0.89830508474576198</c:v>
                </c:pt>
                <c:pt idx="30630">
                  <c:v>0.90677966101694896</c:v>
                </c:pt>
                <c:pt idx="30631">
                  <c:v>0.91525423728813504</c:v>
                </c:pt>
                <c:pt idx="30632">
                  <c:v>0.92372881355932202</c:v>
                </c:pt>
                <c:pt idx="30633">
                  <c:v>0.93220338983050799</c:v>
                </c:pt>
                <c:pt idx="30634">
                  <c:v>0.94067796610169496</c:v>
                </c:pt>
                <c:pt idx="30635">
                  <c:v>0.94915254237288105</c:v>
                </c:pt>
                <c:pt idx="30636">
                  <c:v>0.95762711864406702</c:v>
                </c:pt>
                <c:pt idx="30637">
                  <c:v>0.96610169491525399</c:v>
                </c:pt>
                <c:pt idx="30638">
                  <c:v>0.97457627118643997</c:v>
                </c:pt>
                <c:pt idx="30639">
                  <c:v>0.98305084745762705</c:v>
                </c:pt>
                <c:pt idx="30640">
                  <c:v>0.99152542372881303</c:v>
                </c:pt>
                <c:pt idx="30641">
                  <c:v>0</c:v>
                </c:pt>
                <c:pt idx="30642">
                  <c:v>1.0204081632653E-2</c:v>
                </c:pt>
                <c:pt idx="30643">
                  <c:v>2.04081632653061E-2</c:v>
                </c:pt>
                <c:pt idx="30644">
                  <c:v>3.06122448979591E-2</c:v>
                </c:pt>
                <c:pt idx="30645">
                  <c:v>4.08163265306122E-2</c:v>
                </c:pt>
                <c:pt idx="30646">
                  <c:v>5.10204081632653E-2</c:v>
                </c:pt>
                <c:pt idx="30647">
                  <c:v>6.1224489795918297E-2</c:v>
                </c:pt>
                <c:pt idx="30648">
                  <c:v>7.1428571428571397E-2</c:v>
                </c:pt>
                <c:pt idx="30649">
                  <c:v>8.16326530612244E-2</c:v>
                </c:pt>
                <c:pt idx="30650">
                  <c:v>9.18367346938775E-2</c:v>
                </c:pt>
                <c:pt idx="30651">
                  <c:v>0.10204081632653</c:v>
                </c:pt>
                <c:pt idx="30652">
                  <c:v>0.11224489795918299</c:v>
                </c:pt>
                <c:pt idx="30653">
                  <c:v>0.122448979591836</c:v>
                </c:pt>
                <c:pt idx="30654">
                  <c:v>0.132653061224489</c:v>
                </c:pt>
                <c:pt idx="30655">
                  <c:v>0.14285714285714199</c:v>
                </c:pt>
                <c:pt idx="30656">
                  <c:v>0.15306122448979501</c:v>
                </c:pt>
                <c:pt idx="30657">
                  <c:v>0.163265306122448</c:v>
                </c:pt>
                <c:pt idx="30658">
                  <c:v>0.17346938775510201</c:v>
                </c:pt>
                <c:pt idx="30659">
                  <c:v>0.183673469387755</c:v>
                </c:pt>
                <c:pt idx="30660">
                  <c:v>0.19387755102040799</c:v>
                </c:pt>
                <c:pt idx="30661">
                  <c:v>0.20408163265306101</c:v>
                </c:pt>
                <c:pt idx="30662">
                  <c:v>0.214285714285714</c:v>
                </c:pt>
                <c:pt idx="30663">
                  <c:v>0.22448979591836701</c:v>
                </c:pt>
                <c:pt idx="30664">
                  <c:v>0.23469387755102</c:v>
                </c:pt>
                <c:pt idx="30665">
                  <c:v>0.24489795918367299</c:v>
                </c:pt>
                <c:pt idx="30666">
                  <c:v>0.25510204081632598</c:v>
                </c:pt>
                <c:pt idx="30667">
                  <c:v>0.265306122448979</c:v>
                </c:pt>
                <c:pt idx="30668">
                  <c:v>0.27551020408163202</c:v>
                </c:pt>
                <c:pt idx="30669">
                  <c:v>0.28571428571428498</c:v>
                </c:pt>
                <c:pt idx="30670">
                  <c:v>0.29591836734693799</c:v>
                </c:pt>
                <c:pt idx="30671">
                  <c:v>0.30612244897959101</c:v>
                </c:pt>
                <c:pt idx="30672">
                  <c:v>0.31632653061224397</c:v>
                </c:pt>
                <c:pt idx="30673">
                  <c:v>0.32653061224489699</c:v>
                </c:pt>
                <c:pt idx="30674">
                  <c:v>0.33673469387755101</c:v>
                </c:pt>
                <c:pt idx="30675">
                  <c:v>0.34693877551020402</c:v>
                </c:pt>
                <c:pt idx="30676">
                  <c:v>0.35714285714285698</c:v>
                </c:pt>
                <c:pt idx="30677">
                  <c:v>0.36734693877551</c:v>
                </c:pt>
                <c:pt idx="30678">
                  <c:v>0.37755102040816302</c:v>
                </c:pt>
                <c:pt idx="30679">
                  <c:v>0.38775510204081598</c:v>
                </c:pt>
                <c:pt idx="30680">
                  <c:v>0.397959183673469</c:v>
                </c:pt>
                <c:pt idx="30681">
                  <c:v>0.40816326530612201</c:v>
                </c:pt>
                <c:pt idx="30682">
                  <c:v>0.41836734693877498</c:v>
                </c:pt>
                <c:pt idx="30683">
                  <c:v>0.42857142857142799</c:v>
                </c:pt>
                <c:pt idx="30684">
                  <c:v>0.43877551020408101</c:v>
                </c:pt>
                <c:pt idx="30685">
                  <c:v>0.44897959183673403</c:v>
                </c:pt>
                <c:pt idx="30686">
                  <c:v>0.45918367346938699</c:v>
                </c:pt>
                <c:pt idx="30687">
                  <c:v>0.46938775510204001</c:v>
                </c:pt>
                <c:pt idx="30688">
                  <c:v>0.47959183673469302</c:v>
                </c:pt>
                <c:pt idx="30689">
                  <c:v>0.48979591836734598</c:v>
                </c:pt>
                <c:pt idx="30690">
                  <c:v>0.5</c:v>
                </c:pt>
                <c:pt idx="30691">
                  <c:v>0.51020408163265296</c:v>
                </c:pt>
                <c:pt idx="30692">
                  <c:v>0.52040816326530603</c:v>
                </c:pt>
                <c:pt idx="30693">
                  <c:v>0.530612244897959</c:v>
                </c:pt>
                <c:pt idx="30694">
                  <c:v>0.54081632653061196</c:v>
                </c:pt>
                <c:pt idx="30695">
                  <c:v>0.55102040816326503</c:v>
                </c:pt>
                <c:pt idx="30696">
                  <c:v>0.56122448979591799</c:v>
                </c:pt>
                <c:pt idx="30697">
                  <c:v>0.57142857142857095</c:v>
                </c:pt>
                <c:pt idx="30698">
                  <c:v>0.58163265306122403</c:v>
                </c:pt>
                <c:pt idx="30699">
                  <c:v>0.59183673469387699</c:v>
                </c:pt>
                <c:pt idx="30700">
                  <c:v>0.60204081632652995</c:v>
                </c:pt>
                <c:pt idx="30701">
                  <c:v>0.61224489795918302</c:v>
                </c:pt>
                <c:pt idx="30702">
                  <c:v>0.62244897959183598</c:v>
                </c:pt>
                <c:pt idx="30703">
                  <c:v>0.63265306122448906</c:v>
                </c:pt>
                <c:pt idx="30704">
                  <c:v>0.64285714285714202</c:v>
                </c:pt>
                <c:pt idx="30705">
                  <c:v>0.65306122448979498</c:v>
                </c:pt>
                <c:pt idx="30706">
                  <c:v>0.66326530612244805</c:v>
                </c:pt>
                <c:pt idx="30707">
                  <c:v>0.67346938775510201</c:v>
                </c:pt>
                <c:pt idx="30708">
                  <c:v>0.68367346938775497</c:v>
                </c:pt>
                <c:pt idx="30709">
                  <c:v>0.69387755102040805</c:v>
                </c:pt>
                <c:pt idx="30710">
                  <c:v>0.70408163265306101</c:v>
                </c:pt>
                <c:pt idx="30711">
                  <c:v>0.71428571428571397</c:v>
                </c:pt>
                <c:pt idx="30712">
                  <c:v>0.72448979591836704</c:v>
                </c:pt>
                <c:pt idx="30713">
                  <c:v>0.73469387755102</c:v>
                </c:pt>
                <c:pt idx="30714">
                  <c:v>0.74489795918367296</c:v>
                </c:pt>
                <c:pt idx="30715">
                  <c:v>0.75510204081632604</c:v>
                </c:pt>
                <c:pt idx="30716">
                  <c:v>0.765306122448979</c:v>
                </c:pt>
                <c:pt idx="30717">
                  <c:v>0.77551020408163196</c:v>
                </c:pt>
                <c:pt idx="30718">
                  <c:v>0.78571428571428503</c:v>
                </c:pt>
                <c:pt idx="30719">
                  <c:v>0.79591836734693799</c:v>
                </c:pt>
                <c:pt idx="30720">
                  <c:v>0.80612244897959096</c:v>
                </c:pt>
                <c:pt idx="30721">
                  <c:v>0.81632653061224403</c:v>
                </c:pt>
                <c:pt idx="30722">
                  <c:v>0.82653061224489799</c:v>
                </c:pt>
                <c:pt idx="30723">
                  <c:v>0.83673469387755095</c:v>
                </c:pt>
                <c:pt idx="30724">
                  <c:v>0.84693877551020402</c:v>
                </c:pt>
                <c:pt idx="30725">
                  <c:v>0.85714285714285698</c:v>
                </c:pt>
                <c:pt idx="30726">
                  <c:v>0.86734693877550995</c:v>
                </c:pt>
                <c:pt idx="30727">
                  <c:v>0.87755102040816302</c:v>
                </c:pt>
                <c:pt idx="30728">
                  <c:v>0.88775510204081598</c:v>
                </c:pt>
                <c:pt idx="30729">
                  <c:v>0.89795918367346905</c:v>
                </c:pt>
                <c:pt idx="30730">
                  <c:v>0.90816326530612201</c:v>
                </c:pt>
                <c:pt idx="30731">
                  <c:v>0.91836734693877498</c:v>
                </c:pt>
                <c:pt idx="30732">
                  <c:v>0.92857142857142805</c:v>
                </c:pt>
                <c:pt idx="30733">
                  <c:v>0.93877551020408101</c:v>
                </c:pt>
                <c:pt idx="30734">
                  <c:v>0.94897959183673397</c:v>
                </c:pt>
                <c:pt idx="30735">
                  <c:v>0.95918367346938704</c:v>
                </c:pt>
                <c:pt idx="30736">
                  <c:v>0.96938775510204001</c:v>
                </c:pt>
                <c:pt idx="30737">
                  <c:v>0.97959183673469297</c:v>
                </c:pt>
                <c:pt idx="30738">
                  <c:v>0.98979591836734604</c:v>
                </c:pt>
                <c:pt idx="30739">
                  <c:v>0</c:v>
                </c:pt>
                <c:pt idx="30740">
                  <c:v>1.09890109890109E-2</c:v>
                </c:pt>
                <c:pt idx="30741">
                  <c:v>2.19780219780219E-2</c:v>
                </c:pt>
                <c:pt idx="30742">
                  <c:v>3.2967032967032898E-2</c:v>
                </c:pt>
                <c:pt idx="30743">
                  <c:v>4.3956043956043897E-2</c:v>
                </c:pt>
                <c:pt idx="30744">
                  <c:v>5.4945054945054903E-2</c:v>
                </c:pt>
                <c:pt idx="30745">
                  <c:v>6.5934065934065894E-2</c:v>
                </c:pt>
                <c:pt idx="30746">
                  <c:v>7.69230769230769E-2</c:v>
                </c:pt>
                <c:pt idx="30747">
                  <c:v>8.7912087912087905E-2</c:v>
                </c:pt>
                <c:pt idx="30748">
                  <c:v>9.8901098901098897E-2</c:v>
                </c:pt>
                <c:pt idx="30749">
                  <c:v>0.109890109890109</c:v>
                </c:pt>
                <c:pt idx="30750">
                  <c:v>0.12087912087912001</c:v>
                </c:pt>
                <c:pt idx="30751">
                  <c:v>0.13186813186813101</c:v>
                </c:pt>
                <c:pt idx="30752">
                  <c:v>0.14285714285714199</c:v>
                </c:pt>
                <c:pt idx="30753">
                  <c:v>0.15384615384615299</c:v>
                </c:pt>
                <c:pt idx="30754">
                  <c:v>0.164835164835164</c:v>
                </c:pt>
                <c:pt idx="30755">
                  <c:v>0.17582417582417501</c:v>
                </c:pt>
                <c:pt idx="30756">
                  <c:v>0.18681318681318601</c:v>
                </c:pt>
                <c:pt idx="30757">
                  <c:v>0.19780219780219699</c:v>
                </c:pt>
                <c:pt idx="30758">
                  <c:v>0.20879120879120799</c:v>
                </c:pt>
                <c:pt idx="30759">
                  <c:v>0.219780219780219</c:v>
                </c:pt>
                <c:pt idx="30760">
                  <c:v>0.23076923076923</c:v>
                </c:pt>
                <c:pt idx="30761">
                  <c:v>0.24175824175824101</c:v>
                </c:pt>
                <c:pt idx="30762">
                  <c:v>0.25274725274725202</c:v>
                </c:pt>
                <c:pt idx="30763">
                  <c:v>0.26373626373626302</c:v>
                </c:pt>
                <c:pt idx="30764">
                  <c:v>0.27472527472527403</c:v>
                </c:pt>
                <c:pt idx="30765">
                  <c:v>0.28571428571428498</c:v>
                </c:pt>
                <c:pt idx="30766">
                  <c:v>0.29670329670329598</c:v>
                </c:pt>
                <c:pt idx="30767">
                  <c:v>0.30769230769230699</c:v>
                </c:pt>
                <c:pt idx="30768">
                  <c:v>0.31868131868131799</c:v>
                </c:pt>
                <c:pt idx="30769">
                  <c:v>0.329670329670329</c:v>
                </c:pt>
                <c:pt idx="30770">
                  <c:v>0.34065934065934</c:v>
                </c:pt>
                <c:pt idx="30771">
                  <c:v>0.35164835164835101</c:v>
                </c:pt>
                <c:pt idx="30772">
                  <c:v>0.36263736263736202</c:v>
                </c:pt>
                <c:pt idx="30773">
                  <c:v>0.37362637362637302</c:v>
                </c:pt>
                <c:pt idx="30774">
                  <c:v>0.38461538461538403</c:v>
                </c:pt>
                <c:pt idx="30775">
                  <c:v>0.39560439560439498</c:v>
                </c:pt>
                <c:pt idx="30776">
                  <c:v>0.40659340659340598</c:v>
                </c:pt>
                <c:pt idx="30777">
                  <c:v>0.41758241758241699</c:v>
                </c:pt>
                <c:pt idx="30778">
                  <c:v>0.42857142857142799</c:v>
                </c:pt>
                <c:pt idx="30779">
                  <c:v>0.439560439560439</c:v>
                </c:pt>
                <c:pt idx="30780">
                  <c:v>0.45054945054945</c:v>
                </c:pt>
                <c:pt idx="30781">
                  <c:v>0.46153846153846101</c:v>
                </c:pt>
                <c:pt idx="30782">
                  <c:v>0.47252747252747201</c:v>
                </c:pt>
                <c:pt idx="30783">
                  <c:v>0.48351648351648302</c:v>
                </c:pt>
                <c:pt idx="30784">
                  <c:v>0.49450549450549403</c:v>
                </c:pt>
                <c:pt idx="30785">
                  <c:v>0.50549450549450503</c:v>
                </c:pt>
                <c:pt idx="30786">
                  <c:v>0.51648351648351598</c:v>
                </c:pt>
                <c:pt idx="30787">
                  <c:v>0.52747252747252704</c:v>
                </c:pt>
                <c:pt idx="30788">
                  <c:v>0.53846153846153799</c:v>
                </c:pt>
                <c:pt idx="30789">
                  <c:v>0.54945054945054905</c:v>
                </c:pt>
                <c:pt idx="30790">
                  <c:v>0.56043956043956</c:v>
                </c:pt>
                <c:pt idx="30791">
                  <c:v>0.57142857142857095</c:v>
                </c:pt>
                <c:pt idx="30792">
                  <c:v>0.58241758241758201</c:v>
                </c:pt>
                <c:pt idx="30793">
                  <c:v>0.59340659340659296</c:v>
                </c:pt>
                <c:pt idx="30794">
                  <c:v>0.60439560439560402</c:v>
                </c:pt>
                <c:pt idx="30795">
                  <c:v>0.61538461538461497</c:v>
                </c:pt>
                <c:pt idx="30796">
                  <c:v>0.62637362637362604</c:v>
                </c:pt>
                <c:pt idx="30797">
                  <c:v>0.63736263736263699</c:v>
                </c:pt>
                <c:pt idx="30798">
                  <c:v>0.64835164835164805</c:v>
                </c:pt>
                <c:pt idx="30799">
                  <c:v>0.659340659340659</c:v>
                </c:pt>
                <c:pt idx="30800">
                  <c:v>0.67032967032966995</c:v>
                </c:pt>
                <c:pt idx="30801">
                  <c:v>0.68131868131868101</c:v>
                </c:pt>
                <c:pt idx="30802">
                  <c:v>0.69230769230769196</c:v>
                </c:pt>
                <c:pt idx="30803">
                  <c:v>0.70329670329670302</c:v>
                </c:pt>
                <c:pt idx="30804">
                  <c:v>0.71428571428571397</c:v>
                </c:pt>
                <c:pt idx="30805">
                  <c:v>0.72527472527472503</c:v>
                </c:pt>
                <c:pt idx="30806">
                  <c:v>0.73626373626373598</c:v>
                </c:pt>
                <c:pt idx="30807">
                  <c:v>0.74725274725274704</c:v>
                </c:pt>
                <c:pt idx="30808">
                  <c:v>0.75824175824175799</c:v>
                </c:pt>
                <c:pt idx="30809">
                  <c:v>0.76923076923076905</c:v>
                </c:pt>
                <c:pt idx="30810">
                  <c:v>0.78021978021978</c:v>
                </c:pt>
                <c:pt idx="30811">
                  <c:v>0.79120879120879095</c:v>
                </c:pt>
                <c:pt idx="30812">
                  <c:v>0.80219780219780201</c:v>
                </c:pt>
                <c:pt idx="30813">
                  <c:v>0.81318681318681296</c:v>
                </c:pt>
                <c:pt idx="30814">
                  <c:v>0.82417582417582402</c:v>
                </c:pt>
                <c:pt idx="30815">
                  <c:v>0.83516483516483497</c:v>
                </c:pt>
                <c:pt idx="30816">
                  <c:v>0.84615384615384603</c:v>
                </c:pt>
                <c:pt idx="30817">
                  <c:v>0.85714285714285698</c:v>
                </c:pt>
                <c:pt idx="30818">
                  <c:v>0.86813186813186805</c:v>
                </c:pt>
                <c:pt idx="30819">
                  <c:v>0.879120879120879</c:v>
                </c:pt>
                <c:pt idx="30820">
                  <c:v>0.89010989010988995</c:v>
                </c:pt>
                <c:pt idx="30821">
                  <c:v>0.90109890109890101</c:v>
                </c:pt>
                <c:pt idx="30822">
                  <c:v>0.91208791208791196</c:v>
                </c:pt>
                <c:pt idx="30823">
                  <c:v>0.92307692307692302</c:v>
                </c:pt>
                <c:pt idx="30824">
                  <c:v>0.93406593406593397</c:v>
                </c:pt>
                <c:pt idx="30825">
                  <c:v>0.94505494505494503</c:v>
                </c:pt>
                <c:pt idx="30826">
                  <c:v>0.95604395604395598</c:v>
                </c:pt>
                <c:pt idx="30827">
                  <c:v>0.96703296703296704</c:v>
                </c:pt>
                <c:pt idx="30828">
                  <c:v>0.97802197802197799</c:v>
                </c:pt>
                <c:pt idx="30829">
                  <c:v>0.98901098901098905</c:v>
                </c:pt>
                <c:pt idx="30830">
                  <c:v>0</c:v>
                </c:pt>
                <c:pt idx="30831">
                  <c:v>9.0090090090090003E-3</c:v>
                </c:pt>
                <c:pt idx="30832">
                  <c:v>1.8018018018018001E-2</c:v>
                </c:pt>
                <c:pt idx="30833">
                  <c:v>2.7027027027027001E-2</c:v>
                </c:pt>
                <c:pt idx="30834">
                  <c:v>3.6036036036036001E-2</c:v>
                </c:pt>
                <c:pt idx="30835">
                  <c:v>4.5045045045045001E-2</c:v>
                </c:pt>
                <c:pt idx="30836">
                  <c:v>5.4054054054054002E-2</c:v>
                </c:pt>
                <c:pt idx="30837">
                  <c:v>6.3063063063063002E-2</c:v>
                </c:pt>
                <c:pt idx="30838">
                  <c:v>7.2072072072072002E-2</c:v>
                </c:pt>
                <c:pt idx="30839">
                  <c:v>8.1081081081081002E-2</c:v>
                </c:pt>
                <c:pt idx="30840">
                  <c:v>9.0090090090090003E-2</c:v>
                </c:pt>
                <c:pt idx="30841">
                  <c:v>9.90990990990991E-2</c:v>
                </c:pt>
                <c:pt idx="30842">
                  <c:v>0.108108108108108</c:v>
                </c:pt>
                <c:pt idx="30843">
                  <c:v>0.117117117117117</c:v>
                </c:pt>
                <c:pt idx="30844">
                  <c:v>0.126126126126126</c:v>
                </c:pt>
                <c:pt idx="30845">
                  <c:v>0.135135135135135</c:v>
                </c:pt>
                <c:pt idx="30846">
                  <c:v>0.144144144144144</c:v>
                </c:pt>
                <c:pt idx="30847">
                  <c:v>0.153153153153153</c:v>
                </c:pt>
                <c:pt idx="30848">
                  <c:v>0.162162162162162</c:v>
                </c:pt>
                <c:pt idx="30849">
                  <c:v>0.171171171171171</c:v>
                </c:pt>
                <c:pt idx="30850">
                  <c:v>0.18018018018018001</c:v>
                </c:pt>
                <c:pt idx="30851">
                  <c:v>0.18918918918918901</c:v>
                </c:pt>
                <c:pt idx="30852">
                  <c:v>0.19819819819819801</c:v>
                </c:pt>
                <c:pt idx="30853">
                  <c:v>0.20720720720720701</c:v>
                </c:pt>
                <c:pt idx="30854">
                  <c:v>0.21621621621621601</c:v>
                </c:pt>
                <c:pt idx="30855">
                  <c:v>0.22522522522522501</c:v>
                </c:pt>
                <c:pt idx="30856">
                  <c:v>0.23423423423423401</c:v>
                </c:pt>
                <c:pt idx="30857">
                  <c:v>0.24324324324324301</c:v>
                </c:pt>
                <c:pt idx="30858">
                  <c:v>0.25225225225225201</c:v>
                </c:pt>
                <c:pt idx="30859">
                  <c:v>0.26126126126126098</c:v>
                </c:pt>
                <c:pt idx="30860">
                  <c:v>0.27027027027027001</c:v>
                </c:pt>
                <c:pt idx="30861">
                  <c:v>0.27927927927927898</c:v>
                </c:pt>
                <c:pt idx="30862">
                  <c:v>0.28828828828828801</c:v>
                </c:pt>
                <c:pt idx="30863">
                  <c:v>0.29729729729729698</c:v>
                </c:pt>
                <c:pt idx="30864">
                  <c:v>0.30630630630630601</c:v>
                </c:pt>
                <c:pt idx="30865">
                  <c:v>0.31531531531531498</c:v>
                </c:pt>
                <c:pt idx="30866">
                  <c:v>0.32432432432432401</c:v>
                </c:pt>
                <c:pt idx="30867">
                  <c:v>0.33333333333333298</c:v>
                </c:pt>
                <c:pt idx="30868">
                  <c:v>0.34234234234234201</c:v>
                </c:pt>
                <c:pt idx="30869">
                  <c:v>0.35135135135135098</c:v>
                </c:pt>
                <c:pt idx="30870">
                  <c:v>0.36036036036036001</c:v>
                </c:pt>
                <c:pt idx="30871">
                  <c:v>0.36936936936936898</c:v>
                </c:pt>
                <c:pt idx="30872">
                  <c:v>0.37837837837837801</c:v>
                </c:pt>
                <c:pt idx="30873">
                  <c:v>0.38738738738738698</c:v>
                </c:pt>
                <c:pt idx="30874">
                  <c:v>0.39639639639639601</c:v>
                </c:pt>
                <c:pt idx="30875">
                  <c:v>0.40540540540540498</c:v>
                </c:pt>
                <c:pt idx="30876">
                  <c:v>0.41441441441441401</c:v>
                </c:pt>
                <c:pt idx="30877">
                  <c:v>0.42342342342342298</c:v>
                </c:pt>
                <c:pt idx="30878">
                  <c:v>0.43243243243243201</c:v>
                </c:pt>
                <c:pt idx="30879">
                  <c:v>0.44144144144144098</c:v>
                </c:pt>
                <c:pt idx="30880">
                  <c:v>0.45045045045045001</c:v>
                </c:pt>
                <c:pt idx="30881">
                  <c:v>0.45945945945945899</c:v>
                </c:pt>
                <c:pt idx="30882">
                  <c:v>0.46846846846846801</c:v>
                </c:pt>
                <c:pt idx="30883">
                  <c:v>0.47747747747747699</c:v>
                </c:pt>
                <c:pt idx="30884">
                  <c:v>0.48648648648648601</c:v>
                </c:pt>
                <c:pt idx="30885">
                  <c:v>0.49549549549549499</c:v>
                </c:pt>
                <c:pt idx="30886">
                  <c:v>0.50450450450450401</c:v>
                </c:pt>
                <c:pt idx="30887">
                  <c:v>0.51351351351351304</c:v>
                </c:pt>
                <c:pt idx="30888">
                  <c:v>0.52252252252252196</c:v>
                </c:pt>
                <c:pt idx="30889">
                  <c:v>0.53153153153153099</c:v>
                </c:pt>
                <c:pt idx="30890">
                  <c:v>0.54054054054054002</c:v>
                </c:pt>
                <c:pt idx="30891">
                  <c:v>0.54954954954954904</c:v>
                </c:pt>
                <c:pt idx="30892">
                  <c:v>0.55855855855855796</c:v>
                </c:pt>
                <c:pt idx="30893">
                  <c:v>0.56756756756756699</c:v>
                </c:pt>
                <c:pt idx="30894">
                  <c:v>0.57657657657657602</c:v>
                </c:pt>
                <c:pt idx="30895">
                  <c:v>0.58558558558558504</c:v>
                </c:pt>
                <c:pt idx="30896">
                  <c:v>0.59459459459459396</c:v>
                </c:pt>
                <c:pt idx="30897">
                  <c:v>0.60360360360360299</c:v>
                </c:pt>
                <c:pt idx="30898">
                  <c:v>0.61261261261261202</c:v>
                </c:pt>
                <c:pt idx="30899">
                  <c:v>0.62162162162162105</c:v>
                </c:pt>
                <c:pt idx="30900">
                  <c:v>0.63063063063062996</c:v>
                </c:pt>
                <c:pt idx="30901">
                  <c:v>0.63963963963963899</c:v>
                </c:pt>
                <c:pt idx="30902">
                  <c:v>0.64864864864864802</c:v>
                </c:pt>
                <c:pt idx="30903">
                  <c:v>0.65765765765765705</c:v>
                </c:pt>
                <c:pt idx="30904">
                  <c:v>0.66666666666666596</c:v>
                </c:pt>
                <c:pt idx="30905">
                  <c:v>0.67567567567567499</c:v>
                </c:pt>
                <c:pt idx="30906">
                  <c:v>0.68468468468468402</c:v>
                </c:pt>
                <c:pt idx="30907">
                  <c:v>0.69369369369369305</c:v>
                </c:pt>
                <c:pt idx="30908">
                  <c:v>0.70270270270270196</c:v>
                </c:pt>
                <c:pt idx="30909">
                  <c:v>0.71171171171171099</c:v>
                </c:pt>
                <c:pt idx="30910">
                  <c:v>0.72072072072072002</c:v>
                </c:pt>
                <c:pt idx="30911">
                  <c:v>0.72972972972972905</c:v>
                </c:pt>
                <c:pt idx="30912">
                  <c:v>0.73873873873873797</c:v>
                </c:pt>
                <c:pt idx="30913">
                  <c:v>0.74774774774774699</c:v>
                </c:pt>
                <c:pt idx="30914">
                  <c:v>0.75675675675675602</c:v>
                </c:pt>
                <c:pt idx="30915">
                  <c:v>0.76576576576576505</c:v>
                </c:pt>
                <c:pt idx="30916">
                  <c:v>0.77477477477477397</c:v>
                </c:pt>
                <c:pt idx="30917">
                  <c:v>0.78378378378378299</c:v>
                </c:pt>
                <c:pt idx="30918">
                  <c:v>0.79279279279279202</c:v>
                </c:pt>
                <c:pt idx="30919">
                  <c:v>0.80180180180180105</c:v>
                </c:pt>
                <c:pt idx="30920">
                  <c:v>0.81081081081080997</c:v>
                </c:pt>
                <c:pt idx="30921">
                  <c:v>0.819819819819819</c:v>
                </c:pt>
                <c:pt idx="30922">
                  <c:v>0.82882882882882802</c:v>
                </c:pt>
                <c:pt idx="30923">
                  <c:v>0.83783783783783705</c:v>
                </c:pt>
                <c:pt idx="30924">
                  <c:v>0.84684684684684597</c:v>
                </c:pt>
                <c:pt idx="30925">
                  <c:v>0.855855855855855</c:v>
                </c:pt>
                <c:pt idx="30926">
                  <c:v>0.86486486486486402</c:v>
                </c:pt>
                <c:pt idx="30927">
                  <c:v>0.87387387387387305</c:v>
                </c:pt>
                <c:pt idx="30928">
                  <c:v>0.88288288288288197</c:v>
                </c:pt>
                <c:pt idx="30929">
                  <c:v>0.891891891891891</c:v>
                </c:pt>
                <c:pt idx="30930">
                  <c:v>0.90090090090090003</c:v>
                </c:pt>
                <c:pt idx="30931">
                  <c:v>0.90990990990990905</c:v>
                </c:pt>
                <c:pt idx="30932">
                  <c:v>0.91891891891891897</c:v>
                </c:pt>
                <c:pt idx="30933">
                  <c:v>0.927927927927927</c:v>
                </c:pt>
                <c:pt idx="30934">
                  <c:v>0.93693693693693603</c:v>
                </c:pt>
                <c:pt idx="30935">
                  <c:v>0.94594594594594505</c:v>
                </c:pt>
                <c:pt idx="30936">
                  <c:v>0.95495495495495497</c:v>
                </c:pt>
                <c:pt idx="30937">
                  <c:v>0.963963963963964</c:v>
                </c:pt>
                <c:pt idx="30938">
                  <c:v>0.97297297297297303</c:v>
                </c:pt>
                <c:pt idx="30939">
                  <c:v>0.98198198198198094</c:v>
                </c:pt>
                <c:pt idx="30940">
                  <c:v>0.99099099099099097</c:v>
                </c:pt>
                <c:pt idx="30941">
                  <c:v>0</c:v>
                </c:pt>
                <c:pt idx="30942">
                  <c:v>1.72413793103448E-2</c:v>
                </c:pt>
                <c:pt idx="30943">
                  <c:v>3.4482758620689599E-2</c:v>
                </c:pt>
                <c:pt idx="30944">
                  <c:v>5.1724137931034399E-2</c:v>
                </c:pt>
                <c:pt idx="30945">
                  <c:v>6.8965517241379296E-2</c:v>
                </c:pt>
                <c:pt idx="30946">
                  <c:v>8.6206896551724102E-2</c:v>
                </c:pt>
                <c:pt idx="30947">
                  <c:v>0.10344827586206801</c:v>
                </c:pt>
                <c:pt idx="30948">
                  <c:v>0.12068965517241299</c:v>
                </c:pt>
                <c:pt idx="30949">
                  <c:v>0.13793103448275801</c:v>
                </c:pt>
                <c:pt idx="30950">
                  <c:v>0.15517241379310301</c:v>
                </c:pt>
                <c:pt idx="30951">
                  <c:v>0.17241379310344801</c:v>
                </c:pt>
                <c:pt idx="30952">
                  <c:v>0.18965517241379301</c:v>
                </c:pt>
                <c:pt idx="30953">
                  <c:v>0.20689655172413701</c:v>
                </c:pt>
                <c:pt idx="30954">
                  <c:v>0.22413793103448201</c:v>
                </c:pt>
                <c:pt idx="30955">
                  <c:v>0.24137931034482701</c:v>
                </c:pt>
                <c:pt idx="30956">
                  <c:v>0.25862068965517199</c:v>
                </c:pt>
                <c:pt idx="30957">
                  <c:v>0.27586206896551702</c:v>
                </c:pt>
                <c:pt idx="30958">
                  <c:v>0.29310344827586199</c:v>
                </c:pt>
                <c:pt idx="30959">
                  <c:v>0.31034482758620602</c:v>
                </c:pt>
                <c:pt idx="30960">
                  <c:v>0.32758620689655099</c:v>
                </c:pt>
                <c:pt idx="30961">
                  <c:v>0.34482758620689602</c:v>
                </c:pt>
                <c:pt idx="30962">
                  <c:v>0.36206896551724099</c:v>
                </c:pt>
                <c:pt idx="30963">
                  <c:v>0.37931034482758602</c:v>
                </c:pt>
                <c:pt idx="30964">
                  <c:v>0.39655172413793099</c:v>
                </c:pt>
                <c:pt idx="30965">
                  <c:v>0.41379310344827502</c:v>
                </c:pt>
                <c:pt idx="30966">
                  <c:v>0.43103448275862</c:v>
                </c:pt>
                <c:pt idx="30967">
                  <c:v>0.44827586206896503</c:v>
                </c:pt>
                <c:pt idx="30968">
                  <c:v>0.46551724137931</c:v>
                </c:pt>
                <c:pt idx="30969">
                  <c:v>0.48275862068965503</c:v>
                </c:pt>
                <c:pt idx="30970">
                  <c:v>0.5</c:v>
                </c:pt>
                <c:pt idx="30971">
                  <c:v>0.51724137931034397</c:v>
                </c:pt>
                <c:pt idx="30972">
                  <c:v>0.53448275862068895</c:v>
                </c:pt>
                <c:pt idx="30973">
                  <c:v>0.55172413793103403</c:v>
                </c:pt>
                <c:pt idx="30974">
                  <c:v>0.568965517241379</c:v>
                </c:pt>
                <c:pt idx="30975">
                  <c:v>0.58620689655172398</c:v>
                </c:pt>
                <c:pt idx="30976">
                  <c:v>0.60344827586206895</c:v>
                </c:pt>
                <c:pt idx="30977">
                  <c:v>0.62068965517241304</c:v>
                </c:pt>
                <c:pt idx="30978">
                  <c:v>0.63793103448275801</c:v>
                </c:pt>
                <c:pt idx="30979">
                  <c:v>0.65517241379310298</c:v>
                </c:pt>
                <c:pt idx="30980">
                  <c:v>0.67241379310344795</c:v>
                </c:pt>
                <c:pt idx="30981">
                  <c:v>0.68965517241379304</c:v>
                </c:pt>
                <c:pt idx="30982">
                  <c:v>0.70689655172413701</c:v>
                </c:pt>
                <c:pt idx="30983">
                  <c:v>0.72413793103448199</c:v>
                </c:pt>
                <c:pt idx="30984">
                  <c:v>0.74137931034482696</c:v>
                </c:pt>
                <c:pt idx="30985">
                  <c:v>0.75862068965517204</c:v>
                </c:pt>
                <c:pt idx="30986">
                  <c:v>0.77586206896551702</c:v>
                </c:pt>
                <c:pt idx="30987">
                  <c:v>0.79310344827586199</c:v>
                </c:pt>
                <c:pt idx="30988">
                  <c:v>0.81034482758620596</c:v>
                </c:pt>
                <c:pt idx="30989">
                  <c:v>0.82758620689655105</c:v>
                </c:pt>
                <c:pt idx="30990">
                  <c:v>0.84482758620689602</c:v>
                </c:pt>
                <c:pt idx="30991">
                  <c:v>0.86206896551724099</c:v>
                </c:pt>
                <c:pt idx="30992">
                  <c:v>0.87931034482758597</c:v>
                </c:pt>
                <c:pt idx="30993">
                  <c:v>0.89655172413793105</c:v>
                </c:pt>
                <c:pt idx="30994">
                  <c:v>0.91379310344827502</c:v>
                </c:pt>
                <c:pt idx="30995">
                  <c:v>0.93103448275862</c:v>
                </c:pt>
                <c:pt idx="30996">
                  <c:v>0.94827586206896497</c:v>
                </c:pt>
                <c:pt idx="30997">
                  <c:v>0.96551724137931005</c:v>
                </c:pt>
                <c:pt idx="30998">
                  <c:v>0.98275862068965503</c:v>
                </c:pt>
                <c:pt idx="30999">
                  <c:v>0</c:v>
                </c:pt>
                <c:pt idx="31000">
                  <c:v>5.5555555555555497E-2</c:v>
                </c:pt>
                <c:pt idx="31001">
                  <c:v>0.11111111111111099</c:v>
                </c:pt>
                <c:pt idx="31002">
                  <c:v>0.16666666666666599</c:v>
                </c:pt>
                <c:pt idx="31003">
                  <c:v>0.22222222222222199</c:v>
                </c:pt>
                <c:pt idx="31004">
                  <c:v>0.27777777777777701</c:v>
                </c:pt>
                <c:pt idx="31005">
                  <c:v>0.33333333333333298</c:v>
                </c:pt>
                <c:pt idx="31006">
                  <c:v>0.38888888888888801</c:v>
                </c:pt>
                <c:pt idx="31007">
                  <c:v>0.44444444444444398</c:v>
                </c:pt>
                <c:pt idx="31008">
                  <c:v>0.5</c:v>
                </c:pt>
                <c:pt idx="31009">
                  <c:v>0.55555555555555503</c:v>
                </c:pt>
                <c:pt idx="31010">
                  <c:v>0.61111111111111105</c:v>
                </c:pt>
                <c:pt idx="31011">
                  <c:v>0.66666666666666596</c:v>
                </c:pt>
                <c:pt idx="31012">
                  <c:v>0.72222222222222199</c:v>
                </c:pt>
                <c:pt idx="31013">
                  <c:v>0.77777777777777701</c:v>
                </c:pt>
                <c:pt idx="31014">
                  <c:v>0.83333333333333304</c:v>
                </c:pt>
                <c:pt idx="31015">
                  <c:v>0.88888888888888795</c:v>
                </c:pt>
                <c:pt idx="31016">
                  <c:v>0.94444444444444398</c:v>
                </c:pt>
                <c:pt idx="31017">
                  <c:v>0</c:v>
                </c:pt>
                <c:pt idx="31018">
                  <c:v>1.8181818181818101E-2</c:v>
                </c:pt>
                <c:pt idx="31019">
                  <c:v>3.6363636363636299E-2</c:v>
                </c:pt>
                <c:pt idx="31020">
                  <c:v>5.4545454545454501E-2</c:v>
                </c:pt>
                <c:pt idx="31021">
                  <c:v>7.2727272727272696E-2</c:v>
                </c:pt>
                <c:pt idx="31022">
                  <c:v>9.0909090909090898E-2</c:v>
                </c:pt>
                <c:pt idx="31023">
                  <c:v>0.109090909090909</c:v>
                </c:pt>
                <c:pt idx="31024">
                  <c:v>0.12727272727272701</c:v>
                </c:pt>
                <c:pt idx="31025">
                  <c:v>0.145454545454545</c:v>
                </c:pt>
                <c:pt idx="31026">
                  <c:v>0.163636363636363</c:v>
                </c:pt>
                <c:pt idx="31027">
                  <c:v>0.18181818181818099</c:v>
                </c:pt>
                <c:pt idx="31028">
                  <c:v>0.2</c:v>
                </c:pt>
                <c:pt idx="31029">
                  <c:v>0.218181818181818</c:v>
                </c:pt>
                <c:pt idx="31030">
                  <c:v>0.236363636363636</c:v>
                </c:pt>
                <c:pt idx="31031">
                  <c:v>0.25454545454545402</c:v>
                </c:pt>
                <c:pt idx="31032">
                  <c:v>0.27272727272727199</c:v>
                </c:pt>
                <c:pt idx="31033">
                  <c:v>0.29090909090909001</c:v>
                </c:pt>
                <c:pt idx="31034">
                  <c:v>0.30909090909090903</c:v>
                </c:pt>
                <c:pt idx="31035">
                  <c:v>0.32727272727272699</c:v>
                </c:pt>
                <c:pt idx="31036">
                  <c:v>0.34545454545454501</c:v>
                </c:pt>
                <c:pt idx="31037">
                  <c:v>0.36363636363636298</c:v>
                </c:pt>
                <c:pt idx="31038">
                  <c:v>0.381818181818181</c:v>
                </c:pt>
                <c:pt idx="31039">
                  <c:v>0.4</c:v>
                </c:pt>
                <c:pt idx="31040">
                  <c:v>0.41818181818181799</c:v>
                </c:pt>
                <c:pt idx="31041">
                  <c:v>0.43636363636363601</c:v>
                </c:pt>
                <c:pt idx="31042">
                  <c:v>0.45454545454545398</c:v>
                </c:pt>
                <c:pt idx="31043">
                  <c:v>0.472727272727272</c:v>
                </c:pt>
                <c:pt idx="31044">
                  <c:v>0.49090909090909002</c:v>
                </c:pt>
                <c:pt idx="31045">
                  <c:v>0.50909090909090904</c:v>
                </c:pt>
                <c:pt idx="31046">
                  <c:v>0.527272727272727</c:v>
                </c:pt>
                <c:pt idx="31047">
                  <c:v>0.54545454545454497</c:v>
                </c:pt>
                <c:pt idx="31048">
                  <c:v>0.56363636363636305</c:v>
                </c:pt>
                <c:pt idx="31049">
                  <c:v>0.58181818181818101</c:v>
                </c:pt>
                <c:pt idx="31050">
                  <c:v>0.6</c:v>
                </c:pt>
                <c:pt idx="31051">
                  <c:v>0.61818181818181805</c:v>
                </c:pt>
                <c:pt idx="31052">
                  <c:v>0.63636363636363602</c:v>
                </c:pt>
                <c:pt idx="31053">
                  <c:v>0.65454545454545399</c:v>
                </c:pt>
                <c:pt idx="31054">
                  <c:v>0.67272727272727195</c:v>
                </c:pt>
                <c:pt idx="31055">
                  <c:v>0.69090909090909003</c:v>
                </c:pt>
                <c:pt idx="31056">
                  <c:v>0.70909090909090899</c:v>
                </c:pt>
                <c:pt idx="31057">
                  <c:v>0.72727272727272696</c:v>
                </c:pt>
                <c:pt idx="31058">
                  <c:v>0.74545454545454504</c:v>
                </c:pt>
                <c:pt idx="31059">
                  <c:v>0.763636363636363</c:v>
                </c:pt>
                <c:pt idx="31060">
                  <c:v>0.78181818181818097</c:v>
                </c:pt>
                <c:pt idx="31061">
                  <c:v>0.8</c:v>
                </c:pt>
                <c:pt idx="31062">
                  <c:v>0.81818181818181801</c:v>
                </c:pt>
                <c:pt idx="31063">
                  <c:v>0.83636363636363598</c:v>
                </c:pt>
                <c:pt idx="31064">
                  <c:v>0.85454545454545405</c:v>
                </c:pt>
                <c:pt idx="31065">
                  <c:v>0.87272727272727202</c:v>
                </c:pt>
                <c:pt idx="31066">
                  <c:v>0.89090909090908998</c:v>
                </c:pt>
                <c:pt idx="31067">
                  <c:v>0.90909090909090895</c:v>
                </c:pt>
                <c:pt idx="31068">
                  <c:v>0.92727272727272703</c:v>
                </c:pt>
                <c:pt idx="31069">
                  <c:v>0.94545454545454499</c:v>
                </c:pt>
                <c:pt idx="31070">
                  <c:v>0.96363636363636296</c:v>
                </c:pt>
                <c:pt idx="31071">
                  <c:v>0.98181818181818103</c:v>
                </c:pt>
                <c:pt idx="31072">
                  <c:v>0</c:v>
                </c:pt>
                <c:pt idx="31073">
                  <c:v>1.9607843137254902E-2</c:v>
                </c:pt>
                <c:pt idx="31074">
                  <c:v>3.9215686274509803E-2</c:v>
                </c:pt>
                <c:pt idx="31075">
                  <c:v>5.8823529411764698E-2</c:v>
                </c:pt>
                <c:pt idx="31076">
                  <c:v>7.8431372549019607E-2</c:v>
                </c:pt>
                <c:pt idx="31077">
                  <c:v>9.8039215686274495E-2</c:v>
                </c:pt>
                <c:pt idx="31078">
                  <c:v>0.11764705882352899</c:v>
                </c:pt>
                <c:pt idx="31079">
                  <c:v>0.13725490196078399</c:v>
                </c:pt>
                <c:pt idx="31080">
                  <c:v>0.15686274509803899</c:v>
                </c:pt>
                <c:pt idx="31081">
                  <c:v>0.17647058823529399</c:v>
                </c:pt>
                <c:pt idx="31082">
                  <c:v>0.19607843137254899</c:v>
                </c:pt>
                <c:pt idx="31083">
                  <c:v>0.21568627450980299</c:v>
                </c:pt>
                <c:pt idx="31084">
                  <c:v>0.23529411764705799</c:v>
                </c:pt>
                <c:pt idx="31085">
                  <c:v>0.25490196078431299</c:v>
                </c:pt>
                <c:pt idx="31086">
                  <c:v>0.27450980392156799</c:v>
                </c:pt>
                <c:pt idx="31087">
                  <c:v>0.29411764705882298</c:v>
                </c:pt>
                <c:pt idx="31088">
                  <c:v>0.31372549019607798</c:v>
                </c:pt>
                <c:pt idx="31089">
                  <c:v>0.33333333333333298</c:v>
                </c:pt>
                <c:pt idx="31090">
                  <c:v>0.35294117647058798</c:v>
                </c:pt>
                <c:pt idx="31091">
                  <c:v>0.37254901960784298</c:v>
                </c:pt>
                <c:pt idx="31092">
                  <c:v>0.39215686274509798</c:v>
                </c:pt>
                <c:pt idx="31093">
                  <c:v>0.41176470588235198</c:v>
                </c:pt>
                <c:pt idx="31094">
                  <c:v>0.43137254901960698</c:v>
                </c:pt>
                <c:pt idx="31095">
                  <c:v>0.45098039215686198</c:v>
                </c:pt>
                <c:pt idx="31096">
                  <c:v>0.47058823529411697</c:v>
                </c:pt>
                <c:pt idx="31097">
                  <c:v>0.49019607843137197</c:v>
                </c:pt>
                <c:pt idx="31098">
                  <c:v>0.50980392156862697</c:v>
                </c:pt>
                <c:pt idx="31099">
                  <c:v>0.52941176470588203</c:v>
                </c:pt>
                <c:pt idx="31100">
                  <c:v>0.54901960784313697</c:v>
                </c:pt>
                <c:pt idx="31101">
                  <c:v>0.56862745098039202</c:v>
                </c:pt>
                <c:pt idx="31102">
                  <c:v>0.58823529411764697</c:v>
                </c:pt>
                <c:pt idx="31103">
                  <c:v>0.60784313725490102</c:v>
                </c:pt>
                <c:pt idx="31104">
                  <c:v>0.62745098039215597</c:v>
                </c:pt>
                <c:pt idx="31105">
                  <c:v>0.64705882352941102</c:v>
                </c:pt>
                <c:pt idx="31106">
                  <c:v>0.66666666666666596</c:v>
                </c:pt>
                <c:pt idx="31107">
                  <c:v>0.68627450980392102</c:v>
                </c:pt>
                <c:pt idx="31108">
                  <c:v>0.70588235294117596</c:v>
                </c:pt>
                <c:pt idx="31109">
                  <c:v>0.72549019607843102</c:v>
                </c:pt>
                <c:pt idx="31110">
                  <c:v>0.74509803921568596</c:v>
                </c:pt>
                <c:pt idx="31111">
                  <c:v>0.76470588235294101</c:v>
                </c:pt>
                <c:pt idx="31112">
                  <c:v>0.78431372549019596</c:v>
                </c:pt>
                <c:pt idx="31113">
                  <c:v>0.80392156862745101</c:v>
                </c:pt>
                <c:pt idx="31114">
                  <c:v>0.82352941176470495</c:v>
                </c:pt>
                <c:pt idx="31115">
                  <c:v>0.84313725490196001</c:v>
                </c:pt>
                <c:pt idx="31116">
                  <c:v>0.86274509803921495</c:v>
                </c:pt>
                <c:pt idx="31117">
                  <c:v>0.88235294117647001</c:v>
                </c:pt>
                <c:pt idx="31118">
                  <c:v>0.90196078431372495</c:v>
                </c:pt>
                <c:pt idx="31119">
                  <c:v>0.92156862745098</c:v>
                </c:pt>
                <c:pt idx="31120">
                  <c:v>0.94117647058823495</c:v>
                </c:pt>
                <c:pt idx="31121">
                  <c:v>0.96078431372549</c:v>
                </c:pt>
                <c:pt idx="31122">
                  <c:v>0.98039215686274495</c:v>
                </c:pt>
                <c:pt idx="31123">
                  <c:v>0</c:v>
                </c:pt>
                <c:pt idx="31124">
                  <c:v>2.7027027027027001E-2</c:v>
                </c:pt>
                <c:pt idx="31125">
                  <c:v>5.4054054054054002E-2</c:v>
                </c:pt>
                <c:pt idx="31126">
                  <c:v>8.1081081081081002E-2</c:v>
                </c:pt>
                <c:pt idx="31127">
                  <c:v>0.108108108108108</c:v>
                </c:pt>
                <c:pt idx="31128">
                  <c:v>0.135135135135135</c:v>
                </c:pt>
                <c:pt idx="31129">
                  <c:v>0.162162162162162</c:v>
                </c:pt>
                <c:pt idx="31130">
                  <c:v>0.18918918918918901</c:v>
                </c:pt>
                <c:pt idx="31131">
                  <c:v>0.21621621621621601</c:v>
                </c:pt>
                <c:pt idx="31132">
                  <c:v>0.24324324324324301</c:v>
                </c:pt>
                <c:pt idx="31133">
                  <c:v>0.27027027027027001</c:v>
                </c:pt>
                <c:pt idx="31134">
                  <c:v>0.29729729729729698</c:v>
                </c:pt>
                <c:pt idx="31135">
                  <c:v>0.32432432432432401</c:v>
                </c:pt>
                <c:pt idx="31136">
                  <c:v>0.35135135135135098</c:v>
                </c:pt>
                <c:pt idx="31137">
                  <c:v>0.37837837837837801</c:v>
                </c:pt>
                <c:pt idx="31138">
                  <c:v>0.40540540540540498</c:v>
                </c:pt>
                <c:pt idx="31139">
                  <c:v>0.43243243243243201</c:v>
                </c:pt>
                <c:pt idx="31140">
                  <c:v>0.45945945945945899</c:v>
                </c:pt>
                <c:pt idx="31141">
                  <c:v>0.48648648648648601</c:v>
                </c:pt>
                <c:pt idx="31142">
                  <c:v>0.51351351351351304</c:v>
                </c:pt>
                <c:pt idx="31143">
                  <c:v>0.54054054054054002</c:v>
                </c:pt>
                <c:pt idx="31144">
                  <c:v>0.56756756756756699</c:v>
                </c:pt>
                <c:pt idx="31145">
                  <c:v>0.59459459459459396</c:v>
                </c:pt>
                <c:pt idx="31146">
                  <c:v>0.62162162162162105</c:v>
                </c:pt>
                <c:pt idx="31147">
                  <c:v>0.64864864864864802</c:v>
                </c:pt>
                <c:pt idx="31148">
                  <c:v>0.67567567567567499</c:v>
                </c:pt>
                <c:pt idx="31149">
                  <c:v>0.70270270270270196</c:v>
                </c:pt>
                <c:pt idx="31150">
                  <c:v>0.72972972972972905</c:v>
                </c:pt>
                <c:pt idx="31151">
                  <c:v>0.75675675675675602</c:v>
                </c:pt>
                <c:pt idx="31152">
                  <c:v>0.78378378378378299</c:v>
                </c:pt>
                <c:pt idx="31153">
                  <c:v>0.81081081081080997</c:v>
                </c:pt>
                <c:pt idx="31154">
                  <c:v>0.83783783783783705</c:v>
                </c:pt>
                <c:pt idx="31155">
                  <c:v>0.86486486486486402</c:v>
                </c:pt>
                <c:pt idx="31156">
                  <c:v>0.891891891891891</c:v>
                </c:pt>
                <c:pt idx="31157">
                  <c:v>0.91891891891891897</c:v>
                </c:pt>
                <c:pt idx="31158">
                  <c:v>0.94594594594594505</c:v>
                </c:pt>
                <c:pt idx="31159">
                  <c:v>0.97297297297297303</c:v>
                </c:pt>
                <c:pt idx="31160">
                  <c:v>0</c:v>
                </c:pt>
                <c:pt idx="31161">
                  <c:v>1.5625E-2</c:v>
                </c:pt>
                <c:pt idx="31162">
                  <c:v>3.125E-2</c:v>
                </c:pt>
                <c:pt idx="31163">
                  <c:v>4.6875E-2</c:v>
                </c:pt>
                <c:pt idx="31164">
                  <c:v>6.25E-2</c:v>
                </c:pt>
                <c:pt idx="31165">
                  <c:v>7.8125E-2</c:v>
                </c:pt>
                <c:pt idx="31166">
                  <c:v>9.375E-2</c:v>
                </c:pt>
                <c:pt idx="31167">
                  <c:v>0.109375</c:v>
                </c:pt>
                <c:pt idx="31168">
                  <c:v>0.125</c:v>
                </c:pt>
                <c:pt idx="31169">
                  <c:v>0.140625</c:v>
                </c:pt>
                <c:pt idx="31170">
                  <c:v>0.15625</c:v>
                </c:pt>
                <c:pt idx="31171">
                  <c:v>0.171875</c:v>
                </c:pt>
                <c:pt idx="31172">
                  <c:v>0.1875</c:v>
                </c:pt>
                <c:pt idx="31173">
                  <c:v>0.203125</c:v>
                </c:pt>
                <c:pt idx="31174">
                  <c:v>0.21875</c:v>
                </c:pt>
                <c:pt idx="31175">
                  <c:v>0.234375</c:v>
                </c:pt>
                <c:pt idx="31176">
                  <c:v>0.25</c:v>
                </c:pt>
                <c:pt idx="31177">
                  <c:v>0.265625</c:v>
                </c:pt>
                <c:pt idx="31178">
                  <c:v>0.28125</c:v>
                </c:pt>
                <c:pt idx="31179">
                  <c:v>0.296875</c:v>
                </c:pt>
                <c:pt idx="31180">
                  <c:v>0.3125</c:v>
                </c:pt>
                <c:pt idx="31181">
                  <c:v>0.328125</c:v>
                </c:pt>
                <c:pt idx="31182">
                  <c:v>0.34375</c:v>
                </c:pt>
                <c:pt idx="31183">
                  <c:v>0.359375</c:v>
                </c:pt>
                <c:pt idx="31184">
                  <c:v>0.375</c:v>
                </c:pt>
                <c:pt idx="31185">
                  <c:v>0.390625</c:v>
                </c:pt>
                <c:pt idx="31186">
                  <c:v>0.40625</c:v>
                </c:pt>
                <c:pt idx="31187">
                  <c:v>0.421875</c:v>
                </c:pt>
                <c:pt idx="31188">
                  <c:v>0.4375</c:v>
                </c:pt>
                <c:pt idx="31189">
                  <c:v>0.453125</c:v>
                </c:pt>
                <c:pt idx="31190">
                  <c:v>0.46875</c:v>
                </c:pt>
                <c:pt idx="31191">
                  <c:v>0.484375</c:v>
                </c:pt>
                <c:pt idx="31192">
                  <c:v>0.5</c:v>
                </c:pt>
                <c:pt idx="31193">
                  <c:v>0.515625</c:v>
                </c:pt>
                <c:pt idx="31194">
                  <c:v>0.53125</c:v>
                </c:pt>
                <c:pt idx="31195">
                  <c:v>0.546875</c:v>
                </c:pt>
                <c:pt idx="31196">
                  <c:v>0.5625</c:v>
                </c:pt>
                <c:pt idx="31197">
                  <c:v>0.578125</c:v>
                </c:pt>
                <c:pt idx="31198">
                  <c:v>0.59375</c:v>
                </c:pt>
                <c:pt idx="31199">
                  <c:v>0.609375</c:v>
                </c:pt>
                <c:pt idx="31200">
                  <c:v>0.625</c:v>
                </c:pt>
                <c:pt idx="31201">
                  <c:v>0.640625</c:v>
                </c:pt>
                <c:pt idx="31202">
                  <c:v>0.65625</c:v>
                </c:pt>
                <c:pt idx="31203">
                  <c:v>0.671875</c:v>
                </c:pt>
                <c:pt idx="31204">
                  <c:v>0.6875</c:v>
                </c:pt>
                <c:pt idx="31205">
                  <c:v>0.703125</c:v>
                </c:pt>
                <c:pt idx="31206">
                  <c:v>0.71875</c:v>
                </c:pt>
                <c:pt idx="31207">
                  <c:v>0.734375</c:v>
                </c:pt>
                <c:pt idx="31208">
                  <c:v>0.75</c:v>
                </c:pt>
                <c:pt idx="31209">
                  <c:v>0.765625</c:v>
                </c:pt>
                <c:pt idx="31210">
                  <c:v>0.78125</c:v>
                </c:pt>
                <c:pt idx="31211">
                  <c:v>0.796875</c:v>
                </c:pt>
                <c:pt idx="31212">
                  <c:v>0.8125</c:v>
                </c:pt>
                <c:pt idx="31213">
                  <c:v>0.828125</c:v>
                </c:pt>
                <c:pt idx="31214">
                  <c:v>0.84375</c:v>
                </c:pt>
                <c:pt idx="31215">
                  <c:v>0.859375</c:v>
                </c:pt>
                <c:pt idx="31216">
                  <c:v>0.875</c:v>
                </c:pt>
                <c:pt idx="31217">
                  <c:v>0.890625</c:v>
                </c:pt>
                <c:pt idx="31218">
                  <c:v>0.90625</c:v>
                </c:pt>
                <c:pt idx="31219">
                  <c:v>0.921875</c:v>
                </c:pt>
                <c:pt idx="31220">
                  <c:v>0.9375</c:v>
                </c:pt>
                <c:pt idx="31221">
                  <c:v>0.953125</c:v>
                </c:pt>
                <c:pt idx="31222">
                  <c:v>0.96875</c:v>
                </c:pt>
                <c:pt idx="31223">
                  <c:v>0.984375</c:v>
                </c:pt>
                <c:pt idx="31224">
                  <c:v>0</c:v>
                </c:pt>
                <c:pt idx="31225">
                  <c:v>1.85185185185185E-2</c:v>
                </c:pt>
                <c:pt idx="31226">
                  <c:v>3.7037037037037E-2</c:v>
                </c:pt>
                <c:pt idx="31227">
                  <c:v>5.5555555555555497E-2</c:v>
                </c:pt>
                <c:pt idx="31228">
                  <c:v>7.4074074074074001E-2</c:v>
                </c:pt>
                <c:pt idx="31229">
                  <c:v>9.2592592592592504E-2</c:v>
                </c:pt>
                <c:pt idx="31230">
                  <c:v>0.11111111111111099</c:v>
                </c:pt>
                <c:pt idx="31231">
                  <c:v>0.12962962962962901</c:v>
                </c:pt>
                <c:pt idx="31232">
                  <c:v>0.148148148148148</c:v>
                </c:pt>
                <c:pt idx="31233">
                  <c:v>0.16666666666666599</c:v>
                </c:pt>
                <c:pt idx="31234">
                  <c:v>0.18518518518518501</c:v>
                </c:pt>
                <c:pt idx="31235">
                  <c:v>0.203703703703703</c:v>
                </c:pt>
                <c:pt idx="31236">
                  <c:v>0.22222222222222199</c:v>
                </c:pt>
                <c:pt idx="31237">
                  <c:v>0.24074074074074001</c:v>
                </c:pt>
                <c:pt idx="31238">
                  <c:v>0.25925925925925902</c:v>
                </c:pt>
                <c:pt idx="31239">
                  <c:v>0.27777777777777701</c:v>
                </c:pt>
                <c:pt idx="31240">
                  <c:v>0.296296296296296</c:v>
                </c:pt>
                <c:pt idx="31241">
                  <c:v>0.31481481481481399</c:v>
                </c:pt>
                <c:pt idx="31242">
                  <c:v>0.33333333333333298</c:v>
                </c:pt>
                <c:pt idx="31243">
                  <c:v>0.35185185185185103</c:v>
                </c:pt>
                <c:pt idx="31244">
                  <c:v>0.37037037037037002</c:v>
                </c:pt>
                <c:pt idx="31245">
                  <c:v>0.38888888888888801</c:v>
                </c:pt>
                <c:pt idx="31246">
                  <c:v>0.407407407407407</c:v>
                </c:pt>
                <c:pt idx="31247">
                  <c:v>0.42592592592592499</c:v>
                </c:pt>
                <c:pt idx="31248">
                  <c:v>0.44444444444444398</c:v>
                </c:pt>
                <c:pt idx="31249">
                  <c:v>0.46296296296296202</c:v>
                </c:pt>
                <c:pt idx="31250">
                  <c:v>0.48148148148148101</c:v>
                </c:pt>
                <c:pt idx="31251">
                  <c:v>0.5</c:v>
                </c:pt>
                <c:pt idx="31252">
                  <c:v>0.51851851851851805</c:v>
                </c:pt>
                <c:pt idx="31253">
                  <c:v>0.53703703703703698</c:v>
                </c:pt>
                <c:pt idx="31254">
                  <c:v>0.55555555555555503</c:v>
                </c:pt>
                <c:pt idx="31255">
                  <c:v>0.57407407407407396</c:v>
                </c:pt>
                <c:pt idx="31256">
                  <c:v>0.592592592592592</c:v>
                </c:pt>
                <c:pt idx="31257">
                  <c:v>0.61111111111111105</c:v>
                </c:pt>
                <c:pt idx="31258">
                  <c:v>0.62962962962962898</c:v>
                </c:pt>
                <c:pt idx="31259">
                  <c:v>0.64814814814814803</c:v>
                </c:pt>
                <c:pt idx="31260">
                  <c:v>0.66666666666666596</c:v>
                </c:pt>
                <c:pt idx="31261">
                  <c:v>0.68518518518518501</c:v>
                </c:pt>
                <c:pt idx="31262">
                  <c:v>0.70370370370370305</c:v>
                </c:pt>
                <c:pt idx="31263">
                  <c:v>0.72222222222222199</c:v>
                </c:pt>
                <c:pt idx="31264">
                  <c:v>0.74074074074074003</c:v>
                </c:pt>
                <c:pt idx="31265">
                  <c:v>0.75925925925925897</c:v>
                </c:pt>
                <c:pt idx="31266">
                  <c:v>0.77777777777777701</c:v>
                </c:pt>
                <c:pt idx="31267">
                  <c:v>0.79629629629629595</c:v>
                </c:pt>
                <c:pt idx="31268">
                  <c:v>0.81481481481481399</c:v>
                </c:pt>
                <c:pt idx="31269">
                  <c:v>0.83333333333333304</c:v>
                </c:pt>
                <c:pt idx="31270">
                  <c:v>0.85185185185185097</c:v>
                </c:pt>
                <c:pt idx="31271">
                  <c:v>0.87037037037037002</c:v>
                </c:pt>
                <c:pt idx="31272">
                  <c:v>0.88888888888888795</c:v>
                </c:pt>
                <c:pt idx="31273">
                  <c:v>0.907407407407407</c:v>
                </c:pt>
                <c:pt idx="31274">
                  <c:v>0.92592592592592504</c:v>
                </c:pt>
                <c:pt idx="31275">
                  <c:v>0.94444444444444398</c:v>
                </c:pt>
                <c:pt idx="31276">
                  <c:v>0.96296296296296202</c:v>
                </c:pt>
                <c:pt idx="31277">
                  <c:v>0.98148148148148096</c:v>
                </c:pt>
                <c:pt idx="31278">
                  <c:v>0</c:v>
                </c:pt>
                <c:pt idx="31279">
                  <c:v>1.6129032258064498E-2</c:v>
                </c:pt>
                <c:pt idx="31280">
                  <c:v>3.2258064516128997E-2</c:v>
                </c:pt>
                <c:pt idx="31281">
                  <c:v>4.8387096774193498E-2</c:v>
                </c:pt>
                <c:pt idx="31282">
                  <c:v>6.4516129032257993E-2</c:v>
                </c:pt>
                <c:pt idx="31283">
                  <c:v>8.0645161290322495E-2</c:v>
                </c:pt>
                <c:pt idx="31284">
                  <c:v>9.6774193548387094E-2</c:v>
                </c:pt>
                <c:pt idx="31285">
                  <c:v>0.112903225806451</c:v>
                </c:pt>
                <c:pt idx="31286">
                  <c:v>0.12903225806451599</c:v>
                </c:pt>
                <c:pt idx="31287">
                  <c:v>0.14516129032257999</c:v>
                </c:pt>
                <c:pt idx="31288">
                  <c:v>0.16129032258064499</c:v>
                </c:pt>
                <c:pt idx="31289">
                  <c:v>0.17741935483870899</c:v>
                </c:pt>
                <c:pt idx="31290">
                  <c:v>0.19354838709677399</c:v>
                </c:pt>
                <c:pt idx="31291">
                  <c:v>0.209677419354838</c:v>
                </c:pt>
                <c:pt idx="31292">
                  <c:v>0.225806451612903</c:v>
                </c:pt>
                <c:pt idx="31293">
                  <c:v>0.241935483870967</c:v>
                </c:pt>
                <c:pt idx="31294">
                  <c:v>0.25806451612903197</c:v>
                </c:pt>
                <c:pt idx="31295">
                  <c:v>0.27419354838709598</c:v>
                </c:pt>
                <c:pt idx="31296">
                  <c:v>0.29032258064516098</c:v>
                </c:pt>
                <c:pt idx="31297">
                  <c:v>0.30645161290322498</c:v>
                </c:pt>
                <c:pt idx="31298">
                  <c:v>0.32258064516128998</c:v>
                </c:pt>
                <c:pt idx="31299">
                  <c:v>0.33870967741935398</c:v>
                </c:pt>
                <c:pt idx="31300">
                  <c:v>0.35483870967741898</c:v>
                </c:pt>
                <c:pt idx="31301">
                  <c:v>0.37096774193548299</c:v>
                </c:pt>
                <c:pt idx="31302">
                  <c:v>0.38709677419354799</c:v>
                </c:pt>
                <c:pt idx="31303">
                  <c:v>0.40322580645161199</c:v>
                </c:pt>
                <c:pt idx="31304">
                  <c:v>0.41935483870967699</c:v>
                </c:pt>
                <c:pt idx="31305">
                  <c:v>0.43548387096774099</c:v>
                </c:pt>
                <c:pt idx="31306">
                  <c:v>0.45161290322580599</c:v>
                </c:pt>
                <c:pt idx="31307">
                  <c:v>0.46774193548387</c:v>
                </c:pt>
                <c:pt idx="31308">
                  <c:v>0.483870967741935</c:v>
                </c:pt>
                <c:pt idx="31309">
                  <c:v>0.5</c:v>
                </c:pt>
                <c:pt idx="31310">
                  <c:v>0.51612903225806395</c:v>
                </c:pt>
                <c:pt idx="31311">
                  <c:v>0.532258064516129</c:v>
                </c:pt>
                <c:pt idx="31312">
                  <c:v>0.54838709677419295</c:v>
                </c:pt>
                <c:pt idx="31313">
                  <c:v>0.56451612903225801</c:v>
                </c:pt>
                <c:pt idx="31314">
                  <c:v>0.58064516129032195</c:v>
                </c:pt>
                <c:pt idx="31315">
                  <c:v>0.59677419354838701</c:v>
                </c:pt>
                <c:pt idx="31316">
                  <c:v>0.61290322580645096</c:v>
                </c:pt>
                <c:pt idx="31317">
                  <c:v>0.62903225806451601</c:v>
                </c:pt>
                <c:pt idx="31318">
                  <c:v>0.64516129032257996</c:v>
                </c:pt>
                <c:pt idx="31319">
                  <c:v>0.66129032258064502</c:v>
                </c:pt>
                <c:pt idx="31320">
                  <c:v>0.67741935483870896</c:v>
                </c:pt>
                <c:pt idx="31321">
                  <c:v>0.69354838709677402</c:v>
                </c:pt>
                <c:pt idx="31322">
                  <c:v>0.70967741935483797</c:v>
                </c:pt>
                <c:pt idx="31323">
                  <c:v>0.72580645161290303</c:v>
                </c:pt>
                <c:pt idx="31324">
                  <c:v>0.74193548387096697</c:v>
                </c:pt>
                <c:pt idx="31325">
                  <c:v>0.75806451612903203</c:v>
                </c:pt>
                <c:pt idx="31326">
                  <c:v>0.77419354838709598</c:v>
                </c:pt>
                <c:pt idx="31327">
                  <c:v>0.79032258064516103</c:v>
                </c:pt>
                <c:pt idx="31328">
                  <c:v>0.80645161290322498</c:v>
                </c:pt>
                <c:pt idx="31329">
                  <c:v>0.82258064516129004</c:v>
                </c:pt>
                <c:pt idx="31330">
                  <c:v>0.83870967741935398</c:v>
                </c:pt>
                <c:pt idx="31331">
                  <c:v>0.85483870967741904</c:v>
                </c:pt>
                <c:pt idx="31332">
                  <c:v>0.87096774193548299</c:v>
                </c:pt>
                <c:pt idx="31333">
                  <c:v>0.88709677419354804</c:v>
                </c:pt>
                <c:pt idx="31334">
                  <c:v>0.90322580645161199</c:v>
                </c:pt>
                <c:pt idx="31335">
                  <c:v>0.91935483870967705</c:v>
                </c:pt>
                <c:pt idx="31336">
                  <c:v>0.93548387096774099</c:v>
                </c:pt>
                <c:pt idx="31337">
                  <c:v>0.95161290322580605</c:v>
                </c:pt>
                <c:pt idx="31338">
                  <c:v>0.967741935483871</c:v>
                </c:pt>
                <c:pt idx="31339">
                  <c:v>0.98387096774193505</c:v>
                </c:pt>
                <c:pt idx="31340">
                  <c:v>0</c:v>
                </c:pt>
                <c:pt idx="31341">
                  <c:v>1.85185185185185E-2</c:v>
                </c:pt>
                <c:pt idx="31342">
                  <c:v>3.7037037037037E-2</c:v>
                </c:pt>
                <c:pt idx="31343">
                  <c:v>5.5555555555555497E-2</c:v>
                </c:pt>
                <c:pt idx="31344">
                  <c:v>7.4074074074074001E-2</c:v>
                </c:pt>
                <c:pt idx="31345">
                  <c:v>9.2592592592592504E-2</c:v>
                </c:pt>
                <c:pt idx="31346">
                  <c:v>0.11111111111111099</c:v>
                </c:pt>
                <c:pt idx="31347">
                  <c:v>0.12962962962962901</c:v>
                </c:pt>
                <c:pt idx="31348">
                  <c:v>0.148148148148148</c:v>
                </c:pt>
                <c:pt idx="31349">
                  <c:v>0.16666666666666599</c:v>
                </c:pt>
                <c:pt idx="31350">
                  <c:v>0.18518518518518501</c:v>
                </c:pt>
                <c:pt idx="31351">
                  <c:v>0.203703703703703</c:v>
                </c:pt>
                <c:pt idx="31352">
                  <c:v>0.22222222222222199</c:v>
                </c:pt>
                <c:pt idx="31353">
                  <c:v>0.24074074074074001</c:v>
                </c:pt>
                <c:pt idx="31354">
                  <c:v>0.25925925925925902</c:v>
                </c:pt>
                <c:pt idx="31355">
                  <c:v>0.27777777777777701</c:v>
                </c:pt>
                <c:pt idx="31356">
                  <c:v>0.296296296296296</c:v>
                </c:pt>
                <c:pt idx="31357">
                  <c:v>0.31481481481481399</c:v>
                </c:pt>
                <c:pt idx="31358">
                  <c:v>0.33333333333333298</c:v>
                </c:pt>
                <c:pt idx="31359">
                  <c:v>0.35185185185185103</c:v>
                </c:pt>
                <c:pt idx="31360">
                  <c:v>0.37037037037037002</c:v>
                </c:pt>
                <c:pt idx="31361">
                  <c:v>0.38888888888888801</c:v>
                </c:pt>
                <c:pt idx="31362">
                  <c:v>0.407407407407407</c:v>
                </c:pt>
                <c:pt idx="31363">
                  <c:v>0.42592592592592499</c:v>
                </c:pt>
                <c:pt idx="31364">
                  <c:v>0.44444444444444398</c:v>
                </c:pt>
                <c:pt idx="31365">
                  <c:v>0.46296296296296202</c:v>
                </c:pt>
                <c:pt idx="31366">
                  <c:v>0.48148148148148101</c:v>
                </c:pt>
                <c:pt idx="31367">
                  <c:v>0.5</c:v>
                </c:pt>
                <c:pt idx="31368">
                  <c:v>0.51851851851851805</c:v>
                </c:pt>
                <c:pt idx="31369">
                  <c:v>0.53703703703703698</c:v>
                </c:pt>
                <c:pt idx="31370">
                  <c:v>0.55555555555555503</c:v>
                </c:pt>
                <c:pt idx="31371">
                  <c:v>0.57407407407407396</c:v>
                </c:pt>
                <c:pt idx="31372">
                  <c:v>0.592592592592592</c:v>
                </c:pt>
                <c:pt idx="31373">
                  <c:v>0.61111111111111105</c:v>
                </c:pt>
                <c:pt idx="31374">
                  <c:v>0.62962962962962898</c:v>
                </c:pt>
                <c:pt idx="31375">
                  <c:v>0.64814814814814803</c:v>
                </c:pt>
                <c:pt idx="31376">
                  <c:v>0.66666666666666596</c:v>
                </c:pt>
                <c:pt idx="31377">
                  <c:v>0.68518518518518501</c:v>
                </c:pt>
                <c:pt idx="31378">
                  <c:v>0.70370370370370305</c:v>
                </c:pt>
                <c:pt idx="31379">
                  <c:v>0.72222222222222199</c:v>
                </c:pt>
                <c:pt idx="31380">
                  <c:v>0.74074074074074003</c:v>
                </c:pt>
                <c:pt idx="31381">
                  <c:v>0.75925925925925897</c:v>
                </c:pt>
                <c:pt idx="31382">
                  <c:v>0.77777777777777701</c:v>
                </c:pt>
                <c:pt idx="31383">
                  <c:v>0.79629629629629595</c:v>
                </c:pt>
                <c:pt idx="31384">
                  <c:v>0.81481481481481399</c:v>
                </c:pt>
                <c:pt idx="31385">
                  <c:v>0.83333333333333304</c:v>
                </c:pt>
                <c:pt idx="31386">
                  <c:v>0.85185185185185097</c:v>
                </c:pt>
                <c:pt idx="31387">
                  <c:v>0.87037037037037002</c:v>
                </c:pt>
                <c:pt idx="31388">
                  <c:v>0.88888888888888795</c:v>
                </c:pt>
                <c:pt idx="31389">
                  <c:v>0.907407407407407</c:v>
                </c:pt>
                <c:pt idx="31390">
                  <c:v>0.92592592592592504</c:v>
                </c:pt>
                <c:pt idx="31391">
                  <c:v>0.94444444444444398</c:v>
                </c:pt>
                <c:pt idx="31392">
                  <c:v>0.96296296296296202</c:v>
                </c:pt>
                <c:pt idx="31393">
                  <c:v>0.98148148148148096</c:v>
                </c:pt>
                <c:pt idx="31394">
                  <c:v>0</c:v>
                </c:pt>
                <c:pt idx="31395">
                  <c:v>1.5625E-2</c:v>
                </c:pt>
                <c:pt idx="31396">
                  <c:v>3.125E-2</c:v>
                </c:pt>
                <c:pt idx="31397">
                  <c:v>4.6875E-2</c:v>
                </c:pt>
                <c:pt idx="31398">
                  <c:v>6.25E-2</c:v>
                </c:pt>
                <c:pt idx="31399">
                  <c:v>7.8125E-2</c:v>
                </c:pt>
                <c:pt idx="31400">
                  <c:v>9.375E-2</c:v>
                </c:pt>
                <c:pt idx="31401">
                  <c:v>0.109375</c:v>
                </c:pt>
                <c:pt idx="31402">
                  <c:v>0.125</c:v>
                </c:pt>
                <c:pt idx="31403">
                  <c:v>0.140625</c:v>
                </c:pt>
                <c:pt idx="31404">
                  <c:v>0.15625</c:v>
                </c:pt>
                <c:pt idx="31405">
                  <c:v>0.171875</c:v>
                </c:pt>
                <c:pt idx="31406">
                  <c:v>0.1875</c:v>
                </c:pt>
                <c:pt idx="31407">
                  <c:v>0.203125</c:v>
                </c:pt>
                <c:pt idx="31408">
                  <c:v>0.21875</c:v>
                </c:pt>
                <c:pt idx="31409">
                  <c:v>0.234375</c:v>
                </c:pt>
                <c:pt idx="31410">
                  <c:v>0.25</c:v>
                </c:pt>
                <c:pt idx="31411">
                  <c:v>0.265625</c:v>
                </c:pt>
                <c:pt idx="31412">
                  <c:v>0.28125</c:v>
                </c:pt>
                <c:pt idx="31413">
                  <c:v>0.296875</c:v>
                </c:pt>
                <c:pt idx="31414">
                  <c:v>0.3125</c:v>
                </c:pt>
                <c:pt idx="31415">
                  <c:v>0.328125</c:v>
                </c:pt>
                <c:pt idx="31416">
                  <c:v>0.34375</c:v>
                </c:pt>
                <c:pt idx="31417">
                  <c:v>0.359375</c:v>
                </c:pt>
                <c:pt idx="31418">
                  <c:v>0.375</c:v>
                </c:pt>
                <c:pt idx="31419">
                  <c:v>0.390625</c:v>
                </c:pt>
                <c:pt idx="31420">
                  <c:v>0.40625</c:v>
                </c:pt>
                <c:pt idx="31421">
                  <c:v>0.421875</c:v>
                </c:pt>
                <c:pt idx="31422">
                  <c:v>0.4375</c:v>
                </c:pt>
                <c:pt idx="31423">
                  <c:v>0.453125</c:v>
                </c:pt>
                <c:pt idx="31424">
                  <c:v>0.46875</c:v>
                </c:pt>
                <c:pt idx="31425">
                  <c:v>0.484375</c:v>
                </c:pt>
                <c:pt idx="31426">
                  <c:v>0.5</c:v>
                </c:pt>
                <c:pt idx="31427">
                  <c:v>0.515625</c:v>
                </c:pt>
                <c:pt idx="31428">
                  <c:v>0.53125</c:v>
                </c:pt>
                <c:pt idx="31429">
                  <c:v>0.546875</c:v>
                </c:pt>
                <c:pt idx="31430">
                  <c:v>0.5625</c:v>
                </c:pt>
                <c:pt idx="31431">
                  <c:v>0.578125</c:v>
                </c:pt>
                <c:pt idx="31432">
                  <c:v>0.59375</c:v>
                </c:pt>
                <c:pt idx="31433">
                  <c:v>0.609375</c:v>
                </c:pt>
                <c:pt idx="31434">
                  <c:v>0.625</c:v>
                </c:pt>
                <c:pt idx="31435">
                  <c:v>0.640625</c:v>
                </c:pt>
                <c:pt idx="31436">
                  <c:v>0.65625</c:v>
                </c:pt>
                <c:pt idx="31437">
                  <c:v>0.671875</c:v>
                </c:pt>
                <c:pt idx="31438">
                  <c:v>0.6875</c:v>
                </c:pt>
                <c:pt idx="31439">
                  <c:v>0.703125</c:v>
                </c:pt>
                <c:pt idx="31440">
                  <c:v>0.71875</c:v>
                </c:pt>
                <c:pt idx="31441">
                  <c:v>0.734375</c:v>
                </c:pt>
                <c:pt idx="31442">
                  <c:v>0.75</c:v>
                </c:pt>
                <c:pt idx="31443">
                  <c:v>0.765625</c:v>
                </c:pt>
                <c:pt idx="31444">
                  <c:v>0.78125</c:v>
                </c:pt>
                <c:pt idx="31445">
                  <c:v>0.796875</c:v>
                </c:pt>
                <c:pt idx="31446">
                  <c:v>0.8125</c:v>
                </c:pt>
                <c:pt idx="31447">
                  <c:v>0.828125</c:v>
                </c:pt>
                <c:pt idx="31448">
                  <c:v>0.84375</c:v>
                </c:pt>
                <c:pt idx="31449">
                  <c:v>0.859375</c:v>
                </c:pt>
                <c:pt idx="31450">
                  <c:v>0.875</c:v>
                </c:pt>
                <c:pt idx="31451">
                  <c:v>0.890625</c:v>
                </c:pt>
                <c:pt idx="31452">
                  <c:v>0.90625</c:v>
                </c:pt>
                <c:pt idx="31453">
                  <c:v>0.921875</c:v>
                </c:pt>
                <c:pt idx="31454">
                  <c:v>0.9375</c:v>
                </c:pt>
                <c:pt idx="31455">
                  <c:v>0.953125</c:v>
                </c:pt>
                <c:pt idx="31456">
                  <c:v>0.96875</c:v>
                </c:pt>
                <c:pt idx="31457">
                  <c:v>0.984375</c:v>
                </c:pt>
                <c:pt idx="31458">
                  <c:v>0</c:v>
                </c:pt>
                <c:pt idx="31459">
                  <c:v>2.3255813953488299E-2</c:v>
                </c:pt>
                <c:pt idx="31460">
                  <c:v>4.6511627906976702E-2</c:v>
                </c:pt>
                <c:pt idx="31461">
                  <c:v>6.9767441860465101E-2</c:v>
                </c:pt>
                <c:pt idx="31462">
                  <c:v>9.3023255813953404E-2</c:v>
                </c:pt>
                <c:pt idx="31463">
                  <c:v>0.116279069767441</c:v>
                </c:pt>
                <c:pt idx="31464">
                  <c:v>0.13953488372093001</c:v>
                </c:pt>
                <c:pt idx="31465">
                  <c:v>0.16279069767441801</c:v>
                </c:pt>
                <c:pt idx="31466">
                  <c:v>0.186046511627906</c:v>
                </c:pt>
                <c:pt idx="31467">
                  <c:v>0.209302325581395</c:v>
                </c:pt>
                <c:pt idx="31468">
                  <c:v>0.232558139534883</c:v>
                </c:pt>
                <c:pt idx="31469">
                  <c:v>0.25581395348837199</c:v>
                </c:pt>
                <c:pt idx="31470">
                  <c:v>0.27906976744186002</c:v>
                </c:pt>
                <c:pt idx="31471">
                  <c:v>0.30232558139534799</c:v>
                </c:pt>
                <c:pt idx="31472">
                  <c:v>0.32558139534883701</c:v>
                </c:pt>
                <c:pt idx="31473">
                  <c:v>0.34883720930232498</c:v>
                </c:pt>
                <c:pt idx="31474">
                  <c:v>0.372093023255813</c:v>
                </c:pt>
                <c:pt idx="31475">
                  <c:v>0.39534883720930197</c:v>
                </c:pt>
                <c:pt idx="31476">
                  <c:v>0.41860465116279</c:v>
                </c:pt>
                <c:pt idx="31477">
                  <c:v>0.44186046511627902</c:v>
                </c:pt>
                <c:pt idx="31478">
                  <c:v>0.46511627906976699</c:v>
                </c:pt>
                <c:pt idx="31479">
                  <c:v>0.48837209302325502</c:v>
                </c:pt>
                <c:pt idx="31480">
                  <c:v>0.51162790697674398</c:v>
                </c:pt>
                <c:pt idx="31481">
                  <c:v>0.53488372093023195</c:v>
                </c:pt>
                <c:pt idx="31482">
                  <c:v>0.55813953488372003</c:v>
                </c:pt>
                <c:pt idx="31483">
                  <c:v>0.581395348837209</c:v>
                </c:pt>
                <c:pt idx="31484">
                  <c:v>0.60465116279069697</c:v>
                </c:pt>
                <c:pt idx="31485">
                  <c:v>0.62790697674418605</c:v>
                </c:pt>
                <c:pt idx="31486">
                  <c:v>0.65116279069767402</c:v>
                </c:pt>
                <c:pt idx="31487">
                  <c:v>0.67441860465116199</c:v>
                </c:pt>
                <c:pt idx="31488">
                  <c:v>0.69767441860465096</c:v>
                </c:pt>
                <c:pt idx="31489">
                  <c:v>0.72093023255813904</c:v>
                </c:pt>
                <c:pt idx="31490">
                  <c:v>0.74418604651162701</c:v>
                </c:pt>
                <c:pt idx="31491">
                  <c:v>0.76744186046511598</c:v>
                </c:pt>
                <c:pt idx="31492">
                  <c:v>0.79069767441860395</c:v>
                </c:pt>
                <c:pt idx="31493">
                  <c:v>0.81395348837209303</c:v>
                </c:pt>
                <c:pt idx="31494">
                  <c:v>0.837209302325581</c:v>
                </c:pt>
                <c:pt idx="31495">
                  <c:v>0.86046511627906896</c:v>
                </c:pt>
                <c:pt idx="31496">
                  <c:v>0.88372093023255804</c:v>
                </c:pt>
                <c:pt idx="31497">
                  <c:v>0.90697674418604601</c:v>
                </c:pt>
                <c:pt idx="31498">
                  <c:v>0.93023255813953398</c:v>
                </c:pt>
                <c:pt idx="31499">
                  <c:v>0.95348837209302295</c:v>
                </c:pt>
                <c:pt idx="31500">
                  <c:v>0.97674418604651103</c:v>
                </c:pt>
                <c:pt idx="31501">
                  <c:v>0</c:v>
                </c:pt>
                <c:pt idx="31502">
                  <c:v>1.51515151515151E-2</c:v>
                </c:pt>
                <c:pt idx="31503">
                  <c:v>3.03030303030303E-2</c:v>
                </c:pt>
                <c:pt idx="31504">
                  <c:v>4.54545454545454E-2</c:v>
                </c:pt>
                <c:pt idx="31505">
                  <c:v>6.0606060606060601E-2</c:v>
                </c:pt>
                <c:pt idx="31506">
                  <c:v>7.5757575757575704E-2</c:v>
                </c:pt>
                <c:pt idx="31507">
                  <c:v>9.0909090909090898E-2</c:v>
                </c:pt>
                <c:pt idx="31508">
                  <c:v>0.10606060606060599</c:v>
                </c:pt>
                <c:pt idx="31509">
                  <c:v>0.12121212121212099</c:v>
                </c:pt>
                <c:pt idx="31510">
                  <c:v>0.13636363636363599</c:v>
                </c:pt>
                <c:pt idx="31511">
                  <c:v>0.15151515151515099</c:v>
                </c:pt>
                <c:pt idx="31512">
                  <c:v>0.16666666666666599</c:v>
                </c:pt>
                <c:pt idx="31513">
                  <c:v>0.18181818181818099</c:v>
                </c:pt>
                <c:pt idx="31514">
                  <c:v>0.19696969696969599</c:v>
                </c:pt>
                <c:pt idx="31515">
                  <c:v>0.21212121212121199</c:v>
                </c:pt>
                <c:pt idx="31516">
                  <c:v>0.22727272727272699</c:v>
                </c:pt>
                <c:pt idx="31517">
                  <c:v>0.24242424242424199</c:v>
                </c:pt>
                <c:pt idx="31518">
                  <c:v>0.25757575757575701</c:v>
                </c:pt>
                <c:pt idx="31519">
                  <c:v>0.27272727272727199</c:v>
                </c:pt>
                <c:pt idx="31520">
                  <c:v>0.28787878787878701</c:v>
                </c:pt>
                <c:pt idx="31521">
                  <c:v>0.30303030303030298</c:v>
                </c:pt>
                <c:pt idx="31522">
                  <c:v>0.31818181818181801</c:v>
                </c:pt>
                <c:pt idx="31523">
                  <c:v>0.33333333333333298</c:v>
                </c:pt>
                <c:pt idx="31524">
                  <c:v>0.34848484848484801</c:v>
                </c:pt>
                <c:pt idx="31525">
                  <c:v>0.36363636363636298</c:v>
                </c:pt>
                <c:pt idx="31526">
                  <c:v>0.37878787878787801</c:v>
                </c:pt>
                <c:pt idx="31527">
                  <c:v>0.39393939393939298</c:v>
                </c:pt>
                <c:pt idx="31528">
                  <c:v>0.40909090909090901</c:v>
                </c:pt>
                <c:pt idx="31529">
                  <c:v>0.42424242424242398</c:v>
                </c:pt>
                <c:pt idx="31530">
                  <c:v>0.439393939393939</c:v>
                </c:pt>
                <c:pt idx="31531">
                  <c:v>0.45454545454545398</c:v>
                </c:pt>
                <c:pt idx="31532">
                  <c:v>0.469696969696969</c:v>
                </c:pt>
                <c:pt idx="31533">
                  <c:v>0.48484848484848397</c:v>
                </c:pt>
                <c:pt idx="31534">
                  <c:v>0.5</c:v>
                </c:pt>
                <c:pt idx="31535">
                  <c:v>0.51515151515151503</c:v>
                </c:pt>
                <c:pt idx="31536">
                  <c:v>0.53030303030303005</c:v>
                </c:pt>
                <c:pt idx="31537">
                  <c:v>0.54545454545454497</c:v>
                </c:pt>
                <c:pt idx="31538">
                  <c:v>0.56060606060606</c:v>
                </c:pt>
                <c:pt idx="31539">
                  <c:v>0.57575757575757502</c:v>
                </c:pt>
                <c:pt idx="31540">
                  <c:v>0.59090909090909005</c:v>
                </c:pt>
                <c:pt idx="31541">
                  <c:v>0.60606060606060597</c:v>
                </c:pt>
                <c:pt idx="31542">
                  <c:v>0.62121212121212099</c:v>
                </c:pt>
                <c:pt idx="31543">
                  <c:v>0.63636363636363602</c:v>
                </c:pt>
                <c:pt idx="31544">
                  <c:v>0.65151515151515105</c:v>
                </c:pt>
                <c:pt idx="31545">
                  <c:v>0.66666666666666596</c:v>
                </c:pt>
                <c:pt idx="31546">
                  <c:v>0.68181818181818099</c:v>
                </c:pt>
                <c:pt idx="31547">
                  <c:v>0.69696969696969702</c:v>
                </c:pt>
                <c:pt idx="31548">
                  <c:v>0.71212121212121204</c:v>
                </c:pt>
                <c:pt idx="31549">
                  <c:v>0.72727272727272696</c:v>
                </c:pt>
                <c:pt idx="31550">
                  <c:v>0.74242424242424199</c:v>
                </c:pt>
                <c:pt idx="31551">
                  <c:v>0.75757575757575701</c:v>
                </c:pt>
                <c:pt idx="31552">
                  <c:v>0.77272727272727204</c:v>
                </c:pt>
                <c:pt idx="31553">
                  <c:v>0.78787878787878696</c:v>
                </c:pt>
                <c:pt idx="31554">
                  <c:v>0.80303030303030298</c:v>
                </c:pt>
                <c:pt idx="31555">
                  <c:v>0.81818181818181801</c:v>
                </c:pt>
                <c:pt idx="31556">
                  <c:v>0.83333333333333304</c:v>
                </c:pt>
                <c:pt idx="31557">
                  <c:v>0.84848484848484795</c:v>
                </c:pt>
                <c:pt idx="31558">
                  <c:v>0.86363636363636298</c:v>
                </c:pt>
                <c:pt idx="31559">
                  <c:v>0.87878787878787801</c:v>
                </c:pt>
                <c:pt idx="31560">
                  <c:v>0.89393939393939303</c:v>
                </c:pt>
                <c:pt idx="31561">
                  <c:v>0.90909090909090895</c:v>
                </c:pt>
                <c:pt idx="31562">
                  <c:v>0.92424242424242398</c:v>
                </c:pt>
                <c:pt idx="31563">
                  <c:v>0.939393939393939</c:v>
                </c:pt>
                <c:pt idx="31564">
                  <c:v>0.95454545454545403</c:v>
                </c:pt>
                <c:pt idx="31565">
                  <c:v>0.96969696969696895</c:v>
                </c:pt>
                <c:pt idx="31566">
                  <c:v>0.98484848484848397</c:v>
                </c:pt>
                <c:pt idx="31567">
                  <c:v>0</c:v>
                </c:pt>
                <c:pt idx="31568">
                  <c:v>0.2</c:v>
                </c:pt>
                <c:pt idx="31569">
                  <c:v>0.4</c:v>
                </c:pt>
                <c:pt idx="31570">
                  <c:v>0.6</c:v>
                </c:pt>
                <c:pt idx="31571">
                  <c:v>0.8</c:v>
                </c:pt>
                <c:pt idx="31572">
                  <c:v>0</c:v>
                </c:pt>
                <c:pt idx="31573">
                  <c:v>1.53846153846153E-2</c:v>
                </c:pt>
                <c:pt idx="31574">
                  <c:v>3.0769230769230702E-2</c:v>
                </c:pt>
                <c:pt idx="31575">
                  <c:v>4.6153846153846101E-2</c:v>
                </c:pt>
                <c:pt idx="31576">
                  <c:v>6.15384615384615E-2</c:v>
                </c:pt>
                <c:pt idx="31577">
                  <c:v>7.69230769230769E-2</c:v>
                </c:pt>
                <c:pt idx="31578">
                  <c:v>9.2307692307692299E-2</c:v>
                </c:pt>
                <c:pt idx="31579">
                  <c:v>0.107692307692307</c:v>
                </c:pt>
                <c:pt idx="31580">
                  <c:v>0.123076923076923</c:v>
                </c:pt>
                <c:pt idx="31581">
                  <c:v>0.138461538461538</c:v>
                </c:pt>
                <c:pt idx="31582">
                  <c:v>0.15384615384615299</c:v>
                </c:pt>
                <c:pt idx="31583">
                  <c:v>0.16923076923076899</c:v>
                </c:pt>
                <c:pt idx="31584">
                  <c:v>0.18461538461538399</c:v>
                </c:pt>
                <c:pt idx="31585">
                  <c:v>0.2</c:v>
                </c:pt>
                <c:pt idx="31586">
                  <c:v>0.21538461538461501</c:v>
                </c:pt>
                <c:pt idx="31587">
                  <c:v>0.23076923076923</c:v>
                </c:pt>
                <c:pt idx="31588">
                  <c:v>0.246153846153846</c:v>
                </c:pt>
                <c:pt idx="31589">
                  <c:v>0.261538461538461</c:v>
                </c:pt>
                <c:pt idx="31590">
                  <c:v>0.27692307692307599</c:v>
                </c:pt>
                <c:pt idx="31591">
                  <c:v>0.29230769230769199</c:v>
                </c:pt>
                <c:pt idx="31592">
                  <c:v>0.30769230769230699</c:v>
                </c:pt>
                <c:pt idx="31593">
                  <c:v>0.32307692307692298</c:v>
                </c:pt>
                <c:pt idx="31594">
                  <c:v>0.33846153846153798</c:v>
                </c:pt>
                <c:pt idx="31595">
                  <c:v>0.35384615384615298</c:v>
                </c:pt>
                <c:pt idx="31596">
                  <c:v>0.36923076923076897</c:v>
                </c:pt>
                <c:pt idx="31597">
                  <c:v>0.38461538461538403</c:v>
                </c:pt>
                <c:pt idx="31598">
                  <c:v>0.4</c:v>
                </c:pt>
                <c:pt idx="31599">
                  <c:v>0.41538461538461502</c:v>
                </c:pt>
                <c:pt idx="31600">
                  <c:v>0.43076923076923002</c:v>
                </c:pt>
                <c:pt idx="31601">
                  <c:v>0.44615384615384601</c:v>
                </c:pt>
                <c:pt idx="31602">
                  <c:v>0.46153846153846101</c:v>
                </c:pt>
                <c:pt idx="31603">
                  <c:v>0.47692307692307601</c:v>
                </c:pt>
                <c:pt idx="31604">
                  <c:v>0.492307692307692</c:v>
                </c:pt>
                <c:pt idx="31605">
                  <c:v>0.507692307692307</c:v>
                </c:pt>
                <c:pt idx="31606">
                  <c:v>0.52307692307692299</c:v>
                </c:pt>
                <c:pt idx="31607">
                  <c:v>0.53846153846153799</c:v>
                </c:pt>
                <c:pt idx="31608">
                  <c:v>0.55384615384615299</c:v>
                </c:pt>
                <c:pt idx="31609">
                  <c:v>0.56923076923076898</c:v>
                </c:pt>
                <c:pt idx="31610">
                  <c:v>0.58461538461538398</c:v>
                </c:pt>
                <c:pt idx="31611">
                  <c:v>0.6</c:v>
                </c:pt>
                <c:pt idx="31612">
                  <c:v>0.61538461538461497</c:v>
                </c:pt>
                <c:pt idx="31613">
                  <c:v>0.63076923076922997</c:v>
                </c:pt>
                <c:pt idx="31614">
                  <c:v>0.64615384615384597</c:v>
                </c:pt>
                <c:pt idx="31615">
                  <c:v>0.66153846153846096</c:v>
                </c:pt>
                <c:pt idx="31616">
                  <c:v>0.67692307692307696</c:v>
                </c:pt>
                <c:pt idx="31617">
                  <c:v>0.69230769230769196</c:v>
                </c:pt>
                <c:pt idx="31618">
                  <c:v>0.70769230769230695</c:v>
                </c:pt>
                <c:pt idx="31619">
                  <c:v>0.72307692307692295</c:v>
                </c:pt>
                <c:pt idx="31620">
                  <c:v>0.73846153846153795</c:v>
                </c:pt>
                <c:pt idx="31621">
                  <c:v>0.75384615384615306</c:v>
                </c:pt>
                <c:pt idx="31622">
                  <c:v>0.76923076923076905</c:v>
                </c:pt>
                <c:pt idx="31623">
                  <c:v>0.78461538461538405</c:v>
                </c:pt>
                <c:pt idx="31624">
                  <c:v>0.8</c:v>
                </c:pt>
                <c:pt idx="31625">
                  <c:v>0.81538461538461504</c:v>
                </c:pt>
                <c:pt idx="31626">
                  <c:v>0.83076923076923004</c:v>
                </c:pt>
                <c:pt idx="31627">
                  <c:v>0.84615384615384603</c:v>
                </c:pt>
                <c:pt idx="31628">
                  <c:v>0.86153846153846103</c:v>
                </c:pt>
                <c:pt idx="31629">
                  <c:v>0.87692307692307603</c:v>
                </c:pt>
                <c:pt idx="31630">
                  <c:v>0.89230769230769202</c:v>
                </c:pt>
                <c:pt idx="31631">
                  <c:v>0.90769230769230702</c:v>
                </c:pt>
                <c:pt idx="31632">
                  <c:v>0.92307692307692302</c:v>
                </c:pt>
                <c:pt idx="31633">
                  <c:v>0.93846153846153801</c:v>
                </c:pt>
                <c:pt idx="31634">
                  <c:v>0.95384615384615301</c:v>
                </c:pt>
                <c:pt idx="31635">
                  <c:v>0.96923076923076901</c:v>
                </c:pt>
                <c:pt idx="31636">
                  <c:v>0.984615384615384</c:v>
                </c:pt>
                <c:pt idx="31637">
                  <c:v>0</c:v>
                </c:pt>
                <c:pt idx="31638">
                  <c:v>0.25</c:v>
                </c:pt>
                <c:pt idx="31639">
                  <c:v>0.5</c:v>
                </c:pt>
                <c:pt idx="31640">
                  <c:v>0.75</c:v>
                </c:pt>
                <c:pt idx="31641">
                  <c:v>0</c:v>
                </c:pt>
                <c:pt idx="31642">
                  <c:v>2.5000000000000001E-2</c:v>
                </c:pt>
                <c:pt idx="31643">
                  <c:v>0.05</c:v>
                </c:pt>
                <c:pt idx="31644">
                  <c:v>7.4999999999999997E-2</c:v>
                </c:pt>
                <c:pt idx="31645">
                  <c:v>0.1</c:v>
                </c:pt>
                <c:pt idx="31646">
                  <c:v>0.125</c:v>
                </c:pt>
                <c:pt idx="31647">
                  <c:v>0.15</c:v>
                </c:pt>
                <c:pt idx="31648">
                  <c:v>0.17499999999999999</c:v>
                </c:pt>
                <c:pt idx="31649">
                  <c:v>0.2</c:v>
                </c:pt>
                <c:pt idx="31650">
                  <c:v>0.22500000000000001</c:v>
                </c:pt>
                <c:pt idx="31651">
                  <c:v>0.25</c:v>
                </c:pt>
                <c:pt idx="31652">
                  <c:v>0.27500000000000002</c:v>
                </c:pt>
                <c:pt idx="31653">
                  <c:v>0.3</c:v>
                </c:pt>
                <c:pt idx="31654">
                  <c:v>0.32500000000000001</c:v>
                </c:pt>
                <c:pt idx="31655">
                  <c:v>0.35</c:v>
                </c:pt>
                <c:pt idx="31656">
                  <c:v>0.375</c:v>
                </c:pt>
                <c:pt idx="31657">
                  <c:v>0.4</c:v>
                </c:pt>
                <c:pt idx="31658">
                  <c:v>0.42499999999999999</c:v>
                </c:pt>
                <c:pt idx="31659">
                  <c:v>0.45</c:v>
                </c:pt>
                <c:pt idx="31660">
                  <c:v>0.47499999999999998</c:v>
                </c:pt>
                <c:pt idx="31661">
                  <c:v>0.5</c:v>
                </c:pt>
                <c:pt idx="31662">
                  <c:v>0.52500000000000002</c:v>
                </c:pt>
                <c:pt idx="31663">
                  <c:v>0.55000000000000004</c:v>
                </c:pt>
                <c:pt idx="31664">
                  <c:v>0.57499999999999996</c:v>
                </c:pt>
                <c:pt idx="31665">
                  <c:v>0.6</c:v>
                </c:pt>
                <c:pt idx="31666">
                  <c:v>0.625</c:v>
                </c:pt>
                <c:pt idx="31667">
                  <c:v>0.65</c:v>
                </c:pt>
                <c:pt idx="31668">
                  <c:v>0.67500000000000004</c:v>
                </c:pt>
                <c:pt idx="31669">
                  <c:v>0.7</c:v>
                </c:pt>
                <c:pt idx="31670">
                  <c:v>0.72499999999999998</c:v>
                </c:pt>
                <c:pt idx="31671">
                  <c:v>0.75</c:v>
                </c:pt>
                <c:pt idx="31672">
                  <c:v>0.77500000000000002</c:v>
                </c:pt>
                <c:pt idx="31673">
                  <c:v>0.8</c:v>
                </c:pt>
                <c:pt idx="31674">
                  <c:v>0.82499999999999996</c:v>
                </c:pt>
                <c:pt idx="31675">
                  <c:v>0.85</c:v>
                </c:pt>
                <c:pt idx="31676">
                  <c:v>0.875</c:v>
                </c:pt>
                <c:pt idx="31677">
                  <c:v>0.9</c:v>
                </c:pt>
                <c:pt idx="31678">
                  <c:v>0.92500000000000004</c:v>
                </c:pt>
                <c:pt idx="31679">
                  <c:v>0.95</c:v>
                </c:pt>
                <c:pt idx="31680">
                  <c:v>0.97499999999999998</c:v>
                </c:pt>
                <c:pt idx="31681">
                  <c:v>0</c:v>
                </c:pt>
                <c:pt idx="31682">
                  <c:v>3.8461538461538401E-2</c:v>
                </c:pt>
                <c:pt idx="31683">
                  <c:v>7.69230769230769E-2</c:v>
                </c:pt>
                <c:pt idx="31684">
                  <c:v>0.115384615384615</c:v>
                </c:pt>
                <c:pt idx="31685">
                  <c:v>0.15384615384615299</c:v>
                </c:pt>
                <c:pt idx="31686">
                  <c:v>0.19230769230769201</c:v>
                </c:pt>
                <c:pt idx="31687">
                  <c:v>0.23076923076923</c:v>
                </c:pt>
                <c:pt idx="31688">
                  <c:v>0.269230769230769</c:v>
                </c:pt>
                <c:pt idx="31689">
                  <c:v>0.30769230769230699</c:v>
                </c:pt>
                <c:pt idx="31690">
                  <c:v>0.34615384615384598</c:v>
                </c:pt>
                <c:pt idx="31691">
                  <c:v>0.38461538461538403</c:v>
                </c:pt>
                <c:pt idx="31692">
                  <c:v>0.42307692307692302</c:v>
                </c:pt>
                <c:pt idx="31693">
                  <c:v>0.46153846153846101</c:v>
                </c:pt>
                <c:pt idx="31694">
                  <c:v>0.5</c:v>
                </c:pt>
                <c:pt idx="31695">
                  <c:v>0.53846153846153799</c:v>
                </c:pt>
                <c:pt idx="31696">
                  <c:v>0.57692307692307598</c:v>
                </c:pt>
                <c:pt idx="31697">
                  <c:v>0.61538461538461497</c:v>
                </c:pt>
                <c:pt idx="31698">
                  <c:v>0.65384615384615297</c:v>
                </c:pt>
                <c:pt idx="31699">
                  <c:v>0.69230769230769196</c:v>
                </c:pt>
                <c:pt idx="31700">
                  <c:v>0.73076923076922995</c:v>
                </c:pt>
                <c:pt idx="31701">
                  <c:v>0.76923076923076905</c:v>
                </c:pt>
                <c:pt idx="31702">
                  <c:v>0.80769230769230704</c:v>
                </c:pt>
                <c:pt idx="31703">
                  <c:v>0.84615384615384603</c:v>
                </c:pt>
                <c:pt idx="31704">
                  <c:v>0.88461538461538403</c:v>
                </c:pt>
                <c:pt idx="31705">
                  <c:v>0.92307692307692302</c:v>
                </c:pt>
                <c:pt idx="31706">
                  <c:v>0.96153846153846101</c:v>
                </c:pt>
                <c:pt idx="31707">
                  <c:v>0</c:v>
                </c:pt>
                <c:pt idx="31708">
                  <c:v>3.125E-2</c:v>
                </c:pt>
                <c:pt idx="31709">
                  <c:v>6.25E-2</c:v>
                </c:pt>
                <c:pt idx="31710">
                  <c:v>9.375E-2</c:v>
                </c:pt>
                <c:pt idx="31711">
                  <c:v>0.125</c:v>
                </c:pt>
                <c:pt idx="31712">
                  <c:v>0.15625</c:v>
                </c:pt>
                <c:pt idx="31713">
                  <c:v>0.1875</c:v>
                </c:pt>
                <c:pt idx="31714">
                  <c:v>0.21875</c:v>
                </c:pt>
                <c:pt idx="31715">
                  <c:v>0.25</c:v>
                </c:pt>
                <c:pt idx="31716">
                  <c:v>0.28125</c:v>
                </c:pt>
                <c:pt idx="31717">
                  <c:v>0.3125</c:v>
                </c:pt>
                <c:pt idx="31718">
                  <c:v>0.34375</c:v>
                </c:pt>
                <c:pt idx="31719">
                  <c:v>0.375</c:v>
                </c:pt>
                <c:pt idx="31720">
                  <c:v>0.40625</c:v>
                </c:pt>
                <c:pt idx="31721">
                  <c:v>0.4375</c:v>
                </c:pt>
                <c:pt idx="31722">
                  <c:v>0.46875</c:v>
                </c:pt>
                <c:pt idx="31723">
                  <c:v>0.5</c:v>
                </c:pt>
                <c:pt idx="31724">
                  <c:v>0.53125</c:v>
                </c:pt>
                <c:pt idx="31725">
                  <c:v>0.5625</c:v>
                </c:pt>
                <c:pt idx="31726">
                  <c:v>0.59375</c:v>
                </c:pt>
                <c:pt idx="31727">
                  <c:v>0.625</c:v>
                </c:pt>
                <c:pt idx="31728">
                  <c:v>0.65625</c:v>
                </c:pt>
                <c:pt idx="31729">
                  <c:v>0.6875</c:v>
                </c:pt>
                <c:pt idx="31730">
                  <c:v>0.71875</c:v>
                </c:pt>
                <c:pt idx="31731">
                  <c:v>0.75</c:v>
                </c:pt>
                <c:pt idx="31732">
                  <c:v>0.78125</c:v>
                </c:pt>
                <c:pt idx="31733">
                  <c:v>0.8125</c:v>
                </c:pt>
                <c:pt idx="31734">
                  <c:v>0.84375</c:v>
                </c:pt>
                <c:pt idx="31735">
                  <c:v>0.875</c:v>
                </c:pt>
                <c:pt idx="31736">
                  <c:v>0.90625</c:v>
                </c:pt>
                <c:pt idx="31737">
                  <c:v>0.9375</c:v>
                </c:pt>
                <c:pt idx="31738">
                  <c:v>0.96875</c:v>
                </c:pt>
                <c:pt idx="31739">
                  <c:v>0</c:v>
                </c:pt>
                <c:pt idx="31740">
                  <c:v>2.3255813953488299E-2</c:v>
                </c:pt>
                <c:pt idx="31741">
                  <c:v>4.6511627906976702E-2</c:v>
                </c:pt>
                <c:pt idx="31742">
                  <c:v>6.9767441860465101E-2</c:v>
                </c:pt>
                <c:pt idx="31743">
                  <c:v>9.3023255813953404E-2</c:v>
                </c:pt>
                <c:pt idx="31744">
                  <c:v>0.116279069767441</c:v>
                </c:pt>
                <c:pt idx="31745">
                  <c:v>0.13953488372093001</c:v>
                </c:pt>
                <c:pt idx="31746">
                  <c:v>0.16279069767441801</c:v>
                </c:pt>
                <c:pt idx="31747">
                  <c:v>0.186046511627906</c:v>
                </c:pt>
                <c:pt idx="31748">
                  <c:v>0.209302325581395</c:v>
                </c:pt>
                <c:pt idx="31749">
                  <c:v>0.232558139534883</c:v>
                </c:pt>
                <c:pt idx="31750">
                  <c:v>0.25581395348837199</c:v>
                </c:pt>
                <c:pt idx="31751">
                  <c:v>0.27906976744186002</c:v>
                </c:pt>
                <c:pt idx="31752">
                  <c:v>0.30232558139534799</c:v>
                </c:pt>
                <c:pt idx="31753">
                  <c:v>0.32558139534883701</c:v>
                </c:pt>
                <c:pt idx="31754">
                  <c:v>0.34883720930232498</c:v>
                </c:pt>
                <c:pt idx="31755">
                  <c:v>0.372093023255813</c:v>
                </c:pt>
                <c:pt idx="31756">
                  <c:v>0.39534883720930197</c:v>
                </c:pt>
                <c:pt idx="31757">
                  <c:v>0.41860465116279</c:v>
                </c:pt>
                <c:pt idx="31758">
                  <c:v>0.44186046511627902</c:v>
                </c:pt>
                <c:pt idx="31759">
                  <c:v>0.46511627906976699</c:v>
                </c:pt>
                <c:pt idx="31760">
                  <c:v>0.48837209302325502</c:v>
                </c:pt>
                <c:pt idx="31761">
                  <c:v>0.51162790697674398</c:v>
                </c:pt>
                <c:pt idx="31762">
                  <c:v>0.53488372093023195</c:v>
                </c:pt>
                <c:pt idx="31763">
                  <c:v>0.55813953488372003</c:v>
                </c:pt>
                <c:pt idx="31764">
                  <c:v>0.581395348837209</c:v>
                </c:pt>
                <c:pt idx="31765">
                  <c:v>0.60465116279069697</c:v>
                </c:pt>
                <c:pt idx="31766">
                  <c:v>0.62790697674418605</c:v>
                </c:pt>
                <c:pt idx="31767">
                  <c:v>0.65116279069767402</c:v>
                </c:pt>
                <c:pt idx="31768">
                  <c:v>0.67441860465116199</c:v>
                </c:pt>
                <c:pt idx="31769">
                  <c:v>0.69767441860465096</c:v>
                </c:pt>
                <c:pt idx="31770">
                  <c:v>0.72093023255813904</c:v>
                </c:pt>
                <c:pt idx="31771">
                  <c:v>0.74418604651162701</c:v>
                </c:pt>
                <c:pt idx="31772">
                  <c:v>0.76744186046511598</c:v>
                </c:pt>
                <c:pt idx="31773">
                  <c:v>0.79069767441860395</c:v>
                </c:pt>
                <c:pt idx="31774">
                  <c:v>0.81395348837209303</c:v>
                </c:pt>
                <c:pt idx="31775">
                  <c:v>0.837209302325581</c:v>
                </c:pt>
                <c:pt idx="31776">
                  <c:v>0.86046511627906896</c:v>
                </c:pt>
                <c:pt idx="31777">
                  <c:v>0.88372093023255804</c:v>
                </c:pt>
                <c:pt idx="31778">
                  <c:v>0.90697674418604601</c:v>
                </c:pt>
                <c:pt idx="31779">
                  <c:v>0.93023255813953398</c:v>
                </c:pt>
                <c:pt idx="31780">
                  <c:v>0.95348837209302295</c:v>
                </c:pt>
                <c:pt idx="31781">
                  <c:v>0.97674418604651103</c:v>
                </c:pt>
                <c:pt idx="31782">
                  <c:v>0</c:v>
                </c:pt>
                <c:pt idx="31783">
                  <c:v>4.3478260869565202E-2</c:v>
                </c:pt>
                <c:pt idx="31784">
                  <c:v>8.6956521739130405E-2</c:v>
                </c:pt>
                <c:pt idx="31785">
                  <c:v>0.13043478260869501</c:v>
                </c:pt>
                <c:pt idx="31786">
                  <c:v>0.17391304347826</c:v>
                </c:pt>
                <c:pt idx="31787">
                  <c:v>0.217391304347826</c:v>
                </c:pt>
                <c:pt idx="31788">
                  <c:v>0.26086956521739102</c:v>
                </c:pt>
                <c:pt idx="31789">
                  <c:v>0.30434782608695599</c:v>
                </c:pt>
                <c:pt idx="31790">
                  <c:v>0.34782608695652101</c:v>
                </c:pt>
                <c:pt idx="31791">
                  <c:v>0.39130434782608697</c:v>
                </c:pt>
                <c:pt idx="31792">
                  <c:v>0.434782608695652</c:v>
                </c:pt>
                <c:pt idx="31793">
                  <c:v>0.47826086956521702</c:v>
                </c:pt>
                <c:pt idx="31794">
                  <c:v>0.52173913043478204</c:v>
                </c:pt>
                <c:pt idx="31795">
                  <c:v>0.56521739130434701</c:v>
                </c:pt>
                <c:pt idx="31796">
                  <c:v>0.60869565217391297</c:v>
                </c:pt>
                <c:pt idx="31797">
                  <c:v>0.65217391304347805</c:v>
                </c:pt>
                <c:pt idx="31798">
                  <c:v>0.69565217391304301</c:v>
                </c:pt>
                <c:pt idx="31799">
                  <c:v>0.73913043478260798</c:v>
                </c:pt>
                <c:pt idx="31800">
                  <c:v>0.78260869565217395</c:v>
                </c:pt>
                <c:pt idx="31801">
                  <c:v>0.82608695652173902</c:v>
                </c:pt>
                <c:pt idx="31802">
                  <c:v>0.86956521739130399</c:v>
                </c:pt>
                <c:pt idx="31803">
                  <c:v>0.91304347826086896</c:v>
                </c:pt>
                <c:pt idx="31804">
                  <c:v>0.95652173913043403</c:v>
                </c:pt>
                <c:pt idx="31805">
                  <c:v>0</c:v>
                </c:pt>
                <c:pt idx="31806">
                  <c:v>3.2258064516128997E-2</c:v>
                </c:pt>
                <c:pt idx="31807">
                  <c:v>6.4516129032257993E-2</c:v>
                </c:pt>
                <c:pt idx="31808">
                  <c:v>9.6774193548387094E-2</c:v>
                </c:pt>
                <c:pt idx="31809">
                  <c:v>0.12903225806451599</c:v>
                </c:pt>
                <c:pt idx="31810">
                  <c:v>0.16129032258064499</c:v>
                </c:pt>
                <c:pt idx="31811">
                  <c:v>0.19354838709677399</c:v>
                </c:pt>
                <c:pt idx="31812">
                  <c:v>0.225806451612903</c:v>
                </c:pt>
                <c:pt idx="31813">
                  <c:v>0.25806451612903197</c:v>
                </c:pt>
                <c:pt idx="31814">
                  <c:v>0.29032258064516098</c:v>
                </c:pt>
                <c:pt idx="31815">
                  <c:v>0.32258064516128998</c:v>
                </c:pt>
                <c:pt idx="31816">
                  <c:v>0.35483870967741898</c:v>
                </c:pt>
                <c:pt idx="31817">
                  <c:v>0.38709677419354799</c:v>
                </c:pt>
                <c:pt idx="31818">
                  <c:v>0.41935483870967699</c:v>
                </c:pt>
                <c:pt idx="31819">
                  <c:v>0.45161290322580599</c:v>
                </c:pt>
                <c:pt idx="31820">
                  <c:v>0.483870967741935</c:v>
                </c:pt>
                <c:pt idx="31821">
                  <c:v>0.51612903225806395</c:v>
                </c:pt>
                <c:pt idx="31822">
                  <c:v>0.54838709677419295</c:v>
                </c:pt>
                <c:pt idx="31823">
                  <c:v>0.58064516129032195</c:v>
                </c:pt>
                <c:pt idx="31824">
                  <c:v>0.61290322580645096</c:v>
                </c:pt>
                <c:pt idx="31825">
                  <c:v>0.64516129032257996</c:v>
                </c:pt>
                <c:pt idx="31826">
                  <c:v>0.67741935483870896</c:v>
                </c:pt>
                <c:pt idx="31827">
                  <c:v>0.70967741935483797</c:v>
                </c:pt>
                <c:pt idx="31828">
                  <c:v>0.74193548387096697</c:v>
                </c:pt>
                <c:pt idx="31829">
                  <c:v>0.77419354838709598</c:v>
                </c:pt>
                <c:pt idx="31830">
                  <c:v>0.80645161290322498</c:v>
                </c:pt>
                <c:pt idx="31831">
                  <c:v>0.83870967741935398</c:v>
                </c:pt>
                <c:pt idx="31832">
                  <c:v>0.87096774193548299</c:v>
                </c:pt>
                <c:pt idx="31833">
                  <c:v>0.90322580645161199</c:v>
                </c:pt>
                <c:pt idx="31834">
                  <c:v>0.93548387096774099</c:v>
                </c:pt>
                <c:pt idx="31835">
                  <c:v>0.967741935483871</c:v>
                </c:pt>
                <c:pt idx="31836">
                  <c:v>0</c:v>
                </c:pt>
                <c:pt idx="31837">
                  <c:v>1.63934426229508E-2</c:v>
                </c:pt>
                <c:pt idx="31838">
                  <c:v>3.2786885245901599E-2</c:v>
                </c:pt>
                <c:pt idx="31839">
                  <c:v>4.9180327868852403E-2</c:v>
                </c:pt>
                <c:pt idx="31840">
                  <c:v>6.5573770491803199E-2</c:v>
                </c:pt>
                <c:pt idx="31841">
                  <c:v>8.1967213114753995E-2</c:v>
                </c:pt>
                <c:pt idx="31842">
                  <c:v>9.8360655737704902E-2</c:v>
                </c:pt>
                <c:pt idx="31843">
                  <c:v>0.114754098360655</c:v>
                </c:pt>
                <c:pt idx="31844">
                  <c:v>0.13114754098360601</c:v>
                </c:pt>
                <c:pt idx="31845">
                  <c:v>0.14754098360655701</c:v>
                </c:pt>
                <c:pt idx="31846">
                  <c:v>0.16393442622950799</c:v>
                </c:pt>
                <c:pt idx="31847">
                  <c:v>0.18032786885245899</c:v>
                </c:pt>
                <c:pt idx="31848">
                  <c:v>0.196721311475409</c:v>
                </c:pt>
                <c:pt idx="31849">
                  <c:v>0.21311475409836</c:v>
                </c:pt>
                <c:pt idx="31850">
                  <c:v>0.22950819672131101</c:v>
                </c:pt>
                <c:pt idx="31851">
                  <c:v>0.24590163934426201</c:v>
                </c:pt>
                <c:pt idx="31852">
                  <c:v>0.26229508196721302</c:v>
                </c:pt>
                <c:pt idx="31853">
                  <c:v>0.27868852459016302</c:v>
                </c:pt>
                <c:pt idx="31854">
                  <c:v>0.29508196721311403</c:v>
                </c:pt>
                <c:pt idx="31855">
                  <c:v>0.31147540983606498</c:v>
                </c:pt>
                <c:pt idx="31856">
                  <c:v>0.32786885245901598</c:v>
                </c:pt>
                <c:pt idx="31857">
                  <c:v>0.34426229508196698</c:v>
                </c:pt>
                <c:pt idx="31858">
                  <c:v>0.36065573770491799</c:v>
                </c:pt>
                <c:pt idx="31859">
                  <c:v>0.37704918032786799</c:v>
                </c:pt>
                <c:pt idx="31860">
                  <c:v>0.393442622950819</c:v>
                </c:pt>
                <c:pt idx="31861">
                  <c:v>0.40983606557377</c:v>
                </c:pt>
                <c:pt idx="31862">
                  <c:v>0.42622950819672101</c:v>
                </c:pt>
                <c:pt idx="31863">
                  <c:v>0.44262295081967201</c:v>
                </c:pt>
                <c:pt idx="31864">
                  <c:v>0.45901639344262202</c:v>
                </c:pt>
                <c:pt idx="31865">
                  <c:v>0.47540983606557302</c:v>
                </c:pt>
                <c:pt idx="31866">
                  <c:v>0.49180327868852403</c:v>
                </c:pt>
                <c:pt idx="31867">
                  <c:v>0.50819672131147497</c:v>
                </c:pt>
                <c:pt idx="31868">
                  <c:v>0.52459016393442603</c:v>
                </c:pt>
                <c:pt idx="31869">
                  <c:v>0.54098360655737698</c:v>
                </c:pt>
                <c:pt idx="31870">
                  <c:v>0.55737704918032704</c:v>
                </c:pt>
                <c:pt idx="31871">
                  <c:v>0.57377049180327799</c:v>
                </c:pt>
                <c:pt idx="31872">
                  <c:v>0.59016393442622905</c:v>
                </c:pt>
                <c:pt idx="31873">
                  <c:v>0.60655737704918</c:v>
                </c:pt>
                <c:pt idx="31874">
                  <c:v>0.62295081967213095</c:v>
                </c:pt>
                <c:pt idx="31875">
                  <c:v>0.63934426229508201</c:v>
                </c:pt>
                <c:pt idx="31876">
                  <c:v>0.65573770491803196</c:v>
                </c:pt>
                <c:pt idx="31877">
                  <c:v>0.67213114754098302</c:v>
                </c:pt>
                <c:pt idx="31878">
                  <c:v>0.68852459016393397</c:v>
                </c:pt>
                <c:pt idx="31879">
                  <c:v>0.70491803278688503</c:v>
                </c:pt>
                <c:pt idx="31880">
                  <c:v>0.72131147540983598</c:v>
                </c:pt>
                <c:pt idx="31881">
                  <c:v>0.73770491803278604</c:v>
                </c:pt>
                <c:pt idx="31882">
                  <c:v>0.75409836065573699</c:v>
                </c:pt>
                <c:pt idx="31883">
                  <c:v>0.77049180327868805</c:v>
                </c:pt>
                <c:pt idx="31884">
                  <c:v>0.786885245901639</c:v>
                </c:pt>
                <c:pt idx="31885">
                  <c:v>0.80327868852458995</c:v>
                </c:pt>
                <c:pt idx="31886">
                  <c:v>0.81967213114754101</c:v>
                </c:pt>
                <c:pt idx="31887">
                  <c:v>0.83606557377049096</c:v>
                </c:pt>
                <c:pt idx="31888">
                  <c:v>0.85245901639344202</c:v>
                </c:pt>
                <c:pt idx="31889">
                  <c:v>0.86885245901639296</c:v>
                </c:pt>
                <c:pt idx="31890">
                  <c:v>0.88524590163934402</c:v>
                </c:pt>
                <c:pt idx="31891">
                  <c:v>0.90163934426229497</c:v>
                </c:pt>
                <c:pt idx="31892">
                  <c:v>0.91803278688524503</c:v>
                </c:pt>
                <c:pt idx="31893">
                  <c:v>0.93442622950819598</c:v>
                </c:pt>
                <c:pt idx="31894">
                  <c:v>0.95081967213114704</c:v>
                </c:pt>
                <c:pt idx="31895">
                  <c:v>0.96721311475409799</c:v>
                </c:pt>
                <c:pt idx="31896">
                  <c:v>0.98360655737704905</c:v>
                </c:pt>
                <c:pt idx="31897">
                  <c:v>0</c:v>
                </c:pt>
                <c:pt idx="31898">
                  <c:v>2.8571428571428501E-2</c:v>
                </c:pt>
                <c:pt idx="31899">
                  <c:v>5.7142857142857099E-2</c:v>
                </c:pt>
                <c:pt idx="31900">
                  <c:v>8.5714285714285701E-2</c:v>
                </c:pt>
                <c:pt idx="31901">
                  <c:v>0.114285714285714</c:v>
                </c:pt>
                <c:pt idx="31902">
                  <c:v>0.14285714285714199</c:v>
                </c:pt>
                <c:pt idx="31903">
                  <c:v>0.17142857142857101</c:v>
                </c:pt>
                <c:pt idx="31904">
                  <c:v>0.2</c:v>
                </c:pt>
                <c:pt idx="31905">
                  <c:v>0.22857142857142801</c:v>
                </c:pt>
                <c:pt idx="31906">
                  <c:v>0.25714285714285701</c:v>
                </c:pt>
                <c:pt idx="31907">
                  <c:v>0.28571428571428498</c:v>
                </c:pt>
                <c:pt idx="31908">
                  <c:v>0.314285714285714</c:v>
                </c:pt>
                <c:pt idx="31909">
                  <c:v>0.34285714285714203</c:v>
                </c:pt>
                <c:pt idx="31910">
                  <c:v>0.371428571428571</c:v>
                </c:pt>
                <c:pt idx="31911">
                  <c:v>0.4</c:v>
                </c:pt>
                <c:pt idx="31912">
                  <c:v>0.42857142857142799</c:v>
                </c:pt>
                <c:pt idx="31913">
                  <c:v>0.45714285714285702</c:v>
                </c:pt>
                <c:pt idx="31914">
                  <c:v>0.48571428571428499</c:v>
                </c:pt>
                <c:pt idx="31915">
                  <c:v>0.51428571428571401</c:v>
                </c:pt>
                <c:pt idx="31916">
                  <c:v>0.54285714285714204</c:v>
                </c:pt>
                <c:pt idx="31917">
                  <c:v>0.57142857142857095</c:v>
                </c:pt>
                <c:pt idx="31918">
                  <c:v>0.6</c:v>
                </c:pt>
                <c:pt idx="31919">
                  <c:v>0.628571428571428</c:v>
                </c:pt>
                <c:pt idx="31920">
                  <c:v>0.65714285714285703</c:v>
                </c:pt>
                <c:pt idx="31921">
                  <c:v>0.68571428571428505</c:v>
                </c:pt>
                <c:pt idx="31922">
                  <c:v>0.71428571428571397</c:v>
                </c:pt>
                <c:pt idx="31923">
                  <c:v>0.74285714285714199</c:v>
                </c:pt>
                <c:pt idx="31924">
                  <c:v>0.77142857142857102</c:v>
                </c:pt>
                <c:pt idx="31925">
                  <c:v>0.8</c:v>
                </c:pt>
                <c:pt idx="31926">
                  <c:v>0.82857142857142796</c:v>
                </c:pt>
                <c:pt idx="31927">
                  <c:v>0.85714285714285698</c:v>
                </c:pt>
                <c:pt idx="31928">
                  <c:v>0.88571428571428501</c:v>
                </c:pt>
                <c:pt idx="31929">
                  <c:v>0.91428571428571404</c:v>
                </c:pt>
                <c:pt idx="31930">
                  <c:v>0.94285714285714195</c:v>
                </c:pt>
                <c:pt idx="31931">
                  <c:v>0.97142857142857097</c:v>
                </c:pt>
                <c:pt idx="31932">
                  <c:v>0</c:v>
                </c:pt>
                <c:pt idx="31933">
                  <c:v>1.47058823529411E-2</c:v>
                </c:pt>
                <c:pt idx="31934">
                  <c:v>2.94117647058823E-2</c:v>
                </c:pt>
                <c:pt idx="31935">
                  <c:v>4.4117647058823498E-2</c:v>
                </c:pt>
                <c:pt idx="31936">
                  <c:v>5.8823529411764698E-2</c:v>
                </c:pt>
                <c:pt idx="31937">
                  <c:v>7.3529411764705802E-2</c:v>
                </c:pt>
                <c:pt idx="31938">
                  <c:v>8.8235294117646995E-2</c:v>
                </c:pt>
                <c:pt idx="31939">
                  <c:v>0.10294117647058799</c:v>
                </c:pt>
                <c:pt idx="31940">
                  <c:v>0.11764705882352899</c:v>
                </c:pt>
                <c:pt idx="31941">
                  <c:v>0.13235294117647001</c:v>
                </c:pt>
                <c:pt idx="31942">
                  <c:v>0.14705882352941099</c:v>
                </c:pt>
                <c:pt idx="31943">
                  <c:v>0.16176470588235201</c:v>
                </c:pt>
                <c:pt idx="31944">
                  <c:v>0.17647058823529399</c:v>
                </c:pt>
                <c:pt idx="31945">
                  <c:v>0.191176470588235</c:v>
                </c:pt>
                <c:pt idx="31946">
                  <c:v>0.20588235294117599</c:v>
                </c:pt>
                <c:pt idx="31947">
                  <c:v>0.220588235294117</c:v>
                </c:pt>
                <c:pt idx="31948">
                  <c:v>0.23529411764705799</c:v>
                </c:pt>
                <c:pt idx="31949">
                  <c:v>0.25</c:v>
                </c:pt>
                <c:pt idx="31950">
                  <c:v>0.26470588235294101</c:v>
                </c:pt>
                <c:pt idx="31951">
                  <c:v>0.27941176470588203</c:v>
                </c:pt>
                <c:pt idx="31952">
                  <c:v>0.29411764705882298</c:v>
                </c:pt>
                <c:pt idx="31953">
                  <c:v>0.308823529411764</c:v>
                </c:pt>
                <c:pt idx="31954">
                  <c:v>0.32352941176470501</c:v>
                </c:pt>
                <c:pt idx="31955">
                  <c:v>0.33823529411764702</c:v>
                </c:pt>
                <c:pt idx="31956">
                  <c:v>0.35294117647058798</c:v>
                </c:pt>
                <c:pt idx="31957">
                  <c:v>0.36764705882352899</c:v>
                </c:pt>
                <c:pt idx="31958">
                  <c:v>0.38235294117647001</c:v>
                </c:pt>
                <c:pt idx="31959">
                  <c:v>0.39705882352941102</c:v>
                </c:pt>
                <c:pt idx="31960">
                  <c:v>0.41176470588235198</c:v>
                </c:pt>
                <c:pt idx="31961">
                  <c:v>0.42647058823529399</c:v>
                </c:pt>
                <c:pt idx="31962">
                  <c:v>0.441176470588235</c:v>
                </c:pt>
                <c:pt idx="31963">
                  <c:v>0.45588235294117602</c:v>
                </c:pt>
                <c:pt idx="31964">
                  <c:v>0.47058823529411697</c:v>
                </c:pt>
                <c:pt idx="31965">
                  <c:v>0.48529411764705799</c:v>
                </c:pt>
                <c:pt idx="31966">
                  <c:v>0.5</c:v>
                </c:pt>
                <c:pt idx="31967">
                  <c:v>0.51470588235294101</c:v>
                </c:pt>
                <c:pt idx="31968">
                  <c:v>0.52941176470588203</c:v>
                </c:pt>
                <c:pt idx="31969">
                  <c:v>0.54411764705882304</c:v>
                </c:pt>
                <c:pt idx="31970">
                  <c:v>0.55882352941176405</c:v>
                </c:pt>
                <c:pt idx="31971">
                  <c:v>0.57352941176470495</c:v>
                </c:pt>
                <c:pt idx="31972">
                  <c:v>0.58823529411764697</c:v>
                </c:pt>
                <c:pt idx="31973">
                  <c:v>0.60294117647058798</c:v>
                </c:pt>
                <c:pt idx="31974">
                  <c:v>0.61764705882352899</c:v>
                </c:pt>
                <c:pt idx="31975">
                  <c:v>0.63235294117647001</c:v>
                </c:pt>
                <c:pt idx="31976">
                  <c:v>0.64705882352941102</c:v>
                </c:pt>
                <c:pt idx="31977">
                  <c:v>0.66176470588235203</c:v>
                </c:pt>
                <c:pt idx="31978">
                  <c:v>0.67647058823529405</c:v>
                </c:pt>
                <c:pt idx="31979">
                  <c:v>0.69117647058823495</c:v>
                </c:pt>
                <c:pt idx="31980">
                  <c:v>0.70588235294117596</c:v>
                </c:pt>
                <c:pt idx="31981">
                  <c:v>0.72058823529411697</c:v>
                </c:pt>
                <c:pt idx="31982">
                  <c:v>0.73529411764705799</c:v>
                </c:pt>
                <c:pt idx="31983">
                  <c:v>0.75</c:v>
                </c:pt>
                <c:pt idx="31984">
                  <c:v>0.76470588235294101</c:v>
                </c:pt>
                <c:pt idx="31985">
                  <c:v>0.77941176470588203</c:v>
                </c:pt>
                <c:pt idx="31986">
                  <c:v>0.79411764705882304</c:v>
                </c:pt>
                <c:pt idx="31987">
                  <c:v>0.80882352941176405</c:v>
                </c:pt>
                <c:pt idx="31988">
                  <c:v>0.82352941176470495</c:v>
                </c:pt>
                <c:pt idx="31989">
                  <c:v>0.83823529411764697</c:v>
                </c:pt>
                <c:pt idx="31990">
                  <c:v>0.85294117647058798</c:v>
                </c:pt>
                <c:pt idx="31991">
                  <c:v>0.86764705882352899</c:v>
                </c:pt>
                <c:pt idx="31992">
                  <c:v>0.88235294117647001</c:v>
                </c:pt>
                <c:pt idx="31993">
                  <c:v>0.89705882352941102</c:v>
                </c:pt>
                <c:pt idx="31994">
                  <c:v>0.91176470588235203</c:v>
                </c:pt>
                <c:pt idx="31995">
                  <c:v>0.92647058823529405</c:v>
                </c:pt>
                <c:pt idx="31996">
                  <c:v>0.94117647058823495</c:v>
                </c:pt>
                <c:pt idx="31997">
                  <c:v>0.95588235294117596</c:v>
                </c:pt>
                <c:pt idx="31998">
                  <c:v>0.97058823529411697</c:v>
                </c:pt>
                <c:pt idx="31999">
                  <c:v>0.98529411764705799</c:v>
                </c:pt>
                <c:pt idx="32000">
                  <c:v>0</c:v>
                </c:pt>
                <c:pt idx="32001">
                  <c:v>1.7857142857142801E-2</c:v>
                </c:pt>
                <c:pt idx="32002">
                  <c:v>3.5714285714285698E-2</c:v>
                </c:pt>
                <c:pt idx="32003">
                  <c:v>5.3571428571428499E-2</c:v>
                </c:pt>
                <c:pt idx="32004">
                  <c:v>7.1428571428571397E-2</c:v>
                </c:pt>
                <c:pt idx="32005">
                  <c:v>8.9285714285714204E-2</c:v>
                </c:pt>
                <c:pt idx="32006">
                  <c:v>0.107142857142857</c:v>
                </c:pt>
                <c:pt idx="32007">
                  <c:v>0.125</c:v>
                </c:pt>
                <c:pt idx="32008">
                  <c:v>0.14285714285714199</c:v>
                </c:pt>
                <c:pt idx="32009">
                  <c:v>0.160714285714285</c:v>
                </c:pt>
                <c:pt idx="32010">
                  <c:v>0.17857142857142799</c:v>
                </c:pt>
                <c:pt idx="32011">
                  <c:v>0.19642857142857101</c:v>
                </c:pt>
                <c:pt idx="32012">
                  <c:v>0.214285714285714</c:v>
                </c:pt>
                <c:pt idx="32013">
                  <c:v>0.23214285714285701</c:v>
                </c:pt>
                <c:pt idx="32014">
                  <c:v>0.25</c:v>
                </c:pt>
                <c:pt idx="32015">
                  <c:v>0.26785714285714202</c:v>
                </c:pt>
                <c:pt idx="32016">
                  <c:v>0.28571428571428498</c:v>
                </c:pt>
                <c:pt idx="32017">
                  <c:v>0.30357142857142799</c:v>
                </c:pt>
                <c:pt idx="32018">
                  <c:v>0.32142857142857101</c:v>
                </c:pt>
                <c:pt idx="32019">
                  <c:v>0.33928571428571402</c:v>
                </c:pt>
                <c:pt idx="32020">
                  <c:v>0.35714285714285698</c:v>
                </c:pt>
                <c:pt idx="32021">
                  <c:v>0.375</c:v>
                </c:pt>
                <c:pt idx="32022">
                  <c:v>0.39285714285714202</c:v>
                </c:pt>
                <c:pt idx="32023">
                  <c:v>0.41071428571428498</c:v>
                </c:pt>
                <c:pt idx="32024">
                  <c:v>0.42857142857142799</c:v>
                </c:pt>
                <c:pt idx="32025">
                  <c:v>0.44642857142857101</c:v>
                </c:pt>
                <c:pt idx="32026">
                  <c:v>0.46428571428571402</c:v>
                </c:pt>
                <c:pt idx="32027">
                  <c:v>0.48214285714285698</c:v>
                </c:pt>
                <c:pt idx="32028">
                  <c:v>0.5</c:v>
                </c:pt>
                <c:pt idx="32029">
                  <c:v>0.51785714285714202</c:v>
                </c:pt>
                <c:pt idx="32030">
                  <c:v>0.53571428571428503</c:v>
                </c:pt>
                <c:pt idx="32031">
                  <c:v>0.55357142857142805</c:v>
                </c:pt>
                <c:pt idx="32032">
                  <c:v>0.57142857142857095</c:v>
                </c:pt>
                <c:pt idx="32033">
                  <c:v>0.58928571428571397</c:v>
                </c:pt>
                <c:pt idx="32034">
                  <c:v>0.60714285714285698</c:v>
                </c:pt>
                <c:pt idx="32035">
                  <c:v>0.625</c:v>
                </c:pt>
                <c:pt idx="32036">
                  <c:v>0.64285714285714202</c:v>
                </c:pt>
                <c:pt idx="32037">
                  <c:v>0.66071428571428503</c:v>
                </c:pt>
                <c:pt idx="32038">
                  <c:v>0.67857142857142805</c:v>
                </c:pt>
                <c:pt idx="32039">
                  <c:v>0.69642857142857095</c:v>
                </c:pt>
                <c:pt idx="32040">
                  <c:v>0.71428571428571397</c:v>
                </c:pt>
                <c:pt idx="32041">
                  <c:v>0.73214285714285698</c:v>
                </c:pt>
                <c:pt idx="32042">
                  <c:v>0.75</c:v>
                </c:pt>
                <c:pt idx="32043">
                  <c:v>0.76785714285714202</c:v>
                </c:pt>
                <c:pt idx="32044">
                  <c:v>0.78571428571428503</c:v>
                </c:pt>
                <c:pt idx="32045">
                  <c:v>0.80357142857142805</c:v>
                </c:pt>
                <c:pt idx="32046">
                  <c:v>0.82142857142857095</c:v>
                </c:pt>
                <c:pt idx="32047">
                  <c:v>0.83928571428571397</c:v>
                </c:pt>
                <c:pt idx="32048">
                  <c:v>0.85714285714285698</c:v>
                </c:pt>
                <c:pt idx="32049">
                  <c:v>0.875</c:v>
                </c:pt>
                <c:pt idx="32050">
                  <c:v>0.89285714285714202</c:v>
                </c:pt>
                <c:pt idx="32051">
                  <c:v>0.91071428571428503</c:v>
                </c:pt>
                <c:pt idx="32052">
                  <c:v>0.92857142857142805</c:v>
                </c:pt>
                <c:pt idx="32053">
                  <c:v>0.94642857142857095</c:v>
                </c:pt>
                <c:pt idx="32054">
                  <c:v>0.96428571428571397</c:v>
                </c:pt>
                <c:pt idx="32055">
                  <c:v>0.98214285714285698</c:v>
                </c:pt>
                <c:pt idx="32056">
                  <c:v>0</c:v>
                </c:pt>
                <c:pt idx="32057">
                  <c:v>1.2987012987012899E-2</c:v>
                </c:pt>
                <c:pt idx="32058">
                  <c:v>2.5974025974025899E-2</c:v>
                </c:pt>
                <c:pt idx="32059">
                  <c:v>3.8961038961038898E-2</c:v>
                </c:pt>
                <c:pt idx="32060">
                  <c:v>5.1948051948051903E-2</c:v>
                </c:pt>
                <c:pt idx="32061">
                  <c:v>6.4935064935064901E-2</c:v>
                </c:pt>
                <c:pt idx="32062">
                  <c:v>7.7922077922077906E-2</c:v>
                </c:pt>
                <c:pt idx="32063">
                  <c:v>9.0909090909090898E-2</c:v>
                </c:pt>
                <c:pt idx="32064">
                  <c:v>0.103896103896103</c:v>
                </c:pt>
                <c:pt idx="32065">
                  <c:v>0.11688311688311601</c:v>
                </c:pt>
                <c:pt idx="32066">
                  <c:v>0.129870129870129</c:v>
                </c:pt>
                <c:pt idx="32067">
                  <c:v>0.14285714285714199</c:v>
                </c:pt>
                <c:pt idx="32068">
                  <c:v>0.15584415584415501</c:v>
                </c:pt>
                <c:pt idx="32069">
                  <c:v>0.168831168831168</c:v>
                </c:pt>
                <c:pt idx="32070">
                  <c:v>0.18181818181818099</c:v>
                </c:pt>
                <c:pt idx="32071">
                  <c:v>0.19480519480519401</c:v>
                </c:pt>
                <c:pt idx="32072">
                  <c:v>0.207792207792207</c:v>
                </c:pt>
                <c:pt idx="32073">
                  <c:v>0.22077922077921999</c:v>
                </c:pt>
                <c:pt idx="32074">
                  <c:v>0.23376623376623301</c:v>
                </c:pt>
                <c:pt idx="32075">
                  <c:v>0.246753246753246</c:v>
                </c:pt>
                <c:pt idx="32076">
                  <c:v>0.25974025974025899</c:v>
                </c:pt>
                <c:pt idx="32077">
                  <c:v>0.27272727272727199</c:v>
                </c:pt>
                <c:pt idx="32078">
                  <c:v>0.28571428571428498</c:v>
                </c:pt>
                <c:pt idx="32079">
                  <c:v>0.29870129870129802</c:v>
                </c:pt>
                <c:pt idx="32080">
                  <c:v>0.31168831168831101</c:v>
                </c:pt>
                <c:pt idx="32081">
                  <c:v>0.32467532467532401</c:v>
                </c:pt>
                <c:pt idx="32082">
                  <c:v>0.337662337662337</c:v>
                </c:pt>
                <c:pt idx="32083">
                  <c:v>0.35064935064934999</c:v>
                </c:pt>
                <c:pt idx="32084">
                  <c:v>0.36363636363636298</c:v>
                </c:pt>
                <c:pt idx="32085">
                  <c:v>0.37662337662337603</c:v>
                </c:pt>
                <c:pt idx="32086">
                  <c:v>0.38961038961038902</c:v>
                </c:pt>
                <c:pt idx="32087">
                  <c:v>0.40259740259740201</c:v>
                </c:pt>
                <c:pt idx="32088">
                  <c:v>0.415584415584415</c:v>
                </c:pt>
                <c:pt idx="32089">
                  <c:v>0.42857142857142799</c:v>
                </c:pt>
                <c:pt idx="32090">
                  <c:v>0.44155844155844098</c:v>
                </c:pt>
                <c:pt idx="32091">
                  <c:v>0.45454545454545398</c:v>
                </c:pt>
                <c:pt idx="32092">
                  <c:v>0.46753246753246702</c:v>
                </c:pt>
                <c:pt idx="32093">
                  <c:v>0.48051948051948001</c:v>
                </c:pt>
                <c:pt idx="32094">
                  <c:v>0.493506493506493</c:v>
                </c:pt>
                <c:pt idx="32095">
                  <c:v>0.506493506493506</c:v>
                </c:pt>
                <c:pt idx="32096">
                  <c:v>0.51948051948051899</c:v>
                </c:pt>
                <c:pt idx="32097">
                  <c:v>0.53246753246753198</c:v>
                </c:pt>
                <c:pt idx="32098">
                  <c:v>0.54545454545454497</c:v>
                </c:pt>
                <c:pt idx="32099">
                  <c:v>0.55844155844155796</c:v>
                </c:pt>
                <c:pt idx="32100">
                  <c:v>0.57142857142857095</c:v>
                </c:pt>
                <c:pt idx="32101">
                  <c:v>0.58441558441558406</c:v>
                </c:pt>
                <c:pt idx="32102">
                  <c:v>0.59740259740259705</c:v>
                </c:pt>
                <c:pt idx="32103">
                  <c:v>0.61038961038961004</c:v>
                </c:pt>
                <c:pt idx="32104">
                  <c:v>0.62337662337662303</c:v>
                </c:pt>
                <c:pt idx="32105">
                  <c:v>0.63636363636363602</c:v>
                </c:pt>
                <c:pt idx="32106">
                  <c:v>0.64935064935064901</c:v>
                </c:pt>
                <c:pt idx="32107">
                  <c:v>0.662337662337662</c:v>
                </c:pt>
                <c:pt idx="32108">
                  <c:v>0.67532467532467499</c:v>
                </c:pt>
                <c:pt idx="32109">
                  <c:v>0.68831168831168799</c:v>
                </c:pt>
                <c:pt idx="32110">
                  <c:v>0.70129870129870098</c:v>
                </c:pt>
                <c:pt idx="32111">
                  <c:v>0.71428571428571397</c:v>
                </c:pt>
                <c:pt idx="32112">
                  <c:v>0.72727272727272696</c:v>
                </c:pt>
                <c:pt idx="32113">
                  <c:v>0.74025974025973995</c:v>
                </c:pt>
                <c:pt idx="32114">
                  <c:v>0.75324675324675305</c:v>
                </c:pt>
                <c:pt idx="32115">
                  <c:v>0.76623376623376604</c:v>
                </c:pt>
                <c:pt idx="32116">
                  <c:v>0.77922077922077904</c:v>
                </c:pt>
                <c:pt idx="32117">
                  <c:v>0.79220779220779203</c:v>
                </c:pt>
                <c:pt idx="32118">
                  <c:v>0.80519480519480502</c:v>
                </c:pt>
                <c:pt idx="32119">
                  <c:v>0.81818181818181801</c:v>
                </c:pt>
                <c:pt idx="32120">
                  <c:v>0.831168831168831</c:v>
                </c:pt>
                <c:pt idx="32121">
                  <c:v>0.84415584415584399</c:v>
                </c:pt>
                <c:pt idx="32122">
                  <c:v>0.85714285714285698</c:v>
                </c:pt>
                <c:pt idx="32123">
                  <c:v>0.87012987012986998</c:v>
                </c:pt>
                <c:pt idx="32124">
                  <c:v>0.88311688311688297</c:v>
                </c:pt>
                <c:pt idx="32125">
                  <c:v>0.89610389610389596</c:v>
                </c:pt>
                <c:pt idx="32126">
                  <c:v>0.90909090909090895</c:v>
                </c:pt>
                <c:pt idx="32127">
                  <c:v>0.92207792207792205</c:v>
                </c:pt>
                <c:pt idx="32128">
                  <c:v>0.93506493506493504</c:v>
                </c:pt>
                <c:pt idx="32129">
                  <c:v>0.94805194805194803</c:v>
                </c:pt>
                <c:pt idx="32130">
                  <c:v>0.96103896103896103</c:v>
                </c:pt>
                <c:pt idx="32131">
                  <c:v>0.97402597402597402</c:v>
                </c:pt>
                <c:pt idx="32132">
                  <c:v>0.98701298701298701</c:v>
                </c:pt>
                <c:pt idx="32133">
                  <c:v>0</c:v>
                </c:pt>
                <c:pt idx="32134">
                  <c:v>2.2222222222222199E-2</c:v>
                </c:pt>
                <c:pt idx="32135">
                  <c:v>4.4444444444444398E-2</c:v>
                </c:pt>
                <c:pt idx="32136">
                  <c:v>6.6666666666666596E-2</c:v>
                </c:pt>
                <c:pt idx="32137">
                  <c:v>8.8888888888888795E-2</c:v>
                </c:pt>
                <c:pt idx="32138">
                  <c:v>0.11111111111111099</c:v>
                </c:pt>
                <c:pt idx="32139">
                  <c:v>0.133333333333333</c:v>
                </c:pt>
                <c:pt idx="32140">
                  <c:v>0.155555555555555</c:v>
                </c:pt>
                <c:pt idx="32141">
                  <c:v>0.17777777777777701</c:v>
                </c:pt>
                <c:pt idx="32142">
                  <c:v>0.2</c:v>
                </c:pt>
                <c:pt idx="32143">
                  <c:v>0.22222222222222199</c:v>
                </c:pt>
                <c:pt idx="32144">
                  <c:v>0.24444444444444399</c:v>
                </c:pt>
                <c:pt idx="32145">
                  <c:v>0.266666666666666</c:v>
                </c:pt>
                <c:pt idx="32146">
                  <c:v>0.28888888888888797</c:v>
                </c:pt>
                <c:pt idx="32147">
                  <c:v>0.31111111111111101</c:v>
                </c:pt>
                <c:pt idx="32148">
                  <c:v>0.33333333333333298</c:v>
                </c:pt>
                <c:pt idx="32149">
                  <c:v>0.35555555555555501</c:v>
                </c:pt>
                <c:pt idx="32150">
                  <c:v>0.37777777777777699</c:v>
                </c:pt>
                <c:pt idx="32151">
                  <c:v>0.4</c:v>
                </c:pt>
                <c:pt idx="32152">
                  <c:v>0.422222222222222</c:v>
                </c:pt>
                <c:pt idx="32153">
                  <c:v>0.44444444444444398</c:v>
                </c:pt>
                <c:pt idx="32154">
                  <c:v>0.46666666666666601</c:v>
                </c:pt>
                <c:pt idx="32155">
                  <c:v>0.48888888888888798</c:v>
                </c:pt>
                <c:pt idx="32156">
                  <c:v>0.51111111111111096</c:v>
                </c:pt>
                <c:pt idx="32157">
                  <c:v>0.53333333333333299</c:v>
                </c:pt>
                <c:pt idx="32158">
                  <c:v>0.55555555555555503</c:v>
                </c:pt>
                <c:pt idx="32159">
                  <c:v>0.57777777777777695</c:v>
                </c:pt>
                <c:pt idx="32160">
                  <c:v>0.6</c:v>
                </c:pt>
                <c:pt idx="32161">
                  <c:v>0.62222222222222201</c:v>
                </c:pt>
                <c:pt idx="32162">
                  <c:v>0.64444444444444404</c:v>
                </c:pt>
                <c:pt idx="32163">
                  <c:v>0.66666666666666596</c:v>
                </c:pt>
                <c:pt idx="32164">
                  <c:v>0.688888888888888</c:v>
                </c:pt>
                <c:pt idx="32165">
                  <c:v>0.71111111111111103</c:v>
                </c:pt>
                <c:pt idx="32166">
                  <c:v>0.73333333333333295</c:v>
                </c:pt>
                <c:pt idx="32167">
                  <c:v>0.75555555555555498</c:v>
                </c:pt>
                <c:pt idx="32168">
                  <c:v>0.77777777777777701</c:v>
                </c:pt>
                <c:pt idx="32169">
                  <c:v>0.8</c:v>
                </c:pt>
                <c:pt idx="32170">
                  <c:v>0.82222222222222197</c:v>
                </c:pt>
                <c:pt idx="32171">
                  <c:v>0.844444444444444</c:v>
                </c:pt>
                <c:pt idx="32172">
                  <c:v>0.86666666666666603</c:v>
                </c:pt>
                <c:pt idx="32173">
                  <c:v>0.88888888888888795</c:v>
                </c:pt>
                <c:pt idx="32174">
                  <c:v>0.91111111111111098</c:v>
                </c:pt>
                <c:pt idx="32175">
                  <c:v>0.93333333333333302</c:v>
                </c:pt>
                <c:pt idx="32176">
                  <c:v>0.95555555555555505</c:v>
                </c:pt>
                <c:pt idx="32177">
                  <c:v>0.97777777777777697</c:v>
                </c:pt>
                <c:pt idx="32178">
                  <c:v>0</c:v>
                </c:pt>
                <c:pt idx="32179">
                  <c:v>3.2258064516128997E-2</c:v>
                </c:pt>
                <c:pt idx="32180">
                  <c:v>6.4516129032257993E-2</c:v>
                </c:pt>
                <c:pt idx="32181">
                  <c:v>9.6774193548387094E-2</c:v>
                </c:pt>
                <c:pt idx="32182">
                  <c:v>0.12903225806451599</c:v>
                </c:pt>
                <c:pt idx="32183">
                  <c:v>0.16129032258064499</c:v>
                </c:pt>
                <c:pt idx="32184">
                  <c:v>0.19354838709677399</c:v>
                </c:pt>
                <c:pt idx="32185">
                  <c:v>0.225806451612903</c:v>
                </c:pt>
                <c:pt idx="32186">
                  <c:v>0.25806451612903197</c:v>
                </c:pt>
                <c:pt idx="32187">
                  <c:v>0.29032258064516098</c:v>
                </c:pt>
                <c:pt idx="32188">
                  <c:v>0.32258064516128998</c:v>
                </c:pt>
                <c:pt idx="32189">
                  <c:v>0.35483870967741898</c:v>
                </c:pt>
                <c:pt idx="32190">
                  <c:v>0.38709677419354799</c:v>
                </c:pt>
                <c:pt idx="32191">
                  <c:v>0.41935483870967699</c:v>
                </c:pt>
                <c:pt idx="32192">
                  <c:v>0.45161290322580599</c:v>
                </c:pt>
                <c:pt idx="32193">
                  <c:v>0.483870967741935</c:v>
                </c:pt>
                <c:pt idx="32194">
                  <c:v>0.51612903225806395</c:v>
                </c:pt>
                <c:pt idx="32195">
                  <c:v>0.54838709677419295</c:v>
                </c:pt>
                <c:pt idx="32196">
                  <c:v>0.58064516129032195</c:v>
                </c:pt>
                <c:pt idx="32197">
                  <c:v>0.61290322580645096</c:v>
                </c:pt>
                <c:pt idx="32198">
                  <c:v>0.64516129032257996</c:v>
                </c:pt>
                <c:pt idx="32199">
                  <c:v>0.67741935483870896</c:v>
                </c:pt>
                <c:pt idx="32200">
                  <c:v>0.70967741935483797</c:v>
                </c:pt>
                <c:pt idx="32201">
                  <c:v>0.74193548387096697</c:v>
                </c:pt>
                <c:pt idx="32202">
                  <c:v>0.77419354838709598</c:v>
                </c:pt>
                <c:pt idx="32203">
                  <c:v>0.80645161290322498</c:v>
                </c:pt>
                <c:pt idx="32204">
                  <c:v>0.83870967741935398</c:v>
                </c:pt>
                <c:pt idx="32205">
                  <c:v>0.87096774193548299</c:v>
                </c:pt>
                <c:pt idx="32206">
                  <c:v>0.90322580645161199</c:v>
                </c:pt>
                <c:pt idx="32207">
                  <c:v>0.93548387096774099</c:v>
                </c:pt>
                <c:pt idx="32208">
                  <c:v>0.967741935483871</c:v>
                </c:pt>
                <c:pt idx="32209">
                  <c:v>0</c:v>
                </c:pt>
                <c:pt idx="32210">
                  <c:v>1.20481927710843E-2</c:v>
                </c:pt>
                <c:pt idx="32211">
                  <c:v>2.40963855421686E-2</c:v>
                </c:pt>
                <c:pt idx="32212">
                  <c:v>3.6144578313252997E-2</c:v>
                </c:pt>
                <c:pt idx="32213">
                  <c:v>4.8192771084337303E-2</c:v>
                </c:pt>
                <c:pt idx="32214">
                  <c:v>6.0240963855421603E-2</c:v>
                </c:pt>
                <c:pt idx="32215">
                  <c:v>7.2289156626505993E-2</c:v>
                </c:pt>
                <c:pt idx="32216">
                  <c:v>8.43373493975903E-2</c:v>
                </c:pt>
                <c:pt idx="32217">
                  <c:v>9.6385542168674704E-2</c:v>
                </c:pt>
                <c:pt idx="32218">
                  <c:v>0.108433734939759</c:v>
                </c:pt>
                <c:pt idx="32219">
                  <c:v>0.120481927710843</c:v>
                </c:pt>
                <c:pt idx="32220">
                  <c:v>0.132530120481927</c:v>
                </c:pt>
                <c:pt idx="32221">
                  <c:v>0.14457831325301199</c:v>
                </c:pt>
                <c:pt idx="32222">
                  <c:v>0.156626506024096</c:v>
                </c:pt>
                <c:pt idx="32223">
                  <c:v>0.16867469879517999</c:v>
                </c:pt>
                <c:pt idx="32224">
                  <c:v>0.180722891566265</c:v>
                </c:pt>
                <c:pt idx="32225">
                  <c:v>0.19277108433734899</c:v>
                </c:pt>
                <c:pt idx="32226">
                  <c:v>0.20481927710843301</c:v>
                </c:pt>
                <c:pt idx="32227">
                  <c:v>0.21686746987951799</c:v>
                </c:pt>
                <c:pt idx="32228">
                  <c:v>0.22891566265060201</c:v>
                </c:pt>
                <c:pt idx="32229">
                  <c:v>0.240963855421686</c:v>
                </c:pt>
                <c:pt idx="32230">
                  <c:v>0.25301204819277101</c:v>
                </c:pt>
                <c:pt idx="32231">
                  <c:v>0.265060240963855</c:v>
                </c:pt>
                <c:pt idx="32232">
                  <c:v>0.27710843373493899</c:v>
                </c:pt>
                <c:pt idx="32233">
                  <c:v>0.28915662650602397</c:v>
                </c:pt>
                <c:pt idx="32234">
                  <c:v>0.30120481927710802</c:v>
                </c:pt>
                <c:pt idx="32235">
                  <c:v>0.313253012048192</c:v>
                </c:pt>
                <c:pt idx="32236">
                  <c:v>0.32530120481927699</c:v>
                </c:pt>
                <c:pt idx="32237">
                  <c:v>0.33734939759036098</c:v>
                </c:pt>
                <c:pt idx="32238">
                  <c:v>0.34939759036144502</c:v>
                </c:pt>
                <c:pt idx="32239">
                  <c:v>0.36144578313253001</c:v>
                </c:pt>
                <c:pt idx="32240">
                  <c:v>0.373493975903614</c:v>
                </c:pt>
                <c:pt idx="32241">
                  <c:v>0.38554216867469798</c:v>
                </c:pt>
                <c:pt idx="32242">
                  <c:v>0.39759036144578302</c:v>
                </c:pt>
                <c:pt idx="32243">
                  <c:v>0.40963855421686701</c:v>
                </c:pt>
                <c:pt idx="32244">
                  <c:v>0.421686746987951</c:v>
                </c:pt>
                <c:pt idx="32245">
                  <c:v>0.43373493975903599</c:v>
                </c:pt>
                <c:pt idx="32246">
                  <c:v>0.44578313253011997</c:v>
                </c:pt>
                <c:pt idx="32247">
                  <c:v>0.45783132530120402</c:v>
                </c:pt>
                <c:pt idx="32248">
                  <c:v>0.469879518072289</c:v>
                </c:pt>
                <c:pt idx="32249">
                  <c:v>0.48192771084337299</c:v>
                </c:pt>
                <c:pt idx="32250">
                  <c:v>0.49397590361445698</c:v>
                </c:pt>
                <c:pt idx="32251">
                  <c:v>0.50602409638554202</c:v>
                </c:pt>
                <c:pt idx="32252">
                  <c:v>0.51807228915662595</c:v>
                </c:pt>
                <c:pt idx="32253">
                  <c:v>0.53012048192771</c:v>
                </c:pt>
                <c:pt idx="32254">
                  <c:v>0.54216867469879504</c:v>
                </c:pt>
                <c:pt idx="32255">
                  <c:v>0.55421686746987897</c:v>
                </c:pt>
                <c:pt idx="32256">
                  <c:v>0.56626506024096301</c:v>
                </c:pt>
                <c:pt idx="32257">
                  <c:v>0.57831325301204795</c:v>
                </c:pt>
                <c:pt idx="32258">
                  <c:v>0.59036144578313199</c:v>
                </c:pt>
                <c:pt idx="32259">
                  <c:v>0.60240963855421603</c:v>
                </c:pt>
                <c:pt idx="32260">
                  <c:v>0.61445783132530096</c:v>
                </c:pt>
                <c:pt idx="32261">
                  <c:v>0.62650602409638501</c:v>
                </c:pt>
                <c:pt idx="32262">
                  <c:v>0.63855421686746905</c:v>
                </c:pt>
                <c:pt idx="32263">
                  <c:v>0.65060240963855398</c:v>
                </c:pt>
                <c:pt idx="32264">
                  <c:v>0.66265060240963802</c:v>
                </c:pt>
                <c:pt idx="32265">
                  <c:v>0.67469879518072196</c:v>
                </c:pt>
                <c:pt idx="32266">
                  <c:v>0.686746987951807</c:v>
                </c:pt>
                <c:pt idx="32267">
                  <c:v>0.69879518072289104</c:v>
                </c:pt>
                <c:pt idx="32268">
                  <c:v>0.71084337349397497</c:v>
                </c:pt>
                <c:pt idx="32269">
                  <c:v>0.72289156626506001</c:v>
                </c:pt>
                <c:pt idx="32270">
                  <c:v>0.73493975903614395</c:v>
                </c:pt>
                <c:pt idx="32271">
                  <c:v>0.74698795180722799</c:v>
                </c:pt>
                <c:pt idx="32272">
                  <c:v>0.75903614457831303</c:v>
                </c:pt>
                <c:pt idx="32273">
                  <c:v>0.77108433734939696</c:v>
                </c:pt>
                <c:pt idx="32274">
                  <c:v>0.78313253012048101</c:v>
                </c:pt>
                <c:pt idx="32275">
                  <c:v>0.79518072289156605</c:v>
                </c:pt>
                <c:pt idx="32276">
                  <c:v>0.80722891566264998</c:v>
                </c:pt>
                <c:pt idx="32277">
                  <c:v>0.81927710843373402</c:v>
                </c:pt>
                <c:pt idx="32278">
                  <c:v>0.83132530120481896</c:v>
                </c:pt>
                <c:pt idx="32279">
                  <c:v>0.843373493975903</c:v>
                </c:pt>
                <c:pt idx="32280">
                  <c:v>0.85542168674698704</c:v>
                </c:pt>
                <c:pt idx="32281">
                  <c:v>0.86746987951807197</c:v>
                </c:pt>
                <c:pt idx="32282">
                  <c:v>0.87951807228915602</c:v>
                </c:pt>
                <c:pt idx="32283">
                  <c:v>0.89156626506024095</c:v>
                </c:pt>
                <c:pt idx="32284">
                  <c:v>0.90361445783132499</c:v>
                </c:pt>
                <c:pt idx="32285">
                  <c:v>0.91566265060240903</c:v>
                </c:pt>
                <c:pt idx="32286">
                  <c:v>0.92771084337349397</c:v>
                </c:pt>
                <c:pt idx="32287">
                  <c:v>0.93975903614457801</c:v>
                </c:pt>
                <c:pt idx="32288">
                  <c:v>0.95180722891566205</c:v>
                </c:pt>
                <c:pt idx="32289">
                  <c:v>0.96385542168674698</c:v>
                </c:pt>
                <c:pt idx="32290">
                  <c:v>0.97590361445783103</c:v>
                </c:pt>
                <c:pt idx="32291">
                  <c:v>0.98795180722891496</c:v>
                </c:pt>
                <c:pt idx="32292">
                  <c:v>0</c:v>
                </c:pt>
                <c:pt idx="32293">
                  <c:v>1.9230769230769201E-2</c:v>
                </c:pt>
                <c:pt idx="32294">
                  <c:v>3.8461538461538401E-2</c:v>
                </c:pt>
                <c:pt idx="32295">
                  <c:v>5.7692307692307598E-2</c:v>
                </c:pt>
                <c:pt idx="32296">
                  <c:v>7.69230769230769E-2</c:v>
                </c:pt>
                <c:pt idx="32297">
                  <c:v>9.6153846153846104E-2</c:v>
                </c:pt>
                <c:pt idx="32298">
                  <c:v>0.115384615384615</c:v>
                </c:pt>
                <c:pt idx="32299">
                  <c:v>0.134615384615384</c:v>
                </c:pt>
                <c:pt idx="32300">
                  <c:v>0.15384615384615299</c:v>
                </c:pt>
                <c:pt idx="32301">
                  <c:v>0.17307692307692299</c:v>
                </c:pt>
                <c:pt idx="32302">
                  <c:v>0.19230769230769201</c:v>
                </c:pt>
                <c:pt idx="32303">
                  <c:v>0.21153846153846101</c:v>
                </c:pt>
                <c:pt idx="32304">
                  <c:v>0.23076923076923</c:v>
                </c:pt>
                <c:pt idx="32305">
                  <c:v>0.25</c:v>
                </c:pt>
                <c:pt idx="32306">
                  <c:v>0.269230769230769</c:v>
                </c:pt>
                <c:pt idx="32307">
                  <c:v>0.28846153846153799</c:v>
                </c:pt>
                <c:pt idx="32308">
                  <c:v>0.30769230769230699</c:v>
                </c:pt>
                <c:pt idx="32309">
                  <c:v>0.32692307692307598</c:v>
                </c:pt>
                <c:pt idx="32310">
                  <c:v>0.34615384615384598</c:v>
                </c:pt>
                <c:pt idx="32311">
                  <c:v>0.36538461538461497</c:v>
                </c:pt>
                <c:pt idx="32312">
                  <c:v>0.38461538461538403</c:v>
                </c:pt>
                <c:pt idx="32313">
                  <c:v>0.40384615384615302</c:v>
                </c:pt>
                <c:pt idx="32314">
                  <c:v>0.42307692307692302</c:v>
                </c:pt>
                <c:pt idx="32315">
                  <c:v>0.44230769230769201</c:v>
                </c:pt>
                <c:pt idx="32316">
                  <c:v>0.46153846153846101</c:v>
                </c:pt>
                <c:pt idx="32317">
                  <c:v>0.48076923076923</c:v>
                </c:pt>
                <c:pt idx="32318">
                  <c:v>0.5</c:v>
                </c:pt>
                <c:pt idx="32319">
                  <c:v>0.51923076923076905</c:v>
                </c:pt>
                <c:pt idx="32320">
                  <c:v>0.53846153846153799</c:v>
                </c:pt>
                <c:pt idx="32321">
                  <c:v>0.55769230769230704</c:v>
                </c:pt>
                <c:pt idx="32322">
                  <c:v>0.57692307692307598</c:v>
                </c:pt>
                <c:pt idx="32323">
                  <c:v>0.59615384615384603</c:v>
                </c:pt>
                <c:pt idx="32324">
                  <c:v>0.61538461538461497</c:v>
                </c:pt>
                <c:pt idx="32325">
                  <c:v>0.63461538461538403</c:v>
                </c:pt>
                <c:pt idx="32326">
                  <c:v>0.65384615384615297</c:v>
                </c:pt>
                <c:pt idx="32327">
                  <c:v>0.67307692307692302</c:v>
                </c:pt>
                <c:pt idx="32328">
                  <c:v>0.69230769230769196</c:v>
                </c:pt>
                <c:pt idx="32329">
                  <c:v>0.71153846153846101</c:v>
                </c:pt>
                <c:pt idx="32330">
                  <c:v>0.73076923076922995</c:v>
                </c:pt>
                <c:pt idx="32331">
                  <c:v>0.75</c:v>
                </c:pt>
                <c:pt idx="32332">
                  <c:v>0.76923076923076905</c:v>
                </c:pt>
                <c:pt idx="32333">
                  <c:v>0.78846153846153799</c:v>
                </c:pt>
                <c:pt idx="32334">
                  <c:v>0.80769230769230704</c:v>
                </c:pt>
                <c:pt idx="32335">
                  <c:v>0.82692307692307598</c:v>
                </c:pt>
                <c:pt idx="32336">
                  <c:v>0.84615384615384603</c:v>
                </c:pt>
                <c:pt idx="32337">
                  <c:v>0.86538461538461497</c:v>
                </c:pt>
                <c:pt idx="32338">
                  <c:v>0.88461538461538403</c:v>
                </c:pt>
                <c:pt idx="32339">
                  <c:v>0.90384615384615297</c:v>
                </c:pt>
                <c:pt idx="32340">
                  <c:v>0.92307692307692302</c:v>
                </c:pt>
                <c:pt idx="32341">
                  <c:v>0.94230769230769196</c:v>
                </c:pt>
                <c:pt idx="32342">
                  <c:v>0.96153846153846101</c:v>
                </c:pt>
                <c:pt idx="32343">
                  <c:v>0.98076923076922995</c:v>
                </c:pt>
                <c:pt idx="32344">
                  <c:v>0</c:v>
                </c:pt>
                <c:pt idx="32345">
                  <c:v>1.7857142857142801E-2</c:v>
                </c:pt>
                <c:pt idx="32346">
                  <c:v>3.5714285714285698E-2</c:v>
                </c:pt>
                <c:pt idx="32347">
                  <c:v>5.3571428571428499E-2</c:v>
                </c:pt>
                <c:pt idx="32348">
                  <c:v>7.1428571428571397E-2</c:v>
                </c:pt>
                <c:pt idx="32349">
                  <c:v>8.9285714285714204E-2</c:v>
                </c:pt>
                <c:pt idx="32350">
                  <c:v>0.107142857142857</c:v>
                </c:pt>
                <c:pt idx="32351">
                  <c:v>0.125</c:v>
                </c:pt>
                <c:pt idx="32352">
                  <c:v>0.14285714285714199</c:v>
                </c:pt>
                <c:pt idx="32353">
                  <c:v>0.160714285714285</c:v>
                </c:pt>
                <c:pt idx="32354">
                  <c:v>0.17857142857142799</c:v>
                </c:pt>
                <c:pt idx="32355">
                  <c:v>0.19642857142857101</c:v>
                </c:pt>
                <c:pt idx="32356">
                  <c:v>0.214285714285714</c:v>
                </c:pt>
                <c:pt idx="32357">
                  <c:v>0.23214285714285701</c:v>
                </c:pt>
                <c:pt idx="32358">
                  <c:v>0.25</c:v>
                </c:pt>
                <c:pt idx="32359">
                  <c:v>0.26785714285714202</c:v>
                </c:pt>
                <c:pt idx="32360">
                  <c:v>0.28571428571428498</c:v>
                </c:pt>
                <c:pt idx="32361">
                  <c:v>0.30357142857142799</c:v>
                </c:pt>
                <c:pt idx="32362">
                  <c:v>0.32142857142857101</c:v>
                </c:pt>
                <c:pt idx="32363">
                  <c:v>0.33928571428571402</c:v>
                </c:pt>
                <c:pt idx="32364">
                  <c:v>0.35714285714285698</c:v>
                </c:pt>
                <c:pt idx="32365">
                  <c:v>0.375</c:v>
                </c:pt>
                <c:pt idx="32366">
                  <c:v>0.39285714285714202</c:v>
                </c:pt>
                <c:pt idx="32367">
                  <c:v>0.41071428571428498</c:v>
                </c:pt>
                <c:pt idx="32368">
                  <c:v>0.42857142857142799</c:v>
                </c:pt>
                <c:pt idx="32369">
                  <c:v>0.44642857142857101</c:v>
                </c:pt>
                <c:pt idx="32370">
                  <c:v>0.46428571428571402</c:v>
                </c:pt>
                <c:pt idx="32371">
                  <c:v>0.48214285714285698</c:v>
                </c:pt>
                <c:pt idx="32372">
                  <c:v>0.5</c:v>
                </c:pt>
                <c:pt idx="32373">
                  <c:v>0.51785714285714202</c:v>
                </c:pt>
                <c:pt idx="32374">
                  <c:v>0.53571428571428503</c:v>
                </c:pt>
                <c:pt idx="32375">
                  <c:v>0.55357142857142805</c:v>
                </c:pt>
                <c:pt idx="32376">
                  <c:v>0.57142857142857095</c:v>
                </c:pt>
                <c:pt idx="32377">
                  <c:v>0.58928571428571397</c:v>
                </c:pt>
                <c:pt idx="32378">
                  <c:v>0.60714285714285698</c:v>
                </c:pt>
                <c:pt idx="32379">
                  <c:v>0.625</c:v>
                </c:pt>
                <c:pt idx="32380">
                  <c:v>0.64285714285714202</c:v>
                </c:pt>
                <c:pt idx="32381">
                  <c:v>0.66071428571428503</c:v>
                </c:pt>
                <c:pt idx="32382">
                  <c:v>0.67857142857142805</c:v>
                </c:pt>
                <c:pt idx="32383">
                  <c:v>0.69642857142857095</c:v>
                </c:pt>
                <c:pt idx="32384">
                  <c:v>0.71428571428571397</c:v>
                </c:pt>
                <c:pt idx="32385">
                  <c:v>0.73214285714285698</c:v>
                </c:pt>
                <c:pt idx="32386">
                  <c:v>0.75</c:v>
                </c:pt>
                <c:pt idx="32387">
                  <c:v>0.76785714285714202</c:v>
                </c:pt>
                <c:pt idx="32388">
                  <c:v>0.78571428571428503</c:v>
                </c:pt>
                <c:pt idx="32389">
                  <c:v>0.80357142857142805</c:v>
                </c:pt>
                <c:pt idx="32390">
                  <c:v>0.82142857142857095</c:v>
                </c:pt>
                <c:pt idx="32391">
                  <c:v>0.83928571428571397</c:v>
                </c:pt>
                <c:pt idx="32392">
                  <c:v>0.85714285714285698</c:v>
                </c:pt>
                <c:pt idx="32393">
                  <c:v>0.875</c:v>
                </c:pt>
                <c:pt idx="32394">
                  <c:v>0.89285714285714202</c:v>
                </c:pt>
                <c:pt idx="32395">
                  <c:v>0.91071428571428503</c:v>
                </c:pt>
                <c:pt idx="32396">
                  <c:v>0.92857142857142805</c:v>
                </c:pt>
                <c:pt idx="32397">
                  <c:v>0.94642857142857095</c:v>
                </c:pt>
                <c:pt idx="32398">
                  <c:v>0.96428571428571397</c:v>
                </c:pt>
                <c:pt idx="32399">
                  <c:v>0.98214285714285698</c:v>
                </c:pt>
                <c:pt idx="32400">
                  <c:v>0</c:v>
                </c:pt>
                <c:pt idx="32401">
                  <c:v>1.6666666666666601E-2</c:v>
                </c:pt>
                <c:pt idx="32402">
                  <c:v>3.3333333333333298E-2</c:v>
                </c:pt>
                <c:pt idx="32403">
                  <c:v>0.05</c:v>
                </c:pt>
                <c:pt idx="32404">
                  <c:v>6.6666666666666596E-2</c:v>
                </c:pt>
                <c:pt idx="32405">
                  <c:v>8.3333333333333301E-2</c:v>
                </c:pt>
                <c:pt idx="32406">
                  <c:v>0.1</c:v>
                </c:pt>
                <c:pt idx="32407">
                  <c:v>0.116666666666666</c:v>
                </c:pt>
                <c:pt idx="32408">
                  <c:v>0.133333333333333</c:v>
                </c:pt>
                <c:pt idx="32409">
                  <c:v>0.15</c:v>
                </c:pt>
                <c:pt idx="32410">
                  <c:v>0.16666666666666599</c:v>
                </c:pt>
                <c:pt idx="32411">
                  <c:v>0.18333333333333299</c:v>
                </c:pt>
                <c:pt idx="32412">
                  <c:v>0.2</c:v>
                </c:pt>
                <c:pt idx="32413">
                  <c:v>0.21666666666666601</c:v>
                </c:pt>
                <c:pt idx="32414">
                  <c:v>0.233333333333333</c:v>
                </c:pt>
                <c:pt idx="32415">
                  <c:v>0.25</c:v>
                </c:pt>
                <c:pt idx="32416">
                  <c:v>0.266666666666666</c:v>
                </c:pt>
                <c:pt idx="32417">
                  <c:v>0.28333333333333299</c:v>
                </c:pt>
                <c:pt idx="32418">
                  <c:v>0.3</c:v>
                </c:pt>
                <c:pt idx="32419">
                  <c:v>0.31666666666666599</c:v>
                </c:pt>
                <c:pt idx="32420">
                  <c:v>0.33333333333333298</c:v>
                </c:pt>
                <c:pt idx="32421">
                  <c:v>0.35</c:v>
                </c:pt>
                <c:pt idx="32422">
                  <c:v>0.36666666666666597</c:v>
                </c:pt>
                <c:pt idx="32423">
                  <c:v>0.38333333333333303</c:v>
                </c:pt>
                <c:pt idx="32424">
                  <c:v>0.4</c:v>
                </c:pt>
                <c:pt idx="32425">
                  <c:v>0.41666666666666602</c:v>
                </c:pt>
                <c:pt idx="32426">
                  <c:v>0.43333333333333302</c:v>
                </c:pt>
                <c:pt idx="32427">
                  <c:v>0.45</c:v>
                </c:pt>
                <c:pt idx="32428">
                  <c:v>0.46666666666666601</c:v>
                </c:pt>
                <c:pt idx="32429">
                  <c:v>0.483333333333333</c:v>
                </c:pt>
                <c:pt idx="32430">
                  <c:v>0.5</c:v>
                </c:pt>
                <c:pt idx="32431">
                  <c:v>0.51666666666666605</c:v>
                </c:pt>
                <c:pt idx="32432">
                  <c:v>0.53333333333333299</c:v>
                </c:pt>
                <c:pt idx="32433">
                  <c:v>0.55000000000000004</c:v>
                </c:pt>
                <c:pt idx="32434">
                  <c:v>0.56666666666666599</c:v>
                </c:pt>
                <c:pt idx="32435">
                  <c:v>0.58333333333333304</c:v>
                </c:pt>
                <c:pt idx="32436">
                  <c:v>0.6</c:v>
                </c:pt>
                <c:pt idx="32437">
                  <c:v>0.61666666666666603</c:v>
                </c:pt>
                <c:pt idx="32438">
                  <c:v>0.63333333333333297</c:v>
                </c:pt>
                <c:pt idx="32439">
                  <c:v>0.65</c:v>
                </c:pt>
                <c:pt idx="32440">
                  <c:v>0.66666666666666596</c:v>
                </c:pt>
                <c:pt idx="32441">
                  <c:v>0.68333333333333302</c:v>
                </c:pt>
                <c:pt idx="32442">
                  <c:v>0.7</c:v>
                </c:pt>
                <c:pt idx="32443">
                  <c:v>0.71666666666666601</c:v>
                </c:pt>
                <c:pt idx="32444">
                  <c:v>0.73333333333333295</c:v>
                </c:pt>
                <c:pt idx="32445">
                  <c:v>0.75</c:v>
                </c:pt>
                <c:pt idx="32446">
                  <c:v>0.76666666666666605</c:v>
                </c:pt>
                <c:pt idx="32447">
                  <c:v>0.78333333333333299</c:v>
                </c:pt>
                <c:pt idx="32448">
                  <c:v>0.8</c:v>
                </c:pt>
                <c:pt idx="32449">
                  <c:v>0.81666666666666599</c:v>
                </c:pt>
                <c:pt idx="32450">
                  <c:v>0.83333333333333304</c:v>
                </c:pt>
                <c:pt idx="32451">
                  <c:v>0.85</c:v>
                </c:pt>
                <c:pt idx="32452">
                  <c:v>0.86666666666666603</c:v>
                </c:pt>
                <c:pt idx="32453">
                  <c:v>0.88333333333333297</c:v>
                </c:pt>
                <c:pt idx="32454">
                  <c:v>0.9</c:v>
                </c:pt>
                <c:pt idx="32455">
                  <c:v>0.91666666666666596</c:v>
                </c:pt>
                <c:pt idx="32456">
                  <c:v>0.93333333333333302</c:v>
                </c:pt>
                <c:pt idx="32457">
                  <c:v>0.95</c:v>
                </c:pt>
                <c:pt idx="32458">
                  <c:v>0.96666666666666601</c:v>
                </c:pt>
                <c:pt idx="32459">
                  <c:v>0.98333333333333295</c:v>
                </c:pt>
                <c:pt idx="32460">
                  <c:v>0</c:v>
                </c:pt>
                <c:pt idx="32461">
                  <c:v>1.7543859649122799E-2</c:v>
                </c:pt>
                <c:pt idx="32462">
                  <c:v>3.5087719298245598E-2</c:v>
                </c:pt>
                <c:pt idx="32463">
                  <c:v>5.2631578947368397E-2</c:v>
                </c:pt>
                <c:pt idx="32464">
                  <c:v>7.0175438596491196E-2</c:v>
                </c:pt>
                <c:pt idx="32465">
                  <c:v>8.7719298245614002E-2</c:v>
                </c:pt>
                <c:pt idx="32466">
                  <c:v>0.105263157894736</c:v>
                </c:pt>
                <c:pt idx="32467">
                  <c:v>0.122807017543859</c:v>
                </c:pt>
                <c:pt idx="32468">
                  <c:v>0.140350877192982</c:v>
                </c:pt>
                <c:pt idx="32469">
                  <c:v>0.157894736842105</c:v>
                </c:pt>
                <c:pt idx="32470">
                  <c:v>0.175438596491228</c:v>
                </c:pt>
                <c:pt idx="32471">
                  <c:v>0.19298245614035001</c:v>
                </c:pt>
                <c:pt idx="32472">
                  <c:v>0.21052631578947301</c:v>
                </c:pt>
                <c:pt idx="32473">
                  <c:v>0.22807017543859601</c:v>
                </c:pt>
                <c:pt idx="32474">
                  <c:v>0.24561403508771901</c:v>
                </c:pt>
                <c:pt idx="32475">
                  <c:v>0.26315789473684198</c:v>
                </c:pt>
                <c:pt idx="32476">
                  <c:v>0.28070175438596401</c:v>
                </c:pt>
                <c:pt idx="32477">
                  <c:v>0.29824561403508698</c:v>
                </c:pt>
                <c:pt idx="32478">
                  <c:v>0.31578947368421001</c:v>
                </c:pt>
                <c:pt idx="32479">
                  <c:v>0.33333333333333298</c:v>
                </c:pt>
                <c:pt idx="32480">
                  <c:v>0.35087719298245601</c:v>
                </c:pt>
                <c:pt idx="32481">
                  <c:v>0.36842105263157798</c:v>
                </c:pt>
                <c:pt idx="32482">
                  <c:v>0.38596491228070101</c:v>
                </c:pt>
                <c:pt idx="32483">
                  <c:v>0.40350877192982398</c:v>
                </c:pt>
                <c:pt idx="32484">
                  <c:v>0.42105263157894701</c:v>
                </c:pt>
                <c:pt idx="32485">
                  <c:v>0.43859649122806998</c:v>
                </c:pt>
                <c:pt idx="32486">
                  <c:v>0.45614035087719201</c:v>
                </c:pt>
                <c:pt idx="32487">
                  <c:v>0.47368421052631499</c:v>
                </c:pt>
                <c:pt idx="32488">
                  <c:v>0.49122807017543801</c:v>
                </c:pt>
                <c:pt idx="32489">
                  <c:v>0.50877192982456099</c:v>
                </c:pt>
                <c:pt idx="32490">
                  <c:v>0.52631578947368396</c:v>
                </c:pt>
                <c:pt idx="32491">
                  <c:v>0.54385964912280704</c:v>
                </c:pt>
                <c:pt idx="32492">
                  <c:v>0.56140350877192902</c:v>
                </c:pt>
                <c:pt idx="32493">
                  <c:v>0.57894736842105199</c:v>
                </c:pt>
                <c:pt idx="32494">
                  <c:v>0.59649122807017496</c:v>
                </c:pt>
                <c:pt idx="32495">
                  <c:v>0.61403508771929804</c:v>
                </c:pt>
                <c:pt idx="32496">
                  <c:v>0.63157894736842102</c:v>
                </c:pt>
                <c:pt idx="32497">
                  <c:v>0.64912280701754299</c:v>
                </c:pt>
                <c:pt idx="32498">
                  <c:v>0.66666666666666596</c:v>
                </c:pt>
                <c:pt idx="32499">
                  <c:v>0.68421052631578905</c:v>
                </c:pt>
                <c:pt idx="32500">
                  <c:v>0.70175438596491202</c:v>
                </c:pt>
                <c:pt idx="32501">
                  <c:v>0.71929824561403499</c:v>
                </c:pt>
                <c:pt idx="32502">
                  <c:v>0.73684210526315697</c:v>
                </c:pt>
                <c:pt idx="32503">
                  <c:v>0.75438596491228005</c:v>
                </c:pt>
                <c:pt idx="32504">
                  <c:v>0.77192982456140302</c:v>
                </c:pt>
                <c:pt idx="32505">
                  <c:v>0.78947368421052599</c:v>
                </c:pt>
                <c:pt idx="32506">
                  <c:v>0.80701754385964897</c:v>
                </c:pt>
                <c:pt idx="32507">
                  <c:v>0.82456140350877105</c:v>
                </c:pt>
                <c:pt idx="32508">
                  <c:v>0.84210526315789402</c:v>
                </c:pt>
                <c:pt idx="32509">
                  <c:v>0.859649122807017</c:v>
                </c:pt>
                <c:pt idx="32510">
                  <c:v>0.87719298245613997</c:v>
                </c:pt>
                <c:pt idx="32511">
                  <c:v>0.89473684210526305</c:v>
                </c:pt>
                <c:pt idx="32512">
                  <c:v>0.91228070175438503</c:v>
                </c:pt>
                <c:pt idx="32513">
                  <c:v>0.929824561403508</c:v>
                </c:pt>
                <c:pt idx="32514">
                  <c:v>0.94736842105263097</c:v>
                </c:pt>
                <c:pt idx="32515">
                  <c:v>0.96491228070175405</c:v>
                </c:pt>
                <c:pt idx="32516">
                  <c:v>0.98245614035087703</c:v>
                </c:pt>
                <c:pt idx="32517">
                  <c:v>0</c:v>
                </c:pt>
                <c:pt idx="32518">
                  <c:v>1.8181818181818101E-2</c:v>
                </c:pt>
                <c:pt idx="32519">
                  <c:v>3.6363636363636299E-2</c:v>
                </c:pt>
                <c:pt idx="32520">
                  <c:v>5.4545454545454501E-2</c:v>
                </c:pt>
                <c:pt idx="32521">
                  <c:v>7.2727272727272696E-2</c:v>
                </c:pt>
                <c:pt idx="32522">
                  <c:v>9.0909090909090898E-2</c:v>
                </c:pt>
                <c:pt idx="32523">
                  <c:v>0.109090909090909</c:v>
                </c:pt>
                <c:pt idx="32524">
                  <c:v>0.12727272727272701</c:v>
                </c:pt>
                <c:pt idx="32525">
                  <c:v>0.145454545454545</c:v>
                </c:pt>
                <c:pt idx="32526">
                  <c:v>0.163636363636363</c:v>
                </c:pt>
                <c:pt idx="32527">
                  <c:v>0.18181818181818099</c:v>
                </c:pt>
                <c:pt idx="32528">
                  <c:v>0.2</c:v>
                </c:pt>
                <c:pt idx="32529">
                  <c:v>0.218181818181818</c:v>
                </c:pt>
                <c:pt idx="32530">
                  <c:v>0.236363636363636</c:v>
                </c:pt>
                <c:pt idx="32531">
                  <c:v>0.25454545454545402</c:v>
                </c:pt>
                <c:pt idx="32532">
                  <c:v>0.27272727272727199</c:v>
                </c:pt>
                <c:pt idx="32533">
                  <c:v>0.29090909090909001</c:v>
                </c:pt>
                <c:pt idx="32534">
                  <c:v>0.30909090909090903</c:v>
                </c:pt>
                <c:pt idx="32535">
                  <c:v>0.32727272727272699</c:v>
                </c:pt>
                <c:pt idx="32536">
                  <c:v>0.34545454545454501</c:v>
                </c:pt>
                <c:pt idx="32537">
                  <c:v>0.36363636363636298</c:v>
                </c:pt>
                <c:pt idx="32538">
                  <c:v>0.381818181818181</c:v>
                </c:pt>
                <c:pt idx="32539">
                  <c:v>0.4</c:v>
                </c:pt>
                <c:pt idx="32540">
                  <c:v>0.41818181818181799</c:v>
                </c:pt>
                <c:pt idx="32541">
                  <c:v>0.43636363636363601</c:v>
                </c:pt>
                <c:pt idx="32542">
                  <c:v>0.45454545454545398</c:v>
                </c:pt>
                <c:pt idx="32543">
                  <c:v>0.472727272727272</c:v>
                </c:pt>
                <c:pt idx="32544">
                  <c:v>0.49090909090909002</c:v>
                </c:pt>
                <c:pt idx="32545">
                  <c:v>0.50909090909090904</c:v>
                </c:pt>
                <c:pt idx="32546">
                  <c:v>0.527272727272727</c:v>
                </c:pt>
                <c:pt idx="32547">
                  <c:v>0.54545454545454497</c:v>
                </c:pt>
                <c:pt idx="32548">
                  <c:v>0.56363636363636305</c:v>
                </c:pt>
                <c:pt idx="32549">
                  <c:v>0.58181818181818101</c:v>
                </c:pt>
                <c:pt idx="32550">
                  <c:v>0.6</c:v>
                </c:pt>
                <c:pt idx="32551">
                  <c:v>0.61818181818181805</c:v>
                </c:pt>
                <c:pt idx="32552">
                  <c:v>0.63636363636363602</c:v>
                </c:pt>
                <c:pt idx="32553">
                  <c:v>0.65454545454545399</c:v>
                </c:pt>
                <c:pt idx="32554">
                  <c:v>0.67272727272727195</c:v>
                </c:pt>
                <c:pt idx="32555">
                  <c:v>0.69090909090909003</c:v>
                </c:pt>
                <c:pt idx="32556">
                  <c:v>0.70909090909090899</c:v>
                </c:pt>
                <c:pt idx="32557">
                  <c:v>0.72727272727272696</c:v>
                </c:pt>
                <c:pt idx="32558">
                  <c:v>0.74545454545454504</c:v>
                </c:pt>
                <c:pt idx="32559">
                  <c:v>0.763636363636363</c:v>
                </c:pt>
                <c:pt idx="32560">
                  <c:v>0.78181818181818097</c:v>
                </c:pt>
                <c:pt idx="32561">
                  <c:v>0.8</c:v>
                </c:pt>
                <c:pt idx="32562">
                  <c:v>0.81818181818181801</c:v>
                </c:pt>
                <c:pt idx="32563">
                  <c:v>0.83636363636363598</c:v>
                </c:pt>
                <c:pt idx="32564">
                  <c:v>0.85454545454545405</c:v>
                </c:pt>
                <c:pt idx="32565">
                  <c:v>0.87272727272727202</c:v>
                </c:pt>
                <c:pt idx="32566">
                  <c:v>0.89090909090908998</c:v>
                </c:pt>
                <c:pt idx="32567">
                  <c:v>0.90909090909090895</c:v>
                </c:pt>
                <c:pt idx="32568">
                  <c:v>0.92727272727272703</c:v>
                </c:pt>
                <c:pt idx="32569">
                  <c:v>0.94545454545454499</c:v>
                </c:pt>
                <c:pt idx="32570">
                  <c:v>0.96363636363636296</c:v>
                </c:pt>
                <c:pt idx="32571">
                  <c:v>0.98181818181818103</c:v>
                </c:pt>
                <c:pt idx="32572">
                  <c:v>0</c:v>
                </c:pt>
                <c:pt idx="32573">
                  <c:v>1.8867924528301799E-2</c:v>
                </c:pt>
                <c:pt idx="32574">
                  <c:v>3.7735849056603703E-2</c:v>
                </c:pt>
                <c:pt idx="32575">
                  <c:v>5.6603773584905599E-2</c:v>
                </c:pt>
                <c:pt idx="32576">
                  <c:v>7.5471698113207503E-2</c:v>
                </c:pt>
                <c:pt idx="32577">
                  <c:v>9.4339622641509399E-2</c:v>
                </c:pt>
                <c:pt idx="32578">
                  <c:v>0.113207547169811</c:v>
                </c:pt>
                <c:pt idx="32579">
                  <c:v>0.13207547169811301</c:v>
                </c:pt>
                <c:pt idx="32580">
                  <c:v>0.15094339622641501</c:v>
                </c:pt>
                <c:pt idx="32581">
                  <c:v>0.169811320754716</c:v>
                </c:pt>
                <c:pt idx="32582">
                  <c:v>0.18867924528301799</c:v>
                </c:pt>
                <c:pt idx="32583">
                  <c:v>0.20754716981131999</c:v>
                </c:pt>
                <c:pt idx="32584">
                  <c:v>0.22641509433962201</c:v>
                </c:pt>
                <c:pt idx="32585">
                  <c:v>0.245283018867924</c:v>
                </c:pt>
                <c:pt idx="32586">
                  <c:v>0.26415094339622602</c:v>
                </c:pt>
                <c:pt idx="32587">
                  <c:v>0.28301886792452802</c:v>
                </c:pt>
                <c:pt idx="32588">
                  <c:v>0.30188679245283001</c:v>
                </c:pt>
                <c:pt idx="32589">
                  <c:v>0.320754716981132</c:v>
                </c:pt>
                <c:pt idx="32590">
                  <c:v>0.339622641509433</c:v>
                </c:pt>
                <c:pt idx="32591">
                  <c:v>0.35849056603773499</c:v>
                </c:pt>
                <c:pt idx="32592">
                  <c:v>0.37735849056603699</c:v>
                </c:pt>
                <c:pt idx="32593">
                  <c:v>0.39622641509433898</c:v>
                </c:pt>
                <c:pt idx="32594">
                  <c:v>0.41509433962264097</c:v>
                </c:pt>
                <c:pt idx="32595">
                  <c:v>0.43396226415094302</c:v>
                </c:pt>
                <c:pt idx="32596">
                  <c:v>0.45283018867924502</c:v>
                </c:pt>
                <c:pt idx="32597">
                  <c:v>0.47169811320754701</c:v>
                </c:pt>
                <c:pt idx="32598">
                  <c:v>0.490566037735849</c:v>
                </c:pt>
                <c:pt idx="32599">
                  <c:v>0.50943396226415005</c:v>
                </c:pt>
                <c:pt idx="32600">
                  <c:v>0.52830188679245205</c:v>
                </c:pt>
                <c:pt idx="32601">
                  <c:v>0.54716981132075404</c:v>
                </c:pt>
                <c:pt idx="32602">
                  <c:v>0.56603773584905603</c:v>
                </c:pt>
                <c:pt idx="32603">
                  <c:v>0.58490566037735803</c:v>
                </c:pt>
                <c:pt idx="32604">
                  <c:v>0.60377358490566002</c:v>
                </c:pt>
                <c:pt idx="32605">
                  <c:v>0.62264150943396201</c:v>
                </c:pt>
                <c:pt idx="32606">
                  <c:v>0.64150943396226401</c:v>
                </c:pt>
                <c:pt idx="32607">
                  <c:v>0.660377358490566</c:v>
                </c:pt>
                <c:pt idx="32608">
                  <c:v>0.679245283018867</c:v>
                </c:pt>
                <c:pt idx="32609">
                  <c:v>0.69811320754716899</c:v>
                </c:pt>
                <c:pt idx="32610">
                  <c:v>0.71698113207547098</c:v>
                </c:pt>
                <c:pt idx="32611">
                  <c:v>0.73584905660377298</c:v>
                </c:pt>
                <c:pt idx="32612">
                  <c:v>0.75471698113207497</c:v>
                </c:pt>
                <c:pt idx="32613">
                  <c:v>0.77358490566037696</c:v>
                </c:pt>
                <c:pt idx="32614">
                  <c:v>0.79245283018867896</c:v>
                </c:pt>
                <c:pt idx="32615">
                  <c:v>0.81132075471698095</c:v>
                </c:pt>
                <c:pt idx="32616">
                  <c:v>0.83018867924528295</c:v>
                </c:pt>
                <c:pt idx="32617">
                  <c:v>0.84905660377358405</c:v>
                </c:pt>
                <c:pt idx="32618">
                  <c:v>0.86792452830188604</c:v>
                </c:pt>
                <c:pt idx="32619">
                  <c:v>0.88679245283018804</c:v>
                </c:pt>
                <c:pt idx="32620">
                  <c:v>0.90566037735849003</c:v>
                </c:pt>
                <c:pt idx="32621">
                  <c:v>0.92452830188679203</c:v>
                </c:pt>
                <c:pt idx="32622">
                  <c:v>0.94339622641509402</c:v>
                </c:pt>
                <c:pt idx="32623">
                  <c:v>0.96226415094339601</c:v>
                </c:pt>
                <c:pt idx="32624">
                  <c:v>0.98113207547169801</c:v>
                </c:pt>
                <c:pt idx="32625">
                  <c:v>0</c:v>
                </c:pt>
                <c:pt idx="32626">
                  <c:v>5.2631578947368397E-2</c:v>
                </c:pt>
                <c:pt idx="32627">
                  <c:v>0.105263157894736</c:v>
                </c:pt>
                <c:pt idx="32628">
                  <c:v>0.157894736842105</c:v>
                </c:pt>
                <c:pt idx="32629">
                  <c:v>0.21052631578947301</c:v>
                </c:pt>
                <c:pt idx="32630">
                  <c:v>0.26315789473684198</c:v>
                </c:pt>
                <c:pt idx="32631">
                  <c:v>0.31578947368421001</c:v>
                </c:pt>
                <c:pt idx="32632">
                  <c:v>0.36842105263157798</c:v>
                </c:pt>
                <c:pt idx="32633">
                  <c:v>0.42105263157894701</c:v>
                </c:pt>
                <c:pt idx="32634">
                  <c:v>0.47368421052631499</c:v>
                </c:pt>
                <c:pt idx="32635">
                  <c:v>0.52631578947368396</c:v>
                </c:pt>
                <c:pt idx="32636">
                  <c:v>0.57894736842105199</c:v>
                </c:pt>
                <c:pt idx="32637">
                  <c:v>0.63157894736842102</c:v>
                </c:pt>
                <c:pt idx="32638">
                  <c:v>0.68421052631578905</c:v>
                </c:pt>
                <c:pt idx="32639">
                  <c:v>0.73684210526315697</c:v>
                </c:pt>
                <c:pt idx="32640">
                  <c:v>0.78947368421052599</c:v>
                </c:pt>
                <c:pt idx="32641">
                  <c:v>0.84210526315789402</c:v>
                </c:pt>
                <c:pt idx="32642">
                  <c:v>0.89473684210526305</c:v>
                </c:pt>
                <c:pt idx="32643">
                  <c:v>0.94736842105263097</c:v>
                </c:pt>
                <c:pt idx="32644">
                  <c:v>0</c:v>
                </c:pt>
                <c:pt idx="32645">
                  <c:v>1.21951219512195E-2</c:v>
                </c:pt>
                <c:pt idx="32646">
                  <c:v>2.4390243902439001E-2</c:v>
                </c:pt>
                <c:pt idx="32647">
                  <c:v>3.65853658536585E-2</c:v>
                </c:pt>
                <c:pt idx="32648">
                  <c:v>4.8780487804878002E-2</c:v>
                </c:pt>
                <c:pt idx="32649">
                  <c:v>6.0975609756097497E-2</c:v>
                </c:pt>
                <c:pt idx="32650">
                  <c:v>7.3170731707316999E-2</c:v>
                </c:pt>
                <c:pt idx="32651">
                  <c:v>8.5365853658536495E-2</c:v>
                </c:pt>
                <c:pt idx="32652">
                  <c:v>9.7560975609756101E-2</c:v>
                </c:pt>
                <c:pt idx="32653">
                  <c:v>0.109756097560975</c:v>
                </c:pt>
                <c:pt idx="32654">
                  <c:v>0.12195121951219499</c:v>
                </c:pt>
                <c:pt idx="32655">
                  <c:v>0.134146341463414</c:v>
                </c:pt>
                <c:pt idx="32656">
                  <c:v>0.146341463414634</c:v>
                </c:pt>
                <c:pt idx="32657">
                  <c:v>0.15853658536585299</c:v>
                </c:pt>
                <c:pt idx="32658">
                  <c:v>0.17073170731707299</c:v>
                </c:pt>
                <c:pt idx="32659">
                  <c:v>0.18292682926829201</c:v>
                </c:pt>
                <c:pt idx="32660">
                  <c:v>0.19512195121951201</c:v>
                </c:pt>
                <c:pt idx="32661">
                  <c:v>0.207317073170731</c:v>
                </c:pt>
                <c:pt idx="32662">
                  <c:v>0.219512195121951</c:v>
                </c:pt>
                <c:pt idx="32663">
                  <c:v>0.23170731707316999</c:v>
                </c:pt>
                <c:pt idx="32664">
                  <c:v>0.24390243902438999</c:v>
                </c:pt>
                <c:pt idx="32665">
                  <c:v>0.25609756097560898</c:v>
                </c:pt>
                <c:pt idx="32666">
                  <c:v>0.26829268292682901</c:v>
                </c:pt>
                <c:pt idx="32667">
                  <c:v>0.28048780487804797</c:v>
                </c:pt>
                <c:pt idx="32668">
                  <c:v>0.292682926829268</c:v>
                </c:pt>
                <c:pt idx="32669">
                  <c:v>0.30487804878048702</c:v>
                </c:pt>
                <c:pt idx="32670">
                  <c:v>0.31707317073170699</c:v>
                </c:pt>
                <c:pt idx="32671">
                  <c:v>0.32926829268292601</c:v>
                </c:pt>
                <c:pt idx="32672">
                  <c:v>0.34146341463414598</c:v>
                </c:pt>
                <c:pt idx="32673">
                  <c:v>0.353658536585365</c:v>
                </c:pt>
                <c:pt idx="32674">
                  <c:v>0.36585365853658502</c:v>
                </c:pt>
                <c:pt idx="32675">
                  <c:v>0.37804878048780399</c:v>
                </c:pt>
                <c:pt idx="32676">
                  <c:v>0.39024390243902402</c:v>
                </c:pt>
                <c:pt idx="32677">
                  <c:v>0.40243902439024298</c:v>
                </c:pt>
                <c:pt idx="32678">
                  <c:v>0.41463414634146301</c:v>
                </c:pt>
                <c:pt idx="32679">
                  <c:v>0.42682926829268197</c:v>
                </c:pt>
                <c:pt idx="32680">
                  <c:v>0.439024390243902</c:v>
                </c:pt>
                <c:pt idx="32681">
                  <c:v>0.45121951219512102</c:v>
                </c:pt>
                <c:pt idx="32682">
                  <c:v>0.46341463414634099</c:v>
                </c:pt>
                <c:pt idx="32683">
                  <c:v>0.47560975609756001</c:v>
                </c:pt>
                <c:pt idx="32684">
                  <c:v>0.48780487804877998</c:v>
                </c:pt>
                <c:pt idx="32685">
                  <c:v>0.5</c:v>
                </c:pt>
                <c:pt idx="32686">
                  <c:v>0.51219512195121897</c:v>
                </c:pt>
                <c:pt idx="32687">
                  <c:v>0.52439024390243905</c:v>
                </c:pt>
                <c:pt idx="32688">
                  <c:v>0.53658536585365801</c:v>
                </c:pt>
                <c:pt idx="32689">
                  <c:v>0.54878048780487798</c:v>
                </c:pt>
                <c:pt idx="32690">
                  <c:v>0.56097560975609695</c:v>
                </c:pt>
                <c:pt idx="32691">
                  <c:v>0.57317073170731703</c:v>
                </c:pt>
                <c:pt idx="32692">
                  <c:v>0.585365853658536</c:v>
                </c:pt>
                <c:pt idx="32693">
                  <c:v>0.59756097560975596</c:v>
                </c:pt>
                <c:pt idx="32694">
                  <c:v>0.60975609756097504</c:v>
                </c:pt>
                <c:pt idx="32695">
                  <c:v>0.62195121951219501</c:v>
                </c:pt>
                <c:pt idx="32696">
                  <c:v>0.63414634146341398</c:v>
                </c:pt>
                <c:pt idx="32697">
                  <c:v>0.64634146341463405</c:v>
                </c:pt>
                <c:pt idx="32698">
                  <c:v>0.65853658536585302</c:v>
                </c:pt>
                <c:pt idx="32699">
                  <c:v>0.67073170731707299</c:v>
                </c:pt>
                <c:pt idx="32700">
                  <c:v>0.68292682926829196</c:v>
                </c:pt>
                <c:pt idx="32701">
                  <c:v>0.69512195121951204</c:v>
                </c:pt>
                <c:pt idx="32702">
                  <c:v>0.707317073170731</c:v>
                </c:pt>
                <c:pt idx="32703">
                  <c:v>0.71951219512195097</c:v>
                </c:pt>
                <c:pt idx="32704">
                  <c:v>0.73170731707317005</c:v>
                </c:pt>
                <c:pt idx="32705">
                  <c:v>0.74390243902439002</c:v>
                </c:pt>
                <c:pt idx="32706">
                  <c:v>0.75609756097560898</c:v>
                </c:pt>
                <c:pt idx="32707">
                  <c:v>0.76829268292682895</c:v>
                </c:pt>
                <c:pt idx="32708">
                  <c:v>0.78048780487804803</c:v>
                </c:pt>
                <c:pt idx="32709">
                  <c:v>0.792682926829268</c:v>
                </c:pt>
                <c:pt idx="32710">
                  <c:v>0.80487804878048697</c:v>
                </c:pt>
                <c:pt idx="32711">
                  <c:v>0.81707317073170704</c:v>
                </c:pt>
                <c:pt idx="32712">
                  <c:v>0.82926829268292601</c:v>
                </c:pt>
                <c:pt idx="32713">
                  <c:v>0.84146341463414598</c:v>
                </c:pt>
                <c:pt idx="32714">
                  <c:v>0.85365853658536495</c:v>
                </c:pt>
                <c:pt idx="32715">
                  <c:v>0.86585365853658502</c:v>
                </c:pt>
                <c:pt idx="32716">
                  <c:v>0.87804878048780399</c:v>
                </c:pt>
                <c:pt idx="32717">
                  <c:v>0.89024390243902396</c:v>
                </c:pt>
                <c:pt idx="32718">
                  <c:v>0.90243902439024304</c:v>
                </c:pt>
                <c:pt idx="32719">
                  <c:v>0.91463414634146301</c:v>
                </c:pt>
                <c:pt idx="32720">
                  <c:v>0.92682926829268297</c:v>
                </c:pt>
                <c:pt idx="32721">
                  <c:v>0.93902439024390205</c:v>
                </c:pt>
                <c:pt idx="32722">
                  <c:v>0.95121951219512102</c:v>
                </c:pt>
                <c:pt idx="32723">
                  <c:v>0.96341463414634099</c:v>
                </c:pt>
                <c:pt idx="32724">
                  <c:v>0.97560975609756095</c:v>
                </c:pt>
                <c:pt idx="32725">
                  <c:v>0.98780487804878003</c:v>
                </c:pt>
                <c:pt idx="32726">
                  <c:v>0</c:v>
                </c:pt>
                <c:pt idx="32727">
                  <c:v>3.8461538461538401E-2</c:v>
                </c:pt>
                <c:pt idx="32728">
                  <c:v>7.69230769230769E-2</c:v>
                </c:pt>
                <c:pt idx="32729">
                  <c:v>0.115384615384615</c:v>
                </c:pt>
                <c:pt idx="32730">
                  <c:v>0.15384615384615299</c:v>
                </c:pt>
                <c:pt idx="32731">
                  <c:v>0.19230769230769201</c:v>
                </c:pt>
                <c:pt idx="32732">
                  <c:v>0.23076923076923</c:v>
                </c:pt>
                <c:pt idx="32733">
                  <c:v>0.269230769230769</c:v>
                </c:pt>
                <c:pt idx="32734">
                  <c:v>0.30769230769230699</c:v>
                </c:pt>
                <c:pt idx="32735">
                  <c:v>0.34615384615384598</c:v>
                </c:pt>
                <c:pt idx="32736">
                  <c:v>0.38461538461538403</c:v>
                </c:pt>
                <c:pt idx="32737">
                  <c:v>0.42307692307692302</c:v>
                </c:pt>
                <c:pt idx="32738">
                  <c:v>0.46153846153846101</c:v>
                </c:pt>
                <c:pt idx="32739">
                  <c:v>0.5</c:v>
                </c:pt>
                <c:pt idx="32740">
                  <c:v>0.53846153846153799</c:v>
                </c:pt>
                <c:pt idx="32741">
                  <c:v>0.57692307692307598</c:v>
                </c:pt>
                <c:pt idx="32742">
                  <c:v>0.61538461538461497</c:v>
                </c:pt>
                <c:pt idx="32743">
                  <c:v>0.65384615384615297</c:v>
                </c:pt>
                <c:pt idx="32744">
                  <c:v>0.69230769230769196</c:v>
                </c:pt>
                <c:pt idx="32745">
                  <c:v>0.73076923076922995</c:v>
                </c:pt>
                <c:pt idx="32746">
                  <c:v>0.76923076923076905</c:v>
                </c:pt>
                <c:pt idx="32747">
                  <c:v>0.80769230769230704</c:v>
                </c:pt>
                <c:pt idx="32748">
                  <c:v>0.84615384615384603</c:v>
                </c:pt>
                <c:pt idx="32749">
                  <c:v>0.88461538461538403</c:v>
                </c:pt>
                <c:pt idx="32750">
                  <c:v>0.92307692307692302</c:v>
                </c:pt>
                <c:pt idx="32751">
                  <c:v>0.96153846153846101</c:v>
                </c:pt>
                <c:pt idx="32752">
                  <c:v>0</c:v>
                </c:pt>
                <c:pt idx="32753">
                  <c:v>0.02</c:v>
                </c:pt>
                <c:pt idx="32754">
                  <c:v>0.04</c:v>
                </c:pt>
                <c:pt idx="32755">
                  <c:v>0.06</c:v>
                </c:pt>
                <c:pt idx="32756">
                  <c:v>0.08</c:v>
                </c:pt>
                <c:pt idx="32757">
                  <c:v>0.1</c:v>
                </c:pt>
                <c:pt idx="32758">
                  <c:v>0.12</c:v>
                </c:pt>
                <c:pt idx="32759">
                  <c:v>0.14000000000000001</c:v>
                </c:pt>
                <c:pt idx="32760">
                  <c:v>0.16</c:v>
                </c:pt>
                <c:pt idx="32761">
                  <c:v>0.18</c:v>
                </c:pt>
                <c:pt idx="32762">
                  <c:v>0.2</c:v>
                </c:pt>
                <c:pt idx="32763">
                  <c:v>0.22</c:v>
                </c:pt>
                <c:pt idx="32764">
                  <c:v>0.24</c:v>
                </c:pt>
                <c:pt idx="32765">
                  <c:v>0.26</c:v>
                </c:pt>
                <c:pt idx="32766">
                  <c:v>0.28000000000000003</c:v>
                </c:pt>
                <c:pt idx="32767">
                  <c:v>0.3</c:v>
                </c:pt>
                <c:pt idx="32768">
                  <c:v>0.32</c:v>
                </c:pt>
                <c:pt idx="32769">
                  <c:v>0.34</c:v>
                </c:pt>
                <c:pt idx="32770">
                  <c:v>0.36</c:v>
                </c:pt>
                <c:pt idx="32771">
                  <c:v>0.38</c:v>
                </c:pt>
                <c:pt idx="32772">
                  <c:v>0.4</c:v>
                </c:pt>
                <c:pt idx="32773">
                  <c:v>0.42</c:v>
                </c:pt>
                <c:pt idx="32774">
                  <c:v>0.44</c:v>
                </c:pt>
                <c:pt idx="32775">
                  <c:v>0.46</c:v>
                </c:pt>
                <c:pt idx="32776">
                  <c:v>0.48</c:v>
                </c:pt>
                <c:pt idx="32777">
                  <c:v>0.5</c:v>
                </c:pt>
                <c:pt idx="32778">
                  <c:v>0.52</c:v>
                </c:pt>
                <c:pt idx="32779">
                  <c:v>0.54</c:v>
                </c:pt>
                <c:pt idx="32780">
                  <c:v>0.56000000000000005</c:v>
                </c:pt>
                <c:pt idx="32781">
                  <c:v>0.57999999999999996</c:v>
                </c:pt>
                <c:pt idx="32782">
                  <c:v>0.6</c:v>
                </c:pt>
                <c:pt idx="32783">
                  <c:v>0.62</c:v>
                </c:pt>
                <c:pt idx="32784">
                  <c:v>0.64</c:v>
                </c:pt>
                <c:pt idx="32785">
                  <c:v>0.66</c:v>
                </c:pt>
                <c:pt idx="32786">
                  <c:v>0.68</c:v>
                </c:pt>
                <c:pt idx="32787">
                  <c:v>0.7</c:v>
                </c:pt>
                <c:pt idx="32788">
                  <c:v>0.72</c:v>
                </c:pt>
                <c:pt idx="32789">
                  <c:v>0.74</c:v>
                </c:pt>
                <c:pt idx="32790">
                  <c:v>0.76</c:v>
                </c:pt>
                <c:pt idx="32791">
                  <c:v>0.78</c:v>
                </c:pt>
                <c:pt idx="32792">
                  <c:v>0.8</c:v>
                </c:pt>
                <c:pt idx="32793">
                  <c:v>0.82</c:v>
                </c:pt>
                <c:pt idx="32794">
                  <c:v>0.84</c:v>
                </c:pt>
                <c:pt idx="32795">
                  <c:v>0.86</c:v>
                </c:pt>
                <c:pt idx="32796">
                  <c:v>0.88</c:v>
                </c:pt>
                <c:pt idx="32797">
                  <c:v>0.9</c:v>
                </c:pt>
                <c:pt idx="32798">
                  <c:v>0.92</c:v>
                </c:pt>
                <c:pt idx="32799">
                  <c:v>0.94</c:v>
                </c:pt>
                <c:pt idx="32800">
                  <c:v>0.96</c:v>
                </c:pt>
                <c:pt idx="32801">
                  <c:v>0.98</c:v>
                </c:pt>
                <c:pt idx="32802">
                  <c:v>0</c:v>
                </c:pt>
                <c:pt idx="32803">
                  <c:v>1.63934426229508E-2</c:v>
                </c:pt>
                <c:pt idx="32804">
                  <c:v>3.2786885245901599E-2</c:v>
                </c:pt>
                <c:pt idx="32805">
                  <c:v>4.9180327868852403E-2</c:v>
                </c:pt>
                <c:pt idx="32806">
                  <c:v>6.5573770491803199E-2</c:v>
                </c:pt>
                <c:pt idx="32807">
                  <c:v>8.1967213114753995E-2</c:v>
                </c:pt>
                <c:pt idx="32808">
                  <c:v>9.8360655737704902E-2</c:v>
                </c:pt>
                <c:pt idx="32809">
                  <c:v>0.114754098360655</c:v>
                </c:pt>
                <c:pt idx="32810">
                  <c:v>0.13114754098360601</c:v>
                </c:pt>
                <c:pt idx="32811">
                  <c:v>0.14754098360655701</c:v>
                </c:pt>
                <c:pt idx="32812">
                  <c:v>0.16393442622950799</c:v>
                </c:pt>
                <c:pt idx="32813">
                  <c:v>0.18032786885245899</c:v>
                </c:pt>
                <c:pt idx="32814">
                  <c:v>0.196721311475409</c:v>
                </c:pt>
                <c:pt idx="32815">
                  <c:v>0.21311475409836</c:v>
                </c:pt>
                <c:pt idx="32816">
                  <c:v>0.22950819672131101</c:v>
                </c:pt>
                <c:pt idx="32817">
                  <c:v>0.24590163934426201</c:v>
                </c:pt>
                <c:pt idx="32818">
                  <c:v>0.26229508196721302</c:v>
                </c:pt>
                <c:pt idx="32819">
                  <c:v>0.27868852459016302</c:v>
                </c:pt>
                <c:pt idx="32820">
                  <c:v>0.29508196721311403</c:v>
                </c:pt>
                <c:pt idx="32821">
                  <c:v>0.31147540983606498</c:v>
                </c:pt>
                <c:pt idx="32822">
                  <c:v>0.32786885245901598</c:v>
                </c:pt>
                <c:pt idx="32823">
                  <c:v>0.34426229508196698</c:v>
                </c:pt>
                <c:pt idx="32824">
                  <c:v>0.36065573770491799</c:v>
                </c:pt>
                <c:pt idx="32825">
                  <c:v>0.37704918032786799</c:v>
                </c:pt>
                <c:pt idx="32826">
                  <c:v>0.393442622950819</c:v>
                </c:pt>
                <c:pt idx="32827">
                  <c:v>0.40983606557377</c:v>
                </c:pt>
                <c:pt idx="32828">
                  <c:v>0.42622950819672101</c:v>
                </c:pt>
                <c:pt idx="32829">
                  <c:v>0.44262295081967201</c:v>
                </c:pt>
                <c:pt idx="32830">
                  <c:v>0.45901639344262202</c:v>
                </c:pt>
                <c:pt idx="32831">
                  <c:v>0.47540983606557302</c:v>
                </c:pt>
                <c:pt idx="32832">
                  <c:v>0.49180327868852403</c:v>
                </c:pt>
                <c:pt idx="32833">
                  <c:v>0.50819672131147497</c:v>
                </c:pt>
                <c:pt idx="32834">
                  <c:v>0.52459016393442603</c:v>
                </c:pt>
                <c:pt idx="32835">
                  <c:v>0.54098360655737698</c:v>
                </c:pt>
                <c:pt idx="32836">
                  <c:v>0.55737704918032704</c:v>
                </c:pt>
                <c:pt idx="32837">
                  <c:v>0.57377049180327799</c:v>
                </c:pt>
                <c:pt idx="32838">
                  <c:v>0.59016393442622905</c:v>
                </c:pt>
                <c:pt idx="32839">
                  <c:v>0.60655737704918</c:v>
                </c:pt>
                <c:pt idx="32840">
                  <c:v>0.62295081967213095</c:v>
                </c:pt>
                <c:pt idx="32841">
                  <c:v>0.63934426229508201</c:v>
                </c:pt>
                <c:pt idx="32842">
                  <c:v>0.65573770491803196</c:v>
                </c:pt>
                <c:pt idx="32843">
                  <c:v>0.67213114754098302</c:v>
                </c:pt>
                <c:pt idx="32844">
                  <c:v>0.68852459016393397</c:v>
                </c:pt>
                <c:pt idx="32845">
                  <c:v>0.70491803278688503</c:v>
                </c:pt>
                <c:pt idx="32846">
                  <c:v>0.72131147540983598</c:v>
                </c:pt>
                <c:pt idx="32847">
                  <c:v>0.73770491803278604</c:v>
                </c:pt>
                <c:pt idx="32848">
                  <c:v>0.75409836065573699</c:v>
                </c:pt>
                <c:pt idx="32849">
                  <c:v>0.77049180327868805</c:v>
                </c:pt>
                <c:pt idx="32850">
                  <c:v>0.786885245901639</c:v>
                </c:pt>
                <c:pt idx="32851">
                  <c:v>0.80327868852458995</c:v>
                </c:pt>
                <c:pt idx="32852">
                  <c:v>0.81967213114754101</c:v>
                </c:pt>
                <c:pt idx="32853">
                  <c:v>0.83606557377049096</c:v>
                </c:pt>
                <c:pt idx="32854">
                  <c:v>0.85245901639344202</c:v>
                </c:pt>
                <c:pt idx="32855">
                  <c:v>0.86885245901639296</c:v>
                </c:pt>
                <c:pt idx="32856">
                  <c:v>0.88524590163934402</c:v>
                </c:pt>
                <c:pt idx="32857">
                  <c:v>0.90163934426229497</c:v>
                </c:pt>
                <c:pt idx="32858">
                  <c:v>0.91803278688524503</c:v>
                </c:pt>
                <c:pt idx="32859">
                  <c:v>0.93442622950819598</c:v>
                </c:pt>
                <c:pt idx="32860">
                  <c:v>0.95081967213114704</c:v>
                </c:pt>
                <c:pt idx="32861">
                  <c:v>0.96721311475409799</c:v>
                </c:pt>
                <c:pt idx="32862">
                  <c:v>0.98360655737704905</c:v>
                </c:pt>
                <c:pt idx="32863">
                  <c:v>0</c:v>
                </c:pt>
                <c:pt idx="32864">
                  <c:v>2.5000000000000001E-2</c:v>
                </c:pt>
                <c:pt idx="32865">
                  <c:v>0.05</c:v>
                </c:pt>
                <c:pt idx="32866">
                  <c:v>7.4999999999999997E-2</c:v>
                </c:pt>
                <c:pt idx="32867">
                  <c:v>0.1</c:v>
                </c:pt>
                <c:pt idx="32868">
                  <c:v>0.125</c:v>
                </c:pt>
                <c:pt idx="32869">
                  <c:v>0.15</c:v>
                </c:pt>
                <c:pt idx="32870">
                  <c:v>0.17499999999999999</c:v>
                </c:pt>
                <c:pt idx="32871">
                  <c:v>0.2</c:v>
                </c:pt>
                <c:pt idx="32872">
                  <c:v>0.22500000000000001</c:v>
                </c:pt>
                <c:pt idx="32873">
                  <c:v>0.25</c:v>
                </c:pt>
                <c:pt idx="32874">
                  <c:v>0.27500000000000002</c:v>
                </c:pt>
                <c:pt idx="32875">
                  <c:v>0.3</c:v>
                </c:pt>
                <c:pt idx="32876">
                  <c:v>0.32500000000000001</c:v>
                </c:pt>
                <c:pt idx="32877">
                  <c:v>0.35</c:v>
                </c:pt>
                <c:pt idx="32878">
                  <c:v>0.375</c:v>
                </c:pt>
                <c:pt idx="32879">
                  <c:v>0.4</c:v>
                </c:pt>
                <c:pt idx="32880">
                  <c:v>0.42499999999999999</c:v>
                </c:pt>
                <c:pt idx="32881">
                  <c:v>0.45</c:v>
                </c:pt>
                <c:pt idx="32882">
                  <c:v>0.47499999999999998</c:v>
                </c:pt>
                <c:pt idx="32883">
                  <c:v>0.5</c:v>
                </c:pt>
                <c:pt idx="32884">
                  <c:v>0.52500000000000002</c:v>
                </c:pt>
                <c:pt idx="32885">
                  <c:v>0.55000000000000004</c:v>
                </c:pt>
                <c:pt idx="32886">
                  <c:v>0.57499999999999996</c:v>
                </c:pt>
                <c:pt idx="32887">
                  <c:v>0.6</c:v>
                </c:pt>
                <c:pt idx="32888">
                  <c:v>0.625</c:v>
                </c:pt>
                <c:pt idx="32889">
                  <c:v>0.65</c:v>
                </c:pt>
                <c:pt idx="32890">
                  <c:v>0.67500000000000004</c:v>
                </c:pt>
                <c:pt idx="32891">
                  <c:v>0.7</c:v>
                </c:pt>
                <c:pt idx="32892">
                  <c:v>0.72499999999999998</c:v>
                </c:pt>
                <c:pt idx="32893">
                  <c:v>0.75</c:v>
                </c:pt>
                <c:pt idx="32894">
                  <c:v>0.77500000000000002</c:v>
                </c:pt>
                <c:pt idx="32895">
                  <c:v>0.8</c:v>
                </c:pt>
                <c:pt idx="32896">
                  <c:v>0.82499999999999996</c:v>
                </c:pt>
                <c:pt idx="32897">
                  <c:v>0.85</c:v>
                </c:pt>
                <c:pt idx="32898">
                  <c:v>0.875</c:v>
                </c:pt>
                <c:pt idx="32899">
                  <c:v>0.9</c:v>
                </c:pt>
                <c:pt idx="32900">
                  <c:v>0.92500000000000004</c:v>
                </c:pt>
                <c:pt idx="32901">
                  <c:v>0.95</c:v>
                </c:pt>
                <c:pt idx="32902">
                  <c:v>0.97499999999999998</c:v>
                </c:pt>
                <c:pt idx="32903">
                  <c:v>0</c:v>
                </c:pt>
                <c:pt idx="32904">
                  <c:v>2.7027027027027001E-2</c:v>
                </c:pt>
                <c:pt idx="32905">
                  <c:v>5.4054054054054002E-2</c:v>
                </c:pt>
                <c:pt idx="32906">
                  <c:v>8.1081081081081002E-2</c:v>
                </c:pt>
                <c:pt idx="32907">
                  <c:v>0.108108108108108</c:v>
                </c:pt>
                <c:pt idx="32908">
                  <c:v>0.135135135135135</c:v>
                </c:pt>
                <c:pt idx="32909">
                  <c:v>0.162162162162162</c:v>
                </c:pt>
                <c:pt idx="32910">
                  <c:v>0.18918918918918901</c:v>
                </c:pt>
                <c:pt idx="32911">
                  <c:v>0.21621621621621601</c:v>
                </c:pt>
                <c:pt idx="32912">
                  <c:v>0.24324324324324301</c:v>
                </c:pt>
                <c:pt idx="32913">
                  <c:v>0.27027027027027001</c:v>
                </c:pt>
                <c:pt idx="32914">
                  <c:v>0.29729729729729698</c:v>
                </c:pt>
                <c:pt idx="32915">
                  <c:v>0.32432432432432401</c:v>
                </c:pt>
                <c:pt idx="32916">
                  <c:v>0.35135135135135098</c:v>
                </c:pt>
                <c:pt idx="32917">
                  <c:v>0.37837837837837801</c:v>
                </c:pt>
                <c:pt idx="32918">
                  <c:v>0.40540540540540498</c:v>
                </c:pt>
                <c:pt idx="32919">
                  <c:v>0.43243243243243201</c:v>
                </c:pt>
                <c:pt idx="32920">
                  <c:v>0.45945945945945899</c:v>
                </c:pt>
                <c:pt idx="32921">
                  <c:v>0.48648648648648601</c:v>
                </c:pt>
                <c:pt idx="32922">
                  <c:v>0.51351351351351304</c:v>
                </c:pt>
                <c:pt idx="32923">
                  <c:v>0.54054054054054002</c:v>
                </c:pt>
                <c:pt idx="32924">
                  <c:v>0.56756756756756699</c:v>
                </c:pt>
                <c:pt idx="32925">
                  <c:v>0.59459459459459396</c:v>
                </c:pt>
                <c:pt idx="32926">
                  <c:v>0.62162162162162105</c:v>
                </c:pt>
                <c:pt idx="32927">
                  <c:v>0.64864864864864802</c:v>
                </c:pt>
                <c:pt idx="32928">
                  <c:v>0.67567567567567499</c:v>
                </c:pt>
                <c:pt idx="32929">
                  <c:v>0.70270270270270196</c:v>
                </c:pt>
                <c:pt idx="32930">
                  <c:v>0.72972972972972905</c:v>
                </c:pt>
                <c:pt idx="32931">
                  <c:v>0.75675675675675602</c:v>
                </c:pt>
                <c:pt idx="32932">
                  <c:v>0.78378378378378299</c:v>
                </c:pt>
                <c:pt idx="32933">
                  <c:v>0.81081081081080997</c:v>
                </c:pt>
                <c:pt idx="32934">
                  <c:v>0.83783783783783705</c:v>
                </c:pt>
                <c:pt idx="32935">
                  <c:v>0.86486486486486402</c:v>
                </c:pt>
                <c:pt idx="32936">
                  <c:v>0.891891891891891</c:v>
                </c:pt>
                <c:pt idx="32937">
                  <c:v>0.91891891891891897</c:v>
                </c:pt>
                <c:pt idx="32938">
                  <c:v>0.94594594594594505</c:v>
                </c:pt>
                <c:pt idx="32939">
                  <c:v>0.97297297297297303</c:v>
                </c:pt>
                <c:pt idx="32940">
                  <c:v>0</c:v>
                </c:pt>
                <c:pt idx="32941">
                  <c:v>1.72413793103448E-2</c:v>
                </c:pt>
                <c:pt idx="32942">
                  <c:v>3.4482758620689599E-2</c:v>
                </c:pt>
                <c:pt idx="32943">
                  <c:v>5.1724137931034399E-2</c:v>
                </c:pt>
                <c:pt idx="32944">
                  <c:v>6.8965517241379296E-2</c:v>
                </c:pt>
                <c:pt idx="32945">
                  <c:v>8.6206896551724102E-2</c:v>
                </c:pt>
                <c:pt idx="32946">
                  <c:v>0.10344827586206801</c:v>
                </c:pt>
                <c:pt idx="32947">
                  <c:v>0.12068965517241299</c:v>
                </c:pt>
                <c:pt idx="32948">
                  <c:v>0.13793103448275801</c:v>
                </c:pt>
                <c:pt idx="32949">
                  <c:v>0.15517241379310301</c:v>
                </c:pt>
                <c:pt idx="32950">
                  <c:v>0.17241379310344801</c:v>
                </c:pt>
                <c:pt idx="32951">
                  <c:v>0.18965517241379301</c:v>
                </c:pt>
                <c:pt idx="32952">
                  <c:v>0.20689655172413701</c:v>
                </c:pt>
                <c:pt idx="32953">
                  <c:v>0.22413793103448201</c:v>
                </c:pt>
                <c:pt idx="32954">
                  <c:v>0.24137931034482701</c:v>
                </c:pt>
                <c:pt idx="32955">
                  <c:v>0.25862068965517199</c:v>
                </c:pt>
                <c:pt idx="32956">
                  <c:v>0.27586206896551702</c:v>
                </c:pt>
                <c:pt idx="32957">
                  <c:v>0.29310344827586199</c:v>
                </c:pt>
                <c:pt idx="32958">
                  <c:v>0.31034482758620602</c:v>
                </c:pt>
                <c:pt idx="32959">
                  <c:v>0.32758620689655099</c:v>
                </c:pt>
                <c:pt idx="32960">
                  <c:v>0.34482758620689602</c:v>
                </c:pt>
                <c:pt idx="32961">
                  <c:v>0.36206896551724099</c:v>
                </c:pt>
                <c:pt idx="32962">
                  <c:v>0.37931034482758602</c:v>
                </c:pt>
                <c:pt idx="32963">
                  <c:v>0.39655172413793099</c:v>
                </c:pt>
                <c:pt idx="32964">
                  <c:v>0.41379310344827502</c:v>
                </c:pt>
                <c:pt idx="32965">
                  <c:v>0.43103448275862</c:v>
                </c:pt>
                <c:pt idx="32966">
                  <c:v>0.44827586206896503</c:v>
                </c:pt>
                <c:pt idx="32967">
                  <c:v>0.46551724137931</c:v>
                </c:pt>
                <c:pt idx="32968">
                  <c:v>0.48275862068965503</c:v>
                </c:pt>
                <c:pt idx="32969">
                  <c:v>0.5</c:v>
                </c:pt>
                <c:pt idx="32970">
                  <c:v>0.51724137931034397</c:v>
                </c:pt>
                <c:pt idx="32971">
                  <c:v>0.53448275862068895</c:v>
                </c:pt>
                <c:pt idx="32972">
                  <c:v>0.55172413793103403</c:v>
                </c:pt>
                <c:pt idx="32973">
                  <c:v>0.568965517241379</c:v>
                </c:pt>
                <c:pt idx="32974">
                  <c:v>0.58620689655172398</c:v>
                </c:pt>
                <c:pt idx="32975">
                  <c:v>0.60344827586206895</c:v>
                </c:pt>
                <c:pt idx="32976">
                  <c:v>0.62068965517241304</c:v>
                </c:pt>
                <c:pt idx="32977">
                  <c:v>0.63793103448275801</c:v>
                </c:pt>
                <c:pt idx="32978">
                  <c:v>0.65517241379310298</c:v>
                </c:pt>
                <c:pt idx="32979">
                  <c:v>0.67241379310344795</c:v>
                </c:pt>
                <c:pt idx="32980">
                  <c:v>0.68965517241379304</c:v>
                </c:pt>
                <c:pt idx="32981">
                  <c:v>0.70689655172413701</c:v>
                </c:pt>
                <c:pt idx="32982">
                  <c:v>0.72413793103448199</c:v>
                </c:pt>
                <c:pt idx="32983">
                  <c:v>0.74137931034482696</c:v>
                </c:pt>
                <c:pt idx="32984">
                  <c:v>0.75862068965517204</c:v>
                </c:pt>
                <c:pt idx="32985">
                  <c:v>0.77586206896551702</c:v>
                </c:pt>
                <c:pt idx="32986">
                  <c:v>0.79310344827586199</c:v>
                </c:pt>
                <c:pt idx="32987">
                  <c:v>0.81034482758620596</c:v>
                </c:pt>
                <c:pt idx="32988">
                  <c:v>0.82758620689655105</c:v>
                </c:pt>
                <c:pt idx="32989">
                  <c:v>0.84482758620689602</c:v>
                </c:pt>
                <c:pt idx="32990">
                  <c:v>0.86206896551724099</c:v>
                </c:pt>
                <c:pt idx="32991">
                  <c:v>0.87931034482758597</c:v>
                </c:pt>
                <c:pt idx="32992">
                  <c:v>0.89655172413793105</c:v>
                </c:pt>
                <c:pt idx="32993">
                  <c:v>0.91379310344827502</c:v>
                </c:pt>
                <c:pt idx="32994">
                  <c:v>0.93103448275862</c:v>
                </c:pt>
                <c:pt idx="32995">
                  <c:v>0.94827586206896497</c:v>
                </c:pt>
                <c:pt idx="32996">
                  <c:v>0.96551724137931005</c:v>
                </c:pt>
                <c:pt idx="32997">
                  <c:v>0.98275862068965503</c:v>
                </c:pt>
                <c:pt idx="32998">
                  <c:v>0</c:v>
                </c:pt>
                <c:pt idx="32999">
                  <c:v>1.53846153846153E-2</c:v>
                </c:pt>
                <c:pt idx="33000">
                  <c:v>3.0769230769230702E-2</c:v>
                </c:pt>
                <c:pt idx="33001">
                  <c:v>4.6153846153846101E-2</c:v>
                </c:pt>
                <c:pt idx="33002">
                  <c:v>6.15384615384615E-2</c:v>
                </c:pt>
                <c:pt idx="33003">
                  <c:v>7.69230769230769E-2</c:v>
                </c:pt>
                <c:pt idx="33004">
                  <c:v>9.2307692307692299E-2</c:v>
                </c:pt>
                <c:pt idx="33005">
                  <c:v>0.107692307692307</c:v>
                </c:pt>
                <c:pt idx="33006">
                  <c:v>0.123076923076923</c:v>
                </c:pt>
                <c:pt idx="33007">
                  <c:v>0.138461538461538</c:v>
                </c:pt>
                <c:pt idx="33008">
                  <c:v>0.15384615384615299</c:v>
                </c:pt>
                <c:pt idx="33009">
                  <c:v>0.16923076923076899</c:v>
                </c:pt>
                <c:pt idx="33010">
                  <c:v>0.18461538461538399</c:v>
                </c:pt>
                <c:pt idx="33011">
                  <c:v>0.2</c:v>
                </c:pt>
                <c:pt idx="33012">
                  <c:v>0.21538461538461501</c:v>
                </c:pt>
                <c:pt idx="33013">
                  <c:v>0.23076923076923</c:v>
                </c:pt>
                <c:pt idx="33014">
                  <c:v>0.246153846153846</c:v>
                </c:pt>
                <c:pt idx="33015">
                  <c:v>0.261538461538461</c:v>
                </c:pt>
                <c:pt idx="33016">
                  <c:v>0.27692307692307599</c:v>
                </c:pt>
                <c:pt idx="33017">
                  <c:v>0.29230769230769199</c:v>
                </c:pt>
                <c:pt idx="33018">
                  <c:v>0.30769230769230699</c:v>
                </c:pt>
                <c:pt idx="33019">
                  <c:v>0.32307692307692298</c:v>
                </c:pt>
                <c:pt idx="33020">
                  <c:v>0.33846153846153798</c:v>
                </c:pt>
                <c:pt idx="33021">
                  <c:v>0.35384615384615298</c:v>
                </c:pt>
                <c:pt idx="33022">
                  <c:v>0.36923076923076897</c:v>
                </c:pt>
                <c:pt idx="33023">
                  <c:v>0.38461538461538403</c:v>
                </c:pt>
                <c:pt idx="33024">
                  <c:v>0.4</c:v>
                </c:pt>
                <c:pt idx="33025">
                  <c:v>0.41538461538461502</c:v>
                </c:pt>
                <c:pt idx="33026">
                  <c:v>0.43076923076923002</c:v>
                </c:pt>
                <c:pt idx="33027">
                  <c:v>0.44615384615384601</c:v>
                </c:pt>
                <c:pt idx="33028">
                  <c:v>0.46153846153846101</c:v>
                </c:pt>
                <c:pt idx="33029">
                  <c:v>0.47692307692307601</c:v>
                </c:pt>
                <c:pt idx="33030">
                  <c:v>0.492307692307692</c:v>
                </c:pt>
                <c:pt idx="33031">
                  <c:v>0.507692307692307</c:v>
                </c:pt>
                <c:pt idx="33032">
                  <c:v>0.52307692307692299</c:v>
                </c:pt>
                <c:pt idx="33033">
                  <c:v>0.53846153846153799</c:v>
                </c:pt>
                <c:pt idx="33034">
                  <c:v>0.55384615384615299</c:v>
                </c:pt>
                <c:pt idx="33035">
                  <c:v>0.56923076923076898</c:v>
                </c:pt>
                <c:pt idx="33036">
                  <c:v>0.58461538461538398</c:v>
                </c:pt>
                <c:pt idx="33037">
                  <c:v>0.6</c:v>
                </c:pt>
                <c:pt idx="33038">
                  <c:v>0.61538461538461497</c:v>
                </c:pt>
                <c:pt idx="33039">
                  <c:v>0.63076923076922997</c:v>
                </c:pt>
                <c:pt idx="33040">
                  <c:v>0.64615384615384597</c:v>
                </c:pt>
                <c:pt idx="33041">
                  <c:v>0.66153846153846096</c:v>
                </c:pt>
                <c:pt idx="33042">
                  <c:v>0.67692307692307696</c:v>
                </c:pt>
                <c:pt idx="33043">
                  <c:v>0.69230769230769196</c:v>
                </c:pt>
                <c:pt idx="33044">
                  <c:v>0.70769230769230695</c:v>
                </c:pt>
                <c:pt idx="33045">
                  <c:v>0.72307692307692295</c:v>
                </c:pt>
                <c:pt idx="33046">
                  <c:v>0.73846153846153795</c:v>
                </c:pt>
                <c:pt idx="33047">
                  <c:v>0.75384615384615306</c:v>
                </c:pt>
                <c:pt idx="33048">
                  <c:v>0.76923076923076905</c:v>
                </c:pt>
                <c:pt idx="33049">
                  <c:v>0.78461538461538405</c:v>
                </c:pt>
                <c:pt idx="33050">
                  <c:v>0.8</c:v>
                </c:pt>
                <c:pt idx="33051">
                  <c:v>0.81538461538461504</c:v>
                </c:pt>
                <c:pt idx="33052">
                  <c:v>0.83076923076923004</c:v>
                </c:pt>
                <c:pt idx="33053">
                  <c:v>0.84615384615384603</c:v>
                </c:pt>
                <c:pt idx="33054">
                  <c:v>0.86153846153846103</c:v>
                </c:pt>
                <c:pt idx="33055">
                  <c:v>0.87692307692307603</c:v>
                </c:pt>
                <c:pt idx="33056">
                  <c:v>0.89230769230769202</c:v>
                </c:pt>
                <c:pt idx="33057">
                  <c:v>0.90769230769230702</c:v>
                </c:pt>
                <c:pt idx="33058">
                  <c:v>0.92307692307692302</c:v>
                </c:pt>
                <c:pt idx="33059">
                  <c:v>0.93846153846153801</c:v>
                </c:pt>
                <c:pt idx="33060">
                  <c:v>0.95384615384615301</c:v>
                </c:pt>
                <c:pt idx="33061">
                  <c:v>0.96923076923076901</c:v>
                </c:pt>
                <c:pt idx="33062">
                  <c:v>0.984615384615384</c:v>
                </c:pt>
                <c:pt idx="33063">
                  <c:v>0</c:v>
                </c:pt>
                <c:pt idx="33064">
                  <c:v>1.6129032258064498E-2</c:v>
                </c:pt>
                <c:pt idx="33065">
                  <c:v>3.2258064516128997E-2</c:v>
                </c:pt>
                <c:pt idx="33066">
                  <c:v>4.8387096774193498E-2</c:v>
                </c:pt>
                <c:pt idx="33067">
                  <c:v>6.4516129032257993E-2</c:v>
                </c:pt>
                <c:pt idx="33068">
                  <c:v>8.0645161290322495E-2</c:v>
                </c:pt>
                <c:pt idx="33069">
                  <c:v>9.6774193548387094E-2</c:v>
                </c:pt>
                <c:pt idx="33070">
                  <c:v>0.112903225806451</c:v>
                </c:pt>
                <c:pt idx="33071">
                  <c:v>0.12903225806451599</c:v>
                </c:pt>
                <c:pt idx="33072">
                  <c:v>0.14516129032257999</c:v>
                </c:pt>
                <c:pt idx="33073">
                  <c:v>0.16129032258064499</c:v>
                </c:pt>
                <c:pt idx="33074">
                  <c:v>0.17741935483870899</c:v>
                </c:pt>
                <c:pt idx="33075">
                  <c:v>0.19354838709677399</c:v>
                </c:pt>
                <c:pt idx="33076">
                  <c:v>0.209677419354838</c:v>
                </c:pt>
                <c:pt idx="33077">
                  <c:v>0.225806451612903</c:v>
                </c:pt>
                <c:pt idx="33078">
                  <c:v>0.241935483870967</c:v>
                </c:pt>
                <c:pt idx="33079">
                  <c:v>0.25806451612903197</c:v>
                </c:pt>
                <c:pt idx="33080">
                  <c:v>0.27419354838709598</c:v>
                </c:pt>
                <c:pt idx="33081">
                  <c:v>0.29032258064516098</c:v>
                </c:pt>
                <c:pt idx="33082">
                  <c:v>0.30645161290322498</c:v>
                </c:pt>
                <c:pt idx="33083">
                  <c:v>0.32258064516128998</c:v>
                </c:pt>
                <c:pt idx="33084">
                  <c:v>0.33870967741935398</c:v>
                </c:pt>
                <c:pt idx="33085">
                  <c:v>0.35483870967741898</c:v>
                </c:pt>
                <c:pt idx="33086">
                  <c:v>0.37096774193548299</c:v>
                </c:pt>
                <c:pt idx="33087">
                  <c:v>0.38709677419354799</c:v>
                </c:pt>
                <c:pt idx="33088">
                  <c:v>0.40322580645161199</c:v>
                </c:pt>
                <c:pt idx="33089">
                  <c:v>0.41935483870967699</c:v>
                </c:pt>
                <c:pt idx="33090">
                  <c:v>0.43548387096774099</c:v>
                </c:pt>
                <c:pt idx="33091">
                  <c:v>0.45161290322580599</c:v>
                </c:pt>
                <c:pt idx="33092">
                  <c:v>0.46774193548387</c:v>
                </c:pt>
                <c:pt idx="33093">
                  <c:v>0.483870967741935</c:v>
                </c:pt>
                <c:pt idx="33094">
                  <c:v>0.5</c:v>
                </c:pt>
                <c:pt idx="33095">
                  <c:v>0.51612903225806395</c:v>
                </c:pt>
                <c:pt idx="33096">
                  <c:v>0.532258064516129</c:v>
                </c:pt>
                <c:pt idx="33097">
                  <c:v>0.54838709677419295</c:v>
                </c:pt>
                <c:pt idx="33098">
                  <c:v>0.56451612903225801</c:v>
                </c:pt>
                <c:pt idx="33099">
                  <c:v>0.58064516129032195</c:v>
                </c:pt>
                <c:pt idx="33100">
                  <c:v>0.59677419354838701</c:v>
                </c:pt>
                <c:pt idx="33101">
                  <c:v>0.61290322580645096</c:v>
                </c:pt>
                <c:pt idx="33102">
                  <c:v>0.62903225806451601</c:v>
                </c:pt>
                <c:pt idx="33103">
                  <c:v>0.64516129032257996</c:v>
                </c:pt>
                <c:pt idx="33104">
                  <c:v>0.66129032258064502</c:v>
                </c:pt>
                <c:pt idx="33105">
                  <c:v>0.67741935483870896</c:v>
                </c:pt>
                <c:pt idx="33106">
                  <c:v>0.69354838709677402</c:v>
                </c:pt>
                <c:pt idx="33107">
                  <c:v>0.70967741935483797</c:v>
                </c:pt>
                <c:pt idx="33108">
                  <c:v>0.72580645161290303</c:v>
                </c:pt>
                <c:pt idx="33109">
                  <c:v>0.74193548387096697</c:v>
                </c:pt>
                <c:pt idx="33110">
                  <c:v>0.75806451612903203</c:v>
                </c:pt>
                <c:pt idx="33111">
                  <c:v>0.77419354838709598</c:v>
                </c:pt>
                <c:pt idx="33112">
                  <c:v>0.79032258064516103</c:v>
                </c:pt>
                <c:pt idx="33113">
                  <c:v>0.80645161290322498</c:v>
                </c:pt>
                <c:pt idx="33114">
                  <c:v>0.82258064516129004</c:v>
                </c:pt>
                <c:pt idx="33115">
                  <c:v>0.83870967741935398</c:v>
                </c:pt>
                <c:pt idx="33116">
                  <c:v>0.85483870967741904</c:v>
                </c:pt>
                <c:pt idx="33117">
                  <c:v>0.87096774193548299</c:v>
                </c:pt>
                <c:pt idx="33118">
                  <c:v>0.88709677419354804</c:v>
                </c:pt>
                <c:pt idx="33119">
                  <c:v>0.90322580645161199</c:v>
                </c:pt>
                <c:pt idx="33120">
                  <c:v>0.91935483870967705</c:v>
                </c:pt>
                <c:pt idx="33121">
                  <c:v>0.93548387096774099</c:v>
                </c:pt>
                <c:pt idx="33122">
                  <c:v>0.95161290322580605</c:v>
                </c:pt>
                <c:pt idx="33123">
                  <c:v>0.967741935483871</c:v>
                </c:pt>
                <c:pt idx="33124">
                  <c:v>0.98387096774193505</c:v>
                </c:pt>
                <c:pt idx="33125">
                  <c:v>0</c:v>
                </c:pt>
                <c:pt idx="33126">
                  <c:v>1.4084507042253501E-2</c:v>
                </c:pt>
                <c:pt idx="33127">
                  <c:v>2.8169014084507001E-2</c:v>
                </c:pt>
                <c:pt idx="33128">
                  <c:v>4.22535211267605E-2</c:v>
                </c:pt>
                <c:pt idx="33129">
                  <c:v>5.6338028169014003E-2</c:v>
                </c:pt>
                <c:pt idx="33130">
                  <c:v>7.0422535211267595E-2</c:v>
                </c:pt>
                <c:pt idx="33131">
                  <c:v>8.4507042253521097E-2</c:v>
                </c:pt>
                <c:pt idx="33132">
                  <c:v>9.85915492957746E-2</c:v>
                </c:pt>
                <c:pt idx="33133">
                  <c:v>0.11267605633802801</c:v>
                </c:pt>
                <c:pt idx="33134">
                  <c:v>0.12676056338028099</c:v>
                </c:pt>
                <c:pt idx="33135">
                  <c:v>0.140845070422535</c:v>
                </c:pt>
                <c:pt idx="33136">
                  <c:v>0.154929577464788</c:v>
                </c:pt>
                <c:pt idx="33137">
                  <c:v>0.169014084507042</c:v>
                </c:pt>
                <c:pt idx="33138">
                  <c:v>0.183098591549295</c:v>
                </c:pt>
                <c:pt idx="33139">
                  <c:v>0.19718309859154901</c:v>
                </c:pt>
                <c:pt idx="33140">
                  <c:v>0.21126760563380201</c:v>
                </c:pt>
                <c:pt idx="33141">
                  <c:v>0.22535211267605601</c:v>
                </c:pt>
                <c:pt idx="33142">
                  <c:v>0.23943661971830901</c:v>
                </c:pt>
                <c:pt idx="33143">
                  <c:v>0.25352112676056299</c:v>
                </c:pt>
                <c:pt idx="33144">
                  <c:v>0.26760563380281599</c:v>
                </c:pt>
                <c:pt idx="33145">
                  <c:v>0.28169014084506999</c:v>
                </c:pt>
                <c:pt idx="33146">
                  <c:v>0.29577464788732299</c:v>
                </c:pt>
                <c:pt idx="33147">
                  <c:v>0.309859154929577</c:v>
                </c:pt>
                <c:pt idx="33148">
                  <c:v>0.323943661971831</c:v>
                </c:pt>
                <c:pt idx="33149">
                  <c:v>0.338028169014084</c:v>
                </c:pt>
                <c:pt idx="33150">
                  <c:v>0.352112676056338</c:v>
                </c:pt>
                <c:pt idx="33151">
                  <c:v>0.36619718309859101</c:v>
                </c:pt>
                <c:pt idx="33152">
                  <c:v>0.38028169014084501</c:v>
                </c:pt>
                <c:pt idx="33153">
                  <c:v>0.39436619718309801</c:v>
                </c:pt>
                <c:pt idx="33154">
                  <c:v>0.40845070422535201</c:v>
                </c:pt>
                <c:pt idx="33155">
                  <c:v>0.42253521126760502</c:v>
                </c:pt>
                <c:pt idx="33156">
                  <c:v>0.43661971830985902</c:v>
                </c:pt>
                <c:pt idx="33157">
                  <c:v>0.45070422535211202</c:v>
                </c:pt>
                <c:pt idx="33158">
                  <c:v>0.46478873239436602</c:v>
                </c:pt>
                <c:pt idx="33159">
                  <c:v>0.47887323943661902</c:v>
                </c:pt>
                <c:pt idx="33160">
                  <c:v>0.49295774647887303</c:v>
                </c:pt>
                <c:pt idx="33161">
                  <c:v>0.50704225352112597</c:v>
                </c:pt>
                <c:pt idx="33162">
                  <c:v>0.52112676056338003</c:v>
                </c:pt>
                <c:pt idx="33163">
                  <c:v>0.53521126760563298</c:v>
                </c:pt>
                <c:pt idx="33164">
                  <c:v>0.54929577464788704</c:v>
                </c:pt>
                <c:pt idx="33165">
                  <c:v>0.56338028169013998</c:v>
                </c:pt>
                <c:pt idx="33166">
                  <c:v>0.57746478873239404</c:v>
                </c:pt>
                <c:pt idx="33167">
                  <c:v>0.59154929577464699</c:v>
                </c:pt>
                <c:pt idx="33168">
                  <c:v>0.60563380281690105</c:v>
                </c:pt>
                <c:pt idx="33169">
                  <c:v>0.61971830985915399</c:v>
                </c:pt>
                <c:pt idx="33170">
                  <c:v>0.63380281690140805</c:v>
                </c:pt>
                <c:pt idx="33171">
                  <c:v>0.647887323943662</c:v>
                </c:pt>
                <c:pt idx="33172">
                  <c:v>0.66197183098591506</c:v>
                </c:pt>
                <c:pt idx="33173">
                  <c:v>0.676056338028169</c:v>
                </c:pt>
                <c:pt idx="33174">
                  <c:v>0.69014084507042195</c:v>
                </c:pt>
                <c:pt idx="33175">
                  <c:v>0.70422535211267601</c:v>
                </c:pt>
                <c:pt idx="33176">
                  <c:v>0.71830985915492895</c:v>
                </c:pt>
                <c:pt idx="33177">
                  <c:v>0.73239436619718301</c:v>
                </c:pt>
                <c:pt idx="33178">
                  <c:v>0.74647887323943596</c:v>
                </c:pt>
                <c:pt idx="33179">
                  <c:v>0.76056338028169002</c:v>
                </c:pt>
                <c:pt idx="33180">
                  <c:v>0.77464788732394296</c:v>
                </c:pt>
                <c:pt idx="33181">
                  <c:v>0.78873239436619702</c:v>
                </c:pt>
                <c:pt idx="33182">
                  <c:v>0.80281690140844997</c:v>
                </c:pt>
                <c:pt idx="33183">
                  <c:v>0.81690140845070403</c:v>
                </c:pt>
                <c:pt idx="33184">
                  <c:v>0.83098591549295697</c:v>
                </c:pt>
                <c:pt idx="33185">
                  <c:v>0.84507042253521103</c:v>
                </c:pt>
                <c:pt idx="33186">
                  <c:v>0.85915492957746398</c:v>
                </c:pt>
                <c:pt idx="33187">
                  <c:v>0.87323943661971803</c:v>
                </c:pt>
                <c:pt idx="33188">
                  <c:v>0.88732394366197098</c:v>
                </c:pt>
                <c:pt idx="33189">
                  <c:v>0.90140845070422504</c:v>
                </c:pt>
                <c:pt idx="33190">
                  <c:v>0.91549295774647799</c:v>
                </c:pt>
                <c:pt idx="33191">
                  <c:v>0.92957746478873204</c:v>
                </c:pt>
                <c:pt idx="33192">
                  <c:v>0.94366197183098499</c:v>
                </c:pt>
                <c:pt idx="33193">
                  <c:v>0.95774647887323905</c:v>
                </c:pt>
                <c:pt idx="33194">
                  <c:v>0.971830985915493</c:v>
                </c:pt>
                <c:pt idx="33195">
                  <c:v>0.98591549295774605</c:v>
                </c:pt>
                <c:pt idx="33196">
                  <c:v>0</c:v>
                </c:pt>
                <c:pt idx="33197">
                  <c:v>1.3157894736842099E-2</c:v>
                </c:pt>
                <c:pt idx="33198">
                  <c:v>2.6315789473684199E-2</c:v>
                </c:pt>
                <c:pt idx="33199">
                  <c:v>3.94736842105263E-2</c:v>
                </c:pt>
                <c:pt idx="33200">
                  <c:v>5.2631578947368397E-2</c:v>
                </c:pt>
                <c:pt idx="33201">
                  <c:v>6.5789473684210495E-2</c:v>
                </c:pt>
                <c:pt idx="33202">
                  <c:v>7.8947368421052599E-2</c:v>
                </c:pt>
                <c:pt idx="33203">
                  <c:v>9.2105263157894704E-2</c:v>
                </c:pt>
                <c:pt idx="33204">
                  <c:v>0.105263157894736</c:v>
                </c:pt>
                <c:pt idx="33205">
                  <c:v>0.118421052631578</c:v>
                </c:pt>
                <c:pt idx="33206">
                  <c:v>0.13157894736842099</c:v>
                </c:pt>
                <c:pt idx="33207">
                  <c:v>0.144736842105263</c:v>
                </c:pt>
                <c:pt idx="33208">
                  <c:v>0.157894736842105</c:v>
                </c:pt>
                <c:pt idx="33209">
                  <c:v>0.17105263157894701</c:v>
                </c:pt>
                <c:pt idx="33210">
                  <c:v>0.18421052631578899</c:v>
                </c:pt>
                <c:pt idx="33211">
                  <c:v>0.197368421052631</c:v>
                </c:pt>
                <c:pt idx="33212">
                  <c:v>0.21052631578947301</c:v>
                </c:pt>
                <c:pt idx="33213">
                  <c:v>0.22368421052631501</c:v>
                </c:pt>
                <c:pt idx="33214">
                  <c:v>0.23684210526315699</c:v>
                </c:pt>
                <c:pt idx="33215">
                  <c:v>0.25</c:v>
                </c:pt>
                <c:pt idx="33216">
                  <c:v>0.26315789473684198</c:v>
                </c:pt>
                <c:pt idx="33217">
                  <c:v>0.27631578947368401</c:v>
                </c:pt>
                <c:pt idx="33218">
                  <c:v>0.28947368421052599</c:v>
                </c:pt>
                <c:pt idx="33219">
                  <c:v>0.30263157894736797</c:v>
                </c:pt>
                <c:pt idx="33220">
                  <c:v>0.31578947368421001</c:v>
                </c:pt>
                <c:pt idx="33221">
                  <c:v>0.32894736842105199</c:v>
                </c:pt>
                <c:pt idx="33222">
                  <c:v>0.34210526315789402</c:v>
                </c:pt>
                <c:pt idx="33223">
                  <c:v>0.355263157894736</c:v>
                </c:pt>
                <c:pt idx="33224">
                  <c:v>0.36842105263157798</c:v>
                </c:pt>
                <c:pt idx="33225">
                  <c:v>0.38157894736842102</c:v>
                </c:pt>
                <c:pt idx="33226">
                  <c:v>0.394736842105263</c:v>
                </c:pt>
                <c:pt idx="33227">
                  <c:v>0.40789473684210498</c:v>
                </c:pt>
                <c:pt idx="33228">
                  <c:v>0.42105263157894701</c:v>
                </c:pt>
                <c:pt idx="33229">
                  <c:v>0.43421052631578899</c:v>
                </c:pt>
                <c:pt idx="33230">
                  <c:v>0.44736842105263103</c:v>
                </c:pt>
                <c:pt idx="33231">
                  <c:v>0.46052631578947301</c:v>
                </c:pt>
                <c:pt idx="33232">
                  <c:v>0.47368421052631499</c:v>
                </c:pt>
                <c:pt idx="33233">
                  <c:v>0.48684210526315702</c:v>
                </c:pt>
                <c:pt idx="33234">
                  <c:v>0.5</c:v>
                </c:pt>
                <c:pt idx="33235">
                  <c:v>0.51315789473684204</c:v>
                </c:pt>
                <c:pt idx="33236">
                  <c:v>0.52631578947368396</c:v>
                </c:pt>
                <c:pt idx="33237">
                  <c:v>0.53947368421052599</c:v>
                </c:pt>
                <c:pt idx="33238">
                  <c:v>0.55263157894736803</c:v>
                </c:pt>
                <c:pt idx="33239">
                  <c:v>0.56578947368420995</c:v>
                </c:pt>
                <c:pt idx="33240">
                  <c:v>0.57894736842105199</c:v>
                </c:pt>
                <c:pt idx="33241">
                  <c:v>0.59210526315789402</c:v>
                </c:pt>
                <c:pt idx="33242">
                  <c:v>0.60526315789473595</c:v>
                </c:pt>
                <c:pt idx="33243">
                  <c:v>0.61842105263157898</c:v>
                </c:pt>
                <c:pt idx="33244">
                  <c:v>0.63157894736842102</c:v>
                </c:pt>
                <c:pt idx="33245">
                  <c:v>0.64473684210526305</c:v>
                </c:pt>
                <c:pt idx="33246">
                  <c:v>0.65789473684210498</c:v>
                </c:pt>
                <c:pt idx="33247">
                  <c:v>0.67105263157894701</c:v>
                </c:pt>
                <c:pt idx="33248">
                  <c:v>0.68421052631578905</c:v>
                </c:pt>
                <c:pt idx="33249">
                  <c:v>0.69736842105263097</c:v>
                </c:pt>
                <c:pt idx="33250">
                  <c:v>0.71052631578947301</c:v>
                </c:pt>
                <c:pt idx="33251">
                  <c:v>0.72368421052631504</c:v>
                </c:pt>
                <c:pt idx="33252">
                  <c:v>0.73684210526315697</c:v>
                </c:pt>
                <c:pt idx="33253">
                  <c:v>0.75</c:v>
                </c:pt>
                <c:pt idx="33254">
                  <c:v>0.76315789473684204</c:v>
                </c:pt>
                <c:pt idx="33255">
                  <c:v>0.77631578947368396</c:v>
                </c:pt>
                <c:pt idx="33256">
                  <c:v>0.78947368421052599</c:v>
                </c:pt>
                <c:pt idx="33257">
                  <c:v>0.80263157894736803</c:v>
                </c:pt>
                <c:pt idx="33258">
                  <c:v>0.81578947368420995</c:v>
                </c:pt>
                <c:pt idx="33259">
                  <c:v>0.82894736842105199</c:v>
                </c:pt>
                <c:pt idx="33260">
                  <c:v>0.84210526315789402</c:v>
                </c:pt>
                <c:pt idx="33261">
                  <c:v>0.85526315789473595</c:v>
                </c:pt>
                <c:pt idx="33262">
                  <c:v>0.86842105263157898</c:v>
                </c:pt>
                <c:pt idx="33263">
                  <c:v>0.88157894736842102</c:v>
                </c:pt>
                <c:pt idx="33264">
                  <c:v>0.89473684210526305</c:v>
                </c:pt>
                <c:pt idx="33265">
                  <c:v>0.90789473684210498</c:v>
                </c:pt>
                <c:pt idx="33266">
                  <c:v>0.92105263157894701</c:v>
                </c:pt>
                <c:pt idx="33267">
                  <c:v>0.93421052631578905</c:v>
                </c:pt>
                <c:pt idx="33268">
                  <c:v>0.94736842105263097</c:v>
                </c:pt>
                <c:pt idx="33269">
                  <c:v>0.96052631578947301</c:v>
                </c:pt>
                <c:pt idx="33270">
                  <c:v>0.97368421052631504</c:v>
                </c:pt>
                <c:pt idx="33271">
                  <c:v>0.98684210526315697</c:v>
                </c:pt>
                <c:pt idx="33272">
                  <c:v>0</c:v>
                </c:pt>
                <c:pt idx="33273">
                  <c:v>2.94117647058823E-2</c:v>
                </c:pt>
                <c:pt idx="33274">
                  <c:v>5.8823529411764698E-2</c:v>
                </c:pt>
                <c:pt idx="33275">
                  <c:v>8.8235294117646995E-2</c:v>
                </c:pt>
                <c:pt idx="33276">
                  <c:v>0.11764705882352899</c:v>
                </c:pt>
                <c:pt idx="33277">
                  <c:v>0.14705882352941099</c:v>
                </c:pt>
                <c:pt idx="33278">
                  <c:v>0.17647058823529399</c:v>
                </c:pt>
                <c:pt idx="33279">
                  <c:v>0.20588235294117599</c:v>
                </c:pt>
                <c:pt idx="33280">
                  <c:v>0.23529411764705799</c:v>
                </c:pt>
                <c:pt idx="33281">
                  <c:v>0.26470588235294101</c:v>
                </c:pt>
                <c:pt idx="33282">
                  <c:v>0.29411764705882298</c:v>
                </c:pt>
                <c:pt idx="33283">
                  <c:v>0.32352941176470501</c:v>
                </c:pt>
                <c:pt idx="33284">
                  <c:v>0.35294117647058798</c:v>
                </c:pt>
                <c:pt idx="33285">
                  <c:v>0.38235294117647001</c:v>
                </c:pt>
                <c:pt idx="33286">
                  <c:v>0.41176470588235198</c:v>
                </c:pt>
                <c:pt idx="33287">
                  <c:v>0.441176470588235</c:v>
                </c:pt>
                <c:pt idx="33288">
                  <c:v>0.47058823529411697</c:v>
                </c:pt>
                <c:pt idx="33289">
                  <c:v>0.5</c:v>
                </c:pt>
                <c:pt idx="33290">
                  <c:v>0.52941176470588203</c:v>
                </c:pt>
                <c:pt idx="33291">
                  <c:v>0.55882352941176405</c:v>
                </c:pt>
                <c:pt idx="33292">
                  <c:v>0.58823529411764697</c:v>
                </c:pt>
                <c:pt idx="33293">
                  <c:v>0.61764705882352899</c:v>
                </c:pt>
                <c:pt idx="33294">
                  <c:v>0.64705882352941102</c:v>
                </c:pt>
                <c:pt idx="33295">
                  <c:v>0.67647058823529405</c:v>
                </c:pt>
                <c:pt idx="33296">
                  <c:v>0.70588235294117596</c:v>
                </c:pt>
                <c:pt idx="33297">
                  <c:v>0.73529411764705799</c:v>
                </c:pt>
                <c:pt idx="33298">
                  <c:v>0.76470588235294101</c:v>
                </c:pt>
                <c:pt idx="33299">
                  <c:v>0.79411764705882304</c:v>
                </c:pt>
                <c:pt idx="33300">
                  <c:v>0.82352941176470495</c:v>
                </c:pt>
                <c:pt idx="33301">
                  <c:v>0.85294117647058798</c:v>
                </c:pt>
                <c:pt idx="33302">
                  <c:v>0.88235294117647001</c:v>
                </c:pt>
                <c:pt idx="33303">
                  <c:v>0.91176470588235203</c:v>
                </c:pt>
                <c:pt idx="33304">
                  <c:v>0.94117647058823495</c:v>
                </c:pt>
                <c:pt idx="33305">
                  <c:v>0.97058823529411697</c:v>
                </c:pt>
                <c:pt idx="33306">
                  <c:v>0</c:v>
                </c:pt>
                <c:pt idx="33307">
                  <c:v>0.02</c:v>
                </c:pt>
                <c:pt idx="33308">
                  <c:v>0.04</c:v>
                </c:pt>
                <c:pt idx="33309">
                  <c:v>0.06</c:v>
                </c:pt>
                <c:pt idx="33310">
                  <c:v>0.08</c:v>
                </c:pt>
                <c:pt idx="33311">
                  <c:v>0.1</c:v>
                </c:pt>
                <c:pt idx="33312">
                  <c:v>0.12</c:v>
                </c:pt>
                <c:pt idx="33313">
                  <c:v>0.14000000000000001</c:v>
                </c:pt>
                <c:pt idx="33314">
                  <c:v>0.16</c:v>
                </c:pt>
                <c:pt idx="33315">
                  <c:v>0.18</c:v>
                </c:pt>
                <c:pt idx="33316">
                  <c:v>0.2</c:v>
                </c:pt>
                <c:pt idx="33317">
                  <c:v>0.22</c:v>
                </c:pt>
                <c:pt idx="33318">
                  <c:v>0.24</c:v>
                </c:pt>
                <c:pt idx="33319">
                  <c:v>0.26</c:v>
                </c:pt>
                <c:pt idx="33320">
                  <c:v>0.28000000000000003</c:v>
                </c:pt>
                <c:pt idx="33321">
                  <c:v>0.3</c:v>
                </c:pt>
                <c:pt idx="33322">
                  <c:v>0.32</c:v>
                </c:pt>
                <c:pt idx="33323">
                  <c:v>0.34</c:v>
                </c:pt>
                <c:pt idx="33324">
                  <c:v>0.36</c:v>
                </c:pt>
                <c:pt idx="33325">
                  <c:v>0.38</c:v>
                </c:pt>
                <c:pt idx="33326">
                  <c:v>0.4</c:v>
                </c:pt>
                <c:pt idx="33327">
                  <c:v>0.42</c:v>
                </c:pt>
                <c:pt idx="33328">
                  <c:v>0.44</c:v>
                </c:pt>
                <c:pt idx="33329">
                  <c:v>0.46</c:v>
                </c:pt>
                <c:pt idx="33330">
                  <c:v>0.48</c:v>
                </c:pt>
                <c:pt idx="33331">
                  <c:v>0.5</c:v>
                </c:pt>
                <c:pt idx="33332">
                  <c:v>0.52</c:v>
                </c:pt>
                <c:pt idx="33333">
                  <c:v>0.54</c:v>
                </c:pt>
                <c:pt idx="33334">
                  <c:v>0.56000000000000005</c:v>
                </c:pt>
                <c:pt idx="33335">
                  <c:v>0.57999999999999996</c:v>
                </c:pt>
                <c:pt idx="33336">
                  <c:v>0.6</c:v>
                </c:pt>
                <c:pt idx="33337">
                  <c:v>0.62</c:v>
                </c:pt>
                <c:pt idx="33338">
                  <c:v>0.64</c:v>
                </c:pt>
                <c:pt idx="33339">
                  <c:v>0.66</c:v>
                </c:pt>
                <c:pt idx="33340">
                  <c:v>0.68</c:v>
                </c:pt>
                <c:pt idx="33341">
                  <c:v>0.7</c:v>
                </c:pt>
                <c:pt idx="33342">
                  <c:v>0.72</c:v>
                </c:pt>
                <c:pt idx="33343">
                  <c:v>0.74</c:v>
                </c:pt>
                <c:pt idx="33344">
                  <c:v>0.76</c:v>
                </c:pt>
                <c:pt idx="33345">
                  <c:v>0.78</c:v>
                </c:pt>
                <c:pt idx="33346">
                  <c:v>0.8</c:v>
                </c:pt>
                <c:pt idx="33347">
                  <c:v>0.82</c:v>
                </c:pt>
                <c:pt idx="33348">
                  <c:v>0.84</c:v>
                </c:pt>
                <c:pt idx="33349">
                  <c:v>0.86</c:v>
                </c:pt>
                <c:pt idx="33350">
                  <c:v>0.88</c:v>
                </c:pt>
                <c:pt idx="33351">
                  <c:v>0.9</c:v>
                </c:pt>
                <c:pt idx="33352">
                  <c:v>0.92</c:v>
                </c:pt>
                <c:pt idx="33353">
                  <c:v>0.94</c:v>
                </c:pt>
                <c:pt idx="33354">
                  <c:v>0.96</c:v>
                </c:pt>
                <c:pt idx="33355">
                  <c:v>0.98</c:v>
                </c:pt>
                <c:pt idx="33356">
                  <c:v>0</c:v>
                </c:pt>
                <c:pt idx="33357">
                  <c:v>1.85185185185185E-2</c:v>
                </c:pt>
                <c:pt idx="33358">
                  <c:v>3.7037037037037E-2</c:v>
                </c:pt>
                <c:pt idx="33359">
                  <c:v>5.5555555555555497E-2</c:v>
                </c:pt>
                <c:pt idx="33360">
                  <c:v>7.4074074074074001E-2</c:v>
                </c:pt>
                <c:pt idx="33361">
                  <c:v>9.2592592592592504E-2</c:v>
                </c:pt>
                <c:pt idx="33362">
                  <c:v>0.11111111111111099</c:v>
                </c:pt>
                <c:pt idx="33363">
                  <c:v>0.12962962962962901</c:v>
                </c:pt>
                <c:pt idx="33364">
                  <c:v>0.148148148148148</c:v>
                </c:pt>
                <c:pt idx="33365">
                  <c:v>0.16666666666666599</c:v>
                </c:pt>
                <c:pt idx="33366">
                  <c:v>0.18518518518518501</c:v>
                </c:pt>
                <c:pt idx="33367">
                  <c:v>0.203703703703703</c:v>
                </c:pt>
                <c:pt idx="33368">
                  <c:v>0.22222222222222199</c:v>
                </c:pt>
                <c:pt idx="33369">
                  <c:v>0.24074074074074001</c:v>
                </c:pt>
                <c:pt idx="33370">
                  <c:v>0.25925925925925902</c:v>
                </c:pt>
                <c:pt idx="33371">
                  <c:v>0.27777777777777701</c:v>
                </c:pt>
                <c:pt idx="33372">
                  <c:v>0.296296296296296</c:v>
                </c:pt>
                <c:pt idx="33373">
                  <c:v>0.31481481481481399</c:v>
                </c:pt>
                <c:pt idx="33374">
                  <c:v>0.33333333333333298</c:v>
                </c:pt>
                <c:pt idx="33375">
                  <c:v>0.35185185185185103</c:v>
                </c:pt>
                <c:pt idx="33376">
                  <c:v>0.37037037037037002</c:v>
                </c:pt>
                <c:pt idx="33377">
                  <c:v>0.38888888888888801</c:v>
                </c:pt>
                <c:pt idx="33378">
                  <c:v>0.407407407407407</c:v>
                </c:pt>
                <c:pt idx="33379">
                  <c:v>0.42592592592592499</c:v>
                </c:pt>
                <c:pt idx="33380">
                  <c:v>0.44444444444444398</c:v>
                </c:pt>
                <c:pt idx="33381">
                  <c:v>0.46296296296296202</c:v>
                </c:pt>
                <c:pt idx="33382">
                  <c:v>0.48148148148148101</c:v>
                </c:pt>
                <c:pt idx="33383">
                  <c:v>0.5</c:v>
                </c:pt>
                <c:pt idx="33384">
                  <c:v>0.51851851851851805</c:v>
                </c:pt>
                <c:pt idx="33385">
                  <c:v>0.53703703703703698</c:v>
                </c:pt>
                <c:pt idx="33386">
                  <c:v>0.55555555555555503</c:v>
                </c:pt>
                <c:pt idx="33387">
                  <c:v>0.57407407407407396</c:v>
                </c:pt>
                <c:pt idx="33388">
                  <c:v>0.592592592592592</c:v>
                </c:pt>
                <c:pt idx="33389">
                  <c:v>0.61111111111111105</c:v>
                </c:pt>
                <c:pt idx="33390">
                  <c:v>0.62962962962962898</c:v>
                </c:pt>
                <c:pt idx="33391">
                  <c:v>0.64814814814814803</c:v>
                </c:pt>
                <c:pt idx="33392">
                  <c:v>0.66666666666666596</c:v>
                </c:pt>
                <c:pt idx="33393">
                  <c:v>0.68518518518518501</c:v>
                </c:pt>
                <c:pt idx="33394">
                  <c:v>0.70370370370370305</c:v>
                </c:pt>
                <c:pt idx="33395">
                  <c:v>0.72222222222222199</c:v>
                </c:pt>
                <c:pt idx="33396">
                  <c:v>0.74074074074074003</c:v>
                </c:pt>
                <c:pt idx="33397">
                  <c:v>0.75925925925925897</c:v>
                </c:pt>
                <c:pt idx="33398">
                  <c:v>0.77777777777777701</c:v>
                </c:pt>
                <c:pt idx="33399">
                  <c:v>0.79629629629629595</c:v>
                </c:pt>
                <c:pt idx="33400">
                  <c:v>0.81481481481481399</c:v>
                </c:pt>
                <c:pt idx="33401">
                  <c:v>0.83333333333333304</c:v>
                </c:pt>
                <c:pt idx="33402">
                  <c:v>0.85185185185185097</c:v>
                </c:pt>
                <c:pt idx="33403">
                  <c:v>0.87037037037037002</c:v>
                </c:pt>
                <c:pt idx="33404">
                  <c:v>0.88888888888888795</c:v>
                </c:pt>
                <c:pt idx="33405">
                  <c:v>0.907407407407407</c:v>
                </c:pt>
                <c:pt idx="33406">
                  <c:v>0.92592592592592504</c:v>
                </c:pt>
                <c:pt idx="33407">
                  <c:v>0.94444444444444398</c:v>
                </c:pt>
                <c:pt idx="33408">
                  <c:v>0.96296296296296202</c:v>
                </c:pt>
                <c:pt idx="33409">
                  <c:v>0.98148148148148096</c:v>
                </c:pt>
                <c:pt idx="33410">
                  <c:v>0</c:v>
                </c:pt>
                <c:pt idx="33411">
                  <c:v>2.5000000000000001E-2</c:v>
                </c:pt>
                <c:pt idx="33412">
                  <c:v>0.05</c:v>
                </c:pt>
                <c:pt idx="33413">
                  <c:v>7.4999999999999997E-2</c:v>
                </c:pt>
                <c:pt idx="33414">
                  <c:v>0.1</c:v>
                </c:pt>
                <c:pt idx="33415">
                  <c:v>0.125</c:v>
                </c:pt>
                <c:pt idx="33416">
                  <c:v>0.15</c:v>
                </c:pt>
                <c:pt idx="33417">
                  <c:v>0.17499999999999999</c:v>
                </c:pt>
                <c:pt idx="33418">
                  <c:v>0.2</c:v>
                </c:pt>
                <c:pt idx="33419">
                  <c:v>0.22500000000000001</c:v>
                </c:pt>
                <c:pt idx="33420">
                  <c:v>0.25</c:v>
                </c:pt>
                <c:pt idx="33421">
                  <c:v>0.27500000000000002</c:v>
                </c:pt>
                <c:pt idx="33422">
                  <c:v>0.3</c:v>
                </c:pt>
                <c:pt idx="33423">
                  <c:v>0.32500000000000001</c:v>
                </c:pt>
                <c:pt idx="33424">
                  <c:v>0.35</c:v>
                </c:pt>
                <c:pt idx="33425">
                  <c:v>0.375</c:v>
                </c:pt>
                <c:pt idx="33426">
                  <c:v>0.4</c:v>
                </c:pt>
                <c:pt idx="33427">
                  <c:v>0.42499999999999999</c:v>
                </c:pt>
                <c:pt idx="33428">
                  <c:v>0.45</c:v>
                </c:pt>
                <c:pt idx="33429">
                  <c:v>0.47499999999999998</c:v>
                </c:pt>
                <c:pt idx="33430">
                  <c:v>0.5</c:v>
                </c:pt>
                <c:pt idx="33431">
                  <c:v>0.52500000000000002</c:v>
                </c:pt>
                <c:pt idx="33432">
                  <c:v>0.55000000000000004</c:v>
                </c:pt>
                <c:pt idx="33433">
                  <c:v>0.57499999999999996</c:v>
                </c:pt>
                <c:pt idx="33434">
                  <c:v>0.6</c:v>
                </c:pt>
                <c:pt idx="33435">
                  <c:v>0.625</c:v>
                </c:pt>
                <c:pt idx="33436">
                  <c:v>0.65</c:v>
                </c:pt>
                <c:pt idx="33437">
                  <c:v>0.67500000000000004</c:v>
                </c:pt>
                <c:pt idx="33438">
                  <c:v>0.7</c:v>
                </c:pt>
                <c:pt idx="33439">
                  <c:v>0.72499999999999998</c:v>
                </c:pt>
                <c:pt idx="33440">
                  <c:v>0.75</c:v>
                </c:pt>
                <c:pt idx="33441">
                  <c:v>0.77500000000000002</c:v>
                </c:pt>
                <c:pt idx="33442">
                  <c:v>0.8</c:v>
                </c:pt>
                <c:pt idx="33443">
                  <c:v>0.82499999999999996</c:v>
                </c:pt>
                <c:pt idx="33444">
                  <c:v>0.85</c:v>
                </c:pt>
                <c:pt idx="33445">
                  <c:v>0.875</c:v>
                </c:pt>
                <c:pt idx="33446">
                  <c:v>0.9</c:v>
                </c:pt>
                <c:pt idx="33447">
                  <c:v>0.92500000000000004</c:v>
                </c:pt>
                <c:pt idx="33448">
                  <c:v>0.95</c:v>
                </c:pt>
                <c:pt idx="33449">
                  <c:v>0.97499999999999998</c:v>
                </c:pt>
                <c:pt idx="33450">
                  <c:v>0</c:v>
                </c:pt>
                <c:pt idx="33451">
                  <c:v>1.1111111111111099E-2</c:v>
                </c:pt>
                <c:pt idx="33452">
                  <c:v>2.2222222222222199E-2</c:v>
                </c:pt>
                <c:pt idx="33453">
                  <c:v>3.3333333333333298E-2</c:v>
                </c:pt>
                <c:pt idx="33454">
                  <c:v>4.4444444444444398E-2</c:v>
                </c:pt>
                <c:pt idx="33455">
                  <c:v>5.5555555555555497E-2</c:v>
                </c:pt>
                <c:pt idx="33456">
                  <c:v>6.6666666666666596E-2</c:v>
                </c:pt>
                <c:pt idx="33457">
                  <c:v>7.7777777777777696E-2</c:v>
                </c:pt>
                <c:pt idx="33458">
                  <c:v>8.8888888888888795E-2</c:v>
                </c:pt>
                <c:pt idx="33459">
                  <c:v>0.1</c:v>
                </c:pt>
                <c:pt idx="33460">
                  <c:v>0.11111111111111099</c:v>
                </c:pt>
                <c:pt idx="33461">
                  <c:v>0.122222222222222</c:v>
                </c:pt>
                <c:pt idx="33462">
                  <c:v>0.133333333333333</c:v>
                </c:pt>
                <c:pt idx="33463">
                  <c:v>0.14444444444444399</c:v>
                </c:pt>
                <c:pt idx="33464">
                  <c:v>0.155555555555555</c:v>
                </c:pt>
                <c:pt idx="33465">
                  <c:v>0.16666666666666599</c:v>
                </c:pt>
                <c:pt idx="33466">
                  <c:v>0.17777777777777701</c:v>
                </c:pt>
                <c:pt idx="33467">
                  <c:v>0.188888888888888</c:v>
                </c:pt>
                <c:pt idx="33468">
                  <c:v>0.2</c:v>
                </c:pt>
                <c:pt idx="33469">
                  <c:v>0.211111111111111</c:v>
                </c:pt>
                <c:pt idx="33470">
                  <c:v>0.22222222222222199</c:v>
                </c:pt>
                <c:pt idx="33471">
                  <c:v>0.233333333333333</c:v>
                </c:pt>
                <c:pt idx="33472">
                  <c:v>0.24444444444444399</c:v>
                </c:pt>
                <c:pt idx="33473">
                  <c:v>0.25555555555555498</c:v>
                </c:pt>
                <c:pt idx="33474">
                  <c:v>0.266666666666666</c:v>
                </c:pt>
                <c:pt idx="33475">
                  <c:v>0.27777777777777701</c:v>
                </c:pt>
                <c:pt idx="33476">
                  <c:v>0.28888888888888797</c:v>
                </c:pt>
                <c:pt idx="33477">
                  <c:v>0.3</c:v>
                </c:pt>
                <c:pt idx="33478">
                  <c:v>0.31111111111111101</c:v>
                </c:pt>
                <c:pt idx="33479">
                  <c:v>0.32222222222222202</c:v>
                </c:pt>
                <c:pt idx="33480">
                  <c:v>0.33333333333333298</c:v>
                </c:pt>
                <c:pt idx="33481">
                  <c:v>0.344444444444444</c:v>
                </c:pt>
                <c:pt idx="33482">
                  <c:v>0.35555555555555501</c:v>
                </c:pt>
                <c:pt idx="33483">
                  <c:v>0.36666666666666597</c:v>
                </c:pt>
                <c:pt idx="33484">
                  <c:v>0.37777777777777699</c:v>
                </c:pt>
                <c:pt idx="33485">
                  <c:v>0.38888888888888801</c:v>
                </c:pt>
                <c:pt idx="33486">
                  <c:v>0.4</c:v>
                </c:pt>
                <c:pt idx="33487">
                  <c:v>0.41111111111111098</c:v>
                </c:pt>
                <c:pt idx="33488">
                  <c:v>0.422222222222222</c:v>
                </c:pt>
                <c:pt idx="33489">
                  <c:v>0.43333333333333302</c:v>
                </c:pt>
                <c:pt idx="33490">
                  <c:v>0.44444444444444398</c:v>
                </c:pt>
                <c:pt idx="33491">
                  <c:v>0.45555555555555499</c:v>
                </c:pt>
                <c:pt idx="33492">
                  <c:v>0.46666666666666601</c:v>
                </c:pt>
                <c:pt idx="33493">
                  <c:v>0.47777777777777702</c:v>
                </c:pt>
                <c:pt idx="33494">
                  <c:v>0.48888888888888798</c:v>
                </c:pt>
                <c:pt idx="33495">
                  <c:v>0.5</c:v>
                </c:pt>
                <c:pt idx="33496">
                  <c:v>0.51111111111111096</c:v>
                </c:pt>
                <c:pt idx="33497">
                  <c:v>0.52222222222222203</c:v>
                </c:pt>
                <c:pt idx="33498">
                  <c:v>0.53333333333333299</c:v>
                </c:pt>
                <c:pt idx="33499">
                  <c:v>0.54444444444444395</c:v>
                </c:pt>
                <c:pt idx="33500">
                  <c:v>0.55555555555555503</c:v>
                </c:pt>
                <c:pt idx="33501">
                  <c:v>0.56666666666666599</c:v>
                </c:pt>
                <c:pt idx="33502">
                  <c:v>0.57777777777777695</c:v>
                </c:pt>
                <c:pt idx="33503">
                  <c:v>0.58888888888888802</c:v>
                </c:pt>
                <c:pt idx="33504">
                  <c:v>0.6</c:v>
                </c:pt>
                <c:pt idx="33505">
                  <c:v>0.61111111111111105</c:v>
                </c:pt>
                <c:pt idx="33506">
                  <c:v>0.62222222222222201</c:v>
                </c:pt>
                <c:pt idx="33507">
                  <c:v>0.63333333333333297</c:v>
                </c:pt>
                <c:pt idx="33508">
                  <c:v>0.64444444444444404</c:v>
                </c:pt>
                <c:pt idx="33509">
                  <c:v>0.655555555555555</c:v>
                </c:pt>
                <c:pt idx="33510">
                  <c:v>0.66666666666666596</c:v>
                </c:pt>
                <c:pt idx="33511">
                  <c:v>0.67777777777777704</c:v>
                </c:pt>
                <c:pt idx="33512">
                  <c:v>0.688888888888888</c:v>
                </c:pt>
                <c:pt idx="33513">
                  <c:v>0.7</c:v>
                </c:pt>
                <c:pt idx="33514">
                  <c:v>0.71111111111111103</c:v>
                </c:pt>
                <c:pt idx="33515">
                  <c:v>0.72222222222222199</c:v>
                </c:pt>
                <c:pt idx="33516">
                  <c:v>0.73333333333333295</c:v>
                </c:pt>
                <c:pt idx="33517">
                  <c:v>0.74444444444444402</c:v>
                </c:pt>
                <c:pt idx="33518">
                  <c:v>0.75555555555555498</c:v>
                </c:pt>
                <c:pt idx="33519">
                  <c:v>0.76666666666666605</c:v>
                </c:pt>
                <c:pt idx="33520">
                  <c:v>0.77777777777777701</c:v>
                </c:pt>
                <c:pt idx="33521">
                  <c:v>0.78888888888888797</c:v>
                </c:pt>
                <c:pt idx="33522">
                  <c:v>0.8</c:v>
                </c:pt>
                <c:pt idx="33523">
                  <c:v>0.81111111111111101</c:v>
                </c:pt>
                <c:pt idx="33524">
                  <c:v>0.82222222222222197</c:v>
                </c:pt>
                <c:pt idx="33525">
                  <c:v>0.83333333333333304</c:v>
                </c:pt>
                <c:pt idx="33526">
                  <c:v>0.844444444444444</c:v>
                </c:pt>
                <c:pt idx="33527">
                  <c:v>0.85555555555555496</c:v>
                </c:pt>
                <c:pt idx="33528">
                  <c:v>0.86666666666666603</c:v>
                </c:pt>
                <c:pt idx="33529">
                  <c:v>0.87777777777777699</c:v>
                </c:pt>
                <c:pt idx="33530">
                  <c:v>0.88888888888888795</c:v>
                </c:pt>
                <c:pt idx="33531">
                  <c:v>0.9</c:v>
                </c:pt>
                <c:pt idx="33532">
                  <c:v>0.91111111111111098</c:v>
                </c:pt>
                <c:pt idx="33533">
                  <c:v>0.92222222222222205</c:v>
                </c:pt>
                <c:pt idx="33534">
                  <c:v>0.93333333333333302</c:v>
                </c:pt>
                <c:pt idx="33535">
                  <c:v>0.94444444444444398</c:v>
                </c:pt>
                <c:pt idx="33536">
                  <c:v>0.95555555555555505</c:v>
                </c:pt>
                <c:pt idx="33537">
                  <c:v>0.96666666666666601</c:v>
                </c:pt>
                <c:pt idx="33538">
                  <c:v>0.97777777777777697</c:v>
                </c:pt>
                <c:pt idx="33539">
                  <c:v>0.98888888888888804</c:v>
                </c:pt>
                <c:pt idx="33540">
                  <c:v>0</c:v>
                </c:pt>
                <c:pt idx="33541">
                  <c:v>2.04081632653061E-2</c:v>
                </c:pt>
                <c:pt idx="33542">
                  <c:v>4.08163265306122E-2</c:v>
                </c:pt>
                <c:pt idx="33543">
                  <c:v>6.1224489795918297E-2</c:v>
                </c:pt>
                <c:pt idx="33544">
                  <c:v>8.16326530612244E-2</c:v>
                </c:pt>
                <c:pt idx="33545">
                  <c:v>0.10204081632653</c:v>
                </c:pt>
                <c:pt idx="33546">
                  <c:v>0.122448979591836</c:v>
                </c:pt>
                <c:pt idx="33547">
                  <c:v>0.14285714285714199</c:v>
                </c:pt>
                <c:pt idx="33548">
                  <c:v>0.163265306122448</c:v>
                </c:pt>
                <c:pt idx="33549">
                  <c:v>0.183673469387755</c:v>
                </c:pt>
                <c:pt idx="33550">
                  <c:v>0.20408163265306101</c:v>
                </c:pt>
                <c:pt idx="33551">
                  <c:v>0.22448979591836701</c:v>
                </c:pt>
                <c:pt idx="33552">
                  <c:v>0.24489795918367299</c:v>
                </c:pt>
                <c:pt idx="33553">
                  <c:v>0.265306122448979</c:v>
                </c:pt>
                <c:pt idx="33554">
                  <c:v>0.28571428571428498</c:v>
                </c:pt>
                <c:pt idx="33555">
                  <c:v>0.30612244897959101</c:v>
                </c:pt>
                <c:pt idx="33556">
                  <c:v>0.32653061224489699</c:v>
                </c:pt>
                <c:pt idx="33557">
                  <c:v>0.34693877551020402</c:v>
                </c:pt>
                <c:pt idx="33558">
                  <c:v>0.36734693877551</c:v>
                </c:pt>
                <c:pt idx="33559">
                  <c:v>0.38775510204081598</c:v>
                </c:pt>
                <c:pt idx="33560">
                  <c:v>0.40816326530612201</c:v>
                </c:pt>
                <c:pt idx="33561">
                  <c:v>0.42857142857142799</c:v>
                </c:pt>
                <c:pt idx="33562">
                  <c:v>0.44897959183673403</c:v>
                </c:pt>
                <c:pt idx="33563">
                  <c:v>0.46938775510204001</c:v>
                </c:pt>
                <c:pt idx="33564">
                  <c:v>0.48979591836734598</c:v>
                </c:pt>
                <c:pt idx="33565">
                  <c:v>0.51020408163265296</c:v>
                </c:pt>
                <c:pt idx="33566">
                  <c:v>0.530612244897959</c:v>
                </c:pt>
                <c:pt idx="33567">
                  <c:v>0.55102040816326503</c:v>
                </c:pt>
                <c:pt idx="33568">
                  <c:v>0.57142857142857095</c:v>
                </c:pt>
                <c:pt idx="33569">
                  <c:v>0.59183673469387699</c:v>
                </c:pt>
                <c:pt idx="33570">
                  <c:v>0.61224489795918302</c:v>
                </c:pt>
                <c:pt idx="33571">
                  <c:v>0.63265306122448906</c:v>
                </c:pt>
                <c:pt idx="33572">
                  <c:v>0.65306122448979498</c:v>
                </c:pt>
                <c:pt idx="33573">
                  <c:v>0.67346938775510201</c:v>
                </c:pt>
                <c:pt idx="33574">
                  <c:v>0.69387755102040805</c:v>
                </c:pt>
                <c:pt idx="33575">
                  <c:v>0.71428571428571397</c:v>
                </c:pt>
                <c:pt idx="33576">
                  <c:v>0.73469387755102</c:v>
                </c:pt>
                <c:pt idx="33577">
                  <c:v>0.75510204081632604</c:v>
                </c:pt>
                <c:pt idx="33578">
                  <c:v>0.77551020408163196</c:v>
                </c:pt>
                <c:pt idx="33579">
                  <c:v>0.79591836734693799</c:v>
                </c:pt>
                <c:pt idx="33580">
                  <c:v>0.81632653061224403</c:v>
                </c:pt>
                <c:pt idx="33581">
                  <c:v>0.83673469387755095</c:v>
                </c:pt>
                <c:pt idx="33582">
                  <c:v>0.85714285714285698</c:v>
                </c:pt>
                <c:pt idx="33583">
                  <c:v>0.87755102040816302</c:v>
                </c:pt>
                <c:pt idx="33584">
                  <c:v>0.89795918367346905</c:v>
                </c:pt>
                <c:pt idx="33585">
                  <c:v>0.91836734693877498</c:v>
                </c:pt>
                <c:pt idx="33586">
                  <c:v>0.93877551020408101</c:v>
                </c:pt>
                <c:pt idx="33587">
                  <c:v>0.95918367346938704</c:v>
                </c:pt>
                <c:pt idx="33588">
                  <c:v>0.97959183673469297</c:v>
                </c:pt>
                <c:pt idx="33589">
                  <c:v>0</c:v>
                </c:pt>
                <c:pt idx="33590">
                  <c:v>2.6315789473684199E-2</c:v>
                </c:pt>
                <c:pt idx="33591">
                  <c:v>5.2631578947368397E-2</c:v>
                </c:pt>
                <c:pt idx="33592">
                  <c:v>7.8947368421052599E-2</c:v>
                </c:pt>
                <c:pt idx="33593">
                  <c:v>0.105263157894736</c:v>
                </c:pt>
                <c:pt idx="33594">
                  <c:v>0.13157894736842099</c:v>
                </c:pt>
                <c:pt idx="33595">
                  <c:v>0.157894736842105</c:v>
                </c:pt>
                <c:pt idx="33596">
                  <c:v>0.18421052631578899</c:v>
                </c:pt>
                <c:pt idx="33597">
                  <c:v>0.21052631578947301</c:v>
                </c:pt>
                <c:pt idx="33598">
                  <c:v>0.23684210526315699</c:v>
                </c:pt>
                <c:pt idx="33599">
                  <c:v>0.26315789473684198</c:v>
                </c:pt>
                <c:pt idx="33600">
                  <c:v>0.28947368421052599</c:v>
                </c:pt>
                <c:pt idx="33601">
                  <c:v>0.31578947368421001</c:v>
                </c:pt>
                <c:pt idx="33602">
                  <c:v>0.34210526315789402</c:v>
                </c:pt>
                <c:pt idx="33603">
                  <c:v>0.36842105263157798</c:v>
                </c:pt>
                <c:pt idx="33604">
                  <c:v>0.394736842105263</c:v>
                </c:pt>
                <c:pt idx="33605">
                  <c:v>0.42105263157894701</c:v>
                </c:pt>
                <c:pt idx="33606">
                  <c:v>0.44736842105263103</c:v>
                </c:pt>
                <c:pt idx="33607">
                  <c:v>0.47368421052631499</c:v>
                </c:pt>
                <c:pt idx="33608">
                  <c:v>0.5</c:v>
                </c:pt>
                <c:pt idx="33609">
                  <c:v>0.52631578947368396</c:v>
                </c:pt>
                <c:pt idx="33610">
                  <c:v>0.55263157894736803</c:v>
                </c:pt>
                <c:pt idx="33611">
                  <c:v>0.57894736842105199</c:v>
                </c:pt>
                <c:pt idx="33612">
                  <c:v>0.60526315789473595</c:v>
                </c:pt>
                <c:pt idx="33613">
                  <c:v>0.63157894736842102</c:v>
                </c:pt>
                <c:pt idx="33614">
                  <c:v>0.65789473684210498</c:v>
                </c:pt>
                <c:pt idx="33615">
                  <c:v>0.68421052631578905</c:v>
                </c:pt>
                <c:pt idx="33616">
                  <c:v>0.71052631578947301</c:v>
                </c:pt>
                <c:pt idx="33617">
                  <c:v>0.73684210526315697</c:v>
                </c:pt>
                <c:pt idx="33618">
                  <c:v>0.76315789473684204</c:v>
                </c:pt>
                <c:pt idx="33619">
                  <c:v>0.78947368421052599</c:v>
                </c:pt>
                <c:pt idx="33620">
                  <c:v>0.81578947368420995</c:v>
                </c:pt>
                <c:pt idx="33621">
                  <c:v>0.84210526315789402</c:v>
                </c:pt>
                <c:pt idx="33622">
                  <c:v>0.86842105263157898</c:v>
                </c:pt>
                <c:pt idx="33623">
                  <c:v>0.89473684210526305</c:v>
                </c:pt>
                <c:pt idx="33624">
                  <c:v>0.92105263157894701</c:v>
                </c:pt>
                <c:pt idx="33625">
                  <c:v>0.94736842105263097</c:v>
                </c:pt>
                <c:pt idx="33626">
                  <c:v>0.97368421052631504</c:v>
                </c:pt>
                <c:pt idx="33627">
                  <c:v>0</c:v>
                </c:pt>
                <c:pt idx="33628">
                  <c:v>9.9009900990098994E-3</c:v>
                </c:pt>
                <c:pt idx="33629">
                  <c:v>1.9801980198019799E-2</c:v>
                </c:pt>
                <c:pt idx="33630">
                  <c:v>2.9702970297029702E-2</c:v>
                </c:pt>
                <c:pt idx="33631">
                  <c:v>3.9603960396039598E-2</c:v>
                </c:pt>
                <c:pt idx="33632">
                  <c:v>4.95049504950495E-2</c:v>
                </c:pt>
                <c:pt idx="33633">
                  <c:v>5.9405940594059403E-2</c:v>
                </c:pt>
                <c:pt idx="33634">
                  <c:v>6.9306930693069299E-2</c:v>
                </c:pt>
                <c:pt idx="33635">
                  <c:v>7.9207920792079195E-2</c:v>
                </c:pt>
                <c:pt idx="33636">
                  <c:v>8.9108910891089105E-2</c:v>
                </c:pt>
                <c:pt idx="33637">
                  <c:v>9.9009900990099001E-2</c:v>
                </c:pt>
                <c:pt idx="33638">
                  <c:v>0.10891089108910799</c:v>
                </c:pt>
                <c:pt idx="33639">
                  <c:v>0.118811881188118</c:v>
                </c:pt>
                <c:pt idx="33640">
                  <c:v>0.12871287128712799</c:v>
                </c:pt>
                <c:pt idx="33641">
                  <c:v>0.13861386138613799</c:v>
                </c:pt>
                <c:pt idx="33642">
                  <c:v>0.14851485148514801</c:v>
                </c:pt>
                <c:pt idx="33643">
                  <c:v>0.158415841584158</c:v>
                </c:pt>
                <c:pt idx="33644">
                  <c:v>0.16831683168316799</c:v>
                </c:pt>
                <c:pt idx="33645">
                  <c:v>0.17821782178217799</c:v>
                </c:pt>
                <c:pt idx="33646">
                  <c:v>0.18811881188118801</c:v>
                </c:pt>
                <c:pt idx="33647">
                  <c:v>0.198019801980198</c:v>
                </c:pt>
                <c:pt idx="33648">
                  <c:v>0.207920792079207</c:v>
                </c:pt>
                <c:pt idx="33649">
                  <c:v>0.21782178217821699</c:v>
                </c:pt>
                <c:pt idx="33650">
                  <c:v>0.22772277227722701</c:v>
                </c:pt>
                <c:pt idx="33651">
                  <c:v>0.237623762376237</c:v>
                </c:pt>
                <c:pt idx="33652">
                  <c:v>0.247524752475247</c:v>
                </c:pt>
                <c:pt idx="33653">
                  <c:v>0.25742574257425699</c:v>
                </c:pt>
                <c:pt idx="33654">
                  <c:v>0.26732673267326701</c:v>
                </c:pt>
                <c:pt idx="33655">
                  <c:v>0.27722772277227697</c:v>
                </c:pt>
                <c:pt idx="33656">
                  <c:v>0.287128712871287</c:v>
                </c:pt>
                <c:pt idx="33657">
                  <c:v>0.29702970297029702</c:v>
                </c:pt>
                <c:pt idx="33658">
                  <c:v>0.30693069306930598</c:v>
                </c:pt>
                <c:pt idx="33659">
                  <c:v>0.316831683168316</c:v>
                </c:pt>
                <c:pt idx="33660">
                  <c:v>0.32673267326732602</c:v>
                </c:pt>
                <c:pt idx="33661">
                  <c:v>0.33663366336633599</c:v>
                </c:pt>
                <c:pt idx="33662">
                  <c:v>0.34653465346534601</c:v>
                </c:pt>
                <c:pt idx="33663">
                  <c:v>0.35643564356435598</c:v>
                </c:pt>
                <c:pt idx="33664">
                  <c:v>0.366336633663366</c:v>
                </c:pt>
                <c:pt idx="33665">
                  <c:v>0.37623762376237602</c:v>
                </c:pt>
                <c:pt idx="33666">
                  <c:v>0.38613861386138598</c:v>
                </c:pt>
                <c:pt idx="33667">
                  <c:v>0.396039603960396</c:v>
                </c:pt>
                <c:pt idx="33668">
                  <c:v>0.40594059405940502</c:v>
                </c:pt>
                <c:pt idx="33669">
                  <c:v>0.41584158415841499</c:v>
                </c:pt>
                <c:pt idx="33670">
                  <c:v>0.42574257425742501</c:v>
                </c:pt>
                <c:pt idx="33671">
                  <c:v>0.43564356435643498</c:v>
                </c:pt>
                <c:pt idx="33672">
                  <c:v>0.445544554455445</c:v>
                </c:pt>
                <c:pt idx="33673">
                  <c:v>0.45544554455445502</c:v>
                </c:pt>
                <c:pt idx="33674">
                  <c:v>0.46534653465346498</c:v>
                </c:pt>
                <c:pt idx="33675">
                  <c:v>0.475247524752475</c:v>
                </c:pt>
                <c:pt idx="33676">
                  <c:v>0.48514851485148502</c:v>
                </c:pt>
                <c:pt idx="33677">
                  <c:v>0.49504950495049499</c:v>
                </c:pt>
                <c:pt idx="33678">
                  <c:v>0.50495049504950495</c:v>
                </c:pt>
                <c:pt idx="33679">
                  <c:v>0.51485148514851398</c:v>
                </c:pt>
                <c:pt idx="33680">
                  <c:v>0.524752475247524</c:v>
                </c:pt>
                <c:pt idx="33681">
                  <c:v>0.53465346534653402</c:v>
                </c:pt>
                <c:pt idx="33682">
                  <c:v>0.54455445544554404</c:v>
                </c:pt>
                <c:pt idx="33683">
                  <c:v>0.55445544554455395</c:v>
                </c:pt>
                <c:pt idx="33684">
                  <c:v>0.56435643564356397</c:v>
                </c:pt>
                <c:pt idx="33685">
                  <c:v>0.57425742574257399</c:v>
                </c:pt>
                <c:pt idx="33686">
                  <c:v>0.58415841584158401</c:v>
                </c:pt>
                <c:pt idx="33687">
                  <c:v>0.59405940594059403</c:v>
                </c:pt>
                <c:pt idx="33688">
                  <c:v>0.60396039603960305</c:v>
                </c:pt>
                <c:pt idx="33689">
                  <c:v>0.61386138613861296</c:v>
                </c:pt>
                <c:pt idx="33690">
                  <c:v>0.62376237623762298</c:v>
                </c:pt>
                <c:pt idx="33691">
                  <c:v>0.633663366336633</c:v>
                </c:pt>
                <c:pt idx="33692">
                  <c:v>0.64356435643564303</c:v>
                </c:pt>
                <c:pt idx="33693">
                  <c:v>0.65346534653465305</c:v>
                </c:pt>
                <c:pt idx="33694">
                  <c:v>0.66336633663366296</c:v>
                </c:pt>
                <c:pt idx="33695">
                  <c:v>0.67326732673267298</c:v>
                </c:pt>
                <c:pt idx="33696">
                  <c:v>0.683168316831683</c:v>
                </c:pt>
                <c:pt idx="33697">
                  <c:v>0.69306930693069302</c:v>
                </c:pt>
                <c:pt idx="33698">
                  <c:v>0.70297029702970204</c:v>
                </c:pt>
                <c:pt idx="33699">
                  <c:v>0.71287128712871195</c:v>
                </c:pt>
                <c:pt idx="33700">
                  <c:v>0.72277227722772197</c:v>
                </c:pt>
                <c:pt idx="33701">
                  <c:v>0.73267326732673199</c:v>
                </c:pt>
                <c:pt idx="33702">
                  <c:v>0.74257425742574201</c:v>
                </c:pt>
                <c:pt idx="33703">
                  <c:v>0.75247524752475203</c:v>
                </c:pt>
                <c:pt idx="33704">
                  <c:v>0.76237623762376205</c:v>
                </c:pt>
                <c:pt idx="33705">
                  <c:v>0.77227722772277196</c:v>
                </c:pt>
                <c:pt idx="33706">
                  <c:v>0.78217821782178198</c:v>
                </c:pt>
                <c:pt idx="33707">
                  <c:v>0.79207920792079201</c:v>
                </c:pt>
                <c:pt idx="33708">
                  <c:v>0.80198019801980203</c:v>
                </c:pt>
                <c:pt idx="33709">
                  <c:v>0.81188118811881105</c:v>
                </c:pt>
                <c:pt idx="33710">
                  <c:v>0.82178217821782096</c:v>
                </c:pt>
                <c:pt idx="33711">
                  <c:v>0.83168316831683098</c:v>
                </c:pt>
                <c:pt idx="33712">
                  <c:v>0.841584158415841</c:v>
                </c:pt>
                <c:pt idx="33713">
                  <c:v>0.85148514851485102</c:v>
                </c:pt>
                <c:pt idx="33714">
                  <c:v>0.86138613861386104</c:v>
                </c:pt>
                <c:pt idx="33715">
                  <c:v>0.87128712871287095</c:v>
                </c:pt>
                <c:pt idx="33716">
                  <c:v>0.88118811881188097</c:v>
                </c:pt>
                <c:pt idx="33717">
                  <c:v>0.89108910891089099</c:v>
                </c:pt>
                <c:pt idx="33718">
                  <c:v>0.90099009900990101</c:v>
                </c:pt>
                <c:pt idx="33719">
                  <c:v>0.91089108910891003</c:v>
                </c:pt>
                <c:pt idx="33720">
                  <c:v>0.92079207920791994</c:v>
                </c:pt>
                <c:pt idx="33721">
                  <c:v>0.93069306930692997</c:v>
                </c:pt>
                <c:pt idx="33722">
                  <c:v>0.94059405940593999</c:v>
                </c:pt>
                <c:pt idx="33723">
                  <c:v>0.95049504950495001</c:v>
                </c:pt>
                <c:pt idx="33724">
                  <c:v>0.96039603960396003</c:v>
                </c:pt>
                <c:pt idx="33725">
                  <c:v>0.97029702970297005</c:v>
                </c:pt>
                <c:pt idx="33726">
                  <c:v>0.98019801980197996</c:v>
                </c:pt>
                <c:pt idx="33727">
                  <c:v>0.99009900990098998</c:v>
                </c:pt>
                <c:pt idx="33728">
                  <c:v>0</c:v>
                </c:pt>
                <c:pt idx="33729">
                  <c:v>2.4390243902439001E-2</c:v>
                </c:pt>
                <c:pt idx="33730">
                  <c:v>4.8780487804878002E-2</c:v>
                </c:pt>
                <c:pt idx="33731">
                  <c:v>7.3170731707316999E-2</c:v>
                </c:pt>
                <c:pt idx="33732">
                  <c:v>9.7560975609756101E-2</c:v>
                </c:pt>
                <c:pt idx="33733">
                  <c:v>0.12195121951219499</c:v>
                </c:pt>
                <c:pt idx="33734">
                  <c:v>0.146341463414634</c:v>
                </c:pt>
                <c:pt idx="33735">
                  <c:v>0.17073170731707299</c:v>
                </c:pt>
                <c:pt idx="33736">
                  <c:v>0.19512195121951201</c:v>
                </c:pt>
                <c:pt idx="33737">
                  <c:v>0.219512195121951</c:v>
                </c:pt>
                <c:pt idx="33738">
                  <c:v>0.24390243902438999</c:v>
                </c:pt>
                <c:pt idx="33739">
                  <c:v>0.26829268292682901</c:v>
                </c:pt>
                <c:pt idx="33740">
                  <c:v>0.292682926829268</c:v>
                </c:pt>
                <c:pt idx="33741">
                  <c:v>0.31707317073170699</c:v>
                </c:pt>
                <c:pt idx="33742">
                  <c:v>0.34146341463414598</c:v>
                </c:pt>
                <c:pt idx="33743">
                  <c:v>0.36585365853658502</c:v>
                </c:pt>
                <c:pt idx="33744">
                  <c:v>0.39024390243902402</c:v>
                </c:pt>
                <c:pt idx="33745">
                  <c:v>0.41463414634146301</c:v>
                </c:pt>
                <c:pt idx="33746">
                  <c:v>0.439024390243902</c:v>
                </c:pt>
                <c:pt idx="33747">
                  <c:v>0.46341463414634099</c:v>
                </c:pt>
                <c:pt idx="33748">
                  <c:v>0.48780487804877998</c:v>
                </c:pt>
                <c:pt idx="33749">
                  <c:v>0.51219512195121897</c:v>
                </c:pt>
                <c:pt idx="33750">
                  <c:v>0.53658536585365801</c:v>
                </c:pt>
                <c:pt idx="33751">
                  <c:v>0.56097560975609695</c:v>
                </c:pt>
                <c:pt idx="33752">
                  <c:v>0.585365853658536</c:v>
                </c:pt>
                <c:pt idx="33753">
                  <c:v>0.60975609756097504</c:v>
                </c:pt>
                <c:pt idx="33754">
                  <c:v>0.63414634146341398</c:v>
                </c:pt>
                <c:pt idx="33755">
                  <c:v>0.65853658536585302</c:v>
                </c:pt>
                <c:pt idx="33756">
                  <c:v>0.68292682926829196</c:v>
                </c:pt>
                <c:pt idx="33757">
                  <c:v>0.707317073170731</c:v>
                </c:pt>
                <c:pt idx="33758">
                  <c:v>0.73170731707317005</c:v>
                </c:pt>
                <c:pt idx="33759">
                  <c:v>0.75609756097560898</c:v>
                </c:pt>
                <c:pt idx="33760">
                  <c:v>0.78048780487804803</c:v>
                </c:pt>
                <c:pt idx="33761">
                  <c:v>0.80487804878048697</c:v>
                </c:pt>
                <c:pt idx="33762">
                  <c:v>0.82926829268292601</c:v>
                </c:pt>
                <c:pt idx="33763">
                  <c:v>0.85365853658536495</c:v>
                </c:pt>
                <c:pt idx="33764">
                  <c:v>0.87804878048780399</c:v>
                </c:pt>
                <c:pt idx="33765">
                  <c:v>0.90243902439024304</c:v>
                </c:pt>
                <c:pt idx="33766">
                  <c:v>0.92682926829268297</c:v>
                </c:pt>
                <c:pt idx="33767">
                  <c:v>0.95121951219512102</c:v>
                </c:pt>
                <c:pt idx="33768">
                  <c:v>0.97560975609756095</c:v>
                </c:pt>
                <c:pt idx="33769">
                  <c:v>0</c:v>
                </c:pt>
                <c:pt idx="33770">
                  <c:v>2.4390243902439001E-2</c:v>
                </c:pt>
                <c:pt idx="33771">
                  <c:v>4.8780487804878002E-2</c:v>
                </c:pt>
                <c:pt idx="33772">
                  <c:v>7.3170731707316999E-2</c:v>
                </c:pt>
                <c:pt idx="33773">
                  <c:v>9.7560975609756101E-2</c:v>
                </c:pt>
                <c:pt idx="33774">
                  <c:v>0.12195121951219499</c:v>
                </c:pt>
                <c:pt idx="33775">
                  <c:v>0.146341463414634</c:v>
                </c:pt>
                <c:pt idx="33776">
                  <c:v>0.17073170731707299</c:v>
                </c:pt>
                <c:pt idx="33777">
                  <c:v>0.19512195121951201</c:v>
                </c:pt>
                <c:pt idx="33778">
                  <c:v>0.219512195121951</c:v>
                </c:pt>
                <c:pt idx="33779">
                  <c:v>0.24390243902438999</c:v>
                </c:pt>
                <c:pt idx="33780">
                  <c:v>0.26829268292682901</c:v>
                </c:pt>
                <c:pt idx="33781">
                  <c:v>0.292682926829268</c:v>
                </c:pt>
                <c:pt idx="33782">
                  <c:v>0.31707317073170699</c:v>
                </c:pt>
                <c:pt idx="33783">
                  <c:v>0.34146341463414598</c:v>
                </c:pt>
                <c:pt idx="33784">
                  <c:v>0.36585365853658502</c:v>
                </c:pt>
                <c:pt idx="33785">
                  <c:v>0.39024390243902402</c:v>
                </c:pt>
                <c:pt idx="33786">
                  <c:v>0.41463414634146301</c:v>
                </c:pt>
                <c:pt idx="33787">
                  <c:v>0.439024390243902</c:v>
                </c:pt>
                <c:pt idx="33788">
                  <c:v>0.46341463414634099</c:v>
                </c:pt>
                <c:pt idx="33789">
                  <c:v>0.48780487804877998</c:v>
                </c:pt>
                <c:pt idx="33790">
                  <c:v>0.51219512195121897</c:v>
                </c:pt>
                <c:pt idx="33791">
                  <c:v>0.53658536585365801</c:v>
                </c:pt>
                <c:pt idx="33792">
                  <c:v>0.56097560975609695</c:v>
                </c:pt>
                <c:pt idx="33793">
                  <c:v>0.585365853658536</c:v>
                </c:pt>
                <c:pt idx="33794">
                  <c:v>0.60975609756097504</c:v>
                </c:pt>
                <c:pt idx="33795">
                  <c:v>0.63414634146341398</c:v>
                </c:pt>
                <c:pt idx="33796">
                  <c:v>0.65853658536585302</c:v>
                </c:pt>
                <c:pt idx="33797">
                  <c:v>0.68292682926829196</c:v>
                </c:pt>
                <c:pt idx="33798">
                  <c:v>0.707317073170731</c:v>
                </c:pt>
                <c:pt idx="33799">
                  <c:v>0.73170731707317005</c:v>
                </c:pt>
                <c:pt idx="33800">
                  <c:v>0.75609756097560898</c:v>
                </c:pt>
                <c:pt idx="33801">
                  <c:v>0.78048780487804803</c:v>
                </c:pt>
                <c:pt idx="33802">
                  <c:v>0.80487804878048697</c:v>
                </c:pt>
                <c:pt idx="33803">
                  <c:v>0.82926829268292601</c:v>
                </c:pt>
                <c:pt idx="33804">
                  <c:v>0.85365853658536495</c:v>
                </c:pt>
                <c:pt idx="33805">
                  <c:v>0.87804878048780399</c:v>
                </c:pt>
                <c:pt idx="33806">
                  <c:v>0.90243902439024304</c:v>
                </c:pt>
                <c:pt idx="33807">
                  <c:v>0.92682926829268297</c:v>
                </c:pt>
                <c:pt idx="33808">
                  <c:v>0.95121951219512102</c:v>
                </c:pt>
                <c:pt idx="33809">
                  <c:v>0.97560975609756095</c:v>
                </c:pt>
                <c:pt idx="33810">
                  <c:v>0</c:v>
                </c:pt>
                <c:pt idx="33811">
                  <c:v>9.5238095238095195E-3</c:v>
                </c:pt>
                <c:pt idx="33812">
                  <c:v>1.9047619047619001E-2</c:v>
                </c:pt>
                <c:pt idx="33813">
                  <c:v>2.8571428571428501E-2</c:v>
                </c:pt>
                <c:pt idx="33814">
                  <c:v>3.8095238095238099E-2</c:v>
                </c:pt>
                <c:pt idx="33815">
                  <c:v>4.7619047619047603E-2</c:v>
                </c:pt>
                <c:pt idx="33816">
                  <c:v>5.7142857142857099E-2</c:v>
                </c:pt>
                <c:pt idx="33817">
                  <c:v>6.6666666666666596E-2</c:v>
                </c:pt>
                <c:pt idx="33818">
                  <c:v>7.6190476190476197E-2</c:v>
                </c:pt>
                <c:pt idx="33819">
                  <c:v>8.5714285714285701E-2</c:v>
                </c:pt>
                <c:pt idx="33820">
                  <c:v>9.5238095238095205E-2</c:v>
                </c:pt>
                <c:pt idx="33821">
                  <c:v>0.104761904761904</c:v>
                </c:pt>
                <c:pt idx="33822">
                  <c:v>0.114285714285714</c:v>
                </c:pt>
                <c:pt idx="33823">
                  <c:v>0.12380952380952299</c:v>
                </c:pt>
                <c:pt idx="33824">
                  <c:v>0.133333333333333</c:v>
                </c:pt>
                <c:pt idx="33825">
                  <c:v>0.14285714285714199</c:v>
                </c:pt>
                <c:pt idx="33826">
                  <c:v>0.15238095238095201</c:v>
                </c:pt>
                <c:pt idx="33827">
                  <c:v>0.161904761904761</c:v>
                </c:pt>
                <c:pt idx="33828">
                  <c:v>0.17142857142857101</c:v>
                </c:pt>
                <c:pt idx="33829">
                  <c:v>0.18095238095238</c:v>
                </c:pt>
                <c:pt idx="33830">
                  <c:v>0.19047619047618999</c:v>
                </c:pt>
                <c:pt idx="33831">
                  <c:v>0.2</c:v>
                </c:pt>
                <c:pt idx="33832">
                  <c:v>0.209523809523809</c:v>
                </c:pt>
                <c:pt idx="33833">
                  <c:v>0.21904761904761899</c:v>
                </c:pt>
                <c:pt idx="33834">
                  <c:v>0.22857142857142801</c:v>
                </c:pt>
                <c:pt idx="33835">
                  <c:v>0.238095238095238</c:v>
                </c:pt>
                <c:pt idx="33836">
                  <c:v>0.24761904761904699</c:v>
                </c:pt>
                <c:pt idx="33837">
                  <c:v>0.25714285714285701</c:v>
                </c:pt>
                <c:pt idx="33838">
                  <c:v>0.266666666666666</c:v>
                </c:pt>
                <c:pt idx="33839">
                  <c:v>0.27619047619047599</c:v>
                </c:pt>
                <c:pt idx="33840">
                  <c:v>0.28571428571428498</c:v>
                </c:pt>
                <c:pt idx="33841">
                  <c:v>0.29523809523809502</c:v>
                </c:pt>
                <c:pt idx="33842">
                  <c:v>0.30476190476190401</c:v>
                </c:pt>
                <c:pt idx="33843">
                  <c:v>0.314285714285714</c:v>
                </c:pt>
                <c:pt idx="33844">
                  <c:v>0.32380952380952299</c:v>
                </c:pt>
                <c:pt idx="33845">
                  <c:v>0.33333333333333298</c:v>
                </c:pt>
                <c:pt idx="33846">
                  <c:v>0.34285714285714203</c:v>
                </c:pt>
                <c:pt idx="33847">
                  <c:v>0.35238095238095202</c:v>
                </c:pt>
                <c:pt idx="33848">
                  <c:v>0.36190476190476101</c:v>
                </c:pt>
                <c:pt idx="33849">
                  <c:v>0.371428571428571</c:v>
                </c:pt>
                <c:pt idx="33850">
                  <c:v>0.38095238095237999</c:v>
                </c:pt>
                <c:pt idx="33851">
                  <c:v>0.39047619047618998</c:v>
                </c:pt>
                <c:pt idx="33852">
                  <c:v>0.4</c:v>
                </c:pt>
                <c:pt idx="33853">
                  <c:v>0.40952380952380901</c:v>
                </c:pt>
                <c:pt idx="33854">
                  <c:v>0.419047619047619</c:v>
                </c:pt>
                <c:pt idx="33855">
                  <c:v>0.42857142857142799</c:v>
                </c:pt>
                <c:pt idx="33856">
                  <c:v>0.43809523809523798</c:v>
                </c:pt>
                <c:pt idx="33857">
                  <c:v>0.44761904761904697</c:v>
                </c:pt>
                <c:pt idx="33858">
                  <c:v>0.45714285714285702</c:v>
                </c:pt>
                <c:pt idx="33859">
                  <c:v>0.46666666666666601</c:v>
                </c:pt>
                <c:pt idx="33860">
                  <c:v>0.476190476190476</c:v>
                </c:pt>
                <c:pt idx="33861">
                  <c:v>0.48571428571428499</c:v>
                </c:pt>
                <c:pt idx="33862">
                  <c:v>0.49523809523809498</c:v>
                </c:pt>
                <c:pt idx="33863">
                  <c:v>0.50476190476190397</c:v>
                </c:pt>
                <c:pt idx="33864">
                  <c:v>0.51428571428571401</c:v>
                </c:pt>
                <c:pt idx="33865">
                  <c:v>0.52380952380952295</c:v>
                </c:pt>
                <c:pt idx="33866">
                  <c:v>0.53333333333333299</c:v>
                </c:pt>
                <c:pt idx="33867">
                  <c:v>0.54285714285714204</c:v>
                </c:pt>
                <c:pt idx="33868">
                  <c:v>0.55238095238095197</c:v>
                </c:pt>
                <c:pt idx="33869">
                  <c:v>0.56190476190476102</c:v>
                </c:pt>
                <c:pt idx="33870">
                  <c:v>0.57142857142857095</c:v>
                </c:pt>
                <c:pt idx="33871">
                  <c:v>0.580952380952381</c:v>
                </c:pt>
                <c:pt idx="33872">
                  <c:v>0.59047619047619004</c:v>
                </c:pt>
                <c:pt idx="33873">
                  <c:v>0.6</c:v>
                </c:pt>
                <c:pt idx="33874">
                  <c:v>0.60952380952380902</c:v>
                </c:pt>
                <c:pt idx="33875">
                  <c:v>0.61904761904761896</c:v>
                </c:pt>
                <c:pt idx="33876">
                  <c:v>0.628571428571428</c:v>
                </c:pt>
                <c:pt idx="33877">
                  <c:v>0.63809523809523805</c:v>
                </c:pt>
                <c:pt idx="33878">
                  <c:v>0.64761904761904698</c:v>
                </c:pt>
                <c:pt idx="33879">
                  <c:v>0.65714285714285703</c:v>
                </c:pt>
                <c:pt idx="33880">
                  <c:v>0.66666666666666596</c:v>
                </c:pt>
                <c:pt idx="33881">
                  <c:v>0.67619047619047601</c:v>
                </c:pt>
                <c:pt idx="33882">
                  <c:v>0.68571428571428505</c:v>
                </c:pt>
                <c:pt idx="33883">
                  <c:v>0.69523809523809499</c:v>
                </c:pt>
                <c:pt idx="33884">
                  <c:v>0.70476190476190403</c:v>
                </c:pt>
                <c:pt idx="33885">
                  <c:v>0.71428571428571397</c:v>
                </c:pt>
                <c:pt idx="33886">
                  <c:v>0.72380952380952301</c:v>
                </c:pt>
                <c:pt idx="33887">
                  <c:v>0.73333333333333295</c:v>
                </c:pt>
                <c:pt idx="33888">
                  <c:v>0.74285714285714199</c:v>
                </c:pt>
                <c:pt idx="33889">
                  <c:v>0.75238095238095204</c:v>
                </c:pt>
                <c:pt idx="33890">
                  <c:v>0.76190476190476097</c:v>
                </c:pt>
                <c:pt idx="33891">
                  <c:v>0.77142857142857102</c:v>
                </c:pt>
                <c:pt idx="33892">
                  <c:v>0.78095238095238095</c:v>
                </c:pt>
                <c:pt idx="33893">
                  <c:v>0.79047619047619</c:v>
                </c:pt>
                <c:pt idx="33894">
                  <c:v>0.8</c:v>
                </c:pt>
                <c:pt idx="33895">
                  <c:v>0.80952380952380898</c:v>
                </c:pt>
                <c:pt idx="33896">
                  <c:v>0.81904761904761902</c:v>
                </c:pt>
                <c:pt idx="33897">
                  <c:v>0.82857142857142796</c:v>
                </c:pt>
                <c:pt idx="33898">
                  <c:v>0.838095238095238</c:v>
                </c:pt>
                <c:pt idx="33899">
                  <c:v>0.84761904761904705</c:v>
                </c:pt>
                <c:pt idx="33900">
                  <c:v>0.85714285714285698</c:v>
                </c:pt>
                <c:pt idx="33901">
                  <c:v>0.86666666666666603</c:v>
                </c:pt>
                <c:pt idx="33902">
                  <c:v>0.87619047619047596</c:v>
                </c:pt>
                <c:pt idx="33903">
                  <c:v>0.88571428571428501</c:v>
                </c:pt>
                <c:pt idx="33904">
                  <c:v>0.89523809523809506</c:v>
                </c:pt>
                <c:pt idx="33905">
                  <c:v>0.90476190476190399</c:v>
                </c:pt>
                <c:pt idx="33906">
                  <c:v>0.91428571428571404</c:v>
                </c:pt>
                <c:pt idx="33907">
                  <c:v>0.92380952380952297</c:v>
                </c:pt>
                <c:pt idx="33908">
                  <c:v>0.93333333333333302</c:v>
                </c:pt>
                <c:pt idx="33909">
                  <c:v>0.94285714285714195</c:v>
                </c:pt>
                <c:pt idx="33910">
                  <c:v>0.952380952380952</c:v>
                </c:pt>
                <c:pt idx="33911">
                  <c:v>0.96190476190476104</c:v>
                </c:pt>
                <c:pt idx="33912">
                  <c:v>0.97142857142857097</c:v>
                </c:pt>
                <c:pt idx="33913">
                  <c:v>0.98095238095238002</c:v>
                </c:pt>
                <c:pt idx="33914">
                  <c:v>0.99047619047618995</c:v>
                </c:pt>
                <c:pt idx="33915">
                  <c:v>0</c:v>
                </c:pt>
                <c:pt idx="33916">
                  <c:v>2.1739130434782601E-2</c:v>
                </c:pt>
                <c:pt idx="33917">
                  <c:v>4.3478260869565202E-2</c:v>
                </c:pt>
                <c:pt idx="33918">
                  <c:v>6.5217391304347797E-2</c:v>
                </c:pt>
                <c:pt idx="33919">
                  <c:v>8.6956521739130405E-2</c:v>
                </c:pt>
                <c:pt idx="33920">
                  <c:v>0.108695652173913</c:v>
                </c:pt>
                <c:pt idx="33921">
                  <c:v>0.13043478260869501</c:v>
                </c:pt>
                <c:pt idx="33922">
                  <c:v>0.15217391304347799</c:v>
                </c:pt>
                <c:pt idx="33923">
                  <c:v>0.17391304347826</c:v>
                </c:pt>
                <c:pt idx="33924">
                  <c:v>0.19565217391304299</c:v>
                </c:pt>
                <c:pt idx="33925">
                  <c:v>0.217391304347826</c:v>
                </c:pt>
                <c:pt idx="33926">
                  <c:v>0.23913043478260801</c:v>
                </c:pt>
                <c:pt idx="33927">
                  <c:v>0.26086956521739102</c:v>
                </c:pt>
                <c:pt idx="33928">
                  <c:v>0.282608695652173</c:v>
                </c:pt>
                <c:pt idx="33929">
                  <c:v>0.30434782608695599</c:v>
                </c:pt>
                <c:pt idx="33930">
                  <c:v>0.32608695652173902</c:v>
                </c:pt>
                <c:pt idx="33931">
                  <c:v>0.34782608695652101</c:v>
                </c:pt>
                <c:pt idx="33932">
                  <c:v>0.36956521739130399</c:v>
                </c:pt>
                <c:pt idx="33933">
                  <c:v>0.39130434782608697</c:v>
                </c:pt>
                <c:pt idx="33934">
                  <c:v>0.41304347826086901</c:v>
                </c:pt>
                <c:pt idx="33935">
                  <c:v>0.434782608695652</c:v>
                </c:pt>
                <c:pt idx="33936">
                  <c:v>0.45652173913043398</c:v>
                </c:pt>
                <c:pt idx="33937">
                  <c:v>0.47826086956521702</c:v>
                </c:pt>
                <c:pt idx="33938">
                  <c:v>0.5</c:v>
                </c:pt>
                <c:pt idx="33939">
                  <c:v>0.52173913043478204</c:v>
                </c:pt>
                <c:pt idx="33940">
                  <c:v>0.54347826086956497</c:v>
                </c:pt>
                <c:pt idx="33941">
                  <c:v>0.56521739130434701</c:v>
                </c:pt>
                <c:pt idx="33942">
                  <c:v>0.58695652173913004</c:v>
                </c:pt>
                <c:pt idx="33943">
                  <c:v>0.60869565217391297</c:v>
                </c:pt>
                <c:pt idx="33944">
                  <c:v>0.63043478260869501</c:v>
                </c:pt>
                <c:pt idx="33945">
                  <c:v>0.65217391304347805</c:v>
                </c:pt>
                <c:pt idx="33946">
                  <c:v>0.67391304347825998</c:v>
                </c:pt>
                <c:pt idx="33947">
                  <c:v>0.69565217391304301</c:v>
                </c:pt>
                <c:pt idx="33948">
                  <c:v>0.71739130434782605</c:v>
                </c:pt>
                <c:pt idx="33949">
                  <c:v>0.73913043478260798</c:v>
                </c:pt>
                <c:pt idx="33950">
                  <c:v>0.76086956521739102</c:v>
                </c:pt>
                <c:pt idx="33951">
                  <c:v>0.78260869565217395</c:v>
                </c:pt>
                <c:pt idx="33952">
                  <c:v>0.80434782608695599</c:v>
                </c:pt>
                <c:pt idx="33953">
                  <c:v>0.82608695652173902</c:v>
                </c:pt>
                <c:pt idx="33954">
                  <c:v>0.84782608695652095</c:v>
                </c:pt>
                <c:pt idx="33955">
                  <c:v>0.86956521739130399</c:v>
                </c:pt>
                <c:pt idx="33956">
                  <c:v>0.89130434782608603</c:v>
                </c:pt>
                <c:pt idx="33957">
                  <c:v>0.91304347826086896</c:v>
                </c:pt>
                <c:pt idx="33958">
                  <c:v>0.934782608695652</c:v>
                </c:pt>
                <c:pt idx="33959">
                  <c:v>0.95652173913043403</c:v>
                </c:pt>
                <c:pt idx="33960">
                  <c:v>0.97826086956521696</c:v>
                </c:pt>
                <c:pt idx="33961">
                  <c:v>0</c:v>
                </c:pt>
                <c:pt idx="33962">
                  <c:v>1.53846153846153E-2</c:v>
                </c:pt>
                <c:pt idx="33963">
                  <c:v>3.0769230769230702E-2</c:v>
                </c:pt>
                <c:pt idx="33964">
                  <c:v>4.6153846153846101E-2</c:v>
                </c:pt>
                <c:pt idx="33965">
                  <c:v>6.15384615384615E-2</c:v>
                </c:pt>
                <c:pt idx="33966">
                  <c:v>7.69230769230769E-2</c:v>
                </c:pt>
                <c:pt idx="33967">
                  <c:v>9.2307692307692299E-2</c:v>
                </c:pt>
                <c:pt idx="33968">
                  <c:v>0.107692307692307</c:v>
                </c:pt>
                <c:pt idx="33969">
                  <c:v>0.123076923076923</c:v>
                </c:pt>
                <c:pt idx="33970">
                  <c:v>0.138461538461538</c:v>
                </c:pt>
                <c:pt idx="33971">
                  <c:v>0.15384615384615299</c:v>
                </c:pt>
                <c:pt idx="33972">
                  <c:v>0.16923076923076899</c:v>
                </c:pt>
                <c:pt idx="33973">
                  <c:v>0.18461538461538399</c:v>
                </c:pt>
                <c:pt idx="33974">
                  <c:v>0.2</c:v>
                </c:pt>
                <c:pt idx="33975">
                  <c:v>0.21538461538461501</c:v>
                </c:pt>
                <c:pt idx="33976">
                  <c:v>0.23076923076923</c:v>
                </c:pt>
                <c:pt idx="33977">
                  <c:v>0.246153846153846</c:v>
                </c:pt>
                <c:pt idx="33978">
                  <c:v>0.261538461538461</c:v>
                </c:pt>
                <c:pt idx="33979">
                  <c:v>0.27692307692307599</c:v>
                </c:pt>
                <c:pt idx="33980">
                  <c:v>0.29230769230769199</c:v>
                </c:pt>
                <c:pt idx="33981">
                  <c:v>0.30769230769230699</c:v>
                </c:pt>
                <c:pt idx="33982">
                  <c:v>0.32307692307692298</c:v>
                </c:pt>
                <c:pt idx="33983">
                  <c:v>0.33846153846153798</c:v>
                </c:pt>
                <c:pt idx="33984">
                  <c:v>0.35384615384615298</c:v>
                </c:pt>
                <c:pt idx="33985">
                  <c:v>0.36923076923076897</c:v>
                </c:pt>
                <c:pt idx="33986">
                  <c:v>0.38461538461538403</c:v>
                </c:pt>
                <c:pt idx="33987">
                  <c:v>0.4</c:v>
                </c:pt>
                <c:pt idx="33988">
                  <c:v>0.41538461538461502</c:v>
                </c:pt>
                <c:pt idx="33989">
                  <c:v>0.43076923076923002</c:v>
                </c:pt>
                <c:pt idx="33990">
                  <c:v>0.44615384615384601</c:v>
                </c:pt>
                <c:pt idx="33991">
                  <c:v>0.46153846153846101</c:v>
                </c:pt>
                <c:pt idx="33992">
                  <c:v>0.47692307692307601</c:v>
                </c:pt>
                <c:pt idx="33993">
                  <c:v>0.492307692307692</c:v>
                </c:pt>
                <c:pt idx="33994">
                  <c:v>0.507692307692307</c:v>
                </c:pt>
                <c:pt idx="33995">
                  <c:v>0.52307692307692299</c:v>
                </c:pt>
                <c:pt idx="33996">
                  <c:v>0.53846153846153799</c:v>
                </c:pt>
                <c:pt idx="33997">
                  <c:v>0.55384615384615299</c:v>
                </c:pt>
                <c:pt idx="33998">
                  <c:v>0.56923076923076898</c:v>
                </c:pt>
                <c:pt idx="33999">
                  <c:v>0.58461538461538398</c:v>
                </c:pt>
                <c:pt idx="34000">
                  <c:v>0.6</c:v>
                </c:pt>
                <c:pt idx="34001">
                  <c:v>0.61538461538461497</c:v>
                </c:pt>
                <c:pt idx="34002">
                  <c:v>0.63076923076922997</c:v>
                </c:pt>
                <c:pt idx="34003">
                  <c:v>0.64615384615384597</c:v>
                </c:pt>
                <c:pt idx="34004">
                  <c:v>0.66153846153846096</c:v>
                </c:pt>
                <c:pt idx="34005">
                  <c:v>0.67692307692307696</c:v>
                </c:pt>
                <c:pt idx="34006">
                  <c:v>0.69230769230769196</c:v>
                </c:pt>
                <c:pt idx="34007">
                  <c:v>0.70769230769230695</c:v>
                </c:pt>
                <c:pt idx="34008">
                  <c:v>0.72307692307692295</c:v>
                </c:pt>
                <c:pt idx="34009">
                  <c:v>0.73846153846153795</c:v>
                </c:pt>
                <c:pt idx="34010">
                  <c:v>0.75384615384615306</c:v>
                </c:pt>
                <c:pt idx="34011">
                  <c:v>0.76923076923076905</c:v>
                </c:pt>
                <c:pt idx="34012">
                  <c:v>0.78461538461538405</c:v>
                </c:pt>
                <c:pt idx="34013">
                  <c:v>0.8</c:v>
                </c:pt>
                <c:pt idx="34014">
                  <c:v>0.81538461538461504</c:v>
                </c:pt>
                <c:pt idx="34015">
                  <c:v>0.83076923076923004</c:v>
                </c:pt>
                <c:pt idx="34016">
                  <c:v>0.84615384615384603</c:v>
                </c:pt>
                <c:pt idx="34017">
                  <c:v>0.86153846153846103</c:v>
                </c:pt>
                <c:pt idx="34018">
                  <c:v>0.87692307692307603</c:v>
                </c:pt>
                <c:pt idx="34019">
                  <c:v>0.89230769230769202</c:v>
                </c:pt>
                <c:pt idx="34020">
                  <c:v>0.90769230769230702</c:v>
                </c:pt>
                <c:pt idx="34021">
                  <c:v>0.92307692307692302</c:v>
                </c:pt>
                <c:pt idx="34022">
                  <c:v>0.93846153846153801</c:v>
                </c:pt>
                <c:pt idx="34023">
                  <c:v>0.95384615384615301</c:v>
                </c:pt>
                <c:pt idx="34024">
                  <c:v>0.96923076923076901</c:v>
                </c:pt>
                <c:pt idx="34025">
                  <c:v>0.984615384615384</c:v>
                </c:pt>
                <c:pt idx="34026">
                  <c:v>0</c:v>
                </c:pt>
                <c:pt idx="34027">
                  <c:v>3.2258064516128997E-2</c:v>
                </c:pt>
                <c:pt idx="34028">
                  <c:v>6.4516129032257993E-2</c:v>
                </c:pt>
                <c:pt idx="34029">
                  <c:v>9.6774193548387094E-2</c:v>
                </c:pt>
                <c:pt idx="34030">
                  <c:v>0.12903225806451599</c:v>
                </c:pt>
                <c:pt idx="34031">
                  <c:v>0.16129032258064499</c:v>
                </c:pt>
                <c:pt idx="34032">
                  <c:v>0.19354838709677399</c:v>
                </c:pt>
                <c:pt idx="34033">
                  <c:v>0.225806451612903</c:v>
                </c:pt>
                <c:pt idx="34034">
                  <c:v>0.25806451612903197</c:v>
                </c:pt>
                <c:pt idx="34035">
                  <c:v>0.29032258064516098</c:v>
                </c:pt>
                <c:pt idx="34036">
                  <c:v>0.32258064516128998</c:v>
                </c:pt>
                <c:pt idx="34037">
                  <c:v>0.35483870967741898</c:v>
                </c:pt>
                <c:pt idx="34038">
                  <c:v>0.38709677419354799</c:v>
                </c:pt>
                <c:pt idx="34039">
                  <c:v>0.41935483870967699</c:v>
                </c:pt>
                <c:pt idx="34040">
                  <c:v>0.45161290322580599</c:v>
                </c:pt>
                <c:pt idx="34041">
                  <c:v>0.483870967741935</c:v>
                </c:pt>
                <c:pt idx="34042">
                  <c:v>0.51612903225806395</c:v>
                </c:pt>
                <c:pt idx="34043">
                  <c:v>0.54838709677419295</c:v>
                </c:pt>
                <c:pt idx="34044">
                  <c:v>0.58064516129032195</c:v>
                </c:pt>
                <c:pt idx="34045">
                  <c:v>0.61290322580645096</c:v>
                </c:pt>
                <c:pt idx="34046">
                  <c:v>0.64516129032257996</c:v>
                </c:pt>
                <c:pt idx="34047">
                  <c:v>0.67741935483870896</c:v>
                </c:pt>
                <c:pt idx="34048">
                  <c:v>0.70967741935483797</c:v>
                </c:pt>
                <c:pt idx="34049">
                  <c:v>0.74193548387096697</c:v>
                </c:pt>
                <c:pt idx="34050">
                  <c:v>0.77419354838709598</c:v>
                </c:pt>
                <c:pt idx="34051">
                  <c:v>0.80645161290322498</c:v>
                </c:pt>
                <c:pt idx="34052">
                  <c:v>0.83870967741935398</c:v>
                </c:pt>
                <c:pt idx="34053">
                  <c:v>0.87096774193548299</c:v>
                </c:pt>
                <c:pt idx="34054">
                  <c:v>0.90322580645161199</c:v>
                </c:pt>
                <c:pt idx="34055">
                  <c:v>0.93548387096774099</c:v>
                </c:pt>
                <c:pt idx="34056">
                  <c:v>0.967741935483871</c:v>
                </c:pt>
                <c:pt idx="34057">
                  <c:v>0</c:v>
                </c:pt>
                <c:pt idx="34058">
                  <c:v>1.7857142857142801E-2</c:v>
                </c:pt>
                <c:pt idx="34059">
                  <c:v>3.5714285714285698E-2</c:v>
                </c:pt>
                <c:pt idx="34060">
                  <c:v>5.3571428571428499E-2</c:v>
                </c:pt>
                <c:pt idx="34061">
                  <c:v>7.1428571428571397E-2</c:v>
                </c:pt>
                <c:pt idx="34062">
                  <c:v>8.9285714285714204E-2</c:v>
                </c:pt>
                <c:pt idx="34063">
                  <c:v>0.107142857142857</c:v>
                </c:pt>
                <c:pt idx="34064">
                  <c:v>0.125</c:v>
                </c:pt>
                <c:pt idx="34065">
                  <c:v>0.14285714285714199</c:v>
                </c:pt>
                <c:pt idx="34066">
                  <c:v>0.160714285714285</c:v>
                </c:pt>
                <c:pt idx="34067">
                  <c:v>0.17857142857142799</c:v>
                </c:pt>
                <c:pt idx="34068">
                  <c:v>0.19642857142857101</c:v>
                </c:pt>
                <c:pt idx="34069">
                  <c:v>0.214285714285714</c:v>
                </c:pt>
                <c:pt idx="34070">
                  <c:v>0.23214285714285701</c:v>
                </c:pt>
                <c:pt idx="34071">
                  <c:v>0.25</c:v>
                </c:pt>
                <c:pt idx="34072">
                  <c:v>0.26785714285714202</c:v>
                </c:pt>
                <c:pt idx="34073">
                  <c:v>0.28571428571428498</c:v>
                </c:pt>
                <c:pt idx="34074">
                  <c:v>0.30357142857142799</c:v>
                </c:pt>
                <c:pt idx="34075">
                  <c:v>0.32142857142857101</c:v>
                </c:pt>
                <c:pt idx="34076">
                  <c:v>0.33928571428571402</c:v>
                </c:pt>
                <c:pt idx="34077">
                  <c:v>0.35714285714285698</c:v>
                </c:pt>
                <c:pt idx="34078">
                  <c:v>0.375</c:v>
                </c:pt>
                <c:pt idx="34079">
                  <c:v>0.39285714285714202</c:v>
                </c:pt>
                <c:pt idx="34080">
                  <c:v>0.41071428571428498</c:v>
                </c:pt>
                <c:pt idx="34081">
                  <c:v>0.42857142857142799</c:v>
                </c:pt>
                <c:pt idx="34082">
                  <c:v>0.44642857142857101</c:v>
                </c:pt>
                <c:pt idx="34083">
                  <c:v>0.46428571428571402</c:v>
                </c:pt>
                <c:pt idx="34084">
                  <c:v>0.48214285714285698</c:v>
                </c:pt>
                <c:pt idx="34085">
                  <c:v>0.5</c:v>
                </c:pt>
                <c:pt idx="34086">
                  <c:v>0.51785714285714202</c:v>
                </c:pt>
                <c:pt idx="34087">
                  <c:v>0.53571428571428503</c:v>
                </c:pt>
                <c:pt idx="34088">
                  <c:v>0.55357142857142805</c:v>
                </c:pt>
                <c:pt idx="34089">
                  <c:v>0.57142857142857095</c:v>
                </c:pt>
                <c:pt idx="34090">
                  <c:v>0.58928571428571397</c:v>
                </c:pt>
                <c:pt idx="34091">
                  <c:v>0.60714285714285698</c:v>
                </c:pt>
                <c:pt idx="34092">
                  <c:v>0.625</c:v>
                </c:pt>
                <c:pt idx="34093">
                  <c:v>0.64285714285714202</c:v>
                </c:pt>
                <c:pt idx="34094">
                  <c:v>0.66071428571428503</c:v>
                </c:pt>
                <c:pt idx="34095">
                  <c:v>0.67857142857142805</c:v>
                </c:pt>
                <c:pt idx="34096">
                  <c:v>0.69642857142857095</c:v>
                </c:pt>
                <c:pt idx="34097">
                  <c:v>0.71428571428571397</c:v>
                </c:pt>
                <c:pt idx="34098">
                  <c:v>0.73214285714285698</c:v>
                </c:pt>
                <c:pt idx="34099">
                  <c:v>0.75</c:v>
                </c:pt>
                <c:pt idx="34100">
                  <c:v>0.76785714285714202</c:v>
                </c:pt>
                <c:pt idx="34101">
                  <c:v>0.78571428571428503</c:v>
                </c:pt>
                <c:pt idx="34102">
                  <c:v>0.80357142857142805</c:v>
                </c:pt>
                <c:pt idx="34103">
                  <c:v>0.82142857142857095</c:v>
                </c:pt>
                <c:pt idx="34104">
                  <c:v>0.83928571428571397</c:v>
                </c:pt>
                <c:pt idx="34105">
                  <c:v>0.85714285714285698</c:v>
                </c:pt>
                <c:pt idx="34106">
                  <c:v>0.875</c:v>
                </c:pt>
                <c:pt idx="34107">
                  <c:v>0.89285714285714202</c:v>
                </c:pt>
                <c:pt idx="34108">
                  <c:v>0.91071428571428503</c:v>
                </c:pt>
                <c:pt idx="34109">
                  <c:v>0.92857142857142805</c:v>
                </c:pt>
                <c:pt idx="34110">
                  <c:v>0.94642857142857095</c:v>
                </c:pt>
                <c:pt idx="34111">
                  <c:v>0.96428571428571397</c:v>
                </c:pt>
                <c:pt idx="34112">
                  <c:v>0.98214285714285698</c:v>
                </c:pt>
                <c:pt idx="34113">
                  <c:v>0</c:v>
                </c:pt>
                <c:pt idx="34114">
                  <c:v>8.7719298245613996E-3</c:v>
                </c:pt>
                <c:pt idx="34115">
                  <c:v>1.7543859649122799E-2</c:v>
                </c:pt>
                <c:pt idx="34116">
                  <c:v>2.6315789473684199E-2</c:v>
                </c:pt>
                <c:pt idx="34117">
                  <c:v>3.5087719298245598E-2</c:v>
                </c:pt>
                <c:pt idx="34118">
                  <c:v>4.3859649122807001E-2</c:v>
                </c:pt>
                <c:pt idx="34119">
                  <c:v>5.2631578947368397E-2</c:v>
                </c:pt>
                <c:pt idx="34120">
                  <c:v>6.14035087719298E-2</c:v>
                </c:pt>
                <c:pt idx="34121">
                  <c:v>7.0175438596491196E-2</c:v>
                </c:pt>
                <c:pt idx="34122">
                  <c:v>7.8947368421052599E-2</c:v>
                </c:pt>
                <c:pt idx="34123">
                  <c:v>8.7719298245614002E-2</c:v>
                </c:pt>
                <c:pt idx="34124">
                  <c:v>9.6491228070175405E-2</c:v>
                </c:pt>
                <c:pt idx="34125">
                  <c:v>0.105263157894736</c:v>
                </c:pt>
                <c:pt idx="34126">
                  <c:v>0.114035087719298</c:v>
                </c:pt>
                <c:pt idx="34127">
                  <c:v>0.122807017543859</c:v>
                </c:pt>
                <c:pt idx="34128">
                  <c:v>0.13157894736842099</c:v>
                </c:pt>
                <c:pt idx="34129">
                  <c:v>0.140350877192982</c:v>
                </c:pt>
                <c:pt idx="34130">
                  <c:v>0.14912280701754299</c:v>
                </c:pt>
                <c:pt idx="34131">
                  <c:v>0.157894736842105</c:v>
                </c:pt>
                <c:pt idx="34132">
                  <c:v>0.16666666666666599</c:v>
                </c:pt>
                <c:pt idx="34133">
                  <c:v>0.175438596491228</c:v>
                </c:pt>
                <c:pt idx="34134">
                  <c:v>0.18421052631578899</c:v>
                </c:pt>
                <c:pt idx="34135">
                  <c:v>0.19298245614035001</c:v>
                </c:pt>
                <c:pt idx="34136">
                  <c:v>0.20175438596491199</c:v>
                </c:pt>
                <c:pt idx="34137">
                  <c:v>0.21052631578947301</c:v>
                </c:pt>
                <c:pt idx="34138">
                  <c:v>0.21929824561403499</c:v>
                </c:pt>
                <c:pt idx="34139">
                  <c:v>0.22807017543859601</c:v>
                </c:pt>
                <c:pt idx="34140">
                  <c:v>0.23684210526315699</c:v>
                </c:pt>
                <c:pt idx="34141">
                  <c:v>0.24561403508771901</c:v>
                </c:pt>
                <c:pt idx="34142">
                  <c:v>0.25438596491227999</c:v>
                </c:pt>
                <c:pt idx="34143">
                  <c:v>0.26315789473684198</c:v>
                </c:pt>
                <c:pt idx="34144">
                  <c:v>0.27192982456140302</c:v>
                </c:pt>
                <c:pt idx="34145">
                  <c:v>0.28070175438596401</c:v>
                </c:pt>
                <c:pt idx="34146">
                  <c:v>0.28947368421052599</c:v>
                </c:pt>
                <c:pt idx="34147">
                  <c:v>0.29824561403508698</c:v>
                </c:pt>
                <c:pt idx="34148">
                  <c:v>0.30701754385964902</c:v>
                </c:pt>
                <c:pt idx="34149">
                  <c:v>0.31578947368421001</c:v>
                </c:pt>
                <c:pt idx="34150">
                  <c:v>0.324561403508771</c:v>
                </c:pt>
                <c:pt idx="34151">
                  <c:v>0.33333333333333298</c:v>
                </c:pt>
                <c:pt idx="34152">
                  <c:v>0.34210526315789402</c:v>
                </c:pt>
                <c:pt idx="34153">
                  <c:v>0.35087719298245601</c:v>
                </c:pt>
                <c:pt idx="34154">
                  <c:v>0.359649122807017</c:v>
                </c:pt>
                <c:pt idx="34155">
                  <c:v>0.36842105263157798</c:v>
                </c:pt>
                <c:pt idx="34156">
                  <c:v>0.37719298245614002</c:v>
                </c:pt>
                <c:pt idx="34157">
                  <c:v>0.38596491228070101</c:v>
                </c:pt>
                <c:pt idx="34158">
                  <c:v>0.394736842105263</c:v>
                </c:pt>
                <c:pt idx="34159">
                  <c:v>0.40350877192982398</c:v>
                </c:pt>
                <c:pt idx="34160">
                  <c:v>0.41228070175438503</c:v>
                </c:pt>
                <c:pt idx="34161">
                  <c:v>0.42105263157894701</c:v>
                </c:pt>
                <c:pt idx="34162">
                  <c:v>0.429824561403508</c:v>
                </c:pt>
                <c:pt idx="34163">
                  <c:v>0.43859649122806998</c:v>
                </c:pt>
                <c:pt idx="34164">
                  <c:v>0.44736842105263103</c:v>
                </c:pt>
                <c:pt idx="34165">
                  <c:v>0.45614035087719201</c:v>
                </c:pt>
                <c:pt idx="34166">
                  <c:v>0.464912280701754</c:v>
                </c:pt>
                <c:pt idx="34167">
                  <c:v>0.47368421052631499</c:v>
                </c:pt>
                <c:pt idx="34168">
                  <c:v>0.48245614035087703</c:v>
                </c:pt>
                <c:pt idx="34169">
                  <c:v>0.49122807017543801</c:v>
                </c:pt>
                <c:pt idx="34170">
                  <c:v>0.5</c:v>
                </c:pt>
                <c:pt idx="34171">
                  <c:v>0.50877192982456099</c:v>
                </c:pt>
                <c:pt idx="34172">
                  <c:v>0.51754385964912197</c:v>
                </c:pt>
                <c:pt idx="34173">
                  <c:v>0.52631578947368396</c:v>
                </c:pt>
                <c:pt idx="34174">
                  <c:v>0.53508771929824495</c:v>
                </c:pt>
                <c:pt idx="34175">
                  <c:v>0.54385964912280704</c:v>
                </c:pt>
                <c:pt idx="34176">
                  <c:v>0.55263157894736803</c:v>
                </c:pt>
                <c:pt idx="34177">
                  <c:v>0.56140350877192902</c:v>
                </c:pt>
                <c:pt idx="34178">
                  <c:v>0.570175438596491</c:v>
                </c:pt>
                <c:pt idx="34179">
                  <c:v>0.57894736842105199</c:v>
                </c:pt>
                <c:pt idx="34180">
                  <c:v>0.58771929824561397</c:v>
                </c:pt>
                <c:pt idx="34181">
                  <c:v>0.59649122807017496</c:v>
                </c:pt>
                <c:pt idx="34182">
                  <c:v>0.60526315789473595</c:v>
                </c:pt>
                <c:pt idx="34183">
                  <c:v>0.61403508771929804</c:v>
                </c:pt>
                <c:pt idx="34184">
                  <c:v>0.62280701754385903</c:v>
                </c:pt>
                <c:pt idx="34185">
                  <c:v>0.63157894736842102</c:v>
                </c:pt>
                <c:pt idx="34186">
                  <c:v>0.640350877192982</c:v>
                </c:pt>
                <c:pt idx="34187">
                  <c:v>0.64912280701754299</c:v>
                </c:pt>
                <c:pt idx="34188">
                  <c:v>0.65789473684210498</c:v>
                </c:pt>
                <c:pt idx="34189">
                  <c:v>0.66666666666666596</c:v>
                </c:pt>
                <c:pt idx="34190">
                  <c:v>0.67543859649122795</c:v>
                </c:pt>
                <c:pt idx="34191">
                  <c:v>0.68421052631578905</c:v>
                </c:pt>
                <c:pt idx="34192">
                  <c:v>0.69298245614035003</c:v>
                </c:pt>
                <c:pt idx="34193">
                  <c:v>0.70175438596491202</c:v>
                </c:pt>
                <c:pt idx="34194">
                  <c:v>0.71052631578947301</c:v>
                </c:pt>
                <c:pt idx="34195">
                  <c:v>0.71929824561403499</c:v>
                </c:pt>
                <c:pt idx="34196">
                  <c:v>0.72807017543859598</c:v>
                </c:pt>
                <c:pt idx="34197">
                  <c:v>0.73684210526315697</c:v>
                </c:pt>
                <c:pt idx="34198">
                  <c:v>0.74561403508771895</c:v>
                </c:pt>
                <c:pt idx="34199">
                  <c:v>0.75438596491228005</c:v>
                </c:pt>
                <c:pt idx="34200">
                  <c:v>0.76315789473684204</c:v>
                </c:pt>
                <c:pt idx="34201">
                  <c:v>0.77192982456140302</c:v>
                </c:pt>
                <c:pt idx="34202">
                  <c:v>0.78070175438596401</c:v>
                </c:pt>
                <c:pt idx="34203">
                  <c:v>0.78947368421052599</c:v>
                </c:pt>
                <c:pt idx="34204">
                  <c:v>0.79824561403508698</c:v>
                </c:pt>
                <c:pt idx="34205">
                  <c:v>0.80701754385964897</c:v>
                </c:pt>
                <c:pt idx="34206">
                  <c:v>0.81578947368420995</c:v>
                </c:pt>
                <c:pt idx="34207">
                  <c:v>0.82456140350877105</c:v>
                </c:pt>
                <c:pt idx="34208">
                  <c:v>0.83333333333333304</c:v>
                </c:pt>
                <c:pt idx="34209">
                  <c:v>0.84210526315789402</c:v>
                </c:pt>
                <c:pt idx="34210">
                  <c:v>0.85087719298245601</c:v>
                </c:pt>
                <c:pt idx="34211">
                  <c:v>0.859649122807017</c:v>
                </c:pt>
                <c:pt idx="34212">
                  <c:v>0.86842105263157898</c:v>
                </c:pt>
                <c:pt idx="34213">
                  <c:v>0.87719298245613997</c:v>
                </c:pt>
                <c:pt idx="34214">
                  <c:v>0.88596491228070096</c:v>
                </c:pt>
                <c:pt idx="34215">
                  <c:v>0.89473684210526305</c:v>
                </c:pt>
                <c:pt idx="34216">
                  <c:v>0.90350877192982404</c:v>
                </c:pt>
                <c:pt idx="34217">
                  <c:v>0.91228070175438503</c:v>
                </c:pt>
                <c:pt idx="34218">
                  <c:v>0.92105263157894701</c:v>
                </c:pt>
                <c:pt idx="34219">
                  <c:v>0.929824561403508</c:v>
                </c:pt>
                <c:pt idx="34220">
                  <c:v>0.93859649122806998</c:v>
                </c:pt>
                <c:pt idx="34221">
                  <c:v>0.94736842105263097</c:v>
                </c:pt>
                <c:pt idx="34222">
                  <c:v>0.95614035087719296</c:v>
                </c:pt>
                <c:pt idx="34223">
                  <c:v>0.96491228070175405</c:v>
                </c:pt>
                <c:pt idx="34224">
                  <c:v>0.97368421052631504</c:v>
                </c:pt>
                <c:pt idx="34225">
                  <c:v>0.98245614035087703</c:v>
                </c:pt>
                <c:pt idx="34226">
                  <c:v>0.99122807017543801</c:v>
                </c:pt>
                <c:pt idx="34227">
                  <c:v>0</c:v>
                </c:pt>
                <c:pt idx="34228">
                  <c:v>4.1666666666666602E-2</c:v>
                </c:pt>
                <c:pt idx="34229">
                  <c:v>8.3333333333333301E-2</c:v>
                </c:pt>
                <c:pt idx="34230">
                  <c:v>0.125</c:v>
                </c:pt>
                <c:pt idx="34231">
                  <c:v>0.16666666666666599</c:v>
                </c:pt>
                <c:pt idx="34232">
                  <c:v>0.20833333333333301</c:v>
                </c:pt>
                <c:pt idx="34233">
                  <c:v>0.25</c:v>
                </c:pt>
                <c:pt idx="34234">
                  <c:v>0.29166666666666602</c:v>
                </c:pt>
                <c:pt idx="34235">
                  <c:v>0.33333333333333298</c:v>
                </c:pt>
                <c:pt idx="34236">
                  <c:v>0.375</c:v>
                </c:pt>
                <c:pt idx="34237">
                  <c:v>0.41666666666666602</c:v>
                </c:pt>
                <c:pt idx="34238">
                  <c:v>0.45833333333333298</c:v>
                </c:pt>
                <c:pt idx="34239">
                  <c:v>0.5</c:v>
                </c:pt>
                <c:pt idx="34240">
                  <c:v>0.54166666666666596</c:v>
                </c:pt>
                <c:pt idx="34241">
                  <c:v>0.58333333333333304</c:v>
                </c:pt>
                <c:pt idx="34242">
                  <c:v>0.625</c:v>
                </c:pt>
                <c:pt idx="34243">
                  <c:v>0.66666666666666596</c:v>
                </c:pt>
                <c:pt idx="34244">
                  <c:v>0.70833333333333304</c:v>
                </c:pt>
                <c:pt idx="34245">
                  <c:v>0.75</c:v>
                </c:pt>
                <c:pt idx="34246">
                  <c:v>0.79166666666666596</c:v>
                </c:pt>
                <c:pt idx="34247">
                  <c:v>0.83333333333333304</c:v>
                </c:pt>
                <c:pt idx="34248">
                  <c:v>0.875</c:v>
                </c:pt>
                <c:pt idx="34249">
                  <c:v>0.91666666666666596</c:v>
                </c:pt>
                <c:pt idx="34250">
                  <c:v>0.95833333333333304</c:v>
                </c:pt>
                <c:pt idx="34251">
                  <c:v>0</c:v>
                </c:pt>
                <c:pt idx="34252">
                  <c:v>1.7857142857142801E-2</c:v>
                </c:pt>
                <c:pt idx="34253">
                  <c:v>3.5714285714285698E-2</c:v>
                </c:pt>
                <c:pt idx="34254">
                  <c:v>5.3571428571428499E-2</c:v>
                </c:pt>
                <c:pt idx="34255">
                  <c:v>7.1428571428571397E-2</c:v>
                </c:pt>
                <c:pt idx="34256">
                  <c:v>8.9285714285714204E-2</c:v>
                </c:pt>
                <c:pt idx="34257">
                  <c:v>0.107142857142857</c:v>
                </c:pt>
                <c:pt idx="34258">
                  <c:v>0.125</c:v>
                </c:pt>
                <c:pt idx="34259">
                  <c:v>0.14285714285714199</c:v>
                </c:pt>
                <c:pt idx="34260">
                  <c:v>0.160714285714285</c:v>
                </c:pt>
                <c:pt idx="34261">
                  <c:v>0.17857142857142799</c:v>
                </c:pt>
                <c:pt idx="34262">
                  <c:v>0.19642857142857101</c:v>
                </c:pt>
                <c:pt idx="34263">
                  <c:v>0.214285714285714</c:v>
                </c:pt>
                <c:pt idx="34264">
                  <c:v>0.23214285714285701</c:v>
                </c:pt>
                <c:pt idx="34265">
                  <c:v>0.25</c:v>
                </c:pt>
                <c:pt idx="34266">
                  <c:v>0.26785714285714202</c:v>
                </c:pt>
                <c:pt idx="34267">
                  <c:v>0.28571428571428498</c:v>
                </c:pt>
                <c:pt idx="34268">
                  <c:v>0.30357142857142799</c:v>
                </c:pt>
                <c:pt idx="34269">
                  <c:v>0.32142857142857101</c:v>
                </c:pt>
                <c:pt idx="34270">
                  <c:v>0.33928571428571402</c:v>
                </c:pt>
                <c:pt idx="34271">
                  <c:v>0.35714285714285698</c:v>
                </c:pt>
                <c:pt idx="34272">
                  <c:v>0.375</c:v>
                </c:pt>
                <c:pt idx="34273">
                  <c:v>0.39285714285714202</c:v>
                </c:pt>
                <c:pt idx="34274">
                  <c:v>0.41071428571428498</c:v>
                </c:pt>
                <c:pt idx="34275">
                  <c:v>0.42857142857142799</c:v>
                </c:pt>
                <c:pt idx="34276">
                  <c:v>0.44642857142857101</c:v>
                </c:pt>
                <c:pt idx="34277">
                  <c:v>0.46428571428571402</c:v>
                </c:pt>
                <c:pt idx="34278">
                  <c:v>0.48214285714285698</c:v>
                </c:pt>
                <c:pt idx="34279">
                  <c:v>0.5</c:v>
                </c:pt>
                <c:pt idx="34280">
                  <c:v>0.51785714285714202</c:v>
                </c:pt>
                <c:pt idx="34281">
                  <c:v>0.53571428571428503</c:v>
                </c:pt>
                <c:pt idx="34282">
                  <c:v>0.55357142857142805</c:v>
                </c:pt>
                <c:pt idx="34283">
                  <c:v>0.57142857142857095</c:v>
                </c:pt>
                <c:pt idx="34284">
                  <c:v>0.58928571428571397</c:v>
                </c:pt>
                <c:pt idx="34285">
                  <c:v>0.60714285714285698</c:v>
                </c:pt>
                <c:pt idx="34286">
                  <c:v>0.625</c:v>
                </c:pt>
                <c:pt idx="34287">
                  <c:v>0.64285714285714202</c:v>
                </c:pt>
                <c:pt idx="34288">
                  <c:v>0.66071428571428503</c:v>
                </c:pt>
                <c:pt idx="34289">
                  <c:v>0.67857142857142805</c:v>
                </c:pt>
                <c:pt idx="34290">
                  <c:v>0.69642857142857095</c:v>
                </c:pt>
                <c:pt idx="34291">
                  <c:v>0.71428571428571397</c:v>
                </c:pt>
                <c:pt idx="34292">
                  <c:v>0.73214285714285698</c:v>
                </c:pt>
                <c:pt idx="34293">
                  <c:v>0.75</c:v>
                </c:pt>
                <c:pt idx="34294">
                  <c:v>0.76785714285714202</c:v>
                </c:pt>
                <c:pt idx="34295">
                  <c:v>0.78571428571428503</c:v>
                </c:pt>
                <c:pt idx="34296">
                  <c:v>0.80357142857142805</c:v>
                </c:pt>
                <c:pt idx="34297">
                  <c:v>0.82142857142857095</c:v>
                </c:pt>
                <c:pt idx="34298">
                  <c:v>0.83928571428571397</c:v>
                </c:pt>
                <c:pt idx="34299">
                  <c:v>0.85714285714285698</c:v>
                </c:pt>
                <c:pt idx="34300">
                  <c:v>0.875</c:v>
                </c:pt>
                <c:pt idx="34301">
                  <c:v>0.89285714285714202</c:v>
                </c:pt>
                <c:pt idx="34302">
                  <c:v>0.91071428571428503</c:v>
                </c:pt>
                <c:pt idx="34303">
                  <c:v>0.92857142857142805</c:v>
                </c:pt>
                <c:pt idx="34304">
                  <c:v>0.94642857142857095</c:v>
                </c:pt>
                <c:pt idx="34305">
                  <c:v>0.96428571428571397</c:v>
                </c:pt>
                <c:pt idx="34306">
                  <c:v>0.98214285714285698</c:v>
                </c:pt>
                <c:pt idx="34307">
                  <c:v>0</c:v>
                </c:pt>
                <c:pt idx="34308">
                  <c:v>2.3255813953488299E-2</c:v>
                </c:pt>
                <c:pt idx="34309">
                  <c:v>4.6511627906976702E-2</c:v>
                </c:pt>
                <c:pt idx="34310">
                  <c:v>6.9767441860465101E-2</c:v>
                </c:pt>
                <c:pt idx="34311">
                  <c:v>9.3023255813953404E-2</c:v>
                </c:pt>
                <c:pt idx="34312">
                  <c:v>0.116279069767441</c:v>
                </c:pt>
                <c:pt idx="34313">
                  <c:v>0.13953488372093001</c:v>
                </c:pt>
                <c:pt idx="34314">
                  <c:v>0.16279069767441801</c:v>
                </c:pt>
                <c:pt idx="34315">
                  <c:v>0.186046511627906</c:v>
                </c:pt>
                <c:pt idx="34316">
                  <c:v>0.209302325581395</c:v>
                </c:pt>
                <c:pt idx="34317">
                  <c:v>0.232558139534883</c:v>
                </c:pt>
                <c:pt idx="34318">
                  <c:v>0.25581395348837199</c:v>
                </c:pt>
                <c:pt idx="34319">
                  <c:v>0.27906976744186002</c:v>
                </c:pt>
                <c:pt idx="34320">
                  <c:v>0.30232558139534799</c:v>
                </c:pt>
                <c:pt idx="34321">
                  <c:v>0.32558139534883701</c:v>
                </c:pt>
                <c:pt idx="34322">
                  <c:v>0.34883720930232498</c:v>
                </c:pt>
                <c:pt idx="34323">
                  <c:v>0.372093023255813</c:v>
                </c:pt>
                <c:pt idx="34324">
                  <c:v>0.39534883720930197</c:v>
                </c:pt>
                <c:pt idx="34325">
                  <c:v>0.41860465116279</c:v>
                </c:pt>
                <c:pt idx="34326">
                  <c:v>0.44186046511627902</c:v>
                </c:pt>
                <c:pt idx="34327">
                  <c:v>0.46511627906976699</c:v>
                </c:pt>
                <c:pt idx="34328">
                  <c:v>0.48837209302325502</c:v>
                </c:pt>
                <c:pt idx="34329">
                  <c:v>0.51162790697674398</c:v>
                </c:pt>
                <c:pt idx="34330">
                  <c:v>0.53488372093023195</c:v>
                </c:pt>
                <c:pt idx="34331">
                  <c:v>0.55813953488372003</c:v>
                </c:pt>
                <c:pt idx="34332">
                  <c:v>0.581395348837209</c:v>
                </c:pt>
                <c:pt idx="34333">
                  <c:v>0.60465116279069697</c:v>
                </c:pt>
                <c:pt idx="34334">
                  <c:v>0.62790697674418605</c:v>
                </c:pt>
                <c:pt idx="34335">
                  <c:v>0.65116279069767402</c:v>
                </c:pt>
                <c:pt idx="34336">
                  <c:v>0.67441860465116199</c:v>
                </c:pt>
                <c:pt idx="34337">
                  <c:v>0.69767441860465096</c:v>
                </c:pt>
                <c:pt idx="34338">
                  <c:v>0.72093023255813904</c:v>
                </c:pt>
                <c:pt idx="34339">
                  <c:v>0.74418604651162701</c:v>
                </c:pt>
                <c:pt idx="34340">
                  <c:v>0.76744186046511598</c:v>
                </c:pt>
                <c:pt idx="34341">
                  <c:v>0.79069767441860395</c:v>
                </c:pt>
                <c:pt idx="34342">
                  <c:v>0.81395348837209303</c:v>
                </c:pt>
                <c:pt idx="34343">
                  <c:v>0.837209302325581</c:v>
                </c:pt>
                <c:pt idx="34344">
                  <c:v>0.86046511627906896</c:v>
                </c:pt>
                <c:pt idx="34345">
                  <c:v>0.88372093023255804</c:v>
                </c:pt>
                <c:pt idx="34346">
                  <c:v>0.90697674418604601</c:v>
                </c:pt>
                <c:pt idx="34347">
                  <c:v>0.93023255813953398</c:v>
                </c:pt>
                <c:pt idx="34348">
                  <c:v>0.95348837209302295</c:v>
                </c:pt>
                <c:pt idx="34349">
                  <c:v>0.97674418604651103</c:v>
                </c:pt>
                <c:pt idx="34350">
                  <c:v>0</c:v>
                </c:pt>
                <c:pt idx="34351">
                  <c:v>1.4492753623188401E-2</c:v>
                </c:pt>
                <c:pt idx="34352">
                  <c:v>2.8985507246376802E-2</c:v>
                </c:pt>
                <c:pt idx="34353">
                  <c:v>4.3478260869565202E-2</c:v>
                </c:pt>
                <c:pt idx="34354">
                  <c:v>5.7971014492753603E-2</c:v>
                </c:pt>
                <c:pt idx="34355">
                  <c:v>7.2463768115942004E-2</c:v>
                </c:pt>
                <c:pt idx="34356">
                  <c:v>8.6956521739130405E-2</c:v>
                </c:pt>
                <c:pt idx="34357">
                  <c:v>0.101449275362318</c:v>
                </c:pt>
                <c:pt idx="34358">
                  <c:v>0.115942028985507</c:v>
                </c:pt>
                <c:pt idx="34359">
                  <c:v>0.13043478260869501</c:v>
                </c:pt>
                <c:pt idx="34360">
                  <c:v>0.14492753623188401</c:v>
                </c:pt>
                <c:pt idx="34361">
                  <c:v>0.15942028985507201</c:v>
                </c:pt>
                <c:pt idx="34362">
                  <c:v>0.17391304347826</c:v>
                </c:pt>
                <c:pt idx="34363">
                  <c:v>0.188405797101449</c:v>
                </c:pt>
                <c:pt idx="34364">
                  <c:v>0.202898550724637</c:v>
                </c:pt>
                <c:pt idx="34365">
                  <c:v>0.217391304347826</c:v>
                </c:pt>
                <c:pt idx="34366">
                  <c:v>0.231884057971014</c:v>
                </c:pt>
                <c:pt idx="34367">
                  <c:v>0.24637681159420199</c:v>
                </c:pt>
                <c:pt idx="34368">
                  <c:v>0.26086956521739102</c:v>
                </c:pt>
                <c:pt idx="34369">
                  <c:v>0.27536231884057899</c:v>
                </c:pt>
                <c:pt idx="34370">
                  <c:v>0.28985507246376802</c:v>
                </c:pt>
                <c:pt idx="34371">
                  <c:v>0.30434782608695599</c:v>
                </c:pt>
                <c:pt idx="34372">
                  <c:v>0.31884057971014401</c:v>
                </c:pt>
                <c:pt idx="34373">
                  <c:v>0.33333333333333298</c:v>
                </c:pt>
                <c:pt idx="34374">
                  <c:v>0.34782608695652101</c:v>
                </c:pt>
                <c:pt idx="34375">
                  <c:v>0.36231884057970998</c:v>
                </c:pt>
                <c:pt idx="34376">
                  <c:v>0.376811594202898</c:v>
                </c:pt>
                <c:pt idx="34377">
                  <c:v>0.39130434782608697</c:v>
                </c:pt>
                <c:pt idx="34378">
                  <c:v>0.405797101449275</c:v>
                </c:pt>
                <c:pt idx="34379">
                  <c:v>0.42028985507246303</c:v>
                </c:pt>
                <c:pt idx="34380">
                  <c:v>0.434782608695652</c:v>
                </c:pt>
                <c:pt idx="34381">
                  <c:v>0.44927536231884002</c:v>
                </c:pt>
                <c:pt idx="34382">
                  <c:v>0.46376811594202899</c:v>
                </c:pt>
                <c:pt idx="34383">
                  <c:v>0.47826086956521702</c:v>
                </c:pt>
                <c:pt idx="34384">
                  <c:v>0.49275362318840499</c:v>
                </c:pt>
                <c:pt idx="34385">
                  <c:v>0.50724637681159401</c:v>
                </c:pt>
                <c:pt idx="34386">
                  <c:v>0.52173913043478204</c:v>
                </c:pt>
                <c:pt idx="34387">
                  <c:v>0.53623188405797095</c:v>
                </c:pt>
                <c:pt idx="34388">
                  <c:v>0.55072463768115898</c:v>
                </c:pt>
                <c:pt idx="34389">
                  <c:v>0.56521739130434701</c:v>
                </c:pt>
                <c:pt idx="34390">
                  <c:v>0.57971014492753603</c:v>
                </c:pt>
                <c:pt idx="34391">
                  <c:v>0.59420289855072395</c:v>
                </c:pt>
                <c:pt idx="34392">
                  <c:v>0.60869565217391297</c:v>
                </c:pt>
                <c:pt idx="34393">
                  <c:v>0.623188405797101</c:v>
                </c:pt>
                <c:pt idx="34394">
                  <c:v>0.63768115942028902</c:v>
                </c:pt>
                <c:pt idx="34395">
                  <c:v>0.65217391304347805</c:v>
                </c:pt>
                <c:pt idx="34396">
                  <c:v>0.66666666666666596</c:v>
                </c:pt>
                <c:pt idx="34397">
                  <c:v>0.68115942028985499</c:v>
                </c:pt>
                <c:pt idx="34398">
                  <c:v>0.69565217391304301</c:v>
                </c:pt>
                <c:pt idx="34399">
                  <c:v>0.71014492753623104</c:v>
                </c:pt>
                <c:pt idx="34400">
                  <c:v>0.72463768115941996</c:v>
                </c:pt>
                <c:pt idx="34401">
                  <c:v>0.73913043478260798</c:v>
                </c:pt>
                <c:pt idx="34402">
                  <c:v>0.75362318840579701</c:v>
                </c:pt>
                <c:pt idx="34403">
                  <c:v>0.76811594202898503</c:v>
                </c:pt>
                <c:pt idx="34404">
                  <c:v>0.78260869565217395</c:v>
                </c:pt>
                <c:pt idx="34405">
                  <c:v>0.79710144927536197</c:v>
                </c:pt>
                <c:pt idx="34406">
                  <c:v>0.81159420289855</c:v>
                </c:pt>
                <c:pt idx="34407">
                  <c:v>0.82608695652173902</c:v>
                </c:pt>
                <c:pt idx="34408">
                  <c:v>0.84057971014492705</c:v>
                </c:pt>
                <c:pt idx="34409">
                  <c:v>0.85507246376811596</c:v>
                </c:pt>
                <c:pt idx="34410">
                  <c:v>0.86956521739130399</c:v>
                </c:pt>
                <c:pt idx="34411">
                  <c:v>0.88405797101449202</c:v>
                </c:pt>
                <c:pt idx="34412">
                  <c:v>0.89855072463768104</c:v>
                </c:pt>
                <c:pt idx="34413">
                  <c:v>0.91304347826086896</c:v>
                </c:pt>
                <c:pt idx="34414">
                  <c:v>0.92753623188405798</c:v>
                </c:pt>
                <c:pt idx="34415">
                  <c:v>0.94202898550724601</c:v>
                </c:pt>
                <c:pt idx="34416">
                  <c:v>0.95652173913043403</c:v>
                </c:pt>
                <c:pt idx="34417">
                  <c:v>0.97101449275362295</c:v>
                </c:pt>
                <c:pt idx="34418">
                  <c:v>0.98550724637681097</c:v>
                </c:pt>
                <c:pt idx="34419">
                  <c:v>0</c:v>
                </c:pt>
                <c:pt idx="34420">
                  <c:v>1.47058823529411E-2</c:v>
                </c:pt>
                <c:pt idx="34421">
                  <c:v>2.94117647058823E-2</c:v>
                </c:pt>
                <c:pt idx="34422">
                  <c:v>4.4117647058823498E-2</c:v>
                </c:pt>
                <c:pt idx="34423">
                  <c:v>5.8823529411764698E-2</c:v>
                </c:pt>
                <c:pt idx="34424">
                  <c:v>7.3529411764705802E-2</c:v>
                </c:pt>
                <c:pt idx="34425">
                  <c:v>8.8235294117646995E-2</c:v>
                </c:pt>
                <c:pt idx="34426">
                  <c:v>0.10294117647058799</c:v>
                </c:pt>
                <c:pt idx="34427">
                  <c:v>0.11764705882352899</c:v>
                </c:pt>
                <c:pt idx="34428">
                  <c:v>0.13235294117647001</c:v>
                </c:pt>
                <c:pt idx="34429">
                  <c:v>0.14705882352941099</c:v>
                </c:pt>
                <c:pt idx="34430">
                  <c:v>0.16176470588235201</c:v>
                </c:pt>
                <c:pt idx="34431">
                  <c:v>0.17647058823529399</c:v>
                </c:pt>
                <c:pt idx="34432">
                  <c:v>0.191176470588235</c:v>
                </c:pt>
                <c:pt idx="34433">
                  <c:v>0.20588235294117599</c:v>
                </c:pt>
                <c:pt idx="34434">
                  <c:v>0.220588235294117</c:v>
                </c:pt>
                <c:pt idx="34435">
                  <c:v>0.23529411764705799</c:v>
                </c:pt>
                <c:pt idx="34436">
                  <c:v>0.25</c:v>
                </c:pt>
                <c:pt idx="34437">
                  <c:v>0.26470588235294101</c:v>
                </c:pt>
                <c:pt idx="34438">
                  <c:v>0.27941176470588203</c:v>
                </c:pt>
                <c:pt idx="34439">
                  <c:v>0.29411764705882298</c:v>
                </c:pt>
                <c:pt idx="34440">
                  <c:v>0.308823529411764</c:v>
                </c:pt>
                <c:pt idx="34441">
                  <c:v>0.32352941176470501</c:v>
                </c:pt>
                <c:pt idx="34442">
                  <c:v>0.33823529411764702</c:v>
                </c:pt>
                <c:pt idx="34443">
                  <c:v>0.35294117647058798</c:v>
                </c:pt>
                <c:pt idx="34444">
                  <c:v>0.36764705882352899</c:v>
                </c:pt>
                <c:pt idx="34445">
                  <c:v>0.38235294117647001</c:v>
                </c:pt>
                <c:pt idx="34446">
                  <c:v>0.39705882352941102</c:v>
                </c:pt>
                <c:pt idx="34447">
                  <c:v>0.41176470588235198</c:v>
                </c:pt>
                <c:pt idx="34448">
                  <c:v>0.42647058823529399</c:v>
                </c:pt>
                <c:pt idx="34449">
                  <c:v>0.441176470588235</c:v>
                </c:pt>
                <c:pt idx="34450">
                  <c:v>0.45588235294117602</c:v>
                </c:pt>
                <c:pt idx="34451">
                  <c:v>0.47058823529411697</c:v>
                </c:pt>
                <c:pt idx="34452">
                  <c:v>0.48529411764705799</c:v>
                </c:pt>
                <c:pt idx="34453">
                  <c:v>0.5</c:v>
                </c:pt>
                <c:pt idx="34454">
                  <c:v>0.51470588235294101</c:v>
                </c:pt>
                <c:pt idx="34455">
                  <c:v>0.52941176470588203</c:v>
                </c:pt>
                <c:pt idx="34456">
                  <c:v>0.54411764705882304</c:v>
                </c:pt>
                <c:pt idx="34457">
                  <c:v>0.55882352941176405</c:v>
                </c:pt>
                <c:pt idx="34458">
                  <c:v>0.57352941176470495</c:v>
                </c:pt>
                <c:pt idx="34459">
                  <c:v>0.58823529411764697</c:v>
                </c:pt>
                <c:pt idx="34460">
                  <c:v>0.60294117647058798</c:v>
                </c:pt>
                <c:pt idx="34461">
                  <c:v>0.61764705882352899</c:v>
                </c:pt>
                <c:pt idx="34462">
                  <c:v>0.63235294117647001</c:v>
                </c:pt>
                <c:pt idx="34463">
                  <c:v>0.64705882352941102</c:v>
                </c:pt>
                <c:pt idx="34464">
                  <c:v>0.66176470588235203</c:v>
                </c:pt>
                <c:pt idx="34465">
                  <c:v>0.67647058823529405</c:v>
                </c:pt>
                <c:pt idx="34466">
                  <c:v>0.69117647058823495</c:v>
                </c:pt>
                <c:pt idx="34467">
                  <c:v>0.70588235294117596</c:v>
                </c:pt>
                <c:pt idx="34468">
                  <c:v>0.72058823529411697</c:v>
                </c:pt>
                <c:pt idx="34469">
                  <c:v>0.73529411764705799</c:v>
                </c:pt>
                <c:pt idx="34470">
                  <c:v>0.75</c:v>
                </c:pt>
                <c:pt idx="34471">
                  <c:v>0.76470588235294101</c:v>
                </c:pt>
                <c:pt idx="34472">
                  <c:v>0.77941176470588203</c:v>
                </c:pt>
                <c:pt idx="34473">
                  <c:v>0.79411764705882304</c:v>
                </c:pt>
                <c:pt idx="34474">
                  <c:v>0.80882352941176405</c:v>
                </c:pt>
                <c:pt idx="34475">
                  <c:v>0.82352941176470495</c:v>
                </c:pt>
                <c:pt idx="34476">
                  <c:v>0.83823529411764697</c:v>
                </c:pt>
                <c:pt idx="34477">
                  <c:v>0.85294117647058798</c:v>
                </c:pt>
                <c:pt idx="34478">
                  <c:v>0.86764705882352899</c:v>
                </c:pt>
                <c:pt idx="34479">
                  <c:v>0.88235294117647001</c:v>
                </c:pt>
                <c:pt idx="34480">
                  <c:v>0.89705882352941102</c:v>
                </c:pt>
                <c:pt idx="34481">
                  <c:v>0.91176470588235203</c:v>
                </c:pt>
                <c:pt idx="34482">
                  <c:v>0.92647058823529405</c:v>
                </c:pt>
                <c:pt idx="34483">
                  <c:v>0.94117647058823495</c:v>
                </c:pt>
                <c:pt idx="34484">
                  <c:v>0.95588235294117596</c:v>
                </c:pt>
                <c:pt idx="34485">
                  <c:v>0.97058823529411697</c:v>
                </c:pt>
                <c:pt idx="34486">
                  <c:v>0.98529411764705799</c:v>
                </c:pt>
                <c:pt idx="34487">
                  <c:v>0</c:v>
                </c:pt>
                <c:pt idx="34488">
                  <c:v>1.4084507042253501E-2</c:v>
                </c:pt>
                <c:pt idx="34489">
                  <c:v>2.8169014084507001E-2</c:v>
                </c:pt>
                <c:pt idx="34490">
                  <c:v>4.22535211267605E-2</c:v>
                </c:pt>
                <c:pt idx="34491">
                  <c:v>5.6338028169014003E-2</c:v>
                </c:pt>
                <c:pt idx="34492">
                  <c:v>7.0422535211267595E-2</c:v>
                </c:pt>
                <c:pt idx="34493">
                  <c:v>8.4507042253521097E-2</c:v>
                </c:pt>
                <c:pt idx="34494">
                  <c:v>9.85915492957746E-2</c:v>
                </c:pt>
                <c:pt idx="34495">
                  <c:v>0.11267605633802801</c:v>
                </c:pt>
                <c:pt idx="34496">
                  <c:v>0.12676056338028099</c:v>
                </c:pt>
                <c:pt idx="34497">
                  <c:v>0.140845070422535</c:v>
                </c:pt>
                <c:pt idx="34498">
                  <c:v>0.154929577464788</c:v>
                </c:pt>
                <c:pt idx="34499">
                  <c:v>0.169014084507042</c:v>
                </c:pt>
                <c:pt idx="34500">
                  <c:v>0.183098591549295</c:v>
                </c:pt>
                <c:pt idx="34501">
                  <c:v>0.19718309859154901</c:v>
                </c:pt>
                <c:pt idx="34502">
                  <c:v>0.21126760563380201</c:v>
                </c:pt>
                <c:pt idx="34503">
                  <c:v>0.22535211267605601</c:v>
                </c:pt>
                <c:pt idx="34504">
                  <c:v>0.23943661971830901</c:v>
                </c:pt>
                <c:pt idx="34505">
                  <c:v>0.25352112676056299</c:v>
                </c:pt>
                <c:pt idx="34506">
                  <c:v>0.26760563380281599</c:v>
                </c:pt>
                <c:pt idx="34507">
                  <c:v>0.28169014084506999</c:v>
                </c:pt>
                <c:pt idx="34508">
                  <c:v>0.29577464788732299</c:v>
                </c:pt>
                <c:pt idx="34509">
                  <c:v>0.309859154929577</c:v>
                </c:pt>
                <c:pt idx="34510">
                  <c:v>0.323943661971831</c:v>
                </c:pt>
                <c:pt idx="34511">
                  <c:v>0.338028169014084</c:v>
                </c:pt>
                <c:pt idx="34512">
                  <c:v>0.352112676056338</c:v>
                </c:pt>
                <c:pt idx="34513">
                  <c:v>0.36619718309859101</c:v>
                </c:pt>
                <c:pt idx="34514">
                  <c:v>0.38028169014084501</c:v>
                </c:pt>
                <c:pt idx="34515">
                  <c:v>0.39436619718309801</c:v>
                </c:pt>
                <c:pt idx="34516">
                  <c:v>0.40845070422535201</c:v>
                </c:pt>
                <c:pt idx="34517">
                  <c:v>0.42253521126760502</c:v>
                </c:pt>
                <c:pt idx="34518">
                  <c:v>0.43661971830985902</c:v>
                </c:pt>
                <c:pt idx="34519">
                  <c:v>0.45070422535211202</c:v>
                </c:pt>
                <c:pt idx="34520">
                  <c:v>0.46478873239436602</c:v>
                </c:pt>
                <c:pt idx="34521">
                  <c:v>0.47887323943661902</c:v>
                </c:pt>
                <c:pt idx="34522">
                  <c:v>0.49295774647887303</c:v>
                </c:pt>
                <c:pt idx="34523">
                  <c:v>0.50704225352112597</c:v>
                </c:pt>
                <c:pt idx="34524">
                  <c:v>0.52112676056338003</c:v>
                </c:pt>
                <c:pt idx="34525">
                  <c:v>0.53521126760563298</c:v>
                </c:pt>
                <c:pt idx="34526">
                  <c:v>0.54929577464788704</c:v>
                </c:pt>
                <c:pt idx="34527">
                  <c:v>0.56338028169013998</c:v>
                </c:pt>
                <c:pt idx="34528">
                  <c:v>0.57746478873239404</c:v>
                </c:pt>
                <c:pt idx="34529">
                  <c:v>0.59154929577464699</c:v>
                </c:pt>
                <c:pt idx="34530">
                  <c:v>0.60563380281690105</c:v>
                </c:pt>
                <c:pt idx="34531">
                  <c:v>0.61971830985915399</c:v>
                </c:pt>
                <c:pt idx="34532">
                  <c:v>0.63380281690140805</c:v>
                </c:pt>
                <c:pt idx="34533">
                  <c:v>0.647887323943662</c:v>
                </c:pt>
                <c:pt idx="34534">
                  <c:v>0.66197183098591506</c:v>
                </c:pt>
                <c:pt idx="34535">
                  <c:v>0.676056338028169</c:v>
                </c:pt>
                <c:pt idx="34536">
                  <c:v>0.69014084507042195</c:v>
                </c:pt>
                <c:pt idx="34537">
                  <c:v>0.70422535211267601</c:v>
                </c:pt>
                <c:pt idx="34538">
                  <c:v>0.71830985915492895</c:v>
                </c:pt>
                <c:pt idx="34539">
                  <c:v>0.73239436619718301</c:v>
                </c:pt>
                <c:pt idx="34540">
                  <c:v>0.74647887323943596</c:v>
                </c:pt>
                <c:pt idx="34541">
                  <c:v>0.76056338028169002</c:v>
                </c:pt>
                <c:pt idx="34542">
                  <c:v>0.77464788732394296</c:v>
                </c:pt>
                <c:pt idx="34543">
                  <c:v>0.78873239436619702</c:v>
                </c:pt>
                <c:pt idx="34544">
                  <c:v>0.80281690140844997</c:v>
                </c:pt>
                <c:pt idx="34545">
                  <c:v>0.81690140845070403</c:v>
                </c:pt>
                <c:pt idx="34546">
                  <c:v>0.83098591549295697</c:v>
                </c:pt>
                <c:pt idx="34547">
                  <c:v>0.84507042253521103</c:v>
                </c:pt>
                <c:pt idx="34548">
                  <c:v>0.85915492957746398</c:v>
                </c:pt>
                <c:pt idx="34549">
                  <c:v>0.87323943661971803</c:v>
                </c:pt>
                <c:pt idx="34550">
                  <c:v>0.88732394366197098</c:v>
                </c:pt>
                <c:pt idx="34551">
                  <c:v>0.90140845070422504</c:v>
                </c:pt>
                <c:pt idx="34552">
                  <c:v>0.91549295774647799</c:v>
                </c:pt>
                <c:pt idx="34553">
                  <c:v>0.92957746478873204</c:v>
                </c:pt>
                <c:pt idx="34554">
                  <c:v>0.94366197183098499</c:v>
                </c:pt>
                <c:pt idx="34555">
                  <c:v>0.95774647887323905</c:v>
                </c:pt>
                <c:pt idx="34556">
                  <c:v>0.971830985915493</c:v>
                </c:pt>
                <c:pt idx="34557">
                  <c:v>0.98591549295774605</c:v>
                </c:pt>
                <c:pt idx="34558">
                  <c:v>0</c:v>
                </c:pt>
                <c:pt idx="34559">
                  <c:v>1.35135135135135E-2</c:v>
                </c:pt>
                <c:pt idx="34560">
                  <c:v>2.7027027027027001E-2</c:v>
                </c:pt>
                <c:pt idx="34561">
                  <c:v>4.0540540540540501E-2</c:v>
                </c:pt>
                <c:pt idx="34562">
                  <c:v>5.4054054054054002E-2</c:v>
                </c:pt>
                <c:pt idx="34563">
                  <c:v>6.7567567567567502E-2</c:v>
                </c:pt>
                <c:pt idx="34564">
                  <c:v>8.1081081081081002E-2</c:v>
                </c:pt>
                <c:pt idx="34565">
                  <c:v>9.45945945945946E-2</c:v>
                </c:pt>
                <c:pt idx="34566">
                  <c:v>0.108108108108108</c:v>
                </c:pt>
                <c:pt idx="34567">
                  <c:v>0.121621621621621</c:v>
                </c:pt>
                <c:pt idx="34568">
                  <c:v>0.135135135135135</c:v>
                </c:pt>
                <c:pt idx="34569">
                  <c:v>0.14864864864864799</c:v>
                </c:pt>
                <c:pt idx="34570">
                  <c:v>0.162162162162162</c:v>
                </c:pt>
                <c:pt idx="34571">
                  <c:v>0.17567567567567499</c:v>
                </c:pt>
                <c:pt idx="34572">
                  <c:v>0.18918918918918901</c:v>
                </c:pt>
                <c:pt idx="34573">
                  <c:v>0.20270270270270199</c:v>
                </c:pt>
                <c:pt idx="34574">
                  <c:v>0.21621621621621601</c:v>
                </c:pt>
                <c:pt idx="34575">
                  <c:v>0.22972972972972899</c:v>
                </c:pt>
                <c:pt idx="34576">
                  <c:v>0.24324324324324301</c:v>
                </c:pt>
                <c:pt idx="34577">
                  <c:v>0.25675675675675602</c:v>
                </c:pt>
                <c:pt idx="34578">
                  <c:v>0.27027027027027001</c:v>
                </c:pt>
                <c:pt idx="34579">
                  <c:v>0.28378378378378299</c:v>
                </c:pt>
                <c:pt idx="34580">
                  <c:v>0.29729729729729698</c:v>
                </c:pt>
                <c:pt idx="34581">
                  <c:v>0.31081081081081002</c:v>
                </c:pt>
                <c:pt idx="34582">
                  <c:v>0.32432432432432401</c:v>
                </c:pt>
                <c:pt idx="34583">
                  <c:v>0.337837837837837</c:v>
                </c:pt>
                <c:pt idx="34584">
                  <c:v>0.35135135135135098</c:v>
                </c:pt>
                <c:pt idx="34585">
                  <c:v>0.36486486486486402</c:v>
                </c:pt>
                <c:pt idx="34586">
                  <c:v>0.37837837837837801</c:v>
                </c:pt>
                <c:pt idx="34587">
                  <c:v>0.391891891891891</c:v>
                </c:pt>
                <c:pt idx="34588">
                  <c:v>0.40540540540540498</c:v>
                </c:pt>
                <c:pt idx="34589">
                  <c:v>0.41891891891891803</c:v>
                </c:pt>
                <c:pt idx="34590">
                  <c:v>0.43243243243243201</c:v>
                </c:pt>
                <c:pt idx="34591">
                  <c:v>0.445945945945945</c:v>
                </c:pt>
                <c:pt idx="34592">
                  <c:v>0.45945945945945899</c:v>
                </c:pt>
                <c:pt idx="34593">
                  <c:v>0.47297297297297197</c:v>
                </c:pt>
                <c:pt idx="34594">
                  <c:v>0.48648648648648601</c:v>
                </c:pt>
                <c:pt idx="34595">
                  <c:v>0.5</c:v>
                </c:pt>
                <c:pt idx="34596">
                  <c:v>0.51351351351351304</c:v>
                </c:pt>
                <c:pt idx="34597">
                  <c:v>0.52702702702702697</c:v>
                </c:pt>
                <c:pt idx="34598">
                  <c:v>0.54054054054054002</c:v>
                </c:pt>
                <c:pt idx="34599">
                  <c:v>0.55405405405405395</c:v>
                </c:pt>
                <c:pt idx="34600">
                  <c:v>0.56756756756756699</c:v>
                </c:pt>
                <c:pt idx="34601">
                  <c:v>0.58108108108108103</c:v>
                </c:pt>
                <c:pt idx="34602">
                  <c:v>0.59459459459459396</c:v>
                </c:pt>
                <c:pt idx="34603">
                  <c:v>0.608108108108108</c:v>
                </c:pt>
                <c:pt idx="34604">
                  <c:v>0.62162162162162105</c:v>
                </c:pt>
                <c:pt idx="34605">
                  <c:v>0.63513513513513498</c:v>
                </c:pt>
                <c:pt idx="34606">
                  <c:v>0.64864864864864802</c:v>
                </c:pt>
                <c:pt idx="34607">
                  <c:v>0.66216216216216195</c:v>
                </c:pt>
                <c:pt idx="34608">
                  <c:v>0.67567567567567499</c:v>
                </c:pt>
                <c:pt idx="34609">
                  <c:v>0.68918918918918903</c:v>
                </c:pt>
                <c:pt idx="34610">
                  <c:v>0.70270270270270196</c:v>
                </c:pt>
                <c:pt idx="34611">
                  <c:v>0.71621621621621601</c:v>
                </c:pt>
                <c:pt idx="34612">
                  <c:v>0.72972972972972905</c:v>
                </c:pt>
                <c:pt idx="34613">
                  <c:v>0.74324324324324298</c:v>
                </c:pt>
                <c:pt idx="34614">
                  <c:v>0.75675675675675602</c:v>
                </c:pt>
                <c:pt idx="34615">
                  <c:v>0.77027027027026995</c:v>
                </c:pt>
                <c:pt idx="34616">
                  <c:v>0.78378378378378299</c:v>
                </c:pt>
                <c:pt idx="34617">
                  <c:v>0.79729729729729704</c:v>
                </c:pt>
                <c:pt idx="34618">
                  <c:v>0.81081081081080997</c:v>
                </c:pt>
                <c:pt idx="34619">
                  <c:v>0.82432432432432401</c:v>
                </c:pt>
                <c:pt idx="34620">
                  <c:v>0.83783783783783705</c:v>
                </c:pt>
                <c:pt idx="34621">
                  <c:v>0.85135135135135098</c:v>
                </c:pt>
                <c:pt idx="34622">
                  <c:v>0.86486486486486402</c:v>
                </c:pt>
                <c:pt idx="34623">
                  <c:v>0.87837837837837796</c:v>
                </c:pt>
                <c:pt idx="34624">
                  <c:v>0.891891891891891</c:v>
                </c:pt>
                <c:pt idx="34625">
                  <c:v>0.90540540540540504</c:v>
                </c:pt>
                <c:pt idx="34626">
                  <c:v>0.91891891891891897</c:v>
                </c:pt>
                <c:pt idx="34627">
                  <c:v>0.93243243243243201</c:v>
                </c:pt>
                <c:pt idx="34628">
                  <c:v>0.94594594594594505</c:v>
                </c:pt>
                <c:pt idx="34629">
                  <c:v>0.95945945945945899</c:v>
                </c:pt>
                <c:pt idx="34630">
                  <c:v>0.97297297297297303</c:v>
                </c:pt>
                <c:pt idx="34631">
                  <c:v>0.98648648648648596</c:v>
                </c:pt>
                <c:pt idx="34632">
                  <c:v>0</c:v>
                </c:pt>
                <c:pt idx="34633">
                  <c:v>2.4390243902439001E-2</c:v>
                </c:pt>
                <c:pt idx="34634">
                  <c:v>4.8780487804878002E-2</c:v>
                </c:pt>
                <c:pt idx="34635">
                  <c:v>7.3170731707316999E-2</c:v>
                </c:pt>
                <c:pt idx="34636">
                  <c:v>9.7560975609756101E-2</c:v>
                </c:pt>
                <c:pt idx="34637">
                  <c:v>0.12195121951219499</c:v>
                </c:pt>
                <c:pt idx="34638">
                  <c:v>0.146341463414634</c:v>
                </c:pt>
                <c:pt idx="34639">
                  <c:v>0.17073170731707299</c:v>
                </c:pt>
                <c:pt idx="34640">
                  <c:v>0.19512195121951201</c:v>
                </c:pt>
                <c:pt idx="34641">
                  <c:v>0.219512195121951</c:v>
                </c:pt>
                <c:pt idx="34642">
                  <c:v>0.24390243902438999</c:v>
                </c:pt>
                <c:pt idx="34643">
                  <c:v>0.26829268292682901</c:v>
                </c:pt>
                <c:pt idx="34644">
                  <c:v>0.292682926829268</c:v>
                </c:pt>
                <c:pt idx="34645">
                  <c:v>0.31707317073170699</c:v>
                </c:pt>
                <c:pt idx="34646">
                  <c:v>0.34146341463414598</c:v>
                </c:pt>
                <c:pt idx="34647">
                  <c:v>0.36585365853658502</c:v>
                </c:pt>
                <c:pt idx="34648">
                  <c:v>0.39024390243902402</c:v>
                </c:pt>
                <c:pt idx="34649">
                  <c:v>0.41463414634146301</c:v>
                </c:pt>
                <c:pt idx="34650">
                  <c:v>0.439024390243902</c:v>
                </c:pt>
                <c:pt idx="34651">
                  <c:v>0.46341463414634099</c:v>
                </c:pt>
                <c:pt idx="34652">
                  <c:v>0.48780487804877998</c:v>
                </c:pt>
                <c:pt idx="34653">
                  <c:v>0.51219512195121897</c:v>
                </c:pt>
                <c:pt idx="34654">
                  <c:v>0.53658536585365801</c:v>
                </c:pt>
                <c:pt idx="34655">
                  <c:v>0.56097560975609695</c:v>
                </c:pt>
                <c:pt idx="34656">
                  <c:v>0.585365853658536</c:v>
                </c:pt>
                <c:pt idx="34657">
                  <c:v>0.60975609756097504</c:v>
                </c:pt>
                <c:pt idx="34658">
                  <c:v>0.63414634146341398</c:v>
                </c:pt>
                <c:pt idx="34659">
                  <c:v>0.65853658536585302</c:v>
                </c:pt>
                <c:pt idx="34660">
                  <c:v>0.68292682926829196</c:v>
                </c:pt>
                <c:pt idx="34661">
                  <c:v>0.707317073170731</c:v>
                </c:pt>
                <c:pt idx="34662">
                  <c:v>0.73170731707317005</c:v>
                </c:pt>
                <c:pt idx="34663">
                  <c:v>0.75609756097560898</c:v>
                </c:pt>
                <c:pt idx="34664">
                  <c:v>0.78048780487804803</c:v>
                </c:pt>
                <c:pt idx="34665">
                  <c:v>0.80487804878048697</c:v>
                </c:pt>
                <c:pt idx="34666">
                  <c:v>0.82926829268292601</c:v>
                </c:pt>
                <c:pt idx="34667">
                  <c:v>0.85365853658536495</c:v>
                </c:pt>
                <c:pt idx="34668">
                  <c:v>0.87804878048780399</c:v>
                </c:pt>
                <c:pt idx="34669">
                  <c:v>0.90243902439024304</c:v>
                </c:pt>
                <c:pt idx="34670">
                  <c:v>0.92682926829268297</c:v>
                </c:pt>
                <c:pt idx="34671">
                  <c:v>0.95121951219512102</c:v>
                </c:pt>
                <c:pt idx="34672">
                  <c:v>0.97560975609756095</c:v>
                </c:pt>
                <c:pt idx="34673">
                  <c:v>0</c:v>
                </c:pt>
                <c:pt idx="34674">
                  <c:v>1.72413793103448E-2</c:v>
                </c:pt>
                <c:pt idx="34675">
                  <c:v>3.4482758620689599E-2</c:v>
                </c:pt>
                <c:pt idx="34676">
                  <c:v>5.1724137931034399E-2</c:v>
                </c:pt>
                <c:pt idx="34677">
                  <c:v>6.8965517241379296E-2</c:v>
                </c:pt>
                <c:pt idx="34678">
                  <c:v>8.6206896551724102E-2</c:v>
                </c:pt>
                <c:pt idx="34679">
                  <c:v>0.10344827586206801</c:v>
                </c:pt>
                <c:pt idx="34680">
                  <c:v>0.12068965517241299</c:v>
                </c:pt>
                <c:pt idx="34681">
                  <c:v>0.13793103448275801</c:v>
                </c:pt>
                <c:pt idx="34682">
                  <c:v>0.15517241379310301</c:v>
                </c:pt>
                <c:pt idx="34683">
                  <c:v>0.17241379310344801</c:v>
                </c:pt>
                <c:pt idx="34684">
                  <c:v>0.18965517241379301</c:v>
                </c:pt>
                <c:pt idx="34685">
                  <c:v>0.20689655172413701</c:v>
                </c:pt>
                <c:pt idx="34686">
                  <c:v>0.22413793103448201</c:v>
                </c:pt>
                <c:pt idx="34687">
                  <c:v>0.24137931034482701</c:v>
                </c:pt>
                <c:pt idx="34688">
                  <c:v>0.25862068965517199</c:v>
                </c:pt>
                <c:pt idx="34689">
                  <c:v>0.27586206896551702</c:v>
                </c:pt>
                <c:pt idx="34690">
                  <c:v>0.29310344827586199</c:v>
                </c:pt>
                <c:pt idx="34691">
                  <c:v>0.31034482758620602</c:v>
                </c:pt>
                <c:pt idx="34692">
                  <c:v>0.32758620689655099</c:v>
                </c:pt>
                <c:pt idx="34693">
                  <c:v>0.34482758620689602</c:v>
                </c:pt>
                <c:pt idx="34694">
                  <c:v>0.36206896551724099</c:v>
                </c:pt>
                <c:pt idx="34695">
                  <c:v>0.37931034482758602</c:v>
                </c:pt>
                <c:pt idx="34696">
                  <c:v>0.39655172413793099</c:v>
                </c:pt>
                <c:pt idx="34697">
                  <c:v>0.41379310344827502</c:v>
                </c:pt>
                <c:pt idx="34698">
                  <c:v>0.43103448275862</c:v>
                </c:pt>
                <c:pt idx="34699">
                  <c:v>0.44827586206896503</c:v>
                </c:pt>
                <c:pt idx="34700">
                  <c:v>0.46551724137931</c:v>
                </c:pt>
                <c:pt idx="34701">
                  <c:v>0.48275862068965503</c:v>
                </c:pt>
                <c:pt idx="34702">
                  <c:v>0.5</c:v>
                </c:pt>
                <c:pt idx="34703">
                  <c:v>0.51724137931034397</c:v>
                </c:pt>
                <c:pt idx="34704">
                  <c:v>0.53448275862068895</c:v>
                </c:pt>
                <c:pt idx="34705">
                  <c:v>0.55172413793103403</c:v>
                </c:pt>
                <c:pt idx="34706">
                  <c:v>0.568965517241379</c:v>
                </c:pt>
                <c:pt idx="34707">
                  <c:v>0.58620689655172398</c:v>
                </c:pt>
                <c:pt idx="34708">
                  <c:v>0.60344827586206895</c:v>
                </c:pt>
                <c:pt idx="34709">
                  <c:v>0.62068965517241304</c:v>
                </c:pt>
                <c:pt idx="34710">
                  <c:v>0.63793103448275801</c:v>
                </c:pt>
                <c:pt idx="34711">
                  <c:v>0.65517241379310298</c:v>
                </c:pt>
                <c:pt idx="34712">
                  <c:v>0.67241379310344795</c:v>
                </c:pt>
                <c:pt idx="34713">
                  <c:v>0.68965517241379304</c:v>
                </c:pt>
                <c:pt idx="34714">
                  <c:v>0.70689655172413701</c:v>
                </c:pt>
                <c:pt idx="34715">
                  <c:v>0.72413793103448199</c:v>
                </c:pt>
                <c:pt idx="34716">
                  <c:v>0.74137931034482696</c:v>
                </c:pt>
                <c:pt idx="34717">
                  <c:v>0.75862068965517204</c:v>
                </c:pt>
                <c:pt idx="34718">
                  <c:v>0.77586206896551702</c:v>
                </c:pt>
                <c:pt idx="34719">
                  <c:v>0.79310344827586199</c:v>
                </c:pt>
                <c:pt idx="34720">
                  <c:v>0.81034482758620596</c:v>
                </c:pt>
                <c:pt idx="34721">
                  <c:v>0.82758620689655105</c:v>
                </c:pt>
                <c:pt idx="34722">
                  <c:v>0.84482758620689602</c:v>
                </c:pt>
                <c:pt idx="34723">
                  <c:v>0.86206896551724099</c:v>
                </c:pt>
                <c:pt idx="34724">
                  <c:v>0.87931034482758597</c:v>
                </c:pt>
                <c:pt idx="34725">
                  <c:v>0.89655172413793105</c:v>
                </c:pt>
                <c:pt idx="34726">
                  <c:v>0.91379310344827502</c:v>
                </c:pt>
                <c:pt idx="34727">
                  <c:v>0.93103448275862</c:v>
                </c:pt>
                <c:pt idx="34728">
                  <c:v>0.94827586206896497</c:v>
                </c:pt>
                <c:pt idx="34729">
                  <c:v>0.96551724137931005</c:v>
                </c:pt>
                <c:pt idx="34730">
                  <c:v>0.98275862068965503</c:v>
                </c:pt>
                <c:pt idx="34731">
                  <c:v>0</c:v>
                </c:pt>
                <c:pt idx="34732">
                  <c:v>1.4492753623188401E-2</c:v>
                </c:pt>
                <c:pt idx="34733">
                  <c:v>2.8985507246376802E-2</c:v>
                </c:pt>
                <c:pt idx="34734">
                  <c:v>4.3478260869565202E-2</c:v>
                </c:pt>
                <c:pt idx="34735">
                  <c:v>5.7971014492753603E-2</c:v>
                </c:pt>
                <c:pt idx="34736">
                  <c:v>7.2463768115942004E-2</c:v>
                </c:pt>
                <c:pt idx="34737">
                  <c:v>8.6956521739130405E-2</c:v>
                </c:pt>
                <c:pt idx="34738">
                  <c:v>0.101449275362318</c:v>
                </c:pt>
                <c:pt idx="34739">
                  <c:v>0.115942028985507</c:v>
                </c:pt>
                <c:pt idx="34740">
                  <c:v>0.13043478260869501</c:v>
                </c:pt>
                <c:pt idx="34741">
                  <c:v>0.14492753623188401</c:v>
                </c:pt>
                <c:pt idx="34742">
                  <c:v>0.15942028985507201</c:v>
                </c:pt>
                <c:pt idx="34743">
                  <c:v>0.17391304347826</c:v>
                </c:pt>
                <c:pt idx="34744">
                  <c:v>0.188405797101449</c:v>
                </c:pt>
                <c:pt idx="34745">
                  <c:v>0.202898550724637</c:v>
                </c:pt>
                <c:pt idx="34746">
                  <c:v>0.217391304347826</c:v>
                </c:pt>
                <c:pt idx="34747">
                  <c:v>0.231884057971014</c:v>
                </c:pt>
                <c:pt idx="34748">
                  <c:v>0.24637681159420199</c:v>
                </c:pt>
                <c:pt idx="34749">
                  <c:v>0.26086956521739102</c:v>
                </c:pt>
                <c:pt idx="34750">
                  <c:v>0.27536231884057899</c:v>
                </c:pt>
                <c:pt idx="34751">
                  <c:v>0.28985507246376802</c:v>
                </c:pt>
                <c:pt idx="34752">
                  <c:v>0.30434782608695599</c:v>
                </c:pt>
                <c:pt idx="34753">
                  <c:v>0.31884057971014401</c:v>
                </c:pt>
                <c:pt idx="34754">
                  <c:v>0.33333333333333298</c:v>
                </c:pt>
                <c:pt idx="34755">
                  <c:v>0.34782608695652101</c:v>
                </c:pt>
                <c:pt idx="34756">
                  <c:v>0.36231884057970998</c:v>
                </c:pt>
                <c:pt idx="34757">
                  <c:v>0.376811594202898</c:v>
                </c:pt>
                <c:pt idx="34758">
                  <c:v>0.39130434782608697</c:v>
                </c:pt>
                <c:pt idx="34759">
                  <c:v>0.405797101449275</c:v>
                </c:pt>
                <c:pt idx="34760">
                  <c:v>0.42028985507246303</c:v>
                </c:pt>
                <c:pt idx="34761">
                  <c:v>0.434782608695652</c:v>
                </c:pt>
                <c:pt idx="34762">
                  <c:v>0.44927536231884002</c:v>
                </c:pt>
                <c:pt idx="34763">
                  <c:v>0.46376811594202899</c:v>
                </c:pt>
                <c:pt idx="34764">
                  <c:v>0.47826086956521702</c:v>
                </c:pt>
                <c:pt idx="34765">
                  <c:v>0.49275362318840499</c:v>
                </c:pt>
                <c:pt idx="34766">
                  <c:v>0.50724637681159401</c:v>
                </c:pt>
                <c:pt idx="34767">
                  <c:v>0.52173913043478204</c:v>
                </c:pt>
                <c:pt idx="34768">
                  <c:v>0.53623188405797095</c:v>
                </c:pt>
                <c:pt idx="34769">
                  <c:v>0.55072463768115898</c:v>
                </c:pt>
                <c:pt idx="34770">
                  <c:v>0.56521739130434701</c:v>
                </c:pt>
                <c:pt idx="34771">
                  <c:v>0.57971014492753603</c:v>
                </c:pt>
                <c:pt idx="34772">
                  <c:v>0.59420289855072395</c:v>
                </c:pt>
                <c:pt idx="34773">
                  <c:v>0.60869565217391297</c:v>
                </c:pt>
                <c:pt idx="34774">
                  <c:v>0.623188405797101</c:v>
                </c:pt>
                <c:pt idx="34775">
                  <c:v>0.63768115942028902</c:v>
                </c:pt>
                <c:pt idx="34776">
                  <c:v>0.65217391304347805</c:v>
                </c:pt>
                <c:pt idx="34777">
                  <c:v>0.66666666666666596</c:v>
                </c:pt>
                <c:pt idx="34778">
                  <c:v>0.68115942028985499</c:v>
                </c:pt>
                <c:pt idx="34779">
                  <c:v>0.69565217391304301</c:v>
                </c:pt>
                <c:pt idx="34780">
                  <c:v>0.71014492753623104</c:v>
                </c:pt>
                <c:pt idx="34781">
                  <c:v>0.72463768115941996</c:v>
                </c:pt>
                <c:pt idx="34782">
                  <c:v>0.73913043478260798</c:v>
                </c:pt>
                <c:pt idx="34783">
                  <c:v>0.75362318840579701</c:v>
                </c:pt>
                <c:pt idx="34784">
                  <c:v>0.76811594202898503</c:v>
                </c:pt>
                <c:pt idx="34785">
                  <c:v>0.78260869565217395</c:v>
                </c:pt>
                <c:pt idx="34786">
                  <c:v>0.79710144927536197</c:v>
                </c:pt>
                <c:pt idx="34787">
                  <c:v>0.81159420289855</c:v>
                </c:pt>
                <c:pt idx="34788">
                  <c:v>0.82608695652173902</c:v>
                </c:pt>
                <c:pt idx="34789">
                  <c:v>0.84057971014492705</c:v>
                </c:pt>
                <c:pt idx="34790">
                  <c:v>0.85507246376811596</c:v>
                </c:pt>
                <c:pt idx="34791">
                  <c:v>0.86956521739130399</c:v>
                </c:pt>
                <c:pt idx="34792">
                  <c:v>0.88405797101449202</c:v>
                </c:pt>
                <c:pt idx="34793">
                  <c:v>0.89855072463768104</c:v>
                </c:pt>
                <c:pt idx="34794">
                  <c:v>0.91304347826086896</c:v>
                </c:pt>
                <c:pt idx="34795">
                  <c:v>0.92753623188405798</c:v>
                </c:pt>
                <c:pt idx="34796">
                  <c:v>0.94202898550724601</c:v>
                </c:pt>
                <c:pt idx="34797">
                  <c:v>0.95652173913043403</c:v>
                </c:pt>
                <c:pt idx="34798">
                  <c:v>0.97101449275362295</c:v>
                </c:pt>
                <c:pt idx="34799">
                  <c:v>0.98550724637681097</c:v>
                </c:pt>
                <c:pt idx="34800">
                  <c:v>0</c:v>
                </c:pt>
                <c:pt idx="34801">
                  <c:v>1.2500000000000001E-2</c:v>
                </c:pt>
                <c:pt idx="34802">
                  <c:v>2.5000000000000001E-2</c:v>
                </c:pt>
                <c:pt idx="34803">
                  <c:v>3.7499999999999999E-2</c:v>
                </c:pt>
                <c:pt idx="34804">
                  <c:v>0.05</c:v>
                </c:pt>
                <c:pt idx="34805">
                  <c:v>6.25E-2</c:v>
                </c:pt>
                <c:pt idx="34806">
                  <c:v>7.4999999999999997E-2</c:v>
                </c:pt>
                <c:pt idx="34807">
                  <c:v>8.7499999999999994E-2</c:v>
                </c:pt>
                <c:pt idx="34808">
                  <c:v>0.1</c:v>
                </c:pt>
                <c:pt idx="34809">
                  <c:v>0.1125</c:v>
                </c:pt>
                <c:pt idx="34810">
                  <c:v>0.125</c:v>
                </c:pt>
                <c:pt idx="34811">
                  <c:v>0.13750000000000001</c:v>
                </c:pt>
                <c:pt idx="34812">
                  <c:v>0.15</c:v>
                </c:pt>
                <c:pt idx="34813">
                  <c:v>0.16250000000000001</c:v>
                </c:pt>
                <c:pt idx="34814">
                  <c:v>0.17499999999999999</c:v>
                </c:pt>
                <c:pt idx="34815">
                  <c:v>0.1875</c:v>
                </c:pt>
                <c:pt idx="34816">
                  <c:v>0.2</c:v>
                </c:pt>
                <c:pt idx="34817">
                  <c:v>0.21249999999999999</c:v>
                </c:pt>
                <c:pt idx="34818">
                  <c:v>0.22500000000000001</c:v>
                </c:pt>
                <c:pt idx="34819">
                  <c:v>0.23749999999999999</c:v>
                </c:pt>
                <c:pt idx="34820">
                  <c:v>0.25</c:v>
                </c:pt>
                <c:pt idx="34821">
                  <c:v>0.26250000000000001</c:v>
                </c:pt>
                <c:pt idx="34822">
                  <c:v>0.27500000000000002</c:v>
                </c:pt>
                <c:pt idx="34823">
                  <c:v>0.28749999999999998</c:v>
                </c:pt>
                <c:pt idx="34824">
                  <c:v>0.3</c:v>
                </c:pt>
                <c:pt idx="34825">
                  <c:v>0.3125</c:v>
                </c:pt>
                <c:pt idx="34826">
                  <c:v>0.32500000000000001</c:v>
                </c:pt>
                <c:pt idx="34827">
                  <c:v>0.33750000000000002</c:v>
                </c:pt>
                <c:pt idx="34828">
                  <c:v>0.35</c:v>
                </c:pt>
                <c:pt idx="34829">
                  <c:v>0.36249999999999999</c:v>
                </c:pt>
                <c:pt idx="34830">
                  <c:v>0.375</c:v>
                </c:pt>
                <c:pt idx="34831">
                  <c:v>0.38750000000000001</c:v>
                </c:pt>
                <c:pt idx="34832">
                  <c:v>0.4</c:v>
                </c:pt>
                <c:pt idx="34833">
                  <c:v>0.41249999999999998</c:v>
                </c:pt>
                <c:pt idx="34834">
                  <c:v>0.42499999999999999</c:v>
                </c:pt>
                <c:pt idx="34835">
                  <c:v>0.4375</c:v>
                </c:pt>
                <c:pt idx="34836">
                  <c:v>0.45</c:v>
                </c:pt>
                <c:pt idx="34837">
                  <c:v>0.46250000000000002</c:v>
                </c:pt>
                <c:pt idx="34838">
                  <c:v>0.47499999999999998</c:v>
                </c:pt>
                <c:pt idx="34839">
                  <c:v>0.48749999999999999</c:v>
                </c:pt>
                <c:pt idx="34840">
                  <c:v>0.5</c:v>
                </c:pt>
                <c:pt idx="34841">
                  <c:v>0.51249999999999996</c:v>
                </c:pt>
                <c:pt idx="34842">
                  <c:v>0.52500000000000002</c:v>
                </c:pt>
                <c:pt idx="34843">
                  <c:v>0.53749999999999998</c:v>
                </c:pt>
                <c:pt idx="34844">
                  <c:v>0.55000000000000004</c:v>
                </c:pt>
                <c:pt idx="34845">
                  <c:v>0.5625</c:v>
                </c:pt>
                <c:pt idx="34846">
                  <c:v>0.57499999999999996</c:v>
                </c:pt>
                <c:pt idx="34847">
                  <c:v>0.58750000000000002</c:v>
                </c:pt>
                <c:pt idx="34848">
                  <c:v>0.6</c:v>
                </c:pt>
                <c:pt idx="34849">
                  <c:v>0.61250000000000004</c:v>
                </c:pt>
                <c:pt idx="34850">
                  <c:v>0.625</c:v>
                </c:pt>
                <c:pt idx="34851">
                  <c:v>0.63749999999999996</c:v>
                </c:pt>
                <c:pt idx="34852">
                  <c:v>0.65</c:v>
                </c:pt>
                <c:pt idx="34853">
                  <c:v>0.66249999999999998</c:v>
                </c:pt>
                <c:pt idx="34854">
                  <c:v>0.67500000000000004</c:v>
                </c:pt>
                <c:pt idx="34855">
                  <c:v>0.6875</c:v>
                </c:pt>
                <c:pt idx="34856">
                  <c:v>0.7</c:v>
                </c:pt>
                <c:pt idx="34857">
                  <c:v>0.71250000000000002</c:v>
                </c:pt>
                <c:pt idx="34858">
                  <c:v>0.72499999999999998</c:v>
                </c:pt>
                <c:pt idx="34859">
                  <c:v>0.73750000000000004</c:v>
                </c:pt>
                <c:pt idx="34860">
                  <c:v>0.75</c:v>
                </c:pt>
                <c:pt idx="34861">
                  <c:v>0.76249999999999996</c:v>
                </c:pt>
                <c:pt idx="34862">
                  <c:v>0.77500000000000002</c:v>
                </c:pt>
                <c:pt idx="34863">
                  <c:v>0.78749999999999998</c:v>
                </c:pt>
                <c:pt idx="34864">
                  <c:v>0.8</c:v>
                </c:pt>
                <c:pt idx="34865">
                  <c:v>0.8125</c:v>
                </c:pt>
                <c:pt idx="34866">
                  <c:v>0.82499999999999996</c:v>
                </c:pt>
                <c:pt idx="34867">
                  <c:v>0.83750000000000002</c:v>
                </c:pt>
                <c:pt idx="34868">
                  <c:v>0.85</c:v>
                </c:pt>
                <c:pt idx="34869">
                  <c:v>0.86250000000000004</c:v>
                </c:pt>
                <c:pt idx="34870">
                  <c:v>0.875</c:v>
                </c:pt>
                <c:pt idx="34871">
                  <c:v>0.88749999999999996</c:v>
                </c:pt>
                <c:pt idx="34872">
                  <c:v>0.9</c:v>
                </c:pt>
                <c:pt idx="34873">
                  <c:v>0.91249999999999998</c:v>
                </c:pt>
                <c:pt idx="34874">
                  <c:v>0.92500000000000004</c:v>
                </c:pt>
                <c:pt idx="34875">
                  <c:v>0.9375</c:v>
                </c:pt>
                <c:pt idx="34876">
                  <c:v>0.95</c:v>
                </c:pt>
                <c:pt idx="34877">
                  <c:v>0.96250000000000002</c:v>
                </c:pt>
                <c:pt idx="34878">
                  <c:v>0.97499999999999998</c:v>
                </c:pt>
                <c:pt idx="34879">
                  <c:v>0.98750000000000004</c:v>
                </c:pt>
                <c:pt idx="34880">
                  <c:v>0</c:v>
                </c:pt>
                <c:pt idx="34881">
                  <c:v>1.63934426229508E-2</c:v>
                </c:pt>
                <c:pt idx="34882">
                  <c:v>3.2786885245901599E-2</c:v>
                </c:pt>
                <c:pt idx="34883">
                  <c:v>4.9180327868852403E-2</c:v>
                </c:pt>
                <c:pt idx="34884">
                  <c:v>6.5573770491803199E-2</c:v>
                </c:pt>
                <c:pt idx="34885">
                  <c:v>8.1967213114753995E-2</c:v>
                </c:pt>
                <c:pt idx="34886">
                  <c:v>9.8360655737704902E-2</c:v>
                </c:pt>
                <c:pt idx="34887">
                  <c:v>0.114754098360655</c:v>
                </c:pt>
                <c:pt idx="34888">
                  <c:v>0.13114754098360601</c:v>
                </c:pt>
                <c:pt idx="34889">
                  <c:v>0.14754098360655701</c:v>
                </c:pt>
                <c:pt idx="34890">
                  <c:v>0.16393442622950799</c:v>
                </c:pt>
                <c:pt idx="34891">
                  <c:v>0.18032786885245899</c:v>
                </c:pt>
                <c:pt idx="34892">
                  <c:v>0.196721311475409</c:v>
                </c:pt>
                <c:pt idx="34893">
                  <c:v>0.21311475409836</c:v>
                </c:pt>
                <c:pt idx="34894">
                  <c:v>0.22950819672131101</c:v>
                </c:pt>
                <c:pt idx="34895">
                  <c:v>0.24590163934426201</c:v>
                </c:pt>
                <c:pt idx="34896">
                  <c:v>0.26229508196721302</c:v>
                </c:pt>
                <c:pt idx="34897">
                  <c:v>0.27868852459016302</c:v>
                </c:pt>
                <c:pt idx="34898">
                  <c:v>0.29508196721311403</c:v>
                </c:pt>
                <c:pt idx="34899">
                  <c:v>0.31147540983606498</c:v>
                </c:pt>
                <c:pt idx="34900">
                  <c:v>0.32786885245901598</c:v>
                </c:pt>
                <c:pt idx="34901">
                  <c:v>0.34426229508196698</c:v>
                </c:pt>
                <c:pt idx="34902">
                  <c:v>0.36065573770491799</c:v>
                </c:pt>
                <c:pt idx="34903">
                  <c:v>0.37704918032786799</c:v>
                </c:pt>
                <c:pt idx="34904">
                  <c:v>0.393442622950819</c:v>
                </c:pt>
                <c:pt idx="34905">
                  <c:v>0.40983606557377</c:v>
                </c:pt>
                <c:pt idx="34906">
                  <c:v>0.42622950819672101</c:v>
                </c:pt>
                <c:pt idx="34907">
                  <c:v>0.44262295081967201</c:v>
                </c:pt>
                <c:pt idx="34908">
                  <c:v>0.45901639344262202</c:v>
                </c:pt>
                <c:pt idx="34909">
                  <c:v>0.47540983606557302</c:v>
                </c:pt>
                <c:pt idx="34910">
                  <c:v>0.49180327868852403</c:v>
                </c:pt>
                <c:pt idx="34911">
                  <c:v>0.50819672131147497</c:v>
                </c:pt>
                <c:pt idx="34912">
                  <c:v>0.52459016393442603</c:v>
                </c:pt>
                <c:pt idx="34913">
                  <c:v>0.54098360655737698</c:v>
                </c:pt>
                <c:pt idx="34914">
                  <c:v>0.55737704918032704</c:v>
                </c:pt>
                <c:pt idx="34915">
                  <c:v>0.57377049180327799</c:v>
                </c:pt>
                <c:pt idx="34916">
                  <c:v>0.59016393442622905</c:v>
                </c:pt>
                <c:pt idx="34917">
                  <c:v>0.60655737704918</c:v>
                </c:pt>
                <c:pt idx="34918">
                  <c:v>0.62295081967213095</c:v>
                </c:pt>
                <c:pt idx="34919">
                  <c:v>0.63934426229508201</c:v>
                </c:pt>
                <c:pt idx="34920">
                  <c:v>0.65573770491803196</c:v>
                </c:pt>
                <c:pt idx="34921">
                  <c:v>0.67213114754098302</c:v>
                </c:pt>
                <c:pt idx="34922">
                  <c:v>0.68852459016393397</c:v>
                </c:pt>
                <c:pt idx="34923">
                  <c:v>0.70491803278688503</c:v>
                </c:pt>
                <c:pt idx="34924">
                  <c:v>0.72131147540983598</c:v>
                </c:pt>
                <c:pt idx="34925">
                  <c:v>0.73770491803278604</c:v>
                </c:pt>
                <c:pt idx="34926">
                  <c:v>0.75409836065573699</c:v>
                </c:pt>
                <c:pt idx="34927">
                  <c:v>0.77049180327868805</c:v>
                </c:pt>
                <c:pt idx="34928">
                  <c:v>0.786885245901639</c:v>
                </c:pt>
                <c:pt idx="34929">
                  <c:v>0.80327868852458995</c:v>
                </c:pt>
                <c:pt idx="34930">
                  <c:v>0.81967213114754101</c:v>
                </c:pt>
                <c:pt idx="34931">
                  <c:v>0.83606557377049096</c:v>
                </c:pt>
                <c:pt idx="34932">
                  <c:v>0.85245901639344202</c:v>
                </c:pt>
                <c:pt idx="34933">
                  <c:v>0.86885245901639296</c:v>
                </c:pt>
                <c:pt idx="34934">
                  <c:v>0.88524590163934402</c:v>
                </c:pt>
                <c:pt idx="34935">
                  <c:v>0.90163934426229497</c:v>
                </c:pt>
                <c:pt idx="34936">
                  <c:v>0.91803278688524503</c:v>
                </c:pt>
                <c:pt idx="34937">
                  <c:v>0.93442622950819598</c:v>
                </c:pt>
                <c:pt idx="34938">
                  <c:v>0.95081967213114704</c:v>
                </c:pt>
                <c:pt idx="34939">
                  <c:v>0.96721311475409799</c:v>
                </c:pt>
                <c:pt idx="34940">
                  <c:v>0.98360655737704905</c:v>
                </c:pt>
                <c:pt idx="34941">
                  <c:v>0</c:v>
                </c:pt>
                <c:pt idx="34942">
                  <c:v>1.6129032258064498E-2</c:v>
                </c:pt>
                <c:pt idx="34943">
                  <c:v>3.2258064516128997E-2</c:v>
                </c:pt>
                <c:pt idx="34944">
                  <c:v>4.8387096774193498E-2</c:v>
                </c:pt>
                <c:pt idx="34945">
                  <c:v>6.4516129032257993E-2</c:v>
                </c:pt>
                <c:pt idx="34946">
                  <c:v>8.0645161290322495E-2</c:v>
                </c:pt>
                <c:pt idx="34947">
                  <c:v>9.6774193548387094E-2</c:v>
                </c:pt>
                <c:pt idx="34948">
                  <c:v>0.112903225806451</c:v>
                </c:pt>
                <c:pt idx="34949">
                  <c:v>0.12903225806451599</c:v>
                </c:pt>
                <c:pt idx="34950">
                  <c:v>0.14516129032257999</c:v>
                </c:pt>
                <c:pt idx="34951">
                  <c:v>0.16129032258064499</c:v>
                </c:pt>
                <c:pt idx="34952">
                  <c:v>0.17741935483870899</c:v>
                </c:pt>
                <c:pt idx="34953">
                  <c:v>0.19354838709677399</c:v>
                </c:pt>
                <c:pt idx="34954">
                  <c:v>0.209677419354838</c:v>
                </c:pt>
                <c:pt idx="34955">
                  <c:v>0.225806451612903</c:v>
                </c:pt>
                <c:pt idx="34956">
                  <c:v>0.241935483870967</c:v>
                </c:pt>
                <c:pt idx="34957">
                  <c:v>0.25806451612903197</c:v>
                </c:pt>
                <c:pt idx="34958">
                  <c:v>0.27419354838709598</c:v>
                </c:pt>
                <c:pt idx="34959">
                  <c:v>0.29032258064516098</c:v>
                </c:pt>
                <c:pt idx="34960">
                  <c:v>0.30645161290322498</c:v>
                </c:pt>
                <c:pt idx="34961">
                  <c:v>0.32258064516128998</c:v>
                </c:pt>
                <c:pt idx="34962">
                  <c:v>0.33870967741935398</c:v>
                </c:pt>
                <c:pt idx="34963">
                  <c:v>0.35483870967741898</c:v>
                </c:pt>
                <c:pt idx="34964">
                  <c:v>0.37096774193548299</c:v>
                </c:pt>
                <c:pt idx="34965">
                  <c:v>0.38709677419354799</c:v>
                </c:pt>
                <c:pt idx="34966">
                  <c:v>0.40322580645161199</c:v>
                </c:pt>
                <c:pt idx="34967">
                  <c:v>0.41935483870967699</c:v>
                </c:pt>
                <c:pt idx="34968">
                  <c:v>0.43548387096774099</c:v>
                </c:pt>
                <c:pt idx="34969">
                  <c:v>0.45161290322580599</c:v>
                </c:pt>
                <c:pt idx="34970">
                  <c:v>0.46774193548387</c:v>
                </c:pt>
                <c:pt idx="34971">
                  <c:v>0.483870967741935</c:v>
                </c:pt>
                <c:pt idx="34972">
                  <c:v>0.5</c:v>
                </c:pt>
                <c:pt idx="34973">
                  <c:v>0.51612903225806395</c:v>
                </c:pt>
                <c:pt idx="34974">
                  <c:v>0.532258064516129</c:v>
                </c:pt>
                <c:pt idx="34975">
                  <c:v>0.54838709677419295</c:v>
                </c:pt>
                <c:pt idx="34976">
                  <c:v>0.56451612903225801</c:v>
                </c:pt>
                <c:pt idx="34977">
                  <c:v>0.58064516129032195</c:v>
                </c:pt>
                <c:pt idx="34978">
                  <c:v>0.59677419354838701</c:v>
                </c:pt>
                <c:pt idx="34979">
                  <c:v>0.61290322580645096</c:v>
                </c:pt>
                <c:pt idx="34980">
                  <c:v>0.62903225806451601</c:v>
                </c:pt>
                <c:pt idx="34981">
                  <c:v>0.64516129032257996</c:v>
                </c:pt>
                <c:pt idx="34982">
                  <c:v>0.66129032258064502</c:v>
                </c:pt>
                <c:pt idx="34983">
                  <c:v>0.67741935483870896</c:v>
                </c:pt>
                <c:pt idx="34984">
                  <c:v>0.69354838709677402</c:v>
                </c:pt>
                <c:pt idx="34985">
                  <c:v>0.70967741935483797</c:v>
                </c:pt>
                <c:pt idx="34986">
                  <c:v>0.72580645161290303</c:v>
                </c:pt>
                <c:pt idx="34987">
                  <c:v>0.74193548387096697</c:v>
                </c:pt>
                <c:pt idx="34988">
                  <c:v>0.75806451612903203</c:v>
                </c:pt>
                <c:pt idx="34989">
                  <c:v>0.77419354838709598</c:v>
                </c:pt>
                <c:pt idx="34990">
                  <c:v>0.79032258064516103</c:v>
                </c:pt>
                <c:pt idx="34991">
                  <c:v>0.80645161290322498</c:v>
                </c:pt>
                <c:pt idx="34992">
                  <c:v>0.82258064516129004</c:v>
                </c:pt>
                <c:pt idx="34993">
                  <c:v>0.83870967741935398</c:v>
                </c:pt>
                <c:pt idx="34994">
                  <c:v>0.85483870967741904</c:v>
                </c:pt>
                <c:pt idx="34995">
                  <c:v>0.87096774193548299</c:v>
                </c:pt>
                <c:pt idx="34996">
                  <c:v>0.88709677419354804</c:v>
                </c:pt>
                <c:pt idx="34997">
                  <c:v>0.90322580645161199</c:v>
                </c:pt>
                <c:pt idx="34998">
                  <c:v>0.91935483870967705</c:v>
                </c:pt>
                <c:pt idx="34999">
                  <c:v>0.93548387096774099</c:v>
                </c:pt>
                <c:pt idx="35000">
                  <c:v>0.95161290322580605</c:v>
                </c:pt>
                <c:pt idx="35001">
                  <c:v>0.967741935483871</c:v>
                </c:pt>
                <c:pt idx="35002">
                  <c:v>0.98387096774193505</c:v>
                </c:pt>
                <c:pt idx="35003">
                  <c:v>0</c:v>
                </c:pt>
                <c:pt idx="35004">
                  <c:v>2.77777777777777E-2</c:v>
                </c:pt>
                <c:pt idx="35005">
                  <c:v>5.5555555555555497E-2</c:v>
                </c:pt>
                <c:pt idx="35006">
                  <c:v>8.3333333333333301E-2</c:v>
                </c:pt>
                <c:pt idx="35007">
                  <c:v>0.11111111111111099</c:v>
                </c:pt>
                <c:pt idx="35008">
                  <c:v>0.13888888888888801</c:v>
                </c:pt>
                <c:pt idx="35009">
                  <c:v>0.16666666666666599</c:v>
                </c:pt>
                <c:pt idx="35010">
                  <c:v>0.194444444444444</c:v>
                </c:pt>
                <c:pt idx="35011">
                  <c:v>0.22222222222222199</c:v>
                </c:pt>
                <c:pt idx="35012">
                  <c:v>0.25</c:v>
                </c:pt>
                <c:pt idx="35013">
                  <c:v>0.27777777777777701</c:v>
                </c:pt>
                <c:pt idx="35014">
                  <c:v>0.30555555555555503</c:v>
                </c:pt>
                <c:pt idx="35015">
                  <c:v>0.33333333333333298</c:v>
                </c:pt>
                <c:pt idx="35016">
                  <c:v>0.36111111111111099</c:v>
                </c:pt>
                <c:pt idx="35017">
                  <c:v>0.38888888888888801</c:v>
                </c:pt>
                <c:pt idx="35018">
                  <c:v>0.41666666666666602</c:v>
                </c:pt>
                <c:pt idx="35019">
                  <c:v>0.44444444444444398</c:v>
                </c:pt>
                <c:pt idx="35020">
                  <c:v>0.47222222222222199</c:v>
                </c:pt>
                <c:pt idx="35021">
                  <c:v>0.5</c:v>
                </c:pt>
                <c:pt idx="35022">
                  <c:v>0.52777777777777701</c:v>
                </c:pt>
                <c:pt idx="35023">
                  <c:v>0.55555555555555503</c:v>
                </c:pt>
                <c:pt idx="35024">
                  <c:v>0.58333333333333304</c:v>
                </c:pt>
                <c:pt idx="35025">
                  <c:v>0.61111111111111105</c:v>
                </c:pt>
                <c:pt idx="35026">
                  <c:v>0.63888888888888795</c:v>
                </c:pt>
                <c:pt idx="35027">
                  <c:v>0.66666666666666596</c:v>
                </c:pt>
                <c:pt idx="35028">
                  <c:v>0.69444444444444398</c:v>
                </c:pt>
                <c:pt idx="35029">
                  <c:v>0.72222222222222199</c:v>
                </c:pt>
                <c:pt idx="35030">
                  <c:v>0.75</c:v>
                </c:pt>
                <c:pt idx="35031">
                  <c:v>0.77777777777777701</c:v>
                </c:pt>
                <c:pt idx="35032">
                  <c:v>0.80555555555555503</c:v>
                </c:pt>
                <c:pt idx="35033">
                  <c:v>0.83333333333333304</c:v>
                </c:pt>
                <c:pt idx="35034">
                  <c:v>0.86111111111111105</c:v>
                </c:pt>
                <c:pt idx="35035">
                  <c:v>0.88888888888888795</c:v>
                </c:pt>
                <c:pt idx="35036">
                  <c:v>0.91666666666666596</c:v>
                </c:pt>
                <c:pt idx="35037">
                  <c:v>0.94444444444444398</c:v>
                </c:pt>
                <c:pt idx="35038">
                  <c:v>0.97222222222222199</c:v>
                </c:pt>
                <c:pt idx="35039">
                  <c:v>0</c:v>
                </c:pt>
                <c:pt idx="35040">
                  <c:v>1.5625E-2</c:v>
                </c:pt>
                <c:pt idx="35041">
                  <c:v>3.125E-2</c:v>
                </c:pt>
                <c:pt idx="35042">
                  <c:v>4.6875E-2</c:v>
                </c:pt>
                <c:pt idx="35043">
                  <c:v>6.25E-2</c:v>
                </c:pt>
                <c:pt idx="35044">
                  <c:v>7.8125E-2</c:v>
                </c:pt>
                <c:pt idx="35045">
                  <c:v>9.375E-2</c:v>
                </c:pt>
                <c:pt idx="35046">
                  <c:v>0.109375</c:v>
                </c:pt>
                <c:pt idx="35047">
                  <c:v>0.125</c:v>
                </c:pt>
                <c:pt idx="35048">
                  <c:v>0.140625</c:v>
                </c:pt>
                <c:pt idx="35049">
                  <c:v>0.15625</c:v>
                </c:pt>
                <c:pt idx="35050">
                  <c:v>0.171875</c:v>
                </c:pt>
                <c:pt idx="35051">
                  <c:v>0.1875</c:v>
                </c:pt>
                <c:pt idx="35052">
                  <c:v>0.203125</c:v>
                </c:pt>
                <c:pt idx="35053">
                  <c:v>0.21875</c:v>
                </c:pt>
                <c:pt idx="35054">
                  <c:v>0.234375</c:v>
                </c:pt>
                <c:pt idx="35055">
                  <c:v>0.25</c:v>
                </c:pt>
                <c:pt idx="35056">
                  <c:v>0.265625</c:v>
                </c:pt>
                <c:pt idx="35057">
                  <c:v>0.28125</c:v>
                </c:pt>
                <c:pt idx="35058">
                  <c:v>0.296875</c:v>
                </c:pt>
                <c:pt idx="35059">
                  <c:v>0.3125</c:v>
                </c:pt>
                <c:pt idx="35060">
                  <c:v>0.328125</c:v>
                </c:pt>
                <c:pt idx="35061">
                  <c:v>0.34375</c:v>
                </c:pt>
                <c:pt idx="35062">
                  <c:v>0.359375</c:v>
                </c:pt>
                <c:pt idx="35063">
                  <c:v>0.375</c:v>
                </c:pt>
                <c:pt idx="35064">
                  <c:v>0.390625</c:v>
                </c:pt>
                <c:pt idx="35065">
                  <c:v>0.40625</c:v>
                </c:pt>
                <c:pt idx="35066">
                  <c:v>0.421875</c:v>
                </c:pt>
                <c:pt idx="35067">
                  <c:v>0.4375</c:v>
                </c:pt>
                <c:pt idx="35068">
                  <c:v>0.453125</c:v>
                </c:pt>
                <c:pt idx="35069">
                  <c:v>0.46875</c:v>
                </c:pt>
                <c:pt idx="35070">
                  <c:v>0.484375</c:v>
                </c:pt>
                <c:pt idx="35071">
                  <c:v>0.5</c:v>
                </c:pt>
                <c:pt idx="35072">
                  <c:v>0.515625</c:v>
                </c:pt>
                <c:pt idx="35073">
                  <c:v>0.53125</c:v>
                </c:pt>
                <c:pt idx="35074">
                  <c:v>0.546875</c:v>
                </c:pt>
                <c:pt idx="35075">
                  <c:v>0.5625</c:v>
                </c:pt>
                <c:pt idx="35076">
                  <c:v>0.578125</c:v>
                </c:pt>
                <c:pt idx="35077">
                  <c:v>0.59375</c:v>
                </c:pt>
                <c:pt idx="35078">
                  <c:v>0.609375</c:v>
                </c:pt>
                <c:pt idx="35079">
                  <c:v>0.625</c:v>
                </c:pt>
                <c:pt idx="35080">
                  <c:v>0.640625</c:v>
                </c:pt>
                <c:pt idx="35081">
                  <c:v>0.65625</c:v>
                </c:pt>
                <c:pt idx="35082">
                  <c:v>0.671875</c:v>
                </c:pt>
                <c:pt idx="35083">
                  <c:v>0.6875</c:v>
                </c:pt>
                <c:pt idx="35084">
                  <c:v>0.703125</c:v>
                </c:pt>
                <c:pt idx="35085">
                  <c:v>0.71875</c:v>
                </c:pt>
                <c:pt idx="35086">
                  <c:v>0.734375</c:v>
                </c:pt>
                <c:pt idx="35087">
                  <c:v>0.75</c:v>
                </c:pt>
                <c:pt idx="35088">
                  <c:v>0.765625</c:v>
                </c:pt>
                <c:pt idx="35089">
                  <c:v>0.78125</c:v>
                </c:pt>
                <c:pt idx="35090">
                  <c:v>0.796875</c:v>
                </c:pt>
                <c:pt idx="35091">
                  <c:v>0.8125</c:v>
                </c:pt>
                <c:pt idx="35092">
                  <c:v>0.828125</c:v>
                </c:pt>
                <c:pt idx="35093">
                  <c:v>0.84375</c:v>
                </c:pt>
                <c:pt idx="35094">
                  <c:v>0.859375</c:v>
                </c:pt>
                <c:pt idx="35095">
                  <c:v>0.875</c:v>
                </c:pt>
                <c:pt idx="35096">
                  <c:v>0.890625</c:v>
                </c:pt>
                <c:pt idx="35097">
                  <c:v>0.90625</c:v>
                </c:pt>
                <c:pt idx="35098">
                  <c:v>0.921875</c:v>
                </c:pt>
                <c:pt idx="35099">
                  <c:v>0.9375</c:v>
                </c:pt>
                <c:pt idx="35100">
                  <c:v>0.953125</c:v>
                </c:pt>
                <c:pt idx="35101">
                  <c:v>0.96875</c:v>
                </c:pt>
                <c:pt idx="35102">
                  <c:v>0.984375</c:v>
                </c:pt>
                <c:pt idx="35103">
                  <c:v>0</c:v>
                </c:pt>
                <c:pt idx="35104">
                  <c:v>2.6315789473684199E-2</c:v>
                </c:pt>
                <c:pt idx="35105">
                  <c:v>5.2631578947368397E-2</c:v>
                </c:pt>
                <c:pt idx="35106">
                  <c:v>7.8947368421052599E-2</c:v>
                </c:pt>
                <c:pt idx="35107">
                  <c:v>0.105263157894736</c:v>
                </c:pt>
                <c:pt idx="35108">
                  <c:v>0.13157894736842099</c:v>
                </c:pt>
                <c:pt idx="35109">
                  <c:v>0.157894736842105</c:v>
                </c:pt>
                <c:pt idx="35110">
                  <c:v>0.18421052631578899</c:v>
                </c:pt>
                <c:pt idx="35111">
                  <c:v>0.21052631578947301</c:v>
                </c:pt>
                <c:pt idx="35112">
                  <c:v>0.23684210526315699</c:v>
                </c:pt>
                <c:pt idx="35113">
                  <c:v>0.26315789473684198</c:v>
                </c:pt>
                <c:pt idx="35114">
                  <c:v>0.28947368421052599</c:v>
                </c:pt>
                <c:pt idx="35115">
                  <c:v>0.31578947368421001</c:v>
                </c:pt>
                <c:pt idx="35116">
                  <c:v>0.34210526315789402</c:v>
                </c:pt>
                <c:pt idx="35117">
                  <c:v>0.36842105263157798</c:v>
                </c:pt>
                <c:pt idx="35118">
                  <c:v>0.394736842105263</c:v>
                </c:pt>
                <c:pt idx="35119">
                  <c:v>0.42105263157894701</c:v>
                </c:pt>
                <c:pt idx="35120">
                  <c:v>0.44736842105263103</c:v>
                </c:pt>
                <c:pt idx="35121">
                  <c:v>0.47368421052631499</c:v>
                </c:pt>
                <c:pt idx="35122">
                  <c:v>0.5</c:v>
                </c:pt>
                <c:pt idx="35123">
                  <c:v>0.52631578947368396</c:v>
                </c:pt>
                <c:pt idx="35124">
                  <c:v>0.55263157894736803</c:v>
                </c:pt>
                <c:pt idx="35125">
                  <c:v>0.57894736842105199</c:v>
                </c:pt>
                <c:pt idx="35126">
                  <c:v>0.60526315789473595</c:v>
                </c:pt>
                <c:pt idx="35127">
                  <c:v>0.63157894736842102</c:v>
                </c:pt>
                <c:pt idx="35128">
                  <c:v>0.65789473684210498</c:v>
                </c:pt>
                <c:pt idx="35129">
                  <c:v>0.68421052631578905</c:v>
                </c:pt>
                <c:pt idx="35130">
                  <c:v>0.71052631578947301</c:v>
                </c:pt>
                <c:pt idx="35131">
                  <c:v>0.73684210526315697</c:v>
                </c:pt>
                <c:pt idx="35132">
                  <c:v>0.76315789473684204</c:v>
                </c:pt>
                <c:pt idx="35133">
                  <c:v>0.78947368421052599</c:v>
                </c:pt>
                <c:pt idx="35134">
                  <c:v>0.81578947368420995</c:v>
                </c:pt>
                <c:pt idx="35135">
                  <c:v>0.84210526315789402</c:v>
                </c:pt>
                <c:pt idx="35136">
                  <c:v>0.86842105263157898</c:v>
                </c:pt>
                <c:pt idx="35137">
                  <c:v>0.89473684210526305</c:v>
                </c:pt>
                <c:pt idx="35138">
                  <c:v>0.92105263157894701</c:v>
                </c:pt>
                <c:pt idx="35139">
                  <c:v>0.94736842105263097</c:v>
                </c:pt>
                <c:pt idx="35140">
                  <c:v>0.97368421052631504</c:v>
                </c:pt>
                <c:pt idx="35141">
                  <c:v>0</c:v>
                </c:pt>
                <c:pt idx="35142">
                  <c:v>1.1904761904761901E-2</c:v>
                </c:pt>
                <c:pt idx="35143">
                  <c:v>2.3809523809523801E-2</c:v>
                </c:pt>
                <c:pt idx="35144">
                  <c:v>3.5714285714285698E-2</c:v>
                </c:pt>
                <c:pt idx="35145">
                  <c:v>4.7619047619047603E-2</c:v>
                </c:pt>
                <c:pt idx="35146">
                  <c:v>5.95238095238095E-2</c:v>
                </c:pt>
                <c:pt idx="35147">
                  <c:v>7.1428571428571397E-2</c:v>
                </c:pt>
                <c:pt idx="35148">
                  <c:v>8.3333333333333301E-2</c:v>
                </c:pt>
                <c:pt idx="35149">
                  <c:v>9.5238095238095205E-2</c:v>
                </c:pt>
                <c:pt idx="35150">
                  <c:v>0.107142857142857</c:v>
                </c:pt>
                <c:pt idx="35151">
                  <c:v>0.119047619047619</c:v>
                </c:pt>
                <c:pt idx="35152">
                  <c:v>0.13095238095237999</c:v>
                </c:pt>
                <c:pt idx="35153">
                  <c:v>0.14285714285714199</c:v>
                </c:pt>
                <c:pt idx="35154">
                  <c:v>0.15476190476190399</c:v>
                </c:pt>
                <c:pt idx="35155">
                  <c:v>0.16666666666666599</c:v>
                </c:pt>
                <c:pt idx="35156">
                  <c:v>0.17857142857142799</c:v>
                </c:pt>
                <c:pt idx="35157">
                  <c:v>0.19047619047618999</c:v>
                </c:pt>
                <c:pt idx="35158">
                  <c:v>0.202380952380952</c:v>
                </c:pt>
                <c:pt idx="35159">
                  <c:v>0.214285714285714</c:v>
                </c:pt>
                <c:pt idx="35160">
                  <c:v>0.226190476190476</c:v>
                </c:pt>
                <c:pt idx="35161">
                  <c:v>0.238095238095238</c:v>
                </c:pt>
                <c:pt idx="35162">
                  <c:v>0.25</c:v>
                </c:pt>
                <c:pt idx="35163">
                  <c:v>0.26190476190476097</c:v>
                </c:pt>
                <c:pt idx="35164">
                  <c:v>0.273809523809523</c:v>
                </c:pt>
                <c:pt idx="35165">
                  <c:v>0.28571428571428498</c:v>
                </c:pt>
                <c:pt idx="35166">
                  <c:v>0.29761904761904701</c:v>
                </c:pt>
                <c:pt idx="35167">
                  <c:v>0.30952380952380898</c:v>
                </c:pt>
                <c:pt idx="35168">
                  <c:v>0.32142857142857101</c:v>
                </c:pt>
                <c:pt idx="35169">
                  <c:v>0.33333333333333298</c:v>
                </c:pt>
                <c:pt idx="35170">
                  <c:v>0.34523809523809501</c:v>
                </c:pt>
                <c:pt idx="35171">
                  <c:v>0.35714285714285698</c:v>
                </c:pt>
                <c:pt idx="35172">
                  <c:v>0.36904761904761901</c:v>
                </c:pt>
                <c:pt idx="35173">
                  <c:v>0.38095238095237999</c:v>
                </c:pt>
                <c:pt idx="35174">
                  <c:v>0.39285714285714202</c:v>
                </c:pt>
                <c:pt idx="35175">
                  <c:v>0.40476190476190399</c:v>
                </c:pt>
                <c:pt idx="35176">
                  <c:v>0.41666666666666602</c:v>
                </c:pt>
                <c:pt idx="35177">
                  <c:v>0.42857142857142799</c:v>
                </c:pt>
                <c:pt idx="35178">
                  <c:v>0.44047619047619002</c:v>
                </c:pt>
                <c:pt idx="35179">
                  <c:v>0.452380952380952</c:v>
                </c:pt>
                <c:pt idx="35180">
                  <c:v>0.46428571428571402</c:v>
                </c:pt>
                <c:pt idx="35181">
                  <c:v>0.476190476190476</c:v>
                </c:pt>
                <c:pt idx="35182">
                  <c:v>0.48809523809523803</c:v>
                </c:pt>
                <c:pt idx="35183">
                  <c:v>0.5</c:v>
                </c:pt>
                <c:pt idx="35184">
                  <c:v>0.51190476190476097</c:v>
                </c:pt>
                <c:pt idx="35185">
                  <c:v>0.52380952380952295</c:v>
                </c:pt>
                <c:pt idx="35186">
                  <c:v>0.53571428571428503</c:v>
                </c:pt>
                <c:pt idx="35187">
                  <c:v>0.54761904761904701</c:v>
                </c:pt>
                <c:pt idx="35188">
                  <c:v>0.55952380952380898</c:v>
                </c:pt>
                <c:pt idx="35189">
                  <c:v>0.57142857142857095</c:v>
                </c:pt>
                <c:pt idx="35190">
                  <c:v>0.58333333333333304</c:v>
                </c:pt>
                <c:pt idx="35191">
                  <c:v>0.59523809523809501</c:v>
                </c:pt>
                <c:pt idx="35192">
                  <c:v>0.60714285714285698</c:v>
                </c:pt>
                <c:pt idx="35193">
                  <c:v>0.61904761904761896</c:v>
                </c:pt>
                <c:pt idx="35194">
                  <c:v>0.63095238095238004</c:v>
                </c:pt>
                <c:pt idx="35195">
                  <c:v>0.64285714285714202</c:v>
                </c:pt>
                <c:pt idx="35196">
                  <c:v>0.65476190476190399</c:v>
                </c:pt>
                <c:pt idx="35197">
                  <c:v>0.66666666666666596</c:v>
                </c:pt>
                <c:pt idx="35198">
                  <c:v>0.67857142857142805</c:v>
                </c:pt>
                <c:pt idx="35199">
                  <c:v>0.69047619047619002</c:v>
                </c:pt>
                <c:pt idx="35200">
                  <c:v>0.702380952380952</c:v>
                </c:pt>
                <c:pt idx="35201">
                  <c:v>0.71428571428571397</c:v>
                </c:pt>
                <c:pt idx="35202">
                  <c:v>0.72619047619047605</c:v>
                </c:pt>
                <c:pt idx="35203">
                  <c:v>0.73809523809523803</c:v>
                </c:pt>
                <c:pt idx="35204">
                  <c:v>0.75</c:v>
                </c:pt>
                <c:pt idx="35205">
                  <c:v>0.76190476190476097</c:v>
                </c:pt>
                <c:pt idx="35206">
                  <c:v>0.77380952380952295</c:v>
                </c:pt>
                <c:pt idx="35207">
                  <c:v>0.78571428571428503</c:v>
                </c:pt>
                <c:pt idx="35208">
                  <c:v>0.79761904761904701</c:v>
                </c:pt>
                <c:pt idx="35209">
                  <c:v>0.80952380952380898</c:v>
                </c:pt>
                <c:pt idx="35210">
                  <c:v>0.82142857142857095</c:v>
                </c:pt>
                <c:pt idx="35211">
                  <c:v>0.83333333333333304</c:v>
                </c:pt>
                <c:pt idx="35212">
                  <c:v>0.84523809523809501</c:v>
                </c:pt>
                <c:pt idx="35213">
                  <c:v>0.85714285714285698</c:v>
                </c:pt>
                <c:pt idx="35214">
                  <c:v>0.86904761904761896</c:v>
                </c:pt>
                <c:pt idx="35215">
                  <c:v>0.88095238095238004</c:v>
                </c:pt>
                <c:pt idx="35216">
                  <c:v>0.89285714285714202</c:v>
                </c:pt>
                <c:pt idx="35217">
                  <c:v>0.90476190476190399</c:v>
                </c:pt>
                <c:pt idx="35218">
                  <c:v>0.91666666666666596</c:v>
                </c:pt>
                <c:pt idx="35219">
                  <c:v>0.92857142857142805</c:v>
                </c:pt>
                <c:pt idx="35220">
                  <c:v>0.94047619047619002</c:v>
                </c:pt>
                <c:pt idx="35221">
                  <c:v>0.952380952380952</c:v>
                </c:pt>
                <c:pt idx="35222">
                  <c:v>0.96428571428571397</c:v>
                </c:pt>
                <c:pt idx="35223">
                  <c:v>0.97619047619047605</c:v>
                </c:pt>
                <c:pt idx="35224">
                  <c:v>0.98809523809523803</c:v>
                </c:pt>
                <c:pt idx="35225">
                  <c:v>0</c:v>
                </c:pt>
                <c:pt idx="35226">
                  <c:v>1.7857142857142801E-2</c:v>
                </c:pt>
                <c:pt idx="35227">
                  <c:v>3.5714285714285698E-2</c:v>
                </c:pt>
                <c:pt idx="35228">
                  <c:v>5.3571428571428499E-2</c:v>
                </c:pt>
                <c:pt idx="35229">
                  <c:v>7.1428571428571397E-2</c:v>
                </c:pt>
                <c:pt idx="35230">
                  <c:v>8.9285714285714204E-2</c:v>
                </c:pt>
                <c:pt idx="35231">
                  <c:v>0.107142857142857</c:v>
                </c:pt>
                <c:pt idx="35232">
                  <c:v>0.125</c:v>
                </c:pt>
                <c:pt idx="35233">
                  <c:v>0.14285714285714199</c:v>
                </c:pt>
                <c:pt idx="35234">
                  <c:v>0.160714285714285</c:v>
                </c:pt>
                <c:pt idx="35235">
                  <c:v>0.17857142857142799</c:v>
                </c:pt>
                <c:pt idx="35236">
                  <c:v>0.19642857142857101</c:v>
                </c:pt>
                <c:pt idx="35237">
                  <c:v>0.214285714285714</c:v>
                </c:pt>
                <c:pt idx="35238">
                  <c:v>0.23214285714285701</c:v>
                </c:pt>
                <c:pt idx="35239">
                  <c:v>0.25</c:v>
                </c:pt>
                <c:pt idx="35240">
                  <c:v>0.26785714285714202</c:v>
                </c:pt>
                <c:pt idx="35241">
                  <c:v>0.28571428571428498</c:v>
                </c:pt>
                <c:pt idx="35242">
                  <c:v>0.30357142857142799</c:v>
                </c:pt>
                <c:pt idx="35243">
                  <c:v>0.32142857142857101</c:v>
                </c:pt>
                <c:pt idx="35244">
                  <c:v>0.33928571428571402</c:v>
                </c:pt>
                <c:pt idx="35245">
                  <c:v>0.35714285714285698</c:v>
                </c:pt>
                <c:pt idx="35246">
                  <c:v>0.375</c:v>
                </c:pt>
                <c:pt idx="35247">
                  <c:v>0.39285714285714202</c:v>
                </c:pt>
                <c:pt idx="35248">
                  <c:v>0.41071428571428498</c:v>
                </c:pt>
                <c:pt idx="35249">
                  <c:v>0.42857142857142799</c:v>
                </c:pt>
                <c:pt idx="35250">
                  <c:v>0.44642857142857101</c:v>
                </c:pt>
                <c:pt idx="35251">
                  <c:v>0.46428571428571402</c:v>
                </c:pt>
                <c:pt idx="35252">
                  <c:v>0.48214285714285698</c:v>
                </c:pt>
                <c:pt idx="35253">
                  <c:v>0.5</c:v>
                </c:pt>
                <c:pt idx="35254">
                  <c:v>0.51785714285714202</c:v>
                </c:pt>
                <c:pt idx="35255">
                  <c:v>0.53571428571428503</c:v>
                </c:pt>
                <c:pt idx="35256">
                  <c:v>0.55357142857142805</c:v>
                </c:pt>
                <c:pt idx="35257">
                  <c:v>0.57142857142857095</c:v>
                </c:pt>
                <c:pt idx="35258">
                  <c:v>0.58928571428571397</c:v>
                </c:pt>
                <c:pt idx="35259">
                  <c:v>0.60714285714285698</c:v>
                </c:pt>
                <c:pt idx="35260">
                  <c:v>0.625</c:v>
                </c:pt>
                <c:pt idx="35261">
                  <c:v>0.64285714285714202</c:v>
                </c:pt>
                <c:pt idx="35262">
                  <c:v>0.66071428571428503</c:v>
                </c:pt>
                <c:pt idx="35263">
                  <c:v>0.67857142857142805</c:v>
                </c:pt>
                <c:pt idx="35264">
                  <c:v>0.69642857142857095</c:v>
                </c:pt>
                <c:pt idx="35265">
                  <c:v>0.71428571428571397</c:v>
                </c:pt>
                <c:pt idx="35266">
                  <c:v>0.73214285714285698</c:v>
                </c:pt>
                <c:pt idx="35267">
                  <c:v>0.75</c:v>
                </c:pt>
                <c:pt idx="35268">
                  <c:v>0.76785714285714202</c:v>
                </c:pt>
                <c:pt idx="35269">
                  <c:v>0.78571428571428503</c:v>
                </c:pt>
                <c:pt idx="35270">
                  <c:v>0.80357142857142805</c:v>
                </c:pt>
                <c:pt idx="35271">
                  <c:v>0.82142857142857095</c:v>
                </c:pt>
                <c:pt idx="35272">
                  <c:v>0.83928571428571397</c:v>
                </c:pt>
                <c:pt idx="35273">
                  <c:v>0.85714285714285698</c:v>
                </c:pt>
                <c:pt idx="35274">
                  <c:v>0.875</c:v>
                </c:pt>
                <c:pt idx="35275">
                  <c:v>0.89285714285714202</c:v>
                </c:pt>
                <c:pt idx="35276">
                  <c:v>0.91071428571428503</c:v>
                </c:pt>
                <c:pt idx="35277">
                  <c:v>0.92857142857142805</c:v>
                </c:pt>
                <c:pt idx="35278">
                  <c:v>0.94642857142857095</c:v>
                </c:pt>
                <c:pt idx="35279">
                  <c:v>0.96428571428571397</c:v>
                </c:pt>
                <c:pt idx="35280">
                  <c:v>0.98214285714285698</c:v>
                </c:pt>
                <c:pt idx="35281">
                  <c:v>0</c:v>
                </c:pt>
                <c:pt idx="35282">
                  <c:v>2.8571428571428501E-2</c:v>
                </c:pt>
                <c:pt idx="35283">
                  <c:v>5.7142857142857099E-2</c:v>
                </c:pt>
                <c:pt idx="35284">
                  <c:v>8.5714285714285701E-2</c:v>
                </c:pt>
                <c:pt idx="35285">
                  <c:v>0.114285714285714</c:v>
                </c:pt>
                <c:pt idx="35286">
                  <c:v>0.14285714285714199</c:v>
                </c:pt>
                <c:pt idx="35287">
                  <c:v>0.17142857142857101</c:v>
                </c:pt>
                <c:pt idx="35288">
                  <c:v>0.2</c:v>
                </c:pt>
                <c:pt idx="35289">
                  <c:v>0.22857142857142801</c:v>
                </c:pt>
                <c:pt idx="35290">
                  <c:v>0.25714285714285701</c:v>
                </c:pt>
                <c:pt idx="35291">
                  <c:v>0.28571428571428498</c:v>
                </c:pt>
                <c:pt idx="35292">
                  <c:v>0.314285714285714</c:v>
                </c:pt>
                <c:pt idx="35293">
                  <c:v>0.34285714285714203</c:v>
                </c:pt>
                <c:pt idx="35294">
                  <c:v>0.371428571428571</c:v>
                </c:pt>
                <c:pt idx="35295">
                  <c:v>0.4</c:v>
                </c:pt>
                <c:pt idx="35296">
                  <c:v>0.42857142857142799</c:v>
                </c:pt>
                <c:pt idx="35297">
                  <c:v>0.45714285714285702</c:v>
                </c:pt>
                <c:pt idx="35298">
                  <c:v>0.48571428571428499</c:v>
                </c:pt>
                <c:pt idx="35299">
                  <c:v>0.51428571428571401</c:v>
                </c:pt>
                <c:pt idx="35300">
                  <c:v>0.54285714285714204</c:v>
                </c:pt>
                <c:pt idx="35301">
                  <c:v>0.57142857142857095</c:v>
                </c:pt>
                <c:pt idx="35302">
                  <c:v>0.6</c:v>
                </c:pt>
                <c:pt idx="35303">
                  <c:v>0.628571428571428</c:v>
                </c:pt>
                <c:pt idx="35304">
                  <c:v>0.65714285714285703</c:v>
                </c:pt>
                <c:pt idx="35305">
                  <c:v>0.68571428571428505</c:v>
                </c:pt>
                <c:pt idx="35306">
                  <c:v>0.71428571428571397</c:v>
                </c:pt>
                <c:pt idx="35307">
                  <c:v>0.74285714285714199</c:v>
                </c:pt>
                <c:pt idx="35308">
                  <c:v>0.77142857142857102</c:v>
                </c:pt>
                <c:pt idx="35309">
                  <c:v>0.8</c:v>
                </c:pt>
                <c:pt idx="35310">
                  <c:v>0.82857142857142796</c:v>
                </c:pt>
                <c:pt idx="35311">
                  <c:v>0.85714285714285698</c:v>
                </c:pt>
                <c:pt idx="35312">
                  <c:v>0.88571428571428501</c:v>
                </c:pt>
                <c:pt idx="35313">
                  <c:v>0.91428571428571404</c:v>
                </c:pt>
                <c:pt idx="35314">
                  <c:v>0.94285714285714195</c:v>
                </c:pt>
                <c:pt idx="35315">
                  <c:v>0.97142857142857097</c:v>
                </c:pt>
                <c:pt idx="35316">
                  <c:v>0</c:v>
                </c:pt>
                <c:pt idx="35317">
                  <c:v>2.7027027027027001E-2</c:v>
                </c:pt>
                <c:pt idx="35318">
                  <c:v>5.4054054054054002E-2</c:v>
                </c:pt>
                <c:pt idx="35319">
                  <c:v>8.1081081081081002E-2</c:v>
                </c:pt>
                <c:pt idx="35320">
                  <c:v>0.108108108108108</c:v>
                </c:pt>
                <c:pt idx="35321">
                  <c:v>0.135135135135135</c:v>
                </c:pt>
                <c:pt idx="35322">
                  <c:v>0.162162162162162</c:v>
                </c:pt>
                <c:pt idx="35323">
                  <c:v>0.18918918918918901</c:v>
                </c:pt>
                <c:pt idx="35324">
                  <c:v>0.21621621621621601</c:v>
                </c:pt>
                <c:pt idx="35325">
                  <c:v>0.24324324324324301</c:v>
                </c:pt>
                <c:pt idx="35326">
                  <c:v>0.27027027027027001</c:v>
                </c:pt>
                <c:pt idx="35327">
                  <c:v>0.29729729729729698</c:v>
                </c:pt>
                <c:pt idx="35328">
                  <c:v>0.32432432432432401</c:v>
                </c:pt>
                <c:pt idx="35329">
                  <c:v>0.35135135135135098</c:v>
                </c:pt>
                <c:pt idx="35330">
                  <c:v>0.37837837837837801</c:v>
                </c:pt>
                <c:pt idx="35331">
                  <c:v>0.40540540540540498</c:v>
                </c:pt>
                <c:pt idx="35332">
                  <c:v>0.43243243243243201</c:v>
                </c:pt>
                <c:pt idx="35333">
                  <c:v>0.45945945945945899</c:v>
                </c:pt>
                <c:pt idx="35334">
                  <c:v>0.48648648648648601</c:v>
                </c:pt>
                <c:pt idx="35335">
                  <c:v>0.51351351351351304</c:v>
                </c:pt>
                <c:pt idx="35336">
                  <c:v>0.54054054054054002</c:v>
                </c:pt>
                <c:pt idx="35337">
                  <c:v>0.56756756756756699</c:v>
                </c:pt>
                <c:pt idx="35338">
                  <c:v>0.59459459459459396</c:v>
                </c:pt>
                <c:pt idx="35339">
                  <c:v>0.62162162162162105</c:v>
                </c:pt>
                <c:pt idx="35340">
                  <c:v>0.64864864864864802</c:v>
                </c:pt>
                <c:pt idx="35341">
                  <c:v>0.67567567567567499</c:v>
                </c:pt>
                <c:pt idx="35342">
                  <c:v>0.70270270270270196</c:v>
                </c:pt>
                <c:pt idx="35343">
                  <c:v>0.72972972972972905</c:v>
                </c:pt>
                <c:pt idx="35344">
                  <c:v>0.75675675675675602</c:v>
                </c:pt>
                <c:pt idx="35345">
                  <c:v>0.78378378378378299</c:v>
                </c:pt>
                <c:pt idx="35346">
                  <c:v>0.81081081081080997</c:v>
                </c:pt>
                <c:pt idx="35347">
                  <c:v>0.83783783783783705</c:v>
                </c:pt>
                <c:pt idx="35348">
                  <c:v>0.86486486486486402</c:v>
                </c:pt>
                <c:pt idx="35349">
                  <c:v>0.891891891891891</c:v>
                </c:pt>
                <c:pt idx="35350">
                  <c:v>0.91891891891891897</c:v>
                </c:pt>
                <c:pt idx="35351">
                  <c:v>0.94594594594594505</c:v>
                </c:pt>
                <c:pt idx="35352">
                  <c:v>0.97297297297297303</c:v>
                </c:pt>
                <c:pt idx="35353">
                  <c:v>0</c:v>
                </c:pt>
                <c:pt idx="35354">
                  <c:v>1.4492753623188401E-2</c:v>
                </c:pt>
                <c:pt idx="35355">
                  <c:v>2.8985507246376802E-2</c:v>
                </c:pt>
                <c:pt idx="35356">
                  <c:v>4.3478260869565202E-2</c:v>
                </c:pt>
                <c:pt idx="35357">
                  <c:v>5.7971014492753603E-2</c:v>
                </c:pt>
                <c:pt idx="35358">
                  <c:v>7.2463768115942004E-2</c:v>
                </c:pt>
                <c:pt idx="35359">
                  <c:v>8.6956521739130405E-2</c:v>
                </c:pt>
                <c:pt idx="35360">
                  <c:v>0.101449275362318</c:v>
                </c:pt>
                <c:pt idx="35361">
                  <c:v>0.115942028985507</c:v>
                </c:pt>
                <c:pt idx="35362">
                  <c:v>0.13043478260869501</c:v>
                </c:pt>
                <c:pt idx="35363">
                  <c:v>0.14492753623188401</c:v>
                </c:pt>
                <c:pt idx="35364">
                  <c:v>0.15942028985507201</c:v>
                </c:pt>
                <c:pt idx="35365">
                  <c:v>0.17391304347826</c:v>
                </c:pt>
                <c:pt idx="35366">
                  <c:v>0.188405797101449</c:v>
                </c:pt>
                <c:pt idx="35367">
                  <c:v>0.202898550724637</c:v>
                </c:pt>
                <c:pt idx="35368">
                  <c:v>0.217391304347826</c:v>
                </c:pt>
                <c:pt idx="35369">
                  <c:v>0.231884057971014</c:v>
                </c:pt>
                <c:pt idx="35370">
                  <c:v>0.24637681159420199</c:v>
                </c:pt>
                <c:pt idx="35371">
                  <c:v>0.26086956521739102</c:v>
                </c:pt>
                <c:pt idx="35372">
                  <c:v>0.27536231884057899</c:v>
                </c:pt>
                <c:pt idx="35373">
                  <c:v>0.28985507246376802</c:v>
                </c:pt>
                <c:pt idx="35374">
                  <c:v>0.30434782608695599</c:v>
                </c:pt>
                <c:pt idx="35375">
                  <c:v>0.31884057971014401</c:v>
                </c:pt>
                <c:pt idx="35376">
                  <c:v>0.33333333333333298</c:v>
                </c:pt>
                <c:pt idx="35377">
                  <c:v>0.34782608695652101</c:v>
                </c:pt>
                <c:pt idx="35378">
                  <c:v>0.36231884057970998</c:v>
                </c:pt>
                <c:pt idx="35379">
                  <c:v>0.376811594202898</c:v>
                </c:pt>
                <c:pt idx="35380">
                  <c:v>0.39130434782608697</c:v>
                </c:pt>
                <c:pt idx="35381">
                  <c:v>0.405797101449275</c:v>
                </c:pt>
                <c:pt idx="35382">
                  <c:v>0.42028985507246303</c:v>
                </c:pt>
                <c:pt idx="35383">
                  <c:v>0.434782608695652</c:v>
                </c:pt>
                <c:pt idx="35384">
                  <c:v>0.44927536231884002</c:v>
                </c:pt>
                <c:pt idx="35385">
                  <c:v>0.46376811594202899</c:v>
                </c:pt>
                <c:pt idx="35386">
                  <c:v>0.47826086956521702</c:v>
                </c:pt>
                <c:pt idx="35387">
                  <c:v>0.49275362318840499</c:v>
                </c:pt>
                <c:pt idx="35388">
                  <c:v>0.50724637681159401</c:v>
                </c:pt>
                <c:pt idx="35389">
                  <c:v>0.52173913043478204</c:v>
                </c:pt>
                <c:pt idx="35390">
                  <c:v>0.53623188405797095</c:v>
                </c:pt>
                <c:pt idx="35391">
                  <c:v>0.55072463768115898</c:v>
                </c:pt>
                <c:pt idx="35392">
                  <c:v>0.56521739130434701</c:v>
                </c:pt>
                <c:pt idx="35393">
                  <c:v>0.57971014492753603</c:v>
                </c:pt>
                <c:pt idx="35394">
                  <c:v>0.59420289855072395</c:v>
                </c:pt>
                <c:pt idx="35395">
                  <c:v>0.60869565217391297</c:v>
                </c:pt>
                <c:pt idx="35396">
                  <c:v>0.623188405797101</c:v>
                </c:pt>
                <c:pt idx="35397">
                  <c:v>0.63768115942028902</c:v>
                </c:pt>
                <c:pt idx="35398">
                  <c:v>0.65217391304347805</c:v>
                </c:pt>
                <c:pt idx="35399">
                  <c:v>0.66666666666666596</c:v>
                </c:pt>
                <c:pt idx="35400">
                  <c:v>0.68115942028985499</c:v>
                </c:pt>
                <c:pt idx="35401">
                  <c:v>0.69565217391304301</c:v>
                </c:pt>
                <c:pt idx="35402">
                  <c:v>0.71014492753623104</c:v>
                </c:pt>
                <c:pt idx="35403">
                  <c:v>0.72463768115941996</c:v>
                </c:pt>
                <c:pt idx="35404">
                  <c:v>0.73913043478260798</c:v>
                </c:pt>
                <c:pt idx="35405">
                  <c:v>0.75362318840579701</c:v>
                </c:pt>
                <c:pt idx="35406">
                  <c:v>0.76811594202898503</c:v>
                </c:pt>
                <c:pt idx="35407">
                  <c:v>0.78260869565217395</c:v>
                </c:pt>
                <c:pt idx="35408">
                  <c:v>0.79710144927536197</c:v>
                </c:pt>
                <c:pt idx="35409">
                  <c:v>0.81159420289855</c:v>
                </c:pt>
                <c:pt idx="35410">
                  <c:v>0.82608695652173902</c:v>
                </c:pt>
                <c:pt idx="35411">
                  <c:v>0.84057971014492705</c:v>
                </c:pt>
                <c:pt idx="35412">
                  <c:v>0.85507246376811596</c:v>
                </c:pt>
                <c:pt idx="35413">
                  <c:v>0.86956521739130399</c:v>
                </c:pt>
                <c:pt idx="35414">
                  <c:v>0.88405797101449202</c:v>
                </c:pt>
                <c:pt idx="35415">
                  <c:v>0.89855072463768104</c:v>
                </c:pt>
                <c:pt idx="35416">
                  <c:v>0.91304347826086896</c:v>
                </c:pt>
                <c:pt idx="35417">
                  <c:v>0.92753623188405798</c:v>
                </c:pt>
                <c:pt idx="35418">
                  <c:v>0.94202898550724601</c:v>
                </c:pt>
                <c:pt idx="35419">
                  <c:v>0.95652173913043403</c:v>
                </c:pt>
                <c:pt idx="35420">
                  <c:v>0.97101449275362295</c:v>
                </c:pt>
                <c:pt idx="35421">
                  <c:v>0.98550724637681097</c:v>
                </c:pt>
                <c:pt idx="35422">
                  <c:v>0</c:v>
                </c:pt>
                <c:pt idx="35423">
                  <c:v>7.1428571428571397E-2</c:v>
                </c:pt>
                <c:pt idx="35424">
                  <c:v>0.14285714285714199</c:v>
                </c:pt>
                <c:pt idx="35425">
                  <c:v>0.214285714285714</c:v>
                </c:pt>
                <c:pt idx="35426">
                  <c:v>0.28571428571428498</c:v>
                </c:pt>
                <c:pt idx="35427">
                  <c:v>0.35714285714285698</c:v>
                </c:pt>
                <c:pt idx="35428">
                  <c:v>0.42857142857142799</c:v>
                </c:pt>
                <c:pt idx="35429">
                  <c:v>0.5</c:v>
                </c:pt>
                <c:pt idx="35430">
                  <c:v>0.57142857142857095</c:v>
                </c:pt>
                <c:pt idx="35431">
                  <c:v>0.64285714285714202</c:v>
                </c:pt>
                <c:pt idx="35432">
                  <c:v>0.71428571428571397</c:v>
                </c:pt>
                <c:pt idx="35433">
                  <c:v>0.78571428571428503</c:v>
                </c:pt>
                <c:pt idx="35434">
                  <c:v>0.85714285714285698</c:v>
                </c:pt>
                <c:pt idx="35435">
                  <c:v>0.92857142857142805</c:v>
                </c:pt>
                <c:pt idx="35436">
                  <c:v>0</c:v>
                </c:pt>
                <c:pt idx="35437">
                  <c:v>1.63934426229508E-2</c:v>
                </c:pt>
                <c:pt idx="35438">
                  <c:v>3.2786885245901599E-2</c:v>
                </c:pt>
                <c:pt idx="35439">
                  <c:v>4.9180327868852403E-2</c:v>
                </c:pt>
                <c:pt idx="35440">
                  <c:v>6.5573770491803199E-2</c:v>
                </c:pt>
                <c:pt idx="35441">
                  <c:v>8.1967213114753995E-2</c:v>
                </c:pt>
                <c:pt idx="35442">
                  <c:v>9.8360655737704902E-2</c:v>
                </c:pt>
                <c:pt idx="35443">
                  <c:v>0.114754098360655</c:v>
                </c:pt>
                <c:pt idx="35444">
                  <c:v>0.13114754098360601</c:v>
                </c:pt>
                <c:pt idx="35445">
                  <c:v>0.14754098360655701</c:v>
                </c:pt>
                <c:pt idx="35446">
                  <c:v>0.16393442622950799</c:v>
                </c:pt>
                <c:pt idx="35447">
                  <c:v>0.18032786885245899</c:v>
                </c:pt>
                <c:pt idx="35448">
                  <c:v>0.196721311475409</c:v>
                </c:pt>
                <c:pt idx="35449">
                  <c:v>0.21311475409836</c:v>
                </c:pt>
                <c:pt idx="35450">
                  <c:v>0.22950819672131101</c:v>
                </c:pt>
                <c:pt idx="35451">
                  <c:v>0.24590163934426201</c:v>
                </c:pt>
                <c:pt idx="35452">
                  <c:v>0.26229508196721302</c:v>
                </c:pt>
                <c:pt idx="35453">
                  <c:v>0.27868852459016302</c:v>
                </c:pt>
                <c:pt idx="35454">
                  <c:v>0.29508196721311403</c:v>
                </c:pt>
                <c:pt idx="35455">
                  <c:v>0.31147540983606498</c:v>
                </c:pt>
                <c:pt idx="35456">
                  <c:v>0.32786885245901598</c:v>
                </c:pt>
                <c:pt idx="35457">
                  <c:v>0.34426229508196698</c:v>
                </c:pt>
                <c:pt idx="35458">
                  <c:v>0.36065573770491799</c:v>
                </c:pt>
                <c:pt idx="35459">
                  <c:v>0.37704918032786799</c:v>
                </c:pt>
                <c:pt idx="35460">
                  <c:v>0.393442622950819</c:v>
                </c:pt>
                <c:pt idx="35461">
                  <c:v>0.40983606557377</c:v>
                </c:pt>
                <c:pt idx="35462">
                  <c:v>0.42622950819672101</c:v>
                </c:pt>
                <c:pt idx="35463">
                  <c:v>0.44262295081967201</c:v>
                </c:pt>
                <c:pt idx="35464">
                  <c:v>0.45901639344262202</c:v>
                </c:pt>
                <c:pt idx="35465">
                  <c:v>0.47540983606557302</c:v>
                </c:pt>
                <c:pt idx="35466">
                  <c:v>0.49180327868852403</c:v>
                </c:pt>
                <c:pt idx="35467">
                  <c:v>0.50819672131147497</c:v>
                </c:pt>
                <c:pt idx="35468">
                  <c:v>0.52459016393442603</c:v>
                </c:pt>
                <c:pt idx="35469">
                  <c:v>0.54098360655737698</c:v>
                </c:pt>
                <c:pt idx="35470">
                  <c:v>0.55737704918032704</c:v>
                </c:pt>
                <c:pt idx="35471">
                  <c:v>0.57377049180327799</c:v>
                </c:pt>
                <c:pt idx="35472">
                  <c:v>0.59016393442622905</c:v>
                </c:pt>
                <c:pt idx="35473">
                  <c:v>0.60655737704918</c:v>
                </c:pt>
                <c:pt idx="35474">
                  <c:v>0.62295081967213095</c:v>
                </c:pt>
                <c:pt idx="35475">
                  <c:v>0.63934426229508201</c:v>
                </c:pt>
                <c:pt idx="35476">
                  <c:v>0.65573770491803196</c:v>
                </c:pt>
                <c:pt idx="35477">
                  <c:v>0.67213114754098302</c:v>
                </c:pt>
                <c:pt idx="35478">
                  <c:v>0.68852459016393397</c:v>
                </c:pt>
                <c:pt idx="35479">
                  <c:v>0.70491803278688503</c:v>
                </c:pt>
                <c:pt idx="35480">
                  <c:v>0.72131147540983598</c:v>
                </c:pt>
                <c:pt idx="35481">
                  <c:v>0.73770491803278604</c:v>
                </c:pt>
                <c:pt idx="35482">
                  <c:v>0.75409836065573699</c:v>
                </c:pt>
                <c:pt idx="35483">
                  <c:v>0.77049180327868805</c:v>
                </c:pt>
                <c:pt idx="35484">
                  <c:v>0.786885245901639</c:v>
                </c:pt>
                <c:pt idx="35485">
                  <c:v>0.80327868852458995</c:v>
                </c:pt>
                <c:pt idx="35486">
                  <c:v>0.81967213114754101</c:v>
                </c:pt>
                <c:pt idx="35487">
                  <c:v>0.83606557377049096</c:v>
                </c:pt>
                <c:pt idx="35488">
                  <c:v>0.85245901639344202</c:v>
                </c:pt>
                <c:pt idx="35489">
                  <c:v>0.86885245901639296</c:v>
                </c:pt>
                <c:pt idx="35490">
                  <c:v>0.88524590163934402</c:v>
                </c:pt>
                <c:pt idx="35491">
                  <c:v>0.90163934426229497</c:v>
                </c:pt>
                <c:pt idx="35492">
                  <c:v>0.91803278688524503</c:v>
                </c:pt>
                <c:pt idx="35493">
                  <c:v>0.93442622950819598</c:v>
                </c:pt>
                <c:pt idx="35494">
                  <c:v>0.95081967213114704</c:v>
                </c:pt>
                <c:pt idx="35495">
                  <c:v>0.96721311475409799</c:v>
                </c:pt>
                <c:pt idx="35496">
                  <c:v>0.98360655737704905</c:v>
                </c:pt>
                <c:pt idx="35497">
                  <c:v>0</c:v>
                </c:pt>
                <c:pt idx="35498">
                  <c:v>1.4925373134328301E-2</c:v>
                </c:pt>
                <c:pt idx="35499">
                  <c:v>2.9850746268656699E-2</c:v>
                </c:pt>
                <c:pt idx="35500">
                  <c:v>4.4776119402985003E-2</c:v>
                </c:pt>
                <c:pt idx="35501">
                  <c:v>5.9701492537313397E-2</c:v>
                </c:pt>
                <c:pt idx="35502">
                  <c:v>7.4626865671641701E-2</c:v>
                </c:pt>
                <c:pt idx="35503">
                  <c:v>8.9552238805970102E-2</c:v>
                </c:pt>
                <c:pt idx="35504">
                  <c:v>0.104477611940298</c:v>
                </c:pt>
                <c:pt idx="35505">
                  <c:v>0.119402985074626</c:v>
                </c:pt>
                <c:pt idx="35506">
                  <c:v>0.134328358208955</c:v>
                </c:pt>
                <c:pt idx="35507">
                  <c:v>0.14925373134328301</c:v>
                </c:pt>
                <c:pt idx="35508">
                  <c:v>0.164179104477611</c:v>
                </c:pt>
                <c:pt idx="35509">
                  <c:v>0.17910447761194001</c:v>
                </c:pt>
                <c:pt idx="35510">
                  <c:v>0.194029850746268</c:v>
                </c:pt>
                <c:pt idx="35511">
                  <c:v>0.20895522388059701</c:v>
                </c:pt>
                <c:pt idx="35512">
                  <c:v>0.22388059701492499</c:v>
                </c:pt>
                <c:pt idx="35513">
                  <c:v>0.23880597014925301</c:v>
                </c:pt>
                <c:pt idx="35514">
                  <c:v>0.25373134328358199</c:v>
                </c:pt>
                <c:pt idx="35515">
                  <c:v>0.26865671641791</c:v>
                </c:pt>
                <c:pt idx="35516">
                  <c:v>0.28358208955223801</c:v>
                </c:pt>
                <c:pt idx="35517">
                  <c:v>0.29850746268656703</c:v>
                </c:pt>
                <c:pt idx="35518">
                  <c:v>0.31343283582089498</c:v>
                </c:pt>
                <c:pt idx="35519">
                  <c:v>0.328358208955223</c:v>
                </c:pt>
                <c:pt idx="35520">
                  <c:v>0.34328358208955201</c:v>
                </c:pt>
                <c:pt idx="35521">
                  <c:v>0.35820895522388002</c:v>
                </c:pt>
                <c:pt idx="35522">
                  <c:v>0.37313432835820898</c:v>
                </c:pt>
                <c:pt idx="35523">
                  <c:v>0.38805970149253699</c:v>
                </c:pt>
                <c:pt idx="35524">
                  <c:v>0.402985074626865</c:v>
                </c:pt>
                <c:pt idx="35525">
                  <c:v>0.41791044776119401</c:v>
                </c:pt>
                <c:pt idx="35526">
                  <c:v>0.43283582089552203</c:v>
                </c:pt>
                <c:pt idx="35527">
                  <c:v>0.44776119402984998</c:v>
                </c:pt>
                <c:pt idx="35528">
                  <c:v>0.462686567164179</c:v>
                </c:pt>
                <c:pt idx="35529">
                  <c:v>0.47761194029850701</c:v>
                </c:pt>
                <c:pt idx="35530">
                  <c:v>0.49253731343283502</c:v>
                </c:pt>
                <c:pt idx="35531">
                  <c:v>0.50746268656716398</c:v>
                </c:pt>
                <c:pt idx="35532">
                  <c:v>0.52238805970149205</c:v>
                </c:pt>
                <c:pt idx="35533">
                  <c:v>0.53731343283582</c:v>
                </c:pt>
                <c:pt idx="35534">
                  <c:v>0.55223880597014896</c:v>
                </c:pt>
                <c:pt idx="35535">
                  <c:v>0.56716417910447703</c:v>
                </c:pt>
                <c:pt idx="35536">
                  <c:v>0.58208955223880599</c:v>
                </c:pt>
                <c:pt idx="35537">
                  <c:v>0.59701492537313405</c:v>
                </c:pt>
                <c:pt idx="35538">
                  <c:v>0.61194029850746201</c:v>
                </c:pt>
                <c:pt idx="35539">
                  <c:v>0.62686567164179097</c:v>
                </c:pt>
                <c:pt idx="35540">
                  <c:v>0.64179104477611904</c:v>
                </c:pt>
                <c:pt idx="35541">
                  <c:v>0.65671641791044699</c:v>
                </c:pt>
                <c:pt idx="35542">
                  <c:v>0.67164179104477595</c:v>
                </c:pt>
                <c:pt idx="35543">
                  <c:v>0.68656716417910402</c:v>
                </c:pt>
                <c:pt idx="35544">
                  <c:v>0.70149253731343197</c:v>
                </c:pt>
                <c:pt idx="35545">
                  <c:v>0.71641791044776104</c:v>
                </c:pt>
                <c:pt idx="35546">
                  <c:v>0.731343283582089</c:v>
                </c:pt>
                <c:pt idx="35547">
                  <c:v>0.74626865671641796</c:v>
                </c:pt>
                <c:pt idx="35548">
                  <c:v>0.76119402985074602</c:v>
                </c:pt>
                <c:pt idx="35549">
                  <c:v>0.77611940298507398</c:v>
                </c:pt>
                <c:pt idx="35550">
                  <c:v>0.79104477611940205</c:v>
                </c:pt>
                <c:pt idx="35551">
                  <c:v>0.80597014925373101</c:v>
                </c:pt>
                <c:pt idx="35552">
                  <c:v>0.82089552238805896</c:v>
                </c:pt>
                <c:pt idx="35553">
                  <c:v>0.83582089552238803</c:v>
                </c:pt>
                <c:pt idx="35554">
                  <c:v>0.85074626865671599</c:v>
                </c:pt>
                <c:pt idx="35555">
                  <c:v>0.86567164179104406</c:v>
                </c:pt>
                <c:pt idx="35556">
                  <c:v>0.88059701492537301</c:v>
                </c:pt>
                <c:pt idx="35557">
                  <c:v>0.89552238805970097</c:v>
                </c:pt>
                <c:pt idx="35558">
                  <c:v>0.91044776119402904</c:v>
                </c:pt>
                <c:pt idx="35559">
                  <c:v>0.92537313432835799</c:v>
                </c:pt>
                <c:pt idx="35560">
                  <c:v>0.94029850746268595</c:v>
                </c:pt>
                <c:pt idx="35561">
                  <c:v>0.95522388059701402</c:v>
                </c:pt>
                <c:pt idx="35562">
                  <c:v>0.97014925373134298</c:v>
                </c:pt>
                <c:pt idx="35563">
                  <c:v>0.98507462686567104</c:v>
                </c:pt>
                <c:pt idx="35564">
                  <c:v>0</c:v>
                </c:pt>
                <c:pt idx="35565">
                  <c:v>1.3698630136986301E-2</c:v>
                </c:pt>
                <c:pt idx="35566">
                  <c:v>2.7397260273972601E-2</c:v>
                </c:pt>
                <c:pt idx="35567">
                  <c:v>4.1095890410958902E-2</c:v>
                </c:pt>
                <c:pt idx="35568">
                  <c:v>5.4794520547945202E-2</c:v>
                </c:pt>
                <c:pt idx="35569">
                  <c:v>6.8493150684931503E-2</c:v>
                </c:pt>
                <c:pt idx="35570">
                  <c:v>8.2191780821917804E-2</c:v>
                </c:pt>
                <c:pt idx="35571">
                  <c:v>9.5890410958904104E-2</c:v>
                </c:pt>
                <c:pt idx="35572">
                  <c:v>0.10958904109589</c:v>
                </c:pt>
                <c:pt idx="35573">
                  <c:v>0.123287671232876</c:v>
                </c:pt>
                <c:pt idx="35574">
                  <c:v>0.13698630136986301</c:v>
                </c:pt>
                <c:pt idx="35575">
                  <c:v>0.150684931506849</c:v>
                </c:pt>
                <c:pt idx="35576">
                  <c:v>0.164383561643835</c:v>
                </c:pt>
                <c:pt idx="35577">
                  <c:v>0.17808219178082099</c:v>
                </c:pt>
                <c:pt idx="35578">
                  <c:v>0.19178082191780799</c:v>
                </c:pt>
                <c:pt idx="35579">
                  <c:v>0.20547945205479401</c:v>
                </c:pt>
                <c:pt idx="35580">
                  <c:v>0.21917808219178</c:v>
                </c:pt>
                <c:pt idx="35581">
                  <c:v>0.232876712328767</c:v>
                </c:pt>
                <c:pt idx="35582">
                  <c:v>0.24657534246575299</c:v>
                </c:pt>
                <c:pt idx="35583">
                  <c:v>0.26027397260273899</c:v>
                </c:pt>
                <c:pt idx="35584">
                  <c:v>0.27397260273972601</c:v>
                </c:pt>
                <c:pt idx="35585">
                  <c:v>0.28767123287671198</c:v>
                </c:pt>
                <c:pt idx="35586">
                  <c:v>0.301369863013698</c:v>
                </c:pt>
                <c:pt idx="35587">
                  <c:v>0.31506849315068403</c:v>
                </c:pt>
                <c:pt idx="35588">
                  <c:v>0.32876712328767099</c:v>
                </c:pt>
                <c:pt idx="35589">
                  <c:v>0.34246575342465702</c:v>
                </c:pt>
                <c:pt idx="35590">
                  <c:v>0.35616438356164298</c:v>
                </c:pt>
                <c:pt idx="35591">
                  <c:v>0.36986301369863001</c:v>
                </c:pt>
                <c:pt idx="35592">
                  <c:v>0.38356164383561597</c:v>
                </c:pt>
                <c:pt idx="35593">
                  <c:v>0.397260273972602</c:v>
                </c:pt>
                <c:pt idx="35594">
                  <c:v>0.41095890410958902</c:v>
                </c:pt>
                <c:pt idx="35595">
                  <c:v>0.42465753424657499</c:v>
                </c:pt>
                <c:pt idx="35596">
                  <c:v>0.43835616438356101</c:v>
                </c:pt>
                <c:pt idx="35597">
                  <c:v>0.45205479452054698</c:v>
                </c:pt>
                <c:pt idx="35598">
                  <c:v>0.465753424657534</c:v>
                </c:pt>
                <c:pt idx="35599">
                  <c:v>0.47945205479452002</c:v>
                </c:pt>
                <c:pt idx="35600">
                  <c:v>0.49315068493150599</c:v>
                </c:pt>
                <c:pt idx="35601">
                  <c:v>0.50684931506849296</c:v>
                </c:pt>
                <c:pt idx="35602">
                  <c:v>0.52054794520547898</c:v>
                </c:pt>
                <c:pt idx="35603">
                  <c:v>0.534246575342465</c:v>
                </c:pt>
                <c:pt idx="35604">
                  <c:v>0.54794520547945202</c:v>
                </c:pt>
                <c:pt idx="35605">
                  <c:v>0.56164383561643805</c:v>
                </c:pt>
                <c:pt idx="35606">
                  <c:v>0.57534246575342396</c:v>
                </c:pt>
                <c:pt idx="35607">
                  <c:v>0.58904109589041098</c:v>
                </c:pt>
                <c:pt idx="35608">
                  <c:v>0.602739726027397</c:v>
                </c:pt>
                <c:pt idx="35609">
                  <c:v>0.61643835616438303</c:v>
                </c:pt>
                <c:pt idx="35610">
                  <c:v>0.63013698630136905</c:v>
                </c:pt>
                <c:pt idx="35611">
                  <c:v>0.64383561643835596</c:v>
                </c:pt>
                <c:pt idx="35612">
                  <c:v>0.65753424657534199</c:v>
                </c:pt>
                <c:pt idx="35613">
                  <c:v>0.67123287671232801</c:v>
                </c:pt>
                <c:pt idx="35614">
                  <c:v>0.68493150684931503</c:v>
                </c:pt>
                <c:pt idx="35615">
                  <c:v>0.69863013698630105</c:v>
                </c:pt>
                <c:pt idx="35616">
                  <c:v>0.71232876712328697</c:v>
                </c:pt>
                <c:pt idx="35617">
                  <c:v>0.72602739726027399</c:v>
                </c:pt>
                <c:pt idx="35618">
                  <c:v>0.73972602739726001</c:v>
                </c:pt>
                <c:pt idx="35619">
                  <c:v>0.75342465753424603</c:v>
                </c:pt>
                <c:pt idx="35620">
                  <c:v>0.76712328767123195</c:v>
                </c:pt>
                <c:pt idx="35621">
                  <c:v>0.78082191780821897</c:v>
                </c:pt>
                <c:pt idx="35622">
                  <c:v>0.79452054794520499</c:v>
                </c:pt>
                <c:pt idx="35623">
                  <c:v>0.80821917808219101</c:v>
                </c:pt>
                <c:pt idx="35624">
                  <c:v>0.82191780821917804</c:v>
                </c:pt>
                <c:pt idx="35625">
                  <c:v>0.83561643835616395</c:v>
                </c:pt>
                <c:pt idx="35626">
                  <c:v>0.84931506849314997</c:v>
                </c:pt>
                <c:pt idx="35627">
                  <c:v>0.86301369863013699</c:v>
                </c:pt>
                <c:pt idx="35628">
                  <c:v>0.87671232876712302</c:v>
                </c:pt>
                <c:pt idx="35629">
                  <c:v>0.89041095890410904</c:v>
                </c:pt>
                <c:pt idx="35630">
                  <c:v>0.90410958904109495</c:v>
                </c:pt>
                <c:pt idx="35631">
                  <c:v>0.91780821917808197</c:v>
                </c:pt>
                <c:pt idx="35632">
                  <c:v>0.931506849315068</c:v>
                </c:pt>
                <c:pt idx="35633">
                  <c:v>0.94520547945205402</c:v>
                </c:pt>
                <c:pt idx="35634">
                  <c:v>0.95890410958904104</c:v>
                </c:pt>
                <c:pt idx="35635">
                  <c:v>0.97260273972602695</c:v>
                </c:pt>
                <c:pt idx="35636">
                  <c:v>0.98630136986301298</c:v>
                </c:pt>
                <c:pt idx="35637">
                  <c:v>0</c:v>
                </c:pt>
                <c:pt idx="35638">
                  <c:v>1.20481927710843E-2</c:v>
                </c:pt>
                <c:pt idx="35639">
                  <c:v>2.40963855421686E-2</c:v>
                </c:pt>
                <c:pt idx="35640">
                  <c:v>3.6144578313252997E-2</c:v>
                </c:pt>
                <c:pt idx="35641">
                  <c:v>4.8192771084337303E-2</c:v>
                </c:pt>
                <c:pt idx="35642">
                  <c:v>6.0240963855421603E-2</c:v>
                </c:pt>
                <c:pt idx="35643">
                  <c:v>7.2289156626505993E-2</c:v>
                </c:pt>
                <c:pt idx="35644">
                  <c:v>8.43373493975903E-2</c:v>
                </c:pt>
                <c:pt idx="35645">
                  <c:v>9.6385542168674704E-2</c:v>
                </c:pt>
                <c:pt idx="35646">
                  <c:v>0.108433734939759</c:v>
                </c:pt>
                <c:pt idx="35647">
                  <c:v>0.120481927710843</c:v>
                </c:pt>
                <c:pt idx="35648">
                  <c:v>0.132530120481927</c:v>
                </c:pt>
                <c:pt idx="35649">
                  <c:v>0.14457831325301199</c:v>
                </c:pt>
                <c:pt idx="35650">
                  <c:v>0.156626506024096</c:v>
                </c:pt>
                <c:pt idx="35651">
                  <c:v>0.16867469879517999</c:v>
                </c:pt>
                <c:pt idx="35652">
                  <c:v>0.180722891566265</c:v>
                </c:pt>
                <c:pt idx="35653">
                  <c:v>0.19277108433734899</c:v>
                </c:pt>
                <c:pt idx="35654">
                  <c:v>0.20481927710843301</c:v>
                </c:pt>
                <c:pt idx="35655">
                  <c:v>0.21686746987951799</c:v>
                </c:pt>
                <c:pt idx="35656">
                  <c:v>0.22891566265060201</c:v>
                </c:pt>
                <c:pt idx="35657">
                  <c:v>0.240963855421686</c:v>
                </c:pt>
                <c:pt idx="35658">
                  <c:v>0.25301204819277101</c:v>
                </c:pt>
                <c:pt idx="35659">
                  <c:v>0.265060240963855</c:v>
                </c:pt>
                <c:pt idx="35660">
                  <c:v>0.27710843373493899</c:v>
                </c:pt>
                <c:pt idx="35661">
                  <c:v>0.28915662650602397</c:v>
                </c:pt>
                <c:pt idx="35662">
                  <c:v>0.30120481927710802</c:v>
                </c:pt>
                <c:pt idx="35663">
                  <c:v>0.313253012048192</c:v>
                </c:pt>
                <c:pt idx="35664">
                  <c:v>0.32530120481927699</c:v>
                </c:pt>
                <c:pt idx="35665">
                  <c:v>0.33734939759036098</c:v>
                </c:pt>
                <c:pt idx="35666">
                  <c:v>0.34939759036144502</c:v>
                </c:pt>
                <c:pt idx="35667">
                  <c:v>0.36144578313253001</c:v>
                </c:pt>
                <c:pt idx="35668">
                  <c:v>0.373493975903614</c:v>
                </c:pt>
                <c:pt idx="35669">
                  <c:v>0.38554216867469798</c:v>
                </c:pt>
                <c:pt idx="35670">
                  <c:v>0.39759036144578302</c:v>
                </c:pt>
                <c:pt idx="35671">
                  <c:v>0.40963855421686701</c:v>
                </c:pt>
                <c:pt idx="35672">
                  <c:v>0.421686746987951</c:v>
                </c:pt>
                <c:pt idx="35673">
                  <c:v>0.43373493975903599</c:v>
                </c:pt>
                <c:pt idx="35674">
                  <c:v>0.44578313253011997</c:v>
                </c:pt>
                <c:pt idx="35675">
                  <c:v>0.45783132530120402</c:v>
                </c:pt>
                <c:pt idx="35676">
                  <c:v>0.469879518072289</c:v>
                </c:pt>
                <c:pt idx="35677">
                  <c:v>0.48192771084337299</c:v>
                </c:pt>
                <c:pt idx="35678">
                  <c:v>0.49397590361445698</c:v>
                </c:pt>
                <c:pt idx="35679">
                  <c:v>0.50602409638554202</c:v>
                </c:pt>
                <c:pt idx="35680">
                  <c:v>0.51807228915662595</c:v>
                </c:pt>
                <c:pt idx="35681">
                  <c:v>0.53012048192771</c:v>
                </c:pt>
                <c:pt idx="35682">
                  <c:v>0.54216867469879504</c:v>
                </c:pt>
                <c:pt idx="35683">
                  <c:v>0.55421686746987897</c:v>
                </c:pt>
                <c:pt idx="35684">
                  <c:v>0.56626506024096301</c:v>
                </c:pt>
                <c:pt idx="35685">
                  <c:v>0.57831325301204795</c:v>
                </c:pt>
                <c:pt idx="35686">
                  <c:v>0.59036144578313199</c:v>
                </c:pt>
                <c:pt idx="35687">
                  <c:v>0.60240963855421603</c:v>
                </c:pt>
                <c:pt idx="35688">
                  <c:v>0.61445783132530096</c:v>
                </c:pt>
                <c:pt idx="35689">
                  <c:v>0.62650602409638501</c:v>
                </c:pt>
                <c:pt idx="35690">
                  <c:v>0.63855421686746905</c:v>
                </c:pt>
                <c:pt idx="35691">
                  <c:v>0.65060240963855398</c:v>
                </c:pt>
                <c:pt idx="35692">
                  <c:v>0.66265060240963802</c:v>
                </c:pt>
                <c:pt idx="35693">
                  <c:v>0.67469879518072196</c:v>
                </c:pt>
                <c:pt idx="35694">
                  <c:v>0.686746987951807</c:v>
                </c:pt>
                <c:pt idx="35695">
                  <c:v>0.69879518072289104</c:v>
                </c:pt>
                <c:pt idx="35696">
                  <c:v>0.71084337349397497</c:v>
                </c:pt>
                <c:pt idx="35697">
                  <c:v>0.72289156626506001</c:v>
                </c:pt>
                <c:pt idx="35698">
                  <c:v>0.73493975903614395</c:v>
                </c:pt>
                <c:pt idx="35699">
                  <c:v>0.74698795180722799</c:v>
                </c:pt>
                <c:pt idx="35700">
                  <c:v>0.75903614457831303</c:v>
                </c:pt>
                <c:pt idx="35701">
                  <c:v>0.77108433734939696</c:v>
                </c:pt>
                <c:pt idx="35702">
                  <c:v>0.78313253012048101</c:v>
                </c:pt>
                <c:pt idx="35703">
                  <c:v>0.79518072289156605</c:v>
                </c:pt>
                <c:pt idx="35704">
                  <c:v>0.80722891566264998</c:v>
                </c:pt>
                <c:pt idx="35705">
                  <c:v>0.81927710843373402</c:v>
                </c:pt>
                <c:pt idx="35706">
                  <c:v>0.83132530120481896</c:v>
                </c:pt>
                <c:pt idx="35707">
                  <c:v>0.843373493975903</c:v>
                </c:pt>
                <c:pt idx="35708">
                  <c:v>0.85542168674698704</c:v>
                </c:pt>
                <c:pt idx="35709">
                  <c:v>0.86746987951807197</c:v>
                </c:pt>
                <c:pt idx="35710">
                  <c:v>0.87951807228915602</c:v>
                </c:pt>
                <c:pt idx="35711">
                  <c:v>0.89156626506024095</c:v>
                </c:pt>
                <c:pt idx="35712">
                  <c:v>0.90361445783132499</c:v>
                </c:pt>
                <c:pt idx="35713">
                  <c:v>0.91566265060240903</c:v>
                </c:pt>
                <c:pt idx="35714">
                  <c:v>0.92771084337349397</c:v>
                </c:pt>
                <c:pt idx="35715">
                  <c:v>0.93975903614457801</c:v>
                </c:pt>
                <c:pt idx="35716">
                  <c:v>0.95180722891566205</c:v>
                </c:pt>
                <c:pt idx="35717">
                  <c:v>0.96385542168674698</c:v>
                </c:pt>
                <c:pt idx="35718">
                  <c:v>0.97590361445783103</c:v>
                </c:pt>
                <c:pt idx="35719">
                  <c:v>0.98795180722891496</c:v>
                </c:pt>
                <c:pt idx="35720">
                  <c:v>0</c:v>
                </c:pt>
                <c:pt idx="35721">
                  <c:v>8.3333333333333301E-2</c:v>
                </c:pt>
                <c:pt idx="35722">
                  <c:v>0.16666666666666599</c:v>
                </c:pt>
                <c:pt idx="35723">
                  <c:v>0.25</c:v>
                </c:pt>
                <c:pt idx="35724">
                  <c:v>0.33333333333333298</c:v>
                </c:pt>
                <c:pt idx="35725">
                  <c:v>0.41666666666666602</c:v>
                </c:pt>
                <c:pt idx="35726">
                  <c:v>0.5</c:v>
                </c:pt>
                <c:pt idx="35727">
                  <c:v>0.58333333333333304</c:v>
                </c:pt>
                <c:pt idx="35728">
                  <c:v>0.66666666666666596</c:v>
                </c:pt>
                <c:pt idx="35729">
                  <c:v>0.75</c:v>
                </c:pt>
                <c:pt idx="35730">
                  <c:v>0.83333333333333304</c:v>
                </c:pt>
                <c:pt idx="35731">
                  <c:v>0.91666666666666596</c:v>
                </c:pt>
                <c:pt idx="35732">
                  <c:v>0</c:v>
                </c:pt>
                <c:pt idx="35733">
                  <c:v>9.3457943925233603E-3</c:v>
                </c:pt>
                <c:pt idx="35734">
                  <c:v>1.86915887850467E-2</c:v>
                </c:pt>
                <c:pt idx="35735">
                  <c:v>2.8037383177569999E-2</c:v>
                </c:pt>
                <c:pt idx="35736">
                  <c:v>3.73831775700934E-2</c:v>
                </c:pt>
                <c:pt idx="35737">
                  <c:v>4.67289719626168E-2</c:v>
                </c:pt>
                <c:pt idx="35738">
                  <c:v>5.6074766355140103E-2</c:v>
                </c:pt>
                <c:pt idx="35739">
                  <c:v>6.5420560747663503E-2</c:v>
                </c:pt>
                <c:pt idx="35740">
                  <c:v>7.4766355140186896E-2</c:v>
                </c:pt>
                <c:pt idx="35741">
                  <c:v>8.4112149532710206E-2</c:v>
                </c:pt>
                <c:pt idx="35742">
                  <c:v>9.34579439252336E-2</c:v>
                </c:pt>
                <c:pt idx="35743">
                  <c:v>0.10280373831775701</c:v>
                </c:pt>
                <c:pt idx="35744">
                  <c:v>0.11214953271028</c:v>
                </c:pt>
                <c:pt idx="35745">
                  <c:v>0.121495327102803</c:v>
                </c:pt>
                <c:pt idx="35746">
                  <c:v>0.13084112149532701</c:v>
                </c:pt>
                <c:pt idx="35747">
                  <c:v>0.14018691588785001</c:v>
                </c:pt>
                <c:pt idx="35748">
                  <c:v>0.14953271028037299</c:v>
                </c:pt>
                <c:pt idx="35749">
                  <c:v>0.15887850467289699</c:v>
                </c:pt>
                <c:pt idx="35750">
                  <c:v>0.16822429906542</c:v>
                </c:pt>
                <c:pt idx="35751">
                  <c:v>0.177570093457943</c:v>
                </c:pt>
                <c:pt idx="35752">
                  <c:v>0.18691588785046701</c:v>
                </c:pt>
                <c:pt idx="35753">
                  <c:v>0.19626168224299001</c:v>
                </c:pt>
                <c:pt idx="35754">
                  <c:v>0.20560747663551401</c:v>
                </c:pt>
                <c:pt idx="35755">
                  <c:v>0.21495327102803699</c:v>
                </c:pt>
                <c:pt idx="35756">
                  <c:v>0.22429906542056</c:v>
                </c:pt>
                <c:pt idx="35757">
                  <c:v>0.233644859813084</c:v>
                </c:pt>
                <c:pt idx="35758">
                  <c:v>0.242990654205607</c:v>
                </c:pt>
                <c:pt idx="35759">
                  <c:v>0.25233644859812998</c:v>
                </c:pt>
                <c:pt idx="35760">
                  <c:v>0.26168224299065401</c:v>
                </c:pt>
                <c:pt idx="35761">
                  <c:v>0.27102803738317699</c:v>
                </c:pt>
                <c:pt idx="35762">
                  <c:v>0.28037383177570002</c:v>
                </c:pt>
                <c:pt idx="35763">
                  <c:v>0.289719626168224</c:v>
                </c:pt>
                <c:pt idx="35764">
                  <c:v>0.29906542056074698</c:v>
                </c:pt>
                <c:pt idx="35765">
                  <c:v>0.30841121495327101</c:v>
                </c:pt>
                <c:pt idx="35766">
                  <c:v>0.31775700934579398</c:v>
                </c:pt>
                <c:pt idx="35767">
                  <c:v>0.32710280373831702</c:v>
                </c:pt>
                <c:pt idx="35768">
                  <c:v>0.33644859813084099</c:v>
                </c:pt>
                <c:pt idx="35769">
                  <c:v>0.34579439252336402</c:v>
                </c:pt>
                <c:pt idx="35770">
                  <c:v>0.355140186915887</c:v>
                </c:pt>
                <c:pt idx="35771">
                  <c:v>0.36448598130841098</c:v>
                </c:pt>
                <c:pt idx="35772">
                  <c:v>0.37383177570093401</c:v>
                </c:pt>
                <c:pt idx="35773">
                  <c:v>0.38317757009345699</c:v>
                </c:pt>
                <c:pt idx="35774">
                  <c:v>0.39252336448598102</c:v>
                </c:pt>
                <c:pt idx="35775">
                  <c:v>0.401869158878504</c:v>
                </c:pt>
                <c:pt idx="35776">
                  <c:v>0.41121495327102803</c:v>
                </c:pt>
                <c:pt idx="35777">
                  <c:v>0.420560747663551</c:v>
                </c:pt>
                <c:pt idx="35778">
                  <c:v>0.42990654205607398</c:v>
                </c:pt>
                <c:pt idx="35779">
                  <c:v>0.43925233644859801</c:v>
                </c:pt>
                <c:pt idx="35780">
                  <c:v>0.44859813084112099</c:v>
                </c:pt>
                <c:pt idx="35781">
                  <c:v>0.45794392523364402</c:v>
                </c:pt>
                <c:pt idx="35782">
                  <c:v>0.467289719626168</c:v>
                </c:pt>
                <c:pt idx="35783">
                  <c:v>0.47663551401869098</c:v>
                </c:pt>
                <c:pt idx="35784">
                  <c:v>0.48598130841121401</c:v>
                </c:pt>
                <c:pt idx="35785">
                  <c:v>0.49532710280373798</c:v>
                </c:pt>
                <c:pt idx="35786">
                  <c:v>0.50467289719626096</c:v>
                </c:pt>
                <c:pt idx="35787">
                  <c:v>0.51401869158878499</c:v>
                </c:pt>
                <c:pt idx="35788">
                  <c:v>0.52336448598130803</c:v>
                </c:pt>
                <c:pt idx="35789">
                  <c:v>0.53271028037383095</c:v>
                </c:pt>
                <c:pt idx="35790">
                  <c:v>0.54205607476635498</c:v>
                </c:pt>
                <c:pt idx="35791">
                  <c:v>0.55140186915887801</c:v>
                </c:pt>
                <c:pt idx="35792">
                  <c:v>0.56074766355140104</c:v>
                </c:pt>
                <c:pt idx="35793">
                  <c:v>0.57009345794392496</c:v>
                </c:pt>
                <c:pt idx="35794">
                  <c:v>0.579439252336448</c:v>
                </c:pt>
                <c:pt idx="35795">
                  <c:v>0.58878504672897103</c:v>
                </c:pt>
                <c:pt idx="35796">
                  <c:v>0.59813084112149495</c:v>
                </c:pt>
                <c:pt idx="35797">
                  <c:v>0.60747663551401798</c:v>
                </c:pt>
                <c:pt idx="35798">
                  <c:v>0.61682242990654201</c:v>
                </c:pt>
                <c:pt idx="35799">
                  <c:v>0.62616822429906505</c:v>
                </c:pt>
                <c:pt idx="35800">
                  <c:v>0.63551401869158797</c:v>
                </c:pt>
                <c:pt idx="35801">
                  <c:v>0.644859813084112</c:v>
                </c:pt>
                <c:pt idx="35802">
                  <c:v>0.65420560747663503</c:v>
                </c:pt>
                <c:pt idx="35803">
                  <c:v>0.66355140186915795</c:v>
                </c:pt>
                <c:pt idx="35804">
                  <c:v>0.67289719626168198</c:v>
                </c:pt>
                <c:pt idx="35805">
                  <c:v>0.68224299065420502</c:v>
                </c:pt>
                <c:pt idx="35806">
                  <c:v>0.69158878504672805</c:v>
                </c:pt>
                <c:pt idx="35807">
                  <c:v>0.70093457943925197</c:v>
                </c:pt>
                <c:pt idx="35808">
                  <c:v>0.710280373831775</c:v>
                </c:pt>
                <c:pt idx="35809">
                  <c:v>0.71962616822429903</c:v>
                </c:pt>
                <c:pt idx="35810">
                  <c:v>0.72897196261682196</c:v>
                </c:pt>
                <c:pt idx="35811">
                  <c:v>0.73831775700934499</c:v>
                </c:pt>
                <c:pt idx="35812">
                  <c:v>0.74766355140186902</c:v>
                </c:pt>
                <c:pt idx="35813">
                  <c:v>0.75700934579439205</c:v>
                </c:pt>
                <c:pt idx="35814">
                  <c:v>0.76635514018691497</c:v>
                </c:pt>
                <c:pt idx="35815">
                  <c:v>0.77570093457943901</c:v>
                </c:pt>
                <c:pt idx="35816">
                  <c:v>0.78504672897196204</c:v>
                </c:pt>
                <c:pt idx="35817">
                  <c:v>0.79439252336448596</c:v>
                </c:pt>
                <c:pt idx="35818">
                  <c:v>0.80373831775700899</c:v>
                </c:pt>
                <c:pt idx="35819">
                  <c:v>0.81308411214953202</c:v>
                </c:pt>
                <c:pt idx="35820">
                  <c:v>0.82242990654205606</c:v>
                </c:pt>
                <c:pt idx="35821">
                  <c:v>0.83177570093457898</c:v>
                </c:pt>
                <c:pt idx="35822">
                  <c:v>0.84112149532710201</c:v>
                </c:pt>
                <c:pt idx="35823">
                  <c:v>0.85046728971962604</c:v>
                </c:pt>
                <c:pt idx="35824">
                  <c:v>0.85981308411214896</c:v>
                </c:pt>
                <c:pt idx="35825">
                  <c:v>0.86915887850467199</c:v>
                </c:pt>
                <c:pt idx="35826">
                  <c:v>0.87850467289719603</c:v>
                </c:pt>
                <c:pt idx="35827">
                  <c:v>0.88785046728971895</c:v>
                </c:pt>
                <c:pt idx="35828">
                  <c:v>0.89719626168224298</c:v>
                </c:pt>
                <c:pt idx="35829">
                  <c:v>0.90654205607476601</c:v>
                </c:pt>
                <c:pt idx="35830">
                  <c:v>0.91588785046728904</c:v>
                </c:pt>
                <c:pt idx="35831">
                  <c:v>0.92523364485981296</c:v>
                </c:pt>
                <c:pt idx="35832">
                  <c:v>0.934579439252336</c:v>
                </c:pt>
                <c:pt idx="35833">
                  <c:v>0.94392523364485903</c:v>
                </c:pt>
                <c:pt idx="35834">
                  <c:v>0.95327102803738295</c:v>
                </c:pt>
                <c:pt idx="35835">
                  <c:v>0.96261682242990598</c:v>
                </c:pt>
                <c:pt idx="35836">
                  <c:v>0.97196261682242902</c:v>
                </c:pt>
                <c:pt idx="35837">
                  <c:v>0.98130841121495305</c:v>
                </c:pt>
                <c:pt idx="35838">
                  <c:v>0.99065420560747597</c:v>
                </c:pt>
                <c:pt idx="35839">
                  <c:v>0</c:v>
                </c:pt>
                <c:pt idx="35840">
                  <c:v>1.0204081632653E-2</c:v>
                </c:pt>
                <c:pt idx="35841">
                  <c:v>2.04081632653061E-2</c:v>
                </c:pt>
                <c:pt idx="35842">
                  <c:v>3.06122448979591E-2</c:v>
                </c:pt>
                <c:pt idx="35843">
                  <c:v>4.08163265306122E-2</c:v>
                </c:pt>
                <c:pt idx="35844">
                  <c:v>5.10204081632653E-2</c:v>
                </c:pt>
                <c:pt idx="35845">
                  <c:v>6.1224489795918297E-2</c:v>
                </c:pt>
                <c:pt idx="35846">
                  <c:v>7.1428571428571397E-2</c:v>
                </c:pt>
                <c:pt idx="35847">
                  <c:v>8.16326530612244E-2</c:v>
                </c:pt>
                <c:pt idx="35848">
                  <c:v>9.18367346938775E-2</c:v>
                </c:pt>
                <c:pt idx="35849">
                  <c:v>0.10204081632653</c:v>
                </c:pt>
                <c:pt idx="35850">
                  <c:v>0.11224489795918299</c:v>
                </c:pt>
                <c:pt idx="35851">
                  <c:v>0.122448979591836</c:v>
                </c:pt>
                <c:pt idx="35852">
                  <c:v>0.132653061224489</c:v>
                </c:pt>
                <c:pt idx="35853">
                  <c:v>0.14285714285714199</c:v>
                </c:pt>
                <c:pt idx="35854">
                  <c:v>0.15306122448979501</c:v>
                </c:pt>
                <c:pt idx="35855">
                  <c:v>0.163265306122448</c:v>
                </c:pt>
                <c:pt idx="35856">
                  <c:v>0.17346938775510201</c:v>
                </c:pt>
                <c:pt idx="35857">
                  <c:v>0.183673469387755</c:v>
                </c:pt>
                <c:pt idx="35858">
                  <c:v>0.19387755102040799</c:v>
                </c:pt>
                <c:pt idx="35859">
                  <c:v>0.20408163265306101</c:v>
                </c:pt>
                <c:pt idx="35860">
                  <c:v>0.214285714285714</c:v>
                </c:pt>
                <c:pt idx="35861">
                  <c:v>0.22448979591836701</c:v>
                </c:pt>
                <c:pt idx="35862">
                  <c:v>0.23469387755102</c:v>
                </c:pt>
                <c:pt idx="35863">
                  <c:v>0.24489795918367299</c:v>
                </c:pt>
                <c:pt idx="35864">
                  <c:v>0.25510204081632598</c:v>
                </c:pt>
                <c:pt idx="35865">
                  <c:v>0.265306122448979</c:v>
                </c:pt>
                <c:pt idx="35866">
                  <c:v>0.27551020408163202</c:v>
                </c:pt>
                <c:pt idx="35867">
                  <c:v>0.28571428571428498</c:v>
                </c:pt>
                <c:pt idx="35868">
                  <c:v>0.29591836734693799</c:v>
                </c:pt>
                <c:pt idx="35869">
                  <c:v>0.30612244897959101</c:v>
                </c:pt>
                <c:pt idx="35870">
                  <c:v>0.31632653061224397</c:v>
                </c:pt>
                <c:pt idx="35871">
                  <c:v>0.32653061224489699</c:v>
                </c:pt>
                <c:pt idx="35872">
                  <c:v>0.33673469387755101</c:v>
                </c:pt>
                <c:pt idx="35873">
                  <c:v>0.34693877551020402</c:v>
                </c:pt>
                <c:pt idx="35874">
                  <c:v>0.35714285714285698</c:v>
                </c:pt>
                <c:pt idx="35875">
                  <c:v>0.36734693877551</c:v>
                </c:pt>
                <c:pt idx="35876">
                  <c:v>0.37755102040816302</c:v>
                </c:pt>
                <c:pt idx="35877">
                  <c:v>0.38775510204081598</c:v>
                </c:pt>
                <c:pt idx="35878">
                  <c:v>0.397959183673469</c:v>
                </c:pt>
                <c:pt idx="35879">
                  <c:v>0.40816326530612201</c:v>
                </c:pt>
                <c:pt idx="35880">
                  <c:v>0.41836734693877498</c:v>
                </c:pt>
                <c:pt idx="35881">
                  <c:v>0.42857142857142799</c:v>
                </c:pt>
                <c:pt idx="35882">
                  <c:v>0.43877551020408101</c:v>
                </c:pt>
                <c:pt idx="35883">
                  <c:v>0.44897959183673403</c:v>
                </c:pt>
                <c:pt idx="35884">
                  <c:v>0.45918367346938699</c:v>
                </c:pt>
                <c:pt idx="35885">
                  <c:v>0.46938775510204001</c:v>
                </c:pt>
                <c:pt idx="35886">
                  <c:v>0.47959183673469302</c:v>
                </c:pt>
                <c:pt idx="35887">
                  <c:v>0.48979591836734598</c:v>
                </c:pt>
                <c:pt idx="35888">
                  <c:v>0.5</c:v>
                </c:pt>
                <c:pt idx="35889">
                  <c:v>0.51020408163265296</c:v>
                </c:pt>
                <c:pt idx="35890">
                  <c:v>0.52040816326530603</c:v>
                </c:pt>
                <c:pt idx="35891">
                  <c:v>0.530612244897959</c:v>
                </c:pt>
                <c:pt idx="35892">
                  <c:v>0.54081632653061196</c:v>
                </c:pt>
                <c:pt idx="35893">
                  <c:v>0.55102040816326503</c:v>
                </c:pt>
                <c:pt idx="35894">
                  <c:v>0.56122448979591799</c:v>
                </c:pt>
                <c:pt idx="35895">
                  <c:v>0.57142857142857095</c:v>
                </c:pt>
                <c:pt idx="35896">
                  <c:v>0.58163265306122403</c:v>
                </c:pt>
                <c:pt idx="35897">
                  <c:v>0.59183673469387699</c:v>
                </c:pt>
                <c:pt idx="35898">
                  <c:v>0.60204081632652995</c:v>
                </c:pt>
                <c:pt idx="35899">
                  <c:v>0.61224489795918302</c:v>
                </c:pt>
                <c:pt idx="35900">
                  <c:v>0.62244897959183598</c:v>
                </c:pt>
                <c:pt idx="35901">
                  <c:v>0.63265306122448906</c:v>
                </c:pt>
                <c:pt idx="35902">
                  <c:v>0.64285714285714202</c:v>
                </c:pt>
                <c:pt idx="35903">
                  <c:v>0.65306122448979498</c:v>
                </c:pt>
                <c:pt idx="35904">
                  <c:v>0.66326530612244805</c:v>
                </c:pt>
                <c:pt idx="35905">
                  <c:v>0.67346938775510201</c:v>
                </c:pt>
                <c:pt idx="35906">
                  <c:v>0.68367346938775497</c:v>
                </c:pt>
                <c:pt idx="35907">
                  <c:v>0.69387755102040805</c:v>
                </c:pt>
                <c:pt idx="35908">
                  <c:v>0.70408163265306101</c:v>
                </c:pt>
                <c:pt idx="35909">
                  <c:v>0.71428571428571397</c:v>
                </c:pt>
                <c:pt idx="35910">
                  <c:v>0.72448979591836704</c:v>
                </c:pt>
                <c:pt idx="35911">
                  <c:v>0.73469387755102</c:v>
                </c:pt>
                <c:pt idx="35912">
                  <c:v>0.74489795918367296</c:v>
                </c:pt>
                <c:pt idx="35913">
                  <c:v>0.75510204081632604</c:v>
                </c:pt>
                <c:pt idx="35914">
                  <c:v>0.765306122448979</c:v>
                </c:pt>
                <c:pt idx="35915">
                  <c:v>0.77551020408163196</c:v>
                </c:pt>
                <c:pt idx="35916">
                  <c:v>0.78571428571428503</c:v>
                </c:pt>
                <c:pt idx="35917">
                  <c:v>0.79591836734693799</c:v>
                </c:pt>
                <c:pt idx="35918">
                  <c:v>0.80612244897959096</c:v>
                </c:pt>
                <c:pt idx="35919">
                  <c:v>0.81632653061224403</c:v>
                </c:pt>
                <c:pt idx="35920">
                  <c:v>0.82653061224489799</c:v>
                </c:pt>
                <c:pt idx="35921">
                  <c:v>0.83673469387755095</c:v>
                </c:pt>
                <c:pt idx="35922">
                  <c:v>0.84693877551020402</c:v>
                </c:pt>
                <c:pt idx="35923">
                  <c:v>0.85714285714285698</c:v>
                </c:pt>
                <c:pt idx="35924">
                  <c:v>0.86734693877550995</c:v>
                </c:pt>
                <c:pt idx="35925">
                  <c:v>0.87755102040816302</c:v>
                </c:pt>
                <c:pt idx="35926">
                  <c:v>0.88775510204081598</c:v>
                </c:pt>
                <c:pt idx="35927">
                  <c:v>0.89795918367346905</c:v>
                </c:pt>
                <c:pt idx="35928">
                  <c:v>0.90816326530612201</c:v>
                </c:pt>
                <c:pt idx="35929">
                  <c:v>0.91836734693877498</c:v>
                </c:pt>
                <c:pt idx="35930">
                  <c:v>0.92857142857142805</c:v>
                </c:pt>
                <c:pt idx="35931">
                  <c:v>0.93877551020408101</c:v>
                </c:pt>
                <c:pt idx="35932">
                  <c:v>0.94897959183673397</c:v>
                </c:pt>
                <c:pt idx="35933">
                  <c:v>0.95918367346938704</c:v>
                </c:pt>
                <c:pt idx="35934">
                  <c:v>0.96938775510204001</c:v>
                </c:pt>
                <c:pt idx="35935">
                  <c:v>0.97959183673469297</c:v>
                </c:pt>
                <c:pt idx="35936">
                  <c:v>0.98979591836734604</c:v>
                </c:pt>
                <c:pt idx="35937">
                  <c:v>0</c:v>
                </c:pt>
                <c:pt idx="35938">
                  <c:v>1.63934426229508E-2</c:v>
                </c:pt>
                <c:pt idx="35939">
                  <c:v>3.2786885245901599E-2</c:v>
                </c:pt>
                <c:pt idx="35940">
                  <c:v>4.9180327868852403E-2</c:v>
                </c:pt>
                <c:pt idx="35941">
                  <c:v>6.5573770491803199E-2</c:v>
                </c:pt>
                <c:pt idx="35942">
                  <c:v>8.1967213114753995E-2</c:v>
                </c:pt>
                <c:pt idx="35943">
                  <c:v>9.8360655737704902E-2</c:v>
                </c:pt>
                <c:pt idx="35944">
                  <c:v>0.114754098360655</c:v>
                </c:pt>
                <c:pt idx="35945">
                  <c:v>0.13114754098360601</c:v>
                </c:pt>
                <c:pt idx="35946">
                  <c:v>0.14754098360655701</c:v>
                </c:pt>
                <c:pt idx="35947">
                  <c:v>0.16393442622950799</c:v>
                </c:pt>
                <c:pt idx="35948">
                  <c:v>0.18032786885245899</c:v>
                </c:pt>
                <c:pt idx="35949">
                  <c:v>0.196721311475409</c:v>
                </c:pt>
                <c:pt idx="35950">
                  <c:v>0.21311475409836</c:v>
                </c:pt>
                <c:pt idx="35951">
                  <c:v>0.22950819672131101</c:v>
                </c:pt>
                <c:pt idx="35952">
                  <c:v>0.24590163934426201</c:v>
                </c:pt>
                <c:pt idx="35953">
                  <c:v>0.26229508196721302</c:v>
                </c:pt>
                <c:pt idx="35954">
                  <c:v>0.27868852459016302</c:v>
                </c:pt>
                <c:pt idx="35955">
                  <c:v>0.29508196721311403</c:v>
                </c:pt>
                <c:pt idx="35956">
                  <c:v>0.31147540983606498</c:v>
                </c:pt>
                <c:pt idx="35957">
                  <c:v>0.32786885245901598</c:v>
                </c:pt>
                <c:pt idx="35958">
                  <c:v>0.34426229508196698</c:v>
                </c:pt>
                <c:pt idx="35959">
                  <c:v>0.36065573770491799</c:v>
                </c:pt>
                <c:pt idx="35960">
                  <c:v>0.37704918032786799</c:v>
                </c:pt>
                <c:pt idx="35961">
                  <c:v>0.393442622950819</c:v>
                </c:pt>
                <c:pt idx="35962">
                  <c:v>0.40983606557377</c:v>
                </c:pt>
                <c:pt idx="35963">
                  <c:v>0.42622950819672101</c:v>
                </c:pt>
                <c:pt idx="35964">
                  <c:v>0.44262295081967201</c:v>
                </c:pt>
                <c:pt idx="35965">
                  <c:v>0.45901639344262202</c:v>
                </c:pt>
                <c:pt idx="35966">
                  <c:v>0.47540983606557302</c:v>
                </c:pt>
                <c:pt idx="35967">
                  <c:v>0.49180327868852403</c:v>
                </c:pt>
                <c:pt idx="35968">
                  <c:v>0.50819672131147497</c:v>
                </c:pt>
                <c:pt idx="35969">
                  <c:v>0.52459016393442603</c:v>
                </c:pt>
                <c:pt idx="35970">
                  <c:v>0.54098360655737698</c:v>
                </c:pt>
                <c:pt idx="35971">
                  <c:v>0.55737704918032704</c:v>
                </c:pt>
                <c:pt idx="35972">
                  <c:v>0.57377049180327799</c:v>
                </c:pt>
                <c:pt idx="35973">
                  <c:v>0.59016393442622905</c:v>
                </c:pt>
                <c:pt idx="35974">
                  <c:v>0.60655737704918</c:v>
                </c:pt>
                <c:pt idx="35975">
                  <c:v>0.62295081967213095</c:v>
                </c:pt>
                <c:pt idx="35976">
                  <c:v>0.63934426229508201</c:v>
                </c:pt>
                <c:pt idx="35977">
                  <c:v>0.65573770491803196</c:v>
                </c:pt>
                <c:pt idx="35978">
                  <c:v>0.67213114754098302</c:v>
                </c:pt>
                <c:pt idx="35979">
                  <c:v>0.68852459016393397</c:v>
                </c:pt>
                <c:pt idx="35980">
                  <c:v>0.70491803278688503</c:v>
                </c:pt>
                <c:pt idx="35981">
                  <c:v>0.72131147540983598</c:v>
                </c:pt>
                <c:pt idx="35982">
                  <c:v>0.73770491803278604</c:v>
                </c:pt>
                <c:pt idx="35983">
                  <c:v>0.75409836065573699</c:v>
                </c:pt>
                <c:pt idx="35984">
                  <c:v>0.77049180327868805</c:v>
                </c:pt>
                <c:pt idx="35985">
                  <c:v>0.786885245901639</c:v>
                </c:pt>
                <c:pt idx="35986">
                  <c:v>0.80327868852458995</c:v>
                </c:pt>
                <c:pt idx="35987">
                  <c:v>0.81967213114754101</c:v>
                </c:pt>
                <c:pt idx="35988">
                  <c:v>0.83606557377049096</c:v>
                </c:pt>
                <c:pt idx="35989">
                  <c:v>0.85245901639344202</c:v>
                </c:pt>
                <c:pt idx="35990">
                  <c:v>0.86885245901639296</c:v>
                </c:pt>
                <c:pt idx="35991">
                  <c:v>0.88524590163934402</c:v>
                </c:pt>
                <c:pt idx="35992">
                  <c:v>0.90163934426229497</c:v>
                </c:pt>
                <c:pt idx="35993">
                  <c:v>0.91803278688524503</c:v>
                </c:pt>
                <c:pt idx="35994">
                  <c:v>0.93442622950819598</c:v>
                </c:pt>
                <c:pt idx="35995">
                  <c:v>0.95081967213114704</c:v>
                </c:pt>
                <c:pt idx="35996">
                  <c:v>0.96721311475409799</c:v>
                </c:pt>
                <c:pt idx="35997">
                  <c:v>0.98360655737704905</c:v>
                </c:pt>
                <c:pt idx="35998">
                  <c:v>0</c:v>
                </c:pt>
                <c:pt idx="35999">
                  <c:v>8.7719298245613996E-3</c:v>
                </c:pt>
                <c:pt idx="36000">
                  <c:v>1.7543859649122799E-2</c:v>
                </c:pt>
                <c:pt idx="36001">
                  <c:v>2.6315789473684199E-2</c:v>
                </c:pt>
                <c:pt idx="36002">
                  <c:v>3.5087719298245598E-2</c:v>
                </c:pt>
                <c:pt idx="36003">
                  <c:v>4.3859649122807001E-2</c:v>
                </c:pt>
                <c:pt idx="36004">
                  <c:v>5.2631578947368397E-2</c:v>
                </c:pt>
                <c:pt idx="36005">
                  <c:v>6.14035087719298E-2</c:v>
                </c:pt>
                <c:pt idx="36006">
                  <c:v>7.0175438596491196E-2</c:v>
                </c:pt>
                <c:pt idx="36007">
                  <c:v>7.8947368421052599E-2</c:v>
                </c:pt>
                <c:pt idx="36008">
                  <c:v>8.7719298245614002E-2</c:v>
                </c:pt>
                <c:pt idx="36009">
                  <c:v>9.6491228070175405E-2</c:v>
                </c:pt>
                <c:pt idx="36010">
                  <c:v>0.105263157894736</c:v>
                </c:pt>
                <c:pt idx="36011">
                  <c:v>0.114035087719298</c:v>
                </c:pt>
                <c:pt idx="36012">
                  <c:v>0.122807017543859</c:v>
                </c:pt>
                <c:pt idx="36013">
                  <c:v>0.13157894736842099</c:v>
                </c:pt>
                <c:pt idx="36014">
                  <c:v>0.140350877192982</c:v>
                </c:pt>
                <c:pt idx="36015">
                  <c:v>0.14912280701754299</c:v>
                </c:pt>
                <c:pt idx="36016">
                  <c:v>0.157894736842105</c:v>
                </c:pt>
                <c:pt idx="36017">
                  <c:v>0.16666666666666599</c:v>
                </c:pt>
                <c:pt idx="36018">
                  <c:v>0.175438596491228</c:v>
                </c:pt>
                <c:pt idx="36019">
                  <c:v>0.18421052631578899</c:v>
                </c:pt>
                <c:pt idx="36020">
                  <c:v>0.19298245614035001</c:v>
                </c:pt>
                <c:pt idx="36021">
                  <c:v>0.20175438596491199</c:v>
                </c:pt>
                <c:pt idx="36022">
                  <c:v>0.21052631578947301</c:v>
                </c:pt>
                <c:pt idx="36023">
                  <c:v>0.21929824561403499</c:v>
                </c:pt>
                <c:pt idx="36024">
                  <c:v>0.22807017543859601</c:v>
                </c:pt>
                <c:pt idx="36025">
                  <c:v>0.23684210526315699</c:v>
                </c:pt>
                <c:pt idx="36026">
                  <c:v>0.24561403508771901</c:v>
                </c:pt>
                <c:pt idx="36027">
                  <c:v>0.25438596491227999</c:v>
                </c:pt>
                <c:pt idx="36028">
                  <c:v>0.26315789473684198</c:v>
                </c:pt>
                <c:pt idx="36029">
                  <c:v>0.27192982456140302</c:v>
                </c:pt>
                <c:pt idx="36030">
                  <c:v>0.28070175438596401</c:v>
                </c:pt>
                <c:pt idx="36031">
                  <c:v>0.28947368421052599</c:v>
                </c:pt>
                <c:pt idx="36032">
                  <c:v>0.29824561403508698</c:v>
                </c:pt>
                <c:pt idx="36033">
                  <c:v>0.30701754385964902</c:v>
                </c:pt>
                <c:pt idx="36034">
                  <c:v>0.31578947368421001</c:v>
                </c:pt>
                <c:pt idx="36035">
                  <c:v>0.324561403508771</c:v>
                </c:pt>
                <c:pt idx="36036">
                  <c:v>0.33333333333333298</c:v>
                </c:pt>
                <c:pt idx="36037">
                  <c:v>0.34210526315789402</c:v>
                </c:pt>
                <c:pt idx="36038">
                  <c:v>0.35087719298245601</c:v>
                </c:pt>
                <c:pt idx="36039">
                  <c:v>0.359649122807017</c:v>
                </c:pt>
                <c:pt idx="36040">
                  <c:v>0.36842105263157798</c:v>
                </c:pt>
                <c:pt idx="36041">
                  <c:v>0.37719298245614002</c:v>
                </c:pt>
                <c:pt idx="36042">
                  <c:v>0.38596491228070101</c:v>
                </c:pt>
                <c:pt idx="36043">
                  <c:v>0.394736842105263</c:v>
                </c:pt>
                <c:pt idx="36044">
                  <c:v>0.40350877192982398</c:v>
                </c:pt>
                <c:pt idx="36045">
                  <c:v>0.41228070175438503</c:v>
                </c:pt>
                <c:pt idx="36046">
                  <c:v>0.42105263157894701</c:v>
                </c:pt>
                <c:pt idx="36047">
                  <c:v>0.429824561403508</c:v>
                </c:pt>
                <c:pt idx="36048">
                  <c:v>0.43859649122806998</c:v>
                </c:pt>
                <c:pt idx="36049">
                  <c:v>0.44736842105263103</c:v>
                </c:pt>
                <c:pt idx="36050">
                  <c:v>0.45614035087719201</c:v>
                </c:pt>
                <c:pt idx="36051">
                  <c:v>0.464912280701754</c:v>
                </c:pt>
                <c:pt idx="36052">
                  <c:v>0.47368421052631499</c:v>
                </c:pt>
                <c:pt idx="36053">
                  <c:v>0.48245614035087703</c:v>
                </c:pt>
                <c:pt idx="36054">
                  <c:v>0.49122807017543801</c:v>
                </c:pt>
                <c:pt idx="36055">
                  <c:v>0.5</c:v>
                </c:pt>
                <c:pt idx="36056">
                  <c:v>0.50877192982456099</c:v>
                </c:pt>
                <c:pt idx="36057">
                  <c:v>0.51754385964912197</c:v>
                </c:pt>
                <c:pt idx="36058">
                  <c:v>0.52631578947368396</c:v>
                </c:pt>
                <c:pt idx="36059">
                  <c:v>0.53508771929824495</c:v>
                </c:pt>
                <c:pt idx="36060">
                  <c:v>0.54385964912280704</c:v>
                </c:pt>
                <c:pt idx="36061">
                  <c:v>0.55263157894736803</c:v>
                </c:pt>
                <c:pt idx="36062">
                  <c:v>0.56140350877192902</c:v>
                </c:pt>
                <c:pt idx="36063">
                  <c:v>0.570175438596491</c:v>
                </c:pt>
                <c:pt idx="36064">
                  <c:v>0.57894736842105199</c:v>
                </c:pt>
                <c:pt idx="36065">
                  <c:v>0.58771929824561397</c:v>
                </c:pt>
                <c:pt idx="36066">
                  <c:v>0.59649122807017496</c:v>
                </c:pt>
                <c:pt idx="36067">
                  <c:v>0.60526315789473595</c:v>
                </c:pt>
                <c:pt idx="36068">
                  <c:v>0.61403508771929804</c:v>
                </c:pt>
                <c:pt idx="36069">
                  <c:v>0.62280701754385903</c:v>
                </c:pt>
                <c:pt idx="36070">
                  <c:v>0.63157894736842102</c:v>
                </c:pt>
                <c:pt idx="36071">
                  <c:v>0.640350877192982</c:v>
                </c:pt>
                <c:pt idx="36072">
                  <c:v>0.64912280701754299</c:v>
                </c:pt>
                <c:pt idx="36073">
                  <c:v>0.65789473684210498</c:v>
                </c:pt>
                <c:pt idx="36074">
                  <c:v>0.66666666666666596</c:v>
                </c:pt>
                <c:pt idx="36075">
                  <c:v>0.67543859649122795</c:v>
                </c:pt>
                <c:pt idx="36076">
                  <c:v>0.68421052631578905</c:v>
                </c:pt>
                <c:pt idx="36077">
                  <c:v>0.69298245614035003</c:v>
                </c:pt>
                <c:pt idx="36078">
                  <c:v>0.70175438596491202</c:v>
                </c:pt>
                <c:pt idx="36079">
                  <c:v>0.71052631578947301</c:v>
                </c:pt>
                <c:pt idx="36080">
                  <c:v>0.71929824561403499</c:v>
                </c:pt>
                <c:pt idx="36081">
                  <c:v>0.72807017543859598</c:v>
                </c:pt>
                <c:pt idx="36082">
                  <c:v>0.73684210526315697</c:v>
                </c:pt>
                <c:pt idx="36083">
                  <c:v>0.74561403508771895</c:v>
                </c:pt>
                <c:pt idx="36084">
                  <c:v>0.75438596491228005</c:v>
                </c:pt>
                <c:pt idx="36085">
                  <c:v>0.76315789473684204</c:v>
                </c:pt>
                <c:pt idx="36086">
                  <c:v>0.77192982456140302</c:v>
                </c:pt>
                <c:pt idx="36087">
                  <c:v>0.78070175438596401</c:v>
                </c:pt>
                <c:pt idx="36088">
                  <c:v>0.78947368421052599</c:v>
                </c:pt>
                <c:pt idx="36089">
                  <c:v>0.79824561403508698</c:v>
                </c:pt>
                <c:pt idx="36090">
                  <c:v>0.80701754385964897</c:v>
                </c:pt>
                <c:pt idx="36091">
                  <c:v>0.81578947368420995</c:v>
                </c:pt>
                <c:pt idx="36092">
                  <c:v>0.82456140350877105</c:v>
                </c:pt>
                <c:pt idx="36093">
                  <c:v>0.83333333333333304</c:v>
                </c:pt>
                <c:pt idx="36094">
                  <c:v>0.84210526315789402</c:v>
                </c:pt>
                <c:pt idx="36095">
                  <c:v>0.85087719298245601</c:v>
                </c:pt>
                <c:pt idx="36096">
                  <c:v>0.859649122807017</c:v>
                </c:pt>
                <c:pt idx="36097">
                  <c:v>0.86842105263157898</c:v>
                </c:pt>
                <c:pt idx="36098">
                  <c:v>0.87719298245613997</c:v>
                </c:pt>
                <c:pt idx="36099">
                  <c:v>0.88596491228070096</c:v>
                </c:pt>
                <c:pt idx="36100">
                  <c:v>0.89473684210526305</c:v>
                </c:pt>
                <c:pt idx="36101">
                  <c:v>0.90350877192982404</c:v>
                </c:pt>
                <c:pt idx="36102">
                  <c:v>0.91228070175438503</c:v>
                </c:pt>
                <c:pt idx="36103">
                  <c:v>0.92105263157894701</c:v>
                </c:pt>
                <c:pt idx="36104">
                  <c:v>0.929824561403508</c:v>
                </c:pt>
                <c:pt idx="36105">
                  <c:v>0.93859649122806998</c:v>
                </c:pt>
                <c:pt idx="36106">
                  <c:v>0.94736842105263097</c:v>
                </c:pt>
                <c:pt idx="36107">
                  <c:v>0.95614035087719296</c:v>
                </c:pt>
                <c:pt idx="36108">
                  <c:v>0.96491228070175405</c:v>
                </c:pt>
                <c:pt idx="36109">
                  <c:v>0.97368421052631504</c:v>
                </c:pt>
                <c:pt idx="36110">
                  <c:v>0.98245614035087703</c:v>
                </c:pt>
                <c:pt idx="36111">
                  <c:v>0.99122807017543801</c:v>
                </c:pt>
                <c:pt idx="36112">
                  <c:v>0</c:v>
                </c:pt>
                <c:pt idx="36113">
                  <c:v>1.0869565217391301E-2</c:v>
                </c:pt>
                <c:pt idx="36114">
                  <c:v>2.1739130434782601E-2</c:v>
                </c:pt>
                <c:pt idx="36115">
                  <c:v>3.2608695652173898E-2</c:v>
                </c:pt>
                <c:pt idx="36116">
                  <c:v>4.3478260869565202E-2</c:v>
                </c:pt>
                <c:pt idx="36117">
                  <c:v>5.4347826086956499E-2</c:v>
                </c:pt>
                <c:pt idx="36118">
                  <c:v>6.5217391304347797E-2</c:v>
                </c:pt>
                <c:pt idx="36119">
                  <c:v>7.6086956521739094E-2</c:v>
                </c:pt>
                <c:pt idx="36120">
                  <c:v>8.6956521739130405E-2</c:v>
                </c:pt>
                <c:pt idx="36121">
                  <c:v>9.7826086956521702E-2</c:v>
                </c:pt>
                <c:pt idx="36122">
                  <c:v>0.108695652173913</c:v>
                </c:pt>
                <c:pt idx="36123">
                  <c:v>0.119565217391304</c:v>
                </c:pt>
                <c:pt idx="36124">
                  <c:v>0.13043478260869501</c:v>
                </c:pt>
                <c:pt idx="36125">
                  <c:v>0.141304347826086</c:v>
                </c:pt>
                <c:pt idx="36126">
                  <c:v>0.15217391304347799</c:v>
                </c:pt>
                <c:pt idx="36127">
                  <c:v>0.16304347826086901</c:v>
                </c:pt>
                <c:pt idx="36128">
                  <c:v>0.17391304347826</c:v>
                </c:pt>
                <c:pt idx="36129">
                  <c:v>0.184782608695652</c:v>
                </c:pt>
                <c:pt idx="36130">
                  <c:v>0.19565217391304299</c:v>
                </c:pt>
                <c:pt idx="36131">
                  <c:v>0.20652173913043401</c:v>
                </c:pt>
                <c:pt idx="36132">
                  <c:v>0.217391304347826</c:v>
                </c:pt>
                <c:pt idx="36133">
                  <c:v>0.22826086956521699</c:v>
                </c:pt>
                <c:pt idx="36134">
                  <c:v>0.23913043478260801</c:v>
                </c:pt>
                <c:pt idx="36135">
                  <c:v>0.25</c:v>
                </c:pt>
                <c:pt idx="36136">
                  <c:v>0.26086956521739102</c:v>
                </c:pt>
                <c:pt idx="36137">
                  <c:v>0.27173913043478198</c:v>
                </c:pt>
                <c:pt idx="36138">
                  <c:v>0.282608695652173</c:v>
                </c:pt>
                <c:pt idx="36139">
                  <c:v>0.29347826086956502</c:v>
                </c:pt>
                <c:pt idx="36140">
                  <c:v>0.30434782608695599</c:v>
                </c:pt>
                <c:pt idx="36141">
                  <c:v>0.31521739130434701</c:v>
                </c:pt>
                <c:pt idx="36142">
                  <c:v>0.32608695652173902</c:v>
                </c:pt>
                <c:pt idx="36143">
                  <c:v>0.33695652173912999</c:v>
                </c:pt>
                <c:pt idx="36144">
                  <c:v>0.34782608695652101</c:v>
                </c:pt>
                <c:pt idx="36145">
                  <c:v>0.35869565217391303</c:v>
                </c:pt>
                <c:pt idx="36146">
                  <c:v>0.36956521739130399</c:v>
                </c:pt>
                <c:pt idx="36147">
                  <c:v>0.38043478260869501</c:v>
                </c:pt>
                <c:pt idx="36148">
                  <c:v>0.39130434782608697</c:v>
                </c:pt>
                <c:pt idx="36149">
                  <c:v>0.40217391304347799</c:v>
                </c:pt>
                <c:pt idx="36150">
                  <c:v>0.41304347826086901</c:v>
                </c:pt>
                <c:pt idx="36151">
                  <c:v>0.42391304347825998</c:v>
                </c:pt>
                <c:pt idx="36152">
                  <c:v>0.434782608695652</c:v>
                </c:pt>
                <c:pt idx="36153">
                  <c:v>0.44565217391304301</c:v>
                </c:pt>
                <c:pt idx="36154">
                  <c:v>0.45652173913043398</c:v>
                </c:pt>
                <c:pt idx="36155">
                  <c:v>0.467391304347826</c:v>
                </c:pt>
                <c:pt idx="36156">
                  <c:v>0.47826086956521702</c:v>
                </c:pt>
                <c:pt idx="36157">
                  <c:v>0.48913043478260798</c:v>
                </c:pt>
                <c:pt idx="36158">
                  <c:v>0.5</c:v>
                </c:pt>
                <c:pt idx="36159">
                  <c:v>0.51086956521739102</c:v>
                </c:pt>
                <c:pt idx="36160">
                  <c:v>0.52173913043478204</c:v>
                </c:pt>
                <c:pt idx="36161">
                  <c:v>0.53260869565217395</c:v>
                </c:pt>
                <c:pt idx="36162">
                  <c:v>0.54347826086956497</c:v>
                </c:pt>
                <c:pt idx="36163">
                  <c:v>0.55434782608695599</c:v>
                </c:pt>
                <c:pt idx="36164">
                  <c:v>0.56521739130434701</c:v>
                </c:pt>
                <c:pt idx="36165">
                  <c:v>0.57608695652173902</c:v>
                </c:pt>
                <c:pt idx="36166">
                  <c:v>0.58695652173913004</c:v>
                </c:pt>
                <c:pt idx="36167">
                  <c:v>0.59782608695652095</c:v>
                </c:pt>
                <c:pt idx="36168">
                  <c:v>0.60869565217391297</c:v>
                </c:pt>
                <c:pt idx="36169">
                  <c:v>0.61956521739130399</c:v>
                </c:pt>
                <c:pt idx="36170">
                  <c:v>0.63043478260869501</c:v>
                </c:pt>
                <c:pt idx="36171">
                  <c:v>0.64130434782608603</c:v>
                </c:pt>
                <c:pt idx="36172">
                  <c:v>0.65217391304347805</c:v>
                </c:pt>
                <c:pt idx="36173">
                  <c:v>0.66304347826086896</c:v>
                </c:pt>
                <c:pt idx="36174">
                  <c:v>0.67391304347825998</c:v>
                </c:pt>
                <c:pt idx="36175">
                  <c:v>0.684782608695652</c:v>
                </c:pt>
                <c:pt idx="36176">
                  <c:v>0.69565217391304301</c:v>
                </c:pt>
                <c:pt idx="36177">
                  <c:v>0.70652173913043403</c:v>
                </c:pt>
                <c:pt idx="36178">
                  <c:v>0.71739130434782605</c:v>
                </c:pt>
                <c:pt idx="36179">
                  <c:v>0.72826086956521696</c:v>
                </c:pt>
                <c:pt idx="36180">
                  <c:v>0.73913043478260798</c:v>
                </c:pt>
                <c:pt idx="36181">
                  <c:v>0.75</c:v>
                </c:pt>
                <c:pt idx="36182">
                  <c:v>0.76086956521739102</c:v>
                </c:pt>
                <c:pt idx="36183">
                  <c:v>0.77173913043478204</c:v>
                </c:pt>
                <c:pt idx="36184">
                  <c:v>0.78260869565217395</c:v>
                </c:pt>
                <c:pt idx="36185">
                  <c:v>0.79347826086956497</c:v>
                </c:pt>
                <c:pt idx="36186">
                  <c:v>0.80434782608695599</c:v>
                </c:pt>
                <c:pt idx="36187">
                  <c:v>0.81521739130434701</c:v>
                </c:pt>
                <c:pt idx="36188">
                  <c:v>0.82608695652173902</c:v>
                </c:pt>
                <c:pt idx="36189">
                  <c:v>0.83695652173913004</c:v>
                </c:pt>
                <c:pt idx="36190">
                  <c:v>0.84782608695652095</c:v>
                </c:pt>
                <c:pt idx="36191">
                  <c:v>0.85869565217391297</c:v>
                </c:pt>
                <c:pt idx="36192">
                  <c:v>0.86956521739130399</c:v>
                </c:pt>
                <c:pt idx="36193">
                  <c:v>0.88043478260869501</c:v>
                </c:pt>
                <c:pt idx="36194">
                  <c:v>0.89130434782608603</c:v>
                </c:pt>
                <c:pt idx="36195">
                  <c:v>0.90217391304347805</c:v>
                </c:pt>
                <c:pt idx="36196">
                  <c:v>0.91304347826086896</c:v>
                </c:pt>
                <c:pt idx="36197">
                  <c:v>0.92391304347825998</c:v>
                </c:pt>
                <c:pt idx="36198">
                  <c:v>0.934782608695652</c:v>
                </c:pt>
                <c:pt idx="36199">
                  <c:v>0.94565217391304301</c:v>
                </c:pt>
                <c:pt idx="36200">
                  <c:v>0.95652173913043403</c:v>
                </c:pt>
                <c:pt idx="36201">
                  <c:v>0.96739130434782605</c:v>
                </c:pt>
                <c:pt idx="36202">
                  <c:v>0.97826086956521696</c:v>
                </c:pt>
                <c:pt idx="36203">
                  <c:v>0.98913043478260798</c:v>
                </c:pt>
                <c:pt idx="36204">
                  <c:v>0</c:v>
                </c:pt>
                <c:pt idx="36205">
                  <c:v>1.1764705882352899E-2</c:v>
                </c:pt>
                <c:pt idx="36206">
                  <c:v>2.3529411764705799E-2</c:v>
                </c:pt>
                <c:pt idx="36207">
                  <c:v>3.5294117647058802E-2</c:v>
                </c:pt>
                <c:pt idx="36208">
                  <c:v>4.7058823529411702E-2</c:v>
                </c:pt>
                <c:pt idx="36209">
                  <c:v>5.8823529411764698E-2</c:v>
                </c:pt>
                <c:pt idx="36210">
                  <c:v>7.0588235294117604E-2</c:v>
                </c:pt>
                <c:pt idx="36211">
                  <c:v>8.2352941176470504E-2</c:v>
                </c:pt>
                <c:pt idx="36212">
                  <c:v>9.41176470588235E-2</c:v>
                </c:pt>
                <c:pt idx="36213">
                  <c:v>0.105882352941176</c:v>
                </c:pt>
                <c:pt idx="36214">
                  <c:v>0.11764705882352899</c:v>
                </c:pt>
                <c:pt idx="36215">
                  <c:v>0.129411764705882</c:v>
                </c:pt>
                <c:pt idx="36216">
                  <c:v>0.14117647058823499</c:v>
                </c:pt>
                <c:pt idx="36217">
                  <c:v>0.152941176470588</c:v>
                </c:pt>
                <c:pt idx="36218">
                  <c:v>0.16470588235294101</c:v>
                </c:pt>
                <c:pt idx="36219">
                  <c:v>0.17647058823529399</c:v>
                </c:pt>
                <c:pt idx="36220">
                  <c:v>0.188235294117647</c:v>
                </c:pt>
                <c:pt idx="36221">
                  <c:v>0.2</c:v>
                </c:pt>
                <c:pt idx="36222">
                  <c:v>0.21176470588235199</c:v>
                </c:pt>
                <c:pt idx="36223">
                  <c:v>0.223529411764705</c:v>
                </c:pt>
                <c:pt idx="36224">
                  <c:v>0.23529411764705799</c:v>
                </c:pt>
                <c:pt idx="36225">
                  <c:v>0.247058823529411</c:v>
                </c:pt>
                <c:pt idx="36226">
                  <c:v>0.25882352941176401</c:v>
                </c:pt>
                <c:pt idx="36227">
                  <c:v>0.27058823529411702</c:v>
                </c:pt>
                <c:pt idx="36228">
                  <c:v>0.28235294117646997</c:v>
                </c:pt>
                <c:pt idx="36229">
                  <c:v>0.29411764705882298</c:v>
                </c:pt>
                <c:pt idx="36230">
                  <c:v>0.30588235294117599</c:v>
                </c:pt>
                <c:pt idx="36231">
                  <c:v>0.317647058823529</c:v>
                </c:pt>
                <c:pt idx="36232">
                  <c:v>0.32941176470588202</c:v>
                </c:pt>
                <c:pt idx="36233">
                  <c:v>0.34117647058823503</c:v>
                </c:pt>
                <c:pt idx="36234">
                  <c:v>0.35294117647058798</c:v>
                </c:pt>
                <c:pt idx="36235">
                  <c:v>0.36470588235294099</c:v>
                </c:pt>
                <c:pt idx="36236">
                  <c:v>0.376470588235294</c:v>
                </c:pt>
                <c:pt idx="36237">
                  <c:v>0.38823529411764701</c:v>
                </c:pt>
                <c:pt idx="36238">
                  <c:v>0.4</c:v>
                </c:pt>
                <c:pt idx="36239">
                  <c:v>0.41176470588235198</c:v>
                </c:pt>
                <c:pt idx="36240">
                  <c:v>0.42352941176470499</c:v>
                </c:pt>
                <c:pt idx="36241">
                  <c:v>0.435294117647058</c:v>
                </c:pt>
                <c:pt idx="36242">
                  <c:v>0.44705882352941101</c:v>
                </c:pt>
                <c:pt idx="36243">
                  <c:v>0.45882352941176402</c:v>
                </c:pt>
                <c:pt idx="36244">
                  <c:v>0.47058823529411697</c:v>
                </c:pt>
                <c:pt idx="36245">
                  <c:v>0.48235294117646998</c:v>
                </c:pt>
                <c:pt idx="36246">
                  <c:v>0.494117647058823</c:v>
                </c:pt>
                <c:pt idx="36247">
                  <c:v>0.50588235294117601</c:v>
                </c:pt>
                <c:pt idx="36248">
                  <c:v>0.51764705882352902</c:v>
                </c:pt>
                <c:pt idx="36249">
                  <c:v>0.52941176470588203</c:v>
                </c:pt>
                <c:pt idx="36250">
                  <c:v>0.54117647058823504</c:v>
                </c:pt>
                <c:pt idx="36251">
                  <c:v>0.55294117647058805</c:v>
                </c:pt>
                <c:pt idx="36252">
                  <c:v>0.56470588235294095</c:v>
                </c:pt>
                <c:pt idx="36253">
                  <c:v>0.57647058823529396</c:v>
                </c:pt>
                <c:pt idx="36254">
                  <c:v>0.58823529411764697</c:v>
                </c:pt>
                <c:pt idx="36255">
                  <c:v>0.6</c:v>
                </c:pt>
                <c:pt idx="36256">
                  <c:v>0.61176470588235299</c:v>
                </c:pt>
                <c:pt idx="36257">
                  <c:v>0.623529411764705</c:v>
                </c:pt>
                <c:pt idx="36258">
                  <c:v>0.63529411764705801</c:v>
                </c:pt>
                <c:pt idx="36259">
                  <c:v>0.64705882352941102</c:v>
                </c:pt>
                <c:pt idx="36260">
                  <c:v>0.65882352941176403</c:v>
                </c:pt>
                <c:pt idx="36261">
                  <c:v>0.67058823529411704</c:v>
                </c:pt>
                <c:pt idx="36262">
                  <c:v>0.68235294117647005</c:v>
                </c:pt>
                <c:pt idx="36263">
                  <c:v>0.69411764705882295</c:v>
                </c:pt>
                <c:pt idx="36264">
                  <c:v>0.70588235294117596</c:v>
                </c:pt>
                <c:pt idx="36265">
                  <c:v>0.71764705882352897</c:v>
                </c:pt>
                <c:pt idx="36266">
                  <c:v>0.72941176470588198</c:v>
                </c:pt>
                <c:pt idx="36267">
                  <c:v>0.74117647058823499</c:v>
                </c:pt>
                <c:pt idx="36268">
                  <c:v>0.752941176470588</c:v>
                </c:pt>
                <c:pt idx="36269">
                  <c:v>0.76470588235294101</c:v>
                </c:pt>
                <c:pt idx="36270">
                  <c:v>0.77647058823529402</c:v>
                </c:pt>
                <c:pt idx="36271">
                  <c:v>0.78823529411764703</c:v>
                </c:pt>
                <c:pt idx="36272">
                  <c:v>0.8</c:v>
                </c:pt>
                <c:pt idx="36273">
                  <c:v>0.81176470588235194</c:v>
                </c:pt>
                <c:pt idx="36274">
                  <c:v>0.82352941176470495</c:v>
                </c:pt>
                <c:pt idx="36275">
                  <c:v>0.83529411764705797</c:v>
                </c:pt>
                <c:pt idx="36276">
                  <c:v>0.84705882352941098</c:v>
                </c:pt>
                <c:pt idx="36277">
                  <c:v>0.85882352941176399</c:v>
                </c:pt>
                <c:pt idx="36278">
                  <c:v>0.870588235294117</c:v>
                </c:pt>
                <c:pt idx="36279">
                  <c:v>0.88235294117647001</c:v>
                </c:pt>
                <c:pt idx="36280">
                  <c:v>0.89411764705882302</c:v>
                </c:pt>
                <c:pt idx="36281">
                  <c:v>0.90588235294117603</c:v>
                </c:pt>
                <c:pt idx="36282">
                  <c:v>0.91764705882352904</c:v>
                </c:pt>
                <c:pt idx="36283">
                  <c:v>0.92941176470588205</c:v>
                </c:pt>
                <c:pt idx="36284">
                  <c:v>0.94117647058823495</c:v>
                </c:pt>
                <c:pt idx="36285">
                  <c:v>0.95294117647058796</c:v>
                </c:pt>
                <c:pt idx="36286">
                  <c:v>0.96470588235294097</c:v>
                </c:pt>
                <c:pt idx="36287">
                  <c:v>0.97647058823529398</c:v>
                </c:pt>
                <c:pt idx="36288">
                  <c:v>0.98823529411764699</c:v>
                </c:pt>
                <c:pt idx="36289">
                  <c:v>0</c:v>
                </c:pt>
                <c:pt idx="36290">
                  <c:v>1.42857142857142E-2</c:v>
                </c:pt>
                <c:pt idx="36291">
                  <c:v>2.8571428571428501E-2</c:v>
                </c:pt>
                <c:pt idx="36292">
                  <c:v>4.2857142857142802E-2</c:v>
                </c:pt>
                <c:pt idx="36293">
                  <c:v>5.7142857142857099E-2</c:v>
                </c:pt>
                <c:pt idx="36294">
                  <c:v>7.1428571428571397E-2</c:v>
                </c:pt>
                <c:pt idx="36295">
                  <c:v>8.5714285714285701E-2</c:v>
                </c:pt>
                <c:pt idx="36296">
                  <c:v>0.1</c:v>
                </c:pt>
                <c:pt idx="36297">
                  <c:v>0.114285714285714</c:v>
                </c:pt>
                <c:pt idx="36298">
                  <c:v>0.128571428571428</c:v>
                </c:pt>
                <c:pt idx="36299">
                  <c:v>0.14285714285714199</c:v>
                </c:pt>
                <c:pt idx="36300">
                  <c:v>0.157142857142857</c:v>
                </c:pt>
                <c:pt idx="36301">
                  <c:v>0.17142857142857101</c:v>
                </c:pt>
                <c:pt idx="36302">
                  <c:v>0.185714285714285</c:v>
                </c:pt>
                <c:pt idx="36303">
                  <c:v>0.2</c:v>
                </c:pt>
                <c:pt idx="36304">
                  <c:v>0.214285714285714</c:v>
                </c:pt>
                <c:pt idx="36305">
                  <c:v>0.22857142857142801</c:v>
                </c:pt>
                <c:pt idx="36306">
                  <c:v>0.24285714285714199</c:v>
                </c:pt>
                <c:pt idx="36307">
                  <c:v>0.25714285714285701</c:v>
                </c:pt>
                <c:pt idx="36308">
                  <c:v>0.27142857142857102</c:v>
                </c:pt>
                <c:pt idx="36309">
                  <c:v>0.28571428571428498</c:v>
                </c:pt>
                <c:pt idx="36310">
                  <c:v>0.3</c:v>
                </c:pt>
                <c:pt idx="36311">
                  <c:v>0.314285714285714</c:v>
                </c:pt>
                <c:pt idx="36312">
                  <c:v>0.32857142857142801</c:v>
                </c:pt>
                <c:pt idx="36313">
                  <c:v>0.34285714285714203</c:v>
                </c:pt>
                <c:pt idx="36314">
                  <c:v>0.35714285714285698</c:v>
                </c:pt>
                <c:pt idx="36315">
                  <c:v>0.371428571428571</c:v>
                </c:pt>
                <c:pt idx="36316">
                  <c:v>0.38571428571428501</c:v>
                </c:pt>
                <c:pt idx="36317">
                  <c:v>0.4</c:v>
                </c:pt>
                <c:pt idx="36318">
                  <c:v>0.41428571428571398</c:v>
                </c:pt>
                <c:pt idx="36319">
                  <c:v>0.42857142857142799</c:v>
                </c:pt>
                <c:pt idx="36320">
                  <c:v>0.44285714285714201</c:v>
                </c:pt>
                <c:pt idx="36321">
                  <c:v>0.45714285714285702</c:v>
                </c:pt>
                <c:pt idx="36322">
                  <c:v>0.47142857142857097</c:v>
                </c:pt>
                <c:pt idx="36323">
                  <c:v>0.48571428571428499</c:v>
                </c:pt>
                <c:pt idx="36324">
                  <c:v>0.5</c:v>
                </c:pt>
                <c:pt idx="36325">
                  <c:v>0.51428571428571401</c:v>
                </c:pt>
                <c:pt idx="36326">
                  <c:v>0.52857142857142803</c:v>
                </c:pt>
                <c:pt idx="36327">
                  <c:v>0.54285714285714204</c:v>
                </c:pt>
                <c:pt idx="36328">
                  <c:v>0.55714285714285705</c:v>
                </c:pt>
                <c:pt idx="36329">
                  <c:v>0.57142857142857095</c:v>
                </c:pt>
                <c:pt idx="36330">
                  <c:v>0.58571428571428497</c:v>
                </c:pt>
                <c:pt idx="36331">
                  <c:v>0.6</c:v>
                </c:pt>
                <c:pt idx="36332">
                  <c:v>0.61428571428571399</c:v>
                </c:pt>
                <c:pt idx="36333">
                  <c:v>0.628571428571428</c:v>
                </c:pt>
                <c:pt idx="36334">
                  <c:v>0.64285714285714202</c:v>
                </c:pt>
                <c:pt idx="36335">
                  <c:v>0.65714285714285703</c:v>
                </c:pt>
                <c:pt idx="36336">
                  <c:v>0.67142857142857104</c:v>
                </c:pt>
                <c:pt idx="36337">
                  <c:v>0.68571428571428505</c:v>
                </c:pt>
                <c:pt idx="36338">
                  <c:v>0.7</c:v>
                </c:pt>
                <c:pt idx="36339">
                  <c:v>0.71428571428571397</c:v>
                </c:pt>
                <c:pt idx="36340">
                  <c:v>0.72857142857142798</c:v>
                </c:pt>
                <c:pt idx="36341">
                  <c:v>0.74285714285714199</c:v>
                </c:pt>
                <c:pt idx="36342">
                  <c:v>0.75714285714285701</c:v>
                </c:pt>
                <c:pt idx="36343">
                  <c:v>0.77142857142857102</c:v>
                </c:pt>
                <c:pt idx="36344">
                  <c:v>0.78571428571428503</c:v>
                </c:pt>
                <c:pt idx="36345">
                  <c:v>0.8</c:v>
                </c:pt>
                <c:pt idx="36346">
                  <c:v>0.81428571428571395</c:v>
                </c:pt>
                <c:pt idx="36347">
                  <c:v>0.82857142857142796</c:v>
                </c:pt>
                <c:pt idx="36348">
                  <c:v>0.84285714285714197</c:v>
                </c:pt>
                <c:pt idx="36349">
                  <c:v>0.85714285714285698</c:v>
                </c:pt>
                <c:pt idx="36350">
                  <c:v>0.871428571428571</c:v>
                </c:pt>
                <c:pt idx="36351">
                  <c:v>0.88571428571428501</c:v>
                </c:pt>
                <c:pt idx="36352">
                  <c:v>0.9</c:v>
                </c:pt>
                <c:pt idx="36353">
                  <c:v>0.91428571428571404</c:v>
                </c:pt>
                <c:pt idx="36354">
                  <c:v>0.92857142857142805</c:v>
                </c:pt>
                <c:pt idx="36355">
                  <c:v>0.94285714285714195</c:v>
                </c:pt>
                <c:pt idx="36356">
                  <c:v>0.95714285714285696</c:v>
                </c:pt>
                <c:pt idx="36357">
                  <c:v>0.97142857142857097</c:v>
                </c:pt>
                <c:pt idx="36358">
                  <c:v>0.98571428571428499</c:v>
                </c:pt>
                <c:pt idx="36359">
                  <c:v>0</c:v>
                </c:pt>
                <c:pt idx="36360">
                  <c:v>1.72413793103448E-2</c:v>
                </c:pt>
                <c:pt idx="36361">
                  <c:v>3.4482758620689599E-2</c:v>
                </c:pt>
                <c:pt idx="36362">
                  <c:v>5.1724137931034399E-2</c:v>
                </c:pt>
                <c:pt idx="36363">
                  <c:v>6.8965517241379296E-2</c:v>
                </c:pt>
                <c:pt idx="36364">
                  <c:v>8.6206896551724102E-2</c:v>
                </c:pt>
                <c:pt idx="36365">
                  <c:v>0.10344827586206801</c:v>
                </c:pt>
                <c:pt idx="36366">
                  <c:v>0.12068965517241299</c:v>
                </c:pt>
                <c:pt idx="36367">
                  <c:v>0.13793103448275801</c:v>
                </c:pt>
                <c:pt idx="36368">
                  <c:v>0.15517241379310301</c:v>
                </c:pt>
                <c:pt idx="36369">
                  <c:v>0.17241379310344801</c:v>
                </c:pt>
                <c:pt idx="36370">
                  <c:v>0.18965517241379301</c:v>
                </c:pt>
                <c:pt idx="36371">
                  <c:v>0.20689655172413701</c:v>
                </c:pt>
                <c:pt idx="36372">
                  <c:v>0.22413793103448201</c:v>
                </c:pt>
                <c:pt idx="36373">
                  <c:v>0.24137931034482701</c:v>
                </c:pt>
                <c:pt idx="36374">
                  <c:v>0.25862068965517199</c:v>
                </c:pt>
                <c:pt idx="36375">
                  <c:v>0.27586206896551702</c:v>
                </c:pt>
                <c:pt idx="36376">
                  <c:v>0.29310344827586199</c:v>
                </c:pt>
                <c:pt idx="36377">
                  <c:v>0.31034482758620602</c:v>
                </c:pt>
                <c:pt idx="36378">
                  <c:v>0.32758620689655099</c:v>
                </c:pt>
                <c:pt idx="36379">
                  <c:v>0.34482758620689602</c:v>
                </c:pt>
                <c:pt idx="36380">
                  <c:v>0.36206896551724099</c:v>
                </c:pt>
                <c:pt idx="36381">
                  <c:v>0.37931034482758602</c:v>
                </c:pt>
                <c:pt idx="36382">
                  <c:v>0.39655172413793099</c:v>
                </c:pt>
                <c:pt idx="36383">
                  <c:v>0.41379310344827502</c:v>
                </c:pt>
                <c:pt idx="36384">
                  <c:v>0.43103448275862</c:v>
                </c:pt>
                <c:pt idx="36385">
                  <c:v>0.44827586206896503</c:v>
                </c:pt>
                <c:pt idx="36386">
                  <c:v>0.46551724137931</c:v>
                </c:pt>
                <c:pt idx="36387">
                  <c:v>0.48275862068965503</c:v>
                </c:pt>
                <c:pt idx="36388">
                  <c:v>0.5</c:v>
                </c:pt>
                <c:pt idx="36389">
                  <c:v>0.51724137931034397</c:v>
                </c:pt>
                <c:pt idx="36390">
                  <c:v>0.53448275862068895</c:v>
                </c:pt>
                <c:pt idx="36391">
                  <c:v>0.55172413793103403</c:v>
                </c:pt>
                <c:pt idx="36392">
                  <c:v>0.568965517241379</c:v>
                </c:pt>
                <c:pt idx="36393">
                  <c:v>0.58620689655172398</c:v>
                </c:pt>
                <c:pt idx="36394">
                  <c:v>0.60344827586206895</c:v>
                </c:pt>
                <c:pt idx="36395">
                  <c:v>0.62068965517241304</c:v>
                </c:pt>
                <c:pt idx="36396">
                  <c:v>0.63793103448275801</c:v>
                </c:pt>
                <c:pt idx="36397">
                  <c:v>0.65517241379310298</c:v>
                </c:pt>
                <c:pt idx="36398">
                  <c:v>0.67241379310344795</c:v>
                </c:pt>
                <c:pt idx="36399">
                  <c:v>0.68965517241379304</c:v>
                </c:pt>
                <c:pt idx="36400">
                  <c:v>0.70689655172413701</c:v>
                </c:pt>
                <c:pt idx="36401">
                  <c:v>0.72413793103448199</c:v>
                </c:pt>
                <c:pt idx="36402">
                  <c:v>0.74137931034482696</c:v>
                </c:pt>
                <c:pt idx="36403">
                  <c:v>0.75862068965517204</c:v>
                </c:pt>
                <c:pt idx="36404">
                  <c:v>0.77586206896551702</c:v>
                </c:pt>
                <c:pt idx="36405">
                  <c:v>0.79310344827586199</c:v>
                </c:pt>
                <c:pt idx="36406">
                  <c:v>0.81034482758620596</c:v>
                </c:pt>
                <c:pt idx="36407">
                  <c:v>0.82758620689655105</c:v>
                </c:pt>
                <c:pt idx="36408">
                  <c:v>0.84482758620689602</c:v>
                </c:pt>
                <c:pt idx="36409">
                  <c:v>0.86206896551724099</c:v>
                </c:pt>
                <c:pt idx="36410">
                  <c:v>0.87931034482758597</c:v>
                </c:pt>
                <c:pt idx="36411">
                  <c:v>0.89655172413793105</c:v>
                </c:pt>
                <c:pt idx="36412">
                  <c:v>0.91379310344827502</c:v>
                </c:pt>
                <c:pt idx="36413">
                  <c:v>0.93103448275862</c:v>
                </c:pt>
                <c:pt idx="36414">
                  <c:v>0.94827586206896497</c:v>
                </c:pt>
                <c:pt idx="36415">
                  <c:v>0.96551724137931005</c:v>
                </c:pt>
                <c:pt idx="36416">
                  <c:v>0.98275862068965503</c:v>
                </c:pt>
                <c:pt idx="36417">
                  <c:v>0</c:v>
                </c:pt>
                <c:pt idx="36418">
                  <c:v>1.5625E-2</c:v>
                </c:pt>
                <c:pt idx="36419">
                  <c:v>3.125E-2</c:v>
                </c:pt>
                <c:pt idx="36420">
                  <c:v>4.6875E-2</c:v>
                </c:pt>
                <c:pt idx="36421">
                  <c:v>6.25E-2</c:v>
                </c:pt>
                <c:pt idx="36422">
                  <c:v>7.8125E-2</c:v>
                </c:pt>
                <c:pt idx="36423">
                  <c:v>9.375E-2</c:v>
                </c:pt>
                <c:pt idx="36424">
                  <c:v>0.109375</c:v>
                </c:pt>
                <c:pt idx="36425">
                  <c:v>0.125</c:v>
                </c:pt>
                <c:pt idx="36426">
                  <c:v>0.140625</c:v>
                </c:pt>
                <c:pt idx="36427">
                  <c:v>0.15625</c:v>
                </c:pt>
                <c:pt idx="36428">
                  <c:v>0.171875</c:v>
                </c:pt>
                <c:pt idx="36429">
                  <c:v>0.1875</c:v>
                </c:pt>
                <c:pt idx="36430">
                  <c:v>0.203125</c:v>
                </c:pt>
                <c:pt idx="36431">
                  <c:v>0.21875</c:v>
                </c:pt>
                <c:pt idx="36432">
                  <c:v>0.234375</c:v>
                </c:pt>
                <c:pt idx="36433">
                  <c:v>0.25</c:v>
                </c:pt>
                <c:pt idx="36434">
                  <c:v>0.265625</c:v>
                </c:pt>
                <c:pt idx="36435">
                  <c:v>0.28125</c:v>
                </c:pt>
                <c:pt idx="36436">
                  <c:v>0.296875</c:v>
                </c:pt>
                <c:pt idx="36437">
                  <c:v>0.3125</c:v>
                </c:pt>
                <c:pt idx="36438">
                  <c:v>0.328125</c:v>
                </c:pt>
                <c:pt idx="36439">
                  <c:v>0.34375</c:v>
                </c:pt>
                <c:pt idx="36440">
                  <c:v>0.359375</c:v>
                </c:pt>
                <c:pt idx="36441">
                  <c:v>0.375</c:v>
                </c:pt>
                <c:pt idx="36442">
                  <c:v>0.390625</c:v>
                </c:pt>
                <c:pt idx="36443">
                  <c:v>0.40625</c:v>
                </c:pt>
                <c:pt idx="36444">
                  <c:v>0.421875</c:v>
                </c:pt>
                <c:pt idx="36445">
                  <c:v>0.4375</c:v>
                </c:pt>
                <c:pt idx="36446">
                  <c:v>0.453125</c:v>
                </c:pt>
                <c:pt idx="36447">
                  <c:v>0.46875</c:v>
                </c:pt>
                <c:pt idx="36448">
                  <c:v>0.484375</c:v>
                </c:pt>
                <c:pt idx="36449">
                  <c:v>0.5</c:v>
                </c:pt>
                <c:pt idx="36450">
                  <c:v>0.515625</c:v>
                </c:pt>
                <c:pt idx="36451">
                  <c:v>0.53125</c:v>
                </c:pt>
                <c:pt idx="36452">
                  <c:v>0.546875</c:v>
                </c:pt>
                <c:pt idx="36453">
                  <c:v>0.5625</c:v>
                </c:pt>
                <c:pt idx="36454">
                  <c:v>0.578125</c:v>
                </c:pt>
                <c:pt idx="36455">
                  <c:v>0.59375</c:v>
                </c:pt>
                <c:pt idx="36456">
                  <c:v>0.609375</c:v>
                </c:pt>
                <c:pt idx="36457">
                  <c:v>0.625</c:v>
                </c:pt>
                <c:pt idx="36458">
                  <c:v>0.640625</c:v>
                </c:pt>
                <c:pt idx="36459">
                  <c:v>0.65625</c:v>
                </c:pt>
                <c:pt idx="36460">
                  <c:v>0.671875</c:v>
                </c:pt>
                <c:pt idx="36461">
                  <c:v>0.6875</c:v>
                </c:pt>
                <c:pt idx="36462">
                  <c:v>0.703125</c:v>
                </c:pt>
                <c:pt idx="36463">
                  <c:v>0.71875</c:v>
                </c:pt>
                <c:pt idx="36464">
                  <c:v>0.734375</c:v>
                </c:pt>
                <c:pt idx="36465">
                  <c:v>0.75</c:v>
                </c:pt>
                <c:pt idx="36466">
                  <c:v>0.765625</c:v>
                </c:pt>
                <c:pt idx="36467">
                  <c:v>0.78125</c:v>
                </c:pt>
                <c:pt idx="36468">
                  <c:v>0.796875</c:v>
                </c:pt>
                <c:pt idx="36469">
                  <c:v>0.8125</c:v>
                </c:pt>
                <c:pt idx="36470">
                  <c:v>0.828125</c:v>
                </c:pt>
                <c:pt idx="36471">
                  <c:v>0.84375</c:v>
                </c:pt>
                <c:pt idx="36472">
                  <c:v>0.859375</c:v>
                </c:pt>
                <c:pt idx="36473">
                  <c:v>0.875</c:v>
                </c:pt>
                <c:pt idx="36474">
                  <c:v>0.890625</c:v>
                </c:pt>
                <c:pt idx="36475">
                  <c:v>0.90625</c:v>
                </c:pt>
                <c:pt idx="36476">
                  <c:v>0.921875</c:v>
                </c:pt>
                <c:pt idx="36477">
                  <c:v>0.9375</c:v>
                </c:pt>
                <c:pt idx="36478">
                  <c:v>0.953125</c:v>
                </c:pt>
                <c:pt idx="36479">
                  <c:v>0.96875</c:v>
                </c:pt>
                <c:pt idx="36480">
                  <c:v>0.984375</c:v>
                </c:pt>
                <c:pt idx="36481">
                  <c:v>0</c:v>
                </c:pt>
                <c:pt idx="36482">
                  <c:v>1.0752688172042999E-2</c:v>
                </c:pt>
                <c:pt idx="36483">
                  <c:v>2.1505376344085999E-2</c:v>
                </c:pt>
                <c:pt idx="36484">
                  <c:v>3.2258064516128997E-2</c:v>
                </c:pt>
                <c:pt idx="36485">
                  <c:v>4.3010752688171998E-2</c:v>
                </c:pt>
                <c:pt idx="36486">
                  <c:v>5.3763440860214999E-2</c:v>
                </c:pt>
                <c:pt idx="36487">
                  <c:v>6.4516129032257993E-2</c:v>
                </c:pt>
                <c:pt idx="36488">
                  <c:v>7.5268817204300995E-2</c:v>
                </c:pt>
                <c:pt idx="36489">
                  <c:v>8.6021505376343996E-2</c:v>
                </c:pt>
                <c:pt idx="36490">
                  <c:v>9.6774193548387094E-2</c:v>
                </c:pt>
                <c:pt idx="36491">
                  <c:v>0.10752688172043</c:v>
                </c:pt>
                <c:pt idx="36492">
                  <c:v>0.118279569892473</c:v>
                </c:pt>
                <c:pt idx="36493">
                  <c:v>0.12903225806451599</c:v>
                </c:pt>
                <c:pt idx="36494">
                  <c:v>0.13978494623655899</c:v>
                </c:pt>
                <c:pt idx="36495">
                  <c:v>0.15053763440860199</c:v>
                </c:pt>
                <c:pt idx="36496">
                  <c:v>0.16129032258064499</c:v>
                </c:pt>
                <c:pt idx="36497">
                  <c:v>0.17204301075268799</c:v>
                </c:pt>
                <c:pt idx="36498">
                  <c:v>0.18279569892473099</c:v>
                </c:pt>
                <c:pt idx="36499">
                  <c:v>0.19354838709677399</c:v>
                </c:pt>
                <c:pt idx="36500">
                  <c:v>0.204301075268817</c:v>
                </c:pt>
                <c:pt idx="36501">
                  <c:v>0.21505376344086</c:v>
                </c:pt>
                <c:pt idx="36502">
                  <c:v>0.225806451612903</c:v>
                </c:pt>
                <c:pt idx="36503">
                  <c:v>0.236559139784946</c:v>
                </c:pt>
                <c:pt idx="36504">
                  <c:v>0.247311827956989</c:v>
                </c:pt>
                <c:pt idx="36505">
                  <c:v>0.25806451612903197</c:v>
                </c:pt>
                <c:pt idx="36506">
                  <c:v>0.26881720430107497</c:v>
                </c:pt>
                <c:pt idx="36507">
                  <c:v>0.27956989247311798</c:v>
                </c:pt>
                <c:pt idx="36508">
                  <c:v>0.29032258064516098</c:v>
                </c:pt>
                <c:pt idx="36509">
                  <c:v>0.30107526881720398</c:v>
                </c:pt>
                <c:pt idx="36510">
                  <c:v>0.31182795698924698</c:v>
                </c:pt>
                <c:pt idx="36511">
                  <c:v>0.32258064516128998</c:v>
                </c:pt>
                <c:pt idx="36512">
                  <c:v>0.33333333333333298</c:v>
                </c:pt>
                <c:pt idx="36513">
                  <c:v>0.34408602150537598</c:v>
                </c:pt>
                <c:pt idx="36514">
                  <c:v>0.35483870967741898</c:v>
                </c:pt>
                <c:pt idx="36515">
                  <c:v>0.36559139784946199</c:v>
                </c:pt>
                <c:pt idx="36516">
                  <c:v>0.37634408602150499</c:v>
                </c:pt>
                <c:pt idx="36517">
                  <c:v>0.38709677419354799</c:v>
                </c:pt>
                <c:pt idx="36518">
                  <c:v>0.39784946236559099</c:v>
                </c:pt>
                <c:pt idx="36519">
                  <c:v>0.40860215053763399</c:v>
                </c:pt>
                <c:pt idx="36520">
                  <c:v>0.41935483870967699</c:v>
                </c:pt>
                <c:pt idx="36521">
                  <c:v>0.43010752688171999</c:v>
                </c:pt>
                <c:pt idx="36522">
                  <c:v>0.44086021505376299</c:v>
                </c:pt>
                <c:pt idx="36523">
                  <c:v>0.45161290322580599</c:v>
                </c:pt>
                <c:pt idx="36524">
                  <c:v>0.462365591397849</c:v>
                </c:pt>
                <c:pt idx="36525">
                  <c:v>0.473118279569892</c:v>
                </c:pt>
                <c:pt idx="36526">
                  <c:v>0.483870967741935</c:v>
                </c:pt>
                <c:pt idx="36527">
                  <c:v>0.494623655913978</c:v>
                </c:pt>
                <c:pt idx="36528">
                  <c:v>0.50537634408602095</c:v>
                </c:pt>
                <c:pt idx="36529">
                  <c:v>0.51612903225806395</c:v>
                </c:pt>
                <c:pt idx="36530">
                  <c:v>0.52688172043010695</c:v>
                </c:pt>
                <c:pt idx="36531">
                  <c:v>0.53763440860214995</c:v>
                </c:pt>
                <c:pt idx="36532">
                  <c:v>0.54838709677419295</c:v>
                </c:pt>
                <c:pt idx="36533">
                  <c:v>0.55913978494623595</c:v>
                </c:pt>
                <c:pt idx="36534">
                  <c:v>0.56989247311827895</c:v>
                </c:pt>
                <c:pt idx="36535">
                  <c:v>0.58064516129032195</c:v>
                </c:pt>
                <c:pt idx="36536">
                  <c:v>0.59139784946236496</c:v>
                </c:pt>
                <c:pt idx="36537">
                  <c:v>0.60215053763440796</c:v>
                </c:pt>
                <c:pt idx="36538">
                  <c:v>0.61290322580645096</c:v>
                </c:pt>
                <c:pt idx="36539">
                  <c:v>0.62365591397849396</c:v>
                </c:pt>
                <c:pt idx="36540">
                  <c:v>0.63440860215053696</c:v>
                </c:pt>
                <c:pt idx="36541">
                  <c:v>0.64516129032257996</c:v>
                </c:pt>
                <c:pt idx="36542">
                  <c:v>0.65591397849462296</c:v>
                </c:pt>
                <c:pt idx="36543">
                  <c:v>0.66666666666666596</c:v>
                </c:pt>
                <c:pt idx="36544">
                  <c:v>0.67741935483870896</c:v>
                </c:pt>
                <c:pt idx="36545">
                  <c:v>0.68817204301075197</c:v>
                </c:pt>
                <c:pt idx="36546">
                  <c:v>0.69892473118279497</c:v>
                </c:pt>
                <c:pt idx="36547">
                  <c:v>0.70967741935483797</c:v>
                </c:pt>
                <c:pt idx="36548">
                  <c:v>0.72043010752688097</c:v>
                </c:pt>
                <c:pt idx="36549">
                  <c:v>0.73118279569892397</c:v>
                </c:pt>
                <c:pt idx="36550">
                  <c:v>0.74193548387096697</c:v>
                </c:pt>
                <c:pt idx="36551">
                  <c:v>0.75268817204300997</c:v>
                </c:pt>
                <c:pt idx="36552">
                  <c:v>0.76344086021505297</c:v>
                </c:pt>
                <c:pt idx="36553">
                  <c:v>0.77419354838709598</c:v>
                </c:pt>
                <c:pt idx="36554">
                  <c:v>0.78494623655913898</c:v>
                </c:pt>
                <c:pt idx="36555">
                  <c:v>0.79569892473118198</c:v>
                </c:pt>
                <c:pt idx="36556">
                  <c:v>0.80645161290322498</c:v>
                </c:pt>
                <c:pt idx="36557">
                  <c:v>0.81720430107526798</c:v>
                </c:pt>
                <c:pt idx="36558">
                  <c:v>0.82795698924731098</c:v>
                </c:pt>
                <c:pt idx="36559">
                  <c:v>0.83870967741935398</c:v>
                </c:pt>
                <c:pt idx="36560">
                  <c:v>0.84946236559139698</c:v>
                </c:pt>
                <c:pt idx="36561">
                  <c:v>0.86021505376343999</c:v>
                </c:pt>
                <c:pt idx="36562">
                  <c:v>0.87096774193548299</c:v>
                </c:pt>
                <c:pt idx="36563">
                  <c:v>0.88172043010752599</c:v>
                </c:pt>
                <c:pt idx="36564">
                  <c:v>0.89247311827956899</c:v>
                </c:pt>
                <c:pt idx="36565">
                  <c:v>0.90322580645161199</c:v>
                </c:pt>
                <c:pt idx="36566">
                  <c:v>0.91397849462365499</c:v>
                </c:pt>
                <c:pt idx="36567">
                  <c:v>0.92473118279569799</c:v>
                </c:pt>
                <c:pt idx="36568">
                  <c:v>0.93548387096774099</c:v>
                </c:pt>
                <c:pt idx="36569">
                  <c:v>0.94623655913978499</c:v>
                </c:pt>
                <c:pt idx="36570">
                  <c:v>0.956989247311828</c:v>
                </c:pt>
                <c:pt idx="36571">
                  <c:v>0.967741935483871</c:v>
                </c:pt>
                <c:pt idx="36572">
                  <c:v>0.978494623655914</c:v>
                </c:pt>
                <c:pt idx="36573">
                  <c:v>0.989247311827957</c:v>
                </c:pt>
                <c:pt idx="36574">
                  <c:v>0</c:v>
                </c:pt>
                <c:pt idx="36575">
                  <c:v>1.23456790123456E-2</c:v>
                </c:pt>
                <c:pt idx="36576">
                  <c:v>2.4691358024691301E-2</c:v>
                </c:pt>
                <c:pt idx="36577">
                  <c:v>3.7037037037037E-2</c:v>
                </c:pt>
                <c:pt idx="36578">
                  <c:v>4.9382716049382699E-2</c:v>
                </c:pt>
                <c:pt idx="36579">
                  <c:v>6.1728395061728301E-2</c:v>
                </c:pt>
                <c:pt idx="36580">
                  <c:v>7.4074074074074001E-2</c:v>
                </c:pt>
                <c:pt idx="36581">
                  <c:v>8.6419753086419707E-2</c:v>
                </c:pt>
                <c:pt idx="36582">
                  <c:v>9.8765432098765399E-2</c:v>
                </c:pt>
                <c:pt idx="36583">
                  <c:v>0.11111111111111099</c:v>
                </c:pt>
                <c:pt idx="36584">
                  <c:v>0.12345679012345601</c:v>
                </c:pt>
                <c:pt idx="36585">
                  <c:v>0.13580246913580199</c:v>
                </c:pt>
                <c:pt idx="36586">
                  <c:v>0.148148148148148</c:v>
                </c:pt>
                <c:pt idx="36587">
                  <c:v>0.16049382716049301</c:v>
                </c:pt>
                <c:pt idx="36588">
                  <c:v>0.172839506172839</c:v>
                </c:pt>
                <c:pt idx="36589">
                  <c:v>0.18518518518518501</c:v>
                </c:pt>
                <c:pt idx="36590">
                  <c:v>0.19753086419752999</c:v>
                </c:pt>
                <c:pt idx="36591">
                  <c:v>0.209876543209876</c:v>
                </c:pt>
                <c:pt idx="36592">
                  <c:v>0.22222222222222199</c:v>
                </c:pt>
                <c:pt idx="36593">
                  <c:v>0.234567901234567</c:v>
                </c:pt>
                <c:pt idx="36594">
                  <c:v>0.24691358024691301</c:v>
                </c:pt>
                <c:pt idx="36595">
                  <c:v>0.25925925925925902</c:v>
                </c:pt>
                <c:pt idx="36596">
                  <c:v>0.27160493827160398</c:v>
                </c:pt>
                <c:pt idx="36597">
                  <c:v>0.28395061728394999</c:v>
                </c:pt>
                <c:pt idx="36598">
                  <c:v>0.296296296296296</c:v>
                </c:pt>
                <c:pt idx="36599">
                  <c:v>0.30864197530864101</c:v>
                </c:pt>
                <c:pt idx="36600">
                  <c:v>0.32098765432098703</c:v>
                </c:pt>
                <c:pt idx="36601">
                  <c:v>0.33333333333333298</c:v>
                </c:pt>
                <c:pt idx="36602">
                  <c:v>0.34567901234567899</c:v>
                </c:pt>
                <c:pt idx="36603">
                  <c:v>0.35802469135802401</c:v>
                </c:pt>
                <c:pt idx="36604">
                  <c:v>0.37037037037037002</c:v>
                </c:pt>
                <c:pt idx="36605">
                  <c:v>0.38271604938271597</c:v>
                </c:pt>
                <c:pt idx="36606">
                  <c:v>0.39506172839506098</c:v>
                </c:pt>
                <c:pt idx="36607">
                  <c:v>0.407407407407407</c:v>
                </c:pt>
                <c:pt idx="36608">
                  <c:v>0.41975308641975301</c:v>
                </c:pt>
                <c:pt idx="36609">
                  <c:v>0.43209876543209802</c:v>
                </c:pt>
                <c:pt idx="36610">
                  <c:v>0.44444444444444398</c:v>
                </c:pt>
                <c:pt idx="36611">
                  <c:v>0.45679012345678999</c:v>
                </c:pt>
                <c:pt idx="36612">
                  <c:v>0.469135802469135</c:v>
                </c:pt>
                <c:pt idx="36613">
                  <c:v>0.48148148148148101</c:v>
                </c:pt>
                <c:pt idx="36614">
                  <c:v>0.49382716049382702</c:v>
                </c:pt>
                <c:pt idx="36615">
                  <c:v>0.50617283950617198</c:v>
                </c:pt>
                <c:pt idx="36616">
                  <c:v>0.51851851851851805</c:v>
                </c:pt>
                <c:pt idx="36617">
                  <c:v>0.530864197530864</c:v>
                </c:pt>
                <c:pt idx="36618">
                  <c:v>0.54320987654320896</c:v>
                </c:pt>
                <c:pt idx="36619">
                  <c:v>0.55555555555555503</c:v>
                </c:pt>
                <c:pt idx="36620">
                  <c:v>0.56790123456790098</c:v>
                </c:pt>
                <c:pt idx="36621">
                  <c:v>0.58024691358024605</c:v>
                </c:pt>
                <c:pt idx="36622">
                  <c:v>0.592592592592592</c:v>
                </c:pt>
                <c:pt idx="36623">
                  <c:v>0.60493827160493796</c:v>
                </c:pt>
                <c:pt idx="36624">
                  <c:v>0.61728395061728303</c:v>
                </c:pt>
                <c:pt idx="36625">
                  <c:v>0.62962962962962898</c:v>
                </c:pt>
                <c:pt idx="36626">
                  <c:v>0.64197530864197505</c:v>
                </c:pt>
                <c:pt idx="36627">
                  <c:v>0.65432098765432101</c:v>
                </c:pt>
                <c:pt idx="36628">
                  <c:v>0.66666666666666596</c:v>
                </c:pt>
                <c:pt idx="36629">
                  <c:v>0.67901234567901203</c:v>
                </c:pt>
                <c:pt idx="36630">
                  <c:v>0.69135802469135799</c:v>
                </c:pt>
                <c:pt idx="36631">
                  <c:v>0.70370370370370305</c:v>
                </c:pt>
                <c:pt idx="36632">
                  <c:v>0.71604938271604901</c:v>
                </c:pt>
                <c:pt idx="36633">
                  <c:v>0.72839506172839497</c:v>
                </c:pt>
                <c:pt idx="36634">
                  <c:v>0.74074074074074003</c:v>
                </c:pt>
                <c:pt idx="36635">
                  <c:v>0.75308641975308599</c:v>
                </c:pt>
                <c:pt idx="36636">
                  <c:v>0.76543209876543195</c:v>
                </c:pt>
                <c:pt idx="36637">
                  <c:v>0.77777777777777701</c:v>
                </c:pt>
                <c:pt idx="36638">
                  <c:v>0.79012345679012297</c:v>
                </c:pt>
                <c:pt idx="36639">
                  <c:v>0.80246913580246904</c:v>
                </c:pt>
                <c:pt idx="36640">
                  <c:v>0.81481481481481399</c:v>
                </c:pt>
                <c:pt idx="36641">
                  <c:v>0.82716049382715995</c:v>
                </c:pt>
                <c:pt idx="36642">
                  <c:v>0.83950617283950602</c:v>
                </c:pt>
                <c:pt idx="36643">
                  <c:v>0.85185185185185097</c:v>
                </c:pt>
                <c:pt idx="36644">
                  <c:v>0.86419753086419704</c:v>
                </c:pt>
                <c:pt idx="36645">
                  <c:v>0.87654320987654299</c:v>
                </c:pt>
                <c:pt idx="36646">
                  <c:v>0.88888888888888795</c:v>
                </c:pt>
                <c:pt idx="36647">
                  <c:v>0.90123456790123402</c:v>
                </c:pt>
                <c:pt idx="36648">
                  <c:v>0.91358024691357997</c:v>
                </c:pt>
                <c:pt idx="36649">
                  <c:v>0.92592592592592504</c:v>
                </c:pt>
                <c:pt idx="36650">
                  <c:v>0.938271604938271</c:v>
                </c:pt>
                <c:pt idx="36651">
                  <c:v>0.95061728395061695</c:v>
                </c:pt>
                <c:pt idx="36652">
                  <c:v>0.96296296296296202</c:v>
                </c:pt>
                <c:pt idx="36653">
                  <c:v>0.97530864197530798</c:v>
                </c:pt>
                <c:pt idx="36654">
                  <c:v>0.98765432098765404</c:v>
                </c:pt>
                <c:pt idx="36655">
                  <c:v>0</c:v>
                </c:pt>
                <c:pt idx="36656">
                  <c:v>1.2987012987012899E-2</c:v>
                </c:pt>
                <c:pt idx="36657">
                  <c:v>2.5974025974025899E-2</c:v>
                </c:pt>
                <c:pt idx="36658">
                  <c:v>3.8961038961038898E-2</c:v>
                </c:pt>
                <c:pt idx="36659">
                  <c:v>5.1948051948051903E-2</c:v>
                </c:pt>
                <c:pt idx="36660">
                  <c:v>6.4935064935064901E-2</c:v>
                </c:pt>
                <c:pt idx="36661">
                  <c:v>7.7922077922077906E-2</c:v>
                </c:pt>
                <c:pt idx="36662">
                  <c:v>9.0909090909090898E-2</c:v>
                </c:pt>
                <c:pt idx="36663">
                  <c:v>0.103896103896103</c:v>
                </c:pt>
                <c:pt idx="36664">
                  <c:v>0.11688311688311601</c:v>
                </c:pt>
                <c:pt idx="36665">
                  <c:v>0.129870129870129</c:v>
                </c:pt>
                <c:pt idx="36666">
                  <c:v>0.14285714285714199</c:v>
                </c:pt>
                <c:pt idx="36667">
                  <c:v>0.15584415584415501</c:v>
                </c:pt>
                <c:pt idx="36668">
                  <c:v>0.168831168831168</c:v>
                </c:pt>
                <c:pt idx="36669">
                  <c:v>0.18181818181818099</c:v>
                </c:pt>
                <c:pt idx="36670">
                  <c:v>0.19480519480519401</c:v>
                </c:pt>
                <c:pt idx="36671">
                  <c:v>0.207792207792207</c:v>
                </c:pt>
                <c:pt idx="36672">
                  <c:v>0.22077922077921999</c:v>
                </c:pt>
                <c:pt idx="36673">
                  <c:v>0.23376623376623301</c:v>
                </c:pt>
                <c:pt idx="36674">
                  <c:v>0.246753246753246</c:v>
                </c:pt>
                <c:pt idx="36675">
                  <c:v>0.25974025974025899</c:v>
                </c:pt>
                <c:pt idx="36676">
                  <c:v>0.27272727272727199</c:v>
                </c:pt>
                <c:pt idx="36677">
                  <c:v>0.28571428571428498</c:v>
                </c:pt>
                <c:pt idx="36678">
                  <c:v>0.29870129870129802</c:v>
                </c:pt>
                <c:pt idx="36679">
                  <c:v>0.31168831168831101</c:v>
                </c:pt>
                <c:pt idx="36680">
                  <c:v>0.32467532467532401</c:v>
                </c:pt>
                <c:pt idx="36681">
                  <c:v>0.337662337662337</c:v>
                </c:pt>
                <c:pt idx="36682">
                  <c:v>0.35064935064934999</c:v>
                </c:pt>
                <c:pt idx="36683">
                  <c:v>0.36363636363636298</c:v>
                </c:pt>
                <c:pt idx="36684">
                  <c:v>0.37662337662337603</c:v>
                </c:pt>
                <c:pt idx="36685">
                  <c:v>0.38961038961038902</c:v>
                </c:pt>
                <c:pt idx="36686">
                  <c:v>0.40259740259740201</c:v>
                </c:pt>
                <c:pt idx="36687">
                  <c:v>0.415584415584415</c:v>
                </c:pt>
                <c:pt idx="36688">
                  <c:v>0.42857142857142799</c:v>
                </c:pt>
                <c:pt idx="36689">
                  <c:v>0.44155844155844098</c:v>
                </c:pt>
                <c:pt idx="36690">
                  <c:v>0.45454545454545398</c:v>
                </c:pt>
                <c:pt idx="36691">
                  <c:v>0.46753246753246702</c:v>
                </c:pt>
                <c:pt idx="36692">
                  <c:v>0.48051948051948001</c:v>
                </c:pt>
                <c:pt idx="36693">
                  <c:v>0.493506493506493</c:v>
                </c:pt>
                <c:pt idx="36694">
                  <c:v>0.506493506493506</c:v>
                </c:pt>
                <c:pt idx="36695">
                  <c:v>0.51948051948051899</c:v>
                </c:pt>
                <c:pt idx="36696">
                  <c:v>0.53246753246753198</c:v>
                </c:pt>
                <c:pt idx="36697">
                  <c:v>0.54545454545454497</c:v>
                </c:pt>
                <c:pt idx="36698">
                  <c:v>0.55844155844155796</c:v>
                </c:pt>
                <c:pt idx="36699">
                  <c:v>0.57142857142857095</c:v>
                </c:pt>
                <c:pt idx="36700">
                  <c:v>0.58441558441558406</c:v>
                </c:pt>
                <c:pt idx="36701">
                  <c:v>0.59740259740259705</c:v>
                </c:pt>
                <c:pt idx="36702">
                  <c:v>0.61038961038961004</c:v>
                </c:pt>
                <c:pt idx="36703">
                  <c:v>0.62337662337662303</c:v>
                </c:pt>
                <c:pt idx="36704">
                  <c:v>0.63636363636363602</c:v>
                </c:pt>
                <c:pt idx="36705">
                  <c:v>0.64935064935064901</c:v>
                </c:pt>
                <c:pt idx="36706">
                  <c:v>0.662337662337662</c:v>
                </c:pt>
                <c:pt idx="36707">
                  <c:v>0.67532467532467499</c:v>
                </c:pt>
                <c:pt idx="36708">
                  <c:v>0.68831168831168799</c:v>
                </c:pt>
                <c:pt idx="36709">
                  <c:v>0.70129870129870098</c:v>
                </c:pt>
                <c:pt idx="36710">
                  <c:v>0.71428571428571397</c:v>
                </c:pt>
                <c:pt idx="36711">
                  <c:v>0.72727272727272696</c:v>
                </c:pt>
                <c:pt idx="36712">
                  <c:v>0.74025974025973995</c:v>
                </c:pt>
                <c:pt idx="36713">
                  <c:v>0.75324675324675305</c:v>
                </c:pt>
                <c:pt idx="36714">
                  <c:v>0.76623376623376604</c:v>
                </c:pt>
                <c:pt idx="36715">
                  <c:v>0.77922077922077904</c:v>
                </c:pt>
                <c:pt idx="36716">
                  <c:v>0.79220779220779203</c:v>
                </c:pt>
                <c:pt idx="36717">
                  <c:v>0.80519480519480502</c:v>
                </c:pt>
                <c:pt idx="36718">
                  <c:v>0.81818181818181801</c:v>
                </c:pt>
                <c:pt idx="36719">
                  <c:v>0.831168831168831</c:v>
                </c:pt>
                <c:pt idx="36720">
                  <c:v>0.84415584415584399</c:v>
                </c:pt>
                <c:pt idx="36721">
                  <c:v>0.85714285714285698</c:v>
                </c:pt>
                <c:pt idx="36722">
                  <c:v>0.87012987012986998</c:v>
                </c:pt>
                <c:pt idx="36723">
                  <c:v>0.88311688311688297</c:v>
                </c:pt>
                <c:pt idx="36724">
                  <c:v>0.89610389610389596</c:v>
                </c:pt>
                <c:pt idx="36725">
                  <c:v>0.90909090909090895</c:v>
                </c:pt>
                <c:pt idx="36726">
                  <c:v>0.92207792207792205</c:v>
                </c:pt>
                <c:pt idx="36727">
                  <c:v>0.93506493506493504</c:v>
                </c:pt>
                <c:pt idx="36728">
                  <c:v>0.94805194805194803</c:v>
                </c:pt>
                <c:pt idx="36729">
                  <c:v>0.96103896103896103</c:v>
                </c:pt>
                <c:pt idx="36730">
                  <c:v>0.97402597402597402</c:v>
                </c:pt>
                <c:pt idx="36731">
                  <c:v>0.98701298701298701</c:v>
                </c:pt>
                <c:pt idx="36732">
                  <c:v>0</c:v>
                </c:pt>
                <c:pt idx="36733">
                  <c:v>8.1967213114754103E-3</c:v>
                </c:pt>
                <c:pt idx="36734">
                  <c:v>1.63934426229508E-2</c:v>
                </c:pt>
                <c:pt idx="36735">
                  <c:v>2.4590163934426201E-2</c:v>
                </c:pt>
                <c:pt idx="36736">
                  <c:v>3.2786885245901599E-2</c:v>
                </c:pt>
                <c:pt idx="36737">
                  <c:v>4.0983606557376998E-2</c:v>
                </c:pt>
                <c:pt idx="36738">
                  <c:v>4.9180327868852403E-2</c:v>
                </c:pt>
                <c:pt idx="36739">
                  <c:v>5.7377049180327801E-2</c:v>
                </c:pt>
                <c:pt idx="36740">
                  <c:v>6.5573770491803199E-2</c:v>
                </c:pt>
                <c:pt idx="36741">
                  <c:v>7.3770491803278604E-2</c:v>
                </c:pt>
                <c:pt idx="36742">
                  <c:v>8.1967213114753995E-2</c:v>
                </c:pt>
                <c:pt idx="36743">
                  <c:v>9.0163934426229497E-2</c:v>
                </c:pt>
                <c:pt idx="36744">
                  <c:v>9.8360655737704902E-2</c:v>
                </c:pt>
                <c:pt idx="36745">
                  <c:v>0.10655737704918</c:v>
                </c:pt>
                <c:pt idx="36746">
                  <c:v>0.114754098360655</c:v>
                </c:pt>
                <c:pt idx="36747">
                  <c:v>0.12295081967213101</c:v>
                </c:pt>
                <c:pt idx="36748">
                  <c:v>0.13114754098360601</c:v>
                </c:pt>
                <c:pt idx="36749">
                  <c:v>0.13934426229508101</c:v>
                </c:pt>
                <c:pt idx="36750">
                  <c:v>0.14754098360655701</c:v>
                </c:pt>
                <c:pt idx="36751">
                  <c:v>0.15573770491803199</c:v>
                </c:pt>
                <c:pt idx="36752">
                  <c:v>0.16393442622950799</c:v>
                </c:pt>
                <c:pt idx="36753">
                  <c:v>0.17213114754098299</c:v>
                </c:pt>
                <c:pt idx="36754">
                  <c:v>0.18032786885245899</c:v>
                </c:pt>
                <c:pt idx="36755">
                  <c:v>0.188524590163934</c:v>
                </c:pt>
                <c:pt idx="36756">
                  <c:v>0.196721311475409</c:v>
                </c:pt>
                <c:pt idx="36757">
                  <c:v>0.204918032786885</c:v>
                </c:pt>
                <c:pt idx="36758">
                  <c:v>0.21311475409836</c:v>
                </c:pt>
                <c:pt idx="36759">
                  <c:v>0.22131147540983601</c:v>
                </c:pt>
                <c:pt idx="36760">
                  <c:v>0.22950819672131101</c:v>
                </c:pt>
                <c:pt idx="36761">
                  <c:v>0.23770491803278601</c:v>
                </c:pt>
                <c:pt idx="36762">
                  <c:v>0.24590163934426201</c:v>
                </c:pt>
                <c:pt idx="36763">
                  <c:v>0.25409836065573699</c:v>
                </c:pt>
                <c:pt idx="36764">
                  <c:v>0.26229508196721302</c:v>
                </c:pt>
                <c:pt idx="36765">
                  <c:v>0.27049180327868799</c:v>
                </c:pt>
                <c:pt idx="36766">
                  <c:v>0.27868852459016302</c:v>
                </c:pt>
                <c:pt idx="36767">
                  <c:v>0.286885245901639</c:v>
                </c:pt>
                <c:pt idx="36768">
                  <c:v>0.29508196721311403</c:v>
                </c:pt>
                <c:pt idx="36769">
                  <c:v>0.30327868852459</c:v>
                </c:pt>
                <c:pt idx="36770">
                  <c:v>0.31147540983606498</c:v>
                </c:pt>
                <c:pt idx="36771">
                  <c:v>0.31967213114754101</c:v>
                </c:pt>
                <c:pt idx="36772">
                  <c:v>0.32786885245901598</c:v>
                </c:pt>
                <c:pt idx="36773">
                  <c:v>0.33606557377049101</c:v>
                </c:pt>
                <c:pt idx="36774">
                  <c:v>0.34426229508196698</c:v>
                </c:pt>
                <c:pt idx="36775">
                  <c:v>0.35245901639344202</c:v>
                </c:pt>
                <c:pt idx="36776">
                  <c:v>0.36065573770491799</c:v>
                </c:pt>
                <c:pt idx="36777">
                  <c:v>0.36885245901639302</c:v>
                </c:pt>
                <c:pt idx="36778">
                  <c:v>0.37704918032786799</c:v>
                </c:pt>
                <c:pt idx="36779">
                  <c:v>0.38524590163934402</c:v>
                </c:pt>
                <c:pt idx="36780">
                  <c:v>0.393442622950819</c:v>
                </c:pt>
                <c:pt idx="36781">
                  <c:v>0.40163934426229497</c:v>
                </c:pt>
                <c:pt idx="36782">
                  <c:v>0.40983606557377</c:v>
                </c:pt>
                <c:pt idx="36783">
                  <c:v>0.41803278688524498</c:v>
                </c:pt>
                <c:pt idx="36784">
                  <c:v>0.42622950819672101</c:v>
                </c:pt>
                <c:pt idx="36785">
                  <c:v>0.43442622950819598</c:v>
                </c:pt>
                <c:pt idx="36786">
                  <c:v>0.44262295081967201</c:v>
                </c:pt>
                <c:pt idx="36787">
                  <c:v>0.45081967213114699</c:v>
                </c:pt>
                <c:pt idx="36788">
                  <c:v>0.45901639344262202</c:v>
                </c:pt>
                <c:pt idx="36789">
                  <c:v>0.46721311475409799</c:v>
                </c:pt>
                <c:pt idx="36790">
                  <c:v>0.47540983606557302</c:v>
                </c:pt>
                <c:pt idx="36791">
                  <c:v>0.483606557377049</c:v>
                </c:pt>
                <c:pt idx="36792">
                  <c:v>0.49180327868852403</c:v>
                </c:pt>
                <c:pt idx="36793">
                  <c:v>0.5</c:v>
                </c:pt>
                <c:pt idx="36794">
                  <c:v>0.50819672131147497</c:v>
                </c:pt>
                <c:pt idx="36795">
                  <c:v>0.51639344262294995</c:v>
                </c:pt>
                <c:pt idx="36796">
                  <c:v>0.52459016393442603</c:v>
                </c:pt>
                <c:pt idx="36797">
                  <c:v>0.53278688524590101</c:v>
                </c:pt>
                <c:pt idx="36798">
                  <c:v>0.54098360655737698</c:v>
                </c:pt>
                <c:pt idx="36799">
                  <c:v>0.54918032786885196</c:v>
                </c:pt>
                <c:pt idx="36800">
                  <c:v>0.55737704918032704</c:v>
                </c:pt>
                <c:pt idx="36801">
                  <c:v>0.56557377049180302</c:v>
                </c:pt>
                <c:pt idx="36802">
                  <c:v>0.57377049180327799</c:v>
                </c:pt>
                <c:pt idx="36803">
                  <c:v>0.58196721311475397</c:v>
                </c:pt>
                <c:pt idx="36804">
                  <c:v>0.59016393442622905</c:v>
                </c:pt>
                <c:pt idx="36805">
                  <c:v>0.59836065573770403</c:v>
                </c:pt>
                <c:pt idx="36806">
                  <c:v>0.60655737704918</c:v>
                </c:pt>
                <c:pt idx="36807">
                  <c:v>0.61475409836065498</c:v>
                </c:pt>
                <c:pt idx="36808">
                  <c:v>0.62295081967213095</c:v>
                </c:pt>
                <c:pt idx="36809">
                  <c:v>0.63114754098360604</c:v>
                </c:pt>
                <c:pt idx="36810">
                  <c:v>0.63934426229508201</c:v>
                </c:pt>
                <c:pt idx="36811">
                  <c:v>0.64754098360655699</c:v>
                </c:pt>
                <c:pt idx="36812">
                  <c:v>0.65573770491803196</c:v>
                </c:pt>
                <c:pt idx="36813">
                  <c:v>0.66393442622950805</c:v>
                </c:pt>
                <c:pt idx="36814">
                  <c:v>0.67213114754098302</c:v>
                </c:pt>
                <c:pt idx="36815">
                  <c:v>0.68032786885245899</c:v>
                </c:pt>
                <c:pt idx="36816">
                  <c:v>0.68852459016393397</c:v>
                </c:pt>
                <c:pt idx="36817">
                  <c:v>0.69672131147540906</c:v>
                </c:pt>
                <c:pt idx="36818">
                  <c:v>0.70491803278688503</c:v>
                </c:pt>
                <c:pt idx="36819">
                  <c:v>0.71311475409836</c:v>
                </c:pt>
                <c:pt idx="36820">
                  <c:v>0.72131147540983598</c:v>
                </c:pt>
                <c:pt idx="36821">
                  <c:v>0.72950819672131095</c:v>
                </c:pt>
                <c:pt idx="36822">
                  <c:v>0.73770491803278604</c:v>
                </c:pt>
                <c:pt idx="36823">
                  <c:v>0.74590163934426201</c:v>
                </c:pt>
                <c:pt idx="36824">
                  <c:v>0.75409836065573699</c:v>
                </c:pt>
                <c:pt idx="36825">
                  <c:v>0.76229508196721296</c:v>
                </c:pt>
                <c:pt idx="36826">
                  <c:v>0.77049180327868805</c:v>
                </c:pt>
                <c:pt idx="36827">
                  <c:v>0.77868852459016302</c:v>
                </c:pt>
                <c:pt idx="36828">
                  <c:v>0.786885245901639</c:v>
                </c:pt>
                <c:pt idx="36829">
                  <c:v>0.79508196721311397</c:v>
                </c:pt>
                <c:pt idx="36830">
                  <c:v>0.80327868852458995</c:v>
                </c:pt>
                <c:pt idx="36831">
                  <c:v>0.81147540983606503</c:v>
                </c:pt>
                <c:pt idx="36832">
                  <c:v>0.81967213114754101</c:v>
                </c:pt>
                <c:pt idx="36833">
                  <c:v>0.82786885245901598</c:v>
                </c:pt>
                <c:pt idx="36834">
                  <c:v>0.83606557377049096</c:v>
                </c:pt>
                <c:pt idx="36835">
                  <c:v>0.84426229508196704</c:v>
                </c:pt>
                <c:pt idx="36836">
                  <c:v>0.85245901639344202</c:v>
                </c:pt>
                <c:pt idx="36837">
                  <c:v>0.86065573770491799</c:v>
                </c:pt>
                <c:pt idx="36838">
                  <c:v>0.86885245901639296</c:v>
                </c:pt>
                <c:pt idx="36839">
                  <c:v>0.87704918032786805</c:v>
                </c:pt>
                <c:pt idx="36840">
                  <c:v>0.88524590163934402</c:v>
                </c:pt>
                <c:pt idx="36841">
                  <c:v>0.893442622950819</c:v>
                </c:pt>
                <c:pt idx="36842">
                  <c:v>0.90163934426229497</c:v>
                </c:pt>
                <c:pt idx="36843">
                  <c:v>0.90983606557376995</c:v>
                </c:pt>
                <c:pt idx="36844">
                  <c:v>0.91803278688524503</c:v>
                </c:pt>
                <c:pt idx="36845">
                  <c:v>0.92622950819672101</c:v>
                </c:pt>
                <c:pt idx="36846">
                  <c:v>0.93442622950819598</c:v>
                </c:pt>
                <c:pt idx="36847">
                  <c:v>0.94262295081967196</c:v>
                </c:pt>
                <c:pt idx="36848">
                  <c:v>0.95081967213114704</c:v>
                </c:pt>
                <c:pt idx="36849">
                  <c:v>0.95901639344262202</c:v>
                </c:pt>
                <c:pt idx="36850">
                  <c:v>0.96721311475409799</c:v>
                </c:pt>
                <c:pt idx="36851">
                  <c:v>0.97540983606557297</c:v>
                </c:pt>
                <c:pt idx="36852">
                  <c:v>0.98360655737704905</c:v>
                </c:pt>
                <c:pt idx="36853">
                  <c:v>0.99180327868852403</c:v>
                </c:pt>
                <c:pt idx="36854">
                  <c:v>0</c:v>
                </c:pt>
                <c:pt idx="36855">
                  <c:v>4.7619047619047603E-2</c:v>
                </c:pt>
                <c:pt idx="36856">
                  <c:v>9.5238095238095205E-2</c:v>
                </c:pt>
                <c:pt idx="36857">
                  <c:v>0.14285714285714199</c:v>
                </c:pt>
                <c:pt idx="36858">
                  <c:v>0.19047619047618999</c:v>
                </c:pt>
                <c:pt idx="36859">
                  <c:v>0.238095238095238</c:v>
                </c:pt>
                <c:pt idx="36860">
                  <c:v>0.28571428571428498</c:v>
                </c:pt>
                <c:pt idx="36861">
                  <c:v>0.33333333333333298</c:v>
                </c:pt>
                <c:pt idx="36862">
                  <c:v>0.38095238095237999</c:v>
                </c:pt>
                <c:pt idx="36863">
                  <c:v>0.42857142857142799</c:v>
                </c:pt>
                <c:pt idx="36864">
                  <c:v>0.476190476190476</c:v>
                </c:pt>
                <c:pt idx="36865">
                  <c:v>0.52380952380952295</c:v>
                </c:pt>
                <c:pt idx="36866">
                  <c:v>0.57142857142857095</c:v>
                </c:pt>
                <c:pt idx="36867">
                  <c:v>0.61904761904761896</c:v>
                </c:pt>
                <c:pt idx="36868">
                  <c:v>0.66666666666666596</c:v>
                </c:pt>
                <c:pt idx="36869">
                  <c:v>0.71428571428571397</c:v>
                </c:pt>
                <c:pt idx="36870">
                  <c:v>0.76190476190476097</c:v>
                </c:pt>
                <c:pt idx="36871">
                  <c:v>0.80952380952380898</c:v>
                </c:pt>
                <c:pt idx="36872">
                  <c:v>0.85714285714285698</c:v>
                </c:pt>
                <c:pt idx="36873">
                  <c:v>0.90476190476190399</c:v>
                </c:pt>
                <c:pt idx="36874">
                  <c:v>0.952380952380952</c:v>
                </c:pt>
                <c:pt idx="36875">
                  <c:v>0</c:v>
                </c:pt>
                <c:pt idx="36876">
                  <c:v>8.7719298245613996E-3</c:v>
                </c:pt>
                <c:pt idx="36877">
                  <c:v>1.7543859649122799E-2</c:v>
                </c:pt>
                <c:pt idx="36878">
                  <c:v>2.6315789473684199E-2</c:v>
                </c:pt>
                <c:pt idx="36879">
                  <c:v>3.5087719298245598E-2</c:v>
                </c:pt>
                <c:pt idx="36880">
                  <c:v>4.3859649122807001E-2</c:v>
                </c:pt>
                <c:pt idx="36881">
                  <c:v>5.2631578947368397E-2</c:v>
                </c:pt>
                <c:pt idx="36882">
                  <c:v>6.14035087719298E-2</c:v>
                </c:pt>
                <c:pt idx="36883">
                  <c:v>7.0175438596491196E-2</c:v>
                </c:pt>
                <c:pt idx="36884">
                  <c:v>7.8947368421052599E-2</c:v>
                </c:pt>
                <c:pt idx="36885">
                  <c:v>8.7719298245614002E-2</c:v>
                </c:pt>
                <c:pt idx="36886">
                  <c:v>9.6491228070175405E-2</c:v>
                </c:pt>
                <c:pt idx="36887">
                  <c:v>0.105263157894736</c:v>
                </c:pt>
                <c:pt idx="36888">
                  <c:v>0.114035087719298</c:v>
                </c:pt>
                <c:pt idx="36889">
                  <c:v>0.122807017543859</c:v>
                </c:pt>
                <c:pt idx="36890">
                  <c:v>0.13157894736842099</c:v>
                </c:pt>
                <c:pt idx="36891">
                  <c:v>0.140350877192982</c:v>
                </c:pt>
                <c:pt idx="36892">
                  <c:v>0.14912280701754299</c:v>
                </c:pt>
                <c:pt idx="36893">
                  <c:v>0.157894736842105</c:v>
                </c:pt>
                <c:pt idx="36894">
                  <c:v>0.16666666666666599</c:v>
                </c:pt>
                <c:pt idx="36895">
                  <c:v>0.175438596491228</c:v>
                </c:pt>
                <c:pt idx="36896">
                  <c:v>0.18421052631578899</c:v>
                </c:pt>
                <c:pt idx="36897">
                  <c:v>0.19298245614035001</c:v>
                </c:pt>
                <c:pt idx="36898">
                  <c:v>0.20175438596491199</c:v>
                </c:pt>
                <c:pt idx="36899">
                  <c:v>0.21052631578947301</c:v>
                </c:pt>
                <c:pt idx="36900">
                  <c:v>0.21929824561403499</c:v>
                </c:pt>
                <c:pt idx="36901">
                  <c:v>0.22807017543859601</c:v>
                </c:pt>
                <c:pt idx="36902">
                  <c:v>0.23684210526315699</c:v>
                </c:pt>
                <c:pt idx="36903">
                  <c:v>0.24561403508771901</c:v>
                </c:pt>
                <c:pt idx="36904">
                  <c:v>0.25438596491227999</c:v>
                </c:pt>
                <c:pt idx="36905">
                  <c:v>0.26315789473684198</c:v>
                </c:pt>
                <c:pt idx="36906">
                  <c:v>0.27192982456140302</c:v>
                </c:pt>
                <c:pt idx="36907">
                  <c:v>0.28070175438596401</c:v>
                </c:pt>
                <c:pt idx="36908">
                  <c:v>0.28947368421052599</c:v>
                </c:pt>
                <c:pt idx="36909">
                  <c:v>0.29824561403508698</c:v>
                </c:pt>
                <c:pt idx="36910">
                  <c:v>0.30701754385964902</c:v>
                </c:pt>
                <c:pt idx="36911">
                  <c:v>0.31578947368421001</c:v>
                </c:pt>
                <c:pt idx="36912">
                  <c:v>0.324561403508771</c:v>
                </c:pt>
                <c:pt idx="36913">
                  <c:v>0.33333333333333298</c:v>
                </c:pt>
                <c:pt idx="36914">
                  <c:v>0.34210526315789402</c:v>
                </c:pt>
                <c:pt idx="36915">
                  <c:v>0.35087719298245601</c:v>
                </c:pt>
                <c:pt idx="36916">
                  <c:v>0.359649122807017</c:v>
                </c:pt>
                <c:pt idx="36917">
                  <c:v>0.36842105263157798</c:v>
                </c:pt>
                <c:pt idx="36918">
                  <c:v>0.37719298245614002</c:v>
                </c:pt>
                <c:pt idx="36919">
                  <c:v>0.38596491228070101</c:v>
                </c:pt>
                <c:pt idx="36920">
                  <c:v>0.394736842105263</c:v>
                </c:pt>
                <c:pt idx="36921">
                  <c:v>0.40350877192982398</c:v>
                </c:pt>
                <c:pt idx="36922">
                  <c:v>0.41228070175438503</c:v>
                </c:pt>
                <c:pt idx="36923">
                  <c:v>0.42105263157894701</c:v>
                </c:pt>
                <c:pt idx="36924">
                  <c:v>0.429824561403508</c:v>
                </c:pt>
                <c:pt idx="36925">
                  <c:v>0.43859649122806998</c:v>
                </c:pt>
                <c:pt idx="36926">
                  <c:v>0.44736842105263103</c:v>
                </c:pt>
                <c:pt idx="36927">
                  <c:v>0.45614035087719201</c:v>
                </c:pt>
                <c:pt idx="36928">
                  <c:v>0.464912280701754</c:v>
                </c:pt>
                <c:pt idx="36929">
                  <c:v>0.47368421052631499</c:v>
                </c:pt>
                <c:pt idx="36930">
                  <c:v>0.48245614035087703</c:v>
                </c:pt>
                <c:pt idx="36931">
                  <c:v>0.49122807017543801</c:v>
                </c:pt>
                <c:pt idx="36932">
                  <c:v>0.5</c:v>
                </c:pt>
                <c:pt idx="36933">
                  <c:v>0.50877192982456099</c:v>
                </c:pt>
                <c:pt idx="36934">
                  <c:v>0.51754385964912197</c:v>
                </c:pt>
                <c:pt idx="36935">
                  <c:v>0.52631578947368396</c:v>
                </c:pt>
                <c:pt idx="36936">
                  <c:v>0.53508771929824495</c:v>
                </c:pt>
                <c:pt idx="36937">
                  <c:v>0.54385964912280704</c:v>
                </c:pt>
                <c:pt idx="36938">
                  <c:v>0.55263157894736803</c:v>
                </c:pt>
                <c:pt idx="36939">
                  <c:v>0.56140350877192902</c:v>
                </c:pt>
                <c:pt idx="36940">
                  <c:v>0.570175438596491</c:v>
                </c:pt>
                <c:pt idx="36941">
                  <c:v>0.57894736842105199</c:v>
                </c:pt>
                <c:pt idx="36942">
                  <c:v>0.58771929824561397</c:v>
                </c:pt>
                <c:pt idx="36943">
                  <c:v>0.59649122807017496</c:v>
                </c:pt>
                <c:pt idx="36944">
                  <c:v>0.60526315789473595</c:v>
                </c:pt>
                <c:pt idx="36945">
                  <c:v>0.61403508771929804</c:v>
                </c:pt>
                <c:pt idx="36946">
                  <c:v>0.62280701754385903</c:v>
                </c:pt>
                <c:pt idx="36947">
                  <c:v>0.63157894736842102</c:v>
                </c:pt>
                <c:pt idx="36948">
                  <c:v>0.640350877192982</c:v>
                </c:pt>
                <c:pt idx="36949">
                  <c:v>0.64912280701754299</c:v>
                </c:pt>
                <c:pt idx="36950">
                  <c:v>0.65789473684210498</c:v>
                </c:pt>
                <c:pt idx="36951">
                  <c:v>0.66666666666666596</c:v>
                </c:pt>
                <c:pt idx="36952">
                  <c:v>0.67543859649122795</c:v>
                </c:pt>
                <c:pt idx="36953">
                  <c:v>0.68421052631578905</c:v>
                </c:pt>
                <c:pt idx="36954">
                  <c:v>0.69298245614035003</c:v>
                </c:pt>
                <c:pt idx="36955">
                  <c:v>0.70175438596491202</c:v>
                </c:pt>
                <c:pt idx="36956">
                  <c:v>0.71052631578947301</c:v>
                </c:pt>
                <c:pt idx="36957">
                  <c:v>0.71929824561403499</c:v>
                </c:pt>
                <c:pt idx="36958">
                  <c:v>0.72807017543859598</c:v>
                </c:pt>
                <c:pt idx="36959">
                  <c:v>0.73684210526315697</c:v>
                </c:pt>
                <c:pt idx="36960">
                  <c:v>0.74561403508771895</c:v>
                </c:pt>
                <c:pt idx="36961">
                  <c:v>0.75438596491228005</c:v>
                </c:pt>
                <c:pt idx="36962">
                  <c:v>0.76315789473684204</c:v>
                </c:pt>
                <c:pt idx="36963">
                  <c:v>0.77192982456140302</c:v>
                </c:pt>
                <c:pt idx="36964">
                  <c:v>0.78070175438596401</c:v>
                </c:pt>
                <c:pt idx="36965">
                  <c:v>0.78947368421052599</c:v>
                </c:pt>
                <c:pt idx="36966">
                  <c:v>0.79824561403508698</c:v>
                </c:pt>
                <c:pt idx="36967">
                  <c:v>0.80701754385964897</c:v>
                </c:pt>
                <c:pt idx="36968">
                  <c:v>0.81578947368420995</c:v>
                </c:pt>
                <c:pt idx="36969">
                  <c:v>0.82456140350877105</c:v>
                </c:pt>
                <c:pt idx="36970">
                  <c:v>0.83333333333333304</c:v>
                </c:pt>
                <c:pt idx="36971">
                  <c:v>0.84210526315789402</c:v>
                </c:pt>
                <c:pt idx="36972">
                  <c:v>0.85087719298245601</c:v>
                </c:pt>
                <c:pt idx="36973">
                  <c:v>0.859649122807017</c:v>
                </c:pt>
                <c:pt idx="36974">
                  <c:v>0.86842105263157898</c:v>
                </c:pt>
                <c:pt idx="36975">
                  <c:v>0.87719298245613997</c:v>
                </c:pt>
                <c:pt idx="36976">
                  <c:v>0.88596491228070096</c:v>
                </c:pt>
                <c:pt idx="36977">
                  <c:v>0.89473684210526305</c:v>
                </c:pt>
                <c:pt idx="36978">
                  <c:v>0.90350877192982404</c:v>
                </c:pt>
                <c:pt idx="36979">
                  <c:v>0.91228070175438503</c:v>
                </c:pt>
                <c:pt idx="36980">
                  <c:v>0.92105263157894701</c:v>
                </c:pt>
                <c:pt idx="36981">
                  <c:v>0.929824561403508</c:v>
                </c:pt>
                <c:pt idx="36982">
                  <c:v>0.93859649122806998</c:v>
                </c:pt>
                <c:pt idx="36983">
                  <c:v>0.94736842105263097</c:v>
                </c:pt>
                <c:pt idx="36984">
                  <c:v>0.95614035087719296</c:v>
                </c:pt>
                <c:pt idx="36985">
                  <c:v>0.96491228070175405</c:v>
                </c:pt>
                <c:pt idx="36986">
                  <c:v>0.97368421052631504</c:v>
                </c:pt>
                <c:pt idx="36987">
                  <c:v>0.98245614035087703</c:v>
                </c:pt>
                <c:pt idx="36988">
                  <c:v>0.99122807017543801</c:v>
                </c:pt>
                <c:pt idx="36989">
                  <c:v>0</c:v>
                </c:pt>
                <c:pt idx="36990">
                  <c:v>1.72413793103448E-2</c:v>
                </c:pt>
                <c:pt idx="36991">
                  <c:v>3.4482758620689599E-2</c:v>
                </c:pt>
                <c:pt idx="36992">
                  <c:v>5.1724137931034399E-2</c:v>
                </c:pt>
                <c:pt idx="36993">
                  <c:v>6.8965517241379296E-2</c:v>
                </c:pt>
                <c:pt idx="36994">
                  <c:v>8.6206896551724102E-2</c:v>
                </c:pt>
                <c:pt idx="36995">
                  <c:v>0.10344827586206801</c:v>
                </c:pt>
                <c:pt idx="36996">
                  <c:v>0.12068965517241299</c:v>
                </c:pt>
                <c:pt idx="36997">
                  <c:v>0.13793103448275801</c:v>
                </c:pt>
                <c:pt idx="36998">
                  <c:v>0.15517241379310301</c:v>
                </c:pt>
                <c:pt idx="36999">
                  <c:v>0.17241379310344801</c:v>
                </c:pt>
                <c:pt idx="37000">
                  <c:v>0.18965517241379301</c:v>
                </c:pt>
                <c:pt idx="37001">
                  <c:v>0.20689655172413701</c:v>
                </c:pt>
                <c:pt idx="37002">
                  <c:v>0.22413793103448201</c:v>
                </c:pt>
                <c:pt idx="37003">
                  <c:v>0.24137931034482701</c:v>
                </c:pt>
                <c:pt idx="37004">
                  <c:v>0.25862068965517199</c:v>
                </c:pt>
                <c:pt idx="37005">
                  <c:v>0.27586206896551702</c:v>
                </c:pt>
                <c:pt idx="37006">
                  <c:v>0.29310344827586199</c:v>
                </c:pt>
                <c:pt idx="37007">
                  <c:v>0.31034482758620602</c:v>
                </c:pt>
                <c:pt idx="37008">
                  <c:v>0.32758620689655099</c:v>
                </c:pt>
                <c:pt idx="37009">
                  <c:v>0.34482758620689602</c:v>
                </c:pt>
                <c:pt idx="37010">
                  <c:v>0.36206896551724099</c:v>
                </c:pt>
                <c:pt idx="37011">
                  <c:v>0.37931034482758602</c:v>
                </c:pt>
                <c:pt idx="37012">
                  <c:v>0.39655172413793099</c:v>
                </c:pt>
                <c:pt idx="37013">
                  <c:v>0.41379310344827502</c:v>
                </c:pt>
                <c:pt idx="37014">
                  <c:v>0.43103448275862</c:v>
                </c:pt>
                <c:pt idx="37015">
                  <c:v>0.44827586206896503</c:v>
                </c:pt>
                <c:pt idx="37016">
                  <c:v>0.46551724137931</c:v>
                </c:pt>
                <c:pt idx="37017">
                  <c:v>0.48275862068965503</c:v>
                </c:pt>
                <c:pt idx="37018">
                  <c:v>0.5</c:v>
                </c:pt>
                <c:pt idx="37019">
                  <c:v>0.51724137931034397</c:v>
                </c:pt>
                <c:pt idx="37020">
                  <c:v>0.53448275862068895</c:v>
                </c:pt>
                <c:pt idx="37021">
                  <c:v>0.55172413793103403</c:v>
                </c:pt>
                <c:pt idx="37022">
                  <c:v>0.568965517241379</c:v>
                </c:pt>
                <c:pt idx="37023">
                  <c:v>0.58620689655172398</c:v>
                </c:pt>
                <c:pt idx="37024">
                  <c:v>0.60344827586206895</c:v>
                </c:pt>
                <c:pt idx="37025">
                  <c:v>0.62068965517241304</c:v>
                </c:pt>
                <c:pt idx="37026">
                  <c:v>0.63793103448275801</c:v>
                </c:pt>
                <c:pt idx="37027">
                  <c:v>0.65517241379310298</c:v>
                </c:pt>
                <c:pt idx="37028">
                  <c:v>0.67241379310344795</c:v>
                </c:pt>
                <c:pt idx="37029">
                  <c:v>0.68965517241379304</c:v>
                </c:pt>
                <c:pt idx="37030">
                  <c:v>0.70689655172413701</c:v>
                </c:pt>
                <c:pt idx="37031">
                  <c:v>0.72413793103448199</c:v>
                </c:pt>
                <c:pt idx="37032">
                  <c:v>0.74137931034482696</c:v>
                </c:pt>
                <c:pt idx="37033">
                  <c:v>0.75862068965517204</c:v>
                </c:pt>
                <c:pt idx="37034">
                  <c:v>0.77586206896551702</c:v>
                </c:pt>
                <c:pt idx="37035">
                  <c:v>0.79310344827586199</c:v>
                </c:pt>
                <c:pt idx="37036">
                  <c:v>0.81034482758620596</c:v>
                </c:pt>
                <c:pt idx="37037">
                  <c:v>0.82758620689655105</c:v>
                </c:pt>
                <c:pt idx="37038">
                  <c:v>0.84482758620689602</c:v>
                </c:pt>
                <c:pt idx="37039">
                  <c:v>0.86206896551724099</c:v>
                </c:pt>
                <c:pt idx="37040">
                  <c:v>0.87931034482758597</c:v>
                </c:pt>
                <c:pt idx="37041">
                  <c:v>0.89655172413793105</c:v>
                </c:pt>
                <c:pt idx="37042">
                  <c:v>0.91379310344827502</c:v>
                </c:pt>
                <c:pt idx="37043">
                  <c:v>0.93103448275862</c:v>
                </c:pt>
                <c:pt idx="37044">
                  <c:v>0.94827586206896497</c:v>
                </c:pt>
                <c:pt idx="37045">
                  <c:v>0.96551724137931005</c:v>
                </c:pt>
                <c:pt idx="37046">
                  <c:v>0.98275862068965503</c:v>
                </c:pt>
                <c:pt idx="37047">
                  <c:v>0</c:v>
                </c:pt>
                <c:pt idx="37048">
                  <c:v>1.04166666666666E-2</c:v>
                </c:pt>
                <c:pt idx="37049">
                  <c:v>2.0833333333333301E-2</c:v>
                </c:pt>
                <c:pt idx="37050">
                  <c:v>3.125E-2</c:v>
                </c:pt>
                <c:pt idx="37051">
                  <c:v>4.1666666666666602E-2</c:v>
                </c:pt>
                <c:pt idx="37052">
                  <c:v>5.2083333333333301E-2</c:v>
                </c:pt>
                <c:pt idx="37053">
                  <c:v>6.25E-2</c:v>
                </c:pt>
                <c:pt idx="37054">
                  <c:v>7.2916666666666602E-2</c:v>
                </c:pt>
                <c:pt idx="37055">
                  <c:v>8.3333333333333301E-2</c:v>
                </c:pt>
                <c:pt idx="37056">
                  <c:v>9.375E-2</c:v>
                </c:pt>
                <c:pt idx="37057">
                  <c:v>0.10416666666666601</c:v>
                </c:pt>
                <c:pt idx="37058">
                  <c:v>0.114583333333333</c:v>
                </c:pt>
                <c:pt idx="37059">
                  <c:v>0.125</c:v>
                </c:pt>
                <c:pt idx="37060">
                  <c:v>0.13541666666666599</c:v>
                </c:pt>
                <c:pt idx="37061">
                  <c:v>0.14583333333333301</c:v>
                </c:pt>
                <c:pt idx="37062">
                  <c:v>0.15625</c:v>
                </c:pt>
                <c:pt idx="37063">
                  <c:v>0.16666666666666599</c:v>
                </c:pt>
                <c:pt idx="37064">
                  <c:v>0.17708333333333301</c:v>
                </c:pt>
                <c:pt idx="37065">
                  <c:v>0.1875</c:v>
                </c:pt>
                <c:pt idx="37066">
                  <c:v>0.19791666666666599</c:v>
                </c:pt>
                <c:pt idx="37067">
                  <c:v>0.20833333333333301</c:v>
                </c:pt>
                <c:pt idx="37068">
                  <c:v>0.21875</c:v>
                </c:pt>
                <c:pt idx="37069">
                  <c:v>0.22916666666666599</c:v>
                </c:pt>
                <c:pt idx="37070">
                  <c:v>0.23958333333333301</c:v>
                </c:pt>
                <c:pt idx="37071">
                  <c:v>0.25</c:v>
                </c:pt>
                <c:pt idx="37072">
                  <c:v>0.26041666666666602</c:v>
                </c:pt>
                <c:pt idx="37073">
                  <c:v>0.27083333333333298</c:v>
                </c:pt>
                <c:pt idx="37074">
                  <c:v>0.28125</c:v>
                </c:pt>
                <c:pt idx="37075">
                  <c:v>0.29166666666666602</c:v>
                </c:pt>
                <c:pt idx="37076">
                  <c:v>0.30208333333333298</c:v>
                </c:pt>
                <c:pt idx="37077">
                  <c:v>0.3125</c:v>
                </c:pt>
                <c:pt idx="37078">
                  <c:v>0.32291666666666602</c:v>
                </c:pt>
                <c:pt idx="37079">
                  <c:v>0.33333333333333298</c:v>
                </c:pt>
                <c:pt idx="37080">
                  <c:v>0.34375</c:v>
                </c:pt>
                <c:pt idx="37081">
                  <c:v>0.35416666666666602</c:v>
                </c:pt>
                <c:pt idx="37082">
                  <c:v>0.36458333333333298</c:v>
                </c:pt>
                <c:pt idx="37083">
                  <c:v>0.375</c:v>
                </c:pt>
                <c:pt idx="37084">
                  <c:v>0.38541666666666602</c:v>
                </c:pt>
                <c:pt idx="37085">
                  <c:v>0.39583333333333298</c:v>
                </c:pt>
                <c:pt idx="37086">
                  <c:v>0.40625</c:v>
                </c:pt>
                <c:pt idx="37087">
                  <c:v>0.41666666666666602</c:v>
                </c:pt>
                <c:pt idx="37088">
                  <c:v>0.42708333333333298</c:v>
                </c:pt>
                <c:pt idx="37089">
                  <c:v>0.4375</c:v>
                </c:pt>
                <c:pt idx="37090">
                  <c:v>0.44791666666666602</c:v>
                </c:pt>
                <c:pt idx="37091">
                  <c:v>0.45833333333333298</c:v>
                </c:pt>
                <c:pt idx="37092">
                  <c:v>0.46875</c:v>
                </c:pt>
                <c:pt idx="37093">
                  <c:v>0.47916666666666602</c:v>
                </c:pt>
                <c:pt idx="37094">
                  <c:v>0.48958333333333298</c:v>
                </c:pt>
                <c:pt idx="37095">
                  <c:v>0.5</c:v>
                </c:pt>
                <c:pt idx="37096">
                  <c:v>0.51041666666666596</c:v>
                </c:pt>
                <c:pt idx="37097">
                  <c:v>0.52083333333333304</c:v>
                </c:pt>
                <c:pt idx="37098">
                  <c:v>0.53125</c:v>
                </c:pt>
                <c:pt idx="37099">
                  <c:v>0.54166666666666596</c:v>
                </c:pt>
                <c:pt idx="37100">
                  <c:v>0.55208333333333304</c:v>
                </c:pt>
                <c:pt idx="37101">
                  <c:v>0.5625</c:v>
                </c:pt>
                <c:pt idx="37102">
                  <c:v>0.57291666666666596</c:v>
                </c:pt>
                <c:pt idx="37103">
                  <c:v>0.58333333333333304</c:v>
                </c:pt>
                <c:pt idx="37104">
                  <c:v>0.59375</c:v>
                </c:pt>
                <c:pt idx="37105">
                  <c:v>0.60416666666666596</c:v>
                </c:pt>
                <c:pt idx="37106">
                  <c:v>0.61458333333333304</c:v>
                </c:pt>
                <c:pt idx="37107">
                  <c:v>0.625</c:v>
                </c:pt>
                <c:pt idx="37108">
                  <c:v>0.63541666666666596</c:v>
                </c:pt>
                <c:pt idx="37109">
                  <c:v>0.64583333333333304</c:v>
                </c:pt>
                <c:pt idx="37110">
                  <c:v>0.65625</c:v>
                </c:pt>
                <c:pt idx="37111">
                  <c:v>0.66666666666666596</c:v>
                </c:pt>
                <c:pt idx="37112">
                  <c:v>0.67708333333333304</c:v>
                </c:pt>
                <c:pt idx="37113">
                  <c:v>0.6875</c:v>
                </c:pt>
                <c:pt idx="37114">
                  <c:v>0.69791666666666596</c:v>
                </c:pt>
                <c:pt idx="37115">
                  <c:v>0.70833333333333304</c:v>
                </c:pt>
                <c:pt idx="37116">
                  <c:v>0.71875</c:v>
                </c:pt>
                <c:pt idx="37117">
                  <c:v>0.72916666666666596</c:v>
                </c:pt>
                <c:pt idx="37118">
                  <c:v>0.73958333333333304</c:v>
                </c:pt>
                <c:pt idx="37119">
                  <c:v>0.75</c:v>
                </c:pt>
                <c:pt idx="37120">
                  <c:v>0.76041666666666596</c:v>
                </c:pt>
                <c:pt idx="37121">
                  <c:v>0.77083333333333304</c:v>
                </c:pt>
                <c:pt idx="37122">
                  <c:v>0.78125</c:v>
                </c:pt>
                <c:pt idx="37123">
                  <c:v>0.79166666666666596</c:v>
                </c:pt>
                <c:pt idx="37124">
                  <c:v>0.80208333333333304</c:v>
                </c:pt>
                <c:pt idx="37125">
                  <c:v>0.8125</c:v>
                </c:pt>
                <c:pt idx="37126">
                  <c:v>0.82291666666666596</c:v>
                </c:pt>
                <c:pt idx="37127">
                  <c:v>0.83333333333333304</c:v>
                </c:pt>
                <c:pt idx="37128">
                  <c:v>0.84375</c:v>
                </c:pt>
                <c:pt idx="37129">
                  <c:v>0.85416666666666596</c:v>
                </c:pt>
                <c:pt idx="37130">
                  <c:v>0.86458333333333304</c:v>
                </c:pt>
                <c:pt idx="37131">
                  <c:v>0.875</c:v>
                </c:pt>
                <c:pt idx="37132">
                  <c:v>0.88541666666666596</c:v>
                </c:pt>
                <c:pt idx="37133">
                  <c:v>0.89583333333333304</c:v>
                </c:pt>
                <c:pt idx="37134">
                  <c:v>0.90625</c:v>
                </c:pt>
                <c:pt idx="37135">
                  <c:v>0.91666666666666596</c:v>
                </c:pt>
                <c:pt idx="37136">
                  <c:v>0.92708333333333304</c:v>
                </c:pt>
                <c:pt idx="37137">
                  <c:v>0.9375</c:v>
                </c:pt>
                <c:pt idx="37138">
                  <c:v>0.94791666666666596</c:v>
                </c:pt>
                <c:pt idx="37139">
                  <c:v>0.95833333333333304</c:v>
                </c:pt>
                <c:pt idx="37140">
                  <c:v>0.96875</c:v>
                </c:pt>
                <c:pt idx="37141">
                  <c:v>0.97916666666666596</c:v>
                </c:pt>
                <c:pt idx="37142">
                  <c:v>0.98958333333333304</c:v>
                </c:pt>
                <c:pt idx="37143">
                  <c:v>0</c:v>
                </c:pt>
                <c:pt idx="37144">
                  <c:v>2.6315789473684199E-2</c:v>
                </c:pt>
                <c:pt idx="37145">
                  <c:v>5.2631578947368397E-2</c:v>
                </c:pt>
                <c:pt idx="37146">
                  <c:v>7.8947368421052599E-2</c:v>
                </c:pt>
                <c:pt idx="37147">
                  <c:v>0.105263157894736</c:v>
                </c:pt>
                <c:pt idx="37148">
                  <c:v>0.13157894736842099</c:v>
                </c:pt>
                <c:pt idx="37149">
                  <c:v>0.157894736842105</c:v>
                </c:pt>
                <c:pt idx="37150">
                  <c:v>0.18421052631578899</c:v>
                </c:pt>
                <c:pt idx="37151">
                  <c:v>0.21052631578947301</c:v>
                </c:pt>
                <c:pt idx="37152">
                  <c:v>0.23684210526315699</c:v>
                </c:pt>
                <c:pt idx="37153">
                  <c:v>0.26315789473684198</c:v>
                </c:pt>
                <c:pt idx="37154">
                  <c:v>0.28947368421052599</c:v>
                </c:pt>
                <c:pt idx="37155">
                  <c:v>0.31578947368421001</c:v>
                </c:pt>
                <c:pt idx="37156">
                  <c:v>0.34210526315789402</c:v>
                </c:pt>
                <c:pt idx="37157">
                  <c:v>0.36842105263157798</c:v>
                </c:pt>
                <c:pt idx="37158">
                  <c:v>0.394736842105263</c:v>
                </c:pt>
                <c:pt idx="37159">
                  <c:v>0.42105263157894701</c:v>
                </c:pt>
                <c:pt idx="37160">
                  <c:v>0.44736842105263103</c:v>
                </c:pt>
                <c:pt idx="37161">
                  <c:v>0.47368421052631499</c:v>
                </c:pt>
                <c:pt idx="37162">
                  <c:v>0.5</c:v>
                </c:pt>
                <c:pt idx="37163">
                  <c:v>0.52631578947368396</c:v>
                </c:pt>
                <c:pt idx="37164">
                  <c:v>0.55263157894736803</c:v>
                </c:pt>
                <c:pt idx="37165">
                  <c:v>0.57894736842105199</c:v>
                </c:pt>
                <c:pt idx="37166">
                  <c:v>0.60526315789473595</c:v>
                </c:pt>
                <c:pt idx="37167">
                  <c:v>0.63157894736842102</c:v>
                </c:pt>
                <c:pt idx="37168">
                  <c:v>0.65789473684210498</c:v>
                </c:pt>
                <c:pt idx="37169">
                  <c:v>0.68421052631578905</c:v>
                </c:pt>
                <c:pt idx="37170">
                  <c:v>0.71052631578947301</c:v>
                </c:pt>
                <c:pt idx="37171">
                  <c:v>0.73684210526315697</c:v>
                </c:pt>
                <c:pt idx="37172">
                  <c:v>0.76315789473684204</c:v>
                </c:pt>
                <c:pt idx="37173">
                  <c:v>0.78947368421052599</c:v>
                </c:pt>
                <c:pt idx="37174">
                  <c:v>0.81578947368420995</c:v>
                </c:pt>
                <c:pt idx="37175">
                  <c:v>0.84210526315789402</c:v>
                </c:pt>
                <c:pt idx="37176">
                  <c:v>0.86842105263157898</c:v>
                </c:pt>
                <c:pt idx="37177">
                  <c:v>0.89473684210526305</c:v>
                </c:pt>
                <c:pt idx="37178">
                  <c:v>0.92105263157894701</c:v>
                </c:pt>
                <c:pt idx="37179">
                  <c:v>0.94736842105263097</c:v>
                </c:pt>
                <c:pt idx="37180">
                  <c:v>0.97368421052631504</c:v>
                </c:pt>
                <c:pt idx="37181">
                  <c:v>0</c:v>
                </c:pt>
                <c:pt idx="37182">
                  <c:v>1.1764705882352899E-2</c:v>
                </c:pt>
                <c:pt idx="37183">
                  <c:v>2.3529411764705799E-2</c:v>
                </c:pt>
                <c:pt idx="37184">
                  <c:v>3.5294117647058802E-2</c:v>
                </c:pt>
                <c:pt idx="37185">
                  <c:v>4.7058823529411702E-2</c:v>
                </c:pt>
                <c:pt idx="37186">
                  <c:v>5.8823529411764698E-2</c:v>
                </c:pt>
                <c:pt idx="37187">
                  <c:v>7.0588235294117604E-2</c:v>
                </c:pt>
                <c:pt idx="37188">
                  <c:v>8.2352941176470504E-2</c:v>
                </c:pt>
                <c:pt idx="37189">
                  <c:v>9.41176470588235E-2</c:v>
                </c:pt>
                <c:pt idx="37190">
                  <c:v>0.105882352941176</c:v>
                </c:pt>
                <c:pt idx="37191">
                  <c:v>0.11764705882352899</c:v>
                </c:pt>
                <c:pt idx="37192">
                  <c:v>0.129411764705882</c:v>
                </c:pt>
                <c:pt idx="37193">
                  <c:v>0.14117647058823499</c:v>
                </c:pt>
                <c:pt idx="37194">
                  <c:v>0.152941176470588</c:v>
                </c:pt>
                <c:pt idx="37195">
                  <c:v>0.16470588235294101</c:v>
                </c:pt>
                <c:pt idx="37196">
                  <c:v>0.17647058823529399</c:v>
                </c:pt>
                <c:pt idx="37197">
                  <c:v>0.188235294117647</c:v>
                </c:pt>
                <c:pt idx="37198">
                  <c:v>0.2</c:v>
                </c:pt>
                <c:pt idx="37199">
                  <c:v>0.21176470588235199</c:v>
                </c:pt>
                <c:pt idx="37200">
                  <c:v>0.223529411764705</c:v>
                </c:pt>
                <c:pt idx="37201">
                  <c:v>0.23529411764705799</c:v>
                </c:pt>
                <c:pt idx="37202">
                  <c:v>0.247058823529411</c:v>
                </c:pt>
                <c:pt idx="37203">
                  <c:v>0.25882352941176401</c:v>
                </c:pt>
                <c:pt idx="37204">
                  <c:v>0.27058823529411702</c:v>
                </c:pt>
                <c:pt idx="37205">
                  <c:v>0.28235294117646997</c:v>
                </c:pt>
                <c:pt idx="37206">
                  <c:v>0.29411764705882298</c:v>
                </c:pt>
                <c:pt idx="37207">
                  <c:v>0.30588235294117599</c:v>
                </c:pt>
                <c:pt idx="37208">
                  <c:v>0.317647058823529</c:v>
                </c:pt>
                <c:pt idx="37209">
                  <c:v>0.32941176470588202</c:v>
                </c:pt>
                <c:pt idx="37210">
                  <c:v>0.34117647058823503</c:v>
                </c:pt>
                <c:pt idx="37211">
                  <c:v>0.35294117647058798</c:v>
                </c:pt>
                <c:pt idx="37212">
                  <c:v>0.36470588235294099</c:v>
                </c:pt>
                <c:pt idx="37213">
                  <c:v>0.376470588235294</c:v>
                </c:pt>
                <c:pt idx="37214">
                  <c:v>0.38823529411764701</c:v>
                </c:pt>
                <c:pt idx="37215">
                  <c:v>0.4</c:v>
                </c:pt>
                <c:pt idx="37216">
                  <c:v>0.41176470588235198</c:v>
                </c:pt>
                <c:pt idx="37217">
                  <c:v>0.42352941176470499</c:v>
                </c:pt>
                <c:pt idx="37218">
                  <c:v>0.435294117647058</c:v>
                </c:pt>
                <c:pt idx="37219">
                  <c:v>0.44705882352941101</c:v>
                </c:pt>
                <c:pt idx="37220">
                  <c:v>0.45882352941176402</c:v>
                </c:pt>
                <c:pt idx="37221">
                  <c:v>0.47058823529411697</c:v>
                </c:pt>
                <c:pt idx="37222">
                  <c:v>0.48235294117646998</c:v>
                </c:pt>
                <c:pt idx="37223">
                  <c:v>0.494117647058823</c:v>
                </c:pt>
                <c:pt idx="37224">
                  <c:v>0.50588235294117601</c:v>
                </c:pt>
                <c:pt idx="37225">
                  <c:v>0.51764705882352902</c:v>
                </c:pt>
                <c:pt idx="37226">
                  <c:v>0.52941176470588203</c:v>
                </c:pt>
                <c:pt idx="37227">
                  <c:v>0.54117647058823504</c:v>
                </c:pt>
                <c:pt idx="37228">
                  <c:v>0.55294117647058805</c:v>
                </c:pt>
                <c:pt idx="37229">
                  <c:v>0.56470588235294095</c:v>
                </c:pt>
                <c:pt idx="37230">
                  <c:v>0.57647058823529396</c:v>
                </c:pt>
                <c:pt idx="37231">
                  <c:v>0.58823529411764697</c:v>
                </c:pt>
                <c:pt idx="37232">
                  <c:v>0.6</c:v>
                </c:pt>
                <c:pt idx="37233">
                  <c:v>0.61176470588235299</c:v>
                </c:pt>
                <c:pt idx="37234">
                  <c:v>0.623529411764705</c:v>
                </c:pt>
                <c:pt idx="37235">
                  <c:v>0.63529411764705801</c:v>
                </c:pt>
                <c:pt idx="37236">
                  <c:v>0.64705882352941102</c:v>
                </c:pt>
                <c:pt idx="37237">
                  <c:v>0.65882352941176403</c:v>
                </c:pt>
                <c:pt idx="37238">
                  <c:v>0.67058823529411704</c:v>
                </c:pt>
                <c:pt idx="37239">
                  <c:v>0.68235294117647005</c:v>
                </c:pt>
                <c:pt idx="37240">
                  <c:v>0.69411764705882295</c:v>
                </c:pt>
                <c:pt idx="37241">
                  <c:v>0.70588235294117596</c:v>
                </c:pt>
                <c:pt idx="37242">
                  <c:v>0.71764705882352897</c:v>
                </c:pt>
                <c:pt idx="37243">
                  <c:v>0.72941176470588198</c:v>
                </c:pt>
                <c:pt idx="37244">
                  <c:v>0.74117647058823499</c:v>
                </c:pt>
                <c:pt idx="37245">
                  <c:v>0.752941176470588</c:v>
                </c:pt>
                <c:pt idx="37246">
                  <c:v>0.76470588235294101</c:v>
                </c:pt>
                <c:pt idx="37247">
                  <c:v>0.77647058823529402</c:v>
                </c:pt>
                <c:pt idx="37248">
                  <c:v>0.78823529411764703</c:v>
                </c:pt>
                <c:pt idx="37249">
                  <c:v>0.8</c:v>
                </c:pt>
                <c:pt idx="37250">
                  <c:v>0.81176470588235194</c:v>
                </c:pt>
                <c:pt idx="37251">
                  <c:v>0.82352941176470495</c:v>
                </c:pt>
                <c:pt idx="37252">
                  <c:v>0.83529411764705797</c:v>
                </c:pt>
                <c:pt idx="37253">
                  <c:v>0.84705882352941098</c:v>
                </c:pt>
                <c:pt idx="37254">
                  <c:v>0.85882352941176399</c:v>
                </c:pt>
                <c:pt idx="37255">
                  <c:v>0.870588235294117</c:v>
                </c:pt>
                <c:pt idx="37256">
                  <c:v>0.88235294117647001</c:v>
                </c:pt>
                <c:pt idx="37257">
                  <c:v>0.89411764705882302</c:v>
                </c:pt>
                <c:pt idx="37258">
                  <c:v>0.90588235294117603</c:v>
                </c:pt>
                <c:pt idx="37259">
                  <c:v>0.91764705882352904</c:v>
                </c:pt>
                <c:pt idx="37260">
                  <c:v>0.92941176470588205</c:v>
                </c:pt>
                <c:pt idx="37261">
                  <c:v>0.94117647058823495</c:v>
                </c:pt>
                <c:pt idx="37262">
                  <c:v>0.95294117647058796</c:v>
                </c:pt>
                <c:pt idx="37263">
                  <c:v>0.96470588235294097</c:v>
                </c:pt>
                <c:pt idx="37264">
                  <c:v>0.97647058823529398</c:v>
                </c:pt>
                <c:pt idx="37265">
                  <c:v>0.98823529411764699</c:v>
                </c:pt>
                <c:pt idx="37266">
                  <c:v>0</c:v>
                </c:pt>
                <c:pt idx="37267">
                  <c:v>0.125</c:v>
                </c:pt>
                <c:pt idx="37268">
                  <c:v>0.25</c:v>
                </c:pt>
                <c:pt idx="37269">
                  <c:v>0.375</c:v>
                </c:pt>
                <c:pt idx="37270">
                  <c:v>0.5</c:v>
                </c:pt>
                <c:pt idx="37271">
                  <c:v>0.625</c:v>
                </c:pt>
                <c:pt idx="37272">
                  <c:v>0.75</c:v>
                </c:pt>
                <c:pt idx="37273">
                  <c:v>0.875</c:v>
                </c:pt>
                <c:pt idx="37274">
                  <c:v>0</c:v>
                </c:pt>
                <c:pt idx="37275">
                  <c:v>1.1111111111111099E-2</c:v>
                </c:pt>
                <c:pt idx="37276">
                  <c:v>2.2222222222222199E-2</c:v>
                </c:pt>
                <c:pt idx="37277">
                  <c:v>3.3333333333333298E-2</c:v>
                </c:pt>
                <c:pt idx="37278">
                  <c:v>4.4444444444444398E-2</c:v>
                </c:pt>
                <c:pt idx="37279">
                  <c:v>5.5555555555555497E-2</c:v>
                </c:pt>
                <c:pt idx="37280">
                  <c:v>6.6666666666666596E-2</c:v>
                </c:pt>
                <c:pt idx="37281">
                  <c:v>7.7777777777777696E-2</c:v>
                </c:pt>
                <c:pt idx="37282">
                  <c:v>8.8888888888888795E-2</c:v>
                </c:pt>
                <c:pt idx="37283">
                  <c:v>0.1</c:v>
                </c:pt>
                <c:pt idx="37284">
                  <c:v>0.11111111111111099</c:v>
                </c:pt>
                <c:pt idx="37285">
                  <c:v>0.122222222222222</c:v>
                </c:pt>
                <c:pt idx="37286">
                  <c:v>0.133333333333333</c:v>
                </c:pt>
                <c:pt idx="37287">
                  <c:v>0.14444444444444399</c:v>
                </c:pt>
                <c:pt idx="37288">
                  <c:v>0.155555555555555</c:v>
                </c:pt>
                <c:pt idx="37289">
                  <c:v>0.16666666666666599</c:v>
                </c:pt>
                <c:pt idx="37290">
                  <c:v>0.17777777777777701</c:v>
                </c:pt>
                <c:pt idx="37291">
                  <c:v>0.188888888888888</c:v>
                </c:pt>
                <c:pt idx="37292">
                  <c:v>0.2</c:v>
                </c:pt>
                <c:pt idx="37293">
                  <c:v>0.211111111111111</c:v>
                </c:pt>
                <c:pt idx="37294">
                  <c:v>0.22222222222222199</c:v>
                </c:pt>
                <c:pt idx="37295">
                  <c:v>0.233333333333333</c:v>
                </c:pt>
                <c:pt idx="37296">
                  <c:v>0.24444444444444399</c:v>
                </c:pt>
                <c:pt idx="37297">
                  <c:v>0.25555555555555498</c:v>
                </c:pt>
                <c:pt idx="37298">
                  <c:v>0.266666666666666</c:v>
                </c:pt>
                <c:pt idx="37299">
                  <c:v>0.27777777777777701</c:v>
                </c:pt>
                <c:pt idx="37300">
                  <c:v>0.28888888888888797</c:v>
                </c:pt>
                <c:pt idx="37301">
                  <c:v>0.3</c:v>
                </c:pt>
                <c:pt idx="37302">
                  <c:v>0.31111111111111101</c:v>
                </c:pt>
                <c:pt idx="37303">
                  <c:v>0.32222222222222202</c:v>
                </c:pt>
                <c:pt idx="37304">
                  <c:v>0.33333333333333298</c:v>
                </c:pt>
                <c:pt idx="37305">
                  <c:v>0.344444444444444</c:v>
                </c:pt>
                <c:pt idx="37306">
                  <c:v>0.35555555555555501</c:v>
                </c:pt>
                <c:pt idx="37307">
                  <c:v>0.36666666666666597</c:v>
                </c:pt>
                <c:pt idx="37308">
                  <c:v>0.37777777777777699</c:v>
                </c:pt>
                <c:pt idx="37309">
                  <c:v>0.38888888888888801</c:v>
                </c:pt>
                <c:pt idx="37310">
                  <c:v>0.4</c:v>
                </c:pt>
                <c:pt idx="37311">
                  <c:v>0.41111111111111098</c:v>
                </c:pt>
                <c:pt idx="37312">
                  <c:v>0.422222222222222</c:v>
                </c:pt>
                <c:pt idx="37313">
                  <c:v>0.43333333333333302</c:v>
                </c:pt>
                <c:pt idx="37314">
                  <c:v>0.44444444444444398</c:v>
                </c:pt>
                <c:pt idx="37315">
                  <c:v>0.45555555555555499</c:v>
                </c:pt>
                <c:pt idx="37316">
                  <c:v>0.46666666666666601</c:v>
                </c:pt>
                <c:pt idx="37317">
                  <c:v>0.47777777777777702</c:v>
                </c:pt>
                <c:pt idx="37318">
                  <c:v>0.48888888888888798</c:v>
                </c:pt>
                <c:pt idx="37319">
                  <c:v>0.5</c:v>
                </c:pt>
                <c:pt idx="37320">
                  <c:v>0.51111111111111096</c:v>
                </c:pt>
                <c:pt idx="37321">
                  <c:v>0.52222222222222203</c:v>
                </c:pt>
                <c:pt idx="37322">
                  <c:v>0.53333333333333299</c:v>
                </c:pt>
                <c:pt idx="37323">
                  <c:v>0.54444444444444395</c:v>
                </c:pt>
                <c:pt idx="37324">
                  <c:v>0.55555555555555503</c:v>
                </c:pt>
                <c:pt idx="37325">
                  <c:v>0.56666666666666599</c:v>
                </c:pt>
                <c:pt idx="37326">
                  <c:v>0.57777777777777695</c:v>
                </c:pt>
                <c:pt idx="37327">
                  <c:v>0.58888888888888802</c:v>
                </c:pt>
                <c:pt idx="37328">
                  <c:v>0.6</c:v>
                </c:pt>
                <c:pt idx="37329">
                  <c:v>0.61111111111111105</c:v>
                </c:pt>
                <c:pt idx="37330">
                  <c:v>0.62222222222222201</c:v>
                </c:pt>
                <c:pt idx="37331">
                  <c:v>0.63333333333333297</c:v>
                </c:pt>
                <c:pt idx="37332">
                  <c:v>0.64444444444444404</c:v>
                </c:pt>
                <c:pt idx="37333">
                  <c:v>0.655555555555555</c:v>
                </c:pt>
                <c:pt idx="37334">
                  <c:v>0.66666666666666596</c:v>
                </c:pt>
                <c:pt idx="37335">
                  <c:v>0.67777777777777704</c:v>
                </c:pt>
                <c:pt idx="37336">
                  <c:v>0.688888888888888</c:v>
                </c:pt>
                <c:pt idx="37337">
                  <c:v>0.7</c:v>
                </c:pt>
                <c:pt idx="37338">
                  <c:v>0.71111111111111103</c:v>
                </c:pt>
                <c:pt idx="37339">
                  <c:v>0.72222222222222199</c:v>
                </c:pt>
                <c:pt idx="37340">
                  <c:v>0.73333333333333295</c:v>
                </c:pt>
                <c:pt idx="37341">
                  <c:v>0.74444444444444402</c:v>
                </c:pt>
                <c:pt idx="37342">
                  <c:v>0.75555555555555498</c:v>
                </c:pt>
                <c:pt idx="37343">
                  <c:v>0.76666666666666605</c:v>
                </c:pt>
                <c:pt idx="37344">
                  <c:v>0.77777777777777701</c:v>
                </c:pt>
                <c:pt idx="37345">
                  <c:v>0.78888888888888797</c:v>
                </c:pt>
                <c:pt idx="37346">
                  <c:v>0.8</c:v>
                </c:pt>
                <c:pt idx="37347">
                  <c:v>0.81111111111111101</c:v>
                </c:pt>
                <c:pt idx="37348">
                  <c:v>0.82222222222222197</c:v>
                </c:pt>
                <c:pt idx="37349">
                  <c:v>0.83333333333333304</c:v>
                </c:pt>
                <c:pt idx="37350">
                  <c:v>0.844444444444444</c:v>
                </c:pt>
                <c:pt idx="37351">
                  <c:v>0.85555555555555496</c:v>
                </c:pt>
                <c:pt idx="37352">
                  <c:v>0.86666666666666603</c:v>
                </c:pt>
                <c:pt idx="37353">
                  <c:v>0.87777777777777699</c:v>
                </c:pt>
                <c:pt idx="37354">
                  <c:v>0.88888888888888795</c:v>
                </c:pt>
                <c:pt idx="37355">
                  <c:v>0.9</c:v>
                </c:pt>
                <c:pt idx="37356">
                  <c:v>0.91111111111111098</c:v>
                </c:pt>
                <c:pt idx="37357">
                  <c:v>0.92222222222222205</c:v>
                </c:pt>
                <c:pt idx="37358">
                  <c:v>0.93333333333333302</c:v>
                </c:pt>
                <c:pt idx="37359">
                  <c:v>0.94444444444444398</c:v>
                </c:pt>
                <c:pt idx="37360">
                  <c:v>0.95555555555555505</c:v>
                </c:pt>
                <c:pt idx="37361">
                  <c:v>0.96666666666666601</c:v>
                </c:pt>
                <c:pt idx="37362">
                  <c:v>0.97777777777777697</c:v>
                </c:pt>
                <c:pt idx="37363">
                  <c:v>0.98888888888888804</c:v>
                </c:pt>
                <c:pt idx="37364">
                  <c:v>0</c:v>
                </c:pt>
                <c:pt idx="37365">
                  <c:v>2.27272727272727E-2</c:v>
                </c:pt>
                <c:pt idx="37366">
                  <c:v>4.54545454545454E-2</c:v>
                </c:pt>
                <c:pt idx="37367">
                  <c:v>6.8181818181818094E-2</c:v>
                </c:pt>
                <c:pt idx="37368">
                  <c:v>9.0909090909090898E-2</c:v>
                </c:pt>
                <c:pt idx="37369">
                  <c:v>0.11363636363636299</c:v>
                </c:pt>
                <c:pt idx="37370">
                  <c:v>0.13636363636363599</c:v>
                </c:pt>
                <c:pt idx="37371">
                  <c:v>0.15909090909090901</c:v>
                </c:pt>
                <c:pt idx="37372">
                  <c:v>0.18181818181818099</c:v>
                </c:pt>
                <c:pt idx="37373">
                  <c:v>0.204545454545454</c:v>
                </c:pt>
                <c:pt idx="37374">
                  <c:v>0.22727272727272699</c:v>
                </c:pt>
                <c:pt idx="37375">
                  <c:v>0.25</c:v>
                </c:pt>
                <c:pt idx="37376">
                  <c:v>0.27272727272727199</c:v>
                </c:pt>
                <c:pt idx="37377">
                  <c:v>0.29545454545454503</c:v>
                </c:pt>
                <c:pt idx="37378">
                  <c:v>0.31818181818181801</c:v>
                </c:pt>
                <c:pt idx="37379">
                  <c:v>0.34090909090909</c:v>
                </c:pt>
                <c:pt idx="37380">
                  <c:v>0.36363636363636298</c:v>
                </c:pt>
                <c:pt idx="37381">
                  <c:v>0.38636363636363602</c:v>
                </c:pt>
                <c:pt idx="37382">
                  <c:v>0.40909090909090901</c:v>
                </c:pt>
                <c:pt idx="37383">
                  <c:v>0.43181818181818099</c:v>
                </c:pt>
                <c:pt idx="37384">
                  <c:v>0.45454545454545398</c:v>
                </c:pt>
                <c:pt idx="37385">
                  <c:v>0.47727272727272702</c:v>
                </c:pt>
                <c:pt idx="37386">
                  <c:v>0.5</c:v>
                </c:pt>
                <c:pt idx="37387">
                  <c:v>0.52272727272727204</c:v>
                </c:pt>
                <c:pt idx="37388">
                  <c:v>0.54545454545454497</c:v>
                </c:pt>
                <c:pt idx="37389">
                  <c:v>0.56818181818181801</c:v>
                </c:pt>
                <c:pt idx="37390">
                  <c:v>0.59090909090909005</c:v>
                </c:pt>
                <c:pt idx="37391">
                  <c:v>0.61363636363636298</c:v>
                </c:pt>
                <c:pt idx="37392">
                  <c:v>0.63636363636363602</c:v>
                </c:pt>
                <c:pt idx="37393">
                  <c:v>0.65909090909090895</c:v>
                </c:pt>
                <c:pt idx="37394">
                  <c:v>0.68181818181818099</c:v>
                </c:pt>
                <c:pt idx="37395">
                  <c:v>0.70454545454545403</c:v>
                </c:pt>
                <c:pt idx="37396">
                  <c:v>0.72727272727272696</c:v>
                </c:pt>
                <c:pt idx="37397">
                  <c:v>0.75</c:v>
                </c:pt>
                <c:pt idx="37398">
                  <c:v>0.77272727272727204</c:v>
                </c:pt>
                <c:pt idx="37399">
                  <c:v>0.79545454545454497</c:v>
                </c:pt>
                <c:pt idx="37400">
                  <c:v>0.81818181818181801</c:v>
                </c:pt>
                <c:pt idx="37401">
                  <c:v>0.84090909090909005</c:v>
                </c:pt>
                <c:pt idx="37402">
                  <c:v>0.86363636363636298</c:v>
                </c:pt>
                <c:pt idx="37403">
                  <c:v>0.88636363636363602</c:v>
                </c:pt>
                <c:pt idx="37404">
                  <c:v>0.90909090909090895</c:v>
                </c:pt>
                <c:pt idx="37405">
                  <c:v>0.93181818181818099</c:v>
                </c:pt>
                <c:pt idx="37406">
                  <c:v>0.95454545454545403</c:v>
                </c:pt>
                <c:pt idx="37407">
                  <c:v>0.97727272727272696</c:v>
                </c:pt>
                <c:pt idx="37408">
                  <c:v>0</c:v>
                </c:pt>
                <c:pt idx="37409">
                  <c:v>6.8493150684931503E-3</c:v>
                </c:pt>
                <c:pt idx="37410">
                  <c:v>1.3698630136986301E-2</c:v>
                </c:pt>
                <c:pt idx="37411">
                  <c:v>2.0547945205479399E-2</c:v>
                </c:pt>
                <c:pt idx="37412">
                  <c:v>2.7397260273972601E-2</c:v>
                </c:pt>
                <c:pt idx="37413">
                  <c:v>3.4246575342465703E-2</c:v>
                </c:pt>
                <c:pt idx="37414">
                  <c:v>4.1095890410958902E-2</c:v>
                </c:pt>
                <c:pt idx="37415">
                  <c:v>4.7945205479451997E-2</c:v>
                </c:pt>
                <c:pt idx="37416">
                  <c:v>5.4794520547945202E-2</c:v>
                </c:pt>
                <c:pt idx="37417">
                  <c:v>6.1643835616438297E-2</c:v>
                </c:pt>
                <c:pt idx="37418">
                  <c:v>6.8493150684931503E-2</c:v>
                </c:pt>
                <c:pt idx="37419">
                  <c:v>7.5342465753424598E-2</c:v>
                </c:pt>
                <c:pt idx="37420">
                  <c:v>8.2191780821917804E-2</c:v>
                </c:pt>
                <c:pt idx="37421">
                  <c:v>8.9041095890410898E-2</c:v>
                </c:pt>
                <c:pt idx="37422">
                  <c:v>9.5890410958904104E-2</c:v>
                </c:pt>
                <c:pt idx="37423">
                  <c:v>0.102739726027397</c:v>
                </c:pt>
                <c:pt idx="37424">
                  <c:v>0.10958904109589</c:v>
                </c:pt>
                <c:pt idx="37425">
                  <c:v>0.116438356164383</c:v>
                </c:pt>
                <c:pt idx="37426">
                  <c:v>0.123287671232876</c:v>
                </c:pt>
                <c:pt idx="37427">
                  <c:v>0.130136986301369</c:v>
                </c:pt>
                <c:pt idx="37428">
                  <c:v>0.13698630136986301</c:v>
                </c:pt>
                <c:pt idx="37429">
                  <c:v>0.14383561643835599</c:v>
                </c:pt>
                <c:pt idx="37430">
                  <c:v>0.150684931506849</c:v>
                </c:pt>
                <c:pt idx="37431">
                  <c:v>0.15753424657534201</c:v>
                </c:pt>
                <c:pt idx="37432">
                  <c:v>0.164383561643835</c:v>
                </c:pt>
                <c:pt idx="37433">
                  <c:v>0.17123287671232801</c:v>
                </c:pt>
                <c:pt idx="37434">
                  <c:v>0.17808219178082099</c:v>
                </c:pt>
                <c:pt idx="37435">
                  <c:v>0.184931506849315</c:v>
                </c:pt>
                <c:pt idx="37436">
                  <c:v>0.19178082191780799</c:v>
                </c:pt>
                <c:pt idx="37437">
                  <c:v>0.198630136986301</c:v>
                </c:pt>
                <c:pt idx="37438">
                  <c:v>0.20547945205479401</c:v>
                </c:pt>
                <c:pt idx="37439">
                  <c:v>0.21232876712328699</c:v>
                </c:pt>
                <c:pt idx="37440">
                  <c:v>0.21917808219178</c:v>
                </c:pt>
                <c:pt idx="37441">
                  <c:v>0.22602739726027299</c:v>
                </c:pt>
                <c:pt idx="37442">
                  <c:v>0.232876712328767</c:v>
                </c:pt>
                <c:pt idx="37443">
                  <c:v>0.23972602739726001</c:v>
                </c:pt>
                <c:pt idx="37444">
                  <c:v>0.24657534246575299</c:v>
                </c:pt>
                <c:pt idx="37445">
                  <c:v>0.25342465753424598</c:v>
                </c:pt>
                <c:pt idx="37446">
                  <c:v>0.26027397260273899</c:v>
                </c:pt>
                <c:pt idx="37447">
                  <c:v>0.267123287671232</c:v>
                </c:pt>
                <c:pt idx="37448">
                  <c:v>0.27397260273972601</c:v>
                </c:pt>
                <c:pt idx="37449">
                  <c:v>0.28082191780821902</c:v>
                </c:pt>
                <c:pt idx="37450">
                  <c:v>0.28767123287671198</c:v>
                </c:pt>
                <c:pt idx="37451">
                  <c:v>0.29452054794520499</c:v>
                </c:pt>
                <c:pt idx="37452">
                  <c:v>0.301369863013698</c:v>
                </c:pt>
                <c:pt idx="37453">
                  <c:v>0.30821917808219101</c:v>
                </c:pt>
                <c:pt idx="37454">
                  <c:v>0.31506849315068403</c:v>
                </c:pt>
                <c:pt idx="37455">
                  <c:v>0.32191780821917798</c:v>
                </c:pt>
                <c:pt idx="37456">
                  <c:v>0.32876712328767099</c:v>
                </c:pt>
                <c:pt idx="37457">
                  <c:v>0.335616438356164</c:v>
                </c:pt>
                <c:pt idx="37458">
                  <c:v>0.34246575342465702</c:v>
                </c:pt>
                <c:pt idx="37459">
                  <c:v>0.34931506849315003</c:v>
                </c:pt>
                <c:pt idx="37460">
                  <c:v>0.35616438356164298</c:v>
                </c:pt>
                <c:pt idx="37461">
                  <c:v>0.36301369863013699</c:v>
                </c:pt>
                <c:pt idx="37462">
                  <c:v>0.36986301369863001</c:v>
                </c:pt>
                <c:pt idx="37463">
                  <c:v>0.37671232876712302</c:v>
                </c:pt>
                <c:pt idx="37464">
                  <c:v>0.38356164383561597</c:v>
                </c:pt>
                <c:pt idx="37465">
                  <c:v>0.39041095890410898</c:v>
                </c:pt>
                <c:pt idx="37466">
                  <c:v>0.397260273972602</c:v>
                </c:pt>
                <c:pt idx="37467">
                  <c:v>0.40410958904109501</c:v>
                </c:pt>
                <c:pt idx="37468">
                  <c:v>0.41095890410958902</c:v>
                </c:pt>
                <c:pt idx="37469">
                  <c:v>0.41780821917808197</c:v>
                </c:pt>
                <c:pt idx="37470">
                  <c:v>0.42465753424657499</c:v>
                </c:pt>
                <c:pt idx="37471">
                  <c:v>0.431506849315068</c:v>
                </c:pt>
                <c:pt idx="37472">
                  <c:v>0.43835616438356101</c:v>
                </c:pt>
                <c:pt idx="37473">
                  <c:v>0.44520547945205402</c:v>
                </c:pt>
                <c:pt idx="37474">
                  <c:v>0.45205479452054698</c:v>
                </c:pt>
                <c:pt idx="37475">
                  <c:v>0.45890410958904099</c:v>
                </c:pt>
                <c:pt idx="37476">
                  <c:v>0.465753424657534</c:v>
                </c:pt>
                <c:pt idx="37477">
                  <c:v>0.47260273972602701</c:v>
                </c:pt>
                <c:pt idx="37478">
                  <c:v>0.47945205479452002</c:v>
                </c:pt>
                <c:pt idx="37479">
                  <c:v>0.48630136986301298</c:v>
                </c:pt>
                <c:pt idx="37480">
                  <c:v>0.49315068493150599</c:v>
                </c:pt>
                <c:pt idx="37481">
                  <c:v>0.5</c:v>
                </c:pt>
                <c:pt idx="37482">
                  <c:v>0.50684931506849296</c:v>
                </c:pt>
                <c:pt idx="37483">
                  <c:v>0.51369863013698602</c:v>
                </c:pt>
                <c:pt idx="37484">
                  <c:v>0.52054794520547898</c:v>
                </c:pt>
                <c:pt idx="37485">
                  <c:v>0.52739726027397205</c:v>
                </c:pt>
                <c:pt idx="37486">
                  <c:v>0.534246575342465</c:v>
                </c:pt>
                <c:pt idx="37487">
                  <c:v>0.54109589041095896</c:v>
                </c:pt>
                <c:pt idx="37488">
                  <c:v>0.54794520547945202</c:v>
                </c:pt>
                <c:pt idx="37489">
                  <c:v>0.55479452054794498</c:v>
                </c:pt>
                <c:pt idx="37490">
                  <c:v>0.56164383561643805</c:v>
                </c:pt>
                <c:pt idx="37491">
                  <c:v>0.568493150684931</c:v>
                </c:pt>
                <c:pt idx="37492">
                  <c:v>0.57534246575342396</c:v>
                </c:pt>
                <c:pt idx="37493">
                  <c:v>0.58219178082191703</c:v>
                </c:pt>
                <c:pt idx="37494">
                  <c:v>0.58904109589041098</c:v>
                </c:pt>
                <c:pt idx="37495">
                  <c:v>0.59589041095890405</c:v>
                </c:pt>
                <c:pt idx="37496">
                  <c:v>0.602739726027397</c:v>
                </c:pt>
                <c:pt idx="37497">
                  <c:v>0.60958904109588996</c:v>
                </c:pt>
                <c:pt idx="37498">
                  <c:v>0.61643835616438303</c:v>
                </c:pt>
                <c:pt idx="37499">
                  <c:v>0.62328767123287598</c:v>
                </c:pt>
                <c:pt idx="37500">
                  <c:v>0.63013698630136905</c:v>
                </c:pt>
                <c:pt idx="37501">
                  <c:v>0.63698630136986301</c:v>
                </c:pt>
                <c:pt idx="37502">
                  <c:v>0.64383561643835596</c:v>
                </c:pt>
                <c:pt idx="37503">
                  <c:v>0.65068493150684903</c:v>
                </c:pt>
                <c:pt idx="37504">
                  <c:v>0.65753424657534199</c:v>
                </c:pt>
                <c:pt idx="37505">
                  <c:v>0.66438356164383505</c:v>
                </c:pt>
                <c:pt idx="37506">
                  <c:v>0.67123287671232801</c:v>
                </c:pt>
                <c:pt idx="37507">
                  <c:v>0.67808219178082196</c:v>
                </c:pt>
                <c:pt idx="37508">
                  <c:v>0.68493150684931503</c:v>
                </c:pt>
                <c:pt idx="37509">
                  <c:v>0.69178082191780799</c:v>
                </c:pt>
                <c:pt idx="37510">
                  <c:v>0.69863013698630105</c:v>
                </c:pt>
                <c:pt idx="37511">
                  <c:v>0.70547945205479401</c:v>
                </c:pt>
                <c:pt idx="37512">
                  <c:v>0.71232876712328697</c:v>
                </c:pt>
                <c:pt idx="37513">
                  <c:v>0.71917808219178003</c:v>
                </c:pt>
                <c:pt idx="37514">
                  <c:v>0.72602739726027399</c:v>
                </c:pt>
                <c:pt idx="37515">
                  <c:v>0.73287671232876705</c:v>
                </c:pt>
                <c:pt idx="37516">
                  <c:v>0.73972602739726001</c:v>
                </c:pt>
                <c:pt idx="37517">
                  <c:v>0.74657534246575297</c:v>
                </c:pt>
                <c:pt idx="37518">
                  <c:v>0.75342465753424603</c:v>
                </c:pt>
                <c:pt idx="37519">
                  <c:v>0.76027397260273899</c:v>
                </c:pt>
                <c:pt idx="37520">
                  <c:v>0.76712328767123195</c:v>
                </c:pt>
                <c:pt idx="37521">
                  <c:v>0.77397260273972601</c:v>
                </c:pt>
                <c:pt idx="37522">
                  <c:v>0.78082191780821897</c:v>
                </c:pt>
                <c:pt idx="37523">
                  <c:v>0.78767123287671204</c:v>
                </c:pt>
                <c:pt idx="37524">
                  <c:v>0.79452054794520499</c:v>
                </c:pt>
                <c:pt idx="37525">
                  <c:v>0.80136986301369795</c:v>
                </c:pt>
                <c:pt idx="37526">
                  <c:v>0.80821917808219101</c:v>
                </c:pt>
                <c:pt idx="37527">
                  <c:v>0.81506849315068497</c:v>
                </c:pt>
                <c:pt idx="37528">
                  <c:v>0.82191780821917804</c:v>
                </c:pt>
                <c:pt idx="37529">
                  <c:v>0.82876712328767099</c:v>
                </c:pt>
                <c:pt idx="37530">
                  <c:v>0.83561643835616395</c:v>
                </c:pt>
                <c:pt idx="37531">
                  <c:v>0.84246575342465702</c:v>
                </c:pt>
                <c:pt idx="37532">
                  <c:v>0.84931506849314997</c:v>
                </c:pt>
                <c:pt idx="37533">
                  <c:v>0.85616438356164304</c:v>
                </c:pt>
                <c:pt idx="37534">
                  <c:v>0.86301369863013699</c:v>
                </c:pt>
                <c:pt idx="37535">
                  <c:v>0.86986301369862995</c:v>
                </c:pt>
                <c:pt idx="37536">
                  <c:v>0.87671232876712302</c:v>
                </c:pt>
                <c:pt idx="37537">
                  <c:v>0.88356164383561597</c:v>
                </c:pt>
                <c:pt idx="37538">
                  <c:v>0.89041095890410904</c:v>
                </c:pt>
                <c:pt idx="37539">
                  <c:v>0.897260273972602</c:v>
                </c:pt>
                <c:pt idx="37540">
                  <c:v>0.90410958904109495</c:v>
                </c:pt>
                <c:pt idx="37541">
                  <c:v>0.91095890410958902</c:v>
                </c:pt>
                <c:pt idx="37542">
                  <c:v>0.91780821917808197</c:v>
                </c:pt>
                <c:pt idx="37543">
                  <c:v>0.92465753424657504</c:v>
                </c:pt>
                <c:pt idx="37544">
                  <c:v>0.931506849315068</c:v>
                </c:pt>
                <c:pt idx="37545">
                  <c:v>0.93835616438356095</c:v>
                </c:pt>
                <c:pt idx="37546">
                  <c:v>0.94520547945205402</c:v>
                </c:pt>
                <c:pt idx="37547">
                  <c:v>0.95205479452054798</c:v>
                </c:pt>
                <c:pt idx="37548">
                  <c:v>0.95890410958904104</c:v>
                </c:pt>
                <c:pt idx="37549">
                  <c:v>0.965753424657534</c:v>
                </c:pt>
                <c:pt idx="37550">
                  <c:v>0.97260273972602695</c:v>
                </c:pt>
                <c:pt idx="37551">
                  <c:v>0.97945205479452002</c:v>
                </c:pt>
                <c:pt idx="37552">
                  <c:v>0.98630136986301298</c:v>
                </c:pt>
                <c:pt idx="37553">
                  <c:v>0.99315068493150604</c:v>
                </c:pt>
                <c:pt idx="37554">
                  <c:v>0</c:v>
                </c:pt>
                <c:pt idx="37555">
                  <c:v>1.51515151515151E-2</c:v>
                </c:pt>
                <c:pt idx="37556">
                  <c:v>3.03030303030303E-2</c:v>
                </c:pt>
                <c:pt idx="37557">
                  <c:v>4.54545454545454E-2</c:v>
                </c:pt>
                <c:pt idx="37558">
                  <c:v>6.0606060606060601E-2</c:v>
                </c:pt>
                <c:pt idx="37559">
                  <c:v>7.5757575757575704E-2</c:v>
                </c:pt>
                <c:pt idx="37560">
                  <c:v>9.0909090909090898E-2</c:v>
                </c:pt>
                <c:pt idx="37561">
                  <c:v>0.10606060606060599</c:v>
                </c:pt>
                <c:pt idx="37562">
                  <c:v>0.12121212121212099</c:v>
                </c:pt>
                <c:pt idx="37563">
                  <c:v>0.13636363636363599</c:v>
                </c:pt>
                <c:pt idx="37564">
                  <c:v>0.15151515151515099</c:v>
                </c:pt>
                <c:pt idx="37565">
                  <c:v>0.16666666666666599</c:v>
                </c:pt>
                <c:pt idx="37566">
                  <c:v>0.18181818181818099</c:v>
                </c:pt>
                <c:pt idx="37567">
                  <c:v>0.19696969696969599</c:v>
                </c:pt>
                <c:pt idx="37568">
                  <c:v>0.21212121212121199</c:v>
                </c:pt>
                <c:pt idx="37569">
                  <c:v>0.22727272727272699</c:v>
                </c:pt>
                <c:pt idx="37570">
                  <c:v>0.24242424242424199</c:v>
                </c:pt>
                <c:pt idx="37571">
                  <c:v>0.25757575757575701</c:v>
                </c:pt>
                <c:pt idx="37572">
                  <c:v>0.27272727272727199</c:v>
                </c:pt>
                <c:pt idx="37573">
                  <c:v>0.28787878787878701</c:v>
                </c:pt>
                <c:pt idx="37574">
                  <c:v>0.30303030303030298</c:v>
                </c:pt>
                <c:pt idx="37575">
                  <c:v>0.31818181818181801</c:v>
                </c:pt>
                <c:pt idx="37576">
                  <c:v>0.33333333333333298</c:v>
                </c:pt>
                <c:pt idx="37577">
                  <c:v>0.34848484848484801</c:v>
                </c:pt>
                <c:pt idx="37578">
                  <c:v>0.36363636363636298</c:v>
                </c:pt>
                <c:pt idx="37579">
                  <c:v>0.37878787878787801</c:v>
                </c:pt>
                <c:pt idx="37580">
                  <c:v>0.39393939393939298</c:v>
                </c:pt>
                <c:pt idx="37581">
                  <c:v>0.40909090909090901</c:v>
                </c:pt>
                <c:pt idx="37582">
                  <c:v>0.42424242424242398</c:v>
                </c:pt>
                <c:pt idx="37583">
                  <c:v>0.439393939393939</c:v>
                </c:pt>
                <c:pt idx="37584">
                  <c:v>0.45454545454545398</c:v>
                </c:pt>
                <c:pt idx="37585">
                  <c:v>0.469696969696969</c:v>
                </c:pt>
                <c:pt idx="37586">
                  <c:v>0.48484848484848397</c:v>
                </c:pt>
                <c:pt idx="37587">
                  <c:v>0.5</c:v>
                </c:pt>
                <c:pt idx="37588">
                  <c:v>0.51515151515151503</c:v>
                </c:pt>
                <c:pt idx="37589">
                  <c:v>0.53030303030303005</c:v>
                </c:pt>
                <c:pt idx="37590">
                  <c:v>0.54545454545454497</c:v>
                </c:pt>
                <c:pt idx="37591">
                  <c:v>0.56060606060606</c:v>
                </c:pt>
                <c:pt idx="37592">
                  <c:v>0.57575757575757502</c:v>
                </c:pt>
                <c:pt idx="37593">
                  <c:v>0.59090909090909005</c:v>
                </c:pt>
                <c:pt idx="37594">
                  <c:v>0.60606060606060597</c:v>
                </c:pt>
                <c:pt idx="37595">
                  <c:v>0.62121212121212099</c:v>
                </c:pt>
                <c:pt idx="37596">
                  <c:v>0.63636363636363602</c:v>
                </c:pt>
                <c:pt idx="37597">
                  <c:v>0.65151515151515105</c:v>
                </c:pt>
                <c:pt idx="37598">
                  <c:v>0.66666666666666596</c:v>
                </c:pt>
                <c:pt idx="37599">
                  <c:v>0.68181818181818099</c:v>
                </c:pt>
                <c:pt idx="37600">
                  <c:v>0.69696969696969702</c:v>
                </c:pt>
                <c:pt idx="37601">
                  <c:v>0.71212121212121204</c:v>
                </c:pt>
                <c:pt idx="37602">
                  <c:v>0.72727272727272696</c:v>
                </c:pt>
                <c:pt idx="37603">
                  <c:v>0.74242424242424199</c:v>
                </c:pt>
                <c:pt idx="37604">
                  <c:v>0.75757575757575701</c:v>
                </c:pt>
                <c:pt idx="37605">
                  <c:v>0.77272727272727204</c:v>
                </c:pt>
                <c:pt idx="37606">
                  <c:v>0.78787878787878696</c:v>
                </c:pt>
                <c:pt idx="37607">
                  <c:v>0.80303030303030298</c:v>
                </c:pt>
                <c:pt idx="37608">
                  <c:v>0.81818181818181801</c:v>
                </c:pt>
                <c:pt idx="37609">
                  <c:v>0.83333333333333304</c:v>
                </c:pt>
                <c:pt idx="37610">
                  <c:v>0.84848484848484795</c:v>
                </c:pt>
                <c:pt idx="37611">
                  <c:v>0.86363636363636298</c:v>
                </c:pt>
                <c:pt idx="37612">
                  <c:v>0.87878787878787801</c:v>
                </c:pt>
                <c:pt idx="37613">
                  <c:v>0.89393939393939303</c:v>
                </c:pt>
                <c:pt idx="37614">
                  <c:v>0.90909090909090895</c:v>
                </c:pt>
                <c:pt idx="37615">
                  <c:v>0.92424242424242398</c:v>
                </c:pt>
                <c:pt idx="37616">
                  <c:v>0.939393939393939</c:v>
                </c:pt>
                <c:pt idx="37617">
                  <c:v>0.95454545454545403</c:v>
                </c:pt>
                <c:pt idx="37618">
                  <c:v>0.96969696969696895</c:v>
                </c:pt>
                <c:pt idx="37619">
                  <c:v>0.98484848484848397</c:v>
                </c:pt>
                <c:pt idx="37620">
                  <c:v>0</c:v>
                </c:pt>
                <c:pt idx="37621">
                  <c:v>1.6949152542372801E-2</c:v>
                </c:pt>
                <c:pt idx="37622">
                  <c:v>3.38983050847457E-2</c:v>
                </c:pt>
                <c:pt idx="37623">
                  <c:v>5.0847457627118599E-2</c:v>
                </c:pt>
                <c:pt idx="37624">
                  <c:v>6.7796610169491497E-2</c:v>
                </c:pt>
                <c:pt idx="37625">
                  <c:v>8.4745762711864403E-2</c:v>
                </c:pt>
                <c:pt idx="37626">
                  <c:v>0.101694915254237</c:v>
                </c:pt>
                <c:pt idx="37627">
                  <c:v>0.11864406779661001</c:v>
                </c:pt>
                <c:pt idx="37628">
                  <c:v>0.13559322033898299</c:v>
                </c:pt>
                <c:pt idx="37629">
                  <c:v>0.152542372881355</c:v>
                </c:pt>
                <c:pt idx="37630">
                  <c:v>0.169491525423728</c:v>
                </c:pt>
                <c:pt idx="37631">
                  <c:v>0.186440677966101</c:v>
                </c:pt>
                <c:pt idx="37632">
                  <c:v>0.20338983050847401</c:v>
                </c:pt>
                <c:pt idx="37633">
                  <c:v>0.22033898305084701</c:v>
                </c:pt>
                <c:pt idx="37634">
                  <c:v>0.23728813559322001</c:v>
                </c:pt>
                <c:pt idx="37635">
                  <c:v>0.25423728813559299</c:v>
                </c:pt>
                <c:pt idx="37636">
                  <c:v>0.27118644067796599</c:v>
                </c:pt>
                <c:pt idx="37637">
                  <c:v>0.28813559322033899</c:v>
                </c:pt>
                <c:pt idx="37638">
                  <c:v>0.305084745762711</c:v>
                </c:pt>
                <c:pt idx="37639">
                  <c:v>0.322033898305084</c:v>
                </c:pt>
                <c:pt idx="37640">
                  <c:v>0.338983050847457</c:v>
                </c:pt>
                <c:pt idx="37641">
                  <c:v>0.35593220338983</c:v>
                </c:pt>
                <c:pt idx="37642">
                  <c:v>0.37288135593220301</c:v>
                </c:pt>
                <c:pt idx="37643">
                  <c:v>0.38983050847457601</c:v>
                </c:pt>
                <c:pt idx="37644">
                  <c:v>0.40677966101694901</c:v>
                </c:pt>
                <c:pt idx="37645">
                  <c:v>0.42372881355932202</c:v>
                </c:pt>
                <c:pt idx="37646">
                  <c:v>0.44067796610169402</c:v>
                </c:pt>
                <c:pt idx="37647">
                  <c:v>0.45762711864406702</c:v>
                </c:pt>
                <c:pt idx="37648">
                  <c:v>0.47457627118644002</c:v>
                </c:pt>
                <c:pt idx="37649">
                  <c:v>0.49152542372881303</c:v>
                </c:pt>
                <c:pt idx="37650">
                  <c:v>0.50847457627118597</c:v>
                </c:pt>
                <c:pt idx="37651">
                  <c:v>0.52542372881355903</c:v>
                </c:pt>
                <c:pt idx="37652">
                  <c:v>0.54237288135593198</c:v>
                </c:pt>
                <c:pt idx="37653">
                  <c:v>0.55932203389830504</c:v>
                </c:pt>
                <c:pt idx="37654">
                  <c:v>0.57627118644067798</c:v>
                </c:pt>
                <c:pt idx="37655">
                  <c:v>0.59322033898305004</c:v>
                </c:pt>
                <c:pt idx="37656">
                  <c:v>0.61016949152542299</c:v>
                </c:pt>
                <c:pt idx="37657">
                  <c:v>0.62711864406779605</c:v>
                </c:pt>
                <c:pt idx="37658">
                  <c:v>0.644067796610169</c:v>
                </c:pt>
                <c:pt idx="37659">
                  <c:v>0.66101694915254205</c:v>
                </c:pt>
                <c:pt idx="37660">
                  <c:v>0.677966101694915</c:v>
                </c:pt>
                <c:pt idx="37661">
                  <c:v>0.69491525423728795</c:v>
                </c:pt>
                <c:pt idx="37662">
                  <c:v>0.71186440677966101</c:v>
                </c:pt>
                <c:pt idx="37663">
                  <c:v>0.72881355932203296</c:v>
                </c:pt>
                <c:pt idx="37664">
                  <c:v>0.74576271186440601</c:v>
                </c:pt>
                <c:pt idx="37665">
                  <c:v>0.76271186440677896</c:v>
                </c:pt>
                <c:pt idx="37666">
                  <c:v>0.77966101694915202</c:v>
                </c:pt>
                <c:pt idx="37667">
                  <c:v>0.79661016949152497</c:v>
                </c:pt>
                <c:pt idx="37668">
                  <c:v>0.81355932203389802</c:v>
                </c:pt>
                <c:pt idx="37669">
                  <c:v>0.83050847457627097</c:v>
                </c:pt>
                <c:pt idx="37670">
                  <c:v>0.84745762711864403</c:v>
                </c:pt>
                <c:pt idx="37671">
                  <c:v>0.86440677966101698</c:v>
                </c:pt>
                <c:pt idx="37672">
                  <c:v>0.88135593220338904</c:v>
                </c:pt>
                <c:pt idx="37673">
                  <c:v>0.89830508474576198</c:v>
                </c:pt>
                <c:pt idx="37674">
                  <c:v>0.91525423728813504</c:v>
                </c:pt>
                <c:pt idx="37675">
                  <c:v>0.93220338983050799</c:v>
                </c:pt>
                <c:pt idx="37676">
                  <c:v>0.94915254237288105</c:v>
                </c:pt>
                <c:pt idx="37677">
                  <c:v>0.96610169491525399</c:v>
                </c:pt>
                <c:pt idx="37678">
                  <c:v>0.98305084745762705</c:v>
                </c:pt>
                <c:pt idx="37679">
                  <c:v>0</c:v>
                </c:pt>
                <c:pt idx="37680">
                  <c:v>1.53846153846153E-2</c:v>
                </c:pt>
                <c:pt idx="37681">
                  <c:v>3.0769230769230702E-2</c:v>
                </c:pt>
                <c:pt idx="37682">
                  <c:v>4.6153846153846101E-2</c:v>
                </c:pt>
                <c:pt idx="37683">
                  <c:v>6.15384615384615E-2</c:v>
                </c:pt>
                <c:pt idx="37684">
                  <c:v>7.69230769230769E-2</c:v>
                </c:pt>
                <c:pt idx="37685">
                  <c:v>9.2307692307692299E-2</c:v>
                </c:pt>
                <c:pt idx="37686">
                  <c:v>0.107692307692307</c:v>
                </c:pt>
                <c:pt idx="37687">
                  <c:v>0.123076923076923</c:v>
                </c:pt>
                <c:pt idx="37688">
                  <c:v>0.138461538461538</c:v>
                </c:pt>
                <c:pt idx="37689">
                  <c:v>0.15384615384615299</c:v>
                </c:pt>
                <c:pt idx="37690">
                  <c:v>0.16923076923076899</c:v>
                </c:pt>
                <c:pt idx="37691">
                  <c:v>0.18461538461538399</c:v>
                </c:pt>
                <c:pt idx="37692">
                  <c:v>0.2</c:v>
                </c:pt>
                <c:pt idx="37693">
                  <c:v>0.21538461538461501</c:v>
                </c:pt>
                <c:pt idx="37694">
                  <c:v>0.23076923076923</c:v>
                </c:pt>
                <c:pt idx="37695">
                  <c:v>0.246153846153846</c:v>
                </c:pt>
                <c:pt idx="37696">
                  <c:v>0.261538461538461</c:v>
                </c:pt>
                <c:pt idx="37697">
                  <c:v>0.27692307692307599</c:v>
                </c:pt>
                <c:pt idx="37698">
                  <c:v>0.29230769230769199</c:v>
                </c:pt>
                <c:pt idx="37699">
                  <c:v>0.30769230769230699</c:v>
                </c:pt>
                <c:pt idx="37700">
                  <c:v>0.32307692307692298</c:v>
                </c:pt>
                <c:pt idx="37701">
                  <c:v>0.33846153846153798</c:v>
                </c:pt>
                <c:pt idx="37702">
                  <c:v>0.35384615384615298</c:v>
                </c:pt>
                <c:pt idx="37703">
                  <c:v>0.36923076923076897</c:v>
                </c:pt>
                <c:pt idx="37704">
                  <c:v>0.38461538461538403</c:v>
                </c:pt>
                <c:pt idx="37705">
                  <c:v>0.4</c:v>
                </c:pt>
                <c:pt idx="37706">
                  <c:v>0.41538461538461502</c:v>
                </c:pt>
                <c:pt idx="37707">
                  <c:v>0.43076923076923002</c:v>
                </c:pt>
                <c:pt idx="37708">
                  <c:v>0.44615384615384601</c:v>
                </c:pt>
                <c:pt idx="37709">
                  <c:v>0.46153846153846101</c:v>
                </c:pt>
                <c:pt idx="37710">
                  <c:v>0.47692307692307601</c:v>
                </c:pt>
                <c:pt idx="37711">
                  <c:v>0.492307692307692</c:v>
                </c:pt>
                <c:pt idx="37712">
                  <c:v>0.507692307692307</c:v>
                </c:pt>
                <c:pt idx="37713">
                  <c:v>0.52307692307692299</c:v>
                </c:pt>
                <c:pt idx="37714">
                  <c:v>0.53846153846153799</c:v>
                </c:pt>
                <c:pt idx="37715">
                  <c:v>0.55384615384615299</c:v>
                </c:pt>
                <c:pt idx="37716">
                  <c:v>0.56923076923076898</c:v>
                </c:pt>
                <c:pt idx="37717">
                  <c:v>0.58461538461538398</c:v>
                </c:pt>
                <c:pt idx="37718">
                  <c:v>0.6</c:v>
                </c:pt>
                <c:pt idx="37719">
                  <c:v>0.61538461538461497</c:v>
                </c:pt>
                <c:pt idx="37720">
                  <c:v>0.63076923076922997</c:v>
                </c:pt>
                <c:pt idx="37721">
                  <c:v>0.64615384615384597</c:v>
                </c:pt>
                <c:pt idx="37722">
                  <c:v>0.66153846153846096</c:v>
                </c:pt>
                <c:pt idx="37723">
                  <c:v>0.67692307692307696</c:v>
                </c:pt>
                <c:pt idx="37724">
                  <c:v>0.69230769230769196</c:v>
                </c:pt>
                <c:pt idx="37725">
                  <c:v>0.70769230769230695</c:v>
                </c:pt>
                <c:pt idx="37726">
                  <c:v>0.72307692307692295</c:v>
                </c:pt>
                <c:pt idx="37727">
                  <c:v>0.73846153846153795</c:v>
                </c:pt>
                <c:pt idx="37728">
                  <c:v>0.75384615384615306</c:v>
                </c:pt>
                <c:pt idx="37729">
                  <c:v>0.76923076923076905</c:v>
                </c:pt>
                <c:pt idx="37730">
                  <c:v>0.78461538461538405</c:v>
                </c:pt>
                <c:pt idx="37731">
                  <c:v>0.8</c:v>
                </c:pt>
                <c:pt idx="37732">
                  <c:v>0.81538461538461504</c:v>
                </c:pt>
                <c:pt idx="37733">
                  <c:v>0.83076923076923004</c:v>
                </c:pt>
                <c:pt idx="37734">
                  <c:v>0.84615384615384603</c:v>
                </c:pt>
                <c:pt idx="37735">
                  <c:v>0.86153846153846103</c:v>
                </c:pt>
                <c:pt idx="37736">
                  <c:v>0.87692307692307603</c:v>
                </c:pt>
                <c:pt idx="37737">
                  <c:v>0.89230769230769202</c:v>
                </c:pt>
                <c:pt idx="37738">
                  <c:v>0.90769230769230702</c:v>
                </c:pt>
                <c:pt idx="37739">
                  <c:v>0.92307692307692302</c:v>
                </c:pt>
                <c:pt idx="37740">
                  <c:v>0.93846153846153801</c:v>
                </c:pt>
                <c:pt idx="37741">
                  <c:v>0.95384615384615301</c:v>
                </c:pt>
                <c:pt idx="37742">
                  <c:v>0.96923076923076901</c:v>
                </c:pt>
                <c:pt idx="37743">
                  <c:v>0.984615384615384</c:v>
                </c:pt>
                <c:pt idx="37744">
                  <c:v>0</c:v>
                </c:pt>
                <c:pt idx="37745">
                  <c:v>2.0833333333333301E-2</c:v>
                </c:pt>
                <c:pt idx="37746">
                  <c:v>4.1666666666666602E-2</c:v>
                </c:pt>
                <c:pt idx="37747">
                  <c:v>6.25E-2</c:v>
                </c:pt>
                <c:pt idx="37748">
                  <c:v>8.3333333333333301E-2</c:v>
                </c:pt>
                <c:pt idx="37749">
                  <c:v>0.10416666666666601</c:v>
                </c:pt>
                <c:pt idx="37750">
                  <c:v>0.125</c:v>
                </c:pt>
                <c:pt idx="37751">
                  <c:v>0.14583333333333301</c:v>
                </c:pt>
                <c:pt idx="37752">
                  <c:v>0.16666666666666599</c:v>
                </c:pt>
                <c:pt idx="37753">
                  <c:v>0.1875</c:v>
                </c:pt>
                <c:pt idx="37754">
                  <c:v>0.20833333333333301</c:v>
                </c:pt>
                <c:pt idx="37755">
                  <c:v>0.22916666666666599</c:v>
                </c:pt>
                <c:pt idx="37756">
                  <c:v>0.25</c:v>
                </c:pt>
                <c:pt idx="37757">
                  <c:v>0.27083333333333298</c:v>
                </c:pt>
                <c:pt idx="37758">
                  <c:v>0.29166666666666602</c:v>
                </c:pt>
                <c:pt idx="37759">
                  <c:v>0.3125</c:v>
                </c:pt>
                <c:pt idx="37760">
                  <c:v>0.33333333333333298</c:v>
                </c:pt>
                <c:pt idx="37761">
                  <c:v>0.35416666666666602</c:v>
                </c:pt>
                <c:pt idx="37762">
                  <c:v>0.375</c:v>
                </c:pt>
                <c:pt idx="37763">
                  <c:v>0.39583333333333298</c:v>
                </c:pt>
                <c:pt idx="37764">
                  <c:v>0.41666666666666602</c:v>
                </c:pt>
                <c:pt idx="37765">
                  <c:v>0.4375</c:v>
                </c:pt>
                <c:pt idx="37766">
                  <c:v>0.45833333333333298</c:v>
                </c:pt>
                <c:pt idx="37767">
                  <c:v>0.47916666666666602</c:v>
                </c:pt>
                <c:pt idx="37768">
                  <c:v>0.5</c:v>
                </c:pt>
                <c:pt idx="37769">
                  <c:v>0.52083333333333304</c:v>
                </c:pt>
                <c:pt idx="37770">
                  <c:v>0.54166666666666596</c:v>
                </c:pt>
                <c:pt idx="37771">
                  <c:v>0.5625</c:v>
                </c:pt>
                <c:pt idx="37772">
                  <c:v>0.58333333333333304</c:v>
                </c:pt>
                <c:pt idx="37773">
                  <c:v>0.60416666666666596</c:v>
                </c:pt>
                <c:pt idx="37774">
                  <c:v>0.625</c:v>
                </c:pt>
                <c:pt idx="37775">
                  <c:v>0.64583333333333304</c:v>
                </c:pt>
                <c:pt idx="37776">
                  <c:v>0.66666666666666596</c:v>
                </c:pt>
                <c:pt idx="37777">
                  <c:v>0.6875</c:v>
                </c:pt>
                <c:pt idx="37778">
                  <c:v>0.70833333333333304</c:v>
                </c:pt>
                <c:pt idx="37779">
                  <c:v>0.72916666666666596</c:v>
                </c:pt>
                <c:pt idx="37780">
                  <c:v>0.75</c:v>
                </c:pt>
                <c:pt idx="37781">
                  <c:v>0.77083333333333304</c:v>
                </c:pt>
                <c:pt idx="37782">
                  <c:v>0.79166666666666596</c:v>
                </c:pt>
                <c:pt idx="37783">
                  <c:v>0.8125</c:v>
                </c:pt>
                <c:pt idx="37784">
                  <c:v>0.83333333333333304</c:v>
                </c:pt>
                <c:pt idx="37785">
                  <c:v>0.85416666666666596</c:v>
                </c:pt>
                <c:pt idx="37786">
                  <c:v>0.875</c:v>
                </c:pt>
                <c:pt idx="37787">
                  <c:v>0.89583333333333304</c:v>
                </c:pt>
                <c:pt idx="37788">
                  <c:v>0.91666666666666596</c:v>
                </c:pt>
                <c:pt idx="37789">
                  <c:v>0.9375</c:v>
                </c:pt>
                <c:pt idx="37790">
                  <c:v>0.95833333333333304</c:v>
                </c:pt>
                <c:pt idx="37791">
                  <c:v>0.97916666666666596</c:v>
                </c:pt>
                <c:pt idx="37792">
                  <c:v>0</c:v>
                </c:pt>
                <c:pt idx="37793">
                  <c:v>1.2820512820512799E-2</c:v>
                </c:pt>
                <c:pt idx="37794">
                  <c:v>2.5641025641025599E-2</c:v>
                </c:pt>
                <c:pt idx="37795">
                  <c:v>3.8461538461538401E-2</c:v>
                </c:pt>
                <c:pt idx="37796">
                  <c:v>5.1282051282051197E-2</c:v>
                </c:pt>
                <c:pt idx="37797">
                  <c:v>6.4102564102564097E-2</c:v>
                </c:pt>
                <c:pt idx="37798">
                  <c:v>7.69230769230769E-2</c:v>
                </c:pt>
                <c:pt idx="37799">
                  <c:v>8.9743589743589702E-2</c:v>
                </c:pt>
                <c:pt idx="37800">
                  <c:v>0.10256410256410201</c:v>
                </c:pt>
                <c:pt idx="37801">
                  <c:v>0.115384615384615</c:v>
                </c:pt>
                <c:pt idx="37802">
                  <c:v>0.128205128205128</c:v>
                </c:pt>
                <c:pt idx="37803">
                  <c:v>0.141025641025641</c:v>
                </c:pt>
                <c:pt idx="37804">
                  <c:v>0.15384615384615299</c:v>
                </c:pt>
                <c:pt idx="37805">
                  <c:v>0.16666666666666599</c:v>
                </c:pt>
                <c:pt idx="37806">
                  <c:v>0.17948717948717899</c:v>
                </c:pt>
                <c:pt idx="37807">
                  <c:v>0.19230769230769201</c:v>
                </c:pt>
                <c:pt idx="37808">
                  <c:v>0.20512820512820501</c:v>
                </c:pt>
                <c:pt idx="37809">
                  <c:v>0.21794871794871701</c:v>
                </c:pt>
                <c:pt idx="37810">
                  <c:v>0.23076923076923</c:v>
                </c:pt>
                <c:pt idx="37811">
                  <c:v>0.243589743589743</c:v>
                </c:pt>
                <c:pt idx="37812">
                  <c:v>0.256410256410256</c:v>
                </c:pt>
                <c:pt idx="37813">
                  <c:v>0.269230769230769</c:v>
                </c:pt>
                <c:pt idx="37814">
                  <c:v>0.28205128205128199</c:v>
                </c:pt>
                <c:pt idx="37815">
                  <c:v>0.29487179487179399</c:v>
                </c:pt>
                <c:pt idx="37816">
                  <c:v>0.30769230769230699</c:v>
                </c:pt>
                <c:pt idx="37817">
                  <c:v>0.32051282051281998</c:v>
                </c:pt>
                <c:pt idx="37818">
                  <c:v>0.33333333333333298</c:v>
                </c:pt>
                <c:pt idx="37819">
                  <c:v>0.34615384615384598</c:v>
                </c:pt>
                <c:pt idx="37820">
                  <c:v>0.35897435897435898</c:v>
                </c:pt>
                <c:pt idx="37821">
                  <c:v>0.37179487179487097</c:v>
                </c:pt>
                <c:pt idx="37822">
                  <c:v>0.38461538461538403</c:v>
                </c:pt>
                <c:pt idx="37823">
                  <c:v>0.39743589743589702</c:v>
                </c:pt>
                <c:pt idx="37824">
                  <c:v>0.41025641025641002</c:v>
                </c:pt>
                <c:pt idx="37825">
                  <c:v>0.42307692307692302</c:v>
                </c:pt>
                <c:pt idx="37826">
                  <c:v>0.43589743589743501</c:v>
                </c:pt>
                <c:pt idx="37827">
                  <c:v>0.44871794871794801</c:v>
                </c:pt>
                <c:pt idx="37828">
                  <c:v>0.46153846153846101</c:v>
                </c:pt>
                <c:pt idx="37829">
                  <c:v>0.47435897435897401</c:v>
                </c:pt>
                <c:pt idx="37830">
                  <c:v>0.487179487179487</c:v>
                </c:pt>
                <c:pt idx="37831">
                  <c:v>0.5</c:v>
                </c:pt>
                <c:pt idx="37832">
                  <c:v>0.512820512820512</c:v>
                </c:pt>
                <c:pt idx="37833">
                  <c:v>0.52564102564102499</c:v>
                </c:pt>
                <c:pt idx="37834">
                  <c:v>0.53846153846153799</c:v>
                </c:pt>
                <c:pt idx="37835">
                  <c:v>0.55128205128205099</c:v>
                </c:pt>
                <c:pt idx="37836">
                  <c:v>0.56410256410256399</c:v>
                </c:pt>
                <c:pt idx="37837">
                  <c:v>0.57692307692307598</c:v>
                </c:pt>
                <c:pt idx="37838">
                  <c:v>0.58974358974358898</c:v>
                </c:pt>
                <c:pt idx="37839">
                  <c:v>0.60256410256410198</c:v>
                </c:pt>
                <c:pt idx="37840">
                  <c:v>0.61538461538461497</c:v>
                </c:pt>
                <c:pt idx="37841">
                  <c:v>0.62820512820512797</c:v>
                </c:pt>
                <c:pt idx="37842">
                  <c:v>0.64102564102564097</c:v>
                </c:pt>
                <c:pt idx="37843">
                  <c:v>0.65384615384615297</c:v>
                </c:pt>
                <c:pt idx="37844">
                  <c:v>0.66666666666666596</c:v>
                </c:pt>
                <c:pt idx="37845">
                  <c:v>0.67948717948717896</c:v>
                </c:pt>
                <c:pt idx="37846">
                  <c:v>0.69230769230769196</c:v>
                </c:pt>
                <c:pt idx="37847">
                  <c:v>0.70512820512820495</c:v>
                </c:pt>
                <c:pt idx="37848">
                  <c:v>0.71794871794871795</c:v>
                </c:pt>
                <c:pt idx="37849">
                  <c:v>0.73076923076922995</c:v>
                </c:pt>
                <c:pt idx="37850">
                  <c:v>0.74358974358974295</c:v>
                </c:pt>
                <c:pt idx="37851">
                  <c:v>0.75641025641025605</c:v>
                </c:pt>
                <c:pt idx="37852">
                  <c:v>0.76923076923076905</c:v>
                </c:pt>
                <c:pt idx="37853">
                  <c:v>0.78205128205128205</c:v>
                </c:pt>
                <c:pt idx="37854">
                  <c:v>0.79487179487179405</c:v>
                </c:pt>
                <c:pt idx="37855">
                  <c:v>0.80769230769230704</c:v>
                </c:pt>
                <c:pt idx="37856">
                  <c:v>0.82051282051282004</c:v>
                </c:pt>
                <c:pt idx="37857">
                  <c:v>0.83333333333333304</c:v>
                </c:pt>
                <c:pt idx="37858">
                  <c:v>0.84615384615384603</c:v>
                </c:pt>
                <c:pt idx="37859">
                  <c:v>0.85897435897435803</c:v>
                </c:pt>
                <c:pt idx="37860">
                  <c:v>0.87179487179487103</c:v>
                </c:pt>
                <c:pt idx="37861">
                  <c:v>0.88461538461538403</c:v>
                </c:pt>
                <c:pt idx="37862">
                  <c:v>0.89743589743589702</c:v>
                </c:pt>
                <c:pt idx="37863">
                  <c:v>0.91025641025641002</c:v>
                </c:pt>
                <c:pt idx="37864">
                  <c:v>0.92307692307692302</c:v>
                </c:pt>
                <c:pt idx="37865">
                  <c:v>0.93589743589743501</c:v>
                </c:pt>
                <c:pt idx="37866">
                  <c:v>0.94871794871794801</c:v>
                </c:pt>
                <c:pt idx="37867">
                  <c:v>0.96153846153846101</c:v>
                </c:pt>
                <c:pt idx="37868">
                  <c:v>0.97435897435897401</c:v>
                </c:pt>
                <c:pt idx="37869">
                  <c:v>0.987179487179487</c:v>
                </c:pt>
                <c:pt idx="37870">
                  <c:v>0</c:v>
                </c:pt>
                <c:pt idx="37871">
                  <c:v>1.38888888888888E-2</c:v>
                </c:pt>
                <c:pt idx="37872">
                  <c:v>2.77777777777777E-2</c:v>
                </c:pt>
                <c:pt idx="37873">
                  <c:v>4.1666666666666602E-2</c:v>
                </c:pt>
                <c:pt idx="37874">
                  <c:v>5.5555555555555497E-2</c:v>
                </c:pt>
                <c:pt idx="37875">
                  <c:v>6.9444444444444406E-2</c:v>
                </c:pt>
                <c:pt idx="37876">
                  <c:v>8.3333333333333301E-2</c:v>
                </c:pt>
                <c:pt idx="37877">
                  <c:v>9.7222222222222196E-2</c:v>
                </c:pt>
                <c:pt idx="37878">
                  <c:v>0.11111111111111099</c:v>
                </c:pt>
                <c:pt idx="37879">
                  <c:v>0.125</c:v>
                </c:pt>
                <c:pt idx="37880">
                  <c:v>0.13888888888888801</c:v>
                </c:pt>
                <c:pt idx="37881">
                  <c:v>0.15277777777777701</c:v>
                </c:pt>
                <c:pt idx="37882">
                  <c:v>0.16666666666666599</c:v>
                </c:pt>
                <c:pt idx="37883">
                  <c:v>0.180555555555555</c:v>
                </c:pt>
                <c:pt idx="37884">
                  <c:v>0.194444444444444</c:v>
                </c:pt>
                <c:pt idx="37885">
                  <c:v>0.20833333333333301</c:v>
                </c:pt>
                <c:pt idx="37886">
                  <c:v>0.22222222222222199</c:v>
                </c:pt>
                <c:pt idx="37887">
                  <c:v>0.23611111111111099</c:v>
                </c:pt>
                <c:pt idx="37888">
                  <c:v>0.25</c:v>
                </c:pt>
                <c:pt idx="37889">
                  <c:v>0.26388888888888801</c:v>
                </c:pt>
                <c:pt idx="37890">
                  <c:v>0.27777777777777701</c:v>
                </c:pt>
                <c:pt idx="37891">
                  <c:v>0.29166666666666602</c:v>
                </c:pt>
                <c:pt idx="37892">
                  <c:v>0.30555555555555503</c:v>
                </c:pt>
                <c:pt idx="37893">
                  <c:v>0.31944444444444398</c:v>
                </c:pt>
                <c:pt idx="37894">
                  <c:v>0.33333333333333298</c:v>
                </c:pt>
                <c:pt idx="37895">
                  <c:v>0.34722222222222199</c:v>
                </c:pt>
                <c:pt idx="37896">
                  <c:v>0.36111111111111099</c:v>
                </c:pt>
                <c:pt idx="37897">
                  <c:v>0.375</c:v>
                </c:pt>
                <c:pt idx="37898">
                  <c:v>0.38888888888888801</c:v>
                </c:pt>
                <c:pt idx="37899">
                  <c:v>0.40277777777777701</c:v>
                </c:pt>
                <c:pt idx="37900">
                  <c:v>0.41666666666666602</c:v>
                </c:pt>
                <c:pt idx="37901">
                  <c:v>0.43055555555555503</c:v>
                </c:pt>
                <c:pt idx="37902">
                  <c:v>0.44444444444444398</c:v>
                </c:pt>
                <c:pt idx="37903">
                  <c:v>0.45833333333333298</c:v>
                </c:pt>
                <c:pt idx="37904">
                  <c:v>0.47222222222222199</c:v>
                </c:pt>
                <c:pt idx="37905">
                  <c:v>0.48611111111111099</c:v>
                </c:pt>
                <c:pt idx="37906">
                  <c:v>0.5</c:v>
                </c:pt>
                <c:pt idx="37907">
                  <c:v>0.51388888888888795</c:v>
                </c:pt>
                <c:pt idx="37908">
                  <c:v>0.52777777777777701</c:v>
                </c:pt>
                <c:pt idx="37909">
                  <c:v>0.54166666666666596</c:v>
                </c:pt>
                <c:pt idx="37910">
                  <c:v>0.55555555555555503</c:v>
                </c:pt>
                <c:pt idx="37911">
                  <c:v>0.56944444444444398</c:v>
                </c:pt>
                <c:pt idx="37912">
                  <c:v>0.58333333333333304</c:v>
                </c:pt>
                <c:pt idx="37913">
                  <c:v>0.59722222222222199</c:v>
                </c:pt>
                <c:pt idx="37914">
                  <c:v>0.61111111111111105</c:v>
                </c:pt>
                <c:pt idx="37915">
                  <c:v>0.625</c:v>
                </c:pt>
                <c:pt idx="37916">
                  <c:v>0.63888888888888795</c:v>
                </c:pt>
                <c:pt idx="37917">
                  <c:v>0.65277777777777701</c:v>
                </c:pt>
                <c:pt idx="37918">
                  <c:v>0.66666666666666596</c:v>
                </c:pt>
                <c:pt idx="37919">
                  <c:v>0.68055555555555503</c:v>
                </c:pt>
                <c:pt idx="37920">
                  <c:v>0.69444444444444398</c:v>
                </c:pt>
                <c:pt idx="37921">
                  <c:v>0.70833333333333304</c:v>
                </c:pt>
                <c:pt idx="37922">
                  <c:v>0.72222222222222199</c:v>
                </c:pt>
                <c:pt idx="37923">
                  <c:v>0.73611111111111105</c:v>
                </c:pt>
                <c:pt idx="37924">
                  <c:v>0.75</c:v>
                </c:pt>
                <c:pt idx="37925">
                  <c:v>0.76388888888888795</c:v>
                </c:pt>
                <c:pt idx="37926">
                  <c:v>0.77777777777777701</c:v>
                </c:pt>
                <c:pt idx="37927">
                  <c:v>0.79166666666666596</c:v>
                </c:pt>
                <c:pt idx="37928">
                  <c:v>0.80555555555555503</c:v>
                </c:pt>
                <c:pt idx="37929">
                  <c:v>0.81944444444444398</c:v>
                </c:pt>
                <c:pt idx="37930">
                  <c:v>0.83333333333333304</c:v>
                </c:pt>
                <c:pt idx="37931">
                  <c:v>0.84722222222222199</c:v>
                </c:pt>
                <c:pt idx="37932">
                  <c:v>0.86111111111111105</c:v>
                </c:pt>
                <c:pt idx="37933">
                  <c:v>0.875</c:v>
                </c:pt>
                <c:pt idx="37934">
                  <c:v>0.88888888888888795</c:v>
                </c:pt>
                <c:pt idx="37935">
                  <c:v>0.90277777777777701</c:v>
                </c:pt>
                <c:pt idx="37936">
                  <c:v>0.91666666666666596</c:v>
                </c:pt>
                <c:pt idx="37937">
                  <c:v>0.93055555555555503</c:v>
                </c:pt>
                <c:pt idx="37938">
                  <c:v>0.94444444444444398</c:v>
                </c:pt>
                <c:pt idx="37939">
                  <c:v>0.95833333333333304</c:v>
                </c:pt>
                <c:pt idx="37940">
                  <c:v>0.97222222222222199</c:v>
                </c:pt>
                <c:pt idx="37941">
                  <c:v>0.98611111111111105</c:v>
                </c:pt>
                <c:pt idx="37942">
                  <c:v>0</c:v>
                </c:pt>
                <c:pt idx="37943">
                  <c:v>1.2987012987012899E-2</c:v>
                </c:pt>
                <c:pt idx="37944">
                  <c:v>2.5974025974025899E-2</c:v>
                </c:pt>
                <c:pt idx="37945">
                  <c:v>3.8961038961038898E-2</c:v>
                </c:pt>
                <c:pt idx="37946">
                  <c:v>5.1948051948051903E-2</c:v>
                </c:pt>
                <c:pt idx="37947">
                  <c:v>6.4935064935064901E-2</c:v>
                </c:pt>
                <c:pt idx="37948">
                  <c:v>7.7922077922077906E-2</c:v>
                </c:pt>
                <c:pt idx="37949">
                  <c:v>9.0909090909090898E-2</c:v>
                </c:pt>
                <c:pt idx="37950">
                  <c:v>0.103896103896103</c:v>
                </c:pt>
                <c:pt idx="37951">
                  <c:v>0.11688311688311601</c:v>
                </c:pt>
                <c:pt idx="37952">
                  <c:v>0.129870129870129</c:v>
                </c:pt>
                <c:pt idx="37953">
                  <c:v>0.14285714285714199</c:v>
                </c:pt>
                <c:pt idx="37954">
                  <c:v>0.15584415584415501</c:v>
                </c:pt>
                <c:pt idx="37955">
                  <c:v>0.168831168831168</c:v>
                </c:pt>
                <c:pt idx="37956">
                  <c:v>0.18181818181818099</c:v>
                </c:pt>
                <c:pt idx="37957">
                  <c:v>0.19480519480519401</c:v>
                </c:pt>
                <c:pt idx="37958">
                  <c:v>0.207792207792207</c:v>
                </c:pt>
                <c:pt idx="37959">
                  <c:v>0.22077922077921999</c:v>
                </c:pt>
                <c:pt idx="37960">
                  <c:v>0.23376623376623301</c:v>
                </c:pt>
                <c:pt idx="37961">
                  <c:v>0.246753246753246</c:v>
                </c:pt>
                <c:pt idx="37962">
                  <c:v>0.25974025974025899</c:v>
                </c:pt>
                <c:pt idx="37963">
                  <c:v>0.27272727272727199</c:v>
                </c:pt>
                <c:pt idx="37964">
                  <c:v>0.28571428571428498</c:v>
                </c:pt>
                <c:pt idx="37965">
                  <c:v>0.29870129870129802</c:v>
                </c:pt>
                <c:pt idx="37966">
                  <c:v>0.31168831168831101</c:v>
                </c:pt>
                <c:pt idx="37967">
                  <c:v>0.32467532467532401</c:v>
                </c:pt>
                <c:pt idx="37968">
                  <c:v>0.337662337662337</c:v>
                </c:pt>
                <c:pt idx="37969">
                  <c:v>0.35064935064934999</c:v>
                </c:pt>
                <c:pt idx="37970">
                  <c:v>0.36363636363636298</c:v>
                </c:pt>
                <c:pt idx="37971">
                  <c:v>0.37662337662337603</c:v>
                </c:pt>
                <c:pt idx="37972">
                  <c:v>0.38961038961038902</c:v>
                </c:pt>
                <c:pt idx="37973">
                  <c:v>0.40259740259740201</c:v>
                </c:pt>
                <c:pt idx="37974">
                  <c:v>0.415584415584415</c:v>
                </c:pt>
                <c:pt idx="37975">
                  <c:v>0.42857142857142799</c:v>
                </c:pt>
                <c:pt idx="37976">
                  <c:v>0.44155844155844098</c:v>
                </c:pt>
                <c:pt idx="37977">
                  <c:v>0.45454545454545398</c:v>
                </c:pt>
                <c:pt idx="37978">
                  <c:v>0.46753246753246702</c:v>
                </c:pt>
                <c:pt idx="37979">
                  <c:v>0.48051948051948001</c:v>
                </c:pt>
                <c:pt idx="37980">
                  <c:v>0.493506493506493</c:v>
                </c:pt>
                <c:pt idx="37981">
                  <c:v>0.506493506493506</c:v>
                </c:pt>
                <c:pt idx="37982">
                  <c:v>0.51948051948051899</c:v>
                </c:pt>
                <c:pt idx="37983">
                  <c:v>0.53246753246753198</c:v>
                </c:pt>
                <c:pt idx="37984">
                  <c:v>0.54545454545454497</c:v>
                </c:pt>
                <c:pt idx="37985">
                  <c:v>0.55844155844155796</c:v>
                </c:pt>
                <c:pt idx="37986">
                  <c:v>0.57142857142857095</c:v>
                </c:pt>
                <c:pt idx="37987">
                  <c:v>0.58441558441558406</c:v>
                </c:pt>
                <c:pt idx="37988">
                  <c:v>0.59740259740259705</c:v>
                </c:pt>
                <c:pt idx="37989">
                  <c:v>0.61038961038961004</c:v>
                </c:pt>
                <c:pt idx="37990">
                  <c:v>0.62337662337662303</c:v>
                </c:pt>
                <c:pt idx="37991">
                  <c:v>0.63636363636363602</c:v>
                </c:pt>
                <c:pt idx="37992">
                  <c:v>0.64935064935064901</c:v>
                </c:pt>
                <c:pt idx="37993">
                  <c:v>0.662337662337662</c:v>
                </c:pt>
                <c:pt idx="37994">
                  <c:v>0.67532467532467499</c:v>
                </c:pt>
                <c:pt idx="37995">
                  <c:v>0.68831168831168799</c:v>
                </c:pt>
                <c:pt idx="37996">
                  <c:v>0.70129870129870098</c:v>
                </c:pt>
                <c:pt idx="37997">
                  <c:v>0.71428571428571397</c:v>
                </c:pt>
                <c:pt idx="37998">
                  <c:v>0.72727272727272696</c:v>
                </c:pt>
                <c:pt idx="37999">
                  <c:v>0.74025974025973995</c:v>
                </c:pt>
                <c:pt idx="38000">
                  <c:v>0.75324675324675305</c:v>
                </c:pt>
                <c:pt idx="38001">
                  <c:v>0.76623376623376604</c:v>
                </c:pt>
                <c:pt idx="38002">
                  <c:v>0.77922077922077904</c:v>
                </c:pt>
                <c:pt idx="38003">
                  <c:v>0.79220779220779203</c:v>
                </c:pt>
                <c:pt idx="38004">
                  <c:v>0.80519480519480502</c:v>
                </c:pt>
                <c:pt idx="38005">
                  <c:v>0.81818181818181801</c:v>
                </c:pt>
                <c:pt idx="38006">
                  <c:v>0.831168831168831</c:v>
                </c:pt>
                <c:pt idx="38007">
                  <c:v>0.84415584415584399</c:v>
                </c:pt>
                <c:pt idx="38008">
                  <c:v>0.85714285714285698</c:v>
                </c:pt>
                <c:pt idx="38009">
                  <c:v>0.87012987012986998</c:v>
                </c:pt>
                <c:pt idx="38010">
                  <c:v>0.88311688311688297</c:v>
                </c:pt>
                <c:pt idx="38011">
                  <c:v>0.89610389610389596</c:v>
                </c:pt>
                <c:pt idx="38012">
                  <c:v>0.90909090909090895</c:v>
                </c:pt>
                <c:pt idx="38013">
                  <c:v>0.92207792207792205</c:v>
                </c:pt>
                <c:pt idx="38014">
                  <c:v>0.93506493506493504</c:v>
                </c:pt>
                <c:pt idx="38015">
                  <c:v>0.94805194805194803</c:v>
                </c:pt>
                <c:pt idx="38016">
                  <c:v>0.96103896103896103</c:v>
                </c:pt>
                <c:pt idx="38017">
                  <c:v>0.97402597402597402</c:v>
                </c:pt>
                <c:pt idx="38018">
                  <c:v>0.98701298701298701</c:v>
                </c:pt>
                <c:pt idx="38019">
                  <c:v>0</c:v>
                </c:pt>
                <c:pt idx="38020">
                  <c:v>1.1764705882352899E-2</c:v>
                </c:pt>
                <c:pt idx="38021">
                  <c:v>2.3529411764705799E-2</c:v>
                </c:pt>
                <c:pt idx="38022">
                  <c:v>3.5294117647058802E-2</c:v>
                </c:pt>
                <c:pt idx="38023">
                  <c:v>4.7058823529411702E-2</c:v>
                </c:pt>
                <c:pt idx="38024">
                  <c:v>5.8823529411764698E-2</c:v>
                </c:pt>
                <c:pt idx="38025">
                  <c:v>7.0588235294117604E-2</c:v>
                </c:pt>
                <c:pt idx="38026">
                  <c:v>8.2352941176470504E-2</c:v>
                </c:pt>
                <c:pt idx="38027">
                  <c:v>9.41176470588235E-2</c:v>
                </c:pt>
                <c:pt idx="38028">
                  <c:v>0.105882352941176</c:v>
                </c:pt>
                <c:pt idx="38029">
                  <c:v>0.11764705882352899</c:v>
                </c:pt>
                <c:pt idx="38030">
                  <c:v>0.129411764705882</c:v>
                </c:pt>
                <c:pt idx="38031">
                  <c:v>0.14117647058823499</c:v>
                </c:pt>
                <c:pt idx="38032">
                  <c:v>0.152941176470588</c:v>
                </c:pt>
                <c:pt idx="38033">
                  <c:v>0.16470588235294101</c:v>
                </c:pt>
                <c:pt idx="38034">
                  <c:v>0.17647058823529399</c:v>
                </c:pt>
                <c:pt idx="38035">
                  <c:v>0.188235294117647</c:v>
                </c:pt>
                <c:pt idx="38036">
                  <c:v>0.2</c:v>
                </c:pt>
                <c:pt idx="38037">
                  <c:v>0.21176470588235199</c:v>
                </c:pt>
                <c:pt idx="38038">
                  <c:v>0.223529411764705</c:v>
                </c:pt>
                <c:pt idx="38039">
                  <c:v>0.23529411764705799</c:v>
                </c:pt>
                <c:pt idx="38040">
                  <c:v>0.247058823529411</c:v>
                </c:pt>
                <c:pt idx="38041">
                  <c:v>0.25882352941176401</c:v>
                </c:pt>
                <c:pt idx="38042">
                  <c:v>0.27058823529411702</c:v>
                </c:pt>
                <c:pt idx="38043">
                  <c:v>0.28235294117646997</c:v>
                </c:pt>
                <c:pt idx="38044">
                  <c:v>0.29411764705882298</c:v>
                </c:pt>
                <c:pt idx="38045">
                  <c:v>0.30588235294117599</c:v>
                </c:pt>
                <c:pt idx="38046">
                  <c:v>0.317647058823529</c:v>
                </c:pt>
                <c:pt idx="38047">
                  <c:v>0.32941176470588202</c:v>
                </c:pt>
                <c:pt idx="38048">
                  <c:v>0.34117647058823503</c:v>
                </c:pt>
                <c:pt idx="38049">
                  <c:v>0.35294117647058798</c:v>
                </c:pt>
                <c:pt idx="38050">
                  <c:v>0.36470588235294099</c:v>
                </c:pt>
                <c:pt idx="38051">
                  <c:v>0.376470588235294</c:v>
                </c:pt>
                <c:pt idx="38052">
                  <c:v>0.38823529411764701</c:v>
                </c:pt>
                <c:pt idx="38053">
                  <c:v>0.4</c:v>
                </c:pt>
                <c:pt idx="38054">
                  <c:v>0.41176470588235198</c:v>
                </c:pt>
                <c:pt idx="38055">
                  <c:v>0.42352941176470499</c:v>
                </c:pt>
                <c:pt idx="38056">
                  <c:v>0.435294117647058</c:v>
                </c:pt>
                <c:pt idx="38057">
                  <c:v>0.44705882352941101</c:v>
                </c:pt>
                <c:pt idx="38058">
                  <c:v>0.45882352941176402</c:v>
                </c:pt>
                <c:pt idx="38059">
                  <c:v>0.47058823529411697</c:v>
                </c:pt>
                <c:pt idx="38060">
                  <c:v>0.48235294117646998</c:v>
                </c:pt>
                <c:pt idx="38061">
                  <c:v>0.494117647058823</c:v>
                </c:pt>
                <c:pt idx="38062">
                  <c:v>0.50588235294117601</c:v>
                </c:pt>
                <c:pt idx="38063">
                  <c:v>0.51764705882352902</c:v>
                </c:pt>
                <c:pt idx="38064">
                  <c:v>0.52941176470588203</c:v>
                </c:pt>
                <c:pt idx="38065">
                  <c:v>0.54117647058823504</c:v>
                </c:pt>
                <c:pt idx="38066">
                  <c:v>0.55294117647058805</c:v>
                </c:pt>
                <c:pt idx="38067">
                  <c:v>0.56470588235294095</c:v>
                </c:pt>
                <c:pt idx="38068">
                  <c:v>0.57647058823529396</c:v>
                </c:pt>
                <c:pt idx="38069">
                  <c:v>0.58823529411764697</c:v>
                </c:pt>
                <c:pt idx="38070">
                  <c:v>0.6</c:v>
                </c:pt>
                <c:pt idx="38071">
                  <c:v>0.61176470588235299</c:v>
                </c:pt>
                <c:pt idx="38072">
                  <c:v>0.623529411764705</c:v>
                </c:pt>
                <c:pt idx="38073">
                  <c:v>0.63529411764705801</c:v>
                </c:pt>
                <c:pt idx="38074">
                  <c:v>0.64705882352941102</c:v>
                </c:pt>
                <c:pt idx="38075">
                  <c:v>0.65882352941176403</c:v>
                </c:pt>
                <c:pt idx="38076">
                  <c:v>0.67058823529411704</c:v>
                </c:pt>
                <c:pt idx="38077">
                  <c:v>0.68235294117647005</c:v>
                </c:pt>
                <c:pt idx="38078">
                  <c:v>0.69411764705882295</c:v>
                </c:pt>
                <c:pt idx="38079">
                  <c:v>0.70588235294117596</c:v>
                </c:pt>
                <c:pt idx="38080">
                  <c:v>0.71764705882352897</c:v>
                </c:pt>
                <c:pt idx="38081">
                  <c:v>0.72941176470588198</c:v>
                </c:pt>
                <c:pt idx="38082">
                  <c:v>0.74117647058823499</c:v>
                </c:pt>
                <c:pt idx="38083">
                  <c:v>0.752941176470588</c:v>
                </c:pt>
                <c:pt idx="38084">
                  <c:v>0.76470588235294101</c:v>
                </c:pt>
                <c:pt idx="38085">
                  <c:v>0.77647058823529402</c:v>
                </c:pt>
                <c:pt idx="38086">
                  <c:v>0.78823529411764703</c:v>
                </c:pt>
                <c:pt idx="38087">
                  <c:v>0.8</c:v>
                </c:pt>
                <c:pt idx="38088">
                  <c:v>0.81176470588235194</c:v>
                </c:pt>
                <c:pt idx="38089">
                  <c:v>0.82352941176470495</c:v>
                </c:pt>
                <c:pt idx="38090">
                  <c:v>0.83529411764705797</c:v>
                </c:pt>
                <c:pt idx="38091">
                  <c:v>0.84705882352941098</c:v>
                </c:pt>
                <c:pt idx="38092">
                  <c:v>0.85882352941176399</c:v>
                </c:pt>
                <c:pt idx="38093">
                  <c:v>0.870588235294117</c:v>
                </c:pt>
                <c:pt idx="38094">
                  <c:v>0.88235294117647001</c:v>
                </c:pt>
                <c:pt idx="38095">
                  <c:v>0.89411764705882302</c:v>
                </c:pt>
                <c:pt idx="38096">
                  <c:v>0.90588235294117603</c:v>
                </c:pt>
                <c:pt idx="38097">
                  <c:v>0.91764705882352904</c:v>
                </c:pt>
                <c:pt idx="38098">
                  <c:v>0.92941176470588205</c:v>
                </c:pt>
                <c:pt idx="38099">
                  <c:v>0.94117647058823495</c:v>
                </c:pt>
                <c:pt idx="38100">
                  <c:v>0.95294117647058796</c:v>
                </c:pt>
                <c:pt idx="38101">
                  <c:v>0.96470588235294097</c:v>
                </c:pt>
                <c:pt idx="38102">
                  <c:v>0.97647058823529398</c:v>
                </c:pt>
                <c:pt idx="38103">
                  <c:v>0.98823529411764699</c:v>
                </c:pt>
                <c:pt idx="38104">
                  <c:v>0</c:v>
                </c:pt>
                <c:pt idx="38105">
                  <c:v>1.03092783505154E-2</c:v>
                </c:pt>
                <c:pt idx="38106">
                  <c:v>2.06185567010309E-2</c:v>
                </c:pt>
                <c:pt idx="38107">
                  <c:v>3.0927835051546299E-2</c:v>
                </c:pt>
                <c:pt idx="38108">
                  <c:v>4.1237113402061799E-2</c:v>
                </c:pt>
                <c:pt idx="38109">
                  <c:v>5.1546391752577303E-2</c:v>
                </c:pt>
                <c:pt idx="38110">
                  <c:v>6.1855670103092703E-2</c:v>
                </c:pt>
                <c:pt idx="38111">
                  <c:v>7.2164948453608199E-2</c:v>
                </c:pt>
                <c:pt idx="38112">
                  <c:v>8.2474226804123696E-2</c:v>
                </c:pt>
                <c:pt idx="38113">
                  <c:v>9.2783505154639095E-2</c:v>
                </c:pt>
                <c:pt idx="38114">
                  <c:v>0.103092783505154</c:v>
                </c:pt>
                <c:pt idx="38115">
                  <c:v>0.11340206185567001</c:v>
                </c:pt>
                <c:pt idx="38116">
                  <c:v>0.123711340206185</c:v>
                </c:pt>
                <c:pt idx="38117">
                  <c:v>0.134020618556701</c:v>
                </c:pt>
                <c:pt idx="38118">
                  <c:v>0.14432989690721601</c:v>
                </c:pt>
                <c:pt idx="38119">
                  <c:v>0.15463917525773099</c:v>
                </c:pt>
                <c:pt idx="38120">
                  <c:v>0.164948453608247</c:v>
                </c:pt>
                <c:pt idx="38121">
                  <c:v>0.17525773195876199</c:v>
                </c:pt>
                <c:pt idx="38122">
                  <c:v>0.185567010309278</c:v>
                </c:pt>
                <c:pt idx="38123">
                  <c:v>0.19587628865979301</c:v>
                </c:pt>
                <c:pt idx="38124">
                  <c:v>0.20618556701030899</c:v>
                </c:pt>
                <c:pt idx="38125">
                  <c:v>0.216494845360824</c:v>
                </c:pt>
                <c:pt idx="38126">
                  <c:v>0.22680412371134001</c:v>
                </c:pt>
                <c:pt idx="38127">
                  <c:v>0.23711340206185499</c:v>
                </c:pt>
                <c:pt idx="38128">
                  <c:v>0.247422680412371</c:v>
                </c:pt>
                <c:pt idx="38129">
                  <c:v>0.25773195876288602</c:v>
                </c:pt>
                <c:pt idx="38130">
                  <c:v>0.268041237113402</c:v>
                </c:pt>
                <c:pt idx="38131">
                  <c:v>0.27835051546391698</c:v>
                </c:pt>
                <c:pt idx="38132">
                  <c:v>0.28865979381443202</c:v>
                </c:pt>
                <c:pt idx="38133">
                  <c:v>0.298969072164948</c:v>
                </c:pt>
                <c:pt idx="38134">
                  <c:v>0.30927835051546299</c:v>
                </c:pt>
                <c:pt idx="38135">
                  <c:v>0.31958762886597902</c:v>
                </c:pt>
                <c:pt idx="38136">
                  <c:v>0.32989690721649401</c:v>
                </c:pt>
                <c:pt idx="38137">
                  <c:v>0.34020618556700999</c:v>
                </c:pt>
                <c:pt idx="38138">
                  <c:v>0.35051546391752503</c:v>
                </c:pt>
                <c:pt idx="38139">
                  <c:v>0.36082474226804101</c:v>
                </c:pt>
                <c:pt idx="38140">
                  <c:v>0.37113402061855599</c:v>
                </c:pt>
                <c:pt idx="38141">
                  <c:v>0.38144329896907198</c:v>
                </c:pt>
                <c:pt idx="38142">
                  <c:v>0.39175257731958701</c:v>
                </c:pt>
                <c:pt idx="38143">
                  <c:v>0.402061855670103</c:v>
                </c:pt>
                <c:pt idx="38144">
                  <c:v>0.41237113402061798</c:v>
                </c:pt>
                <c:pt idx="38145">
                  <c:v>0.42268041237113402</c:v>
                </c:pt>
                <c:pt idx="38146">
                  <c:v>0.432989690721649</c:v>
                </c:pt>
                <c:pt idx="38147">
                  <c:v>0.44329896907216398</c:v>
                </c:pt>
                <c:pt idx="38148">
                  <c:v>0.45360824742268002</c:v>
                </c:pt>
                <c:pt idx="38149">
                  <c:v>0.46391752577319501</c:v>
                </c:pt>
                <c:pt idx="38150">
                  <c:v>0.47422680412371099</c:v>
                </c:pt>
                <c:pt idx="38151">
                  <c:v>0.48453608247422603</c:v>
                </c:pt>
                <c:pt idx="38152">
                  <c:v>0.49484536082474201</c:v>
                </c:pt>
                <c:pt idx="38153">
                  <c:v>0.50515463917525705</c:v>
                </c:pt>
                <c:pt idx="38154">
                  <c:v>0.51546391752577303</c:v>
                </c:pt>
                <c:pt idx="38155">
                  <c:v>0.52577319587628801</c:v>
                </c:pt>
                <c:pt idx="38156">
                  <c:v>0.536082474226804</c:v>
                </c:pt>
                <c:pt idx="38157">
                  <c:v>0.54639175257731898</c:v>
                </c:pt>
                <c:pt idx="38158">
                  <c:v>0.55670103092783496</c:v>
                </c:pt>
                <c:pt idx="38159">
                  <c:v>0.56701030927835006</c:v>
                </c:pt>
                <c:pt idx="38160">
                  <c:v>0.57731958762886504</c:v>
                </c:pt>
                <c:pt idx="38161">
                  <c:v>0.58762886597938102</c:v>
                </c:pt>
                <c:pt idx="38162">
                  <c:v>0.597938144329896</c:v>
                </c:pt>
                <c:pt idx="38163">
                  <c:v>0.60824742268041199</c:v>
                </c:pt>
                <c:pt idx="38164">
                  <c:v>0.61855670103092697</c:v>
                </c:pt>
                <c:pt idx="38165">
                  <c:v>0.62886597938144295</c:v>
                </c:pt>
                <c:pt idx="38166">
                  <c:v>0.63917525773195805</c:v>
                </c:pt>
                <c:pt idx="38167">
                  <c:v>0.64948453608247403</c:v>
                </c:pt>
                <c:pt idx="38168">
                  <c:v>0.65979381443298901</c:v>
                </c:pt>
                <c:pt idx="38169">
                  <c:v>0.67010309278350499</c:v>
                </c:pt>
                <c:pt idx="38170">
                  <c:v>0.68041237113401998</c:v>
                </c:pt>
                <c:pt idx="38171">
                  <c:v>0.69072164948453596</c:v>
                </c:pt>
                <c:pt idx="38172">
                  <c:v>0.70103092783505105</c:v>
                </c:pt>
                <c:pt idx="38173">
                  <c:v>0.71134020618556704</c:v>
                </c:pt>
                <c:pt idx="38174">
                  <c:v>0.72164948453608202</c:v>
                </c:pt>
                <c:pt idx="38175">
                  <c:v>0.731958762886597</c:v>
                </c:pt>
                <c:pt idx="38176">
                  <c:v>0.74226804123711299</c:v>
                </c:pt>
                <c:pt idx="38177">
                  <c:v>0.75257731958762797</c:v>
                </c:pt>
                <c:pt idx="38178">
                  <c:v>0.76288659793814395</c:v>
                </c:pt>
                <c:pt idx="38179">
                  <c:v>0.77319587628865905</c:v>
                </c:pt>
                <c:pt idx="38180">
                  <c:v>0.78350515463917503</c:v>
                </c:pt>
                <c:pt idx="38181">
                  <c:v>0.79381443298969001</c:v>
                </c:pt>
                <c:pt idx="38182">
                  <c:v>0.80412371134020599</c:v>
                </c:pt>
                <c:pt idx="38183">
                  <c:v>0.81443298969072098</c:v>
                </c:pt>
                <c:pt idx="38184">
                  <c:v>0.82474226804123696</c:v>
                </c:pt>
                <c:pt idx="38185">
                  <c:v>0.83505154639175205</c:v>
                </c:pt>
                <c:pt idx="38186">
                  <c:v>0.84536082474226804</c:v>
                </c:pt>
                <c:pt idx="38187">
                  <c:v>0.85567010309278302</c:v>
                </c:pt>
                <c:pt idx="38188">
                  <c:v>0.865979381443299</c:v>
                </c:pt>
                <c:pt idx="38189">
                  <c:v>0.87628865979381398</c:v>
                </c:pt>
                <c:pt idx="38190">
                  <c:v>0.88659793814432897</c:v>
                </c:pt>
                <c:pt idx="38191">
                  <c:v>0.89690721649484495</c:v>
                </c:pt>
                <c:pt idx="38192">
                  <c:v>0.90721649484536004</c:v>
                </c:pt>
                <c:pt idx="38193">
                  <c:v>0.91752577319587603</c:v>
                </c:pt>
                <c:pt idx="38194">
                  <c:v>0.92783505154639101</c:v>
                </c:pt>
                <c:pt idx="38195">
                  <c:v>0.93814432989690699</c:v>
                </c:pt>
                <c:pt idx="38196">
                  <c:v>0.94845360824742198</c:v>
                </c:pt>
                <c:pt idx="38197">
                  <c:v>0.95876288659793796</c:v>
                </c:pt>
                <c:pt idx="38198">
                  <c:v>0.96907216494845305</c:v>
                </c:pt>
                <c:pt idx="38199">
                  <c:v>0.97938144329896903</c:v>
                </c:pt>
                <c:pt idx="38200">
                  <c:v>0.98969072164948402</c:v>
                </c:pt>
                <c:pt idx="38201">
                  <c:v>0</c:v>
                </c:pt>
                <c:pt idx="38202">
                  <c:v>2.7027027027027001E-2</c:v>
                </c:pt>
                <c:pt idx="38203">
                  <c:v>5.4054054054054002E-2</c:v>
                </c:pt>
                <c:pt idx="38204">
                  <c:v>8.1081081081081002E-2</c:v>
                </c:pt>
                <c:pt idx="38205">
                  <c:v>0.108108108108108</c:v>
                </c:pt>
                <c:pt idx="38206">
                  <c:v>0.135135135135135</c:v>
                </c:pt>
                <c:pt idx="38207">
                  <c:v>0.162162162162162</c:v>
                </c:pt>
                <c:pt idx="38208">
                  <c:v>0.18918918918918901</c:v>
                </c:pt>
                <c:pt idx="38209">
                  <c:v>0.21621621621621601</c:v>
                </c:pt>
                <c:pt idx="38210">
                  <c:v>0.24324324324324301</c:v>
                </c:pt>
                <c:pt idx="38211">
                  <c:v>0.27027027027027001</c:v>
                </c:pt>
                <c:pt idx="38212">
                  <c:v>0.29729729729729698</c:v>
                </c:pt>
                <c:pt idx="38213">
                  <c:v>0.32432432432432401</c:v>
                </c:pt>
                <c:pt idx="38214">
                  <c:v>0.35135135135135098</c:v>
                </c:pt>
                <c:pt idx="38215">
                  <c:v>0.37837837837837801</c:v>
                </c:pt>
                <c:pt idx="38216">
                  <c:v>0.40540540540540498</c:v>
                </c:pt>
                <c:pt idx="38217">
                  <c:v>0.43243243243243201</c:v>
                </c:pt>
                <c:pt idx="38218">
                  <c:v>0.45945945945945899</c:v>
                </c:pt>
                <c:pt idx="38219">
                  <c:v>0.48648648648648601</c:v>
                </c:pt>
                <c:pt idx="38220">
                  <c:v>0.51351351351351304</c:v>
                </c:pt>
                <c:pt idx="38221">
                  <c:v>0.54054054054054002</c:v>
                </c:pt>
                <c:pt idx="38222">
                  <c:v>0.56756756756756699</c:v>
                </c:pt>
                <c:pt idx="38223">
                  <c:v>0.59459459459459396</c:v>
                </c:pt>
                <c:pt idx="38224">
                  <c:v>0.62162162162162105</c:v>
                </c:pt>
                <c:pt idx="38225">
                  <c:v>0.64864864864864802</c:v>
                </c:pt>
                <c:pt idx="38226">
                  <c:v>0.67567567567567499</c:v>
                </c:pt>
                <c:pt idx="38227">
                  <c:v>0.70270270270270196</c:v>
                </c:pt>
                <c:pt idx="38228">
                  <c:v>0.72972972972972905</c:v>
                </c:pt>
                <c:pt idx="38229">
                  <c:v>0.75675675675675602</c:v>
                </c:pt>
                <c:pt idx="38230">
                  <c:v>0.78378378378378299</c:v>
                </c:pt>
                <c:pt idx="38231">
                  <c:v>0.81081081081080997</c:v>
                </c:pt>
                <c:pt idx="38232">
                  <c:v>0.83783783783783705</c:v>
                </c:pt>
                <c:pt idx="38233">
                  <c:v>0.86486486486486402</c:v>
                </c:pt>
                <c:pt idx="38234">
                  <c:v>0.891891891891891</c:v>
                </c:pt>
                <c:pt idx="38235">
                  <c:v>0.91891891891891897</c:v>
                </c:pt>
                <c:pt idx="38236">
                  <c:v>0.94594594594594505</c:v>
                </c:pt>
                <c:pt idx="38237">
                  <c:v>0.97297297297297303</c:v>
                </c:pt>
                <c:pt idx="38238">
                  <c:v>0</c:v>
                </c:pt>
                <c:pt idx="38239">
                  <c:v>1.85185185185185E-2</c:v>
                </c:pt>
                <c:pt idx="38240">
                  <c:v>3.7037037037037E-2</c:v>
                </c:pt>
                <c:pt idx="38241">
                  <c:v>5.5555555555555497E-2</c:v>
                </c:pt>
                <c:pt idx="38242">
                  <c:v>7.4074074074074001E-2</c:v>
                </c:pt>
                <c:pt idx="38243">
                  <c:v>9.2592592592592504E-2</c:v>
                </c:pt>
                <c:pt idx="38244">
                  <c:v>0.11111111111111099</c:v>
                </c:pt>
                <c:pt idx="38245">
                  <c:v>0.12962962962962901</c:v>
                </c:pt>
                <c:pt idx="38246">
                  <c:v>0.148148148148148</c:v>
                </c:pt>
                <c:pt idx="38247">
                  <c:v>0.16666666666666599</c:v>
                </c:pt>
                <c:pt idx="38248">
                  <c:v>0.18518518518518501</c:v>
                </c:pt>
                <c:pt idx="38249">
                  <c:v>0.203703703703703</c:v>
                </c:pt>
                <c:pt idx="38250">
                  <c:v>0.22222222222222199</c:v>
                </c:pt>
                <c:pt idx="38251">
                  <c:v>0.24074074074074001</c:v>
                </c:pt>
                <c:pt idx="38252">
                  <c:v>0.25925925925925902</c:v>
                </c:pt>
                <c:pt idx="38253">
                  <c:v>0.27777777777777701</c:v>
                </c:pt>
                <c:pt idx="38254">
                  <c:v>0.296296296296296</c:v>
                </c:pt>
                <c:pt idx="38255">
                  <c:v>0.31481481481481399</c:v>
                </c:pt>
                <c:pt idx="38256">
                  <c:v>0.33333333333333298</c:v>
                </c:pt>
                <c:pt idx="38257">
                  <c:v>0.35185185185185103</c:v>
                </c:pt>
                <c:pt idx="38258">
                  <c:v>0.37037037037037002</c:v>
                </c:pt>
                <c:pt idx="38259">
                  <c:v>0.38888888888888801</c:v>
                </c:pt>
                <c:pt idx="38260">
                  <c:v>0.407407407407407</c:v>
                </c:pt>
                <c:pt idx="38261">
                  <c:v>0.42592592592592499</c:v>
                </c:pt>
                <c:pt idx="38262">
                  <c:v>0.44444444444444398</c:v>
                </c:pt>
                <c:pt idx="38263">
                  <c:v>0.46296296296296202</c:v>
                </c:pt>
                <c:pt idx="38264">
                  <c:v>0.48148148148148101</c:v>
                </c:pt>
                <c:pt idx="38265">
                  <c:v>0.5</c:v>
                </c:pt>
                <c:pt idx="38266">
                  <c:v>0.51851851851851805</c:v>
                </c:pt>
                <c:pt idx="38267">
                  <c:v>0.53703703703703698</c:v>
                </c:pt>
                <c:pt idx="38268">
                  <c:v>0.55555555555555503</c:v>
                </c:pt>
                <c:pt idx="38269">
                  <c:v>0.57407407407407396</c:v>
                </c:pt>
                <c:pt idx="38270">
                  <c:v>0.592592592592592</c:v>
                </c:pt>
                <c:pt idx="38271">
                  <c:v>0.61111111111111105</c:v>
                </c:pt>
                <c:pt idx="38272">
                  <c:v>0.62962962962962898</c:v>
                </c:pt>
                <c:pt idx="38273">
                  <c:v>0.64814814814814803</c:v>
                </c:pt>
                <c:pt idx="38274">
                  <c:v>0.66666666666666596</c:v>
                </c:pt>
                <c:pt idx="38275">
                  <c:v>0.68518518518518501</c:v>
                </c:pt>
                <c:pt idx="38276">
                  <c:v>0.70370370370370305</c:v>
                </c:pt>
                <c:pt idx="38277">
                  <c:v>0.72222222222222199</c:v>
                </c:pt>
                <c:pt idx="38278">
                  <c:v>0.74074074074074003</c:v>
                </c:pt>
                <c:pt idx="38279">
                  <c:v>0.75925925925925897</c:v>
                </c:pt>
                <c:pt idx="38280">
                  <c:v>0.77777777777777701</c:v>
                </c:pt>
                <c:pt idx="38281">
                  <c:v>0.79629629629629595</c:v>
                </c:pt>
                <c:pt idx="38282">
                  <c:v>0.81481481481481399</c:v>
                </c:pt>
                <c:pt idx="38283">
                  <c:v>0.83333333333333304</c:v>
                </c:pt>
                <c:pt idx="38284">
                  <c:v>0.85185185185185097</c:v>
                </c:pt>
                <c:pt idx="38285">
                  <c:v>0.87037037037037002</c:v>
                </c:pt>
                <c:pt idx="38286">
                  <c:v>0.88888888888888795</c:v>
                </c:pt>
                <c:pt idx="38287">
                  <c:v>0.907407407407407</c:v>
                </c:pt>
                <c:pt idx="38288">
                  <c:v>0.92592592592592504</c:v>
                </c:pt>
                <c:pt idx="38289">
                  <c:v>0.94444444444444398</c:v>
                </c:pt>
                <c:pt idx="38290">
                  <c:v>0.96296296296296202</c:v>
                </c:pt>
                <c:pt idx="38291">
                  <c:v>0.98148148148148096</c:v>
                </c:pt>
                <c:pt idx="38292">
                  <c:v>0</c:v>
                </c:pt>
                <c:pt idx="38293">
                  <c:v>1.1627906976744099E-2</c:v>
                </c:pt>
                <c:pt idx="38294">
                  <c:v>2.3255813953488299E-2</c:v>
                </c:pt>
                <c:pt idx="38295">
                  <c:v>3.4883720930232502E-2</c:v>
                </c:pt>
                <c:pt idx="38296">
                  <c:v>4.6511627906976702E-2</c:v>
                </c:pt>
                <c:pt idx="38297">
                  <c:v>5.8139534883720902E-2</c:v>
                </c:pt>
                <c:pt idx="38298">
                  <c:v>6.9767441860465101E-2</c:v>
                </c:pt>
                <c:pt idx="38299">
                  <c:v>8.1395348837209294E-2</c:v>
                </c:pt>
                <c:pt idx="38300">
                  <c:v>9.3023255813953404E-2</c:v>
                </c:pt>
                <c:pt idx="38301">
                  <c:v>0.104651162790697</c:v>
                </c:pt>
                <c:pt idx="38302">
                  <c:v>0.116279069767441</c:v>
                </c:pt>
                <c:pt idx="38303">
                  <c:v>0.127906976744186</c:v>
                </c:pt>
                <c:pt idx="38304">
                  <c:v>0.13953488372093001</c:v>
                </c:pt>
                <c:pt idx="38305">
                  <c:v>0.15116279069767399</c:v>
                </c:pt>
                <c:pt idx="38306">
                  <c:v>0.16279069767441801</c:v>
                </c:pt>
                <c:pt idx="38307">
                  <c:v>0.17441860465116199</c:v>
                </c:pt>
                <c:pt idx="38308">
                  <c:v>0.186046511627906</c:v>
                </c:pt>
                <c:pt idx="38309">
                  <c:v>0.19767441860465099</c:v>
                </c:pt>
                <c:pt idx="38310">
                  <c:v>0.209302325581395</c:v>
                </c:pt>
                <c:pt idx="38311">
                  <c:v>0.22093023255813901</c:v>
                </c:pt>
                <c:pt idx="38312">
                  <c:v>0.232558139534883</c:v>
                </c:pt>
                <c:pt idx="38313">
                  <c:v>0.24418604651162701</c:v>
                </c:pt>
                <c:pt idx="38314">
                  <c:v>0.25581395348837199</c:v>
                </c:pt>
                <c:pt idx="38315">
                  <c:v>0.26744186046511598</c:v>
                </c:pt>
                <c:pt idx="38316">
                  <c:v>0.27906976744186002</c:v>
                </c:pt>
                <c:pt idx="38317">
                  <c:v>0.290697674418604</c:v>
                </c:pt>
                <c:pt idx="38318">
                  <c:v>0.30232558139534799</c:v>
                </c:pt>
                <c:pt idx="38319">
                  <c:v>0.31395348837209303</c:v>
                </c:pt>
                <c:pt idx="38320">
                  <c:v>0.32558139534883701</c:v>
                </c:pt>
                <c:pt idx="38321">
                  <c:v>0.337209302325581</c:v>
                </c:pt>
                <c:pt idx="38322">
                  <c:v>0.34883720930232498</c:v>
                </c:pt>
                <c:pt idx="38323">
                  <c:v>0.36046511627906902</c:v>
                </c:pt>
                <c:pt idx="38324">
                  <c:v>0.372093023255813</c:v>
                </c:pt>
                <c:pt idx="38325">
                  <c:v>0.38372093023255799</c:v>
                </c:pt>
                <c:pt idx="38326">
                  <c:v>0.39534883720930197</c:v>
                </c:pt>
                <c:pt idx="38327">
                  <c:v>0.40697674418604601</c:v>
                </c:pt>
                <c:pt idx="38328">
                  <c:v>0.41860465116279</c:v>
                </c:pt>
                <c:pt idx="38329">
                  <c:v>0.43023255813953398</c:v>
                </c:pt>
                <c:pt idx="38330">
                  <c:v>0.44186046511627902</c:v>
                </c:pt>
                <c:pt idx="38331">
                  <c:v>0.45348837209302301</c:v>
                </c:pt>
                <c:pt idx="38332">
                  <c:v>0.46511627906976699</c:v>
                </c:pt>
                <c:pt idx="38333">
                  <c:v>0.47674418604651098</c:v>
                </c:pt>
                <c:pt idx="38334">
                  <c:v>0.48837209302325502</c:v>
                </c:pt>
                <c:pt idx="38335">
                  <c:v>0.5</c:v>
                </c:pt>
                <c:pt idx="38336">
                  <c:v>0.51162790697674398</c:v>
                </c:pt>
                <c:pt idx="38337">
                  <c:v>0.52325581395348797</c:v>
                </c:pt>
                <c:pt idx="38338">
                  <c:v>0.53488372093023195</c:v>
                </c:pt>
                <c:pt idx="38339">
                  <c:v>0.54651162790697605</c:v>
                </c:pt>
                <c:pt idx="38340">
                  <c:v>0.55813953488372003</c:v>
                </c:pt>
                <c:pt idx="38341">
                  <c:v>0.56976744186046502</c:v>
                </c:pt>
                <c:pt idx="38342">
                  <c:v>0.581395348837209</c:v>
                </c:pt>
                <c:pt idx="38343">
                  <c:v>0.59302325581395299</c:v>
                </c:pt>
                <c:pt idx="38344">
                  <c:v>0.60465116279069697</c:v>
                </c:pt>
                <c:pt idx="38345">
                  <c:v>0.61627906976744096</c:v>
                </c:pt>
                <c:pt idx="38346">
                  <c:v>0.62790697674418605</c:v>
                </c:pt>
                <c:pt idx="38347">
                  <c:v>0.63953488372093004</c:v>
                </c:pt>
                <c:pt idx="38348">
                  <c:v>0.65116279069767402</c:v>
                </c:pt>
                <c:pt idx="38349">
                  <c:v>0.66279069767441801</c:v>
                </c:pt>
                <c:pt idx="38350">
                  <c:v>0.67441860465116199</c:v>
                </c:pt>
                <c:pt idx="38351">
                  <c:v>0.68604651162790697</c:v>
                </c:pt>
                <c:pt idx="38352">
                  <c:v>0.69767441860465096</c:v>
                </c:pt>
                <c:pt idx="38353">
                  <c:v>0.70930232558139505</c:v>
                </c:pt>
                <c:pt idx="38354">
                  <c:v>0.72093023255813904</c:v>
                </c:pt>
                <c:pt idx="38355">
                  <c:v>0.73255813953488302</c:v>
                </c:pt>
                <c:pt idx="38356">
                  <c:v>0.74418604651162701</c:v>
                </c:pt>
                <c:pt idx="38357">
                  <c:v>0.75581395348837199</c:v>
                </c:pt>
                <c:pt idx="38358">
                  <c:v>0.76744186046511598</c:v>
                </c:pt>
                <c:pt idx="38359">
                  <c:v>0.77906976744185996</c:v>
                </c:pt>
                <c:pt idx="38360">
                  <c:v>0.79069767441860395</c:v>
                </c:pt>
                <c:pt idx="38361">
                  <c:v>0.80232558139534804</c:v>
                </c:pt>
                <c:pt idx="38362">
                  <c:v>0.81395348837209303</c:v>
                </c:pt>
                <c:pt idx="38363">
                  <c:v>0.82558139534883701</c:v>
                </c:pt>
                <c:pt idx="38364">
                  <c:v>0.837209302325581</c:v>
                </c:pt>
                <c:pt idx="38365">
                  <c:v>0.84883720930232498</c:v>
                </c:pt>
                <c:pt idx="38366">
                  <c:v>0.86046511627906896</c:v>
                </c:pt>
                <c:pt idx="38367">
                  <c:v>0.87209302325581395</c:v>
                </c:pt>
                <c:pt idx="38368">
                  <c:v>0.88372093023255804</c:v>
                </c:pt>
                <c:pt idx="38369">
                  <c:v>0.89534883720930203</c:v>
                </c:pt>
                <c:pt idx="38370">
                  <c:v>0.90697674418604601</c:v>
                </c:pt>
                <c:pt idx="38371">
                  <c:v>0.91860465116279</c:v>
                </c:pt>
                <c:pt idx="38372">
                  <c:v>0.93023255813953398</c:v>
                </c:pt>
                <c:pt idx="38373">
                  <c:v>0.94186046511627897</c:v>
                </c:pt>
                <c:pt idx="38374">
                  <c:v>0.95348837209302295</c:v>
                </c:pt>
                <c:pt idx="38375">
                  <c:v>0.96511627906976705</c:v>
                </c:pt>
                <c:pt idx="38376">
                  <c:v>0.97674418604651103</c:v>
                </c:pt>
                <c:pt idx="38377">
                  <c:v>0.98837209302325502</c:v>
                </c:pt>
                <c:pt idx="38378">
                  <c:v>0</c:v>
                </c:pt>
                <c:pt idx="38379">
                  <c:v>2.1276595744680799E-2</c:v>
                </c:pt>
                <c:pt idx="38380">
                  <c:v>4.2553191489361701E-2</c:v>
                </c:pt>
                <c:pt idx="38381">
                  <c:v>6.3829787234042507E-2</c:v>
                </c:pt>
                <c:pt idx="38382">
                  <c:v>8.5106382978723402E-2</c:v>
                </c:pt>
                <c:pt idx="38383">
                  <c:v>0.10638297872340401</c:v>
                </c:pt>
                <c:pt idx="38384">
                  <c:v>0.12765957446808501</c:v>
                </c:pt>
                <c:pt idx="38385">
                  <c:v>0.14893617021276501</c:v>
                </c:pt>
                <c:pt idx="38386">
                  <c:v>0.170212765957446</c:v>
                </c:pt>
                <c:pt idx="38387">
                  <c:v>0.19148936170212699</c:v>
                </c:pt>
                <c:pt idx="38388">
                  <c:v>0.21276595744680801</c:v>
                </c:pt>
                <c:pt idx="38389">
                  <c:v>0.23404255319148901</c:v>
                </c:pt>
                <c:pt idx="38390">
                  <c:v>0.25531914893617003</c:v>
                </c:pt>
                <c:pt idx="38391">
                  <c:v>0.27659574468085102</c:v>
                </c:pt>
                <c:pt idx="38392">
                  <c:v>0.29787234042553101</c:v>
                </c:pt>
                <c:pt idx="38393">
                  <c:v>0.31914893617021201</c:v>
                </c:pt>
                <c:pt idx="38394">
                  <c:v>0.340425531914893</c:v>
                </c:pt>
                <c:pt idx="38395">
                  <c:v>0.36170212765957399</c:v>
                </c:pt>
                <c:pt idx="38396">
                  <c:v>0.38297872340425498</c:v>
                </c:pt>
                <c:pt idx="38397">
                  <c:v>0.40425531914893598</c:v>
                </c:pt>
                <c:pt idx="38398">
                  <c:v>0.42553191489361702</c:v>
                </c:pt>
                <c:pt idx="38399">
                  <c:v>0.44680851063829702</c:v>
                </c:pt>
                <c:pt idx="38400">
                  <c:v>0.46808510638297801</c:v>
                </c:pt>
                <c:pt idx="38401">
                  <c:v>0.489361702127659</c:v>
                </c:pt>
                <c:pt idx="38402">
                  <c:v>0.51063829787234005</c:v>
                </c:pt>
                <c:pt idx="38403">
                  <c:v>0.53191489361702105</c:v>
                </c:pt>
                <c:pt idx="38404">
                  <c:v>0.55319148936170204</c:v>
                </c:pt>
                <c:pt idx="38405">
                  <c:v>0.57446808510638303</c:v>
                </c:pt>
                <c:pt idx="38406">
                  <c:v>0.59574468085106302</c:v>
                </c:pt>
                <c:pt idx="38407">
                  <c:v>0.61702127659574402</c:v>
                </c:pt>
                <c:pt idx="38408">
                  <c:v>0.63829787234042501</c:v>
                </c:pt>
                <c:pt idx="38409">
                  <c:v>0.659574468085106</c:v>
                </c:pt>
                <c:pt idx="38410">
                  <c:v>0.680851063829787</c:v>
                </c:pt>
                <c:pt idx="38411">
                  <c:v>0.70212765957446799</c:v>
                </c:pt>
                <c:pt idx="38412">
                  <c:v>0.72340425531914898</c:v>
                </c:pt>
                <c:pt idx="38413">
                  <c:v>0.74468085106382897</c:v>
                </c:pt>
                <c:pt idx="38414">
                  <c:v>0.76595744680850997</c:v>
                </c:pt>
                <c:pt idx="38415">
                  <c:v>0.78723404255319096</c:v>
                </c:pt>
                <c:pt idx="38416">
                  <c:v>0.80851063829787195</c:v>
                </c:pt>
                <c:pt idx="38417">
                  <c:v>0.82978723404255295</c:v>
                </c:pt>
                <c:pt idx="38418">
                  <c:v>0.85106382978723405</c:v>
                </c:pt>
                <c:pt idx="38419">
                  <c:v>0.87234042553191404</c:v>
                </c:pt>
                <c:pt idx="38420">
                  <c:v>0.89361702127659504</c:v>
                </c:pt>
                <c:pt idx="38421">
                  <c:v>0.91489361702127603</c:v>
                </c:pt>
                <c:pt idx="38422">
                  <c:v>0.93617021276595702</c:v>
                </c:pt>
                <c:pt idx="38423">
                  <c:v>0.95744680851063801</c:v>
                </c:pt>
                <c:pt idx="38424">
                  <c:v>0.97872340425531901</c:v>
                </c:pt>
                <c:pt idx="38425">
                  <c:v>0</c:v>
                </c:pt>
                <c:pt idx="38426">
                  <c:v>1.2500000000000001E-2</c:v>
                </c:pt>
                <c:pt idx="38427">
                  <c:v>2.5000000000000001E-2</c:v>
                </c:pt>
                <c:pt idx="38428">
                  <c:v>3.7499999999999999E-2</c:v>
                </c:pt>
                <c:pt idx="38429">
                  <c:v>0.05</c:v>
                </c:pt>
                <c:pt idx="38430">
                  <c:v>6.25E-2</c:v>
                </c:pt>
                <c:pt idx="38431">
                  <c:v>7.4999999999999997E-2</c:v>
                </c:pt>
                <c:pt idx="38432">
                  <c:v>8.7499999999999994E-2</c:v>
                </c:pt>
                <c:pt idx="38433">
                  <c:v>0.1</c:v>
                </c:pt>
                <c:pt idx="38434">
                  <c:v>0.1125</c:v>
                </c:pt>
                <c:pt idx="38435">
                  <c:v>0.125</c:v>
                </c:pt>
                <c:pt idx="38436">
                  <c:v>0.13750000000000001</c:v>
                </c:pt>
                <c:pt idx="38437">
                  <c:v>0.15</c:v>
                </c:pt>
                <c:pt idx="38438">
                  <c:v>0.16250000000000001</c:v>
                </c:pt>
                <c:pt idx="38439">
                  <c:v>0.17499999999999999</c:v>
                </c:pt>
                <c:pt idx="38440">
                  <c:v>0.1875</c:v>
                </c:pt>
                <c:pt idx="38441">
                  <c:v>0.2</c:v>
                </c:pt>
                <c:pt idx="38442">
                  <c:v>0.21249999999999999</c:v>
                </c:pt>
                <c:pt idx="38443">
                  <c:v>0.22500000000000001</c:v>
                </c:pt>
                <c:pt idx="38444">
                  <c:v>0.23749999999999999</c:v>
                </c:pt>
                <c:pt idx="38445">
                  <c:v>0.25</c:v>
                </c:pt>
                <c:pt idx="38446">
                  <c:v>0.26250000000000001</c:v>
                </c:pt>
                <c:pt idx="38447">
                  <c:v>0.27500000000000002</c:v>
                </c:pt>
                <c:pt idx="38448">
                  <c:v>0.28749999999999998</c:v>
                </c:pt>
                <c:pt idx="38449">
                  <c:v>0.3</c:v>
                </c:pt>
                <c:pt idx="38450">
                  <c:v>0.3125</c:v>
                </c:pt>
                <c:pt idx="38451">
                  <c:v>0.32500000000000001</c:v>
                </c:pt>
                <c:pt idx="38452">
                  <c:v>0.33750000000000002</c:v>
                </c:pt>
                <c:pt idx="38453">
                  <c:v>0.35</c:v>
                </c:pt>
                <c:pt idx="38454">
                  <c:v>0.36249999999999999</c:v>
                </c:pt>
                <c:pt idx="38455">
                  <c:v>0.375</c:v>
                </c:pt>
                <c:pt idx="38456">
                  <c:v>0.38750000000000001</c:v>
                </c:pt>
                <c:pt idx="38457">
                  <c:v>0.4</c:v>
                </c:pt>
                <c:pt idx="38458">
                  <c:v>0.41249999999999998</c:v>
                </c:pt>
                <c:pt idx="38459">
                  <c:v>0.42499999999999999</c:v>
                </c:pt>
                <c:pt idx="38460">
                  <c:v>0.4375</c:v>
                </c:pt>
                <c:pt idx="38461">
                  <c:v>0.45</c:v>
                </c:pt>
                <c:pt idx="38462">
                  <c:v>0.46250000000000002</c:v>
                </c:pt>
                <c:pt idx="38463">
                  <c:v>0.47499999999999998</c:v>
                </c:pt>
                <c:pt idx="38464">
                  <c:v>0.48749999999999999</c:v>
                </c:pt>
                <c:pt idx="38465">
                  <c:v>0.5</c:v>
                </c:pt>
                <c:pt idx="38466">
                  <c:v>0.51249999999999996</c:v>
                </c:pt>
                <c:pt idx="38467">
                  <c:v>0.52500000000000002</c:v>
                </c:pt>
                <c:pt idx="38468">
                  <c:v>0.53749999999999998</c:v>
                </c:pt>
                <c:pt idx="38469">
                  <c:v>0.55000000000000004</c:v>
                </c:pt>
                <c:pt idx="38470">
                  <c:v>0.5625</c:v>
                </c:pt>
                <c:pt idx="38471">
                  <c:v>0.57499999999999996</c:v>
                </c:pt>
                <c:pt idx="38472">
                  <c:v>0.58750000000000002</c:v>
                </c:pt>
                <c:pt idx="38473">
                  <c:v>0.6</c:v>
                </c:pt>
                <c:pt idx="38474">
                  <c:v>0.61250000000000004</c:v>
                </c:pt>
                <c:pt idx="38475">
                  <c:v>0.625</c:v>
                </c:pt>
                <c:pt idx="38476">
                  <c:v>0.63749999999999996</c:v>
                </c:pt>
                <c:pt idx="38477">
                  <c:v>0.65</c:v>
                </c:pt>
                <c:pt idx="38478">
                  <c:v>0.66249999999999998</c:v>
                </c:pt>
                <c:pt idx="38479">
                  <c:v>0.67500000000000004</c:v>
                </c:pt>
                <c:pt idx="38480">
                  <c:v>0.6875</c:v>
                </c:pt>
                <c:pt idx="38481">
                  <c:v>0.7</c:v>
                </c:pt>
                <c:pt idx="38482">
                  <c:v>0.71250000000000002</c:v>
                </c:pt>
                <c:pt idx="38483">
                  <c:v>0.72499999999999998</c:v>
                </c:pt>
                <c:pt idx="38484">
                  <c:v>0.73750000000000004</c:v>
                </c:pt>
                <c:pt idx="38485">
                  <c:v>0.75</c:v>
                </c:pt>
                <c:pt idx="38486">
                  <c:v>0.76249999999999996</c:v>
                </c:pt>
                <c:pt idx="38487">
                  <c:v>0.77500000000000002</c:v>
                </c:pt>
                <c:pt idx="38488">
                  <c:v>0.78749999999999998</c:v>
                </c:pt>
                <c:pt idx="38489">
                  <c:v>0.8</c:v>
                </c:pt>
                <c:pt idx="38490">
                  <c:v>0.8125</c:v>
                </c:pt>
                <c:pt idx="38491">
                  <c:v>0.82499999999999996</c:v>
                </c:pt>
                <c:pt idx="38492">
                  <c:v>0.83750000000000002</c:v>
                </c:pt>
                <c:pt idx="38493">
                  <c:v>0.85</c:v>
                </c:pt>
                <c:pt idx="38494">
                  <c:v>0.86250000000000004</c:v>
                </c:pt>
                <c:pt idx="38495">
                  <c:v>0.875</c:v>
                </c:pt>
                <c:pt idx="38496">
                  <c:v>0.88749999999999996</c:v>
                </c:pt>
                <c:pt idx="38497">
                  <c:v>0.9</c:v>
                </c:pt>
                <c:pt idx="38498">
                  <c:v>0.91249999999999998</c:v>
                </c:pt>
                <c:pt idx="38499">
                  <c:v>0.92500000000000004</c:v>
                </c:pt>
                <c:pt idx="38500">
                  <c:v>0.9375</c:v>
                </c:pt>
                <c:pt idx="38501">
                  <c:v>0.95</c:v>
                </c:pt>
                <c:pt idx="38502">
                  <c:v>0.96250000000000002</c:v>
                </c:pt>
                <c:pt idx="38503">
                  <c:v>0.97499999999999998</c:v>
                </c:pt>
                <c:pt idx="38504">
                  <c:v>0.98750000000000004</c:v>
                </c:pt>
                <c:pt idx="38505">
                  <c:v>0</c:v>
                </c:pt>
                <c:pt idx="38506">
                  <c:v>1.8181818181818101E-2</c:v>
                </c:pt>
                <c:pt idx="38507">
                  <c:v>3.6363636363636299E-2</c:v>
                </c:pt>
                <c:pt idx="38508">
                  <c:v>5.4545454545454501E-2</c:v>
                </c:pt>
                <c:pt idx="38509">
                  <c:v>7.2727272727272696E-2</c:v>
                </c:pt>
                <c:pt idx="38510">
                  <c:v>9.0909090909090898E-2</c:v>
                </c:pt>
                <c:pt idx="38511">
                  <c:v>0.109090909090909</c:v>
                </c:pt>
                <c:pt idx="38512">
                  <c:v>0.12727272727272701</c:v>
                </c:pt>
                <c:pt idx="38513">
                  <c:v>0.145454545454545</c:v>
                </c:pt>
                <c:pt idx="38514">
                  <c:v>0.163636363636363</c:v>
                </c:pt>
                <c:pt idx="38515">
                  <c:v>0.18181818181818099</c:v>
                </c:pt>
                <c:pt idx="38516">
                  <c:v>0.2</c:v>
                </c:pt>
                <c:pt idx="38517">
                  <c:v>0.218181818181818</c:v>
                </c:pt>
                <c:pt idx="38518">
                  <c:v>0.236363636363636</c:v>
                </c:pt>
                <c:pt idx="38519">
                  <c:v>0.25454545454545402</c:v>
                </c:pt>
                <c:pt idx="38520">
                  <c:v>0.27272727272727199</c:v>
                </c:pt>
                <c:pt idx="38521">
                  <c:v>0.29090909090909001</c:v>
                </c:pt>
                <c:pt idx="38522">
                  <c:v>0.30909090909090903</c:v>
                </c:pt>
                <c:pt idx="38523">
                  <c:v>0.32727272727272699</c:v>
                </c:pt>
                <c:pt idx="38524">
                  <c:v>0.34545454545454501</c:v>
                </c:pt>
                <c:pt idx="38525">
                  <c:v>0.36363636363636298</c:v>
                </c:pt>
                <c:pt idx="38526">
                  <c:v>0.381818181818181</c:v>
                </c:pt>
                <c:pt idx="38527">
                  <c:v>0.4</c:v>
                </c:pt>
                <c:pt idx="38528">
                  <c:v>0.41818181818181799</c:v>
                </c:pt>
                <c:pt idx="38529">
                  <c:v>0.43636363636363601</c:v>
                </c:pt>
                <c:pt idx="38530">
                  <c:v>0.45454545454545398</c:v>
                </c:pt>
                <c:pt idx="38531">
                  <c:v>0.472727272727272</c:v>
                </c:pt>
                <c:pt idx="38532">
                  <c:v>0.49090909090909002</c:v>
                </c:pt>
                <c:pt idx="38533">
                  <c:v>0.50909090909090904</c:v>
                </c:pt>
                <c:pt idx="38534">
                  <c:v>0.527272727272727</c:v>
                </c:pt>
                <c:pt idx="38535">
                  <c:v>0.54545454545454497</c:v>
                </c:pt>
                <c:pt idx="38536">
                  <c:v>0.56363636363636305</c:v>
                </c:pt>
                <c:pt idx="38537">
                  <c:v>0.58181818181818101</c:v>
                </c:pt>
                <c:pt idx="38538">
                  <c:v>0.6</c:v>
                </c:pt>
                <c:pt idx="38539">
                  <c:v>0.61818181818181805</c:v>
                </c:pt>
                <c:pt idx="38540">
                  <c:v>0.63636363636363602</c:v>
                </c:pt>
                <c:pt idx="38541">
                  <c:v>0.65454545454545399</c:v>
                </c:pt>
                <c:pt idx="38542">
                  <c:v>0.67272727272727195</c:v>
                </c:pt>
                <c:pt idx="38543">
                  <c:v>0.69090909090909003</c:v>
                </c:pt>
                <c:pt idx="38544">
                  <c:v>0.70909090909090899</c:v>
                </c:pt>
                <c:pt idx="38545">
                  <c:v>0.72727272727272696</c:v>
                </c:pt>
                <c:pt idx="38546">
                  <c:v>0.74545454545454504</c:v>
                </c:pt>
                <c:pt idx="38547">
                  <c:v>0.763636363636363</c:v>
                </c:pt>
                <c:pt idx="38548">
                  <c:v>0.78181818181818097</c:v>
                </c:pt>
                <c:pt idx="38549">
                  <c:v>0.8</c:v>
                </c:pt>
                <c:pt idx="38550">
                  <c:v>0.81818181818181801</c:v>
                </c:pt>
                <c:pt idx="38551">
                  <c:v>0.83636363636363598</c:v>
                </c:pt>
                <c:pt idx="38552">
                  <c:v>0.85454545454545405</c:v>
                </c:pt>
                <c:pt idx="38553">
                  <c:v>0.87272727272727202</c:v>
                </c:pt>
                <c:pt idx="38554">
                  <c:v>0.89090909090908998</c:v>
                </c:pt>
                <c:pt idx="38555">
                  <c:v>0.90909090909090895</c:v>
                </c:pt>
                <c:pt idx="38556">
                  <c:v>0.92727272727272703</c:v>
                </c:pt>
                <c:pt idx="38557">
                  <c:v>0.94545454545454499</c:v>
                </c:pt>
                <c:pt idx="38558">
                  <c:v>0.96363636363636296</c:v>
                </c:pt>
                <c:pt idx="38559">
                  <c:v>0.98181818181818103</c:v>
                </c:pt>
                <c:pt idx="38560">
                  <c:v>0</c:v>
                </c:pt>
                <c:pt idx="38561">
                  <c:v>1.13636363636363E-2</c:v>
                </c:pt>
                <c:pt idx="38562">
                  <c:v>2.27272727272727E-2</c:v>
                </c:pt>
                <c:pt idx="38563">
                  <c:v>3.4090909090908998E-2</c:v>
                </c:pt>
                <c:pt idx="38564">
                  <c:v>4.54545454545454E-2</c:v>
                </c:pt>
                <c:pt idx="38565">
                  <c:v>5.6818181818181802E-2</c:v>
                </c:pt>
                <c:pt idx="38566">
                  <c:v>6.8181818181818094E-2</c:v>
                </c:pt>
                <c:pt idx="38567">
                  <c:v>7.9545454545454503E-2</c:v>
                </c:pt>
                <c:pt idx="38568">
                  <c:v>9.0909090909090898E-2</c:v>
                </c:pt>
                <c:pt idx="38569">
                  <c:v>0.102272727272727</c:v>
                </c:pt>
                <c:pt idx="38570">
                  <c:v>0.11363636363636299</c:v>
                </c:pt>
                <c:pt idx="38571">
                  <c:v>0.125</c:v>
                </c:pt>
                <c:pt idx="38572">
                  <c:v>0.13636363636363599</c:v>
                </c:pt>
                <c:pt idx="38573">
                  <c:v>0.14772727272727201</c:v>
                </c:pt>
                <c:pt idx="38574">
                  <c:v>0.15909090909090901</c:v>
                </c:pt>
                <c:pt idx="38575">
                  <c:v>0.170454545454545</c:v>
                </c:pt>
                <c:pt idx="38576">
                  <c:v>0.18181818181818099</c:v>
                </c:pt>
                <c:pt idx="38577">
                  <c:v>0.19318181818181801</c:v>
                </c:pt>
                <c:pt idx="38578">
                  <c:v>0.204545454545454</c:v>
                </c:pt>
                <c:pt idx="38579">
                  <c:v>0.21590909090909</c:v>
                </c:pt>
                <c:pt idx="38580">
                  <c:v>0.22727272727272699</c:v>
                </c:pt>
                <c:pt idx="38581">
                  <c:v>0.23863636363636301</c:v>
                </c:pt>
                <c:pt idx="38582">
                  <c:v>0.25</c:v>
                </c:pt>
                <c:pt idx="38583">
                  <c:v>0.26136363636363602</c:v>
                </c:pt>
                <c:pt idx="38584">
                  <c:v>0.27272727272727199</c:v>
                </c:pt>
                <c:pt idx="38585">
                  <c:v>0.28409090909090901</c:v>
                </c:pt>
                <c:pt idx="38586">
                  <c:v>0.29545454545454503</c:v>
                </c:pt>
                <c:pt idx="38587">
                  <c:v>0.30681818181818099</c:v>
                </c:pt>
                <c:pt idx="38588">
                  <c:v>0.31818181818181801</c:v>
                </c:pt>
                <c:pt idx="38589">
                  <c:v>0.32954545454545398</c:v>
                </c:pt>
                <c:pt idx="38590">
                  <c:v>0.34090909090909</c:v>
                </c:pt>
                <c:pt idx="38591">
                  <c:v>0.35227272727272702</c:v>
                </c:pt>
                <c:pt idx="38592">
                  <c:v>0.36363636363636298</c:v>
                </c:pt>
                <c:pt idx="38593">
                  <c:v>0.375</c:v>
                </c:pt>
                <c:pt idx="38594">
                  <c:v>0.38636363636363602</c:v>
                </c:pt>
                <c:pt idx="38595">
                  <c:v>0.39772727272727199</c:v>
                </c:pt>
                <c:pt idx="38596">
                  <c:v>0.40909090909090901</c:v>
                </c:pt>
                <c:pt idx="38597">
                  <c:v>0.42045454545454503</c:v>
                </c:pt>
                <c:pt idx="38598">
                  <c:v>0.43181818181818099</c:v>
                </c:pt>
                <c:pt idx="38599">
                  <c:v>0.44318181818181801</c:v>
                </c:pt>
                <c:pt idx="38600">
                  <c:v>0.45454545454545398</c:v>
                </c:pt>
                <c:pt idx="38601">
                  <c:v>0.46590909090909</c:v>
                </c:pt>
                <c:pt idx="38602">
                  <c:v>0.47727272727272702</c:v>
                </c:pt>
                <c:pt idx="38603">
                  <c:v>0.48863636363636298</c:v>
                </c:pt>
                <c:pt idx="38604">
                  <c:v>0.5</c:v>
                </c:pt>
                <c:pt idx="38605">
                  <c:v>0.51136363636363602</c:v>
                </c:pt>
                <c:pt idx="38606">
                  <c:v>0.52272727272727204</c:v>
                </c:pt>
                <c:pt idx="38607">
                  <c:v>0.53409090909090895</c:v>
                </c:pt>
                <c:pt idx="38608">
                  <c:v>0.54545454545454497</c:v>
                </c:pt>
                <c:pt idx="38609">
                  <c:v>0.55681818181818099</c:v>
                </c:pt>
                <c:pt idx="38610">
                  <c:v>0.56818181818181801</c:v>
                </c:pt>
                <c:pt idx="38611">
                  <c:v>0.57954545454545403</c:v>
                </c:pt>
                <c:pt idx="38612">
                  <c:v>0.59090909090909005</c:v>
                </c:pt>
                <c:pt idx="38613">
                  <c:v>0.60227272727272696</c:v>
                </c:pt>
                <c:pt idx="38614">
                  <c:v>0.61363636363636298</c:v>
                </c:pt>
                <c:pt idx="38615">
                  <c:v>0.625</c:v>
                </c:pt>
                <c:pt idx="38616">
                  <c:v>0.63636363636363602</c:v>
                </c:pt>
                <c:pt idx="38617">
                  <c:v>0.64772727272727204</c:v>
                </c:pt>
                <c:pt idx="38618">
                  <c:v>0.65909090909090895</c:v>
                </c:pt>
                <c:pt idx="38619">
                  <c:v>0.67045454545454497</c:v>
                </c:pt>
                <c:pt idx="38620">
                  <c:v>0.68181818181818099</c:v>
                </c:pt>
                <c:pt idx="38621">
                  <c:v>0.69318181818181801</c:v>
                </c:pt>
                <c:pt idx="38622">
                  <c:v>0.70454545454545403</c:v>
                </c:pt>
                <c:pt idx="38623">
                  <c:v>0.71590909090909005</c:v>
                </c:pt>
                <c:pt idx="38624">
                  <c:v>0.72727272727272696</c:v>
                </c:pt>
                <c:pt idx="38625">
                  <c:v>0.73863636363636298</c:v>
                </c:pt>
                <c:pt idx="38626">
                  <c:v>0.75</c:v>
                </c:pt>
                <c:pt idx="38627">
                  <c:v>0.76136363636363602</c:v>
                </c:pt>
                <c:pt idx="38628">
                  <c:v>0.77272727272727204</c:v>
                </c:pt>
                <c:pt idx="38629">
                  <c:v>0.78409090909090895</c:v>
                </c:pt>
                <c:pt idx="38630">
                  <c:v>0.79545454545454497</c:v>
                </c:pt>
                <c:pt idx="38631">
                  <c:v>0.80681818181818099</c:v>
                </c:pt>
                <c:pt idx="38632">
                  <c:v>0.81818181818181801</c:v>
                </c:pt>
                <c:pt idx="38633">
                  <c:v>0.82954545454545403</c:v>
                </c:pt>
                <c:pt idx="38634">
                  <c:v>0.84090909090909005</c:v>
                </c:pt>
                <c:pt idx="38635">
                  <c:v>0.85227272727272696</c:v>
                </c:pt>
                <c:pt idx="38636">
                  <c:v>0.86363636363636298</c:v>
                </c:pt>
                <c:pt idx="38637">
                  <c:v>0.875</c:v>
                </c:pt>
                <c:pt idx="38638">
                  <c:v>0.88636363636363602</c:v>
                </c:pt>
                <c:pt idx="38639">
                  <c:v>0.89772727272727204</c:v>
                </c:pt>
                <c:pt idx="38640">
                  <c:v>0.90909090909090895</c:v>
                </c:pt>
                <c:pt idx="38641">
                  <c:v>0.92045454545454497</c:v>
                </c:pt>
                <c:pt idx="38642">
                  <c:v>0.93181818181818099</c:v>
                </c:pt>
                <c:pt idx="38643">
                  <c:v>0.94318181818181801</c:v>
                </c:pt>
                <c:pt idx="38644">
                  <c:v>0.95454545454545403</c:v>
                </c:pt>
                <c:pt idx="38645">
                  <c:v>0.96590909090909005</c:v>
                </c:pt>
                <c:pt idx="38646">
                  <c:v>0.97727272727272696</c:v>
                </c:pt>
                <c:pt idx="38647">
                  <c:v>0.98863636363636298</c:v>
                </c:pt>
                <c:pt idx="38648">
                  <c:v>0</c:v>
                </c:pt>
                <c:pt idx="38649">
                  <c:v>9.6153846153846107E-3</c:v>
                </c:pt>
                <c:pt idx="38650">
                  <c:v>1.9230769230769201E-2</c:v>
                </c:pt>
                <c:pt idx="38651">
                  <c:v>2.8846153846153799E-2</c:v>
                </c:pt>
                <c:pt idx="38652">
                  <c:v>3.8461538461538401E-2</c:v>
                </c:pt>
                <c:pt idx="38653">
                  <c:v>4.8076923076923003E-2</c:v>
                </c:pt>
                <c:pt idx="38654">
                  <c:v>5.7692307692307598E-2</c:v>
                </c:pt>
                <c:pt idx="38655">
                  <c:v>6.7307692307692304E-2</c:v>
                </c:pt>
                <c:pt idx="38656">
                  <c:v>7.69230769230769E-2</c:v>
                </c:pt>
                <c:pt idx="38657">
                  <c:v>8.6538461538461495E-2</c:v>
                </c:pt>
                <c:pt idx="38658">
                  <c:v>9.6153846153846104E-2</c:v>
                </c:pt>
                <c:pt idx="38659">
                  <c:v>0.10576923076923</c:v>
                </c:pt>
                <c:pt idx="38660">
                  <c:v>0.115384615384615</c:v>
                </c:pt>
                <c:pt idx="38661">
                  <c:v>0.125</c:v>
                </c:pt>
                <c:pt idx="38662">
                  <c:v>0.134615384615384</c:v>
                </c:pt>
                <c:pt idx="38663">
                  <c:v>0.144230769230769</c:v>
                </c:pt>
                <c:pt idx="38664">
                  <c:v>0.15384615384615299</c:v>
                </c:pt>
                <c:pt idx="38665">
                  <c:v>0.16346153846153799</c:v>
                </c:pt>
                <c:pt idx="38666">
                  <c:v>0.17307692307692299</c:v>
                </c:pt>
                <c:pt idx="38667">
                  <c:v>0.18269230769230699</c:v>
                </c:pt>
                <c:pt idx="38668">
                  <c:v>0.19230769230769201</c:v>
                </c:pt>
                <c:pt idx="38669">
                  <c:v>0.20192307692307601</c:v>
                </c:pt>
                <c:pt idx="38670">
                  <c:v>0.21153846153846101</c:v>
                </c:pt>
                <c:pt idx="38671">
                  <c:v>0.22115384615384601</c:v>
                </c:pt>
                <c:pt idx="38672">
                  <c:v>0.23076923076923</c:v>
                </c:pt>
                <c:pt idx="38673">
                  <c:v>0.240384615384615</c:v>
                </c:pt>
                <c:pt idx="38674">
                  <c:v>0.25</c:v>
                </c:pt>
                <c:pt idx="38675">
                  <c:v>0.25961538461538403</c:v>
                </c:pt>
                <c:pt idx="38676">
                  <c:v>0.269230769230769</c:v>
                </c:pt>
                <c:pt idx="38677">
                  <c:v>0.27884615384615302</c:v>
                </c:pt>
                <c:pt idx="38678">
                  <c:v>0.28846153846153799</c:v>
                </c:pt>
                <c:pt idx="38679">
                  <c:v>0.29807692307692302</c:v>
                </c:pt>
                <c:pt idx="38680">
                  <c:v>0.30769230769230699</c:v>
                </c:pt>
                <c:pt idx="38681">
                  <c:v>0.31730769230769201</c:v>
                </c:pt>
                <c:pt idx="38682">
                  <c:v>0.32692307692307598</c:v>
                </c:pt>
                <c:pt idx="38683">
                  <c:v>0.33653846153846101</c:v>
                </c:pt>
                <c:pt idx="38684">
                  <c:v>0.34615384615384598</c:v>
                </c:pt>
                <c:pt idx="38685">
                  <c:v>0.35576923076923</c:v>
                </c:pt>
                <c:pt idx="38686">
                  <c:v>0.36538461538461497</c:v>
                </c:pt>
                <c:pt idx="38687">
                  <c:v>0.375</c:v>
                </c:pt>
                <c:pt idx="38688">
                  <c:v>0.38461538461538403</c:v>
                </c:pt>
                <c:pt idx="38689">
                  <c:v>0.394230769230769</c:v>
                </c:pt>
                <c:pt idx="38690">
                  <c:v>0.40384615384615302</c:v>
                </c:pt>
                <c:pt idx="38691">
                  <c:v>0.41346153846153799</c:v>
                </c:pt>
                <c:pt idx="38692">
                  <c:v>0.42307692307692302</c:v>
                </c:pt>
                <c:pt idx="38693">
                  <c:v>0.43269230769230699</c:v>
                </c:pt>
                <c:pt idx="38694">
                  <c:v>0.44230769230769201</c:v>
                </c:pt>
                <c:pt idx="38695">
                  <c:v>0.45192307692307598</c:v>
                </c:pt>
                <c:pt idx="38696">
                  <c:v>0.46153846153846101</c:v>
                </c:pt>
                <c:pt idx="38697">
                  <c:v>0.47115384615384598</c:v>
                </c:pt>
                <c:pt idx="38698">
                  <c:v>0.48076923076923</c:v>
                </c:pt>
                <c:pt idx="38699">
                  <c:v>0.49038461538461497</c:v>
                </c:pt>
                <c:pt idx="38700">
                  <c:v>0.5</c:v>
                </c:pt>
                <c:pt idx="38701">
                  <c:v>0.50961538461538403</c:v>
                </c:pt>
                <c:pt idx="38702">
                  <c:v>0.51923076923076905</c:v>
                </c:pt>
                <c:pt idx="38703">
                  <c:v>0.52884615384615297</c:v>
                </c:pt>
                <c:pt idx="38704">
                  <c:v>0.53846153846153799</c:v>
                </c:pt>
                <c:pt idx="38705">
                  <c:v>0.54807692307692302</c:v>
                </c:pt>
                <c:pt idx="38706">
                  <c:v>0.55769230769230704</c:v>
                </c:pt>
                <c:pt idx="38707">
                  <c:v>0.56730769230769196</c:v>
                </c:pt>
                <c:pt idx="38708">
                  <c:v>0.57692307692307598</c:v>
                </c:pt>
                <c:pt idx="38709">
                  <c:v>0.58653846153846101</c:v>
                </c:pt>
                <c:pt idx="38710">
                  <c:v>0.59615384615384603</c:v>
                </c:pt>
                <c:pt idx="38711">
                  <c:v>0.60576923076922995</c:v>
                </c:pt>
                <c:pt idx="38712">
                  <c:v>0.61538461538461497</c:v>
                </c:pt>
                <c:pt idx="38713">
                  <c:v>0.625</c:v>
                </c:pt>
                <c:pt idx="38714">
                  <c:v>0.63461538461538403</c:v>
                </c:pt>
                <c:pt idx="38715">
                  <c:v>0.64423076923076905</c:v>
                </c:pt>
                <c:pt idx="38716">
                  <c:v>0.65384615384615297</c:v>
                </c:pt>
                <c:pt idx="38717">
                  <c:v>0.66346153846153799</c:v>
                </c:pt>
                <c:pt idx="38718">
                  <c:v>0.67307692307692302</c:v>
                </c:pt>
                <c:pt idx="38719">
                  <c:v>0.68269230769230704</c:v>
                </c:pt>
                <c:pt idx="38720">
                  <c:v>0.69230769230769196</c:v>
                </c:pt>
                <c:pt idx="38721">
                  <c:v>0.70192307692307598</c:v>
                </c:pt>
                <c:pt idx="38722">
                  <c:v>0.71153846153846101</c:v>
                </c:pt>
                <c:pt idx="38723">
                  <c:v>0.72115384615384603</c:v>
                </c:pt>
                <c:pt idx="38724">
                  <c:v>0.73076923076922995</c:v>
                </c:pt>
                <c:pt idx="38725">
                  <c:v>0.74038461538461497</c:v>
                </c:pt>
                <c:pt idx="38726">
                  <c:v>0.75</c:v>
                </c:pt>
                <c:pt idx="38727">
                  <c:v>0.75961538461538403</c:v>
                </c:pt>
                <c:pt idx="38728">
                  <c:v>0.76923076923076905</c:v>
                </c:pt>
                <c:pt idx="38729">
                  <c:v>0.77884615384615297</c:v>
                </c:pt>
                <c:pt idx="38730">
                  <c:v>0.78846153846153799</c:v>
                </c:pt>
                <c:pt idx="38731">
                  <c:v>0.79807692307692302</c:v>
                </c:pt>
                <c:pt idx="38732">
                  <c:v>0.80769230769230704</c:v>
                </c:pt>
                <c:pt idx="38733">
                  <c:v>0.81730769230769196</c:v>
                </c:pt>
                <c:pt idx="38734">
                  <c:v>0.82692307692307598</c:v>
                </c:pt>
                <c:pt idx="38735">
                  <c:v>0.83653846153846101</c:v>
                </c:pt>
                <c:pt idx="38736">
                  <c:v>0.84615384615384603</c:v>
                </c:pt>
                <c:pt idx="38737">
                  <c:v>0.85576923076922995</c:v>
                </c:pt>
                <c:pt idx="38738">
                  <c:v>0.86538461538461497</c:v>
                </c:pt>
                <c:pt idx="38739">
                  <c:v>0.875</c:v>
                </c:pt>
                <c:pt idx="38740">
                  <c:v>0.88461538461538403</c:v>
                </c:pt>
                <c:pt idx="38741">
                  <c:v>0.89423076923076905</c:v>
                </c:pt>
                <c:pt idx="38742">
                  <c:v>0.90384615384615297</c:v>
                </c:pt>
                <c:pt idx="38743">
                  <c:v>0.91346153846153799</c:v>
                </c:pt>
                <c:pt idx="38744">
                  <c:v>0.92307692307692302</c:v>
                </c:pt>
                <c:pt idx="38745">
                  <c:v>0.93269230769230704</c:v>
                </c:pt>
                <c:pt idx="38746">
                  <c:v>0.94230769230769196</c:v>
                </c:pt>
                <c:pt idx="38747">
                  <c:v>0.95192307692307598</c:v>
                </c:pt>
                <c:pt idx="38748">
                  <c:v>0.96153846153846101</c:v>
                </c:pt>
                <c:pt idx="38749">
                  <c:v>0.97115384615384603</c:v>
                </c:pt>
                <c:pt idx="38750">
                  <c:v>0.98076923076922995</c:v>
                </c:pt>
                <c:pt idx="38751">
                  <c:v>0.99038461538461497</c:v>
                </c:pt>
                <c:pt idx="38752">
                  <c:v>0</c:v>
                </c:pt>
                <c:pt idx="38753">
                  <c:v>1.8181818181818101E-2</c:v>
                </c:pt>
                <c:pt idx="38754">
                  <c:v>3.6363636363636299E-2</c:v>
                </c:pt>
                <c:pt idx="38755">
                  <c:v>5.4545454545454501E-2</c:v>
                </c:pt>
                <c:pt idx="38756">
                  <c:v>7.2727272727272696E-2</c:v>
                </c:pt>
                <c:pt idx="38757">
                  <c:v>9.0909090909090898E-2</c:v>
                </c:pt>
                <c:pt idx="38758">
                  <c:v>0.109090909090909</c:v>
                </c:pt>
                <c:pt idx="38759">
                  <c:v>0.12727272727272701</c:v>
                </c:pt>
                <c:pt idx="38760">
                  <c:v>0.145454545454545</c:v>
                </c:pt>
                <c:pt idx="38761">
                  <c:v>0.163636363636363</c:v>
                </c:pt>
                <c:pt idx="38762">
                  <c:v>0.18181818181818099</c:v>
                </c:pt>
                <c:pt idx="38763">
                  <c:v>0.2</c:v>
                </c:pt>
                <c:pt idx="38764">
                  <c:v>0.218181818181818</c:v>
                </c:pt>
                <c:pt idx="38765">
                  <c:v>0.236363636363636</c:v>
                </c:pt>
                <c:pt idx="38766">
                  <c:v>0.25454545454545402</c:v>
                </c:pt>
                <c:pt idx="38767">
                  <c:v>0.27272727272727199</c:v>
                </c:pt>
                <c:pt idx="38768">
                  <c:v>0.29090909090909001</c:v>
                </c:pt>
                <c:pt idx="38769">
                  <c:v>0.30909090909090903</c:v>
                </c:pt>
                <c:pt idx="38770">
                  <c:v>0.32727272727272699</c:v>
                </c:pt>
                <c:pt idx="38771">
                  <c:v>0.34545454545454501</c:v>
                </c:pt>
                <c:pt idx="38772">
                  <c:v>0.36363636363636298</c:v>
                </c:pt>
                <c:pt idx="38773">
                  <c:v>0.381818181818181</c:v>
                </c:pt>
                <c:pt idx="38774">
                  <c:v>0.4</c:v>
                </c:pt>
                <c:pt idx="38775">
                  <c:v>0.41818181818181799</c:v>
                </c:pt>
                <c:pt idx="38776">
                  <c:v>0.43636363636363601</c:v>
                </c:pt>
                <c:pt idx="38777">
                  <c:v>0.45454545454545398</c:v>
                </c:pt>
                <c:pt idx="38778">
                  <c:v>0.472727272727272</c:v>
                </c:pt>
                <c:pt idx="38779">
                  <c:v>0.49090909090909002</c:v>
                </c:pt>
                <c:pt idx="38780">
                  <c:v>0.50909090909090904</c:v>
                </c:pt>
                <c:pt idx="38781">
                  <c:v>0.527272727272727</c:v>
                </c:pt>
                <c:pt idx="38782">
                  <c:v>0.54545454545454497</c:v>
                </c:pt>
                <c:pt idx="38783">
                  <c:v>0.56363636363636305</c:v>
                </c:pt>
                <c:pt idx="38784">
                  <c:v>0.58181818181818101</c:v>
                </c:pt>
                <c:pt idx="38785">
                  <c:v>0.6</c:v>
                </c:pt>
                <c:pt idx="38786">
                  <c:v>0.61818181818181805</c:v>
                </c:pt>
                <c:pt idx="38787">
                  <c:v>0.63636363636363602</c:v>
                </c:pt>
                <c:pt idx="38788">
                  <c:v>0.65454545454545399</c:v>
                </c:pt>
                <c:pt idx="38789">
                  <c:v>0.67272727272727195</c:v>
                </c:pt>
                <c:pt idx="38790">
                  <c:v>0.69090909090909003</c:v>
                </c:pt>
                <c:pt idx="38791">
                  <c:v>0.70909090909090899</c:v>
                </c:pt>
                <c:pt idx="38792">
                  <c:v>0.72727272727272696</c:v>
                </c:pt>
                <c:pt idx="38793">
                  <c:v>0.74545454545454504</c:v>
                </c:pt>
                <c:pt idx="38794">
                  <c:v>0.763636363636363</c:v>
                </c:pt>
                <c:pt idx="38795">
                  <c:v>0.78181818181818097</c:v>
                </c:pt>
                <c:pt idx="38796">
                  <c:v>0.8</c:v>
                </c:pt>
                <c:pt idx="38797">
                  <c:v>0.81818181818181801</c:v>
                </c:pt>
                <c:pt idx="38798">
                  <c:v>0.83636363636363598</c:v>
                </c:pt>
                <c:pt idx="38799">
                  <c:v>0.85454545454545405</c:v>
                </c:pt>
                <c:pt idx="38800">
                  <c:v>0.87272727272727202</c:v>
                </c:pt>
                <c:pt idx="38801">
                  <c:v>0.89090909090908998</c:v>
                </c:pt>
                <c:pt idx="38802">
                  <c:v>0.90909090909090895</c:v>
                </c:pt>
                <c:pt idx="38803">
                  <c:v>0.92727272727272703</c:v>
                </c:pt>
                <c:pt idx="38804">
                  <c:v>0.94545454545454499</c:v>
                </c:pt>
                <c:pt idx="38805">
                  <c:v>0.96363636363636296</c:v>
                </c:pt>
                <c:pt idx="38806">
                  <c:v>0.98181818181818103</c:v>
                </c:pt>
                <c:pt idx="38807">
                  <c:v>0</c:v>
                </c:pt>
                <c:pt idx="38808">
                  <c:v>1.9230769230769201E-2</c:v>
                </c:pt>
                <c:pt idx="38809">
                  <c:v>3.8461538461538401E-2</c:v>
                </c:pt>
                <c:pt idx="38810">
                  <c:v>5.7692307692307598E-2</c:v>
                </c:pt>
                <c:pt idx="38811">
                  <c:v>7.69230769230769E-2</c:v>
                </c:pt>
                <c:pt idx="38812">
                  <c:v>9.6153846153846104E-2</c:v>
                </c:pt>
                <c:pt idx="38813">
                  <c:v>0.115384615384615</c:v>
                </c:pt>
                <c:pt idx="38814">
                  <c:v>0.134615384615384</c:v>
                </c:pt>
                <c:pt idx="38815">
                  <c:v>0.15384615384615299</c:v>
                </c:pt>
                <c:pt idx="38816">
                  <c:v>0.17307692307692299</c:v>
                </c:pt>
                <c:pt idx="38817">
                  <c:v>0.19230769230769201</c:v>
                </c:pt>
                <c:pt idx="38818">
                  <c:v>0.21153846153846101</c:v>
                </c:pt>
                <c:pt idx="38819">
                  <c:v>0.23076923076923</c:v>
                </c:pt>
                <c:pt idx="38820">
                  <c:v>0.25</c:v>
                </c:pt>
                <c:pt idx="38821">
                  <c:v>0.269230769230769</c:v>
                </c:pt>
                <c:pt idx="38822">
                  <c:v>0.28846153846153799</c:v>
                </c:pt>
                <c:pt idx="38823">
                  <c:v>0.30769230769230699</c:v>
                </c:pt>
                <c:pt idx="38824">
                  <c:v>0.32692307692307598</c:v>
                </c:pt>
                <c:pt idx="38825">
                  <c:v>0.34615384615384598</c:v>
                </c:pt>
                <c:pt idx="38826">
                  <c:v>0.36538461538461497</c:v>
                </c:pt>
                <c:pt idx="38827">
                  <c:v>0.38461538461538403</c:v>
                </c:pt>
                <c:pt idx="38828">
                  <c:v>0.40384615384615302</c:v>
                </c:pt>
                <c:pt idx="38829">
                  <c:v>0.42307692307692302</c:v>
                </c:pt>
                <c:pt idx="38830">
                  <c:v>0.44230769230769201</c:v>
                </c:pt>
                <c:pt idx="38831">
                  <c:v>0.46153846153846101</c:v>
                </c:pt>
                <c:pt idx="38832">
                  <c:v>0.48076923076923</c:v>
                </c:pt>
                <c:pt idx="38833">
                  <c:v>0.5</c:v>
                </c:pt>
                <c:pt idx="38834">
                  <c:v>0.51923076923076905</c:v>
                </c:pt>
                <c:pt idx="38835">
                  <c:v>0.53846153846153799</c:v>
                </c:pt>
                <c:pt idx="38836">
                  <c:v>0.55769230769230704</c:v>
                </c:pt>
                <c:pt idx="38837">
                  <c:v>0.57692307692307598</c:v>
                </c:pt>
                <c:pt idx="38838">
                  <c:v>0.59615384615384603</c:v>
                </c:pt>
                <c:pt idx="38839">
                  <c:v>0.61538461538461497</c:v>
                </c:pt>
                <c:pt idx="38840">
                  <c:v>0.63461538461538403</c:v>
                </c:pt>
                <c:pt idx="38841">
                  <c:v>0.65384615384615297</c:v>
                </c:pt>
                <c:pt idx="38842">
                  <c:v>0.67307692307692302</c:v>
                </c:pt>
                <c:pt idx="38843">
                  <c:v>0.69230769230769196</c:v>
                </c:pt>
                <c:pt idx="38844">
                  <c:v>0.71153846153846101</c:v>
                </c:pt>
                <c:pt idx="38845">
                  <c:v>0.73076923076922995</c:v>
                </c:pt>
                <c:pt idx="38846">
                  <c:v>0.75</c:v>
                </c:pt>
                <c:pt idx="38847">
                  <c:v>0.76923076923076905</c:v>
                </c:pt>
                <c:pt idx="38848">
                  <c:v>0.78846153846153799</c:v>
                </c:pt>
                <c:pt idx="38849">
                  <c:v>0.80769230769230704</c:v>
                </c:pt>
                <c:pt idx="38850">
                  <c:v>0.82692307692307598</c:v>
                </c:pt>
                <c:pt idx="38851">
                  <c:v>0.84615384615384603</c:v>
                </c:pt>
                <c:pt idx="38852">
                  <c:v>0.86538461538461497</c:v>
                </c:pt>
                <c:pt idx="38853">
                  <c:v>0.88461538461538403</c:v>
                </c:pt>
                <c:pt idx="38854">
                  <c:v>0.90384615384615297</c:v>
                </c:pt>
                <c:pt idx="38855">
                  <c:v>0.92307692307692302</c:v>
                </c:pt>
                <c:pt idx="38856">
                  <c:v>0.94230769230769196</c:v>
                </c:pt>
                <c:pt idx="38857">
                  <c:v>0.96153846153846101</c:v>
                </c:pt>
                <c:pt idx="38858">
                  <c:v>0.98076923076922995</c:v>
                </c:pt>
                <c:pt idx="38859">
                  <c:v>0</c:v>
                </c:pt>
                <c:pt idx="38860">
                  <c:v>1.42857142857142E-2</c:v>
                </c:pt>
                <c:pt idx="38861">
                  <c:v>2.8571428571428501E-2</c:v>
                </c:pt>
                <c:pt idx="38862">
                  <c:v>4.2857142857142802E-2</c:v>
                </c:pt>
                <c:pt idx="38863">
                  <c:v>5.7142857142857099E-2</c:v>
                </c:pt>
                <c:pt idx="38864">
                  <c:v>7.1428571428571397E-2</c:v>
                </c:pt>
                <c:pt idx="38865">
                  <c:v>8.5714285714285701E-2</c:v>
                </c:pt>
                <c:pt idx="38866">
                  <c:v>0.1</c:v>
                </c:pt>
                <c:pt idx="38867">
                  <c:v>0.114285714285714</c:v>
                </c:pt>
                <c:pt idx="38868">
                  <c:v>0.128571428571428</c:v>
                </c:pt>
                <c:pt idx="38869">
                  <c:v>0.14285714285714199</c:v>
                </c:pt>
                <c:pt idx="38870">
                  <c:v>0.157142857142857</c:v>
                </c:pt>
                <c:pt idx="38871">
                  <c:v>0.17142857142857101</c:v>
                </c:pt>
                <c:pt idx="38872">
                  <c:v>0.185714285714285</c:v>
                </c:pt>
                <c:pt idx="38873">
                  <c:v>0.2</c:v>
                </c:pt>
                <c:pt idx="38874">
                  <c:v>0.214285714285714</c:v>
                </c:pt>
                <c:pt idx="38875">
                  <c:v>0.22857142857142801</c:v>
                </c:pt>
                <c:pt idx="38876">
                  <c:v>0.24285714285714199</c:v>
                </c:pt>
                <c:pt idx="38877">
                  <c:v>0.25714285714285701</c:v>
                </c:pt>
                <c:pt idx="38878">
                  <c:v>0.27142857142857102</c:v>
                </c:pt>
                <c:pt idx="38879">
                  <c:v>0.28571428571428498</c:v>
                </c:pt>
                <c:pt idx="38880">
                  <c:v>0.3</c:v>
                </c:pt>
                <c:pt idx="38881">
                  <c:v>0.314285714285714</c:v>
                </c:pt>
                <c:pt idx="38882">
                  <c:v>0.32857142857142801</c:v>
                </c:pt>
                <c:pt idx="38883">
                  <c:v>0.34285714285714203</c:v>
                </c:pt>
                <c:pt idx="38884">
                  <c:v>0.35714285714285698</c:v>
                </c:pt>
                <c:pt idx="38885">
                  <c:v>0.371428571428571</c:v>
                </c:pt>
                <c:pt idx="38886">
                  <c:v>0.38571428571428501</c:v>
                </c:pt>
                <c:pt idx="38887">
                  <c:v>0.4</c:v>
                </c:pt>
                <c:pt idx="38888">
                  <c:v>0.41428571428571398</c:v>
                </c:pt>
                <c:pt idx="38889">
                  <c:v>0.42857142857142799</c:v>
                </c:pt>
                <c:pt idx="38890">
                  <c:v>0.44285714285714201</c:v>
                </c:pt>
                <c:pt idx="38891">
                  <c:v>0.45714285714285702</c:v>
                </c:pt>
                <c:pt idx="38892">
                  <c:v>0.47142857142857097</c:v>
                </c:pt>
                <c:pt idx="38893">
                  <c:v>0.48571428571428499</c:v>
                </c:pt>
                <c:pt idx="38894">
                  <c:v>0.5</c:v>
                </c:pt>
                <c:pt idx="38895">
                  <c:v>0.51428571428571401</c:v>
                </c:pt>
                <c:pt idx="38896">
                  <c:v>0.52857142857142803</c:v>
                </c:pt>
                <c:pt idx="38897">
                  <c:v>0.54285714285714204</c:v>
                </c:pt>
                <c:pt idx="38898">
                  <c:v>0.55714285714285705</c:v>
                </c:pt>
                <c:pt idx="38899">
                  <c:v>0.57142857142857095</c:v>
                </c:pt>
                <c:pt idx="38900">
                  <c:v>0.58571428571428497</c:v>
                </c:pt>
                <c:pt idx="38901">
                  <c:v>0.6</c:v>
                </c:pt>
                <c:pt idx="38902">
                  <c:v>0.61428571428571399</c:v>
                </c:pt>
                <c:pt idx="38903">
                  <c:v>0.628571428571428</c:v>
                </c:pt>
                <c:pt idx="38904">
                  <c:v>0.64285714285714202</c:v>
                </c:pt>
                <c:pt idx="38905">
                  <c:v>0.65714285714285703</c:v>
                </c:pt>
                <c:pt idx="38906">
                  <c:v>0.67142857142857104</c:v>
                </c:pt>
                <c:pt idx="38907">
                  <c:v>0.68571428571428505</c:v>
                </c:pt>
                <c:pt idx="38908">
                  <c:v>0.7</c:v>
                </c:pt>
                <c:pt idx="38909">
                  <c:v>0.71428571428571397</c:v>
                </c:pt>
                <c:pt idx="38910">
                  <c:v>0.72857142857142798</c:v>
                </c:pt>
                <c:pt idx="38911">
                  <c:v>0.74285714285714199</c:v>
                </c:pt>
                <c:pt idx="38912">
                  <c:v>0.75714285714285701</c:v>
                </c:pt>
                <c:pt idx="38913">
                  <c:v>0.77142857142857102</c:v>
                </c:pt>
                <c:pt idx="38914">
                  <c:v>0.78571428571428503</c:v>
                </c:pt>
                <c:pt idx="38915">
                  <c:v>0.8</c:v>
                </c:pt>
                <c:pt idx="38916">
                  <c:v>0.81428571428571395</c:v>
                </c:pt>
                <c:pt idx="38917">
                  <c:v>0.82857142857142796</c:v>
                </c:pt>
                <c:pt idx="38918">
                  <c:v>0.84285714285714197</c:v>
                </c:pt>
                <c:pt idx="38919">
                  <c:v>0.85714285714285698</c:v>
                </c:pt>
                <c:pt idx="38920">
                  <c:v>0.871428571428571</c:v>
                </c:pt>
                <c:pt idx="38921">
                  <c:v>0.88571428571428501</c:v>
                </c:pt>
                <c:pt idx="38922">
                  <c:v>0.9</c:v>
                </c:pt>
                <c:pt idx="38923">
                  <c:v>0.91428571428571404</c:v>
                </c:pt>
                <c:pt idx="38924">
                  <c:v>0.92857142857142805</c:v>
                </c:pt>
                <c:pt idx="38925">
                  <c:v>0.94285714285714195</c:v>
                </c:pt>
                <c:pt idx="38926">
                  <c:v>0.95714285714285696</c:v>
                </c:pt>
                <c:pt idx="38927">
                  <c:v>0.97142857142857097</c:v>
                </c:pt>
                <c:pt idx="38928">
                  <c:v>0.98571428571428499</c:v>
                </c:pt>
                <c:pt idx="38929">
                  <c:v>0</c:v>
                </c:pt>
                <c:pt idx="38930">
                  <c:v>1.0204081632653E-2</c:v>
                </c:pt>
                <c:pt idx="38931">
                  <c:v>2.04081632653061E-2</c:v>
                </c:pt>
                <c:pt idx="38932">
                  <c:v>3.06122448979591E-2</c:v>
                </c:pt>
                <c:pt idx="38933">
                  <c:v>4.08163265306122E-2</c:v>
                </c:pt>
                <c:pt idx="38934">
                  <c:v>5.10204081632653E-2</c:v>
                </c:pt>
                <c:pt idx="38935">
                  <c:v>6.1224489795918297E-2</c:v>
                </c:pt>
                <c:pt idx="38936">
                  <c:v>7.1428571428571397E-2</c:v>
                </c:pt>
                <c:pt idx="38937">
                  <c:v>8.16326530612244E-2</c:v>
                </c:pt>
                <c:pt idx="38938">
                  <c:v>9.18367346938775E-2</c:v>
                </c:pt>
                <c:pt idx="38939">
                  <c:v>0.10204081632653</c:v>
                </c:pt>
                <c:pt idx="38940">
                  <c:v>0.11224489795918299</c:v>
                </c:pt>
                <c:pt idx="38941">
                  <c:v>0.122448979591836</c:v>
                </c:pt>
                <c:pt idx="38942">
                  <c:v>0.132653061224489</c:v>
                </c:pt>
                <c:pt idx="38943">
                  <c:v>0.14285714285714199</c:v>
                </c:pt>
                <c:pt idx="38944">
                  <c:v>0.15306122448979501</c:v>
                </c:pt>
                <c:pt idx="38945">
                  <c:v>0.163265306122448</c:v>
                </c:pt>
                <c:pt idx="38946">
                  <c:v>0.17346938775510201</c:v>
                </c:pt>
                <c:pt idx="38947">
                  <c:v>0.183673469387755</c:v>
                </c:pt>
                <c:pt idx="38948">
                  <c:v>0.19387755102040799</c:v>
                </c:pt>
                <c:pt idx="38949">
                  <c:v>0.20408163265306101</c:v>
                </c:pt>
                <c:pt idx="38950">
                  <c:v>0.214285714285714</c:v>
                </c:pt>
                <c:pt idx="38951">
                  <c:v>0.22448979591836701</c:v>
                </c:pt>
                <c:pt idx="38952">
                  <c:v>0.23469387755102</c:v>
                </c:pt>
                <c:pt idx="38953">
                  <c:v>0.24489795918367299</c:v>
                </c:pt>
                <c:pt idx="38954">
                  <c:v>0.25510204081632598</c:v>
                </c:pt>
                <c:pt idx="38955">
                  <c:v>0.265306122448979</c:v>
                </c:pt>
                <c:pt idx="38956">
                  <c:v>0.27551020408163202</c:v>
                </c:pt>
                <c:pt idx="38957">
                  <c:v>0.28571428571428498</c:v>
                </c:pt>
                <c:pt idx="38958">
                  <c:v>0.29591836734693799</c:v>
                </c:pt>
                <c:pt idx="38959">
                  <c:v>0.30612244897959101</c:v>
                </c:pt>
                <c:pt idx="38960">
                  <c:v>0.31632653061224397</c:v>
                </c:pt>
                <c:pt idx="38961">
                  <c:v>0.32653061224489699</c:v>
                </c:pt>
                <c:pt idx="38962">
                  <c:v>0.33673469387755101</c:v>
                </c:pt>
                <c:pt idx="38963">
                  <c:v>0.34693877551020402</c:v>
                </c:pt>
                <c:pt idx="38964">
                  <c:v>0.35714285714285698</c:v>
                </c:pt>
                <c:pt idx="38965">
                  <c:v>0.36734693877551</c:v>
                </c:pt>
                <c:pt idx="38966">
                  <c:v>0.37755102040816302</c:v>
                </c:pt>
                <c:pt idx="38967">
                  <c:v>0.38775510204081598</c:v>
                </c:pt>
                <c:pt idx="38968">
                  <c:v>0.397959183673469</c:v>
                </c:pt>
                <c:pt idx="38969">
                  <c:v>0.40816326530612201</c:v>
                </c:pt>
                <c:pt idx="38970">
                  <c:v>0.41836734693877498</c:v>
                </c:pt>
                <c:pt idx="38971">
                  <c:v>0.42857142857142799</c:v>
                </c:pt>
                <c:pt idx="38972">
                  <c:v>0.43877551020408101</c:v>
                </c:pt>
                <c:pt idx="38973">
                  <c:v>0.44897959183673403</c:v>
                </c:pt>
                <c:pt idx="38974">
                  <c:v>0.45918367346938699</c:v>
                </c:pt>
                <c:pt idx="38975">
                  <c:v>0.46938775510204001</c:v>
                </c:pt>
                <c:pt idx="38976">
                  <c:v>0.47959183673469302</c:v>
                </c:pt>
                <c:pt idx="38977">
                  <c:v>0.48979591836734598</c:v>
                </c:pt>
                <c:pt idx="38978">
                  <c:v>0.5</c:v>
                </c:pt>
                <c:pt idx="38979">
                  <c:v>0.51020408163265296</c:v>
                </c:pt>
                <c:pt idx="38980">
                  <c:v>0.52040816326530603</c:v>
                </c:pt>
                <c:pt idx="38981">
                  <c:v>0.530612244897959</c:v>
                </c:pt>
                <c:pt idx="38982">
                  <c:v>0.54081632653061196</c:v>
                </c:pt>
                <c:pt idx="38983">
                  <c:v>0.55102040816326503</c:v>
                </c:pt>
                <c:pt idx="38984">
                  <c:v>0.56122448979591799</c:v>
                </c:pt>
                <c:pt idx="38985">
                  <c:v>0.57142857142857095</c:v>
                </c:pt>
                <c:pt idx="38986">
                  <c:v>0.58163265306122403</c:v>
                </c:pt>
                <c:pt idx="38987">
                  <c:v>0.59183673469387699</c:v>
                </c:pt>
                <c:pt idx="38988">
                  <c:v>0.60204081632652995</c:v>
                </c:pt>
                <c:pt idx="38989">
                  <c:v>0.61224489795918302</c:v>
                </c:pt>
                <c:pt idx="38990">
                  <c:v>0.62244897959183598</c:v>
                </c:pt>
                <c:pt idx="38991">
                  <c:v>0.63265306122448906</c:v>
                </c:pt>
                <c:pt idx="38992">
                  <c:v>0.64285714285714202</c:v>
                </c:pt>
                <c:pt idx="38993">
                  <c:v>0.65306122448979498</c:v>
                </c:pt>
                <c:pt idx="38994">
                  <c:v>0.66326530612244805</c:v>
                </c:pt>
                <c:pt idx="38995">
                  <c:v>0.67346938775510201</c:v>
                </c:pt>
                <c:pt idx="38996">
                  <c:v>0.68367346938775497</c:v>
                </c:pt>
                <c:pt idx="38997">
                  <c:v>0.69387755102040805</c:v>
                </c:pt>
                <c:pt idx="38998">
                  <c:v>0.70408163265306101</c:v>
                </c:pt>
                <c:pt idx="38999">
                  <c:v>0.71428571428571397</c:v>
                </c:pt>
                <c:pt idx="39000">
                  <c:v>0.72448979591836704</c:v>
                </c:pt>
                <c:pt idx="39001">
                  <c:v>0.73469387755102</c:v>
                </c:pt>
                <c:pt idx="39002">
                  <c:v>0.74489795918367296</c:v>
                </c:pt>
                <c:pt idx="39003">
                  <c:v>0.75510204081632604</c:v>
                </c:pt>
                <c:pt idx="39004">
                  <c:v>0.765306122448979</c:v>
                </c:pt>
                <c:pt idx="39005">
                  <c:v>0.77551020408163196</c:v>
                </c:pt>
                <c:pt idx="39006">
                  <c:v>0.78571428571428503</c:v>
                </c:pt>
                <c:pt idx="39007">
                  <c:v>0.79591836734693799</c:v>
                </c:pt>
                <c:pt idx="39008">
                  <c:v>0.80612244897959096</c:v>
                </c:pt>
                <c:pt idx="39009">
                  <c:v>0.81632653061224403</c:v>
                </c:pt>
                <c:pt idx="39010">
                  <c:v>0.82653061224489799</c:v>
                </c:pt>
                <c:pt idx="39011">
                  <c:v>0.83673469387755095</c:v>
                </c:pt>
                <c:pt idx="39012">
                  <c:v>0.84693877551020402</c:v>
                </c:pt>
                <c:pt idx="39013">
                  <c:v>0.85714285714285698</c:v>
                </c:pt>
                <c:pt idx="39014">
                  <c:v>0.86734693877550995</c:v>
                </c:pt>
                <c:pt idx="39015">
                  <c:v>0.87755102040816302</c:v>
                </c:pt>
                <c:pt idx="39016">
                  <c:v>0.88775510204081598</c:v>
                </c:pt>
                <c:pt idx="39017">
                  <c:v>0.89795918367346905</c:v>
                </c:pt>
                <c:pt idx="39018">
                  <c:v>0.90816326530612201</c:v>
                </c:pt>
                <c:pt idx="39019">
                  <c:v>0.91836734693877498</c:v>
                </c:pt>
                <c:pt idx="39020">
                  <c:v>0.92857142857142805</c:v>
                </c:pt>
                <c:pt idx="39021">
                  <c:v>0.93877551020408101</c:v>
                </c:pt>
                <c:pt idx="39022">
                  <c:v>0.94897959183673397</c:v>
                </c:pt>
                <c:pt idx="39023">
                  <c:v>0.95918367346938704</c:v>
                </c:pt>
                <c:pt idx="39024">
                  <c:v>0.96938775510204001</c:v>
                </c:pt>
                <c:pt idx="39025">
                  <c:v>0.97959183673469297</c:v>
                </c:pt>
                <c:pt idx="39026">
                  <c:v>0.98979591836734604</c:v>
                </c:pt>
                <c:pt idx="39027">
                  <c:v>0</c:v>
                </c:pt>
                <c:pt idx="39028">
                  <c:v>1.23456790123456E-2</c:v>
                </c:pt>
                <c:pt idx="39029">
                  <c:v>2.4691358024691301E-2</c:v>
                </c:pt>
                <c:pt idx="39030">
                  <c:v>3.7037037037037E-2</c:v>
                </c:pt>
                <c:pt idx="39031">
                  <c:v>4.9382716049382699E-2</c:v>
                </c:pt>
                <c:pt idx="39032">
                  <c:v>6.1728395061728301E-2</c:v>
                </c:pt>
                <c:pt idx="39033">
                  <c:v>7.4074074074074001E-2</c:v>
                </c:pt>
                <c:pt idx="39034">
                  <c:v>8.6419753086419707E-2</c:v>
                </c:pt>
                <c:pt idx="39035">
                  <c:v>9.8765432098765399E-2</c:v>
                </c:pt>
                <c:pt idx="39036">
                  <c:v>0.11111111111111099</c:v>
                </c:pt>
                <c:pt idx="39037">
                  <c:v>0.12345679012345601</c:v>
                </c:pt>
                <c:pt idx="39038">
                  <c:v>0.13580246913580199</c:v>
                </c:pt>
                <c:pt idx="39039">
                  <c:v>0.148148148148148</c:v>
                </c:pt>
                <c:pt idx="39040">
                  <c:v>0.16049382716049301</c:v>
                </c:pt>
                <c:pt idx="39041">
                  <c:v>0.172839506172839</c:v>
                </c:pt>
                <c:pt idx="39042">
                  <c:v>0.18518518518518501</c:v>
                </c:pt>
                <c:pt idx="39043">
                  <c:v>0.19753086419752999</c:v>
                </c:pt>
                <c:pt idx="39044">
                  <c:v>0.209876543209876</c:v>
                </c:pt>
                <c:pt idx="39045">
                  <c:v>0.22222222222222199</c:v>
                </c:pt>
                <c:pt idx="39046">
                  <c:v>0.234567901234567</c:v>
                </c:pt>
                <c:pt idx="39047">
                  <c:v>0.24691358024691301</c:v>
                </c:pt>
                <c:pt idx="39048">
                  <c:v>0.25925925925925902</c:v>
                </c:pt>
                <c:pt idx="39049">
                  <c:v>0.27160493827160398</c:v>
                </c:pt>
                <c:pt idx="39050">
                  <c:v>0.28395061728394999</c:v>
                </c:pt>
                <c:pt idx="39051">
                  <c:v>0.296296296296296</c:v>
                </c:pt>
                <c:pt idx="39052">
                  <c:v>0.30864197530864101</c:v>
                </c:pt>
                <c:pt idx="39053">
                  <c:v>0.32098765432098703</c:v>
                </c:pt>
                <c:pt idx="39054">
                  <c:v>0.33333333333333298</c:v>
                </c:pt>
                <c:pt idx="39055">
                  <c:v>0.34567901234567899</c:v>
                </c:pt>
                <c:pt idx="39056">
                  <c:v>0.35802469135802401</c:v>
                </c:pt>
                <c:pt idx="39057">
                  <c:v>0.37037037037037002</c:v>
                </c:pt>
                <c:pt idx="39058">
                  <c:v>0.38271604938271597</c:v>
                </c:pt>
                <c:pt idx="39059">
                  <c:v>0.39506172839506098</c:v>
                </c:pt>
                <c:pt idx="39060">
                  <c:v>0.407407407407407</c:v>
                </c:pt>
                <c:pt idx="39061">
                  <c:v>0.41975308641975301</c:v>
                </c:pt>
                <c:pt idx="39062">
                  <c:v>0.43209876543209802</c:v>
                </c:pt>
                <c:pt idx="39063">
                  <c:v>0.44444444444444398</c:v>
                </c:pt>
                <c:pt idx="39064">
                  <c:v>0.45679012345678999</c:v>
                </c:pt>
                <c:pt idx="39065">
                  <c:v>0.469135802469135</c:v>
                </c:pt>
                <c:pt idx="39066">
                  <c:v>0.48148148148148101</c:v>
                </c:pt>
                <c:pt idx="39067">
                  <c:v>0.49382716049382702</c:v>
                </c:pt>
                <c:pt idx="39068">
                  <c:v>0.50617283950617198</c:v>
                </c:pt>
                <c:pt idx="39069">
                  <c:v>0.51851851851851805</c:v>
                </c:pt>
                <c:pt idx="39070">
                  <c:v>0.530864197530864</c:v>
                </c:pt>
                <c:pt idx="39071">
                  <c:v>0.54320987654320896</c:v>
                </c:pt>
                <c:pt idx="39072">
                  <c:v>0.55555555555555503</c:v>
                </c:pt>
                <c:pt idx="39073">
                  <c:v>0.56790123456790098</c:v>
                </c:pt>
                <c:pt idx="39074">
                  <c:v>0.58024691358024605</c:v>
                </c:pt>
                <c:pt idx="39075">
                  <c:v>0.592592592592592</c:v>
                </c:pt>
                <c:pt idx="39076">
                  <c:v>0.60493827160493796</c:v>
                </c:pt>
                <c:pt idx="39077">
                  <c:v>0.61728395061728303</c:v>
                </c:pt>
                <c:pt idx="39078">
                  <c:v>0.62962962962962898</c:v>
                </c:pt>
                <c:pt idx="39079">
                  <c:v>0.64197530864197505</c:v>
                </c:pt>
                <c:pt idx="39080">
                  <c:v>0.65432098765432101</c:v>
                </c:pt>
                <c:pt idx="39081">
                  <c:v>0.66666666666666596</c:v>
                </c:pt>
                <c:pt idx="39082">
                  <c:v>0.67901234567901203</c:v>
                </c:pt>
                <c:pt idx="39083">
                  <c:v>0.69135802469135799</c:v>
                </c:pt>
                <c:pt idx="39084">
                  <c:v>0.70370370370370305</c:v>
                </c:pt>
                <c:pt idx="39085">
                  <c:v>0.71604938271604901</c:v>
                </c:pt>
                <c:pt idx="39086">
                  <c:v>0.72839506172839497</c:v>
                </c:pt>
                <c:pt idx="39087">
                  <c:v>0.74074074074074003</c:v>
                </c:pt>
                <c:pt idx="39088">
                  <c:v>0.75308641975308599</c:v>
                </c:pt>
                <c:pt idx="39089">
                  <c:v>0.76543209876543195</c:v>
                </c:pt>
                <c:pt idx="39090">
                  <c:v>0.77777777777777701</c:v>
                </c:pt>
                <c:pt idx="39091">
                  <c:v>0.79012345679012297</c:v>
                </c:pt>
                <c:pt idx="39092">
                  <c:v>0.80246913580246904</c:v>
                </c:pt>
                <c:pt idx="39093">
                  <c:v>0.81481481481481399</c:v>
                </c:pt>
                <c:pt idx="39094">
                  <c:v>0.82716049382715995</c:v>
                </c:pt>
                <c:pt idx="39095">
                  <c:v>0.83950617283950602</c:v>
                </c:pt>
                <c:pt idx="39096">
                  <c:v>0.85185185185185097</c:v>
                </c:pt>
                <c:pt idx="39097">
                  <c:v>0.86419753086419704</c:v>
                </c:pt>
                <c:pt idx="39098">
                  <c:v>0.87654320987654299</c:v>
                </c:pt>
                <c:pt idx="39099">
                  <c:v>0.88888888888888795</c:v>
                </c:pt>
                <c:pt idx="39100">
                  <c:v>0.90123456790123402</c:v>
                </c:pt>
                <c:pt idx="39101">
                  <c:v>0.91358024691357997</c:v>
                </c:pt>
                <c:pt idx="39102">
                  <c:v>0.92592592592592504</c:v>
                </c:pt>
                <c:pt idx="39103">
                  <c:v>0.938271604938271</c:v>
                </c:pt>
                <c:pt idx="39104">
                  <c:v>0.95061728395061695</c:v>
                </c:pt>
                <c:pt idx="39105">
                  <c:v>0.96296296296296202</c:v>
                </c:pt>
                <c:pt idx="39106">
                  <c:v>0.97530864197530798</c:v>
                </c:pt>
                <c:pt idx="39107">
                  <c:v>0.98765432098765404</c:v>
                </c:pt>
                <c:pt idx="39108">
                  <c:v>0</c:v>
                </c:pt>
                <c:pt idx="39109">
                  <c:v>1.12359550561797E-2</c:v>
                </c:pt>
                <c:pt idx="39110">
                  <c:v>2.2471910112359501E-2</c:v>
                </c:pt>
                <c:pt idx="39111">
                  <c:v>3.3707865168539297E-2</c:v>
                </c:pt>
                <c:pt idx="39112">
                  <c:v>4.49438202247191E-2</c:v>
                </c:pt>
                <c:pt idx="39113">
                  <c:v>5.6179775280898799E-2</c:v>
                </c:pt>
                <c:pt idx="39114">
                  <c:v>6.7415730337078594E-2</c:v>
                </c:pt>
                <c:pt idx="39115">
                  <c:v>7.8651685393258397E-2</c:v>
                </c:pt>
                <c:pt idx="39116">
                  <c:v>8.98876404494382E-2</c:v>
                </c:pt>
                <c:pt idx="39117">
                  <c:v>0.101123595505617</c:v>
                </c:pt>
                <c:pt idx="39118">
                  <c:v>0.112359550561797</c:v>
                </c:pt>
                <c:pt idx="39119">
                  <c:v>0.123595505617977</c:v>
                </c:pt>
                <c:pt idx="39120">
                  <c:v>0.13483146067415699</c:v>
                </c:pt>
                <c:pt idx="39121">
                  <c:v>0.14606741573033699</c:v>
                </c:pt>
                <c:pt idx="39122">
                  <c:v>0.15730337078651599</c:v>
                </c:pt>
                <c:pt idx="39123">
                  <c:v>0.16853932584269599</c:v>
                </c:pt>
                <c:pt idx="39124">
                  <c:v>0.17977528089887601</c:v>
                </c:pt>
                <c:pt idx="39125">
                  <c:v>0.19101123595505601</c:v>
                </c:pt>
                <c:pt idx="39126">
                  <c:v>0.20224719101123501</c:v>
                </c:pt>
                <c:pt idx="39127">
                  <c:v>0.213483146067415</c:v>
                </c:pt>
                <c:pt idx="39128">
                  <c:v>0.224719101123595</c:v>
                </c:pt>
                <c:pt idx="39129">
                  <c:v>0.235955056179775</c:v>
                </c:pt>
                <c:pt idx="39130">
                  <c:v>0.24719101123595499</c:v>
                </c:pt>
                <c:pt idx="39131">
                  <c:v>0.25842696629213402</c:v>
                </c:pt>
                <c:pt idx="39132">
                  <c:v>0.26966292134831399</c:v>
                </c:pt>
                <c:pt idx="39133">
                  <c:v>0.28089887640449401</c:v>
                </c:pt>
                <c:pt idx="39134">
                  <c:v>0.29213483146067398</c:v>
                </c:pt>
                <c:pt idx="39135">
                  <c:v>0.30337078651685301</c:v>
                </c:pt>
                <c:pt idx="39136">
                  <c:v>0.31460674157303298</c:v>
                </c:pt>
                <c:pt idx="39137">
                  <c:v>0.325842696629213</c:v>
                </c:pt>
                <c:pt idx="39138">
                  <c:v>0.33707865168539303</c:v>
                </c:pt>
                <c:pt idx="39139">
                  <c:v>0.348314606741573</c:v>
                </c:pt>
                <c:pt idx="39140">
                  <c:v>0.35955056179775202</c:v>
                </c:pt>
                <c:pt idx="39141">
                  <c:v>0.37078651685393199</c:v>
                </c:pt>
                <c:pt idx="39142">
                  <c:v>0.38202247191011202</c:v>
                </c:pt>
                <c:pt idx="39143">
                  <c:v>0.39325842696629199</c:v>
                </c:pt>
                <c:pt idx="39144">
                  <c:v>0.40449438202247101</c:v>
                </c:pt>
                <c:pt idx="39145">
                  <c:v>0.41573033707865098</c:v>
                </c:pt>
                <c:pt idx="39146">
                  <c:v>0.426966292134831</c:v>
                </c:pt>
                <c:pt idx="39147">
                  <c:v>0.43820224719101097</c:v>
                </c:pt>
                <c:pt idx="39148">
                  <c:v>0.449438202247191</c:v>
                </c:pt>
                <c:pt idx="39149">
                  <c:v>0.46067415730337002</c:v>
                </c:pt>
                <c:pt idx="39150">
                  <c:v>0.47191011235954999</c:v>
                </c:pt>
                <c:pt idx="39151">
                  <c:v>0.48314606741573002</c:v>
                </c:pt>
                <c:pt idx="39152">
                  <c:v>0.49438202247190999</c:v>
                </c:pt>
                <c:pt idx="39153">
                  <c:v>0.50561797752808901</c:v>
                </c:pt>
                <c:pt idx="39154">
                  <c:v>0.51685393258426904</c:v>
                </c:pt>
                <c:pt idx="39155">
                  <c:v>0.52808988764044895</c:v>
                </c:pt>
                <c:pt idx="39156">
                  <c:v>0.53932584269662898</c:v>
                </c:pt>
                <c:pt idx="39157">
                  <c:v>0.550561797752809</c:v>
                </c:pt>
                <c:pt idx="39158">
                  <c:v>0.56179775280898803</c:v>
                </c:pt>
                <c:pt idx="39159">
                  <c:v>0.57303370786516805</c:v>
                </c:pt>
                <c:pt idx="39160">
                  <c:v>0.58426966292134797</c:v>
                </c:pt>
                <c:pt idx="39161">
                  <c:v>0.59550561797752799</c:v>
                </c:pt>
                <c:pt idx="39162">
                  <c:v>0.60674157303370702</c:v>
                </c:pt>
                <c:pt idx="39163">
                  <c:v>0.61797752808988704</c:v>
                </c:pt>
                <c:pt idx="39164">
                  <c:v>0.62921348314606695</c:v>
                </c:pt>
                <c:pt idx="39165">
                  <c:v>0.64044943820224698</c:v>
                </c:pt>
                <c:pt idx="39166">
                  <c:v>0.651685393258427</c:v>
                </c:pt>
                <c:pt idx="39167">
                  <c:v>0.66292134831460603</c:v>
                </c:pt>
                <c:pt idx="39168">
                  <c:v>0.67415730337078605</c:v>
                </c:pt>
                <c:pt idx="39169">
                  <c:v>0.68539325842696597</c:v>
                </c:pt>
                <c:pt idx="39170">
                  <c:v>0.69662921348314599</c:v>
                </c:pt>
                <c:pt idx="39171">
                  <c:v>0.70786516853932502</c:v>
                </c:pt>
                <c:pt idx="39172">
                  <c:v>0.71910112359550504</c:v>
                </c:pt>
                <c:pt idx="39173">
                  <c:v>0.73033707865168496</c:v>
                </c:pt>
                <c:pt idx="39174">
                  <c:v>0.74157303370786498</c:v>
                </c:pt>
                <c:pt idx="39175">
                  <c:v>0.75280898876404401</c:v>
                </c:pt>
                <c:pt idx="39176">
                  <c:v>0.76404494382022403</c:v>
                </c:pt>
                <c:pt idx="39177">
                  <c:v>0.77528089887640395</c:v>
                </c:pt>
                <c:pt idx="39178">
                  <c:v>0.78651685393258397</c:v>
                </c:pt>
                <c:pt idx="39179">
                  <c:v>0.797752808988764</c:v>
                </c:pt>
                <c:pt idx="39180">
                  <c:v>0.80898876404494302</c:v>
                </c:pt>
                <c:pt idx="39181">
                  <c:v>0.82022471910112305</c:v>
                </c:pt>
                <c:pt idx="39182">
                  <c:v>0.83146067415730296</c:v>
                </c:pt>
                <c:pt idx="39183">
                  <c:v>0.84269662921348298</c:v>
                </c:pt>
                <c:pt idx="39184">
                  <c:v>0.85393258426966201</c:v>
                </c:pt>
                <c:pt idx="39185">
                  <c:v>0.86516853932584203</c:v>
                </c:pt>
                <c:pt idx="39186">
                  <c:v>0.87640449438202195</c:v>
                </c:pt>
                <c:pt idx="39187">
                  <c:v>0.88764044943820197</c:v>
                </c:pt>
                <c:pt idx="39188">
                  <c:v>0.898876404494382</c:v>
                </c:pt>
                <c:pt idx="39189">
                  <c:v>0.91011235955056102</c:v>
                </c:pt>
                <c:pt idx="39190">
                  <c:v>0.92134831460674105</c:v>
                </c:pt>
                <c:pt idx="39191">
                  <c:v>0.93258426966292096</c:v>
                </c:pt>
                <c:pt idx="39192">
                  <c:v>0.94382022471910099</c:v>
                </c:pt>
                <c:pt idx="39193">
                  <c:v>0.95505617977528001</c:v>
                </c:pt>
                <c:pt idx="39194">
                  <c:v>0.96629213483146004</c:v>
                </c:pt>
                <c:pt idx="39195">
                  <c:v>0.97752808988763995</c:v>
                </c:pt>
                <c:pt idx="39196">
                  <c:v>0.98876404494381998</c:v>
                </c:pt>
                <c:pt idx="39197">
                  <c:v>0</c:v>
                </c:pt>
                <c:pt idx="39198">
                  <c:v>1.6666666666666601E-2</c:v>
                </c:pt>
                <c:pt idx="39199">
                  <c:v>3.3333333333333298E-2</c:v>
                </c:pt>
                <c:pt idx="39200">
                  <c:v>0.05</c:v>
                </c:pt>
                <c:pt idx="39201">
                  <c:v>6.6666666666666596E-2</c:v>
                </c:pt>
                <c:pt idx="39202">
                  <c:v>8.3333333333333301E-2</c:v>
                </c:pt>
                <c:pt idx="39203">
                  <c:v>0.1</c:v>
                </c:pt>
                <c:pt idx="39204">
                  <c:v>0.116666666666666</c:v>
                </c:pt>
                <c:pt idx="39205">
                  <c:v>0.133333333333333</c:v>
                </c:pt>
                <c:pt idx="39206">
                  <c:v>0.15</c:v>
                </c:pt>
                <c:pt idx="39207">
                  <c:v>0.16666666666666599</c:v>
                </c:pt>
                <c:pt idx="39208">
                  <c:v>0.18333333333333299</c:v>
                </c:pt>
                <c:pt idx="39209">
                  <c:v>0.2</c:v>
                </c:pt>
                <c:pt idx="39210">
                  <c:v>0.21666666666666601</c:v>
                </c:pt>
                <c:pt idx="39211">
                  <c:v>0.233333333333333</c:v>
                </c:pt>
                <c:pt idx="39212">
                  <c:v>0.25</c:v>
                </c:pt>
                <c:pt idx="39213">
                  <c:v>0.266666666666666</c:v>
                </c:pt>
                <c:pt idx="39214">
                  <c:v>0.28333333333333299</c:v>
                </c:pt>
                <c:pt idx="39215">
                  <c:v>0.3</c:v>
                </c:pt>
                <c:pt idx="39216">
                  <c:v>0.31666666666666599</c:v>
                </c:pt>
                <c:pt idx="39217">
                  <c:v>0.33333333333333298</c:v>
                </c:pt>
                <c:pt idx="39218">
                  <c:v>0.35</c:v>
                </c:pt>
                <c:pt idx="39219">
                  <c:v>0.36666666666666597</c:v>
                </c:pt>
                <c:pt idx="39220">
                  <c:v>0.38333333333333303</c:v>
                </c:pt>
                <c:pt idx="39221">
                  <c:v>0.4</c:v>
                </c:pt>
                <c:pt idx="39222">
                  <c:v>0.41666666666666602</c:v>
                </c:pt>
                <c:pt idx="39223">
                  <c:v>0.43333333333333302</c:v>
                </c:pt>
                <c:pt idx="39224">
                  <c:v>0.45</c:v>
                </c:pt>
                <c:pt idx="39225">
                  <c:v>0.46666666666666601</c:v>
                </c:pt>
                <c:pt idx="39226">
                  <c:v>0.483333333333333</c:v>
                </c:pt>
                <c:pt idx="39227">
                  <c:v>0.5</c:v>
                </c:pt>
                <c:pt idx="39228">
                  <c:v>0.51666666666666605</c:v>
                </c:pt>
                <c:pt idx="39229">
                  <c:v>0.53333333333333299</c:v>
                </c:pt>
                <c:pt idx="39230">
                  <c:v>0.55000000000000004</c:v>
                </c:pt>
                <c:pt idx="39231">
                  <c:v>0.56666666666666599</c:v>
                </c:pt>
                <c:pt idx="39232">
                  <c:v>0.58333333333333304</c:v>
                </c:pt>
                <c:pt idx="39233">
                  <c:v>0.6</c:v>
                </c:pt>
                <c:pt idx="39234">
                  <c:v>0.61666666666666603</c:v>
                </c:pt>
                <c:pt idx="39235">
                  <c:v>0.63333333333333297</c:v>
                </c:pt>
                <c:pt idx="39236">
                  <c:v>0.65</c:v>
                </c:pt>
                <c:pt idx="39237">
                  <c:v>0.66666666666666596</c:v>
                </c:pt>
                <c:pt idx="39238">
                  <c:v>0.68333333333333302</c:v>
                </c:pt>
                <c:pt idx="39239">
                  <c:v>0.7</c:v>
                </c:pt>
                <c:pt idx="39240">
                  <c:v>0.71666666666666601</c:v>
                </c:pt>
                <c:pt idx="39241">
                  <c:v>0.73333333333333295</c:v>
                </c:pt>
                <c:pt idx="39242">
                  <c:v>0.75</c:v>
                </c:pt>
                <c:pt idx="39243">
                  <c:v>0.76666666666666605</c:v>
                </c:pt>
                <c:pt idx="39244">
                  <c:v>0.78333333333333299</c:v>
                </c:pt>
                <c:pt idx="39245">
                  <c:v>0.8</c:v>
                </c:pt>
                <c:pt idx="39246">
                  <c:v>0.81666666666666599</c:v>
                </c:pt>
                <c:pt idx="39247">
                  <c:v>0.83333333333333304</c:v>
                </c:pt>
                <c:pt idx="39248">
                  <c:v>0.85</c:v>
                </c:pt>
                <c:pt idx="39249">
                  <c:v>0.86666666666666603</c:v>
                </c:pt>
                <c:pt idx="39250">
                  <c:v>0.88333333333333297</c:v>
                </c:pt>
                <c:pt idx="39251">
                  <c:v>0.9</c:v>
                </c:pt>
                <c:pt idx="39252">
                  <c:v>0.91666666666666596</c:v>
                </c:pt>
                <c:pt idx="39253">
                  <c:v>0.93333333333333302</c:v>
                </c:pt>
                <c:pt idx="39254">
                  <c:v>0.95</c:v>
                </c:pt>
                <c:pt idx="39255">
                  <c:v>0.96666666666666601</c:v>
                </c:pt>
                <c:pt idx="39256">
                  <c:v>0.98333333333333295</c:v>
                </c:pt>
                <c:pt idx="39257">
                  <c:v>0</c:v>
                </c:pt>
                <c:pt idx="39258">
                  <c:v>6.25E-2</c:v>
                </c:pt>
                <c:pt idx="39259">
                  <c:v>0.125</c:v>
                </c:pt>
                <c:pt idx="39260">
                  <c:v>0.1875</c:v>
                </c:pt>
                <c:pt idx="39261">
                  <c:v>0.25</c:v>
                </c:pt>
                <c:pt idx="39262">
                  <c:v>0.3125</c:v>
                </c:pt>
                <c:pt idx="39263">
                  <c:v>0.375</c:v>
                </c:pt>
                <c:pt idx="39264">
                  <c:v>0.4375</c:v>
                </c:pt>
                <c:pt idx="39265">
                  <c:v>0.5</c:v>
                </c:pt>
                <c:pt idx="39266">
                  <c:v>0.5625</c:v>
                </c:pt>
                <c:pt idx="39267">
                  <c:v>0.625</c:v>
                </c:pt>
                <c:pt idx="39268">
                  <c:v>0.6875</c:v>
                </c:pt>
                <c:pt idx="39269">
                  <c:v>0.75</c:v>
                </c:pt>
                <c:pt idx="39270">
                  <c:v>0.8125</c:v>
                </c:pt>
                <c:pt idx="39271">
                  <c:v>0.875</c:v>
                </c:pt>
                <c:pt idx="39272">
                  <c:v>0.9375</c:v>
                </c:pt>
                <c:pt idx="39273">
                  <c:v>0</c:v>
                </c:pt>
                <c:pt idx="39274">
                  <c:v>8.7719298245613996E-3</c:v>
                </c:pt>
                <c:pt idx="39275">
                  <c:v>1.7543859649122799E-2</c:v>
                </c:pt>
                <c:pt idx="39276">
                  <c:v>2.6315789473684199E-2</c:v>
                </c:pt>
                <c:pt idx="39277">
                  <c:v>3.5087719298245598E-2</c:v>
                </c:pt>
                <c:pt idx="39278">
                  <c:v>4.3859649122807001E-2</c:v>
                </c:pt>
                <c:pt idx="39279">
                  <c:v>5.2631578947368397E-2</c:v>
                </c:pt>
                <c:pt idx="39280">
                  <c:v>6.14035087719298E-2</c:v>
                </c:pt>
                <c:pt idx="39281">
                  <c:v>7.0175438596491196E-2</c:v>
                </c:pt>
                <c:pt idx="39282">
                  <c:v>7.8947368421052599E-2</c:v>
                </c:pt>
                <c:pt idx="39283">
                  <c:v>8.7719298245614002E-2</c:v>
                </c:pt>
                <c:pt idx="39284">
                  <c:v>9.6491228070175405E-2</c:v>
                </c:pt>
                <c:pt idx="39285">
                  <c:v>0.105263157894736</c:v>
                </c:pt>
                <c:pt idx="39286">
                  <c:v>0.114035087719298</c:v>
                </c:pt>
                <c:pt idx="39287">
                  <c:v>0.122807017543859</c:v>
                </c:pt>
                <c:pt idx="39288">
                  <c:v>0.13157894736842099</c:v>
                </c:pt>
                <c:pt idx="39289">
                  <c:v>0.140350877192982</c:v>
                </c:pt>
                <c:pt idx="39290">
                  <c:v>0.14912280701754299</c:v>
                </c:pt>
                <c:pt idx="39291">
                  <c:v>0.157894736842105</c:v>
                </c:pt>
                <c:pt idx="39292">
                  <c:v>0.16666666666666599</c:v>
                </c:pt>
                <c:pt idx="39293">
                  <c:v>0.175438596491228</c:v>
                </c:pt>
                <c:pt idx="39294">
                  <c:v>0.18421052631578899</c:v>
                </c:pt>
                <c:pt idx="39295">
                  <c:v>0.19298245614035001</c:v>
                </c:pt>
                <c:pt idx="39296">
                  <c:v>0.20175438596491199</c:v>
                </c:pt>
                <c:pt idx="39297">
                  <c:v>0.21052631578947301</c:v>
                </c:pt>
                <c:pt idx="39298">
                  <c:v>0.21929824561403499</c:v>
                </c:pt>
                <c:pt idx="39299">
                  <c:v>0.22807017543859601</c:v>
                </c:pt>
                <c:pt idx="39300">
                  <c:v>0.23684210526315699</c:v>
                </c:pt>
                <c:pt idx="39301">
                  <c:v>0.24561403508771901</c:v>
                </c:pt>
                <c:pt idx="39302">
                  <c:v>0.25438596491227999</c:v>
                </c:pt>
                <c:pt idx="39303">
                  <c:v>0.26315789473684198</c:v>
                </c:pt>
                <c:pt idx="39304">
                  <c:v>0.27192982456140302</c:v>
                </c:pt>
                <c:pt idx="39305">
                  <c:v>0.28070175438596401</c:v>
                </c:pt>
                <c:pt idx="39306">
                  <c:v>0.28947368421052599</c:v>
                </c:pt>
                <c:pt idx="39307">
                  <c:v>0.29824561403508698</c:v>
                </c:pt>
                <c:pt idx="39308">
                  <c:v>0.30701754385964902</c:v>
                </c:pt>
                <c:pt idx="39309">
                  <c:v>0.31578947368421001</c:v>
                </c:pt>
                <c:pt idx="39310">
                  <c:v>0.324561403508771</c:v>
                </c:pt>
                <c:pt idx="39311">
                  <c:v>0.33333333333333298</c:v>
                </c:pt>
                <c:pt idx="39312">
                  <c:v>0.34210526315789402</c:v>
                </c:pt>
                <c:pt idx="39313">
                  <c:v>0.35087719298245601</c:v>
                </c:pt>
                <c:pt idx="39314">
                  <c:v>0.359649122807017</c:v>
                </c:pt>
                <c:pt idx="39315">
                  <c:v>0.36842105263157798</c:v>
                </c:pt>
                <c:pt idx="39316">
                  <c:v>0.37719298245614002</c:v>
                </c:pt>
                <c:pt idx="39317">
                  <c:v>0.38596491228070101</c:v>
                </c:pt>
                <c:pt idx="39318">
                  <c:v>0.394736842105263</c:v>
                </c:pt>
                <c:pt idx="39319">
                  <c:v>0.40350877192982398</c:v>
                </c:pt>
                <c:pt idx="39320">
                  <c:v>0.41228070175438503</c:v>
                </c:pt>
                <c:pt idx="39321">
                  <c:v>0.42105263157894701</c:v>
                </c:pt>
                <c:pt idx="39322">
                  <c:v>0.429824561403508</c:v>
                </c:pt>
                <c:pt idx="39323">
                  <c:v>0.43859649122806998</c:v>
                </c:pt>
                <c:pt idx="39324">
                  <c:v>0.44736842105263103</c:v>
                </c:pt>
                <c:pt idx="39325">
                  <c:v>0.45614035087719201</c:v>
                </c:pt>
                <c:pt idx="39326">
                  <c:v>0.464912280701754</c:v>
                </c:pt>
                <c:pt idx="39327">
                  <c:v>0.47368421052631499</c:v>
                </c:pt>
                <c:pt idx="39328">
                  <c:v>0.48245614035087703</c:v>
                </c:pt>
                <c:pt idx="39329">
                  <c:v>0.49122807017543801</c:v>
                </c:pt>
                <c:pt idx="39330">
                  <c:v>0.5</c:v>
                </c:pt>
                <c:pt idx="39331">
                  <c:v>0.50877192982456099</c:v>
                </c:pt>
                <c:pt idx="39332">
                  <c:v>0.51754385964912197</c:v>
                </c:pt>
                <c:pt idx="39333">
                  <c:v>0.52631578947368396</c:v>
                </c:pt>
                <c:pt idx="39334">
                  <c:v>0.53508771929824495</c:v>
                </c:pt>
                <c:pt idx="39335">
                  <c:v>0.54385964912280704</c:v>
                </c:pt>
                <c:pt idx="39336">
                  <c:v>0.55263157894736803</c:v>
                </c:pt>
                <c:pt idx="39337">
                  <c:v>0.56140350877192902</c:v>
                </c:pt>
                <c:pt idx="39338">
                  <c:v>0.570175438596491</c:v>
                </c:pt>
                <c:pt idx="39339">
                  <c:v>0.57894736842105199</c:v>
                </c:pt>
                <c:pt idx="39340">
                  <c:v>0.58771929824561397</c:v>
                </c:pt>
                <c:pt idx="39341">
                  <c:v>0.59649122807017496</c:v>
                </c:pt>
                <c:pt idx="39342">
                  <c:v>0.60526315789473595</c:v>
                </c:pt>
                <c:pt idx="39343">
                  <c:v>0.61403508771929804</c:v>
                </c:pt>
                <c:pt idx="39344">
                  <c:v>0.62280701754385903</c:v>
                </c:pt>
                <c:pt idx="39345">
                  <c:v>0.63157894736842102</c:v>
                </c:pt>
                <c:pt idx="39346">
                  <c:v>0.640350877192982</c:v>
                </c:pt>
                <c:pt idx="39347">
                  <c:v>0.64912280701754299</c:v>
                </c:pt>
                <c:pt idx="39348">
                  <c:v>0.65789473684210498</c:v>
                </c:pt>
                <c:pt idx="39349">
                  <c:v>0.66666666666666596</c:v>
                </c:pt>
                <c:pt idx="39350">
                  <c:v>0.67543859649122795</c:v>
                </c:pt>
                <c:pt idx="39351">
                  <c:v>0.68421052631578905</c:v>
                </c:pt>
                <c:pt idx="39352">
                  <c:v>0.69298245614035003</c:v>
                </c:pt>
                <c:pt idx="39353">
                  <c:v>0.70175438596491202</c:v>
                </c:pt>
                <c:pt idx="39354">
                  <c:v>0.71052631578947301</c:v>
                </c:pt>
                <c:pt idx="39355">
                  <c:v>0.71929824561403499</c:v>
                </c:pt>
                <c:pt idx="39356">
                  <c:v>0.72807017543859598</c:v>
                </c:pt>
                <c:pt idx="39357">
                  <c:v>0.73684210526315697</c:v>
                </c:pt>
                <c:pt idx="39358">
                  <c:v>0.74561403508771895</c:v>
                </c:pt>
                <c:pt idx="39359">
                  <c:v>0.75438596491228005</c:v>
                </c:pt>
                <c:pt idx="39360">
                  <c:v>0.76315789473684204</c:v>
                </c:pt>
                <c:pt idx="39361">
                  <c:v>0.77192982456140302</c:v>
                </c:pt>
                <c:pt idx="39362">
                  <c:v>0.78070175438596401</c:v>
                </c:pt>
                <c:pt idx="39363">
                  <c:v>0.78947368421052599</c:v>
                </c:pt>
                <c:pt idx="39364">
                  <c:v>0.79824561403508698</c:v>
                </c:pt>
                <c:pt idx="39365">
                  <c:v>0.80701754385964897</c:v>
                </c:pt>
                <c:pt idx="39366">
                  <c:v>0.81578947368420995</c:v>
                </c:pt>
                <c:pt idx="39367">
                  <c:v>0.82456140350877105</c:v>
                </c:pt>
                <c:pt idx="39368">
                  <c:v>0.83333333333333304</c:v>
                </c:pt>
                <c:pt idx="39369">
                  <c:v>0.84210526315789402</c:v>
                </c:pt>
                <c:pt idx="39370">
                  <c:v>0.85087719298245601</c:v>
                </c:pt>
                <c:pt idx="39371">
                  <c:v>0.859649122807017</c:v>
                </c:pt>
                <c:pt idx="39372">
                  <c:v>0.86842105263157898</c:v>
                </c:pt>
                <c:pt idx="39373">
                  <c:v>0.87719298245613997</c:v>
                </c:pt>
                <c:pt idx="39374">
                  <c:v>0.88596491228070096</c:v>
                </c:pt>
                <c:pt idx="39375">
                  <c:v>0.89473684210526305</c:v>
                </c:pt>
                <c:pt idx="39376">
                  <c:v>0.90350877192982404</c:v>
                </c:pt>
                <c:pt idx="39377">
                  <c:v>0.91228070175438503</c:v>
                </c:pt>
                <c:pt idx="39378">
                  <c:v>0.92105263157894701</c:v>
                </c:pt>
                <c:pt idx="39379">
                  <c:v>0.929824561403508</c:v>
                </c:pt>
                <c:pt idx="39380">
                  <c:v>0.93859649122806998</c:v>
                </c:pt>
                <c:pt idx="39381">
                  <c:v>0.94736842105263097</c:v>
                </c:pt>
                <c:pt idx="39382">
                  <c:v>0.95614035087719296</c:v>
                </c:pt>
                <c:pt idx="39383">
                  <c:v>0.96491228070175405</c:v>
                </c:pt>
                <c:pt idx="39384">
                  <c:v>0.97368421052631504</c:v>
                </c:pt>
                <c:pt idx="39385">
                  <c:v>0.98245614035087703</c:v>
                </c:pt>
                <c:pt idx="39386">
                  <c:v>0.99122807017543801</c:v>
                </c:pt>
                <c:pt idx="39387">
                  <c:v>0</c:v>
                </c:pt>
                <c:pt idx="39388">
                  <c:v>1.7543859649122799E-2</c:v>
                </c:pt>
                <c:pt idx="39389">
                  <c:v>3.5087719298245598E-2</c:v>
                </c:pt>
                <c:pt idx="39390">
                  <c:v>5.2631578947368397E-2</c:v>
                </c:pt>
                <c:pt idx="39391">
                  <c:v>7.0175438596491196E-2</c:v>
                </c:pt>
                <c:pt idx="39392">
                  <c:v>8.7719298245614002E-2</c:v>
                </c:pt>
                <c:pt idx="39393">
                  <c:v>0.105263157894736</c:v>
                </c:pt>
                <c:pt idx="39394">
                  <c:v>0.122807017543859</c:v>
                </c:pt>
                <c:pt idx="39395">
                  <c:v>0.140350877192982</c:v>
                </c:pt>
                <c:pt idx="39396">
                  <c:v>0.157894736842105</c:v>
                </c:pt>
                <c:pt idx="39397">
                  <c:v>0.175438596491228</c:v>
                </c:pt>
                <c:pt idx="39398">
                  <c:v>0.19298245614035001</c:v>
                </c:pt>
                <c:pt idx="39399">
                  <c:v>0.21052631578947301</c:v>
                </c:pt>
                <c:pt idx="39400">
                  <c:v>0.22807017543859601</c:v>
                </c:pt>
                <c:pt idx="39401">
                  <c:v>0.24561403508771901</c:v>
                </c:pt>
                <c:pt idx="39402">
                  <c:v>0.26315789473684198</c:v>
                </c:pt>
                <c:pt idx="39403">
                  <c:v>0.28070175438596401</c:v>
                </c:pt>
                <c:pt idx="39404">
                  <c:v>0.29824561403508698</c:v>
                </c:pt>
                <c:pt idx="39405">
                  <c:v>0.31578947368421001</c:v>
                </c:pt>
                <c:pt idx="39406">
                  <c:v>0.33333333333333298</c:v>
                </c:pt>
                <c:pt idx="39407">
                  <c:v>0.35087719298245601</c:v>
                </c:pt>
                <c:pt idx="39408">
                  <c:v>0.36842105263157798</c:v>
                </c:pt>
                <c:pt idx="39409">
                  <c:v>0.38596491228070101</c:v>
                </c:pt>
                <c:pt idx="39410">
                  <c:v>0.40350877192982398</c:v>
                </c:pt>
                <c:pt idx="39411">
                  <c:v>0.42105263157894701</c:v>
                </c:pt>
                <c:pt idx="39412">
                  <c:v>0.43859649122806998</c:v>
                </c:pt>
                <c:pt idx="39413">
                  <c:v>0.45614035087719201</c:v>
                </c:pt>
                <c:pt idx="39414">
                  <c:v>0.47368421052631499</c:v>
                </c:pt>
                <c:pt idx="39415">
                  <c:v>0.49122807017543801</c:v>
                </c:pt>
                <c:pt idx="39416">
                  <c:v>0.50877192982456099</c:v>
                </c:pt>
                <c:pt idx="39417">
                  <c:v>0.52631578947368396</c:v>
                </c:pt>
                <c:pt idx="39418">
                  <c:v>0.54385964912280704</c:v>
                </c:pt>
                <c:pt idx="39419">
                  <c:v>0.56140350877192902</c:v>
                </c:pt>
                <c:pt idx="39420">
                  <c:v>0.57894736842105199</c:v>
                </c:pt>
                <c:pt idx="39421">
                  <c:v>0.59649122807017496</c:v>
                </c:pt>
                <c:pt idx="39422">
                  <c:v>0.61403508771929804</c:v>
                </c:pt>
                <c:pt idx="39423">
                  <c:v>0.63157894736842102</c:v>
                </c:pt>
                <c:pt idx="39424">
                  <c:v>0.64912280701754299</c:v>
                </c:pt>
                <c:pt idx="39425">
                  <c:v>0.66666666666666596</c:v>
                </c:pt>
                <c:pt idx="39426">
                  <c:v>0.68421052631578905</c:v>
                </c:pt>
                <c:pt idx="39427">
                  <c:v>0.70175438596491202</c:v>
                </c:pt>
                <c:pt idx="39428">
                  <c:v>0.71929824561403499</c:v>
                </c:pt>
                <c:pt idx="39429">
                  <c:v>0.73684210526315697</c:v>
                </c:pt>
                <c:pt idx="39430">
                  <c:v>0.75438596491228005</c:v>
                </c:pt>
                <c:pt idx="39431">
                  <c:v>0.77192982456140302</c:v>
                </c:pt>
                <c:pt idx="39432">
                  <c:v>0.78947368421052599</c:v>
                </c:pt>
                <c:pt idx="39433">
                  <c:v>0.80701754385964897</c:v>
                </c:pt>
                <c:pt idx="39434">
                  <c:v>0.82456140350877105</c:v>
                </c:pt>
                <c:pt idx="39435">
                  <c:v>0.84210526315789402</c:v>
                </c:pt>
                <c:pt idx="39436">
                  <c:v>0.859649122807017</c:v>
                </c:pt>
                <c:pt idx="39437">
                  <c:v>0.87719298245613997</c:v>
                </c:pt>
                <c:pt idx="39438">
                  <c:v>0.89473684210526305</c:v>
                </c:pt>
                <c:pt idx="39439">
                  <c:v>0.91228070175438503</c:v>
                </c:pt>
                <c:pt idx="39440">
                  <c:v>0.929824561403508</c:v>
                </c:pt>
                <c:pt idx="39441">
                  <c:v>0.94736842105263097</c:v>
                </c:pt>
                <c:pt idx="39442">
                  <c:v>0.96491228070175405</c:v>
                </c:pt>
                <c:pt idx="39443">
                  <c:v>0.98245614035087703</c:v>
                </c:pt>
                <c:pt idx="39444">
                  <c:v>0</c:v>
                </c:pt>
                <c:pt idx="39445">
                  <c:v>1.63934426229508E-2</c:v>
                </c:pt>
                <c:pt idx="39446">
                  <c:v>3.2786885245901599E-2</c:v>
                </c:pt>
                <c:pt idx="39447">
                  <c:v>4.9180327868852403E-2</c:v>
                </c:pt>
                <c:pt idx="39448">
                  <c:v>6.5573770491803199E-2</c:v>
                </c:pt>
                <c:pt idx="39449">
                  <c:v>8.1967213114753995E-2</c:v>
                </c:pt>
                <c:pt idx="39450">
                  <c:v>9.8360655737704902E-2</c:v>
                </c:pt>
                <c:pt idx="39451">
                  <c:v>0.114754098360655</c:v>
                </c:pt>
                <c:pt idx="39452">
                  <c:v>0.13114754098360601</c:v>
                </c:pt>
                <c:pt idx="39453">
                  <c:v>0.14754098360655701</c:v>
                </c:pt>
                <c:pt idx="39454">
                  <c:v>0.16393442622950799</c:v>
                </c:pt>
                <c:pt idx="39455">
                  <c:v>0.18032786885245899</c:v>
                </c:pt>
                <c:pt idx="39456">
                  <c:v>0.196721311475409</c:v>
                </c:pt>
                <c:pt idx="39457">
                  <c:v>0.21311475409836</c:v>
                </c:pt>
                <c:pt idx="39458">
                  <c:v>0.22950819672131101</c:v>
                </c:pt>
                <c:pt idx="39459">
                  <c:v>0.24590163934426201</c:v>
                </c:pt>
                <c:pt idx="39460">
                  <c:v>0.26229508196721302</c:v>
                </c:pt>
                <c:pt idx="39461">
                  <c:v>0.27868852459016302</c:v>
                </c:pt>
                <c:pt idx="39462">
                  <c:v>0.29508196721311403</c:v>
                </c:pt>
                <c:pt idx="39463">
                  <c:v>0.31147540983606498</c:v>
                </c:pt>
                <c:pt idx="39464">
                  <c:v>0.32786885245901598</c:v>
                </c:pt>
                <c:pt idx="39465">
                  <c:v>0.34426229508196698</c:v>
                </c:pt>
                <c:pt idx="39466">
                  <c:v>0.36065573770491799</c:v>
                </c:pt>
                <c:pt idx="39467">
                  <c:v>0.37704918032786799</c:v>
                </c:pt>
                <c:pt idx="39468">
                  <c:v>0.393442622950819</c:v>
                </c:pt>
                <c:pt idx="39469">
                  <c:v>0.40983606557377</c:v>
                </c:pt>
                <c:pt idx="39470">
                  <c:v>0.42622950819672101</c:v>
                </c:pt>
                <c:pt idx="39471">
                  <c:v>0.44262295081967201</c:v>
                </c:pt>
                <c:pt idx="39472">
                  <c:v>0.45901639344262202</c:v>
                </c:pt>
                <c:pt idx="39473">
                  <c:v>0.47540983606557302</c:v>
                </c:pt>
                <c:pt idx="39474">
                  <c:v>0.49180327868852403</c:v>
                </c:pt>
                <c:pt idx="39475">
                  <c:v>0.50819672131147497</c:v>
                </c:pt>
                <c:pt idx="39476">
                  <c:v>0.52459016393442603</c:v>
                </c:pt>
                <c:pt idx="39477">
                  <c:v>0.54098360655737698</c:v>
                </c:pt>
                <c:pt idx="39478">
                  <c:v>0.55737704918032704</c:v>
                </c:pt>
                <c:pt idx="39479">
                  <c:v>0.57377049180327799</c:v>
                </c:pt>
                <c:pt idx="39480">
                  <c:v>0.59016393442622905</c:v>
                </c:pt>
                <c:pt idx="39481">
                  <c:v>0.60655737704918</c:v>
                </c:pt>
                <c:pt idx="39482">
                  <c:v>0.62295081967213095</c:v>
                </c:pt>
                <c:pt idx="39483">
                  <c:v>0.63934426229508201</c:v>
                </c:pt>
                <c:pt idx="39484">
                  <c:v>0.65573770491803196</c:v>
                </c:pt>
                <c:pt idx="39485">
                  <c:v>0.67213114754098302</c:v>
                </c:pt>
                <c:pt idx="39486">
                  <c:v>0.68852459016393397</c:v>
                </c:pt>
                <c:pt idx="39487">
                  <c:v>0.70491803278688503</c:v>
                </c:pt>
                <c:pt idx="39488">
                  <c:v>0.72131147540983598</c:v>
                </c:pt>
                <c:pt idx="39489">
                  <c:v>0.73770491803278604</c:v>
                </c:pt>
                <c:pt idx="39490">
                  <c:v>0.75409836065573699</c:v>
                </c:pt>
                <c:pt idx="39491">
                  <c:v>0.77049180327868805</c:v>
                </c:pt>
                <c:pt idx="39492">
                  <c:v>0.786885245901639</c:v>
                </c:pt>
                <c:pt idx="39493">
                  <c:v>0.80327868852458995</c:v>
                </c:pt>
                <c:pt idx="39494">
                  <c:v>0.81967213114754101</c:v>
                </c:pt>
                <c:pt idx="39495">
                  <c:v>0.83606557377049096</c:v>
                </c:pt>
                <c:pt idx="39496">
                  <c:v>0.85245901639344202</c:v>
                </c:pt>
                <c:pt idx="39497">
                  <c:v>0.86885245901639296</c:v>
                </c:pt>
                <c:pt idx="39498">
                  <c:v>0.88524590163934402</c:v>
                </c:pt>
                <c:pt idx="39499">
                  <c:v>0.90163934426229497</c:v>
                </c:pt>
                <c:pt idx="39500">
                  <c:v>0.91803278688524503</c:v>
                </c:pt>
                <c:pt idx="39501">
                  <c:v>0.93442622950819598</c:v>
                </c:pt>
                <c:pt idx="39502">
                  <c:v>0.95081967213114704</c:v>
                </c:pt>
                <c:pt idx="39503">
                  <c:v>0.96721311475409799</c:v>
                </c:pt>
                <c:pt idx="39504">
                  <c:v>0.98360655737704905</c:v>
                </c:pt>
                <c:pt idx="39505">
                  <c:v>0</c:v>
                </c:pt>
                <c:pt idx="39506">
                  <c:v>1.6666666666666601E-2</c:v>
                </c:pt>
                <c:pt idx="39507">
                  <c:v>3.3333333333333298E-2</c:v>
                </c:pt>
                <c:pt idx="39508">
                  <c:v>0.05</c:v>
                </c:pt>
                <c:pt idx="39509">
                  <c:v>6.6666666666666596E-2</c:v>
                </c:pt>
                <c:pt idx="39510">
                  <c:v>8.3333333333333301E-2</c:v>
                </c:pt>
                <c:pt idx="39511">
                  <c:v>0.1</c:v>
                </c:pt>
                <c:pt idx="39512">
                  <c:v>0.116666666666666</c:v>
                </c:pt>
                <c:pt idx="39513">
                  <c:v>0.133333333333333</c:v>
                </c:pt>
                <c:pt idx="39514">
                  <c:v>0.15</c:v>
                </c:pt>
                <c:pt idx="39515">
                  <c:v>0.16666666666666599</c:v>
                </c:pt>
                <c:pt idx="39516">
                  <c:v>0.18333333333333299</c:v>
                </c:pt>
                <c:pt idx="39517">
                  <c:v>0.2</c:v>
                </c:pt>
                <c:pt idx="39518">
                  <c:v>0.21666666666666601</c:v>
                </c:pt>
                <c:pt idx="39519">
                  <c:v>0.233333333333333</c:v>
                </c:pt>
                <c:pt idx="39520">
                  <c:v>0.25</c:v>
                </c:pt>
                <c:pt idx="39521">
                  <c:v>0.266666666666666</c:v>
                </c:pt>
                <c:pt idx="39522">
                  <c:v>0.28333333333333299</c:v>
                </c:pt>
                <c:pt idx="39523">
                  <c:v>0.3</c:v>
                </c:pt>
                <c:pt idx="39524">
                  <c:v>0.31666666666666599</c:v>
                </c:pt>
                <c:pt idx="39525">
                  <c:v>0.33333333333333298</c:v>
                </c:pt>
                <c:pt idx="39526">
                  <c:v>0.35</c:v>
                </c:pt>
                <c:pt idx="39527">
                  <c:v>0.36666666666666597</c:v>
                </c:pt>
                <c:pt idx="39528">
                  <c:v>0.38333333333333303</c:v>
                </c:pt>
                <c:pt idx="39529">
                  <c:v>0.4</c:v>
                </c:pt>
                <c:pt idx="39530">
                  <c:v>0.41666666666666602</c:v>
                </c:pt>
                <c:pt idx="39531">
                  <c:v>0.43333333333333302</c:v>
                </c:pt>
                <c:pt idx="39532">
                  <c:v>0.45</c:v>
                </c:pt>
                <c:pt idx="39533">
                  <c:v>0.46666666666666601</c:v>
                </c:pt>
                <c:pt idx="39534">
                  <c:v>0.483333333333333</c:v>
                </c:pt>
                <c:pt idx="39535">
                  <c:v>0.5</c:v>
                </c:pt>
                <c:pt idx="39536">
                  <c:v>0.51666666666666605</c:v>
                </c:pt>
                <c:pt idx="39537">
                  <c:v>0.53333333333333299</c:v>
                </c:pt>
                <c:pt idx="39538">
                  <c:v>0.55000000000000004</c:v>
                </c:pt>
                <c:pt idx="39539">
                  <c:v>0.56666666666666599</c:v>
                </c:pt>
                <c:pt idx="39540">
                  <c:v>0.58333333333333304</c:v>
                </c:pt>
                <c:pt idx="39541">
                  <c:v>0.6</c:v>
                </c:pt>
                <c:pt idx="39542">
                  <c:v>0.61666666666666603</c:v>
                </c:pt>
                <c:pt idx="39543">
                  <c:v>0.63333333333333297</c:v>
                </c:pt>
                <c:pt idx="39544">
                  <c:v>0.65</c:v>
                </c:pt>
                <c:pt idx="39545">
                  <c:v>0.66666666666666596</c:v>
                </c:pt>
                <c:pt idx="39546">
                  <c:v>0.68333333333333302</c:v>
                </c:pt>
                <c:pt idx="39547">
                  <c:v>0.7</c:v>
                </c:pt>
                <c:pt idx="39548">
                  <c:v>0.71666666666666601</c:v>
                </c:pt>
                <c:pt idx="39549">
                  <c:v>0.73333333333333295</c:v>
                </c:pt>
                <c:pt idx="39550">
                  <c:v>0.75</c:v>
                </c:pt>
                <c:pt idx="39551">
                  <c:v>0.76666666666666605</c:v>
                </c:pt>
                <c:pt idx="39552">
                  <c:v>0.78333333333333299</c:v>
                </c:pt>
                <c:pt idx="39553">
                  <c:v>0.8</c:v>
                </c:pt>
                <c:pt idx="39554">
                  <c:v>0.81666666666666599</c:v>
                </c:pt>
                <c:pt idx="39555">
                  <c:v>0.83333333333333304</c:v>
                </c:pt>
                <c:pt idx="39556">
                  <c:v>0.85</c:v>
                </c:pt>
                <c:pt idx="39557">
                  <c:v>0.86666666666666603</c:v>
                </c:pt>
                <c:pt idx="39558">
                  <c:v>0.88333333333333297</c:v>
                </c:pt>
                <c:pt idx="39559">
                  <c:v>0.9</c:v>
                </c:pt>
                <c:pt idx="39560">
                  <c:v>0.91666666666666596</c:v>
                </c:pt>
                <c:pt idx="39561">
                  <c:v>0.93333333333333302</c:v>
                </c:pt>
                <c:pt idx="39562">
                  <c:v>0.95</c:v>
                </c:pt>
                <c:pt idx="39563">
                  <c:v>0.96666666666666601</c:v>
                </c:pt>
                <c:pt idx="39564">
                  <c:v>0.98333333333333295</c:v>
                </c:pt>
                <c:pt idx="39565">
                  <c:v>0</c:v>
                </c:pt>
                <c:pt idx="39566">
                  <c:v>5.2631578947368397E-2</c:v>
                </c:pt>
                <c:pt idx="39567">
                  <c:v>0.105263157894736</c:v>
                </c:pt>
                <c:pt idx="39568">
                  <c:v>0.157894736842105</c:v>
                </c:pt>
                <c:pt idx="39569">
                  <c:v>0.21052631578947301</c:v>
                </c:pt>
                <c:pt idx="39570">
                  <c:v>0.26315789473684198</c:v>
                </c:pt>
                <c:pt idx="39571">
                  <c:v>0.31578947368421001</c:v>
                </c:pt>
                <c:pt idx="39572">
                  <c:v>0.36842105263157798</c:v>
                </c:pt>
                <c:pt idx="39573">
                  <c:v>0.42105263157894701</c:v>
                </c:pt>
                <c:pt idx="39574">
                  <c:v>0.47368421052631499</c:v>
                </c:pt>
                <c:pt idx="39575">
                  <c:v>0.52631578947368396</c:v>
                </c:pt>
                <c:pt idx="39576">
                  <c:v>0.57894736842105199</c:v>
                </c:pt>
                <c:pt idx="39577">
                  <c:v>0.63157894736842102</c:v>
                </c:pt>
                <c:pt idx="39578">
                  <c:v>0.68421052631578905</c:v>
                </c:pt>
                <c:pt idx="39579">
                  <c:v>0.73684210526315697</c:v>
                </c:pt>
                <c:pt idx="39580">
                  <c:v>0.78947368421052599</c:v>
                </c:pt>
                <c:pt idx="39581">
                  <c:v>0.84210526315789402</c:v>
                </c:pt>
                <c:pt idx="39582">
                  <c:v>0.89473684210526305</c:v>
                </c:pt>
                <c:pt idx="39583">
                  <c:v>0.94736842105263097</c:v>
                </c:pt>
                <c:pt idx="39584">
                  <c:v>0</c:v>
                </c:pt>
                <c:pt idx="39585">
                  <c:v>1.6949152542372801E-2</c:v>
                </c:pt>
                <c:pt idx="39586">
                  <c:v>3.38983050847457E-2</c:v>
                </c:pt>
                <c:pt idx="39587">
                  <c:v>5.0847457627118599E-2</c:v>
                </c:pt>
                <c:pt idx="39588">
                  <c:v>6.7796610169491497E-2</c:v>
                </c:pt>
                <c:pt idx="39589">
                  <c:v>8.4745762711864403E-2</c:v>
                </c:pt>
                <c:pt idx="39590">
                  <c:v>0.101694915254237</c:v>
                </c:pt>
                <c:pt idx="39591">
                  <c:v>0.11864406779661001</c:v>
                </c:pt>
                <c:pt idx="39592">
                  <c:v>0.13559322033898299</c:v>
                </c:pt>
                <c:pt idx="39593">
                  <c:v>0.152542372881355</c:v>
                </c:pt>
                <c:pt idx="39594">
                  <c:v>0.169491525423728</c:v>
                </c:pt>
                <c:pt idx="39595">
                  <c:v>0.186440677966101</c:v>
                </c:pt>
                <c:pt idx="39596">
                  <c:v>0.20338983050847401</c:v>
                </c:pt>
                <c:pt idx="39597">
                  <c:v>0.22033898305084701</c:v>
                </c:pt>
                <c:pt idx="39598">
                  <c:v>0.23728813559322001</c:v>
                </c:pt>
                <c:pt idx="39599">
                  <c:v>0.25423728813559299</c:v>
                </c:pt>
                <c:pt idx="39600">
                  <c:v>0.27118644067796599</c:v>
                </c:pt>
                <c:pt idx="39601">
                  <c:v>0.28813559322033899</c:v>
                </c:pt>
                <c:pt idx="39602">
                  <c:v>0.305084745762711</c:v>
                </c:pt>
                <c:pt idx="39603">
                  <c:v>0.322033898305084</c:v>
                </c:pt>
                <c:pt idx="39604">
                  <c:v>0.338983050847457</c:v>
                </c:pt>
                <c:pt idx="39605">
                  <c:v>0.35593220338983</c:v>
                </c:pt>
                <c:pt idx="39606">
                  <c:v>0.37288135593220301</c:v>
                </c:pt>
                <c:pt idx="39607">
                  <c:v>0.38983050847457601</c:v>
                </c:pt>
                <c:pt idx="39608">
                  <c:v>0.40677966101694901</c:v>
                </c:pt>
                <c:pt idx="39609">
                  <c:v>0.42372881355932202</c:v>
                </c:pt>
                <c:pt idx="39610">
                  <c:v>0.44067796610169402</c:v>
                </c:pt>
                <c:pt idx="39611">
                  <c:v>0.45762711864406702</c:v>
                </c:pt>
                <c:pt idx="39612">
                  <c:v>0.47457627118644002</c:v>
                </c:pt>
                <c:pt idx="39613">
                  <c:v>0.49152542372881303</c:v>
                </c:pt>
                <c:pt idx="39614">
                  <c:v>0.50847457627118597</c:v>
                </c:pt>
                <c:pt idx="39615">
                  <c:v>0.52542372881355903</c:v>
                </c:pt>
                <c:pt idx="39616">
                  <c:v>0.54237288135593198</c:v>
                </c:pt>
                <c:pt idx="39617">
                  <c:v>0.55932203389830504</c:v>
                </c:pt>
                <c:pt idx="39618">
                  <c:v>0.57627118644067798</c:v>
                </c:pt>
                <c:pt idx="39619">
                  <c:v>0.59322033898305004</c:v>
                </c:pt>
                <c:pt idx="39620">
                  <c:v>0.61016949152542299</c:v>
                </c:pt>
                <c:pt idx="39621">
                  <c:v>0.62711864406779605</c:v>
                </c:pt>
                <c:pt idx="39622">
                  <c:v>0.644067796610169</c:v>
                </c:pt>
                <c:pt idx="39623">
                  <c:v>0.66101694915254205</c:v>
                </c:pt>
                <c:pt idx="39624">
                  <c:v>0.677966101694915</c:v>
                </c:pt>
                <c:pt idx="39625">
                  <c:v>0.69491525423728795</c:v>
                </c:pt>
                <c:pt idx="39626">
                  <c:v>0.71186440677966101</c:v>
                </c:pt>
                <c:pt idx="39627">
                  <c:v>0.72881355932203296</c:v>
                </c:pt>
                <c:pt idx="39628">
                  <c:v>0.74576271186440601</c:v>
                </c:pt>
                <c:pt idx="39629">
                  <c:v>0.76271186440677896</c:v>
                </c:pt>
                <c:pt idx="39630">
                  <c:v>0.77966101694915202</c:v>
                </c:pt>
                <c:pt idx="39631">
                  <c:v>0.79661016949152497</c:v>
                </c:pt>
                <c:pt idx="39632">
                  <c:v>0.81355932203389802</c:v>
                </c:pt>
                <c:pt idx="39633">
                  <c:v>0.83050847457627097</c:v>
                </c:pt>
                <c:pt idx="39634">
                  <c:v>0.84745762711864403</c:v>
                </c:pt>
                <c:pt idx="39635">
                  <c:v>0.86440677966101698</c:v>
                </c:pt>
                <c:pt idx="39636">
                  <c:v>0.88135593220338904</c:v>
                </c:pt>
                <c:pt idx="39637">
                  <c:v>0.89830508474576198</c:v>
                </c:pt>
                <c:pt idx="39638">
                  <c:v>0.91525423728813504</c:v>
                </c:pt>
                <c:pt idx="39639">
                  <c:v>0.93220338983050799</c:v>
                </c:pt>
                <c:pt idx="39640">
                  <c:v>0.94915254237288105</c:v>
                </c:pt>
                <c:pt idx="39641">
                  <c:v>0.96610169491525399</c:v>
                </c:pt>
                <c:pt idx="39642">
                  <c:v>0.98305084745762705</c:v>
                </c:pt>
                <c:pt idx="39643">
                  <c:v>0</c:v>
                </c:pt>
                <c:pt idx="39644">
                  <c:v>9.4339622641509396E-3</c:v>
                </c:pt>
                <c:pt idx="39645">
                  <c:v>1.8867924528301799E-2</c:v>
                </c:pt>
                <c:pt idx="39646">
                  <c:v>2.83018867924528E-2</c:v>
                </c:pt>
                <c:pt idx="39647">
                  <c:v>3.7735849056603703E-2</c:v>
                </c:pt>
                <c:pt idx="39648">
                  <c:v>4.71698113207547E-2</c:v>
                </c:pt>
                <c:pt idx="39649">
                  <c:v>5.6603773584905599E-2</c:v>
                </c:pt>
                <c:pt idx="39650">
                  <c:v>6.6037735849056603E-2</c:v>
                </c:pt>
                <c:pt idx="39651">
                  <c:v>7.5471698113207503E-2</c:v>
                </c:pt>
                <c:pt idx="39652">
                  <c:v>8.4905660377358402E-2</c:v>
                </c:pt>
                <c:pt idx="39653">
                  <c:v>9.4339622641509399E-2</c:v>
                </c:pt>
                <c:pt idx="39654">
                  <c:v>0.10377358490565999</c:v>
                </c:pt>
                <c:pt idx="39655">
                  <c:v>0.113207547169811</c:v>
                </c:pt>
                <c:pt idx="39656">
                  <c:v>0.122641509433962</c:v>
                </c:pt>
                <c:pt idx="39657">
                  <c:v>0.13207547169811301</c:v>
                </c:pt>
                <c:pt idx="39658">
                  <c:v>0.14150943396226401</c:v>
                </c:pt>
                <c:pt idx="39659">
                  <c:v>0.15094339622641501</c:v>
                </c:pt>
                <c:pt idx="39660">
                  <c:v>0.160377358490566</c:v>
                </c:pt>
                <c:pt idx="39661">
                  <c:v>0.169811320754716</c:v>
                </c:pt>
                <c:pt idx="39662">
                  <c:v>0.179245283018867</c:v>
                </c:pt>
                <c:pt idx="39663">
                  <c:v>0.18867924528301799</c:v>
                </c:pt>
                <c:pt idx="39664">
                  <c:v>0.19811320754716899</c:v>
                </c:pt>
                <c:pt idx="39665">
                  <c:v>0.20754716981131999</c:v>
                </c:pt>
                <c:pt idx="39666">
                  <c:v>0.21698113207547101</c:v>
                </c:pt>
                <c:pt idx="39667">
                  <c:v>0.22641509433962201</c:v>
                </c:pt>
                <c:pt idx="39668">
                  <c:v>0.23584905660377301</c:v>
                </c:pt>
                <c:pt idx="39669">
                  <c:v>0.245283018867924</c:v>
                </c:pt>
                <c:pt idx="39670">
                  <c:v>0.25471698113207503</c:v>
                </c:pt>
                <c:pt idx="39671">
                  <c:v>0.26415094339622602</c:v>
                </c:pt>
                <c:pt idx="39672">
                  <c:v>0.27358490566037702</c:v>
                </c:pt>
                <c:pt idx="39673">
                  <c:v>0.28301886792452802</c:v>
                </c:pt>
                <c:pt idx="39674">
                  <c:v>0.29245283018867901</c:v>
                </c:pt>
                <c:pt idx="39675">
                  <c:v>0.30188679245283001</c:v>
                </c:pt>
                <c:pt idx="39676">
                  <c:v>0.31132075471698101</c:v>
                </c:pt>
                <c:pt idx="39677">
                  <c:v>0.320754716981132</c:v>
                </c:pt>
                <c:pt idx="39678">
                  <c:v>0.330188679245283</c:v>
                </c:pt>
                <c:pt idx="39679">
                  <c:v>0.339622641509433</c:v>
                </c:pt>
                <c:pt idx="39680">
                  <c:v>0.349056603773584</c:v>
                </c:pt>
                <c:pt idx="39681">
                  <c:v>0.35849056603773499</c:v>
                </c:pt>
                <c:pt idx="39682">
                  <c:v>0.36792452830188599</c:v>
                </c:pt>
                <c:pt idx="39683">
                  <c:v>0.37735849056603699</c:v>
                </c:pt>
                <c:pt idx="39684">
                  <c:v>0.38679245283018798</c:v>
                </c:pt>
                <c:pt idx="39685">
                  <c:v>0.39622641509433898</c:v>
                </c:pt>
                <c:pt idx="39686">
                  <c:v>0.40566037735848998</c:v>
                </c:pt>
                <c:pt idx="39687">
                  <c:v>0.41509433962264097</c:v>
                </c:pt>
                <c:pt idx="39688">
                  <c:v>0.42452830188679203</c:v>
                </c:pt>
                <c:pt idx="39689">
                  <c:v>0.43396226415094302</c:v>
                </c:pt>
                <c:pt idx="39690">
                  <c:v>0.44339622641509402</c:v>
                </c:pt>
                <c:pt idx="39691">
                  <c:v>0.45283018867924502</c:v>
                </c:pt>
                <c:pt idx="39692">
                  <c:v>0.46226415094339601</c:v>
                </c:pt>
                <c:pt idx="39693">
                  <c:v>0.47169811320754701</c:v>
                </c:pt>
                <c:pt idx="39694">
                  <c:v>0.48113207547169801</c:v>
                </c:pt>
                <c:pt idx="39695">
                  <c:v>0.490566037735849</c:v>
                </c:pt>
                <c:pt idx="39696">
                  <c:v>0.5</c:v>
                </c:pt>
                <c:pt idx="39697">
                  <c:v>0.50943396226415005</c:v>
                </c:pt>
                <c:pt idx="39698">
                  <c:v>0.51886792452830099</c:v>
                </c:pt>
                <c:pt idx="39699">
                  <c:v>0.52830188679245205</c:v>
                </c:pt>
                <c:pt idx="39700">
                  <c:v>0.53773584905660299</c:v>
                </c:pt>
                <c:pt idx="39701">
                  <c:v>0.54716981132075404</c:v>
                </c:pt>
                <c:pt idx="39702">
                  <c:v>0.55660377358490498</c:v>
                </c:pt>
                <c:pt idx="39703">
                  <c:v>0.56603773584905603</c:v>
                </c:pt>
                <c:pt idx="39704">
                  <c:v>0.57547169811320698</c:v>
                </c:pt>
                <c:pt idx="39705">
                  <c:v>0.58490566037735803</c:v>
                </c:pt>
                <c:pt idx="39706">
                  <c:v>0.59433962264150897</c:v>
                </c:pt>
                <c:pt idx="39707">
                  <c:v>0.60377358490566002</c:v>
                </c:pt>
                <c:pt idx="39708">
                  <c:v>0.61320754716981096</c:v>
                </c:pt>
                <c:pt idx="39709">
                  <c:v>0.62264150943396201</c:v>
                </c:pt>
                <c:pt idx="39710">
                  <c:v>0.63207547169811296</c:v>
                </c:pt>
                <c:pt idx="39711">
                  <c:v>0.64150943396226401</c:v>
                </c:pt>
                <c:pt idx="39712">
                  <c:v>0.65094339622641495</c:v>
                </c:pt>
                <c:pt idx="39713">
                  <c:v>0.660377358490566</c:v>
                </c:pt>
                <c:pt idx="39714">
                  <c:v>0.66981132075471606</c:v>
                </c:pt>
                <c:pt idx="39715">
                  <c:v>0.679245283018867</c:v>
                </c:pt>
                <c:pt idx="39716">
                  <c:v>0.68867924528301805</c:v>
                </c:pt>
                <c:pt idx="39717">
                  <c:v>0.69811320754716899</c:v>
                </c:pt>
                <c:pt idx="39718">
                  <c:v>0.70754716981132004</c:v>
                </c:pt>
                <c:pt idx="39719">
                  <c:v>0.71698113207547098</c:v>
                </c:pt>
                <c:pt idx="39720">
                  <c:v>0.72641509433962204</c:v>
                </c:pt>
                <c:pt idx="39721">
                  <c:v>0.73584905660377298</c:v>
                </c:pt>
                <c:pt idx="39722">
                  <c:v>0.74528301886792403</c:v>
                </c:pt>
                <c:pt idx="39723">
                  <c:v>0.75471698113207497</c:v>
                </c:pt>
                <c:pt idx="39724">
                  <c:v>0.76415094339622602</c:v>
                </c:pt>
                <c:pt idx="39725">
                  <c:v>0.77358490566037696</c:v>
                </c:pt>
                <c:pt idx="39726">
                  <c:v>0.78301886792452802</c:v>
                </c:pt>
                <c:pt idx="39727">
                  <c:v>0.79245283018867896</c:v>
                </c:pt>
                <c:pt idx="39728">
                  <c:v>0.80188679245283001</c:v>
                </c:pt>
                <c:pt idx="39729">
                  <c:v>0.81132075471698095</c:v>
                </c:pt>
                <c:pt idx="39730">
                  <c:v>0.820754716981132</c:v>
                </c:pt>
                <c:pt idx="39731">
                  <c:v>0.83018867924528295</c:v>
                </c:pt>
                <c:pt idx="39732">
                  <c:v>0.839622641509434</c:v>
                </c:pt>
                <c:pt idx="39733">
                  <c:v>0.84905660377358405</c:v>
                </c:pt>
                <c:pt idx="39734">
                  <c:v>0.85849056603773499</c:v>
                </c:pt>
                <c:pt idx="39735">
                  <c:v>0.86792452830188604</c:v>
                </c:pt>
                <c:pt idx="39736">
                  <c:v>0.87735849056603699</c:v>
                </c:pt>
                <c:pt idx="39737">
                  <c:v>0.88679245283018804</c:v>
                </c:pt>
                <c:pt idx="39738">
                  <c:v>0.89622641509433898</c:v>
                </c:pt>
                <c:pt idx="39739">
                  <c:v>0.90566037735849003</c:v>
                </c:pt>
                <c:pt idx="39740">
                  <c:v>0.91509433962264097</c:v>
                </c:pt>
                <c:pt idx="39741">
                  <c:v>0.92452830188679203</c:v>
                </c:pt>
                <c:pt idx="39742">
                  <c:v>0.93396226415094297</c:v>
                </c:pt>
                <c:pt idx="39743">
                  <c:v>0.94339622641509402</c:v>
                </c:pt>
                <c:pt idx="39744">
                  <c:v>0.95283018867924496</c:v>
                </c:pt>
                <c:pt idx="39745">
                  <c:v>0.96226415094339601</c:v>
                </c:pt>
                <c:pt idx="39746">
                  <c:v>0.97169811320754695</c:v>
                </c:pt>
                <c:pt idx="39747">
                  <c:v>0.98113207547169801</c:v>
                </c:pt>
                <c:pt idx="39748">
                  <c:v>0.99056603773584895</c:v>
                </c:pt>
                <c:pt idx="39749">
                  <c:v>0</c:v>
                </c:pt>
                <c:pt idx="39750">
                  <c:v>1.53846153846153E-2</c:v>
                </c:pt>
                <c:pt idx="39751">
                  <c:v>3.0769230769230702E-2</c:v>
                </c:pt>
                <c:pt idx="39752">
                  <c:v>4.6153846153846101E-2</c:v>
                </c:pt>
                <c:pt idx="39753">
                  <c:v>6.15384615384615E-2</c:v>
                </c:pt>
                <c:pt idx="39754">
                  <c:v>7.69230769230769E-2</c:v>
                </c:pt>
                <c:pt idx="39755">
                  <c:v>9.2307692307692299E-2</c:v>
                </c:pt>
                <c:pt idx="39756">
                  <c:v>0.107692307692307</c:v>
                </c:pt>
                <c:pt idx="39757">
                  <c:v>0.123076923076923</c:v>
                </c:pt>
                <c:pt idx="39758">
                  <c:v>0.138461538461538</c:v>
                </c:pt>
                <c:pt idx="39759">
                  <c:v>0.15384615384615299</c:v>
                </c:pt>
                <c:pt idx="39760">
                  <c:v>0.16923076923076899</c:v>
                </c:pt>
                <c:pt idx="39761">
                  <c:v>0.18461538461538399</c:v>
                </c:pt>
                <c:pt idx="39762">
                  <c:v>0.2</c:v>
                </c:pt>
                <c:pt idx="39763">
                  <c:v>0.21538461538461501</c:v>
                </c:pt>
                <c:pt idx="39764">
                  <c:v>0.23076923076923</c:v>
                </c:pt>
                <c:pt idx="39765">
                  <c:v>0.246153846153846</c:v>
                </c:pt>
                <c:pt idx="39766">
                  <c:v>0.261538461538461</c:v>
                </c:pt>
                <c:pt idx="39767">
                  <c:v>0.27692307692307599</c:v>
                </c:pt>
                <c:pt idx="39768">
                  <c:v>0.29230769230769199</c:v>
                </c:pt>
                <c:pt idx="39769">
                  <c:v>0.30769230769230699</c:v>
                </c:pt>
                <c:pt idx="39770">
                  <c:v>0.32307692307692298</c:v>
                </c:pt>
                <c:pt idx="39771">
                  <c:v>0.33846153846153798</c:v>
                </c:pt>
                <c:pt idx="39772">
                  <c:v>0.35384615384615298</c:v>
                </c:pt>
                <c:pt idx="39773">
                  <c:v>0.36923076923076897</c:v>
                </c:pt>
                <c:pt idx="39774">
                  <c:v>0.38461538461538403</c:v>
                </c:pt>
                <c:pt idx="39775">
                  <c:v>0.4</c:v>
                </c:pt>
                <c:pt idx="39776">
                  <c:v>0.41538461538461502</c:v>
                </c:pt>
                <c:pt idx="39777">
                  <c:v>0.43076923076923002</c:v>
                </c:pt>
                <c:pt idx="39778">
                  <c:v>0.44615384615384601</c:v>
                </c:pt>
                <c:pt idx="39779">
                  <c:v>0.46153846153846101</c:v>
                </c:pt>
                <c:pt idx="39780">
                  <c:v>0.47692307692307601</c:v>
                </c:pt>
                <c:pt idx="39781">
                  <c:v>0.492307692307692</c:v>
                </c:pt>
                <c:pt idx="39782">
                  <c:v>0.507692307692307</c:v>
                </c:pt>
                <c:pt idx="39783">
                  <c:v>0.52307692307692299</c:v>
                </c:pt>
                <c:pt idx="39784">
                  <c:v>0.53846153846153799</c:v>
                </c:pt>
                <c:pt idx="39785">
                  <c:v>0.55384615384615299</c:v>
                </c:pt>
                <c:pt idx="39786">
                  <c:v>0.56923076923076898</c:v>
                </c:pt>
                <c:pt idx="39787">
                  <c:v>0.58461538461538398</c:v>
                </c:pt>
                <c:pt idx="39788">
                  <c:v>0.6</c:v>
                </c:pt>
                <c:pt idx="39789">
                  <c:v>0.61538461538461497</c:v>
                </c:pt>
                <c:pt idx="39790">
                  <c:v>0.63076923076922997</c:v>
                </c:pt>
                <c:pt idx="39791">
                  <c:v>0.64615384615384597</c:v>
                </c:pt>
                <c:pt idx="39792">
                  <c:v>0.66153846153846096</c:v>
                </c:pt>
                <c:pt idx="39793">
                  <c:v>0.67692307692307696</c:v>
                </c:pt>
                <c:pt idx="39794">
                  <c:v>0.69230769230769196</c:v>
                </c:pt>
                <c:pt idx="39795">
                  <c:v>0.70769230769230695</c:v>
                </c:pt>
                <c:pt idx="39796">
                  <c:v>0.72307692307692295</c:v>
                </c:pt>
                <c:pt idx="39797">
                  <c:v>0.73846153846153795</c:v>
                </c:pt>
                <c:pt idx="39798">
                  <c:v>0.75384615384615306</c:v>
                </c:pt>
                <c:pt idx="39799">
                  <c:v>0.76923076923076905</c:v>
                </c:pt>
                <c:pt idx="39800">
                  <c:v>0.78461538461538405</c:v>
                </c:pt>
                <c:pt idx="39801">
                  <c:v>0.8</c:v>
                </c:pt>
                <c:pt idx="39802">
                  <c:v>0.81538461538461504</c:v>
                </c:pt>
                <c:pt idx="39803">
                  <c:v>0.83076923076923004</c:v>
                </c:pt>
                <c:pt idx="39804">
                  <c:v>0.84615384615384603</c:v>
                </c:pt>
                <c:pt idx="39805">
                  <c:v>0.86153846153846103</c:v>
                </c:pt>
                <c:pt idx="39806">
                  <c:v>0.87692307692307603</c:v>
                </c:pt>
                <c:pt idx="39807">
                  <c:v>0.89230769230769202</c:v>
                </c:pt>
                <c:pt idx="39808">
                  <c:v>0.90769230769230702</c:v>
                </c:pt>
                <c:pt idx="39809">
                  <c:v>0.92307692307692302</c:v>
                </c:pt>
                <c:pt idx="39810">
                  <c:v>0.93846153846153801</c:v>
                </c:pt>
                <c:pt idx="39811">
                  <c:v>0.95384615384615301</c:v>
                </c:pt>
                <c:pt idx="39812">
                  <c:v>0.96923076923076901</c:v>
                </c:pt>
                <c:pt idx="39813">
                  <c:v>0.984615384615384</c:v>
                </c:pt>
                <c:pt idx="39814">
                  <c:v>0</c:v>
                </c:pt>
                <c:pt idx="39815">
                  <c:v>2.3255813953488299E-2</c:v>
                </c:pt>
                <c:pt idx="39816">
                  <c:v>4.6511627906976702E-2</c:v>
                </c:pt>
                <c:pt idx="39817">
                  <c:v>6.9767441860465101E-2</c:v>
                </c:pt>
                <c:pt idx="39818">
                  <c:v>9.3023255813953404E-2</c:v>
                </c:pt>
                <c:pt idx="39819">
                  <c:v>0.116279069767441</c:v>
                </c:pt>
                <c:pt idx="39820">
                  <c:v>0.13953488372093001</c:v>
                </c:pt>
                <c:pt idx="39821">
                  <c:v>0.16279069767441801</c:v>
                </c:pt>
                <c:pt idx="39822">
                  <c:v>0.186046511627906</c:v>
                </c:pt>
                <c:pt idx="39823">
                  <c:v>0.209302325581395</c:v>
                </c:pt>
                <c:pt idx="39824">
                  <c:v>0.232558139534883</c:v>
                </c:pt>
                <c:pt idx="39825">
                  <c:v>0.25581395348837199</c:v>
                </c:pt>
                <c:pt idx="39826">
                  <c:v>0.27906976744186002</c:v>
                </c:pt>
                <c:pt idx="39827">
                  <c:v>0.30232558139534799</c:v>
                </c:pt>
                <c:pt idx="39828">
                  <c:v>0.32558139534883701</c:v>
                </c:pt>
                <c:pt idx="39829">
                  <c:v>0.34883720930232498</c:v>
                </c:pt>
                <c:pt idx="39830">
                  <c:v>0.372093023255813</c:v>
                </c:pt>
                <c:pt idx="39831">
                  <c:v>0.39534883720930197</c:v>
                </c:pt>
                <c:pt idx="39832">
                  <c:v>0.41860465116279</c:v>
                </c:pt>
                <c:pt idx="39833">
                  <c:v>0.44186046511627902</c:v>
                </c:pt>
                <c:pt idx="39834">
                  <c:v>0.46511627906976699</c:v>
                </c:pt>
                <c:pt idx="39835">
                  <c:v>0.48837209302325502</c:v>
                </c:pt>
                <c:pt idx="39836">
                  <c:v>0.51162790697674398</c:v>
                </c:pt>
                <c:pt idx="39837">
                  <c:v>0.53488372093023195</c:v>
                </c:pt>
                <c:pt idx="39838">
                  <c:v>0.55813953488372003</c:v>
                </c:pt>
                <c:pt idx="39839">
                  <c:v>0.581395348837209</c:v>
                </c:pt>
                <c:pt idx="39840">
                  <c:v>0.60465116279069697</c:v>
                </c:pt>
                <c:pt idx="39841">
                  <c:v>0.62790697674418605</c:v>
                </c:pt>
                <c:pt idx="39842">
                  <c:v>0.65116279069767402</c:v>
                </c:pt>
                <c:pt idx="39843">
                  <c:v>0.67441860465116199</c:v>
                </c:pt>
                <c:pt idx="39844">
                  <c:v>0.69767441860465096</c:v>
                </c:pt>
                <c:pt idx="39845">
                  <c:v>0.72093023255813904</c:v>
                </c:pt>
                <c:pt idx="39846">
                  <c:v>0.74418604651162701</c:v>
                </c:pt>
                <c:pt idx="39847">
                  <c:v>0.76744186046511598</c:v>
                </c:pt>
                <c:pt idx="39848">
                  <c:v>0.79069767441860395</c:v>
                </c:pt>
                <c:pt idx="39849">
                  <c:v>0.81395348837209303</c:v>
                </c:pt>
                <c:pt idx="39850">
                  <c:v>0.837209302325581</c:v>
                </c:pt>
                <c:pt idx="39851">
                  <c:v>0.86046511627906896</c:v>
                </c:pt>
                <c:pt idx="39852">
                  <c:v>0.88372093023255804</c:v>
                </c:pt>
                <c:pt idx="39853">
                  <c:v>0.90697674418604601</c:v>
                </c:pt>
                <c:pt idx="39854">
                  <c:v>0.93023255813953398</c:v>
                </c:pt>
                <c:pt idx="39855">
                  <c:v>0.95348837209302295</c:v>
                </c:pt>
                <c:pt idx="39856">
                  <c:v>0.97674418604651103</c:v>
                </c:pt>
                <c:pt idx="39857">
                  <c:v>0</c:v>
                </c:pt>
                <c:pt idx="39858">
                  <c:v>2.27272727272727E-2</c:v>
                </c:pt>
                <c:pt idx="39859">
                  <c:v>4.54545454545454E-2</c:v>
                </c:pt>
                <c:pt idx="39860">
                  <c:v>6.8181818181818094E-2</c:v>
                </c:pt>
                <c:pt idx="39861">
                  <c:v>9.0909090909090898E-2</c:v>
                </c:pt>
                <c:pt idx="39862">
                  <c:v>0.11363636363636299</c:v>
                </c:pt>
                <c:pt idx="39863">
                  <c:v>0.13636363636363599</c:v>
                </c:pt>
                <c:pt idx="39864">
                  <c:v>0.15909090909090901</c:v>
                </c:pt>
                <c:pt idx="39865">
                  <c:v>0.18181818181818099</c:v>
                </c:pt>
                <c:pt idx="39866">
                  <c:v>0.204545454545454</c:v>
                </c:pt>
                <c:pt idx="39867">
                  <c:v>0.22727272727272699</c:v>
                </c:pt>
                <c:pt idx="39868">
                  <c:v>0.25</c:v>
                </c:pt>
                <c:pt idx="39869">
                  <c:v>0.27272727272727199</c:v>
                </c:pt>
                <c:pt idx="39870">
                  <c:v>0.29545454545454503</c:v>
                </c:pt>
                <c:pt idx="39871">
                  <c:v>0.31818181818181801</c:v>
                </c:pt>
                <c:pt idx="39872">
                  <c:v>0.34090909090909</c:v>
                </c:pt>
                <c:pt idx="39873">
                  <c:v>0.36363636363636298</c:v>
                </c:pt>
                <c:pt idx="39874">
                  <c:v>0.38636363636363602</c:v>
                </c:pt>
                <c:pt idx="39875">
                  <c:v>0.40909090909090901</c:v>
                </c:pt>
                <c:pt idx="39876">
                  <c:v>0.43181818181818099</c:v>
                </c:pt>
                <c:pt idx="39877">
                  <c:v>0.45454545454545398</c:v>
                </c:pt>
                <c:pt idx="39878">
                  <c:v>0.47727272727272702</c:v>
                </c:pt>
                <c:pt idx="39879">
                  <c:v>0.5</c:v>
                </c:pt>
                <c:pt idx="39880">
                  <c:v>0.52272727272727204</c:v>
                </c:pt>
                <c:pt idx="39881">
                  <c:v>0.54545454545454497</c:v>
                </c:pt>
                <c:pt idx="39882">
                  <c:v>0.56818181818181801</c:v>
                </c:pt>
                <c:pt idx="39883">
                  <c:v>0.59090909090909005</c:v>
                </c:pt>
                <c:pt idx="39884">
                  <c:v>0.61363636363636298</c:v>
                </c:pt>
                <c:pt idx="39885">
                  <c:v>0.63636363636363602</c:v>
                </c:pt>
                <c:pt idx="39886">
                  <c:v>0.65909090909090895</c:v>
                </c:pt>
                <c:pt idx="39887">
                  <c:v>0.68181818181818099</c:v>
                </c:pt>
                <c:pt idx="39888">
                  <c:v>0.70454545454545403</c:v>
                </c:pt>
                <c:pt idx="39889">
                  <c:v>0.72727272727272696</c:v>
                </c:pt>
                <c:pt idx="39890">
                  <c:v>0.75</c:v>
                </c:pt>
                <c:pt idx="39891">
                  <c:v>0.77272727272727204</c:v>
                </c:pt>
                <c:pt idx="39892">
                  <c:v>0.79545454545454497</c:v>
                </c:pt>
                <c:pt idx="39893">
                  <c:v>0.81818181818181801</c:v>
                </c:pt>
                <c:pt idx="39894">
                  <c:v>0.84090909090909005</c:v>
                </c:pt>
                <c:pt idx="39895">
                  <c:v>0.86363636363636298</c:v>
                </c:pt>
                <c:pt idx="39896">
                  <c:v>0.88636363636363602</c:v>
                </c:pt>
                <c:pt idx="39897">
                  <c:v>0.90909090909090895</c:v>
                </c:pt>
                <c:pt idx="39898">
                  <c:v>0.93181818181818099</c:v>
                </c:pt>
                <c:pt idx="39899">
                  <c:v>0.95454545454545403</c:v>
                </c:pt>
                <c:pt idx="39900">
                  <c:v>0.97727272727272696</c:v>
                </c:pt>
                <c:pt idx="39901">
                  <c:v>0</c:v>
                </c:pt>
                <c:pt idx="39902">
                  <c:v>8.4033613445378096E-3</c:v>
                </c:pt>
                <c:pt idx="39903">
                  <c:v>1.6806722689075598E-2</c:v>
                </c:pt>
                <c:pt idx="39904">
                  <c:v>2.5210084033613401E-2</c:v>
                </c:pt>
                <c:pt idx="39905">
                  <c:v>3.3613445378151197E-2</c:v>
                </c:pt>
                <c:pt idx="39906">
                  <c:v>4.2016806722689003E-2</c:v>
                </c:pt>
                <c:pt idx="39907">
                  <c:v>5.0420168067226802E-2</c:v>
                </c:pt>
                <c:pt idx="39908">
                  <c:v>5.8823529411764698E-2</c:v>
                </c:pt>
                <c:pt idx="39909">
                  <c:v>6.7226890756302504E-2</c:v>
                </c:pt>
                <c:pt idx="39910">
                  <c:v>7.5630252100840303E-2</c:v>
                </c:pt>
                <c:pt idx="39911">
                  <c:v>8.4033613445378103E-2</c:v>
                </c:pt>
                <c:pt idx="39912">
                  <c:v>9.2436974789915902E-2</c:v>
                </c:pt>
                <c:pt idx="39913">
                  <c:v>0.10084033613445301</c:v>
                </c:pt>
                <c:pt idx="39914">
                  <c:v>0.109243697478991</c:v>
                </c:pt>
                <c:pt idx="39915">
                  <c:v>0.11764705882352899</c:v>
                </c:pt>
                <c:pt idx="39916">
                  <c:v>0.126050420168067</c:v>
                </c:pt>
                <c:pt idx="39917">
                  <c:v>0.13445378151260501</c:v>
                </c:pt>
                <c:pt idx="39918">
                  <c:v>0.14285714285714199</c:v>
                </c:pt>
                <c:pt idx="39919">
                  <c:v>0.15126050420168</c:v>
                </c:pt>
                <c:pt idx="39920">
                  <c:v>0.159663865546218</c:v>
                </c:pt>
                <c:pt idx="39921">
                  <c:v>0.16806722689075601</c:v>
                </c:pt>
                <c:pt idx="39922">
                  <c:v>0.17647058823529399</c:v>
                </c:pt>
                <c:pt idx="39923">
                  <c:v>0.184873949579831</c:v>
                </c:pt>
                <c:pt idx="39924">
                  <c:v>0.19327731092436901</c:v>
                </c:pt>
                <c:pt idx="39925">
                  <c:v>0.20168067226890701</c:v>
                </c:pt>
                <c:pt idx="39926">
                  <c:v>0.21008403361344499</c:v>
                </c:pt>
                <c:pt idx="39927">
                  <c:v>0.218487394957983</c:v>
                </c:pt>
                <c:pt idx="39928">
                  <c:v>0.22689075630252101</c:v>
                </c:pt>
                <c:pt idx="39929">
                  <c:v>0.23529411764705799</c:v>
                </c:pt>
                <c:pt idx="39930">
                  <c:v>0.24369747899159599</c:v>
                </c:pt>
                <c:pt idx="39931">
                  <c:v>0.252100840336134</c:v>
                </c:pt>
                <c:pt idx="39932">
                  <c:v>0.26050420168067201</c:v>
                </c:pt>
                <c:pt idx="39933">
                  <c:v>0.26890756302521002</c:v>
                </c:pt>
                <c:pt idx="39934">
                  <c:v>0.27731092436974702</c:v>
                </c:pt>
                <c:pt idx="39935">
                  <c:v>0.28571428571428498</c:v>
                </c:pt>
                <c:pt idx="39936">
                  <c:v>0.29411764705882298</c:v>
                </c:pt>
                <c:pt idx="39937">
                  <c:v>0.30252100840336099</c:v>
                </c:pt>
                <c:pt idx="39938">
                  <c:v>0.310924369747899</c:v>
                </c:pt>
                <c:pt idx="39939">
                  <c:v>0.31932773109243601</c:v>
                </c:pt>
                <c:pt idx="39940">
                  <c:v>0.32773109243697401</c:v>
                </c:pt>
                <c:pt idx="39941">
                  <c:v>0.33613445378151202</c:v>
                </c:pt>
                <c:pt idx="39942">
                  <c:v>0.34453781512604997</c:v>
                </c:pt>
                <c:pt idx="39943">
                  <c:v>0.35294117647058798</c:v>
                </c:pt>
                <c:pt idx="39944">
                  <c:v>0.36134453781512599</c:v>
                </c:pt>
                <c:pt idx="39945">
                  <c:v>0.369747899159663</c:v>
                </c:pt>
                <c:pt idx="39946">
                  <c:v>0.378151260504201</c:v>
                </c:pt>
                <c:pt idx="39947">
                  <c:v>0.38655462184873901</c:v>
                </c:pt>
                <c:pt idx="39948">
                  <c:v>0.39495798319327702</c:v>
                </c:pt>
                <c:pt idx="39949">
                  <c:v>0.40336134453781503</c:v>
                </c:pt>
                <c:pt idx="39950">
                  <c:v>0.41176470588235198</c:v>
                </c:pt>
                <c:pt idx="39951">
                  <c:v>0.42016806722688999</c:v>
                </c:pt>
                <c:pt idx="39952">
                  <c:v>0.42857142857142799</c:v>
                </c:pt>
                <c:pt idx="39953">
                  <c:v>0.436974789915966</c:v>
                </c:pt>
                <c:pt idx="39954">
                  <c:v>0.44537815126050401</c:v>
                </c:pt>
                <c:pt idx="39955">
                  <c:v>0.45378151260504201</c:v>
                </c:pt>
                <c:pt idx="39956">
                  <c:v>0.46218487394957902</c:v>
                </c:pt>
                <c:pt idx="39957">
                  <c:v>0.47058823529411697</c:v>
                </c:pt>
                <c:pt idx="39958">
                  <c:v>0.47899159663865498</c:v>
                </c:pt>
                <c:pt idx="39959">
                  <c:v>0.48739495798319299</c:v>
                </c:pt>
                <c:pt idx="39960">
                  <c:v>0.495798319327731</c:v>
                </c:pt>
                <c:pt idx="39961">
                  <c:v>0.504201680672268</c:v>
                </c:pt>
                <c:pt idx="39962">
                  <c:v>0.51260504201680601</c:v>
                </c:pt>
                <c:pt idx="39963">
                  <c:v>0.52100840336134402</c:v>
                </c:pt>
                <c:pt idx="39964">
                  <c:v>0.52941176470588203</c:v>
                </c:pt>
                <c:pt idx="39965">
                  <c:v>0.53781512605042003</c:v>
                </c:pt>
                <c:pt idx="39966">
                  <c:v>0.54621848739495704</c:v>
                </c:pt>
                <c:pt idx="39967">
                  <c:v>0.55462184873949505</c:v>
                </c:pt>
                <c:pt idx="39968">
                  <c:v>0.56302521008403295</c:v>
                </c:pt>
                <c:pt idx="39969">
                  <c:v>0.57142857142857095</c:v>
                </c:pt>
                <c:pt idx="39970">
                  <c:v>0.57983193277310896</c:v>
                </c:pt>
                <c:pt idx="39971">
                  <c:v>0.58823529411764697</c:v>
                </c:pt>
                <c:pt idx="39972">
                  <c:v>0.59663865546218398</c:v>
                </c:pt>
                <c:pt idx="39973">
                  <c:v>0.60504201680672198</c:v>
                </c:pt>
                <c:pt idx="39974">
                  <c:v>0.61344537815125999</c:v>
                </c:pt>
                <c:pt idx="39975">
                  <c:v>0.621848739495798</c:v>
                </c:pt>
                <c:pt idx="39976">
                  <c:v>0.630252100840336</c:v>
                </c:pt>
                <c:pt idx="39977">
                  <c:v>0.63865546218487301</c:v>
                </c:pt>
                <c:pt idx="39978">
                  <c:v>0.64705882352941102</c:v>
                </c:pt>
                <c:pt idx="39979">
                  <c:v>0.65546218487394903</c:v>
                </c:pt>
                <c:pt idx="39980">
                  <c:v>0.66386554621848703</c:v>
                </c:pt>
                <c:pt idx="39981">
                  <c:v>0.67226890756302504</c:v>
                </c:pt>
                <c:pt idx="39982">
                  <c:v>0.68067226890756305</c:v>
                </c:pt>
                <c:pt idx="39983">
                  <c:v>0.68907563025209995</c:v>
                </c:pt>
                <c:pt idx="39984">
                  <c:v>0.69747899159663795</c:v>
                </c:pt>
                <c:pt idx="39985">
                  <c:v>0.70588235294117596</c:v>
                </c:pt>
                <c:pt idx="39986">
                  <c:v>0.71428571428571397</c:v>
                </c:pt>
                <c:pt idx="39987">
                  <c:v>0.72268907563025198</c:v>
                </c:pt>
                <c:pt idx="39988">
                  <c:v>0.73109243697478898</c:v>
                </c:pt>
                <c:pt idx="39989">
                  <c:v>0.73949579831932699</c:v>
                </c:pt>
                <c:pt idx="39990">
                  <c:v>0.747899159663865</c:v>
                </c:pt>
                <c:pt idx="39991">
                  <c:v>0.75630252100840301</c:v>
                </c:pt>
                <c:pt idx="39992">
                  <c:v>0.76470588235294101</c:v>
                </c:pt>
                <c:pt idx="39993">
                  <c:v>0.77310924369747902</c:v>
                </c:pt>
                <c:pt idx="39994">
                  <c:v>0.78151260504201603</c:v>
                </c:pt>
                <c:pt idx="39995">
                  <c:v>0.78991596638655404</c:v>
                </c:pt>
                <c:pt idx="39996">
                  <c:v>0.79831932773109204</c:v>
                </c:pt>
                <c:pt idx="39997">
                  <c:v>0.80672268907563005</c:v>
                </c:pt>
                <c:pt idx="39998">
                  <c:v>0.81512605042016795</c:v>
                </c:pt>
                <c:pt idx="39999">
                  <c:v>0.82352941176470495</c:v>
                </c:pt>
                <c:pt idx="40000">
                  <c:v>0.83193277310924296</c:v>
                </c:pt>
                <c:pt idx="40001">
                  <c:v>0.84033613445378097</c:v>
                </c:pt>
                <c:pt idx="40002">
                  <c:v>0.84873949579831898</c:v>
                </c:pt>
                <c:pt idx="40003">
                  <c:v>0.85714285714285698</c:v>
                </c:pt>
                <c:pt idx="40004">
                  <c:v>0.86554621848739499</c:v>
                </c:pt>
                <c:pt idx="40005">
                  <c:v>0.873949579831932</c:v>
                </c:pt>
                <c:pt idx="40006">
                  <c:v>0.88235294117647001</c:v>
                </c:pt>
                <c:pt idx="40007">
                  <c:v>0.89075630252100801</c:v>
                </c:pt>
                <c:pt idx="40008">
                  <c:v>0.89915966386554602</c:v>
                </c:pt>
                <c:pt idx="40009">
                  <c:v>0.90756302521008403</c:v>
                </c:pt>
                <c:pt idx="40010">
                  <c:v>0.91596638655462104</c:v>
                </c:pt>
                <c:pt idx="40011">
                  <c:v>0.92436974789915904</c:v>
                </c:pt>
                <c:pt idx="40012">
                  <c:v>0.93277310924369705</c:v>
                </c:pt>
                <c:pt idx="40013">
                  <c:v>0.94117647058823495</c:v>
                </c:pt>
                <c:pt idx="40014">
                  <c:v>0.94957983193277296</c:v>
                </c:pt>
                <c:pt idx="40015">
                  <c:v>0.95798319327731096</c:v>
                </c:pt>
                <c:pt idx="40016">
                  <c:v>0.96638655462184797</c:v>
                </c:pt>
                <c:pt idx="40017">
                  <c:v>0.97478991596638598</c:v>
                </c:pt>
                <c:pt idx="40018">
                  <c:v>0.98319327731092399</c:v>
                </c:pt>
                <c:pt idx="40019">
                  <c:v>0.99159663865546199</c:v>
                </c:pt>
                <c:pt idx="40020">
                  <c:v>0</c:v>
                </c:pt>
                <c:pt idx="40021">
                  <c:v>3.7037037037037E-2</c:v>
                </c:pt>
                <c:pt idx="40022">
                  <c:v>7.4074074074074001E-2</c:v>
                </c:pt>
                <c:pt idx="40023">
                  <c:v>0.11111111111111099</c:v>
                </c:pt>
                <c:pt idx="40024">
                  <c:v>0.148148148148148</c:v>
                </c:pt>
                <c:pt idx="40025">
                  <c:v>0.18518518518518501</c:v>
                </c:pt>
                <c:pt idx="40026">
                  <c:v>0.22222222222222199</c:v>
                </c:pt>
                <c:pt idx="40027">
                  <c:v>0.25925925925925902</c:v>
                </c:pt>
                <c:pt idx="40028">
                  <c:v>0.296296296296296</c:v>
                </c:pt>
                <c:pt idx="40029">
                  <c:v>0.33333333333333298</c:v>
                </c:pt>
                <c:pt idx="40030">
                  <c:v>0.37037037037037002</c:v>
                </c:pt>
                <c:pt idx="40031">
                  <c:v>0.407407407407407</c:v>
                </c:pt>
                <c:pt idx="40032">
                  <c:v>0.44444444444444398</c:v>
                </c:pt>
                <c:pt idx="40033">
                  <c:v>0.48148148148148101</c:v>
                </c:pt>
                <c:pt idx="40034">
                  <c:v>0.51851851851851805</c:v>
                </c:pt>
                <c:pt idx="40035">
                  <c:v>0.55555555555555503</c:v>
                </c:pt>
                <c:pt idx="40036">
                  <c:v>0.592592592592592</c:v>
                </c:pt>
                <c:pt idx="40037">
                  <c:v>0.62962962962962898</c:v>
                </c:pt>
                <c:pt idx="40038">
                  <c:v>0.66666666666666596</c:v>
                </c:pt>
                <c:pt idx="40039">
                  <c:v>0.70370370370370305</c:v>
                </c:pt>
                <c:pt idx="40040">
                  <c:v>0.74074074074074003</c:v>
                </c:pt>
                <c:pt idx="40041">
                  <c:v>0.77777777777777701</c:v>
                </c:pt>
                <c:pt idx="40042">
                  <c:v>0.81481481481481399</c:v>
                </c:pt>
                <c:pt idx="40043">
                  <c:v>0.85185185185185097</c:v>
                </c:pt>
                <c:pt idx="40044">
                  <c:v>0.88888888888888795</c:v>
                </c:pt>
                <c:pt idx="40045">
                  <c:v>0.92592592592592504</c:v>
                </c:pt>
                <c:pt idx="40046">
                  <c:v>0.96296296296296202</c:v>
                </c:pt>
                <c:pt idx="40047">
                  <c:v>0</c:v>
                </c:pt>
                <c:pt idx="40048">
                  <c:v>1.53846153846153E-2</c:v>
                </c:pt>
                <c:pt idx="40049">
                  <c:v>3.0769230769230702E-2</c:v>
                </c:pt>
                <c:pt idx="40050">
                  <c:v>4.6153846153846101E-2</c:v>
                </c:pt>
                <c:pt idx="40051">
                  <c:v>6.15384615384615E-2</c:v>
                </c:pt>
                <c:pt idx="40052">
                  <c:v>7.69230769230769E-2</c:v>
                </c:pt>
                <c:pt idx="40053">
                  <c:v>9.2307692307692299E-2</c:v>
                </c:pt>
                <c:pt idx="40054">
                  <c:v>0.107692307692307</c:v>
                </c:pt>
                <c:pt idx="40055">
                  <c:v>0.123076923076923</c:v>
                </c:pt>
                <c:pt idx="40056">
                  <c:v>0.138461538461538</c:v>
                </c:pt>
                <c:pt idx="40057">
                  <c:v>0.15384615384615299</c:v>
                </c:pt>
                <c:pt idx="40058">
                  <c:v>0.16923076923076899</c:v>
                </c:pt>
                <c:pt idx="40059">
                  <c:v>0.18461538461538399</c:v>
                </c:pt>
                <c:pt idx="40060">
                  <c:v>0.2</c:v>
                </c:pt>
                <c:pt idx="40061">
                  <c:v>0.21538461538461501</c:v>
                </c:pt>
                <c:pt idx="40062">
                  <c:v>0.23076923076923</c:v>
                </c:pt>
                <c:pt idx="40063">
                  <c:v>0.246153846153846</c:v>
                </c:pt>
                <c:pt idx="40064">
                  <c:v>0.261538461538461</c:v>
                </c:pt>
                <c:pt idx="40065">
                  <c:v>0.27692307692307599</c:v>
                </c:pt>
                <c:pt idx="40066">
                  <c:v>0.29230769230769199</c:v>
                </c:pt>
                <c:pt idx="40067">
                  <c:v>0.30769230769230699</c:v>
                </c:pt>
                <c:pt idx="40068">
                  <c:v>0.32307692307692298</c:v>
                </c:pt>
                <c:pt idx="40069">
                  <c:v>0.33846153846153798</c:v>
                </c:pt>
                <c:pt idx="40070">
                  <c:v>0.35384615384615298</c:v>
                </c:pt>
                <c:pt idx="40071">
                  <c:v>0.36923076923076897</c:v>
                </c:pt>
                <c:pt idx="40072">
                  <c:v>0.38461538461538403</c:v>
                </c:pt>
                <c:pt idx="40073">
                  <c:v>0.4</c:v>
                </c:pt>
                <c:pt idx="40074">
                  <c:v>0.41538461538461502</c:v>
                </c:pt>
                <c:pt idx="40075">
                  <c:v>0.43076923076923002</c:v>
                </c:pt>
                <c:pt idx="40076">
                  <c:v>0.44615384615384601</c:v>
                </c:pt>
                <c:pt idx="40077">
                  <c:v>0.46153846153846101</c:v>
                </c:pt>
                <c:pt idx="40078">
                  <c:v>0.47692307692307601</c:v>
                </c:pt>
                <c:pt idx="40079">
                  <c:v>0.492307692307692</c:v>
                </c:pt>
                <c:pt idx="40080">
                  <c:v>0.507692307692307</c:v>
                </c:pt>
                <c:pt idx="40081">
                  <c:v>0.52307692307692299</c:v>
                </c:pt>
                <c:pt idx="40082">
                  <c:v>0.53846153846153799</c:v>
                </c:pt>
                <c:pt idx="40083">
                  <c:v>0.55384615384615299</c:v>
                </c:pt>
                <c:pt idx="40084">
                  <c:v>0.56923076923076898</c:v>
                </c:pt>
                <c:pt idx="40085">
                  <c:v>0.58461538461538398</c:v>
                </c:pt>
                <c:pt idx="40086">
                  <c:v>0.6</c:v>
                </c:pt>
                <c:pt idx="40087">
                  <c:v>0.61538461538461497</c:v>
                </c:pt>
                <c:pt idx="40088">
                  <c:v>0.63076923076922997</c:v>
                </c:pt>
                <c:pt idx="40089">
                  <c:v>0.64615384615384597</c:v>
                </c:pt>
                <c:pt idx="40090">
                  <c:v>0.66153846153846096</c:v>
                </c:pt>
                <c:pt idx="40091">
                  <c:v>0.67692307692307696</c:v>
                </c:pt>
                <c:pt idx="40092">
                  <c:v>0.69230769230769196</c:v>
                </c:pt>
                <c:pt idx="40093">
                  <c:v>0.70769230769230695</c:v>
                </c:pt>
                <c:pt idx="40094">
                  <c:v>0.72307692307692295</c:v>
                </c:pt>
                <c:pt idx="40095">
                  <c:v>0.73846153846153795</c:v>
                </c:pt>
                <c:pt idx="40096">
                  <c:v>0.75384615384615306</c:v>
                </c:pt>
                <c:pt idx="40097">
                  <c:v>0.76923076923076905</c:v>
                </c:pt>
                <c:pt idx="40098">
                  <c:v>0.78461538461538405</c:v>
                </c:pt>
                <c:pt idx="40099">
                  <c:v>0.8</c:v>
                </c:pt>
                <c:pt idx="40100">
                  <c:v>0.81538461538461504</c:v>
                </c:pt>
                <c:pt idx="40101">
                  <c:v>0.83076923076923004</c:v>
                </c:pt>
                <c:pt idx="40102">
                  <c:v>0.84615384615384603</c:v>
                </c:pt>
                <c:pt idx="40103">
                  <c:v>0.86153846153846103</c:v>
                </c:pt>
                <c:pt idx="40104">
                  <c:v>0.87692307692307603</c:v>
                </c:pt>
                <c:pt idx="40105">
                  <c:v>0.89230769230769202</c:v>
                </c:pt>
                <c:pt idx="40106">
                  <c:v>0.90769230769230702</c:v>
                </c:pt>
                <c:pt idx="40107">
                  <c:v>0.92307692307692302</c:v>
                </c:pt>
                <c:pt idx="40108">
                  <c:v>0.93846153846153801</c:v>
                </c:pt>
                <c:pt idx="40109">
                  <c:v>0.95384615384615301</c:v>
                </c:pt>
                <c:pt idx="40110">
                  <c:v>0.96923076923076901</c:v>
                </c:pt>
                <c:pt idx="40111">
                  <c:v>0.984615384615384</c:v>
                </c:pt>
                <c:pt idx="40112">
                  <c:v>0</c:v>
                </c:pt>
                <c:pt idx="40113">
                  <c:v>8.6956521739130401E-3</c:v>
                </c:pt>
                <c:pt idx="40114">
                  <c:v>1.7391304347826E-2</c:v>
                </c:pt>
                <c:pt idx="40115">
                  <c:v>2.6086956521739101E-2</c:v>
                </c:pt>
                <c:pt idx="40116">
                  <c:v>3.4782608695652098E-2</c:v>
                </c:pt>
                <c:pt idx="40117">
                  <c:v>4.3478260869565202E-2</c:v>
                </c:pt>
                <c:pt idx="40118">
                  <c:v>5.2173913043478203E-2</c:v>
                </c:pt>
                <c:pt idx="40119">
                  <c:v>6.08695652173913E-2</c:v>
                </c:pt>
                <c:pt idx="40120">
                  <c:v>6.9565217391304293E-2</c:v>
                </c:pt>
                <c:pt idx="40121">
                  <c:v>7.8260869565217397E-2</c:v>
                </c:pt>
                <c:pt idx="40122">
                  <c:v>8.6956521739130405E-2</c:v>
                </c:pt>
                <c:pt idx="40123">
                  <c:v>9.5652173913043398E-2</c:v>
                </c:pt>
                <c:pt idx="40124">
                  <c:v>0.104347826086956</c:v>
                </c:pt>
                <c:pt idx="40125">
                  <c:v>0.113043478260869</c:v>
                </c:pt>
                <c:pt idx="40126">
                  <c:v>0.121739130434782</c:v>
                </c:pt>
                <c:pt idx="40127">
                  <c:v>0.13043478260869501</c:v>
                </c:pt>
                <c:pt idx="40128">
                  <c:v>0.139130434782608</c:v>
                </c:pt>
                <c:pt idx="40129">
                  <c:v>0.147826086956521</c:v>
                </c:pt>
                <c:pt idx="40130">
                  <c:v>0.15652173913043399</c:v>
                </c:pt>
                <c:pt idx="40131">
                  <c:v>0.16521739130434701</c:v>
                </c:pt>
                <c:pt idx="40132">
                  <c:v>0.17391304347826</c:v>
                </c:pt>
                <c:pt idx="40133">
                  <c:v>0.182608695652173</c:v>
                </c:pt>
                <c:pt idx="40134">
                  <c:v>0.19130434782608599</c:v>
                </c:pt>
                <c:pt idx="40135">
                  <c:v>0.2</c:v>
                </c:pt>
                <c:pt idx="40136">
                  <c:v>0.208695652173913</c:v>
                </c:pt>
                <c:pt idx="40137">
                  <c:v>0.217391304347826</c:v>
                </c:pt>
                <c:pt idx="40138">
                  <c:v>0.22608695652173899</c:v>
                </c:pt>
                <c:pt idx="40139">
                  <c:v>0.23478260869565201</c:v>
                </c:pt>
                <c:pt idx="40140">
                  <c:v>0.24347826086956501</c:v>
                </c:pt>
                <c:pt idx="40141">
                  <c:v>0.25217391304347803</c:v>
                </c:pt>
                <c:pt idx="40142">
                  <c:v>0.26086956521739102</c:v>
                </c:pt>
                <c:pt idx="40143">
                  <c:v>0.26956521739130401</c:v>
                </c:pt>
                <c:pt idx="40144">
                  <c:v>0.27826086956521701</c:v>
                </c:pt>
                <c:pt idx="40145">
                  <c:v>0.28695652173913</c:v>
                </c:pt>
                <c:pt idx="40146">
                  <c:v>0.29565217391304299</c:v>
                </c:pt>
                <c:pt idx="40147">
                  <c:v>0.30434782608695599</c:v>
                </c:pt>
                <c:pt idx="40148">
                  <c:v>0.31304347826086898</c:v>
                </c:pt>
                <c:pt idx="40149">
                  <c:v>0.32173913043478197</c:v>
                </c:pt>
                <c:pt idx="40150">
                  <c:v>0.33043478260869502</c:v>
                </c:pt>
                <c:pt idx="40151">
                  <c:v>0.33913043478260801</c:v>
                </c:pt>
                <c:pt idx="40152">
                  <c:v>0.34782608695652101</c:v>
                </c:pt>
                <c:pt idx="40153">
                  <c:v>0.356521739130434</c:v>
                </c:pt>
                <c:pt idx="40154">
                  <c:v>0.36521739130434699</c:v>
                </c:pt>
                <c:pt idx="40155">
                  <c:v>0.37391304347825999</c:v>
                </c:pt>
                <c:pt idx="40156">
                  <c:v>0.38260869565217298</c:v>
                </c:pt>
                <c:pt idx="40157">
                  <c:v>0.39130434782608697</c:v>
                </c:pt>
                <c:pt idx="40158">
                  <c:v>0.4</c:v>
                </c:pt>
                <c:pt idx="40159">
                  <c:v>0.40869565217391302</c:v>
                </c:pt>
                <c:pt idx="40160">
                  <c:v>0.41739130434782601</c:v>
                </c:pt>
                <c:pt idx="40161">
                  <c:v>0.426086956521739</c:v>
                </c:pt>
                <c:pt idx="40162">
                  <c:v>0.434782608695652</c:v>
                </c:pt>
                <c:pt idx="40163">
                  <c:v>0.44347826086956499</c:v>
                </c:pt>
                <c:pt idx="40164">
                  <c:v>0.45217391304347798</c:v>
                </c:pt>
                <c:pt idx="40165">
                  <c:v>0.46086956521739098</c:v>
                </c:pt>
                <c:pt idx="40166">
                  <c:v>0.46956521739130402</c:v>
                </c:pt>
                <c:pt idx="40167">
                  <c:v>0.47826086956521702</c:v>
                </c:pt>
                <c:pt idx="40168">
                  <c:v>0.48695652173913001</c:v>
                </c:pt>
                <c:pt idx="40169">
                  <c:v>0.495652173913043</c:v>
                </c:pt>
                <c:pt idx="40170">
                  <c:v>0.50434782608695605</c:v>
                </c:pt>
                <c:pt idx="40171">
                  <c:v>0.51304347826086905</c:v>
                </c:pt>
                <c:pt idx="40172">
                  <c:v>0.52173913043478204</c:v>
                </c:pt>
                <c:pt idx="40173">
                  <c:v>0.53043478260869503</c:v>
                </c:pt>
                <c:pt idx="40174">
                  <c:v>0.53913043478260803</c:v>
                </c:pt>
                <c:pt idx="40175">
                  <c:v>0.54782608695652102</c:v>
                </c:pt>
                <c:pt idx="40176">
                  <c:v>0.55652173913043401</c:v>
                </c:pt>
                <c:pt idx="40177">
                  <c:v>0.56521739130434701</c:v>
                </c:pt>
                <c:pt idx="40178">
                  <c:v>0.57391304347826</c:v>
                </c:pt>
                <c:pt idx="40179">
                  <c:v>0.58260869565217299</c:v>
                </c:pt>
                <c:pt idx="40180">
                  <c:v>0.59130434782608698</c:v>
                </c:pt>
                <c:pt idx="40181">
                  <c:v>0.6</c:v>
                </c:pt>
                <c:pt idx="40182">
                  <c:v>0.60869565217391297</c:v>
                </c:pt>
                <c:pt idx="40183">
                  <c:v>0.61739130434782596</c:v>
                </c:pt>
                <c:pt idx="40184">
                  <c:v>0.62608695652173896</c:v>
                </c:pt>
                <c:pt idx="40185">
                  <c:v>0.63478260869565195</c:v>
                </c:pt>
                <c:pt idx="40186">
                  <c:v>0.64347826086956506</c:v>
                </c:pt>
                <c:pt idx="40187">
                  <c:v>0.65217391304347805</c:v>
                </c:pt>
                <c:pt idx="40188">
                  <c:v>0.66086956521739104</c:v>
                </c:pt>
                <c:pt idx="40189">
                  <c:v>0.66956521739130404</c:v>
                </c:pt>
                <c:pt idx="40190">
                  <c:v>0.67826086956521703</c:v>
                </c:pt>
                <c:pt idx="40191">
                  <c:v>0.68695652173913002</c:v>
                </c:pt>
                <c:pt idx="40192">
                  <c:v>0.69565217391304301</c:v>
                </c:pt>
                <c:pt idx="40193">
                  <c:v>0.70434782608695601</c:v>
                </c:pt>
                <c:pt idx="40194">
                  <c:v>0.713043478260869</c:v>
                </c:pt>
                <c:pt idx="40195">
                  <c:v>0.72173913043478199</c:v>
                </c:pt>
                <c:pt idx="40196">
                  <c:v>0.73043478260869499</c:v>
                </c:pt>
                <c:pt idx="40197">
                  <c:v>0.73913043478260798</c:v>
                </c:pt>
                <c:pt idx="40198">
                  <c:v>0.74782608695652097</c:v>
                </c:pt>
                <c:pt idx="40199">
                  <c:v>0.75652173913043397</c:v>
                </c:pt>
                <c:pt idx="40200">
                  <c:v>0.76521739130434696</c:v>
                </c:pt>
                <c:pt idx="40201">
                  <c:v>0.77391304347825995</c:v>
                </c:pt>
                <c:pt idx="40202">
                  <c:v>0.78260869565217395</c:v>
                </c:pt>
                <c:pt idx="40203">
                  <c:v>0.79130434782608605</c:v>
                </c:pt>
                <c:pt idx="40204">
                  <c:v>0.8</c:v>
                </c:pt>
                <c:pt idx="40205">
                  <c:v>0.80869565217391304</c:v>
                </c:pt>
                <c:pt idx="40206">
                  <c:v>0.81739130434782603</c:v>
                </c:pt>
                <c:pt idx="40207">
                  <c:v>0.82608695652173902</c:v>
                </c:pt>
                <c:pt idx="40208">
                  <c:v>0.83478260869565202</c:v>
                </c:pt>
                <c:pt idx="40209">
                  <c:v>0.84347826086956501</c:v>
                </c:pt>
                <c:pt idx="40210">
                  <c:v>0.852173913043478</c:v>
                </c:pt>
                <c:pt idx="40211">
                  <c:v>0.860869565217391</c:v>
                </c:pt>
                <c:pt idx="40212">
                  <c:v>0.86956521739130399</c:v>
                </c:pt>
                <c:pt idx="40213">
                  <c:v>0.87826086956521698</c:v>
                </c:pt>
                <c:pt idx="40214">
                  <c:v>0.88695652173912998</c:v>
                </c:pt>
                <c:pt idx="40215">
                  <c:v>0.89565217391304297</c:v>
                </c:pt>
                <c:pt idx="40216">
                  <c:v>0.90434782608695596</c:v>
                </c:pt>
                <c:pt idx="40217">
                  <c:v>0.91304347826086896</c:v>
                </c:pt>
                <c:pt idx="40218">
                  <c:v>0.92173913043478195</c:v>
                </c:pt>
                <c:pt idx="40219">
                  <c:v>0.93043478260869505</c:v>
                </c:pt>
                <c:pt idx="40220">
                  <c:v>0.93913043478260805</c:v>
                </c:pt>
                <c:pt idx="40221">
                  <c:v>0.94782608695652104</c:v>
                </c:pt>
                <c:pt idx="40222">
                  <c:v>0.95652173913043403</c:v>
                </c:pt>
                <c:pt idx="40223">
                  <c:v>0.96521739130434703</c:v>
                </c:pt>
                <c:pt idx="40224">
                  <c:v>0.97391304347826002</c:v>
                </c:pt>
                <c:pt idx="40225">
                  <c:v>0.98260869565217301</c:v>
                </c:pt>
                <c:pt idx="40226">
                  <c:v>0.99130434782608701</c:v>
                </c:pt>
                <c:pt idx="40227">
                  <c:v>0</c:v>
                </c:pt>
                <c:pt idx="40228">
                  <c:v>0.125</c:v>
                </c:pt>
                <c:pt idx="40229">
                  <c:v>0.25</c:v>
                </c:pt>
                <c:pt idx="40230">
                  <c:v>0.375</c:v>
                </c:pt>
                <c:pt idx="40231">
                  <c:v>0.5</c:v>
                </c:pt>
                <c:pt idx="40232">
                  <c:v>0.625</c:v>
                </c:pt>
                <c:pt idx="40233">
                  <c:v>0.75</c:v>
                </c:pt>
                <c:pt idx="40234">
                  <c:v>0.875</c:v>
                </c:pt>
                <c:pt idx="40235">
                  <c:v>0</c:v>
                </c:pt>
                <c:pt idx="40236">
                  <c:v>7.1428571428571397E-2</c:v>
                </c:pt>
                <c:pt idx="40237">
                  <c:v>0.14285714285714199</c:v>
                </c:pt>
                <c:pt idx="40238">
                  <c:v>0.214285714285714</c:v>
                </c:pt>
                <c:pt idx="40239">
                  <c:v>0.28571428571428498</c:v>
                </c:pt>
                <c:pt idx="40240">
                  <c:v>0.35714285714285698</c:v>
                </c:pt>
                <c:pt idx="40241">
                  <c:v>0.42857142857142799</c:v>
                </c:pt>
                <c:pt idx="40242">
                  <c:v>0.5</c:v>
                </c:pt>
                <c:pt idx="40243">
                  <c:v>0.57142857142857095</c:v>
                </c:pt>
                <c:pt idx="40244">
                  <c:v>0.64285714285714202</c:v>
                </c:pt>
                <c:pt idx="40245">
                  <c:v>0.71428571428571397</c:v>
                </c:pt>
                <c:pt idx="40246">
                  <c:v>0.78571428571428503</c:v>
                </c:pt>
                <c:pt idx="40247">
                  <c:v>0.85714285714285698</c:v>
                </c:pt>
                <c:pt idx="40248">
                  <c:v>0.92857142857142805</c:v>
                </c:pt>
                <c:pt idx="40249">
                  <c:v>0</c:v>
                </c:pt>
                <c:pt idx="40250">
                  <c:v>1.9607843137254902E-2</c:v>
                </c:pt>
                <c:pt idx="40251">
                  <c:v>3.9215686274509803E-2</c:v>
                </c:pt>
                <c:pt idx="40252">
                  <c:v>5.8823529411764698E-2</c:v>
                </c:pt>
                <c:pt idx="40253">
                  <c:v>7.8431372549019607E-2</c:v>
                </c:pt>
                <c:pt idx="40254">
                  <c:v>9.8039215686274495E-2</c:v>
                </c:pt>
                <c:pt idx="40255">
                  <c:v>0.11764705882352899</c:v>
                </c:pt>
                <c:pt idx="40256">
                  <c:v>0.13725490196078399</c:v>
                </c:pt>
                <c:pt idx="40257">
                  <c:v>0.15686274509803899</c:v>
                </c:pt>
                <c:pt idx="40258">
                  <c:v>0.17647058823529399</c:v>
                </c:pt>
                <c:pt idx="40259">
                  <c:v>0.19607843137254899</c:v>
                </c:pt>
                <c:pt idx="40260">
                  <c:v>0.21568627450980299</c:v>
                </c:pt>
                <c:pt idx="40261">
                  <c:v>0.23529411764705799</c:v>
                </c:pt>
                <c:pt idx="40262">
                  <c:v>0.25490196078431299</c:v>
                </c:pt>
                <c:pt idx="40263">
                  <c:v>0.27450980392156799</c:v>
                </c:pt>
                <c:pt idx="40264">
                  <c:v>0.29411764705882298</c:v>
                </c:pt>
                <c:pt idx="40265">
                  <c:v>0.31372549019607798</c:v>
                </c:pt>
                <c:pt idx="40266">
                  <c:v>0.33333333333333298</c:v>
                </c:pt>
                <c:pt idx="40267">
                  <c:v>0.35294117647058798</c:v>
                </c:pt>
                <c:pt idx="40268">
                  <c:v>0.37254901960784298</c:v>
                </c:pt>
                <c:pt idx="40269">
                  <c:v>0.39215686274509798</c:v>
                </c:pt>
                <c:pt idx="40270">
                  <c:v>0.41176470588235198</c:v>
                </c:pt>
                <c:pt idx="40271">
                  <c:v>0.43137254901960698</c:v>
                </c:pt>
                <c:pt idx="40272">
                  <c:v>0.45098039215686198</c:v>
                </c:pt>
                <c:pt idx="40273">
                  <c:v>0.47058823529411697</c:v>
                </c:pt>
                <c:pt idx="40274">
                  <c:v>0.49019607843137197</c:v>
                </c:pt>
                <c:pt idx="40275">
                  <c:v>0.50980392156862697</c:v>
                </c:pt>
                <c:pt idx="40276">
                  <c:v>0.52941176470588203</c:v>
                </c:pt>
                <c:pt idx="40277">
                  <c:v>0.54901960784313697</c:v>
                </c:pt>
                <c:pt idx="40278">
                  <c:v>0.56862745098039202</c:v>
                </c:pt>
                <c:pt idx="40279">
                  <c:v>0.58823529411764697</c:v>
                </c:pt>
                <c:pt idx="40280">
                  <c:v>0.60784313725490102</c:v>
                </c:pt>
                <c:pt idx="40281">
                  <c:v>0.62745098039215597</c:v>
                </c:pt>
                <c:pt idx="40282">
                  <c:v>0.64705882352941102</c:v>
                </c:pt>
                <c:pt idx="40283">
                  <c:v>0.66666666666666596</c:v>
                </c:pt>
                <c:pt idx="40284">
                  <c:v>0.68627450980392102</c:v>
                </c:pt>
                <c:pt idx="40285">
                  <c:v>0.70588235294117596</c:v>
                </c:pt>
                <c:pt idx="40286">
                  <c:v>0.72549019607843102</c:v>
                </c:pt>
                <c:pt idx="40287">
                  <c:v>0.74509803921568596</c:v>
                </c:pt>
                <c:pt idx="40288">
                  <c:v>0.76470588235294101</c:v>
                </c:pt>
                <c:pt idx="40289">
                  <c:v>0.78431372549019596</c:v>
                </c:pt>
                <c:pt idx="40290">
                  <c:v>0.80392156862745101</c:v>
                </c:pt>
                <c:pt idx="40291">
                  <c:v>0.82352941176470495</c:v>
                </c:pt>
                <c:pt idx="40292">
                  <c:v>0.84313725490196001</c:v>
                </c:pt>
                <c:pt idx="40293">
                  <c:v>0.86274509803921495</c:v>
                </c:pt>
                <c:pt idx="40294">
                  <c:v>0.88235294117647001</c:v>
                </c:pt>
                <c:pt idx="40295">
                  <c:v>0.90196078431372495</c:v>
                </c:pt>
                <c:pt idx="40296">
                  <c:v>0.92156862745098</c:v>
                </c:pt>
                <c:pt idx="40297">
                  <c:v>0.94117647058823495</c:v>
                </c:pt>
                <c:pt idx="40298">
                  <c:v>0.96078431372549</c:v>
                </c:pt>
                <c:pt idx="40299">
                  <c:v>0.98039215686274495</c:v>
                </c:pt>
                <c:pt idx="40300">
                  <c:v>0</c:v>
                </c:pt>
                <c:pt idx="40301">
                  <c:v>2.6315789473684199E-2</c:v>
                </c:pt>
                <c:pt idx="40302">
                  <c:v>5.2631578947368397E-2</c:v>
                </c:pt>
                <c:pt idx="40303">
                  <c:v>7.8947368421052599E-2</c:v>
                </c:pt>
                <c:pt idx="40304">
                  <c:v>0.105263157894736</c:v>
                </c:pt>
                <c:pt idx="40305">
                  <c:v>0.13157894736842099</c:v>
                </c:pt>
                <c:pt idx="40306">
                  <c:v>0.157894736842105</c:v>
                </c:pt>
                <c:pt idx="40307">
                  <c:v>0.18421052631578899</c:v>
                </c:pt>
                <c:pt idx="40308">
                  <c:v>0.21052631578947301</c:v>
                </c:pt>
                <c:pt idx="40309">
                  <c:v>0.23684210526315699</c:v>
                </c:pt>
                <c:pt idx="40310">
                  <c:v>0.26315789473684198</c:v>
                </c:pt>
                <c:pt idx="40311">
                  <c:v>0.28947368421052599</c:v>
                </c:pt>
                <c:pt idx="40312">
                  <c:v>0.31578947368421001</c:v>
                </c:pt>
                <c:pt idx="40313">
                  <c:v>0.34210526315789402</c:v>
                </c:pt>
                <c:pt idx="40314">
                  <c:v>0.36842105263157798</c:v>
                </c:pt>
                <c:pt idx="40315">
                  <c:v>0.394736842105263</c:v>
                </c:pt>
                <c:pt idx="40316">
                  <c:v>0.42105263157894701</c:v>
                </c:pt>
                <c:pt idx="40317">
                  <c:v>0.44736842105263103</c:v>
                </c:pt>
                <c:pt idx="40318">
                  <c:v>0.47368421052631499</c:v>
                </c:pt>
                <c:pt idx="40319">
                  <c:v>0.5</c:v>
                </c:pt>
                <c:pt idx="40320">
                  <c:v>0.52631578947368396</c:v>
                </c:pt>
                <c:pt idx="40321">
                  <c:v>0.55263157894736803</c:v>
                </c:pt>
                <c:pt idx="40322">
                  <c:v>0.57894736842105199</c:v>
                </c:pt>
                <c:pt idx="40323">
                  <c:v>0.60526315789473595</c:v>
                </c:pt>
                <c:pt idx="40324">
                  <c:v>0.63157894736842102</c:v>
                </c:pt>
                <c:pt idx="40325">
                  <c:v>0.65789473684210498</c:v>
                </c:pt>
                <c:pt idx="40326">
                  <c:v>0.68421052631578905</c:v>
                </c:pt>
                <c:pt idx="40327">
                  <c:v>0.71052631578947301</c:v>
                </c:pt>
                <c:pt idx="40328">
                  <c:v>0.73684210526315697</c:v>
                </c:pt>
                <c:pt idx="40329">
                  <c:v>0.76315789473684204</c:v>
                </c:pt>
                <c:pt idx="40330">
                  <c:v>0.78947368421052599</c:v>
                </c:pt>
                <c:pt idx="40331">
                  <c:v>0.81578947368420995</c:v>
                </c:pt>
                <c:pt idx="40332">
                  <c:v>0.84210526315789402</c:v>
                </c:pt>
                <c:pt idx="40333">
                  <c:v>0.86842105263157898</c:v>
                </c:pt>
                <c:pt idx="40334">
                  <c:v>0.89473684210526305</c:v>
                </c:pt>
                <c:pt idx="40335">
                  <c:v>0.92105263157894701</c:v>
                </c:pt>
                <c:pt idx="40336">
                  <c:v>0.94736842105263097</c:v>
                </c:pt>
                <c:pt idx="40337">
                  <c:v>0.97368421052631504</c:v>
                </c:pt>
                <c:pt idx="40338">
                  <c:v>0</c:v>
                </c:pt>
                <c:pt idx="40339">
                  <c:v>1.4925373134328301E-2</c:v>
                </c:pt>
                <c:pt idx="40340">
                  <c:v>2.9850746268656699E-2</c:v>
                </c:pt>
                <c:pt idx="40341">
                  <c:v>4.4776119402985003E-2</c:v>
                </c:pt>
                <c:pt idx="40342">
                  <c:v>5.9701492537313397E-2</c:v>
                </c:pt>
                <c:pt idx="40343">
                  <c:v>7.4626865671641701E-2</c:v>
                </c:pt>
                <c:pt idx="40344">
                  <c:v>8.9552238805970102E-2</c:v>
                </c:pt>
                <c:pt idx="40345">
                  <c:v>0.104477611940298</c:v>
                </c:pt>
                <c:pt idx="40346">
                  <c:v>0.119402985074626</c:v>
                </c:pt>
                <c:pt idx="40347">
                  <c:v>0.134328358208955</c:v>
                </c:pt>
                <c:pt idx="40348">
                  <c:v>0.14925373134328301</c:v>
                </c:pt>
                <c:pt idx="40349">
                  <c:v>0.164179104477611</c:v>
                </c:pt>
                <c:pt idx="40350">
                  <c:v>0.17910447761194001</c:v>
                </c:pt>
                <c:pt idx="40351">
                  <c:v>0.194029850746268</c:v>
                </c:pt>
                <c:pt idx="40352">
                  <c:v>0.20895522388059701</c:v>
                </c:pt>
                <c:pt idx="40353">
                  <c:v>0.22388059701492499</c:v>
                </c:pt>
                <c:pt idx="40354">
                  <c:v>0.23880597014925301</c:v>
                </c:pt>
                <c:pt idx="40355">
                  <c:v>0.25373134328358199</c:v>
                </c:pt>
                <c:pt idx="40356">
                  <c:v>0.26865671641791</c:v>
                </c:pt>
                <c:pt idx="40357">
                  <c:v>0.28358208955223801</c:v>
                </c:pt>
                <c:pt idx="40358">
                  <c:v>0.29850746268656703</c:v>
                </c:pt>
                <c:pt idx="40359">
                  <c:v>0.31343283582089498</c:v>
                </c:pt>
                <c:pt idx="40360">
                  <c:v>0.328358208955223</c:v>
                </c:pt>
                <c:pt idx="40361">
                  <c:v>0.34328358208955201</c:v>
                </c:pt>
                <c:pt idx="40362">
                  <c:v>0.35820895522388002</c:v>
                </c:pt>
                <c:pt idx="40363">
                  <c:v>0.37313432835820898</c:v>
                </c:pt>
                <c:pt idx="40364">
                  <c:v>0.38805970149253699</c:v>
                </c:pt>
                <c:pt idx="40365">
                  <c:v>0.402985074626865</c:v>
                </c:pt>
                <c:pt idx="40366">
                  <c:v>0.41791044776119401</c:v>
                </c:pt>
                <c:pt idx="40367">
                  <c:v>0.43283582089552203</c:v>
                </c:pt>
                <c:pt idx="40368">
                  <c:v>0.44776119402984998</c:v>
                </c:pt>
                <c:pt idx="40369">
                  <c:v>0.462686567164179</c:v>
                </c:pt>
                <c:pt idx="40370">
                  <c:v>0.47761194029850701</c:v>
                </c:pt>
                <c:pt idx="40371">
                  <c:v>0.49253731343283502</c:v>
                </c:pt>
                <c:pt idx="40372">
                  <c:v>0.50746268656716398</c:v>
                </c:pt>
                <c:pt idx="40373">
                  <c:v>0.52238805970149205</c:v>
                </c:pt>
                <c:pt idx="40374">
                  <c:v>0.53731343283582</c:v>
                </c:pt>
                <c:pt idx="40375">
                  <c:v>0.55223880597014896</c:v>
                </c:pt>
                <c:pt idx="40376">
                  <c:v>0.56716417910447703</c:v>
                </c:pt>
                <c:pt idx="40377">
                  <c:v>0.58208955223880599</c:v>
                </c:pt>
                <c:pt idx="40378">
                  <c:v>0.59701492537313405</c:v>
                </c:pt>
                <c:pt idx="40379">
                  <c:v>0.61194029850746201</c:v>
                </c:pt>
                <c:pt idx="40380">
                  <c:v>0.62686567164179097</c:v>
                </c:pt>
                <c:pt idx="40381">
                  <c:v>0.64179104477611904</c:v>
                </c:pt>
                <c:pt idx="40382">
                  <c:v>0.65671641791044699</c:v>
                </c:pt>
                <c:pt idx="40383">
                  <c:v>0.67164179104477595</c:v>
                </c:pt>
                <c:pt idx="40384">
                  <c:v>0.68656716417910402</c:v>
                </c:pt>
                <c:pt idx="40385">
                  <c:v>0.70149253731343197</c:v>
                </c:pt>
                <c:pt idx="40386">
                  <c:v>0.71641791044776104</c:v>
                </c:pt>
                <c:pt idx="40387">
                  <c:v>0.731343283582089</c:v>
                </c:pt>
                <c:pt idx="40388">
                  <c:v>0.74626865671641796</c:v>
                </c:pt>
                <c:pt idx="40389">
                  <c:v>0.76119402985074602</c:v>
                </c:pt>
                <c:pt idx="40390">
                  <c:v>0.77611940298507398</c:v>
                </c:pt>
                <c:pt idx="40391">
                  <c:v>0.79104477611940205</c:v>
                </c:pt>
                <c:pt idx="40392">
                  <c:v>0.80597014925373101</c:v>
                </c:pt>
                <c:pt idx="40393">
                  <c:v>0.82089552238805896</c:v>
                </c:pt>
                <c:pt idx="40394">
                  <c:v>0.83582089552238803</c:v>
                </c:pt>
                <c:pt idx="40395">
                  <c:v>0.85074626865671599</c:v>
                </c:pt>
                <c:pt idx="40396">
                  <c:v>0.86567164179104406</c:v>
                </c:pt>
                <c:pt idx="40397">
                  <c:v>0.88059701492537301</c:v>
                </c:pt>
                <c:pt idx="40398">
                  <c:v>0.89552238805970097</c:v>
                </c:pt>
                <c:pt idx="40399">
                  <c:v>0.91044776119402904</c:v>
                </c:pt>
                <c:pt idx="40400">
                  <c:v>0.92537313432835799</c:v>
                </c:pt>
                <c:pt idx="40401">
                  <c:v>0.94029850746268595</c:v>
                </c:pt>
                <c:pt idx="40402">
                  <c:v>0.95522388059701402</c:v>
                </c:pt>
                <c:pt idx="40403">
                  <c:v>0.97014925373134298</c:v>
                </c:pt>
                <c:pt idx="40404">
                  <c:v>0.98507462686567104</c:v>
                </c:pt>
                <c:pt idx="40405">
                  <c:v>0</c:v>
                </c:pt>
                <c:pt idx="40406">
                  <c:v>1.6129032258064498E-2</c:v>
                </c:pt>
                <c:pt idx="40407">
                  <c:v>3.2258064516128997E-2</c:v>
                </c:pt>
                <c:pt idx="40408">
                  <c:v>4.8387096774193498E-2</c:v>
                </c:pt>
                <c:pt idx="40409">
                  <c:v>6.4516129032257993E-2</c:v>
                </c:pt>
                <c:pt idx="40410">
                  <c:v>8.0645161290322495E-2</c:v>
                </c:pt>
                <c:pt idx="40411">
                  <c:v>9.6774193548387094E-2</c:v>
                </c:pt>
                <c:pt idx="40412">
                  <c:v>0.112903225806451</c:v>
                </c:pt>
                <c:pt idx="40413">
                  <c:v>0.12903225806451599</c:v>
                </c:pt>
                <c:pt idx="40414">
                  <c:v>0.14516129032257999</c:v>
                </c:pt>
                <c:pt idx="40415">
                  <c:v>0.16129032258064499</c:v>
                </c:pt>
                <c:pt idx="40416">
                  <c:v>0.17741935483870899</c:v>
                </c:pt>
                <c:pt idx="40417">
                  <c:v>0.19354838709677399</c:v>
                </c:pt>
                <c:pt idx="40418">
                  <c:v>0.209677419354838</c:v>
                </c:pt>
                <c:pt idx="40419">
                  <c:v>0.225806451612903</c:v>
                </c:pt>
                <c:pt idx="40420">
                  <c:v>0.241935483870967</c:v>
                </c:pt>
                <c:pt idx="40421">
                  <c:v>0.25806451612903197</c:v>
                </c:pt>
                <c:pt idx="40422">
                  <c:v>0.27419354838709598</c:v>
                </c:pt>
                <c:pt idx="40423">
                  <c:v>0.29032258064516098</c:v>
                </c:pt>
                <c:pt idx="40424">
                  <c:v>0.30645161290322498</c:v>
                </c:pt>
                <c:pt idx="40425">
                  <c:v>0.32258064516128998</c:v>
                </c:pt>
                <c:pt idx="40426">
                  <c:v>0.33870967741935398</c:v>
                </c:pt>
                <c:pt idx="40427">
                  <c:v>0.35483870967741898</c:v>
                </c:pt>
                <c:pt idx="40428">
                  <c:v>0.37096774193548299</c:v>
                </c:pt>
                <c:pt idx="40429">
                  <c:v>0.38709677419354799</c:v>
                </c:pt>
                <c:pt idx="40430">
                  <c:v>0.40322580645161199</c:v>
                </c:pt>
                <c:pt idx="40431">
                  <c:v>0.41935483870967699</c:v>
                </c:pt>
                <c:pt idx="40432">
                  <c:v>0.43548387096774099</c:v>
                </c:pt>
                <c:pt idx="40433">
                  <c:v>0.45161290322580599</c:v>
                </c:pt>
                <c:pt idx="40434">
                  <c:v>0.46774193548387</c:v>
                </c:pt>
                <c:pt idx="40435">
                  <c:v>0.483870967741935</c:v>
                </c:pt>
                <c:pt idx="40436">
                  <c:v>0.5</c:v>
                </c:pt>
                <c:pt idx="40437">
                  <c:v>0.51612903225806395</c:v>
                </c:pt>
                <c:pt idx="40438">
                  <c:v>0.532258064516129</c:v>
                </c:pt>
                <c:pt idx="40439">
                  <c:v>0.54838709677419295</c:v>
                </c:pt>
                <c:pt idx="40440">
                  <c:v>0.56451612903225801</c:v>
                </c:pt>
                <c:pt idx="40441">
                  <c:v>0.58064516129032195</c:v>
                </c:pt>
                <c:pt idx="40442">
                  <c:v>0.59677419354838701</c:v>
                </c:pt>
                <c:pt idx="40443">
                  <c:v>0.61290322580645096</c:v>
                </c:pt>
                <c:pt idx="40444">
                  <c:v>0.62903225806451601</c:v>
                </c:pt>
                <c:pt idx="40445">
                  <c:v>0.64516129032257996</c:v>
                </c:pt>
                <c:pt idx="40446">
                  <c:v>0.66129032258064502</c:v>
                </c:pt>
                <c:pt idx="40447">
                  <c:v>0.67741935483870896</c:v>
                </c:pt>
                <c:pt idx="40448">
                  <c:v>0.69354838709677402</c:v>
                </c:pt>
                <c:pt idx="40449">
                  <c:v>0.70967741935483797</c:v>
                </c:pt>
                <c:pt idx="40450">
                  <c:v>0.72580645161290303</c:v>
                </c:pt>
                <c:pt idx="40451">
                  <c:v>0.74193548387096697</c:v>
                </c:pt>
                <c:pt idx="40452">
                  <c:v>0.75806451612903203</c:v>
                </c:pt>
                <c:pt idx="40453">
                  <c:v>0.77419354838709598</c:v>
                </c:pt>
                <c:pt idx="40454">
                  <c:v>0.79032258064516103</c:v>
                </c:pt>
                <c:pt idx="40455">
                  <c:v>0.80645161290322498</c:v>
                </c:pt>
                <c:pt idx="40456">
                  <c:v>0.82258064516129004</c:v>
                </c:pt>
                <c:pt idx="40457">
                  <c:v>0.83870967741935398</c:v>
                </c:pt>
                <c:pt idx="40458">
                  <c:v>0.85483870967741904</c:v>
                </c:pt>
                <c:pt idx="40459">
                  <c:v>0.87096774193548299</c:v>
                </c:pt>
                <c:pt idx="40460">
                  <c:v>0.88709677419354804</c:v>
                </c:pt>
                <c:pt idx="40461">
                  <c:v>0.90322580645161199</c:v>
                </c:pt>
                <c:pt idx="40462">
                  <c:v>0.91935483870967705</c:v>
                </c:pt>
                <c:pt idx="40463">
                  <c:v>0.93548387096774099</c:v>
                </c:pt>
                <c:pt idx="40464">
                  <c:v>0.95161290322580605</c:v>
                </c:pt>
                <c:pt idx="40465">
                  <c:v>0.967741935483871</c:v>
                </c:pt>
                <c:pt idx="40466">
                  <c:v>0.98387096774193505</c:v>
                </c:pt>
                <c:pt idx="40467">
                  <c:v>0</c:v>
                </c:pt>
                <c:pt idx="40468">
                  <c:v>2.3255813953488299E-2</c:v>
                </c:pt>
                <c:pt idx="40469">
                  <c:v>4.6511627906976702E-2</c:v>
                </c:pt>
                <c:pt idx="40470">
                  <c:v>6.9767441860465101E-2</c:v>
                </c:pt>
                <c:pt idx="40471">
                  <c:v>9.3023255813953404E-2</c:v>
                </c:pt>
                <c:pt idx="40472">
                  <c:v>0.116279069767441</c:v>
                </c:pt>
                <c:pt idx="40473">
                  <c:v>0.13953488372093001</c:v>
                </c:pt>
                <c:pt idx="40474">
                  <c:v>0.16279069767441801</c:v>
                </c:pt>
                <c:pt idx="40475">
                  <c:v>0.186046511627906</c:v>
                </c:pt>
                <c:pt idx="40476">
                  <c:v>0.209302325581395</c:v>
                </c:pt>
                <c:pt idx="40477">
                  <c:v>0.232558139534883</c:v>
                </c:pt>
                <c:pt idx="40478">
                  <c:v>0.25581395348837199</c:v>
                </c:pt>
                <c:pt idx="40479">
                  <c:v>0.27906976744186002</c:v>
                </c:pt>
                <c:pt idx="40480">
                  <c:v>0.30232558139534799</c:v>
                </c:pt>
                <c:pt idx="40481">
                  <c:v>0.32558139534883701</c:v>
                </c:pt>
                <c:pt idx="40482">
                  <c:v>0.34883720930232498</c:v>
                </c:pt>
                <c:pt idx="40483">
                  <c:v>0.372093023255813</c:v>
                </c:pt>
                <c:pt idx="40484">
                  <c:v>0.39534883720930197</c:v>
                </c:pt>
                <c:pt idx="40485">
                  <c:v>0.41860465116279</c:v>
                </c:pt>
                <c:pt idx="40486">
                  <c:v>0.44186046511627902</c:v>
                </c:pt>
                <c:pt idx="40487">
                  <c:v>0.46511627906976699</c:v>
                </c:pt>
                <c:pt idx="40488">
                  <c:v>0.48837209302325502</c:v>
                </c:pt>
                <c:pt idx="40489">
                  <c:v>0.51162790697674398</c:v>
                </c:pt>
                <c:pt idx="40490">
                  <c:v>0.53488372093023195</c:v>
                </c:pt>
                <c:pt idx="40491">
                  <c:v>0.55813953488372003</c:v>
                </c:pt>
                <c:pt idx="40492">
                  <c:v>0.581395348837209</c:v>
                </c:pt>
                <c:pt idx="40493">
                  <c:v>0.60465116279069697</c:v>
                </c:pt>
                <c:pt idx="40494">
                  <c:v>0.62790697674418605</c:v>
                </c:pt>
                <c:pt idx="40495">
                  <c:v>0.65116279069767402</c:v>
                </c:pt>
                <c:pt idx="40496">
                  <c:v>0.67441860465116199</c:v>
                </c:pt>
                <c:pt idx="40497">
                  <c:v>0.69767441860465096</c:v>
                </c:pt>
                <c:pt idx="40498">
                  <c:v>0.72093023255813904</c:v>
                </c:pt>
                <c:pt idx="40499">
                  <c:v>0.74418604651162701</c:v>
                </c:pt>
                <c:pt idx="40500">
                  <c:v>0.76744186046511598</c:v>
                </c:pt>
                <c:pt idx="40501">
                  <c:v>0.79069767441860395</c:v>
                </c:pt>
                <c:pt idx="40502">
                  <c:v>0.81395348837209303</c:v>
                </c:pt>
                <c:pt idx="40503">
                  <c:v>0.837209302325581</c:v>
                </c:pt>
                <c:pt idx="40504">
                  <c:v>0.86046511627906896</c:v>
                </c:pt>
                <c:pt idx="40505">
                  <c:v>0.88372093023255804</c:v>
                </c:pt>
                <c:pt idx="40506">
                  <c:v>0.90697674418604601</c:v>
                </c:pt>
                <c:pt idx="40507">
                  <c:v>0.93023255813953398</c:v>
                </c:pt>
                <c:pt idx="40508">
                  <c:v>0.95348837209302295</c:v>
                </c:pt>
                <c:pt idx="40509">
                  <c:v>0.97674418604651103</c:v>
                </c:pt>
                <c:pt idx="40510">
                  <c:v>0</c:v>
                </c:pt>
                <c:pt idx="40511">
                  <c:v>7.3529411764705803E-3</c:v>
                </c:pt>
                <c:pt idx="40512">
                  <c:v>1.47058823529411E-2</c:v>
                </c:pt>
                <c:pt idx="40513">
                  <c:v>2.20588235294117E-2</c:v>
                </c:pt>
                <c:pt idx="40514">
                  <c:v>2.94117647058823E-2</c:v>
                </c:pt>
                <c:pt idx="40515">
                  <c:v>3.6764705882352901E-2</c:v>
                </c:pt>
                <c:pt idx="40516">
                  <c:v>4.4117647058823498E-2</c:v>
                </c:pt>
                <c:pt idx="40517">
                  <c:v>5.1470588235294101E-2</c:v>
                </c:pt>
                <c:pt idx="40518">
                  <c:v>5.8823529411764698E-2</c:v>
                </c:pt>
                <c:pt idx="40519">
                  <c:v>6.6176470588235295E-2</c:v>
                </c:pt>
                <c:pt idx="40520">
                  <c:v>7.3529411764705802E-2</c:v>
                </c:pt>
                <c:pt idx="40521">
                  <c:v>8.0882352941176405E-2</c:v>
                </c:pt>
                <c:pt idx="40522">
                  <c:v>8.8235294117646995E-2</c:v>
                </c:pt>
                <c:pt idx="40523">
                  <c:v>9.5588235294117599E-2</c:v>
                </c:pt>
                <c:pt idx="40524">
                  <c:v>0.10294117647058799</c:v>
                </c:pt>
                <c:pt idx="40525">
                  <c:v>0.110294117647058</c:v>
                </c:pt>
                <c:pt idx="40526">
                  <c:v>0.11764705882352899</c:v>
                </c:pt>
                <c:pt idx="40527">
                  <c:v>0.125</c:v>
                </c:pt>
                <c:pt idx="40528">
                  <c:v>0.13235294117647001</c:v>
                </c:pt>
                <c:pt idx="40529">
                  <c:v>0.13970588235294101</c:v>
                </c:pt>
                <c:pt idx="40530">
                  <c:v>0.14705882352941099</c:v>
                </c:pt>
                <c:pt idx="40531">
                  <c:v>0.154411764705882</c:v>
                </c:pt>
                <c:pt idx="40532">
                  <c:v>0.16176470588235201</c:v>
                </c:pt>
                <c:pt idx="40533">
                  <c:v>0.16911764705882301</c:v>
                </c:pt>
                <c:pt idx="40534">
                  <c:v>0.17647058823529399</c:v>
                </c:pt>
                <c:pt idx="40535">
                  <c:v>0.183823529411764</c:v>
                </c:pt>
                <c:pt idx="40536">
                  <c:v>0.191176470588235</c:v>
                </c:pt>
                <c:pt idx="40537">
                  <c:v>0.19852941176470501</c:v>
                </c:pt>
                <c:pt idx="40538">
                  <c:v>0.20588235294117599</c:v>
                </c:pt>
                <c:pt idx="40539">
                  <c:v>0.213235294117647</c:v>
                </c:pt>
                <c:pt idx="40540">
                  <c:v>0.220588235294117</c:v>
                </c:pt>
                <c:pt idx="40541">
                  <c:v>0.22794117647058801</c:v>
                </c:pt>
                <c:pt idx="40542">
                  <c:v>0.23529411764705799</c:v>
                </c:pt>
                <c:pt idx="40543">
                  <c:v>0.24264705882352899</c:v>
                </c:pt>
                <c:pt idx="40544">
                  <c:v>0.25</c:v>
                </c:pt>
                <c:pt idx="40545">
                  <c:v>0.25735294117647001</c:v>
                </c:pt>
                <c:pt idx="40546">
                  <c:v>0.26470588235294101</c:v>
                </c:pt>
                <c:pt idx="40547">
                  <c:v>0.27205882352941102</c:v>
                </c:pt>
                <c:pt idx="40548">
                  <c:v>0.27941176470588203</c:v>
                </c:pt>
                <c:pt idx="40549">
                  <c:v>0.28676470588235198</c:v>
                </c:pt>
                <c:pt idx="40550">
                  <c:v>0.29411764705882298</c:v>
                </c:pt>
                <c:pt idx="40551">
                  <c:v>0.30147058823529399</c:v>
                </c:pt>
                <c:pt idx="40552">
                  <c:v>0.308823529411764</c:v>
                </c:pt>
                <c:pt idx="40553">
                  <c:v>0.316176470588235</c:v>
                </c:pt>
                <c:pt idx="40554">
                  <c:v>0.32352941176470501</c:v>
                </c:pt>
                <c:pt idx="40555">
                  <c:v>0.33088235294117602</c:v>
                </c:pt>
                <c:pt idx="40556">
                  <c:v>0.33823529411764702</c:v>
                </c:pt>
                <c:pt idx="40557">
                  <c:v>0.34558823529411697</c:v>
                </c:pt>
                <c:pt idx="40558">
                  <c:v>0.35294117647058798</c:v>
                </c:pt>
                <c:pt idx="40559">
                  <c:v>0.36029411764705799</c:v>
                </c:pt>
                <c:pt idx="40560">
                  <c:v>0.36764705882352899</c:v>
                </c:pt>
                <c:pt idx="40561">
                  <c:v>0.375</c:v>
                </c:pt>
                <c:pt idx="40562">
                  <c:v>0.38235294117647001</c:v>
                </c:pt>
                <c:pt idx="40563">
                  <c:v>0.38970588235294101</c:v>
                </c:pt>
                <c:pt idx="40564">
                  <c:v>0.39705882352941102</c:v>
                </c:pt>
                <c:pt idx="40565">
                  <c:v>0.40441176470588203</c:v>
                </c:pt>
                <c:pt idx="40566">
                  <c:v>0.41176470588235198</c:v>
                </c:pt>
                <c:pt idx="40567">
                  <c:v>0.41911764705882298</c:v>
                </c:pt>
                <c:pt idx="40568">
                  <c:v>0.42647058823529399</c:v>
                </c:pt>
                <c:pt idx="40569">
                  <c:v>0.433823529411764</c:v>
                </c:pt>
                <c:pt idx="40570">
                  <c:v>0.441176470588235</c:v>
                </c:pt>
                <c:pt idx="40571">
                  <c:v>0.44852941176470501</c:v>
                </c:pt>
                <c:pt idx="40572">
                  <c:v>0.45588235294117602</c:v>
                </c:pt>
                <c:pt idx="40573">
                  <c:v>0.46323529411764702</c:v>
                </c:pt>
                <c:pt idx="40574">
                  <c:v>0.47058823529411697</c:v>
                </c:pt>
                <c:pt idx="40575">
                  <c:v>0.47794117647058798</c:v>
                </c:pt>
                <c:pt idx="40576">
                  <c:v>0.48529411764705799</c:v>
                </c:pt>
                <c:pt idx="40577">
                  <c:v>0.49264705882352899</c:v>
                </c:pt>
                <c:pt idx="40578">
                  <c:v>0.5</c:v>
                </c:pt>
                <c:pt idx="40579">
                  <c:v>0.50735294117647001</c:v>
                </c:pt>
                <c:pt idx="40580">
                  <c:v>0.51470588235294101</c:v>
                </c:pt>
                <c:pt idx="40581">
                  <c:v>0.52205882352941102</c:v>
                </c:pt>
                <c:pt idx="40582">
                  <c:v>0.52941176470588203</c:v>
                </c:pt>
                <c:pt idx="40583">
                  <c:v>0.53676470588235203</c:v>
                </c:pt>
                <c:pt idx="40584">
                  <c:v>0.54411764705882304</c:v>
                </c:pt>
                <c:pt idx="40585">
                  <c:v>0.55147058823529405</c:v>
                </c:pt>
                <c:pt idx="40586">
                  <c:v>0.55882352941176405</c:v>
                </c:pt>
                <c:pt idx="40587">
                  <c:v>0.56617647058823495</c:v>
                </c:pt>
                <c:pt idx="40588">
                  <c:v>0.57352941176470495</c:v>
                </c:pt>
                <c:pt idx="40589">
                  <c:v>0.58088235294117596</c:v>
                </c:pt>
                <c:pt idx="40590">
                  <c:v>0.58823529411764697</c:v>
                </c:pt>
                <c:pt idx="40591">
                  <c:v>0.59558823529411697</c:v>
                </c:pt>
                <c:pt idx="40592">
                  <c:v>0.60294117647058798</c:v>
                </c:pt>
                <c:pt idx="40593">
                  <c:v>0.61029411764705799</c:v>
                </c:pt>
                <c:pt idx="40594">
                  <c:v>0.61764705882352899</c:v>
                </c:pt>
                <c:pt idx="40595">
                  <c:v>0.625</c:v>
                </c:pt>
                <c:pt idx="40596">
                  <c:v>0.63235294117647001</c:v>
                </c:pt>
                <c:pt idx="40597">
                  <c:v>0.63970588235294101</c:v>
                </c:pt>
                <c:pt idx="40598">
                  <c:v>0.64705882352941102</c:v>
                </c:pt>
                <c:pt idx="40599">
                  <c:v>0.65441176470588203</c:v>
                </c:pt>
                <c:pt idx="40600">
                  <c:v>0.66176470588235203</c:v>
                </c:pt>
                <c:pt idx="40601">
                  <c:v>0.66911764705882304</c:v>
                </c:pt>
                <c:pt idx="40602">
                  <c:v>0.67647058823529405</c:v>
                </c:pt>
                <c:pt idx="40603">
                  <c:v>0.68382352941176405</c:v>
                </c:pt>
                <c:pt idx="40604">
                  <c:v>0.69117647058823495</c:v>
                </c:pt>
                <c:pt idx="40605">
                  <c:v>0.69852941176470495</c:v>
                </c:pt>
                <c:pt idx="40606">
                  <c:v>0.70588235294117596</c:v>
                </c:pt>
                <c:pt idx="40607">
                  <c:v>0.71323529411764697</c:v>
                </c:pt>
                <c:pt idx="40608">
                  <c:v>0.72058823529411697</c:v>
                </c:pt>
                <c:pt idx="40609">
                  <c:v>0.72794117647058798</c:v>
                </c:pt>
                <c:pt idx="40610">
                  <c:v>0.73529411764705799</c:v>
                </c:pt>
                <c:pt idx="40611">
                  <c:v>0.74264705882352899</c:v>
                </c:pt>
                <c:pt idx="40612">
                  <c:v>0.75</c:v>
                </c:pt>
                <c:pt idx="40613">
                  <c:v>0.75735294117647001</c:v>
                </c:pt>
                <c:pt idx="40614">
                  <c:v>0.76470588235294101</c:v>
                </c:pt>
                <c:pt idx="40615">
                  <c:v>0.77205882352941102</c:v>
                </c:pt>
                <c:pt idx="40616">
                  <c:v>0.77941176470588203</c:v>
                </c:pt>
                <c:pt idx="40617">
                  <c:v>0.78676470588235203</c:v>
                </c:pt>
                <c:pt idx="40618">
                  <c:v>0.79411764705882304</c:v>
                </c:pt>
                <c:pt idx="40619">
                  <c:v>0.80147058823529405</c:v>
                </c:pt>
                <c:pt idx="40620">
                  <c:v>0.80882352941176405</c:v>
                </c:pt>
                <c:pt idx="40621">
                  <c:v>0.81617647058823495</c:v>
                </c:pt>
                <c:pt idx="40622">
                  <c:v>0.82352941176470495</c:v>
                </c:pt>
                <c:pt idx="40623">
                  <c:v>0.83088235294117596</c:v>
                </c:pt>
                <c:pt idx="40624">
                  <c:v>0.83823529411764697</c:v>
                </c:pt>
                <c:pt idx="40625">
                  <c:v>0.84558823529411697</c:v>
                </c:pt>
                <c:pt idx="40626">
                  <c:v>0.85294117647058798</c:v>
                </c:pt>
                <c:pt idx="40627">
                  <c:v>0.86029411764705799</c:v>
                </c:pt>
                <c:pt idx="40628">
                  <c:v>0.86764705882352899</c:v>
                </c:pt>
                <c:pt idx="40629">
                  <c:v>0.875</c:v>
                </c:pt>
                <c:pt idx="40630">
                  <c:v>0.88235294117647001</c:v>
                </c:pt>
                <c:pt idx="40631">
                  <c:v>0.88970588235294101</c:v>
                </c:pt>
                <c:pt idx="40632">
                  <c:v>0.89705882352941102</c:v>
                </c:pt>
                <c:pt idx="40633">
                  <c:v>0.90441176470588203</c:v>
                </c:pt>
                <c:pt idx="40634">
                  <c:v>0.91176470588235203</c:v>
                </c:pt>
                <c:pt idx="40635">
                  <c:v>0.91911764705882304</c:v>
                </c:pt>
                <c:pt idx="40636">
                  <c:v>0.92647058823529405</c:v>
                </c:pt>
                <c:pt idx="40637">
                  <c:v>0.93382352941176405</c:v>
                </c:pt>
                <c:pt idx="40638">
                  <c:v>0.94117647058823495</c:v>
                </c:pt>
                <c:pt idx="40639">
                  <c:v>0.94852941176470495</c:v>
                </c:pt>
                <c:pt idx="40640">
                  <c:v>0.95588235294117596</c:v>
                </c:pt>
                <c:pt idx="40641">
                  <c:v>0.96323529411764697</c:v>
                </c:pt>
                <c:pt idx="40642">
                  <c:v>0.97058823529411697</c:v>
                </c:pt>
                <c:pt idx="40643">
                  <c:v>0.97794117647058798</c:v>
                </c:pt>
                <c:pt idx="40644">
                  <c:v>0.98529411764705799</c:v>
                </c:pt>
                <c:pt idx="40645">
                  <c:v>0.99264705882352899</c:v>
                </c:pt>
                <c:pt idx="40646">
                  <c:v>0</c:v>
                </c:pt>
                <c:pt idx="40647">
                  <c:v>1.38888888888888E-2</c:v>
                </c:pt>
                <c:pt idx="40648">
                  <c:v>2.77777777777777E-2</c:v>
                </c:pt>
                <c:pt idx="40649">
                  <c:v>4.1666666666666602E-2</c:v>
                </c:pt>
                <c:pt idx="40650">
                  <c:v>5.5555555555555497E-2</c:v>
                </c:pt>
                <c:pt idx="40651">
                  <c:v>6.9444444444444406E-2</c:v>
                </c:pt>
                <c:pt idx="40652">
                  <c:v>8.3333333333333301E-2</c:v>
                </c:pt>
                <c:pt idx="40653">
                  <c:v>9.7222222222222196E-2</c:v>
                </c:pt>
                <c:pt idx="40654">
                  <c:v>0.11111111111111099</c:v>
                </c:pt>
                <c:pt idx="40655">
                  <c:v>0.125</c:v>
                </c:pt>
                <c:pt idx="40656">
                  <c:v>0.13888888888888801</c:v>
                </c:pt>
                <c:pt idx="40657">
                  <c:v>0.15277777777777701</c:v>
                </c:pt>
                <c:pt idx="40658">
                  <c:v>0.16666666666666599</c:v>
                </c:pt>
                <c:pt idx="40659">
                  <c:v>0.180555555555555</c:v>
                </c:pt>
                <c:pt idx="40660">
                  <c:v>0.194444444444444</c:v>
                </c:pt>
                <c:pt idx="40661">
                  <c:v>0.20833333333333301</c:v>
                </c:pt>
                <c:pt idx="40662">
                  <c:v>0.22222222222222199</c:v>
                </c:pt>
                <c:pt idx="40663">
                  <c:v>0.23611111111111099</c:v>
                </c:pt>
                <c:pt idx="40664">
                  <c:v>0.25</c:v>
                </c:pt>
                <c:pt idx="40665">
                  <c:v>0.26388888888888801</c:v>
                </c:pt>
                <c:pt idx="40666">
                  <c:v>0.27777777777777701</c:v>
                </c:pt>
                <c:pt idx="40667">
                  <c:v>0.29166666666666602</c:v>
                </c:pt>
                <c:pt idx="40668">
                  <c:v>0.30555555555555503</c:v>
                </c:pt>
                <c:pt idx="40669">
                  <c:v>0.31944444444444398</c:v>
                </c:pt>
                <c:pt idx="40670">
                  <c:v>0.33333333333333298</c:v>
                </c:pt>
                <c:pt idx="40671">
                  <c:v>0.34722222222222199</c:v>
                </c:pt>
                <c:pt idx="40672">
                  <c:v>0.36111111111111099</c:v>
                </c:pt>
                <c:pt idx="40673">
                  <c:v>0.375</c:v>
                </c:pt>
                <c:pt idx="40674">
                  <c:v>0.38888888888888801</c:v>
                </c:pt>
                <c:pt idx="40675">
                  <c:v>0.40277777777777701</c:v>
                </c:pt>
                <c:pt idx="40676">
                  <c:v>0.41666666666666602</c:v>
                </c:pt>
                <c:pt idx="40677">
                  <c:v>0.43055555555555503</c:v>
                </c:pt>
                <c:pt idx="40678">
                  <c:v>0.44444444444444398</c:v>
                </c:pt>
                <c:pt idx="40679">
                  <c:v>0.45833333333333298</c:v>
                </c:pt>
                <c:pt idx="40680">
                  <c:v>0.47222222222222199</c:v>
                </c:pt>
                <c:pt idx="40681">
                  <c:v>0.48611111111111099</c:v>
                </c:pt>
                <c:pt idx="40682">
                  <c:v>0.5</c:v>
                </c:pt>
                <c:pt idx="40683">
                  <c:v>0.51388888888888795</c:v>
                </c:pt>
                <c:pt idx="40684">
                  <c:v>0.52777777777777701</c:v>
                </c:pt>
                <c:pt idx="40685">
                  <c:v>0.54166666666666596</c:v>
                </c:pt>
                <c:pt idx="40686">
                  <c:v>0.55555555555555503</c:v>
                </c:pt>
                <c:pt idx="40687">
                  <c:v>0.56944444444444398</c:v>
                </c:pt>
                <c:pt idx="40688">
                  <c:v>0.58333333333333304</c:v>
                </c:pt>
                <c:pt idx="40689">
                  <c:v>0.59722222222222199</c:v>
                </c:pt>
                <c:pt idx="40690">
                  <c:v>0.61111111111111105</c:v>
                </c:pt>
                <c:pt idx="40691">
                  <c:v>0.625</c:v>
                </c:pt>
                <c:pt idx="40692">
                  <c:v>0.63888888888888795</c:v>
                </c:pt>
                <c:pt idx="40693">
                  <c:v>0.65277777777777701</c:v>
                </c:pt>
                <c:pt idx="40694">
                  <c:v>0.66666666666666596</c:v>
                </c:pt>
                <c:pt idx="40695">
                  <c:v>0.68055555555555503</c:v>
                </c:pt>
                <c:pt idx="40696">
                  <c:v>0.69444444444444398</c:v>
                </c:pt>
                <c:pt idx="40697">
                  <c:v>0.70833333333333304</c:v>
                </c:pt>
                <c:pt idx="40698">
                  <c:v>0.72222222222222199</c:v>
                </c:pt>
                <c:pt idx="40699">
                  <c:v>0.73611111111111105</c:v>
                </c:pt>
                <c:pt idx="40700">
                  <c:v>0.75</c:v>
                </c:pt>
                <c:pt idx="40701">
                  <c:v>0.76388888888888795</c:v>
                </c:pt>
                <c:pt idx="40702">
                  <c:v>0.77777777777777701</c:v>
                </c:pt>
                <c:pt idx="40703">
                  <c:v>0.79166666666666596</c:v>
                </c:pt>
                <c:pt idx="40704">
                  <c:v>0.80555555555555503</c:v>
                </c:pt>
                <c:pt idx="40705">
                  <c:v>0.81944444444444398</c:v>
                </c:pt>
                <c:pt idx="40706">
                  <c:v>0.83333333333333304</c:v>
                </c:pt>
                <c:pt idx="40707">
                  <c:v>0.84722222222222199</c:v>
                </c:pt>
                <c:pt idx="40708">
                  <c:v>0.86111111111111105</c:v>
                </c:pt>
                <c:pt idx="40709">
                  <c:v>0.875</c:v>
                </c:pt>
                <c:pt idx="40710">
                  <c:v>0.88888888888888795</c:v>
                </c:pt>
                <c:pt idx="40711">
                  <c:v>0.90277777777777701</c:v>
                </c:pt>
                <c:pt idx="40712">
                  <c:v>0.91666666666666596</c:v>
                </c:pt>
                <c:pt idx="40713">
                  <c:v>0.93055555555555503</c:v>
                </c:pt>
                <c:pt idx="40714">
                  <c:v>0.94444444444444398</c:v>
                </c:pt>
                <c:pt idx="40715">
                  <c:v>0.95833333333333304</c:v>
                </c:pt>
                <c:pt idx="40716">
                  <c:v>0.97222222222222199</c:v>
                </c:pt>
                <c:pt idx="40717">
                  <c:v>0.98611111111111105</c:v>
                </c:pt>
                <c:pt idx="40718">
                  <c:v>0</c:v>
                </c:pt>
                <c:pt idx="40719">
                  <c:v>1.85185185185185E-2</c:v>
                </c:pt>
                <c:pt idx="40720">
                  <c:v>3.7037037037037E-2</c:v>
                </c:pt>
                <c:pt idx="40721">
                  <c:v>5.5555555555555497E-2</c:v>
                </c:pt>
                <c:pt idx="40722">
                  <c:v>7.4074074074074001E-2</c:v>
                </c:pt>
                <c:pt idx="40723">
                  <c:v>9.2592592592592504E-2</c:v>
                </c:pt>
                <c:pt idx="40724">
                  <c:v>0.11111111111111099</c:v>
                </c:pt>
                <c:pt idx="40725">
                  <c:v>0.12962962962962901</c:v>
                </c:pt>
                <c:pt idx="40726">
                  <c:v>0.148148148148148</c:v>
                </c:pt>
                <c:pt idx="40727">
                  <c:v>0.16666666666666599</c:v>
                </c:pt>
                <c:pt idx="40728">
                  <c:v>0.18518518518518501</c:v>
                </c:pt>
                <c:pt idx="40729">
                  <c:v>0.203703703703703</c:v>
                </c:pt>
                <c:pt idx="40730">
                  <c:v>0.22222222222222199</c:v>
                </c:pt>
                <c:pt idx="40731">
                  <c:v>0.24074074074074001</c:v>
                </c:pt>
                <c:pt idx="40732">
                  <c:v>0.25925925925925902</c:v>
                </c:pt>
                <c:pt idx="40733">
                  <c:v>0.27777777777777701</c:v>
                </c:pt>
                <c:pt idx="40734">
                  <c:v>0.296296296296296</c:v>
                </c:pt>
                <c:pt idx="40735">
                  <c:v>0.31481481481481399</c:v>
                </c:pt>
                <c:pt idx="40736">
                  <c:v>0.33333333333333298</c:v>
                </c:pt>
                <c:pt idx="40737">
                  <c:v>0.35185185185185103</c:v>
                </c:pt>
                <c:pt idx="40738">
                  <c:v>0.37037037037037002</c:v>
                </c:pt>
                <c:pt idx="40739">
                  <c:v>0.38888888888888801</c:v>
                </c:pt>
                <c:pt idx="40740">
                  <c:v>0.407407407407407</c:v>
                </c:pt>
                <c:pt idx="40741">
                  <c:v>0.42592592592592499</c:v>
                </c:pt>
                <c:pt idx="40742">
                  <c:v>0.44444444444444398</c:v>
                </c:pt>
                <c:pt idx="40743">
                  <c:v>0.46296296296296202</c:v>
                </c:pt>
                <c:pt idx="40744">
                  <c:v>0.48148148148148101</c:v>
                </c:pt>
                <c:pt idx="40745">
                  <c:v>0.5</c:v>
                </c:pt>
                <c:pt idx="40746">
                  <c:v>0.51851851851851805</c:v>
                </c:pt>
                <c:pt idx="40747">
                  <c:v>0.53703703703703698</c:v>
                </c:pt>
                <c:pt idx="40748">
                  <c:v>0.55555555555555503</c:v>
                </c:pt>
                <c:pt idx="40749">
                  <c:v>0.57407407407407396</c:v>
                </c:pt>
                <c:pt idx="40750">
                  <c:v>0.592592592592592</c:v>
                </c:pt>
                <c:pt idx="40751">
                  <c:v>0.61111111111111105</c:v>
                </c:pt>
                <c:pt idx="40752">
                  <c:v>0.62962962962962898</c:v>
                </c:pt>
                <c:pt idx="40753">
                  <c:v>0.64814814814814803</c:v>
                </c:pt>
                <c:pt idx="40754">
                  <c:v>0.66666666666666596</c:v>
                </c:pt>
                <c:pt idx="40755">
                  <c:v>0.68518518518518501</c:v>
                </c:pt>
                <c:pt idx="40756">
                  <c:v>0.70370370370370305</c:v>
                </c:pt>
                <c:pt idx="40757">
                  <c:v>0.72222222222222199</c:v>
                </c:pt>
                <c:pt idx="40758">
                  <c:v>0.74074074074074003</c:v>
                </c:pt>
                <c:pt idx="40759">
                  <c:v>0.75925925925925897</c:v>
                </c:pt>
                <c:pt idx="40760">
                  <c:v>0.77777777777777701</c:v>
                </c:pt>
                <c:pt idx="40761">
                  <c:v>0.79629629629629595</c:v>
                </c:pt>
                <c:pt idx="40762">
                  <c:v>0.81481481481481399</c:v>
                </c:pt>
                <c:pt idx="40763">
                  <c:v>0.83333333333333304</c:v>
                </c:pt>
                <c:pt idx="40764">
                  <c:v>0.85185185185185097</c:v>
                </c:pt>
                <c:pt idx="40765">
                  <c:v>0.87037037037037002</c:v>
                </c:pt>
                <c:pt idx="40766">
                  <c:v>0.88888888888888795</c:v>
                </c:pt>
                <c:pt idx="40767">
                  <c:v>0.907407407407407</c:v>
                </c:pt>
                <c:pt idx="40768">
                  <c:v>0.92592592592592504</c:v>
                </c:pt>
                <c:pt idx="40769">
                  <c:v>0.94444444444444398</c:v>
                </c:pt>
                <c:pt idx="40770">
                  <c:v>0.96296296296296202</c:v>
                </c:pt>
                <c:pt idx="40771">
                  <c:v>0.98148148148148096</c:v>
                </c:pt>
                <c:pt idx="40772">
                  <c:v>0</c:v>
                </c:pt>
                <c:pt idx="40773">
                  <c:v>1.63934426229508E-2</c:v>
                </c:pt>
                <c:pt idx="40774">
                  <c:v>3.2786885245901599E-2</c:v>
                </c:pt>
                <c:pt idx="40775">
                  <c:v>4.9180327868852403E-2</c:v>
                </c:pt>
                <c:pt idx="40776">
                  <c:v>6.5573770491803199E-2</c:v>
                </c:pt>
                <c:pt idx="40777">
                  <c:v>8.1967213114753995E-2</c:v>
                </c:pt>
                <c:pt idx="40778">
                  <c:v>9.8360655737704902E-2</c:v>
                </c:pt>
                <c:pt idx="40779">
                  <c:v>0.114754098360655</c:v>
                </c:pt>
                <c:pt idx="40780">
                  <c:v>0.13114754098360601</c:v>
                </c:pt>
                <c:pt idx="40781">
                  <c:v>0.14754098360655701</c:v>
                </c:pt>
                <c:pt idx="40782">
                  <c:v>0.16393442622950799</c:v>
                </c:pt>
                <c:pt idx="40783">
                  <c:v>0.18032786885245899</c:v>
                </c:pt>
                <c:pt idx="40784">
                  <c:v>0.196721311475409</c:v>
                </c:pt>
                <c:pt idx="40785">
                  <c:v>0.21311475409836</c:v>
                </c:pt>
                <c:pt idx="40786">
                  <c:v>0.22950819672131101</c:v>
                </c:pt>
                <c:pt idx="40787">
                  <c:v>0.24590163934426201</c:v>
                </c:pt>
                <c:pt idx="40788">
                  <c:v>0.26229508196721302</c:v>
                </c:pt>
                <c:pt idx="40789">
                  <c:v>0.27868852459016302</c:v>
                </c:pt>
                <c:pt idx="40790">
                  <c:v>0.29508196721311403</c:v>
                </c:pt>
                <c:pt idx="40791">
                  <c:v>0.31147540983606498</c:v>
                </c:pt>
                <c:pt idx="40792">
                  <c:v>0.32786885245901598</c:v>
                </c:pt>
                <c:pt idx="40793">
                  <c:v>0.34426229508196698</c:v>
                </c:pt>
                <c:pt idx="40794">
                  <c:v>0.36065573770491799</c:v>
                </c:pt>
                <c:pt idx="40795">
                  <c:v>0.37704918032786799</c:v>
                </c:pt>
                <c:pt idx="40796">
                  <c:v>0.393442622950819</c:v>
                </c:pt>
                <c:pt idx="40797">
                  <c:v>0.40983606557377</c:v>
                </c:pt>
                <c:pt idx="40798">
                  <c:v>0.42622950819672101</c:v>
                </c:pt>
                <c:pt idx="40799">
                  <c:v>0.44262295081967201</c:v>
                </c:pt>
                <c:pt idx="40800">
                  <c:v>0.45901639344262202</c:v>
                </c:pt>
                <c:pt idx="40801">
                  <c:v>0.47540983606557302</c:v>
                </c:pt>
                <c:pt idx="40802">
                  <c:v>0.49180327868852403</c:v>
                </c:pt>
                <c:pt idx="40803">
                  <c:v>0.50819672131147497</c:v>
                </c:pt>
                <c:pt idx="40804">
                  <c:v>0.52459016393442603</c:v>
                </c:pt>
                <c:pt idx="40805">
                  <c:v>0.54098360655737698</c:v>
                </c:pt>
                <c:pt idx="40806">
                  <c:v>0.55737704918032704</c:v>
                </c:pt>
                <c:pt idx="40807">
                  <c:v>0.57377049180327799</c:v>
                </c:pt>
                <c:pt idx="40808">
                  <c:v>0.59016393442622905</c:v>
                </c:pt>
                <c:pt idx="40809">
                  <c:v>0.60655737704918</c:v>
                </c:pt>
                <c:pt idx="40810">
                  <c:v>0.62295081967213095</c:v>
                </c:pt>
                <c:pt idx="40811">
                  <c:v>0.63934426229508201</c:v>
                </c:pt>
                <c:pt idx="40812">
                  <c:v>0.65573770491803196</c:v>
                </c:pt>
                <c:pt idx="40813">
                  <c:v>0.67213114754098302</c:v>
                </c:pt>
                <c:pt idx="40814">
                  <c:v>0.68852459016393397</c:v>
                </c:pt>
                <c:pt idx="40815">
                  <c:v>0.70491803278688503</c:v>
                </c:pt>
                <c:pt idx="40816">
                  <c:v>0.72131147540983598</c:v>
                </c:pt>
                <c:pt idx="40817">
                  <c:v>0.73770491803278604</c:v>
                </c:pt>
                <c:pt idx="40818">
                  <c:v>0.75409836065573699</c:v>
                </c:pt>
                <c:pt idx="40819">
                  <c:v>0.77049180327868805</c:v>
                </c:pt>
                <c:pt idx="40820">
                  <c:v>0.786885245901639</c:v>
                </c:pt>
                <c:pt idx="40821">
                  <c:v>0.80327868852458995</c:v>
                </c:pt>
                <c:pt idx="40822">
                  <c:v>0.81967213114754101</c:v>
                </c:pt>
                <c:pt idx="40823">
                  <c:v>0.83606557377049096</c:v>
                </c:pt>
                <c:pt idx="40824">
                  <c:v>0.85245901639344202</c:v>
                </c:pt>
                <c:pt idx="40825">
                  <c:v>0.86885245901639296</c:v>
                </c:pt>
                <c:pt idx="40826">
                  <c:v>0.88524590163934402</c:v>
                </c:pt>
                <c:pt idx="40827">
                  <c:v>0.90163934426229497</c:v>
                </c:pt>
                <c:pt idx="40828">
                  <c:v>0.91803278688524503</c:v>
                </c:pt>
                <c:pt idx="40829">
                  <c:v>0.93442622950819598</c:v>
                </c:pt>
                <c:pt idx="40830">
                  <c:v>0.95081967213114704</c:v>
                </c:pt>
                <c:pt idx="40831">
                  <c:v>0.96721311475409799</c:v>
                </c:pt>
                <c:pt idx="40832">
                  <c:v>0.98360655737704905</c:v>
                </c:pt>
                <c:pt idx="40833">
                  <c:v>0</c:v>
                </c:pt>
                <c:pt idx="40834">
                  <c:v>1.0204081632653E-2</c:v>
                </c:pt>
                <c:pt idx="40835">
                  <c:v>2.04081632653061E-2</c:v>
                </c:pt>
                <c:pt idx="40836">
                  <c:v>3.06122448979591E-2</c:v>
                </c:pt>
                <c:pt idx="40837">
                  <c:v>4.08163265306122E-2</c:v>
                </c:pt>
                <c:pt idx="40838">
                  <c:v>5.10204081632653E-2</c:v>
                </c:pt>
                <c:pt idx="40839">
                  <c:v>6.1224489795918297E-2</c:v>
                </c:pt>
                <c:pt idx="40840">
                  <c:v>7.1428571428571397E-2</c:v>
                </c:pt>
                <c:pt idx="40841">
                  <c:v>8.16326530612244E-2</c:v>
                </c:pt>
                <c:pt idx="40842">
                  <c:v>9.18367346938775E-2</c:v>
                </c:pt>
                <c:pt idx="40843">
                  <c:v>0.10204081632653</c:v>
                </c:pt>
                <c:pt idx="40844">
                  <c:v>0.11224489795918299</c:v>
                </c:pt>
                <c:pt idx="40845">
                  <c:v>0.122448979591836</c:v>
                </c:pt>
                <c:pt idx="40846">
                  <c:v>0.132653061224489</c:v>
                </c:pt>
                <c:pt idx="40847">
                  <c:v>0.14285714285714199</c:v>
                </c:pt>
                <c:pt idx="40848">
                  <c:v>0.15306122448979501</c:v>
                </c:pt>
                <c:pt idx="40849">
                  <c:v>0.163265306122448</c:v>
                </c:pt>
                <c:pt idx="40850">
                  <c:v>0.17346938775510201</c:v>
                </c:pt>
                <c:pt idx="40851">
                  <c:v>0.183673469387755</c:v>
                </c:pt>
                <c:pt idx="40852">
                  <c:v>0.19387755102040799</c:v>
                </c:pt>
                <c:pt idx="40853">
                  <c:v>0.20408163265306101</c:v>
                </c:pt>
                <c:pt idx="40854">
                  <c:v>0.214285714285714</c:v>
                </c:pt>
                <c:pt idx="40855">
                  <c:v>0.22448979591836701</c:v>
                </c:pt>
                <c:pt idx="40856">
                  <c:v>0.23469387755102</c:v>
                </c:pt>
                <c:pt idx="40857">
                  <c:v>0.24489795918367299</c:v>
                </c:pt>
                <c:pt idx="40858">
                  <c:v>0.25510204081632598</c:v>
                </c:pt>
                <c:pt idx="40859">
                  <c:v>0.265306122448979</c:v>
                </c:pt>
                <c:pt idx="40860">
                  <c:v>0.27551020408163202</c:v>
                </c:pt>
                <c:pt idx="40861">
                  <c:v>0.28571428571428498</c:v>
                </c:pt>
                <c:pt idx="40862">
                  <c:v>0.29591836734693799</c:v>
                </c:pt>
                <c:pt idx="40863">
                  <c:v>0.30612244897959101</c:v>
                </c:pt>
                <c:pt idx="40864">
                  <c:v>0.31632653061224397</c:v>
                </c:pt>
                <c:pt idx="40865">
                  <c:v>0.32653061224489699</c:v>
                </c:pt>
                <c:pt idx="40866">
                  <c:v>0.33673469387755101</c:v>
                </c:pt>
                <c:pt idx="40867">
                  <c:v>0.34693877551020402</c:v>
                </c:pt>
                <c:pt idx="40868">
                  <c:v>0.35714285714285698</c:v>
                </c:pt>
                <c:pt idx="40869">
                  <c:v>0.36734693877551</c:v>
                </c:pt>
                <c:pt idx="40870">
                  <c:v>0.37755102040816302</c:v>
                </c:pt>
                <c:pt idx="40871">
                  <c:v>0.38775510204081598</c:v>
                </c:pt>
                <c:pt idx="40872">
                  <c:v>0.397959183673469</c:v>
                </c:pt>
                <c:pt idx="40873">
                  <c:v>0.40816326530612201</c:v>
                </c:pt>
                <c:pt idx="40874">
                  <c:v>0.41836734693877498</c:v>
                </c:pt>
                <c:pt idx="40875">
                  <c:v>0.42857142857142799</c:v>
                </c:pt>
                <c:pt idx="40876">
                  <c:v>0.43877551020408101</c:v>
                </c:pt>
                <c:pt idx="40877">
                  <c:v>0.44897959183673403</c:v>
                </c:pt>
                <c:pt idx="40878">
                  <c:v>0.45918367346938699</c:v>
                </c:pt>
                <c:pt idx="40879">
                  <c:v>0.46938775510204001</c:v>
                </c:pt>
                <c:pt idx="40880">
                  <c:v>0.47959183673469302</c:v>
                </c:pt>
                <c:pt idx="40881">
                  <c:v>0.48979591836734598</c:v>
                </c:pt>
                <c:pt idx="40882">
                  <c:v>0.5</c:v>
                </c:pt>
                <c:pt idx="40883">
                  <c:v>0.51020408163265296</c:v>
                </c:pt>
                <c:pt idx="40884">
                  <c:v>0.52040816326530603</c:v>
                </c:pt>
                <c:pt idx="40885">
                  <c:v>0.530612244897959</c:v>
                </c:pt>
                <c:pt idx="40886">
                  <c:v>0.54081632653061196</c:v>
                </c:pt>
                <c:pt idx="40887">
                  <c:v>0.55102040816326503</c:v>
                </c:pt>
                <c:pt idx="40888">
                  <c:v>0.56122448979591799</c:v>
                </c:pt>
                <c:pt idx="40889">
                  <c:v>0.57142857142857095</c:v>
                </c:pt>
                <c:pt idx="40890">
                  <c:v>0.58163265306122403</c:v>
                </c:pt>
                <c:pt idx="40891">
                  <c:v>0.59183673469387699</c:v>
                </c:pt>
                <c:pt idx="40892">
                  <c:v>0.60204081632652995</c:v>
                </c:pt>
                <c:pt idx="40893">
                  <c:v>0.61224489795918302</c:v>
                </c:pt>
                <c:pt idx="40894">
                  <c:v>0.62244897959183598</c:v>
                </c:pt>
                <c:pt idx="40895">
                  <c:v>0.63265306122448906</c:v>
                </c:pt>
                <c:pt idx="40896">
                  <c:v>0.64285714285714202</c:v>
                </c:pt>
                <c:pt idx="40897">
                  <c:v>0.65306122448979498</c:v>
                </c:pt>
                <c:pt idx="40898">
                  <c:v>0.66326530612244805</c:v>
                </c:pt>
                <c:pt idx="40899">
                  <c:v>0.67346938775510201</c:v>
                </c:pt>
                <c:pt idx="40900">
                  <c:v>0.68367346938775497</c:v>
                </c:pt>
                <c:pt idx="40901">
                  <c:v>0.69387755102040805</c:v>
                </c:pt>
                <c:pt idx="40902">
                  <c:v>0.70408163265306101</c:v>
                </c:pt>
                <c:pt idx="40903">
                  <c:v>0.71428571428571397</c:v>
                </c:pt>
                <c:pt idx="40904">
                  <c:v>0.72448979591836704</c:v>
                </c:pt>
                <c:pt idx="40905">
                  <c:v>0.73469387755102</c:v>
                </c:pt>
                <c:pt idx="40906">
                  <c:v>0.74489795918367296</c:v>
                </c:pt>
                <c:pt idx="40907">
                  <c:v>0.75510204081632604</c:v>
                </c:pt>
                <c:pt idx="40908">
                  <c:v>0.765306122448979</c:v>
                </c:pt>
                <c:pt idx="40909">
                  <c:v>0.77551020408163196</c:v>
                </c:pt>
                <c:pt idx="40910">
                  <c:v>0.78571428571428503</c:v>
                </c:pt>
                <c:pt idx="40911">
                  <c:v>0.79591836734693799</c:v>
                </c:pt>
                <c:pt idx="40912">
                  <c:v>0.80612244897959096</c:v>
                </c:pt>
                <c:pt idx="40913">
                  <c:v>0.81632653061224403</c:v>
                </c:pt>
                <c:pt idx="40914">
                  <c:v>0.82653061224489799</c:v>
                </c:pt>
                <c:pt idx="40915">
                  <c:v>0.83673469387755095</c:v>
                </c:pt>
                <c:pt idx="40916">
                  <c:v>0.84693877551020402</c:v>
                </c:pt>
                <c:pt idx="40917">
                  <c:v>0.85714285714285698</c:v>
                </c:pt>
                <c:pt idx="40918">
                  <c:v>0.86734693877550995</c:v>
                </c:pt>
                <c:pt idx="40919">
                  <c:v>0.87755102040816302</c:v>
                </c:pt>
                <c:pt idx="40920">
                  <c:v>0.88775510204081598</c:v>
                </c:pt>
                <c:pt idx="40921">
                  <c:v>0.89795918367346905</c:v>
                </c:pt>
                <c:pt idx="40922">
                  <c:v>0.90816326530612201</c:v>
                </c:pt>
                <c:pt idx="40923">
                  <c:v>0.91836734693877498</c:v>
                </c:pt>
                <c:pt idx="40924">
                  <c:v>0.92857142857142805</c:v>
                </c:pt>
                <c:pt idx="40925">
                  <c:v>0.93877551020408101</c:v>
                </c:pt>
                <c:pt idx="40926">
                  <c:v>0.94897959183673397</c:v>
                </c:pt>
                <c:pt idx="40927">
                  <c:v>0.95918367346938704</c:v>
                </c:pt>
                <c:pt idx="40928">
                  <c:v>0.96938775510204001</c:v>
                </c:pt>
                <c:pt idx="40929">
                  <c:v>0.97959183673469297</c:v>
                </c:pt>
                <c:pt idx="40930">
                  <c:v>0.98979591836734604</c:v>
                </c:pt>
                <c:pt idx="40931">
                  <c:v>0</c:v>
                </c:pt>
                <c:pt idx="40932">
                  <c:v>1.9230769230769201E-2</c:v>
                </c:pt>
                <c:pt idx="40933">
                  <c:v>3.8461538461538401E-2</c:v>
                </c:pt>
                <c:pt idx="40934">
                  <c:v>5.7692307692307598E-2</c:v>
                </c:pt>
                <c:pt idx="40935">
                  <c:v>7.69230769230769E-2</c:v>
                </c:pt>
                <c:pt idx="40936">
                  <c:v>9.6153846153846104E-2</c:v>
                </c:pt>
                <c:pt idx="40937">
                  <c:v>0.115384615384615</c:v>
                </c:pt>
                <c:pt idx="40938">
                  <c:v>0.134615384615384</c:v>
                </c:pt>
                <c:pt idx="40939">
                  <c:v>0.15384615384615299</c:v>
                </c:pt>
                <c:pt idx="40940">
                  <c:v>0.17307692307692299</c:v>
                </c:pt>
                <c:pt idx="40941">
                  <c:v>0.19230769230769201</c:v>
                </c:pt>
                <c:pt idx="40942">
                  <c:v>0.21153846153846101</c:v>
                </c:pt>
                <c:pt idx="40943">
                  <c:v>0.23076923076923</c:v>
                </c:pt>
                <c:pt idx="40944">
                  <c:v>0.25</c:v>
                </c:pt>
                <c:pt idx="40945">
                  <c:v>0.269230769230769</c:v>
                </c:pt>
                <c:pt idx="40946">
                  <c:v>0.28846153846153799</c:v>
                </c:pt>
                <c:pt idx="40947">
                  <c:v>0.30769230769230699</c:v>
                </c:pt>
                <c:pt idx="40948">
                  <c:v>0.32692307692307598</c:v>
                </c:pt>
                <c:pt idx="40949">
                  <c:v>0.34615384615384598</c:v>
                </c:pt>
                <c:pt idx="40950">
                  <c:v>0.36538461538461497</c:v>
                </c:pt>
                <c:pt idx="40951">
                  <c:v>0.38461538461538403</c:v>
                </c:pt>
                <c:pt idx="40952">
                  <c:v>0.40384615384615302</c:v>
                </c:pt>
                <c:pt idx="40953">
                  <c:v>0.42307692307692302</c:v>
                </c:pt>
                <c:pt idx="40954">
                  <c:v>0.44230769230769201</c:v>
                </c:pt>
                <c:pt idx="40955">
                  <c:v>0.46153846153846101</c:v>
                </c:pt>
                <c:pt idx="40956">
                  <c:v>0.48076923076923</c:v>
                </c:pt>
                <c:pt idx="40957">
                  <c:v>0.5</c:v>
                </c:pt>
                <c:pt idx="40958">
                  <c:v>0.51923076923076905</c:v>
                </c:pt>
                <c:pt idx="40959">
                  <c:v>0.53846153846153799</c:v>
                </c:pt>
                <c:pt idx="40960">
                  <c:v>0.55769230769230704</c:v>
                </c:pt>
                <c:pt idx="40961">
                  <c:v>0.57692307692307598</c:v>
                </c:pt>
                <c:pt idx="40962">
                  <c:v>0.59615384615384603</c:v>
                </c:pt>
                <c:pt idx="40963">
                  <c:v>0.61538461538461497</c:v>
                </c:pt>
                <c:pt idx="40964">
                  <c:v>0.63461538461538403</c:v>
                </c:pt>
                <c:pt idx="40965">
                  <c:v>0.65384615384615297</c:v>
                </c:pt>
                <c:pt idx="40966">
                  <c:v>0.67307692307692302</c:v>
                </c:pt>
                <c:pt idx="40967">
                  <c:v>0.69230769230769196</c:v>
                </c:pt>
                <c:pt idx="40968">
                  <c:v>0.71153846153846101</c:v>
                </c:pt>
                <c:pt idx="40969">
                  <c:v>0.73076923076922995</c:v>
                </c:pt>
                <c:pt idx="40970">
                  <c:v>0.75</c:v>
                </c:pt>
                <c:pt idx="40971">
                  <c:v>0.76923076923076905</c:v>
                </c:pt>
                <c:pt idx="40972">
                  <c:v>0.78846153846153799</c:v>
                </c:pt>
                <c:pt idx="40973">
                  <c:v>0.80769230769230704</c:v>
                </c:pt>
                <c:pt idx="40974">
                  <c:v>0.82692307692307598</c:v>
                </c:pt>
                <c:pt idx="40975">
                  <c:v>0.84615384615384603</c:v>
                </c:pt>
                <c:pt idx="40976">
                  <c:v>0.86538461538461497</c:v>
                </c:pt>
                <c:pt idx="40977">
                  <c:v>0.88461538461538403</c:v>
                </c:pt>
                <c:pt idx="40978">
                  <c:v>0.90384615384615297</c:v>
                </c:pt>
                <c:pt idx="40979">
                  <c:v>0.92307692307692302</c:v>
                </c:pt>
                <c:pt idx="40980">
                  <c:v>0.94230769230769196</c:v>
                </c:pt>
                <c:pt idx="40981">
                  <c:v>0.96153846153846101</c:v>
                </c:pt>
                <c:pt idx="40982">
                  <c:v>0.98076923076922995</c:v>
                </c:pt>
                <c:pt idx="40983">
                  <c:v>0</c:v>
                </c:pt>
                <c:pt idx="40984">
                  <c:v>9.8039215686274508E-3</c:v>
                </c:pt>
                <c:pt idx="40985">
                  <c:v>1.9607843137254902E-2</c:v>
                </c:pt>
                <c:pt idx="40986">
                  <c:v>2.94117647058823E-2</c:v>
                </c:pt>
                <c:pt idx="40987">
                  <c:v>3.9215686274509803E-2</c:v>
                </c:pt>
                <c:pt idx="40988">
                  <c:v>4.9019607843137199E-2</c:v>
                </c:pt>
                <c:pt idx="40989">
                  <c:v>5.8823529411764698E-2</c:v>
                </c:pt>
                <c:pt idx="40990">
                  <c:v>6.8627450980392093E-2</c:v>
                </c:pt>
                <c:pt idx="40991">
                  <c:v>7.8431372549019607E-2</c:v>
                </c:pt>
                <c:pt idx="40992">
                  <c:v>8.8235294117646995E-2</c:v>
                </c:pt>
                <c:pt idx="40993">
                  <c:v>9.8039215686274495E-2</c:v>
                </c:pt>
                <c:pt idx="40994">
                  <c:v>0.10784313725490099</c:v>
                </c:pt>
                <c:pt idx="40995">
                  <c:v>0.11764705882352899</c:v>
                </c:pt>
                <c:pt idx="40996">
                  <c:v>0.12745098039215599</c:v>
                </c:pt>
                <c:pt idx="40997">
                  <c:v>0.13725490196078399</c:v>
                </c:pt>
                <c:pt idx="40998">
                  <c:v>0.14705882352941099</c:v>
                </c:pt>
                <c:pt idx="40999">
                  <c:v>0.15686274509803899</c:v>
                </c:pt>
                <c:pt idx="41000">
                  <c:v>0.16666666666666599</c:v>
                </c:pt>
                <c:pt idx="41001">
                  <c:v>0.17647058823529399</c:v>
                </c:pt>
                <c:pt idx="41002">
                  <c:v>0.18627450980392099</c:v>
                </c:pt>
                <c:pt idx="41003">
                  <c:v>0.19607843137254899</c:v>
                </c:pt>
                <c:pt idx="41004">
                  <c:v>0.20588235294117599</c:v>
                </c:pt>
                <c:pt idx="41005">
                  <c:v>0.21568627450980299</c:v>
                </c:pt>
                <c:pt idx="41006">
                  <c:v>0.22549019607843099</c:v>
                </c:pt>
                <c:pt idx="41007">
                  <c:v>0.23529411764705799</c:v>
                </c:pt>
                <c:pt idx="41008">
                  <c:v>0.24509803921568599</c:v>
                </c:pt>
                <c:pt idx="41009">
                  <c:v>0.25490196078431299</c:v>
                </c:pt>
                <c:pt idx="41010">
                  <c:v>0.26470588235294101</c:v>
                </c:pt>
                <c:pt idx="41011">
                  <c:v>0.27450980392156799</c:v>
                </c:pt>
                <c:pt idx="41012">
                  <c:v>0.28431372549019601</c:v>
                </c:pt>
                <c:pt idx="41013">
                  <c:v>0.29411764705882298</c:v>
                </c:pt>
                <c:pt idx="41014">
                  <c:v>0.30392156862745001</c:v>
                </c:pt>
                <c:pt idx="41015">
                  <c:v>0.31372549019607798</c:v>
                </c:pt>
                <c:pt idx="41016">
                  <c:v>0.32352941176470501</c:v>
                </c:pt>
                <c:pt idx="41017">
                  <c:v>0.33333333333333298</c:v>
                </c:pt>
                <c:pt idx="41018">
                  <c:v>0.34313725490196001</c:v>
                </c:pt>
                <c:pt idx="41019">
                  <c:v>0.35294117647058798</c:v>
                </c:pt>
                <c:pt idx="41020">
                  <c:v>0.36274509803921501</c:v>
                </c:pt>
                <c:pt idx="41021">
                  <c:v>0.37254901960784298</c:v>
                </c:pt>
                <c:pt idx="41022">
                  <c:v>0.38235294117647001</c:v>
                </c:pt>
                <c:pt idx="41023">
                  <c:v>0.39215686274509798</c:v>
                </c:pt>
                <c:pt idx="41024">
                  <c:v>0.40196078431372501</c:v>
                </c:pt>
                <c:pt idx="41025">
                  <c:v>0.41176470588235198</c:v>
                </c:pt>
                <c:pt idx="41026">
                  <c:v>0.42156862745098</c:v>
                </c:pt>
                <c:pt idx="41027">
                  <c:v>0.43137254901960698</c:v>
                </c:pt>
                <c:pt idx="41028">
                  <c:v>0.441176470588235</c:v>
                </c:pt>
                <c:pt idx="41029">
                  <c:v>0.45098039215686198</c:v>
                </c:pt>
                <c:pt idx="41030">
                  <c:v>0.46078431372549</c:v>
                </c:pt>
                <c:pt idx="41031">
                  <c:v>0.47058823529411697</c:v>
                </c:pt>
                <c:pt idx="41032">
                  <c:v>0.480392156862745</c:v>
                </c:pt>
                <c:pt idx="41033">
                  <c:v>0.49019607843137197</c:v>
                </c:pt>
                <c:pt idx="41034">
                  <c:v>0.5</c:v>
                </c:pt>
                <c:pt idx="41035">
                  <c:v>0.50980392156862697</c:v>
                </c:pt>
                <c:pt idx="41036">
                  <c:v>0.51960784313725406</c:v>
                </c:pt>
                <c:pt idx="41037">
                  <c:v>0.52941176470588203</c:v>
                </c:pt>
                <c:pt idx="41038">
                  <c:v>0.539215686274509</c:v>
                </c:pt>
                <c:pt idx="41039">
                  <c:v>0.54901960784313697</c:v>
                </c:pt>
                <c:pt idx="41040">
                  <c:v>0.55882352941176405</c:v>
                </c:pt>
                <c:pt idx="41041">
                  <c:v>0.56862745098039202</c:v>
                </c:pt>
                <c:pt idx="41042">
                  <c:v>0.578431372549019</c:v>
                </c:pt>
                <c:pt idx="41043">
                  <c:v>0.58823529411764697</c:v>
                </c:pt>
                <c:pt idx="41044">
                  <c:v>0.59803921568627405</c:v>
                </c:pt>
                <c:pt idx="41045">
                  <c:v>0.60784313725490102</c:v>
                </c:pt>
                <c:pt idx="41046">
                  <c:v>0.61764705882352899</c:v>
                </c:pt>
                <c:pt idx="41047">
                  <c:v>0.62745098039215597</c:v>
                </c:pt>
                <c:pt idx="41048">
                  <c:v>0.63725490196078405</c:v>
                </c:pt>
                <c:pt idx="41049">
                  <c:v>0.64705882352941102</c:v>
                </c:pt>
                <c:pt idx="41050">
                  <c:v>0.65686274509803899</c:v>
                </c:pt>
                <c:pt idx="41051">
                  <c:v>0.66666666666666596</c:v>
                </c:pt>
                <c:pt idx="41052">
                  <c:v>0.67647058823529405</c:v>
                </c:pt>
                <c:pt idx="41053">
                  <c:v>0.68627450980392102</c:v>
                </c:pt>
                <c:pt idx="41054">
                  <c:v>0.69607843137254899</c:v>
                </c:pt>
                <c:pt idx="41055">
                  <c:v>0.70588235294117596</c:v>
                </c:pt>
                <c:pt idx="41056">
                  <c:v>0.71568627450980304</c:v>
                </c:pt>
                <c:pt idx="41057">
                  <c:v>0.72549019607843102</c:v>
                </c:pt>
                <c:pt idx="41058">
                  <c:v>0.73529411764705799</c:v>
                </c:pt>
                <c:pt idx="41059">
                  <c:v>0.74509803921568596</c:v>
                </c:pt>
                <c:pt idx="41060">
                  <c:v>0.75490196078431304</c:v>
                </c:pt>
                <c:pt idx="41061">
                  <c:v>0.76470588235294101</c:v>
                </c:pt>
                <c:pt idx="41062">
                  <c:v>0.77450980392156799</c:v>
                </c:pt>
                <c:pt idx="41063">
                  <c:v>0.78431372549019596</c:v>
                </c:pt>
                <c:pt idx="41064">
                  <c:v>0.79411764705882304</c:v>
                </c:pt>
                <c:pt idx="41065">
                  <c:v>0.80392156862745101</c:v>
                </c:pt>
                <c:pt idx="41066">
                  <c:v>0.81372549019607798</c:v>
                </c:pt>
                <c:pt idx="41067">
                  <c:v>0.82352941176470495</c:v>
                </c:pt>
                <c:pt idx="41068">
                  <c:v>0.83333333333333304</c:v>
                </c:pt>
                <c:pt idx="41069">
                  <c:v>0.84313725490196001</c:v>
                </c:pt>
                <c:pt idx="41070">
                  <c:v>0.85294117647058798</c:v>
                </c:pt>
                <c:pt idx="41071">
                  <c:v>0.86274509803921495</c:v>
                </c:pt>
                <c:pt idx="41072">
                  <c:v>0.87254901960784303</c:v>
                </c:pt>
                <c:pt idx="41073">
                  <c:v>0.88235294117647001</c:v>
                </c:pt>
                <c:pt idx="41074">
                  <c:v>0.89215686274509798</c:v>
                </c:pt>
                <c:pt idx="41075">
                  <c:v>0.90196078431372495</c:v>
                </c:pt>
                <c:pt idx="41076">
                  <c:v>0.91176470588235203</c:v>
                </c:pt>
                <c:pt idx="41077">
                  <c:v>0.92156862745098</c:v>
                </c:pt>
                <c:pt idx="41078">
                  <c:v>0.93137254901960698</c:v>
                </c:pt>
                <c:pt idx="41079">
                  <c:v>0.94117647058823495</c:v>
                </c:pt>
                <c:pt idx="41080">
                  <c:v>0.95098039215686203</c:v>
                </c:pt>
                <c:pt idx="41081">
                  <c:v>0.96078431372549</c:v>
                </c:pt>
                <c:pt idx="41082">
                  <c:v>0.97058823529411697</c:v>
                </c:pt>
                <c:pt idx="41083">
                  <c:v>0.98039215686274495</c:v>
                </c:pt>
                <c:pt idx="41084">
                  <c:v>0.99019607843137203</c:v>
                </c:pt>
                <c:pt idx="41085">
                  <c:v>0</c:v>
                </c:pt>
                <c:pt idx="41086">
                  <c:v>6.5359477124183E-3</c:v>
                </c:pt>
                <c:pt idx="41087">
                  <c:v>1.30718954248366E-2</c:v>
                </c:pt>
                <c:pt idx="41088">
                  <c:v>1.9607843137254902E-2</c:v>
                </c:pt>
                <c:pt idx="41089">
                  <c:v>2.61437908496732E-2</c:v>
                </c:pt>
                <c:pt idx="41090">
                  <c:v>3.2679738562091498E-2</c:v>
                </c:pt>
                <c:pt idx="41091">
                  <c:v>3.9215686274509803E-2</c:v>
                </c:pt>
                <c:pt idx="41092">
                  <c:v>4.5751633986928102E-2</c:v>
                </c:pt>
                <c:pt idx="41093">
                  <c:v>5.22875816993464E-2</c:v>
                </c:pt>
                <c:pt idx="41094">
                  <c:v>5.8823529411764698E-2</c:v>
                </c:pt>
                <c:pt idx="41095">
                  <c:v>6.5359477124182996E-2</c:v>
                </c:pt>
                <c:pt idx="41096">
                  <c:v>7.1895424836601302E-2</c:v>
                </c:pt>
                <c:pt idx="41097">
                  <c:v>7.8431372549019607E-2</c:v>
                </c:pt>
                <c:pt idx="41098">
                  <c:v>8.4967320261437898E-2</c:v>
                </c:pt>
                <c:pt idx="41099">
                  <c:v>9.1503267973856203E-2</c:v>
                </c:pt>
                <c:pt idx="41100">
                  <c:v>9.8039215686274495E-2</c:v>
                </c:pt>
                <c:pt idx="41101">
                  <c:v>0.10457516339869199</c:v>
                </c:pt>
                <c:pt idx="41102">
                  <c:v>0.11111111111111099</c:v>
                </c:pt>
                <c:pt idx="41103">
                  <c:v>0.11764705882352899</c:v>
                </c:pt>
                <c:pt idx="41104">
                  <c:v>0.12418300653594699</c:v>
                </c:pt>
                <c:pt idx="41105">
                  <c:v>0.13071895424836599</c:v>
                </c:pt>
                <c:pt idx="41106">
                  <c:v>0.13725490196078399</c:v>
                </c:pt>
                <c:pt idx="41107">
                  <c:v>0.14379084967320199</c:v>
                </c:pt>
                <c:pt idx="41108">
                  <c:v>0.15032679738561999</c:v>
                </c:pt>
                <c:pt idx="41109">
                  <c:v>0.15686274509803899</c:v>
                </c:pt>
                <c:pt idx="41110">
                  <c:v>0.16339869281045699</c:v>
                </c:pt>
                <c:pt idx="41111">
                  <c:v>0.16993464052287499</c:v>
                </c:pt>
                <c:pt idx="41112">
                  <c:v>0.17647058823529399</c:v>
                </c:pt>
                <c:pt idx="41113">
                  <c:v>0.18300653594771199</c:v>
                </c:pt>
                <c:pt idx="41114">
                  <c:v>0.18954248366012999</c:v>
                </c:pt>
                <c:pt idx="41115">
                  <c:v>0.19607843137254899</c:v>
                </c:pt>
                <c:pt idx="41116">
                  <c:v>0.20261437908496699</c:v>
                </c:pt>
                <c:pt idx="41117">
                  <c:v>0.20915032679738499</c:v>
                </c:pt>
                <c:pt idx="41118">
                  <c:v>0.21568627450980299</c:v>
                </c:pt>
                <c:pt idx="41119">
                  <c:v>0.22222222222222199</c:v>
                </c:pt>
                <c:pt idx="41120">
                  <c:v>0.22875816993463999</c:v>
                </c:pt>
                <c:pt idx="41121">
                  <c:v>0.23529411764705799</c:v>
                </c:pt>
                <c:pt idx="41122">
                  <c:v>0.24183006535947699</c:v>
                </c:pt>
                <c:pt idx="41123">
                  <c:v>0.24836601307189499</c:v>
                </c:pt>
                <c:pt idx="41124">
                  <c:v>0.25490196078431299</c:v>
                </c:pt>
                <c:pt idx="41125">
                  <c:v>0.26143790849673199</c:v>
                </c:pt>
                <c:pt idx="41126">
                  <c:v>0.26797385620914999</c:v>
                </c:pt>
                <c:pt idx="41127">
                  <c:v>0.27450980392156799</c:v>
                </c:pt>
                <c:pt idx="41128">
                  <c:v>0.28104575163398599</c:v>
                </c:pt>
                <c:pt idx="41129">
                  <c:v>0.28758169934640498</c:v>
                </c:pt>
                <c:pt idx="41130">
                  <c:v>0.29411764705882298</c:v>
                </c:pt>
                <c:pt idx="41131">
                  <c:v>0.30065359477124098</c:v>
                </c:pt>
                <c:pt idx="41132">
                  <c:v>0.30718954248365998</c:v>
                </c:pt>
                <c:pt idx="41133">
                  <c:v>0.31372549019607798</c:v>
                </c:pt>
                <c:pt idx="41134">
                  <c:v>0.32026143790849598</c:v>
                </c:pt>
                <c:pt idx="41135">
                  <c:v>0.32679738562091498</c:v>
                </c:pt>
                <c:pt idx="41136">
                  <c:v>0.33333333333333298</c:v>
                </c:pt>
                <c:pt idx="41137">
                  <c:v>0.33986928104575098</c:v>
                </c:pt>
                <c:pt idx="41138">
                  <c:v>0.34640522875816898</c:v>
                </c:pt>
                <c:pt idx="41139">
                  <c:v>0.35294117647058798</c:v>
                </c:pt>
                <c:pt idx="41140">
                  <c:v>0.35947712418300598</c:v>
                </c:pt>
                <c:pt idx="41141">
                  <c:v>0.36601307189542398</c:v>
                </c:pt>
                <c:pt idx="41142">
                  <c:v>0.37254901960784298</c:v>
                </c:pt>
                <c:pt idx="41143">
                  <c:v>0.37908496732026098</c:v>
                </c:pt>
                <c:pt idx="41144">
                  <c:v>0.38562091503267898</c:v>
                </c:pt>
                <c:pt idx="41145">
                  <c:v>0.39215686274509798</c:v>
                </c:pt>
                <c:pt idx="41146">
                  <c:v>0.39869281045751598</c:v>
                </c:pt>
                <c:pt idx="41147">
                  <c:v>0.40522875816993398</c:v>
                </c:pt>
                <c:pt idx="41148">
                  <c:v>0.41176470588235198</c:v>
                </c:pt>
                <c:pt idx="41149">
                  <c:v>0.41830065359477098</c:v>
                </c:pt>
                <c:pt idx="41150">
                  <c:v>0.42483660130718898</c:v>
                </c:pt>
                <c:pt idx="41151">
                  <c:v>0.43137254901960698</c:v>
                </c:pt>
                <c:pt idx="41152">
                  <c:v>0.43790849673202598</c:v>
                </c:pt>
                <c:pt idx="41153">
                  <c:v>0.44444444444444398</c:v>
                </c:pt>
                <c:pt idx="41154">
                  <c:v>0.45098039215686198</c:v>
                </c:pt>
                <c:pt idx="41155">
                  <c:v>0.45751633986928097</c:v>
                </c:pt>
                <c:pt idx="41156">
                  <c:v>0.46405228758169897</c:v>
                </c:pt>
                <c:pt idx="41157">
                  <c:v>0.47058823529411697</c:v>
                </c:pt>
                <c:pt idx="41158">
                  <c:v>0.47712418300653597</c:v>
                </c:pt>
                <c:pt idx="41159">
                  <c:v>0.48366013071895397</c:v>
                </c:pt>
                <c:pt idx="41160">
                  <c:v>0.49019607843137197</c:v>
                </c:pt>
                <c:pt idx="41161">
                  <c:v>0.49673202614378997</c:v>
                </c:pt>
                <c:pt idx="41162">
                  <c:v>0.50326797385620903</c:v>
                </c:pt>
                <c:pt idx="41163">
                  <c:v>0.50980392156862697</c:v>
                </c:pt>
                <c:pt idx="41164">
                  <c:v>0.51633986928104503</c:v>
                </c:pt>
                <c:pt idx="41165">
                  <c:v>0.52287581699346397</c:v>
                </c:pt>
                <c:pt idx="41166">
                  <c:v>0.52941176470588203</c:v>
                </c:pt>
                <c:pt idx="41167">
                  <c:v>0.53594771241829997</c:v>
                </c:pt>
                <c:pt idx="41168">
                  <c:v>0.54248366013071803</c:v>
                </c:pt>
                <c:pt idx="41169">
                  <c:v>0.54901960784313697</c:v>
                </c:pt>
                <c:pt idx="41170">
                  <c:v>0.55555555555555503</c:v>
                </c:pt>
                <c:pt idx="41171">
                  <c:v>0.56209150326797297</c:v>
                </c:pt>
                <c:pt idx="41172">
                  <c:v>0.56862745098039202</c:v>
                </c:pt>
                <c:pt idx="41173">
                  <c:v>0.57516339869280997</c:v>
                </c:pt>
                <c:pt idx="41174">
                  <c:v>0.58169934640522802</c:v>
                </c:pt>
                <c:pt idx="41175">
                  <c:v>0.58823529411764697</c:v>
                </c:pt>
                <c:pt idx="41176">
                  <c:v>0.59477124183006502</c:v>
                </c:pt>
                <c:pt idx="41177">
                  <c:v>0.60130718954248297</c:v>
                </c:pt>
                <c:pt idx="41178">
                  <c:v>0.60784313725490102</c:v>
                </c:pt>
                <c:pt idx="41179">
                  <c:v>0.61437908496731997</c:v>
                </c:pt>
                <c:pt idx="41180">
                  <c:v>0.62091503267973802</c:v>
                </c:pt>
                <c:pt idx="41181">
                  <c:v>0.62745098039215597</c:v>
                </c:pt>
                <c:pt idx="41182">
                  <c:v>0.63398692810457502</c:v>
                </c:pt>
                <c:pt idx="41183">
                  <c:v>0.64052287581699296</c:v>
                </c:pt>
                <c:pt idx="41184">
                  <c:v>0.64705882352941102</c:v>
                </c:pt>
                <c:pt idx="41185">
                  <c:v>0.65359477124182996</c:v>
                </c:pt>
                <c:pt idx="41186">
                  <c:v>0.66013071895424802</c:v>
                </c:pt>
                <c:pt idx="41187">
                  <c:v>0.66666666666666596</c:v>
                </c:pt>
                <c:pt idx="41188">
                  <c:v>0.67320261437908502</c:v>
                </c:pt>
                <c:pt idx="41189">
                  <c:v>0.67973856209150296</c:v>
                </c:pt>
                <c:pt idx="41190">
                  <c:v>0.68627450980392102</c:v>
                </c:pt>
                <c:pt idx="41191">
                  <c:v>0.69281045751633896</c:v>
                </c:pt>
                <c:pt idx="41192">
                  <c:v>0.69934640522875802</c:v>
                </c:pt>
                <c:pt idx="41193">
                  <c:v>0.70588235294117596</c:v>
                </c:pt>
                <c:pt idx="41194">
                  <c:v>0.71241830065359402</c:v>
                </c:pt>
                <c:pt idx="41195">
                  <c:v>0.71895424836601296</c:v>
                </c:pt>
                <c:pt idx="41196">
                  <c:v>0.72549019607843102</c:v>
                </c:pt>
                <c:pt idx="41197">
                  <c:v>0.73202614379084896</c:v>
                </c:pt>
                <c:pt idx="41198">
                  <c:v>0.73856209150326801</c:v>
                </c:pt>
                <c:pt idx="41199">
                  <c:v>0.74509803921568596</c:v>
                </c:pt>
                <c:pt idx="41200">
                  <c:v>0.75163398692810401</c:v>
                </c:pt>
                <c:pt idx="41201">
                  <c:v>0.75816993464052196</c:v>
                </c:pt>
                <c:pt idx="41202">
                  <c:v>0.76470588235294101</c:v>
                </c:pt>
                <c:pt idx="41203">
                  <c:v>0.77124183006535896</c:v>
                </c:pt>
                <c:pt idx="41204">
                  <c:v>0.77777777777777701</c:v>
                </c:pt>
                <c:pt idx="41205">
                  <c:v>0.78431372549019596</c:v>
                </c:pt>
                <c:pt idx="41206">
                  <c:v>0.79084967320261401</c:v>
                </c:pt>
                <c:pt idx="41207">
                  <c:v>0.79738562091503196</c:v>
                </c:pt>
                <c:pt idx="41208">
                  <c:v>0.80392156862745101</c:v>
                </c:pt>
                <c:pt idx="41209">
                  <c:v>0.81045751633986896</c:v>
                </c:pt>
                <c:pt idx="41210">
                  <c:v>0.81699346405228701</c:v>
                </c:pt>
                <c:pt idx="41211">
                  <c:v>0.82352941176470495</c:v>
                </c:pt>
                <c:pt idx="41212">
                  <c:v>0.83006535947712401</c:v>
                </c:pt>
                <c:pt idx="41213">
                  <c:v>0.83660130718954195</c:v>
                </c:pt>
                <c:pt idx="41214">
                  <c:v>0.84313725490196001</c:v>
                </c:pt>
                <c:pt idx="41215">
                  <c:v>0.84967320261437895</c:v>
                </c:pt>
                <c:pt idx="41216">
                  <c:v>0.85620915032679701</c:v>
                </c:pt>
                <c:pt idx="41217">
                  <c:v>0.86274509803921495</c:v>
                </c:pt>
                <c:pt idx="41218">
                  <c:v>0.86928104575163401</c:v>
                </c:pt>
                <c:pt idx="41219">
                  <c:v>0.87581699346405195</c:v>
                </c:pt>
                <c:pt idx="41220">
                  <c:v>0.88235294117647001</c:v>
                </c:pt>
                <c:pt idx="41221">
                  <c:v>0.88888888888888795</c:v>
                </c:pt>
                <c:pt idx="41222">
                  <c:v>0.89542483660130701</c:v>
                </c:pt>
                <c:pt idx="41223">
                  <c:v>0.90196078431372495</c:v>
                </c:pt>
                <c:pt idx="41224">
                  <c:v>0.90849673202614301</c:v>
                </c:pt>
                <c:pt idx="41225">
                  <c:v>0.91503267973856195</c:v>
                </c:pt>
                <c:pt idx="41226">
                  <c:v>0.92156862745098</c:v>
                </c:pt>
                <c:pt idx="41227">
                  <c:v>0.92810457516339795</c:v>
                </c:pt>
                <c:pt idx="41228">
                  <c:v>0.934640522875817</c:v>
                </c:pt>
                <c:pt idx="41229">
                  <c:v>0.94117647058823495</c:v>
                </c:pt>
                <c:pt idx="41230">
                  <c:v>0.947712418300653</c:v>
                </c:pt>
                <c:pt idx="41231">
                  <c:v>0.95424836601307195</c:v>
                </c:pt>
                <c:pt idx="41232">
                  <c:v>0.96078431372549</c:v>
                </c:pt>
                <c:pt idx="41233">
                  <c:v>0.96732026143790795</c:v>
                </c:pt>
                <c:pt idx="41234">
                  <c:v>0.973856209150326</c:v>
                </c:pt>
                <c:pt idx="41235">
                  <c:v>0.98039215686274495</c:v>
                </c:pt>
                <c:pt idx="41236">
                  <c:v>0.986928104575163</c:v>
                </c:pt>
                <c:pt idx="41237">
                  <c:v>0.99346405228758095</c:v>
                </c:pt>
                <c:pt idx="41238">
                  <c:v>0</c:v>
                </c:pt>
                <c:pt idx="41239">
                  <c:v>1.1494252873563199E-2</c:v>
                </c:pt>
                <c:pt idx="41240">
                  <c:v>2.2988505747126398E-2</c:v>
                </c:pt>
                <c:pt idx="41241">
                  <c:v>3.4482758620689599E-2</c:v>
                </c:pt>
                <c:pt idx="41242">
                  <c:v>4.5977011494252797E-2</c:v>
                </c:pt>
                <c:pt idx="41243">
                  <c:v>5.7471264367816001E-2</c:v>
                </c:pt>
                <c:pt idx="41244">
                  <c:v>6.8965517241379296E-2</c:v>
                </c:pt>
                <c:pt idx="41245">
                  <c:v>8.04597701149425E-2</c:v>
                </c:pt>
                <c:pt idx="41246">
                  <c:v>9.1954022988505704E-2</c:v>
                </c:pt>
                <c:pt idx="41247">
                  <c:v>0.10344827586206801</c:v>
                </c:pt>
                <c:pt idx="41248">
                  <c:v>0.114942528735632</c:v>
                </c:pt>
                <c:pt idx="41249">
                  <c:v>0.126436781609195</c:v>
                </c:pt>
                <c:pt idx="41250">
                  <c:v>0.13793103448275801</c:v>
                </c:pt>
                <c:pt idx="41251">
                  <c:v>0.14942528735632099</c:v>
                </c:pt>
                <c:pt idx="41252">
                  <c:v>0.160919540229885</c:v>
                </c:pt>
                <c:pt idx="41253">
                  <c:v>0.17241379310344801</c:v>
                </c:pt>
                <c:pt idx="41254">
                  <c:v>0.18390804597701099</c:v>
                </c:pt>
                <c:pt idx="41255">
                  <c:v>0.195402298850574</c:v>
                </c:pt>
                <c:pt idx="41256">
                  <c:v>0.20689655172413701</c:v>
                </c:pt>
                <c:pt idx="41257">
                  <c:v>0.21839080459770099</c:v>
                </c:pt>
                <c:pt idx="41258">
                  <c:v>0.229885057471264</c:v>
                </c:pt>
                <c:pt idx="41259">
                  <c:v>0.24137931034482701</c:v>
                </c:pt>
                <c:pt idx="41260">
                  <c:v>0.25287356321839</c:v>
                </c:pt>
                <c:pt idx="41261">
                  <c:v>0.26436781609195398</c:v>
                </c:pt>
                <c:pt idx="41262">
                  <c:v>0.27586206896551702</c:v>
                </c:pt>
                <c:pt idx="41263">
                  <c:v>0.28735632183908</c:v>
                </c:pt>
                <c:pt idx="41264">
                  <c:v>0.29885057471264298</c:v>
                </c:pt>
                <c:pt idx="41265">
                  <c:v>0.31034482758620602</c:v>
                </c:pt>
                <c:pt idx="41266">
                  <c:v>0.32183908045977</c:v>
                </c:pt>
                <c:pt idx="41267">
                  <c:v>0.33333333333333298</c:v>
                </c:pt>
                <c:pt idx="41268">
                  <c:v>0.34482758620689602</c:v>
                </c:pt>
                <c:pt idx="41269">
                  <c:v>0.356321839080459</c:v>
                </c:pt>
                <c:pt idx="41270">
                  <c:v>0.36781609195402298</c:v>
                </c:pt>
                <c:pt idx="41271">
                  <c:v>0.37931034482758602</c:v>
                </c:pt>
                <c:pt idx="41272">
                  <c:v>0.390804597701149</c:v>
                </c:pt>
                <c:pt idx="41273">
                  <c:v>0.40229885057471199</c:v>
                </c:pt>
                <c:pt idx="41274">
                  <c:v>0.41379310344827502</c:v>
                </c:pt>
                <c:pt idx="41275">
                  <c:v>0.42528735632183901</c:v>
                </c:pt>
                <c:pt idx="41276">
                  <c:v>0.43678160919540199</c:v>
                </c:pt>
                <c:pt idx="41277">
                  <c:v>0.44827586206896503</c:v>
                </c:pt>
                <c:pt idx="41278">
                  <c:v>0.45977011494252801</c:v>
                </c:pt>
                <c:pt idx="41279">
                  <c:v>0.47126436781609099</c:v>
                </c:pt>
                <c:pt idx="41280">
                  <c:v>0.48275862068965503</c:v>
                </c:pt>
                <c:pt idx="41281">
                  <c:v>0.49425287356321801</c:v>
                </c:pt>
                <c:pt idx="41282">
                  <c:v>0.50574712643678099</c:v>
                </c:pt>
                <c:pt idx="41283">
                  <c:v>0.51724137931034397</c:v>
                </c:pt>
                <c:pt idx="41284">
                  <c:v>0.52873563218390796</c:v>
                </c:pt>
                <c:pt idx="41285">
                  <c:v>0.54022988505747105</c:v>
                </c:pt>
                <c:pt idx="41286">
                  <c:v>0.55172413793103403</c:v>
                </c:pt>
                <c:pt idx="41287">
                  <c:v>0.56321839080459701</c:v>
                </c:pt>
                <c:pt idx="41288">
                  <c:v>0.57471264367816</c:v>
                </c:pt>
                <c:pt idx="41289">
                  <c:v>0.58620689655172398</c:v>
                </c:pt>
                <c:pt idx="41290">
                  <c:v>0.59770114942528696</c:v>
                </c:pt>
                <c:pt idx="41291">
                  <c:v>0.60919540229885005</c:v>
                </c:pt>
                <c:pt idx="41292">
                  <c:v>0.62068965517241304</c:v>
                </c:pt>
                <c:pt idx="41293">
                  <c:v>0.63218390804597702</c:v>
                </c:pt>
                <c:pt idx="41294">
                  <c:v>0.64367816091954</c:v>
                </c:pt>
                <c:pt idx="41295">
                  <c:v>0.65517241379310298</c:v>
                </c:pt>
                <c:pt idx="41296">
                  <c:v>0.66666666666666596</c:v>
                </c:pt>
                <c:pt idx="41297">
                  <c:v>0.67816091954022895</c:v>
                </c:pt>
                <c:pt idx="41298">
                  <c:v>0.68965517241379304</c:v>
                </c:pt>
                <c:pt idx="41299">
                  <c:v>0.70114942528735602</c:v>
                </c:pt>
                <c:pt idx="41300">
                  <c:v>0.712643678160919</c:v>
                </c:pt>
                <c:pt idx="41301">
                  <c:v>0.72413793103448199</c:v>
                </c:pt>
                <c:pt idx="41302">
                  <c:v>0.73563218390804597</c:v>
                </c:pt>
                <c:pt idx="41303">
                  <c:v>0.74712643678160895</c:v>
                </c:pt>
                <c:pt idx="41304">
                  <c:v>0.75862068965517204</c:v>
                </c:pt>
                <c:pt idx="41305">
                  <c:v>0.77011494252873502</c:v>
                </c:pt>
                <c:pt idx="41306">
                  <c:v>0.78160919540229801</c:v>
                </c:pt>
                <c:pt idx="41307">
                  <c:v>0.79310344827586199</c:v>
                </c:pt>
                <c:pt idx="41308">
                  <c:v>0.80459770114942497</c:v>
                </c:pt>
                <c:pt idx="41309">
                  <c:v>0.81609195402298795</c:v>
                </c:pt>
                <c:pt idx="41310">
                  <c:v>0.82758620689655105</c:v>
                </c:pt>
                <c:pt idx="41311">
                  <c:v>0.83908045977011403</c:v>
                </c:pt>
                <c:pt idx="41312">
                  <c:v>0.85057471264367801</c:v>
                </c:pt>
                <c:pt idx="41313">
                  <c:v>0.86206896551724099</c:v>
                </c:pt>
                <c:pt idx="41314">
                  <c:v>0.87356321839080397</c:v>
                </c:pt>
                <c:pt idx="41315">
                  <c:v>0.88505747126436696</c:v>
                </c:pt>
                <c:pt idx="41316">
                  <c:v>0.89655172413793105</c:v>
                </c:pt>
                <c:pt idx="41317">
                  <c:v>0.90804597701149403</c:v>
                </c:pt>
                <c:pt idx="41318">
                  <c:v>0.91954022988505701</c:v>
                </c:pt>
                <c:pt idx="41319">
                  <c:v>0.93103448275862</c:v>
                </c:pt>
                <c:pt idx="41320">
                  <c:v>0.94252873563218298</c:v>
                </c:pt>
                <c:pt idx="41321">
                  <c:v>0.95402298850574696</c:v>
                </c:pt>
                <c:pt idx="41322">
                  <c:v>0.96551724137931005</c:v>
                </c:pt>
                <c:pt idx="41323">
                  <c:v>0.97701149425287304</c:v>
                </c:pt>
                <c:pt idx="41324">
                  <c:v>0.98850574712643602</c:v>
                </c:pt>
                <c:pt idx="41325">
                  <c:v>0</c:v>
                </c:pt>
                <c:pt idx="41326">
                  <c:v>2.6315789473684199E-2</c:v>
                </c:pt>
                <c:pt idx="41327">
                  <c:v>5.2631578947368397E-2</c:v>
                </c:pt>
                <c:pt idx="41328">
                  <c:v>7.8947368421052599E-2</c:v>
                </c:pt>
                <c:pt idx="41329">
                  <c:v>0.105263157894736</c:v>
                </c:pt>
                <c:pt idx="41330">
                  <c:v>0.13157894736842099</c:v>
                </c:pt>
                <c:pt idx="41331">
                  <c:v>0.157894736842105</c:v>
                </c:pt>
                <c:pt idx="41332">
                  <c:v>0.18421052631578899</c:v>
                </c:pt>
                <c:pt idx="41333">
                  <c:v>0.21052631578947301</c:v>
                </c:pt>
                <c:pt idx="41334">
                  <c:v>0.23684210526315699</c:v>
                </c:pt>
                <c:pt idx="41335">
                  <c:v>0.26315789473684198</c:v>
                </c:pt>
                <c:pt idx="41336">
                  <c:v>0.28947368421052599</c:v>
                </c:pt>
                <c:pt idx="41337">
                  <c:v>0.31578947368421001</c:v>
                </c:pt>
                <c:pt idx="41338">
                  <c:v>0.34210526315789402</c:v>
                </c:pt>
                <c:pt idx="41339">
                  <c:v>0.36842105263157798</c:v>
                </c:pt>
                <c:pt idx="41340">
                  <c:v>0.394736842105263</c:v>
                </c:pt>
                <c:pt idx="41341">
                  <c:v>0.42105263157894701</c:v>
                </c:pt>
                <c:pt idx="41342">
                  <c:v>0.44736842105263103</c:v>
                </c:pt>
                <c:pt idx="41343">
                  <c:v>0.47368421052631499</c:v>
                </c:pt>
                <c:pt idx="41344">
                  <c:v>0.5</c:v>
                </c:pt>
                <c:pt idx="41345">
                  <c:v>0.52631578947368396</c:v>
                </c:pt>
                <c:pt idx="41346">
                  <c:v>0.55263157894736803</c:v>
                </c:pt>
                <c:pt idx="41347">
                  <c:v>0.57894736842105199</c:v>
                </c:pt>
                <c:pt idx="41348">
                  <c:v>0.60526315789473595</c:v>
                </c:pt>
                <c:pt idx="41349">
                  <c:v>0.63157894736842102</c:v>
                </c:pt>
                <c:pt idx="41350">
                  <c:v>0.65789473684210498</c:v>
                </c:pt>
                <c:pt idx="41351">
                  <c:v>0.68421052631578905</c:v>
                </c:pt>
                <c:pt idx="41352">
                  <c:v>0.71052631578947301</c:v>
                </c:pt>
                <c:pt idx="41353">
                  <c:v>0.73684210526315697</c:v>
                </c:pt>
                <c:pt idx="41354">
                  <c:v>0.76315789473684204</c:v>
                </c:pt>
                <c:pt idx="41355">
                  <c:v>0.78947368421052599</c:v>
                </c:pt>
                <c:pt idx="41356">
                  <c:v>0.81578947368420995</c:v>
                </c:pt>
                <c:pt idx="41357">
                  <c:v>0.84210526315789402</c:v>
                </c:pt>
                <c:pt idx="41358">
                  <c:v>0.86842105263157898</c:v>
                </c:pt>
                <c:pt idx="41359">
                  <c:v>0.89473684210526305</c:v>
                </c:pt>
                <c:pt idx="41360">
                  <c:v>0.92105263157894701</c:v>
                </c:pt>
                <c:pt idx="41361">
                  <c:v>0.94736842105263097</c:v>
                </c:pt>
                <c:pt idx="41362">
                  <c:v>0.97368421052631504</c:v>
                </c:pt>
                <c:pt idx="41363">
                  <c:v>0</c:v>
                </c:pt>
                <c:pt idx="41364">
                  <c:v>1.5625E-2</c:v>
                </c:pt>
                <c:pt idx="41365">
                  <c:v>3.125E-2</c:v>
                </c:pt>
                <c:pt idx="41366">
                  <c:v>4.6875E-2</c:v>
                </c:pt>
                <c:pt idx="41367">
                  <c:v>6.25E-2</c:v>
                </c:pt>
                <c:pt idx="41368">
                  <c:v>7.8125E-2</c:v>
                </c:pt>
                <c:pt idx="41369">
                  <c:v>9.375E-2</c:v>
                </c:pt>
                <c:pt idx="41370">
                  <c:v>0.109375</c:v>
                </c:pt>
                <c:pt idx="41371">
                  <c:v>0.125</c:v>
                </c:pt>
                <c:pt idx="41372">
                  <c:v>0.140625</c:v>
                </c:pt>
                <c:pt idx="41373">
                  <c:v>0.15625</c:v>
                </c:pt>
                <c:pt idx="41374">
                  <c:v>0.171875</c:v>
                </c:pt>
                <c:pt idx="41375">
                  <c:v>0.1875</c:v>
                </c:pt>
                <c:pt idx="41376">
                  <c:v>0.203125</c:v>
                </c:pt>
                <c:pt idx="41377">
                  <c:v>0.21875</c:v>
                </c:pt>
                <c:pt idx="41378">
                  <c:v>0.234375</c:v>
                </c:pt>
                <c:pt idx="41379">
                  <c:v>0.25</c:v>
                </c:pt>
                <c:pt idx="41380">
                  <c:v>0.265625</c:v>
                </c:pt>
                <c:pt idx="41381">
                  <c:v>0.28125</c:v>
                </c:pt>
                <c:pt idx="41382">
                  <c:v>0.296875</c:v>
                </c:pt>
                <c:pt idx="41383">
                  <c:v>0.3125</c:v>
                </c:pt>
                <c:pt idx="41384">
                  <c:v>0.328125</c:v>
                </c:pt>
                <c:pt idx="41385">
                  <c:v>0.34375</c:v>
                </c:pt>
                <c:pt idx="41386">
                  <c:v>0.359375</c:v>
                </c:pt>
                <c:pt idx="41387">
                  <c:v>0.375</c:v>
                </c:pt>
                <c:pt idx="41388">
                  <c:v>0.390625</c:v>
                </c:pt>
                <c:pt idx="41389">
                  <c:v>0.40625</c:v>
                </c:pt>
                <c:pt idx="41390">
                  <c:v>0.421875</c:v>
                </c:pt>
                <c:pt idx="41391">
                  <c:v>0.4375</c:v>
                </c:pt>
                <c:pt idx="41392">
                  <c:v>0.453125</c:v>
                </c:pt>
                <c:pt idx="41393">
                  <c:v>0.46875</c:v>
                </c:pt>
                <c:pt idx="41394">
                  <c:v>0.484375</c:v>
                </c:pt>
                <c:pt idx="41395">
                  <c:v>0.5</c:v>
                </c:pt>
                <c:pt idx="41396">
                  <c:v>0.515625</c:v>
                </c:pt>
                <c:pt idx="41397">
                  <c:v>0.53125</c:v>
                </c:pt>
                <c:pt idx="41398">
                  <c:v>0.546875</c:v>
                </c:pt>
                <c:pt idx="41399">
                  <c:v>0.5625</c:v>
                </c:pt>
                <c:pt idx="41400">
                  <c:v>0.578125</c:v>
                </c:pt>
                <c:pt idx="41401">
                  <c:v>0.59375</c:v>
                </c:pt>
                <c:pt idx="41402">
                  <c:v>0.609375</c:v>
                </c:pt>
                <c:pt idx="41403">
                  <c:v>0.625</c:v>
                </c:pt>
                <c:pt idx="41404">
                  <c:v>0.640625</c:v>
                </c:pt>
                <c:pt idx="41405">
                  <c:v>0.65625</c:v>
                </c:pt>
                <c:pt idx="41406">
                  <c:v>0.671875</c:v>
                </c:pt>
                <c:pt idx="41407">
                  <c:v>0.6875</c:v>
                </c:pt>
                <c:pt idx="41408">
                  <c:v>0.703125</c:v>
                </c:pt>
                <c:pt idx="41409">
                  <c:v>0.71875</c:v>
                </c:pt>
                <c:pt idx="41410">
                  <c:v>0.734375</c:v>
                </c:pt>
                <c:pt idx="41411">
                  <c:v>0.75</c:v>
                </c:pt>
                <c:pt idx="41412">
                  <c:v>0.765625</c:v>
                </c:pt>
                <c:pt idx="41413">
                  <c:v>0.78125</c:v>
                </c:pt>
                <c:pt idx="41414">
                  <c:v>0.796875</c:v>
                </c:pt>
                <c:pt idx="41415">
                  <c:v>0.8125</c:v>
                </c:pt>
                <c:pt idx="41416">
                  <c:v>0.828125</c:v>
                </c:pt>
                <c:pt idx="41417">
                  <c:v>0.84375</c:v>
                </c:pt>
                <c:pt idx="41418">
                  <c:v>0.859375</c:v>
                </c:pt>
                <c:pt idx="41419">
                  <c:v>0.875</c:v>
                </c:pt>
                <c:pt idx="41420">
                  <c:v>0.890625</c:v>
                </c:pt>
                <c:pt idx="41421">
                  <c:v>0.90625</c:v>
                </c:pt>
                <c:pt idx="41422">
                  <c:v>0.921875</c:v>
                </c:pt>
                <c:pt idx="41423">
                  <c:v>0.9375</c:v>
                </c:pt>
                <c:pt idx="41424">
                  <c:v>0.953125</c:v>
                </c:pt>
                <c:pt idx="41425">
                  <c:v>0.96875</c:v>
                </c:pt>
                <c:pt idx="41426">
                  <c:v>0.984375</c:v>
                </c:pt>
                <c:pt idx="41427">
                  <c:v>0</c:v>
                </c:pt>
                <c:pt idx="41428">
                  <c:v>1.6666666666666601E-2</c:v>
                </c:pt>
                <c:pt idx="41429">
                  <c:v>3.3333333333333298E-2</c:v>
                </c:pt>
                <c:pt idx="41430">
                  <c:v>0.05</c:v>
                </c:pt>
                <c:pt idx="41431">
                  <c:v>6.6666666666666596E-2</c:v>
                </c:pt>
                <c:pt idx="41432">
                  <c:v>8.3333333333333301E-2</c:v>
                </c:pt>
                <c:pt idx="41433">
                  <c:v>0.1</c:v>
                </c:pt>
                <c:pt idx="41434">
                  <c:v>0.116666666666666</c:v>
                </c:pt>
                <c:pt idx="41435">
                  <c:v>0.133333333333333</c:v>
                </c:pt>
                <c:pt idx="41436">
                  <c:v>0.15</c:v>
                </c:pt>
                <c:pt idx="41437">
                  <c:v>0.16666666666666599</c:v>
                </c:pt>
                <c:pt idx="41438">
                  <c:v>0.18333333333333299</c:v>
                </c:pt>
                <c:pt idx="41439">
                  <c:v>0.2</c:v>
                </c:pt>
                <c:pt idx="41440">
                  <c:v>0.21666666666666601</c:v>
                </c:pt>
                <c:pt idx="41441">
                  <c:v>0.233333333333333</c:v>
                </c:pt>
                <c:pt idx="41442">
                  <c:v>0.25</c:v>
                </c:pt>
                <c:pt idx="41443">
                  <c:v>0.266666666666666</c:v>
                </c:pt>
                <c:pt idx="41444">
                  <c:v>0.28333333333333299</c:v>
                </c:pt>
                <c:pt idx="41445">
                  <c:v>0.3</c:v>
                </c:pt>
                <c:pt idx="41446">
                  <c:v>0.31666666666666599</c:v>
                </c:pt>
                <c:pt idx="41447">
                  <c:v>0.33333333333333298</c:v>
                </c:pt>
                <c:pt idx="41448">
                  <c:v>0.35</c:v>
                </c:pt>
                <c:pt idx="41449">
                  <c:v>0.36666666666666597</c:v>
                </c:pt>
                <c:pt idx="41450">
                  <c:v>0.38333333333333303</c:v>
                </c:pt>
                <c:pt idx="41451">
                  <c:v>0.4</c:v>
                </c:pt>
                <c:pt idx="41452">
                  <c:v>0.41666666666666602</c:v>
                </c:pt>
                <c:pt idx="41453">
                  <c:v>0.43333333333333302</c:v>
                </c:pt>
                <c:pt idx="41454">
                  <c:v>0.45</c:v>
                </c:pt>
                <c:pt idx="41455">
                  <c:v>0.46666666666666601</c:v>
                </c:pt>
                <c:pt idx="41456">
                  <c:v>0.483333333333333</c:v>
                </c:pt>
                <c:pt idx="41457">
                  <c:v>0.5</c:v>
                </c:pt>
                <c:pt idx="41458">
                  <c:v>0.51666666666666605</c:v>
                </c:pt>
                <c:pt idx="41459">
                  <c:v>0.53333333333333299</c:v>
                </c:pt>
                <c:pt idx="41460">
                  <c:v>0.55000000000000004</c:v>
                </c:pt>
                <c:pt idx="41461">
                  <c:v>0.56666666666666599</c:v>
                </c:pt>
                <c:pt idx="41462">
                  <c:v>0.58333333333333304</c:v>
                </c:pt>
                <c:pt idx="41463">
                  <c:v>0.6</c:v>
                </c:pt>
                <c:pt idx="41464">
                  <c:v>0.61666666666666603</c:v>
                </c:pt>
                <c:pt idx="41465">
                  <c:v>0.63333333333333297</c:v>
                </c:pt>
                <c:pt idx="41466">
                  <c:v>0.65</c:v>
                </c:pt>
                <c:pt idx="41467">
                  <c:v>0.66666666666666596</c:v>
                </c:pt>
                <c:pt idx="41468">
                  <c:v>0.68333333333333302</c:v>
                </c:pt>
                <c:pt idx="41469">
                  <c:v>0.7</c:v>
                </c:pt>
                <c:pt idx="41470">
                  <c:v>0.71666666666666601</c:v>
                </c:pt>
                <c:pt idx="41471">
                  <c:v>0.73333333333333295</c:v>
                </c:pt>
                <c:pt idx="41472">
                  <c:v>0.75</c:v>
                </c:pt>
                <c:pt idx="41473">
                  <c:v>0.76666666666666605</c:v>
                </c:pt>
                <c:pt idx="41474">
                  <c:v>0.78333333333333299</c:v>
                </c:pt>
                <c:pt idx="41475">
                  <c:v>0.8</c:v>
                </c:pt>
                <c:pt idx="41476">
                  <c:v>0.81666666666666599</c:v>
                </c:pt>
                <c:pt idx="41477">
                  <c:v>0.83333333333333304</c:v>
                </c:pt>
                <c:pt idx="41478">
                  <c:v>0.85</c:v>
                </c:pt>
                <c:pt idx="41479">
                  <c:v>0.86666666666666603</c:v>
                </c:pt>
                <c:pt idx="41480">
                  <c:v>0.88333333333333297</c:v>
                </c:pt>
                <c:pt idx="41481">
                  <c:v>0.9</c:v>
                </c:pt>
                <c:pt idx="41482">
                  <c:v>0.91666666666666596</c:v>
                </c:pt>
                <c:pt idx="41483">
                  <c:v>0.93333333333333302</c:v>
                </c:pt>
                <c:pt idx="41484">
                  <c:v>0.95</c:v>
                </c:pt>
                <c:pt idx="41485">
                  <c:v>0.96666666666666601</c:v>
                </c:pt>
                <c:pt idx="41486">
                  <c:v>0.98333333333333295</c:v>
                </c:pt>
                <c:pt idx="41487">
                  <c:v>0</c:v>
                </c:pt>
                <c:pt idx="41488">
                  <c:v>0.14285714285714199</c:v>
                </c:pt>
                <c:pt idx="41489">
                  <c:v>0.28571428571428498</c:v>
                </c:pt>
                <c:pt idx="41490">
                  <c:v>0.42857142857142799</c:v>
                </c:pt>
                <c:pt idx="41491">
                  <c:v>0.57142857142857095</c:v>
                </c:pt>
                <c:pt idx="41492">
                  <c:v>0.71428571428571397</c:v>
                </c:pt>
                <c:pt idx="41493">
                  <c:v>0.85714285714285698</c:v>
                </c:pt>
                <c:pt idx="41494">
                  <c:v>0</c:v>
                </c:pt>
                <c:pt idx="41495">
                  <c:v>1.42857142857142E-2</c:v>
                </c:pt>
                <c:pt idx="41496">
                  <c:v>2.8571428571428501E-2</c:v>
                </c:pt>
                <c:pt idx="41497">
                  <c:v>4.2857142857142802E-2</c:v>
                </c:pt>
                <c:pt idx="41498">
                  <c:v>5.7142857142857099E-2</c:v>
                </c:pt>
                <c:pt idx="41499">
                  <c:v>7.1428571428571397E-2</c:v>
                </c:pt>
                <c:pt idx="41500">
                  <c:v>8.5714285714285701E-2</c:v>
                </c:pt>
                <c:pt idx="41501">
                  <c:v>0.1</c:v>
                </c:pt>
                <c:pt idx="41502">
                  <c:v>0.114285714285714</c:v>
                </c:pt>
                <c:pt idx="41503">
                  <c:v>0.128571428571428</c:v>
                </c:pt>
                <c:pt idx="41504">
                  <c:v>0.14285714285714199</c:v>
                </c:pt>
                <c:pt idx="41505">
                  <c:v>0.157142857142857</c:v>
                </c:pt>
                <c:pt idx="41506">
                  <c:v>0.17142857142857101</c:v>
                </c:pt>
                <c:pt idx="41507">
                  <c:v>0.185714285714285</c:v>
                </c:pt>
                <c:pt idx="41508">
                  <c:v>0.2</c:v>
                </c:pt>
                <c:pt idx="41509">
                  <c:v>0.214285714285714</c:v>
                </c:pt>
                <c:pt idx="41510">
                  <c:v>0.22857142857142801</c:v>
                </c:pt>
                <c:pt idx="41511">
                  <c:v>0.24285714285714199</c:v>
                </c:pt>
                <c:pt idx="41512">
                  <c:v>0.25714285714285701</c:v>
                </c:pt>
                <c:pt idx="41513">
                  <c:v>0.27142857142857102</c:v>
                </c:pt>
                <c:pt idx="41514">
                  <c:v>0.28571428571428498</c:v>
                </c:pt>
                <c:pt idx="41515">
                  <c:v>0.3</c:v>
                </c:pt>
                <c:pt idx="41516">
                  <c:v>0.314285714285714</c:v>
                </c:pt>
                <c:pt idx="41517">
                  <c:v>0.32857142857142801</c:v>
                </c:pt>
                <c:pt idx="41518">
                  <c:v>0.34285714285714203</c:v>
                </c:pt>
                <c:pt idx="41519">
                  <c:v>0.35714285714285698</c:v>
                </c:pt>
                <c:pt idx="41520">
                  <c:v>0.371428571428571</c:v>
                </c:pt>
                <c:pt idx="41521">
                  <c:v>0.38571428571428501</c:v>
                </c:pt>
                <c:pt idx="41522">
                  <c:v>0.4</c:v>
                </c:pt>
                <c:pt idx="41523">
                  <c:v>0.41428571428571398</c:v>
                </c:pt>
                <c:pt idx="41524">
                  <c:v>0.42857142857142799</c:v>
                </c:pt>
                <c:pt idx="41525">
                  <c:v>0.44285714285714201</c:v>
                </c:pt>
                <c:pt idx="41526">
                  <c:v>0.45714285714285702</c:v>
                </c:pt>
                <c:pt idx="41527">
                  <c:v>0.47142857142857097</c:v>
                </c:pt>
                <c:pt idx="41528">
                  <c:v>0.48571428571428499</c:v>
                </c:pt>
                <c:pt idx="41529">
                  <c:v>0.5</c:v>
                </c:pt>
                <c:pt idx="41530">
                  <c:v>0.51428571428571401</c:v>
                </c:pt>
                <c:pt idx="41531">
                  <c:v>0.52857142857142803</c:v>
                </c:pt>
                <c:pt idx="41532">
                  <c:v>0.54285714285714204</c:v>
                </c:pt>
                <c:pt idx="41533">
                  <c:v>0.55714285714285705</c:v>
                </c:pt>
                <c:pt idx="41534">
                  <c:v>0.57142857142857095</c:v>
                </c:pt>
                <c:pt idx="41535">
                  <c:v>0.58571428571428497</c:v>
                </c:pt>
                <c:pt idx="41536">
                  <c:v>0.6</c:v>
                </c:pt>
                <c:pt idx="41537">
                  <c:v>0.61428571428571399</c:v>
                </c:pt>
                <c:pt idx="41538">
                  <c:v>0.628571428571428</c:v>
                </c:pt>
                <c:pt idx="41539">
                  <c:v>0.64285714285714202</c:v>
                </c:pt>
                <c:pt idx="41540">
                  <c:v>0.65714285714285703</c:v>
                </c:pt>
                <c:pt idx="41541">
                  <c:v>0.67142857142857104</c:v>
                </c:pt>
                <c:pt idx="41542">
                  <c:v>0.68571428571428505</c:v>
                </c:pt>
                <c:pt idx="41543">
                  <c:v>0.7</c:v>
                </c:pt>
                <c:pt idx="41544">
                  <c:v>0.71428571428571397</c:v>
                </c:pt>
                <c:pt idx="41545">
                  <c:v>0.72857142857142798</c:v>
                </c:pt>
                <c:pt idx="41546">
                  <c:v>0.74285714285714199</c:v>
                </c:pt>
                <c:pt idx="41547">
                  <c:v>0.75714285714285701</c:v>
                </c:pt>
                <c:pt idx="41548">
                  <c:v>0.77142857142857102</c:v>
                </c:pt>
                <c:pt idx="41549">
                  <c:v>0.78571428571428503</c:v>
                </c:pt>
                <c:pt idx="41550">
                  <c:v>0.8</c:v>
                </c:pt>
                <c:pt idx="41551">
                  <c:v>0.81428571428571395</c:v>
                </c:pt>
                <c:pt idx="41552">
                  <c:v>0.82857142857142796</c:v>
                </c:pt>
                <c:pt idx="41553">
                  <c:v>0.84285714285714197</c:v>
                </c:pt>
                <c:pt idx="41554">
                  <c:v>0.85714285714285698</c:v>
                </c:pt>
                <c:pt idx="41555">
                  <c:v>0.871428571428571</c:v>
                </c:pt>
                <c:pt idx="41556">
                  <c:v>0.88571428571428501</c:v>
                </c:pt>
                <c:pt idx="41557">
                  <c:v>0.9</c:v>
                </c:pt>
                <c:pt idx="41558">
                  <c:v>0.91428571428571404</c:v>
                </c:pt>
                <c:pt idx="41559">
                  <c:v>0.92857142857142805</c:v>
                </c:pt>
                <c:pt idx="41560">
                  <c:v>0.94285714285714195</c:v>
                </c:pt>
                <c:pt idx="41561">
                  <c:v>0.95714285714285696</c:v>
                </c:pt>
                <c:pt idx="41562">
                  <c:v>0.97142857142857097</c:v>
                </c:pt>
                <c:pt idx="41563">
                  <c:v>0.98571428571428499</c:v>
                </c:pt>
                <c:pt idx="41564">
                  <c:v>0</c:v>
                </c:pt>
                <c:pt idx="41565">
                  <c:v>1.6129032258064498E-2</c:v>
                </c:pt>
                <c:pt idx="41566">
                  <c:v>3.2258064516128997E-2</c:v>
                </c:pt>
                <c:pt idx="41567">
                  <c:v>4.8387096774193498E-2</c:v>
                </c:pt>
                <c:pt idx="41568">
                  <c:v>6.4516129032257993E-2</c:v>
                </c:pt>
                <c:pt idx="41569">
                  <c:v>8.0645161290322495E-2</c:v>
                </c:pt>
                <c:pt idx="41570">
                  <c:v>9.6774193548387094E-2</c:v>
                </c:pt>
                <c:pt idx="41571">
                  <c:v>0.112903225806451</c:v>
                </c:pt>
                <c:pt idx="41572">
                  <c:v>0.12903225806451599</c:v>
                </c:pt>
                <c:pt idx="41573">
                  <c:v>0.14516129032257999</c:v>
                </c:pt>
                <c:pt idx="41574">
                  <c:v>0.16129032258064499</c:v>
                </c:pt>
                <c:pt idx="41575">
                  <c:v>0.17741935483870899</c:v>
                </c:pt>
                <c:pt idx="41576">
                  <c:v>0.19354838709677399</c:v>
                </c:pt>
                <c:pt idx="41577">
                  <c:v>0.209677419354838</c:v>
                </c:pt>
                <c:pt idx="41578">
                  <c:v>0.225806451612903</c:v>
                </c:pt>
                <c:pt idx="41579">
                  <c:v>0.241935483870967</c:v>
                </c:pt>
                <c:pt idx="41580">
                  <c:v>0.25806451612903197</c:v>
                </c:pt>
                <c:pt idx="41581">
                  <c:v>0.27419354838709598</c:v>
                </c:pt>
                <c:pt idx="41582">
                  <c:v>0.29032258064516098</c:v>
                </c:pt>
                <c:pt idx="41583">
                  <c:v>0.30645161290322498</c:v>
                </c:pt>
                <c:pt idx="41584">
                  <c:v>0.32258064516128998</c:v>
                </c:pt>
                <c:pt idx="41585">
                  <c:v>0.33870967741935398</c:v>
                </c:pt>
                <c:pt idx="41586">
                  <c:v>0.35483870967741898</c:v>
                </c:pt>
                <c:pt idx="41587">
                  <c:v>0.37096774193548299</c:v>
                </c:pt>
                <c:pt idx="41588">
                  <c:v>0.38709677419354799</c:v>
                </c:pt>
                <c:pt idx="41589">
                  <c:v>0.40322580645161199</c:v>
                </c:pt>
                <c:pt idx="41590">
                  <c:v>0.41935483870967699</c:v>
                </c:pt>
                <c:pt idx="41591">
                  <c:v>0.43548387096774099</c:v>
                </c:pt>
                <c:pt idx="41592">
                  <c:v>0.45161290322580599</c:v>
                </c:pt>
                <c:pt idx="41593">
                  <c:v>0.46774193548387</c:v>
                </c:pt>
                <c:pt idx="41594">
                  <c:v>0.483870967741935</c:v>
                </c:pt>
                <c:pt idx="41595">
                  <c:v>0.5</c:v>
                </c:pt>
                <c:pt idx="41596">
                  <c:v>0.51612903225806395</c:v>
                </c:pt>
                <c:pt idx="41597">
                  <c:v>0.532258064516129</c:v>
                </c:pt>
                <c:pt idx="41598">
                  <c:v>0.54838709677419295</c:v>
                </c:pt>
                <c:pt idx="41599">
                  <c:v>0.56451612903225801</c:v>
                </c:pt>
                <c:pt idx="41600">
                  <c:v>0.58064516129032195</c:v>
                </c:pt>
                <c:pt idx="41601">
                  <c:v>0.59677419354838701</c:v>
                </c:pt>
                <c:pt idx="41602">
                  <c:v>0.61290322580645096</c:v>
                </c:pt>
                <c:pt idx="41603">
                  <c:v>0.62903225806451601</c:v>
                </c:pt>
                <c:pt idx="41604">
                  <c:v>0.64516129032257996</c:v>
                </c:pt>
                <c:pt idx="41605">
                  <c:v>0.66129032258064502</c:v>
                </c:pt>
                <c:pt idx="41606">
                  <c:v>0.67741935483870896</c:v>
                </c:pt>
                <c:pt idx="41607">
                  <c:v>0.69354838709677402</c:v>
                </c:pt>
                <c:pt idx="41608">
                  <c:v>0.70967741935483797</c:v>
                </c:pt>
                <c:pt idx="41609">
                  <c:v>0.72580645161290303</c:v>
                </c:pt>
                <c:pt idx="41610">
                  <c:v>0.74193548387096697</c:v>
                </c:pt>
                <c:pt idx="41611">
                  <c:v>0.75806451612903203</c:v>
                </c:pt>
                <c:pt idx="41612">
                  <c:v>0.77419354838709598</c:v>
                </c:pt>
                <c:pt idx="41613">
                  <c:v>0.79032258064516103</c:v>
                </c:pt>
                <c:pt idx="41614">
                  <c:v>0.80645161290322498</c:v>
                </c:pt>
                <c:pt idx="41615">
                  <c:v>0.82258064516129004</c:v>
                </c:pt>
                <c:pt idx="41616">
                  <c:v>0.83870967741935398</c:v>
                </c:pt>
                <c:pt idx="41617">
                  <c:v>0.85483870967741904</c:v>
                </c:pt>
                <c:pt idx="41618">
                  <c:v>0.87096774193548299</c:v>
                </c:pt>
                <c:pt idx="41619">
                  <c:v>0.88709677419354804</c:v>
                </c:pt>
                <c:pt idx="41620">
                  <c:v>0.90322580645161199</c:v>
                </c:pt>
                <c:pt idx="41621">
                  <c:v>0.91935483870967705</c:v>
                </c:pt>
                <c:pt idx="41622">
                  <c:v>0.93548387096774099</c:v>
                </c:pt>
                <c:pt idx="41623">
                  <c:v>0.95161290322580605</c:v>
                </c:pt>
                <c:pt idx="41624">
                  <c:v>0.967741935483871</c:v>
                </c:pt>
                <c:pt idx="41625">
                  <c:v>0.98387096774193505</c:v>
                </c:pt>
                <c:pt idx="41626">
                  <c:v>0</c:v>
                </c:pt>
                <c:pt idx="41627">
                  <c:v>1.04166666666666E-2</c:v>
                </c:pt>
                <c:pt idx="41628">
                  <c:v>2.0833333333333301E-2</c:v>
                </c:pt>
                <c:pt idx="41629">
                  <c:v>3.125E-2</c:v>
                </c:pt>
                <c:pt idx="41630">
                  <c:v>4.1666666666666602E-2</c:v>
                </c:pt>
                <c:pt idx="41631">
                  <c:v>5.2083333333333301E-2</c:v>
                </c:pt>
                <c:pt idx="41632">
                  <c:v>6.25E-2</c:v>
                </c:pt>
                <c:pt idx="41633">
                  <c:v>7.2916666666666602E-2</c:v>
                </c:pt>
                <c:pt idx="41634">
                  <c:v>8.3333333333333301E-2</c:v>
                </c:pt>
                <c:pt idx="41635">
                  <c:v>9.375E-2</c:v>
                </c:pt>
                <c:pt idx="41636">
                  <c:v>0.10416666666666601</c:v>
                </c:pt>
                <c:pt idx="41637">
                  <c:v>0.114583333333333</c:v>
                </c:pt>
                <c:pt idx="41638">
                  <c:v>0.125</c:v>
                </c:pt>
                <c:pt idx="41639">
                  <c:v>0.13541666666666599</c:v>
                </c:pt>
                <c:pt idx="41640">
                  <c:v>0.14583333333333301</c:v>
                </c:pt>
                <c:pt idx="41641">
                  <c:v>0.15625</c:v>
                </c:pt>
                <c:pt idx="41642">
                  <c:v>0.16666666666666599</c:v>
                </c:pt>
                <c:pt idx="41643">
                  <c:v>0.17708333333333301</c:v>
                </c:pt>
                <c:pt idx="41644">
                  <c:v>0.1875</c:v>
                </c:pt>
                <c:pt idx="41645">
                  <c:v>0.19791666666666599</c:v>
                </c:pt>
                <c:pt idx="41646">
                  <c:v>0.20833333333333301</c:v>
                </c:pt>
                <c:pt idx="41647">
                  <c:v>0.21875</c:v>
                </c:pt>
                <c:pt idx="41648">
                  <c:v>0.22916666666666599</c:v>
                </c:pt>
                <c:pt idx="41649">
                  <c:v>0.23958333333333301</c:v>
                </c:pt>
                <c:pt idx="41650">
                  <c:v>0.25</c:v>
                </c:pt>
                <c:pt idx="41651">
                  <c:v>0.26041666666666602</c:v>
                </c:pt>
                <c:pt idx="41652">
                  <c:v>0.27083333333333298</c:v>
                </c:pt>
                <c:pt idx="41653">
                  <c:v>0.28125</c:v>
                </c:pt>
                <c:pt idx="41654">
                  <c:v>0.29166666666666602</c:v>
                </c:pt>
                <c:pt idx="41655">
                  <c:v>0.30208333333333298</c:v>
                </c:pt>
                <c:pt idx="41656">
                  <c:v>0.3125</c:v>
                </c:pt>
                <c:pt idx="41657">
                  <c:v>0.32291666666666602</c:v>
                </c:pt>
                <c:pt idx="41658">
                  <c:v>0.33333333333333298</c:v>
                </c:pt>
                <c:pt idx="41659">
                  <c:v>0.34375</c:v>
                </c:pt>
                <c:pt idx="41660">
                  <c:v>0.35416666666666602</c:v>
                </c:pt>
                <c:pt idx="41661">
                  <c:v>0.36458333333333298</c:v>
                </c:pt>
                <c:pt idx="41662">
                  <c:v>0.375</c:v>
                </c:pt>
                <c:pt idx="41663">
                  <c:v>0.38541666666666602</c:v>
                </c:pt>
                <c:pt idx="41664">
                  <c:v>0.39583333333333298</c:v>
                </c:pt>
                <c:pt idx="41665">
                  <c:v>0.40625</c:v>
                </c:pt>
                <c:pt idx="41666">
                  <c:v>0.41666666666666602</c:v>
                </c:pt>
                <c:pt idx="41667">
                  <c:v>0.42708333333333298</c:v>
                </c:pt>
                <c:pt idx="41668">
                  <c:v>0.4375</c:v>
                </c:pt>
                <c:pt idx="41669">
                  <c:v>0.44791666666666602</c:v>
                </c:pt>
                <c:pt idx="41670">
                  <c:v>0.45833333333333298</c:v>
                </c:pt>
                <c:pt idx="41671">
                  <c:v>0.46875</c:v>
                </c:pt>
                <c:pt idx="41672">
                  <c:v>0.47916666666666602</c:v>
                </c:pt>
                <c:pt idx="41673">
                  <c:v>0.48958333333333298</c:v>
                </c:pt>
                <c:pt idx="41674">
                  <c:v>0.5</c:v>
                </c:pt>
                <c:pt idx="41675">
                  <c:v>0.51041666666666596</c:v>
                </c:pt>
                <c:pt idx="41676">
                  <c:v>0.52083333333333304</c:v>
                </c:pt>
                <c:pt idx="41677">
                  <c:v>0.53125</c:v>
                </c:pt>
                <c:pt idx="41678">
                  <c:v>0.54166666666666596</c:v>
                </c:pt>
                <c:pt idx="41679">
                  <c:v>0.55208333333333304</c:v>
                </c:pt>
                <c:pt idx="41680">
                  <c:v>0.5625</c:v>
                </c:pt>
                <c:pt idx="41681">
                  <c:v>0.57291666666666596</c:v>
                </c:pt>
                <c:pt idx="41682">
                  <c:v>0.58333333333333304</c:v>
                </c:pt>
                <c:pt idx="41683">
                  <c:v>0.59375</c:v>
                </c:pt>
                <c:pt idx="41684">
                  <c:v>0.60416666666666596</c:v>
                </c:pt>
                <c:pt idx="41685">
                  <c:v>0.61458333333333304</c:v>
                </c:pt>
                <c:pt idx="41686">
                  <c:v>0.625</c:v>
                </c:pt>
                <c:pt idx="41687">
                  <c:v>0.63541666666666596</c:v>
                </c:pt>
                <c:pt idx="41688">
                  <c:v>0.64583333333333304</c:v>
                </c:pt>
                <c:pt idx="41689">
                  <c:v>0.65625</c:v>
                </c:pt>
                <c:pt idx="41690">
                  <c:v>0.66666666666666596</c:v>
                </c:pt>
                <c:pt idx="41691">
                  <c:v>0.67708333333333304</c:v>
                </c:pt>
                <c:pt idx="41692">
                  <c:v>0.6875</c:v>
                </c:pt>
                <c:pt idx="41693">
                  <c:v>0.69791666666666596</c:v>
                </c:pt>
                <c:pt idx="41694">
                  <c:v>0.70833333333333304</c:v>
                </c:pt>
                <c:pt idx="41695">
                  <c:v>0.71875</c:v>
                </c:pt>
                <c:pt idx="41696">
                  <c:v>0.72916666666666596</c:v>
                </c:pt>
                <c:pt idx="41697">
                  <c:v>0.73958333333333304</c:v>
                </c:pt>
                <c:pt idx="41698">
                  <c:v>0.75</c:v>
                </c:pt>
                <c:pt idx="41699">
                  <c:v>0.76041666666666596</c:v>
                </c:pt>
                <c:pt idx="41700">
                  <c:v>0.77083333333333304</c:v>
                </c:pt>
                <c:pt idx="41701">
                  <c:v>0.78125</c:v>
                </c:pt>
                <c:pt idx="41702">
                  <c:v>0.79166666666666596</c:v>
                </c:pt>
                <c:pt idx="41703">
                  <c:v>0.80208333333333304</c:v>
                </c:pt>
                <c:pt idx="41704">
                  <c:v>0.8125</c:v>
                </c:pt>
                <c:pt idx="41705">
                  <c:v>0.82291666666666596</c:v>
                </c:pt>
                <c:pt idx="41706">
                  <c:v>0.83333333333333304</c:v>
                </c:pt>
                <c:pt idx="41707">
                  <c:v>0.84375</c:v>
                </c:pt>
                <c:pt idx="41708">
                  <c:v>0.85416666666666596</c:v>
                </c:pt>
                <c:pt idx="41709">
                  <c:v>0.86458333333333304</c:v>
                </c:pt>
                <c:pt idx="41710">
                  <c:v>0.875</c:v>
                </c:pt>
                <c:pt idx="41711">
                  <c:v>0.88541666666666596</c:v>
                </c:pt>
                <c:pt idx="41712">
                  <c:v>0.89583333333333304</c:v>
                </c:pt>
                <c:pt idx="41713">
                  <c:v>0.90625</c:v>
                </c:pt>
                <c:pt idx="41714">
                  <c:v>0.91666666666666596</c:v>
                </c:pt>
                <c:pt idx="41715">
                  <c:v>0.92708333333333304</c:v>
                </c:pt>
                <c:pt idx="41716">
                  <c:v>0.9375</c:v>
                </c:pt>
                <c:pt idx="41717">
                  <c:v>0.94791666666666596</c:v>
                </c:pt>
                <c:pt idx="41718">
                  <c:v>0.95833333333333304</c:v>
                </c:pt>
                <c:pt idx="41719">
                  <c:v>0.96875</c:v>
                </c:pt>
                <c:pt idx="41720">
                  <c:v>0.97916666666666596</c:v>
                </c:pt>
                <c:pt idx="41721">
                  <c:v>0.98958333333333304</c:v>
                </c:pt>
                <c:pt idx="41722">
                  <c:v>0</c:v>
                </c:pt>
                <c:pt idx="41723">
                  <c:v>1.23456790123456E-2</c:v>
                </c:pt>
                <c:pt idx="41724">
                  <c:v>2.4691358024691301E-2</c:v>
                </c:pt>
                <c:pt idx="41725">
                  <c:v>3.7037037037037E-2</c:v>
                </c:pt>
                <c:pt idx="41726">
                  <c:v>4.9382716049382699E-2</c:v>
                </c:pt>
                <c:pt idx="41727">
                  <c:v>6.1728395061728301E-2</c:v>
                </c:pt>
                <c:pt idx="41728">
                  <c:v>7.4074074074074001E-2</c:v>
                </c:pt>
                <c:pt idx="41729">
                  <c:v>8.6419753086419707E-2</c:v>
                </c:pt>
                <c:pt idx="41730">
                  <c:v>9.8765432098765399E-2</c:v>
                </c:pt>
                <c:pt idx="41731">
                  <c:v>0.11111111111111099</c:v>
                </c:pt>
                <c:pt idx="41732">
                  <c:v>0.12345679012345601</c:v>
                </c:pt>
                <c:pt idx="41733">
                  <c:v>0.13580246913580199</c:v>
                </c:pt>
                <c:pt idx="41734">
                  <c:v>0.148148148148148</c:v>
                </c:pt>
                <c:pt idx="41735">
                  <c:v>0.16049382716049301</c:v>
                </c:pt>
                <c:pt idx="41736">
                  <c:v>0.172839506172839</c:v>
                </c:pt>
                <c:pt idx="41737">
                  <c:v>0.18518518518518501</c:v>
                </c:pt>
                <c:pt idx="41738">
                  <c:v>0.19753086419752999</c:v>
                </c:pt>
                <c:pt idx="41739">
                  <c:v>0.209876543209876</c:v>
                </c:pt>
                <c:pt idx="41740">
                  <c:v>0.22222222222222199</c:v>
                </c:pt>
                <c:pt idx="41741">
                  <c:v>0.234567901234567</c:v>
                </c:pt>
                <c:pt idx="41742">
                  <c:v>0.24691358024691301</c:v>
                </c:pt>
                <c:pt idx="41743">
                  <c:v>0.25925925925925902</c:v>
                </c:pt>
                <c:pt idx="41744">
                  <c:v>0.27160493827160398</c:v>
                </c:pt>
                <c:pt idx="41745">
                  <c:v>0.28395061728394999</c:v>
                </c:pt>
                <c:pt idx="41746">
                  <c:v>0.296296296296296</c:v>
                </c:pt>
                <c:pt idx="41747">
                  <c:v>0.30864197530864101</c:v>
                </c:pt>
                <c:pt idx="41748">
                  <c:v>0.32098765432098703</c:v>
                </c:pt>
                <c:pt idx="41749">
                  <c:v>0.33333333333333298</c:v>
                </c:pt>
                <c:pt idx="41750">
                  <c:v>0.34567901234567899</c:v>
                </c:pt>
                <c:pt idx="41751">
                  <c:v>0.35802469135802401</c:v>
                </c:pt>
                <c:pt idx="41752">
                  <c:v>0.37037037037037002</c:v>
                </c:pt>
                <c:pt idx="41753">
                  <c:v>0.38271604938271597</c:v>
                </c:pt>
                <c:pt idx="41754">
                  <c:v>0.39506172839506098</c:v>
                </c:pt>
                <c:pt idx="41755">
                  <c:v>0.407407407407407</c:v>
                </c:pt>
                <c:pt idx="41756">
                  <c:v>0.41975308641975301</c:v>
                </c:pt>
                <c:pt idx="41757">
                  <c:v>0.43209876543209802</c:v>
                </c:pt>
                <c:pt idx="41758">
                  <c:v>0.44444444444444398</c:v>
                </c:pt>
                <c:pt idx="41759">
                  <c:v>0.45679012345678999</c:v>
                </c:pt>
                <c:pt idx="41760">
                  <c:v>0.469135802469135</c:v>
                </c:pt>
                <c:pt idx="41761">
                  <c:v>0.48148148148148101</c:v>
                </c:pt>
                <c:pt idx="41762">
                  <c:v>0.49382716049382702</c:v>
                </c:pt>
                <c:pt idx="41763">
                  <c:v>0.50617283950617198</c:v>
                </c:pt>
                <c:pt idx="41764">
                  <c:v>0.51851851851851805</c:v>
                </c:pt>
                <c:pt idx="41765">
                  <c:v>0.530864197530864</c:v>
                </c:pt>
                <c:pt idx="41766">
                  <c:v>0.54320987654320896</c:v>
                </c:pt>
                <c:pt idx="41767">
                  <c:v>0.55555555555555503</c:v>
                </c:pt>
                <c:pt idx="41768">
                  <c:v>0.56790123456790098</c:v>
                </c:pt>
                <c:pt idx="41769">
                  <c:v>0.58024691358024605</c:v>
                </c:pt>
                <c:pt idx="41770">
                  <c:v>0.592592592592592</c:v>
                </c:pt>
                <c:pt idx="41771">
                  <c:v>0.60493827160493796</c:v>
                </c:pt>
                <c:pt idx="41772">
                  <c:v>0.61728395061728303</c:v>
                </c:pt>
                <c:pt idx="41773">
                  <c:v>0.62962962962962898</c:v>
                </c:pt>
                <c:pt idx="41774">
                  <c:v>0.64197530864197505</c:v>
                </c:pt>
                <c:pt idx="41775">
                  <c:v>0.65432098765432101</c:v>
                </c:pt>
                <c:pt idx="41776">
                  <c:v>0.66666666666666596</c:v>
                </c:pt>
                <c:pt idx="41777">
                  <c:v>0.67901234567901203</c:v>
                </c:pt>
                <c:pt idx="41778">
                  <c:v>0.69135802469135799</c:v>
                </c:pt>
                <c:pt idx="41779">
                  <c:v>0.70370370370370305</c:v>
                </c:pt>
                <c:pt idx="41780">
                  <c:v>0.71604938271604901</c:v>
                </c:pt>
                <c:pt idx="41781">
                  <c:v>0.72839506172839497</c:v>
                </c:pt>
                <c:pt idx="41782">
                  <c:v>0.74074074074074003</c:v>
                </c:pt>
                <c:pt idx="41783">
                  <c:v>0.75308641975308599</c:v>
                </c:pt>
                <c:pt idx="41784">
                  <c:v>0.76543209876543195</c:v>
                </c:pt>
                <c:pt idx="41785">
                  <c:v>0.77777777777777701</c:v>
                </c:pt>
                <c:pt idx="41786">
                  <c:v>0.79012345679012297</c:v>
                </c:pt>
                <c:pt idx="41787">
                  <c:v>0.80246913580246904</c:v>
                </c:pt>
                <c:pt idx="41788">
                  <c:v>0.81481481481481399</c:v>
                </c:pt>
                <c:pt idx="41789">
                  <c:v>0.82716049382715995</c:v>
                </c:pt>
                <c:pt idx="41790">
                  <c:v>0.83950617283950602</c:v>
                </c:pt>
                <c:pt idx="41791">
                  <c:v>0.85185185185185097</c:v>
                </c:pt>
                <c:pt idx="41792">
                  <c:v>0.86419753086419704</c:v>
                </c:pt>
                <c:pt idx="41793">
                  <c:v>0.87654320987654299</c:v>
                </c:pt>
                <c:pt idx="41794">
                  <c:v>0.88888888888888795</c:v>
                </c:pt>
                <c:pt idx="41795">
                  <c:v>0.90123456790123402</c:v>
                </c:pt>
                <c:pt idx="41796">
                  <c:v>0.91358024691357997</c:v>
                </c:pt>
                <c:pt idx="41797">
                  <c:v>0.92592592592592504</c:v>
                </c:pt>
                <c:pt idx="41798">
                  <c:v>0.938271604938271</c:v>
                </c:pt>
                <c:pt idx="41799">
                  <c:v>0.95061728395061695</c:v>
                </c:pt>
                <c:pt idx="41800">
                  <c:v>0.96296296296296202</c:v>
                </c:pt>
                <c:pt idx="41801">
                  <c:v>0.97530864197530798</c:v>
                </c:pt>
                <c:pt idx="41802">
                  <c:v>0.98765432098765404</c:v>
                </c:pt>
                <c:pt idx="41803">
                  <c:v>0</c:v>
                </c:pt>
                <c:pt idx="41804">
                  <c:v>3.3333333333333298E-2</c:v>
                </c:pt>
                <c:pt idx="41805">
                  <c:v>6.6666666666666596E-2</c:v>
                </c:pt>
                <c:pt idx="41806">
                  <c:v>0.1</c:v>
                </c:pt>
                <c:pt idx="41807">
                  <c:v>0.133333333333333</c:v>
                </c:pt>
                <c:pt idx="41808">
                  <c:v>0.16666666666666599</c:v>
                </c:pt>
                <c:pt idx="41809">
                  <c:v>0.2</c:v>
                </c:pt>
                <c:pt idx="41810">
                  <c:v>0.233333333333333</c:v>
                </c:pt>
                <c:pt idx="41811">
                  <c:v>0.266666666666666</c:v>
                </c:pt>
                <c:pt idx="41812">
                  <c:v>0.3</c:v>
                </c:pt>
                <c:pt idx="41813">
                  <c:v>0.33333333333333298</c:v>
                </c:pt>
                <c:pt idx="41814">
                  <c:v>0.36666666666666597</c:v>
                </c:pt>
                <c:pt idx="41815">
                  <c:v>0.4</c:v>
                </c:pt>
                <c:pt idx="41816">
                  <c:v>0.43333333333333302</c:v>
                </c:pt>
                <c:pt idx="41817">
                  <c:v>0.46666666666666601</c:v>
                </c:pt>
                <c:pt idx="41818">
                  <c:v>0.5</c:v>
                </c:pt>
                <c:pt idx="41819">
                  <c:v>0.53333333333333299</c:v>
                </c:pt>
                <c:pt idx="41820">
                  <c:v>0.56666666666666599</c:v>
                </c:pt>
                <c:pt idx="41821">
                  <c:v>0.6</c:v>
                </c:pt>
                <c:pt idx="41822">
                  <c:v>0.63333333333333297</c:v>
                </c:pt>
                <c:pt idx="41823">
                  <c:v>0.66666666666666596</c:v>
                </c:pt>
                <c:pt idx="41824">
                  <c:v>0.7</c:v>
                </c:pt>
                <c:pt idx="41825">
                  <c:v>0.73333333333333295</c:v>
                </c:pt>
                <c:pt idx="41826">
                  <c:v>0.76666666666666605</c:v>
                </c:pt>
                <c:pt idx="41827">
                  <c:v>0.8</c:v>
                </c:pt>
                <c:pt idx="41828">
                  <c:v>0.83333333333333304</c:v>
                </c:pt>
                <c:pt idx="41829">
                  <c:v>0.86666666666666603</c:v>
                </c:pt>
                <c:pt idx="41830">
                  <c:v>0.9</c:v>
                </c:pt>
                <c:pt idx="41831">
                  <c:v>0.93333333333333302</c:v>
                </c:pt>
                <c:pt idx="41832">
                  <c:v>0.96666666666666601</c:v>
                </c:pt>
                <c:pt idx="41833">
                  <c:v>0</c:v>
                </c:pt>
                <c:pt idx="41834">
                  <c:v>6.9930069930069904E-3</c:v>
                </c:pt>
                <c:pt idx="41835">
                  <c:v>1.3986013986013899E-2</c:v>
                </c:pt>
                <c:pt idx="41836">
                  <c:v>2.09790209790209E-2</c:v>
                </c:pt>
                <c:pt idx="41837">
                  <c:v>2.7972027972027899E-2</c:v>
                </c:pt>
                <c:pt idx="41838">
                  <c:v>3.4965034965034898E-2</c:v>
                </c:pt>
                <c:pt idx="41839">
                  <c:v>4.1958041958041897E-2</c:v>
                </c:pt>
                <c:pt idx="41840">
                  <c:v>4.8951048951048903E-2</c:v>
                </c:pt>
                <c:pt idx="41841">
                  <c:v>5.5944055944055902E-2</c:v>
                </c:pt>
                <c:pt idx="41842">
                  <c:v>6.2937062937062901E-2</c:v>
                </c:pt>
                <c:pt idx="41843">
                  <c:v>6.9930069930069894E-2</c:v>
                </c:pt>
                <c:pt idx="41844">
                  <c:v>7.69230769230769E-2</c:v>
                </c:pt>
                <c:pt idx="41845">
                  <c:v>8.3916083916083906E-2</c:v>
                </c:pt>
                <c:pt idx="41846">
                  <c:v>9.0909090909090898E-2</c:v>
                </c:pt>
                <c:pt idx="41847">
                  <c:v>9.7902097902097904E-2</c:v>
                </c:pt>
                <c:pt idx="41848">
                  <c:v>0.10489510489510399</c:v>
                </c:pt>
                <c:pt idx="41849">
                  <c:v>0.111888111888111</c:v>
                </c:pt>
                <c:pt idx="41850">
                  <c:v>0.11888111888111801</c:v>
                </c:pt>
                <c:pt idx="41851">
                  <c:v>0.125874125874125</c:v>
                </c:pt>
                <c:pt idx="41852">
                  <c:v>0.132867132867132</c:v>
                </c:pt>
                <c:pt idx="41853">
                  <c:v>0.13986013986013901</c:v>
                </c:pt>
                <c:pt idx="41854">
                  <c:v>0.14685314685314599</c:v>
                </c:pt>
                <c:pt idx="41855">
                  <c:v>0.15384615384615299</c:v>
                </c:pt>
                <c:pt idx="41856">
                  <c:v>0.16083916083916</c:v>
                </c:pt>
                <c:pt idx="41857">
                  <c:v>0.16783216783216701</c:v>
                </c:pt>
                <c:pt idx="41858">
                  <c:v>0.17482517482517401</c:v>
                </c:pt>
                <c:pt idx="41859">
                  <c:v>0.18181818181818099</c:v>
                </c:pt>
                <c:pt idx="41860">
                  <c:v>0.188811188811188</c:v>
                </c:pt>
                <c:pt idx="41861">
                  <c:v>0.195804195804195</c:v>
                </c:pt>
                <c:pt idx="41862">
                  <c:v>0.20279720279720201</c:v>
                </c:pt>
                <c:pt idx="41863">
                  <c:v>0.20979020979020899</c:v>
                </c:pt>
                <c:pt idx="41864">
                  <c:v>0.21678321678321599</c:v>
                </c:pt>
                <c:pt idx="41865">
                  <c:v>0.223776223776223</c:v>
                </c:pt>
                <c:pt idx="41866">
                  <c:v>0.23076923076923</c:v>
                </c:pt>
                <c:pt idx="41867">
                  <c:v>0.23776223776223701</c:v>
                </c:pt>
                <c:pt idx="41868">
                  <c:v>0.24475524475524399</c:v>
                </c:pt>
                <c:pt idx="41869">
                  <c:v>0.251748251748251</c:v>
                </c:pt>
                <c:pt idx="41870">
                  <c:v>0.25874125874125797</c:v>
                </c:pt>
                <c:pt idx="41871">
                  <c:v>0.26573426573426501</c:v>
                </c:pt>
                <c:pt idx="41872">
                  <c:v>0.27272727272727199</c:v>
                </c:pt>
                <c:pt idx="41873">
                  <c:v>0.27972027972027902</c:v>
                </c:pt>
                <c:pt idx="41874">
                  <c:v>0.286713286713286</c:v>
                </c:pt>
                <c:pt idx="41875">
                  <c:v>0.29370629370629298</c:v>
                </c:pt>
                <c:pt idx="41876">
                  <c:v>0.30069930069930001</c:v>
                </c:pt>
                <c:pt idx="41877">
                  <c:v>0.30769230769230699</c:v>
                </c:pt>
                <c:pt idx="41878">
                  <c:v>0.31468531468531402</c:v>
                </c:pt>
                <c:pt idx="41879">
                  <c:v>0.321678321678321</c:v>
                </c:pt>
                <c:pt idx="41880">
                  <c:v>0.32867132867132798</c:v>
                </c:pt>
                <c:pt idx="41881">
                  <c:v>0.33566433566433501</c:v>
                </c:pt>
                <c:pt idx="41882">
                  <c:v>0.34265734265734199</c:v>
                </c:pt>
                <c:pt idx="41883">
                  <c:v>0.34965034965034902</c:v>
                </c:pt>
                <c:pt idx="41884">
                  <c:v>0.356643356643356</c:v>
                </c:pt>
                <c:pt idx="41885">
                  <c:v>0.36363636363636298</c:v>
                </c:pt>
                <c:pt idx="41886">
                  <c:v>0.37062937062937001</c:v>
                </c:pt>
                <c:pt idx="41887">
                  <c:v>0.37762237762237699</c:v>
                </c:pt>
                <c:pt idx="41888">
                  <c:v>0.38461538461538403</c:v>
                </c:pt>
                <c:pt idx="41889">
                  <c:v>0.391608391608391</c:v>
                </c:pt>
                <c:pt idx="41890">
                  <c:v>0.39860139860139798</c:v>
                </c:pt>
                <c:pt idx="41891">
                  <c:v>0.40559440559440502</c:v>
                </c:pt>
                <c:pt idx="41892">
                  <c:v>0.41258741258741199</c:v>
                </c:pt>
                <c:pt idx="41893">
                  <c:v>0.41958041958041897</c:v>
                </c:pt>
                <c:pt idx="41894">
                  <c:v>0.42657342657342601</c:v>
                </c:pt>
                <c:pt idx="41895">
                  <c:v>0.43356643356643298</c:v>
                </c:pt>
                <c:pt idx="41896">
                  <c:v>0.44055944055944002</c:v>
                </c:pt>
                <c:pt idx="41897">
                  <c:v>0.447552447552447</c:v>
                </c:pt>
                <c:pt idx="41898">
                  <c:v>0.45454545454545398</c:v>
                </c:pt>
                <c:pt idx="41899">
                  <c:v>0.46153846153846101</c:v>
                </c:pt>
                <c:pt idx="41900">
                  <c:v>0.46853146853146799</c:v>
                </c:pt>
                <c:pt idx="41901">
                  <c:v>0.47552447552447502</c:v>
                </c:pt>
                <c:pt idx="41902">
                  <c:v>0.482517482517482</c:v>
                </c:pt>
                <c:pt idx="41903">
                  <c:v>0.48951048951048898</c:v>
                </c:pt>
                <c:pt idx="41904">
                  <c:v>0.49650349650349601</c:v>
                </c:pt>
                <c:pt idx="41905">
                  <c:v>0.50349650349650299</c:v>
                </c:pt>
                <c:pt idx="41906">
                  <c:v>0.51048951048950997</c:v>
                </c:pt>
                <c:pt idx="41907">
                  <c:v>0.51748251748251695</c:v>
                </c:pt>
                <c:pt idx="41908">
                  <c:v>0.52447552447552404</c:v>
                </c:pt>
                <c:pt idx="41909">
                  <c:v>0.53146853146853101</c:v>
                </c:pt>
                <c:pt idx="41910">
                  <c:v>0.53846153846153799</c:v>
                </c:pt>
                <c:pt idx="41911">
                  <c:v>0.54545454545454497</c:v>
                </c:pt>
                <c:pt idx="41912">
                  <c:v>0.55244755244755195</c:v>
                </c:pt>
                <c:pt idx="41913">
                  <c:v>0.55944055944055904</c:v>
                </c:pt>
                <c:pt idx="41914">
                  <c:v>0.56643356643356602</c:v>
                </c:pt>
                <c:pt idx="41915">
                  <c:v>0.57342657342657299</c:v>
                </c:pt>
                <c:pt idx="41916">
                  <c:v>0.58041958041957997</c:v>
                </c:pt>
                <c:pt idx="41917">
                  <c:v>0.58741258741258695</c:v>
                </c:pt>
                <c:pt idx="41918">
                  <c:v>0.59440559440559404</c:v>
                </c:pt>
                <c:pt idx="41919">
                  <c:v>0.60139860139860102</c:v>
                </c:pt>
                <c:pt idx="41920">
                  <c:v>0.608391608391608</c:v>
                </c:pt>
                <c:pt idx="41921">
                  <c:v>0.61538461538461497</c:v>
                </c:pt>
                <c:pt idx="41922">
                  <c:v>0.62237762237762195</c:v>
                </c:pt>
                <c:pt idx="41923">
                  <c:v>0.62937062937062904</c:v>
                </c:pt>
                <c:pt idx="41924">
                  <c:v>0.63636363636363602</c:v>
                </c:pt>
                <c:pt idx="41925">
                  <c:v>0.643356643356643</c:v>
                </c:pt>
                <c:pt idx="41926">
                  <c:v>0.65034965034964998</c:v>
                </c:pt>
                <c:pt idx="41927">
                  <c:v>0.65734265734265696</c:v>
                </c:pt>
                <c:pt idx="41928">
                  <c:v>0.66433566433566404</c:v>
                </c:pt>
                <c:pt idx="41929">
                  <c:v>0.67132867132867102</c:v>
                </c:pt>
                <c:pt idx="41930">
                  <c:v>0.678321678321678</c:v>
                </c:pt>
                <c:pt idx="41931">
                  <c:v>0.68531468531468498</c:v>
                </c:pt>
                <c:pt idx="41932">
                  <c:v>0.69230769230769196</c:v>
                </c:pt>
                <c:pt idx="41933">
                  <c:v>0.69930069930069905</c:v>
                </c:pt>
                <c:pt idx="41934">
                  <c:v>0.70629370629370603</c:v>
                </c:pt>
                <c:pt idx="41935">
                  <c:v>0.713286713286713</c:v>
                </c:pt>
                <c:pt idx="41936">
                  <c:v>0.72027972027971998</c:v>
                </c:pt>
                <c:pt idx="41937">
                  <c:v>0.72727272727272696</c:v>
                </c:pt>
                <c:pt idx="41938">
                  <c:v>0.73426573426573405</c:v>
                </c:pt>
                <c:pt idx="41939">
                  <c:v>0.74125874125874103</c:v>
                </c:pt>
                <c:pt idx="41940">
                  <c:v>0.74825174825174801</c:v>
                </c:pt>
                <c:pt idx="41941">
                  <c:v>0.75524475524475498</c:v>
                </c:pt>
                <c:pt idx="41942">
                  <c:v>0.76223776223776196</c:v>
                </c:pt>
                <c:pt idx="41943">
                  <c:v>0.76923076923076905</c:v>
                </c:pt>
                <c:pt idx="41944">
                  <c:v>0.77622377622377603</c:v>
                </c:pt>
                <c:pt idx="41945">
                  <c:v>0.78321678321678301</c:v>
                </c:pt>
                <c:pt idx="41946">
                  <c:v>0.79020979020978999</c:v>
                </c:pt>
                <c:pt idx="41947">
                  <c:v>0.79720279720279696</c:v>
                </c:pt>
                <c:pt idx="41948">
                  <c:v>0.80419580419580405</c:v>
                </c:pt>
                <c:pt idx="41949">
                  <c:v>0.81118881118881103</c:v>
                </c:pt>
                <c:pt idx="41950">
                  <c:v>0.81818181818181801</c:v>
                </c:pt>
                <c:pt idx="41951">
                  <c:v>0.82517482517482499</c:v>
                </c:pt>
                <c:pt idx="41952">
                  <c:v>0.83216783216783197</c:v>
                </c:pt>
                <c:pt idx="41953">
                  <c:v>0.83916083916083895</c:v>
                </c:pt>
                <c:pt idx="41954">
                  <c:v>0.84615384615384603</c:v>
                </c:pt>
                <c:pt idx="41955">
                  <c:v>0.85314685314685301</c:v>
                </c:pt>
                <c:pt idx="41956">
                  <c:v>0.86013986013985999</c:v>
                </c:pt>
                <c:pt idx="41957">
                  <c:v>0.86713286713286697</c:v>
                </c:pt>
                <c:pt idx="41958">
                  <c:v>0.87412587412587395</c:v>
                </c:pt>
                <c:pt idx="41959">
                  <c:v>0.88111888111888104</c:v>
                </c:pt>
                <c:pt idx="41960">
                  <c:v>0.88811188811188801</c:v>
                </c:pt>
                <c:pt idx="41961">
                  <c:v>0.89510489510489499</c:v>
                </c:pt>
                <c:pt idx="41962">
                  <c:v>0.90209790209790197</c:v>
                </c:pt>
                <c:pt idx="41963">
                  <c:v>0.90909090909090895</c:v>
                </c:pt>
                <c:pt idx="41964">
                  <c:v>0.91608391608391604</c:v>
                </c:pt>
                <c:pt idx="41965">
                  <c:v>0.92307692307692302</c:v>
                </c:pt>
                <c:pt idx="41966">
                  <c:v>0.93006993006993</c:v>
                </c:pt>
                <c:pt idx="41967">
                  <c:v>0.93706293706293697</c:v>
                </c:pt>
                <c:pt idx="41968">
                  <c:v>0.94405594405594395</c:v>
                </c:pt>
                <c:pt idx="41969">
                  <c:v>0.95104895104895104</c:v>
                </c:pt>
                <c:pt idx="41970">
                  <c:v>0.95804195804195802</c:v>
                </c:pt>
                <c:pt idx="41971">
                  <c:v>0.965034965034965</c:v>
                </c:pt>
                <c:pt idx="41972">
                  <c:v>0.97202797202797198</c:v>
                </c:pt>
                <c:pt idx="41973">
                  <c:v>0.97902097902097895</c:v>
                </c:pt>
                <c:pt idx="41974">
                  <c:v>0.98601398601398604</c:v>
                </c:pt>
                <c:pt idx="41975">
                  <c:v>0.99300699300699302</c:v>
                </c:pt>
                <c:pt idx="41976">
                  <c:v>0</c:v>
                </c:pt>
                <c:pt idx="41977">
                  <c:v>1.4492753623188401E-2</c:v>
                </c:pt>
                <c:pt idx="41978">
                  <c:v>2.8985507246376802E-2</c:v>
                </c:pt>
                <c:pt idx="41979">
                  <c:v>4.3478260869565202E-2</c:v>
                </c:pt>
                <c:pt idx="41980">
                  <c:v>5.7971014492753603E-2</c:v>
                </c:pt>
                <c:pt idx="41981">
                  <c:v>7.2463768115942004E-2</c:v>
                </c:pt>
                <c:pt idx="41982">
                  <c:v>8.6956521739130405E-2</c:v>
                </c:pt>
                <c:pt idx="41983">
                  <c:v>0.101449275362318</c:v>
                </c:pt>
                <c:pt idx="41984">
                  <c:v>0.115942028985507</c:v>
                </c:pt>
                <c:pt idx="41985">
                  <c:v>0.13043478260869501</c:v>
                </c:pt>
                <c:pt idx="41986">
                  <c:v>0.14492753623188401</c:v>
                </c:pt>
                <c:pt idx="41987">
                  <c:v>0.15942028985507201</c:v>
                </c:pt>
                <c:pt idx="41988">
                  <c:v>0.17391304347826</c:v>
                </c:pt>
                <c:pt idx="41989">
                  <c:v>0.188405797101449</c:v>
                </c:pt>
                <c:pt idx="41990">
                  <c:v>0.202898550724637</c:v>
                </c:pt>
                <c:pt idx="41991">
                  <c:v>0.217391304347826</c:v>
                </c:pt>
                <c:pt idx="41992">
                  <c:v>0.231884057971014</c:v>
                </c:pt>
                <c:pt idx="41993">
                  <c:v>0.24637681159420199</c:v>
                </c:pt>
                <c:pt idx="41994">
                  <c:v>0.26086956521739102</c:v>
                </c:pt>
                <c:pt idx="41995">
                  <c:v>0.27536231884057899</c:v>
                </c:pt>
                <c:pt idx="41996">
                  <c:v>0.28985507246376802</c:v>
                </c:pt>
                <c:pt idx="41997">
                  <c:v>0.30434782608695599</c:v>
                </c:pt>
                <c:pt idx="41998">
                  <c:v>0.31884057971014401</c:v>
                </c:pt>
                <c:pt idx="41999">
                  <c:v>0.33333333333333298</c:v>
                </c:pt>
                <c:pt idx="42000">
                  <c:v>0.34782608695652101</c:v>
                </c:pt>
                <c:pt idx="42001">
                  <c:v>0.36231884057970998</c:v>
                </c:pt>
                <c:pt idx="42002">
                  <c:v>0.376811594202898</c:v>
                </c:pt>
                <c:pt idx="42003">
                  <c:v>0.39130434782608697</c:v>
                </c:pt>
                <c:pt idx="42004">
                  <c:v>0.405797101449275</c:v>
                </c:pt>
                <c:pt idx="42005">
                  <c:v>0.42028985507246303</c:v>
                </c:pt>
                <c:pt idx="42006">
                  <c:v>0.434782608695652</c:v>
                </c:pt>
                <c:pt idx="42007">
                  <c:v>0.44927536231884002</c:v>
                </c:pt>
                <c:pt idx="42008">
                  <c:v>0.46376811594202899</c:v>
                </c:pt>
                <c:pt idx="42009">
                  <c:v>0.47826086956521702</c:v>
                </c:pt>
                <c:pt idx="42010">
                  <c:v>0.49275362318840499</c:v>
                </c:pt>
                <c:pt idx="42011">
                  <c:v>0.50724637681159401</c:v>
                </c:pt>
                <c:pt idx="42012">
                  <c:v>0.52173913043478204</c:v>
                </c:pt>
                <c:pt idx="42013">
                  <c:v>0.53623188405797095</c:v>
                </c:pt>
                <c:pt idx="42014">
                  <c:v>0.55072463768115898</c:v>
                </c:pt>
                <c:pt idx="42015">
                  <c:v>0.56521739130434701</c:v>
                </c:pt>
                <c:pt idx="42016">
                  <c:v>0.57971014492753603</c:v>
                </c:pt>
                <c:pt idx="42017">
                  <c:v>0.59420289855072395</c:v>
                </c:pt>
                <c:pt idx="42018">
                  <c:v>0.60869565217391297</c:v>
                </c:pt>
                <c:pt idx="42019">
                  <c:v>0.623188405797101</c:v>
                </c:pt>
                <c:pt idx="42020">
                  <c:v>0.63768115942028902</c:v>
                </c:pt>
                <c:pt idx="42021">
                  <c:v>0.65217391304347805</c:v>
                </c:pt>
                <c:pt idx="42022">
                  <c:v>0.66666666666666596</c:v>
                </c:pt>
                <c:pt idx="42023">
                  <c:v>0.68115942028985499</c:v>
                </c:pt>
                <c:pt idx="42024">
                  <c:v>0.69565217391304301</c:v>
                </c:pt>
                <c:pt idx="42025">
                  <c:v>0.71014492753623104</c:v>
                </c:pt>
                <c:pt idx="42026">
                  <c:v>0.72463768115941996</c:v>
                </c:pt>
                <c:pt idx="42027">
                  <c:v>0.73913043478260798</c:v>
                </c:pt>
                <c:pt idx="42028">
                  <c:v>0.75362318840579701</c:v>
                </c:pt>
                <c:pt idx="42029">
                  <c:v>0.76811594202898503</c:v>
                </c:pt>
                <c:pt idx="42030">
                  <c:v>0.78260869565217395</c:v>
                </c:pt>
                <c:pt idx="42031">
                  <c:v>0.79710144927536197</c:v>
                </c:pt>
                <c:pt idx="42032">
                  <c:v>0.81159420289855</c:v>
                </c:pt>
                <c:pt idx="42033">
                  <c:v>0.82608695652173902</c:v>
                </c:pt>
                <c:pt idx="42034">
                  <c:v>0.84057971014492705</c:v>
                </c:pt>
                <c:pt idx="42035">
                  <c:v>0.85507246376811596</c:v>
                </c:pt>
                <c:pt idx="42036">
                  <c:v>0.86956521739130399</c:v>
                </c:pt>
                <c:pt idx="42037">
                  <c:v>0.88405797101449202</c:v>
                </c:pt>
                <c:pt idx="42038">
                  <c:v>0.89855072463768104</c:v>
                </c:pt>
                <c:pt idx="42039">
                  <c:v>0.91304347826086896</c:v>
                </c:pt>
                <c:pt idx="42040">
                  <c:v>0.92753623188405798</c:v>
                </c:pt>
                <c:pt idx="42041">
                  <c:v>0.94202898550724601</c:v>
                </c:pt>
                <c:pt idx="42042">
                  <c:v>0.95652173913043403</c:v>
                </c:pt>
                <c:pt idx="42043">
                  <c:v>0.97101449275362295</c:v>
                </c:pt>
                <c:pt idx="42044">
                  <c:v>0.98550724637681097</c:v>
                </c:pt>
                <c:pt idx="42045">
                  <c:v>0</c:v>
                </c:pt>
                <c:pt idx="42046">
                  <c:v>2.4390243902439001E-2</c:v>
                </c:pt>
                <c:pt idx="42047">
                  <c:v>4.8780487804878002E-2</c:v>
                </c:pt>
                <c:pt idx="42048">
                  <c:v>7.3170731707316999E-2</c:v>
                </c:pt>
                <c:pt idx="42049">
                  <c:v>9.7560975609756101E-2</c:v>
                </c:pt>
                <c:pt idx="42050">
                  <c:v>0.12195121951219499</c:v>
                </c:pt>
                <c:pt idx="42051">
                  <c:v>0.146341463414634</c:v>
                </c:pt>
                <c:pt idx="42052">
                  <c:v>0.17073170731707299</c:v>
                </c:pt>
                <c:pt idx="42053">
                  <c:v>0.19512195121951201</c:v>
                </c:pt>
                <c:pt idx="42054">
                  <c:v>0.219512195121951</c:v>
                </c:pt>
                <c:pt idx="42055">
                  <c:v>0.24390243902438999</c:v>
                </c:pt>
                <c:pt idx="42056">
                  <c:v>0.26829268292682901</c:v>
                </c:pt>
                <c:pt idx="42057">
                  <c:v>0.292682926829268</c:v>
                </c:pt>
                <c:pt idx="42058">
                  <c:v>0.31707317073170699</c:v>
                </c:pt>
                <c:pt idx="42059">
                  <c:v>0.34146341463414598</c:v>
                </c:pt>
                <c:pt idx="42060">
                  <c:v>0.36585365853658502</c:v>
                </c:pt>
                <c:pt idx="42061">
                  <c:v>0.39024390243902402</c:v>
                </c:pt>
                <c:pt idx="42062">
                  <c:v>0.41463414634146301</c:v>
                </c:pt>
                <c:pt idx="42063">
                  <c:v>0.439024390243902</c:v>
                </c:pt>
                <c:pt idx="42064">
                  <c:v>0.46341463414634099</c:v>
                </c:pt>
                <c:pt idx="42065">
                  <c:v>0.48780487804877998</c:v>
                </c:pt>
                <c:pt idx="42066">
                  <c:v>0.51219512195121897</c:v>
                </c:pt>
                <c:pt idx="42067">
                  <c:v>0.53658536585365801</c:v>
                </c:pt>
                <c:pt idx="42068">
                  <c:v>0.56097560975609695</c:v>
                </c:pt>
                <c:pt idx="42069">
                  <c:v>0.585365853658536</c:v>
                </c:pt>
                <c:pt idx="42070">
                  <c:v>0.60975609756097504</c:v>
                </c:pt>
                <c:pt idx="42071">
                  <c:v>0.63414634146341398</c:v>
                </c:pt>
                <c:pt idx="42072">
                  <c:v>0.65853658536585302</c:v>
                </c:pt>
                <c:pt idx="42073">
                  <c:v>0.68292682926829196</c:v>
                </c:pt>
                <c:pt idx="42074">
                  <c:v>0.707317073170731</c:v>
                </c:pt>
                <c:pt idx="42075">
                  <c:v>0.73170731707317005</c:v>
                </c:pt>
                <c:pt idx="42076">
                  <c:v>0.75609756097560898</c:v>
                </c:pt>
                <c:pt idx="42077">
                  <c:v>0.78048780487804803</c:v>
                </c:pt>
                <c:pt idx="42078">
                  <c:v>0.80487804878048697</c:v>
                </c:pt>
                <c:pt idx="42079">
                  <c:v>0.82926829268292601</c:v>
                </c:pt>
                <c:pt idx="42080">
                  <c:v>0.85365853658536495</c:v>
                </c:pt>
                <c:pt idx="42081">
                  <c:v>0.87804878048780399</c:v>
                </c:pt>
                <c:pt idx="42082">
                  <c:v>0.90243902439024304</c:v>
                </c:pt>
                <c:pt idx="42083">
                  <c:v>0.92682926829268297</c:v>
                </c:pt>
                <c:pt idx="42084">
                  <c:v>0.95121951219512102</c:v>
                </c:pt>
                <c:pt idx="42085">
                  <c:v>0.97560975609756095</c:v>
                </c:pt>
                <c:pt idx="42086">
                  <c:v>0</c:v>
                </c:pt>
                <c:pt idx="42087">
                  <c:v>1.7857142857142801E-2</c:v>
                </c:pt>
                <c:pt idx="42088">
                  <c:v>3.5714285714285698E-2</c:v>
                </c:pt>
                <c:pt idx="42089">
                  <c:v>5.3571428571428499E-2</c:v>
                </c:pt>
                <c:pt idx="42090">
                  <c:v>7.1428571428571397E-2</c:v>
                </c:pt>
                <c:pt idx="42091">
                  <c:v>8.9285714285714204E-2</c:v>
                </c:pt>
                <c:pt idx="42092">
                  <c:v>0.107142857142857</c:v>
                </c:pt>
                <c:pt idx="42093">
                  <c:v>0.125</c:v>
                </c:pt>
                <c:pt idx="42094">
                  <c:v>0.14285714285714199</c:v>
                </c:pt>
                <c:pt idx="42095">
                  <c:v>0.160714285714285</c:v>
                </c:pt>
                <c:pt idx="42096">
                  <c:v>0.17857142857142799</c:v>
                </c:pt>
                <c:pt idx="42097">
                  <c:v>0.19642857142857101</c:v>
                </c:pt>
                <c:pt idx="42098">
                  <c:v>0.214285714285714</c:v>
                </c:pt>
                <c:pt idx="42099">
                  <c:v>0.23214285714285701</c:v>
                </c:pt>
                <c:pt idx="42100">
                  <c:v>0.25</c:v>
                </c:pt>
                <c:pt idx="42101">
                  <c:v>0.26785714285714202</c:v>
                </c:pt>
                <c:pt idx="42102">
                  <c:v>0.28571428571428498</c:v>
                </c:pt>
                <c:pt idx="42103">
                  <c:v>0.30357142857142799</c:v>
                </c:pt>
                <c:pt idx="42104">
                  <c:v>0.32142857142857101</c:v>
                </c:pt>
                <c:pt idx="42105">
                  <c:v>0.33928571428571402</c:v>
                </c:pt>
                <c:pt idx="42106">
                  <c:v>0.35714285714285698</c:v>
                </c:pt>
                <c:pt idx="42107">
                  <c:v>0.375</c:v>
                </c:pt>
                <c:pt idx="42108">
                  <c:v>0.39285714285714202</c:v>
                </c:pt>
                <c:pt idx="42109">
                  <c:v>0.41071428571428498</c:v>
                </c:pt>
                <c:pt idx="42110">
                  <c:v>0.42857142857142799</c:v>
                </c:pt>
                <c:pt idx="42111">
                  <c:v>0.44642857142857101</c:v>
                </c:pt>
                <c:pt idx="42112">
                  <c:v>0.46428571428571402</c:v>
                </c:pt>
                <c:pt idx="42113">
                  <c:v>0.48214285714285698</c:v>
                </c:pt>
                <c:pt idx="42114">
                  <c:v>0.5</c:v>
                </c:pt>
                <c:pt idx="42115">
                  <c:v>0.51785714285714202</c:v>
                </c:pt>
                <c:pt idx="42116">
                  <c:v>0.53571428571428503</c:v>
                </c:pt>
                <c:pt idx="42117">
                  <c:v>0.55357142857142805</c:v>
                </c:pt>
                <c:pt idx="42118">
                  <c:v>0.57142857142857095</c:v>
                </c:pt>
                <c:pt idx="42119">
                  <c:v>0.58928571428571397</c:v>
                </c:pt>
                <c:pt idx="42120">
                  <c:v>0.60714285714285698</c:v>
                </c:pt>
                <c:pt idx="42121">
                  <c:v>0.625</c:v>
                </c:pt>
                <c:pt idx="42122">
                  <c:v>0.64285714285714202</c:v>
                </c:pt>
                <c:pt idx="42123">
                  <c:v>0.66071428571428503</c:v>
                </c:pt>
                <c:pt idx="42124">
                  <c:v>0.67857142857142805</c:v>
                </c:pt>
                <c:pt idx="42125">
                  <c:v>0.69642857142857095</c:v>
                </c:pt>
                <c:pt idx="42126">
                  <c:v>0.71428571428571397</c:v>
                </c:pt>
                <c:pt idx="42127">
                  <c:v>0.73214285714285698</c:v>
                </c:pt>
                <c:pt idx="42128">
                  <c:v>0.75</c:v>
                </c:pt>
                <c:pt idx="42129">
                  <c:v>0.76785714285714202</c:v>
                </c:pt>
                <c:pt idx="42130">
                  <c:v>0.78571428571428503</c:v>
                </c:pt>
                <c:pt idx="42131">
                  <c:v>0.80357142857142805</c:v>
                </c:pt>
                <c:pt idx="42132">
                  <c:v>0.82142857142857095</c:v>
                </c:pt>
                <c:pt idx="42133">
                  <c:v>0.83928571428571397</c:v>
                </c:pt>
                <c:pt idx="42134">
                  <c:v>0.85714285714285698</c:v>
                </c:pt>
                <c:pt idx="42135">
                  <c:v>0.875</c:v>
                </c:pt>
                <c:pt idx="42136">
                  <c:v>0.89285714285714202</c:v>
                </c:pt>
                <c:pt idx="42137">
                  <c:v>0.91071428571428503</c:v>
                </c:pt>
                <c:pt idx="42138">
                  <c:v>0.92857142857142805</c:v>
                </c:pt>
                <c:pt idx="42139">
                  <c:v>0.94642857142857095</c:v>
                </c:pt>
                <c:pt idx="42140">
                  <c:v>0.96428571428571397</c:v>
                </c:pt>
                <c:pt idx="42141">
                  <c:v>0.98214285714285698</c:v>
                </c:pt>
                <c:pt idx="42142">
                  <c:v>0</c:v>
                </c:pt>
                <c:pt idx="42143">
                  <c:v>8.1967213114754103E-3</c:v>
                </c:pt>
                <c:pt idx="42144">
                  <c:v>1.63934426229508E-2</c:v>
                </c:pt>
                <c:pt idx="42145">
                  <c:v>2.4590163934426201E-2</c:v>
                </c:pt>
                <c:pt idx="42146">
                  <c:v>3.2786885245901599E-2</c:v>
                </c:pt>
                <c:pt idx="42147">
                  <c:v>4.0983606557376998E-2</c:v>
                </c:pt>
                <c:pt idx="42148">
                  <c:v>4.9180327868852403E-2</c:v>
                </c:pt>
                <c:pt idx="42149">
                  <c:v>5.7377049180327801E-2</c:v>
                </c:pt>
                <c:pt idx="42150">
                  <c:v>6.5573770491803199E-2</c:v>
                </c:pt>
                <c:pt idx="42151">
                  <c:v>7.3770491803278604E-2</c:v>
                </c:pt>
                <c:pt idx="42152">
                  <c:v>8.1967213114753995E-2</c:v>
                </c:pt>
                <c:pt idx="42153">
                  <c:v>9.0163934426229497E-2</c:v>
                </c:pt>
                <c:pt idx="42154">
                  <c:v>9.8360655737704902E-2</c:v>
                </c:pt>
                <c:pt idx="42155">
                  <c:v>0.10655737704918</c:v>
                </c:pt>
                <c:pt idx="42156">
                  <c:v>0.114754098360655</c:v>
                </c:pt>
                <c:pt idx="42157">
                  <c:v>0.12295081967213101</c:v>
                </c:pt>
                <c:pt idx="42158">
                  <c:v>0.13114754098360601</c:v>
                </c:pt>
                <c:pt idx="42159">
                  <c:v>0.13934426229508101</c:v>
                </c:pt>
                <c:pt idx="42160">
                  <c:v>0.14754098360655701</c:v>
                </c:pt>
                <c:pt idx="42161">
                  <c:v>0.15573770491803199</c:v>
                </c:pt>
                <c:pt idx="42162">
                  <c:v>0.16393442622950799</c:v>
                </c:pt>
                <c:pt idx="42163">
                  <c:v>0.17213114754098299</c:v>
                </c:pt>
                <c:pt idx="42164">
                  <c:v>0.18032786885245899</c:v>
                </c:pt>
                <c:pt idx="42165">
                  <c:v>0.188524590163934</c:v>
                </c:pt>
                <c:pt idx="42166">
                  <c:v>0.196721311475409</c:v>
                </c:pt>
                <c:pt idx="42167">
                  <c:v>0.204918032786885</c:v>
                </c:pt>
                <c:pt idx="42168">
                  <c:v>0.21311475409836</c:v>
                </c:pt>
                <c:pt idx="42169">
                  <c:v>0.22131147540983601</c:v>
                </c:pt>
                <c:pt idx="42170">
                  <c:v>0.22950819672131101</c:v>
                </c:pt>
                <c:pt idx="42171">
                  <c:v>0.23770491803278601</c:v>
                </c:pt>
                <c:pt idx="42172">
                  <c:v>0.24590163934426201</c:v>
                </c:pt>
                <c:pt idx="42173">
                  <c:v>0.25409836065573699</c:v>
                </c:pt>
                <c:pt idx="42174">
                  <c:v>0.26229508196721302</c:v>
                </c:pt>
                <c:pt idx="42175">
                  <c:v>0.27049180327868799</c:v>
                </c:pt>
                <c:pt idx="42176">
                  <c:v>0.27868852459016302</c:v>
                </c:pt>
                <c:pt idx="42177">
                  <c:v>0.286885245901639</c:v>
                </c:pt>
                <c:pt idx="42178">
                  <c:v>0.29508196721311403</c:v>
                </c:pt>
                <c:pt idx="42179">
                  <c:v>0.30327868852459</c:v>
                </c:pt>
                <c:pt idx="42180">
                  <c:v>0.31147540983606498</c:v>
                </c:pt>
                <c:pt idx="42181">
                  <c:v>0.31967213114754101</c:v>
                </c:pt>
                <c:pt idx="42182">
                  <c:v>0.32786885245901598</c:v>
                </c:pt>
                <c:pt idx="42183">
                  <c:v>0.33606557377049101</c:v>
                </c:pt>
                <c:pt idx="42184">
                  <c:v>0.34426229508196698</c:v>
                </c:pt>
                <c:pt idx="42185">
                  <c:v>0.35245901639344202</c:v>
                </c:pt>
                <c:pt idx="42186">
                  <c:v>0.36065573770491799</c:v>
                </c:pt>
                <c:pt idx="42187">
                  <c:v>0.36885245901639302</c:v>
                </c:pt>
                <c:pt idx="42188">
                  <c:v>0.37704918032786799</c:v>
                </c:pt>
                <c:pt idx="42189">
                  <c:v>0.38524590163934402</c:v>
                </c:pt>
                <c:pt idx="42190">
                  <c:v>0.393442622950819</c:v>
                </c:pt>
                <c:pt idx="42191">
                  <c:v>0.40163934426229497</c:v>
                </c:pt>
                <c:pt idx="42192">
                  <c:v>0.40983606557377</c:v>
                </c:pt>
                <c:pt idx="42193">
                  <c:v>0.41803278688524498</c:v>
                </c:pt>
                <c:pt idx="42194">
                  <c:v>0.42622950819672101</c:v>
                </c:pt>
                <c:pt idx="42195">
                  <c:v>0.43442622950819598</c:v>
                </c:pt>
                <c:pt idx="42196">
                  <c:v>0.44262295081967201</c:v>
                </c:pt>
                <c:pt idx="42197">
                  <c:v>0.45081967213114699</c:v>
                </c:pt>
                <c:pt idx="42198">
                  <c:v>0.45901639344262202</c:v>
                </c:pt>
                <c:pt idx="42199">
                  <c:v>0.46721311475409799</c:v>
                </c:pt>
                <c:pt idx="42200">
                  <c:v>0.47540983606557302</c:v>
                </c:pt>
                <c:pt idx="42201">
                  <c:v>0.483606557377049</c:v>
                </c:pt>
                <c:pt idx="42202">
                  <c:v>0.49180327868852403</c:v>
                </c:pt>
                <c:pt idx="42203">
                  <c:v>0.5</c:v>
                </c:pt>
                <c:pt idx="42204">
                  <c:v>0.50819672131147497</c:v>
                </c:pt>
                <c:pt idx="42205">
                  <c:v>0.51639344262294995</c:v>
                </c:pt>
                <c:pt idx="42206">
                  <c:v>0.52459016393442603</c:v>
                </c:pt>
                <c:pt idx="42207">
                  <c:v>0.53278688524590101</c:v>
                </c:pt>
                <c:pt idx="42208">
                  <c:v>0.54098360655737698</c:v>
                </c:pt>
                <c:pt idx="42209">
                  <c:v>0.54918032786885196</c:v>
                </c:pt>
                <c:pt idx="42210">
                  <c:v>0.55737704918032704</c:v>
                </c:pt>
                <c:pt idx="42211">
                  <c:v>0.56557377049180302</c:v>
                </c:pt>
                <c:pt idx="42212">
                  <c:v>0.57377049180327799</c:v>
                </c:pt>
                <c:pt idx="42213">
                  <c:v>0.58196721311475397</c:v>
                </c:pt>
                <c:pt idx="42214">
                  <c:v>0.59016393442622905</c:v>
                </c:pt>
                <c:pt idx="42215">
                  <c:v>0.59836065573770403</c:v>
                </c:pt>
                <c:pt idx="42216">
                  <c:v>0.60655737704918</c:v>
                </c:pt>
                <c:pt idx="42217">
                  <c:v>0.61475409836065498</c:v>
                </c:pt>
                <c:pt idx="42218">
                  <c:v>0.62295081967213095</c:v>
                </c:pt>
                <c:pt idx="42219">
                  <c:v>0.63114754098360604</c:v>
                </c:pt>
                <c:pt idx="42220">
                  <c:v>0.63934426229508201</c:v>
                </c:pt>
                <c:pt idx="42221">
                  <c:v>0.64754098360655699</c:v>
                </c:pt>
                <c:pt idx="42222">
                  <c:v>0.65573770491803196</c:v>
                </c:pt>
                <c:pt idx="42223">
                  <c:v>0.66393442622950805</c:v>
                </c:pt>
                <c:pt idx="42224">
                  <c:v>0.67213114754098302</c:v>
                </c:pt>
                <c:pt idx="42225">
                  <c:v>0.68032786885245899</c:v>
                </c:pt>
                <c:pt idx="42226">
                  <c:v>0.68852459016393397</c:v>
                </c:pt>
                <c:pt idx="42227">
                  <c:v>0.69672131147540906</c:v>
                </c:pt>
                <c:pt idx="42228">
                  <c:v>0.70491803278688503</c:v>
                </c:pt>
                <c:pt idx="42229">
                  <c:v>0.71311475409836</c:v>
                </c:pt>
                <c:pt idx="42230">
                  <c:v>0.72131147540983598</c:v>
                </c:pt>
                <c:pt idx="42231">
                  <c:v>0.72950819672131095</c:v>
                </c:pt>
                <c:pt idx="42232">
                  <c:v>0.73770491803278604</c:v>
                </c:pt>
                <c:pt idx="42233">
                  <c:v>0.74590163934426201</c:v>
                </c:pt>
                <c:pt idx="42234">
                  <c:v>0.75409836065573699</c:v>
                </c:pt>
                <c:pt idx="42235">
                  <c:v>0.76229508196721296</c:v>
                </c:pt>
                <c:pt idx="42236">
                  <c:v>0.77049180327868805</c:v>
                </c:pt>
                <c:pt idx="42237">
                  <c:v>0.77868852459016302</c:v>
                </c:pt>
                <c:pt idx="42238">
                  <c:v>0.786885245901639</c:v>
                </c:pt>
                <c:pt idx="42239">
                  <c:v>0.79508196721311397</c:v>
                </c:pt>
                <c:pt idx="42240">
                  <c:v>0.80327868852458995</c:v>
                </c:pt>
                <c:pt idx="42241">
                  <c:v>0.81147540983606503</c:v>
                </c:pt>
                <c:pt idx="42242">
                  <c:v>0.81967213114754101</c:v>
                </c:pt>
                <c:pt idx="42243">
                  <c:v>0.82786885245901598</c:v>
                </c:pt>
                <c:pt idx="42244">
                  <c:v>0.83606557377049096</c:v>
                </c:pt>
                <c:pt idx="42245">
                  <c:v>0.84426229508196704</c:v>
                </c:pt>
                <c:pt idx="42246">
                  <c:v>0.85245901639344202</c:v>
                </c:pt>
                <c:pt idx="42247">
                  <c:v>0.86065573770491799</c:v>
                </c:pt>
                <c:pt idx="42248">
                  <c:v>0.86885245901639296</c:v>
                </c:pt>
                <c:pt idx="42249">
                  <c:v>0.87704918032786805</c:v>
                </c:pt>
                <c:pt idx="42250">
                  <c:v>0.88524590163934402</c:v>
                </c:pt>
                <c:pt idx="42251">
                  <c:v>0.893442622950819</c:v>
                </c:pt>
                <c:pt idx="42252">
                  <c:v>0.90163934426229497</c:v>
                </c:pt>
                <c:pt idx="42253">
                  <c:v>0.90983606557376995</c:v>
                </c:pt>
                <c:pt idx="42254">
                  <c:v>0.91803278688524503</c:v>
                </c:pt>
                <c:pt idx="42255">
                  <c:v>0.92622950819672101</c:v>
                </c:pt>
                <c:pt idx="42256">
                  <c:v>0.93442622950819598</c:v>
                </c:pt>
                <c:pt idx="42257">
                  <c:v>0.94262295081967196</c:v>
                </c:pt>
                <c:pt idx="42258">
                  <c:v>0.95081967213114704</c:v>
                </c:pt>
                <c:pt idx="42259">
                  <c:v>0.95901639344262202</c:v>
                </c:pt>
                <c:pt idx="42260">
                  <c:v>0.96721311475409799</c:v>
                </c:pt>
                <c:pt idx="42261">
                  <c:v>0.97540983606557297</c:v>
                </c:pt>
                <c:pt idx="42262">
                  <c:v>0.98360655737704905</c:v>
                </c:pt>
                <c:pt idx="42263">
                  <c:v>0.99180327868852403</c:v>
                </c:pt>
                <c:pt idx="42264">
                  <c:v>0</c:v>
                </c:pt>
                <c:pt idx="42265">
                  <c:v>1.4492753623188401E-2</c:v>
                </c:pt>
                <c:pt idx="42266">
                  <c:v>2.8985507246376802E-2</c:v>
                </c:pt>
                <c:pt idx="42267">
                  <c:v>4.3478260869565202E-2</c:v>
                </c:pt>
                <c:pt idx="42268">
                  <c:v>5.7971014492753603E-2</c:v>
                </c:pt>
                <c:pt idx="42269">
                  <c:v>7.2463768115942004E-2</c:v>
                </c:pt>
                <c:pt idx="42270">
                  <c:v>8.6956521739130405E-2</c:v>
                </c:pt>
                <c:pt idx="42271">
                  <c:v>0.101449275362318</c:v>
                </c:pt>
                <c:pt idx="42272">
                  <c:v>0.115942028985507</c:v>
                </c:pt>
                <c:pt idx="42273">
                  <c:v>0.13043478260869501</c:v>
                </c:pt>
                <c:pt idx="42274">
                  <c:v>0.14492753623188401</c:v>
                </c:pt>
                <c:pt idx="42275">
                  <c:v>0.15942028985507201</c:v>
                </c:pt>
                <c:pt idx="42276">
                  <c:v>0.17391304347826</c:v>
                </c:pt>
                <c:pt idx="42277">
                  <c:v>0.188405797101449</c:v>
                </c:pt>
                <c:pt idx="42278">
                  <c:v>0.202898550724637</c:v>
                </c:pt>
                <c:pt idx="42279">
                  <c:v>0.217391304347826</c:v>
                </c:pt>
                <c:pt idx="42280">
                  <c:v>0.231884057971014</c:v>
                </c:pt>
                <c:pt idx="42281">
                  <c:v>0.24637681159420199</c:v>
                </c:pt>
                <c:pt idx="42282">
                  <c:v>0.26086956521739102</c:v>
                </c:pt>
                <c:pt idx="42283">
                  <c:v>0.27536231884057899</c:v>
                </c:pt>
                <c:pt idx="42284">
                  <c:v>0.28985507246376802</c:v>
                </c:pt>
                <c:pt idx="42285">
                  <c:v>0.30434782608695599</c:v>
                </c:pt>
                <c:pt idx="42286">
                  <c:v>0.31884057971014401</c:v>
                </c:pt>
                <c:pt idx="42287">
                  <c:v>0.33333333333333298</c:v>
                </c:pt>
                <c:pt idx="42288">
                  <c:v>0.34782608695652101</c:v>
                </c:pt>
                <c:pt idx="42289">
                  <c:v>0.36231884057970998</c:v>
                </c:pt>
                <c:pt idx="42290">
                  <c:v>0.376811594202898</c:v>
                </c:pt>
                <c:pt idx="42291">
                  <c:v>0.39130434782608697</c:v>
                </c:pt>
                <c:pt idx="42292">
                  <c:v>0.405797101449275</c:v>
                </c:pt>
                <c:pt idx="42293">
                  <c:v>0.42028985507246303</c:v>
                </c:pt>
                <c:pt idx="42294">
                  <c:v>0.434782608695652</c:v>
                </c:pt>
                <c:pt idx="42295">
                  <c:v>0.44927536231884002</c:v>
                </c:pt>
                <c:pt idx="42296">
                  <c:v>0.46376811594202899</c:v>
                </c:pt>
                <c:pt idx="42297">
                  <c:v>0.47826086956521702</c:v>
                </c:pt>
                <c:pt idx="42298">
                  <c:v>0.49275362318840499</c:v>
                </c:pt>
                <c:pt idx="42299">
                  <c:v>0.50724637681159401</c:v>
                </c:pt>
                <c:pt idx="42300">
                  <c:v>0.52173913043478204</c:v>
                </c:pt>
                <c:pt idx="42301">
                  <c:v>0.53623188405797095</c:v>
                </c:pt>
                <c:pt idx="42302">
                  <c:v>0.55072463768115898</c:v>
                </c:pt>
                <c:pt idx="42303">
                  <c:v>0.56521739130434701</c:v>
                </c:pt>
                <c:pt idx="42304">
                  <c:v>0.57971014492753603</c:v>
                </c:pt>
                <c:pt idx="42305">
                  <c:v>0.59420289855072395</c:v>
                </c:pt>
                <c:pt idx="42306">
                  <c:v>0.60869565217391297</c:v>
                </c:pt>
                <c:pt idx="42307">
                  <c:v>0.623188405797101</c:v>
                </c:pt>
                <c:pt idx="42308">
                  <c:v>0.63768115942028902</c:v>
                </c:pt>
                <c:pt idx="42309">
                  <c:v>0.65217391304347805</c:v>
                </c:pt>
                <c:pt idx="42310">
                  <c:v>0.66666666666666596</c:v>
                </c:pt>
                <c:pt idx="42311">
                  <c:v>0.68115942028985499</c:v>
                </c:pt>
                <c:pt idx="42312">
                  <c:v>0.69565217391304301</c:v>
                </c:pt>
                <c:pt idx="42313">
                  <c:v>0.71014492753623104</c:v>
                </c:pt>
                <c:pt idx="42314">
                  <c:v>0.72463768115941996</c:v>
                </c:pt>
                <c:pt idx="42315">
                  <c:v>0.73913043478260798</c:v>
                </c:pt>
                <c:pt idx="42316">
                  <c:v>0.75362318840579701</c:v>
                </c:pt>
                <c:pt idx="42317">
                  <c:v>0.76811594202898503</c:v>
                </c:pt>
                <c:pt idx="42318">
                  <c:v>0.78260869565217395</c:v>
                </c:pt>
                <c:pt idx="42319">
                  <c:v>0.79710144927536197</c:v>
                </c:pt>
                <c:pt idx="42320">
                  <c:v>0.81159420289855</c:v>
                </c:pt>
                <c:pt idx="42321">
                  <c:v>0.82608695652173902</c:v>
                </c:pt>
                <c:pt idx="42322">
                  <c:v>0.84057971014492705</c:v>
                </c:pt>
                <c:pt idx="42323">
                  <c:v>0.85507246376811596</c:v>
                </c:pt>
                <c:pt idx="42324">
                  <c:v>0.86956521739130399</c:v>
                </c:pt>
                <c:pt idx="42325">
                  <c:v>0.88405797101449202</c:v>
                </c:pt>
                <c:pt idx="42326">
                  <c:v>0.89855072463768104</c:v>
                </c:pt>
                <c:pt idx="42327">
                  <c:v>0.91304347826086896</c:v>
                </c:pt>
                <c:pt idx="42328">
                  <c:v>0.92753623188405798</c:v>
                </c:pt>
                <c:pt idx="42329">
                  <c:v>0.94202898550724601</c:v>
                </c:pt>
                <c:pt idx="42330">
                  <c:v>0.95652173913043403</c:v>
                </c:pt>
                <c:pt idx="42331">
                  <c:v>0.97101449275362295</c:v>
                </c:pt>
                <c:pt idx="42332">
                  <c:v>0.98550724637681097</c:v>
                </c:pt>
                <c:pt idx="42333">
                  <c:v>0</c:v>
                </c:pt>
                <c:pt idx="42334">
                  <c:v>3.125E-2</c:v>
                </c:pt>
                <c:pt idx="42335">
                  <c:v>6.25E-2</c:v>
                </c:pt>
                <c:pt idx="42336">
                  <c:v>9.375E-2</c:v>
                </c:pt>
                <c:pt idx="42337">
                  <c:v>0.125</c:v>
                </c:pt>
                <c:pt idx="42338">
                  <c:v>0.15625</c:v>
                </c:pt>
                <c:pt idx="42339">
                  <c:v>0.1875</c:v>
                </c:pt>
                <c:pt idx="42340">
                  <c:v>0.21875</c:v>
                </c:pt>
                <c:pt idx="42341">
                  <c:v>0.25</c:v>
                </c:pt>
                <c:pt idx="42342">
                  <c:v>0.28125</c:v>
                </c:pt>
                <c:pt idx="42343">
                  <c:v>0.3125</c:v>
                </c:pt>
                <c:pt idx="42344">
                  <c:v>0.34375</c:v>
                </c:pt>
                <c:pt idx="42345">
                  <c:v>0.375</c:v>
                </c:pt>
                <c:pt idx="42346">
                  <c:v>0.40625</c:v>
                </c:pt>
                <c:pt idx="42347">
                  <c:v>0.4375</c:v>
                </c:pt>
                <c:pt idx="42348">
                  <c:v>0.46875</c:v>
                </c:pt>
                <c:pt idx="42349">
                  <c:v>0.5</c:v>
                </c:pt>
                <c:pt idx="42350">
                  <c:v>0.53125</c:v>
                </c:pt>
                <c:pt idx="42351">
                  <c:v>0.5625</c:v>
                </c:pt>
                <c:pt idx="42352">
                  <c:v>0.59375</c:v>
                </c:pt>
                <c:pt idx="42353">
                  <c:v>0.625</c:v>
                </c:pt>
                <c:pt idx="42354">
                  <c:v>0.65625</c:v>
                </c:pt>
                <c:pt idx="42355">
                  <c:v>0.6875</c:v>
                </c:pt>
                <c:pt idx="42356">
                  <c:v>0.71875</c:v>
                </c:pt>
                <c:pt idx="42357">
                  <c:v>0.75</c:v>
                </c:pt>
                <c:pt idx="42358">
                  <c:v>0.78125</c:v>
                </c:pt>
                <c:pt idx="42359">
                  <c:v>0.8125</c:v>
                </c:pt>
                <c:pt idx="42360">
                  <c:v>0.84375</c:v>
                </c:pt>
                <c:pt idx="42361">
                  <c:v>0.875</c:v>
                </c:pt>
                <c:pt idx="42362">
                  <c:v>0.90625</c:v>
                </c:pt>
                <c:pt idx="42363">
                  <c:v>0.9375</c:v>
                </c:pt>
                <c:pt idx="42364">
                  <c:v>0.96875</c:v>
                </c:pt>
                <c:pt idx="42365">
                  <c:v>0</c:v>
                </c:pt>
                <c:pt idx="42366">
                  <c:v>1.1111111111111099E-2</c:v>
                </c:pt>
                <c:pt idx="42367">
                  <c:v>2.2222222222222199E-2</c:v>
                </c:pt>
                <c:pt idx="42368">
                  <c:v>3.3333333333333298E-2</c:v>
                </c:pt>
                <c:pt idx="42369">
                  <c:v>4.4444444444444398E-2</c:v>
                </c:pt>
                <c:pt idx="42370">
                  <c:v>5.5555555555555497E-2</c:v>
                </c:pt>
                <c:pt idx="42371">
                  <c:v>6.6666666666666596E-2</c:v>
                </c:pt>
                <c:pt idx="42372">
                  <c:v>7.7777777777777696E-2</c:v>
                </c:pt>
                <c:pt idx="42373">
                  <c:v>8.8888888888888795E-2</c:v>
                </c:pt>
                <c:pt idx="42374">
                  <c:v>0.1</c:v>
                </c:pt>
                <c:pt idx="42375">
                  <c:v>0.11111111111111099</c:v>
                </c:pt>
                <c:pt idx="42376">
                  <c:v>0.122222222222222</c:v>
                </c:pt>
                <c:pt idx="42377">
                  <c:v>0.133333333333333</c:v>
                </c:pt>
                <c:pt idx="42378">
                  <c:v>0.14444444444444399</c:v>
                </c:pt>
                <c:pt idx="42379">
                  <c:v>0.155555555555555</c:v>
                </c:pt>
                <c:pt idx="42380">
                  <c:v>0.16666666666666599</c:v>
                </c:pt>
                <c:pt idx="42381">
                  <c:v>0.17777777777777701</c:v>
                </c:pt>
                <c:pt idx="42382">
                  <c:v>0.188888888888888</c:v>
                </c:pt>
                <c:pt idx="42383">
                  <c:v>0.2</c:v>
                </c:pt>
                <c:pt idx="42384">
                  <c:v>0.211111111111111</c:v>
                </c:pt>
                <c:pt idx="42385">
                  <c:v>0.22222222222222199</c:v>
                </c:pt>
                <c:pt idx="42386">
                  <c:v>0.233333333333333</c:v>
                </c:pt>
                <c:pt idx="42387">
                  <c:v>0.24444444444444399</c:v>
                </c:pt>
                <c:pt idx="42388">
                  <c:v>0.25555555555555498</c:v>
                </c:pt>
                <c:pt idx="42389">
                  <c:v>0.266666666666666</c:v>
                </c:pt>
                <c:pt idx="42390">
                  <c:v>0.27777777777777701</c:v>
                </c:pt>
                <c:pt idx="42391">
                  <c:v>0.28888888888888797</c:v>
                </c:pt>
                <c:pt idx="42392">
                  <c:v>0.3</c:v>
                </c:pt>
                <c:pt idx="42393">
                  <c:v>0.31111111111111101</c:v>
                </c:pt>
                <c:pt idx="42394">
                  <c:v>0.32222222222222202</c:v>
                </c:pt>
                <c:pt idx="42395">
                  <c:v>0.33333333333333298</c:v>
                </c:pt>
                <c:pt idx="42396">
                  <c:v>0.344444444444444</c:v>
                </c:pt>
                <c:pt idx="42397">
                  <c:v>0.35555555555555501</c:v>
                </c:pt>
                <c:pt idx="42398">
                  <c:v>0.36666666666666597</c:v>
                </c:pt>
                <c:pt idx="42399">
                  <c:v>0.37777777777777699</c:v>
                </c:pt>
                <c:pt idx="42400">
                  <c:v>0.38888888888888801</c:v>
                </c:pt>
                <c:pt idx="42401">
                  <c:v>0.4</c:v>
                </c:pt>
                <c:pt idx="42402">
                  <c:v>0.41111111111111098</c:v>
                </c:pt>
                <c:pt idx="42403">
                  <c:v>0.422222222222222</c:v>
                </c:pt>
                <c:pt idx="42404">
                  <c:v>0.43333333333333302</c:v>
                </c:pt>
                <c:pt idx="42405">
                  <c:v>0.44444444444444398</c:v>
                </c:pt>
                <c:pt idx="42406">
                  <c:v>0.45555555555555499</c:v>
                </c:pt>
                <c:pt idx="42407">
                  <c:v>0.46666666666666601</c:v>
                </c:pt>
                <c:pt idx="42408">
                  <c:v>0.47777777777777702</c:v>
                </c:pt>
                <c:pt idx="42409">
                  <c:v>0.48888888888888798</c:v>
                </c:pt>
                <c:pt idx="42410">
                  <c:v>0.5</c:v>
                </c:pt>
                <c:pt idx="42411">
                  <c:v>0.51111111111111096</c:v>
                </c:pt>
                <c:pt idx="42412">
                  <c:v>0.52222222222222203</c:v>
                </c:pt>
                <c:pt idx="42413">
                  <c:v>0.53333333333333299</c:v>
                </c:pt>
                <c:pt idx="42414">
                  <c:v>0.54444444444444395</c:v>
                </c:pt>
                <c:pt idx="42415">
                  <c:v>0.55555555555555503</c:v>
                </c:pt>
                <c:pt idx="42416">
                  <c:v>0.56666666666666599</c:v>
                </c:pt>
                <c:pt idx="42417">
                  <c:v>0.57777777777777695</c:v>
                </c:pt>
                <c:pt idx="42418">
                  <c:v>0.58888888888888802</c:v>
                </c:pt>
                <c:pt idx="42419">
                  <c:v>0.6</c:v>
                </c:pt>
                <c:pt idx="42420">
                  <c:v>0.61111111111111105</c:v>
                </c:pt>
                <c:pt idx="42421">
                  <c:v>0.62222222222222201</c:v>
                </c:pt>
                <c:pt idx="42422">
                  <c:v>0.63333333333333297</c:v>
                </c:pt>
                <c:pt idx="42423">
                  <c:v>0.64444444444444404</c:v>
                </c:pt>
                <c:pt idx="42424">
                  <c:v>0.655555555555555</c:v>
                </c:pt>
                <c:pt idx="42425">
                  <c:v>0.66666666666666596</c:v>
                </c:pt>
                <c:pt idx="42426">
                  <c:v>0.67777777777777704</c:v>
                </c:pt>
                <c:pt idx="42427">
                  <c:v>0.688888888888888</c:v>
                </c:pt>
                <c:pt idx="42428">
                  <c:v>0.7</c:v>
                </c:pt>
                <c:pt idx="42429">
                  <c:v>0.71111111111111103</c:v>
                </c:pt>
                <c:pt idx="42430">
                  <c:v>0.72222222222222199</c:v>
                </c:pt>
                <c:pt idx="42431">
                  <c:v>0.73333333333333295</c:v>
                </c:pt>
                <c:pt idx="42432">
                  <c:v>0.74444444444444402</c:v>
                </c:pt>
                <c:pt idx="42433">
                  <c:v>0.75555555555555498</c:v>
                </c:pt>
                <c:pt idx="42434">
                  <c:v>0.76666666666666605</c:v>
                </c:pt>
                <c:pt idx="42435">
                  <c:v>0.77777777777777701</c:v>
                </c:pt>
                <c:pt idx="42436">
                  <c:v>0.78888888888888797</c:v>
                </c:pt>
                <c:pt idx="42437">
                  <c:v>0.8</c:v>
                </c:pt>
                <c:pt idx="42438">
                  <c:v>0.81111111111111101</c:v>
                </c:pt>
                <c:pt idx="42439">
                  <c:v>0.82222222222222197</c:v>
                </c:pt>
                <c:pt idx="42440">
                  <c:v>0.83333333333333304</c:v>
                </c:pt>
                <c:pt idx="42441">
                  <c:v>0.844444444444444</c:v>
                </c:pt>
                <c:pt idx="42442">
                  <c:v>0.85555555555555496</c:v>
                </c:pt>
                <c:pt idx="42443">
                  <c:v>0.86666666666666603</c:v>
                </c:pt>
                <c:pt idx="42444">
                  <c:v>0.87777777777777699</c:v>
                </c:pt>
                <c:pt idx="42445">
                  <c:v>0.88888888888888795</c:v>
                </c:pt>
                <c:pt idx="42446">
                  <c:v>0.9</c:v>
                </c:pt>
                <c:pt idx="42447">
                  <c:v>0.91111111111111098</c:v>
                </c:pt>
                <c:pt idx="42448">
                  <c:v>0.92222222222222205</c:v>
                </c:pt>
                <c:pt idx="42449">
                  <c:v>0.93333333333333302</c:v>
                </c:pt>
                <c:pt idx="42450">
                  <c:v>0.94444444444444398</c:v>
                </c:pt>
                <c:pt idx="42451">
                  <c:v>0.95555555555555505</c:v>
                </c:pt>
                <c:pt idx="42452">
                  <c:v>0.96666666666666601</c:v>
                </c:pt>
                <c:pt idx="42453">
                  <c:v>0.97777777777777697</c:v>
                </c:pt>
                <c:pt idx="42454">
                  <c:v>0.98888888888888804</c:v>
                </c:pt>
                <c:pt idx="42455">
                  <c:v>0</c:v>
                </c:pt>
                <c:pt idx="42456">
                  <c:v>9.6153846153846107E-3</c:v>
                </c:pt>
                <c:pt idx="42457">
                  <c:v>1.9230769230769201E-2</c:v>
                </c:pt>
                <c:pt idx="42458">
                  <c:v>2.8846153846153799E-2</c:v>
                </c:pt>
                <c:pt idx="42459">
                  <c:v>3.8461538461538401E-2</c:v>
                </c:pt>
                <c:pt idx="42460">
                  <c:v>4.8076923076923003E-2</c:v>
                </c:pt>
                <c:pt idx="42461">
                  <c:v>5.7692307692307598E-2</c:v>
                </c:pt>
                <c:pt idx="42462">
                  <c:v>6.7307692307692304E-2</c:v>
                </c:pt>
                <c:pt idx="42463">
                  <c:v>7.69230769230769E-2</c:v>
                </c:pt>
                <c:pt idx="42464">
                  <c:v>8.6538461538461495E-2</c:v>
                </c:pt>
                <c:pt idx="42465">
                  <c:v>9.6153846153846104E-2</c:v>
                </c:pt>
                <c:pt idx="42466">
                  <c:v>0.10576923076923</c:v>
                </c:pt>
                <c:pt idx="42467">
                  <c:v>0.115384615384615</c:v>
                </c:pt>
                <c:pt idx="42468">
                  <c:v>0.125</c:v>
                </c:pt>
                <c:pt idx="42469">
                  <c:v>0.134615384615384</c:v>
                </c:pt>
                <c:pt idx="42470">
                  <c:v>0.144230769230769</c:v>
                </c:pt>
                <c:pt idx="42471">
                  <c:v>0.15384615384615299</c:v>
                </c:pt>
                <c:pt idx="42472">
                  <c:v>0.16346153846153799</c:v>
                </c:pt>
                <c:pt idx="42473">
                  <c:v>0.17307692307692299</c:v>
                </c:pt>
                <c:pt idx="42474">
                  <c:v>0.18269230769230699</c:v>
                </c:pt>
                <c:pt idx="42475">
                  <c:v>0.19230769230769201</c:v>
                </c:pt>
                <c:pt idx="42476">
                  <c:v>0.20192307692307601</c:v>
                </c:pt>
                <c:pt idx="42477">
                  <c:v>0.21153846153846101</c:v>
                </c:pt>
                <c:pt idx="42478">
                  <c:v>0.22115384615384601</c:v>
                </c:pt>
                <c:pt idx="42479">
                  <c:v>0.23076923076923</c:v>
                </c:pt>
                <c:pt idx="42480">
                  <c:v>0.240384615384615</c:v>
                </c:pt>
                <c:pt idx="42481">
                  <c:v>0.25</c:v>
                </c:pt>
                <c:pt idx="42482">
                  <c:v>0.25961538461538403</c:v>
                </c:pt>
                <c:pt idx="42483">
                  <c:v>0.269230769230769</c:v>
                </c:pt>
                <c:pt idx="42484">
                  <c:v>0.27884615384615302</c:v>
                </c:pt>
                <c:pt idx="42485">
                  <c:v>0.28846153846153799</c:v>
                </c:pt>
                <c:pt idx="42486">
                  <c:v>0.29807692307692302</c:v>
                </c:pt>
                <c:pt idx="42487">
                  <c:v>0.30769230769230699</c:v>
                </c:pt>
                <c:pt idx="42488">
                  <c:v>0.31730769230769201</c:v>
                </c:pt>
                <c:pt idx="42489">
                  <c:v>0.32692307692307598</c:v>
                </c:pt>
                <c:pt idx="42490">
                  <c:v>0.33653846153846101</c:v>
                </c:pt>
                <c:pt idx="42491">
                  <c:v>0.34615384615384598</c:v>
                </c:pt>
                <c:pt idx="42492">
                  <c:v>0.35576923076923</c:v>
                </c:pt>
                <c:pt idx="42493">
                  <c:v>0.36538461538461497</c:v>
                </c:pt>
                <c:pt idx="42494">
                  <c:v>0.375</c:v>
                </c:pt>
                <c:pt idx="42495">
                  <c:v>0.38461538461538403</c:v>
                </c:pt>
                <c:pt idx="42496">
                  <c:v>0.394230769230769</c:v>
                </c:pt>
                <c:pt idx="42497">
                  <c:v>0.40384615384615302</c:v>
                </c:pt>
                <c:pt idx="42498">
                  <c:v>0.41346153846153799</c:v>
                </c:pt>
                <c:pt idx="42499">
                  <c:v>0.42307692307692302</c:v>
                </c:pt>
                <c:pt idx="42500">
                  <c:v>0.43269230769230699</c:v>
                </c:pt>
                <c:pt idx="42501">
                  <c:v>0.44230769230769201</c:v>
                </c:pt>
                <c:pt idx="42502">
                  <c:v>0.45192307692307598</c:v>
                </c:pt>
                <c:pt idx="42503">
                  <c:v>0.46153846153846101</c:v>
                </c:pt>
                <c:pt idx="42504">
                  <c:v>0.47115384615384598</c:v>
                </c:pt>
                <c:pt idx="42505">
                  <c:v>0.48076923076923</c:v>
                </c:pt>
                <c:pt idx="42506">
                  <c:v>0.49038461538461497</c:v>
                </c:pt>
                <c:pt idx="42507">
                  <c:v>0.5</c:v>
                </c:pt>
                <c:pt idx="42508">
                  <c:v>0.50961538461538403</c:v>
                </c:pt>
                <c:pt idx="42509">
                  <c:v>0.51923076923076905</c:v>
                </c:pt>
                <c:pt idx="42510">
                  <c:v>0.52884615384615297</c:v>
                </c:pt>
                <c:pt idx="42511">
                  <c:v>0.53846153846153799</c:v>
                </c:pt>
                <c:pt idx="42512">
                  <c:v>0.54807692307692302</c:v>
                </c:pt>
                <c:pt idx="42513">
                  <c:v>0.55769230769230704</c:v>
                </c:pt>
                <c:pt idx="42514">
                  <c:v>0.56730769230769196</c:v>
                </c:pt>
                <c:pt idx="42515">
                  <c:v>0.57692307692307598</c:v>
                </c:pt>
                <c:pt idx="42516">
                  <c:v>0.58653846153846101</c:v>
                </c:pt>
                <c:pt idx="42517">
                  <c:v>0.59615384615384603</c:v>
                </c:pt>
                <c:pt idx="42518">
                  <c:v>0.60576923076922995</c:v>
                </c:pt>
                <c:pt idx="42519">
                  <c:v>0.61538461538461497</c:v>
                </c:pt>
                <c:pt idx="42520">
                  <c:v>0.625</c:v>
                </c:pt>
                <c:pt idx="42521">
                  <c:v>0.63461538461538403</c:v>
                </c:pt>
                <c:pt idx="42522">
                  <c:v>0.64423076923076905</c:v>
                </c:pt>
                <c:pt idx="42523">
                  <c:v>0.65384615384615297</c:v>
                </c:pt>
                <c:pt idx="42524">
                  <c:v>0.66346153846153799</c:v>
                </c:pt>
                <c:pt idx="42525">
                  <c:v>0.67307692307692302</c:v>
                </c:pt>
                <c:pt idx="42526">
                  <c:v>0.68269230769230704</c:v>
                </c:pt>
                <c:pt idx="42527">
                  <c:v>0.69230769230769196</c:v>
                </c:pt>
                <c:pt idx="42528">
                  <c:v>0.70192307692307598</c:v>
                </c:pt>
                <c:pt idx="42529">
                  <c:v>0.71153846153846101</c:v>
                </c:pt>
                <c:pt idx="42530">
                  <c:v>0.72115384615384603</c:v>
                </c:pt>
                <c:pt idx="42531">
                  <c:v>0.73076923076922995</c:v>
                </c:pt>
                <c:pt idx="42532">
                  <c:v>0.74038461538461497</c:v>
                </c:pt>
                <c:pt idx="42533">
                  <c:v>0.75</c:v>
                </c:pt>
                <c:pt idx="42534">
                  <c:v>0.75961538461538403</c:v>
                </c:pt>
                <c:pt idx="42535">
                  <c:v>0.76923076923076905</c:v>
                </c:pt>
                <c:pt idx="42536">
                  <c:v>0.77884615384615297</c:v>
                </c:pt>
                <c:pt idx="42537">
                  <c:v>0.78846153846153799</c:v>
                </c:pt>
                <c:pt idx="42538">
                  <c:v>0.79807692307692302</c:v>
                </c:pt>
                <c:pt idx="42539">
                  <c:v>0.80769230769230704</c:v>
                </c:pt>
                <c:pt idx="42540">
                  <c:v>0.81730769230769196</c:v>
                </c:pt>
                <c:pt idx="42541">
                  <c:v>0.82692307692307598</c:v>
                </c:pt>
                <c:pt idx="42542">
                  <c:v>0.83653846153846101</c:v>
                </c:pt>
                <c:pt idx="42543">
                  <c:v>0.84615384615384603</c:v>
                </c:pt>
                <c:pt idx="42544">
                  <c:v>0.85576923076922995</c:v>
                </c:pt>
                <c:pt idx="42545">
                  <c:v>0.86538461538461497</c:v>
                </c:pt>
                <c:pt idx="42546">
                  <c:v>0.875</c:v>
                </c:pt>
                <c:pt idx="42547">
                  <c:v>0.88461538461538403</c:v>
                </c:pt>
                <c:pt idx="42548">
                  <c:v>0.89423076923076905</c:v>
                </c:pt>
                <c:pt idx="42549">
                  <c:v>0.90384615384615297</c:v>
                </c:pt>
                <c:pt idx="42550">
                  <c:v>0.91346153846153799</c:v>
                </c:pt>
                <c:pt idx="42551">
                  <c:v>0.92307692307692302</c:v>
                </c:pt>
                <c:pt idx="42552">
                  <c:v>0.93269230769230704</c:v>
                </c:pt>
                <c:pt idx="42553">
                  <c:v>0.94230769230769196</c:v>
                </c:pt>
                <c:pt idx="42554">
                  <c:v>0.95192307692307598</c:v>
                </c:pt>
                <c:pt idx="42555">
                  <c:v>0.96153846153846101</c:v>
                </c:pt>
                <c:pt idx="42556">
                  <c:v>0.97115384615384603</c:v>
                </c:pt>
                <c:pt idx="42557">
                  <c:v>0.98076923076922995</c:v>
                </c:pt>
                <c:pt idx="42558">
                  <c:v>0.99038461538461497</c:v>
                </c:pt>
                <c:pt idx="42559">
                  <c:v>0</c:v>
                </c:pt>
                <c:pt idx="42560">
                  <c:v>1.3157894736842099E-2</c:v>
                </c:pt>
                <c:pt idx="42561">
                  <c:v>2.6315789473684199E-2</c:v>
                </c:pt>
                <c:pt idx="42562">
                  <c:v>3.94736842105263E-2</c:v>
                </c:pt>
                <c:pt idx="42563">
                  <c:v>5.2631578947368397E-2</c:v>
                </c:pt>
                <c:pt idx="42564">
                  <c:v>6.5789473684210495E-2</c:v>
                </c:pt>
                <c:pt idx="42565">
                  <c:v>7.8947368421052599E-2</c:v>
                </c:pt>
                <c:pt idx="42566">
                  <c:v>9.2105263157894704E-2</c:v>
                </c:pt>
                <c:pt idx="42567">
                  <c:v>0.105263157894736</c:v>
                </c:pt>
                <c:pt idx="42568">
                  <c:v>0.118421052631578</c:v>
                </c:pt>
                <c:pt idx="42569">
                  <c:v>0.13157894736842099</c:v>
                </c:pt>
                <c:pt idx="42570">
                  <c:v>0.144736842105263</c:v>
                </c:pt>
                <c:pt idx="42571">
                  <c:v>0.157894736842105</c:v>
                </c:pt>
                <c:pt idx="42572">
                  <c:v>0.17105263157894701</c:v>
                </c:pt>
                <c:pt idx="42573">
                  <c:v>0.18421052631578899</c:v>
                </c:pt>
                <c:pt idx="42574">
                  <c:v>0.197368421052631</c:v>
                </c:pt>
                <c:pt idx="42575">
                  <c:v>0.21052631578947301</c:v>
                </c:pt>
                <c:pt idx="42576">
                  <c:v>0.22368421052631501</c:v>
                </c:pt>
                <c:pt idx="42577">
                  <c:v>0.23684210526315699</c:v>
                </c:pt>
                <c:pt idx="42578">
                  <c:v>0.25</c:v>
                </c:pt>
                <c:pt idx="42579">
                  <c:v>0.26315789473684198</c:v>
                </c:pt>
                <c:pt idx="42580">
                  <c:v>0.27631578947368401</c:v>
                </c:pt>
                <c:pt idx="42581">
                  <c:v>0.28947368421052599</c:v>
                </c:pt>
                <c:pt idx="42582">
                  <c:v>0.30263157894736797</c:v>
                </c:pt>
                <c:pt idx="42583">
                  <c:v>0.31578947368421001</c:v>
                </c:pt>
                <c:pt idx="42584">
                  <c:v>0.32894736842105199</c:v>
                </c:pt>
                <c:pt idx="42585">
                  <c:v>0.34210526315789402</c:v>
                </c:pt>
                <c:pt idx="42586">
                  <c:v>0.355263157894736</c:v>
                </c:pt>
                <c:pt idx="42587">
                  <c:v>0.36842105263157798</c:v>
                </c:pt>
                <c:pt idx="42588">
                  <c:v>0.38157894736842102</c:v>
                </c:pt>
                <c:pt idx="42589">
                  <c:v>0.394736842105263</c:v>
                </c:pt>
                <c:pt idx="42590">
                  <c:v>0.40789473684210498</c:v>
                </c:pt>
                <c:pt idx="42591">
                  <c:v>0.42105263157894701</c:v>
                </c:pt>
                <c:pt idx="42592">
                  <c:v>0.43421052631578899</c:v>
                </c:pt>
                <c:pt idx="42593">
                  <c:v>0.44736842105263103</c:v>
                </c:pt>
                <c:pt idx="42594">
                  <c:v>0.46052631578947301</c:v>
                </c:pt>
                <c:pt idx="42595">
                  <c:v>0.47368421052631499</c:v>
                </c:pt>
                <c:pt idx="42596">
                  <c:v>0.48684210526315702</c:v>
                </c:pt>
                <c:pt idx="42597">
                  <c:v>0.5</c:v>
                </c:pt>
                <c:pt idx="42598">
                  <c:v>0.51315789473684204</c:v>
                </c:pt>
                <c:pt idx="42599">
                  <c:v>0.52631578947368396</c:v>
                </c:pt>
                <c:pt idx="42600">
                  <c:v>0.53947368421052599</c:v>
                </c:pt>
                <c:pt idx="42601">
                  <c:v>0.55263157894736803</c:v>
                </c:pt>
                <c:pt idx="42602">
                  <c:v>0.56578947368420995</c:v>
                </c:pt>
                <c:pt idx="42603">
                  <c:v>0.57894736842105199</c:v>
                </c:pt>
                <c:pt idx="42604">
                  <c:v>0.59210526315789402</c:v>
                </c:pt>
                <c:pt idx="42605">
                  <c:v>0.60526315789473595</c:v>
                </c:pt>
                <c:pt idx="42606">
                  <c:v>0.61842105263157898</c:v>
                </c:pt>
                <c:pt idx="42607">
                  <c:v>0.63157894736842102</c:v>
                </c:pt>
                <c:pt idx="42608">
                  <c:v>0.64473684210526305</c:v>
                </c:pt>
                <c:pt idx="42609">
                  <c:v>0.65789473684210498</c:v>
                </c:pt>
                <c:pt idx="42610">
                  <c:v>0.67105263157894701</c:v>
                </c:pt>
                <c:pt idx="42611">
                  <c:v>0.68421052631578905</c:v>
                </c:pt>
                <c:pt idx="42612">
                  <c:v>0.69736842105263097</c:v>
                </c:pt>
                <c:pt idx="42613">
                  <c:v>0.71052631578947301</c:v>
                </c:pt>
                <c:pt idx="42614">
                  <c:v>0.72368421052631504</c:v>
                </c:pt>
                <c:pt idx="42615">
                  <c:v>0.73684210526315697</c:v>
                </c:pt>
                <c:pt idx="42616">
                  <c:v>0.75</c:v>
                </c:pt>
                <c:pt idx="42617">
                  <c:v>0.76315789473684204</c:v>
                </c:pt>
                <c:pt idx="42618">
                  <c:v>0.77631578947368396</c:v>
                </c:pt>
                <c:pt idx="42619">
                  <c:v>0.78947368421052599</c:v>
                </c:pt>
                <c:pt idx="42620">
                  <c:v>0.80263157894736803</c:v>
                </c:pt>
                <c:pt idx="42621">
                  <c:v>0.81578947368420995</c:v>
                </c:pt>
                <c:pt idx="42622">
                  <c:v>0.82894736842105199</c:v>
                </c:pt>
                <c:pt idx="42623">
                  <c:v>0.84210526315789402</c:v>
                </c:pt>
                <c:pt idx="42624">
                  <c:v>0.85526315789473595</c:v>
                </c:pt>
                <c:pt idx="42625">
                  <c:v>0.86842105263157898</c:v>
                </c:pt>
                <c:pt idx="42626">
                  <c:v>0.88157894736842102</c:v>
                </c:pt>
                <c:pt idx="42627">
                  <c:v>0.89473684210526305</c:v>
                </c:pt>
                <c:pt idx="42628">
                  <c:v>0.90789473684210498</c:v>
                </c:pt>
                <c:pt idx="42629">
                  <c:v>0.92105263157894701</c:v>
                </c:pt>
                <c:pt idx="42630">
                  <c:v>0.93421052631578905</c:v>
                </c:pt>
                <c:pt idx="42631">
                  <c:v>0.94736842105263097</c:v>
                </c:pt>
                <c:pt idx="42632">
                  <c:v>0.96052631578947301</c:v>
                </c:pt>
                <c:pt idx="42633">
                  <c:v>0.97368421052631504</c:v>
                </c:pt>
                <c:pt idx="42634">
                  <c:v>0.98684210526315697</c:v>
                </c:pt>
                <c:pt idx="42635">
                  <c:v>0</c:v>
                </c:pt>
                <c:pt idx="42636">
                  <c:v>2.3255813953488299E-2</c:v>
                </c:pt>
                <c:pt idx="42637">
                  <c:v>4.6511627906976702E-2</c:v>
                </c:pt>
                <c:pt idx="42638">
                  <c:v>6.9767441860465101E-2</c:v>
                </c:pt>
                <c:pt idx="42639">
                  <c:v>9.3023255813953404E-2</c:v>
                </c:pt>
                <c:pt idx="42640">
                  <c:v>0.116279069767441</c:v>
                </c:pt>
                <c:pt idx="42641">
                  <c:v>0.13953488372093001</c:v>
                </c:pt>
                <c:pt idx="42642">
                  <c:v>0.16279069767441801</c:v>
                </c:pt>
                <c:pt idx="42643">
                  <c:v>0.186046511627906</c:v>
                </c:pt>
                <c:pt idx="42644">
                  <c:v>0.209302325581395</c:v>
                </c:pt>
                <c:pt idx="42645">
                  <c:v>0.232558139534883</c:v>
                </c:pt>
                <c:pt idx="42646">
                  <c:v>0.25581395348837199</c:v>
                </c:pt>
                <c:pt idx="42647">
                  <c:v>0.27906976744186002</c:v>
                </c:pt>
                <c:pt idx="42648">
                  <c:v>0.30232558139534799</c:v>
                </c:pt>
                <c:pt idx="42649">
                  <c:v>0.32558139534883701</c:v>
                </c:pt>
                <c:pt idx="42650">
                  <c:v>0.34883720930232498</c:v>
                </c:pt>
                <c:pt idx="42651">
                  <c:v>0.372093023255813</c:v>
                </c:pt>
                <c:pt idx="42652">
                  <c:v>0.39534883720930197</c:v>
                </c:pt>
                <c:pt idx="42653">
                  <c:v>0.41860465116279</c:v>
                </c:pt>
                <c:pt idx="42654">
                  <c:v>0.44186046511627902</c:v>
                </c:pt>
                <c:pt idx="42655">
                  <c:v>0.46511627906976699</c:v>
                </c:pt>
                <c:pt idx="42656">
                  <c:v>0.48837209302325502</c:v>
                </c:pt>
                <c:pt idx="42657">
                  <c:v>0.51162790697674398</c:v>
                </c:pt>
                <c:pt idx="42658">
                  <c:v>0.53488372093023195</c:v>
                </c:pt>
                <c:pt idx="42659">
                  <c:v>0.55813953488372003</c:v>
                </c:pt>
                <c:pt idx="42660">
                  <c:v>0.581395348837209</c:v>
                </c:pt>
                <c:pt idx="42661">
                  <c:v>0.60465116279069697</c:v>
                </c:pt>
                <c:pt idx="42662">
                  <c:v>0.62790697674418605</c:v>
                </c:pt>
                <c:pt idx="42663">
                  <c:v>0.65116279069767402</c:v>
                </c:pt>
                <c:pt idx="42664">
                  <c:v>0.67441860465116199</c:v>
                </c:pt>
                <c:pt idx="42665">
                  <c:v>0.69767441860465096</c:v>
                </c:pt>
                <c:pt idx="42666">
                  <c:v>0.72093023255813904</c:v>
                </c:pt>
                <c:pt idx="42667">
                  <c:v>0.74418604651162701</c:v>
                </c:pt>
                <c:pt idx="42668">
                  <c:v>0.76744186046511598</c:v>
                </c:pt>
                <c:pt idx="42669">
                  <c:v>0.79069767441860395</c:v>
                </c:pt>
                <c:pt idx="42670">
                  <c:v>0.81395348837209303</c:v>
                </c:pt>
                <c:pt idx="42671">
                  <c:v>0.837209302325581</c:v>
                </c:pt>
                <c:pt idx="42672">
                  <c:v>0.86046511627906896</c:v>
                </c:pt>
                <c:pt idx="42673">
                  <c:v>0.88372093023255804</c:v>
                </c:pt>
                <c:pt idx="42674">
                  <c:v>0.90697674418604601</c:v>
                </c:pt>
                <c:pt idx="42675">
                  <c:v>0.93023255813953398</c:v>
                </c:pt>
                <c:pt idx="42676">
                  <c:v>0.95348837209302295</c:v>
                </c:pt>
                <c:pt idx="42677">
                  <c:v>0.97674418604651103</c:v>
                </c:pt>
                <c:pt idx="42678">
                  <c:v>0</c:v>
                </c:pt>
                <c:pt idx="42679">
                  <c:v>2.0833333333333301E-2</c:v>
                </c:pt>
                <c:pt idx="42680">
                  <c:v>4.1666666666666602E-2</c:v>
                </c:pt>
                <c:pt idx="42681">
                  <c:v>6.25E-2</c:v>
                </c:pt>
                <c:pt idx="42682">
                  <c:v>8.3333333333333301E-2</c:v>
                </c:pt>
                <c:pt idx="42683">
                  <c:v>0.10416666666666601</c:v>
                </c:pt>
                <c:pt idx="42684">
                  <c:v>0.125</c:v>
                </c:pt>
                <c:pt idx="42685">
                  <c:v>0.14583333333333301</c:v>
                </c:pt>
                <c:pt idx="42686">
                  <c:v>0.16666666666666599</c:v>
                </c:pt>
                <c:pt idx="42687">
                  <c:v>0.1875</c:v>
                </c:pt>
                <c:pt idx="42688">
                  <c:v>0.20833333333333301</c:v>
                </c:pt>
                <c:pt idx="42689">
                  <c:v>0.22916666666666599</c:v>
                </c:pt>
                <c:pt idx="42690">
                  <c:v>0.25</c:v>
                </c:pt>
                <c:pt idx="42691">
                  <c:v>0.27083333333333298</c:v>
                </c:pt>
                <c:pt idx="42692">
                  <c:v>0.29166666666666602</c:v>
                </c:pt>
                <c:pt idx="42693">
                  <c:v>0.3125</c:v>
                </c:pt>
                <c:pt idx="42694">
                  <c:v>0.33333333333333298</c:v>
                </c:pt>
                <c:pt idx="42695">
                  <c:v>0.35416666666666602</c:v>
                </c:pt>
                <c:pt idx="42696">
                  <c:v>0.375</c:v>
                </c:pt>
                <c:pt idx="42697">
                  <c:v>0.39583333333333298</c:v>
                </c:pt>
                <c:pt idx="42698">
                  <c:v>0.41666666666666602</c:v>
                </c:pt>
                <c:pt idx="42699">
                  <c:v>0.4375</c:v>
                </c:pt>
                <c:pt idx="42700">
                  <c:v>0.45833333333333298</c:v>
                </c:pt>
                <c:pt idx="42701">
                  <c:v>0.47916666666666602</c:v>
                </c:pt>
                <c:pt idx="42702">
                  <c:v>0.5</c:v>
                </c:pt>
                <c:pt idx="42703">
                  <c:v>0.52083333333333304</c:v>
                </c:pt>
                <c:pt idx="42704">
                  <c:v>0.54166666666666596</c:v>
                </c:pt>
                <c:pt idx="42705">
                  <c:v>0.5625</c:v>
                </c:pt>
                <c:pt idx="42706">
                  <c:v>0.58333333333333304</c:v>
                </c:pt>
                <c:pt idx="42707">
                  <c:v>0.60416666666666596</c:v>
                </c:pt>
                <c:pt idx="42708">
                  <c:v>0.625</c:v>
                </c:pt>
                <c:pt idx="42709">
                  <c:v>0.64583333333333304</c:v>
                </c:pt>
                <c:pt idx="42710">
                  <c:v>0.66666666666666596</c:v>
                </c:pt>
                <c:pt idx="42711">
                  <c:v>0.6875</c:v>
                </c:pt>
                <c:pt idx="42712">
                  <c:v>0.70833333333333304</c:v>
                </c:pt>
                <c:pt idx="42713">
                  <c:v>0.72916666666666596</c:v>
                </c:pt>
                <c:pt idx="42714">
                  <c:v>0.75</c:v>
                </c:pt>
                <c:pt idx="42715">
                  <c:v>0.77083333333333304</c:v>
                </c:pt>
                <c:pt idx="42716">
                  <c:v>0.79166666666666596</c:v>
                </c:pt>
                <c:pt idx="42717">
                  <c:v>0.8125</c:v>
                </c:pt>
                <c:pt idx="42718">
                  <c:v>0.83333333333333304</c:v>
                </c:pt>
                <c:pt idx="42719">
                  <c:v>0.85416666666666596</c:v>
                </c:pt>
                <c:pt idx="42720">
                  <c:v>0.875</c:v>
                </c:pt>
                <c:pt idx="42721">
                  <c:v>0.89583333333333304</c:v>
                </c:pt>
                <c:pt idx="42722">
                  <c:v>0.91666666666666596</c:v>
                </c:pt>
                <c:pt idx="42723">
                  <c:v>0.9375</c:v>
                </c:pt>
                <c:pt idx="42724">
                  <c:v>0.95833333333333304</c:v>
                </c:pt>
                <c:pt idx="42725">
                  <c:v>0.97916666666666596</c:v>
                </c:pt>
                <c:pt idx="42726">
                  <c:v>0</c:v>
                </c:pt>
                <c:pt idx="42727">
                  <c:v>1.8867924528301799E-2</c:v>
                </c:pt>
                <c:pt idx="42728">
                  <c:v>3.7735849056603703E-2</c:v>
                </c:pt>
                <c:pt idx="42729">
                  <c:v>5.6603773584905599E-2</c:v>
                </c:pt>
                <c:pt idx="42730">
                  <c:v>7.5471698113207503E-2</c:v>
                </c:pt>
                <c:pt idx="42731">
                  <c:v>9.4339622641509399E-2</c:v>
                </c:pt>
                <c:pt idx="42732">
                  <c:v>0.113207547169811</c:v>
                </c:pt>
                <c:pt idx="42733">
                  <c:v>0.13207547169811301</c:v>
                </c:pt>
                <c:pt idx="42734">
                  <c:v>0.15094339622641501</c:v>
                </c:pt>
                <c:pt idx="42735">
                  <c:v>0.169811320754716</c:v>
                </c:pt>
                <c:pt idx="42736">
                  <c:v>0.18867924528301799</c:v>
                </c:pt>
                <c:pt idx="42737">
                  <c:v>0.20754716981131999</c:v>
                </c:pt>
                <c:pt idx="42738">
                  <c:v>0.22641509433962201</c:v>
                </c:pt>
                <c:pt idx="42739">
                  <c:v>0.245283018867924</c:v>
                </c:pt>
                <c:pt idx="42740">
                  <c:v>0.26415094339622602</c:v>
                </c:pt>
                <c:pt idx="42741">
                  <c:v>0.28301886792452802</c:v>
                </c:pt>
                <c:pt idx="42742">
                  <c:v>0.30188679245283001</c:v>
                </c:pt>
                <c:pt idx="42743">
                  <c:v>0.320754716981132</c:v>
                </c:pt>
                <c:pt idx="42744">
                  <c:v>0.339622641509433</c:v>
                </c:pt>
                <c:pt idx="42745">
                  <c:v>0.35849056603773499</c:v>
                </c:pt>
                <c:pt idx="42746">
                  <c:v>0.37735849056603699</c:v>
                </c:pt>
                <c:pt idx="42747">
                  <c:v>0.39622641509433898</c:v>
                </c:pt>
                <c:pt idx="42748">
                  <c:v>0.41509433962264097</c:v>
                </c:pt>
                <c:pt idx="42749">
                  <c:v>0.43396226415094302</c:v>
                </c:pt>
                <c:pt idx="42750">
                  <c:v>0.45283018867924502</c:v>
                </c:pt>
                <c:pt idx="42751">
                  <c:v>0.47169811320754701</c:v>
                </c:pt>
                <c:pt idx="42752">
                  <c:v>0.490566037735849</c:v>
                </c:pt>
                <c:pt idx="42753">
                  <c:v>0.50943396226415005</c:v>
                </c:pt>
                <c:pt idx="42754">
                  <c:v>0.52830188679245205</c:v>
                </c:pt>
                <c:pt idx="42755">
                  <c:v>0.54716981132075404</c:v>
                </c:pt>
                <c:pt idx="42756">
                  <c:v>0.56603773584905603</c:v>
                </c:pt>
                <c:pt idx="42757">
                  <c:v>0.58490566037735803</c:v>
                </c:pt>
                <c:pt idx="42758">
                  <c:v>0.60377358490566002</c:v>
                </c:pt>
                <c:pt idx="42759">
                  <c:v>0.62264150943396201</c:v>
                </c:pt>
                <c:pt idx="42760">
                  <c:v>0.64150943396226401</c:v>
                </c:pt>
                <c:pt idx="42761">
                  <c:v>0.660377358490566</c:v>
                </c:pt>
                <c:pt idx="42762">
                  <c:v>0.679245283018867</c:v>
                </c:pt>
                <c:pt idx="42763">
                  <c:v>0.69811320754716899</c:v>
                </c:pt>
                <c:pt idx="42764">
                  <c:v>0.71698113207547098</c:v>
                </c:pt>
                <c:pt idx="42765">
                  <c:v>0.73584905660377298</c:v>
                </c:pt>
                <c:pt idx="42766">
                  <c:v>0.75471698113207497</c:v>
                </c:pt>
                <c:pt idx="42767">
                  <c:v>0.77358490566037696</c:v>
                </c:pt>
                <c:pt idx="42768">
                  <c:v>0.79245283018867896</c:v>
                </c:pt>
                <c:pt idx="42769">
                  <c:v>0.81132075471698095</c:v>
                </c:pt>
                <c:pt idx="42770">
                  <c:v>0.83018867924528295</c:v>
                </c:pt>
                <c:pt idx="42771">
                  <c:v>0.84905660377358405</c:v>
                </c:pt>
                <c:pt idx="42772">
                  <c:v>0.86792452830188604</c:v>
                </c:pt>
                <c:pt idx="42773">
                  <c:v>0.88679245283018804</c:v>
                </c:pt>
                <c:pt idx="42774">
                  <c:v>0.90566037735849003</c:v>
                </c:pt>
                <c:pt idx="42775">
                  <c:v>0.92452830188679203</c:v>
                </c:pt>
                <c:pt idx="42776">
                  <c:v>0.94339622641509402</c:v>
                </c:pt>
                <c:pt idx="42777">
                  <c:v>0.96226415094339601</c:v>
                </c:pt>
                <c:pt idx="42778">
                  <c:v>0.98113207547169801</c:v>
                </c:pt>
                <c:pt idx="42779">
                  <c:v>0</c:v>
                </c:pt>
                <c:pt idx="42780">
                  <c:v>1.4084507042253501E-2</c:v>
                </c:pt>
                <c:pt idx="42781">
                  <c:v>2.8169014084507001E-2</c:v>
                </c:pt>
                <c:pt idx="42782">
                  <c:v>4.22535211267605E-2</c:v>
                </c:pt>
                <c:pt idx="42783">
                  <c:v>5.6338028169014003E-2</c:v>
                </c:pt>
                <c:pt idx="42784">
                  <c:v>7.0422535211267595E-2</c:v>
                </c:pt>
                <c:pt idx="42785">
                  <c:v>8.4507042253521097E-2</c:v>
                </c:pt>
                <c:pt idx="42786">
                  <c:v>9.85915492957746E-2</c:v>
                </c:pt>
                <c:pt idx="42787">
                  <c:v>0.11267605633802801</c:v>
                </c:pt>
                <c:pt idx="42788">
                  <c:v>0.12676056338028099</c:v>
                </c:pt>
                <c:pt idx="42789">
                  <c:v>0.140845070422535</c:v>
                </c:pt>
                <c:pt idx="42790">
                  <c:v>0.154929577464788</c:v>
                </c:pt>
                <c:pt idx="42791">
                  <c:v>0.169014084507042</c:v>
                </c:pt>
                <c:pt idx="42792">
                  <c:v>0.183098591549295</c:v>
                </c:pt>
                <c:pt idx="42793">
                  <c:v>0.19718309859154901</c:v>
                </c:pt>
                <c:pt idx="42794">
                  <c:v>0.21126760563380201</c:v>
                </c:pt>
                <c:pt idx="42795">
                  <c:v>0.22535211267605601</c:v>
                </c:pt>
                <c:pt idx="42796">
                  <c:v>0.23943661971830901</c:v>
                </c:pt>
                <c:pt idx="42797">
                  <c:v>0.25352112676056299</c:v>
                </c:pt>
                <c:pt idx="42798">
                  <c:v>0.26760563380281599</c:v>
                </c:pt>
                <c:pt idx="42799">
                  <c:v>0.28169014084506999</c:v>
                </c:pt>
                <c:pt idx="42800">
                  <c:v>0.29577464788732299</c:v>
                </c:pt>
                <c:pt idx="42801">
                  <c:v>0.309859154929577</c:v>
                </c:pt>
                <c:pt idx="42802">
                  <c:v>0.323943661971831</c:v>
                </c:pt>
                <c:pt idx="42803">
                  <c:v>0.338028169014084</c:v>
                </c:pt>
                <c:pt idx="42804">
                  <c:v>0.352112676056338</c:v>
                </c:pt>
                <c:pt idx="42805">
                  <c:v>0.36619718309859101</c:v>
                </c:pt>
                <c:pt idx="42806">
                  <c:v>0.38028169014084501</c:v>
                </c:pt>
                <c:pt idx="42807">
                  <c:v>0.39436619718309801</c:v>
                </c:pt>
                <c:pt idx="42808">
                  <c:v>0.40845070422535201</c:v>
                </c:pt>
                <c:pt idx="42809">
                  <c:v>0.42253521126760502</c:v>
                </c:pt>
                <c:pt idx="42810">
                  <c:v>0.43661971830985902</c:v>
                </c:pt>
                <c:pt idx="42811">
                  <c:v>0.45070422535211202</c:v>
                </c:pt>
                <c:pt idx="42812">
                  <c:v>0.46478873239436602</c:v>
                </c:pt>
                <c:pt idx="42813">
                  <c:v>0.47887323943661902</c:v>
                </c:pt>
                <c:pt idx="42814">
                  <c:v>0.49295774647887303</c:v>
                </c:pt>
                <c:pt idx="42815">
                  <c:v>0.50704225352112597</c:v>
                </c:pt>
                <c:pt idx="42816">
                  <c:v>0.52112676056338003</c:v>
                </c:pt>
                <c:pt idx="42817">
                  <c:v>0.53521126760563298</c:v>
                </c:pt>
                <c:pt idx="42818">
                  <c:v>0.54929577464788704</c:v>
                </c:pt>
                <c:pt idx="42819">
                  <c:v>0.56338028169013998</c:v>
                </c:pt>
                <c:pt idx="42820">
                  <c:v>0.57746478873239404</c:v>
                </c:pt>
                <c:pt idx="42821">
                  <c:v>0.59154929577464699</c:v>
                </c:pt>
                <c:pt idx="42822">
                  <c:v>0.60563380281690105</c:v>
                </c:pt>
                <c:pt idx="42823">
                  <c:v>0.61971830985915399</c:v>
                </c:pt>
                <c:pt idx="42824">
                  <c:v>0.63380281690140805</c:v>
                </c:pt>
                <c:pt idx="42825">
                  <c:v>0.647887323943662</c:v>
                </c:pt>
                <c:pt idx="42826">
                  <c:v>0.66197183098591506</c:v>
                </c:pt>
                <c:pt idx="42827">
                  <c:v>0.676056338028169</c:v>
                </c:pt>
                <c:pt idx="42828">
                  <c:v>0.69014084507042195</c:v>
                </c:pt>
                <c:pt idx="42829">
                  <c:v>0.70422535211267601</c:v>
                </c:pt>
                <c:pt idx="42830">
                  <c:v>0.71830985915492895</c:v>
                </c:pt>
                <c:pt idx="42831">
                  <c:v>0.73239436619718301</c:v>
                </c:pt>
                <c:pt idx="42832">
                  <c:v>0.74647887323943596</c:v>
                </c:pt>
                <c:pt idx="42833">
                  <c:v>0.76056338028169002</c:v>
                </c:pt>
                <c:pt idx="42834">
                  <c:v>0.77464788732394296</c:v>
                </c:pt>
                <c:pt idx="42835">
                  <c:v>0.78873239436619702</c:v>
                </c:pt>
                <c:pt idx="42836">
                  <c:v>0.80281690140844997</c:v>
                </c:pt>
                <c:pt idx="42837">
                  <c:v>0.81690140845070403</c:v>
                </c:pt>
                <c:pt idx="42838">
                  <c:v>0.83098591549295697</c:v>
                </c:pt>
                <c:pt idx="42839">
                  <c:v>0.84507042253521103</c:v>
                </c:pt>
                <c:pt idx="42840">
                  <c:v>0.85915492957746398</c:v>
                </c:pt>
                <c:pt idx="42841">
                  <c:v>0.87323943661971803</c:v>
                </c:pt>
                <c:pt idx="42842">
                  <c:v>0.88732394366197098</c:v>
                </c:pt>
                <c:pt idx="42843">
                  <c:v>0.90140845070422504</c:v>
                </c:pt>
                <c:pt idx="42844">
                  <c:v>0.91549295774647799</c:v>
                </c:pt>
                <c:pt idx="42845">
                  <c:v>0.92957746478873204</c:v>
                </c:pt>
                <c:pt idx="42846">
                  <c:v>0.94366197183098499</c:v>
                </c:pt>
                <c:pt idx="42847">
                  <c:v>0.95774647887323905</c:v>
                </c:pt>
                <c:pt idx="42848">
                  <c:v>0.971830985915493</c:v>
                </c:pt>
                <c:pt idx="42849">
                  <c:v>0.98591549295774605</c:v>
                </c:pt>
                <c:pt idx="42850">
                  <c:v>0</c:v>
                </c:pt>
                <c:pt idx="42851">
                  <c:v>1.38888888888888E-2</c:v>
                </c:pt>
                <c:pt idx="42852">
                  <c:v>2.77777777777777E-2</c:v>
                </c:pt>
                <c:pt idx="42853">
                  <c:v>4.1666666666666602E-2</c:v>
                </c:pt>
                <c:pt idx="42854">
                  <c:v>5.5555555555555497E-2</c:v>
                </c:pt>
                <c:pt idx="42855">
                  <c:v>6.9444444444444406E-2</c:v>
                </c:pt>
                <c:pt idx="42856">
                  <c:v>8.3333333333333301E-2</c:v>
                </c:pt>
                <c:pt idx="42857">
                  <c:v>9.7222222222222196E-2</c:v>
                </c:pt>
                <c:pt idx="42858">
                  <c:v>0.11111111111111099</c:v>
                </c:pt>
                <c:pt idx="42859">
                  <c:v>0.125</c:v>
                </c:pt>
                <c:pt idx="42860">
                  <c:v>0.13888888888888801</c:v>
                </c:pt>
                <c:pt idx="42861">
                  <c:v>0.15277777777777701</c:v>
                </c:pt>
                <c:pt idx="42862">
                  <c:v>0.16666666666666599</c:v>
                </c:pt>
                <c:pt idx="42863">
                  <c:v>0.180555555555555</c:v>
                </c:pt>
                <c:pt idx="42864">
                  <c:v>0.194444444444444</c:v>
                </c:pt>
                <c:pt idx="42865">
                  <c:v>0.20833333333333301</c:v>
                </c:pt>
                <c:pt idx="42866">
                  <c:v>0.22222222222222199</c:v>
                </c:pt>
                <c:pt idx="42867">
                  <c:v>0.23611111111111099</c:v>
                </c:pt>
                <c:pt idx="42868">
                  <c:v>0.25</c:v>
                </c:pt>
                <c:pt idx="42869">
                  <c:v>0.26388888888888801</c:v>
                </c:pt>
                <c:pt idx="42870">
                  <c:v>0.27777777777777701</c:v>
                </c:pt>
                <c:pt idx="42871">
                  <c:v>0.29166666666666602</c:v>
                </c:pt>
                <c:pt idx="42872">
                  <c:v>0.30555555555555503</c:v>
                </c:pt>
                <c:pt idx="42873">
                  <c:v>0.31944444444444398</c:v>
                </c:pt>
                <c:pt idx="42874">
                  <c:v>0.33333333333333298</c:v>
                </c:pt>
                <c:pt idx="42875">
                  <c:v>0.34722222222222199</c:v>
                </c:pt>
                <c:pt idx="42876">
                  <c:v>0.36111111111111099</c:v>
                </c:pt>
                <c:pt idx="42877">
                  <c:v>0.375</c:v>
                </c:pt>
                <c:pt idx="42878">
                  <c:v>0.38888888888888801</c:v>
                </c:pt>
                <c:pt idx="42879">
                  <c:v>0.40277777777777701</c:v>
                </c:pt>
                <c:pt idx="42880">
                  <c:v>0.41666666666666602</c:v>
                </c:pt>
                <c:pt idx="42881">
                  <c:v>0.43055555555555503</c:v>
                </c:pt>
                <c:pt idx="42882">
                  <c:v>0.44444444444444398</c:v>
                </c:pt>
                <c:pt idx="42883">
                  <c:v>0.45833333333333298</c:v>
                </c:pt>
                <c:pt idx="42884">
                  <c:v>0.47222222222222199</c:v>
                </c:pt>
                <c:pt idx="42885">
                  <c:v>0.48611111111111099</c:v>
                </c:pt>
                <c:pt idx="42886">
                  <c:v>0.5</c:v>
                </c:pt>
                <c:pt idx="42887">
                  <c:v>0.51388888888888795</c:v>
                </c:pt>
                <c:pt idx="42888">
                  <c:v>0.52777777777777701</c:v>
                </c:pt>
                <c:pt idx="42889">
                  <c:v>0.54166666666666596</c:v>
                </c:pt>
                <c:pt idx="42890">
                  <c:v>0.55555555555555503</c:v>
                </c:pt>
                <c:pt idx="42891">
                  <c:v>0.56944444444444398</c:v>
                </c:pt>
                <c:pt idx="42892">
                  <c:v>0.58333333333333304</c:v>
                </c:pt>
                <c:pt idx="42893">
                  <c:v>0.59722222222222199</c:v>
                </c:pt>
                <c:pt idx="42894">
                  <c:v>0.61111111111111105</c:v>
                </c:pt>
                <c:pt idx="42895">
                  <c:v>0.625</c:v>
                </c:pt>
                <c:pt idx="42896">
                  <c:v>0.63888888888888795</c:v>
                </c:pt>
                <c:pt idx="42897">
                  <c:v>0.65277777777777701</c:v>
                </c:pt>
                <c:pt idx="42898">
                  <c:v>0.66666666666666596</c:v>
                </c:pt>
                <c:pt idx="42899">
                  <c:v>0.68055555555555503</c:v>
                </c:pt>
                <c:pt idx="42900">
                  <c:v>0.69444444444444398</c:v>
                </c:pt>
                <c:pt idx="42901">
                  <c:v>0.70833333333333304</c:v>
                </c:pt>
                <c:pt idx="42902">
                  <c:v>0.72222222222222199</c:v>
                </c:pt>
                <c:pt idx="42903">
                  <c:v>0.73611111111111105</c:v>
                </c:pt>
                <c:pt idx="42904">
                  <c:v>0.75</c:v>
                </c:pt>
                <c:pt idx="42905">
                  <c:v>0.76388888888888795</c:v>
                </c:pt>
                <c:pt idx="42906">
                  <c:v>0.77777777777777701</c:v>
                </c:pt>
                <c:pt idx="42907">
                  <c:v>0.79166666666666596</c:v>
                </c:pt>
                <c:pt idx="42908">
                  <c:v>0.80555555555555503</c:v>
                </c:pt>
                <c:pt idx="42909">
                  <c:v>0.81944444444444398</c:v>
                </c:pt>
                <c:pt idx="42910">
                  <c:v>0.83333333333333304</c:v>
                </c:pt>
                <c:pt idx="42911">
                  <c:v>0.84722222222222199</c:v>
                </c:pt>
                <c:pt idx="42912">
                  <c:v>0.86111111111111105</c:v>
                </c:pt>
                <c:pt idx="42913">
                  <c:v>0.875</c:v>
                </c:pt>
                <c:pt idx="42914">
                  <c:v>0.88888888888888795</c:v>
                </c:pt>
                <c:pt idx="42915">
                  <c:v>0.90277777777777701</c:v>
                </c:pt>
                <c:pt idx="42916">
                  <c:v>0.91666666666666596</c:v>
                </c:pt>
                <c:pt idx="42917">
                  <c:v>0.93055555555555503</c:v>
                </c:pt>
                <c:pt idx="42918">
                  <c:v>0.94444444444444398</c:v>
                </c:pt>
                <c:pt idx="42919">
                  <c:v>0.95833333333333304</c:v>
                </c:pt>
                <c:pt idx="42920">
                  <c:v>0.97222222222222199</c:v>
                </c:pt>
                <c:pt idx="42921">
                  <c:v>0.98611111111111105</c:v>
                </c:pt>
                <c:pt idx="42922">
                  <c:v>0</c:v>
                </c:pt>
                <c:pt idx="42923">
                  <c:v>1.5625E-2</c:v>
                </c:pt>
                <c:pt idx="42924">
                  <c:v>3.125E-2</c:v>
                </c:pt>
                <c:pt idx="42925">
                  <c:v>4.6875E-2</c:v>
                </c:pt>
                <c:pt idx="42926">
                  <c:v>6.25E-2</c:v>
                </c:pt>
                <c:pt idx="42927">
                  <c:v>7.8125E-2</c:v>
                </c:pt>
                <c:pt idx="42928">
                  <c:v>9.375E-2</c:v>
                </c:pt>
                <c:pt idx="42929">
                  <c:v>0.109375</c:v>
                </c:pt>
                <c:pt idx="42930">
                  <c:v>0.125</c:v>
                </c:pt>
                <c:pt idx="42931">
                  <c:v>0.140625</c:v>
                </c:pt>
                <c:pt idx="42932">
                  <c:v>0.15625</c:v>
                </c:pt>
                <c:pt idx="42933">
                  <c:v>0.171875</c:v>
                </c:pt>
                <c:pt idx="42934">
                  <c:v>0.1875</c:v>
                </c:pt>
                <c:pt idx="42935">
                  <c:v>0.203125</c:v>
                </c:pt>
                <c:pt idx="42936">
                  <c:v>0.21875</c:v>
                </c:pt>
                <c:pt idx="42937">
                  <c:v>0.234375</c:v>
                </c:pt>
                <c:pt idx="42938">
                  <c:v>0.25</c:v>
                </c:pt>
                <c:pt idx="42939">
                  <c:v>0.265625</c:v>
                </c:pt>
                <c:pt idx="42940">
                  <c:v>0.28125</c:v>
                </c:pt>
                <c:pt idx="42941">
                  <c:v>0.296875</c:v>
                </c:pt>
                <c:pt idx="42942">
                  <c:v>0.3125</c:v>
                </c:pt>
                <c:pt idx="42943">
                  <c:v>0.328125</c:v>
                </c:pt>
                <c:pt idx="42944">
                  <c:v>0.34375</c:v>
                </c:pt>
                <c:pt idx="42945">
                  <c:v>0.359375</c:v>
                </c:pt>
                <c:pt idx="42946">
                  <c:v>0.375</c:v>
                </c:pt>
                <c:pt idx="42947">
                  <c:v>0.390625</c:v>
                </c:pt>
                <c:pt idx="42948">
                  <c:v>0.40625</c:v>
                </c:pt>
                <c:pt idx="42949">
                  <c:v>0.421875</c:v>
                </c:pt>
                <c:pt idx="42950">
                  <c:v>0.4375</c:v>
                </c:pt>
                <c:pt idx="42951">
                  <c:v>0.453125</c:v>
                </c:pt>
                <c:pt idx="42952">
                  <c:v>0.46875</c:v>
                </c:pt>
                <c:pt idx="42953">
                  <c:v>0.484375</c:v>
                </c:pt>
                <c:pt idx="42954">
                  <c:v>0.5</c:v>
                </c:pt>
                <c:pt idx="42955">
                  <c:v>0.515625</c:v>
                </c:pt>
                <c:pt idx="42956">
                  <c:v>0.53125</c:v>
                </c:pt>
                <c:pt idx="42957">
                  <c:v>0.546875</c:v>
                </c:pt>
                <c:pt idx="42958">
                  <c:v>0.5625</c:v>
                </c:pt>
                <c:pt idx="42959">
                  <c:v>0.578125</c:v>
                </c:pt>
                <c:pt idx="42960">
                  <c:v>0.59375</c:v>
                </c:pt>
                <c:pt idx="42961">
                  <c:v>0.609375</c:v>
                </c:pt>
                <c:pt idx="42962">
                  <c:v>0.625</c:v>
                </c:pt>
                <c:pt idx="42963">
                  <c:v>0.640625</c:v>
                </c:pt>
                <c:pt idx="42964">
                  <c:v>0.65625</c:v>
                </c:pt>
                <c:pt idx="42965">
                  <c:v>0.671875</c:v>
                </c:pt>
                <c:pt idx="42966">
                  <c:v>0.6875</c:v>
                </c:pt>
                <c:pt idx="42967">
                  <c:v>0.703125</c:v>
                </c:pt>
                <c:pt idx="42968">
                  <c:v>0.71875</c:v>
                </c:pt>
                <c:pt idx="42969">
                  <c:v>0.734375</c:v>
                </c:pt>
                <c:pt idx="42970">
                  <c:v>0.75</c:v>
                </c:pt>
                <c:pt idx="42971">
                  <c:v>0.765625</c:v>
                </c:pt>
                <c:pt idx="42972">
                  <c:v>0.78125</c:v>
                </c:pt>
                <c:pt idx="42973">
                  <c:v>0.796875</c:v>
                </c:pt>
                <c:pt idx="42974">
                  <c:v>0.8125</c:v>
                </c:pt>
                <c:pt idx="42975">
                  <c:v>0.828125</c:v>
                </c:pt>
                <c:pt idx="42976">
                  <c:v>0.84375</c:v>
                </c:pt>
                <c:pt idx="42977">
                  <c:v>0.859375</c:v>
                </c:pt>
                <c:pt idx="42978">
                  <c:v>0.875</c:v>
                </c:pt>
                <c:pt idx="42979">
                  <c:v>0.890625</c:v>
                </c:pt>
                <c:pt idx="42980">
                  <c:v>0.90625</c:v>
                </c:pt>
                <c:pt idx="42981">
                  <c:v>0.921875</c:v>
                </c:pt>
                <c:pt idx="42982">
                  <c:v>0.9375</c:v>
                </c:pt>
                <c:pt idx="42983">
                  <c:v>0.953125</c:v>
                </c:pt>
                <c:pt idx="42984">
                  <c:v>0.96875</c:v>
                </c:pt>
                <c:pt idx="42985">
                  <c:v>0.984375</c:v>
                </c:pt>
                <c:pt idx="42986">
                  <c:v>0</c:v>
                </c:pt>
                <c:pt idx="42987">
                  <c:v>1.8181818181818101E-2</c:v>
                </c:pt>
                <c:pt idx="42988">
                  <c:v>3.6363636363636299E-2</c:v>
                </c:pt>
                <c:pt idx="42989">
                  <c:v>5.4545454545454501E-2</c:v>
                </c:pt>
                <c:pt idx="42990">
                  <c:v>7.2727272727272696E-2</c:v>
                </c:pt>
                <c:pt idx="42991">
                  <c:v>9.0909090909090898E-2</c:v>
                </c:pt>
                <c:pt idx="42992">
                  <c:v>0.109090909090909</c:v>
                </c:pt>
                <c:pt idx="42993">
                  <c:v>0.12727272727272701</c:v>
                </c:pt>
                <c:pt idx="42994">
                  <c:v>0.145454545454545</c:v>
                </c:pt>
                <c:pt idx="42995">
                  <c:v>0.163636363636363</c:v>
                </c:pt>
                <c:pt idx="42996">
                  <c:v>0.18181818181818099</c:v>
                </c:pt>
                <c:pt idx="42997">
                  <c:v>0.2</c:v>
                </c:pt>
                <c:pt idx="42998">
                  <c:v>0.218181818181818</c:v>
                </c:pt>
                <c:pt idx="42999">
                  <c:v>0.236363636363636</c:v>
                </c:pt>
                <c:pt idx="43000">
                  <c:v>0.25454545454545402</c:v>
                </c:pt>
                <c:pt idx="43001">
                  <c:v>0.27272727272727199</c:v>
                </c:pt>
                <c:pt idx="43002">
                  <c:v>0.29090909090909001</c:v>
                </c:pt>
                <c:pt idx="43003">
                  <c:v>0.30909090909090903</c:v>
                </c:pt>
                <c:pt idx="43004">
                  <c:v>0.32727272727272699</c:v>
                </c:pt>
                <c:pt idx="43005">
                  <c:v>0.34545454545454501</c:v>
                </c:pt>
                <c:pt idx="43006">
                  <c:v>0.36363636363636298</c:v>
                </c:pt>
                <c:pt idx="43007">
                  <c:v>0.381818181818181</c:v>
                </c:pt>
                <c:pt idx="43008">
                  <c:v>0.4</c:v>
                </c:pt>
                <c:pt idx="43009">
                  <c:v>0.41818181818181799</c:v>
                </c:pt>
                <c:pt idx="43010">
                  <c:v>0.43636363636363601</c:v>
                </c:pt>
                <c:pt idx="43011">
                  <c:v>0.45454545454545398</c:v>
                </c:pt>
                <c:pt idx="43012">
                  <c:v>0.472727272727272</c:v>
                </c:pt>
                <c:pt idx="43013">
                  <c:v>0.49090909090909002</c:v>
                </c:pt>
                <c:pt idx="43014">
                  <c:v>0.50909090909090904</c:v>
                </c:pt>
                <c:pt idx="43015">
                  <c:v>0.527272727272727</c:v>
                </c:pt>
                <c:pt idx="43016">
                  <c:v>0.54545454545454497</c:v>
                </c:pt>
                <c:pt idx="43017">
                  <c:v>0.56363636363636305</c:v>
                </c:pt>
                <c:pt idx="43018">
                  <c:v>0.58181818181818101</c:v>
                </c:pt>
                <c:pt idx="43019">
                  <c:v>0.6</c:v>
                </c:pt>
                <c:pt idx="43020">
                  <c:v>0.61818181818181805</c:v>
                </c:pt>
                <c:pt idx="43021">
                  <c:v>0.63636363636363602</c:v>
                </c:pt>
                <c:pt idx="43022">
                  <c:v>0.65454545454545399</c:v>
                </c:pt>
                <c:pt idx="43023">
                  <c:v>0.67272727272727195</c:v>
                </c:pt>
                <c:pt idx="43024">
                  <c:v>0.69090909090909003</c:v>
                </c:pt>
                <c:pt idx="43025">
                  <c:v>0.70909090909090899</c:v>
                </c:pt>
                <c:pt idx="43026">
                  <c:v>0.72727272727272696</c:v>
                </c:pt>
                <c:pt idx="43027">
                  <c:v>0.74545454545454504</c:v>
                </c:pt>
                <c:pt idx="43028">
                  <c:v>0.763636363636363</c:v>
                </c:pt>
                <c:pt idx="43029">
                  <c:v>0.78181818181818097</c:v>
                </c:pt>
                <c:pt idx="43030">
                  <c:v>0.8</c:v>
                </c:pt>
                <c:pt idx="43031">
                  <c:v>0.81818181818181801</c:v>
                </c:pt>
                <c:pt idx="43032">
                  <c:v>0.83636363636363598</c:v>
                </c:pt>
                <c:pt idx="43033">
                  <c:v>0.85454545454545405</c:v>
                </c:pt>
                <c:pt idx="43034">
                  <c:v>0.87272727272727202</c:v>
                </c:pt>
                <c:pt idx="43035">
                  <c:v>0.89090909090908998</c:v>
                </c:pt>
                <c:pt idx="43036">
                  <c:v>0.90909090909090895</c:v>
                </c:pt>
                <c:pt idx="43037">
                  <c:v>0.92727272727272703</c:v>
                </c:pt>
                <c:pt idx="43038">
                  <c:v>0.94545454545454499</c:v>
                </c:pt>
                <c:pt idx="43039">
                  <c:v>0.96363636363636296</c:v>
                </c:pt>
                <c:pt idx="43040">
                  <c:v>0.98181818181818103</c:v>
                </c:pt>
                <c:pt idx="43041">
                  <c:v>0</c:v>
                </c:pt>
                <c:pt idx="43042">
                  <c:v>1.23456790123456E-2</c:v>
                </c:pt>
                <c:pt idx="43043">
                  <c:v>2.4691358024691301E-2</c:v>
                </c:pt>
                <c:pt idx="43044">
                  <c:v>3.7037037037037E-2</c:v>
                </c:pt>
                <c:pt idx="43045">
                  <c:v>4.9382716049382699E-2</c:v>
                </c:pt>
                <c:pt idx="43046">
                  <c:v>6.1728395061728301E-2</c:v>
                </c:pt>
                <c:pt idx="43047">
                  <c:v>7.4074074074074001E-2</c:v>
                </c:pt>
                <c:pt idx="43048">
                  <c:v>8.6419753086419707E-2</c:v>
                </c:pt>
                <c:pt idx="43049">
                  <c:v>9.8765432098765399E-2</c:v>
                </c:pt>
                <c:pt idx="43050">
                  <c:v>0.11111111111111099</c:v>
                </c:pt>
                <c:pt idx="43051">
                  <c:v>0.12345679012345601</c:v>
                </c:pt>
                <c:pt idx="43052">
                  <c:v>0.13580246913580199</c:v>
                </c:pt>
                <c:pt idx="43053">
                  <c:v>0.148148148148148</c:v>
                </c:pt>
                <c:pt idx="43054">
                  <c:v>0.16049382716049301</c:v>
                </c:pt>
                <c:pt idx="43055">
                  <c:v>0.172839506172839</c:v>
                </c:pt>
                <c:pt idx="43056">
                  <c:v>0.18518518518518501</c:v>
                </c:pt>
                <c:pt idx="43057">
                  <c:v>0.19753086419752999</c:v>
                </c:pt>
                <c:pt idx="43058">
                  <c:v>0.209876543209876</c:v>
                </c:pt>
                <c:pt idx="43059">
                  <c:v>0.22222222222222199</c:v>
                </c:pt>
                <c:pt idx="43060">
                  <c:v>0.234567901234567</c:v>
                </c:pt>
                <c:pt idx="43061">
                  <c:v>0.24691358024691301</c:v>
                </c:pt>
                <c:pt idx="43062">
                  <c:v>0.25925925925925902</c:v>
                </c:pt>
                <c:pt idx="43063">
                  <c:v>0.27160493827160398</c:v>
                </c:pt>
                <c:pt idx="43064">
                  <c:v>0.28395061728394999</c:v>
                </c:pt>
                <c:pt idx="43065">
                  <c:v>0.296296296296296</c:v>
                </c:pt>
                <c:pt idx="43066">
                  <c:v>0.30864197530864101</c:v>
                </c:pt>
                <c:pt idx="43067">
                  <c:v>0.32098765432098703</c:v>
                </c:pt>
                <c:pt idx="43068">
                  <c:v>0.33333333333333298</c:v>
                </c:pt>
                <c:pt idx="43069">
                  <c:v>0.34567901234567899</c:v>
                </c:pt>
                <c:pt idx="43070">
                  <c:v>0.35802469135802401</c:v>
                </c:pt>
                <c:pt idx="43071">
                  <c:v>0.37037037037037002</c:v>
                </c:pt>
                <c:pt idx="43072">
                  <c:v>0.38271604938271597</c:v>
                </c:pt>
                <c:pt idx="43073">
                  <c:v>0.39506172839506098</c:v>
                </c:pt>
                <c:pt idx="43074">
                  <c:v>0.407407407407407</c:v>
                </c:pt>
                <c:pt idx="43075">
                  <c:v>0.41975308641975301</c:v>
                </c:pt>
                <c:pt idx="43076">
                  <c:v>0.43209876543209802</c:v>
                </c:pt>
                <c:pt idx="43077">
                  <c:v>0.44444444444444398</c:v>
                </c:pt>
                <c:pt idx="43078">
                  <c:v>0.45679012345678999</c:v>
                </c:pt>
                <c:pt idx="43079">
                  <c:v>0.469135802469135</c:v>
                </c:pt>
                <c:pt idx="43080">
                  <c:v>0.48148148148148101</c:v>
                </c:pt>
                <c:pt idx="43081">
                  <c:v>0.49382716049382702</c:v>
                </c:pt>
                <c:pt idx="43082">
                  <c:v>0.50617283950617198</c:v>
                </c:pt>
                <c:pt idx="43083">
                  <c:v>0.51851851851851805</c:v>
                </c:pt>
                <c:pt idx="43084">
                  <c:v>0.530864197530864</c:v>
                </c:pt>
                <c:pt idx="43085">
                  <c:v>0.54320987654320896</c:v>
                </c:pt>
                <c:pt idx="43086">
                  <c:v>0.55555555555555503</c:v>
                </c:pt>
                <c:pt idx="43087">
                  <c:v>0.56790123456790098</c:v>
                </c:pt>
                <c:pt idx="43088">
                  <c:v>0.58024691358024605</c:v>
                </c:pt>
                <c:pt idx="43089">
                  <c:v>0.592592592592592</c:v>
                </c:pt>
                <c:pt idx="43090">
                  <c:v>0.60493827160493796</c:v>
                </c:pt>
                <c:pt idx="43091">
                  <c:v>0.61728395061728303</c:v>
                </c:pt>
                <c:pt idx="43092">
                  <c:v>0.62962962962962898</c:v>
                </c:pt>
                <c:pt idx="43093">
                  <c:v>0.64197530864197505</c:v>
                </c:pt>
                <c:pt idx="43094">
                  <c:v>0.65432098765432101</c:v>
                </c:pt>
                <c:pt idx="43095">
                  <c:v>0.66666666666666596</c:v>
                </c:pt>
                <c:pt idx="43096">
                  <c:v>0.67901234567901203</c:v>
                </c:pt>
                <c:pt idx="43097">
                  <c:v>0.69135802469135799</c:v>
                </c:pt>
                <c:pt idx="43098">
                  <c:v>0.70370370370370305</c:v>
                </c:pt>
                <c:pt idx="43099">
                  <c:v>0.71604938271604901</c:v>
                </c:pt>
                <c:pt idx="43100">
                  <c:v>0.72839506172839497</c:v>
                </c:pt>
                <c:pt idx="43101">
                  <c:v>0.74074074074074003</c:v>
                </c:pt>
                <c:pt idx="43102">
                  <c:v>0.75308641975308599</c:v>
                </c:pt>
                <c:pt idx="43103">
                  <c:v>0.76543209876543195</c:v>
                </c:pt>
                <c:pt idx="43104">
                  <c:v>0.77777777777777701</c:v>
                </c:pt>
                <c:pt idx="43105">
                  <c:v>0.79012345679012297</c:v>
                </c:pt>
                <c:pt idx="43106">
                  <c:v>0.80246913580246904</c:v>
                </c:pt>
                <c:pt idx="43107">
                  <c:v>0.81481481481481399</c:v>
                </c:pt>
                <c:pt idx="43108">
                  <c:v>0.82716049382715995</c:v>
                </c:pt>
                <c:pt idx="43109">
                  <c:v>0.83950617283950602</c:v>
                </c:pt>
                <c:pt idx="43110">
                  <c:v>0.85185185185185097</c:v>
                </c:pt>
                <c:pt idx="43111">
                  <c:v>0.86419753086419704</c:v>
                </c:pt>
                <c:pt idx="43112">
                  <c:v>0.87654320987654299</c:v>
                </c:pt>
                <c:pt idx="43113">
                  <c:v>0.88888888888888795</c:v>
                </c:pt>
                <c:pt idx="43114">
                  <c:v>0.90123456790123402</c:v>
                </c:pt>
                <c:pt idx="43115">
                  <c:v>0.91358024691357997</c:v>
                </c:pt>
                <c:pt idx="43116">
                  <c:v>0.92592592592592504</c:v>
                </c:pt>
                <c:pt idx="43117">
                  <c:v>0.938271604938271</c:v>
                </c:pt>
                <c:pt idx="43118">
                  <c:v>0.95061728395061695</c:v>
                </c:pt>
                <c:pt idx="43119">
                  <c:v>0.96296296296296202</c:v>
                </c:pt>
                <c:pt idx="43120">
                  <c:v>0.97530864197530798</c:v>
                </c:pt>
                <c:pt idx="43121">
                  <c:v>0.98765432098765404</c:v>
                </c:pt>
                <c:pt idx="43122">
                  <c:v>0</c:v>
                </c:pt>
                <c:pt idx="43123">
                  <c:v>4.1666666666666602E-2</c:v>
                </c:pt>
                <c:pt idx="43124">
                  <c:v>8.3333333333333301E-2</c:v>
                </c:pt>
                <c:pt idx="43125">
                  <c:v>0.125</c:v>
                </c:pt>
                <c:pt idx="43126">
                  <c:v>0.16666666666666599</c:v>
                </c:pt>
                <c:pt idx="43127">
                  <c:v>0.20833333333333301</c:v>
                </c:pt>
                <c:pt idx="43128">
                  <c:v>0.25</c:v>
                </c:pt>
                <c:pt idx="43129">
                  <c:v>0.29166666666666602</c:v>
                </c:pt>
                <c:pt idx="43130">
                  <c:v>0.33333333333333298</c:v>
                </c:pt>
                <c:pt idx="43131">
                  <c:v>0.375</c:v>
                </c:pt>
                <c:pt idx="43132">
                  <c:v>0.41666666666666602</c:v>
                </c:pt>
                <c:pt idx="43133">
                  <c:v>0.45833333333333298</c:v>
                </c:pt>
                <c:pt idx="43134">
                  <c:v>0.5</c:v>
                </c:pt>
                <c:pt idx="43135">
                  <c:v>0.54166666666666596</c:v>
                </c:pt>
                <c:pt idx="43136">
                  <c:v>0.58333333333333304</c:v>
                </c:pt>
                <c:pt idx="43137">
                  <c:v>0.625</c:v>
                </c:pt>
                <c:pt idx="43138">
                  <c:v>0.66666666666666596</c:v>
                </c:pt>
                <c:pt idx="43139">
                  <c:v>0.70833333333333304</c:v>
                </c:pt>
                <c:pt idx="43140">
                  <c:v>0.75</c:v>
                </c:pt>
                <c:pt idx="43141">
                  <c:v>0.79166666666666596</c:v>
                </c:pt>
                <c:pt idx="43142">
                  <c:v>0.83333333333333304</c:v>
                </c:pt>
                <c:pt idx="43143">
                  <c:v>0.875</c:v>
                </c:pt>
                <c:pt idx="43144">
                  <c:v>0.91666666666666596</c:v>
                </c:pt>
                <c:pt idx="43145">
                  <c:v>0.95833333333333304</c:v>
                </c:pt>
                <c:pt idx="43146">
                  <c:v>0</c:v>
                </c:pt>
                <c:pt idx="43147">
                  <c:v>1.6129032258064498E-2</c:v>
                </c:pt>
                <c:pt idx="43148">
                  <c:v>3.2258064516128997E-2</c:v>
                </c:pt>
                <c:pt idx="43149">
                  <c:v>4.8387096774193498E-2</c:v>
                </c:pt>
                <c:pt idx="43150">
                  <c:v>6.4516129032257993E-2</c:v>
                </c:pt>
                <c:pt idx="43151">
                  <c:v>8.0645161290322495E-2</c:v>
                </c:pt>
                <c:pt idx="43152">
                  <c:v>9.6774193548387094E-2</c:v>
                </c:pt>
                <c:pt idx="43153">
                  <c:v>0.112903225806451</c:v>
                </c:pt>
                <c:pt idx="43154">
                  <c:v>0.12903225806451599</c:v>
                </c:pt>
                <c:pt idx="43155">
                  <c:v>0.14516129032257999</c:v>
                </c:pt>
                <c:pt idx="43156">
                  <c:v>0.16129032258064499</c:v>
                </c:pt>
                <c:pt idx="43157">
                  <c:v>0.17741935483870899</c:v>
                </c:pt>
                <c:pt idx="43158">
                  <c:v>0.19354838709677399</c:v>
                </c:pt>
                <c:pt idx="43159">
                  <c:v>0.209677419354838</c:v>
                </c:pt>
                <c:pt idx="43160">
                  <c:v>0.225806451612903</c:v>
                </c:pt>
                <c:pt idx="43161">
                  <c:v>0.241935483870967</c:v>
                </c:pt>
                <c:pt idx="43162">
                  <c:v>0.25806451612903197</c:v>
                </c:pt>
                <c:pt idx="43163">
                  <c:v>0.27419354838709598</c:v>
                </c:pt>
                <c:pt idx="43164">
                  <c:v>0.29032258064516098</c:v>
                </c:pt>
                <c:pt idx="43165">
                  <c:v>0.30645161290322498</c:v>
                </c:pt>
                <c:pt idx="43166">
                  <c:v>0.32258064516128998</c:v>
                </c:pt>
                <c:pt idx="43167">
                  <c:v>0.33870967741935398</c:v>
                </c:pt>
                <c:pt idx="43168">
                  <c:v>0.35483870967741898</c:v>
                </c:pt>
                <c:pt idx="43169">
                  <c:v>0.37096774193548299</c:v>
                </c:pt>
                <c:pt idx="43170">
                  <c:v>0.38709677419354799</c:v>
                </c:pt>
                <c:pt idx="43171">
                  <c:v>0.40322580645161199</c:v>
                </c:pt>
                <c:pt idx="43172">
                  <c:v>0.41935483870967699</c:v>
                </c:pt>
                <c:pt idx="43173">
                  <c:v>0.43548387096774099</c:v>
                </c:pt>
                <c:pt idx="43174">
                  <c:v>0.45161290322580599</c:v>
                </c:pt>
                <c:pt idx="43175">
                  <c:v>0.46774193548387</c:v>
                </c:pt>
                <c:pt idx="43176">
                  <c:v>0.483870967741935</c:v>
                </c:pt>
                <c:pt idx="43177">
                  <c:v>0.5</c:v>
                </c:pt>
                <c:pt idx="43178">
                  <c:v>0.51612903225806395</c:v>
                </c:pt>
                <c:pt idx="43179">
                  <c:v>0.532258064516129</c:v>
                </c:pt>
                <c:pt idx="43180">
                  <c:v>0.54838709677419295</c:v>
                </c:pt>
                <c:pt idx="43181">
                  <c:v>0.56451612903225801</c:v>
                </c:pt>
                <c:pt idx="43182">
                  <c:v>0.58064516129032195</c:v>
                </c:pt>
                <c:pt idx="43183">
                  <c:v>0.59677419354838701</c:v>
                </c:pt>
                <c:pt idx="43184">
                  <c:v>0.61290322580645096</c:v>
                </c:pt>
                <c:pt idx="43185">
                  <c:v>0.62903225806451601</c:v>
                </c:pt>
                <c:pt idx="43186">
                  <c:v>0.64516129032257996</c:v>
                </c:pt>
                <c:pt idx="43187">
                  <c:v>0.66129032258064502</c:v>
                </c:pt>
                <c:pt idx="43188">
                  <c:v>0.67741935483870896</c:v>
                </c:pt>
                <c:pt idx="43189">
                  <c:v>0.69354838709677402</c:v>
                </c:pt>
                <c:pt idx="43190">
                  <c:v>0.70967741935483797</c:v>
                </c:pt>
                <c:pt idx="43191">
                  <c:v>0.72580645161290303</c:v>
                </c:pt>
                <c:pt idx="43192">
                  <c:v>0.74193548387096697</c:v>
                </c:pt>
                <c:pt idx="43193">
                  <c:v>0.75806451612903203</c:v>
                </c:pt>
                <c:pt idx="43194">
                  <c:v>0.77419354838709598</c:v>
                </c:pt>
                <c:pt idx="43195">
                  <c:v>0.79032258064516103</c:v>
                </c:pt>
                <c:pt idx="43196">
                  <c:v>0.80645161290322498</c:v>
                </c:pt>
                <c:pt idx="43197">
                  <c:v>0.82258064516129004</c:v>
                </c:pt>
                <c:pt idx="43198">
                  <c:v>0.83870967741935398</c:v>
                </c:pt>
                <c:pt idx="43199">
                  <c:v>0.85483870967741904</c:v>
                </c:pt>
                <c:pt idx="43200">
                  <c:v>0.87096774193548299</c:v>
                </c:pt>
                <c:pt idx="43201">
                  <c:v>0.88709677419354804</c:v>
                </c:pt>
                <c:pt idx="43202">
                  <c:v>0.90322580645161199</c:v>
                </c:pt>
                <c:pt idx="43203">
                  <c:v>0.91935483870967705</c:v>
                </c:pt>
                <c:pt idx="43204">
                  <c:v>0.93548387096774099</c:v>
                </c:pt>
                <c:pt idx="43205">
                  <c:v>0.95161290322580605</c:v>
                </c:pt>
                <c:pt idx="43206">
                  <c:v>0.967741935483871</c:v>
                </c:pt>
                <c:pt idx="43207">
                  <c:v>0.98387096774193505</c:v>
                </c:pt>
                <c:pt idx="43208">
                  <c:v>0</c:v>
                </c:pt>
                <c:pt idx="43209">
                  <c:v>1.26582278481012E-2</c:v>
                </c:pt>
                <c:pt idx="43210">
                  <c:v>2.53164556962025E-2</c:v>
                </c:pt>
                <c:pt idx="43211">
                  <c:v>3.7974683544303799E-2</c:v>
                </c:pt>
                <c:pt idx="43212">
                  <c:v>5.0632911392405E-2</c:v>
                </c:pt>
                <c:pt idx="43213">
                  <c:v>6.3291139240506306E-2</c:v>
                </c:pt>
                <c:pt idx="43214">
                  <c:v>7.5949367088607597E-2</c:v>
                </c:pt>
                <c:pt idx="43215">
                  <c:v>8.8607594936708806E-2</c:v>
                </c:pt>
                <c:pt idx="43216">
                  <c:v>0.10126582278481</c:v>
                </c:pt>
                <c:pt idx="43217">
                  <c:v>0.113924050632911</c:v>
                </c:pt>
                <c:pt idx="43218">
                  <c:v>0.126582278481012</c:v>
                </c:pt>
                <c:pt idx="43219">
                  <c:v>0.139240506329113</c:v>
                </c:pt>
                <c:pt idx="43220">
                  <c:v>0.151898734177215</c:v>
                </c:pt>
                <c:pt idx="43221">
                  <c:v>0.164556962025316</c:v>
                </c:pt>
                <c:pt idx="43222">
                  <c:v>0.177215189873417</c:v>
                </c:pt>
                <c:pt idx="43223">
                  <c:v>0.189873417721519</c:v>
                </c:pt>
                <c:pt idx="43224">
                  <c:v>0.20253164556962</c:v>
                </c:pt>
                <c:pt idx="43225">
                  <c:v>0.215189873417721</c:v>
                </c:pt>
                <c:pt idx="43226">
                  <c:v>0.227848101265822</c:v>
                </c:pt>
                <c:pt idx="43227">
                  <c:v>0.240506329113924</c:v>
                </c:pt>
                <c:pt idx="43228">
                  <c:v>0.253164556962025</c:v>
                </c:pt>
                <c:pt idx="43229">
                  <c:v>0.265822784810126</c:v>
                </c:pt>
                <c:pt idx="43230">
                  <c:v>0.278481012658227</c:v>
                </c:pt>
                <c:pt idx="43231">
                  <c:v>0.291139240506329</c:v>
                </c:pt>
                <c:pt idx="43232">
                  <c:v>0.30379746835443</c:v>
                </c:pt>
                <c:pt idx="43233">
                  <c:v>0.316455696202531</c:v>
                </c:pt>
                <c:pt idx="43234">
                  <c:v>0.329113924050632</c:v>
                </c:pt>
                <c:pt idx="43235">
                  <c:v>0.341772151898734</c:v>
                </c:pt>
                <c:pt idx="43236">
                  <c:v>0.354430379746835</c:v>
                </c:pt>
                <c:pt idx="43237">
                  <c:v>0.367088607594936</c:v>
                </c:pt>
                <c:pt idx="43238">
                  <c:v>0.379746835443038</c:v>
                </c:pt>
                <c:pt idx="43239">
                  <c:v>0.392405063291139</c:v>
                </c:pt>
                <c:pt idx="43240">
                  <c:v>0.40506329113924</c:v>
                </c:pt>
                <c:pt idx="43241">
                  <c:v>0.417721518987341</c:v>
                </c:pt>
                <c:pt idx="43242">
                  <c:v>0.430379746835443</c:v>
                </c:pt>
                <c:pt idx="43243">
                  <c:v>0.443037974683544</c:v>
                </c:pt>
                <c:pt idx="43244">
                  <c:v>0.455696202531645</c:v>
                </c:pt>
                <c:pt idx="43245">
                  <c:v>0.468354430379746</c:v>
                </c:pt>
                <c:pt idx="43246">
                  <c:v>0.481012658227848</c:v>
                </c:pt>
                <c:pt idx="43247">
                  <c:v>0.493670886075949</c:v>
                </c:pt>
                <c:pt idx="43248">
                  <c:v>0.50632911392405</c:v>
                </c:pt>
                <c:pt idx="43249">
                  <c:v>0.518987341772151</c:v>
                </c:pt>
                <c:pt idx="43250">
                  <c:v>0.531645569620253</c:v>
                </c:pt>
                <c:pt idx="43251">
                  <c:v>0.544303797468354</c:v>
                </c:pt>
                <c:pt idx="43252">
                  <c:v>0.556962025316455</c:v>
                </c:pt>
                <c:pt idx="43253">
                  <c:v>0.569620253164557</c:v>
                </c:pt>
                <c:pt idx="43254">
                  <c:v>0.582278481012658</c:v>
                </c:pt>
                <c:pt idx="43255">
                  <c:v>0.594936708860759</c:v>
                </c:pt>
                <c:pt idx="43256">
                  <c:v>0.60759493670886</c:v>
                </c:pt>
                <c:pt idx="43257">
                  <c:v>0.620253164556962</c:v>
                </c:pt>
                <c:pt idx="43258">
                  <c:v>0.632911392405063</c:v>
                </c:pt>
                <c:pt idx="43259">
                  <c:v>0.645569620253164</c:v>
                </c:pt>
                <c:pt idx="43260">
                  <c:v>0.658227848101265</c:v>
                </c:pt>
                <c:pt idx="43261">
                  <c:v>0.670886075949367</c:v>
                </c:pt>
                <c:pt idx="43262">
                  <c:v>0.683544303797468</c:v>
                </c:pt>
                <c:pt idx="43263">
                  <c:v>0.696202531645569</c:v>
                </c:pt>
                <c:pt idx="43264">
                  <c:v>0.70886075949367</c:v>
                </c:pt>
                <c:pt idx="43265">
                  <c:v>0.721518987341772</c:v>
                </c:pt>
                <c:pt idx="43266">
                  <c:v>0.734177215189873</c:v>
                </c:pt>
                <c:pt idx="43267">
                  <c:v>0.746835443037974</c:v>
                </c:pt>
                <c:pt idx="43268">
                  <c:v>0.759493670886076</c:v>
                </c:pt>
                <c:pt idx="43269">
                  <c:v>0.772151898734177</c:v>
                </c:pt>
                <c:pt idx="43270">
                  <c:v>0.784810126582278</c:v>
                </c:pt>
                <c:pt idx="43271">
                  <c:v>0.797468354430379</c:v>
                </c:pt>
                <c:pt idx="43272">
                  <c:v>0.810126582278481</c:v>
                </c:pt>
                <c:pt idx="43273">
                  <c:v>0.822784810126582</c:v>
                </c:pt>
                <c:pt idx="43274">
                  <c:v>0.835443037974683</c:v>
                </c:pt>
                <c:pt idx="43275">
                  <c:v>0.848101265822784</c:v>
                </c:pt>
                <c:pt idx="43276">
                  <c:v>0.860759493670886</c:v>
                </c:pt>
                <c:pt idx="43277">
                  <c:v>0.873417721518987</c:v>
                </c:pt>
                <c:pt idx="43278">
                  <c:v>0.886075949367088</c:v>
                </c:pt>
                <c:pt idx="43279">
                  <c:v>0.898734177215189</c:v>
                </c:pt>
                <c:pt idx="43280">
                  <c:v>0.911392405063291</c:v>
                </c:pt>
                <c:pt idx="43281">
                  <c:v>0.924050632911392</c:v>
                </c:pt>
                <c:pt idx="43282">
                  <c:v>0.936708860759493</c:v>
                </c:pt>
                <c:pt idx="43283">
                  <c:v>0.949367088607594</c:v>
                </c:pt>
                <c:pt idx="43284">
                  <c:v>0.962025316455696</c:v>
                </c:pt>
                <c:pt idx="43285">
                  <c:v>0.974683544303797</c:v>
                </c:pt>
                <c:pt idx="43286">
                  <c:v>0.987341772151898</c:v>
                </c:pt>
                <c:pt idx="43287">
                  <c:v>0</c:v>
                </c:pt>
                <c:pt idx="43288">
                  <c:v>9.9009900990098994E-3</c:v>
                </c:pt>
                <c:pt idx="43289">
                  <c:v>1.9801980198019799E-2</c:v>
                </c:pt>
                <c:pt idx="43290">
                  <c:v>2.9702970297029702E-2</c:v>
                </c:pt>
                <c:pt idx="43291">
                  <c:v>3.9603960396039598E-2</c:v>
                </c:pt>
                <c:pt idx="43292">
                  <c:v>4.95049504950495E-2</c:v>
                </c:pt>
                <c:pt idx="43293">
                  <c:v>5.9405940594059403E-2</c:v>
                </c:pt>
                <c:pt idx="43294">
                  <c:v>6.9306930693069299E-2</c:v>
                </c:pt>
                <c:pt idx="43295">
                  <c:v>7.9207920792079195E-2</c:v>
                </c:pt>
                <c:pt idx="43296">
                  <c:v>8.9108910891089105E-2</c:v>
                </c:pt>
                <c:pt idx="43297">
                  <c:v>9.9009900990099001E-2</c:v>
                </c:pt>
                <c:pt idx="43298">
                  <c:v>0.10891089108910799</c:v>
                </c:pt>
                <c:pt idx="43299">
                  <c:v>0.118811881188118</c:v>
                </c:pt>
                <c:pt idx="43300">
                  <c:v>0.12871287128712799</c:v>
                </c:pt>
                <c:pt idx="43301">
                  <c:v>0.13861386138613799</c:v>
                </c:pt>
                <c:pt idx="43302">
                  <c:v>0.14851485148514801</c:v>
                </c:pt>
                <c:pt idx="43303">
                  <c:v>0.158415841584158</c:v>
                </c:pt>
                <c:pt idx="43304">
                  <c:v>0.16831683168316799</c:v>
                </c:pt>
                <c:pt idx="43305">
                  <c:v>0.17821782178217799</c:v>
                </c:pt>
                <c:pt idx="43306">
                  <c:v>0.18811881188118801</c:v>
                </c:pt>
                <c:pt idx="43307">
                  <c:v>0.198019801980198</c:v>
                </c:pt>
                <c:pt idx="43308">
                  <c:v>0.207920792079207</c:v>
                </c:pt>
                <c:pt idx="43309">
                  <c:v>0.21782178217821699</c:v>
                </c:pt>
                <c:pt idx="43310">
                  <c:v>0.22772277227722701</c:v>
                </c:pt>
                <c:pt idx="43311">
                  <c:v>0.237623762376237</c:v>
                </c:pt>
                <c:pt idx="43312">
                  <c:v>0.247524752475247</c:v>
                </c:pt>
                <c:pt idx="43313">
                  <c:v>0.25742574257425699</c:v>
                </c:pt>
                <c:pt idx="43314">
                  <c:v>0.26732673267326701</c:v>
                </c:pt>
                <c:pt idx="43315">
                  <c:v>0.27722772277227697</c:v>
                </c:pt>
                <c:pt idx="43316">
                  <c:v>0.287128712871287</c:v>
                </c:pt>
                <c:pt idx="43317">
                  <c:v>0.29702970297029702</c:v>
                </c:pt>
                <c:pt idx="43318">
                  <c:v>0.30693069306930598</c:v>
                </c:pt>
                <c:pt idx="43319">
                  <c:v>0.316831683168316</c:v>
                </c:pt>
                <c:pt idx="43320">
                  <c:v>0.32673267326732602</c:v>
                </c:pt>
                <c:pt idx="43321">
                  <c:v>0.33663366336633599</c:v>
                </c:pt>
                <c:pt idx="43322">
                  <c:v>0.34653465346534601</c:v>
                </c:pt>
                <c:pt idx="43323">
                  <c:v>0.35643564356435598</c:v>
                </c:pt>
                <c:pt idx="43324">
                  <c:v>0.366336633663366</c:v>
                </c:pt>
                <c:pt idx="43325">
                  <c:v>0.37623762376237602</c:v>
                </c:pt>
                <c:pt idx="43326">
                  <c:v>0.38613861386138598</c:v>
                </c:pt>
                <c:pt idx="43327">
                  <c:v>0.396039603960396</c:v>
                </c:pt>
                <c:pt idx="43328">
                  <c:v>0.40594059405940502</c:v>
                </c:pt>
                <c:pt idx="43329">
                  <c:v>0.41584158415841499</c:v>
                </c:pt>
                <c:pt idx="43330">
                  <c:v>0.42574257425742501</c:v>
                </c:pt>
                <c:pt idx="43331">
                  <c:v>0.43564356435643498</c:v>
                </c:pt>
                <c:pt idx="43332">
                  <c:v>0.445544554455445</c:v>
                </c:pt>
                <c:pt idx="43333">
                  <c:v>0.45544554455445502</c:v>
                </c:pt>
                <c:pt idx="43334">
                  <c:v>0.46534653465346498</c:v>
                </c:pt>
                <c:pt idx="43335">
                  <c:v>0.475247524752475</c:v>
                </c:pt>
                <c:pt idx="43336">
                  <c:v>0.48514851485148502</c:v>
                </c:pt>
                <c:pt idx="43337">
                  <c:v>0.49504950495049499</c:v>
                </c:pt>
                <c:pt idx="43338">
                  <c:v>0.50495049504950495</c:v>
                </c:pt>
                <c:pt idx="43339">
                  <c:v>0.51485148514851398</c:v>
                </c:pt>
                <c:pt idx="43340">
                  <c:v>0.524752475247524</c:v>
                </c:pt>
                <c:pt idx="43341">
                  <c:v>0.53465346534653402</c:v>
                </c:pt>
                <c:pt idx="43342">
                  <c:v>0.54455445544554404</c:v>
                </c:pt>
                <c:pt idx="43343">
                  <c:v>0.55445544554455395</c:v>
                </c:pt>
                <c:pt idx="43344">
                  <c:v>0.56435643564356397</c:v>
                </c:pt>
                <c:pt idx="43345">
                  <c:v>0.57425742574257399</c:v>
                </c:pt>
                <c:pt idx="43346">
                  <c:v>0.58415841584158401</c:v>
                </c:pt>
                <c:pt idx="43347">
                  <c:v>0.59405940594059403</c:v>
                </c:pt>
                <c:pt idx="43348">
                  <c:v>0.60396039603960305</c:v>
                </c:pt>
                <c:pt idx="43349">
                  <c:v>0.61386138613861296</c:v>
                </c:pt>
                <c:pt idx="43350">
                  <c:v>0.62376237623762298</c:v>
                </c:pt>
                <c:pt idx="43351">
                  <c:v>0.633663366336633</c:v>
                </c:pt>
                <c:pt idx="43352">
                  <c:v>0.64356435643564303</c:v>
                </c:pt>
                <c:pt idx="43353">
                  <c:v>0.65346534653465305</c:v>
                </c:pt>
                <c:pt idx="43354">
                  <c:v>0.66336633663366296</c:v>
                </c:pt>
                <c:pt idx="43355">
                  <c:v>0.67326732673267298</c:v>
                </c:pt>
                <c:pt idx="43356">
                  <c:v>0.683168316831683</c:v>
                </c:pt>
                <c:pt idx="43357">
                  <c:v>0.69306930693069302</c:v>
                </c:pt>
                <c:pt idx="43358">
                  <c:v>0.70297029702970204</c:v>
                </c:pt>
                <c:pt idx="43359">
                  <c:v>0.71287128712871195</c:v>
                </c:pt>
                <c:pt idx="43360">
                  <c:v>0.72277227722772197</c:v>
                </c:pt>
                <c:pt idx="43361">
                  <c:v>0.73267326732673199</c:v>
                </c:pt>
                <c:pt idx="43362">
                  <c:v>0.74257425742574201</c:v>
                </c:pt>
                <c:pt idx="43363">
                  <c:v>0.75247524752475203</c:v>
                </c:pt>
                <c:pt idx="43364">
                  <c:v>0.76237623762376205</c:v>
                </c:pt>
                <c:pt idx="43365">
                  <c:v>0.77227722772277196</c:v>
                </c:pt>
                <c:pt idx="43366">
                  <c:v>0.78217821782178198</c:v>
                </c:pt>
                <c:pt idx="43367">
                  <c:v>0.79207920792079201</c:v>
                </c:pt>
                <c:pt idx="43368">
                  <c:v>0.80198019801980203</c:v>
                </c:pt>
                <c:pt idx="43369">
                  <c:v>0.81188118811881105</c:v>
                </c:pt>
                <c:pt idx="43370">
                  <c:v>0.82178217821782096</c:v>
                </c:pt>
                <c:pt idx="43371">
                  <c:v>0.83168316831683098</c:v>
                </c:pt>
                <c:pt idx="43372">
                  <c:v>0.841584158415841</c:v>
                </c:pt>
                <c:pt idx="43373">
                  <c:v>0.85148514851485102</c:v>
                </c:pt>
                <c:pt idx="43374">
                  <c:v>0.86138613861386104</c:v>
                </c:pt>
                <c:pt idx="43375">
                  <c:v>0.87128712871287095</c:v>
                </c:pt>
                <c:pt idx="43376">
                  <c:v>0.88118811881188097</c:v>
                </c:pt>
                <c:pt idx="43377">
                  <c:v>0.89108910891089099</c:v>
                </c:pt>
                <c:pt idx="43378">
                  <c:v>0.90099009900990101</c:v>
                </c:pt>
                <c:pt idx="43379">
                  <c:v>0.91089108910891003</c:v>
                </c:pt>
                <c:pt idx="43380">
                  <c:v>0.92079207920791994</c:v>
                </c:pt>
                <c:pt idx="43381">
                  <c:v>0.93069306930692997</c:v>
                </c:pt>
                <c:pt idx="43382">
                  <c:v>0.94059405940593999</c:v>
                </c:pt>
                <c:pt idx="43383">
                  <c:v>0.95049504950495001</c:v>
                </c:pt>
                <c:pt idx="43384">
                  <c:v>0.96039603960396003</c:v>
                </c:pt>
                <c:pt idx="43385">
                  <c:v>0.97029702970297005</c:v>
                </c:pt>
                <c:pt idx="43386">
                  <c:v>0.98019801980197996</c:v>
                </c:pt>
                <c:pt idx="43387">
                  <c:v>0.99009900990098998</c:v>
                </c:pt>
                <c:pt idx="43388">
                  <c:v>0</c:v>
                </c:pt>
                <c:pt idx="43389">
                  <c:v>0.05</c:v>
                </c:pt>
                <c:pt idx="43390">
                  <c:v>0.1</c:v>
                </c:pt>
                <c:pt idx="43391">
                  <c:v>0.15</c:v>
                </c:pt>
                <c:pt idx="43392">
                  <c:v>0.2</c:v>
                </c:pt>
                <c:pt idx="43393">
                  <c:v>0.25</c:v>
                </c:pt>
                <c:pt idx="43394">
                  <c:v>0.3</c:v>
                </c:pt>
                <c:pt idx="43395">
                  <c:v>0.35</c:v>
                </c:pt>
                <c:pt idx="43396">
                  <c:v>0.4</c:v>
                </c:pt>
                <c:pt idx="43397">
                  <c:v>0.45</c:v>
                </c:pt>
                <c:pt idx="43398">
                  <c:v>0.5</c:v>
                </c:pt>
                <c:pt idx="43399">
                  <c:v>0.55000000000000004</c:v>
                </c:pt>
                <c:pt idx="43400">
                  <c:v>0.6</c:v>
                </c:pt>
                <c:pt idx="43401">
                  <c:v>0.65</c:v>
                </c:pt>
                <c:pt idx="43402">
                  <c:v>0.7</c:v>
                </c:pt>
                <c:pt idx="43403">
                  <c:v>0.75</c:v>
                </c:pt>
                <c:pt idx="43404">
                  <c:v>0.8</c:v>
                </c:pt>
                <c:pt idx="43405">
                  <c:v>0.85</c:v>
                </c:pt>
                <c:pt idx="43406">
                  <c:v>0.9</c:v>
                </c:pt>
                <c:pt idx="43407">
                  <c:v>0.95</c:v>
                </c:pt>
                <c:pt idx="43408">
                  <c:v>0</c:v>
                </c:pt>
                <c:pt idx="43409">
                  <c:v>1.1764705882352899E-2</c:v>
                </c:pt>
                <c:pt idx="43410">
                  <c:v>2.3529411764705799E-2</c:v>
                </c:pt>
                <c:pt idx="43411">
                  <c:v>3.5294117647058802E-2</c:v>
                </c:pt>
                <c:pt idx="43412">
                  <c:v>4.7058823529411702E-2</c:v>
                </c:pt>
                <c:pt idx="43413">
                  <c:v>5.8823529411764698E-2</c:v>
                </c:pt>
                <c:pt idx="43414">
                  <c:v>7.0588235294117604E-2</c:v>
                </c:pt>
                <c:pt idx="43415">
                  <c:v>8.2352941176470504E-2</c:v>
                </c:pt>
                <c:pt idx="43416">
                  <c:v>9.41176470588235E-2</c:v>
                </c:pt>
                <c:pt idx="43417">
                  <c:v>0.105882352941176</c:v>
                </c:pt>
                <c:pt idx="43418">
                  <c:v>0.11764705882352899</c:v>
                </c:pt>
                <c:pt idx="43419">
                  <c:v>0.129411764705882</c:v>
                </c:pt>
                <c:pt idx="43420">
                  <c:v>0.14117647058823499</c:v>
                </c:pt>
                <c:pt idx="43421">
                  <c:v>0.152941176470588</c:v>
                </c:pt>
                <c:pt idx="43422">
                  <c:v>0.16470588235294101</c:v>
                </c:pt>
                <c:pt idx="43423">
                  <c:v>0.17647058823529399</c:v>
                </c:pt>
                <c:pt idx="43424">
                  <c:v>0.188235294117647</c:v>
                </c:pt>
                <c:pt idx="43425">
                  <c:v>0.2</c:v>
                </c:pt>
                <c:pt idx="43426">
                  <c:v>0.21176470588235199</c:v>
                </c:pt>
                <c:pt idx="43427">
                  <c:v>0.223529411764705</c:v>
                </c:pt>
                <c:pt idx="43428">
                  <c:v>0.23529411764705799</c:v>
                </c:pt>
                <c:pt idx="43429">
                  <c:v>0.247058823529411</c:v>
                </c:pt>
                <c:pt idx="43430">
                  <c:v>0.25882352941176401</c:v>
                </c:pt>
                <c:pt idx="43431">
                  <c:v>0.27058823529411702</c:v>
                </c:pt>
                <c:pt idx="43432">
                  <c:v>0.28235294117646997</c:v>
                </c:pt>
                <c:pt idx="43433">
                  <c:v>0.29411764705882298</c:v>
                </c:pt>
                <c:pt idx="43434">
                  <c:v>0.30588235294117599</c:v>
                </c:pt>
                <c:pt idx="43435">
                  <c:v>0.317647058823529</c:v>
                </c:pt>
                <c:pt idx="43436">
                  <c:v>0.32941176470588202</c:v>
                </c:pt>
                <c:pt idx="43437">
                  <c:v>0.34117647058823503</c:v>
                </c:pt>
                <c:pt idx="43438">
                  <c:v>0.35294117647058798</c:v>
                </c:pt>
                <c:pt idx="43439">
                  <c:v>0.36470588235294099</c:v>
                </c:pt>
                <c:pt idx="43440">
                  <c:v>0.376470588235294</c:v>
                </c:pt>
                <c:pt idx="43441">
                  <c:v>0.38823529411764701</c:v>
                </c:pt>
                <c:pt idx="43442">
                  <c:v>0.4</c:v>
                </c:pt>
                <c:pt idx="43443">
                  <c:v>0.41176470588235198</c:v>
                </c:pt>
                <c:pt idx="43444">
                  <c:v>0.42352941176470499</c:v>
                </c:pt>
                <c:pt idx="43445">
                  <c:v>0.435294117647058</c:v>
                </c:pt>
                <c:pt idx="43446">
                  <c:v>0.44705882352941101</c:v>
                </c:pt>
                <c:pt idx="43447">
                  <c:v>0.45882352941176402</c:v>
                </c:pt>
                <c:pt idx="43448">
                  <c:v>0.47058823529411697</c:v>
                </c:pt>
                <c:pt idx="43449">
                  <c:v>0.48235294117646998</c:v>
                </c:pt>
                <c:pt idx="43450">
                  <c:v>0.494117647058823</c:v>
                </c:pt>
                <c:pt idx="43451">
                  <c:v>0.50588235294117601</c:v>
                </c:pt>
                <c:pt idx="43452">
                  <c:v>0.51764705882352902</c:v>
                </c:pt>
                <c:pt idx="43453">
                  <c:v>0.52941176470588203</c:v>
                </c:pt>
                <c:pt idx="43454">
                  <c:v>0.54117647058823504</c:v>
                </c:pt>
                <c:pt idx="43455">
                  <c:v>0.55294117647058805</c:v>
                </c:pt>
                <c:pt idx="43456">
                  <c:v>0.56470588235294095</c:v>
                </c:pt>
                <c:pt idx="43457">
                  <c:v>0.57647058823529396</c:v>
                </c:pt>
                <c:pt idx="43458">
                  <c:v>0.58823529411764697</c:v>
                </c:pt>
                <c:pt idx="43459">
                  <c:v>0.6</c:v>
                </c:pt>
                <c:pt idx="43460">
                  <c:v>0.61176470588235299</c:v>
                </c:pt>
                <c:pt idx="43461">
                  <c:v>0.623529411764705</c:v>
                </c:pt>
                <c:pt idx="43462">
                  <c:v>0.63529411764705801</c:v>
                </c:pt>
                <c:pt idx="43463">
                  <c:v>0.64705882352941102</c:v>
                </c:pt>
                <c:pt idx="43464">
                  <c:v>0.65882352941176403</c:v>
                </c:pt>
                <c:pt idx="43465">
                  <c:v>0.67058823529411704</c:v>
                </c:pt>
                <c:pt idx="43466">
                  <c:v>0.68235294117647005</c:v>
                </c:pt>
                <c:pt idx="43467">
                  <c:v>0.69411764705882295</c:v>
                </c:pt>
                <c:pt idx="43468">
                  <c:v>0.70588235294117596</c:v>
                </c:pt>
                <c:pt idx="43469">
                  <c:v>0.71764705882352897</c:v>
                </c:pt>
                <c:pt idx="43470">
                  <c:v>0.72941176470588198</c:v>
                </c:pt>
                <c:pt idx="43471">
                  <c:v>0.74117647058823499</c:v>
                </c:pt>
                <c:pt idx="43472">
                  <c:v>0.752941176470588</c:v>
                </c:pt>
                <c:pt idx="43473">
                  <c:v>0.76470588235294101</c:v>
                </c:pt>
                <c:pt idx="43474">
                  <c:v>0.77647058823529402</c:v>
                </c:pt>
                <c:pt idx="43475">
                  <c:v>0.78823529411764703</c:v>
                </c:pt>
                <c:pt idx="43476">
                  <c:v>0.8</c:v>
                </c:pt>
                <c:pt idx="43477">
                  <c:v>0.81176470588235194</c:v>
                </c:pt>
                <c:pt idx="43478">
                  <c:v>0.82352941176470495</c:v>
                </c:pt>
                <c:pt idx="43479">
                  <c:v>0.83529411764705797</c:v>
                </c:pt>
                <c:pt idx="43480">
                  <c:v>0.84705882352941098</c:v>
                </c:pt>
                <c:pt idx="43481">
                  <c:v>0.85882352941176399</c:v>
                </c:pt>
                <c:pt idx="43482">
                  <c:v>0.870588235294117</c:v>
                </c:pt>
                <c:pt idx="43483">
                  <c:v>0.88235294117647001</c:v>
                </c:pt>
                <c:pt idx="43484">
                  <c:v>0.89411764705882302</c:v>
                </c:pt>
                <c:pt idx="43485">
                  <c:v>0.90588235294117603</c:v>
                </c:pt>
                <c:pt idx="43486">
                  <c:v>0.91764705882352904</c:v>
                </c:pt>
                <c:pt idx="43487">
                  <c:v>0.92941176470588205</c:v>
                </c:pt>
                <c:pt idx="43488">
                  <c:v>0.94117647058823495</c:v>
                </c:pt>
                <c:pt idx="43489">
                  <c:v>0.95294117647058796</c:v>
                </c:pt>
                <c:pt idx="43490">
                  <c:v>0.96470588235294097</c:v>
                </c:pt>
                <c:pt idx="43491">
                  <c:v>0.97647058823529398</c:v>
                </c:pt>
                <c:pt idx="43492">
                  <c:v>0.98823529411764699</c:v>
                </c:pt>
                <c:pt idx="43493">
                  <c:v>0</c:v>
                </c:pt>
                <c:pt idx="43494">
                  <c:v>2.5641025641025599E-2</c:v>
                </c:pt>
                <c:pt idx="43495">
                  <c:v>5.1282051282051197E-2</c:v>
                </c:pt>
                <c:pt idx="43496">
                  <c:v>7.69230769230769E-2</c:v>
                </c:pt>
                <c:pt idx="43497">
                  <c:v>0.10256410256410201</c:v>
                </c:pt>
                <c:pt idx="43498">
                  <c:v>0.128205128205128</c:v>
                </c:pt>
                <c:pt idx="43499">
                  <c:v>0.15384615384615299</c:v>
                </c:pt>
                <c:pt idx="43500">
                  <c:v>0.17948717948717899</c:v>
                </c:pt>
                <c:pt idx="43501">
                  <c:v>0.20512820512820501</c:v>
                </c:pt>
                <c:pt idx="43502">
                  <c:v>0.23076923076923</c:v>
                </c:pt>
                <c:pt idx="43503">
                  <c:v>0.256410256410256</c:v>
                </c:pt>
                <c:pt idx="43504">
                  <c:v>0.28205128205128199</c:v>
                </c:pt>
                <c:pt idx="43505">
                  <c:v>0.30769230769230699</c:v>
                </c:pt>
                <c:pt idx="43506">
                  <c:v>0.33333333333333298</c:v>
                </c:pt>
                <c:pt idx="43507">
                  <c:v>0.35897435897435898</c:v>
                </c:pt>
                <c:pt idx="43508">
                  <c:v>0.38461538461538403</c:v>
                </c:pt>
                <c:pt idx="43509">
                  <c:v>0.41025641025641002</c:v>
                </c:pt>
                <c:pt idx="43510">
                  <c:v>0.43589743589743501</c:v>
                </c:pt>
                <c:pt idx="43511">
                  <c:v>0.46153846153846101</c:v>
                </c:pt>
                <c:pt idx="43512">
                  <c:v>0.487179487179487</c:v>
                </c:pt>
                <c:pt idx="43513">
                  <c:v>0.512820512820512</c:v>
                </c:pt>
                <c:pt idx="43514">
                  <c:v>0.53846153846153799</c:v>
                </c:pt>
                <c:pt idx="43515">
                  <c:v>0.56410256410256399</c:v>
                </c:pt>
                <c:pt idx="43516">
                  <c:v>0.58974358974358898</c:v>
                </c:pt>
                <c:pt idx="43517">
                  <c:v>0.61538461538461497</c:v>
                </c:pt>
                <c:pt idx="43518">
                  <c:v>0.64102564102564097</c:v>
                </c:pt>
                <c:pt idx="43519">
                  <c:v>0.66666666666666596</c:v>
                </c:pt>
                <c:pt idx="43520">
                  <c:v>0.69230769230769196</c:v>
                </c:pt>
                <c:pt idx="43521">
                  <c:v>0.71794871794871795</c:v>
                </c:pt>
                <c:pt idx="43522">
                  <c:v>0.74358974358974295</c:v>
                </c:pt>
                <c:pt idx="43523">
                  <c:v>0.76923076923076905</c:v>
                </c:pt>
                <c:pt idx="43524">
                  <c:v>0.79487179487179405</c:v>
                </c:pt>
                <c:pt idx="43525">
                  <c:v>0.82051282051282004</c:v>
                </c:pt>
                <c:pt idx="43526">
                  <c:v>0.84615384615384603</c:v>
                </c:pt>
                <c:pt idx="43527">
                  <c:v>0.87179487179487103</c:v>
                </c:pt>
                <c:pt idx="43528">
                  <c:v>0.89743589743589702</c:v>
                </c:pt>
                <c:pt idx="43529">
                  <c:v>0.92307692307692302</c:v>
                </c:pt>
                <c:pt idx="43530">
                  <c:v>0.94871794871794801</c:v>
                </c:pt>
                <c:pt idx="43531">
                  <c:v>0.97435897435897401</c:v>
                </c:pt>
                <c:pt idx="43532">
                  <c:v>0</c:v>
                </c:pt>
                <c:pt idx="43533">
                  <c:v>4.3478260869565202E-2</c:v>
                </c:pt>
                <c:pt idx="43534">
                  <c:v>8.6956521739130405E-2</c:v>
                </c:pt>
                <c:pt idx="43535">
                  <c:v>0.13043478260869501</c:v>
                </c:pt>
                <c:pt idx="43536">
                  <c:v>0.17391304347826</c:v>
                </c:pt>
                <c:pt idx="43537">
                  <c:v>0.217391304347826</c:v>
                </c:pt>
                <c:pt idx="43538">
                  <c:v>0.26086956521739102</c:v>
                </c:pt>
                <c:pt idx="43539">
                  <c:v>0.30434782608695599</c:v>
                </c:pt>
                <c:pt idx="43540">
                  <c:v>0.34782608695652101</c:v>
                </c:pt>
                <c:pt idx="43541">
                  <c:v>0.39130434782608697</c:v>
                </c:pt>
                <c:pt idx="43542">
                  <c:v>0.434782608695652</c:v>
                </c:pt>
                <c:pt idx="43543">
                  <c:v>0.47826086956521702</c:v>
                </c:pt>
                <c:pt idx="43544">
                  <c:v>0.52173913043478204</c:v>
                </c:pt>
                <c:pt idx="43545">
                  <c:v>0.56521739130434701</c:v>
                </c:pt>
                <c:pt idx="43546">
                  <c:v>0.60869565217391297</c:v>
                </c:pt>
                <c:pt idx="43547">
                  <c:v>0.65217391304347805</c:v>
                </c:pt>
                <c:pt idx="43548">
                  <c:v>0.69565217391304301</c:v>
                </c:pt>
                <c:pt idx="43549">
                  <c:v>0.73913043478260798</c:v>
                </c:pt>
                <c:pt idx="43550">
                  <c:v>0.78260869565217395</c:v>
                </c:pt>
                <c:pt idx="43551">
                  <c:v>0.82608695652173902</c:v>
                </c:pt>
                <c:pt idx="43552">
                  <c:v>0.86956521739130399</c:v>
                </c:pt>
                <c:pt idx="43553">
                  <c:v>0.91304347826086896</c:v>
                </c:pt>
                <c:pt idx="43554">
                  <c:v>0.95652173913043403</c:v>
                </c:pt>
                <c:pt idx="43555">
                  <c:v>0</c:v>
                </c:pt>
                <c:pt idx="43556">
                  <c:v>2.7027027027027001E-2</c:v>
                </c:pt>
                <c:pt idx="43557">
                  <c:v>5.4054054054054002E-2</c:v>
                </c:pt>
                <c:pt idx="43558">
                  <c:v>8.1081081081081002E-2</c:v>
                </c:pt>
                <c:pt idx="43559">
                  <c:v>0.108108108108108</c:v>
                </c:pt>
                <c:pt idx="43560">
                  <c:v>0.135135135135135</c:v>
                </c:pt>
                <c:pt idx="43561">
                  <c:v>0.162162162162162</c:v>
                </c:pt>
                <c:pt idx="43562">
                  <c:v>0.18918918918918901</c:v>
                </c:pt>
                <c:pt idx="43563">
                  <c:v>0.21621621621621601</c:v>
                </c:pt>
                <c:pt idx="43564">
                  <c:v>0.24324324324324301</c:v>
                </c:pt>
                <c:pt idx="43565">
                  <c:v>0.27027027027027001</c:v>
                </c:pt>
                <c:pt idx="43566">
                  <c:v>0.29729729729729698</c:v>
                </c:pt>
                <c:pt idx="43567">
                  <c:v>0.32432432432432401</c:v>
                </c:pt>
                <c:pt idx="43568">
                  <c:v>0.35135135135135098</c:v>
                </c:pt>
                <c:pt idx="43569">
                  <c:v>0.37837837837837801</c:v>
                </c:pt>
                <c:pt idx="43570">
                  <c:v>0.40540540540540498</c:v>
                </c:pt>
                <c:pt idx="43571">
                  <c:v>0.43243243243243201</c:v>
                </c:pt>
                <c:pt idx="43572">
                  <c:v>0.45945945945945899</c:v>
                </c:pt>
                <c:pt idx="43573">
                  <c:v>0.48648648648648601</c:v>
                </c:pt>
                <c:pt idx="43574">
                  <c:v>0.51351351351351304</c:v>
                </c:pt>
                <c:pt idx="43575">
                  <c:v>0.54054054054054002</c:v>
                </c:pt>
                <c:pt idx="43576">
                  <c:v>0.56756756756756699</c:v>
                </c:pt>
                <c:pt idx="43577">
                  <c:v>0.59459459459459396</c:v>
                </c:pt>
                <c:pt idx="43578">
                  <c:v>0.62162162162162105</c:v>
                </c:pt>
                <c:pt idx="43579">
                  <c:v>0.64864864864864802</c:v>
                </c:pt>
                <c:pt idx="43580">
                  <c:v>0.67567567567567499</c:v>
                </c:pt>
                <c:pt idx="43581">
                  <c:v>0.70270270270270196</c:v>
                </c:pt>
                <c:pt idx="43582">
                  <c:v>0.72972972972972905</c:v>
                </c:pt>
                <c:pt idx="43583">
                  <c:v>0.75675675675675602</c:v>
                </c:pt>
                <c:pt idx="43584">
                  <c:v>0.78378378378378299</c:v>
                </c:pt>
                <c:pt idx="43585">
                  <c:v>0.81081081081080997</c:v>
                </c:pt>
                <c:pt idx="43586">
                  <c:v>0.83783783783783705</c:v>
                </c:pt>
                <c:pt idx="43587">
                  <c:v>0.86486486486486402</c:v>
                </c:pt>
                <c:pt idx="43588">
                  <c:v>0.891891891891891</c:v>
                </c:pt>
                <c:pt idx="43589">
                  <c:v>0.91891891891891897</c:v>
                </c:pt>
                <c:pt idx="43590">
                  <c:v>0.94594594594594505</c:v>
                </c:pt>
                <c:pt idx="43591">
                  <c:v>0.97297297297297303</c:v>
                </c:pt>
                <c:pt idx="43592">
                  <c:v>0</c:v>
                </c:pt>
                <c:pt idx="43593">
                  <c:v>1.0204081632653E-2</c:v>
                </c:pt>
                <c:pt idx="43594">
                  <c:v>2.04081632653061E-2</c:v>
                </c:pt>
                <c:pt idx="43595">
                  <c:v>3.06122448979591E-2</c:v>
                </c:pt>
                <c:pt idx="43596">
                  <c:v>4.08163265306122E-2</c:v>
                </c:pt>
                <c:pt idx="43597">
                  <c:v>5.10204081632653E-2</c:v>
                </c:pt>
                <c:pt idx="43598">
                  <c:v>6.1224489795918297E-2</c:v>
                </c:pt>
                <c:pt idx="43599">
                  <c:v>7.1428571428571397E-2</c:v>
                </c:pt>
                <c:pt idx="43600">
                  <c:v>8.16326530612244E-2</c:v>
                </c:pt>
                <c:pt idx="43601">
                  <c:v>9.18367346938775E-2</c:v>
                </c:pt>
                <c:pt idx="43602">
                  <c:v>0.10204081632653</c:v>
                </c:pt>
                <c:pt idx="43603">
                  <c:v>0.11224489795918299</c:v>
                </c:pt>
                <c:pt idx="43604">
                  <c:v>0.122448979591836</c:v>
                </c:pt>
                <c:pt idx="43605">
                  <c:v>0.132653061224489</c:v>
                </c:pt>
                <c:pt idx="43606">
                  <c:v>0.14285714285714199</c:v>
                </c:pt>
                <c:pt idx="43607">
                  <c:v>0.15306122448979501</c:v>
                </c:pt>
                <c:pt idx="43608">
                  <c:v>0.163265306122448</c:v>
                </c:pt>
                <c:pt idx="43609">
                  <c:v>0.17346938775510201</c:v>
                </c:pt>
                <c:pt idx="43610">
                  <c:v>0.183673469387755</c:v>
                </c:pt>
                <c:pt idx="43611">
                  <c:v>0.19387755102040799</c:v>
                </c:pt>
                <c:pt idx="43612">
                  <c:v>0.20408163265306101</c:v>
                </c:pt>
                <c:pt idx="43613">
                  <c:v>0.214285714285714</c:v>
                </c:pt>
                <c:pt idx="43614">
                  <c:v>0.22448979591836701</c:v>
                </c:pt>
                <c:pt idx="43615">
                  <c:v>0.23469387755102</c:v>
                </c:pt>
                <c:pt idx="43616">
                  <c:v>0.24489795918367299</c:v>
                </c:pt>
                <c:pt idx="43617">
                  <c:v>0.25510204081632598</c:v>
                </c:pt>
                <c:pt idx="43618">
                  <c:v>0.265306122448979</c:v>
                </c:pt>
                <c:pt idx="43619">
                  <c:v>0.27551020408163202</c:v>
                </c:pt>
                <c:pt idx="43620">
                  <c:v>0.28571428571428498</c:v>
                </c:pt>
                <c:pt idx="43621">
                  <c:v>0.29591836734693799</c:v>
                </c:pt>
                <c:pt idx="43622">
                  <c:v>0.30612244897959101</c:v>
                </c:pt>
                <c:pt idx="43623">
                  <c:v>0.31632653061224397</c:v>
                </c:pt>
                <c:pt idx="43624">
                  <c:v>0.32653061224489699</c:v>
                </c:pt>
                <c:pt idx="43625">
                  <c:v>0.33673469387755101</c:v>
                </c:pt>
                <c:pt idx="43626">
                  <c:v>0.34693877551020402</c:v>
                </c:pt>
                <c:pt idx="43627">
                  <c:v>0.35714285714285698</c:v>
                </c:pt>
                <c:pt idx="43628">
                  <c:v>0.36734693877551</c:v>
                </c:pt>
                <c:pt idx="43629">
                  <c:v>0.37755102040816302</c:v>
                </c:pt>
                <c:pt idx="43630">
                  <c:v>0.38775510204081598</c:v>
                </c:pt>
                <c:pt idx="43631">
                  <c:v>0.397959183673469</c:v>
                </c:pt>
                <c:pt idx="43632">
                  <c:v>0.40816326530612201</c:v>
                </c:pt>
                <c:pt idx="43633">
                  <c:v>0.41836734693877498</c:v>
                </c:pt>
                <c:pt idx="43634">
                  <c:v>0.42857142857142799</c:v>
                </c:pt>
                <c:pt idx="43635">
                  <c:v>0.43877551020408101</c:v>
                </c:pt>
                <c:pt idx="43636">
                  <c:v>0.44897959183673403</c:v>
                </c:pt>
                <c:pt idx="43637">
                  <c:v>0.45918367346938699</c:v>
                </c:pt>
                <c:pt idx="43638">
                  <c:v>0.46938775510204001</c:v>
                </c:pt>
                <c:pt idx="43639">
                  <c:v>0.47959183673469302</c:v>
                </c:pt>
                <c:pt idx="43640">
                  <c:v>0.48979591836734598</c:v>
                </c:pt>
                <c:pt idx="43641">
                  <c:v>0.5</c:v>
                </c:pt>
                <c:pt idx="43642">
                  <c:v>0.51020408163265296</c:v>
                </c:pt>
                <c:pt idx="43643">
                  <c:v>0.52040816326530603</c:v>
                </c:pt>
                <c:pt idx="43644">
                  <c:v>0.530612244897959</c:v>
                </c:pt>
                <c:pt idx="43645">
                  <c:v>0.54081632653061196</c:v>
                </c:pt>
                <c:pt idx="43646">
                  <c:v>0.55102040816326503</c:v>
                </c:pt>
                <c:pt idx="43647">
                  <c:v>0.56122448979591799</c:v>
                </c:pt>
                <c:pt idx="43648">
                  <c:v>0.57142857142857095</c:v>
                </c:pt>
                <c:pt idx="43649">
                  <c:v>0.58163265306122403</c:v>
                </c:pt>
                <c:pt idx="43650">
                  <c:v>0.59183673469387699</c:v>
                </c:pt>
                <c:pt idx="43651">
                  <c:v>0.60204081632652995</c:v>
                </c:pt>
                <c:pt idx="43652">
                  <c:v>0.61224489795918302</c:v>
                </c:pt>
                <c:pt idx="43653">
                  <c:v>0.62244897959183598</c:v>
                </c:pt>
                <c:pt idx="43654">
                  <c:v>0.63265306122448906</c:v>
                </c:pt>
                <c:pt idx="43655">
                  <c:v>0.64285714285714202</c:v>
                </c:pt>
                <c:pt idx="43656">
                  <c:v>0.65306122448979498</c:v>
                </c:pt>
                <c:pt idx="43657">
                  <c:v>0.66326530612244805</c:v>
                </c:pt>
                <c:pt idx="43658">
                  <c:v>0.67346938775510201</c:v>
                </c:pt>
                <c:pt idx="43659">
                  <c:v>0.68367346938775497</c:v>
                </c:pt>
                <c:pt idx="43660">
                  <c:v>0.69387755102040805</c:v>
                </c:pt>
                <c:pt idx="43661">
                  <c:v>0.70408163265306101</c:v>
                </c:pt>
                <c:pt idx="43662">
                  <c:v>0.71428571428571397</c:v>
                </c:pt>
                <c:pt idx="43663">
                  <c:v>0.72448979591836704</c:v>
                </c:pt>
                <c:pt idx="43664">
                  <c:v>0.73469387755102</c:v>
                </c:pt>
                <c:pt idx="43665">
                  <c:v>0.74489795918367296</c:v>
                </c:pt>
                <c:pt idx="43666">
                  <c:v>0.75510204081632604</c:v>
                </c:pt>
                <c:pt idx="43667">
                  <c:v>0.765306122448979</c:v>
                </c:pt>
                <c:pt idx="43668">
                  <c:v>0.77551020408163196</c:v>
                </c:pt>
                <c:pt idx="43669">
                  <c:v>0.78571428571428503</c:v>
                </c:pt>
                <c:pt idx="43670">
                  <c:v>0.79591836734693799</c:v>
                </c:pt>
                <c:pt idx="43671">
                  <c:v>0.80612244897959096</c:v>
                </c:pt>
                <c:pt idx="43672">
                  <c:v>0.81632653061224403</c:v>
                </c:pt>
                <c:pt idx="43673">
                  <c:v>0.82653061224489799</c:v>
                </c:pt>
                <c:pt idx="43674">
                  <c:v>0.83673469387755095</c:v>
                </c:pt>
                <c:pt idx="43675">
                  <c:v>0.84693877551020402</c:v>
                </c:pt>
                <c:pt idx="43676">
                  <c:v>0.85714285714285698</c:v>
                </c:pt>
                <c:pt idx="43677">
                  <c:v>0.86734693877550995</c:v>
                </c:pt>
                <c:pt idx="43678">
                  <c:v>0.87755102040816302</c:v>
                </c:pt>
                <c:pt idx="43679">
                  <c:v>0.88775510204081598</c:v>
                </c:pt>
                <c:pt idx="43680">
                  <c:v>0.89795918367346905</c:v>
                </c:pt>
                <c:pt idx="43681">
                  <c:v>0.90816326530612201</c:v>
                </c:pt>
                <c:pt idx="43682">
                  <c:v>0.91836734693877498</c:v>
                </c:pt>
                <c:pt idx="43683">
                  <c:v>0.92857142857142805</c:v>
                </c:pt>
                <c:pt idx="43684">
                  <c:v>0.93877551020408101</c:v>
                </c:pt>
                <c:pt idx="43685">
                  <c:v>0.94897959183673397</c:v>
                </c:pt>
                <c:pt idx="43686">
                  <c:v>0.95918367346938704</c:v>
                </c:pt>
                <c:pt idx="43687">
                  <c:v>0.96938775510204001</c:v>
                </c:pt>
                <c:pt idx="43688">
                  <c:v>0.97959183673469297</c:v>
                </c:pt>
                <c:pt idx="43689">
                  <c:v>0.98979591836734604</c:v>
                </c:pt>
                <c:pt idx="43690">
                  <c:v>0</c:v>
                </c:pt>
                <c:pt idx="43691">
                  <c:v>1.8181818181818101E-2</c:v>
                </c:pt>
                <c:pt idx="43692">
                  <c:v>3.6363636363636299E-2</c:v>
                </c:pt>
                <c:pt idx="43693">
                  <c:v>5.4545454545454501E-2</c:v>
                </c:pt>
                <c:pt idx="43694">
                  <c:v>7.2727272727272696E-2</c:v>
                </c:pt>
                <c:pt idx="43695">
                  <c:v>9.0909090909090898E-2</c:v>
                </c:pt>
                <c:pt idx="43696">
                  <c:v>0.109090909090909</c:v>
                </c:pt>
                <c:pt idx="43697">
                  <c:v>0.12727272727272701</c:v>
                </c:pt>
                <c:pt idx="43698">
                  <c:v>0.145454545454545</c:v>
                </c:pt>
                <c:pt idx="43699">
                  <c:v>0.163636363636363</c:v>
                </c:pt>
                <c:pt idx="43700">
                  <c:v>0.18181818181818099</c:v>
                </c:pt>
                <c:pt idx="43701">
                  <c:v>0.2</c:v>
                </c:pt>
                <c:pt idx="43702">
                  <c:v>0.218181818181818</c:v>
                </c:pt>
                <c:pt idx="43703">
                  <c:v>0.236363636363636</c:v>
                </c:pt>
                <c:pt idx="43704">
                  <c:v>0.25454545454545402</c:v>
                </c:pt>
                <c:pt idx="43705">
                  <c:v>0.27272727272727199</c:v>
                </c:pt>
                <c:pt idx="43706">
                  <c:v>0.29090909090909001</c:v>
                </c:pt>
                <c:pt idx="43707">
                  <c:v>0.30909090909090903</c:v>
                </c:pt>
                <c:pt idx="43708">
                  <c:v>0.32727272727272699</c:v>
                </c:pt>
                <c:pt idx="43709">
                  <c:v>0.34545454545454501</c:v>
                </c:pt>
                <c:pt idx="43710">
                  <c:v>0.36363636363636298</c:v>
                </c:pt>
                <c:pt idx="43711">
                  <c:v>0.381818181818181</c:v>
                </c:pt>
                <c:pt idx="43712">
                  <c:v>0.4</c:v>
                </c:pt>
                <c:pt idx="43713">
                  <c:v>0.41818181818181799</c:v>
                </c:pt>
                <c:pt idx="43714">
                  <c:v>0.43636363636363601</c:v>
                </c:pt>
                <c:pt idx="43715">
                  <c:v>0.45454545454545398</c:v>
                </c:pt>
                <c:pt idx="43716">
                  <c:v>0.472727272727272</c:v>
                </c:pt>
                <c:pt idx="43717">
                  <c:v>0.49090909090909002</c:v>
                </c:pt>
                <c:pt idx="43718">
                  <c:v>0.50909090909090904</c:v>
                </c:pt>
                <c:pt idx="43719">
                  <c:v>0.527272727272727</c:v>
                </c:pt>
                <c:pt idx="43720">
                  <c:v>0.54545454545454497</c:v>
                </c:pt>
                <c:pt idx="43721">
                  <c:v>0.56363636363636305</c:v>
                </c:pt>
                <c:pt idx="43722">
                  <c:v>0.58181818181818101</c:v>
                </c:pt>
                <c:pt idx="43723">
                  <c:v>0.6</c:v>
                </c:pt>
                <c:pt idx="43724">
                  <c:v>0.61818181818181805</c:v>
                </c:pt>
                <c:pt idx="43725">
                  <c:v>0.63636363636363602</c:v>
                </c:pt>
                <c:pt idx="43726">
                  <c:v>0.65454545454545399</c:v>
                </c:pt>
                <c:pt idx="43727">
                  <c:v>0.67272727272727195</c:v>
                </c:pt>
                <c:pt idx="43728">
                  <c:v>0.69090909090909003</c:v>
                </c:pt>
                <c:pt idx="43729">
                  <c:v>0.70909090909090899</c:v>
                </c:pt>
                <c:pt idx="43730">
                  <c:v>0.72727272727272696</c:v>
                </c:pt>
                <c:pt idx="43731">
                  <c:v>0.74545454545454504</c:v>
                </c:pt>
                <c:pt idx="43732">
                  <c:v>0.763636363636363</c:v>
                </c:pt>
                <c:pt idx="43733">
                  <c:v>0.78181818181818097</c:v>
                </c:pt>
                <c:pt idx="43734">
                  <c:v>0.8</c:v>
                </c:pt>
                <c:pt idx="43735">
                  <c:v>0.81818181818181801</c:v>
                </c:pt>
                <c:pt idx="43736">
                  <c:v>0.83636363636363598</c:v>
                </c:pt>
                <c:pt idx="43737">
                  <c:v>0.85454545454545405</c:v>
                </c:pt>
                <c:pt idx="43738">
                  <c:v>0.87272727272727202</c:v>
                </c:pt>
                <c:pt idx="43739">
                  <c:v>0.89090909090908998</c:v>
                </c:pt>
                <c:pt idx="43740">
                  <c:v>0.90909090909090895</c:v>
                </c:pt>
                <c:pt idx="43741">
                  <c:v>0.92727272727272703</c:v>
                </c:pt>
                <c:pt idx="43742">
                  <c:v>0.94545454545454499</c:v>
                </c:pt>
                <c:pt idx="43743">
                  <c:v>0.96363636363636296</c:v>
                </c:pt>
                <c:pt idx="43744">
                  <c:v>0.98181818181818103</c:v>
                </c:pt>
                <c:pt idx="43745">
                  <c:v>0</c:v>
                </c:pt>
                <c:pt idx="43746">
                  <c:v>2.77777777777777E-2</c:v>
                </c:pt>
                <c:pt idx="43747">
                  <c:v>5.5555555555555497E-2</c:v>
                </c:pt>
                <c:pt idx="43748">
                  <c:v>8.3333333333333301E-2</c:v>
                </c:pt>
                <c:pt idx="43749">
                  <c:v>0.11111111111111099</c:v>
                </c:pt>
                <c:pt idx="43750">
                  <c:v>0.13888888888888801</c:v>
                </c:pt>
                <c:pt idx="43751">
                  <c:v>0.16666666666666599</c:v>
                </c:pt>
                <c:pt idx="43752">
                  <c:v>0.194444444444444</c:v>
                </c:pt>
                <c:pt idx="43753">
                  <c:v>0.22222222222222199</c:v>
                </c:pt>
                <c:pt idx="43754">
                  <c:v>0.25</c:v>
                </c:pt>
                <c:pt idx="43755">
                  <c:v>0.27777777777777701</c:v>
                </c:pt>
                <c:pt idx="43756">
                  <c:v>0.30555555555555503</c:v>
                </c:pt>
                <c:pt idx="43757">
                  <c:v>0.33333333333333298</c:v>
                </c:pt>
                <c:pt idx="43758">
                  <c:v>0.36111111111111099</c:v>
                </c:pt>
                <c:pt idx="43759">
                  <c:v>0.38888888888888801</c:v>
                </c:pt>
                <c:pt idx="43760">
                  <c:v>0.41666666666666602</c:v>
                </c:pt>
                <c:pt idx="43761">
                  <c:v>0.44444444444444398</c:v>
                </c:pt>
                <c:pt idx="43762">
                  <c:v>0.47222222222222199</c:v>
                </c:pt>
                <c:pt idx="43763">
                  <c:v>0.5</c:v>
                </c:pt>
                <c:pt idx="43764">
                  <c:v>0.52777777777777701</c:v>
                </c:pt>
                <c:pt idx="43765">
                  <c:v>0.55555555555555503</c:v>
                </c:pt>
                <c:pt idx="43766">
                  <c:v>0.58333333333333304</c:v>
                </c:pt>
                <c:pt idx="43767">
                  <c:v>0.61111111111111105</c:v>
                </c:pt>
                <c:pt idx="43768">
                  <c:v>0.63888888888888795</c:v>
                </c:pt>
                <c:pt idx="43769">
                  <c:v>0.66666666666666596</c:v>
                </c:pt>
                <c:pt idx="43770">
                  <c:v>0.69444444444444398</c:v>
                </c:pt>
                <c:pt idx="43771">
                  <c:v>0.72222222222222199</c:v>
                </c:pt>
                <c:pt idx="43772">
                  <c:v>0.75</c:v>
                </c:pt>
                <c:pt idx="43773">
                  <c:v>0.77777777777777701</c:v>
                </c:pt>
                <c:pt idx="43774">
                  <c:v>0.80555555555555503</c:v>
                </c:pt>
                <c:pt idx="43775">
                  <c:v>0.83333333333333304</c:v>
                </c:pt>
                <c:pt idx="43776">
                  <c:v>0.86111111111111105</c:v>
                </c:pt>
                <c:pt idx="43777">
                  <c:v>0.88888888888888795</c:v>
                </c:pt>
                <c:pt idx="43778">
                  <c:v>0.91666666666666596</c:v>
                </c:pt>
                <c:pt idx="43779">
                  <c:v>0.94444444444444398</c:v>
                </c:pt>
                <c:pt idx="43780">
                  <c:v>0.97222222222222199</c:v>
                </c:pt>
                <c:pt idx="43781">
                  <c:v>0</c:v>
                </c:pt>
                <c:pt idx="43782">
                  <c:v>3.2258064516128997E-2</c:v>
                </c:pt>
                <c:pt idx="43783">
                  <c:v>6.4516129032257993E-2</c:v>
                </c:pt>
                <c:pt idx="43784">
                  <c:v>9.6774193548387094E-2</c:v>
                </c:pt>
                <c:pt idx="43785">
                  <c:v>0.12903225806451599</c:v>
                </c:pt>
                <c:pt idx="43786">
                  <c:v>0.16129032258064499</c:v>
                </c:pt>
                <c:pt idx="43787">
                  <c:v>0.19354838709677399</c:v>
                </c:pt>
                <c:pt idx="43788">
                  <c:v>0.225806451612903</c:v>
                </c:pt>
                <c:pt idx="43789">
                  <c:v>0.25806451612903197</c:v>
                </c:pt>
                <c:pt idx="43790">
                  <c:v>0.29032258064516098</c:v>
                </c:pt>
                <c:pt idx="43791">
                  <c:v>0.32258064516128998</c:v>
                </c:pt>
                <c:pt idx="43792">
                  <c:v>0.35483870967741898</c:v>
                </c:pt>
                <c:pt idx="43793">
                  <c:v>0.38709677419354799</c:v>
                </c:pt>
                <c:pt idx="43794">
                  <c:v>0.41935483870967699</c:v>
                </c:pt>
                <c:pt idx="43795">
                  <c:v>0.45161290322580599</c:v>
                </c:pt>
                <c:pt idx="43796">
                  <c:v>0.483870967741935</c:v>
                </c:pt>
                <c:pt idx="43797">
                  <c:v>0.51612903225806395</c:v>
                </c:pt>
                <c:pt idx="43798">
                  <c:v>0.54838709677419295</c:v>
                </c:pt>
                <c:pt idx="43799">
                  <c:v>0.58064516129032195</c:v>
                </c:pt>
                <c:pt idx="43800">
                  <c:v>0.61290322580645096</c:v>
                </c:pt>
                <c:pt idx="43801">
                  <c:v>0.64516129032257996</c:v>
                </c:pt>
                <c:pt idx="43802">
                  <c:v>0.67741935483870896</c:v>
                </c:pt>
                <c:pt idx="43803">
                  <c:v>0.70967741935483797</c:v>
                </c:pt>
                <c:pt idx="43804">
                  <c:v>0.74193548387096697</c:v>
                </c:pt>
                <c:pt idx="43805">
                  <c:v>0.77419354838709598</c:v>
                </c:pt>
                <c:pt idx="43806">
                  <c:v>0.80645161290322498</c:v>
                </c:pt>
                <c:pt idx="43807">
                  <c:v>0.83870967741935398</c:v>
                </c:pt>
                <c:pt idx="43808">
                  <c:v>0.87096774193548299</c:v>
                </c:pt>
                <c:pt idx="43809">
                  <c:v>0.90322580645161199</c:v>
                </c:pt>
                <c:pt idx="43810">
                  <c:v>0.93548387096774099</c:v>
                </c:pt>
                <c:pt idx="43811">
                  <c:v>0.967741935483871</c:v>
                </c:pt>
                <c:pt idx="43812">
                  <c:v>0</c:v>
                </c:pt>
                <c:pt idx="43813">
                  <c:v>3.5714285714285698E-2</c:v>
                </c:pt>
                <c:pt idx="43814">
                  <c:v>7.1428571428571397E-2</c:v>
                </c:pt>
                <c:pt idx="43815">
                  <c:v>0.107142857142857</c:v>
                </c:pt>
                <c:pt idx="43816">
                  <c:v>0.14285714285714199</c:v>
                </c:pt>
                <c:pt idx="43817">
                  <c:v>0.17857142857142799</c:v>
                </c:pt>
                <c:pt idx="43818">
                  <c:v>0.214285714285714</c:v>
                </c:pt>
                <c:pt idx="43819">
                  <c:v>0.25</c:v>
                </c:pt>
                <c:pt idx="43820">
                  <c:v>0.28571428571428498</c:v>
                </c:pt>
                <c:pt idx="43821">
                  <c:v>0.32142857142857101</c:v>
                </c:pt>
                <c:pt idx="43822">
                  <c:v>0.35714285714285698</c:v>
                </c:pt>
                <c:pt idx="43823">
                  <c:v>0.39285714285714202</c:v>
                </c:pt>
                <c:pt idx="43824">
                  <c:v>0.42857142857142799</c:v>
                </c:pt>
                <c:pt idx="43825">
                  <c:v>0.46428571428571402</c:v>
                </c:pt>
                <c:pt idx="43826">
                  <c:v>0.5</c:v>
                </c:pt>
                <c:pt idx="43827">
                  <c:v>0.53571428571428503</c:v>
                </c:pt>
                <c:pt idx="43828">
                  <c:v>0.57142857142857095</c:v>
                </c:pt>
                <c:pt idx="43829">
                  <c:v>0.60714285714285698</c:v>
                </c:pt>
                <c:pt idx="43830">
                  <c:v>0.64285714285714202</c:v>
                </c:pt>
                <c:pt idx="43831">
                  <c:v>0.67857142857142805</c:v>
                </c:pt>
                <c:pt idx="43832">
                  <c:v>0.71428571428571397</c:v>
                </c:pt>
                <c:pt idx="43833">
                  <c:v>0.75</c:v>
                </c:pt>
                <c:pt idx="43834">
                  <c:v>0.78571428571428503</c:v>
                </c:pt>
                <c:pt idx="43835">
                  <c:v>0.82142857142857095</c:v>
                </c:pt>
                <c:pt idx="43836">
                  <c:v>0.85714285714285698</c:v>
                </c:pt>
                <c:pt idx="43837">
                  <c:v>0.89285714285714202</c:v>
                </c:pt>
                <c:pt idx="43838">
                  <c:v>0.92857142857142805</c:v>
                </c:pt>
                <c:pt idx="43839">
                  <c:v>0.96428571428571397</c:v>
                </c:pt>
                <c:pt idx="43840">
                  <c:v>0</c:v>
                </c:pt>
                <c:pt idx="43841">
                  <c:v>1.3698630136986301E-2</c:v>
                </c:pt>
                <c:pt idx="43842">
                  <c:v>2.7397260273972601E-2</c:v>
                </c:pt>
                <c:pt idx="43843">
                  <c:v>4.1095890410958902E-2</c:v>
                </c:pt>
                <c:pt idx="43844">
                  <c:v>5.4794520547945202E-2</c:v>
                </c:pt>
                <c:pt idx="43845">
                  <c:v>6.8493150684931503E-2</c:v>
                </c:pt>
                <c:pt idx="43846">
                  <c:v>8.2191780821917804E-2</c:v>
                </c:pt>
                <c:pt idx="43847">
                  <c:v>9.5890410958904104E-2</c:v>
                </c:pt>
                <c:pt idx="43848">
                  <c:v>0.10958904109589</c:v>
                </c:pt>
                <c:pt idx="43849">
                  <c:v>0.123287671232876</c:v>
                </c:pt>
                <c:pt idx="43850">
                  <c:v>0.13698630136986301</c:v>
                </c:pt>
                <c:pt idx="43851">
                  <c:v>0.150684931506849</c:v>
                </c:pt>
                <c:pt idx="43852">
                  <c:v>0.164383561643835</c:v>
                </c:pt>
                <c:pt idx="43853">
                  <c:v>0.17808219178082099</c:v>
                </c:pt>
                <c:pt idx="43854">
                  <c:v>0.19178082191780799</c:v>
                </c:pt>
                <c:pt idx="43855">
                  <c:v>0.20547945205479401</c:v>
                </c:pt>
                <c:pt idx="43856">
                  <c:v>0.21917808219178</c:v>
                </c:pt>
                <c:pt idx="43857">
                  <c:v>0.232876712328767</c:v>
                </c:pt>
                <c:pt idx="43858">
                  <c:v>0.24657534246575299</c:v>
                </c:pt>
                <c:pt idx="43859">
                  <c:v>0.26027397260273899</c:v>
                </c:pt>
                <c:pt idx="43860">
                  <c:v>0.27397260273972601</c:v>
                </c:pt>
                <c:pt idx="43861">
                  <c:v>0.28767123287671198</c:v>
                </c:pt>
                <c:pt idx="43862">
                  <c:v>0.301369863013698</c:v>
                </c:pt>
                <c:pt idx="43863">
                  <c:v>0.31506849315068403</c:v>
                </c:pt>
                <c:pt idx="43864">
                  <c:v>0.32876712328767099</c:v>
                </c:pt>
                <c:pt idx="43865">
                  <c:v>0.34246575342465702</c:v>
                </c:pt>
                <c:pt idx="43866">
                  <c:v>0.35616438356164298</c:v>
                </c:pt>
                <c:pt idx="43867">
                  <c:v>0.36986301369863001</c:v>
                </c:pt>
                <c:pt idx="43868">
                  <c:v>0.38356164383561597</c:v>
                </c:pt>
                <c:pt idx="43869">
                  <c:v>0.397260273972602</c:v>
                </c:pt>
                <c:pt idx="43870">
                  <c:v>0.41095890410958902</c:v>
                </c:pt>
                <c:pt idx="43871">
                  <c:v>0.42465753424657499</c:v>
                </c:pt>
                <c:pt idx="43872">
                  <c:v>0.43835616438356101</c:v>
                </c:pt>
                <c:pt idx="43873">
                  <c:v>0.45205479452054698</c:v>
                </c:pt>
                <c:pt idx="43874">
                  <c:v>0.465753424657534</c:v>
                </c:pt>
                <c:pt idx="43875">
                  <c:v>0.47945205479452002</c:v>
                </c:pt>
                <c:pt idx="43876">
                  <c:v>0.49315068493150599</c:v>
                </c:pt>
                <c:pt idx="43877">
                  <c:v>0.50684931506849296</c:v>
                </c:pt>
                <c:pt idx="43878">
                  <c:v>0.52054794520547898</c:v>
                </c:pt>
                <c:pt idx="43879">
                  <c:v>0.534246575342465</c:v>
                </c:pt>
                <c:pt idx="43880">
                  <c:v>0.54794520547945202</c:v>
                </c:pt>
                <c:pt idx="43881">
                  <c:v>0.56164383561643805</c:v>
                </c:pt>
                <c:pt idx="43882">
                  <c:v>0.57534246575342396</c:v>
                </c:pt>
                <c:pt idx="43883">
                  <c:v>0.58904109589041098</c:v>
                </c:pt>
                <c:pt idx="43884">
                  <c:v>0.602739726027397</c:v>
                </c:pt>
                <c:pt idx="43885">
                  <c:v>0.61643835616438303</c:v>
                </c:pt>
                <c:pt idx="43886">
                  <c:v>0.63013698630136905</c:v>
                </c:pt>
                <c:pt idx="43887">
                  <c:v>0.64383561643835596</c:v>
                </c:pt>
                <c:pt idx="43888">
                  <c:v>0.65753424657534199</c:v>
                </c:pt>
                <c:pt idx="43889">
                  <c:v>0.67123287671232801</c:v>
                </c:pt>
                <c:pt idx="43890">
                  <c:v>0.68493150684931503</c:v>
                </c:pt>
                <c:pt idx="43891">
                  <c:v>0.69863013698630105</c:v>
                </c:pt>
                <c:pt idx="43892">
                  <c:v>0.71232876712328697</c:v>
                </c:pt>
                <c:pt idx="43893">
                  <c:v>0.72602739726027399</c:v>
                </c:pt>
                <c:pt idx="43894">
                  <c:v>0.73972602739726001</c:v>
                </c:pt>
                <c:pt idx="43895">
                  <c:v>0.75342465753424603</c:v>
                </c:pt>
                <c:pt idx="43896">
                  <c:v>0.76712328767123195</c:v>
                </c:pt>
                <c:pt idx="43897">
                  <c:v>0.78082191780821897</c:v>
                </c:pt>
                <c:pt idx="43898">
                  <c:v>0.79452054794520499</c:v>
                </c:pt>
                <c:pt idx="43899">
                  <c:v>0.80821917808219101</c:v>
                </c:pt>
                <c:pt idx="43900">
                  <c:v>0.82191780821917804</c:v>
                </c:pt>
                <c:pt idx="43901">
                  <c:v>0.83561643835616395</c:v>
                </c:pt>
                <c:pt idx="43902">
                  <c:v>0.84931506849314997</c:v>
                </c:pt>
                <c:pt idx="43903">
                  <c:v>0.86301369863013699</c:v>
                </c:pt>
                <c:pt idx="43904">
                  <c:v>0.87671232876712302</c:v>
                </c:pt>
                <c:pt idx="43905">
                  <c:v>0.89041095890410904</c:v>
                </c:pt>
                <c:pt idx="43906">
                  <c:v>0.90410958904109495</c:v>
                </c:pt>
                <c:pt idx="43907">
                  <c:v>0.91780821917808197</c:v>
                </c:pt>
                <c:pt idx="43908">
                  <c:v>0.931506849315068</c:v>
                </c:pt>
                <c:pt idx="43909">
                  <c:v>0.94520547945205402</c:v>
                </c:pt>
                <c:pt idx="43910">
                  <c:v>0.95890410958904104</c:v>
                </c:pt>
                <c:pt idx="43911">
                  <c:v>0.97260273972602695</c:v>
                </c:pt>
                <c:pt idx="43912">
                  <c:v>0.98630136986301298</c:v>
                </c:pt>
                <c:pt idx="43913">
                  <c:v>0</c:v>
                </c:pt>
                <c:pt idx="43914">
                  <c:v>1.23456790123456E-2</c:v>
                </c:pt>
                <c:pt idx="43915">
                  <c:v>2.4691358024691301E-2</c:v>
                </c:pt>
                <c:pt idx="43916">
                  <c:v>3.7037037037037E-2</c:v>
                </c:pt>
                <c:pt idx="43917">
                  <c:v>4.9382716049382699E-2</c:v>
                </c:pt>
                <c:pt idx="43918">
                  <c:v>6.1728395061728301E-2</c:v>
                </c:pt>
                <c:pt idx="43919">
                  <c:v>7.4074074074074001E-2</c:v>
                </c:pt>
                <c:pt idx="43920">
                  <c:v>8.6419753086419707E-2</c:v>
                </c:pt>
                <c:pt idx="43921">
                  <c:v>9.8765432098765399E-2</c:v>
                </c:pt>
                <c:pt idx="43922">
                  <c:v>0.11111111111111099</c:v>
                </c:pt>
                <c:pt idx="43923">
                  <c:v>0.12345679012345601</c:v>
                </c:pt>
                <c:pt idx="43924">
                  <c:v>0.13580246913580199</c:v>
                </c:pt>
                <c:pt idx="43925">
                  <c:v>0.148148148148148</c:v>
                </c:pt>
                <c:pt idx="43926">
                  <c:v>0.16049382716049301</c:v>
                </c:pt>
                <c:pt idx="43927">
                  <c:v>0.172839506172839</c:v>
                </c:pt>
                <c:pt idx="43928">
                  <c:v>0.18518518518518501</c:v>
                </c:pt>
                <c:pt idx="43929">
                  <c:v>0.19753086419752999</c:v>
                </c:pt>
                <c:pt idx="43930">
                  <c:v>0.209876543209876</c:v>
                </c:pt>
                <c:pt idx="43931">
                  <c:v>0.22222222222222199</c:v>
                </c:pt>
                <c:pt idx="43932">
                  <c:v>0.234567901234567</c:v>
                </c:pt>
                <c:pt idx="43933">
                  <c:v>0.24691358024691301</c:v>
                </c:pt>
                <c:pt idx="43934">
                  <c:v>0.25925925925925902</c:v>
                </c:pt>
                <c:pt idx="43935">
                  <c:v>0.27160493827160398</c:v>
                </c:pt>
                <c:pt idx="43936">
                  <c:v>0.28395061728394999</c:v>
                </c:pt>
                <c:pt idx="43937">
                  <c:v>0.296296296296296</c:v>
                </c:pt>
                <c:pt idx="43938">
                  <c:v>0.30864197530864101</c:v>
                </c:pt>
                <c:pt idx="43939">
                  <c:v>0.32098765432098703</c:v>
                </c:pt>
                <c:pt idx="43940">
                  <c:v>0.33333333333333298</c:v>
                </c:pt>
                <c:pt idx="43941">
                  <c:v>0.34567901234567899</c:v>
                </c:pt>
                <c:pt idx="43942">
                  <c:v>0.35802469135802401</c:v>
                </c:pt>
                <c:pt idx="43943">
                  <c:v>0.37037037037037002</c:v>
                </c:pt>
                <c:pt idx="43944">
                  <c:v>0.38271604938271597</c:v>
                </c:pt>
                <c:pt idx="43945">
                  <c:v>0.39506172839506098</c:v>
                </c:pt>
                <c:pt idx="43946">
                  <c:v>0.407407407407407</c:v>
                </c:pt>
                <c:pt idx="43947">
                  <c:v>0.41975308641975301</c:v>
                </c:pt>
                <c:pt idx="43948">
                  <c:v>0.43209876543209802</c:v>
                </c:pt>
                <c:pt idx="43949">
                  <c:v>0.44444444444444398</c:v>
                </c:pt>
                <c:pt idx="43950">
                  <c:v>0.45679012345678999</c:v>
                </c:pt>
                <c:pt idx="43951">
                  <c:v>0.469135802469135</c:v>
                </c:pt>
                <c:pt idx="43952">
                  <c:v>0.48148148148148101</c:v>
                </c:pt>
                <c:pt idx="43953">
                  <c:v>0.49382716049382702</c:v>
                </c:pt>
                <c:pt idx="43954">
                  <c:v>0.50617283950617198</c:v>
                </c:pt>
                <c:pt idx="43955">
                  <c:v>0.51851851851851805</c:v>
                </c:pt>
                <c:pt idx="43956">
                  <c:v>0.530864197530864</c:v>
                </c:pt>
                <c:pt idx="43957">
                  <c:v>0.54320987654320896</c:v>
                </c:pt>
                <c:pt idx="43958">
                  <c:v>0.55555555555555503</c:v>
                </c:pt>
                <c:pt idx="43959">
                  <c:v>0.56790123456790098</c:v>
                </c:pt>
                <c:pt idx="43960">
                  <c:v>0.58024691358024605</c:v>
                </c:pt>
                <c:pt idx="43961">
                  <c:v>0.592592592592592</c:v>
                </c:pt>
                <c:pt idx="43962">
                  <c:v>0.60493827160493796</c:v>
                </c:pt>
                <c:pt idx="43963">
                  <c:v>0.61728395061728303</c:v>
                </c:pt>
                <c:pt idx="43964">
                  <c:v>0.62962962962962898</c:v>
                </c:pt>
                <c:pt idx="43965">
                  <c:v>0.64197530864197505</c:v>
                </c:pt>
                <c:pt idx="43966">
                  <c:v>0.65432098765432101</c:v>
                </c:pt>
                <c:pt idx="43967">
                  <c:v>0.66666666666666596</c:v>
                </c:pt>
                <c:pt idx="43968">
                  <c:v>0.67901234567901203</c:v>
                </c:pt>
                <c:pt idx="43969">
                  <c:v>0.69135802469135799</c:v>
                </c:pt>
                <c:pt idx="43970">
                  <c:v>0.70370370370370305</c:v>
                </c:pt>
                <c:pt idx="43971">
                  <c:v>0.71604938271604901</c:v>
                </c:pt>
                <c:pt idx="43972">
                  <c:v>0.72839506172839497</c:v>
                </c:pt>
                <c:pt idx="43973">
                  <c:v>0.74074074074074003</c:v>
                </c:pt>
                <c:pt idx="43974">
                  <c:v>0.75308641975308599</c:v>
                </c:pt>
                <c:pt idx="43975">
                  <c:v>0.76543209876543195</c:v>
                </c:pt>
                <c:pt idx="43976">
                  <c:v>0.77777777777777701</c:v>
                </c:pt>
                <c:pt idx="43977">
                  <c:v>0.79012345679012297</c:v>
                </c:pt>
                <c:pt idx="43978">
                  <c:v>0.80246913580246904</c:v>
                </c:pt>
                <c:pt idx="43979">
                  <c:v>0.81481481481481399</c:v>
                </c:pt>
                <c:pt idx="43980">
                  <c:v>0.82716049382715995</c:v>
                </c:pt>
                <c:pt idx="43981">
                  <c:v>0.83950617283950602</c:v>
                </c:pt>
                <c:pt idx="43982">
                  <c:v>0.85185185185185097</c:v>
                </c:pt>
                <c:pt idx="43983">
                  <c:v>0.86419753086419704</c:v>
                </c:pt>
                <c:pt idx="43984">
                  <c:v>0.87654320987654299</c:v>
                </c:pt>
                <c:pt idx="43985">
                  <c:v>0.88888888888888795</c:v>
                </c:pt>
                <c:pt idx="43986">
                  <c:v>0.90123456790123402</c:v>
                </c:pt>
                <c:pt idx="43987">
                  <c:v>0.91358024691357997</c:v>
                </c:pt>
                <c:pt idx="43988">
                  <c:v>0.92592592592592504</c:v>
                </c:pt>
                <c:pt idx="43989">
                  <c:v>0.938271604938271</c:v>
                </c:pt>
                <c:pt idx="43990">
                  <c:v>0.95061728395061695</c:v>
                </c:pt>
                <c:pt idx="43991">
                  <c:v>0.96296296296296202</c:v>
                </c:pt>
                <c:pt idx="43992">
                  <c:v>0.97530864197530798</c:v>
                </c:pt>
                <c:pt idx="43993">
                  <c:v>0.98765432098765404</c:v>
                </c:pt>
                <c:pt idx="43994">
                  <c:v>0</c:v>
                </c:pt>
                <c:pt idx="43995">
                  <c:v>1.8181818181818101E-2</c:v>
                </c:pt>
                <c:pt idx="43996">
                  <c:v>3.6363636363636299E-2</c:v>
                </c:pt>
                <c:pt idx="43997">
                  <c:v>5.4545454545454501E-2</c:v>
                </c:pt>
                <c:pt idx="43998">
                  <c:v>7.2727272727272696E-2</c:v>
                </c:pt>
                <c:pt idx="43999">
                  <c:v>9.0909090909090898E-2</c:v>
                </c:pt>
                <c:pt idx="44000">
                  <c:v>0.109090909090909</c:v>
                </c:pt>
                <c:pt idx="44001">
                  <c:v>0.12727272727272701</c:v>
                </c:pt>
                <c:pt idx="44002">
                  <c:v>0.145454545454545</c:v>
                </c:pt>
                <c:pt idx="44003">
                  <c:v>0.163636363636363</c:v>
                </c:pt>
                <c:pt idx="44004">
                  <c:v>0.18181818181818099</c:v>
                </c:pt>
                <c:pt idx="44005">
                  <c:v>0.2</c:v>
                </c:pt>
                <c:pt idx="44006">
                  <c:v>0.218181818181818</c:v>
                </c:pt>
                <c:pt idx="44007">
                  <c:v>0.236363636363636</c:v>
                </c:pt>
                <c:pt idx="44008">
                  <c:v>0.25454545454545402</c:v>
                </c:pt>
                <c:pt idx="44009">
                  <c:v>0.27272727272727199</c:v>
                </c:pt>
                <c:pt idx="44010">
                  <c:v>0.29090909090909001</c:v>
                </c:pt>
                <c:pt idx="44011">
                  <c:v>0.30909090909090903</c:v>
                </c:pt>
                <c:pt idx="44012">
                  <c:v>0.32727272727272699</c:v>
                </c:pt>
                <c:pt idx="44013">
                  <c:v>0.34545454545454501</c:v>
                </c:pt>
                <c:pt idx="44014">
                  <c:v>0.36363636363636298</c:v>
                </c:pt>
                <c:pt idx="44015">
                  <c:v>0.381818181818181</c:v>
                </c:pt>
                <c:pt idx="44016">
                  <c:v>0.4</c:v>
                </c:pt>
                <c:pt idx="44017">
                  <c:v>0.41818181818181799</c:v>
                </c:pt>
                <c:pt idx="44018">
                  <c:v>0.43636363636363601</c:v>
                </c:pt>
                <c:pt idx="44019">
                  <c:v>0.45454545454545398</c:v>
                </c:pt>
                <c:pt idx="44020">
                  <c:v>0.472727272727272</c:v>
                </c:pt>
                <c:pt idx="44021">
                  <c:v>0.49090909090909002</c:v>
                </c:pt>
                <c:pt idx="44022">
                  <c:v>0.50909090909090904</c:v>
                </c:pt>
                <c:pt idx="44023">
                  <c:v>0.527272727272727</c:v>
                </c:pt>
                <c:pt idx="44024">
                  <c:v>0.54545454545454497</c:v>
                </c:pt>
                <c:pt idx="44025">
                  <c:v>0.56363636363636305</c:v>
                </c:pt>
                <c:pt idx="44026">
                  <c:v>0.58181818181818101</c:v>
                </c:pt>
                <c:pt idx="44027">
                  <c:v>0.6</c:v>
                </c:pt>
                <c:pt idx="44028">
                  <c:v>0.61818181818181805</c:v>
                </c:pt>
                <c:pt idx="44029">
                  <c:v>0.63636363636363602</c:v>
                </c:pt>
                <c:pt idx="44030">
                  <c:v>0.65454545454545399</c:v>
                </c:pt>
                <c:pt idx="44031">
                  <c:v>0.67272727272727195</c:v>
                </c:pt>
                <c:pt idx="44032">
                  <c:v>0.69090909090909003</c:v>
                </c:pt>
                <c:pt idx="44033">
                  <c:v>0.70909090909090899</c:v>
                </c:pt>
                <c:pt idx="44034">
                  <c:v>0.72727272727272696</c:v>
                </c:pt>
                <c:pt idx="44035">
                  <c:v>0.74545454545454504</c:v>
                </c:pt>
                <c:pt idx="44036">
                  <c:v>0.763636363636363</c:v>
                </c:pt>
                <c:pt idx="44037">
                  <c:v>0.78181818181818097</c:v>
                </c:pt>
                <c:pt idx="44038">
                  <c:v>0.8</c:v>
                </c:pt>
                <c:pt idx="44039">
                  <c:v>0.81818181818181801</c:v>
                </c:pt>
                <c:pt idx="44040">
                  <c:v>0.83636363636363598</c:v>
                </c:pt>
                <c:pt idx="44041">
                  <c:v>0.85454545454545405</c:v>
                </c:pt>
                <c:pt idx="44042">
                  <c:v>0.87272727272727202</c:v>
                </c:pt>
                <c:pt idx="44043">
                  <c:v>0.89090909090908998</c:v>
                </c:pt>
                <c:pt idx="44044">
                  <c:v>0.90909090909090895</c:v>
                </c:pt>
                <c:pt idx="44045">
                  <c:v>0.92727272727272703</c:v>
                </c:pt>
                <c:pt idx="44046">
                  <c:v>0.94545454545454499</c:v>
                </c:pt>
                <c:pt idx="44047">
                  <c:v>0.96363636363636296</c:v>
                </c:pt>
                <c:pt idx="44048">
                  <c:v>0.98181818181818103</c:v>
                </c:pt>
                <c:pt idx="44049">
                  <c:v>0</c:v>
                </c:pt>
                <c:pt idx="44050">
                  <c:v>1.35135135135135E-2</c:v>
                </c:pt>
                <c:pt idx="44051">
                  <c:v>2.7027027027027001E-2</c:v>
                </c:pt>
                <c:pt idx="44052">
                  <c:v>4.0540540540540501E-2</c:v>
                </c:pt>
                <c:pt idx="44053">
                  <c:v>5.4054054054054002E-2</c:v>
                </c:pt>
                <c:pt idx="44054">
                  <c:v>6.7567567567567502E-2</c:v>
                </c:pt>
                <c:pt idx="44055">
                  <c:v>8.1081081081081002E-2</c:v>
                </c:pt>
                <c:pt idx="44056">
                  <c:v>9.45945945945946E-2</c:v>
                </c:pt>
                <c:pt idx="44057">
                  <c:v>0.108108108108108</c:v>
                </c:pt>
                <c:pt idx="44058">
                  <c:v>0.121621621621621</c:v>
                </c:pt>
                <c:pt idx="44059">
                  <c:v>0.135135135135135</c:v>
                </c:pt>
                <c:pt idx="44060">
                  <c:v>0.14864864864864799</c:v>
                </c:pt>
                <c:pt idx="44061">
                  <c:v>0.162162162162162</c:v>
                </c:pt>
                <c:pt idx="44062">
                  <c:v>0.17567567567567499</c:v>
                </c:pt>
                <c:pt idx="44063">
                  <c:v>0.18918918918918901</c:v>
                </c:pt>
                <c:pt idx="44064">
                  <c:v>0.20270270270270199</c:v>
                </c:pt>
                <c:pt idx="44065">
                  <c:v>0.21621621621621601</c:v>
                </c:pt>
                <c:pt idx="44066">
                  <c:v>0.22972972972972899</c:v>
                </c:pt>
                <c:pt idx="44067">
                  <c:v>0.24324324324324301</c:v>
                </c:pt>
                <c:pt idx="44068">
                  <c:v>0.25675675675675602</c:v>
                </c:pt>
                <c:pt idx="44069">
                  <c:v>0.27027027027027001</c:v>
                </c:pt>
                <c:pt idx="44070">
                  <c:v>0.28378378378378299</c:v>
                </c:pt>
                <c:pt idx="44071">
                  <c:v>0.29729729729729698</c:v>
                </c:pt>
                <c:pt idx="44072">
                  <c:v>0.31081081081081002</c:v>
                </c:pt>
                <c:pt idx="44073">
                  <c:v>0.32432432432432401</c:v>
                </c:pt>
                <c:pt idx="44074">
                  <c:v>0.337837837837837</c:v>
                </c:pt>
                <c:pt idx="44075">
                  <c:v>0.35135135135135098</c:v>
                </c:pt>
                <c:pt idx="44076">
                  <c:v>0.36486486486486402</c:v>
                </c:pt>
                <c:pt idx="44077">
                  <c:v>0.37837837837837801</c:v>
                </c:pt>
                <c:pt idx="44078">
                  <c:v>0.391891891891891</c:v>
                </c:pt>
                <c:pt idx="44079">
                  <c:v>0.40540540540540498</c:v>
                </c:pt>
                <c:pt idx="44080">
                  <c:v>0.41891891891891803</c:v>
                </c:pt>
                <c:pt idx="44081">
                  <c:v>0.43243243243243201</c:v>
                </c:pt>
                <c:pt idx="44082">
                  <c:v>0.445945945945945</c:v>
                </c:pt>
                <c:pt idx="44083">
                  <c:v>0.45945945945945899</c:v>
                </c:pt>
                <c:pt idx="44084">
                  <c:v>0.47297297297297197</c:v>
                </c:pt>
                <c:pt idx="44085">
                  <c:v>0.48648648648648601</c:v>
                </c:pt>
                <c:pt idx="44086">
                  <c:v>0.5</c:v>
                </c:pt>
                <c:pt idx="44087">
                  <c:v>0.51351351351351304</c:v>
                </c:pt>
                <c:pt idx="44088">
                  <c:v>0.52702702702702697</c:v>
                </c:pt>
                <c:pt idx="44089">
                  <c:v>0.54054054054054002</c:v>
                </c:pt>
                <c:pt idx="44090">
                  <c:v>0.55405405405405395</c:v>
                </c:pt>
                <c:pt idx="44091">
                  <c:v>0.56756756756756699</c:v>
                </c:pt>
                <c:pt idx="44092">
                  <c:v>0.58108108108108103</c:v>
                </c:pt>
                <c:pt idx="44093">
                  <c:v>0.59459459459459396</c:v>
                </c:pt>
                <c:pt idx="44094">
                  <c:v>0.608108108108108</c:v>
                </c:pt>
                <c:pt idx="44095">
                  <c:v>0.62162162162162105</c:v>
                </c:pt>
                <c:pt idx="44096">
                  <c:v>0.63513513513513498</c:v>
                </c:pt>
                <c:pt idx="44097">
                  <c:v>0.64864864864864802</c:v>
                </c:pt>
                <c:pt idx="44098">
                  <c:v>0.66216216216216195</c:v>
                </c:pt>
                <c:pt idx="44099">
                  <c:v>0.67567567567567499</c:v>
                </c:pt>
                <c:pt idx="44100">
                  <c:v>0.68918918918918903</c:v>
                </c:pt>
                <c:pt idx="44101">
                  <c:v>0.70270270270270196</c:v>
                </c:pt>
                <c:pt idx="44102">
                  <c:v>0.71621621621621601</c:v>
                </c:pt>
                <c:pt idx="44103">
                  <c:v>0.72972972972972905</c:v>
                </c:pt>
                <c:pt idx="44104">
                  <c:v>0.74324324324324298</c:v>
                </c:pt>
                <c:pt idx="44105">
                  <c:v>0.75675675675675602</c:v>
                </c:pt>
                <c:pt idx="44106">
                  <c:v>0.77027027027026995</c:v>
                </c:pt>
                <c:pt idx="44107">
                  <c:v>0.78378378378378299</c:v>
                </c:pt>
                <c:pt idx="44108">
                  <c:v>0.79729729729729704</c:v>
                </c:pt>
                <c:pt idx="44109">
                  <c:v>0.81081081081080997</c:v>
                </c:pt>
                <c:pt idx="44110">
                  <c:v>0.82432432432432401</c:v>
                </c:pt>
                <c:pt idx="44111">
                  <c:v>0.83783783783783705</c:v>
                </c:pt>
                <c:pt idx="44112">
                  <c:v>0.85135135135135098</c:v>
                </c:pt>
                <c:pt idx="44113">
                  <c:v>0.86486486486486402</c:v>
                </c:pt>
                <c:pt idx="44114">
                  <c:v>0.87837837837837796</c:v>
                </c:pt>
                <c:pt idx="44115">
                  <c:v>0.891891891891891</c:v>
                </c:pt>
                <c:pt idx="44116">
                  <c:v>0.90540540540540504</c:v>
                </c:pt>
                <c:pt idx="44117">
                  <c:v>0.91891891891891897</c:v>
                </c:pt>
                <c:pt idx="44118">
                  <c:v>0.93243243243243201</c:v>
                </c:pt>
                <c:pt idx="44119">
                  <c:v>0.94594594594594505</c:v>
                </c:pt>
                <c:pt idx="44120">
                  <c:v>0.95945945945945899</c:v>
                </c:pt>
                <c:pt idx="44121">
                  <c:v>0.97297297297297303</c:v>
                </c:pt>
                <c:pt idx="44122">
                  <c:v>0.98648648648648596</c:v>
                </c:pt>
                <c:pt idx="44123">
                  <c:v>0</c:v>
                </c:pt>
                <c:pt idx="44124">
                  <c:v>2.2222222222222199E-2</c:v>
                </c:pt>
                <c:pt idx="44125">
                  <c:v>4.4444444444444398E-2</c:v>
                </c:pt>
                <c:pt idx="44126">
                  <c:v>6.6666666666666596E-2</c:v>
                </c:pt>
                <c:pt idx="44127">
                  <c:v>8.8888888888888795E-2</c:v>
                </c:pt>
                <c:pt idx="44128">
                  <c:v>0.11111111111111099</c:v>
                </c:pt>
                <c:pt idx="44129">
                  <c:v>0.133333333333333</c:v>
                </c:pt>
                <c:pt idx="44130">
                  <c:v>0.155555555555555</c:v>
                </c:pt>
                <c:pt idx="44131">
                  <c:v>0.17777777777777701</c:v>
                </c:pt>
                <c:pt idx="44132">
                  <c:v>0.2</c:v>
                </c:pt>
                <c:pt idx="44133">
                  <c:v>0.22222222222222199</c:v>
                </c:pt>
                <c:pt idx="44134">
                  <c:v>0.24444444444444399</c:v>
                </c:pt>
                <c:pt idx="44135">
                  <c:v>0.266666666666666</c:v>
                </c:pt>
                <c:pt idx="44136">
                  <c:v>0.28888888888888797</c:v>
                </c:pt>
                <c:pt idx="44137">
                  <c:v>0.31111111111111101</c:v>
                </c:pt>
                <c:pt idx="44138">
                  <c:v>0.33333333333333298</c:v>
                </c:pt>
                <c:pt idx="44139">
                  <c:v>0.35555555555555501</c:v>
                </c:pt>
                <c:pt idx="44140">
                  <c:v>0.37777777777777699</c:v>
                </c:pt>
                <c:pt idx="44141">
                  <c:v>0.4</c:v>
                </c:pt>
                <c:pt idx="44142">
                  <c:v>0.422222222222222</c:v>
                </c:pt>
                <c:pt idx="44143">
                  <c:v>0.44444444444444398</c:v>
                </c:pt>
                <c:pt idx="44144">
                  <c:v>0.46666666666666601</c:v>
                </c:pt>
                <c:pt idx="44145">
                  <c:v>0.48888888888888798</c:v>
                </c:pt>
                <c:pt idx="44146">
                  <c:v>0.51111111111111096</c:v>
                </c:pt>
                <c:pt idx="44147">
                  <c:v>0.53333333333333299</c:v>
                </c:pt>
                <c:pt idx="44148">
                  <c:v>0.55555555555555503</c:v>
                </c:pt>
                <c:pt idx="44149">
                  <c:v>0.57777777777777695</c:v>
                </c:pt>
                <c:pt idx="44150">
                  <c:v>0.6</c:v>
                </c:pt>
                <c:pt idx="44151">
                  <c:v>0.62222222222222201</c:v>
                </c:pt>
                <c:pt idx="44152">
                  <c:v>0.64444444444444404</c:v>
                </c:pt>
                <c:pt idx="44153">
                  <c:v>0.66666666666666596</c:v>
                </c:pt>
                <c:pt idx="44154">
                  <c:v>0.688888888888888</c:v>
                </c:pt>
                <c:pt idx="44155">
                  <c:v>0.71111111111111103</c:v>
                </c:pt>
                <c:pt idx="44156">
                  <c:v>0.73333333333333295</c:v>
                </c:pt>
                <c:pt idx="44157">
                  <c:v>0.75555555555555498</c:v>
                </c:pt>
                <c:pt idx="44158">
                  <c:v>0.77777777777777701</c:v>
                </c:pt>
                <c:pt idx="44159">
                  <c:v>0.8</c:v>
                </c:pt>
                <c:pt idx="44160">
                  <c:v>0.82222222222222197</c:v>
                </c:pt>
                <c:pt idx="44161">
                  <c:v>0.844444444444444</c:v>
                </c:pt>
                <c:pt idx="44162">
                  <c:v>0.86666666666666603</c:v>
                </c:pt>
                <c:pt idx="44163">
                  <c:v>0.88888888888888795</c:v>
                </c:pt>
                <c:pt idx="44164">
                  <c:v>0.91111111111111098</c:v>
                </c:pt>
                <c:pt idx="44165">
                  <c:v>0.93333333333333302</c:v>
                </c:pt>
                <c:pt idx="44166">
                  <c:v>0.95555555555555505</c:v>
                </c:pt>
                <c:pt idx="44167">
                  <c:v>0.97777777777777697</c:v>
                </c:pt>
                <c:pt idx="44168">
                  <c:v>0</c:v>
                </c:pt>
                <c:pt idx="44169">
                  <c:v>9.0909090909090898E-2</c:v>
                </c:pt>
                <c:pt idx="44170">
                  <c:v>0.18181818181818099</c:v>
                </c:pt>
                <c:pt idx="44171">
                  <c:v>0.27272727272727199</c:v>
                </c:pt>
                <c:pt idx="44172">
                  <c:v>0.36363636363636298</c:v>
                </c:pt>
                <c:pt idx="44173">
                  <c:v>0.45454545454545398</c:v>
                </c:pt>
                <c:pt idx="44174">
                  <c:v>0.54545454545454497</c:v>
                </c:pt>
                <c:pt idx="44175">
                  <c:v>0.63636363636363602</c:v>
                </c:pt>
                <c:pt idx="44176">
                  <c:v>0.72727272727272696</c:v>
                </c:pt>
                <c:pt idx="44177">
                  <c:v>0.81818181818181801</c:v>
                </c:pt>
                <c:pt idx="44178">
                  <c:v>0.90909090909090895</c:v>
                </c:pt>
                <c:pt idx="44179">
                  <c:v>0</c:v>
                </c:pt>
                <c:pt idx="44180">
                  <c:v>1.8181818181818101E-2</c:v>
                </c:pt>
                <c:pt idx="44181">
                  <c:v>3.6363636363636299E-2</c:v>
                </c:pt>
                <c:pt idx="44182">
                  <c:v>5.4545454545454501E-2</c:v>
                </c:pt>
                <c:pt idx="44183">
                  <c:v>7.2727272727272696E-2</c:v>
                </c:pt>
                <c:pt idx="44184">
                  <c:v>9.0909090909090898E-2</c:v>
                </c:pt>
                <c:pt idx="44185">
                  <c:v>0.109090909090909</c:v>
                </c:pt>
                <c:pt idx="44186">
                  <c:v>0.12727272727272701</c:v>
                </c:pt>
                <c:pt idx="44187">
                  <c:v>0.145454545454545</c:v>
                </c:pt>
                <c:pt idx="44188">
                  <c:v>0.163636363636363</c:v>
                </c:pt>
                <c:pt idx="44189">
                  <c:v>0.18181818181818099</c:v>
                </c:pt>
                <c:pt idx="44190">
                  <c:v>0.2</c:v>
                </c:pt>
                <c:pt idx="44191">
                  <c:v>0.218181818181818</c:v>
                </c:pt>
                <c:pt idx="44192">
                  <c:v>0.236363636363636</c:v>
                </c:pt>
                <c:pt idx="44193">
                  <c:v>0.25454545454545402</c:v>
                </c:pt>
                <c:pt idx="44194">
                  <c:v>0.27272727272727199</c:v>
                </c:pt>
                <c:pt idx="44195">
                  <c:v>0.29090909090909001</c:v>
                </c:pt>
                <c:pt idx="44196">
                  <c:v>0.30909090909090903</c:v>
                </c:pt>
                <c:pt idx="44197">
                  <c:v>0.32727272727272699</c:v>
                </c:pt>
                <c:pt idx="44198">
                  <c:v>0.34545454545454501</c:v>
                </c:pt>
                <c:pt idx="44199">
                  <c:v>0.36363636363636298</c:v>
                </c:pt>
                <c:pt idx="44200">
                  <c:v>0.381818181818181</c:v>
                </c:pt>
                <c:pt idx="44201">
                  <c:v>0.4</c:v>
                </c:pt>
                <c:pt idx="44202">
                  <c:v>0.41818181818181799</c:v>
                </c:pt>
                <c:pt idx="44203">
                  <c:v>0.43636363636363601</c:v>
                </c:pt>
                <c:pt idx="44204">
                  <c:v>0.45454545454545398</c:v>
                </c:pt>
                <c:pt idx="44205">
                  <c:v>0.472727272727272</c:v>
                </c:pt>
                <c:pt idx="44206">
                  <c:v>0.49090909090909002</c:v>
                </c:pt>
                <c:pt idx="44207">
                  <c:v>0.50909090909090904</c:v>
                </c:pt>
                <c:pt idx="44208">
                  <c:v>0.527272727272727</c:v>
                </c:pt>
                <c:pt idx="44209">
                  <c:v>0.54545454545454497</c:v>
                </c:pt>
                <c:pt idx="44210">
                  <c:v>0.56363636363636305</c:v>
                </c:pt>
                <c:pt idx="44211">
                  <c:v>0.58181818181818101</c:v>
                </c:pt>
                <c:pt idx="44212">
                  <c:v>0.6</c:v>
                </c:pt>
                <c:pt idx="44213">
                  <c:v>0.61818181818181805</c:v>
                </c:pt>
                <c:pt idx="44214">
                  <c:v>0.63636363636363602</c:v>
                </c:pt>
                <c:pt idx="44215">
                  <c:v>0.65454545454545399</c:v>
                </c:pt>
                <c:pt idx="44216">
                  <c:v>0.67272727272727195</c:v>
                </c:pt>
                <c:pt idx="44217">
                  <c:v>0.69090909090909003</c:v>
                </c:pt>
                <c:pt idx="44218">
                  <c:v>0.70909090909090899</c:v>
                </c:pt>
                <c:pt idx="44219">
                  <c:v>0.72727272727272696</c:v>
                </c:pt>
                <c:pt idx="44220">
                  <c:v>0.74545454545454504</c:v>
                </c:pt>
                <c:pt idx="44221">
                  <c:v>0.763636363636363</c:v>
                </c:pt>
                <c:pt idx="44222">
                  <c:v>0.78181818181818097</c:v>
                </c:pt>
                <c:pt idx="44223">
                  <c:v>0.8</c:v>
                </c:pt>
                <c:pt idx="44224">
                  <c:v>0.81818181818181801</c:v>
                </c:pt>
                <c:pt idx="44225">
                  <c:v>0.83636363636363598</c:v>
                </c:pt>
                <c:pt idx="44226">
                  <c:v>0.85454545454545405</c:v>
                </c:pt>
                <c:pt idx="44227">
                  <c:v>0.87272727272727202</c:v>
                </c:pt>
                <c:pt idx="44228">
                  <c:v>0.89090909090908998</c:v>
                </c:pt>
                <c:pt idx="44229">
                  <c:v>0.90909090909090895</c:v>
                </c:pt>
                <c:pt idx="44230">
                  <c:v>0.92727272727272703</c:v>
                </c:pt>
                <c:pt idx="44231">
                  <c:v>0.94545454545454499</c:v>
                </c:pt>
                <c:pt idx="44232">
                  <c:v>0.96363636363636296</c:v>
                </c:pt>
                <c:pt idx="44233">
                  <c:v>0.98181818181818103</c:v>
                </c:pt>
                <c:pt idx="44234">
                  <c:v>0</c:v>
                </c:pt>
                <c:pt idx="44235">
                  <c:v>1.13636363636363E-2</c:v>
                </c:pt>
                <c:pt idx="44236">
                  <c:v>2.27272727272727E-2</c:v>
                </c:pt>
                <c:pt idx="44237">
                  <c:v>3.4090909090908998E-2</c:v>
                </c:pt>
                <c:pt idx="44238">
                  <c:v>4.54545454545454E-2</c:v>
                </c:pt>
                <c:pt idx="44239">
                  <c:v>5.6818181818181802E-2</c:v>
                </c:pt>
                <c:pt idx="44240">
                  <c:v>6.8181818181818094E-2</c:v>
                </c:pt>
                <c:pt idx="44241">
                  <c:v>7.9545454545454503E-2</c:v>
                </c:pt>
                <c:pt idx="44242">
                  <c:v>9.0909090909090898E-2</c:v>
                </c:pt>
                <c:pt idx="44243">
                  <c:v>0.102272727272727</c:v>
                </c:pt>
                <c:pt idx="44244">
                  <c:v>0.11363636363636299</c:v>
                </c:pt>
                <c:pt idx="44245">
                  <c:v>0.125</c:v>
                </c:pt>
                <c:pt idx="44246">
                  <c:v>0.13636363636363599</c:v>
                </c:pt>
                <c:pt idx="44247">
                  <c:v>0.14772727272727201</c:v>
                </c:pt>
                <c:pt idx="44248">
                  <c:v>0.15909090909090901</c:v>
                </c:pt>
                <c:pt idx="44249">
                  <c:v>0.170454545454545</c:v>
                </c:pt>
                <c:pt idx="44250">
                  <c:v>0.18181818181818099</c:v>
                </c:pt>
                <c:pt idx="44251">
                  <c:v>0.19318181818181801</c:v>
                </c:pt>
                <c:pt idx="44252">
                  <c:v>0.204545454545454</c:v>
                </c:pt>
                <c:pt idx="44253">
                  <c:v>0.21590909090909</c:v>
                </c:pt>
                <c:pt idx="44254">
                  <c:v>0.22727272727272699</c:v>
                </c:pt>
                <c:pt idx="44255">
                  <c:v>0.23863636363636301</c:v>
                </c:pt>
                <c:pt idx="44256">
                  <c:v>0.25</c:v>
                </c:pt>
                <c:pt idx="44257">
                  <c:v>0.26136363636363602</c:v>
                </c:pt>
                <c:pt idx="44258">
                  <c:v>0.27272727272727199</c:v>
                </c:pt>
                <c:pt idx="44259">
                  <c:v>0.28409090909090901</c:v>
                </c:pt>
                <c:pt idx="44260">
                  <c:v>0.29545454545454503</c:v>
                </c:pt>
                <c:pt idx="44261">
                  <c:v>0.30681818181818099</c:v>
                </c:pt>
                <c:pt idx="44262">
                  <c:v>0.31818181818181801</c:v>
                </c:pt>
                <c:pt idx="44263">
                  <c:v>0.32954545454545398</c:v>
                </c:pt>
                <c:pt idx="44264">
                  <c:v>0.34090909090909</c:v>
                </c:pt>
                <c:pt idx="44265">
                  <c:v>0.35227272727272702</c:v>
                </c:pt>
                <c:pt idx="44266">
                  <c:v>0.36363636363636298</c:v>
                </c:pt>
                <c:pt idx="44267">
                  <c:v>0.375</c:v>
                </c:pt>
                <c:pt idx="44268">
                  <c:v>0.38636363636363602</c:v>
                </c:pt>
                <c:pt idx="44269">
                  <c:v>0.39772727272727199</c:v>
                </c:pt>
                <c:pt idx="44270">
                  <c:v>0.40909090909090901</c:v>
                </c:pt>
                <c:pt idx="44271">
                  <c:v>0.42045454545454503</c:v>
                </c:pt>
                <c:pt idx="44272">
                  <c:v>0.43181818181818099</c:v>
                </c:pt>
                <c:pt idx="44273">
                  <c:v>0.44318181818181801</c:v>
                </c:pt>
                <c:pt idx="44274">
                  <c:v>0.45454545454545398</c:v>
                </c:pt>
                <c:pt idx="44275">
                  <c:v>0.46590909090909</c:v>
                </c:pt>
                <c:pt idx="44276">
                  <c:v>0.47727272727272702</c:v>
                </c:pt>
                <c:pt idx="44277">
                  <c:v>0.48863636363636298</c:v>
                </c:pt>
                <c:pt idx="44278">
                  <c:v>0.5</c:v>
                </c:pt>
                <c:pt idx="44279">
                  <c:v>0.51136363636363602</c:v>
                </c:pt>
                <c:pt idx="44280">
                  <c:v>0.52272727272727204</c:v>
                </c:pt>
                <c:pt idx="44281">
                  <c:v>0.53409090909090895</c:v>
                </c:pt>
                <c:pt idx="44282">
                  <c:v>0.54545454545454497</c:v>
                </c:pt>
                <c:pt idx="44283">
                  <c:v>0.55681818181818099</c:v>
                </c:pt>
                <c:pt idx="44284">
                  <c:v>0.56818181818181801</c:v>
                </c:pt>
                <c:pt idx="44285">
                  <c:v>0.57954545454545403</c:v>
                </c:pt>
                <c:pt idx="44286">
                  <c:v>0.59090909090909005</c:v>
                </c:pt>
                <c:pt idx="44287">
                  <c:v>0.60227272727272696</c:v>
                </c:pt>
                <c:pt idx="44288">
                  <c:v>0.61363636363636298</c:v>
                </c:pt>
                <c:pt idx="44289">
                  <c:v>0.625</c:v>
                </c:pt>
                <c:pt idx="44290">
                  <c:v>0.63636363636363602</c:v>
                </c:pt>
                <c:pt idx="44291">
                  <c:v>0.64772727272727204</c:v>
                </c:pt>
                <c:pt idx="44292">
                  <c:v>0.65909090909090895</c:v>
                </c:pt>
                <c:pt idx="44293">
                  <c:v>0.67045454545454497</c:v>
                </c:pt>
                <c:pt idx="44294">
                  <c:v>0.68181818181818099</c:v>
                </c:pt>
                <c:pt idx="44295">
                  <c:v>0.69318181818181801</c:v>
                </c:pt>
                <c:pt idx="44296">
                  <c:v>0.70454545454545403</c:v>
                </c:pt>
                <c:pt idx="44297">
                  <c:v>0.71590909090909005</c:v>
                </c:pt>
                <c:pt idx="44298">
                  <c:v>0.72727272727272696</c:v>
                </c:pt>
                <c:pt idx="44299">
                  <c:v>0.73863636363636298</c:v>
                </c:pt>
                <c:pt idx="44300">
                  <c:v>0.75</c:v>
                </c:pt>
                <c:pt idx="44301">
                  <c:v>0.76136363636363602</c:v>
                </c:pt>
                <c:pt idx="44302">
                  <c:v>0.77272727272727204</c:v>
                </c:pt>
                <c:pt idx="44303">
                  <c:v>0.78409090909090895</c:v>
                </c:pt>
                <c:pt idx="44304">
                  <c:v>0.79545454545454497</c:v>
                </c:pt>
                <c:pt idx="44305">
                  <c:v>0.80681818181818099</c:v>
                </c:pt>
                <c:pt idx="44306">
                  <c:v>0.81818181818181801</c:v>
                </c:pt>
                <c:pt idx="44307">
                  <c:v>0.82954545454545403</c:v>
                </c:pt>
                <c:pt idx="44308">
                  <c:v>0.84090909090909005</c:v>
                </c:pt>
                <c:pt idx="44309">
                  <c:v>0.85227272727272696</c:v>
                </c:pt>
                <c:pt idx="44310">
                  <c:v>0.86363636363636298</c:v>
                </c:pt>
                <c:pt idx="44311">
                  <c:v>0.875</c:v>
                </c:pt>
                <c:pt idx="44312">
                  <c:v>0.88636363636363602</c:v>
                </c:pt>
                <c:pt idx="44313">
                  <c:v>0.89772727272727204</c:v>
                </c:pt>
                <c:pt idx="44314">
                  <c:v>0.90909090909090895</c:v>
                </c:pt>
                <c:pt idx="44315">
                  <c:v>0.92045454545454497</c:v>
                </c:pt>
                <c:pt idx="44316">
                  <c:v>0.93181818181818099</c:v>
                </c:pt>
                <c:pt idx="44317">
                  <c:v>0.94318181818181801</c:v>
                </c:pt>
                <c:pt idx="44318">
                  <c:v>0.95454545454545403</c:v>
                </c:pt>
                <c:pt idx="44319">
                  <c:v>0.96590909090909005</c:v>
                </c:pt>
                <c:pt idx="44320">
                  <c:v>0.97727272727272696</c:v>
                </c:pt>
                <c:pt idx="44321">
                  <c:v>0.98863636363636298</c:v>
                </c:pt>
                <c:pt idx="44322">
                  <c:v>0</c:v>
                </c:pt>
                <c:pt idx="44323">
                  <c:v>0.33333333333333298</c:v>
                </c:pt>
                <c:pt idx="44324">
                  <c:v>0.66666666666666596</c:v>
                </c:pt>
                <c:pt idx="44325">
                  <c:v>0</c:v>
                </c:pt>
                <c:pt idx="44326">
                  <c:v>3.2258064516128997E-2</c:v>
                </c:pt>
                <c:pt idx="44327">
                  <c:v>6.4516129032257993E-2</c:v>
                </c:pt>
                <c:pt idx="44328">
                  <c:v>9.6774193548387094E-2</c:v>
                </c:pt>
                <c:pt idx="44329">
                  <c:v>0.12903225806451599</c:v>
                </c:pt>
                <c:pt idx="44330">
                  <c:v>0.16129032258064499</c:v>
                </c:pt>
                <c:pt idx="44331">
                  <c:v>0.19354838709677399</c:v>
                </c:pt>
                <c:pt idx="44332">
                  <c:v>0.225806451612903</c:v>
                </c:pt>
                <c:pt idx="44333">
                  <c:v>0.25806451612903197</c:v>
                </c:pt>
                <c:pt idx="44334">
                  <c:v>0.29032258064516098</c:v>
                </c:pt>
                <c:pt idx="44335">
                  <c:v>0.32258064516128998</c:v>
                </c:pt>
                <c:pt idx="44336">
                  <c:v>0.35483870967741898</c:v>
                </c:pt>
                <c:pt idx="44337">
                  <c:v>0.38709677419354799</c:v>
                </c:pt>
                <c:pt idx="44338">
                  <c:v>0.41935483870967699</c:v>
                </c:pt>
                <c:pt idx="44339">
                  <c:v>0.45161290322580599</c:v>
                </c:pt>
                <c:pt idx="44340">
                  <c:v>0.483870967741935</c:v>
                </c:pt>
                <c:pt idx="44341">
                  <c:v>0.51612903225806395</c:v>
                </c:pt>
                <c:pt idx="44342">
                  <c:v>0.54838709677419295</c:v>
                </c:pt>
                <c:pt idx="44343">
                  <c:v>0.58064516129032195</c:v>
                </c:pt>
                <c:pt idx="44344">
                  <c:v>0.61290322580645096</c:v>
                </c:pt>
                <c:pt idx="44345">
                  <c:v>0.64516129032257996</c:v>
                </c:pt>
                <c:pt idx="44346">
                  <c:v>0.67741935483870896</c:v>
                </c:pt>
                <c:pt idx="44347">
                  <c:v>0.70967741935483797</c:v>
                </c:pt>
                <c:pt idx="44348">
                  <c:v>0.74193548387096697</c:v>
                </c:pt>
                <c:pt idx="44349">
                  <c:v>0.77419354838709598</c:v>
                </c:pt>
                <c:pt idx="44350">
                  <c:v>0.80645161290322498</c:v>
                </c:pt>
                <c:pt idx="44351">
                  <c:v>0.83870967741935398</c:v>
                </c:pt>
                <c:pt idx="44352">
                  <c:v>0.87096774193548299</c:v>
                </c:pt>
                <c:pt idx="44353">
                  <c:v>0.90322580645161199</c:v>
                </c:pt>
                <c:pt idx="44354">
                  <c:v>0.93548387096774099</c:v>
                </c:pt>
                <c:pt idx="44355">
                  <c:v>0.967741935483871</c:v>
                </c:pt>
                <c:pt idx="44356">
                  <c:v>0</c:v>
                </c:pt>
                <c:pt idx="44357">
                  <c:v>5.5555555555555497E-2</c:v>
                </c:pt>
                <c:pt idx="44358">
                  <c:v>0.11111111111111099</c:v>
                </c:pt>
                <c:pt idx="44359">
                  <c:v>0.16666666666666599</c:v>
                </c:pt>
                <c:pt idx="44360">
                  <c:v>0.22222222222222199</c:v>
                </c:pt>
                <c:pt idx="44361">
                  <c:v>0.27777777777777701</c:v>
                </c:pt>
                <c:pt idx="44362">
                  <c:v>0.33333333333333298</c:v>
                </c:pt>
                <c:pt idx="44363">
                  <c:v>0.38888888888888801</c:v>
                </c:pt>
                <c:pt idx="44364">
                  <c:v>0.44444444444444398</c:v>
                </c:pt>
                <c:pt idx="44365">
                  <c:v>0.5</c:v>
                </c:pt>
                <c:pt idx="44366">
                  <c:v>0.55555555555555503</c:v>
                </c:pt>
                <c:pt idx="44367">
                  <c:v>0.61111111111111105</c:v>
                </c:pt>
                <c:pt idx="44368">
                  <c:v>0.66666666666666596</c:v>
                </c:pt>
                <c:pt idx="44369">
                  <c:v>0.72222222222222199</c:v>
                </c:pt>
                <c:pt idx="44370">
                  <c:v>0.77777777777777701</c:v>
                </c:pt>
                <c:pt idx="44371">
                  <c:v>0.83333333333333304</c:v>
                </c:pt>
                <c:pt idx="44372">
                  <c:v>0.88888888888888795</c:v>
                </c:pt>
                <c:pt idx="44373">
                  <c:v>0.94444444444444398</c:v>
                </c:pt>
                <c:pt idx="44374">
                  <c:v>0</c:v>
                </c:pt>
                <c:pt idx="44375">
                  <c:v>1.26582278481012E-2</c:v>
                </c:pt>
                <c:pt idx="44376">
                  <c:v>2.53164556962025E-2</c:v>
                </c:pt>
                <c:pt idx="44377">
                  <c:v>3.7974683544303799E-2</c:v>
                </c:pt>
                <c:pt idx="44378">
                  <c:v>5.0632911392405E-2</c:v>
                </c:pt>
                <c:pt idx="44379">
                  <c:v>6.3291139240506306E-2</c:v>
                </c:pt>
                <c:pt idx="44380">
                  <c:v>7.5949367088607597E-2</c:v>
                </c:pt>
                <c:pt idx="44381">
                  <c:v>8.8607594936708806E-2</c:v>
                </c:pt>
                <c:pt idx="44382">
                  <c:v>0.10126582278481</c:v>
                </c:pt>
                <c:pt idx="44383">
                  <c:v>0.113924050632911</c:v>
                </c:pt>
                <c:pt idx="44384">
                  <c:v>0.126582278481012</c:v>
                </c:pt>
                <c:pt idx="44385">
                  <c:v>0.139240506329113</c:v>
                </c:pt>
                <c:pt idx="44386">
                  <c:v>0.151898734177215</c:v>
                </c:pt>
                <c:pt idx="44387">
                  <c:v>0.164556962025316</c:v>
                </c:pt>
                <c:pt idx="44388">
                  <c:v>0.177215189873417</c:v>
                </c:pt>
                <c:pt idx="44389">
                  <c:v>0.189873417721519</c:v>
                </c:pt>
                <c:pt idx="44390">
                  <c:v>0.20253164556962</c:v>
                </c:pt>
                <c:pt idx="44391">
                  <c:v>0.215189873417721</c:v>
                </c:pt>
                <c:pt idx="44392">
                  <c:v>0.227848101265822</c:v>
                </c:pt>
                <c:pt idx="44393">
                  <c:v>0.240506329113924</c:v>
                </c:pt>
                <c:pt idx="44394">
                  <c:v>0.253164556962025</c:v>
                </c:pt>
                <c:pt idx="44395">
                  <c:v>0.265822784810126</c:v>
                </c:pt>
                <c:pt idx="44396">
                  <c:v>0.278481012658227</c:v>
                </c:pt>
                <c:pt idx="44397">
                  <c:v>0.291139240506329</c:v>
                </c:pt>
                <c:pt idx="44398">
                  <c:v>0.30379746835443</c:v>
                </c:pt>
                <c:pt idx="44399">
                  <c:v>0.316455696202531</c:v>
                </c:pt>
                <c:pt idx="44400">
                  <c:v>0.329113924050632</c:v>
                </c:pt>
                <c:pt idx="44401">
                  <c:v>0.341772151898734</c:v>
                </c:pt>
                <c:pt idx="44402">
                  <c:v>0.354430379746835</c:v>
                </c:pt>
                <c:pt idx="44403">
                  <c:v>0.367088607594936</c:v>
                </c:pt>
                <c:pt idx="44404">
                  <c:v>0.379746835443038</c:v>
                </c:pt>
                <c:pt idx="44405">
                  <c:v>0.392405063291139</c:v>
                </c:pt>
                <c:pt idx="44406">
                  <c:v>0.40506329113924</c:v>
                </c:pt>
                <c:pt idx="44407">
                  <c:v>0.417721518987341</c:v>
                </c:pt>
                <c:pt idx="44408">
                  <c:v>0.430379746835443</c:v>
                </c:pt>
                <c:pt idx="44409">
                  <c:v>0.443037974683544</c:v>
                </c:pt>
                <c:pt idx="44410">
                  <c:v>0.455696202531645</c:v>
                </c:pt>
                <c:pt idx="44411">
                  <c:v>0.468354430379746</c:v>
                </c:pt>
                <c:pt idx="44412">
                  <c:v>0.481012658227848</c:v>
                </c:pt>
                <c:pt idx="44413">
                  <c:v>0.493670886075949</c:v>
                </c:pt>
                <c:pt idx="44414">
                  <c:v>0.50632911392405</c:v>
                </c:pt>
                <c:pt idx="44415">
                  <c:v>0.518987341772151</c:v>
                </c:pt>
                <c:pt idx="44416">
                  <c:v>0.531645569620253</c:v>
                </c:pt>
                <c:pt idx="44417">
                  <c:v>0.544303797468354</c:v>
                </c:pt>
                <c:pt idx="44418">
                  <c:v>0.556962025316455</c:v>
                </c:pt>
                <c:pt idx="44419">
                  <c:v>0.569620253164557</c:v>
                </c:pt>
                <c:pt idx="44420">
                  <c:v>0.582278481012658</c:v>
                </c:pt>
                <c:pt idx="44421">
                  <c:v>0.594936708860759</c:v>
                </c:pt>
                <c:pt idx="44422">
                  <c:v>0.60759493670886</c:v>
                </c:pt>
                <c:pt idx="44423">
                  <c:v>0.620253164556962</c:v>
                </c:pt>
                <c:pt idx="44424">
                  <c:v>0.632911392405063</c:v>
                </c:pt>
                <c:pt idx="44425">
                  <c:v>0.645569620253164</c:v>
                </c:pt>
                <c:pt idx="44426">
                  <c:v>0.658227848101265</c:v>
                </c:pt>
                <c:pt idx="44427">
                  <c:v>0.670886075949367</c:v>
                </c:pt>
                <c:pt idx="44428">
                  <c:v>0.683544303797468</c:v>
                </c:pt>
                <c:pt idx="44429">
                  <c:v>0.696202531645569</c:v>
                </c:pt>
                <c:pt idx="44430">
                  <c:v>0.70886075949367</c:v>
                </c:pt>
                <c:pt idx="44431">
                  <c:v>0.721518987341772</c:v>
                </c:pt>
                <c:pt idx="44432">
                  <c:v>0.734177215189873</c:v>
                </c:pt>
                <c:pt idx="44433">
                  <c:v>0.746835443037974</c:v>
                </c:pt>
                <c:pt idx="44434">
                  <c:v>0.759493670886076</c:v>
                </c:pt>
                <c:pt idx="44435">
                  <c:v>0.772151898734177</c:v>
                </c:pt>
                <c:pt idx="44436">
                  <c:v>0.784810126582278</c:v>
                </c:pt>
                <c:pt idx="44437">
                  <c:v>0.797468354430379</c:v>
                </c:pt>
                <c:pt idx="44438">
                  <c:v>0.810126582278481</c:v>
                </c:pt>
                <c:pt idx="44439">
                  <c:v>0.822784810126582</c:v>
                </c:pt>
                <c:pt idx="44440">
                  <c:v>0.835443037974683</c:v>
                </c:pt>
                <c:pt idx="44441">
                  <c:v>0.848101265822784</c:v>
                </c:pt>
                <c:pt idx="44442">
                  <c:v>0.860759493670886</c:v>
                </c:pt>
                <c:pt idx="44443">
                  <c:v>0.873417721518987</c:v>
                </c:pt>
                <c:pt idx="44444">
                  <c:v>0.886075949367088</c:v>
                </c:pt>
                <c:pt idx="44445">
                  <c:v>0.898734177215189</c:v>
                </c:pt>
                <c:pt idx="44446">
                  <c:v>0.911392405063291</c:v>
                </c:pt>
                <c:pt idx="44447">
                  <c:v>0.924050632911392</c:v>
                </c:pt>
                <c:pt idx="44448">
                  <c:v>0.936708860759493</c:v>
                </c:pt>
                <c:pt idx="44449">
                  <c:v>0.949367088607594</c:v>
                </c:pt>
                <c:pt idx="44450">
                  <c:v>0.962025316455696</c:v>
                </c:pt>
                <c:pt idx="44451">
                  <c:v>0.974683544303797</c:v>
                </c:pt>
                <c:pt idx="44452">
                  <c:v>0.987341772151898</c:v>
                </c:pt>
                <c:pt idx="44453">
                  <c:v>0</c:v>
                </c:pt>
                <c:pt idx="44454">
                  <c:v>0.04</c:v>
                </c:pt>
                <c:pt idx="44455">
                  <c:v>0.08</c:v>
                </c:pt>
                <c:pt idx="44456">
                  <c:v>0.12</c:v>
                </c:pt>
                <c:pt idx="44457">
                  <c:v>0.16</c:v>
                </c:pt>
                <c:pt idx="44458">
                  <c:v>0.2</c:v>
                </c:pt>
                <c:pt idx="44459">
                  <c:v>0.24</c:v>
                </c:pt>
                <c:pt idx="44460">
                  <c:v>0.28000000000000003</c:v>
                </c:pt>
                <c:pt idx="44461">
                  <c:v>0.32</c:v>
                </c:pt>
                <c:pt idx="44462">
                  <c:v>0.36</c:v>
                </c:pt>
                <c:pt idx="44463">
                  <c:v>0.4</c:v>
                </c:pt>
                <c:pt idx="44464">
                  <c:v>0.44</c:v>
                </c:pt>
                <c:pt idx="44465">
                  <c:v>0.48</c:v>
                </c:pt>
                <c:pt idx="44466">
                  <c:v>0.52</c:v>
                </c:pt>
                <c:pt idx="44467">
                  <c:v>0.56000000000000005</c:v>
                </c:pt>
                <c:pt idx="44468">
                  <c:v>0.6</c:v>
                </c:pt>
                <c:pt idx="44469">
                  <c:v>0.64</c:v>
                </c:pt>
                <c:pt idx="44470">
                  <c:v>0.68</c:v>
                </c:pt>
                <c:pt idx="44471">
                  <c:v>0.72</c:v>
                </c:pt>
                <c:pt idx="44472">
                  <c:v>0.76</c:v>
                </c:pt>
                <c:pt idx="44473">
                  <c:v>0.8</c:v>
                </c:pt>
                <c:pt idx="44474">
                  <c:v>0.84</c:v>
                </c:pt>
                <c:pt idx="44475">
                  <c:v>0.88</c:v>
                </c:pt>
                <c:pt idx="44476">
                  <c:v>0.92</c:v>
                </c:pt>
                <c:pt idx="44477">
                  <c:v>0.96</c:v>
                </c:pt>
                <c:pt idx="44478">
                  <c:v>0</c:v>
                </c:pt>
                <c:pt idx="44479">
                  <c:v>1.2820512820512799E-2</c:v>
                </c:pt>
                <c:pt idx="44480">
                  <c:v>2.5641025641025599E-2</c:v>
                </c:pt>
                <c:pt idx="44481">
                  <c:v>3.8461538461538401E-2</c:v>
                </c:pt>
                <c:pt idx="44482">
                  <c:v>5.1282051282051197E-2</c:v>
                </c:pt>
                <c:pt idx="44483">
                  <c:v>6.4102564102564097E-2</c:v>
                </c:pt>
                <c:pt idx="44484">
                  <c:v>7.69230769230769E-2</c:v>
                </c:pt>
                <c:pt idx="44485">
                  <c:v>8.9743589743589702E-2</c:v>
                </c:pt>
                <c:pt idx="44486">
                  <c:v>0.10256410256410201</c:v>
                </c:pt>
                <c:pt idx="44487">
                  <c:v>0.115384615384615</c:v>
                </c:pt>
                <c:pt idx="44488">
                  <c:v>0.128205128205128</c:v>
                </c:pt>
                <c:pt idx="44489">
                  <c:v>0.141025641025641</c:v>
                </c:pt>
                <c:pt idx="44490">
                  <c:v>0.15384615384615299</c:v>
                </c:pt>
                <c:pt idx="44491">
                  <c:v>0.16666666666666599</c:v>
                </c:pt>
                <c:pt idx="44492">
                  <c:v>0.17948717948717899</c:v>
                </c:pt>
                <c:pt idx="44493">
                  <c:v>0.19230769230769201</c:v>
                </c:pt>
                <c:pt idx="44494">
                  <c:v>0.20512820512820501</c:v>
                </c:pt>
                <c:pt idx="44495">
                  <c:v>0.21794871794871701</c:v>
                </c:pt>
                <c:pt idx="44496">
                  <c:v>0.23076923076923</c:v>
                </c:pt>
                <c:pt idx="44497">
                  <c:v>0.243589743589743</c:v>
                </c:pt>
                <c:pt idx="44498">
                  <c:v>0.256410256410256</c:v>
                </c:pt>
                <c:pt idx="44499">
                  <c:v>0.269230769230769</c:v>
                </c:pt>
                <c:pt idx="44500">
                  <c:v>0.28205128205128199</c:v>
                </c:pt>
                <c:pt idx="44501">
                  <c:v>0.29487179487179399</c:v>
                </c:pt>
                <c:pt idx="44502">
                  <c:v>0.30769230769230699</c:v>
                </c:pt>
                <c:pt idx="44503">
                  <c:v>0.32051282051281998</c:v>
                </c:pt>
                <c:pt idx="44504">
                  <c:v>0.33333333333333298</c:v>
                </c:pt>
                <c:pt idx="44505">
                  <c:v>0.34615384615384598</c:v>
                </c:pt>
                <c:pt idx="44506">
                  <c:v>0.35897435897435898</c:v>
                </c:pt>
                <c:pt idx="44507">
                  <c:v>0.37179487179487097</c:v>
                </c:pt>
                <c:pt idx="44508">
                  <c:v>0.38461538461538403</c:v>
                </c:pt>
                <c:pt idx="44509">
                  <c:v>0.39743589743589702</c:v>
                </c:pt>
                <c:pt idx="44510">
                  <c:v>0.41025641025641002</c:v>
                </c:pt>
                <c:pt idx="44511">
                  <c:v>0.42307692307692302</c:v>
                </c:pt>
                <c:pt idx="44512">
                  <c:v>0.43589743589743501</c:v>
                </c:pt>
                <c:pt idx="44513">
                  <c:v>0.44871794871794801</c:v>
                </c:pt>
                <c:pt idx="44514">
                  <c:v>0.46153846153846101</c:v>
                </c:pt>
                <c:pt idx="44515">
                  <c:v>0.47435897435897401</c:v>
                </c:pt>
                <c:pt idx="44516">
                  <c:v>0.487179487179487</c:v>
                </c:pt>
                <c:pt idx="44517">
                  <c:v>0.5</c:v>
                </c:pt>
                <c:pt idx="44518">
                  <c:v>0.512820512820512</c:v>
                </c:pt>
                <c:pt idx="44519">
                  <c:v>0.52564102564102499</c:v>
                </c:pt>
                <c:pt idx="44520">
                  <c:v>0.53846153846153799</c:v>
                </c:pt>
                <c:pt idx="44521">
                  <c:v>0.55128205128205099</c:v>
                </c:pt>
                <c:pt idx="44522">
                  <c:v>0.56410256410256399</c:v>
                </c:pt>
                <c:pt idx="44523">
                  <c:v>0.57692307692307598</c:v>
                </c:pt>
                <c:pt idx="44524">
                  <c:v>0.58974358974358898</c:v>
                </c:pt>
                <c:pt idx="44525">
                  <c:v>0.60256410256410198</c:v>
                </c:pt>
                <c:pt idx="44526">
                  <c:v>0.61538461538461497</c:v>
                </c:pt>
                <c:pt idx="44527">
                  <c:v>0.62820512820512797</c:v>
                </c:pt>
                <c:pt idx="44528">
                  <c:v>0.64102564102564097</c:v>
                </c:pt>
                <c:pt idx="44529">
                  <c:v>0.65384615384615297</c:v>
                </c:pt>
                <c:pt idx="44530">
                  <c:v>0.66666666666666596</c:v>
                </c:pt>
                <c:pt idx="44531">
                  <c:v>0.67948717948717896</c:v>
                </c:pt>
                <c:pt idx="44532">
                  <c:v>0.69230769230769196</c:v>
                </c:pt>
                <c:pt idx="44533">
                  <c:v>0.70512820512820495</c:v>
                </c:pt>
                <c:pt idx="44534">
                  <c:v>0.71794871794871795</c:v>
                </c:pt>
                <c:pt idx="44535">
                  <c:v>0.73076923076922995</c:v>
                </c:pt>
                <c:pt idx="44536">
                  <c:v>0.74358974358974295</c:v>
                </c:pt>
                <c:pt idx="44537">
                  <c:v>0.75641025641025605</c:v>
                </c:pt>
                <c:pt idx="44538">
                  <c:v>0.76923076923076905</c:v>
                </c:pt>
                <c:pt idx="44539">
                  <c:v>0.78205128205128205</c:v>
                </c:pt>
                <c:pt idx="44540">
                  <c:v>0.79487179487179405</c:v>
                </c:pt>
                <c:pt idx="44541">
                  <c:v>0.80769230769230704</c:v>
                </c:pt>
                <c:pt idx="44542">
                  <c:v>0.82051282051282004</c:v>
                </c:pt>
                <c:pt idx="44543">
                  <c:v>0.83333333333333304</c:v>
                </c:pt>
                <c:pt idx="44544">
                  <c:v>0.84615384615384603</c:v>
                </c:pt>
                <c:pt idx="44545">
                  <c:v>0.85897435897435803</c:v>
                </c:pt>
                <c:pt idx="44546">
                  <c:v>0.87179487179487103</c:v>
                </c:pt>
                <c:pt idx="44547">
                  <c:v>0.88461538461538403</c:v>
                </c:pt>
                <c:pt idx="44548">
                  <c:v>0.89743589743589702</c:v>
                </c:pt>
                <c:pt idx="44549">
                  <c:v>0.91025641025641002</c:v>
                </c:pt>
                <c:pt idx="44550">
                  <c:v>0.92307692307692302</c:v>
                </c:pt>
                <c:pt idx="44551">
                  <c:v>0.93589743589743501</c:v>
                </c:pt>
                <c:pt idx="44552">
                  <c:v>0.94871794871794801</c:v>
                </c:pt>
                <c:pt idx="44553">
                  <c:v>0.96153846153846101</c:v>
                </c:pt>
                <c:pt idx="44554">
                  <c:v>0.97435897435897401</c:v>
                </c:pt>
                <c:pt idx="44555">
                  <c:v>0.987179487179487</c:v>
                </c:pt>
                <c:pt idx="44556">
                  <c:v>0</c:v>
                </c:pt>
                <c:pt idx="44557">
                  <c:v>1.13636363636363E-2</c:v>
                </c:pt>
                <c:pt idx="44558">
                  <c:v>2.27272727272727E-2</c:v>
                </c:pt>
                <c:pt idx="44559">
                  <c:v>3.4090909090908998E-2</c:v>
                </c:pt>
                <c:pt idx="44560">
                  <c:v>4.54545454545454E-2</c:v>
                </c:pt>
                <c:pt idx="44561">
                  <c:v>5.6818181818181802E-2</c:v>
                </c:pt>
                <c:pt idx="44562">
                  <c:v>6.8181818181818094E-2</c:v>
                </c:pt>
                <c:pt idx="44563">
                  <c:v>7.9545454545454503E-2</c:v>
                </c:pt>
                <c:pt idx="44564">
                  <c:v>9.0909090909090898E-2</c:v>
                </c:pt>
                <c:pt idx="44565">
                  <c:v>0.102272727272727</c:v>
                </c:pt>
                <c:pt idx="44566">
                  <c:v>0.11363636363636299</c:v>
                </c:pt>
                <c:pt idx="44567">
                  <c:v>0.125</c:v>
                </c:pt>
                <c:pt idx="44568">
                  <c:v>0.13636363636363599</c:v>
                </c:pt>
                <c:pt idx="44569">
                  <c:v>0.14772727272727201</c:v>
                </c:pt>
                <c:pt idx="44570">
                  <c:v>0.15909090909090901</c:v>
                </c:pt>
                <c:pt idx="44571">
                  <c:v>0.170454545454545</c:v>
                </c:pt>
                <c:pt idx="44572">
                  <c:v>0.18181818181818099</c:v>
                </c:pt>
                <c:pt idx="44573">
                  <c:v>0.19318181818181801</c:v>
                </c:pt>
                <c:pt idx="44574">
                  <c:v>0.204545454545454</c:v>
                </c:pt>
                <c:pt idx="44575">
                  <c:v>0.21590909090909</c:v>
                </c:pt>
                <c:pt idx="44576">
                  <c:v>0.22727272727272699</c:v>
                </c:pt>
                <c:pt idx="44577">
                  <c:v>0.23863636363636301</c:v>
                </c:pt>
                <c:pt idx="44578">
                  <c:v>0.25</c:v>
                </c:pt>
                <c:pt idx="44579">
                  <c:v>0.26136363636363602</c:v>
                </c:pt>
                <c:pt idx="44580">
                  <c:v>0.27272727272727199</c:v>
                </c:pt>
                <c:pt idx="44581">
                  <c:v>0.28409090909090901</c:v>
                </c:pt>
                <c:pt idx="44582">
                  <c:v>0.29545454545454503</c:v>
                </c:pt>
                <c:pt idx="44583">
                  <c:v>0.30681818181818099</c:v>
                </c:pt>
                <c:pt idx="44584">
                  <c:v>0.31818181818181801</c:v>
                </c:pt>
                <c:pt idx="44585">
                  <c:v>0.32954545454545398</c:v>
                </c:pt>
                <c:pt idx="44586">
                  <c:v>0.34090909090909</c:v>
                </c:pt>
                <c:pt idx="44587">
                  <c:v>0.35227272727272702</c:v>
                </c:pt>
                <c:pt idx="44588">
                  <c:v>0.36363636363636298</c:v>
                </c:pt>
                <c:pt idx="44589">
                  <c:v>0.375</c:v>
                </c:pt>
                <c:pt idx="44590">
                  <c:v>0.38636363636363602</c:v>
                </c:pt>
                <c:pt idx="44591">
                  <c:v>0.39772727272727199</c:v>
                </c:pt>
                <c:pt idx="44592">
                  <c:v>0.40909090909090901</c:v>
                </c:pt>
                <c:pt idx="44593">
                  <c:v>0.42045454545454503</c:v>
                </c:pt>
                <c:pt idx="44594">
                  <c:v>0.43181818181818099</c:v>
                </c:pt>
                <c:pt idx="44595">
                  <c:v>0.44318181818181801</c:v>
                </c:pt>
                <c:pt idx="44596">
                  <c:v>0.45454545454545398</c:v>
                </c:pt>
                <c:pt idx="44597">
                  <c:v>0.46590909090909</c:v>
                </c:pt>
                <c:pt idx="44598">
                  <c:v>0.47727272727272702</c:v>
                </c:pt>
                <c:pt idx="44599">
                  <c:v>0.48863636363636298</c:v>
                </c:pt>
                <c:pt idx="44600">
                  <c:v>0.5</c:v>
                </c:pt>
                <c:pt idx="44601">
                  <c:v>0.51136363636363602</c:v>
                </c:pt>
                <c:pt idx="44602">
                  <c:v>0.52272727272727204</c:v>
                </c:pt>
                <c:pt idx="44603">
                  <c:v>0.53409090909090895</c:v>
                </c:pt>
                <c:pt idx="44604">
                  <c:v>0.54545454545454497</c:v>
                </c:pt>
                <c:pt idx="44605">
                  <c:v>0.55681818181818099</c:v>
                </c:pt>
                <c:pt idx="44606">
                  <c:v>0.56818181818181801</c:v>
                </c:pt>
                <c:pt idx="44607">
                  <c:v>0.57954545454545403</c:v>
                </c:pt>
                <c:pt idx="44608">
                  <c:v>0.59090909090909005</c:v>
                </c:pt>
                <c:pt idx="44609">
                  <c:v>0.60227272727272696</c:v>
                </c:pt>
                <c:pt idx="44610">
                  <c:v>0.61363636363636298</c:v>
                </c:pt>
                <c:pt idx="44611">
                  <c:v>0.625</c:v>
                </c:pt>
                <c:pt idx="44612">
                  <c:v>0.63636363636363602</c:v>
                </c:pt>
                <c:pt idx="44613">
                  <c:v>0.64772727272727204</c:v>
                </c:pt>
                <c:pt idx="44614">
                  <c:v>0.65909090909090895</c:v>
                </c:pt>
                <c:pt idx="44615">
                  <c:v>0.67045454545454497</c:v>
                </c:pt>
                <c:pt idx="44616">
                  <c:v>0.68181818181818099</c:v>
                </c:pt>
                <c:pt idx="44617">
                  <c:v>0.69318181818181801</c:v>
                </c:pt>
                <c:pt idx="44618">
                  <c:v>0.70454545454545403</c:v>
                </c:pt>
                <c:pt idx="44619">
                  <c:v>0.71590909090909005</c:v>
                </c:pt>
                <c:pt idx="44620">
                  <c:v>0.72727272727272696</c:v>
                </c:pt>
                <c:pt idx="44621">
                  <c:v>0.73863636363636298</c:v>
                </c:pt>
                <c:pt idx="44622">
                  <c:v>0.75</c:v>
                </c:pt>
                <c:pt idx="44623">
                  <c:v>0.76136363636363602</c:v>
                </c:pt>
                <c:pt idx="44624">
                  <c:v>0.77272727272727204</c:v>
                </c:pt>
                <c:pt idx="44625">
                  <c:v>0.78409090909090895</c:v>
                </c:pt>
                <c:pt idx="44626">
                  <c:v>0.79545454545454497</c:v>
                </c:pt>
                <c:pt idx="44627">
                  <c:v>0.80681818181818099</c:v>
                </c:pt>
                <c:pt idx="44628">
                  <c:v>0.81818181818181801</c:v>
                </c:pt>
                <c:pt idx="44629">
                  <c:v>0.82954545454545403</c:v>
                </c:pt>
                <c:pt idx="44630">
                  <c:v>0.84090909090909005</c:v>
                </c:pt>
                <c:pt idx="44631">
                  <c:v>0.85227272727272696</c:v>
                </c:pt>
                <c:pt idx="44632">
                  <c:v>0.86363636363636298</c:v>
                </c:pt>
                <c:pt idx="44633">
                  <c:v>0.875</c:v>
                </c:pt>
                <c:pt idx="44634">
                  <c:v>0.88636363636363602</c:v>
                </c:pt>
                <c:pt idx="44635">
                  <c:v>0.89772727272727204</c:v>
                </c:pt>
                <c:pt idx="44636">
                  <c:v>0.90909090909090895</c:v>
                </c:pt>
                <c:pt idx="44637">
                  <c:v>0.92045454545454497</c:v>
                </c:pt>
                <c:pt idx="44638">
                  <c:v>0.93181818181818099</c:v>
                </c:pt>
                <c:pt idx="44639">
                  <c:v>0.94318181818181801</c:v>
                </c:pt>
                <c:pt idx="44640">
                  <c:v>0.95454545454545403</c:v>
                </c:pt>
                <c:pt idx="44641">
                  <c:v>0.96590909090909005</c:v>
                </c:pt>
                <c:pt idx="44642">
                  <c:v>0.97727272727272696</c:v>
                </c:pt>
                <c:pt idx="44643">
                  <c:v>0.98863636363636298</c:v>
                </c:pt>
                <c:pt idx="44644">
                  <c:v>0</c:v>
                </c:pt>
                <c:pt idx="44645">
                  <c:v>0.125</c:v>
                </c:pt>
                <c:pt idx="44646">
                  <c:v>0.25</c:v>
                </c:pt>
                <c:pt idx="44647">
                  <c:v>0.375</c:v>
                </c:pt>
                <c:pt idx="44648">
                  <c:v>0.5</c:v>
                </c:pt>
                <c:pt idx="44649">
                  <c:v>0.625</c:v>
                </c:pt>
                <c:pt idx="44650">
                  <c:v>0.75</c:v>
                </c:pt>
                <c:pt idx="44651">
                  <c:v>0.875</c:v>
                </c:pt>
                <c:pt idx="44652">
                  <c:v>0</c:v>
                </c:pt>
                <c:pt idx="44653">
                  <c:v>9.0909090909090898E-2</c:v>
                </c:pt>
                <c:pt idx="44654">
                  <c:v>0.18181818181818099</c:v>
                </c:pt>
                <c:pt idx="44655">
                  <c:v>0.27272727272727199</c:v>
                </c:pt>
                <c:pt idx="44656">
                  <c:v>0.36363636363636298</c:v>
                </c:pt>
                <c:pt idx="44657">
                  <c:v>0.45454545454545398</c:v>
                </c:pt>
                <c:pt idx="44658">
                  <c:v>0.54545454545454497</c:v>
                </c:pt>
                <c:pt idx="44659">
                  <c:v>0.63636363636363602</c:v>
                </c:pt>
                <c:pt idx="44660">
                  <c:v>0.72727272727272696</c:v>
                </c:pt>
                <c:pt idx="44661">
                  <c:v>0.81818181818181801</c:v>
                </c:pt>
                <c:pt idx="44662">
                  <c:v>0.90909090909090895</c:v>
                </c:pt>
                <c:pt idx="44663">
                  <c:v>0</c:v>
                </c:pt>
                <c:pt idx="44664">
                  <c:v>3.7037037037037E-2</c:v>
                </c:pt>
                <c:pt idx="44665">
                  <c:v>7.4074074074074001E-2</c:v>
                </c:pt>
                <c:pt idx="44666">
                  <c:v>0.11111111111111099</c:v>
                </c:pt>
                <c:pt idx="44667">
                  <c:v>0.148148148148148</c:v>
                </c:pt>
                <c:pt idx="44668">
                  <c:v>0.18518518518518501</c:v>
                </c:pt>
                <c:pt idx="44669">
                  <c:v>0.22222222222222199</c:v>
                </c:pt>
                <c:pt idx="44670">
                  <c:v>0.25925925925925902</c:v>
                </c:pt>
                <c:pt idx="44671">
                  <c:v>0.296296296296296</c:v>
                </c:pt>
                <c:pt idx="44672">
                  <c:v>0.33333333333333298</c:v>
                </c:pt>
                <c:pt idx="44673">
                  <c:v>0.37037037037037002</c:v>
                </c:pt>
                <c:pt idx="44674">
                  <c:v>0.407407407407407</c:v>
                </c:pt>
                <c:pt idx="44675">
                  <c:v>0.44444444444444398</c:v>
                </c:pt>
                <c:pt idx="44676">
                  <c:v>0.48148148148148101</c:v>
                </c:pt>
                <c:pt idx="44677">
                  <c:v>0.51851851851851805</c:v>
                </c:pt>
                <c:pt idx="44678">
                  <c:v>0.55555555555555503</c:v>
                </c:pt>
                <c:pt idx="44679">
                  <c:v>0.592592592592592</c:v>
                </c:pt>
                <c:pt idx="44680">
                  <c:v>0.62962962962962898</c:v>
                </c:pt>
                <c:pt idx="44681">
                  <c:v>0.66666666666666596</c:v>
                </c:pt>
                <c:pt idx="44682">
                  <c:v>0.70370370370370305</c:v>
                </c:pt>
                <c:pt idx="44683">
                  <c:v>0.74074074074074003</c:v>
                </c:pt>
                <c:pt idx="44684">
                  <c:v>0.77777777777777701</c:v>
                </c:pt>
                <c:pt idx="44685">
                  <c:v>0.81481481481481399</c:v>
                </c:pt>
                <c:pt idx="44686">
                  <c:v>0.85185185185185097</c:v>
                </c:pt>
                <c:pt idx="44687">
                  <c:v>0.88888888888888795</c:v>
                </c:pt>
                <c:pt idx="44688">
                  <c:v>0.92592592592592504</c:v>
                </c:pt>
                <c:pt idx="44689">
                  <c:v>0.96296296296296202</c:v>
                </c:pt>
                <c:pt idx="44690">
                  <c:v>0</c:v>
                </c:pt>
                <c:pt idx="44691">
                  <c:v>1.6129032258064498E-2</c:v>
                </c:pt>
                <c:pt idx="44692">
                  <c:v>3.2258064516128997E-2</c:v>
                </c:pt>
                <c:pt idx="44693">
                  <c:v>4.8387096774193498E-2</c:v>
                </c:pt>
                <c:pt idx="44694">
                  <c:v>6.4516129032257993E-2</c:v>
                </c:pt>
                <c:pt idx="44695">
                  <c:v>8.0645161290322495E-2</c:v>
                </c:pt>
                <c:pt idx="44696">
                  <c:v>9.6774193548387094E-2</c:v>
                </c:pt>
                <c:pt idx="44697">
                  <c:v>0.112903225806451</c:v>
                </c:pt>
                <c:pt idx="44698">
                  <c:v>0.12903225806451599</c:v>
                </c:pt>
                <c:pt idx="44699">
                  <c:v>0.14516129032257999</c:v>
                </c:pt>
                <c:pt idx="44700">
                  <c:v>0.16129032258064499</c:v>
                </c:pt>
                <c:pt idx="44701">
                  <c:v>0.17741935483870899</c:v>
                </c:pt>
                <c:pt idx="44702">
                  <c:v>0.19354838709677399</c:v>
                </c:pt>
                <c:pt idx="44703">
                  <c:v>0.209677419354838</c:v>
                </c:pt>
                <c:pt idx="44704">
                  <c:v>0.225806451612903</c:v>
                </c:pt>
                <c:pt idx="44705">
                  <c:v>0.241935483870967</c:v>
                </c:pt>
                <c:pt idx="44706">
                  <c:v>0.25806451612903197</c:v>
                </c:pt>
                <c:pt idx="44707">
                  <c:v>0.27419354838709598</c:v>
                </c:pt>
                <c:pt idx="44708">
                  <c:v>0.29032258064516098</c:v>
                </c:pt>
                <c:pt idx="44709">
                  <c:v>0.30645161290322498</c:v>
                </c:pt>
                <c:pt idx="44710">
                  <c:v>0.32258064516128998</c:v>
                </c:pt>
                <c:pt idx="44711">
                  <c:v>0.33870967741935398</c:v>
                </c:pt>
                <c:pt idx="44712">
                  <c:v>0.35483870967741898</c:v>
                </c:pt>
                <c:pt idx="44713">
                  <c:v>0.37096774193548299</c:v>
                </c:pt>
                <c:pt idx="44714">
                  <c:v>0.38709677419354799</c:v>
                </c:pt>
                <c:pt idx="44715">
                  <c:v>0.40322580645161199</c:v>
                </c:pt>
                <c:pt idx="44716">
                  <c:v>0.41935483870967699</c:v>
                </c:pt>
                <c:pt idx="44717">
                  <c:v>0.43548387096774099</c:v>
                </c:pt>
                <c:pt idx="44718">
                  <c:v>0.45161290322580599</c:v>
                </c:pt>
                <c:pt idx="44719">
                  <c:v>0.46774193548387</c:v>
                </c:pt>
                <c:pt idx="44720">
                  <c:v>0.483870967741935</c:v>
                </c:pt>
                <c:pt idx="44721">
                  <c:v>0.5</c:v>
                </c:pt>
                <c:pt idx="44722">
                  <c:v>0.51612903225806395</c:v>
                </c:pt>
                <c:pt idx="44723">
                  <c:v>0.532258064516129</c:v>
                </c:pt>
                <c:pt idx="44724">
                  <c:v>0.54838709677419295</c:v>
                </c:pt>
                <c:pt idx="44725">
                  <c:v>0.56451612903225801</c:v>
                </c:pt>
                <c:pt idx="44726">
                  <c:v>0.58064516129032195</c:v>
                </c:pt>
                <c:pt idx="44727">
                  <c:v>0.59677419354838701</c:v>
                </c:pt>
                <c:pt idx="44728">
                  <c:v>0.61290322580645096</c:v>
                </c:pt>
                <c:pt idx="44729">
                  <c:v>0.62903225806451601</c:v>
                </c:pt>
                <c:pt idx="44730">
                  <c:v>0.64516129032257996</c:v>
                </c:pt>
                <c:pt idx="44731">
                  <c:v>0.66129032258064502</c:v>
                </c:pt>
                <c:pt idx="44732">
                  <c:v>0.67741935483870896</c:v>
                </c:pt>
                <c:pt idx="44733">
                  <c:v>0.69354838709677402</c:v>
                </c:pt>
                <c:pt idx="44734">
                  <c:v>0.70967741935483797</c:v>
                </c:pt>
                <c:pt idx="44735">
                  <c:v>0.72580645161290303</c:v>
                </c:pt>
                <c:pt idx="44736">
                  <c:v>0.74193548387096697</c:v>
                </c:pt>
                <c:pt idx="44737">
                  <c:v>0.75806451612903203</c:v>
                </c:pt>
                <c:pt idx="44738">
                  <c:v>0.77419354838709598</c:v>
                </c:pt>
                <c:pt idx="44739">
                  <c:v>0.79032258064516103</c:v>
                </c:pt>
                <c:pt idx="44740">
                  <c:v>0.80645161290322498</c:v>
                </c:pt>
                <c:pt idx="44741">
                  <c:v>0.82258064516129004</c:v>
                </c:pt>
                <c:pt idx="44742">
                  <c:v>0.83870967741935398</c:v>
                </c:pt>
                <c:pt idx="44743">
                  <c:v>0.85483870967741904</c:v>
                </c:pt>
                <c:pt idx="44744">
                  <c:v>0.87096774193548299</c:v>
                </c:pt>
                <c:pt idx="44745">
                  <c:v>0.88709677419354804</c:v>
                </c:pt>
                <c:pt idx="44746">
                  <c:v>0.90322580645161199</c:v>
                </c:pt>
                <c:pt idx="44747">
                  <c:v>0.91935483870967705</c:v>
                </c:pt>
                <c:pt idx="44748">
                  <c:v>0.93548387096774099</c:v>
                </c:pt>
                <c:pt idx="44749">
                  <c:v>0.95161290322580605</c:v>
                </c:pt>
                <c:pt idx="44750">
                  <c:v>0.967741935483871</c:v>
                </c:pt>
                <c:pt idx="44751">
                  <c:v>0.98387096774193505</c:v>
                </c:pt>
                <c:pt idx="44752">
                  <c:v>0</c:v>
                </c:pt>
                <c:pt idx="44753">
                  <c:v>1.9607843137254902E-2</c:v>
                </c:pt>
                <c:pt idx="44754">
                  <c:v>3.9215686274509803E-2</c:v>
                </c:pt>
                <c:pt idx="44755">
                  <c:v>5.8823529411764698E-2</c:v>
                </c:pt>
                <c:pt idx="44756">
                  <c:v>7.8431372549019607E-2</c:v>
                </c:pt>
                <c:pt idx="44757">
                  <c:v>9.8039215686274495E-2</c:v>
                </c:pt>
                <c:pt idx="44758">
                  <c:v>0.11764705882352899</c:v>
                </c:pt>
                <c:pt idx="44759">
                  <c:v>0.13725490196078399</c:v>
                </c:pt>
                <c:pt idx="44760">
                  <c:v>0.15686274509803899</c:v>
                </c:pt>
                <c:pt idx="44761">
                  <c:v>0.17647058823529399</c:v>
                </c:pt>
                <c:pt idx="44762">
                  <c:v>0.19607843137254899</c:v>
                </c:pt>
                <c:pt idx="44763">
                  <c:v>0.21568627450980299</c:v>
                </c:pt>
                <c:pt idx="44764">
                  <c:v>0.23529411764705799</c:v>
                </c:pt>
                <c:pt idx="44765">
                  <c:v>0.25490196078431299</c:v>
                </c:pt>
                <c:pt idx="44766">
                  <c:v>0.27450980392156799</c:v>
                </c:pt>
                <c:pt idx="44767">
                  <c:v>0.29411764705882298</c:v>
                </c:pt>
                <c:pt idx="44768">
                  <c:v>0.31372549019607798</c:v>
                </c:pt>
                <c:pt idx="44769">
                  <c:v>0.33333333333333298</c:v>
                </c:pt>
                <c:pt idx="44770">
                  <c:v>0.35294117647058798</c:v>
                </c:pt>
                <c:pt idx="44771">
                  <c:v>0.37254901960784298</c:v>
                </c:pt>
                <c:pt idx="44772">
                  <c:v>0.39215686274509798</c:v>
                </c:pt>
                <c:pt idx="44773">
                  <c:v>0.41176470588235198</c:v>
                </c:pt>
                <c:pt idx="44774">
                  <c:v>0.43137254901960698</c:v>
                </c:pt>
                <c:pt idx="44775">
                  <c:v>0.45098039215686198</c:v>
                </c:pt>
                <c:pt idx="44776">
                  <c:v>0.47058823529411697</c:v>
                </c:pt>
                <c:pt idx="44777">
                  <c:v>0.49019607843137197</c:v>
                </c:pt>
                <c:pt idx="44778">
                  <c:v>0.50980392156862697</c:v>
                </c:pt>
                <c:pt idx="44779">
                  <c:v>0.52941176470588203</c:v>
                </c:pt>
                <c:pt idx="44780">
                  <c:v>0.54901960784313697</c:v>
                </c:pt>
                <c:pt idx="44781">
                  <c:v>0.56862745098039202</c:v>
                </c:pt>
                <c:pt idx="44782">
                  <c:v>0.58823529411764697</c:v>
                </c:pt>
                <c:pt idx="44783">
                  <c:v>0.60784313725490102</c:v>
                </c:pt>
                <c:pt idx="44784">
                  <c:v>0.62745098039215597</c:v>
                </c:pt>
                <c:pt idx="44785">
                  <c:v>0.64705882352941102</c:v>
                </c:pt>
                <c:pt idx="44786">
                  <c:v>0.66666666666666596</c:v>
                </c:pt>
                <c:pt idx="44787">
                  <c:v>0.68627450980392102</c:v>
                </c:pt>
                <c:pt idx="44788">
                  <c:v>0.70588235294117596</c:v>
                </c:pt>
                <c:pt idx="44789">
                  <c:v>0.72549019607843102</c:v>
                </c:pt>
                <c:pt idx="44790">
                  <c:v>0.74509803921568596</c:v>
                </c:pt>
                <c:pt idx="44791">
                  <c:v>0.76470588235294101</c:v>
                </c:pt>
                <c:pt idx="44792">
                  <c:v>0.78431372549019596</c:v>
                </c:pt>
                <c:pt idx="44793">
                  <c:v>0.80392156862745101</c:v>
                </c:pt>
                <c:pt idx="44794">
                  <c:v>0.82352941176470495</c:v>
                </c:pt>
                <c:pt idx="44795">
                  <c:v>0.84313725490196001</c:v>
                </c:pt>
                <c:pt idx="44796">
                  <c:v>0.86274509803921495</c:v>
                </c:pt>
                <c:pt idx="44797">
                  <c:v>0.88235294117647001</c:v>
                </c:pt>
                <c:pt idx="44798">
                  <c:v>0.90196078431372495</c:v>
                </c:pt>
                <c:pt idx="44799">
                  <c:v>0.92156862745098</c:v>
                </c:pt>
                <c:pt idx="44800">
                  <c:v>0.94117647058823495</c:v>
                </c:pt>
                <c:pt idx="44801">
                  <c:v>0.96078431372549</c:v>
                </c:pt>
                <c:pt idx="44802">
                  <c:v>0.98039215686274495</c:v>
                </c:pt>
                <c:pt idx="44803">
                  <c:v>0</c:v>
                </c:pt>
                <c:pt idx="44804">
                  <c:v>1.38888888888888E-2</c:v>
                </c:pt>
                <c:pt idx="44805">
                  <c:v>2.77777777777777E-2</c:v>
                </c:pt>
                <c:pt idx="44806">
                  <c:v>4.1666666666666602E-2</c:v>
                </c:pt>
                <c:pt idx="44807">
                  <c:v>5.5555555555555497E-2</c:v>
                </c:pt>
                <c:pt idx="44808">
                  <c:v>6.9444444444444406E-2</c:v>
                </c:pt>
                <c:pt idx="44809">
                  <c:v>8.3333333333333301E-2</c:v>
                </c:pt>
                <c:pt idx="44810">
                  <c:v>9.7222222222222196E-2</c:v>
                </c:pt>
                <c:pt idx="44811">
                  <c:v>0.11111111111111099</c:v>
                </c:pt>
                <c:pt idx="44812">
                  <c:v>0.125</c:v>
                </c:pt>
                <c:pt idx="44813">
                  <c:v>0.13888888888888801</c:v>
                </c:pt>
                <c:pt idx="44814">
                  <c:v>0.15277777777777701</c:v>
                </c:pt>
                <c:pt idx="44815">
                  <c:v>0.16666666666666599</c:v>
                </c:pt>
                <c:pt idx="44816">
                  <c:v>0.180555555555555</c:v>
                </c:pt>
                <c:pt idx="44817">
                  <c:v>0.194444444444444</c:v>
                </c:pt>
                <c:pt idx="44818">
                  <c:v>0.20833333333333301</c:v>
                </c:pt>
                <c:pt idx="44819">
                  <c:v>0.22222222222222199</c:v>
                </c:pt>
                <c:pt idx="44820">
                  <c:v>0.23611111111111099</c:v>
                </c:pt>
                <c:pt idx="44821">
                  <c:v>0.25</c:v>
                </c:pt>
                <c:pt idx="44822">
                  <c:v>0.26388888888888801</c:v>
                </c:pt>
                <c:pt idx="44823">
                  <c:v>0.27777777777777701</c:v>
                </c:pt>
                <c:pt idx="44824">
                  <c:v>0.29166666666666602</c:v>
                </c:pt>
                <c:pt idx="44825">
                  <c:v>0.30555555555555503</c:v>
                </c:pt>
                <c:pt idx="44826">
                  <c:v>0.31944444444444398</c:v>
                </c:pt>
                <c:pt idx="44827">
                  <c:v>0.33333333333333298</c:v>
                </c:pt>
                <c:pt idx="44828">
                  <c:v>0.34722222222222199</c:v>
                </c:pt>
                <c:pt idx="44829">
                  <c:v>0.36111111111111099</c:v>
                </c:pt>
                <c:pt idx="44830">
                  <c:v>0.375</c:v>
                </c:pt>
                <c:pt idx="44831">
                  <c:v>0.38888888888888801</c:v>
                </c:pt>
                <c:pt idx="44832">
                  <c:v>0.40277777777777701</c:v>
                </c:pt>
                <c:pt idx="44833">
                  <c:v>0.41666666666666602</c:v>
                </c:pt>
                <c:pt idx="44834">
                  <c:v>0.43055555555555503</c:v>
                </c:pt>
                <c:pt idx="44835">
                  <c:v>0.44444444444444398</c:v>
                </c:pt>
                <c:pt idx="44836">
                  <c:v>0.45833333333333298</c:v>
                </c:pt>
                <c:pt idx="44837">
                  <c:v>0.47222222222222199</c:v>
                </c:pt>
                <c:pt idx="44838">
                  <c:v>0.48611111111111099</c:v>
                </c:pt>
                <c:pt idx="44839">
                  <c:v>0.5</c:v>
                </c:pt>
                <c:pt idx="44840">
                  <c:v>0.51388888888888795</c:v>
                </c:pt>
                <c:pt idx="44841">
                  <c:v>0.52777777777777701</c:v>
                </c:pt>
                <c:pt idx="44842">
                  <c:v>0.54166666666666596</c:v>
                </c:pt>
                <c:pt idx="44843">
                  <c:v>0.55555555555555503</c:v>
                </c:pt>
                <c:pt idx="44844">
                  <c:v>0.56944444444444398</c:v>
                </c:pt>
                <c:pt idx="44845">
                  <c:v>0.58333333333333304</c:v>
                </c:pt>
                <c:pt idx="44846">
                  <c:v>0.59722222222222199</c:v>
                </c:pt>
                <c:pt idx="44847">
                  <c:v>0.61111111111111105</c:v>
                </c:pt>
                <c:pt idx="44848">
                  <c:v>0.625</c:v>
                </c:pt>
                <c:pt idx="44849">
                  <c:v>0.63888888888888795</c:v>
                </c:pt>
                <c:pt idx="44850">
                  <c:v>0.65277777777777701</c:v>
                </c:pt>
                <c:pt idx="44851">
                  <c:v>0.66666666666666596</c:v>
                </c:pt>
                <c:pt idx="44852">
                  <c:v>0.68055555555555503</c:v>
                </c:pt>
                <c:pt idx="44853">
                  <c:v>0.69444444444444398</c:v>
                </c:pt>
                <c:pt idx="44854">
                  <c:v>0.70833333333333304</c:v>
                </c:pt>
                <c:pt idx="44855">
                  <c:v>0.72222222222222199</c:v>
                </c:pt>
                <c:pt idx="44856">
                  <c:v>0.73611111111111105</c:v>
                </c:pt>
                <c:pt idx="44857">
                  <c:v>0.75</c:v>
                </c:pt>
                <c:pt idx="44858">
                  <c:v>0.76388888888888795</c:v>
                </c:pt>
                <c:pt idx="44859">
                  <c:v>0.77777777777777701</c:v>
                </c:pt>
                <c:pt idx="44860">
                  <c:v>0.79166666666666596</c:v>
                </c:pt>
                <c:pt idx="44861">
                  <c:v>0.80555555555555503</c:v>
                </c:pt>
                <c:pt idx="44862">
                  <c:v>0.81944444444444398</c:v>
                </c:pt>
                <c:pt idx="44863">
                  <c:v>0.83333333333333304</c:v>
                </c:pt>
                <c:pt idx="44864">
                  <c:v>0.84722222222222199</c:v>
                </c:pt>
                <c:pt idx="44865">
                  <c:v>0.86111111111111105</c:v>
                </c:pt>
                <c:pt idx="44866">
                  <c:v>0.875</c:v>
                </c:pt>
                <c:pt idx="44867">
                  <c:v>0.88888888888888795</c:v>
                </c:pt>
                <c:pt idx="44868">
                  <c:v>0.90277777777777701</c:v>
                </c:pt>
                <c:pt idx="44869">
                  <c:v>0.91666666666666596</c:v>
                </c:pt>
                <c:pt idx="44870">
                  <c:v>0.93055555555555503</c:v>
                </c:pt>
                <c:pt idx="44871">
                  <c:v>0.94444444444444398</c:v>
                </c:pt>
                <c:pt idx="44872">
                  <c:v>0.95833333333333304</c:v>
                </c:pt>
                <c:pt idx="44873">
                  <c:v>0.97222222222222199</c:v>
                </c:pt>
                <c:pt idx="44874">
                  <c:v>0.98611111111111105</c:v>
                </c:pt>
                <c:pt idx="44875">
                  <c:v>0</c:v>
                </c:pt>
                <c:pt idx="44876">
                  <c:v>1.3157894736842099E-2</c:v>
                </c:pt>
                <c:pt idx="44877">
                  <c:v>2.6315789473684199E-2</c:v>
                </c:pt>
                <c:pt idx="44878">
                  <c:v>3.94736842105263E-2</c:v>
                </c:pt>
                <c:pt idx="44879">
                  <c:v>5.2631578947368397E-2</c:v>
                </c:pt>
                <c:pt idx="44880">
                  <c:v>6.5789473684210495E-2</c:v>
                </c:pt>
                <c:pt idx="44881">
                  <c:v>7.8947368421052599E-2</c:v>
                </c:pt>
                <c:pt idx="44882">
                  <c:v>9.2105263157894704E-2</c:v>
                </c:pt>
                <c:pt idx="44883">
                  <c:v>0.105263157894736</c:v>
                </c:pt>
                <c:pt idx="44884">
                  <c:v>0.118421052631578</c:v>
                </c:pt>
                <c:pt idx="44885">
                  <c:v>0.13157894736842099</c:v>
                </c:pt>
                <c:pt idx="44886">
                  <c:v>0.144736842105263</c:v>
                </c:pt>
                <c:pt idx="44887">
                  <c:v>0.157894736842105</c:v>
                </c:pt>
                <c:pt idx="44888">
                  <c:v>0.17105263157894701</c:v>
                </c:pt>
                <c:pt idx="44889">
                  <c:v>0.18421052631578899</c:v>
                </c:pt>
                <c:pt idx="44890">
                  <c:v>0.197368421052631</c:v>
                </c:pt>
                <c:pt idx="44891">
                  <c:v>0.21052631578947301</c:v>
                </c:pt>
                <c:pt idx="44892">
                  <c:v>0.22368421052631501</c:v>
                </c:pt>
                <c:pt idx="44893">
                  <c:v>0.23684210526315699</c:v>
                </c:pt>
                <c:pt idx="44894">
                  <c:v>0.25</c:v>
                </c:pt>
                <c:pt idx="44895">
                  <c:v>0.26315789473684198</c:v>
                </c:pt>
                <c:pt idx="44896">
                  <c:v>0.27631578947368401</c:v>
                </c:pt>
                <c:pt idx="44897">
                  <c:v>0.28947368421052599</c:v>
                </c:pt>
                <c:pt idx="44898">
                  <c:v>0.30263157894736797</c:v>
                </c:pt>
                <c:pt idx="44899">
                  <c:v>0.31578947368421001</c:v>
                </c:pt>
                <c:pt idx="44900">
                  <c:v>0.32894736842105199</c:v>
                </c:pt>
                <c:pt idx="44901">
                  <c:v>0.34210526315789402</c:v>
                </c:pt>
                <c:pt idx="44902">
                  <c:v>0.355263157894736</c:v>
                </c:pt>
                <c:pt idx="44903">
                  <c:v>0.36842105263157798</c:v>
                </c:pt>
                <c:pt idx="44904">
                  <c:v>0.38157894736842102</c:v>
                </c:pt>
                <c:pt idx="44905">
                  <c:v>0.394736842105263</c:v>
                </c:pt>
                <c:pt idx="44906">
                  <c:v>0.40789473684210498</c:v>
                </c:pt>
                <c:pt idx="44907">
                  <c:v>0.42105263157894701</c:v>
                </c:pt>
                <c:pt idx="44908">
                  <c:v>0.43421052631578899</c:v>
                </c:pt>
                <c:pt idx="44909">
                  <c:v>0.44736842105263103</c:v>
                </c:pt>
                <c:pt idx="44910">
                  <c:v>0.46052631578947301</c:v>
                </c:pt>
                <c:pt idx="44911">
                  <c:v>0.47368421052631499</c:v>
                </c:pt>
                <c:pt idx="44912">
                  <c:v>0.48684210526315702</c:v>
                </c:pt>
                <c:pt idx="44913">
                  <c:v>0.5</c:v>
                </c:pt>
                <c:pt idx="44914">
                  <c:v>0.51315789473684204</c:v>
                </c:pt>
                <c:pt idx="44915">
                  <c:v>0.52631578947368396</c:v>
                </c:pt>
                <c:pt idx="44916">
                  <c:v>0.53947368421052599</c:v>
                </c:pt>
                <c:pt idx="44917">
                  <c:v>0.55263157894736803</c:v>
                </c:pt>
                <c:pt idx="44918">
                  <c:v>0.56578947368420995</c:v>
                </c:pt>
                <c:pt idx="44919">
                  <c:v>0.57894736842105199</c:v>
                </c:pt>
                <c:pt idx="44920">
                  <c:v>0.59210526315789402</c:v>
                </c:pt>
                <c:pt idx="44921">
                  <c:v>0.60526315789473595</c:v>
                </c:pt>
                <c:pt idx="44922">
                  <c:v>0.61842105263157898</c:v>
                </c:pt>
                <c:pt idx="44923">
                  <c:v>0.63157894736842102</c:v>
                </c:pt>
                <c:pt idx="44924">
                  <c:v>0.64473684210526305</c:v>
                </c:pt>
                <c:pt idx="44925">
                  <c:v>0.65789473684210498</c:v>
                </c:pt>
                <c:pt idx="44926">
                  <c:v>0.67105263157894701</c:v>
                </c:pt>
                <c:pt idx="44927">
                  <c:v>0.68421052631578905</c:v>
                </c:pt>
                <c:pt idx="44928">
                  <c:v>0.69736842105263097</c:v>
                </c:pt>
                <c:pt idx="44929">
                  <c:v>0.71052631578947301</c:v>
                </c:pt>
                <c:pt idx="44930">
                  <c:v>0.72368421052631504</c:v>
                </c:pt>
                <c:pt idx="44931">
                  <c:v>0.73684210526315697</c:v>
                </c:pt>
                <c:pt idx="44932">
                  <c:v>0.75</c:v>
                </c:pt>
                <c:pt idx="44933">
                  <c:v>0.76315789473684204</c:v>
                </c:pt>
                <c:pt idx="44934">
                  <c:v>0.77631578947368396</c:v>
                </c:pt>
                <c:pt idx="44935">
                  <c:v>0.78947368421052599</c:v>
                </c:pt>
                <c:pt idx="44936">
                  <c:v>0.80263157894736803</c:v>
                </c:pt>
                <c:pt idx="44937">
                  <c:v>0.81578947368420995</c:v>
                </c:pt>
                <c:pt idx="44938">
                  <c:v>0.82894736842105199</c:v>
                </c:pt>
                <c:pt idx="44939">
                  <c:v>0.84210526315789402</c:v>
                </c:pt>
                <c:pt idx="44940">
                  <c:v>0.85526315789473595</c:v>
                </c:pt>
                <c:pt idx="44941">
                  <c:v>0.86842105263157898</c:v>
                </c:pt>
                <c:pt idx="44942">
                  <c:v>0.88157894736842102</c:v>
                </c:pt>
                <c:pt idx="44943">
                  <c:v>0.89473684210526305</c:v>
                </c:pt>
                <c:pt idx="44944">
                  <c:v>0.90789473684210498</c:v>
                </c:pt>
                <c:pt idx="44945">
                  <c:v>0.92105263157894701</c:v>
                </c:pt>
                <c:pt idx="44946">
                  <c:v>0.93421052631578905</c:v>
                </c:pt>
                <c:pt idx="44947">
                  <c:v>0.94736842105263097</c:v>
                </c:pt>
                <c:pt idx="44948">
                  <c:v>0.96052631578947301</c:v>
                </c:pt>
                <c:pt idx="44949">
                  <c:v>0.97368421052631504</c:v>
                </c:pt>
                <c:pt idx="44950">
                  <c:v>0.98684210526315697</c:v>
                </c:pt>
                <c:pt idx="44951">
                  <c:v>0</c:v>
                </c:pt>
                <c:pt idx="44952">
                  <c:v>1.72413793103448E-2</c:v>
                </c:pt>
                <c:pt idx="44953">
                  <c:v>3.4482758620689599E-2</c:v>
                </c:pt>
                <c:pt idx="44954">
                  <c:v>5.1724137931034399E-2</c:v>
                </c:pt>
                <c:pt idx="44955">
                  <c:v>6.8965517241379296E-2</c:v>
                </c:pt>
                <c:pt idx="44956">
                  <c:v>8.6206896551724102E-2</c:v>
                </c:pt>
                <c:pt idx="44957">
                  <c:v>0.10344827586206801</c:v>
                </c:pt>
                <c:pt idx="44958">
                  <c:v>0.12068965517241299</c:v>
                </c:pt>
                <c:pt idx="44959">
                  <c:v>0.13793103448275801</c:v>
                </c:pt>
                <c:pt idx="44960">
                  <c:v>0.15517241379310301</c:v>
                </c:pt>
                <c:pt idx="44961">
                  <c:v>0.17241379310344801</c:v>
                </c:pt>
                <c:pt idx="44962">
                  <c:v>0.18965517241379301</c:v>
                </c:pt>
                <c:pt idx="44963">
                  <c:v>0.20689655172413701</c:v>
                </c:pt>
                <c:pt idx="44964">
                  <c:v>0.22413793103448201</c:v>
                </c:pt>
                <c:pt idx="44965">
                  <c:v>0.24137931034482701</c:v>
                </c:pt>
                <c:pt idx="44966">
                  <c:v>0.25862068965517199</c:v>
                </c:pt>
                <c:pt idx="44967">
                  <c:v>0.27586206896551702</c:v>
                </c:pt>
                <c:pt idx="44968">
                  <c:v>0.29310344827586199</c:v>
                </c:pt>
                <c:pt idx="44969">
                  <c:v>0.31034482758620602</c:v>
                </c:pt>
                <c:pt idx="44970">
                  <c:v>0.32758620689655099</c:v>
                </c:pt>
                <c:pt idx="44971">
                  <c:v>0.34482758620689602</c:v>
                </c:pt>
                <c:pt idx="44972">
                  <c:v>0.36206896551724099</c:v>
                </c:pt>
                <c:pt idx="44973">
                  <c:v>0.37931034482758602</c:v>
                </c:pt>
                <c:pt idx="44974">
                  <c:v>0.39655172413793099</c:v>
                </c:pt>
                <c:pt idx="44975">
                  <c:v>0.41379310344827502</c:v>
                </c:pt>
                <c:pt idx="44976">
                  <c:v>0.43103448275862</c:v>
                </c:pt>
                <c:pt idx="44977">
                  <c:v>0.44827586206896503</c:v>
                </c:pt>
                <c:pt idx="44978">
                  <c:v>0.46551724137931</c:v>
                </c:pt>
                <c:pt idx="44979">
                  <c:v>0.48275862068965503</c:v>
                </c:pt>
                <c:pt idx="44980">
                  <c:v>0.5</c:v>
                </c:pt>
                <c:pt idx="44981">
                  <c:v>0.51724137931034397</c:v>
                </c:pt>
                <c:pt idx="44982">
                  <c:v>0.53448275862068895</c:v>
                </c:pt>
                <c:pt idx="44983">
                  <c:v>0.55172413793103403</c:v>
                </c:pt>
                <c:pt idx="44984">
                  <c:v>0.568965517241379</c:v>
                </c:pt>
                <c:pt idx="44985">
                  <c:v>0.58620689655172398</c:v>
                </c:pt>
                <c:pt idx="44986">
                  <c:v>0.60344827586206895</c:v>
                </c:pt>
                <c:pt idx="44987">
                  <c:v>0.62068965517241304</c:v>
                </c:pt>
                <c:pt idx="44988">
                  <c:v>0.63793103448275801</c:v>
                </c:pt>
                <c:pt idx="44989">
                  <c:v>0.65517241379310298</c:v>
                </c:pt>
                <c:pt idx="44990">
                  <c:v>0.67241379310344795</c:v>
                </c:pt>
                <c:pt idx="44991">
                  <c:v>0.68965517241379304</c:v>
                </c:pt>
                <c:pt idx="44992">
                  <c:v>0.70689655172413701</c:v>
                </c:pt>
                <c:pt idx="44993">
                  <c:v>0.72413793103448199</c:v>
                </c:pt>
                <c:pt idx="44994">
                  <c:v>0.74137931034482696</c:v>
                </c:pt>
                <c:pt idx="44995">
                  <c:v>0.75862068965517204</c:v>
                </c:pt>
                <c:pt idx="44996">
                  <c:v>0.77586206896551702</c:v>
                </c:pt>
                <c:pt idx="44997">
                  <c:v>0.79310344827586199</c:v>
                </c:pt>
                <c:pt idx="44998">
                  <c:v>0.81034482758620596</c:v>
                </c:pt>
                <c:pt idx="44999">
                  <c:v>0.82758620689655105</c:v>
                </c:pt>
                <c:pt idx="45000">
                  <c:v>0.84482758620689602</c:v>
                </c:pt>
                <c:pt idx="45001">
                  <c:v>0.86206896551724099</c:v>
                </c:pt>
                <c:pt idx="45002">
                  <c:v>0.87931034482758597</c:v>
                </c:pt>
                <c:pt idx="45003">
                  <c:v>0.89655172413793105</c:v>
                </c:pt>
                <c:pt idx="45004">
                  <c:v>0.91379310344827502</c:v>
                </c:pt>
                <c:pt idx="45005">
                  <c:v>0.93103448275862</c:v>
                </c:pt>
                <c:pt idx="45006">
                  <c:v>0.94827586206896497</c:v>
                </c:pt>
                <c:pt idx="45007">
                  <c:v>0.96551724137931005</c:v>
                </c:pt>
                <c:pt idx="45008">
                  <c:v>0.98275862068965503</c:v>
                </c:pt>
                <c:pt idx="45009">
                  <c:v>0</c:v>
                </c:pt>
                <c:pt idx="45010">
                  <c:v>3.8461538461538401E-2</c:v>
                </c:pt>
                <c:pt idx="45011">
                  <c:v>7.69230769230769E-2</c:v>
                </c:pt>
                <c:pt idx="45012">
                  <c:v>0.115384615384615</c:v>
                </c:pt>
                <c:pt idx="45013">
                  <c:v>0.15384615384615299</c:v>
                </c:pt>
                <c:pt idx="45014">
                  <c:v>0.19230769230769201</c:v>
                </c:pt>
                <c:pt idx="45015">
                  <c:v>0.23076923076923</c:v>
                </c:pt>
                <c:pt idx="45016">
                  <c:v>0.269230769230769</c:v>
                </c:pt>
                <c:pt idx="45017">
                  <c:v>0.30769230769230699</c:v>
                </c:pt>
                <c:pt idx="45018">
                  <c:v>0.34615384615384598</c:v>
                </c:pt>
                <c:pt idx="45019">
                  <c:v>0.38461538461538403</c:v>
                </c:pt>
                <c:pt idx="45020">
                  <c:v>0.42307692307692302</c:v>
                </c:pt>
                <c:pt idx="45021">
                  <c:v>0.46153846153846101</c:v>
                </c:pt>
                <c:pt idx="45022">
                  <c:v>0.5</c:v>
                </c:pt>
                <c:pt idx="45023">
                  <c:v>0.53846153846153799</c:v>
                </c:pt>
                <c:pt idx="45024">
                  <c:v>0.57692307692307598</c:v>
                </c:pt>
                <c:pt idx="45025">
                  <c:v>0.61538461538461497</c:v>
                </c:pt>
                <c:pt idx="45026">
                  <c:v>0.65384615384615297</c:v>
                </c:pt>
                <c:pt idx="45027">
                  <c:v>0.69230769230769196</c:v>
                </c:pt>
                <c:pt idx="45028">
                  <c:v>0.73076923076922995</c:v>
                </c:pt>
                <c:pt idx="45029">
                  <c:v>0.76923076923076905</c:v>
                </c:pt>
                <c:pt idx="45030">
                  <c:v>0.80769230769230704</c:v>
                </c:pt>
                <c:pt idx="45031">
                  <c:v>0.84615384615384603</c:v>
                </c:pt>
                <c:pt idx="45032">
                  <c:v>0.88461538461538403</c:v>
                </c:pt>
                <c:pt idx="45033">
                  <c:v>0.92307692307692302</c:v>
                </c:pt>
                <c:pt idx="45034">
                  <c:v>0.96153846153846101</c:v>
                </c:pt>
                <c:pt idx="45035">
                  <c:v>0</c:v>
                </c:pt>
                <c:pt idx="45036">
                  <c:v>2.4390243902439001E-2</c:v>
                </c:pt>
                <c:pt idx="45037">
                  <c:v>4.8780487804878002E-2</c:v>
                </c:pt>
                <c:pt idx="45038">
                  <c:v>7.3170731707316999E-2</c:v>
                </c:pt>
                <c:pt idx="45039">
                  <c:v>9.7560975609756101E-2</c:v>
                </c:pt>
                <c:pt idx="45040">
                  <c:v>0.12195121951219499</c:v>
                </c:pt>
                <c:pt idx="45041">
                  <c:v>0.146341463414634</c:v>
                </c:pt>
                <c:pt idx="45042">
                  <c:v>0.17073170731707299</c:v>
                </c:pt>
                <c:pt idx="45043">
                  <c:v>0.19512195121951201</c:v>
                </c:pt>
                <c:pt idx="45044">
                  <c:v>0.219512195121951</c:v>
                </c:pt>
                <c:pt idx="45045">
                  <c:v>0.24390243902438999</c:v>
                </c:pt>
                <c:pt idx="45046">
                  <c:v>0.26829268292682901</c:v>
                </c:pt>
                <c:pt idx="45047">
                  <c:v>0.292682926829268</c:v>
                </c:pt>
                <c:pt idx="45048">
                  <c:v>0.31707317073170699</c:v>
                </c:pt>
                <c:pt idx="45049">
                  <c:v>0.34146341463414598</c:v>
                </c:pt>
                <c:pt idx="45050">
                  <c:v>0.36585365853658502</c:v>
                </c:pt>
                <c:pt idx="45051">
                  <c:v>0.39024390243902402</c:v>
                </c:pt>
                <c:pt idx="45052">
                  <c:v>0.41463414634146301</c:v>
                </c:pt>
                <c:pt idx="45053">
                  <c:v>0.439024390243902</c:v>
                </c:pt>
                <c:pt idx="45054">
                  <c:v>0.46341463414634099</c:v>
                </c:pt>
                <c:pt idx="45055">
                  <c:v>0.48780487804877998</c:v>
                </c:pt>
                <c:pt idx="45056">
                  <c:v>0.51219512195121897</c:v>
                </c:pt>
                <c:pt idx="45057">
                  <c:v>0.53658536585365801</c:v>
                </c:pt>
                <c:pt idx="45058">
                  <c:v>0.56097560975609695</c:v>
                </c:pt>
                <c:pt idx="45059">
                  <c:v>0.585365853658536</c:v>
                </c:pt>
                <c:pt idx="45060">
                  <c:v>0.60975609756097504</c:v>
                </c:pt>
                <c:pt idx="45061">
                  <c:v>0.63414634146341398</c:v>
                </c:pt>
                <c:pt idx="45062">
                  <c:v>0.65853658536585302</c:v>
                </c:pt>
                <c:pt idx="45063">
                  <c:v>0.68292682926829196</c:v>
                </c:pt>
                <c:pt idx="45064">
                  <c:v>0.707317073170731</c:v>
                </c:pt>
                <c:pt idx="45065">
                  <c:v>0.73170731707317005</c:v>
                </c:pt>
                <c:pt idx="45066">
                  <c:v>0.75609756097560898</c:v>
                </c:pt>
                <c:pt idx="45067">
                  <c:v>0.78048780487804803</c:v>
                </c:pt>
                <c:pt idx="45068">
                  <c:v>0.80487804878048697</c:v>
                </c:pt>
                <c:pt idx="45069">
                  <c:v>0.82926829268292601</c:v>
                </c:pt>
                <c:pt idx="45070">
                  <c:v>0.85365853658536495</c:v>
                </c:pt>
                <c:pt idx="45071">
                  <c:v>0.87804878048780399</c:v>
                </c:pt>
                <c:pt idx="45072">
                  <c:v>0.90243902439024304</c:v>
                </c:pt>
                <c:pt idx="45073">
                  <c:v>0.92682926829268297</c:v>
                </c:pt>
                <c:pt idx="45074">
                  <c:v>0.95121951219512102</c:v>
                </c:pt>
                <c:pt idx="45075">
                  <c:v>0.97560975609756095</c:v>
                </c:pt>
                <c:pt idx="45076">
                  <c:v>0</c:v>
                </c:pt>
                <c:pt idx="45077">
                  <c:v>5.8823529411764698E-2</c:v>
                </c:pt>
                <c:pt idx="45078">
                  <c:v>0.11764705882352899</c:v>
                </c:pt>
                <c:pt idx="45079">
                  <c:v>0.17647058823529399</c:v>
                </c:pt>
                <c:pt idx="45080">
                  <c:v>0.23529411764705799</c:v>
                </c:pt>
                <c:pt idx="45081">
                  <c:v>0.29411764705882298</c:v>
                </c:pt>
                <c:pt idx="45082">
                  <c:v>0.35294117647058798</c:v>
                </c:pt>
                <c:pt idx="45083">
                  <c:v>0.41176470588235198</c:v>
                </c:pt>
                <c:pt idx="45084">
                  <c:v>0.47058823529411697</c:v>
                </c:pt>
                <c:pt idx="45085">
                  <c:v>0.52941176470588203</c:v>
                </c:pt>
                <c:pt idx="45086">
                  <c:v>0.58823529411764697</c:v>
                </c:pt>
                <c:pt idx="45087">
                  <c:v>0.64705882352941102</c:v>
                </c:pt>
                <c:pt idx="45088">
                  <c:v>0.70588235294117596</c:v>
                </c:pt>
                <c:pt idx="45089">
                  <c:v>0.76470588235294101</c:v>
                </c:pt>
                <c:pt idx="45090">
                  <c:v>0.82352941176470495</c:v>
                </c:pt>
                <c:pt idx="45091">
                  <c:v>0.88235294117647001</c:v>
                </c:pt>
                <c:pt idx="45092">
                  <c:v>0.94117647058823495</c:v>
                </c:pt>
                <c:pt idx="45093">
                  <c:v>0</c:v>
                </c:pt>
                <c:pt idx="45094">
                  <c:v>0.16666666666666599</c:v>
                </c:pt>
                <c:pt idx="45095">
                  <c:v>0.33333333333333298</c:v>
                </c:pt>
                <c:pt idx="45096">
                  <c:v>0.5</c:v>
                </c:pt>
                <c:pt idx="45097">
                  <c:v>0.66666666666666596</c:v>
                </c:pt>
                <c:pt idx="45098">
                  <c:v>0.83333333333333304</c:v>
                </c:pt>
                <c:pt idx="45099">
                  <c:v>0</c:v>
                </c:pt>
                <c:pt idx="45100">
                  <c:v>2.6315789473684199E-2</c:v>
                </c:pt>
                <c:pt idx="45101">
                  <c:v>5.2631578947368397E-2</c:v>
                </c:pt>
                <c:pt idx="45102">
                  <c:v>7.8947368421052599E-2</c:v>
                </c:pt>
                <c:pt idx="45103">
                  <c:v>0.105263157894736</c:v>
                </c:pt>
                <c:pt idx="45104">
                  <c:v>0.13157894736842099</c:v>
                </c:pt>
                <c:pt idx="45105">
                  <c:v>0.157894736842105</c:v>
                </c:pt>
                <c:pt idx="45106">
                  <c:v>0.18421052631578899</c:v>
                </c:pt>
                <c:pt idx="45107">
                  <c:v>0.21052631578947301</c:v>
                </c:pt>
                <c:pt idx="45108">
                  <c:v>0.23684210526315699</c:v>
                </c:pt>
                <c:pt idx="45109">
                  <c:v>0.26315789473684198</c:v>
                </c:pt>
                <c:pt idx="45110">
                  <c:v>0.28947368421052599</c:v>
                </c:pt>
                <c:pt idx="45111">
                  <c:v>0.31578947368421001</c:v>
                </c:pt>
                <c:pt idx="45112">
                  <c:v>0.34210526315789402</c:v>
                </c:pt>
                <c:pt idx="45113">
                  <c:v>0.36842105263157798</c:v>
                </c:pt>
                <c:pt idx="45114">
                  <c:v>0.394736842105263</c:v>
                </c:pt>
                <c:pt idx="45115">
                  <c:v>0.42105263157894701</c:v>
                </c:pt>
                <c:pt idx="45116">
                  <c:v>0.44736842105263103</c:v>
                </c:pt>
                <c:pt idx="45117">
                  <c:v>0.47368421052631499</c:v>
                </c:pt>
                <c:pt idx="45118">
                  <c:v>0.5</c:v>
                </c:pt>
                <c:pt idx="45119">
                  <c:v>0.52631578947368396</c:v>
                </c:pt>
                <c:pt idx="45120">
                  <c:v>0.55263157894736803</c:v>
                </c:pt>
                <c:pt idx="45121">
                  <c:v>0.57894736842105199</c:v>
                </c:pt>
                <c:pt idx="45122">
                  <c:v>0.60526315789473595</c:v>
                </c:pt>
                <c:pt idx="45123">
                  <c:v>0.63157894736842102</c:v>
                </c:pt>
                <c:pt idx="45124">
                  <c:v>0.65789473684210498</c:v>
                </c:pt>
                <c:pt idx="45125">
                  <c:v>0.68421052631578905</c:v>
                </c:pt>
                <c:pt idx="45126">
                  <c:v>0.71052631578947301</c:v>
                </c:pt>
                <c:pt idx="45127">
                  <c:v>0.73684210526315697</c:v>
                </c:pt>
                <c:pt idx="45128">
                  <c:v>0.76315789473684204</c:v>
                </c:pt>
                <c:pt idx="45129">
                  <c:v>0.78947368421052599</c:v>
                </c:pt>
                <c:pt idx="45130">
                  <c:v>0.81578947368420995</c:v>
                </c:pt>
                <c:pt idx="45131">
                  <c:v>0.84210526315789402</c:v>
                </c:pt>
                <c:pt idx="45132">
                  <c:v>0.86842105263157898</c:v>
                </c:pt>
                <c:pt idx="45133">
                  <c:v>0.89473684210526305</c:v>
                </c:pt>
                <c:pt idx="45134">
                  <c:v>0.92105263157894701</c:v>
                </c:pt>
                <c:pt idx="45135">
                  <c:v>0.94736842105263097</c:v>
                </c:pt>
                <c:pt idx="45136">
                  <c:v>0.97368421052631504</c:v>
                </c:pt>
                <c:pt idx="45137">
                  <c:v>0</c:v>
                </c:pt>
                <c:pt idx="45138">
                  <c:v>4.3478260869565202E-2</c:v>
                </c:pt>
                <c:pt idx="45139">
                  <c:v>8.6956521739130405E-2</c:v>
                </c:pt>
                <c:pt idx="45140">
                  <c:v>0.13043478260869501</c:v>
                </c:pt>
                <c:pt idx="45141">
                  <c:v>0.17391304347826</c:v>
                </c:pt>
                <c:pt idx="45142">
                  <c:v>0.217391304347826</c:v>
                </c:pt>
                <c:pt idx="45143">
                  <c:v>0.26086956521739102</c:v>
                </c:pt>
                <c:pt idx="45144">
                  <c:v>0.30434782608695599</c:v>
                </c:pt>
                <c:pt idx="45145">
                  <c:v>0.34782608695652101</c:v>
                </c:pt>
                <c:pt idx="45146">
                  <c:v>0.39130434782608697</c:v>
                </c:pt>
                <c:pt idx="45147">
                  <c:v>0.434782608695652</c:v>
                </c:pt>
                <c:pt idx="45148">
                  <c:v>0.47826086956521702</c:v>
                </c:pt>
                <c:pt idx="45149">
                  <c:v>0.52173913043478204</c:v>
                </c:pt>
                <c:pt idx="45150">
                  <c:v>0.56521739130434701</c:v>
                </c:pt>
                <c:pt idx="45151">
                  <c:v>0.60869565217391297</c:v>
                </c:pt>
                <c:pt idx="45152">
                  <c:v>0.65217391304347805</c:v>
                </c:pt>
                <c:pt idx="45153">
                  <c:v>0.69565217391304301</c:v>
                </c:pt>
                <c:pt idx="45154">
                  <c:v>0.73913043478260798</c:v>
                </c:pt>
                <c:pt idx="45155">
                  <c:v>0.78260869565217395</c:v>
                </c:pt>
                <c:pt idx="45156">
                  <c:v>0.82608695652173902</c:v>
                </c:pt>
                <c:pt idx="45157">
                  <c:v>0.86956521739130399</c:v>
                </c:pt>
                <c:pt idx="45158">
                  <c:v>0.91304347826086896</c:v>
                </c:pt>
                <c:pt idx="45159">
                  <c:v>0.95652173913043403</c:v>
                </c:pt>
                <c:pt idx="45160">
                  <c:v>0</c:v>
                </c:pt>
                <c:pt idx="45161">
                  <c:v>2.77777777777777E-2</c:v>
                </c:pt>
                <c:pt idx="45162">
                  <c:v>5.5555555555555497E-2</c:v>
                </c:pt>
                <c:pt idx="45163">
                  <c:v>8.3333333333333301E-2</c:v>
                </c:pt>
                <c:pt idx="45164">
                  <c:v>0.11111111111111099</c:v>
                </c:pt>
                <c:pt idx="45165">
                  <c:v>0.13888888888888801</c:v>
                </c:pt>
                <c:pt idx="45166">
                  <c:v>0.16666666666666599</c:v>
                </c:pt>
                <c:pt idx="45167">
                  <c:v>0.194444444444444</c:v>
                </c:pt>
                <c:pt idx="45168">
                  <c:v>0.22222222222222199</c:v>
                </c:pt>
                <c:pt idx="45169">
                  <c:v>0.25</c:v>
                </c:pt>
                <c:pt idx="45170">
                  <c:v>0.27777777777777701</c:v>
                </c:pt>
                <c:pt idx="45171">
                  <c:v>0.30555555555555503</c:v>
                </c:pt>
                <c:pt idx="45172">
                  <c:v>0.33333333333333298</c:v>
                </c:pt>
                <c:pt idx="45173">
                  <c:v>0.36111111111111099</c:v>
                </c:pt>
                <c:pt idx="45174">
                  <c:v>0.38888888888888801</c:v>
                </c:pt>
                <c:pt idx="45175">
                  <c:v>0.41666666666666602</c:v>
                </c:pt>
                <c:pt idx="45176">
                  <c:v>0.44444444444444398</c:v>
                </c:pt>
                <c:pt idx="45177">
                  <c:v>0.47222222222222199</c:v>
                </c:pt>
                <c:pt idx="45178">
                  <c:v>0.5</c:v>
                </c:pt>
                <c:pt idx="45179">
                  <c:v>0.52777777777777701</c:v>
                </c:pt>
                <c:pt idx="45180">
                  <c:v>0.55555555555555503</c:v>
                </c:pt>
                <c:pt idx="45181">
                  <c:v>0.58333333333333304</c:v>
                </c:pt>
                <c:pt idx="45182">
                  <c:v>0.61111111111111105</c:v>
                </c:pt>
                <c:pt idx="45183">
                  <c:v>0.63888888888888795</c:v>
                </c:pt>
                <c:pt idx="45184">
                  <c:v>0.66666666666666596</c:v>
                </c:pt>
                <c:pt idx="45185">
                  <c:v>0.69444444444444398</c:v>
                </c:pt>
                <c:pt idx="45186">
                  <c:v>0.72222222222222199</c:v>
                </c:pt>
                <c:pt idx="45187">
                  <c:v>0.75</c:v>
                </c:pt>
                <c:pt idx="45188">
                  <c:v>0.77777777777777701</c:v>
                </c:pt>
                <c:pt idx="45189">
                  <c:v>0.80555555555555503</c:v>
                </c:pt>
                <c:pt idx="45190">
                  <c:v>0.83333333333333304</c:v>
                </c:pt>
                <c:pt idx="45191">
                  <c:v>0.86111111111111105</c:v>
                </c:pt>
                <c:pt idx="45192">
                  <c:v>0.88888888888888795</c:v>
                </c:pt>
                <c:pt idx="45193">
                  <c:v>0.91666666666666596</c:v>
                </c:pt>
                <c:pt idx="45194">
                  <c:v>0.94444444444444398</c:v>
                </c:pt>
                <c:pt idx="45195">
                  <c:v>0.97222222222222199</c:v>
                </c:pt>
                <c:pt idx="45196">
                  <c:v>0</c:v>
                </c:pt>
                <c:pt idx="45197">
                  <c:v>2.04081632653061E-2</c:v>
                </c:pt>
                <c:pt idx="45198">
                  <c:v>4.08163265306122E-2</c:v>
                </c:pt>
                <c:pt idx="45199">
                  <c:v>6.1224489795918297E-2</c:v>
                </c:pt>
                <c:pt idx="45200">
                  <c:v>8.16326530612244E-2</c:v>
                </c:pt>
                <c:pt idx="45201">
                  <c:v>0.10204081632653</c:v>
                </c:pt>
                <c:pt idx="45202">
                  <c:v>0.122448979591836</c:v>
                </c:pt>
                <c:pt idx="45203">
                  <c:v>0.14285714285714199</c:v>
                </c:pt>
                <c:pt idx="45204">
                  <c:v>0.163265306122448</c:v>
                </c:pt>
                <c:pt idx="45205">
                  <c:v>0.183673469387755</c:v>
                </c:pt>
                <c:pt idx="45206">
                  <c:v>0.20408163265306101</c:v>
                </c:pt>
                <c:pt idx="45207">
                  <c:v>0.22448979591836701</c:v>
                </c:pt>
                <c:pt idx="45208">
                  <c:v>0.24489795918367299</c:v>
                </c:pt>
                <c:pt idx="45209">
                  <c:v>0.265306122448979</c:v>
                </c:pt>
                <c:pt idx="45210">
                  <c:v>0.28571428571428498</c:v>
                </c:pt>
                <c:pt idx="45211">
                  <c:v>0.30612244897959101</c:v>
                </c:pt>
                <c:pt idx="45212">
                  <c:v>0.32653061224489699</c:v>
                </c:pt>
                <c:pt idx="45213">
                  <c:v>0.34693877551020402</c:v>
                </c:pt>
                <c:pt idx="45214">
                  <c:v>0.36734693877551</c:v>
                </c:pt>
                <c:pt idx="45215">
                  <c:v>0.38775510204081598</c:v>
                </c:pt>
                <c:pt idx="45216">
                  <c:v>0.40816326530612201</c:v>
                </c:pt>
                <c:pt idx="45217">
                  <c:v>0.42857142857142799</c:v>
                </c:pt>
                <c:pt idx="45218">
                  <c:v>0.44897959183673403</c:v>
                </c:pt>
                <c:pt idx="45219">
                  <c:v>0.46938775510204001</c:v>
                </c:pt>
                <c:pt idx="45220">
                  <c:v>0.48979591836734598</c:v>
                </c:pt>
                <c:pt idx="45221">
                  <c:v>0.51020408163265296</c:v>
                </c:pt>
                <c:pt idx="45222">
                  <c:v>0.530612244897959</c:v>
                </c:pt>
                <c:pt idx="45223">
                  <c:v>0.55102040816326503</c:v>
                </c:pt>
                <c:pt idx="45224">
                  <c:v>0.57142857142857095</c:v>
                </c:pt>
                <c:pt idx="45225">
                  <c:v>0.59183673469387699</c:v>
                </c:pt>
                <c:pt idx="45226">
                  <c:v>0.61224489795918302</c:v>
                </c:pt>
                <c:pt idx="45227">
                  <c:v>0.63265306122448906</c:v>
                </c:pt>
                <c:pt idx="45228">
                  <c:v>0.65306122448979498</c:v>
                </c:pt>
                <c:pt idx="45229">
                  <c:v>0.67346938775510201</c:v>
                </c:pt>
                <c:pt idx="45230">
                  <c:v>0.69387755102040805</c:v>
                </c:pt>
                <c:pt idx="45231">
                  <c:v>0.71428571428571397</c:v>
                </c:pt>
                <c:pt idx="45232">
                  <c:v>0.73469387755102</c:v>
                </c:pt>
                <c:pt idx="45233">
                  <c:v>0.75510204081632604</c:v>
                </c:pt>
                <c:pt idx="45234">
                  <c:v>0.77551020408163196</c:v>
                </c:pt>
                <c:pt idx="45235">
                  <c:v>0.79591836734693799</c:v>
                </c:pt>
                <c:pt idx="45236">
                  <c:v>0.81632653061224403</c:v>
                </c:pt>
                <c:pt idx="45237">
                  <c:v>0.83673469387755095</c:v>
                </c:pt>
                <c:pt idx="45238">
                  <c:v>0.85714285714285698</c:v>
                </c:pt>
                <c:pt idx="45239">
                  <c:v>0.87755102040816302</c:v>
                </c:pt>
                <c:pt idx="45240">
                  <c:v>0.89795918367346905</c:v>
                </c:pt>
                <c:pt idx="45241">
                  <c:v>0.91836734693877498</c:v>
                </c:pt>
                <c:pt idx="45242">
                  <c:v>0.93877551020408101</c:v>
                </c:pt>
                <c:pt idx="45243">
                  <c:v>0.95918367346938704</c:v>
                </c:pt>
                <c:pt idx="45244">
                  <c:v>0.97959183673469297</c:v>
                </c:pt>
                <c:pt idx="45245">
                  <c:v>0</c:v>
                </c:pt>
                <c:pt idx="45246">
                  <c:v>2.8571428571428501E-2</c:v>
                </c:pt>
                <c:pt idx="45247">
                  <c:v>5.7142857142857099E-2</c:v>
                </c:pt>
                <c:pt idx="45248">
                  <c:v>8.5714285714285701E-2</c:v>
                </c:pt>
                <c:pt idx="45249">
                  <c:v>0.114285714285714</c:v>
                </c:pt>
                <c:pt idx="45250">
                  <c:v>0.14285714285714199</c:v>
                </c:pt>
                <c:pt idx="45251">
                  <c:v>0.17142857142857101</c:v>
                </c:pt>
                <c:pt idx="45252">
                  <c:v>0.2</c:v>
                </c:pt>
                <c:pt idx="45253">
                  <c:v>0.22857142857142801</c:v>
                </c:pt>
                <c:pt idx="45254">
                  <c:v>0.25714285714285701</c:v>
                </c:pt>
                <c:pt idx="45255">
                  <c:v>0.28571428571428498</c:v>
                </c:pt>
                <c:pt idx="45256">
                  <c:v>0.314285714285714</c:v>
                </c:pt>
                <c:pt idx="45257">
                  <c:v>0.34285714285714203</c:v>
                </c:pt>
                <c:pt idx="45258">
                  <c:v>0.371428571428571</c:v>
                </c:pt>
                <c:pt idx="45259">
                  <c:v>0.4</c:v>
                </c:pt>
                <c:pt idx="45260">
                  <c:v>0.42857142857142799</c:v>
                </c:pt>
                <c:pt idx="45261">
                  <c:v>0.45714285714285702</c:v>
                </c:pt>
                <c:pt idx="45262">
                  <c:v>0.48571428571428499</c:v>
                </c:pt>
                <c:pt idx="45263">
                  <c:v>0.51428571428571401</c:v>
                </c:pt>
                <c:pt idx="45264">
                  <c:v>0.54285714285714204</c:v>
                </c:pt>
                <c:pt idx="45265">
                  <c:v>0.57142857142857095</c:v>
                </c:pt>
                <c:pt idx="45266">
                  <c:v>0.6</c:v>
                </c:pt>
                <c:pt idx="45267">
                  <c:v>0.628571428571428</c:v>
                </c:pt>
                <c:pt idx="45268">
                  <c:v>0.65714285714285703</c:v>
                </c:pt>
                <c:pt idx="45269">
                  <c:v>0.68571428571428505</c:v>
                </c:pt>
                <c:pt idx="45270">
                  <c:v>0.71428571428571397</c:v>
                </c:pt>
                <c:pt idx="45271">
                  <c:v>0.74285714285714199</c:v>
                </c:pt>
                <c:pt idx="45272">
                  <c:v>0.77142857142857102</c:v>
                </c:pt>
                <c:pt idx="45273">
                  <c:v>0.8</c:v>
                </c:pt>
                <c:pt idx="45274">
                  <c:v>0.82857142857142796</c:v>
                </c:pt>
                <c:pt idx="45275">
                  <c:v>0.85714285714285698</c:v>
                </c:pt>
                <c:pt idx="45276">
                  <c:v>0.88571428571428501</c:v>
                </c:pt>
                <c:pt idx="45277">
                  <c:v>0.91428571428571404</c:v>
                </c:pt>
                <c:pt idx="45278">
                  <c:v>0.94285714285714195</c:v>
                </c:pt>
                <c:pt idx="45279">
                  <c:v>0.97142857142857097</c:v>
                </c:pt>
                <c:pt idx="45280">
                  <c:v>0</c:v>
                </c:pt>
                <c:pt idx="45281">
                  <c:v>9.1743119266054999E-3</c:v>
                </c:pt>
                <c:pt idx="45282">
                  <c:v>1.8348623853211E-2</c:v>
                </c:pt>
                <c:pt idx="45283">
                  <c:v>2.7522935779816501E-2</c:v>
                </c:pt>
                <c:pt idx="45284">
                  <c:v>3.6697247706422E-2</c:v>
                </c:pt>
                <c:pt idx="45285">
                  <c:v>4.5871559633027498E-2</c:v>
                </c:pt>
                <c:pt idx="45286">
                  <c:v>5.5045871559633003E-2</c:v>
                </c:pt>
                <c:pt idx="45287">
                  <c:v>6.4220183486238494E-2</c:v>
                </c:pt>
                <c:pt idx="45288">
                  <c:v>7.3394495412843999E-2</c:v>
                </c:pt>
                <c:pt idx="45289">
                  <c:v>8.2568807339449504E-2</c:v>
                </c:pt>
                <c:pt idx="45290">
                  <c:v>9.1743119266054995E-2</c:v>
                </c:pt>
                <c:pt idx="45291">
                  <c:v>0.10091743119266</c:v>
                </c:pt>
                <c:pt idx="45292">
                  <c:v>0.11009174311926601</c:v>
                </c:pt>
                <c:pt idx="45293">
                  <c:v>0.119266055045871</c:v>
                </c:pt>
                <c:pt idx="45294">
                  <c:v>0.12844036697247699</c:v>
                </c:pt>
                <c:pt idx="45295">
                  <c:v>0.13761467889908199</c:v>
                </c:pt>
                <c:pt idx="45296">
                  <c:v>0.146788990825688</c:v>
                </c:pt>
                <c:pt idx="45297">
                  <c:v>0.155963302752293</c:v>
                </c:pt>
                <c:pt idx="45298">
                  <c:v>0.16513761467889901</c:v>
                </c:pt>
                <c:pt idx="45299">
                  <c:v>0.17431192660550399</c:v>
                </c:pt>
                <c:pt idx="45300">
                  <c:v>0.18348623853210999</c:v>
                </c:pt>
                <c:pt idx="45301">
                  <c:v>0.192660550458715</c:v>
                </c:pt>
                <c:pt idx="45302">
                  <c:v>0.201834862385321</c:v>
                </c:pt>
                <c:pt idx="45303">
                  <c:v>0.21100917431192601</c:v>
                </c:pt>
                <c:pt idx="45304">
                  <c:v>0.22018348623853201</c:v>
                </c:pt>
                <c:pt idx="45305">
                  <c:v>0.22935779816513699</c:v>
                </c:pt>
                <c:pt idx="45306">
                  <c:v>0.23853211009174299</c:v>
                </c:pt>
                <c:pt idx="45307">
                  <c:v>0.247706422018348</c:v>
                </c:pt>
                <c:pt idx="45308">
                  <c:v>0.25688073394495398</c:v>
                </c:pt>
                <c:pt idx="45309">
                  <c:v>0.26605504587155898</c:v>
                </c:pt>
                <c:pt idx="45310">
                  <c:v>0.27522935779816499</c:v>
                </c:pt>
                <c:pt idx="45311">
                  <c:v>0.28440366972476999</c:v>
                </c:pt>
                <c:pt idx="45312">
                  <c:v>0.293577981651376</c:v>
                </c:pt>
                <c:pt idx="45313">
                  <c:v>0.302752293577981</c:v>
                </c:pt>
                <c:pt idx="45314">
                  <c:v>0.31192660550458701</c:v>
                </c:pt>
                <c:pt idx="45315">
                  <c:v>0.32110091743119201</c:v>
                </c:pt>
                <c:pt idx="45316">
                  <c:v>0.33027522935779802</c:v>
                </c:pt>
                <c:pt idx="45317">
                  <c:v>0.33944954128440302</c:v>
                </c:pt>
                <c:pt idx="45318">
                  <c:v>0.34862385321100903</c:v>
                </c:pt>
                <c:pt idx="45319">
                  <c:v>0.35779816513761398</c:v>
                </c:pt>
                <c:pt idx="45320">
                  <c:v>0.36697247706421998</c:v>
                </c:pt>
                <c:pt idx="45321">
                  <c:v>0.37614678899082499</c:v>
                </c:pt>
                <c:pt idx="45322">
                  <c:v>0.38532110091743099</c:v>
                </c:pt>
                <c:pt idx="45323">
                  <c:v>0.394495412844036</c:v>
                </c:pt>
                <c:pt idx="45324">
                  <c:v>0.403669724770642</c:v>
                </c:pt>
                <c:pt idx="45325">
                  <c:v>0.41284403669724701</c:v>
                </c:pt>
                <c:pt idx="45326">
                  <c:v>0.42201834862385301</c:v>
                </c:pt>
                <c:pt idx="45327">
                  <c:v>0.43119266055045802</c:v>
                </c:pt>
                <c:pt idx="45328">
                  <c:v>0.44036697247706402</c:v>
                </c:pt>
                <c:pt idx="45329">
                  <c:v>0.44954128440366897</c:v>
                </c:pt>
                <c:pt idx="45330">
                  <c:v>0.45871559633027498</c:v>
                </c:pt>
                <c:pt idx="45331">
                  <c:v>0.46788990825687998</c:v>
                </c:pt>
                <c:pt idx="45332">
                  <c:v>0.47706422018348599</c:v>
                </c:pt>
                <c:pt idx="45333">
                  <c:v>0.48623853211009099</c:v>
                </c:pt>
                <c:pt idx="45334">
                  <c:v>0.495412844036697</c:v>
                </c:pt>
                <c:pt idx="45335">
                  <c:v>0.50458715596330195</c:v>
                </c:pt>
                <c:pt idx="45336">
                  <c:v>0.51376146788990795</c:v>
                </c:pt>
                <c:pt idx="45337">
                  <c:v>0.52293577981651296</c:v>
                </c:pt>
                <c:pt idx="45338">
                  <c:v>0.53211009174311896</c:v>
                </c:pt>
                <c:pt idx="45339">
                  <c:v>0.54128440366972397</c:v>
                </c:pt>
                <c:pt idx="45340">
                  <c:v>0.55045871559632997</c:v>
                </c:pt>
                <c:pt idx="45341">
                  <c:v>0.55963302752293498</c:v>
                </c:pt>
                <c:pt idx="45342">
                  <c:v>0.56880733944954098</c:v>
                </c:pt>
                <c:pt idx="45343">
                  <c:v>0.57798165137614599</c:v>
                </c:pt>
                <c:pt idx="45344">
                  <c:v>0.58715596330275199</c:v>
                </c:pt>
                <c:pt idx="45345">
                  <c:v>0.596330275229357</c:v>
                </c:pt>
                <c:pt idx="45346">
                  <c:v>0.605504587155963</c:v>
                </c:pt>
                <c:pt idx="45347">
                  <c:v>0.61467889908256801</c:v>
                </c:pt>
                <c:pt idx="45348">
                  <c:v>0.62385321100917401</c:v>
                </c:pt>
                <c:pt idx="45349">
                  <c:v>0.63302752293577902</c:v>
                </c:pt>
                <c:pt idx="45350">
                  <c:v>0.64220183486238502</c:v>
                </c:pt>
                <c:pt idx="45351">
                  <c:v>0.65137614678899003</c:v>
                </c:pt>
                <c:pt idx="45352">
                  <c:v>0.66055045871559603</c:v>
                </c:pt>
                <c:pt idx="45353">
                  <c:v>0.66972477064220104</c:v>
                </c:pt>
                <c:pt idx="45354">
                  <c:v>0.67889908256880704</c:v>
                </c:pt>
                <c:pt idx="45355">
                  <c:v>0.68807339449541205</c:v>
                </c:pt>
                <c:pt idx="45356">
                  <c:v>0.69724770642201805</c:v>
                </c:pt>
                <c:pt idx="45357">
                  <c:v>0.70642201834862295</c:v>
                </c:pt>
                <c:pt idx="45358">
                  <c:v>0.71559633027522895</c:v>
                </c:pt>
                <c:pt idx="45359">
                  <c:v>0.72477064220183396</c:v>
                </c:pt>
                <c:pt idx="45360">
                  <c:v>0.73394495412843996</c:v>
                </c:pt>
                <c:pt idx="45361">
                  <c:v>0.74311926605504497</c:v>
                </c:pt>
                <c:pt idx="45362">
                  <c:v>0.75229357798165097</c:v>
                </c:pt>
                <c:pt idx="45363">
                  <c:v>0.76146788990825598</c:v>
                </c:pt>
                <c:pt idx="45364">
                  <c:v>0.77064220183486198</c:v>
                </c:pt>
                <c:pt idx="45365">
                  <c:v>0.77981651376146699</c:v>
                </c:pt>
                <c:pt idx="45366">
                  <c:v>0.78899082568807299</c:v>
                </c:pt>
                <c:pt idx="45367">
                  <c:v>0.798165137614678</c:v>
                </c:pt>
                <c:pt idx="45368">
                  <c:v>0.807339449541284</c:v>
                </c:pt>
                <c:pt idx="45369">
                  <c:v>0.81651376146788901</c:v>
                </c:pt>
                <c:pt idx="45370">
                  <c:v>0.82568807339449501</c:v>
                </c:pt>
                <c:pt idx="45371">
                  <c:v>0.83486238532110002</c:v>
                </c:pt>
                <c:pt idx="45372">
                  <c:v>0.84403669724770602</c:v>
                </c:pt>
                <c:pt idx="45373">
                  <c:v>0.85321100917431103</c:v>
                </c:pt>
                <c:pt idx="45374">
                  <c:v>0.86238532110091703</c:v>
                </c:pt>
                <c:pt idx="45375">
                  <c:v>0.87155963302752204</c:v>
                </c:pt>
                <c:pt idx="45376">
                  <c:v>0.88073394495412805</c:v>
                </c:pt>
                <c:pt idx="45377">
                  <c:v>0.88990825688073305</c:v>
                </c:pt>
                <c:pt idx="45378">
                  <c:v>0.89908256880733906</c:v>
                </c:pt>
                <c:pt idx="45379">
                  <c:v>0.90825688073394495</c:v>
                </c:pt>
                <c:pt idx="45380">
                  <c:v>0.91743119266054995</c:v>
                </c:pt>
                <c:pt idx="45381">
                  <c:v>0.92660550458715596</c:v>
                </c:pt>
                <c:pt idx="45382">
                  <c:v>0.93577981651376096</c:v>
                </c:pt>
                <c:pt idx="45383">
                  <c:v>0.94495412844036697</c:v>
                </c:pt>
                <c:pt idx="45384">
                  <c:v>0.95412844036697197</c:v>
                </c:pt>
                <c:pt idx="45385">
                  <c:v>0.96330275229357798</c:v>
                </c:pt>
                <c:pt idx="45386">
                  <c:v>0.97247706422018299</c:v>
                </c:pt>
                <c:pt idx="45387">
                  <c:v>0.98165137614678899</c:v>
                </c:pt>
                <c:pt idx="45388">
                  <c:v>0.990825688073394</c:v>
                </c:pt>
                <c:pt idx="45389">
                  <c:v>0</c:v>
                </c:pt>
                <c:pt idx="45390">
                  <c:v>1.3157894736842099E-2</c:v>
                </c:pt>
                <c:pt idx="45391">
                  <c:v>2.6315789473684199E-2</c:v>
                </c:pt>
                <c:pt idx="45392">
                  <c:v>3.94736842105263E-2</c:v>
                </c:pt>
                <c:pt idx="45393">
                  <c:v>5.2631578947368397E-2</c:v>
                </c:pt>
                <c:pt idx="45394">
                  <c:v>6.5789473684210495E-2</c:v>
                </c:pt>
                <c:pt idx="45395">
                  <c:v>7.8947368421052599E-2</c:v>
                </c:pt>
                <c:pt idx="45396">
                  <c:v>9.2105263157894704E-2</c:v>
                </c:pt>
                <c:pt idx="45397">
                  <c:v>0.105263157894736</c:v>
                </c:pt>
                <c:pt idx="45398">
                  <c:v>0.118421052631578</c:v>
                </c:pt>
                <c:pt idx="45399">
                  <c:v>0.13157894736842099</c:v>
                </c:pt>
                <c:pt idx="45400">
                  <c:v>0.144736842105263</c:v>
                </c:pt>
                <c:pt idx="45401">
                  <c:v>0.157894736842105</c:v>
                </c:pt>
                <c:pt idx="45402">
                  <c:v>0.17105263157894701</c:v>
                </c:pt>
                <c:pt idx="45403">
                  <c:v>0.18421052631578899</c:v>
                </c:pt>
                <c:pt idx="45404">
                  <c:v>0.197368421052631</c:v>
                </c:pt>
                <c:pt idx="45405">
                  <c:v>0.21052631578947301</c:v>
                </c:pt>
                <c:pt idx="45406">
                  <c:v>0.22368421052631501</c:v>
                </c:pt>
                <c:pt idx="45407">
                  <c:v>0.23684210526315699</c:v>
                </c:pt>
                <c:pt idx="45408">
                  <c:v>0.25</c:v>
                </c:pt>
                <c:pt idx="45409">
                  <c:v>0.26315789473684198</c:v>
                </c:pt>
                <c:pt idx="45410">
                  <c:v>0.27631578947368401</c:v>
                </c:pt>
                <c:pt idx="45411">
                  <c:v>0.28947368421052599</c:v>
                </c:pt>
                <c:pt idx="45412">
                  <c:v>0.30263157894736797</c:v>
                </c:pt>
                <c:pt idx="45413">
                  <c:v>0.31578947368421001</c:v>
                </c:pt>
                <c:pt idx="45414">
                  <c:v>0.32894736842105199</c:v>
                </c:pt>
                <c:pt idx="45415">
                  <c:v>0.34210526315789402</c:v>
                </c:pt>
                <c:pt idx="45416">
                  <c:v>0.355263157894736</c:v>
                </c:pt>
                <c:pt idx="45417">
                  <c:v>0.36842105263157798</c:v>
                </c:pt>
                <c:pt idx="45418">
                  <c:v>0.38157894736842102</c:v>
                </c:pt>
                <c:pt idx="45419">
                  <c:v>0.394736842105263</c:v>
                </c:pt>
                <c:pt idx="45420">
                  <c:v>0.40789473684210498</c:v>
                </c:pt>
                <c:pt idx="45421">
                  <c:v>0.42105263157894701</c:v>
                </c:pt>
                <c:pt idx="45422">
                  <c:v>0.43421052631578899</c:v>
                </c:pt>
                <c:pt idx="45423">
                  <c:v>0.44736842105263103</c:v>
                </c:pt>
                <c:pt idx="45424">
                  <c:v>0.46052631578947301</c:v>
                </c:pt>
                <c:pt idx="45425">
                  <c:v>0.47368421052631499</c:v>
                </c:pt>
                <c:pt idx="45426">
                  <c:v>0.48684210526315702</c:v>
                </c:pt>
                <c:pt idx="45427">
                  <c:v>0.5</c:v>
                </c:pt>
                <c:pt idx="45428">
                  <c:v>0.51315789473684204</c:v>
                </c:pt>
                <c:pt idx="45429">
                  <c:v>0.52631578947368396</c:v>
                </c:pt>
                <c:pt idx="45430">
                  <c:v>0.53947368421052599</c:v>
                </c:pt>
                <c:pt idx="45431">
                  <c:v>0.55263157894736803</c:v>
                </c:pt>
                <c:pt idx="45432">
                  <c:v>0.56578947368420995</c:v>
                </c:pt>
                <c:pt idx="45433">
                  <c:v>0.57894736842105199</c:v>
                </c:pt>
                <c:pt idx="45434">
                  <c:v>0.59210526315789402</c:v>
                </c:pt>
                <c:pt idx="45435">
                  <c:v>0.60526315789473595</c:v>
                </c:pt>
                <c:pt idx="45436">
                  <c:v>0.61842105263157898</c:v>
                </c:pt>
                <c:pt idx="45437">
                  <c:v>0.63157894736842102</c:v>
                </c:pt>
                <c:pt idx="45438">
                  <c:v>0.64473684210526305</c:v>
                </c:pt>
                <c:pt idx="45439">
                  <c:v>0.65789473684210498</c:v>
                </c:pt>
                <c:pt idx="45440">
                  <c:v>0.67105263157894701</c:v>
                </c:pt>
                <c:pt idx="45441">
                  <c:v>0.68421052631578905</c:v>
                </c:pt>
                <c:pt idx="45442">
                  <c:v>0.69736842105263097</c:v>
                </c:pt>
                <c:pt idx="45443">
                  <c:v>0.71052631578947301</c:v>
                </c:pt>
                <c:pt idx="45444">
                  <c:v>0.72368421052631504</c:v>
                </c:pt>
                <c:pt idx="45445">
                  <c:v>0.73684210526315697</c:v>
                </c:pt>
                <c:pt idx="45446">
                  <c:v>0.75</c:v>
                </c:pt>
                <c:pt idx="45447">
                  <c:v>0.76315789473684204</c:v>
                </c:pt>
                <c:pt idx="45448">
                  <c:v>0.77631578947368396</c:v>
                </c:pt>
                <c:pt idx="45449">
                  <c:v>0.78947368421052599</c:v>
                </c:pt>
                <c:pt idx="45450">
                  <c:v>0.80263157894736803</c:v>
                </c:pt>
                <c:pt idx="45451">
                  <c:v>0.81578947368420995</c:v>
                </c:pt>
                <c:pt idx="45452">
                  <c:v>0.82894736842105199</c:v>
                </c:pt>
                <c:pt idx="45453">
                  <c:v>0.84210526315789402</c:v>
                </c:pt>
                <c:pt idx="45454">
                  <c:v>0.85526315789473595</c:v>
                </c:pt>
                <c:pt idx="45455">
                  <c:v>0.86842105263157898</c:v>
                </c:pt>
                <c:pt idx="45456">
                  <c:v>0.88157894736842102</c:v>
                </c:pt>
                <c:pt idx="45457">
                  <c:v>0.89473684210526305</c:v>
                </c:pt>
                <c:pt idx="45458">
                  <c:v>0.90789473684210498</c:v>
                </c:pt>
                <c:pt idx="45459">
                  <c:v>0.92105263157894701</c:v>
                </c:pt>
                <c:pt idx="45460">
                  <c:v>0.93421052631578905</c:v>
                </c:pt>
                <c:pt idx="45461">
                  <c:v>0.94736842105263097</c:v>
                </c:pt>
                <c:pt idx="45462">
                  <c:v>0.96052631578947301</c:v>
                </c:pt>
                <c:pt idx="45463">
                  <c:v>0.97368421052631504</c:v>
                </c:pt>
                <c:pt idx="45464">
                  <c:v>0.98684210526315697</c:v>
                </c:pt>
                <c:pt idx="45465">
                  <c:v>0</c:v>
                </c:pt>
                <c:pt idx="45466">
                  <c:v>1.8181818181818101E-2</c:v>
                </c:pt>
                <c:pt idx="45467">
                  <c:v>3.6363636363636299E-2</c:v>
                </c:pt>
                <c:pt idx="45468">
                  <c:v>5.4545454545454501E-2</c:v>
                </c:pt>
                <c:pt idx="45469">
                  <c:v>7.2727272727272696E-2</c:v>
                </c:pt>
                <c:pt idx="45470">
                  <c:v>9.0909090909090898E-2</c:v>
                </c:pt>
                <c:pt idx="45471">
                  <c:v>0.109090909090909</c:v>
                </c:pt>
                <c:pt idx="45472">
                  <c:v>0.12727272727272701</c:v>
                </c:pt>
                <c:pt idx="45473">
                  <c:v>0.145454545454545</c:v>
                </c:pt>
                <c:pt idx="45474">
                  <c:v>0.163636363636363</c:v>
                </c:pt>
                <c:pt idx="45475">
                  <c:v>0.18181818181818099</c:v>
                </c:pt>
                <c:pt idx="45476">
                  <c:v>0.2</c:v>
                </c:pt>
                <c:pt idx="45477">
                  <c:v>0.218181818181818</c:v>
                </c:pt>
                <c:pt idx="45478">
                  <c:v>0.236363636363636</c:v>
                </c:pt>
                <c:pt idx="45479">
                  <c:v>0.25454545454545402</c:v>
                </c:pt>
                <c:pt idx="45480">
                  <c:v>0.27272727272727199</c:v>
                </c:pt>
                <c:pt idx="45481">
                  <c:v>0.29090909090909001</c:v>
                </c:pt>
                <c:pt idx="45482">
                  <c:v>0.30909090909090903</c:v>
                </c:pt>
                <c:pt idx="45483">
                  <c:v>0.32727272727272699</c:v>
                </c:pt>
                <c:pt idx="45484">
                  <c:v>0.34545454545454501</c:v>
                </c:pt>
                <c:pt idx="45485">
                  <c:v>0.36363636363636298</c:v>
                </c:pt>
                <c:pt idx="45486">
                  <c:v>0.381818181818181</c:v>
                </c:pt>
                <c:pt idx="45487">
                  <c:v>0.4</c:v>
                </c:pt>
                <c:pt idx="45488">
                  <c:v>0.41818181818181799</c:v>
                </c:pt>
                <c:pt idx="45489">
                  <c:v>0.43636363636363601</c:v>
                </c:pt>
                <c:pt idx="45490">
                  <c:v>0.45454545454545398</c:v>
                </c:pt>
                <c:pt idx="45491">
                  <c:v>0.472727272727272</c:v>
                </c:pt>
                <c:pt idx="45492">
                  <c:v>0.49090909090909002</c:v>
                </c:pt>
                <c:pt idx="45493">
                  <c:v>0.50909090909090904</c:v>
                </c:pt>
                <c:pt idx="45494">
                  <c:v>0.527272727272727</c:v>
                </c:pt>
                <c:pt idx="45495">
                  <c:v>0.54545454545454497</c:v>
                </c:pt>
                <c:pt idx="45496">
                  <c:v>0.56363636363636305</c:v>
                </c:pt>
                <c:pt idx="45497">
                  <c:v>0.58181818181818101</c:v>
                </c:pt>
                <c:pt idx="45498">
                  <c:v>0.6</c:v>
                </c:pt>
                <c:pt idx="45499">
                  <c:v>0.61818181818181805</c:v>
                </c:pt>
                <c:pt idx="45500">
                  <c:v>0.63636363636363602</c:v>
                </c:pt>
                <c:pt idx="45501">
                  <c:v>0.65454545454545399</c:v>
                </c:pt>
                <c:pt idx="45502">
                  <c:v>0.67272727272727195</c:v>
                </c:pt>
                <c:pt idx="45503">
                  <c:v>0.69090909090909003</c:v>
                </c:pt>
                <c:pt idx="45504">
                  <c:v>0.70909090909090899</c:v>
                </c:pt>
                <c:pt idx="45505">
                  <c:v>0.72727272727272696</c:v>
                </c:pt>
                <c:pt idx="45506">
                  <c:v>0.74545454545454504</c:v>
                </c:pt>
                <c:pt idx="45507">
                  <c:v>0.763636363636363</c:v>
                </c:pt>
                <c:pt idx="45508">
                  <c:v>0.78181818181818097</c:v>
                </c:pt>
                <c:pt idx="45509">
                  <c:v>0.8</c:v>
                </c:pt>
                <c:pt idx="45510">
                  <c:v>0.81818181818181801</c:v>
                </c:pt>
                <c:pt idx="45511">
                  <c:v>0.83636363636363598</c:v>
                </c:pt>
                <c:pt idx="45512">
                  <c:v>0.85454545454545405</c:v>
                </c:pt>
                <c:pt idx="45513">
                  <c:v>0.87272727272727202</c:v>
                </c:pt>
                <c:pt idx="45514">
                  <c:v>0.89090909090908998</c:v>
                </c:pt>
                <c:pt idx="45515">
                  <c:v>0.90909090909090895</c:v>
                </c:pt>
                <c:pt idx="45516">
                  <c:v>0.92727272727272703</c:v>
                </c:pt>
                <c:pt idx="45517">
                  <c:v>0.94545454545454499</c:v>
                </c:pt>
                <c:pt idx="45518">
                  <c:v>0.96363636363636296</c:v>
                </c:pt>
                <c:pt idx="45519">
                  <c:v>0.98181818181818103</c:v>
                </c:pt>
                <c:pt idx="45520">
                  <c:v>0</c:v>
                </c:pt>
                <c:pt idx="45521">
                  <c:v>2.1739130434782601E-2</c:v>
                </c:pt>
                <c:pt idx="45522">
                  <c:v>4.3478260869565202E-2</c:v>
                </c:pt>
                <c:pt idx="45523">
                  <c:v>6.5217391304347797E-2</c:v>
                </c:pt>
                <c:pt idx="45524">
                  <c:v>8.6956521739130405E-2</c:v>
                </c:pt>
                <c:pt idx="45525">
                  <c:v>0.108695652173913</c:v>
                </c:pt>
                <c:pt idx="45526">
                  <c:v>0.13043478260869501</c:v>
                </c:pt>
                <c:pt idx="45527">
                  <c:v>0.15217391304347799</c:v>
                </c:pt>
                <c:pt idx="45528">
                  <c:v>0.17391304347826</c:v>
                </c:pt>
                <c:pt idx="45529">
                  <c:v>0.19565217391304299</c:v>
                </c:pt>
                <c:pt idx="45530">
                  <c:v>0.217391304347826</c:v>
                </c:pt>
                <c:pt idx="45531">
                  <c:v>0.23913043478260801</c:v>
                </c:pt>
                <c:pt idx="45532">
                  <c:v>0.26086956521739102</c:v>
                </c:pt>
                <c:pt idx="45533">
                  <c:v>0.282608695652173</c:v>
                </c:pt>
                <c:pt idx="45534">
                  <c:v>0.30434782608695599</c:v>
                </c:pt>
                <c:pt idx="45535">
                  <c:v>0.32608695652173902</c:v>
                </c:pt>
                <c:pt idx="45536">
                  <c:v>0.34782608695652101</c:v>
                </c:pt>
                <c:pt idx="45537">
                  <c:v>0.36956521739130399</c:v>
                </c:pt>
                <c:pt idx="45538">
                  <c:v>0.39130434782608697</c:v>
                </c:pt>
                <c:pt idx="45539">
                  <c:v>0.41304347826086901</c:v>
                </c:pt>
                <c:pt idx="45540">
                  <c:v>0.434782608695652</c:v>
                </c:pt>
                <c:pt idx="45541">
                  <c:v>0.45652173913043398</c:v>
                </c:pt>
                <c:pt idx="45542">
                  <c:v>0.47826086956521702</c:v>
                </c:pt>
                <c:pt idx="45543">
                  <c:v>0.5</c:v>
                </c:pt>
                <c:pt idx="45544">
                  <c:v>0.52173913043478204</c:v>
                </c:pt>
                <c:pt idx="45545">
                  <c:v>0.54347826086956497</c:v>
                </c:pt>
                <c:pt idx="45546">
                  <c:v>0.56521739130434701</c:v>
                </c:pt>
                <c:pt idx="45547">
                  <c:v>0.58695652173913004</c:v>
                </c:pt>
                <c:pt idx="45548">
                  <c:v>0.60869565217391297</c:v>
                </c:pt>
                <c:pt idx="45549">
                  <c:v>0.63043478260869501</c:v>
                </c:pt>
                <c:pt idx="45550">
                  <c:v>0.65217391304347805</c:v>
                </c:pt>
                <c:pt idx="45551">
                  <c:v>0.67391304347825998</c:v>
                </c:pt>
                <c:pt idx="45552">
                  <c:v>0.69565217391304301</c:v>
                </c:pt>
                <c:pt idx="45553">
                  <c:v>0.71739130434782605</c:v>
                </c:pt>
                <c:pt idx="45554">
                  <c:v>0.73913043478260798</c:v>
                </c:pt>
                <c:pt idx="45555">
                  <c:v>0.76086956521739102</c:v>
                </c:pt>
                <c:pt idx="45556">
                  <c:v>0.78260869565217395</c:v>
                </c:pt>
                <c:pt idx="45557">
                  <c:v>0.80434782608695599</c:v>
                </c:pt>
                <c:pt idx="45558">
                  <c:v>0.82608695652173902</c:v>
                </c:pt>
                <c:pt idx="45559">
                  <c:v>0.84782608695652095</c:v>
                </c:pt>
                <c:pt idx="45560">
                  <c:v>0.86956521739130399</c:v>
                </c:pt>
                <c:pt idx="45561">
                  <c:v>0.89130434782608603</c:v>
                </c:pt>
                <c:pt idx="45562">
                  <c:v>0.91304347826086896</c:v>
                </c:pt>
                <c:pt idx="45563">
                  <c:v>0.934782608695652</c:v>
                </c:pt>
                <c:pt idx="45564">
                  <c:v>0.95652173913043403</c:v>
                </c:pt>
                <c:pt idx="45565">
                  <c:v>0.97826086956521696</c:v>
                </c:pt>
                <c:pt idx="45566">
                  <c:v>0</c:v>
                </c:pt>
                <c:pt idx="45567">
                  <c:v>1.35135135135135E-2</c:v>
                </c:pt>
                <c:pt idx="45568">
                  <c:v>2.7027027027027001E-2</c:v>
                </c:pt>
                <c:pt idx="45569">
                  <c:v>4.0540540540540501E-2</c:v>
                </c:pt>
                <c:pt idx="45570">
                  <c:v>5.4054054054054002E-2</c:v>
                </c:pt>
                <c:pt idx="45571">
                  <c:v>6.7567567567567502E-2</c:v>
                </c:pt>
                <c:pt idx="45572">
                  <c:v>8.1081081081081002E-2</c:v>
                </c:pt>
                <c:pt idx="45573">
                  <c:v>9.45945945945946E-2</c:v>
                </c:pt>
                <c:pt idx="45574">
                  <c:v>0.108108108108108</c:v>
                </c:pt>
                <c:pt idx="45575">
                  <c:v>0.121621621621621</c:v>
                </c:pt>
                <c:pt idx="45576">
                  <c:v>0.135135135135135</c:v>
                </c:pt>
                <c:pt idx="45577">
                  <c:v>0.14864864864864799</c:v>
                </c:pt>
                <c:pt idx="45578">
                  <c:v>0.162162162162162</c:v>
                </c:pt>
                <c:pt idx="45579">
                  <c:v>0.17567567567567499</c:v>
                </c:pt>
                <c:pt idx="45580">
                  <c:v>0.18918918918918901</c:v>
                </c:pt>
                <c:pt idx="45581">
                  <c:v>0.20270270270270199</c:v>
                </c:pt>
                <c:pt idx="45582">
                  <c:v>0.21621621621621601</c:v>
                </c:pt>
                <c:pt idx="45583">
                  <c:v>0.22972972972972899</c:v>
                </c:pt>
                <c:pt idx="45584">
                  <c:v>0.24324324324324301</c:v>
                </c:pt>
                <c:pt idx="45585">
                  <c:v>0.25675675675675602</c:v>
                </c:pt>
                <c:pt idx="45586">
                  <c:v>0.27027027027027001</c:v>
                </c:pt>
                <c:pt idx="45587">
                  <c:v>0.28378378378378299</c:v>
                </c:pt>
                <c:pt idx="45588">
                  <c:v>0.29729729729729698</c:v>
                </c:pt>
                <c:pt idx="45589">
                  <c:v>0.31081081081081002</c:v>
                </c:pt>
                <c:pt idx="45590">
                  <c:v>0.32432432432432401</c:v>
                </c:pt>
                <c:pt idx="45591">
                  <c:v>0.337837837837837</c:v>
                </c:pt>
                <c:pt idx="45592">
                  <c:v>0.35135135135135098</c:v>
                </c:pt>
                <c:pt idx="45593">
                  <c:v>0.36486486486486402</c:v>
                </c:pt>
                <c:pt idx="45594">
                  <c:v>0.37837837837837801</c:v>
                </c:pt>
                <c:pt idx="45595">
                  <c:v>0.391891891891891</c:v>
                </c:pt>
                <c:pt idx="45596">
                  <c:v>0.40540540540540498</c:v>
                </c:pt>
                <c:pt idx="45597">
                  <c:v>0.41891891891891803</c:v>
                </c:pt>
                <c:pt idx="45598">
                  <c:v>0.43243243243243201</c:v>
                </c:pt>
                <c:pt idx="45599">
                  <c:v>0.445945945945945</c:v>
                </c:pt>
                <c:pt idx="45600">
                  <c:v>0.45945945945945899</c:v>
                </c:pt>
                <c:pt idx="45601">
                  <c:v>0.47297297297297197</c:v>
                </c:pt>
                <c:pt idx="45602">
                  <c:v>0.48648648648648601</c:v>
                </c:pt>
                <c:pt idx="45603">
                  <c:v>0.5</c:v>
                </c:pt>
                <c:pt idx="45604">
                  <c:v>0.51351351351351304</c:v>
                </c:pt>
                <c:pt idx="45605">
                  <c:v>0.52702702702702697</c:v>
                </c:pt>
                <c:pt idx="45606">
                  <c:v>0.54054054054054002</c:v>
                </c:pt>
                <c:pt idx="45607">
                  <c:v>0.55405405405405395</c:v>
                </c:pt>
                <c:pt idx="45608">
                  <c:v>0.56756756756756699</c:v>
                </c:pt>
                <c:pt idx="45609">
                  <c:v>0.58108108108108103</c:v>
                </c:pt>
                <c:pt idx="45610">
                  <c:v>0.59459459459459396</c:v>
                </c:pt>
                <c:pt idx="45611">
                  <c:v>0.608108108108108</c:v>
                </c:pt>
                <c:pt idx="45612">
                  <c:v>0.62162162162162105</c:v>
                </c:pt>
                <c:pt idx="45613">
                  <c:v>0.63513513513513498</c:v>
                </c:pt>
                <c:pt idx="45614">
                  <c:v>0.64864864864864802</c:v>
                </c:pt>
                <c:pt idx="45615">
                  <c:v>0.66216216216216195</c:v>
                </c:pt>
                <c:pt idx="45616">
                  <c:v>0.67567567567567499</c:v>
                </c:pt>
                <c:pt idx="45617">
                  <c:v>0.68918918918918903</c:v>
                </c:pt>
                <c:pt idx="45618">
                  <c:v>0.70270270270270196</c:v>
                </c:pt>
                <c:pt idx="45619">
                  <c:v>0.71621621621621601</c:v>
                </c:pt>
                <c:pt idx="45620">
                  <c:v>0.72972972972972905</c:v>
                </c:pt>
                <c:pt idx="45621">
                  <c:v>0.74324324324324298</c:v>
                </c:pt>
                <c:pt idx="45622">
                  <c:v>0.75675675675675602</c:v>
                </c:pt>
                <c:pt idx="45623">
                  <c:v>0.77027027027026995</c:v>
                </c:pt>
                <c:pt idx="45624">
                  <c:v>0.78378378378378299</c:v>
                </c:pt>
                <c:pt idx="45625">
                  <c:v>0.79729729729729704</c:v>
                </c:pt>
                <c:pt idx="45626">
                  <c:v>0.81081081081080997</c:v>
                </c:pt>
                <c:pt idx="45627">
                  <c:v>0.82432432432432401</c:v>
                </c:pt>
                <c:pt idx="45628">
                  <c:v>0.83783783783783705</c:v>
                </c:pt>
                <c:pt idx="45629">
                  <c:v>0.85135135135135098</c:v>
                </c:pt>
                <c:pt idx="45630">
                  <c:v>0.86486486486486402</c:v>
                </c:pt>
                <c:pt idx="45631">
                  <c:v>0.87837837837837796</c:v>
                </c:pt>
                <c:pt idx="45632">
                  <c:v>0.891891891891891</c:v>
                </c:pt>
                <c:pt idx="45633">
                  <c:v>0.90540540540540504</c:v>
                </c:pt>
                <c:pt idx="45634">
                  <c:v>0.91891891891891897</c:v>
                </c:pt>
                <c:pt idx="45635">
                  <c:v>0.93243243243243201</c:v>
                </c:pt>
                <c:pt idx="45636">
                  <c:v>0.94594594594594505</c:v>
                </c:pt>
                <c:pt idx="45637">
                  <c:v>0.95945945945945899</c:v>
                </c:pt>
                <c:pt idx="45638">
                  <c:v>0.97297297297297303</c:v>
                </c:pt>
                <c:pt idx="45639">
                  <c:v>0.98648648648648596</c:v>
                </c:pt>
                <c:pt idx="45640">
                  <c:v>0</c:v>
                </c:pt>
                <c:pt idx="45641">
                  <c:v>0.33333333333333298</c:v>
                </c:pt>
                <c:pt idx="45642">
                  <c:v>0.66666666666666596</c:v>
                </c:pt>
                <c:pt idx="45643">
                  <c:v>0</c:v>
                </c:pt>
                <c:pt idx="45644">
                  <c:v>9.0909090909090898E-2</c:v>
                </c:pt>
                <c:pt idx="45645">
                  <c:v>0.18181818181818099</c:v>
                </c:pt>
                <c:pt idx="45646">
                  <c:v>0.27272727272727199</c:v>
                </c:pt>
                <c:pt idx="45647">
                  <c:v>0.36363636363636298</c:v>
                </c:pt>
                <c:pt idx="45648">
                  <c:v>0.45454545454545398</c:v>
                </c:pt>
                <c:pt idx="45649">
                  <c:v>0.54545454545454497</c:v>
                </c:pt>
                <c:pt idx="45650">
                  <c:v>0.63636363636363602</c:v>
                </c:pt>
                <c:pt idx="45651">
                  <c:v>0.72727272727272696</c:v>
                </c:pt>
                <c:pt idx="45652">
                  <c:v>0.81818181818181801</c:v>
                </c:pt>
                <c:pt idx="45653">
                  <c:v>0.90909090909090895</c:v>
                </c:pt>
                <c:pt idx="45654">
                  <c:v>0</c:v>
                </c:pt>
                <c:pt idx="45655">
                  <c:v>2.7027027027027001E-2</c:v>
                </c:pt>
                <c:pt idx="45656">
                  <c:v>5.4054054054054002E-2</c:v>
                </c:pt>
                <c:pt idx="45657">
                  <c:v>8.1081081081081002E-2</c:v>
                </c:pt>
                <c:pt idx="45658">
                  <c:v>0.108108108108108</c:v>
                </c:pt>
                <c:pt idx="45659">
                  <c:v>0.135135135135135</c:v>
                </c:pt>
                <c:pt idx="45660">
                  <c:v>0.162162162162162</c:v>
                </c:pt>
                <c:pt idx="45661">
                  <c:v>0.18918918918918901</c:v>
                </c:pt>
                <c:pt idx="45662">
                  <c:v>0.21621621621621601</c:v>
                </c:pt>
                <c:pt idx="45663">
                  <c:v>0.24324324324324301</c:v>
                </c:pt>
                <c:pt idx="45664">
                  <c:v>0.27027027027027001</c:v>
                </c:pt>
                <c:pt idx="45665">
                  <c:v>0.29729729729729698</c:v>
                </c:pt>
                <c:pt idx="45666">
                  <c:v>0.32432432432432401</c:v>
                </c:pt>
                <c:pt idx="45667">
                  <c:v>0.35135135135135098</c:v>
                </c:pt>
                <c:pt idx="45668">
                  <c:v>0.37837837837837801</c:v>
                </c:pt>
                <c:pt idx="45669">
                  <c:v>0.40540540540540498</c:v>
                </c:pt>
                <c:pt idx="45670">
                  <c:v>0.43243243243243201</c:v>
                </c:pt>
                <c:pt idx="45671">
                  <c:v>0.45945945945945899</c:v>
                </c:pt>
                <c:pt idx="45672">
                  <c:v>0.48648648648648601</c:v>
                </c:pt>
                <c:pt idx="45673">
                  <c:v>0.51351351351351304</c:v>
                </c:pt>
                <c:pt idx="45674">
                  <c:v>0.54054054054054002</c:v>
                </c:pt>
                <c:pt idx="45675">
                  <c:v>0.56756756756756699</c:v>
                </c:pt>
                <c:pt idx="45676">
                  <c:v>0.59459459459459396</c:v>
                </c:pt>
                <c:pt idx="45677">
                  <c:v>0.62162162162162105</c:v>
                </c:pt>
                <c:pt idx="45678">
                  <c:v>0.64864864864864802</c:v>
                </c:pt>
                <c:pt idx="45679">
                  <c:v>0.67567567567567499</c:v>
                </c:pt>
                <c:pt idx="45680">
                  <c:v>0.70270270270270196</c:v>
                </c:pt>
                <c:pt idx="45681">
                  <c:v>0.72972972972972905</c:v>
                </c:pt>
                <c:pt idx="45682">
                  <c:v>0.75675675675675602</c:v>
                </c:pt>
                <c:pt idx="45683">
                  <c:v>0.78378378378378299</c:v>
                </c:pt>
                <c:pt idx="45684">
                  <c:v>0.81081081081080997</c:v>
                </c:pt>
                <c:pt idx="45685">
                  <c:v>0.83783783783783705</c:v>
                </c:pt>
                <c:pt idx="45686">
                  <c:v>0.86486486486486402</c:v>
                </c:pt>
                <c:pt idx="45687">
                  <c:v>0.891891891891891</c:v>
                </c:pt>
                <c:pt idx="45688">
                  <c:v>0.91891891891891897</c:v>
                </c:pt>
                <c:pt idx="45689">
                  <c:v>0.94594594594594505</c:v>
                </c:pt>
                <c:pt idx="45690">
                  <c:v>0.97297297297297303</c:v>
                </c:pt>
                <c:pt idx="45691">
                  <c:v>0</c:v>
                </c:pt>
                <c:pt idx="45692">
                  <c:v>2.4390243902439001E-2</c:v>
                </c:pt>
                <c:pt idx="45693">
                  <c:v>4.8780487804878002E-2</c:v>
                </c:pt>
                <c:pt idx="45694">
                  <c:v>7.3170731707316999E-2</c:v>
                </c:pt>
                <c:pt idx="45695">
                  <c:v>9.7560975609756101E-2</c:v>
                </c:pt>
                <c:pt idx="45696">
                  <c:v>0.12195121951219499</c:v>
                </c:pt>
                <c:pt idx="45697">
                  <c:v>0.146341463414634</c:v>
                </c:pt>
                <c:pt idx="45698">
                  <c:v>0.17073170731707299</c:v>
                </c:pt>
                <c:pt idx="45699">
                  <c:v>0.19512195121951201</c:v>
                </c:pt>
                <c:pt idx="45700">
                  <c:v>0.219512195121951</c:v>
                </c:pt>
                <c:pt idx="45701">
                  <c:v>0.24390243902438999</c:v>
                </c:pt>
                <c:pt idx="45702">
                  <c:v>0.26829268292682901</c:v>
                </c:pt>
                <c:pt idx="45703">
                  <c:v>0.292682926829268</c:v>
                </c:pt>
                <c:pt idx="45704">
                  <c:v>0.31707317073170699</c:v>
                </c:pt>
                <c:pt idx="45705">
                  <c:v>0.34146341463414598</c:v>
                </c:pt>
                <c:pt idx="45706">
                  <c:v>0.36585365853658502</c:v>
                </c:pt>
                <c:pt idx="45707">
                  <c:v>0.39024390243902402</c:v>
                </c:pt>
                <c:pt idx="45708">
                  <c:v>0.41463414634146301</c:v>
                </c:pt>
                <c:pt idx="45709">
                  <c:v>0.439024390243902</c:v>
                </c:pt>
                <c:pt idx="45710">
                  <c:v>0.46341463414634099</c:v>
                </c:pt>
                <c:pt idx="45711">
                  <c:v>0.48780487804877998</c:v>
                </c:pt>
                <c:pt idx="45712">
                  <c:v>0.51219512195121897</c:v>
                </c:pt>
                <c:pt idx="45713">
                  <c:v>0.53658536585365801</c:v>
                </c:pt>
                <c:pt idx="45714">
                  <c:v>0.56097560975609695</c:v>
                </c:pt>
                <c:pt idx="45715">
                  <c:v>0.585365853658536</c:v>
                </c:pt>
                <c:pt idx="45716">
                  <c:v>0.60975609756097504</c:v>
                </c:pt>
                <c:pt idx="45717">
                  <c:v>0.63414634146341398</c:v>
                </c:pt>
                <c:pt idx="45718">
                  <c:v>0.65853658536585302</c:v>
                </c:pt>
                <c:pt idx="45719">
                  <c:v>0.68292682926829196</c:v>
                </c:pt>
                <c:pt idx="45720">
                  <c:v>0.707317073170731</c:v>
                </c:pt>
                <c:pt idx="45721">
                  <c:v>0.73170731707317005</c:v>
                </c:pt>
                <c:pt idx="45722">
                  <c:v>0.75609756097560898</c:v>
                </c:pt>
                <c:pt idx="45723">
                  <c:v>0.78048780487804803</c:v>
                </c:pt>
                <c:pt idx="45724">
                  <c:v>0.80487804878048697</c:v>
                </c:pt>
                <c:pt idx="45725">
                  <c:v>0.82926829268292601</c:v>
                </c:pt>
                <c:pt idx="45726">
                  <c:v>0.85365853658536495</c:v>
                </c:pt>
                <c:pt idx="45727">
                  <c:v>0.87804878048780399</c:v>
                </c:pt>
                <c:pt idx="45728">
                  <c:v>0.90243902439024304</c:v>
                </c:pt>
                <c:pt idx="45729">
                  <c:v>0.92682926829268297</c:v>
                </c:pt>
                <c:pt idx="45730">
                  <c:v>0.95121951219512102</c:v>
                </c:pt>
                <c:pt idx="45731">
                  <c:v>0.97560975609756095</c:v>
                </c:pt>
                <c:pt idx="45732">
                  <c:v>0</c:v>
                </c:pt>
                <c:pt idx="45733">
                  <c:v>1.21951219512195E-2</c:v>
                </c:pt>
                <c:pt idx="45734">
                  <c:v>2.4390243902439001E-2</c:v>
                </c:pt>
                <c:pt idx="45735">
                  <c:v>3.65853658536585E-2</c:v>
                </c:pt>
                <c:pt idx="45736">
                  <c:v>4.8780487804878002E-2</c:v>
                </c:pt>
                <c:pt idx="45737">
                  <c:v>6.0975609756097497E-2</c:v>
                </c:pt>
                <c:pt idx="45738">
                  <c:v>7.3170731707316999E-2</c:v>
                </c:pt>
                <c:pt idx="45739">
                  <c:v>8.5365853658536495E-2</c:v>
                </c:pt>
                <c:pt idx="45740">
                  <c:v>9.7560975609756101E-2</c:v>
                </c:pt>
                <c:pt idx="45741">
                  <c:v>0.109756097560975</c:v>
                </c:pt>
                <c:pt idx="45742">
                  <c:v>0.12195121951219499</c:v>
                </c:pt>
                <c:pt idx="45743">
                  <c:v>0.134146341463414</c:v>
                </c:pt>
                <c:pt idx="45744">
                  <c:v>0.146341463414634</c:v>
                </c:pt>
                <c:pt idx="45745">
                  <c:v>0.15853658536585299</c:v>
                </c:pt>
                <c:pt idx="45746">
                  <c:v>0.17073170731707299</c:v>
                </c:pt>
                <c:pt idx="45747">
                  <c:v>0.18292682926829201</c:v>
                </c:pt>
                <c:pt idx="45748">
                  <c:v>0.19512195121951201</c:v>
                </c:pt>
                <c:pt idx="45749">
                  <c:v>0.207317073170731</c:v>
                </c:pt>
                <c:pt idx="45750">
                  <c:v>0.219512195121951</c:v>
                </c:pt>
                <c:pt idx="45751">
                  <c:v>0.23170731707316999</c:v>
                </c:pt>
                <c:pt idx="45752">
                  <c:v>0.24390243902438999</c:v>
                </c:pt>
                <c:pt idx="45753">
                  <c:v>0.25609756097560898</c:v>
                </c:pt>
                <c:pt idx="45754">
                  <c:v>0.26829268292682901</c:v>
                </c:pt>
                <c:pt idx="45755">
                  <c:v>0.28048780487804797</c:v>
                </c:pt>
                <c:pt idx="45756">
                  <c:v>0.292682926829268</c:v>
                </c:pt>
                <c:pt idx="45757">
                  <c:v>0.30487804878048702</c:v>
                </c:pt>
                <c:pt idx="45758">
                  <c:v>0.31707317073170699</c:v>
                </c:pt>
                <c:pt idx="45759">
                  <c:v>0.32926829268292601</c:v>
                </c:pt>
                <c:pt idx="45760">
                  <c:v>0.34146341463414598</c:v>
                </c:pt>
                <c:pt idx="45761">
                  <c:v>0.353658536585365</c:v>
                </c:pt>
                <c:pt idx="45762">
                  <c:v>0.36585365853658502</c:v>
                </c:pt>
                <c:pt idx="45763">
                  <c:v>0.37804878048780399</c:v>
                </c:pt>
                <c:pt idx="45764">
                  <c:v>0.39024390243902402</c:v>
                </c:pt>
                <c:pt idx="45765">
                  <c:v>0.40243902439024298</c:v>
                </c:pt>
                <c:pt idx="45766">
                  <c:v>0.41463414634146301</c:v>
                </c:pt>
                <c:pt idx="45767">
                  <c:v>0.42682926829268197</c:v>
                </c:pt>
                <c:pt idx="45768">
                  <c:v>0.439024390243902</c:v>
                </c:pt>
                <c:pt idx="45769">
                  <c:v>0.45121951219512102</c:v>
                </c:pt>
                <c:pt idx="45770">
                  <c:v>0.46341463414634099</c:v>
                </c:pt>
                <c:pt idx="45771">
                  <c:v>0.47560975609756001</c:v>
                </c:pt>
                <c:pt idx="45772">
                  <c:v>0.48780487804877998</c:v>
                </c:pt>
                <c:pt idx="45773">
                  <c:v>0.5</c:v>
                </c:pt>
                <c:pt idx="45774">
                  <c:v>0.51219512195121897</c:v>
                </c:pt>
                <c:pt idx="45775">
                  <c:v>0.52439024390243905</c:v>
                </c:pt>
                <c:pt idx="45776">
                  <c:v>0.53658536585365801</c:v>
                </c:pt>
                <c:pt idx="45777">
                  <c:v>0.54878048780487798</c:v>
                </c:pt>
                <c:pt idx="45778">
                  <c:v>0.56097560975609695</c:v>
                </c:pt>
                <c:pt idx="45779">
                  <c:v>0.57317073170731703</c:v>
                </c:pt>
                <c:pt idx="45780">
                  <c:v>0.585365853658536</c:v>
                </c:pt>
                <c:pt idx="45781">
                  <c:v>0.59756097560975596</c:v>
                </c:pt>
                <c:pt idx="45782">
                  <c:v>0.60975609756097504</c:v>
                </c:pt>
                <c:pt idx="45783">
                  <c:v>0.62195121951219501</c:v>
                </c:pt>
                <c:pt idx="45784">
                  <c:v>0.63414634146341398</c:v>
                </c:pt>
                <c:pt idx="45785">
                  <c:v>0.64634146341463405</c:v>
                </c:pt>
                <c:pt idx="45786">
                  <c:v>0.65853658536585302</c:v>
                </c:pt>
                <c:pt idx="45787">
                  <c:v>0.67073170731707299</c:v>
                </c:pt>
                <c:pt idx="45788">
                  <c:v>0.68292682926829196</c:v>
                </c:pt>
                <c:pt idx="45789">
                  <c:v>0.69512195121951204</c:v>
                </c:pt>
                <c:pt idx="45790">
                  <c:v>0.707317073170731</c:v>
                </c:pt>
                <c:pt idx="45791">
                  <c:v>0.71951219512195097</c:v>
                </c:pt>
                <c:pt idx="45792">
                  <c:v>0.73170731707317005</c:v>
                </c:pt>
                <c:pt idx="45793">
                  <c:v>0.74390243902439002</c:v>
                </c:pt>
                <c:pt idx="45794">
                  <c:v>0.75609756097560898</c:v>
                </c:pt>
                <c:pt idx="45795">
                  <c:v>0.76829268292682895</c:v>
                </c:pt>
                <c:pt idx="45796">
                  <c:v>0.78048780487804803</c:v>
                </c:pt>
                <c:pt idx="45797">
                  <c:v>0.792682926829268</c:v>
                </c:pt>
                <c:pt idx="45798">
                  <c:v>0.80487804878048697</c:v>
                </c:pt>
                <c:pt idx="45799">
                  <c:v>0.81707317073170704</c:v>
                </c:pt>
                <c:pt idx="45800">
                  <c:v>0.82926829268292601</c:v>
                </c:pt>
                <c:pt idx="45801">
                  <c:v>0.84146341463414598</c:v>
                </c:pt>
                <c:pt idx="45802">
                  <c:v>0.85365853658536495</c:v>
                </c:pt>
                <c:pt idx="45803">
                  <c:v>0.86585365853658502</c:v>
                </c:pt>
                <c:pt idx="45804">
                  <c:v>0.87804878048780399</c:v>
                </c:pt>
                <c:pt idx="45805">
                  <c:v>0.89024390243902396</c:v>
                </c:pt>
                <c:pt idx="45806">
                  <c:v>0.90243902439024304</c:v>
                </c:pt>
                <c:pt idx="45807">
                  <c:v>0.91463414634146301</c:v>
                </c:pt>
                <c:pt idx="45808">
                  <c:v>0.92682926829268297</c:v>
                </c:pt>
                <c:pt idx="45809">
                  <c:v>0.93902439024390205</c:v>
                </c:pt>
                <c:pt idx="45810">
                  <c:v>0.95121951219512102</c:v>
                </c:pt>
                <c:pt idx="45811">
                  <c:v>0.96341463414634099</c:v>
                </c:pt>
                <c:pt idx="45812">
                  <c:v>0.97560975609756095</c:v>
                </c:pt>
                <c:pt idx="45813">
                  <c:v>0.98780487804878003</c:v>
                </c:pt>
                <c:pt idx="45814">
                  <c:v>0</c:v>
                </c:pt>
                <c:pt idx="45815">
                  <c:v>2.8571428571428501E-2</c:v>
                </c:pt>
                <c:pt idx="45816">
                  <c:v>5.7142857142857099E-2</c:v>
                </c:pt>
                <c:pt idx="45817">
                  <c:v>8.5714285714285701E-2</c:v>
                </c:pt>
                <c:pt idx="45818">
                  <c:v>0.114285714285714</c:v>
                </c:pt>
                <c:pt idx="45819">
                  <c:v>0.14285714285714199</c:v>
                </c:pt>
                <c:pt idx="45820">
                  <c:v>0.17142857142857101</c:v>
                </c:pt>
                <c:pt idx="45821">
                  <c:v>0.2</c:v>
                </c:pt>
                <c:pt idx="45822">
                  <c:v>0.22857142857142801</c:v>
                </c:pt>
                <c:pt idx="45823">
                  <c:v>0.25714285714285701</c:v>
                </c:pt>
                <c:pt idx="45824">
                  <c:v>0.28571428571428498</c:v>
                </c:pt>
                <c:pt idx="45825">
                  <c:v>0.314285714285714</c:v>
                </c:pt>
                <c:pt idx="45826">
                  <c:v>0.34285714285714203</c:v>
                </c:pt>
                <c:pt idx="45827">
                  <c:v>0.371428571428571</c:v>
                </c:pt>
                <c:pt idx="45828">
                  <c:v>0.4</c:v>
                </c:pt>
                <c:pt idx="45829">
                  <c:v>0.42857142857142799</c:v>
                </c:pt>
                <c:pt idx="45830">
                  <c:v>0.45714285714285702</c:v>
                </c:pt>
                <c:pt idx="45831">
                  <c:v>0.48571428571428499</c:v>
                </c:pt>
                <c:pt idx="45832">
                  <c:v>0.51428571428571401</c:v>
                </c:pt>
                <c:pt idx="45833">
                  <c:v>0.54285714285714204</c:v>
                </c:pt>
                <c:pt idx="45834">
                  <c:v>0.57142857142857095</c:v>
                </c:pt>
                <c:pt idx="45835">
                  <c:v>0.6</c:v>
                </c:pt>
                <c:pt idx="45836">
                  <c:v>0.628571428571428</c:v>
                </c:pt>
                <c:pt idx="45837">
                  <c:v>0.65714285714285703</c:v>
                </c:pt>
                <c:pt idx="45838">
                  <c:v>0.68571428571428505</c:v>
                </c:pt>
                <c:pt idx="45839">
                  <c:v>0.71428571428571397</c:v>
                </c:pt>
                <c:pt idx="45840">
                  <c:v>0.74285714285714199</c:v>
                </c:pt>
                <c:pt idx="45841">
                  <c:v>0.77142857142857102</c:v>
                </c:pt>
                <c:pt idx="45842">
                  <c:v>0.8</c:v>
                </c:pt>
                <c:pt idx="45843">
                  <c:v>0.82857142857142796</c:v>
                </c:pt>
                <c:pt idx="45844">
                  <c:v>0.85714285714285698</c:v>
                </c:pt>
                <c:pt idx="45845">
                  <c:v>0.88571428571428501</c:v>
                </c:pt>
                <c:pt idx="45846">
                  <c:v>0.91428571428571404</c:v>
                </c:pt>
                <c:pt idx="45847">
                  <c:v>0.94285714285714195</c:v>
                </c:pt>
                <c:pt idx="45848">
                  <c:v>0.97142857142857097</c:v>
                </c:pt>
                <c:pt idx="45849">
                  <c:v>0</c:v>
                </c:pt>
                <c:pt idx="45850">
                  <c:v>0.1</c:v>
                </c:pt>
                <c:pt idx="45851">
                  <c:v>0.2</c:v>
                </c:pt>
                <c:pt idx="45852">
                  <c:v>0.3</c:v>
                </c:pt>
                <c:pt idx="45853">
                  <c:v>0.4</c:v>
                </c:pt>
                <c:pt idx="45854">
                  <c:v>0.5</c:v>
                </c:pt>
                <c:pt idx="45855">
                  <c:v>0.6</c:v>
                </c:pt>
                <c:pt idx="45856">
                  <c:v>0.7</c:v>
                </c:pt>
                <c:pt idx="45857">
                  <c:v>0.8</c:v>
                </c:pt>
                <c:pt idx="45858">
                  <c:v>0.9</c:v>
                </c:pt>
                <c:pt idx="45859">
                  <c:v>0</c:v>
                </c:pt>
                <c:pt idx="45860">
                  <c:v>1.72413793103448E-2</c:v>
                </c:pt>
                <c:pt idx="45861">
                  <c:v>3.4482758620689599E-2</c:v>
                </c:pt>
                <c:pt idx="45862">
                  <c:v>5.1724137931034399E-2</c:v>
                </c:pt>
                <c:pt idx="45863">
                  <c:v>6.8965517241379296E-2</c:v>
                </c:pt>
                <c:pt idx="45864">
                  <c:v>8.6206896551724102E-2</c:v>
                </c:pt>
                <c:pt idx="45865">
                  <c:v>0.10344827586206801</c:v>
                </c:pt>
                <c:pt idx="45866">
                  <c:v>0.12068965517241299</c:v>
                </c:pt>
                <c:pt idx="45867">
                  <c:v>0.13793103448275801</c:v>
                </c:pt>
                <c:pt idx="45868">
                  <c:v>0.15517241379310301</c:v>
                </c:pt>
                <c:pt idx="45869">
                  <c:v>0.17241379310344801</c:v>
                </c:pt>
                <c:pt idx="45870">
                  <c:v>0.18965517241379301</c:v>
                </c:pt>
                <c:pt idx="45871">
                  <c:v>0.20689655172413701</c:v>
                </c:pt>
                <c:pt idx="45872">
                  <c:v>0.22413793103448201</c:v>
                </c:pt>
                <c:pt idx="45873">
                  <c:v>0.24137931034482701</c:v>
                </c:pt>
                <c:pt idx="45874">
                  <c:v>0.25862068965517199</c:v>
                </c:pt>
                <c:pt idx="45875">
                  <c:v>0.27586206896551702</c:v>
                </c:pt>
                <c:pt idx="45876">
                  <c:v>0.29310344827586199</c:v>
                </c:pt>
                <c:pt idx="45877">
                  <c:v>0.31034482758620602</c:v>
                </c:pt>
                <c:pt idx="45878">
                  <c:v>0.32758620689655099</c:v>
                </c:pt>
                <c:pt idx="45879">
                  <c:v>0.34482758620689602</c:v>
                </c:pt>
                <c:pt idx="45880">
                  <c:v>0.36206896551724099</c:v>
                </c:pt>
                <c:pt idx="45881">
                  <c:v>0.37931034482758602</c:v>
                </c:pt>
                <c:pt idx="45882">
                  <c:v>0.39655172413793099</c:v>
                </c:pt>
                <c:pt idx="45883">
                  <c:v>0.41379310344827502</c:v>
                </c:pt>
                <c:pt idx="45884">
                  <c:v>0.43103448275862</c:v>
                </c:pt>
                <c:pt idx="45885">
                  <c:v>0.44827586206896503</c:v>
                </c:pt>
                <c:pt idx="45886">
                  <c:v>0.46551724137931</c:v>
                </c:pt>
                <c:pt idx="45887">
                  <c:v>0.48275862068965503</c:v>
                </c:pt>
                <c:pt idx="45888">
                  <c:v>0.5</c:v>
                </c:pt>
                <c:pt idx="45889">
                  <c:v>0.51724137931034397</c:v>
                </c:pt>
                <c:pt idx="45890">
                  <c:v>0.53448275862068895</c:v>
                </c:pt>
                <c:pt idx="45891">
                  <c:v>0.55172413793103403</c:v>
                </c:pt>
                <c:pt idx="45892">
                  <c:v>0.568965517241379</c:v>
                </c:pt>
                <c:pt idx="45893">
                  <c:v>0.58620689655172398</c:v>
                </c:pt>
                <c:pt idx="45894">
                  <c:v>0.60344827586206895</c:v>
                </c:pt>
                <c:pt idx="45895">
                  <c:v>0.62068965517241304</c:v>
                </c:pt>
                <c:pt idx="45896">
                  <c:v>0.63793103448275801</c:v>
                </c:pt>
                <c:pt idx="45897">
                  <c:v>0.65517241379310298</c:v>
                </c:pt>
                <c:pt idx="45898">
                  <c:v>0.67241379310344795</c:v>
                </c:pt>
                <c:pt idx="45899">
                  <c:v>0.68965517241379304</c:v>
                </c:pt>
                <c:pt idx="45900">
                  <c:v>0.70689655172413701</c:v>
                </c:pt>
                <c:pt idx="45901">
                  <c:v>0.72413793103448199</c:v>
                </c:pt>
                <c:pt idx="45902">
                  <c:v>0.74137931034482696</c:v>
                </c:pt>
                <c:pt idx="45903">
                  <c:v>0.75862068965517204</c:v>
                </c:pt>
                <c:pt idx="45904">
                  <c:v>0.77586206896551702</c:v>
                </c:pt>
                <c:pt idx="45905">
                  <c:v>0.79310344827586199</c:v>
                </c:pt>
                <c:pt idx="45906">
                  <c:v>0.81034482758620596</c:v>
                </c:pt>
                <c:pt idx="45907">
                  <c:v>0.82758620689655105</c:v>
                </c:pt>
                <c:pt idx="45908">
                  <c:v>0.84482758620689602</c:v>
                </c:pt>
                <c:pt idx="45909">
                  <c:v>0.86206896551724099</c:v>
                </c:pt>
                <c:pt idx="45910">
                  <c:v>0.87931034482758597</c:v>
                </c:pt>
                <c:pt idx="45911">
                  <c:v>0.89655172413793105</c:v>
                </c:pt>
                <c:pt idx="45912">
                  <c:v>0.91379310344827502</c:v>
                </c:pt>
                <c:pt idx="45913">
                  <c:v>0.93103448275862</c:v>
                </c:pt>
                <c:pt idx="45914">
                  <c:v>0.94827586206896497</c:v>
                </c:pt>
                <c:pt idx="45915">
                  <c:v>0.96551724137931005</c:v>
                </c:pt>
                <c:pt idx="45916">
                  <c:v>0.98275862068965503</c:v>
                </c:pt>
                <c:pt idx="45917">
                  <c:v>0</c:v>
                </c:pt>
                <c:pt idx="45918">
                  <c:v>3.125E-2</c:v>
                </c:pt>
                <c:pt idx="45919">
                  <c:v>6.25E-2</c:v>
                </c:pt>
                <c:pt idx="45920">
                  <c:v>9.375E-2</c:v>
                </c:pt>
                <c:pt idx="45921">
                  <c:v>0.125</c:v>
                </c:pt>
                <c:pt idx="45922">
                  <c:v>0.15625</c:v>
                </c:pt>
                <c:pt idx="45923">
                  <c:v>0.1875</c:v>
                </c:pt>
                <c:pt idx="45924">
                  <c:v>0.21875</c:v>
                </c:pt>
                <c:pt idx="45925">
                  <c:v>0.25</c:v>
                </c:pt>
                <c:pt idx="45926">
                  <c:v>0.28125</c:v>
                </c:pt>
                <c:pt idx="45927">
                  <c:v>0.3125</c:v>
                </c:pt>
                <c:pt idx="45928">
                  <c:v>0.34375</c:v>
                </c:pt>
                <c:pt idx="45929">
                  <c:v>0.375</c:v>
                </c:pt>
                <c:pt idx="45930">
                  <c:v>0.40625</c:v>
                </c:pt>
                <c:pt idx="45931">
                  <c:v>0.4375</c:v>
                </c:pt>
                <c:pt idx="45932">
                  <c:v>0.46875</c:v>
                </c:pt>
                <c:pt idx="45933">
                  <c:v>0.5</c:v>
                </c:pt>
                <c:pt idx="45934">
                  <c:v>0.53125</c:v>
                </c:pt>
                <c:pt idx="45935">
                  <c:v>0.5625</c:v>
                </c:pt>
                <c:pt idx="45936">
                  <c:v>0.59375</c:v>
                </c:pt>
                <c:pt idx="45937">
                  <c:v>0.625</c:v>
                </c:pt>
                <c:pt idx="45938">
                  <c:v>0.65625</c:v>
                </c:pt>
                <c:pt idx="45939">
                  <c:v>0.6875</c:v>
                </c:pt>
                <c:pt idx="45940">
                  <c:v>0.71875</c:v>
                </c:pt>
                <c:pt idx="45941">
                  <c:v>0.75</c:v>
                </c:pt>
                <c:pt idx="45942">
                  <c:v>0.78125</c:v>
                </c:pt>
                <c:pt idx="45943">
                  <c:v>0.8125</c:v>
                </c:pt>
                <c:pt idx="45944">
                  <c:v>0.84375</c:v>
                </c:pt>
                <c:pt idx="45945">
                  <c:v>0.875</c:v>
                </c:pt>
                <c:pt idx="45946">
                  <c:v>0.90625</c:v>
                </c:pt>
                <c:pt idx="45947">
                  <c:v>0.9375</c:v>
                </c:pt>
                <c:pt idx="45948">
                  <c:v>0.96875</c:v>
                </c:pt>
                <c:pt idx="45949">
                  <c:v>0</c:v>
                </c:pt>
                <c:pt idx="45950">
                  <c:v>9.5238095238095195E-3</c:v>
                </c:pt>
                <c:pt idx="45951">
                  <c:v>1.9047619047619001E-2</c:v>
                </c:pt>
                <c:pt idx="45952">
                  <c:v>2.8571428571428501E-2</c:v>
                </c:pt>
                <c:pt idx="45953">
                  <c:v>3.8095238095238099E-2</c:v>
                </c:pt>
                <c:pt idx="45954">
                  <c:v>4.7619047619047603E-2</c:v>
                </c:pt>
                <c:pt idx="45955">
                  <c:v>5.7142857142857099E-2</c:v>
                </c:pt>
                <c:pt idx="45956">
                  <c:v>6.6666666666666596E-2</c:v>
                </c:pt>
                <c:pt idx="45957">
                  <c:v>7.6190476190476197E-2</c:v>
                </c:pt>
                <c:pt idx="45958">
                  <c:v>8.5714285714285701E-2</c:v>
                </c:pt>
                <c:pt idx="45959">
                  <c:v>9.5238095238095205E-2</c:v>
                </c:pt>
                <c:pt idx="45960">
                  <c:v>0.104761904761904</c:v>
                </c:pt>
                <c:pt idx="45961">
                  <c:v>0.114285714285714</c:v>
                </c:pt>
                <c:pt idx="45962">
                  <c:v>0.12380952380952299</c:v>
                </c:pt>
                <c:pt idx="45963">
                  <c:v>0.133333333333333</c:v>
                </c:pt>
                <c:pt idx="45964">
                  <c:v>0.14285714285714199</c:v>
                </c:pt>
                <c:pt idx="45965">
                  <c:v>0.15238095238095201</c:v>
                </c:pt>
                <c:pt idx="45966">
                  <c:v>0.161904761904761</c:v>
                </c:pt>
                <c:pt idx="45967">
                  <c:v>0.17142857142857101</c:v>
                </c:pt>
                <c:pt idx="45968">
                  <c:v>0.18095238095238</c:v>
                </c:pt>
                <c:pt idx="45969">
                  <c:v>0.19047619047618999</c:v>
                </c:pt>
                <c:pt idx="45970">
                  <c:v>0.2</c:v>
                </c:pt>
                <c:pt idx="45971">
                  <c:v>0.209523809523809</c:v>
                </c:pt>
                <c:pt idx="45972">
                  <c:v>0.21904761904761899</c:v>
                </c:pt>
                <c:pt idx="45973">
                  <c:v>0.22857142857142801</c:v>
                </c:pt>
                <c:pt idx="45974">
                  <c:v>0.238095238095238</c:v>
                </c:pt>
                <c:pt idx="45975">
                  <c:v>0.24761904761904699</c:v>
                </c:pt>
                <c:pt idx="45976">
                  <c:v>0.25714285714285701</c:v>
                </c:pt>
                <c:pt idx="45977">
                  <c:v>0.266666666666666</c:v>
                </c:pt>
                <c:pt idx="45978">
                  <c:v>0.27619047619047599</c:v>
                </c:pt>
                <c:pt idx="45979">
                  <c:v>0.28571428571428498</c:v>
                </c:pt>
                <c:pt idx="45980">
                  <c:v>0.29523809523809502</c:v>
                </c:pt>
                <c:pt idx="45981">
                  <c:v>0.30476190476190401</c:v>
                </c:pt>
                <c:pt idx="45982">
                  <c:v>0.314285714285714</c:v>
                </c:pt>
                <c:pt idx="45983">
                  <c:v>0.32380952380952299</c:v>
                </c:pt>
                <c:pt idx="45984">
                  <c:v>0.33333333333333298</c:v>
                </c:pt>
                <c:pt idx="45985">
                  <c:v>0.34285714285714203</c:v>
                </c:pt>
                <c:pt idx="45986">
                  <c:v>0.35238095238095202</c:v>
                </c:pt>
                <c:pt idx="45987">
                  <c:v>0.36190476190476101</c:v>
                </c:pt>
                <c:pt idx="45988">
                  <c:v>0.371428571428571</c:v>
                </c:pt>
                <c:pt idx="45989">
                  <c:v>0.38095238095237999</c:v>
                </c:pt>
                <c:pt idx="45990">
                  <c:v>0.39047619047618998</c:v>
                </c:pt>
                <c:pt idx="45991">
                  <c:v>0.4</c:v>
                </c:pt>
                <c:pt idx="45992">
                  <c:v>0.40952380952380901</c:v>
                </c:pt>
                <c:pt idx="45993">
                  <c:v>0.419047619047619</c:v>
                </c:pt>
                <c:pt idx="45994">
                  <c:v>0.42857142857142799</c:v>
                </c:pt>
                <c:pt idx="45995">
                  <c:v>0.43809523809523798</c:v>
                </c:pt>
                <c:pt idx="45996">
                  <c:v>0.44761904761904697</c:v>
                </c:pt>
                <c:pt idx="45997">
                  <c:v>0.45714285714285702</c:v>
                </c:pt>
                <c:pt idx="45998">
                  <c:v>0.46666666666666601</c:v>
                </c:pt>
                <c:pt idx="45999">
                  <c:v>0.476190476190476</c:v>
                </c:pt>
                <c:pt idx="46000">
                  <c:v>0.48571428571428499</c:v>
                </c:pt>
                <c:pt idx="46001">
                  <c:v>0.49523809523809498</c:v>
                </c:pt>
                <c:pt idx="46002">
                  <c:v>0.50476190476190397</c:v>
                </c:pt>
                <c:pt idx="46003">
                  <c:v>0.51428571428571401</c:v>
                </c:pt>
                <c:pt idx="46004">
                  <c:v>0.52380952380952295</c:v>
                </c:pt>
                <c:pt idx="46005">
                  <c:v>0.53333333333333299</c:v>
                </c:pt>
                <c:pt idx="46006">
                  <c:v>0.54285714285714204</c:v>
                </c:pt>
                <c:pt idx="46007">
                  <c:v>0.55238095238095197</c:v>
                </c:pt>
                <c:pt idx="46008">
                  <c:v>0.56190476190476102</c:v>
                </c:pt>
                <c:pt idx="46009">
                  <c:v>0.57142857142857095</c:v>
                </c:pt>
                <c:pt idx="46010">
                  <c:v>0.580952380952381</c:v>
                </c:pt>
                <c:pt idx="46011">
                  <c:v>0.59047619047619004</c:v>
                </c:pt>
                <c:pt idx="46012">
                  <c:v>0.6</c:v>
                </c:pt>
                <c:pt idx="46013">
                  <c:v>0.60952380952380902</c:v>
                </c:pt>
                <c:pt idx="46014">
                  <c:v>0.61904761904761896</c:v>
                </c:pt>
                <c:pt idx="46015">
                  <c:v>0.628571428571428</c:v>
                </c:pt>
                <c:pt idx="46016">
                  <c:v>0.63809523809523805</c:v>
                </c:pt>
                <c:pt idx="46017">
                  <c:v>0.64761904761904698</c:v>
                </c:pt>
                <c:pt idx="46018">
                  <c:v>0.65714285714285703</c:v>
                </c:pt>
                <c:pt idx="46019">
                  <c:v>0.66666666666666596</c:v>
                </c:pt>
                <c:pt idx="46020">
                  <c:v>0.67619047619047601</c:v>
                </c:pt>
                <c:pt idx="46021">
                  <c:v>0.68571428571428505</c:v>
                </c:pt>
                <c:pt idx="46022">
                  <c:v>0.69523809523809499</c:v>
                </c:pt>
                <c:pt idx="46023">
                  <c:v>0.70476190476190403</c:v>
                </c:pt>
                <c:pt idx="46024">
                  <c:v>0.71428571428571397</c:v>
                </c:pt>
                <c:pt idx="46025">
                  <c:v>0.72380952380952301</c:v>
                </c:pt>
                <c:pt idx="46026">
                  <c:v>0.73333333333333295</c:v>
                </c:pt>
                <c:pt idx="46027">
                  <c:v>0.74285714285714199</c:v>
                </c:pt>
                <c:pt idx="46028">
                  <c:v>0.75238095238095204</c:v>
                </c:pt>
                <c:pt idx="46029">
                  <c:v>0.76190476190476097</c:v>
                </c:pt>
                <c:pt idx="46030">
                  <c:v>0.77142857142857102</c:v>
                </c:pt>
                <c:pt idx="46031">
                  <c:v>0.78095238095238095</c:v>
                </c:pt>
                <c:pt idx="46032">
                  <c:v>0.79047619047619</c:v>
                </c:pt>
                <c:pt idx="46033">
                  <c:v>0.8</c:v>
                </c:pt>
                <c:pt idx="46034">
                  <c:v>0.80952380952380898</c:v>
                </c:pt>
                <c:pt idx="46035">
                  <c:v>0.81904761904761902</c:v>
                </c:pt>
                <c:pt idx="46036">
                  <c:v>0.82857142857142796</c:v>
                </c:pt>
                <c:pt idx="46037">
                  <c:v>0.838095238095238</c:v>
                </c:pt>
                <c:pt idx="46038">
                  <c:v>0.84761904761904705</c:v>
                </c:pt>
                <c:pt idx="46039">
                  <c:v>0.85714285714285698</c:v>
                </c:pt>
                <c:pt idx="46040">
                  <c:v>0.86666666666666603</c:v>
                </c:pt>
                <c:pt idx="46041">
                  <c:v>0.87619047619047596</c:v>
                </c:pt>
                <c:pt idx="46042">
                  <c:v>0.88571428571428501</c:v>
                </c:pt>
                <c:pt idx="46043">
                  <c:v>0.89523809523809506</c:v>
                </c:pt>
                <c:pt idx="46044">
                  <c:v>0.90476190476190399</c:v>
                </c:pt>
                <c:pt idx="46045">
                  <c:v>0.91428571428571404</c:v>
                </c:pt>
                <c:pt idx="46046">
                  <c:v>0.92380952380952297</c:v>
                </c:pt>
                <c:pt idx="46047">
                  <c:v>0.93333333333333302</c:v>
                </c:pt>
                <c:pt idx="46048">
                  <c:v>0.94285714285714195</c:v>
                </c:pt>
                <c:pt idx="46049">
                  <c:v>0.952380952380952</c:v>
                </c:pt>
                <c:pt idx="46050">
                  <c:v>0.96190476190476104</c:v>
                </c:pt>
                <c:pt idx="46051">
                  <c:v>0.97142857142857097</c:v>
                </c:pt>
                <c:pt idx="46052">
                  <c:v>0.98095238095238002</c:v>
                </c:pt>
                <c:pt idx="46053">
                  <c:v>0.99047619047618995</c:v>
                </c:pt>
                <c:pt idx="46054">
                  <c:v>0</c:v>
                </c:pt>
                <c:pt idx="46055">
                  <c:v>1.0204081632653E-2</c:v>
                </c:pt>
                <c:pt idx="46056">
                  <c:v>2.04081632653061E-2</c:v>
                </c:pt>
                <c:pt idx="46057">
                  <c:v>3.06122448979591E-2</c:v>
                </c:pt>
                <c:pt idx="46058">
                  <c:v>4.08163265306122E-2</c:v>
                </c:pt>
                <c:pt idx="46059">
                  <c:v>5.10204081632653E-2</c:v>
                </c:pt>
                <c:pt idx="46060">
                  <c:v>6.1224489795918297E-2</c:v>
                </c:pt>
                <c:pt idx="46061">
                  <c:v>7.1428571428571397E-2</c:v>
                </c:pt>
                <c:pt idx="46062">
                  <c:v>8.16326530612244E-2</c:v>
                </c:pt>
                <c:pt idx="46063">
                  <c:v>9.18367346938775E-2</c:v>
                </c:pt>
                <c:pt idx="46064">
                  <c:v>0.10204081632653</c:v>
                </c:pt>
                <c:pt idx="46065">
                  <c:v>0.11224489795918299</c:v>
                </c:pt>
                <c:pt idx="46066">
                  <c:v>0.122448979591836</c:v>
                </c:pt>
                <c:pt idx="46067">
                  <c:v>0.132653061224489</c:v>
                </c:pt>
                <c:pt idx="46068">
                  <c:v>0.14285714285714199</c:v>
                </c:pt>
                <c:pt idx="46069">
                  <c:v>0.15306122448979501</c:v>
                </c:pt>
                <c:pt idx="46070">
                  <c:v>0.163265306122448</c:v>
                </c:pt>
                <c:pt idx="46071">
                  <c:v>0.17346938775510201</c:v>
                </c:pt>
                <c:pt idx="46072">
                  <c:v>0.183673469387755</c:v>
                </c:pt>
                <c:pt idx="46073">
                  <c:v>0.19387755102040799</c:v>
                </c:pt>
                <c:pt idx="46074">
                  <c:v>0.20408163265306101</c:v>
                </c:pt>
                <c:pt idx="46075">
                  <c:v>0.214285714285714</c:v>
                </c:pt>
                <c:pt idx="46076">
                  <c:v>0.22448979591836701</c:v>
                </c:pt>
                <c:pt idx="46077">
                  <c:v>0.23469387755102</c:v>
                </c:pt>
                <c:pt idx="46078">
                  <c:v>0.24489795918367299</c:v>
                </c:pt>
                <c:pt idx="46079">
                  <c:v>0.25510204081632598</c:v>
                </c:pt>
                <c:pt idx="46080">
                  <c:v>0.265306122448979</c:v>
                </c:pt>
                <c:pt idx="46081">
                  <c:v>0.27551020408163202</c:v>
                </c:pt>
                <c:pt idx="46082">
                  <c:v>0.28571428571428498</c:v>
                </c:pt>
                <c:pt idx="46083">
                  <c:v>0.29591836734693799</c:v>
                </c:pt>
                <c:pt idx="46084">
                  <c:v>0.30612244897959101</c:v>
                </c:pt>
                <c:pt idx="46085">
                  <c:v>0.31632653061224397</c:v>
                </c:pt>
                <c:pt idx="46086">
                  <c:v>0.32653061224489699</c:v>
                </c:pt>
                <c:pt idx="46087">
                  <c:v>0.33673469387755101</c:v>
                </c:pt>
                <c:pt idx="46088">
                  <c:v>0.34693877551020402</c:v>
                </c:pt>
                <c:pt idx="46089">
                  <c:v>0.35714285714285698</c:v>
                </c:pt>
                <c:pt idx="46090">
                  <c:v>0.36734693877551</c:v>
                </c:pt>
                <c:pt idx="46091">
                  <c:v>0.37755102040816302</c:v>
                </c:pt>
                <c:pt idx="46092">
                  <c:v>0.38775510204081598</c:v>
                </c:pt>
                <c:pt idx="46093">
                  <c:v>0.397959183673469</c:v>
                </c:pt>
                <c:pt idx="46094">
                  <c:v>0.40816326530612201</c:v>
                </c:pt>
                <c:pt idx="46095">
                  <c:v>0.41836734693877498</c:v>
                </c:pt>
                <c:pt idx="46096">
                  <c:v>0.42857142857142799</c:v>
                </c:pt>
                <c:pt idx="46097">
                  <c:v>0.43877551020408101</c:v>
                </c:pt>
                <c:pt idx="46098">
                  <c:v>0.44897959183673403</c:v>
                </c:pt>
                <c:pt idx="46099">
                  <c:v>0.45918367346938699</c:v>
                </c:pt>
                <c:pt idx="46100">
                  <c:v>0.46938775510204001</c:v>
                </c:pt>
                <c:pt idx="46101">
                  <c:v>0.47959183673469302</c:v>
                </c:pt>
                <c:pt idx="46102">
                  <c:v>0.48979591836734598</c:v>
                </c:pt>
                <c:pt idx="46103">
                  <c:v>0.5</c:v>
                </c:pt>
                <c:pt idx="46104">
                  <c:v>0.51020408163265296</c:v>
                </c:pt>
                <c:pt idx="46105">
                  <c:v>0.52040816326530603</c:v>
                </c:pt>
                <c:pt idx="46106">
                  <c:v>0.530612244897959</c:v>
                </c:pt>
                <c:pt idx="46107">
                  <c:v>0.54081632653061196</c:v>
                </c:pt>
                <c:pt idx="46108">
                  <c:v>0.55102040816326503</c:v>
                </c:pt>
                <c:pt idx="46109">
                  <c:v>0.56122448979591799</c:v>
                </c:pt>
                <c:pt idx="46110">
                  <c:v>0.57142857142857095</c:v>
                </c:pt>
                <c:pt idx="46111">
                  <c:v>0.58163265306122403</c:v>
                </c:pt>
                <c:pt idx="46112">
                  <c:v>0.59183673469387699</c:v>
                </c:pt>
                <c:pt idx="46113">
                  <c:v>0.60204081632652995</c:v>
                </c:pt>
                <c:pt idx="46114">
                  <c:v>0.61224489795918302</c:v>
                </c:pt>
                <c:pt idx="46115">
                  <c:v>0.62244897959183598</c:v>
                </c:pt>
                <c:pt idx="46116">
                  <c:v>0.63265306122448906</c:v>
                </c:pt>
                <c:pt idx="46117">
                  <c:v>0.64285714285714202</c:v>
                </c:pt>
                <c:pt idx="46118">
                  <c:v>0.65306122448979498</c:v>
                </c:pt>
                <c:pt idx="46119">
                  <c:v>0.66326530612244805</c:v>
                </c:pt>
                <c:pt idx="46120">
                  <c:v>0.67346938775510201</c:v>
                </c:pt>
                <c:pt idx="46121">
                  <c:v>0.68367346938775497</c:v>
                </c:pt>
                <c:pt idx="46122">
                  <c:v>0.69387755102040805</c:v>
                </c:pt>
                <c:pt idx="46123">
                  <c:v>0.70408163265306101</c:v>
                </c:pt>
                <c:pt idx="46124">
                  <c:v>0.71428571428571397</c:v>
                </c:pt>
                <c:pt idx="46125">
                  <c:v>0.72448979591836704</c:v>
                </c:pt>
                <c:pt idx="46126">
                  <c:v>0.73469387755102</c:v>
                </c:pt>
                <c:pt idx="46127">
                  <c:v>0.74489795918367296</c:v>
                </c:pt>
                <c:pt idx="46128">
                  <c:v>0.75510204081632604</c:v>
                </c:pt>
                <c:pt idx="46129">
                  <c:v>0.765306122448979</c:v>
                </c:pt>
                <c:pt idx="46130">
                  <c:v>0.77551020408163196</c:v>
                </c:pt>
                <c:pt idx="46131">
                  <c:v>0.78571428571428503</c:v>
                </c:pt>
                <c:pt idx="46132">
                  <c:v>0.79591836734693799</c:v>
                </c:pt>
                <c:pt idx="46133">
                  <c:v>0.80612244897959096</c:v>
                </c:pt>
                <c:pt idx="46134">
                  <c:v>0.81632653061224403</c:v>
                </c:pt>
                <c:pt idx="46135">
                  <c:v>0.82653061224489799</c:v>
                </c:pt>
                <c:pt idx="46136">
                  <c:v>0.83673469387755095</c:v>
                </c:pt>
                <c:pt idx="46137">
                  <c:v>0.84693877551020402</c:v>
                </c:pt>
                <c:pt idx="46138">
                  <c:v>0.85714285714285698</c:v>
                </c:pt>
                <c:pt idx="46139">
                  <c:v>0.86734693877550995</c:v>
                </c:pt>
                <c:pt idx="46140">
                  <c:v>0.87755102040816302</c:v>
                </c:pt>
                <c:pt idx="46141">
                  <c:v>0.88775510204081598</c:v>
                </c:pt>
                <c:pt idx="46142">
                  <c:v>0.89795918367346905</c:v>
                </c:pt>
                <c:pt idx="46143">
                  <c:v>0.90816326530612201</c:v>
                </c:pt>
                <c:pt idx="46144">
                  <c:v>0.91836734693877498</c:v>
                </c:pt>
                <c:pt idx="46145">
                  <c:v>0.92857142857142805</c:v>
                </c:pt>
                <c:pt idx="46146">
                  <c:v>0.93877551020408101</c:v>
                </c:pt>
                <c:pt idx="46147">
                  <c:v>0.94897959183673397</c:v>
                </c:pt>
                <c:pt idx="46148">
                  <c:v>0.95918367346938704</c:v>
                </c:pt>
                <c:pt idx="46149">
                  <c:v>0.96938775510204001</c:v>
                </c:pt>
                <c:pt idx="46150">
                  <c:v>0.97959183673469297</c:v>
                </c:pt>
                <c:pt idx="46151">
                  <c:v>0.98979591836734604</c:v>
                </c:pt>
                <c:pt idx="46152">
                  <c:v>0</c:v>
                </c:pt>
                <c:pt idx="46153">
                  <c:v>1.0752688172042999E-2</c:v>
                </c:pt>
                <c:pt idx="46154">
                  <c:v>2.1505376344085999E-2</c:v>
                </c:pt>
                <c:pt idx="46155">
                  <c:v>3.2258064516128997E-2</c:v>
                </c:pt>
                <c:pt idx="46156">
                  <c:v>4.3010752688171998E-2</c:v>
                </c:pt>
                <c:pt idx="46157">
                  <c:v>5.3763440860214999E-2</c:v>
                </c:pt>
                <c:pt idx="46158">
                  <c:v>6.4516129032257993E-2</c:v>
                </c:pt>
                <c:pt idx="46159">
                  <c:v>7.5268817204300995E-2</c:v>
                </c:pt>
                <c:pt idx="46160">
                  <c:v>8.6021505376343996E-2</c:v>
                </c:pt>
                <c:pt idx="46161">
                  <c:v>9.6774193548387094E-2</c:v>
                </c:pt>
                <c:pt idx="46162">
                  <c:v>0.10752688172043</c:v>
                </c:pt>
                <c:pt idx="46163">
                  <c:v>0.118279569892473</c:v>
                </c:pt>
                <c:pt idx="46164">
                  <c:v>0.12903225806451599</c:v>
                </c:pt>
                <c:pt idx="46165">
                  <c:v>0.13978494623655899</c:v>
                </c:pt>
                <c:pt idx="46166">
                  <c:v>0.15053763440860199</c:v>
                </c:pt>
                <c:pt idx="46167">
                  <c:v>0.16129032258064499</c:v>
                </c:pt>
                <c:pt idx="46168">
                  <c:v>0.17204301075268799</c:v>
                </c:pt>
                <c:pt idx="46169">
                  <c:v>0.18279569892473099</c:v>
                </c:pt>
                <c:pt idx="46170">
                  <c:v>0.19354838709677399</c:v>
                </c:pt>
                <c:pt idx="46171">
                  <c:v>0.204301075268817</c:v>
                </c:pt>
                <c:pt idx="46172">
                  <c:v>0.21505376344086</c:v>
                </c:pt>
                <c:pt idx="46173">
                  <c:v>0.225806451612903</c:v>
                </c:pt>
                <c:pt idx="46174">
                  <c:v>0.236559139784946</c:v>
                </c:pt>
                <c:pt idx="46175">
                  <c:v>0.247311827956989</c:v>
                </c:pt>
                <c:pt idx="46176">
                  <c:v>0.25806451612903197</c:v>
                </c:pt>
                <c:pt idx="46177">
                  <c:v>0.26881720430107497</c:v>
                </c:pt>
                <c:pt idx="46178">
                  <c:v>0.27956989247311798</c:v>
                </c:pt>
                <c:pt idx="46179">
                  <c:v>0.29032258064516098</c:v>
                </c:pt>
                <c:pt idx="46180">
                  <c:v>0.30107526881720398</c:v>
                </c:pt>
                <c:pt idx="46181">
                  <c:v>0.31182795698924698</c:v>
                </c:pt>
                <c:pt idx="46182">
                  <c:v>0.32258064516128998</c:v>
                </c:pt>
                <c:pt idx="46183">
                  <c:v>0.33333333333333298</c:v>
                </c:pt>
                <c:pt idx="46184">
                  <c:v>0.34408602150537598</c:v>
                </c:pt>
                <c:pt idx="46185">
                  <c:v>0.35483870967741898</c:v>
                </c:pt>
                <c:pt idx="46186">
                  <c:v>0.36559139784946199</c:v>
                </c:pt>
                <c:pt idx="46187">
                  <c:v>0.37634408602150499</c:v>
                </c:pt>
                <c:pt idx="46188">
                  <c:v>0.38709677419354799</c:v>
                </c:pt>
                <c:pt idx="46189">
                  <c:v>0.39784946236559099</c:v>
                </c:pt>
                <c:pt idx="46190">
                  <c:v>0.40860215053763399</c:v>
                </c:pt>
                <c:pt idx="46191">
                  <c:v>0.41935483870967699</c:v>
                </c:pt>
                <c:pt idx="46192">
                  <c:v>0.43010752688171999</c:v>
                </c:pt>
                <c:pt idx="46193">
                  <c:v>0.44086021505376299</c:v>
                </c:pt>
                <c:pt idx="46194">
                  <c:v>0.45161290322580599</c:v>
                </c:pt>
                <c:pt idx="46195">
                  <c:v>0.462365591397849</c:v>
                </c:pt>
                <c:pt idx="46196">
                  <c:v>0.473118279569892</c:v>
                </c:pt>
                <c:pt idx="46197">
                  <c:v>0.483870967741935</c:v>
                </c:pt>
                <c:pt idx="46198">
                  <c:v>0.494623655913978</c:v>
                </c:pt>
                <c:pt idx="46199">
                  <c:v>0.50537634408602095</c:v>
                </c:pt>
                <c:pt idx="46200">
                  <c:v>0.51612903225806395</c:v>
                </c:pt>
                <c:pt idx="46201">
                  <c:v>0.52688172043010695</c:v>
                </c:pt>
                <c:pt idx="46202">
                  <c:v>0.53763440860214995</c:v>
                </c:pt>
                <c:pt idx="46203">
                  <c:v>0.54838709677419295</c:v>
                </c:pt>
                <c:pt idx="46204">
                  <c:v>0.55913978494623595</c:v>
                </c:pt>
                <c:pt idx="46205">
                  <c:v>0.56989247311827895</c:v>
                </c:pt>
                <c:pt idx="46206">
                  <c:v>0.58064516129032195</c:v>
                </c:pt>
                <c:pt idx="46207">
                  <c:v>0.59139784946236496</c:v>
                </c:pt>
                <c:pt idx="46208">
                  <c:v>0.60215053763440796</c:v>
                </c:pt>
                <c:pt idx="46209">
                  <c:v>0.61290322580645096</c:v>
                </c:pt>
                <c:pt idx="46210">
                  <c:v>0.62365591397849396</c:v>
                </c:pt>
                <c:pt idx="46211">
                  <c:v>0.63440860215053696</c:v>
                </c:pt>
                <c:pt idx="46212">
                  <c:v>0.64516129032257996</c:v>
                </c:pt>
                <c:pt idx="46213">
                  <c:v>0.65591397849462296</c:v>
                </c:pt>
                <c:pt idx="46214">
                  <c:v>0.66666666666666596</c:v>
                </c:pt>
                <c:pt idx="46215">
                  <c:v>0.67741935483870896</c:v>
                </c:pt>
                <c:pt idx="46216">
                  <c:v>0.68817204301075197</c:v>
                </c:pt>
                <c:pt idx="46217">
                  <c:v>0.69892473118279497</c:v>
                </c:pt>
                <c:pt idx="46218">
                  <c:v>0.70967741935483797</c:v>
                </c:pt>
                <c:pt idx="46219">
                  <c:v>0.72043010752688097</c:v>
                </c:pt>
                <c:pt idx="46220">
                  <c:v>0.73118279569892397</c:v>
                </c:pt>
                <c:pt idx="46221">
                  <c:v>0.74193548387096697</c:v>
                </c:pt>
                <c:pt idx="46222">
                  <c:v>0.75268817204300997</c:v>
                </c:pt>
                <c:pt idx="46223">
                  <c:v>0.76344086021505297</c:v>
                </c:pt>
                <c:pt idx="46224">
                  <c:v>0.77419354838709598</c:v>
                </c:pt>
                <c:pt idx="46225">
                  <c:v>0.78494623655913898</c:v>
                </c:pt>
                <c:pt idx="46226">
                  <c:v>0.79569892473118198</c:v>
                </c:pt>
                <c:pt idx="46227">
                  <c:v>0.80645161290322498</c:v>
                </c:pt>
                <c:pt idx="46228">
                  <c:v>0.81720430107526798</c:v>
                </c:pt>
                <c:pt idx="46229">
                  <c:v>0.82795698924731098</c:v>
                </c:pt>
                <c:pt idx="46230">
                  <c:v>0.83870967741935398</c:v>
                </c:pt>
                <c:pt idx="46231">
                  <c:v>0.84946236559139698</c:v>
                </c:pt>
                <c:pt idx="46232">
                  <c:v>0.86021505376343999</c:v>
                </c:pt>
                <c:pt idx="46233">
                  <c:v>0.87096774193548299</c:v>
                </c:pt>
                <c:pt idx="46234">
                  <c:v>0.88172043010752599</c:v>
                </c:pt>
                <c:pt idx="46235">
                  <c:v>0.89247311827956899</c:v>
                </c:pt>
                <c:pt idx="46236">
                  <c:v>0.90322580645161199</c:v>
                </c:pt>
                <c:pt idx="46237">
                  <c:v>0.91397849462365499</c:v>
                </c:pt>
                <c:pt idx="46238">
                  <c:v>0.92473118279569799</c:v>
                </c:pt>
                <c:pt idx="46239">
                  <c:v>0.93548387096774099</c:v>
                </c:pt>
                <c:pt idx="46240">
                  <c:v>0.94623655913978499</c:v>
                </c:pt>
                <c:pt idx="46241">
                  <c:v>0.956989247311828</c:v>
                </c:pt>
                <c:pt idx="46242">
                  <c:v>0.967741935483871</c:v>
                </c:pt>
                <c:pt idx="46243">
                  <c:v>0.978494623655914</c:v>
                </c:pt>
                <c:pt idx="46244">
                  <c:v>0.989247311827957</c:v>
                </c:pt>
                <c:pt idx="46245">
                  <c:v>0</c:v>
                </c:pt>
                <c:pt idx="46246">
                  <c:v>1.2987012987012899E-2</c:v>
                </c:pt>
                <c:pt idx="46247">
                  <c:v>2.5974025974025899E-2</c:v>
                </c:pt>
                <c:pt idx="46248">
                  <c:v>3.8961038961038898E-2</c:v>
                </c:pt>
                <c:pt idx="46249">
                  <c:v>5.1948051948051903E-2</c:v>
                </c:pt>
                <c:pt idx="46250">
                  <c:v>6.4935064935064901E-2</c:v>
                </c:pt>
                <c:pt idx="46251">
                  <c:v>7.7922077922077906E-2</c:v>
                </c:pt>
                <c:pt idx="46252">
                  <c:v>9.0909090909090898E-2</c:v>
                </c:pt>
                <c:pt idx="46253">
                  <c:v>0.103896103896103</c:v>
                </c:pt>
                <c:pt idx="46254">
                  <c:v>0.11688311688311601</c:v>
                </c:pt>
                <c:pt idx="46255">
                  <c:v>0.129870129870129</c:v>
                </c:pt>
                <c:pt idx="46256">
                  <c:v>0.14285714285714199</c:v>
                </c:pt>
                <c:pt idx="46257">
                  <c:v>0.15584415584415501</c:v>
                </c:pt>
                <c:pt idx="46258">
                  <c:v>0.168831168831168</c:v>
                </c:pt>
                <c:pt idx="46259">
                  <c:v>0.18181818181818099</c:v>
                </c:pt>
                <c:pt idx="46260">
                  <c:v>0.19480519480519401</c:v>
                </c:pt>
                <c:pt idx="46261">
                  <c:v>0.207792207792207</c:v>
                </c:pt>
                <c:pt idx="46262">
                  <c:v>0.22077922077921999</c:v>
                </c:pt>
                <c:pt idx="46263">
                  <c:v>0.23376623376623301</c:v>
                </c:pt>
                <c:pt idx="46264">
                  <c:v>0.246753246753246</c:v>
                </c:pt>
                <c:pt idx="46265">
                  <c:v>0.25974025974025899</c:v>
                </c:pt>
                <c:pt idx="46266">
                  <c:v>0.27272727272727199</c:v>
                </c:pt>
                <c:pt idx="46267">
                  <c:v>0.28571428571428498</c:v>
                </c:pt>
                <c:pt idx="46268">
                  <c:v>0.29870129870129802</c:v>
                </c:pt>
                <c:pt idx="46269">
                  <c:v>0.31168831168831101</c:v>
                </c:pt>
                <c:pt idx="46270">
                  <c:v>0.32467532467532401</c:v>
                </c:pt>
                <c:pt idx="46271">
                  <c:v>0.337662337662337</c:v>
                </c:pt>
                <c:pt idx="46272">
                  <c:v>0.35064935064934999</c:v>
                </c:pt>
                <c:pt idx="46273">
                  <c:v>0.36363636363636298</c:v>
                </c:pt>
                <c:pt idx="46274">
                  <c:v>0.37662337662337603</c:v>
                </c:pt>
                <c:pt idx="46275">
                  <c:v>0.38961038961038902</c:v>
                </c:pt>
                <c:pt idx="46276">
                  <c:v>0.40259740259740201</c:v>
                </c:pt>
                <c:pt idx="46277">
                  <c:v>0.415584415584415</c:v>
                </c:pt>
                <c:pt idx="46278">
                  <c:v>0.42857142857142799</c:v>
                </c:pt>
                <c:pt idx="46279">
                  <c:v>0.44155844155844098</c:v>
                </c:pt>
                <c:pt idx="46280">
                  <c:v>0.45454545454545398</c:v>
                </c:pt>
                <c:pt idx="46281">
                  <c:v>0.46753246753246702</c:v>
                </c:pt>
                <c:pt idx="46282">
                  <c:v>0.48051948051948001</c:v>
                </c:pt>
                <c:pt idx="46283">
                  <c:v>0.493506493506493</c:v>
                </c:pt>
                <c:pt idx="46284">
                  <c:v>0.506493506493506</c:v>
                </c:pt>
                <c:pt idx="46285">
                  <c:v>0.51948051948051899</c:v>
                </c:pt>
                <c:pt idx="46286">
                  <c:v>0.53246753246753198</c:v>
                </c:pt>
                <c:pt idx="46287">
                  <c:v>0.54545454545454497</c:v>
                </c:pt>
                <c:pt idx="46288">
                  <c:v>0.55844155844155796</c:v>
                </c:pt>
                <c:pt idx="46289">
                  <c:v>0.57142857142857095</c:v>
                </c:pt>
                <c:pt idx="46290">
                  <c:v>0.58441558441558406</c:v>
                </c:pt>
                <c:pt idx="46291">
                  <c:v>0.59740259740259705</c:v>
                </c:pt>
                <c:pt idx="46292">
                  <c:v>0.61038961038961004</c:v>
                </c:pt>
                <c:pt idx="46293">
                  <c:v>0.62337662337662303</c:v>
                </c:pt>
                <c:pt idx="46294">
                  <c:v>0.63636363636363602</c:v>
                </c:pt>
                <c:pt idx="46295">
                  <c:v>0.64935064935064901</c:v>
                </c:pt>
                <c:pt idx="46296">
                  <c:v>0.662337662337662</c:v>
                </c:pt>
                <c:pt idx="46297">
                  <c:v>0.67532467532467499</c:v>
                </c:pt>
                <c:pt idx="46298">
                  <c:v>0.68831168831168799</c:v>
                </c:pt>
                <c:pt idx="46299">
                  <c:v>0.70129870129870098</c:v>
                </c:pt>
                <c:pt idx="46300">
                  <c:v>0.71428571428571397</c:v>
                </c:pt>
                <c:pt idx="46301">
                  <c:v>0.72727272727272696</c:v>
                </c:pt>
                <c:pt idx="46302">
                  <c:v>0.74025974025973995</c:v>
                </c:pt>
                <c:pt idx="46303">
                  <c:v>0.75324675324675305</c:v>
                </c:pt>
                <c:pt idx="46304">
                  <c:v>0.76623376623376604</c:v>
                </c:pt>
                <c:pt idx="46305">
                  <c:v>0.77922077922077904</c:v>
                </c:pt>
                <c:pt idx="46306">
                  <c:v>0.79220779220779203</c:v>
                </c:pt>
                <c:pt idx="46307">
                  <c:v>0.80519480519480502</c:v>
                </c:pt>
                <c:pt idx="46308">
                  <c:v>0.81818181818181801</c:v>
                </c:pt>
                <c:pt idx="46309">
                  <c:v>0.831168831168831</c:v>
                </c:pt>
                <c:pt idx="46310">
                  <c:v>0.84415584415584399</c:v>
                </c:pt>
                <c:pt idx="46311">
                  <c:v>0.85714285714285698</c:v>
                </c:pt>
                <c:pt idx="46312">
                  <c:v>0.87012987012986998</c:v>
                </c:pt>
                <c:pt idx="46313">
                  <c:v>0.88311688311688297</c:v>
                </c:pt>
                <c:pt idx="46314">
                  <c:v>0.89610389610389596</c:v>
                </c:pt>
                <c:pt idx="46315">
                  <c:v>0.90909090909090895</c:v>
                </c:pt>
                <c:pt idx="46316">
                  <c:v>0.92207792207792205</c:v>
                </c:pt>
                <c:pt idx="46317">
                  <c:v>0.93506493506493504</c:v>
                </c:pt>
                <c:pt idx="46318">
                  <c:v>0.94805194805194803</c:v>
                </c:pt>
                <c:pt idx="46319">
                  <c:v>0.96103896103896103</c:v>
                </c:pt>
                <c:pt idx="46320">
                  <c:v>0.97402597402597402</c:v>
                </c:pt>
                <c:pt idx="46321">
                  <c:v>0.98701298701298701</c:v>
                </c:pt>
                <c:pt idx="46322">
                  <c:v>0</c:v>
                </c:pt>
                <c:pt idx="46323">
                  <c:v>1.3333333333333299E-2</c:v>
                </c:pt>
                <c:pt idx="46324">
                  <c:v>2.6666666666666599E-2</c:v>
                </c:pt>
                <c:pt idx="46325">
                  <c:v>0.04</c:v>
                </c:pt>
                <c:pt idx="46326">
                  <c:v>5.3333333333333302E-2</c:v>
                </c:pt>
                <c:pt idx="46327">
                  <c:v>6.6666666666666596E-2</c:v>
                </c:pt>
                <c:pt idx="46328">
                  <c:v>0.08</c:v>
                </c:pt>
                <c:pt idx="46329">
                  <c:v>9.3333333333333296E-2</c:v>
                </c:pt>
                <c:pt idx="46330">
                  <c:v>0.10666666666666599</c:v>
                </c:pt>
                <c:pt idx="46331">
                  <c:v>0.12</c:v>
                </c:pt>
                <c:pt idx="46332">
                  <c:v>0.133333333333333</c:v>
                </c:pt>
                <c:pt idx="46333">
                  <c:v>0.146666666666666</c:v>
                </c:pt>
                <c:pt idx="46334">
                  <c:v>0.16</c:v>
                </c:pt>
                <c:pt idx="46335">
                  <c:v>0.17333333333333301</c:v>
                </c:pt>
                <c:pt idx="46336">
                  <c:v>0.18666666666666601</c:v>
                </c:pt>
                <c:pt idx="46337">
                  <c:v>0.2</c:v>
                </c:pt>
                <c:pt idx="46338">
                  <c:v>0.21333333333333299</c:v>
                </c:pt>
                <c:pt idx="46339">
                  <c:v>0.22666666666666599</c:v>
                </c:pt>
                <c:pt idx="46340">
                  <c:v>0.24</c:v>
                </c:pt>
                <c:pt idx="46341">
                  <c:v>0.25333333333333302</c:v>
                </c:pt>
                <c:pt idx="46342">
                  <c:v>0.266666666666666</c:v>
                </c:pt>
                <c:pt idx="46343">
                  <c:v>0.28000000000000003</c:v>
                </c:pt>
                <c:pt idx="46344">
                  <c:v>0.293333333333333</c:v>
                </c:pt>
                <c:pt idx="46345">
                  <c:v>0.30666666666666598</c:v>
                </c:pt>
                <c:pt idx="46346">
                  <c:v>0.32</c:v>
                </c:pt>
                <c:pt idx="46347">
                  <c:v>0.33333333333333298</c:v>
                </c:pt>
                <c:pt idx="46348">
                  <c:v>0.34666666666666601</c:v>
                </c:pt>
                <c:pt idx="46349">
                  <c:v>0.36</c:v>
                </c:pt>
                <c:pt idx="46350">
                  <c:v>0.37333333333333302</c:v>
                </c:pt>
                <c:pt idx="46351">
                  <c:v>0.38666666666666599</c:v>
                </c:pt>
                <c:pt idx="46352">
                  <c:v>0.4</c:v>
                </c:pt>
                <c:pt idx="46353">
                  <c:v>0.413333333333333</c:v>
                </c:pt>
                <c:pt idx="46354">
                  <c:v>0.42666666666666597</c:v>
                </c:pt>
                <c:pt idx="46355">
                  <c:v>0.44</c:v>
                </c:pt>
                <c:pt idx="46356">
                  <c:v>0.45333333333333298</c:v>
                </c:pt>
                <c:pt idx="46357">
                  <c:v>0.46666666666666601</c:v>
                </c:pt>
                <c:pt idx="46358">
                  <c:v>0.48</c:v>
                </c:pt>
                <c:pt idx="46359">
                  <c:v>0.49333333333333301</c:v>
                </c:pt>
                <c:pt idx="46360">
                  <c:v>0.50666666666666604</c:v>
                </c:pt>
                <c:pt idx="46361">
                  <c:v>0.52</c:v>
                </c:pt>
                <c:pt idx="46362">
                  <c:v>0.53333333333333299</c:v>
                </c:pt>
                <c:pt idx="46363">
                  <c:v>0.54666666666666597</c:v>
                </c:pt>
                <c:pt idx="46364">
                  <c:v>0.56000000000000005</c:v>
                </c:pt>
                <c:pt idx="46365">
                  <c:v>0.57333333333333303</c:v>
                </c:pt>
                <c:pt idx="46366">
                  <c:v>0.586666666666666</c:v>
                </c:pt>
                <c:pt idx="46367">
                  <c:v>0.6</c:v>
                </c:pt>
                <c:pt idx="46368">
                  <c:v>0.61333333333333295</c:v>
                </c:pt>
                <c:pt idx="46369">
                  <c:v>0.62666666666666604</c:v>
                </c:pt>
                <c:pt idx="46370">
                  <c:v>0.64</c:v>
                </c:pt>
                <c:pt idx="46371">
                  <c:v>0.65333333333333299</c:v>
                </c:pt>
                <c:pt idx="46372">
                  <c:v>0.66666666666666596</c:v>
                </c:pt>
                <c:pt idx="46373">
                  <c:v>0.68</c:v>
                </c:pt>
                <c:pt idx="46374">
                  <c:v>0.69333333333333302</c:v>
                </c:pt>
                <c:pt idx="46375">
                  <c:v>0.706666666666666</c:v>
                </c:pt>
                <c:pt idx="46376">
                  <c:v>0.72</c:v>
                </c:pt>
                <c:pt idx="46377">
                  <c:v>0.73333333333333295</c:v>
                </c:pt>
                <c:pt idx="46378">
                  <c:v>0.74666666666666603</c:v>
                </c:pt>
                <c:pt idx="46379">
                  <c:v>0.76</c:v>
                </c:pt>
                <c:pt idx="46380">
                  <c:v>0.77333333333333298</c:v>
                </c:pt>
                <c:pt idx="46381">
                  <c:v>0.78666666666666596</c:v>
                </c:pt>
                <c:pt idx="46382">
                  <c:v>0.8</c:v>
                </c:pt>
                <c:pt idx="46383">
                  <c:v>0.81333333333333302</c:v>
                </c:pt>
                <c:pt idx="46384">
                  <c:v>0.82666666666666599</c:v>
                </c:pt>
                <c:pt idx="46385">
                  <c:v>0.84</c:v>
                </c:pt>
                <c:pt idx="46386">
                  <c:v>0.85333333333333306</c:v>
                </c:pt>
                <c:pt idx="46387">
                  <c:v>0.86666666666666603</c:v>
                </c:pt>
                <c:pt idx="46388">
                  <c:v>0.88</c:v>
                </c:pt>
                <c:pt idx="46389">
                  <c:v>0.89333333333333298</c:v>
                </c:pt>
                <c:pt idx="46390">
                  <c:v>0.90666666666666595</c:v>
                </c:pt>
                <c:pt idx="46391">
                  <c:v>0.92</c:v>
                </c:pt>
                <c:pt idx="46392">
                  <c:v>0.93333333333333302</c:v>
                </c:pt>
                <c:pt idx="46393">
                  <c:v>0.94666666666666599</c:v>
                </c:pt>
                <c:pt idx="46394">
                  <c:v>0.96</c:v>
                </c:pt>
                <c:pt idx="46395">
                  <c:v>0.97333333333333305</c:v>
                </c:pt>
                <c:pt idx="46396">
                  <c:v>0.98666666666666603</c:v>
                </c:pt>
                <c:pt idx="46397">
                  <c:v>0</c:v>
                </c:pt>
                <c:pt idx="46398">
                  <c:v>1.51515151515151E-2</c:v>
                </c:pt>
                <c:pt idx="46399">
                  <c:v>3.03030303030303E-2</c:v>
                </c:pt>
                <c:pt idx="46400">
                  <c:v>4.54545454545454E-2</c:v>
                </c:pt>
                <c:pt idx="46401">
                  <c:v>6.0606060606060601E-2</c:v>
                </c:pt>
                <c:pt idx="46402">
                  <c:v>7.5757575757575704E-2</c:v>
                </c:pt>
                <c:pt idx="46403">
                  <c:v>9.0909090909090898E-2</c:v>
                </c:pt>
                <c:pt idx="46404">
                  <c:v>0.10606060606060599</c:v>
                </c:pt>
                <c:pt idx="46405">
                  <c:v>0.12121212121212099</c:v>
                </c:pt>
                <c:pt idx="46406">
                  <c:v>0.13636363636363599</c:v>
                </c:pt>
                <c:pt idx="46407">
                  <c:v>0.15151515151515099</c:v>
                </c:pt>
                <c:pt idx="46408">
                  <c:v>0.16666666666666599</c:v>
                </c:pt>
                <c:pt idx="46409">
                  <c:v>0.18181818181818099</c:v>
                </c:pt>
                <c:pt idx="46410">
                  <c:v>0.19696969696969599</c:v>
                </c:pt>
                <c:pt idx="46411">
                  <c:v>0.21212121212121199</c:v>
                </c:pt>
                <c:pt idx="46412">
                  <c:v>0.22727272727272699</c:v>
                </c:pt>
                <c:pt idx="46413">
                  <c:v>0.24242424242424199</c:v>
                </c:pt>
                <c:pt idx="46414">
                  <c:v>0.25757575757575701</c:v>
                </c:pt>
                <c:pt idx="46415">
                  <c:v>0.27272727272727199</c:v>
                </c:pt>
                <c:pt idx="46416">
                  <c:v>0.28787878787878701</c:v>
                </c:pt>
                <c:pt idx="46417">
                  <c:v>0.30303030303030298</c:v>
                </c:pt>
                <c:pt idx="46418">
                  <c:v>0.31818181818181801</c:v>
                </c:pt>
                <c:pt idx="46419">
                  <c:v>0.33333333333333298</c:v>
                </c:pt>
                <c:pt idx="46420">
                  <c:v>0.34848484848484801</c:v>
                </c:pt>
                <c:pt idx="46421">
                  <c:v>0.36363636363636298</c:v>
                </c:pt>
                <c:pt idx="46422">
                  <c:v>0.37878787878787801</c:v>
                </c:pt>
                <c:pt idx="46423">
                  <c:v>0.39393939393939298</c:v>
                </c:pt>
                <c:pt idx="46424">
                  <c:v>0.40909090909090901</c:v>
                </c:pt>
                <c:pt idx="46425">
                  <c:v>0.42424242424242398</c:v>
                </c:pt>
                <c:pt idx="46426">
                  <c:v>0.439393939393939</c:v>
                </c:pt>
                <c:pt idx="46427">
                  <c:v>0.45454545454545398</c:v>
                </c:pt>
                <c:pt idx="46428">
                  <c:v>0.469696969696969</c:v>
                </c:pt>
                <c:pt idx="46429">
                  <c:v>0.48484848484848397</c:v>
                </c:pt>
                <c:pt idx="46430">
                  <c:v>0.5</c:v>
                </c:pt>
                <c:pt idx="46431">
                  <c:v>0.51515151515151503</c:v>
                </c:pt>
                <c:pt idx="46432">
                  <c:v>0.53030303030303005</c:v>
                </c:pt>
                <c:pt idx="46433">
                  <c:v>0.54545454545454497</c:v>
                </c:pt>
                <c:pt idx="46434">
                  <c:v>0.56060606060606</c:v>
                </c:pt>
                <c:pt idx="46435">
                  <c:v>0.57575757575757502</c:v>
                </c:pt>
                <c:pt idx="46436">
                  <c:v>0.59090909090909005</c:v>
                </c:pt>
                <c:pt idx="46437">
                  <c:v>0.60606060606060597</c:v>
                </c:pt>
                <c:pt idx="46438">
                  <c:v>0.62121212121212099</c:v>
                </c:pt>
                <c:pt idx="46439">
                  <c:v>0.63636363636363602</c:v>
                </c:pt>
                <c:pt idx="46440">
                  <c:v>0.65151515151515105</c:v>
                </c:pt>
                <c:pt idx="46441">
                  <c:v>0.66666666666666596</c:v>
                </c:pt>
                <c:pt idx="46442">
                  <c:v>0.68181818181818099</c:v>
                </c:pt>
                <c:pt idx="46443">
                  <c:v>0.69696969696969702</c:v>
                </c:pt>
                <c:pt idx="46444">
                  <c:v>0.71212121212121204</c:v>
                </c:pt>
                <c:pt idx="46445">
                  <c:v>0.72727272727272696</c:v>
                </c:pt>
                <c:pt idx="46446">
                  <c:v>0.74242424242424199</c:v>
                </c:pt>
                <c:pt idx="46447">
                  <c:v>0.75757575757575701</c:v>
                </c:pt>
                <c:pt idx="46448">
                  <c:v>0.77272727272727204</c:v>
                </c:pt>
                <c:pt idx="46449">
                  <c:v>0.78787878787878696</c:v>
                </c:pt>
                <c:pt idx="46450">
                  <c:v>0.80303030303030298</c:v>
                </c:pt>
                <c:pt idx="46451">
                  <c:v>0.81818181818181801</c:v>
                </c:pt>
                <c:pt idx="46452">
                  <c:v>0.83333333333333304</c:v>
                </c:pt>
                <c:pt idx="46453">
                  <c:v>0.84848484848484795</c:v>
                </c:pt>
                <c:pt idx="46454">
                  <c:v>0.86363636363636298</c:v>
                </c:pt>
                <c:pt idx="46455">
                  <c:v>0.87878787878787801</c:v>
                </c:pt>
                <c:pt idx="46456">
                  <c:v>0.89393939393939303</c:v>
                </c:pt>
                <c:pt idx="46457">
                  <c:v>0.90909090909090895</c:v>
                </c:pt>
                <c:pt idx="46458">
                  <c:v>0.92424242424242398</c:v>
                </c:pt>
                <c:pt idx="46459">
                  <c:v>0.939393939393939</c:v>
                </c:pt>
                <c:pt idx="46460">
                  <c:v>0.95454545454545403</c:v>
                </c:pt>
                <c:pt idx="46461">
                  <c:v>0.96969696969696895</c:v>
                </c:pt>
                <c:pt idx="46462">
                  <c:v>0.98484848484848397</c:v>
                </c:pt>
                <c:pt idx="46463">
                  <c:v>0</c:v>
                </c:pt>
                <c:pt idx="46464">
                  <c:v>0.02</c:v>
                </c:pt>
                <c:pt idx="46465">
                  <c:v>0.04</c:v>
                </c:pt>
                <c:pt idx="46466">
                  <c:v>0.06</c:v>
                </c:pt>
                <c:pt idx="46467">
                  <c:v>0.08</c:v>
                </c:pt>
                <c:pt idx="46468">
                  <c:v>0.1</c:v>
                </c:pt>
                <c:pt idx="46469">
                  <c:v>0.12</c:v>
                </c:pt>
                <c:pt idx="46470">
                  <c:v>0.14000000000000001</c:v>
                </c:pt>
                <c:pt idx="46471">
                  <c:v>0.16</c:v>
                </c:pt>
                <c:pt idx="46472">
                  <c:v>0.18</c:v>
                </c:pt>
                <c:pt idx="46473">
                  <c:v>0.2</c:v>
                </c:pt>
                <c:pt idx="46474">
                  <c:v>0.22</c:v>
                </c:pt>
                <c:pt idx="46475">
                  <c:v>0.24</c:v>
                </c:pt>
                <c:pt idx="46476">
                  <c:v>0.26</c:v>
                </c:pt>
                <c:pt idx="46477">
                  <c:v>0.28000000000000003</c:v>
                </c:pt>
                <c:pt idx="46478">
                  <c:v>0.3</c:v>
                </c:pt>
                <c:pt idx="46479">
                  <c:v>0.32</c:v>
                </c:pt>
                <c:pt idx="46480">
                  <c:v>0.34</c:v>
                </c:pt>
                <c:pt idx="46481">
                  <c:v>0.36</c:v>
                </c:pt>
                <c:pt idx="46482">
                  <c:v>0.38</c:v>
                </c:pt>
                <c:pt idx="46483">
                  <c:v>0.4</c:v>
                </c:pt>
                <c:pt idx="46484">
                  <c:v>0.42</c:v>
                </c:pt>
                <c:pt idx="46485">
                  <c:v>0.44</c:v>
                </c:pt>
                <c:pt idx="46486">
                  <c:v>0.46</c:v>
                </c:pt>
                <c:pt idx="46487">
                  <c:v>0.48</c:v>
                </c:pt>
                <c:pt idx="46488">
                  <c:v>0.5</c:v>
                </c:pt>
                <c:pt idx="46489">
                  <c:v>0.52</c:v>
                </c:pt>
                <c:pt idx="46490">
                  <c:v>0.54</c:v>
                </c:pt>
                <c:pt idx="46491">
                  <c:v>0.56000000000000005</c:v>
                </c:pt>
                <c:pt idx="46492">
                  <c:v>0.57999999999999996</c:v>
                </c:pt>
                <c:pt idx="46493">
                  <c:v>0.6</c:v>
                </c:pt>
                <c:pt idx="46494">
                  <c:v>0.62</c:v>
                </c:pt>
                <c:pt idx="46495">
                  <c:v>0.64</c:v>
                </c:pt>
                <c:pt idx="46496">
                  <c:v>0.66</c:v>
                </c:pt>
                <c:pt idx="46497">
                  <c:v>0.68</c:v>
                </c:pt>
                <c:pt idx="46498">
                  <c:v>0.7</c:v>
                </c:pt>
                <c:pt idx="46499">
                  <c:v>0.72</c:v>
                </c:pt>
                <c:pt idx="46500">
                  <c:v>0.74</c:v>
                </c:pt>
                <c:pt idx="46501">
                  <c:v>0.76</c:v>
                </c:pt>
                <c:pt idx="46502">
                  <c:v>0.78</c:v>
                </c:pt>
                <c:pt idx="46503">
                  <c:v>0.8</c:v>
                </c:pt>
                <c:pt idx="46504">
                  <c:v>0.82</c:v>
                </c:pt>
                <c:pt idx="46505">
                  <c:v>0.84</c:v>
                </c:pt>
                <c:pt idx="46506">
                  <c:v>0.86</c:v>
                </c:pt>
                <c:pt idx="46507">
                  <c:v>0.88</c:v>
                </c:pt>
                <c:pt idx="46508">
                  <c:v>0.9</c:v>
                </c:pt>
                <c:pt idx="46509">
                  <c:v>0.92</c:v>
                </c:pt>
                <c:pt idx="46510">
                  <c:v>0.94</c:v>
                </c:pt>
                <c:pt idx="46511">
                  <c:v>0.96</c:v>
                </c:pt>
                <c:pt idx="46512">
                  <c:v>0.98</c:v>
                </c:pt>
                <c:pt idx="46513">
                  <c:v>0</c:v>
                </c:pt>
                <c:pt idx="46514">
                  <c:v>8.5470085470085392E-3</c:v>
                </c:pt>
                <c:pt idx="46515">
                  <c:v>1.7094017094016999E-2</c:v>
                </c:pt>
                <c:pt idx="46516">
                  <c:v>2.5641025641025599E-2</c:v>
                </c:pt>
                <c:pt idx="46517">
                  <c:v>3.4188034188034101E-2</c:v>
                </c:pt>
                <c:pt idx="46518">
                  <c:v>4.2735042735042701E-2</c:v>
                </c:pt>
                <c:pt idx="46519">
                  <c:v>5.1282051282051197E-2</c:v>
                </c:pt>
                <c:pt idx="46520">
                  <c:v>5.9829059829059797E-2</c:v>
                </c:pt>
                <c:pt idx="46521">
                  <c:v>6.83760683760683E-2</c:v>
                </c:pt>
                <c:pt idx="46522">
                  <c:v>7.69230769230769E-2</c:v>
                </c:pt>
                <c:pt idx="46523">
                  <c:v>8.5470085470085402E-2</c:v>
                </c:pt>
                <c:pt idx="46524">
                  <c:v>9.4017094017094002E-2</c:v>
                </c:pt>
                <c:pt idx="46525">
                  <c:v>0.10256410256410201</c:v>
                </c:pt>
                <c:pt idx="46526">
                  <c:v>0.11111111111111099</c:v>
                </c:pt>
                <c:pt idx="46527">
                  <c:v>0.119658119658119</c:v>
                </c:pt>
                <c:pt idx="46528">
                  <c:v>0.128205128205128</c:v>
                </c:pt>
                <c:pt idx="46529">
                  <c:v>0.13675213675213599</c:v>
                </c:pt>
                <c:pt idx="46530">
                  <c:v>0.145299145299145</c:v>
                </c:pt>
                <c:pt idx="46531">
                  <c:v>0.15384615384615299</c:v>
                </c:pt>
                <c:pt idx="46532">
                  <c:v>0.16239316239316201</c:v>
                </c:pt>
                <c:pt idx="46533">
                  <c:v>0.17094017094017</c:v>
                </c:pt>
                <c:pt idx="46534">
                  <c:v>0.17948717948717899</c:v>
                </c:pt>
                <c:pt idx="46535">
                  <c:v>0.188034188034188</c:v>
                </c:pt>
                <c:pt idx="46536">
                  <c:v>0.19658119658119599</c:v>
                </c:pt>
                <c:pt idx="46537">
                  <c:v>0.20512820512820501</c:v>
                </c:pt>
                <c:pt idx="46538">
                  <c:v>0.213675213675213</c:v>
                </c:pt>
                <c:pt idx="46539">
                  <c:v>0.22222222222222199</c:v>
                </c:pt>
                <c:pt idx="46540">
                  <c:v>0.23076923076923</c:v>
                </c:pt>
                <c:pt idx="46541">
                  <c:v>0.23931623931623899</c:v>
                </c:pt>
                <c:pt idx="46542">
                  <c:v>0.24786324786324701</c:v>
                </c:pt>
                <c:pt idx="46543">
                  <c:v>0.256410256410256</c:v>
                </c:pt>
                <c:pt idx="46544">
                  <c:v>0.26495726495726402</c:v>
                </c:pt>
                <c:pt idx="46545">
                  <c:v>0.27350427350427298</c:v>
                </c:pt>
                <c:pt idx="46546">
                  <c:v>0.28205128205128199</c:v>
                </c:pt>
                <c:pt idx="46547">
                  <c:v>0.29059829059829001</c:v>
                </c:pt>
                <c:pt idx="46548">
                  <c:v>0.29914529914529903</c:v>
                </c:pt>
                <c:pt idx="46549">
                  <c:v>0.30769230769230699</c:v>
                </c:pt>
                <c:pt idx="46550">
                  <c:v>0.316239316239316</c:v>
                </c:pt>
                <c:pt idx="46551">
                  <c:v>0.32478632478632402</c:v>
                </c:pt>
                <c:pt idx="46552">
                  <c:v>0.33333333333333298</c:v>
                </c:pt>
                <c:pt idx="46553">
                  <c:v>0.341880341880341</c:v>
                </c:pt>
                <c:pt idx="46554">
                  <c:v>0.35042735042735002</c:v>
                </c:pt>
                <c:pt idx="46555">
                  <c:v>0.35897435897435898</c:v>
                </c:pt>
                <c:pt idx="46556">
                  <c:v>0.36752136752136699</c:v>
                </c:pt>
                <c:pt idx="46557">
                  <c:v>0.37606837606837601</c:v>
                </c:pt>
                <c:pt idx="46558">
                  <c:v>0.38461538461538403</c:v>
                </c:pt>
                <c:pt idx="46559">
                  <c:v>0.39316239316239299</c:v>
                </c:pt>
                <c:pt idx="46560">
                  <c:v>0.401709401709401</c:v>
                </c:pt>
                <c:pt idx="46561">
                  <c:v>0.41025641025641002</c:v>
                </c:pt>
                <c:pt idx="46562">
                  <c:v>0.41880341880341798</c:v>
                </c:pt>
                <c:pt idx="46563">
                  <c:v>0.427350427350427</c:v>
                </c:pt>
                <c:pt idx="46564">
                  <c:v>0.43589743589743501</c:v>
                </c:pt>
                <c:pt idx="46565">
                  <c:v>0.44444444444444398</c:v>
                </c:pt>
                <c:pt idx="46566">
                  <c:v>0.45299145299145299</c:v>
                </c:pt>
                <c:pt idx="46567">
                  <c:v>0.46153846153846101</c:v>
                </c:pt>
                <c:pt idx="46568">
                  <c:v>0.47008547008547003</c:v>
                </c:pt>
                <c:pt idx="46569">
                  <c:v>0.47863247863247799</c:v>
                </c:pt>
                <c:pt idx="46570">
                  <c:v>0.487179487179487</c:v>
                </c:pt>
                <c:pt idx="46571">
                  <c:v>0.49572649572649502</c:v>
                </c:pt>
                <c:pt idx="46572">
                  <c:v>0.50427350427350404</c:v>
                </c:pt>
                <c:pt idx="46573">
                  <c:v>0.512820512820512</c:v>
                </c:pt>
                <c:pt idx="46574">
                  <c:v>0.52136752136752096</c:v>
                </c:pt>
                <c:pt idx="46575">
                  <c:v>0.52991452991452903</c:v>
                </c:pt>
                <c:pt idx="46576">
                  <c:v>0.53846153846153799</c:v>
                </c:pt>
                <c:pt idx="46577">
                  <c:v>0.54700854700854695</c:v>
                </c:pt>
                <c:pt idx="46578">
                  <c:v>0.55555555555555503</c:v>
                </c:pt>
                <c:pt idx="46579">
                  <c:v>0.56410256410256399</c:v>
                </c:pt>
                <c:pt idx="46580">
                  <c:v>0.57264957264957195</c:v>
                </c:pt>
                <c:pt idx="46581">
                  <c:v>0.58119658119658102</c:v>
                </c:pt>
                <c:pt idx="46582">
                  <c:v>0.58974358974358898</c:v>
                </c:pt>
                <c:pt idx="46583">
                  <c:v>0.59829059829059805</c:v>
                </c:pt>
                <c:pt idx="46584">
                  <c:v>0.60683760683760601</c:v>
                </c:pt>
                <c:pt idx="46585">
                  <c:v>0.61538461538461497</c:v>
                </c:pt>
                <c:pt idx="46586">
                  <c:v>0.62393162393162305</c:v>
                </c:pt>
                <c:pt idx="46587">
                  <c:v>0.63247863247863201</c:v>
                </c:pt>
                <c:pt idx="46588">
                  <c:v>0.64102564102564097</c:v>
                </c:pt>
                <c:pt idx="46589">
                  <c:v>0.64957264957264904</c:v>
                </c:pt>
                <c:pt idx="46590">
                  <c:v>0.658119658119658</c:v>
                </c:pt>
                <c:pt idx="46591">
                  <c:v>0.66666666666666596</c:v>
                </c:pt>
                <c:pt idx="46592">
                  <c:v>0.67521367521367504</c:v>
                </c:pt>
                <c:pt idx="46593">
                  <c:v>0.683760683760683</c:v>
                </c:pt>
                <c:pt idx="46594">
                  <c:v>0.69230769230769196</c:v>
                </c:pt>
                <c:pt idx="46595">
                  <c:v>0.70085470085470003</c:v>
                </c:pt>
                <c:pt idx="46596">
                  <c:v>0.70940170940170899</c:v>
                </c:pt>
                <c:pt idx="46597">
                  <c:v>0.71794871794871795</c:v>
                </c:pt>
                <c:pt idx="46598">
                  <c:v>0.72649572649572602</c:v>
                </c:pt>
                <c:pt idx="46599">
                  <c:v>0.73504273504273498</c:v>
                </c:pt>
                <c:pt idx="46600">
                  <c:v>0.74358974358974295</c:v>
                </c:pt>
                <c:pt idx="46601">
                  <c:v>0.75213675213675202</c:v>
                </c:pt>
                <c:pt idx="46602">
                  <c:v>0.76068376068375998</c:v>
                </c:pt>
                <c:pt idx="46603">
                  <c:v>0.76923076923076905</c:v>
                </c:pt>
                <c:pt idx="46604">
                  <c:v>0.77777777777777701</c:v>
                </c:pt>
                <c:pt idx="46605">
                  <c:v>0.78632478632478597</c:v>
                </c:pt>
                <c:pt idx="46606">
                  <c:v>0.79487179487179405</c:v>
                </c:pt>
                <c:pt idx="46607">
                  <c:v>0.80341880341880301</c:v>
                </c:pt>
                <c:pt idx="46608">
                  <c:v>0.81196581196581197</c:v>
                </c:pt>
                <c:pt idx="46609">
                  <c:v>0.82051282051282004</c:v>
                </c:pt>
                <c:pt idx="46610">
                  <c:v>0.829059829059829</c:v>
                </c:pt>
                <c:pt idx="46611">
                  <c:v>0.83760683760683696</c:v>
                </c:pt>
                <c:pt idx="46612">
                  <c:v>0.84615384615384603</c:v>
                </c:pt>
                <c:pt idx="46613">
                  <c:v>0.854700854700854</c:v>
                </c:pt>
                <c:pt idx="46614">
                  <c:v>0.86324786324786296</c:v>
                </c:pt>
                <c:pt idx="46615">
                  <c:v>0.87179487179487103</c:v>
                </c:pt>
                <c:pt idx="46616">
                  <c:v>0.88034188034187999</c:v>
                </c:pt>
                <c:pt idx="46617">
                  <c:v>0.88888888888888795</c:v>
                </c:pt>
                <c:pt idx="46618">
                  <c:v>0.89743589743589702</c:v>
                </c:pt>
                <c:pt idx="46619">
                  <c:v>0.90598290598290598</c:v>
                </c:pt>
                <c:pt idx="46620">
                  <c:v>0.91452991452991395</c:v>
                </c:pt>
                <c:pt idx="46621">
                  <c:v>0.92307692307692302</c:v>
                </c:pt>
                <c:pt idx="46622">
                  <c:v>0.93162393162393098</c:v>
                </c:pt>
                <c:pt idx="46623">
                  <c:v>0.94017094017094005</c:v>
                </c:pt>
                <c:pt idx="46624">
                  <c:v>0.94871794871794801</c:v>
                </c:pt>
                <c:pt idx="46625">
                  <c:v>0.95726495726495697</c:v>
                </c:pt>
                <c:pt idx="46626">
                  <c:v>0.96581196581196505</c:v>
                </c:pt>
                <c:pt idx="46627">
                  <c:v>0.97435897435897401</c:v>
                </c:pt>
                <c:pt idx="46628">
                  <c:v>0.98290598290598197</c:v>
                </c:pt>
                <c:pt idx="46629">
                  <c:v>0.99145299145299104</c:v>
                </c:pt>
                <c:pt idx="46630">
                  <c:v>0</c:v>
                </c:pt>
                <c:pt idx="46631">
                  <c:v>1.0204081632653E-2</c:v>
                </c:pt>
                <c:pt idx="46632">
                  <c:v>2.04081632653061E-2</c:v>
                </c:pt>
                <c:pt idx="46633">
                  <c:v>3.06122448979591E-2</c:v>
                </c:pt>
                <c:pt idx="46634">
                  <c:v>4.08163265306122E-2</c:v>
                </c:pt>
                <c:pt idx="46635">
                  <c:v>5.10204081632653E-2</c:v>
                </c:pt>
                <c:pt idx="46636">
                  <c:v>6.1224489795918297E-2</c:v>
                </c:pt>
                <c:pt idx="46637">
                  <c:v>7.1428571428571397E-2</c:v>
                </c:pt>
                <c:pt idx="46638">
                  <c:v>8.16326530612244E-2</c:v>
                </c:pt>
                <c:pt idx="46639">
                  <c:v>9.18367346938775E-2</c:v>
                </c:pt>
                <c:pt idx="46640">
                  <c:v>0.10204081632653</c:v>
                </c:pt>
                <c:pt idx="46641">
                  <c:v>0.11224489795918299</c:v>
                </c:pt>
                <c:pt idx="46642">
                  <c:v>0.122448979591836</c:v>
                </c:pt>
                <c:pt idx="46643">
                  <c:v>0.132653061224489</c:v>
                </c:pt>
                <c:pt idx="46644">
                  <c:v>0.14285714285714199</c:v>
                </c:pt>
                <c:pt idx="46645">
                  <c:v>0.15306122448979501</c:v>
                </c:pt>
                <c:pt idx="46646">
                  <c:v>0.163265306122448</c:v>
                </c:pt>
                <c:pt idx="46647">
                  <c:v>0.17346938775510201</c:v>
                </c:pt>
                <c:pt idx="46648">
                  <c:v>0.183673469387755</c:v>
                </c:pt>
                <c:pt idx="46649">
                  <c:v>0.19387755102040799</c:v>
                </c:pt>
                <c:pt idx="46650">
                  <c:v>0.20408163265306101</c:v>
                </c:pt>
                <c:pt idx="46651">
                  <c:v>0.214285714285714</c:v>
                </c:pt>
                <c:pt idx="46652">
                  <c:v>0.22448979591836701</c:v>
                </c:pt>
                <c:pt idx="46653">
                  <c:v>0.23469387755102</c:v>
                </c:pt>
                <c:pt idx="46654">
                  <c:v>0.24489795918367299</c:v>
                </c:pt>
                <c:pt idx="46655">
                  <c:v>0.25510204081632598</c:v>
                </c:pt>
                <c:pt idx="46656">
                  <c:v>0.265306122448979</c:v>
                </c:pt>
                <c:pt idx="46657">
                  <c:v>0.27551020408163202</c:v>
                </c:pt>
                <c:pt idx="46658">
                  <c:v>0.28571428571428498</c:v>
                </c:pt>
                <c:pt idx="46659">
                  <c:v>0.29591836734693799</c:v>
                </c:pt>
                <c:pt idx="46660">
                  <c:v>0.30612244897959101</c:v>
                </c:pt>
                <c:pt idx="46661">
                  <c:v>0.31632653061224397</c:v>
                </c:pt>
                <c:pt idx="46662">
                  <c:v>0.32653061224489699</c:v>
                </c:pt>
                <c:pt idx="46663">
                  <c:v>0.33673469387755101</c:v>
                </c:pt>
                <c:pt idx="46664">
                  <c:v>0.34693877551020402</c:v>
                </c:pt>
                <c:pt idx="46665">
                  <c:v>0.35714285714285698</c:v>
                </c:pt>
                <c:pt idx="46666">
                  <c:v>0.36734693877551</c:v>
                </c:pt>
                <c:pt idx="46667">
                  <c:v>0.37755102040816302</c:v>
                </c:pt>
                <c:pt idx="46668">
                  <c:v>0.38775510204081598</c:v>
                </c:pt>
                <c:pt idx="46669">
                  <c:v>0.397959183673469</c:v>
                </c:pt>
                <c:pt idx="46670">
                  <c:v>0.40816326530612201</c:v>
                </c:pt>
                <c:pt idx="46671">
                  <c:v>0.41836734693877498</c:v>
                </c:pt>
                <c:pt idx="46672">
                  <c:v>0.42857142857142799</c:v>
                </c:pt>
                <c:pt idx="46673">
                  <c:v>0.43877551020408101</c:v>
                </c:pt>
                <c:pt idx="46674">
                  <c:v>0.44897959183673403</c:v>
                </c:pt>
                <c:pt idx="46675">
                  <c:v>0.45918367346938699</c:v>
                </c:pt>
                <c:pt idx="46676">
                  <c:v>0.46938775510204001</c:v>
                </c:pt>
                <c:pt idx="46677">
                  <c:v>0.47959183673469302</c:v>
                </c:pt>
                <c:pt idx="46678">
                  <c:v>0.48979591836734598</c:v>
                </c:pt>
                <c:pt idx="46679">
                  <c:v>0.5</c:v>
                </c:pt>
                <c:pt idx="46680">
                  <c:v>0.51020408163265296</c:v>
                </c:pt>
                <c:pt idx="46681">
                  <c:v>0.52040816326530603</c:v>
                </c:pt>
                <c:pt idx="46682">
                  <c:v>0.530612244897959</c:v>
                </c:pt>
                <c:pt idx="46683">
                  <c:v>0.54081632653061196</c:v>
                </c:pt>
                <c:pt idx="46684">
                  <c:v>0.55102040816326503</c:v>
                </c:pt>
                <c:pt idx="46685">
                  <c:v>0.56122448979591799</c:v>
                </c:pt>
                <c:pt idx="46686">
                  <c:v>0.57142857142857095</c:v>
                </c:pt>
                <c:pt idx="46687">
                  <c:v>0.58163265306122403</c:v>
                </c:pt>
                <c:pt idx="46688">
                  <c:v>0.59183673469387699</c:v>
                </c:pt>
                <c:pt idx="46689">
                  <c:v>0.60204081632652995</c:v>
                </c:pt>
                <c:pt idx="46690">
                  <c:v>0.61224489795918302</c:v>
                </c:pt>
                <c:pt idx="46691">
                  <c:v>0.62244897959183598</c:v>
                </c:pt>
                <c:pt idx="46692">
                  <c:v>0.63265306122448906</c:v>
                </c:pt>
                <c:pt idx="46693">
                  <c:v>0.64285714285714202</c:v>
                </c:pt>
                <c:pt idx="46694">
                  <c:v>0.65306122448979498</c:v>
                </c:pt>
                <c:pt idx="46695">
                  <c:v>0.66326530612244805</c:v>
                </c:pt>
                <c:pt idx="46696">
                  <c:v>0.67346938775510201</c:v>
                </c:pt>
                <c:pt idx="46697">
                  <c:v>0.68367346938775497</c:v>
                </c:pt>
                <c:pt idx="46698">
                  <c:v>0.69387755102040805</c:v>
                </c:pt>
                <c:pt idx="46699">
                  <c:v>0.70408163265306101</c:v>
                </c:pt>
                <c:pt idx="46700">
                  <c:v>0.71428571428571397</c:v>
                </c:pt>
                <c:pt idx="46701">
                  <c:v>0.72448979591836704</c:v>
                </c:pt>
                <c:pt idx="46702">
                  <c:v>0.73469387755102</c:v>
                </c:pt>
                <c:pt idx="46703">
                  <c:v>0.74489795918367296</c:v>
                </c:pt>
                <c:pt idx="46704">
                  <c:v>0.75510204081632604</c:v>
                </c:pt>
                <c:pt idx="46705">
                  <c:v>0.765306122448979</c:v>
                </c:pt>
                <c:pt idx="46706">
                  <c:v>0.77551020408163196</c:v>
                </c:pt>
                <c:pt idx="46707">
                  <c:v>0.78571428571428503</c:v>
                </c:pt>
                <c:pt idx="46708">
                  <c:v>0.79591836734693799</c:v>
                </c:pt>
                <c:pt idx="46709">
                  <c:v>0.80612244897959096</c:v>
                </c:pt>
                <c:pt idx="46710">
                  <c:v>0.81632653061224403</c:v>
                </c:pt>
                <c:pt idx="46711">
                  <c:v>0.82653061224489799</c:v>
                </c:pt>
                <c:pt idx="46712">
                  <c:v>0.83673469387755095</c:v>
                </c:pt>
                <c:pt idx="46713">
                  <c:v>0.84693877551020402</c:v>
                </c:pt>
                <c:pt idx="46714">
                  <c:v>0.85714285714285698</c:v>
                </c:pt>
                <c:pt idx="46715">
                  <c:v>0.86734693877550995</c:v>
                </c:pt>
                <c:pt idx="46716">
                  <c:v>0.87755102040816302</c:v>
                </c:pt>
                <c:pt idx="46717">
                  <c:v>0.88775510204081598</c:v>
                </c:pt>
                <c:pt idx="46718">
                  <c:v>0.89795918367346905</c:v>
                </c:pt>
                <c:pt idx="46719">
                  <c:v>0.90816326530612201</c:v>
                </c:pt>
                <c:pt idx="46720">
                  <c:v>0.91836734693877498</c:v>
                </c:pt>
                <c:pt idx="46721">
                  <c:v>0.92857142857142805</c:v>
                </c:pt>
                <c:pt idx="46722">
                  <c:v>0.93877551020408101</c:v>
                </c:pt>
                <c:pt idx="46723">
                  <c:v>0.94897959183673397</c:v>
                </c:pt>
                <c:pt idx="46724">
                  <c:v>0.95918367346938704</c:v>
                </c:pt>
                <c:pt idx="46725">
                  <c:v>0.96938775510204001</c:v>
                </c:pt>
                <c:pt idx="46726">
                  <c:v>0.97959183673469297</c:v>
                </c:pt>
                <c:pt idx="46727">
                  <c:v>0.98979591836734604</c:v>
                </c:pt>
                <c:pt idx="46728">
                  <c:v>0</c:v>
                </c:pt>
                <c:pt idx="46729">
                  <c:v>9.0090090090090003E-3</c:v>
                </c:pt>
                <c:pt idx="46730">
                  <c:v>1.8018018018018001E-2</c:v>
                </c:pt>
                <c:pt idx="46731">
                  <c:v>2.7027027027027001E-2</c:v>
                </c:pt>
                <c:pt idx="46732">
                  <c:v>3.6036036036036001E-2</c:v>
                </c:pt>
                <c:pt idx="46733">
                  <c:v>4.5045045045045001E-2</c:v>
                </c:pt>
                <c:pt idx="46734">
                  <c:v>5.4054054054054002E-2</c:v>
                </c:pt>
                <c:pt idx="46735">
                  <c:v>6.3063063063063002E-2</c:v>
                </c:pt>
                <c:pt idx="46736">
                  <c:v>7.2072072072072002E-2</c:v>
                </c:pt>
                <c:pt idx="46737">
                  <c:v>8.1081081081081002E-2</c:v>
                </c:pt>
                <c:pt idx="46738">
                  <c:v>9.0090090090090003E-2</c:v>
                </c:pt>
                <c:pt idx="46739">
                  <c:v>9.90990990990991E-2</c:v>
                </c:pt>
                <c:pt idx="46740">
                  <c:v>0.108108108108108</c:v>
                </c:pt>
                <c:pt idx="46741">
                  <c:v>0.117117117117117</c:v>
                </c:pt>
                <c:pt idx="46742">
                  <c:v>0.126126126126126</c:v>
                </c:pt>
                <c:pt idx="46743">
                  <c:v>0.135135135135135</c:v>
                </c:pt>
                <c:pt idx="46744">
                  <c:v>0.144144144144144</c:v>
                </c:pt>
                <c:pt idx="46745">
                  <c:v>0.153153153153153</c:v>
                </c:pt>
                <c:pt idx="46746">
                  <c:v>0.162162162162162</c:v>
                </c:pt>
                <c:pt idx="46747">
                  <c:v>0.171171171171171</c:v>
                </c:pt>
                <c:pt idx="46748">
                  <c:v>0.18018018018018001</c:v>
                </c:pt>
                <c:pt idx="46749">
                  <c:v>0.18918918918918901</c:v>
                </c:pt>
                <c:pt idx="46750">
                  <c:v>0.19819819819819801</c:v>
                </c:pt>
                <c:pt idx="46751">
                  <c:v>0.20720720720720701</c:v>
                </c:pt>
                <c:pt idx="46752">
                  <c:v>0.21621621621621601</c:v>
                </c:pt>
                <c:pt idx="46753">
                  <c:v>0.22522522522522501</c:v>
                </c:pt>
                <c:pt idx="46754">
                  <c:v>0.23423423423423401</c:v>
                </c:pt>
                <c:pt idx="46755">
                  <c:v>0.24324324324324301</c:v>
                </c:pt>
                <c:pt idx="46756">
                  <c:v>0.25225225225225201</c:v>
                </c:pt>
                <c:pt idx="46757">
                  <c:v>0.26126126126126098</c:v>
                </c:pt>
                <c:pt idx="46758">
                  <c:v>0.27027027027027001</c:v>
                </c:pt>
                <c:pt idx="46759">
                  <c:v>0.27927927927927898</c:v>
                </c:pt>
                <c:pt idx="46760">
                  <c:v>0.28828828828828801</c:v>
                </c:pt>
                <c:pt idx="46761">
                  <c:v>0.29729729729729698</c:v>
                </c:pt>
                <c:pt idx="46762">
                  <c:v>0.30630630630630601</c:v>
                </c:pt>
                <c:pt idx="46763">
                  <c:v>0.31531531531531498</c:v>
                </c:pt>
                <c:pt idx="46764">
                  <c:v>0.32432432432432401</c:v>
                </c:pt>
                <c:pt idx="46765">
                  <c:v>0.33333333333333298</c:v>
                </c:pt>
                <c:pt idx="46766">
                  <c:v>0.34234234234234201</c:v>
                </c:pt>
                <c:pt idx="46767">
                  <c:v>0.35135135135135098</c:v>
                </c:pt>
                <c:pt idx="46768">
                  <c:v>0.36036036036036001</c:v>
                </c:pt>
                <c:pt idx="46769">
                  <c:v>0.36936936936936898</c:v>
                </c:pt>
                <c:pt idx="46770">
                  <c:v>0.37837837837837801</c:v>
                </c:pt>
                <c:pt idx="46771">
                  <c:v>0.38738738738738698</c:v>
                </c:pt>
                <c:pt idx="46772">
                  <c:v>0.39639639639639601</c:v>
                </c:pt>
                <c:pt idx="46773">
                  <c:v>0.40540540540540498</c:v>
                </c:pt>
                <c:pt idx="46774">
                  <c:v>0.41441441441441401</c:v>
                </c:pt>
                <c:pt idx="46775">
                  <c:v>0.42342342342342298</c:v>
                </c:pt>
                <c:pt idx="46776">
                  <c:v>0.43243243243243201</c:v>
                </c:pt>
                <c:pt idx="46777">
                  <c:v>0.44144144144144098</c:v>
                </c:pt>
                <c:pt idx="46778">
                  <c:v>0.45045045045045001</c:v>
                </c:pt>
                <c:pt idx="46779">
                  <c:v>0.45945945945945899</c:v>
                </c:pt>
                <c:pt idx="46780">
                  <c:v>0.46846846846846801</c:v>
                </c:pt>
                <c:pt idx="46781">
                  <c:v>0.47747747747747699</c:v>
                </c:pt>
                <c:pt idx="46782">
                  <c:v>0.48648648648648601</c:v>
                </c:pt>
                <c:pt idx="46783">
                  <c:v>0.49549549549549499</c:v>
                </c:pt>
                <c:pt idx="46784">
                  <c:v>0.50450450450450401</c:v>
                </c:pt>
                <c:pt idx="46785">
                  <c:v>0.51351351351351304</c:v>
                </c:pt>
                <c:pt idx="46786">
                  <c:v>0.52252252252252196</c:v>
                </c:pt>
                <c:pt idx="46787">
                  <c:v>0.53153153153153099</c:v>
                </c:pt>
                <c:pt idx="46788">
                  <c:v>0.54054054054054002</c:v>
                </c:pt>
                <c:pt idx="46789">
                  <c:v>0.54954954954954904</c:v>
                </c:pt>
                <c:pt idx="46790">
                  <c:v>0.55855855855855796</c:v>
                </c:pt>
                <c:pt idx="46791">
                  <c:v>0.56756756756756699</c:v>
                </c:pt>
                <c:pt idx="46792">
                  <c:v>0.57657657657657602</c:v>
                </c:pt>
                <c:pt idx="46793">
                  <c:v>0.58558558558558504</c:v>
                </c:pt>
                <c:pt idx="46794">
                  <c:v>0.59459459459459396</c:v>
                </c:pt>
                <c:pt idx="46795">
                  <c:v>0.60360360360360299</c:v>
                </c:pt>
                <c:pt idx="46796">
                  <c:v>0.61261261261261202</c:v>
                </c:pt>
                <c:pt idx="46797">
                  <c:v>0.62162162162162105</c:v>
                </c:pt>
                <c:pt idx="46798">
                  <c:v>0.63063063063062996</c:v>
                </c:pt>
                <c:pt idx="46799">
                  <c:v>0.63963963963963899</c:v>
                </c:pt>
                <c:pt idx="46800">
                  <c:v>0.64864864864864802</c:v>
                </c:pt>
                <c:pt idx="46801">
                  <c:v>0.65765765765765705</c:v>
                </c:pt>
                <c:pt idx="46802">
                  <c:v>0.66666666666666596</c:v>
                </c:pt>
                <c:pt idx="46803">
                  <c:v>0.67567567567567499</c:v>
                </c:pt>
                <c:pt idx="46804">
                  <c:v>0.68468468468468402</c:v>
                </c:pt>
                <c:pt idx="46805">
                  <c:v>0.69369369369369305</c:v>
                </c:pt>
                <c:pt idx="46806">
                  <c:v>0.70270270270270196</c:v>
                </c:pt>
                <c:pt idx="46807">
                  <c:v>0.71171171171171099</c:v>
                </c:pt>
                <c:pt idx="46808">
                  <c:v>0.72072072072072002</c:v>
                </c:pt>
                <c:pt idx="46809">
                  <c:v>0.72972972972972905</c:v>
                </c:pt>
                <c:pt idx="46810">
                  <c:v>0.73873873873873797</c:v>
                </c:pt>
                <c:pt idx="46811">
                  <c:v>0.74774774774774699</c:v>
                </c:pt>
                <c:pt idx="46812">
                  <c:v>0.75675675675675602</c:v>
                </c:pt>
                <c:pt idx="46813">
                  <c:v>0.76576576576576505</c:v>
                </c:pt>
                <c:pt idx="46814">
                  <c:v>0.77477477477477397</c:v>
                </c:pt>
                <c:pt idx="46815">
                  <c:v>0.78378378378378299</c:v>
                </c:pt>
                <c:pt idx="46816">
                  <c:v>0.79279279279279202</c:v>
                </c:pt>
                <c:pt idx="46817">
                  <c:v>0.80180180180180105</c:v>
                </c:pt>
                <c:pt idx="46818">
                  <c:v>0.81081081081080997</c:v>
                </c:pt>
                <c:pt idx="46819">
                  <c:v>0.819819819819819</c:v>
                </c:pt>
                <c:pt idx="46820">
                  <c:v>0.82882882882882802</c:v>
                </c:pt>
                <c:pt idx="46821">
                  <c:v>0.83783783783783705</c:v>
                </c:pt>
                <c:pt idx="46822">
                  <c:v>0.84684684684684597</c:v>
                </c:pt>
                <c:pt idx="46823">
                  <c:v>0.855855855855855</c:v>
                </c:pt>
                <c:pt idx="46824">
                  <c:v>0.86486486486486402</c:v>
                </c:pt>
                <c:pt idx="46825">
                  <c:v>0.87387387387387305</c:v>
                </c:pt>
                <c:pt idx="46826">
                  <c:v>0.88288288288288197</c:v>
                </c:pt>
                <c:pt idx="46827">
                  <c:v>0.891891891891891</c:v>
                </c:pt>
                <c:pt idx="46828">
                  <c:v>0.90090090090090003</c:v>
                </c:pt>
                <c:pt idx="46829">
                  <c:v>0.90990990990990905</c:v>
                </c:pt>
                <c:pt idx="46830">
                  <c:v>0.91891891891891897</c:v>
                </c:pt>
                <c:pt idx="46831">
                  <c:v>0.927927927927927</c:v>
                </c:pt>
                <c:pt idx="46832">
                  <c:v>0.93693693693693603</c:v>
                </c:pt>
                <c:pt idx="46833">
                  <c:v>0.94594594594594505</c:v>
                </c:pt>
                <c:pt idx="46834">
                  <c:v>0.95495495495495497</c:v>
                </c:pt>
                <c:pt idx="46835">
                  <c:v>0.963963963963964</c:v>
                </c:pt>
                <c:pt idx="46836">
                  <c:v>0.97297297297297303</c:v>
                </c:pt>
                <c:pt idx="46837">
                  <c:v>0.98198198198198094</c:v>
                </c:pt>
                <c:pt idx="46838">
                  <c:v>0.99099099099099097</c:v>
                </c:pt>
                <c:pt idx="46839">
                  <c:v>0</c:v>
                </c:pt>
                <c:pt idx="46840">
                  <c:v>2.94117647058823E-2</c:v>
                </c:pt>
                <c:pt idx="46841">
                  <c:v>5.8823529411764698E-2</c:v>
                </c:pt>
                <c:pt idx="46842">
                  <c:v>8.8235294117646995E-2</c:v>
                </c:pt>
                <c:pt idx="46843">
                  <c:v>0.11764705882352899</c:v>
                </c:pt>
                <c:pt idx="46844">
                  <c:v>0.14705882352941099</c:v>
                </c:pt>
                <c:pt idx="46845">
                  <c:v>0.17647058823529399</c:v>
                </c:pt>
                <c:pt idx="46846">
                  <c:v>0.20588235294117599</c:v>
                </c:pt>
                <c:pt idx="46847">
                  <c:v>0.23529411764705799</c:v>
                </c:pt>
                <c:pt idx="46848">
                  <c:v>0.26470588235294101</c:v>
                </c:pt>
                <c:pt idx="46849">
                  <c:v>0.29411764705882298</c:v>
                </c:pt>
                <c:pt idx="46850">
                  <c:v>0.32352941176470501</c:v>
                </c:pt>
                <c:pt idx="46851">
                  <c:v>0.35294117647058798</c:v>
                </c:pt>
                <c:pt idx="46852">
                  <c:v>0.38235294117647001</c:v>
                </c:pt>
                <c:pt idx="46853">
                  <c:v>0.41176470588235198</c:v>
                </c:pt>
                <c:pt idx="46854">
                  <c:v>0.441176470588235</c:v>
                </c:pt>
                <c:pt idx="46855">
                  <c:v>0.47058823529411697</c:v>
                </c:pt>
                <c:pt idx="46856">
                  <c:v>0.5</c:v>
                </c:pt>
                <c:pt idx="46857">
                  <c:v>0.52941176470588203</c:v>
                </c:pt>
                <c:pt idx="46858">
                  <c:v>0.55882352941176405</c:v>
                </c:pt>
                <c:pt idx="46859">
                  <c:v>0.58823529411764697</c:v>
                </c:pt>
                <c:pt idx="46860">
                  <c:v>0.61764705882352899</c:v>
                </c:pt>
                <c:pt idx="46861">
                  <c:v>0.64705882352941102</c:v>
                </c:pt>
                <c:pt idx="46862">
                  <c:v>0.67647058823529405</c:v>
                </c:pt>
                <c:pt idx="46863">
                  <c:v>0.70588235294117596</c:v>
                </c:pt>
                <c:pt idx="46864">
                  <c:v>0.73529411764705799</c:v>
                </c:pt>
                <c:pt idx="46865">
                  <c:v>0.76470588235294101</c:v>
                </c:pt>
                <c:pt idx="46866">
                  <c:v>0.79411764705882304</c:v>
                </c:pt>
                <c:pt idx="46867">
                  <c:v>0.82352941176470495</c:v>
                </c:pt>
                <c:pt idx="46868">
                  <c:v>0.85294117647058798</c:v>
                </c:pt>
                <c:pt idx="46869">
                  <c:v>0.88235294117647001</c:v>
                </c:pt>
                <c:pt idx="46870">
                  <c:v>0.91176470588235203</c:v>
                </c:pt>
                <c:pt idx="46871">
                  <c:v>0.94117647058823495</c:v>
                </c:pt>
                <c:pt idx="46872">
                  <c:v>0.97058823529411697</c:v>
                </c:pt>
                <c:pt idx="46873">
                  <c:v>0</c:v>
                </c:pt>
                <c:pt idx="46874">
                  <c:v>1.2987012987012899E-2</c:v>
                </c:pt>
                <c:pt idx="46875">
                  <c:v>2.5974025974025899E-2</c:v>
                </c:pt>
                <c:pt idx="46876">
                  <c:v>3.8961038961038898E-2</c:v>
                </c:pt>
                <c:pt idx="46877">
                  <c:v>5.1948051948051903E-2</c:v>
                </c:pt>
                <c:pt idx="46878">
                  <c:v>6.4935064935064901E-2</c:v>
                </c:pt>
                <c:pt idx="46879">
                  <c:v>7.7922077922077906E-2</c:v>
                </c:pt>
                <c:pt idx="46880">
                  <c:v>9.0909090909090898E-2</c:v>
                </c:pt>
                <c:pt idx="46881">
                  <c:v>0.103896103896103</c:v>
                </c:pt>
                <c:pt idx="46882">
                  <c:v>0.11688311688311601</c:v>
                </c:pt>
                <c:pt idx="46883">
                  <c:v>0.129870129870129</c:v>
                </c:pt>
                <c:pt idx="46884">
                  <c:v>0.14285714285714199</c:v>
                </c:pt>
                <c:pt idx="46885">
                  <c:v>0.15584415584415501</c:v>
                </c:pt>
                <c:pt idx="46886">
                  <c:v>0.168831168831168</c:v>
                </c:pt>
                <c:pt idx="46887">
                  <c:v>0.18181818181818099</c:v>
                </c:pt>
                <c:pt idx="46888">
                  <c:v>0.19480519480519401</c:v>
                </c:pt>
                <c:pt idx="46889">
                  <c:v>0.207792207792207</c:v>
                </c:pt>
                <c:pt idx="46890">
                  <c:v>0.22077922077921999</c:v>
                </c:pt>
                <c:pt idx="46891">
                  <c:v>0.23376623376623301</c:v>
                </c:pt>
                <c:pt idx="46892">
                  <c:v>0.246753246753246</c:v>
                </c:pt>
                <c:pt idx="46893">
                  <c:v>0.25974025974025899</c:v>
                </c:pt>
                <c:pt idx="46894">
                  <c:v>0.27272727272727199</c:v>
                </c:pt>
                <c:pt idx="46895">
                  <c:v>0.28571428571428498</c:v>
                </c:pt>
                <c:pt idx="46896">
                  <c:v>0.29870129870129802</c:v>
                </c:pt>
                <c:pt idx="46897">
                  <c:v>0.31168831168831101</c:v>
                </c:pt>
                <c:pt idx="46898">
                  <c:v>0.32467532467532401</c:v>
                </c:pt>
                <c:pt idx="46899">
                  <c:v>0.337662337662337</c:v>
                </c:pt>
                <c:pt idx="46900">
                  <c:v>0.35064935064934999</c:v>
                </c:pt>
                <c:pt idx="46901">
                  <c:v>0.36363636363636298</c:v>
                </c:pt>
                <c:pt idx="46902">
                  <c:v>0.37662337662337603</c:v>
                </c:pt>
                <c:pt idx="46903">
                  <c:v>0.38961038961038902</c:v>
                </c:pt>
                <c:pt idx="46904">
                  <c:v>0.40259740259740201</c:v>
                </c:pt>
                <c:pt idx="46905">
                  <c:v>0.415584415584415</c:v>
                </c:pt>
                <c:pt idx="46906">
                  <c:v>0.42857142857142799</c:v>
                </c:pt>
                <c:pt idx="46907">
                  <c:v>0.44155844155844098</c:v>
                </c:pt>
                <c:pt idx="46908">
                  <c:v>0.45454545454545398</c:v>
                </c:pt>
                <c:pt idx="46909">
                  <c:v>0.46753246753246702</c:v>
                </c:pt>
                <c:pt idx="46910">
                  <c:v>0.48051948051948001</c:v>
                </c:pt>
                <c:pt idx="46911">
                  <c:v>0.493506493506493</c:v>
                </c:pt>
                <c:pt idx="46912">
                  <c:v>0.506493506493506</c:v>
                </c:pt>
                <c:pt idx="46913">
                  <c:v>0.51948051948051899</c:v>
                </c:pt>
                <c:pt idx="46914">
                  <c:v>0.53246753246753198</c:v>
                </c:pt>
                <c:pt idx="46915">
                  <c:v>0.54545454545454497</c:v>
                </c:pt>
                <c:pt idx="46916">
                  <c:v>0.55844155844155796</c:v>
                </c:pt>
                <c:pt idx="46917">
                  <c:v>0.57142857142857095</c:v>
                </c:pt>
                <c:pt idx="46918">
                  <c:v>0.58441558441558406</c:v>
                </c:pt>
                <c:pt idx="46919">
                  <c:v>0.59740259740259705</c:v>
                </c:pt>
                <c:pt idx="46920">
                  <c:v>0.61038961038961004</c:v>
                </c:pt>
                <c:pt idx="46921">
                  <c:v>0.62337662337662303</c:v>
                </c:pt>
                <c:pt idx="46922">
                  <c:v>0.63636363636363602</c:v>
                </c:pt>
                <c:pt idx="46923">
                  <c:v>0.64935064935064901</c:v>
                </c:pt>
                <c:pt idx="46924">
                  <c:v>0.662337662337662</c:v>
                </c:pt>
                <c:pt idx="46925">
                  <c:v>0.67532467532467499</c:v>
                </c:pt>
                <c:pt idx="46926">
                  <c:v>0.68831168831168799</c:v>
                </c:pt>
                <c:pt idx="46927">
                  <c:v>0.70129870129870098</c:v>
                </c:pt>
                <c:pt idx="46928">
                  <c:v>0.71428571428571397</c:v>
                </c:pt>
                <c:pt idx="46929">
                  <c:v>0.72727272727272696</c:v>
                </c:pt>
                <c:pt idx="46930">
                  <c:v>0.74025974025973995</c:v>
                </c:pt>
                <c:pt idx="46931">
                  <c:v>0.75324675324675305</c:v>
                </c:pt>
                <c:pt idx="46932">
                  <c:v>0.76623376623376604</c:v>
                </c:pt>
                <c:pt idx="46933">
                  <c:v>0.77922077922077904</c:v>
                </c:pt>
                <c:pt idx="46934">
                  <c:v>0.79220779220779203</c:v>
                </c:pt>
                <c:pt idx="46935">
                  <c:v>0.80519480519480502</c:v>
                </c:pt>
                <c:pt idx="46936">
                  <c:v>0.81818181818181801</c:v>
                </c:pt>
                <c:pt idx="46937">
                  <c:v>0.831168831168831</c:v>
                </c:pt>
                <c:pt idx="46938">
                  <c:v>0.84415584415584399</c:v>
                </c:pt>
                <c:pt idx="46939">
                  <c:v>0.85714285714285698</c:v>
                </c:pt>
                <c:pt idx="46940">
                  <c:v>0.87012987012986998</c:v>
                </c:pt>
                <c:pt idx="46941">
                  <c:v>0.88311688311688297</c:v>
                </c:pt>
                <c:pt idx="46942">
                  <c:v>0.89610389610389596</c:v>
                </c:pt>
                <c:pt idx="46943">
                  <c:v>0.90909090909090895</c:v>
                </c:pt>
                <c:pt idx="46944">
                  <c:v>0.92207792207792205</c:v>
                </c:pt>
                <c:pt idx="46945">
                  <c:v>0.93506493506493504</c:v>
                </c:pt>
                <c:pt idx="46946">
                  <c:v>0.94805194805194803</c:v>
                </c:pt>
                <c:pt idx="46947">
                  <c:v>0.96103896103896103</c:v>
                </c:pt>
                <c:pt idx="46948">
                  <c:v>0.97402597402597402</c:v>
                </c:pt>
                <c:pt idx="46949">
                  <c:v>0.98701298701298701</c:v>
                </c:pt>
                <c:pt idx="46950">
                  <c:v>0</c:v>
                </c:pt>
                <c:pt idx="46951">
                  <c:v>8.4033613445378096E-3</c:v>
                </c:pt>
                <c:pt idx="46952">
                  <c:v>1.6806722689075598E-2</c:v>
                </c:pt>
                <c:pt idx="46953">
                  <c:v>2.5210084033613401E-2</c:v>
                </c:pt>
                <c:pt idx="46954">
                  <c:v>3.3613445378151197E-2</c:v>
                </c:pt>
                <c:pt idx="46955">
                  <c:v>4.2016806722689003E-2</c:v>
                </c:pt>
                <c:pt idx="46956">
                  <c:v>5.0420168067226802E-2</c:v>
                </c:pt>
                <c:pt idx="46957">
                  <c:v>5.8823529411764698E-2</c:v>
                </c:pt>
                <c:pt idx="46958">
                  <c:v>6.7226890756302504E-2</c:v>
                </c:pt>
                <c:pt idx="46959">
                  <c:v>7.5630252100840303E-2</c:v>
                </c:pt>
                <c:pt idx="46960">
                  <c:v>8.4033613445378103E-2</c:v>
                </c:pt>
                <c:pt idx="46961">
                  <c:v>9.2436974789915902E-2</c:v>
                </c:pt>
                <c:pt idx="46962">
                  <c:v>0.10084033613445301</c:v>
                </c:pt>
                <c:pt idx="46963">
                  <c:v>0.109243697478991</c:v>
                </c:pt>
                <c:pt idx="46964">
                  <c:v>0.11764705882352899</c:v>
                </c:pt>
                <c:pt idx="46965">
                  <c:v>0.126050420168067</c:v>
                </c:pt>
                <c:pt idx="46966">
                  <c:v>0.13445378151260501</c:v>
                </c:pt>
                <c:pt idx="46967">
                  <c:v>0.14285714285714199</c:v>
                </c:pt>
                <c:pt idx="46968">
                  <c:v>0.15126050420168</c:v>
                </c:pt>
                <c:pt idx="46969">
                  <c:v>0.159663865546218</c:v>
                </c:pt>
                <c:pt idx="46970">
                  <c:v>0.16806722689075601</c:v>
                </c:pt>
                <c:pt idx="46971">
                  <c:v>0.17647058823529399</c:v>
                </c:pt>
                <c:pt idx="46972">
                  <c:v>0.184873949579831</c:v>
                </c:pt>
                <c:pt idx="46973">
                  <c:v>0.19327731092436901</c:v>
                </c:pt>
                <c:pt idx="46974">
                  <c:v>0.20168067226890701</c:v>
                </c:pt>
                <c:pt idx="46975">
                  <c:v>0.21008403361344499</c:v>
                </c:pt>
                <c:pt idx="46976">
                  <c:v>0.218487394957983</c:v>
                </c:pt>
                <c:pt idx="46977">
                  <c:v>0.22689075630252101</c:v>
                </c:pt>
                <c:pt idx="46978">
                  <c:v>0.23529411764705799</c:v>
                </c:pt>
                <c:pt idx="46979">
                  <c:v>0.24369747899159599</c:v>
                </c:pt>
                <c:pt idx="46980">
                  <c:v>0.252100840336134</c:v>
                </c:pt>
                <c:pt idx="46981">
                  <c:v>0.26050420168067201</c:v>
                </c:pt>
                <c:pt idx="46982">
                  <c:v>0.26890756302521002</c:v>
                </c:pt>
                <c:pt idx="46983">
                  <c:v>0.27731092436974702</c:v>
                </c:pt>
                <c:pt idx="46984">
                  <c:v>0.28571428571428498</c:v>
                </c:pt>
                <c:pt idx="46985">
                  <c:v>0.29411764705882298</c:v>
                </c:pt>
                <c:pt idx="46986">
                  <c:v>0.30252100840336099</c:v>
                </c:pt>
                <c:pt idx="46987">
                  <c:v>0.310924369747899</c:v>
                </c:pt>
                <c:pt idx="46988">
                  <c:v>0.31932773109243601</c:v>
                </c:pt>
                <c:pt idx="46989">
                  <c:v>0.32773109243697401</c:v>
                </c:pt>
                <c:pt idx="46990">
                  <c:v>0.33613445378151202</c:v>
                </c:pt>
                <c:pt idx="46991">
                  <c:v>0.34453781512604997</c:v>
                </c:pt>
                <c:pt idx="46992">
                  <c:v>0.35294117647058798</c:v>
                </c:pt>
                <c:pt idx="46993">
                  <c:v>0.36134453781512599</c:v>
                </c:pt>
                <c:pt idx="46994">
                  <c:v>0.369747899159663</c:v>
                </c:pt>
                <c:pt idx="46995">
                  <c:v>0.378151260504201</c:v>
                </c:pt>
                <c:pt idx="46996">
                  <c:v>0.38655462184873901</c:v>
                </c:pt>
                <c:pt idx="46997">
                  <c:v>0.39495798319327702</c:v>
                </c:pt>
                <c:pt idx="46998">
                  <c:v>0.40336134453781503</c:v>
                </c:pt>
                <c:pt idx="46999">
                  <c:v>0.41176470588235198</c:v>
                </c:pt>
                <c:pt idx="47000">
                  <c:v>0.42016806722688999</c:v>
                </c:pt>
                <c:pt idx="47001">
                  <c:v>0.42857142857142799</c:v>
                </c:pt>
                <c:pt idx="47002">
                  <c:v>0.436974789915966</c:v>
                </c:pt>
                <c:pt idx="47003">
                  <c:v>0.44537815126050401</c:v>
                </c:pt>
                <c:pt idx="47004">
                  <c:v>0.45378151260504201</c:v>
                </c:pt>
                <c:pt idx="47005">
                  <c:v>0.46218487394957902</c:v>
                </c:pt>
                <c:pt idx="47006">
                  <c:v>0.47058823529411697</c:v>
                </c:pt>
                <c:pt idx="47007">
                  <c:v>0.47899159663865498</c:v>
                </c:pt>
                <c:pt idx="47008">
                  <c:v>0.48739495798319299</c:v>
                </c:pt>
                <c:pt idx="47009">
                  <c:v>0.495798319327731</c:v>
                </c:pt>
                <c:pt idx="47010">
                  <c:v>0.504201680672268</c:v>
                </c:pt>
                <c:pt idx="47011">
                  <c:v>0.51260504201680601</c:v>
                </c:pt>
                <c:pt idx="47012">
                  <c:v>0.52100840336134402</c:v>
                </c:pt>
                <c:pt idx="47013">
                  <c:v>0.52941176470588203</c:v>
                </c:pt>
                <c:pt idx="47014">
                  <c:v>0.53781512605042003</c:v>
                </c:pt>
                <c:pt idx="47015">
                  <c:v>0.54621848739495704</c:v>
                </c:pt>
                <c:pt idx="47016">
                  <c:v>0.55462184873949505</c:v>
                </c:pt>
                <c:pt idx="47017">
                  <c:v>0.56302521008403295</c:v>
                </c:pt>
                <c:pt idx="47018">
                  <c:v>0.57142857142857095</c:v>
                </c:pt>
                <c:pt idx="47019">
                  <c:v>0.57983193277310896</c:v>
                </c:pt>
                <c:pt idx="47020">
                  <c:v>0.58823529411764697</c:v>
                </c:pt>
                <c:pt idx="47021">
                  <c:v>0.59663865546218398</c:v>
                </c:pt>
                <c:pt idx="47022">
                  <c:v>0.60504201680672198</c:v>
                </c:pt>
                <c:pt idx="47023">
                  <c:v>0.61344537815125999</c:v>
                </c:pt>
                <c:pt idx="47024">
                  <c:v>0.621848739495798</c:v>
                </c:pt>
                <c:pt idx="47025">
                  <c:v>0.630252100840336</c:v>
                </c:pt>
                <c:pt idx="47026">
                  <c:v>0.63865546218487301</c:v>
                </c:pt>
                <c:pt idx="47027">
                  <c:v>0.64705882352941102</c:v>
                </c:pt>
                <c:pt idx="47028">
                  <c:v>0.65546218487394903</c:v>
                </c:pt>
                <c:pt idx="47029">
                  <c:v>0.66386554621848703</c:v>
                </c:pt>
                <c:pt idx="47030">
                  <c:v>0.67226890756302504</c:v>
                </c:pt>
                <c:pt idx="47031">
                  <c:v>0.68067226890756305</c:v>
                </c:pt>
                <c:pt idx="47032">
                  <c:v>0.68907563025209995</c:v>
                </c:pt>
                <c:pt idx="47033">
                  <c:v>0.69747899159663795</c:v>
                </c:pt>
                <c:pt idx="47034">
                  <c:v>0.70588235294117596</c:v>
                </c:pt>
                <c:pt idx="47035">
                  <c:v>0.71428571428571397</c:v>
                </c:pt>
                <c:pt idx="47036">
                  <c:v>0.72268907563025198</c:v>
                </c:pt>
                <c:pt idx="47037">
                  <c:v>0.73109243697478898</c:v>
                </c:pt>
                <c:pt idx="47038">
                  <c:v>0.73949579831932699</c:v>
                </c:pt>
                <c:pt idx="47039">
                  <c:v>0.747899159663865</c:v>
                </c:pt>
                <c:pt idx="47040">
                  <c:v>0.75630252100840301</c:v>
                </c:pt>
                <c:pt idx="47041">
                  <c:v>0.76470588235294101</c:v>
                </c:pt>
                <c:pt idx="47042">
                  <c:v>0.77310924369747902</c:v>
                </c:pt>
                <c:pt idx="47043">
                  <c:v>0.78151260504201603</c:v>
                </c:pt>
                <c:pt idx="47044">
                  <c:v>0.78991596638655404</c:v>
                </c:pt>
                <c:pt idx="47045">
                  <c:v>0.79831932773109204</c:v>
                </c:pt>
                <c:pt idx="47046">
                  <c:v>0.80672268907563005</c:v>
                </c:pt>
                <c:pt idx="47047">
                  <c:v>0.81512605042016795</c:v>
                </c:pt>
                <c:pt idx="47048">
                  <c:v>0.82352941176470495</c:v>
                </c:pt>
                <c:pt idx="47049">
                  <c:v>0.83193277310924296</c:v>
                </c:pt>
                <c:pt idx="47050">
                  <c:v>0.84033613445378097</c:v>
                </c:pt>
                <c:pt idx="47051">
                  <c:v>0.84873949579831898</c:v>
                </c:pt>
                <c:pt idx="47052">
                  <c:v>0.85714285714285698</c:v>
                </c:pt>
                <c:pt idx="47053">
                  <c:v>0.86554621848739499</c:v>
                </c:pt>
                <c:pt idx="47054">
                  <c:v>0.873949579831932</c:v>
                </c:pt>
                <c:pt idx="47055">
                  <c:v>0.88235294117647001</c:v>
                </c:pt>
                <c:pt idx="47056">
                  <c:v>0.89075630252100801</c:v>
                </c:pt>
                <c:pt idx="47057">
                  <c:v>0.89915966386554602</c:v>
                </c:pt>
                <c:pt idx="47058">
                  <c:v>0.90756302521008403</c:v>
                </c:pt>
                <c:pt idx="47059">
                  <c:v>0.91596638655462104</c:v>
                </c:pt>
                <c:pt idx="47060">
                  <c:v>0.92436974789915904</c:v>
                </c:pt>
                <c:pt idx="47061">
                  <c:v>0.93277310924369705</c:v>
                </c:pt>
                <c:pt idx="47062">
                  <c:v>0.94117647058823495</c:v>
                </c:pt>
                <c:pt idx="47063">
                  <c:v>0.94957983193277296</c:v>
                </c:pt>
                <c:pt idx="47064">
                  <c:v>0.95798319327731096</c:v>
                </c:pt>
                <c:pt idx="47065">
                  <c:v>0.96638655462184797</c:v>
                </c:pt>
                <c:pt idx="47066">
                  <c:v>0.97478991596638598</c:v>
                </c:pt>
                <c:pt idx="47067">
                  <c:v>0.98319327731092399</c:v>
                </c:pt>
                <c:pt idx="47068">
                  <c:v>0.99159663865546199</c:v>
                </c:pt>
                <c:pt idx="47069">
                  <c:v>0</c:v>
                </c:pt>
                <c:pt idx="47070">
                  <c:v>1.4492753623188401E-2</c:v>
                </c:pt>
                <c:pt idx="47071">
                  <c:v>2.8985507246376802E-2</c:v>
                </c:pt>
                <c:pt idx="47072">
                  <c:v>4.3478260869565202E-2</c:v>
                </c:pt>
                <c:pt idx="47073">
                  <c:v>5.7971014492753603E-2</c:v>
                </c:pt>
                <c:pt idx="47074">
                  <c:v>7.2463768115942004E-2</c:v>
                </c:pt>
                <c:pt idx="47075">
                  <c:v>8.6956521739130405E-2</c:v>
                </c:pt>
                <c:pt idx="47076">
                  <c:v>0.101449275362318</c:v>
                </c:pt>
                <c:pt idx="47077">
                  <c:v>0.115942028985507</c:v>
                </c:pt>
                <c:pt idx="47078">
                  <c:v>0.13043478260869501</c:v>
                </c:pt>
                <c:pt idx="47079">
                  <c:v>0.14492753623188401</c:v>
                </c:pt>
                <c:pt idx="47080">
                  <c:v>0.15942028985507201</c:v>
                </c:pt>
                <c:pt idx="47081">
                  <c:v>0.17391304347826</c:v>
                </c:pt>
                <c:pt idx="47082">
                  <c:v>0.188405797101449</c:v>
                </c:pt>
                <c:pt idx="47083">
                  <c:v>0.202898550724637</c:v>
                </c:pt>
                <c:pt idx="47084">
                  <c:v>0.217391304347826</c:v>
                </c:pt>
                <c:pt idx="47085">
                  <c:v>0.231884057971014</c:v>
                </c:pt>
                <c:pt idx="47086">
                  <c:v>0.24637681159420199</c:v>
                </c:pt>
                <c:pt idx="47087">
                  <c:v>0.26086956521739102</c:v>
                </c:pt>
                <c:pt idx="47088">
                  <c:v>0.27536231884057899</c:v>
                </c:pt>
                <c:pt idx="47089">
                  <c:v>0.28985507246376802</c:v>
                </c:pt>
                <c:pt idx="47090">
                  <c:v>0.30434782608695599</c:v>
                </c:pt>
                <c:pt idx="47091">
                  <c:v>0.31884057971014401</c:v>
                </c:pt>
                <c:pt idx="47092">
                  <c:v>0.33333333333333298</c:v>
                </c:pt>
                <c:pt idx="47093">
                  <c:v>0.34782608695652101</c:v>
                </c:pt>
                <c:pt idx="47094">
                  <c:v>0.36231884057970998</c:v>
                </c:pt>
                <c:pt idx="47095">
                  <c:v>0.376811594202898</c:v>
                </c:pt>
                <c:pt idx="47096">
                  <c:v>0.39130434782608697</c:v>
                </c:pt>
                <c:pt idx="47097">
                  <c:v>0.405797101449275</c:v>
                </c:pt>
                <c:pt idx="47098">
                  <c:v>0.42028985507246303</c:v>
                </c:pt>
                <c:pt idx="47099">
                  <c:v>0.434782608695652</c:v>
                </c:pt>
                <c:pt idx="47100">
                  <c:v>0.44927536231884002</c:v>
                </c:pt>
                <c:pt idx="47101">
                  <c:v>0.46376811594202899</c:v>
                </c:pt>
                <c:pt idx="47102">
                  <c:v>0.47826086956521702</c:v>
                </c:pt>
                <c:pt idx="47103">
                  <c:v>0.49275362318840499</c:v>
                </c:pt>
                <c:pt idx="47104">
                  <c:v>0.50724637681159401</c:v>
                </c:pt>
                <c:pt idx="47105">
                  <c:v>0.52173913043478204</c:v>
                </c:pt>
                <c:pt idx="47106">
                  <c:v>0.53623188405797095</c:v>
                </c:pt>
                <c:pt idx="47107">
                  <c:v>0.55072463768115898</c:v>
                </c:pt>
                <c:pt idx="47108">
                  <c:v>0.56521739130434701</c:v>
                </c:pt>
                <c:pt idx="47109">
                  <c:v>0.57971014492753603</c:v>
                </c:pt>
                <c:pt idx="47110">
                  <c:v>0.59420289855072395</c:v>
                </c:pt>
                <c:pt idx="47111">
                  <c:v>0.60869565217391297</c:v>
                </c:pt>
                <c:pt idx="47112">
                  <c:v>0.623188405797101</c:v>
                </c:pt>
                <c:pt idx="47113">
                  <c:v>0.63768115942028902</c:v>
                </c:pt>
                <c:pt idx="47114">
                  <c:v>0.65217391304347805</c:v>
                </c:pt>
                <c:pt idx="47115">
                  <c:v>0.66666666666666596</c:v>
                </c:pt>
                <c:pt idx="47116">
                  <c:v>0.68115942028985499</c:v>
                </c:pt>
                <c:pt idx="47117">
                  <c:v>0.69565217391304301</c:v>
                </c:pt>
                <c:pt idx="47118">
                  <c:v>0.71014492753623104</c:v>
                </c:pt>
                <c:pt idx="47119">
                  <c:v>0.72463768115941996</c:v>
                </c:pt>
                <c:pt idx="47120">
                  <c:v>0.73913043478260798</c:v>
                </c:pt>
                <c:pt idx="47121">
                  <c:v>0.75362318840579701</c:v>
                </c:pt>
                <c:pt idx="47122">
                  <c:v>0.76811594202898503</c:v>
                </c:pt>
                <c:pt idx="47123">
                  <c:v>0.78260869565217395</c:v>
                </c:pt>
                <c:pt idx="47124">
                  <c:v>0.79710144927536197</c:v>
                </c:pt>
                <c:pt idx="47125">
                  <c:v>0.81159420289855</c:v>
                </c:pt>
                <c:pt idx="47126">
                  <c:v>0.82608695652173902</c:v>
                </c:pt>
                <c:pt idx="47127">
                  <c:v>0.84057971014492705</c:v>
                </c:pt>
                <c:pt idx="47128">
                  <c:v>0.85507246376811596</c:v>
                </c:pt>
                <c:pt idx="47129">
                  <c:v>0.86956521739130399</c:v>
                </c:pt>
                <c:pt idx="47130">
                  <c:v>0.88405797101449202</c:v>
                </c:pt>
                <c:pt idx="47131">
                  <c:v>0.89855072463768104</c:v>
                </c:pt>
                <c:pt idx="47132">
                  <c:v>0.91304347826086896</c:v>
                </c:pt>
                <c:pt idx="47133">
                  <c:v>0.92753623188405798</c:v>
                </c:pt>
                <c:pt idx="47134">
                  <c:v>0.94202898550724601</c:v>
                </c:pt>
                <c:pt idx="47135">
                  <c:v>0.95652173913043403</c:v>
                </c:pt>
                <c:pt idx="47136">
                  <c:v>0.97101449275362295</c:v>
                </c:pt>
                <c:pt idx="47137">
                  <c:v>0.98550724637681097</c:v>
                </c:pt>
                <c:pt idx="47138">
                  <c:v>0</c:v>
                </c:pt>
                <c:pt idx="47139">
                  <c:v>9.9009900990098994E-3</c:v>
                </c:pt>
                <c:pt idx="47140">
                  <c:v>1.9801980198019799E-2</c:v>
                </c:pt>
                <c:pt idx="47141">
                  <c:v>2.9702970297029702E-2</c:v>
                </c:pt>
                <c:pt idx="47142">
                  <c:v>3.9603960396039598E-2</c:v>
                </c:pt>
                <c:pt idx="47143">
                  <c:v>4.95049504950495E-2</c:v>
                </c:pt>
                <c:pt idx="47144">
                  <c:v>5.9405940594059403E-2</c:v>
                </c:pt>
                <c:pt idx="47145">
                  <c:v>6.9306930693069299E-2</c:v>
                </c:pt>
                <c:pt idx="47146">
                  <c:v>7.9207920792079195E-2</c:v>
                </c:pt>
                <c:pt idx="47147">
                  <c:v>8.9108910891089105E-2</c:v>
                </c:pt>
                <c:pt idx="47148">
                  <c:v>9.9009900990099001E-2</c:v>
                </c:pt>
                <c:pt idx="47149">
                  <c:v>0.10891089108910799</c:v>
                </c:pt>
                <c:pt idx="47150">
                  <c:v>0.118811881188118</c:v>
                </c:pt>
                <c:pt idx="47151">
                  <c:v>0.12871287128712799</c:v>
                </c:pt>
                <c:pt idx="47152">
                  <c:v>0.13861386138613799</c:v>
                </c:pt>
                <c:pt idx="47153">
                  <c:v>0.14851485148514801</c:v>
                </c:pt>
                <c:pt idx="47154">
                  <c:v>0.158415841584158</c:v>
                </c:pt>
                <c:pt idx="47155">
                  <c:v>0.16831683168316799</c:v>
                </c:pt>
                <c:pt idx="47156">
                  <c:v>0.17821782178217799</c:v>
                </c:pt>
                <c:pt idx="47157">
                  <c:v>0.18811881188118801</c:v>
                </c:pt>
                <c:pt idx="47158">
                  <c:v>0.198019801980198</c:v>
                </c:pt>
                <c:pt idx="47159">
                  <c:v>0.207920792079207</c:v>
                </c:pt>
                <c:pt idx="47160">
                  <c:v>0.21782178217821699</c:v>
                </c:pt>
                <c:pt idx="47161">
                  <c:v>0.22772277227722701</c:v>
                </c:pt>
                <c:pt idx="47162">
                  <c:v>0.237623762376237</c:v>
                </c:pt>
                <c:pt idx="47163">
                  <c:v>0.247524752475247</c:v>
                </c:pt>
                <c:pt idx="47164">
                  <c:v>0.25742574257425699</c:v>
                </c:pt>
                <c:pt idx="47165">
                  <c:v>0.26732673267326701</c:v>
                </c:pt>
                <c:pt idx="47166">
                  <c:v>0.27722772277227697</c:v>
                </c:pt>
                <c:pt idx="47167">
                  <c:v>0.287128712871287</c:v>
                </c:pt>
                <c:pt idx="47168">
                  <c:v>0.29702970297029702</c:v>
                </c:pt>
                <c:pt idx="47169">
                  <c:v>0.30693069306930598</c:v>
                </c:pt>
                <c:pt idx="47170">
                  <c:v>0.316831683168316</c:v>
                </c:pt>
                <c:pt idx="47171">
                  <c:v>0.32673267326732602</c:v>
                </c:pt>
                <c:pt idx="47172">
                  <c:v>0.33663366336633599</c:v>
                </c:pt>
                <c:pt idx="47173">
                  <c:v>0.34653465346534601</c:v>
                </c:pt>
                <c:pt idx="47174">
                  <c:v>0.35643564356435598</c:v>
                </c:pt>
                <c:pt idx="47175">
                  <c:v>0.366336633663366</c:v>
                </c:pt>
                <c:pt idx="47176">
                  <c:v>0.37623762376237602</c:v>
                </c:pt>
                <c:pt idx="47177">
                  <c:v>0.38613861386138598</c:v>
                </c:pt>
                <c:pt idx="47178">
                  <c:v>0.396039603960396</c:v>
                </c:pt>
                <c:pt idx="47179">
                  <c:v>0.40594059405940502</c:v>
                </c:pt>
                <c:pt idx="47180">
                  <c:v>0.41584158415841499</c:v>
                </c:pt>
                <c:pt idx="47181">
                  <c:v>0.42574257425742501</c:v>
                </c:pt>
                <c:pt idx="47182">
                  <c:v>0.43564356435643498</c:v>
                </c:pt>
                <c:pt idx="47183">
                  <c:v>0.445544554455445</c:v>
                </c:pt>
                <c:pt idx="47184">
                  <c:v>0.45544554455445502</c:v>
                </c:pt>
                <c:pt idx="47185">
                  <c:v>0.46534653465346498</c:v>
                </c:pt>
                <c:pt idx="47186">
                  <c:v>0.475247524752475</c:v>
                </c:pt>
                <c:pt idx="47187">
                  <c:v>0.48514851485148502</c:v>
                </c:pt>
                <c:pt idx="47188">
                  <c:v>0.49504950495049499</c:v>
                </c:pt>
                <c:pt idx="47189">
                  <c:v>0.50495049504950495</c:v>
                </c:pt>
                <c:pt idx="47190">
                  <c:v>0.51485148514851398</c:v>
                </c:pt>
                <c:pt idx="47191">
                  <c:v>0.524752475247524</c:v>
                </c:pt>
                <c:pt idx="47192">
                  <c:v>0.53465346534653402</c:v>
                </c:pt>
                <c:pt idx="47193">
                  <c:v>0.54455445544554404</c:v>
                </c:pt>
                <c:pt idx="47194">
                  <c:v>0.55445544554455395</c:v>
                </c:pt>
                <c:pt idx="47195">
                  <c:v>0.56435643564356397</c:v>
                </c:pt>
                <c:pt idx="47196">
                  <c:v>0.57425742574257399</c:v>
                </c:pt>
                <c:pt idx="47197">
                  <c:v>0.58415841584158401</c:v>
                </c:pt>
                <c:pt idx="47198">
                  <c:v>0.59405940594059403</c:v>
                </c:pt>
                <c:pt idx="47199">
                  <c:v>0.60396039603960305</c:v>
                </c:pt>
                <c:pt idx="47200">
                  <c:v>0.61386138613861296</c:v>
                </c:pt>
                <c:pt idx="47201">
                  <c:v>0.62376237623762298</c:v>
                </c:pt>
                <c:pt idx="47202">
                  <c:v>0.633663366336633</c:v>
                </c:pt>
                <c:pt idx="47203">
                  <c:v>0.64356435643564303</c:v>
                </c:pt>
                <c:pt idx="47204">
                  <c:v>0.65346534653465305</c:v>
                </c:pt>
                <c:pt idx="47205">
                  <c:v>0.66336633663366296</c:v>
                </c:pt>
                <c:pt idx="47206">
                  <c:v>0.67326732673267298</c:v>
                </c:pt>
                <c:pt idx="47207">
                  <c:v>0.683168316831683</c:v>
                </c:pt>
                <c:pt idx="47208">
                  <c:v>0.69306930693069302</c:v>
                </c:pt>
                <c:pt idx="47209">
                  <c:v>0.70297029702970204</c:v>
                </c:pt>
                <c:pt idx="47210">
                  <c:v>0.71287128712871195</c:v>
                </c:pt>
                <c:pt idx="47211">
                  <c:v>0.72277227722772197</c:v>
                </c:pt>
                <c:pt idx="47212">
                  <c:v>0.73267326732673199</c:v>
                </c:pt>
                <c:pt idx="47213">
                  <c:v>0.74257425742574201</c:v>
                </c:pt>
                <c:pt idx="47214">
                  <c:v>0.75247524752475203</c:v>
                </c:pt>
                <c:pt idx="47215">
                  <c:v>0.76237623762376205</c:v>
                </c:pt>
                <c:pt idx="47216">
                  <c:v>0.77227722772277196</c:v>
                </c:pt>
                <c:pt idx="47217">
                  <c:v>0.78217821782178198</c:v>
                </c:pt>
                <c:pt idx="47218">
                  <c:v>0.79207920792079201</c:v>
                </c:pt>
                <c:pt idx="47219">
                  <c:v>0.80198019801980203</c:v>
                </c:pt>
                <c:pt idx="47220">
                  <c:v>0.81188118811881105</c:v>
                </c:pt>
                <c:pt idx="47221">
                  <c:v>0.82178217821782096</c:v>
                </c:pt>
                <c:pt idx="47222">
                  <c:v>0.83168316831683098</c:v>
                </c:pt>
                <c:pt idx="47223">
                  <c:v>0.841584158415841</c:v>
                </c:pt>
                <c:pt idx="47224">
                  <c:v>0.85148514851485102</c:v>
                </c:pt>
                <c:pt idx="47225">
                  <c:v>0.86138613861386104</c:v>
                </c:pt>
                <c:pt idx="47226">
                  <c:v>0.87128712871287095</c:v>
                </c:pt>
                <c:pt idx="47227">
                  <c:v>0.88118811881188097</c:v>
                </c:pt>
                <c:pt idx="47228">
                  <c:v>0.89108910891089099</c:v>
                </c:pt>
                <c:pt idx="47229">
                  <c:v>0.90099009900990101</c:v>
                </c:pt>
                <c:pt idx="47230">
                  <c:v>0.91089108910891003</c:v>
                </c:pt>
                <c:pt idx="47231">
                  <c:v>0.92079207920791994</c:v>
                </c:pt>
                <c:pt idx="47232">
                  <c:v>0.93069306930692997</c:v>
                </c:pt>
                <c:pt idx="47233">
                  <c:v>0.94059405940593999</c:v>
                </c:pt>
                <c:pt idx="47234">
                  <c:v>0.95049504950495001</c:v>
                </c:pt>
                <c:pt idx="47235">
                  <c:v>0.96039603960396003</c:v>
                </c:pt>
                <c:pt idx="47236">
                  <c:v>0.97029702970297005</c:v>
                </c:pt>
                <c:pt idx="47237">
                  <c:v>0.98019801980197996</c:v>
                </c:pt>
                <c:pt idx="47238">
                  <c:v>0.99009900990098998</c:v>
                </c:pt>
                <c:pt idx="47239">
                  <c:v>0</c:v>
                </c:pt>
                <c:pt idx="47240">
                  <c:v>2.77777777777777E-2</c:v>
                </c:pt>
                <c:pt idx="47241">
                  <c:v>5.5555555555555497E-2</c:v>
                </c:pt>
                <c:pt idx="47242">
                  <c:v>8.3333333333333301E-2</c:v>
                </c:pt>
                <c:pt idx="47243">
                  <c:v>0.11111111111111099</c:v>
                </c:pt>
                <c:pt idx="47244">
                  <c:v>0.13888888888888801</c:v>
                </c:pt>
                <c:pt idx="47245">
                  <c:v>0.16666666666666599</c:v>
                </c:pt>
                <c:pt idx="47246">
                  <c:v>0.194444444444444</c:v>
                </c:pt>
                <c:pt idx="47247">
                  <c:v>0.22222222222222199</c:v>
                </c:pt>
                <c:pt idx="47248">
                  <c:v>0.25</c:v>
                </c:pt>
                <c:pt idx="47249">
                  <c:v>0.27777777777777701</c:v>
                </c:pt>
                <c:pt idx="47250">
                  <c:v>0.30555555555555503</c:v>
                </c:pt>
                <c:pt idx="47251">
                  <c:v>0.33333333333333298</c:v>
                </c:pt>
                <c:pt idx="47252">
                  <c:v>0.36111111111111099</c:v>
                </c:pt>
                <c:pt idx="47253">
                  <c:v>0.38888888888888801</c:v>
                </c:pt>
                <c:pt idx="47254">
                  <c:v>0.41666666666666602</c:v>
                </c:pt>
                <c:pt idx="47255">
                  <c:v>0.44444444444444398</c:v>
                </c:pt>
                <c:pt idx="47256">
                  <c:v>0.47222222222222199</c:v>
                </c:pt>
                <c:pt idx="47257">
                  <c:v>0.5</c:v>
                </c:pt>
                <c:pt idx="47258">
                  <c:v>0.52777777777777701</c:v>
                </c:pt>
                <c:pt idx="47259">
                  <c:v>0.55555555555555503</c:v>
                </c:pt>
                <c:pt idx="47260">
                  <c:v>0.58333333333333304</c:v>
                </c:pt>
                <c:pt idx="47261">
                  <c:v>0.61111111111111105</c:v>
                </c:pt>
                <c:pt idx="47262">
                  <c:v>0.63888888888888795</c:v>
                </c:pt>
                <c:pt idx="47263">
                  <c:v>0.66666666666666596</c:v>
                </c:pt>
                <c:pt idx="47264">
                  <c:v>0.69444444444444398</c:v>
                </c:pt>
                <c:pt idx="47265">
                  <c:v>0.72222222222222199</c:v>
                </c:pt>
                <c:pt idx="47266">
                  <c:v>0.75</c:v>
                </c:pt>
                <c:pt idx="47267">
                  <c:v>0.77777777777777701</c:v>
                </c:pt>
                <c:pt idx="47268">
                  <c:v>0.80555555555555503</c:v>
                </c:pt>
                <c:pt idx="47269">
                  <c:v>0.83333333333333304</c:v>
                </c:pt>
                <c:pt idx="47270">
                  <c:v>0.86111111111111105</c:v>
                </c:pt>
                <c:pt idx="47271">
                  <c:v>0.88888888888888795</c:v>
                </c:pt>
                <c:pt idx="47272">
                  <c:v>0.91666666666666596</c:v>
                </c:pt>
                <c:pt idx="47273">
                  <c:v>0.94444444444444398</c:v>
                </c:pt>
                <c:pt idx="47274">
                  <c:v>0.97222222222222199</c:v>
                </c:pt>
                <c:pt idx="47275">
                  <c:v>0</c:v>
                </c:pt>
                <c:pt idx="47276">
                  <c:v>7.09219858156028E-3</c:v>
                </c:pt>
                <c:pt idx="47277">
                  <c:v>1.4184397163120499E-2</c:v>
                </c:pt>
                <c:pt idx="47278">
                  <c:v>2.1276595744680799E-2</c:v>
                </c:pt>
                <c:pt idx="47279">
                  <c:v>2.8368794326241099E-2</c:v>
                </c:pt>
                <c:pt idx="47280">
                  <c:v>3.54609929078014E-2</c:v>
                </c:pt>
                <c:pt idx="47281">
                  <c:v>4.2553191489361701E-2</c:v>
                </c:pt>
                <c:pt idx="47282">
                  <c:v>4.9645390070921898E-2</c:v>
                </c:pt>
                <c:pt idx="47283">
                  <c:v>5.6737588652482199E-2</c:v>
                </c:pt>
                <c:pt idx="47284">
                  <c:v>6.3829787234042507E-2</c:v>
                </c:pt>
                <c:pt idx="47285">
                  <c:v>7.09219858156028E-2</c:v>
                </c:pt>
                <c:pt idx="47286">
                  <c:v>7.8014184397163094E-2</c:v>
                </c:pt>
                <c:pt idx="47287">
                  <c:v>8.5106382978723402E-2</c:v>
                </c:pt>
                <c:pt idx="47288">
                  <c:v>9.2198581560283599E-2</c:v>
                </c:pt>
                <c:pt idx="47289">
                  <c:v>9.9290780141843907E-2</c:v>
                </c:pt>
                <c:pt idx="47290">
                  <c:v>0.10638297872340401</c:v>
                </c:pt>
                <c:pt idx="47291">
                  <c:v>0.113475177304964</c:v>
                </c:pt>
                <c:pt idx="47292">
                  <c:v>0.120567375886524</c:v>
                </c:pt>
                <c:pt idx="47293">
                  <c:v>0.12765957446808501</c:v>
                </c:pt>
                <c:pt idx="47294">
                  <c:v>0.134751773049645</c:v>
                </c:pt>
                <c:pt idx="47295">
                  <c:v>0.14184397163120499</c:v>
                </c:pt>
                <c:pt idx="47296">
                  <c:v>0.14893617021276501</c:v>
                </c:pt>
                <c:pt idx="47297">
                  <c:v>0.15602836879432599</c:v>
                </c:pt>
                <c:pt idx="47298">
                  <c:v>0.16312056737588601</c:v>
                </c:pt>
                <c:pt idx="47299">
                  <c:v>0.170212765957446</c:v>
                </c:pt>
                <c:pt idx="47300">
                  <c:v>0.17730496453900699</c:v>
                </c:pt>
                <c:pt idx="47301">
                  <c:v>0.184397163120567</c:v>
                </c:pt>
                <c:pt idx="47302">
                  <c:v>0.19148936170212699</c:v>
                </c:pt>
                <c:pt idx="47303">
                  <c:v>0.19858156028368701</c:v>
                </c:pt>
                <c:pt idx="47304">
                  <c:v>0.205673758865248</c:v>
                </c:pt>
                <c:pt idx="47305">
                  <c:v>0.21276595744680801</c:v>
                </c:pt>
                <c:pt idx="47306">
                  <c:v>0.219858156028368</c:v>
                </c:pt>
                <c:pt idx="47307">
                  <c:v>0.22695035460992899</c:v>
                </c:pt>
                <c:pt idx="47308">
                  <c:v>0.23404255319148901</c:v>
                </c:pt>
                <c:pt idx="47309">
                  <c:v>0.24113475177304899</c:v>
                </c:pt>
                <c:pt idx="47310">
                  <c:v>0.24822695035460901</c:v>
                </c:pt>
                <c:pt idx="47311">
                  <c:v>0.25531914893617003</c:v>
                </c:pt>
                <c:pt idx="47312">
                  <c:v>0.26241134751772999</c:v>
                </c:pt>
                <c:pt idx="47313">
                  <c:v>0.26950354609929</c:v>
                </c:pt>
                <c:pt idx="47314">
                  <c:v>0.27659574468085102</c:v>
                </c:pt>
                <c:pt idx="47315">
                  <c:v>0.28368794326241098</c:v>
                </c:pt>
                <c:pt idx="47316">
                  <c:v>0.290780141843971</c:v>
                </c:pt>
                <c:pt idx="47317">
                  <c:v>0.29787234042553101</c:v>
                </c:pt>
                <c:pt idx="47318">
                  <c:v>0.30496453900709197</c:v>
                </c:pt>
                <c:pt idx="47319">
                  <c:v>0.31205673758865199</c:v>
                </c:pt>
                <c:pt idx="47320">
                  <c:v>0.31914893617021201</c:v>
                </c:pt>
                <c:pt idx="47321">
                  <c:v>0.32624113475177302</c:v>
                </c:pt>
                <c:pt idx="47322">
                  <c:v>0.33333333333333298</c:v>
                </c:pt>
                <c:pt idx="47323">
                  <c:v>0.340425531914893</c:v>
                </c:pt>
                <c:pt idx="47324">
                  <c:v>0.34751773049645301</c:v>
                </c:pt>
                <c:pt idx="47325">
                  <c:v>0.35460992907801397</c:v>
                </c:pt>
                <c:pt idx="47326">
                  <c:v>0.36170212765957399</c:v>
                </c:pt>
                <c:pt idx="47327">
                  <c:v>0.36879432624113401</c:v>
                </c:pt>
                <c:pt idx="47328">
                  <c:v>0.37588652482269502</c:v>
                </c:pt>
                <c:pt idx="47329">
                  <c:v>0.38297872340425498</c:v>
                </c:pt>
                <c:pt idx="47330">
                  <c:v>0.390070921985815</c:v>
                </c:pt>
                <c:pt idx="47331">
                  <c:v>0.39716312056737502</c:v>
                </c:pt>
                <c:pt idx="47332">
                  <c:v>0.40425531914893598</c:v>
                </c:pt>
                <c:pt idx="47333">
                  <c:v>0.41134751773049599</c:v>
                </c:pt>
                <c:pt idx="47334">
                  <c:v>0.41843971631205601</c:v>
                </c:pt>
                <c:pt idx="47335">
                  <c:v>0.42553191489361702</c:v>
                </c:pt>
                <c:pt idx="47336">
                  <c:v>0.43262411347517699</c:v>
                </c:pt>
                <c:pt idx="47337">
                  <c:v>0.439716312056737</c:v>
                </c:pt>
                <c:pt idx="47338">
                  <c:v>0.44680851063829702</c:v>
                </c:pt>
                <c:pt idx="47339">
                  <c:v>0.45390070921985798</c:v>
                </c:pt>
                <c:pt idx="47340">
                  <c:v>0.46099290780141799</c:v>
                </c:pt>
                <c:pt idx="47341">
                  <c:v>0.46808510638297801</c:v>
                </c:pt>
                <c:pt idx="47342">
                  <c:v>0.47517730496453903</c:v>
                </c:pt>
                <c:pt idx="47343">
                  <c:v>0.48226950354609899</c:v>
                </c:pt>
                <c:pt idx="47344">
                  <c:v>0.489361702127659</c:v>
                </c:pt>
                <c:pt idx="47345">
                  <c:v>0.49645390070921902</c:v>
                </c:pt>
                <c:pt idx="47346">
                  <c:v>0.50354609929077998</c:v>
                </c:pt>
                <c:pt idx="47347">
                  <c:v>0.51063829787234005</c:v>
                </c:pt>
                <c:pt idx="47348">
                  <c:v>0.51773049645390001</c:v>
                </c:pt>
                <c:pt idx="47349">
                  <c:v>0.52482269503546097</c:v>
                </c:pt>
                <c:pt idx="47350">
                  <c:v>0.53191489361702105</c:v>
                </c:pt>
                <c:pt idx="47351">
                  <c:v>0.53900709219858101</c:v>
                </c:pt>
                <c:pt idx="47352">
                  <c:v>0.54609929078014097</c:v>
                </c:pt>
                <c:pt idx="47353">
                  <c:v>0.55319148936170204</c:v>
                </c:pt>
                <c:pt idx="47354">
                  <c:v>0.560283687943262</c:v>
                </c:pt>
                <c:pt idx="47355">
                  <c:v>0.56737588652482196</c:v>
                </c:pt>
                <c:pt idx="47356">
                  <c:v>0.57446808510638303</c:v>
                </c:pt>
                <c:pt idx="47357">
                  <c:v>0.58156028368794299</c:v>
                </c:pt>
                <c:pt idx="47358">
                  <c:v>0.58865248226950295</c:v>
                </c:pt>
                <c:pt idx="47359">
                  <c:v>0.59574468085106302</c:v>
                </c:pt>
                <c:pt idx="47360">
                  <c:v>0.60283687943262398</c:v>
                </c:pt>
                <c:pt idx="47361">
                  <c:v>0.60992907801418395</c:v>
                </c:pt>
                <c:pt idx="47362">
                  <c:v>0.61702127659574402</c:v>
                </c:pt>
                <c:pt idx="47363">
                  <c:v>0.62411347517730498</c:v>
                </c:pt>
                <c:pt idx="47364">
                  <c:v>0.63120567375886505</c:v>
                </c:pt>
                <c:pt idx="47365">
                  <c:v>0.63829787234042501</c:v>
                </c:pt>
                <c:pt idx="47366">
                  <c:v>0.64539007092198497</c:v>
                </c:pt>
                <c:pt idx="47367">
                  <c:v>0.65248226950354604</c:v>
                </c:pt>
                <c:pt idx="47368">
                  <c:v>0.659574468085106</c:v>
                </c:pt>
                <c:pt idx="47369">
                  <c:v>0.66666666666666596</c:v>
                </c:pt>
                <c:pt idx="47370">
                  <c:v>0.67375886524822604</c:v>
                </c:pt>
                <c:pt idx="47371">
                  <c:v>0.680851063829787</c:v>
                </c:pt>
                <c:pt idx="47372">
                  <c:v>0.68794326241134696</c:v>
                </c:pt>
                <c:pt idx="47373">
                  <c:v>0.69503546099290703</c:v>
                </c:pt>
                <c:pt idx="47374">
                  <c:v>0.70212765957446799</c:v>
                </c:pt>
                <c:pt idx="47375">
                  <c:v>0.70921985815602795</c:v>
                </c:pt>
                <c:pt idx="47376">
                  <c:v>0.71631205673758802</c:v>
                </c:pt>
                <c:pt idx="47377">
                  <c:v>0.72340425531914898</c:v>
                </c:pt>
                <c:pt idx="47378">
                  <c:v>0.73049645390070905</c:v>
                </c:pt>
                <c:pt idx="47379">
                  <c:v>0.73758865248226901</c:v>
                </c:pt>
                <c:pt idx="47380">
                  <c:v>0.74468085106382897</c:v>
                </c:pt>
                <c:pt idx="47381">
                  <c:v>0.75177304964539005</c:v>
                </c:pt>
                <c:pt idx="47382">
                  <c:v>0.75886524822695001</c:v>
                </c:pt>
                <c:pt idx="47383">
                  <c:v>0.76595744680850997</c:v>
                </c:pt>
                <c:pt idx="47384">
                  <c:v>0.77304964539007004</c:v>
                </c:pt>
                <c:pt idx="47385">
                  <c:v>0.780141843971631</c:v>
                </c:pt>
                <c:pt idx="47386">
                  <c:v>0.78723404255319096</c:v>
                </c:pt>
                <c:pt idx="47387">
                  <c:v>0.79432624113475103</c:v>
                </c:pt>
                <c:pt idx="47388">
                  <c:v>0.80141843971631199</c:v>
                </c:pt>
                <c:pt idx="47389">
                  <c:v>0.80851063829787195</c:v>
                </c:pt>
                <c:pt idx="47390">
                  <c:v>0.81560283687943202</c:v>
                </c:pt>
                <c:pt idx="47391">
                  <c:v>0.82269503546099199</c:v>
                </c:pt>
                <c:pt idx="47392">
                  <c:v>0.82978723404255295</c:v>
                </c:pt>
                <c:pt idx="47393">
                  <c:v>0.83687943262411302</c:v>
                </c:pt>
                <c:pt idx="47394">
                  <c:v>0.84397163120567298</c:v>
                </c:pt>
                <c:pt idx="47395">
                  <c:v>0.85106382978723405</c:v>
                </c:pt>
                <c:pt idx="47396">
                  <c:v>0.85815602836879401</c:v>
                </c:pt>
                <c:pt idx="47397">
                  <c:v>0.86524822695035397</c:v>
                </c:pt>
                <c:pt idx="47398">
                  <c:v>0.87234042553191404</c:v>
                </c:pt>
                <c:pt idx="47399">
                  <c:v>0.879432624113475</c:v>
                </c:pt>
                <c:pt idx="47400">
                  <c:v>0.88652482269503496</c:v>
                </c:pt>
                <c:pt idx="47401">
                  <c:v>0.89361702127659504</c:v>
                </c:pt>
                <c:pt idx="47402">
                  <c:v>0.900709219858156</c:v>
                </c:pt>
                <c:pt idx="47403">
                  <c:v>0.90780141843971596</c:v>
                </c:pt>
                <c:pt idx="47404">
                  <c:v>0.91489361702127603</c:v>
                </c:pt>
                <c:pt idx="47405">
                  <c:v>0.92198581560283599</c:v>
                </c:pt>
                <c:pt idx="47406">
                  <c:v>0.92907801418439695</c:v>
                </c:pt>
                <c:pt idx="47407">
                  <c:v>0.93617021276595702</c:v>
                </c:pt>
                <c:pt idx="47408">
                  <c:v>0.94326241134751698</c:v>
                </c:pt>
                <c:pt idx="47409">
                  <c:v>0.95035460992907805</c:v>
                </c:pt>
                <c:pt idx="47410">
                  <c:v>0.95744680851063801</c:v>
                </c:pt>
                <c:pt idx="47411">
                  <c:v>0.96453900709219798</c:v>
                </c:pt>
                <c:pt idx="47412">
                  <c:v>0.97163120567375805</c:v>
                </c:pt>
                <c:pt idx="47413">
                  <c:v>0.97872340425531901</c:v>
                </c:pt>
                <c:pt idx="47414">
                  <c:v>0.98581560283687897</c:v>
                </c:pt>
                <c:pt idx="47415">
                  <c:v>0.99290780141843904</c:v>
                </c:pt>
                <c:pt idx="47416">
                  <c:v>0</c:v>
                </c:pt>
                <c:pt idx="47417">
                  <c:v>1.04166666666666E-2</c:v>
                </c:pt>
                <c:pt idx="47418">
                  <c:v>2.0833333333333301E-2</c:v>
                </c:pt>
                <c:pt idx="47419">
                  <c:v>3.125E-2</c:v>
                </c:pt>
                <c:pt idx="47420">
                  <c:v>4.1666666666666602E-2</c:v>
                </c:pt>
                <c:pt idx="47421">
                  <c:v>5.2083333333333301E-2</c:v>
                </c:pt>
                <c:pt idx="47422">
                  <c:v>6.25E-2</c:v>
                </c:pt>
                <c:pt idx="47423">
                  <c:v>7.2916666666666602E-2</c:v>
                </c:pt>
                <c:pt idx="47424">
                  <c:v>8.3333333333333301E-2</c:v>
                </c:pt>
                <c:pt idx="47425">
                  <c:v>9.375E-2</c:v>
                </c:pt>
                <c:pt idx="47426">
                  <c:v>0.10416666666666601</c:v>
                </c:pt>
                <c:pt idx="47427">
                  <c:v>0.114583333333333</c:v>
                </c:pt>
                <c:pt idx="47428">
                  <c:v>0.125</c:v>
                </c:pt>
                <c:pt idx="47429">
                  <c:v>0.13541666666666599</c:v>
                </c:pt>
                <c:pt idx="47430">
                  <c:v>0.14583333333333301</c:v>
                </c:pt>
                <c:pt idx="47431">
                  <c:v>0.15625</c:v>
                </c:pt>
                <c:pt idx="47432">
                  <c:v>0.16666666666666599</c:v>
                </c:pt>
                <c:pt idx="47433">
                  <c:v>0.17708333333333301</c:v>
                </c:pt>
                <c:pt idx="47434">
                  <c:v>0.1875</c:v>
                </c:pt>
                <c:pt idx="47435">
                  <c:v>0.19791666666666599</c:v>
                </c:pt>
                <c:pt idx="47436">
                  <c:v>0.20833333333333301</c:v>
                </c:pt>
                <c:pt idx="47437">
                  <c:v>0.21875</c:v>
                </c:pt>
                <c:pt idx="47438">
                  <c:v>0.22916666666666599</c:v>
                </c:pt>
                <c:pt idx="47439">
                  <c:v>0.23958333333333301</c:v>
                </c:pt>
                <c:pt idx="47440">
                  <c:v>0.25</c:v>
                </c:pt>
                <c:pt idx="47441">
                  <c:v>0.26041666666666602</c:v>
                </c:pt>
                <c:pt idx="47442">
                  <c:v>0.27083333333333298</c:v>
                </c:pt>
                <c:pt idx="47443">
                  <c:v>0.28125</c:v>
                </c:pt>
                <c:pt idx="47444">
                  <c:v>0.29166666666666602</c:v>
                </c:pt>
                <c:pt idx="47445">
                  <c:v>0.30208333333333298</c:v>
                </c:pt>
                <c:pt idx="47446">
                  <c:v>0.3125</c:v>
                </c:pt>
                <c:pt idx="47447">
                  <c:v>0.32291666666666602</c:v>
                </c:pt>
                <c:pt idx="47448">
                  <c:v>0.33333333333333298</c:v>
                </c:pt>
                <c:pt idx="47449">
                  <c:v>0.34375</c:v>
                </c:pt>
                <c:pt idx="47450">
                  <c:v>0.35416666666666602</c:v>
                </c:pt>
                <c:pt idx="47451">
                  <c:v>0.36458333333333298</c:v>
                </c:pt>
                <c:pt idx="47452">
                  <c:v>0.375</c:v>
                </c:pt>
                <c:pt idx="47453">
                  <c:v>0.38541666666666602</c:v>
                </c:pt>
                <c:pt idx="47454">
                  <c:v>0.39583333333333298</c:v>
                </c:pt>
                <c:pt idx="47455">
                  <c:v>0.40625</c:v>
                </c:pt>
                <c:pt idx="47456">
                  <c:v>0.41666666666666602</c:v>
                </c:pt>
                <c:pt idx="47457">
                  <c:v>0.42708333333333298</c:v>
                </c:pt>
                <c:pt idx="47458">
                  <c:v>0.4375</c:v>
                </c:pt>
                <c:pt idx="47459">
                  <c:v>0.44791666666666602</c:v>
                </c:pt>
                <c:pt idx="47460">
                  <c:v>0.45833333333333298</c:v>
                </c:pt>
                <c:pt idx="47461">
                  <c:v>0.46875</c:v>
                </c:pt>
                <c:pt idx="47462">
                  <c:v>0.47916666666666602</c:v>
                </c:pt>
                <c:pt idx="47463">
                  <c:v>0.48958333333333298</c:v>
                </c:pt>
                <c:pt idx="47464">
                  <c:v>0.5</c:v>
                </c:pt>
                <c:pt idx="47465">
                  <c:v>0.51041666666666596</c:v>
                </c:pt>
                <c:pt idx="47466">
                  <c:v>0.52083333333333304</c:v>
                </c:pt>
                <c:pt idx="47467">
                  <c:v>0.53125</c:v>
                </c:pt>
                <c:pt idx="47468">
                  <c:v>0.54166666666666596</c:v>
                </c:pt>
                <c:pt idx="47469">
                  <c:v>0.55208333333333304</c:v>
                </c:pt>
                <c:pt idx="47470">
                  <c:v>0.5625</c:v>
                </c:pt>
                <c:pt idx="47471">
                  <c:v>0.57291666666666596</c:v>
                </c:pt>
                <c:pt idx="47472">
                  <c:v>0.58333333333333304</c:v>
                </c:pt>
                <c:pt idx="47473">
                  <c:v>0.59375</c:v>
                </c:pt>
                <c:pt idx="47474">
                  <c:v>0.60416666666666596</c:v>
                </c:pt>
                <c:pt idx="47475">
                  <c:v>0.61458333333333304</c:v>
                </c:pt>
                <c:pt idx="47476">
                  <c:v>0.625</c:v>
                </c:pt>
                <c:pt idx="47477">
                  <c:v>0.63541666666666596</c:v>
                </c:pt>
                <c:pt idx="47478">
                  <c:v>0.64583333333333304</c:v>
                </c:pt>
                <c:pt idx="47479">
                  <c:v>0.65625</c:v>
                </c:pt>
                <c:pt idx="47480">
                  <c:v>0.66666666666666596</c:v>
                </c:pt>
                <c:pt idx="47481">
                  <c:v>0.67708333333333304</c:v>
                </c:pt>
                <c:pt idx="47482">
                  <c:v>0.6875</c:v>
                </c:pt>
                <c:pt idx="47483">
                  <c:v>0.69791666666666596</c:v>
                </c:pt>
                <c:pt idx="47484">
                  <c:v>0.70833333333333304</c:v>
                </c:pt>
                <c:pt idx="47485">
                  <c:v>0.71875</c:v>
                </c:pt>
                <c:pt idx="47486">
                  <c:v>0.72916666666666596</c:v>
                </c:pt>
                <c:pt idx="47487">
                  <c:v>0.73958333333333304</c:v>
                </c:pt>
                <c:pt idx="47488">
                  <c:v>0.75</c:v>
                </c:pt>
                <c:pt idx="47489">
                  <c:v>0.76041666666666596</c:v>
                </c:pt>
                <c:pt idx="47490">
                  <c:v>0.77083333333333304</c:v>
                </c:pt>
                <c:pt idx="47491">
                  <c:v>0.78125</c:v>
                </c:pt>
                <c:pt idx="47492">
                  <c:v>0.79166666666666596</c:v>
                </c:pt>
                <c:pt idx="47493">
                  <c:v>0.80208333333333304</c:v>
                </c:pt>
                <c:pt idx="47494">
                  <c:v>0.8125</c:v>
                </c:pt>
                <c:pt idx="47495">
                  <c:v>0.82291666666666596</c:v>
                </c:pt>
                <c:pt idx="47496">
                  <c:v>0.83333333333333304</c:v>
                </c:pt>
                <c:pt idx="47497">
                  <c:v>0.84375</c:v>
                </c:pt>
                <c:pt idx="47498">
                  <c:v>0.85416666666666596</c:v>
                </c:pt>
                <c:pt idx="47499">
                  <c:v>0.86458333333333304</c:v>
                </c:pt>
                <c:pt idx="47500">
                  <c:v>0.875</c:v>
                </c:pt>
                <c:pt idx="47501">
                  <c:v>0.88541666666666596</c:v>
                </c:pt>
                <c:pt idx="47502">
                  <c:v>0.89583333333333304</c:v>
                </c:pt>
                <c:pt idx="47503">
                  <c:v>0.90625</c:v>
                </c:pt>
                <c:pt idx="47504">
                  <c:v>0.91666666666666596</c:v>
                </c:pt>
                <c:pt idx="47505">
                  <c:v>0.92708333333333304</c:v>
                </c:pt>
                <c:pt idx="47506">
                  <c:v>0.9375</c:v>
                </c:pt>
                <c:pt idx="47507">
                  <c:v>0.94791666666666596</c:v>
                </c:pt>
                <c:pt idx="47508">
                  <c:v>0.95833333333333304</c:v>
                </c:pt>
                <c:pt idx="47509">
                  <c:v>0.96875</c:v>
                </c:pt>
                <c:pt idx="47510">
                  <c:v>0.97916666666666596</c:v>
                </c:pt>
                <c:pt idx="47511">
                  <c:v>0.98958333333333304</c:v>
                </c:pt>
                <c:pt idx="47512">
                  <c:v>0</c:v>
                </c:pt>
                <c:pt idx="47513">
                  <c:v>1.2987012987012899E-2</c:v>
                </c:pt>
                <c:pt idx="47514">
                  <c:v>2.5974025974025899E-2</c:v>
                </c:pt>
                <c:pt idx="47515">
                  <c:v>3.8961038961038898E-2</c:v>
                </c:pt>
                <c:pt idx="47516">
                  <c:v>5.1948051948051903E-2</c:v>
                </c:pt>
                <c:pt idx="47517">
                  <c:v>6.4935064935064901E-2</c:v>
                </c:pt>
                <c:pt idx="47518">
                  <c:v>7.7922077922077906E-2</c:v>
                </c:pt>
                <c:pt idx="47519">
                  <c:v>9.0909090909090898E-2</c:v>
                </c:pt>
                <c:pt idx="47520">
                  <c:v>0.103896103896103</c:v>
                </c:pt>
                <c:pt idx="47521">
                  <c:v>0.11688311688311601</c:v>
                </c:pt>
                <c:pt idx="47522">
                  <c:v>0.129870129870129</c:v>
                </c:pt>
                <c:pt idx="47523">
                  <c:v>0.14285714285714199</c:v>
                </c:pt>
                <c:pt idx="47524">
                  <c:v>0.15584415584415501</c:v>
                </c:pt>
                <c:pt idx="47525">
                  <c:v>0.168831168831168</c:v>
                </c:pt>
                <c:pt idx="47526">
                  <c:v>0.18181818181818099</c:v>
                </c:pt>
                <c:pt idx="47527">
                  <c:v>0.19480519480519401</c:v>
                </c:pt>
                <c:pt idx="47528">
                  <c:v>0.207792207792207</c:v>
                </c:pt>
                <c:pt idx="47529">
                  <c:v>0.22077922077921999</c:v>
                </c:pt>
                <c:pt idx="47530">
                  <c:v>0.23376623376623301</c:v>
                </c:pt>
                <c:pt idx="47531">
                  <c:v>0.246753246753246</c:v>
                </c:pt>
                <c:pt idx="47532">
                  <c:v>0.25974025974025899</c:v>
                </c:pt>
                <c:pt idx="47533">
                  <c:v>0.27272727272727199</c:v>
                </c:pt>
                <c:pt idx="47534">
                  <c:v>0.28571428571428498</c:v>
                </c:pt>
                <c:pt idx="47535">
                  <c:v>0.29870129870129802</c:v>
                </c:pt>
                <c:pt idx="47536">
                  <c:v>0.31168831168831101</c:v>
                </c:pt>
                <c:pt idx="47537">
                  <c:v>0.32467532467532401</c:v>
                </c:pt>
                <c:pt idx="47538">
                  <c:v>0.337662337662337</c:v>
                </c:pt>
                <c:pt idx="47539">
                  <c:v>0.35064935064934999</c:v>
                </c:pt>
                <c:pt idx="47540">
                  <c:v>0.36363636363636298</c:v>
                </c:pt>
                <c:pt idx="47541">
                  <c:v>0.37662337662337603</c:v>
                </c:pt>
                <c:pt idx="47542">
                  <c:v>0.38961038961038902</c:v>
                </c:pt>
                <c:pt idx="47543">
                  <c:v>0.40259740259740201</c:v>
                </c:pt>
                <c:pt idx="47544">
                  <c:v>0.415584415584415</c:v>
                </c:pt>
                <c:pt idx="47545">
                  <c:v>0.42857142857142799</c:v>
                </c:pt>
                <c:pt idx="47546">
                  <c:v>0.44155844155844098</c:v>
                </c:pt>
                <c:pt idx="47547">
                  <c:v>0.45454545454545398</c:v>
                </c:pt>
                <c:pt idx="47548">
                  <c:v>0.46753246753246702</c:v>
                </c:pt>
                <c:pt idx="47549">
                  <c:v>0.48051948051948001</c:v>
                </c:pt>
                <c:pt idx="47550">
                  <c:v>0.493506493506493</c:v>
                </c:pt>
                <c:pt idx="47551">
                  <c:v>0.506493506493506</c:v>
                </c:pt>
                <c:pt idx="47552">
                  <c:v>0.51948051948051899</c:v>
                </c:pt>
                <c:pt idx="47553">
                  <c:v>0.53246753246753198</c:v>
                </c:pt>
                <c:pt idx="47554">
                  <c:v>0.54545454545454497</c:v>
                </c:pt>
                <c:pt idx="47555">
                  <c:v>0.55844155844155796</c:v>
                </c:pt>
                <c:pt idx="47556">
                  <c:v>0.57142857142857095</c:v>
                </c:pt>
                <c:pt idx="47557">
                  <c:v>0.58441558441558406</c:v>
                </c:pt>
                <c:pt idx="47558">
                  <c:v>0.59740259740259705</c:v>
                </c:pt>
                <c:pt idx="47559">
                  <c:v>0.61038961038961004</c:v>
                </c:pt>
                <c:pt idx="47560">
                  <c:v>0.62337662337662303</c:v>
                </c:pt>
                <c:pt idx="47561">
                  <c:v>0.63636363636363602</c:v>
                </c:pt>
                <c:pt idx="47562">
                  <c:v>0.64935064935064901</c:v>
                </c:pt>
                <c:pt idx="47563">
                  <c:v>0.662337662337662</c:v>
                </c:pt>
                <c:pt idx="47564">
                  <c:v>0.67532467532467499</c:v>
                </c:pt>
                <c:pt idx="47565">
                  <c:v>0.68831168831168799</c:v>
                </c:pt>
                <c:pt idx="47566">
                  <c:v>0.70129870129870098</c:v>
                </c:pt>
                <c:pt idx="47567">
                  <c:v>0.71428571428571397</c:v>
                </c:pt>
                <c:pt idx="47568">
                  <c:v>0.72727272727272696</c:v>
                </c:pt>
                <c:pt idx="47569">
                  <c:v>0.74025974025973995</c:v>
                </c:pt>
                <c:pt idx="47570">
                  <c:v>0.75324675324675305</c:v>
                </c:pt>
                <c:pt idx="47571">
                  <c:v>0.76623376623376604</c:v>
                </c:pt>
                <c:pt idx="47572">
                  <c:v>0.77922077922077904</c:v>
                </c:pt>
                <c:pt idx="47573">
                  <c:v>0.79220779220779203</c:v>
                </c:pt>
                <c:pt idx="47574">
                  <c:v>0.80519480519480502</c:v>
                </c:pt>
                <c:pt idx="47575">
                  <c:v>0.81818181818181801</c:v>
                </c:pt>
                <c:pt idx="47576">
                  <c:v>0.831168831168831</c:v>
                </c:pt>
                <c:pt idx="47577">
                  <c:v>0.84415584415584399</c:v>
                </c:pt>
                <c:pt idx="47578">
                  <c:v>0.85714285714285698</c:v>
                </c:pt>
                <c:pt idx="47579">
                  <c:v>0.87012987012986998</c:v>
                </c:pt>
                <c:pt idx="47580">
                  <c:v>0.88311688311688297</c:v>
                </c:pt>
                <c:pt idx="47581">
                  <c:v>0.89610389610389596</c:v>
                </c:pt>
                <c:pt idx="47582">
                  <c:v>0.90909090909090895</c:v>
                </c:pt>
                <c:pt idx="47583">
                  <c:v>0.92207792207792205</c:v>
                </c:pt>
                <c:pt idx="47584">
                  <c:v>0.93506493506493504</c:v>
                </c:pt>
                <c:pt idx="47585">
                  <c:v>0.94805194805194803</c:v>
                </c:pt>
                <c:pt idx="47586">
                  <c:v>0.96103896103896103</c:v>
                </c:pt>
                <c:pt idx="47587">
                  <c:v>0.97402597402597402</c:v>
                </c:pt>
                <c:pt idx="47588">
                  <c:v>0.98701298701298701</c:v>
                </c:pt>
                <c:pt idx="47589">
                  <c:v>0</c:v>
                </c:pt>
                <c:pt idx="47590">
                  <c:v>1.4925373134328301E-2</c:v>
                </c:pt>
                <c:pt idx="47591">
                  <c:v>2.9850746268656699E-2</c:v>
                </c:pt>
                <c:pt idx="47592">
                  <c:v>4.4776119402985003E-2</c:v>
                </c:pt>
                <c:pt idx="47593">
                  <c:v>5.9701492537313397E-2</c:v>
                </c:pt>
                <c:pt idx="47594">
                  <c:v>7.4626865671641701E-2</c:v>
                </c:pt>
                <c:pt idx="47595">
                  <c:v>8.9552238805970102E-2</c:v>
                </c:pt>
                <c:pt idx="47596">
                  <c:v>0.104477611940298</c:v>
                </c:pt>
                <c:pt idx="47597">
                  <c:v>0.119402985074626</c:v>
                </c:pt>
                <c:pt idx="47598">
                  <c:v>0.134328358208955</c:v>
                </c:pt>
                <c:pt idx="47599">
                  <c:v>0.14925373134328301</c:v>
                </c:pt>
                <c:pt idx="47600">
                  <c:v>0.164179104477611</c:v>
                </c:pt>
                <c:pt idx="47601">
                  <c:v>0.17910447761194001</c:v>
                </c:pt>
                <c:pt idx="47602">
                  <c:v>0.194029850746268</c:v>
                </c:pt>
                <c:pt idx="47603">
                  <c:v>0.20895522388059701</c:v>
                </c:pt>
                <c:pt idx="47604">
                  <c:v>0.22388059701492499</c:v>
                </c:pt>
                <c:pt idx="47605">
                  <c:v>0.23880597014925301</c:v>
                </c:pt>
                <c:pt idx="47606">
                  <c:v>0.25373134328358199</c:v>
                </c:pt>
                <c:pt idx="47607">
                  <c:v>0.26865671641791</c:v>
                </c:pt>
                <c:pt idx="47608">
                  <c:v>0.28358208955223801</c:v>
                </c:pt>
                <c:pt idx="47609">
                  <c:v>0.29850746268656703</c:v>
                </c:pt>
                <c:pt idx="47610">
                  <c:v>0.31343283582089498</c:v>
                </c:pt>
                <c:pt idx="47611">
                  <c:v>0.328358208955223</c:v>
                </c:pt>
                <c:pt idx="47612">
                  <c:v>0.34328358208955201</c:v>
                </c:pt>
                <c:pt idx="47613">
                  <c:v>0.35820895522388002</c:v>
                </c:pt>
                <c:pt idx="47614">
                  <c:v>0.37313432835820898</c:v>
                </c:pt>
                <c:pt idx="47615">
                  <c:v>0.38805970149253699</c:v>
                </c:pt>
                <c:pt idx="47616">
                  <c:v>0.402985074626865</c:v>
                </c:pt>
                <c:pt idx="47617">
                  <c:v>0.41791044776119401</c:v>
                </c:pt>
                <c:pt idx="47618">
                  <c:v>0.43283582089552203</c:v>
                </c:pt>
                <c:pt idx="47619">
                  <c:v>0.44776119402984998</c:v>
                </c:pt>
                <c:pt idx="47620">
                  <c:v>0.462686567164179</c:v>
                </c:pt>
                <c:pt idx="47621">
                  <c:v>0.47761194029850701</c:v>
                </c:pt>
                <c:pt idx="47622">
                  <c:v>0.49253731343283502</c:v>
                </c:pt>
                <c:pt idx="47623">
                  <c:v>0.50746268656716398</c:v>
                </c:pt>
                <c:pt idx="47624">
                  <c:v>0.52238805970149205</c:v>
                </c:pt>
                <c:pt idx="47625">
                  <c:v>0.53731343283582</c:v>
                </c:pt>
                <c:pt idx="47626">
                  <c:v>0.55223880597014896</c:v>
                </c:pt>
                <c:pt idx="47627">
                  <c:v>0.56716417910447703</c:v>
                </c:pt>
                <c:pt idx="47628">
                  <c:v>0.58208955223880599</c:v>
                </c:pt>
                <c:pt idx="47629">
                  <c:v>0.59701492537313405</c:v>
                </c:pt>
                <c:pt idx="47630">
                  <c:v>0.61194029850746201</c:v>
                </c:pt>
                <c:pt idx="47631">
                  <c:v>0.62686567164179097</c:v>
                </c:pt>
                <c:pt idx="47632">
                  <c:v>0.64179104477611904</c:v>
                </c:pt>
                <c:pt idx="47633">
                  <c:v>0.65671641791044699</c:v>
                </c:pt>
                <c:pt idx="47634">
                  <c:v>0.67164179104477595</c:v>
                </c:pt>
                <c:pt idx="47635">
                  <c:v>0.68656716417910402</c:v>
                </c:pt>
                <c:pt idx="47636">
                  <c:v>0.70149253731343197</c:v>
                </c:pt>
                <c:pt idx="47637">
                  <c:v>0.71641791044776104</c:v>
                </c:pt>
                <c:pt idx="47638">
                  <c:v>0.731343283582089</c:v>
                </c:pt>
                <c:pt idx="47639">
                  <c:v>0.74626865671641796</c:v>
                </c:pt>
                <c:pt idx="47640">
                  <c:v>0.76119402985074602</c:v>
                </c:pt>
                <c:pt idx="47641">
                  <c:v>0.77611940298507398</c:v>
                </c:pt>
                <c:pt idx="47642">
                  <c:v>0.79104477611940205</c:v>
                </c:pt>
                <c:pt idx="47643">
                  <c:v>0.80597014925373101</c:v>
                </c:pt>
                <c:pt idx="47644">
                  <c:v>0.82089552238805896</c:v>
                </c:pt>
                <c:pt idx="47645">
                  <c:v>0.83582089552238803</c:v>
                </c:pt>
                <c:pt idx="47646">
                  <c:v>0.85074626865671599</c:v>
                </c:pt>
                <c:pt idx="47647">
                  <c:v>0.86567164179104406</c:v>
                </c:pt>
                <c:pt idx="47648">
                  <c:v>0.88059701492537301</c:v>
                </c:pt>
                <c:pt idx="47649">
                  <c:v>0.89552238805970097</c:v>
                </c:pt>
                <c:pt idx="47650">
                  <c:v>0.91044776119402904</c:v>
                </c:pt>
                <c:pt idx="47651">
                  <c:v>0.92537313432835799</c:v>
                </c:pt>
                <c:pt idx="47652">
                  <c:v>0.94029850746268595</c:v>
                </c:pt>
                <c:pt idx="47653">
                  <c:v>0.95522388059701402</c:v>
                </c:pt>
                <c:pt idx="47654">
                  <c:v>0.97014925373134298</c:v>
                </c:pt>
                <c:pt idx="47655">
                  <c:v>0.98507462686567104</c:v>
                </c:pt>
                <c:pt idx="47656">
                  <c:v>0</c:v>
                </c:pt>
                <c:pt idx="47657">
                  <c:v>1.09890109890109E-2</c:v>
                </c:pt>
                <c:pt idx="47658">
                  <c:v>2.19780219780219E-2</c:v>
                </c:pt>
                <c:pt idx="47659">
                  <c:v>3.2967032967032898E-2</c:v>
                </c:pt>
                <c:pt idx="47660">
                  <c:v>4.3956043956043897E-2</c:v>
                </c:pt>
                <c:pt idx="47661">
                  <c:v>5.4945054945054903E-2</c:v>
                </c:pt>
                <c:pt idx="47662">
                  <c:v>6.5934065934065894E-2</c:v>
                </c:pt>
                <c:pt idx="47663">
                  <c:v>7.69230769230769E-2</c:v>
                </c:pt>
                <c:pt idx="47664">
                  <c:v>8.7912087912087905E-2</c:v>
                </c:pt>
                <c:pt idx="47665">
                  <c:v>9.8901098901098897E-2</c:v>
                </c:pt>
                <c:pt idx="47666">
                  <c:v>0.109890109890109</c:v>
                </c:pt>
                <c:pt idx="47667">
                  <c:v>0.12087912087912001</c:v>
                </c:pt>
                <c:pt idx="47668">
                  <c:v>0.13186813186813101</c:v>
                </c:pt>
                <c:pt idx="47669">
                  <c:v>0.14285714285714199</c:v>
                </c:pt>
                <c:pt idx="47670">
                  <c:v>0.15384615384615299</c:v>
                </c:pt>
                <c:pt idx="47671">
                  <c:v>0.164835164835164</c:v>
                </c:pt>
                <c:pt idx="47672">
                  <c:v>0.17582417582417501</c:v>
                </c:pt>
                <c:pt idx="47673">
                  <c:v>0.18681318681318601</c:v>
                </c:pt>
                <c:pt idx="47674">
                  <c:v>0.19780219780219699</c:v>
                </c:pt>
                <c:pt idx="47675">
                  <c:v>0.20879120879120799</c:v>
                </c:pt>
                <c:pt idx="47676">
                  <c:v>0.219780219780219</c:v>
                </c:pt>
                <c:pt idx="47677">
                  <c:v>0.23076923076923</c:v>
                </c:pt>
                <c:pt idx="47678">
                  <c:v>0.24175824175824101</c:v>
                </c:pt>
                <c:pt idx="47679">
                  <c:v>0.25274725274725202</c:v>
                </c:pt>
                <c:pt idx="47680">
                  <c:v>0.26373626373626302</c:v>
                </c:pt>
                <c:pt idx="47681">
                  <c:v>0.27472527472527403</c:v>
                </c:pt>
                <c:pt idx="47682">
                  <c:v>0.28571428571428498</c:v>
                </c:pt>
                <c:pt idx="47683">
                  <c:v>0.29670329670329598</c:v>
                </c:pt>
                <c:pt idx="47684">
                  <c:v>0.30769230769230699</c:v>
                </c:pt>
                <c:pt idx="47685">
                  <c:v>0.31868131868131799</c:v>
                </c:pt>
                <c:pt idx="47686">
                  <c:v>0.329670329670329</c:v>
                </c:pt>
                <c:pt idx="47687">
                  <c:v>0.34065934065934</c:v>
                </c:pt>
                <c:pt idx="47688">
                  <c:v>0.35164835164835101</c:v>
                </c:pt>
                <c:pt idx="47689">
                  <c:v>0.36263736263736202</c:v>
                </c:pt>
                <c:pt idx="47690">
                  <c:v>0.37362637362637302</c:v>
                </c:pt>
                <c:pt idx="47691">
                  <c:v>0.38461538461538403</c:v>
                </c:pt>
                <c:pt idx="47692">
                  <c:v>0.39560439560439498</c:v>
                </c:pt>
                <c:pt idx="47693">
                  <c:v>0.40659340659340598</c:v>
                </c:pt>
                <c:pt idx="47694">
                  <c:v>0.41758241758241699</c:v>
                </c:pt>
                <c:pt idx="47695">
                  <c:v>0.42857142857142799</c:v>
                </c:pt>
                <c:pt idx="47696">
                  <c:v>0.439560439560439</c:v>
                </c:pt>
                <c:pt idx="47697">
                  <c:v>0.45054945054945</c:v>
                </c:pt>
                <c:pt idx="47698">
                  <c:v>0.46153846153846101</c:v>
                </c:pt>
                <c:pt idx="47699">
                  <c:v>0.47252747252747201</c:v>
                </c:pt>
                <c:pt idx="47700">
                  <c:v>0.48351648351648302</c:v>
                </c:pt>
                <c:pt idx="47701">
                  <c:v>0.49450549450549403</c:v>
                </c:pt>
                <c:pt idx="47702">
                  <c:v>0.50549450549450503</c:v>
                </c:pt>
                <c:pt idx="47703">
                  <c:v>0.51648351648351598</c:v>
                </c:pt>
                <c:pt idx="47704">
                  <c:v>0.52747252747252704</c:v>
                </c:pt>
                <c:pt idx="47705">
                  <c:v>0.53846153846153799</c:v>
                </c:pt>
                <c:pt idx="47706">
                  <c:v>0.54945054945054905</c:v>
                </c:pt>
                <c:pt idx="47707">
                  <c:v>0.56043956043956</c:v>
                </c:pt>
                <c:pt idx="47708">
                  <c:v>0.57142857142857095</c:v>
                </c:pt>
                <c:pt idx="47709">
                  <c:v>0.58241758241758201</c:v>
                </c:pt>
                <c:pt idx="47710">
                  <c:v>0.59340659340659296</c:v>
                </c:pt>
                <c:pt idx="47711">
                  <c:v>0.60439560439560402</c:v>
                </c:pt>
                <c:pt idx="47712">
                  <c:v>0.61538461538461497</c:v>
                </c:pt>
                <c:pt idx="47713">
                  <c:v>0.62637362637362604</c:v>
                </c:pt>
                <c:pt idx="47714">
                  <c:v>0.63736263736263699</c:v>
                </c:pt>
                <c:pt idx="47715">
                  <c:v>0.64835164835164805</c:v>
                </c:pt>
                <c:pt idx="47716">
                  <c:v>0.659340659340659</c:v>
                </c:pt>
                <c:pt idx="47717">
                  <c:v>0.67032967032966995</c:v>
                </c:pt>
                <c:pt idx="47718">
                  <c:v>0.68131868131868101</c:v>
                </c:pt>
                <c:pt idx="47719">
                  <c:v>0.69230769230769196</c:v>
                </c:pt>
                <c:pt idx="47720">
                  <c:v>0.70329670329670302</c:v>
                </c:pt>
                <c:pt idx="47721">
                  <c:v>0.71428571428571397</c:v>
                </c:pt>
                <c:pt idx="47722">
                  <c:v>0.72527472527472503</c:v>
                </c:pt>
                <c:pt idx="47723">
                  <c:v>0.73626373626373598</c:v>
                </c:pt>
                <c:pt idx="47724">
                  <c:v>0.74725274725274704</c:v>
                </c:pt>
                <c:pt idx="47725">
                  <c:v>0.75824175824175799</c:v>
                </c:pt>
                <c:pt idx="47726">
                  <c:v>0.76923076923076905</c:v>
                </c:pt>
                <c:pt idx="47727">
                  <c:v>0.78021978021978</c:v>
                </c:pt>
                <c:pt idx="47728">
                  <c:v>0.79120879120879095</c:v>
                </c:pt>
                <c:pt idx="47729">
                  <c:v>0.80219780219780201</c:v>
                </c:pt>
                <c:pt idx="47730">
                  <c:v>0.81318681318681296</c:v>
                </c:pt>
                <c:pt idx="47731">
                  <c:v>0.82417582417582402</c:v>
                </c:pt>
                <c:pt idx="47732">
                  <c:v>0.83516483516483497</c:v>
                </c:pt>
                <c:pt idx="47733">
                  <c:v>0.84615384615384603</c:v>
                </c:pt>
                <c:pt idx="47734">
                  <c:v>0.85714285714285698</c:v>
                </c:pt>
                <c:pt idx="47735">
                  <c:v>0.86813186813186805</c:v>
                </c:pt>
                <c:pt idx="47736">
                  <c:v>0.879120879120879</c:v>
                </c:pt>
                <c:pt idx="47737">
                  <c:v>0.89010989010988995</c:v>
                </c:pt>
                <c:pt idx="47738">
                  <c:v>0.90109890109890101</c:v>
                </c:pt>
                <c:pt idx="47739">
                  <c:v>0.91208791208791196</c:v>
                </c:pt>
                <c:pt idx="47740">
                  <c:v>0.92307692307692302</c:v>
                </c:pt>
                <c:pt idx="47741">
                  <c:v>0.93406593406593397</c:v>
                </c:pt>
                <c:pt idx="47742">
                  <c:v>0.94505494505494503</c:v>
                </c:pt>
                <c:pt idx="47743">
                  <c:v>0.95604395604395598</c:v>
                </c:pt>
                <c:pt idx="47744">
                  <c:v>0.96703296703296704</c:v>
                </c:pt>
                <c:pt idx="47745">
                  <c:v>0.97802197802197799</c:v>
                </c:pt>
                <c:pt idx="47746">
                  <c:v>0.98901098901098905</c:v>
                </c:pt>
                <c:pt idx="47747">
                  <c:v>0</c:v>
                </c:pt>
                <c:pt idx="47748">
                  <c:v>5.8823529411764698E-2</c:v>
                </c:pt>
                <c:pt idx="47749">
                  <c:v>0.11764705882352899</c:v>
                </c:pt>
                <c:pt idx="47750">
                  <c:v>0.17647058823529399</c:v>
                </c:pt>
                <c:pt idx="47751">
                  <c:v>0.23529411764705799</c:v>
                </c:pt>
                <c:pt idx="47752">
                  <c:v>0.29411764705882298</c:v>
                </c:pt>
                <c:pt idx="47753">
                  <c:v>0.35294117647058798</c:v>
                </c:pt>
                <c:pt idx="47754">
                  <c:v>0.41176470588235198</c:v>
                </c:pt>
                <c:pt idx="47755">
                  <c:v>0.47058823529411697</c:v>
                </c:pt>
                <c:pt idx="47756">
                  <c:v>0.52941176470588203</c:v>
                </c:pt>
                <c:pt idx="47757">
                  <c:v>0.58823529411764697</c:v>
                </c:pt>
                <c:pt idx="47758">
                  <c:v>0.64705882352941102</c:v>
                </c:pt>
                <c:pt idx="47759">
                  <c:v>0.70588235294117596</c:v>
                </c:pt>
                <c:pt idx="47760">
                  <c:v>0.76470588235294101</c:v>
                </c:pt>
                <c:pt idx="47761">
                  <c:v>0.82352941176470495</c:v>
                </c:pt>
                <c:pt idx="47762">
                  <c:v>0.88235294117647001</c:v>
                </c:pt>
                <c:pt idx="47763">
                  <c:v>0.94117647058823495</c:v>
                </c:pt>
                <c:pt idx="47764">
                  <c:v>0</c:v>
                </c:pt>
                <c:pt idx="47765">
                  <c:v>1.7857142857142801E-2</c:v>
                </c:pt>
                <c:pt idx="47766">
                  <c:v>3.5714285714285698E-2</c:v>
                </c:pt>
                <c:pt idx="47767">
                  <c:v>5.3571428571428499E-2</c:v>
                </c:pt>
                <c:pt idx="47768">
                  <c:v>7.1428571428571397E-2</c:v>
                </c:pt>
                <c:pt idx="47769">
                  <c:v>8.9285714285714204E-2</c:v>
                </c:pt>
                <c:pt idx="47770">
                  <c:v>0.107142857142857</c:v>
                </c:pt>
                <c:pt idx="47771">
                  <c:v>0.125</c:v>
                </c:pt>
                <c:pt idx="47772">
                  <c:v>0.14285714285714199</c:v>
                </c:pt>
                <c:pt idx="47773">
                  <c:v>0.160714285714285</c:v>
                </c:pt>
                <c:pt idx="47774">
                  <c:v>0.17857142857142799</c:v>
                </c:pt>
                <c:pt idx="47775">
                  <c:v>0.19642857142857101</c:v>
                </c:pt>
                <c:pt idx="47776">
                  <c:v>0.214285714285714</c:v>
                </c:pt>
                <c:pt idx="47777">
                  <c:v>0.23214285714285701</c:v>
                </c:pt>
                <c:pt idx="47778">
                  <c:v>0.25</c:v>
                </c:pt>
                <c:pt idx="47779">
                  <c:v>0.26785714285714202</c:v>
                </c:pt>
                <c:pt idx="47780">
                  <c:v>0.28571428571428498</c:v>
                </c:pt>
                <c:pt idx="47781">
                  <c:v>0.30357142857142799</c:v>
                </c:pt>
                <c:pt idx="47782">
                  <c:v>0.32142857142857101</c:v>
                </c:pt>
                <c:pt idx="47783">
                  <c:v>0.33928571428571402</c:v>
                </c:pt>
                <c:pt idx="47784">
                  <c:v>0.35714285714285698</c:v>
                </c:pt>
                <c:pt idx="47785">
                  <c:v>0.375</c:v>
                </c:pt>
                <c:pt idx="47786">
                  <c:v>0.39285714285714202</c:v>
                </c:pt>
                <c:pt idx="47787">
                  <c:v>0.41071428571428498</c:v>
                </c:pt>
                <c:pt idx="47788">
                  <c:v>0.42857142857142799</c:v>
                </c:pt>
                <c:pt idx="47789">
                  <c:v>0.44642857142857101</c:v>
                </c:pt>
                <c:pt idx="47790">
                  <c:v>0.46428571428571402</c:v>
                </c:pt>
                <c:pt idx="47791">
                  <c:v>0.48214285714285698</c:v>
                </c:pt>
                <c:pt idx="47792">
                  <c:v>0.5</c:v>
                </c:pt>
                <c:pt idx="47793">
                  <c:v>0.51785714285714202</c:v>
                </c:pt>
                <c:pt idx="47794">
                  <c:v>0.53571428571428503</c:v>
                </c:pt>
                <c:pt idx="47795">
                  <c:v>0.55357142857142805</c:v>
                </c:pt>
                <c:pt idx="47796">
                  <c:v>0.57142857142857095</c:v>
                </c:pt>
                <c:pt idx="47797">
                  <c:v>0.58928571428571397</c:v>
                </c:pt>
                <c:pt idx="47798">
                  <c:v>0.60714285714285698</c:v>
                </c:pt>
                <c:pt idx="47799">
                  <c:v>0.625</c:v>
                </c:pt>
                <c:pt idx="47800">
                  <c:v>0.64285714285714202</c:v>
                </c:pt>
                <c:pt idx="47801">
                  <c:v>0.66071428571428503</c:v>
                </c:pt>
                <c:pt idx="47802">
                  <c:v>0.67857142857142805</c:v>
                </c:pt>
                <c:pt idx="47803">
                  <c:v>0.69642857142857095</c:v>
                </c:pt>
                <c:pt idx="47804">
                  <c:v>0.71428571428571397</c:v>
                </c:pt>
                <c:pt idx="47805">
                  <c:v>0.73214285714285698</c:v>
                </c:pt>
                <c:pt idx="47806">
                  <c:v>0.75</c:v>
                </c:pt>
                <c:pt idx="47807">
                  <c:v>0.76785714285714202</c:v>
                </c:pt>
                <c:pt idx="47808">
                  <c:v>0.78571428571428503</c:v>
                </c:pt>
                <c:pt idx="47809">
                  <c:v>0.80357142857142805</c:v>
                </c:pt>
                <c:pt idx="47810">
                  <c:v>0.82142857142857095</c:v>
                </c:pt>
                <c:pt idx="47811">
                  <c:v>0.83928571428571397</c:v>
                </c:pt>
                <c:pt idx="47812">
                  <c:v>0.85714285714285698</c:v>
                </c:pt>
                <c:pt idx="47813">
                  <c:v>0.875</c:v>
                </c:pt>
                <c:pt idx="47814">
                  <c:v>0.89285714285714202</c:v>
                </c:pt>
                <c:pt idx="47815">
                  <c:v>0.91071428571428503</c:v>
                </c:pt>
                <c:pt idx="47816">
                  <c:v>0.92857142857142805</c:v>
                </c:pt>
                <c:pt idx="47817">
                  <c:v>0.94642857142857095</c:v>
                </c:pt>
                <c:pt idx="47818">
                  <c:v>0.96428571428571397</c:v>
                </c:pt>
                <c:pt idx="47819">
                  <c:v>0.98214285714285698</c:v>
                </c:pt>
                <c:pt idx="47820">
                  <c:v>0</c:v>
                </c:pt>
                <c:pt idx="47821">
                  <c:v>8.3333333333333301E-2</c:v>
                </c:pt>
                <c:pt idx="47822">
                  <c:v>0.16666666666666599</c:v>
                </c:pt>
                <c:pt idx="47823">
                  <c:v>0.25</c:v>
                </c:pt>
                <c:pt idx="47824">
                  <c:v>0.33333333333333298</c:v>
                </c:pt>
                <c:pt idx="47825">
                  <c:v>0.41666666666666602</c:v>
                </c:pt>
                <c:pt idx="47826">
                  <c:v>0.5</c:v>
                </c:pt>
                <c:pt idx="47827">
                  <c:v>0.58333333333333304</c:v>
                </c:pt>
                <c:pt idx="47828">
                  <c:v>0.66666666666666596</c:v>
                </c:pt>
                <c:pt idx="47829">
                  <c:v>0.75</c:v>
                </c:pt>
                <c:pt idx="47830">
                  <c:v>0.83333333333333304</c:v>
                </c:pt>
                <c:pt idx="47831">
                  <c:v>0.91666666666666596</c:v>
                </c:pt>
                <c:pt idx="47832">
                  <c:v>0</c:v>
                </c:pt>
                <c:pt idx="47833">
                  <c:v>1.0869565217391301E-2</c:v>
                </c:pt>
                <c:pt idx="47834">
                  <c:v>2.1739130434782601E-2</c:v>
                </c:pt>
                <c:pt idx="47835">
                  <c:v>3.2608695652173898E-2</c:v>
                </c:pt>
                <c:pt idx="47836">
                  <c:v>4.3478260869565202E-2</c:v>
                </c:pt>
                <c:pt idx="47837">
                  <c:v>5.4347826086956499E-2</c:v>
                </c:pt>
                <c:pt idx="47838">
                  <c:v>6.5217391304347797E-2</c:v>
                </c:pt>
                <c:pt idx="47839">
                  <c:v>7.6086956521739094E-2</c:v>
                </c:pt>
                <c:pt idx="47840">
                  <c:v>8.6956521739130405E-2</c:v>
                </c:pt>
                <c:pt idx="47841">
                  <c:v>9.7826086956521702E-2</c:v>
                </c:pt>
                <c:pt idx="47842">
                  <c:v>0.108695652173913</c:v>
                </c:pt>
                <c:pt idx="47843">
                  <c:v>0.119565217391304</c:v>
                </c:pt>
                <c:pt idx="47844">
                  <c:v>0.13043478260869501</c:v>
                </c:pt>
                <c:pt idx="47845">
                  <c:v>0.141304347826086</c:v>
                </c:pt>
                <c:pt idx="47846">
                  <c:v>0.15217391304347799</c:v>
                </c:pt>
                <c:pt idx="47847">
                  <c:v>0.16304347826086901</c:v>
                </c:pt>
                <c:pt idx="47848">
                  <c:v>0.17391304347826</c:v>
                </c:pt>
                <c:pt idx="47849">
                  <c:v>0.184782608695652</c:v>
                </c:pt>
                <c:pt idx="47850">
                  <c:v>0.19565217391304299</c:v>
                </c:pt>
                <c:pt idx="47851">
                  <c:v>0.20652173913043401</c:v>
                </c:pt>
                <c:pt idx="47852">
                  <c:v>0.217391304347826</c:v>
                </c:pt>
                <c:pt idx="47853">
                  <c:v>0.22826086956521699</c:v>
                </c:pt>
                <c:pt idx="47854">
                  <c:v>0.23913043478260801</c:v>
                </c:pt>
                <c:pt idx="47855">
                  <c:v>0.25</c:v>
                </c:pt>
                <c:pt idx="47856">
                  <c:v>0.26086956521739102</c:v>
                </c:pt>
                <c:pt idx="47857">
                  <c:v>0.27173913043478198</c:v>
                </c:pt>
                <c:pt idx="47858">
                  <c:v>0.282608695652173</c:v>
                </c:pt>
                <c:pt idx="47859">
                  <c:v>0.29347826086956502</c:v>
                </c:pt>
                <c:pt idx="47860">
                  <c:v>0.30434782608695599</c:v>
                </c:pt>
                <c:pt idx="47861">
                  <c:v>0.31521739130434701</c:v>
                </c:pt>
                <c:pt idx="47862">
                  <c:v>0.32608695652173902</c:v>
                </c:pt>
                <c:pt idx="47863">
                  <c:v>0.33695652173912999</c:v>
                </c:pt>
                <c:pt idx="47864">
                  <c:v>0.34782608695652101</c:v>
                </c:pt>
                <c:pt idx="47865">
                  <c:v>0.35869565217391303</c:v>
                </c:pt>
                <c:pt idx="47866">
                  <c:v>0.36956521739130399</c:v>
                </c:pt>
                <c:pt idx="47867">
                  <c:v>0.38043478260869501</c:v>
                </c:pt>
                <c:pt idx="47868">
                  <c:v>0.39130434782608697</c:v>
                </c:pt>
                <c:pt idx="47869">
                  <c:v>0.40217391304347799</c:v>
                </c:pt>
                <c:pt idx="47870">
                  <c:v>0.41304347826086901</c:v>
                </c:pt>
                <c:pt idx="47871">
                  <c:v>0.42391304347825998</c:v>
                </c:pt>
                <c:pt idx="47872">
                  <c:v>0.434782608695652</c:v>
                </c:pt>
                <c:pt idx="47873">
                  <c:v>0.44565217391304301</c:v>
                </c:pt>
                <c:pt idx="47874">
                  <c:v>0.45652173913043398</c:v>
                </c:pt>
                <c:pt idx="47875">
                  <c:v>0.467391304347826</c:v>
                </c:pt>
                <c:pt idx="47876">
                  <c:v>0.47826086956521702</c:v>
                </c:pt>
                <c:pt idx="47877">
                  <c:v>0.48913043478260798</c:v>
                </c:pt>
                <c:pt idx="47878">
                  <c:v>0.5</c:v>
                </c:pt>
                <c:pt idx="47879">
                  <c:v>0.51086956521739102</c:v>
                </c:pt>
                <c:pt idx="47880">
                  <c:v>0.52173913043478204</c:v>
                </c:pt>
                <c:pt idx="47881">
                  <c:v>0.53260869565217395</c:v>
                </c:pt>
                <c:pt idx="47882">
                  <c:v>0.54347826086956497</c:v>
                </c:pt>
                <c:pt idx="47883">
                  <c:v>0.55434782608695599</c:v>
                </c:pt>
                <c:pt idx="47884">
                  <c:v>0.56521739130434701</c:v>
                </c:pt>
                <c:pt idx="47885">
                  <c:v>0.57608695652173902</c:v>
                </c:pt>
                <c:pt idx="47886">
                  <c:v>0.58695652173913004</c:v>
                </c:pt>
                <c:pt idx="47887">
                  <c:v>0.59782608695652095</c:v>
                </c:pt>
                <c:pt idx="47888">
                  <c:v>0.60869565217391297</c:v>
                </c:pt>
                <c:pt idx="47889">
                  <c:v>0.61956521739130399</c:v>
                </c:pt>
                <c:pt idx="47890">
                  <c:v>0.63043478260869501</c:v>
                </c:pt>
                <c:pt idx="47891">
                  <c:v>0.64130434782608603</c:v>
                </c:pt>
                <c:pt idx="47892">
                  <c:v>0.65217391304347805</c:v>
                </c:pt>
                <c:pt idx="47893">
                  <c:v>0.66304347826086896</c:v>
                </c:pt>
                <c:pt idx="47894">
                  <c:v>0.67391304347825998</c:v>
                </c:pt>
                <c:pt idx="47895">
                  <c:v>0.684782608695652</c:v>
                </c:pt>
                <c:pt idx="47896">
                  <c:v>0.69565217391304301</c:v>
                </c:pt>
                <c:pt idx="47897">
                  <c:v>0.70652173913043403</c:v>
                </c:pt>
                <c:pt idx="47898">
                  <c:v>0.71739130434782605</c:v>
                </c:pt>
                <c:pt idx="47899">
                  <c:v>0.72826086956521696</c:v>
                </c:pt>
                <c:pt idx="47900">
                  <c:v>0.73913043478260798</c:v>
                </c:pt>
                <c:pt idx="47901">
                  <c:v>0.75</c:v>
                </c:pt>
                <c:pt idx="47902">
                  <c:v>0.76086956521739102</c:v>
                </c:pt>
                <c:pt idx="47903">
                  <c:v>0.77173913043478204</c:v>
                </c:pt>
                <c:pt idx="47904">
                  <c:v>0.78260869565217395</c:v>
                </c:pt>
                <c:pt idx="47905">
                  <c:v>0.79347826086956497</c:v>
                </c:pt>
                <c:pt idx="47906">
                  <c:v>0.80434782608695599</c:v>
                </c:pt>
                <c:pt idx="47907">
                  <c:v>0.81521739130434701</c:v>
                </c:pt>
                <c:pt idx="47908">
                  <c:v>0.82608695652173902</c:v>
                </c:pt>
                <c:pt idx="47909">
                  <c:v>0.83695652173913004</c:v>
                </c:pt>
                <c:pt idx="47910">
                  <c:v>0.84782608695652095</c:v>
                </c:pt>
                <c:pt idx="47911">
                  <c:v>0.85869565217391297</c:v>
                </c:pt>
                <c:pt idx="47912">
                  <c:v>0.86956521739130399</c:v>
                </c:pt>
                <c:pt idx="47913">
                  <c:v>0.88043478260869501</c:v>
                </c:pt>
                <c:pt idx="47914">
                  <c:v>0.89130434782608603</c:v>
                </c:pt>
                <c:pt idx="47915">
                  <c:v>0.90217391304347805</c:v>
                </c:pt>
                <c:pt idx="47916">
                  <c:v>0.91304347826086896</c:v>
                </c:pt>
                <c:pt idx="47917">
                  <c:v>0.92391304347825998</c:v>
                </c:pt>
                <c:pt idx="47918">
                  <c:v>0.934782608695652</c:v>
                </c:pt>
                <c:pt idx="47919">
                  <c:v>0.94565217391304301</c:v>
                </c:pt>
                <c:pt idx="47920">
                  <c:v>0.95652173913043403</c:v>
                </c:pt>
                <c:pt idx="47921">
                  <c:v>0.96739130434782605</c:v>
                </c:pt>
                <c:pt idx="47922">
                  <c:v>0.97826086956521696</c:v>
                </c:pt>
                <c:pt idx="47923">
                  <c:v>0.98913043478260798</c:v>
                </c:pt>
                <c:pt idx="47924">
                  <c:v>0</c:v>
                </c:pt>
                <c:pt idx="47925">
                  <c:v>2.0833333333333301E-2</c:v>
                </c:pt>
                <c:pt idx="47926">
                  <c:v>4.1666666666666602E-2</c:v>
                </c:pt>
                <c:pt idx="47927">
                  <c:v>6.25E-2</c:v>
                </c:pt>
                <c:pt idx="47928">
                  <c:v>8.3333333333333301E-2</c:v>
                </c:pt>
                <c:pt idx="47929">
                  <c:v>0.10416666666666601</c:v>
                </c:pt>
                <c:pt idx="47930">
                  <c:v>0.125</c:v>
                </c:pt>
                <c:pt idx="47931">
                  <c:v>0.14583333333333301</c:v>
                </c:pt>
                <c:pt idx="47932">
                  <c:v>0.16666666666666599</c:v>
                </c:pt>
                <c:pt idx="47933">
                  <c:v>0.1875</c:v>
                </c:pt>
                <c:pt idx="47934">
                  <c:v>0.20833333333333301</c:v>
                </c:pt>
                <c:pt idx="47935">
                  <c:v>0.22916666666666599</c:v>
                </c:pt>
                <c:pt idx="47936">
                  <c:v>0.25</c:v>
                </c:pt>
                <c:pt idx="47937">
                  <c:v>0.27083333333333298</c:v>
                </c:pt>
                <c:pt idx="47938">
                  <c:v>0.29166666666666602</c:v>
                </c:pt>
                <c:pt idx="47939">
                  <c:v>0.3125</c:v>
                </c:pt>
                <c:pt idx="47940">
                  <c:v>0.33333333333333298</c:v>
                </c:pt>
                <c:pt idx="47941">
                  <c:v>0.35416666666666602</c:v>
                </c:pt>
                <c:pt idx="47942">
                  <c:v>0.375</c:v>
                </c:pt>
                <c:pt idx="47943">
                  <c:v>0.39583333333333298</c:v>
                </c:pt>
                <c:pt idx="47944">
                  <c:v>0.41666666666666602</c:v>
                </c:pt>
                <c:pt idx="47945">
                  <c:v>0.4375</c:v>
                </c:pt>
                <c:pt idx="47946">
                  <c:v>0.45833333333333298</c:v>
                </c:pt>
                <c:pt idx="47947">
                  <c:v>0.47916666666666602</c:v>
                </c:pt>
                <c:pt idx="47948">
                  <c:v>0.5</c:v>
                </c:pt>
                <c:pt idx="47949">
                  <c:v>0.52083333333333304</c:v>
                </c:pt>
                <c:pt idx="47950">
                  <c:v>0.54166666666666596</c:v>
                </c:pt>
                <c:pt idx="47951">
                  <c:v>0.5625</c:v>
                </c:pt>
                <c:pt idx="47952">
                  <c:v>0.58333333333333304</c:v>
                </c:pt>
                <c:pt idx="47953">
                  <c:v>0.60416666666666596</c:v>
                </c:pt>
                <c:pt idx="47954">
                  <c:v>0.625</c:v>
                </c:pt>
                <c:pt idx="47955">
                  <c:v>0.64583333333333304</c:v>
                </c:pt>
                <c:pt idx="47956">
                  <c:v>0.66666666666666596</c:v>
                </c:pt>
                <c:pt idx="47957">
                  <c:v>0.6875</c:v>
                </c:pt>
                <c:pt idx="47958">
                  <c:v>0.70833333333333304</c:v>
                </c:pt>
                <c:pt idx="47959">
                  <c:v>0.72916666666666596</c:v>
                </c:pt>
                <c:pt idx="47960">
                  <c:v>0.75</c:v>
                </c:pt>
                <c:pt idx="47961">
                  <c:v>0.77083333333333304</c:v>
                </c:pt>
                <c:pt idx="47962">
                  <c:v>0.79166666666666596</c:v>
                </c:pt>
                <c:pt idx="47963">
                  <c:v>0.8125</c:v>
                </c:pt>
                <c:pt idx="47964">
                  <c:v>0.83333333333333304</c:v>
                </c:pt>
                <c:pt idx="47965">
                  <c:v>0.85416666666666596</c:v>
                </c:pt>
                <c:pt idx="47966">
                  <c:v>0.875</c:v>
                </c:pt>
                <c:pt idx="47967">
                  <c:v>0.89583333333333304</c:v>
                </c:pt>
                <c:pt idx="47968">
                  <c:v>0.91666666666666596</c:v>
                </c:pt>
                <c:pt idx="47969">
                  <c:v>0.9375</c:v>
                </c:pt>
                <c:pt idx="47970">
                  <c:v>0.95833333333333304</c:v>
                </c:pt>
                <c:pt idx="47971">
                  <c:v>0.97916666666666596</c:v>
                </c:pt>
                <c:pt idx="47972">
                  <c:v>0</c:v>
                </c:pt>
                <c:pt idx="47973">
                  <c:v>0.01</c:v>
                </c:pt>
                <c:pt idx="47974">
                  <c:v>0.02</c:v>
                </c:pt>
                <c:pt idx="47975">
                  <c:v>0.03</c:v>
                </c:pt>
                <c:pt idx="47976">
                  <c:v>0.04</c:v>
                </c:pt>
                <c:pt idx="47977">
                  <c:v>0.05</c:v>
                </c:pt>
                <c:pt idx="47978">
                  <c:v>0.06</c:v>
                </c:pt>
                <c:pt idx="47979">
                  <c:v>7.0000000000000007E-2</c:v>
                </c:pt>
                <c:pt idx="47980">
                  <c:v>0.08</c:v>
                </c:pt>
                <c:pt idx="47981">
                  <c:v>0.09</c:v>
                </c:pt>
                <c:pt idx="47982">
                  <c:v>0.1</c:v>
                </c:pt>
                <c:pt idx="47983">
                  <c:v>0.11</c:v>
                </c:pt>
                <c:pt idx="47984">
                  <c:v>0.12</c:v>
                </c:pt>
                <c:pt idx="47985">
                  <c:v>0.13</c:v>
                </c:pt>
                <c:pt idx="47986">
                  <c:v>0.14000000000000001</c:v>
                </c:pt>
                <c:pt idx="47987">
                  <c:v>0.15</c:v>
                </c:pt>
                <c:pt idx="47988">
                  <c:v>0.16</c:v>
                </c:pt>
                <c:pt idx="47989">
                  <c:v>0.17</c:v>
                </c:pt>
                <c:pt idx="47990">
                  <c:v>0.18</c:v>
                </c:pt>
                <c:pt idx="47991">
                  <c:v>0.19</c:v>
                </c:pt>
                <c:pt idx="47992">
                  <c:v>0.2</c:v>
                </c:pt>
                <c:pt idx="47993">
                  <c:v>0.21</c:v>
                </c:pt>
                <c:pt idx="47994">
                  <c:v>0.22</c:v>
                </c:pt>
                <c:pt idx="47995">
                  <c:v>0.23</c:v>
                </c:pt>
                <c:pt idx="47996">
                  <c:v>0.24</c:v>
                </c:pt>
                <c:pt idx="47997">
                  <c:v>0.25</c:v>
                </c:pt>
                <c:pt idx="47998">
                  <c:v>0.26</c:v>
                </c:pt>
                <c:pt idx="47999">
                  <c:v>0.27</c:v>
                </c:pt>
                <c:pt idx="48000">
                  <c:v>0.28000000000000003</c:v>
                </c:pt>
                <c:pt idx="48001">
                  <c:v>0.28999999999999998</c:v>
                </c:pt>
                <c:pt idx="48002">
                  <c:v>0.3</c:v>
                </c:pt>
                <c:pt idx="48003">
                  <c:v>0.31</c:v>
                </c:pt>
                <c:pt idx="48004">
                  <c:v>0.32</c:v>
                </c:pt>
                <c:pt idx="48005">
                  <c:v>0.33</c:v>
                </c:pt>
                <c:pt idx="48006">
                  <c:v>0.34</c:v>
                </c:pt>
                <c:pt idx="48007">
                  <c:v>0.35</c:v>
                </c:pt>
                <c:pt idx="48008">
                  <c:v>0.36</c:v>
                </c:pt>
                <c:pt idx="48009">
                  <c:v>0.37</c:v>
                </c:pt>
                <c:pt idx="48010">
                  <c:v>0.38</c:v>
                </c:pt>
                <c:pt idx="48011">
                  <c:v>0.39</c:v>
                </c:pt>
                <c:pt idx="48012">
                  <c:v>0.4</c:v>
                </c:pt>
                <c:pt idx="48013">
                  <c:v>0.41</c:v>
                </c:pt>
                <c:pt idx="48014">
                  <c:v>0.42</c:v>
                </c:pt>
                <c:pt idx="48015">
                  <c:v>0.43</c:v>
                </c:pt>
                <c:pt idx="48016">
                  <c:v>0.44</c:v>
                </c:pt>
                <c:pt idx="48017">
                  <c:v>0.45</c:v>
                </c:pt>
                <c:pt idx="48018">
                  <c:v>0.46</c:v>
                </c:pt>
                <c:pt idx="48019">
                  <c:v>0.47</c:v>
                </c:pt>
                <c:pt idx="48020">
                  <c:v>0.48</c:v>
                </c:pt>
                <c:pt idx="48021">
                  <c:v>0.49</c:v>
                </c:pt>
                <c:pt idx="48022">
                  <c:v>0.5</c:v>
                </c:pt>
                <c:pt idx="48023">
                  <c:v>0.51</c:v>
                </c:pt>
                <c:pt idx="48024">
                  <c:v>0.52</c:v>
                </c:pt>
                <c:pt idx="48025">
                  <c:v>0.53</c:v>
                </c:pt>
                <c:pt idx="48026">
                  <c:v>0.54</c:v>
                </c:pt>
                <c:pt idx="48027">
                  <c:v>0.55000000000000004</c:v>
                </c:pt>
                <c:pt idx="48028">
                  <c:v>0.56000000000000005</c:v>
                </c:pt>
                <c:pt idx="48029">
                  <c:v>0.56999999999999995</c:v>
                </c:pt>
                <c:pt idx="48030">
                  <c:v>0.57999999999999996</c:v>
                </c:pt>
                <c:pt idx="48031">
                  <c:v>0.59</c:v>
                </c:pt>
                <c:pt idx="48032">
                  <c:v>0.6</c:v>
                </c:pt>
                <c:pt idx="48033">
                  <c:v>0.61</c:v>
                </c:pt>
                <c:pt idx="48034">
                  <c:v>0.62</c:v>
                </c:pt>
                <c:pt idx="48035">
                  <c:v>0.63</c:v>
                </c:pt>
                <c:pt idx="48036">
                  <c:v>0.64</c:v>
                </c:pt>
                <c:pt idx="48037">
                  <c:v>0.65</c:v>
                </c:pt>
                <c:pt idx="48038">
                  <c:v>0.66</c:v>
                </c:pt>
                <c:pt idx="48039">
                  <c:v>0.67</c:v>
                </c:pt>
                <c:pt idx="48040">
                  <c:v>0.68</c:v>
                </c:pt>
                <c:pt idx="48041">
                  <c:v>0.69</c:v>
                </c:pt>
                <c:pt idx="48042">
                  <c:v>0.7</c:v>
                </c:pt>
                <c:pt idx="48043">
                  <c:v>0.71</c:v>
                </c:pt>
                <c:pt idx="48044">
                  <c:v>0.72</c:v>
                </c:pt>
                <c:pt idx="48045">
                  <c:v>0.73</c:v>
                </c:pt>
                <c:pt idx="48046">
                  <c:v>0.74</c:v>
                </c:pt>
                <c:pt idx="48047">
                  <c:v>0.75</c:v>
                </c:pt>
                <c:pt idx="48048">
                  <c:v>0.76</c:v>
                </c:pt>
                <c:pt idx="48049">
                  <c:v>0.77</c:v>
                </c:pt>
                <c:pt idx="48050">
                  <c:v>0.78</c:v>
                </c:pt>
                <c:pt idx="48051">
                  <c:v>0.79</c:v>
                </c:pt>
                <c:pt idx="48052">
                  <c:v>0.8</c:v>
                </c:pt>
                <c:pt idx="48053">
                  <c:v>0.81</c:v>
                </c:pt>
                <c:pt idx="48054">
                  <c:v>0.82</c:v>
                </c:pt>
                <c:pt idx="48055">
                  <c:v>0.83</c:v>
                </c:pt>
                <c:pt idx="48056">
                  <c:v>0.84</c:v>
                </c:pt>
                <c:pt idx="48057">
                  <c:v>0.85</c:v>
                </c:pt>
                <c:pt idx="48058">
                  <c:v>0.86</c:v>
                </c:pt>
                <c:pt idx="48059">
                  <c:v>0.87</c:v>
                </c:pt>
                <c:pt idx="48060">
                  <c:v>0.88</c:v>
                </c:pt>
                <c:pt idx="48061">
                  <c:v>0.89</c:v>
                </c:pt>
                <c:pt idx="48062">
                  <c:v>0.9</c:v>
                </c:pt>
                <c:pt idx="48063">
                  <c:v>0.91</c:v>
                </c:pt>
                <c:pt idx="48064">
                  <c:v>0.92</c:v>
                </c:pt>
                <c:pt idx="48065">
                  <c:v>0.93</c:v>
                </c:pt>
                <c:pt idx="48066">
                  <c:v>0.94</c:v>
                </c:pt>
                <c:pt idx="48067">
                  <c:v>0.95</c:v>
                </c:pt>
                <c:pt idx="48068">
                  <c:v>0.96</c:v>
                </c:pt>
                <c:pt idx="48069">
                  <c:v>0.97</c:v>
                </c:pt>
                <c:pt idx="48070">
                  <c:v>0.98</c:v>
                </c:pt>
                <c:pt idx="48071">
                  <c:v>0.99</c:v>
                </c:pt>
                <c:pt idx="48072">
                  <c:v>0</c:v>
                </c:pt>
                <c:pt idx="48073">
                  <c:v>2.5000000000000001E-2</c:v>
                </c:pt>
                <c:pt idx="48074">
                  <c:v>0.05</c:v>
                </c:pt>
                <c:pt idx="48075">
                  <c:v>7.4999999999999997E-2</c:v>
                </c:pt>
                <c:pt idx="48076">
                  <c:v>0.1</c:v>
                </c:pt>
                <c:pt idx="48077">
                  <c:v>0.125</c:v>
                </c:pt>
                <c:pt idx="48078">
                  <c:v>0.15</c:v>
                </c:pt>
                <c:pt idx="48079">
                  <c:v>0.17499999999999999</c:v>
                </c:pt>
                <c:pt idx="48080">
                  <c:v>0.2</c:v>
                </c:pt>
                <c:pt idx="48081">
                  <c:v>0.22500000000000001</c:v>
                </c:pt>
                <c:pt idx="48082">
                  <c:v>0.25</c:v>
                </c:pt>
                <c:pt idx="48083">
                  <c:v>0.27500000000000002</c:v>
                </c:pt>
                <c:pt idx="48084">
                  <c:v>0.3</c:v>
                </c:pt>
                <c:pt idx="48085">
                  <c:v>0.32500000000000001</c:v>
                </c:pt>
                <c:pt idx="48086">
                  <c:v>0.35</c:v>
                </c:pt>
                <c:pt idx="48087">
                  <c:v>0.375</c:v>
                </c:pt>
                <c:pt idx="48088">
                  <c:v>0.4</c:v>
                </c:pt>
                <c:pt idx="48089">
                  <c:v>0.42499999999999999</c:v>
                </c:pt>
                <c:pt idx="48090">
                  <c:v>0.45</c:v>
                </c:pt>
                <c:pt idx="48091">
                  <c:v>0.47499999999999998</c:v>
                </c:pt>
                <c:pt idx="48092">
                  <c:v>0.5</c:v>
                </c:pt>
                <c:pt idx="48093">
                  <c:v>0.52500000000000002</c:v>
                </c:pt>
                <c:pt idx="48094">
                  <c:v>0.55000000000000004</c:v>
                </c:pt>
                <c:pt idx="48095">
                  <c:v>0.57499999999999996</c:v>
                </c:pt>
                <c:pt idx="48096">
                  <c:v>0.6</c:v>
                </c:pt>
                <c:pt idx="48097">
                  <c:v>0.625</c:v>
                </c:pt>
                <c:pt idx="48098">
                  <c:v>0.65</c:v>
                </c:pt>
                <c:pt idx="48099">
                  <c:v>0.67500000000000004</c:v>
                </c:pt>
                <c:pt idx="48100">
                  <c:v>0.7</c:v>
                </c:pt>
                <c:pt idx="48101">
                  <c:v>0.72499999999999998</c:v>
                </c:pt>
                <c:pt idx="48102">
                  <c:v>0.75</c:v>
                </c:pt>
                <c:pt idx="48103">
                  <c:v>0.77500000000000002</c:v>
                </c:pt>
                <c:pt idx="48104">
                  <c:v>0.8</c:v>
                </c:pt>
                <c:pt idx="48105">
                  <c:v>0.82499999999999996</c:v>
                </c:pt>
                <c:pt idx="48106">
                  <c:v>0.85</c:v>
                </c:pt>
                <c:pt idx="48107">
                  <c:v>0.875</c:v>
                </c:pt>
                <c:pt idx="48108">
                  <c:v>0.9</c:v>
                </c:pt>
                <c:pt idx="48109">
                  <c:v>0.92500000000000004</c:v>
                </c:pt>
                <c:pt idx="48110">
                  <c:v>0.95</c:v>
                </c:pt>
                <c:pt idx="48111">
                  <c:v>0.97499999999999998</c:v>
                </c:pt>
                <c:pt idx="48112">
                  <c:v>0</c:v>
                </c:pt>
                <c:pt idx="48113">
                  <c:v>2.5000000000000001E-2</c:v>
                </c:pt>
                <c:pt idx="48114">
                  <c:v>0.05</c:v>
                </c:pt>
                <c:pt idx="48115">
                  <c:v>7.4999999999999997E-2</c:v>
                </c:pt>
                <c:pt idx="48116">
                  <c:v>0.1</c:v>
                </c:pt>
                <c:pt idx="48117">
                  <c:v>0.125</c:v>
                </c:pt>
                <c:pt idx="48118">
                  <c:v>0.15</c:v>
                </c:pt>
                <c:pt idx="48119">
                  <c:v>0.17499999999999999</c:v>
                </c:pt>
                <c:pt idx="48120">
                  <c:v>0.2</c:v>
                </c:pt>
                <c:pt idx="48121">
                  <c:v>0.22500000000000001</c:v>
                </c:pt>
                <c:pt idx="48122">
                  <c:v>0.25</c:v>
                </c:pt>
                <c:pt idx="48123">
                  <c:v>0.27500000000000002</c:v>
                </c:pt>
                <c:pt idx="48124">
                  <c:v>0.3</c:v>
                </c:pt>
                <c:pt idx="48125">
                  <c:v>0.32500000000000001</c:v>
                </c:pt>
                <c:pt idx="48126">
                  <c:v>0.35</c:v>
                </c:pt>
                <c:pt idx="48127">
                  <c:v>0.375</c:v>
                </c:pt>
                <c:pt idx="48128">
                  <c:v>0.4</c:v>
                </c:pt>
                <c:pt idx="48129">
                  <c:v>0.42499999999999999</c:v>
                </c:pt>
                <c:pt idx="48130">
                  <c:v>0.45</c:v>
                </c:pt>
                <c:pt idx="48131">
                  <c:v>0.47499999999999998</c:v>
                </c:pt>
                <c:pt idx="48132">
                  <c:v>0.5</c:v>
                </c:pt>
                <c:pt idx="48133">
                  <c:v>0.52500000000000002</c:v>
                </c:pt>
                <c:pt idx="48134">
                  <c:v>0.55000000000000004</c:v>
                </c:pt>
                <c:pt idx="48135">
                  <c:v>0.57499999999999996</c:v>
                </c:pt>
                <c:pt idx="48136">
                  <c:v>0.6</c:v>
                </c:pt>
                <c:pt idx="48137">
                  <c:v>0.625</c:v>
                </c:pt>
                <c:pt idx="48138">
                  <c:v>0.65</c:v>
                </c:pt>
                <c:pt idx="48139">
                  <c:v>0.67500000000000004</c:v>
                </c:pt>
                <c:pt idx="48140">
                  <c:v>0.7</c:v>
                </c:pt>
                <c:pt idx="48141">
                  <c:v>0.72499999999999998</c:v>
                </c:pt>
                <c:pt idx="48142">
                  <c:v>0.75</c:v>
                </c:pt>
                <c:pt idx="48143">
                  <c:v>0.77500000000000002</c:v>
                </c:pt>
                <c:pt idx="48144">
                  <c:v>0.8</c:v>
                </c:pt>
                <c:pt idx="48145">
                  <c:v>0.82499999999999996</c:v>
                </c:pt>
                <c:pt idx="48146">
                  <c:v>0.85</c:v>
                </c:pt>
                <c:pt idx="48147">
                  <c:v>0.875</c:v>
                </c:pt>
                <c:pt idx="48148">
                  <c:v>0.9</c:v>
                </c:pt>
                <c:pt idx="48149">
                  <c:v>0.92500000000000004</c:v>
                </c:pt>
                <c:pt idx="48150">
                  <c:v>0.95</c:v>
                </c:pt>
                <c:pt idx="48151">
                  <c:v>0.97499999999999998</c:v>
                </c:pt>
                <c:pt idx="48152">
                  <c:v>0</c:v>
                </c:pt>
                <c:pt idx="48153">
                  <c:v>9.1743119266054999E-3</c:v>
                </c:pt>
                <c:pt idx="48154">
                  <c:v>1.8348623853211E-2</c:v>
                </c:pt>
                <c:pt idx="48155">
                  <c:v>2.7522935779816501E-2</c:v>
                </c:pt>
                <c:pt idx="48156">
                  <c:v>3.6697247706422E-2</c:v>
                </c:pt>
                <c:pt idx="48157">
                  <c:v>4.5871559633027498E-2</c:v>
                </c:pt>
                <c:pt idx="48158">
                  <c:v>5.5045871559633003E-2</c:v>
                </c:pt>
                <c:pt idx="48159">
                  <c:v>6.4220183486238494E-2</c:v>
                </c:pt>
                <c:pt idx="48160">
                  <c:v>7.3394495412843999E-2</c:v>
                </c:pt>
                <c:pt idx="48161">
                  <c:v>8.2568807339449504E-2</c:v>
                </c:pt>
                <c:pt idx="48162">
                  <c:v>9.1743119266054995E-2</c:v>
                </c:pt>
                <c:pt idx="48163">
                  <c:v>0.10091743119266</c:v>
                </c:pt>
                <c:pt idx="48164">
                  <c:v>0.11009174311926601</c:v>
                </c:pt>
                <c:pt idx="48165">
                  <c:v>0.119266055045871</c:v>
                </c:pt>
                <c:pt idx="48166">
                  <c:v>0.12844036697247699</c:v>
                </c:pt>
                <c:pt idx="48167">
                  <c:v>0.13761467889908199</c:v>
                </c:pt>
                <c:pt idx="48168">
                  <c:v>0.146788990825688</c:v>
                </c:pt>
                <c:pt idx="48169">
                  <c:v>0.155963302752293</c:v>
                </c:pt>
                <c:pt idx="48170">
                  <c:v>0.16513761467889901</c:v>
                </c:pt>
                <c:pt idx="48171">
                  <c:v>0.17431192660550399</c:v>
                </c:pt>
                <c:pt idx="48172">
                  <c:v>0.18348623853210999</c:v>
                </c:pt>
                <c:pt idx="48173">
                  <c:v>0.192660550458715</c:v>
                </c:pt>
                <c:pt idx="48174">
                  <c:v>0.201834862385321</c:v>
                </c:pt>
                <c:pt idx="48175">
                  <c:v>0.21100917431192601</c:v>
                </c:pt>
                <c:pt idx="48176">
                  <c:v>0.22018348623853201</c:v>
                </c:pt>
                <c:pt idx="48177">
                  <c:v>0.22935779816513699</c:v>
                </c:pt>
                <c:pt idx="48178">
                  <c:v>0.23853211009174299</c:v>
                </c:pt>
                <c:pt idx="48179">
                  <c:v>0.247706422018348</c:v>
                </c:pt>
                <c:pt idx="48180">
                  <c:v>0.25688073394495398</c:v>
                </c:pt>
                <c:pt idx="48181">
                  <c:v>0.26605504587155898</c:v>
                </c:pt>
                <c:pt idx="48182">
                  <c:v>0.27522935779816499</c:v>
                </c:pt>
                <c:pt idx="48183">
                  <c:v>0.28440366972476999</c:v>
                </c:pt>
                <c:pt idx="48184">
                  <c:v>0.293577981651376</c:v>
                </c:pt>
                <c:pt idx="48185">
                  <c:v>0.302752293577981</c:v>
                </c:pt>
                <c:pt idx="48186">
                  <c:v>0.31192660550458701</c:v>
                </c:pt>
                <c:pt idx="48187">
                  <c:v>0.32110091743119201</c:v>
                </c:pt>
                <c:pt idx="48188">
                  <c:v>0.33027522935779802</c:v>
                </c:pt>
                <c:pt idx="48189">
                  <c:v>0.33944954128440302</c:v>
                </c:pt>
                <c:pt idx="48190">
                  <c:v>0.34862385321100903</c:v>
                </c:pt>
                <c:pt idx="48191">
                  <c:v>0.35779816513761398</c:v>
                </c:pt>
                <c:pt idx="48192">
                  <c:v>0.36697247706421998</c:v>
                </c:pt>
                <c:pt idx="48193">
                  <c:v>0.37614678899082499</c:v>
                </c:pt>
                <c:pt idx="48194">
                  <c:v>0.38532110091743099</c:v>
                </c:pt>
                <c:pt idx="48195">
                  <c:v>0.394495412844036</c:v>
                </c:pt>
                <c:pt idx="48196">
                  <c:v>0.403669724770642</c:v>
                </c:pt>
                <c:pt idx="48197">
                  <c:v>0.41284403669724701</c:v>
                </c:pt>
                <c:pt idx="48198">
                  <c:v>0.42201834862385301</c:v>
                </c:pt>
                <c:pt idx="48199">
                  <c:v>0.43119266055045802</c:v>
                </c:pt>
                <c:pt idx="48200">
                  <c:v>0.44036697247706402</c:v>
                </c:pt>
                <c:pt idx="48201">
                  <c:v>0.44954128440366897</c:v>
                </c:pt>
                <c:pt idx="48202">
                  <c:v>0.45871559633027498</c:v>
                </c:pt>
                <c:pt idx="48203">
                  <c:v>0.46788990825687998</c:v>
                </c:pt>
                <c:pt idx="48204">
                  <c:v>0.47706422018348599</c:v>
                </c:pt>
                <c:pt idx="48205">
                  <c:v>0.48623853211009099</c:v>
                </c:pt>
                <c:pt idx="48206">
                  <c:v>0.495412844036697</c:v>
                </c:pt>
                <c:pt idx="48207">
                  <c:v>0.50458715596330195</c:v>
                </c:pt>
                <c:pt idx="48208">
                  <c:v>0.51376146788990795</c:v>
                </c:pt>
                <c:pt idx="48209">
                  <c:v>0.52293577981651296</c:v>
                </c:pt>
                <c:pt idx="48210">
                  <c:v>0.53211009174311896</c:v>
                </c:pt>
                <c:pt idx="48211">
                  <c:v>0.54128440366972397</c:v>
                </c:pt>
                <c:pt idx="48212">
                  <c:v>0.55045871559632997</c:v>
                </c:pt>
                <c:pt idx="48213">
                  <c:v>0.55963302752293498</c:v>
                </c:pt>
                <c:pt idx="48214">
                  <c:v>0.56880733944954098</c:v>
                </c:pt>
                <c:pt idx="48215">
                  <c:v>0.57798165137614599</c:v>
                </c:pt>
                <c:pt idx="48216">
                  <c:v>0.58715596330275199</c:v>
                </c:pt>
                <c:pt idx="48217">
                  <c:v>0.596330275229357</c:v>
                </c:pt>
                <c:pt idx="48218">
                  <c:v>0.605504587155963</c:v>
                </c:pt>
                <c:pt idx="48219">
                  <c:v>0.61467889908256801</c:v>
                </c:pt>
                <c:pt idx="48220">
                  <c:v>0.62385321100917401</c:v>
                </c:pt>
                <c:pt idx="48221">
                  <c:v>0.63302752293577902</c:v>
                </c:pt>
                <c:pt idx="48222">
                  <c:v>0.64220183486238502</c:v>
                </c:pt>
                <c:pt idx="48223">
                  <c:v>0.65137614678899003</c:v>
                </c:pt>
                <c:pt idx="48224">
                  <c:v>0.66055045871559603</c:v>
                </c:pt>
                <c:pt idx="48225">
                  <c:v>0.66972477064220104</c:v>
                </c:pt>
                <c:pt idx="48226">
                  <c:v>0.67889908256880704</c:v>
                </c:pt>
                <c:pt idx="48227">
                  <c:v>0.68807339449541205</c:v>
                </c:pt>
                <c:pt idx="48228">
                  <c:v>0.69724770642201805</c:v>
                </c:pt>
                <c:pt idx="48229">
                  <c:v>0.70642201834862295</c:v>
                </c:pt>
                <c:pt idx="48230">
                  <c:v>0.71559633027522895</c:v>
                </c:pt>
                <c:pt idx="48231">
                  <c:v>0.72477064220183396</c:v>
                </c:pt>
                <c:pt idx="48232">
                  <c:v>0.73394495412843996</c:v>
                </c:pt>
                <c:pt idx="48233">
                  <c:v>0.74311926605504497</c:v>
                </c:pt>
                <c:pt idx="48234">
                  <c:v>0.75229357798165097</c:v>
                </c:pt>
                <c:pt idx="48235">
                  <c:v>0.76146788990825598</c:v>
                </c:pt>
                <c:pt idx="48236">
                  <c:v>0.77064220183486198</c:v>
                </c:pt>
                <c:pt idx="48237">
                  <c:v>0.77981651376146699</c:v>
                </c:pt>
                <c:pt idx="48238">
                  <c:v>0.78899082568807299</c:v>
                </c:pt>
                <c:pt idx="48239">
                  <c:v>0.798165137614678</c:v>
                </c:pt>
                <c:pt idx="48240">
                  <c:v>0.807339449541284</c:v>
                </c:pt>
                <c:pt idx="48241">
                  <c:v>0.81651376146788901</c:v>
                </c:pt>
                <c:pt idx="48242">
                  <c:v>0.82568807339449501</c:v>
                </c:pt>
                <c:pt idx="48243">
                  <c:v>0.83486238532110002</c:v>
                </c:pt>
                <c:pt idx="48244">
                  <c:v>0.84403669724770602</c:v>
                </c:pt>
                <c:pt idx="48245">
                  <c:v>0.85321100917431103</c:v>
                </c:pt>
                <c:pt idx="48246">
                  <c:v>0.86238532110091703</c:v>
                </c:pt>
                <c:pt idx="48247">
                  <c:v>0.87155963302752204</c:v>
                </c:pt>
                <c:pt idx="48248">
                  <c:v>0.88073394495412805</c:v>
                </c:pt>
                <c:pt idx="48249">
                  <c:v>0.88990825688073305</c:v>
                </c:pt>
                <c:pt idx="48250">
                  <c:v>0.89908256880733906</c:v>
                </c:pt>
                <c:pt idx="48251">
                  <c:v>0.90825688073394495</c:v>
                </c:pt>
                <c:pt idx="48252">
                  <c:v>0.91743119266054995</c:v>
                </c:pt>
                <c:pt idx="48253">
                  <c:v>0.92660550458715596</c:v>
                </c:pt>
                <c:pt idx="48254">
                  <c:v>0.93577981651376096</c:v>
                </c:pt>
                <c:pt idx="48255">
                  <c:v>0.94495412844036697</c:v>
                </c:pt>
                <c:pt idx="48256">
                  <c:v>0.95412844036697197</c:v>
                </c:pt>
                <c:pt idx="48257">
                  <c:v>0.96330275229357798</c:v>
                </c:pt>
                <c:pt idx="48258">
                  <c:v>0.97247706422018299</c:v>
                </c:pt>
                <c:pt idx="48259">
                  <c:v>0.98165137614678899</c:v>
                </c:pt>
                <c:pt idx="48260">
                  <c:v>0.990825688073394</c:v>
                </c:pt>
                <c:pt idx="48261">
                  <c:v>0</c:v>
                </c:pt>
                <c:pt idx="48262">
                  <c:v>2.8571428571428501E-2</c:v>
                </c:pt>
                <c:pt idx="48263">
                  <c:v>5.7142857142857099E-2</c:v>
                </c:pt>
                <c:pt idx="48264">
                  <c:v>8.5714285714285701E-2</c:v>
                </c:pt>
                <c:pt idx="48265">
                  <c:v>0.114285714285714</c:v>
                </c:pt>
                <c:pt idx="48266">
                  <c:v>0.14285714285714199</c:v>
                </c:pt>
                <c:pt idx="48267">
                  <c:v>0.17142857142857101</c:v>
                </c:pt>
                <c:pt idx="48268">
                  <c:v>0.2</c:v>
                </c:pt>
                <c:pt idx="48269">
                  <c:v>0.22857142857142801</c:v>
                </c:pt>
                <c:pt idx="48270">
                  <c:v>0.25714285714285701</c:v>
                </c:pt>
                <c:pt idx="48271">
                  <c:v>0.28571428571428498</c:v>
                </c:pt>
                <c:pt idx="48272">
                  <c:v>0.314285714285714</c:v>
                </c:pt>
                <c:pt idx="48273">
                  <c:v>0.34285714285714203</c:v>
                </c:pt>
                <c:pt idx="48274">
                  <c:v>0.371428571428571</c:v>
                </c:pt>
                <c:pt idx="48275">
                  <c:v>0.4</c:v>
                </c:pt>
                <c:pt idx="48276">
                  <c:v>0.42857142857142799</c:v>
                </c:pt>
                <c:pt idx="48277">
                  <c:v>0.45714285714285702</c:v>
                </c:pt>
                <c:pt idx="48278">
                  <c:v>0.48571428571428499</c:v>
                </c:pt>
                <c:pt idx="48279">
                  <c:v>0.51428571428571401</c:v>
                </c:pt>
                <c:pt idx="48280">
                  <c:v>0.54285714285714204</c:v>
                </c:pt>
                <c:pt idx="48281">
                  <c:v>0.57142857142857095</c:v>
                </c:pt>
                <c:pt idx="48282">
                  <c:v>0.6</c:v>
                </c:pt>
                <c:pt idx="48283">
                  <c:v>0.628571428571428</c:v>
                </c:pt>
                <c:pt idx="48284">
                  <c:v>0.65714285714285703</c:v>
                </c:pt>
                <c:pt idx="48285">
                  <c:v>0.68571428571428505</c:v>
                </c:pt>
                <c:pt idx="48286">
                  <c:v>0.71428571428571397</c:v>
                </c:pt>
                <c:pt idx="48287">
                  <c:v>0.74285714285714199</c:v>
                </c:pt>
                <c:pt idx="48288">
                  <c:v>0.77142857142857102</c:v>
                </c:pt>
                <c:pt idx="48289">
                  <c:v>0.8</c:v>
                </c:pt>
                <c:pt idx="48290">
                  <c:v>0.82857142857142796</c:v>
                </c:pt>
                <c:pt idx="48291">
                  <c:v>0.85714285714285698</c:v>
                </c:pt>
                <c:pt idx="48292">
                  <c:v>0.88571428571428501</c:v>
                </c:pt>
                <c:pt idx="48293">
                  <c:v>0.91428571428571404</c:v>
                </c:pt>
                <c:pt idx="48294">
                  <c:v>0.94285714285714195</c:v>
                </c:pt>
                <c:pt idx="48295">
                  <c:v>0.97142857142857097</c:v>
                </c:pt>
                <c:pt idx="48296">
                  <c:v>0</c:v>
                </c:pt>
                <c:pt idx="48297">
                  <c:v>6.9444444444444397E-3</c:v>
                </c:pt>
                <c:pt idx="48298">
                  <c:v>1.38888888888888E-2</c:v>
                </c:pt>
                <c:pt idx="48299">
                  <c:v>2.0833333333333301E-2</c:v>
                </c:pt>
                <c:pt idx="48300">
                  <c:v>2.77777777777777E-2</c:v>
                </c:pt>
                <c:pt idx="48301">
                  <c:v>3.4722222222222203E-2</c:v>
                </c:pt>
                <c:pt idx="48302">
                  <c:v>4.1666666666666602E-2</c:v>
                </c:pt>
                <c:pt idx="48303">
                  <c:v>4.8611111111111098E-2</c:v>
                </c:pt>
                <c:pt idx="48304">
                  <c:v>5.5555555555555497E-2</c:v>
                </c:pt>
                <c:pt idx="48305">
                  <c:v>6.25E-2</c:v>
                </c:pt>
                <c:pt idx="48306">
                  <c:v>6.9444444444444406E-2</c:v>
                </c:pt>
                <c:pt idx="48307">
                  <c:v>7.6388888888888895E-2</c:v>
                </c:pt>
                <c:pt idx="48308">
                  <c:v>8.3333333333333301E-2</c:v>
                </c:pt>
                <c:pt idx="48309">
                  <c:v>9.0277777777777707E-2</c:v>
                </c:pt>
                <c:pt idx="48310">
                  <c:v>9.7222222222222196E-2</c:v>
                </c:pt>
                <c:pt idx="48311">
                  <c:v>0.10416666666666601</c:v>
                </c:pt>
                <c:pt idx="48312">
                  <c:v>0.11111111111111099</c:v>
                </c:pt>
                <c:pt idx="48313">
                  <c:v>0.118055555555555</c:v>
                </c:pt>
                <c:pt idx="48314">
                  <c:v>0.125</c:v>
                </c:pt>
                <c:pt idx="48315">
                  <c:v>0.131944444444444</c:v>
                </c:pt>
                <c:pt idx="48316">
                  <c:v>0.13888888888888801</c:v>
                </c:pt>
                <c:pt idx="48317">
                  <c:v>0.14583333333333301</c:v>
                </c:pt>
                <c:pt idx="48318">
                  <c:v>0.15277777777777701</c:v>
                </c:pt>
                <c:pt idx="48319">
                  <c:v>0.15972222222222199</c:v>
                </c:pt>
                <c:pt idx="48320">
                  <c:v>0.16666666666666599</c:v>
                </c:pt>
                <c:pt idx="48321">
                  <c:v>0.17361111111111099</c:v>
                </c:pt>
                <c:pt idx="48322">
                  <c:v>0.180555555555555</c:v>
                </c:pt>
                <c:pt idx="48323">
                  <c:v>0.1875</c:v>
                </c:pt>
                <c:pt idx="48324">
                  <c:v>0.194444444444444</c:v>
                </c:pt>
                <c:pt idx="48325">
                  <c:v>0.20138888888888801</c:v>
                </c:pt>
                <c:pt idx="48326">
                  <c:v>0.20833333333333301</c:v>
                </c:pt>
                <c:pt idx="48327">
                  <c:v>0.21527777777777701</c:v>
                </c:pt>
                <c:pt idx="48328">
                  <c:v>0.22222222222222199</c:v>
                </c:pt>
                <c:pt idx="48329">
                  <c:v>0.22916666666666599</c:v>
                </c:pt>
                <c:pt idx="48330">
                  <c:v>0.23611111111111099</c:v>
                </c:pt>
                <c:pt idx="48331">
                  <c:v>0.243055555555555</c:v>
                </c:pt>
                <c:pt idx="48332">
                  <c:v>0.25</c:v>
                </c:pt>
                <c:pt idx="48333">
                  <c:v>0.25694444444444398</c:v>
                </c:pt>
                <c:pt idx="48334">
                  <c:v>0.26388888888888801</c:v>
                </c:pt>
                <c:pt idx="48335">
                  <c:v>0.27083333333333298</c:v>
                </c:pt>
                <c:pt idx="48336">
                  <c:v>0.27777777777777701</c:v>
                </c:pt>
                <c:pt idx="48337">
                  <c:v>0.28472222222222199</c:v>
                </c:pt>
                <c:pt idx="48338">
                  <c:v>0.29166666666666602</c:v>
                </c:pt>
                <c:pt idx="48339">
                  <c:v>0.29861111111111099</c:v>
                </c:pt>
                <c:pt idx="48340">
                  <c:v>0.30555555555555503</c:v>
                </c:pt>
                <c:pt idx="48341">
                  <c:v>0.3125</c:v>
                </c:pt>
                <c:pt idx="48342">
                  <c:v>0.31944444444444398</c:v>
                </c:pt>
                <c:pt idx="48343">
                  <c:v>0.32638888888888801</c:v>
                </c:pt>
                <c:pt idx="48344">
                  <c:v>0.33333333333333298</c:v>
                </c:pt>
                <c:pt idx="48345">
                  <c:v>0.34027777777777701</c:v>
                </c:pt>
                <c:pt idx="48346">
                  <c:v>0.34722222222222199</c:v>
                </c:pt>
                <c:pt idx="48347">
                  <c:v>0.35416666666666602</c:v>
                </c:pt>
                <c:pt idx="48348">
                  <c:v>0.36111111111111099</c:v>
                </c:pt>
                <c:pt idx="48349">
                  <c:v>0.36805555555555503</c:v>
                </c:pt>
                <c:pt idx="48350">
                  <c:v>0.375</c:v>
                </c:pt>
                <c:pt idx="48351">
                  <c:v>0.38194444444444398</c:v>
                </c:pt>
                <c:pt idx="48352">
                  <c:v>0.38888888888888801</c:v>
                </c:pt>
                <c:pt idx="48353">
                  <c:v>0.39583333333333298</c:v>
                </c:pt>
                <c:pt idx="48354">
                  <c:v>0.40277777777777701</c:v>
                </c:pt>
                <c:pt idx="48355">
                  <c:v>0.40972222222222199</c:v>
                </c:pt>
                <c:pt idx="48356">
                  <c:v>0.41666666666666602</c:v>
                </c:pt>
                <c:pt idx="48357">
                  <c:v>0.42361111111111099</c:v>
                </c:pt>
                <c:pt idx="48358">
                  <c:v>0.43055555555555503</c:v>
                </c:pt>
                <c:pt idx="48359">
                  <c:v>0.4375</c:v>
                </c:pt>
                <c:pt idx="48360">
                  <c:v>0.44444444444444398</c:v>
                </c:pt>
                <c:pt idx="48361">
                  <c:v>0.45138888888888801</c:v>
                </c:pt>
                <c:pt idx="48362">
                  <c:v>0.45833333333333298</c:v>
                </c:pt>
                <c:pt idx="48363">
                  <c:v>0.46527777777777701</c:v>
                </c:pt>
                <c:pt idx="48364">
                  <c:v>0.47222222222222199</c:v>
                </c:pt>
                <c:pt idx="48365">
                  <c:v>0.47916666666666602</c:v>
                </c:pt>
                <c:pt idx="48366">
                  <c:v>0.48611111111111099</c:v>
                </c:pt>
                <c:pt idx="48367">
                  <c:v>0.49305555555555503</c:v>
                </c:pt>
                <c:pt idx="48368">
                  <c:v>0.5</c:v>
                </c:pt>
                <c:pt idx="48369">
                  <c:v>0.50694444444444398</c:v>
                </c:pt>
                <c:pt idx="48370">
                  <c:v>0.51388888888888795</c:v>
                </c:pt>
                <c:pt idx="48371">
                  <c:v>0.52083333333333304</c:v>
                </c:pt>
                <c:pt idx="48372">
                  <c:v>0.52777777777777701</c:v>
                </c:pt>
                <c:pt idx="48373">
                  <c:v>0.53472222222222199</c:v>
                </c:pt>
                <c:pt idx="48374">
                  <c:v>0.54166666666666596</c:v>
                </c:pt>
                <c:pt idx="48375">
                  <c:v>0.54861111111111105</c:v>
                </c:pt>
                <c:pt idx="48376">
                  <c:v>0.55555555555555503</c:v>
                </c:pt>
                <c:pt idx="48377">
                  <c:v>0.5625</c:v>
                </c:pt>
                <c:pt idx="48378">
                  <c:v>0.56944444444444398</c:v>
                </c:pt>
                <c:pt idx="48379">
                  <c:v>0.57638888888888795</c:v>
                </c:pt>
                <c:pt idx="48380">
                  <c:v>0.58333333333333304</c:v>
                </c:pt>
                <c:pt idx="48381">
                  <c:v>0.59027777777777701</c:v>
                </c:pt>
                <c:pt idx="48382">
                  <c:v>0.59722222222222199</c:v>
                </c:pt>
                <c:pt idx="48383">
                  <c:v>0.60416666666666596</c:v>
                </c:pt>
                <c:pt idx="48384">
                  <c:v>0.61111111111111105</c:v>
                </c:pt>
                <c:pt idx="48385">
                  <c:v>0.61805555555555503</c:v>
                </c:pt>
                <c:pt idx="48386">
                  <c:v>0.625</c:v>
                </c:pt>
                <c:pt idx="48387">
                  <c:v>0.63194444444444398</c:v>
                </c:pt>
                <c:pt idx="48388">
                  <c:v>0.63888888888888795</c:v>
                </c:pt>
                <c:pt idx="48389">
                  <c:v>0.64583333333333304</c:v>
                </c:pt>
                <c:pt idx="48390">
                  <c:v>0.65277777777777701</c:v>
                </c:pt>
                <c:pt idx="48391">
                  <c:v>0.65972222222222199</c:v>
                </c:pt>
                <c:pt idx="48392">
                  <c:v>0.66666666666666596</c:v>
                </c:pt>
                <c:pt idx="48393">
                  <c:v>0.67361111111111105</c:v>
                </c:pt>
                <c:pt idx="48394">
                  <c:v>0.68055555555555503</c:v>
                </c:pt>
                <c:pt idx="48395">
                  <c:v>0.6875</c:v>
                </c:pt>
                <c:pt idx="48396">
                  <c:v>0.69444444444444398</c:v>
                </c:pt>
                <c:pt idx="48397">
                  <c:v>0.70138888888888795</c:v>
                </c:pt>
                <c:pt idx="48398">
                  <c:v>0.70833333333333304</c:v>
                </c:pt>
                <c:pt idx="48399">
                  <c:v>0.71527777777777701</c:v>
                </c:pt>
                <c:pt idx="48400">
                  <c:v>0.72222222222222199</c:v>
                </c:pt>
                <c:pt idx="48401">
                  <c:v>0.72916666666666596</c:v>
                </c:pt>
                <c:pt idx="48402">
                  <c:v>0.73611111111111105</c:v>
                </c:pt>
                <c:pt idx="48403">
                  <c:v>0.74305555555555503</c:v>
                </c:pt>
                <c:pt idx="48404">
                  <c:v>0.75</c:v>
                </c:pt>
                <c:pt idx="48405">
                  <c:v>0.75694444444444398</c:v>
                </c:pt>
                <c:pt idx="48406">
                  <c:v>0.76388888888888795</c:v>
                </c:pt>
                <c:pt idx="48407">
                  <c:v>0.77083333333333304</c:v>
                </c:pt>
                <c:pt idx="48408">
                  <c:v>0.77777777777777701</c:v>
                </c:pt>
                <c:pt idx="48409">
                  <c:v>0.78472222222222199</c:v>
                </c:pt>
                <c:pt idx="48410">
                  <c:v>0.79166666666666596</c:v>
                </c:pt>
                <c:pt idx="48411">
                  <c:v>0.79861111111111105</c:v>
                </c:pt>
                <c:pt idx="48412">
                  <c:v>0.80555555555555503</c:v>
                </c:pt>
                <c:pt idx="48413">
                  <c:v>0.8125</c:v>
                </c:pt>
                <c:pt idx="48414">
                  <c:v>0.81944444444444398</c:v>
                </c:pt>
                <c:pt idx="48415">
                  <c:v>0.82638888888888795</c:v>
                </c:pt>
                <c:pt idx="48416">
                  <c:v>0.83333333333333304</c:v>
                </c:pt>
                <c:pt idx="48417">
                  <c:v>0.84027777777777701</c:v>
                </c:pt>
                <c:pt idx="48418">
                  <c:v>0.84722222222222199</c:v>
                </c:pt>
                <c:pt idx="48419">
                  <c:v>0.85416666666666596</c:v>
                </c:pt>
                <c:pt idx="48420">
                  <c:v>0.86111111111111105</c:v>
                </c:pt>
                <c:pt idx="48421">
                  <c:v>0.86805555555555503</c:v>
                </c:pt>
                <c:pt idx="48422">
                  <c:v>0.875</c:v>
                </c:pt>
                <c:pt idx="48423">
                  <c:v>0.88194444444444398</c:v>
                </c:pt>
                <c:pt idx="48424">
                  <c:v>0.88888888888888795</c:v>
                </c:pt>
                <c:pt idx="48425">
                  <c:v>0.89583333333333304</c:v>
                </c:pt>
                <c:pt idx="48426">
                  <c:v>0.90277777777777701</c:v>
                </c:pt>
                <c:pt idx="48427">
                  <c:v>0.90972222222222199</c:v>
                </c:pt>
                <c:pt idx="48428">
                  <c:v>0.91666666666666596</c:v>
                </c:pt>
                <c:pt idx="48429">
                  <c:v>0.92361111111111105</c:v>
                </c:pt>
                <c:pt idx="48430">
                  <c:v>0.93055555555555503</c:v>
                </c:pt>
                <c:pt idx="48431">
                  <c:v>0.9375</c:v>
                </c:pt>
                <c:pt idx="48432">
                  <c:v>0.94444444444444398</c:v>
                </c:pt>
                <c:pt idx="48433">
                  <c:v>0.95138888888888795</c:v>
                </c:pt>
                <c:pt idx="48434">
                  <c:v>0.95833333333333304</c:v>
                </c:pt>
                <c:pt idx="48435">
                  <c:v>0.96527777777777701</c:v>
                </c:pt>
                <c:pt idx="48436">
                  <c:v>0.97222222222222199</c:v>
                </c:pt>
                <c:pt idx="48437">
                  <c:v>0.97916666666666596</c:v>
                </c:pt>
                <c:pt idx="48438">
                  <c:v>0.98611111111111105</c:v>
                </c:pt>
                <c:pt idx="48439">
                  <c:v>0.99305555555555503</c:v>
                </c:pt>
                <c:pt idx="48440">
                  <c:v>0</c:v>
                </c:pt>
                <c:pt idx="48441">
                  <c:v>8.6956521739130401E-3</c:v>
                </c:pt>
                <c:pt idx="48442">
                  <c:v>1.7391304347826E-2</c:v>
                </c:pt>
                <c:pt idx="48443">
                  <c:v>2.6086956521739101E-2</c:v>
                </c:pt>
                <c:pt idx="48444">
                  <c:v>3.4782608695652098E-2</c:v>
                </c:pt>
                <c:pt idx="48445">
                  <c:v>4.3478260869565202E-2</c:v>
                </c:pt>
                <c:pt idx="48446">
                  <c:v>5.2173913043478203E-2</c:v>
                </c:pt>
                <c:pt idx="48447">
                  <c:v>6.08695652173913E-2</c:v>
                </c:pt>
                <c:pt idx="48448">
                  <c:v>6.9565217391304293E-2</c:v>
                </c:pt>
                <c:pt idx="48449">
                  <c:v>7.8260869565217397E-2</c:v>
                </c:pt>
                <c:pt idx="48450">
                  <c:v>8.6956521739130405E-2</c:v>
                </c:pt>
                <c:pt idx="48451">
                  <c:v>9.5652173913043398E-2</c:v>
                </c:pt>
                <c:pt idx="48452">
                  <c:v>0.104347826086956</c:v>
                </c:pt>
                <c:pt idx="48453">
                  <c:v>0.113043478260869</c:v>
                </c:pt>
                <c:pt idx="48454">
                  <c:v>0.121739130434782</c:v>
                </c:pt>
                <c:pt idx="48455">
                  <c:v>0.13043478260869501</c:v>
                </c:pt>
                <c:pt idx="48456">
                  <c:v>0.139130434782608</c:v>
                </c:pt>
                <c:pt idx="48457">
                  <c:v>0.147826086956521</c:v>
                </c:pt>
                <c:pt idx="48458">
                  <c:v>0.15652173913043399</c:v>
                </c:pt>
                <c:pt idx="48459">
                  <c:v>0.16521739130434701</c:v>
                </c:pt>
                <c:pt idx="48460">
                  <c:v>0.17391304347826</c:v>
                </c:pt>
                <c:pt idx="48461">
                  <c:v>0.182608695652173</c:v>
                </c:pt>
                <c:pt idx="48462">
                  <c:v>0.19130434782608599</c:v>
                </c:pt>
                <c:pt idx="48463">
                  <c:v>0.2</c:v>
                </c:pt>
                <c:pt idx="48464">
                  <c:v>0.208695652173913</c:v>
                </c:pt>
                <c:pt idx="48465">
                  <c:v>0.217391304347826</c:v>
                </c:pt>
                <c:pt idx="48466">
                  <c:v>0.22608695652173899</c:v>
                </c:pt>
                <c:pt idx="48467">
                  <c:v>0.23478260869565201</c:v>
                </c:pt>
                <c:pt idx="48468">
                  <c:v>0.24347826086956501</c:v>
                </c:pt>
                <c:pt idx="48469">
                  <c:v>0.25217391304347803</c:v>
                </c:pt>
                <c:pt idx="48470">
                  <c:v>0.26086956521739102</c:v>
                </c:pt>
                <c:pt idx="48471">
                  <c:v>0.26956521739130401</c:v>
                </c:pt>
                <c:pt idx="48472">
                  <c:v>0.27826086956521701</c:v>
                </c:pt>
                <c:pt idx="48473">
                  <c:v>0.28695652173913</c:v>
                </c:pt>
                <c:pt idx="48474">
                  <c:v>0.29565217391304299</c:v>
                </c:pt>
                <c:pt idx="48475">
                  <c:v>0.30434782608695599</c:v>
                </c:pt>
                <c:pt idx="48476">
                  <c:v>0.31304347826086898</c:v>
                </c:pt>
                <c:pt idx="48477">
                  <c:v>0.32173913043478197</c:v>
                </c:pt>
                <c:pt idx="48478">
                  <c:v>0.33043478260869502</c:v>
                </c:pt>
                <c:pt idx="48479">
                  <c:v>0.33913043478260801</c:v>
                </c:pt>
                <c:pt idx="48480">
                  <c:v>0.34782608695652101</c:v>
                </c:pt>
                <c:pt idx="48481">
                  <c:v>0.356521739130434</c:v>
                </c:pt>
                <c:pt idx="48482">
                  <c:v>0.36521739130434699</c:v>
                </c:pt>
                <c:pt idx="48483">
                  <c:v>0.37391304347825999</c:v>
                </c:pt>
                <c:pt idx="48484">
                  <c:v>0.38260869565217298</c:v>
                </c:pt>
                <c:pt idx="48485">
                  <c:v>0.39130434782608697</c:v>
                </c:pt>
                <c:pt idx="48486">
                  <c:v>0.4</c:v>
                </c:pt>
                <c:pt idx="48487">
                  <c:v>0.40869565217391302</c:v>
                </c:pt>
                <c:pt idx="48488">
                  <c:v>0.41739130434782601</c:v>
                </c:pt>
                <c:pt idx="48489">
                  <c:v>0.426086956521739</c:v>
                </c:pt>
                <c:pt idx="48490">
                  <c:v>0.434782608695652</c:v>
                </c:pt>
                <c:pt idx="48491">
                  <c:v>0.44347826086956499</c:v>
                </c:pt>
                <c:pt idx="48492">
                  <c:v>0.45217391304347798</c:v>
                </c:pt>
                <c:pt idx="48493">
                  <c:v>0.46086956521739098</c:v>
                </c:pt>
                <c:pt idx="48494">
                  <c:v>0.46956521739130402</c:v>
                </c:pt>
                <c:pt idx="48495">
                  <c:v>0.47826086956521702</c:v>
                </c:pt>
                <c:pt idx="48496">
                  <c:v>0.48695652173913001</c:v>
                </c:pt>
                <c:pt idx="48497">
                  <c:v>0.495652173913043</c:v>
                </c:pt>
                <c:pt idx="48498">
                  <c:v>0.50434782608695605</c:v>
                </c:pt>
                <c:pt idx="48499">
                  <c:v>0.51304347826086905</c:v>
                </c:pt>
                <c:pt idx="48500">
                  <c:v>0.52173913043478204</c:v>
                </c:pt>
                <c:pt idx="48501">
                  <c:v>0.53043478260869503</c:v>
                </c:pt>
                <c:pt idx="48502">
                  <c:v>0.53913043478260803</c:v>
                </c:pt>
                <c:pt idx="48503">
                  <c:v>0.54782608695652102</c:v>
                </c:pt>
                <c:pt idx="48504">
                  <c:v>0.55652173913043401</c:v>
                </c:pt>
                <c:pt idx="48505">
                  <c:v>0.56521739130434701</c:v>
                </c:pt>
                <c:pt idx="48506">
                  <c:v>0.57391304347826</c:v>
                </c:pt>
                <c:pt idx="48507">
                  <c:v>0.58260869565217299</c:v>
                </c:pt>
                <c:pt idx="48508">
                  <c:v>0.59130434782608698</c:v>
                </c:pt>
                <c:pt idx="48509">
                  <c:v>0.6</c:v>
                </c:pt>
                <c:pt idx="48510">
                  <c:v>0.60869565217391297</c:v>
                </c:pt>
                <c:pt idx="48511">
                  <c:v>0.61739130434782596</c:v>
                </c:pt>
                <c:pt idx="48512">
                  <c:v>0.62608695652173896</c:v>
                </c:pt>
                <c:pt idx="48513">
                  <c:v>0.63478260869565195</c:v>
                </c:pt>
                <c:pt idx="48514">
                  <c:v>0.64347826086956506</c:v>
                </c:pt>
                <c:pt idx="48515">
                  <c:v>0.65217391304347805</c:v>
                </c:pt>
                <c:pt idx="48516">
                  <c:v>0.66086956521739104</c:v>
                </c:pt>
                <c:pt idx="48517">
                  <c:v>0.66956521739130404</c:v>
                </c:pt>
                <c:pt idx="48518">
                  <c:v>0.67826086956521703</c:v>
                </c:pt>
                <c:pt idx="48519">
                  <c:v>0.68695652173913002</c:v>
                </c:pt>
                <c:pt idx="48520">
                  <c:v>0.69565217391304301</c:v>
                </c:pt>
                <c:pt idx="48521">
                  <c:v>0.70434782608695601</c:v>
                </c:pt>
                <c:pt idx="48522">
                  <c:v>0.713043478260869</c:v>
                </c:pt>
                <c:pt idx="48523">
                  <c:v>0.72173913043478199</c:v>
                </c:pt>
                <c:pt idx="48524">
                  <c:v>0.73043478260869499</c:v>
                </c:pt>
                <c:pt idx="48525">
                  <c:v>0.73913043478260798</c:v>
                </c:pt>
                <c:pt idx="48526">
                  <c:v>0.74782608695652097</c:v>
                </c:pt>
                <c:pt idx="48527">
                  <c:v>0.75652173913043397</c:v>
                </c:pt>
                <c:pt idx="48528">
                  <c:v>0.76521739130434696</c:v>
                </c:pt>
                <c:pt idx="48529">
                  <c:v>0.77391304347825995</c:v>
                </c:pt>
                <c:pt idx="48530">
                  <c:v>0.78260869565217395</c:v>
                </c:pt>
                <c:pt idx="48531">
                  <c:v>0.79130434782608605</c:v>
                </c:pt>
                <c:pt idx="48532">
                  <c:v>0.8</c:v>
                </c:pt>
                <c:pt idx="48533">
                  <c:v>0.80869565217391304</c:v>
                </c:pt>
                <c:pt idx="48534">
                  <c:v>0.81739130434782603</c:v>
                </c:pt>
                <c:pt idx="48535">
                  <c:v>0.82608695652173902</c:v>
                </c:pt>
                <c:pt idx="48536">
                  <c:v>0.83478260869565202</c:v>
                </c:pt>
                <c:pt idx="48537">
                  <c:v>0.84347826086956501</c:v>
                </c:pt>
                <c:pt idx="48538">
                  <c:v>0.852173913043478</c:v>
                </c:pt>
                <c:pt idx="48539">
                  <c:v>0.860869565217391</c:v>
                </c:pt>
                <c:pt idx="48540">
                  <c:v>0.86956521739130399</c:v>
                </c:pt>
                <c:pt idx="48541">
                  <c:v>0.87826086956521698</c:v>
                </c:pt>
                <c:pt idx="48542">
                  <c:v>0.88695652173912998</c:v>
                </c:pt>
                <c:pt idx="48543">
                  <c:v>0.89565217391304297</c:v>
                </c:pt>
                <c:pt idx="48544">
                  <c:v>0.90434782608695596</c:v>
                </c:pt>
                <c:pt idx="48545">
                  <c:v>0.91304347826086896</c:v>
                </c:pt>
                <c:pt idx="48546">
                  <c:v>0.92173913043478195</c:v>
                </c:pt>
                <c:pt idx="48547">
                  <c:v>0.93043478260869505</c:v>
                </c:pt>
                <c:pt idx="48548">
                  <c:v>0.93913043478260805</c:v>
                </c:pt>
                <c:pt idx="48549">
                  <c:v>0.94782608695652104</c:v>
                </c:pt>
                <c:pt idx="48550">
                  <c:v>0.95652173913043403</c:v>
                </c:pt>
                <c:pt idx="48551">
                  <c:v>0.96521739130434703</c:v>
                </c:pt>
                <c:pt idx="48552">
                  <c:v>0.97391304347826002</c:v>
                </c:pt>
                <c:pt idx="48553">
                  <c:v>0.98260869565217301</c:v>
                </c:pt>
                <c:pt idx="48554">
                  <c:v>0.99130434782608701</c:v>
                </c:pt>
                <c:pt idx="48555">
                  <c:v>0</c:v>
                </c:pt>
                <c:pt idx="48556">
                  <c:v>1.7543859649122799E-2</c:v>
                </c:pt>
                <c:pt idx="48557">
                  <c:v>3.5087719298245598E-2</c:v>
                </c:pt>
                <c:pt idx="48558">
                  <c:v>5.2631578947368397E-2</c:v>
                </c:pt>
                <c:pt idx="48559">
                  <c:v>7.0175438596491196E-2</c:v>
                </c:pt>
                <c:pt idx="48560">
                  <c:v>8.7719298245614002E-2</c:v>
                </c:pt>
                <c:pt idx="48561">
                  <c:v>0.105263157894736</c:v>
                </c:pt>
                <c:pt idx="48562">
                  <c:v>0.122807017543859</c:v>
                </c:pt>
                <c:pt idx="48563">
                  <c:v>0.140350877192982</c:v>
                </c:pt>
                <c:pt idx="48564">
                  <c:v>0.157894736842105</c:v>
                </c:pt>
                <c:pt idx="48565">
                  <c:v>0.175438596491228</c:v>
                </c:pt>
                <c:pt idx="48566">
                  <c:v>0.19298245614035001</c:v>
                </c:pt>
                <c:pt idx="48567">
                  <c:v>0.21052631578947301</c:v>
                </c:pt>
                <c:pt idx="48568">
                  <c:v>0.22807017543859601</c:v>
                </c:pt>
                <c:pt idx="48569">
                  <c:v>0.24561403508771901</c:v>
                </c:pt>
                <c:pt idx="48570">
                  <c:v>0.26315789473684198</c:v>
                </c:pt>
                <c:pt idx="48571">
                  <c:v>0.28070175438596401</c:v>
                </c:pt>
                <c:pt idx="48572">
                  <c:v>0.29824561403508698</c:v>
                </c:pt>
                <c:pt idx="48573">
                  <c:v>0.31578947368421001</c:v>
                </c:pt>
                <c:pt idx="48574">
                  <c:v>0.33333333333333298</c:v>
                </c:pt>
                <c:pt idx="48575">
                  <c:v>0.35087719298245601</c:v>
                </c:pt>
                <c:pt idx="48576">
                  <c:v>0.36842105263157798</c:v>
                </c:pt>
                <c:pt idx="48577">
                  <c:v>0.38596491228070101</c:v>
                </c:pt>
                <c:pt idx="48578">
                  <c:v>0.40350877192982398</c:v>
                </c:pt>
                <c:pt idx="48579">
                  <c:v>0.42105263157894701</c:v>
                </c:pt>
                <c:pt idx="48580">
                  <c:v>0.43859649122806998</c:v>
                </c:pt>
                <c:pt idx="48581">
                  <c:v>0.45614035087719201</c:v>
                </c:pt>
                <c:pt idx="48582">
                  <c:v>0.47368421052631499</c:v>
                </c:pt>
                <c:pt idx="48583">
                  <c:v>0.49122807017543801</c:v>
                </c:pt>
                <c:pt idx="48584">
                  <c:v>0.50877192982456099</c:v>
                </c:pt>
                <c:pt idx="48585">
                  <c:v>0.52631578947368396</c:v>
                </c:pt>
                <c:pt idx="48586">
                  <c:v>0.54385964912280704</c:v>
                </c:pt>
                <c:pt idx="48587">
                  <c:v>0.56140350877192902</c:v>
                </c:pt>
                <c:pt idx="48588">
                  <c:v>0.57894736842105199</c:v>
                </c:pt>
                <c:pt idx="48589">
                  <c:v>0.59649122807017496</c:v>
                </c:pt>
                <c:pt idx="48590">
                  <c:v>0.61403508771929804</c:v>
                </c:pt>
                <c:pt idx="48591">
                  <c:v>0.63157894736842102</c:v>
                </c:pt>
                <c:pt idx="48592">
                  <c:v>0.64912280701754299</c:v>
                </c:pt>
                <c:pt idx="48593">
                  <c:v>0.66666666666666596</c:v>
                </c:pt>
                <c:pt idx="48594">
                  <c:v>0.68421052631578905</c:v>
                </c:pt>
                <c:pt idx="48595">
                  <c:v>0.70175438596491202</c:v>
                </c:pt>
                <c:pt idx="48596">
                  <c:v>0.71929824561403499</c:v>
                </c:pt>
                <c:pt idx="48597">
                  <c:v>0.73684210526315697</c:v>
                </c:pt>
                <c:pt idx="48598">
                  <c:v>0.75438596491228005</c:v>
                </c:pt>
                <c:pt idx="48599">
                  <c:v>0.77192982456140302</c:v>
                </c:pt>
                <c:pt idx="48600">
                  <c:v>0.78947368421052599</c:v>
                </c:pt>
                <c:pt idx="48601">
                  <c:v>0.80701754385964897</c:v>
                </c:pt>
                <c:pt idx="48602">
                  <c:v>0.82456140350877105</c:v>
                </c:pt>
                <c:pt idx="48603">
                  <c:v>0.84210526315789402</c:v>
                </c:pt>
                <c:pt idx="48604">
                  <c:v>0.859649122807017</c:v>
                </c:pt>
                <c:pt idx="48605">
                  <c:v>0.87719298245613997</c:v>
                </c:pt>
                <c:pt idx="48606">
                  <c:v>0.89473684210526305</c:v>
                </c:pt>
                <c:pt idx="48607">
                  <c:v>0.91228070175438503</c:v>
                </c:pt>
                <c:pt idx="48608">
                  <c:v>0.929824561403508</c:v>
                </c:pt>
                <c:pt idx="48609">
                  <c:v>0.94736842105263097</c:v>
                </c:pt>
                <c:pt idx="48610">
                  <c:v>0.96491228070175405</c:v>
                </c:pt>
                <c:pt idx="48611">
                  <c:v>0.98245614035087703</c:v>
                </c:pt>
                <c:pt idx="48612">
                  <c:v>0</c:v>
                </c:pt>
                <c:pt idx="48613">
                  <c:v>7.09219858156028E-3</c:v>
                </c:pt>
                <c:pt idx="48614">
                  <c:v>1.4184397163120499E-2</c:v>
                </c:pt>
                <c:pt idx="48615">
                  <c:v>2.1276595744680799E-2</c:v>
                </c:pt>
                <c:pt idx="48616">
                  <c:v>2.8368794326241099E-2</c:v>
                </c:pt>
                <c:pt idx="48617">
                  <c:v>3.54609929078014E-2</c:v>
                </c:pt>
                <c:pt idx="48618">
                  <c:v>4.2553191489361701E-2</c:v>
                </c:pt>
                <c:pt idx="48619">
                  <c:v>4.9645390070921898E-2</c:v>
                </c:pt>
                <c:pt idx="48620">
                  <c:v>5.6737588652482199E-2</c:v>
                </c:pt>
                <c:pt idx="48621">
                  <c:v>6.3829787234042507E-2</c:v>
                </c:pt>
                <c:pt idx="48622">
                  <c:v>7.09219858156028E-2</c:v>
                </c:pt>
                <c:pt idx="48623">
                  <c:v>7.8014184397163094E-2</c:v>
                </c:pt>
                <c:pt idx="48624">
                  <c:v>8.5106382978723402E-2</c:v>
                </c:pt>
                <c:pt idx="48625">
                  <c:v>9.2198581560283599E-2</c:v>
                </c:pt>
                <c:pt idx="48626">
                  <c:v>9.9290780141843907E-2</c:v>
                </c:pt>
                <c:pt idx="48627">
                  <c:v>0.10638297872340401</c:v>
                </c:pt>
                <c:pt idx="48628">
                  <c:v>0.113475177304964</c:v>
                </c:pt>
                <c:pt idx="48629">
                  <c:v>0.120567375886524</c:v>
                </c:pt>
                <c:pt idx="48630">
                  <c:v>0.12765957446808501</c:v>
                </c:pt>
                <c:pt idx="48631">
                  <c:v>0.134751773049645</c:v>
                </c:pt>
                <c:pt idx="48632">
                  <c:v>0.14184397163120499</c:v>
                </c:pt>
                <c:pt idx="48633">
                  <c:v>0.14893617021276501</c:v>
                </c:pt>
                <c:pt idx="48634">
                  <c:v>0.15602836879432599</c:v>
                </c:pt>
                <c:pt idx="48635">
                  <c:v>0.16312056737588601</c:v>
                </c:pt>
                <c:pt idx="48636">
                  <c:v>0.170212765957446</c:v>
                </c:pt>
                <c:pt idx="48637">
                  <c:v>0.17730496453900699</c:v>
                </c:pt>
                <c:pt idx="48638">
                  <c:v>0.184397163120567</c:v>
                </c:pt>
                <c:pt idx="48639">
                  <c:v>0.19148936170212699</c:v>
                </c:pt>
                <c:pt idx="48640">
                  <c:v>0.19858156028368701</c:v>
                </c:pt>
                <c:pt idx="48641">
                  <c:v>0.205673758865248</c:v>
                </c:pt>
                <c:pt idx="48642">
                  <c:v>0.21276595744680801</c:v>
                </c:pt>
                <c:pt idx="48643">
                  <c:v>0.219858156028368</c:v>
                </c:pt>
                <c:pt idx="48644">
                  <c:v>0.22695035460992899</c:v>
                </c:pt>
                <c:pt idx="48645">
                  <c:v>0.23404255319148901</c:v>
                </c:pt>
                <c:pt idx="48646">
                  <c:v>0.24113475177304899</c:v>
                </c:pt>
                <c:pt idx="48647">
                  <c:v>0.24822695035460901</c:v>
                </c:pt>
                <c:pt idx="48648">
                  <c:v>0.25531914893617003</c:v>
                </c:pt>
                <c:pt idx="48649">
                  <c:v>0.26241134751772999</c:v>
                </c:pt>
                <c:pt idx="48650">
                  <c:v>0.26950354609929</c:v>
                </c:pt>
                <c:pt idx="48651">
                  <c:v>0.27659574468085102</c:v>
                </c:pt>
                <c:pt idx="48652">
                  <c:v>0.28368794326241098</c:v>
                </c:pt>
                <c:pt idx="48653">
                  <c:v>0.290780141843971</c:v>
                </c:pt>
                <c:pt idx="48654">
                  <c:v>0.29787234042553101</c:v>
                </c:pt>
                <c:pt idx="48655">
                  <c:v>0.30496453900709197</c:v>
                </c:pt>
                <c:pt idx="48656">
                  <c:v>0.31205673758865199</c:v>
                </c:pt>
                <c:pt idx="48657">
                  <c:v>0.31914893617021201</c:v>
                </c:pt>
                <c:pt idx="48658">
                  <c:v>0.32624113475177302</c:v>
                </c:pt>
                <c:pt idx="48659">
                  <c:v>0.33333333333333298</c:v>
                </c:pt>
                <c:pt idx="48660">
                  <c:v>0.340425531914893</c:v>
                </c:pt>
                <c:pt idx="48661">
                  <c:v>0.34751773049645301</c:v>
                </c:pt>
                <c:pt idx="48662">
                  <c:v>0.35460992907801397</c:v>
                </c:pt>
                <c:pt idx="48663">
                  <c:v>0.36170212765957399</c:v>
                </c:pt>
                <c:pt idx="48664">
                  <c:v>0.36879432624113401</c:v>
                </c:pt>
                <c:pt idx="48665">
                  <c:v>0.37588652482269502</c:v>
                </c:pt>
                <c:pt idx="48666">
                  <c:v>0.38297872340425498</c:v>
                </c:pt>
                <c:pt idx="48667">
                  <c:v>0.390070921985815</c:v>
                </c:pt>
                <c:pt idx="48668">
                  <c:v>0.39716312056737502</c:v>
                </c:pt>
                <c:pt idx="48669">
                  <c:v>0.40425531914893598</c:v>
                </c:pt>
                <c:pt idx="48670">
                  <c:v>0.41134751773049599</c:v>
                </c:pt>
                <c:pt idx="48671">
                  <c:v>0.41843971631205601</c:v>
                </c:pt>
                <c:pt idx="48672">
                  <c:v>0.42553191489361702</c:v>
                </c:pt>
                <c:pt idx="48673">
                  <c:v>0.43262411347517699</c:v>
                </c:pt>
                <c:pt idx="48674">
                  <c:v>0.439716312056737</c:v>
                </c:pt>
                <c:pt idx="48675">
                  <c:v>0.44680851063829702</c:v>
                </c:pt>
                <c:pt idx="48676">
                  <c:v>0.45390070921985798</c:v>
                </c:pt>
                <c:pt idx="48677">
                  <c:v>0.46099290780141799</c:v>
                </c:pt>
                <c:pt idx="48678">
                  <c:v>0.46808510638297801</c:v>
                </c:pt>
                <c:pt idx="48679">
                  <c:v>0.47517730496453903</c:v>
                </c:pt>
                <c:pt idx="48680">
                  <c:v>0.48226950354609899</c:v>
                </c:pt>
                <c:pt idx="48681">
                  <c:v>0.489361702127659</c:v>
                </c:pt>
                <c:pt idx="48682">
                  <c:v>0.49645390070921902</c:v>
                </c:pt>
                <c:pt idx="48683">
                  <c:v>0.50354609929077998</c:v>
                </c:pt>
                <c:pt idx="48684">
                  <c:v>0.51063829787234005</c:v>
                </c:pt>
                <c:pt idx="48685">
                  <c:v>0.51773049645390001</c:v>
                </c:pt>
                <c:pt idx="48686">
                  <c:v>0.52482269503546097</c:v>
                </c:pt>
                <c:pt idx="48687">
                  <c:v>0.53191489361702105</c:v>
                </c:pt>
                <c:pt idx="48688">
                  <c:v>0.53900709219858101</c:v>
                </c:pt>
                <c:pt idx="48689">
                  <c:v>0.54609929078014097</c:v>
                </c:pt>
                <c:pt idx="48690">
                  <c:v>0.55319148936170204</c:v>
                </c:pt>
                <c:pt idx="48691">
                  <c:v>0.560283687943262</c:v>
                </c:pt>
                <c:pt idx="48692">
                  <c:v>0.56737588652482196</c:v>
                </c:pt>
                <c:pt idx="48693">
                  <c:v>0.57446808510638303</c:v>
                </c:pt>
                <c:pt idx="48694">
                  <c:v>0.58156028368794299</c:v>
                </c:pt>
                <c:pt idx="48695">
                  <c:v>0.58865248226950295</c:v>
                </c:pt>
                <c:pt idx="48696">
                  <c:v>0.59574468085106302</c:v>
                </c:pt>
                <c:pt idx="48697">
                  <c:v>0.60283687943262398</c:v>
                </c:pt>
                <c:pt idx="48698">
                  <c:v>0.60992907801418395</c:v>
                </c:pt>
                <c:pt idx="48699">
                  <c:v>0.61702127659574402</c:v>
                </c:pt>
                <c:pt idx="48700">
                  <c:v>0.62411347517730498</c:v>
                </c:pt>
                <c:pt idx="48701">
                  <c:v>0.63120567375886505</c:v>
                </c:pt>
                <c:pt idx="48702">
                  <c:v>0.63829787234042501</c:v>
                </c:pt>
                <c:pt idx="48703">
                  <c:v>0.64539007092198497</c:v>
                </c:pt>
                <c:pt idx="48704">
                  <c:v>0.65248226950354604</c:v>
                </c:pt>
                <c:pt idx="48705">
                  <c:v>0.659574468085106</c:v>
                </c:pt>
                <c:pt idx="48706">
                  <c:v>0.66666666666666596</c:v>
                </c:pt>
                <c:pt idx="48707">
                  <c:v>0.67375886524822604</c:v>
                </c:pt>
                <c:pt idx="48708">
                  <c:v>0.680851063829787</c:v>
                </c:pt>
                <c:pt idx="48709">
                  <c:v>0.68794326241134696</c:v>
                </c:pt>
                <c:pt idx="48710">
                  <c:v>0.69503546099290703</c:v>
                </c:pt>
                <c:pt idx="48711">
                  <c:v>0.70212765957446799</c:v>
                </c:pt>
                <c:pt idx="48712">
                  <c:v>0.70921985815602795</c:v>
                </c:pt>
                <c:pt idx="48713">
                  <c:v>0.71631205673758802</c:v>
                </c:pt>
                <c:pt idx="48714">
                  <c:v>0.72340425531914898</c:v>
                </c:pt>
                <c:pt idx="48715">
                  <c:v>0.73049645390070905</c:v>
                </c:pt>
                <c:pt idx="48716">
                  <c:v>0.73758865248226901</c:v>
                </c:pt>
                <c:pt idx="48717">
                  <c:v>0.74468085106382897</c:v>
                </c:pt>
                <c:pt idx="48718">
                  <c:v>0.75177304964539005</c:v>
                </c:pt>
                <c:pt idx="48719">
                  <c:v>0.75886524822695001</c:v>
                </c:pt>
                <c:pt idx="48720">
                  <c:v>0.76595744680850997</c:v>
                </c:pt>
                <c:pt idx="48721">
                  <c:v>0.77304964539007004</c:v>
                </c:pt>
                <c:pt idx="48722">
                  <c:v>0.780141843971631</c:v>
                </c:pt>
                <c:pt idx="48723">
                  <c:v>0.78723404255319096</c:v>
                </c:pt>
                <c:pt idx="48724">
                  <c:v>0.79432624113475103</c:v>
                </c:pt>
                <c:pt idx="48725">
                  <c:v>0.80141843971631199</c:v>
                </c:pt>
                <c:pt idx="48726">
                  <c:v>0.80851063829787195</c:v>
                </c:pt>
                <c:pt idx="48727">
                  <c:v>0.81560283687943202</c:v>
                </c:pt>
                <c:pt idx="48728">
                  <c:v>0.82269503546099199</c:v>
                </c:pt>
                <c:pt idx="48729">
                  <c:v>0.82978723404255295</c:v>
                </c:pt>
                <c:pt idx="48730">
                  <c:v>0.83687943262411302</c:v>
                </c:pt>
                <c:pt idx="48731">
                  <c:v>0.84397163120567298</c:v>
                </c:pt>
                <c:pt idx="48732">
                  <c:v>0.85106382978723405</c:v>
                </c:pt>
                <c:pt idx="48733">
                  <c:v>0.85815602836879401</c:v>
                </c:pt>
                <c:pt idx="48734">
                  <c:v>0.86524822695035397</c:v>
                </c:pt>
                <c:pt idx="48735">
                  <c:v>0.87234042553191404</c:v>
                </c:pt>
                <c:pt idx="48736">
                  <c:v>0.879432624113475</c:v>
                </c:pt>
                <c:pt idx="48737">
                  <c:v>0.88652482269503496</c:v>
                </c:pt>
                <c:pt idx="48738">
                  <c:v>0.89361702127659504</c:v>
                </c:pt>
                <c:pt idx="48739">
                  <c:v>0.900709219858156</c:v>
                </c:pt>
                <c:pt idx="48740">
                  <c:v>0.90780141843971596</c:v>
                </c:pt>
                <c:pt idx="48741">
                  <c:v>0.91489361702127603</c:v>
                </c:pt>
                <c:pt idx="48742">
                  <c:v>0.92198581560283599</c:v>
                </c:pt>
                <c:pt idx="48743">
                  <c:v>0.92907801418439695</c:v>
                </c:pt>
                <c:pt idx="48744">
                  <c:v>0.93617021276595702</c:v>
                </c:pt>
                <c:pt idx="48745">
                  <c:v>0.94326241134751698</c:v>
                </c:pt>
                <c:pt idx="48746">
                  <c:v>0.95035460992907805</c:v>
                </c:pt>
                <c:pt idx="48747">
                  <c:v>0.95744680851063801</c:v>
                </c:pt>
                <c:pt idx="48748">
                  <c:v>0.96453900709219798</c:v>
                </c:pt>
                <c:pt idx="48749">
                  <c:v>0.97163120567375805</c:v>
                </c:pt>
                <c:pt idx="48750">
                  <c:v>0.97872340425531901</c:v>
                </c:pt>
                <c:pt idx="48751">
                  <c:v>0.98581560283687897</c:v>
                </c:pt>
                <c:pt idx="48752">
                  <c:v>0.99290780141843904</c:v>
                </c:pt>
                <c:pt idx="48753">
                  <c:v>0</c:v>
                </c:pt>
                <c:pt idx="48754">
                  <c:v>0.04</c:v>
                </c:pt>
                <c:pt idx="48755">
                  <c:v>0.08</c:v>
                </c:pt>
                <c:pt idx="48756">
                  <c:v>0.12</c:v>
                </c:pt>
                <c:pt idx="48757">
                  <c:v>0.16</c:v>
                </c:pt>
                <c:pt idx="48758">
                  <c:v>0.2</c:v>
                </c:pt>
                <c:pt idx="48759">
                  <c:v>0.24</c:v>
                </c:pt>
                <c:pt idx="48760">
                  <c:v>0.28000000000000003</c:v>
                </c:pt>
                <c:pt idx="48761">
                  <c:v>0.32</c:v>
                </c:pt>
                <c:pt idx="48762">
                  <c:v>0.36</c:v>
                </c:pt>
                <c:pt idx="48763">
                  <c:v>0.4</c:v>
                </c:pt>
                <c:pt idx="48764">
                  <c:v>0.44</c:v>
                </c:pt>
                <c:pt idx="48765">
                  <c:v>0.48</c:v>
                </c:pt>
                <c:pt idx="48766">
                  <c:v>0.52</c:v>
                </c:pt>
                <c:pt idx="48767">
                  <c:v>0.56000000000000005</c:v>
                </c:pt>
                <c:pt idx="48768">
                  <c:v>0.6</c:v>
                </c:pt>
                <c:pt idx="48769">
                  <c:v>0.64</c:v>
                </c:pt>
                <c:pt idx="48770">
                  <c:v>0.68</c:v>
                </c:pt>
                <c:pt idx="48771">
                  <c:v>0.72</c:v>
                </c:pt>
                <c:pt idx="48772">
                  <c:v>0.76</c:v>
                </c:pt>
                <c:pt idx="48773">
                  <c:v>0.8</c:v>
                </c:pt>
                <c:pt idx="48774">
                  <c:v>0.84</c:v>
                </c:pt>
                <c:pt idx="48775">
                  <c:v>0.88</c:v>
                </c:pt>
                <c:pt idx="48776">
                  <c:v>0.92</c:v>
                </c:pt>
                <c:pt idx="48777">
                  <c:v>0.96</c:v>
                </c:pt>
                <c:pt idx="48778">
                  <c:v>0</c:v>
                </c:pt>
                <c:pt idx="48779">
                  <c:v>1.1627906976744099E-2</c:v>
                </c:pt>
                <c:pt idx="48780">
                  <c:v>2.3255813953488299E-2</c:v>
                </c:pt>
                <c:pt idx="48781">
                  <c:v>3.4883720930232502E-2</c:v>
                </c:pt>
                <c:pt idx="48782">
                  <c:v>4.6511627906976702E-2</c:v>
                </c:pt>
                <c:pt idx="48783">
                  <c:v>5.8139534883720902E-2</c:v>
                </c:pt>
                <c:pt idx="48784">
                  <c:v>6.9767441860465101E-2</c:v>
                </c:pt>
                <c:pt idx="48785">
                  <c:v>8.1395348837209294E-2</c:v>
                </c:pt>
                <c:pt idx="48786">
                  <c:v>9.3023255813953404E-2</c:v>
                </c:pt>
                <c:pt idx="48787">
                  <c:v>0.104651162790697</c:v>
                </c:pt>
                <c:pt idx="48788">
                  <c:v>0.116279069767441</c:v>
                </c:pt>
                <c:pt idx="48789">
                  <c:v>0.127906976744186</c:v>
                </c:pt>
                <c:pt idx="48790">
                  <c:v>0.13953488372093001</c:v>
                </c:pt>
                <c:pt idx="48791">
                  <c:v>0.15116279069767399</c:v>
                </c:pt>
                <c:pt idx="48792">
                  <c:v>0.16279069767441801</c:v>
                </c:pt>
                <c:pt idx="48793">
                  <c:v>0.17441860465116199</c:v>
                </c:pt>
                <c:pt idx="48794">
                  <c:v>0.186046511627906</c:v>
                </c:pt>
                <c:pt idx="48795">
                  <c:v>0.19767441860465099</c:v>
                </c:pt>
                <c:pt idx="48796">
                  <c:v>0.209302325581395</c:v>
                </c:pt>
                <c:pt idx="48797">
                  <c:v>0.22093023255813901</c:v>
                </c:pt>
                <c:pt idx="48798">
                  <c:v>0.232558139534883</c:v>
                </c:pt>
                <c:pt idx="48799">
                  <c:v>0.24418604651162701</c:v>
                </c:pt>
                <c:pt idx="48800">
                  <c:v>0.25581395348837199</c:v>
                </c:pt>
                <c:pt idx="48801">
                  <c:v>0.26744186046511598</c:v>
                </c:pt>
                <c:pt idx="48802">
                  <c:v>0.27906976744186002</c:v>
                </c:pt>
                <c:pt idx="48803">
                  <c:v>0.290697674418604</c:v>
                </c:pt>
                <c:pt idx="48804">
                  <c:v>0.30232558139534799</c:v>
                </c:pt>
                <c:pt idx="48805">
                  <c:v>0.31395348837209303</c:v>
                </c:pt>
                <c:pt idx="48806">
                  <c:v>0.32558139534883701</c:v>
                </c:pt>
                <c:pt idx="48807">
                  <c:v>0.337209302325581</c:v>
                </c:pt>
                <c:pt idx="48808">
                  <c:v>0.34883720930232498</c:v>
                </c:pt>
                <c:pt idx="48809">
                  <c:v>0.36046511627906902</c:v>
                </c:pt>
                <c:pt idx="48810">
                  <c:v>0.372093023255813</c:v>
                </c:pt>
                <c:pt idx="48811">
                  <c:v>0.38372093023255799</c:v>
                </c:pt>
                <c:pt idx="48812">
                  <c:v>0.39534883720930197</c:v>
                </c:pt>
                <c:pt idx="48813">
                  <c:v>0.40697674418604601</c:v>
                </c:pt>
                <c:pt idx="48814">
                  <c:v>0.41860465116279</c:v>
                </c:pt>
                <c:pt idx="48815">
                  <c:v>0.43023255813953398</c:v>
                </c:pt>
                <c:pt idx="48816">
                  <c:v>0.44186046511627902</c:v>
                </c:pt>
                <c:pt idx="48817">
                  <c:v>0.45348837209302301</c:v>
                </c:pt>
                <c:pt idx="48818">
                  <c:v>0.46511627906976699</c:v>
                </c:pt>
                <c:pt idx="48819">
                  <c:v>0.47674418604651098</c:v>
                </c:pt>
                <c:pt idx="48820">
                  <c:v>0.48837209302325502</c:v>
                </c:pt>
                <c:pt idx="48821">
                  <c:v>0.5</c:v>
                </c:pt>
                <c:pt idx="48822">
                  <c:v>0.51162790697674398</c:v>
                </c:pt>
                <c:pt idx="48823">
                  <c:v>0.52325581395348797</c:v>
                </c:pt>
                <c:pt idx="48824">
                  <c:v>0.53488372093023195</c:v>
                </c:pt>
                <c:pt idx="48825">
                  <c:v>0.54651162790697605</c:v>
                </c:pt>
                <c:pt idx="48826">
                  <c:v>0.55813953488372003</c:v>
                </c:pt>
                <c:pt idx="48827">
                  <c:v>0.56976744186046502</c:v>
                </c:pt>
                <c:pt idx="48828">
                  <c:v>0.581395348837209</c:v>
                </c:pt>
                <c:pt idx="48829">
                  <c:v>0.59302325581395299</c:v>
                </c:pt>
                <c:pt idx="48830">
                  <c:v>0.60465116279069697</c:v>
                </c:pt>
                <c:pt idx="48831">
                  <c:v>0.61627906976744096</c:v>
                </c:pt>
                <c:pt idx="48832">
                  <c:v>0.62790697674418605</c:v>
                </c:pt>
                <c:pt idx="48833">
                  <c:v>0.63953488372093004</c:v>
                </c:pt>
                <c:pt idx="48834">
                  <c:v>0.65116279069767402</c:v>
                </c:pt>
                <c:pt idx="48835">
                  <c:v>0.66279069767441801</c:v>
                </c:pt>
                <c:pt idx="48836">
                  <c:v>0.67441860465116199</c:v>
                </c:pt>
                <c:pt idx="48837">
                  <c:v>0.68604651162790697</c:v>
                </c:pt>
                <c:pt idx="48838">
                  <c:v>0.69767441860465096</c:v>
                </c:pt>
                <c:pt idx="48839">
                  <c:v>0.70930232558139505</c:v>
                </c:pt>
                <c:pt idx="48840">
                  <c:v>0.72093023255813904</c:v>
                </c:pt>
                <c:pt idx="48841">
                  <c:v>0.73255813953488302</c:v>
                </c:pt>
                <c:pt idx="48842">
                  <c:v>0.74418604651162701</c:v>
                </c:pt>
                <c:pt idx="48843">
                  <c:v>0.75581395348837199</c:v>
                </c:pt>
                <c:pt idx="48844">
                  <c:v>0.76744186046511598</c:v>
                </c:pt>
                <c:pt idx="48845">
                  <c:v>0.77906976744185996</c:v>
                </c:pt>
                <c:pt idx="48846">
                  <c:v>0.79069767441860395</c:v>
                </c:pt>
                <c:pt idx="48847">
                  <c:v>0.80232558139534804</c:v>
                </c:pt>
                <c:pt idx="48848">
                  <c:v>0.81395348837209303</c:v>
                </c:pt>
                <c:pt idx="48849">
                  <c:v>0.82558139534883701</c:v>
                </c:pt>
                <c:pt idx="48850">
                  <c:v>0.837209302325581</c:v>
                </c:pt>
                <c:pt idx="48851">
                  <c:v>0.84883720930232498</c:v>
                </c:pt>
                <c:pt idx="48852">
                  <c:v>0.86046511627906896</c:v>
                </c:pt>
                <c:pt idx="48853">
                  <c:v>0.87209302325581395</c:v>
                </c:pt>
                <c:pt idx="48854">
                  <c:v>0.88372093023255804</c:v>
                </c:pt>
                <c:pt idx="48855">
                  <c:v>0.89534883720930203</c:v>
                </c:pt>
                <c:pt idx="48856">
                  <c:v>0.90697674418604601</c:v>
                </c:pt>
                <c:pt idx="48857">
                  <c:v>0.91860465116279</c:v>
                </c:pt>
                <c:pt idx="48858">
                  <c:v>0.93023255813953398</c:v>
                </c:pt>
                <c:pt idx="48859">
                  <c:v>0.94186046511627897</c:v>
                </c:pt>
                <c:pt idx="48860">
                  <c:v>0.95348837209302295</c:v>
                </c:pt>
                <c:pt idx="48861">
                  <c:v>0.96511627906976705</c:v>
                </c:pt>
                <c:pt idx="48862">
                  <c:v>0.97674418604651103</c:v>
                </c:pt>
                <c:pt idx="48863">
                  <c:v>0.98837209302325502</c:v>
                </c:pt>
                <c:pt idx="48864">
                  <c:v>0</c:v>
                </c:pt>
                <c:pt idx="48865">
                  <c:v>3.5714285714285698E-2</c:v>
                </c:pt>
                <c:pt idx="48866">
                  <c:v>7.1428571428571397E-2</c:v>
                </c:pt>
                <c:pt idx="48867">
                  <c:v>0.107142857142857</c:v>
                </c:pt>
                <c:pt idx="48868">
                  <c:v>0.14285714285714199</c:v>
                </c:pt>
                <c:pt idx="48869">
                  <c:v>0.17857142857142799</c:v>
                </c:pt>
                <c:pt idx="48870">
                  <c:v>0.214285714285714</c:v>
                </c:pt>
                <c:pt idx="48871">
                  <c:v>0.25</c:v>
                </c:pt>
                <c:pt idx="48872">
                  <c:v>0.28571428571428498</c:v>
                </c:pt>
                <c:pt idx="48873">
                  <c:v>0.32142857142857101</c:v>
                </c:pt>
                <c:pt idx="48874">
                  <c:v>0.35714285714285698</c:v>
                </c:pt>
                <c:pt idx="48875">
                  <c:v>0.39285714285714202</c:v>
                </c:pt>
                <c:pt idx="48876">
                  <c:v>0.42857142857142799</c:v>
                </c:pt>
                <c:pt idx="48877">
                  <c:v>0.46428571428571402</c:v>
                </c:pt>
                <c:pt idx="48878">
                  <c:v>0.5</c:v>
                </c:pt>
                <c:pt idx="48879">
                  <c:v>0.53571428571428503</c:v>
                </c:pt>
                <c:pt idx="48880">
                  <c:v>0.57142857142857095</c:v>
                </c:pt>
                <c:pt idx="48881">
                  <c:v>0.60714285714285698</c:v>
                </c:pt>
                <c:pt idx="48882">
                  <c:v>0.64285714285714202</c:v>
                </c:pt>
                <c:pt idx="48883">
                  <c:v>0.67857142857142805</c:v>
                </c:pt>
                <c:pt idx="48884">
                  <c:v>0.71428571428571397</c:v>
                </c:pt>
                <c:pt idx="48885">
                  <c:v>0.75</c:v>
                </c:pt>
                <c:pt idx="48886">
                  <c:v>0.78571428571428503</c:v>
                </c:pt>
                <c:pt idx="48887">
                  <c:v>0.82142857142857095</c:v>
                </c:pt>
                <c:pt idx="48888">
                  <c:v>0.85714285714285698</c:v>
                </c:pt>
                <c:pt idx="48889">
                  <c:v>0.89285714285714202</c:v>
                </c:pt>
                <c:pt idx="48890">
                  <c:v>0.92857142857142805</c:v>
                </c:pt>
                <c:pt idx="48891">
                  <c:v>0.96428571428571397</c:v>
                </c:pt>
                <c:pt idx="48892">
                  <c:v>0</c:v>
                </c:pt>
                <c:pt idx="48893">
                  <c:v>2.27272727272727E-2</c:v>
                </c:pt>
                <c:pt idx="48894">
                  <c:v>4.54545454545454E-2</c:v>
                </c:pt>
                <c:pt idx="48895">
                  <c:v>6.8181818181818094E-2</c:v>
                </c:pt>
                <c:pt idx="48896">
                  <c:v>9.0909090909090898E-2</c:v>
                </c:pt>
                <c:pt idx="48897">
                  <c:v>0.11363636363636299</c:v>
                </c:pt>
                <c:pt idx="48898">
                  <c:v>0.13636363636363599</c:v>
                </c:pt>
                <c:pt idx="48899">
                  <c:v>0.15909090909090901</c:v>
                </c:pt>
                <c:pt idx="48900">
                  <c:v>0.18181818181818099</c:v>
                </c:pt>
                <c:pt idx="48901">
                  <c:v>0.204545454545454</c:v>
                </c:pt>
                <c:pt idx="48902">
                  <c:v>0.22727272727272699</c:v>
                </c:pt>
                <c:pt idx="48903">
                  <c:v>0.25</c:v>
                </c:pt>
                <c:pt idx="48904">
                  <c:v>0.27272727272727199</c:v>
                </c:pt>
                <c:pt idx="48905">
                  <c:v>0.29545454545454503</c:v>
                </c:pt>
                <c:pt idx="48906">
                  <c:v>0.31818181818181801</c:v>
                </c:pt>
                <c:pt idx="48907">
                  <c:v>0.34090909090909</c:v>
                </c:pt>
                <c:pt idx="48908">
                  <c:v>0.36363636363636298</c:v>
                </c:pt>
                <c:pt idx="48909">
                  <c:v>0.38636363636363602</c:v>
                </c:pt>
                <c:pt idx="48910">
                  <c:v>0.40909090909090901</c:v>
                </c:pt>
                <c:pt idx="48911">
                  <c:v>0.43181818181818099</c:v>
                </c:pt>
                <c:pt idx="48912">
                  <c:v>0.45454545454545398</c:v>
                </c:pt>
                <c:pt idx="48913">
                  <c:v>0.47727272727272702</c:v>
                </c:pt>
                <c:pt idx="48914">
                  <c:v>0.5</c:v>
                </c:pt>
                <c:pt idx="48915">
                  <c:v>0.52272727272727204</c:v>
                </c:pt>
                <c:pt idx="48916">
                  <c:v>0.54545454545454497</c:v>
                </c:pt>
                <c:pt idx="48917">
                  <c:v>0.56818181818181801</c:v>
                </c:pt>
                <c:pt idx="48918">
                  <c:v>0.59090909090909005</c:v>
                </c:pt>
                <c:pt idx="48919">
                  <c:v>0.61363636363636298</c:v>
                </c:pt>
                <c:pt idx="48920">
                  <c:v>0.63636363636363602</c:v>
                </c:pt>
                <c:pt idx="48921">
                  <c:v>0.65909090909090895</c:v>
                </c:pt>
                <c:pt idx="48922">
                  <c:v>0.68181818181818099</c:v>
                </c:pt>
                <c:pt idx="48923">
                  <c:v>0.70454545454545403</c:v>
                </c:pt>
                <c:pt idx="48924">
                  <c:v>0.72727272727272696</c:v>
                </c:pt>
                <c:pt idx="48925">
                  <c:v>0.75</c:v>
                </c:pt>
                <c:pt idx="48926">
                  <c:v>0.77272727272727204</c:v>
                </c:pt>
                <c:pt idx="48927">
                  <c:v>0.79545454545454497</c:v>
                </c:pt>
                <c:pt idx="48928">
                  <c:v>0.81818181818181801</c:v>
                </c:pt>
                <c:pt idx="48929">
                  <c:v>0.84090909090909005</c:v>
                </c:pt>
                <c:pt idx="48930">
                  <c:v>0.86363636363636298</c:v>
                </c:pt>
                <c:pt idx="48931">
                  <c:v>0.88636363636363602</c:v>
                </c:pt>
                <c:pt idx="48932">
                  <c:v>0.90909090909090895</c:v>
                </c:pt>
                <c:pt idx="48933">
                  <c:v>0.93181818181818099</c:v>
                </c:pt>
                <c:pt idx="48934">
                  <c:v>0.95454545454545403</c:v>
                </c:pt>
                <c:pt idx="48935">
                  <c:v>0.97727272727272696</c:v>
                </c:pt>
                <c:pt idx="48936">
                  <c:v>0</c:v>
                </c:pt>
                <c:pt idx="48937">
                  <c:v>2.2222222222222199E-2</c:v>
                </c:pt>
                <c:pt idx="48938">
                  <c:v>4.4444444444444398E-2</c:v>
                </c:pt>
                <c:pt idx="48939">
                  <c:v>6.6666666666666596E-2</c:v>
                </c:pt>
                <c:pt idx="48940">
                  <c:v>8.8888888888888795E-2</c:v>
                </c:pt>
                <c:pt idx="48941">
                  <c:v>0.11111111111111099</c:v>
                </c:pt>
                <c:pt idx="48942">
                  <c:v>0.133333333333333</c:v>
                </c:pt>
                <c:pt idx="48943">
                  <c:v>0.155555555555555</c:v>
                </c:pt>
                <c:pt idx="48944">
                  <c:v>0.17777777777777701</c:v>
                </c:pt>
                <c:pt idx="48945">
                  <c:v>0.2</c:v>
                </c:pt>
                <c:pt idx="48946">
                  <c:v>0.22222222222222199</c:v>
                </c:pt>
                <c:pt idx="48947">
                  <c:v>0.24444444444444399</c:v>
                </c:pt>
                <c:pt idx="48948">
                  <c:v>0.266666666666666</c:v>
                </c:pt>
                <c:pt idx="48949">
                  <c:v>0.28888888888888797</c:v>
                </c:pt>
                <c:pt idx="48950">
                  <c:v>0.31111111111111101</c:v>
                </c:pt>
                <c:pt idx="48951">
                  <c:v>0.33333333333333298</c:v>
                </c:pt>
                <c:pt idx="48952">
                  <c:v>0.35555555555555501</c:v>
                </c:pt>
                <c:pt idx="48953">
                  <c:v>0.37777777777777699</c:v>
                </c:pt>
                <c:pt idx="48954">
                  <c:v>0.4</c:v>
                </c:pt>
                <c:pt idx="48955">
                  <c:v>0.422222222222222</c:v>
                </c:pt>
                <c:pt idx="48956">
                  <c:v>0.44444444444444398</c:v>
                </c:pt>
                <c:pt idx="48957">
                  <c:v>0.46666666666666601</c:v>
                </c:pt>
                <c:pt idx="48958">
                  <c:v>0.48888888888888798</c:v>
                </c:pt>
                <c:pt idx="48959">
                  <c:v>0.51111111111111096</c:v>
                </c:pt>
                <c:pt idx="48960">
                  <c:v>0.53333333333333299</c:v>
                </c:pt>
                <c:pt idx="48961">
                  <c:v>0.55555555555555503</c:v>
                </c:pt>
                <c:pt idx="48962">
                  <c:v>0.57777777777777695</c:v>
                </c:pt>
                <c:pt idx="48963">
                  <c:v>0.6</c:v>
                </c:pt>
                <c:pt idx="48964">
                  <c:v>0.62222222222222201</c:v>
                </c:pt>
                <c:pt idx="48965">
                  <c:v>0.64444444444444404</c:v>
                </c:pt>
                <c:pt idx="48966">
                  <c:v>0.66666666666666596</c:v>
                </c:pt>
                <c:pt idx="48967">
                  <c:v>0.688888888888888</c:v>
                </c:pt>
                <c:pt idx="48968">
                  <c:v>0.71111111111111103</c:v>
                </c:pt>
                <c:pt idx="48969">
                  <c:v>0.73333333333333295</c:v>
                </c:pt>
                <c:pt idx="48970">
                  <c:v>0.75555555555555498</c:v>
                </c:pt>
                <c:pt idx="48971">
                  <c:v>0.77777777777777701</c:v>
                </c:pt>
                <c:pt idx="48972">
                  <c:v>0.8</c:v>
                </c:pt>
                <c:pt idx="48973">
                  <c:v>0.82222222222222197</c:v>
                </c:pt>
                <c:pt idx="48974">
                  <c:v>0.844444444444444</c:v>
                </c:pt>
                <c:pt idx="48975">
                  <c:v>0.86666666666666603</c:v>
                </c:pt>
                <c:pt idx="48976">
                  <c:v>0.88888888888888795</c:v>
                </c:pt>
                <c:pt idx="48977">
                  <c:v>0.91111111111111098</c:v>
                </c:pt>
                <c:pt idx="48978">
                  <c:v>0.93333333333333302</c:v>
                </c:pt>
                <c:pt idx="48979">
                  <c:v>0.95555555555555505</c:v>
                </c:pt>
                <c:pt idx="48980">
                  <c:v>0.97777777777777697</c:v>
                </c:pt>
                <c:pt idx="48981">
                  <c:v>0</c:v>
                </c:pt>
                <c:pt idx="48982">
                  <c:v>1.8867924528301799E-2</c:v>
                </c:pt>
                <c:pt idx="48983">
                  <c:v>3.7735849056603703E-2</c:v>
                </c:pt>
                <c:pt idx="48984">
                  <c:v>5.6603773584905599E-2</c:v>
                </c:pt>
                <c:pt idx="48985">
                  <c:v>7.5471698113207503E-2</c:v>
                </c:pt>
                <c:pt idx="48986">
                  <c:v>9.4339622641509399E-2</c:v>
                </c:pt>
                <c:pt idx="48987">
                  <c:v>0.113207547169811</c:v>
                </c:pt>
                <c:pt idx="48988">
                  <c:v>0.13207547169811301</c:v>
                </c:pt>
                <c:pt idx="48989">
                  <c:v>0.15094339622641501</c:v>
                </c:pt>
                <c:pt idx="48990">
                  <c:v>0.169811320754716</c:v>
                </c:pt>
                <c:pt idx="48991">
                  <c:v>0.18867924528301799</c:v>
                </c:pt>
                <c:pt idx="48992">
                  <c:v>0.20754716981131999</c:v>
                </c:pt>
                <c:pt idx="48993">
                  <c:v>0.22641509433962201</c:v>
                </c:pt>
                <c:pt idx="48994">
                  <c:v>0.245283018867924</c:v>
                </c:pt>
                <c:pt idx="48995">
                  <c:v>0.26415094339622602</c:v>
                </c:pt>
                <c:pt idx="48996">
                  <c:v>0.28301886792452802</c:v>
                </c:pt>
                <c:pt idx="48997">
                  <c:v>0.30188679245283001</c:v>
                </c:pt>
                <c:pt idx="48998">
                  <c:v>0.320754716981132</c:v>
                </c:pt>
                <c:pt idx="48999">
                  <c:v>0.339622641509433</c:v>
                </c:pt>
                <c:pt idx="49000">
                  <c:v>0.35849056603773499</c:v>
                </c:pt>
                <c:pt idx="49001">
                  <c:v>0.37735849056603699</c:v>
                </c:pt>
                <c:pt idx="49002">
                  <c:v>0.39622641509433898</c:v>
                </c:pt>
                <c:pt idx="49003">
                  <c:v>0.41509433962264097</c:v>
                </c:pt>
                <c:pt idx="49004">
                  <c:v>0.43396226415094302</c:v>
                </c:pt>
                <c:pt idx="49005">
                  <c:v>0.45283018867924502</c:v>
                </c:pt>
                <c:pt idx="49006">
                  <c:v>0.47169811320754701</c:v>
                </c:pt>
                <c:pt idx="49007">
                  <c:v>0.490566037735849</c:v>
                </c:pt>
                <c:pt idx="49008">
                  <c:v>0.50943396226415005</c:v>
                </c:pt>
                <c:pt idx="49009">
                  <c:v>0.52830188679245205</c:v>
                </c:pt>
                <c:pt idx="49010">
                  <c:v>0.54716981132075404</c:v>
                </c:pt>
                <c:pt idx="49011">
                  <c:v>0.56603773584905603</c:v>
                </c:pt>
                <c:pt idx="49012">
                  <c:v>0.58490566037735803</c:v>
                </c:pt>
                <c:pt idx="49013">
                  <c:v>0.60377358490566002</c:v>
                </c:pt>
                <c:pt idx="49014">
                  <c:v>0.62264150943396201</c:v>
                </c:pt>
                <c:pt idx="49015">
                  <c:v>0.64150943396226401</c:v>
                </c:pt>
                <c:pt idx="49016">
                  <c:v>0.660377358490566</c:v>
                </c:pt>
                <c:pt idx="49017">
                  <c:v>0.679245283018867</c:v>
                </c:pt>
                <c:pt idx="49018">
                  <c:v>0.69811320754716899</c:v>
                </c:pt>
                <c:pt idx="49019">
                  <c:v>0.71698113207547098</c:v>
                </c:pt>
                <c:pt idx="49020">
                  <c:v>0.73584905660377298</c:v>
                </c:pt>
                <c:pt idx="49021">
                  <c:v>0.75471698113207497</c:v>
                </c:pt>
                <c:pt idx="49022">
                  <c:v>0.77358490566037696</c:v>
                </c:pt>
                <c:pt idx="49023">
                  <c:v>0.79245283018867896</c:v>
                </c:pt>
                <c:pt idx="49024">
                  <c:v>0.81132075471698095</c:v>
                </c:pt>
                <c:pt idx="49025">
                  <c:v>0.83018867924528295</c:v>
                </c:pt>
                <c:pt idx="49026">
                  <c:v>0.84905660377358405</c:v>
                </c:pt>
                <c:pt idx="49027">
                  <c:v>0.86792452830188604</c:v>
                </c:pt>
                <c:pt idx="49028">
                  <c:v>0.88679245283018804</c:v>
                </c:pt>
                <c:pt idx="49029">
                  <c:v>0.90566037735849003</c:v>
                </c:pt>
                <c:pt idx="49030">
                  <c:v>0.92452830188679203</c:v>
                </c:pt>
                <c:pt idx="49031">
                  <c:v>0.94339622641509402</c:v>
                </c:pt>
                <c:pt idx="49032">
                  <c:v>0.96226415094339601</c:v>
                </c:pt>
                <c:pt idx="49033">
                  <c:v>0.98113207547169801</c:v>
                </c:pt>
                <c:pt idx="49034">
                  <c:v>0</c:v>
                </c:pt>
                <c:pt idx="49035">
                  <c:v>2.0833333333333301E-2</c:v>
                </c:pt>
                <c:pt idx="49036">
                  <c:v>4.1666666666666602E-2</c:v>
                </c:pt>
                <c:pt idx="49037">
                  <c:v>6.25E-2</c:v>
                </c:pt>
                <c:pt idx="49038">
                  <c:v>8.3333333333333301E-2</c:v>
                </c:pt>
                <c:pt idx="49039">
                  <c:v>0.10416666666666601</c:v>
                </c:pt>
                <c:pt idx="49040">
                  <c:v>0.125</c:v>
                </c:pt>
                <c:pt idx="49041">
                  <c:v>0.14583333333333301</c:v>
                </c:pt>
                <c:pt idx="49042">
                  <c:v>0.16666666666666599</c:v>
                </c:pt>
                <c:pt idx="49043">
                  <c:v>0.1875</c:v>
                </c:pt>
                <c:pt idx="49044">
                  <c:v>0.20833333333333301</c:v>
                </c:pt>
                <c:pt idx="49045">
                  <c:v>0.22916666666666599</c:v>
                </c:pt>
                <c:pt idx="49046">
                  <c:v>0.25</c:v>
                </c:pt>
                <c:pt idx="49047">
                  <c:v>0.27083333333333298</c:v>
                </c:pt>
                <c:pt idx="49048">
                  <c:v>0.29166666666666602</c:v>
                </c:pt>
                <c:pt idx="49049">
                  <c:v>0.3125</c:v>
                </c:pt>
                <c:pt idx="49050">
                  <c:v>0.33333333333333298</c:v>
                </c:pt>
                <c:pt idx="49051">
                  <c:v>0.35416666666666602</c:v>
                </c:pt>
                <c:pt idx="49052">
                  <c:v>0.375</c:v>
                </c:pt>
                <c:pt idx="49053">
                  <c:v>0.39583333333333298</c:v>
                </c:pt>
                <c:pt idx="49054">
                  <c:v>0.41666666666666602</c:v>
                </c:pt>
                <c:pt idx="49055">
                  <c:v>0.4375</c:v>
                </c:pt>
                <c:pt idx="49056">
                  <c:v>0.45833333333333298</c:v>
                </c:pt>
                <c:pt idx="49057">
                  <c:v>0.47916666666666602</c:v>
                </c:pt>
                <c:pt idx="49058">
                  <c:v>0.5</c:v>
                </c:pt>
                <c:pt idx="49059">
                  <c:v>0.52083333333333304</c:v>
                </c:pt>
                <c:pt idx="49060">
                  <c:v>0.54166666666666596</c:v>
                </c:pt>
                <c:pt idx="49061">
                  <c:v>0.5625</c:v>
                </c:pt>
                <c:pt idx="49062">
                  <c:v>0.58333333333333304</c:v>
                </c:pt>
                <c:pt idx="49063">
                  <c:v>0.60416666666666596</c:v>
                </c:pt>
                <c:pt idx="49064">
                  <c:v>0.625</c:v>
                </c:pt>
                <c:pt idx="49065">
                  <c:v>0.64583333333333304</c:v>
                </c:pt>
                <c:pt idx="49066">
                  <c:v>0.66666666666666596</c:v>
                </c:pt>
                <c:pt idx="49067">
                  <c:v>0.6875</c:v>
                </c:pt>
                <c:pt idx="49068">
                  <c:v>0.70833333333333304</c:v>
                </c:pt>
                <c:pt idx="49069">
                  <c:v>0.72916666666666596</c:v>
                </c:pt>
                <c:pt idx="49070">
                  <c:v>0.75</c:v>
                </c:pt>
                <c:pt idx="49071">
                  <c:v>0.77083333333333304</c:v>
                </c:pt>
                <c:pt idx="49072">
                  <c:v>0.79166666666666596</c:v>
                </c:pt>
                <c:pt idx="49073">
                  <c:v>0.8125</c:v>
                </c:pt>
                <c:pt idx="49074">
                  <c:v>0.83333333333333304</c:v>
                </c:pt>
                <c:pt idx="49075">
                  <c:v>0.85416666666666596</c:v>
                </c:pt>
                <c:pt idx="49076">
                  <c:v>0.875</c:v>
                </c:pt>
                <c:pt idx="49077">
                  <c:v>0.89583333333333304</c:v>
                </c:pt>
                <c:pt idx="49078">
                  <c:v>0.91666666666666596</c:v>
                </c:pt>
                <c:pt idx="49079">
                  <c:v>0.9375</c:v>
                </c:pt>
                <c:pt idx="49080">
                  <c:v>0.95833333333333304</c:v>
                </c:pt>
                <c:pt idx="49081">
                  <c:v>0.97916666666666596</c:v>
                </c:pt>
                <c:pt idx="49082">
                  <c:v>0</c:v>
                </c:pt>
                <c:pt idx="49083">
                  <c:v>1.6666666666666601E-2</c:v>
                </c:pt>
                <c:pt idx="49084">
                  <c:v>3.3333333333333298E-2</c:v>
                </c:pt>
                <c:pt idx="49085">
                  <c:v>0.05</c:v>
                </c:pt>
                <c:pt idx="49086">
                  <c:v>6.6666666666666596E-2</c:v>
                </c:pt>
                <c:pt idx="49087">
                  <c:v>8.3333333333333301E-2</c:v>
                </c:pt>
                <c:pt idx="49088">
                  <c:v>0.1</c:v>
                </c:pt>
                <c:pt idx="49089">
                  <c:v>0.116666666666666</c:v>
                </c:pt>
                <c:pt idx="49090">
                  <c:v>0.133333333333333</c:v>
                </c:pt>
                <c:pt idx="49091">
                  <c:v>0.15</c:v>
                </c:pt>
                <c:pt idx="49092">
                  <c:v>0.16666666666666599</c:v>
                </c:pt>
                <c:pt idx="49093">
                  <c:v>0.18333333333333299</c:v>
                </c:pt>
                <c:pt idx="49094">
                  <c:v>0.2</c:v>
                </c:pt>
                <c:pt idx="49095">
                  <c:v>0.21666666666666601</c:v>
                </c:pt>
                <c:pt idx="49096">
                  <c:v>0.233333333333333</c:v>
                </c:pt>
                <c:pt idx="49097">
                  <c:v>0.25</c:v>
                </c:pt>
                <c:pt idx="49098">
                  <c:v>0.266666666666666</c:v>
                </c:pt>
                <c:pt idx="49099">
                  <c:v>0.28333333333333299</c:v>
                </c:pt>
                <c:pt idx="49100">
                  <c:v>0.3</c:v>
                </c:pt>
                <c:pt idx="49101">
                  <c:v>0.31666666666666599</c:v>
                </c:pt>
                <c:pt idx="49102">
                  <c:v>0.33333333333333298</c:v>
                </c:pt>
                <c:pt idx="49103">
                  <c:v>0.35</c:v>
                </c:pt>
                <c:pt idx="49104">
                  <c:v>0.36666666666666597</c:v>
                </c:pt>
                <c:pt idx="49105">
                  <c:v>0.38333333333333303</c:v>
                </c:pt>
                <c:pt idx="49106">
                  <c:v>0.4</c:v>
                </c:pt>
                <c:pt idx="49107">
                  <c:v>0.41666666666666602</c:v>
                </c:pt>
                <c:pt idx="49108">
                  <c:v>0.43333333333333302</c:v>
                </c:pt>
                <c:pt idx="49109">
                  <c:v>0.45</c:v>
                </c:pt>
                <c:pt idx="49110">
                  <c:v>0.46666666666666601</c:v>
                </c:pt>
                <c:pt idx="49111">
                  <c:v>0.483333333333333</c:v>
                </c:pt>
                <c:pt idx="49112">
                  <c:v>0.5</c:v>
                </c:pt>
                <c:pt idx="49113">
                  <c:v>0.51666666666666605</c:v>
                </c:pt>
                <c:pt idx="49114">
                  <c:v>0.53333333333333299</c:v>
                </c:pt>
                <c:pt idx="49115">
                  <c:v>0.55000000000000004</c:v>
                </c:pt>
                <c:pt idx="49116">
                  <c:v>0.56666666666666599</c:v>
                </c:pt>
                <c:pt idx="49117">
                  <c:v>0.58333333333333304</c:v>
                </c:pt>
                <c:pt idx="49118">
                  <c:v>0.6</c:v>
                </c:pt>
                <c:pt idx="49119">
                  <c:v>0.61666666666666603</c:v>
                </c:pt>
                <c:pt idx="49120">
                  <c:v>0.63333333333333297</c:v>
                </c:pt>
                <c:pt idx="49121">
                  <c:v>0.65</c:v>
                </c:pt>
                <c:pt idx="49122">
                  <c:v>0.66666666666666596</c:v>
                </c:pt>
                <c:pt idx="49123">
                  <c:v>0.68333333333333302</c:v>
                </c:pt>
                <c:pt idx="49124">
                  <c:v>0.7</c:v>
                </c:pt>
                <c:pt idx="49125">
                  <c:v>0.71666666666666601</c:v>
                </c:pt>
                <c:pt idx="49126">
                  <c:v>0.73333333333333295</c:v>
                </c:pt>
                <c:pt idx="49127">
                  <c:v>0.75</c:v>
                </c:pt>
                <c:pt idx="49128">
                  <c:v>0.76666666666666605</c:v>
                </c:pt>
                <c:pt idx="49129">
                  <c:v>0.78333333333333299</c:v>
                </c:pt>
                <c:pt idx="49130">
                  <c:v>0.8</c:v>
                </c:pt>
                <c:pt idx="49131">
                  <c:v>0.81666666666666599</c:v>
                </c:pt>
                <c:pt idx="49132">
                  <c:v>0.83333333333333304</c:v>
                </c:pt>
                <c:pt idx="49133">
                  <c:v>0.85</c:v>
                </c:pt>
                <c:pt idx="49134">
                  <c:v>0.86666666666666603</c:v>
                </c:pt>
                <c:pt idx="49135">
                  <c:v>0.88333333333333297</c:v>
                </c:pt>
                <c:pt idx="49136">
                  <c:v>0.9</c:v>
                </c:pt>
                <c:pt idx="49137">
                  <c:v>0.91666666666666596</c:v>
                </c:pt>
                <c:pt idx="49138">
                  <c:v>0.93333333333333302</c:v>
                </c:pt>
                <c:pt idx="49139">
                  <c:v>0.95</c:v>
                </c:pt>
                <c:pt idx="49140">
                  <c:v>0.96666666666666601</c:v>
                </c:pt>
                <c:pt idx="49141">
                  <c:v>0.98333333333333295</c:v>
                </c:pt>
                <c:pt idx="49142">
                  <c:v>0</c:v>
                </c:pt>
                <c:pt idx="49143">
                  <c:v>1.1111111111111099E-2</c:v>
                </c:pt>
                <c:pt idx="49144">
                  <c:v>2.2222222222222199E-2</c:v>
                </c:pt>
                <c:pt idx="49145">
                  <c:v>3.3333333333333298E-2</c:v>
                </c:pt>
                <c:pt idx="49146">
                  <c:v>4.4444444444444398E-2</c:v>
                </c:pt>
                <c:pt idx="49147">
                  <c:v>5.5555555555555497E-2</c:v>
                </c:pt>
                <c:pt idx="49148">
                  <c:v>6.6666666666666596E-2</c:v>
                </c:pt>
                <c:pt idx="49149">
                  <c:v>7.7777777777777696E-2</c:v>
                </c:pt>
                <c:pt idx="49150">
                  <c:v>8.8888888888888795E-2</c:v>
                </c:pt>
                <c:pt idx="49151">
                  <c:v>0.1</c:v>
                </c:pt>
                <c:pt idx="49152">
                  <c:v>0.11111111111111099</c:v>
                </c:pt>
                <c:pt idx="49153">
                  <c:v>0.122222222222222</c:v>
                </c:pt>
                <c:pt idx="49154">
                  <c:v>0.133333333333333</c:v>
                </c:pt>
                <c:pt idx="49155">
                  <c:v>0.14444444444444399</c:v>
                </c:pt>
                <c:pt idx="49156">
                  <c:v>0.155555555555555</c:v>
                </c:pt>
                <c:pt idx="49157">
                  <c:v>0.16666666666666599</c:v>
                </c:pt>
                <c:pt idx="49158">
                  <c:v>0.17777777777777701</c:v>
                </c:pt>
                <c:pt idx="49159">
                  <c:v>0.188888888888888</c:v>
                </c:pt>
                <c:pt idx="49160">
                  <c:v>0.2</c:v>
                </c:pt>
                <c:pt idx="49161">
                  <c:v>0.211111111111111</c:v>
                </c:pt>
                <c:pt idx="49162">
                  <c:v>0.22222222222222199</c:v>
                </c:pt>
                <c:pt idx="49163">
                  <c:v>0.233333333333333</c:v>
                </c:pt>
                <c:pt idx="49164">
                  <c:v>0.24444444444444399</c:v>
                </c:pt>
                <c:pt idx="49165">
                  <c:v>0.25555555555555498</c:v>
                </c:pt>
                <c:pt idx="49166">
                  <c:v>0.266666666666666</c:v>
                </c:pt>
                <c:pt idx="49167">
                  <c:v>0.27777777777777701</c:v>
                </c:pt>
                <c:pt idx="49168">
                  <c:v>0.28888888888888797</c:v>
                </c:pt>
                <c:pt idx="49169">
                  <c:v>0.3</c:v>
                </c:pt>
                <c:pt idx="49170">
                  <c:v>0.31111111111111101</c:v>
                </c:pt>
                <c:pt idx="49171">
                  <c:v>0.32222222222222202</c:v>
                </c:pt>
                <c:pt idx="49172">
                  <c:v>0.33333333333333298</c:v>
                </c:pt>
                <c:pt idx="49173">
                  <c:v>0.344444444444444</c:v>
                </c:pt>
                <c:pt idx="49174">
                  <c:v>0.35555555555555501</c:v>
                </c:pt>
                <c:pt idx="49175">
                  <c:v>0.36666666666666597</c:v>
                </c:pt>
                <c:pt idx="49176">
                  <c:v>0.37777777777777699</c:v>
                </c:pt>
                <c:pt idx="49177">
                  <c:v>0.38888888888888801</c:v>
                </c:pt>
                <c:pt idx="49178">
                  <c:v>0.4</c:v>
                </c:pt>
                <c:pt idx="49179">
                  <c:v>0.41111111111111098</c:v>
                </c:pt>
                <c:pt idx="49180">
                  <c:v>0.422222222222222</c:v>
                </c:pt>
                <c:pt idx="49181">
                  <c:v>0.43333333333333302</c:v>
                </c:pt>
                <c:pt idx="49182">
                  <c:v>0.44444444444444398</c:v>
                </c:pt>
                <c:pt idx="49183">
                  <c:v>0.45555555555555499</c:v>
                </c:pt>
                <c:pt idx="49184">
                  <c:v>0.46666666666666601</c:v>
                </c:pt>
                <c:pt idx="49185">
                  <c:v>0.47777777777777702</c:v>
                </c:pt>
                <c:pt idx="49186">
                  <c:v>0.48888888888888798</c:v>
                </c:pt>
                <c:pt idx="49187">
                  <c:v>0.5</c:v>
                </c:pt>
                <c:pt idx="49188">
                  <c:v>0.51111111111111096</c:v>
                </c:pt>
                <c:pt idx="49189">
                  <c:v>0.52222222222222203</c:v>
                </c:pt>
                <c:pt idx="49190">
                  <c:v>0.53333333333333299</c:v>
                </c:pt>
                <c:pt idx="49191">
                  <c:v>0.54444444444444395</c:v>
                </c:pt>
                <c:pt idx="49192">
                  <c:v>0.55555555555555503</c:v>
                </c:pt>
                <c:pt idx="49193">
                  <c:v>0.56666666666666599</c:v>
                </c:pt>
                <c:pt idx="49194">
                  <c:v>0.57777777777777695</c:v>
                </c:pt>
                <c:pt idx="49195">
                  <c:v>0.58888888888888802</c:v>
                </c:pt>
                <c:pt idx="49196">
                  <c:v>0.6</c:v>
                </c:pt>
                <c:pt idx="49197">
                  <c:v>0.61111111111111105</c:v>
                </c:pt>
                <c:pt idx="49198">
                  <c:v>0.62222222222222201</c:v>
                </c:pt>
                <c:pt idx="49199">
                  <c:v>0.63333333333333297</c:v>
                </c:pt>
                <c:pt idx="49200">
                  <c:v>0.64444444444444404</c:v>
                </c:pt>
                <c:pt idx="49201">
                  <c:v>0.655555555555555</c:v>
                </c:pt>
                <c:pt idx="49202">
                  <c:v>0.66666666666666596</c:v>
                </c:pt>
                <c:pt idx="49203">
                  <c:v>0.67777777777777704</c:v>
                </c:pt>
                <c:pt idx="49204">
                  <c:v>0.688888888888888</c:v>
                </c:pt>
                <c:pt idx="49205">
                  <c:v>0.7</c:v>
                </c:pt>
                <c:pt idx="49206">
                  <c:v>0.71111111111111103</c:v>
                </c:pt>
                <c:pt idx="49207">
                  <c:v>0.72222222222222199</c:v>
                </c:pt>
                <c:pt idx="49208">
                  <c:v>0.73333333333333295</c:v>
                </c:pt>
                <c:pt idx="49209">
                  <c:v>0.74444444444444402</c:v>
                </c:pt>
                <c:pt idx="49210">
                  <c:v>0.75555555555555498</c:v>
                </c:pt>
                <c:pt idx="49211">
                  <c:v>0.76666666666666605</c:v>
                </c:pt>
                <c:pt idx="49212">
                  <c:v>0.77777777777777701</c:v>
                </c:pt>
                <c:pt idx="49213">
                  <c:v>0.78888888888888797</c:v>
                </c:pt>
                <c:pt idx="49214">
                  <c:v>0.8</c:v>
                </c:pt>
                <c:pt idx="49215">
                  <c:v>0.81111111111111101</c:v>
                </c:pt>
                <c:pt idx="49216">
                  <c:v>0.82222222222222197</c:v>
                </c:pt>
                <c:pt idx="49217">
                  <c:v>0.83333333333333304</c:v>
                </c:pt>
                <c:pt idx="49218">
                  <c:v>0.844444444444444</c:v>
                </c:pt>
                <c:pt idx="49219">
                  <c:v>0.85555555555555496</c:v>
                </c:pt>
                <c:pt idx="49220">
                  <c:v>0.86666666666666603</c:v>
                </c:pt>
                <c:pt idx="49221">
                  <c:v>0.87777777777777699</c:v>
                </c:pt>
                <c:pt idx="49222">
                  <c:v>0.88888888888888795</c:v>
                </c:pt>
                <c:pt idx="49223">
                  <c:v>0.9</c:v>
                </c:pt>
                <c:pt idx="49224">
                  <c:v>0.91111111111111098</c:v>
                </c:pt>
                <c:pt idx="49225">
                  <c:v>0.92222222222222205</c:v>
                </c:pt>
                <c:pt idx="49226">
                  <c:v>0.93333333333333302</c:v>
                </c:pt>
                <c:pt idx="49227">
                  <c:v>0.94444444444444398</c:v>
                </c:pt>
                <c:pt idx="49228">
                  <c:v>0.95555555555555505</c:v>
                </c:pt>
                <c:pt idx="49229">
                  <c:v>0.96666666666666601</c:v>
                </c:pt>
                <c:pt idx="49230">
                  <c:v>0.97777777777777697</c:v>
                </c:pt>
                <c:pt idx="49231">
                  <c:v>0.98888888888888804</c:v>
                </c:pt>
                <c:pt idx="49232">
                  <c:v>0</c:v>
                </c:pt>
                <c:pt idx="49233">
                  <c:v>1.2820512820512799E-2</c:v>
                </c:pt>
                <c:pt idx="49234">
                  <c:v>2.5641025641025599E-2</c:v>
                </c:pt>
                <c:pt idx="49235">
                  <c:v>3.8461538461538401E-2</c:v>
                </c:pt>
                <c:pt idx="49236">
                  <c:v>5.1282051282051197E-2</c:v>
                </c:pt>
                <c:pt idx="49237">
                  <c:v>6.4102564102564097E-2</c:v>
                </c:pt>
                <c:pt idx="49238">
                  <c:v>7.69230769230769E-2</c:v>
                </c:pt>
                <c:pt idx="49239">
                  <c:v>8.9743589743589702E-2</c:v>
                </c:pt>
                <c:pt idx="49240">
                  <c:v>0.10256410256410201</c:v>
                </c:pt>
                <c:pt idx="49241">
                  <c:v>0.115384615384615</c:v>
                </c:pt>
                <c:pt idx="49242">
                  <c:v>0.128205128205128</c:v>
                </c:pt>
                <c:pt idx="49243">
                  <c:v>0.141025641025641</c:v>
                </c:pt>
                <c:pt idx="49244">
                  <c:v>0.15384615384615299</c:v>
                </c:pt>
                <c:pt idx="49245">
                  <c:v>0.16666666666666599</c:v>
                </c:pt>
                <c:pt idx="49246">
                  <c:v>0.17948717948717899</c:v>
                </c:pt>
                <c:pt idx="49247">
                  <c:v>0.19230769230769201</c:v>
                </c:pt>
                <c:pt idx="49248">
                  <c:v>0.20512820512820501</c:v>
                </c:pt>
                <c:pt idx="49249">
                  <c:v>0.21794871794871701</c:v>
                </c:pt>
                <c:pt idx="49250">
                  <c:v>0.23076923076923</c:v>
                </c:pt>
                <c:pt idx="49251">
                  <c:v>0.243589743589743</c:v>
                </c:pt>
                <c:pt idx="49252">
                  <c:v>0.256410256410256</c:v>
                </c:pt>
                <c:pt idx="49253">
                  <c:v>0.269230769230769</c:v>
                </c:pt>
                <c:pt idx="49254">
                  <c:v>0.28205128205128199</c:v>
                </c:pt>
                <c:pt idx="49255">
                  <c:v>0.29487179487179399</c:v>
                </c:pt>
                <c:pt idx="49256">
                  <c:v>0.30769230769230699</c:v>
                </c:pt>
                <c:pt idx="49257">
                  <c:v>0.32051282051281998</c:v>
                </c:pt>
                <c:pt idx="49258">
                  <c:v>0.33333333333333298</c:v>
                </c:pt>
                <c:pt idx="49259">
                  <c:v>0.34615384615384598</c:v>
                </c:pt>
                <c:pt idx="49260">
                  <c:v>0.35897435897435898</c:v>
                </c:pt>
                <c:pt idx="49261">
                  <c:v>0.37179487179487097</c:v>
                </c:pt>
                <c:pt idx="49262">
                  <c:v>0.38461538461538403</c:v>
                </c:pt>
                <c:pt idx="49263">
                  <c:v>0.39743589743589702</c:v>
                </c:pt>
                <c:pt idx="49264">
                  <c:v>0.41025641025641002</c:v>
                </c:pt>
                <c:pt idx="49265">
                  <c:v>0.42307692307692302</c:v>
                </c:pt>
                <c:pt idx="49266">
                  <c:v>0.43589743589743501</c:v>
                </c:pt>
                <c:pt idx="49267">
                  <c:v>0.44871794871794801</c:v>
                </c:pt>
                <c:pt idx="49268">
                  <c:v>0.46153846153846101</c:v>
                </c:pt>
                <c:pt idx="49269">
                  <c:v>0.47435897435897401</c:v>
                </c:pt>
                <c:pt idx="49270">
                  <c:v>0.487179487179487</c:v>
                </c:pt>
                <c:pt idx="49271">
                  <c:v>0.5</c:v>
                </c:pt>
                <c:pt idx="49272">
                  <c:v>0.512820512820512</c:v>
                </c:pt>
                <c:pt idx="49273">
                  <c:v>0.52564102564102499</c:v>
                </c:pt>
                <c:pt idx="49274">
                  <c:v>0.53846153846153799</c:v>
                </c:pt>
                <c:pt idx="49275">
                  <c:v>0.55128205128205099</c:v>
                </c:pt>
                <c:pt idx="49276">
                  <c:v>0.56410256410256399</c:v>
                </c:pt>
                <c:pt idx="49277">
                  <c:v>0.57692307692307598</c:v>
                </c:pt>
                <c:pt idx="49278">
                  <c:v>0.58974358974358898</c:v>
                </c:pt>
                <c:pt idx="49279">
                  <c:v>0.60256410256410198</c:v>
                </c:pt>
                <c:pt idx="49280">
                  <c:v>0.61538461538461497</c:v>
                </c:pt>
                <c:pt idx="49281">
                  <c:v>0.62820512820512797</c:v>
                </c:pt>
                <c:pt idx="49282">
                  <c:v>0.64102564102564097</c:v>
                </c:pt>
                <c:pt idx="49283">
                  <c:v>0.65384615384615297</c:v>
                </c:pt>
                <c:pt idx="49284">
                  <c:v>0.66666666666666596</c:v>
                </c:pt>
                <c:pt idx="49285">
                  <c:v>0.67948717948717896</c:v>
                </c:pt>
                <c:pt idx="49286">
                  <c:v>0.69230769230769196</c:v>
                </c:pt>
                <c:pt idx="49287">
                  <c:v>0.70512820512820495</c:v>
                </c:pt>
                <c:pt idx="49288">
                  <c:v>0.71794871794871795</c:v>
                </c:pt>
                <c:pt idx="49289">
                  <c:v>0.73076923076922995</c:v>
                </c:pt>
                <c:pt idx="49290">
                  <c:v>0.74358974358974295</c:v>
                </c:pt>
                <c:pt idx="49291">
                  <c:v>0.75641025641025605</c:v>
                </c:pt>
                <c:pt idx="49292">
                  <c:v>0.76923076923076905</c:v>
                </c:pt>
                <c:pt idx="49293">
                  <c:v>0.78205128205128205</c:v>
                </c:pt>
                <c:pt idx="49294">
                  <c:v>0.79487179487179405</c:v>
                </c:pt>
                <c:pt idx="49295">
                  <c:v>0.80769230769230704</c:v>
                </c:pt>
                <c:pt idx="49296">
                  <c:v>0.82051282051282004</c:v>
                </c:pt>
                <c:pt idx="49297">
                  <c:v>0.83333333333333304</c:v>
                </c:pt>
                <c:pt idx="49298">
                  <c:v>0.84615384615384603</c:v>
                </c:pt>
                <c:pt idx="49299">
                  <c:v>0.85897435897435803</c:v>
                </c:pt>
                <c:pt idx="49300">
                  <c:v>0.87179487179487103</c:v>
                </c:pt>
                <c:pt idx="49301">
                  <c:v>0.88461538461538403</c:v>
                </c:pt>
                <c:pt idx="49302">
                  <c:v>0.89743589743589702</c:v>
                </c:pt>
                <c:pt idx="49303">
                  <c:v>0.91025641025641002</c:v>
                </c:pt>
                <c:pt idx="49304">
                  <c:v>0.92307692307692302</c:v>
                </c:pt>
                <c:pt idx="49305">
                  <c:v>0.93589743589743501</c:v>
                </c:pt>
                <c:pt idx="49306">
                  <c:v>0.94871794871794801</c:v>
                </c:pt>
                <c:pt idx="49307">
                  <c:v>0.96153846153846101</c:v>
                </c:pt>
                <c:pt idx="49308">
                  <c:v>0.97435897435897401</c:v>
                </c:pt>
                <c:pt idx="49309">
                  <c:v>0.987179487179487</c:v>
                </c:pt>
                <c:pt idx="49310">
                  <c:v>0</c:v>
                </c:pt>
                <c:pt idx="49311">
                  <c:v>1.1904761904761901E-2</c:v>
                </c:pt>
                <c:pt idx="49312">
                  <c:v>2.3809523809523801E-2</c:v>
                </c:pt>
                <c:pt idx="49313">
                  <c:v>3.5714285714285698E-2</c:v>
                </c:pt>
                <c:pt idx="49314">
                  <c:v>4.7619047619047603E-2</c:v>
                </c:pt>
                <c:pt idx="49315">
                  <c:v>5.95238095238095E-2</c:v>
                </c:pt>
                <c:pt idx="49316">
                  <c:v>7.1428571428571397E-2</c:v>
                </c:pt>
                <c:pt idx="49317">
                  <c:v>8.3333333333333301E-2</c:v>
                </c:pt>
                <c:pt idx="49318">
                  <c:v>9.5238095238095205E-2</c:v>
                </c:pt>
                <c:pt idx="49319">
                  <c:v>0.107142857142857</c:v>
                </c:pt>
                <c:pt idx="49320">
                  <c:v>0.119047619047619</c:v>
                </c:pt>
                <c:pt idx="49321">
                  <c:v>0.13095238095237999</c:v>
                </c:pt>
                <c:pt idx="49322">
                  <c:v>0.14285714285714199</c:v>
                </c:pt>
                <c:pt idx="49323">
                  <c:v>0.15476190476190399</c:v>
                </c:pt>
                <c:pt idx="49324">
                  <c:v>0.16666666666666599</c:v>
                </c:pt>
                <c:pt idx="49325">
                  <c:v>0.17857142857142799</c:v>
                </c:pt>
                <c:pt idx="49326">
                  <c:v>0.19047619047618999</c:v>
                </c:pt>
                <c:pt idx="49327">
                  <c:v>0.202380952380952</c:v>
                </c:pt>
                <c:pt idx="49328">
                  <c:v>0.214285714285714</c:v>
                </c:pt>
                <c:pt idx="49329">
                  <c:v>0.226190476190476</c:v>
                </c:pt>
                <c:pt idx="49330">
                  <c:v>0.238095238095238</c:v>
                </c:pt>
                <c:pt idx="49331">
                  <c:v>0.25</c:v>
                </c:pt>
                <c:pt idx="49332">
                  <c:v>0.26190476190476097</c:v>
                </c:pt>
                <c:pt idx="49333">
                  <c:v>0.273809523809523</c:v>
                </c:pt>
                <c:pt idx="49334">
                  <c:v>0.28571428571428498</c:v>
                </c:pt>
                <c:pt idx="49335">
                  <c:v>0.29761904761904701</c:v>
                </c:pt>
                <c:pt idx="49336">
                  <c:v>0.30952380952380898</c:v>
                </c:pt>
                <c:pt idx="49337">
                  <c:v>0.32142857142857101</c:v>
                </c:pt>
                <c:pt idx="49338">
                  <c:v>0.33333333333333298</c:v>
                </c:pt>
                <c:pt idx="49339">
                  <c:v>0.34523809523809501</c:v>
                </c:pt>
                <c:pt idx="49340">
                  <c:v>0.35714285714285698</c:v>
                </c:pt>
                <c:pt idx="49341">
                  <c:v>0.36904761904761901</c:v>
                </c:pt>
                <c:pt idx="49342">
                  <c:v>0.38095238095237999</c:v>
                </c:pt>
                <c:pt idx="49343">
                  <c:v>0.39285714285714202</c:v>
                </c:pt>
                <c:pt idx="49344">
                  <c:v>0.40476190476190399</c:v>
                </c:pt>
                <c:pt idx="49345">
                  <c:v>0.41666666666666602</c:v>
                </c:pt>
                <c:pt idx="49346">
                  <c:v>0.42857142857142799</c:v>
                </c:pt>
                <c:pt idx="49347">
                  <c:v>0.44047619047619002</c:v>
                </c:pt>
                <c:pt idx="49348">
                  <c:v>0.452380952380952</c:v>
                </c:pt>
                <c:pt idx="49349">
                  <c:v>0.46428571428571402</c:v>
                </c:pt>
                <c:pt idx="49350">
                  <c:v>0.476190476190476</c:v>
                </c:pt>
                <c:pt idx="49351">
                  <c:v>0.48809523809523803</c:v>
                </c:pt>
                <c:pt idx="49352">
                  <c:v>0.5</c:v>
                </c:pt>
                <c:pt idx="49353">
                  <c:v>0.51190476190476097</c:v>
                </c:pt>
                <c:pt idx="49354">
                  <c:v>0.52380952380952295</c:v>
                </c:pt>
                <c:pt idx="49355">
                  <c:v>0.53571428571428503</c:v>
                </c:pt>
                <c:pt idx="49356">
                  <c:v>0.54761904761904701</c:v>
                </c:pt>
                <c:pt idx="49357">
                  <c:v>0.55952380952380898</c:v>
                </c:pt>
                <c:pt idx="49358">
                  <c:v>0.57142857142857095</c:v>
                </c:pt>
                <c:pt idx="49359">
                  <c:v>0.58333333333333304</c:v>
                </c:pt>
                <c:pt idx="49360">
                  <c:v>0.59523809523809501</c:v>
                </c:pt>
                <c:pt idx="49361">
                  <c:v>0.60714285714285698</c:v>
                </c:pt>
                <c:pt idx="49362">
                  <c:v>0.61904761904761896</c:v>
                </c:pt>
                <c:pt idx="49363">
                  <c:v>0.63095238095238004</c:v>
                </c:pt>
                <c:pt idx="49364">
                  <c:v>0.64285714285714202</c:v>
                </c:pt>
                <c:pt idx="49365">
                  <c:v>0.65476190476190399</c:v>
                </c:pt>
                <c:pt idx="49366">
                  <c:v>0.66666666666666596</c:v>
                </c:pt>
                <c:pt idx="49367">
                  <c:v>0.67857142857142805</c:v>
                </c:pt>
                <c:pt idx="49368">
                  <c:v>0.69047619047619002</c:v>
                </c:pt>
                <c:pt idx="49369">
                  <c:v>0.702380952380952</c:v>
                </c:pt>
                <c:pt idx="49370">
                  <c:v>0.71428571428571397</c:v>
                </c:pt>
                <c:pt idx="49371">
                  <c:v>0.72619047619047605</c:v>
                </c:pt>
                <c:pt idx="49372">
                  <c:v>0.73809523809523803</c:v>
                </c:pt>
                <c:pt idx="49373">
                  <c:v>0.75</c:v>
                </c:pt>
                <c:pt idx="49374">
                  <c:v>0.76190476190476097</c:v>
                </c:pt>
                <c:pt idx="49375">
                  <c:v>0.77380952380952295</c:v>
                </c:pt>
                <c:pt idx="49376">
                  <c:v>0.78571428571428503</c:v>
                </c:pt>
                <c:pt idx="49377">
                  <c:v>0.79761904761904701</c:v>
                </c:pt>
                <c:pt idx="49378">
                  <c:v>0.80952380952380898</c:v>
                </c:pt>
                <c:pt idx="49379">
                  <c:v>0.82142857142857095</c:v>
                </c:pt>
                <c:pt idx="49380">
                  <c:v>0.83333333333333304</c:v>
                </c:pt>
                <c:pt idx="49381">
                  <c:v>0.84523809523809501</c:v>
                </c:pt>
                <c:pt idx="49382">
                  <c:v>0.85714285714285698</c:v>
                </c:pt>
                <c:pt idx="49383">
                  <c:v>0.86904761904761896</c:v>
                </c:pt>
                <c:pt idx="49384">
                  <c:v>0.88095238095238004</c:v>
                </c:pt>
                <c:pt idx="49385">
                  <c:v>0.89285714285714202</c:v>
                </c:pt>
                <c:pt idx="49386">
                  <c:v>0.90476190476190399</c:v>
                </c:pt>
                <c:pt idx="49387">
                  <c:v>0.91666666666666596</c:v>
                </c:pt>
                <c:pt idx="49388">
                  <c:v>0.92857142857142805</c:v>
                </c:pt>
                <c:pt idx="49389">
                  <c:v>0.94047619047619002</c:v>
                </c:pt>
                <c:pt idx="49390">
                  <c:v>0.952380952380952</c:v>
                </c:pt>
                <c:pt idx="49391">
                  <c:v>0.96428571428571397</c:v>
                </c:pt>
                <c:pt idx="49392">
                  <c:v>0.97619047619047605</c:v>
                </c:pt>
                <c:pt idx="49393">
                  <c:v>0.98809523809523803</c:v>
                </c:pt>
                <c:pt idx="49394">
                  <c:v>0</c:v>
                </c:pt>
                <c:pt idx="49395">
                  <c:v>1.5625E-2</c:v>
                </c:pt>
                <c:pt idx="49396">
                  <c:v>3.125E-2</c:v>
                </c:pt>
                <c:pt idx="49397">
                  <c:v>4.6875E-2</c:v>
                </c:pt>
                <c:pt idx="49398">
                  <c:v>6.25E-2</c:v>
                </c:pt>
                <c:pt idx="49399">
                  <c:v>7.8125E-2</c:v>
                </c:pt>
                <c:pt idx="49400">
                  <c:v>9.375E-2</c:v>
                </c:pt>
                <c:pt idx="49401">
                  <c:v>0.109375</c:v>
                </c:pt>
                <c:pt idx="49402">
                  <c:v>0.125</c:v>
                </c:pt>
                <c:pt idx="49403">
                  <c:v>0.140625</c:v>
                </c:pt>
                <c:pt idx="49404">
                  <c:v>0.15625</c:v>
                </c:pt>
                <c:pt idx="49405">
                  <c:v>0.171875</c:v>
                </c:pt>
                <c:pt idx="49406">
                  <c:v>0.1875</c:v>
                </c:pt>
                <c:pt idx="49407">
                  <c:v>0.203125</c:v>
                </c:pt>
                <c:pt idx="49408">
                  <c:v>0.21875</c:v>
                </c:pt>
                <c:pt idx="49409">
                  <c:v>0.234375</c:v>
                </c:pt>
                <c:pt idx="49410">
                  <c:v>0.25</c:v>
                </c:pt>
                <c:pt idx="49411">
                  <c:v>0.265625</c:v>
                </c:pt>
                <c:pt idx="49412">
                  <c:v>0.28125</c:v>
                </c:pt>
                <c:pt idx="49413">
                  <c:v>0.296875</c:v>
                </c:pt>
                <c:pt idx="49414">
                  <c:v>0.3125</c:v>
                </c:pt>
                <c:pt idx="49415">
                  <c:v>0.328125</c:v>
                </c:pt>
                <c:pt idx="49416">
                  <c:v>0.34375</c:v>
                </c:pt>
                <c:pt idx="49417">
                  <c:v>0.359375</c:v>
                </c:pt>
                <c:pt idx="49418">
                  <c:v>0.375</c:v>
                </c:pt>
                <c:pt idx="49419">
                  <c:v>0.390625</c:v>
                </c:pt>
                <c:pt idx="49420">
                  <c:v>0.40625</c:v>
                </c:pt>
                <c:pt idx="49421">
                  <c:v>0.421875</c:v>
                </c:pt>
                <c:pt idx="49422">
                  <c:v>0.4375</c:v>
                </c:pt>
                <c:pt idx="49423">
                  <c:v>0.453125</c:v>
                </c:pt>
                <c:pt idx="49424">
                  <c:v>0.46875</c:v>
                </c:pt>
                <c:pt idx="49425">
                  <c:v>0.484375</c:v>
                </c:pt>
                <c:pt idx="49426">
                  <c:v>0.5</c:v>
                </c:pt>
                <c:pt idx="49427">
                  <c:v>0.515625</c:v>
                </c:pt>
                <c:pt idx="49428">
                  <c:v>0.53125</c:v>
                </c:pt>
                <c:pt idx="49429">
                  <c:v>0.546875</c:v>
                </c:pt>
                <c:pt idx="49430">
                  <c:v>0.5625</c:v>
                </c:pt>
                <c:pt idx="49431">
                  <c:v>0.578125</c:v>
                </c:pt>
                <c:pt idx="49432">
                  <c:v>0.59375</c:v>
                </c:pt>
                <c:pt idx="49433">
                  <c:v>0.609375</c:v>
                </c:pt>
                <c:pt idx="49434">
                  <c:v>0.625</c:v>
                </c:pt>
                <c:pt idx="49435">
                  <c:v>0.640625</c:v>
                </c:pt>
                <c:pt idx="49436">
                  <c:v>0.65625</c:v>
                </c:pt>
                <c:pt idx="49437">
                  <c:v>0.671875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0.71875</c:v>
                </c:pt>
                <c:pt idx="49441">
                  <c:v>0.734375</c:v>
                </c:pt>
                <c:pt idx="49442">
                  <c:v>0.75</c:v>
                </c:pt>
                <c:pt idx="49443">
                  <c:v>0.765625</c:v>
                </c:pt>
                <c:pt idx="49444">
                  <c:v>0.78125</c:v>
                </c:pt>
                <c:pt idx="49445">
                  <c:v>0.796875</c:v>
                </c:pt>
                <c:pt idx="49446">
                  <c:v>0.8125</c:v>
                </c:pt>
                <c:pt idx="49447">
                  <c:v>0.828125</c:v>
                </c:pt>
                <c:pt idx="49448">
                  <c:v>0.84375</c:v>
                </c:pt>
                <c:pt idx="49449">
                  <c:v>0.859375</c:v>
                </c:pt>
                <c:pt idx="49450">
                  <c:v>0.875</c:v>
                </c:pt>
                <c:pt idx="49451">
                  <c:v>0.890625</c:v>
                </c:pt>
                <c:pt idx="49452">
                  <c:v>0.90625</c:v>
                </c:pt>
                <c:pt idx="49453">
                  <c:v>0.921875</c:v>
                </c:pt>
                <c:pt idx="49454">
                  <c:v>0.9375</c:v>
                </c:pt>
                <c:pt idx="49455">
                  <c:v>0.953125</c:v>
                </c:pt>
                <c:pt idx="49456">
                  <c:v>0.96875</c:v>
                </c:pt>
                <c:pt idx="49457">
                  <c:v>0.984375</c:v>
                </c:pt>
                <c:pt idx="49458">
                  <c:v>0</c:v>
                </c:pt>
                <c:pt idx="49459">
                  <c:v>1.0526315789473601E-2</c:v>
                </c:pt>
                <c:pt idx="49460">
                  <c:v>2.1052631578947299E-2</c:v>
                </c:pt>
                <c:pt idx="49461">
                  <c:v>3.1578947368420998E-2</c:v>
                </c:pt>
                <c:pt idx="49462">
                  <c:v>4.2105263157894701E-2</c:v>
                </c:pt>
                <c:pt idx="49463">
                  <c:v>5.2631578947368397E-2</c:v>
                </c:pt>
                <c:pt idx="49464">
                  <c:v>6.3157894736842093E-2</c:v>
                </c:pt>
                <c:pt idx="49465">
                  <c:v>7.3684210526315699E-2</c:v>
                </c:pt>
                <c:pt idx="49466">
                  <c:v>8.4210526315789402E-2</c:v>
                </c:pt>
                <c:pt idx="49467">
                  <c:v>9.4736842105263105E-2</c:v>
                </c:pt>
                <c:pt idx="49468">
                  <c:v>0.105263157894736</c:v>
                </c:pt>
                <c:pt idx="49469">
                  <c:v>0.11578947368421</c:v>
                </c:pt>
                <c:pt idx="49470">
                  <c:v>0.12631578947368399</c:v>
                </c:pt>
                <c:pt idx="49471">
                  <c:v>0.13684210526315699</c:v>
                </c:pt>
                <c:pt idx="49472">
                  <c:v>0.14736842105263101</c:v>
                </c:pt>
                <c:pt idx="49473">
                  <c:v>0.157894736842105</c:v>
                </c:pt>
                <c:pt idx="49474">
                  <c:v>0.168421052631578</c:v>
                </c:pt>
                <c:pt idx="49475">
                  <c:v>0.17894736842105199</c:v>
                </c:pt>
                <c:pt idx="49476">
                  <c:v>0.18947368421052599</c:v>
                </c:pt>
                <c:pt idx="49477">
                  <c:v>0.2</c:v>
                </c:pt>
                <c:pt idx="49478">
                  <c:v>0.21052631578947301</c:v>
                </c:pt>
                <c:pt idx="49479">
                  <c:v>0.221052631578947</c:v>
                </c:pt>
                <c:pt idx="49480">
                  <c:v>0.231578947368421</c:v>
                </c:pt>
                <c:pt idx="49481">
                  <c:v>0.24210526315789399</c:v>
                </c:pt>
                <c:pt idx="49482">
                  <c:v>0.25263157894736799</c:v>
                </c:pt>
                <c:pt idx="49483">
                  <c:v>0.26315789473684198</c:v>
                </c:pt>
                <c:pt idx="49484">
                  <c:v>0.27368421052631497</c:v>
                </c:pt>
                <c:pt idx="49485">
                  <c:v>0.28421052631578902</c:v>
                </c:pt>
                <c:pt idx="49486">
                  <c:v>0.29473684210526302</c:v>
                </c:pt>
                <c:pt idx="49487">
                  <c:v>0.30526315789473601</c:v>
                </c:pt>
                <c:pt idx="49488">
                  <c:v>0.31578947368421001</c:v>
                </c:pt>
                <c:pt idx="49489">
                  <c:v>0.326315789473684</c:v>
                </c:pt>
                <c:pt idx="49490">
                  <c:v>0.336842105263157</c:v>
                </c:pt>
                <c:pt idx="49491">
                  <c:v>0.34736842105263099</c:v>
                </c:pt>
                <c:pt idx="49492">
                  <c:v>0.35789473684210499</c:v>
                </c:pt>
                <c:pt idx="49493">
                  <c:v>0.36842105263157798</c:v>
                </c:pt>
                <c:pt idx="49494">
                  <c:v>0.37894736842105198</c:v>
                </c:pt>
                <c:pt idx="49495">
                  <c:v>0.38947368421052603</c:v>
                </c:pt>
                <c:pt idx="49496">
                  <c:v>0.4</c:v>
                </c:pt>
                <c:pt idx="49497">
                  <c:v>0.41052631578947302</c:v>
                </c:pt>
                <c:pt idx="49498">
                  <c:v>0.42105263157894701</c:v>
                </c:pt>
                <c:pt idx="49499">
                  <c:v>0.43157894736842101</c:v>
                </c:pt>
                <c:pt idx="49500">
                  <c:v>0.442105263157894</c:v>
                </c:pt>
                <c:pt idx="49501">
                  <c:v>0.452631578947368</c:v>
                </c:pt>
                <c:pt idx="49502">
                  <c:v>0.46315789473684199</c:v>
                </c:pt>
                <c:pt idx="49503">
                  <c:v>0.47368421052631499</c:v>
                </c:pt>
                <c:pt idx="49504">
                  <c:v>0.48421052631578898</c:v>
                </c:pt>
                <c:pt idx="49505">
                  <c:v>0.49473684210526298</c:v>
                </c:pt>
                <c:pt idx="49506">
                  <c:v>0.50526315789473597</c:v>
                </c:pt>
                <c:pt idx="49507">
                  <c:v>0.51578947368421002</c:v>
                </c:pt>
                <c:pt idx="49508">
                  <c:v>0.52631578947368396</c:v>
                </c:pt>
                <c:pt idx="49509">
                  <c:v>0.53684210526315701</c:v>
                </c:pt>
                <c:pt idx="49510">
                  <c:v>0.54736842105263095</c:v>
                </c:pt>
                <c:pt idx="49511">
                  <c:v>0.557894736842105</c:v>
                </c:pt>
                <c:pt idx="49512">
                  <c:v>0.56842105263157805</c:v>
                </c:pt>
                <c:pt idx="49513">
                  <c:v>0.57894736842105199</c:v>
                </c:pt>
                <c:pt idx="49514">
                  <c:v>0.58947368421052604</c:v>
                </c:pt>
                <c:pt idx="49515">
                  <c:v>0.6</c:v>
                </c:pt>
                <c:pt idx="49516">
                  <c:v>0.61052631578947303</c:v>
                </c:pt>
                <c:pt idx="49517">
                  <c:v>0.62105263157894697</c:v>
                </c:pt>
                <c:pt idx="49518">
                  <c:v>0.63157894736842102</c:v>
                </c:pt>
                <c:pt idx="49519">
                  <c:v>0.64210526315789396</c:v>
                </c:pt>
                <c:pt idx="49520">
                  <c:v>0.65263157894736801</c:v>
                </c:pt>
                <c:pt idx="49521">
                  <c:v>0.66315789473684195</c:v>
                </c:pt>
                <c:pt idx="49522">
                  <c:v>0.673684210526315</c:v>
                </c:pt>
                <c:pt idx="49523">
                  <c:v>0.68421052631578905</c:v>
                </c:pt>
                <c:pt idx="49524">
                  <c:v>0.69473684210526299</c:v>
                </c:pt>
                <c:pt idx="49525">
                  <c:v>0.70526315789473604</c:v>
                </c:pt>
                <c:pt idx="49526">
                  <c:v>0.71578947368420998</c:v>
                </c:pt>
                <c:pt idx="49527">
                  <c:v>0.72631578947368403</c:v>
                </c:pt>
                <c:pt idx="49528">
                  <c:v>0.73684210526315697</c:v>
                </c:pt>
                <c:pt idx="49529">
                  <c:v>0.74736842105263102</c:v>
                </c:pt>
                <c:pt idx="49530">
                  <c:v>0.75789473684210495</c:v>
                </c:pt>
                <c:pt idx="49531">
                  <c:v>0.76842105263157801</c:v>
                </c:pt>
                <c:pt idx="49532">
                  <c:v>0.77894736842105206</c:v>
                </c:pt>
                <c:pt idx="49533">
                  <c:v>0.78947368421052599</c:v>
                </c:pt>
                <c:pt idx="49534">
                  <c:v>0.8</c:v>
                </c:pt>
                <c:pt idx="49535">
                  <c:v>0.81052631578947298</c:v>
                </c:pt>
                <c:pt idx="49536">
                  <c:v>0.82105263157894703</c:v>
                </c:pt>
                <c:pt idx="49537">
                  <c:v>0.83157894736842097</c:v>
                </c:pt>
                <c:pt idx="49538">
                  <c:v>0.84210526315789402</c:v>
                </c:pt>
                <c:pt idx="49539">
                  <c:v>0.85263157894736796</c:v>
                </c:pt>
                <c:pt idx="49540">
                  <c:v>0.86315789473684201</c:v>
                </c:pt>
                <c:pt idx="49541">
                  <c:v>0.87368421052631495</c:v>
                </c:pt>
                <c:pt idx="49542">
                  <c:v>0.884210526315789</c:v>
                </c:pt>
                <c:pt idx="49543">
                  <c:v>0.89473684210526305</c:v>
                </c:pt>
                <c:pt idx="49544">
                  <c:v>0.90526315789473599</c:v>
                </c:pt>
                <c:pt idx="49545">
                  <c:v>0.91578947368421004</c:v>
                </c:pt>
                <c:pt idx="49546">
                  <c:v>0.92631578947368398</c:v>
                </c:pt>
                <c:pt idx="49547">
                  <c:v>0.93684210526315703</c:v>
                </c:pt>
                <c:pt idx="49548">
                  <c:v>0.94736842105263097</c:v>
                </c:pt>
                <c:pt idx="49549">
                  <c:v>0.95789473684210502</c:v>
                </c:pt>
                <c:pt idx="49550">
                  <c:v>0.96842105263157896</c:v>
                </c:pt>
                <c:pt idx="49551">
                  <c:v>0.97894736842105201</c:v>
                </c:pt>
                <c:pt idx="49552">
                  <c:v>0.98947368421052595</c:v>
                </c:pt>
                <c:pt idx="49553">
                  <c:v>0</c:v>
                </c:pt>
                <c:pt idx="49554">
                  <c:v>2.3255813953488299E-2</c:v>
                </c:pt>
                <c:pt idx="49555">
                  <c:v>4.6511627906976702E-2</c:v>
                </c:pt>
                <c:pt idx="49556">
                  <c:v>6.9767441860465101E-2</c:v>
                </c:pt>
                <c:pt idx="49557">
                  <c:v>9.3023255813953404E-2</c:v>
                </c:pt>
                <c:pt idx="49558">
                  <c:v>0.116279069767441</c:v>
                </c:pt>
                <c:pt idx="49559">
                  <c:v>0.13953488372093001</c:v>
                </c:pt>
                <c:pt idx="49560">
                  <c:v>0.16279069767441801</c:v>
                </c:pt>
                <c:pt idx="49561">
                  <c:v>0.186046511627906</c:v>
                </c:pt>
                <c:pt idx="49562">
                  <c:v>0.209302325581395</c:v>
                </c:pt>
                <c:pt idx="49563">
                  <c:v>0.232558139534883</c:v>
                </c:pt>
                <c:pt idx="49564">
                  <c:v>0.25581395348837199</c:v>
                </c:pt>
                <c:pt idx="49565">
                  <c:v>0.27906976744186002</c:v>
                </c:pt>
                <c:pt idx="49566">
                  <c:v>0.30232558139534799</c:v>
                </c:pt>
                <c:pt idx="49567">
                  <c:v>0.32558139534883701</c:v>
                </c:pt>
                <c:pt idx="49568">
                  <c:v>0.34883720930232498</c:v>
                </c:pt>
                <c:pt idx="49569">
                  <c:v>0.372093023255813</c:v>
                </c:pt>
                <c:pt idx="49570">
                  <c:v>0.39534883720930197</c:v>
                </c:pt>
                <c:pt idx="49571">
                  <c:v>0.41860465116279</c:v>
                </c:pt>
                <c:pt idx="49572">
                  <c:v>0.44186046511627902</c:v>
                </c:pt>
                <c:pt idx="49573">
                  <c:v>0.46511627906976699</c:v>
                </c:pt>
                <c:pt idx="49574">
                  <c:v>0.48837209302325502</c:v>
                </c:pt>
                <c:pt idx="49575">
                  <c:v>0.51162790697674398</c:v>
                </c:pt>
                <c:pt idx="49576">
                  <c:v>0.53488372093023195</c:v>
                </c:pt>
                <c:pt idx="49577">
                  <c:v>0.55813953488372003</c:v>
                </c:pt>
                <c:pt idx="49578">
                  <c:v>0.581395348837209</c:v>
                </c:pt>
                <c:pt idx="49579">
                  <c:v>0.60465116279069697</c:v>
                </c:pt>
                <c:pt idx="49580">
                  <c:v>0.62790697674418605</c:v>
                </c:pt>
                <c:pt idx="49581">
                  <c:v>0.65116279069767402</c:v>
                </c:pt>
                <c:pt idx="49582">
                  <c:v>0.67441860465116199</c:v>
                </c:pt>
                <c:pt idx="49583">
                  <c:v>0.69767441860465096</c:v>
                </c:pt>
                <c:pt idx="49584">
                  <c:v>0.72093023255813904</c:v>
                </c:pt>
                <c:pt idx="49585">
                  <c:v>0.74418604651162701</c:v>
                </c:pt>
                <c:pt idx="49586">
                  <c:v>0.76744186046511598</c:v>
                </c:pt>
                <c:pt idx="49587">
                  <c:v>0.79069767441860395</c:v>
                </c:pt>
                <c:pt idx="49588">
                  <c:v>0.81395348837209303</c:v>
                </c:pt>
                <c:pt idx="49589">
                  <c:v>0.837209302325581</c:v>
                </c:pt>
                <c:pt idx="49590">
                  <c:v>0.86046511627906896</c:v>
                </c:pt>
                <c:pt idx="49591">
                  <c:v>0.88372093023255804</c:v>
                </c:pt>
                <c:pt idx="49592">
                  <c:v>0.90697674418604601</c:v>
                </c:pt>
                <c:pt idx="49593">
                  <c:v>0.93023255813953398</c:v>
                </c:pt>
                <c:pt idx="49594">
                  <c:v>0.95348837209302295</c:v>
                </c:pt>
                <c:pt idx="49595">
                  <c:v>0.97674418604651103</c:v>
                </c:pt>
                <c:pt idx="49596">
                  <c:v>0</c:v>
                </c:pt>
                <c:pt idx="49597">
                  <c:v>2.5641025641025599E-2</c:v>
                </c:pt>
                <c:pt idx="49598">
                  <c:v>5.1282051282051197E-2</c:v>
                </c:pt>
                <c:pt idx="49599">
                  <c:v>7.69230769230769E-2</c:v>
                </c:pt>
                <c:pt idx="49600">
                  <c:v>0.10256410256410201</c:v>
                </c:pt>
                <c:pt idx="49601">
                  <c:v>0.128205128205128</c:v>
                </c:pt>
                <c:pt idx="49602">
                  <c:v>0.15384615384615299</c:v>
                </c:pt>
                <c:pt idx="49603">
                  <c:v>0.17948717948717899</c:v>
                </c:pt>
                <c:pt idx="49604">
                  <c:v>0.20512820512820501</c:v>
                </c:pt>
                <c:pt idx="49605">
                  <c:v>0.23076923076923</c:v>
                </c:pt>
                <c:pt idx="49606">
                  <c:v>0.256410256410256</c:v>
                </c:pt>
                <c:pt idx="49607">
                  <c:v>0.28205128205128199</c:v>
                </c:pt>
                <c:pt idx="49608">
                  <c:v>0.30769230769230699</c:v>
                </c:pt>
                <c:pt idx="49609">
                  <c:v>0.33333333333333298</c:v>
                </c:pt>
                <c:pt idx="49610">
                  <c:v>0.35897435897435898</c:v>
                </c:pt>
                <c:pt idx="49611">
                  <c:v>0.38461538461538403</c:v>
                </c:pt>
                <c:pt idx="49612">
                  <c:v>0.41025641025641002</c:v>
                </c:pt>
                <c:pt idx="49613">
                  <c:v>0.43589743589743501</c:v>
                </c:pt>
                <c:pt idx="49614">
                  <c:v>0.46153846153846101</c:v>
                </c:pt>
                <c:pt idx="49615">
                  <c:v>0.487179487179487</c:v>
                </c:pt>
                <c:pt idx="49616">
                  <c:v>0.512820512820512</c:v>
                </c:pt>
                <c:pt idx="49617">
                  <c:v>0.53846153846153799</c:v>
                </c:pt>
                <c:pt idx="49618">
                  <c:v>0.56410256410256399</c:v>
                </c:pt>
                <c:pt idx="49619">
                  <c:v>0.58974358974358898</c:v>
                </c:pt>
                <c:pt idx="49620">
                  <c:v>0.61538461538461497</c:v>
                </c:pt>
                <c:pt idx="49621">
                  <c:v>0.64102564102564097</c:v>
                </c:pt>
                <c:pt idx="49622">
                  <c:v>0.66666666666666596</c:v>
                </c:pt>
                <c:pt idx="49623">
                  <c:v>0.69230769230769196</c:v>
                </c:pt>
                <c:pt idx="49624">
                  <c:v>0.71794871794871795</c:v>
                </c:pt>
                <c:pt idx="49625">
                  <c:v>0.74358974358974295</c:v>
                </c:pt>
                <c:pt idx="49626">
                  <c:v>0.76923076923076905</c:v>
                </c:pt>
                <c:pt idx="49627">
                  <c:v>0.79487179487179405</c:v>
                </c:pt>
                <c:pt idx="49628">
                  <c:v>0.82051282051282004</c:v>
                </c:pt>
                <c:pt idx="49629">
                  <c:v>0.84615384615384603</c:v>
                </c:pt>
                <c:pt idx="49630">
                  <c:v>0.87179487179487103</c:v>
                </c:pt>
                <c:pt idx="49631">
                  <c:v>0.89743589743589702</c:v>
                </c:pt>
                <c:pt idx="49632">
                  <c:v>0.92307692307692302</c:v>
                </c:pt>
                <c:pt idx="49633">
                  <c:v>0.94871794871794801</c:v>
                </c:pt>
                <c:pt idx="49634">
                  <c:v>0.97435897435897401</c:v>
                </c:pt>
                <c:pt idx="49635">
                  <c:v>0</c:v>
                </c:pt>
                <c:pt idx="49636">
                  <c:v>2.2222222222222199E-2</c:v>
                </c:pt>
                <c:pt idx="49637">
                  <c:v>4.4444444444444398E-2</c:v>
                </c:pt>
                <c:pt idx="49638">
                  <c:v>6.6666666666666596E-2</c:v>
                </c:pt>
                <c:pt idx="49639">
                  <c:v>8.8888888888888795E-2</c:v>
                </c:pt>
                <c:pt idx="49640">
                  <c:v>0.11111111111111099</c:v>
                </c:pt>
                <c:pt idx="49641">
                  <c:v>0.133333333333333</c:v>
                </c:pt>
                <c:pt idx="49642">
                  <c:v>0.155555555555555</c:v>
                </c:pt>
                <c:pt idx="49643">
                  <c:v>0.17777777777777701</c:v>
                </c:pt>
                <c:pt idx="49644">
                  <c:v>0.2</c:v>
                </c:pt>
                <c:pt idx="49645">
                  <c:v>0.22222222222222199</c:v>
                </c:pt>
                <c:pt idx="49646">
                  <c:v>0.24444444444444399</c:v>
                </c:pt>
                <c:pt idx="49647">
                  <c:v>0.266666666666666</c:v>
                </c:pt>
                <c:pt idx="49648">
                  <c:v>0.28888888888888797</c:v>
                </c:pt>
                <c:pt idx="49649">
                  <c:v>0.31111111111111101</c:v>
                </c:pt>
                <c:pt idx="49650">
                  <c:v>0.33333333333333298</c:v>
                </c:pt>
                <c:pt idx="49651">
                  <c:v>0.35555555555555501</c:v>
                </c:pt>
                <c:pt idx="49652">
                  <c:v>0.37777777777777699</c:v>
                </c:pt>
                <c:pt idx="49653">
                  <c:v>0.4</c:v>
                </c:pt>
                <c:pt idx="49654">
                  <c:v>0.422222222222222</c:v>
                </c:pt>
                <c:pt idx="49655">
                  <c:v>0.44444444444444398</c:v>
                </c:pt>
                <c:pt idx="49656">
                  <c:v>0.46666666666666601</c:v>
                </c:pt>
                <c:pt idx="49657">
                  <c:v>0.48888888888888798</c:v>
                </c:pt>
                <c:pt idx="49658">
                  <c:v>0.51111111111111096</c:v>
                </c:pt>
                <c:pt idx="49659">
                  <c:v>0.53333333333333299</c:v>
                </c:pt>
                <c:pt idx="49660">
                  <c:v>0.55555555555555503</c:v>
                </c:pt>
                <c:pt idx="49661">
                  <c:v>0.57777777777777695</c:v>
                </c:pt>
                <c:pt idx="49662">
                  <c:v>0.6</c:v>
                </c:pt>
                <c:pt idx="49663">
                  <c:v>0.62222222222222201</c:v>
                </c:pt>
                <c:pt idx="49664">
                  <c:v>0.64444444444444404</c:v>
                </c:pt>
                <c:pt idx="49665">
                  <c:v>0.66666666666666596</c:v>
                </c:pt>
                <c:pt idx="49666">
                  <c:v>0.688888888888888</c:v>
                </c:pt>
                <c:pt idx="49667">
                  <c:v>0.71111111111111103</c:v>
                </c:pt>
                <c:pt idx="49668">
                  <c:v>0.73333333333333295</c:v>
                </c:pt>
                <c:pt idx="49669">
                  <c:v>0.75555555555555498</c:v>
                </c:pt>
                <c:pt idx="49670">
                  <c:v>0.77777777777777701</c:v>
                </c:pt>
                <c:pt idx="49671">
                  <c:v>0.8</c:v>
                </c:pt>
                <c:pt idx="49672">
                  <c:v>0.82222222222222197</c:v>
                </c:pt>
                <c:pt idx="49673">
                  <c:v>0.844444444444444</c:v>
                </c:pt>
                <c:pt idx="49674">
                  <c:v>0.86666666666666603</c:v>
                </c:pt>
                <c:pt idx="49675">
                  <c:v>0.88888888888888795</c:v>
                </c:pt>
                <c:pt idx="49676">
                  <c:v>0.91111111111111098</c:v>
                </c:pt>
                <c:pt idx="49677">
                  <c:v>0.93333333333333302</c:v>
                </c:pt>
                <c:pt idx="49678">
                  <c:v>0.95555555555555505</c:v>
                </c:pt>
                <c:pt idx="49679">
                  <c:v>0.97777777777777697</c:v>
                </c:pt>
                <c:pt idx="49680">
                  <c:v>0</c:v>
                </c:pt>
                <c:pt idx="49681">
                  <c:v>2.2222222222222199E-2</c:v>
                </c:pt>
                <c:pt idx="49682">
                  <c:v>4.4444444444444398E-2</c:v>
                </c:pt>
                <c:pt idx="49683">
                  <c:v>6.6666666666666596E-2</c:v>
                </c:pt>
                <c:pt idx="49684">
                  <c:v>8.8888888888888795E-2</c:v>
                </c:pt>
                <c:pt idx="49685">
                  <c:v>0.11111111111111099</c:v>
                </c:pt>
                <c:pt idx="49686">
                  <c:v>0.133333333333333</c:v>
                </c:pt>
                <c:pt idx="49687">
                  <c:v>0.155555555555555</c:v>
                </c:pt>
                <c:pt idx="49688">
                  <c:v>0.17777777777777701</c:v>
                </c:pt>
                <c:pt idx="49689">
                  <c:v>0.2</c:v>
                </c:pt>
                <c:pt idx="49690">
                  <c:v>0.22222222222222199</c:v>
                </c:pt>
                <c:pt idx="49691">
                  <c:v>0.24444444444444399</c:v>
                </c:pt>
                <c:pt idx="49692">
                  <c:v>0.266666666666666</c:v>
                </c:pt>
                <c:pt idx="49693">
                  <c:v>0.28888888888888797</c:v>
                </c:pt>
                <c:pt idx="49694">
                  <c:v>0.31111111111111101</c:v>
                </c:pt>
                <c:pt idx="49695">
                  <c:v>0.33333333333333298</c:v>
                </c:pt>
                <c:pt idx="49696">
                  <c:v>0.35555555555555501</c:v>
                </c:pt>
                <c:pt idx="49697">
                  <c:v>0.37777777777777699</c:v>
                </c:pt>
                <c:pt idx="49698">
                  <c:v>0.4</c:v>
                </c:pt>
                <c:pt idx="49699">
                  <c:v>0.422222222222222</c:v>
                </c:pt>
                <c:pt idx="49700">
                  <c:v>0.44444444444444398</c:v>
                </c:pt>
                <c:pt idx="49701">
                  <c:v>0.46666666666666601</c:v>
                </c:pt>
                <c:pt idx="49702">
                  <c:v>0.48888888888888798</c:v>
                </c:pt>
                <c:pt idx="49703">
                  <c:v>0.51111111111111096</c:v>
                </c:pt>
                <c:pt idx="49704">
                  <c:v>0.53333333333333299</c:v>
                </c:pt>
                <c:pt idx="49705">
                  <c:v>0.55555555555555503</c:v>
                </c:pt>
                <c:pt idx="49706">
                  <c:v>0.57777777777777695</c:v>
                </c:pt>
                <c:pt idx="49707">
                  <c:v>0.6</c:v>
                </c:pt>
                <c:pt idx="49708">
                  <c:v>0.62222222222222201</c:v>
                </c:pt>
                <c:pt idx="49709">
                  <c:v>0.64444444444444404</c:v>
                </c:pt>
                <c:pt idx="49710">
                  <c:v>0.66666666666666596</c:v>
                </c:pt>
                <c:pt idx="49711">
                  <c:v>0.688888888888888</c:v>
                </c:pt>
                <c:pt idx="49712">
                  <c:v>0.71111111111111103</c:v>
                </c:pt>
                <c:pt idx="49713">
                  <c:v>0.73333333333333295</c:v>
                </c:pt>
                <c:pt idx="49714">
                  <c:v>0.75555555555555498</c:v>
                </c:pt>
                <c:pt idx="49715">
                  <c:v>0.77777777777777701</c:v>
                </c:pt>
                <c:pt idx="49716">
                  <c:v>0.8</c:v>
                </c:pt>
                <c:pt idx="49717">
                  <c:v>0.82222222222222197</c:v>
                </c:pt>
                <c:pt idx="49718">
                  <c:v>0.844444444444444</c:v>
                </c:pt>
                <c:pt idx="49719">
                  <c:v>0.86666666666666603</c:v>
                </c:pt>
                <c:pt idx="49720">
                  <c:v>0.88888888888888795</c:v>
                </c:pt>
                <c:pt idx="49721">
                  <c:v>0.91111111111111098</c:v>
                </c:pt>
                <c:pt idx="49722">
                  <c:v>0.93333333333333302</c:v>
                </c:pt>
                <c:pt idx="49723">
                  <c:v>0.95555555555555505</c:v>
                </c:pt>
                <c:pt idx="49724">
                  <c:v>0.97777777777777697</c:v>
                </c:pt>
                <c:pt idx="49725">
                  <c:v>0</c:v>
                </c:pt>
                <c:pt idx="49726">
                  <c:v>1.47058823529411E-2</c:v>
                </c:pt>
                <c:pt idx="49727">
                  <c:v>2.94117647058823E-2</c:v>
                </c:pt>
                <c:pt idx="49728">
                  <c:v>4.4117647058823498E-2</c:v>
                </c:pt>
                <c:pt idx="49729">
                  <c:v>5.8823529411764698E-2</c:v>
                </c:pt>
                <c:pt idx="49730">
                  <c:v>7.3529411764705802E-2</c:v>
                </c:pt>
                <c:pt idx="49731">
                  <c:v>8.8235294117646995E-2</c:v>
                </c:pt>
                <c:pt idx="49732">
                  <c:v>0.10294117647058799</c:v>
                </c:pt>
                <c:pt idx="49733">
                  <c:v>0.11764705882352899</c:v>
                </c:pt>
                <c:pt idx="49734">
                  <c:v>0.13235294117647001</c:v>
                </c:pt>
                <c:pt idx="49735">
                  <c:v>0.14705882352941099</c:v>
                </c:pt>
                <c:pt idx="49736">
                  <c:v>0.16176470588235201</c:v>
                </c:pt>
                <c:pt idx="49737">
                  <c:v>0.17647058823529399</c:v>
                </c:pt>
                <c:pt idx="49738">
                  <c:v>0.191176470588235</c:v>
                </c:pt>
                <c:pt idx="49739">
                  <c:v>0.20588235294117599</c:v>
                </c:pt>
                <c:pt idx="49740">
                  <c:v>0.220588235294117</c:v>
                </c:pt>
                <c:pt idx="49741">
                  <c:v>0.23529411764705799</c:v>
                </c:pt>
                <c:pt idx="49742">
                  <c:v>0.25</c:v>
                </c:pt>
                <c:pt idx="49743">
                  <c:v>0.26470588235294101</c:v>
                </c:pt>
                <c:pt idx="49744">
                  <c:v>0.27941176470588203</c:v>
                </c:pt>
                <c:pt idx="49745">
                  <c:v>0.29411764705882298</c:v>
                </c:pt>
                <c:pt idx="49746">
                  <c:v>0.308823529411764</c:v>
                </c:pt>
                <c:pt idx="49747">
                  <c:v>0.32352941176470501</c:v>
                </c:pt>
                <c:pt idx="49748">
                  <c:v>0.33823529411764702</c:v>
                </c:pt>
                <c:pt idx="49749">
                  <c:v>0.35294117647058798</c:v>
                </c:pt>
                <c:pt idx="49750">
                  <c:v>0.36764705882352899</c:v>
                </c:pt>
                <c:pt idx="49751">
                  <c:v>0.38235294117647001</c:v>
                </c:pt>
                <c:pt idx="49752">
                  <c:v>0.39705882352941102</c:v>
                </c:pt>
                <c:pt idx="49753">
                  <c:v>0.41176470588235198</c:v>
                </c:pt>
                <c:pt idx="49754">
                  <c:v>0.42647058823529399</c:v>
                </c:pt>
                <c:pt idx="49755">
                  <c:v>0.441176470588235</c:v>
                </c:pt>
                <c:pt idx="49756">
                  <c:v>0.45588235294117602</c:v>
                </c:pt>
                <c:pt idx="49757">
                  <c:v>0.47058823529411697</c:v>
                </c:pt>
                <c:pt idx="49758">
                  <c:v>0.48529411764705799</c:v>
                </c:pt>
                <c:pt idx="49759">
                  <c:v>0.5</c:v>
                </c:pt>
                <c:pt idx="49760">
                  <c:v>0.51470588235294101</c:v>
                </c:pt>
                <c:pt idx="49761">
                  <c:v>0.52941176470588203</c:v>
                </c:pt>
                <c:pt idx="49762">
                  <c:v>0.54411764705882304</c:v>
                </c:pt>
                <c:pt idx="49763">
                  <c:v>0.55882352941176405</c:v>
                </c:pt>
                <c:pt idx="49764">
                  <c:v>0.57352941176470495</c:v>
                </c:pt>
                <c:pt idx="49765">
                  <c:v>0.58823529411764697</c:v>
                </c:pt>
                <c:pt idx="49766">
                  <c:v>0.60294117647058798</c:v>
                </c:pt>
                <c:pt idx="49767">
                  <c:v>0.61764705882352899</c:v>
                </c:pt>
                <c:pt idx="49768">
                  <c:v>0.63235294117647001</c:v>
                </c:pt>
                <c:pt idx="49769">
                  <c:v>0.64705882352941102</c:v>
                </c:pt>
                <c:pt idx="49770">
                  <c:v>0.66176470588235203</c:v>
                </c:pt>
                <c:pt idx="49771">
                  <c:v>0.67647058823529405</c:v>
                </c:pt>
                <c:pt idx="49772">
                  <c:v>0.69117647058823495</c:v>
                </c:pt>
                <c:pt idx="49773">
                  <c:v>0.70588235294117596</c:v>
                </c:pt>
                <c:pt idx="49774">
                  <c:v>0.72058823529411697</c:v>
                </c:pt>
                <c:pt idx="49775">
                  <c:v>0.73529411764705799</c:v>
                </c:pt>
                <c:pt idx="49776">
                  <c:v>0.75</c:v>
                </c:pt>
                <c:pt idx="49777">
                  <c:v>0.76470588235294101</c:v>
                </c:pt>
                <c:pt idx="49778">
                  <c:v>0.77941176470588203</c:v>
                </c:pt>
                <c:pt idx="49779">
                  <c:v>0.79411764705882304</c:v>
                </c:pt>
                <c:pt idx="49780">
                  <c:v>0.80882352941176405</c:v>
                </c:pt>
                <c:pt idx="49781">
                  <c:v>0.82352941176470495</c:v>
                </c:pt>
                <c:pt idx="49782">
                  <c:v>0.83823529411764697</c:v>
                </c:pt>
                <c:pt idx="49783">
                  <c:v>0.85294117647058798</c:v>
                </c:pt>
                <c:pt idx="49784">
                  <c:v>0.86764705882352899</c:v>
                </c:pt>
                <c:pt idx="49785">
                  <c:v>0.88235294117647001</c:v>
                </c:pt>
                <c:pt idx="49786">
                  <c:v>0.89705882352941102</c:v>
                </c:pt>
                <c:pt idx="49787">
                  <c:v>0.91176470588235203</c:v>
                </c:pt>
                <c:pt idx="49788">
                  <c:v>0.92647058823529405</c:v>
                </c:pt>
                <c:pt idx="49789">
                  <c:v>0.94117647058823495</c:v>
                </c:pt>
                <c:pt idx="49790">
                  <c:v>0.95588235294117596</c:v>
                </c:pt>
                <c:pt idx="49791">
                  <c:v>0.97058823529411697</c:v>
                </c:pt>
                <c:pt idx="49792">
                  <c:v>0.98529411764705799</c:v>
                </c:pt>
                <c:pt idx="49793">
                  <c:v>0</c:v>
                </c:pt>
                <c:pt idx="49794">
                  <c:v>1.63934426229508E-2</c:v>
                </c:pt>
                <c:pt idx="49795">
                  <c:v>3.2786885245901599E-2</c:v>
                </c:pt>
                <c:pt idx="49796">
                  <c:v>4.9180327868852403E-2</c:v>
                </c:pt>
                <c:pt idx="49797">
                  <c:v>6.5573770491803199E-2</c:v>
                </c:pt>
                <c:pt idx="49798">
                  <c:v>8.1967213114753995E-2</c:v>
                </c:pt>
                <c:pt idx="49799">
                  <c:v>9.8360655737704902E-2</c:v>
                </c:pt>
                <c:pt idx="49800">
                  <c:v>0.114754098360655</c:v>
                </c:pt>
                <c:pt idx="49801">
                  <c:v>0.13114754098360601</c:v>
                </c:pt>
                <c:pt idx="49802">
                  <c:v>0.14754098360655701</c:v>
                </c:pt>
                <c:pt idx="49803">
                  <c:v>0.16393442622950799</c:v>
                </c:pt>
                <c:pt idx="49804">
                  <c:v>0.18032786885245899</c:v>
                </c:pt>
                <c:pt idx="49805">
                  <c:v>0.196721311475409</c:v>
                </c:pt>
                <c:pt idx="49806">
                  <c:v>0.21311475409836</c:v>
                </c:pt>
                <c:pt idx="49807">
                  <c:v>0.22950819672131101</c:v>
                </c:pt>
                <c:pt idx="49808">
                  <c:v>0.24590163934426201</c:v>
                </c:pt>
                <c:pt idx="49809">
                  <c:v>0.26229508196721302</c:v>
                </c:pt>
                <c:pt idx="49810">
                  <c:v>0.27868852459016302</c:v>
                </c:pt>
                <c:pt idx="49811">
                  <c:v>0.29508196721311403</c:v>
                </c:pt>
                <c:pt idx="49812">
                  <c:v>0.31147540983606498</c:v>
                </c:pt>
                <c:pt idx="49813">
                  <c:v>0.32786885245901598</c:v>
                </c:pt>
                <c:pt idx="49814">
                  <c:v>0.34426229508196698</c:v>
                </c:pt>
                <c:pt idx="49815">
                  <c:v>0.36065573770491799</c:v>
                </c:pt>
                <c:pt idx="49816">
                  <c:v>0.37704918032786799</c:v>
                </c:pt>
                <c:pt idx="49817">
                  <c:v>0.393442622950819</c:v>
                </c:pt>
                <c:pt idx="49818">
                  <c:v>0.40983606557377</c:v>
                </c:pt>
                <c:pt idx="49819">
                  <c:v>0.42622950819672101</c:v>
                </c:pt>
                <c:pt idx="49820">
                  <c:v>0.44262295081967201</c:v>
                </c:pt>
                <c:pt idx="49821">
                  <c:v>0.45901639344262202</c:v>
                </c:pt>
                <c:pt idx="49822">
                  <c:v>0.47540983606557302</c:v>
                </c:pt>
                <c:pt idx="49823">
                  <c:v>0.49180327868852403</c:v>
                </c:pt>
                <c:pt idx="49824">
                  <c:v>0.50819672131147497</c:v>
                </c:pt>
                <c:pt idx="49825">
                  <c:v>0.52459016393442603</c:v>
                </c:pt>
                <c:pt idx="49826">
                  <c:v>0.54098360655737698</c:v>
                </c:pt>
                <c:pt idx="49827">
                  <c:v>0.55737704918032704</c:v>
                </c:pt>
                <c:pt idx="49828">
                  <c:v>0.57377049180327799</c:v>
                </c:pt>
                <c:pt idx="49829">
                  <c:v>0.59016393442622905</c:v>
                </c:pt>
                <c:pt idx="49830">
                  <c:v>0.60655737704918</c:v>
                </c:pt>
                <c:pt idx="49831">
                  <c:v>0.62295081967213095</c:v>
                </c:pt>
                <c:pt idx="49832">
                  <c:v>0.63934426229508201</c:v>
                </c:pt>
                <c:pt idx="49833">
                  <c:v>0.65573770491803196</c:v>
                </c:pt>
                <c:pt idx="49834">
                  <c:v>0.67213114754098302</c:v>
                </c:pt>
                <c:pt idx="49835">
                  <c:v>0.68852459016393397</c:v>
                </c:pt>
                <c:pt idx="49836">
                  <c:v>0.70491803278688503</c:v>
                </c:pt>
                <c:pt idx="49837">
                  <c:v>0.72131147540983598</c:v>
                </c:pt>
                <c:pt idx="49838">
                  <c:v>0.73770491803278604</c:v>
                </c:pt>
                <c:pt idx="49839">
                  <c:v>0.75409836065573699</c:v>
                </c:pt>
                <c:pt idx="49840">
                  <c:v>0.77049180327868805</c:v>
                </c:pt>
                <c:pt idx="49841">
                  <c:v>0.786885245901639</c:v>
                </c:pt>
                <c:pt idx="49842">
                  <c:v>0.80327868852458995</c:v>
                </c:pt>
                <c:pt idx="49843">
                  <c:v>0.81967213114754101</c:v>
                </c:pt>
                <c:pt idx="49844">
                  <c:v>0.83606557377049096</c:v>
                </c:pt>
                <c:pt idx="49845">
                  <c:v>0.85245901639344202</c:v>
                </c:pt>
                <c:pt idx="49846">
                  <c:v>0.86885245901639296</c:v>
                </c:pt>
                <c:pt idx="49847">
                  <c:v>0.88524590163934402</c:v>
                </c:pt>
                <c:pt idx="49848">
                  <c:v>0.90163934426229497</c:v>
                </c:pt>
                <c:pt idx="49849">
                  <c:v>0.91803278688524503</c:v>
                </c:pt>
                <c:pt idx="49850">
                  <c:v>0.93442622950819598</c:v>
                </c:pt>
                <c:pt idx="49851">
                  <c:v>0.95081967213114704</c:v>
                </c:pt>
                <c:pt idx="49852">
                  <c:v>0.96721311475409799</c:v>
                </c:pt>
                <c:pt idx="49853">
                  <c:v>0.98360655737704905</c:v>
                </c:pt>
                <c:pt idx="49854">
                  <c:v>0</c:v>
                </c:pt>
                <c:pt idx="49855">
                  <c:v>9.4339622641509396E-3</c:v>
                </c:pt>
                <c:pt idx="49856">
                  <c:v>1.8867924528301799E-2</c:v>
                </c:pt>
                <c:pt idx="49857">
                  <c:v>2.83018867924528E-2</c:v>
                </c:pt>
                <c:pt idx="49858">
                  <c:v>3.7735849056603703E-2</c:v>
                </c:pt>
                <c:pt idx="49859">
                  <c:v>4.71698113207547E-2</c:v>
                </c:pt>
                <c:pt idx="49860">
                  <c:v>5.6603773584905599E-2</c:v>
                </c:pt>
                <c:pt idx="49861">
                  <c:v>6.6037735849056603E-2</c:v>
                </c:pt>
                <c:pt idx="49862">
                  <c:v>7.5471698113207503E-2</c:v>
                </c:pt>
                <c:pt idx="49863">
                  <c:v>8.4905660377358402E-2</c:v>
                </c:pt>
                <c:pt idx="49864">
                  <c:v>9.4339622641509399E-2</c:v>
                </c:pt>
                <c:pt idx="49865">
                  <c:v>0.10377358490565999</c:v>
                </c:pt>
                <c:pt idx="49866">
                  <c:v>0.113207547169811</c:v>
                </c:pt>
                <c:pt idx="49867">
                  <c:v>0.122641509433962</c:v>
                </c:pt>
                <c:pt idx="49868">
                  <c:v>0.13207547169811301</c:v>
                </c:pt>
                <c:pt idx="49869">
                  <c:v>0.14150943396226401</c:v>
                </c:pt>
                <c:pt idx="49870">
                  <c:v>0.15094339622641501</c:v>
                </c:pt>
                <c:pt idx="49871">
                  <c:v>0.160377358490566</c:v>
                </c:pt>
                <c:pt idx="49872">
                  <c:v>0.169811320754716</c:v>
                </c:pt>
                <c:pt idx="49873">
                  <c:v>0.179245283018867</c:v>
                </c:pt>
                <c:pt idx="49874">
                  <c:v>0.18867924528301799</c:v>
                </c:pt>
                <c:pt idx="49875">
                  <c:v>0.19811320754716899</c:v>
                </c:pt>
                <c:pt idx="49876">
                  <c:v>0.20754716981131999</c:v>
                </c:pt>
                <c:pt idx="49877">
                  <c:v>0.21698113207547101</c:v>
                </c:pt>
                <c:pt idx="49878">
                  <c:v>0.22641509433962201</c:v>
                </c:pt>
                <c:pt idx="49879">
                  <c:v>0.23584905660377301</c:v>
                </c:pt>
                <c:pt idx="49880">
                  <c:v>0.245283018867924</c:v>
                </c:pt>
                <c:pt idx="49881">
                  <c:v>0.25471698113207503</c:v>
                </c:pt>
                <c:pt idx="49882">
                  <c:v>0.26415094339622602</c:v>
                </c:pt>
                <c:pt idx="49883">
                  <c:v>0.27358490566037702</c:v>
                </c:pt>
                <c:pt idx="49884">
                  <c:v>0.28301886792452802</c:v>
                </c:pt>
                <c:pt idx="49885">
                  <c:v>0.29245283018867901</c:v>
                </c:pt>
                <c:pt idx="49886">
                  <c:v>0.30188679245283001</c:v>
                </c:pt>
                <c:pt idx="49887">
                  <c:v>0.31132075471698101</c:v>
                </c:pt>
                <c:pt idx="49888">
                  <c:v>0.320754716981132</c:v>
                </c:pt>
                <c:pt idx="49889">
                  <c:v>0.330188679245283</c:v>
                </c:pt>
                <c:pt idx="49890">
                  <c:v>0.339622641509433</c:v>
                </c:pt>
                <c:pt idx="49891">
                  <c:v>0.349056603773584</c:v>
                </c:pt>
                <c:pt idx="49892">
                  <c:v>0.35849056603773499</c:v>
                </c:pt>
                <c:pt idx="49893">
                  <c:v>0.36792452830188599</c:v>
                </c:pt>
                <c:pt idx="49894">
                  <c:v>0.37735849056603699</c:v>
                </c:pt>
                <c:pt idx="49895">
                  <c:v>0.38679245283018798</c:v>
                </c:pt>
                <c:pt idx="49896">
                  <c:v>0.39622641509433898</c:v>
                </c:pt>
                <c:pt idx="49897">
                  <c:v>0.40566037735848998</c:v>
                </c:pt>
                <c:pt idx="49898">
                  <c:v>0.41509433962264097</c:v>
                </c:pt>
                <c:pt idx="49899">
                  <c:v>0.42452830188679203</c:v>
                </c:pt>
                <c:pt idx="49900">
                  <c:v>0.43396226415094302</c:v>
                </c:pt>
                <c:pt idx="49901">
                  <c:v>0.44339622641509402</c:v>
                </c:pt>
                <c:pt idx="49902">
                  <c:v>0.45283018867924502</c:v>
                </c:pt>
                <c:pt idx="49903">
                  <c:v>0.46226415094339601</c:v>
                </c:pt>
                <c:pt idx="49904">
                  <c:v>0.47169811320754701</c:v>
                </c:pt>
                <c:pt idx="49905">
                  <c:v>0.48113207547169801</c:v>
                </c:pt>
                <c:pt idx="49906">
                  <c:v>0.490566037735849</c:v>
                </c:pt>
                <c:pt idx="49907">
                  <c:v>0.5</c:v>
                </c:pt>
                <c:pt idx="49908">
                  <c:v>0.50943396226415005</c:v>
                </c:pt>
                <c:pt idx="49909">
                  <c:v>0.51886792452830099</c:v>
                </c:pt>
                <c:pt idx="49910">
                  <c:v>0.52830188679245205</c:v>
                </c:pt>
                <c:pt idx="49911">
                  <c:v>0.53773584905660299</c:v>
                </c:pt>
                <c:pt idx="49912">
                  <c:v>0.54716981132075404</c:v>
                </c:pt>
                <c:pt idx="49913">
                  <c:v>0.55660377358490498</c:v>
                </c:pt>
                <c:pt idx="49914">
                  <c:v>0.56603773584905603</c:v>
                </c:pt>
                <c:pt idx="49915">
                  <c:v>0.57547169811320698</c:v>
                </c:pt>
                <c:pt idx="49916">
                  <c:v>0.58490566037735803</c:v>
                </c:pt>
                <c:pt idx="49917">
                  <c:v>0.59433962264150897</c:v>
                </c:pt>
                <c:pt idx="49918">
                  <c:v>0.60377358490566002</c:v>
                </c:pt>
                <c:pt idx="49919">
                  <c:v>0.61320754716981096</c:v>
                </c:pt>
                <c:pt idx="49920">
                  <c:v>0.62264150943396201</c:v>
                </c:pt>
                <c:pt idx="49921">
                  <c:v>0.63207547169811296</c:v>
                </c:pt>
                <c:pt idx="49922">
                  <c:v>0.64150943396226401</c:v>
                </c:pt>
                <c:pt idx="49923">
                  <c:v>0.65094339622641495</c:v>
                </c:pt>
                <c:pt idx="49924">
                  <c:v>0.660377358490566</c:v>
                </c:pt>
                <c:pt idx="49925">
                  <c:v>0.66981132075471606</c:v>
                </c:pt>
                <c:pt idx="49926">
                  <c:v>0.679245283018867</c:v>
                </c:pt>
                <c:pt idx="49927">
                  <c:v>0.68867924528301805</c:v>
                </c:pt>
                <c:pt idx="49928">
                  <c:v>0.69811320754716899</c:v>
                </c:pt>
                <c:pt idx="49929">
                  <c:v>0.70754716981132004</c:v>
                </c:pt>
                <c:pt idx="49930">
                  <c:v>0.71698113207547098</c:v>
                </c:pt>
                <c:pt idx="49931">
                  <c:v>0.72641509433962204</c:v>
                </c:pt>
                <c:pt idx="49932">
                  <c:v>0.73584905660377298</c:v>
                </c:pt>
                <c:pt idx="49933">
                  <c:v>0.74528301886792403</c:v>
                </c:pt>
                <c:pt idx="49934">
                  <c:v>0.75471698113207497</c:v>
                </c:pt>
                <c:pt idx="49935">
                  <c:v>0.76415094339622602</c:v>
                </c:pt>
                <c:pt idx="49936">
                  <c:v>0.77358490566037696</c:v>
                </c:pt>
                <c:pt idx="49937">
                  <c:v>0.78301886792452802</c:v>
                </c:pt>
                <c:pt idx="49938">
                  <c:v>0.79245283018867896</c:v>
                </c:pt>
                <c:pt idx="49939">
                  <c:v>0.80188679245283001</c:v>
                </c:pt>
                <c:pt idx="49940">
                  <c:v>0.81132075471698095</c:v>
                </c:pt>
                <c:pt idx="49941">
                  <c:v>0.820754716981132</c:v>
                </c:pt>
                <c:pt idx="49942">
                  <c:v>0.83018867924528295</c:v>
                </c:pt>
                <c:pt idx="49943">
                  <c:v>0.839622641509434</c:v>
                </c:pt>
                <c:pt idx="49944">
                  <c:v>0.84905660377358405</c:v>
                </c:pt>
                <c:pt idx="49945">
                  <c:v>0.85849056603773499</c:v>
                </c:pt>
                <c:pt idx="49946">
                  <c:v>0.86792452830188604</c:v>
                </c:pt>
                <c:pt idx="49947">
                  <c:v>0.87735849056603699</c:v>
                </c:pt>
                <c:pt idx="49948">
                  <c:v>0.88679245283018804</c:v>
                </c:pt>
                <c:pt idx="49949">
                  <c:v>0.89622641509433898</c:v>
                </c:pt>
                <c:pt idx="49950">
                  <c:v>0.90566037735849003</c:v>
                </c:pt>
                <c:pt idx="49951">
                  <c:v>0.91509433962264097</c:v>
                </c:pt>
                <c:pt idx="49952">
                  <c:v>0.92452830188679203</c:v>
                </c:pt>
                <c:pt idx="49953">
                  <c:v>0.93396226415094297</c:v>
                </c:pt>
                <c:pt idx="49954">
                  <c:v>0.94339622641509402</c:v>
                </c:pt>
                <c:pt idx="49955">
                  <c:v>0.95283018867924496</c:v>
                </c:pt>
                <c:pt idx="49956">
                  <c:v>0.96226415094339601</c:v>
                </c:pt>
                <c:pt idx="49957">
                  <c:v>0.97169811320754695</c:v>
                </c:pt>
                <c:pt idx="49958">
                  <c:v>0.98113207547169801</c:v>
                </c:pt>
                <c:pt idx="49959">
                  <c:v>0.99056603773584895</c:v>
                </c:pt>
                <c:pt idx="49960">
                  <c:v>0</c:v>
                </c:pt>
                <c:pt idx="49961">
                  <c:v>2.3809523809523801E-2</c:v>
                </c:pt>
                <c:pt idx="49962">
                  <c:v>4.7619047619047603E-2</c:v>
                </c:pt>
                <c:pt idx="49963">
                  <c:v>7.1428571428571397E-2</c:v>
                </c:pt>
                <c:pt idx="49964">
                  <c:v>9.5238095238095205E-2</c:v>
                </c:pt>
                <c:pt idx="49965">
                  <c:v>0.119047619047619</c:v>
                </c:pt>
                <c:pt idx="49966">
                  <c:v>0.14285714285714199</c:v>
                </c:pt>
                <c:pt idx="49967">
                  <c:v>0.16666666666666599</c:v>
                </c:pt>
                <c:pt idx="49968">
                  <c:v>0.19047619047618999</c:v>
                </c:pt>
                <c:pt idx="49969">
                  <c:v>0.214285714285714</c:v>
                </c:pt>
                <c:pt idx="49970">
                  <c:v>0.238095238095238</c:v>
                </c:pt>
                <c:pt idx="49971">
                  <c:v>0.26190476190476097</c:v>
                </c:pt>
                <c:pt idx="49972">
                  <c:v>0.28571428571428498</c:v>
                </c:pt>
                <c:pt idx="49973">
                  <c:v>0.30952380952380898</c:v>
                </c:pt>
                <c:pt idx="49974">
                  <c:v>0.33333333333333298</c:v>
                </c:pt>
                <c:pt idx="49975">
                  <c:v>0.35714285714285698</c:v>
                </c:pt>
                <c:pt idx="49976">
                  <c:v>0.38095238095237999</c:v>
                </c:pt>
                <c:pt idx="49977">
                  <c:v>0.40476190476190399</c:v>
                </c:pt>
                <c:pt idx="49978">
                  <c:v>0.42857142857142799</c:v>
                </c:pt>
                <c:pt idx="49979">
                  <c:v>0.452380952380952</c:v>
                </c:pt>
                <c:pt idx="49980">
                  <c:v>0.476190476190476</c:v>
                </c:pt>
                <c:pt idx="49981">
                  <c:v>0.5</c:v>
                </c:pt>
                <c:pt idx="49982">
                  <c:v>0.52380952380952295</c:v>
                </c:pt>
                <c:pt idx="49983">
                  <c:v>0.54761904761904701</c:v>
                </c:pt>
                <c:pt idx="49984">
                  <c:v>0.57142857142857095</c:v>
                </c:pt>
                <c:pt idx="49985">
                  <c:v>0.59523809523809501</c:v>
                </c:pt>
                <c:pt idx="49986">
                  <c:v>0.61904761904761896</c:v>
                </c:pt>
                <c:pt idx="49987">
                  <c:v>0.64285714285714202</c:v>
                </c:pt>
                <c:pt idx="49988">
                  <c:v>0.66666666666666596</c:v>
                </c:pt>
                <c:pt idx="49989">
                  <c:v>0.69047619047619002</c:v>
                </c:pt>
                <c:pt idx="49990">
                  <c:v>0.71428571428571397</c:v>
                </c:pt>
                <c:pt idx="49991">
                  <c:v>0.73809523809523803</c:v>
                </c:pt>
                <c:pt idx="49992">
                  <c:v>0.76190476190476097</c:v>
                </c:pt>
                <c:pt idx="49993">
                  <c:v>0.78571428571428503</c:v>
                </c:pt>
                <c:pt idx="49994">
                  <c:v>0.80952380952380898</c:v>
                </c:pt>
                <c:pt idx="49995">
                  <c:v>0.83333333333333304</c:v>
                </c:pt>
                <c:pt idx="49996">
                  <c:v>0.85714285714285698</c:v>
                </c:pt>
                <c:pt idx="49997">
                  <c:v>0.88095238095238004</c:v>
                </c:pt>
                <c:pt idx="49998">
                  <c:v>0.90476190476190399</c:v>
                </c:pt>
                <c:pt idx="49999">
                  <c:v>0.92857142857142805</c:v>
                </c:pt>
                <c:pt idx="50000">
                  <c:v>0.952380952380952</c:v>
                </c:pt>
                <c:pt idx="50001">
                  <c:v>0.97619047619047605</c:v>
                </c:pt>
                <c:pt idx="50002">
                  <c:v>0</c:v>
                </c:pt>
                <c:pt idx="50003">
                  <c:v>1.9607843137254902E-2</c:v>
                </c:pt>
                <c:pt idx="50004">
                  <c:v>3.9215686274509803E-2</c:v>
                </c:pt>
                <c:pt idx="50005">
                  <c:v>5.8823529411764698E-2</c:v>
                </c:pt>
                <c:pt idx="50006">
                  <c:v>7.8431372549019607E-2</c:v>
                </c:pt>
                <c:pt idx="50007">
                  <c:v>9.8039215686274495E-2</c:v>
                </c:pt>
                <c:pt idx="50008">
                  <c:v>0.11764705882352899</c:v>
                </c:pt>
                <c:pt idx="50009">
                  <c:v>0.13725490196078399</c:v>
                </c:pt>
                <c:pt idx="50010">
                  <c:v>0.15686274509803899</c:v>
                </c:pt>
                <c:pt idx="50011">
                  <c:v>0.17647058823529399</c:v>
                </c:pt>
                <c:pt idx="50012">
                  <c:v>0.19607843137254899</c:v>
                </c:pt>
                <c:pt idx="50013">
                  <c:v>0.21568627450980299</c:v>
                </c:pt>
                <c:pt idx="50014">
                  <c:v>0.23529411764705799</c:v>
                </c:pt>
                <c:pt idx="50015">
                  <c:v>0.25490196078431299</c:v>
                </c:pt>
                <c:pt idx="50016">
                  <c:v>0.27450980392156799</c:v>
                </c:pt>
                <c:pt idx="50017">
                  <c:v>0.29411764705882298</c:v>
                </c:pt>
                <c:pt idx="50018">
                  <c:v>0.31372549019607798</c:v>
                </c:pt>
                <c:pt idx="50019">
                  <c:v>0.33333333333333298</c:v>
                </c:pt>
                <c:pt idx="50020">
                  <c:v>0.35294117647058798</c:v>
                </c:pt>
                <c:pt idx="50021">
                  <c:v>0.37254901960784298</c:v>
                </c:pt>
                <c:pt idx="50022">
                  <c:v>0.39215686274509798</c:v>
                </c:pt>
                <c:pt idx="50023">
                  <c:v>0.41176470588235198</c:v>
                </c:pt>
                <c:pt idx="50024">
                  <c:v>0.43137254901960698</c:v>
                </c:pt>
                <c:pt idx="50025">
                  <c:v>0.45098039215686198</c:v>
                </c:pt>
                <c:pt idx="50026">
                  <c:v>0.47058823529411697</c:v>
                </c:pt>
                <c:pt idx="50027">
                  <c:v>0.49019607843137197</c:v>
                </c:pt>
                <c:pt idx="50028">
                  <c:v>0.50980392156862697</c:v>
                </c:pt>
                <c:pt idx="50029">
                  <c:v>0.52941176470588203</c:v>
                </c:pt>
                <c:pt idx="50030">
                  <c:v>0.54901960784313697</c:v>
                </c:pt>
                <c:pt idx="50031">
                  <c:v>0.56862745098039202</c:v>
                </c:pt>
                <c:pt idx="50032">
                  <c:v>0.58823529411764697</c:v>
                </c:pt>
                <c:pt idx="50033">
                  <c:v>0.60784313725490102</c:v>
                </c:pt>
                <c:pt idx="50034">
                  <c:v>0.62745098039215597</c:v>
                </c:pt>
                <c:pt idx="50035">
                  <c:v>0.64705882352941102</c:v>
                </c:pt>
                <c:pt idx="50036">
                  <c:v>0.66666666666666596</c:v>
                </c:pt>
                <c:pt idx="50037">
                  <c:v>0.68627450980392102</c:v>
                </c:pt>
                <c:pt idx="50038">
                  <c:v>0.70588235294117596</c:v>
                </c:pt>
                <c:pt idx="50039">
                  <c:v>0.72549019607843102</c:v>
                </c:pt>
                <c:pt idx="50040">
                  <c:v>0.74509803921568596</c:v>
                </c:pt>
                <c:pt idx="50041">
                  <c:v>0.76470588235294101</c:v>
                </c:pt>
                <c:pt idx="50042">
                  <c:v>0.78431372549019596</c:v>
                </c:pt>
                <c:pt idx="50043">
                  <c:v>0.80392156862745101</c:v>
                </c:pt>
                <c:pt idx="50044">
                  <c:v>0.82352941176470495</c:v>
                </c:pt>
                <c:pt idx="50045">
                  <c:v>0.84313725490196001</c:v>
                </c:pt>
                <c:pt idx="50046">
                  <c:v>0.86274509803921495</c:v>
                </c:pt>
                <c:pt idx="50047">
                  <c:v>0.88235294117647001</c:v>
                </c:pt>
                <c:pt idx="50048">
                  <c:v>0.90196078431372495</c:v>
                </c:pt>
                <c:pt idx="50049">
                  <c:v>0.92156862745098</c:v>
                </c:pt>
                <c:pt idx="50050">
                  <c:v>0.94117647058823495</c:v>
                </c:pt>
                <c:pt idx="50051">
                  <c:v>0.96078431372549</c:v>
                </c:pt>
                <c:pt idx="50052">
                  <c:v>0.98039215686274495</c:v>
                </c:pt>
                <c:pt idx="50053">
                  <c:v>0</c:v>
                </c:pt>
                <c:pt idx="50054">
                  <c:v>1.0526315789473601E-2</c:v>
                </c:pt>
                <c:pt idx="50055">
                  <c:v>2.1052631578947299E-2</c:v>
                </c:pt>
                <c:pt idx="50056">
                  <c:v>3.1578947368420998E-2</c:v>
                </c:pt>
                <c:pt idx="50057">
                  <c:v>4.2105263157894701E-2</c:v>
                </c:pt>
                <c:pt idx="50058">
                  <c:v>5.2631578947368397E-2</c:v>
                </c:pt>
                <c:pt idx="50059">
                  <c:v>6.3157894736842093E-2</c:v>
                </c:pt>
                <c:pt idx="50060">
                  <c:v>7.3684210526315699E-2</c:v>
                </c:pt>
                <c:pt idx="50061">
                  <c:v>8.4210526315789402E-2</c:v>
                </c:pt>
                <c:pt idx="50062">
                  <c:v>9.4736842105263105E-2</c:v>
                </c:pt>
                <c:pt idx="50063">
                  <c:v>0.105263157894736</c:v>
                </c:pt>
                <c:pt idx="50064">
                  <c:v>0.11578947368421</c:v>
                </c:pt>
                <c:pt idx="50065">
                  <c:v>0.12631578947368399</c:v>
                </c:pt>
                <c:pt idx="50066">
                  <c:v>0.13684210526315699</c:v>
                </c:pt>
                <c:pt idx="50067">
                  <c:v>0.14736842105263101</c:v>
                </c:pt>
                <c:pt idx="50068">
                  <c:v>0.157894736842105</c:v>
                </c:pt>
                <c:pt idx="50069">
                  <c:v>0.168421052631578</c:v>
                </c:pt>
                <c:pt idx="50070">
                  <c:v>0.17894736842105199</c:v>
                </c:pt>
                <c:pt idx="50071">
                  <c:v>0.18947368421052599</c:v>
                </c:pt>
                <c:pt idx="50072">
                  <c:v>0.2</c:v>
                </c:pt>
                <c:pt idx="50073">
                  <c:v>0.21052631578947301</c:v>
                </c:pt>
                <c:pt idx="50074">
                  <c:v>0.221052631578947</c:v>
                </c:pt>
                <c:pt idx="50075">
                  <c:v>0.231578947368421</c:v>
                </c:pt>
                <c:pt idx="50076">
                  <c:v>0.24210526315789399</c:v>
                </c:pt>
                <c:pt idx="50077">
                  <c:v>0.25263157894736799</c:v>
                </c:pt>
                <c:pt idx="50078">
                  <c:v>0.26315789473684198</c:v>
                </c:pt>
                <c:pt idx="50079">
                  <c:v>0.27368421052631497</c:v>
                </c:pt>
                <c:pt idx="50080">
                  <c:v>0.28421052631578902</c:v>
                </c:pt>
                <c:pt idx="50081">
                  <c:v>0.29473684210526302</c:v>
                </c:pt>
                <c:pt idx="50082">
                  <c:v>0.30526315789473601</c:v>
                </c:pt>
                <c:pt idx="50083">
                  <c:v>0.31578947368421001</c:v>
                </c:pt>
                <c:pt idx="50084">
                  <c:v>0.326315789473684</c:v>
                </c:pt>
                <c:pt idx="50085">
                  <c:v>0.336842105263157</c:v>
                </c:pt>
                <c:pt idx="50086">
                  <c:v>0.34736842105263099</c:v>
                </c:pt>
                <c:pt idx="50087">
                  <c:v>0.35789473684210499</c:v>
                </c:pt>
                <c:pt idx="50088">
                  <c:v>0.36842105263157798</c:v>
                </c:pt>
                <c:pt idx="50089">
                  <c:v>0.37894736842105198</c:v>
                </c:pt>
                <c:pt idx="50090">
                  <c:v>0.38947368421052603</c:v>
                </c:pt>
                <c:pt idx="50091">
                  <c:v>0.4</c:v>
                </c:pt>
                <c:pt idx="50092">
                  <c:v>0.41052631578947302</c:v>
                </c:pt>
                <c:pt idx="50093">
                  <c:v>0.42105263157894701</c:v>
                </c:pt>
                <c:pt idx="50094">
                  <c:v>0.43157894736842101</c:v>
                </c:pt>
                <c:pt idx="50095">
                  <c:v>0.442105263157894</c:v>
                </c:pt>
                <c:pt idx="50096">
                  <c:v>0.452631578947368</c:v>
                </c:pt>
                <c:pt idx="50097">
                  <c:v>0.46315789473684199</c:v>
                </c:pt>
                <c:pt idx="50098">
                  <c:v>0.47368421052631499</c:v>
                </c:pt>
                <c:pt idx="50099">
                  <c:v>0.48421052631578898</c:v>
                </c:pt>
                <c:pt idx="50100">
                  <c:v>0.49473684210526298</c:v>
                </c:pt>
                <c:pt idx="50101">
                  <c:v>0.50526315789473597</c:v>
                </c:pt>
                <c:pt idx="50102">
                  <c:v>0.51578947368421002</c:v>
                </c:pt>
                <c:pt idx="50103">
                  <c:v>0.52631578947368396</c:v>
                </c:pt>
                <c:pt idx="50104">
                  <c:v>0.53684210526315701</c:v>
                </c:pt>
                <c:pt idx="50105">
                  <c:v>0.54736842105263095</c:v>
                </c:pt>
                <c:pt idx="50106">
                  <c:v>0.557894736842105</c:v>
                </c:pt>
                <c:pt idx="50107">
                  <c:v>0.56842105263157805</c:v>
                </c:pt>
                <c:pt idx="50108">
                  <c:v>0.57894736842105199</c:v>
                </c:pt>
                <c:pt idx="50109">
                  <c:v>0.58947368421052604</c:v>
                </c:pt>
                <c:pt idx="50110">
                  <c:v>0.6</c:v>
                </c:pt>
                <c:pt idx="50111">
                  <c:v>0.61052631578947303</c:v>
                </c:pt>
                <c:pt idx="50112">
                  <c:v>0.62105263157894697</c:v>
                </c:pt>
                <c:pt idx="50113">
                  <c:v>0.63157894736842102</c:v>
                </c:pt>
                <c:pt idx="50114">
                  <c:v>0.64210526315789396</c:v>
                </c:pt>
                <c:pt idx="50115">
                  <c:v>0.65263157894736801</c:v>
                </c:pt>
                <c:pt idx="50116">
                  <c:v>0.66315789473684195</c:v>
                </c:pt>
                <c:pt idx="50117">
                  <c:v>0.673684210526315</c:v>
                </c:pt>
                <c:pt idx="50118">
                  <c:v>0.68421052631578905</c:v>
                </c:pt>
                <c:pt idx="50119">
                  <c:v>0.69473684210526299</c:v>
                </c:pt>
                <c:pt idx="50120">
                  <c:v>0.70526315789473604</c:v>
                </c:pt>
                <c:pt idx="50121">
                  <c:v>0.71578947368420998</c:v>
                </c:pt>
                <c:pt idx="50122">
                  <c:v>0.72631578947368403</c:v>
                </c:pt>
                <c:pt idx="50123">
                  <c:v>0.73684210526315697</c:v>
                </c:pt>
                <c:pt idx="50124">
                  <c:v>0.74736842105263102</c:v>
                </c:pt>
                <c:pt idx="50125">
                  <c:v>0.75789473684210495</c:v>
                </c:pt>
                <c:pt idx="50126">
                  <c:v>0.76842105263157801</c:v>
                </c:pt>
                <c:pt idx="50127">
                  <c:v>0.77894736842105206</c:v>
                </c:pt>
                <c:pt idx="50128">
                  <c:v>0.78947368421052599</c:v>
                </c:pt>
                <c:pt idx="50129">
                  <c:v>0.8</c:v>
                </c:pt>
                <c:pt idx="50130">
                  <c:v>0.81052631578947298</c:v>
                </c:pt>
                <c:pt idx="50131">
                  <c:v>0.82105263157894703</c:v>
                </c:pt>
                <c:pt idx="50132">
                  <c:v>0.83157894736842097</c:v>
                </c:pt>
                <c:pt idx="50133">
                  <c:v>0.84210526315789402</c:v>
                </c:pt>
                <c:pt idx="50134">
                  <c:v>0.85263157894736796</c:v>
                </c:pt>
                <c:pt idx="50135">
                  <c:v>0.86315789473684201</c:v>
                </c:pt>
                <c:pt idx="50136">
                  <c:v>0.87368421052631495</c:v>
                </c:pt>
                <c:pt idx="50137">
                  <c:v>0.884210526315789</c:v>
                </c:pt>
                <c:pt idx="50138">
                  <c:v>0.89473684210526305</c:v>
                </c:pt>
                <c:pt idx="50139">
                  <c:v>0.90526315789473599</c:v>
                </c:pt>
                <c:pt idx="50140">
                  <c:v>0.91578947368421004</c:v>
                </c:pt>
                <c:pt idx="50141">
                  <c:v>0.92631578947368398</c:v>
                </c:pt>
                <c:pt idx="50142">
                  <c:v>0.93684210526315703</c:v>
                </c:pt>
                <c:pt idx="50143">
                  <c:v>0.94736842105263097</c:v>
                </c:pt>
                <c:pt idx="50144">
                  <c:v>0.95789473684210502</c:v>
                </c:pt>
                <c:pt idx="50145">
                  <c:v>0.96842105263157896</c:v>
                </c:pt>
                <c:pt idx="50146">
                  <c:v>0.97894736842105201</c:v>
                </c:pt>
                <c:pt idx="50147">
                  <c:v>0.98947368421052595</c:v>
                </c:pt>
                <c:pt idx="50148">
                  <c:v>0</c:v>
                </c:pt>
                <c:pt idx="50149">
                  <c:v>1.4084507042253501E-2</c:v>
                </c:pt>
                <c:pt idx="50150">
                  <c:v>2.8169014084507001E-2</c:v>
                </c:pt>
                <c:pt idx="50151">
                  <c:v>4.22535211267605E-2</c:v>
                </c:pt>
                <c:pt idx="50152">
                  <c:v>5.6338028169014003E-2</c:v>
                </c:pt>
                <c:pt idx="50153">
                  <c:v>7.0422535211267595E-2</c:v>
                </c:pt>
                <c:pt idx="50154">
                  <c:v>8.4507042253521097E-2</c:v>
                </c:pt>
                <c:pt idx="50155">
                  <c:v>9.85915492957746E-2</c:v>
                </c:pt>
                <c:pt idx="50156">
                  <c:v>0.11267605633802801</c:v>
                </c:pt>
                <c:pt idx="50157">
                  <c:v>0.12676056338028099</c:v>
                </c:pt>
                <c:pt idx="50158">
                  <c:v>0.140845070422535</c:v>
                </c:pt>
                <c:pt idx="50159">
                  <c:v>0.154929577464788</c:v>
                </c:pt>
                <c:pt idx="50160">
                  <c:v>0.169014084507042</c:v>
                </c:pt>
                <c:pt idx="50161">
                  <c:v>0.183098591549295</c:v>
                </c:pt>
                <c:pt idx="50162">
                  <c:v>0.19718309859154901</c:v>
                </c:pt>
                <c:pt idx="50163">
                  <c:v>0.21126760563380201</c:v>
                </c:pt>
                <c:pt idx="50164">
                  <c:v>0.22535211267605601</c:v>
                </c:pt>
                <c:pt idx="50165">
                  <c:v>0.23943661971830901</c:v>
                </c:pt>
                <c:pt idx="50166">
                  <c:v>0.25352112676056299</c:v>
                </c:pt>
                <c:pt idx="50167">
                  <c:v>0.26760563380281599</c:v>
                </c:pt>
                <c:pt idx="50168">
                  <c:v>0.28169014084506999</c:v>
                </c:pt>
                <c:pt idx="50169">
                  <c:v>0.29577464788732299</c:v>
                </c:pt>
                <c:pt idx="50170">
                  <c:v>0.309859154929577</c:v>
                </c:pt>
                <c:pt idx="50171">
                  <c:v>0.323943661971831</c:v>
                </c:pt>
                <c:pt idx="50172">
                  <c:v>0.338028169014084</c:v>
                </c:pt>
                <c:pt idx="50173">
                  <c:v>0.352112676056338</c:v>
                </c:pt>
                <c:pt idx="50174">
                  <c:v>0.36619718309859101</c:v>
                </c:pt>
                <c:pt idx="50175">
                  <c:v>0.38028169014084501</c:v>
                </c:pt>
                <c:pt idx="50176">
                  <c:v>0.39436619718309801</c:v>
                </c:pt>
                <c:pt idx="50177">
                  <c:v>0.40845070422535201</c:v>
                </c:pt>
                <c:pt idx="50178">
                  <c:v>0.42253521126760502</c:v>
                </c:pt>
                <c:pt idx="50179">
                  <c:v>0.43661971830985902</c:v>
                </c:pt>
                <c:pt idx="50180">
                  <c:v>0.45070422535211202</c:v>
                </c:pt>
                <c:pt idx="50181">
                  <c:v>0.46478873239436602</c:v>
                </c:pt>
                <c:pt idx="50182">
                  <c:v>0.47887323943661902</c:v>
                </c:pt>
                <c:pt idx="50183">
                  <c:v>0.49295774647887303</c:v>
                </c:pt>
                <c:pt idx="50184">
                  <c:v>0.50704225352112597</c:v>
                </c:pt>
                <c:pt idx="50185">
                  <c:v>0.52112676056338003</c:v>
                </c:pt>
                <c:pt idx="50186">
                  <c:v>0.53521126760563298</c:v>
                </c:pt>
                <c:pt idx="50187">
                  <c:v>0.54929577464788704</c:v>
                </c:pt>
                <c:pt idx="50188">
                  <c:v>0.56338028169013998</c:v>
                </c:pt>
                <c:pt idx="50189">
                  <c:v>0.57746478873239404</c:v>
                </c:pt>
                <c:pt idx="50190">
                  <c:v>0.59154929577464699</c:v>
                </c:pt>
                <c:pt idx="50191">
                  <c:v>0.60563380281690105</c:v>
                </c:pt>
                <c:pt idx="50192">
                  <c:v>0.61971830985915399</c:v>
                </c:pt>
                <c:pt idx="50193">
                  <c:v>0.63380281690140805</c:v>
                </c:pt>
                <c:pt idx="50194">
                  <c:v>0.647887323943662</c:v>
                </c:pt>
                <c:pt idx="50195">
                  <c:v>0.66197183098591506</c:v>
                </c:pt>
                <c:pt idx="50196">
                  <c:v>0.676056338028169</c:v>
                </c:pt>
                <c:pt idx="50197">
                  <c:v>0.69014084507042195</c:v>
                </c:pt>
                <c:pt idx="50198">
                  <c:v>0.70422535211267601</c:v>
                </c:pt>
                <c:pt idx="50199">
                  <c:v>0.71830985915492895</c:v>
                </c:pt>
                <c:pt idx="50200">
                  <c:v>0.73239436619718301</c:v>
                </c:pt>
                <c:pt idx="50201">
                  <c:v>0.74647887323943596</c:v>
                </c:pt>
                <c:pt idx="50202">
                  <c:v>0.76056338028169002</c:v>
                </c:pt>
                <c:pt idx="50203">
                  <c:v>0.77464788732394296</c:v>
                </c:pt>
                <c:pt idx="50204">
                  <c:v>0.78873239436619702</c:v>
                </c:pt>
                <c:pt idx="50205">
                  <c:v>0.80281690140844997</c:v>
                </c:pt>
                <c:pt idx="50206">
                  <c:v>0.81690140845070403</c:v>
                </c:pt>
                <c:pt idx="50207">
                  <c:v>0.83098591549295697</c:v>
                </c:pt>
                <c:pt idx="50208">
                  <c:v>0.84507042253521103</c:v>
                </c:pt>
                <c:pt idx="50209">
                  <c:v>0.85915492957746398</c:v>
                </c:pt>
                <c:pt idx="50210">
                  <c:v>0.87323943661971803</c:v>
                </c:pt>
                <c:pt idx="50211">
                  <c:v>0.88732394366197098</c:v>
                </c:pt>
                <c:pt idx="50212">
                  <c:v>0.90140845070422504</c:v>
                </c:pt>
                <c:pt idx="50213">
                  <c:v>0.91549295774647799</c:v>
                </c:pt>
                <c:pt idx="50214">
                  <c:v>0.92957746478873204</c:v>
                </c:pt>
                <c:pt idx="50215">
                  <c:v>0.94366197183098499</c:v>
                </c:pt>
                <c:pt idx="50216">
                  <c:v>0.95774647887323905</c:v>
                </c:pt>
                <c:pt idx="50217">
                  <c:v>0.971830985915493</c:v>
                </c:pt>
                <c:pt idx="50218">
                  <c:v>0.98591549295774605</c:v>
                </c:pt>
                <c:pt idx="50219">
                  <c:v>0</c:v>
                </c:pt>
                <c:pt idx="50220">
                  <c:v>9.0909090909090898E-2</c:v>
                </c:pt>
                <c:pt idx="50221">
                  <c:v>0.18181818181818099</c:v>
                </c:pt>
                <c:pt idx="50222">
                  <c:v>0.27272727272727199</c:v>
                </c:pt>
                <c:pt idx="50223">
                  <c:v>0.36363636363636298</c:v>
                </c:pt>
                <c:pt idx="50224">
                  <c:v>0.45454545454545398</c:v>
                </c:pt>
                <c:pt idx="50225">
                  <c:v>0.54545454545454497</c:v>
                </c:pt>
                <c:pt idx="50226">
                  <c:v>0.63636363636363602</c:v>
                </c:pt>
                <c:pt idx="50227">
                  <c:v>0.72727272727272696</c:v>
                </c:pt>
                <c:pt idx="50228">
                  <c:v>0.81818181818181801</c:v>
                </c:pt>
                <c:pt idx="50229">
                  <c:v>0.90909090909090895</c:v>
                </c:pt>
                <c:pt idx="50230">
                  <c:v>0</c:v>
                </c:pt>
                <c:pt idx="50231">
                  <c:v>0.25</c:v>
                </c:pt>
                <c:pt idx="50232">
                  <c:v>0.5</c:v>
                </c:pt>
                <c:pt idx="50233">
                  <c:v>0.75</c:v>
                </c:pt>
                <c:pt idx="50234">
                  <c:v>0</c:v>
                </c:pt>
                <c:pt idx="50235">
                  <c:v>2.3809523809523801E-2</c:v>
                </c:pt>
                <c:pt idx="50236">
                  <c:v>4.7619047619047603E-2</c:v>
                </c:pt>
                <c:pt idx="50237">
                  <c:v>7.1428571428571397E-2</c:v>
                </c:pt>
                <c:pt idx="50238">
                  <c:v>9.5238095238095205E-2</c:v>
                </c:pt>
                <c:pt idx="50239">
                  <c:v>0.119047619047619</c:v>
                </c:pt>
                <c:pt idx="50240">
                  <c:v>0.14285714285714199</c:v>
                </c:pt>
                <c:pt idx="50241">
                  <c:v>0.16666666666666599</c:v>
                </c:pt>
                <c:pt idx="50242">
                  <c:v>0.19047619047618999</c:v>
                </c:pt>
                <c:pt idx="50243">
                  <c:v>0.214285714285714</c:v>
                </c:pt>
                <c:pt idx="50244">
                  <c:v>0.238095238095238</c:v>
                </c:pt>
                <c:pt idx="50245">
                  <c:v>0.26190476190476097</c:v>
                </c:pt>
                <c:pt idx="50246">
                  <c:v>0.28571428571428498</c:v>
                </c:pt>
                <c:pt idx="50247">
                  <c:v>0.30952380952380898</c:v>
                </c:pt>
                <c:pt idx="50248">
                  <c:v>0.33333333333333298</c:v>
                </c:pt>
                <c:pt idx="50249">
                  <c:v>0.35714285714285698</c:v>
                </c:pt>
                <c:pt idx="50250">
                  <c:v>0.38095238095237999</c:v>
                </c:pt>
                <c:pt idx="50251">
                  <c:v>0.40476190476190399</c:v>
                </c:pt>
                <c:pt idx="50252">
                  <c:v>0.42857142857142799</c:v>
                </c:pt>
                <c:pt idx="50253">
                  <c:v>0.452380952380952</c:v>
                </c:pt>
                <c:pt idx="50254">
                  <c:v>0.476190476190476</c:v>
                </c:pt>
                <c:pt idx="50255">
                  <c:v>0.5</c:v>
                </c:pt>
                <c:pt idx="50256">
                  <c:v>0.52380952380952295</c:v>
                </c:pt>
                <c:pt idx="50257">
                  <c:v>0.54761904761904701</c:v>
                </c:pt>
                <c:pt idx="50258">
                  <c:v>0.57142857142857095</c:v>
                </c:pt>
                <c:pt idx="50259">
                  <c:v>0.59523809523809501</c:v>
                </c:pt>
                <c:pt idx="50260">
                  <c:v>0.61904761904761896</c:v>
                </c:pt>
                <c:pt idx="50261">
                  <c:v>0.64285714285714202</c:v>
                </c:pt>
                <c:pt idx="50262">
                  <c:v>0.66666666666666596</c:v>
                </c:pt>
                <c:pt idx="50263">
                  <c:v>0.69047619047619002</c:v>
                </c:pt>
                <c:pt idx="50264">
                  <c:v>0.71428571428571397</c:v>
                </c:pt>
                <c:pt idx="50265">
                  <c:v>0.73809523809523803</c:v>
                </c:pt>
                <c:pt idx="50266">
                  <c:v>0.76190476190476097</c:v>
                </c:pt>
                <c:pt idx="50267">
                  <c:v>0.78571428571428503</c:v>
                </c:pt>
                <c:pt idx="50268">
                  <c:v>0.80952380952380898</c:v>
                </c:pt>
                <c:pt idx="50269">
                  <c:v>0.83333333333333304</c:v>
                </c:pt>
                <c:pt idx="50270">
                  <c:v>0.85714285714285698</c:v>
                </c:pt>
                <c:pt idx="50271">
                  <c:v>0.88095238095238004</c:v>
                </c:pt>
                <c:pt idx="50272">
                  <c:v>0.90476190476190399</c:v>
                </c:pt>
                <c:pt idx="50273">
                  <c:v>0.92857142857142805</c:v>
                </c:pt>
                <c:pt idx="50274">
                  <c:v>0.952380952380952</c:v>
                </c:pt>
                <c:pt idx="50275">
                  <c:v>0.97619047619047605</c:v>
                </c:pt>
                <c:pt idx="50276">
                  <c:v>0</c:v>
                </c:pt>
                <c:pt idx="50277">
                  <c:v>8.3333333333333301E-2</c:v>
                </c:pt>
                <c:pt idx="50278">
                  <c:v>0.16666666666666599</c:v>
                </c:pt>
                <c:pt idx="50279">
                  <c:v>0.25</c:v>
                </c:pt>
                <c:pt idx="50280">
                  <c:v>0.33333333333333298</c:v>
                </c:pt>
                <c:pt idx="50281">
                  <c:v>0.41666666666666602</c:v>
                </c:pt>
                <c:pt idx="50282">
                  <c:v>0.5</c:v>
                </c:pt>
                <c:pt idx="50283">
                  <c:v>0.58333333333333304</c:v>
                </c:pt>
                <c:pt idx="50284">
                  <c:v>0.66666666666666596</c:v>
                </c:pt>
                <c:pt idx="50285">
                  <c:v>0.75</c:v>
                </c:pt>
                <c:pt idx="50286">
                  <c:v>0.83333333333333304</c:v>
                </c:pt>
                <c:pt idx="50287">
                  <c:v>0.91666666666666596</c:v>
                </c:pt>
                <c:pt idx="50288">
                  <c:v>0</c:v>
                </c:pt>
                <c:pt idx="50289">
                  <c:v>1.53846153846153E-2</c:v>
                </c:pt>
                <c:pt idx="50290">
                  <c:v>3.0769230769230702E-2</c:v>
                </c:pt>
                <c:pt idx="50291">
                  <c:v>4.6153846153846101E-2</c:v>
                </c:pt>
                <c:pt idx="50292">
                  <c:v>6.15384615384615E-2</c:v>
                </c:pt>
                <c:pt idx="50293">
                  <c:v>7.69230769230769E-2</c:v>
                </c:pt>
                <c:pt idx="50294">
                  <c:v>9.2307692307692299E-2</c:v>
                </c:pt>
                <c:pt idx="50295">
                  <c:v>0.107692307692307</c:v>
                </c:pt>
                <c:pt idx="50296">
                  <c:v>0.123076923076923</c:v>
                </c:pt>
                <c:pt idx="50297">
                  <c:v>0.138461538461538</c:v>
                </c:pt>
                <c:pt idx="50298">
                  <c:v>0.15384615384615299</c:v>
                </c:pt>
                <c:pt idx="50299">
                  <c:v>0.16923076923076899</c:v>
                </c:pt>
                <c:pt idx="50300">
                  <c:v>0.18461538461538399</c:v>
                </c:pt>
                <c:pt idx="50301">
                  <c:v>0.2</c:v>
                </c:pt>
                <c:pt idx="50302">
                  <c:v>0.21538461538461501</c:v>
                </c:pt>
                <c:pt idx="50303">
                  <c:v>0.23076923076923</c:v>
                </c:pt>
                <c:pt idx="50304">
                  <c:v>0.246153846153846</c:v>
                </c:pt>
                <c:pt idx="50305">
                  <c:v>0.261538461538461</c:v>
                </c:pt>
                <c:pt idx="50306">
                  <c:v>0.27692307692307599</c:v>
                </c:pt>
                <c:pt idx="50307">
                  <c:v>0.29230769230769199</c:v>
                </c:pt>
                <c:pt idx="50308">
                  <c:v>0.30769230769230699</c:v>
                </c:pt>
                <c:pt idx="50309">
                  <c:v>0.32307692307692298</c:v>
                </c:pt>
                <c:pt idx="50310">
                  <c:v>0.33846153846153798</c:v>
                </c:pt>
                <c:pt idx="50311">
                  <c:v>0.35384615384615298</c:v>
                </c:pt>
                <c:pt idx="50312">
                  <c:v>0.36923076923076897</c:v>
                </c:pt>
                <c:pt idx="50313">
                  <c:v>0.38461538461538403</c:v>
                </c:pt>
                <c:pt idx="50314">
                  <c:v>0.4</c:v>
                </c:pt>
                <c:pt idx="50315">
                  <c:v>0.41538461538461502</c:v>
                </c:pt>
                <c:pt idx="50316">
                  <c:v>0.43076923076923002</c:v>
                </c:pt>
                <c:pt idx="50317">
                  <c:v>0.44615384615384601</c:v>
                </c:pt>
                <c:pt idx="50318">
                  <c:v>0.46153846153846101</c:v>
                </c:pt>
                <c:pt idx="50319">
                  <c:v>0.47692307692307601</c:v>
                </c:pt>
                <c:pt idx="50320">
                  <c:v>0.492307692307692</c:v>
                </c:pt>
                <c:pt idx="50321">
                  <c:v>0.507692307692307</c:v>
                </c:pt>
                <c:pt idx="50322">
                  <c:v>0.52307692307692299</c:v>
                </c:pt>
                <c:pt idx="50323">
                  <c:v>0.53846153846153799</c:v>
                </c:pt>
                <c:pt idx="50324">
                  <c:v>0.55384615384615299</c:v>
                </c:pt>
                <c:pt idx="50325">
                  <c:v>0.56923076923076898</c:v>
                </c:pt>
                <c:pt idx="50326">
                  <c:v>0.58461538461538398</c:v>
                </c:pt>
                <c:pt idx="50327">
                  <c:v>0.6</c:v>
                </c:pt>
                <c:pt idx="50328">
                  <c:v>0.61538461538461497</c:v>
                </c:pt>
                <c:pt idx="50329">
                  <c:v>0.63076923076922997</c:v>
                </c:pt>
                <c:pt idx="50330">
                  <c:v>0.64615384615384597</c:v>
                </c:pt>
                <c:pt idx="50331">
                  <c:v>0.66153846153846096</c:v>
                </c:pt>
                <c:pt idx="50332">
                  <c:v>0.67692307692307696</c:v>
                </c:pt>
                <c:pt idx="50333">
                  <c:v>0.69230769230769196</c:v>
                </c:pt>
                <c:pt idx="50334">
                  <c:v>0.70769230769230695</c:v>
                </c:pt>
                <c:pt idx="50335">
                  <c:v>0.72307692307692295</c:v>
                </c:pt>
                <c:pt idx="50336">
                  <c:v>0.73846153846153795</c:v>
                </c:pt>
                <c:pt idx="50337">
                  <c:v>0.75384615384615306</c:v>
                </c:pt>
                <c:pt idx="50338">
                  <c:v>0.76923076923076905</c:v>
                </c:pt>
                <c:pt idx="50339">
                  <c:v>0.78461538461538405</c:v>
                </c:pt>
                <c:pt idx="50340">
                  <c:v>0.8</c:v>
                </c:pt>
                <c:pt idx="50341">
                  <c:v>0.81538461538461504</c:v>
                </c:pt>
                <c:pt idx="50342">
                  <c:v>0.83076923076923004</c:v>
                </c:pt>
                <c:pt idx="50343">
                  <c:v>0.84615384615384603</c:v>
                </c:pt>
                <c:pt idx="50344">
                  <c:v>0.86153846153846103</c:v>
                </c:pt>
                <c:pt idx="50345">
                  <c:v>0.87692307692307603</c:v>
                </c:pt>
                <c:pt idx="50346">
                  <c:v>0.89230769230769202</c:v>
                </c:pt>
                <c:pt idx="50347">
                  <c:v>0.90769230769230702</c:v>
                </c:pt>
                <c:pt idx="50348">
                  <c:v>0.92307692307692302</c:v>
                </c:pt>
                <c:pt idx="50349">
                  <c:v>0.93846153846153801</c:v>
                </c:pt>
                <c:pt idx="50350">
                  <c:v>0.95384615384615301</c:v>
                </c:pt>
                <c:pt idx="50351">
                  <c:v>0.96923076923076901</c:v>
                </c:pt>
                <c:pt idx="50352">
                  <c:v>0.984615384615384</c:v>
                </c:pt>
                <c:pt idx="50353">
                  <c:v>0</c:v>
                </c:pt>
                <c:pt idx="50354">
                  <c:v>1.1494252873563199E-2</c:v>
                </c:pt>
                <c:pt idx="50355">
                  <c:v>2.2988505747126398E-2</c:v>
                </c:pt>
                <c:pt idx="50356">
                  <c:v>3.4482758620689599E-2</c:v>
                </c:pt>
                <c:pt idx="50357">
                  <c:v>4.5977011494252797E-2</c:v>
                </c:pt>
                <c:pt idx="50358">
                  <c:v>5.7471264367816001E-2</c:v>
                </c:pt>
                <c:pt idx="50359">
                  <c:v>6.8965517241379296E-2</c:v>
                </c:pt>
                <c:pt idx="50360">
                  <c:v>8.04597701149425E-2</c:v>
                </c:pt>
                <c:pt idx="50361">
                  <c:v>9.1954022988505704E-2</c:v>
                </c:pt>
                <c:pt idx="50362">
                  <c:v>0.10344827586206801</c:v>
                </c:pt>
                <c:pt idx="50363">
                  <c:v>0.114942528735632</c:v>
                </c:pt>
                <c:pt idx="50364">
                  <c:v>0.126436781609195</c:v>
                </c:pt>
                <c:pt idx="50365">
                  <c:v>0.13793103448275801</c:v>
                </c:pt>
                <c:pt idx="50366">
                  <c:v>0.14942528735632099</c:v>
                </c:pt>
                <c:pt idx="50367">
                  <c:v>0.160919540229885</c:v>
                </c:pt>
                <c:pt idx="50368">
                  <c:v>0.17241379310344801</c:v>
                </c:pt>
                <c:pt idx="50369">
                  <c:v>0.18390804597701099</c:v>
                </c:pt>
                <c:pt idx="50370">
                  <c:v>0.195402298850574</c:v>
                </c:pt>
                <c:pt idx="50371">
                  <c:v>0.20689655172413701</c:v>
                </c:pt>
                <c:pt idx="50372">
                  <c:v>0.21839080459770099</c:v>
                </c:pt>
                <c:pt idx="50373">
                  <c:v>0.229885057471264</c:v>
                </c:pt>
                <c:pt idx="50374">
                  <c:v>0.24137931034482701</c:v>
                </c:pt>
                <c:pt idx="50375">
                  <c:v>0.25287356321839</c:v>
                </c:pt>
                <c:pt idx="50376">
                  <c:v>0.26436781609195398</c:v>
                </c:pt>
                <c:pt idx="50377">
                  <c:v>0.27586206896551702</c:v>
                </c:pt>
                <c:pt idx="50378">
                  <c:v>0.28735632183908</c:v>
                </c:pt>
                <c:pt idx="50379">
                  <c:v>0.29885057471264298</c:v>
                </c:pt>
                <c:pt idx="50380">
                  <c:v>0.31034482758620602</c:v>
                </c:pt>
                <c:pt idx="50381">
                  <c:v>0.32183908045977</c:v>
                </c:pt>
                <c:pt idx="50382">
                  <c:v>0.33333333333333298</c:v>
                </c:pt>
                <c:pt idx="50383">
                  <c:v>0.34482758620689602</c:v>
                </c:pt>
                <c:pt idx="50384">
                  <c:v>0.356321839080459</c:v>
                </c:pt>
                <c:pt idx="50385">
                  <c:v>0.36781609195402298</c:v>
                </c:pt>
                <c:pt idx="50386">
                  <c:v>0.37931034482758602</c:v>
                </c:pt>
                <c:pt idx="50387">
                  <c:v>0.390804597701149</c:v>
                </c:pt>
                <c:pt idx="50388">
                  <c:v>0.40229885057471199</c:v>
                </c:pt>
                <c:pt idx="50389">
                  <c:v>0.41379310344827502</c:v>
                </c:pt>
                <c:pt idx="50390">
                  <c:v>0.42528735632183901</c:v>
                </c:pt>
                <c:pt idx="50391">
                  <c:v>0.43678160919540199</c:v>
                </c:pt>
                <c:pt idx="50392">
                  <c:v>0.44827586206896503</c:v>
                </c:pt>
                <c:pt idx="50393">
                  <c:v>0.45977011494252801</c:v>
                </c:pt>
                <c:pt idx="50394">
                  <c:v>0.47126436781609099</c:v>
                </c:pt>
                <c:pt idx="50395">
                  <c:v>0.48275862068965503</c:v>
                </c:pt>
                <c:pt idx="50396">
                  <c:v>0.49425287356321801</c:v>
                </c:pt>
                <c:pt idx="50397">
                  <c:v>0.50574712643678099</c:v>
                </c:pt>
                <c:pt idx="50398">
                  <c:v>0.51724137931034397</c:v>
                </c:pt>
                <c:pt idx="50399">
                  <c:v>0.52873563218390796</c:v>
                </c:pt>
                <c:pt idx="50400">
                  <c:v>0.54022988505747105</c:v>
                </c:pt>
                <c:pt idx="50401">
                  <c:v>0.55172413793103403</c:v>
                </c:pt>
                <c:pt idx="50402">
                  <c:v>0.56321839080459701</c:v>
                </c:pt>
                <c:pt idx="50403">
                  <c:v>0.57471264367816</c:v>
                </c:pt>
                <c:pt idx="50404">
                  <c:v>0.58620689655172398</c:v>
                </c:pt>
                <c:pt idx="50405">
                  <c:v>0.59770114942528696</c:v>
                </c:pt>
                <c:pt idx="50406">
                  <c:v>0.60919540229885005</c:v>
                </c:pt>
                <c:pt idx="50407">
                  <c:v>0.62068965517241304</c:v>
                </c:pt>
                <c:pt idx="50408">
                  <c:v>0.63218390804597702</c:v>
                </c:pt>
                <c:pt idx="50409">
                  <c:v>0.64367816091954</c:v>
                </c:pt>
                <c:pt idx="50410">
                  <c:v>0.65517241379310298</c:v>
                </c:pt>
                <c:pt idx="50411">
                  <c:v>0.66666666666666596</c:v>
                </c:pt>
                <c:pt idx="50412">
                  <c:v>0.67816091954022895</c:v>
                </c:pt>
                <c:pt idx="50413">
                  <c:v>0.68965517241379304</c:v>
                </c:pt>
                <c:pt idx="50414">
                  <c:v>0.70114942528735602</c:v>
                </c:pt>
                <c:pt idx="50415">
                  <c:v>0.712643678160919</c:v>
                </c:pt>
                <c:pt idx="50416">
                  <c:v>0.72413793103448199</c:v>
                </c:pt>
                <c:pt idx="50417">
                  <c:v>0.73563218390804597</c:v>
                </c:pt>
                <c:pt idx="50418">
                  <c:v>0.74712643678160895</c:v>
                </c:pt>
                <c:pt idx="50419">
                  <c:v>0.75862068965517204</c:v>
                </c:pt>
                <c:pt idx="50420">
                  <c:v>0.77011494252873502</c:v>
                </c:pt>
                <c:pt idx="50421">
                  <c:v>0.78160919540229801</c:v>
                </c:pt>
                <c:pt idx="50422">
                  <c:v>0.79310344827586199</c:v>
                </c:pt>
                <c:pt idx="50423">
                  <c:v>0.80459770114942497</c:v>
                </c:pt>
                <c:pt idx="50424">
                  <c:v>0.81609195402298795</c:v>
                </c:pt>
                <c:pt idx="50425">
                  <c:v>0.82758620689655105</c:v>
                </c:pt>
                <c:pt idx="50426">
                  <c:v>0.83908045977011403</c:v>
                </c:pt>
                <c:pt idx="50427">
                  <c:v>0.85057471264367801</c:v>
                </c:pt>
                <c:pt idx="50428">
                  <c:v>0.86206896551724099</c:v>
                </c:pt>
                <c:pt idx="50429">
                  <c:v>0.87356321839080397</c:v>
                </c:pt>
                <c:pt idx="50430">
                  <c:v>0.88505747126436696</c:v>
                </c:pt>
                <c:pt idx="50431">
                  <c:v>0.89655172413793105</c:v>
                </c:pt>
                <c:pt idx="50432">
                  <c:v>0.90804597701149403</c:v>
                </c:pt>
                <c:pt idx="50433">
                  <c:v>0.91954022988505701</c:v>
                </c:pt>
                <c:pt idx="50434">
                  <c:v>0.93103448275862</c:v>
                </c:pt>
                <c:pt idx="50435">
                  <c:v>0.94252873563218298</c:v>
                </c:pt>
                <c:pt idx="50436">
                  <c:v>0.95402298850574696</c:v>
                </c:pt>
                <c:pt idx="50437">
                  <c:v>0.96551724137931005</c:v>
                </c:pt>
                <c:pt idx="50438">
                  <c:v>0.97701149425287304</c:v>
                </c:pt>
                <c:pt idx="50439">
                  <c:v>0.98850574712643602</c:v>
                </c:pt>
                <c:pt idx="50440">
                  <c:v>0</c:v>
                </c:pt>
                <c:pt idx="50441">
                  <c:v>1.85185185185185E-2</c:v>
                </c:pt>
                <c:pt idx="50442">
                  <c:v>3.7037037037037E-2</c:v>
                </c:pt>
                <c:pt idx="50443">
                  <c:v>5.5555555555555497E-2</c:v>
                </c:pt>
                <c:pt idx="50444">
                  <c:v>7.4074074074074001E-2</c:v>
                </c:pt>
                <c:pt idx="50445">
                  <c:v>9.2592592592592504E-2</c:v>
                </c:pt>
                <c:pt idx="50446">
                  <c:v>0.11111111111111099</c:v>
                </c:pt>
                <c:pt idx="50447">
                  <c:v>0.12962962962962901</c:v>
                </c:pt>
                <c:pt idx="50448">
                  <c:v>0.148148148148148</c:v>
                </c:pt>
                <c:pt idx="50449">
                  <c:v>0.16666666666666599</c:v>
                </c:pt>
                <c:pt idx="50450">
                  <c:v>0.18518518518518501</c:v>
                </c:pt>
                <c:pt idx="50451">
                  <c:v>0.203703703703703</c:v>
                </c:pt>
                <c:pt idx="50452">
                  <c:v>0.22222222222222199</c:v>
                </c:pt>
                <c:pt idx="50453">
                  <c:v>0.24074074074074001</c:v>
                </c:pt>
                <c:pt idx="50454">
                  <c:v>0.25925925925925902</c:v>
                </c:pt>
                <c:pt idx="50455">
                  <c:v>0.27777777777777701</c:v>
                </c:pt>
                <c:pt idx="50456">
                  <c:v>0.296296296296296</c:v>
                </c:pt>
                <c:pt idx="50457">
                  <c:v>0.31481481481481399</c:v>
                </c:pt>
                <c:pt idx="50458">
                  <c:v>0.33333333333333298</c:v>
                </c:pt>
                <c:pt idx="50459">
                  <c:v>0.35185185185185103</c:v>
                </c:pt>
                <c:pt idx="50460">
                  <c:v>0.37037037037037002</c:v>
                </c:pt>
                <c:pt idx="50461">
                  <c:v>0.38888888888888801</c:v>
                </c:pt>
                <c:pt idx="50462">
                  <c:v>0.407407407407407</c:v>
                </c:pt>
                <c:pt idx="50463">
                  <c:v>0.42592592592592499</c:v>
                </c:pt>
                <c:pt idx="50464">
                  <c:v>0.44444444444444398</c:v>
                </c:pt>
                <c:pt idx="50465">
                  <c:v>0.46296296296296202</c:v>
                </c:pt>
                <c:pt idx="50466">
                  <c:v>0.48148148148148101</c:v>
                </c:pt>
                <c:pt idx="50467">
                  <c:v>0.5</c:v>
                </c:pt>
                <c:pt idx="50468">
                  <c:v>0.51851851851851805</c:v>
                </c:pt>
                <c:pt idx="50469">
                  <c:v>0.53703703703703698</c:v>
                </c:pt>
                <c:pt idx="50470">
                  <c:v>0.55555555555555503</c:v>
                </c:pt>
                <c:pt idx="50471">
                  <c:v>0.57407407407407396</c:v>
                </c:pt>
                <c:pt idx="50472">
                  <c:v>0.592592592592592</c:v>
                </c:pt>
                <c:pt idx="50473">
                  <c:v>0.61111111111111105</c:v>
                </c:pt>
                <c:pt idx="50474">
                  <c:v>0.62962962962962898</c:v>
                </c:pt>
                <c:pt idx="50475">
                  <c:v>0.64814814814814803</c:v>
                </c:pt>
                <c:pt idx="50476">
                  <c:v>0.66666666666666596</c:v>
                </c:pt>
                <c:pt idx="50477">
                  <c:v>0.68518518518518501</c:v>
                </c:pt>
                <c:pt idx="50478">
                  <c:v>0.70370370370370305</c:v>
                </c:pt>
                <c:pt idx="50479">
                  <c:v>0.72222222222222199</c:v>
                </c:pt>
                <c:pt idx="50480">
                  <c:v>0.74074074074074003</c:v>
                </c:pt>
                <c:pt idx="50481">
                  <c:v>0.75925925925925897</c:v>
                </c:pt>
                <c:pt idx="50482">
                  <c:v>0.77777777777777701</c:v>
                </c:pt>
                <c:pt idx="50483">
                  <c:v>0.79629629629629595</c:v>
                </c:pt>
                <c:pt idx="50484">
                  <c:v>0.81481481481481399</c:v>
                </c:pt>
                <c:pt idx="50485">
                  <c:v>0.83333333333333304</c:v>
                </c:pt>
                <c:pt idx="50486">
                  <c:v>0.85185185185185097</c:v>
                </c:pt>
                <c:pt idx="50487">
                  <c:v>0.87037037037037002</c:v>
                </c:pt>
                <c:pt idx="50488">
                  <c:v>0.88888888888888795</c:v>
                </c:pt>
                <c:pt idx="50489">
                  <c:v>0.907407407407407</c:v>
                </c:pt>
                <c:pt idx="50490">
                  <c:v>0.92592592592592504</c:v>
                </c:pt>
                <c:pt idx="50491">
                  <c:v>0.94444444444444398</c:v>
                </c:pt>
                <c:pt idx="50492">
                  <c:v>0.96296296296296202</c:v>
                </c:pt>
                <c:pt idx="50493">
                  <c:v>0.98148148148148096</c:v>
                </c:pt>
                <c:pt idx="50494">
                  <c:v>0</c:v>
                </c:pt>
                <c:pt idx="50495">
                  <c:v>2.04081632653061E-2</c:v>
                </c:pt>
                <c:pt idx="50496">
                  <c:v>4.08163265306122E-2</c:v>
                </c:pt>
                <c:pt idx="50497">
                  <c:v>6.1224489795918297E-2</c:v>
                </c:pt>
                <c:pt idx="50498">
                  <c:v>8.16326530612244E-2</c:v>
                </c:pt>
                <c:pt idx="50499">
                  <c:v>0.10204081632653</c:v>
                </c:pt>
                <c:pt idx="50500">
                  <c:v>0.122448979591836</c:v>
                </c:pt>
                <c:pt idx="50501">
                  <c:v>0.14285714285714199</c:v>
                </c:pt>
                <c:pt idx="50502">
                  <c:v>0.163265306122448</c:v>
                </c:pt>
                <c:pt idx="50503">
                  <c:v>0.183673469387755</c:v>
                </c:pt>
                <c:pt idx="50504">
                  <c:v>0.20408163265306101</c:v>
                </c:pt>
                <c:pt idx="50505">
                  <c:v>0.22448979591836701</c:v>
                </c:pt>
                <c:pt idx="50506">
                  <c:v>0.24489795918367299</c:v>
                </c:pt>
                <c:pt idx="50507">
                  <c:v>0.265306122448979</c:v>
                </c:pt>
                <c:pt idx="50508">
                  <c:v>0.28571428571428498</c:v>
                </c:pt>
                <c:pt idx="50509">
                  <c:v>0.30612244897959101</c:v>
                </c:pt>
                <c:pt idx="50510">
                  <c:v>0.32653061224489699</c:v>
                </c:pt>
                <c:pt idx="50511">
                  <c:v>0.34693877551020402</c:v>
                </c:pt>
                <c:pt idx="50512">
                  <c:v>0.36734693877551</c:v>
                </c:pt>
                <c:pt idx="50513">
                  <c:v>0.38775510204081598</c:v>
                </c:pt>
                <c:pt idx="50514">
                  <c:v>0.40816326530612201</c:v>
                </c:pt>
                <c:pt idx="50515">
                  <c:v>0.42857142857142799</c:v>
                </c:pt>
                <c:pt idx="50516">
                  <c:v>0.44897959183673403</c:v>
                </c:pt>
                <c:pt idx="50517">
                  <c:v>0.46938775510204001</c:v>
                </c:pt>
                <c:pt idx="50518">
                  <c:v>0.48979591836734598</c:v>
                </c:pt>
                <c:pt idx="50519">
                  <c:v>0.51020408163265296</c:v>
                </c:pt>
                <c:pt idx="50520">
                  <c:v>0.530612244897959</c:v>
                </c:pt>
                <c:pt idx="50521">
                  <c:v>0.55102040816326503</c:v>
                </c:pt>
                <c:pt idx="50522">
                  <c:v>0.57142857142857095</c:v>
                </c:pt>
                <c:pt idx="50523">
                  <c:v>0.59183673469387699</c:v>
                </c:pt>
                <c:pt idx="50524">
                  <c:v>0.61224489795918302</c:v>
                </c:pt>
                <c:pt idx="50525">
                  <c:v>0.63265306122448906</c:v>
                </c:pt>
                <c:pt idx="50526">
                  <c:v>0.65306122448979498</c:v>
                </c:pt>
                <c:pt idx="50527">
                  <c:v>0.67346938775510201</c:v>
                </c:pt>
                <c:pt idx="50528">
                  <c:v>0.69387755102040805</c:v>
                </c:pt>
                <c:pt idx="50529">
                  <c:v>0.71428571428571397</c:v>
                </c:pt>
                <c:pt idx="50530">
                  <c:v>0.73469387755102</c:v>
                </c:pt>
                <c:pt idx="50531">
                  <c:v>0.75510204081632604</c:v>
                </c:pt>
                <c:pt idx="50532">
                  <c:v>0.77551020408163196</c:v>
                </c:pt>
                <c:pt idx="50533">
                  <c:v>0.79591836734693799</c:v>
                </c:pt>
                <c:pt idx="50534">
                  <c:v>0.81632653061224403</c:v>
                </c:pt>
                <c:pt idx="50535">
                  <c:v>0.83673469387755095</c:v>
                </c:pt>
                <c:pt idx="50536">
                  <c:v>0.85714285714285698</c:v>
                </c:pt>
                <c:pt idx="50537">
                  <c:v>0.87755102040816302</c:v>
                </c:pt>
                <c:pt idx="50538">
                  <c:v>0.89795918367346905</c:v>
                </c:pt>
                <c:pt idx="50539">
                  <c:v>0.91836734693877498</c:v>
                </c:pt>
                <c:pt idx="50540">
                  <c:v>0.93877551020408101</c:v>
                </c:pt>
                <c:pt idx="50541">
                  <c:v>0.95918367346938704</c:v>
                </c:pt>
                <c:pt idx="50542">
                  <c:v>0.97959183673469297</c:v>
                </c:pt>
                <c:pt idx="50543">
                  <c:v>0</c:v>
                </c:pt>
                <c:pt idx="50544">
                  <c:v>1.21951219512195E-2</c:v>
                </c:pt>
                <c:pt idx="50545">
                  <c:v>2.4390243902439001E-2</c:v>
                </c:pt>
                <c:pt idx="50546">
                  <c:v>3.65853658536585E-2</c:v>
                </c:pt>
                <c:pt idx="50547">
                  <c:v>4.8780487804878002E-2</c:v>
                </c:pt>
                <c:pt idx="50548">
                  <c:v>6.0975609756097497E-2</c:v>
                </c:pt>
                <c:pt idx="50549">
                  <c:v>7.3170731707316999E-2</c:v>
                </c:pt>
                <c:pt idx="50550">
                  <c:v>8.5365853658536495E-2</c:v>
                </c:pt>
                <c:pt idx="50551">
                  <c:v>9.7560975609756101E-2</c:v>
                </c:pt>
                <c:pt idx="50552">
                  <c:v>0.109756097560975</c:v>
                </c:pt>
                <c:pt idx="50553">
                  <c:v>0.12195121951219499</c:v>
                </c:pt>
                <c:pt idx="50554">
                  <c:v>0.134146341463414</c:v>
                </c:pt>
                <c:pt idx="50555">
                  <c:v>0.146341463414634</c:v>
                </c:pt>
                <c:pt idx="50556">
                  <c:v>0.15853658536585299</c:v>
                </c:pt>
                <c:pt idx="50557">
                  <c:v>0.17073170731707299</c:v>
                </c:pt>
                <c:pt idx="50558">
                  <c:v>0.18292682926829201</c:v>
                </c:pt>
                <c:pt idx="50559">
                  <c:v>0.19512195121951201</c:v>
                </c:pt>
                <c:pt idx="50560">
                  <c:v>0.207317073170731</c:v>
                </c:pt>
                <c:pt idx="50561">
                  <c:v>0.219512195121951</c:v>
                </c:pt>
                <c:pt idx="50562">
                  <c:v>0.23170731707316999</c:v>
                </c:pt>
                <c:pt idx="50563">
                  <c:v>0.24390243902438999</c:v>
                </c:pt>
                <c:pt idx="50564">
                  <c:v>0.25609756097560898</c:v>
                </c:pt>
                <c:pt idx="50565">
                  <c:v>0.26829268292682901</c:v>
                </c:pt>
                <c:pt idx="50566">
                  <c:v>0.28048780487804797</c:v>
                </c:pt>
                <c:pt idx="50567">
                  <c:v>0.292682926829268</c:v>
                </c:pt>
                <c:pt idx="50568">
                  <c:v>0.30487804878048702</c:v>
                </c:pt>
                <c:pt idx="50569">
                  <c:v>0.31707317073170699</c:v>
                </c:pt>
                <c:pt idx="50570">
                  <c:v>0.32926829268292601</c:v>
                </c:pt>
                <c:pt idx="50571">
                  <c:v>0.34146341463414598</c:v>
                </c:pt>
                <c:pt idx="50572">
                  <c:v>0.353658536585365</c:v>
                </c:pt>
                <c:pt idx="50573">
                  <c:v>0.36585365853658502</c:v>
                </c:pt>
                <c:pt idx="50574">
                  <c:v>0.37804878048780399</c:v>
                </c:pt>
                <c:pt idx="50575">
                  <c:v>0.39024390243902402</c:v>
                </c:pt>
                <c:pt idx="50576">
                  <c:v>0.40243902439024298</c:v>
                </c:pt>
                <c:pt idx="50577">
                  <c:v>0.41463414634146301</c:v>
                </c:pt>
                <c:pt idx="50578">
                  <c:v>0.42682926829268197</c:v>
                </c:pt>
                <c:pt idx="50579">
                  <c:v>0.439024390243902</c:v>
                </c:pt>
                <c:pt idx="50580">
                  <c:v>0.45121951219512102</c:v>
                </c:pt>
                <c:pt idx="50581">
                  <c:v>0.46341463414634099</c:v>
                </c:pt>
                <c:pt idx="50582">
                  <c:v>0.47560975609756001</c:v>
                </c:pt>
                <c:pt idx="50583">
                  <c:v>0.48780487804877998</c:v>
                </c:pt>
                <c:pt idx="50584">
                  <c:v>0.5</c:v>
                </c:pt>
                <c:pt idx="50585">
                  <c:v>0.51219512195121897</c:v>
                </c:pt>
                <c:pt idx="50586">
                  <c:v>0.52439024390243905</c:v>
                </c:pt>
                <c:pt idx="50587">
                  <c:v>0.53658536585365801</c:v>
                </c:pt>
                <c:pt idx="50588">
                  <c:v>0.54878048780487798</c:v>
                </c:pt>
                <c:pt idx="50589">
                  <c:v>0.56097560975609695</c:v>
                </c:pt>
                <c:pt idx="50590">
                  <c:v>0.57317073170731703</c:v>
                </c:pt>
                <c:pt idx="50591">
                  <c:v>0.585365853658536</c:v>
                </c:pt>
                <c:pt idx="50592">
                  <c:v>0.59756097560975596</c:v>
                </c:pt>
                <c:pt idx="50593">
                  <c:v>0.60975609756097504</c:v>
                </c:pt>
                <c:pt idx="50594">
                  <c:v>0.62195121951219501</c:v>
                </c:pt>
                <c:pt idx="50595">
                  <c:v>0.63414634146341398</c:v>
                </c:pt>
                <c:pt idx="50596">
                  <c:v>0.64634146341463405</c:v>
                </c:pt>
                <c:pt idx="50597">
                  <c:v>0.65853658536585302</c:v>
                </c:pt>
                <c:pt idx="50598">
                  <c:v>0.67073170731707299</c:v>
                </c:pt>
                <c:pt idx="50599">
                  <c:v>0.68292682926829196</c:v>
                </c:pt>
                <c:pt idx="50600">
                  <c:v>0.69512195121951204</c:v>
                </c:pt>
                <c:pt idx="50601">
                  <c:v>0.707317073170731</c:v>
                </c:pt>
                <c:pt idx="50602">
                  <c:v>0.71951219512195097</c:v>
                </c:pt>
                <c:pt idx="50603">
                  <c:v>0.73170731707317005</c:v>
                </c:pt>
                <c:pt idx="50604">
                  <c:v>0.74390243902439002</c:v>
                </c:pt>
                <c:pt idx="50605">
                  <c:v>0.75609756097560898</c:v>
                </c:pt>
                <c:pt idx="50606">
                  <c:v>0.76829268292682895</c:v>
                </c:pt>
                <c:pt idx="50607">
                  <c:v>0.78048780487804803</c:v>
                </c:pt>
                <c:pt idx="50608">
                  <c:v>0.792682926829268</c:v>
                </c:pt>
                <c:pt idx="50609">
                  <c:v>0.80487804878048697</c:v>
                </c:pt>
                <c:pt idx="50610">
                  <c:v>0.81707317073170704</c:v>
                </c:pt>
                <c:pt idx="50611">
                  <c:v>0.82926829268292601</c:v>
                </c:pt>
                <c:pt idx="50612">
                  <c:v>0.84146341463414598</c:v>
                </c:pt>
                <c:pt idx="50613">
                  <c:v>0.85365853658536495</c:v>
                </c:pt>
                <c:pt idx="50614">
                  <c:v>0.86585365853658502</c:v>
                </c:pt>
                <c:pt idx="50615">
                  <c:v>0.87804878048780399</c:v>
                </c:pt>
                <c:pt idx="50616">
                  <c:v>0.89024390243902396</c:v>
                </c:pt>
                <c:pt idx="50617">
                  <c:v>0.90243902439024304</c:v>
                </c:pt>
                <c:pt idx="50618">
                  <c:v>0.91463414634146301</c:v>
                </c:pt>
                <c:pt idx="50619">
                  <c:v>0.92682926829268297</c:v>
                </c:pt>
                <c:pt idx="50620">
                  <c:v>0.93902439024390205</c:v>
                </c:pt>
                <c:pt idx="50621">
                  <c:v>0.95121951219512102</c:v>
                </c:pt>
                <c:pt idx="50622">
                  <c:v>0.96341463414634099</c:v>
                </c:pt>
                <c:pt idx="50623">
                  <c:v>0.97560975609756095</c:v>
                </c:pt>
                <c:pt idx="50624">
                  <c:v>0.98780487804878003</c:v>
                </c:pt>
                <c:pt idx="50625">
                  <c:v>0</c:v>
                </c:pt>
                <c:pt idx="50626">
                  <c:v>1.1494252873563199E-2</c:v>
                </c:pt>
                <c:pt idx="50627">
                  <c:v>2.2988505747126398E-2</c:v>
                </c:pt>
                <c:pt idx="50628">
                  <c:v>3.4482758620689599E-2</c:v>
                </c:pt>
                <c:pt idx="50629">
                  <c:v>4.5977011494252797E-2</c:v>
                </c:pt>
                <c:pt idx="50630">
                  <c:v>5.7471264367816001E-2</c:v>
                </c:pt>
                <c:pt idx="50631">
                  <c:v>6.8965517241379296E-2</c:v>
                </c:pt>
                <c:pt idx="50632">
                  <c:v>8.04597701149425E-2</c:v>
                </c:pt>
                <c:pt idx="50633">
                  <c:v>9.1954022988505704E-2</c:v>
                </c:pt>
                <c:pt idx="50634">
                  <c:v>0.10344827586206801</c:v>
                </c:pt>
                <c:pt idx="50635">
                  <c:v>0.114942528735632</c:v>
                </c:pt>
                <c:pt idx="50636">
                  <c:v>0.126436781609195</c:v>
                </c:pt>
                <c:pt idx="50637">
                  <c:v>0.13793103448275801</c:v>
                </c:pt>
                <c:pt idx="50638">
                  <c:v>0.14942528735632099</c:v>
                </c:pt>
                <c:pt idx="50639">
                  <c:v>0.160919540229885</c:v>
                </c:pt>
                <c:pt idx="50640">
                  <c:v>0.17241379310344801</c:v>
                </c:pt>
                <c:pt idx="50641">
                  <c:v>0.18390804597701099</c:v>
                </c:pt>
                <c:pt idx="50642">
                  <c:v>0.195402298850574</c:v>
                </c:pt>
                <c:pt idx="50643">
                  <c:v>0.20689655172413701</c:v>
                </c:pt>
                <c:pt idx="50644">
                  <c:v>0.21839080459770099</c:v>
                </c:pt>
                <c:pt idx="50645">
                  <c:v>0.229885057471264</c:v>
                </c:pt>
                <c:pt idx="50646">
                  <c:v>0.24137931034482701</c:v>
                </c:pt>
                <c:pt idx="50647">
                  <c:v>0.25287356321839</c:v>
                </c:pt>
                <c:pt idx="50648">
                  <c:v>0.26436781609195398</c:v>
                </c:pt>
                <c:pt idx="50649">
                  <c:v>0.27586206896551702</c:v>
                </c:pt>
                <c:pt idx="50650">
                  <c:v>0.28735632183908</c:v>
                </c:pt>
                <c:pt idx="50651">
                  <c:v>0.29885057471264298</c:v>
                </c:pt>
                <c:pt idx="50652">
                  <c:v>0.31034482758620602</c:v>
                </c:pt>
                <c:pt idx="50653">
                  <c:v>0.32183908045977</c:v>
                </c:pt>
                <c:pt idx="50654">
                  <c:v>0.33333333333333298</c:v>
                </c:pt>
                <c:pt idx="50655">
                  <c:v>0.34482758620689602</c:v>
                </c:pt>
                <c:pt idx="50656">
                  <c:v>0.356321839080459</c:v>
                </c:pt>
                <c:pt idx="50657">
                  <c:v>0.36781609195402298</c:v>
                </c:pt>
                <c:pt idx="50658">
                  <c:v>0.37931034482758602</c:v>
                </c:pt>
                <c:pt idx="50659">
                  <c:v>0.390804597701149</c:v>
                </c:pt>
                <c:pt idx="50660">
                  <c:v>0.40229885057471199</c:v>
                </c:pt>
                <c:pt idx="50661">
                  <c:v>0.41379310344827502</c:v>
                </c:pt>
                <c:pt idx="50662">
                  <c:v>0.42528735632183901</c:v>
                </c:pt>
                <c:pt idx="50663">
                  <c:v>0.43678160919540199</c:v>
                </c:pt>
                <c:pt idx="50664">
                  <c:v>0.44827586206896503</c:v>
                </c:pt>
                <c:pt idx="50665">
                  <c:v>0.45977011494252801</c:v>
                </c:pt>
                <c:pt idx="50666">
                  <c:v>0.47126436781609099</c:v>
                </c:pt>
                <c:pt idx="50667">
                  <c:v>0.48275862068965503</c:v>
                </c:pt>
                <c:pt idx="50668">
                  <c:v>0.49425287356321801</c:v>
                </c:pt>
                <c:pt idx="50669">
                  <c:v>0.50574712643678099</c:v>
                </c:pt>
                <c:pt idx="50670">
                  <c:v>0.51724137931034397</c:v>
                </c:pt>
                <c:pt idx="50671">
                  <c:v>0.52873563218390796</c:v>
                </c:pt>
                <c:pt idx="50672">
                  <c:v>0.54022988505747105</c:v>
                </c:pt>
                <c:pt idx="50673">
                  <c:v>0.55172413793103403</c:v>
                </c:pt>
                <c:pt idx="50674">
                  <c:v>0.56321839080459701</c:v>
                </c:pt>
                <c:pt idx="50675">
                  <c:v>0.57471264367816</c:v>
                </c:pt>
                <c:pt idx="50676">
                  <c:v>0.58620689655172398</c:v>
                </c:pt>
                <c:pt idx="50677">
                  <c:v>0.59770114942528696</c:v>
                </c:pt>
                <c:pt idx="50678">
                  <c:v>0.60919540229885005</c:v>
                </c:pt>
                <c:pt idx="50679">
                  <c:v>0.62068965517241304</c:v>
                </c:pt>
                <c:pt idx="50680">
                  <c:v>0.63218390804597702</c:v>
                </c:pt>
                <c:pt idx="50681">
                  <c:v>0.64367816091954</c:v>
                </c:pt>
                <c:pt idx="50682">
                  <c:v>0.65517241379310298</c:v>
                </c:pt>
                <c:pt idx="50683">
                  <c:v>0.66666666666666596</c:v>
                </c:pt>
                <c:pt idx="50684">
                  <c:v>0.67816091954022895</c:v>
                </c:pt>
                <c:pt idx="50685">
                  <c:v>0.68965517241379304</c:v>
                </c:pt>
                <c:pt idx="50686">
                  <c:v>0.70114942528735602</c:v>
                </c:pt>
                <c:pt idx="50687">
                  <c:v>0.712643678160919</c:v>
                </c:pt>
                <c:pt idx="50688">
                  <c:v>0.72413793103448199</c:v>
                </c:pt>
                <c:pt idx="50689">
                  <c:v>0.73563218390804597</c:v>
                </c:pt>
                <c:pt idx="50690">
                  <c:v>0.74712643678160895</c:v>
                </c:pt>
                <c:pt idx="50691">
                  <c:v>0.75862068965517204</c:v>
                </c:pt>
                <c:pt idx="50692">
                  <c:v>0.77011494252873502</c:v>
                </c:pt>
                <c:pt idx="50693">
                  <c:v>0.78160919540229801</c:v>
                </c:pt>
                <c:pt idx="50694">
                  <c:v>0.79310344827586199</c:v>
                </c:pt>
                <c:pt idx="50695">
                  <c:v>0.80459770114942497</c:v>
                </c:pt>
                <c:pt idx="50696">
                  <c:v>0.81609195402298795</c:v>
                </c:pt>
                <c:pt idx="50697">
                  <c:v>0.82758620689655105</c:v>
                </c:pt>
                <c:pt idx="50698">
                  <c:v>0.83908045977011403</c:v>
                </c:pt>
                <c:pt idx="50699">
                  <c:v>0.85057471264367801</c:v>
                </c:pt>
                <c:pt idx="50700">
                  <c:v>0.86206896551724099</c:v>
                </c:pt>
                <c:pt idx="50701">
                  <c:v>0.87356321839080397</c:v>
                </c:pt>
                <c:pt idx="50702">
                  <c:v>0.88505747126436696</c:v>
                </c:pt>
                <c:pt idx="50703">
                  <c:v>0.89655172413793105</c:v>
                </c:pt>
                <c:pt idx="50704">
                  <c:v>0.90804597701149403</c:v>
                </c:pt>
                <c:pt idx="50705">
                  <c:v>0.91954022988505701</c:v>
                </c:pt>
                <c:pt idx="50706">
                  <c:v>0.93103448275862</c:v>
                </c:pt>
                <c:pt idx="50707">
                  <c:v>0.94252873563218298</c:v>
                </c:pt>
                <c:pt idx="50708">
                  <c:v>0.95402298850574696</c:v>
                </c:pt>
                <c:pt idx="50709">
                  <c:v>0.96551724137931005</c:v>
                </c:pt>
                <c:pt idx="50710">
                  <c:v>0.97701149425287304</c:v>
                </c:pt>
                <c:pt idx="50711">
                  <c:v>0.98850574712643602</c:v>
                </c:pt>
                <c:pt idx="50712">
                  <c:v>0</c:v>
                </c:pt>
                <c:pt idx="50713">
                  <c:v>3.5714285714285698E-2</c:v>
                </c:pt>
                <c:pt idx="50714">
                  <c:v>7.1428571428571397E-2</c:v>
                </c:pt>
                <c:pt idx="50715">
                  <c:v>0.107142857142857</c:v>
                </c:pt>
                <c:pt idx="50716">
                  <c:v>0.14285714285714199</c:v>
                </c:pt>
                <c:pt idx="50717">
                  <c:v>0.17857142857142799</c:v>
                </c:pt>
                <c:pt idx="50718">
                  <c:v>0.214285714285714</c:v>
                </c:pt>
                <c:pt idx="50719">
                  <c:v>0.25</c:v>
                </c:pt>
                <c:pt idx="50720">
                  <c:v>0.28571428571428498</c:v>
                </c:pt>
                <c:pt idx="50721">
                  <c:v>0.32142857142857101</c:v>
                </c:pt>
                <c:pt idx="50722">
                  <c:v>0.35714285714285698</c:v>
                </c:pt>
                <c:pt idx="50723">
                  <c:v>0.39285714285714202</c:v>
                </c:pt>
                <c:pt idx="50724">
                  <c:v>0.42857142857142799</c:v>
                </c:pt>
                <c:pt idx="50725">
                  <c:v>0.46428571428571402</c:v>
                </c:pt>
                <c:pt idx="50726">
                  <c:v>0.5</c:v>
                </c:pt>
                <c:pt idx="50727">
                  <c:v>0.53571428571428503</c:v>
                </c:pt>
                <c:pt idx="50728">
                  <c:v>0.57142857142857095</c:v>
                </c:pt>
                <c:pt idx="50729">
                  <c:v>0.60714285714285698</c:v>
                </c:pt>
                <c:pt idx="50730">
                  <c:v>0.64285714285714202</c:v>
                </c:pt>
                <c:pt idx="50731">
                  <c:v>0.67857142857142805</c:v>
                </c:pt>
                <c:pt idx="50732">
                  <c:v>0.71428571428571397</c:v>
                </c:pt>
                <c:pt idx="50733">
                  <c:v>0.75</c:v>
                </c:pt>
                <c:pt idx="50734">
                  <c:v>0.78571428571428503</c:v>
                </c:pt>
                <c:pt idx="50735">
                  <c:v>0.82142857142857095</c:v>
                </c:pt>
                <c:pt idx="50736">
                  <c:v>0.85714285714285698</c:v>
                </c:pt>
                <c:pt idx="50737">
                  <c:v>0.89285714285714202</c:v>
                </c:pt>
                <c:pt idx="50738">
                  <c:v>0.92857142857142805</c:v>
                </c:pt>
                <c:pt idx="50739">
                  <c:v>0.96428571428571397</c:v>
                </c:pt>
                <c:pt idx="50740">
                  <c:v>0</c:v>
                </c:pt>
                <c:pt idx="50741">
                  <c:v>7.2992700729926996E-3</c:v>
                </c:pt>
                <c:pt idx="50742">
                  <c:v>1.4598540145985399E-2</c:v>
                </c:pt>
                <c:pt idx="50743">
                  <c:v>2.18978102189781E-2</c:v>
                </c:pt>
                <c:pt idx="50744">
                  <c:v>2.9197080291970798E-2</c:v>
                </c:pt>
                <c:pt idx="50745">
                  <c:v>3.6496350364963501E-2</c:v>
                </c:pt>
                <c:pt idx="50746">
                  <c:v>4.3795620437956199E-2</c:v>
                </c:pt>
                <c:pt idx="50747">
                  <c:v>5.1094890510948898E-2</c:v>
                </c:pt>
                <c:pt idx="50748">
                  <c:v>5.8394160583941597E-2</c:v>
                </c:pt>
                <c:pt idx="50749">
                  <c:v>6.5693430656934296E-2</c:v>
                </c:pt>
                <c:pt idx="50750">
                  <c:v>7.2992700729927001E-2</c:v>
                </c:pt>
                <c:pt idx="50751">
                  <c:v>8.0291970802919693E-2</c:v>
                </c:pt>
                <c:pt idx="50752">
                  <c:v>8.7591240875912399E-2</c:v>
                </c:pt>
                <c:pt idx="50753">
                  <c:v>9.4890510948905105E-2</c:v>
                </c:pt>
                <c:pt idx="50754">
                  <c:v>0.10218978102189701</c:v>
                </c:pt>
                <c:pt idx="50755">
                  <c:v>0.10948905109489</c:v>
                </c:pt>
                <c:pt idx="50756">
                  <c:v>0.116788321167883</c:v>
                </c:pt>
                <c:pt idx="50757">
                  <c:v>0.124087591240875</c:v>
                </c:pt>
                <c:pt idx="50758">
                  <c:v>0.13138686131386801</c:v>
                </c:pt>
                <c:pt idx="50759">
                  <c:v>0.13868613138686101</c:v>
                </c:pt>
                <c:pt idx="50760">
                  <c:v>0.145985401459854</c:v>
                </c:pt>
                <c:pt idx="50761">
                  <c:v>0.153284671532846</c:v>
                </c:pt>
                <c:pt idx="50762">
                  <c:v>0.160583941605839</c:v>
                </c:pt>
                <c:pt idx="50763">
                  <c:v>0.167883211678832</c:v>
                </c:pt>
                <c:pt idx="50764">
                  <c:v>0.17518248175182399</c:v>
                </c:pt>
                <c:pt idx="50765">
                  <c:v>0.18248175182481699</c:v>
                </c:pt>
                <c:pt idx="50766">
                  <c:v>0.18978102189780999</c:v>
                </c:pt>
                <c:pt idx="50767">
                  <c:v>0.19708029197080201</c:v>
                </c:pt>
                <c:pt idx="50768">
                  <c:v>0.20437956204379501</c:v>
                </c:pt>
                <c:pt idx="50769">
                  <c:v>0.21167883211678801</c:v>
                </c:pt>
                <c:pt idx="50770">
                  <c:v>0.218978102189781</c:v>
                </c:pt>
                <c:pt idx="50771">
                  <c:v>0.226277372262773</c:v>
                </c:pt>
                <c:pt idx="50772">
                  <c:v>0.233576642335766</c:v>
                </c:pt>
                <c:pt idx="50773">
                  <c:v>0.240875912408759</c:v>
                </c:pt>
                <c:pt idx="50774">
                  <c:v>0.24817518248175099</c:v>
                </c:pt>
                <c:pt idx="50775">
                  <c:v>0.25547445255474399</c:v>
                </c:pt>
                <c:pt idx="50776">
                  <c:v>0.26277372262773702</c:v>
                </c:pt>
                <c:pt idx="50777">
                  <c:v>0.27007299270072899</c:v>
                </c:pt>
                <c:pt idx="50778">
                  <c:v>0.27737226277372201</c:v>
                </c:pt>
                <c:pt idx="50779">
                  <c:v>0.28467153284671498</c:v>
                </c:pt>
                <c:pt idx="50780">
                  <c:v>0.29197080291970801</c:v>
                </c:pt>
                <c:pt idx="50781">
                  <c:v>0.29927007299269998</c:v>
                </c:pt>
                <c:pt idx="50782">
                  <c:v>0.306569343065693</c:v>
                </c:pt>
                <c:pt idx="50783">
                  <c:v>0.31386861313868603</c:v>
                </c:pt>
                <c:pt idx="50784">
                  <c:v>0.321167883211678</c:v>
                </c:pt>
                <c:pt idx="50785">
                  <c:v>0.32846715328467102</c:v>
                </c:pt>
                <c:pt idx="50786">
                  <c:v>0.33576642335766399</c:v>
                </c:pt>
                <c:pt idx="50787">
                  <c:v>0.34306569343065602</c:v>
                </c:pt>
                <c:pt idx="50788">
                  <c:v>0.35036496350364899</c:v>
                </c:pt>
                <c:pt idx="50789">
                  <c:v>0.35766423357664201</c:v>
                </c:pt>
                <c:pt idx="50790">
                  <c:v>0.36496350364963498</c:v>
                </c:pt>
                <c:pt idx="50791">
                  <c:v>0.37226277372262701</c:v>
                </c:pt>
                <c:pt idx="50792">
                  <c:v>0.37956204379561997</c:v>
                </c:pt>
                <c:pt idx="50793">
                  <c:v>0.386861313868613</c:v>
                </c:pt>
                <c:pt idx="50794">
                  <c:v>0.39416058394160502</c:v>
                </c:pt>
                <c:pt idx="50795">
                  <c:v>0.40145985401459799</c:v>
                </c:pt>
                <c:pt idx="50796">
                  <c:v>0.40875912408759102</c:v>
                </c:pt>
                <c:pt idx="50797">
                  <c:v>0.41605839416058299</c:v>
                </c:pt>
                <c:pt idx="50798">
                  <c:v>0.42335766423357601</c:v>
                </c:pt>
                <c:pt idx="50799">
                  <c:v>0.43065693430656898</c:v>
                </c:pt>
                <c:pt idx="50800">
                  <c:v>0.43795620437956201</c:v>
                </c:pt>
                <c:pt idx="50801">
                  <c:v>0.44525547445255398</c:v>
                </c:pt>
                <c:pt idx="50802">
                  <c:v>0.452554744525547</c:v>
                </c:pt>
                <c:pt idx="50803">
                  <c:v>0.45985401459853997</c:v>
                </c:pt>
                <c:pt idx="50804">
                  <c:v>0.467153284671532</c:v>
                </c:pt>
                <c:pt idx="50805">
                  <c:v>0.47445255474452502</c:v>
                </c:pt>
                <c:pt idx="50806">
                  <c:v>0.48175182481751799</c:v>
                </c:pt>
                <c:pt idx="50807">
                  <c:v>0.48905109489051002</c:v>
                </c:pt>
                <c:pt idx="50808">
                  <c:v>0.49635036496350299</c:v>
                </c:pt>
                <c:pt idx="50809">
                  <c:v>0.50364963503649596</c:v>
                </c:pt>
                <c:pt idx="50810">
                  <c:v>0.51094890510948898</c:v>
                </c:pt>
                <c:pt idx="50811">
                  <c:v>0.51824817518248101</c:v>
                </c:pt>
                <c:pt idx="50812">
                  <c:v>0.52554744525547403</c:v>
                </c:pt>
                <c:pt idx="50813">
                  <c:v>0.53284671532846695</c:v>
                </c:pt>
                <c:pt idx="50814">
                  <c:v>0.54014598540145897</c:v>
                </c:pt>
                <c:pt idx="50815">
                  <c:v>0.547445255474452</c:v>
                </c:pt>
                <c:pt idx="50816">
                  <c:v>0.55474452554744502</c:v>
                </c:pt>
                <c:pt idx="50817">
                  <c:v>0.56204379562043705</c:v>
                </c:pt>
                <c:pt idx="50818">
                  <c:v>0.56934306569342996</c:v>
                </c:pt>
                <c:pt idx="50819">
                  <c:v>0.57664233576642299</c:v>
                </c:pt>
                <c:pt idx="50820">
                  <c:v>0.58394160583941601</c:v>
                </c:pt>
                <c:pt idx="50821">
                  <c:v>0.59124087591240804</c:v>
                </c:pt>
                <c:pt idx="50822">
                  <c:v>0.59854014598540095</c:v>
                </c:pt>
                <c:pt idx="50823">
                  <c:v>0.60583941605839398</c:v>
                </c:pt>
                <c:pt idx="50824">
                  <c:v>0.613138686131386</c:v>
                </c:pt>
                <c:pt idx="50825">
                  <c:v>0.62043795620437903</c:v>
                </c:pt>
                <c:pt idx="50826">
                  <c:v>0.62773722627737205</c:v>
                </c:pt>
                <c:pt idx="50827">
                  <c:v>0.63503649635036497</c:v>
                </c:pt>
                <c:pt idx="50828">
                  <c:v>0.64233576642335699</c:v>
                </c:pt>
                <c:pt idx="50829">
                  <c:v>0.64963503649635002</c:v>
                </c:pt>
                <c:pt idx="50830">
                  <c:v>0.65693430656934304</c:v>
                </c:pt>
                <c:pt idx="50831">
                  <c:v>0.66423357664233496</c:v>
                </c:pt>
                <c:pt idx="50832">
                  <c:v>0.67153284671532798</c:v>
                </c:pt>
                <c:pt idx="50833">
                  <c:v>0.678832116788321</c:v>
                </c:pt>
                <c:pt idx="50834">
                  <c:v>0.68613138686131303</c:v>
                </c:pt>
                <c:pt idx="50835">
                  <c:v>0.69343065693430594</c:v>
                </c:pt>
                <c:pt idx="50836">
                  <c:v>0.70072992700729897</c:v>
                </c:pt>
                <c:pt idx="50837">
                  <c:v>0.70802919708029199</c:v>
                </c:pt>
                <c:pt idx="50838">
                  <c:v>0.71532846715328402</c:v>
                </c:pt>
                <c:pt idx="50839">
                  <c:v>0.72262773722627704</c:v>
                </c:pt>
                <c:pt idx="50840">
                  <c:v>0.72992700729926996</c:v>
                </c:pt>
                <c:pt idx="50841">
                  <c:v>0.73722627737226198</c:v>
                </c:pt>
                <c:pt idx="50842">
                  <c:v>0.74452554744525501</c:v>
                </c:pt>
                <c:pt idx="50843">
                  <c:v>0.75182481751824803</c:v>
                </c:pt>
                <c:pt idx="50844">
                  <c:v>0.75912408759123995</c:v>
                </c:pt>
                <c:pt idx="50845">
                  <c:v>0.76642335766423297</c:v>
                </c:pt>
                <c:pt idx="50846">
                  <c:v>0.773722627737226</c:v>
                </c:pt>
                <c:pt idx="50847">
                  <c:v>0.78102189781021902</c:v>
                </c:pt>
                <c:pt idx="50848">
                  <c:v>0.78832116788321105</c:v>
                </c:pt>
                <c:pt idx="50849">
                  <c:v>0.79562043795620396</c:v>
                </c:pt>
                <c:pt idx="50850">
                  <c:v>0.80291970802919699</c:v>
                </c:pt>
                <c:pt idx="50851">
                  <c:v>0.81021897810218901</c:v>
                </c:pt>
                <c:pt idx="50852">
                  <c:v>0.81751824817518204</c:v>
                </c:pt>
                <c:pt idx="50853">
                  <c:v>0.82481751824817495</c:v>
                </c:pt>
                <c:pt idx="50854">
                  <c:v>0.83211678832116698</c:v>
                </c:pt>
                <c:pt idx="50855">
                  <c:v>0.83941605839416</c:v>
                </c:pt>
                <c:pt idx="50856">
                  <c:v>0.84671532846715303</c:v>
                </c:pt>
                <c:pt idx="50857">
                  <c:v>0.85401459854014505</c:v>
                </c:pt>
                <c:pt idx="50858">
                  <c:v>0.86131386861313797</c:v>
                </c:pt>
                <c:pt idx="50859">
                  <c:v>0.86861313868613099</c:v>
                </c:pt>
                <c:pt idx="50860">
                  <c:v>0.87591240875912402</c:v>
                </c:pt>
                <c:pt idx="50861">
                  <c:v>0.88321167883211604</c:v>
                </c:pt>
                <c:pt idx="50862">
                  <c:v>0.89051094890510896</c:v>
                </c:pt>
                <c:pt idx="50863">
                  <c:v>0.89781021897810198</c:v>
                </c:pt>
                <c:pt idx="50864">
                  <c:v>0.90510948905109401</c:v>
                </c:pt>
                <c:pt idx="50865">
                  <c:v>0.91240875912408703</c:v>
                </c:pt>
                <c:pt idx="50866">
                  <c:v>0.91970802919707995</c:v>
                </c:pt>
                <c:pt idx="50867">
                  <c:v>0.92700729927007297</c:v>
                </c:pt>
                <c:pt idx="50868">
                  <c:v>0.934306569343065</c:v>
                </c:pt>
                <c:pt idx="50869">
                  <c:v>0.94160583941605802</c:v>
                </c:pt>
                <c:pt idx="50870">
                  <c:v>0.94890510948905105</c:v>
                </c:pt>
                <c:pt idx="50871">
                  <c:v>0.95620437956204296</c:v>
                </c:pt>
                <c:pt idx="50872">
                  <c:v>0.96350364963503599</c:v>
                </c:pt>
                <c:pt idx="50873">
                  <c:v>0.97080291970802901</c:v>
                </c:pt>
                <c:pt idx="50874">
                  <c:v>0.97810218978102104</c:v>
                </c:pt>
                <c:pt idx="50875">
                  <c:v>0.98540145985401395</c:v>
                </c:pt>
                <c:pt idx="50876">
                  <c:v>0.99270072992700698</c:v>
                </c:pt>
                <c:pt idx="50877">
                  <c:v>0</c:v>
                </c:pt>
                <c:pt idx="50878">
                  <c:v>1.2500000000000001E-2</c:v>
                </c:pt>
                <c:pt idx="50879">
                  <c:v>2.5000000000000001E-2</c:v>
                </c:pt>
                <c:pt idx="50880">
                  <c:v>3.7499999999999999E-2</c:v>
                </c:pt>
                <c:pt idx="50881">
                  <c:v>0.05</c:v>
                </c:pt>
                <c:pt idx="50882">
                  <c:v>6.25E-2</c:v>
                </c:pt>
                <c:pt idx="50883">
                  <c:v>7.4999999999999997E-2</c:v>
                </c:pt>
                <c:pt idx="50884">
                  <c:v>8.7499999999999994E-2</c:v>
                </c:pt>
                <c:pt idx="50885">
                  <c:v>0.1</c:v>
                </c:pt>
                <c:pt idx="50886">
                  <c:v>0.1125</c:v>
                </c:pt>
                <c:pt idx="50887">
                  <c:v>0.125</c:v>
                </c:pt>
                <c:pt idx="50888">
                  <c:v>0.13750000000000001</c:v>
                </c:pt>
                <c:pt idx="50889">
                  <c:v>0.15</c:v>
                </c:pt>
                <c:pt idx="50890">
                  <c:v>0.16250000000000001</c:v>
                </c:pt>
                <c:pt idx="50891">
                  <c:v>0.17499999999999999</c:v>
                </c:pt>
                <c:pt idx="50892">
                  <c:v>0.1875</c:v>
                </c:pt>
                <c:pt idx="50893">
                  <c:v>0.2</c:v>
                </c:pt>
                <c:pt idx="50894">
                  <c:v>0.21249999999999999</c:v>
                </c:pt>
                <c:pt idx="50895">
                  <c:v>0.22500000000000001</c:v>
                </c:pt>
                <c:pt idx="50896">
                  <c:v>0.23749999999999999</c:v>
                </c:pt>
                <c:pt idx="50897">
                  <c:v>0.25</c:v>
                </c:pt>
                <c:pt idx="50898">
                  <c:v>0.26250000000000001</c:v>
                </c:pt>
                <c:pt idx="50899">
                  <c:v>0.27500000000000002</c:v>
                </c:pt>
                <c:pt idx="50900">
                  <c:v>0.28749999999999998</c:v>
                </c:pt>
                <c:pt idx="50901">
                  <c:v>0.3</c:v>
                </c:pt>
                <c:pt idx="50902">
                  <c:v>0.3125</c:v>
                </c:pt>
                <c:pt idx="50903">
                  <c:v>0.32500000000000001</c:v>
                </c:pt>
                <c:pt idx="50904">
                  <c:v>0.33750000000000002</c:v>
                </c:pt>
                <c:pt idx="50905">
                  <c:v>0.35</c:v>
                </c:pt>
                <c:pt idx="50906">
                  <c:v>0.36249999999999999</c:v>
                </c:pt>
                <c:pt idx="50907">
                  <c:v>0.375</c:v>
                </c:pt>
                <c:pt idx="50908">
                  <c:v>0.38750000000000001</c:v>
                </c:pt>
                <c:pt idx="50909">
                  <c:v>0.4</c:v>
                </c:pt>
                <c:pt idx="50910">
                  <c:v>0.41249999999999998</c:v>
                </c:pt>
                <c:pt idx="50911">
                  <c:v>0.42499999999999999</c:v>
                </c:pt>
                <c:pt idx="50912">
                  <c:v>0.4375</c:v>
                </c:pt>
                <c:pt idx="50913">
                  <c:v>0.45</c:v>
                </c:pt>
                <c:pt idx="50914">
                  <c:v>0.46250000000000002</c:v>
                </c:pt>
                <c:pt idx="50915">
                  <c:v>0.47499999999999998</c:v>
                </c:pt>
                <c:pt idx="50916">
                  <c:v>0.48749999999999999</c:v>
                </c:pt>
                <c:pt idx="50917">
                  <c:v>0.5</c:v>
                </c:pt>
                <c:pt idx="50918">
                  <c:v>0.51249999999999996</c:v>
                </c:pt>
                <c:pt idx="50919">
                  <c:v>0.52500000000000002</c:v>
                </c:pt>
                <c:pt idx="50920">
                  <c:v>0.53749999999999998</c:v>
                </c:pt>
                <c:pt idx="50921">
                  <c:v>0.55000000000000004</c:v>
                </c:pt>
                <c:pt idx="50922">
                  <c:v>0.5625</c:v>
                </c:pt>
                <c:pt idx="50923">
                  <c:v>0.57499999999999996</c:v>
                </c:pt>
                <c:pt idx="50924">
                  <c:v>0.58750000000000002</c:v>
                </c:pt>
                <c:pt idx="50925">
                  <c:v>0.6</c:v>
                </c:pt>
                <c:pt idx="50926">
                  <c:v>0.61250000000000004</c:v>
                </c:pt>
                <c:pt idx="50927">
                  <c:v>0.625</c:v>
                </c:pt>
                <c:pt idx="50928">
                  <c:v>0.63749999999999996</c:v>
                </c:pt>
                <c:pt idx="50929">
                  <c:v>0.65</c:v>
                </c:pt>
                <c:pt idx="50930">
                  <c:v>0.66249999999999998</c:v>
                </c:pt>
                <c:pt idx="50931">
                  <c:v>0.67500000000000004</c:v>
                </c:pt>
                <c:pt idx="50932">
                  <c:v>0.6875</c:v>
                </c:pt>
                <c:pt idx="50933">
                  <c:v>0.7</c:v>
                </c:pt>
                <c:pt idx="50934">
                  <c:v>0.71250000000000002</c:v>
                </c:pt>
                <c:pt idx="50935">
                  <c:v>0.72499999999999998</c:v>
                </c:pt>
                <c:pt idx="50936">
                  <c:v>0.73750000000000004</c:v>
                </c:pt>
                <c:pt idx="50937">
                  <c:v>0.75</c:v>
                </c:pt>
                <c:pt idx="50938">
                  <c:v>0.76249999999999996</c:v>
                </c:pt>
                <c:pt idx="50939">
                  <c:v>0.77500000000000002</c:v>
                </c:pt>
                <c:pt idx="50940">
                  <c:v>0.78749999999999998</c:v>
                </c:pt>
                <c:pt idx="50941">
                  <c:v>0.8</c:v>
                </c:pt>
                <c:pt idx="50942">
                  <c:v>0.8125</c:v>
                </c:pt>
                <c:pt idx="50943">
                  <c:v>0.82499999999999996</c:v>
                </c:pt>
                <c:pt idx="50944">
                  <c:v>0.83750000000000002</c:v>
                </c:pt>
                <c:pt idx="50945">
                  <c:v>0.85</c:v>
                </c:pt>
                <c:pt idx="50946">
                  <c:v>0.86250000000000004</c:v>
                </c:pt>
                <c:pt idx="50947">
                  <c:v>0.875</c:v>
                </c:pt>
                <c:pt idx="50948">
                  <c:v>0.88749999999999996</c:v>
                </c:pt>
                <c:pt idx="50949">
                  <c:v>0.9</c:v>
                </c:pt>
                <c:pt idx="50950">
                  <c:v>0.91249999999999998</c:v>
                </c:pt>
                <c:pt idx="50951">
                  <c:v>0.92500000000000004</c:v>
                </c:pt>
                <c:pt idx="50952">
                  <c:v>0.9375</c:v>
                </c:pt>
                <c:pt idx="50953">
                  <c:v>0.95</c:v>
                </c:pt>
                <c:pt idx="50954">
                  <c:v>0.96250000000000002</c:v>
                </c:pt>
                <c:pt idx="50955">
                  <c:v>0.97499999999999998</c:v>
                </c:pt>
                <c:pt idx="50956">
                  <c:v>0.98750000000000004</c:v>
                </c:pt>
                <c:pt idx="50957">
                  <c:v>0</c:v>
                </c:pt>
                <c:pt idx="50958">
                  <c:v>1.35135135135135E-2</c:v>
                </c:pt>
                <c:pt idx="50959">
                  <c:v>2.7027027027027001E-2</c:v>
                </c:pt>
                <c:pt idx="50960">
                  <c:v>4.0540540540540501E-2</c:v>
                </c:pt>
                <c:pt idx="50961">
                  <c:v>5.4054054054054002E-2</c:v>
                </c:pt>
                <c:pt idx="50962">
                  <c:v>6.7567567567567502E-2</c:v>
                </c:pt>
                <c:pt idx="50963">
                  <c:v>8.1081081081081002E-2</c:v>
                </c:pt>
                <c:pt idx="50964">
                  <c:v>9.45945945945946E-2</c:v>
                </c:pt>
                <c:pt idx="50965">
                  <c:v>0.108108108108108</c:v>
                </c:pt>
                <c:pt idx="50966">
                  <c:v>0.121621621621621</c:v>
                </c:pt>
                <c:pt idx="50967">
                  <c:v>0.135135135135135</c:v>
                </c:pt>
                <c:pt idx="50968">
                  <c:v>0.14864864864864799</c:v>
                </c:pt>
                <c:pt idx="50969">
                  <c:v>0.162162162162162</c:v>
                </c:pt>
                <c:pt idx="50970">
                  <c:v>0.17567567567567499</c:v>
                </c:pt>
                <c:pt idx="50971">
                  <c:v>0.18918918918918901</c:v>
                </c:pt>
                <c:pt idx="50972">
                  <c:v>0.20270270270270199</c:v>
                </c:pt>
                <c:pt idx="50973">
                  <c:v>0.21621621621621601</c:v>
                </c:pt>
                <c:pt idx="50974">
                  <c:v>0.22972972972972899</c:v>
                </c:pt>
                <c:pt idx="50975">
                  <c:v>0.24324324324324301</c:v>
                </c:pt>
                <c:pt idx="50976">
                  <c:v>0.25675675675675602</c:v>
                </c:pt>
                <c:pt idx="50977">
                  <c:v>0.27027027027027001</c:v>
                </c:pt>
                <c:pt idx="50978">
                  <c:v>0.28378378378378299</c:v>
                </c:pt>
                <c:pt idx="50979">
                  <c:v>0.29729729729729698</c:v>
                </c:pt>
                <c:pt idx="50980">
                  <c:v>0.31081081081081002</c:v>
                </c:pt>
                <c:pt idx="50981">
                  <c:v>0.32432432432432401</c:v>
                </c:pt>
                <c:pt idx="50982">
                  <c:v>0.337837837837837</c:v>
                </c:pt>
                <c:pt idx="50983">
                  <c:v>0.35135135135135098</c:v>
                </c:pt>
                <c:pt idx="50984">
                  <c:v>0.36486486486486402</c:v>
                </c:pt>
                <c:pt idx="50985">
                  <c:v>0.37837837837837801</c:v>
                </c:pt>
                <c:pt idx="50986">
                  <c:v>0.391891891891891</c:v>
                </c:pt>
                <c:pt idx="50987">
                  <c:v>0.40540540540540498</c:v>
                </c:pt>
                <c:pt idx="50988">
                  <c:v>0.41891891891891803</c:v>
                </c:pt>
                <c:pt idx="50989">
                  <c:v>0.43243243243243201</c:v>
                </c:pt>
                <c:pt idx="50990">
                  <c:v>0.445945945945945</c:v>
                </c:pt>
                <c:pt idx="50991">
                  <c:v>0.45945945945945899</c:v>
                </c:pt>
                <c:pt idx="50992">
                  <c:v>0.47297297297297197</c:v>
                </c:pt>
                <c:pt idx="50993">
                  <c:v>0.48648648648648601</c:v>
                </c:pt>
                <c:pt idx="50994">
                  <c:v>0.5</c:v>
                </c:pt>
                <c:pt idx="50995">
                  <c:v>0.51351351351351304</c:v>
                </c:pt>
                <c:pt idx="50996">
                  <c:v>0.52702702702702697</c:v>
                </c:pt>
                <c:pt idx="50997">
                  <c:v>0.54054054054054002</c:v>
                </c:pt>
                <c:pt idx="50998">
                  <c:v>0.55405405405405395</c:v>
                </c:pt>
                <c:pt idx="50999">
                  <c:v>0.56756756756756699</c:v>
                </c:pt>
                <c:pt idx="51000">
                  <c:v>0.58108108108108103</c:v>
                </c:pt>
                <c:pt idx="51001">
                  <c:v>0.59459459459459396</c:v>
                </c:pt>
                <c:pt idx="51002">
                  <c:v>0.608108108108108</c:v>
                </c:pt>
                <c:pt idx="51003">
                  <c:v>0.62162162162162105</c:v>
                </c:pt>
                <c:pt idx="51004">
                  <c:v>0.63513513513513498</c:v>
                </c:pt>
                <c:pt idx="51005">
                  <c:v>0.64864864864864802</c:v>
                </c:pt>
                <c:pt idx="51006">
                  <c:v>0.66216216216216195</c:v>
                </c:pt>
                <c:pt idx="51007">
                  <c:v>0.67567567567567499</c:v>
                </c:pt>
                <c:pt idx="51008">
                  <c:v>0.68918918918918903</c:v>
                </c:pt>
                <c:pt idx="51009">
                  <c:v>0.70270270270270196</c:v>
                </c:pt>
                <c:pt idx="51010">
                  <c:v>0.71621621621621601</c:v>
                </c:pt>
                <c:pt idx="51011">
                  <c:v>0.72972972972972905</c:v>
                </c:pt>
                <c:pt idx="51012">
                  <c:v>0.74324324324324298</c:v>
                </c:pt>
                <c:pt idx="51013">
                  <c:v>0.75675675675675602</c:v>
                </c:pt>
                <c:pt idx="51014">
                  <c:v>0.77027027027026995</c:v>
                </c:pt>
                <c:pt idx="51015">
                  <c:v>0.78378378378378299</c:v>
                </c:pt>
                <c:pt idx="51016">
                  <c:v>0.79729729729729704</c:v>
                </c:pt>
                <c:pt idx="51017">
                  <c:v>0.81081081081080997</c:v>
                </c:pt>
                <c:pt idx="51018">
                  <c:v>0.82432432432432401</c:v>
                </c:pt>
                <c:pt idx="51019">
                  <c:v>0.83783783783783705</c:v>
                </c:pt>
                <c:pt idx="51020">
                  <c:v>0.85135135135135098</c:v>
                </c:pt>
                <c:pt idx="51021">
                  <c:v>0.86486486486486402</c:v>
                </c:pt>
                <c:pt idx="51022">
                  <c:v>0.87837837837837796</c:v>
                </c:pt>
                <c:pt idx="51023">
                  <c:v>0.891891891891891</c:v>
                </c:pt>
                <c:pt idx="51024">
                  <c:v>0.90540540540540504</c:v>
                </c:pt>
                <c:pt idx="51025">
                  <c:v>0.91891891891891897</c:v>
                </c:pt>
                <c:pt idx="51026">
                  <c:v>0.93243243243243201</c:v>
                </c:pt>
                <c:pt idx="51027">
                  <c:v>0.94594594594594505</c:v>
                </c:pt>
                <c:pt idx="51028">
                  <c:v>0.95945945945945899</c:v>
                </c:pt>
                <c:pt idx="51029">
                  <c:v>0.97297297297297303</c:v>
                </c:pt>
                <c:pt idx="51030">
                  <c:v>0.98648648648648596</c:v>
                </c:pt>
                <c:pt idx="51031">
                  <c:v>0</c:v>
                </c:pt>
                <c:pt idx="51032">
                  <c:v>1.42857142857142E-2</c:v>
                </c:pt>
                <c:pt idx="51033">
                  <c:v>2.8571428571428501E-2</c:v>
                </c:pt>
                <c:pt idx="51034">
                  <c:v>4.2857142857142802E-2</c:v>
                </c:pt>
                <c:pt idx="51035">
                  <c:v>5.7142857142857099E-2</c:v>
                </c:pt>
                <c:pt idx="51036">
                  <c:v>7.1428571428571397E-2</c:v>
                </c:pt>
                <c:pt idx="51037">
                  <c:v>8.5714285714285701E-2</c:v>
                </c:pt>
                <c:pt idx="51038">
                  <c:v>0.1</c:v>
                </c:pt>
                <c:pt idx="51039">
                  <c:v>0.114285714285714</c:v>
                </c:pt>
                <c:pt idx="51040">
                  <c:v>0.128571428571428</c:v>
                </c:pt>
                <c:pt idx="51041">
                  <c:v>0.14285714285714199</c:v>
                </c:pt>
                <c:pt idx="51042">
                  <c:v>0.157142857142857</c:v>
                </c:pt>
                <c:pt idx="51043">
                  <c:v>0.17142857142857101</c:v>
                </c:pt>
                <c:pt idx="51044">
                  <c:v>0.185714285714285</c:v>
                </c:pt>
                <c:pt idx="51045">
                  <c:v>0.2</c:v>
                </c:pt>
                <c:pt idx="51046">
                  <c:v>0.214285714285714</c:v>
                </c:pt>
                <c:pt idx="51047">
                  <c:v>0.22857142857142801</c:v>
                </c:pt>
                <c:pt idx="51048">
                  <c:v>0.24285714285714199</c:v>
                </c:pt>
                <c:pt idx="51049">
                  <c:v>0.25714285714285701</c:v>
                </c:pt>
                <c:pt idx="51050">
                  <c:v>0.27142857142857102</c:v>
                </c:pt>
                <c:pt idx="51051">
                  <c:v>0.28571428571428498</c:v>
                </c:pt>
                <c:pt idx="51052">
                  <c:v>0.3</c:v>
                </c:pt>
                <c:pt idx="51053">
                  <c:v>0.314285714285714</c:v>
                </c:pt>
                <c:pt idx="51054">
                  <c:v>0.32857142857142801</c:v>
                </c:pt>
                <c:pt idx="51055">
                  <c:v>0.34285714285714203</c:v>
                </c:pt>
                <c:pt idx="51056">
                  <c:v>0.35714285714285698</c:v>
                </c:pt>
                <c:pt idx="51057">
                  <c:v>0.371428571428571</c:v>
                </c:pt>
                <c:pt idx="51058">
                  <c:v>0.38571428571428501</c:v>
                </c:pt>
                <c:pt idx="51059">
                  <c:v>0.4</c:v>
                </c:pt>
                <c:pt idx="51060">
                  <c:v>0.41428571428571398</c:v>
                </c:pt>
                <c:pt idx="51061">
                  <c:v>0.42857142857142799</c:v>
                </c:pt>
                <c:pt idx="51062">
                  <c:v>0.44285714285714201</c:v>
                </c:pt>
                <c:pt idx="51063">
                  <c:v>0.45714285714285702</c:v>
                </c:pt>
                <c:pt idx="51064">
                  <c:v>0.47142857142857097</c:v>
                </c:pt>
                <c:pt idx="51065">
                  <c:v>0.48571428571428499</c:v>
                </c:pt>
                <c:pt idx="51066">
                  <c:v>0.5</c:v>
                </c:pt>
                <c:pt idx="51067">
                  <c:v>0.51428571428571401</c:v>
                </c:pt>
                <c:pt idx="51068">
                  <c:v>0.52857142857142803</c:v>
                </c:pt>
                <c:pt idx="51069">
                  <c:v>0.54285714285714204</c:v>
                </c:pt>
                <c:pt idx="51070">
                  <c:v>0.55714285714285705</c:v>
                </c:pt>
                <c:pt idx="51071">
                  <c:v>0.57142857142857095</c:v>
                </c:pt>
                <c:pt idx="51072">
                  <c:v>0.58571428571428497</c:v>
                </c:pt>
                <c:pt idx="51073">
                  <c:v>0.6</c:v>
                </c:pt>
                <c:pt idx="51074">
                  <c:v>0.61428571428571399</c:v>
                </c:pt>
                <c:pt idx="51075">
                  <c:v>0.628571428571428</c:v>
                </c:pt>
                <c:pt idx="51076">
                  <c:v>0.64285714285714202</c:v>
                </c:pt>
                <c:pt idx="51077">
                  <c:v>0.65714285714285703</c:v>
                </c:pt>
                <c:pt idx="51078">
                  <c:v>0.67142857142857104</c:v>
                </c:pt>
                <c:pt idx="51079">
                  <c:v>0.68571428571428505</c:v>
                </c:pt>
                <c:pt idx="51080">
                  <c:v>0.7</c:v>
                </c:pt>
                <c:pt idx="51081">
                  <c:v>0.71428571428571397</c:v>
                </c:pt>
                <c:pt idx="51082">
                  <c:v>0.72857142857142798</c:v>
                </c:pt>
                <c:pt idx="51083">
                  <c:v>0.74285714285714199</c:v>
                </c:pt>
                <c:pt idx="51084">
                  <c:v>0.75714285714285701</c:v>
                </c:pt>
                <c:pt idx="51085">
                  <c:v>0.77142857142857102</c:v>
                </c:pt>
                <c:pt idx="51086">
                  <c:v>0.78571428571428503</c:v>
                </c:pt>
                <c:pt idx="51087">
                  <c:v>0.8</c:v>
                </c:pt>
                <c:pt idx="51088">
                  <c:v>0.81428571428571395</c:v>
                </c:pt>
                <c:pt idx="51089">
                  <c:v>0.82857142857142796</c:v>
                </c:pt>
                <c:pt idx="51090">
                  <c:v>0.84285714285714197</c:v>
                </c:pt>
                <c:pt idx="51091">
                  <c:v>0.85714285714285698</c:v>
                </c:pt>
                <c:pt idx="51092">
                  <c:v>0.871428571428571</c:v>
                </c:pt>
                <c:pt idx="51093">
                  <c:v>0.88571428571428501</c:v>
                </c:pt>
                <c:pt idx="51094">
                  <c:v>0.9</c:v>
                </c:pt>
                <c:pt idx="51095">
                  <c:v>0.91428571428571404</c:v>
                </c:pt>
                <c:pt idx="51096">
                  <c:v>0.92857142857142805</c:v>
                </c:pt>
                <c:pt idx="51097">
                  <c:v>0.94285714285714195</c:v>
                </c:pt>
                <c:pt idx="51098">
                  <c:v>0.95714285714285696</c:v>
                </c:pt>
                <c:pt idx="51099">
                  <c:v>0.97142857142857097</c:v>
                </c:pt>
                <c:pt idx="51100">
                  <c:v>0.98571428571428499</c:v>
                </c:pt>
                <c:pt idx="51101">
                  <c:v>0</c:v>
                </c:pt>
                <c:pt idx="51102">
                  <c:v>2.4390243902439001E-2</c:v>
                </c:pt>
                <c:pt idx="51103">
                  <c:v>4.8780487804878002E-2</c:v>
                </c:pt>
                <c:pt idx="51104">
                  <c:v>7.3170731707316999E-2</c:v>
                </c:pt>
                <c:pt idx="51105">
                  <c:v>9.7560975609756101E-2</c:v>
                </c:pt>
                <c:pt idx="51106">
                  <c:v>0.12195121951219499</c:v>
                </c:pt>
                <c:pt idx="51107">
                  <c:v>0.146341463414634</c:v>
                </c:pt>
                <c:pt idx="51108">
                  <c:v>0.17073170731707299</c:v>
                </c:pt>
                <c:pt idx="51109">
                  <c:v>0.19512195121951201</c:v>
                </c:pt>
                <c:pt idx="51110">
                  <c:v>0.219512195121951</c:v>
                </c:pt>
                <c:pt idx="51111">
                  <c:v>0.24390243902438999</c:v>
                </c:pt>
                <c:pt idx="51112">
                  <c:v>0.26829268292682901</c:v>
                </c:pt>
                <c:pt idx="51113">
                  <c:v>0.292682926829268</c:v>
                </c:pt>
                <c:pt idx="51114">
                  <c:v>0.31707317073170699</c:v>
                </c:pt>
                <c:pt idx="51115">
                  <c:v>0.34146341463414598</c:v>
                </c:pt>
                <c:pt idx="51116">
                  <c:v>0.36585365853658502</c:v>
                </c:pt>
                <c:pt idx="51117">
                  <c:v>0.39024390243902402</c:v>
                </c:pt>
                <c:pt idx="51118">
                  <c:v>0.41463414634146301</c:v>
                </c:pt>
                <c:pt idx="51119">
                  <c:v>0.439024390243902</c:v>
                </c:pt>
                <c:pt idx="51120">
                  <c:v>0.46341463414634099</c:v>
                </c:pt>
                <c:pt idx="51121">
                  <c:v>0.48780487804877998</c:v>
                </c:pt>
                <c:pt idx="51122">
                  <c:v>0.51219512195121897</c:v>
                </c:pt>
                <c:pt idx="51123">
                  <c:v>0.53658536585365801</c:v>
                </c:pt>
                <c:pt idx="51124">
                  <c:v>0.56097560975609695</c:v>
                </c:pt>
                <c:pt idx="51125">
                  <c:v>0.585365853658536</c:v>
                </c:pt>
                <c:pt idx="51126">
                  <c:v>0.60975609756097504</c:v>
                </c:pt>
                <c:pt idx="51127">
                  <c:v>0.63414634146341398</c:v>
                </c:pt>
                <c:pt idx="51128">
                  <c:v>0.65853658536585302</c:v>
                </c:pt>
                <c:pt idx="51129">
                  <c:v>0.68292682926829196</c:v>
                </c:pt>
                <c:pt idx="51130">
                  <c:v>0.707317073170731</c:v>
                </c:pt>
                <c:pt idx="51131">
                  <c:v>0.73170731707317005</c:v>
                </c:pt>
                <c:pt idx="51132">
                  <c:v>0.75609756097560898</c:v>
                </c:pt>
                <c:pt idx="51133">
                  <c:v>0.78048780487804803</c:v>
                </c:pt>
                <c:pt idx="51134">
                  <c:v>0.80487804878048697</c:v>
                </c:pt>
                <c:pt idx="51135">
                  <c:v>0.82926829268292601</c:v>
                </c:pt>
                <c:pt idx="51136">
                  <c:v>0.85365853658536495</c:v>
                </c:pt>
                <c:pt idx="51137">
                  <c:v>0.87804878048780399</c:v>
                </c:pt>
                <c:pt idx="51138">
                  <c:v>0.90243902439024304</c:v>
                </c:pt>
                <c:pt idx="51139">
                  <c:v>0.92682926829268297</c:v>
                </c:pt>
                <c:pt idx="51140">
                  <c:v>0.95121951219512102</c:v>
                </c:pt>
                <c:pt idx="51141">
                  <c:v>0.97560975609756095</c:v>
                </c:pt>
                <c:pt idx="51142">
                  <c:v>0</c:v>
                </c:pt>
                <c:pt idx="51143">
                  <c:v>1.7857142857142801E-2</c:v>
                </c:pt>
                <c:pt idx="51144">
                  <c:v>3.5714285714285698E-2</c:v>
                </c:pt>
                <c:pt idx="51145">
                  <c:v>5.3571428571428499E-2</c:v>
                </c:pt>
                <c:pt idx="51146">
                  <c:v>7.1428571428571397E-2</c:v>
                </c:pt>
                <c:pt idx="51147">
                  <c:v>8.9285714285714204E-2</c:v>
                </c:pt>
                <c:pt idx="51148">
                  <c:v>0.107142857142857</c:v>
                </c:pt>
                <c:pt idx="51149">
                  <c:v>0.125</c:v>
                </c:pt>
                <c:pt idx="51150">
                  <c:v>0.14285714285714199</c:v>
                </c:pt>
                <c:pt idx="51151">
                  <c:v>0.160714285714285</c:v>
                </c:pt>
                <c:pt idx="51152">
                  <c:v>0.17857142857142799</c:v>
                </c:pt>
                <c:pt idx="51153">
                  <c:v>0.19642857142857101</c:v>
                </c:pt>
                <c:pt idx="51154">
                  <c:v>0.214285714285714</c:v>
                </c:pt>
                <c:pt idx="51155">
                  <c:v>0.23214285714285701</c:v>
                </c:pt>
                <c:pt idx="51156">
                  <c:v>0.25</c:v>
                </c:pt>
                <c:pt idx="51157">
                  <c:v>0.26785714285714202</c:v>
                </c:pt>
                <c:pt idx="51158">
                  <c:v>0.28571428571428498</c:v>
                </c:pt>
                <c:pt idx="51159">
                  <c:v>0.30357142857142799</c:v>
                </c:pt>
                <c:pt idx="51160">
                  <c:v>0.32142857142857101</c:v>
                </c:pt>
                <c:pt idx="51161">
                  <c:v>0.33928571428571402</c:v>
                </c:pt>
                <c:pt idx="51162">
                  <c:v>0.35714285714285698</c:v>
                </c:pt>
                <c:pt idx="51163">
                  <c:v>0.375</c:v>
                </c:pt>
                <c:pt idx="51164">
                  <c:v>0.39285714285714202</c:v>
                </c:pt>
                <c:pt idx="51165">
                  <c:v>0.41071428571428498</c:v>
                </c:pt>
                <c:pt idx="51166">
                  <c:v>0.42857142857142799</c:v>
                </c:pt>
                <c:pt idx="51167">
                  <c:v>0.44642857142857101</c:v>
                </c:pt>
                <c:pt idx="51168">
                  <c:v>0.46428571428571402</c:v>
                </c:pt>
                <c:pt idx="51169">
                  <c:v>0.48214285714285698</c:v>
                </c:pt>
                <c:pt idx="51170">
                  <c:v>0.5</c:v>
                </c:pt>
                <c:pt idx="51171">
                  <c:v>0.51785714285714202</c:v>
                </c:pt>
                <c:pt idx="51172">
                  <c:v>0.53571428571428503</c:v>
                </c:pt>
                <c:pt idx="51173">
                  <c:v>0.55357142857142805</c:v>
                </c:pt>
                <c:pt idx="51174">
                  <c:v>0.57142857142857095</c:v>
                </c:pt>
                <c:pt idx="51175">
                  <c:v>0.58928571428571397</c:v>
                </c:pt>
                <c:pt idx="51176">
                  <c:v>0.60714285714285698</c:v>
                </c:pt>
                <c:pt idx="51177">
                  <c:v>0.625</c:v>
                </c:pt>
                <c:pt idx="51178">
                  <c:v>0.64285714285714202</c:v>
                </c:pt>
                <c:pt idx="51179">
                  <c:v>0.66071428571428503</c:v>
                </c:pt>
                <c:pt idx="51180">
                  <c:v>0.67857142857142805</c:v>
                </c:pt>
                <c:pt idx="51181">
                  <c:v>0.69642857142857095</c:v>
                </c:pt>
                <c:pt idx="51182">
                  <c:v>0.71428571428571397</c:v>
                </c:pt>
                <c:pt idx="51183">
                  <c:v>0.73214285714285698</c:v>
                </c:pt>
                <c:pt idx="51184">
                  <c:v>0.75</c:v>
                </c:pt>
                <c:pt idx="51185">
                  <c:v>0.76785714285714202</c:v>
                </c:pt>
                <c:pt idx="51186">
                  <c:v>0.78571428571428503</c:v>
                </c:pt>
                <c:pt idx="51187">
                  <c:v>0.80357142857142805</c:v>
                </c:pt>
                <c:pt idx="51188">
                  <c:v>0.82142857142857095</c:v>
                </c:pt>
                <c:pt idx="51189">
                  <c:v>0.83928571428571397</c:v>
                </c:pt>
                <c:pt idx="51190">
                  <c:v>0.85714285714285698</c:v>
                </c:pt>
                <c:pt idx="51191">
                  <c:v>0.875</c:v>
                </c:pt>
                <c:pt idx="51192">
                  <c:v>0.89285714285714202</c:v>
                </c:pt>
                <c:pt idx="51193">
                  <c:v>0.91071428571428503</c:v>
                </c:pt>
                <c:pt idx="51194">
                  <c:v>0.92857142857142805</c:v>
                </c:pt>
                <c:pt idx="51195">
                  <c:v>0.94642857142857095</c:v>
                </c:pt>
                <c:pt idx="51196">
                  <c:v>0.96428571428571397</c:v>
                </c:pt>
                <c:pt idx="51197">
                  <c:v>0.98214285714285698</c:v>
                </c:pt>
                <c:pt idx="51198">
                  <c:v>0</c:v>
                </c:pt>
                <c:pt idx="51199">
                  <c:v>9.0909090909090905E-3</c:v>
                </c:pt>
                <c:pt idx="51200">
                  <c:v>1.8181818181818101E-2</c:v>
                </c:pt>
                <c:pt idx="51201">
                  <c:v>2.7272727272727199E-2</c:v>
                </c:pt>
                <c:pt idx="51202">
                  <c:v>3.6363636363636299E-2</c:v>
                </c:pt>
                <c:pt idx="51203">
                  <c:v>4.54545454545454E-2</c:v>
                </c:pt>
                <c:pt idx="51204">
                  <c:v>5.4545454545454501E-2</c:v>
                </c:pt>
                <c:pt idx="51205">
                  <c:v>6.3636363636363602E-2</c:v>
                </c:pt>
                <c:pt idx="51206">
                  <c:v>7.2727272727272696E-2</c:v>
                </c:pt>
                <c:pt idx="51207">
                  <c:v>8.1818181818181804E-2</c:v>
                </c:pt>
                <c:pt idx="51208">
                  <c:v>9.0909090909090898E-2</c:v>
                </c:pt>
                <c:pt idx="51209">
                  <c:v>0.1</c:v>
                </c:pt>
                <c:pt idx="51210">
                  <c:v>0.109090909090909</c:v>
                </c:pt>
                <c:pt idx="51211">
                  <c:v>0.118181818181818</c:v>
                </c:pt>
                <c:pt idx="51212">
                  <c:v>0.12727272727272701</c:v>
                </c:pt>
                <c:pt idx="51213">
                  <c:v>0.13636363636363599</c:v>
                </c:pt>
                <c:pt idx="51214">
                  <c:v>0.145454545454545</c:v>
                </c:pt>
                <c:pt idx="51215">
                  <c:v>0.15454545454545399</c:v>
                </c:pt>
                <c:pt idx="51216">
                  <c:v>0.163636363636363</c:v>
                </c:pt>
                <c:pt idx="51217">
                  <c:v>0.17272727272727201</c:v>
                </c:pt>
                <c:pt idx="51218">
                  <c:v>0.18181818181818099</c:v>
                </c:pt>
                <c:pt idx="51219">
                  <c:v>0.19090909090909</c:v>
                </c:pt>
                <c:pt idx="51220">
                  <c:v>0.2</c:v>
                </c:pt>
                <c:pt idx="51221">
                  <c:v>0.20909090909090899</c:v>
                </c:pt>
                <c:pt idx="51222">
                  <c:v>0.218181818181818</c:v>
                </c:pt>
                <c:pt idx="51223">
                  <c:v>0.22727272727272699</c:v>
                </c:pt>
                <c:pt idx="51224">
                  <c:v>0.236363636363636</c:v>
                </c:pt>
                <c:pt idx="51225">
                  <c:v>0.24545454545454501</c:v>
                </c:pt>
                <c:pt idx="51226">
                  <c:v>0.25454545454545402</c:v>
                </c:pt>
                <c:pt idx="51227">
                  <c:v>0.263636363636363</c:v>
                </c:pt>
                <c:pt idx="51228">
                  <c:v>0.27272727272727199</c:v>
                </c:pt>
                <c:pt idx="51229">
                  <c:v>0.28181818181818102</c:v>
                </c:pt>
                <c:pt idx="51230">
                  <c:v>0.29090909090909001</c:v>
                </c:pt>
                <c:pt idx="51231">
                  <c:v>0.3</c:v>
                </c:pt>
                <c:pt idx="51232">
                  <c:v>0.30909090909090903</c:v>
                </c:pt>
                <c:pt idx="51233">
                  <c:v>0.31818181818181801</c:v>
                </c:pt>
                <c:pt idx="51234">
                  <c:v>0.32727272727272699</c:v>
                </c:pt>
                <c:pt idx="51235">
                  <c:v>0.33636363636363598</c:v>
                </c:pt>
                <c:pt idx="51236">
                  <c:v>0.34545454545454501</c:v>
                </c:pt>
                <c:pt idx="51237">
                  <c:v>0.354545454545454</c:v>
                </c:pt>
                <c:pt idx="51238">
                  <c:v>0.36363636363636298</c:v>
                </c:pt>
                <c:pt idx="51239">
                  <c:v>0.37272727272727202</c:v>
                </c:pt>
                <c:pt idx="51240">
                  <c:v>0.381818181818181</c:v>
                </c:pt>
                <c:pt idx="51241">
                  <c:v>0.39090909090908998</c:v>
                </c:pt>
                <c:pt idx="51242">
                  <c:v>0.4</c:v>
                </c:pt>
                <c:pt idx="51243">
                  <c:v>0.40909090909090901</c:v>
                </c:pt>
                <c:pt idx="51244">
                  <c:v>0.41818181818181799</c:v>
                </c:pt>
                <c:pt idx="51245">
                  <c:v>0.42727272727272703</c:v>
                </c:pt>
                <c:pt idx="51246">
                  <c:v>0.43636363636363601</c:v>
                </c:pt>
                <c:pt idx="51247">
                  <c:v>0.44545454545454499</c:v>
                </c:pt>
                <c:pt idx="51248">
                  <c:v>0.45454545454545398</c:v>
                </c:pt>
                <c:pt idx="51249">
                  <c:v>0.46363636363636301</c:v>
                </c:pt>
                <c:pt idx="51250">
                  <c:v>0.472727272727272</c:v>
                </c:pt>
                <c:pt idx="51251">
                  <c:v>0.48181818181818098</c:v>
                </c:pt>
                <c:pt idx="51252">
                  <c:v>0.49090909090909002</c:v>
                </c:pt>
                <c:pt idx="51253">
                  <c:v>0.5</c:v>
                </c:pt>
                <c:pt idx="51254">
                  <c:v>0.50909090909090904</c:v>
                </c:pt>
                <c:pt idx="51255">
                  <c:v>0.51818181818181797</c:v>
                </c:pt>
                <c:pt idx="51256">
                  <c:v>0.527272727272727</c:v>
                </c:pt>
                <c:pt idx="51257">
                  <c:v>0.53636363636363604</c:v>
                </c:pt>
                <c:pt idx="51258">
                  <c:v>0.54545454545454497</c:v>
                </c:pt>
                <c:pt idx="51259">
                  <c:v>0.55454545454545401</c:v>
                </c:pt>
                <c:pt idx="51260">
                  <c:v>0.56363636363636305</c:v>
                </c:pt>
                <c:pt idx="51261">
                  <c:v>0.57272727272727197</c:v>
                </c:pt>
                <c:pt idx="51262">
                  <c:v>0.58181818181818101</c:v>
                </c:pt>
                <c:pt idx="51263">
                  <c:v>0.59090909090909005</c:v>
                </c:pt>
                <c:pt idx="51264">
                  <c:v>0.6</c:v>
                </c:pt>
                <c:pt idx="51265">
                  <c:v>0.60909090909090902</c:v>
                </c:pt>
                <c:pt idx="51266">
                  <c:v>0.61818181818181805</c:v>
                </c:pt>
                <c:pt idx="51267">
                  <c:v>0.62727272727272698</c:v>
                </c:pt>
                <c:pt idx="51268">
                  <c:v>0.63636363636363602</c:v>
                </c:pt>
                <c:pt idx="51269">
                  <c:v>0.64545454545454495</c:v>
                </c:pt>
                <c:pt idx="51270">
                  <c:v>0.65454545454545399</c:v>
                </c:pt>
                <c:pt idx="51271">
                  <c:v>0.66363636363636302</c:v>
                </c:pt>
                <c:pt idx="51272">
                  <c:v>0.67272727272727195</c:v>
                </c:pt>
                <c:pt idx="51273">
                  <c:v>0.68181818181818099</c:v>
                </c:pt>
                <c:pt idx="51274">
                  <c:v>0.69090909090909003</c:v>
                </c:pt>
                <c:pt idx="51275">
                  <c:v>0.7</c:v>
                </c:pt>
                <c:pt idx="51276">
                  <c:v>0.70909090909090899</c:v>
                </c:pt>
                <c:pt idx="51277">
                  <c:v>0.71818181818181803</c:v>
                </c:pt>
                <c:pt idx="51278">
                  <c:v>0.72727272727272696</c:v>
                </c:pt>
                <c:pt idx="51279">
                  <c:v>0.736363636363636</c:v>
                </c:pt>
                <c:pt idx="51280">
                  <c:v>0.74545454545454504</c:v>
                </c:pt>
                <c:pt idx="51281">
                  <c:v>0.75454545454545396</c:v>
                </c:pt>
                <c:pt idx="51282">
                  <c:v>0.763636363636363</c:v>
                </c:pt>
                <c:pt idx="51283">
                  <c:v>0.77272727272727204</c:v>
                </c:pt>
                <c:pt idx="51284">
                  <c:v>0.78181818181818097</c:v>
                </c:pt>
                <c:pt idx="51285">
                  <c:v>0.79090909090909001</c:v>
                </c:pt>
                <c:pt idx="51286">
                  <c:v>0.8</c:v>
                </c:pt>
                <c:pt idx="51287">
                  <c:v>0.80909090909090897</c:v>
                </c:pt>
                <c:pt idx="51288">
                  <c:v>0.81818181818181801</c:v>
                </c:pt>
                <c:pt idx="51289">
                  <c:v>0.82727272727272705</c:v>
                </c:pt>
                <c:pt idx="51290">
                  <c:v>0.83636363636363598</c:v>
                </c:pt>
                <c:pt idx="51291">
                  <c:v>0.84545454545454501</c:v>
                </c:pt>
                <c:pt idx="51292">
                  <c:v>0.85454545454545405</c:v>
                </c:pt>
                <c:pt idx="51293">
                  <c:v>0.86363636363636298</c:v>
                </c:pt>
                <c:pt idx="51294">
                  <c:v>0.87272727272727202</c:v>
                </c:pt>
                <c:pt idx="51295">
                  <c:v>0.88181818181818095</c:v>
                </c:pt>
                <c:pt idx="51296">
                  <c:v>0.89090909090908998</c:v>
                </c:pt>
                <c:pt idx="51297">
                  <c:v>0.9</c:v>
                </c:pt>
                <c:pt idx="51298">
                  <c:v>0.90909090909090895</c:v>
                </c:pt>
                <c:pt idx="51299">
                  <c:v>0.91818181818181799</c:v>
                </c:pt>
                <c:pt idx="51300">
                  <c:v>0.92727272727272703</c:v>
                </c:pt>
                <c:pt idx="51301">
                  <c:v>0.93636363636363595</c:v>
                </c:pt>
                <c:pt idx="51302">
                  <c:v>0.94545454545454499</c:v>
                </c:pt>
                <c:pt idx="51303">
                  <c:v>0.95454545454545403</c:v>
                </c:pt>
                <c:pt idx="51304">
                  <c:v>0.96363636363636296</c:v>
                </c:pt>
                <c:pt idx="51305">
                  <c:v>0.972727272727272</c:v>
                </c:pt>
                <c:pt idx="51306">
                  <c:v>0.98181818181818103</c:v>
                </c:pt>
                <c:pt idx="51307">
                  <c:v>0.99090909090909096</c:v>
                </c:pt>
                <c:pt idx="51308">
                  <c:v>0</c:v>
                </c:pt>
                <c:pt idx="51309">
                  <c:v>1.0204081632653E-2</c:v>
                </c:pt>
                <c:pt idx="51310">
                  <c:v>2.04081632653061E-2</c:v>
                </c:pt>
                <c:pt idx="51311">
                  <c:v>3.06122448979591E-2</c:v>
                </c:pt>
                <c:pt idx="51312">
                  <c:v>4.08163265306122E-2</c:v>
                </c:pt>
                <c:pt idx="51313">
                  <c:v>5.10204081632653E-2</c:v>
                </c:pt>
                <c:pt idx="51314">
                  <c:v>6.1224489795918297E-2</c:v>
                </c:pt>
                <c:pt idx="51315">
                  <c:v>7.1428571428571397E-2</c:v>
                </c:pt>
                <c:pt idx="51316">
                  <c:v>8.16326530612244E-2</c:v>
                </c:pt>
                <c:pt idx="51317">
                  <c:v>9.18367346938775E-2</c:v>
                </c:pt>
                <c:pt idx="51318">
                  <c:v>0.10204081632653</c:v>
                </c:pt>
                <c:pt idx="51319">
                  <c:v>0.11224489795918299</c:v>
                </c:pt>
                <c:pt idx="51320">
                  <c:v>0.122448979591836</c:v>
                </c:pt>
                <c:pt idx="51321">
                  <c:v>0.132653061224489</c:v>
                </c:pt>
                <c:pt idx="51322">
                  <c:v>0.14285714285714199</c:v>
                </c:pt>
                <c:pt idx="51323">
                  <c:v>0.15306122448979501</c:v>
                </c:pt>
                <c:pt idx="51324">
                  <c:v>0.163265306122448</c:v>
                </c:pt>
                <c:pt idx="51325">
                  <c:v>0.17346938775510201</c:v>
                </c:pt>
                <c:pt idx="51326">
                  <c:v>0.183673469387755</c:v>
                </c:pt>
                <c:pt idx="51327">
                  <c:v>0.19387755102040799</c:v>
                </c:pt>
                <c:pt idx="51328">
                  <c:v>0.20408163265306101</c:v>
                </c:pt>
                <c:pt idx="51329">
                  <c:v>0.214285714285714</c:v>
                </c:pt>
                <c:pt idx="51330">
                  <c:v>0.22448979591836701</c:v>
                </c:pt>
                <c:pt idx="51331">
                  <c:v>0.23469387755102</c:v>
                </c:pt>
                <c:pt idx="51332">
                  <c:v>0.24489795918367299</c:v>
                </c:pt>
                <c:pt idx="51333">
                  <c:v>0.25510204081632598</c:v>
                </c:pt>
                <c:pt idx="51334">
                  <c:v>0.265306122448979</c:v>
                </c:pt>
                <c:pt idx="51335">
                  <c:v>0.27551020408163202</c:v>
                </c:pt>
                <c:pt idx="51336">
                  <c:v>0.28571428571428498</c:v>
                </c:pt>
                <c:pt idx="51337">
                  <c:v>0.29591836734693799</c:v>
                </c:pt>
                <c:pt idx="51338">
                  <c:v>0.30612244897959101</c:v>
                </c:pt>
                <c:pt idx="51339">
                  <c:v>0.31632653061224397</c:v>
                </c:pt>
                <c:pt idx="51340">
                  <c:v>0.32653061224489699</c:v>
                </c:pt>
                <c:pt idx="51341">
                  <c:v>0.33673469387755101</c:v>
                </c:pt>
                <c:pt idx="51342">
                  <c:v>0.34693877551020402</c:v>
                </c:pt>
                <c:pt idx="51343">
                  <c:v>0.35714285714285698</c:v>
                </c:pt>
                <c:pt idx="51344">
                  <c:v>0.36734693877551</c:v>
                </c:pt>
                <c:pt idx="51345">
                  <c:v>0.37755102040816302</c:v>
                </c:pt>
                <c:pt idx="51346">
                  <c:v>0.38775510204081598</c:v>
                </c:pt>
                <c:pt idx="51347">
                  <c:v>0.397959183673469</c:v>
                </c:pt>
                <c:pt idx="51348">
                  <c:v>0.40816326530612201</c:v>
                </c:pt>
                <c:pt idx="51349">
                  <c:v>0.41836734693877498</c:v>
                </c:pt>
                <c:pt idx="51350">
                  <c:v>0.42857142857142799</c:v>
                </c:pt>
                <c:pt idx="51351">
                  <c:v>0.43877551020408101</c:v>
                </c:pt>
                <c:pt idx="51352">
                  <c:v>0.44897959183673403</c:v>
                </c:pt>
                <c:pt idx="51353">
                  <c:v>0.45918367346938699</c:v>
                </c:pt>
                <c:pt idx="51354">
                  <c:v>0.46938775510204001</c:v>
                </c:pt>
                <c:pt idx="51355">
                  <c:v>0.47959183673469302</c:v>
                </c:pt>
                <c:pt idx="51356">
                  <c:v>0.48979591836734598</c:v>
                </c:pt>
                <c:pt idx="51357">
                  <c:v>0.5</c:v>
                </c:pt>
                <c:pt idx="51358">
                  <c:v>0.51020408163265296</c:v>
                </c:pt>
                <c:pt idx="51359">
                  <c:v>0.52040816326530603</c:v>
                </c:pt>
                <c:pt idx="51360">
                  <c:v>0.530612244897959</c:v>
                </c:pt>
                <c:pt idx="51361">
                  <c:v>0.54081632653061196</c:v>
                </c:pt>
                <c:pt idx="51362">
                  <c:v>0.55102040816326503</c:v>
                </c:pt>
                <c:pt idx="51363">
                  <c:v>0.56122448979591799</c:v>
                </c:pt>
                <c:pt idx="51364">
                  <c:v>0.57142857142857095</c:v>
                </c:pt>
                <c:pt idx="51365">
                  <c:v>0.58163265306122403</c:v>
                </c:pt>
                <c:pt idx="51366">
                  <c:v>0.59183673469387699</c:v>
                </c:pt>
                <c:pt idx="51367">
                  <c:v>0.60204081632652995</c:v>
                </c:pt>
                <c:pt idx="51368">
                  <c:v>0.61224489795918302</c:v>
                </c:pt>
                <c:pt idx="51369">
                  <c:v>0.62244897959183598</c:v>
                </c:pt>
                <c:pt idx="51370">
                  <c:v>0.63265306122448906</c:v>
                </c:pt>
                <c:pt idx="51371">
                  <c:v>0.64285714285714202</c:v>
                </c:pt>
                <c:pt idx="51372">
                  <c:v>0.65306122448979498</c:v>
                </c:pt>
                <c:pt idx="51373">
                  <c:v>0.66326530612244805</c:v>
                </c:pt>
                <c:pt idx="51374">
                  <c:v>0.67346938775510201</c:v>
                </c:pt>
                <c:pt idx="51375">
                  <c:v>0.68367346938775497</c:v>
                </c:pt>
                <c:pt idx="51376">
                  <c:v>0.69387755102040805</c:v>
                </c:pt>
                <c:pt idx="51377">
                  <c:v>0.70408163265306101</c:v>
                </c:pt>
                <c:pt idx="51378">
                  <c:v>0.71428571428571397</c:v>
                </c:pt>
                <c:pt idx="51379">
                  <c:v>0.72448979591836704</c:v>
                </c:pt>
                <c:pt idx="51380">
                  <c:v>0.73469387755102</c:v>
                </c:pt>
                <c:pt idx="51381">
                  <c:v>0.74489795918367296</c:v>
                </c:pt>
                <c:pt idx="51382">
                  <c:v>0.75510204081632604</c:v>
                </c:pt>
                <c:pt idx="51383">
                  <c:v>0.765306122448979</c:v>
                </c:pt>
                <c:pt idx="51384">
                  <c:v>0.77551020408163196</c:v>
                </c:pt>
                <c:pt idx="51385">
                  <c:v>0.78571428571428503</c:v>
                </c:pt>
                <c:pt idx="51386">
                  <c:v>0.79591836734693799</c:v>
                </c:pt>
                <c:pt idx="51387">
                  <c:v>0.80612244897959096</c:v>
                </c:pt>
                <c:pt idx="51388">
                  <c:v>0.81632653061224403</c:v>
                </c:pt>
                <c:pt idx="51389">
                  <c:v>0.82653061224489799</c:v>
                </c:pt>
                <c:pt idx="51390">
                  <c:v>0.83673469387755095</c:v>
                </c:pt>
                <c:pt idx="51391">
                  <c:v>0.84693877551020402</c:v>
                </c:pt>
                <c:pt idx="51392">
                  <c:v>0.85714285714285698</c:v>
                </c:pt>
                <c:pt idx="51393">
                  <c:v>0.86734693877550995</c:v>
                </c:pt>
                <c:pt idx="51394">
                  <c:v>0.87755102040816302</c:v>
                </c:pt>
                <c:pt idx="51395">
                  <c:v>0.88775510204081598</c:v>
                </c:pt>
                <c:pt idx="51396">
                  <c:v>0.89795918367346905</c:v>
                </c:pt>
                <c:pt idx="51397">
                  <c:v>0.90816326530612201</c:v>
                </c:pt>
                <c:pt idx="51398">
                  <c:v>0.91836734693877498</c:v>
                </c:pt>
                <c:pt idx="51399">
                  <c:v>0.92857142857142805</c:v>
                </c:pt>
                <c:pt idx="51400">
                  <c:v>0.93877551020408101</c:v>
                </c:pt>
                <c:pt idx="51401">
                  <c:v>0.94897959183673397</c:v>
                </c:pt>
                <c:pt idx="51402">
                  <c:v>0.95918367346938704</c:v>
                </c:pt>
                <c:pt idx="51403">
                  <c:v>0.96938775510204001</c:v>
                </c:pt>
                <c:pt idx="51404">
                  <c:v>0.97959183673469297</c:v>
                </c:pt>
                <c:pt idx="51405">
                  <c:v>0.98979591836734604</c:v>
                </c:pt>
                <c:pt idx="51406">
                  <c:v>0</c:v>
                </c:pt>
                <c:pt idx="51407">
                  <c:v>1.12359550561797E-2</c:v>
                </c:pt>
                <c:pt idx="51408">
                  <c:v>2.2471910112359501E-2</c:v>
                </c:pt>
                <c:pt idx="51409">
                  <c:v>3.3707865168539297E-2</c:v>
                </c:pt>
                <c:pt idx="51410">
                  <c:v>4.49438202247191E-2</c:v>
                </c:pt>
                <c:pt idx="51411">
                  <c:v>5.6179775280898799E-2</c:v>
                </c:pt>
                <c:pt idx="51412">
                  <c:v>6.7415730337078594E-2</c:v>
                </c:pt>
                <c:pt idx="51413">
                  <c:v>7.8651685393258397E-2</c:v>
                </c:pt>
                <c:pt idx="51414">
                  <c:v>8.98876404494382E-2</c:v>
                </c:pt>
                <c:pt idx="51415">
                  <c:v>0.101123595505617</c:v>
                </c:pt>
                <c:pt idx="51416">
                  <c:v>0.112359550561797</c:v>
                </c:pt>
                <c:pt idx="51417">
                  <c:v>0.123595505617977</c:v>
                </c:pt>
                <c:pt idx="51418">
                  <c:v>0.13483146067415699</c:v>
                </c:pt>
                <c:pt idx="51419">
                  <c:v>0.14606741573033699</c:v>
                </c:pt>
                <c:pt idx="51420">
                  <c:v>0.15730337078651599</c:v>
                </c:pt>
                <c:pt idx="51421">
                  <c:v>0.16853932584269599</c:v>
                </c:pt>
                <c:pt idx="51422">
                  <c:v>0.17977528089887601</c:v>
                </c:pt>
                <c:pt idx="51423">
                  <c:v>0.19101123595505601</c:v>
                </c:pt>
                <c:pt idx="51424">
                  <c:v>0.20224719101123501</c:v>
                </c:pt>
                <c:pt idx="51425">
                  <c:v>0.213483146067415</c:v>
                </c:pt>
                <c:pt idx="51426">
                  <c:v>0.224719101123595</c:v>
                </c:pt>
                <c:pt idx="51427">
                  <c:v>0.235955056179775</c:v>
                </c:pt>
                <c:pt idx="51428">
                  <c:v>0.24719101123595499</c:v>
                </c:pt>
                <c:pt idx="51429">
                  <c:v>0.25842696629213402</c:v>
                </c:pt>
                <c:pt idx="51430">
                  <c:v>0.26966292134831399</c:v>
                </c:pt>
                <c:pt idx="51431">
                  <c:v>0.28089887640449401</c:v>
                </c:pt>
                <c:pt idx="51432">
                  <c:v>0.29213483146067398</c:v>
                </c:pt>
                <c:pt idx="51433">
                  <c:v>0.30337078651685301</c:v>
                </c:pt>
                <c:pt idx="51434">
                  <c:v>0.31460674157303298</c:v>
                </c:pt>
                <c:pt idx="51435">
                  <c:v>0.325842696629213</c:v>
                </c:pt>
                <c:pt idx="51436">
                  <c:v>0.33707865168539303</c:v>
                </c:pt>
                <c:pt idx="51437">
                  <c:v>0.348314606741573</c:v>
                </c:pt>
                <c:pt idx="51438">
                  <c:v>0.35955056179775202</c:v>
                </c:pt>
                <c:pt idx="51439">
                  <c:v>0.37078651685393199</c:v>
                </c:pt>
                <c:pt idx="51440">
                  <c:v>0.38202247191011202</c:v>
                </c:pt>
                <c:pt idx="51441">
                  <c:v>0.39325842696629199</c:v>
                </c:pt>
                <c:pt idx="51442">
                  <c:v>0.40449438202247101</c:v>
                </c:pt>
                <c:pt idx="51443">
                  <c:v>0.41573033707865098</c:v>
                </c:pt>
                <c:pt idx="51444">
                  <c:v>0.426966292134831</c:v>
                </c:pt>
                <c:pt idx="51445">
                  <c:v>0.43820224719101097</c:v>
                </c:pt>
                <c:pt idx="51446">
                  <c:v>0.449438202247191</c:v>
                </c:pt>
                <c:pt idx="51447">
                  <c:v>0.46067415730337002</c:v>
                </c:pt>
                <c:pt idx="51448">
                  <c:v>0.47191011235954999</c:v>
                </c:pt>
                <c:pt idx="51449">
                  <c:v>0.48314606741573002</c:v>
                </c:pt>
                <c:pt idx="51450">
                  <c:v>0.49438202247190999</c:v>
                </c:pt>
                <c:pt idx="51451">
                  <c:v>0.50561797752808901</c:v>
                </c:pt>
                <c:pt idx="51452">
                  <c:v>0.51685393258426904</c:v>
                </c:pt>
                <c:pt idx="51453">
                  <c:v>0.52808988764044895</c:v>
                </c:pt>
                <c:pt idx="51454">
                  <c:v>0.53932584269662898</c:v>
                </c:pt>
                <c:pt idx="51455">
                  <c:v>0.550561797752809</c:v>
                </c:pt>
                <c:pt idx="51456">
                  <c:v>0.56179775280898803</c:v>
                </c:pt>
                <c:pt idx="51457">
                  <c:v>0.57303370786516805</c:v>
                </c:pt>
                <c:pt idx="51458">
                  <c:v>0.58426966292134797</c:v>
                </c:pt>
                <c:pt idx="51459">
                  <c:v>0.59550561797752799</c:v>
                </c:pt>
                <c:pt idx="51460">
                  <c:v>0.60674157303370702</c:v>
                </c:pt>
                <c:pt idx="51461">
                  <c:v>0.61797752808988704</c:v>
                </c:pt>
                <c:pt idx="51462">
                  <c:v>0.62921348314606695</c:v>
                </c:pt>
                <c:pt idx="51463">
                  <c:v>0.64044943820224698</c:v>
                </c:pt>
                <c:pt idx="51464">
                  <c:v>0.651685393258427</c:v>
                </c:pt>
                <c:pt idx="51465">
                  <c:v>0.66292134831460603</c:v>
                </c:pt>
                <c:pt idx="51466">
                  <c:v>0.67415730337078605</c:v>
                </c:pt>
                <c:pt idx="51467">
                  <c:v>0.68539325842696597</c:v>
                </c:pt>
                <c:pt idx="51468">
                  <c:v>0.69662921348314599</c:v>
                </c:pt>
                <c:pt idx="51469">
                  <c:v>0.70786516853932502</c:v>
                </c:pt>
                <c:pt idx="51470">
                  <c:v>0.71910112359550504</c:v>
                </c:pt>
                <c:pt idx="51471">
                  <c:v>0.73033707865168496</c:v>
                </c:pt>
                <c:pt idx="51472">
                  <c:v>0.74157303370786498</c:v>
                </c:pt>
                <c:pt idx="51473">
                  <c:v>0.75280898876404401</c:v>
                </c:pt>
                <c:pt idx="51474">
                  <c:v>0.76404494382022403</c:v>
                </c:pt>
                <c:pt idx="51475">
                  <c:v>0.77528089887640395</c:v>
                </c:pt>
                <c:pt idx="51476">
                  <c:v>0.78651685393258397</c:v>
                </c:pt>
                <c:pt idx="51477">
                  <c:v>0.797752808988764</c:v>
                </c:pt>
                <c:pt idx="51478">
                  <c:v>0.80898876404494302</c:v>
                </c:pt>
                <c:pt idx="51479">
                  <c:v>0.82022471910112305</c:v>
                </c:pt>
                <c:pt idx="51480">
                  <c:v>0.83146067415730296</c:v>
                </c:pt>
                <c:pt idx="51481">
                  <c:v>0.84269662921348298</c:v>
                </c:pt>
                <c:pt idx="51482">
                  <c:v>0.85393258426966201</c:v>
                </c:pt>
                <c:pt idx="51483">
                  <c:v>0.86516853932584203</c:v>
                </c:pt>
                <c:pt idx="51484">
                  <c:v>0.87640449438202195</c:v>
                </c:pt>
                <c:pt idx="51485">
                  <c:v>0.88764044943820197</c:v>
                </c:pt>
                <c:pt idx="51486">
                  <c:v>0.898876404494382</c:v>
                </c:pt>
                <c:pt idx="51487">
                  <c:v>0.91011235955056102</c:v>
                </c:pt>
                <c:pt idx="51488">
                  <c:v>0.92134831460674105</c:v>
                </c:pt>
                <c:pt idx="51489">
                  <c:v>0.93258426966292096</c:v>
                </c:pt>
                <c:pt idx="51490">
                  <c:v>0.94382022471910099</c:v>
                </c:pt>
                <c:pt idx="51491">
                  <c:v>0.95505617977528001</c:v>
                </c:pt>
                <c:pt idx="51492">
                  <c:v>0.96629213483146004</c:v>
                </c:pt>
                <c:pt idx="51493">
                  <c:v>0.97752808988763995</c:v>
                </c:pt>
                <c:pt idx="51494">
                  <c:v>0.98876404494381998</c:v>
                </c:pt>
                <c:pt idx="51495">
                  <c:v>0</c:v>
                </c:pt>
                <c:pt idx="51496">
                  <c:v>7.3529411764705803E-3</c:v>
                </c:pt>
                <c:pt idx="51497">
                  <c:v>1.47058823529411E-2</c:v>
                </c:pt>
                <c:pt idx="51498">
                  <c:v>2.20588235294117E-2</c:v>
                </c:pt>
                <c:pt idx="51499">
                  <c:v>2.94117647058823E-2</c:v>
                </c:pt>
                <c:pt idx="51500">
                  <c:v>3.6764705882352901E-2</c:v>
                </c:pt>
                <c:pt idx="51501">
                  <c:v>4.4117647058823498E-2</c:v>
                </c:pt>
                <c:pt idx="51502">
                  <c:v>5.1470588235294101E-2</c:v>
                </c:pt>
                <c:pt idx="51503">
                  <c:v>5.8823529411764698E-2</c:v>
                </c:pt>
                <c:pt idx="51504">
                  <c:v>6.6176470588235295E-2</c:v>
                </c:pt>
                <c:pt idx="51505">
                  <c:v>7.3529411764705802E-2</c:v>
                </c:pt>
                <c:pt idx="51506">
                  <c:v>8.0882352941176405E-2</c:v>
                </c:pt>
                <c:pt idx="51507">
                  <c:v>8.8235294117646995E-2</c:v>
                </c:pt>
                <c:pt idx="51508">
                  <c:v>9.5588235294117599E-2</c:v>
                </c:pt>
                <c:pt idx="51509">
                  <c:v>0.10294117647058799</c:v>
                </c:pt>
                <c:pt idx="51510">
                  <c:v>0.110294117647058</c:v>
                </c:pt>
                <c:pt idx="51511">
                  <c:v>0.11764705882352899</c:v>
                </c:pt>
                <c:pt idx="51512">
                  <c:v>0.125</c:v>
                </c:pt>
                <c:pt idx="51513">
                  <c:v>0.13235294117647001</c:v>
                </c:pt>
                <c:pt idx="51514">
                  <c:v>0.13970588235294101</c:v>
                </c:pt>
                <c:pt idx="51515">
                  <c:v>0.14705882352941099</c:v>
                </c:pt>
                <c:pt idx="51516">
                  <c:v>0.154411764705882</c:v>
                </c:pt>
                <c:pt idx="51517">
                  <c:v>0.16176470588235201</c:v>
                </c:pt>
                <c:pt idx="51518">
                  <c:v>0.16911764705882301</c:v>
                </c:pt>
                <c:pt idx="51519">
                  <c:v>0.17647058823529399</c:v>
                </c:pt>
                <c:pt idx="51520">
                  <c:v>0.183823529411764</c:v>
                </c:pt>
                <c:pt idx="51521">
                  <c:v>0.191176470588235</c:v>
                </c:pt>
                <c:pt idx="51522">
                  <c:v>0.19852941176470501</c:v>
                </c:pt>
                <c:pt idx="51523">
                  <c:v>0.20588235294117599</c:v>
                </c:pt>
                <c:pt idx="51524">
                  <c:v>0.213235294117647</c:v>
                </c:pt>
                <c:pt idx="51525">
                  <c:v>0.220588235294117</c:v>
                </c:pt>
                <c:pt idx="51526">
                  <c:v>0.22794117647058801</c:v>
                </c:pt>
                <c:pt idx="51527">
                  <c:v>0.23529411764705799</c:v>
                </c:pt>
                <c:pt idx="51528">
                  <c:v>0.24264705882352899</c:v>
                </c:pt>
                <c:pt idx="51529">
                  <c:v>0.25</c:v>
                </c:pt>
                <c:pt idx="51530">
                  <c:v>0.25735294117647001</c:v>
                </c:pt>
                <c:pt idx="51531">
                  <c:v>0.26470588235294101</c:v>
                </c:pt>
                <c:pt idx="51532">
                  <c:v>0.27205882352941102</c:v>
                </c:pt>
                <c:pt idx="51533">
                  <c:v>0.27941176470588203</c:v>
                </c:pt>
                <c:pt idx="51534">
                  <c:v>0.28676470588235198</c:v>
                </c:pt>
                <c:pt idx="51535">
                  <c:v>0.29411764705882298</c:v>
                </c:pt>
                <c:pt idx="51536">
                  <c:v>0.30147058823529399</c:v>
                </c:pt>
                <c:pt idx="51537">
                  <c:v>0.308823529411764</c:v>
                </c:pt>
                <c:pt idx="51538">
                  <c:v>0.316176470588235</c:v>
                </c:pt>
                <c:pt idx="51539">
                  <c:v>0.32352941176470501</c:v>
                </c:pt>
                <c:pt idx="51540">
                  <c:v>0.33088235294117602</c:v>
                </c:pt>
                <c:pt idx="51541">
                  <c:v>0.33823529411764702</c:v>
                </c:pt>
                <c:pt idx="51542">
                  <c:v>0.34558823529411697</c:v>
                </c:pt>
                <c:pt idx="51543">
                  <c:v>0.35294117647058798</c:v>
                </c:pt>
                <c:pt idx="51544">
                  <c:v>0.36029411764705799</c:v>
                </c:pt>
                <c:pt idx="51545">
                  <c:v>0.36764705882352899</c:v>
                </c:pt>
                <c:pt idx="51546">
                  <c:v>0.375</c:v>
                </c:pt>
                <c:pt idx="51547">
                  <c:v>0.38235294117647001</c:v>
                </c:pt>
                <c:pt idx="51548">
                  <c:v>0.38970588235294101</c:v>
                </c:pt>
                <c:pt idx="51549">
                  <c:v>0.39705882352941102</c:v>
                </c:pt>
                <c:pt idx="51550">
                  <c:v>0.40441176470588203</c:v>
                </c:pt>
                <c:pt idx="51551">
                  <c:v>0.41176470588235198</c:v>
                </c:pt>
                <c:pt idx="51552">
                  <c:v>0.41911764705882298</c:v>
                </c:pt>
                <c:pt idx="51553">
                  <c:v>0.42647058823529399</c:v>
                </c:pt>
                <c:pt idx="51554">
                  <c:v>0.433823529411764</c:v>
                </c:pt>
                <c:pt idx="51555">
                  <c:v>0.441176470588235</c:v>
                </c:pt>
                <c:pt idx="51556">
                  <c:v>0.44852941176470501</c:v>
                </c:pt>
                <c:pt idx="51557">
                  <c:v>0.45588235294117602</c:v>
                </c:pt>
                <c:pt idx="51558">
                  <c:v>0.46323529411764702</c:v>
                </c:pt>
                <c:pt idx="51559">
                  <c:v>0.47058823529411697</c:v>
                </c:pt>
                <c:pt idx="51560">
                  <c:v>0.47794117647058798</c:v>
                </c:pt>
                <c:pt idx="51561">
                  <c:v>0.48529411764705799</c:v>
                </c:pt>
                <c:pt idx="51562">
                  <c:v>0.49264705882352899</c:v>
                </c:pt>
                <c:pt idx="51563">
                  <c:v>0.5</c:v>
                </c:pt>
                <c:pt idx="51564">
                  <c:v>0.50735294117647001</c:v>
                </c:pt>
                <c:pt idx="51565">
                  <c:v>0.51470588235294101</c:v>
                </c:pt>
                <c:pt idx="51566">
                  <c:v>0.52205882352941102</c:v>
                </c:pt>
                <c:pt idx="51567">
                  <c:v>0.52941176470588203</c:v>
                </c:pt>
                <c:pt idx="51568">
                  <c:v>0.53676470588235203</c:v>
                </c:pt>
                <c:pt idx="51569">
                  <c:v>0.54411764705882304</c:v>
                </c:pt>
                <c:pt idx="51570">
                  <c:v>0.55147058823529405</c:v>
                </c:pt>
                <c:pt idx="51571">
                  <c:v>0.55882352941176405</c:v>
                </c:pt>
                <c:pt idx="51572">
                  <c:v>0.56617647058823495</c:v>
                </c:pt>
                <c:pt idx="51573">
                  <c:v>0.57352941176470495</c:v>
                </c:pt>
                <c:pt idx="51574">
                  <c:v>0.58088235294117596</c:v>
                </c:pt>
                <c:pt idx="51575">
                  <c:v>0.58823529411764697</c:v>
                </c:pt>
                <c:pt idx="51576">
                  <c:v>0.59558823529411697</c:v>
                </c:pt>
                <c:pt idx="51577">
                  <c:v>0.60294117647058798</c:v>
                </c:pt>
                <c:pt idx="51578">
                  <c:v>0.61029411764705799</c:v>
                </c:pt>
                <c:pt idx="51579">
                  <c:v>0.61764705882352899</c:v>
                </c:pt>
                <c:pt idx="51580">
                  <c:v>0.625</c:v>
                </c:pt>
                <c:pt idx="51581">
                  <c:v>0.63235294117647001</c:v>
                </c:pt>
                <c:pt idx="51582">
                  <c:v>0.63970588235294101</c:v>
                </c:pt>
                <c:pt idx="51583">
                  <c:v>0.64705882352941102</c:v>
                </c:pt>
                <c:pt idx="51584">
                  <c:v>0.65441176470588203</c:v>
                </c:pt>
                <c:pt idx="51585">
                  <c:v>0.66176470588235203</c:v>
                </c:pt>
                <c:pt idx="51586">
                  <c:v>0.66911764705882304</c:v>
                </c:pt>
                <c:pt idx="51587">
                  <c:v>0.67647058823529405</c:v>
                </c:pt>
                <c:pt idx="51588">
                  <c:v>0.68382352941176405</c:v>
                </c:pt>
                <c:pt idx="51589">
                  <c:v>0.69117647058823495</c:v>
                </c:pt>
                <c:pt idx="51590">
                  <c:v>0.69852941176470495</c:v>
                </c:pt>
                <c:pt idx="51591">
                  <c:v>0.70588235294117596</c:v>
                </c:pt>
                <c:pt idx="51592">
                  <c:v>0.71323529411764697</c:v>
                </c:pt>
                <c:pt idx="51593">
                  <c:v>0.72058823529411697</c:v>
                </c:pt>
                <c:pt idx="51594">
                  <c:v>0.72794117647058798</c:v>
                </c:pt>
                <c:pt idx="51595">
                  <c:v>0.73529411764705799</c:v>
                </c:pt>
                <c:pt idx="51596">
                  <c:v>0.74264705882352899</c:v>
                </c:pt>
                <c:pt idx="51597">
                  <c:v>0.75</c:v>
                </c:pt>
                <c:pt idx="51598">
                  <c:v>0.75735294117647001</c:v>
                </c:pt>
                <c:pt idx="51599">
                  <c:v>0.76470588235294101</c:v>
                </c:pt>
                <c:pt idx="51600">
                  <c:v>0.77205882352941102</c:v>
                </c:pt>
                <c:pt idx="51601">
                  <c:v>0.77941176470588203</c:v>
                </c:pt>
                <c:pt idx="51602">
                  <c:v>0.78676470588235203</c:v>
                </c:pt>
                <c:pt idx="51603">
                  <c:v>0.79411764705882304</c:v>
                </c:pt>
                <c:pt idx="51604">
                  <c:v>0.80147058823529405</c:v>
                </c:pt>
                <c:pt idx="51605">
                  <c:v>0.80882352941176405</c:v>
                </c:pt>
                <c:pt idx="51606">
                  <c:v>0.81617647058823495</c:v>
                </c:pt>
                <c:pt idx="51607">
                  <c:v>0.82352941176470495</c:v>
                </c:pt>
                <c:pt idx="51608">
                  <c:v>0.83088235294117596</c:v>
                </c:pt>
                <c:pt idx="51609">
                  <c:v>0.83823529411764697</c:v>
                </c:pt>
                <c:pt idx="51610">
                  <c:v>0.84558823529411697</c:v>
                </c:pt>
                <c:pt idx="51611">
                  <c:v>0.85294117647058798</c:v>
                </c:pt>
                <c:pt idx="51612">
                  <c:v>0.86029411764705799</c:v>
                </c:pt>
                <c:pt idx="51613">
                  <c:v>0.86764705882352899</c:v>
                </c:pt>
                <c:pt idx="51614">
                  <c:v>0.875</c:v>
                </c:pt>
                <c:pt idx="51615">
                  <c:v>0.88235294117647001</c:v>
                </c:pt>
                <c:pt idx="51616">
                  <c:v>0.88970588235294101</c:v>
                </c:pt>
                <c:pt idx="51617">
                  <c:v>0.89705882352941102</c:v>
                </c:pt>
                <c:pt idx="51618">
                  <c:v>0.90441176470588203</c:v>
                </c:pt>
                <c:pt idx="51619">
                  <c:v>0.91176470588235203</c:v>
                </c:pt>
                <c:pt idx="51620">
                  <c:v>0.91911764705882304</c:v>
                </c:pt>
                <c:pt idx="51621">
                  <c:v>0.92647058823529405</c:v>
                </c:pt>
                <c:pt idx="51622">
                  <c:v>0.93382352941176405</c:v>
                </c:pt>
                <c:pt idx="51623">
                  <c:v>0.94117647058823495</c:v>
                </c:pt>
                <c:pt idx="51624">
                  <c:v>0.94852941176470495</c:v>
                </c:pt>
                <c:pt idx="51625">
                  <c:v>0.95588235294117596</c:v>
                </c:pt>
                <c:pt idx="51626">
                  <c:v>0.96323529411764697</c:v>
                </c:pt>
                <c:pt idx="51627">
                  <c:v>0.97058823529411697</c:v>
                </c:pt>
                <c:pt idx="51628">
                  <c:v>0.97794117647058798</c:v>
                </c:pt>
                <c:pt idx="51629">
                  <c:v>0.98529411764705799</c:v>
                </c:pt>
                <c:pt idx="51630">
                  <c:v>0.99264705882352899</c:v>
                </c:pt>
                <c:pt idx="51631">
                  <c:v>0</c:v>
                </c:pt>
                <c:pt idx="51632">
                  <c:v>1.7857142857142801E-2</c:v>
                </c:pt>
                <c:pt idx="51633">
                  <c:v>3.5714285714285698E-2</c:v>
                </c:pt>
                <c:pt idx="51634">
                  <c:v>5.3571428571428499E-2</c:v>
                </c:pt>
                <c:pt idx="51635">
                  <c:v>7.1428571428571397E-2</c:v>
                </c:pt>
                <c:pt idx="51636">
                  <c:v>8.9285714285714204E-2</c:v>
                </c:pt>
                <c:pt idx="51637">
                  <c:v>0.107142857142857</c:v>
                </c:pt>
                <c:pt idx="51638">
                  <c:v>0.125</c:v>
                </c:pt>
                <c:pt idx="51639">
                  <c:v>0.14285714285714199</c:v>
                </c:pt>
                <c:pt idx="51640">
                  <c:v>0.160714285714285</c:v>
                </c:pt>
                <c:pt idx="51641">
                  <c:v>0.17857142857142799</c:v>
                </c:pt>
                <c:pt idx="51642">
                  <c:v>0.19642857142857101</c:v>
                </c:pt>
                <c:pt idx="51643">
                  <c:v>0.214285714285714</c:v>
                </c:pt>
                <c:pt idx="51644">
                  <c:v>0.23214285714285701</c:v>
                </c:pt>
                <c:pt idx="51645">
                  <c:v>0.25</c:v>
                </c:pt>
                <c:pt idx="51646">
                  <c:v>0.26785714285714202</c:v>
                </c:pt>
                <c:pt idx="51647">
                  <c:v>0.28571428571428498</c:v>
                </c:pt>
                <c:pt idx="51648">
                  <c:v>0.30357142857142799</c:v>
                </c:pt>
                <c:pt idx="51649">
                  <c:v>0.32142857142857101</c:v>
                </c:pt>
                <c:pt idx="51650">
                  <c:v>0.33928571428571402</c:v>
                </c:pt>
                <c:pt idx="51651">
                  <c:v>0.35714285714285698</c:v>
                </c:pt>
                <c:pt idx="51652">
                  <c:v>0.375</c:v>
                </c:pt>
                <c:pt idx="51653">
                  <c:v>0.39285714285714202</c:v>
                </c:pt>
                <c:pt idx="51654">
                  <c:v>0.41071428571428498</c:v>
                </c:pt>
                <c:pt idx="51655">
                  <c:v>0.42857142857142799</c:v>
                </c:pt>
                <c:pt idx="51656">
                  <c:v>0.44642857142857101</c:v>
                </c:pt>
                <c:pt idx="51657">
                  <c:v>0.46428571428571402</c:v>
                </c:pt>
                <c:pt idx="51658">
                  <c:v>0.48214285714285698</c:v>
                </c:pt>
                <c:pt idx="51659">
                  <c:v>0.5</c:v>
                </c:pt>
                <c:pt idx="51660">
                  <c:v>0.51785714285714202</c:v>
                </c:pt>
                <c:pt idx="51661">
                  <c:v>0.53571428571428503</c:v>
                </c:pt>
                <c:pt idx="51662">
                  <c:v>0.55357142857142805</c:v>
                </c:pt>
                <c:pt idx="51663">
                  <c:v>0.57142857142857095</c:v>
                </c:pt>
                <c:pt idx="51664">
                  <c:v>0.58928571428571397</c:v>
                </c:pt>
                <c:pt idx="51665">
                  <c:v>0.60714285714285698</c:v>
                </c:pt>
                <c:pt idx="51666">
                  <c:v>0.625</c:v>
                </c:pt>
                <c:pt idx="51667">
                  <c:v>0.64285714285714202</c:v>
                </c:pt>
                <c:pt idx="51668">
                  <c:v>0.66071428571428503</c:v>
                </c:pt>
                <c:pt idx="51669">
                  <c:v>0.67857142857142805</c:v>
                </c:pt>
                <c:pt idx="51670">
                  <c:v>0.69642857142857095</c:v>
                </c:pt>
                <c:pt idx="51671">
                  <c:v>0.71428571428571397</c:v>
                </c:pt>
                <c:pt idx="51672">
                  <c:v>0.73214285714285698</c:v>
                </c:pt>
                <c:pt idx="51673">
                  <c:v>0.75</c:v>
                </c:pt>
                <c:pt idx="51674">
                  <c:v>0.76785714285714202</c:v>
                </c:pt>
                <c:pt idx="51675">
                  <c:v>0.78571428571428503</c:v>
                </c:pt>
                <c:pt idx="51676">
                  <c:v>0.80357142857142805</c:v>
                </c:pt>
                <c:pt idx="51677">
                  <c:v>0.82142857142857095</c:v>
                </c:pt>
                <c:pt idx="51678">
                  <c:v>0.83928571428571397</c:v>
                </c:pt>
                <c:pt idx="51679">
                  <c:v>0.85714285714285698</c:v>
                </c:pt>
                <c:pt idx="51680">
                  <c:v>0.875</c:v>
                </c:pt>
                <c:pt idx="51681">
                  <c:v>0.89285714285714202</c:v>
                </c:pt>
                <c:pt idx="51682">
                  <c:v>0.91071428571428503</c:v>
                </c:pt>
                <c:pt idx="51683">
                  <c:v>0.92857142857142805</c:v>
                </c:pt>
                <c:pt idx="51684">
                  <c:v>0.94642857142857095</c:v>
                </c:pt>
                <c:pt idx="51685">
                  <c:v>0.96428571428571397</c:v>
                </c:pt>
                <c:pt idx="51686">
                  <c:v>0.98214285714285698</c:v>
                </c:pt>
                <c:pt idx="51687">
                  <c:v>0</c:v>
                </c:pt>
                <c:pt idx="51688">
                  <c:v>1.8181818181818101E-2</c:v>
                </c:pt>
                <c:pt idx="51689">
                  <c:v>3.6363636363636299E-2</c:v>
                </c:pt>
                <c:pt idx="51690">
                  <c:v>5.4545454545454501E-2</c:v>
                </c:pt>
                <c:pt idx="51691">
                  <c:v>7.2727272727272696E-2</c:v>
                </c:pt>
                <c:pt idx="51692">
                  <c:v>9.0909090909090898E-2</c:v>
                </c:pt>
                <c:pt idx="51693">
                  <c:v>0.109090909090909</c:v>
                </c:pt>
                <c:pt idx="51694">
                  <c:v>0.12727272727272701</c:v>
                </c:pt>
                <c:pt idx="51695">
                  <c:v>0.145454545454545</c:v>
                </c:pt>
                <c:pt idx="51696">
                  <c:v>0.163636363636363</c:v>
                </c:pt>
                <c:pt idx="51697">
                  <c:v>0.18181818181818099</c:v>
                </c:pt>
                <c:pt idx="51698">
                  <c:v>0.2</c:v>
                </c:pt>
                <c:pt idx="51699">
                  <c:v>0.218181818181818</c:v>
                </c:pt>
                <c:pt idx="51700">
                  <c:v>0.236363636363636</c:v>
                </c:pt>
                <c:pt idx="51701">
                  <c:v>0.25454545454545402</c:v>
                </c:pt>
                <c:pt idx="51702">
                  <c:v>0.27272727272727199</c:v>
                </c:pt>
                <c:pt idx="51703">
                  <c:v>0.29090909090909001</c:v>
                </c:pt>
                <c:pt idx="51704">
                  <c:v>0.30909090909090903</c:v>
                </c:pt>
                <c:pt idx="51705">
                  <c:v>0.32727272727272699</c:v>
                </c:pt>
                <c:pt idx="51706">
                  <c:v>0.34545454545454501</c:v>
                </c:pt>
                <c:pt idx="51707">
                  <c:v>0.36363636363636298</c:v>
                </c:pt>
                <c:pt idx="51708">
                  <c:v>0.381818181818181</c:v>
                </c:pt>
                <c:pt idx="51709">
                  <c:v>0.4</c:v>
                </c:pt>
                <c:pt idx="51710">
                  <c:v>0.41818181818181799</c:v>
                </c:pt>
                <c:pt idx="51711">
                  <c:v>0.43636363636363601</c:v>
                </c:pt>
                <c:pt idx="51712">
                  <c:v>0.45454545454545398</c:v>
                </c:pt>
                <c:pt idx="51713">
                  <c:v>0.472727272727272</c:v>
                </c:pt>
                <c:pt idx="51714">
                  <c:v>0.49090909090909002</c:v>
                </c:pt>
                <c:pt idx="51715">
                  <c:v>0.50909090909090904</c:v>
                </c:pt>
                <c:pt idx="51716">
                  <c:v>0.527272727272727</c:v>
                </c:pt>
                <c:pt idx="51717">
                  <c:v>0.54545454545454497</c:v>
                </c:pt>
                <c:pt idx="51718">
                  <c:v>0.56363636363636305</c:v>
                </c:pt>
                <c:pt idx="51719">
                  <c:v>0.58181818181818101</c:v>
                </c:pt>
                <c:pt idx="51720">
                  <c:v>0.6</c:v>
                </c:pt>
                <c:pt idx="51721">
                  <c:v>0.61818181818181805</c:v>
                </c:pt>
                <c:pt idx="51722">
                  <c:v>0.63636363636363602</c:v>
                </c:pt>
                <c:pt idx="51723">
                  <c:v>0.65454545454545399</c:v>
                </c:pt>
                <c:pt idx="51724">
                  <c:v>0.67272727272727195</c:v>
                </c:pt>
                <c:pt idx="51725">
                  <c:v>0.69090909090909003</c:v>
                </c:pt>
                <c:pt idx="51726">
                  <c:v>0.70909090909090899</c:v>
                </c:pt>
                <c:pt idx="51727">
                  <c:v>0.72727272727272696</c:v>
                </c:pt>
                <c:pt idx="51728">
                  <c:v>0.74545454545454504</c:v>
                </c:pt>
                <c:pt idx="51729">
                  <c:v>0.763636363636363</c:v>
                </c:pt>
                <c:pt idx="51730">
                  <c:v>0.78181818181818097</c:v>
                </c:pt>
                <c:pt idx="51731">
                  <c:v>0.8</c:v>
                </c:pt>
                <c:pt idx="51732">
                  <c:v>0.81818181818181801</c:v>
                </c:pt>
                <c:pt idx="51733">
                  <c:v>0.83636363636363598</c:v>
                </c:pt>
                <c:pt idx="51734">
                  <c:v>0.85454545454545405</c:v>
                </c:pt>
                <c:pt idx="51735">
                  <c:v>0.87272727272727202</c:v>
                </c:pt>
                <c:pt idx="51736">
                  <c:v>0.89090909090908998</c:v>
                </c:pt>
                <c:pt idx="51737">
                  <c:v>0.90909090909090895</c:v>
                </c:pt>
                <c:pt idx="51738">
                  <c:v>0.92727272727272703</c:v>
                </c:pt>
                <c:pt idx="51739">
                  <c:v>0.94545454545454499</c:v>
                </c:pt>
                <c:pt idx="51740">
                  <c:v>0.96363636363636296</c:v>
                </c:pt>
                <c:pt idx="51741">
                  <c:v>0.98181818181818103</c:v>
                </c:pt>
                <c:pt idx="51742">
                  <c:v>0</c:v>
                </c:pt>
                <c:pt idx="51743">
                  <c:v>1.4492753623188401E-2</c:v>
                </c:pt>
                <c:pt idx="51744">
                  <c:v>2.8985507246376802E-2</c:v>
                </c:pt>
                <c:pt idx="51745">
                  <c:v>4.3478260869565202E-2</c:v>
                </c:pt>
                <c:pt idx="51746">
                  <c:v>5.7971014492753603E-2</c:v>
                </c:pt>
                <c:pt idx="51747">
                  <c:v>7.2463768115942004E-2</c:v>
                </c:pt>
                <c:pt idx="51748">
                  <c:v>8.6956521739130405E-2</c:v>
                </c:pt>
                <c:pt idx="51749">
                  <c:v>0.101449275362318</c:v>
                </c:pt>
                <c:pt idx="51750">
                  <c:v>0.115942028985507</c:v>
                </c:pt>
                <c:pt idx="51751">
                  <c:v>0.13043478260869501</c:v>
                </c:pt>
                <c:pt idx="51752">
                  <c:v>0.14492753623188401</c:v>
                </c:pt>
                <c:pt idx="51753">
                  <c:v>0.15942028985507201</c:v>
                </c:pt>
                <c:pt idx="51754">
                  <c:v>0.17391304347826</c:v>
                </c:pt>
                <c:pt idx="51755">
                  <c:v>0.188405797101449</c:v>
                </c:pt>
                <c:pt idx="51756">
                  <c:v>0.202898550724637</c:v>
                </c:pt>
                <c:pt idx="51757">
                  <c:v>0.217391304347826</c:v>
                </c:pt>
                <c:pt idx="51758">
                  <c:v>0.231884057971014</c:v>
                </c:pt>
                <c:pt idx="51759">
                  <c:v>0.24637681159420199</c:v>
                </c:pt>
                <c:pt idx="51760">
                  <c:v>0.26086956521739102</c:v>
                </c:pt>
                <c:pt idx="51761">
                  <c:v>0.27536231884057899</c:v>
                </c:pt>
                <c:pt idx="51762">
                  <c:v>0.28985507246376802</c:v>
                </c:pt>
                <c:pt idx="51763">
                  <c:v>0.30434782608695599</c:v>
                </c:pt>
                <c:pt idx="51764">
                  <c:v>0.31884057971014401</c:v>
                </c:pt>
                <c:pt idx="51765">
                  <c:v>0.33333333333333298</c:v>
                </c:pt>
                <c:pt idx="51766">
                  <c:v>0.34782608695652101</c:v>
                </c:pt>
                <c:pt idx="51767">
                  <c:v>0.36231884057970998</c:v>
                </c:pt>
                <c:pt idx="51768">
                  <c:v>0.376811594202898</c:v>
                </c:pt>
                <c:pt idx="51769">
                  <c:v>0.39130434782608697</c:v>
                </c:pt>
                <c:pt idx="51770">
                  <c:v>0.405797101449275</c:v>
                </c:pt>
                <c:pt idx="51771">
                  <c:v>0.42028985507246303</c:v>
                </c:pt>
                <c:pt idx="51772">
                  <c:v>0.434782608695652</c:v>
                </c:pt>
                <c:pt idx="51773">
                  <c:v>0.44927536231884002</c:v>
                </c:pt>
                <c:pt idx="51774">
                  <c:v>0.46376811594202899</c:v>
                </c:pt>
                <c:pt idx="51775">
                  <c:v>0.47826086956521702</c:v>
                </c:pt>
                <c:pt idx="51776">
                  <c:v>0.49275362318840499</c:v>
                </c:pt>
                <c:pt idx="51777">
                  <c:v>0.50724637681159401</c:v>
                </c:pt>
                <c:pt idx="51778">
                  <c:v>0.52173913043478204</c:v>
                </c:pt>
                <c:pt idx="51779">
                  <c:v>0.53623188405797095</c:v>
                </c:pt>
                <c:pt idx="51780">
                  <c:v>0.55072463768115898</c:v>
                </c:pt>
                <c:pt idx="51781">
                  <c:v>0.56521739130434701</c:v>
                </c:pt>
                <c:pt idx="51782">
                  <c:v>0.57971014492753603</c:v>
                </c:pt>
                <c:pt idx="51783">
                  <c:v>0.59420289855072395</c:v>
                </c:pt>
                <c:pt idx="51784">
                  <c:v>0.60869565217391297</c:v>
                </c:pt>
                <c:pt idx="51785">
                  <c:v>0.623188405797101</c:v>
                </c:pt>
                <c:pt idx="51786">
                  <c:v>0.63768115942028902</c:v>
                </c:pt>
                <c:pt idx="51787">
                  <c:v>0.65217391304347805</c:v>
                </c:pt>
                <c:pt idx="51788">
                  <c:v>0.66666666666666596</c:v>
                </c:pt>
                <c:pt idx="51789">
                  <c:v>0.68115942028985499</c:v>
                </c:pt>
                <c:pt idx="51790">
                  <c:v>0.69565217391304301</c:v>
                </c:pt>
                <c:pt idx="51791">
                  <c:v>0.71014492753623104</c:v>
                </c:pt>
                <c:pt idx="51792">
                  <c:v>0.72463768115941996</c:v>
                </c:pt>
                <c:pt idx="51793">
                  <c:v>0.73913043478260798</c:v>
                </c:pt>
                <c:pt idx="51794">
                  <c:v>0.75362318840579701</c:v>
                </c:pt>
                <c:pt idx="51795">
                  <c:v>0.76811594202898503</c:v>
                </c:pt>
                <c:pt idx="51796">
                  <c:v>0.78260869565217395</c:v>
                </c:pt>
                <c:pt idx="51797">
                  <c:v>0.79710144927536197</c:v>
                </c:pt>
                <c:pt idx="51798">
                  <c:v>0.81159420289855</c:v>
                </c:pt>
                <c:pt idx="51799">
                  <c:v>0.82608695652173902</c:v>
                </c:pt>
                <c:pt idx="51800">
                  <c:v>0.84057971014492705</c:v>
                </c:pt>
                <c:pt idx="51801">
                  <c:v>0.85507246376811596</c:v>
                </c:pt>
                <c:pt idx="51802">
                  <c:v>0.86956521739130399</c:v>
                </c:pt>
                <c:pt idx="51803">
                  <c:v>0.88405797101449202</c:v>
                </c:pt>
                <c:pt idx="51804">
                  <c:v>0.89855072463768104</c:v>
                </c:pt>
                <c:pt idx="51805">
                  <c:v>0.91304347826086896</c:v>
                </c:pt>
                <c:pt idx="51806">
                  <c:v>0.92753623188405798</c:v>
                </c:pt>
                <c:pt idx="51807">
                  <c:v>0.94202898550724601</c:v>
                </c:pt>
                <c:pt idx="51808">
                  <c:v>0.95652173913043403</c:v>
                </c:pt>
                <c:pt idx="51809">
                  <c:v>0.97101449275362295</c:v>
                </c:pt>
                <c:pt idx="51810">
                  <c:v>0.98550724637681097</c:v>
                </c:pt>
                <c:pt idx="51811">
                  <c:v>0</c:v>
                </c:pt>
                <c:pt idx="51812">
                  <c:v>1.63934426229508E-2</c:v>
                </c:pt>
                <c:pt idx="51813">
                  <c:v>3.2786885245901599E-2</c:v>
                </c:pt>
                <c:pt idx="51814">
                  <c:v>4.9180327868852403E-2</c:v>
                </c:pt>
                <c:pt idx="51815">
                  <c:v>6.5573770491803199E-2</c:v>
                </c:pt>
                <c:pt idx="51816">
                  <c:v>8.1967213114753995E-2</c:v>
                </c:pt>
                <c:pt idx="51817">
                  <c:v>9.8360655737704902E-2</c:v>
                </c:pt>
                <c:pt idx="51818">
                  <c:v>0.114754098360655</c:v>
                </c:pt>
                <c:pt idx="51819">
                  <c:v>0.13114754098360601</c:v>
                </c:pt>
                <c:pt idx="51820">
                  <c:v>0.14754098360655701</c:v>
                </c:pt>
                <c:pt idx="51821">
                  <c:v>0.16393442622950799</c:v>
                </c:pt>
                <c:pt idx="51822">
                  <c:v>0.18032786885245899</c:v>
                </c:pt>
                <c:pt idx="51823">
                  <c:v>0.196721311475409</c:v>
                </c:pt>
                <c:pt idx="51824">
                  <c:v>0.21311475409836</c:v>
                </c:pt>
                <c:pt idx="51825">
                  <c:v>0.22950819672131101</c:v>
                </c:pt>
                <c:pt idx="51826">
                  <c:v>0.24590163934426201</c:v>
                </c:pt>
                <c:pt idx="51827">
                  <c:v>0.26229508196721302</c:v>
                </c:pt>
                <c:pt idx="51828">
                  <c:v>0.27868852459016302</c:v>
                </c:pt>
                <c:pt idx="51829">
                  <c:v>0.29508196721311403</c:v>
                </c:pt>
                <c:pt idx="51830">
                  <c:v>0.31147540983606498</c:v>
                </c:pt>
                <c:pt idx="51831">
                  <c:v>0.32786885245901598</c:v>
                </c:pt>
                <c:pt idx="51832">
                  <c:v>0.34426229508196698</c:v>
                </c:pt>
                <c:pt idx="51833">
                  <c:v>0.36065573770491799</c:v>
                </c:pt>
                <c:pt idx="51834">
                  <c:v>0.37704918032786799</c:v>
                </c:pt>
                <c:pt idx="51835">
                  <c:v>0.393442622950819</c:v>
                </c:pt>
                <c:pt idx="51836">
                  <c:v>0.40983606557377</c:v>
                </c:pt>
                <c:pt idx="51837">
                  <c:v>0.42622950819672101</c:v>
                </c:pt>
                <c:pt idx="51838">
                  <c:v>0.44262295081967201</c:v>
                </c:pt>
                <c:pt idx="51839">
                  <c:v>0.45901639344262202</c:v>
                </c:pt>
                <c:pt idx="51840">
                  <c:v>0.47540983606557302</c:v>
                </c:pt>
                <c:pt idx="51841">
                  <c:v>0.49180327868852403</c:v>
                </c:pt>
                <c:pt idx="51842">
                  <c:v>0.50819672131147497</c:v>
                </c:pt>
                <c:pt idx="51843">
                  <c:v>0.52459016393442603</c:v>
                </c:pt>
                <c:pt idx="51844">
                  <c:v>0.54098360655737698</c:v>
                </c:pt>
                <c:pt idx="51845">
                  <c:v>0.55737704918032704</c:v>
                </c:pt>
                <c:pt idx="51846">
                  <c:v>0.57377049180327799</c:v>
                </c:pt>
                <c:pt idx="51847">
                  <c:v>0.59016393442622905</c:v>
                </c:pt>
                <c:pt idx="51848">
                  <c:v>0.60655737704918</c:v>
                </c:pt>
                <c:pt idx="51849">
                  <c:v>0.62295081967213095</c:v>
                </c:pt>
                <c:pt idx="51850">
                  <c:v>0.63934426229508201</c:v>
                </c:pt>
                <c:pt idx="51851">
                  <c:v>0.65573770491803196</c:v>
                </c:pt>
                <c:pt idx="51852">
                  <c:v>0.67213114754098302</c:v>
                </c:pt>
                <c:pt idx="51853">
                  <c:v>0.68852459016393397</c:v>
                </c:pt>
                <c:pt idx="51854">
                  <c:v>0.70491803278688503</c:v>
                </c:pt>
                <c:pt idx="51855">
                  <c:v>0.72131147540983598</c:v>
                </c:pt>
                <c:pt idx="51856">
                  <c:v>0.73770491803278604</c:v>
                </c:pt>
                <c:pt idx="51857">
                  <c:v>0.75409836065573699</c:v>
                </c:pt>
                <c:pt idx="51858">
                  <c:v>0.77049180327868805</c:v>
                </c:pt>
                <c:pt idx="51859">
                  <c:v>0.786885245901639</c:v>
                </c:pt>
                <c:pt idx="51860">
                  <c:v>0.80327868852458995</c:v>
                </c:pt>
                <c:pt idx="51861">
                  <c:v>0.81967213114754101</c:v>
                </c:pt>
                <c:pt idx="51862">
                  <c:v>0.83606557377049096</c:v>
                </c:pt>
                <c:pt idx="51863">
                  <c:v>0.85245901639344202</c:v>
                </c:pt>
                <c:pt idx="51864">
                  <c:v>0.86885245901639296</c:v>
                </c:pt>
                <c:pt idx="51865">
                  <c:v>0.88524590163934402</c:v>
                </c:pt>
                <c:pt idx="51866">
                  <c:v>0.90163934426229497</c:v>
                </c:pt>
                <c:pt idx="51867">
                  <c:v>0.91803278688524503</c:v>
                </c:pt>
                <c:pt idx="51868">
                  <c:v>0.93442622950819598</c:v>
                </c:pt>
                <c:pt idx="51869">
                  <c:v>0.95081967213114704</c:v>
                </c:pt>
                <c:pt idx="51870">
                  <c:v>0.96721311475409799</c:v>
                </c:pt>
                <c:pt idx="51871">
                  <c:v>0.98360655737704905</c:v>
                </c:pt>
                <c:pt idx="51872">
                  <c:v>0</c:v>
                </c:pt>
                <c:pt idx="51873">
                  <c:v>1.3157894736842099E-2</c:v>
                </c:pt>
                <c:pt idx="51874">
                  <c:v>2.6315789473684199E-2</c:v>
                </c:pt>
                <c:pt idx="51875">
                  <c:v>3.94736842105263E-2</c:v>
                </c:pt>
                <c:pt idx="51876">
                  <c:v>5.2631578947368397E-2</c:v>
                </c:pt>
                <c:pt idx="51877">
                  <c:v>6.5789473684210495E-2</c:v>
                </c:pt>
                <c:pt idx="51878">
                  <c:v>7.8947368421052599E-2</c:v>
                </c:pt>
                <c:pt idx="51879">
                  <c:v>9.2105263157894704E-2</c:v>
                </c:pt>
                <c:pt idx="51880">
                  <c:v>0.105263157894736</c:v>
                </c:pt>
                <c:pt idx="51881">
                  <c:v>0.118421052631578</c:v>
                </c:pt>
                <c:pt idx="51882">
                  <c:v>0.13157894736842099</c:v>
                </c:pt>
                <c:pt idx="51883">
                  <c:v>0.144736842105263</c:v>
                </c:pt>
                <c:pt idx="51884">
                  <c:v>0.157894736842105</c:v>
                </c:pt>
                <c:pt idx="51885">
                  <c:v>0.17105263157894701</c:v>
                </c:pt>
                <c:pt idx="51886">
                  <c:v>0.18421052631578899</c:v>
                </c:pt>
                <c:pt idx="51887">
                  <c:v>0.197368421052631</c:v>
                </c:pt>
                <c:pt idx="51888">
                  <c:v>0.21052631578947301</c:v>
                </c:pt>
                <c:pt idx="51889">
                  <c:v>0.22368421052631501</c:v>
                </c:pt>
                <c:pt idx="51890">
                  <c:v>0.23684210526315699</c:v>
                </c:pt>
                <c:pt idx="51891">
                  <c:v>0.25</c:v>
                </c:pt>
                <c:pt idx="51892">
                  <c:v>0.26315789473684198</c:v>
                </c:pt>
                <c:pt idx="51893">
                  <c:v>0.27631578947368401</c:v>
                </c:pt>
                <c:pt idx="51894">
                  <c:v>0.28947368421052599</c:v>
                </c:pt>
                <c:pt idx="51895">
                  <c:v>0.30263157894736797</c:v>
                </c:pt>
                <c:pt idx="51896">
                  <c:v>0.31578947368421001</c:v>
                </c:pt>
                <c:pt idx="51897">
                  <c:v>0.32894736842105199</c:v>
                </c:pt>
                <c:pt idx="51898">
                  <c:v>0.34210526315789402</c:v>
                </c:pt>
                <c:pt idx="51899">
                  <c:v>0.355263157894736</c:v>
                </c:pt>
                <c:pt idx="51900">
                  <c:v>0.36842105263157798</c:v>
                </c:pt>
                <c:pt idx="51901">
                  <c:v>0.38157894736842102</c:v>
                </c:pt>
                <c:pt idx="51902">
                  <c:v>0.394736842105263</c:v>
                </c:pt>
                <c:pt idx="51903">
                  <c:v>0.40789473684210498</c:v>
                </c:pt>
                <c:pt idx="51904">
                  <c:v>0.42105263157894701</c:v>
                </c:pt>
                <c:pt idx="51905">
                  <c:v>0.43421052631578899</c:v>
                </c:pt>
                <c:pt idx="51906">
                  <c:v>0.44736842105263103</c:v>
                </c:pt>
                <c:pt idx="51907">
                  <c:v>0.46052631578947301</c:v>
                </c:pt>
                <c:pt idx="51908">
                  <c:v>0.47368421052631499</c:v>
                </c:pt>
                <c:pt idx="51909">
                  <c:v>0.48684210526315702</c:v>
                </c:pt>
                <c:pt idx="51910">
                  <c:v>0.5</c:v>
                </c:pt>
                <c:pt idx="51911">
                  <c:v>0.51315789473684204</c:v>
                </c:pt>
                <c:pt idx="51912">
                  <c:v>0.52631578947368396</c:v>
                </c:pt>
                <c:pt idx="51913">
                  <c:v>0.53947368421052599</c:v>
                </c:pt>
                <c:pt idx="51914">
                  <c:v>0.55263157894736803</c:v>
                </c:pt>
                <c:pt idx="51915">
                  <c:v>0.56578947368420995</c:v>
                </c:pt>
                <c:pt idx="51916">
                  <c:v>0.57894736842105199</c:v>
                </c:pt>
                <c:pt idx="51917">
                  <c:v>0.59210526315789402</c:v>
                </c:pt>
                <c:pt idx="51918">
                  <c:v>0.60526315789473595</c:v>
                </c:pt>
                <c:pt idx="51919">
                  <c:v>0.61842105263157898</c:v>
                </c:pt>
                <c:pt idx="51920">
                  <c:v>0.63157894736842102</c:v>
                </c:pt>
                <c:pt idx="51921">
                  <c:v>0.64473684210526305</c:v>
                </c:pt>
                <c:pt idx="51922">
                  <c:v>0.65789473684210498</c:v>
                </c:pt>
                <c:pt idx="51923">
                  <c:v>0.67105263157894701</c:v>
                </c:pt>
                <c:pt idx="51924">
                  <c:v>0.68421052631578905</c:v>
                </c:pt>
                <c:pt idx="51925">
                  <c:v>0.69736842105263097</c:v>
                </c:pt>
                <c:pt idx="51926">
                  <c:v>0.71052631578947301</c:v>
                </c:pt>
                <c:pt idx="51927">
                  <c:v>0.72368421052631504</c:v>
                </c:pt>
                <c:pt idx="51928">
                  <c:v>0.73684210526315697</c:v>
                </c:pt>
                <c:pt idx="51929">
                  <c:v>0.75</c:v>
                </c:pt>
                <c:pt idx="51930">
                  <c:v>0.76315789473684204</c:v>
                </c:pt>
                <c:pt idx="51931">
                  <c:v>0.77631578947368396</c:v>
                </c:pt>
                <c:pt idx="51932">
                  <c:v>0.78947368421052599</c:v>
                </c:pt>
                <c:pt idx="51933">
                  <c:v>0.80263157894736803</c:v>
                </c:pt>
                <c:pt idx="51934">
                  <c:v>0.81578947368420995</c:v>
                </c:pt>
                <c:pt idx="51935">
                  <c:v>0.82894736842105199</c:v>
                </c:pt>
                <c:pt idx="51936">
                  <c:v>0.84210526315789402</c:v>
                </c:pt>
                <c:pt idx="51937">
                  <c:v>0.85526315789473595</c:v>
                </c:pt>
                <c:pt idx="51938">
                  <c:v>0.86842105263157898</c:v>
                </c:pt>
                <c:pt idx="51939">
                  <c:v>0.88157894736842102</c:v>
                </c:pt>
                <c:pt idx="51940">
                  <c:v>0.89473684210526305</c:v>
                </c:pt>
                <c:pt idx="51941">
                  <c:v>0.90789473684210498</c:v>
                </c:pt>
                <c:pt idx="51942">
                  <c:v>0.92105263157894701</c:v>
                </c:pt>
                <c:pt idx="51943">
                  <c:v>0.93421052631578905</c:v>
                </c:pt>
                <c:pt idx="51944">
                  <c:v>0.94736842105263097</c:v>
                </c:pt>
                <c:pt idx="51945">
                  <c:v>0.96052631578947301</c:v>
                </c:pt>
                <c:pt idx="51946">
                  <c:v>0.97368421052631504</c:v>
                </c:pt>
                <c:pt idx="51947">
                  <c:v>0.98684210526315697</c:v>
                </c:pt>
                <c:pt idx="51948">
                  <c:v>0</c:v>
                </c:pt>
                <c:pt idx="51949">
                  <c:v>2.3809523809523801E-2</c:v>
                </c:pt>
                <c:pt idx="51950">
                  <c:v>4.7619047619047603E-2</c:v>
                </c:pt>
                <c:pt idx="51951">
                  <c:v>7.1428571428571397E-2</c:v>
                </c:pt>
                <c:pt idx="51952">
                  <c:v>9.5238095238095205E-2</c:v>
                </c:pt>
                <c:pt idx="51953">
                  <c:v>0.119047619047619</c:v>
                </c:pt>
                <c:pt idx="51954">
                  <c:v>0.14285714285714199</c:v>
                </c:pt>
                <c:pt idx="51955">
                  <c:v>0.16666666666666599</c:v>
                </c:pt>
                <c:pt idx="51956">
                  <c:v>0.19047619047618999</c:v>
                </c:pt>
                <c:pt idx="51957">
                  <c:v>0.214285714285714</c:v>
                </c:pt>
                <c:pt idx="51958">
                  <c:v>0.238095238095238</c:v>
                </c:pt>
                <c:pt idx="51959">
                  <c:v>0.26190476190476097</c:v>
                </c:pt>
                <c:pt idx="51960">
                  <c:v>0.28571428571428498</c:v>
                </c:pt>
                <c:pt idx="51961">
                  <c:v>0.30952380952380898</c:v>
                </c:pt>
                <c:pt idx="51962">
                  <c:v>0.33333333333333298</c:v>
                </c:pt>
                <c:pt idx="51963">
                  <c:v>0.35714285714285698</c:v>
                </c:pt>
                <c:pt idx="51964">
                  <c:v>0.38095238095237999</c:v>
                </c:pt>
                <c:pt idx="51965">
                  <c:v>0.40476190476190399</c:v>
                </c:pt>
                <c:pt idx="51966">
                  <c:v>0.42857142857142799</c:v>
                </c:pt>
                <c:pt idx="51967">
                  <c:v>0.452380952380952</c:v>
                </c:pt>
                <c:pt idx="51968">
                  <c:v>0.476190476190476</c:v>
                </c:pt>
                <c:pt idx="51969">
                  <c:v>0.5</c:v>
                </c:pt>
                <c:pt idx="51970">
                  <c:v>0.52380952380952295</c:v>
                </c:pt>
                <c:pt idx="51971">
                  <c:v>0.54761904761904701</c:v>
                </c:pt>
                <c:pt idx="51972">
                  <c:v>0.57142857142857095</c:v>
                </c:pt>
                <c:pt idx="51973">
                  <c:v>0.59523809523809501</c:v>
                </c:pt>
                <c:pt idx="51974">
                  <c:v>0.61904761904761896</c:v>
                </c:pt>
                <c:pt idx="51975">
                  <c:v>0.64285714285714202</c:v>
                </c:pt>
                <c:pt idx="51976">
                  <c:v>0.66666666666666596</c:v>
                </c:pt>
                <c:pt idx="51977">
                  <c:v>0.69047619047619002</c:v>
                </c:pt>
                <c:pt idx="51978">
                  <c:v>0.71428571428571397</c:v>
                </c:pt>
                <c:pt idx="51979">
                  <c:v>0.73809523809523803</c:v>
                </c:pt>
                <c:pt idx="51980">
                  <c:v>0.76190476190476097</c:v>
                </c:pt>
                <c:pt idx="51981">
                  <c:v>0.78571428571428503</c:v>
                </c:pt>
                <c:pt idx="51982">
                  <c:v>0.80952380952380898</c:v>
                </c:pt>
                <c:pt idx="51983">
                  <c:v>0.83333333333333304</c:v>
                </c:pt>
                <c:pt idx="51984">
                  <c:v>0.85714285714285698</c:v>
                </c:pt>
                <c:pt idx="51985">
                  <c:v>0.88095238095238004</c:v>
                </c:pt>
                <c:pt idx="51986">
                  <c:v>0.90476190476190399</c:v>
                </c:pt>
                <c:pt idx="51987">
                  <c:v>0.92857142857142805</c:v>
                </c:pt>
                <c:pt idx="51988">
                  <c:v>0.952380952380952</c:v>
                </c:pt>
                <c:pt idx="51989">
                  <c:v>0.97619047619047605</c:v>
                </c:pt>
                <c:pt idx="51990">
                  <c:v>0</c:v>
                </c:pt>
                <c:pt idx="51991">
                  <c:v>1.38888888888888E-2</c:v>
                </c:pt>
                <c:pt idx="51992">
                  <c:v>2.77777777777777E-2</c:v>
                </c:pt>
                <c:pt idx="51993">
                  <c:v>4.1666666666666602E-2</c:v>
                </c:pt>
                <c:pt idx="51994">
                  <c:v>5.5555555555555497E-2</c:v>
                </c:pt>
                <c:pt idx="51995">
                  <c:v>6.9444444444444406E-2</c:v>
                </c:pt>
                <c:pt idx="51996">
                  <c:v>8.3333333333333301E-2</c:v>
                </c:pt>
                <c:pt idx="51997">
                  <c:v>9.7222222222222196E-2</c:v>
                </c:pt>
                <c:pt idx="51998">
                  <c:v>0.11111111111111099</c:v>
                </c:pt>
                <c:pt idx="51999">
                  <c:v>0.125</c:v>
                </c:pt>
                <c:pt idx="52000">
                  <c:v>0.13888888888888801</c:v>
                </c:pt>
                <c:pt idx="52001">
                  <c:v>0.15277777777777701</c:v>
                </c:pt>
                <c:pt idx="52002">
                  <c:v>0.16666666666666599</c:v>
                </c:pt>
                <c:pt idx="52003">
                  <c:v>0.180555555555555</c:v>
                </c:pt>
                <c:pt idx="52004">
                  <c:v>0.194444444444444</c:v>
                </c:pt>
                <c:pt idx="52005">
                  <c:v>0.20833333333333301</c:v>
                </c:pt>
                <c:pt idx="52006">
                  <c:v>0.22222222222222199</c:v>
                </c:pt>
                <c:pt idx="52007">
                  <c:v>0.23611111111111099</c:v>
                </c:pt>
                <c:pt idx="52008">
                  <c:v>0.25</c:v>
                </c:pt>
                <c:pt idx="52009">
                  <c:v>0.26388888888888801</c:v>
                </c:pt>
                <c:pt idx="52010">
                  <c:v>0.27777777777777701</c:v>
                </c:pt>
                <c:pt idx="52011">
                  <c:v>0.29166666666666602</c:v>
                </c:pt>
                <c:pt idx="52012">
                  <c:v>0.30555555555555503</c:v>
                </c:pt>
                <c:pt idx="52013">
                  <c:v>0.31944444444444398</c:v>
                </c:pt>
                <c:pt idx="52014">
                  <c:v>0.33333333333333298</c:v>
                </c:pt>
                <c:pt idx="52015">
                  <c:v>0.34722222222222199</c:v>
                </c:pt>
                <c:pt idx="52016">
                  <c:v>0.36111111111111099</c:v>
                </c:pt>
                <c:pt idx="52017">
                  <c:v>0.375</c:v>
                </c:pt>
                <c:pt idx="52018">
                  <c:v>0.38888888888888801</c:v>
                </c:pt>
                <c:pt idx="52019">
                  <c:v>0.40277777777777701</c:v>
                </c:pt>
                <c:pt idx="52020">
                  <c:v>0.41666666666666602</c:v>
                </c:pt>
                <c:pt idx="52021">
                  <c:v>0.43055555555555503</c:v>
                </c:pt>
                <c:pt idx="52022">
                  <c:v>0.44444444444444398</c:v>
                </c:pt>
                <c:pt idx="52023">
                  <c:v>0.45833333333333298</c:v>
                </c:pt>
                <c:pt idx="52024">
                  <c:v>0.47222222222222199</c:v>
                </c:pt>
                <c:pt idx="52025">
                  <c:v>0.48611111111111099</c:v>
                </c:pt>
                <c:pt idx="52026">
                  <c:v>0.5</c:v>
                </c:pt>
                <c:pt idx="52027">
                  <c:v>0.51388888888888795</c:v>
                </c:pt>
                <c:pt idx="52028">
                  <c:v>0.52777777777777701</c:v>
                </c:pt>
                <c:pt idx="52029">
                  <c:v>0.54166666666666596</c:v>
                </c:pt>
                <c:pt idx="52030">
                  <c:v>0.55555555555555503</c:v>
                </c:pt>
                <c:pt idx="52031">
                  <c:v>0.56944444444444398</c:v>
                </c:pt>
                <c:pt idx="52032">
                  <c:v>0.58333333333333304</c:v>
                </c:pt>
                <c:pt idx="52033">
                  <c:v>0.59722222222222199</c:v>
                </c:pt>
                <c:pt idx="52034">
                  <c:v>0.61111111111111105</c:v>
                </c:pt>
                <c:pt idx="52035">
                  <c:v>0.625</c:v>
                </c:pt>
                <c:pt idx="52036">
                  <c:v>0.63888888888888795</c:v>
                </c:pt>
                <c:pt idx="52037">
                  <c:v>0.65277777777777701</c:v>
                </c:pt>
                <c:pt idx="52038">
                  <c:v>0.66666666666666596</c:v>
                </c:pt>
                <c:pt idx="52039">
                  <c:v>0.68055555555555503</c:v>
                </c:pt>
                <c:pt idx="52040">
                  <c:v>0.69444444444444398</c:v>
                </c:pt>
                <c:pt idx="52041">
                  <c:v>0.70833333333333304</c:v>
                </c:pt>
                <c:pt idx="52042">
                  <c:v>0.72222222222222199</c:v>
                </c:pt>
                <c:pt idx="52043">
                  <c:v>0.73611111111111105</c:v>
                </c:pt>
                <c:pt idx="52044">
                  <c:v>0.75</c:v>
                </c:pt>
                <c:pt idx="52045">
                  <c:v>0.76388888888888795</c:v>
                </c:pt>
                <c:pt idx="52046">
                  <c:v>0.77777777777777701</c:v>
                </c:pt>
                <c:pt idx="52047">
                  <c:v>0.79166666666666596</c:v>
                </c:pt>
                <c:pt idx="52048">
                  <c:v>0.80555555555555503</c:v>
                </c:pt>
                <c:pt idx="52049">
                  <c:v>0.81944444444444398</c:v>
                </c:pt>
                <c:pt idx="52050">
                  <c:v>0.83333333333333304</c:v>
                </c:pt>
                <c:pt idx="52051">
                  <c:v>0.84722222222222199</c:v>
                </c:pt>
                <c:pt idx="52052">
                  <c:v>0.86111111111111105</c:v>
                </c:pt>
                <c:pt idx="52053">
                  <c:v>0.875</c:v>
                </c:pt>
                <c:pt idx="52054">
                  <c:v>0.88888888888888795</c:v>
                </c:pt>
                <c:pt idx="52055">
                  <c:v>0.90277777777777701</c:v>
                </c:pt>
                <c:pt idx="52056">
                  <c:v>0.91666666666666596</c:v>
                </c:pt>
                <c:pt idx="52057">
                  <c:v>0.93055555555555503</c:v>
                </c:pt>
                <c:pt idx="52058">
                  <c:v>0.94444444444444398</c:v>
                </c:pt>
                <c:pt idx="52059">
                  <c:v>0.95833333333333304</c:v>
                </c:pt>
                <c:pt idx="52060">
                  <c:v>0.97222222222222199</c:v>
                </c:pt>
                <c:pt idx="52061">
                  <c:v>0.98611111111111105</c:v>
                </c:pt>
                <c:pt idx="52062">
                  <c:v>0</c:v>
                </c:pt>
                <c:pt idx="52063">
                  <c:v>0.1</c:v>
                </c:pt>
                <c:pt idx="52064">
                  <c:v>0.2</c:v>
                </c:pt>
                <c:pt idx="52065">
                  <c:v>0.3</c:v>
                </c:pt>
                <c:pt idx="52066">
                  <c:v>0.4</c:v>
                </c:pt>
                <c:pt idx="52067">
                  <c:v>0.5</c:v>
                </c:pt>
                <c:pt idx="52068">
                  <c:v>0.6</c:v>
                </c:pt>
                <c:pt idx="52069">
                  <c:v>0.7</c:v>
                </c:pt>
                <c:pt idx="52070">
                  <c:v>0.8</c:v>
                </c:pt>
                <c:pt idx="52071">
                  <c:v>0.9</c:v>
                </c:pt>
                <c:pt idx="52072">
                  <c:v>0</c:v>
                </c:pt>
                <c:pt idx="52073">
                  <c:v>6.4516129032258004E-3</c:v>
                </c:pt>
                <c:pt idx="52074">
                  <c:v>1.2903225806451601E-2</c:v>
                </c:pt>
                <c:pt idx="52075">
                  <c:v>1.9354838709677399E-2</c:v>
                </c:pt>
                <c:pt idx="52076">
                  <c:v>2.5806451612903201E-2</c:v>
                </c:pt>
                <c:pt idx="52077">
                  <c:v>3.2258064516128997E-2</c:v>
                </c:pt>
                <c:pt idx="52078">
                  <c:v>3.8709677419354799E-2</c:v>
                </c:pt>
                <c:pt idx="52079">
                  <c:v>4.5161290322580601E-2</c:v>
                </c:pt>
                <c:pt idx="52080">
                  <c:v>5.1612903225806403E-2</c:v>
                </c:pt>
                <c:pt idx="52081">
                  <c:v>5.8064516129032198E-2</c:v>
                </c:pt>
                <c:pt idx="52082">
                  <c:v>6.4516129032257993E-2</c:v>
                </c:pt>
                <c:pt idx="52083">
                  <c:v>7.0967741935483802E-2</c:v>
                </c:pt>
                <c:pt idx="52084">
                  <c:v>7.7419354838709598E-2</c:v>
                </c:pt>
                <c:pt idx="52085">
                  <c:v>8.3870967741935407E-2</c:v>
                </c:pt>
                <c:pt idx="52086">
                  <c:v>9.0322580645161202E-2</c:v>
                </c:pt>
                <c:pt idx="52087">
                  <c:v>9.6774193548387094E-2</c:v>
                </c:pt>
                <c:pt idx="52088">
                  <c:v>0.103225806451612</c:v>
                </c:pt>
                <c:pt idx="52089">
                  <c:v>0.109677419354838</c:v>
                </c:pt>
                <c:pt idx="52090">
                  <c:v>0.11612903225806399</c:v>
                </c:pt>
                <c:pt idx="52091">
                  <c:v>0.12258064516129</c:v>
                </c:pt>
                <c:pt idx="52092">
                  <c:v>0.12903225806451599</c:v>
                </c:pt>
                <c:pt idx="52093">
                  <c:v>0.135483870967741</c:v>
                </c:pt>
                <c:pt idx="52094">
                  <c:v>0.14193548387096699</c:v>
                </c:pt>
                <c:pt idx="52095">
                  <c:v>0.14838709677419301</c:v>
                </c:pt>
                <c:pt idx="52096">
                  <c:v>0.154838709677419</c:v>
                </c:pt>
                <c:pt idx="52097">
                  <c:v>0.16129032258064499</c:v>
                </c:pt>
                <c:pt idx="52098">
                  <c:v>0.16774193548387001</c:v>
                </c:pt>
                <c:pt idx="52099">
                  <c:v>0.174193548387096</c:v>
                </c:pt>
                <c:pt idx="52100">
                  <c:v>0.18064516129032199</c:v>
                </c:pt>
                <c:pt idx="52101">
                  <c:v>0.187096774193548</c:v>
                </c:pt>
                <c:pt idx="52102">
                  <c:v>0.19354838709677399</c:v>
                </c:pt>
                <c:pt idx="52103">
                  <c:v>0.2</c:v>
                </c:pt>
                <c:pt idx="52104">
                  <c:v>0.206451612903225</c:v>
                </c:pt>
                <c:pt idx="52105">
                  <c:v>0.21290322580645099</c:v>
                </c:pt>
                <c:pt idx="52106">
                  <c:v>0.21935483870967701</c:v>
                </c:pt>
                <c:pt idx="52107">
                  <c:v>0.225806451612903</c:v>
                </c:pt>
                <c:pt idx="52108">
                  <c:v>0.23225806451612899</c:v>
                </c:pt>
                <c:pt idx="52109">
                  <c:v>0.238709677419354</c:v>
                </c:pt>
                <c:pt idx="52110">
                  <c:v>0.24516129032257999</c:v>
                </c:pt>
                <c:pt idx="52111">
                  <c:v>0.25161290322580598</c:v>
                </c:pt>
                <c:pt idx="52112">
                  <c:v>0.25806451612903197</c:v>
                </c:pt>
                <c:pt idx="52113">
                  <c:v>0.26451612903225802</c:v>
                </c:pt>
                <c:pt idx="52114">
                  <c:v>0.27096774193548301</c:v>
                </c:pt>
                <c:pt idx="52115">
                  <c:v>0.277419354838709</c:v>
                </c:pt>
                <c:pt idx="52116">
                  <c:v>0.28387096774193499</c:v>
                </c:pt>
                <c:pt idx="52117">
                  <c:v>0.29032258064516098</c:v>
                </c:pt>
                <c:pt idx="52118">
                  <c:v>0.29677419354838702</c:v>
                </c:pt>
                <c:pt idx="52119">
                  <c:v>0.30322580645161201</c:v>
                </c:pt>
                <c:pt idx="52120">
                  <c:v>0.309677419354838</c:v>
                </c:pt>
                <c:pt idx="52121">
                  <c:v>0.31612903225806399</c:v>
                </c:pt>
                <c:pt idx="52122">
                  <c:v>0.32258064516128998</c:v>
                </c:pt>
                <c:pt idx="52123">
                  <c:v>0.32903225806451603</c:v>
                </c:pt>
                <c:pt idx="52124">
                  <c:v>0.33548387096774102</c:v>
                </c:pt>
                <c:pt idx="52125">
                  <c:v>0.34193548387096701</c:v>
                </c:pt>
                <c:pt idx="52126">
                  <c:v>0.34838709677419299</c:v>
                </c:pt>
                <c:pt idx="52127">
                  <c:v>0.35483870967741898</c:v>
                </c:pt>
                <c:pt idx="52128">
                  <c:v>0.36129032258064497</c:v>
                </c:pt>
                <c:pt idx="52129">
                  <c:v>0.36774193548387002</c:v>
                </c:pt>
                <c:pt idx="52130">
                  <c:v>0.37419354838709601</c:v>
                </c:pt>
                <c:pt idx="52131">
                  <c:v>0.380645161290322</c:v>
                </c:pt>
                <c:pt idx="52132">
                  <c:v>0.38709677419354799</c:v>
                </c:pt>
                <c:pt idx="52133">
                  <c:v>0.39354838709677398</c:v>
                </c:pt>
                <c:pt idx="52134">
                  <c:v>0.4</c:v>
                </c:pt>
                <c:pt idx="52135">
                  <c:v>0.40645161290322501</c:v>
                </c:pt>
                <c:pt idx="52136">
                  <c:v>0.412903225806451</c:v>
                </c:pt>
                <c:pt idx="52137">
                  <c:v>0.41935483870967699</c:v>
                </c:pt>
                <c:pt idx="52138">
                  <c:v>0.42580645161290298</c:v>
                </c:pt>
                <c:pt idx="52139">
                  <c:v>0.43225806451612903</c:v>
                </c:pt>
                <c:pt idx="52140">
                  <c:v>0.43870967741935402</c:v>
                </c:pt>
                <c:pt idx="52141">
                  <c:v>0.44516129032258001</c:v>
                </c:pt>
                <c:pt idx="52142">
                  <c:v>0.45161290322580599</c:v>
                </c:pt>
                <c:pt idx="52143">
                  <c:v>0.45806451612903198</c:v>
                </c:pt>
                <c:pt idx="52144">
                  <c:v>0.46451612903225797</c:v>
                </c:pt>
                <c:pt idx="52145">
                  <c:v>0.47096774193548302</c:v>
                </c:pt>
                <c:pt idx="52146">
                  <c:v>0.47741935483870901</c:v>
                </c:pt>
                <c:pt idx="52147">
                  <c:v>0.483870967741935</c:v>
                </c:pt>
                <c:pt idx="52148">
                  <c:v>0.49032258064516099</c:v>
                </c:pt>
                <c:pt idx="52149">
                  <c:v>0.49677419354838698</c:v>
                </c:pt>
                <c:pt idx="52150">
                  <c:v>0.50322580645161197</c:v>
                </c:pt>
                <c:pt idx="52151">
                  <c:v>0.50967741935483801</c:v>
                </c:pt>
                <c:pt idx="52152">
                  <c:v>0.51612903225806395</c:v>
                </c:pt>
                <c:pt idx="52153">
                  <c:v>0.52258064516128999</c:v>
                </c:pt>
                <c:pt idx="52154">
                  <c:v>0.52903225806451604</c:v>
                </c:pt>
                <c:pt idx="52155">
                  <c:v>0.53548387096774197</c:v>
                </c:pt>
                <c:pt idx="52156">
                  <c:v>0.54193548387096702</c:v>
                </c:pt>
                <c:pt idx="52157">
                  <c:v>0.54838709677419295</c:v>
                </c:pt>
                <c:pt idx="52158">
                  <c:v>0.554838709677419</c:v>
                </c:pt>
                <c:pt idx="52159">
                  <c:v>0.56129032258064504</c:v>
                </c:pt>
                <c:pt idx="52160">
                  <c:v>0.56774193548387097</c:v>
                </c:pt>
                <c:pt idx="52161">
                  <c:v>0.57419354838709602</c:v>
                </c:pt>
                <c:pt idx="52162">
                  <c:v>0.58064516129032195</c:v>
                </c:pt>
                <c:pt idx="52163">
                  <c:v>0.587096774193548</c:v>
                </c:pt>
                <c:pt idx="52164">
                  <c:v>0.59354838709677404</c:v>
                </c:pt>
                <c:pt idx="52165">
                  <c:v>0.6</c:v>
                </c:pt>
                <c:pt idx="52166">
                  <c:v>0.60645161290322502</c:v>
                </c:pt>
                <c:pt idx="52167">
                  <c:v>0.61290322580645096</c:v>
                </c:pt>
                <c:pt idx="52168">
                  <c:v>0.619354838709677</c:v>
                </c:pt>
                <c:pt idx="52169">
                  <c:v>0.62580645161290305</c:v>
                </c:pt>
                <c:pt idx="52170">
                  <c:v>0.63225806451612898</c:v>
                </c:pt>
                <c:pt idx="52171">
                  <c:v>0.63870967741935403</c:v>
                </c:pt>
                <c:pt idx="52172">
                  <c:v>0.64516129032257996</c:v>
                </c:pt>
                <c:pt idx="52173">
                  <c:v>0.65161290322580601</c:v>
                </c:pt>
                <c:pt idx="52174">
                  <c:v>0.65806451612903205</c:v>
                </c:pt>
                <c:pt idx="52175">
                  <c:v>0.66451612903225799</c:v>
                </c:pt>
                <c:pt idx="52176">
                  <c:v>0.67096774193548303</c:v>
                </c:pt>
                <c:pt idx="52177">
                  <c:v>0.67741935483870896</c:v>
                </c:pt>
                <c:pt idx="52178">
                  <c:v>0.68387096774193501</c:v>
                </c:pt>
                <c:pt idx="52179">
                  <c:v>0.69032258064516105</c:v>
                </c:pt>
                <c:pt idx="52180">
                  <c:v>0.69677419354838699</c:v>
                </c:pt>
                <c:pt idx="52181">
                  <c:v>0.70322580645161203</c:v>
                </c:pt>
                <c:pt idx="52182">
                  <c:v>0.70967741935483797</c:v>
                </c:pt>
                <c:pt idx="52183">
                  <c:v>0.71612903225806401</c:v>
                </c:pt>
                <c:pt idx="52184">
                  <c:v>0.72258064516128995</c:v>
                </c:pt>
                <c:pt idx="52185">
                  <c:v>0.72903225806451599</c:v>
                </c:pt>
                <c:pt idx="52186">
                  <c:v>0.73548387096774104</c:v>
                </c:pt>
                <c:pt idx="52187">
                  <c:v>0.74193548387096697</c:v>
                </c:pt>
                <c:pt idx="52188">
                  <c:v>0.74838709677419302</c:v>
                </c:pt>
                <c:pt idx="52189">
                  <c:v>0.75483870967741895</c:v>
                </c:pt>
                <c:pt idx="52190">
                  <c:v>0.761290322580645</c:v>
                </c:pt>
                <c:pt idx="52191">
                  <c:v>0.76774193548387004</c:v>
                </c:pt>
                <c:pt idx="52192">
                  <c:v>0.77419354838709598</c:v>
                </c:pt>
                <c:pt idx="52193">
                  <c:v>0.78064516129032202</c:v>
                </c:pt>
                <c:pt idx="52194">
                  <c:v>0.78709677419354795</c:v>
                </c:pt>
                <c:pt idx="52195">
                  <c:v>0.793548387096774</c:v>
                </c:pt>
                <c:pt idx="52196">
                  <c:v>0.8</c:v>
                </c:pt>
                <c:pt idx="52197">
                  <c:v>0.80645161290322498</c:v>
                </c:pt>
                <c:pt idx="52198">
                  <c:v>0.81290322580645102</c:v>
                </c:pt>
                <c:pt idx="52199">
                  <c:v>0.81935483870967696</c:v>
                </c:pt>
                <c:pt idx="52200">
                  <c:v>0.825806451612903</c:v>
                </c:pt>
                <c:pt idx="52201">
                  <c:v>0.83225806451612905</c:v>
                </c:pt>
                <c:pt idx="52202">
                  <c:v>0.83870967741935398</c:v>
                </c:pt>
                <c:pt idx="52203">
                  <c:v>0.84516129032258003</c:v>
                </c:pt>
                <c:pt idx="52204">
                  <c:v>0.85161290322580596</c:v>
                </c:pt>
                <c:pt idx="52205">
                  <c:v>0.85806451612903201</c:v>
                </c:pt>
                <c:pt idx="52206">
                  <c:v>0.86451612903225805</c:v>
                </c:pt>
                <c:pt idx="52207">
                  <c:v>0.87096774193548299</c:v>
                </c:pt>
                <c:pt idx="52208">
                  <c:v>0.87741935483870903</c:v>
                </c:pt>
                <c:pt idx="52209">
                  <c:v>0.88387096774193497</c:v>
                </c:pt>
                <c:pt idx="52210">
                  <c:v>0.89032258064516101</c:v>
                </c:pt>
                <c:pt idx="52211">
                  <c:v>0.89677419354838706</c:v>
                </c:pt>
                <c:pt idx="52212">
                  <c:v>0.90322580645161199</c:v>
                </c:pt>
                <c:pt idx="52213">
                  <c:v>0.90967741935483803</c:v>
                </c:pt>
                <c:pt idx="52214">
                  <c:v>0.91612903225806397</c:v>
                </c:pt>
                <c:pt idx="52215">
                  <c:v>0.92258064516129001</c:v>
                </c:pt>
                <c:pt idx="52216">
                  <c:v>0.92903225806451595</c:v>
                </c:pt>
                <c:pt idx="52217">
                  <c:v>0.93548387096774099</c:v>
                </c:pt>
                <c:pt idx="52218">
                  <c:v>0.94193548387096704</c:v>
                </c:pt>
                <c:pt idx="52219">
                  <c:v>0.94838709677419297</c:v>
                </c:pt>
                <c:pt idx="52220">
                  <c:v>0.95483870967741902</c:v>
                </c:pt>
                <c:pt idx="52221">
                  <c:v>0.96129032258064495</c:v>
                </c:pt>
                <c:pt idx="52222">
                  <c:v>0.967741935483871</c:v>
                </c:pt>
                <c:pt idx="52223">
                  <c:v>0.97419354838709604</c:v>
                </c:pt>
                <c:pt idx="52224">
                  <c:v>0.98064516129032198</c:v>
                </c:pt>
                <c:pt idx="52225">
                  <c:v>0.98709677419354802</c:v>
                </c:pt>
                <c:pt idx="52226">
                  <c:v>0.99354838709677396</c:v>
                </c:pt>
                <c:pt idx="52227">
                  <c:v>0</c:v>
                </c:pt>
                <c:pt idx="52228">
                  <c:v>1.3157894736842099E-2</c:v>
                </c:pt>
                <c:pt idx="52229">
                  <c:v>2.6315789473684199E-2</c:v>
                </c:pt>
                <c:pt idx="52230">
                  <c:v>3.94736842105263E-2</c:v>
                </c:pt>
                <c:pt idx="52231">
                  <c:v>5.2631578947368397E-2</c:v>
                </c:pt>
                <c:pt idx="52232">
                  <c:v>6.5789473684210495E-2</c:v>
                </c:pt>
                <c:pt idx="52233">
                  <c:v>7.8947368421052599E-2</c:v>
                </c:pt>
                <c:pt idx="52234">
                  <c:v>9.2105263157894704E-2</c:v>
                </c:pt>
                <c:pt idx="52235">
                  <c:v>0.105263157894736</c:v>
                </c:pt>
                <c:pt idx="52236">
                  <c:v>0.118421052631578</c:v>
                </c:pt>
                <c:pt idx="52237">
                  <c:v>0.13157894736842099</c:v>
                </c:pt>
                <c:pt idx="52238">
                  <c:v>0.144736842105263</c:v>
                </c:pt>
                <c:pt idx="52239">
                  <c:v>0.157894736842105</c:v>
                </c:pt>
                <c:pt idx="52240">
                  <c:v>0.17105263157894701</c:v>
                </c:pt>
                <c:pt idx="52241">
                  <c:v>0.18421052631578899</c:v>
                </c:pt>
                <c:pt idx="52242">
                  <c:v>0.197368421052631</c:v>
                </c:pt>
                <c:pt idx="52243">
                  <c:v>0.21052631578947301</c:v>
                </c:pt>
                <c:pt idx="52244">
                  <c:v>0.22368421052631501</c:v>
                </c:pt>
                <c:pt idx="52245">
                  <c:v>0.23684210526315699</c:v>
                </c:pt>
                <c:pt idx="52246">
                  <c:v>0.25</c:v>
                </c:pt>
                <c:pt idx="52247">
                  <c:v>0.26315789473684198</c:v>
                </c:pt>
                <c:pt idx="52248">
                  <c:v>0.27631578947368401</c:v>
                </c:pt>
                <c:pt idx="52249">
                  <c:v>0.28947368421052599</c:v>
                </c:pt>
                <c:pt idx="52250">
                  <c:v>0.30263157894736797</c:v>
                </c:pt>
                <c:pt idx="52251">
                  <c:v>0.31578947368421001</c:v>
                </c:pt>
                <c:pt idx="52252">
                  <c:v>0.32894736842105199</c:v>
                </c:pt>
                <c:pt idx="52253">
                  <c:v>0.34210526315789402</c:v>
                </c:pt>
                <c:pt idx="52254">
                  <c:v>0.355263157894736</c:v>
                </c:pt>
                <c:pt idx="52255">
                  <c:v>0.36842105263157798</c:v>
                </c:pt>
                <c:pt idx="52256">
                  <c:v>0.38157894736842102</c:v>
                </c:pt>
                <c:pt idx="52257">
                  <c:v>0.394736842105263</c:v>
                </c:pt>
                <c:pt idx="52258">
                  <c:v>0.40789473684210498</c:v>
                </c:pt>
                <c:pt idx="52259">
                  <c:v>0.42105263157894701</c:v>
                </c:pt>
                <c:pt idx="52260">
                  <c:v>0.43421052631578899</c:v>
                </c:pt>
                <c:pt idx="52261">
                  <c:v>0.44736842105263103</c:v>
                </c:pt>
                <c:pt idx="52262">
                  <c:v>0.46052631578947301</c:v>
                </c:pt>
                <c:pt idx="52263">
                  <c:v>0.47368421052631499</c:v>
                </c:pt>
                <c:pt idx="52264">
                  <c:v>0.48684210526315702</c:v>
                </c:pt>
                <c:pt idx="52265">
                  <c:v>0.5</c:v>
                </c:pt>
                <c:pt idx="52266">
                  <c:v>0.51315789473684204</c:v>
                </c:pt>
                <c:pt idx="52267">
                  <c:v>0.52631578947368396</c:v>
                </c:pt>
                <c:pt idx="52268">
                  <c:v>0.53947368421052599</c:v>
                </c:pt>
                <c:pt idx="52269">
                  <c:v>0.55263157894736803</c:v>
                </c:pt>
                <c:pt idx="52270">
                  <c:v>0.56578947368420995</c:v>
                </c:pt>
                <c:pt idx="52271">
                  <c:v>0.57894736842105199</c:v>
                </c:pt>
                <c:pt idx="52272">
                  <c:v>0.59210526315789402</c:v>
                </c:pt>
                <c:pt idx="52273">
                  <c:v>0.60526315789473595</c:v>
                </c:pt>
                <c:pt idx="52274">
                  <c:v>0.61842105263157898</c:v>
                </c:pt>
                <c:pt idx="52275">
                  <c:v>0.63157894736842102</c:v>
                </c:pt>
                <c:pt idx="52276">
                  <c:v>0.64473684210526305</c:v>
                </c:pt>
                <c:pt idx="52277">
                  <c:v>0.65789473684210498</c:v>
                </c:pt>
                <c:pt idx="52278">
                  <c:v>0.67105263157894701</c:v>
                </c:pt>
                <c:pt idx="52279">
                  <c:v>0.68421052631578905</c:v>
                </c:pt>
                <c:pt idx="52280">
                  <c:v>0.69736842105263097</c:v>
                </c:pt>
                <c:pt idx="52281">
                  <c:v>0.71052631578947301</c:v>
                </c:pt>
                <c:pt idx="52282">
                  <c:v>0.72368421052631504</c:v>
                </c:pt>
                <c:pt idx="52283">
                  <c:v>0.73684210526315697</c:v>
                </c:pt>
                <c:pt idx="52284">
                  <c:v>0.75</c:v>
                </c:pt>
                <c:pt idx="52285">
                  <c:v>0.76315789473684204</c:v>
                </c:pt>
                <c:pt idx="52286">
                  <c:v>0.77631578947368396</c:v>
                </c:pt>
                <c:pt idx="52287">
                  <c:v>0.78947368421052599</c:v>
                </c:pt>
                <c:pt idx="52288">
                  <c:v>0.80263157894736803</c:v>
                </c:pt>
                <c:pt idx="52289">
                  <c:v>0.81578947368420995</c:v>
                </c:pt>
                <c:pt idx="52290">
                  <c:v>0.82894736842105199</c:v>
                </c:pt>
                <c:pt idx="52291">
                  <c:v>0.84210526315789402</c:v>
                </c:pt>
                <c:pt idx="52292">
                  <c:v>0.85526315789473595</c:v>
                </c:pt>
                <c:pt idx="52293">
                  <c:v>0.86842105263157898</c:v>
                </c:pt>
                <c:pt idx="52294">
                  <c:v>0.88157894736842102</c:v>
                </c:pt>
                <c:pt idx="52295">
                  <c:v>0.89473684210526305</c:v>
                </c:pt>
                <c:pt idx="52296">
                  <c:v>0.90789473684210498</c:v>
                </c:pt>
                <c:pt idx="52297">
                  <c:v>0.92105263157894701</c:v>
                </c:pt>
                <c:pt idx="52298">
                  <c:v>0.93421052631578905</c:v>
                </c:pt>
                <c:pt idx="52299">
                  <c:v>0.94736842105263097</c:v>
                </c:pt>
                <c:pt idx="52300">
                  <c:v>0.96052631578947301</c:v>
                </c:pt>
                <c:pt idx="52301">
                  <c:v>0.97368421052631504</c:v>
                </c:pt>
                <c:pt idx="52302">
                  <c:v>0.98684210526315697</c:v>
                </c:pt>
                <c:pt idx="52303">
                  <c:v>0</c:v>
                </c:pt>
                <c:pt idx="52304">
                  <c:v>1.3333333333333299E-2</c:v>
                </c:pt>
                <c:pt idx="52305">
                  <c:v>2.6666666666666599E-2</c:v>
                </c:pt>
                <c:pt idx="52306">
                  <c:v>0.04</c:v>
                </c:pt>
                <c:pt idx="52307">
                  <c:v>5.3333333333333302E-2</c:v>
                </c:pt>
                <c:pt idx="52308">
                  <c:v>6.6666666666666596E-2</c:v>
                </c:pt>
                <c:pt idx="52309">
                  <c:v>0.08</c:v>
                </c:pt>
                <c:pt idx="52310">
                  <c:v>9.3333333333333296E-2</c:v>
                </c:pt>
                <c:pt idx="52311">
                  <c:v>0.10666666666666599</c:v>
                </c:pt>
                <c:pt idx="52312">
                  <c:v>0.12</c:v>
                </c:pt>
                <c:pt idx="52313">
                  <c:v>0.133333333333333</c:v>
                </c:pt>
                <c:pt idx="52314">
                  <c:v>0.146666666666666</c:v>
                </c:pt>
                <c:pt idx="52315">
                  <c:v>0.16</c:v>
                </c:pt>
                <c:pt idx="52316">
                  <c:v>0.17333333333333301</c:v>
                </c:pt>
                <c:pt idx="52317">
                  <c:v>0.18666666666666601</c:v>
                </c:pt>
                <c:pt idx="52318">
                  <c:v>0.2</c:v>
                </c:pt>
                <c:pt idx="52319">
                  <c:v>0.21333333333333299</c:v>
                </c:pt>
                <c:pt idx="52320">
                  <c:v>0.22666666666666599</c:v>
                </c:pt>
                <c:pt idx="52321">
                  <c:v>0.24</c:v>
                </c:pt>
                <c:pt idx="52322">
                  <c:v>0.25333333333333302</c:v>
                </c:pt>
                <c:pt idx="52323">
                  <c:v>0.266666666666666</c:v>
                </c:pt>
                <c:pt idx="52324">
                  <c:v>0.28000000000000003</c:v>
                </c:pt>
                <c:pt idx="52325">
                  <c:v>0.293333333333333</c:v>
                </c:pt>
                <c:pt idx="52326">
                  <c:v>0.30666666666666598</c:v>
                </c:pt>
                <c:pt idx="52327">
                  <c:v>0.32</c:v>
                </c:pt>
                <c:pt idx="52328">
                  <c:v>0.33333333333333298</c:v>
                </c:pt>
                <c:pt idx="52329">
                  <c:v>0.34666666666666601</c:v>
                </c:pt>
                <c:pt idx="52330">
                  <c:v>0.36</c:v>
                </c:pt>
                <c:pt idx="52331">
                  <c:v>0.37333333333333302</c:v>
                </c:pt>
                <c:pt idx="52332">
                  <c:v>0.38666666666666599</c:v>
                </c:pt>
                <c:pt idx="52333">
                  <c:v>0.4</c:v>
                </c:pt>
                <c:pt idx="52334">
                  <c:v>0.413333333333333</c:v>
                </c:pt>
                <c:pt idx="52335">
                  <c:v>0.42666666666666597</c:v>
                </c:pt>
                <c:pt idx="52336">
                  <c:v>0.44</c:v>
                </c:pt>
                <c:pt idx="52337">
                  <c:v>0.45333333333333298</c:v>
                </c:pt>
                <c:pt idx="52338">
                  <c:v>0.46666666666666601</c:v>
                </c:pt>
                <c:pt idx="52339">
                  <c:v>0.48</c:v>
                </c:pt>
                <c:pt idx="52340">
                  <c:v>0.49333333333333301</c:v>
                </c:pt>
                <c:pt idx="52341">
                  <c:v>0.50666666666666604</c:v>
                </c:pt>
                <c:pt idx="52342">
                  <c:v>0.52</c:v>
                </c:pt>
                <c:pt idx="52343">
                  <c:v>0.53333333333333299</c:v>
                </c:pt>
                <c:pt idx="52344">
                  <c:v>0.54666666666666597</c:v>
                </c:pt>
                <c:pt idx="52345">
                  <c:v>0.56000000000000005</c:v>
                </c:pt>
                <c:pt idx="52346">
                  <c:v>0.57333333333333303</c:v>
                </c:pt>
                <c:pt idx="52347">
                  <c:v>0.586666666666666</c:v>
                </c:pt>
                <c:pt idx="52348">
                  <c:v>0.6</c:v>
                </c:pt>
                <c:pt idx="52349">
                  <c:v>0.61333333333333295</c:v>
                </c:pt>
                <c:pt idx="52350">
                  <c:v>0.62666666666666604</c:v>
                </c:pt>
                <c:pt idx="52351">
                  <c:v>0.64</c:v>
                </c:pt>
                <c:pt idx="52352">
                  <c:v>0.65333333333333299</c:v>
                </c:pt>
                <c:pt idx="52353">
                  <c:v>0.66666666666666596</c:v>
                </c:pt>
                <c:pt idx="52354">
                  <c:v>0.68</c:v>
                </c:pt>
                <c:pt idx="52355">
                  <c:v>0.69333333333333302</c:v>
                </c:pt>
                <c:pt idx="52356">
                  <c:v>0.706666666666666</c:v>
                </c:pt>
                <c:pt idx="52357">
                  <c:v>0.72</c:v>
                </c:pt>
                <c:pt idx="52358">
                  <c:v>0.73333333333333295</c:v>
                </c:pt>
                <c:pt idx="52359">
                  <c:v>0.74666666666666603</c:v>
                </c:pt>
                <c:pt idx="52360">
                  <c:v>0.76</c:v>
                </c:pt>
                <c:pt idx="52361">
                  <c:v>0.77333333333333298</c:v>
                </c:pt>
                <c:pt idx="52362">
                  <c:v>0.78666666666666596</c:v>
                </c:pt>
                <c:pt idx="52363">
                  <c:v>0.8</c:v>
                </c:pt>
                <c:pt idx="52364">
                  <c:v>0.81333333333333302</c:v>
                </c:pt>
                <c:pt idx="52365">
                  <c:v>0.82666666666666599</c:v>
                </c:pt>
                <c:pt idx="52366">
                  <c:v>0.84</c:v>
                </c:pt>
                <c:pt idx="52367">
                  <c:v>0.85333333333333306</c:v>
                </c:pt>
                <c:pt idx="52368">
                  <c:v>0.86666666666666603</c:v>
                </c:pt>
                <c:pt idx="52369">
                  <c:v>0.88</c:v>
                </c:pt>
                <c:pt idx="52370">
                  <c:v>0.89333333333333298</c:v>
                </c:pt>
                <c:pt idx="52371">
                  <c:v>0.90666666666666595</c:v>
                </c:pt>
                <c:pt idx="52372">
                  <c:v>0.92</c:v>
                </c:pt>
                <c:pt idx="52373">
                  <c:v>0.93333333333333302</c:v>
                </c:pt>
                <c:pt idx="52374">
                  <c:v>0.94666666666666599</c:v>
                </c:pt>
                <c:pt idx="52375">
                  <c:v>0.96</c:v>
                </c:pt>
                <c:pt idx="52376">
                  <c:v>0.97333333333333305</c:v>
                </c:pt>
                <c:pt idx="52377">
                  <c:v>0.98666666666666603</c:v>
                </c:pt>
                <c:pt idx="52378">
                  <c:v>0</c:v>
                </c:pt>
                <c:pt idx="52379">
                  <c:v>9.6153846153846107E-3</c:v>
                </c:pt>
                <c:pt idx="52380">
                  <c:v>1.9230769230769201E-2</c:v>
                </c:pt>
                <c:pt idx="52381">
                  <c:v>2.8846153846153799E-2</c:v>
                </c:pt>
                <c:pt idx="52382">
                  <c:v>3.8461538461538401E-2</c:v>
                </c:pt>
                <c:pt idx="52383">
                  <c:v>4.8076923076923003E-2</c:v>
                </c:pt>
                <c:pt idx="52384">
                  <c:v>5.7692307692307598E-2</c:v>
                </c:pt>
                <c:pt idx="52385">
                  <c:v>6.7307692307692304E-2</c:v>
                </c:pt>
                <c:pt idx="52386">
                  <c:v>7.69230769230769E-2</c:v>
                </c:pt>
                <c:pt idx="52387">
                  <c:v>8.6538461538461495E-2</c:v>
                </c:pt>
                <c:pt idx="52388">
                  <c:v>9.6153846153846104E-2</c:v>
                </c:pt>
                <c:pt idx="52389">
                  <c:v>0.10576923076923</c:v>
                </c:pt>
                <c:pt idx="52390">
                  <c:v>0.115384615384615</c:v>
                </c:pt>
                <c:pt idx="52391">
                  <c:v>0.125</c:v>
                </c:pt>
                <c:pt idx="52392">
                  <c:v>0.134615384615384</c:v>
                </c:pt>
                <c:pt idx="52393">
                  <c:v>0.144230769230769</c:v>
                </c:pt>
                <c:pt idx="52394">
                  <c:v>0.15384615384615299</c:v>
                </c:pt>
                <c:pt idx="52395">
                  <c:v>0.16346153846153799</c:v>
                </c:pt>
                <c:pt idx="52396">
                  <c:v>0.17307692307692299</c:v>
                </c:pt>
                <c:pt idx="52397">
                  <c:v>0.18269230769230699</c:v>
                </c:pt>
                <c:pt idx="52398">
                  <c:v>0.19230769230769201</c:v>
                </c:pt>
                <c:pt idx="52399">
                  <c:v>0.20192307692307601</c:v>
                </c:pt>
                <c:pt idx="52400">
                  <c:v>0.21153846153846101</c:v>
                </c:pt>
                <c:pt idx="52401">
                  <c:v>0.22115384615384601</c:v>
                </c:pt>
                <c:pt idx="52402">
                  <c:v>0.23076923076923</c:v>
                </c:pt>
                <c:pt idx="52403">
                  <c:v>0.240384615384615</c:v>
                </c:pt>
                <c:pt idx="52404">
                  <c:v>0.25</c:v>
                </c:pt>
                <c:pt idx="52405">
                  <c:v>0.25961538461538403</c:v>
                </c:pt>
                <c:pt idx="52406">
                  <c:v>0.269230769230769</c:v>
                </c:pt>
                <c:pt idx="52407">
                  <c:v>0.27884615384615302</c:v>
                </c:pt>
                <c:pt idx="52408">
                  <c:v>0.28846153846153799</c:v>
                </c:pt>
                <c:pt idx="52409">
                  <c:v>0.29807692307692302</c:v>
                </c:pt>
                <c:pt idx="52410">
                  <c:v>0.30769230769230699</c:v>
                </c:pt>
                <c:pt idx="52411">
                  <c:v>0.31730769230769201</c:v>
                </c:pt>
                <c:pt idx="52412">
                  <c:v>0.32692307692307598</c:v>
                </c:pt>
                <c:pt idx="52413">
                  <c:v>0.33653846153846101</c:v>
                </c:pt>
                <c:pt idx="52414">
                  <c:v>0.34615384615384598</c:v>
                </c:pt>
                <c:pt idx="52415">
                  <c:v>0.35576923076923</c:v>
                </c:pt>
                <c:pt idx="52416">
                  <c:v>0.36538461538461497</c:v>
                </c:pt>
                <c:pt idx="52417">
                  <c:v>0.375</c:v>
                </c:pt>
                <c:pt idx="52418">
                  <c:v>0.38461538461538403</c:v>
                </c:pt>
                <c:pt idx="52419">
                  <c:v>0.394230769230769</c:v>
                </c:pt>
                <c:pt idx="52420">
                  <c:v>0.40384615384615302</c:v>
                </c:pt>
                <c:pt idx="52421">
                  <c:v>0.41346153846153799</c:v>
                </c:pt>
                <c:pt idx="52422">
                  <c:v>0.42307692307692302</c:v>
                </c:pt>
                <c:pt idx="52423">
                  <c:v>0.43269230769230699</c:v>
                </c:pt>
                <c:pt idx="52424">
                  <c:v>0.44230769230769201</c:v>
                </c:pt>
                <c:pt idx="52425">
                  <c:v>0.45192307692307598</c:v>
                </c:pt>
                <c:pt idx="52426">
                  <c:v>0.46153846153846101</c:v>
                </c:pt>
                <c:pt idx="52427">
                  <c:v>0.47115384615384598</c:v>
                </c:pt>
                <c:pt idx="52428">
                  <c:v>0.48076923076923</c:v>
                </c:pt>
                <c:pt idx="52429">
                  <c:v>0.49038461538461497</c:v>
                </c:pt>
                <c:pt idx="52430">
                  <c:v>0.5</c:v>
                </c:pt>
                <c:pt idx="52431">
                  <c:v>0.50961538461538403</c:v>
                </c:pt>
                <c:pt idx="52432">
                  <c:v>0.51923076923076905</c:v>
                </c:pt>
                <c:pt idx="52433">
                  <c:v>0.52884615384615297</c:v>
                </c:pt>
                <c:pt idx="52434">
                  <c:v>0.53846153846153799</c:v>
                </c:pt>
                <c:pt idx="52435">
                  <c:v>0.54807692307692302</c:v>
                </c:pt>
                <c:pt idx="52436">
                  <c:v>0.55769230769230704</c:v>
                </c:pt>
                <c:pt idx="52437">
                  <c:v>0.56730769230769196</c:v>
                </c:pt>
                <c:pt idx="52438">
                  <c:v>0.57692307692307598</c:v>
                </c:pt>
                <c:pt idx="52439">
                  <c:v>0.58653846153846101</c:v>
                </c:pt>
                <c:pt idx="52440">
                  <c:v>0.59615384615384603</c:v>
                </c:pt>
                <c:pt idx="52441">
                  <c:v>0.60576923076922995</c:v>
                </c:pt>
                <c:pt idx="52442">
                  <c:v>0.61538461538461497</c:v>
                </c:pt>
                <c:pt idx="52443">
                  <c:v>0.625</c:v>
                </c:pt>
                <c:pt idx="52444">
                  <c:v>0.63461538461538403</c:v>
                </c:pt>
                <c:pt idx="52445">
                  <c:v>0.64423076923076905</c:v>
                </c:pt>
                <c:pt idx="52446">
                  <c:v>0.65384615384615297</c:v>
                </c:pt>
                <c:pt idx="52447">
                  <c:v>0.66346153846153799</c:v>
                </c:pt>
                <c:pt idx="52448">
                  <c:v>0.67307692307692302</c:v>
                </c:pt>
                <c:pt idx="52449">
                  <c:v>0.68269230769230704</c:v>
                </c:pt>
                <c:pt idx="52450">
                  <c:v>0.69230769230769196</c:v>
                </c:pt>
                <c:pt idx="52451">
                  <c:v>0.70192307692307598</c:v>
                </c:pt>
                <c:pt idx="52452">
                  <c:v>0.71153846153846101</c:v>
                </c:pt>
                <c:pt idx="52453">
                  <c:v>0.72115384615384603</c:v>
                </c:pt>
                <c:pt idx="52454">
                  <c:v>0.73076923076922995</c:v>
                </c:pt>
                <c:pt idx="52455">
                  <c:v>0.74038461538461497</c:v>
                </c:pt>
                <c:pt idx="52456">
                  <c:v>0.75</c:v>
                </c:pt>
                <c:pt idx="52457">
                  <c:v>0.75961538461538403</c:v>
                </c:pt>
                <c:pt idx="52458">
                  <c:v>0.76923076923076905</c:v>
                </c:pt>
                <c:pt idx="52459">
                  <c:v>0.77884615384615297</c:v>
                </c:pt>
                <c:pt idx="52460">
                  <c:v>0.78846153846153799</c:v>
                </c:pt>
                <c:pt idx="52461">
                  <c:v>0.79807692307692302</c:v>
                </c:pt>
                <c:pt idx="52462">
                  <c:v>0.80769230769230704</c:v>
                </c:pt>
                <c:pt idx="52463">
                  <c:v>0.81730769230769196</c:v>
                </c:pt>
                <c:pt idx="52464">
                  <c:v>0.82692307692307598</c:v>
                </c:pt>
                <c:pt idx="52465">
                  <c:v>0.83653846153846101</c:v>
                </c:pt>
                <c:pt idx="52466">
                  <c:v>0.84615384615384603</c:v>
                </c:pt>
                <c:pt idx="52467">
                  <c:v>0.85576923076922995</c:v>
                </c:pt>
                <c:pt idx="52468">
                  <c:v>0.86538461538461497</c:v>
                </c:pt>
                <c:pt idx="52469">
                  <c:v>0.875</c:v>
                </c:pt>
                <c:pt idx="52470">
                  <c:v>0.88461538461538403</c:v>
                </c:pt>
                <c:pt idx="52471">
                  <c:v>0.89423076923076905</c:v>
                </c:pt>
                <c:pt idx="52472">
                  <c:v>0.90384615384615297</c:v>
                </c:pt>
                <c:pt idx="52473">
                  <c:v>0.91346153846153799</c:v>
                </c:pt>
                <c:pt idx="52474">
                  <c:v>0.92307692307692302</c:v>
                </c:pt>
                <c:pt idx="52475">
                  <c:v>0.93269230769230704</c:v>
                </c:pt>
                <c:pt idx="52476">
                  <c:v>0.94230769230769196</c:v>
                </c:pt>
                <c:pt idx="52477">
                  <c:v>0.95192307692307598</c:v>
                </c:pt>
                <c:pt idx="52478">
                  <c:v>0.96153846153846101</c:v>
                </c:pt>
                <c:pt idx="52479">
                  <c:v>0.97115384615384603</c:v>
                </c:pt>
                <c:pt idx="52480">
                  <c:v>0.98076923076922995</c:v>
                </c:pt>
                <c:pt idx="52481">
                  <c:v>0.99038461538461497</c:v>
                </c:pt>
                <c:pt idx="52482">
                  <c:v>0</c:v>
                </c:pt>
                <c:pt idx="52483">
                  <c:v>3.2258064516128997E-2</c:v>
                </c:pt>
                <c:pt idx="52484">
                  <c:v>6.4516129032257993E-2</c:v>
                </c:pt>
                <c:pt idx="52485">
                  <c:v>9.6774193548387094E-2</c:v>
                </c:pt>
                <c:pt idx="52486">
                  <c:v>0.12903225806451599</c:v>
                </c:pt>
                <c:pt idx="52487">
                  <c:v>0.16129032258064499</c:v>
                </c:pt>
                <c:pt idx="52488">
                  <c:v>0.19354838709677399</c:v>
                </c:pt>
                <c:pt idx="52489">
                  <c:v>0.225806451612903</c:v>
                </c:pt>
                <c:pt idx="52490">
                  <c:v>0.25806451612903197</c:v>
                </c:pt>
                <c:pt idx="52491">
                  <c:v>0.29032258064516098</c:v>
                </c:pt>
                <c:pt idx="52492">
                  <c:v>0.32258064516128998</c:v>
                </c:pt>
                <c:pt idx="52493">
                  <c:v>0.35483870967741898</c:v>
                </c:pt>
                <c:pt idx="52494">
                  <c:v>0.38709677419354799</c:v>
                </c:pt>
                <c:pt idx="52495">
                  <c:v>0.41935483870967699</c:v>
                </c:pt>
                <c:pt idx="52496">
                  <c:v>0.45161290322580599</c:v>
                </c:pt>
                <c:pt idx="52497">
                  <c:v>0.483870967741935</c:v>
                </c:pt>
                <c:pt idx="52498">
                  <c:v>0.51612903225806395</c:v>
                </c:pt>
                <c:pt idx="52499">
                  <c:v>0.54838709677419295</c:v>
                </c:pt>
                <c:pt idx="52500">
                  <c:v>0.58064516129032195</c:v>
                </c:pt>
                <c:pt idx="52501">
                  <c:v>0.61290322580645096</c:v>
                </c:pt>
                <c:pt idx="52502">
                  <c:v>0.64516129032257996</c:v>
                </c:pt>
                <c:pt idx="52503">
                  <c:v>0.67741935483870896</c:v>
                </c:pt>
                <c:pt idx="52504">
                  <c:v>0.70967741935483797</c:v>
                </c:pt>
                <c:pt idx="52505">
                  <c:v>0.74193548387096697</c:v>
                </c:pt>
                <c:pt idx="52506">
                  <c:v>0.77419354838709598</c:v>
                </c:pt>
                <c:pt idx="52507">
                  <c:v>0.80645161290322498</c:v>
                </c:pt>
                <c:pt idx="52508">
                  <c:v>0.83870967741935398</c:v>
                </c:pt>
                <c:pt idx="52509">
                  <c:v>0.87096774193548299</c:v>
                </c:pt>
                <c:pt idx="52510">
                  <c:v>0.90322580645161199</c:v>
                </c:pt>
                <c:pt idx="52511">
                  <c:v>0.93548387096774099</c:v>
                </c:pt>
                <c:pt idx="52512">
                  <c:v>0.967741935483871</c:v>
                </c:pt>
                <c:pt idx="52513">
                  <c:v>0</c:v>
                </c:pt>
                <c:pt idx="52514">
                  <c:v>1.2500000000000001E-2</c:v>
                </c:pt>
                <c:pt idx="52515">
                  <c:v>2.5000000000000001E-2</c:v>
                </c:pt>
                <c:pt idx="52516">
                  <c:v>3.7499999999999999E-2</c:v>
                </c:pt>
                <c:pt idx="52517">
                  <c:v>0.05</c:v>
                </c:pt>
                <c:pt idx="52518">
                  <c:v>6.25E-2</c:v>
                </c:pt>
                <c:pt idx="52519">
                  <c:v>7.4999999999999997E-2</c:v>
                </c:pt>
                <c:pt idx="52520">
                  <c:v>8.7499999999999994E-2</c:v>
                </c:pt>
                <c:pt idx="52521">
                  <c:v>0.1</c:v>
                </c:pt>
                <c:pt idx="52522">
                  <c:v>0.1125</c:v>
                </c:pt>
                <c:pt idx="52523">
                  <c:v>0.125</c:v>
                </c:pt>
                <c:pt idx="52524">
                  <c:v>0.13750000000000001</c:v>
                </c:pt>
                <c:pt idx="52525">
                  <c:v>0.15</c:v>
                </c:pt>
                <c:pt idx="52526">
                  <c:v>0.16250000000000001</c:v>
                </c:pt>
                <c:pt idx="52527">
                  <c:v>0.17499999999999999</c:v>
                </c:pt>
                <c:pt idx="52528">
                  <c:v>0.1875</c:v>
                </c:pt>
                <c:pt idx="52529">
                  <c:v>0.2</c:v>
                </c:pt>
                <c:pt idx="52530">
                  <c:v>0.21249999999999999</c:v>
                </c:pt>
                <c:pt idx="52531">
                  <c:v>0.22500000000000001</c:v>
                </c:pt>
                <c:pt idx="52532">
                  <c:v>0.23749999999999999</c:v>
                </c:pt>
                <c:pt idx="52533">
                  <c:v>0.25</c:v>
                </c:pt>
                <c:pt idx="52534">
                  <c:v>0.26250000000000001</c:v>
                </c:pt>
                <c:pt idx="52535">
                  <c:v>0.27500000000000002</c:v>
                </c:pt>
                <c:pt idx="52536">
                  <c:v>0.28749999999999998</c:v>
                </c:pt>
                <c:pt idx="52537">
                  <c:v>0.3</c:v>
                </c:pt>
                <c:pt idx="52538">
                  <c:v>0.3125</c:v>
                </c:pt>
                <c:pt idx="52539">
                  <c:v>0.32500000000000001</c:v>
                </c:pt>
                <c:pt idx="52540">
                  <c:v>0.33750000000000002</c:v>
                </c:pt>
                <c:pt idx="52541">
                  <c:v>0.35</c:v>
                </c:pt>
                <c:pt idx="52542">
                  <c:v>0.36249999999999999</c:v>
                </c:pt>
                <c:pt idx="52543">
                  <c:v>0.375</c:v>
                </c:pt>
                <c:pt idx="52544">
                  <c:v>0.38750000000000001</c:v>
                </c:pt>
                <c:pt idx="52545">
                  <c:v>0.4</c:v>
                </c:pt>
                <c:pt idx="52546">
                  <c:v>0.41249999999999998</c:v>
                </c:pt>
                <c:pt idx="52547">
                  <c:v>0.42499999999999999</c:v>
                </c:pt>
                <c:pt idx="52548">
                  <c:v>0.4375</c:v>
                </c:pt>
                <c:pt idx="52549">
                  <c:v>0.45</c:v>
                </c:pt>
                <c:pt idx="52550">
                  <c:v>0.46250000000000002</c:v>
                </c:pt>
                <c:pt idx="52551">
                  <c:v>0.47499999999999998</c:v>
                </c:pt>
                <c:pt idx="52552">
                  <c:v>0.48749999999999999</c:v>
                </c:pt>
                <c:pt idx="52553">
                  <c:v>0.5</c:v>
                </c:pt>
                <c:pt idx="52554">
                  <c:v>0.51249999999999996</c:v>
                </c:pt>
                <c:pt idx="52555">
                  <c:v>0.52500000000000002</c:v>
                </c:pt>
                <c:pt idx="52556">
                  <c:v>0.53749999999999998</c:v>
                </c:pt>
                <c:pt idx="52557">
                  <c:v>0.55000000000000004</c:v>
                </c:pt>
                <c:pt idx="52558">
                  <c:v>0.5625</c:v>
                </c:pt>
                <c:pt idx="52559">
                  <c:v>0.57499999999999996</c:v>
                </c:pt>
                <c:pt idx="52560">
                  <c:v>0.58750000000000002</c:v>
                </c:pt>
                <c:pt idx="52561">
                  <c:v>0.6</c:v>
                </c:pt>
                <c:pt idx="52562">
                  <c:v>0.61250000000000004</c:v>
                </c:pt>
                <c:pt idx="52563">
                  <c:v>0.625</c:v>
                </c:pt>
                <c:pt idx="52564">
                  <c:v>0.63749999999999996</c:v>
                </c:pt>
                <c:pt idx="52565">
                  <c:v>0.65</c:v>
                </c:pt>
                <c:pt idx="52566">
                  <c:v>0.66249999999999998</c:v>
                </c:pt>
                <c:pt idx="52567">
                  <c:v>0.67500000000000004</c:v>
                </c:pt>
                <c:pt idx="52568">
                  <c:v>0.6875</c:v>
                </c:pt>
                <c:pt idx="52569">
                  <c:v>0.7</c:v>
                </c:pt>
                <c:pt idx="52570">
                  <c:v>0.71250000000000002</c:v>
                </c:pt>
                <c:pt idx="52571">
                  <c:v>0.72499999999999998</c:v>
                </c:pt>
                <c:pt idx="52572">
                  <c:v>0.73750000000000004</c:v>
                </c:pt>
                <c:pt idx="52573">
                  <c:v>0.75</c:v>
                </c:pt>
                <c:pt idx="52574">
                  <c:v>0.76249999999999996</c:v>
                </c:pt>
                <c:pt idx="52575">
                  <c:v>0.77500000000000002</c:v>
                </c:pt>
                <c:pt idx="52576">
                  <c:v>0.78749999999999998</c:v>
                </c:pt>
                <c:pt idx="52577">
                  <c:v>0.8</c:v>
                </c:pt>
                <c:pt idx="52578">
                  <c:v>0.8125</c:v>
                </c:pt>
                <c:pt idx="52579">
                  <c:v>0.82499999999999996</c:v>
                </c:pt>
                <c:pt idx="52580">
                  <c:v>0.83750000000000002</c:v>
                </c:pt>
                <c:pt idx="52581">
                  <c:v>0.85</c:v>
                </c:pt>
                <c:pt idx="52582">
                  <c:v>0.86250000000000004</c:v>
                </c:pt>
                <c:pt idx="52583">
                  <c:v>0.875</c:v>
                </c:pt>
                <c:pt idx="52584">
                  <c:v>0.88749999999999996</c:v>
                </c:pt>
                <c:pt idx="52585">
                  <c:v>0.9</c:v>
                </c:pt>
                <c:pt idx="52586">
                  <c:v>0.91249999999999998</c:v>
                </c:pt>
                <c:pt idx="52587">
                  <c:v>0.92500000000000004</c:v>
                </c:pt>
                <c:pt idx="52588">
                  <c:v>0.9375</c:v>
                </c:pt>
                <c:pt idx="52589">
                  <c:v>0.95</c:v>
                </c:pt>
                <c:pt idx="52590">
                  <c:v>0.96250000000000002</c:v>
                </c:pt>
                <c:pt idx="52591">
                  <c:v>0.97499999999999998</c:v>
                </c:pt>
                <c:pt idx="52592">
                  <c:v>0.98750000000000004</c:v>
                </c:pt>
                <c:pt idx="52593">
                  <c:v>0</c:v>
                </c:pt>
                <c:pt idx="52594">
                  <c:v>1.9607843137254902E-2</c:v>
                </c:pt>
                <c:pt idx="52595">
                  <c:v>3.9215686274509803E-2</c:v>
                </c:pt>
                <c:pt idx="52596">
                  <c:v>5.8823529411764698E-2</c:v>
                </c:pt>
                <c:pt idx="52597">
                  <c:v>7.8431372549019607E-2</c:v>
                </c:pt>
                <c:pt idx="52598">
                  <c:v>9.8039215686274495E-2</c:v>
                </c:pt>
                <c:pt idx="52599">
                  <c:v>0.11764705882352899</c:v>
                </c:pt>
                <c:pt idx="52600">
                  <c:v>0.13725490196078399</c:v>
                </c:pt>
                <c:pt idx="52601">
                  <c:v>0.15686274509803899</c:v>
                </c:pt>
                <c:pt idx="52602">
                  <c:v>0.17647058823529399</c:v>
                </c:pt>
                <c:pt idx="52603">
                  <c:v>0.19607843137254899</c:v>
                </c:pt>
                <c:pt idx="52604">
                  <c:v>0.21568627450980299</c:v>
                </c:pt>
                <c:pt idx="52605">
                  <c:v>0.23529411764705799</c:v>
                </c:pt>
                <c:pt idx="52606">
                  <c:v>0.25490196078431299</c:v>
                </c:pt>
                <c:pt idx="52607">
                  <c:v>0.27450980392156799</c:v>
                </c:pt>
                <c:pt idx="52608">
                  <c:v>0.29411764705882298</c:v>
                </c:pt>
                <c:pt idx="52609">
                  <c:v>0.31372549019607798</c:v>
                </c:pt>
                <c:pt idx="52610">
                  <c:v>0.33333333333333298</c:v>
                </c:pt>
                <c:pt idx="52611">
                  <c:v>0.35294117647058798</c:v>
                </c:pt>
                <c:pt idx="52612">
                  <c:v>0.37254901960784298</c:v>
                </c:pt>
                <c:pt idx="52613">
                  <c:v>0.39215686274509798</c:v>
                </c:pt>
                <c:pt idx="52614">
                  <c:v>0.41176470588235198</c:v>
                </c:pt>
                <c:pt idx="52615">
                  <c:v>0.43137254901960698</c:v>
                </c:pt>
                <c:pt idx="52616">
                  <c:v>0.45098039215686198</c:v>
                </c:pt>
                <c:pt idx="52617">
                  <c:v>0.47058823529411697</c:v>
                </c:pt>
                <c:pt idx="52618">
                  <c:v>0.49019607843137197</c:v>
                </c:pt>
                <c:pt idx="52619">
                  <c:v>0.50980392156862697</c:v>
                </c:pt>
                <c:pt idx="52620">
                  <c:v>0.52941176470588203</c:v>
                </c:pt>
                <c:pt idx="52621">
                  <c:v>0.54901960784313697</c:v>
                </c:pt>
                <c:pt idx="52622">
                  <c:v>0.56862745098039202</c:v>
                </c:pt>
                <c:pt idx="52623">
                  <c:v>0.58823529411764697</c:v>
                </c:pt>
                <c:pt idx="52624">
                  <c:v>0.60784313725490102</c:v>
                </c:pt>
                <c:pt idx="52625">
                  <c:v>0.62745098039215597</c:v>
                </c:pt>
                <c:pt idx="52626">
                  <c:v>0.64705882352941102</c:v>
                </c:pt>
                <c:pt idx="52627">
                  <c:v>0.66666666666666596</c:v>
                </c:pt>
                <c:pt idx="52628">
                  <c:v>0.68627450980392102</c:v>
                </c:pt>
                <c:pt idx="52629">
                  <c:v>0.70588235294117596</c:v>
                </c:pt>
                <c:pt idx="52630">
                  <c:v>0.72549019607843102</c:v>
                </c:pt>
                <c:pt idx="52631">
                  <c:v>0.74509803921568596</c:v>
                </c:pt>
                <c:pt idx="52632">
                  <c:v>0.76470588235294101</c:v>
                </c:pt>
                <c:pt idx="52633">
                  <c:v>0.78431372549019596</c:v>
                </c:pt>
                <c:pt idx="52634">
                  <c:v>0.80392156862745101</c:v>
                </c:pt>
                <c:pt idx="52635">
                  <c:v>0.82352941176470495</c:v>
                </c:pt>
                <c:pt idx="52636">
                  <c:v>0.84313725490196001</c:v>
                </c:pt>
                <c:pt idx="52637">
                  <c:v>0.86274509803921495</c:v>
                </c:pt>
                <c:pt idx="52638">
                  <c:v>0.88235294117647001</c:v>
                </c:pt>
                <c:pt idx="52639">
                  <c:v>0.90196078431372495</c:v>
                </c:pt>
                <c:pt idx="52640">
                  <c:v>0.92156862745098</c:v>
                </c:pt>
                <c:pt idx="52641">
                  <c:v>0.94117647058823495</c:v>
                </c:pt>
                <c:pt idx="52642">
                  <c:v>0.96078431372549</c:v>
                </c:pt>
                <c:pt idx="52643">
                  <c:v>0.98039215686274495</c:v>
                </c:pt>
                <c:pt idx="52644">
                  <c:v>0</c:v>
                </c:pt>
                <c:pt idx="52645">
                  <c:v>9.8039215686274508E-3</c:v>
                </c:pt>
                <c:pt idx="52646">
                  <c:v>1.9607843137254902E-2</c:v>
                </c:pt>
                <c:pt idx="52647">
                  <c:v>2.94117647058823E-2</c:v>
                </c:pt>
                <c:pt idx="52648">
                  <c:v>3.9215686274509803E-2</c:v>
                </c:pt>
                <c:pt idx="52649">
                  <c:v>4.9019607843137199E-2</c:v>
                </c:pt>
                <c:pt idx="52650">
                  <c:v>5.8823529411764698E-2</c:v>
                </c:pt>
                <c:pt idx="52651">
                  <c:v>6.8627450980392093E-2</c:v>
                </c:pt>
                <c:pt idx="52652">
                  <c:v>7.8431372549019607E-2</c:v>
                </c:pt>
                <c:pt idx="52653">
                  <c:v>8.8235294117646995E-2</c:v>
                </c:pt>
                <c:pt idx="52654">
                  <c:v>9.8039215686274495E-2</c:v>
                </c:pt>
                <c:pt idx="52655">
                  <c:v>0.10784313725490099</c:v>
                </c:pt>
                <c:pt idx="52656">
                  <c:v>0.11764705882352899</c:v>
                </c:pt>
                <c:pt idx="52657">
                  <c:v>0.12745098039215599</c:v>
                </c:pt>
                <c:pt idx="52658">
                  <c:v>0.13725490196078399</c:v>
                </c:pt>
                <c:pt idx="52659">
                  <c:v>0.14705882352941099</c:v>
                </c:pt>
                <c:pt idx="52660">
                  <c:v>0.15686274509803899</c:v>
                </c:pt>
                <c:pt idx="52661">
                  <c:v>0.16666666666666599</c:v>
                </c:pt>
                <c:pt idx="52662">
                  <c:v>0.17647058823529399</c:v>
                </c:pt>
                <c:pt idx="52663">
                  <c:v>0.18627450980392099</c:v>
                </c:pt>
                <c:pt idx="52664">
                  <c:v>0.19607843137254899</c:v>
                </c:pt>
                <c:pt idx="52665">
                  <c:v>0.20588235294117599</c:v>
                </c:pt>
                <c:pt idx="52666">
                  <c:v>0.21568627450980299</c:v>
                </c:pt>
                <c:pt idx="52667">
                  <c:v>0.22549019607843099</c:v>
                </c:pt>
                <c:pt idx="52668">
                  <c:v>0.23529411764705799</c:v>
                </c:pt>
                <c:pt idx="52669">
                  <c:v>0.24509803921568599</c:v>
                </c:pt>
                <c:pt idx="52670">
                  <c:v>0.25490196078431299</c:v>
                </c:pt>
                <c:pt idx="52671">
                  <c:v>0.26470588235294101</c:v>
                </c:pt>
                <c:pt idx="52672">
                  <c:v>0.27450980392156799</c:v>
                </c:pt>
                <c:pt idx="52673">
                  <c:v>0.28431372549019601</c:v>
                </c:pt>
                <c:pt idx="52674">
                  <c:v>0.29411764705882298</c:v>
                </c:pt>
                <c:pt idx="52675">
                  <c:v>0.30392156862745001</c:v>
                </c:pt>
                <c:pt idx="52676">
                  <c:v>0.31372549019607798</c:v>
                </c:pt>
                <c:pt idx="52677">
                  <c:v>0.32352941176470501</c:v>
                </c:pt>
                <c:pt idx="52678">
                  <c:v>0.33333333333333298</c:v>
                </c:pt>
                <c:pt idx="52679">
                  <c:v>0.34313725490196001</c:v>
                </c:pt>
                <c:pt idx="52680">
                  <c:v>0.35294117647058798</c:v>
                </c:pt>
                <c:pt idx="52681">
                  <c:v>0.36274509803921501</c:v>
                </c:pt>
                <c:pt idx="52682">
                  <c:v>0.37254901960784298</c:v>
                </c:pt>
                <c:pt idx="52683">
                  <c:v>0.38235294117647001</c:v>
                </c:pt>
                <c:pt idx="52684">
                  <c:v>0.39215686274509798</c:v>
                </c:pt>
                <c:pt idx="52685">
                  <c:v>0.40196078431372501</c:v>
                </c:pt>
                <c:pt idx="52686">
                  <c:v>0.41176470588235198</c:v>
                </c:pt>
                <c:pt idx="52687">
                  <c:v>0.42156862745098</c:v>
                </c:pt>
                <c:pt idx="52688">
                  <c:v>0.43137254901960698</c:v>
                </c:pt>
                <c:pt idx="52689">
                  <c:v>0.441176470588235</c:v>
                </c:pt>
                <c:pt idx="52690">
                  <c:v>0.45098039215686198</c:v>
                </c:pt>
                <c:pt idx="52691">
                  <c:v>0.46078431372549</c:v>
                </c:pt>
                <c:pt idx="52692">
                  <c:v>0.47058823529411697</c:v>
                </c:pt>
                <c:pt idx="52693">
                  <c:v>0.480392156862745</c:v>
                </c:pt>
                <c:pt idx="52694">
                  <c:v>0.49019607843137197</c:v>
                </c:pt>
                <c:pt idx="52695">
                  <c:v>0.5</c:v>
                </c:pt>
                <c:pt idx="52696">
                  <c:v>0.50980392156862697</c:v>
                </c:pt>
                <c:pt idx="52697">
                  <c:v>0.51960784313725406</c:v>
                </c:pt>
                <c:pt idx="52698">
                  <c:v>0.52941176470588203</c:v>
                </c:pt>
                <c:pt idx="52699">
                  <c:v>0.539215686274509</c:v>
                </c:pt>
                <c:pt idx="52700">
                  <c:v>0.54901960784313697</c:v>
                </c:pt>
                <c:pt idx="52701">
                  <c:v>0.55882352941176405</c:v>
                </c:pt>
                <c:pt idx="52702">
                  <c:v>0.56862745098039202</c:v>
                </c:pt>
                <c:pt idx="52703">
                  <c:v>0.578431372549019</c:v>
                </c:pt>
                <c:pt idx="52704">
                  <c:v>0.58823529411764697</c:v>
                </c:pt>
                <c:pt idx="52705">
                  <c:v>0.59803921568627405</c:v>
                </c:pt>
                <c:pt idx="52706">
                  <c:v>0.60784313725490102</c:v>
                </c:pt>
                <c:pt idx="52707">
                  <c:v>0.61764705882352899</c:v>
                </c:pt>
                <c:pt idx="52708">
                  <c:v>0.62745098039215597</c:v>
                </c:pt>
                <c:pt idx="52709">
                  <c:v>0.63725490196078405</c:v>
                </c:pt>
                <c:pt idx="52710">
                  <c:v>0.64705882352941102</c:v>
                </c:pt>
                <c:pt idx="52711">
                  <c:v>0.65686274509803899</c:v>
                </c:pt>
                <c:pt idx="52712">
                  <c:v>0.66666666666666596</c:v>
                </c:pt>
                <c:pt idx="52713">
                  <c:v>0.67647058823529405</c:v>
                </c:pt>
                <c:pt idx="52714">
                  <c:v>0.68627450980392102</c:v>
                </c:pt>
                <c:pt idx="52715">
                  <c:v>0.69607843137254899</c:v>
                </c:pt>
                <c:pt idx="52716">
                  <c:v>0.70588235294117596</c:v>
                </c:pt>
                <c:pt idx="52717">
                  <c:v>0.71568627450980304</c:v>
                </c:pt>
                <c:pt idx="52718">
                  <c:v>0.72549019607843102</c:v>
                </c:pt>
                <c:pt idx="52719">
                  <c:v>0.73529411764705799</c:v>
                </c:pt>
                <c:pt idx="52720">
                  <c:v>0.74509803921568596</c:v>
                </c:pt>
                <c:pt idx="52721">
                  <c:v>0.75490196078431304</c:v>
                </c:pt>
                <c:pt idx="52722">
                  <c:v>0.76470588235294101</c:v>
                </c:pt>
                <c:pt idx="52723">
                  <c:v>0.77450980392156799</c:v>
                </c:pt>
                <c:pt idx="52724">
                  <c:v>0.78431372549019596</c:v>
                </c:pt>
                <c:pt idx="52725">
                  <c:v>0.79411764705882304</c:v>
                </c:pt>
                <c:pt idx="52726">
                  <c:v>0.80392156862745101</c:v>
                </c:pt>
                <c:pt idx="52727">
                  <c:v>0.81372549019607798</c:v>
                </c:pt>
                <c:pt idx="52728">
                  <c:v>0.82352941176470495</c:v>
                </c:pt>
                <c:pt idx="52729">
                  <c:v>0.83333333333333304</c:v>
                </c:pt>
                <c:pt idx="52730">
                  <c:v>0.84313725490196001</c:v>
                </c:pt>
                <c:pt idx="52731">
                  <c:v>0.85294117647058798</c:v>
                </c:pt>
                <c:pt idx="52732">
                  <c:v>0.86274509803921495</c:v>
                </c:pt>
                <c:pt idx="52733">
                  <c:v>0.87254901960784303</c:v>
                </c:pt>
                <c:pt idx="52734">
                  <c:v>0.88235294117647001</c:v>
                </c:pt>
                <c:pt idx="52735">
                  <c:v>0.89215686274509798</c:v>
                </c:pt>
                <c:pt idx="52736">
                  <c:v>0.90196078431372495</c:v>
                </c:pt>
                <c:pt idx="52737">
                  <c:v>0.91176470588235203</c:v>
                </c:pt>
                <c:pt idx="52738">
                  <c:v>0.92156862745098</c:v>
                </c:pt>
                <c:pt idx="52739">
                  <c:v>0.93137254901960698</c:v>
                </c:pt>
                <c:pt idx="52740">
                  <c:v>0.94117647058823495</c:v>
                </c:pt>
                <c:pt idx="52741">
                  <c:v>0.95098039215686203</c:v>
                </c:pt>
                <c:pt idx="52742">
                  <c:v>0.96078431372549</c:v>
                </c:pt>
                <c:pt idx="52743">
                  <c:v>0.97058823529411697</c:v>
                </c:pt>
                <c:pt idx="52744">
                  <c:v>0.98039215686274495</c:v>
                </c:pt>
                <c:pt idx="52745">
                  <c:v>0.99019607843137203</c:v>
                </c:pt>
                <c:pt idx="52746">
                  <c:v>0</c:v>
                </c:pt>
                <c:pt idx="52747">
                  <c:v>5.8823529411764698E-2</c:v>
                </c:pt>
                <c:pt idx="52748">
                  <c:v>0.11764705882352899</c:v>
                </c:pt>
                <c:pt idx="52749">
                  <c:v>0.17647058823529399</c:v>
                </c:pt>
                <c:pt idx="52750">
                  <c:v>0.23529411764705799</c:v>
                </c:pt>
                <c:pt idx="52751">
                  <c:v>0.29411764705882298</c:v>
                </c:pt>
                <c:pt idx="52752">
                  <c:v>0.35294117647058798</c:v>
                </c:pt>
                <c:pt idx="52753">
                  <c:v>0.41176470588235198</c:v>
                </c:pt>
                <c:pt idx="52754">
                  <c:v>0.47058823529411697</c:v>
                </c:pt>
                <c:pt idx="52755">
                  <c:v>0.52941176470588203</c:v>
                </c:pt>
                <c:pt idx="52756">
                  <c:v>0.58823529411764697</c:v>
                </c:pt>
                <c:pt idx="52757">
                  <c:v>0.64705882352941102</c:v>
                </c:pt>
                <c:pt idx="52758">
                  <c:v>0.70588235294117596</c:v>
                </c:pt>
                <c:pt idx="52759">
                  <c:v>0.76470588235294101</c:v>
                </c:pt>
                <c:pt idx="52760">
                  <c:v>0.82352941176470495</c:v>
                </c:pt>
                <c:pt idx="52761">
                  <c:v>0.88235294117647001</c:v>
                </c:pt>
                <c:pt idx="52762">
                  <c:v>0.94117647058823495</c:v>
                </c:pt>
                <c:pt idx="52763">
                  <c:v>0</c:v>
                </c:pt>
                <c:pt idx="52764">
                  <c:v>2.6315789473684199E-2</c:v>
                </c:pt>
                <c:pt idx="52765">
                  <c:v>5.2631578947368397E-2</c:v>
                </c:pt>
                <c:pt idx="52766">
                  <c:v>7.8947368421052599E-2</c:v>
                </c:pt>
                <c:pt idx="52767">
                  <c:v>0.105263157894736</c:v>
                </c:pt>
                <c:pt idx="52768">
                  <c:v>0.13157894736842099</c:v>
                </c:pt>
                <c:pt idx="52769">
                  <c:v>0.157894736842105</c:v>
                </c:pt>
                <c:pt idx="52770">
                  <c:v>0.18421052631578899</c:v>
                </c:pt>
                <c:pt idx="52771">
                  <c:v>0.21052631578947301</c:v>
                </c:pt>
                <c:pt idx="52772">
                  <c:v>0.23684210526315699</c:v>
                </c:pt>
                <c:pt idx="52773">
                  <c:v>0.26315789473684198</c:v>
                </c:pt>
                <c:pt idx="52774">
                  <c:v>0.28947368421052599</c:v>
                </c:pt>
                <c:pt idx="52775">
                  <c:v>0.31578947368421001</c:v>
                </c:pt>
                <c:pt idx="52776">
                  <c:v>0.34210526315789402</c:v>
                </c:pt>
                <c:pt idx="52777">
                  <c:v>0.36842105263157798</c:v>
                </c:pt>
                <c:pt idx="52778">
                  <c:v>0.394736842105263</c:v>
                </c:pt>
                <c:pt idx="52779">
                  <c:v>0.42105263157894701</c:v>
                </c:pt>
                <c:pt idx="52780">
                  <c:v>0.44736842105263103</c:v>
                </c:pt>
                <c:pt idx="52781">
                  <c:v>0.47368421052631499</c:v>
                </c:pt>
                <c:pt idx="52782">
                  <c:v>0.5</c:v>
                </c:pt>
                <c:pt idx="52783">
                  <c:v>0.52631578947368396</c:v>
                </c:pt>
                <c:pt idx="52784">
                  <c:v>0.55263157894736803</c:v>
                </c:pt>
                <c:pt idx="52785">
                  <c:v>0.57894736842105199</c:v>
                </c:pt>
                <c:pt idx="52786">
                  <c:v>0.60526315789473595</c:v>
                </c:pt>
                <c:pt idx="52787">
                  <c:v>0.63157894736842102</c:v>
                </c:pt>
                <c:pt idx="52788">
                  <c:v>0.65789473684210498</c:v>
                </c:pt>
                <c:pt idx="52789">
                  <c:v>0.68421052631578905</c:v>
                </c:pt>
                <c:pt idx="52790">
                  <c:v>0.71052631578947301</c:v>
                </c:pt>
                <c:pt idx="52791">
                  <c:v>0.73684210526315697</c:v>
                </c:pt>
                <c:pt idx="52792">
                  <c:v>0.76315789473684204</c:v>
                </c:pt>
                <c:pt idx="52793">
                  <c:v>0.78947368421052599</c:v>
                </c:pt>
                <c:pt idx="52794">
                  <c:v>0.81578947368420995</c:v>
                </c:pt>
                <c:pt idx="52795">
                  <c:v>0.84210526315789402</c:v>
                </c:pt>
                <c:pt idx="52796">
                  <c:v>0.86842105263157898</c:v>
                </c:pt>
                <c:pt idx="52797">
                  <c:v>0.89473684210526305</c:v>
                </c:pt>
                <c:pt idx="52798">
                  <c:v>0.92105263157894701</c:v>
                </c:pt>
                <c:pt idx="52799">
                  <c:v>0.94736842105263097</c:v>
                </c:pt>
                <c:pt idx="52800">
                  <c:v>0.97368421052631504</c:v>
                </c:pt>
                <c:pt idx="52801">
                  <c:v>0</c:v>
                </c:pt>
                <c:pt idx="52802">
                  <c:v>3.03030303030303E-2</c:v>
                </c:pt>
                <c:pt idx="52803">
                  <c:v>6.0606060606060601E-2</c:v>
                </c:pt>
                <c:pt idx="52804">
                  <c:v>9.0909090909090898E-2</c:v>
                </c:pt>
                <c:pt idx="52805">
                  <c:v>0.12121212121212099</c:v>
                </c:pt>
                <c:pt idx="52806">
                  <c:v>0.15151515151515099</c:v>
                </c:pt>
                <c:pt idx="52807">
                  <c:v>0.18181818181818099</c:v>
                </c:pt>
                <c:pt idx="52808">
                  <c:v>0.21212121212121199</c:v>
                </c:pt>
                <c:pt idx="52809">
                  <c:v>0.24242424242424199</c:v>
                </c:pt>
                <c:pt idx="52810">
                  <c:v>0.27272727272727199</c:v>
                </c:pt>
                <c:pt idx="52811">
                  <c:v>0.30303030303030298</c:v>
                </c:pt>
                <c:pt idx="52812">
                  <c:v>0.33333333333333298</c:v>
                </c:pt>
                <c:pt idx="52813">
                  <c:v>0.36363636363636298</c:v>
                </c:pt>
                <c:pt idx="52814">
                  <c:v>0.39393939393939298</c:v>
                </c:pt>
                <c:pt idx="52815">
                  <c:v>0.42424242424242398</c:v>
                </c:pt>
                <c:pt idx="52816">
                  <c:v>0.45454545454545398</c:v>
                </c:pt>
                <c:pt idx="52817">
                  <c:v>0.48484848484848397</c:v>
                </c:pt>
                <c:pt idx="52818">
                  <c:v>0.51515151515151503</c:v>
                </c:pt>
                <c:pt idx="52819">
                  <c:v>0.54545454545454497</c:v>
                </c:pt>
                <c:pt idx="52820">
                  <c:v>0.57575757575757502</c:v>
                </c:pt>
                <c:pt idx="52821">
                  <c:v>0.60606060606060597</c:v>
                </c:pt>
                <c:pt idx="52822">
                  <c:v>0.63636363636363602</c:v>
                </c:pt>
                <c:pt idx="52823">
                  <c:v>0.66666666666666596</c:v>
                </c:pt>
                <c:pt idx="52824">
                  <c:v>0.69696969696969702</c:v>
                </c:pt>
                <c:pt idx="52825">
                  <c:v>0.72727272727272696</c:v>
                </c:pt>
                <c:pt idx="52826">
                  <c:v>0.75757575757575701</c:v>
                </c:pt>
                <c:pt idx="52827">
                  <c:v>0.78787878787878696</c:v>
                </c:pt>
                <c:pt idx="52828">
                  <c:v>0.81818181818181801</c:v>
                </c:pt>
                <c:pt idx="52829">
                  <c:v>0.84848484848484795</c:v>
                </c:pt>
                <c:pt idx="52830">
                  <c:v>0.87878787878787801</c:v>
                </c:pt>
                <c:pt idx="52831">
                  <c:v>0.90909090909090895</c:v>
                </c:pt>
                <c:pt idx="52832">
                  <c:v>0.939393939393939</c:v>
                </c:pt>
                <c:pt idx="52833">
                  <c:v>0.96969696969696895</c:v>
                </c:pt>
                <c:pt idx="52834">
                  <c:v>0</c:v>
                </c:pt>
                <c:pt idx="52835">
                  <c:v>1.63934426229508E-2</c:v>
                </c:pt>
                <c:pt idx="52836">
                  <c:v>3.2786885245901599E-2</c:v>
                </c:pt>
                <c:pt idx="52837">
                  <c:v>4.9180327868852403E-2</c:v>
                </c:pt>
                <c:pt idx="52838">
                  <c:v>6.5573770491803199E-2</c:v>
                </c:pt>
                <c:pt idx="52839">
                  <c:v>8.1967213114753995E-2</c:v>
                </c:pt>
                <c:pt idx="52840">
                  <c:v>9.8360655737704902E-2</c:v>
                </c:pt>
                <c:pt idx="52841">
                  <c:v>0.114754098360655</c:v>
                </c:pt>
                <c:pt idx="52842">
                  <c:v>0.13114754098360601</c:v>
                </c:pt>
                <c:pt idx="52843">
                  <c:v>0.14754098360655701</c:v>
                </c:pt>
                <c:pt idx="52844">
                  <c:v>0.16393442622950799</c:v>
                </c:pt>
                <c:pt idx="52845">
                  <c:v>0.18032786885245899</c:v>
                </c:pt>
                <c:pt idx="52846">
                  <c:v>0.196721311475409</c:v>
                </c:pt>
                <c:pt idx="52847">
                  <c:v>0.21311475409836</c:v>
                </c:pt>
                <c:pt idx="52848">
                  <c:v>0.22950819672131101</c:v>
                </c:pt>
                <c:pt idx="52849">
                  <c:v>0.24590163934426201</c:v>
                </c:pt>
                <c:pt idx="52850">
                  <c:v>0.26229508196721302</c:v>
                </c:pt>
                <c:pt idx="52851">
                  <c:v>0.27868852459016302</c:v>
                </c:pt>
                <c:pt idx="52852">
                  <c:v>0.29508196721311403</c:v>
                </c:pt>
                <c:pt idx="52853">
                  <c:v>0.31147540983606498</c:v>
                </c:pt>
                <c:pt idx="52854">
                  <c:v>0.32786885245901598</c:v>
                </c:pt>
                <c:pt idx="52855">
                  <c:v>0.34426229508196698</c:v>
                </c:pt>
                <c:pt idx="52856">
                  <c:v>0.36065573770491799</c:v>
                </c:pt>
                <c:pt idx="52857">
                  <c:v>0.37704918032786799</c:v>
                </c:pt>
                <c:pt idx="52858">
                  <c:v>0.393442622950819</c:v>
                </c:pt>
                <c:pt idx="52859">
                  <c:v>0.40983606557377</c:v>
                </c:pt>
                <c:pt idx="52860">
                  <c:v>0.42622950819672101</c:v>
                </c:pt>
                <c:pt idx="52861">
                  <c:v>0.44262295081967201</c:v>
                </c:pt>
                <c:pt idx="52862">
                  <c:v>0.45901639344262202</c:v>
                </c:pt>
                <c:pt idx="52863">
                  <c:v>0.47540983606557302</c:v>
                </c:pt>
                <c:pt idx="52864">
                  <c:v>0.49180327868852403</c:v>
                </c:pt>
                <c:pt idx="52865">
                  <c:v>0.50819672131147497</c:v>
                </c:pt>
                <c:pt idx="52866">
                  <c:v>0.52459016393442603</c:v>
                </c:pt>
                <c:pt idx="52867">
                  <c:v>0.54098360655737698</c:v>
                </c:pt>
                <c:pt idx="52868">
                  <c:v>0.55737704918032704</c:v>
                </c:pt>
                <c:pt idx="52869">
                  <c:v>0.57377049180327799</c:v>
                </c:pt>
                <c:pt idx="52870">
                  <c:v>0.59016393442622905</c:v>
                </c:pt>
                <c:pt idx="52871">
                  <c:v>0.60655737704918</c:v>
                </c:pt>
                <c:pt idx="52872">
                  <c:v>0.62295081967213095</c:v>
                </c:pt>
                <c:pt idx="52873">
                  <c:v>0.63934426229508201</c:v>
                </c:pt>
                <c:pt idx="52874">
                  <c:v>0.65573770491803196</c:v>
                </c:pt>
                <c:pt idx="52875">
                  <c:v>0.67213114754098302</c:v>
                </c:pt>
                <c:pt idx="52876">
                  <c:v>0.68852459016393397</c:v>
                </c:pt>
                <c:pt idx="52877">
                  <c:v>0.70491803278688503</c:v>
                </c:pt>
                <c:pt idx="52878">
                  <c:v>0.72131147540983598</c:v>
                </c:pt>
                <c:pt idx="52879">
                  <c:v>0.73770491803278604</c:v>
                </c:pt>
                <c:pt idx="52880">
                  <c:v>0.75409836065573699</c:v>
                </c:pt>
                <c:pt idx="52881">
                  <c:v>0.77049180327868805</c:v>
                </c:pt>
                <c:pt idx="52882">
                  <c:v>0.786885245901639</c:v>
                </c:pt>
                <c:pt idx="52883">
                  <c:v>0.80327868852458995</c:v>
                </c:pt>
                <c:pt idx="52884">
                  <c:v>0.81967213114754101</c:v>
                </c:pt>
                <c:pt idx="52885">
                  <c:v>0.83606557377049096</c:v>
                </c:pt>
                <c:pt idx="52886">
                  <c:v>0.85245901639344202</c:v>
                </c:pt>
                <c:pt idx="52887">
                  <c:v>0.86885245901639296</c:v>
                </c:pt>
                <c:pt idx="52888">
                  <c:v>0.88524590163934402</c:v>
                </c:pt>
                <c:pt idx="52889">
                  <c:v>0.90163934426229497</c:v>
                </c:pt>
                <c:pt idx="52890">
                  <c:v>0.91803278688524503</c:v>
                </c:pt>
                <c:pt idx="52891">
                  <c:v>0.93442622950819598</c:v>
                </c:pt>
                <c:pt idx="52892">
                  <c:v>0.95081967213114704</c:v>
                </c:pt>
                <c:pt idx="52893">
                  <c:v>0.96721311475409799</c:v>
                </c:pt>
                <c:pt idx="52894">
                  <c:v>0.98360655737704905</c:v>
                </c:pt>
                <c:pt idx="52895">
                  <c:v>0</c:v>
                </c:pt>
                <c:pt idx="52896">
                  <c:v>1.85185185185185E-2</c:v>
                </c:pt>
                <c:pt idx="52897">
                  <c:v>3.7037037037037E-2</c:v>
                </c:pt>
                <c:pt idx="52898">
                  <c:v>5.5555555555555497E-2</c:v>
                </c:pt>
                <c:pt idx="52899">
                  <c:v>7.4074074074074001E-2</c:v>
                </c:pt>
                <c:pt idx="52900">
                  <c:v>9.2592592592592504E-2</c:v>
                </c:pt>
                <c:pt idx="52901">
                  <c:v>0.11111111111111099</c:v>
                </c:pt>
                <c:pt idx="52902">
                  <c:v>0.12962962962962901</c:v>
                </c:pt>
                <c:pt idx="52903">
                  <c:v>0.148148148148148</c:v>
                </c:pt>
                <c:pt idx="52904">
                  <c:v>0.16666666666666599</c:v>
                </c:pt>
                <c:pt idx="52905">
                  <c:v>0.18518518518518501</c:v>
                </c:pt>
                <c:pt idx="52906">
                  <c:v>0.203703703703703</c:v>
                </c:pt>
                <c:pt idx="52907">
                  <c:v>0.22222222222222199</c:v>
                </c:pt>
                <c:pt idx="52908">
                  <c:v>0.24074074074074001</c:v>
                </c:pt>
                <c:pt idx="52909">
                  <c:v>0.25925925925925902</c:v>
                </c:pt>
                <c:pt idx="52910">
                  <c:v>0.27777777777777701</c:v>
                </c:pt>
                <c:pt idx="52911">
                  <c:v>0.296296296296296</c:v>
                </c:pt>
                <c:pt idx="52912">
                  <c:v>0.31481481481481399</c:v>
                </c:pt>
                <c:pt idx="52913">
                  <c:v>0.33333333333333298</c:v>
                </c:pt>
                <c:pt idx="52914">
                  <c:v>0.35185185185185103</c:v>
                </c:pt>
                <c:pt idx="52915">
                  <c:v>0.37037037037037002</c:v>
                </c:pt>
                <c:pt idx="52916">
                  <c:v>0.38888888888888801</c:v>
                </c:pt>
                <c:pt idx="52917">
                  <c:v>0.407407407407407</c:v>
                </c:pt>
                <c:pt idx="52918">
                  <c:v>0.42592592592592499</c:v>
                </c:pt>
                <c:pt idx="52919">
                  <c:v>0.44444444444444398</c:v>
                </c:pt>
                <c:pt idx="52920">
                  <c:v>0.46296296296296202</c:v>
                </c:pt>
                <c:pt idx="52921">
                  <c:v>0.48148148148148101</c:v>
                </c:pt>
                <c:pt idx="52922">
                  <c:v>0.5</c:v>
                </c:pt>
                <c:pt idx="52923">
                  <c:v>0.51851851851851805</c:v>
                </c:pt>
                <c:pt idx="52924">
                  <c:v>0.53703703703703698</c:v>
                </c:pt>
                <c:pt idx="52925">
                  <c:v>0.55555555555555503</c:v>
                </c:pt>
                <c:pt idx="52926">
                  <c:v>0.57407407407407396</c:v>
                </c:pt>
                <c:pt idx="52927">
                  <c:v>0.592592592592592</c:v>
                </c:pt>
                <c:pt idx="52928">
                  <c:v>0.61111111111111105</c:v>
                </c:pt>
                <c:pt idx="52929">
                  <c:v>0.62962962962962898</c:v>
                </c:pt>
                <c:pt idx="52930">
                  <c:v>0.64814814814814803</c:v>
                </c:pt>
                <c:pt idx="52931">
                  <c:v>0.66666666666666596</c:v>
                </c:pt>
                <c:pt idx="52932">
                  <c:v>0.68518518518518501</c:v>
                </c:pt>
                <c:pt idx="52933">
                  <c:v>0.70370370370370305</c:v>
                </c:pt>
                <c:pt idx="52934">
                  <c:v>0.72222222222222199</c:v>
                </c:pt>
                <c:pt idx="52935">
                  <c:v>0.74074074074074003</c:v>
                </c:pt>
                <c:pt idx="52936">
                  <c:v>0.75925925925925897</c:v>
                </c:pt>
                <c:pt idx="52937">
                  <c:v>0.77777777777777701</c:v>
                </c:pt>
                <c:pt idx="52938">
                  <c:v>0.79629629629629595</c:v>
                </c:pt>
                <c:pt idx="52939">
                  <c:v>0.81481481481481399</c:v>
                </c:pt>
                <c:pt idx="52940">
                  <c:v>0.83333333333333304</c:v>
                </c:pt>
                <c:pt idx="52941">
                  <c:v>0.85185185185185097</c:v>
                </c:pt>
                <c:pt idx="52942">
                  <c:v>0.87037037037037002</c:v>
                </c:pt>
                <c:pt idx="52943">
                  <c:v>0.88888888888888795</c:v>
                </c:pt>
                <c:pt idx="52944">
                  <c:v>0.907407407407407</c:v>
                </c:pt>
                <c:pt idx="52945">
                  <c:v>0.92592592592592504</c:v>
                </c:pt>
                <c:pt idx="52946">
                  <c:v>0.94444444444444398</c:v>
                </c:pt>
                <c:pt idx="52947">
                  <c:v>0.96296296296296202</c:v>
                </c:pt>
                <c:pt idx="52948">
                  <c:v>0.98148148148148096</c:v>
                </c:pt>
                <c:pt idx="52949">
                  <c:v>0</c:v>
                </c:pt>
                <c:pt idx="52950">
                  <c:v>2.3809523809523801E-2</c:v>
                </c:pt>
                <c:pt idx="52951">
                  <c:v>4.7619047619047603E-2</c:v>
                </c:pt>
                <c:pt idx="52952">
                  <c:v>7.1428571428571397E-2</c:v>
                </c:pt>
                <c:pt idx="52953">
                  <c:v>9.5238095238095205E-2</c:v>
                </c:pt>
                <c:pt idx="52954">
                  <c:v>0.119047619047619</c:v>
                </c:pt>
                <c:pt idx="52955">
                  <c:v>0.14285714285714199</c:v>
                </c:pt>
                <c:pt idx="52956">
                  <c:v>0.16666666666666599</c:v>
                </c:pt>
                <c:pt idx="52957">
                  <c:v>0.19047619047618999</c:v>
                </c:pt>
                <c:pt idx="52958">
                  <c:v>0.214285714285714</c:v>
                </c:pt>
                <c:pt idx="52959">
                  <c:v>0.238095238095238</c:v>
                </c:pt>
                <c:pt idx="52960">
                  <c:v>0.26190476190476097</c:v>
                </c:pt>
                <c:pt idx="52961">
                  <c:v>0.28571428571428498</c:v>
                </c:pt>
                <c:pt idx="52962">
                  <c:v>0.30952380952380898</c:v>
                </c:pt>
                <c:pt idx="52963">
                  <c:v>0.33333333333333298</c:v>
                </c:pt>
                <c:pt idx="52964">
                  <c:v>0.35714285714285698</c:v>
                </c:pt>
                <c:pt idx="52965">
                  <c:v>0.38095238095237999</c:v>
                </c:pt>
                <c:pt idx="52966">
                  <c:v>0.40476190476190399</c:v>
                </c:pt>
                <c:pt idx="52967">
                  <c:v>0.42857142857142799</c:v>
                </c:pt>
                <c:pt idx="52968">
                  <c:v>0.452380952380952</c:v>
                </c:pt>
                <c:pt idx="52969">
                  <c:v>0.476190476190476</c:v>
                </c:pt>
                <c:pt idx="52970">
                  <c:v>0.5</c:v>
                </c:pt>
                <c:pt idx="52971">
                  <c:v>0.52380952380952295</c:v>
                </c:pt>
                <c:pt idx="52972">
                  <c:v>0.54761904761904701</c:v>
                </c:pt>
                <c:pt idx="52973">
                  <c:v>0.57142857142857095</c:v>
                </c:pt>
                <c:pt idx="52974">
                  <c:v>0.59523809523809501</c:v>
                </c:pt>
                <c:pt idx="52975">
                  <c:v>0.61904761904761896</c:v>
                </c:pt>
                <c:pt idx="52976">
                  <c:v>0.64285714285714202</c:v>
                </c:pt>
                <c:pt idx="52977">
                  <c:v>0.66666666666666596</c:v>
                </c:pt>
                <c:pt idx="52978">
                  <c:v>0.69047619047619002</c:v>
                </c:pt>
                <c:pt idx="52979">
                  <c:v>0.71428571428571397</c:v>
                </c:pt>
                <c:pt idx="52980">
                  <c:v>0.73809523809523803</c:v>
                </c:pt>
                <c:pt idx="52981">
                  <c:v>0.76190476190476097</c:v>
                </c:pt>
                <c:pt idx="52982">
                  <c:v>0.78571428571428503</c:v>
                </c:pt>
                <c:pt idx="52983">
                  <c:v>0.80952380952380898</c:v>
                </c:pt>
                <c:pt idx="52984">
                  <c:v>0.83333333333333304</c:v>
                </c:pt>
                <c:pt idx="52985">
                  <c:v>0.85714285714285698</c:v>
                </c:pt>
                <c:pt idx="52986">
                  <c:v>0.88095238095238004</c:v>
                </c:pt>
                <c:pt idx="52987">
                  <c:v>0.90476190476190399</c:v>
                </c:pt>
                <c:pt idx="52988">
                  <c:v>0.92857142857142805</c:v>
                </c:pt>
                <c:pt idx="52989">
                  <c:v>0.952380952380952</c:v>
                </c:pt>
                <c:pt idx="52990">
                  <c:v>0.97619047619047605</c:v>
                </c:pt>
                <c:pt idx="52991">
                  <c:v>0</c:v>
                </c:pt>
                <c:pt idx="52992">
                  <c:v>1.85185185185185E-2</c:v>
                </c:pt>
                <c:pt idx="52993">
                  <c:v>3.7037037037037E-2</c:v>
                </c:pt>
                <c:pt idx="52994">
                  <c:v>5.5555555555555497E-2</c:v>
                </c:pt>
                <c:pt idx="52995">
                  <c:v>7.4074074074074001E-2</c:v>
                </c:pt>
                <c:pt idx="52996">
                  <c:v>9.2592592592592504E-2</c:v>
                </c:pt>
                <c:pt idx="52997">
                  <c:v>0.11111111111111099</c:v>
                </c:pt>
                <c:pt idx="52998">
                  <c:v>0.12962962962962901</c:v>
                </c:pt>
                <c:pt idx="52999">
                  <c:v>0.148148148148148</c:v>
                </c:pt>
                <c:pt idx="53000">
                  <c:v>0.16666666666666599</c:v>
                </c:pt>
                <c:pt idx="53001">
                  <c:v>0.18518518518518501</c:v>
                </c:pt>
                <c:pt idx="53002">
                  <c:v>0.203703703703703</c:v>
                </c:pt>
                <c:pt idx="53003">
                  <c:v>0.22222222222222199</c:v>
                </c:pt>
                <c:pt idx="53004">
                  <c:v>0.24074074074074001</c:v>
                </c:pt>
                <c:pt idx="53005">
                  <c:v>0.25925925925925902</c:v>
                </c:pt>
                <c:pt idx="53006">
                  <c:v>0.27777777777777701</c:v>
                </c:pt>
                <c:pt idx="53007">
                  <c:v>0.296296296296296</c:v>
                </c:pt>
                <c:pt idx="53008">
                  <c:v>0.31481481481481399</c:v>
                </c:pt>
                <c:pt idx="53009">
                  <c:v>0.33333333333333298</c:v>
                </c:pt>
                <c:pt idx="53010">
                  <c:v>0.35185185185185103</c:v>
                </c:pt>
                <c:pt idx="53011">
                  <c:v>0.37037037037037002</c:v>
                </c:pt>
                <c:pt idx="53012">
                  <c:v>0.38888888888888801</c:v>
                </c:pt>
                <c:pt idx="53013">
                  <c:v>0.407407407407407</c:v>
                </c:pt>
                <c:pt idx="53014">
                  <c:v>0.42592592592592499</c:v>
                </c:pt>
                <c:pt idx="53015">
                  <c:v>0.44444444444444398</c:v>
                </c:pt>
                <c:pt idx="53016">
                  <c:v>0.46296296296296202</c:v>
                </c:pt>
                <c:pt idx="53017">
                  <c:v>0.48148148148148101</c:v>
                </c:pt>
                <c:pt idx="53018">
                  <c:v>0.5</c:v>
                </c:pt>
                <c:pt idx="53019">
                  <c:v>0.51851851851851805</c:v>
                </c:pt>
                <c:pt idx="53020">
                  <c:v>0.53703703703703698</c:v>
                </c:pt>
                <c:pt idx="53021">
                  <c:v>0.55555555555555503</c:v>
                </c:pt>
                <c:pt idx="53022">
                  <c:v>0.57407407407407396</c:v>
                </c:pt>
                <c:pt idx="53023">
                  <c:v>0.592592592592592</c:v>
                </c:pt>
                <c:pt idx="53024">
                  <c:v>0.61111111111111105</c:v>
                </c:pt>
                <c:pt idx="53025">
                  <c:v>0.62962962962962898</c:v>
                </c:pt>
                <c:pt idx="53026">
                  <c:v>0.64814814814814803</c:v>
                </c:pt>
                <c:pt idx="53027">
                  <c:v>0.66666666666666596</c:v>
                </c:pt>
                <c:pt idx="53028">
                  <c:v>0.68518518518518501</c:v>
                </c:pt>
                <c:pt idx="53029">
                  <c:v>0.70370370370370305</c:v>
                </c:pt>
                <c:pt idx="53030">
                  <c:v>0.72222222222222199</c:v>
                </c:pt>
                <c:pt idx="53031">
                  <c:v>0.74074074074074003</c:v>
                </c:pt>
                <c:pt idx="53032">
                  <c:v>0.75925925925925897</c:v>
                </c:pt>
                <c:pt idx="53033">
                  <c:v>0.77777777777777701</c:v>
                </c:pt>
                <c:pt idx="53034">
                  <c:v>0.79629629629629595</c:v>
                </c:pt>
                <c:pt idx="53035">
                  <c:v>0.81481481481481399</c:v>
                </c:pt>
                <c:pt idx="53036">
                  <c:v>0.83333333333333304</c:v>
                </c:pt>
                <c:pt idx="53037">
                  <c:v>0.85185185185185097</c:v>
                </c:pt>
                <c:pt idx="53038">
                  <c:v>0.87037037037037002</c:v>
                </c:pt>
                <c:pt idx="53039">
                  <c:v>0.88888888888888795</c:v>
                </c:pt>
                <c:pt idx="53040">
                  <c:v>0.907407407407407</c:v>
                </c:pt>
                <c:pt idx="53041">
                  <c:v>0.92592592592592504</c:v>
                </c:pt>
                <c:pt idx="53042">
                  <c:v>0.94444444444444398</c:v>
                </c:pt>
                <c:pt idx="53043">
                  <c:v>0.96296296296296202</c:v>
                </c:pt>
                <c:pt idx="53044">
                  <c:v>0.98148148148148096</c:v>
                </c:pt>
                <c:pt idx="53045">
                  <c:v>0</c:v>
                </c:pt>
                <c:pt idx="53046">
                  <c:v>1.20481927710843E-2</c:v>
                </c:pt>
                <c:pt idx="53047">
                  <c:v>2.40963855421686E-2</c:v>
                </c:pt>
                <c:pt idx="53048">
                  <c:v>3.6144578313252997E-2</c:v>
                </c:pt>
                <c:pt idx="53049">
                  <c:v>4.8192771084337303E-2</c:v>
                </c:pt>
                <c:pt idx="53050">
                  <c:v>6.0240963855421603E-2</c:v>
                </c:pt>
                <c:pt idx="53051">
                  <c:v>7.2289156626505993E-2</c:v>
                </c:pt>
                <c:pt idx="53052">
                  <c:v>8.43373493975903E-2</c:v>
                </c:pt>
                <c:pt idx="53053">
                  <c:v>9.6385542168674704E-2</c:v>
                </c:pt>
                <c:pt idx="53054">
                  <c:v>0.108433734939759</c:v>
                </c:pt>
                <c:pt idx="53055">
                  <c:v>0.120481927710843</c:v>
                </c:pt>
                <c:pt idx="53056">
                  <c:v>0.132530120481927</c:v>
                </c:pt>
                <c:pt idx="53057">
                  <c:v>0.14457831325301199</c:v>
                </c:pt>
                <c:pt idx="53058">
                  <c:v>0.156626506024096</c:v>
                </c:pt>
                <c:pt idx="53059">
                  <c:v>0.16867469879517999</c:v>
                </c:pt>
                <c:pt idx="53060">
                  <c:v>0.180722891566265</c:v>
                </c:pt>
                <c:pt idx="53061">
                  <c:v>0.19277108433734899</c:v>
                </c:pt>
                <c:pt idx="53062">
                  <c:v>0.20481927710843301</c:v>
                </c:pt>
                <c:pt idx="53063">
                  <c:v>0.21686746987951799</c:v>
                </c:pt>
                <c:pt idx="53064">
                  <c:v>0.22891566265060201</c:v>
                </c:pt>
                <c:pt idx="53065">
                  <c:v>0.240963855421686</c:v>
                </c:pt>
                <c:pt idx="53066">
                  <c:v>0.25301204819277101</c:v>
                </c:pt>
                <c:pt idx="53067">
                  <c:v>0.265060240963855</c:v>
                </c:pt>
                <c:pt idx="53068">
                  <c:v>0.27710843373493899</c:v>
                </c:pt>
                <c:pt idx="53069">
                  <c:v>0.28915662650602397</c:v>
                </c:pt>
                <c:pt idx="53070">
                  <c:v>0.30120481927710802</c:v>
                </c:pt>
                <c:pt idx="53071">
                  <c:v>0.313253012048192</c:v>
                </c:pt>
                <c:pt idx="53072">
                  <c:v>0.32530120481927699</c:v>
                </c:pt>
                <c:pt idx="53073">
                  <c:v>0.33734939759036098</c:v>
                </c:pt>
                <c:pt idx="53074">
                  <c:v>0.34939759036144502</c:v>
                </c:pt>
                <c:pt idx="53075">
                  <c:v>0.36144578313253001</c:v>
                </c:pt>
                <c:pt idx="53076">
                  <c:v>0.373493975903614</c:v>
                </c:pt>
                <c:pt idx="53077">
                  <c:v>0.38554216867469798</c:v>
                </c:pt>
                <c:pt idx="53078">
                  <c:v>0.39759036144578302</c:v>
                </c:pt>
                <c:pt idx="53079">
                  <c:v>0.40963855421686701</c:v>
                </c:pt>
                <c:pt idx="53080">
                  <c:v>0.421686746987951</c:v>
                </c:pt>
                <c:pt idx="53081">
                  <c:v>0.43373493975903599</c:v>
                </c:pt>
                <c:pt idx="53082">
                  <c:v>0.44578313253011997</c:v>
                </c:pt>
                <c:pt idx="53083">
                  <c:v>0.45783132530120402</c:v>
                </c:pt>
                <c:pt idx="53084">
                  <c:v>0.469879518072289</c:v>
                </c:pt>
                <c:pt idx="53085">
                  <c:v>0.48192771084337299</c:v>
                </c:pt>
                <c:pt idx="53086">
                  <c:v>0.49397590361445698</c:v>
                </c:pt>
                <c:pt idx="53087">
                  <c:v>0.50602409638554202</c:v>
                </c:pt>
                <c:pt idx="53088">
                  <c:v>0.51807228915662595</c:v>
                </c:pt>
                <c:pt idx="53089">
                  <c:v>0.53012048192771</c:v>
                </c:pt>
                <c:pt idx="53090">
                  <c:v>0.54216867469879504</c:v>
                </c:pt>
                <c:pt idx="53091">
                  <c:v>0.55421686746987897</c:v>
                </c:pt>
                <c:pt idx="53092">
                  <c:v>0.56626506024096301</c:v>
                </c:pt>
                <c:pt idx="53093">
                  <c:v>0.57831325301204795</c:v>
                </c:pt>
                <c:pt idx="53094">
                  <c:v>0.59036144578313199</c:v>
                </c:pt>
                <c:pt idx="53095">
                  <c:v>0.60240963855421603</c:v>
                </c:pt>
                <c:pt idx="53096">
                  <c:v>0.61445783132530096</c:v>
                </c:pt>
                <c:pt idx="53097">
                  <c:v>0.62650602409638501</c:v>
                </c:pt>
                <c:pt idx="53098">
                  <c:v>0.63855421686746905</c:v>
                </c:pt>
                <c:pt idx="53099">
                  <c:v>0.65060240963855398</c:v>
                </c:pt>
                <c:pt idx="53100">
                  <c:v>0.66265060240963802</c:v>
                </c:pt>
                <c:pt idx="53101">
                  <c:v>0.67469879518072196</c:v>
                </c:pt>
                <c:pt idx="53102">
                  <c:v>0.686746987951807</c:v>
                </c:pt>
                <c:pt idx="53103">
                  <c:v>0.69879518072289104</c:v>
                </c:pt>
                <c:pt idx="53104">
                  <c:v>0.71084337349397497</c:v>
                </c:pt>
                <c:pt idx="53105">
                  <c:v>0.72289156626506001</c:v>
                </c:pt>
                <c:pt idx="53106">
                  <c:v>0.73493975903614395</c:v>
                </c:pt>
                <c:pt idx="53107">
                  <c:v>0.74698795180722799</c:v>
                </c:pt>
                <c:pt idx="53108">
                  <c:v>0.75903614457831303</c:v>
                </c:pt>
                <c:pt idx="53109">
                  <c:v>0.77108433734939696</c:v>
                </c:pt>
                <c:pt idx="53110">
                  <c:v>0.78313253012048101</c:v>
                </c:pt>
                <c:pt idx="53111">
                  <c:v>0.79518072289156605</c:v>
                </c:pt>
                <c:pt idx="53112">
                  <c:v>0.80722891566264998</c:v>
                </c:pt>
                <c:pt idx="53113">
                  <c:v>0.81927710843373402</c:v>
                </c:pt>
                <c:pt idx="53114">
                  <c:v>0.83132530120481896</c:v>
                </c:pt>
                <c:pt idx="53115">
                  <c:v>0.843373493975903</c:v>
                </c:pt>
                <c:pt idx="53116">
                  <c:v>0.85542168674698704</c:v>
                </c:pt>
                <c:pt idx="53117">
                  <c:v>0.86746987951807197</c:v>
                </c:pt>
                <c:pt idx="53118">
                  <c:v>0.87951807228915602</c:v>
                </c:pt>
                <c:pt idx="53119">
                  <c:v>0.89156626506024095</c:v>
                </c:pt>
                <c:pt idx="53120">
                  <c:v>0.90361445783132499</c:v>
                </c:pt>
                <c:pt idx="53121">
                  <c:v>0.91566265060240903</c:v>
                </c:pt>
                <c:pt idx="53122">
                  <c:v>0.92771084337349397</c:v>
                </c:pt>
                <c:pt idx="53123">
                  <c:v>0.93975903614457801</c:v>
                </c:pt>
                <c:pt idx="53124">
                  <c:v>0.95180722891566205</c:v>
                </c:pt>
                <c:pt idx="53125">
                  <c:v>0.96385542168674698</c:v>
                </c:pt>
                <c:pt idx="53126">
                  <c:v>0.97590361445783103</c:v>
                </c:pt>
                <c:pt idx="53127">
                  <c:v>0.98795180722891496</c:v>
                </c:pt>
                <c:pt idx="53128">
                  <c:v>0</c:v>
                </c:pt>
                <c:pt idx="53129">
                  <c:v>8.3333333333333301E-2</c:v>
                </c:pt>
                <c:pt idx="53130">
                  <c:v>0.16666666666666599</c:v>
                </c:pt>
                <c:pt idx="53131">
                  <c:v>0.25</c:v>
                </c:pt>
                <c:pt idx="53132">
                  <c:v>0.33333333333333298</c:v>
                </c:pt>
                <c:pt idx="53133">
                  <c:v>0.41666666666666602</c:v>
                </c:pt>
                <c:pt idx="53134">
                  <c:v>0.5</c:v>
                </c:pt>
                <c:pt idx="53135">
                  <c:v>0.58333333333333304</c:v>
                </c:pt>
                <c:pt idx="53136">
                  <c:v>0.66666666666666596</c:v>
                </c:pt>
                <c:pt idx="53137">
                  <c:v>0.75</c:v>
                </c:pt>
                <c:pt idx="53138">
                  <c:v>0.83333333333333304</c:v>
                </c:pt>
                <c:pt idx="53139">
                  <c:v>0.91666666666666596</c:v>
                </c:pt>
                <c:pt idx="53140">
                  <c:v>0</c:v>
                </c:pt>
                <c:pt idx="53141">
                  <c:v>0.11111111111111099</c:v>
                </c:pt>
                <c:pt idx="53142">
                  <c:v>0.22222222222222199</c:v>
                </c:pt>
                <c:pt idx="53143">
                  <c:v>0.33333333333333298</c:v>
                </c:pt>
                <c:pt idx="53144">
                  <c:v>0.44444444444444398</c:v>
                </c:pt>
                <c:pt idx="53145">
                  <c:v>0.55555555555555503</c:v>
                </c:pt>
                <c:pt idx="53146">
                  <c:v>0.66666666666666596</c:v>
                </c:pt>
                <c:pt idx="53147">
                  <c:v>0.77777777777777701</c:v>
                </c:pt>
                <c:pt idx="53148">
                  <c:v>0.88888888888888795</c:v>
                </c:pt>
                <c:pt idx="53149">
                  <c:v>0</c:v>
                </c:pt>
                <c:pt idx="53150">
                  <c:v>6.9444444444444397E-3</c:v>
                </c:pt>
                <c:pt idx="53151">
                  <c:v>1.38888888888888E-2</c:v>
                </c:pt>
                <c:pt idx="53152">
                  <c:v>2.0833333333333301E-2</c:v>
                </c:pt>
                <c:pt idx="53153">
                  <c:v>2.77777777777777E-2</c:v>
                </c:pt>
                <c:pt idx="53154">
                  <c:v>3.4722222222222203E-2</c:v>
                </c:pt>
                <c:pt idx="53155">
                  <c:v>4.1666666666666602E-2</c:v>
                </c:pt>
                <c:pt idx="53156">
                  <c:v>4.8611111111111098E-2</c:v>
                </c:pt>
                <c:pt idx="53157">
                  <c:v>5.5555555555555497E-2</c:v>
                </c:pt>
                <c:pt idx="53158">
                  <c:v>6.25E-2</c:v>
                </c:pt>
                <c:pt idx="53159">
                  <c:v>6.9444444444444406E-2</c:v>
                </c:pt>
                <c:pt idx="53160">
                  <c:v>7.6388888888888895E-2</c:v>
                </c:pt>
                <c:pt idx="53161">
                  <c:v>8.3333333333333301E-2</c:v>
                </c:pt>
                <c:pt idx="53162">
                  <c:v>9.0277777777777707E-2</c:v>
                </c:pt>
                <c:pt idx="53163">
                  <c:v>9.7222222222222196E-2</c:v>
                </c:pt>
                <c:pt idx="53164">
                  <c:v>0.10416666666666601</c:v>
                </c:pt>
                <c:pt idx="53165">
                  <c:v>0.11111111111111099</c:v>
                </c:pt>
                <c:pt idx="53166">
                  <c:v>0.118055555555555</c:v>
                </c:pt>
                <c:pt idx="53167">
                  <c:v>0.125</c:v>
                </c:pt>
                <c:pt idx="53168">
                  <c:v>0.131944444444444</c:v>
                </c:pt>
                <c:pt idx="53169">
                  <c:v>0.13888888888888801</c:v>
                </c:pt>
                <c:pt idx="53170">
                  <c:v>0.14583333333333301</c:v>
                </c:pt>
                <c:pt idx="53171">
                  <c:v>0.15277777777777701</c:v>
                </c:pt>
                <c:pt idx="53172">
                  <c:v>0.15972222222222199</c:v>
                </c:pt>
                <c:pt idx="53173">
                  <c:v>0.16666666666666599</c:v>
                </c:pt>
                <c:pt idx="53174">
                  <c:v>0.17361111111111099</c:v>
                </c:pt>
                <c:pt idx="53175">
                  <c:v>0.180555555555555</c:v>
                </c:pt>
                <c:pt idx="53176">
                  <c:v>0.1875</c:v>
                </c:pt>
                <c:pt idx="53177">
                  <c:v>0.194444444444444</c:v>
                </c:pt>
                <c:pt idx="53178">
                  <c:v>0.20138888888888801</c:v>
                </c:pt>
                <c:pt idx="53179">
                  <c:v>0.20833333333333301</c:v>
                </c:pt>
                <c:pt idx="53180">
                  <c:v>0.21527777777777701</c:v>
                </c:pt>
                <c:pt idx="53181">
                  <c:v>0.22222222222222199</c:v>
                </c:pt>
                <c:pt idx="53182">
                  <c:v>0.22916666666666599</c:v>
                </c:pt>
                <c:pt idx="53183">
                  <c:v>0.23611111111111099</c:v>
                </c:pt>
                <c:pt idx="53184">
                  <c:v>0.243055555555555</c:v>
                </c:pt>
                <c:pt idx="53185">
                  <c:v>0.25</c:v>
                </c:pt>
                <c:pt idx="53186">
                  <c:v>0.25694444444444398</c:v>
                </c:pt>
                <c:pt idx="53187">
                  <c:v>0.26388888888888801</c:v>
                </c:pt>
                <c:pt idx="53188">
                  <c:v>0.27083333333333298</c:v>
                </c:pt>
                <c:pt idx="53189">
                  <c:v>0.27777777777777701</c:v>
                </c:pt>
                <c:pt idx="53190">
                  <c:v>0.28472222222222199</c:v>
                </c:pt>
                <c:pt idx="53191">
                  <c:v>0.29166666666666602</c:v>
                </c:pt>
                <c:pt idx="53192">
                  <c:v>0.29861111111111099</c:v>
                </c:pt>
                <c:pt idx="53193">
                  <c:v>0.30555555555555503</c:v>
                </c:pt>
                <c:pt idx="53194">
                  <c:v>0.3125</c:v>
                </c:pt>
                <c:pt idx="53195">
                  <c:v>0.31944444444444398</c:v>
                </c:pt>
                <c:pt idx="53196">
                  <c:v>0.32638888888888801</c:v>
                </c:pt>
                <c:pt idx="53197">
                  <c:v>0.33333333333333298</c:v>
                </c:pt>
                <c:pt idx="53198">
                  <c:v>0.34027777777777701</c:v>
                </c:pt>
                <c:pt idx="53199">
                  <c:v>0.34722222222222199</c:v>
                </c:pt>
                <c:pt idx="53200">
                  <c:v>0.35416666666666602</c:v>
                </c:pt>
                <c:pt idx="53201">
                  <c:v>0.36111111111111099</c:v>
                </c:pt>
                <c:pt idx="53202">
                  <c:v>0.36805555555555503</c:v>
                </c:pt>
                <c:pt idx="53203">
                  <c:v>0.375</c:v>
                </c:pt>
                <c:pt idx="53204">
                  <c:v>0.38194444444444398</c:v>
                </c:pt>
                <c:pt idx="53205">
                  <c:v>0.38888888888888801</c:v>
                </c:pt>
                <c:pt idx="53206">
                  <c:v>0.39583333333333298</c:v>
                </c:pt>
                <c:pt idx="53207">
                  <c:v>0.40277777777777701</c:v>
                </c:pt>
                <c:pt idx="53208">
                  <c:v>0.40972222222222199</c:v>
                </c:pt>
                <c:pt idx="53209">
                  <c:v>0.41666666666666602</c:v>
                </c:pt>
                <c:pt idx="53210">
                  <c:v>0.42361111111111099</c:v>
                </c:pt>
                <c:pt idx="53211">
                  <c:v>0.43055555555555503</c:v>
                </c:pt>
                <c:pt idx="53212">
                  <c:v>0.4375</c:v>
                </c:pt>
                <c:pt idx="53213">
                  <c:v>0.44444444444444398</c:v>
                </c:pt>
                <c:pt idx="53214">
                  <c:v>0.45138888888888801</c:v>
                </c:pt>
                <c:pt idx="53215">
                  <c:v>0.45833333333333298</c:v>
                </c:pt>
                <c:pt idx="53216">
                  <c:v>0.46527777777777701</c:v>
                </c:pt>
                <c:pt idx="53217">
                  <c:v>0.47222222222222199</c:v>
                </c:pt>
                <c:pt idx="53218">
                  <c:v>0.47916666666666602</c:v>
                </c:pt>
                <c:pt idx="53219">
                  <c:v>0.48611111111111099</c:v>
                </c:pt>
                <c:pt idx="53220">
                  <c:v>0.49305555555555503</c:v>
                </c:pt>
                <c:pt idx="53221">
                  <c:v>0.5</c:v>
                </c:pt>
                <c:pt idx="53222">
                  <c:v>0.50694444444444398</c:v>
                </c:pt>
                <c:pt idx="53223">
                  <c:v>0.51388888888888795</c:v>
                </c:pt>
                <c:pt idx="53224">
                  <c:v>0.52083333333333304</c:v>
                </c:pt>
                <c:pt idx="53225">
                  <c:v>0.52777777777777701</c:v>
                </c:pt>
                <c:pt idx="53226">
                  <c:v>0.53472222222222199</c:v>
                </c:pt>
                <c:pt idx="53227">
                  <c:v>0.54166666666666596</c:v>
                </c:pt>
                <c:pt idx="53228">
                  <c:v>0.54861111111111105</c:v>
                </c:pt>
                <c:pt idx="53229">
                  <c:v>0.55555555555555503</c:v>
                </c:pt>
                <c:pt idx="53230">
                  <c:v>0.5625</c:v>
                </c:pt>
                <c:pt idx="53231">
                  <c:v>0.56944444444444398</c:v>
                </c:pt>
                <c:pt idx="53232">
                  <c:v>0.57638888888888795</c:v>
                </c:pt>
                <c:pt idx="53233">
                  <c:v>0.58333333333333304</c:v>
                </c:pt>
                <c:pt idx="53234">
                  <c:v>0.59027777777777701</c:v>
                </c:pt>
                <c:pt idx="53235">
                  <c:v>0.59722222222222199</c:v>
                </c:pt>
                <c:pt idx="53236">
                  <c:v>0.60416666666666596</c:v>
                </c:pt>
                <c:pt idx="53237">
                  <c:v>0.61111111111111105</c:v>
                </c:pt>
                <c:pt idx="53238">
                  <c:v>0.61805555555555503</c:v>
                </c:pt>
                <c:pt idx="53239">
                  <c:v>0.625</c:v>
                </c:pt>
                <c:pt idx="53240">
                  <c:v>0.63194444444444398</c:v>
                </c:pt>
                <c:pt idx="53241">
                  <c:v>0.63888888888888795</c:v>
                </c:pt>
                <c:pt idx="53242">
                  <c:v>0.64583333333333304</c:v>
                </c:pt>
                <c:pt idx="53243">
                  <c:v>0.65277777777777701</c:v>
                </c:pt>
                <c:pt idx="53244">
                  <c:v>0.65972222222222199</c:v>
                </c:pt>
                <c:pt idx="53245">
                  <c:v>0.66666666666666596</c:v>
                </c:pt>
                <c:pt idx="53246">
                  <c:v>0.67361111111111105</c:v>
                </c:pt>
                <c:pt idx="53247">
                  <c:v>0.68055555555555503</c:v>
                </c:pt>
                <c:pt idx="53248">
                  <c:v>0.6875</c:v>
                </c:pt>
                <c:pt idx="53249">
                  <c:v>0.69444444444444398</c:v>
                </c:pt>
                <c:pt idx="53250">
                  <c:v>0.70138888888888795</c:v>
                </c:pt>
                <c:pt idx="53251">
                  <c:v>0.70833333333333304</c:v>
                </c:pt>
                <c:pt idx="53252">
                  <c:v>0.71527777777777701</c:v>
                </c:pt>
                <c:pt idx="53253">
                  <c:v>0.72222222222222199</c:v>
                </c:pt>
                <c:pt idx="53254">
                  <c:v>0.72916666666666596</c:v>
                </c:pt>
                <c:pt idx="53255">
                  <c:v>0.73611111111111105</c:v>
                </c:pt>
                <c:pt idx="53256">
                  <c:v>0.74305555555555503</c:v>
                </c:pt>
                <c:pt idx="53257">
                  <c:v>0.75</c:v>
                </c:pt>
                <c:pt idx="53258">
                  <c:v>0.75694444444444398</c:v>
                </c:pt>
                <c:pt idx="53259">
                  <c:v>0.76388888888888795</c:v>
                </c:pt>
                <c:pt idx="53260">
                  <c:v>0.77083333333333304</c:v>
                </c:pt>
                <c:pt idx="53261">
                  <c:v>0.77777777777777701</c:v>
                </c:pt>
                <c:pt idx="53262">
                  <c:v>0.78472222222222199</c:v>
                </c:pt>
                <c:pt idx="53263">
                  <c:v>0.79166666666666596</c:v>
                </c:pt>
                <c:pt idx="53264">
                  <c:v>0.79861111111111105</c:v>
                </c:pt>
                <c:pt idx="53265">
                  <c:v>0.80555555555555503</c:v>
                </c:pt>
                <c:pt idx="53266">
                  <c:v>0.8125</c:v>
                </c:pt>
                <c:pt idx="53267">
                  <c:v>0.81944444444444398</c:v>
                </c:pt>
                <c:pt idx="53268">
                  <c:v>0.82638888888888795</c:v>
                </c:pt>
                <c:pt idx="53269">
                  <c:v>0.83333333333333304</c:v>
                </c:pt>
                <c:pt idx="53270">
                  <c:v>0.84027777777777701</c:v>
                </c:pt>
                <c:pt idx="53271">
                  <c:v>0.84722222222222199</c:v>
                </c:pt>
                <c:pt idx="53272">
                  <c:v>0.85416666666666596</c:v>
                </c:pt>
                <c:pt idx="53273">
                  <c:v>0.86111111111111105</c:v>
                </c:pt>
                <c:pt idx="53274">
                  <c:v>0.86805555555555503</c:v>
                </c:pt>
                <c:pt idx="53275">
                  <c:v>0.875</c:v>
                </c:pt>
                <c:pt idx="53276">
                  <c:v>0.88194444444444398</c:v>
                </c:pt>
                <c:pt idx="53277">
                  <c:v>0.88888888888888795</c:v>
                </c:pt>
                <c:pt idx="53278">
                  <c:v>0.89583333333333304</c:v>
                </c:pt>
                <c:pt idx="53279">
                  <c:v>0.90277777777777701</c:v>
                </c:pt>
                <c:pt idx="53280">
                  <c:v>0.90972222222222199</c:v>
                </c:pt>
                <c:pt idx="53281">
                  <c:v>0.91666666666666596</c:v>
                </c:pt>
                <c:pt idx="53282">
                  <c:v>0.92361111111111105</c:v>
                </c:pt>
                <c:pt idx="53283">
                  <c:v>0.93055555555555503</c:v>
                </c:pt>
                <c:pt idx="53284">
                  <c:v>0.9375</c:v>
                </c:pt>
                <c:pt idx="53285">
                  <c:v>0.94444444444444398</c:v>
                </c:pt>
                <c:pt idx="53286">
                  <c:v>0.95138888888888795</c:v>
                </c:pt>
                <c:pt idx="53287">
                  <c:v>0.95833333333333304</c:v>
                </c:pt>
                <c:pt idx="53288">
                  <c:v>0.96527777777777701</c:v>
                </c:pt>
                <c:pt idx="53289">
                  <c:v>0.97222222222222199</c:v>
                </c:pt>
                <c:pt idx="53290">
                  <c:v>0.97916666666666596</c:v>
                </c:pt>
                <c:pt idx="53291">
                  <c:v>0.98611111111111105</c:v>
                </c:pt>
                <c:pt idx="53292">
                  <c:v>0.99305555555555503</c:v>
                </c:pt>
                <c:pt idx="53293">
                  <c:v>0</c:v>
                </c:pt>
                <c:pt idx="53294">
                  <c:v>7.2463768115942004E-3</c:v>
                </c:pt>
                <c:pt idx="53295">
                  <c:v>1.4492753623188401E-2</c:v>
                </c:pt>
                <c:pt idx="53296">
                  <c:v>2.1739130434782601E-2</c:v>
                </c:pt>
                <c:pt idx="53297">
                  <c:v>2.8985507246376802E-2</c:v>
                </c:pt>
                <c:pt idx="53298">
                  <c:v>3.6231884057971002E-2</c:v>
                </c:pt>
                <c:pt idx="53299">
                  <c:v>4.3478260869565202E-2</c:v>
                </c:pt>
                <c:pt idx="53300">
                  <c:v>5.0724637681159403E-2</c:v>
                </c:pt>
                <c:pt idx="53301">
                  <c:v>5.7971014492753603E-2</c:v>
                </c:pt>
                <c:pt idx="53302">
                  <c:v>6.5217391304347797E-2</c:v>
                </c:pt>
                <c:pt idx="53303">
                  <c:v>7.2463768115942004E-2</c:v>
                </c:pt>
                <c:pt idx="53304">
                  <c:v>7.9710144927536197E-2</c:v>
                </c:pt>
                <c:pt idx="53305">
                  <c:v>8.6956521739130405E-2</c:v>
                </c:pt>
                <c:pt idx="53306">
                  <c:v>9.4202898550724598E-2</c:v>
                </c:pt>
                <c:pt idx="53307">
                  <c:v>0.101449275362318</c:v>
                </c:pt>
                <c:pt idx="53308">
                  <c:v>0.108695652173913</c:v>
                </c:pt>
                <c:pt idx="53309">
                  <c:v>0.115942028985507</c:v>
                </c:pt>
                <c:pt idx="53310">
                  <c:v>0.123188405797101</c:v>
                </c:pt>
                <c:pt idx="53311">
                  <c:v>0.13043478260869501</c:v>
                </c:pt>
                <c:pt idx="53312">
                  <c:v>0.137681159420289</c:v>
                </c:pt>
                <c:pt idx="53313">
                  <c:v>0.14492753623188401</c:v>
                </c:pt>
                <c:pt idx="53314">
                  <c:v>0.15217391304347799</c:v>
                </c:pt>
                <c:pt idx="53315">
                  <c:v>0.15942028985507201</c:v>
                </c:pt>
                <c:pt idx="53316">
                  <c:v>0.16666666666666599</c:v>
                </c:pt>
                <c:pt idx="53317">
                  <c:v>0.17391304347826</c:v>
                </c:pt>
                <c:pt idx="53318">
                  <c:v>0.18115942028985499</c:v>
                </c:pt>
                <c:pt idx="53319">
                  <c:v>0.188405797101449</c:v>
                </c:pt>
                <c:pt idx="53320">
                  <c:v>0.19565217391304299</c:v>
                </c:pt>
                <c:pt idx="53321">
                  <c:v>0.202898550724637</c:v>
                </c:pt>
                <c:pt idx="53322">
                  <c:v>0.21014492753623101</c:v>
                </c:pt>
                <c:pt idx="53323">
                  <c:v>0.217391304347826</c:v>
                </c:pt>
                <c:pt idx="53324">
                  <c:v>0.22463768115942001</c:v>
                </c:pt>
                <c:pt idx="53325">
                  <c:v>0.231884057971014</c:v>
                </c:pt>
                <c:pt idx="53326">
                  <c:v>0.23913043478260801</c:v>
                </c:pt>
                <c:pt idx="53327">
                  <c:v>0.24637681159420199</c:v>
                </c:pt>
                <c:pt idx="53328">
                  <c:v>0.25362318840579701</c:v>
                </c:pt>
                <c:pt idx="53329">
                  <c:v>0.26086956521739102</c:v>
                </c:pt>
                <c:pt idx="53330">
                  <c:v>0.26811594202898498</c:v>
                </c:pt>
                <c:pt idx="53331">
                  <c:v>0.27536231884057899</c:v>
                </c:pt>
                <c:pt idx="53332">
                  <c:v>0.282608695652173</c:v>
                </c:pt>
                <c:pt idx="53333">
                  <c:v>0.28985507246376802</c:v>
                </c:pt>
                <c:pt idx="53334">
                  <c:v>0.29710144927536197</c:v>
                </c:pt>
                <c:pt idx="53335">
                  <c:v>0.30434782608695599</c:v>
                </c:pt>
                <c:pt idx="53336">
                  <c:v>0.31159420289855</c:v>
                </c:pt>
                <c:pt idx="53337">
                  <c:v>0.31884057971014401</c:v>
                </c:pt>
                <c:pt idx="53338">
                  <c:v>0.32608695652173902</c:v>
                </c:pt>
                <c:pt idx="53339">
                  <c:v>0.33333333333333298</c:v>
                </c:pt>
                <c:pt idx="53340">
                  <c:v>0.34057971014492699</c:v>
                </c:pt>
                <c:pt idx="53341">
                  <c:v>0.34782608695652101</c:v>
                </c:pt>
                <c:pt idx="53342">
                  <c:v>0.35507246376811502</c:v>
                </c:pt>
                <c:pt idx="53343">
                  <c:v>0.36231884057970998</c:v>
                </c:pt>
                <c:pt idx="53344">
                  <c:v>0.36956521739130399</c:v>
                </c:pt>
                <c:pt idx="53345">
                  <c:v>0.376811594202898</c:v>
                </c:pt>
                <c:pt idx="53346">
                  <c:v>0.38405797101449202</c:v>
                </c:pt>
                <c:pt idx="53347">
                  <c:v>0.39130434782608697</c:v>
                </c:pt>
                <c:pt idx="53348">
                  <c:v>0.39855072463768099</c:v>
                </c:pt>
                <c:pt idx="53349">
                  <c:v>0.405797101449275</c:v>
                </c:pt>
                <c:pt idx="53350">
                  <c:v>0.41304347826086901</c:v>
                </c:pt>
                <c:pt idx="53351">
                  <c:v>0.42028985507246303</c:v>
                </c:pt>
                <c:pt idx="53352">
                  <c:v>0.42753623188405798</c:v>
                </c:pt>
                <c:pt idx="53353">
                  <c:v>0.434782608695652</c:v>
                </c:pt>
                <c:pt idx="53354">
                  <c:v>0.44202898550724601</c:v>
                </c:pt>
                <c:pt idx="53355">
                  <c:v>0.44927536231884002</c:v>
                </c:pt>
                <c:pt idx="53356">
                  <c:v>0.45652173913043398</c:v>
                </c:pt>
                <c:pt idx="53357">
                  <c:v>0.46376811594202899</c:v>
                </c:pt>
                <c:pt idx="53358">
                  <c:v>0.471014492753623</c:v>
                </c:pt>
                <c:pt idx="53359">
                  <c:v>0.47826086956521702</c:v>
                </c:pt>
                <c:pt idx="53360">
                  <c:v>0.48550724637681097</c:v>
                </c:pt>
                <c:pt idx="53361">
                  <c:v>0.49275362318840499</c:v>
                </c:pt>
                <c:pt idx="53362">
                  <c:v>0.5</c:v>
                </c:pt>
                <c:pt idx="53363">
                  <c:v>0.50724637681159401</c:v>
                </c:pt>
                <c:pt idx="53364">
                  <c:v>0.51449275362318803</c:v>
                </c:pt>
                <c:pt idx="53365">
                  <c:v>0.52173913043478204</c:v>
                </c:pt>
                <c:pt idx="53366">
                  <c:v>0.52898550724637605</c:v>
                </c:pt>
                <c:pt idx="53367">
                  <c:v>0.53623188405797095</c:v>
                </c:pt>
                <c:pt idx="53368">
                  <c:v>0.54347826086956497</c:v>
                </c:pt>
                <c:pt idx="53369">
                  <c:v>0.55072463768115898</c:v>
                </c:pt>
                <c:pt idx="53370">
                  <c:v>0.55797101449275299</c:v>
                </c:pt>
                <c:pt idx="53371">
                  <c:v>0.56521739130434701</c:v>
                </c:pt>
                <c:pt idx="53372">
                  <c:v>0.57246376811594202</c:v>
                </c:pt>
                <c:pt idx="53373">
                  <c:v>0.57971014492753603</c:v>
                </c:pt>
                <c:pt idx="53374">
                  <c:v>0.58695652173913004</c:v>
                </c:pt>
                <c:pt idx="53375">
                  <c:v>0.59420289855072395</c:v>
                </c:pt>
                <c:pt idx="53376">
                  <c:v>0.60144927536231796</c:v>
                </c:pt>
                <c:pt idx="53377">
                  <c:v>0.60869565217391297</c:v>
                </c:pt>
                <c:pt idx="53378">
                  <c:v>0.61594202898550698</c:v>
                </c:pt>
                <c:pt idx="53379">
                  <c:v>0.623188405797101</c:v>
                </c:pt>
                <c:pt idx="53380">
                  <c:v>0.63043478260869501</c:v>
                </c:pt>
                <c:pt idx="53381">
                  <c:v>0.63768115942028902</c:v>
                </c:pt>
                <c:pt idx="53382">
                  <c:v>0.64492753623188404</c:v>
                </c:pt>
                <c:pt idx="53383">
                  <c:v>0.65217391304347805</c:v>
                </c:pt>
                <c:pt idx="53384">
                  <c:v>0.65942028985507195</c:v>
                </c:pt>
                <c:pt idx="53385">
                  <c:v>0.66666666666666596</c:v>
                </c:pt>
                <c:pt idx="53386">
                  <c:v>0.67391304347825998</c:v>
                </c:pt>
                <c:pt idx="53387">
                  <c:v>0.68115942028985499</c:v>
                </c:pt>
                <c:pt idx="53388">
                  <c:v>0.688405797101449</c:v>
                </c:pt>
                <c:pt idx="53389">
                  <c:v>0.69565217391304301</c:v>
                </c:pt>
                <c:pt idx="53390">
                  <c:v>0.70289855072463703</c:v>
                </c:pt>
                <c:pt idx="53391">
                  <c:v>0.71014492753623104</c:v>
                </c:pt>
                <c:pt idx="53392">
                  <c:v>0.71739130434782605</c:v>
                </c:pt>
                <c:pt idx="53393">
                  <c:v>0.72463768115941996</c:v>
                </c:pt>
                <c:pt idx="53394">
                  <c:v>0.73188405797101397</c:v>
                </c:pt>
                <c:pt idx="53395">
                  <c:v>0.73913043478260798</c:v>
                </c:pt>
                <c:pt idx="53396">
                  <c:v>0.74637681159420199</c:v>
                </c:pt>
                <c:pt idx="53397">
                  <c:v>0.75362318840579701</c:v>
                </c:pt>
                <c:pt idx="53398">
                  <c:v>0.76086956521739102</c:v>
                </c:pt>
                <c:pt idx="53399">
                  <c:v>0.76811594202898503</c:v>
                </c:pt>
                <c:pt idx="53400">
                  <c:v>0.77536231884057905</c:v>
                </c:pt>
                <c:pt idx="53401">
                  <c:v>0.78260869565217395</c:v>
                </c:pt>
                <c:pt idx="53402">
                  <c:v>0.78985507246376796</c:v>
                </c:pt>
                <c:pt idx="53403">
                  <c:v>0.79710144927536197</c:v>
                </c:pt>
                <c:pt idx="53404">
                  <c:v>0.80434782608695599</c:v>
                </c:pt>
                <c:pt idx="53405">
                  <c:v>0.81159420289855</c:v>
                </c:pt>
                <c:pt idx="53406">
                  <c:v>0.81884057971014401</c:v>
                </c:pt>
                <c:pt idx="53407">
                  <c:v>0.82608695652173902</c:v>
                </c:pt>
                <c:pt idx="53408">
                  <c:v>0.83333333333333304</c:v>
                </c:pt>
                <c:pt idx="53409">
                  <c:v>0.84057971014492705</c:v>
                </c:pt>
                <c:pt idx="53410">
                  <c:v>0.84782608695652095</c:v>
                </c:pt>
                <c:pt idx="53411">
                  <c:v>0.85507246376811596</c:v>
                </c:pt>
                <c:pt idx="53412">
                  <c:v>0.86231884057970998</c:v>
                </c:pt>
                <c:pt idx="53413">
                  <c:v>0.86956521739130399</c:v>
                </c:pt>
                <c:pt idx="53414">
                  <c:v>0.876811594202898</c:v>
                </c:pt>
                <c:pt idx="53415">
                  <c:v>0.88405797101449202</c:v>
                </c:pt>
                <c:pt idx="53416">
                  <c:v>0.89130434782608603</c:v>
                </c:pt>
                <c:pt idx="53417">
                  <c:v>0.89855072463768104</c:v>
                </c:pt>
                <c:pt idx="53418">
                  <c:v>0.90579710144927505</c:v>
                </c:pt>
                <c:pt idx="53419">
                  <c:v>0.91304347826086896</c:v>
                </c:pt>
                <c:pt idx="53420">
                  <c:v>0.92028985507246297</c:v>
                </c:pt>
                <c:pt idx="53421">
                  <c:v>0.92753623188405798</c:v>
                </c:pt>
                <c:pt idx="53422">
                  <c:v>0.934782608695652</c:v>
                </c:pt>
                <c:pt idx="53423">
                  <c:v>0.94202898550724601</c:v>
                </c:pt>
                <c:pt idx="53424">
                  <c:v>0.94927536231884002</c:v>
                </c:pt>
                <c:pt idx="53425">
                  <c:v>0.95652173913043403</c:v>
                </c:pt>
                <c:pt idx="53426">
                  <c:v>0.96376811594202805</c:v>
                </c:pt>
                <c:pt idx="53427">
                  <c:v>0.97101449275362295</c:v>
                </c:pt>
                <c:pt idx="53428">
                  <c:v>0.97826086956521696</c:v>
                </c:pt>
                <c:pt idx="53429">
                  <c:v>0.98550724637681097</c:v>
                </c:pt>
                <c:pt idx="53430">
                  <c:v>0.99275362318840499</c:v>
                </c:pt>
                <c:pt idx="53431">
                  <c:v>0</c:v>
                </c:pt>
                <c:pt idx="53432">
                  <c:v>9.0090090090090003E-3</c:v>
                </c:pt>
                <c:pt idx="53433">
                  <c:v>1.8018018018018001E-2</c:v>
                </c:pt>
                <c:pt idx="53434">
                  <c:v>2.7027027027027001E-2</c:v>
                </c:pt>
                <c:pt idx="53435">
                  <c:v>3.6036036036036001E-2</c:v>
                </c:pt>
                <c:pt idx="53436">
                  <c:v>4.5045045045045001E-2</c:v>
                </c:pt>
                <c:pt idx="53437">
                  <c:v>5.4054054054054002E-2</c:v>
                </c:pt>
                <c:pt idx="53438">
                  <c:v>6.3063063063063002E-2</c:v>
                </c:pt>
                <c:pt idx="53439">
                  <c:v>7.2072072072072002E-2</c:v>
                </c:pt>
                <c:pt idx="53440">
                  <c:v>8.1081081081081002E-2</c:v>
                </c:pt>
                <c:pt idx="53441">
                  <c:v>9.0090090090090003E-2</c:v>
                </c:pt>
                <c:pt idx="53442">
                  <c:v>9.90990990990991E-2</c:v>
                </c:pt>
                <c:pt idx="53443">
                  <c:v>0.108108108108108</c:v>
                </c:pt>
                <c:pt idx="53444">
                  <c:v>0.117117117117117</c:v>
                </c:pt>
                <c:pt idx="53445">
                  <c:v>0.126126126126126</c:v>
                </c:pt>
                <c:pt idx="53446">
                  <c:v>0.135135135135135</c:v>
                </c:pt>
                <c:pt idx="53447">
                  <c:v>0.144144144144144</c:v>
                </c:pt>
                <c:pt idx="53448">
                  <c:v>0.153153153153153</c:v>
                </c:pt>
                <c:pt idx="53449">
                  <c:v>0.162162162162162</c:v>
                </c:pt>
                <c:pt idx="53450">
                  <c:v>0.171171171171171</c:v>
                </c:pt>
                <c:pt idx="53451">
                  <c:v>0.18018018018018001</c:v>
                </c:pt>
                <c:pt idx="53452">
                  <c:v>0.18918918918918901</c:v>
                </c:pt>
                <c:pt idx="53453">
                  <c:v>0.19819819819819801</c:v>
                </c:pt>
                <c:pt idx="53454">
                  <c:v>0.20720720720720701</c:v>
                </c:pt>
                <c:pt idx="53455">
                  <c:v>0.21621621621621601</c:v>
                </c:pt>
                <c:pt idx="53456">
                  <c:v>0.22522522522522501</c:v>
                </c:pt>
                <c:pt idx="53457">
                  <c:v>0.23423423423423401</c:v>
                </c:pt>
                <c:pt idx="53458">
                  <c:v>0.24324324324324301</c:v>
                </c:pt>
                <c:pt idx="53459">
                  <c:v>0.25225225225225201</c:v>
                </c:pt>
                <c:pt idx="53460">
                  <c:v>0.26126126126126098</c:v>
                </c:pt>
                <c:pt idx="53461">
                  <c:v>0.27027027027027001</c:v>
                </c:pt>
                <c:pt idx="53462">
                  <c:v>0.27927927927927898</c:v>
                </c:pt>
                <c:pt idx="53463">
                  <c:v>0.28828828828828801</c:v>
                </c:pt>
                <c:pt idx="53464">
                  <c:v>0.29729729729729698</c:v>
                </c:pt>
                <c:pt idx="53465">
                  <c:v>0.30630630630630601</c:v>
                </c:pt>
                <c:pt idx="53466">
                  <c:v>0.31531531531531498</c:v>
                </c:pt>
                <c:pt idx="53467">
                  <c:v>0.32432432432432401</c:v>
                </c:pt>
                <c:pt idx="53468">
                  <c:v>0.33333333333333298</c:v>
                </c:pt>
                <c:pt idx="53469">
                  <c:v>0.34234234234234201</c:v>
                </c:pt>
                <c:pt idx="53470">
                  <c:v>0.35135135135135098</c:v>
                </c:pt>
                <c:pt idx="53471">
                  <c:v>0.36036036036036001</c:v>
                </c:pt>
                <c:pt idx="53472">
                  <c:v>0.36936936936936898</c:v>
                </c:pt>
                <c:pt idx="53473">
                  <c:v>0.37837837837837801</c:v>
                </c:pt>
                <c:pt idx="53474">
                  <c:v>0.38738738738738698</c:v>
                </c:pt>
                <c:pt idx="53475">
                  <c:v>0.39639639639639601</c:v>
                </c:pt>
                <c:pt idx="53476">
                  <c:v>0.40540540540540498</c:v>
                </c:pt>
                <c:pt idx="53477">
                  <c:v>0.41441441441441401</c:v>
                </c:pt>
                <c:pt idx="53478">
                  <c:v>0.42342342342342298</c:v>
                </c:pt>
                <c:pt idx="53479">
                  <c:v>0.43243243243243201</c:v>
                </c:pt>
                <c:pt idx="53480">
                  <c:v>0.44144144144144098</c:v>
                </c:pt>
                <c:pt idx="53481">
                  <c:v>0.45045045045045001</c:v>
                </c:pt>
                <c:pt idx="53482">
                  <c:v>0.45945945945945899</c:v>
                </c:pt>
                <c:pt idx="53483">
                  <c:v>0.46846846846846801</c:v>
                </c:pt>
                <c:pt idx="53484">
                  <c:v>0.47747747747747699</c:v>
                </c:pt>
                <c:pt idx="53485">
                  <c:v>0.48648648648648601</c:v>
                </c:pt>
                <c:pt idx="53486">
                  <c:v>0.49549549549549499</c:v>
                </c:pt>
                <c:pt idx="53487">
                  <c:v>0.50450450450450401</c:v>
                </c:pt>
                <c:pt idx="53488">
                  <c:v>0.51351351351351304</c:v>
                </c:pt>
                <c:pt idx="53489">
                  <c:v>0.52252252252252196</c:v>
                </c:pt>
                <c:pt idx="53490">
                  <c:v>0.53153153153153099</c:v>
                </c:pt>
                <c:pt idx="53491">
                  <c:v>0.54054054054054002</c:v>
                </c:pt>
                <c:pt idx="53492">
                  <c:v>0.54954954954954904</c:v>
                </c:pt>
                <c:pt idx="53493">
                  <c:v>0.55855855855855796</c:v>
                </c:pt>
                <c:pt idx="53494">
                  <c:v>0.56756756756756699</c:v>
                </c:pt>
                <c:pt idx="53495">
                  <c:v>0.57657657657657602</c:v>
                </c:pt>
                <c:pt idx="53496">
                  <c:v>0.58558558558558504</c:v>
                </c:pt>
                <c:pt idx="53497">
                  <c:v>0.59459459459459396</c:v>
                </c:pt>
                <c:pt idx="53498">
                  <c:v>0.60360360360360299</c:v>
                </c:pt>
                <c:pt idx="53499">
                  <c:v>0.61261261261261202</c:v>
                </c:pt>
                <c:pt idx="53500">
                  <c:v>0.62162162162162105</c:v>
                </c:pt>
                <c:pt idx="53501">
                  <c:v>0.63063063063062996</c:v>
                </c:pt>
                <c:pt idx="53502">
                  <c:v>0.63963963963963899</c:v>
                </c:pt>
                <c:pt idx="53503">
                  <c:v>0.64864864864864802</c:v>
                </c:pt>
                <c:pt idx="53504">
                  <c:v>0.65765765765765705</c:v>
                </c:pt>
                <c:pt idx="53505">
                  <c:v>0.66666666666666596</c:v>
                </c:pt>
                <c:pt idx="53506">
                  <c:v>0.67567567567567499</c:v>
                </c:pt>
                <c:pt idx="53507">
                  <c:v>0.68468468468468402</c:v>
                </c:pt>
                <c:pt idx="53508">
                  <c:v>0.69369369369369305</c:v>
                </c:pt>
                <c:pt idx="53509">
                  <c:v>0.70270270270270196</c:v>
                </c:pt>
                <c:pt idx="53510">
                  <c:v>0.71171171171171099</c:v>
                </c:pt>
                <c:pt idx="53511">
                  <c:v>0.72072072072072002</c:v>
                </c:pt>
                <c:pt idx="53512">
                  <c:v>0.72972972972972905</c:v>
                </c:pt>
                <c:pt idx="53513">
                  <c:v>0.73873873873873797</c:v>
                </c:pt>
                <c:pt idx="53514">
                  <c:v>0.74774774774774699</c:v>
                </c:pt>
                <c:pt idx="53515">
                  <c:v>0.75675675675675602</c:v>
                </c:pt>
                <c:pt idx="53516">
                  <c:v>0.76576576576576505</c:v>
                </c:pt>
                <c:pt idx="53517">
                  <c:v>0.77477477477477397</c:v>
                </c:pt>
                <c:pt idx="53518">
                  <c:v>0.78378378378378299</c:v>
                </c:pt>
                <c:pt idx="53519">
                  <c:v>0.79279279279279202</c:v>
                </c:pt>
                <c:pt idx="53520">
                  <c:v>0.80180180180180105</c:v>
                </c:pt>
                <c:pt idx="53521">
                  <c:v>0.81081081081080997</c:v>
                </c:pt>
                <c:pt idx="53522">
                  <c:v>0.819819819819819</c:v>
                </c:pt>
                <c:pt idx="53523">
                  <c:v>0.82882882882882802</c:v>
                </c:pt>
                <c:pt idx="53524">
                  <c:v>0.83783783783783705</c:v>
                </c:pt>
                <c:pt idx="53525">
                  <c:v>0.84684684684684597</c:v>
                </c:pt>
                <c:pt idx="53526">
                  <c:v>0.855855855855855</c:v>
                </c:pt>
                <c:pt idx="53527">
                  <c:v>0.86486486486486402</c:v>
                </c:pt>
                <c:pt idx="53528">
                  <c:v>0.87387387387387305</c:v>
                </c:pt>
                <c:pt idx="53529">
                  <c:v>0.88288288288288197</c:v>
                </c:pt>
                <c:pt idx="53530">
                  <c:v>0.891891891891891</c:v>
                </c:pt>
                <c:pt idx="53531">
                  <c:v>0.90090090090090003</c:v>
                </c:pt>
                <c:pt idx="53532">
                  <c:v>0.90990990990990905</c:v>
                </c:pt>
                <c:pt idx="53533">
                  <c:v>0.91891891891891897</c:v>
                </c:pt>
                <c:pt idx="53534">
                  <c:v>0.927927927927927</c:v>
                </c:pt>
                <c:pt idx="53535">
                  <c:v>0.93693693693693603</c:v>
                </c:pt>
                <c:pt idx="53536">
                  <c:v>0.94594594594594505</c:v>
                </c:pt>
                <c:pt idx="53537">
                  <c:v>0.95495495495495497</c:v>
                </c:pt>
                <c:pt idx="53538">
                  <c:v>0.963963963963964</c:v>
                </c:pt>
                <c:pt idx="53539">
                  <c:v>0.97297297297297303</c:v>
                </c:pt>
                <c:pt idx="53540">
                  <c:v>0.98198198198198094</c:v>
                </c:pt>
                <c:pt idx="53541">
                  <c:v>0.99099099099099097</c:v>
                </c:pt>
                <c:pt idx="53542">
                  <c:v>0</c:v>
                </c:pt>
                <c:pt idx="53543">
                  <c:v>2.94117647058823E-2</c:v>
                </c:pt>
                <c:pt idx="53544">
                  <c:v>5.8823529411764698E-2</c:v>
                </c:pt>
                <c:pt idx="53545">
                  <c:v>8.8235294117646995E-2</c:v>
                </c:pt>
                <c:pt idx="53546">
                  <c:v>0.11764705882352899</c:v>
                </c:pt>
                <c:pt idx="53547">
                  <c:v>0.14705882352941099</c:v>
                </c:pt>
                <c:pt idx="53548">
                  <c:v>0.17647058823529399</c:v>
                </c:pt>
                <c:pt idx="53549">
                  <c:v>0.20588235294117599</c:v>
                </c:pt>
                <c:pt idx="53550">
                  <c:v>0.23529411764705799</c:v>
                </c:pt>
                <c:pt idx="53551">
                  <c:v>0.26470588235294101</c:v>
                </c:pt>
                <c:pt idx="53552">
                  <c:v>0.29411764705882298</c:v>
                </c:pt>
                <c:pt idx="53553">
                  <c:v>0.32352941176470501</c:v>
                </c:pt>
                <c:pt idx="53554">
                  <c:v>0.35294117647058798</c:v>
                </c:pt>
                <c:pt idx="53555">
                  <c:v>0.38235294117647001</c:v>
                </c:pt>
                <c:pt idx="53556">
                  <c:v>0.41176470588235198</c:v>
                </c:pt>
                <c:pt idx="53557">
                  <c:v>0.441176470588235</c:v>
                </c:pt>
                <c:pt idx="53558">
                  <c:v>0.47058823529411697</c:v>
                </c:pt>
                <c:pt idx="53559">
                  <c:v>0.5</c:v>
                </c:pt>
                <c:pt idx="53560">
                  <c:v>0.52941176470588203</c:v>
                </c:pt>
                <c:pt idx="53561">
                  <c:v>0.55882352941176405</c:v>
                </c:pt>
                <c:pt idx="53562">
                  <c:v>0.58823529411764697</c:v>
                </c:pt>
                <c:pt idx="53563">
                  <c:v>0.61764705882352899</c:v>
                </c:pt>
                <c:pt idx="53564">
                  <c:v>0.64705882352941102</c:v>
                </c:pt>
                <c:pt idx="53565">
                  <c:v>0.67647058823529405</c:v>
                </c:pt>
                <c:pt idx="53566">
                  <c:v>0.70588235294117596</c:v>
                </c:pt>
                <c:pt idx="53567">
                  <c:v>0.73529411764705799</c:v>
                </c:pt>
                <c:pt idx="53568">
                  <c:v>0.76470588235294101</c:v>
                </c:pt>
                <c:pt idx="53569">
                  <c:v>0.79411764705882304</c:v>
                </c:pt>
                <c:pt idx="53570">
                  <c:v>0.82352941176470495</c:v>
                </c:pt>
                <c:pt idx="53571">
                  <c:v>0.85294117647058798</c:v>
                </c:pt>
                <c:pt idx="53572">
                  <c:v>0.88235294117647001</c:v>
                </c:pt>
                <c:pt idx="53573">
                  <c:v>0.91176470588235203</c:v>
                </c:pt>
                <c:pt idx="53574">
                  <c:v>0.94117647058823495</c:v>
                </c:pt>
                <c:pt idx="53575">
                  <c:v>0.97058823529411697</c:v>
                </c:pt>
                <c:pt idx="53576">
                  <c:v>0</c:v>
                </c:pt>
                <c:pt idx="53577">
                  <c:v>1.09890109890109E-2</c:v>
                </c:pt>
                <c:pt idx="53578">
                  <c:v>2.19780219780219E-2</c:v>
                </c:pt>
                <c:pt idx="53579">
                  <c:v>3.2967032967032898E-2</c:v>
                </c:pt>
                <c:pt idx="53580">
                  <c:v>4.3956043956043897E-2</c:v>
                </c:pt>
                <c:pt idx="53581">
                  <c:v>5.4945054945054903E-2</c:v>
                </c:pt>
                <c:pt idx="53582">
                  <c:v>6.5934065934065894E-2</c:v>
                </c:pt>
                <c:pt idx="53583">
                  <c:v>7.69230769230769E-2</c:v>
                </c:pt>
                <c:pt idx="53584">
                  <c:v>8.7912087912087905E-2</c:v>
                </c:pt>
                <c:pt idx="53585">
                  <c:v>9.8901098901098897E-2</c:v>
                </c:pt>
                <c:pt idx="53586">
                  <c:v>0.109890109890109</c:v>
                </c:pt>
                <c:pt idx="53587">
                  <c:v>0.12087912087912001</c:v>
                </c:pt>
                <c:pt idx="53588">
                  <c:v>0.13186813186813101</c:v>
                </c:pt>
                <c:pt idx="53589">
                  <c:v>0.14285714285714199</c:v>
                </c:pt>
                <c:pt idx="53590">
                  <c:v>0.15384615384615299</c:v>
                </c:pt>
                <c:pt idx="53591">
                  <c:v>0.164835164835164</c:v>
                </c:pt>
                <c:pt idx="53592">
                  <c:v>0.17582417582417501</c:v>
                </c:pt>
                <c:pt idx="53593">
                  <c:v>0.18681318681318601</c:v>
                </c:pt>
                <c:pt idx="53594">
                  <c:v>0.19780219780219699</c:v>
                </c:pt>
                <c:pt idx="53595">
                  <c:v>0.20879120879120799</c:v>
                </c:pt>
                <c:pt idx="53596">
                  <c:v>0.219780219780219</c:v>
                </c:pt>
                <c:pt idx="53597">
                  <c:v>0.23076923076923</c:v>
                </c:pt>
                <c:pt idx="53598">
                  <c:v>0.24175824175824101</c:v>
                </c:pt>
                <c:pt idx="53599">
                  <c:v>0.25274725274725202</c:v>
                </c:pt>
                <c:pt idx="53600">
                  <c:v>0.26373626373626302</c:v>
                </c:pt>
                <c:pt idx="53601">
                  <c:v>0.27472527472527403</c:v>
                </c:pt>
                <c:pt idx="53602">
                  <c:v>0.28571428571428498</c:v>
                </c:pt>
                <c:pt idx="53603">
                  <c:v>0.29670329670329598</c:v>
                </c:pt>
                <c:pt idx="53604">
                  <c:v>0.30769230769230699</c:v>
                </c:pt>
                <c:pt idx="53605">
                  <c:v>0.31868131868131799</c:v>
                </c:pt>
                <c:pt idx="53606">
                  <c:v>0.329670329670329</c:v>
                </c:pt>
                <c:pt idx="53607">
                  <c:v>0.34065934065934</c:v>
                </c:pt>
                <c:pt idx="53608">
                  <c:v>0.35164835164835101</c:v>
                </c:pt>
                <c:pt idx="53609">
                  <c:v>0.36263736263736202</c:v>
                </c:pt>
                <c:pt idx="53610">
                  <c:v>0.37362637362637302</c:v>
                </c:pt>
                <c:pt idx="53611">
                  <c:v>0.38461538461538403</c:v>
                </c:pt>
                <c:pt idx="53612">
                  <c:v>0.39560439560439498</c:v>
                </c:pt>
                <c:pt idx="53613">
                  <c:v>0.40659340659340598</c:v>
                </c:pt>
                <c:pt idx="53614">
                  <c:v>0.41758241758241699</c:v>
                </c:pt>
                <c:pt idx="53615">
                  <c:v>0.42857142857142799</c:v>
                </c:pt>
                <c:pt idx="53616">
                  <c:v>0.439560439560439</c:v>
                </c:pt>
                <c:pt idx="53617">
                  <c:v>0.45054945054945</c:v>
                </c:pt>
                <c:pt idx="53618">
                  <c:v>0.46153846153846101</c:v>
                </c:pt>
                <c:pt idx="53619">
                  <c:v>0.47252747252747201</c:v>
                </c:pt>
                <c:pt idx="53620">
                  <c:v>0.48351648351648302</c:v>
                </c:pt>
                <c:pt idx="53621">
                  <c:v>0.49450549450549403</c:v>
                </c:pt>
                <c:pt idx="53622">
                  <c:v>0.50549450549450503</c:v>
                </c:pt>
                <c:pt idx="53623">
                  <c:v>0.51648351648351598</c:v>
                </c:pt>
                <c:pt idx="53624">
                  <c:v>0.52747252747252704</c:v>
                </c:pt>
                <c:pt idx="53625">
                  <c:v>0.53846153846153799</c:v>
                </c:pt>
                <c:pt idx="53626">
                  <c:v>0.54945054945054905</c:v>
                </c:pt>
                <c:pt idx="53627">
                  <c:v>0.56043956043956</c:v>
                </c:pt>
                <c:pt idx="53628">
                  <c:v>0.57142857142857095</c:v>
                </c:pt>
                <c:pt idx="53629">
                  <c:v>0.58241758241758201</c:v>
                </c:pt>
                <c:pt idx="53630">
                  <c:v>0.59340659340659296</c:v>
                </c:pt>
                <c:pt idx="53631">
                  <c:v>0.60439560439560402</c:v>
                </c:pt>
                <c:pt idx="53632">
                  <c:v>0.61538461538461497</c:v>
                </c:pt>
                <c:pt idx="53633">
                  <c:v>0.62637362637362604</c:v>
                </c:pt>
                <c:pt idx="53634">
                  <c:v>0.63736263736263699</c:v>
                </c:pt>
                <c:pt idx="53635">
                  <c:v>0.64835164835164805</c:v>
                </c:pt>
                <c:pt idx="53636">
                  <c:v>0.659340659340659</c:v>
                </c:pt>
                <c:pt idx="53637">
                  <c:v>0.67032967032966995</c:v>
                </c:pt>
                <c:pt idx="53638">
                  <c:v>0.68131868131868101</c:v>
                </c:pt>
                <c:pt idx="53639">
                  <c:v>0.69230769230769196</c:v>
                </c:pt>
                <c:pt idx="53640">
                  <c:v>0.70329670329670302</c:v>
                </c:pt>
                <c:pt idx="53641">
                  <c:v>0.71428571428571397</c:v>
                </c:pt>
                <c:pt idx="53642">
                  <c:v>0.72527472527472503</c:v>
                </c:pt>
                <c:pt idx="53643">
                  <c:v>0.73626373626373598</c:v>
                </c:pt>
                <c:pt idx="53644">
                  <c:v>0.74725274725274704</c:v>
                </c:pt>
                <c:pt idx="53645">
                  <c:v>0.75824175824175799</c:v>
                </c:pt>
                <c:pt idx="53646">
                  <c:v>0.76923076923076905</c:v>
                </c:pt>
                <c:pt idx="53647">
                  <c:v>0.78021978021978</c:v>
                </c:pt>
                <c:pt idx="53648">
                  <c:v>0.79120879120879095</c:v>
                </c:pt>
                <c:pt idx="53649">
                  <c:v>0.80219780219780201</c:v>
                </c:pt>
                <c:pt idx="53650">
                  <c:v>0.81318681318681296</c:v>
                </c:pt>
                <c:pt idx="53651">
                  <c:v>0.82417582417582402</c:v>
                </c:pt>
                <c:pt idx="53652">
                  <c:v>0.83516483516483497</c:v>
                </c:pt>
                <c:pt idx="53653">
                  <c:v>0.84615384615384603</c:v>
                </c:pt>
                <c:pt idx="53654">
                  <c:v>0.85714285714285698</c:v>
                </c:pt>
                <c:pt idx="53655">
                  <c:v>0.86813186813186805</c:v>
                </c:pt>
                <c:pt idx="53656">
                  <c:v>0.879120879120879</c:v>
                </c:pt>
                <c:pt idx="53657">
                  <c:v>0.89010989010988995</c:v>
                </c:pt>
                <c:pt idx="53658">
                  <c:v>0.90109890109890101</c:v>
                </c:pt>
                <c:pt idx="53659">
                  <c:v>0.91208791208791196</c:v>
                </c:pt>
                <c:pt idx="53660">
                  <c:v>0.92307692307692302</c:v>
                </c:pt>
                <c:pt idx="53661">
                  <c:v>0.93406593406593397</c:v>
                </c:pt>
                <c:pt idx="53662">
                  <c:v>0.94505494505494503</c:v>
                </c:pt>
                <c:pt idx="53663">
                  <c:v>0.95604395604395598</c:v>
                </c:pt>
                <c:pt idx="53664">
                  <c:v>0.96703296703296704</c:v>
                </c:pt>
                <c:pt idx="53665">
                  <c:v>0.97802197802197799</c:v>
                </c:pt>
                <c:pt idx="53666">
                  <c:v>0.98901098901098905</c:v>
                </c:pt>
                <c:pt idx="53667">
                  <c:v>0</c:v>
                </c:pt>
                <c:pt idx="53668">
                  <c:v>1.5625E-2</c:v>
                </c:pt>
                <c:pt idx="53669">
                  <c:v>3.125E-2</c:v>
                </c:pt>
                <c:pt idx="53670">
                  <c:v>4.6875E-2</c:v>
                </c:pt>
                <c:pt idx="53671">
                  <c:v>6.25E-2</c:v>
                </c:pt>
                <c:pt idx="53672">
                  <c:v>7.8125E-2</c:v>
                </c:pt>
                <c:pt idx="53673">
                  <c:v>9.375E-2</c:v>
                </c:pt>
                <c:pt idx="53674">
                  <c:v>0.109375</c:v>
                </c:pt>
                <c:pt idx="53675">
                  <c:v>0.125</c:v>
                </c:pt>
                <c:pt idx="53676">
                  <c:v>0.140625</c:v>
                </c:pt>
                <c:pt idx="53677">
                  <c:v>0.15625</c:v>
                </c:pt>
                <c:pt idx="53678">
                  <c:v>0.171875</c:v>
                </c:pt>
                <c:pt idx="53679">
                  <c:v>0.1875</c:v>
                </c:pt>
                <c:pt idx="53680">
                  <c:v>0.203125</c:v>
                </c:pt>
                <c:pt idx="53681">
                  <c:v>0.21875</c:v>
                </c:pt>
                <c:pt idx="53682">
                  <c:v>0.234375</c:v>
                </c:pt>
                <c:pt idx="53683">
                  <c:v>0.25</c:v>
                </c:pt>
                <c:pt idx="53684">
                  <c:v>0.265625</c:v>
                </c:pt>
                <c:pt idx="53685">
                  <c:v>0.28125</c:v>
                </c:pt>
                <c:pt idx="53686">
                  <c:v>0.296875</c:v>
                </c:pt>
                <c:pt idx="53687">
                  <c:v>0.3125</c:v>
                </c:pt>
                <c:pt idx="53688">
                  <c:v>0.328125</c:v>
                </c:pt>
                <c:pt idx="53689">
                  <c:v>0.34375</c:v>
                </c:pt>
                <c:pt idx="53690">
                  <c:v>0.359375</c:v>
                </c:pt>
                <c:pt idx="53691">
                  <c:v>0.375</c:v>
                </c:pt>
                <c:pt idx="53692">
                  <c:v>0.390625</c:v>
                </c:pt>
                <c:pt idx="53693">
                  <c:v>0.40625</c:v>
                </c:pt>
                <c:pt idx="53694">
                  <c:v>0.421875</c:v>
                </c:pt>
                <c:pt idx="53695">
                  <c:v>0.4375</c:v>
                </c:pt>
                <c:pt idx="53696">
                  <c:v>0.453125</c:v>
                </c:pt>
                <c:pt idx="53697">
                  <c:v>0.46875</c:v>
                </c:pt>
                <c:pt idx="53698">
                  <c:v>0.484375</c:v>
                </c:pt>
                <c:pt idx="53699">
                  <c:v>0.5</c:v>
                </c:pt>
                <c:pt idx="53700">
                  <c:v>0.515625</c:v>
                </c:pt>
                <c:pt idx="53701">
                  <c:v>0.53125</c:v>
                </c:pt>
                <c:pt idx="53702">
                  <c:v>0.546875</c:v>
                </c:pt>
                <c:pt idx="53703">
                  <c:v>0.5625</c:v>
                </c:pt>
                <c:pt idx="53704">
                  <c:v>0.578125</c:v>
                </c:pt>
                <c:pt idx="53705">
                  <c:v>0.59375</c:v>
                </c:pt>
                <c:pt idx="53706">
                  <c:v>0.609375</c:v>
                </c:pt>
                <c:pt idx="53707">
                  <c:v>0.625</c:v>
                </c:pt>
                <c:pt idx="53708">
                  <c:v>0.640625</c:v>
                </c:pt>
                <c:pt idx="53709">
                  <c:v>0.65625</c:v>
                </c:pt>
                <c:pt idx="53710">
                  <c:v>0.671875</c:v>
                </c:pt>
                <c:pt idx="53711">
                  <c:v>0.6875</c:v>
                </c:pt>
                <c:pt idx="53712">
                  <c:v>0.703125</c:v>
                </c:pt>
                <c:pt idx="53713">
                  <c:v>0.71875</c:v>
                </c:pt>
                <c:pt idx="53714">
                  <c:v>0.734375</c:v>
                </c:pt>
                <c:pt idx="53715">
                  <c:v>0.75</c:v>
                </c:pt>
                <c:pt idx="53716">
                  <c:v>0.765625</c:v>
                </c:pt>
                <c:pt idx="53717">
                  <c:v>0.78125</c:v>
                </c:pt>
                <c:pt idx="53718">
                  <c:v>0.796875</c:v>
                </c:pt>
                <c:pt idx="53719">
                  <c:v>0.8125</c:v>
                </c:pt>
                <c:pt idx="53720">
                  <c:v>0.828125</c:v>
                </c:pt>
                <c:pt idx="53721">
                  <c:v>0.84375</c:v>
                </c:pt>
                <c:pt idx="53722">
                  <c:v>0.859375</c:v>
                </c:pt>
                <c:pt idx="53723">
                  <c:v>0.875</c:v>
                </c:pt>
                <c:pt idx="53724">
                  <c:v>0.890625</c:v>
                </c:pt>
                <c:pt idx="53725">
                  <c:v>0.90625</c:v>
                </c:pt>
                <c:pt idx="53726">
                  <c:v>0.921875</c:v>
                </c:pt>
                <c:pt idx="53727">
                  <c:v>0.9375</c:v>
                </c:pt>
                <c:pt idx="53728">
                  <c:v>0.953125</c:v>
                </c:pt>
                <c:pt idx="53729">
                  <c:v>0.96875</c:v>
                </c:pt>
                <c:pt idx="53730">
                  <c:v>0.984375</c:v>
                </c:pt>
                <c:pt idx="53731">
                  <c:v>0</c:v>
                </c:pt>
                <c:pt idx="53732">
                  <c:v>1.35135135135135E-2</c:v>
                </c:pt>
                <c:pt idx="53733">
                  <c:v>2.7027027027027001E-2</c:v>
                </c:pt>
                <c:pt idx="53734">
                  <c:v>4.0540540540540501E-2</c:v>
                </c:pt>
                <c:pt idx="53735">
                  <c:v>5.4054054054054002E-2</c:v>
                </c:pt>
                <c:pt idx="53736">
                  <c:v>6.7567567567567502E-2</c:v>
                </c:pt>
                <c:pt idx="53737">
                  <c:v>8.1081081081081002E-2</c:v>
                </c:pt>
                <c:pt idx="53738">
                  <c:v>9.45945945945946E-2</c:v>
                </c:pt>
                <c:pt idx="53739">
                  <c:v>0.108108108108108</c:v>
                </c:pt>
                <c:pt idx="53740">
                  <c:v>0.121621621621621</c:v>
                </c:pt>
                <c:pt idx="53741">
                  <c:v>0.135135135135135</c:v>
                </c:pt>
                <c:pt idx="53742">
                  <c:v>0.14864864864864799</c:v>
                </c:pt>
                <c:pt idx="53743">
                  <c:v>0.162162162162162</c:v>
                </c:pt>
                <c:pt idx="53744">
                  <c:v>0.17567567567567499</c:v>
                </c:pt>
                <c:pt idx="53745">
                  <c:v>0.18918918918918901</c:v>
                </c:pt>
                <c:pt idx="53746">
                  <c:v>0.20270270270270199</c:v>
                </c:pt>
                <c:pt idx="53747">
                  <c:v>0.21621621621621601</c:v>
                </c:pt>
                <c:pt idx="53748">
                  <c:v>0.22972972972972899</c:v>
                </c:pt>
                <c:pt idx="53749">
                  <c:v>0.24324324324324301</c:v>
                </c:pt>
                <c:pt idx="53750">
                  <c:v>0.25675675675675602</c:v>
                </c:pt>
                <c:pt idx="53751">
                  <c:v>0.27027027027027001</c:v>
                </c:pt>
                <c:pt idx="53752">
                  <c:v>0.28378378378378299</c:v>
                </c:pt>
                <c:pt idx="53753">
                  <c:v>0.29729729729729698</c:v>
                </c:pt>
                <c:pt idx="53754">
                  <c:v>0.31081081081081002</c:v>
                </c:pt>
                <c:pt idx="53755">
                  <c:v>0.32432432432432401</c:v>
                </c:pt>
                <c:pt idx="53756">
                  <c:v>0.337837837837837</c:v>
                </c:pt>
                <c:pt idx="53757">
                  <c:v>0.35135135135135098</c:v>
                </c:pt>
                <c:pt idx="53758">
                  <c:v>0.36486486486486402</c:v>
                </c:pt>
                <c:pt idx="53759">
                  <c:v>0.37837837837837801</c:v>
                </c:pt>
                <c:pt idx="53760">
                  <c:v>0.391891891891891</c:v>
                </c:pt>
                <c:pt idx="53761">
                  <c:v>0.40540540540540498</c:v>
                </c:pt>
                <c:pt idx="53762">
                  <c:v>0.41891891891891803</c:v>
                </c:pt>
                <c:pt idx="53763">
                  <c:v>0.43243243243243201</c:v>
                </c:pt>
                <c:pt idx="53764">
                  <c:v>0.445945945945945</c:v>
                </c:pt>
                <c:pt idx="53765">
                  <c:v>0.45945945945945899</c:v>
                </c:pt>
                <c:pt idx="53766">
                  <c:v>0.47297297297297197</c:v>
                </c:pt>
                <c:pt idx="53767">
                  <c:v>0.48648648648648601</c:v>
                </c:pt>
                <c:pt idx="53768">
                  <c:v>0.5</c:v>
                </c:pt>
                <c:pt idx="53769">
                  <c:v>0.51351351351351304</c:v>
                </c:pt>
                <c:pt idx="53770">
                  <c:v>0.52702702702702697</c:v>
                </c:pt>
                <c:pt idx="53771">
                  <c:v>0.54054054054054002</c:v>
                </c:pt>
                <c:pt idx="53772">
                  <c:v>0.55405405405405395</c:v>
                </c:pt>
                <c:pt idx="53773">
                  <c:v>0.56756756756756699</c:v>
                </c:pt>
                <c:pt idx="53774">
                  <c:v>0.58108108108108103</c:v>
                </c:pt>
                <c:pt idx="53775">
                  <c:v>0.59459459459459396</c:v>
                </c:pt>
                <c:pt idx="53776">
                  <c:v>0.608108108108108</c:v>
                </c:pt>
                <c:pt idx="53777">
                  <c:v>0.62162162162162105</c:v>
                </c:pt>
                <c:pt idx="53778">
                  <c:v>0.63513513513513498</c:v>
                </c:pt>
                <c:pt idx="53779">
                  <c:v>0.64864864864864802</c:v>
                </c:pt>
                <c:pt idx="53780">
                  <c:v>0.66216216216216195</c:v>
                </c:pt>
                <c:pt idx="53781">
                  <c:v>0.67567567567567499</c:v>
                </c:pt>
                <c:pt idx="53782">
                  <c:v>0.68918918918918903</c:v>
                </c:pt>
                <c:pt idx="53783">
                  <c:v>0.70270270270270196</c:v>
                </c:pt>
                <c:pt idx="53784">
                  <c:v>0.71621621621621601</c:v>
                </c:pt>
                <c:pt idx="53785">
                  <c:v>0.72972972972972905</c:v>
                </c:pt>
                <c:pt idx="53786">
                  <c:v>0.74324324324324298</c:v>
                </c:pt>
                <c:pt idx="53787">
                  <c:v>0.75675675675675602</c:v>
                </c:pt>
                <c:pt idx="53788">
                  <c:v>0.77027027027026995</c:v>
                </c:pt>
                <c:pt idx="53789">
                  <c:v>0.78378378378378299</c:v>
                </c:pt>
                <c:pt idx="53790">
                  <c:v>0.79729729729729704</c:v>
                </c:pt>
                <c:pt idx="53791">
                  <c:v>0.81081081081080997</c:v>
                </c:pt>
                <c:pt idx="53792">
                  <c:v>0.82432432432432401</c:v>
                </c:pt>
                <c:pt idx="53793">
                  <c:v>0.83783783783783705</c:v>
                </c:pt>
                <c:pt idx="53794">
                  <c:v>0.85135135135135098</c:v>
                </c:pt>
                <c:pt idx="53795">
                  <c:v>0.86486486486486402</c:v>
                </c:pt>
                <c:pt idx="53796">
                  <c:v>0.87837837837837796</c:v>
                </c:pt>
                <c:pt idx="53797">
                  <c:v>0.891891891891891</c:v>
                </c:pt>
                <c:pt idx="53798">
                  <c:v>0.90540540540540504</c:v>
                </c:pt>
                <c:pt idx="53799">
                  <c:v>0.91891891891891897</c:v>
                </c:pt>
                <c:pt idx="53800">
                  <c:v>0.93243243243243201</c:v>
                </c:pt>
                <c:pt idx="53801">
                  <c:v>0.94594594594594505</c:v>
                </c:pt>
                <c:pt idx="53802">
                  <c:v>0.95945945945945899</c:v>
                </c:pt>
                <c:pt idx="53803">
                  <c:v>0.97297297297297303</c:v>
                </c:pt>
                <c:pt idx="53804">
                  <c:v>0.98648648648648596</c:v>
                </c:pt>
                <c:pt idx="53805">
                  <c:v>0</c:v>
                </c:pt>
                <c:pt idx="53806">
                  <c:v>3.3333333333333298E-2</c:v>
                </c:pt>
                <c:pt idx="53807">
                  <c:v>6.6666666666666596E-2</c:v>
                </c:pt>
                <c:pt idx="53808">
                  <c:v>0.1</c:v>
                </c:pt>
                <c:pt idx="53809">
                  <c:v>0.133333333333333</c:v>
                </c:pt>
                <c:pt idx="53810">
                  <c:v>0.16666666666666599</c:v>
                </c:pt>
                <c:pt idx="53811">
                  <c:v>0.2</c:v>
                </c:pt>
                <c:pt idx="53812">
                  <c:v>0.233333333333333</c:v>
                </c:pt>
                <c:pt idx="53813">
                  <c:v>0.266666666666666</c:v>
                </c:pt>
                <c:pt idx="53814">
                  <c:v>0.3</c:v>
                </c:pt>
                <c:pt idx="53815">
                  <c:v>0.33333333333333298</c:v>
                </c:pt>
                <c:pt idx="53816">
                  <c:v>0.36666666666666597</c:v>
                </c:pt>
                <c:pt idx="53817">
                  <c:v>0.4</c:v>
                </c:pt>
                <c:pt idx="53818">
                  <c:v>0.43333333333333302</c:v>
                </c:pt>
                <c:pt idx="53819">
                  <c:v>0.46666666666666601</c:v>
                </c:pt>
                <c:pt idx="53820">
                  <c:v>0.5</c:v>
                </c:pt>
                <c:pt idx="53821">
                  <c:v>0.53333333333333299</c:v>
                </c:pt>
                <c:pt idx="53822">
                  <c:v>0.56666666666666599</c:v>
                </c:pt>
                <c:pt idx="53823">
                  <c:v>0.6</c:v>
                </c:pt>
                <c:pt idx="53824">
                  <c:v>0.63333333333333297</c:v>
                </c:pt>
                <c:pt idx="53825">
                  <c:v>0.66666666666666596</c:v>
                </c:pt>
                <c:pt idx="53826">
                  <c:v>0.7</c:v>
                </c:pt>
                <c:pt idx="53827">
                  <c:v>0.73333333333333295</c:v>
                </c:pt>
                <c:pt idx="53828">
                  <c:v>0.76666666666666605</c:v>
                </c:pt>
                <c:pt idx="53829">
                  <c:v>0.8</c:v>
                </c:pt>
                <c:pt idx="53830">
                  <c:v>0.83333333333333304</c:v>
                </c:pt>
                <c:pt idx="53831">
                  <c:v>0.86666666666666603</c:v>
                </c:pt>
                <c:pt idx="53832">
                  <c:v>0.9</c:v>
                </c:pt>
                <c:pt idx="53833">
                  <c:v>0.93333333333333302</c:v>
                </c:pt>
                <c:pt idx="53834">
                  <c:v>0.96666666666666601</c:v>
                </c:pt>
                <c:pt idx="53835">
                  <c:v>0</c:v>
                </c:pt>
                <c:pt idx="53836">
                  <c:v>8.6956521739130401E-3</c:v>
                </c:pt>
                <c:pt idx="53837">
                  <c:v>1.7391304347826E-2</c:v>
                </c:pt>
                <c:pt idx="53838">
                  <c:v>2.6086956521739101E-2</c:v>
                </c:pt>
                <c:pt idx="53839">
                  <c:v>3.4782608695652098E-2</c:v>
                </c:pt>
                <c:pt idx="53840">
                  <c:v>4.3478260869565202E-2</c:v>
                </c:pt>
                <c:pt idx="53841">
                  <c:v>5.2173913043478203E-2</c:v>
                </c:pt>
                <c:pt idx="53842">
                  <c:v>6.08695652173913E-2</c:v>
                </c:pt>
                <c:pt idx="53843">
                  <c:v>6.9565217391304293E-2</c:v>
                </c:pt>
                <c:pt idx="53844">
                  <c:v>7.8260869565217397E-2</c:v>
                </c:pt>
                <c:pt idx="53845">
                  <c:v>8.6956521739130405E-2</c:v>
                </c:pt>
                <c:pt idx="53846">
                  <c:v>9.5652173913043398E-2</c:v>
                </c:pt>
                <c:pt idx="53847">
                  <c:v>0.104347826086956</c:v>
                </c:pt>
                <c:pt idx="53848">
                  <c:v>0.113043478260869</c:v>
                </c:pt>
                <c:pt idx="53849">
                  <c:v>0.121739130434782</c:v>
                </c:pt>
                <c:pt idx="53850">
                  <c:v>0.13043478260869501</c:v>
                </c:pt>
                <c:pt idx="53851">
                  <c:v>0.139130434782608</c:v>
                </c:pt>
                <c:pt idx="53852">
                  <c:v>0.147826086956521</c:v>
                </c:pt>
                <c:pt idx="53853">
                  <c:v>0.15652173913043399</c:v>
                </c:pt>
                <c:pt idx="53854">
                  <c:v>0.16521739130434701</c:v>
                </c:pt>
                <c:pt idx="53855">
                  <c:v>0.17391304347826</c:v>
                </c:pt>
                <c:pt idx="53856">
                  <c:v>0.182608695652173</c:v>
                </c:pt>
                <c:pt idx="53857">
                  <c:v>0.19130434782608599</c:v>
                </c:pt>
                <c:pt idx="53858">
                  <c:v>0.2</c:v>
                </c:pt>
                <c:pt idx="53859">
                  <c:v>0.208695652173913</c:v>
                </c:pt>
                <c:pt idx="53860">
                  <c:v>0.217391304347826</c:v>
                </c:pt>
                <c:pt idx="53861">
                  <c:v>0.22608695652173899</c:v>
                </c:pt>
                <c:pt idx="53862">
                  <c:v>0.23478260869565201</c:v>
                </c:pt>
                <c:pt idx="53863">
                  <c:v>0.24347826086956501</c:v>
                </c:pt>
                <c:pt idx="53864">
                  <c:v>0.25217391304347803</c:v>
                </c:pt>
                <c:pt idx="53865">
                  <c:v>0.26086956521739102</c:v>
                </c:pt>
                <c:pt idx="53866">
                  <c:v>0.26956521739130401</c:v>
                </c:pt>
                <c:pt idx="53867">
                  <c:v>0.27826086956521701</c:v>
                </c:pt>
                <c:pt idx="53868">
                  <c:v>0.28695652173913</c:v>
                </c:pt>
                <c:pt idx="53869">
                  <c:v>0.29565217391304299</c:v>
                </c:pt>
                <c:pt idx="53870">
                  <c:v>0.30434782608695599</c:v>
                </c:pt>
                <c:pt idx="53871">
                  <c:v>0.31304347826086898</c:v>
                </c:pt>
                <c:pt idx="53872">
                  <c:v>0.32173913043478197</c:v>
                </c:pt>
                <c:pt idx="53873">
                  <c:v>0.33043478260869502</c:v>
                </c:pt>
                <c:pt idx="53874">
                  <c:v>0.33913043478260801</c:v>
                </c:pt>
                <c:pt idx="53875">
                  <c:v>0.34782608695652101</c:v>
                </c:pt>
                <c:pt idx="53876">
                  <c:v>0.356521739130434</c:v>
                </c:pt>
                <c:pt idx="53877">
                  <c:v>0.36521739130434699</c:v>
                </c:pt>
                <c:pt idx="53878">
                  <c:v>0.37391304347825999</c:v>
                </c:pt>
                <c:pt idx="53879">
                  <c:v>0.38260869565217298</c:v>
                </c:pt>
                <c:pt idx="53880">
                  <c:v>0.39130434782608697</c:v>
                </c:pt>
                <c:pt idx="53881">
                  <c:v>0.4</c:v>
                </c:pt>
                <c:pt idx="53882">
                  <c:v>0.40869565217391302</c:v>
                </c:pt>
                <c:pt idx="53883">
                  <c:v>0.41739130434782601</c:v>
                </c:pt>
                <c:pt idx="53884">
                  <c:v>0.426086956521739</c:v>
                </c:pt>
                <c:pt idx="53885">
                  <c:v>0.434782608695652</c:v>
                </c:pt>
                <c:pt idx="53886">
                  <c:v>0.44347826086956499</c:v>
                </c:pt>
                <c:pt idx="53887">
                  <c:v>0.45217391304347798</c:v>
                </c:pt>
                <c:pt idx="53888">
                  <c:v>0.46086956521739098</c:v>
                </c:pt>
                <c:pt idx="53889">
                  <c:v>0.46956521739130402</c:v>
                </c:pt>
                <c:pt idx="53890">
                  <c:v>0.47826086956521702</c:v>
                </c:pt>
                <c:pt idx="53891">
                  <c:v>0.48695652173913001</c:v>
                </c:pt>
                <c:pt idx="53892">
                  <c:v>0.495652173913043</c:v>
                </c:pt>
                <c:pt idx="53893">
                  <c:v>0.50434782608695605</c:v>
                </c:pt>
                <c:pt idx="53894">
                  <c:v>0.51304347826086905</c:v>
                </c:pt>
                <c:pt idx="53895">
                  <c:v>0.52173913043478204</c:v>
                </c:pt>
                <c:pt idx="53896">
                  <c:v>0.53043478260869503</c:v>
                </c:pt>
                <c:pt idx="53897">
                  <c:v>0.53913043478260803</c:v>
                </c:pt>
                <c:pt idx="53898">
                  <c:v>0.54782608695652102</c:v>
                </c:pt>
                <c:pt idx="53899">
                  <c:v>0.55652173913043401</c:v>
                </c:pt>
                <c:pt idx="53900">
                  <c:v>0.56521739130434701</c:v>
                </c:pt>
                <c:pt idx="53901">
                  <c:v>0.57391304347826</c:v>
                </c:pt>
                <c:pt idx="53902">
                  <c:v>0.58260869565217299</c:v>
                </c:pt>
                <c:pt idx="53903">
                  <c:v>0.59130434782608698</c:v>
                </c:pt>
                <c:pt idx="53904">
                  <c:v>0.6</c:v>
                </c:pt>
                <c:pt idx="53905">
                  <c:v>0.60869565217391297</c:v>
                </c:pt>
                <c:pt idx="53906">
                  <c:v>0.61739130434782596</c:v>
                </c:pt>
                <c:pt idx="53907">
                  <c:v>0.62608695652173896</c:v>
                </c:pt>
                <c:pt idx="53908">
                  <c:v>0.63478260869565195</c:v>
                </c:pt>
                <c:pt idx="53909">
                  <c:v>0.64347826086956506</c:v>
                </c:pt>
                <c:pt idx="53910">
                  <c:v>0.65217391304347805</c:v>
                </c:pt>
                <c:pt idx="53911">
                  <c:v>0.66086956521739104</c:v>
                </c:pt>
                <c:pt idx="53912">
                  <c:v>0.66956521739130404</c:v>
                </c:pt>
                <c:pt idx="53913">
                  <c:v>0.67826086956521703</c:v>
                </c:pt>
                <c:pt idx="53914">
                  <c:v>0.68695652173913002</c:v>
                </c:pt>
                <c:pt idx="53915">
                  <c:v>0.69565217391304301</c:v>
                </c:pt>
                <c:pt idx="53916">
                  <c:v>0.70434782608695601</c:v>
                </c:pt>
                <c:pt idx="53917">
                  <c:v>0.713043478260869</c:v>
                </c:pt>
                <c:pt idx="53918">
                  <c:v>0.72173913043478199</c:v>
                </c:pt>
                <c:pt idx="53919">
                  <c:v>0.73043478260869499</c:v>
                </c:pt>
                <c:pt idx="53920">
                  <c:v>0.73913043478260798</c:v>
                </c:pt>
                <c:pt idx="53921">
                  <c:v>0.74782608695652097</c:v>
                </c:pt>
                <c:pt idx="53922">
                  <c:v>0.75652173913043397</c:v>
                </c:pt>
                <c:pt idx="53923">
                  <c:v>0.76521739130434696</c:v>
                </c:pt>
                <c:pt idx="53924">
                  <c:v>0.77391304347825995</c:v>
                </c:pt>
                <c:pt idx="53925">
                  <c:v>0.78260869565217395</c:v>
                </c:pt>
                <c:pt idx="53926">
                  <c:v>0.79130434782608605</c:v>
                </c:pt>
                <c:pt idx="53927">
                  <c:v>0.8</c:v>
                </c:pt>
                <c:pt idx="53928">
                  <c:v>0.80869565217391304</c:v>
                </c:pt>
                <c:pt idx="53929">
                  <c:v>0.81739130434782603</c:v>
                </c:pt>
                <c:pt idx="53930">
                  <c:v>0.82608695652173902</c:v>
                </c:pt>
                <c:pt idx="53931">
                  <c:v>0.83478260869565202</c:v>
                </c:pt>
                <c:pt idx="53932">
                  <c:v>0.84347826086956501</c:v>
                </c:pt>
                <c:pt idx="53933">
                  <c:v>0.852173913043478</c:v>
                </c:pt>
                <c:pt idx="53934">
                  <c:v>0.860869565217391</c:v>
                </c:pt>
                <c:pt idx="53935">
                  <c:v>0.86956521739130399</c:v>
                </c:pt>
                <c:pt idx="53936">
                  <c:v>0.87826086956521698</c:v>
                </c:pt>
                <c:pt idx="53937">
                  <c:v>0.88695652173912998</c:v>
                </c:pt>
                <c:pt idx="53938">
                  <c:v>0.89565217391304297</c:v>
                </c:pt>
                <c:pt idx="53939">
                  <c:v>0.90434782608695596</c:v>
                </c:pt>
                <c:pt idx="53940">
                  <c:v>0.91304347826086896</c:v>
                </c:pt>
                <c:pt idx="53941">
                  <c:v>0.92173913043478195</c:v>
                </c:pt>
                <c:pt idx="53942">
                  <c:v>0.93043478260869505</c:v>
                </c:pt>
                <c:pt idx="53943">
                  <c:v>0.93913043478260805</c:v>
                </c:pt>
                <c:pt idx="53944">
                  <c:v>0.94782608695652104</c:v>
                </c:pt>
                <c:pt idx="53945">
                  <c:v>0.95652173913043403</c:v>
                </c:pt>
                <c:pt idx="53946">
                  <c:v>0.96521739130434703</c:v>
                </c:pt>
                <c:pt idx="53947">
                  <c:v>0.97391304347826002</c:v>
                </c:pt>
                <c:pt idx="53948">
                  <c:v>0.98260869565217301</c:v>
                </c:pt>
                <c:pt idx="53949">
                  <c:v>0.99130434782608701</c:v>
                </c:pt>
                <c:pt idx="53950">
                  <c:v>0</c:v>
                </c:pt>
                <c:pt idx="53951">
                  <c:v>1.1764705882352899E-2</c:v>
                </c:pt>
                <c:pt idx="53952">
                  <c:v>2.3529411764705799E-2</c:v>
                </c:pt>
                <c:pt idx="53953">
                  <c:v>3.5294117647058802E-2</c:v>
                </c:pt>
                <c:pt idx="53954">
                  <c:v>4.7058823529411702E-2</c:v>
                </c:pt>
                <c:pt idx="53955">
                  <c:v>5.8823529411764698E-2</c:v>
                </c:pt>
                <c:pt idx="53956">
                  <c:v>7.0588235294117604E-2</c:v>
                </c:pt>
                <c:pt idx="53957">
                  <c:v>8.2352941176470504E-2</c:v>
                </c:pt>
                <c:pt idx="53958">
                  <c:v>9.41176470588235E-2</c:v>
                </c:pt>
                <c:pt idx="53959">
                  <c:v>0.105882352941176</c:v>
                </c:pt>
                <c:pt idx="53960">
                  <c:v>0.11764705882352899</c:v>
                </c:pt>
                <c:pt idx="53961">
                  <c:v>0.129411764705882</c:v>
                </c:pt>
                <c:pt idx="53962">
                  <c:v>0.14117647058823499</c:v>
                </c:pt>
                <c:pt idx="53963">
                  <c:v>0.152941176470588</c:v>
                </c:pt>
                <c:pt idx="53964">
                  <c:v>0.16470588235294101</c:v>
                </c:pt>
                <c:pt idx="53965">
                  <c:v>0.17647058823529399</c:v>
                </c:pt>
                <c:pt idx="53966">
                  <c:v>0.188235294117647</c:v>
                </c:pt>
                <c:pt idx="53967">
                  <c:v>0.2</c:v>
                </c:pt>
                <c:pt idx="53968">
                  <c:v>0.21176470588235199</c:v>
                </c:pt>
                <c:pt idx="53969">
                  <c:v>0.223529411764705</c:v>
                </c:pt>
                <c:pt idx="53970">
                  <c:v>0.23529411764705799</c:v>
                </c:pt>
                <c:pt idx="53971">
                  <c:v>0.247058823529411</c:v>
                </c:pt>
                <c:pt idx="53972">
                  <c:v>0.25882352941176401</c:v>
                </c:pt>
                <c:pt idx="53973">
                  <c:v>0.27058823529411702</c:v>
                </c:pt>
                <c:pt idx="53974">
                  <c:v>0.28235294117646997</c:v>
                </c:pt>
                <c:pt idx="53975">
                  <c:v>0.29411764705882298</c:v>
                </c:pt>
                <c:pt idx="53976">
                  <c:v>0.30588235294117599</c:v>
                </c:pt>
                <c:pt idx="53977">
                  <c:v>0.317647058823529</c:v>
                </c:pt>
                <c:pt idx="53978">
                  <c:v>0.32941176470588202</c:v>
                </c:pt>
                <c:pt idx="53979">
                  <c:v>0.34117647058823503</c:v>
                </c:pt>
                <c:pt idx="53980">
                  <c:v>0.35294117647058798</c:v>
                </c:pt>
                <c:pt idx="53981">
                  <c:v>0.36470588235294099</c:v>
                </c:pt>
                <c:pt idx="53982">
                  <c:v>0.376470588235294</c:v>
                </c:pt>
                <c:pt idx="53983">
                  <c:v>0.38823529411764701</c:v>
                </c:pt>
                <c:pt idx="53984">
                  <c:v>0.4</c:v>
                </c:pt>
                <c:pt idx="53985">
                  <c:v>0.41176470588235198</c:v>
                </c:pt>
                <c:pt idx="53986">
                  <c:v>0.42352941176470499</c:v>
                </c:pt>
                <c:pt idx="53987">
                  <c:v>0.435294117647058</c:v>
                </c:pt>
                <c:pt idx="53988">
                  <c:v>0.44705882352941101</c:v>
                </c:pt>
                <c:pt idx="53989">
                  <c:v>0.45882352941176402</c:v>
                </c:pt>
                <c:pt idx="53990">
                  <c:v>0.47058823529411697</c:v>
                </c:pt>
                <c:pt idx="53991">
                  <c:v>0.48235294117646998</c:v>
                </c:pt>
                <c:pt idx="53992">
                  <c:v>0.494117647058823</c:v>
                </c:pt>
                <c:pt idx="53993">
                  <c:v>0.50588235294117601</c:v>
                </c:pt>
                <c:pt idx="53994">
                  <c:v>0.51764705882352902</c:v>
                </c:pt>
                <c:pt idx="53995">
                  <c:v>0.52941176470588203</c:v>
                </c:pt>
                <c:pt idx="53996">
                  <c:v>0.54117647058823504</c:v>
                </c:pt>
                <c:pt idx="53997">
                  <c:v>0.55294117647058805</c:v>
                </c:pt>
                <c:pt idx="53998">
                  <c:v>0.56470588235294095</c:v>
                </c:pt>
                <c:pt idx="53999">
                  <c:v>0.57647058823529396</c:v>
                </c:pt>
                <c:pt idx="54000">
                  <c:v>0.58823529411764697</c:v>
                </c:pt>
                <c:pt idx="54001">
                  <c:v>0.6</c:v>
                </c:pt>
                <c:pt idx="54002">
                  <c:v>0.61176470588235299</c:v>
                </c:pt>
                <c:pt idx="54003">
                  <c:v>0.623529411764705</c:v>
                </c:pt>
                <c:pt idx="54004">
                  <c:v>0.63529411764705801</c:v>
                </c:pt>
                <c:pt idx="54005">
                  <c:v>0.64705882352941102</c:v>
                </c:pt>
                <c:pt idx="54006">
                  <c:v>0.65882352941176403</c:v>
                </c:pt>
                <c:pt idx="54007">
                  <c:v>0.67058823529411704</c:v>
                </c:pt>
                <c:pt idx="54008">
                  <c:v>0.68235294117647005</c:v>
                </c:pt>
                <c:pt idx="54009">
                  <c:v>0.69411764705882295</c:v>
                </c:pt>
                <c:pt idx="54010">
                  <c:v>0.70588235294117596</c:v>
                </c:pt>
                <c:pt idx="54011">
                  <c:v>0.71764705882352897</c:v>
                </c:pt>
                <c:pt idx="54012">
                  <c:v>0.72941176470588198</c:v>
                </c:pt>
                <c:pt idx="54013">
                  <c:v>0.74117647058823499</c:v>
                </c:pt>
                <c:pt idx="54014">
                  <c:v>0.752941176470588</c:v>
                </c:pt>
                <c:pt idx="54015">
                  <c:v>0.76470588235294101</c:v>
                </c:pt>
                <c:pt idx="54016">
                  <c:v>0.77647058823529402</c:v>
                </c:pt>
                <c:pt idx="54017">
                  <c:v>0.78823529411764703</c:v>
                </c:pt>
                <c:pt idx="54018">
                  <c:v>0.8</c:v>
                </c:pt>
                <c:pt idx="54019">
                  <c:v>0.81176470588235194</c:v>
                </c:pt>
                <c:pt idx="54020">
                  <c:v>0.82352941176470495</c:v>
                </c:pt>
                <c:pt idx="54021">
                  <c:v>0.83529411764705797</c:v>
                </c:pt>
                <c:pt idx="54022">
                  <c:v>0.84705882352941098</c:v>
                </c:pt>
                <c:pt idx="54023">
                  <c:v>0.85882352941176399</c:v>
                </c:pt>
                <c:pt idx="54024">
                  <c:v>0.870588235294117</c:v>
                </c:pt>
                <c:pt idx="54025">
                  <c:v>0.88235294117647001</c:v>
                </c:pt>
                <c:pt idx="54026">
                  <c:v>0.89411764705882302</c:v>
                </c:pt>
                <c:pt idx="54027">
                  <c:v>0.90588235294117603</c:v>
                </c:pt>
                <c:pt idx="54028">
                  <c:v>0.91764705882352904</c:v>
                </c:pt>
                <c:pt idx="54029">
                  <c:v>0.92941176470588205</c:v>
                </c:pt>
                <c:pt idx="54030">
                  <c:v>0.94117647058823495</c:v>
                </c:pt>
                <c:pt idx="54031">
                  <c:v>0.95294117647058796</c:v>
                </c:pt>
                <c:pt idx="54032">
                  <c:v>0.96470588235294097</c:v>
                </c:pt>
                <c:pt idx="54033">
                  <c:v>0.97647058823529398</c:v>
                </c:pt>
                <c:pt idx="54034">
                  <c:v>0.98823529411764699</c:v>
                </c:pt>
                <c:pt idx="54035">
                  <c:v>0</c:v>
                </c:pt>
                <c:pt idx="54036">
                  <c:v>1.03092783505154E-2</c:v>
                </c:pt>
                <c:pt idx="54037">
                  <c:v>2.06185567010309E-2</c:v>
                </c:pt>
                <c:pt idx="54038">
                  <c:v>3.0927835051546299E-2</c:v>
                </c:pt>
                <c:pt idx="54039">
                  <c:v>4.1237113402061799E-2</c:v>
                </c:pt>
                <c:pt idx="54040">
                  <c:v>5.1546391752577303E-2</c:v>
                </c:pt>
                <c:pt idx="54041">
                  <c:v>6.1855670103092703E-2</c:v>
                </c:pt>
                <c:pt idx="54042">
                  <c:v>7.2164948453608199E-2</c:v>
                </c:pt>
                <c:pt idx="54043">
                  <c:v>8.2474226804123696E-2</c:v>
                </c:pt>
                <c:pt idx="54044">
                  <c:v>9.2783505154639095E-2</c:v>
                </c:pt>
                <c:pt idx="54045">
                  <c:v>0.103092783505154</c:v>
                </c:pt>
                <c:pt idx="54046">
                  <c:v>0.11340206185567001</c:v>
                </c:pt>
                <c:pt idx="54047">
                  <c:v>0.123711340206185</c:v>
                </c:pt>
                <c:pt idx="54048">
                  <c:v>0.134020618556701</c:v>
                </c:pt>
                <c:pt idx="54049">
                  <c:v>0.14432989690721601</c:v>
                </c:pt>
                <c:pt idx="54050">
                  <c:v>0.15463917525773099</c:v>
                </c:pt>
                <c:pt idx="54051">
                  <c:v>0.164948453608247</c:v>
                </c:pt>
                <c:pt idx="54052">
                  <c:v>0.17525773195876199</c:v>
                </c:pt>
                <c:pt idx="54053">
                  <c:v>0.185567010309278</c:v>
                </c:pt>
                <c:pt idx="54054">
                  <c:v>0.19587628865979301</c:v>
                </c:pt>
                <c:pt idx="54055">
                  <c:v>0.20618556701030899</c:v>
                </c:pt>
                <c:pt idx="54056">
                  <c:v>0.216494845360824</c:v>
                </c:pt>
                <c:pt idx="54057">
                  <c:v>0.22680412371134001</c:v>
                </c:pt>
                <c:pt idx="54058">
                  <c:v>0.23711340206185499</c:v>
                </c:pt>
                <c:pt idx="54059">
                  <c:v>0.247422680412371</c:v>
                </c:pt>
                <c:pt idx="54060">
                  <c:v>0.25773195876288602</c:v>
                </c:pt>
                <c:pt idx="54061">
                  <c:v>0.268041237113402</c:v>
                </c:pt>
                <c:pt idx="54062">
                  <c:v>0.27835051546391698</c:v>
                </c:pt>
                <c:pt idx="54063">
                  <c:v>0.28865979381443202</c:v>
                </c:pt>
                <c:pt idx="54064">
                  <c:v>0.298969072164948</c:v>
                </c:pt>
                <c:pt idx="54065">
                  <c:v>0.30927835051546299</c:v>
                </c:pt>
                <c:pt idx="54066">
                  <c:v>0.31958762886597902</c:v>
                </c:pt>
                <c:pt idx="54067">
                  <c:v>0.32989690721649401</c:v>
                </c:pt>
                <c:pt idx="54068">
                  <c:v>0.34020618556700999</c:v>
                </c:pt>
                <c:pt idx="54069">
                  <c:v>0.35051546391752503</c:v>
                </c:pt>
                <c:pt idx="54070">
                  <c:v>0.36082474226804101</c:v>
                </c:pt>
                <c:pt idx="54071">
                  <c:v>0.37113402061855599</c:v>
                </c:pt>
                <c:pt idx="54072">
                  <c:v>0.38144329896907198</c:v>
                </c:pt>
                <c:pt idx="54073">
                  <c:v>0.39175257731958701</c:v>
                </c:pt>
                <c:pt idx="54074">
                  <c:v>0.402061855670103</c:v>
                </c:pt>
                <c:pt idx="54075">
                  <c:v>0.41237113402061798</c:v>
                </c:pt>
                <c:pt idx="54076">
                  <c:v>0.42268041237113402</c:v>
                </c:pt>
                <c:pt idx="54077">
                  <c:v>0.432989690721649</c:v>
                </c:pt>
                <c:pt idx="54078">
                  <c:v>0.44329896907216398</c:v>
                </c:pt>
                <c:pt idx="54079">
                  <c:v>0.45360824742268002</c:v>
                </c:pt>
                <c:pt idx="54080">
                  <c:v>0.46391752577319501</c:v>
                </c:pt>
                <c:pt idx="54081">
                  <c:v>0.47422680412371099</c:v>
                </c:pt>
                <c:pt idx="54082">
                  <c:v>0.48453608247422603</c:v>
                </c:pt>
                <c:pt idx="54083">
                  <c:v>0.49484536082474201</c:v>
                </c:pt>
                <c:pt idx="54084">
                  <c:v>0.50515463917525705</c:v>
                </c:pt>
                <c:pt idx="54085">
                  <c:v>0.51546391752577303</c:v>
                </c:pt>
                <c:pt idx="54086">
                  <c:v>0.52577319587628801</c:v>
                </c:pt>
                <c:pt idx="54087">
                  <c:v>0.536082474226804</c:v>
                </c:pt>
                <c:pt idx="54088">
                  <c:v>0.54639175257731898</c:v>
                </c:pt>
                <c:pt idx="54089">
                  <c:v>0.55670103092783496</c:v>
                </c:pt>
                <c:pt idx="54090">
                  <c:v>0.56701030927835006</c:v>
                </c:pt>
                <c:pt idx="54091">
                  <c:v>0.57731958762886504</c:v>
                </c:pt>
                <c:pt idx="54092">
                  <c:v>0.58762886597938102</c:v>
                </c:pt>
                <c:pt idx="54093">
                  <c:v>0.597938144329896</c:v>
                </c:pt>
                <c:pt idx="54094">
                  <c:v>0.60824742268041199</c:v>
                </c:pt>
                <c:pt idx="54095">
                  <c:v>0.61855670103092697</c:v>
                </c:pt>
                <c:pt idx="54096">
                  <c:v>0.62886597938144295</c:v>
                </c:pt>
                <c:pt idx="54097">
                  <c:v>0.63917525773195805</c:v>
                </c:pt>
                <c:pt idx="54098">
                  <c:v>0.64948453608247403</c:v>
                </c:pt>
                <c:pt idx="54099">
                  <c:v>0.65979381443298901</c:v>
                </c:pt>
                <c:pt idx="54100">
                  <c:v>0.67010309278350499</c:v>
                </c:pt>
                <c:pt idx="54101">
                  <c:v>0.68041237113401998</c:v>
                </c:pt>
                <c:pt idx="54102">
                  <c:v>0.69072164948453596</c:v>
                </c:pt>
                <c:pt idx="54103">
                  <c:v>0.70103092783505105</c:v>
                </c:pt>
                <c:pt idx="54104">
                  <c:v>0.71134020618556704</c:v>
                </c:pt>
                <c:pt idx="54105">
                  <c:v>0.72164948453608202</c:v>
                </c:pt>
                <c:pt idx="54106">
                  <c:v>0.731958762886597</c:v>
                </c:pt>
                <c:pt idx="54107">
                  <c:v>0.74226804123711299</c:v>
                </c:pt>
                <c:pt idx="54108">
                  <c:v>0.75257731958762797</c:v>
                </c:pt>
                <c:pt idx="54109">
                  <c:v>0.76288659793814395</c:v>
                </c:pt>
                <c:pt idx="54110">
                  <c:v>0.77319587628865905</c:v>
                </c:pt>
                <c:pt idx="54111">
                  <c:v>0.78350515463917503</c:v>
                </c:pt>
                <c:pt idx="54112">
                  <c:v>0.79381443298969001</c:v>
                </c:pt>
                <c:pt idx="54113">
                  <c:v>0.80412371134020599</c:v>
                </c:pt>
                <c:pt idx="54114">
                  <c:v>0.81443298969072098</c:v>
                </c:pt>
                <c:pt idx="54115">
                  <c:v>0.82474226804123696</c:v>
                </c:pt>
                <c:pt idx="54116">
                  <c:v>0.83505154639175205</c:v>
                </c:pt>
                <c:pt idx="54117">
                  <c:v>0.84536082474226804</c:v>
                </c:pt>
                <c:pt idx="54118">
                  <c:v>0.85567010309278302</c:v>
                </c:pt>
                <c:pt idx="54119">
                  <c:v>0.865979381443299</c:v>
                </c:pt>
                <c:pt idx="54120">
                  <c:v>0.87628865979381398</c:v>
                </c:pt>
                <c:pt idx="54121">
                  <c:v>0.88659793814432897</c:v>
                </c:pt>
                <c:pt idx="54122">
                  <c:v>0.89690721649484495</c:v>
                </c:pt>
                <c:pt idx="54123">
                  <c:v>0.90721649484536004</c:v>
                </c:pt>
                <c:pt idx="54124">
                  <c:v>0.91752577319587603</c:v>
                </c:pt>
                <c:pt idx="54125">
                  <c:v>0.92783505154639101</c:v>
                </c:pt>
                <c:pt idx="54126">
                  <c:v>0.93814432989690699</c:v>
                </c:pt>
                <c:pt idx="54127">
                  <c:v>0.94845360824742198</c:v>
                </c:pt>
                <c:pt idx="54128">
                  <c:v>0.95876288659793796</c:v>
                </c:pt>
                <c:pt idx="54129">
                  <c:v>0.96907216494845305</c:v>
                </c:pt>
                <c:pt idx="54130">
                  <c:v>0.97938144329896903</c:v>
                </c:pt>
                <c:pt idx="54131">
                  <c:v>0.98969072164948402</c:v>
                </c:pt>
                <c:pt idx="54132">
                  <c:v>0</c:v>
                </c:pt>
                <c:pt idx="54133">
                  <c:v>8.6956521739130401E-3</c:v>
                </c:pt>
                <c:pt idx="54134">
                  <c:v>1.7391304347826E-2</c:v>
                </c:pt>
                <c:pt idx="54135">
                  <c:v>2.6086956521739101E-2</c:v>
                </c:pt>
                <c:pt idx="54136">
                  <c:v>3.4782608695652098E-2</c:v>
                </c:pt>
                <c:pt idx="54137">
                  <c:v>4.3478260869565202E-2</c:v>
                </c:pt>
                <c:pt idx="54138">
                  <c:v>5.2173913043478203E-2</c:v>
                </c:pt>
                <c:pt idx="54139">
                  <c:v>6.08695652173913E-2</c:v>
                </c:pt>
                <c:pt idx="54140">
                  <c:v>6.9565217391304293E-2</c:v>
                </c:pt>
                <c:pt idx="54141">
                  <c:v>7.8260869565217397E-2</c:v>
                </c:pt>
                <c:pt idx="54142">
                  <c:v>8.6956521739130405E-2</c:v>
                </c:pt>
                <c:pt idx="54143">
                  <c:v>9.5652173913043398E-2</c:v>
                </c:pt>
                <c:pt idx="54144">
                  <c:v>0.104347826086956</c:v>
                </c:pt>
                <c:pt idx="54145">
                  <c:v>0.113043478260869</c:v>
                </c:pt>
                <c:pt idx="54146">
                  <c:v>0.121739130434782</c:v>
                </c:pt>
                <c:pt idx="54147">
                  <c:v>0.13043478260869501</c:v>
                </c:pt>
                <c:pt idx="54148">
                  <c:v>0.139130434782608</c:v>
                </c:pt>
                <c:pt idx="54149">
                  <c:v>0.147826086956521</c:v>
                </c:pt>
                <c:pt idx="54150">
                  <c:v>0.15652173913043399</c:v>
                </c:pt>
                <c:pt idx="54151">
                  <c:v>0.16521739130434701</c:v>
                </c:pt>
                <c:pt idx="54152">
                  <c:v>0.17391304347826</c:v>
                </c:pt>
                <c:pt idx="54153">
                  <c:v>0.182608695652173</c:v>
                </c:pt>
                <c:pt idx="54154">
                  <c:v>0.19130434782608599</c:v>
                </c:pt>
                <c:pt idx="54155">
                  <c:v>0.2</c:v>
                </c:pt>
                <c:pt idx="54156">
                  <c:v>0.208695652173913</c:v>
                </c:pt>
                <c:pt idx="54157">
                  <c:v>0.217391304347826</c:v>
                </c:pt>
                <c:pt idx="54158">
                  <c:v>0.22608695652173899</c:v>
                </c:pt>
                <c:pt idx="54159">
                  <c:v>0.23478260869565201</c:v>
                </c:pt>
                <c:pt idx="54160">
                  <c:v>0.24347826086956501</c:v>
                </c:pt>
                <c:pt idx="54161">
                  <c:v>0.25217391304347803</c:v>
                </c:pt>
                <c:pt idx="54162">
                  <c:v>0.26086956521739102</c:v>
                </c:pt>
                <c:pt idx="54163">
                  <c:v>0.26956521739130401</c:v>
                </c:pt>
                <c:pt idx="54164">
                  <c:v>0.27826086956521701</c:v>
                </c:pt>
                <c:pt idx="54165">
                  <c:v>0.28695652173913</c:v>
                </c:pt>
                <c:pt idx="54166">
                  <c:v>0.29565217391304299</c:v>
                </c:pt>
                <c:pt idx="54167">
                  <c:v>0.30434782608695599</c:v>
                </c:pt>
                <c:pt idx="54168">
                  <c:v>0.31304347826086898</c:v>
                </c:pt>
                <c:pt idx="54169">
                  <c:v>0.32173913043478197</c:v>
                </c:pt>
                <c:pt idx="54170">
                  <c:v>0.33043478260869502</c:v>
                </c:pt>
                <c:pt idx="54171">
                  <c:v>0.33913043478260801</c:v>
                </c:pt>
                <c:pt idx="54172">
                  <c:v>0.34782608695652101</c:v>
                </c:pt>
                <c:pt idx="54173">
                  <c:v>0.356521739130434</c:v>
                </c:pt>
                <c:pt idx="54174">
                  <c:v>0.36521739130434699</c:v>
                </c:pt>
                <c:pt idx="54175">
                  <c:v>0.37391304347825999</c:v>
                </c:pt>
                <c:pt idx="54176">
                  <c:v>0.38260869565217298</c:v>
                </c:pt>
                <c:pt idx="54177">
                  <c:v>0.39130434782608697</c:v>
                </c:pt>
                <c:pt idx="54178">
                  <c:v>0.4</c:v>
                </c:pt>
                <c:pt idx="54179">
                  <c:v>0.40869565217391302</c:v>
                </c:pt>
                <c:pt idx="54180">
                  <c:v>0.41739130434782601</c:v>
                </c:pt>
                <c:pt idx="54181">
                  <c:v>0.426086956521739</c:v>
                </c:pt>
                <c:pt idx="54182">
                  <c:v>0.434782608695652</c:v>
                </c:pt>
                <c:pt idx="54183">
                  <c:v>0.44347826086956499</c:v>
                </c:pt>
                <c:pt idx="54184">
                  <c:v>0.45217391304347798</c:v>
                </c:pt>
                <c:pt idx="54185">
                  <c:v>0.46086956521739098</c:v>
                </c:pt>
                <c:pt idx="54186">
                  <c:v>0.46956521739130402</c:v>
                </c:pt>
                <c:pt idx="54187">
                  <c:v>0.47826086956521702</c:v>
                </c:pt>
                <c:pt idx="54188">
                  <c:v>0.48695652173913001</c:v>
                </c:pt>
                <c:pt idx="54189">
                  <c:v>0.495652173913043</c:v>
                </c:pt>
                <c:pt idx="54190">
                  <c:v>0.50434782608695605</c:v>
                </c:pt>
                <c:pt idx="54191">
                  <c:v>0.51304347826086905</c:v>
                </c:pt>
                <c:pt idx="54192">
                  <c:v>0.52173913043478204</c:v>
                </c:pt>
                <c:pt idx="54193">
                  <c:v>0.53043478260869503</c:v>
                </c:pt>
                <c:pt idx="54194">
                  <c:v>0.53913043478260803</c:v>
                </c:pt>
                <c:pt idx="54195">
                  <c:v>0.54782608695652102</c:v>
                </c:pt>
                <c:pt idx="54196">
                  <c:v>0.55652173913043401</c:v>
                </c:pt>
                <c:pt idx="54197">
                  <c:v>0.56521739130434701</c:v>
                </c:pt>
                <c:pt idx="54198">
                  <c:v>0.57391304347826</c:v>
                </c:pt>
                <c:pt idx="54199">
                  <c:v>0.58260869565217299</c:v>
                </c:pt>
                <c:pt idx="54200">
                  <c:v>0.59130434782608698</c:v>
                </c:pt>
                <c:pt idx="54201">
                  <c:v>0.6</c:v>
                </c:pt>
                <c:pt idx="54202">
                  <c:v>0.60869565217391297</c:v>
                </c:pt>
                <c:pt idx="54203">
                  <c:v>0.61739130434782596</c:v>
                </c:pt>
                <c:pt idx="54204">
                  <c:v>0.62608695652173896</c:v>
                </c:pt>
                <c:pt idx="54205">
                  <c:v>0.63478260869565195</c:v>
                </c:pt>
                <c:pt idx="54206">
                  <c:v>0.64347826086956506</c:v>
                </c:pt>
                <c:pt idx="54207">
                  <c:v>0.65217391304347805</c:v>
                </c:pt>
                <c:pt idx="54208">
                  <c:v>0.66086956521739104</c:v>
                </c:pt>
                <c:pt idx="54209">
                  <c:v>0.66956521739130404</c:v>
                </c:pt>
                <c:pt idx="54210">
                  <c:v>0.67826086956521703</c:v>
                </c:pt>
                <c:pt idx="54211">
                  <c:v>0.68695652173913002</c:v>
                </c:pt>
                <c:pt idx="54212">
                  <c:v>0.69565217391304301</c:v>
                </c:pt>
                <c:pt idx="54213">
                  <c:v>0.70434782608695601</c:v>
                </c:pt>
                <c:pt idx="54214">
                  <c:v>0.713043478260869</c:v>
                </c:pt>
                <c:pt idx="54215">
                  <c:v>0.72173913043478199</c:v>
                </c:pt>
                <c:pt idx="54216">
                  <c:v>0.73043478260869499</c:v>
                </c:pt>
                <c:pt idx="54217">
                  <c:v>0.73913043478260798</c:v>
                </c:pt>
                <c:pt idx="54218">
                  <c:v>0.74782608695652097</c:v>
                </c:pt>
                <c:pt idx="54219">
                  <c:v>0.75652173913043397</c:v>
                </c:pt>
                <c:pt idx="54220">
                  <c:v>0.76521739130434696</c:v>
                </c:pt>
                <c:pt idx="54221">
                  <c:v>0.77391304347825995</c:v>
                </c:pt>
                <c:pt idx="54222">
                  <c:v>0.78260869565217395</c:v>
                </c:pt>
                <c:pt idx="54223">
                  <c:v>0.79130434782608605</c:v>
                </c:pt>
                <c:pt idx="54224">
                  <c:v>0.8</c:v>
                </c:pt>
                <c:pt idx="54225">
                  <c:v>0.80869565217391304</c:v>
                </c:pt>
                <c:pt idx="54226">
                  <c:v>0.81739130434782603</c:v>
                </c:pt>
                <c:pt idx="54227">
                  <c:v>0.82608695652173902</c:v>
                </c:pt>
                <c:pt idx="54228">
                  <c:v>0.83478260869565202</c:v>
                </c:pt>
                <c:pt idx="54229">
                  <c:v>0.84347826086956501</c:v>
                </c:pt>
                <c:pt idx="54230">
                  <c:v>0.852173913043478</c:v>
                </c:pt>
                <c:pt idx="54231">
                  <c:v>0.860869565217391</c:v>
                </c:pt>
                <c:pt idx="54232">
                  <c:v>0.86956521739130399</c:v>
                </c:pt>
                <c:pt idx="54233">
                  <c:v>0.87826086956521698</c:v>
                </c:pt>
                <c:pt idx="54234">
                  <c:v>0.88695652173912998</c:v>
                </c:pt>
                <c:pt idx="54235">
                  <c:v>0.89565217391304297</c:v>
                </c:pt>
                <c:pt idx="54236">
                  <c:v>0.90434782608695596</c:v>
                </c:pt>
                <c:pt idx="54237">
                  <c:v>0.91304347826086896</c:v>
                </c:pt>
                <c:pt idx="54238">
                  <c:v>0.92173913043478195</c:v>
                </c:pt>
                <c:pt idx="54239">
                  <c:v>0.93043478260869505</c:v>
                </c:pt>
                <c:pt idx="54240">
                  <c:v>0.93913043478260805</c:v>
                </c:pt>
                <c:pt idx="54241">
                  <c:v>0.94782608695652104</c:v>
                </c:pt>
                <c:pt idx="54242">
                  <c:v>0.95652173913043403</c:v>
                </c:pt>
                <c:pt idx="54243">
                  <c:v>0.96521739130434703</c:v>
                </c:pt>
                <c:pt idx="54244">
                  <c:v>0.97391304347826002</c:v>
                </c:pt>
                <c:pt idx="54245">
                  <c:v>0.98260869565217301</c:v>
                </c:pt>
                <c:pt idx="54246">
                  <c:v>0.99130434782608701</c:v>
                </c:pt>
                <c:pt idx="54247">
                  <c:v>0</c:v>
                </c:pt>
                <c:pt idx="54248">
                  <c:v>3.4482758620689599E-2</c:v>
                </c:pt>
                <c:pt idx="54249">
                  <c:v>6.8965517241379296E-2</c:v>
                </c:pt>
                <c:pt idx="54250">
                  <c:v>0.10344827586206801</c:v>
                </c:pt>
                <c:pt idx="54251">
                  <c:v>0.13793103448275801</c:v>
                </c:pt>
                <c:pt idx="54252">
                  <c:v>0.17241379310344801</c:v>
                </c:pt>
                <c:pt idx="54253">
                  <c:v>0.20689655172413701</c:v>
                </c:pt>
                <c:pt idx="54254">
                  <c:v>0.24137931034482701</c:v>
                </c:pt>
                <c:pt idx="54255">
                  <c:v>0.27586206896551702</c:v>
                </c:pt>
                <c:pt idx="54256">
                  <c:v>0.31034482758620602</c:v>
                </c:pt>
                <c:pt idx="54257">
                  <c:v>0.34482758620689602</c:v>
                </c:pt>
                <c:pt idx="54258">
                  <c:v>0.37931034482758602</c:v>
                </c:pt>
                <c:pt idx="54259">
                  <c:v>0.41379310344827502</c:v>
                </c:pt>
                <c:pt idx="54260">
                  <c:v>0.44827586206896503</c:v>
                </c:pt>
                <c:pt idx="54261">
                  <c:v>0.48275862068965503</c:v>
                </c:pt>
                <c:pt idx="54262">
                  <c:v>0.51724137931034397</c:v>
                </c:pt>
                <c:pt idx="54263">
                  <c:v>0.55172413793103403</c:v>
                </c:pt>
                <c:pt idx="54264">
                  <c:v>0.58620689655172398</c:v>
                </c:pt>
                <c:pt idx="54265">
                  <c:v>0.62068965517241304</c:v>
                </c:pt>
                <c:pt idx="54266">
                  <c:v>0.65517241379310298</c:v>
                </c:pt>
                <c:pt idx="54267">
                  <c:v>0.68965517241379304</c:v>
                </c:pt>
                <c:pt idx="54268">
                  <c:v>0.72413793103448199</c:v>
                </c:pt>
                <c:pt idx="54269">
                  <c:v>0.75862068965517204</c:v>
                </c:pt>
                <c:pt idx="54270">
                  <c:v>0.79310344827586199</c:v>
                </c:pt>
                <c:pt idx="54271">
                  <c:v>0.82758620689655105</c:v>
                </c:pt>
                <c:pt idx="54272">
                  <c:v>0.86206896551724099</c:v>
                </c:pt>
                <c:pt idx="54273">
                  <c:v>0.89655172413793105</c:v>
                </c:pt>
                <c:pt idx="54274">
                  <c:v>0.93103448275862</c:v>
                </c:pt>
                <c:pt idx="54275">
                  <c:v>0.96551724137931005</c:v>
                </c:pt>
                <c:pt idx="54276">
                  <c:v>0</c:v>
                </c:pt>
                <c:pt idx="54277">
                  <c:v>8.4745762711864406E-3</c:v>
                </c:pt>
                <c:pt idx="54278">
                  <c:v>1.6949152542372801E-2</c:v>
                </c:pt>
                <c:pt idx="54279">
                  <c:v>2.5423728813559299E-2</c:v>
                </c:pt>
                <c:pt idx="54280">
                  <c:v>3.38983050847457E-2</c:v>
                </c:pt>
                <c:pt idx="54281">
                  <c:v>4.2372881355932202E-2</c:v>
                </c:pt>
                <c:pt idx="54282">
                  <c:v>5.0847457627118599E-2</c:v>
                </c:pt>
                <c:pt idx="54283">
                  <c:v>5.9322033898305003E-2</c:v>
                </c:pt>
                <c:pt idx="54284">
                  <c:v>6.7796610169491497E-2</c:v>
                </c:pt>
                <c:pt idx="54285">
                  <c:v>7.6271186440677902E-2</c:v>
                </c:pt>
                <c:pt idx="54286">
                  <c:v>8.4745762711864403E-2</c:v>
                </c:pt>
                <c:pt idx="54287">
                  <c:v>9.3220338983050793E-2</c:v>
                </c:pt>
                <c:pt idx="54288">
                  <c:v>0.101694915254237</c:v>
                </c:pt>
                <c:pt idx="54289">
                  <c:v>0.11016949152542301</c:v>
                </c:pt>
                <c:pt idx="54290">
                  <c:v>0.11864406779661001</c:v>
                </c:pt>
                <c:pt idx="54291">
                  <c:v>0.12711864406779599</c:v>
                </c:pt>
                <c:pt idx="54292">
                  <c:v>0.13559322033898299</c:v>
                </c:pt>
                <c:pt idx="54293">
                  <c:v>0.144067796610169</c:v>
                </c:pt>
                <c:pt idx="54294">
                  <c:v>0.152542372881355</c:v>
                </c:pt>
                <c:pt idx="54295">
                  <c:v>0.161016949152542</c:v>
                </c:pt>
                <c:pt idx="54296">
                  <c:v>0.169491525423728</c:v>
                </c:pt>
                <c:pt idx="54297">
                  <c:v>0.177966101694915</c:v>
                </c:pt>
                <c:pt idx="54298">
                  <c:v>0.186440677966101</c:v>
                </c:pt>
                <c:pt idx="54299">
                  <c:v>0.194915254237288</c:v>
                </c:pt>
                <c:pt idx="54300">
                  <c:v>0.20338983050847401</c:v>
                </c:pt>
                <c:pt idx="54301">
                  <c:v>0.21186440677966101</c:v>
                </c:pt>
                <c:pt idx="54302">
                  <c:v>0.22033898305084701</c:v>
                </c:pt>
                <c:pt idx="54303">
                  <c:v>0.22881355932203301</c:v>
                </c:pt>
                <c:pt idx="54304">
                  <c:v>0.23728813559322001</c:v>
                </c:pt>
                <c:pt idx="54305">
                  <c:v>0.24576271186440601</c:v>
                </c:pt>
                <c:pt idx="54306">
                  <c:v>0.25423728813559299</c:v>
                </c:pt>
                <c:pt idx="54307">
                  <c:v>0.26271186440677902</c:v>
                </c:pt>
                <c:pt idx="54308">
                  <c:v>0.27118644067796599</c:v>
                </c:pt>
                <c:pt idx="54309">
                  <c:v>0.27966101694915202</c:v>
                </c:pt>
                <c:pt idx="54310">
                  <c:v>0.28813559322033899</c:v>
                </c:pt>
                <c:pt idx="54311">
                  <c:v>0.29661016949152502</c:v>
                </c:pt>
                <c:pt idx="54312">
                  <c:v>0.305084745762711</c:v>
                </c:pt>
                <c:pt idx="54313">
                  <c:v>0.31355932203389802</c:v>
                </c:pt>
                <c:pt idx="54314">
                  <c:v>0.322033898305084</c:v>
                </c:pt>
                <c:pt idx="54315">
                  <c:v>0.33050847457627103</c:v>
                </c:pt>
                <c:pt idx="54316">
                  <c:v>0.338983050847457</c:v>
                </c:pt>
                <c:pt idx="54317">
                  <c:v>0.34745762711864397</c:v>
                </c:pt>
                <c:pt idx="54318">
                  <c:v>0.35593220338983</c:v>
                </c:pt>
                <c:pt idx="54319">
                  <c:v>0.36440677966101598</c:v>
                </c:pt>
                <c:pt idx="54320">
                  <c:v>0.37288135593220301</c:v>
                </c:pt>
                <c:pt idx="54321">
                  <c:v>0.38135593220338898</c:v>
                </c:pt>
                <c:pt idx="54322">
                  <c:v>0.38983050847457601</c:v>
                </c:pt>
                <c:pt idx="54323">
                  <c:v>0.39830508474576198</c:v>
                </c:pt>
                <c:pt idx="54324">
                  <c:v>0.40677966101694901</c:v>
                </c:pt>
                <c:pt idx="54325">
                  <c:v>0.41525423728813499</c:v>
                </c:pt>
                <c:pt idx="54326">
                  <c:v>0.42372881355932202</c:v>
                </c:pt>
                <c:pt idx="54327">
                  <c:v>0.43220338983050799</c:v>
                </c:pt>
                <c:pt idx="54328">
                  <c:v>0.44067796610169402</c:v>
                </c:pt>
                <c:pt idx="54329">
                  <c:v>0.44915254237288099</c:v>
                </c:pt>
                <c:pt idx="54330">
                  <c:v>0.45762711864406702</c:v>
                </c:pt>
                <c:pt idx="54331">
                  <c:v>0.46610169491525399</c:v>
                </c:pt>
                <c:pt idx="54332">
                  <c:v>0.47457627118644002</c:v>
                </c:pt>
                <c:pt idx="54333">
                  <c:v>0.483050847457627</c:v>
                </c:pt>
                <c:pt idx="54334">
                  <c:v>0.49152542372881303</c:v>
                </c:pt>
                <c:pt idx="54335">
                  <c:v>0.5</c:v>
                </c:pt>
                <c:pt idx="54336">
                  <c:v>0.50847457627118597</c:v>
                </c:pt>
                <c:pt idx="54337">
                  <c:v>0.51694915254237195</c:v>
                </c:pt>
                <c:pt idx="54338">
                  <c:v>0.52542372881355903</c:v>
                </c:pt>
                <c:pt idx="54339">
                  <c:v>0.53389830508474501</c:v>
                </c:pt>
                <c:pt idx="54340">
                  <c:v>0.54237288135593198</c:v>
                </c:pt>
                <c:pt idx="54341">
                  <c:v>0.55084745762711795</c:v>
                </c:pt>
                <c:pt idx="54342">
                  <c:v>0.55932203389830504</c:v>
                </c:pt>
                <c:pt idx="54343">
                  <c:v>0.56779661016949101</c:v>
                </c:pt>
                <c:pt idx="54344">
                  <c:v>0.57627118644067798</c:v>
                </c:pt>
                <c:pt idx="54345">
                  <c:v>0.58474576271186396</c:v>
                </c:pt>
                <c:pt idx="54346">
                  <c:v>0.59322033898305004</c:v>
                </c:pt>
                <c:pt idx="54347">
                  <c:v>0.60169491525423702</c:v>
                </c:pt>
                <c:pt idx="54348">
                  <c:v>0.61016949152542299</c:v>
                </c:pt>
                <c:pt idx="54349">
                  <c:v>0.61864406779660996</c:v>
                </c:pt>
                <c:pt idx="54350">
                  <c:v>0.62711864406779605</c:v>
                </c:pt>
                <c:pt idx="54351">
                  <c:v>0.63559322033898302</c:v>
                </c:pt>
                <c:pt idx="54352">
                  <c:v>0.644067796610169</c:v>
                </c:pt>
                <c:pt idx="54353">
                  <c:v>0.65254237288135597</c:v>
                </c:pt>
                <c:pt idx="54354">
                  <c:v>0.66101694915254205</c:v>
                </c:pt>
                <c:pt idx="54355">
                  <c:v>0.66949152542372803</c:v>
                </c:pt>
                <c:pt idx="54356">
                  <c:v>0.677966101694915</c:v>
                </c:pt>
                <c:pt idx="54357">
                  <c:v>0.68644067796610098</c:v>
                </c:pt>
                <c:pt idx="54358">
                  <c:v>0.69491525423728795</c:v>
                </c:pt>
                <c:pt idx="54359">
                  <c:v>0.70338983050847403</c:v>
                </c:pt>
                <c:pt idx="54360">
                  <c:v>0.71186440677966101</c:v>
                </c:pt>
                <c:pt idx="54361">
                  <c:v>0.72033898305084698</c:v>
                </c:pt>
                <c:pt idx="54362">
                  <c:v>0.72881355932203296</c:v>
                </c:pt>
                <c:pt idx="54363">
                  <c:v>0.73728813559322004</c:v>
                </c:pt>
                <c:pt idx="54364">
                  <c:v>0.74576271186440601</c:v>
                </c:pt>
                <c:pt idx="54365">
                  <c:v>0.75423728813559299</c:v>
                </c:pt>
                <c:pt idx="54366">
                  <c:v>0.76271186440677896</c:v>
                </c:pt>
                <c:pt idx="54367">
                  <c:v>0.77118644067796605</c:v>
                </c:pt>
                <c:pt idx="54368">
                  <c:v>0.77966101694915202</c:v>
                </c:pt>
                <c:pt idx="54369">
                  <c:v>0.78813559322033899</c:v>
                </c:pt>
                <c:pt idx="54370">
                  <c:v>0.79661016949152497</c:v>
                </c:pt>
                <c:pt idx="54371">
                  <c:v>0.80508474576271105</c:v>
                </c:pt>
                <c:pt idx="54372">
                  <c:v>0.81355932203389802</c:v>
                </c:pt>
                <c:pt idx="54373">
                  <c:v>0.822033898305084</c:v>
                </c:pt>
                <c:pt idx="54374">
                  <c:v>0.83050847457627097</c:v>
                </c:pt>
                <c:pt idx="54375">
                  <c:v>0.83898305084745695</c:v>
                </c:pt>
                <c:pt idx="54376">
                  <c:v>0.84745762711864403</c:v>
                </c:pt>
                <c:pt idx="54377">
                  <c:v>0.85593220338983</c:v>
                </c:pt>
                <c:pt idx="54378">
                  <c:v>0.86440677966101698</c:v>
                </c:pt>
                <c:pt idx="54379">
                  <c:v>0.87288135593220295</c:v>
                </c:pt>
                <c:pt idx="54380">
                  <c:v>0.88135593220338904</c:v>
                </c:pt>
                <c:pt idx="54381">
                  <c:v>0.88983050847457601</c:v>
                </c:pt>
                <c:pt idx="54382">
                  <c:v>0.89830508474576198</c:v>
                </c:pt>
                <c:pt idx="54383">
                  <c:v>0.90677966101694896</c:v>
                </c:pt>
                <c:pt idx="54384">
                  <c:v>0.91525423728813504</c:v>
                </c:pt>
                <c:pt idx="54385">
                  <c:v>0.92372881355932202</c:v>
                </c:pt>
                <c:pt idx="54386">
                  <c:v>0.93220338983050799</c:v>
                </c:pt>
                <c:pt idx="54387">
                  <c:v>0.94067796610169496</c:v>
                </c:pt>
                <c:pt idx="54388">
                  <c:v>0.94915254237288105</c:v>
                </c:pt>
                <c:pt idx="54389">
                  <c:v>0.95762711864406702</c:v>
                </c:pt>
                <c:pt idx="54390">
                  <c:v>0.96610169491525399</c:v>
                </c:pt>
                <c:pt idx="54391">
                  <c:v>0.97457627118643997</c:v>
                </c:pt>
                <c:pt idx="54392">
                  <c:v>0.98305084745762705</c:v>
                </c:pt>
                <c:pt idx="54393">
                  <c:v>0.99152542372881303</c:v>
                </c:pt>
                <c:pt idx="54394">
                  <c:v>0</c:v>
                </c:pt>
                <c:pt idx="54395">
                  <c:v>5.5555555555555497E-2</c:v>
                </c:pt>
                <c:pt idx="54396">
                  <c:v>0.11111111111111099</c:v>
                </c:pt>
                <c:pt idx="54397">
                  <c:v>0.16666666666666599</c:v>
                </c:pt>
                <c:pt idx="54398">
                  <c:v>0.22222222222222199</c:v>
                </c:pt>
                <c:pt idx="54399">
                  <c:v>0.27777777777777701</c:v>
                </c:pt>
                <c:pt idx="54400">
                  <c:v>0.33333333333333298</c:v>
                </c:pt>
                <c:pt idx="54401">
                  <c:v>0.38888888888888801</c:v>
                </c:pt>
                <c:pt idx="54402">
                  <c:v>0.44444444444444398</c:v>
                </c:pt>
                <c:pt idx="54403">
                  <c:v>0.5</c:v>
                </c:pt>
                <c:pt idx="54404">
                  <c:v>0.55555555555555503</c:v>
                </c:pt>
                <c:pt idx="54405">
                  <c:v>0.61111111111111105</c:v>
                </c:pt>
                <c:pt idx="54406">
                  <c:v>0.66666666666666596</c:v>
                </c:pt>
                <c:pt idx="54407">
                  <c:v>0.72222222222222199</c:v>
                </c:pt>
                <c:pt idx="54408">
                  <c:v>0.77777777777777701</c:v>
                </c:pt>
                <c:pt idx="54409">
                  <c:v>0.83333333333333304</c:v>
                </c:pt>
                <c:pt idx="54410">
                  <c:v>0.88888888888888795</c:v>
                </c:pt>
                <c:pt idx="54411">
                  <c:v>0.94444444444444398</c:v>
                </c:pt>
                <c:pt idx="54412">
                  <c:v>0</c:v>
                </c:pt>
                <c:pt idx="54413">
                  <c:v>7.0422535211267599E-3</c:v>
                </c:pt>
                <c:pt idx="54414">
                  <c:v>1.4084507042253501E-2</c:v>
                </c:pt>
                <c:pt idx="54415">
                  <c:v>2.1126760563380202E-2</c:v>
                </c:pt>
                <c:pt idx="54416">
                  <c:v>2.8169014084507001E-2</c:v>
                </c:pt>
                <c:pt idx="54417">
                  <c:v>3.5211267605633798E-2</c:v>
                </c:pt>
                <c:pt idx="54418">
                  <c:v>4.22535211267605E-2</c:v>
                </c:pt>
                <c:pt idx="54419">
                  <c:v>4.92957746478873E-2</c:v>
                </c:pt>
                <c:pt idx="54420">
                  <c:v>5.6338028169014003E-2</c:v>
                </c:pt>
                <c:pt idx="54421">
                  <c:v>6.3380281690140802E-2</c:v>
                </c:pt>
                <c:pt idx="54422">
                  <c:v>7.0422535211267595E-2</c:v>
                </c:pt>
                <c:pt idx="54423">
                  <c:v>7.7464788732394305E-2</c:v>
                </c:pt>
                <c:pt idx="54424">
                  <c:v>8.4507042253521097E-2</c:v>
                </c:pt>
                <c:pt idx="54425">
                  <c:v>9.1549295774647793E-2</c:v>
                </c:pt>
                <c:pt idx="54426">
                  <c:v>9.85915492957746E-2</c:v>
                </c:pt>
                <c:pt idx="54427">
                  <c:v>0.105633802816901</c:v>
                </c:pt>
                <c:pt idx="54428">
                  <c:v>0.11267605633802801</c:v>
                </c:pt>
                <c:pt idx="54429">
                  <c:v>0.11971830985915401</c:v>
                </c:pt>
                <c:pt idx="54430">
                  <c:v>0.12676056338028099</c:v>
                </c:pt>
                <c:pt idx="54431">
                  <c:v>0.13380281690140799</c:v>
                </c:pt>
                <c:pt idx="54432">
                  <c:v>0.140845070422535</c:v>
                </c:pt>
                <c:pt idx="54433">
                  <c:v>0.147887323943661</c:v>
                </c:pt>
                <c:pt idx="54434">
                  <c:v>0.154929577464788</c:v>
                </c:pt>
                <c:pt idx="54435">
                  <c:v>0.161971830985915</c:v>
                </c:pt>
                <c:pt idx="54436">
                  <c:v>0.169014084507042</c:v>
                </c:pt>
                <c:pt idx="54437">
                  <c:v>0.176056338028169</c:v>
                </c:pt>
                <c:pt idx="54438">
                  <c:v>0.183098591549295</c:v>
                </c:pt>
                <c:pt idx="54439">
                  <c:v>0.190140845070422</c:v>
                </c:pt>
                <c:pt idx="54440">
                  <c:v>0.19718309859154901</c:v>
                </c:pt>
                <c:pt idx="54441">
                  <c:v>0.20422535211267601</c:v>
                </c:pt>
                <c:pt idx="54442">
                  <c:v>0.21126760563380201</c:v>
                </c:pt>
                <c:pt idx="54443">
                  <c:v>0.21830985915492901</c:v>
                </c:pt>
                <c:pt idx="54444">
                  <c:v>0.22535211267605601</c:v>
                </c:pt>
                <c:pt idx="54445">
                  <c:v>0.23239436619718301</c:v>
                </c:pt>
                <c:pt idx="54446">
                  <c:v>0.23943661971830901</c:v>
                </c:pt>
                <c:pt idx="54447">
                  <c:v>0.24647887323943601</c:v>
                </c:pt>
                <c:pt idx="54448">
                  <c:v>0.25352112676056299</c:v>
                </c:pt>
                <c:pt idx="54449">
                  <c:v>0.26056338028169002</c:v>
                </c:pt>
                <c:pt idx="54450">
                  <c:v>0.26760563380281599</c:v>
                </c:pt>
                <c:pt idx="54451">
                  <c:v>0.27464788732394302</c:v>
                </c:pt>
                <c:pt idx="54452">
                  <c:v>0.28169014084506999</c:v>
                </c:pt>
                <c:pt idx="54453">
                  <c:v>0.28873239436619702</c:v>
                </c:pt>
                <c:pt idx="54454">
                  <c:v>0.29577464788732299</c:v>
                </c:pt>
                <c:pt idx="54455">
                  <c:v>0.30281690140845002</c:v>
                </c:pt>
                <c:pt idx="54456">
                  <c:v>0.309859154929577</c:v>
                </c:pt>
                <c:pt idx="54457">
                  <c:v>0.31690140845070403</c:v>
                </c:pt>
                <c:pt idx="54458">
                  <c:v>0.323943661971831</c:v>
                </c:pt>
                <c:pt idx="54459">
                  <c:v>0.33098591549295697</c:v>
                </c:pt>
                <c:pt idx="54460">
                  <c:v>0.338028169014084</c:v>
                </c:pt>
                <c:pt idx="54461">
                  <c:v>0.34507042253521097</c:v>
                </c:pt>
                <c:pt idx="54462">
                  <c:v>0.352112676056338</c:v>
                </c:pt>
                <c:pt idx="54463">
                  <c:v>0.35915492957746398</c:v>
                </c:pt>
                <c:pt idx="54464">
                  <c:v>0.36619718309859101</c:v>
                </c:pt>
                <c:pt idx="54465">
                  <c:v>0.37323943661971798</c:v>
                </c:pt>
                <c:pt idx="54466">
                  <c:v>0.38028169014084501</c:v>
                </c:pt>
                <c:pt idx="54467">
                  <c:v>0.38732394366197098</c:v>
                </c:pt>
                <c:pt idx="54468">
                  <c:v>0.39436619718309801</c:v>
                </c:pt>
                <c:pt idx="54469">
                  <c:v>0.40140845070422498</c:v>
                </c:pt>
                <c:pt idx="54470">
                  <c:v>0.40845070422535201</c:v>
                </c:pt>
                <c:pt idx="54471">
                  <c:v>0.41549295774647799</c:v>
                </c:pt>
                <c:pt idx="54472">
                  <c:v>0.42253521126760502</c:v>
                </c:pt>
                <c:pt idx="54473">
                  <c:v>0.42957746478873199</c:v>
                </c:pt>
                <c:pt idx="54474">
                  <c:v>0.43661971830985902</c:v>
                </c:pt>
                <c:pt idx="54475">
                  <c:v>0.44366197183098499</c:v>
                </c:pt>
                <c:pt idx="54476">
                  <c:v>0.45070422535211202</c:v>
                </c:pt>
                <c:pt idx="54477">
                  <c:v>0.45774647887323899</c:v>
                </c:pt>
                <c:pt idx="54478">
                  <c:v>0.46478873239436602</c:v>
                </c:pt>
                <c:pt idx="54479">
                  <c:v>0.471830985915492</c:v>
                </c:pt>
                <c:pt idx="54480">
                  <c:v>0.47887323943661902</c:v>
                </c:pt>
                <c:pt idx="54481">
                  <c:v>0.485915492957746</c:v>
                </c:pt>
                <c:pt idx="54482">
                  <c:v>0.49295774647887303</c:v>
                </c:pt>
                <c:pt idx="54483">
                  <c:v>0.5</c:v>
                </c:pt>
                <c:pt idx="54484">
                  <c:v>0.50704225352112597</c:v>
                </c:pt>
                <c:pt idx="54485">
                  <c:v>0.51408450704225295</c:v>
                </c:pt>
                <c:pt idx="54486">
                  <c:v>0.52112676056338003</c:v>
                </c:pt>
                <c:pt idx="54487">
                  <c:v>0.528169014084507</c:v>
                </c:pt>
                <c:pt idx="54488">
                  <c:v>0.53521126760563298</c:v>
                </c:pt>
                <c:pt idx="54489">
                  <c:v>0.54225352112675995</c:v>
                </c:pt>
                <c:pt idx="54490">
                  <c:v>0.54929577464788704</c:v>
                </c:pt>
                <c:pt idx="54491">
                  <c:v>0.55633802816901401</c:v>
                </c:pt>
                <c:pt idx="54492">
                  <c:v>0.56338028169013998</c:v>
                </c:pt>
                <c:pt idx="54493">
                  <c:v>0.57042253521126696</c:v>
                </c:pt>
                <c:pt idx="54494">
                  <c:v>0.57746478873239404</c:v>
                </c:pt>
                <c:pt idx="54495">
                  <c:v>0.58450704225352101</c:v>
                </c:pt>
                <c:pt idx="54496">
                  <c:v>0.59154929577464699</c:v>
                </c:pt>
                <c:pt idx="54497">
                  <c:v>0.59859154929577396</c:v>
                </c:pt>
                <c:pt idx="54498">
                  <c:v>0.60563380281690105</c:v>
                </c:pt>
                <c:pt idx="54499">
                  <c:v>0.61267605633802802</c:v>
                </c:pt>
                <c:pt idx="54500">
                  <c:v>0.61971830985915399</c:v>
                </c:pt>
                <c:pt idx="54501">
                  <c:v>0.62676056338028097</c:v>
                </c:pt>
                <c:pt idx="54502">
                  <c:v>0.63380281690140805</c:v>
                </c:pt>
                <c:pt idx="54503">
                  <c:v>0.64084507042253502</c:v>
                </c:pt>
                <c:pt idx="54504">
                  <c:v>0.647887323943662</c:v>
                </c:pt>
                <c:pt idx="54505">
                  <c:v>0.65492957746478797</c:v>
                </c:pt>
                <c:pt idx="54506">
                  <c:v>0.66197183098591506</c:v>
                </c:pt>
                <c:pt idx="54507">
                  <c:v>0.66901408450704203</c:v>
                </c:pt>
                <c:pt idx="54508">
                  <c:v>0.676056338028169</c:v>
                </c:pt>
                <c:pt idx="54509">
                  <c:v>0.68309859154929498</c:v>
                </c:pt>
                <c:pt idx="54510">
                  <c:v>0.69014084507042195</c:v>
                </c:pt>
                <c:pt idx="54511">
                  <c:v>0.69718309859154903</c:v>
                </c:pt>
                <c:pt idx="54512">
                  <c:v>0.70422535211267601</c:v>
                </c:pt>
                <c:pt idx="54513">
                  <c:v>0.71126760563380198</c:v>
                </c:pt>
                <c:pt idx="54514">
                  <c:v>0.71830985915492895</c:v>
                </c:pt>
                <c:pt idx="54515">
                  <c:v>0.72535211267605604</c:v>
                </c:pt>
                <c:pt idx="54516">
                  <c:v>0.73239436619718301</c:v>
                </c:pt>
                <c:pt idx="54517">
                  <c:v>0.73943661971830899</c:v>
                </c:pt>
                <c:pt idx="54518">
                  <c:v>0.74647887323943596</c:v>
                </c:pt>
                <c:pt idx="54519">
                  <c:v>0.75352112676056304</c:v>
                </c:pt>
                <c:pt idx="54520">
                  <c:v>0.76056338028169002</c:v>
                </c:pt>
                <c:pt idx="54521">
                  <c:v>0.76760563380281599</c:v>
                </c:pt>
                <c:pt idx="54522">
                  <c:v>0.77464788732394296</c:v>
                </c:pt>
                <c:pt idx="54523">
                  <c:v>0.78169014084507005</c:v>
                </c:pt>
                <c:pt idx="54524">
                  <c:v>0.78873239436619702</c:v>
                </c:pt>
                <c:pt idx="54525">
                  <c:v>0.79577464788732399</c:v>
                </c:pt>
                <c:pt idx="54526">
                  <c:v>0.80281690140844997</c:v>
                </c:pt>
                <c:pt idx="54527">
                  <c:v>0.80985915492957705</c:v>
                </c:pt>
                <c:pt idx="54528">
                  <c:v>0.81690140845070403</c:v>
                </c:pt>
                <c:pt idx="54529">
                  <c:v>0.823943661971831</c:v>
                </c:pt>
                <c:pt idx="54530">
                  <c:v>0.83098591549295697</c:v>
                </c:pt>
                <c:pt idx="54531">
                  <c:v>0.83802816901408395</c:v>
                </c:pt>
                <c:pt idx="54532">
                  <c:v>0.84507042253521103</c:v>
                </c:pt>
                <c:pt idx="54533">
                  <c:v>0.852112676056338</c:v>
                </c:pt>
                <c:pt idx="54534">
                  <c:v>0.85915492957746398</c:v>
                </c:pt>
                <c:pt idx="54535">
                  <c:v>0.86619718309859095</c:v>
                </c:pt>
                <c:pt idx="54536">
                  <c:v>0.87323943661971803</c:v>
                </c:pt>
                <c:pt idx="54537">
                  <c:v>0.88028169014084501</c:v>
                </c:pt>
                <c:pt idx="54538">
                  <c:v>0.88732394366197098</c:v>
                </c:pt>
                <c:pt idx="54539">
                  <c:v>0.89436619718309796</c:v>
                </c:pt>
                <c:pt idx="54540">
                  <c:v>0.90140845070422504</c:v>
                </c:pt>
                <c:pt idx="54541">
                  <c:v>0.90845070422535201</c:v>
                </c:pt>
                <c:pt idx="54542">
                  <c:v>0.91549295774647799</c:v>
                </c:pt>
                <c:pt idx="54543">
                  <c:v>0.92253521126760496</c:v>
                </c:pt>
                <c:pt idx="54544">
                  <c:v>0.92957746478873204</c:v>
                </c:pt>
                <c:pt idx="54545">
                  <c:v>0.93661971830985902</c:v>
                </c:pt>
                <c:pt idx="54546">
                  <c:v>0.94366197183098499</c:v>
                </c:pt>
                <c:pt idx="54547">
                  <c:v>0.95070422535211196</c:v>
                </c:pt>
                <c:pt idx="54548">
                  <c:v>0.95774647887323905</c:v>
                </c:pt>
                <c:pt idx="54549">
                  <c:v>0.96478873239436602</c:v>
                </c:pt>
                <c:pt idx="54550">
                  <c:v>0.971830985915493</c:v>
                </c:pt>
                <c:pt idx="54551">
                  <c:v>0.97887323943661897</c:v>
                </c:pt>
                <c:pt idx="54552">
                  <c:v>0.98591549295774605</c:v>
                </c:pt>
                <c:pt idx="54553">
                  <c:v>0.99295774647887303</c:v>
                </c:pt>
                <c:pt idx="54554">
                  <c:v>0</c:v>
                </c:pt>
                <c:pt idx="54555">
                  <c:v>6.2893081761006197E-3</c:v>
                </c:pt>
                <c:pt idx="54556">
                  <c:v>1.25786163522012E-2</c:v>
                </c:pt>
                <c:pt idx="54557">
                  <c:v>1.8867924528301799E-2</c:v>
                </c:pt>
                <c:pt idx="54558">
                  <c:v>2.51572327044025E-2</c:v>
                </c:pt>
                <c:pt idx="54559">
                  <c:v>3.1446540880503103E-2</c:v>
                </c:pt>
                <c:pt idx="54560">
                  <c:v>3.7735849056603703E-2</c:v>
                </c:pt>
                <c:pt idx="54561">
                  <c:v>4.40251572327044E-2</c:v>
                </c:pt>
                <c:pt idx="54562">
                  <c:v>5.0314465408804999E-2</c:v>
                </c:pt>
                <c:pt idx="54563">
                  <c:v>5.6603773584905599E-2</c:v>
                </c:pt>
                <c:pt idx="54564">
                  <c:v>6.2893081761006206E-2</c:v>
                </c:pt>
                <c:pt idx="54565">
                  <c:v>6.9182389937106903E-2</c:v>
                </c:pt>
                <c:pt idx="54566">
                  <c:v>7.5471698113207503E-2</c:v>
                </c:pt>
                <c:pt idx="54567">
                  <c:v>8.1761006289308102E-2</c:v>
                </c:pt>
                <c:pt idx="54568">
                  <c:v>8.8050314465408799E-2</c:v>
                </c:pt>
                <c:pt idx="54569">
                  <c:v>9.4339622641509399E-2</c:v>
                </c:pt>
                <c:pt idx="54570">
                  <c:v>0.10062893081761</c:v>
                </c:pt>
                <c:pt idx="54571">
                  <c:v>0.10691823899371</c:v>
                </c:pt>
                <c:pt idx="54572">
                  <c:v>0.113207547169811</c:v>
                </c:pt>
                <c:pt idx="54573">
                  <c:v>0.11949685534591099</c:v>
                </c:pt>
                <c:pt idx="54574">
                  <c:v>0.125786163522012</c:v>
                </c:pt>
                <c:pt idx="54575">
                  <c:v>0.13207547169811301</c:v>
                </c:pt>
                <c:pt idx="54576">
                  <c:v>0.138364779874213</c:v>
                </c:pt>
                <c:pt idx="54577">
                  <c:v>0.14465408805031399</c:v>
                </c:pt>
                <c:pt idx="54578">
                  <c:v>0.15094339622641501</c:v>
                </c:pt>
                <c:pt idx="54579">
                  <c:v>0.15723270440251499</c:v>
                </c:pt>
                <c:pt idx="54580">
                  <c:v>0.16352201257861601</c:v>
                </c:pt>
                <c:pt idx="54581">
                  <c:v>0.169811320754716</c:v>
                </c:pt>
                <c:pt idx="54582">
                  <c:v>0.17610062893081699</c:v>
                </c:pt>
                <c:pt idx="54583">
                  <c:v>0.182389937106918</c:v>
                </c:pt>
                <c:pt idx="54584">
                  <c:v>0.18867924528301799</c:v>
                </c:pt>
                <c:pt idx="54585">
                  <c:v>0.19496855345911901</c:v>
                </c:pt>
                <c:pt idx="54586">
                  <c:v>0.20125786163522</c:v>
                </c:pt>
                <c:pt idx="54587">
                  <c:v>0.20754716981131999</c:v>
                </c:pt>
                <c:pt idx="54588">
                  <c:v>0.213836477987421</c:v>
                </c:pt>
                <c:pt idx="54589">
                  <c:v>0.22012578616352199</c:v>
                </c:pt>
                <c:pt idx="54590">
                  <c:v>0.22641509433962201</c:v>
                </c:pt>
                <c:pt idx="54591">
                  <c:v>0.232704402515723</c:v>
                </c:pt>
                <c:pt idx="54592">
                  <c:v>0.23899371069182301</c:v>
                </c:pt>
                <c:pt idx="54593">
                  <c:v>0.245283018867924</c:v>
                </c:pt>
                <c:pt idx="54594">
                  <c:v>0.25157232704402499</c:v>
                </c:pt>
                <c:pt idx="54595">
                  <c:v>0.25786163522012501</c:v>
                </c:pt>
                <c:pt idx="54596">
                  <c:v>0.26415094339622602</c:v>
                </c:pt>
                <c:pt idx="54597">
                  <c:v>0.27044025157232698</c:v>
                </c:pt>
                <c:pt idx="54598">
                  <c:v>0.276729559748427</c:v>
                </c:pt>
                <c:pt idx="54599">
                  <c:v>0.28301886792452802</c:v>
                </c:pt>
                <c:pt idx="54600">
                  <c:v>0.28930817610062798</c:v>
                </c:pt>
                <c:pt idx="54601">
                  <c:v>0.29559748427672899</c:v>
                </c:pt>
                <c:pt idx="54602">
                  <c:v>0.30188679245283001</c:v>
                </c:pt>
                <c:pt idx="54603">
                  <c:v>0.30817610062893003</c:v>
                </c:pt>
                <c:pt idx="54604">
                  <c:v>0.31446540880503099</c:v>
                </c:pt>
                <c:pt idx="54605">
                  <c:v>0.320754716981132</c:v>
                </c:pt>
                <c:pt idx="54606">
                  <c:v>0.32704402515723202</c:v>
                </c:pt>
                <c:pt idx="54607">
                  <c:v>0.33333333333333298</c:v>
                </c:pt>
                <c:pt idx="54608">
                  <c:v>0.339622641509433</c:v>
                </c:pt>
                <c:pt idx="54609">
                  <c:v>0.34591194968553401</c:v>
                </c:pt>
                <c:pt idx="54610">
                  <c:v>0.35220125786163498</c:v>
                </c:pt>
                <c:pt idx="54611">
                  <c:v>0.35849056603773499</c:v>
                </c:pt>
                <c:pt idx="54612">
                  <c:v>0.36477987421383601</c:v>
                </c:pt>
                <c:pt idx="54613">
                  <c:v>0.37106918238993702</c:v>
                </c:pt>
                <c:pt idx="54614">
                  <c:v>0.37735849056603699</c:v>
                </c:pt>
                <c:pt idx="54615">
                  <c:v>0.383647798742138</c:v>
                </c:pt>
                <c:pt idx="54616">
                  <c:v>0.38993710691823902</c:v>
                </c:pt>
                <c:pt idx="54617">
                  <c:v>0.39622641509433898</c:v>
                </c:pt>
                <c:pt idx="54618">
                  <c:v>0.40251572327044</c:v>
                </c:pt>
                <c:pt idx="54619">
                  <c:v>0.40880503144654001</c:v>
                </c:pt>
                <c:pt idx="54620">
                  <c:v>0.41509433962264097</c:v>
                </c:pt>
                <c:pt idx="54621">
                  <c:v>0.42138364779874199</c:v>
                </c:pt>
                <c:pt idx="54622">
                  <c:v>0.42767295597484201</c:v>
                </c:pt>
                <c:pt idx="54623">
                  <c:v>0.43396226415094302</c:v>
                </c:pt>
                <c:pt idx="54624">
                  <c:v>0.44025157232704398</c:v>
                </c:pt>
                <c:pt idx="54625">
                  <c:v>0.446540880503144</c:v>
                </c:pt>
                <c:pt idx="54626">
                  <c:v>0.45283018867924502</c:v>
                </c:pt>
                <c:pt idx="54627">
                  <c:v>0.45911949685534498</c:v>
                </c:pt>
                <c:pt idx="54628">
                  <c:v>0.46540880503144599</c:v>
                </c:pt>
                <c:pt idx="54629">
                  <c:v>0.47169811320754701</c:v>
                </c:pt>
                <c:pt idx="54630">
                  <c:v>0.47798742138364703</c:v>
                </c:pt>
                <c:pt idx="54631">
                  <c:v>0.48427672955974799</c:v>
                </c:pt>
                <c:pt idx="54632">
                  <c:v>0.490566037735849</c:v>
                </c:pt>
                <c:pt idx="54633">
                  <c:v>0.49685534591194902</c:v>
                </c:pt>
                <c:pt idx="54634">
                  <c:v>0.50314465408804998</c:v>
                </c:pt>
                <c:pt idx="54635">
                  <c:v>0.50943396226415005</c:v>
                </c:pt>
                <c:pt idx="54636">
                  <c:v>0.51572327044025101</c:v>
                </c:pt>
                <c:pt idx="54637">
                  <c:v>0.52201257861635197</c:v>
                </c:pt>
                <c:pt idx="54638">
                  <c:v>0.52830188679245205</c:v>
                </c:pt>
                <c:pt idx="54639">
                  <c:v>0.53459119496855301</c:v>
                </c:pt>
                <c:pt idx="54640">
                  <c:v>0.54088050314465397</c:v>
                </c:pt>
                <c:pt idx="54641">
                  <c:v>0.54716981132075404</c:v>
                </c:pt>
                <c:pt idx="54642">
                  <c:v>0.553459119496855</c:v>
                </c:pt>
                <c:pt idx="54643">
                  <c:v>0.55974842767295596</c:v>
                </c:pt>
                <c:pt idx="54644">
                  <c:v>0.56603773584905603</c:v>
                </c:pt>
                <c:pt idx="54645">
                  <c:v>0.57232704402515699</c:v>
                </c:pt>
                <c:pt idx="54646">
                  <c:v>0.57861635220125696</c:v>
                </c:pt>
                <c:pt idx="54647">
                  <c:v>0.58490566037735803</c:v>
                </c:pt>
                <c:pt idx="54648">
                  <c:v>0.59119496855345899</c:v>
                </c:pt>
                <c:pt idx="54649">
                  <c:v>0.59748427672955895</c:v>
                </c:pt>
                <c:pt idx="54650">
                  <c:v>0.60377358490566002</c:v>
                </c:pt>
                <c:pt idx="54651">
                  <c:v>0.61006289308176098</c:v>
                </c:pt>
                <c:pt idx="54652">
                  <c:v>0.61635220125786105</c:v>
                </c:pt>
                <c:pt idx="54653">
                  <c:v>0.62264150943396201</c:v>
                </c:pt>
                <c:pt idx="54654">
                  <c:v>0.62893081761006198</c:v>
                </c:pt>
                <c:pt idx="54655">
                  <c:v>0.63522012578616305</c:v>
                </c:pt>
                <c:pt idx="54656">
                  <c:v>0.64150943396226401</c:v>
                </c:pt>
                <c:pt idx="54657">
                  <c:v>0.64779874213836397</c:v>
                </c:pt>
                <c:pt idx="54658">
                  <c:v>0.65408805031446504</c:v>
                </c:pt>
                <c:pt idx="54659">
                  <c:v>0.660377358490566</c:v>
                </c:pt>
                <c:pt idx="54660">
                  <c:v>0.66666666666666596</c:v>
                </c:pt>
                <c:pt idx="54661">
                  <c:v>0.67295597484276704</c:v>
                </c:pt>
                <c:pt idx="54662">
                  <c:v>0.679245283018867</c:v>
                </c:pt>
                <c:pt idx="54663">
                  <c:v>0.68553459119496796</c:v>
                </c:pt>
                <c:pt idx="54664">
                  <c:v>0.69182389937106903</c:v>
                </c:pt>
                <c:pt idx="54665">
                  <c:v>0.69811320754716899</c:v>
                </c:pt>
                <c:pt idx="54666">
                  <c:v>0.70440251572326995</c:v>
                </c:pt>
                <c:pt idx="54667">
                  <c:v>0.71069182389937102</c:v>
                </c:pt>
                <c:pt idx="54668">
                  <c:v>0.71698113207547098</c:v>
                </c:pt>
                <c:pt idx="54669">
                  <c:v>0.72327044025157206</c:v>
                </c:pt>
                <c:pt idx="54670">
                  <c:v>0.72955974842767202</c:v>
                </c:pt>
                <c:pt idx="54671">
                  <c:v>0.73584905660377298</c:v>
                </c:pt>
                <c:pt idx="54672">
                  <c:v>0.74213836477987405</c:v>
                </c:pt>
                <c:pt idx="54673">
                  <c:v>0.74842767295597401</c:v>
                </c:pt>
                <c:pt idx="54674">
                  <c:v>0.75471698113207497</c:v>
                </c:pt>
                <c:pt idx="54675">
                  <c:v>0.76100628930817604</c:v>
                </c:pt>
                <c:pt idx="54676">
                  <c:v>0.767295597484276</c:v>
                </c:pt>
                <c:pt idx="54677">
                  <c:v>0.77358490566037696</c:v>
                </c:pt>
                <c:pt idx="54678">
                  <c:v>0.77987421383647804</c:v>
                </c:pt>
                <c:pt idx="54679">
                  <c:v>0.786163522012578</c:v>
                </c:pt>
                <c:pt idx="54680">
                  <c:v>0.79245283018867896</c:v>
                </c:pt>
                <c:pt idx="54681">
                  <c:v>0.79874213836477903</c:v>
                </c:pt>
                <c:pt idx="54682">
                  <c:v>0.80503144654087999</c:v>
                </c:pt>
                <c:pt idx="54683">
                  <c:v>0.81132075471698095</c:v>
                </c:pt>
                <c:pt idx="54684">
                  <c:v>0.81761006289308102</c:v>
                </c:pt>
                <c:pt idx="54685">
                  <c:v>0.82389937106918198</c:v>
                </c:pt>
                <c:pt idx="54686">
                  <c:v>0.83018867924528295</c:v>
                </c:pt>
                <c:pt idx="54687">
                  <c:v>0.83647798742138302</c:v>
                </c:pt>
                <c:pt idx="54688">
                  <c:v>0.84276729559748398</c:v>
                </c:pt>
                <c:pt idx="54689">
                  <c:v>0.84905660377358405</c:v>
                </c:pt>
                <c:pt idx="54690">
                  <c:v>0.85534591194968501</c:v>
                </c:pt>
                <c:pt idx="54691">
                  <c:v>0.86163522012578597</c:v>
                </c:pt>
                <c:pt idx="54692">
                  <c:v>0.86792452830188604</c:v>
                </c:pt>
                <c:pt idx="54693">
                  <c:v>0.87421383647798701</c:v>
                </c:pt>
                <c:pt idx="54694">
                  <c:v>0.88050314465408797</c:v>
                </c:pt>
                <c:pt idx="54695">
                  <c:v>0.88679245283018804</c:v>
                </c:pt>
                <c:pt idx="54696">
                  <c:v>0.893081761006289</c:v>
                </c:pt>
                <c:pt idx="54697">
                  <c:v>0.89937106918238996</c:v>
                </c:pt>
                <c:pt idx="54698">
                  <c:v>0.90566037735849003</c:v>
                </c:pt>
                <c:pt idx="54699">
                  <c:v>0.91194968553459099</c:v>
                </c:pt>
                <c:pt idx="54700">
                  <c:v>0.91823899371069095</c:v>
                </c:pt>
                <c:pt idx="54701">
                  <c:v>0.92452830188679203</c:v>
                </c:pt>
                <c:pt idx="54702">
                  <c:v>0.93081761006289299</c:v>
                </c:pt>
                <c:pt idx="54703">
                  <c:v>0.93710691823899295</c:v>
                </c:pt>
                <c:pt idx="54704">
                  <c:v>0.94339622641509402</c:v>
                </c:pt>
                <c:pt idx="54705">
                  <c:v>0.94968553459119498</c:v>
                </c:pt>
                <c:pt idx="54706">
                  <c:v>0.95597484276729505</c:v>
                </c:pt>
                <c:pt idx="54707">
                  <c:v>0.96226415094339601</c:v>
                </c:pt>
                <c:pt idx="54708">
                  <c:v>0.96855345911949597</c:v>
                </c:pt>
                <c:pt idx="54709">
                  <c:v>0.97484276729559705</c:v>
                </c:pt>
                <c:pt idx="54710">
                  <c:v>0.98113207547169801</c:v>
                </c:pt>
                <c:pt idx="54711">
                  <c:v>0.98742138364779797</c:v>
                </c:pt>
                <c:pt idx="54712">
                  <c:v>0.99371069182389904</c:v>
                </c:pt>
                <c:pt idx="54713">
                  <c:v>0</c:v>
                </c:pt>
                <c:pt idx="54714">
                  <c:v>1.26582278481012E-2</c:v>
                </c:pt>
                <c:pt idx="54715">
                  <c:v>2.53164556962025E-2</c:v>
                </c:pt>
                <c:pt idx="54716">
                  <c:v>3.7974683544303799E-2</c:v>
                </c:pt>
                <c:pt idx="54717">
                  <c:v>5.0632911392405E-2</c:v>
                </c:pt>
                <c:pt idx="54718">
                  <c:v>6.3291139240506306E-2</c:v>
                </c:pt>
                <c:pt idx="54719">
                  <c:v>7.5949367088607597E-2</c:v>
                </c:pt>
                <c:pt idx="54720">
                  <c:v>8.8607594936708806E-2</c:v>
                </c:pt>
                <c:pt idx="54721">
                  <c:v>0.10126582278481</c:v>
                </c:pt>
                <c:pt idx="54722">
                  <c:v>0.113924050632911</c:v>
                </c:pt>
                <c:pt idx="54723">
                  <c:v>0.126582278481012</c:v>
                </c:pt>
                <c:pt idx="54724">
                  <c:v>0.139240506329113</c:v>
                </c:pt>
                <c:pt idx="54725">
                  <c:v>0.151898734177215</c:v>
                </c:pt>
                <c:pt idx="54726">
                  <c:v>0.164556962025316</c:v>
                </c:pt>
                <c:pt idx="54727">
                  <c:v>0.177215189873417</c:v>
                </c:pt>
                <c:pt idx="54728">
                  <c:v>0.189873417721519</c:v>
                </c:pt>
                <c:pt idx="54729">
                  <c:v>0.20253164556962</c:v>
                </c:pt>
                <c:pt idx="54730">
                  <c:v>0.215189873417721</c:v>
                </c:pt>
                <c:pt idx="54731">
                  <c:v>0.227848101265822</c:v>
                </c:pt>
                <c:pt idx="54732">
                  <c:v>0.240506329113924</c:v>
                </c:pt>
                <c:pt idx="54733">
                  <c:v>0.253164556962025</c:v>
                </c:pt>
                <c:pt idx="54734">
                  <c:v>0.265822784810126</c:v>
                </c:pt>
                <c:pt idx="54735">
                  <c:v>0.278481012658227</c:v>
                </c:pt>
                <c:pt idx="54736">
                  <c:v>0.291139240506329</c:v>
                </c:pt>
                <c:pt idx="54737">
                  <c:v>0.30379746835443</c:v>
                </c:pt>
                <c:pt idx="54738">
                  <c:v>0.316455696202531</c:v>
                </c:pt>
                <c:pt idx="54739">
                  <c:v>0.329113924050632</c:v>
                </c:pt>
                <c:pt idx="54740">
                  <c:v>0.341772151898734</c:v>
                </c:pt>
                <c:pt idx="54741">
                  <c:v>0.354430379746835</c:v>
                </c:pt>
                <c:pt idx="54742">
                  <c:v>0.367088607594936</c:v>
                </c:pt>
                <c:pt idx="54743">
                  <c:v>0.379746835443038</c:v>
                </c:pt>
                <c:pt idx="54744">
                  <c:v>0.392405063291139</c:v>
                </c:pt>
                <c:pt idx="54745">
                  <c:v>0.40506329113924</c:v>
                </c:pt>
                <c:pt idx="54746">
                  <c:v>0.417721518987341</c:v>
                </c:pt>
                <c:pt idx="54747">
                  <c:v>0.430379746835443</c:v>
                </c:pt>
                <c:pt idx="54748">
                  <c:v>0.443037974683544</c:v>
                </c:pt>
                <c:pt idx="54749">
                  <c:v>0.455696202531645</c:v>
                </c:pt>
                <c:pt idx="54750">
                  <c:v>0.468354430379746</c:v>
                </c:pt>
                <c:pt idx="54751">
                  <c:v>0.481012658227848</c:v>
                </c:pt>
                <c:pt idx="54752">
                  <c:v>0.493670886075949</c:v>
                </c:pt>
                <c:pt idx="54753">
                  <c:v>0.50632911392405</c:v>
                </c:pt>
                <c:pt idx="54754">
                  <c:v>0.518987341772151</c:v>
                </c:pt>
                <c:pt idx="54755">
                  <c:v>0.531645569620253</c:v>
                </c:pt>
                <c:pt idx="54756">
                  <c:v>0.544303797468354</c:v>
                </c:pt>
                <c:pt idx="54757">
                  <c:v>0.556962025316455</c:v>
                </c:pt>
                <c:pt idx="54758">
                  <c:v>0.569620253164557</c:v>
                </c:pt>
                <c:pt idx="54759">
                  <c:v>0.582278481012658</c:v>
                </c:pt>
                <c:pt idx="54760">
                  <c:v>0.594936708860759</c:v>
                </c:pt>
                <c:pt idx="54761">
                  <c:v>0.60759493670886</c:v>
                </c:pt>
                <c:pt idx="54762">
                  <c:v>0.620253164556962</c:v>
                </c:pt>
                <c:pt idx="54763">
                  <c:v>0.632911392405063</c:v>
                </c:pt>
                <c:pt idx="54764">
                  <c:v>0.645569620253164</c:v>
                </c:pt>
                <c:pt idx="54765">
                  <c:v>0.658227848101265</c:v>
                </c:pt>
                <c:pt idx="54766">
                  <c:v>0.670886075949367</c:v>
                </c:pt>
                <c:pt idx="54767">
                  <c:v>0.683544303797468</c:v>
                </c:pt>
                <c:pt idx="54768">
                  <c:v>0.696202531645569</c:v>
                </c:pt>
                <c:pt idx="54769">
                  <c:v>0.70886075949367</c:v>
                </c:pt>
                <c:pt idx="54770">
                  <c:v>0.721518987341772</c:v>
                </c:pt>
                <c:pt idx="54771">
                  <c:v>0.734177215189873</c:v>
                </c:pt>
                <c:pt idx="54772">
                  <c:v>0.746835443037974</c:v>
                </c:pt>
                <c:pt idx="54773">
                  <c:v>0.759493670886076</c:v>
                </c:pt>
                <c:pt idx="54774">
                  <c:v>0.772151898734177</c:v>
                </c:pt>
                <c:pt idx="54775">
                  <c:v>0.784810126582278</c:v>
                </c:pt>
                <c:pt idx="54776">
                  <c:v>0.797468354430379</c:v>
                </c:pt>
                <c:pt idx="54777">
                  <c:v>0.810126582278481</c:v>
                </c:pt>
                <c:pt idx="54778">
                  <c:v>0.822784810126582</c:v>
                </c:pt>
                <c:pt idx="54779">
                  <c:v>0.835443037974683</c:v>
                </c:pt>
                <c:pt idx="54780">
                  <c:v>0.848101265822784</c:v>
                </c:pt>
                <c:pt idx="54781">
                  <c:v>0.860759493670886</c:v>
                </c:pt>
                <c:pt idx="54782">
                  <c:v>0.873417721518987</c:v>
                </c:pt>
                <c:pt idx="54783">
                  <c:v>0.886075949367088</c:v>
                </c:pt>
                <c:pt idx="54784">
                  <c:v>0.898734177215189</c:v>
                </c:pt>
                <c:pt idx="54785">
                  <c:v>0.911392405063291</c:v>
                </c:pt>
                <c:pt idx="54786">
                  <c:v>0.924050632911392</c:v>
                </c:pt>
                <c:pt idx="54787">
                  <c:v>0.936708860759493</c:v>
                </c:pt>
                <c:pt idx="54788">
                  <c:v>0.949367088607594</c:v>
                </c:pt>
                <c:pt idx="54789">
                  <c:v>0.962025316455696</c:v>
                </c:pt>
                <c:pt idx="54790">
                  <c:v>0.974683544303797</c:v>
                </c:pt>
                <c:pt idx="54791">
                  <c:v>0.987341772151898</c:v>
                </c:pt>
                <c:pt idx="54792">
                  <c:v>0</c:v>
                </c:pt>
                <c:pt idx="54793">
                  <c:v>1.0869565217391301E-2</c:v>
                </c:pt>
                <c:pt idx="54794">
                  <c:v>2.1739130434782601E-2</c:v>
                </c:pt>
                <c:pt idx="54795">
                  <c:v>3.2608695652173898E-2</c:v>
                </c:pt>
                <c:pt idx="54796">
                  <c:v>4.3478260869565202E-2</c:v>
                </c:pt>
                <c:pt idx="54797">
                  <c:v>5.4347826086956499E-2</c:v>
                </c:pt>
                <c:pt idx="54798">
                  <c:v>6.5217391304347797E-2</c:v>
                </c:pt>
                <c:pt idx="54799">
                  <c:v>7.6086956521739094E-2</c:v>
                </c:pt>
                <c:pt idx="54800">
                  <c:v>8.6956521739130405E-2</c:v>
                </c:pt>
                <c:pt idx="54801">
                  <c:v>9.7826086956521702E-2</c:v>
                </c:pt>
                <c:pt idx="54802">
                  <c:v>0.108695652173913</c:v>
                </c:pt>
                <c:pt idx="54803">
                  <c:v>0.119565217391304</c:v>
                </c:pt>
                <c:pt idx="54804">
                  <c:v>0.13043478260869501</c:v>
                </c:pt>
                <c:pt idx="54805">
                  <c:v>0.141304347826086</c:v>
                </c:pt>
                <c:pt idx="54806">
                  <c:v>0.15217391304347799</c:v>
                </c:pt>
                <c:pt idx="54807">
                  <c:v>0.16304347826086901</c:v>
                </c:pt>
                <c:pt idx="54808">
                  <c:v>0.17391304347826</c:v>
                </c:pt>
                <c:pt idx="54809">
                  <c:v>0.184782608695652</c:v>
                </c:pt>
                <c:pt idx="54810">
                  <c:v>0.19565217391304299</c:v>
                </c:pt>
                <c:pt idx="54811">
                  <c:v>0.20652173913043401</c:v>
                </c:pt>
                <c:pt idx="54812">
                  <c:v>0.217391304347826</c:v>
                </c:pt>
                <c:pt idx="54813">
                  <c:v>0.22826086956521699</c:v>
                </c:pt>
                <c:pt idx="54814">
                  <c:v>0.23913043478260801</c:v>
                </c:pt>
                <c:pt idx="54815">
                  <c:v>0.25</c:v>
                </c:pt>
                <c:pt idx="54816">
                  <c:v>0.26086956521739102</c:v>
                </c:pt>
                <c:pt idx="54817">
                  <c:v>0.27173913043478198</c:v>
                </c:pt>
                <c:pt idx="54818">
                  <c:v>0.282608695652173</c:v>
                </c:pt>
                <c:pt idx="54819">
                  <c:v>0.29347826086956502</c:v>
                </c:pt>
                <c:pt idx="54820">
                  <c:v>0.30434782608695599</c:v>
                </c:pt>
                <c:pt idx="54821">
                  <c:v>0.31521739130434701</c:v>
                </c:pt>
                <c:pt idx="54822">
                  <c:v>0.32608695652173902</c:v>
                </c:pt>
                <c:pt idx="54823">
                  <c:v>0.33695652173912999</c:v>
                </c:pt>
                <c:pt idx="54824">
                  <c:v>0.34782608695652101</c:v>
                </c:pt>
                <c:pt idx="54825">
                  <c:v>0.35869565217391303</c:v>
                </c:pt>
                <c:pt idx="54826">
                  <c:v>0.36956521739130399</c:v>
                </c:pt>
                <c:pt idx="54827">
                  <c:v>0.38043478260869501</c:v>
                </c:pt>
                <c:pt idx="54828">
                  <c:v>0.39130434782608697</c:v>
                </c:pt>
                <c:pt idx="54829">
                  <c:v>0.40217391304347799</c:v>
                </c:pt>
                <c:pt idx="54830">
                  <c:v>0.41304347826086901</c:v>
                </c:pt>
                <c:pt idx="54831">
                  <c:v>0.42391304347825998</c:v>
                </c:pt>
                <c:pt idx="54832">
                  <c:v>0.434782608695652</c:v>
                </c:pt>
                <c:pt idx="54833">
                  <c:v>0.44565217391304301</c:v>
                </c:pt>
                <c:pt idx="54834">
                  <c:v>0.45652173913043398</c:v>
                </c:pt>
                <c:pt idx="54835">
                  <c:v>0.467391304347826</c:v>
                </c:pt>
                <c:pt idx="54836">
                  <c:v>0.47826086956521702</c:v>
                </c:pt>
                <c:pt idx="54837">
                  <c:v>0.48913043478260798</c:v>
                </c:pt>
                <c:pt idx="54838">
                  <c:v>0.5</c:v>
                </c:pt>
                <c:pt idx="54839">
                  <c:v>0.51086956521739102</c:v>
                </c:pt>
                <c:pt idx="54840">
                  <c:v>0.52173913043478204</c:v>
                </c:pt>
                <c:pt idx="54841">
                  <c:v>0.53260869565217395</c:v>
                </c:pt>
                <c:pt idx="54842">
                  <c:v>0.54347826086956497</c:v>
                </c:pt>
                <c:pt idx="54843">
                  <c:v>0.55434782608695599</c:v>
                </c:pt>
                <c:pt idx="54844">
                  <c:v>0.56521739130434701</c:v>
                </c:pt>
                <c:pt idx="54845">
                  <c:v>0.57608695652173902</c:v>
                </c:pt>
                <c:pt idx="54846">
                  <c:v>0.58695652173913004</c:v>
                </c:pt>
                <c:pt idx="54847">
                  <c:v>0.59782608695652095</c:v>
                </c:pt>
                <c:pt idx="54848">
                  <c:v>0.60869565217391297</c:v>
                </c:pt>
                <c:pt idx="54849">
                  <c:v>0.61956521739130399</c:v>
                </c:pt>
                <c:pt idx="54850">
                  <c:v>0.63043478260869501</c:v>
                </c:pt>
                <c:pt idx="54851">
                  <c:v>0.64130434782608603</c:v>
                </c:pt>
                <c:pt idx="54852">
                  <c:v>0.65217391304347805</c:v>
                </c:pt>
                <c:pt idx="54853">
                  <c:v>0.66304347826086896</c:v>
                </c:pt>
                <c:pt idx="54854">
                  <c:v>0.67391304347825998</c:v>
                </c:pt>
                <c:pt idx="54855">
                  <c:v>0.684782608695652</c:v>
                </c:pt>
                <c:pt idx="54856">
                  <c:v>0.69565217391304301</c:v>
                </c:pt>
                <c:pt idx="54857">
                  <c:v>0.70652173913043403</c:v>
                </c:pt>
                <c:pt idx="54858">
                  <c:v>0.71739130434782605</c:v>
                </c:pt>
                <c:pt idx="54859">
                  <c:v>0.72826086956521696</c:v>
                </c:pt>
                <c:pt idx="54860">
                  <c:v>0.73913043478260798</c:v>
                </c:pt>
                <c:pt idx="54861">
                  <c:v>0.75</c:v>
                </c:pt>
                <c:pt idx="54862">
                  <c:v>0.76086956521739102</c:v>
                </c:pt>
                <c:pt idx="54863">
                  <c:v>0.77173913043478204</c:v>
                </c:pt>
                <c:pt idx="54864">
                  <c:v>0.78260869565217395</c:v>
                </c:pt>
                <c:pt idx="54865">
                  <c:v>0.79347826086956497</c:v>
                </c:pt>
                <c:pt idx="54866">
                  <c:v>0.80434782608695599</c:v>
                </c:pt>
                <c:pt idx="54867">
                  <c:v>0.81521739130434701</c:v>
                </c:pt>
                <c:pt idx="54868">
                  <c:v>0.82608695652173902</c:v>
                </c:pt>
                <c:pt idx="54869">
                  <c:v>0.83695652173913004</c:v>
                </c:pt>
                <c:pt idx="54870">
                  <c:v>0.84782608695652095</c:v>
                </c:pt>
                <c:pt idx="54871">
                  <c:v>0.85869565217391297</c:v>
                </c:pt>
                <c:pt idx="54872">
                  <c:v>0.86956521739130399</c:v>
                </c:pt>
                <c:pt idx="54873">
                  <c:v>0.88043478260869501</c:v>
                </c:pt>
                <c:pt idx="54874">
                  <c:v>0.89130434782608603</c:v>
                </c:pt>
                <c:pt idx="54875">
                  <c:v>0.90217391304347805</c:v>
                </c:pt>
                <c:pt idx="54876">
                  <c:v>0.91304347826086896</c:v>
                </c:pt>
                <c:pt idx="54877">
                  <c:v>0.92391304347825998</c:v>
                </c:pt>
                <c:pt idx="54878">
                  <c:v>0.934782608695652</c:v>
                </c:pt>
                <c:pt idx="54879">
                  <c:v>0.94565217391304301</c:v>
                </c:pt>
                <c:pt idx="54880">
                  <c:v>0.95652173913043403</c:v>
                </c:pt>
                <c:pt idx="54881">
                  <c:v>0.96739130434782605</c:v>
                </c:pt>
                <c:pt idx="54882">
                  <c:v>0.97826086956521696</c:v>
                </c:pt>
                <c:pt idx="54883">
                  <c:v>0.98913043478260798</c:v>
                </c:pt>
                <c:pt idx="54884">
                  <c:v>0</c:v>
                </c:pt>
                <c:pt idx="54885">
                  <c:v>1.1111111111111099E-2</c:v>
                </c:pt>
                <c:pt idx="54886">
                  <c:v>2.2222222222222199E-2</c:v>
                </c:pt>
                <c:pt idx="54887">
                  <c:v>3.3333333333333298E-2</c:v>
                </c:pt>
                <c:pt idx="54888">
                  <c:v>4.4444444444444398E-2</c:v>
                </c:pt>
                <c:pt idx="54889">
                  <c:v>5.5555555555555497E-2</c:v>
                </c:pt>
                <c:pt idx="54890">
                  <c:v>6.6666666666666596E-2</c:v>
                </c:pt>
                <c:pt idx="54891">
                  <c:v>7.7777777777777696E-2</c:v>
                </c:pt>
                <c:pt idx="54892">
                  <c:v>8.8888888888888795E-2</c:v>
                </c:pt>
                <c:pt idx="54893">
                  <c:v>0.1</c:v>
                </c:pt>
                <c:pt idx="54894">
                  <c:v>0.11111111111111099</c:v>
                </c:pt>
                <c:pt idx="54895">
                  <c:v>0.122222222222222</c:v>
                </c:pt>
                <c:pt idx="54896">
                  <c:v>0.133333333333333</c:v>
                </c:pt>
                <c:pt idx="54897">
                  <c:v>0.14444444444444399</c:v>
                </c:pt>
                <c:pt idx="54898">
                  <c:v>0.155555555555555</c:v>
                </c:pt>
                <c:pt idx="54899">
                  <c:v>0.16666666666666599</c:v>
                </c:pt>
                <c:pt idx="54900">
                  <c:v>0.17777777777777701</c:v>
                </c:pt>
                <c:pt idx="54901">
                  <c:v>0.188888888888888</c:v>
                </c:pt>
                <c:pt idx="54902">
                  <c:v>0.2</c:v>
                </c:pt>
                <c:pt idx="54903">
                  <c:v>0.211111111111111</c:v>
                </c:pt>
                <c:pt idx="54904">
                  <c:v>0.22222222222222199</c:v>
                </c:pt>
                <c:pt idx="54905">
                  <c:v>0.233333333333333</c:v>
                </c:pt>
                <c:pt idx="54906">
                  <c:v>0.24444444444444399</c:v>
                </c:pt>
                <c:pt idx="54907">
                  <c:v>0.25555555555555498</c:v>
                </c:pt>
                <c:pt idx="54908">
                  <c:v>0.266666666666666</c:v>
                </c:pt>
                <c:pt idx="54909">
                  <c:v>0.27777777777777701</c:v>
                </c:pt>
                <c:pt idx="54910">
                  <c:v>0.28888888888888797</c:v>
                </c:pt>
                <c:pt idx="54911">
                  <c:v>0.3</c:v>
                </c:pt>
                <c:pt idx="54912">
                  <c:v>0.31111111111111101</c:v>
                </c:pt>
                <c:pt idx="54913">
                  <c:v>0.32222222222222202</c:v>
                </c:pt>
                <c:pt idx="54914">
                  <c:v>0.33333333333333298</c:v>
                </c:pt>
                <c:pt idx="54915">
                  <c:v>0.344444444444444</c:v>
                </c:pt>
                <c:pt idx="54916">
                  <c:v>0.35555555555555501</c:v>
                </c:pt>
                <c:pt idx="54917">
                  <c:v>0.36666666666666597</c:v>
                </c:pt>
                <c:pt idx="54918">
                  <c:v>0.37777777777777699</c:v>
                </c:pt>
                <c:pt idx="54919">
                  <c:v>0.38888888888888801</c:v>
                </c:pt>
                <c:pt idx="54920">
                  <c:v>0.4</c:v>
                </c:pt>
                <c:pt idx="54921">
                  <c:v>0.41111111111111098</c:v>
                </c:pt>
                <c:pt idx="54922">
                  <c:v>0.422222222222222</c:v>
                </c:pt>
                <c:pt idx="54923">
                  <c:v>0.43333333333333302</c:v>
                </c:pt>
                <c:pt idx="54924">
                  <c:v>0.44444444444444398</c:v>
                </c:pt>
                <c:pt idx="54925">
                  <c:v>0.45555555555555499</c:v>
                </c:pt>
                <c:pt idx="54926">
                  <c:v>0.46666666666666601</c:v>
                </c:pt>
                <c:pt idx="54927">
                  <c:v>0.47777777777777702</c:v>
                </c:pt>
                <c:pt idx="54928">
                  <c:v>0.48888888888888798</c:v>
                </c:pt>
                <c:pt idx="54929">
                  <c:v>0.5</c:v>
                </c:pt>
                <c:pt idx="54930">
                  <c:v>0.51111111111111096</c:v>
                </c:pt>
                <c:pt idx="54931">
                  <c:v>0.52222222222222203</c:v>
                </c:pt>
                <c:pt idx="54932">
                  <c:v>0.53333333333333299</c:v>
                </c:pt>
                <c:pt idx="54933">
                  <c:v>0.54444444444444395</c:v>
                </c:pt>
                <c:pt idx="54934">
                  <c:v>0.55555555555555503</c:v>
                </c:pt>
                <c:pt idx="54935">
                  <c:v>0.56666666666666599</c:v>
                </c:pt>
                <c:pt idx="54936">
                  <c:v>0.57777777777777695</c:v>
                </c:pt>
                <c:pt idx="54937">
                  <c:v>0.58888888888888802</c:v>
                </c:pt>
                <c:pt idx="54938">
                  <c:v>0.6</c:v>
                </c:pt>
                <c:pt idx="54939">
                  <c:v>0.61111111111111105</c:v>
                </c:pt>
                <c:pt idx="54940">
                  <c:v>0.62222222222222201</c:v>
                </c:pt>
                <c:pt idx="54941">
                  <c:v>0.63333333333333297</c:v>
                </c:pt>
                <c:pt idx="54942">
                  <c:v>0.64444444444444404</c:v>
                </c:pt>
                <c:pt idx="54943">
                  <c:v>0.655555555555555</c:v>
                </c:pt>
                <c:pt idx="54944">
                  <c:v>0.66666666666666596</c:v>
                </c:pt>
                <c:pt idx="54945">
                  <c:v>0.67777777777777704</c:v>
                </c:pt>
                <c:pt idx="54946">
                  <c:v>0.688888888888888</c:v>
                </c:pt>
                <c:pt idx="54947">
                  <c:v>0.7</c:v>
                </c:pt>
                <c:pt idx="54948">
                  <c:v>0.71111111111111103</c:v>
                </c:pt>
                <c:pt idx="54949">
                  <c:v>0.72222222222222199</c:v>
                </c:pt>
                <c:pt idx="54950">
                  <c:v>0.73333333333333295</c:v>
                </c:pt>
                <c:pt idx="54951">
                  <c:v>0.74444444444444402</c:v>
                </c:pt>
                <c:pt idx="54952">
                  <c:v>0.75555555555555498</c:v>
                </c:pt>
                <c:pt idx="54953">
                  <c:v>0.76666666666666605</c:v>
                </c:pt>
                <c:pt idx="54954">
                  <c:v>0.77777777777777701</c:v>
                </c:pt>
                <c:pt idx="54955">
                  <c:v>0.78888888888888797</c:v>
                </c:pt>
                <c:pt idx="54956">
                  <c:v>0.8</c:v>
                </c:pt>
                <c:pt idx="54957">
                  <c:v>0.81111111111111101</c:v>
                </c:pt>
                <c:pt idx="54958">
                  <c:v>0.82222222222222197</c:v>
                </c:pt>
                <c:pt idx="54959">
                  <c:v>0.83333333333333304</c:v>
                </c:pt>
                <c:pt idx="54960">
                  <c:v>0.844444444444444</c:v>
                </c:pt>
                <c:pt idx="54961">
                  <c:v>0.85555555555555496</c:v>
                </c:pt>
                <c:pt idx="54962">
                  <c:v>0.86666666666666603</c:v>
                </c:pt>
                <c:pt idx="54963">
                  <c:v>0.87777777777777699</c:v>
                </c:pt>
                <c:pt idx="54964">
                  <c:v>0.88888888888888795</c:v>
                </c:pt>
                <c:pt idx="54965">
                  <c:v>0.9</c:v>
                </c:pt>
                <c:pt idx="54966">
                  <c:v>0.91111111111111098</c:v>
                </c:pt>
                <c:pt idx="54967">
                  <c:v>0.92222222222222205</c:v>
                </c:pt>
                <c:pt idx="54968">
                  <c:v>0.93333333333333302</c:v>
                </c:pt>
                <c:pt idx="54969">
                  <c:v>0.94444444444444398</c:v>
                </c:pt>
                <c:pt idx="54970">
                  <c:v>0.95555555555555505</c:v>
                </c:pt>
                <c:pt idx="54971">
                  <c:v>0.96666666666666601</c:v>
                </c:pt>
                <c:pt idx="54972">
                  <c:v>0.97777777777777697</c:v>
                </c:pt>
                <c:pt idx="54973">
                  <c:v>0.98888888888888804</c:v>
                </c:pt>
                <c:pt idx="54974">
                  <c:v>0</c:v>
                </c:pt>
                <c:pt idx="54975">
                  <c:v>7.8125E-3</c:v>
                </c:pt>
                <c:pt idx="54976">
                  <c:v>1.5625E-2</c:v>
                </c:pt>
                <c:pt idx="54977">
                  <c:v>2.34375E-2</c:v>
                </c:pt>
                <c:pt idx="54978">
                  <c:v>3.125E-2</c:v>
                </c:pt>
                <c:pt idx="54979">
                  <c:v>3.90625E-2</c:v>
                </c:pt>
                <c:pt idx="54980">
                  <c:v>4.6875E-2</c:v>
                </c:pt>
                <c:pt idx="54981">
                  <c:v>5.46875E-2</c:v>
                </c:pt>
                <c:pt idx="54982">
                  <c:v>6.25E-2</c:v>
                </c:pt>
                <c:pt idx="54983">
                  <c:v>7.03125E-2</c:v>
                </c:pt>
                <c:pt idx="54984">
                  <c:v>7.8125E-2</c:v>
                </c:pt>
                <c:pt idx="54985">
                  <c:v>8.59375E-2</c:v>
                </c:pt>
                <c:pt idx="54986">
                  <c:v>9.375E-2</c:v>
                </c:pt>
                <c:pt idx="54987">
                  <c:v>0.1015625</c:v>
                </c:pt>
                <c:pt idx="54988">
                  <c:v>0.109375</c:v>
                </c:pt>
                <c:pt idx="54989">
                  <c:v>0.1171875</c:v>
                </c:pt>
                <c:pt idx="54990">
                  <c:v>0.125</c:v>
                </c:pt>
                <c:pt idx="54991">
                  <c:v>0.1328125</c:v>
                </c:pt>
                <c:pt idx="54992">
                  <c:v>0.140625</c:v>
                </c:pt>
                <c:pt idx="54993">
                  <c:v>0.1484375</c:v>
                </c:pt>
                <c:pt idx="54994">
                  <c:v>0.15625</c:v>
                </c:pt>
                <c:pt idx="54995">
                  <c:v>0.1640625</c:v>
                </c:pt>
                <c:pt idx="54996">
                  <c:v>0.171875</c:v>
                </c:pt>
                <c:pt idx="54997">
                  <c:v>0.1796875</c:v>
                </c:pt>
                <c:pt idx="54998">
                  <c:v>0.1875</c:v>
                </c:pt>
                <c:pt idx="54999">
                  <c:v>0.1953125</c:v>
                </c:pt>
                <c:pt idx="55000">
                  <c:v>0.203125</c:v>
                </c:pt>
                <c:pt idx="55001">
                  <c:v>0.2109375</c:v>
                </c:pt>
                <c:pt idx="55002">
                  <c:v>0.21875</c:v>
                </c:pt>
                <c:pt idx="55003">
                  <c:v>0.2265625</c:v>
                </c:pt>
                <c:pt idx="55004">
                  <c:v>0.234375</c:v>
                </c:pt>
                <c:pt idx="55005">
                  <c:v>0.2421875</c:v>
                </c:pt>
                <c:pt idx="55006">
                  <c:v>0.25</c:v>
                </c:pt>
                <c:pt idx="55007">
                  <c:v>0.2578125</c:v>
                </c:pt>
                <c:pt idx="55008">
                  <c:v>0.265625</c:v>
                </c:pt>
                <c:pt idx="55009">
                  <c:v>0.2734375</c:v>
                </c:pt>
                <c:pt idx="55010">
                  <c:v>0.28125</c:v>
                </c:pt>
                <c:pt idx="55011">
                  <c:v>0.2890625</c:v>
                </c:pt>
                <c:pt idx="55012">
                  <c:v>0.296875</c:v>
                </c:pt>
                <c:pt idx="55013">
                  <c:v>0.3046875</c:v>
                </c:pt>
                <c:pt idx="55014">
                  <c:v>0.3125</c:v>
                </c:pt>
                <c:pt idx="55015">
                  <c:v>0.3203125</c:v>
                </c:pt>
                <c:pt idx="55016">
                  <c:v>0.328125</c:v>
                </c:pt>
                <c:pt idx="55017">
                  <c:v>0.3359375</c:v>
                </c:pt>
                <c:pt idx="55018">
                  <c:v>0.34375</c:v>
                </c:pt>
                <c:pt idx="55019">
                  <c:v>0.3515625</c:v>
                </c:pt>
                <c:pt idx="55020">
                  <c:v>0.359375</c:v>
                </c:pt>
                <c:pt idx="55021">
                  <c:v>0.3671875</c:v>
                </c:pt>
                <c:pt idx="55022">
                  <c:v>0.375</c:v>
                </c:pt>
                <c:pt idx="55023">
                  <c:v>0.3828125</c:v>
                </c:pt>
                <c:pt idx="55024">
                  <c:v>0.390625</c:v>
                </c:pt>
                <c:pt idx="55025">
                  <c:v>0.3984375</c:v>
                </c:pt>
                <c:pt idx="55026">
                  <c:v>0.40625</c:v>
                </c:pt>
                <c:pt idx="55027">
                  <c:v>0.4140625</c:v>
                </c:pt>
                <c:pt idx="55028">
                  <c:v>0.421875</c:v>
                </c:pt>
                <c:pt idx="55029">
                  <c:v>0.4296875</c:v>
                </c:pt>
                <c:pt idx="55030">
                  <c:v>0.4375</c:v>
                </c:pt>
                <c:pt idx="55031">
                  <c:v>0.4453125</c:v>
                </c:pt>
                <c:pt idx="55032">
                  <c:v>0.453125</c:v>
                </c:pt>
                <c:pt idx="55033">
                  <c:v>0.4609375</c:v>
                </c:pt>
                <c:pt idx="55034">
                  <c:v>0.46875</c:v>
                </c:pt>
                <c:pt idx="55035">
                  <c:v>0.4765625</c:v>
                </c:pt>
                <c:pt idx="55036">
                  <c:v>0.484375</c:v>
                </c:pt>
                <c:pt idx="55037">
                  <c:v>0.4921875</c:v>
                </c:pt>
                <c:pt idx="55038">
                  <c:v>0.5</c:v>
                </c:pt>
                <c:pt idx="55039">
                  <c:v>0.5078125</c:v>
                </c:pt>
                <c:pt idx="55040">
                  <c:v>0.515625</c:v>
                </c:pt>
                <c:pt idx="55041">
                  <c:v>0.5234375</c:v>
                </c:pt>
                <c:pt idx="55042">
                  <c:v>0.53125</c:v>
                </c:pt>
                <c:pt idx="55043">
                  <c:v>0.5390625</c:v>
                </c:pt>
                <c:pt idx="55044">
                  <c:v>0.546875</c:v>
                </c:pt>
                <c:pt idx="55045">
                  <c:v>0.5546875</c:v>
                </c:pt>
                <c:pt idx="55046">
                  <c:v>0.5625</c:v>
                </c:pt>
                <c:pt idx="55047">
                  <c:v>0.5703125</c:v>
                </c:pt>
                <c:pt idx="55048">
                  <c:v>0.578125</c:v>
                </c:pt>
                <c:pt idx="55049">
                  <c:v>0.5859375</c:v>
                </c:pt>
                <c:pt idx="55050">
                  <c:v>0.59375</c:v>
                </c:pt>
                <c:pt idx="55051">
                  <c:v>0.6015625</c:v>
                </c:pt>
                <c:pt idx="55052">
                  <c:v>0.609375</c:v>
                </c:pt>
                <c:pt idx="55053">
                  <c:v>0.6171875</c:v>
                </c:pt>
                <c:pt idx="55054">
                  <c:v>0.625</c:v>
                </c:pt>
                <c:pt idx="55055">
                  <c:v>0.6328125</c:v>
                </c:pt>
                <c:pt idx="55056">
                  <c:v>0.640625</c:v>
                </c:pt>
                <c:pt idx="55057">
                  <c:v>0.6484375</c:v>
                </c:pt>
                <c:pt idx="55058">
                  <c:v>0.65625</c:v>
                </c:pt>
                <c:pt idx="55059">
                  <c:v>0.6640625</c:v>
                </c:pt>
                <c:pt idx="55060">
                  <c:v>0.671875</c:v>
                </c:pt>
                <c:pt idx="55061">
                  <c:v>0.6796875</c:v>
                </c:pt>
                <c:pt idx="55062">
                  <c:v>0.6875</c:v>
                </c:pt>
                <c:pt idx="55063">
                  <c:v>0.6953125</c:v>
                </c:pt>
                <c:pt idx="55064">
                  <c:v>0.703125</c:v>
                </c:pt>
                <c:pt idx="55065">
                  <c:v>0.7109375</c:v>
                </c:pt>
                <c:pt idx="55066">
                  <c:v>0.71875</c:v>
                </c:pt>
                <c:pt idx="55067">
                  <c:v>0.7265625</c:v>
                </c:pt>
                <c:pt idx="55068">
                  <c:v>0.734375</c:v>
                </c:pt>
                <c:pt idx="55069">
                  <c:v>0.7421875</c:v>
                </c:pt>
                <c:pt idx="55070">
                  <c:v>0.75</c:v>
                </c:pt>
                <c:pt idx="55071">
                  <c:v>0.7578125</c:v>
                </c:pt>
                <c:pt idx="55072">
                  <c:v>0.765625</c:v>
                </c:pt>
                <c:pt idx="55073">
                  <c:v>0.7734375</c:v>
                </c:pt>
                <c:pt idx="55074">
                  <c:v>0.78125</c:v>
                </c:pt>
                <c:pt idx="55075">
                  <c:v>0.7890625</c:v>
                </c:pt>
                <c:pt idx="55076">
                  <c:v>0.796875</c:v>
                </c:pt>
                <c:pt idx="55077">
                  <c:v>0.8046875</c:v>
                </c:pt>
                <c:pt idx="55078">
                  <c:v>0.8125</c:v>
                </c:pt>
                <c:pt idx="55079">
                  <c:v>0.8203125</c:v>
                </c:pt>
                <c:pt idx="55080">
                  <c:v>0.828125</c:v>
                </c:pt>
                <c:pt idx="55081">
                  <c:v>0.8359375</c:v>
                </c:pt>
                <c:pt idx="55082">
                  <c:v>0.84375</c:v>
                </c:pt>
                <c:pt idx="55083">
                  <c:v>0.8515625</c:v>
                </c:pt>
                <c:pt idx="55084">
                  <c:v>0.859375</c:v>
                </c:pt>
                <c:pt idx="55085">
                  <c:v>0.8671875</c:v>
                </c:pt>
                <c:pt idx="55086">
                  <c:v>0.875</c:v>
                </c:pt>
                <c:pt idx="55087">
                  <c:v>0.8828125</c:v>
                </c:pt>
                <c:pt idx="55088">
                  <c:v>0.890625</c:v>
                </c:pt>
                <c:pt idx="55089">
                  <c:v>0.8984375</c:v>
                </c:pt>
                <c:pt idx="55090">
                  <c:v>0.90625</c:v>
                </c:pt>
                <c:pt idx="55091">
                  <c:v>0.9140625</c:v>
                </c:pt>
                <c:pt idx="55092">
                  <c:v>0.921875</c:v>
                </c:pt>
                <c:pt idx="55093">
                  <c:v>0.9296875</c:v>
                </c:pt>
                <c:pt idx="55094">
                  <c:v>0.9375</c:v>
                </c:pt>
                <c:pt idx="55095">
                  <c:v>0.9453125</c:v>
                </c:pt>
                <c:pt idx="55096">
                  <c:v>0.953125</c:v>
                </c:pt>
                <c:pt idx="55097">
                  <c:v>0.9609375</c:v>
                </c:pt>
                <c:pt idx="55098">
                  <c:v>0.96875</c:v>
                </c:pt>
                <c:pt idx="55099">
                  <c:v>0.9765625</c:v>
                </c:pt>
                <c:pt idx="55100">
                  <c:v>0.984375</c:v>
                </c:pt>
                <c:pt idx="55101">
                  <c:v>0.9921875</c:v>
                </c:pt>
                <c:pt idx="55102">
                  <c:v>0</c:v>
                </c:pt>
                <c:pt idx="55103">
                  <c:v>8.8495575221238902E-3</c:v>
                </c:pt>
                <c:pt idx="55104">
                  <c:v>1.7699115044247701E-2</c:v>
                </c:pt>
                <c:pt idx="55105">
                  <c:v>2.6548672566371601E-2</c:v>
                </c:pt>
                <c:pt idx="55106">
                  <c:v>3.5398230088495498E-2</c:v>
                </c:pt>
                <c:pt idx="55107">
                  <c:v>4.4247787610619399E-2</c:v>
                </c:pt>
                <c:pt idx="55108">
                  <c:v>5.30973451327433E-2</c:v>
                </c:pt>
                <c:pt idx="55109">
                  <c:v>6.19469026548672E-2</c:v>
                </c:pt>
                <c:pt idx="55110">
                  <c:v>7.0796460176991094E-2</c:v>
                </c:pt>
                <c:pt idx="55111">
                  <c:v>7.9646017699115002E-2</c:v>
                </c:pt>
                <c:pt idx="55112">
                  <c:v>8.8495575221238895E-2</c:v>
                </c:pt>
                <c:pt idx="55113">
                  <c:v>9.7345132743362803E-2</c:v>
                </c:pt>
                <c:pt idx="55114">
                  <c:v>0.106194690265486</c:v>
                </c:pt>
                <c:pt idx="55115">
                  <c:v>0.11504424778760999</c:v>
                </c:pt>
                <c:pt idx="55116">
                  <c:v>0.123893805309734</c:v>
                </c:pt>
                <c:pt idx="55117">
                  <c:v>0.132743362831858</c:v>
                </c:pt>
                <c:pt idx="55118">
                  <c:v>0.14159292035398199</c:v>
                </c:pt>
                <c:pt idx="55119">
                  <c:v>0.15044247787610601</c:v>
                </c:pt>
                <c:pt idx="55120">
                  <c:v>0.15929203539823</c:v>
                </c:pt>
                <c:pt idx="55121">
                  <c:v>0.16814159292035399</c:v>
                </c:pt>
                <c:pt idx="55122">
                  <c:v>0.17699115044247701</c:v>
                </c:pt>
                <c:pt idx="55123">
                  <c:v>0.185840707964601</c:v>
                </c:pt>
                <c:pt idx="55124">
                  <c:v>0.19469026548672499</c:v>
                </c:pt>
                <c:pt idx="55125">
                  <c:v>0.20353982300884901</c:v>
                </c:pt>
                <c:pt idx="55126">
                  <c:v>0.212389380530973</c:v>
                </c:pt>
                <c:pt idx="55127">
                  <c:v>0.221238938053097</c:v>
                </c:pt>
                <c:pt idx="55128">
                  <c:v>0.23008849557522101</c:v>
                </c:pt>
                <c:pt idx="55129">
                  <c:v>0.238938053097345</c:v>
                </c:pt>
                <c:pt idx="55130">
                  <c:v>0.247787610619469</c:v>
                </c:pt>
                <c:pt idx="55131">
                  <c:v>0.25663716814159199</c:v>
                </c:pt>
                <c:pt idx="55132">
                  <c:v>0.26548672566371601</c:v>
                </c:pt>
                <c:pt idx="55133">
                  <c:v>0.27433628318584002</c:v>
                </c:pt>
                <c:pt idx="55134">
                  <c:v>0.28318584070796399</c:v>
                </c:pt>
                <c:pt idx="55135">
                  <c:v>0.29203539823008801</c:v>
                </c:pt>
                <c:pt idx="55136">
                  <c:v>0.30088495575221202</c:v>
                </c:pt>
                <c:pt idx="55137">
                  <c:v>0.30973451327433599</c:v>
                </c:pt>
                <c:pt idx="55138">
                  <c:v>0.31858407079646001</c:v>
                </c:pt>
                <c:pt idx="55139">
                  <c:v>0.32743362831858402</c:v>
                </c:pt>
                <c:pt idx="55140">
                  <c:v>0.33628318584070799</c:v>
                </c:pt>
                <c:pt idx="55141">
                  <c:v>0.34513274336283101</c:v>
                </c:pt>
                <c:pt idx="55142">
                  <c:v>0.35398230088495503</c:v>
                </c:pt>
                <c:pt idx="55143">
                  <c:v>0.36283185840707899</c:v>
                </c:pt>
                <c:pt idx="55144">
                  <c:v>0.37168141592920301</c:v>
                </c:pt>
                <c:pt idx="55145">
                  <c:v>0.38053097345132703</c:v>
                </c:pt>
                <c:pt idx="55146">
                  <c:v>0.38938053097345099</c:v>
                </c:pt>
                <c:pt idx="55147">
                  <c:v>0.39823008849557501</c:v>
                </c:pt>
                <c:pt idx="55148">
                  <c:v>0.40707964601769903</c:v>
                </c:pt>
                <c:pt idx="55149">
                  <c:v>0.41592920353982299</c:v>
                </c:pt>
                <c:pt idx="55150">
                  <c:v>0.42477876106194601</c:v>
                </c:pt>
                <c:pt idx="55151">
                  <c:v>0.43362831858407003</c:v>
                </c:pt>
                <c:pt idx="55152">
                  <c:v>0.44247787610619399</c:v>
                </c:pt>
                <c:pt idx="55153">
                  <c:v>0.45132743362831801</c:v>
                </c:pt>
                <c:pt idx="55154">
                  <c:v>0.46017699115044203</c:v>
                </c:pt>
                <c:pt idx="55155">
                  <c:v>0.46902654867256599</c:v>
                </c:pt>
                <c:pt idx="55156">
                  <c:v>0.47787610619469001</c:v>
                </c:pt>
                <c:pt idx="55157">
                  <c:v>0.48672566371681403</c:v>
                </c:pt>
                <c:pt idx="55158">
                  <c:v>0.49557522123893799</c:v>
                </c:pt>
                <c:pt idx="55159">
                  <c:v>0.50442477876106195</c:v>
                </c:pt>
                <c:pt idx="55160">
                  <c:v>0.51327433628318497</c:v>
                </c:pt>
                <c:pt idx="55161">
                  <c:v>0.52212389380530899</c:v>
                </c:pt>
                <c:pt idx="55162">
                  <c:v>0.53097345132743301</c:v>
                </c:pt>
                <c:pt idx="55163">
                  <c:v>0.53982300884955703</c:v>
                </c:pt>
                <c:pt idx="55164">
                  <c:v>0.54867256637168105</c:v>
                </c:pt>
                <c:pt idx="55165">
                  <c:v>0.55752212389380496</c:v>
                </c:pt>
                <c:pt idx="55166">
                  <c:v>0.56637168141592897</c:v>
                </c:pt>
                <c:pt idx="55167">
                  <c:v>0.57522123893805299</c:v>
                </c:pt>
                <c:pt idx="55168">
                  <c:v>0.58407079646017701</c:v>
                </c:pt>
                <c:pt idx="55169">
                  <c:v>0.59292035398230003</c:v>
                </c:pt>
                <c:pt idx="55170">
                  <c:v>0.60176991150442405</c:v>
                </c:pt>
                <c:pt idx="55171">
                  <c:v>0.61061946902654796</c:v>
                </c:pt>
                <c:pt idx="55172">
                  <c:v>0.61946902654867197</c:v>
                </c:pt>
                <c:pt idx="55173">
                  <c:v>0.62831858407079599</c:v>
                </c:pt>
                <c:pt idx="55174">
                  <c:v>0.63716814159292001</c:v>
                </c:pt>
                <c:pt idx="55175">
                  <c:v>0.64601769911504403</c:v>
                </c:pt>
                <c:pt idx="55176">
                  <c:v>0.65486725663716805</c:v>
                </c:pt>
                <c:pt idx="55177">
                  <c:v>0.66371681415929196</c:v>
                </c:pt>
                <c:pt idx="55178">
                  <c:v>0.67256637168141598</c:v>
                </c:pt>
                <c:pt idx="55179">
                  <c:v>0.68141592920353899</c:v>
                </c:pt>
                <c:pt idx="55180">
                  <c:v>0.69026548672566301</c:v>
                </c:pt>
                <c:pt idx="55181">
                  <c:v>0.69911504424778703</c:v>
                </c:pt>
                <c:pt idx="55182">
                  <c:v>0.70796460176991105</c:v>
                </c:pt>
                <c:pt idx="55183">
                  <c:v>0.71681415929203496</c:v>
                </c:pt>
                <c:pt idx="55184">
                  <c:v>0.72566371681415898</c:v>
                </c:pt>
                <c:pt idx="55185">
                  <c:v>0.734513274336283</c:v>
                </c:pt>
                <c:pt idx="55186">
                  <c:v>0.74336283185840701</c:v>
                </c:pt>
                <c:pt idx="55187">
                  <c:v>0.75221238938053003</c:v>
                </c:pt>
                <c:pt idx="55188">
                  <c:v>0.76106194690265405</c:v>
                </c:pt>
                <c:pt idx="55189">
                  <c:v>0.76991150442477796</c:v>
                </c:pt>
                <c:pt idx="55190">
                  <c:v>0.77876106194690198</c:v>
                </c:pt>
                <c:pt idx="55191">
                  <c:v>0.787610619469026</c:v>
                </c:pt>
                <c:pt idx="55192">
                  <c:v>0.79646017699115002</c:v>
                </c:pt>
                <c:pt idx="55193">
                  <c:v>0.80530973451327403</c:v>
                </c:pt>
                <c:pt idx="55194">
                  <c:v>0.81415929203539805</c:v>
                </c:pt>
                <c:pt idx="55195">
                  <c:v>0.82300884955752196</c:v>
                </c:pt>
                <c:pt idx="55196">
                  <c:v>0.83185840707964598</c:v>
                </c:pt>
                <c:pt idx="55197">
                  <c:v>0.840707964601769</c:v>
                </c:pt>
                <c:pt idx="55198">
                  <c:v>0.84955752212389302</c:v>
                </c:pt>
                <c:pt idx="55199">
                  <c:v>0.85840707964601703</c:v>
                </c:pt>
                <c:pt idx="55200">
                  <c:v>0.86725663716814105</c:v>
                </c:pt>
                <c:pt idx="55201">
                  <c:v>0.87610619469026496</c:v>
                </c:pt>
                <c:pt idx="55202">
                  <c:v>0.88495575221238898</c:v>
                </c:pt>
                <c:pt idx="55203">
                  <c:v>0.893805309734513</c:v>
                </c:pt>
                <c:pt idx="55204">
                  <c:v>0.90265486725663702</c:v>
                </c:pt>
                <c:pt idx="55205">
                  <c:v>0.91150442477876104</c:v>
                </c:pt>
                <c:pt idx="55206">
                  <c:v>0.92035398230088405</c:v>
                </c:pt>
                <c:pt idx="55207">
                  <c:v>0.92920353982300796</c:v>
                </c:pt>
                <c:pt idx="55208">
                  <c:v>0.93805309734513198</c:v>
                </c:pt>
                <c:pt idx="55209">
                  <c:v>0.946902654867256</c:v>
                </c:pt>
                <c:pt idx="55210">
                  <c:v>0.95575221238938002</c:v>
                </c:pt>
                <c:pt idx="55211">
                  <c:v>0.96460176991150404</c:v>
                </c:pt>
                <c:pt idx="55212">
                  <c:v>0.97345132743362806</c:v>
                </c:pt>
                <c:pt idx="55213">
                  <c:v>0.98230088495575196</c:v>
                </c:pt>
                <c:pt idx="55214">
                  <c:v>0.99115044247787598</c:v>
                </c:pt>
                <c:pt idx="55215">
                  <c:v>0</c:v>
                </c:pt>
                <c:pt idx="55216">
                  <c:v>2.27272727272727E-2</c:v>
                </c:pt>
                <c:pt idx="55217">
                  <c:v>4.54545454545454E-2</c:v>
                </c:pt>
                <c:pt idx="55218">
                  <c:v>6.8181818181818094E-2</c:v>
                </c:pt>
                <c:pt idx="55219">
                  <c:v>9.0909090909090898E-2</c:v>
                </c:pt>
                <c:pt idx="55220">
                  <c:v>0.11363636363636299</c:v>
                </c:pt>
                <c:pt idx="55221">
                  <c:v>0.13636363636363599</c:v>
                </c:pt>
                <c:pt idx="55222">
                  <c:v>0.15909090909090901</c:v>
                </c:pt>
                <c:pt idx="55223">
                  <c:v>0.18181818181818099</c:v>
                </c:pt>
                <c:pt idx="55224">
                  <c:v>0.204545454545454</c:v>
                </c:pt>
                <c:pt idx="55225">
                  <c:v>0.22727272727272699</c:v>
                </c:pt>
                <c:pt idx="55226">
                  <c:v>0.25</c:v>
                </c:pt>
                <c:pt idx="55227">
                  <c:v>0.27272727272727199</c:v>
                </c:pt>
                <c:pt idx="55228">
                  <c:v>0.29545454545454503</c:v>
                </c:pt>
                <c:pt idx="55229">
                  <c:v>0.31818181818181801</c:v>
                </c:pt>
                <c:pt idx="55230">
                  <c:v>0.34090909090909</c:v>
                </c:pt>
                <c:pt idx="55231">
                  <c:v>0.36363636363636298</c:v>
                </c:pt>
                <c:pt idx="55232">
                  <c:v>0.38636363636363602</c:v>
                </c:pt>
                <c:pt idx="55233">
                  <c:v>0.40909090909090901</c:v>
                </c:pt>
                <c:pt idx="55234">
                  <c:v>0.43181818181818099</c:v>
                </c:pt>
                <c:pt idx="55235">
                  <c:v>0.45454545454545398</c:v>
                </c:pt>
                <c:pt idx="55236">
                  <c:v>0.47727272727272702</c:v>
                </c:pt>
                <c:pt idx="55237">
                  <c:v>0.5</c:v>
                </c:pt>
                <c:pt idx="55238">
                  <c:v>0.52272727272727204</c:v>
                </c:pt>
                <c:pt idx="55239">
                  <c:v>0.54545454545454497</c:v>
                </c:pt>
                <c:pt idx="55240">
                  <c:v>0.56818181818181801</c:v>
                </c:pt>
                <c:pt idx="55241">
                  <c:v>0.59090909090909005</c:v>
                </c:pt>
                <c:pt idx="55242">
                  <c:v>0.61363636363636298</c:v>
                </c:pt>
                <c:pt idx="55243">
                  <c:v>0.63636363636363602</c:v>
                </c:pt>
                <c:pt idx="55244">
                  <c:v>0.65909090909090895</c:v>
                </c:pt>
                <c:pt idx="55245">
                  <c:v>0.68181818181818099</c:v>
                </c:pt>
                <c:pt idx="55246">
                  <c:v>0.70454545454545403</c:v>
                </c:pt>
                <c:pt idx="55247">
                  <c:v>0.72727272727272696</c:v>
                </c:pt>
                <c:pt idx="55248">
                  <c:v>0.75</c:v>
                </c:pt>
                <c:pt idx="55249">
                  <c:v>0.77272727272727204</c:v>
                </c:pt>
                <c:pt idx="55250">
                  <c:v>0.79545454545454497</c:v>
                </c:pt>
                <c:pt idx="55251">
                  <c:v>0.81818181818181801</c:v>
                </c:pt>
                <c:pt idx="55252">
                  <c:v>0.84090909090909005</c:v>
                </c:pt>
                <c:pt idx="55253">
                  <c:v>0.86363636363636298</c:v>
                </c:pt>
                <c:pt idx="55254">
                  <c:v>0.88636363636363602</c:v>
                </c:pt>
                <c:pt idx="55255">
                  <c:v>0.90909090909090895</c:v>
                </c:pt>
                <c:pt idx="55256">
                  <c:v>0.93181818181818099</c:v>
                </c:pt>
                <c:pt idx="55257">
                  <c:v>0.95454545454545403</c:v>
                </c:pt>
                <c:pt idx="55258">
                  <c:v>0.97727272727272696</c:v>
                </c:pt>
                <c:pt idx="55259">
                  <c:v>0</c:v>
                </c:pt>
                <c:pt idx="55260">
                  <c:v>1.1111111111111099E-2</c:v>
                </c:pt>
                <c:pt idx="55261">
                  <c:v>2.2222222222222199E-2</c:v>
                </c:pt>
                <c:pt idx="55262">
                  <c:v>3.3333333333333298E-2</c:v>
                </c:pt>
                <c:pt idx="55263">
                  <c:v>4.4444444444444398E-2</c:v>
                </c:pt>
                <c:pt idx="55264">
                  <c:v>5.5555555555555497E-2</c:v>
                </c:pt>
                <c:pt idx="55265">
                  <c:v>6.6666666666666596E-2</c:v>
                </c:pt>
                <c:pt idx="55266">
                  <c:v>7.7777777777777696E-2</c:v>
                </c:pt>
                <c:pt idx="55267">
                  <c:v>8.8888888888888795E-2</c:v>
                </c:pt>
                <c:pt idx="55268">
                  <c:v>0.1</c:v>
                </c:pt>
                <c:pt idx="55269">
                  <c:v>0.11111111111111099</c:v>
                </c:pt>
                <c:pt idx="55270">
                  <c:v>0.122222222222222</c:v>
                </c:pt>
                <c:pt idx="55271">
                  <c:v>0.133333333333333</c:v>
                </c:pt>
                <c:pt idx="55272">
                  <c:v>0.14444444444444399</c:v>
                </c:pt>
                <c:pt idx="55273">
                  <c:v>0.155555555555555</c:v>
                </c:pt>
                <c:pt idx="55274">
                  <c:v>0.16666666666666599</c:v>
                </c:pt>
                <c:pt idx="55275">
                  <c:v>0.17777777777777701</c:v>
                </c:pt>
                <c:pt idx="55276">
                  <c:v>0.188888888888888</c:v>
                </c:pt>
                <c:pt idx="55277">
                  <c:v>0.2</c:v>
                </c:pt>
                <c:pt idx="55278">
                  <c:v>0.211111111111111</c:v>
                </c:pt>
                <c:pt idx="55279">
                  <c:v>0.22222222222222199</c:v>
                </c:pt>
                <c:pt idx="55280">
                  <c:v>0.233333333333333</c:v>
                </c:pt>
                <c:pt idx="55281">
                  <c:v>0.24444444444444399</c:v>
                </c:pt>
                <c:pt idx="55282">
                  <c:v>0.25555555555555498</c:v>
                </c:pt>
                <c:pt idx="55283">
                  <c:v>0.266666666666666</c:v>
                </c:pt>
                <c:pt idx="55284">
                  <c:v>0.27777777777777701</c:v>
                </c:pt>
                <c:pt idx="55285">
                  <c:v>0.28888888888888797</c:v>
                </c:pt>
                <c:pt idx="55286">
                  <c:v>0.3</c:v>
                </c:pt>
                <c:pt idx="55287">
                  <c:v>0.31111111111111101</c:v>
                </c:pt>
                <c:pt idx="55288">
                  <c:v>0.32222222222222202</c:v>
                </c:pt>
                <c:pt idx="55289">
                  <c:v>0.33333333333333298</c:v>
                </c:pt>
                <c:pt idx="55290">
                  <c:v>0.344444444444444</c:v>
                </c:pt>
                <c:pt idx="55291">
                  <c:v>0.35555555555555501</c:v>
                </c:pt>
                <c:pt idx="55292">
                  <c:v>0.36666666666666597</c:v>
                </c:pt>
                <c:pt idx="55293">
                  <c:v>0.37777777777777699</c:v>
                </c:pt>
                <c:pt idx="55294">
                  <c:v>0.38888888888888801</c:v>
                </c:pt>
                <c:pt idx="55295">
                  <c:v>0.4</c:v>
                </c:pt>
                <c:pt idx="55296">
                  <c:v>0.41111111111111098</c:v>
                </c:pt>
                <c:pt idx="55297">
                  <c:v>0.422222222222222</c:v>
                </c:pt>
                <c:pt idx="55298">
                  <c:v>0.43333333333333302</c:v>
                </c:pt>
                <c:pt idx="55299">
                  <c:v>0.44444444444444398</c:v>
                </c:pt>
                <c:pt idx="55300">
                  <c:v>0.45555555555555499</c:v>
                </c:pt>
                <c:pt idx="55301">
                  <c:v>0.46666666666666601</c:v>
                </c:pt>
                <c:pt idx="55302">
                  <c:v>0.47777777777777702</c:v>
                </c:pt>
                <c:pt idx="55303">
                  <c:v>0.48888888888888798</c:v>
                </c:pt>
                <c:pt idx="55304">
                  <c:v>0.5</c:v>
                </c:pt>
                <c:pt idx="55305">
                  <c:v>0.51111111111111096</c:v>
                </c:pt>
                <c:pt idx="55306">
                  <c:v>0.52222222222222203</c:v>
                </c:pt>
                <c:pt idx="55307">
                  <c:v>0.53333333333333299</c:v>
                </c:pt>
                <c:pt idx="55308">
                  <c:v>0.54444444444444395</c:v>
                </c:pt>
                <c:pt idx="55309">
                  <c:v>0.55555555555555503</c:v>
                </c:pt>
                <c:pt idx="55310">
                  <c:v>0.56666666666666599</c:v>
                </c:pt>
                <c:pt idx="55311">
                  <c:v>0.57777777777777695</c:v>
                </c:pt>
                <c:pt idx="55312">
                  <c:v>0.58888888888888802</c:v>
                </c:pt>
                <c:pt idx="55313">
                  <c:v>0.6</c:v>
                </c:pt>
                <c:pt idx="55314">
                  <c:v>0.61111111111111105</c:v>
                </c:pt>
                <c:pt idx="55315">
                  <c:v>0.62222222222222201</c:v>
                </c:pt>
                <c:pt idx="55316">
                  <c:v>0.63333333333333297</c:v>
                </c:pt>
                <c:pt idx="55317">
                  <c:v>0.64444444444444404</c:v>
                </c:pt>
                <c:pt idx="55318">
                  <c:v>0.655555555555555</c:v>
                </c:pt>
                <c:pt idx="55319">
                  <c:v>0.66666666666666596</c:v>
                </c:pt>
                <c:pt idx="55320">
                  <c:v>0.67777777777777704</c:v>
                </c:pt>
                <c:pt idx="55321">
                  <c:v>0.688888888888888</c:v>
                </c:pt>
                <c:pt idx="55322">
                  <c:v>0.7</c:v>
                </c:pt>
                <c:pt idx="55323">
                  <c:v>0.71111111111111103</c:v>
                </c:pt>
                <c:pt idx="55324">
                  <c:v>0.72222222222222199</c:v>
                </c:pt>
                <c:pt idx="55325">
                  <c:v>0.73333333333333295</c:v>
                </c:pt>
                <c:pt idx="55326">
                  <c:v>0.74444444444444402</c:v>
                </c:pt>
                <c:pt idx="55327">
                  <c:v>0.75555555555555498</c:v>
                </c:pt>
                <c:pt idx="55328">
                  <c:v>0.76666666666666605</c:v>
                </c:pt>
                <c:pt idx="55329">
                  <c:v>0.77777777777777701</c:v>
                </c:pt>
                <c:pt idx="55330">
                  <c:v>0.78888888888888797</c:v>
                </c:pt>
                <c:pt idx="55331">
                  <c:v>0.8</c:v>
                </c:pt>
                <c:pt idx="55332">
                  <c:v>0.81111111111111101</c:v>
                </c:pt>
                <c:pt idx="55333">
                  <c:v>0.82222222222222197</c:v>
                </c:pt>
                <c:pt idx="55334">
                  <c:v>0.83333333333333304</c:v>
                </c:pt>
                <c:pt idx="55335">
                  <c:v>0.844444444444444</c:v>
                </c:pt>
                <c:pt idx="55336">
                  <c:v>0.85555555555555496</c:v>
                </c:pt>
                <c:pt idx="55337">
                  <c:v>0.86666666666666603</c:v>
                </c:pt>
                <c:pt idx="55338">
                  <c:v>0.87777777777777699</c:v>
                </c:pt>
                <c:pt idx="55339">
                  <c:v>0.88888888888888795</c:v>
                </c:pt>
                <c:pt idx="55340">
                  <c:v>0.9</c:v>
                </c:pt>
                <c:pt idx="55341">
                  <c:v>0.91111111111111098</c:v>
                </c:pt>
                <c:pt idx="55342">
                  <c:v>0.92222222222222205</c:v>
                </c:pt>
                <c:pt idx="55343">
                  <c:v>0.93333333333333302</c:v>
                </c:pt>
                <c:pt idx="55344">
                  <c:v>0.94444444444444398</c:v>
                </c:pt>
                <c:pt idx="55345">
                  <c:v>0.95555555555555505</c:v>
                </c:pt>
                <c:pt idx="55346">
                  <c:v>0.96666666666666601</c:v>
                </c:pt>
                <c:pt idx="55347">
                  <c:v>0.97777777777777697</c:v>
                </c:pt>
                <c:pt idx="55348">
                  <c:v>0.98888888888888804</c:v>
                </c:pt>
                <c:pt idx="55349">
                  <c:v>0</c:v>
                </c:pt>
                <c:pt idx="55350">
                  <c:v>1.4925373134328301E-2</c:v>
                </c:pt>
                <c:pt idx="55351">
                  <c:v>2.9850746268656699E-2</c:v>
                </c:pt>
                <c:pt idx="55352">
                  <c:v>4.4776119402985003E-2</c:v>
                </c:pt>
                <c:pt idx="55353">
                  <c:v>5.9701492537313397E-2</c:v>
                </c:pt>
                <c:pt idx="55354">
                  <c:v>7.4626865671641701E-2</c:v>
                </c:pt>
                <c:pt idx="55355">
                  <c:v>8.9552238805970102E-2</c:v>
                </c:pt>
                <c:pt idx="55356">
                  <c:v>0.104477611940298</c:v>
                </c:pt>
                <c:pt idx="55357">
                  <c:v>0.119402985074626</c:v>
                </c:pt>
                <c:pt idx="55358">
                  <c:v>0.134328358208955</c:v>
                </c:pt>
                <c:pt idx="55359">
                  <c:v>0.14925373134328301</c:v>
                </c:pt>
                <c:pt idx="55360">
                  <c:v>0.164179104477611</c:v>
                </c:pt>
                <c:pt idx="55361">
                  <c:v>0.17910447761194001</c:v>
                </c:pt>
                <c:pt idx="55362">
                  <c:v>0.194029850746268</c:v>
                </c:pt>
                <c:pt idx="55363">
                  <c:v>0.20895522388059701</c:v>
                </c:pt>
                <c:pt idx="55364">
                  <c:v>0.22388059701492499</c:v>
                </c:pt>
                <c:pt idx="55365">
                  <c:v>0.23880597014925301</c:v>
                </c:pt>
                <c:pt idx="55366">
                  <c:v>0.25373134328358199</c:v>
                </c:pt>
                <c:pt idx="55367">
                  <c:v>0.26865671641791</c:v>
                </c:pt>
                <c:pt idx="55368">
                  <c:v>0.28358208955223801</c:v>
                </c:pt>
                <c:pt idx="55369">
                  <c:v>0.29850746268656703</c:v>
                </c:pt>
                <c:pt idx="55370">
                  <c:v>0.31343283582089498</c:v>
                </c:pt>
                <c:pt idx="55371">
                  <c:v>0.328358208955223</c:v>
                </c:pt>
                <c:pt idx="55372">
                  <c:v>0.34328358208955201</c:v>
                </c:pt>
                <c:pt idx="55373">
                  <c:v>0.35820895522388002</c:v>
                </c:pt>
                <c:pt idx="55374">
                  <c:v>0.37313432835820898</c:v>
                </c:pt>
                <c:pt idx="55375">
                  <c:v>0.38805970149253699</c:v>
                </c:pt>
                <c:pt idx="55376">
                  <c:v>0.402985074626865</c:v>
                </c:pt>
                <c:pt idx="55377">
                  <c:v>0.41791044776119401</c:v>
                </c:pt>
                <c:pt idx="55378">
                  <c:v>0.43283582089552203</c:v>
                </c:pt>
                <c:pt idx="55379">
                  <c:v>0.44776119402984998</c:v>
                </c:pt>
                <c:pt idx="55380">
                  <c:v>0.462686567164179</c:v>
                </c:pt>
                <c:pt idx="55381">
                  <c:v>0.47761194029850701</c:v>
                </c:pt>
                <c:pt idx="55382">
                  <c:v>0.49253731343283502</c:v>
                </c:pt>
                <c:pt idx="55383">
                  <c:v>0.50746268656716398</c:v>
                </c:pt>
                <c:pt idx="55384">
                  <c:v>0.52238805970149205</c:v>
                </c:pt>
                <c:pt idx="55385">
                  <c:v>0.53731343283582</c:v>
                </c:pt>
                <c:pt idx="55386">
                  <c:v>0.55223880597014896</c:v>
                </c:pt>
                <c:pt idx="55387">
                  <c:v>0.56716417910447703</c:v>
                </c:pt>
                <c:pt idx="55388">
                  <c:v>0.58208955223880599</c:v>
                </c:pt>
                <c:pt idx="55389">
                  <c:v>0.59701492537313405</c:v>
                </c:pt>
                <c:pt idx="55390">
                  <c:v>0.61194029850746201</c:v>
                </c:pt>
                <c:pt idx="55391">
                  <c:v>0.62686567164179097</c:v>
                </c:pt>
                <c:pt idx="55392">
                  <c:v>0.64179104477611904</c:v>
                </c:pt>
                <c:pt idx="55393">
                  <c:v>0.65671641791044699</c:v>
                </c:pt>
                <c:pt idx="55394">
                  <c:v>0.67164179104477595</c:v>
                </c:pt>
                <c:pt idx="55395">
                  <c:v>0.68656716417910402</c:v>
                </c:pt>
                <c:pt idx="55396">
                  <c:v>0.70149253731343197</c:v>
                </c:pt>
                <c:pt idx="55397">
                  <c:v>0.71641791044776104</c:v>
                </c:pt>
                <c:pt idx="55398">
                  <c:v>0.731343283582089</c:v>
                </c:pt>
                <c:pt idx="55399">
                  <c:v>0.74626865671641796</c:v>
                </c:pt>
                <c:pt idx="55400">
                  <c:v>0.76119402985074602</c:v>
                </c:pt>
                <c:pt idx="55401">
                  <c:v>0.77611940298507398</c:v>
                </c:pt>
                <c:pt idx="55402">
                  <c:v>0.79104477611940205</c:v>
                </c:pt>
                <c:pt idx="55403">
                  <c:v>0.80597014925373101</c:v>
                </c:pt>
                <c:pt idx="55404">
                  <c:v>0.82089552238805896</c:v>
                </c:pt>
                <c:pt idx="55405">
                  <c:v>0.83582089552238803</c:v>
                </c:pt>
                <c:pt idx="55406">
                  <c:v>0.85074626865671599</c:v>
                </c:pt>
                <c:pt idx="55407">
                  <c:v>0.86567164179104406</c:v>
                </c:pt>
                <c:pt idx="55408">
                  <c:v>0.88059701492537301</c:v>
                </c:pt>
                <c:pt idx="55409">
                  <c:v>0.89552238805970097</c:v>
                </c:pt>
                <c:pt idx="55410">
                  <c:v>0.91044776119402904</c:v>
                </c:pt>
                <c:pt idx="55411">
                  <c:v>0.92537313432835799</c:v>
                </c:pt>
                <c:pt idx="55412">
                  <c:v>0.94029850746268595</c:v>
                </c:pt>
                <c:pt idx="55413">
                  <c:v>0.95522388059701402</c:v>
                </c:pt>
                <c:pt idx="55414">
                  <c:v>0.97014925373134298</c:v>
                </c:pt>
                <c:pt idx="55415">
                  <c:v>0.98507462686567104</c:v>
                </c:pt>
                <c:pt idx="55416">
                  <c:v>0</c:v>
                </c:pt>
                <c:pt idx="55417">
                  <c:v>2.2222222222222199E-2</c:v>
                </c:pt>
                <c:pt idx="55418">
                  <c:v>4.4444444444444398E-2</c:v>
                </c:pt>
                <c:pt idx="55419">
                  <c:v>6.6666666666666596E-2</c:v>
                </c:pt>
                <c:pt idx="55420">
                  <c:v>8.8888888888888795E-2</c:v>
                </c:pt>
                <c:pt idx="55421">
                  <c:v>0.11111111111111099</c:v>
                </c:pt>
                <c:pt idx="55422">
                  <c:v>0.133333333333333</c:v>
                </c:pt>
                <c:pt idx="55423">
                  <c:v>0.155555555555555</c:v>
                </c:pt>
                <c:pt idx="55424">
                  <c:v>0.17777777777777701</c:v>
                </c:pt>
                <c:pt idx="55425">
                  <c:v>0.2</c:v>
                </c:pt>
                <c:pt idx="55426">
                  <c:v>0.22222222222222199</c:v>
                </c:pt>
                <c:pt idx="55427">
                  <c:v>0.24444444444444399</c:v>
                </c:pt>
                <c:pt idx="55428">
                  <c:v>0.266666666666666</c:v>
                </c:pt>
                <c:pt idx="55429">
                  <c:v>0.28888888888888797</c:v>
                </c:pt>
                <c:pt idx="55430">
                  <c:v>0.31111111111111101</c:v>
                </c:pt>
                <c:pt idx="55431">
                  <c:v>0.33333333333333298</c:v>
                </c:pt>
                <c:pt idx="55432">
                  <c:v>0.35555555555555501</c:v>
                </c:pt>
                <c:pt idx="55433">
                  <c:v>0.37777777777777699</c:v>
                </c:pt>
                <c:pt idx="55434">
                  <c:v>0.4</c:v>
                </c:pt>
                <c:pt idx="55435">
                  <c:v>0.422222222222222</c:v>
                </c:pt>
                <c:pt idx="55436">
                  <c:v>0.44444444444444398</c:v>
                </c:pt>
                <c:pt idx="55437">
                  <c:v>0.46666666666666601</c:v>
                </c:pt>
                <c:pt idx="55438">
                  <c:v>0.48888888888888798</c:v>
                </c:pt>
                <c:pt idx="55439">
                  <c:v>0.51111111111111096</c:v>
                </c:pt>
                <c:pt idx="55440">
                  <c:v>0.53333333333333299</c:v>
                </c:pt>
                <c:pt idx="55441">
                  <c:v>0.55555555555555503</c:v>
                </c:pt>
                <c:pt idx="55442">
                  <c:v>0.57777777777777695</c:v>
                </c:pt>
                <c:pt idx="55443">
                  <c:v>0.6</c:v>
                </c:pt>
                <c:pt idx="55444">
                  <c:v>0.62222222222222201</c:v>
                </c:pt>
                <c:pt idx="55445">
                  <c:v>0.64444444444444404</c:v>
                </c:pt>
                <c:pt idx="55446">
                  <c:v>0.66666666666666596</c:v>
                </c:pt>
                <c:pt idx="55447">
                  <c:v>0.688888888888888</c:v>
                </c:pt>
                <c:pt idx="55448">
                  <c:v>0.71111111111111103</c:v>
                </c:pt>
                <c:pt idx="55449">
                  <c:v>0.73333333333333295</c:v>
                </c:pt>
                <c:pt idx="55450">
                  <c:v>0.75555555555555498</c:v>
                </c:pt>
                <c:pt idx="55451">
                  <c:v>0.77777777777777701</c:v>
                </c:pt>
                <c:pt idx="55452">
                  <c:v>0.8</c:v>
                </c:pt>
                <c:pt idx="55453">
                  <c:v>0.82222222222222197</c:v>
                </c:pt>
                <c:pt idx="55454">
                  <c:v>0.844444444444444</c:v>
                </c:pt>
                <c:pt idx="55455">
                  <c:v>0.86666666666666603</c:v>
                </c:pt>
                <c:pt idx="55456">
                  <c:v>0.88888888888888795</c:v>
                </c:pt>
                <c:pt idx="55457">
                  <c:v>0.91111111111111098</c:v>
                </c:pt>
                <c:pt idx="55458">
                  <c:v>0.93333333333333302</c:v>
                </c:pt>
                <c:pt idx="55459">
                  <c:v>0.95555555555555505</c:v>
                </c:pt>
                <c:pt idx="55460">
                  <c:v>0.97777777777777697</c:v>
                </c:pt>
                <c:pt idx="55461">
                  <c:v>0</c:v>
                </c:pt>
                <c:pt idx="55462">
                  <c:v>0.16666666666666599</c:v>
                </c:pt>
                <c:pt idx="55463">
                  <c:v>0.33333333333333298</c:v>
                </c:pt>
                <c:pt idx="55464">
                  <c:v>0.5</c:v>
                </c:pt>
                <c:pt idx="55465">
                  <c:v>0.66666666666666596</c:v>
                </c:pt>
                <c:pt idx="55466">
                  <c:v>0.83333333333333304</c:v>
                </c:pt>
                <c:pt idx="55467">
                  <c:v>0</c:v>
                </c:pt>
                <c:pt idx="55468">
                  <c:v>2.8571428571428501E-2</c:v>
                </c:pt>
                <c:pt idx="55469">
                  <c:v>5.7142857142857099E-2</c:v>
                </c:pt>
                <c:pt idx="55470">
                  <c:v>8.5714285714285701E-2</c:v>
                </c:pt>
                <c:pt idx="55471">
                  <c:v>0.114285714285714</c:v>
                </c:pt>
                <c:pt idx="55472">
                  <c:v>0.14285714285714199</c:v>
                </c:pt>
                <c:pt idx="55473">
                  <c:v>0.17142857142857101</c:v>
                </c:pt>
                <c:pt idx="55474">
                  <c:v>0.2</c:v>
                </c:pt>
                <c:pt idx="55475">
                  <c:v>0.22857142857142801</c:v>
                </c:pt>
                <c:pt idx="55476">
                  <c:v>0.25714285714285701</c:v>
                </c:pt>
                <c:pt idx="55477">
                  <c:v>0.28571428571428498</c:v>
                </c:pt>
                <c:pt idx="55478">
                  <c:v>0.314285714285714</c:v>
                </c:pt>
                <c:pt idx="55479">
                  <c:v>0.34285714285714203</c:v>
                </c:pt>
                <c:pt idx="55480">
                  <c:v>0.371428571428571</c:v>
                </c:pt>
                <c:pt idx="55481">
                  <c:v>0.4</c:v>
                </c:pt>
                <c:pt idx="55482">
                  <c:v>0.42857142857142799</c:v>
                </c:pt>
                <c:pt idx="55483">
                  <c:v>0.45714285714285702</c:v>
                </c:pt>
                <c:pt idx="55484">
                  <c:v>0.48571428571428499</c:v>
                </c:pt>
                <c:pt idx="55485">
                  <c:v>0.51428571428571401</c:v>
                </c:pt>
                <c:pt idx="55486">
                  <c:v>0.54285714285714204</c:v>
                </c:pt>
                <c:pt idx="55487">
                  <c:v>0.57142857142857095</c:v>
                </c:pt>
                <c:pt idx="55488">
                  <c:v>0.6</c:v>
                </c:pt>
                <c:pt idx="55489">
                  <c:v>0.628571428571428</c:v>
                </c:pt>
                <c:pt idx="55490">
                  <c:v>0.65714285714285703</c:v>
                </c:pt>
                <c:pt idx="55491">
                  <c:v>0.68571428571428505</c:v>
                </c:pt>
                <c:pt idx="55492">
                  <c:v>0.71428571428571397</c:v>
                </c:pt>
                <c:pt idx="55493">
                  <c:v>0.74285714285714199</c:v>
                </c:pt>
                <c:pt idx="55494">
                  <c:v>0.77142857142857102</c:v>
                </c:pt>
                <c:pt idx="55495">
                  <c:v>0.8</c:v>
                </c:pt>
                <c:pt idx="55496">
                  <c:v>0.82857142857142796</c:v>
                </c:pt>
                <c:pt idx="55497">
                  <c:v>0.85714285714285698</c:v>
                </c:pt>
                <c:pt idx="55498">
                  <c:v>0.88571428571428501</c:v>
                </c:pt>
                <c:pt idx="55499">
                  <c:v>0.91428571428571404</c:v>
                </c:pt>
                <c:pt idx="55500">
                  <c:v>0.94285714285714195</c:v>
                </c:pt>
                <c:pt idx="55501">
                  <c:v>0.97142857142857097</c:v>
                </c:pt>
                <c:pt idx="55502">
                  <c:v>0</c:v>
                </c:pt>
                <c:pt idx="55503">
                  <c:v>1.53846153846153E-2</c:v>
                </c:pt>
                <c:pt idx="55504">
                  <c:v>3.0769230769230702E-2</c:v>
                </c:pt>
                <c:pt idx="55505">
                  <c:v>4.6153846153846101E-2</c:v>
                </c:pt>
                <c:pt idx="55506">
                  <c:v>6.15384615384615E-2</c:v>
                </c:pt>
                <c:pt idx="55507">
                  <c:v>7.69230769230769E-2</c:v>
                </c:pt>
                <c:pt idx="55508">
                  <c:v>9.2307692307692299E-2</c:v>
                </c:pt>
                <c:pt idx="55509">
                  <c:v>0.107692307692307</c:v>
                </c:pt>
                <c:pt idx="55510">
                  <c:v>0.123076923076923</c:v>
                </c:pt>
                <c:pt idx="55511">
                  <c:v>0.138461538461538</c:v>
                </c:pt>
                <c:pt idx="55512">
                  <c:v>0.15384615384615299</c:v>
                </c:pt>
                <c:pt idx="55513">
                  <c:v>0.16923076923076899</c:v>
                </c:pt>
                <c:pt idx="55514">
                  <c:v>0.18461538461538399</c:v>
                </c:pt>
                <c:pt idx="55515">
                  <c:v>0.2</c:v>
                </c:pt>
                <c:pt idx="55516">
                  <c:v>0.21538461538461501</c:v>
                </c:pt>
                <c:pt idx="55517">
                  <c:v>0.23076923076923</c:v>
                </c:pt>
                <c:pt idx="55518">
                  <c:v>0.246153846153846</c:v>
                </c:pt>
                <c:pt idx="55519">
                  <c:v>0.261538461538461</c:v>
                </c:pt>
                <c:pt idx="55520">
                  <c:v>0.27692307692307599</c:v>
                </c:pt>
                <c:pt idx="55521">
                  <c:v>0.29230769230769199</c:v>
                </c:pt>
                <c:pt idx="55522">
                  <c:v>0.30769230769230699</c:v>
                </c:pt>
                <c:pt idx="55523">
                  <c:v>0.32307692307692298</c:v>
                </c:pt>
                <c:pt idx="55524">
                  <c:v>0.33846153846153798</c:v>
                </c:pt>
                <c:pt idx="55525">
                  <c:v>0.35384615384615298</c:v>
                </c:pt>
                <c:pt idx="55526">
                  <c:v>0.36923076923076897</c:v>
                </c:pt>
                <c:pt idx="55527">
                  <c:v>0.38461538461538403</c:v>
                </c:pt>
                <c:pt idx="55528">
                  <c:v>0.4</c:v>
                </c:pt>
                <c:pt idx="55529">
                  <c:v>0.41538461538461502</c:v>
                </c:pt>
                <c:pt idx="55530">
                  <c:v>0.43076923076923002</c:v>
                </c:pt>
                <c:pt idx="55531">
                  <c:v>0.44615384615384601</c:v>
                </c:pt>
                <c:pt idx="55532">
                  <c:v>0.46153846153846101</c:v>
                </c:pt>
                <c:pt idx="55533">
                  <c:v>0.47692307692307601</c:v>
                </c:pt>
                <c:pt idx="55534">
                  <c:v>0.492307692307692</c:v>
                </c:pt>
                <c:pt idx="55535">
                  <c:v>0.507692307692307</c:v>
                </c:pt>
                <c:pt idx="55536">
                  <c:v>0.52307692307692299</c:v>
                </c:pt>
                <c:pt idx="55537">
                  <c:v>0.53846153846153799</c:v>
                </c:pt>
                <c:pt idx="55538">
                  <c:v>0.55384615384615299</c:v>
                </c:pt>
                <c:pt idx="55539">
                  <c:v>0.56923076923076898</c:v>
                </c:pt>
                <c:pt idx="55540">
                  <c:v>0.58461538461538398</c:v>
                </c:pt>
                <c:pt idx="55541">
                  <c:v>0.6</c:v>
                </c:pt>
                <c:pt idx="55542">
                  <c:v>0.61538461538461497</c:v>
                </c:pt>
                <c:pt idx="55543">
                  <c:v>0.63076923076922997</c:v>
                </c:pt>
                <c:pt idx="55544">
                  <c:v>0.64615384615384597</c:v>
                </c:pt>
                <c:pt idx="55545">
                  <c:v>0.66153846153846096</c:v>
                </c:pt>
                <c:pt idx="55546">
                  <c:v>0.67692307692307696</c:v>
                </c:pt>
                <c:pt idx="55547">
                  <c:v>0.69230769230769196</c:v>
                </c:pt>
                <c:pt idx="55548">
                  <c:v>0.70769230769230695</c:v>
                </c:pt>
                <c:pt idx="55549">
                  <c:v>0.72307692307692295</c:v>
                </c:pt>
                <c:pt idx="55550">
                  <c:v>0.73846153846153795</c:v>
                </c:pt>
                <c:pt idx="55551">
                  <c:v>0.75384615384615306</c:v>
                </c:pt>
                <c:pt idx="55552">
                  <c:v>0.76923076923076905</c:v>
                </c:pt>
                <c:pt idx="55553">
                  <c:v>0.78461538461538405</c:v>
                </c:pt>
                <c:pt idx="55554">
                  <c:v>0.8</c:v>
                </c:pt>
                <c:pt idx="55555">
                  <c:v>0.81538461538461504</c:v>
                </c:pt>
                <c:pt idx="55556">
                  <c:v>0.83076923076923004</c:v>
                </c:pt>
                <c:pt idx="55557">
                  <c:v>0.84615384615384603</c:v>
                </c:pt>
                <c:pt idx="55558">
                  <c:v>0.86153846153846103</c:v>
                </c:pt>
                <c:pt idx="55559">
                  <c:v>0.87692307692307603</c:v>
                </c:pt>
                <c:pt idx="55560">
                  <c:v>0.89230769230769202</c:v>
                </c:pt>
                <c:pt idx="55561">
                  <c:v>0.90769230769230702</c:v>
                </c:pt>
                <c:pt idx="55562">
                  <c:v>0.92307692307692302</c:v>
                </c:pt>
                <c:pt idx="55563">
                  <c:v>0.93846153846153801</c:v>
                </c:pt>
                <c:pt idx="55564">
                  <c:v>0.95384615384615301</c:v>
                </c:pt>
                <c:pt idx="55565">
                  <c:v>0.96923076923076901</c:v>
                </c:pt>
                <c:pt idx="55566">
                  <c:v>0.984615384615384</c:v>
                </c:pt>
                <c:pt idx="55567">
                  <c:v>0</c:v>
                </c:pt>
                <c:pt idx="55568">
                  <c:v>7.7519379844961196E-3</c:v>
                </c:pt>
                <c:pt idx="55569">
                  <c:v>1.5503875968992199E-2</c:v>
                </c:pt>
                <c:pt idx="55570">
                  <c:v>2.3255813953488299E-2</c:v>
                </c:pt>
                <c:pt idx="55571">
                  <c:v>3.1007751937984399E-2</c:v>
                </c:pt>
                <c:pt idx="55572">
                  <c:v>3.8759689922480599E-2</c:v>
                </c:pt>
                <c:pt idx="55573">
                  <c:v>4.6511627906976702E-2</c:v>
                </c:pt>
                <c:pt idx="55574">
                  <c:v>5.4263565891472798E-2</c:v>
                </c:pt>
                <c:pt idx="55575">
                  <c:v>6.2015503875968901E-2</c:v>
                </c:pt>
                <c:pt idx="55576">
                  <c:v>6.9767441860465101E-2</c:v>
                </c:pt>
                <c:pt idx="55577">
                  <c:v>7.7519379844961198E-2</c:v>
                </c:pt>
                <c:pt idx="55578">
                  <c:v>8.5271317829457294E-2</c:v>
                </c:pt>
                <c:pt idx="55579">
                  <c:v>9.3023255813953404E-2</c:v>
                </c:pt>
                <c:pt idx="55580">
                  <c:v>0.100775193798449</c:v>
                </c:pt>
                <c:pt idx="55581">
                  <c:v>0.108527131782945</c:v>
                </c:pt>
                <c:pt idx="55582">
                  <c:v>0.116279069767441</c:v>
                </c:pt>
                <c:pt idx="55583">
                  <c:v>0.124031007751937</c:v>
                </c:pt>
                <c:pt idx="55584">
                  <c:v>0.13178294573643401</c:v>
                </c:pt>
                <c:pt idx="55585">
                  <c:v>0.13953488372093001</c:v>
                </c:pt>
                <c:pt idx="55586">
                  <c:v>0.14728682170542601</c:v>
                </c:pt>
                <c:pt idx="55587">
                  <c:v>0.15503875968992201</c:v>
                </c:pt>
                <c:pt idx="55588">
                  <c:v>0.16279069767441801</c:v>
                </c:pt>
                <c:pt idx="55589">
                  <c:v>0.170542635658914</c:v>
                </c:pt>
                <c:pt idx="55590">
                  <c:v>0.17829457364341</c:v>
                </c:pt>
                <c:pt idx="55591">
                  <c:v>0.186046511627906</c:v>
                </c:pt>
                <c:pt idx="55592">
                  <c:v>0.193798449612403</c:v>
                </c:pt>
                <c:pt idx="55593">
                  <c:v>0.201550387596899</c:v>
                </c:pt>
                <c:pt idx="55594">
                  <c:v>0.209302325581395</c:v>
                </c:pt>
                <c:pt idx="55595">
                  <c:v>0.217054263565891</c:v>
                </c:pt>
                <c:pt idx="55596">
                  <c:v>0.224806201550387</c:v>
                </c:pt>
                <c:pt idx="55597">
                  <c:v>0.232558139534883</c:v>
                </c:pt>
                <c:pt idx="55598">
                  <c:v>0.240310077519379</c:v>
                </c:pt>
                <c:pt idx="55599">
                  <c:v>0.24806201550387499</c:v>
                </c:pt>
                <c:pt idx="55600">
                  <c:v>0.25581395348837199</c:v>
                </c:pt>
                <c:pt idx="55601">
                  <c:v>0.26356589147286802</c:v>
                </c:pt>
                <c:pt idx="55602">
                  <c:v>0.27131782945736399</c:v>
                </c:pt>
                <c:pt idx="55603">
                  <c:v>0.27906976744186002</c:v>
                </c:pt>
                <c:pt idx="55604">
                  <c:v>0.28682170542635599</c:v>
                </c:pt>
                <c:pt idx="55605">
                  <c:v>0.29457364341085202</c:v>
                </c:pt>
                <c:pt idx="55606">
                  <c:v>0.30232558139534799</c:v>
                </c:pt>
                <c:pt idx="55607">
                  <c:v>0.31007751937984401</c:v>
                </c:pt>
                <c:pt idx="55608">
                  <c:v>0.31782945736434098</c:v>
                </c:pt>
                <c:pt idx="55609">
                  <c:v>0.32558139534883701</c:v>
                </c:pt>
                <c:pt idx="55610">
                  <c:v>0.33333333333333298</c:v>
                </c:pt>
                <c:pt idx="55611">
                  <c:v>0.34108527131782901</c:v>
                </c:pt>
                <c:pt idx="55612">
                  <c:v>0.34883720930232498</c:v>
                </c:pt>
                <c:pt idx="55613">
                  <c:v>0.35658914728682101</c:v>
                </c:pt>
                <c:pt idx="55614">
                  <c:v>0.36434108527131698</c:v>
                </c:pt>
                <c:pt idx="55615">
                  <c:v>0.372093023255813</c:v>
                </c:pt>
                <c:pt idx="55616">
                  <c:v>0.37984496124030998</c:v>
                </c:pt>
                <c:pt idx="55617">
                  <c:v>0.387596899224806</c:v>
                </c:pt>
                <c:pt idx="55618">
                  <c:v>0.39534883720930197</c:v>
                </c:pt>
                <c:pt idx="55619">
                  <c:v>0.403100775193798</c:v>
                </c:pt>
                <c:pt idx="55620">
                  <c:v>0.41085271317829403</c:v>
                </c:pt>
                <c:pt idx="55621">
                  <c:v>0.41860465116279</c:v>
                </c:pt>
                <c:pt idx="55622">
                  <c:v>0.42635658914728602</c:v>
                </c:pt>
                <c:pt idx="55623">
                  <c:v>0.434108527131782</c:v>
                </c:pt>
                <c:pt idx="55624">
                  <c:v>0.44186046511627902</c:v>
                </c:pt>
                <c:pt idx="55625">
                  <c:v>0.44961240310077499</c:v>
                </c:pt>
                <c:pt idx="55626">
                  <c:v>0.45736434108527102</c:v>
                </c:pt>
                <c:pt idx="55627">
                  <c:v>0.46511627906976699</c:v>
                </c:pt>
                <c:pt idx="55628">
                  <c:v>0.47286821705426302</c:v>
                </c:pt>
                <c:pt idx="55629">
                  <c:v>0.48062015503875899</c:v>
                </c:pt>
                <c:pt idx="55630">
                  <c:v>0.48837209302325502</c:v>
                </c:pt>
                <c:pt idx="55631">
                  <c:v>0.49612403100775099</c:v>
                </c:pt>
                <c:pt idx="55632">
                  <c:v>0.50387596899224796</c:v>
                </c:pt>
                <c:pt idx="55633">
                  <c:v>0.51162790697674398</c:v>
                </c:pt>
                <c:pt idx="55634">
                  <c:v>0.51937984496124001</c:v>
                </c:pt>
                <c:pt idx="55635">
                  <c:v>0.52713178294573604</c:v>
                </c:pt>
                <c:pt idx="55636">
                  <c:v>0.53488372093023195</c:v>
                </c:pt>
                <c:pt idx="55637">
                  <c:v>0.54263565891472798</c:v>
                </c:pt>
                <c:pt idx="55638">
                  <c:v>0.55038759689922401</c:v>
                </c:pt>
                <c:pt idx="55639">
                  <c:v>0.55813953488372003</c:v>
                </c:pt>
                <c:pt idx="55640">
                  <c:v>0.56589147286821695</c:v>
                </c:pt>
                <c:pt idx="55641">
                  <c:v>0.57364341085271298</c:v>
                </c:pt>
                <c:pt idx="55642">
                  <c:v>0.581395348837209</c:v>
                </c:pt>
                <c:pt idx="55643">
                  <c:v>0.58914728682170503</c:v>
                </c:pt>
                <c:pt idx="55644">
                  <c:v>0.59689922480620095</c:v>
                </c:pt>
                <c:pt idx="55645">
                  <c:v>0.60465116279069697</c:v>
                </c:pt>
                <c:pt idx="55646">
                  <c:v>0.612403100775193</c:v>
                </c:pt>
                <c:pt idx="55647">
                  <c:v>0.62015503875968903</c:v>
                </c:pt>
                <c:pt idx="55648">
                  <c:v>0.62790697674418605</c:v>
                </c:pt>
                <c:pt idx="55649">
                  <c:v>0.63565891472868197</c:v>
                </c:pt>
                <c:pt idx="55650">
                  <c:v>0.64341085271317799</c:v>
                </c:pt>
                <c:pt idx="55651">
                  <c:v>0.65116279069767402</c:v>
                </c:pt>
                <c:pt idx="55652">
                  <c:v>0.65891472868217005</c:v>
                </c:pt>
                <c:pt idx="55653">
                  <c:v>0.66666666666666596</c:v>
                </c:pt>
                <c:pt idx="55654">
                  <c:v>0.67441860465116199</c:v>
                </c:pt>
                <c:pt idx="55655">
                  <c:v>0.68217054263565802</c:v>
                </c:pt>
                <c:pt idx="55656">
                  <c:v>0.68992248062015504</c:v>
                </c:pt>
                <c:pt idx="55657">
                  <c:v>0.69767441860465096</c:v>
                </c:pt>
                <c:pt idx="55658">
                  <c:v>0.70542635658914699</c:v>
                </c:pt>
                <c:pt idx="55659">
                  <c:v>0.71317829457364301</c:v>
                </c:pt>
                <c:pt idx="55660">
                  <c:v>0.72093023255813904</c:v>
                </c:pt>
                <c:pt idx="55661">
                  <c:v>0.72868217054263495</c:v>
                </c:pt>
                <c:pt idx="55662">
                  <c:v>0.73643410852713098</c:v>
                </c:pt>
                <c:pt idx="55663">
                  <c:v>0.74418604651162701</c:v>
                </c:pt>
                <c:pt idx="55664">
                  <c:v>0.75193798449612403</c:v>
                </c:pt>
                <c:pt idx="55665">
                  <c:v>0.75968992248061995</c:v>
                </c:pt>
                <c:pt idx="55666">
                  <c:v>0.76744186046511598</c:v>
                </c:pt>
                <c:pt idx="55667">
                  <c:v>0.775193798449612</c:v>
                </c:pt>
                <c:pt idx="55668">
                  <c:v>0.78294573643410803</c:v>
                </c:pt>
                <c:pt idx="55669">
                  <c:v>0.79069767441860395</c:v>
                </c:pt>
                <c:pt idx="55670">
                  <c:v>0.79844961240309997</c:v>
                </c:pt>
                <c:pt idx="55671">
                  <c:v>0.806201550387596</c:v>
                </c:pt>
                <c:pt idx="55672">
                  <c:v>0.81395348837209303</c:v>
                </c:pt>
                <c:pt idx="55673">
                  <c:v>0.82170542635658905</c:v>
                </c:pt>
                <c:pt idx="55674">
                  <c:v>0.82945736434108497</c:v>
                </c:pt>
                <c:pt idx="55675">
                  <c:v>0.837209302325581</c:v>
                </c:pt>
                <c:pt idx="55676">
                  <c:v>0.84496124031007702</c:v>
                </c:pt>
                <c:pt idx="55677">
                  <c:v>0.85271317829457305</c:v>
                </c:pt>
                <c:pt idx="55678">
                  <c:v>0.86046511627906896</c:v>
                </c:pt>
                <c:pt idx="55679">
                  <c:v>0.86821705426356499</c:v>
                </c:pt>
                <c:pt idx="55680">
                  <c:v>0.87596899224806202</c:v>
                </c:pt>
                <c:pt idx="55681">
                  <c:v>0.88372093023255804</c:v>
                </c:pt>
                <c:pt idx="55682">
                  <c:v>0.89147286821705396</c:v>
                </c:pt>
                <c:pt idx="55683">
                  <c:v>0.89922480620154999</c:v>
                </c:pt>
                <c:pt idx="55684">
                  <c:v>0.90697674418604601</c:v>
                </c:pt>
                <c:pt idx="55685">
                  <c:v>0.91472868217054204</c:v>
                </c:pt>
                <c:pt idx="55686">
                  <c:v>0.92248062015503796</c:v>
                </c:pt>
                <c:pt idx="55687">
                  <c:v>0.93023255813953398</c:v>
                </c:pt>
                <c:pt idx="55688">
                  <c:v>0.93798449612403101</c:v>
                </c:pt>
                <c:pt idx="55689">
                  <c:v>0.94573643410852704</c:v>
                </c:pt>
                <c:pt idx="55690">
                  <c:v>0.95348837209302295</c:v>
                </c:pt>
                <c:pt idx="55691">
                  <c:v>0.96124031007751898</c:v>
                </c:pt>
                <c:pt idx="55692">
                  <c:v>0.968992248062015</c:v>
                </c:pt>
                <c:pt idx="55693">
                  <c:v>0.97674418604651103</c:v>
                </c:pt>
                <c:pt idx="55694">
                  <c:v>0.98449612403100695</c:v>
                </c:pt>
                <c:pt idx="55695">
                  <c:v>0.99224806201550297</c:v>
                </c:pt>
                <c:pt idx="55696">
                  <c:v>0</c:v>
                </c:pt>
                <c:pt idx="55697">
                  <c:v>1.9607843137254902E-2</c:v>
                </c:pt>
                <c:pt idx="55698">
                  <c:v>3.9215686274509803E-2</c:v>
                </c:pt>
                <c:pt idx="55699">
                  <c:v>5.8823529411764698E-2</c:v>
                </c:pt>
                <c:pt idx="55700">
                  <c:v>7.8431372549019607E-2</c:v>
                </c:pt>
                <c:pt idx="55701">
                  <c:v>9.8039215686274495E-2</c:v>
                </c:pt>
                <c:pt idx="55702">
                  <c:v>0.11764705882352899</c:v>
                </c:pt>
                <c:pt idx="55703">
                  <c:v>0.13725490196078399</c:v>
                </c:pt>
                <c:pt idx="55704">
                  <c:v>0.15686274509803899</c:v>
                </c:pt>
                <c:pt idx="55705">
                  <c:v>0.17647058823529399</c:v>
                </c:pt>
                <c:pt idx="55706">
                  <c:v>0.19607843137254899</c:v>
                </c:pt>
                <c:pt idx="55707">
                  <c:v>0.21568627450980299</c:v>
                </c:pt>
                <c:pt idx="55708">
                  <c:v>0.23529411764705799</c:v>
                </c:pt>
                <c:pt idx="55709">
                  <c:v>0.25490196078431299</c:v>
                </c:pt>
                <c:pt idx="55710">
                  <c:v>0.27450980392156799</c:v>
                </c:pt>
                <c:pt idx="55711">
                  <c:v>0.29411764705882298</c:v>
                </c:pt>
                <c:pt idx="55712">
                  <c:v>0.31372549019607798</c:v>
                </c:pt>
                <c:pt idx="55713">
                  <c:v>0.33333333333333298</c:v>
                </c:pt>
                <c:pt idx="55714">
                  <c:v>0.35294117647058798</c:v>
                </c:pt>
                <c:pt idx="55715">
                  <c:v>0.37254901960784298</c:v>
                </c:pt>
                <c:pt idx="55716">
                  <c:v>0.39215686274509798</c:v>
                </c:pt>
                <c:pt idx="55717">
                  <c:v>0.41176470588235198</c:v>
                </c:pt>
                <c:pt idx="55718">
                  <c:v>0.43137254901960698</c:v>
                </c:pt>
                <c:pt idx="55719">
                  <c:v>0.45098039215686198</c:v>
                </c:pt>
                <c:pt idx="55720">
                  <c:v>0.47058823529411697</c:v>
                </c:pt>
                <c:pt idx="55721">
                  <c:v>0.49019607843137197</c:v>
                </c:pt>
                <c:pt idx="55722">
                  <c:v>0.50980392156862697</c:v>
                </c:pt>
                <c:pt idx="55723">
                  <c:v>0.52941176470588203</c:v>
                </c:pt>
                <c:pt idx="55724">
                  <c:v>0.54901960784313697</c:v>
                </c:pt>
                <c:pt idx="55725">
                  <c:v>0.56862745098039202</c:v>
                </c:pt>
                <c:pt idx="55726">
                  <c:v>0.58823529411764697</c:v>
                </c:pt>
                <c:pt idx="55727">
                  <c:v>0.60784313725490102</c:v>
                </c:pt>
                <c:pt idx="55728">
                  <c:v>0.62745098039215597</c:v>
                </c:pt>
                <c:pt idx="55729">
                  <c:v>0.64705882352941102</c:v>
                </c:pt>
                <c:pt idx="55730">
                  <c:v>0.66666666666666596</c:v>
                </c:pt>
                <c:pt idx="55731">
                  <c:v>0.68627450980392102</c:v>
                </c:pt>
                <c:pt idx="55732">
                  <c:v>0.70588235294117596</c:v>
                </c:pt>
                <c:pt idx="55733">
                  <c:v>0.72549019607843102</c:v>
                </c:pt>
                <c:pt idx="55734">
                  <c:v>0.74509803921568596</c:v>
                </c:pt>
                <c:pt idx="55735">
                  <c:v>0.76470588235294101</c:v>
                </c:pt>
                <c:pt idx="55736">
                  <c:v>0.78431372549019596</c:v>
                </c:pt>
                <c:pt idx="55737">
                  <c:v>0.80392156862745101</c:v>
                </c:pt>
                <c:pt idx="55738">
                  <c:v>0.82352941176470495</c:v>
                </c:pt>
                <c:pt idx="55739">
                  <c:v>0.84313725490196001</c:v>
                </c:pt>
                <c:pt idx="55740">
                  <c:v>0.86274509803921495</c:v>
                </c:pt>
                <c:pt idx="55741">
                  <c:v>0.88235294117647001</c:v>
                </c:pt>
                <c:pt idx="55742">
                  <c:v>0.90196078431372495</c:v>
                </c:pt>
                <c:pt idx="55743">
                  <c:v>0.92156862745098</c:v>
                </c:pt>
                <c:pt idx="55744">
                  <c:v>0.94117647058823495</c:v>
                </c:pt>
                <c:pt idx="55745">
                  <c:v>0.96078431372549</c:v>
                </c:pt>
                <c:pt idx="55746">
                  <c:v>0.98039215686274495</c:v>
                </c:pt>
                <c:pt idx="55747">
                  <c:v>0</c:v>
                </c:pt>
                <c:pt idx="55748">
                  <c:v>1.2820512820512799E-2</c:v>
                </c:pt>
                <c:pt idx="55749">
                  <c:v>2.5641025641025599E-2</c:v>
                </c:pt>
                <c:pt idx="55750">
                  <c:v>3.8461538461538401E-2</c:v>
                </c:pt>
                <c:pt idx="55751">
                  <c:v>5.1282051282051197E-2</c:v>
                </c:pt>
                <c:pt idx="55752">
                  <c:v>6.4102564102564097E-2</c:v>
                </c:pt>
                <c:pt idx="55753">
                  <c:v>7.69230769230769E-2</c:v>
                </c:pt>
                <c:pt idx="55754">
                  <c:v>8.9743589743589702E-2</c:v>
                </c:pt>
                <c:pt idx="55755">
                  <c:v>0.10256410256410201</c:v>
                </c:pt>
                <c:pt idx="55756">
                  <c:v>0.115384615384615</c:v>
                </c:pt>
                <c:pt idx="55757">
                  <c:v>0.128205128205128</c:v>
                </c:pt>
                <c:pt idx="55758">
                  <c:v>0.141025641025641</c:v>
                </c:pt>
                <c:pt idx="55759">
                  <c:v>0.15384615384615299</c:v>
                </c:pt>
                <c:pt idx="55760">
                  <c:v>0.16666666666666599</c:v>
                </c:pt>
                <c:pt idx="55761">
                  <c:v>0.17948717948717899</c:v>
                </c:pt>
                <c:pt idx="55762">
                  <c:v>0.19230769230769201</c:v>
                </c:pt>
                <c:pt idx="55763">
                  <c:v>0.20512820512820501</c:v>
                </c:pt>
                <c:pt idx="55764">
                  <c:v>0.21794871794871701</c:v>
                </c:pt>
                <c:pt idx="55765">
                  <c:v>0.23076923076923</c:v>
                </c:pt>
                <c:pt idx="55766">
                  <c:v>0.243589743589743</c:v>
                </c:pt>
                <c:pt idx="55767">
                  <c:v>0.256410256410256</c:v>
                </c:pt>
                <c:pt idx="55768">
                  <c:v>0.269230769230769</c:v>
                </c:pt>
                <c:pt idx="55769">
                  <c:v>0.28205128205128199</c:v>
                </c:pt>
                <c:pt idx="55770">
                  <c:v>0.29487179487179399</c:v>
                </c:pt>
                <c:pt idx="55771">
                  <c:v>0.30769230769230699</c:v>
                </c:pt>
                <c:pt idx="55772">
                  <c:v>0.32051282051281998</c:v>
                </c:pt>
                <c:pt idx="55773">
                  <c:v>0.33333333333333298</c:v>
                </c:pt>
                <c:pt idx="55774">
                  <c:v>0.34615384615384598</c:v>
                </c:pt>
                <c:pt idx="55775">
                  <c:v>0.35897435897435898</c:v>
                </c:pt>
                <c:pt idx="55776">
                  <c:v>0.37179487179487097</c:v>
                </c:pt>
                <c:pt idx="55777">
                  <c:v>0.38461538461538403</c:v>
                </c:pt>
                <c:pt idx="55778">
                  <c:v>0.39743589743589702</c:v>
                </c:pt>
                <c:pt idx="55779">
                  <c:v>0.41025641025641002</c:v>
                </c:pt>
                <c:pt idx="55780">
                  <c:v>0.42307692307692302</c:v>
                </c:pt>
                <c:pt idx="55781">
                  <c:v>0.43589743589743501</c:v>
                </c:pt>
                <c:pt idx="55782">
                  <c:v>0.44871794871794801</c:v>
                </c:pt>
                <c:pt idx="55783">
                  <c:v>0.46153846153846101</c:v>
                </c:pt>
                <c:pt idx="55784">
                  <c:v>0.47435897435897401</c:v>
                </c:pt>
                <c:pt idx="55785">
                  <c:v>0.487179487179487</c:v>
                </c:pt>
                <c:pt idx="55786">
                  <c:v>0.5</c:v>
                </c:pt>
                <c:pt idx="55787">
                  <c:v>0.512820512820512</c:v>
                </c:pt>
                <c:pt idx="55788">
                  <c:v>0.52564102564102499</c:v>
                </c:pt>
                <c:pt idx="55789">
                  <c:v>0.53846153846153799</c:v>
                </c:pt>
                <c:pt idx="55790">
                  <c:v>0.55128205128205099</c:v>
                </c:pt>
                <c:pt idx="55791">
                  <c:v>0.56410256410256399</c:v>
                </c:pt>
                <c:pt idx="55792">
                  <c:v>0.57692307692307598</c:v>
                </c:pt>
                <c:pt idx="55793">
                  <c:v>0.58974358974358898</c:v>
                </c:pt>
                <c:pt idx="55794">
                  <c:v>0.60256410256410198</c:v>
                </c:pt>
                <c:pt idx="55795">
                  <c:v>0.61538461538461497</c:v>
                </c:pt>
                <c:pt idx="55796">
                  <c:v>0.62820512820512797</c:v>
                </c:pt>
                <c:pt idx="55797">
                  <c:v>0.64102564102564097</c:v>
                </c:pt>
                <c:pt idx="55798">
                  <c:v>0.65384615384615297</c:v>
                </c:pt>
                <c:pt idx="55799">
                  <c:v>0.66666666666666596</c:v>
                </c:pt>
                <c:pt idx="55800">
                  <c:v>0.67948717948717896</c:v>
                </c:pt>
                <c:pt idx="55801">
                  <c:v>0.69230769230769196</c:v>
                </c:pt>
                <c:pt idx="55802">
                  <c:v>0.70512820512820495</c:v>
                </c:pt>
                <c:pt idx="55803">
                  <c:v>0.71794871794871795</c:v>
                </c:pt>
                <c:pt idx="55804">
                  <c:v>0.73076923076922995</c:v>
                </c:pt>
                <c:pt idx="55805">
                  <c:v>0.74358974358974295</c:v>
                </c:pt>
                <c:pt idx="55806">
                  <c:v>0.75641025641025605</c:v>
                </c:pt>
                <c:pt idx="55807">
                  <c:v>0.76923076923076905</c:v>
                </c:pt>
                <c:pt idx="55808">
                  <c:v>0.78205128205128205</c:v>
                </c:pt>
                <c:pt idx="55809">
                  <c:v>0.79487179487179405</c:v>
                </c:pt>
                <c:pt idx="55810">
                  <c:v>0.80769230769230704</c:v>
                </c:pt>
                <c:pt idx="55811">
                  <c:v>0.82051282051282004</c:v>
                </c:pt>
                <c:pt idx="55812">
                  <c:v>0.83333333333333304</c:v>
                </c:pt>
                <c:pt idx="55813">
                  <c:v>0.84615384615384603</c:v>
                </c:pt>
                <c:pt idx="55814">
                  <c:v>0.85897435897435803</c:v>
                </c:pt>
                <c:pt idx="55815">
                  <c:v>0.87179487179487103</c:v>
                </c:pt>
                <c:pt idx="55816">
                  <c:v>0.88461538461538403</c:v>
                </c:pt>
                <c:pt idx="55817">
                  <c:v>0.89743589743589702</c:v>
                </c:pt>
                <c:pt idx="55818">
                  <c:v>0.91025641025641002</c:v>
                </c:pt>
                <c:pt idx="55819">
                  <c:v>0.92307692307692302</c:v>
                </c:pt>
                <c:pt idx="55820">
                  <c:v>0.93589743589743501</c:v>
                </c:pt>
                <c:pt idx="55821">
                  <c:v>0.94871794871794801</c:v>
                </c:pt>
                <c:pt idx="55822">
                  <c:v>0.96153846153846101</c:v>
                </c:pt>
                <c:pt idx="55823">
                  <c:v>0.97435897435897401</c:v>
                </c:pt>
                <c:pt idx="55824">
                  <c:v>0.987179487179487</c:v>
                </c:pt>
                <c:pt idx="55825">
                  <c:v>0</c:v>
                </c:pt>
                <c:pt idx="55826">
                  <c:v>2.27272727272727E-2</c:v>
                </c:pt>
                <c:pt idx="55827">
                  <c:v>4.54545454545454E-2</c:v>
                </c:pt>
                <c:pt idx="55828">
                  <c:v>6.8181818181818094E-2</c:v>
                </c:pt>
                <c:pt idx="55829">
                  <c:v>9.0909090909090898E-2</c:v>
                </c:pt>
                <c:pt idx="55830">
                  <c:v>0.11363636363636299</c:v>
                </c:pt>
                <c:pt idx="55831">
                  <c:v>0.13636363636363599</c:v>
                </c:pt>
                <c:pt idx="55832">
                  <c:v>0.15909090909090901</c:v>
                </c:pt>
                <c:pt idx="55833">
                  <c:v>0.18181818181818099</c:v>
                </c:pt>
                <c:pt idx="55834">
                  <c:v>0.204545454545454</c:v>
                </c:pt>
                <c:pt idx="55835">
                  <c:v>0.22727272727272699</c:v>
                </c:pt>
                <c:pt idx="55836">
                  <c:v>0.25</c:v>
                </c:pt>
                <c:pt idx="55837">
                  <c:v>0.27272727272727199</c:v>
                </c:pt>
                <c:pt idx="55838">
                  <c:v>0.29545454545454503</c:v>
                </c:pt>
                <c:pt idx="55839">
                  <c:v>0.31818181818181801</c:v>
                </c:pt>
                <c:pt idx="55840">
                  <c:v>0.34090909090909</c:v>
                </c:pt>
                <c:pt idx="55841">
                  <c:v>0.36363636363636298</c:v>
                </c:pt>
                <c:pt idx="55842">
                  <c:v>0.38636363636363602</c:v>
                </c:pt>
                <c:pt idx="55843">
                  <c:v>0.40909090909090901</c:v>
                </c:pt>
                <c:pt idx="55844">
                  <c:v>0.43181818181818099</c:v>
                </c:pt>
                <c:pt idx="55845">
                  <c:v>0.45454545454545398</c:v>
                </c:pt>
                <c:pt idx="55846">
                  <c:v>0.47727272727272702</c:v>
                </c:pt>
                <c:pt idx="55847">
                  <c:v>0.5</c:v>
                </c:pt>
                <c:pt idx="55848">
                  <c:v>0.52272727272727204</c:v>
                </c:pt>
                <c:pt idx="55849">
                  <c:v>0.54545454545454497</c:v>
                </c:pt>
                <c:pt idx="55850">
                  <c:v>0.56818181818181801</c:v>
                </c:pt>
                <c:pt idx="55851">
                  <c:v>0.59090909090909005</c:v>
                </c:pt>
                <c:pt idx="55852">
                  <c:v>0.61363636363636298</c:v>
                </c:pt>
                <c:pt idx="55853">
                  <c:v>0.63636363636363602</c:v>
                </c:pt>
                <c:pt idx="55854">
                  <c:v>0.65909090909090895</c:v>
                </c:pt>
                <c:pt idx="55855">
                  <c:v>0.68181818181818099</c:v>
                </c:pt>
                <c:pt idx="55856">
                  <c:v>0.70454545454545403</c:v>
                </c:pt>
                <c:pt idx="55857">
                  <c:v>0.72727272727272696</c:v>
                </c:pt>
                <c:pt idx="55858">
                  <c:v>0.75</c:v>
                </c:pt>
                <c:pt idx="55859">
                  <c:v>0.77272727272727204</c:v>
                </c:pt>
                <c:pt idx="55860">
                  <c:v>0.79545454545454497</c:v>
                </c:pt>
                <c:pt idx="55861">
                  <c:v>0.81818181818181801</c:v>
                </c:pt>
                <c:pt idx="55862">
                  <c:v>0.84090909090909005</c:v>
                </c:pt>
                <c:pt idx="55863">
                  <c:v>0.86363636363636298</c:v>
                </c:pt>
                <c:pt idx="55864">
                  <c:v>0.88636363636363602</c:v>
                </c:pt>
                <c:pt idx="55865">
                  <c:v>0.90909090909090895</c:v>
                </c:pt>
                <c:pt idx="55866">
                  <c:v>0.93181818181818099</c:v>
                </c:pt>
                <c:pt idx="55867">
                  <c:v>0.95454545454545403</c:v>
                </c:pt>
                <c:pt idx="55868">
                  <c:v>0.97727272727272696</c:v>
                </c:pt>
                <c:pt idx="55869">
                  <c:v>0</c:v>
                </c:pt>
                <c:pt idx="55870">
                  <c:v>2.8571428571428501E-2</c:v>
                </c:pt>
                <c:pt idx="55871">
                  <c:v>5.7142857142857099E-2</c:v>
                </c:pt>
                <c:pt idx="55872">
                  <c:v>8.5714285714285701E-2</c:v>
                </c:pt>
                <c:pt idx="55873">
                  <c:v>0.114285714285714</c:v>
                </c:pt>
                <c:pt idx="55874">
                  <c:v>0.14285714285714199</c:v>
                </c:pt>
                <c:pt idx="55875">
                  <c:v>0.17142857142857101</c:v>
                </c:pt>
                <c:pt idx="55876">
                  <c:v>0.2</c:v>
                </c:pt>
                <c:pt idx="55877">
                  <c:v>0.22857142857142801</c:v>
                </c:pt>
                <c:pt idx="55878">
                  <c:v>0.25714285714285701</c:v>
                </c:pt>
                <c:pt idx="55879">
                  <c:v>0.28571428571428498</c:v>
                </c:pt>
                <c:pt idx="55880">
                  <c:v>0.314285714285714</c:v>
                </c:pt>
                <c:pt idx="55881">
                  <c:v>0.34285714285714203</c:v>
                </c:pt>
                <c:pt idx="55882">
                  <c:v>0.371428571428571</c:v>
                </c:pt>
                <c:pt idx="55883">
                  <c:v>0.4</c:v>
                </c:pt>
                <c:pt idx="55884">
                  <c:v>0.42857142857142799</c:v>
                </c:pt>
                <c:pt idx="55885">
                  <c:v>0.45714285714285702</c:v>
                </c:pt>
                <c:pt idx="55886">
                  <c:v>0.48571428571428499</c:v>
                </c:pt>
                <c:pt idx="55887">
                  <c:v>0.51428571428571401</c:v>
                </c:pt>
                <c:pt idx="55888">
                  <c:v>0.54285714285714204</c:v>
                </c:pt>
                <c:pt idx="55889">
                  <c:v>0.57142857142857095</c:v>
                </c:pt>
                <c:pt idx="55890">
                  <c:v>0.6</c:v>
                </c:pt>
                <c:pt idx="55891">
                  <c:v>0.628571428571428</c:v>
                </c:pt>
                <c:pt idx="55892">
                  <c:v>0.65714285714285703</c:v>
                </c:pt>
                <c:pt idx="55893">
                  <c:v>0.68571428571428505</c:v>
                </c:pt>
                <c:pt idx="55894">
                  <c:v>0.71428571428571397</c:v>
                </c:pt>
                <c:pt idx="55895">
                  <c:v>0.74285714285714199</c:v>
                </c:pt>
                <c:pt idx="55896">
                  <c:v>0.77142857142857102</c:v>
                </c:pt>
                <c:pt idx="55897">
                  <c:v>0.8</c:v>
                </c:pt>
                <c:pt idx="55898">
                  <c:v>0.82857142857142796</c:v>
                </c:pt>
                <c:pt idx="55899">
                  <c:v>0.85714285714285698</c:v>
                </c:pt>
                <c:pt idx="55900">
                  <c:v>0.88571428571428501</c:v>
                </c:pt>
                <c:pt idx="55901">
                  <c:v>0.91428571428571404</c:v>
                </c:pt>
                <c:pt idx="55902">
                  <c:v>0.94285714285714195</c:v>
                </c:pt>
                <c:pt idx="55903">
                  <c:v>0.97142857142857097</c:v>
                </c:pt>
                <c:pt idx="55904">
                  <c:v>0</c:v>
                </c:pt>
                <c:pt idx="55905">
                  <c:v>1.7857142857142801E-2</c:v>
                </c:pt>
                <c:pt idx="55906">
                  <c:v>3.5714285714285698E-2</c:v>
                </c:pt>
                <c:pt idx="55907">
                  <c:v>5.3571428571428499E-2</c:v>
                </c:pt>
                <c:pt idx="55908">
                  <c:v>7.1428571428571397E-2</c:v>
                </c:pt>
                <c:pt idx="55909">
                  <c:v>8.9285714285714204E-2</c:v>
                </c:pt>
                <c:pt idx="55910">
                  <c:v>0.107142857142857</c:v>
                </c:pt>
                <c:pt idx="55911">
                  <c:v>0.125</c:v>
                </c:pt>
                <c:pt idx="55912">
                  <c:v>0.14285714285714199</c:v>
                </c:pt>
                <c:pt idx="55913">
                  <c:v>0.160714285714285</c:v>
                </c:pt>
                <c:pt idx="55914">
                  <c:v>0.17857142857142799</c:v>
                </c:pt>
                <c:pt idx="55915">
                  <c:v>0.19642857142857101</c:v>
                </c:pt>
                <c:pt idx="55916">
                  <c:v>0.214285714285714</c:v>
                </c:pt>
                <c:pt idx="55917">
                  <c:v>0.23214285714285701</c:v>
                </c:pt>
                <c:pt idx="55918">
                  <c:v>0.25</c:v>
                </c:pt>
                <c:pt idx="55919">
                  <c:v>0.26785714285714202</c:v>
                </c:pt>
                <c:pt idx="55920">
                  <c:v>0.28571428571428498</c:v>
                </c:pt>
                <c:pt idx="55921">
                  <c:v>0.30357142857142799</c:v>
                </c:pt>
                <c:pt idx="55922">
                  <c:v>0.32142857142857101</c:v>
                </c:pt>
                <c:pt idx="55923">
                  <c:v>0.33928571428571402</c:v>
                </c:pt>
                <c:pt idx="55924">
                  <c:v>0.35714285714285698</c:v>
                </c:pt>
                <c:pt idx="55925">
                  <c:v>0.375</c:v>
                </c:pt>
                <c:pt idx="55926">
                  <c:v>0.39285714285714202</c:v>
                </c:pt>
                <c:pt idx="55927">
                  <c:v>0.41071428571428498</c:v>
                </c:pt>
                <c:pt idx="55928">
                  <c:v>0.42857142857142799</c:v>
                </c:pt>
                <c:pt idx="55929">
                  <c:v>0.44642857142857101</c:v>
                </c:pt>
                <c:pt idx="55930">
                  <c:v>0.46428571428571402</c:v>
                </c:pt>
                <c:pt idx="55931">
                  <c:v>0.48214285714285698</c:v>
                </c:pt>
                <c:pt idx="55932">
                  <c:v>0.5</c:v>
                </c:pt>
                <c:pt idx="55933">
                  <c:v>0.51785714285714202</c:v>
                </c:pt>
                <c:pt idx="55934">
                  <c:v>0.53571428571428503</c:v>
                </c:pt>
                <c:pt idx="55935">
                  <c:v>0.55357142857142805</c:v>
                </c:pt>
                <c:pt idx="55936">
                  <c:v>0.57142857142857095</c:v>
                </c:pt>
                <c:pt idx="55937">
                  <c:v>0.58928571428571397</c:v>
                </c:pt>
                <c:pt idx="55938">
                  <c:v>0.60714285714285698</c:v>
                </c:pt>
                <c:pt idx="55939">
                  <c:v>0.625</c:v>
                </c:pt>
                <c:pt idx="55940">
                  <c:v>0.64285714285714202</c:v>
                </c:pt>
                <c:pt idx="55941">
                  <c:v>0.66071428571428503</c:v>
                </c:pt>
                <c:pt idx="55942">
                  <c:v>0.67857142857142805</c:v>
                </c:pt>
                <c:pt idx="55943">
                  <c:v>0.69642857142857095</c:v>
                </c:pt>
                <c:pt idx="55944">
                  <c:v>0.71428571428571397</c:v>
                </c:pt>
                <c:pt idx="55945">
                  <c:v>0.73214285714285698</c:v>
                </c:pt>
                <c:pt idx="55946">
                  <c:v>0.75</c:v>
                </c:pt>
                <c:pt idx="55947">
                  <c:v>0.76785714285714202</c:v>
                </c:pt>
                <c:pt idx="55948">
                  <c:v>0.78571428571428503</c:v>
                </c:pt>
                <c:pt idx="55949">
                  <c:v>0.80357142857142805</c:v>
                </c:pt>
                <c:pt idx="55950">
                  <c:v>0.82142857142857095</c:v>
                </c:pt>
                <c:pt idx="55951">
                  <c:v>0.83928571428571397</c:v>
                </c:pt>
                <c:pt idx="55952">
                  <c:v>0.85714285714285698</c:v>
                </c:pt>
                <c:pt idx="55953">
                  <c:v>0.875</c:v>
                </c:pt>
                <c:pt idx="55954">
                  <c:v>0.89285714285714202</c:v>
                </c:pt>
                <c:pt idx="55955">
                  <c:v>0.91071428571428503</c:v>
                </c:pt>
                <c:pt idx="55956">
                  <c:v>0.92857142857142805</c:v>
                </c:pt>
                <c:pt idx="55957">
                  <c:v>0.94642857142857095</c:v>
                </c:pt>
                <c:pt idx="55958">
                  <c:v>0.96428571428571397</c:v>
                </c:pt>
                <c:pt idx="55959">
                  <c:v>0.98214285714285698</c:v>
                </c:pt>
                <c:pt idx="55960">
                  <c:v>0</c:v>
                </c:pt>
                <c:pt idx="55961">
                  <c:v>1.09890109890109E-2</c:v>
                </c:pt>
                <c:pt idx="55962">
                  <c:v>2.19780219780219E-2</c:v>
                </c:pt>
                <c:pt idx="55963">
                  <c:v>3.2967032967032898E-2</c:v>
                </c:pt>
                <c:pt idx="55964">
                  <c:v>4.3956043956043897E-2</c:v>
                </c:pt>
                <c:pt idx="55965">
                  <c:v>5.4945054945054903E-2</c:v>
                </c:pt>
                <c:pt idx="55966">
                  <c:v>6.5934065934065894E-2</c:v>
                </c:pt>
                <c:pt idx="55967">
                  <c:v>7.69230769230769E-2</c:v>
                </c:pt>
                <c:pt idx="55968">
                  <c:v>8.7912087912087905E-2</c:v>
                </c:pt>
                <c:pt idx="55969">
                  <c:v>9.8901098901098897E-2</c:v>
                </c:pt>
                <c:pt idx="55970">
                  <c:v>0.109890109890109</c:v>
                </c:pt>
                <c:pt idx="55971">
                  <c:v>0.12087912087912001</c:v>
                </c:pt>
                <c:pt idx="55972">
                  <c:v>0.13186813186813101</c:v>
                </c:pt>
                <c:pt idx="55973">
                  <c:v>0.14285714285714199</c:v>
                </c:pt>
                <c:pt idx="55974">
                  <c:v>0.15384615384615299</c:v>
                </c:pt>
                <c:pt idx="55975">
                  <c:v>0.164835164835164</c:v>
                </c:pt>
                <c:pt idx="55976">
                  <c:v>0.17582417582417501</c:v>
                </c:pt>
                <c:pt idx="55977">
                  <c:v>0.18681318681318601</c:v>
                </c:pt>
                <c:pt idx="55978">
                  <c:v>0.19780219780219699</c:v>
                </c:pt>
                <c:pt idx="55979">
                  <c:v>0.20879120879120799</c:v>
                </c:pt>
                <c:pt idx="55980">
                  <c:v>0.219780219780219</c:v>
                </c:pt>
                <c:pt idx="55981">
                  <c:v>0.23076923076923</c:v>
                </c:pt>
                <c:pt idx="55982">
                  <c:v>0.24175824175824101</c:v>
                </c:pt>
                <c:pt idx="55983">
                  <c:v>0.25274725274725202</c:v>
                </c:pt>
                <c:pt idx="55984">
                  <c:v>0.26373626373626302</c:v>
                </c:pt>
                <c:pt idx="55985">
                  <c:v>0.27472527472527403</c:v>
                </c:pt>
                <c:pt idx="55986">
                  <c:v>0.28571428571428498</c:v>
                </c:pt>
                <c:pt idx="55987">
                  <c:v>0.29670329670329598</c:v>
                </c:pt>
                <c:pt idx="55988">
                  <c:v>0.30769230769230699</c:v>
                </c:pt>
                <c:pt idx="55989">
                  <c:v>0.31868131868131799</c:v>
                </c:pt>
                <c:pt idx="55990">
                  <c:v>0.329670329670329</c:v>
                </c:pt>
                <c:pt idx="55991">
                  <c:v>0.34065934065934</c:v>
                </c:pt>
                <c:pt idx="55992">
                  <c:v>0.35164835164835101</c:v>
                </c:pt>
                <c:pt idx="55993">
                  <c:v>0.36263736263736202</c:v>
                </c:pt>
                <c:pt idx="55994">
                  <c:v>0.37362637362637302</c:v>
                </c:pt>
                <c:pt idx="55995">
                  <c:v>0.38461538461538403</c:v>
                </c:pt>
                <c:pt idx="55996">
                  <c:v>0.39560439560439498</c:v>
                </c:pt>
                <c:pt idx="55997">
                  <c:v>0.40659340659340598</c:v>
                </c:pt>
                <c:pt idx="55998">
                  <c:v>0.41758241758241699</c:v>
                </c:pt>
                <c:pt idx="55999">
                  <c:v>0.42857142857142799</c:v>
                </c:pt>
                <c:pt idx="56000">
                  <c:v>0.439560439560439</c:v>
                </c:pt>
                <c:pt idx="56001">
                  <c:v>0.45054945054945</c:v>
                </c:pt>
                <c:pt idx="56002">
                  <c:v>0.46153846153846101</c:v>
                </c:pt>
                <c:pt idx="56003">
                  <c:v>0.47252747252747201</c:v>
                </c:pt>
                <c:pt idx="56004">
                  <c:v>0.48351648351648302</c:v>
                </c:pt>
                <c:pt idx="56005">
                  <c:v>0.49450549450549403</c:v>
                </c:pt>
                <c:pt idx="56006">
                  <c:v>0.50549450549450503</c:v>
                </c:pt>
                <c:pt idx="56007">
                  <c:v>0.51648351648351598</c:v>
                </c:pt>
                <c:pt idx="56008">
                  <c:v>0.52747252747252704</c:v>
                </c:pt>
                <c:pt idx="56009">
                  <c:v>0.53846153846153799</c:v>
                </c:pt>
                <c:pt idx="56010">
                  <c:v>0.54945054945054905</c:v>
                </c:pt>
                <c:pt idx="56011">
                  <c:v>0.56043956043956</c:v>
                </c:pt>
                <c:pt idx="56012">
                  <c:v>0.57142857142857095</c:v>
                </c:pt>
                <c:pt idx="56013">
                  <c:v>0.58241758241758201</c:v>
                </c:pt>
                <c:pt idx="56014">
                  <c:v>0.59340659340659296</c:v>
                </c:pt>
                <c:pt idx="56015">
                  <c:v>0.60439560439560402</c:v>
                </c:pt>
                <c:pt idx="56016">
                  <c:v>0.61538461538461497</c:v>
                </c:pt>
                <c:pt idx="56017">
                  <c:v>0.62637362637362604</c:v>
                </c:pt>
                <c:pt idx="56018">
                  <c:v>0.63736263736263699</c:v>
                </c:pt>
                <c:pt idx="56019">
                  <c:v>0.64835164835164805</c:v>
                </c:pt>
                <c:pt idx="56020">
                  <c:v>0.659340659340659</c:v>
                </c:pt>
                <c:pt idx="56021">
                  <c:v>0.67032967032966995</c:v>
                </c:pt>
                <c:pt idx="56022">
                  <c:v>0.68131868131868101</c:v>
                </c:pt>
                <c:pt idx="56023">
                  <c:v>0.69230769230769196</c:v>
                </c:pt>
                <c:pt idx="56024">
                  <c:v>0.70329670329670302</c:v>
                </c:pt>
                <c:pt idx="56025">
                  <c:v>0.71428571428571397</c:v>
                </c:pt>
                <c:pt idx="56026">
                  <c:v>0.72527472527472503</c:v>
                </c:pt>
                <c:pt idx="56027">
                  <c:v>0.73626373626373598</c:v>
                </c:pt>
                <c:pt idx="56028">
                  <c:v>0.74725274725274704</c:v>
                </c:pt>
                <c:pt idx="56029">
                  <c:v>0.75824175824175799</c:v>
                </c:pt>
                <c:pt idx="56030">
                  <c:v>0.76923076923076905</c:v>
                </c:pt>
                <c:pt idx="56031">
                  <c:v>0.78021978021978</c:v>
                </c:pt>
                <c:pt idx="56032">
                  <c:v>0.79120879120879095</c:v>
                </c:pt>
                <c:pt idx="56033">
                  <c:v>0.80219780219780201</c:v>
                </c:pt>
                <c:pt idx="56034">
                  <c:v>0.81318681318681296</c:v>
                </c:pt>
                <c:pt idx="56035">
                  <c:v>0.82417582417582402</c:v>
                </c:pt>
                <c:pt idx="56036">
                  <c:v>0.83516483516483497</c:v>
                </c:pt>
                <c:pt idx="56037">
                  <c:v>0.84615384615384603</c:v>
                </c:pt>
                <c:pt idx="56038">
                  <c:v>0.85714285714285698</c:v>
                </c:pt>
                <c:pt idx="56039">
                  <c:v>0.86813186813186805</c:v>
                </c:pt>
                <c:pt idx="56040">
                  <c:v>0.879120879120879</c:v>
                </c:pt>
                <c:pt idx="56041">
                  <c:v>0.89010989010988995</c:v>
                </c:pt>
                <c:pt idx="56042">
                  <c:v>0.90109890109890101</c:v>
                </c:pt>
                <c:pt idx="56043">
                  <c:v>0.91208791208791196</c:v>
                </c:pt>
                <c:pt idx="56044">
                  <c:v>0.92307692307692302</c:v>
                </c:pt>
                <c:pt idx="56045">
                  <c:v>0.93406593406593397</c:v>
                </c:pt>
                <c:pt idx="56046">
                  <c:v>0.94505494505494503</c:v>
                </c:pt>
                <c:pt idx="56047">
                  <c:v>0.95604395604395598</c:v>
                </c:pt>
                <c:pt idx="56048">
                  <c:v>0.96703296703296704</c:v>
                </c:pt>
                <c:pt idx="56049">
                  <c:v>0.97802197802197799</c:v>
                </c:pt>
                <c:pt idx="56050">
                  <c:v>0.98901098901098905</c:v>
                </c:pt>
                <c:pt idx="56051">
                  <c:v>0</c:v>
                </c:pt>
                <c:pt idx="56052">
                  <c:v>1.6949152542372801E-2</c:v>
                </c:pt>
                <c:pt idx="56053">
                  <c:v>3.38983050847457E-2</c:v>
                </c:pt>
                <c:pt idx="56054">
                  <c:v>5.0847457627118599E-2</c:v>
                </c:pt>
                <c:pt idx="56055">
                  <c:v>6.7796610169491497E-2</c:v>
                </c:pt>
                <c:pt idx="56056">
                  <c:v>8.4745762711864403E-2</c:v>
                </c:pt>
                <c:pt idx="56057">
                  <c:v>0.101694915254237</c:v>
                </c:pt>
                <c:pt idx="56058">
                  <c:v>0.11864406779661001</c:v>
                </c:pt>
                <c:pt idx="56059">
                  <c:v>0.13559322033898299</c:v>
                </c:pt>
                <c:pt idx="56060">
                  <c:v>0.152542372881355</c:v>
                </c:pt>
                <c:pt idx="56061">
                  <c:v>0.169491525423728</c:v>
                </c:pt>
                <c:pt idx="56062">
                  <c:v>0.186440677966101</c:v>
                </c:pt>
                <c:pt idx="56063">
                  <c:v>0.20338983050847401</c:v>
                </c:pt>
                <c:pt idx="56064">
                  <c:v>0.22033898305084701</c:v>
                </c:pt>
                <c:pt idx="56065">
                  <c:v>0.23728813559322001</c:v>
                </c:pt>
                <c:pt idx="56066">
                  <c:v>0.25423728813559299</c:v>
                </c:pt>
                <c:pt idx="56067">
                  <c:v>0.27118644067796599</c:v>
                </c:pt>
                <c:pt idx="56068">
                  <c:v>0.28813559322033899</c:v>
                </c:pt>
                <c:pt idx="56069">
                  <c:v>0.305084745762711</c:v>
                </c:pt>
                <c:pt idx="56070">
                  <c:v>0.322033898305084</c:v>
                </c:pt>
                <c:pt idx="56071">
                  <c:v>0.338983050847457</c:v>
                </c:pt>
                <c:pt idx="56072">
                  <c:v>0.35593220338983</c:v>
                </c:pt>
                <c:pt idx="56073">
                  <c:v>0.37288135593220301</c:v>
                </c:pt>
                <c:pt idx="56074">
                  <c:v>0.38983050847457601</c:v>
                </c:pt>
                <c:pt idx="56075">
                  <c:v>0.40677966101694901</c:v>
                </c:pt>
                <c:pt idx="56076">
                  <c:v>0.42372881355932202</c:v>
                </c:pt>
                <c:pt idx="56077">
                  <c:v>0.44067796610169402</c:v>
                </c:pt>
                <c:pt idx="56078">
                  <c:v>0.45762711864406702</c:v>
                </c:pt>
                <c:pt idx="56079">
                  <c:v>0.47457627118644002</c:v>
                </c:pt>
                <c:pt idx="56080">
                  <c:v>0.49152542372881303</c:v>
                </c:pt>
                <c:pt idx="56081">
                  <c:v>0.50847457627118597</c:v>
                </c:pt>
                <c:pt idx="56082">
                  <c:v>0.52542372881355903</c:v>
                </c:pt>
                <c:pt idx="56083">
                  <c:v>0.54237288135593198</c:v>
                </c:pt>
                <c:pt idx="56084">
                  <c:v>0.55932203389830504</c:v>
                </c:pt>
                <c:pt idx="56085">
                  <c:v>0.57627118644067798</c:v>
                </c:pt>
                <c:pt idx="56086">
                  <c:v>0.59322033898305004</c:v>
                </c:pt>
                <c:pt idx="56087">
                  <c:v>0.61016949152542299</c:v>
                </c:pt>
                <c:pt idx="56088">
                  <c:v>0.62711864406779605</c:v>
                </c:pt>
                <c:pt idx="56089">
                  <c:v>0.644067796610169</c:v>
                </c:pt>
                <c:pt idx="56090">
                  <c:v>0.66101694915254205</c:v>
                </c:pt>
                <c:pt idx="56091">
                  <c:v>0.677966101694915</c:v>
                </c:pt>
                <c:pt idx="56092">
                  <c:v>0.69491525423728795</c:v>
                </c:pt>
                <c:pt idx="56093">
                  <c:v>0.71186440677966101</c:v>
                </c:pt>
                <c:pt idx="56094">
                  <c:v>0.72881355932203296</c:v>
                </c:pt>
                <c:pt idx="56095">
                  <c:v>0.74576271186440601</c:v>
                </c:pt>
                <c:pt idx="56096">
                  <c:v>0.76271186440677896</c:v>
                </c:pt>
                <c:pt idx="56097">
                  <c:v>0.77966101694915202</c:v>
                </c:pt>
                <c:pt idx="56098">
                  <c:v>0.79661016949152497</c:v>
                </c:pt>
                <c:pt idx="56099">
                  <c:v>0.81355932203389802</c:v>
                </c:pt>
                <c:pt idx="56100">
                  <c:v>0.83050847457627097</c:v>
                </c:pt>
                <c:pt idx="56101">
                  <c:v>0.84745762711864403</c:v>
                </c:pt>
                <c:pt idx="56102">
                  <c:v>0.86440677966101698</c:v>
                </c:pt>
                <c:pt idx="56103">
                  <c:v>0.88135593220338904</c:v>
                </c:pt>
                <c:pt idx="56104">
                  <c:v>0.89830508474576198</c:v>
                </c:pt>
                <c:pt idx="56105">
                  <c:v>0.91525423728813504</c:v>
                </c:pt>
                <c:pt idx="56106">
                  <c:v>0.93220338983050799</c:v>
                </c:pt>
                <c:pt idx="56107">
                  <c:v>0.94915254237288105</c:v>
                </c:pt>
                <c:pt idx="56108">
                  <c:v>0.96610169491525399</c:v>
                </c:pt>
                <c:pt idx="56109">
                  <c:v>0.98305084745762705</c:v>
                </c:pt>
                <c:pt idx="56110">
                  <c:v>0</c:v>
                </c:pt>
                <c:pt idx="56111">
                  <c:v>2.7027027027027001E-2</c:v>
                </c:pt>
                <c:pt idx="56112">
                  <c:v>5.4054054054054002E-2</c:v>
                </c:pt>
                <c:pt idx="56113">
                  <c:v>8.1081081081081002E-2</c:v>
                </c:pt>
                <c:pt idx="56114">
                  <c:v>0.108108108108108</c:v>
                </c:pt>
                <c:pt idx="56115">
                  <c:v>0.135135135135135</c:v>
                </c:pt>
                <c:pt idx="56116">
                  <c:v>0.162162162162162</c:v>
                </c:pt>
                <c:pt idx="56117">
                  <c:v>0.18918918918918901</c:v>
                </c:pt>
                <c:pt idx="56118">
                  <c:v>0.21621621621621601</c:v>
                </c:pt>
                <c:pt idx="56119">
                  <c:v>0.24324324324324301</c:v>
                </c:pt>
                <c:pt idx="56120">
                  <c:v>0.27027027027027001</c:v>
                </c:pt>
                <c:pt idx="56121">
                  <c:v>0.29729729729729698</c:v>
                </c:pt>
                <c:pt idx="56122">
                  <c:v>0.32432432432432401</c:v>
                </c:pt>
                <c:pt idx="56123">
                  <c:v>0.35135135135135098</c:v>
                </c:pt>
                <c:pt idx="56124">
                  <c:v>0.37837837837837801</c:v>
                </c:pt>
                <c:pt idx="56125">
                  <c:v>0.40540540540540498</c:v>
                </c:pt>
                <c:pt idx="56126">
                  <c:v>0.43243243243243201</c:v>
                </c:pt>
                <c:pt idx="56127">
                  <c:v>0.45945945945945899</c:v>
                </c:pt>
                <c:pt idx="56128">
                  <c:v>0.48648648648648601</c:v>
                </c:pt>
                <c:pt idx="56129">
                  <c:v>0.51351351351351304</c:v>
                </c:pt>
                <c:pt idx="56130">
                  <c:v>0.54054054054054002</c:v>
                </c:pt>
                <c:pt idx="56131">
                  <c:v>0.56756756756756699</c:v>
                </c:pt>
                <c:pt idx="56132">
                  <c:v>0.59459459459459396</c:v>
                </c:pt>
                <c:pt idx="56133">
                  <c:v>0.62162162162162105</c:v>
                </c:pt>
                <c:pt idx="56134">
                  <c:v>0.64864864864864802</c:v>
                </c:pt>
                <c:pt idx="56135">
                  <c:v>0.67567567567567499</c:v>
                </c:pt>
                <c:pt idx="56136">
                  <c:v>0.70270270270270196</c:v>
                </c:pt>
                <c:pt idx="56137">
                  <c:v>0.72972972972972905</c:v>
                </c:pt>
                <c:pt idx="56138">
                  <c:v>0.75675675675675602</c:v>
                </c:pt>
                <c:pt idx="56139">
                  <c:v>0.78378378378378299</c:v>
                </c:pt>
                <c:pt idx="56140">
                  <c:v>0.81081081081080997</c:v>
                </c:pt>
                <c:pt idx="56141">
                  <c:v>0.83783783783783705</c:v>
                </c:pt>
                <c:pt idx="56142">
                  <c:v>0.86486486486486402</c:v>
                </c:pt>
                <c:pt idx="56143">
                  <c:v>0.891891891891891</c:v>
                </c:pt>
                <c:pt idx="56144">
                  <c:v>0.91891891891891897</c:v>
                </c:pt>
                <c:pt idx="56145">
                  <c:v>0.94594594594594505</c:v>
                </c:pt>
                <c:pt idx="56146">
                  <c:v>0.97297297297297303</c:v>
                </c:pt>
                <c:pt idx="56147">
                  <c:v>0</c:v>
                </c:pt>
                <c:pt idx="56148">
                  <c:v>1.7857142857142801E-2</c:v>
                </c:pt>
                <c:pt idx="56149">
                  <c:v>3.5714285714285698E-2</c:v>
                </c:pt>
                <c:pt idx="56150">
                  <c:v>5.3571428571428499E-2</c:v>
                </c:pt>
                <c:pt idx="56151">
                  <c:v>7.1428571428571397E-2</c:v>
                </c:pt>
                <c:pt idx="56152">
                  <c:v>8.9285714285714204E-2</c:v>
                </c:pt>
                <c:pt idx="56153">
                  <c:v>0.107142857142857</c:v>
                </c:pt>
                <c:pt idx="56154">
                  <c:v>0.125</c:v>
                </c:pt>
                <c:pt idx="56155">
                  <c:v>0.14285714285714199</c:v>
                </c:pt>
                <c:pt idx="56156">
                  <c:v>0.160714285714285</c:v>
                </c:pt>
                <c:pt idx="56157">
                  <c:v>0.17857142857142799</c:v>
                </c:pt>
                <c:pt idx="56158">
                  <c:v>0.19642857142857101</c:v>
                </c:pt>
                <c:pt idx="56159">
                  <c:v>0.214285714285714</c:v>
                </c:pt>
                <c:pt idx="56160">
                  <c:v>0.23214285714285701</c:v>
                </c:pt>
                <c:pt idx="56161">
                  <c:v>0.25</c:v>
                </c:pt>
                <c:pt idx="56162">
                  <c:v>0.26785714285714202</c:v>
                </c:pt>
                <c:pt idx="56163">
                  <c:v>0.28571428571428498</c:v>
                </c:pt>
                <c:pt idx="56164">
                  <c:v>0.30357142857142799</c:v>
                </c:pt>
                <c:pt idx="56165">
                  <c:v>0.32142857142857101</c:v>
                </c:pt>
                <c:pt idx="56166">
                  <c:v>0.33928571428571402</c:v>
                </c:pt>
                <c:pt idx="56167">
                  <c:v>0.35714285714285698</c:v>
                </c:pt>
                <c:pt idx="56168">
                  <c:v>0.375</c:v>
                </c:pt>
                <c:pt idx="56169">
                  <c:v>0.39285714285714202</c:v>
                </c:pt>
                <c:pt idx="56170">
                  <c:v>0.41071428571428498</c:v>
                </c:pt>
                <c:pt idx="56171">
                  <c:v>0.42857142857142799</c:v>
                </c:pt>
                <c:pt idx="56172">
                  <c:v>0.44642857142857101</c:v>
                </c:pt>
                <c:pt idx="56173">
                  <c:v>0.46428571428571402</c:v>
                </c:pt>
                <c:pt idx="56174">
                  <c:v>0.48214285714285698</c:v>
                </c:pt>
                <c:pt idx="56175">
                  <c:v>0.5</c:v>
                </c:pt>
                <c:pt idx="56176">
                  <c:v>0.51785714285714202</c:v>
                </c:pt>
                <c:pt idx="56177">
                  <c:v>0.53571428571428503</c:v>
                </c:pt>
                <c:pt idx="56178">
                  <c:v>0.55357142857142805</c:v>
                </c:pt>
                <c:pt idx="56179">
                  <c:v>0.57142857142857095</c:v>
                </c:pt>
                <c:pt idx="56180">
                  <c:v>0.58928571428571397</c:v>
                </c:pt>
                <c:pt idx="56181">
                  <c:v>0.60714285714285698</c:v>
                </c:pt>
                <c:pt idx="56182">
                  <c:v>0.625</c:v>
                </c:pt>
                <c:pt idx="56183">
                  <c:v>0.64285714285714202</c:v>
                </c:pt>
                <c:pt idx="56184">
                  <c:v>0.66071428571428503</c:v>
                </c:pt>
                <c:pt idx="56185">
                  <c:v>0.67857142857142805</c:v>
                </c:pt>
                <c:pt idx="56186">
                  <c:v>0.69642857142857095</c:v>
                </c:pt>
                <c:pt idx="56187">
                  <c:v>0.71428571428571397</c:v>
                </c:pt>
                <c:pt idx="56188">
                  <c:v>0.73214285714285698</c:v>
                </c:pt>
                <c:pt idx="56189">
                  <c:v>0.75</c:v>
                </c:pt>
                <c:pt idx="56190">
                  <c:v>0.76785714285714202</c:v>
                </c:pt>
                <c:pt idx="56191">
                  <c:v>0.78571428571428503</c:v>
                </c:pt>
                <c:pt idx="56192">
                  <c:v>0.80357142857142805</c:v>
                </c:pt>
                <c:pt idx="56193">
                  <c:v>0.82142857142857095</c:v>
                </c:pt>
                <c:pt idx="56194">
                  <c:v>0.83928571428571397</c:v>
                </c:pt>
                <c:pt idx="56195">
                  <c:v>0.85714285714285698</c:v>
                </c:pt>
                <c:pt idx="56196">
                  <c:v>0.875</c:v>
                </c:pt>
                <c:pt idx="56197">
                  <c:v>0.89285714285714202</c:v>
                </c:pt>
                <c:pt idx="56198">
                  <c:v>0.91071428571428503</c:v>
                </c:pt>
                <c:pt idx="56199">
                  <c:v>0.92857142857142805</c:v>
                </c:pt>
                <c:pt idx="56200">
                  <c:v>0.94642857142857095</c:v>
                </c:pt>
                <c:pt idx="56201">
                  <c:v>0.96428571428571397</c:v>
                </c:pt>
                <c:pt idx="56202">
                  <c:v>0.98214285714285698</c:v>
                </c:pt>
                <c:pt idx="56203">
                  <c:v>0</c:v>
                </c:pt>
                <c:pt idx="56204">
                  <c:v>0.11111111111111099</c:v>
                </c:pt>
                <c:pt idx="56205">
                  <c:v>0.22222222222222199</c:v>
                </c:pt>
                <c:pt idx="56206">
                  <c:v>0.33333333333333298</c:v>
                </c:pt>
                <c:pt idx="56207">
                  <c:v>0.44444444444444398</c:v>
                </c:pt>
                <c:pt idx="56208">
                  <c:v>0.55555555555555503</c:v>
                </c:pt>
                <c:pt idx="56209">
                  <c:v>0.66666666666666596</c:v>
                </c:pt>
                <c:pt idx="56210">
                  <c:v>0.77777777777777701</c:v>
                </c:pt>
                <c:pt idx="56211">
                  <c:v>0.88888888888888795</c:v>
                </c:pt>
                <c:pt idx="56212">
                  <c:v>0</c:v>
                </c:pt>
                <c:pt idx="56213">
                  <c:v>7.1428571428571397E-2</c:v>
                </c:pt>
                <c:pt idx="56214">
                  <c:v>0.14285714285714199</c:v>
                </c:pt>
                <c:pt idx="56215">
                  <c:v>0.214285714285714</c:v>
                </c:pt>
                <c:pt idx="56216">
                  <c:v>0.28571428571428498</c:v>
                </c:pt>
                <c:pt idx="56217">
                  <c:v>0.35714285714285698</c:v>
                </c:pt>
                <c:pt idx="56218">
                  <c:v>0.42857142857142799</c:v>
                </c:pt>
                <c:pt idx="56219">
                  <c:v>0.5</c:v>
                </c:pt>
                <c:pt idx="56220">
                  <c:v>0.57142857142857095</c:v>
                </c:pt>
                <c:pt idx="56221">
                  <c:v>0.64285714285714202</c:v>
                </c:pt>
                <c:pt idx="56222">
                  <c:v>0.71428571428571397</c:v>
                </c:pt>
                <c:pt idx="56223">
                  <c:v>0.78571428571428503</c:v>
                </c:pt>
                <c:pt idx="56224">
                  <c:v>0.85714285714285698</c:v>
                </c:pt>
                <c:pt idx="56225">
                  <c:v>0.92857142857142805</c:v>
                </c:pt>
                <c:pt idx="56226">
                  <c:v>0</c:v>
                </c:pt>
                <c:pt idx="56227">
                  <c:v>2.0833333333333301E-2</c:v>
                </c:pt>
                <c:pt idx="56228">
                  <c:v>4.1666666666666602E-2</c:v>
                </c:pt>
                <c:pt idx="56229">
                  <c:v>6.25E-2</c:v>
                </c:pt>
                <c:pt idx="56230">
                  <c:v>8.3333333333333301E-2</c:v>
                </c:pt>
                <c:pt idx="56231">
                  <c:v>0.10416666666666601</c:v>
                </c:pt>
                <c:pt idx="56232">
                  <c:v>0.125</c:v>
                </c:pt>
                <c:pt idx="56233">
                  <c:v>0.14583333333333301</c:v>
                </c:pt>
                <c:pt idx="56234">
                  <c:v>0.16666666666666599</c:v>
                </c:pt>
                <c:pt idx="56235">
                  <c:v>0.1875</c:v>
                </c:pt>
                <c:pt idx="56236">
                  <c:v>0.20833333333333301</c:v>
                </c:pt>
                <c:pt idx="56237">
                  <c:v>0.22916666666666599</c:v>
                </c:pt>
                <c:pt idx="56238">
                  <c:v>0.25</c:v>
                </c:pt>
                <c:pt idx="56239">
                  <c:v>0.27083333333333298</c:v>
                </c:pt>
                <c:pt idx="56240">
                  <c:v>0.29166666666666602</c:v>
                </c:pt>
                <c:pt idx="56241">
                  <c:v>0.3125</c:v>
                </c:pt>
                <c:pt idx="56242">
                  <c:v>0.33333333333333298</c:v>
                </c:pt>
                <c:pt idx="56243">
                  <c:v>0.35416666666666602</c:v>
                </c:pt>
                <c:pt idx="56244">
                  <c:v>0.375</c:v>
                </c:pt>
                <c:pt idx="56245">
                  <c:v>0.39583333333333298</c:v>
                </c:pt>
                <c:pt idx="56246">
                  <c:v>0.41666666666666602</c:v>
                </c:pt>
                <c:pt idx="56247">
                  <c:v>0.4375</c:v>
                </c:pt>
                <c:pt idx="56248">
                  <c:v>0.45833333333333298</c:v>
                </c:pt>
                <c:pt idx="56249">
                  <c:v>0.47916666666666602</c:v>
                </c:pt>
                <c:pt idx="56250">
                  <c:v>0.5</c:v>
                </c:pt>
                <c:pt idx="56251">
                  <c:v>0.52083333333333304</c:v>
                </c:pt>
                <c:pt idx="56252">
                  <c:v>0.54166666666666596</c:v>
                </c:pt>
                <c:pt idx="56253">
                  <c:v>0.5625</c:v>
                </c:pt>
                <c:pt idx="56254">
                  <c:v>0.58333333333333304</c:v>
                </c:pt>
                <c:pt idx="56255">
                  <c:v>0.60416666666666596</c:v>
                </c:pt>
                <c:pt idx="56256">
                  <c:v>0.625</c:v>
                </c:pt>
                <c:pt idx="56257">
                  <c:v>0.64583333333333304</c:v>
                </c:pt>
                <c:pt idx="56258">
                  <c:v>0.66666666666666596</c:v>
                </c:pt>
                <c:pt idx="56259">
                  <c:v>0.6875</c:v>
                </c:pt>
                <c:pt idx="56260">
                  <c:v>0.70833333333333304</c:v>
                </c:pt>
                <c:pt idx="56261">
                  <c:v>0.72916666666666596</c:v>
                </c:pt>
                <c:pt idx="56262">
                  <c:v>0.75</c:v>
                </c:pt>
                <c:pt idx="56263">
                  <c:v>0.77083333333333304</c:v>
                </c:pt>
                <c:pt idx="56264">
                  <c:v>0.79166666666666596</c:v>
                </c:pt>
                <c:pt idx="56265">
                  <c:v>0.8125</c:v>
                </c:pt>
                <c:pt idx="56266">
                  <c:v>0.83333333333333304</c:v>
                </c:pt>
                <c:pt idx="56267">
                  <c:v>0.85416666666666596</c:v>
                </c:pt>
                <c:pt idx="56268">
                  <c:v>0.875</c:v>
                </c:pt>
                <c:pt idx="56269">
                  <c:v>0.89583333333333304</c:v>
                </c:pt>
                <c:pt idx="56270">
                  <c:v>0.91666666666666596</c:v>
                </c:pt>
                <c:pt idx="56271">
                  <c:v>0.9375</c:v>
                </c:pt>
                <c:pt idx="56272">
                  <c:v>0.95833333333333304</c:v>
                </c:pt>
                <c:pt idx="56273">
                  <c:v>0.97916666666666596</c:v>
                </c:pt>
                <c:pt idx="56274">
                  <c:v>0</c:v>
                </c:pt>
                <c:pt idx="56275">
                  <c:v>5.5555555555555497E-2</c:v>
                </c:pt>
                <c:pt idx="56276">
                  <c:v>0.11111111111111099</c:v>
                </c:pt>
                <c:pt idx="56277">
                  <c:v>0.16666666666666599</c:v>
                </c:pt>
                <c:pt idx="56278">
                  <c:v>0.22222222222222199</c:v>
                </c:pt>
                <c:pt idx="56279">
                  <c:v>0.27777777777777701</c:v>
                </c:pt>
                <c:pt idx="56280">
                  <c:v>0.33333333333333298</c:v>
                </c:pt>
                <c:pt idx="56281">
                  <c:v>0.38888888888888801</c:v>
                </c:pt>
                <c:pt idx="56282">
                  <c:v>0.44444444444444398</c:v>
                </c:pt>
                <c:pt idx="56283">
                  <c:v>0.5</c:v>
                </c:pt>
                <c:pt idx="56284">
                  <c:v>0.55555555555555503</c:v>
                </c:pt>
                <c:pt idx="56285">
                  <c:v>0.61111111111111105</c:v>
                </c:pt>
                <c:pt idx="56286">
                  <c:v>0.66666666666666596</c:v>
                </c:pt>
                <c:pt idx="56287">
                  <c:v>0.72222222222222199</c:v>
                </c:pt>
                <c:pt idx="56288">
                  <c:v>0.77777777777777701</c:v>
                </c:pt>
                <c:pt idx="56289">
                  <c:v>0.83333333333333304</c:v>
                </c:pt>
                <c:pt idx="56290">
                  <c:v>0.88888888888888795</c:v>
                </c:pt>
                <c:pt idx="56291">
                  <c:v>0.94444444444444398</c:v>
                </c:pt>
                <c:pt idx="56292">
                  <c:v>0</c:v>
                </c:pt>
                <c:pt idx="56293">
                  <c:v>8.5470085470085392E-3</c:v>
                </c:pt>
                <c:pt idx="56294">
                  <c:v>1.7094017094016999E-2</c:v>
                </c:pt>
                <c:pt idx="56295">
                  <c:v>2.5641025641025599E-2</c:v>
                </c:pt>
                <c:pt idx="56296">
                  <c:v>3.4188034188034101E-2</c:v>
                </c:pt>
                <c:pt idx="56297">
                  <c:v>4.2735042735042701E-2</c:v>
                </c:pt>
                <c:pt idx="56298">
                  <c:v>5.1282051282051197E-2</c:v>
                </c:pt>
                <c:pt idx="56299">
                  <c:v>5.9829059829059797E-2</c:v>
                </c:pt>
                <c:pt idx="56300">
                  <c:v>6.83760683760683E-2</c:v>
                </c:pt>
                <c:pt idx="56301">
                  <c:v>7.69230769230769E-2</c:v>
                </c:pt>
                <c:pt idx="56302">
                  <c:v>8.5470085470085402E-2</c:v>
                </c:pt>
                <c:pt idx="56303">
                  <c:v>9.4017094017094002E-2</c:v>
                </c:pt>
                <c:pt idx="56304">
                  <c:v>0.10256410256410201</c:v>
                </c:pt>
                <c:pt idx="56305">
                  <c:v>0.11111111111111099</c:v>
                </c:pt>
                <c:pt idx="56306">
                  <c:v>0.119658119658119</c:v>
                </c:pt>
                <c:pt idx="56307">
                  <c:v>0.128205128205128</c:v>
                </c:pt>
                <c:pt idx="56308">
                  <c:v>0.13675213675213599</c:v>
                </c:pt>
                <c:pt idx="56309">
                  <c:v>0.145299145299145</c:v>
                </c:pt>
                <c:pt idx="56310">
                  <c:v>0.15384615384615299</c:v>
                </c:pt>
                <c:pt idx="56311">
                  <c:v>0.16239316239316201</c:v>
                </c:pt>
                <c:pt idx="56312">
                  <c:v>0.17094017094017</c:v>
                </c:pt>
                <c:pt idx="56313">
                  <c:v>0.17948717948717899</c:v>
                </c:pt>
                <c:pt idx="56314">
                  <c:v>0.188034188034188</c:v>
                </c:pt>
                <c:pt idx="56315">
                  <c:v>0.19658119658119599</c:v>
                </c:pt>
                <c:pt idx="56316">
                  <c:v>0.20512820512820501</c:v>
                </c:pt>
                <c:pt idx="56317">
                  <c:v>0.213675213675213</c:v>
                </c:pt>
                <c:pt idx="56318">
                  <c:v>0.22222222222222199</c:v>
                </c:pt>
                <c:pt idx="56319">
                  <c:v>0.23076923076923</c:v>
                </c:pt>
                <c:pt idx="56320">
                  <c:v>0.23931623931623899</c:v>
                </c:pt>
                <c:pt idx="56321">
                  <c:v>0.24786324786324701</c:v>
                </c:pt>
                <c:pt idx="56322">
                  <c:v>0.256410256410256</c:v>
                </c:pt>
                <c:pt idx="56323">
                  <c:v>0.26495726495726402</c:v>
                </c:pt>
                <c:pt idx="56324">
                  <c:v>0.27350427350427298</c:v>
                </c:pt>
                <c:pt idx="56325">
                  <c:v>0.28205128205128199</c:v>
                </c:pt>
                <c:pt idx="56326">
                  <c:v>0.29059829059829001</c:v>
                </c:pt>
                <c:pt idx="56327">
                  <c:v>0.29914529914529903</c:v>
                </c:pt>
                <c:pt idx="56328">
                  <c:v>0.30769230769230699</c:v>
                </c:pt>
                <c:pt idx="56329">
                  <c:v>0.316239316239316</c:v>
                </c:pt>
                <c:pt idx="56330">
                  <c:v>0.32478632478632402</c:v>
                </c:pt>
                <c:pt idx="56331">
                  <c:v>0.33333333333333298</c:v>
                </c:pt>
                <c:pt idx="56332">
                  <c:v>0.341880341880341</c:v>
                </c:pt>
                <c:pt idx="56333">
                  <c:v>0.35042735042735002</c:v>
                </c:pt>
                <c:pt idx="56334">
                  <c:v>0.35897435897435898</c:v>
                </c:pt>
                <c:pt idx="56335">
                  <c:v>0.36752136752136699</c:v>
                </c:pt>
                <c:pt idx="56336">
                  <c:v>0.37606837606837601</c:v>
                </c:pt>
                <c:pt idx="56337">
                  <c:v>0.38461538461538403</c:v>
                </c:pt>
                <c:pt idx="56338">
                  <c:v>0.39316239316239299</c:v>
                </c:pt>
                <c:pt idx="56339">
                  <c:v>0.401709401709401</c:v>
                </c:pt>
                <c:pt idx="56340">
                  <c:v>0.41025641025641002</c:v>
                </c:pt>
                <c:pt idx="56341">
                  <c:v>0.41880341880341798</c:v>
                </c:pt>
                <c:pt idx="56342">
                  <c:v>0.427350427350427</c:v>
                </c:pt>
                <c:pt idx="56343">
                  <c:v>0.43589743589743501</c:v>
                </c:pt>
                <c:pt idx="56344">
                  <c:v>0.44444444444444398</c:v>
                </c:pt>
                <c:pt idx="56345">
                  <c:v>0.45299145299145299</c:v>
                </c:pt>
                <c:pt idx="56346">
                  <c:v>0.46153846153846101</c:v>
                </c:pt>
                <c:pt idx="56347">
                  <c:v>0.47008547008547003</c:v>
                </c:pt>
                <c:pt idx="56348">
                  <c:v>0.47863247863247799</c:v>
                </c:pt>
                <c:pt idx="56349">
                  <c:v>0.487179487179487</c:v>
                </c:pt>
                <c:pt idx="56350">
                  <c:v>0.49572649572649502</c:v>
                </c:pt>
                <c:pt idx="56351">
                  <c:v>0.50427350427350404</c:v>
                </c:pt>
                <c:pt idx="56352">
                  <c:v>0.512820512820512</c:v>
                </c:pt>
                <c:pt idx="56353">
                  <c:v>0.52136752136752096</c:v>
                </c:pt>
                <c:pt idx="56354">
                  <c:v>0.52991452991452903</c:v>
                </c:pt>
                <c:pt idx="56355">
                  <c:v>0.53846153846153799</c:v>
                </c:pt>
                <c:pt idx="56356">
                  <c:v>0.54700854700854695</c:v>
                </c:pt>
                <c:pt idx="56357">
                  <c:v>0.55555555555555503</c:v>
                </c:pt>
                <c:pt idx="56358">
                  <c:v>0.56410256410256399</c:v>
                </c:pt>
                <c:pt idx="56359">
                  <c:v>0.57264957264957195</c:v>
                </c:pt>
                <c:pt idx="56360">
                  <c:v>0.58119658119658102</c:v>
                </c:pt>
                <c:pt idx="56361">
                  <c:v>0.58974358974358898</c:v>
                </c:pt>
                <c:pt idx="56362">
                  <c:v>0.59829059829059805</c:v>
                </c:pt>
                <c:pt idx="56363">
                  <c:v>0.60683760683760601</c:v>
                </c:pt>
                <c:pt idx="56364">
                  <c:v>0.61538461538461497</c:v>
                </c:pt>
                <c:pt idx="56365">
                  <c:v>0.62393162393162305</c:v>
                </c:pt>
                <c:pt idx="56366">
                  <c:v>0.63247863247863201</c:v>
                </c:pt>
                <c:pt idx="56367">
                  <c:v>0.64102564102564097</c:v>
                </c:pt>
                <c:pt idx="56368">
                  <c:v>0.64957264957264904</c:v>
                </c:pt>
                <c:pt idx="56369">
                  <c:v>0.658119658119658</c:v>
                </c:pt>
                <c:pt idx="56370">
                  <c:v>0.66666666666666596</c:v>
                </c:pt>
                <c:pt idx="56371">
                  <c:v>0.67521367521367504</c:v>
                </c:pt>
                <c:pt idx="56372">
                  <c:v>0.683760683760683</c:v>
                </c:pt>
                <c:pt idx="56373">
                  <c:v>0.69230769230769196</c:v>
                </c:pt>
                <c:pt idx="56374">
                  <c:v>0.70085470085470003</c:v>
                </c:pt>
                <c:pt idx="56375">
                  <c:v>0.70940170940170899</c:v>
                </c:pt>
                <c:pt idx="56376">
                  <c:v>0.71794871794871795</c:v>
                </c:pt>
                <c:pt idx="56377">
                  <c:v>0.72649572649572602</c:v>
                </c:pt>
                <c:pt idx="56378">
                  <c:v>0.73504273504273498</c:v>
                </c:pt>
                <c:pt idx="56379">
                  <c:v>0.74358974358974295</c:v>
                </c:pt>
                <c:pt idx="56380">
                  <c:v>0.75213675213675202</c:v>
                </c:pt>
                <c:pt idx="56381">
                  <c:v>0.76068376068375998</c:v>
                </c:pt>
                <c:pt idx="56382">
                  <c:v>0.76923076923076905</c:v>
                </c:pt>
                <c:pt idx="56383">
                  <c:v>0.77777777777777701</c:v>
                </c:pt>
                <c:pt idx="56384">
                  <c:v>0.78632478632478597</c:v>
                </c:pt>
                <c:pt idx="56385">
                  <c:v>0.79487179487179405</c:v>
                </c:pt>
                <c:pt idx="56386">
                  <c:v>0.80341880341880301</c:v>
                </c:pt>
                <c:pt idx="56387">
                  <c:v>0.81196581196581197</c:v>
                </c:pt>
                <c:pt idx="56388">
                  <c:v>0.82051282051282004</c:v>
                </c:pt>
                <c:pt idx="56389">
                  <c:v>0.829059829059829</c:v>
                </c:pt>
                <c:pt idx="56390">
                  <c:v>0.83760683760683696</c:v>
                </c:pt>
                <c:pt idx="56391">
                  <c:v>0.84615384615384603</c:v>
                </c:pt>
                <c:pt idx="56392">
                  <c:v>0.854700854700854</c:v>
                </c:pt>
                <c:pt idx="56393">
                  <c:v>0.86324786324786296</c:v>
                </c:pt>
                <c:pt idx="56394">
                  <c:v>0.87179487179487103</c:v>
                </c:pt>
                <c:pt idx="56395">
                  <c:v>0.88034188034187999</c:v>
                </c:pt>
                <c:pt idx="56396">
                  <c:v>0.88888888888888795</c:v>
                </c:pt>
                <c:pt idx="56397">
                  <c:v>0.89743589743589702</c:v>
                </c:pt>
                <c:pt idx="56398">
                  <c:v>0.90598290598290598</c:v>
                </c:pt>
                <c:pt idx="56399">
                  <c:v>0.91452991452991395</c:v>
                </c:pt>
                <c:pt idx="56400">
                  <c:v>0.92307692307692302</c:v>
                </c:pt>
                <c:pt idx="56401">
                  <c:v>0.93162393162393098</c:v>
                </c:pt>
                <c:pt idx="56402">
                  <c:v>0.94017094017094005</c:v>
                </c:pt>
                <c:pt idx="56403">
                  <c:v>0.94871794871794801</c:v>
                </c:pt>
                <c:pt idx="56404">
                  <c:v>0.95726495726495697</c:v>
                </c:pt>
                <c:pt idx="56405">
                  <c:v>0.96581196581196505</c:v>
                </c:pt>
                <c:pt idx="56406">
                  <c:v>0.97435897435897401</c:v>
                </c:pt>
                <c:pt idx="56407">
                  <c:v>0.98290598290598197</c:v>
                </c:pt>
                <c:pt idx="56408">
                  <c:v>0.99145299145299104</c:v>
                </c:pt>
                <c:pt idx="56409">
                  <c:v>0</c:v>
                </c:pt>
                <c:pt idx="56410">
                  <c:v>2.94117647058823E-2</c:v>
                </c:pt>
                <c:pt idx="56411">
                  <c:v>5.8823529411764698E-2</c:v>
                </c:pt>
                <c:pt idx="56412">
                  <c:v>8.8235294117646995E-2</c:v>
                </c:pt>
                <c:pt idx="56413">
                  <c:v>0.11764705882352899</c:v>
                </c:pt>
                <c:pt idx="56414">
                  <c:v>0.14705882352941099</c:v>
                </c:pt>
                <c:pt idx="56415">
                  <c:v>0.17647058823529399</c:v>
                </c:pt>
                <c:pt idx="56416">
                  <c:v>0.20588235294117599</c:v>
                </c:pt>
                <c:pt idx="56417">
                  <c:v>0.23529411764705799</c:v>
                </c:pt>
                <c:pt idx="56418">
                  <c:v>0.26470588235294101</c:v>
                </c:pt>
                <c:pt idx="56419">
                  <c:v>0.29411764705882298</c:v>
                </c:pt>
                <c:pt idx="56420">
                  <c:v>0.32352941176470501</c:v>
                </c:pt>
                <c:pt idx="56421">
                  <c:v>0.35294117647058798</c:v>
                </c:pt>
                <c:pt idx="56422">
                  <c:v>0.38235294117647001</c:v>
                </c:pt>
                <c:pt idx="56423">
                  <c:v>0.41176470588235198</c:v>
                </c:pt>
                <c:pt idx="56424">
                  <c:v>0.441176470588235</c:v>
                </c:pt>
                <c:pt idx="56425">
                  <c:v>0.47058823529411697</c:v>
                </c:pt>
                <c:pt idx="56426">
                  <c:v>0.5</c:v>
                </c:pt>
                <c:pt idx="56427">
                  <c:v>0.52941176470588203</c:v>
                </c:pt>
                <c:pt idx="56428">
                  <c:v>0.55882352941176405</c:v>
                </c:pt>
                <c:pt idx="56429">
                  <c:v>0.58823529411764697</c:v>
                </c:pt>
                <c:pt idx="56430">
                  <c:v>0.61764705882352899</c:v>
                </c:pt>
                <c:pt idx="56431">
                  <c:v>0.64705882352941102</c:v>
                </c:pt>
                <c:pt idx="56432">
                  <c:v>0.67647058823529405</c:v>
                </c:pt>
                <c:pt idx="56433">
                  <c:v>0.70588235294117596</c:v>
                </c:pt>
                <c:pt idx="56434">
                  <c:v>0.73529411764705799</c:v>
                </c:pt>
                <c:pt idx="56435">
                  <c:v>0.76470588235294101</c:v>
                </c:pt>
                <c:pt idx="56436">
                  <c:v>0.79411764705882304</c:v>
                </c:pt>
                <c:pt idx="56437">
                  <c:v>0.82352941176470495</c:v>
                </c:pt>
                <c:pt idx="56438">
                  <c:v>0.85294117647058798</c:v>
                </c:pt>
                <c:pt idx="56439">
                  <c:v>0.88235294117647001</c:v>
                </c:pt>
                <c:pt idx="56440">
                  <c:v>0.91176470588235203</c:v>
                </c:pt>
                <c:pt idx="56441">
                  <c:v>0.94117647058823495</c:v>
                </c:pt>
                <c:pt idx="56442">
                  <c:v>0.97058823529411697</c:v>
                </c:pt>
                <c:pt idx="56443">
                  <c:v>0</c:v>
                </c:pt>
                <c:pt idx="56444">
                  <c:v>2.1276595744680799E-2</c:v>
                </c:pt>
                <c:pt idx="56445">
                  <c:v>4.2553191489361701E-2</c:v>
                </c:pt>
                <c:pt idx="56446">
                  <c:v>6.3829787234042507E-2</c:v>
                </c:pt>
                <c:pt idx="56447">
                  <c:v>8.5106382978723402E-2</c:v>
                </c:pt>
                <c:pt idx="56448">
                  <c:v>0.10638297872340401</c:v>
                </c:pt>
                <c:pt idx="56449">
                  <c:v>0.12765957446808501</c:v>
                </c:pt>
                <c:pt idx="56450">
                  <c:v>0.14893617021276501</c:v>
                </c:pt>
                <c:pt idx="56451">
                  <c:v>0.170212765957446</c:v>
                </c:pt>
                <c:pt idx="56452">
                  <c:v>0.19148936170212699</c:v>
                </c:pt>
                <c:pt idx="56453">
                  <c:v>0.21276595744680801</c:v>
                </c:pt>
                <c:pt idx="56454">
                  <c:v>0.23404255319148901</c:v>
                </c:pt>
                <c:pt idx="56455">
                  <c:v>0.25531914893617003</c:v>
                </c:pt>
                <c:pt idx="56456">
                  <c:v>0.27659574468085102</c:v>
                </c:pt>
                <c:pt idx="56457">
                  <c:v>0.29787234042553101</c:v>
                </c:pt>
                <c:pt idx="56458">
                  <c:v>0.31914893617021201</c:v>
                </c:pt>
                <c:pt idx="56459">
                  <c:v>0.340425531914893</c:v>
                </c:pt>
                <c:pt idx="56460">
                  <c:v>0.36170212765957399</c:v>
                </c:pt>
                <c:pt idx="56461">
                  <c:v>0.38297872340425498</c:v>
                </c:pt>
                <c:pt idx="56462">
                  <c:v>0.40425531914893598</c:v>
                </c:pt>
                <c:pt idx="56463">
                  <c:v>0.42553191489361702</c:v>
                </c:pt>
                <c:pt idx="56464">
                  <c:v>0.44680851063829702</c:v>
                </c:pt>
                <c:pt idx="56465">
                  <c:v>0.46808510638297801</c:v>
                </c:pt>
                <c:pt idx="56466">
                  <c:v>0.489361702127659</c:v>
                </c:pt>
                <c:pt idx="56467">
                  <c:v>0.51063829787234005</c:v>
                </c:pt>
                <c:pt idx="56468">
                  <c:v>0.53191489361702105</c:v>
                </c:pt>
                <c:pt idx="56469">
                  <c:v>0.55319148936170204</c:v>
                </c:pt>
                <c:pt idx="56470">
                  <c:v>0.57446808510638303</c:v>
                </c:pt>
                <c:pt idx="56471">
                  <c:v>0.59574468085106302</c:v>
                </c:pt>
                <c:pt idx="56472">
                  <c:v>0.61702127659574402</c:v>
                </c:pt>
                <c:pt idx="56473">
                  <c:v>0.63829787234042501</c:v>
                </c:pt>
                <c:pt idx="56474">
                  <c:v>0.659574468085106</c:v>
                </c:pt>
                <c:pt idx="56475">
                  <c:v>0.680851063829787</c:v>
                </c:pt>
                <c:pt idx="56476">
                  <c:v>0.70212765957446799</c:v>
                </c:pt>
                <c:pt idx="56477">
                  <c:v>0.72340425531914898</c:v>
                </c:pt>
                <c:pt idx="56478">
                  <c:v>0.74468085106382897</c:v>
                </c:pt>
                <c:pt idx="56479">
                  <c:v>0.76595744680850997</c:v>
                </c:pt>
                <c:pt idx="56480">
                  <c:v>0.78723404255319096</c:v>
                </c:pt>
                <c:pt idx="56481">
                  <c:v>0.80851063829787195</c:v>
                </c:pt>
                <c:pt idx="56482">
                  <c:v>0.82978723404255295</c:v>
                </c:pt>
                <c:pt idx="56483">
                  <c:v>0.85106382978723405</c:v>
                </c:pt>
                <c:pt idx="56484">
                  <c:v>0.87234042553191404</c:v>
                </c:pt>
                <c:pt idx="56485">
                  <c:v>0.89361702127659504</c:v>
                </c:pt>
                <c:pt idx="56486">
                  <c:v>0.91489361702127603</c:v>
                </c:pt>
                <c:pt idx="56487">
                  <c:v>0.93617021276595702</c:v>
                </c:pt>
                <c:pt idx="56488">
                  <c:v>0.95744680851063801</c:v>
                </c:pt>
                <c:pt idx="56489">
                  <c:v>0.97872340425531901</c:v>
                </c:pt>
                <c:pt idx="56490">
                  <c:v>0</c:v>
                </c:pt>
                <c:pt idx="56491">
                  <c:v>8.3333333333333297E-3</c:v>
                </c:pt>
                <c:pt idx="56492">
                  <c:v>1.6666666666666601E-2</c:v>
                </c:pt>
                <c:pt idx="56493">
                  <c:v>2.5000000000000001E-2</c:v>
                </c:pt>
                <c:pt idx="56494">
                  <c:v>3.3333333333333298E-2</c:v>
                </c:pt>
                <c:pt idx="56495">
                  <c:v>4.1666666666666602E-2</c:v>
                </c:pt>
                <c:pt idx="56496">
                  <c:v>0.05</c:v>
                </c:pt>
                <c:pt idx="56497">
                  <c:v>5.83333333333333E-2</c:v>
                </c:pt>
                <c:pt idx="56498">
                  <c:v>6.6666666666666596E-2</c:v>
                </c:pt>
                <c:pt idx="56499">
                  <c:v>7.4999999999999997E-2</c:v>
                </c:pt>
                <c:pt idx="56500">
                  <c:v>8.3333333333333301E-2</c:v>
                </c:pt>
                <c:pt idx="56501">
                  <c:v>9.1666666666666605E-2</c:v>
                </c:pt>
                <c:pt idx="56502">
                  <c:v>0.1</c:v>
                </c:pt>
                <c:pt idx="56503">
                  <c:v>0.108333333333333</c:v>
                </c:pt>
                <c:pt idx="56504">
                  <c:v>0.116666666666666</c:v>
                </c:pt>
                <c:pt idx="56505">
                  <c:v>0.125</c:v>
                </c:pt>
                <c:pt idx="56506">
                  <c:v>0.133333333333333</c:v>
                </c:pt>
                <c:pt idx="56507">
                  <c:v>0.141666666666666</c:v>
                </c:pt>
                <c:pt idx="56508">
                  <c:v>0.15</c:v>
                </c:pt>
                <c:pt idx="56509">
                  <c:v>0.15833333333333299</c:v>
                </c:pt>
                <c:pt idx="56510">
                  <c:v>0.16666666666666599</c:v>
                </c:pt>
                <c:pt idx="56511">
                  <c:v>0.17499999999999999</c:v>
                </c:pt>
                <c:pt idx="56512">
                  <c:v>0.18333333333333299</c:v>
                </c:pt>
                <c:pt idx="56513">
                  <c:v>0.19166666666666601</c:v>
                </c:pt>
                <c:pt idx="56514">
                  <c:v>0.2</c:v>
                </c:pt>
                <c:pt idx="56515">
                  <c:v>0.20833333333333301</c:v>
                </c:pt>
                <c:pt idx="56516">
                  <c:v>0.21666666666666601</c:v>
                </c:pt>
                <c:pt idx="56517">
                  <c:v>0.22500000000000001</c:v>
                </c:pt>
                <c:pt idx="56518">
                  <c:v>0.233333333333333</c:v>
                </c:pt>
                <c:pt idx="56519">
                  <c:v>0.241666666666666</c:v>
                </c:pt>
                <c:pt idx="56520">
                  <c:v>0.25</c:v>
                </c:pt>
                <c:pt idx="56521">
                  <c:v>0.25833333333333303</c:v>
                </c:pt>
                <c:pt idx="56522">
                  <c:v>0.266666666666666</c:v>
                </c:pt>
                <c:pt idx="56523">
                  <c:v>0.27500000000000002</c:v>
                </c:pt>
                <c:pt idx="56524">
                  <c:v>0.28333333333333299</c:v>
                </c:pt>
                <c:pt idx="56525">
                  <c:v>0.29166666666666602</c:v>
                </c:pt>
                <c:pt idx="56526">
                  <c:v>0.3</c:v>
                </c:pt>
                <c:pt idx="56527">
                  <c:v>0.30833333333333302</c:v>
                </c:pt>
                <c:pt idx="56528">
                  <c:v>0.31666666666666599</c:v>
                </c:pt>
                <c:pt idx="56529">
                  <c:v>0.32500000000000001</c:v>
                </c:pt>
                <c:pt idx="56530">
                  <c:v>0.33333333333333298</c:v>
                </c:pt>
                <c:pt idx="56531">
                  <c:v>0.34166666666666601</c:v>
                </c:pt>
                <c:pt idx="56532">
                  <c:v>0.35</c:v>
                </c:pt>
                <c:pt idx="56533">
                  <c:v>0.358333333333333</c:v>
                </c:pt>
                <c:pt idx="56534">
                  <c:v>0.36666666666666597</c:v>
                </c:pt>
                <c:pt idx="56535">
                  <c:v>0.375</c:v>
                </c:pt>
                <c:pt idx="56536">
                  <c:v>0.38333333333333303</c:v>
                </c:pt>
                <c:pt idx="56537">
                  <c:v>0.391666666666666</c:v>
                </c:pt>
                <c:pt idx="56538">
                  <c:v>0.4</c:v>
                </c:pt>
                <c:pt idx="56539">
                  <c:v>0.40833333333333299</c:v>
                </c:pt>
                <c:pt idx="56540">
                  <c:v>0.41666666666666602</c:v>
                </c:pt>
                <c:pt idx="56541">
                  <c:v>0.42499999999999999</c:v>
                </c:pt>
                <c:pt idx="56542">
                  <c:v>0.43333333333333302</c:v>
                </c:pt>
                <c:pt idx="56543">
                  <c:v>0.44166666666666599</c:v>
                </c:pt>
                <c:pt idx="56544">
                  <c:v>0.45</c:v>
                </c:pt>
                <c:pt idx="56545">
                  <c:v>0.45833333333333298</c:v>
                </c:pt>
                <c:pt idx="56546">
                  <c:v>0.46666666666666601</c:v>
                </c:pt>
                <c:pt idx="56547">
                  <c:v>0.47499999999999998</c:v>
                </c:pt>
                <c:pt idx="56548">
                  <c:v>0.483333333333333</c:v>
                </c:pt>
                <c:pt idx="56549">
                  <c:v>0.49166666666666597</c:v>
                </c:pt>
                <c:pt idx="56550">
                  <c:v>0.5</c:v>
                </c:pt>
                <c:pt idx="56551">
                  <c:v>0.50833333333333297</c:v>
                </c:pt>
                <c:pt idx="56552">
                  <c:v>0.51666666666666605</c:v>
                </c:pt>
                <c:pt idx="56553">
                  <c:v>0.52500000000000002</c:v>
                </c:pt>
                <c:pt idx="56554">
                  <c:v>0.53333333333333299</c:v>
                </c:pt>
                <c:pt idx="56555">
                  <c:v>0.54166666666666596</c:v>
                </c:pt>
                <c:pt idx="56556">
                  <c:v>0.55000000000000004</c:v>
                </c:pt>
                <c:pt idx="56557">
                  <c:v>0.55833333333333302</c:v>
                </c:pt>
                <c:pt idx="56558">
                  <c:v>0.56666666666666599</c:v>
                </c:pt>
                <c:pt idx="56559">
                  <c:v>0.57499999999999996</c:v>
                </c:pt>
                <c:pt idx="56560">
                  <c:v>0.58333333333333304</c:v>
                </c:pt>
                <c:pt idx="56561">
                  <c:v>0.59166666666666601</c:v>
                </c:pt>
                <c:pt idx="56562">
                  <c:v>0.6</c:v>
                </c:pt>
                <c:pt idx="56563">
                  <c:v>0.60833333333333295</c:v>
                </c:pt>
                <c:pt idx="56564">
                  <c:v>0.61666666666666603</c:v>
                </c:pt>
                <c:pt idx="56565">
                  <c:v>0.625</c:v>
                </c:pt>
                <c:pt idx="56566">
                  <c:v>0.63333333333333297</c:v>
                </c:pt>
                <c:pt idx="56567">
                  <c:v>0.64166666666666605</c:v>
                </c:pt>
                <c:pt idx="56568">
                  <c:v>0.65</c:v>
                </c:pt>
                <c:pt idx="56569">
                  <c:v>0.65833333333333299</c:v>
                </c:pt>
                <c:pt idx="56570">
                  <c:v>0.66666666666666596</c:v>
                </c:pt>
                <c:pt idx="56571">
                  <c:v>0.67500000000000004</c:v>
                </c:pt>
                <c:pt idx="56572">
                  <c:v>0.68333333333333302</c:v>
                </c:pt>
                <c:pt idx="56573">
                  <c:v>0.69166666666666599</c:v>
                </c:pt>
                <c:pt idx="56574">
                  <c:v>0.7</c:v>
                </c:pt>
                <c:pt idx="56575">
                  <c:v>0.70833333333333304</c:v>
                </c:pt>
                <c:pt idx="56576">
                  <c:v>0.71666666666666601</c:v>
                </c:pt>
                <c:pt idx="56577">
                  <c:v>0.72499999999999998</c:v>
                </c:pt>
                <c:pt idx="56578">
                  <c:v>0.73333333333333295</c:v>
                </c:pt>
                <c:pt idx="56579">
                  <c:v>0.74166666666666603</c:v>
                </c:pt>
                <c:pt idx="56580">
                  <c:v>0.75</c:v>
                </c:pt>
                <c:pt idx="56581">
                  <c:v>0.75833333333333297</c:v>
                </c:pt>
                <c:pt idx="56582">
                  <c:v>0.76666666666666605</c:v>
                </c:pt>
                <c:pt idx="56583">
                  <c:v>0.77500000000000002</c:v>
                </c:pt>
                <c:pt idx="56584">
                  <c:v>0.78333333333333299</c:v>
                </c:pt>
                <c:pt idx="56585">
                  <c:v>0.79166666666666596</c:v>
                </c:pt>
                <c:pt idx="56586">
                  <c:v>0.8</c:v>
                </c:pt>
                <c:pt idx="56587">
                  <c:v>0.80833333333333302</c:v>
                </c:pt>
                <c:pt idx="56588">
                  <c:v>0.81666666666666599</c:v>
                </c:pt>
                <c:pt idx="56589">
                  <c:v>0.82499999999999996</c:v>
                </c:pt>
                <c:pt idx="56590">
                  <c:v>0.83333333333333304</c:v>
                </c:pt>
                <c:pt idx="56591">
                  <c:v>0.84166666666666601</c:v>
                </c:pt>
                <c:pt idx="56592">
                  <c:v>0.85</c:v>
                </c:pt>
                <c:pt idx="56593">
                  <c:v>0.85833333333333295</c:v>
                </c:pt>
                <c:pt idx="56594">
                  <c:v>0.86666666666666603</c:v>
                </c:pt>
                <c:pt idx="56595">
                  <c:v>0.875</c:v>
                </c:pt>
                <c:pt idx="56596">
                  <c:v>0.88333333333333297</c:v>
                </c:pt>
                <c:pt idx="56597">
                  <c:v>0.89166666666666605</c:v>
                </c:pt>
                <c:pt idx="56598">
                  <c:v>0.9</c:v>
                </c:pt>
                <c:pt idx="56599">
                  <c:v>0.90833333333333299</c:v>
                </c:pt>
                <c:pt idx="56600">
                  <c:v>0.91666666666666596</c:v>
                </c:pt>
                <c:pt idx="56601">
                  <c:v>0.92500000000000004</c:v>
                </c:pt>
                <c:pt idx="56602">
                  <c:v>0.93333333333333302</c:v>
                </c:pt>
                <c:pt idx="56603">
                  <c:v>0.94166666666666599</c:v>
                </c:pt>
                <c:pt idx="56604">
                  <c:v>0.95</c:v>
                </c:pt>
                <c:pt idx="56605">
                  <c:v>0.95833333333333304</c:v>
                </c:pt>
                <c:pt idx="56606">
                  <c:v>0.96666666666666601</c:v>
                </c:pt>
                <c:pt idx="56607">
                  <c:v>0.97499999999999998</c:v>
                </c:pt>
                <c:pt idx="56608">
                  <c:v>0.98333333333333295</c:v>
                </c:pt>
                <c:pt idx="56609">
                  <c:v>0.99166666666666603</c:v>
                </c:pt>
                <c:pt idx="56610">
                  <c:v>0</c:v>
                </c:pt>
                <c:pt idx="56611">
                  <c:v>1.35135135135135E-2</c:v>
                </c:pt>
                <c:pt idx="56612">
                  <c:v>2.7027027027027001E-2</c:v>
                </c:pt>
                <c:pt idx="56613">
                  <c:v>4.0540540540540501E-2</c:v>
                </c:pt>
                <c:pt idx="56614">
                  <c:v>5.4054054054054002E-2</c:v>
                </c:pt>
                <c:pt idx="56615">
                  <c:v>6.7567567567567502E-2</c:v>
                </c:pt>
                <c:pt idx="56616">
                  <c:v>8.1081081081081002E-2</c:v>
                </c:pt>
                <c:pt idx="56617">
                  <c:v>9.45945945945946E-2</c:v>
                </c:pt>
                <c:pt idx="56618">
                  <c:v>0.108108108108108</c:v>
                </c:pt>
                <c:pt idx="56619">
                  <c:v>0.121621621621621</c:v>
                </c:pt>
                <c:pt idx="56620">
                  <c:v>0.135135135135135</c:v>
                </c:pt>
                <c:pt idx="56621">
                  <c:v>0.14864864864864799</c:v>
                </c:pt>
                <c:pt idx="56622">
                  <c:v>0.162162162162162</c:v>
                </c:pt>
                <c:pt idx="56623">
                  <c:v>0.17567567567567499</c:v>
                </c:pt>
                <c:pt idx="56624">
                  <c:v>0.18918918918918901</c:v>
                </c:pt>
                <c:pt idx="56625">
                  <c:v>0.20270270270270199</c:v>
                </c:pt>
                <c:pt idx="56626">
                  <c:v>0.21621621621621601</c:v>
                </c:pt>
                <c:pt idx="56627">
                  <c:v>0.22972972972972899</c:v>
                </c:pt>
                <c:pt idx="56628">
                  <c:v>0.24324324324324301</c:v>
                </c:pt>
                <c:pt idx="56629">
                  <c:v>0.25675675675675602</c:v>
                </c:pt>
                <c:pt idx="56630">
                  <c:v>0.27027027027027001</c:v>
                </c:pt>
                <c:pt idx="56631">
                  <c:v>0.28378378378378299</c:v>
                </c:pt>
                <c:pt idx="56632">
                  <c:v>0.29729729729729698</c:v>
                </c:pt>
                <c:pt idx="56633">
                  <c:v>0.31081081081081002</c:v>
                </c:pt>
                <c:pt idx="56634">
                  <c:v>0.32432432432432401</c:v>
                </c:pt>
                <c:pt idx="56635">
                  <c:v>0.337837837837837</c:v>
                </c:pt>
                <c:pt idx="56636">
                  <c:v>0.35135135135135098</c:v>
                </c:pt>
                <c:pt idx="56637">
                  <c:v>0.36486486486486402</c:v>
                </c:pt>
                <c:pt idx="56638">
                  <c:v>0.37837837837837801</c:v>
                </c:pt>
                <c:pt idx="56639">
                  <c:v>0.391891891891891</c:v>
                </c:pt>
                <c:pt idx="56640">
                  <c:v>0.40540540540540498</c:v>
                </c:pt>
                <c:pt idx="56641">
                  <c:v>0.41891891891891803</c:v>
                </c:pt>
                <c:pt idx="56642">
                  <c:v>0.43243243243243201</c:v>
                </c:pt>
                <c:pt idx="56643">
                  <c:v>0.445945945945945</c:v>
                </c:pt>
                <c:pt idx="56644">
                  <c:v>0.45945945945945899</c:v>
                </c:pt>
                <c:pt idx="56645">
                  <c:v>0.47297297297297197</c:v>
                </c:pt>
                <c:pt idx="56646">
                  <c:v>0.48648648648648601</c:v>
                </c:pt>
                <c:pt idx="56647">
                  <c:v>0.5</c:v>
                </c:pt>
                <c:pt idx="56648">
                  <c:v>0.51351351351351304</c:v>
                </c:pt>
                <c:pt idx="56649">
                  <c:v>0.52702702702702697</c:v>
                </c:pt>
                <c:pt idx="56650">
                  <c:v>0.54054054054054002</c:v>
                </c:pt>
                <c:pt idx="56651">
                  <c:v>0.55405405405405395</c:v>
                </c:pt>
                <c:pt idx="56652">
                  <c:v>0.56756756756756699</c:v>
                </c:pt>
                <c:pt idx="56653">
                  <c:v>0.58108108108108103</c:v>
                </c:pt>
                <c:pt idx="56654">
                  <c:v>0.59459459459459396</c:v>
                </c:pt>
                <c:pt idx="56655">
                  <c:v>0.608108108108108</c:v>
                </c:pt>
                <c:pt idx="56656">
                  <c:v>0.62162162162162105</c:v>
                </c:pt>
                <c:pt idx="56657">
                  <c:v>0.63513513513513498</c:v>
                </c:pt>
                <c:pt idx="56658">
                  <c:v>0.64864864864864802</c:v>
                </c:pt>
                <c:pt idx="56659">
                  <c:v>0.66216216216216195</c:v>
                </c:pt>
                <c:pt idx="56660">
                  <c:v>0.67567567567567499</c:v>
                </c:pt>
                <c:pt idx="56661">
                  <c:v>0.68918918918918903</c:v>
                </c:pt>
                <c:pt idx="56662">
                  <c:v>0.70270270270270196</c:v>
                </c:pt>
                <c:pt idx="56663">
                  <c:v>0.71621621621621601</c:v>
                </c:pt>
                <c:pt idx="56664">
                  <c:v>0.72972972972972905</c:v>
                </c:pt>
                <c:pt idx="56665">
                  <c:v>0.74324324324324298</c:v>
                </c:pt>
                <c:pt idx="56666">
                  <c:v>0.75675675675675602</c:v>
                </c:pt>
                <c:pt idx="56667">
                  <c:v>0.77027027027026995</c:v>
                </c:pt>
                <c:pt idx="56668">
                  <c:v>0.78378378378378299</c:v>
                </c:pt>
                <c:pt idx="56669">
                  <c:v>0.79729729729729704</c:v>
                </c:pt>
                <c:pt idx="56670">
                  <c:v>0.81081081081080997</c:v>
                </c:pt>
                <c:pt idx="56671">
                  <c:v>0.82432432432432401</c:v>
                </c:pt>
                <c:pt idx="56672">
                  <c:v>0.83783783783783705</c:v>
                </c:pt>
                <c:pt idx="56673">
                  <c:v>0.85135135135135098</c:v>
                </c:pt>
                <c:pt idx="56674">
                  <c:v>0.86486486486486402</c:v>
                </c:pt>
                <c:pt idx="56675">
                  <c:v>0.87837837837837796</c:v>
                </c:pt>
                <c:pt idx="56676">
                  <c:v>0.891891891891891</c:v>
                </c:pt>
                <c:pt idx="56677">
                  <c:v>0.90540540540540504</c:v>
                </c:pt>
                <c:pt idx="56678">
                  <c:v>0.91891891891891897</c:v>
                </c:pt>
                <c:pt idx="56679">
                  <c:v>0.93243243243243201</c:v>
                </c:pt>
                <c:pt idx="56680">
                  <c:v>0.94594594594594505</c:v>
                </c:pt>
                <c:pt idx="56681">
                  <c:v>0.95945945945945899</c:v>
                </c:pt>
                <c:pt idx="56682">
                  <c:v>0.97297297297297303</c:v>
                </c:pt>
                <c:pt idx="56683">
                  <c:v>0.98648648648648596</c:v>
                </c:pt>
                <c:pt idx="56684">
                  <c:v>0</c:v>
                </c:pt>
                <c:pt idx="56685">
                  <c:v>1.1627906976744099E-2</c:v>
                </c:pt>
                <c:pt idx="56686">
                  <c:v>2.3255813953488299E-2</c:v>
                </c:pt>
                <c:pt idx="56687">
                  <c:v>3.4883720930232502E-2</c:v>
                </c:pt>
                <c:pt idx="56688">
                  <c:v>4.6511627906976702E-2</c:v>
                </c:pt>
                <c:pt idx="56689">
                  <c:v>5.8139534883720902E-2</c:v>
                </c:pt>
                <c:pt idx="56690">
                  <c:v>6.9767441860465101E-2</c:v>
                </c:pt>
                <c:pt idx="56691">
                  <c:v>8.1395348837209294E-2</c:v>
                </c:pt>
                <c:pt idx="56692">
                  <c:v>9.3023255813953404E-2</c:v>
                </c:pt>
                <c:pt idx="56693">
                  <c:v>0.104651162790697</c:v>
                </c:pt>
                <c:pt idx="56694">
                  <c:v>0.116279069767441</c:v>
                </c:pt>
                <c:pt idx="56695">
                  <c:v>0.127906976744186</c:v>
                </c:pt>
                <c:pt idx="56696">
                  <c:v>0.13953488372093001</c:v>
                </c:pt>
                <c:pt idx="56697">
                  <c:v>0.15116279069767399</c:v>
                </c:pt>
                <c:pt idx="56698">
                  <c:v>0.16279069767441801</c:v>
                </c:pt>
                <c:pt idx="56699">
                  <c:v>0.17441860465116199</c:v>
                </c:pt>
                <c:pt idx="56700">
                  <c:v>0.186046511627906</c:v>
                </c:pt>
                <c:pt idx="56701">
                  <c:v>0.19767441860465099</c:v>
                </c:pt>
                <c:pt idx="56702">
                  <c:v>0.209302325581395</c:v>
                </c:pt>
                <c:pt idx="56703">
                  <c:v>0.22093023255813901</c:v>
                </c:pt>
                <c:pt idx="56704">
                  <c:v>0.232558139534883</c:v>
                </c:pt>
                <c:pt idx="56705">
                  <c:v>0.24418604651162701</c:v>
                </c:pt>
                <c:pt idx="56706">
                  <c:v>0.25581395348837199</c:v>
                </c:pt>
                <c:pt idx="56707">
                  <c:v>0.26744186046511598</c:v>
                </c:pt>
                <c:pt idx="56708">
                  <c:v>0.27906976744186002</c:v>
                </c:pt>
                <c:pt idx="56709">
                  <c:v>0.290697674418604</c:v>
                </c:pt>
                <c:pt idx="56710">
                  <c:v>0.30232558139534799</c:v>
                </c:pt>
                <c:pt idx="56711">
                  <c:v>0.31395348837209303</c:v>
                </c:pt>
                <c:pt idx="56712">
                  <c:v>0.32558139534883701</c:v>
                </c:pt>
                <c:pt idx="56713">
                  <c:v>0.337209302325581</c:v>
                </c:pt>
                <c:pt idx="56714">
                  <c:v>0.34883720930232498</c:v>
                </c:pt>
                <c:pt idx="56715">
                  <c:v>0.36046511627906902</c:v>
                </c:pt>
                <c:pt idx="56716">
                  <c:v>0.372093023255813</c:v>
                </c:pt>
                <c:pt idx="56717">
                  <c:v>0.38372093023255799</c:v>
                </c:pt>
                <c:pt idx="56718">
                  <c:v>0.39534883720930197</c:v>
                </c:pt>
                <c:pt idx="56719">
                  <c:v>0.40697674418604601</c:v>
                </c:pt>
                <c:pt idx="56720">
                  <c:v>0.41860465116279</c:v>
                </c:pt>
                <c:pt idx="56721">
                  <c:v>0.43023255813953398</c:v>
                </c:pt>
                <c:pt idx="56722">
                  <c:v>0.44186046511627902</c:v>
                </c:pt>
                <c:pt idx="56723">
                  <c:v>0.45348837209302301</c:v>
                </c:pt>
                <c:pt idx="56724">
                  <c:v>0.46511627906976699</c:v>
                </c:pt>
                <c:pt idx="56725">
                  <c:v>0.47674418604651098</c:v>
                </c:pt>
                <c:pt idx="56726">
                  <c:v>0.48837209302325502</c:v>
                </c:pt>
                <c:pt idx="56727">
                  <c:v>0.5</c:v>
                </c:pt>
                <c:pt idx="56728">
                  <c:v>0.51162790697674398</c:v>
                </c:pt>
                <c:pt idx="56729">
                  <c:v>0.52325581395348797</c:v>
                </c:pt>
                <c:pt idx="56730">
                  <c:v>0.53488372093023195</c:v>
                </c:pt>
                <c:pt idx="56731">
                  <c:v>0.54651162790697605</c:v>
                </c:pt>
                <c:pt idx="56732">
                  <c:v>0.55813953488372003</c:v>
                </c:pt>
                <c:pt idx="56733">
                  <c:v>0.56976744186046502</c:v>
                </c:pt>
                <c:pt idx="56734">
                  <c:v>0.581395348837209</c:v>
                </c:pt>
                <c:pt idx="56735">
                  <c:v>0.59302325581395299</c:v>
                </c:pt>
                <c:pt idx="56736">
                  <c:v>0.60465116279069697</c:v>
                </c:pt>
                <c:pt idx="56737">
                  <c:v>0.61627906976744096</c:v>
                </c:pt>
                <c:pt idx="56738">
                  <c:v>0.62790697674418605</c:v>
                </c:pt>
                <c:pt idx="56739">
                  <c:v>0.63953488372093004</c:v>
                </c:pt>
                <c:pt idx="56740">
                  <c:v>0.65116279069767402</c:v>
                </c:pt>
                <c:pt idx="56741">
                  <c:v>0.66279069767441801</c:v>
                </c:pt>
                <c:pt idx="56742">
                  <c:v>0.67441860465116199</c:v>
                </c:pt>
                <c:pt idx="56743">
                  <c:v>0.68604651162790697</c:v>
                </c:pt>
                <c:pt idx="56744">
                  <c:v>0.69767441860465096</c:v>
                </c:pt>
                <c:pt idx="56745">
                  <c:v>0.70930232558139505</c:v>
                </c:pt>
                <c:pt idx="56746">
                  <c:v>0.72093023255813904</c:v>
                </c:pt>
                <c:pt idx="56747">
                  <c:v>0.73255813953488302</c:v>
                </c:pt>
                <c:pt idx="56748">
                  <c:v>0.74418604651162701</c:v>
                </c:pt>
                <c:pt idx="56749">
                  <c:v>0.75581395348837199</c:v>
                </c:pt>
                <c:pt idx="56750">
                  <c:v>0.76744186046511598</c:v>
                </c:pt>
                <c:pt idx="56751">
                  <c:v>0.77906976744185996</c:v>
                </c:pt>
                <c:pt idx="56752">
                  <c:v>0.79069767441860395</c:v>
                </c:pt>
                <c:pt idx="56753">
                  <c:v>0.80232558139534804</c:v>
                </c:pt>
                <c:pt idx="56754">
                  <c:v>0.81395348837209303</c:v>
                </c:pt>
                <c:pt idx="56755">
                  <c:v>0.82558139534883701</c:v>
                </c:pt>
                <c:pt idx="56756">
                  <c:v>0.837209302325581</c:v>
                </c:pt>
                <c:pt idx="56757">
                  <c:v>0.84883720930232498</c:v>
                </c:pt>
                <c:pt idx="56758">
                  <c:v>0.86046511627906896</c:v>
                </c:pt>
                <c:pt idx="56759">
                  <c:v>0.87209302325581395</c:v>
                </c:pt>
                <c:pt idx="56760">
                  <c:v>0.88372093023255804</c:v>
                </c:pt>
                <c:pt idx="56761">
                  <c:v>0.89534883720930203</c:v>
                </c:pt>
                <c:pt idx="56762">
                  <c:v>0.90697674418604601</c:v>
                </c:pt>
                <c:pt idx="56763">
                  <c:v>0.91860465116279</c:v>
                </c:pt>
                <c:pt idx="56764">
                  <c:v>0.93023255813953398</c:v>
                </c:pt>
                <c:pt idx="56765">
                  <c:v>0.94186046511627897</c:v>
                </c:pt>
                <c:pt idx="56766">
                  <c:v>0.95348837209302295</c:v>
                </c:pt>
                <c:pt idx="56767">
                  <c:v>0.96511627906976705</c:v>
                </c:pt>
                <c:pt idx="56768">
                  <c:v>0.97674418604651103</c:v>
                </c:pt>
                <c:pt idx="56769">
                  <c:v>0.98837209302325502</c:v>
                </c:pt>
                <c:pt idx="56770">
                  <c:v>0</c:v>
                </c:pt>
                <c:pt idx="56771">
                  <c:v>1.2820512820512799E-2</c:v>
                </c:pt>
                <c:pt idx="56772">
                  <c:v>2.5641025641025599E-2</c:v>
                </c:pt>
                <c:pt idx="56773">
                  <c:v>3.8461538461538401E-2</c:v>
                </c:pt>
                <c:pt idx="56774">
                  <c:v>5.1282051282051197E-2</c:v>
                </c:pt>
                <c:pt idx="56775">
                  <c:v>6.4102564102564097E-2</c:v>
                </c:pt>
                <c:pt idx="56776">
                  <c:v>7.69230769230769E-2</c:v>
                </c:pt>
                <c:pt idx="56777">
                  <c:v>8.9743589743589702E-2</c:v>
                </c:pt>
                <c:pt idx="56778">
                  <c:v>0.10256410256410201</c:v>
                </c:pt>
                <c:pt idx="56779">
                  <c:v>0.115384615384615</c:v>
                </c:pt>
                <c:pt idx="56780">
                  <c:v>0.128205128205128</c:v>
                </c:pt>
                <c:pt idx="56781">
                  <c:v>0.141025641025641</c:v>
                </c:pt>
                <c:pt idx="56782">
                  <c:v>0.15384615384615299</c:v>
                </c:pt>
                <c:pt idx="56783">
                  <c:v>0.16666666666666599</c:v>
                </c:pt>
                <c:pt idx="56784">
                  <c:v>0.17948717948717899</c:v>
                </c:pt>
                <c:pt idx="56785">
                  <c:v>0.19230769230769201</c:v>
                </c:pt>
                <c:pt idx="56786">
                  <c:v>0.20512820512820501</c:v>
                </c:pt>
                <c:pt idx="56787">
                  <c:v>0.21794871794871701</c:v>
                </c:pt>
                <c:pt idx="56788">
                  <c:v>0.23076923076923</c:v>
                </c:pt>
                <c:pt idx="56789">
                  <c:v>0.243589743589743</c:v>
                </c:pt>
                <c:pt idx="56790">
                  <c:v>0.256410256410256</c:v>
                </c:pt>
                <c:pt idx="56791">
                  <c:v>0.269230769230769</c:v>
                </c:pt>
                <c:pt idx="56792">
                  <c:v>0.28205128205128199</c:v>
                </c:pt>
                <c:pt idx="56793">
                  <c:v>0.29487179487179399</c:v>
                </c:pt>
                <c:pt idx="56794">
                  <c:v>0.30769230769230699</c:v>
                </c:pt>
                <c:pt idx="56795">
                  <c:v>0.32051282051281998</c:v>
                </c:pt>
                <c:pt idx="56796">
                  <c:v>0.33333333333333298</c:v>
                </c:pt>
                <c:pt idx="56797">
                  <c:v>0.34615384615384598</c:v>
                </c:pt>
                <c:pt idx="56798">
                  <c:v>0.35897435897435898</c:v>
                </c:pt>
                <c:pt idx="56799">
                  <c:v>0.37179487179487097</c:v>
                </c:pt>
                <c:pt idx="56800">
                  <c:v>0.38461538461538403</c:v>
                </c:pt>
                <c:pt idx="56801">
                  <c:v>0.39743589743589702</c:v>
                </c:pt>
                <c:pt idx="56802">
                  <c:v>0.41025641025641002</c:v>
                </c:pt>
                <c:pt idx="56803">
                  <c:v>0.42307692307692302</c:v>
                </c:pt>
                <c:pt idx="56804">
                  <c:v>0.43589743589743501</c:v>
                </c:pt>
                <c:pt idx="56805">
                  <c:v>0.44871794871794801</c:v>
                </c:pt>
                <c:pt idx="56806">
                  <c:v>0.46153846153846101</c:v>
                </c:pt>
                <c:pt idx="56807">
                  <c:v>0.47435897435897401</c:v>
                </c:pt>
                <c:pt idx="56808">
                  <c:v>0.487179487179487</c:v>
                </c:pt>
                <c:pt idx="56809">
                  <c:v>0.5</c:v>
                </c:pt>
                <c:pt idx="56810">
                  <c:v>0.512820512820512</c:v>
                </c:pt>
                <c:pt idx="56811">
                  <c:v>0.52564102564102499</c:v>
                </c:pt>
                <c:pt idx="56812">
                  <c:v>0.53846153846153799</c:v>
                </c:pt>
                <c:pt idx="56813">
                  <c:v>0.55128205128205099</c:v>
                </c:pt>
                <c:pt idx="56814">
                  <c:v>0.56410256410256399</c:v>
                </c:pt>
                <c:pt idx="56815">
                  <c:v>0.57692307692307598</c:v>
                </c:pt>
                <c:pt idx="56816">
                  <c:v>0.58974358974358898</c:v>
                </c:pt>
                <c:pt idx="56817">
                  <c:v>0.60256410256410198</c:v>
                </c:pt>
                <c:pt idx="56818">
                  <c:v>0.61538461538461497</c:v>
                </c:pt>
                <c:pt idx="56819">
                  <c:v>0.62820512820512797</c:v>
                </c:pt>
                <c:pt idx="56820">
                  <c:v>0.64102564102564097</c:v>
                </c:pt>
                <c:pt idx="56821">
                  <c:v>0.65384615384615297</c:v>
                </c:pt>
                <c:pt idx="56822">
                  <c:v>0.66666666666666596</c:v>
                </c:pt>
                <c:pt idx="56823">
                  <c:v>0.67948717948717896</c:v>
                </c:pt>
                <c:pt idx="56824">
                  <c:v>0.69230769230769196</c:v>
                </c:pt>
                <c:pt idx="56825">
                  <c:v>0.70512820512820495</c:v>
                </c:pt>
                <c:pt idx="56826">
                  <c:v>0.71794871794871795</c:v>
                </c:pt>
                <c:pt idx="56827">
                  <c:v>0.73076923076922995</c:v>
                </c:pt>
                <c:pt idx="56828">
                  <c:v>0.74358974358974295</c:v>
                </c:pt>
                <c:pt idx="56829">
                  <c:v>0.75641025641025605</c:v>
                </c:pt>
                <c:pt idx="56830">
                  <c:v>0.76923076923076905</c:v>
                </c:pt>
                <c:pt idx="56831">
                  <c:v>0.78205128205128205</c:v>
                </c:pt>
                <c:pt idx="56832">
                  <c:v>0.79487179487179405</c:v>
                </c:pt>
                <c:pt idx="56833">
                  <c:v>0.80769230769230704</c:v>
                </c:pt>
                <c:pt idx="56834">
                  <c:v>0.82051282051282004</c:v>
                </c:pt>
                <c:pt idx="56835">
                  <c:v>0.83333333333333304</c:v>
                </c:pt>
                <c:pt idx="56836">
                  <c:v>0.84615384615384603</c:v>
                </c:pt>
                <c:pt idx="56837">
                  <c:v>0.85897435897435803</c:v>
                </c:pt>
                <c:pt idx="56838">
                  <c:v>0.87179487179487103</c:v>
                </c:pt>
                <c:pt idx="56839">
                  <c:v>0.88461538461538403</c:v>
                </c:pt>
                <c:pt idx="56840">
                  <c:v>0.89743589743589702</c:v>
                </c:pt>
                <c:pt idx="56841">
                  <c:v>0.91025641025641002</c:v>
                </c:pt>
                <c:pt idx="56842">
                  <c:v>0.92307692307692302</c:v>
                </c:pt>
                <c:pt idx="56843">
                  <c:v>0.93589743589743501</c:v>
                </c:pt>
                <c:pt idx="56844">
                  <c:v>0.94871794871794801</c:v>
                </c:pt>
                <c:pt idx="56845">
                  <c:v>0.96153846153846101</c:v>
                </c:pt>
                <c:pt idx="56846">
                  <c:v>0.97435897435897401</c:v>
                </c:pt>
                <c:pt idx="56847">
                  <c:v>0.987179487179487</c:v>
                </c:pt>
                <c:pt idx="56848">
                  <c:v>0</c:v>
                </c:pt>
                <c:pt idx="56849">
                  <c:v>1.47058823529411E-2</c:v>
                </c:pt>
                <c:pt idx="56850">
                  <c:v>2.94117647058823E-2</c:v>
                </c:pt>
                <c:pt idx="56851">
                  <c:v>4.4117647058823498E-2</c:v>
                </c:pt>
                <c:pt idx="56852">
                  <c:v>5.8823529411764698E-2</c:v>
                </c:pt>
                <c:pt idx="56853">
                  <c:v>7.3529411764705802E-2</c:v>
                </c:pt>
                <c:pt idx="56854">
                  <c:v>8.8235294117646995E-2</c:v>
                </c:pt>
                <c:pt idx="56855">
                  <c:v>0.10294117647058799</c:v>
                </c:pt>
                <c:pt idx="56856">
                  <c:v>0.11764705882352899</c:v>
                </c:pt>
                <c:pt idx="56857">
                  <c:v>0.13235294117647001</c:v>
                </c:pt>
                <c:pt idx="56858">
                  <c:v>0.14705882352941099</c:v>
                </c:pt>
                <c:pt idx="56859">
                  <c:v>0.16176470588235201</c:v>
                </c:pt>
                <c:pt idx="56860">
                  <c:v>0.17647058823529399</c:v>
                </c:pt>
                <c:pt idx="56861">
                  <c:v>0.191176470588235</c:v>
                </c:pt>
                <c:pt idx="56862">
                  <c:v>0.20588235294117599</c:v>
                </c:pt>
                <c:pt idx="56863">
                  <c:v>0.220588235294117</c:v>
                </c:pt>
                <c:pt idx="56864">
                  <c:v>0.23529411764705799</c:v>
                </c:pt>
                <c:pt idx="56865">
                  <c:v>0.25</c:v>
                </c:pt>
                <c:pt idx="56866">
                  <c:v>0.26470588235294101</c:v>
                </c:pt>
                <c:pt idx="56867">
                  <c:v>0.27941176470588203</c:v>
                </c:pt>
                <c:pt idx="56868">
                  <c:v>0.29411764705882298</c:v>
                </c:pt>
                <c:pt idx="56869">
                  <c:v>0.308823529411764</c:v>
                </c:pt>
                <c:pt idx="56870">
                  <c:v>0.32352941176470501</c:v>
                </c:pt>
                <c:pt idx="56871">
                  <c:v>0.33823529411764702</c:v>
                </c:pt>
                <c:pt idx="56872">
                  <c:v>0.35294117647058798</c:v>
                </c:pt>
                <c:pt idx="56873">
                  <c:v>0.36764705882352899</c:v>
                </c:pt>
                <c:pt idx="56874">
                  <c:v>0.38235294117647001</c:v>
                </c:pt>
                <c:pt idx="56875">
                  <c:v>0.39705882352941102</c:v>
                </c:pt>
                <c:pt idx="56876">
                  <c:v>0.41176470588235198</c:v>
                </c:pt>
                <c:pt idx="56877">
                  <c:v>0.42647058823529399</c:v>
                </c:pt>
                <c:pt idx="56878">
                  <c:v>0.441176470588235</c:v>
                </c:pt>
                <c:pt idx="56879">
                  <c:v>0.45588235294117602</c:v>
                </c:pt>
                <c:pt idx="56880">
                  <c:v>0.47058823529411697</c:v>
                </c:pt>
                <c:pt idx="56881">
                  <c:v>0.48529411764705799</c:v>
                </c:pt>
                <c:pt idx="56882">
                  <c:v>0.5</c:v>
                </c:pt>
                <c:pt idx="56883">
                  <c:v>0.51470588235294101</c:v>
                </c:pt>
                <c:pt idx="56884">
                  <c:v>0.52941176470588203</c:v>
                </c:pt>
                <c:pt idx="56885">
                  <c:v>0.54411764705882304</c:v>
                </c:pt>
                <c:pt idx="56886">
                  <c:v>0.55882352941176405</c:v>
                </c:pt>
                <c:pt idx="56887">
                  <c:v>0.57352941176470495</c:v>
                </c:pt>
                <c:pt idx="56888">
                  <c:v>0.58823529411764697</c:v>
                </c:pt>
                <c:pt idx="56889">
                  <c:v>0.60294117647058798</c:v>
                </c:pt>
                <c:pt idx="56890">
                  <c:v>0.61764705882352899</c:v>
                </c:pt>
                <c:pt idx="56891">
                  <c:v>0.63235294117647001</c:v>
                </c:pt>
                <c:pt idx="56892">
                  <c:v>0.64705882352941102</c:v>
                </c:pt>
                <c:pt idx="56893">
                  <c:v>0.66176470588235203</c:v>
                </c:pt>
                <c:pt idx="56894">
                  <c:v>0.67647058823529405</c:v>
                </c:pt>
                <c:pt idx="56895">
                  <c:v>0.69117647058823495</c:v>
                </c:pt>
                <c:pt idx="56896">
                  <c:v>0.70588235294117596</c:v>
                </c:pt>
                <c:pt idx="56897">
                  <c:v>0.72058823529411697</c:v>
                </c:pt>
                <c:pt idx="56898">
                  <c:v>0.73529411764705799</c:v>
                </c:pt>
                <c:pt idx="56899">
                  <c:v>0.75</c:v>
                </c:pt>
                <c:pt idx="56900">
                  <c:v>0.76470588235294101</c:v>
                </c:pt>
                <c:pt idx="56901">
                  <c:v>0.77941176470588203</c:v>
                </c:pt>
                <c:pt idx="56902">
                  <c:v>0.79411764705882304</c:v>
                </c:pt>
                <c:pt idx="56903">
                  <c:v>0.80882352941176405</c:v>
                </c:pt>
                <c:pt idx="56904">
                  <c:v>0.82352941176470495</c:v>
                </c:pt>
                <c:pt idx="56905">
                  <c:v>0.83823529411764697</c:v>
                </c:pt>
                <c:pt idx="56906">
                  <c:v>0.85294117647058798</c:v>
                </c:pt>
                <c:pt idx="56907">
                  <c:v>0.86764705882352899</c:v>
                </c:pt>
                <c:pt idx="56908">
                  <c:v>0.88235294117647001</c:v>
                </c:pt>
                <c:pt idx="56909">
                  <c:v>0.89705882352941102</c:v>
                </c:pt>
                <c:pt idx="56910">
                  <c:v>0.91176470588235203</c:v>
                </c:pt>
                <c:pt idx="56911">
                  <c:v>0.92647058823529405</c:v>
                </c:pt>
                <c:pt idx="56912">
                  <c:v>0.94117647058823495</c:v>
                </c:pt>
                <c:pt idx="56913">
                  <c:v>0.95588235294117596</c:v>
                </c:pt>
                <c:pt idx="56914">
                  <c:v>0.97058823529411697</c:v>
                </c:pt>
                <c:pt idx="56915">
                  <c:v>0.98529411764705799</c:v>
                </c:pt>
                <c:pt idx="56916">
                  <c:v>0</c:v>
                </c:pt>
                <c:pt idx="56917">
                  <c:v>2.27272727272727E-2</c:v>
                </c:pt>
                <c:pt idx="56918">
                  <c:v>4.54545454545454E-2</c:v>
                </c:pt>
                <c:pt idx="56919">
                  <c:v>6.8181818181818094E-2</c:v>
                </c:pt>
                <c:pt idx="56920">
                  <c:v>9.0909090909090898E-2</c:v>
                </c:pt>
                <c:pt idx="56921">
                  <c:v>0.11363636363636299</c:v>
                </c:pt>
                <c:pt idx="56922">
                  <c:v>0.13636363636363599</c:v>
                </c:pt>
                <c:pt idx="56923">
                  <c:v>0.15909090909090901</c:v>
                </c:pt>
                <c:pt idx="56924">
                  <c:v>0.18181818181818099</c:v>
                </c:pt>
                <c:pt idx="56925">
                  <c:v>0.204545454545454</c:v>
                </c:pt>
                <c:pt idx="56926">
                  <c:v>0.22727272727272699</c:v>
                </c:pt>
                <c:pt idx="56927">
                  <c:v>0.25</c:v>
                </c:pt>
                <c:pt idx="56928">
                  <c:v>0.27272727272727199</c:v>
                </c:pt>
                <c:pt idx="56929">
                  <c:v>0.29545454545454503</c:v>
                </c:pt>
                <c:pt idx="56930">
                  <c:v>0.31818181818181801</c:v>
                </c:pt>
                <c:pt idx="56931">
                  <c:v>0.34090909090909</c:v>
                </c:pt>
                <c:pt idx="56932">
                  <c:v>0.36363636363636298</c:v>
                </c:pt>
                <c:pt idx="56933">
                  <c:v>0.38636363636363602</c:v>
                </c:pt>
                <c:pt idx="56934">
                  <c:v>0.40909090909090901</c:v>
                </c:pt>
                <c:pt idx="56935">
                  <c:v>0.43181818181818099</c:v>
                </c:pt>
                <c:pt idx="56936">
                  <c:v>0.45454545454545398</c:v>
                </c:pt>
                <c:pt idx="56937">
                  <c:v>0.47727272727272702</c:v>
                </c:pt>
                <c:pt idx="56938">
                  <c:v>0.5</c:v>
                </c:pt>
                <c:pt idx="56939">
                  <c:v>0.52272727272727204</c:v>
                </c:pt>
                <c:pt idx="56940">
                  <c:v>0.54545454545454497</c:v>
                </c:pt>
                <c:pt idx="56941">
                  <c:v>0.56818181818181801</c:v>
                </c:pt>
                <c:pt idx="56942">
                  <c:v>0.59090909090909005</c:v>
                </c:pt>
                <c:pt idx="56943">
                  <c:v>0.61363636363636298</c:v>
                </c:pt>
                <c:pt idx="56944">
                  <c:v>0.63636363636363602</c:v>
                </c:pt>
                <c:pt idx="56945">
                  <c:v>0.65909090909090895</c:v>
                </c:pt>
                <c:pt idx="56946">
                  <c:v>0.68181818181818099</c:v>
                </c:pt>
                <c:pt idx="56947">
                  <c:v>0.70454545454545403</c:v>
                </c:pt>
                <c:pt idx="56948">
                  <c:v>0.72727272727272696</c:v>
                </c:pt>
                <c:pt idx="56949">
                  <c:v>0.75</c:v>
                </c:pt>
                <c:pt idx="56950">
                  <c:v>0.77272727272727204</c:v>
                </c:pt>
                <c:pt idx="56951">
                  <c:v>0.79545454545454497</c:v>
                </c:pt>
                <c:pt idx="56952">
                  <c:v>0.81818181818181801</c:v>
                </c:pt>
                <c:pt idx="56953">
                  <c:v>0.84090909090909005</c:v>
                </c:pt>
                <c:pt idx="56954">
                  <c:v>0.86363636363636298</c:v>
                </c:pt>
                <c:pt idx="56955">
                  <c:v>0.88636363636363602</c:v>
                </c:pt>
                <c:pt idx="56956">
                  <c:v>0.90909090909090895</c:v>
                </c:pt>
                <c:pt idx="56957">
                  <c:v>0.93181818181818099</c:v>
                </c:pt>
                <c:pt idx="56958">
                  <c:v>0.95454545454545403</c:v>
                </c:pt>
                <c:pt idx="56959">
                  <c:v>0.97727272727272696</c:v>
                </c:pt>
                <c:pt idx="56960">
                  <c:v>0</c:v>
                </c:pt>
                <c:pt idx="56961">
                  <c:v>2.1739130434782601E-2</c:v>
                </c:pt>
                <c:pt idx="56962">
                  <c:v>4.3478260869565202E-2</c:v>
                </c:pt>
                <c:pt idx="56963">
                  <c:v>6.5217391304347797E-2</c:v>
                </c:pt>
                <c:pt idx="56964">
                  <c:v>8.6956521739130405E-2</c:v>
                </c:pt>
                <c:pt idx="56965">
                  <c:v>0.108695652173913</c:v>
                </c:pt>
                <c:pt idx="56966">
                  <c:v>0.13043478260869501</c:v>
                </c:pt>
                <c:pt idx="56967">
                  <c:v>0.15217391304347799</c:v>
                </c:pt>
                <c:pt idx="56968">
                  <c:v>0.17391304347826</c:v>
                </c:pt>
                <c:pt idx="56969">
                  <c:v>0.19565217391304299</c:v>
                </c:pt>
                <c:pt idx="56970">
                  <c:v>0.217391304347826</c:v>
                </c:pt>
                <c:pt idx="56971">
                  <c:v>0.23913043478260801</c:v>
                </c:pt>
                <c:pt idx="56972">
                  <c:v>0.26086956521739102</c:v>
                </c:pt>
                <c:pt idx="56973">
                  <c:v>0.282608695652173</c:v>
                </c:pt>
                <c:pt idx="56974">
                  <c:v>0.30434782608695599</c:v>
                </c:pt>
                <c:pt idx="56975">
                  <c:v>0.32608695652173902</c:v>
                </c:pt>
                <c:pt idx="56976">
                  <c:v>0.34782608695652101</c:v>
                </c:pt>
                <c:pt idx="56977">
                  <c:v>0.36956521739130399</c:v>
                </c:pt>
                <c:pt idx="56978">
                  <c:v>0.39130434782608697</c:v>
                </c:pt>
                <c:pt idx="56979">
                  <c:v>0.41304347826086901</c:v>
                </c:pt>
                <c:pt idx="56980">
                  <c:v>0.434782608695652</c:v>
                </c:pt>
                <c:pt idx="56981">
                  <c:v>0.45652173913043398</c:v>
                </c:pt>
                <c:pt idx="56982">
                  <c:v>0.47826086956521702</c:v>
                </c:pt>
                <c:pt idx="56983">
                  <c:v>0.5</c:v>
                </c:pt>
                <c:pt idx="56984">
                  <c:v>0.52173913043478204</c:v>
                </c:pt>
                <c:pt idx="56985">
                  <c:v>0.54347826086956497</c:v>
                </c:pt>
                <c:pt idx="56986">
                  <c:v>0.56521739130434701</c:v>
                </c:pt>
                <c:pt idx="56987">
                  <c:v>0.58695652173913004</c:v>
                </c:pt>
                <c:pt idx="56988">
                  <c:v>0.60869565217391297</c:v>
                </c:pt>
                <c:pt idx="56989">
                  <c:v>0.63043478260869501</c:v>
                </c:pt>
                <c:pt idx="56990">
                  <c:v>0.65217391304347805</c:v>
                </c:pt>
                <c:pt idx="56991">
                  <c:v>0.67391304347825998</c:v>
                </c:pt>
                <c:pt idx="56992">
                  <c:v>0.69565217391304301</c:v>
                </c:pt>
                <c:pt idx="56993">
                  <c:v>0.71739130434782605</c:v>
                </c:pt>
                <c:pt idx="56994">
                  <c:v>0.73913043478260798</c:v>
                </c:pt>
                <c:pt idx="56995">
                  <c:v>0.76086956521739102</c:v>
                </c:pt>
                <c:pt idx="56996">
                  <c:v>0.78260869565217395</c:v>
                </c:pt>
                <c:pt idx="56997">
                  <c:v>0.80434782608695599</c:v>
                </c:pt>
                <c:pt idx="56998">
                  <c:v>0.82608695652173902</c:v>
                </c:pt>
                <c:pt idx="56999">
                  <c:v>0.84782608695652095</c:v>
                </c:pt>
                <c:pt idx="57000">
                  <c:v>0.86956521739130399</c:v>
                </c:pt>
                <c:pt idx="57001">
                  <c:v>0.89130434782608603</c:v>
                </c:pt>
                <c:pt idx="57002">
                  <c:v>0.91304347826086896</c:v>
                </c:pt>
                <c:pt idx="57003">
                  <c:v>0.934782608695652</c:v>
                </c:pt>
                <c:pt idx="57004">
                  <c:v>0.95652173913043403</c:v>
                </c:pt>
                <c:pt idx="57005">
                  <c:v>0.97826086956521696</c:v>
                </c:pt>
                <c:pt idx="57006">
                  <c:v>0</c:v>
                </c:pt>
                <c:pt idx="57007">
                  <c:v>2.0833333333333301E-2</c:v>
                </c:pt>
                <c:pt idx="57008">
                  <c:v>4.1666666666666602E-2</c:v>
                </c:pt>
                <c:pt idx="57009">
                  <c:v>6.25E-2</c:v>
                </c:pt>
                <c:pt idx="57010">
                  <c:v>8.3333333333333301E-2</c:v>
                </c:pt>
                <c:pt idx="57011">
                  <c:v>0.10416666666666601</c:v>
                </c:pt>
                <c:pt idx="57012">
                  <c:v>0.125</c:v>
                </c:pt>
                <c:pt idx="57013">
                  <c:v>0.14583333333333301</c:v>
                </c:pt>
                <c:pt idx="57014">
                  <c:v>0.16666666666666599</c:v>
                </c:pt>
                <c:pt idx="57015">
                  <c:v>0.1875</c:v>
                </c:pt>
                <c:pt idx="57016">
                  <c:v>0.20833333333333301</c:v>
                </c:pt>
                <c:pt idx="57017">
                  <c:v>0.22916666666666599</c:v>
                </c:pt>
                <c:pt idx="57018">
                  <c:v>0.25</c:v>
                </c:pt>
                <c:pt idx="57019">
                  <c:v>0.27083333333333298</c:v>
                </c:pt>
                <c:pt idx="57020">
                  <c:v>0.29166666666666602</c:v>
                </c:pt>
                <c:pt idx="57021">
                  <c:v>0.3125</c:v>
                </c:pt>
                <c:pt idx="57022">
                  <c:v>0.33333333333333298</c:v>
                </c:pt>
                <c:pt idx="57023">
                  <c:v>0.35416666666666602</c:v>
                </c:pt>
                <c:pt idx="57024">
                  <c:v>0.375</c:v>
                </c:pt>
                <c:pt idx="57025">
                  <c:v>0.39583333333333298</c:v>
                </c:pt>
                <c:pt idx="57026">
                  <c:v>0.41666666666666602</c:v>
                </c:pt>
                <c:pt idx="57027">
                  <c:v>0.4375</c:v>
                </c:pt>
                <c:pt idx="57028">
                  <c:v>0.45833333333333298</c:v>
                </c:pt>
                <c:pt idx="57029">
                  <c:v>0.47916666666666602</c:v>
                </c:pt>
                <c:pt idx="57030">
                  <c:v>0.5</c:v>
                </c:pt>
                <c:pt idx="57031">
                  <c:v>0.52083333333333304</c:v>
                </c:pt>
                <c:pt idx="57032">
                  <c:v>0.54166666666666596</c:v>
                </c:pt>
                <c:pt idx="57033">
                  <c:v>0.5625</c:v>
                </c:pt>
                <c:pt idx="57034">
                  <c:v>0.58333333333333304</c:v>
                </c:pt>
                <c:pt idx="57035">
                  <c:v>0.60416666666666596</c:v>
                </c:pt>
                <c:pt idx="57036">
                  <c:v>0.625</c:v>
                </c:pt>
                <c:pt idx="57037">
                  <c:v>0.64583333333333304</c:v>
                </c:pt>
                <c:pt idx="57038">
                  <c:v>0.66666666666666596</c:v>
                </c:pt>
                <c:pt idx="57039">
                  <c:v>0.6875</c:v>
                </c:pt>
                <c:pt idx="57040">
                  <c:v>0.70833333333333304</c:v>
                </c:pt>
                <c:pt idx="57041">
                  <c:v>0.72916666666666596</c:v>
                </c:pt>
                <c:pt idx="57042">
                  <c:v>0.75</c:v>
                </c:pt>
                <c:pt idx="57043">
                  <c:v>0.77083333333333304</c:v>
                </c:pt>
                <c:pt idx="57044">
                  <c:v>0.79166666666666596</c:v>
                </c:pt>
                <c:pt idx="57045">
                  <c:v>0.8125</c:v>
                </c:pt>
                <c:pt idx="57046">
                  <c:v>0.83333333333333304</c:v>
                </c:pt>
                <c:pt idx="57047">
                  <c:v>0.85416666666666596</c:v>
                </c:pt>
                <c:pt idx="57048">
                  <c:v>0.875</c:v>
                </c:pt>
                <c:pt idx="57049">
                  <c:v>0.89583333333333304</c:v>
                </c:pt>
                <c:pt idx="57050">
                  <c:v>0.91666666666666596</c:v>
                </c:pt>
                <c:pt idx="57051">
                  <c:v>0.9375</c:v>
                </c:pt>
                <c:pt idx="57052">
                  <c:v>0.95833333333333304</c:v>
                </c:pt>
                <c:pt idx="57053">
                  <c:v>0.97916666666666596</c:v>
                </c:pt>
                <c:pt idx="57054">
                  <c:v>0</c:v>
                </c:pt>
                <c:pt idx="57055">
                  <c:v>1.42857142857142E-2</c:v>
                </c:pt>
                <c:pt idx="57056">
                  <c:v>2.8571428571428501E-2</c:v>
                </c:pt>
                <c:pt idx="57057">
                  <c:v>4.2857142857142802E-2</c:v>
                </c:pt>
                <c:pt idx="57058">
                  <c:v>5.7142857142857099E-2</c:v>
                </c:pt>
                <c:pt idx="57059">
                  <c:v>7.1428571428571397E-2</c:v>
                </c:pt>
                <c:pt idx="57060">
                  <c:v>8.5714285714285701E-2</c:v>
                </c:pt>
                <c:pt idx="57061">
                  <c:v>0.1</c:v>
                </c:pt>
                <c:pt idx="57062">
                  <c:v>0.114285714285714</c:v>
                </c:pt>
                <c:pt idx="57063">
                  <c:v>0.128571428571428</c:v>
                </c:pt>
                <c:pt idx="57064">
                  <c:v>0.14285714285714199</c:v>
                </c:pt>
                <c:pt idx="57065">
                  <c:v>0.157142857142857</c:v>
                </c:pt>
                <c:pt idx="57066">
                  <c:v>0.17142857142857101</c:v>
                </c:pt>
                <c:pt idx="57067">
                  <c:v>0.185714285714285</c:v>
                </c:pt>
                <c:pt idx="57068">
                  <c:v>0.2</c:v>
                </c:pt>
                <c:pt idx="57069">
                  <c:v>0.214285714285714</c:v>
                </c:pt>
                <c:pt idx="57070">
                  <c:v>0.22857142857142801</c:v>
                </c:pt>
                <c:pt idx="57071">
                  <c:v>0.24285714285714199</c:v>
                </c:pt>
                <c:pt idx="57072">
                  <c:v>0.25714285714285701</c:v>
                </c:pt>
                <c:pt idx="57073">
                  <c:v>0.27142857142857102</c:v>
                </c:pt>
                <c:pt idx="57074">
                  <c:v>0.28571428571428498</c:v>
                </c:pt>
                <c:pt idx="57075">
                  <c:v>0.3</c:v>
                </c:pt>
                <c:pt idx="57076">
                  <c:v>0.314285714285714</c:v>
                </c:pt>
                <c:pt idx="57077">
                  <c:v>0.32857142857142801</c:v>
                </c:pt>
                <c:pt idx="57078">
                  <c:v>0.34285714285714203</c:v>
                </c:pt>
                <c:pt idx="57079">
                  <c:v>0.35714285714285698</c:v>
                </c:pt>
                <c:pt idx="57080">
                  <c:v>0.371428571428571</c:v>
                </c:pt>
                <c:pt idx="57081">
                  <c:v>0.38571428571428501</c:v>
                </c:pt>
                <c:pt idx="57082">
                  <c:v>0.4</c:v>
                </c:pt>
                <c:pt idx="57083">
                  <c:v>0.41428571428571398</c:v>
                </c:pt>
                <c:pt idx="57084">
                  <c:v>0.42857142857142799</c:v>
                </c:pt>
                <c:pt idx="57085">
                  <c:v>0.44285714285714201</c:v>
                </c:pt>
                <c:pt idx="57086">
                  <c:v>0.45714285714285702</c:v>
                </c:pt>
                <c:pt idx="57087">
                  <c:v>0.47142857142857097</c:v>
                </c:pt>
                <c:pt idx="57088">
                  <c:v>0.48571428571428499</c:v>
                </c:pt>
                <c:pt idx="57089">
                  <c:v>0.5</c:v>
                </c:pt>
                <c:pt idx="57090">
                  <c:v>0.51428571428571401</c:v>
                </c:pt>
                <c:pt idx="57091">
                  <c:v>0.52857142857142803</c:v>
                </c:pt>
                <c:pt idx="57092">
                  <c:v>0.54285714285714204</c:v>
                </c:pt>
                <c:pt idx="57093">
                  <c:v>0.55714285714285705</c:v>
                </c:pt>
                <c:pt idx="57094">
                  <c:v>0.57142857142857095</c:v>
                </c:pt>
                <c:pt idx="57095">
                  <c:v>0.58571428571428497</c:v>
                </c:pt>
                <c:pt idx="57096">
                  <c:v>0.6</c:v>
                </c:pt>
                <c:pt idx="57097">
                  <c:v>0.61428571428571399</c:v>
                </c:pt>
                <c:pt idx="57098">
                  <c:v>0.628571428571428</c:v>
                </c:pt>
                <c:pt idx="57099">
                  <c:v>0.64285714285714202</c:v>
                </c:pt>
                <c:pt idx="57100">
                  <c:v>0.65714285714285703</c:v>
                </c:pt>
                <c:pt idx="57101">
                  <c:v>0.67142857142857104</c:v>
                </c:pt>
                <c:pt idx="57102">
                  <c:v>0.68571428571428505</c:v>
                </c:pt>
                <c:pt idx="57103">
                  <c:v>0.7</c:v>
                </c:pt>
                <c:pt idx="57104">
                  <c:v>0.71428571428571397</c:v>
                </c:pt>
                <c:pt idx="57105">
                  <c:v>0.72857142857142798</c:v>
                </c:pt>
                <c:pt idx="57106">
                  <c:v>0.74285714285714199</c:v>
                </c:pt>
                <c:pt idx="57107">
                  <c:v>0.75714285714285701</c:v>
                </c:pt>
                <c:pt idx="57108">
                  <c:v>0.77142857142857102</c:v>
                </c:pt>
                <c:pt idx="57109">
                  <c:v>0.78571428571428503</c:v>
                </c:pt>
                <c:pt idx="57110">
                  <c:v>0.8</c:v>
                </c:pt>
                <c:pt idx="57111">
                  <c:v>0.81428571428571395</c:v>
                </c:pt>
                <c:pt idx="57112">
                  <c:v>0.82857142857142796</c:v>
                </c:pt>
                <c:pt idx="57113">
                  <c:v>0.84285714285714197</c:v>
                </c:pt>
                <c:pt idx="57114">
                  <c:v>0.85714285714285698</c:v>
                </c:pt>
                <c:pt idx="57115">
                  <c:v>0.871428571428571</c:v>
                </c:pt>
                <c:pt idx="57116">
                  <c:v>0.88571428571428501</c:v>
                </c:pt>
                <c:pt idx="57117">
                  <c:v>0.9</c:v>
                </c:pt>
                <c:pt idx="57118">
                  <c:v>0.91428571428571404</c:v>
                </c:pt>
                <c:pt idx="57119">
                  <c:v>0.92857142857142805</c:v>
                </c:pt>
                <c:pt idx="57120">
                  <c:v>0.94285714285714195</c:v>
                </c:pt>
                <c:pt idx="57121">
                  <c:v>0.95714285714285696</c:v>
                </c:pt>
                <c:pt idx="57122">
                  <c:v>0.97142857142857097</c:v>
                </c:pt>
                <c:pt idx="57123">
                  <c:v>0.98571428571428499</c:v>
                </c:pt>
                <c:pt idx="57124">
                  <c:v>0</c:v>
                </c:pt>
                <c:pt idx="57125">
                  <c:v>1.63934426229508E-2</c:v>
                </c:pt>
                <c:pt idx="57126">
                  <c:v>3.2786885245901599E-2</c:v>
                </c:pt>
                <c:pt idx="57127">
                  <c:v>4.9180327868852403E-2</c:v>
                </c:pt>
                <c:pt idx="57128">
                  <c:v>6.5573770491803199E-2</c:v>
                </c:pt>
                <c:pt idx="57129">
                  <c:v>8.1967213114753995E-2</c:v>
                </c:pt>
                <c:pt idx="57130">
                  <c:v>9.8360655737704902E-2</c:v>
                </c:pt>
                <c:pt idx="57131">
                  <c:v>0.114754098360655</c:v>
                </c:pt>
                <c:pt idx="57132">
                  <c:v>0.13114754098360601</c:v>
                </c:pt>
                <c:pt idx="57133">
                  <c:v>0.14754098360655701</c:v>
                </c:pt>
                <c:pt idx="57134">
                  <c:v>0.16393442622950799</c:v>
                </c:pt>
                <c:pt idx="57135">
                  <c:v>0.18032786885245899</c:v>
                </c:pt>
                <c:pt idx="57136">
                  <c:v>0.196721311475409</c:v>
                </c:pt>
                <c:pt idx="57137">
                  <c:v>0.21311475409836</c:v>
                </c:pt>
                <c:pt idx="57138">
                  <c:v>0.22950819672131101</c:v>
                </c:pt>
                <c:pt idx="57139">
                  <c:v>0.24590163934426201</c:v>
                </c:pt>
                <c:pt idx="57140">
                  <c:v>0.26229508196721302</c:v>
                </c:pt>
                <c:pt idx="57141">
                  <c:v>0.27868852459016302</c:v>
                </c:pt>
                <c:pt idx="57142">
                  <c:v>0.29508196721311403</c:v>
                </c:pt>
                <c:pt idx="57143">
                  <c:v>0.31147540983606498</c:v>
                </c:pt>
                <c:pt idx="57144">
                  <c:v>0.32786885245901598</c:v>
                </c:pt>
                <c:pt idx="57145">
                  <c:v>0.34426229508196698</c:v>
                </c:pt>
                <c:pt idx="57146">
                  <c:v>0.36065573770491799</c:v>
                </c:pt>
                <c:pt idx="57147">
                  <c:v>0.37704918032786799</c:v>
                </c:pt>
                <c:pt idx="57148">
                  <c:v>0.393442622950819</c:v>
                </c:pt>
                <c:pt idx="57149">
                  <c:v>0.40983606557377</c:v>
                </c:pt>
                <c:pt idx="57150">
                  <c:v>0.42622950819672101</c:v>
                </c:pt>
                <c:pt idx="57151">
                  <c:v>0.44262295081967201</c:v>
                </c:pt>
                <c:pt idx="57152">
                  <c:v>0.45901639344262202</c:v>
                </c:pt>
                <c:pt idx="57153">
                  <c:v>0.47540983606557302</c:v>
                </c:pt>
                <c:pt idx="57154">
                  <c:v>0.49180327868852403</c:v>
                </c:pt>
                <c:pt idx="57155">
                  <c:v>0.50819672131147497</c:v>
                </c:pt>
                <c:pt idx="57156">
                  <c:v>0.52459016393442603</c:v>
                </c:pt>
                <c:pt idx="57157">
                  <c:v>0.54098360655737698</c:v>
                </c:pt>
                <c:pt idx="57158">
                  <c:v>0.55737704918032704</c:v>
                </c:pt>
                <c:pt idx="57159">
                  <c:v>0.57377049180327799</c:v>
                </c:pt>
                <c:pt idx="57160">
                  <c:v>0.59016393442622905</c:v>
                </c:pt>
                <c:pt idx="57161">
                  <c:v>0.60655737704918</c:v>
                </c:pt>
                <c:pt idx="57162">
                  <c:v>0.62295081967213095</c:v>
                </c:pt>
                <c:pt idx="57163">
                  <c:v>0.63934426229508201</c:v>
                </c:pt>
                <c:pt idx="57164">
                  <c:v>0.65573770491803196</c:v>
                </c:pt>
                <c:pt idx="57165">
                  <c:v>0.67213114754098302</c:v>
                </c:pt>
                <c:pt idx="57166">
                  <c:v>0.68852459016393397</c:v>
                </c:pt>
                <c:pt idx="57167">
                  <c:v>0.70491803278688503</c:v>
                </c:pt>
                <c:pt idx="57168">
                  <c:v>0.72131147540983598</c:v>
                </c:pt>
                <c:pt idx="57169">
                  <c:v>0.73770491803278604</c:v>
                </c:pt>
                <c:pt idx="57170">
                  <c:v>0.75409836065573699</c:v>
                </c:pt>
                <c:pt idx="57171">
                  <c:v>0.77049180327868805</c:v>
                </c:pt>
                <c:pt idx="57172">
                  <c:v>0.786885245901639</c:v>
                </c:pt>
                <c:pt idx="57173">
                  <c:v>0.80327868852458995</c:v>
                </c:pt>
                <c:pt idx="57174">
                  <c:v>0.81967213114754101</c:v>
                </c:pt>
                <c:pt idx="57175">
                  <c:v>0.83606557377049096</c:v>
                </c:pt>
                <c:pt idx="57176">
                  <c:v>0.85245901639344202</c:v>
                </c:pt>
                <c:pt idx="57177">
                  <c:v>0.86885245901639296</c:v>
                </c:pt>
                <c:pt idx="57178">
                  <c:v>0.88524590163934402</c:v>
                </c:pt>
                <c:pt idx="57179">
                  <c:v>0.90163934426229497</c:v>
                </c:pt>
                <c:pt idx="57180">
                  <c:v>0.91803278688524503</c:v>
                </c:pt>
                <c:pt idx="57181">
                  <c:v>0.93442622950819598</c:v>
                </c:pt>
                <c:pt idx="57182">
                  <c:v>0.95081967213114704</c:v>
                </c:pt>
                <c:pt idx="57183">
                  <c:v>0.96721311475409799</c:v>
                </c:pt>
                <c:pt idx="57184">
                  <c:v>0.98360655737704905</c:v>
                </c:pt>
                <c:pt idx="57185">
                  <c:v>0</c:v>
                </c:pt>
                <c:pt idx="57186">
                  <c:v>2.94117647058823E-2</c:v>
                </c:pt>
                <c:pt idx="57187">
                  <c:v>5.8823529411764698E-2</c:v>
                </c:pt>
                <c:pt idx="57188">
                  <c:v>8.8235294117646995E-2</c:v>
                </c:pt>
                <c:pt idx="57189">
                  <c:v>0.11764705882352899</c:v>
                </c:pt>
                <c:pt idx="57190">
                  <c:v>0.14705882352941099</c:v>
                </c:pt>
                <c:pt idx="57191">
                  <c:v>0.17647058823529399</c:v>
                </c:pt>
                <c:pt idx="57192">
                  <c:v>0.20588235294117599</c:v>
                </c:pt>
                <c:pt idx="57193">
                  <c:v>0.23529411764705799</c:v>
                </c:pt>
                <c:pt idx="57194">
                  <c:v>0.26470588235294101</c:v>
                </c:pt>
                <c:pt idx="57195">
                  <c:v>0.29411764705882298</c:v>
                </c:pt>
                <c:pt idx="57196">
                  <c:v>0.32352941176470501</c:v>
                </c:pt>
                <c:pt idx="57197">
                  <c:v>0.35294117647058798</c:v>
                </c:pt>
                <c:pt idx="57198">
                  <c:v>0.38235294117647001</c:v>
                </c:pt>
                <c:pt idx="57199">
                  <c:v>0.41176470588235198</c:v>
                </c:pt>
                <c:pt idx="57200">
                  <c:v>0.441176470588235</c:v>
                </c:pt>
                <c:pt idx="57201">
                  <c:v>0.47058823529411697</c:v>
                </c:pt>
                <c:pt idx="57202">
                  <c:v>0.5</c:v>
                </c:pt>
                <c:pt idx="57203">
                  <c:v>0.52941176470588203</c:v>
                </c:pt>
                <c:pt idx="57204">
                  <c:v>0.55882352941176405</c:v>
                </c:pt>
                <c:pt idx="57205">
                  <c:v>0.58823529411764697</c:v>
                </c:pt>
                <c:pt idx="57206">
                  <c:v>0.61764705882352899</c:v>
                </c:pt>
                <c:pt idx="57207">
                  <c:v>0.64705882352941102</c:v>
                </c:pt>
                <c:pt idx="57208">
                  <c:v>0.67647058823529405</c:v>
                </c:pt>
                <c:pt idx="57209">
                  <c:v>0.70588235294117596</c:v>
                </c:pt>
                <c:pt idx="57210">
                  <c:v>0.73529411764705799</c:v>
                </c:pt>
                <c:pt idx="57211">
                  <c:v>0.76470588235294101</c:v>
                </c:pt>
                <c:pt idx="57212">
                  <c:v>0.79411764705882304</c:v>
                </c:pt>
                <c:pt idx="57213">
                  <c:v>0.82352941176470495</c:v>
                </c:pt>
                <c:pt idx="57214">
                  <c:v>0.85294117647058798</c:v>
                </c:pt>
                <c:pt idx="57215">
                  <c:v>0.88235294117647001</c:v>
                </c:pt>
                <c:pt idx="57216">
                  <c:v>0.91176470588235203</c:v>
                </c:pt>
                <c:pt idx="57217">
                  <c:v>0.94117647058823495</c:v>
                </c:pt>
                <c:pt idx="57218">
                  <c:v>0.97058823529411697</c:v>
                </c:pt>
                <c:pt idx="57219">
                  <c:v>0</c:v>
                </c:pt>
                <c:pt idx="57220">
                  <c:v>1.3333333333333299E-2</c:v>
                </c:pt>
                <c:pt idx="57221">
                  <c:v>2.6666666666666599E-2</c:v>
                </c:pt>
                <c:pt idx="57222">
                  <c:v>0.04</c:v>
                </c:pt>
                <c:pt idx="57223">
                  <c:v>5.3333333333333302E-2</c:v>
                </c:pt>
                <c:pt idx="57224">
                  <c:v>6.6666666666666596E-2</c:v>
                </c:pt>
                <c:pt idx="57225">
                  <c:v>0.08</c:v>
                </c:pt>
                <c:pt idx="57226">
                  <c:v>9.3333333333333296E-2</c:v>
                </c:pt>
                <c:pt idx="57227">
                  <c:v>0.10666666666666599</c:v>
                </c:pt>
                <c:pt idx="57228">
                  <c:v>0.12</c:v>
                </c:pt>
                <c:pt idx="57229">
                  <c:v>0.133333333333333</c:v>
                </c:pt>
                <c:pt idx="57230">
                  <c:v>0.146666666666666</c:v>
                </c:pt>
                <c:pt idx="57231">
                  <c:v>0.16</c:v>
                </c:pt>
                <c:pt idx="57232">
                  <c:v>0.17333333333333301</c:v>
                </c:pt>
                <c:pt idx="57233">
                  <c:v>0.18666666666666601</c:v>
                </c:pt>
                <c:pt idx="57234">
                  <c:v>0.2</c:v>
                </c:pt>
                <c:pt idx="57235">
                  <c:v>0.21333333333333299</c:v>
                </c:pt>
                <c:pt idx="57236">
                  <c:v>0.22666666666666599</c:v>
                </c:pt>
                <c:pt idx="57237">
                  <c:v>0.24</c:v>
                </c:pt>
                <c:pt idx="57238">
                  <c:v>0.25333333333333302</c:v>
                </c:pt>
                <c:pt idx="57239">
                  <c:v>0.266666666666666</c:v>
                </c:pt>
                <c:pt idx="57240">
                  <c:v>0.28000000000000003</c:v>
                </c:pt>
                <c:pt idx="57241">
                  <c:v>0.293333333333333</c:v>
                </c:pt>
                <c:pt idx="57242">
                  <c:v>0.30666666666666598</c:v>
                </c:pt>
                <c:pt idx="57243">
                  <c:v>0.32</c:v>
                </c:pt>
                <c:pt idx="57244">
                  <c:v>0.33333333333333298</c:v>
                </c:pt>
                <c:pt idx="57245">
                  <c:v>0.34666666666666601</c:v>
                </c:pt>
                <c:pt idx="57246">
                  <c:v>0.36</c:v>
                </c:pt>
                <c:pt idx="57247">
                  <c:v>0.37333333333333302</c:v>
                </c:pt>
                <c:pt idx="57248">
                  <c:v>0.38666666666666599</c:v>
                </c:pt>
                <c:pt idx="57249">
                  <c:v>0.4</c:v>
                </c:pt>
                <c:pt idx="57250">
                  <c:v>0.413333333333333</c:v>
                </c:pt>
                <c:pt idx="57251">
                  <c:v>0.42666666666666597</c:v>
                </c:pt>
                <c:pt idx="57252">
                  <c:v>0.44</c:v>
                </c:pt>
                <c:pt idx="57253">
                  <c:v>0.45333333333333298</c:v>
                </c:pt>
                <c:pt idx="57254">
                  <c:v>0.46666666666666601</c:v>
                </c:pt>
                <c:pt idx="57255">
                  <c:v>0.48</c:v>
                </c:pt>
                <c:pt idx="57256">
                  <c:v>0.49333333333333301</c:v>
                </c:pt>
                <c:pt idx="57257">
                  <c:v>0.50666666666666604</c:v>
                </c:pt>
                <c:pt idx="57258">
                  <c:v>0.52</c:v>
                </c:pt>
                <c:pt idx="57259">
                  <c:v>0.53333333333333299</c:v>
                </c:pt>
                <c:pt idx="57260">
                  <c:v>0.54666666666666597</c:v>
                </c:pt>
                <c:pt idx="57261">
                  <c:v>0.56000000000000005</c:v>
                </c:pt>
                <c:pt idx="57262">
                  <c:v>0.57333333333333303</c:v>
                </c:pt>
                <c:pt idx="57263">
                  <c:v>0.586666666666666</c:v>
                </c:pt>
                <c:pt idx="57264">
                  <c:v>0.6</c:v>
                </c:pt>
                <c:pt idx="57265">
                  <c:v>0.61333333333333295</c:v>
                </c:pt>
                <c:pt idx="57266">
                  <c:v>0.62666666666666604</c:v>
                </c:pt>
                <c:pt idx="57267">
                  <c:v>0.64</c:v>
                </c:pt>
                <c:pt idx="57268">
                  <c:v>0.65333333333333299</c:v>
                </c:pt>
                <c:pt idx="57269">
                  <c:v>0.66666666666666596</c:v>
                </c:pt>
                <c:pt idx="57270">
                  <c:v>0.68</c:v>
                </c:pt>
                <c:pt idx="57271">
                  <c:v>0.69333333333333302</c:v>
                </c:pt>
                <c:pt idx="57272">
                  <c:v>0.706666666666666</c:v>
                </c:pt>
                <c:pt idx="57273">
                  <c:v>0.72</c:v>
                </c:pt>
                <c:pt idx="57274">
                  <c:v>0.73333333333333295</c:v>
                </c:pt>
                <c:pt idx="57275">
                  <c:v>0.74666666666666603</c:v>
                </c:pt>
                <c:pt idx="57276">
                  <c:v>0.76</c:v>
                </c:pt>
                <c:pt idx="57277">
                  <c:v>0.77333333333333298</c:v>
                </c:pt>
                <c:pt idx="57278">
                  <c:v>0.78666666666666596</c:v>
                </c:pt>
                <c:pt idx="57279">
                  <c:v>0.8</c:v>
                </c:pt>
                <c:pt idx="57280">
                  <c:v>0.81333333333333302</c:v>
                </c:pt>
                <c:pt idx="57281">
                  <c:v>0.82666666666666599</c:v>
                </c:pt>
                <c:pt idx="57282">
                  <c:v>0.84</c:v>
                </c:pt>
                <c:pt idx="57283">
                  <c:v>0.85333333333333306</c:v>
                </c:pt>
                <c:pt idx="57284">
                  <c:v>0.86666666666666603</c:v>
                </c:pt>
                <c:pt idx="57285">
                  <c:v>0.88</c:v>
                </c:pt>
                <c:pt idx="57286">
                  <c:v>0.89333333333333298</c:v>
                </c:pt>
                <c:pt idx="57287">
                  <c:v>0.90666666666666595</c:v>
                </c:pt>
                <c:pt idx="57288">
                  <c:v>0.92</c:v>
                </c:pt>
                <c:pt idx="57289">
                  <c:v>0.93333333333333302</c:v>
                </c:pt>
                <c:pt idx="57290">
                  <c:v>0.94666666666666599</c:v>
                </c:pt>
                <c:pt idx="57291">
                  <c:v>0.96</c:v>
                </c:pt>
                <c:pt idx="57292">
                  <c:v>0.97333333333333305</c:v>
                </c:pt>
                <c:pt idx="57293">
                  <c:v>0.98666666666666603</c:v>
                </c:pt>
                <c:pt idx="57294">
                  <c:v>0</c:v>
                </c:pt>
                <c:pt idx="57295">
                  <c:v>2.27272727272727E-2</c:v>
                </c:pt>
                <c:pt idx="57296">
                  <c:v>4.54545454545454E-2</c:v>
                </c:pt>
                <c:pt idx="57297">
                  <c:v>6.8181818181818094E-2</c:v>
                </c:pt>
                <c:pt idx="57298">
                  <c:v>9.0909090909090898E-2</c:v>
                </c:pt>
                <c:pt idx="57299">
                  <c:v>0.11363636363636299</c:v>
                </c:pt>
                <c:pt idx="57300">
                  <c:v>0.13636363636363599</c:v>
                </c:pt>
                <c:pt idx="57301">
                  <c:v>0.15909090909090901</c:v>
                </c:pt>
                <c:pt idx="57302">
                  <c:v>0.18181818181818099</c:v>
                </c:pt>
                <c:pt idx="57303">
                  <c:v>0.204545454545454</c:v>
                </c:pt>
                <c:pt idx="57304">
                  <c:v>0.22727272727272699</c:v>
                </c:pt>
                <c:pt idx="57305">
                  <c:v>0.25</c:v>
                </c:pt>
                <c:pt idx="57306">
                  <c:v>0.27272727272727199</c:v>
                </c:pt>
                <c:pt idx="57307">
                  <c:v>0.29545454545454503</c:v>
                </c:pt>
                <c:pt idx="57308">
                  <c:v>0.31818181818181801</c:v>
                </c:pt>
                <c:pt idx="57309">
                  <c:v>0.34090909090909</c:v>
                </c:pt>
                <c:pt idx="57310">
                  <c:v>0.36363636363636298</c:v>
                </c:pt>
                <c:pt idx="57311">
                  <c:v>0.38636363636363602</c:v>
                </c:pt>
                <c:pt idx="57312">
                  <c:v>0.40909090909090901</c:v>
                </c:pt>
                <c:pt idx="57313">
                  <c:v>0.43181818181818099</c:v>
                </c:pt>
                <c:pt idx="57314">
                  <c:v>0.45454545454545398</c:v>
                </c:pt>
                <c:pt idx="57315">
                  <c:v>0.47727272727272702</c:v>
                </c:pt>
                <c:pt idx="57316">
                  <c:v>0.5</c:v>
                </c:pt>
                <c:pt idx="57317">
                  <c:v>0.52272727272727204</c:v>
                </c:pt>
                <c:pt idx="57318">
                  <c:v>0.54545454545454497</c:v>
                </c:pt>
                <c:pt idx="57319">
                  <c:v>0.56818181818181801</c:v>
                </c:pt>
                <c:pt idx="57320">
                  <c:v>0.59090909090909005</c:v>
                </c:pt>
                <c:pt idx="57321">
                  <c:v>0.61363636363636298</c:v>
                </c:pt>
                <c:pt idx="57322">
                  <c:v>0.63636363636363602</c:v>
                </c:pt>
                <c:pt idx="57323">
                  <c:v>0.65909090909090895</c:v>
                </c:pt>
                <c:pt idx="57324">
                  <c:v>0.68181818181818099</c:v>
                </c:pt>
                <c:pt idx="57325">
                  <c:v>0.70454545454545403</c:v>
                </c:pt>
                <c:pt idx="57326">
                  <c:v>0.72727272727272696</c:v>
                </c:pt>
                <c:pt idx="57327">
                  <c:v>0.75</c:v>
                </c:pt>
                <c:pt idx="57328">
                  <c:v>0.77272727272727204</c:v>
                </c:pt>
                <c:pt idx="57329">
                  <c:v>0.79545454545454497</c:v>
                </c:pt>
                <c:pt idx="57330">
                  <c:v>0.81818181818181801</c:v>
                </c:pt>
                <c:pt idx="57331">
                  <c:v>0.84090909090909005</c:v>
                </c:pt>
                <c:pt idx="57332">
                  <c:v>0.86363636363636298</c:v>
                </c:pt>
                <c:pt idx="57333">
                  <c:v>0.88636363636363602</c:v>
                </c:pt>
                <c:pt idx="57334">
                  <c:v>0.90909090909090895</c:v>
                </c:pt>
                <c:pt idx="57335">
                  <c:v>0.93181818181818099</c:v>
                </c:pt>
                <c:pt idx="57336">
                  <c:v>0.95454545454545403</c:v>
                </c:pt>
                <c:pt idx="57337">
                  <c:v>0.97727272727272696</c:v>
                </c:pt>
                <c:pt idx="57338">
                  <c:v>0</c:v>
                </c:pt>
                <c:pt idx="57339">
                  <c:v>1.6949152542372801E-2</c:v>
                </c:pt>
                <c:pt idx="57340">
                  <c:v>3.38983050847457E-2</c:v>
                </c:pt>
                <c:pt idx="57341">
                  <c:v>5.0847457627118599E-2</c:v>
                </c:pt>
                <c:pt idx="57342">
                  <c:v>6.7796610169491497E-2</c:v>
                </c:pt>
                <c:pt idx="57343">
                  <c:v>8.4745762711864403E-2</c:v>
                </c:pt>
                <c:pt idx="57344">
                  <c:v>0.101694915254237</c:v>
                </c:pt>
                <c:pt idx="57345">
                  <c:v>0.11864406779661001</c:v>
                </c:pt>
                <c:pt idx="57346">
                  <c:v>0.13559322033898299</c:v>
                </c:pt>
                <c:pt idx="57347">
                  <c:v>0.152542372881355</c:v>
                </c:pt>
                <c:pt idx="57348">
                  <c:v>0.169491525423728</c:v>
                </c:pt>
                <c:pt idx="57349">
                  <c:v>0.186440677966101</c:v>
                </c:pt>
                <c:pt idx="57350">
                  <c:v>0.20338983050847401</c:v>
                </c:pt>
                <c:pt idx="57351">
                  <c:v>0.22033898305084701</c:v>
                </c:pt>
                <c:pt idx="57352">
                  <c:v>0.23728813559322001</c:v>
                </c:pt>
                <c:pt idx="57353">
                  <c:v>0.25423728813559299</c:v>
                </c:pt>
                <c:pt idx="57354">
                  <c:v>0.27118644067796599</c:v>
                </c:pt>
                <c:pt idx="57355">
                  <c:v>0.28813559322033899</c:v>
                </c:pt>
                <c:pt idx="57356">
                  <c:v>0.305084745762711</c:v>
                </c:pt>
                <c:pt idx="57357">
                  <c:v>0.322033898305084</c:v>
                </c:pt>
                <c:pt idx="57358">
                  <c:v>0.338983050847457</c:v>
                </c:pt>
                <c:pt idx="57359">
                  <c:v>0.35593220338983</c:v>
                </c:pt>
                <c:pt idx="57360">
                  <c:v>0.37288135593220301</c:v>
                </c:pt>
                <c:pt idx="57361">
                  <c:v>0.38983050847457601</c:v>
                </c:pt>
                <c:pt idx="57362">
                  <c:v>0.40677966101694901</c:v>
                </c:pt>
                <c:pt idx="57363">
                  <c:v>0.42372881355932202</c:v>
                </c:pt>
                <c:pt idx="57364">
                  <c:v>0.44067796610169402</c:v>
                </c:pt>
                <c:pt idx="57365">
                  <c:v>0.45762711864406702</c:v>
                </c:pt>
                <c:pt idx="57366">
                  <c:v>0.47457627118644002</c:v>
                </c:pt>
                <c:pt idx="57367">
                  <c:v>0.49152542372881303</c:v>
                </c:pt>
                <c:pt idx="57368">
                  <c:v>0.50847457627118597</c:v>
                </c:pt>
                <c:pt idx="57369">
                  <c:v>0.52542372881355903</c:v>
                </c:pt>
                <c:pt idx="57370">
                  <c:v>0.54237288135593198</c:v>
                </c:pt>
                <c:pt idx="57371">
                  <c:v>0.55932203389830504</c:v>
                </c:pt>
                <c:pt idx="57372">
                  <c:v>0.57627118644067798</c:v>
                </c:pt>
                <c:pt idx="57373">
                  <c:v>0.59322033898305004</c:v>
                </c:pt>
                <c:pt idx="57374">
                  <c:v>0.61016949152542299</c:v>
                </c:pt>
                <c:pt idx="57375">
                  <c:v>0.62711864406779605</c:v>
                </c:pt>
                <c:pt idx="57376">
                  <c:v>0.644067796610169</c:v>
                </c:pt>
                <c:pt idx="57377">
                  <c:v>0.66101694915254205</c:v>
                </c:pt>
                <c:pt idx="57378">
                  <c:v>0.677966101694915</c:v>
                </c:pt>
                <c:pt idx="57379">
                  <c:v>0.69491525423728795</c:v>
                </c:pt>
                <c:pt idx="57380">
                  <c:v>0.71186440677966101</c:v>
                </c:pt>
                <c:pt idx="57381">
                  <c:v>0.72881355932203296</c:v>
                </c:pt>
                <c:pt idx="57382">
                  <c:v>0.74576271186440601</c:v>
                </c:pt>
                <c:pt idx="57383">
                  <c:v>0.76271186440677896</c:v>
                </c:pt>
                <c:pt idx="57384">
                  <c:v>0.77966101694915202</c:v>
                </c:pt>
                <c:pt idx="57385">
                  <c:v>0.79661016949152497</c:v>
                </c:pt>
                <c:pt idx="57386">
                  <c:v>0.81355932203389802</c:v>
                </c:pt>
                <c:pt idx="57387">
                  <c:v>0.83050847457627097</c:v>
                </c:pt>
                <c:pt idx="57388">
                  <c:v>0.84745762711864403</c:v>
                </c:pt>
                <c:pt idx="57389">
                  <c:v>0.86440677966101698</c:v>
                </c:pt>
                <c:pt idx="57390">
                  <c:v>0.88135593220338904</c:v>
                </c:pt>
                <c:pt idx="57391">
                  <c:v>0.89830508474576198</c:v>
                </c:pt>
                <c:pt idx="57392">
                  <c:v>0.91525423728813504</c:v>
                </c:pt>
                <c:pt idx="57393">
                  <c:v>0.93220338983050799</c:v>
                </c:pt>
                <c:pt idx="57394">
                  <c:v>0.94915254237288105</c:v>
                </c:pt>
                <c:pt idx="57395">
                  <c:v>0.96610169491525399</c:v>
                </c:pt>
                <c:pt idx="57396">
                  <c:v>0.98305084745762705</c:v>
                </c:pt>
                <c:pt idx="57397">
                  <c:v>0</c:v>
                </c:pt>
                <c:pt idx="57398">
                  <c:v>1.3157894736842099E-2</c:v>
                </c:pt>
                <c:pt idx="57399">
                  <c:v>2.6315789473684199E-2</c:v>
                </c:pt>
                <c:pt idx="57400">
                  <c:v>3.94736842105263E-2</c:v>
                </c:pt>
                <c:pt idx="57401">
                  <c:v>5.2631578947368397E-2</c:v>
                </c:pt>
                <c:pt idx="57402">
                  <c:v>6.5789473684210495E-2</c:v>
                </c:pt>
                <c:pt idx="57403">
                  <c:v>7.8947368421052599E-2</c:v>
                </c:pt>
                <c:pt idx="57404">
                  <c:v>9.2105263157894704E-2</c:v>
                </c:pt>
                <c:pt idx="57405">
                  <c:v>0.105263157894736</c:v>
                </c:pt>
                <c:pt idx="57406">
                  <c:v>0.118421052631578</c:v>
                </c:pt>
                <c:pt idx="57407">
                  <c:v>0.13157894736842099</c:v>
                </c:pt>
                <c:pt idx="57408">
                  <c:v>0.144736842105263</c:v>
                </c:pt>
                <c:pt idx="57409">
                  <c:v>0.157894736842105</c:v>
                </c:pt>
                <c:pt idx="57410">
                  <c:v>0.17105263157894701</c:v>
                </c:pt>
                <c:pt idx="57411">
                  <c:v>0.18421052631578899</c:v>
                </c:pt>
                <c:pt idx="57412">
                  <c:v>0.197368421052631</c:v>
                </c:pt>
                <c:pt idx="57413">
                  <c:v>0.21052631578947301</c:v>
                </c:pt>
                <c:pt idx="57414">
                  <c:v>0.22368421052631501</c:v>
                </c:pt>
                <c:pt idx="57415">
                  <c:v>0.23684210526315699</c:v>
                </c:pt>
                <c:pt idx="57416">
                  <c:v>0.25</c:v>
                </c:pt>
                <c:pt idx="57417">
                  <c:v>0.26315789473684198</c:v>
                </c:pt>
                <c:pt idx="57418">
                  <c:v>0.27631578947368401</c:v>
                </c:pt>
                <c:pt idx="57419">
                  <c:v>0.28947368421052599</c:v>
                </c:pt>
                <c:pt idx="57420">
                  <c:v>0.30263157894736797</c:v>
                </c:pt>
                <c:pt idx="57421">
                  <c:v>0.31578947368421001</c:v>
                </c:pt>
                <c:pt idx="57422">
                  <c:v>0.32894736842105199</c:v>
                </c:pt>
                <c:pt idx="57423">
                  <c:v>0.34210526315789402</c:v>
                </c:pt>
                <c:pt idx="57424">
                  <c:v>0.355263157894736</c:v>
                </c:pt>
                <c:pt idx="57425">
                  <c:v>0.36842105263157798</c:v>
                </c:pt>
                <c:pt idx="57426">
                  <c:v>0.38157894736842102</c:v>
                </c:pt>
                <c:pt idx="57427">
                  <c:v>0.394736842105263</c:v>
                </c:pt>
                <c:pt idx="57428">
                  <c:v>0.40789473684210498</c:v>
                </c:pt>
                <c:pt idx="57429">
                  <c:v>0.42105263157894701</c:v>
                </c:pt>
                <c:pt idx="57430">
                  <c:v>0.43421052631578899</c:v>
                </c:pt>
                <c:pt idx="57431">
                  <c:v>0.44736842105263103</c:v>
                </c:pt>
                <c:pt idx="57432">
                  <c:v>0.46052631578947301</c:v>
                </c:pt>
                <c:pt idx="57433">
                  <c:v>0.47368421052631499</c:v>
                </c:pt>
                <c:pt idx="57434">
                  <c:v>0.48684210526315702</c:v>
                </c:pt>
                <c:pt idx="57435">
                  <c:v>0.5</c:v>
                </c:pt>
                <c:pt idx="57436">
                  <c:v>0.51315789473684204</c:v>
                </c:pt>
                <c:pt idx="57437">
                  <c:v>0.52631578947368396</c:v>
                </c:pt>
                <c:pt idx="57438">
                  <c:v>0.53947368421052599</c:v>
                </c:pt>
                <c:pt idx="57439">
                  <c:v>0.55263157894736803</c:v>
                </c:pt>
                <c:pt idx="57440">
                  <c:v>0.56578947368420995</c:v>
                </c:pt>
                <c:pt idx="57441">
                  <c:v>0.57894736842105199</c:v>
                </c:pt>
                <c:pt idx="57442">
                  <c:v>0.59210526315789402</c:v>
                </c:pt>
                <c:pt idx="57443">
                  <c:v>0.60526315789473595</c:v>
                </c:pt>
                <c:pt idx="57444">
                  <c:v>0.61842105263157898</c:v>
                </c:pt>
                <c:pt idx="57445">
                  <c:v>0.63157894736842102</c:v>
                </c:pt>
                <c:pt idx="57446">
                  <c:v>0.64473684210526305</c:v>
                </c:pt>
                <c:pt idx="57447">
                  <c:v>0.65789473684210498</c:v>
                </c:pt>
                <c:pt idx="57448">
                  <c:v>0.67105263157894701</c:v>
                </c:pt>
                <c:pt idx="57449">
                  <c:v>0.68421052631578905</c:v>
                </c:pt>
                <c:pt idx="57450">
                  <c:v>0.69736842105263097</c:v>
                </c:pt>
                <c:pt idx="57451">
                  <c:v>0.71052631578947301</c:v>
                </c:pt>
                <c:pt idx="57452">
                  <c:v>0.72368421052631504</c:v>
                </c:pt>
                <c:pt idx="57453">
                  <c:v>0.73684210526315697</c:v>
                </c:pt>
                <c:pt idx="57454">
                  <c:v>0.75</c:v>
                </c:pt>
                <c:pt idx="57455">
                  <c:v>0.76315789473684204</c:v>
                </c:pt>
                <c:pt idx="57456">
                  <c:v>0.77631578947368396</c:v>
                </c:pt>
                <c:pt idx="57457">
                  <c:v>0.78947368421052599</c:v>
                </c:pt>
                <c:pt idx="57458">
                  <c:v>0.80263157894736803</c:v>
                </c:pt>
                <c:pt idx="57459">
                  <c:v>0.81578947368420995</c:v>
                </c:pt>
                <c:pt idx="57460">
                  <c:v>0.82894736842105199</c:v>
                </c:pt>
                <c:pt idx="57461">
                  <c:v>0.84210526315789402</c:v>
                </c:pt>
                <c:pt idx="57462">
                  <c:v>0.85526315789473595</c:v>
                </c:pt>
                <c:pt idx="57463">
                  <c:v>0.86842105263157898</c:v>
                </c:pt>
                <c:pt idx="57464">
                  <c:v>0.88157894736842102</c:v>
                </c:pt>
                <c:pt idx="57465">
                  <c:v>0.89473684210526305</c:v>
                </c:pt>
                <c:pt idx="57466">
                  <c:v>0.90789473684210498</c:v>
                </c:pt>
                <c:pt idx="57467">
                  <c:v>0.92105263157894701</c:v>
                </c:pt>
                <c:pt idx="57468">
                  <c:v>0.93421052631578905</c:v>
                </c:pt>
                <c:pt idx="57469">
                  <c:v>0.94736842105263097</c:v>
                </c:pt>
                <c:pt idx="57470">
                  <c:v>0.96052631578947301</c:v>
                </c:pt>
                <c:pt idx="57471">
                  <c:v>0.97368421052631504</c:v>
                </c:pt>
                <c:pt idx="57472">
                  <c:v>0.98684210526315697</c:v>
                </c:pt>
                <c:pt idx="57473">
                  <c:v>0</c:v>
                </c:pt>
                <c:pt idx="57474">
                  <c:v>1.7857142857142801E-2</c:v>
                </c:pt>
                <c:pt idx="57475">
                  <c:v>3.5714285714285698E-2</c:v>
                </c:pt>
                <c:pt idx="57476">
                  <c:v>5.3571428571428499E-2</c:v>
                </c:pt>
                <c:pt idx="57477">
                  <c:v>7.1428571428571397E-2</c:v>
                </c:pt>
                <c:pt idx="57478">
                  <c:v>8.9285714285714204E-2</c:v>
                </c:pt>
                <c:pt idx="57479">
                  <c:v>0.107142857142857</c:v>
                </c:pt>
                <c:pt idx="57480">
                  <c:v>0.125</c:v>
                </c:pt>
                <c:pt idx="57481">
                  <c:v>0.14285714285714199</c:v>
                </c:pt>
                <c:pt idx="57482">
                  <c:v>0.160714285714285</c:v>
                </c:pt>
                <c:pt idx="57483">
                  <c:v>0.17857142857142799</c:v>
                </c:pt>
                <c:pt idx="57484">
                  <c:v>0.19642857142857101</c:v>
                </c:pt>
                <c:pt idx="57485">
                  <c:v>0.214285714285714</c:v>
                </c:pt>
                <c:pt idx="57486">
                  <c:v>0.23214285714285701</c:v>
                </c:pt>
                <c:pt idx="57487">
                  <c:v>0.25</c:v>
                </c:pt>
                <c:pt idx="57488">
                  <c:v>0.26785714285714202</c:v>
                </c:pt>
                <c:pt idx="57489">
                  <c:v>0.28571428571428498</c:v>
                </c:pt>
                <c:pt idx="57490">
                  <c:v>0.30357142857142799</c:v>
                </c:pt>
                <c:pt idx="57491">
                  <c:v>0.32142857142857101</c:v>
                </c:pt>
                <c:pt idx="57492">
                  <c:v>0.33928571428571402</c:v>
                </c:pt>
                <c:pt idx="57493">
                  <c:v>0.35714285714285698</c:v>
                </c:pt>
                <c:pt idx="57494">
                  <c:v>0.375</c:v>
                </c:pt>
                <c:pt idx="57495">
                  <c:v>0.39285714285714202</c:v>
                </c:pt>
                <c:pt idx="57496">
                  <c:v>0.41071428571428498</c:v>
                </c:pt>
                <c:pt idx="57497">
                  <c:v>0.42857142857142799</c:v>
                </c:pt>
                <c:pt idx="57498">
                  <c:v>0.44642857142857101</c:v>
                </c:pt>
                <c:pt idx="57499">
                  <c:v>0.46428571428571402</c:v>
                </c:pt>
                <c:pt idx="57500">
                  <c:v>0.48214285714285698</c:v>
                </c:pt>
                <c:pt idx="57501">
                  <c:v>0.5</c:v>
                </c:pt>
                <c:pt idx="57502">
                  <c:v>0.51785714285714202</c:v>
                </c:pt>
                <c:pt idx="57503">
                  <c:v>0.53571428571428503</c:v>
                </c:pt>
                <c:pt idx="57504">
                  <c:v>0.55357142857142805</c:v>
                </c:pt>
                <c:pt idx="57505">
                  <c:v>0.57142857142857095</c:v>
                </c:pt>
                <c:pt idx="57506">
                  <c:v>0.58928571428571397</c:v>
                </c:pt>
                <c:pt idx="57507">
                  <c:v>0.60714285714285698</c:v>
                </c:pt>
                <c:pt idx="57508">
                  <c:v>0.625</c:v>
                </c:pt>
                <c:pt idx="57509">
                  <c:v>0.64285714285714202</c:v>
                </c:pt>
                <c:pt idx="57510">
                  <c:v>0.66071428571428503</c:v>
                </c:pt>
                <c:pt idx="57511">
                  <c:v>0.67857142857142805</c:v>
                </c:pt>
                <c:pt idx="57512">
                  <c:v>0.69642857142857095</c:v>
                </c:pt>
                <c:pt idx="57513">
                  <c:v>0.71428571428571397</c:v>
                </c:pt>
                <c:pt idx="57514">
                  <c:v>0.73214285714285698</c:v>
                </c:pt>
                <c:pt idx="57515">
                  <c:v>0.75</c:v>
                </c:pt>
                <c:pt idx="57516">
                  <c:v>0.76785714285714202</c:v>
                </c:pt>
                <c:pt idx="57517">
                  <c:v>0.78571428571428503</c:v>
                </c:pt>
                <c:pt idx="57518">
                  <c:v>0.80357142857142805</c:v>
                </c:pt>
                <c:pt idx="57519">
                  <c:v>0.82142857142857095</c:v>
                </c:pt>
                <c:pt idx="57520">
                  <c:v>0.83928571428571397</c:v>
                </c:pt>
                <c:pt idx="57521">
                  <c:v>0.85714285714285698</c:v>
                </c:pt>
                <c:pt idx="57522">
                  <c:v>0.875</c:v>
                </c:pt>
                <c:pt idx="57523">
                  <c:v>0.89285714285714202</c:v>
                </c:pt>
                <c:pt idx="57524">
                  <c:v>0.91071428571428503</c:v>
                </c:pt>
                <c:pt idx="57525">
                  <c:v>0.92857142857142805</c:v>
                </c:pt>
                <c:pt idx="57526">
                  <c:v>0.94642857142857095</c:v>
                </c:pt>
                <c:pt idx="57527">
                  <c:v>0.96428571428571397</c:v>
                </c:pt>
                <c:pt idx="57528">
                  <c:v>0.98214285714285698</c:v>
                </c:pt>
                <c:pt idx="57529">
                  <c:v>0</c:v>
                </c:pt>
                <c:pt idx="57530">
                  <c:v>1.26582278481012E-2</c:v>
                </c:pt>
                <c:pt idx="57531">
                  <c:v>2.53164556962025E-2</c:v>
                </c:pt>
                <c:pt idx="57532">
                  <c:v>3.7974683544303799E-2</c:v>
                </c:pt>
                <c:pt idx="57533">
                  <c:v>5.0632911392405E-2</c:v>
                </c:pt>
                <c:pt idx="57534">
                  <c:v>6.3291139240506306E-2</c:v>
                </c:pt>
                <c:pt idx="57535">
                  <c:v>7.5949367088607597E-2</c:v>
                </c:pt>
                <c:pt idx="57536">
                  <c:v>8.8607594936708806E-2</c:v>
                </c:pt>
                <c:pt idx="57537">
                  <c:v>0.10126582278481</c:v>
                </c:pt>
                <c:pt idx="57538">
                  <c:v>0.113924050632911</c:v>
                </c:pt>
                <c:pt idx="57539">
                  <c:v>0.126582278481012</c:v>
                </c:pt>
                <c:pt idx="57540">
                  <c:v>0.139240506329113</c:v>
                </c:pt>
                <c:pt idx="57541">
                  <c:v>0.151898734177215</c:v>
                </c:pt>
                <c:pt idx="57542">
                  <c:v>0.164556962025316</c:v>
                </c:pt>
                <c:pt idx="57543">
                  <c:v>0.177215189873417</c:v>
                </c:pt>
                <c:pt idx="57544">
                  <c:v>0.189873417721519</c:v>
                </c:pt>
                <c:pt idx="57545">
                  <c:v>0.20253164556962</c:v>
                </c:pt>
                <c:pt idx="57546">
                  <c:v>0.215189873417721</c:v>
                </c:pt>
                <c:pt idx="57547">
                  <c:v>0.227848101265822</c:v>
                </c:pt>
                <c:pt idx="57548">
                  <c:v>0.240506329113924</c:v>
                </c:pt>
                <c:pt idx="57549">
                  <c:v>0.253164556962025</c:v>
                </c:pt>
                <c:pt idx="57550">
                  <c:v>0.265822784810126</c:v>
                </c:pt>
                <c:pt idx="57551">
                  <c:v>0.278481012658227</c:v>
                </c:pt>
                <c:pt idx="57552">
                  <c:v>0.291139240506329</c:v>
                </c:pt>
                <c:pt idx="57553">
                  <c:v>0.30379746835443</c:v>
                </c:pt>
                <c:pt idx="57554">
                  <c:v>0.316455696202531</c:v>
                </c:pt>
                <c:pt idx="57555">
                  <c:v>0.329113924050632</c:v>
                </c:pt>
                <c:pt idx="57556">
                  <c:v>0.341772151898734</c:v>
                </c:pt>
                <c:pt idx="57557">
                  <c:v>0.354430379746835</c:v>
                </c:pt>
                <c:pt idx="57558">
                  <c:v>0.367088607594936</c:v>
                </c:pt>
                <c:pt idx="57559">
                  <c:v>0.379746835443038</c:v>
                </c:pt>
                <c:pt idx="57560">
                  <c:v>0.392405063291139</c:v>
                </c:pt>
                <c:pt idx="57561">
                  <c:v>0.40506329113924</c:v>
                </c:pt>
                <c:pt idx="57562">
                  <c:v>0.417721518987341</c:v>
                </c:pt>
                <c:pt idx="57563">
                  <c:v>0.430379746835443</c:v>
                </c:pt>
                <c:pt idx="57564">
                  <c:v>0.443037974683544</c:v>
                </c:pt>
                <c:pt idx="57565">
                  <c:v>0.455696202531645</c:v>
                </c:pt>
                <c:pt idx="57566">
                  <c:v>0.468354430379746</c:v>
                </c:pt>
                <c:pt idx="57567">
                  <c:v>0.481012658227848</c:v>
                </c:pt>
                <c:pt idx="57568">
                  <c:v>0.493670886075949</c:v>
                </c:pt>
                <c:pt idx="57569">
                  <c:v>0.50632911392405</c:v>
                </c:pt>
                <c:pt idx="57570">
                  <c:v>0.518987341772151</c:v>
                </c:pt>
                <c:pt idx="57571">
                  <c:v>0.531645569620253</c:v>
                </c:pt>
                <c:pt idx="57572">
                  <c:v>0.544303797468354</c:v>
                </c:pt>
                <c:pt idx="57573">
                  <c:v>0.556962025316455</c:v>
                </c:pt>
                <c:pt idx="57574">
                  <c:v>0.569620253164557</c:v>
                </c:pt>
                <c:pt idx="57575">
                  <c:v>0.582278481012658</c:v>
                </c:pt>
                <c:pt idx="57576">
                  <c:v>0.594936708860759</c:v>
                </c:pt>
                <c:pt idx="57577">
                  <c:v>0.60759493670886</c:v>
                </c:pt>
                <c:pt idx="57578">
                  <c:v>0.620253164556962</c:v>
                </c:pt>
                <c:pt idx="57579">
                  <c:v>0.632911392405063</c:v>
                </c:pt>
                <c:pt idx="57580">
                  <c:v>0.645569620253164</c:v>
                </c:pt>
                <c:pt idx="57581">
                  <c:v>0.658227848101265</c:v>
                </c:pt>
                <c:pt idx="57582">
                  <c:v>0.670886075949367</c:v>
                </c:pt>
                <c:pt idx="57583">
                  <c:v>0.683544303797468</c:v>
                </c:pt>
                <c:pt idx="57584">
                  <c:v>0.696202531645569</c:v>
                </c:pt>
                <c:pt idx="57585">
                  <c:v>0.70886075949367</c:v>
                </c:pt>
                <c:pt idx="57586">
                  <c:v>0.721518987341772</c:v>
                </c:pt>
                <c:pt idx="57587">
                  <c:v>0.734177215189873</c:v>
                </c:pt>
                <c:pt idx="57588">
                  <c:v>0.746835443037974</c:v>
                </c:pt>
                <c:pt idx="57589">
                  <c:v>0.759493670886076</c:v>
                </c:pt>
                <c:pt idx="57590">
                  <c:v>0.772151898734177</c:v>
                </c:pt>
                <c:pt idx="57591">
                  <c:v>0.784810126582278</c:v>
                </c:pt>
                <c:pt idx="57592">
                  <c:v>0.797468354430379</c:v>
                </c:pt>
                <c:pt idx="57593">
                  <c:v>0.810126582278481</c:v>
                </c:pt>
                <c:pt idx="57594">
                  <c:v>0.822784810126582</c:v>
                </c:pt>
                <c:pt idx="57595">
                  <c:v>0.835443037974683</c:v>
                </c:pt>
                <c:pt idx="57596">
                  <c:v>0.848101265822784</c:v>
                </c:pt>
                <c:pt idx="57597">
                  <c:v>0.860759493670886</c:v>
                </c:pt>
                <c:pt idx="57598">
                  <c:v>0.873417721518987</c:v>
                </c:pt>
                <c:pt idx="57599">
                  <c:v>0.886075949367088</c:v>
                </c:pt>
                <c:pt idx="57600">
                  <c:v>0.898734177215189</c:v>
                </c:pt>
                <c:pt idx="57601">
                  <c:v>0.911392405063291</c:v>
                </c:pt>
                <c:pt idx="57602">
                  <c:v>0.924050632911392</c:v>
                </c:pt>
                <c:pt idx="57603">
                  <c:v>0.936708860759493</c:v>
                </c:pt>
                <c:pt idx="57604">
                  <c:v>0.949367088607594</c:v>
                </c:pt>
                <c:pt idx="57605">
                  <c:v>0.962025316455696</c:v>
                </c:pt>
                <c:pt idx="57606">
                  <c:v>0.974683544303797</c:v>
                </c:pt>
                <c:pt idx="57607">
                  <c:v>0.987341772151898</c:v>
                </c:pt>
                <c:pt idx="57608">
                  <c:v>0</c:v>
                </c:pt>
                <c:pt idx="57609">
                  <c:v>1.6666666666666601E-2</c:v>
                </c:pt>
                <c:pt idx="57610">
                  <c:v>3.3333333333333298E-2</c:v>
                </c:pt>
                <c:pt idx="57611">
                  <c:v>0.05</c:v>
                </c:pt>
                <c:pt idx="57612">
                  <c:v>6.6666666666666596E-2</c:v>
                </c:pt>
                <c:pt idx="57613">
                  <c:v>8.3333333333333301E-2</c:v>
                </c:pt>
                <c:pt idx="57614">
                  <c:v>0.1</c:v>
                </c:pt>
                <c:pt idx="57615">
                  <c:v>0.116666666666666</c:v>
                </c:pt>
                <c:pt idx="57616">
                  <c:v>0.133333333333333</c:v>
                </c:pt>
                <c:pt idx="57617">
                  <c:v>0.15</c:v>
                </c:pt>
                <c:pt idx="57618">
                  <c:v>0.16666666666666599</c:v>
                </c:pt>
                <c:pt idx="57619">
                  <c:v>0.18333333333333299</c:v>
                </c:pt>
                <c:pt idx="57620">
                  <c:v>0.2</c:v>
                </c:pt>
                <c:pt idx="57621">
                  <c:v>0.21666666666666601</c:v>
                </c:pt>
                <c:pt idx="57622">
                  <c:v>0.233333333333333</c:v>
                </c:pt>
                <c:pt idx="57623">
                  <c:v>0.25</c:v>
                </c:pt>
                <c:pt idx="57624">
                  <c:v>0.266666666666666</c:v>
                </c:pt>
                <c:pt idx="57625">
                  <c:v>0.28333333333333299</c:v>
                </c:pt>
                <c:pt idx="57626">
                  <c:v>0.3</c:v>
                </c:pt>
                <c:pt idx="57627">
                  <c:v>0.31666666666666599</c:v>
                </c:pt>
                <c:pt idx="57628">
                  <c:v>0.33333333333333298</c:v>
                </c:pt>
                <c:pt idx="57629">
                  <c:v>0.35</c:v>
                </c:pt>
                <c:pt idx="57630">
                  <c:v>0.36666666666666597</c:v>
                </c:pt>
                <c:pt idx="57631">
                  <c:v>0.38333333333333303</c:v>
                </c:pt>
                <c:pt idx="57632">
                  <c:v>0.4</c:v>
                </c:pt>
                <c:pt idx="57633">
                  <c:v>0.41666666666666602</c:v>
                </c:pt>
                <c:pt idx="57634">
                  <c:v>0.43333333333333302</c:v>
                </c:pt>
                <c:pt idx="57635">
                  <c:v>0.45</c:v>
                </c:pt>
                <c:pt idx="57636">
                  <c:v>0.46666666666666601</c:v>
                </c:pt>
                <c:pt idx="57637">
                  <c:v>0.483333333333333</c:v>
                </c:pt>
                <c:pt idx="57638">
                  <c:v>0.5</c:v>
                </c:pt>
                <c:pt idx="57639">
                  <c:v>0.51666666666666605</c:v>
                </c:pt>
                <c:pt idx="57640">
                  <c:v>0.53333333333333299</c:v>
                </c:pt>
                <c:pt idx="57641">
                  <c:v>0.55000000000000004</c:v>
                </c:pt>
                <c:pt idx="57642">
                  <c:v>0.56666666666666599</c:v>
                </c:pt>
                <c:pt idx="57643">
                  <c:v>0.58333333333333304</c:v>
                </c:pt>
                <c:pt idx="57644">
                  <c:v>0.6</c:v>
                </c:pt>
                <c:pt idx="57645">
                  <c:v>0.61666666666666603</c:v>
                </c:pt>
                <c:pt idx="57646">
                  <c:v>0.63333333333333297</c:v>
                </c:pt>
                <c:pt idx="57647">
                  <c:v>0.65</c:v>
                </c:pt>
                <c:pt idx="57648">
                  <c:v>0.66666666666666596</c:v>
                </c:pt>
                <c:pt idx="57649">
                  <c:v>0.68333333333333302</c:v>
                </c:pt>
                <c:pt idx="57650">
                  <c:v>0.7</c:v>
                </c:pt>
                <c:pt idx="57651">
                  <c:v>0.71666666666666601</c:v>
                </c:pt>
                <c:pt idx="57652">
                  <c:v>0.73333333333333295</c:v>
                </c:pt>
                <c:pt idx="57653">
                  <c:v>0.75</c:v>
                </c:pt>
                <c:pt idx="57654">
                  <c:v>0.76666666666666605</c:v>
                </c:pt>
                <c:pt idx="57655">
                  <c:v>0.78333333333333299</c:v>
                </c:pt>
                <c:pt idx="57656">
                  <c:v>0.8</c:v>
                </c:pt>
                <c:pt idx="57657">
                  <c:v>0.81666666666666599</c:v>
                </c:pt>
                <c:pt idx="57658">
                  <c:v>0.83333333333333304</c:v>
                </c:pt>
                <c:pt idx="57659">
                  <c:v>0.85</c:v>
                </c:pt>
                <c:pt idx="57660">
                  <c:v>0.86666666666666603</c:v>
                </c:pt>
                <c:pt idx="57661">
                  <c:v>0.88333333333333297</c:v>
                </c:pt>
                <c:pt idx="57662">
                  <c:v>0.9</c:v>
                </c:pt>
                <c:pt idx="57663">
                  <c:v>0.91666666666666596</c:v>
                </c:pt>
                <c:pt idx="57664">
                  <c:v>0.93333333333333302</c:v>
                </c:pt>
                <c:pt idx="57665">
                  <c:v>0.95</c:v>
                </c:pt>
                <c:pt idx="57666">
                  <c:v>0.96666666666666601</c:v>
                </c:pt>
                <c:pt idx="57667">
                  <c:v>0.98333333333333295</c:v>
                </c:pt>
                <c:pt idx="57668">
                  <c:v>0</c:v>
                </c:pt>
                <c:pt idx="57669">
                  <c:v>1.0638297872340399E-2</c:v>
                </c:pt>
                <c:pt idx="57670">
                  <c:v>2.1276595744680799E-2</c:v>
                </c:pt>
                <c:pt idx="57671">
                  <c:v>3.1914893617021198E-2</c:v>
                </c:pt>
                <c:pt idx="57672">
                  <c:v>4.2553191489361701E-2</c:v>
                </c:pt>
                <c:pt idx="57673">
                  <c:v>5.31914893617021E-2</c:v>
                </c:pt>
                <c:pt idx="57674">
                  <c:v>6.3829787234042507E-2</c:v>
                </c:pt>
                <c:pt idx="57675">
                  <c:v>7.4468085106382906E-2</c:v>
                </c:pt>
                <c:pt idx="57676">
                  <c:v>8.5106382978723402E-2</c:v>
                </c:pt>
                <c:pt idx="57677">
                  <c:v>9.5744680851063801E-2</c:v>
                </c:pt>
                <c:pt idx="57678">
                  <c:v>0.10638297872340401</c:v>
                </c:pt>
                <c:pt idx="57679">
                  <c:v>0.117021276595744</c:v>
                </c:pt>
                <c:pt idx="57680">
                  <c:v>0.12765957446808501</c:v>
                </c:pt>
                <c:pt idx="57681">
                  <c:v>0.13829787234042501</c:v>
                </c:pt>
                <c:pt idx="57682">
                  <c:v>0.14893617021276501</c:v>
                </c:pt>
                <c:pt idx="57683">
                  <c:v>0.159574468085106</c:v>
                </c:pt>
                <c:pt idx="57684">
                  <c:v>0.170212765957446</c:v>
                </c:pt>
                <c:pt idx="57685">
                  <c:v>0.180851063829787</c:v>
                </c:pt>
                <c:pt idx="57686">
                  <c:v>0.19148936170212699</c:v>
                </c:pt>
                <c:pt idx="57687">
                  <c:v>0.20212765957446799</c:v>
                </c:pt>
                <c:pt idx="57688">
                  <c:v>0.21276595744680801</c:v>
                </c:pt>
                <c:pt idx="57689">
                  <c:v>0.22340425531914801</c:v>
                </c:pt>
                <c:pt idx="57690">
                  <c:v>0.23404255319148901</c:v>
                </c:pt>
                <c:pt idx="57691">
                  <c:v>0.244680851063829</c:v>
                </c:pt>
                <c:pt idx="57692">
                  <c:v>0.25531914893617003</c:v>
                </c:pt>
                <c:pt idx="57693">
                  <c:v>0.26595744680851002</c:v>
                </c:pt>
                <c:pt idx="57694">
                  <c:v>0.27659574468085102</c:v>
                </c:pt>
                <c:pt idx="57695">
                  <c:v>0.28723404255319102</c:v>
                </c:pt>
                <c:pt idx="57696">
                  <c:v>0.29787234042553101</c:v>
                </c:pt>
                <c:pt idx="57697">
                  <c:v>0.30851063829787201</c:v>
                </c:pt>
                <c:pt idx="57698">
                  <c:v>0.31914893617021201</c:v>
                </c:pt>
                <c:pt idx="57699">
                  <c:v>0.329787234042553</c:v>
                </c:pt>
                <c:pt idx="57700">
                  <c:v>0.340425531914893</c:v>
                </c:pt>
                <c:pt idx="57701">
                  <c:v>0.35106382978723399</c:v>
                </c:pt>
                <c:pt idx="57702">
                  <c:v>0.36170212765957399</c:v>
                </c:pt>
                <c:pt idx="57703">
                  <c:v>0.37234042553191399</c:v>
                </c:pt>
                <c:pt idx="57704">
                  <c:v>0.38297872340425498</c:v>
                </c:pt>
                <c:pt idx="57705">
                  <c:v>0.39361702127659498</c:v>
                </c:pt>
                <c:pt idx="57706">
                  <c:v>0.40425531914893598</c:v>
                </c:pt>
                <c:pt idx="57707">
                  <c:v>0.41489361702127597</c:v>
                </c:pt>
                <c:pt idx="57708">
                  <c:v>0.42553191489361702</c:v>
                </c:pt>
                <c:pt idx="57709">
                  <c:v>0.43617021276595702</c:v>
                </c:pt>
                <c:pt idx="57710">
                  <c:v>0.44680851063829702</c:v>
                </c:pt>
                <c:pt idx="57711">
                  <c:v>0.45744680851063801</c:v>
                </c:pt>
                <c:pt idx="57712">
                  <c:v>0.46808510638297801</c:v>
                </c:pt>
                <c:pt idx="57713">
                  <c:v>0.47872340425531901</c:v>
                </c:pt>
                <c:pt idx="57714">
                  <c:v>0.489361702127659</c:v>
                </c:pt>
                <c:pt idx="57715">
                  <c:v>0.5</c:v>
                </c:pt>
                <c:pt idx="57716">
                  <c:v>0.51063829787234005</c:v>
                </c:pt>
                <c:pt idx="57717">
                  <c:v>0.52127659574467999</c:v>
                </c:pt>
                <c:pt idx="57718">
                  <c:v>0.53191489361702105</c:v>
                </c:pt>
                <c:pt idx="57719">
                  <c:v>0.54255319148936099</c:v>
                </c:pt>
                <c:pt idx="57720">
                  <c:v>0.55319148936170204</c:v>
                </c:pt>
                <c:pt idx="57721">
                  <c:v>0.56382978723404198</c:v>
                </c:pt>
                <c:pt idx="57722">
                  <c:v>0.57446808510638303</c:v>
                </c:pt>
                <c:pt idx="57723">
                  <c:v>0.58510638297872297</c:v>
                </c:pt>
                <c:pt idx="57724">
                  <c:v>0.59574468085106302</c:v>
                </c:pt>
                <c:pt idx="57725">
                  <c:v>0.60638297872340396</c:v>
                </c:pt>
                <c:pt idx="57726">
                  <c:v>0.61702127659574402</c:v>
                </c:pt>
                <c:pt idx="57727">
                  <c:v>0.62765957446808496</c:v>
                </c:pt>
                <c:pt idx="57728">
                  <c:v>0.63829787234042501</c:v>
                </c:pt>
                <c:pt idx="57729">
                  <c:v>0.64893617021276595</c:v>
                </c:pt>
                <c:pt idx="57730">
                  <c:v>0.659574468085106</c:v>
                </c:pt>
                <c:pt idx="57731">
                  <c:v>0.67021276595744605</c:v>
                </c:pt>
                <c:pt idx="57732">
                  <c:v>0.680851063829787</c:v>
                </c:pt>
                <c:pt idx="57733">
                  <c:v>0.69148936170212705</c:v>
                </c:pt>
                <c:pt idx="57734">
                  <c:v>0.70212765957446799</c:v>
                </c:pt>
                <c:pt idx="57735">
                  <c:v>0.71276595744680804</c:v>
                </c:pt>
                <c:pt idx="57736">
                  <c:v>0.72340425531914898</c:v>
                </c:pt>
                <c:pt idx="57737">
                  <c:v>0.73404255319148903</c:v>
                </c:pt>
                <c:pt idx="57738">
                  <c:v>0.74468085106382897</c:v>
                </c:pt>
                <c:pt idx="57739">
                  <c:v>0.75531914893617003</c:v>
                </c:pt>
                <c:pt idx="57740">
                  <c:v>0.76595744680850997</c:v>
                </c:pt>
                <c:pt idx="57741">
                  <c:v>0.77659574468085102</c:v>
                </c:pt>
                <c:pt idx="57742">
                  <c:v>0.78723404255319096</c:v>
                </c:pt>
                <c:pt idx="57743">
                  <c:v>0.79787234042553101</c:v>
                </c:pt>
                <c:pt idx="57744">
                  <c:v>0.80851063829787195</c:v>
                </c:pt>
                <c:pt idx="57745">
                  <c:v>0.81914893617021201</c:v>
                </c:pt>
                <c:pt idx="57746">
                  <c:v>0.82978723404255295</c:v>
                </c:pt>
                <c:pt idx="57747">
                  <c:v>0.840425531914893</c:v>
                </c:pt>
                <c:pt idx="57748">
                  <c:v>0.85106382978723405</c:v>
                </c:pt>
                <c:pt idx="57749">
                  <c:v>0.86170212765957399</c:v>
                </c:pt>
                <c:pt idx="57750">
                  <c:v>0.87234042553191404</c:v>
                </c:pt>
                <c:pt idx="57751">
                  <c:v>0.88297872340425498</c:v>
                </c:pt>
                <c:pt idx="57752">
                  <c:v>0.89361702127659504</c:v>
                </c:pt>
                <c:pt idx="57753">
                  <c:v>0.90425531914893598</c:v>
                </c:pt>
                <c:pt idx="57754">
                  <c:v>0.91489361702127603</c:v>
                </c:pt>
                <c:pt idx="57755">
                  <c:v>0.92553191489361697</c:v>
                </c:pt>
                <c:pt idx="57756">
                  <c:v>0.93617021276595702</c:v>
                </c:pt>
                <c:pt idx="57757">
                  <c:v>0.94680851063829696</c:v>
                </c:pt>
                <c:pt idx="57758">
                  <c:v>0.95744680851063801</c:v>
                </c:pt>
                <c:pt idx="57759">
                  <c:v>0.96808510638297796</c:v>
                </c:pt>
                <c:pt idx="57760">
                  <c:v>0.97872340425531901</c:v>
                </c:pt>
                <c:pt idx="57761">
                  <c:v>0.98936170212765895</c:v>
                </c:pt>
                <c:pt idx="57762">
                  <c:v>0</c:v>
                </c:pt>
                <c:pt idx="57763">
                  <c:v>1.38888888888888E-2</c:v>
                </c:pt>
                <c:pt idx="57764">
                  <c:v>2.77777777777777E-2</c:v>
                </c:pt>
                <c:pt idx="57765">
                  <c:v>4.1666666666666602E-2</c:v>
                </c:pt>
                <c:pt idx="57766">
                  <c:v>5.5555555555555497E-2</c:v>
                </c:pt>
                <c:pt idx="57767">
                  <c:v>6.9444444444444406E-2</c:v>
                </c:pt>
                <c:pt idx="57768">
                  <c:v>8.3333333333333301E-2</c:v>
                </c:pt>
                <c:pt idx="57769">
                  <c:v>9.7222222222222196E-2</c:v>
                </c:pt>
                <c:pt idx="57770">
                  <c:v>0.11111111111111099</c:v>
                </c:pt>
                <c:pt idx="57771">
                  <c:v>0.125</c:v>
                </c:pt>
                <c:pt idx="57772">
                  <c:v>0.13888888888888801</c:v>
                </c:pt>
                <c:pt idx="57773">
                  <c:v>0.15277777777777701</c:v>
                </c:pt>
                <c:pt idx="57774">
                  <c:v>0.16666666666666599</c:v>
                </c:pt>
                <c:pt idx="57775">
                  <c:v>0.180555555555555</c:v>
                </c:pt>
                <c:pt idx="57776">
                  <c:v>0.194444444444444</c:v>
                </c:pt>
                <c:pt idx="57777">
                  <c:v>0.20833333333333301</c:v>
                </c:pt>
                <c:pt idx="57778">
                  <c:v>0.22222222222222199</c:v>
                </c:pt>
                <c:pt idx="57779">
                  <c:v>0.23611111111111099</c:v>
                </c:pt>
                <c:pt idx="57780">
                  <c:v>0.25</c:v>
                </c:pt>
                <c:pt idx="57781">
                  <c:v>0.26388888888888801</c:v>
                </c:pt>
                <c:pt idx="57782">
                  <c:v>0.27777777777777701</c:v>
                </c:pt>
                <c:pt idx="57783">
                  <c:v>0.29166666666666602</c:v>
                </c:pt>
                <c:pt idx="57784">
                  <c:v>0.30555555555555503</c:v>
                </c:pt>
                <c:pt idx="57785">
                  <c:v>0.31944444444444398</c:v>
                </c:pt>
                <c:pt idx="57786">
                  <c:v>0.33333333333333298</c:v>
                </c:pt>
                <c:pt idx="57787">
                  <c:v>0.34722222222222199</c:v>
                </c:pt>
                <c:pt idx="57788">
                  <c:v>0.36111111111111099</c:v>
                </c:pt>
                <c:pt idx="57789">
                  <c:v>0.375</c:v>
                </c:pt>
                <c:pt idx="57790">
                  <c:v>0.38888888888888801</c:v>
                </c:pt>
                <c:pt idx="57791">
                  <c:v>0.40277777777777701</c:v>
                </c:pt>
                <c:pt idx="57792">
                  <c:v>0.41666666666666602</c:v>
                </c:pt>
                <c:pt idx="57793">
                  <c:v>0.43055555555555503</c:v>
                </c:pt>
                <c:pt idx="57794">
                  <c:v>0.44444444444444398</c:v>
                </c:pt>
                <c:pt idx="57795">
                  <c:v>0.45833333333333298</c:v>
                </c:pt>
                <c:pt idx="57796">
                  <c:v>0.47222222222222199</c:v>
                </c:pt>
                <c:pt idx="57797">
                  <c:v>0.48611111111111099</c:v>
                </c:pt>
                <c:pt idx="57798">
                  <c:v>0.5</c:v>
                </c:pt>
                <c:pt idx="57799">
                  <c:v>0.51388888888888795</c:v>
                </c:pt>
                <c:pt idx="57800">
                  <c:v>0.52777777777777701</c:v>
                </c:pt>
                <c:pt idx="57801">
                  <c:v>0.54166666666666596</c:v>
                </c:pt>
                <c:pt idx="57802">
                  <c:v>0.55555555555555503</c:v>
                </c:pt>
                <c:pt idx="57803">
                  <c:v>0.56944444444444398</c:v>
                </c:pt>
                <c:pt idx="57804">
                  <c:v>0.58333333333333304</c:v>
                </c:pt>
                <c:pt idx="57805">
                  <c:v>0.59722222222222199</c:v>
                </c:pt>
                <c:pt idx="57806">
                  <c:v>0.61111111111111105</c:v>
                </c:pt>
                <c:pt idx="57807">
                  <c:v>0.625</c:v>
                </c:pt>
                <c:pt idx="57808">
                  <c:v>0.63888888888888795</c:v>
                </c:pt>
                <c:pt idx="57809">
                  <c:v>0.65277777777777701</c:v>
                </c:pt>
                <c:pt idx="57810">
                  <c:v>0.66666666666666596</c:v>
                </c:pt>
                <c:pt idx="57811">
                  <c:v>0.68055555555555503</c:v>
                </c:pt>
                <c:pt idx="57812">
                  <c:v>0.69444444444444398</c:v>
                </c:pt>
                <c:pt idx="57813">
                  <c:v>0.70833333333333304</c:v>
                </c:pt>
                <c:pt idx="57814">
                  <c:v>0.72222222222222199</c:v>
                </c:pt>
                <c:pt idx="57815">
                  <c:v>0.73611111111111105</c:v>
                </c:pt>
                <c:pt idx="57816">
                  <c:v>0.75</c:v>
                </c:pt>
                <c:pt idx="57817">
                  <c:v>0.76388888888888795</c:v>
                </c:pt>
                <c:pt idx="57818">
                  <c:v>0.77777777777777701</c:v>
                </c:pt>
                <c:pt idx="57819">
                  <c:v>0.79166666666666596</c:v>
                </c:pt>
                <c:pt idx="57820">
                  <c:v>0.80555555555555503</c:v>
                </c:pt>
                <c:pt idx="57821">
                  <c:v>0.81944444444444398</c:v>
                </c:pt>
                <c:pt idx="57822">
                  <c:v>0.83333333333333304</c:v>
                </c:pt>
                <c:pt idx="57823">
                  <c:v>0.84722222222222199</c:v>
                </c:pt>
                <c:pt idx="57824">
                  <c:v>0.86111111111111105</c:v>
                </c:pt>
                <c:pt idx="57825">
                  <c:v>0.875</c:v>
                </c:pt>
                <c:pt idx="57826">
                  <c:v>0.88888888888888795</c:v>
                </c:pt>
                <c:pt idx="57827">
                  <c:v>0.90277777777777701</c:v>
                </c:pt>
                <c:pt idx="57828">
                  <c:v>0.91666666666666596</c:v>
                </c:pt>
                <c:pt idx="57829">
                  <c:v>0.93055555555555503</c:v>
                </c:pt>
                <c:pt idx="57830">
                  <c:v>0.94444444444444398</c:v>
                </c:pt>
                <c:pt idx="57831">
                  <c:v>0.95833333333333304</c:v>
                </c:pt>
                <c:pt idx="57832">
                  <c:v>0.97222222222222199</c:v>
                </c:pt>
                <c:pt idx="57833">
                  <c:v>0.98611111111111105</c:v>
                </c:pt>
                <c:pt idx="57834">
                  <c:v>0</c:v>
                </c:pt>
                <c:pt idx="57835">
                  <c:v>1.8867924528301799E-2</c:v>
                </c:pt>
                <c:pt idx="57836">
                  <c:v>3.7735849056603703E-2</c:v>
                </c:pt>
                <c:pt idx="57837">
                  <c:v>5.6603773584905599E-2</c:v>
                </c:pt>
                <c:pt idx="57838">
                  <c:v>7.5471698113207503E-2</c:v>
                </c:pt>
                <c:pt idx="57839">
                  <c:v>9.4339622641509399E-2</c:v>
                </c:pt>
                <c:pt idx="57840">
                  <c:v>0.113207547169811</c:v>
                </c:pt>
                <c:pt idx="57841">
                  <c:v>0.13207547169811301</c:v>
                </c:pt>
                <c:pt idx="57842">
                  <c:v>0.15094339622641501</c:v>
                </c:pt>
                <c:pt idx="57843">
                  <c:v>0.169811320754716</c:v>
                </c:pt>
                <c:pt idx="57844">
                  <c:v>0.18867924528301799</c:v>
                </c:pt>
                <c:pt idx="57845">
                  <c:v>0.20754716981131999</c:v>
                </c:pt>
                <c:pt idx="57846">
                  <c:v>0.22641509433962201</c:v>
                </c:pt>
                <c:pt idx="57847">
                  <c:v>0.245283018867924</c:v>
                </c:pt>
                <c:pt idx="57848">
                  <c:v>0.26415094339622602</c:v>
                </c:pt>
                <c:pt idx="57849">
                  <c:v>0.28301886792452802</c:v>
                </c:pt>
                <c:pt idx="57850">
                  <c:v>0.30188679245283001</c:v>
                </c:pt>
                <c:pt idx="57851">
                  <c:v>0.320754716981132</c:v>
                </c:pt>
                <c:pt idx="57852">
                  <c:v>0.339622641509433</c:v>
                </c:pt>
                <c:pt idx="57853">
                  <c:v>0.35849056603773499</c:v>
                </c:pt>
                <c:pt idx="57854">
                  <c:v>0.37735849056603699</c:v>
                </c:pt>
                <c:pt idx="57855">
                  <c:v>0.39622641509433898</c:v>
                </c:pt>
                <c:pt idx="57856">
                  <c:v>0.41509433962264097</c:v>
                </c:pt>
                <c:pt idx="57857">
                  <c:v>0.43396226415094302</c:v>
                </c:pt>
                <c:pt idx="57858">
                  <c:v>0.45283018867924502</c:v>
                </c:pt>
                <c:pt idx="57859">
                  <c:v>0.47169811320754701</c:v>
                </c:pt>
                <c:pt idx="57860">
                  <c:v>0.490566037735849</c:v>
                </c:pt>
                <c:pt idx="57861">
                  <c:v>0.50943396226415005</c:v>
                </c:pt>
                <c:pt idx="57862">
                  <c:v>0.52830188679245205</c:v>
                </c:pt>
                <c:pt idx="57863">
                  <c:v>0.54716981132075404</c:v>
                </c:pt>
                <c:pt idx="57864">
                  <c:v>0.56603773584905603</c:v>
                </c:pt>
                <c:pt idx="57865">
                  <c:v>0.58490566037735803</c:v>
                </c:pt>
                <c:pt idx="57866">
                  <c:v>0.60377358490566002</c:v>
                </c:pt>
                <c:pt idx="57867">
                  <c:v>0.62264150943396201</c:v>
                </c:pt>
                <c:pt idx="57868">
                  <c:v>0.64150943396226401</c:v>
                </c:pt>
                <c:pt idx="57869">
                  <c:v>0.660377358490566</c:v>
                </c:pt>
                <c:pt idx="57870">
                  <c:v>0.679245283018867</c:v>
                </c:pt>
                <c:pt idx="57871">
                  <c:v>0.69811320754716899</c:v>
                </c:pt>
                <c:pt idx="57872">
                  <c:v>0.71698113207547098</c:v>
                </c:pt>
                <c:pt idx="57873">
                  <c:v>0.73584905660377298</c:v>
                </c:pt>
                <c:pt idx="57874">
                  <c:v>0.75471698113207497</c:v>
                </c:pt>
                <c:pt idx="57875">
                  <c:v>0.77358490566037696</c:v>
                </c:pt>
                <c:pt idx="57876">
                  <c:v>0.79245283018867896</c:v>
                </c:pt>
                <c:pt idx="57877">
                  <c:v>0.81132075471698095</c:v>
                </c:pt>
                <c:pt idx="57878">
                  <c:v>0.83018867924528295</c:v>
                </c:pt>
                <c:pt idx="57879">
                  <c:v>0.84905660377358405</c:v>
                </c:pt>
                <c:pt idx="57880">
                  <c:v>0.86792452830188604</c:v>
                </c:pt>
                <c:pt idx="57881">
                  <c:v>0.88679245283018804</c:v>
                </c:pt>
                <c:pt idx="57882">
                  <c:v>0.90566037735849003</c:v>
                </c:pt>
                <c:pt idx="57883">
                  <c:v>0.92452830188679203</c:v>
                </c:pt>
                <c:pt idx="57884">
                  <c:v>0.94339622641509402</c:v>
                </c:pt>
                <c:pt idx="57885">
                  <c:v>0.96226415094339601</c:v>
                </c:pt>
                <c:pt idx="57886">
                  <c:v>0.98113207547169801</c:v>
                </c:pt>
                <c:pt idx="57887">
                  <c:v>0</c:v>
                </c:pt>
                <c:pt idx="57888">
                  <c:v>1.85185185185185E-2</c:v>
                </c:pt>
                <c:pt idx="57889">
                  <c:v>3.7037037037037E-2</c:v>
                </c:pt>
                <c:pt idx="57890">
                  <c:v>5.5555555555555497E-2</c:v>
                </c:pt>
                <c:pt idx="57891">
                  <c:v>7.4074074074074001E-2</c:v>
                </c:pt>
                <c:pt idx="57892">
                  <c:v>9.2592592592592504E-2</c:v>
                </c:pt>
                <c:pt idx="57893">
                  <c:v>0.11111111111111099</c:v>
                </c:pt>
                <c:pt idx="57894">
                  <c:v>0.12962962962962901</c:v>
                </c:pt>
                <c:pt idx="57895">
                  <c:v>0.148148148148148</c:v>
                </c:pt>
                <c:pt idx="57896">
                  <c:v>0.16666666666666599</c:v>
                </c:pt>
                <c:pt idx="57897">
                  <c:v>0.18518518518518501</c:v>
                </c:pt>
                <c:pt idx="57898">
                  <c:v>0.203703703703703</c:v>
                </c:pt>
                <c:pt idx="57899">
                  <c:v>0.22222222222222199</c:v>
                </c:pt>
                <c:pt idx="57900">
                  <c:v>0.24074074074074001</c:v>
                </c:pt>
                <c:pt idx="57901">
                  <c:v>0.25925925925925902</c:v>
                </c:pt>
                <c:pt idx="57902">
                  <c:v>0.27777777777777701</c:v>
                </c:pt>
                <c:pt idx="57903">
                  <c:v>0.296296296296296</c:v>
                </c:pt>
                <c:pt idx="57904">
                  <c:v>0.31481481481481399</c:v>
                </c:pt>
                <c:pt idx="57905">
                  <c:v>0.33333333333333298</c:v>
                </c:pt>
                <c:pt idx="57906">
                  <c:v>0.35185185185185103</c:v>
                </c:pt>
                <c:pt idx="57907">
                  <c:v>0.37037037037037002</c:v>
                </c:pt>
                <c:pt idx="57908">
                  <c:v>0.38888888888888801</c:v>
                </c:pt>
                <c:pt idx="57909">
                  <c:v>0.407407407407407</c:v>
                </c:pt>
                <c:pt idx="57910">
                  <c:v>0.42592592592592499</c:v>
                </c:pt>
                <c:pt idx="57911">
                  <c:v>0.44444444444444398</c:v>
                </c:pt>
                <c:pt idx="57912">
                  <c:v>0.46296296296296202</c:v>
                </c:pt>
                <c:pt idx="57913">
                  <c:v>0.48148148148148101</c:v>
                </c:pt>
                <c:pt idx="57914">
                  <c:v>0.5</c:v>
                </c:pt>
                <c:pt idx="57915">
                  <c:v>0.51851851851851805</c:v>
                </c:pt>
                <c:pt idx="57916">
                  <c:v>0.53703703703703698</c:v>
                </c:pt>
                <c:pt idx="57917">
                  <c:v>0.55555555555555503</c:v>
                </c:pt>
                <c:pt idx="57918">
                  <c:v>0.57407407407407396</c:v>
                </c:pt>
                <c:pt idx="57919">
                  <c:v>0.592592592592592</c:v>
                </c:pt>
                <c:pt idx="57920">
                  <c:v>0.61111111111111105</c:v>
                </c:pt>
                <c:pt idx="57921">
                  <c:v>0.62962962962962898</c:v>
                </c:pt>
                <c:pt idx="57922">
                  <c:v>0.64814814814814803</c:v>
                </c:pt>
                <c:pt idx="57923">
                  <c:v>0.66666666666666596</c:v>
                </c:pt>
                <c:pt idx="57924">
                  <c:v>0.68518518518518501</c:v>
                </c:pt>
                <c:pt idx="57925">
                  <c:v>0.70370370370370305</c:v>
                </c:pt>
                <c:pt idx="57926">
                  <c:v>0.72222222222222199</c:v>
                </c:pt>
                <c:pt idx="57927">
                  <c:v>0.74074074074074003</c:v>
                </c:pt>
                <c:pt idx="57928">
                  <c:v>0.75925925925925897</c:v>
                </c:pt>
                <c:pt idx="57929">
                  <c:v>0.77777777777777701</c:v>
                </c:pt>
                <c:pt idx="57930">
                  <c:v>0.79629629629629595</c:v>
                </c:pt>
                <c:pt idx="57931">
                  <c:v>0.81481481481481399</c:v>
                </c:pt>
                <c:pt idx="57932">
                  <c:v>0.83333333333333304</c:v>
                </c:pt>
                <c:pt idx="57933">
                  <c:v>0.85185185185185097</c:v>
                </c:pt>
                <c:pt idx="57934">
                  <c:v>0.87037037037037002</c:v>
                </c:pt>
                <c:pt idx="57935">
                  <c:v>0.88888888888888795</c:v>
                </c:pt>
                <c:pt idx="57936">
                  <c:v>0.907407407407407</c:v>
                </c:pt>
                <c:pt idx="57937">
                  <c:v>0.92592592592592504</c:v>
                </c:pt>
                <c:pt idx="57938">
                  <c:v>0.94444444444444398</c:v>
                </c:pt>
                <c:pt idx="57939">
                  <c:v>0.96296296296296202</c:v>
                </c:pt>
                <c:pt idx="57940">
                  <c:v>0.98148148148148096</c:v>
                </c:pt>
                <c:pt idx="57941">
                  <c:v>0</c:v>
                </c:pt>
                <c:pt idx="57942">
                  <c:v>1.53846153846153E-2</c:v>
                </c:pt>
                <c:pt idx="57943">
                  <c:v>3.0769230769230702E-2</c:v>
                </c:pt>
                <c:pt idx="57944">
                  <c:v>4.6153846153846101E-2</c:v>
                </c:pt>
                <c:pt idx="57945">
                  <c:v>6.15384615384615E-2</c:v>
                </c:pt>
                <c:pt idx="57946">
                  <c:v>7.69230769230769E-2</c:v>
                </c:pt>
                <c:pt idx="57947">
                  <c:v>9.2307692307692299E-2</c:v>
                </c:pt>
                <c:pt idx="57948">
                  <c:v>0.107692307692307</c:v>
                </c:pt>
                <c:pt idx="57949">
                  <c:v>0.123076923076923</c:v>
                </c:pt>
                <c:pt idx="57950">
                  <c:v>0.138461538461538</c:v>
                </c:pt>
                <c:pt idx="57951">
                  <c:v>0.15384615384615299</c:v>
                </c:pt>
                <c:pt idx="57952">
                  <c:v>0.16923076923076899</c:v>
                </c:pt>
                <c:pt idx="57953">
                  <c:v>0.18461538461538399</c:v>
                </c:pt>
                <c:pt idx="57954">
                  <c:v>0.2</c:v>
                </c:pt>
                <c:pt idx="57955">
                  <c:v>0.21538461538461501</c:v>
                </c:pt>
                <c:pt idx="57956">
                  <c:v>0.23076923076923</c:v>
                </c:pt>
                <c:pt idx="57957">
                  <c:v>0.246153846153846</c:v>
                </c:pt>
                <c:pt idx="57958">
                  <c:v>0.261538461538461</c:v>
                </c:pt>
                <c:pt idx="57959">
                  <c:v>0.27692307692307599</c:v>
                </c:pt>
                <c:pt idx="57960">
                  <c:v>0.29230769230769199</c:v>
                </c:pt>
                <c:pt idx="57961">
                  <c:v>0.30769230769230699</c:v>
                </c:pt>
                <c:pt idx="57962">
                  <c:v>0.32307692307692298</c:v>
                </c:pt>
                <c:pt idx="57963">
                  <c:v>0.33846153846153798</c:v>
                </c:pt>
                <c:pt idx="57964">
                  <c:v>0.35384615384615298</c:v>
                </c:pt>
                <c:pt idx="57965">
                  <c:v>0.36923076923076897</c:v>
                </c:pt>
                <c:pt idx="57966">
                  <c:v>0.38461538461538403</c:v>
                </c:pt>
                <c:pt idx="57967">
                  <c:v>0.4</c:v>
                </c:pt>
                <c:pt idx="57968">
                  <c:v>0.41538461538461502</c:v>
                </c:pt>
                <c:pt idx="57969">
                  <c:v>0.43076923076923002</c:v>
                </c:pt>
                <c:pt idx="57970">
                  <c:v>0.44615384615384601</c:v>
                </c:pt>
                <c:pt idx="57971">
                  <c:v>0.46153846153846101</c:v>
                </c:pt>
                <c:pt idx="57972">
                  <c:v>0.47692307692307601</c:v>
                </c:pt>
                <c:pt idx="57973">
                  <c:v>0.492307692307692</c:v>
                </c:pt>
                <c:pt idx="57974">
                  <c:v>0.507692307692307</c:v>
                </c:pt>
                <c:pt idx="57975">
                  <c:v>0.52307692307692299</c:v>
                </c:pt>
                <c:pt idx="57976">
                  <c:v>0.53846153846153799</c:v>
                </c:pt>
                <c:pt idx="57977">
                  <c:v>0.55384615384615299</c:v>
                </c:pt>
                <c:pt idx="57978">
                  <c:v>0.56923076923076898</c:v>
                </c:pt>
                <c:pt idx="57979">
                  <c:v>0.58461538461538398</c:v>
                </c:pt>
                <c:pt idx="57980">
                  <c:v>0.6</c:v>
                </c:pt>
                <c:pt idx="57981">
                  <c:v>0.61538461538461497</c:v>
                </c:pt>
                <c:pt idx="57982">
                  <c:v>0.63076923076922997</c:v>
                </c:pt>
                <c:pt idx="57983">
                  <c:v>0.64615384615384597</c:v>
                </c:pt>
                <c:pt idx="57984">
                  <c:v>0.66153846153846096</c:v>
                </c:pt>
                <c:pt idx="57985">
                  <c:v>0.67692307692307696</c:v>
                </c:pt>
                <c:pt idx="57986">
                  <c:v>0.69230769230769196</c:v>
                </c:pt>
                <c:pt idx="57987">
                  <c:v>0.70769230769230695</c:v>
                </c:pt>
                <c:pt idx="57988">
                  <c:v>0.72307692307692295</c:v>
                </c:pt>
                <c:pt idx="57989">
                  <c:v>0.73846153846153795</c:v>
                </c:pt>
                <c:pt idx="57990">
                  <c:v>0.75384615384615306</c:v>
                </c:pt>
                <c:pt idx="57991">
                  <c:v>0.76923076923076905</c:v>
                </c:pt>
                <c:pt idx="57992">
                  <c:v>0.78461538461538405</c:v>
                </c:pt>
                <c:pt idx="57993">
                  <c:v>0.8</c:v>
                </c:pt>
                <c:pt idx="57994">
                  <c:v>0.81538461538461504</c:v>
                </c:pt>
                <c:pt idx="57995">
                  <c:v>0.83076923076923004</c:v>
                </c:pt>
                <c:pt idx="57996">
                  <c:v>0.84615384615384603</c:v>
                </c:pt>
                <c:pt idx="57997">
                  <c:v>0.86153846153846103</c:v>
                </c:pt>
                <c:pt idx="57998">
                  <c:v>0.87692307692307603</c:v>
                </c:pt>
                <c:pt idx="57999">
                  <c:v>0.89230769230769202</c:v>
                </c:pt>
                <c:pt idx="58000">
                  <c:v>0.90769230769230702</c:v>
                </c:pt>
                <c:pt idx="58001">
                  <c:v>0.92307692307692302</c:v>
                </c:pt>
                <c:pt idx="58002">
                  <c:v>0.93846153846153801</c:v>
                </c:pt>
                <c:pt idx="58003">
                  <c:v>0.95384615384615301</c:v>
                </c:pt>
                <c:pt idx="58004">
                  <c:v>0.96923076923076901</c:v>
                </c:pt>
                <c:pt idx="58005">
                  <c:v>0.984615384615384</c:v>
                </c:pt>
                <c:pt idx="58006">
                  <c:v>0</c:v>
                </c:pt>
                <c:pt idx="58007">
                  <c:v>1.9230769230769201E-2</c:v>
                </c:pt>
                <c:pt idx="58008">
                  <c:v>3.8461538461538401E-2</c:v>
                </c:pt>
                <c:pt idx="58009">
                  <c:v>5.7692307692307598E-2</c:v>
                </c:pt>
                <c:pt idx="58010">
                  <c:v>7.69230769230769E-2</c:v>
                </c:pt>
                <c:pt idx="58011">
                  <c:v>9.6153846153846104E-2</c:v>
                </c:pt>
                <c:pt idx="58012">
                  <c:v>0.115384615384615</c:v>
                </c:pt>
                <c:pt idx="58013">
                  <c:v>0.134615384615384</c:v>
                </c:pt>
                <c:pt idx="58014">
                  <c:v>0.15384615384615299</c:v>
                </c:pt>
                <c:pt idx="58015">
                  <c:v>0.17307692307692299</c:v>
                </c:pt>
                <c:pt idx="58016">
                  <c:v>0.19230769230769201</c:v>
                </c:pt>
                <c:pt idx="58017">
                  <c:v>0.21153846153846101</c:v>
                </c:pt>
                <c:pt idx="58018">
                  <c:v>0.23076923076923</c:v>
                </c:pt>
                <c:pt idx="58019">
                  <c:v>0.25</c:v>
                </c:pt>
                <c:pt idx="58020">
                  <c:v>0.269230769230769</c:v>
                </c:pt>
                <c:pt idx="58021">
                  <c:v>0.28846153846153799</c:v>
                </c:pt>
                <c:pt idx="58022">
                  <c:v>0.30769230769230699</c:v>
                </c:pt>
                <c:pt idx="58023">
                  <c:v>0.32692307692307598</c:v>
                </c:pt>
                <c:pt idx="58024">
                  <c:v>0.34615384615384598</c:v>
                </c:pt>
                <c:pt idx="58025">
                  <c:v>0.36538461538461497</c:v>
                </c:pt>
                <c:pt idx="58026">
                  <c:v>0.38461538461538403</c:v>
                </c:pt>
                <c:pt idx="58027">
                  <c:v>0.40384615384615302</c:v>
                </c:pt>
                <c:pt idx="58028">
                  <c:v>0.42307692307692302</c:v>
                </c:pt>
                <c:pt idx="58029">
                  <c:v>0.44230769230769201</c:v>
                </c:pt>
                <c:pt idx="58030">
                  <c:v>0.46153846153846101</c:v>
                </c:pt>
                <c:pt idx="58031">
                  <c:v>0.48076923076923</c:v>
                </c:pt>
                <c:pt idx="58032">
                  <c:v>0.5</c:v>
                </c:pt>
                <c:pt idx="58033">
                  <c:v>0.51923076923076905</c:v>
                </c:pt>
                <c:pt idx="58034">
                  <c:v>0.53846153846153799</c:v>
                </c:pt>
                <c:pt idx="58035">
                  <c:v>0.55769230769230704</c:v>
                </c:pt>
                <c:pt idx="58036">
                  <c:v>0.57692307692307598</c:v>
                </c:pt>
                <c:pt idx="58037">
                  <c:v>0.59615384615384603</c:v>
                </c:pt>
                <c:pt idx="58038">
                  <c:v>0.61538461538461497</c:v>
                </c:pt>
                <c:pt idx="58039">
                  <c:v>0.63461538461538403</c:v>
                </c:pt>
                <c:pt idx="58040">
                  <c:v>0.65384615384615297</c:v>
                </c:pt>
                <c:pt idx="58041">
                  <c:v>0.67307692307692302</c:v>
                </c:pt>
                <c:pt idx="58042">
                  <c:v>0.69230769230769196</c:v>
                </c:pt>
                <c:pt idx="58043">
                  <c:v>0.71153846153846101</c:v>
                </c:pt>
                <c:pt idx="58044">
                  <c:v>0.73076923076922995</c:v>
                </c:pt>
                <c:pt idx="58045">
                  <c:v>0.75</c:v>
                </c:pt>
                <c:pt idx="58046">
                  <c:v>0.76923076923076905</c:v>
                </c:pt>
                <c:pt idx="58047">
                  <c:v>0.78846153846153799</c:v>
                </c:pt>
                <c:pt idx="58048">
                  <c:v>0.80769230769230704</c:v>
                </c:pt>
                <c:pt idx="58049">
                  <c:v>0.82692307692307598</c:v>
                </c:pt>
                <c:pt idx="58050">
                  <c:v>0.84615384615384603</c:v>
                </c:pt>
                <c:pt idx="58051">
                  <c:v>0.86538461538461497</c:v>
                </c:pt>
                <c:pt idx="58052">
                  <c:v>0.88461538461538403</c:v>
                </c:pt>
                <c:pt idx="58053">
                  <c:v>0.90384615384615297</c:v>
                </c:pt>
                <c:pt idx="58054">
                  <c:v>0.92307692307692302</c:v>
                </c:pt>
                <c:pt idx="58055">
                  <c:v>0.94230769230769196</c:v>
                </c:pt>
                <c:pt idx="58056">
                  <c:v>0.96153846153846101</c:v>
                </c:pt>
                <c:pt idx="58057">
                  <c:v>0.98076923076922995</c:v>
                </c:pt>
                <c:pt idx="58058">
                  <c:v>0</c:v>
                </c:pt>
                <c:pt idx="58059">
                  <c:v>1.7543859649122799E-2</c:v>
                </c:pt>
                <c:pt idx="58060">
                  <c:v>3.5087719298245598E-2</c:v>
                </c:pt>
                <c:pt idx="58061">
                  <c:v>5.2631578947368397E-2</c:v>
                </c:pt>
                <c:pt idx="58062">
                  <c:v>7.0175438596491196E-2</c:v>
                </c:pt>
                <c:pt idx="58063">
                  <c:v>8.7719298245614002E-2</c:v>
                </c:pt>
                <c:pt idx="58064">
                  <c:v>0.105263157894736</c:v>
                </c:pt>
                <c:pt idx="58065">
                  <c:v>0.122807017543859</c:v>
                </c:pt>
                <c:pt idx="58066">
                  <c:v>0.140350877192982</c:v>
                </c:pt>
                <c:pt idx="58067">
                  <c:v>0.157894736842105</c:v>
                </c:pt>
                <c:pt idx="58068">
                  <c:v>0.175438596491228</c:v>
                </c:pt>
                <c:pt idx="58069">
                  <c:v>0.19298245614035001</c:v>
                </c:pt>
                <c:pt idx="58070">
                  <c:v>0.21052631578947301</c:v>
                </c:pt>
                <c:pt idx="58071">
                  <c:v>0.22807017543859601</c:v>
                </c:pt>
                <c:pt idx="58072">
                  <c:v>0.24561403508771901</c:v>
                </c:pt>
                <c:pt idx="58073">
                  <c:v>0.26315789473684198</c:v>
                </c:pt>
                <c:pt idx="58074">
                  <c:v>0.28070175438596401</c:v>
                </c:pt>
                <c:pt idx="58075">
                  <c:v>0.29824561403508698</c:v>
                </c:pt>
                <c:pt idx="58076">
                  <c:v>0.31578947368421001</c:v>
                </c:pt>
                <c:pt idx="58077">
                  <c:v>0.33333333333333298</c:v>
                </c:pt>
                <c:pt idx="58078">
                  <c:v>0.35087719298245601</c:v>
                </c:pt>
                <c:pt idx="58079">
                  <c:v>0.36842105263157798</c:v>
                </c:pt>
                <c:pt idx="58080">
                  <c:v>0.38596491228070101</c:v>
                </c:pt>
                <c:pt idx="58081">
                  <c:v>0.40350877192982398</c:v>
                </c:pt>
                <c:pt idx="58082">
                  <c:v>0.42105263157894701</c:v>
                </c:pt>
                <c:pt idx="58083">
                  <c:v>0.43859649122806998</c:v>
                </c:pt>
                <c:pt idx="58084">
                  <c:v>0.45614035087719201</c:v>
                </c:pt>
                <c:pt idx="58085">
                  <c:v>0.47368421052631499</c:v>
                </c:pt>
                <c:pt idx="58086">
                  <c:v>0.49122807017543801</c:v>
                </c:pt>
                <c:pt idx="58087">
                  <c:v>0.50877192982456099</c:v>
                </c:pt>
                <c:pt idx="58088">
                  <c:v>0.52631578947368396</c:v>
                </c:pt>
                <c:pt idx="58089">
                  <c:v>0.54385964912280704</c:v>
                </c:pt>
                <c:pt idx="58090">
                  <c:v>0.56140350877192902</c:v>
                </c:pt>
                <c:pt idx="58091">
                  <c:v>0.57894736842105199</c:v>
                </c:pt>
                <c:pt idx="58092">
                  <c:v>0.59649122807017496</c:v>
                </c:pt>
                <c:pt idx="58093">
                  <c:v>0.61403508771929804</c:v>
                </c:pt>
                <c:pt idx="58094">
                  <c:v>0.63157894736842102</c:v>
                </c:pt>
                <c:pt idx="58095">
                  <c:v>0.64912280701754299</c:v>
                </c:pt>
                <c:pt idx="58096">
                  <c:v>0.66666666666666596</c:v>
                </c:pt>
                <c:pt idx="58097">
                  <c:v>0.68421052631578905</c:v>
                </c:pt>
                <c:pt idx="58098">
                  <c:v>0.70175438596491202</c:v>
                </c:pt>
                <c:pt idx="58099">
                  <c:v>0.71929824561403499</c:v>
                </c:pt>
                <c:pt idx="58100">
                  <c:v>0.73684210526315697</c:v>
                </c:pt>
                <c:pt idx="58101">
                  <c:v>0.75438596491228005</c:v>
                </c:pt>
                <c:pt idx="58102">
                  <c:v>0.77192982456140302</c:v>
                </c:pt>
                <c:pt idx="58103">
                  <c:v>0.78947368421052599</c:v>
                </c:pt>
                <c:pt idx="58104">
                  <c:v>0.80701754385964897</c:v>
                </c:pt>
                <c:pt idx="58105">
                  <c:v>0.82456140350877105</c:v>
                </c:pt>
                <c:pt idx="58106">
                  <c:v>0.84210526315789402</c:v>
                </c:pt>
                <c:pt idx="58107">
                  <c:v>0.859649122807017</c:v>
                </c:pt>
                <c:pt idx="58108">
                  <c:v>0.87719298245613997</c:v>
                </c:pt>
                <c:pt idx="58109">
                  <c:v>0.89473684210526305</c:v>
                </c:pt>
                <c:pt idx="58110">
                  <c:v>0.91228070175438503</c:v>
                </c:pt>
                <c:pt idx="58111">
                  <c:v>0.929824561403508</c:v>
                </c:pt>
                <c:pt idx="58112">
                  <c:v>0.94736842105263097</c:v>
                </c:pt>
                <c:pt idx="58113">
                  <c:v>0.96491228070175405</c:v>
                </c:pt>
                <c:pt idx="58114">
                  <c:v>0.98245614035087703</c:v>
                </c:pt>
                <c:pt idx="58115">
                  <c:v>0</c:v>
                </c:pt>
                <c:pt idx="58116">
                  <c:v>2.4390243902439001E-2</c:v>
                </c:pt>
                <c:pt idx="58117">
                  <c:v>4.8780487804878002E-2</c:v>
                </c:pt>
                <c:pt idx="58118">
                  <c:v>7.3170731707316999E-2</c:v>
                </c:pt>
                <c:pt idx="58119">
                  <c:v>9.7560975609756101E-2</c:v>
                </c:pt>
                <c:pt idx="58120">
                  <c:v>0.12195121951219499</c:v>
                </c:pt>
                <c:pt idx="58121">
                  <c:v>0.146341463414634</c:v>
                </c:pt>
                <c:pt idx="58122">
                  <c:v>0.17073170731707299</c:v>
                </c:pt>
                <c:pt idx="58123">
                  <c:v>0.19512195121951201</c:v>
                </c:pt>
                <c:pt idx="58124">
                  <c:v>0.219512195121951</c:v>
                </c:pt>
                <c:pt idx="58125">
                  <c:v>0.24390243902438999</c:v>
                </c:pt>
                <c:pt idx="58126">
                  <c:v>0.26829268292682901</c:v>
                </c:pt>
                <c:pt idx="58127">
                  <c:v>0.292682926829268</c:v>
                </c:pt>
                <c:pt idx="58128">
                  <c:v>0.31707317073170699</c:v>
                </c:pt>
                <c:pt idx="58129">
                  <c:v>0.34146341463414598</c:v>
                </c:pt>
                <c:pt idx="58130">
                  <c:v>0.36585365853658502</c:v>
                </c:pt>
                <c:pt idx="58131">
                  <c:v>0.39024390243902402</c:v>
                </c:pt>
                <c:pt idx="58132">
                  <c:v>0.41463414634146301</c:v>
                </c:pt>
                <c:pt idx="58133">
                  <c:v>0.439024390243902</c:v>
                </c:pt>
                <c:pt idx="58134">
                  <c:v>0.46341463414634099</c:v>
                </c:pt>
                <c:pt idx="58135">
                  <c:v>0.48780487804877998</c:v>
                </c:pt>
                <c:pt idx="58136">
                  <c:v>0.51219512195121897</c:v>
                </c:pt>
                <c:pt idx="58137">
                  <c:v>0.53658536585365801</c:v>
                </c:pt>
                <c:pt idx="58138">
                  <c:v>0.56097560975609695</c:v>
                </c:pt>
                <c:pt idx="58139">
                  <c:v>0.585365853658536</c:v>
                </c:pt>
                <c:pt idx="58140">
                  <c:v>0.60975609756097504</c:v>
                </c:pt>
                <c:pt idx="58141">
                  <c:v>0.63414634146341398</c:v>
                </c:pt>
                <c:pt idx="58142">
                  <c:v>0.65853658536585302</c:v>
                </c:pt>
                <c:pt idx="58143">
                  <c:v>0.68292682926829196</c:v>
                </c:pt>
                <c:pt idx="58144">
                  <c:v>0.707317073170731</c:v>
                </c:pt>
                <c:pt idx="58145">
                  <c:v>0.73170731707317005</c:v>
                </c:pt>
                <c:pt idx="58146">
                  <c:v>0.75609756097560898</c:v>
                </c:pt>
                <c:pt idx="58147">
                  <c:v>0.78048780487804803</c:v>
                </c:pt>
                <c:pt idx="58148">
                  <c:v>0.80487804878048697</c:v>
                </c:pt>
                <c:pt idx="58149">
                  <c:v>0.82926829268292601</c:v>
                </c:pt>
                <c:pt idx="58150">
                  <c:v>0.85365853658536495</c:v>
                </c:pt>
                <c:pt idx="58151">
                  <c:v>0.87804878048780399</c:v>
                </c:pt>
                <c:pt idx="58152">
                  <c:v>0.90243902439024304</c:v>
                </c:pt>
                <c:pt idx="58153">
                  <c:v>0.92682926829268297</c:v>
                </c:pt>
                <c:pt idx="58154">
                  <c:v>0.95121951219512102</c:v>
                </c:pt>
                <c:pt idx="58155">
                  <c:v>0.97560975609756095</c:v>
                </c:pt>
                <c:pt idx="58156">
                  <c:v>0</c:v>
                </c:pt>
                <c:pt idx="58157">
                  <c:v>1.7543859649122799E-2</c:v>
                </c:pt>
                <c:pt idx="58158">
                  <c:v>3.5087719298245598E-2</c:v>
                </c:pt>
                <c:pt idx="58159">
                  <c:v>5.2631578947368397E-2</c:v>
                </c:pt>
                <c:pt idx="58160">
                  <c:v>7.0175438596491196E-2</c:v>
                </c:pt>
                <c:pt idx="58161">
                  <c:v>8.7719298245614002E-2</c:v>
                </c:pt>
                <c:pt idx="58162">
                  <c:v>0.105263157894736</c:v>
                </c:pt>
                <c:pt idx="58163">
                  <c:v>0.122807017543859</c:v>
                </c:pt>
                <c:pt idx="58164">
                  <c:v>0.140350877192982</c:v>
                </c:pt>
                <c:pt idx="58165">
                  <c:v>0.157894736842105</c:v>
                </c:pt>
                <c:pt idx="58166">
                  <c:v>0.175438596491228</c:v>
                </c:pt>
                <c:pt idx="58167">
                  <c:v>0.19298245614035001</c:v>
                </c:pt>
                <c:pt idx="58168">
                  <c:v>0.21052631578947301</c:v>
                </c:pt>
                <c:pt idx="58169">
                  <c:v>0.22807017543859601</c:v>
                </c:pt>
                <c:pt idx="58170">
                  <c:v>0.24561403508771901</c:v>
                </c:pt>
                <c:pt idx="58171">
                  <c:v>0.26315789473684198</c:v>
                </c:pt>
                <c:pt idx="58172">
                  <c:v>0.28070175438596401</c:v>
                </c:pt>
                <c:pt idx="58173">
                  <c:v>0.29824561403508698</c:v>
                </c:pt>
                <c:pt idx="58174">
                  <c:v>0.31578947368421001</c:v>
                </c:pt>
                <c:pt idx="58175">
                  <c:v>0.33333333333333298</c:v>
                </c:pt>
                <c:pt idx="58176">
                  <c:v>0.35087719298245601</c:v>
                </c:pt>
                <c:pt idx="58177">
                  <c:v>0.36842105263157798</c:v>
                </c:pt>
                <c:pt idx="58178">
                  <c:v>0.38596491228070101</c:v>
                </c:pt>
                <c:pt idx="58179">
                  <c:v>0.40350877192982398</c:v>
                </c:pt>
                <c:pt idx="58180">
                  <c:v>0.42105263157894701</c:v>
                </c:pt>
                <c:pt idx="58181">
                  <c:v>0.43859649122806998</c:v>
                </c:pt>
                <c:pt idx="58182">
                  <c:v>0.45614035087719201</c:v>
                </c:pt>
                <c:pt idx="58183">
                  <c:v>0.47368421052631499</c:v>
                </c:pt>
                <c:pt idx="58184">
                  <c:v>0.49122807017543801</c:v>
                </c:pt>
                <c:pt idx="58185">
                  <c:v>0.50877192982456099</c:v>
                </c:pt>
                <c:pt idx="58186">
                  <c:v>0.52631578947368396</c:v>
                </c:pt>
                <c:pt idx="58187">
                  <c:v>0.54385964912280704</c:v>
                </c:pt>
                <c:pt idx="58188">
                  <c:v>0.56140350877192902</c:v>
                </c:pt>
                <c:pt idx="58189">
                  <c:v>0.57894736842105199</c:v>
                </c:pt>
                <c:pt idx="58190">
                  <c:v>0.59649122807017496</c:v>
                </c:pt>
                <c:pt idx="58191">
                  <c:v>0.61403508771929804</c:v>
                </c:pt>
                <c:pt idx="58192">
                  <c:v>0.63157894736842102</c:v>
                </c:pt>
                <c:pt idx="58193">
                  <c:v>0.64912280701754299</c:v>
                </c:pt>
                <c:pt idx="58194">
                  <c:v>0.66666666666666596</c:v>
                </c:pt>
                <c:pt idx="58195">
                  <c:v>0.68421052631578905</c:v>
                </c:pt>
                <c:pt idx="58196">
                  <c:v>0.70175438596491202</c:v>
                </c:pt>
                <c:pt idx="58197">
                  <c:v>0.71929824561403499</c:v>
                </c:pt>
                <c:pt idx="58198">
                  <c:v>0.73684210526315697</c:v>
                </c:pt>
                <c:pt idx="58199">
                  <c:v>0.75438596491228005</c:v>
                </c:pt>
                <c:pt idx="58200">
                  <c:v>0.77192982456140302</c:v>
                </c:pt>
                <c:pt idx="58201">
                  <c:v>0.78947368421052599</c:v>
                </c:pt>
                <c:pt idx="58202">
                  <c:v>0.80701754385964897</c:v>
                </c:pt>
                <c:pt idx="58203">
                  <c:v>0.82456140350877105</c:v>
                </c:pt>
                <c:pt idx="58204">
                  <c:v>0.84210526315789402</c:v>
                </c:pt>
                <c:pt idx="58205">
                  <c:v>0.859649122807017</c:v>
                </c:pt>
                <c:pt idx="58206">
                  <c:v>0.87719298245613997</c:v>
                </c:pt>
                <c:pt idx="58207">
                  <c:v>0.89473684210526305</c:v>
                </c:pt>
                <c:pt idx="58208">
                  <c:v>0.91228070175438503</c:v>
                </c:pt>
                <c:pt idx="58209">
                  <c:v>0.929824561403508</c:v>
                </c:pt>
                <c:pt idx="58210">
                  <c:v>0.94736842105263097</c:v>
                </c:pt>
                <c:pt idx="58211">
                  <c:v>0.96491228070175405</c:v>
                </c:pt>
                <c:pt idx="58212">
                  <c:v>0.98245614035087703</c:v>
                </c:pt>
                <c:pt idx="58213">
                  <c:v>0</c:v>
                </c:pt>
                <c:pt idx="58214">
                  <c:v>7.2992700729926996E-3</c:v>
                </c:pt>
                <c:pt idx="58215">
                  <c:v>1.4598540145985399E-2</c:v>
                </c:pt>
                <c:pt idx="58216">
                  <c:v>2.18978102189781E-2</c:v>
                </c:pt>
                <c:pt idx="58217">
                  <c:v>2.9197080291970798E-2</c:v>
                </c:pt>
                <c:pt idx="58218">
                  <c:v>3.6496350364963501E-2</c:v>
                </c:pt>
                <c:pt idx="58219">
                  <c:v>4.3795620437956199E-2</c:v>
                </c:pt>
                <c:pt idx="58220">
                  <c:v>5.1094890510948898E-2</c:v>
                </c:pt>
                <c:pt idx="58221">
                  <c:v>5.8394160583941597E-2</c:v>
                </c:pt>
                <c:pt idx="58222">
                  <c:v>6.5693430656934296E-2</c:v>
                </c:pt>
                <c:pt idx="58223">
                  <c:v>7.2992700729927001E-2</c:v>
                </c:pt>
                <c:pt idx="58224">
                  <c:v>8.0291970802919693E-2</c:v>
                </c:pt>
                <c:pt idx="58225">
                  <c:v>8.7591240875912399E-2</c:v>
                </c:pt>
                <c:pt idx="58226">
                  <c:v>9.4890510948905105E-2</c:v>
                </c:pt>
                <c:pt idx="58227">
                  <c:v>0.10218978102189701</c:v>
                </c:pt>
                <c:pt idx="58228">
                  <c:v>0.10948905109489</c:v>
                </c:pt>
                <c:pt idx="58229">
                  <c:v>0.116788321167883</c:v>
                </c:pt>
                <c:pt idx="58230">
                  <c:v>0.124087591240875</c:v>
                </c:pt>
                <c:pt idx="58231">
                  <c:v>0.13138686131386801</c:v>
                </c:pt>
                <c:pt idx="58232">
                  <c:v>0.13868613138686101</c:v>
                </c:pt>
                <c:pt idx="58233">
                  <c:v>0.145985401459854</c:v>
                </c:pt>
                <c:pt idx="58234">
                  <c:v>0.153284671532846</c:v>
                </c:pt>
                <c:pt idx="58235">
                  <c:v>0.160583941605839</c:v>
                </c:pt>
                <c:pt idx="58236">
                  <c:v>0.167883211678832</c:v>
                </c:pt>
                <c:pt idx="58237">
                  <c:v>0.17518248175182399</c:v>
                </c:pt>
                <c:pt idx="58238">
                  <c:v>0.18248175182481699</c:v>
                </c:pt>
                <c:pt idx="58239">
                  <c:v>0.18978102189780999</c:v>
                </c:pt>
                <c:pt idx="58240">
                  <c:v>0.19708029197080201</c:v>
                </c:pt>
                <c:pt idx="58241">
                  <c:v>0.20437956204379501</c:v>
                </c:pt>
                <c:pt idx="58242">
                  <c:v>0.21167883211678801</c:v>
                </c:pt>
                <c:pt idx="58243">
                  <c:v>0.218978102189781</c:v>
                </c:pt>
                <c:pt idx="58244">
                  <c:v>0.226277372262773</c:v>
                </c:pt>
                <c:pt idx="58245">
                  <c:v>0.233576642335766</c:v>
                </c:pt>
                <c:pt idx="58246">
                  <c:v>0.240875912408759</c:v>
                </c:pt>
                <c:pt idx="58247">
                  <c:v>0.24817518248175099</c:v>
                </c:pt>
                <c:pt idx="58248">
                  <c:v>0.25547445255474399</c:v>
                </c:pt>
                <c:pt idx="58249">
                  <c:v>0.26277372262773702</c:v>
                </c:pt>
                <c:pt idx="58250">
                  <c:v>0.27007299270072899</c:v>
                </c:pt>
                <c:pt idx="58251">
                  <c:v>0.27737226277372201</c:v>
                </c:pt>
                <c:pt idx="58252">
                  <c:v>0.28467153284671498</c:v>
                </c:pt>
                <c:pt idx="58253">
                  <c:v>0.29197080291970801</c:v>
                </c:pt>
                <c:pt idx="58254">
                  <c:v>0.29927007299269998</c:v>
                </c:pt>
                <c:pt idx="58255">
                  <c:v>0.306569343065693</c:v>
                </c:pt>
                <c:pt idx="58256">
                  <c:v>0.31386861313868603</c:v>
                </c:pt>
                <c:pt idx="58257">
                  <c:v>0.321167883211678</c:v>
                </c:pt>
                <c:pt idx="58258">
                  <c:v>0.32846715328467102</c:v>
                </c:pt>
                <c:pt idx="58259">
                  <c:v>0.33576642335766399</c:v>
                </c:pt>
                <c:pt idx="58260">
                  <c:v>0.34306569343065602</c:v>
                </c:pt>
                <c:pt idx="58261">
                  <c:v>0.35036496350364899</c:v>
                </c:pt>
                <c:pt idx="58262">
                  <c:v>0.35766423357664201</c:v>
                </c:pt>
                <c:pt idx="58263">
                  <c:v>0.36496350364963498</c:v>
                </c:pt>
                <c:pt idx="58264">
                  <c:v>0.37226277372262701</c:v>
                </c:pt>
                <c:pt idx="58265">
                  <c:v>0.37956204379561997</c:v>
                </c:pt>
                <c:pt idx="58266">
                  <c:v>0.386861313868613</c:v>
                </c:pt>
                <c:pt idx="58267">
                  <c:v>0.39416058394160502</c:v>
                </c:pt>
                <c:pt idx="58268">
                  <c:v>0.40145985401459799</c:v>
                </c:pt>
                <c:pt idx="58269">
                  <c:v>0.40875912408759102</c:v>
                </c:pt>
                <c:pt idx="58270">
                  <c:v>0.41605839416058299</c:v>
                </c:pt>
                <c:pt idx="58271">
                  <c:v>0.42335766423357601</c:v>
                </c:pt>
                <c:pt idx="58272">
                  <c:v>0.43065693430656898</c:v>
                </c:pt>
                <c:pt idx="58273">
                  <c:v>0.43795620437956201</c:v>
                </c:pt>
                <c:pt idx="58274">
                  <c:v>0.44525547445255398</c:v>
                </c:pt>
                <c:pt idx="58275">
                  <c:v>0.452554744525547</c:v>
                </c:pt>
                <c:pt idx="58276">
                  <c:v>0.45985401459853997</c:v>
                </c:pt>
                <c:pt idx="58277">
                  <c:v>0.467153284671532</c:v>
                </c:pt>
                <c:pt idx="58278">
                  <c:v>0.47445255474452502</c:v>
                </c:pt>
                <c:pt idx="58279">
                  <c:v>0.48175182481751799</c:v>
                </c:pt>
                <c:pt idx="58280">
                  <c:v>0.48905109489051002</c:v>
                </c:pt>
                <c:pt idx="58281">
                  <c:v>0.49635036496350299</c:v>
                </c:pt>
                <c:pt idx="58282">
                  <c:v>0.50364963503649596</c:v>
                </c:pt>
                <c:pt idx="58283">
                  <c:v>0.51094890510948898</c:v>
                </c:pt>
                <c:pt idx="58284">
                  <c:v>0.51824817518248101</c:v>
                </c:pt>
                <c:pt idx="58285">
                  <c:v>0.52554744525547403</c:v>
                </c:pt>
                <c:pt idx="58286">
                  <c:v>0.53284671532846695</c:v>
                </c:pt>
                <c:pt idx="58287">
                  <c:v>0.54014598540145897</c:v>
                </c:pt>
                <c:pt idx="58288">
                  <c:v>0.547445255474452</c:v>
                </c:pt>
                <c:pt idx="58289">
                  <c:v>0.55474452554744502</c:v>
                </c:pt>
                <c:pt idx="58290">
                  <c:v>0.56204379562043705</c:v>
                </c:pt>
                <c:pt idx="58291">
                  <c:v>0.56934306569342996</c:v>
                </c:pt>
                <c:pt idx="58292">
                  <c:v>0.57664233576642299</c:v>
                </c:pt>
                <c:pt idx="58293">
                  <c:v>0.58394160583941601</c:v>
                </c:pt>
                <c:pt idx="58294">
                  <c:v>0.59124087591240804</c:v>
                </c:pt>
                <c:pt idx="58295">
                  <c:v>0.59854014598540095</c:v>
                </c:pt>
                <c:pt idx="58296">
                  <c:v>0.60583941605839398</c:v>
                </c:pt>
                <c:pt idx="58297">
                  <c:v>0.613138686131386</c:v>
                </c:pt>
                <c:pt idx="58298">
                  <c:v>0.62043795620437903</c:v>
                </c:pt>
                <c:pt idx="58299">
                  <c:v>0.62773722627737205</c:v>
                </c:pt>
                <c:pt idx="58300">
                  <c:v>0.63503649635036497</c:v>
                </c:pt>
                <c:pt idx="58301">
                  <c:v>0.64233576642335699</c:v>
                </c:pt>
                <c:pt idx="58302">
                  <c:v>0.64963503649635002</c:v>
                </c:pt>
                <c:pt idx="58303">
                  <c:v>0.65693430656934304</c:v>
                </c:pt>
                <c:pt idx="58304">
                  <c:v>0.66423357664233496</c:v>
                </c:pt>
                <c:pt idx="58305">
                  <c:v>0.67153284671532798</c:v>
                </c:pt>
                <c:pt idx="58306">
                  <c:v>0.678832116788321</c:v>
                </c:pt>
                <c:pt idx="58307">
                  <c:v>0.68613138686131303</c:v>
                </c:pt>
                <c:pt idx="58308">
                  <c:v>0.69343065693430594</c:v>
                </c:pt>
                <c:pt idx="58309">
                  <c:v>0.70072992700729897</c:v>
                </c:pt>
                <c:pt idx="58310">
                  <c:v>0.70802919708029199</c:v>
                </c:pt>
                <c:pt idx="58311">
                  <c:v>0.71532846715328402</c:v>
                </c:pt>
                <c:pt idx="58312">
                  <c:v>0.72262773722627704</c:v>
                </c:pt>
                <c:pt idx="58313">
                  <c:v>0.72992700729926996</c:v>
                </c:pt>
                <c:pt idx="58314">
                  <c:v>0.73722627737226198</c:v>
                </c:pt>
                <c:pt idx="58315">
                  <c:v>0.74452554744525501</c:v>
                </c:pt>
                <c:pt idx="58316">
                  <c:v>0.75182481751824803</c:v>
                </c:pt>
                <c:pt idx="58317">
                  <c:v>0.75912408759123995</c:v>
                </c:pt>
                <c:pt idx="58318">
                  <c:v>0.76642335766423297</c:v>
                </c:pt>
                <c:pt idx="58319">
                  <c:v>0.773722627737226</c:v>
                </c:pt>
                <c:pt idx="58320">
                  <c:v>0.78102189781021902</c:v>
                </c:pt>
                <c:pt idx="58321">
                  <c:v>0.78832116788321105</c:v>
                </c:pt>
                <c:pt idx="58322">
                  <c:v>0.79562043795620396</c:v>
                </c:pt>
                <c:pt idx="58323">
                  <c:v>0.80291970802919699</c:v>
                </c:pt>
                <c:pt idx="58324">
                  <c:v>0.81021897810218901</c:v>
                </c:pt>
                <c:pt idx="58325">
                  <c:v>0.81751824817518204</c:v>
                </c:pt>
                <c:pt idx="58326">
                  <c:v>0.82481751824817495</c:v>
                </c:pt>
                <c:pt idx="58327">
                  <c:v>0.83211678832116698</c:v>
                </c:pt>
                <c:pt idx="58328">
                  <c:v>0.83941605839416</c:v>
                </c:pt>
                <c:pt idx="58329">
                  <c:v>0.84671532846715303</c:v>
                </c:pt>
                <c:pt idx="58330">
                  <c:v>0.85401459854014505</c:v>
                </c:pt>
                <c:pt idx="58331">
                  <c:v>0.86131386861313797</c:v>
                </c:pt>
                <c:pt idx="58332">
                  <c:v>0.86861313868613099</c:v>
                </c:pt>
                <c:pt idx="58333">
                  <c:v>0.87591240875912402</c:v>
                </c:pt>
                <c:pt idx="58334">
                  <c:v>0.88321167883211604</c:v>
                </c:pt>
                <c:pt idx="58335">
                  <c:v>0.89051094890510896</c:v>
                </c:pt>
                <c:pt idx="58336">
                  <c:v>0.89781021897810198</c:v>
                </c:pt>
                <c:pt idx="58337">
                  <c:v>0.90510948905109401</c:v>
                </c:pt>
                <c:pt idx="58338">
                  <c:v>0.91240875912408703</c:v>
                </c:pt>
                <c:pt idx="58339">
                  <c:v>0.91970802919707995</c:v>
                </c:pt>
                <c:pt idx="58340">
                  <c:v>0.92700729927007297</c:v>
                </c:pt>
                <c:pt idx="58341">
                  <c:v>0.934306569343065</c:v>
                </c:pt>
                <c:pt idx="58342">
                  <c:v>0.94160583941605802</c:v>
                </c:pt>
                <c:pt idx="58343">
                  <c:v>0.94890510948905105</c:v>
                </c:pt>
                <c:pt idx="58344">
                  <c:v>0.95620437956204296</c:v>
                </c:pt>
                <c:pt idx="58345">
                  <c:v>0.96350364963503599</c:v>
                </c:pt>
                <c:pt idx="58346">
                  <c:v>0.97080291970802901</c:v>
                </c:pt>
                <c:pt idx="58347">
                  <c:v>0.97810218978102104</c:v>
                </c:pt>
                <c:pt idx="58348">
                  <c:v>0.98540145985401395</c:v>
                </c:pt>
                <c:pt idx="58349">
                  <c:v>0.99270072992700698</c:v>
                </c:pt>
                <c:pt idx="58350">
                  <c:v>0</c:v>
                </c:pt>
                <c:pt idx="58351">
                  <c:v>7.7519379844961196E-3</c:v>
                </c:pt>
                <c:pt idx="58352">
                  <c:v>1.5503875968992199E-2</c:v>
                </c:pt>
                <c:pt idx="58353">
                  <c:v>2.3255813953488299E-2</c:v>
                </c:pt>
                <c:pt idx="58354">
                  <c:v>3.1007751937984399E-2</c:v>
                </c:pt>
                <c:pt idx="58355">
                  <c:v>3.8759689922480599E-2</c:v>
                </c:pt>
                <c:pt idx="58356">
                  <c:v>4.6511627906976702E-2</c:v>
                </c:pt>
                <c:pt idx="58357">
                  <c:v>5.4263565891472798E-2</c:v>
                </c:pt>
                <c:pt idx="58358">
                  <c:v>6.2015503875968901E-2</c:v>
                </c:pt>
                <c:pt idx="58359">
                  <c:v>6.9767441860465101E-2</c:v>
                </c:pt>
                <c:pt idx="58360">
                  <c:v>7.7519379844961198E-2</c:v>
                </c:pt>
                <c:pt idx="58361">
                  <c:v>8.5271317829457294E-2</c:v>
                </c:pt>
                <c:pt idx="58362">
                  <c:v>9.3023255813953404E-2</c:v>
                </c:pt>
                <c:pt idx="58363">
                  <c:v>0.100775193798449</c:v>
                </c:pt>
                <c:pt idx="58364">
                  <c:v>0.108527131782945</c:v>
                </c:pt>
                <c:pt idx="58365">
                  <c:v>0.116279069767441</c:v>
                </c:pt>
                <c:pt idx="58366">
                  <c:v>0.124031007751937</c:v>
                </c:pt>
                <c:pt idx="58367">
                  <c:v>0.13178294573643401</c:v>
                </c:pt>
                <c:pt idx="58368">
                  <c:v>0.13953488372093001</c:v>
                </c:pt>
                <c:pt idx="58369">
                  <c:v>0.14728682170542601</c:v>
                </c:pt>
                <c:pt idx="58370">
                  <c:v>0.15503875968992201</c:v>
                </c:pt>
                <c:pt idx="58371">
                  <c:v>0.16279069767441801</c:v>
                </c:pt>
                <c:pt idx="58372">
                  <c:v>0.170542635658914</c:v>
                </c:pt>
                <c:pt idx="58373">
                  <c:v>0.17829457364341</c:v>
                </c:pt>
                <c:pt idx="58374">
                  <c:v>0.186046511627906</c:v>
                </c:pt>
                <c:pt idx="58375">
                  <c:v>0.193798449612403</c:v>
                </c:pt>
                <c:pt idx="58376">
                  <c:v>0.201550387596899</c:v>
                </c:pt>
                <c:pt idx="58377">
                  <c:v>0.209302325581395</c:v>
                </c:pt>
                <c:pt idx="58378">
                  <c:v>0.217054263565891</c:v>
                </c:pt>
                <c:pt idx="58379">
                  <c:v>0.224806201550387</c:v>
                </c:pt>
                <c:pt idx="58380">
                  <c:v>0.232558139534883</c:v>
                </c:pt>
                <c:pt idx="58381">
                  <c:v>0.240310077519379</c:v>
                </c:pt>
                <c:pt idx="58382">
                  <c:v>0.24806201550387499</c:v>
                </c:pt>
                <c:pt idx="58383">
                  <c:v>0.25581395348837199</c:v>
                </c:pt>
                <c:pt idx="58384">
                  <c:v>0.26356589147286802</c:v>
                </c:pt>
                <c:pt idx="58385">
                  <c:v>0.27131782945736399</c:v>
                </c:pt>
                <c:pt idx="58386">
                  <c:v>0.27906976744186002</c:v>
                </c:pt>
                <c:pt idx="58387">
                  <c:v>0.28682170542635599</c:v>
                </c:pt>
                <c:pt idx="58388">
                  <c:v>0.29457364341085202</c:v>
                </c:pt>
                <c:pt idx="58389">
                  <c:v>0.30232558139534799</c:v>
                </c:pt>
                <c:pt idx="58390">
                  <c:v>0.31007751937984401</c:v>
                </c:pt>
                <c:pt idx="58391">
                  <c:v>0.31782945736434098</c:v>
                </c:pt>
                <c:pt idx="58392">
                  <c:v>0.32558139534883701</c:v>
                </c:pt>
                <c:pt idx="58393">
                  <c:v>0.33333333333333298</c:v>
                </c:pt>
                <c:pt idx="58394">
                  <c:v>0.34108527131782901</c:v>
                </c:pt>
                <c:pt idx="58395">
                  <c:v>0.34883720930232498</c:v>
                </c:pt>
                <c:pt idx="58396">
                  <c:v>0.35658914728682101</c:v>
                </c:pt>
                <c:pt idx="58397">
                  <c:v>0.36434108527131698</c:v>
                </c:pt>
                <c:pt idx="58398">
                  <c:v>0.372093023255813</c:v>
                </c:pt>
                <c:pt idx="58399">
                  <c:v>0.37984496124030998</c:v>
                </c:pt>
                <c:pt idx="58400">
                  <c:v>0.387596899224806</c:v>
                </c:pt>
                <c:pt idx="58401">
                  <c:v>0.39534883720930197</c:v>
                </c:pt>
                <c:pt idx="58402">
                  <c:v>0.403100775193798</c:v>
                </c:pt>
                <c:pt idx="58403">
                  <c:v>0.41085271317829403</c:v>
                </c:pt>
                <c:pt idx="58404">
                  <c:v>0.41860465116279</c:v>
                </c:pt>
                <c:pt idx="58405">
                  <c:v>0.42635658914728602</c:v>
                </c:pt>
                <c:pt idx="58406">
                  <c:v>0.434108527131782</c:v>
                </c:pt>
                <c:pt idx="58407">
                  <c:v>0.44186046511627902</c:v>
                </c:pt>
                <c:pt idx="58408">
                  <c:v>0.44961240310077499</c:v>
                </c:pt>
                <c:pt idx="58409">
                  <c:v>0.45736434108527102</c:v>
                </c:pt>
                <c:pt idx="58410">
                  <c:v>0.46511627906976699</c:v>
                </c:pt>
                <c:pt idx="58411">
                  <c:v>0.47286821705426302</c:v>
                </c:pt>
                <c:pt idx="58412">
                  <c:v>0.48062015503875899</c:v>
                </c:pt>
                <c:pt idx="58413">
                  <c:v>0.48837209302325502</c:v>
                </c:pt>
                <c:pt idx="58414">
                  <c:v>0.49612403100775099</c:v>
                </c:pt>
                <c:pt idx="58415">
                  <c:v>0.50387596899224796</c:v>
                </c:pt>
                <c:pt idx="58416">
                  <c:v>0.51162790697674398</c:v>
                </c:pt>
                <c:pt idx="58417">
                  <c:v>0.51937984496124001</c:v>
                </c:pt>
                <c:pt idx="58418">
                  <c:v>0.52713178294573604</c:v>
                </c:pt>
                <c:pt idx="58419">
                  <c:v>0.53488372093023195</c:v>
                </c:pt>
                <c:pt idx="58420">
                  <c:v>0.54263565891472798</c:v>
                </c:pt>
                <c:pt idx="58421">
                  <c:v>0.55038759689922401</c:v>
                </c:pt>
                <c:pt idx="58422">
                  <c:v>0.55813953488372003</c:v>
                </c:pt>
                <c:pt idx="58423">
                  <c:v>0.56589147286821695</c:v>
                </c:pt>
                <c:pt idx="58424">
                  <c:v>0.57364341085271298</c:v>
                </c:pt>
                <c:pt idx="58425">
                  <c:v>0.581395348837209</c:v>
                </c:pt>
                <c:pt idx="58426">
                  <c:v>0.58914728682170503</c:v>
                </c:pt>
                <c:pt idx="58427">
                  <c:v>0.59689922480620095</c:v>
                </c:pt>
                <c:pt idx="58428">
                  <c:v>0.60465116279069697</c:v>
                </c:pt>
                <c:pt idx="58429">
                  <c:v>0.612403100775193</c:v>
                </c:pt>
                <c:pt idx="58430">
                  <c:v>0.62015503875968903</c:v>
                </c:pt>
                <c:pt idx="58431">
                  <c:v>0.62790697674418605</c:v>
                </c:pt>
                <c:pt idx="58432">
                  <c:v>0.63565891472868197</c:v>
                </c:pt>
                <c:pt idx="58433">
                  <c:v>0.64341085271317799</c:v>
                </c:pt>
                <c:pt idx="58434">
                  <c:v>0.65116279069767402</c:v>
                </c:pt>
                <c:pt idx="58435">
                  <c:v>0.65891472868217005</c:v>
                </c:pt>
                <c:pt idx="58436">
                  <c:v>0.66666666666666596</c:v>
                </c:pt>
                <c:pt idx="58437">
                  <c:v>0.67441860465116199</c:v>
                </c:pt>
                <c:pt idx="58438">
                  <c:v>0.68217054263565802</c:v>
                </c:pt>
                <c:pt idx="58439">
                  <c:v>0.68992248062015504</c:v>
                </c:pt>
                <c:pt idx="58440">
                  <c:v>0.69767441860465096</c:v>
                </c:pt>
                <c:pt idx="58441">
                  <c:v>0.70542635658914699</c:v>
                </c:pt>
                <c:pt idx="58442">
                  <c:v>0.71317829457364301</c:v>
                </c:pt>
                <c:pt idx="58443">
                  <c:v>0.72093023255813904</c:v>
                </c:pt>
                <c:pt idx="58444">
                  <c:v>0.72868217054263495</c:v>
                </c:pt>
                <c:pt idx="58445">
                  <c:v>0.73643410852713098</c:v>
                </c:pt>
                <c:pt idx="58446">
                  <c:v>0.74418604651162701</c:v>
                </c:pt>
                <c:pt idx="58447">
                  <c:v>0.75193798449612403</c:v>
                </c:pt>
                <c:pt idx="58448">
                  <c:v>0.75968992248061995</c:v>
                </c:pt>
                <c:pt idx="58449">
                  <c:v>0.76744186046511598</c:v>
                </c:pt>
                <c:pt idx="58450">
                  <c:v>0.775193798449612</c:v>
                </c:pt>
                <c:pt idx="58451">
                  <c:v>0.78294573643410803</c:v>
                </c:pt>
                <c:pt idx="58452">
                  <c:v>0.79069767441860395</c:v>
                </c:pt>
                <c:pt idx="58453">
                  <c:v>0.79844961240309997</c:v>
                </c:pt>
                <c:pt idx="58454">
                  <c:v>0.806201550387596</c:v>
                </c:pt>
                <c:pt idx="58455">
                  <c:v>0.81395348837209303</c:v>
                </c:pt>
                <c:pt idx="58456">
                  <c:v>0.82170542635658905</c:v>
                </c:pt>
                <c:pt idx="58457">
                  <c:v>0.82945736434108497</c:v>
                </c:pt>
                <c:pt idx="58458">
                  <c:v>0.837209302325581</c:v>
                </c:pt>
                <c:pt idx="58459">
                  <c:v>0.84496124031007702</c:v>
                </c:pt>
                <c:pt idx="58460">
                  <c:v>0.85271317829457305</c:v>
                </c:pt>
                <c:pt idx="58461">
                  <c:v>0.86046511627906896</c:v>
                </c:pt>
                <c:pt idx="58462">
                  <c:v>0.86821705426356499</c:v>
                </c:pt>
                <c:pt idx="58463">
                  <c:v>0.87596899224806202</c:v>
                </c:pt>
                <c:pt idx="58464">
                  <c:v>0.88372093023255804</c:v>
                </c:pt>
                <c:pt idx="58465">
                  <c:v>0.89147286821705396</c:v>
                </c:pt>
                <c:pt idx="58466">
                  <c:v>0.89922480620154999</c:v>
                </c:pt>
                <c:pt idx="58467">
                  <c:v>0.90697674418604601</c:v>
                </c:pt>
                <c:pt idx="58468">
                  <c:v>0.91472868217054204</c:v>
                </c:pt>
                <c:pt idx="58469">
                  <c:v>0.92248062015503796</c:v>
                </c:pt>
                <c:pt idx="58470">
                  <c:v>0.93023255813953398</c:v>
                </c:pt>
                <c:pt idx="58471">
                  <c:v>0.93798449612403101</c:v>
                </c:pt>
                <c:pt idx="58472">
                  <c:v>0.94573643410852704</c:v>
                </c:pt>
                <c:pt idx="58473">
                  <c:v>0.95348837209302295</c:v>
                </c:pt>
                <c:pt idx="58474">
                  <c:v>0.96124031007751898</c:v>
                </c:pt>
                <c:pt idx="58475">
                  <c:v>0.968992248062015</c:v>
                </c:pt>
                <c:pt idx="58476">
                  <c:v>0.97674418604651103</c:v>
                </c:pt>
                <c:pt idx="58477">
                  <c:v>0.98449612403100695</c:v>
                </c:pt>
                <c:pt idx="58478">
                  <c:v>0.99224806201550297</c:v>
                </c:pt>
                <c:pt idx="58479">
                  <c:v>0</c:v>
                </c:pt>
                <c:pt idx="58480">
                  <c:v>1.8181818181818101E-2</c:v>
                </c:pt>
                <c:pt idx="58481">
                  <c:v>3.6363636363636299E-2</c:v>
                </c:pt>
                <c:pt idx="58482">
                  <c:v>5.4545454545454501E-2</c:v>
                </c:pt>
                <c:pt idx="58483">
                  <c:v>7.2727272727272696E-2</c:v>
                </c:pt>
                <c:pt idx="58484">
                  <c:v>9.0909090909090898E-2</c:v>
                </c:pt>
                <c:pt idx="58485">
                  <c:v>0.109090909090909</c:v>
                </c:pt>
                <c:pt idx="58486">
                  <c:v>0.12727272727272701</c:v>
                </c:pt>
                <c:pt idx="58487">
                  <c:v>0.145454545454545</c:v>
                </c:pt>
                <c:pt idx="58488">
                  <c:v>0.163636363636363</c:v>
                </c:pt>
                <c:pt idx="58489">
                  <c:v>0.18181818181818099</c:v>
                </c:pt>
                <c:pt idx="58490">
                  <c:v>0.2</c:v>
                </c:pt>
                <c:pt idx="58491">
                  <c:v>0.218181818181818</c:v>
                </c:pt>
                <c:pt idx="58492">
                  <c:v>0.236363636363636</c:v>
                </c:pt>
                <c:pt idx="58493">
                  <c:v>0.25454545454545402</c:v>
                </c:pt>
                <c:pt idx="58494">
                  <c:v>0.27272727272727199</c:v>
                </c:pt>
                <c:pt idx="58495">
                  <c:v>0.29090909090909001</c:v>
                </c:pt>
                <c:pt idx="58496">
                  <c:v>0.30909090909090903</c:v>
                </c:pt>
                <c:pt idx="58497">
                  <c:v>0.32727272727272699</c:v>
                </c:pt>
                <c:pt idx="58498">
                  <c:v>0.34545454545454501</c:v>
                </c:pt>
                <c:pt idx="58499">
                  <c:v>0.36363636363636298</c:v>
                </c:pt>
                <c:pt idx="58500">
                  <c:v>0.381818181818181</c:v>
                </c:pt>
                <c:pt idx="58501">
                  <c:v>0.4</c:v>
                </c:pt>
                <c:pt idx="58502">
                  <c:v>0.41818181818181799</c:v>
                </c:pt>
                <c:pt idx="58503">
                  <c:v>0.43636363636363601</c:v>
                </c:pt>
                <c:pt idx="58504">
                  <c:v>0.45454545454545398</c:v>
                </c:pt>
                <c:pt idx="58505">
                  <c:v>0.472727272727272</c:v>
                </c:pt>
                <c:pt idx="58506">
                  <c:v>0.49090909090909002</c:v>
                </c:pt>
                <c:pt idx="58507">
                  <c:v>0.50909090909090904</c:v>
                </c:pt>
                <c:pt idx="58508">
                  <c:v>0.527272727272727</c:v>
                </c:pt>
                <c:pt idx="58509">
                  <c:v>0.54545454545454497</c:v>
                </c:pt>
                <c:pt idx="58510">
                  <c:v>0.56363636363636305</c:v>
                </c:pt>
                <c:pt idx="58511">
                  <c:v>0.58181818181818101</c:v>
                </c:pt>
                <c:pt idx="58512">
                  <c:v>0.6</c:v>
                </c:pt>
                <c:pt idx="58513">
                  <c:v>0.61818181818181805</c:v>
                </c:pt>
                <c:pt idx="58514">
                  <c:v>0.63636363636363602</c:v>
                </c:pt>
                <c:pt idx="58515">
                  <c:v>0.65454545454545399</c:v>
                </c:pt>
                <c:pt idx="58516">
                  <c:v>0.67272727272727195</c:v>
                </c:pt>
                <c:pt idx="58517">
                  <c:v>0.69090909090909003</c:v>
                </c:pt>
                <c:pt idx="58518">
                  <c:v>0.70909090909090899</c:v>
                </c:pt>
                <c:pt idx="58519">
                  <c:v>0.72727272727272696</c:v>
                </c:pt>
                <c:pt idx="58520">
                  <c:v>0.74545454545454504</c:v>
                </c:pt>
                <c:pt idx="58521">
                  <c:v>0.763636363636363</c:v>
                </c:pt>
                <c:pt idx="58522">
                  <c:v>0.78181818181818097</c:v>
                </c:pt>
                <c:pt idx="58523">
                  <c:v>0.8</c:v>
                </c:pt>
                <c:pt idx="58524">
                  <c:v>0.81818181818181801</c:v>
                </c:pt>
                <c:pt idx="58525">
                  <c:v>0.83636363636363598</c:v>
                </c:pt>
                <c:pt idx="58526">
                  <c:v>0.85454545454545405</c:v>
                </c:pt>
                <c:pt idx="58527">
                  <c:v>0.87272727272727202</c:v>
                </c:pt>
                <c:pt idx="58528">
                  <c:v>0.89090909090908998</c:v>
                </c:pt>
                <c:pt idx="58529">
                  <c:v>0.90909090909090895</c:v>
                </c:pt>
                <c:pt idx="58530">
                  <c:v>0.92727272727272703</c:v>
                </c:pt>
                <c:pt idx="58531">
                  <c:v>0.94545454545454499</c:v>
                </c:pt>
                <c:pt idx="58532">
                  <c:v>0.96363636363636296</c:v>
                </c:pt>
                <c:pt idx="58533">
                  <c:v>0.98181818181818103</c:v>
                </c:pt>
                <c:pt idx="58534">
                  <c:v>0</c:v>
                </c:pt>
                <c:pt idx="58535">
                  <c:v>9.5238095238095195E-3</c:v>
                </c:pt>
                <c:pt idx="58536">
                  <c:v>1.9047619047619001E-2</c:v>
                </c:pt>
                <c:pt idx="58537">
                  <c:v>2.8571428571428501E-2</c:v>
                </c:pt>
                <c:pt idx="58538">
                  <c:v>3.8095238095238099E-2</c:v>
                </c:pt>
                <c:pt idx="58539">
                  <c:v>4.7619047619047603E-2</c:v>
                </c:pt>
                <c:pt idx="58540">
                  <c:v>5.7142857142857099E-2</c:v>
                </c:pt>
                <c:pt idx="58541">
                  <c:v>6.6666666666666596E-2</c:v>
                </c:pt>
                <c:pt idx="58542">
                  <c:v>7.6190476190476197E-2</c:v>
                </c:pt>
                <c:pt idx="58543">
                  <c:v>8.5714285714285701E-2</c:v>
                </c:pt>
                <c:pt idx="58544">
                  <c:v>9.5238095238095205E-2</c:v>
                </c:pt>
                <c:pt idx="58545">
                  <c:v>0.104761904761904</c:v>
                </c:pt>
                <c:pt idx="58546">
                  <c:v>0.114285714285714</c:v>
                </c:pt>
                <c:pt idx="58547">
                  <c:v>0.12380952380952299</c:v>
                </c:pt>
                <c:pt idx="58548">
                  <c:v>0.133333333333333</c:v>
                </c:pt>
                <c:pt idx="58549">
                  <c:v>0.14285714285714199</c:v>
                </c:pt>
                <c:pt idx="58550">
                  <c:v>0.15238095238095201</c:v>
                </c:pt>
                <c:pt idx="58551">
                  <c:v>0.161904761904761</c:v>
                </c:pt>
                <c:pt idx="58552">
                  <c:v>0.17142857142857101</c:v>
                </c:pt>
                <c:pt idx="58553">
                  <c:v>0.18095238095238</c:v>
                </c:pt>
                <c:pt idx="58554">
                  <c:v>0.19047619047618999</c:v>
                </c:pt>
                <c:pt idx="58555">
                  <c:v>0.2</c:v>
                </c:pt>
                <c:pt idx="58556">
                  <c:v>0.209523809523809</c:v>
                </c:pt>
                <c:pt idx="58557">
                  <c:v>0.21904761904761899</c:v>
                </c:pt>
                <c:pt idx="58558">
                  <c:v>0.22857142857142801</c:v>
                </c:pt>
                <c:pt idx="58559">
                  <c:v>0.238095238095238</c:v>
                </c:pt>
                <c:pt idx="58560">
                  <c:v>0.24761904761904699</c:v>
                </c:pt>
                <c:pt idx="58561">
                  <c:v>0.25714285714285701</c:v>
                </c:pt>
                <c:pt idx="58562">
                  <c:v>0.266666666666666</c:v>
                </c:pt>
                <c:pt idx="58563">
                  <c:v>0.27619047619047599</c:v>
                </c:pt>
                <c:pt idx="58564">
                  <c:v>0.28571428571428498</c:v>
                </c:pt>
                <c:pt idx="58565">
                  <c:v>0.29523809523809502</c:v>
                </c:pt>
                <c:pt idx="58566">
                  <c:v>0.30476190476190401</c:v>
                </c:pt>
                <c:pt idx="58567">
                  <c:v>0.314285714285714</c:v>
                </c:pt>
                <c:pt idx="58568">
                  <c:v>0.32380952380952299</c:v>
                </c:pt>
                <c:pt idx="58569">
                  <c:v>0.33333333333333298</c:v>
                </c:pt>
                <c:pt idx="58570">
                  <c:v>0.34285714285714203</c:v>
                </c:pt>
                <c:pt idx="58571">
                  <c:v>0.35238095238095202</c:v>
                </c:pt>
                <c:pt idx="58572">
                  <c:v>0.36190476190476101</c:v>
                </c:pt>
                <c:pt idx="58573">
                  <c:v>0.371428571428571</c:v>
                </c:pt>
                <c:pt idx="58574">
                  <c:v>0.38095238095237999</c:v>
                </c:pt>
                <c:pt idx="58575">
                  <c:v>0.39047619047618998</c:v>
                </c:pt>
                <c:pt idx="58576">
                  <c:v>0.4</c:v>
                </c:pt>
                <c:pt idx="58577">
                  <c:v>0.40952380952380901</c:v>
                </c:pt>
                <c:pt idx="58578">
                  <c:v>0.419047619047619</c:v>
                </c:pt>
                <c:pt idx="58579">
                  <c:v>0.42857142857142799</c:v>
                </c:pt>
                <c:pt idx="58580">
                  <c:v>0.43809523809523798</c:v>
                </c:pt>
                <c:pt idx="58581">
                  <c:v>0.44761904761904697</c:v>
                </c:pt>
                <c:pt idx="58582">
                  <c:v>0.45714285714285702</c:v>
                </c:pt>
                <c:pt idx="58583">
                  <c:v>0.46666666666666601</c:v>
                </c:pt>
                <c:pt idx="58584">
                  <c:v>0.476190476190476</c:v>
                </c:pt>
                <c:pt idx="58585">
                  <c:v>0.48571428571428499</c:v>
                </c:pt>
                <c:pt idx="58586">
                  <c:v>0.49523809523809498</c:v>
                </c:pt>
                <c:pt idx="58587">
                  <c:v>0.50476190476190397</c:v>
                </c:pt>
                <c:pt idx="58588">
                  <c:v>0.51428571428571401</c:v>
                </c:pt>
                <c:pt idx="58589">
                  <c:v>0.52380952380952295</c:v>
                </c:pt>
                <c:pt idx="58590">
                  <c:v>0.53333333333333299</c:v>
                </c:pt>
                <c:pt idx="58591">
                  <c:v>0.54285714285714204</c:v>
                </c:pt>
                <c:pt idx="58592">
                  <c:v>0.55238095238095197</c:v>
                </c:pt>
                <c:pt idx="58593">
                  <c:v>0.56190476190476102</c:v>
                </c:pt>
                <c:pt idx="58594">
                  <c:v>0.57142857142857095</c:v>
                </c:pt>
                <c:pt idx="58595">
                  <c:v>0.580952380952381</c:v>
                </c:pt>
                <c:pt idx="58596">
                  <c:v>0.59047619047619004</c:v>
                </c:pt>
                <c:pt idx="58597">
                  <c:v>0.6</c:v>
                </c:pt>
                <c:pt idx="58598">
                  <c:v>0.60952380952380902</c:v>
                </c:pt>
                <c:pt idx="58599">
                  <c:v>0.61904761904761896</c:v>
                </c:pt>
                <c:pt idx="58600">
                  <c:v>0.628571428571428</c:v>
                </c:pt>
                <c:pt idx="58601">
                  <c:v>0.63809523809523805</c:v>
                </c:pt>
                <c:pt idx="58602">
                  <c:v>0.64761904761904698</c:v>
                </c:pt>
                <c:pt idx="58603">
                  <c:v>0.65714285714285703</c:v>
                </c:pt>
                <c:pt idx="58604">
                  <c:v>0.66666666666666596</c:v>
                </c:pt>
                <c:pt idx="58605">
                  <c:v>0.67619047619047601</c:v>
                </c:pt>
                <c:pt idx="58606">
                  <c:v>0.68571428571428505</c:v>
                </c:pt>
                <c:pt idx="58607">
                  <c:v>0.69523809523809499</c:v>
                </c:pt>
                <c:pt idx="58608">
                  <c:v>0.70476190476190403</c:v>
                </c:pt>
                <c:pt idx="58609">
                  <c:v>0.71428571428571397</c:v>
                </c:pt>
                <c:pt idx="58610">
                  <c:v>0.72380952380952301</c:v>
                </c:pt>
                <c:pt idx="58611">
                  <c:v>0.73333333333333295</c:v>
                </c:pt>
                <c:pt idx="58612">
                  <c:v>0.74285714285714199</c:v>
                </c:pt>
                <c:pt idx="58613">
                  <c:v>0.75238095238095204</c:v>
                </c:pt>
                <c:pt idx="58614">
                  <c:v>0.76190476190476097</c:v>
                </c:pt>
                <c:pt idx="58615">
                  <c:v>0.77142857142857102</c:v>
                </c:pt>
                <c:pt idx="58616">
                  <c:v>0.78095238095238095</c:v>
                </c:pt>
                <c:pt idx="58617">
                  <c:v>0.79047619047619</c:v>
                </c:pt>
                <c:pt idx="58618">
                  <c:v>0.8</c:v>
                </c:pt>
                <c:pt idx="58619">
                  <c:v>0.80952380952380898</c:v>
                </c:pt>
                <c:pt idx="58620">
                  <c:v>0.81904761904761902</c:v>
                </c:pt>
                <c:pt idx="58621">
                  <c:v>0.82857142857142796</c:v>
                </c:pt>
                <c:pt idx="58622">
                  <c:v>0.838095238095238</c:v>
                </c:pt>
                <c:pt idx="58623">
                  <c:v>0.84761904761904705</c:v>
                </c:pt>
                <c:pt idx="58624">
                  <c:v>0.85714285714285698</c:v>
                </c:pt>
                <c:pt idx="58625">
                  <c:v>0.86666666666666603</c:v>
                </c:pt>
                <c:pt idx="58626">
                  <c:v>0.87619047619047596</c:v>
                </c:pt>
                <c:pt idx="58627">
                  <c:v>0.88571428571428501</c:v>
                </c:pt>
                <c:pt idx="58628">
                  <c:v>0.89523809523809506</c:v>
                </c:pt>
                <c:pt idx="58629">
                  <c:v>0.90476190476190399</c:v>
                </c:pt>
                <c:pt idx="58630">
                  <c:v>0.91428571428571404</c:v>
                </c:pt>
                <c:pt idx="58631">
                  <c:v>0.92380952380952297</c:v>
                </c:pt>
                <c:pt idx="58632">
                  <c:v>0.93333333333333302</c:v>
                </c:pt>
                <c:pt idx="58633">
                  <c:v>0.94285714285714195</c:v>
                </c:pt>
                <c:pt idx="58634">
                  <c:v>0.952380952380952</c:v>
                </c:pt>
                <c:pt idx="58635">
                  <c:v>0.96190476190476104</c:v>
                </c:pt>
                <c:pt idx="58636">
                  <c:v>0.97142857142857097</c:v>
                </c:pt>
                <c:pt idx="58637">
                  <c:v>0.98095238095238002</c:v>
                </c:pt>
                <c:pt idx="58638">
                  <c:v>0.99047619047618995</c:v>
                </c:pt>
                <c:pt idx="58639">
                  <c:v>0</c:v>
                </c:pt>
                <c:pt idx="58640">
                  <c:v>1.1904761904761901E-2</c:v>
                </c:pt>
                <c:pt idx="58641">
                  <c:v>2.3809523809523801E-2</c:v>
                </c:pt>
                <c:pt idx="58642">
                  <c:v>3.5714285714285698E-2</c:v>
                </c:pt>
                <c:pt idx="58643">
                  <c:v>4.7619047619047603E-2</c:v>
                </c:pt>
                <c:pt idx="58644">
                  <c:v>5.95238095238095E-2</c:v>
                </c:pt>
                <c:pt idx="58645">
                  <c:v>7.1428571428571397E-2</c:v>
                </c:pt>
                <c:pt idx="58646">
                  <c:v>8.3333333333333301E-2</c:v>
                </c:pt>
                <c:pt idx="58647">
                  <c:v>9.5238095238095205E-2</c:v>
                </c:pt>
                <c:pt idx="58648">
                  <c:v>0.107142857142857</c:v>
                </c:pt>
                <c:pt idx="58649">
                  <c:v>0.119047619047619</c:v>
                </c:pt>
                <c:pt idx="58650">
                  <c:v>0.13095238095237999</c:v>
                </c:pt>
                <c:pt idx="58651">
                  <c:v>0.14285714285714199</c:v>
                </c:pt>
                <c:pt idx="58652">
                  <c:v>0.15476190476190399</c:v>
                </c:pt>
                <c:pt idx="58653">
                  <c:v>0.16666666666666599</c:v>
                </c:pt>
                <c:pt idx="58654">
                  <c:v>0.17857142857142799</c:v>
                </c:pt>
                <c:pt idx="58655">
                  <c:v>0.19047619047618999</c:v>
                </c:pt>
                <c:pt idx="58656">
                  <c:v>0.202380952380952</c:v>
                </c:pt>
                <c:pt idx="58657">
                  <c:v>0.214285714285714</c:v>
                </c:pt>
                <c:pt idx="58658">
                  <c:v>0.226190476190476</c:v>
                </c:pt>
                <c:pt idx="58659">
                  <c:v>0.238095238095238</c:v>
                </c:pt>
                <c:pt idx="58660">
                  <c:v>0.25</c:v>
                </c:pt>
                <c:pt idx="58661">
                  <c:v>0.26190476190476097</c:v>
                </c:pt>
                <c:pt idx="58662">
                  <c:v>0.273809523809523</c:v>
                </c:pt>
                <c:pt idx="58663">
                  <c:v>0.28571428571428498</c:v>
                </c:pt>
                <c:pt idx="58664">
                  <c:v>0.29761904761904701</c:v>
                </c:pt>
                <c:pt idx="58665">
                  <c:v>0.30952380952380898</c:v>
                </c:pt>
                <c:pt idx="58666">
                  <c:v>0.32142857142857101</c:v>
                </c:pt>
                <c:pt idx="58667">
                  <c:v>0.33333333333333298</c:v>
                </c:pt>
                <c:pt idx="58668">
                  <c:v>0.34523809523809501</c:v>
                </c:pt>
                <c:pt idx="58669">
                  <c:v>0.35714285714285698</c:v>
                </c:pt>
                <c:pt idx="58670">
                  <c:v>0.36904761904761901</c:v>
                </c:pt>
                <c:pt idx="58671">
                  <c:v>0.38095238095237999</c:v>
                </c:pt>
                <c:pt idx="58672">
                  <c:v>0.39285714285714202</c:v>
                </c:pt>
                <c:pt idx="58673">
                  <c:v>0.40476190476190399</c:v>
                </c:pt>
                <c:pt idx="58674">
                  <c:v>0.41666666666666602</c:v>
                </c:pt>
                <c:pt idx="58675">
                  <c:v>0.42857142857142799</c:v>
                </c:pt>
                <c:pt idx="58676">
                  <c:v>0.44047619047619002</c:v>
                </c:pt>
                <c:pt idx="58677">
                  <c:v>0.452380952380952</c:v>
                </c:pt>
                <c:pt idx="58678">
                  <c:v>0.46428571428571402</c:v>
                </c:pt>
                <c:pt idx="58679">
                  <c:v>0.476190476190476</c:v>
                </c:pt>
                <c:pt idx="58680">
                  <c:v>0.48809523809523803</c:v>
                </c:pt>
                <c:pt idx="58681">
                  <c:v>0.5</c:v>
                </c:pt>
                <c:pt idx="58682">
                  <c:v>0.51190476190476097</c:v>
                </c:pt>
                <c:pt idx="58683">
                  <c:v>0.52380952380952295</c:v>
                </c:pt>
                <c:pt idx="58684">
                  <c:v>0.53571428571428503</c:v>
                </c:pt>
                <c:pt idx="58685">
                  <c:v>0.54761904761904701</c:v>
                </c:pt>
                <c:pt idx="58686">
                  <c:v>0.55952380952380898</c:v>
                </c:pt>
                <c:pt idx="58687">
                  <c:v>0.57142857142857095</c:v>
                </c:pt>
                <c:pt idx="58688">
                  <c:v>0.58333333333333304</c:v>
                </c:pt>
                <c:pt idx="58689">
                  <c:v>0.59523809523809501</c:v>
                </c:pt>
                <c:pt idx="58690">
                  <c:v>0.60714285714285698</c:v>
                </c:pt>
                <c:pt idx="58691">
                  <c:v>0.61904761904761896</c:v>
                </c:pt>
                <c:pt idx="58692">
                  <c:v>0.63095238095238004</c:v>
                </c:pt>
                <c:pt idx="58693">
                  <c:v>0.64285714285714202</c:v>
                </c:pt>
                <c:pt idx="58694">
                  <c:v>0.65476190476190399</c:v>
                </c:pt>
                <c:pt idx="58695">
                  <c:v>0.66666666666666596</c:v>
                </c:pt>
                <c:pt idx="58696">
                  <c:v>0.67857142857142805</c:v>
                </c:pt>
                <c:pt idx="58697">
                  <c:v>0.69047619047619002</c:v>
                </c:pt>
                <c:pt idx="58698">
                  <c:v>0.702380952380952</c:v>
                </c:pt>
                <c:pt idx="58699">
                  <c:v>0.71428571428571397</c:v>
                </c:pt>
                <c:pt idx="58700">
                  <c:v>0.72619047619047605</c:v>
                </c:pt>
                <c:pt idx="58701">
                  <c:v>0.73809523809523803</c:v>
                </c:pt>
                <c:pt idx="58702">
                  <c:v>0.75</c:v>
                </c:pt>
                <c:pt idx="58703">
                  <c:v>0.76190476190476097</c:v>
                </c:pt>
                <c:pt idx="58704">
                  <c:v>0.77380952380952295</c:v>
                </c:pt>
                <c:pt idx="58705">
                  <c:v>0.78571428571428503</c:v>
                </c:pt>
                <c:pt idx="58706">
                  <c:v>0.79761904761904701</c:v>
                </c:pt>
                <c:pt idx="58707">
                  <c:v>0.80952380952380898</c:v>
                </c:pt>
                <c:pt idx="58708">
                  <c:v>0.82142857142857095</c:v>
                </c:pt>
                <c:pt idx="58709">
                  <c:v>0.83333333333333304</c:v>
                </c:pt>
                <c:pt idx="58710">
                  <c:v>0.84523809523809501</c:v>
                </c:pt>
                <c:pt idx="58711">
                  <c:v>0.85714285714285698</c:v>
                </c:pt>
                <c:pt idx="58712">
                  <c:v>0.86904761904761896</c:v>
                </c:pt>
                <c:pt idx="58713">
                  <c:v>0.88095238095238004</c:v>
                </c:pt>
                <c:pt idx="58714">
                  <c:v>0.89285714285714202</c:v>
                </c:pt>
                <c:pt idx="58715">
                  <c:v>0.90476190476190399</c:v>
                </c:pt>
                <c:pt idx="58716">
                  <c:v>0.91666666666666596</c:v>
                </c:pt>
                <c:pt idx="58717">
                  <c:v>0.92857142857142805</c:v>
                </c:pt>
                <c:pt idx="58718">
                  <c:v>0.94047619047619002</c:v>
                </c:pt>
                <c:pt idx="58719">
                  <c:v>0.952380952380952</c:v>
                </c:pt>
                <c:pt idx="58720">
                  <c:v>0.96428571428571397</c:v>
                </c:pt>
                <c:pt idx="58721">
                  <c:v>0.97619047619047605</c:v>
                </c:pt>
                <c:pt idx="58722">
                  <c:v>0.98809523809523803</c:v>
                </c:pt>
                <c:pt idx="58723">
                  <c:v>0</c:v>
                </c:pt>
                <c:pt idx="58724">
                  <c:v>1.0638297872340399E-2</c:v>
                </c:pt>
                <c:pt idx="58725">
                  <c:v>2.1276595744680799E-2</c:v>
                </c:pt>
                <c:pt idx="58726">
                  <c:v>3.1914893617021198E-2</c:v>
                </c:pt>
                <c:pt idx="58727">
                  <c:v>4.2553191489361701E-2</c:v>
                </c:pt>
                <c:pt idx="58728">
                  <c:v>5.31914893617021E-2</c:v>
                </c:pt>
                <c:pt idx="58729">
                  <c:v>6.3829787234042507E-2</c:v>
                </c:pt>
                <c:pt idx="58730">
                  <c:v>7.4468085106382906E-2</c:v>
                </c:pt>
                <c:pt idx="58731">
                  <c:v>8.5106382978723402E-2</c:v>
                </c:pt>
                <c:pt idx="58732">
                  <c:v>9.5744680851063801E-2</c:v>
                </c:pt>
                <c:pt idx="58733">
                  <c:v>0.10638297872340401</c:v>
                </c:pt>
                <c:pt idx="58734">
                  <c:v>0.117021276595744</c:v>
                </c:pt>
                <c:pt idx="58735">
                  <c:v>0.12765957446808501</c:v>
                </c:pt>
                <c:pt idx="58736">
                  <c:v>0.13829787234042501</c:v>
                </c:pt>
                <c:pt idx="58737">
                  <c:v>0.14893617021276501</c:v>
                </c:pt>
                <c:pt idx="58738">
                  <c:v>0.159574468085106</c:v>
                </c:pt>
                <c:pt idx="58739">
                  <c:v>0.170212765957446</c:v>
                </c:pt>
                <c:pt idx="58740">
                  <c:v>0.180851063829787</c:v>
                </c:pt>
                <c:pt idx="58741">
                  <c:v>0.19148936170212699</c:v>
                </c:pt>
                <c:pt idx="58742">
                  <c:v>0.20212765957446799</c:v>
                </c:pt>
                <c:pt idx="58743">
                  <c:v>0.21276595744680801</c:v>
                </c:pt>
                <c:pt idx="58744">
                  <c:v>0.22340425531914801</c:v>
                </c:pt>
                <c:pt idx="58745">
                  <c:v>0.23404255319148901</c:v>
                </c:pt>
                <c:pt idx="58746">
                  <c:v>0.244680851063829</c:v>
                </c:pt>
                <c:pt idx="58747">
                  <c:v>0.25531914893617003</c:v>
                </c:pt>
                <c:pt idx="58748">
                  <c:v>0.26595744680851002</c:v>
                </c:pt>
                <c:pt idx="58749">
                  <c:v>0.27659574468085102</c:v>
                </c:pt>
                <c:pt idx="58750">
                  <c:v>0.28723404255319102</c:v>
                </c:pt>
                <c:pt idx="58751">
                  <c:v>0.29787234042553101</c:v>
                </c:pt>
                <c:pt idx="58752">
                  <c:v>0.30851063829787201</c:v>
                </c:pt>
                <c:pt idx="58753">
                  <c:v>0.31914893617021201</c:v>
                </c:pt>
                <c:pt idx="58754">
                  <c:v>0.329787234042553</c:v>
                </c:pt>
                <c:pt idx="58755">
                  <c:v>0.340425531914893</c:v>
                </c:pt>
                <c:pt idx="58756">
                  <c:v>0.35106382978723399</c:v>
                </c:pt>
                <c:pt idx="58757">
                  <c:v>0.36170212765957399</c:v>
                </c:pt>
                <c:pt idx="58758">
                  <c:v>0.37234042553191399</c:v>
                </c:pt>
                <c:pt idx="58759">
                  <c:v>0.38297872340425498</c:v>
                </c:pt>
                <c:pt idx="58760">
                  <c:v>0.39361702127659498</c:v>
                </c:pt>
                <c:pt idx="58761">
                  <c:v>0.40425531914893598</c:v>
                </c:pt>
                <c:pt idx="58762">
                  <c:v>0.41489361702127597</c:v>
                </c:pt>
                <c:pt idx="58763">
                  <c:v>0.42553191489361702</c:v>
                </c:pt>
                <c:pt idx="58764">
                  <c:v>0.43617021276595702</c:v>
                </c:pt>
                <c:pt idx="58765">
                  <c:v>0.44680851063829702</c:v>
                </c:pt>
                <c:pt idx="58766">
                  <c:v>0.45744680851063801</c:v>
                </c:pt>
                <c:pt idx="58767">
                  <c:v>0.46808510638297801</c:v>
                </c:pt>
                <c:pt idx="58768">
                  <c:v>0.47872340425531901</c:v>
                </c:pt>
                <c:pt idx="58769">
                  <c:v>0.489361702127659</c:v>
                </c:pt>
                <c:pt idx="58770">
                  <c:v>0.5</c:v>
                </c:pt>
                <c:pt idx="58771">
                  <c:v>0.51063829787234005</c:v>
                </c:pt>
                <c:pt idx="58772">
                  <c:v>0.52127659574467999</c:v>
                </c:pt>
                <c:pt idx="58773">
                  <c:v>0.53191489361702105</c:v>
                </c:pt>
                <c:pt idx="58774">
                  <c:v>0.54255319148936099</c:v>
                </c:pt>
                <c:pt idx="58775">
                  <c:v>0.55319148936170204</c:v>
                </c:pt>
                <c:pt idx="58776">
                  <c:v>0.56382978723404198</c:v>
                </c:pt>
                <c:pt idx="58777">
                  <c:v>0.57446808510638303</c:v>
                </c:pt>
                <c:pt idx="58778">
                  <c:v>0.58510638297872297</c:v>
                </c:pt>
                <c:pt idx="58779">
                  <c:v>0.59574468085106302</c:v>
                </c:pt>
                <c:pt idx="58780">
                  <c:v>0.60638297872340396</c:v>
                </c:pt>
                <c:pt idx="58781">
                  <c:v>0.61702127659574402</c:v>
                </c:pt>
                <c:pt idx="58782">
                  <c:v>0.62765957446808496</c:v>
                </c:pt>
                <c:pt idx="58783">
                  <c:v>0.63829787234042501</c:v>
                </c:pt>
                <c:pt idx="58784">
                  <c:v>0.64893617021276595</c:v>
                </c:pt>
                <c:pt idx="58785">
                  <c:v>0.659574468085106</c:v>
                </c:pt>
                <c:pt idx="58786">
                  <c:v>0.67021276595744605</c:v>
                </c:pt>
                <c:pt idx="58787">
                  <c:v>0.680851063829787</c:v>
                </c:pt>
                <c:pt idx="58788">
                  <c:v>0.69148936170212705</c:v>
                </c:pt>
                <c:pt idx="58789">
                  <c:v>0.70212765957446799</c:v>
                </c:pt>
                <c:pt idx="58790">
                  <c:v>0.71276595744680804</c:v>
                </c:pt>
                <c:pt idx="58791">
                  <c:v>0.72340425531914898</c:v>
                </c:pt>
                <c:pt idx="58792">
                  <c:v>0.73404255319148903</c:v>
                </c:pt>
                <c:pt idx="58793">
                  <c:v>0.74468085106382897</c:v>
                </c:pt>
                <c:pt idx="58794">
                  <c:v>0.75531914893617003</c:v>
                </c:pt>
                <c:pt idx="58795">
                  <c:v>0.76595744680850997</c:v>
                </c:pt>
                <c:pt idx="58796">
                  <c:v>0.77659574468085102</c:v>
                </c:pt>
                <c:pt idx="58797">
                  <c:v>0.78723404255319096</c:v>
                </c:pt>
                <c:pt idx="58798">
                  <c:v>0.79787234042553101</c:v>
                </c:pt>
                <c:pt idx="58799">
                  <c:v>0.80851063829787195</c:v>
                </c:pt>
                <c:pt idx="58800">
                  <c:v>0.81914893617021201</c:v>
                </c:pt>
                <c:pt idx="58801">
                  <c:v>0.82978723404255295</c:v>
                </c:pt>
                <c:pt idx="58802">
                  <c:v>0.840425531914893</c:v>
                </c:pt>
                <c:pt idx="58803">
                  <c:v>0.85106382978723405</c:v>
                </c:pt>
                <c:pt idx="58804">
                  <c:v>0.86170212765957399</c:v>
                </c:pt>
                <c:pt idx="58805">
                  <c:v>0.87234042553191404</c:v>
                </c:pt>
                <c:pt idx="58806">
                  <c:v>0.88297872340425498</c:v>
                </c:pt>
                <c:pt idx="58807">
                  <c:v>0.89361702127659504</c:v>
                </c:pt>
                <c:pt idx="58808">
                  <c:v>0.90425531914893598</c:v>
                </c:pt>
                <c:pt idx="58809">
                  <c:v>0.91489361702127603</c:v>
                </c:pt>
                <c:pt idx="58810">
                  <c:v>0.92553191489361697</c:v>
                </c:pt>
                <c:pt idx="58811">
                  <c:v>0.93617021276595702</c:v>
                </c:pt>
                <c:pt idx="58812">
                  <c:v>0.94680851063829696</c:v>
                </c:pt>
                <c:pt idx="58813">
                  <c:v>0.95744680851063801</c:v>
                </c:pt>
                <c:pt idx="58814">
                  <c:v>0.96808510638297796</c:v>
                </c:pt>
                <c:pt idx="58815">
                  <c:v>0.97872340425531901</c:v>
                </c:pt>
                <c:pt idx="58816">
                  <c:v>0.98936170212765895</c:v>
                </c:pt>
                <c:pt idx="58817">
                  <c:v>0</c:v>
                </c:pt>
                <c:pt idx="58818">
                  <c:v>5.9171597633135998E-3</c:v>
                </c:pt>
                <c:pt idx="58819">
                  <c:v>1.18343195266272E-2</c:v>
                </c:pt>
                <c:pt idx="58820">
                  <c:v>1.7751479289940801E-2</c:v>
                </c:pt>
                <c:pt idx="58821">
                  <c:v>2.3668639053254399E-2</c:v>
                </c:pt>
                <c:pt idx="58822">
                  <c:v>2.9585798816568001E-2</c:v>
                </c:pt>
                <c:pt idx="58823">
                  <c:v>3.5502958579881602E-2</c:v>
                </c:pt>
                <c:pt idx="58824">
                  <c:v>4.14201183431952E-2</c:v>
                </c:pt>
                <c:pt idx="58825">
                  <c:v>4.7337278106508798E-2</c:v>
                </c:pt>
                <c:pt idx="58826">
                  <c:v>5.3254437869822403E-2</c:v>
                </c:pt>
                <c:pt idx="58827">
                  <c:v>5.9171597633136001E-2</c:v>
                </c:pt>
                <c:pt idx="58828">
                  <c:v>6.5088757396449703E-2</c:v>
                </c:pt>
                <c:pt idx="58829">
                  <c:v>7.1005917159763302E-2</c:v>
                </c:pt>
                <c:pt idx="58830">
                  <c:v>7.69230769230769E-2</c:v>
                </c:pt>
                <c:pt idx="58831">
                  <c:v>8.2840236686390498E-2</c:v>
                </c:pt>
                <c:pt idx="58832">
                  <c:v>8.8757396449704096E-2</c:v>
                </c:pt>
                <c:pt idx="58833">
                  <c:v>9.4674556213017694E-2</c:v>
                </c:pt>
                <c:pt idx="58834">
                  <c:v>0.100591715976331</c:v>
                </c:pt>
                <c:pt idx="58835">
                  <c:v>0.106508875739644</c:v>
                </c:pt>
                <c:pt idx="58836">
                  <c:v>0.112426035502958</c:v>
                </c:pt>
                <c:pt idx="58837">
                  <c:v>0.118343195266272</c:v>
                </c:pt>
                <c:pt idx="58838">
                  <c:v>0.124260355029585</c:v>
                </c:pt>
                <c:pt idx="58839">
                  <c:v>0.13017751479289899</c:v>
                </c:pt>
                <c:pt idx="58840">
                  <c:v>0.13609467455621299</c:v>
                </c:pt>
                <c:pt idx="58841">
                  <c:v>0.14201183431952599</c:v>
                </c:pt>
                <c:pt idx="58842">
                  <c:v>0.14792899408283999</c:v>
                </c:pt>
                <c:pt idx="58843">
                  <c:v>0.15384615384615299</c:v>
                </c:pt>
                <c:pt idx="58844">
                  <c:v>0.15976331360946699</c:v>
                </c:pt>
                <c:pt idx="58845">
                  <c:v>0.165680473372781</c:v>
                </c:pt>
                <c:pt idx="58846">
                  <c:v>0.171597633136094</c:v>
                </c:pt>
                <c:pt idx="58847">
                  <c:v>0.177514792899408</c:v>
                </c:pt>
                <c:pt idx="58848">
                  <c:v>0.183431952662721</c:v>
                </c:pt>
                <c:pt idx="58849">
                  <c:v>0.189349112426035</c:v>
                </c:pt>
                <c:pt idx="58850">
                  <c:v>0.195266272189349</c:v>
                </c:pt>
                <c:pt idx="58851">
                  <c:v>0.201183431952662</c:v>
                </c:pt>
                <c:pt idx="58852">
                  <c:v>0.207100591715976</c:v>
                </c:pt>
                <c:pt idx="58853">
                  <c:v>0.213017751479289</c:v>
                </c:pt>
                <c:pt idx="58854">
                  <c:v>0.218934911242603</c:v>
                </c:pt>
                <c:pt idx="58855">
                  <c:v>0.224852071005917</c:v>
                </c:pt>
                <c:pt idx="58856">
                  <c:v>0.23076923076923</c:v>
                </c:pt>
                <c:pt idx="58857">
                  <c:v>0.23668639053254401</c:v>
                </c:pt>
                <c:pt idx="58858">
                  <c:v>0.24260355029585701</c:v>
                </c:pt>
                <c:pt idx="58859">
                  <c:v>0.24852071005917101</c:v>
                </c:pt>
                <c:pt idx="58860">
                  <c:v>0.25443786982248501</c:v>
                </c:pt>
                <c:pt idx="58861">
                  <c:v>0.26035502958579798</c:v>
                </c:pt>
                <c:pt idx="58862">
                  <c:v>0.26627218934911201</c:v>
                </c:pt>
                <c:pt idx="58863">
                  <c:v>0.27218934911242598</c:v>
                </c:pt>
                <c:pt idx="58864">
                  <c:v>0.27810650887573901</c:v>
                </c:pt>
                <c:pt idx="58865">
                  <c:v>0.28402366863905298</c:v>
                </c:pt>
                <c:pt idx="58866">
                  <c:v>0.28994082840236601</c:v>
                </c:pt>
                <c:pt idx="58867">
                  <c:v>0.29585798816567999</c:v>
                </c:pt>
                <c:pt idx="58868">
                  <c:v>0.30177514792899401</c:v>
                </c:pt>
                <c:pt idx="58869">
                  <c:v>0.30769230769230699</c:v>
                </c:pt>
                <c:pt idx="58870">
                  <c:v>0.31360946745562102</c:v>
                </c:pt>
                <c:pt idx="58871">
                  <c:v>0.31952662721893399</c:v>
                </c:pt>
                <c:pt idx="58872">
                  <c:v>0.32544378698224802</c:v>
                </c:pt>
                <c:pt idx="58873">
                  <c:v>0.33136094674556199</c:v>
                </c:pt>
                <c:pt idx="58874">
                  <c:v>0.33727810650887502</c:v>
                </c:pt>
                <c:pt idx="58875">
                  <c:v>0.34319526627218899</c:v>
                </c:pt>
                <c:pt idx="58876">
                  <c:v>0.34911242603550202</c:v>
                </c:pt>
                <c:pt idx="58877">
                  <c:v>0.35502958579881599</c:v>
                </c:pt>
                <c:pt idx="58878">
                  <c:v>0.36094674556213002</c:v>
                </c:pt>
                <c:pt idx="58879">
                  <c:v>0.366863905325443</c:v>
                </c:pt>
                <c:pt idx="58880">
                  <c:v>0.37278106508875702</c:v>
                </c:pt>
                <c:pt idx="58881">
                  <c:v>0.378698224852071</c:v>
                </c:pt>
                <c:pt idx="58882">
                  <c:v>0.38461538461538403</c:v>
                </c:pt>
                <c:pt idx="58883">
                  <c:v>0.390532544378698</c:v>
                </c:pt>
                <c:pt idx="58884">
                  <c:v>0.39644970414201097</c:v>
                </c:pt>
                <c:pt idx="58885">
                  <c:v>0.402366863905325</c:v>
                </c:pt>
                <c:pt idx="58886">
                  <c:v>0.40828402366863897</c:v>
                </c:pt>
                <c:pt idx="58887">
                  <c:v>0.414201183431952</c:v>
                </c:pt>
                <c:pt idx="58888">
                  <c:v>0.42011834319526598</c:v>
                </c:pt>
                <c:pt idx="58889">
                  <c:v>0.426035502958579</c:v>
                </c:pt>
                <c:pt idx="58890">
                  <c:v>0.43195266272189298</c:v>
                </c:pt>
                <c:pt idx="58891">
                  <c:v>0.43786982248520701</c:v>
                </c:pt>
                <c:pt idx="58892">
                  <c:v>0.44378698224851998</c:v>
                </c:pt>
                <c:pt idx="58893">
                  <c:v>0.44970414201183401</c:v>
                </c:pt>
                <c:pt idx="58894">
                  <c:v>0.45562130177514698</c:v>
                </c:pt>
                <c:pt idx="58895">
                  <c:v>0.46153846153846101</c:v>
                </c:pt>
                <c:pt idx="58896">
                  <c:v>0.46745562130177498</c:v>
                </c:pt>
                <c:pt idx="58897">
                  <c:v>0.47337278106508801</c:v>
                </c:pt>
                <c:pt idx="58898">
                  <c:v>0.47928994082840198</c:v>
                </c:pt>
                <c:pt idx="58899">
                  <c:v>0.48520710059171501</c:v>
                </c:pt>
                <c:pt idx="58900">
                  <c:v>0.49112426035502899</c:v>
                </c:pt>
                <c:pt idx="58901">
                  <c:v>0.49704142011834301</c:v>
                </c:pt>
                <c:pt idx="58902">
                  <c:v>0.50295857988165604</c:v>
                </c:pt>
                <c:pt idx="58903">
                  <c:v>0.50887573964497002</c:v>
                </c:pt>
                <c:pt idx="58904">
                  <c:v>0.51479289940828399</c:v>
                </c:pt>
                <c:pt idx="58905">
                  <c:v>0.52071005917159696</c:v>
                </c:pt>
                <c:pt idx="58906">
                  <c:v>0.52662721893491105</c:v>
                </c:pt>
                <c:pt idx="58907">
                  <c:v>0.53254437869822402</c:v>
                </c:pt>
                <c:pt idx="58908">
                  <c:v>0.53846153846153799</c:v>
                </c:pt>
                <c:pt idx="58909">
                  <c:v>0.54437869822485196</c:v>
                </c:pt>
                <c:pt idx="58910">
                  <c:v>0.55029585798816505</c:v>
                </c:pt>
                <c:pt idx="58911">
                  <c:v>0.55621301775147902</c:v>
                </c:pt>
                <c:pt idx="58912">
                  <c:v>0.562130177514792</c:v>
                </c:pt>
                <c:pt idx="58913">
                  <c:v>0.56804733727810597</c:v>
                </c:pt>
                <c:pt idx="58914">
                  <c:v>0.57396449704142005</c:v>
                </c:pt>
                <c:pt idx="58915">
                  <c:v>0.57988165680473303</c:v>
                </c:pt>
                <c:pt idx="58916">
                  <c:v>0.585798816568047</c:v>
                </c:pt>
                <c:pt idx="58917">
                  <c:v>0.59171597633136097</c:v>
                </c:pt>
                <c:pt idx="58918">
                  <c:v>0.59763313609467394</c:v>
                </c:pt>
                <c:pt idx="58919">
                  <c:v>0.60355029585798803</c:v>
                </c:pt>
                <c:pt idx="58920">
                  <c:v>0.609467455621301</c:v>
                </c:pt>
                <c:pt idx="58921">
                  <c:v>0.61538461538461497</c:v>
                </c:pt>
                <c:pt idx="58922">
                  <c:v>0.62130177514792895</c:v>
                </c:pt>
                <c:pt idx="58923">
                  <c:v>0.62721893491124203</c:v>
                </c:pt>
                <c:pt idx="58924">
                  <c:v>0.633136094674556</c:v>
                </c:pt>
                <c:pt idx="58925">
                  <c:v>0.63905325443786898</c:v>
                </c:pt>
                <c:pt idx="58926">
                  <c:v>0.64497041420118295</c:v>
                </c:pt>
                <c:pt idx="58927">
                  <c:v>0.65088757396449703</c:v>
                </c:pt>
                <c:pt idx="58928">
                  <c:v>0.65680473372781001</c:v>
                </c:pt>
                <c:pt idx="58929">
                  <c:v>0.66272189349112398</c:v>
                </c:pt>
                <c:pt idx="58930">
                  <c:v>0.66863905325443695</c:v>
                </c:pt>
                <c:pt idx="58931">
                  <c:v>0.67455621301775104</c:v>
                </c:pt>
                <c:pt idx="58932">
                  <c:v>0.68047337278106501</c:v>
                </c:pt>
                <c:pt idx="58933">
                  <c:v>0.68639053254437798</c:v>
                </c:pt>
                <c:pt idx="58934">
                  <c:v>0.69230769230769196</c:v>
                </c:pt>
                <c:pt idx="58935">
                  <c:v>0.69822485207100504</c:v>
                </c:pt>
                <c:pt idx="58936">
                  <c:v>0.70414201183431901</c:v>
                </c:pt>
                <c:pt idx="58937">
                  <c:v>0.71005917159763299</c:v>
                </c:pt>
                <c:pt idx="58938">
                  <c:v>0.71597633136094596</c:v>
                </c:pt>
                <c:pt idx="58939">
                  <c:v>0.72189349112426004</c:v>
                </c:pt>
                <c:pt idx="58940">
                  <c:v>0.72781065088757402</c:v>
                </c:pt>
                <c:pt idx="58941">
                  <c:v>0.73372781065088699</c:v>
                </c:pt>
                <c:pt idx="58942">
                  <c:v>0.73964497041420096</c:v>
                </c:pt>
                <c:pt idx="58943">
                  <c:v>0.74556213017751405</c:v>
                </c:pt>
                <c:pt idx="58944">
                  <c:v>0.75147928994082802</c:v>
                </c:pt>
                <c:pt idx="58945">
                  <c:v>0.75739644970414199</c:v>
                </c:pt>
                <c:pt idx="58946">
                  <c:v>0.76331360946745497</c:v>
                </c:pt>
                <c:pt idx="58947">
                  <c:v>0.76923076923076905</c:v>
                </c:pt>
                <c:pt idx="58948">
                  <c:v>0.77514792899408202</c:v>
                </c:pt>
                <c:pt idx="58949">
                  <c:v>0.781065088757396</c:v>
                </c:pt>
                <c:pt idx="58950">
                  <c:v>0.78698224852070997</c:v>
                </c:pt>
                <c:pt idx="58951">
                  <c:v>0.79289940828402306</c:v>
                </c:pt>
                <c:pt idx="58952">
                  <c:v>0.79881656804733703</c:v>
                </c:pt>
                <c:pt idx="58953">
                  <c:v>0.80473372781065</c:v>
                </c:pt>
                <c:pt idx="58954">
                  <c:v>0.81065088757396397</c:v>
                </c:pt>
                <c:pt idx="58955">
                  <c:v>0.81656804733727795</c:v>
                </c:pt>
                <c:pt idx="58956">
                  <c:v>0.82248520710059103</c:v>
                </c:pt>
                <c:pt idx="58957">
                  <c:v>0.828402366863905</c:v>
                </c:pt>
                <c:pt idx="58958">
                  <c:v>0.83431952662721898</c:v>
                </c:pt>
                <c:pt idx="58959">
                  <c:v>0.84023668639053195</c:v>
                </c:pt>
                <c:pt idx="58960">
                  <c:v>0.84615384615384603</c:v>
                </c:pt>
                <c:pt idx="58961">
                  <c:v>0.85207100591715901</c:v>
                </c:pt>
                <c:pt idx="58962">
                  <c:v>0.85798816568047298</c:v>
                </c:pt>
                <c:pt idx="58963">
                  <c:v>0.86390532544378695</c:v>
                </c:pt>
                <c:pt idx="58964">
                  <c:v>0.86982248520710004</c:v>
                </c:pt>
                <c:pt idx="58965">
                  <c:v>0.87573964497041401</c:v>
                </c:pt>
                <c:pt idx="58966">
                  <c:v>0.88165680473372698</c:v>
                </c:pt>
                <c:pt idx="58967">
                  <c:v>0.88757396449704096</c:v>
                </c:pt>
                <c:pt idx="58968">
                  <c:v>0.89349112426035504</c:v>
                </c:pt>
                <c:pt idx="58969">
                  <c:v>0.89940828402366801</c:v>
                </c:pt>
                <c:pt idx="58970">
                  <c:v>0.90532544378698199</c:v>
                </c:pt>
                <c:pt idx="58971">
                  <c:v>0.91124260355029496</c:v>
                </c:pt>
                <c:pt idx="58972">
                  <c:v>0.91715976331360904</c:v>
                </c:pt>
                <c:pt idx="58973">
                  <c:v>0.92307692307692302</c:v>
                </c:pt>
                <c:pt idx="58974">
                  <c:v>0.92899408284023599</c:v>
                </c:pt>
                <c:pt idx="58975">
                  <c:v>0.93491124260354996</c:v>
                </c:pt>
                <c:pt idx="58976">
                  <c:v>0.94082840236686305</c:v>
                </c:pt>
                <c:pt idx="58977">
                  <c:v>0.94674556213017702</c:v>
                </c:pt>
                <c:pt idx="58978">
                  <c:v>0.95266272189349099</c:v>
                </c:pt>
                <c:pt idx="58979">
                  <c:v>0.95857988165680397</c:v>
                </c:pt>
                <c:pt idx="58980">
                  <c:v>0.96449704142011805</c:v>
                </c:pt>
                <c:pt idx="58981">
                  <c:v>0.97041420118343102</c:v>
                </c:pt>
                <c:pt idx="58982">
                  <c:v>0.976331360946745</c:v>
                </c:pt>
                <c:pt idx="58983">
                  <c:v>0.98224852071005897</c:v>
                </c:pt>
                <c:pt idx="58984">
                  <c:v>0.98816568047337205</c:v>
                </c:pt>
                <c:pt idx="58985">
                  <c:v>0.99408284023668603</c:v>
                </c:pt>
                <c:pt idx="58986">
                  <c:v>0</c:v>
                </c:pt>
                <c:pt idx="58987">
                  <c:v>8.5470085470085392E-3</c:v>
                </c:pt>
                <c:pt idx="58988">
                  <c:v>1.7094017094016999E-2</c:v>
                </c:pt>
                <c:pt idx="58989">
                  <c:v>2.5641025641025599E-2</c:v>
                </c:pt>
                <c:pt idx="58990">
                  <c:v>3.4188034188034101E-2</c:v>
                </c:pt>
                <c:pt idx="58991">
                  <c:v>4.2735042735042701E-2</c:v>
                </c:pt>
                <c:pt idx="58992">
                  <c:v>5.1282051282051197E-2</c:v>
                </c:pt>
                <c:pt idx="58993">
                  <c:v>5.9829059829059797E-2</c:v>
                </c:pt>
                <c:pt idx="58994">
                  <c:v>6.83760683760683E-2</c:v>
                </c:pt>
                <c:pt idx="58995">
                  <c:v>7.69230769230769E-2</c:v>
                </c:pt>
                <c:pt idx="58996">
                  <c:v>8.5470085470085402E-2</c:v>
                </c:pt>
                <c:pt idx="58997">
                  <c:v>9.4017094017094002E-2</c:v>
                </c:pt>
                <c:pt idx="58998">
                  <c:v>0.10256410256410201</c:v>
                </c:pt>
                <c:pt idx="58999">
                  <c:v>0.11111111111111099</c:v>
                </c:pt>
                <c:pt idx="59000">
                  <c:v>0.119658119658119</c:v>
                </c:pt>
                <c:pt idx="59001">
                  <c:v>0.128205128205128</c:v>
                </c:pt>
                <c:pt idx="59002">
                  <c:v>0.13675213675213599</c:v>
                </c:pt>
                <c:pt idx="59003">
                  <c:v>0.145299145299145</c:v>
                </c:pt>
                <c:pt idx="59004">
                  <c:v>0.15384615384615299</c:v>
                </c:pt>
                <c:pt idx="59005">
                  <c:v>0.16239316239316201</c:v>
                </c:pt>
                <c:pt idx="59006">
                  <c:v>0.17094017094017</c:v>
                </c:pt>
                <c:pt idx="59007">
                  <c:v>0.17948717948717899</c:v>
                </c:pt>
                <c:pt idx="59008">
                  <c:v>0.188034188034188</c:v>
                </c:pt>
                <c:pt idx="59009">
                  <c:v>0.19658119658119599</c:v>
                </c:pt>
                <c:pt idx="59010">
                  <c:v>0.20512820512820501</c:v>
                </c:pt>
                <c:pt idx="59011">
                  <c:v>0.213675213675213</c:v>
                </c:pt>
                <c:pt idx="59012">
                  <c:v>0.22222222222222199</c:v>
                </c:pt>
                <c:pt idx="59013">
                  <c:v>0.23076923076923</c:v>
                </c:pt>
                <c:pt idx="59014">
                  <c:v>0.23931623931623899</c:v>
                </c:pt>
                <c:pt idx="59015">
                  <c:v>0.24786324786324701</c:v>
                </c:pt>
                <c:pt idx="59016">
                  <c:v>0.256410256410256</c:v>
                </c:pt>
                <c:pt idx="59017">
                  <c:v>0.26495726495726402</c:v>
                </c:pt>
                <c:pt idx="59018">
                  <c:v>0.27350427350427298</c:v>
                </c:pt>
                <c:pt idx="59019">
                  <c:v>0.28205128205128199</c:v>
                </c:pt>
                <c:pt idx="59020">
                  <c:v>0.29059829059829001</c:v>
                </c:pt>
                <c:pt idx="59021">
                  <c:v>0.29914529914529903</c:v>
                </c:pt>
                <c:pt idx="59022">
                  <c:v>0.30769230769230699</c:v>
                </c:pt>
                <c:pt idx="59023">
                  <c:v>0.316239316239316</c:v>
                </c:pt>
                <c:pt idx="59024">
                  <c:v>0.32478632478632402</c:v>
                </c:pt>
                <c:pt idx="59025">
                  <c:v>0.33333333333333298</c:v>
                </c:pt>
                <c:pt idx="59026">
                  <c:v>0.341880341880341</c:v>
                </c:pt>
                <c:pt idx="59027">
                  <c:v>0.35042735042735002</c:v>
                </c:pt>
                <c:pt idx="59028">
                  <c:v>0.35897435897435898</c:v>
                </c:pt>
                <c:pt idx="59029">
                  <c:v>0.36752136752136699</c:v>
                </c:pt>
                <c:pt idx="59030">
                  <c:v>0.37606837606837601</c:v>
                </c:pt>
                <c:pt idx="59031">
                  <c:v>0.38461538461538403</c:v>
                </c:pt>
                <c:pt idx="59032">
                  <c:v>0.39316239316239299</c:v>
                </c:pt>
                <c:pt idx="59033">
                  <c:v>0.401709401709401</c:v>
                </c:pt>
                <c:pt idx="59034">
                  <c:v>0.41025641025641002</c:v>
                </c:pt>
                <c:pt idx="59035">
                  <c:v>0.41880341880341798</c:v>
                </c:pt>
                <c:pt idx="59036">
                  <c:v>0.427350427350427</c:v>
                </c:pt>
                <c:pt idx="59037">
                  <c:v>0.43589743589743501</c:v>
                </c:pt>
                <c:pt idx="59038">
                  <c:v>0.44444444444444398</c:v>
                </c:pt>
                <c:pt idx="59039">
                  <c:v>0.45299145299145299</c:v>
                </c:pt>
                <c:pt idx="59040">
                  <c:v>0.46153846153846101</c:v>
                </c:pt>
                <c:pt idx="59041">
                  <c:v>0.47008547008547003</c:v>
                </c:pt>
                <c:pt idx="59042">
                  <c:v>0.47863247863247799</c:v>
                </c:pt>
                <c:pt idx="59043">
                  <c:v>0.487179487179487</c:v>
                </c:pt>
                <c:pt idx="59044">
                  <c:v>0.49572649572649502</c:v>
                </c:pt>
                <c:pt idx="59045">
                  <c:v>0.50427350427350404</c:v>
                </c:pt>
                <c:pt idx="59046">
                  <c:v>0.512820512820512</c:v>
                </c:pt>
                <c:pt idx="59047">
                  <c:v>0.52136752136752096</c:v>
                </c:pt>
                <c:pt idx="59048">
                  <c:v>0.52991452991452903</c:v>
                </c:pt>
                <c:pt idx="59049">
                  <c:v>0.53846153846153799</c:v>
                </c:pt>
                <c:pt idx="59050">
                  <c:v>0.54700854700854695</c:v>
                </c:pt>
                <c:pt idx="59051">
                  <c:v>0.55555555555555503</c:v>
                </c:pt>
                <c:pt idx="59052">
                  <c:v>0.56410256410256399</c:v>
                </c:pt>
                <c:pt idx="59053">
                  <c:v>0.57264957264957195</c:v>
                </c:pt>
                <c:pt idx="59054">
                  <c:v>0.58119658119658102</c:v>
                </c:pt>
                <c:pt idx="59055">
                  <c:v>0.58974358974358898</c:v>
                </c:pt>
                <c:pt idx="59056">
                  <c:v>0.59829059829059805</c:v>
                </c:pt>
                <c:pt idx="59057">
                  <c:v>0.60683760683760601</c:v>
                </c:pt>
                <c:pt idx="59058">
                  <c:v>0.61538461538461497</c:v>
                </c:pt>
                <c:pt idx="59059">
                  <c:v>0.62393162393162305</c:v>
                </c:pt>
                <c:pt idx="59060">
                  <c:v>0.63247863247863201</c:v>
                </c:pt>
                <c:pt idx="59061">
                  <c:v>0.64102564102564097</c:v>
                </c:pt>
                <c:pt idx="59062">
                  <c:v>0.64957264957264904</c:v>
                </c:pt>
                <c:pt idx="59063">
                  <c:v>0.658119658119658</c:v>
                </c:pt>
                <c:pt idx="59064">
                  <c:v>0.66666666666666596</c:v>
                </c:pt>
                <c:pt idx="59065">
                  <c:v>0.67521367521367504</c:v>
                </c:pt>
                <c:pt idx="59066">
                  <c:v>0.683760683760683</c:v>
                </c:pt>
                <c:pt idx="59067">
                  <c:v>0.69230769230769196</c:v>
                </c:pt>
                <c:pt idx="59068">
                  <c:v>0.70085470085470003</c:v>
                </c:pt>
                <c:pt idx="59069">
                  <c:v>0.70940170940170899</c:v>
                </c:pt>
                <c:pt idx="59070">
                  <c:v>0.71794871794871795</c:v>
                </c:pt>
                <c:pt idx="59071">
                  <c:v>0.72649572649572602</c:v>
                </c:pt>
                <c:pt idx="59072">
                  <c:v>0.73504273504273498</c:v>
                </c:pt>
                <c:pt idx="59073">
                  <c:v>0.74358974358974295</c:v>
                </c:pt>
                <c:pt idx="59074">
                  <c:v>0.75213675213675202</c:v>
                </c:pt>
                <c:pt idx="59075">
                  <c:v>0.76068376068375998</c:v>
                </c:pt>
                <c:pt idx="59076">
                  <c:v>0.76923076923076905</c:v>
                </c:pt>
                <c:pt idx="59077">
                  <c:v>0.77777777777777701</c:v>
                </c:pt>
                <c:pt idx="59078">
                  <c:v>0.78632478632478597</c:v>
                </c:pt>
                <c:pt idx="59079">
                  <c:v>0.79487179487179405</c:v>
                </c:pt>
                <c:pt idx="59080">
                  <c:v>0.80341880341880301</c:v>
                </c:pt>
                <c:pt idx="59081">
                  <c:v>0.81196581196581197</c:v>
                </c:pt>
                <c:pt idx="59082">
                  <c:v>0.82051282051282004</c:v>
                </c:pt>
                <c:pt idx="59083">
                  <c:v>0.829059829059829</c:v>
                </c:pt>
                <c:pt idx="59084">
                  <c:v>0.83760683760683696</c:v>
                </c:pt>
                <c:pt idx="59085">
                  <c:v>0.84615384615384603</c:v>
                </c:pt>
                <c:pt idx="59086">
                  <c:v>0.854700854700854</c:v>
                </c:pt>
                <c:pt idx="59087">
                  <c:v>0.86324786324786296</c:v>
                </c:pt>
                <c:pt idx="59088">
                  <c:v>0.87179487179487103</c:v>
                </c:pt>
                <c:pt idx="59089">
                  <c:v>0.88034188034187999</c:v>
                </c:pt>
                <c:pt idx="59090">
                  <c:v>0.88888888888888795</c:v>
                </c:pt>
                <c:pt idx="59091">
                  <c:v>0.89743589743589702</c:v>
                </c:pt>
                <c:pt idx="59092">
                  <c:v>0.90598290598290598</c:v>
                </c:pt>
                <c:pt idx="59093">
                  <c:v>0.91452991452991395</c:v>
                </c:pt>
                <c:pt idx="59094">
                  <c:v>0.92307692307692302</c:v>
                </c:pt>
                <c:pt idx="59095">
                  <c:v>0.93162393162393098</c:v>
                </c:pt>
                <c:pt idx="59096">
                  <c:v>0.94017094017094005</c:v>
                </c:pt>
                <c:pt idx="59097">
                  <c:v>0.94871794871794801</c:v>
                </c:pt>
                <c:pt idx="59098">
                  <c:v>0.95726495726495697</c:v>
                </c:pt>
                <c:pt idx="59099">
                  <c:v>0.96581196581196505</c:v>
                </c:pt>
                <c:pt idx="59100">
                  <c:v>0.97435897435897401</c:v>
                </c:pt>
                <c:pt idx="59101">
                  <c:v>0.98290598290598197</c:v>
                </c:pt>
                <c:pt idx="59102">
                  <c:v>0.99145299145299104</c:v>
                </c:pt>
                <c:pt idx="59103">
                  <c:v>0</c:v>
                </c:pt>
                <c:pt idx="59104">
                  <c:v>3.8461538461538401E-2</c:v>
                </c:pt>
                <c:pt idx="59105">
                  <c:v>7.69230769230769E-2</c:v>
                </c:pt>
                <c:pt idx="59106">
                  <c:v>0.115384615384615</c:v>
                </c:pt>
                <c:pt idx="59107">
                  <c:v>0.15384615384615299</c:v>
                </c:pt>
                <c:pt idx="59108">
                  <c:v>0.19230769230769201</c:v>
                </c:pt>
                <c:pt idx="59109">
                  <c:v>0.23076923076923</c:v>
                </c:pt>
                <c:pt idx="59110">
                  <c:v>0.269230769230769</c:v>
                </c:pt>
                <c:pt idx="59111">
                  <c:v>0.30769230769230699</c:v>
                </c:pt>
                <c:pt idx="59112">
                  <c:v>0.34615384615384598</c:v>
                </c:pt>
                <c:pt idx="59113">
                  <c:v>0.38461538461538403</c:v>
                </c:pt>
                <c:pt idx="59114">
                  <c:v>0.42307692307692302</c:v>
                </c:pt>
                <c:pt idx="59115">
                  <c:v>0.46153846153846101</c:v>
                </c:pt>
                <c:pt idx="59116">
                  <c:v>0.5</c:v>
                </c:pt>
                <c:pt idx="59117">
                  <c:v>0.53846153846153799</c:v>
                </c:pt>
                <c:pt idx="59118">
                  <c:v>0.57692307692307598</c:v>
                </c:pt>
                <c:pt idx="59119">
                  <c:v>0.61538461538461497</c:v>
                </c:pt>
                <c:pt idx="59120">
                  <c:v>0.65384615384615297</c:v>
                </c:pt>
                <c:pt idx="59121">
                  <c:v>0.69230769230769196</c:v>
                </c:pt>
                <c:pt idx="59122">
                  <c:v>0.73076923076922995</c:v>
                </c:pt>
                <c:pt idx="59123">
                  <c:v>0.76923076923076905</c:v>
                </c:pt>
                <c:pt idx="59124">
                  <c:v>0.80769230769230704</c:v>
                </c:pt>
                <c:pt idx="59125">
                  <c:v>0.84615384615384603</c:v>
                </c:pt>
                <c:pt idx="59126">
                  <c:v>0.88461538461538403</c:v>
                </c:pt>
                <c:pt idx="59127">
                  <c:v>0.92307692307692302</c:v>
                </c:pt>
                <c:pt idx="59128">
                  <c:v>0.96153846153846101</c:v>
                </c:pt>
                <c:pt idx="59129">
                  <c:v>0</c:v>
                </c:pt>
                <c:pt idx="59130">
                  <c:v>1.26582278481012E-2</c:v>
                </c:pt>
                <c:pt idx="59131">
                  <c:v>2.53164556962025E-2</c:v>
                </c:pt>
                <c:pt idx="59132">
                  <c:v>3.7974683544303799E-2</c:v>
                </c:pt>
                <c:pt idx="59133">
                  <c:v>5.0632911392405E-2</c:v>
                </c:pt>
                <c:pt idx="59134">
                  <c:v>6.3291139240506306E-2</c:v>
                </c:pt>
                <c:pt idx="59135">
                  <c:v>7.5949367088607597E-2</c:v>
                </c:pt>
                <c:pt idx="59136">
                  <c:v>8.8607594936708806E-2</c:v>
                </c:pt>
                <c:pt idx="59137">
                  <c:v>0.10126582278481</c:v>
                </c:pt>
                <c:pt idx="59138">
                  <c:v>0.113924050632911</c:v>
                </c:pt>
                <c:pt idx="59139">
                  <c:v>0.126582278481012</c:v>
                </c:pt>
                <c:pt idx="59140">
                  <c:v>0.139240506329113</c:v>
                </c:pt>
                <c:pt idx="59141">
                  <c:v>0.151898734177215</c:v>
                </c:pt>
                <c:pt idx="59142">
                  <c:v>0.164556962025316</c:v>
                </c:pt>
                <c:pt idx="59143">
                  <c:v>0.177215189873417</c:v>
                </c:pt>
                <c:pt idx="59144">
                  <c:v>0.189873417721519</c:v>
                </c:pt>
                <c:pt idx="59145">
                  <c:v>0.20253164556962</c:v>
                </c:pt>
                <c:pt idx="59146">
                  <c:v>0.215189873417721</c:v>
                </c:pt>
                <c:pt idx="59147">
                  <c:v>0.227848101265822</c:v>
                </c:pt>
                <c:pt idx="59148">
                  <c:v>0.240506329113924</c:v>
                </c:pt>
                <c:pt idx="59149">
                  <c:v>0.253164556962025</c:v>
                </c:pt>
                <c:pt idx="59150">
                  <c:v>0.265822784810126</c:v>
                </c:pt>
                <c:pt idx="59151">
                  <c:v>0.278481012658227</c:v>
                </c:pt>
                <c:pt idx="59152">
                  <c:v>0.291139240506329</c:v>
                </c:pt>
                <c:pt idx="59153">
                  <c:v>0.30379746835443</c:v>
                </c:pt>
                <c:pt idx="59154">
                  <c:v>0.316455696202531</c:v>
                </c:pt>
                <c:pt idx="59155">
                  <c:v>0.329113924050632</c:v>
                </c:pt>
                <c:pt idx="59156">
                  <c:v>0.341772151898734</c:v>
                </c:pt>
                <c:pt idx="59157">
                  <c:v>0.354430379746835</c:v>
                </c:pt>
                <c:pt idx="59158">
                  <c:v>0.367088607594936</c:v>
                </c:pt>
                <c:pt idx="59159">
                  <c:v>0.379746835443038</c:v>
                </c:pt>
                <c:pt idx="59160">
                  <c:v>0.392405063291139</c:v>
                </c:pt>
                <c:pt idx="59161">
                  <c:v>0.40506329113924</c:v>
                </c:pt>
                <c:pt idx="59162">
                  <c:v>0.417721518987341</c:v>
                </c:pt>
                <c:pt idx="59163">
                  <c:v>0.430379746835443</c:v>
                </c:pt>
                <c:pt idx="59164">
                  <c:v>0.443037974683544</c:v>
                </c:pt>
                <c:pt idx="59165">
                  <c:v>0.455696202531645</c:v>
                </c:pt>
                <c:pt idx="59166">
                  <c:v>0.468354430379746</c:v>
                </c:pt>
                <c:pt idx="59167">
                  <c:v>0.481012658227848</c:v>
                </c:pt>
                <c:pt idx="59168">
                  <c:v>0.493670886075949</c:v>
                </c:pt>
                <c:pt idx="59169">
                  <c:v>0.50632911392405</c:v>
                </c:pt>
                <c:pt idx="59170">
                  <c:v>0.518987341772151</c:v>
                </c:pt>
                <c:pt idx="59171">
                  <c:v>0.531645569620253</c:v>
                </c:pt>
                <c:pt idx="59172">
                  <c:v>0.544303797468354</c:v>
                </c:pt>
                <c:pt idx="59173">
                  <c:v>0.556962025316455</c:v>
                </c:pt>
                <c:pt idx="59174">
                  <c:v>0.569620253164557</c:v>
                </c:pt>
                <c:pt idx="59175">
                  <c:v>0.582278481012658</c:v>
                </c:pt>
                <c:pt idx="59176">
                  <c:v>0.594936708860759</c:v>
                </c:pt>
                <c:pt idx="59177">
                  <c:v>0.60759493670886</c:v>
                </c:pt>
                <c:pt idx="59178">
                  <c:v>0.620253164556962</c:v>
                </c:pt>
                <c:pt idx="59179">
                  <c:v>0.632911392405063</c:v>
                </c:pt>
                <c:pt idx="59180">
                  <c:v>0.645569620253164</c:v>
                </c:pt>
                <c:pt idx="59181">
                  <c:v>0.658227848101265</c:v>
                </c:pt>
                <c:pt idx="59182">
                  <c:v>0.670886075949367</c:v>
                </c:pt>
                <c:pt idx="59183">
                  <c:v>0.683544303797468</c:v>
                </c:pt>
                <c:pt idx="59184">
                  <c:v>0.696202531645569</c:v>
                </c:pt>
                <c:pt idx="59185">
                  <c:v>0.70886075949367</c:v>
                </c:pt>
                <c:pt idx="59186">
                  <c:v>0.721518987341772</c:v>
                </c:pt>
                <c:pt idx="59187">
                  <c:v>0.734177215189873</c:v>
                </c:pt>
                <c:pt idx="59188">
                  <c:v>0.746835443037974</c:v>
                </c:pt>
                <c:pt idx="59189">
                  <c:v>0.759493670886076</c:v>
                </c:pt>
                <c:pt idx="59190">
                  <c:v>0.772151898734177</c:v>
                </c:pt>
                <c:pt idx="59191">
                  <c:v>0.784810126582278</c:v>
                </c:pt>
                <c:pt idx="59192">
                  <c:v>0.797468354430379</c:v>
                </c:pt>
                <c:pt idx="59193">
                  <c:v>0.810126582278481</c:v>
                </c:pt>
                <c:pt idx="59194">
                  <c:v>0.822784810126582</c:v>
                </c:pt>
                <c:pt idx="59195">
                  <c:v>0.835443037974683</c:v>
                </c:pt>
                <c:pt idx="59196">
                  <c:v>0.848101265822784</c:v>
                </c:pt>
                <c:pt idx="59197">
                  <c:v>0.860759493670886</c:v>
                </c:pt>
                <c:pt idx="59198">
                  <c:v>0.873417721518987</c:v>
                </c:pt>
                <c:pt idx="59199">
                  <c:v>0.886075949367088</c:v>
                </c:pt>
                <c:pt idx="59200">
                  <c:v>0.898734177215189</c:v>
                </c:pt>
                <c:pt idx="59201">
                  <c:v>0.911392405063291</c:v>
                </c:pt>
                <c:pt idx="59202">
                  <c:v>0.924050632911392</c:v>
                </c:pt>
                <c:pt idx="59203">
                  <c:v>0.936708860759493</c:v>
                </c:pt>
                <c:pt idx="59204">
                  <c:v>0.949367088607594</c:v>
                </c:pt>
                <c:pt idx="59205">
                  <c:v>0.962025316455696</c:v>
                </c:pt>
                <c:pt idx="59206">
                  <c:v>0.974683544303797</c:v>
                </c:pt>
                <c:pt idx="59207">
                  <c:v>0.987341772151898</c:v>
                </c:pt>
                <c:pt idx="59208">
                  <c:v>0</c:v>
                </c:pt>
                <c:pt idx="59209">
                  <c:v>9.4339622641509396E-3</c:v>
                </c:pt>
                <c:pt idx="59210">
                  <c:v>1.8867924528301799E-2</c:v>
                </c:pt>
                <c:pt idx="59211">
                  <c:v>2.83018867924528E-2</c:v>
                </c:pt>
                <c:pt idx="59212">
                  <c:v>3.7735849056603703E-2</c:v>
                </c:pt>
                <c:pt idx="59213">
                  <c:v>4.71698113207547E-2</c:v>
                </c:pt>
                <c:pt idx="59214">
                  <c:v>5.6603773584905599E-2</c:v>
                </c:pt>
                <c:pt idx="59215">
                  <c:v>6.6037735849056603E-2</c:v>
                </c:pt>
                <c:pt idx="59216">
                  <c:v>7.5471698113207503E-2</c:v>
                </c:pt>
                <c:pt idx="59217">
                  <c:v>8.4905660377358402E-2</c:v>
                </c:pt>
                <c:pt idx="59218">
                  <c:v>9.4339622641509399E-2</c:v>
                </c:pt>
                <c:pt idx="59219">
                  <c:v>0.10377358490565999</c:v>
                </c:pt>
                <c:pt idx="59220">
                  <c:v>0.113207547169811</c:v>
                </c:pt>
                <c:pt idx="59221">
                  <c:v>0.122641509433962</c:v>
                </c:pt>
                <c:pt idx="59222">
                  <c:v>0.13207547169811301</c:v>
                </c:pt>
                <c:pt idx="59223">
                  <c:v>0.14150943396226401</c:v>
                </c:pt>
                <c:pt idx="59224">
                  <c:v>0.15094339622641501</c:v>
                </c:pt>
                <c:pt idx="59225">
                  <c:v>0.160377358490566</c:v>
                </c:pt>
                <c:pt idx="59226">
                  <c:v>0.169811320754716</c:v>
                </c:pt>
                <c:pt idx="59227">
                  <c:v>0.179245283018867</c:v>
                </c:pt>
                <c:pt idx="59228">
                  <c:v>0.18867924528301799</c:v>
                </c:pt>
                <c:pt idx="59229">
                  <c:v>0.19811320754716899</c:v>
                </c:pt>
                <c:pt idx="59230">
                  <c:v>0.20754716981131999</c:v>
                </c:pt>
                <c:pt idx="59231">
                  <c:v>0.21698113207547101</c:v>
                </c:pt>
                <c:pt idx="59232">
                  <c:v>0.22641509433962201</c:v>
                </c:pt>
                <c:pt idx="59233">
                  <c:v>0.23584905660377301</c:v>
                </c:pt>
                <c:pt idx="59234">
                  <c:v>0.245283018867924</c:v>
                </c:pt>
                <c:pt idx="59235">
                  <c:v>0.25471698113207503</c:v>
                </c:pt>
                <c:pt idx="59236">
                  <c:v>0.26415094339622602</c:v>
                </c:pt>
                <c:pt idx="59237">
                  <c:v>0.27358490566037702</c:v>
                </c:pt>
                <c:pt idx="59238">
                  <c:v>0.28301886792452802</c:v>
                </c:pt>
                <c:pt idx="59239">
                  <c:v>0.29245283018867901</c:v>
                </c:pt>
                <c:pt idx="59240">
                  <c:v>0.30188679245283001</c:v>
                </c:pt>
                <c:pt idx="59241">
                  <c:v>0.31132075471698101</c:v>
                </c:pt>
                <c:pt idx="59242">
                  <c:v>0.320754716981132</c:v>
                </c:pt>
                <c:pt idx="59243">
                  <c:v>0.330188679245283</c:v>
                </c:pt>
                <c:pt idx="59244">
                  <c:v>0.339622641509433</c:v>
                </c:pt>
                <c:pt idx="59245">
                  <c:v>0.349056603773584</c:v>
                </c:pt>
                <c:pt idx="59246">
                  <c:v>0.35849056603773499</c:v>
                </c:pt>
                <c:pt idx="59247">
                  <c:v>0.36792452830188599</c:v>
                </c:pt>
                <c:pt idx="59248">
                  <c:v>0.37735849056603699</c:v>
                </c:pt>
                <c:pt idx="59249">
                  <c:v>0.38679245283018798</c:v>
                </c:pt>
                <c:pt idx="59250">
                  <c:v>0.39622641509433898</c:v>
                </c:pt>
                <c:pt idx="59251">
                  <c:v>0.40566037735848998</c:v>
                </c:pt>
                <c:pt idx="59252">
                  <c:v>0.41509433962264097</c:v>
                </c:pt>
                <c:pt idx="59253">
                  <c:v>0.42452830188679203</c:v>
                </c:pt>
                <c:pt idx="59254">
                  <c:v>0.43396226415094302</c:v>
                </c:pt>
                <c:pt idx="59255">
                  <c:v>0.44339622641509402</c:v>
                </c:pt>
                <c:pt idx="59256">
                  <c:v>0.45283018867924502</c:v>
                </c:pt>
                <c:pt idx="59257">
                  <c:v>0.46226415094339601</c:v>
                </c:pt>
                <c:pt idx="59258">
                  <c:v>0.47169811320754701</c:v>
                </c:pt>
                <c:pt idx="59259">
                  <c:v>0.48113207547169801</c:v>
                </c:pt>
                <c:pt idx="59260">
                  <c:v>0.490566037735849</c:v>
                </c:pt>
                <c:pt idx="59261">
                  <c:v>0.5</c:v>
                </c:pt>
                <c:pt idx="59262">
                  <c:v>0.50943396226415005</c:v>
                </c:pt>
                <c:pt idx="59263">
                  <c:v>0.51886792452830099</c:v>
                </c:pt>
                <c:pt idx="59264">
                  <c:v>0.52830188679245205</c:v>
                </c:pt>
                <c:pt idx="59265">
                  <c:v>0.53773584905660299</c:v>
                </c:pt>
                <c:pt idx="59266">
                  <c:v>0.54716981132075404</c:v>
                </c:pt>
                <c:pt idx="59267">
                  <c:v>0.55660377358490498</c:v>
                </c:pt>
                <c:pt idx="59268">
                  <c:v>0.56603773584905603</c:v>
                </c:pt>
                <c:pt idx="59269">
                  <c:v>0.57547169811320698</c:v>
                </c:pt>
                <c:pt idx="59270">
                  <c:v>0.58490566037735803</c:v>
                </c:pt>
                <c:pt idx="59271">
                  <c:v>0.59433962264150897</c:v>
                </c:pt>
                <c:pt idx="59272">
                  <c:v>0.60377358490566002</c:v>
                </c:pt>
                <c:pt idx="59273">
                  <c:v>0.61320754716981096</c:v>
                </c:pt>
                <c:pt idx="59274">
                  <c:v>0.62264150943396201</c:v>
                </c:pt>
                <c:pt idx="59275">
                  <c:v>0.63207547169811296</c:v>
                </c:pt>
                <c:pt idx="59276">
                  <c:v>0.64150943396226401</c:v>
                </c:pt>
                <c:pt idx="59277">
                  <c:v>0.65094339622641495</c:v>
                </c:pt>
                <c:pt idx="59278">
                  <c:v>0.660377358490566</c:v>
                </c:pt>
                <c:pt idx="59279">
                  <c:v>0.66981132075471606</c:v>
                </c:pt>
                <c:pt idx="59280">
                  <c:v>0.679245283018867</c:v>
                </c:pt>
                <c:pt idx="59281">
                  <c:v>0.68867924528301805</c:v>
                </c:pt>
                <c:pt idx="59282">
                  <c:v>0.69811320754716899</c:v>
                </c:pt>
                <c:pt idx="59283">
                  <c:v>0.70754716981132004</c:v>
                </c:pt>
                <c:pt idx="59284">
                  <c:v>0.71698113207547098</c:v>
                </c:pt>
                <c:pt idx="59285">
                  <c:v>0.72641509433962204</c:v>
                </c:pt>
                <c:pt idx="59286">
                  <c:v>0.73584905660377298</c:v>
                </c:pt>
                <c:pt idx="59287">
                  <c:v>0.74528301886792403</c:v>
                </c:pt>
                <c:pt idx="59288">
                  <c:v>0.75471698113207497</c:v>
                </c:pt>
                <c:pt idx="59289">
                  <c:v>0.76415094339622602</c:v>
                </c:pt>
                <c:pt idx="59290">
                  <c:v>0.77358490566037696</c:v>
                </c:pt>
                <c:pt idx="59291">
                  <c:v>0.78301886792452802</c:v>
                </c:pt>
                <c:pt idx="59292">
                  <c:v>0.79245283018867896</c:v>
                </c:pt>
                <c:pt idx="59293">
                  <c:v>0.80188679245283001</c:v>
                </c:pt>
                <c:pt idx="59294">
                  <c:v>0.81132075471698095</c:v>
                </c:pt>
                <c:pt idx="59295">
                  <c:v>0.820754716981132</c:v>
                </c:pt>
                <c:pt idx="59296">
                  <c:v>0.83018867924528295</c:v>
                </c:pt>
                <c:pt idx="59297">
                  <c:v>0.839622641509434</c:v>
                </c:pt>
                <c:pt idx="59298">
                  <c:v>0.84905660377358405</c:v>
                </c:pt>
                <c:pt idx="59299">
                  <c:v>0.85849056603773499</c:v>
                </c:pt>
                <c:pt idx="59300">
                  <c:v>0.86792452830188604</c:v>
                </c:pt>
                <c:pt idx="59301">
                  <c:v>0.87735849056603699</c:v>
                </c:pt>
                <c:pt idx="59302">
                  <c:v>0.88679245283018804</c:v>
                </c:pt>
                <c:pt idx="59303">
                  <c:v>0.89622641509433898</c:v>
                </c:pt>
                <c:pt idx="59304">
                  <c:v>0.90566037735849003</c:v>
                </c:pt>
                <c:pt idx="59305">
                  <c:v>0.91509433962264097</c:v>
                </c:pt>
                <c:pt idx="59306">
                  <c:v>0.92452830188679203</c:v>
                </c:pt>
                <c:pt idx="59307">
                  <c:v>0.93396226415094297</c:v>
                </c:pt>
                <c:pt idx="59308">
                  <c:v>0.94339622641509402</c:v>
                </c:pt>
                <c:pt idx="59309">
                  <c:v>0.95283018867924496</c:v>
                </c:pt>
                <c:pt idx="59310">
                  <c:v>0.96226415094339601</c:v>
                </c:pt>
                <c:pt idx="59311">
                  <c:v>0.97169811320754695</c:v>
                </c:pt>
                <c:pt idx="59312">
                  <c:v>0.98113207547169801</c:v>
                </c:pt>
                <c:pt idx="59313">
                  <c:v>0.99056603773584895</c:v>
                </c:pt>
                <c:pt idx="59314">
                  <c:v>0</c:v>
                </c:pt>
                <c:pt idx="59315">
                  <c:v>1.01010101010101E-2</c:v>
                </c:pt>
                <c:pt idx="59316">
                  <c:v>2.02020202020202E-2</c:v>
                </c:pt>
                <c:pt idx="59317">
                  <c:v>3.03030303030303E-2</c:v>
                </c:pt>
                <c:pt idx="59318">
                  <c:v>4.0404040404040401E-2</c:v>
                </c:pt>
                <c:pt idx="59319">
                  <c:v>5.0505050505050497E-2</c:v>
                </c:pt>
                <c:pt idx="59320">
                  <c:v>6.0606060606060601E-2</c:v>
                </c:pt>
                <c:pt idx="59321">
                  <c:v>7.0707070707070704E-2</c:v>
                </c:pt>
                <c:pt idx="59322">
                  <c:v>8.0808080808080801E-2</c:v>
                </c:pt>
                <c:pt idx="59323">
                  <c:v>9.0909090909090898E-2</c:v>
                </c:pt>
                <c:pt idx="59324">
                  <c:v>0.10101010101010099</c:v>
                </c:pt>
                <c:pt idx="59325">
                  <c:v>0.11111111111111099</c:v>
                </c:pt>
                <c:pt idx="59326">
                  <c:v>0.12121212121212099</c:v>
                </c:pt>
                <c:pt idx="59327">
                  <c:v>0.13131313131313099</c:v>
                </c:pt>
                <c:pt idx="59328">
                  <c:v>0.14141414141414099</c:v>
                </c:pt>
                <c:pt idx="59329">
                  <c:v>0.15151515151515099</c:v>
                </c:pt>
                <c:pt idx="59330">
                  <c:v>0.16161616161616099</c:v>
                </c:pt>
                <c:pt idx="59331">
                  <c:v>0.17171717171717099</c:v>
                </c:pt>
                <c:pt idx="59332">
                  <c:v>0.18181818181818099</c:v>
                </c:pt>
                <c:pt idx="59333">
                  <c:v>0.19191919191919099</c:v>
                </c:pt>
                <c:pt idx="59334">
                  <c:v>0.20202020202020199</c:v>
                </c:pt>
                <c:pt idx="59335">
                  <c:v>0.21212121212121199</c:v>
                </c:pt>
                <c:pt idx="59336">
                  <c:v>0.22222222222222199</c:v>
                </c:pt>
                <c:pt idx="59337">
                  <c:v>0.23232323232323199</c:v>
                </c:pt>
                <c:pt idx="59338">
                  <c:v>0.24242424242424199</c:v>
                </c:pt>
                <c:pt idx="59339">
                  <c:v>0.25252525252525199</c:v>
                </c:pt>
                <c:pt idx="59340">
                  <c:v>0.26262626262626199</c:v>
                </c:pt>
                <c:pt idx="59341">
                  <c:v>0.27272727272727199</c:v>
                </c:pt>
                <c:pt idx="59342">
                  <c:v>0.28282828282828198</c:v>
                </c:pt>
                <c:pt idx="59343">
                  <c:v>0.29292929292929198</c:v>
                </c:pt>
                <c:pt idx="59344">
                  <c:v>0.30303030303030298</c:v>
                </c:pt>
                <c:pt idx="59345">
                  <c:v>0.31313131313131298</c:v>
                </c:pt>
                <c:pt idx="59346">
                  <c:v>0.32323232323232298</c:v>
                </c:pt>
                <c:pt idx="59347">
                  <c:v>0.33333333333333298</c:v>
                </c:pt>
                <c:pt idx="59348">
                  <c:v>0.34343434343434298</c:v>
                </c:pt>
                <c:pt idx="59349">
                  <c:v>0.35353535353535298</c:v>
                </c:pt>
                <c:pt idx="59350">
                  <c:v>0.36363636363636298</c:v>
                </c:pt>
                <c:pt idx="59351">
                  <c:v>0.37373737373737298</c:v>
                </c:pt>
                <c:pt idx="59352">
                  <c:v>0.38383838383838298</c:v>
                </c:pt>
                <c:pt idx="59353">
                  <c:v>0.39393939393939298</c:v>
                </c:pt>
                <c:pt idx="59354">
                  <c:v>0.40404040404040398</c:v>
                </c:pt>
                <c:pt idx="59355">
                  <c:v>0.41414141414141398</c:v>
                </c:pt>
                <c:pt idx="59356">
                  <c:v>0.42424242424242398</c:v>
                </c:pt>
                <c:pt idx="59357">
                  <c:v>0.43434343434343398</c:v>
                </c:pt>
                <c:pt idx="59358">
                  <c:v>0.44444444444444398</c:v>
                </c:pt>
                <c:pt idx="59359">
                  <c:v>0.45454545454545398</c:v>
                </c:pt>
                <c:pt idx="59360">
                  <c:v>0.46464646464646397</c:v>
                </c:pt>
                <c:pt idx="59361">
                  <c:v>0.47474747474747397</c:v>
                </c:pt>
                <c:pt idx="59362">
                  <c:v>0.48484848484848397</c:v>
                </c:pt>
                <c:pt idx="59363">
                  <c:v>0.49494949494949497</c:v>
                </c:pt>
                <c:pt idx="59364">
                  <c:v>0.50505050505050497</c:v>
                </c:pt>
                <c:pt idx="59365">
                  <c:v>0.51515151515151503</c:v>
                </c:pt>
                <c:pt idx="59366">
                  <c:v>0.52525252525252497</c:v>
                </c:pt>
                <c:pt idx="59367">
                  <c:v>0.53535353535353503</c:v>
                </c:pt>
                <c:pt idx="59368">
                  <c:v>0.54545454545454497</c:v>
                </c:pt>
                <c:pt idx="59369">
                  <c:v>0.55555555555555503</c:v>
                </c:pt>
                <c:pt idx="59370">
                  <c:v>0.56565656565656497</c:v>
                </c:pt>
                <c:pt idx="59371">
                  <c:v>0.57575757575757502</c:v>
                </c:pt>
                <c:pt idx="59372">
                  <c:v>0.58585858585858497</c:v>
                </c:pt>
                <c:pt idx="59373">
                  <c:v>0.59595959595959502</c:v>
                </c:pt>
                <c:pt idx="59374">
                  <c:v>0.60606060606060597</c:v>
                </c:pt>
                <c:pt idx="59375">
                  <c:v>0.61616161616161602</c:v>
                </c:pt>
                <c:pt idx="59376">
                  <c:v>0.62626262626262597</c:v>
                </c:pt>
                <c:pt idx="59377">
                  <c:v>0.63636363636363602</c:v>
                </c:pt>
                <c:pt idx="59378">
                  <c:v>0.64646464646464596</c:v>
                </c:pt>
                <c:pt idx="59379">
                  <c:v>0.65656565656565602</c:v>
                </c:pt>
                <c:pt idx="59380">
                  <c:v>0.66666666666666596</c:v>
                </c:pt>
                <c:pt idx="59381">
                  <c:v>0.67676767676767602</c:v>
                </c:pt>
                <c:pt idx="59382">
                  <c:v>0.68686868686868596</c:v>
                </c:pt>
                <c:pt idx="59383">
                  <c:v>0.69696969696969702</c:v>
                </c:pt>
                <c:pt idx="59384">
                  <c:v>0.70707070707070696</c:v>
                </c:pt>
                <c:pt idx="59385">
                  <c:v>0.71717171717171702</c:v>
                </c:pt>
                <c:pt idx="59386">
                  <c:v>0.72727272727272696</c:v>
                </c:pt>
                <c:pt idx="59387">
                  <c:v>0.73737373737373701</c:v>
                </c:pt>
                <c:pt idx="59388">
                  <c:v>0.74747474747474696</c:v>
                </c:pt>
                <c:pt idx="59389">
                  <c:v>0.75757575757575701</c:v>
                </c:pt>
                <c:pt idx="59390">
                  <c:v>0.76767676767676696</c:v>
                </c:pt>
                <c:pt idx="59391">
                  <c:v>0.77777777777777701</c:v>
                </c:pt>
                <c:pt idx="59392">
                  <c:v>0.78787878787878696</c:v>
                </c:pt>
                <c:pt idx="59393">
                  <c:v>0.79797979797979801</c:v>
                </c:pt>
                <c:pt idx="59394">
                  <c:v>0.80808080808080796</c:v>
                </c:pt>
                <c:pt idx="59395">
                  <c:v>0.81818181818181801</c:v>
                </c:pt>
                <c:pt idx="59396">
                  <c:v>0.82828282828282795</c:v>
                </c:pt>
                <c:pt idx="59397">
                  <c:v>0.83838383838383801</c:v>
                </c:pt>
                <c:pt idx="59398">
                  <c:v>0.84848484848484795</c:v>
                </c:pt>
                <c:pt idx="59399">
                  <c:v>0.85858585858585801</c:v>
                </c:pt>
                <c:pt idx="59400">
                  <c:v>0.86868686868686795</c:v>
                </c:pt>
                <c:pt idx="59401">
                  <c:v>0.87878787878787801</c:v>
                </c:pt>
                <c:pt idx="59402">
                  <c:v>0.88888888888888795</c:v>
                </c:pt>
                <c:pt idx="59403">
                  <c:v>0.89898989898989901</c:v>
                </c:pt>
                <c:pt idx="59404">
                  <c:v>0.90909090909090895</c:v>
                </c:pt>
                <c:pt idx="59405">
                  <c:v>0.919191919191919</c:v>
                </c:pt>
                <c:pt idx="59406">
                  <c:v>0.92929292929292895</c:v>
                </c:pt>
                <c:pt idx="59407">
                  <c:v>0.939393939393939</c:v>
                </c:pt>
                <c:pt idx="59408">
                  <c:v>0.94949494949494895</c:v>
                </c:pt>
                <c:pt idx="59409">
                  <c:v>0.959595959595959</c:v>
                </c:pt>
                <c:pt idx="59410">
                  <c:v>0.96969696969696895</c:v>
                </c:pt>
                <c:pt idx="59411">
                  <c:v>0.979797979797979</c:v>
                </c:pt>
                <c:pt idx="59412">
                  <c:v>0.98989898989898994</c:v>
                </c:pt>
                <c:pt idx="59413">
                  <c:v>0</c:v>
                </c:pt>
                <c:pt idx="59414">
                  <c:v>1.0638297872340399E-2</c:v>
                </c:pt>
                <c:pt idx="59415">
                  <c:v>2.1276595744680799E-2</c:v>
                </c:pt>
                <c:pt idx="59416">
                  <c:v>3.1914893617021198E-2</c:v>
                </c:pt>
                <c:pt idx="59417">
                  <c:v>4.2553191489361701E-2</c:v>
                </c:pt>
                <c:pt idx="59418">
                  <c:v>5.31914893617021E-2</c:v>
                </c:pt>
                <c:pt idx="59419">
                  <c:v>6.3829787234042507E-2</c:v>
                </c:pt>
                <c:pt idx="59420">
                  <c:v>7.4468085106382906E-2</c:v>
                </c:pt>
                <c:pt idx="59421">
                  <c:v>8.5106382978723402E-2</c:v>
                </c:pt>
                <c:pt idx="59422">
                  <c:v>9.5744680851063801E-2</c:v>
                </c:pt>
                <c:pt idx="59423">
                  <c:v>0.10638297872340401</c:v>
                </c:pt>
                <c:pt idx="59424">
                  <c:v>0.117021276595744</c:v>
                </c:pt>
                <c:pt idx="59425">
                  <c:v>0.12765957446808501</c:v>
                </c:pt>
                <c:pt idx="59426">
                  <c:v>0.13829787234042501</c:v>
                </c:pt>
                <c:pt idx="59427">
                  <c:v>0.14893617021276501</c:v>
                </c:pt>
                <c:pt idx="59428">
                  <c:v>0.159574468085106</c:v>
                </c:pt>
                <c:pt idx="59429">
                  <c:v>0.170212765957446</c:v>
                </c:pt>
                <c:pt idx="59430">
                  <c:v>0.180851063829787</c:v>
                </c:pt>
                <c:pt idx="59431">
                  <c:v>0.19148936170212699</c:v>
                </c:pt>
                <c:pt idx="59432">
                  <c:v>0.20212765957446799</c:v>
                </c:pt>
                <c:pt idx="59433">
                  <c:v>0.21276595744680801</c:v>
                </c:pt>
                <c:pt idx="59434">
                  <c:v>0.22340425531914801</c:v>
                </c:pt>
                <c:pt idx="59435">
                  <c:v>0.23404255319148901</c:v>
                </c:pt>
                <c:pt idx="59436">
                  <c:v>0.244680851063829</c:v>
                </c:pt>
                <c:pt idx="59437">
                  <c:v>0.25531914893617003</c:v>
                </c:pt>
                <c:pt idx="59438">
                  <c:v>0.26595744680851002</c:v>
                </c:pt>
                <c:pt idx="59439">
                  <c:v>0.27659574468085102</c:v>
                </c:pt>
                <c:pt idx="59440">
                  <c:v>0.28723404255319102</c:v>
                </c:pt>
                <c:pt idx="59441">
                  <c:v>0.29787234042553101</c:v>
                </c:pt>
                <c:pt idx="59442">
                  <c:v>0.30851063829787201</c:v>
                </c:pt>
                <c:pt idx="59443">
                  <c:v>0.31914893617021201</c:v>
                </c:pt>
                <c:pt idx="59444">
                  <c:v>0.329787234042553</c:v>
                </c:pt>
                <c:pt idx="59445">
                  <c:v>0.340425531914893</c:v>
                </c:pt>
                <c:pt idx="59446">
                  <c:v>0.35106382978723399</c:v>
                </c:pt>
                <c:pt idx="59447">
                  <c:v>0.36170212765957399</c:v>
                </c:pt>
                <c:pt idx="59448">
                  <c:v>0.37234042553191399</c:v>
                </c:pt>
                <c:pt idx="59449">
                  <c:v>0.38297872340425498</c:v>
                </c:pt>
                <c:pt idx="59450">
                  <c:v>0.39361702127659498</c:v>
                </c:pt>
                <c:pt idx="59451">
                  <c:v>0.40425531914893598</c:v>
                </c:pt>
                <c:pt idx="59452">
                  <c:v>0.41489361702127597</c:v>
                </c:pt>
                <c:pt idx="59453">
                  <c:v>0.42553191489361702</c:v>
                </c:pt>
                <c:pt idx="59454">
                  <c:v>0.43617021276595702</c:v>
                </c:pt>
                <c:pt idx="59455">
                  <c:v>0.44680851063829702</c:v>
                </c:pt>
                <c:pt idx="59456">
                  <c:v>0.45744680851063801</c:v>
                </c:pt>
                <c:pt idx="59457">
                  <c:v>0.46808510638297801</c:v>
                </c:pt>
                <c:pt idx="59458">
                  <c:v>0.47872340425531901</c:v>
                </c:pt>
                <c:pt idx="59459">
                  <c:v>0.489361702127659</c:v>
                </c:pt>
                <c:pt idx="59460">
                  <c:v>0.5</c:v>
                </c:pt>
                <c:pt idx="59461">
                  <c:v>0.51063829787234005</c:v>
                </c:pt>
                <c:pt idx="59462">
                  <c:v>0.52127659574467999</c:v>
                </c:pt>
                <c:pt idx="59463">
                  <c:v>0.53191489361702105</c:v>
                </c:pt>
                <c:pt idx="59464">
                  <c:v>0.54255319148936099</c:v>
                </c:pt>
                <c:pt idx="59465">
                  <c:v>0.55319148936170204</c:v>
                </c:pt>
                <c:pt idx="59466">
                  <c:v>0.56382978723404198</c:v>
                </c:pt>
                <c:pt idx="59467">
                  <c:v>0.57446808510638303</c:v>
                </c:pt>
                <c:pt idx="59468">
                  <c:v>0.58510638297872297</c:v>
                </c:pt>
                <c:pt idx="59469">
                  <c:v>0.59574468085106302</c:v>
                </c:pt>
                <c:pt idx="59470">
                  <c:v>0.60638297872340396</c:v>
                </c:pt>
                <c:pt idx="59471">
                  <c:v>0.61702127659574402</c:v>
                </c:pt>
                <c:pt idx="59472">
                  <c:v>0.62765957446808496</c:v>
                </c:pt>
                <c:pt idx="59473">
                  <c:v>0.63829787234042501</c:v>
                </c:pt>
                <c:pt idx="59474">
                  <c:v>0.64893617021276595</c:v>
                </c:pt>
                <c:pt idx="59475">
                  <c:v>0.659574468085106</c:v>
                </c:pt>
                <c:pt idx="59476">
                  <c:v>0.67021276595744605</c:v>
                </c:pt>
                <c:pt idx="59477">
                  <c:v>0.680851063829787</c:v>
                </c:pt>
                <c:pt idx="59478">
                  <c:v>0.69148936170212705</c:v>
                </c:pt>
                <c:pt idx="59479">
                  <c:v>0.70212765957446799</c:v>
                </c:pt>
                <c:pt idx="59480">
                  <c:v>0.71276595744680804</c:v>
                </c:pt>
                <c:pt idx="59481">
                  <c:v>0.72340425531914898</c:v>
                </c:pt>
                <c:pt idx="59482">
                  <c:v>0.73404255319148903</c:v>
                </c:pt>
                <c:pt idx="59483">
                  <c:v>0.74468085106382897</c:v>
                </c:pt>
                <c:pt idx="59484">
                  <c:v>0.75531914893617003</c:v>
                </c:pt>
                <c:pt idx="59485">
                  <c:v>0.76595744680850997</c:v>
                </c:pt>
                <c:pt idx="59486">
                  <c:v>0.77659574468085102</c:v>
                </c:pt>
                <c:pt idx="59487">
                  <c:v>0.78723404255319096</c:v>
                </c:pt>
                <c:pt idx="59488">
                  <c:v>0.79787234042553101</c:v>
                </c:pt>
                <c:pt idx="59489">
                  <c:v>0.80851063829787195</c:v>
                </c:pt>
                <c:pt idx="59490">
                  <c:v>0.81914893617021201</c:v>
                </c:pt>
                <c:pt idx="59491">
                  <c:v>0.82978723404255295</c:v>
                </c:pt>
                <c:pt idx="59492">
                  <c:v>0.840425531914893</c:v>
                </c:pt>
                <c:pt idx="59493">
                  <c:v>0.85106382978723405</c:v>
                </c:pt>
                <c:pt idx="59494">
                  <c:v>0.86170212765957399</c:v>
                </c:pt>
                <c:pt idx="59495">
                  <c:v>0.87234042553191404</c:v>
                </c:pt>
                <c:pt idx="59496">
                  <c:v>0.88297872340425498</c:v>
                </c:pt>
                <c:pt idx="59497">
                  <c:v>0.89361702127659504</c:v>
                </c:pt>
                <c:pt idx="59498">
                  <c:v>0.90425531914893598</c:v>
                </c:pt>
                <c:pt idx="59499">
                  <c:v>0.91489361702127603</c:v>
                </c:pt>
                <c:pt idx="59500">
                  <c:v>0.92553191489361697</c:v>
                </c:pt>
                <c:pt idx="59501">
                  <c:v>0.93617021276595702</c:v>
                </c:pt>
                <c:pt idx="59502">
                  <c:v>0.94680851063829696</c:v>
                </c:pt>
                <c:pt idx="59503">
                  <c:v>0.95744680851063801</c:v>
                </c:pt>
                <c:pt idx="59504">
                  <c:v>0.96808510638297796</c:v>
                </c:pt>
                <c:pt idx="59505">
                  <c:v>0.97872340425531901</c:v>
                </c:pt>
                <c:pt idx="59506">
                  <c:v>0.98936170212765895</c:v>
                </c:pt>
                <c:pt idx="59507">
                  <c:v>0</c:v>
                </c:pt>
                <c:pt idx="59508">
                  <c:v>8.0645161290322492E-3</c:v>
                </c:pt>
                <c:pt idx="59509">
                  <c:v>1.6129032258064498E-2</c:v>
                </c:pt>
                <c:pt idx="59510">
                  <c:v>2.4193548387096701E-2</c:v>
                </c:pt>
                <c:pt idx="59511">
                  <c:v>3.2258064516128997E-2</c:v>
                </c:pt>
                <c:pt idx="59512">
                  <c:v>4.0322580645161199E-2</c:v>
                </c:pt>
                <c:pt idx="59513">
                  <c:v>4.8387096774193498E-2</c:v>
                </c:pt>
                <c:pt idx="59514">
                  <c:v>5.6451612903225798E-2</c:v>
                </c:pt>
                <c:pt idx="59515">
                  <c:v>6.4516129032257993E-2</c:v>
                </c:pt>
                <c:pt idx="59516">
                  <c:v>7.25806451612903E-2</c:v>
                </c:pt>
                <c:pt idx="59517">
                  <c:v>8.0645161290322495E-2</c:v>
                </c:pt>
                <c:pt idx="59518">
                  <c:v>8.8709677419354802E-2</c:v>
                </c:pt>
                <c:pt idx="59519">
                  <c:v>9.6774193548387094E-2</c:v>
                </c:pt>
                <c:pt idx="59520">
                  <c:v>0.104838709677419</c:v>
                </c:pt>
                <c:pt idx="59521">
                  <c:v>0.112903225806451</c:v>
                </c:pt>
                <c:pt idx="59522">
                  <c:v>0.120967741935483</c:v>
                </c:pt>
                <c:pt idx="59523">
                  <c:v>0.12903225806451599</c:v>
                </c:pt>
                <c:pt idx="59524">
                  <c:v>0.13709677419354799</c:v>
                </c:pt>
                <c:pt idx="59525">
                  <c:v>0.14516129032257999</c:v>
                </c:pt>
                <c:pt idx="59526">
                  <c:v>0.15322580645161199</c:v>
                </c:pt>
                <c:pt idx="59527">
                  <c:v>0.16129032258064499</c:v>
                </c:pt>
                <c:pt idx="59528">
                  <c:v>0.16935483870967699</c:v>
                </c:pt>
                <c:pt idx="59529">
                  <c:v>0.17741935483870899</c:v>
                </c:pt>
                <c:pt idx="59530">
                  <c:v>0.18548387096774099</c:v>
                </c:pt>
                <c:pt idx="59531">
                  <c:v>0.19354838709677399</c:v>
                </c:pt>
                <c:pt idx="59532">
                  <c:v>0.20161290322580599</c:v>
                </c:pt>
                <c:pt idx="59533">
                  <c:v>0.209677419354838</c:v>
                </c:pt>
                <c:pt idx="59534">
                  <c:v>0.21774193548387</c:v>
                </c:pt>
                <c:pt idx="59535">
                  <c:v>0.225806451612903</c:v>
                </c:pt>
                <c:pt idx="59536">
                  <c:v>0.233870967741935</c:v>
                </c:pt>
                <c:pt idx="59537">
                  <c:v>0.241935483870967</c:v>
                </c:pt>
                <c:pt idx="59538">
                  <c:v>0.25</c:v>
                </c:pt>
                <c:pt idx="59539">
                  <c:v>0.25806451612903197</c:v>
                </c:pt>
                <c:pt idx="59540">
                  <c:v>0.266129032258064</c:v>
                </c:pt>
                <c:pt idx="59541">
                  <c:v>0.27419354838709598</c:v>
                </c:pt>
                <c:pt idx="59542">
                  <c:v>0.282258064516129</c:v>
                </c:pt>
                <c:pt idx="59543">
                  <c:v>0.29032258064516098</c:v>
                </c:pt>
                <c:pt idx="59544">
                  <c:v>0.29838709677419301</c:v>
                </c:pt>
                <c:pt idx="59545">
                  <c:v>0.30645161290322498</c:v>
                </c:pt>
                <c:pt idx="59546">
                  <c:v>0.31451612903225801</c:v>
                </c:pt>
                <c:pt idx="59547">
                  <c:v>0.32258064516128998</c:v>
                </c:pt>
                <c:pt idx="59548">
                  <c:v>0.33064516129032201</c:v>
                </c:pt>
                <c:pt idx="59549">
                  <c:v>0.33870967741935398</c:v>
                </c:pt>
                <c:pt idx="59550">
                  <c:v>0.34677419354838701</c:v>
                </c:pt>
                <c:pt idx="59551">
                  <c:v>0.35483870967741898</c:v>
                </c:pt>
                <c:pt idx="59552">
                  <c:v>0.36290322580645101</c:v>
                </c:pt>
                <c:pt idx="59553">
                  <c:v>0.37096774193548299</c:v>
                </c:pt>
                <c:pt idx="59554">
                  <c:v>0.37903225806451601</c:v>
                </c:pt>
                <c:pt idx="59555">
                  <c:v>0.38709677419354799</c:v>
                </c:pt>
                <c:pt idx="59556">
                  <c:v>0.39516129032258002</c:v>
                </c:pt>
                <c:pt idx="59557">
                  <c:v>0.40322580645161199</c:v>
                </c:pt>
                <c:pt idx="59558">
                  <c:v>0.41129032258064502</c:v>
                </c:pt>
                <c:pt idx="59559">
                  <c:v>0.41935483870967699</c:v>
                </c:pt>
                <c:pt idx="59560">
                  <c:v>0.42741935483870902</c:v>
                </c:pt>
                <c:pt idx="59561">
                  <c:v>0.43548387096774099</c:v>
                </c:pt>
                <c:pt idx="59562">
                  <c:v>0.44354838709677402</c:v>
                </c:pt>
                <c:pt idx="59563">
                  <c:v>0.45161290322580599</c:v>
                </c:pt>
                <c:pt idx="59564">
                  <c:v>0.45967741935483802</c:v>
                </c:pt>
                <c:pt idx="59565">
                  <c:v>0.46774193548387</c:v>
                </c:pt>
                <c:pt idx="59566">
                  <c:v>0.47580645161290303</c:v>
                </c:pt>
                <c:pt idx="59567">
                  <c:v>0.483870967741935</c:v>
                </c:pt>
                <c:pt idx="59568">
                  <c:v>0.49193548387096703</c:v>
                </c:pt>
                <c:pt idx="59569">
                  <c:v>0.5</c:v>
                </c:pt>
                <c:pt idx="59570">
                  <c:v>0.50806451612903203</c:v>
                </c:pt>
                <c:pt idx="59571">
                  <c:v>0.51612903225806395</c:v>
                </c:pt>
                <c:pt idx="59572">
                  <c:v>0.52419354838709598</c:v>
                </c:pt>
                <c:pt idx="59573">
                  <c:v>0.532258064516129</c:v>
                </c:pt>
                <c:pt idx="59574">
                  <c:v>0.54032258064516103</c:v>
                </c:pt>
                <c:pt idx="59575">
                  <c:v>0.54838709677419295</c:v>
                </c:pt>
                <c:pt idx="59576">
                  <c:v>0.55645161290322498</c:v>
                </c:pt>
                <c:pt idx="59577">
                  <c:v>0.56451612903225801</c:v>
                </c:pt>
                <c:pt idx="59578">
                  <c:v>0.57258064516129004</c:v>
                </c:pt>
                <c:pt idx="59579">
                  <c:v>0.58064516129032195</c:v>
                </c:pt>
                <c:pt idx="59580">
                  <c:v>0.58870967741935398</c:v>
                </c:pt>
                <c:pt idx="59581">
                  <c:v>0.59677419354838701</c:v>
                </c:pt>
                <c:pt idx="59582">
                  <c:v>0.60483870967741904</c:v>
                </c:pt>
                <c:pt idx="59583">
                  <c:v>0.61290322580645096</c:v>
                </c:pt>
                <c:pt idx="59584">
                  <c:v>0.62096774193548299</c:v>
                </c:pt>
                <c:pt idx="59585">
                  <c:v>0.62903225806451601</c:v>
                </c:pt>
                <c:pt idx="59586">
                  <c:v>0.63709677419354804</c:v>
                </c:pt>
                <c:pt idx="59587">
                  <c:v>0.64516129032257996</c:v>
                </c:pt>
                <c:pt idx="59588">
                  <c:v>0.65322580645161199</c:v>
                </c:pt>
                <c:pt idx="59589">
                  <c:v>0.66129032258064502</c:v>
                </c:pt>
                <c:pt idx="59590">
                  <c:v>0.66935483870967705</c:v>
                </c:pt>
                <c:pt idx="59591">
                  <c:v>0.67741935483870896</c:v>
                </c:pt>
                <c:pt idx="59592">
                  <c:v>0.68548387096774099</c:v>
                </c:pt>
                <c:pt idx="59593">
                  <c:v>0.69354838709677402</c:v>
                </c:pt>
                <c:pt idx="59594">
                  <c:v>0.70161290322580605</c:v>
                </c:pt>
                <c:pt idx="59595">
                  <c:v>0.70967741935483797</c:v>
                </c:pt>
                <c:pt idx="59596">
                  <c:v>0.717741935483871</c:v>
                </c:pt>
                <c:pt idx="59597">
                  <c:v>0.72580645161290303</c:v>
                </c:pt>
                <c:pt idx="59598">
                  <c:v>0.73387096774193505</c:v>
                </c:pt>
                <c:pt idx="59599">
                  <c:v>0.74193548387096697</c:v>
                </c:pt>
                <c:pt idx="59600">
                  <c:v>0.75</c:v>
                </c:pt>
                <c:pt idx="59601">
                  <c:v>0.75806451612903203</c:v>
                </c:pt>
                <c:pt idx="59602">
                  <c:v>0.76612903225806395</c:v>
                </c:pt>
                <c:pt idx="59603">
                  <c:v>0.77419354838709598</c:v>
                </c:pt>
                <c:pt idx="59604">
                  <c:v>0.782258064516129</c:v>
                </c:pt>
                <c:pt idx="59605">
                  <c:v>0.79032258064516103</c:v>
                </c:pt>
                <c:pt idx="59606">
                  <c:v>0.79838709677419295</c:v>
                </c:pt>
                <c:pt idx="59607">
                  <c:v>0.80645161290322498</c:v>
                </c:pt>
                <c:pt idx="59608">
                  <c:v>0.81451612903225801</c:v>
                </c:pt>
                <c:pt idx="59609">
                  <c:v>0.82258064516129004</c:v>
                </c:pt>
                <c:pt idx="59610">
                  <c:v>0.83064516129032195</c:v>
                </c:pt>
                <c:pt idx="59611">
                  <c:v>0.83870967741935398</c:v>
                </c:pt>
                <c:pt idx="59612">
                  <c:v>0.84677419354838701</c:v>
                </c:pt>
                <c:pt idx="59613">
                  <c:v>0.85483870967741904</c:v>
                </c:pt>
                <c:pt idx="59614">
                  <c:v>0.86290322580645096</c:v>
                </c:pt>
                <c:pt idx="59615">
                  <c:v>0.87096774193548299</c:v>
                </c:pt>
                <c:pt idx="59616">
                  <c:v>0.87903225806451601</c:v>
                </c:pt>
                <c:pt idx="59617">
                  <c:v>0.88709677419354804</c:v>
                </c:pt>
                <c:pt idx="59618">
                  <c:v>0.89516129032257996</c:v>
                </c:pt>
                <c:pt idx="59619">
                  <c:v>0.90322580645161199</c:v>
                </c:pt>
                <c:pt idx="59620">
                  <c:v>0.91129032258064502</c:v>
                </c:pt>
                <c:pt idx="59621">
                  <c:v>0.91935483870967705</c:v>
                </c:pt>
                <c:pt idx="59622">
                  <c:v>0.92741935483870896</c:v>
                </c:pt>
                <c:pt idx="59623">
                  <c:v>0.93548387096774099</c:v>
                </c:pt>
                <c:pt idx="59624">
                  <c:v>0.94354838709677402</c:v>
                </c:pt>
                <c:pt idx="59625">
                  <c:v>0.95161290322580605</c:v>
                </c:pt>
                <c:pt idx="59626">
                  <c:v>0.95967741935483797</c:v>
                </c:pt>
                <c:pt idx="59627">
                  <c:v>0.967741935483871</c:v>
                </c:pt>
                <c:pt idx="59628">
                  <c:v>0.97580645161290303</c:v>
                </c:pt>
                <c:pt idx="59629">
                  <c:v>0.98387096774193505</c:v>
                </c:pt>
                <c:pt idx="59630">
                  <c:v>0.99193548387096697</c:v>
                </c:pt>
                <c:pt idx="59631">
                  <c:v>0</c:v>
                </c:pt>
                <c:pt idx="59632">
                  <c:v>7.8125E-3</c:v>
                </c:pt>
                <c:pt idx="59633">
                  <c:v>1.5625E-2</c:v>
                </c:pt>
                <c:pt idx="59634">
                  <c:v>2.34375E-2</c:v>
                </c:pt>
                <c:pt idx="59635">
                  <c:v>3.125E-2</c:v>
                </c:pt>
                <c:pt idx="59636">
                  <c:v>3.90625E-2</c:v>
                </c:pt>
                <c:pt idx="59637">
                  <c:v>4.6875E-2</c:v>
                </c:pt>
                <c:pt idx="59638">
                  <c:v>5.46875E-2</c:v>
                </c:pt>
                <c:pt idx="59639">
                  <c:v>6.25E-2</c:v>
                </c:pt>
                <c:pt idx="59640">
                  <c:v>7.03125E-2</c:v>
                </c:pt>
                <c:pt idx="59641">
                  <c:v>7.8125E-2</c:v>
                </c:pt>
                <c:pt idx="59642">
                  <c:v>8.59375E-2</c:v>
                </c:pt>
                <c:pt idx="59643">
                  <c:v>9.375E-2</c:v>
                </c:pt>
                <c:pt idx="59644">
                  <c:v>0.1015625</c:v>
                </c:pt>
                <c:pt idx="59645">
                  <c:v>0.109375</c:v>
                </c:pt>
                <c:pt idx="59646">
                  <c:v>0.1171875</c:v>
                </c:pt>
                <c:pt idx="59647">
                  <c:v>0.125</c:v>
                </c:pt>
                <c:pt idx="59648">
                  <c:v>0.1328125</c:v>
                </c:pt>
                <c:pt idx="59649">
                  <c:v>0.140625</c:v>
                </c:pt>
                <c:pt idx="59650">
                  <c:v>0.1484375</c:v>
                </c:pt>
                <c:pt idx="59651">
                  <c:v>0.15625</c:v>
                </c:pt>
                <c:pt idx="59652">
                  <c:v>0.1640625</c:v>
                </c:pt>
                <c:pt idx="59653">
                  <c:v>0.171875</c:v>
                </c:pt>
                <c:pt idx="59654">
                  <c:v>0.1796875</c:v>
                </c:pt>
                <c:pt idx="59655">
                  <c:v>0.1875</c:v>
                </c:pt>
                <c:pt idx="59656">
                  <c:v>0.1953125</c:v>
                </c:pt>
                <c:pt idx="59657">
                  <c:v>0.203125</c:v>
                </c:pt>
                <c:pt idx="59658">
                  <c:v>0.2109375</c:v>
                </c:pt>
                <c:pt idx="59659">
                  <c:v>0.21875</c:v>
                </c:pt>
                <c:pt idx="59660">
                  <c:v>0.2265625</c:v>
                </c:pt>
                <c:pt idx="59661">
                  <c:v>0.234375</c:v>
                </c:pt>
                <c:pt idx="59662">
                  <c:v>0.2421875</c:v>
                </c:pt>
                <c:pt idx="59663">
                  <c:v>0.25</c:v>
                </c:pt>
                <c:pt idx="59664">
                  <c:v>0.2578125</c:v>
                </c:pt>
                <c:pt idx="59665">
                  <c:v>0.265625</c:v>
                </c:pt>
                <c:pt idx="59666">
                  <c:v>0.2734375</c:v>
                </c:pt>
                <c:pt idx="59667">
                  <c:v>0.28125</c:v>
                </c:pt>
                <c:pt idx="59668">
                  <c:v>0.2890625</c:v>
                </c:pt>
                <c:pt idx="59669">
                  <c:v>0.296875</c:v>
                </c:pt>
                <c:pt idx="59670">
                  <c:v>0.3046875</c:v>
                </c:pt>
                <c:pt idx="59671">
                  <c:v>0.3125</c:v>
                </c:pt>
                <c:pt idx="59672">
                  <c:v>0.3203125</c:v>
                </c:pt>
                <c:pt idx="59673">
                  <c:v>0.328125</c:v>
                </c:pt>
                <c:pt idx="59674">
                  <c:v>0.3359375</c:v>
                </c:pt>
                <c:pt idx="59675">
                  <c:v>0.34375</c:v>
                </c:pt>
                <c:pt idx="59676">
                  <c:v>0.3515625</c:v>
                </c:pt>
                <c:pt idx="59677">
                  <c:v>0.359375</c:v>
                </c:pt>
                <c:pt idx="59678">
                  <c:v>0.3671875</c:v>
                </c:pt>
                <c:pt idx="59679">
                  <c:v>0.375</c:v>
                </c:pt>
                <c:pt idx="59680">
                  <c:v>0.3828125</c:v>
                </c:pt>
                <c:pt idx="59681">
                  <c:v>0.390625</c:v>
                </c:pt>
                <c:pt idx="59682">
                  <c:v>0.3984375</c:v>
                </c:pt>
                <c:pt idx="59683">
                  <c:v>0.40625</c:v>
                </c:pt>
                <c:pt idx="59684">
                  <c:v>0.4140625</c:v>
                </c:pt>
                <c:pt idx="59685">
                  <c:v>0.421875</c:v>
                </c:pt>
                <c:pt idx="59686">
                  <c:v>0.4296875</c:v>
                </c:pt>
                <c:pt idx="59687">
                  <c:v>0.4375</c:v>
                </c:pt>
                <c:pt idx="59688">
                  <c:v>0.4453125</c:v>
                </c:pt>
                <c:pt idx="59689">
                  <c:v>0.453125</c:v>
                </c:pt>
                <c:pt idx="59690">
                  <c:v>0.4609375</c:v>
                </c:pt>
                <c:pt idx="59691">
                  <c:v>0.46875</c:v>
                </c:pt>
                <c:pt idx="59692">
                  <c:v>0.4765625</c:v>
                </c:pt>
                <c:pt idx="59693">
                  <c:v>0.484375</c:v>
                </c:pt>
                <c:pt idx="59694">
                  <c:v>0.4921875</c:v>
                </c:pt>
                <c:pt idx="59695">
                  <c:v>0.5</c:v>
                </c:pt>
                <c:pt idx="59696">
                  <c:v>0.5078125</c:v>
                </c:pt>
                <c:pt idx="59697">
                  <c:v>0.515625</c:v>
                </c:pt>
                <c:pt idx="59698">
                  <c:v>0.5234375</c:v>
                </c:pt>
                <c:pt idx="59699">
                  <c:v>0.53125</c:v>
                </c:pt>
                <c:pt idx="59700">
                  <c:v>0.5390625</c:v>
                </c:pt>
                <c:pt idx="59701">
                  <c:v>0.546875</c:v>
                </c:pt>
                <c:pt idx="59702">
                  <c:v>0.5546875</c:v>
                </c:pt>
                <c:pt idx="59703">
                  <c:v>0.5625</c:v>
                </c:pt>
                <c:pt idx="59704">
                  <c:v>0.5703125</c:v>
                </c:pt>
                <c:pt idx="59705">
                  <c:v>0.578125</c:v>
                </c:pt>
                <c:pt idx="59706">
                  <c:v>0.5859375</c:v>
                </c:pt>
                <c:pt idx="59707">
                  <c:v>0.59375</c:v>
                </c:pt>
                <c:pt idx="59708">
                  <c:v>0.6015625</c:v>
                </c:pt>
                <c:pt idx="59709">
                  <c:v>0.609375</c:v>
                </c:pt>
                <c:pt idx="59710">
                  <c:v>0.6171875</c:v>
                </c:pt>
                <c:pt idx="59711">
                  <c:v>0.625</c:v>
                </c:pt>
                <c:pt idx="59712">
                  <c:v>0.6328125</c:v>
                </c:pt>
                <c:pt idx="59713">
                  <c:v>0.640625</c:v>
                </c:pt>
                <c:pt idx="59714">
                  <c:v>0.6484375</c:v>
                </c:pt>
                <c:pt idx="59715">
                  <c:v>0.65625</c:v>
                </c:pt>
                <c:pt idx="59716">
                  <c:v>0.6640625</c:v>
                </c:pt>
                <c:pt idx="59717">
                  <c:v>0.671875</c:v>
                </c:pt>
                <c:pt idx="59718">
                  <c:v>0.6796875</c:v>
                </c:pt>
                <c:pt idx="59719">
                  <c:v>0.6875</c:v>
                </c:pt>
                <c:pt idx="59720">
                  <c:v>0.6953125</c:v>
                </c:pt>
                <c:pt idx="59721">
                  <c:v>0.703125</c:v>
                </c:pt>
                <c:pt idx="59722">
                  <c:v>0.7109375</c:v>
                </c:pt>
                <c:pt idx="59723">
                  <c:v>0.71875</c:v>
                </c:pt>
                <c:pt idx="59724">
                  <c:v>0.7265625</c:v>
                </c:pt>
                <c:pt idx="59725">
                  <c:v>0.734375</c:v>
                </c:pt>
                <c:pt idx="59726">
                  <c:v>0.7421875</c:v>
                </c:pt>
                <c:pt idx="59727">
                  <c:v>0.75</c:v>
                </c:pt>
                <c:pt idx="59728">
                  <c:v>0.7578125</c:v>
                </c:pt>
                <c:pt idx="59729">
                  <c:v>0.765625</c:v>
                </c:pt>
                <c:pt idx="59730">
                  <c:v>0.7734375</c:v>
                </c:pt>
                <c:pt idx="59731">
                  <c:v>0.78125</c:v>
                </c:pt>
                <c:pt idx="59732">
                  <c:v>0.7890625</c:v>
                </c:pt>
                <c:pt idx="59733">
                  <c:v>0.796875</c:v>
                </c:pt>
                <c:pt idx="59734">
                  <c:v>0.8046875</c:v>
                </c:pt>
                <c:pt idx="59735">
                  <c:v>0.8125</c:v>
                </c:pt>
                <c:pt idx="59736">
                  <c:v>0.8203125</c:v>
                </c:pt>
                <c:pt idx="59737">
                  <c:v>0.828125</c:v>
                </c:pt>
                <c:pt idx="59738">
                  <c:v>0.8359375</c:v>
                </c:pt>
                <c:pt idx="59739">
                  <c:v>0.84375</c:v>
                </c:pt>
                <c:pt idx="59740">
                  <c:v>0.8515625</c:v>
                </c:pt>
                <c:pt idx="59741">
                  <c:v>0.859375</c:v>
                </c:pt>
                <c:pt idx="59742">
                  <c:v>0.8671875</c:v>
                </c:pt>
                <c:pt idx="59743">
                  <c:v>0.875</c:v>
                </c:pt>
                <c:pt idx="59744">
                  <c:v>0.8828125</c:v>
                </c:pt>
                <c:pt idx="59745">
                  <c:v>0.890625</c:v>
                </c:pt>
                <c:pt idx="59746">
                  <c:v>0.8984375</c:v>
                </c:pt>
                <c:pt idx="59747">
                  <c:v>0.90625</c:v>
                </c:pt>
                <c:pt idx="59748">
                  <c:v>0.9140625</c:v>
                </c:pt>
                <c:pt idx="59749">
                  <c:v>0.921875</c:v>
                </c:pt>
                <c:pt idx="59750">
                  <c:v>0.9296875</c:v>
                </c:pt>
                <c:pt idx="59751">
                  <c:v>0.9375</c:v>
                </c:pt>
                <c:pt idx="59752">
                  <c:v>0.9453125</c:v>
                </c:pt>
                <c:pt idx="59753">
                  <c:v>0.953125</c:v>
                </c:pt>
                <c:pt idx="59754">
                  <c:v>0.9609375</c:v>
                </c:pt>
                <c:pt idx="59755">
                  <c:v>0.96875</c:v>
                </c:pt>
                <c:pt idx="59756">
                  <c:v>0.9765625</c:v>
                </c:pt>
                <c:pt idx="59757">
                  <c:v>0.984375</c:v>
                </c:pt>
                <c:pt idx="59758">
                  <c:v>0.9921875</c:v>
                </c:pt>
                <c:pt idx="59759">
                  <c:v>0</c:v>
                </c:pt>
                <c:pt idx="59760">
                  <c:v>1.1494252873563199E-2</c:v>
                </c:pt>
                <c:pt idx="59761">
                  <c:v>2.2988505747126398E-2</c:v>
                </c:pt>
                <c:pt idx="59762">
                  <c:v>3.4482758620689599E-2</c:v>
                </c:pt>
                <c:pt idx="59763">
                  <c:v>4.5977011494252797E-2</c:v>
                </c:pt>
                <c:pt idx="59764">
                  <c:v>5.7471264367816001E-2</c:v>
                </c:pt>
                <c:pt idx="59765">
                  <c:v>6.8965517241379296E-2</c:v>
                </c:pt>
                <c:pt idx="59766">
                  <c:v>8.04597701149425E-2</c:v>
                </c:pt>
                <c:pt idx="59767">
                  <c:v>9.1954022988505704E-2</c:v>
                </c:pt>
                <c:pt idx="59768">
                  <c:v>0.10344827586206801</c:v>
                </c:pt>
                <c:pt idx="59769">
                  <c:v>0.114942528735632</c:v>
                </c:pt>
                <c:pt idx="59770">
                  <c:v>0.126436781609195</c:v>
                </c:pt>
                <c:pt idx="59771">
                  <c:v>0.13793103448275801</c:v>
                </c:pt>
                <c:pt idx="59772">
                  <c:v>0.14942528735632099</c:v>
                </c:pt>
                <c:pt idx="59773">
                  <c:v>0.160919540229885</c:v>
                </c:pt>
                <c:pt idx="59774">
                  <c:v>0.17241379310344801</c:v>
                </c:pt>
                <c:pt idx="59775">
                  <c:v>0.18390804597701099</c:v>
                </c:pt>
                <c:pt idx="59776">
                  <c:v>0.195402298850574</c:v>
                </c:pt>
                <c:pt idx="59777">
                  <c:v>0.20689655172413701</c:v>
                </c:pt>
                <c:pt idx="59778">
                  <c:v>0.21839080459770099</c:v>
                </c:pt>
                <c:pt idx="59779">
                  <c:v>0.229885057471264</c:v>
                </c:pt>
                <c:pt idx="59780">
                  <c:v>0.24137931034482701</c:v>
                </c:pt>
                <c:pt idx="59781">
                  <c:v>0.25287356321839</c:v>
                </c:pt>
                <c:pt idx="59782">
                  <c:v>0.26436781609195398</c:v>
                </c:pt>
                <c:pt idx="59783">
                  <c:v>0.27586206896551702</c:v>
                </c:pt>
                <c:pt idx="59784">
                  <c:v>0.28735632183908</c:v>
                </c:pt>
                <c:pt idx="59785">
                  <c:v>0.29885057471264298</c:v>
                </c:pt>
                <c:pt idx="59786">
                  <c:v>0.31034482758620602</c:v>
                </c:pt>
                <c:pt idx="59787">
                  <c:v>0.32183908045977</c:v>
                </c:pt>
                <c:pt idx="59788">
                  <c:v>0.33333333333333298</c:v>
                </c:pt>
                <c:pt idx="59789">
                  <c:v>0.34482758620689602</c:v>
                </c:pt>
                <c:pt idx="59790">
                  <c:v>0.356321839080459</c:v>
                </c:pt>
                <c:pt idx="59791">
                  <c:v>0.36781609195402298</c:v>
                </c:pt>
                <c:pt idx="59792">
                  <c:v>0.37931034482758602</c:v>
                </c:pt>
                <c:pt idx="59793">
                  <c:v>0.390804597701149</c:v>
                </c:pt>
                <c:pt idx="59794">
                  <c:v>0.40229885057471199</c:v>
                </c:pt>
                <c:pt idx="59795">
                  <c:v>0.41379310344827502</c:v>
                </c:pt>
                <c:pt idx="59796">
                  <c:v>0.42528735632183901</c:v>
                </c:pt>
                <c:pt idx="59797">
                  <c:v>0.43678160919540199</c:v>
                </c:pt>
                <c:pt idx="59798">
                  <c:v>0.44827586206896503</c:v>
                </c:pt>
                <c:pt idx="59799">
                  <c:v>0.45977011494252801</c:v>
                </c:pt>
                <c:pt idx="59800">
                  <c:v>0.47126436781609099</c:v>
                </c:pt>
                <c:pt idx="59801">
                  <c:v>0.48275862068965503</c:v>
                </c:pt>
                <c:pt idx="59802">
                  <c:v>0.49425287356321801</c:v>
                </c:pt>
                <c:pt idx="59803">
                  <c:v>0.50574712643678099</c:v>
                </c:pt>
                <c:pt idx="59804">
                  <c:v>0.51724137931034397</c:v>
                </c:pt>
                <c:pt idx="59805">
                  <c:v>0.52873563218390796</c:v>
                </c:pt>
                <c:pt idx="59806">
                  <c:v>0.54022988505747105</c:v>
                </c:pt>
                <c:pt idx="59807">
                  <c:v>0.55172413793103403</c:v>
                </c:pt>
                <c:pt idx="59808">
                  <c:v>0.56321839080459701</c:v>
                </c:pt>
                <c:pt idx="59809">
                  <c:v>0.57471264367816</c:v>
                </c:pt>
                <c:pt idx="59810">
                  <c:v>0.58620689655172398</c:v>
                </c:pt>
                <c:pt idx="59811">
                  <c:v>0.59770114942528696</c:v>
                </c:pt>
                <c:pt idx="59812">
                  <c:v>0.60919540229885005</c:v>
                </c:pt>
                <c:pt idx="59813">
                  <c:v>0.62068965517241304</c:v>
                </c:pt>
                <c:pt idx="59814">
                  <c:v>0.63218390804597702</c:v>
                </c:pt>
                <c:pt idx="59815">
                  <c:v>0.64367816091954</c:v>
                </c:pt>
                <c:pt idx="59816">
                  <c:v>0.65517241379310298</c:v>
                </c:pt>
                <c:pt idx="59817">
                  <c:v>0.66666666666666596</c:v>
                </c:pt>
                <c:pt idx="59818">
                  <c:v>0.67816091954022895</c:v>
                </c:pt>
                <c:pt idx="59819">
                  <c:v>0.68965517241379304</c:v>
                </c:pt>
                <c:pt idx="59820">
                  <c:v>0.70114942528735602</c:v>
                </c:pt>
                <c:pt idx="59821">
                  <c:v>0.712643678160919</c:v>
                </c:pt>
                <c:pt idx="59822">
                  <c:v>0.72413793103448199</c:v>
                </c:pt>
                <c:pt idx="59823">
                  <c:v>0.73563218390804597</c:v>
                </c:pt>
                <c:pt idx="59824">
                  <c:v>0.74712643678160895</c:v>
                </c:pt>
                <c:pt idx="59825">
                  <c:v>0.75862068965517204</c:v>
                </c:pt>
                <c:pt idx="59826">
                  <c:v>0.77011494252873502</c:v>
                </c:pt>
                <c:pt idx="59827">
                  <c:v>0.78160919540229801</c:v>
                </c:pt>
                <c:pt idx="59828">
                  <c:v>0.79310344827586199</c:v>
                </c:pt>
                <c:pt idx="59829">
                  <c:v>0.80459770114942497</c:v>
                </c:pt>
                <c:pt idx="59830">
                  <c:v>0.81609195402298795</c:v>
                </c:pt>
                <c:pt idx="59831">
                  <c:v>0.82758620689655105</c:v>
                </c:pt>
                <c:pt idx="59832">
                  <c:v>0.83908045977011403</c:v>
                </c:pt>
                <c:pt idx="59833">
                  <c:v>0.85057471264367801</c:v>
                </c:pt>
                <c:pt idx="59834">
                  <c:v>0.86206896551724099</c:v>
                </c:pt>
                <c:pt idx="59835">
                  <c:v>0.87356321839080397</c:v>
                </c:pt>
                <c:pt idx="59836">
                  <c:v>0.88505747126436696</c:v>
                </c:pt>
                <c:pt idx="59837">
                  <c:v>0.89655172413793105</c:v>
                </c:pt>
                <c:pt idx="59838">
                  <c:v>0.90804597701149403</c:v>
                </c:pt>
                <c:pt idx="59839">
                  <c:v>0.91954022988505701</c:v>
                </c:pt>
                <c:pt idx="59840">
                  <c:v>0.93103448275862</c:v>
                </c:pt>
                <c:pt idx="59841">
                  <c:v>0.94252873563218298</c:v>
                </c:pt>
                <c:pt idx="59842">
                  <c:v>0.95402298850574696</c:v>
                </c:pt>
                <c:pt idx="59843">
                  <c:v>0.96551724137931005</c:v>
                </c:pt>
                <c:pt idx="59844">
                  <c:v>0.97701149425287304</c:v>
                </c:pt>
                <c:pt idx="59845">
                  <c:v>0.98850574712643602</c:v>
                </c:pt>
                <c:pt idx="59846">
                  <c:v>0</c:v>
                </c:pt>
                <c:pt idx="59847">
                  <c:v>6.1728395061728296E-3</c:v>
                </c:pt>
                <c:pt idx="59848">
                  <c:v>1.23456790123456E-2</c:v>
                </c:pt>
                <c:pt idx="59849">
                  <c:v>1.85185185185185E-2</c:v>
                </c:pt>
                <c:pt idx="59850">
                  <c:v>2.4691358024691301E-2</c:v>
                </c:pt>
                <c:pt idx="59851">
                  <c:v>3.0864197530864099E-2</c:v>
                </c:pt>
                <c:pt idx="59852">
                  <c:v>3.7037037037037E-2</c:v>
                </c:pt>
                <c:pt idx="59853">
                  <c:v>4.3209876543209798E-2</c:v>
                </c:pt>
                <c:pt idx="59854">
                  <c:v>4.9382716049382699E-2</c:v>
                </c:pt>
                <c:pt idx="59855">
                  <c:v>5.5555555555555497E-2</c:v>
                </c:pt>
                <c:pt idx="59856">
                  <c:v>6.1728395061728301E-2</c:v>
                </c:pt>
                <c:pt idx="59857">
                  <c:v>6.7901234567901203E-2</c:v>
                </c:pt>
                <c:pt idx="59858">
                  <c:v>7.4074074074074001E-2</c:v>
                </c:pt>
                <c:pt idx="59859">
                  <c:v>8.0246913580246895E-2</c:v>
                </c:pt>
                <c:pt idx="59860">
                  <c:v>8.6419753086419707E-2</c:v>
                </c:pt>
                <c:pt idx="59861">
                  <c:v>9.2592592592592504E-2</c:v>
                </c:pt>
                <c:pt idx="59862">
                  <c:v>9.8765432098765399E-2</c:v>
                </c:pt>
                <c:pt idx="59863">
                  <c:v>0.104938271604938</c:v>
                </c:pt>
                <c:pt idx="59864">
                  <c:v>0.11111111111111099</c:v>
                </c:pt>
                <c:pt idx="59865">
                  <c:v>0.117283950617283</c:v>
                </c:pt>
                <c:pt idx="59866">
                  <c:v>0.12345679012345601</c:v>
                </c:pt>
                <c:pt idx="59867">
                  <c:v>0.12962962962962901</c:v>
                </c:pt>
                <c:pt idx="59868">
                  <c:v>0.13580246913580199</c:v>
                </c:pt>
                <c:pt idx="59869">
                  <c:v>0.141975308641975</c:v>
                </c:pt>
                <c:pt idx="59870">
                  <c:v>0.148148148148148</c:v>
                </c:pt>
                <c:pt idx="59871">
                  <c:v>0.15432098765432001</c:v>
                </c:pt>
                <c:pt idx="59872">
                  <c:v>0.16049382716049301</c:v>
                </c:pt>
                <c:pt idx="59873">
                  <c:v>0.16666666666666599</c:v>
                </c:pt>
                <c:pt idx="59874">
                  <c:v>0.172839506172839</c:v>
                </c:pt>
                <c:pt idx="59875">
                  <c:v>0.179012345679012</c:v>
                </c:pt>
                <c:pt idx="59876">
                  <c:v>0.18518518518518501</c:v>
                </c:pt>
                <c:pt idx="59877">
                  <c:v>0.19135802469135799</c:v>
                </c:pt>
                <c:pt idx="59878">
                  <c:v>0.19753086419752999</c:v>
                </c:pt>
                <c:pt idx="59879">
                  <c:v>0.203703703703703</c:v>
                </c:pt>
                <c:pt idx="59880">
                  <c:v>0.209876543209876</c:v>
                </c:pt>
                <c:pt idx="59881">
                  <c:v>0.21604938271604901</c:v>
                </c:pt>
                <c:pt idx="59882">
                  <c:v>0.22222222222222199</c:v>
                </c:pt>
                <c:pt idx="59883">
                  <c:v>0.22839506172839499</c:v>
                </c:pt>
                <c:pt idx="59884">
                  <c:v>0.234567901234567</c:v>
                </c:pt>
                <c:pt idx="59885">
                  <c:v>0.24074074074074001</c:v>
                </c:pt>
                <c:pt idx="59886">
                  <c:v>0.24691358024691301</c:v>
                </c:pt>
                <c:pt idx="59887">
                  <c:v>0.25308641975308599</c:v>
                </c:pt>
                <c:pt idx="59888">
                  <c:v>0.25925925925925902</c:v>
                </c:pt>
                <c:pt idx="59889">
                  <c:v>0.265432098765432</c:v>
                </c:pt>
                <c:pt idx="59890">
                  <c:v>0.27160493827160398</c:v>
                </c:pt>
                <c:pt idx="59891">
                  <c:v>0.27777777777777701</c:v>
                </c:pt>
                <c:pt idx="59892">
                  <c:v>0.28395061728394999</c:v>
                </c:pt>
                <c:pt idx="59893">
                  <c:v>0.29012345679012302</c:v>
                </c:pt>
                <c:pt idx="59894">
                  <c:v>0.296296296296296</c:v>
                </c:pt>
                <c:pt idx="59895">
                  <c:v>0.30246913580246898</c:v>
                </c:pt>
                <c:pt idx="59896">
                  <c:v>0.30864197530864101</c:v>
                </c:pt>
                <c:pt idx="59897">
                  <c:v>0.31481481481481399</c:v>
                </c:pt>
                <c:pt idx="59898">
                  <c:v>0.32098765432098703</c:v>
                </c:pt>
                <c:pt idx="59899">
                  <c:v>0.32716049382716</c:v>
                </c:pt>
                <c:pt idx="59900">
                  <c:v>0.33333333333333298</c:v>
                </c:pt>
                <c:pt idx="59901">
                  <c:v>0.33950617283950602</c:v>
                </c:pt>
                <c:pt idx="59902">
                  <c:v>0.34567901234567899</c:v>
                </c:pt>
                <c:pt idx="59903">
                  <c:v>0.35185185185185103</c:v>
                </c:pt>
                <c:pt idx="59904">
                  <c:v>0.35802469135802401</c:v>
                </c:pt>
                <c:pt idx="59905">
                  <c:v>0.36419753086419698</c:v>
                </c:pt>
                <c:pt idx="59906">
                  <c:v>0.37037037037037002</c:v>
                </c:pt>
                <c:pt idx="59907">
                  <c:v>0.37654320987654299</c:v>
                </c:pt>
                <c:pt idx="59908">
                  <c:v>0.38271604938271597</c:v>
                </c:pt>
                <c:pt idx="59909">
                  <c:v>0.38888888888888801</c:v>
                </c:pt>
                <c:pt idx="59910">
                  <c:v>0.39506172839506098</c:v>
                </c:pt>
                <c:pt idx="59911">
                  <c:v>0.40123456790123402</c:v>
                </c:pt>
                <c:pt idx="59912">
                  <c:v>0.407407407407407</c:v>
                </c:pt>
                <c:pt idx="59913">
                  <c:v>0.41358024691357997</c:v>
                </c:pt>
                <c:pt idx="59914">
                  <c:v>0.41975308641975301</c:v>
                </c:pt>
                <c:pt idx="59915">
                  <c:v>0.42592592592592499</c:v>
                </c:pt>
                <c:pt idx="59916">
                  <c:v>0.43209876543209802</c:v>
                </c:pt>
                <c:pt idx="59917">
                  <c:v>0.438271604938271</c:v>
                </c:pt>
                <c:pt idx="59918">
                  <c:v>0.44444444444444398</c:v>
                </c:pt>
                <c:pt idx="59919">
                  <c:v>0.45061728395061701</c:v>
                </c:pt>
                <c:pt idx="59920">
                  <c:v>0.45679012345678999</c:v>
                </c:pt>
                <c:pt idx="59921">
                  <c:v>0.46296296296296202</c:v>
                </c:pt>
                <c:pt idx="59922">
                  <c:v>0.469135802469135</c:v>
                </c:pt>
                <c:pt idx="59923">
                  <c:v>0.47530864197530798</c:v>
                </c:pt>
                <c:pt idx="59924">
                  <c:v>0.48148148148148101</c:v>
                </c:pt>
                <c:pt idx="59925">
                  <c:v>0.48765432098765399</c:v>
                </c:pt>
                <c:pt idx="59926">
                  <c:v>0.49382716049382702</c:v>
                </c:pt>
                <c:pt idx="59927">
                  <c:v>0.5</c:v>
                </c:pt>
                <c:pt idx="59928">
                  <c:v>0.50617283950617198</c:v>
                </c:pt>
                <c:pt idx="59929">
                  <c:v>0.51234567901234496</c:v>
                </c:pt>
                <c:pt idx="59930">
                  <c:v>0.51851851851851805</c:v>
                </c:pt>
                <c:pt idx="59931">
                  <c:v>0.52469135802469102</c:v>
                </c:pt>
                <c:pt idx="59932">
                  <c:v>0.530864197530864</c:v>
                </c:pt>
                <c:pt idx="59933">
                  <c:v>0.53703703703703698</c:v>
                </c:pt>
                <c:pt idx="59934">
                  <c:v>0.54320987654320896</c:v>
                </c:pt>
                <c:pt idx="59935">
                  <c:v>0.54938271604938205</c:v>
                </c:pt>
                <c:pt idx="59936">
                  <c:v>0.55555555555555503</c:v>
                </c:pt>
                <c:pt idx="59937">
                  <c:v>0.561728395061728</c:v>
                </c:pt>
                <c:pt idx="59938">
                  <c:v>0.56790123456790098</c:v>
                </c:pt>
                <c:pt idx="59939">
                  <c:v>0.57407407407407396</c:v>
                </c:pt>
                <c:pt idx="59940">
                  <c:v>0.58024691358024605</c:v>
                </c:pt>
                <c:pt idx="59941">
                  <c:v>0.58641975308641903</c:v>
                </c:pt>
                <c:pt idx="59942">
                  <c:v>0.592592592592592</c:v>
                </c:pt>
                <c:pt idx="59943">
                  <c:v>0.59876543209876498</c:v>
                </c:pt>
                <c:pt idx="59944">
                  <c:v>0.60493827160493796</c:v>
                </c:pt>
                <c:pt idx="59945">
                  <c:v>0.61111111111111105</c:v>
                </c:pt>
                <c:pt idx="59946">
                  <c:v>0.61728395061728303</c:v>
                </c:pt>
                <c:pt idx="59947">
                  <c:v>0.62345679012345601</c:v>
                </c:pt>
                <c:pt idx="59948">
                  <c:v>0.62962962962962898</c:v>
                </c:pt>
                <c:pt idx="59949">
                  <c:v>0.63580246913580196</c:v>
                </c:pt>
                <c:pt idx="59950">
                  <c:v>0.64197530864197505</c:v>
                </c:pt>
                <c:pt idx="59951">
                  <c:v>0.64814814814814803</c:v>
                </c:pt>
                <c:pt idx="59952">
                  <c:v>0.65432098765432101</c:v>
                </c:pt>
                <c:pt idx="59953">
                  <c:v>0.66049382716049299</c:v>
                </c:pt>
                <c:pt idx="59954">
                  <c:v>0.66666666666666596</c:v>
                </c:pt>
                <c:pt idx="59955">
                  <c:v>0.67283950617283905</c:v>
                </c:pt>
                <c:pt idx="59956">
                  <c:v>0.67901234567901203</c:v>
                </c:pt>
                <c:pt idx="59957">
                  <c:v>0.68518518518518501</c:v>
                </c:pt>
                <c:pt idx="59958">
                  <c:v>0.69135802469135799</c:v>
                </c:pt>
                <c:pt idx="59959">
                  <c:v>0.69753086419752997</c:v>
                </c:pt>
                <c:pt idx="59960">
                  <c:v>0.70370370370370305</c:v>
                </c:pt>
                <c:pt idx="59961">
                  <c:v>0.70987654320987603</c:v>
                </c:pt>
                <c:pt idx="59962">
                  <c:v>0.71604938271604901</c:v>
                </c:pt>
                <c:pt idx="59963">
                  <c:v>0.72222222222222199</c:v>
                </c:pt>
                <c:pt idx="59964">
                  <c:v>0.72839506172839497</c:v>
                </c:pt>
                <c:pt idx="59965">
                  <c:v>0.73456790123456694</c:v>
                </c:pt>
                <c:pt idx="59966">
                  <c:v>0.74074074074074003</c:v>
                </c:pt>
                <c:pt idx="59967">
                  <c:v>0.74691358024691301</c:v>
                </c:pt>
                <c:pt idx="59968">
                  <c:v>0.75308641975308599</c:v>
                </c:pt>
                <c:pt idx="59969">
                  <c:v>0.75925925925925897</c:v>
                </c:pt>
                <c:pt idx="59970">
                  <c:v>0.76543209876543195</c:v>
                </c:pt>
                <c:pt idx="59971">
                  <c:v>0.77160493827160404</c:v>
                </c:pt>
                <c:pt idx="59972">
                  <c:v>0.77777777777777701</c:v>
                </c:pt>
                <c:pt idx="59973">
                  <c:v>0.78395061728394999</c:v>
                </c:pt>
                <c:pt idx="59974">
                  <c:v>0.79012345679012297</c:v>
                </c:pt>
                <c:pt idx="59975">
                  <c:v>0.79629629629629595</c:v>
                </c:pt>
                <c:pt idx="59976">
                  <c:v>0.80246913580246904</c:v>
                </c:pt>
                <c:pt idx="59977">
                  <c:v>0.80864197530864201</c:v>
                </c:pt>
                <c:pt idx="59978">
                  <c:v>0.81481481481481399</c:v>
                </c:pt>
                <c:pt idx="59979">
                  <c:v>0.82098765432098697</c:v>
                </c:pt>
                <c:pt idx="59980">
                  <c:v>0.82716049382715995</c:v>
                </c:pt>
                <c:pt idx="59981">
                  <c:v>0.83333333333333304</c:v>
                </c:pt>
                <c:pt idx="59982">
                  <c:v>0.83950617283950602</c:v>
                </c:pt>
                <c:pt idx="59983">
                  <c:v>0.84567901234567899</c:v>
                </c:pt>
                <c:pt idx="59984">
                  <c:v>0.85185185185185097</c:v>
                </c:pt>
                <c:pt idx="59985">
                  <c:v>0.85802469135802395</c:v>
                </c:pt>
                <c:pt idx="59986">
                  <c:v>0.86419753086419704</c:v>
                </c:pt>
                <c:pt idx="59987">
                  <c:v>0.87037037037037002</c:v>
                </c:pt>
                <c:pt idx="59988">
                  <c:v>0.87654320987654299</c:v>
                </c:pt>
                <c:pt idx="59989">
                  <c:v>0.88271604938271597</c:v>
                </c:pt>
                <c:pt idx="59990">
                  <c:v>0.88888888888888795</c:v>
                </c:pt>
                <c:pt idx="59991">
                  <c:v>0.89506172839506104</c:v>
                </c:pt>
                <c:pt idx="59992">
                  <c:v>0.90123456790123402</c:v>
                </c:pt>
                <c:pt idx="59993">
                  <c:v>0.907407407407407</c:v>
                </c:pt>
                <c:pt idx="59994">
                  <c:v>0.91358024691357997</c:v>
                </c:pt>
                <c:pt idx="59995">
                  <c:v>0.91975308641975295</c:v>
                </c:pt>
                <c:pt idx="59996">
                  <c:v>0.92592592592592504</c:v>
                </c:pt>
                <c:pt idx="59997">
                  <c:v>0.93209876543209802</c:v>
                </c:pt>
                <c:pt idx="59998">
                  <c:v>0.938271604938271</c:v>
                </c:pt>
                <c:pt idx="59999">
                  <c:v>0.94444444444444398</c:v>
                </c:pt>
                <c:pt idx="60000">
                  <c:v>0.95061728395061695</c:v>
                </c:pt>
                <c:pt idx="60001">
                  <c:v>0.95679012345679004</c:v>
                </c:pt>
                <c:pt idx="60002">
                  <c:v>0.96296296296296202</c:v>
                </c:pt>
                <c:pt idx="60003">
                  <c:v>0.969135802469135</c:v>
                </c:pt>
                <c:pt idx="60004">
                  <c:v>0.97530864197530798</c:v>
                </c:pt>
                <c:pt idx="60005">
                  <c:v>0.98148148148148096</c:v>
                </c:pt>
                <c:pt idx="60006">
                  <c:v>0.98765432098765404</c:v>
                </c:pt>
                <c:pt idx="60007">
                  <c:v>0.99382716049382702</c:v>
                </c:pt>
                <c:pt idx="60008">
                  <c:v>0</c:v>
                </c:pt>
                <c:pt idx="60009">
                  <c:v>1.5873015873015799E-2</c:v>
                </c:pt>
                <c:pt idx="60010">
                  <c:v>3.1746031746031703E-2</c:v>
                </c:pt>
                <c:pt idx="60011">
                  <c:v>4.7619047619047603E-2</c:v>
                </c:pt>
                <c:pt idx="60012">
                  <c:v>6.3492063492063405E-2</c:v>
                </c:pt>
                <c:pt idx="60013">
                  <c:v>7.9365079365079305E-2</c:v>
                </c:pt>
                <c:pt idx="60014">
                  <c:v>9.5238095238095205E-2</c:v>
                </c:pt>
                <c:pt idx="60015">
                  <c:v>0.11111111111111099</c:v>
                </c:pt>
                <c:pt idx="60016">
                  <c:v>0.12698412698412601</c:v>
                </c:pt>
                <c:pt idx="60017">
                  <c:v>0.14285714285714199</c:v>
                </c:pt>
                <c:pt idx="60018">
                  <c:v>0.158730158730158</c:v>
                </c:pt>
                <c:pt idx="60019">
                  <c:v>0.17460317460317401</c:v>
                </c:pt>
                <c:pt idx="60020">
                  <c:v>0.19047619047618999</c:v>
                </c:pt>
                <c:pt idx="60021">
                  <c:v>0.206349206349206</c:v>
                </c:pt>
                <c:pt idx="60022">
                  <c:v>0.22222222222222199</c:v>
                </c:pt>
                <c:pt idx="60023">
                  <c:v>0.238095238095238</c:v>
                </c:pt>
                <c:pt idx="60024">
                  <c:v>0.25396825396825301</c:v>
                </c:pt>
                <c:pt idx="60025">
                  <c:v>0.26984126984126899</c:v>
                </c:pt>
                <c:pt idx="60026">
                  <c:v>0.28571428571428498</c:v>
                </c:pt>
                <c:pt idx="60027">
                  <c:v>0.30158730158730102</c:v>
                </c:pt>
                <c:pt idx="60028">
                  <c:v>0.317460317460317</c:v>
                </c:pt>
                <c:pt idx="60029">
                  <c:v>0.33333333333333298</c:v>
                </c:pt>
                <c:pt idx="60030">
                  <c:v>0.34920634920634902</c:v>
                </c:pt>
                <c:pt idx="60031">
                  <c:v>0.365079365079365</c:v>
                </c:pt>
                <c:pt idx="60032">
                  <c:v>0.38095238095237999</c:v>
                </c:pt>
                <c:pt idx="60033">
                  <c:v>0.39682539682539603</c:v>
                </c:pt>
                <c:pt idx="60034">
                  <c:v>0.41269841269841201</c:v>
                </c:pt>
                <c:pt idx="60035">
                  <c:v>0.42857142857142799</c:v>
                </c:pt>
                <c:pt idx="60036">
                  <c:v>0.44444444444444398</c:v>
                </c:pt>
                <c:pt idx="60037">
                  <c:v>0.46031746031746001</c:v>
                </c:pt>
                <c:pt idx="60038">
                  <c:v>0.476190476190476</c:v>
                </c:pt>
                <c:pt idx="60039">
                  <c:v>0.49206349206349198</c:v>
                </c:pt>
                <c:pt idx="60040">
                  <c:v>0.50793650793650702</c:v>
                </c:pt>
                <c:pt idx="60041">
                  <c:v>0.52380952380952295</c:v>
                </c:pt>
                <c:pt idx="60042">
                  <c:v>0.53968253968253899</c:v>
                </c:pt>
                <c:pt idx="60043">
                  <c:v>0.55555555555555503</c:v>
                </c:pt>
                <c:pt idx="60044">
                  <c:v>0.57142857142857095</c:v>
                </c:pt>
                <c:pt idx="60045">
                  <c:v>0.58730158730158699</c:v>
                </c:pt>
                <c:pt idx="60046">
                  <c:v>0.60317460317460303</c:v>
                </c:pt>
                <c:pt idx="60047">
                  <c:v>0.61904761904761896</c:v>
                </c:pt>
                <c:pt idx="60048">
                  <c:v>0.634920634920634</c:v>
                </c:pt>
                <c:pt idx="60049">
                  <c:v>0.65079365079365004</c:v>
                </c:pt>
                <c:pt idx="60050">
                  <c:v>0.66666666666666596</c:v>
                </c:pt>
                <c:pt idx="60051">
                  <c:v>0.682539682539682</c:v>
                </c:pt>
                <c:pt idx="60052">
                  <c:v>0.69841269841269804</c:v>
                </c:pt>
                <c:pt idx="60053">
                  <c:v>0.71428571428571397</c:v>
                </c:pt>
                <c:pt idx="60054">
                  <c:v>0.73015873015873001</c:v>
                </c:pt>
                <c:pt idx="60055">
                  <c:v>0.74603174603174605</c:v>
                </c:pt>
                <c:pt idx="60056">
                  <c:v>0.76190476190476097</c:v>
                </c:pt>
                <c:pt idx="60057">
                  <c:v>0.77777777777777701</c:v>
                </c:pt>
                <c:pt idx="60058">
                  <c:v>0.79365079365079305</c:v>
                </c:pt>
                <c:pt idx="60059">
                  <c:v>0.80952380952380898</c:v>
                </c:pt>
                <c:pt idx="60060">
                  <c:v>0.82539682539682502</c:v>
                </c:pt>
                <c:pt idx="60061">
                  <c:v>0.84126984126984095</c:v>
                </c:pt>
                <c:pt idx="60062">
                  <c:v>0.85714285714285698</c:v>
                </c:pt>
                <c:pt idx="60063">
                  <c:v>0.87301587301587302</c:v>
                </c:pt>
                <c:pt idx="60064">
                  <c:v>0.88888888888888795</c:v>
                </c:pt>
                <c:pt idx="60065">
                  <c:v>0.90476190476190399</c:v>
                </c:pt>
                <c:pt idx="60066">
                  <c:v>0.92063492063492003</c:v>
                </c:pt>
                <c:pt idx="60067">
                  <c:v>0.93650793650793596</c:v>
                </c:pt>
                <c:pt idx="60068">
                  <c:v>0.952380952380952</c:v>
                </c:pt>
                <c:pt idx="60069">
                  <c:v>0.96825396825396803</c:v>
                </c:pt>
                <c:pt idx="60070">
                  <c:v>0.98412698412698396</c:v>
                </c:pt>
                <c:pt idx="60071">
                  <c:v>0</c:v>
                </c:pt>
                <c:pt idx="60072">
                  <c:v>7.4074074074073999E-3</c:v>
                </c:pt>
                <c:pt idx="60073">
                  <c:v>1.48148148148148E-2</c:v>
                </c:pt>
                <c:pt idx="60074">
                  <c:v>2.2222222222222199E-2</c:v>
                </c:pt>
                <c:pt idx="60075">
                  <c:v>2.96296296296296E-2</c:v>
                </c:pt>
                <c:pt idx="60076">
                  <c:v>3.7037037037037E-2</c:v>
                </c:pt>
                <c:pt idx="60077">
                  <c:v>4.4444444444444398E-2</c:v>
                </c:pt>
                <c:pt idx="60078">
                  <c:v>5.1851851851851802E-2</c:v>
                </c:pt>
                <c:pt idx="60079">
                  <c:v>5.9259259259259199E-2</c:v>
                </c:pt>
                <c:pt idx="60080">
                  <c:v>6.6666666666666596E-2</c:v>
                </c:pt>
                <c:pt idx="60081">
                  <c:v>7.4074074074074001E-2</c:v>
                </c:pt>
                <c:pt idx="60082">
                  <c:v>8.1481481481481405E-2</c:v>
                </c:pt>
                <c:pt idx="60083">
                  <c:v>8.8888888888888795E-2</c:v>
                </c:pt>
                <c:pt idx="60084">
                  <c:v>9.6296296296296297E-2</c:v>
                </c:pt>
                <c:pt idx="60085">
                  <c:v>0.10370370370370301</c:v>
                </c:pt>
                <c:pt idx="60086">
                  <c:v>0.11111111111111099</c:v>
                </c:pt>
                <c:pt idx="60087">
                  <c:v>0.118518518518518</c:v>
                </c:pt>
                <c:pt idx="60088">
                  <c:v>0.125925925925925</c:v>
                </c:pt>
                <c:pt idx="60089">
                  <c:v>0.133333333333333</c:v>
                </c:pt>
                <c:pt idx="60090">
                  <c:v>0.14074074074074</c:v>
                </c:pt>
                <c:pt idx="60091">
                  <c:v>0.148148148148148</c:v>
                </c:pt>
                <c:pt idx="60092">
                  <c:v>0.155555555555555</c:v>
                </c:pt>
                <c:pt idx="60093">
                  <c:v>0.162962962962962</c:v>
                </c:pt>
                <c:pt idx="60094">
                  <c:v>0.17037037037037001</c:v>
                </c:pt>
                <c:pt idx="60095">
                  <c:v>0.17777777777777701</c:v>
                </c:pt>
                <c:pt idx="60096">
                  <c:v>0.18518518518518501</c:v>
                </c:pt>
                <c:pt idx="60097">
                  <c:v>0.19259259259259201</c:v>
                </c:pt>
                <c:pt idx="60098">
                  <c:v>0.2</c:v>
                </c:pt>
                <c:pt idx="60099">
                  <c:v>0.20740740740740701</c:v>
                </c:pt>
                <c:pt idx="60100">
                  <c:v>0.21481481481481399</c:v>
                </c:pt>
                <c:pt idx="60101">
                  <c:v>0.22222222222222199</c:v>
                </c:pt>
                <c:pt idx="60102">
                  <c:v>0.22962962962962899</c:v>
                </c:pt>
                <c:pt idx="60103">
                  <c:v>0.23703703703703699</c:v>
                </c:pt>
                <c:pt idx="60104">
                  <c:v>0.24444444444444399</c:v>
                </c:pt>
                <c:pt idx="60105">
                  <c:v>0.25185185185185099</c:v>
                </c:pt>
                <c:pt idx="60106">
                  <c:v>0.25925925925925902</c:v>
                </c:pt>
                <c:pt idx="60107">
                  <c:v>0.266666666666666</c:v>
                </c:pt>
                <c:pt idx="60108">
                  <c:v>0.27407407407407403</c:v>
                </c:pt>
                <c:pt idx="60109">
                  <c:v>0.281481481481481</c:v>
                </c:pt>
                <c:pt idx="60110">
                  <c:v>0.28888888888888797</c:v>
                </c:pt>
                <c:pt idx="60111">
                  <c:v>0.296296296296296</c:v>
                </c:pt>
                <c:pt idx="60112">
                  <c:v>0.30370370370370298</c:v>
                </c:pt>
                <c:pt idx="60113">
                  <c:v>0.31111111111111101</c:v>
                </c:pt>
                <c:pt idx="60114">
                  <c:v>0.31851851851851798</c:v>
                </c:pt>
                <c:pt idx="60115">
                  <c:v>0.32592592592592501</c:v>
                </c:pt>
                <c:pt idx="60116">
                  <c:v>0.33333333333333298</c:v>
                </c:pt>
                <c:pt idx="60117">
                  <c:v>0.34074074074074001</c:v>
                </c:pt>
                <c:pt idx="60118">
                  <c:v>0.34814814814814798</c:v>
                </c:pt>
                <c:pt idx="60119">
                  <c:v>0.35555555555555501</c:v>
                </c:pt>
                <c:pt idx="60120">
                  <c:v>0.36296296296296299</c:v>
                </c:pt>
                <c:pt idx="60121">
                  <c:v>0.37037037037037002</c:v>
                </c:pt>
                <c:pt idx="60122">
                  <c:v>0.37777777777777699</c:v>
                </c:pt>
                <c:pt idx="60123">
                  <c:v>0.38518518518518502</c:v>
                </c:pt>
                <c:pt idx="60124">
                  <c:v>0.39259259259259199</c:v>
                </c:pt>
                <c:pt idx="60125">
                  <c:v>0.4</c:v>
                </c:pt>
                <c:pt idx="60126">
                  <c:v>0.407407407407407</c:v>
                </c:pt>
                <c:pt idx="60127">
                  <c:v>0.41481481481481403</c:v>
                </c:pt>
                <c:pt idx="60128">
                  <c:v>0.422222222222222</c:v>
                </c:pt>
                <c:pt idx="60129">
                  <c:v>0.42962962962962897</c:v>
                </c:pt>
                <c:pt idx="60130">
                  <c:v>0.437037037037037</c:v>
                </c:pt>
                <c:pt idx="60131">
                  <c:v>0.44444444444444398</c:v>
                </c:pt>
                <c:pt idx="60132">
                  <c:v>0.45185185185185101</c:v>
                </c:pt>
                <c:pt idx="60133">
                  <c:v>0.45925925925925898</c:v>
                </c:pt>
                <c:pt idx="60134">
                  <c:v>0.46666666666666601</c:v>
                </c:pt>
                <c:pt idx="60135">
                  <c:v>0.47407407407407398</c:v>
                </c:pt>
                <c:pt idx="60136">
                  <c:v>0.48148148148148101</c:v>
                </c:pt>
                <c:pt idx="60137">
                  <c:v>0.48888888888888798</c:v>
                </c:pt>
                <c:pt idx="60138">
                  <c:v>0.49629629629629601</c:v>
                </c:pt>
                <c:pt idx="60139">
                  <c:v>0.50370370370370299</c:v>
                </c:pt>
                <c:pt idx="60140">
                  <c:v>0.51111111111111096</c:v>
                </c:pt>
                <c:pt idx="60141">
                  <c:v>0.51851851851851805</c:v>
                </c:pt>
                <c:pt idx="60142">
                  <c:v>0.52592592592592502</c:v>
                </c:pt>
                <c:pt idx="60143">
                  <c:v>0.53333333333333299</c:v>
                </c:pt>
                <c:pt idx="60144">
                  <c:v>0.54074074074073997</c:v>
                </c:pt>
                <c:pt idx="60145">
                  <c:v>0.54814814814814805</c:v>
                </c:pt>
                <c:pt idx="60146">
                  <c:v>0.55555555555555503</c:v>
                </c:pt>
                <c:pt idx="60147">
                  <c:v>0.562962962962963</c:v>
                </c:pt>
                <c:pt idx="60148">
                  <c:v>0.57037037037036997</c:v>
                </c:pt>
                <c:pt idx="60149">
                  <c:v>0.57777777777777695</c:v>
                </c:pt>
                <c:pt idx="60150">
                  <c:v>0.58518518518518503</c:v>
                </c:pt>
                <c:pt idx="60151">
                  <c:v>0.592592592592592</c:v>
                </c:pt>
                <c:pt idx="60152">
                  <c:v>0.6</c:v>
                </c:pt>
                <c:pt idx="60153">
                  <c:v>0.60740740740740695</c:v>
                </c:pt>
                <c:pt idx="60154">
                  <c:v>0.61481481481481404</c:v>
                </c:pt>
                <c:pt idx="60155">
                  <c:v>0.62222222222222201</c:v>
                </c:pt>
                <c:pt idx="60156">
                  <c:v>0.62962962962962898</c:v>
                </c:pt>
                <c:pt idx="60157">
                  <c:v>0.63703703703703696</c:v>
                </c:pt>
                <c:pt idx="60158">
                  <c:v>0.64444444444444404</c:v>
                </c:pt>
                <c:pt idx="60159">
                  <c:v>0.65185185185185102</c:v>
                </c:pt>
                <c:pt idx="60160">
                  <c:v>0.65925925925925899</c:v>
                </c:pt>
                <c:pt idx="60161">
                  <c:v>0.66666666666666596</c:v>
                </c:pt>
                <c:pt idx="60162">
                  <c:v>0.67407407407407405</c:v>
                </c:pt>
                <c:pt idx="60163">
                  <c:v>0.68148148148148102</c:v>
                </c:pt>
                <c:pt idx="60164">
                  <c:v>0.688888888888888</c:v>
                </c:pt>
                <c:pt idx="60165">
                  <c:v>0.69629629629629597</c:v>
                </c:pt>
                <c:pt idx="60166">
                  <c:v>0.70370370370370305</c:v>
                </c:pt>
                <c:pt idx="60167">
                  <c:v>0.71111111111111103</c:v>
                </c:pt>
                <c:pt idx="60168">
                  <c:v>0.718518518518518</c:v>
                </c:pt>
                <c:pt idx="60169">
                  <c:v>0.72592592592592597</c:v>
                </c:pt>
                <c:pt idx="60170">
                  <c:v>0.73333333333333295</c:v>
                </c:pt>
                <c:pt idx="60171">
                  <c:v>0.74074074074074003</c:v>
                </c:pt>
                <c:pt idx="60172">
                  <c:v>0.74814814814814801</c:v>
                </c:pt>
                <c:pt idx="60173">
                  <c:v>0.75555555555555498</c:v>
                </c:pt>
                <c:pt idx="60174">
                  <c:v>0.76296296296296295</c:v>
                </c:pt>
                <c:pt idx="60175">
                  <c:v>0.77037037037037004</c:v>
                </c:pt>
                <c:pt idx="60176">
                  <c:v>0.77777777777777701</c:v>
                </c:pt>
                <c:pt idx="60177">
                  <c:v>0.78518518518518499</c:v>
                </c:pt>
                <c:pt idx="60178">
                  <c:v>0.79259259259259196</c:v>
                </c:pt>
                <c:pt idx="60179">
                  <c:v>0.8</c:v>
                </c:pt>
                <c:pt idx="60180">
                  <c:v>0.80740740740740702</c:v>
                </c:pt>
                <c:pt idx="60181">
                  <c:v>0.81481481481481399</c:v>
                </c:pt>
                <c:pt idx="60182">
                  <c:v>0.82222222222222197</c:v>
                </c:pt>
                <c:pt idx="60183">
                  <c:v>0.82962962962962905</c:v>
                </c:pt>
                <c:pt idx="60184">
                  <c:v>0.83703703703703702</c:v>
                </c:pt>
                <c:pt idx="60185">
                  <c:v>0.844444444444444</c:v>
                </c:pt>
                <c:pt idx="60186">
                  <c:v>0.85185185185185097</c:v>
                </c:pt>
                <c:pt idx="60187">
                  <c:v>0.85925925925925895</c:v>
                </c:pt>
                <c:pt idx="60188">
                  <c:v>0.86666666666666603</c:v>
                </c:pt>
                <c:pt idx="60189">
                  <c:v>0.874074074074074</c:v>
                </c:pt>
                <c:pt idx="60190">
                  <c:v>0.88148148148148098</c:v>
                </c:pt>
                <c:pt idx="60191">
                  <c:v>0.88888888888888795</c:v>
                </c:pt>
                <c:pt idx="60192">
                  <c:v>0.89629629629629604</c:v>
                </c:pt>
                <c:pt idx="60193">
                  <c:v>0.90370370370370301</c:v>
                </c:pt>
                <c:pt idx="60194">
                  <c:v>0.91111111111111098</c:v>
                </c:pt>
                <c:pt idx="60195">
                  <c:v>0.91851851851851796</c:v>
                </c:pt>
                <c:pt idx="60196">
                  <c:v>0.92592592592592504</c:v>
                </c:pt>
                <c:pt idx="60197">
                  <c:v>0.93333333333333302</c:v>
                </c:pt>
                <c:pt idx="60198">
                  <c:v>0.94074074074073999</c:v>
                </c:pt>
                <c:pt idx="60199">
                  <c:v>0.94814814814814796</c:v>
                </c:pt>
                <c:pt idx="60200">
                  <c:v>0.95555555555555505</c:v>
                </c:pt>
                <c:pt idx="60201">
                  <c:v>0.96296296296296202</c:v>
                </c:pt>
                <c:pt idx="60202">
                  <c:v>0.97037037037036999</c:v>
                </c:pt>
                <c:pt idx="60203">
                  <c:v>0.97777777777777697</c:v>
                </c:pt>
                <c:pt idx="60204">
                  <c:v>0.98518518518518505</c:v>
                </c:pt>
                <c:pt idx="60205">
                  <c:v>0.99259259259259203</c:v>
                </c:pt>
                <c:pt idx="60206">
                  <c:v>0</c:v>
                </c:pt>
                <c:pt idx="60207">
                  <c:v>1.9230769230769201E-2</c:v>
                </c:pt>
                <c:pt idx="60208">
                  <c:v>3.8461538461538401E-2</c:v>
                </c:pt>
                <c:pt idx="60209">
                  <c:v>5.7692307692307598E-2</c:v>
                </c:pt>
                <c:pt idx="60210">
                  <c:v>7.69230769230769E-2</c:v>
                </c:pt>
                <c:pt idx="60211">
                  <c:v>9.6153846153846104E-2</c:v>
                </c:pt>
                <c:pt idx="60212">
                  <c:v>0.115384615384615</c:v>
                </c:pt>
                <c:pt idx="60213">
                  <c:v>0.134615384615384</c:v>
                </c:pt>
                <c:pt idx="60214">
                  <c:v>0.15384615384615299</c:v>
                </c:pt>
                <c:pt idx="60215">
                  <c:v>0.17307692307692299</c:v>
                </c:pt>
                <c:pt idx="60216">
                  <c:v>0.19230769230769201</c:v>
                </c:pt>
                <c:pt idx="60217">
                  <c:v>0.21153846153846101</c:v>
                </c:pt>
                <c:pt idx="60218">
                  <c:v>0.23076923076923</c:v>
                </c:pt>
                <c:pt idx="60219">
                  <c:v>0.25</c:v>
                </c:pt>
                <c:pt idx="60220">
                  <c:v>0.269230769230769</c:v>
                </c:pt>
                <c:pt idx="60221">
                  <c:v>0.28846153846153799</c:v>
                </c:pt>
                <c:pt idx="60222">
                  <c:v>0.30769230769230699</c:v>
                </c:pt>
                <c:pt idx="60223">
                  <c:v>0.32692307692307598</c:v>
                </c:pt>
                <c:pt idx="60224">
                  <c:v>0.34615384615384598</c:v>
                </c:pt>
                <c:pt idx="60225">
                  <c:v>0.36538461538461497</c:v>
                </c:pt>
                <c:pt idx="60226">
                  <c:v>0.38461538461538403</c:v>
                </c:pt>
                <c:pt idx="60227">
                  <c:v>0.40384615384615302</c:v>
                </c:pt>
                <c:pt idx="60228">
                  <c:v>0.42307692307692302</c:v>
                </c:pt>
                <c:pt idx="60229">
                  <c:v>0.44230769230769201</c:v>
                </c:pt>
                <c:pt idx="60230">
                  <c:v>0.46153846153846101</c:v>
                </c:pt>
                <c:pt idx="60231">
                  <c:v>0.48076923076923</c:v>
                </c:pt>
                <c:pt idx="60232">
                  <c:v>0.5</c:v>
                </c:pt>
                <c:pt idx="60233">
                  <c:v>0.51923076923076905</c:v>
                </c:pt>
                <c:pt idx="60234">
                  <c:v>0.53846153846153799</c:v>
                </c:pt>
                <c:pt idx="60235">
                  <c:v>0.55769230769230704</c:v>
                </c:pt>
                <c:pt idx="60236">
                  <c:v>0.57692307692307598</c:v>
                </c:pt>
                <c:pt idx="60237">
                  <c:v>0.59615384615384603</c:v>
                </c:pt>
                <c:pt idx="60238">
                  <c:v>0.61538461538461497</c:v>
                </c:pt>
                <c:pt idx="60239">
                  <c:v>0.63461538461538403</c:v>
                </c:pt>
                <c:pt idx="60240">
                  <c:v>0.65384615384615297</c:v>
                </c:pt>
                <c:pt idx="60241">
                  <c:v>0.67307692307692302</c:v>
                </c:pt>
                <c:pt idx="60242">
                  <c:v>0.69230769230769196</c:v>
                </c:pt>
                <c:pt idx="60243">
                  <c:v>0.71153846153846101</c:v>
                </c:pt>
                <c:pt idx="60244">
                  <c:v>0.73076923076922995</c:v>
                </c:pt>
                <c:pt idx="60245">
                  <c:v>0.75</c:v>
                </c:pt>
                <c:pt idx="60246">
                  <c:v>0.76923076923076905</c:v>
                </c:pt>
                <c:pt idx="60247">
                  <c:v>0.78846153846153799</c:v>
                </c:pt>
                <c:pt idx="60248">
                  <c:v>0.80769230769230704</c:v>
                </c:pt>
                <c:pt idx="60249">
                  <c:v>0.82692307692307598</c:v>
                </c:pt>
                <c:pt idx="60250">
                  <c:v>0.84615384615384603</c:v>
                </c:pt>
                <c:pt idx="60251">
                  <c:v>0.86538461538461497</c:v>
                </c:pt>
                <c:pt idx="60252">
                  <c:v>0.88461538461538403</c:v>
                </c:pt>
                <c:pt idx="60253">
                  <c:v>0.90384615384615297</c:v>
                </c:pt>
                <c:pt idx="60254">
                  <c:v>0.92307692307692302</c:v>
                </c:pt>
                <c:pt idx="60255">
                  <c:v>0.94230769230769196</c:v>
                </c:pt>
                <c:pt idx="60256">
                  <c:v>0.96153846153846101</c:v>
                </c:pt>
                <c:pt idx="60257">
                  <c:v>0.98076923076922995</c:v>
                </c:pt>
                <c:pt idx="60258">
                  <c:v>0</c:v>
                </c:pt>
                <c:pt idx="60259">
                  <c:v>1.6666666666666601E-2</c:v>
                </c:pt>
                <c:pt idx="60260">
                  <c:v>3.3333333333333298E-2</c:v>
                </c:pt>
                <c:pt idx="60261">
                  <c:v>0.05</c:v>
                </c:pt>
                <c:pt idx="60262">
                  <c:v>6.6666666666666596E-2</c:v>
                </c:pt>
                <c:pt idx="60263">
                  <c:v>8.3333333333333301E-2</c:v>
                </c:pt>
                <c:pt idx="60264">
                  <c:v>0.1</c:v>
                </c:pt>
                <c:pt idx="60265">
                  <c:v>0.116666666666666</c:v>
                </c:pt>
                <c:pt idx="60266">
                  <c:v>0.133333333333333</c:v>
                </c:pt>
                <c:pt idx="60267">
                  <c:v>0.15</c:v>
                </c:pt>
                <c:pt idx="60268">
                  <c:v>0.16666666666666599</c:v>
                </c:pt>
                <c:pt idx="60269">
                  <c:v>0.18333333333333299</c:v>
                </c:pt>
                <c:pt idx="60270">
                  <c:v>0.2</c:v>
                </c:pt>
                <c:pt idx="60271">
                  <c:v>0.21666666666666601</c:v>
                </c:pt>
                <c:pt idx="60272">
                  <c:v>0.233333333333333</c:v>
                </c:pt>
                <c:pt idx="60273">
                  <c:v>0.25</c:v>
                </c:pt>
                <c:pt idx="60274">
                  <c:v>0.266666666666666</c:v>
                </c:pt>
                <c:pt idx="60275">
                  <c:v>0.28333333333333299</c:v>
                </c:pt>
                <c:pt idx="60276">
                  <c:v>0.3</c:v>
                </c:pt>
                <c:pt idx="60277">
                  <c:v>0.31666666666666599</c:v>
                </c:pt>
                <c:pt idx="60278">
                  <c:v>0.33333333333333298</c:v>
                </c:pt>
                <c:pt idx="60279">
                  <c:v>0.35</c:v>
                </c:pt>
                <c:pt idx="60280">
                  <c:v>0.36666666666666597</c:v>
                </c:pt>
                <c:pt idx="60281">
                  <c:v>0.38333333333333303</c:v>
                </c:pt>
                <c:pt idx="60282">
                  <c:v>0.4</c:v>
                </c:pt>
                <c:pt idx="60283">
                  <c:v>0.41666666666666602</c:v>
                </c:pt>
                <c:pt idx="60284">
                  <c:v>0.43333333333333302</c:v>
                </c:pt>
                <c:pt idx="60285">
                  <c:v>0.45</c:v>
                </c:pt>
                <c:pt idx="60286">
                  <c:v>0.46666666666666601</c:v>
                </c:pt>
                <c:pt idx="60287">
                  <c:v>0.483333333333333</c:v>
                </c:pt>
                <c:pt idx="60288">
                  <c:v>0.5</c:v>
                </c:pt>
                <c:pt idx="60289">
                  <c:v>0.51666666666666605</c:v>
                </c:pt>
                <c:pt idx="60290">
                  <c:v>0.53333333333333299</c:v>
                </c:pt>
                <c:pt idx="60291">
                  <c:v>0.55000000000000004</c:v>
                </c:pt>
                <c:pt idx="60292">
                  <c:v>0.56666666666666599</c:v>
                </c:pt>
                <c:pt idx="60293">
                  <c:v>0.58333333333333304</c:v>
                </c:pt>
                <c:pt idx="60294">
                  <c:v>0.6</c:v>
                </c:pt>
                <c:pt idx="60295">
                  <c:v>0.61666666666666603</c:v>
                </c:pt>
                <c:pt idx="60296">
                  <c:v>0.63333333333333297</c:v>
                </c:pt>
                <c:pt idx="60297">
                  <c:v>0.65</c:v>
                </c:pt>
                <c:pt idx="60298">
                  <c:v>0.66666666666666596</c:v>
                </c:pt>
                <c:pt idx="60299">
                  <c:v>0.68333333333333302</c:v>
                </c:pt>
                <c:pt idx="60300">
                  <c:v>0.7</c:v>
                </c:pt>
                <c:pt idx="60301">
                  <c:v>0.71666666666666601</c:v>
                </c:pt>
                <c:pt idx="60302">
                  <c:v>0.73333333333333295</c:v>
                </c:pt>
                <c:pt idx="60303">
                  <c:v>0.75</c:v>
                </c:pt>
                <c:pt idx="60304">
                  <c:v>0.76666666666666605</c:v>
                </c:pt>
                <c:pt idx="60305">
                  <c:v>0.78333333333333299</c:v>
                </c:pt>
                <c:pt idx="60306">
                  <c:v>0.8</c:v>
                </c:pt>
                <c:pt idx="60307">
                  <c:v>0.81666666666666599</c:v>
                </c:pt>
                <c:pt idx="60308">
                  <c:v>0.83333333333333304</c:v>
                </c:pt>
                <c:pt idx="60309">
                  <c:v>0.85</c:v>
                </c:pt>
                <c:pt idx="60310">
                  <c:v>0.86666666666666603</c:v>
                </c:pt>
                <c:pt idx="60311">
                  <c:v>0.88333333333333297</c:v>
                </c:pt>
                <c:pt idx="60312">
                  <c:v>0.9</c:v>
                </c:pt>
                <c:pt idx="60313">
                  <c:v>0.91666666666666596</c:v>
                </c:pt>
                <c:pt idx="60314">
                  <c:v>0.93333333333333302</c:v>
                </c:pt>
                <c:pt idx="60315">
                  <c:v>0.95</c:v>
                </c:pt>
                <c:pt idx="60316">
                  <c:v>0.96666666666666601</c:v>
                </c:pt>
                <c:pt idx="60317">
                  <c:v>0.98333333333333295</c:v>
                </c:pt>
                <c:pt idx="60318">
                  <c:v>0</c:v>
                </c:pt>
                <c:pt idx="60319">
                  <c:v>8.0000000000000002E-3</c:v>
                </c:pt>
                <c:pt idx="60320">
                  <c:v>1.6E-2</c:v>
                </c:pt>
                <c:pt idx="60321">
                  <c:v>2.4E-2</c:v>
                </c:pt>
                <c:pt idx="60322">
                  <c:v>3.2000000000000001E-2</c:v>
                </c:pt>
                <c:pt idx="60323">
                  <c:v>0.04</c:v>
                </c:pt>
                <c:pt idx="60324">
                  <c:v>4.8000000000000001E-2</c:v>
                </c:pt>
                <c:pt idx="60325">
                  <c:v>5.6000000000000001E-2</c:v>
                </c:pt>
                <c:pt idx="60326">
                  <c:v>6.4000000000000001E-2</c:v>
                </c:pt>
                <c:pt idx="60327">
                  <c:v>7.1999999999999995E-2</c:v>
                </c:pt>
                <c:pt idx="60328">
                  <c:v>0.08</c:v>
                </c:pt>
                <c:pt idx="60329">
                  <c:v>8.7999999999999995E-2</c:v>
                </c:pt>
                <c:pt idx="60330">
                  <c:v>9.6000000000000002E-2</c:v>
                </c:pt>
                <c:pt idx="60331">
                  <c:v>0.104</c:v>
                </c:pt>
                <c:pt idx="60332">
                  <c:v>0.112</c:v>
                </c:pt>
                <c:pt idx="60333">
                  <c:v>0.12</c:v>
                </c:pt>
                <c:pt idx="60334">
                  <c:v>0.128</c:v>
                </c:pt>
                <c:pt idx="60335">
                  <c:v>0.13600000000000001</c:v>
                </c:pt>
                <c:pt idx="60336">
                  <c:v>0.14399999999999999</c:v>
                </c:pt>
                <c:pt idx="60337">
                  <c:v>0.152</c:v>
                </c:pt>
                <c:pt idx="60338">
                  <c:v>0.16</c:v>
                </c:pt>
                <c:pt idx="60339">
                  <c:v>0.16800000000000001</c:v>
                </c:pt>
                <c:pt idx="60340">
                  <c:v>0.17599999999999999</c:v>
                </c:pt>
                <c:pt idx="60341">
                  <c:v>0.184</c:v>
                </c:pt>
                <c:pt idx="60342">
                  <c:v>0.192</c:v>
                </c:pt>
                <c:pt idx="60343">
                  <c:v>0.2</c:v>
                </c:pt>
                <c:pt idx="60344">
                  <c:v>0.20799999999999999</c:v>
                </c:pt>
                <c:pt idx="60345">
                  <c:v>0.216</c:v>
                </c:pt>
                <c:pt idx="60346">
                  <c:v>0.224</c:v>
                </c:pt>
                <c:pt idx="60347">
                  <c:v>0.23200000000000001</c:v>
                </c:pt>
                <c:pt idx="60348">
                  <c:v>0.24</c:v>
                </c:pt>
                <c:pt idx="60349">
                  <c:v>0.248</c:v>
                </c:pt>
                <c:pt idx="60350">
                  <c:v>0.25600000000000001</c:v>
                </c:pt>
                <c:pt idx="60351">
                  <c:v>0.26400000000000001</c:v>
                </c:pt>
                <c:pt idx="60352">
                  <c:v>0.27200000000000002</c:v>
                </c:pt>
                <c:pt idx="60353">
                  <c:v>0.28000000000000003</c:v>
                </c:pt>
                <c:pt idx="60354">
                  <c:v>0.28799999999999998</c:v>
                </c:pt>
                <c:pt idx="60355">
                  <c:v>0.29599999999999999</c:v>
                </c:pt>
                <c:pt idx="60356">
                  <c:v>0.30399999999999999</c:v>
                </c:pt>
                <c:pt idx="60357">
                  <c:v>0.312</c:v>
                </c:pt>
                <c:pt idx="60358">
                  <c:v>0.32</c:v>
                </c:pt>
                <c:pt idx="60359">
                  <c:v>0.32800000000000001</c:v>
                </c:pt>
                <c:pt idx="60360">
                  <c:v>0.33600000000000002</c:v>
                </c:pt>
                <c:pt idx="60361">
                  <c:v>0.34399999999999997</c:v>
                </c:pt>
                <c:pt idx="60362">
                  <c:v>0.35199999999999998</c:v>
                </c:pt>
                <c:pt idx="60363">
                  <c:v>0.36</c:v>
                </c:pt>
                <c:pt idx="60364">
                  <c:v>0.36799999999999999</c:v>
                </c:pt>
                <c:pt idx="60365">
                  <c:v>0.376</c:v>
                </c:pt>
                <c:pt idx="60366">
                  <c:v>0.38400000000000001</c:v>
                </c:pt>
                <c:pt idx="60367">
                  <c:v>0.39200000000000002</c:v>
                </c:pt>
                <c:pt idx="60368">
                  <c:v>0.4</c:v>
                </c:pt>
                <c:pt idx="60369">
                  <c:v>0.40799999999999997</c:v>
                </c:pt>
                <c:pt idx="60370">
                  <c:v>0.41599999999999998</c:v>
                </c:pt>
                <c:pt idx="60371">
                  <c:v>0.42399999999999999</c:v>
                </c:pt>
                <c:pt idx="60372">
                  <c:v>0.432</c:v>
                </c:pt>
                <c:pt idx="60373">
                  <c:v>0.44</c:v>
                </c:pt>
                <c:pt idx="60374">
                  <c:v>0.44800000000000001</c:v>
                </c:pt>
                <c:pt idx="60375">
                  <c:v>0.45600000000000002</c:v>
                </c:pt>
                <c:pt idx="60376">
                  <c:v>0.46400000000000002</c:v>
                </c:pt>
                <c:pt idx="60377">
                  <c:v>0.47199999999999998</c:v>
                </c:pt>
                <c:pt idx="60378">
                  <c:v>0.48</c:v>
                </c:pt>
                <c:pt idx="60379">
                  <c:v>0.48799999999999999</c:v>
                </c:pt>
                <c:pt idx="60380">
                  <c:v>0.496</c:v>
                </c:pt>
                <c:pt idx="60381">
                  <c:v>0.504</c:v>
                </c:pt>
                <c:pt idx="60382">
                  <c:v>0.51200000000000001</c:v>
                </c:pt>
                <c:pt idx="60383">
                  <c:v>0.52</c:v>
                </c:pt>
                <c:pt idx="60384">
                  <c:v>0.52800000000000002</c:v>
                </c:pt>
                <c:pt idx="60385">
                  <c:v>0.53600000000000003</c:v>
                </c:pt>
                <c:pt idx="60386">
                  <c:v>0.54400000000000004</c:v>
                </c:pt>
                <c:pt idx="60387">
                  <c:v>0.55200000000000005</c:v>
                </c:pt>
                <c:pt idx="60388">
                  <c:v>0.56000000000000005</c:v>
                </c:pt>
                <c:pt idx="60389">
                  <c:v>0.56799999999999995</c:v>
                </c:pt>
                <c:pt idx="60390">
                  <c:v>0.57599999999999996</c:v>
                </c:pt>
                <c:pt idx="60391">
                  <c:v>0.58399999999999996</c:v>
                </c:pt>
                <c:pt idx="60392">
                  <c:v>0.59199999999999997</c:v>
                </c:pt>
                <c:pt idx="60393">
                  <c:v>0.6</c:v>
                </c:pt>
                <c:pt idx="60394">
                  <c:v>0.60799999999999998</c:v>
                </c:pt>
                <c:pt idx="60395">
                  <c:v>0.61599999999999999</c:v>
                </c:pt>
                <c:pt idx="60396">
                  <c:v>0.624</c:v>
                </c:pt>
                <c:pt idx="60397">
                  <c:v>0.63200000000000001</c:v>
                </c:pt>
                <c:pt idx="60398">
                  <c:v>0.64</c:v>
                </c:pt>
                <c:pt idx="60399">
                  <c:v>0.64800000000000002</c:v>
                </c:pt>
                <c:pt idx="60400">
                  <c:v>0.65600000000000003</c:v>
                </c:pt>
                <c:pt idx="60401">
                  <c:v>0.66400000000000003</c:v>
                </c:pt>
                <c:pt idx="60402">
                  <c:v>0.67200000000000004</c:v>
                </c:pt>
                <c:pt idx="60403">
                  <c:v>0.68</c:v>
                </c:pt>
                <c:pt idx="60404">
                  <c:v>0.68799999999999994</c:v>
                </c:pt>
                <c:pt idx="60405">
                  <c:v>0.69599999999999995</c:v>
                </c:pt>
                <c:pt idx="60406">
                  <c:v>0.70399999999999996</c:v>
                </c:pt>
                <c:pt idx="60407">
                  <c:v>0.71199999999999997</c:v>
                </c:pt>
                <c:pt idx="60408">
                  <c:v>0.72</c:v>
                </c:pt>
                <c:pt idx="60409">
                  <c:v>0.72799999999999998</c:v>
                </c:pt>
                <c:pt idx="60410">
                  <c:v>0.73599999999999999</c:v>
                </c:pt>
                <c:pt idx="60411">
                  <c:v>0.74399999999999999</c:v>
                </c:pt>
                <c:pt idx="60412">
                  <c:v>0.752</c:v>
                </c:pt>
                <c:pt idx="60413">
                  <c:v>0.76</c:v>
                </c:pt>
                <c:pt idx="60414">
                  <c:v>0.76800000000000002</c:v>
                </c:pt>
                <c:pt idx="60415">
                  <c:v>0.77600000000000002</c:v>
                </c:pt>
                <c:pt idx="60416">
                  <c:v>0.78400000000000003</c:v>
                </c:pt>
                <c:pt idx="60417">
                  <c:v>0.79200000000000004</c:v>
                </c:pt>
                <c:pt idx="60418">
                  <c:v>0.8</c:v>
                </c:pt>
                <c:pt idx="60419">
                  <c:v>0.80800000000000005</c:v>
                </c:pt>
                <c:pt idx="60420">
                  <c:v>0.81599999999999995</c:v>
                </c:pt>
                <c:pt idx="60421">
                  <c:v>0.82399999999999995</c:v>
                </c:pt>
                <c:pt idx="60422">
                  <c:v>0.83199999999999996</c:v>
                </c:pt>
                <c:pt idx="60423">
                  <c:v>0.84</c:v>
                </c:pt>
                <c:pt idx="60424">
                  <c:v>0.84799999999999998</c:v>
                </c:pt>
                <c:pt idx="60425">
                  <c:v>0.85599999999999998</c:v>
                </c:pt>
                <c:pt idx="60426">
                  <c:v>0.86399999999999999</c:v>
                </c:pt>
                <c:pt idx="60427">
                  <c:v>0.872</c:v>
                </c:pt>
                <c:pt idx="60428">
                  <c:v>0.88</c:v>
                </c:pt>
                <c:pt idx="60429">
                  <c:v>0.88800000000000001</c:v>
                </c:pt>
                <c:pt idx="60430">
                  <c:v>0.89600000000000002</c:v>
                </c:pt>
                <c:pt idx="60431">
                  <c:v>0.90400000000000003</c:v>
                </c:pt>
                <c:pt idx="60432">
                  <c:v>0.91200000000000003</c:v>
                </c:pt>
                <c:pt idx="60433">
                  <c:v>0.92</c:v>
                </c:pt>
                <c:pt idx="60434">
                  <c:v>0.92800000000000005</c:v>
                </c:pt>
                <c:pt idx="60435">
                  <c:v>0.93600000000000005</c:v>
                </c:pt>
                <c:pt idx="60436">
                  <c:v>0.94399999999999995</c:v>
                </c:pt>
                <c:pt idx="60437">
                  <c:v>0.95199999999999996</c:v>
                </c:pt>
                <c:pt idx="60438">
                  <c:v>0.96</c:v>
                </c:pt>
                <c:pt idx="60439">
                  <c:v>0.96799999999999997</c:v>
                </c:pt>
                <c:pt idx="60440">
                  <c:v>0.97599999999999998</c:v>
                </c:pt>
                <c:pt idx="60441">
                  <c:v>0.98399999999999999</c:v>
                </c:pt>
                <c:pt idx="60442">
                  <c:v>0.99199999999999999</c:v>
                </c:pt>
                <c:pt idx="60443">
                  <c:v>0</c:v>
                </c:pt>
                <c:pt idx="60444">
                  <c:v>1.2820512820512799E-2</c:v>
                </c:pt>
                <c:pt idx="60445">
                  <c:v>2.5641025641025599E-2</c:v>
                </c:pt>
                <c:pt idx="60446">
                  <c:v>3.8461538461538401E-2</c:v>
                </c:pt>
                <c:pt idx="60447">
                  <c:v>5.1282051282051197E-2</c:v>
                </c:pt>
                <c:pt idx="60448">
                  <c:v>6.4102564102564097E-2</c:v>
                </c:pt>
                <c:pt idx="60449">
                  <c:v>7.69230769230769E-2</c:v>
                </c:pt>
                <c:pt idx="60450">
                  <c:v>8.9743589743589702E-2</c:v>
                </c:pt>
                <c:pt idx="60451">
                  <c:v>0.10256410256410201</c:v>
                </c:pt>
                <c:pt idx="60452">
                  <c:v>0.115384615384615</c:v>
                </c:pt>
                <c:pt idx="60453">
                  <c:v>0.128205128205128</c:v>
                </c:pt>
                <c:pt idx="60454">
                  <c:v>0.141025641025641</c:v>
                </c:pt>
                <c:pt idx="60455">
                  <c:v>0.15384615384615299</c:v>
                </c:pt>
                <c:pt idx="60456">
                  <c:v>0.16666666666666599</c:v>
                </c:pt>
                <c:pt idx="60457">
                  <c:v>0.17948717948717899</c:v>
                </c:pt>
                <c:pt idx="60458">
                  <c:v>0.19230769230769201</c:v>
                </c:pt>
                <c:pt idx="60459">
                  <c:v>0.20512820512820501</c:v>
                </c:pt>
                <c:pt idx="60460">
                  <c:v>0.21794871794871701</c:v>
                </c:pt>
                <c:pt idx="60461">
                  <c:v>0.23076923076923</c:v>
                </c:pt>
                <c:pt idx="60462">
                  <c:v>0.243589743589743</c:v>
                </c:pt>
                <c:pt idx="60463">
                  <c:v>0.256410256410256</c:v>
                </c:pt>
                <c:pt idx="60464">
                  <c:v>0.269230769230769</c:v>
                </c:pt>
                <c:pt idx="60465">
                  <c:v>0.28205128205128199</c:v>
                </c:pt>
                <c:pt idx="60466">
                  <c:v>0.29487179487179399</c:v>
                </c:pt>
                <c:pt idx="60467">
                  <c:v>0.30769230769230699</c:v>
                </c:pt>
                <c:pt idx="60468">
                  <c:v>0.32051282051281998</c:v>
                </c:pt>
                <c:pt idx="60469">
                  <c:v>0.33333333333333298</c:v>
                </c:pt>
                <c:pt idx="60470">
                  <c:v>0.34615384615384598</c:v>
                </c:pt>
                <c:pt idx="60471">
                  <c:v>0.35897435897435898</c:v>
                </c:pt>
                <c:pt idx="60472">
                  <c:v>0.37179487179487097</c:v>
                </c:pt>
                <c:pt idx="60473">
                  <c:v>0.38461538461538403</c:v>
                </c:pt>
                <c:pt idx="60474">
                  <c:v>0.39743589743589702</c:v>
                </c:pt>
                <c:pt idx="60475">
                  <c:v>0.41025641025641002</c:v>
                </c:pt>
                <c:pt idx="60476">
                  <c:v>0.42307692307692302</c:v>
                </c:pt>
                <c:pt idx="60477">
                  <c:v>0.43589743589743501</c:v>
                </c:pt>
                <c:pt idx="60478">
                  <c:v>0.44871794871794801</c:v>
                </c:pt>
                <c:pt idx="60479">
                  <c:v>0.46153846153846101</c:v>
                </c:pt>
                <c:pt idx="60480">
                  <c:v>0.47435897435897401</c:v>
                </c:pt>
                <c:pt idx="60481">
                  <c:v>0.487179487179487</c:v>
                </c:pt>
                <c:pt idx="60482">
                  <c:v>0.5</c:v>
                </c:pt>
                <c:pt idx="60483">
                  <c:v>0.512820512820512</c:v>
                </c:pt>
                <c:pt idx="60484">
                  <c:v>0.52564102564102499</c:v>
                </c:pt>
                <c:pt idx="60485">
                  <c:v>0.53846153846153799</c:v>
                </c:pt>
                <c:pt idx="60486">
                  <c:v>0.55128205128205099</c:v>
                </c:pt>
                <c:pt idx="60487">
                  <c:v>0.56410256410256399</c:v>
                </c:pt>
                <c:pt idx="60488">
                  <c:v>0.57692307692307598</c:v>
                </c:pt>
                <c:pt idx="60489">
                  <c:v>0.58974358974358898</c:v>
                </c:pt>
                <c:pt idx="60490">
                  <c:v>0.60256410256410198</c:v>
                </c:pt>
                <c:pt idx="60491">
                  <c:v>0.61538461538461497</c:v>
                </c:pt>
                <c:pt idx="60492">
                  <c:v>0.62820512820512797</c:v>
                </c:pt>
                <c:pt idx="60493">
                  <c:v>0.64102564102564097</c:v>
                </c:pt>
                <c:pt idx="60494">
                  <c:v>0.65384615384615297</c:v>
                </c:pt>
                <c:pt idx="60495">
                  <c:v>0.66666666666666596</c:v>
                </c:pt>
                <c:pt idx="60496">
                  <c:v>0.67948717948717896</c:v>
                </c:pt>
                <c:pt idx="60497">
                  <c:v>0.69230769230769196</c:v>
                </c:pt>
                <c:pt idx="60498">
                  <c:v>0.70512820512820495</c:v>
                </c:pt>
                <c:pt idx="60499">
                  <c:v>0.71794871794871795</c:v>
                </c:pt>
                <c:pt idx="60500">
                  <c:v>0.73076923076922995</c:v>
                </c:pt>
                <c:pt idx="60501">
                  <c:v>0.74358974358974295</c:v>
                </c:pt>
                <c:pt idx="60502">
                  <c:v>0.75641025641025605</c:v>
                </c:pt>
                <c:pt idx="60503">
                  <c:v>0.76923076923076905</c:v>
                </c:pt>
                <c:pt idx="60504">
                  <c:v>0.78205128205128205</c:v>
                </c:pt>
                <c:pt idx="60505">
                  <c:v>0.79487179487179405</c:v>
                </c:pt>
                <c:pt idx="60506">
                  <c:v>0.80769230769230704</c:v>
                </c:pt>
                <c:pt idx="60507">
                  <c:v>0.82051282051282004</c:v>
                </c:pt>
                <c:pt idx="60508">
                  <c:v>0.83333333333333304</c:v>
                </c:pt>
                <c:pt idx="60509">
                  <c:v>0.84615384615384603</c:v>
                </c:pt>
                <c:pt idx="60510">
                  <c:v>0.85897435897435803</c:v>
                </c:pt>
                <c:pt idx="60511">
                  <c:v>0.87179487179487103</c:v>
                </c:pt>
                <c:pt idx="60512">
                  <c:v>0.88461538461538403</c:v>
                </c:pt>
                <c:pt idx="60513">
                  <c:v>0.89743589743589702</c:v>
                </c:pt>
                <c:pt idx="60514">
                  <c:v>0.91025641025641002</c:v>
                </c:pt>
                <c:pt idx="60515">
                  <c:v>0.92307692307692302</c:v>
                </c:pt>
                <c:pt idx="60516">
                  <c:v>0.93589743589743501</c:v>
                </c:pt>
                <c:pt idx="60517">
                  <c:v>0.94871794871794801</c:v>
                </c:pt>
                <c:pt idx="60518">
                  <c:v>0.96153846153846101</c:v>
                </c:pt>
                <c:pt idx="60519">
                  <c:v>0.97435897435897401</c:v>
                </c:pt>
                <c:pt idx="60520">
                  <c:v>0.987179487179487</c:v>
                </c:pt>
                <c:pt idx="60521">
                  <c:v>0</c:v>
                </c:pt>
                <c:pt idx="60522">
                  <c:v>7.09219858156028E-3</c:v>
                </c:pt>
                <c:pt idx="60523">
                  <c:v>1.4184397163120499E-2</c:v>
                </c:pt>
                <c:pt idx="60524">
                  <c:v>2.1276595744680799E-2</c:v>
                </c:pt>
                <c:pt idx="60525">
                  <c:v>2.8368794326241099E-2</c:v>
                </c:pt>
                <c:pt idx="60526">
                  <c:v>3.54609929078014E-2</c:v>
                </c:pt>
                <c:pt idx="60527">
                  <c:v>4.2553191489361701E-2</c:v>
                </c:pt>
                <c:pt idx="60528">
                  <c:v>4.9645390070921898E-2</c:v>
                </c:pt>
                <c:pt idx="60529">
                  <c:v>5.6737588652482199E-2</c:v>
                </c:pt>
                <c:pt idx="60530">
                  <c:v>6.3829787234042507E-2</c:v>
                </c:pt>
                <c:pt idx="60531">
                  <c:v>7.09219858156028E-2</c:v>
                </c:pt>
                <c:pt idx="60532">
                  <c:v>7.8014184397163094E-2</c:v>
                </c:pt>
                <c:pt idx="60533">
                  <c:v>8.5106382978723402E-2</c:v>
                </c:pt>
                <c:pt idx="60534">
                  <c:v>9.2198581560283599E-2</c:v>
                </c:pt>
                <c:pt idx="60535">
                  <c:v>9.9290780141843907E-2</c:v>
                </c:pt>
                <c:pt idx="60536">
                  <c:v>0.10638297872340401</c:v>
                </c:pt>
                <c:pt idx="60537">
                  <c:v>0.113475177304964</c:v>
                </c:pt>
                <c:pt idx="60538">
                  <c:v>0.120567375886524</c:v>
                </c:pt>
                <c:pt idx="60539">
                  <c:v>0.12765957446808501</c:v>
                </c:pt>
                <c:pt idx="60540">
                  <c:v>0.134751773049645</c:v>
                </c:pt>
                <c:pt idx="60541">
                  <c:v>0.14184397163120499</c:v>
                </c:pt>
                <c:pt idx="60542">
                  <c:v>0.14893617021276501</c:v>
                </c:pt>
                <c:pt idx="60543">
                  <c:v>0.15602836879432599</c:v>
                </c:pt>
                <c:pt idx="60544">
                  <c:v>0.16312056737588601</c:v>
                </c:pt>
                <c:pt idx="60545">
                  <c:v>0.170212765957446</c:v>
                </c:pt>
                <c:pt idx="60546">
                  <c:v>0.17730496453900699</c:v>
                </c:pt>
                <c:pt idx="60547">
                  <c:v>0.184397163120567</c:v>
                </c:pt>
                <c:pt idx="60548">
                  <c:v>0.19148936170212699</c:v>
                </c:pt>
                <c:pt idx="60549">
                  <c:v>0.19858156028368701</c:v>
                </c:pt>
                <c:pt idx="60550">
                  <c:v>0.205673758865248</c:v>
                </c:pt>
                <c:pt idx="60551">
                  <c:v>0.21276595744680801</c:v>
                </c:pt>
                <c:pt idx="60552">
                  <c:v>0.219858156028368</c:v>
                </c:pt>
                <c:pt idx="60553">
                  <c:v>0.22695035460992899</c:v>
                </c:pt>
                <c:pt idx="60554">
                  <c:v>0.23404255319148901</c:v>
                </c:pt>
                <c:pt idx="60555">
                  <c:v>0.24113475177304899</c:v>
                </c:pt>
                <c:pt idx="60556">
                  <c:v>0.24822695035460901</c:v>
                </c:pt>
                <c:pt idx="60557">
                  <c:v>0.25531914893617003</c:v>
                </c:pt>
                <c:pt idx="60558">
                  <c:v>0.26241134751772999</c:v>
                </c:pt>
                <c:pt idx="60559">
                  <c:v>0.26950354609929</c:v>
                </c:pt>
                <c:pt idx="60560">
                  <c:v>0.27659574468085102</c:v>
                </c:pt>
                <c:pt idx="60561">
                  <c:v>0.28368794326241098</c:v>
                </c:pt>
                <c:pt idx="60562">
                  <c:v>0.290780141843971</c:v>
                </c:pt>
                <c:pt idx="60563">
                  <c:v>0.29787234042553101</c:v>
                </c:pt>
                <c:pt idx="60564">
                  <c:v>0.30496453900709197</c:v>
                </c:pt>
                <c:pt idx="60565">
                  <c:v>0.31205673758865199</c:v>
                </c:pt>
                <c:pt idx="60566">
                  <c:v>0.31914893617021201</c:v>
                </c:pt>
                <c:pt idx="60567">
                  <c:v>0.32624113475177302</c:v>
                </c:pt>
                <c:pt idx="60568">
                  <c:v>0.33333333333333298</c:v>
                </c:pt>
                <c:pt idx="60569">
                  <c:v>0.340425531914893</c:v>
                </c:pt>
                <c:pt idx="60570">
                  <c:v>0.34751773049645301</c:v>
                </c:pt>
                <c:pt idx="60571">
                  <c:v>0.35460992907801397</c:v>
                </c:pt>
                <c:pt idx="60572">
                  <c:v>0.36170212765957399</c:v>
                </c:pt>
                <c:pt idx="60573">
                  <c:v>0.36879432624113401</c:v>
                </c:pt>
                <c:pt idx="60574">
                  <c:v>0.37588652482269502</c:v>
                </c:pt>
                <c:pt idx="60575">
                  <c:v>0.38297872340425498</c:v>
                </c:pt>
                <c:pt idx="60576">
                  <c:v>0.390070921985815</c:v>
                </c:pt>
                <c:pt idx="60577">
                  <c:v>0.39716312056737502</c:v>
                </c:pt>
                <c:pt idx="60578">
                  <c:v>0.40425531914893598</c:v>
                </c:pt>
                <c:pt idx="60579">
                  <c:v>0.41134751773049599</c:v>
                </c:pt>
                <c:pt idx="60580">
                  <c:v>0.41843971631205601</c:v>
                </c:pt>
                <c:pt idx="60581">
                  <c:v>0.42553191489361702</c:v>
                </c:pt>
                <c:pt idx="60582">
                  <c:v>0.43262411347517699</c:v>
                </c:pt>
                <c:pt idx="60583">
                  <c:v>0.439716312056737</c:v>
                </c:pt>
                <c:pt idx="60584">
                  <c:v>0.44680851063829702</c:v>
                </c:pt>
                <c:pt idx="60585">
                  <c:v>0.45390070921985798</c:v>
                </c:pt>
                <c:pt idx="60586">
                  <c:v>0.46099290780141799</c:v>
                </c:pt>
                <c:pt idx="60587">
                  <c:v>0.46808510638297801</c:v>
                </c:pt>
                <c:pt idx="60588">
                  <c:v>0.47517730496453903</c:v>
                </c:pt>
                <c:pt idx="60589">
                  <c:v>0.48226950354609899</c:v>
                </c:pt>
                <c:pt idx="60590">
                  <c:v>0.489361702127659</c:v>
                </c:pt>
                <c:pt idx="60591">
                  <c:v>0.49645390070921902</c:v>
                </c:pt>
                <c:pt idx="60592">
                  <c:v>0.50354609929077998</c:v>
                </c:pt>
                <c:pt idx="60593">
                  <c:v>0.51063829787234005</c:v>
                </c:pt>
                <c:pt idx="60594">
                  <c:v>0.51773049645390001</c:v>
                </c:pt>
                <c:pt idx="60595">
                  <c:v>0.52482269503546097</c:v>
                </c:pt>
                <c:pt idx="60596">
                  <c:v>0.53191489361702105</c:v>
                </c:pt>
                <c:pt idx="60597">
                  <c:v>0.53900709219858101</c:v>
                </c:pt>
                <c:pt idx="60598">
                  <c:v>0.54609929078014097</c:v>
                </c:pt>
                <c:pt idx="60599">
                  <c:v>0.55319148936170204</c:v>
                </c:pt>
                <c:pt idx="60600">
                  <c:v>0.560283687943262</c:v>
                </c:pt>
                <c:pt idx="60601">
                  <c:v>0.56737588652482196</c:v>
                </c:pt>
                <c:pt idx="60602">
                  <c:v>0.57446808510638303</c:v>
                </c:pt>
                <c:pt idx="60603">
                  <c:v>0.58156028368794299</c:v>
                </c:pt>
                <c:pt idx="60604">
                  <c:v>0.58865248226950295</c:v>
                </c:pt>
                <c:pt idx="60605">
                  <c:v>0.59574468085106302</c:v>
                </c:pt>
                <c:pt idx="60606">
                  <c:v>0.60283687943262398</c:v>
                </c:pt>
                <c:pt idx="60607">
                  <c:v>0.60992907801418395</c:v>
                </c:pt>
                <c:pt idx="60608">
                  <c:v>0.61702127659574402</c:v>
                </c:pt>
                <c:pt idx="60609">
                  <c:v>0.62411347517730498</c:v>
                </c:pt>
                <c:pt idx="60610">
                  <c:v>0.63120567375886505</c:v>
                </c:pt>
                <c:pt idx="60611">
                  <c:v>0.63829787234042501</c:v>
                </c:pt>
                <c:pt idx="60612">
                  <c:v>0.64539007092198497</c:v>
                </c:pt>
                <c:pt idx="60613">
                  <c:v>0.65248226950354604</c:v>
                </c:pt>
                <c:pt idx="60614">
                  <c:v>0.659574468085106</c:v>
                </c:pt>
                <c:pt idx="60615">
                  <c:v>0.66666666666666596</c:v>
                </c:pt>
                <c:pt idx="60616">
                  <c:v>0.67375886524822604</c:v>
                </c:pt>
                <c:pt idx="60617">
                  <c:v>0.680851063829787</c:v>
                </c:pt>
                <c:pt idx="60618">
                  <c:v>0.68794326241134696</c:v>
                </c:pt>
                <c:pt idx="60619">
                  <c:v>0.69503546099290703</c:v>
                </c:pt>
                <c:pt idx="60620">
                  <c:v>0.70212765957446799</c:v>
                </c:pt>
                <c:pt idx="60621">
                  <c:v>0.70921985815602795</c:v>
                </c:pt>
                <c:pt idx="60622">
                  <c:v>0.71631205673758802</c:v>
                </c:pt>
                <c:pt idx="60623">
                  <c:v>0.72340425531914898</c:v>
                </c:pt>
                <c:pt idx="60624">
                  <c:v>0.73049645390070905</c:v>
                </c:pt>
                <c:pt idx="60625">
                  <c:v>0.73758865248226901</c:v>
                </c:pt>
                <c:pt idx="60626">
                  <c:v>0.74468085106382897</c:v>
                </c:pt>
                <c:pt idx="60627">
                  <c:v>0.75177304964539005</c:v>
                </c:pt>
                <c:pt idx="60628">
                  <c:v>0.75886524822695001</c:v>
                </c:pt>
                <c:pt idx="60629">
                  <c:v>0.76595744680850997</c:v>
                </c:pt>
                <c:pt idx="60630">
                  <c:v>0.77304964539007004</c:v>
                </c:pt>
                <c:pt idx="60631">
                  <c:v>0.780141843971631</c:v>
                </c:pt>
                <c:pt idx="60632">
                  <c:v>0.78723404255319096</c:v>
                </c:pt>
                <c:pt idx="60633">
                  <c:v>0.79432624113475103</c:v>
                </c:pt>
                <c:pt idx="60634">
                  <c:v>0.80141843971631199</c:v>
                </c:pt>
                <c:pt idx="60635">
                  <c:v>0.80851063829787195</c:v>
                </c:pt>
                <c:pt idx="60636">
                  <c:v>0.81560283687943202</c:v>
                </c:pt>
                <c:pt idx="60637">
                  <c:v>0.82269503546099199</c:v>
                </c:pt>
                <c:pt idx="60638">
                  <c:v>0.82978723404255295</c:v>
                </c:pt>
                <c:pt idx="60639">
                  <c:v>0.83687943262411302</c:v>
                </c:pt>
                <c:pt idx="60640">
                  <c:v>0.84397163120567298</c:v>
                </c:pt>
                <c:pt idx="60641">
                  <c:v>0.85106382978723405</c:v>
                </c:pt>
                <c:pt idx="60642">
                  <c:v>0.85815602836879401</c:v>
                </c:pt>
                <c:pt idx="60643">
                  <c:v>0.86524822695035397</c:v>
                </c:pt>
                <c:pt idx="60644">
                  <c:v>0.87234042553191404</c:v>
                </c:pt>
                <c:pt idx="60645">
                  <c:v>0.879432624113475</c:v>
                </c:pt>
                <c:pt idx="60646">
                  <c:v>0.88652482269503496</c:v>
                </c:pt>
                <c:pt idx="60647">
                  <c:v>0.89361702127659504</c:v>
                </c:pt>
                <c:pt idx="60648">
                  <c:v>0.900709219858156</c:v>
                </c:pt>
                <c:pt idx="60649">
                  <c:v>0.90780141843971596</c:v>
                </c:pt>
                <c:pt idx="60650">
                  <c:v>0.91489361702127603</c:v>
                </c:pt>
                <c:pt idx="60651">
                  <c:v>0.92198581560283599</c:v>
                </c:pt>
                <c:pt idx="60652">
                  <c:v>0.92907801418439695</c:v>
                </c:pt>
                <c:pt idx="60653">
                  <c:v>0.93617021276595702</c:v>
                </c:pt>
                <c:pt idx="60654">
                  <c:v>0.94326241134751698</c:v>
                </c:pt>
                <c:pt idx="60655">
                  <c:v>0.95035460992907805</c:v>
                </c:pt>
                <c:pt idx="60656">
                  <c:v>0.95744680851063801</c:v>
                </c:pt>
                <c:pt idx="60657">
                  <c:v>0.96453900709219798</c:v>
                </c:pt>
                <c:pt idx="60658">
                  <c:v>0.97163120567375805</c:v>
                </c:pt>
                <c:pt idx="60659">
                  <c:v>0.97872340425531901</c:v>
                </c:pt>
                <c:pt idx="60660">
                  <c:v>0.98581560283687897</c:v>
                </c:pt>
                <c:pt idx="60661">
                  <c:v>0.99290780141843904</c:v>
                </c:pt>
                <c:pt idx="60662">
                  <c:v>0</c:v>
                </c:pt>
                <c:pt idx="60663">
                  <c:v>1.0752688172042999E-2</c:v>
                </c:pt>
                <c:pt idx="60664">
                  <c:v>2.1505376344085999E-2</c:v>
                </c:pt>
                <c:pt idx="60665">
                  <c:v>3.2258064516128997E-2</c:v>
                </c:pt>
                <c:pt idx="60666">
                  <c:v>4.3010752688171998E-2</c:v>
                </c:pt>
                <c:pt idx="60667">
                  <c:v>5.3763440860214999E-2</c:v>
                </c:pt>
                <c:pt idx="60668">
                  <c:v>6.4516129032257993E-2</c:v>
                </c:pt>
                <c:pt idx="60669">
                  <c:v>7.5268817204300995E-2</c:v>
                </c:pt>
                <c:pt idx="60670">
                  <c:v>8.6021505376343996E-2</c:v>
                </c:pt>
                <c:pt idx="60671">
                  <c:v>9.6774193548387094E-2</c:v>
                </c:pt>
                <c:pt idx="60672">
                  <c:v>0.10752688172043</c:v>
                </c:pt>
                <c:pt idx="60673">
                  <c:v>0.118279569892473</c:v>
                </c:pt>
                <c:pt idx="60674">
                  <c:v>0.12903225806451599</c:v>
                </c:pt>
                <c:pt idx="60675">
                  <c:v>0.13978494623655899</c:v>
                </c:pt>
                <c:pt idx="60676">
                  <c:v>0.15053763440860199</c:v>
                </c:pt>
                <c:pt idx="60677">
                  <c:v>0.16129032258064499</c:v>
                </c:pt>
                <c:pt idx="60678">
                  <c:v>0.17204301075268799</c:v>
                </c:pt>
                <c:pt idx="60679">
                  <c:v>0.18279569892473099</c:v>
                </c:pt>
                <c:pt idx="60680">
                  <c:v>0.19354838709677399</c:v>
                </c:pt>
                <c:pt idx="60681">
                  <c:v>0.204301075268817</c:v>
                </c:pt>
                <c:pt idx="60682">
                  <c:v>0.21505376344086</c:v>
                </c:pt>
                <c:pt idx="60683">
                  <c:v>0.225806451612903</c:v>
                </c:pt>
                <c:pt idx="60684">
                  <c:v>0.236559139784946</c:v>
                </c:pt>
                <c:pt idx="60685">
                  <c:v>0.247311827956989</c:v>
                </c:pt>
                <c:pt idx="60686">
                  <c:v>0.25806451612903197</c:v>
                </c:pt>
                <c:pt idx="60687">
                  <c:v>0.26881720430107497</c:v>
                </c:pt>
                <c:pt idx="60688">
                  <c:v>0.27956989247311798</c:v>
                </c:pt>
                <c:pt idx="60689">
                  <c:v>0.29032258064516098</c:v>
                </c:pt>
                <c:pt idx="60690">
                  <c:v>0.30107526881720398</c:v>
                </c:pt>
                <c:pt idx="60691">
                  <c:v>0.31182795698924698</c:v>
                </c:pt>
                <c:pt idx="60692">
                  <c:v>0.32258064516128998</c:v>
                </c:pt>
                <c:pt idx="60693">
                  <c:v>0.33333333333333298</c:v>
                </c:pt>
                <c:pt idx="60694">
                  <c:v>0.34408602150537598</c:v>
                </c:pt>
                <c:pt idx="60695">
                  <c:v>0.35483870967741898</c:v>
                </c:pt>
                <c:pt idx="60696">
                  <c:v>0.36559139784946199</c:v>
                </c:pt>
                <c:pt idx="60697">
                  <c:v>0.37634408602150499</c:v>
                </c:pt>
                <c:pt idx="60698">
                  <c:v>0.38709677419354799</c:v>
                </c:pt>
                <c:pt idx="60699">
                  <c:v>0.39784946236559099</c:v>
                </c:pt>
                <c:pt idx="60700">
                  <c:v>0.40860215053763399</c:v>
                </c:pt>
                <c:pt idx="60701">
                  <c:v>0.41935483870967699</c:v>
                </c:pt>
                <c:pt idx="60702">
                  <c:v>0.43010752688171999</c:v>
                </c:pt>
                <c:pt idx="60703">
                  <c:v>0.44086021505376299</c:v>
                </c:pt>
                <c:pt idx="60704">
                  <c:v>0.45161290322580599</c:v>
                </c:pt>
                <c:pt idx="60705">
                  <c:v>0.462365591397849</c:v>
                </c:pt>
                <c:pt idx="60706">
                  <c:v>0.473118279569892</c:v>
                </c:pt>
                <c:pt idx="60707">
                  <c:v>0.483870967741935</c:v>
                </c:pt>
                <c:pt idx="60708">
                  <c:v>0.494623655913978</c:v>
                </c:pt>
                <c:pt idx="60709">
                  <c:v>0.50537634408602095</c:v>
                </c:pt>
                <c:pt idx="60710">
                  <c:v>0.51612903225806395</c:v>
                </c:pt>
                <c:pt idx="60711">
                  <c:v>0.52688172043010695</c:v>
                </c:pt>
                <c:pt idx="60712">
                  <c:v>0.53763440860214995</c:v>
                </c:pt>
                <c:pt idx="60713">
                  <c:v>0.54838709677419295</c:v>
                </c:pt>
                <c:pt idx="60714">
                  <c:v>0.55913978494623595</c:v>
                </c:pt>
                <c:pt idx="60715">
                  <c:v>0.56989247311827895</c:v>
                </c:pt>
                <c:pt idx="60716">
                  <c:v>0.58064516129032195</c:v>
                </c:pt>
                <c:pt idx="60717">
                  <c:v>0.59139784946236496</c:v>
                </c:pt>
                <c:pt idx="60718">
                  <c:v>0.60215053763440796</c:v>
                </c:pt>
                <c:pt idx="60719">
                  <c:v>0.61290322580645096</c:v>
                </c:pt>
                <c:pt idx="60720">
                  <c:v>0.62365591397849396</c:v>
                </c:pt>
                <c:pt idx="60721">
                  <c:v>0.63440860215053696</c:v>
                </c:pt>
                <c:pt idx="60722">
                  <c:v>0.64516129032257996</c:v>
                </c:pt>
                <c:pt idx="60723">
                  <c:v>0.65591397849462296</c:v>
                </c:pt>
                <c:pt idx="60724">
                  <c:v>0.66666666666666596</c:v>
                </c:pt>
                <c:pt idx="60725">
                  <c:v>0.67741935483870896</c:v>
                </c:pt>
                <c:pt idx="60726">
                  <c:v>0.68817204301075197</c:v>
                </c:pt>
                <c:pt idx="60727">
                  <c:v>0.69892473118279497</c:v>
                </c:pt>
                <c:pt idx="60728">
                  <c:v>0.70967741935483797</c:v>
                </c:pt>
                <c:pt idx="60729">
                  <c:v>0.72043010752688097</c:v>
                </c:pt>
                <c:pt idx="60730">
                  <c:v>0.73118279569892397</c:v>
                </c:pt>
                <c:pt idx="60731">
                  <c:v>0.74193548387096697</c:v>
                </c:pt>
                <c:pt idx="60732">
                  <c:v>0.75268817204300997</c:v>
                </c:pt>
                <c:pt idx="60733">
                  <c:v>0.76344086021505297</c:v>
                </c:pt>
                <c:pt idx="60734">
                  <c:v>0.77419354838709598</c:v>
                </c:pt>
                <c:pt idx="60735">
                  <c:v>0.78494623655913898</c:v>
                </c:pt>
                <c:pt idx="60736">
                  <c:v>0.79569892473118198</c:v>
                </c:pt>
                <c:pt idx="60737">
                  <c:v>0.80645161290322498</c:v>
                </c:pt>
                <c:pt idx="60738">
                  <c:v>0.81720430107526798</c:v>
                </c:pt>
                <c:pt idx="60739">
                  <c:v>0.82795698924731098</c:v>
                </c:pt>
                <c:pt idx="60740">
                  <c:v>0.83870967741935398</c:v>
                </c:pt>
                <c:pt idx="60741">
                  <c:v>0.84946236559139698</c:v>
                </c:pt>
                <c:pt idx="60742">
                  <c:v>0.86021505376343999</c:v>
                </c:pt>
                <c:pt idx="60743">
                  <c:v>0.87096774193548299</c:v>
                </c:pt>
                <c:pt idx="60744">
                  <c:v>0.88172043010752599</c:v>
                </c:pt>
                <c:pt idx="60745">
                  <c:v>0.89247311827956899</c:v>
                </c:pt>
                <c:pt idx="60746">
                  <c:v>0.90322580645161199</c:v>
                </c:pt>
                <c:pt idx="60747">
                  <c:v>0.91397849462365499</c:v>
                </c:pt>
                <c:pt idx="60748">
                  <c:v>0.92473118279569799</c:v>
                </c:pt>
                <c:pt idx="60749">
                  <c:v>0.93548387096774099</c:v>
                </c:pt>
                <c:pt idx="60750">
                  <c:v>0.94623655913978499</c:v>
                </c:pt>
                <c:pt idx="60751">
                  <c:v>0.956989247311828</c:v>
                </c:pt>
                <c:pt idx="60752">
                  <c:v>0.967741935483871</c:v>
                </c:pt>
                <c:pt idx="60753">
                  <c:v>0.978494623655914</c:v>
                </c:pt>
                <c:pt idx="60754">
                  <c:v>0.989247311827957</c:v>
                </c:pt>
                <c:pt idx="60755">
                  <c:v>0</c:v>
                </c:pt>
                <c:pt idx="60756">
                  <c:v>6.4516129032258004E-3</c:v>
                </c:pt>
                <c:pt idx="60757">
                  <c:v>1.2903225806451601E-2</c:v>
                </c:pt>
                <c:pt idx="60758">
                  <c:v>1.9354838709677399E-2</c:v>
                </c:pt>
                <c:pt idx="60759">
                  <c:v>2.5806451612903201E-2</c:v>
                </c:pt>
                <c:pt idx="60760">
                  <c:v>3.2258064516128997E-2</c:v>
                </c:pt>
                <c:pt idx="60761">
                  <c:v>3.8709677419354799E-2</c:v>
                </c:pt>
                <c:pt idx="60762">
                  <c:v>4.5161290322580601E-2</c:v>
                </c:pt>
                <c:pt idx="60763">
                  <c:v>5.1612903225806403E-2</c:v>
                </c:pt>
                <c:pt idx="60764">
                  <c:v>5.8064516129032198E-2</c:v>
                </c:pt>
                <c:pt idx="60765">
                  <c:v>6.4516129032257993E-2</c:v>
                </c:pt>
                <c:pt idx="60766">
                  <c:v>7.0967741935483802E-2</c:v>
                </c:pt>
                <c:pt idx="60767">
                  <c:v>7.7419354838709598E-2</c:v>
                </c:pt>
                <c:pt idx="60768">
                  <c:v>8.3870967741935407E-2</c:v>
                </c:pt>
                <c:pt idx="60769">
                  <c:v>9.0322580645161202E-2</c:v>
                </c:pt>
                <c:pt idx="60770">
                  <c:v>9.6774193548387094E-2</c:v>
                </c:pt>
                <c:pt idx="60771">
                  <c:v>0.103225806451612</c:v>
                </c:pt>
                <c:pt idx="60772">
                  <c:v>0.109677419354838</c:v>
                </c:pt>
                <c:pt idx="60773">
                  <c:v>0.11612903225806399</c:v>
                </c:pt>
                <c:pt idx="60774">
                  <c:v>0.12258064516129</c:v>
                </c:pt>
                <c:pt idx="60775">
                  <c:v>0.12903225806451599</c:v>
                </c:pt>
                <c:pt idx="60776">
                  <c:v>0.135483870967741</c:v>
                </c:pt>
                <c:pt idx="60777">
                  <c:v>0.14193548387096699</c:v>
                </c:pt>
                <c:pt idx="60778">
                  <c:v>0.14838709677419301</c:v>
                </c:pt>
                <c:pt idx="60779">
                  <c:v>0.154838709677419</c:v>
                </c:pt>
                <c:pt idx="60780">
                  <c:v>0.16129032258064499</c:v>
                </c:pt>
                <c:pt idx="60781">
                  <c:v>0.16774193548387001</c:v>
                </c:pt>
                <c:pt idx="60782">
                  <c:v>0.174193548387096</c:v>
                </c:pt>
                <c:pt idx="60783">
                  <c:v>0.18064516129032199</c:v>
                </c:pt>
                <c:pt idx="60784">
                  <c:v>0.187096774193548</c:v>
                </c:pt>
                <c:pt idx="60785">
                  <c:v>0.19354838709677399</c:v>
                </c:pt>
                <c:pt idx="60786">
                  <c:v>0.2</c:v>
                </c:pt>
                <c:pt idx="60787">
                  <c:v>0.206451612903225</c:v>
                </c:pt>
                <c:pt idx="60788">
                  <c:v>0.21290322580645099</c:v>
                </c:pt>
                <c:pt idx="60789">
                  <c:v>0.21935483870967701</c:v>
                </c:pt>
                <c:pt idx="60790">
                  <c:v>0.225806451612903</c:v>
                </c:pt>
                <c:pt idx="60791">
                  <c:v>0.23225806451612899</c:v>
                </c:pt>
                <c:pt idx="60792">
                  <c:v>0.238709677419354</c:v>
                </c:pt>
                <c:pt idx="60793">
                  <c:v>0.24516129032257999</c:v>
                </c:pt>
                <c:pt idx="60794">
                  <c:v>0.25161290322580598</c:v>
                </c:pt>
                <c:pt idx="60795">
                  <c:v>0.25806451612903197</c:v>
                </c:pt>
                <c:pt idx="60796">
                  <c:v>0.26451612903225802</c:v>
                </c:pt>
                <c:pt idx="60797">
                  <c:v>0.27096774193548301</c:v>
                </c:pt>
                <c:pt idx="60798">
                  <c:v>0.277419354838709</c:v>
                </c:pt>
                <c:pt idx="60799">
                  <c:v>0.28387096774193499</c:v>
                </c:pt>
                <c:pt idx="60800">
                  <c:v>0.29032258064516098</c:v>
                </c:pt>
                <c:pt idx="60801">
                  <c:v>0.29677419354838702</c:v>
                </c:pt>
                <c:pt idx="60802">
                  <c:v>0.30322580645161201</c:v>
                </c:pt>
                <c:pt idx="60803">
                  <c:v>0.309677419354838</c:v>
                </c:pt>
                <c:pt idx="60804">
                  <c:v>0.31612903225806399</c:v>
                </c:pt>
                <c:pt idx="60805">
                  <c:v>0.32258064516128998</c:v>
                </c:pt>
                <c:pt idx="60806">
                  <c:v>0.32903225806451603</c:v>
                </c:pt>
                <c:pt idx="60807">
                  <c:v>0.33548387096774102</c:v>
                </c:pt>
                <c:pt idx="60808">
                  <c:v>0.34193548387096701</c:v>
                </c:pt>
                <c:pt idx="60809">
                  <c:v>0.34838709677419299</c:v>
                </c:pt>
                <c:pt idx="60810">
                  <c:v>0.35483870967741898</c:v>
                </c:pt>
                <c:pt idx="60811">
                  <c:v>0.36129032258064497</c:v>
                </c:pt>
                <c:pt idx="60812">
                  <c:v>0.36774193548387002</c:v>
                </c:pt>
                <c:pt idx="60813">
                  <c:v>0.37419354838709601</c:v>
                </c:pt>
                <c:pt idx="60814">
                  <c:v>0.380645161290322</c:v>
                </c:pt>
                <c:pt idx="60815">
                  <c:v>0.38709677419354799</c:v>
                </c:pt>
                <c:pt idx="60816">
                  <c:v>0.39354838709677398</c:v>
                </c:pt>
                <c:pt idx="60817">
                  <c:v>0.4</c:v>
                </c:pt>
                <c:pt idx="60818">
                  <c:v>0.40645161290322501</c:v>
                </c:pt>
                <c:pt idx="60819">
                  <c:v>0.412903225806451</c:v>
                </c:pt>
                <c:pt idx="60820">
                  <c:v>0.41935483870967699</c:v>
                </c:pt>
                <c:pt idx="60821">
                  <c:v>0.42580645161290298</c:v>
                </c:pt>
                <c:pt idx="60822">
                  <c:v>0.43225806451612903</c:v>
                </c:pt>
                <c:pt idx="60823">
                  <c:v>0.43870967741935402</c:v>
                </c:pt>
                <c:pt idx="60824">
                  <c:v>0.44516129032258001</c:v>
                </c:pt>
                <c:pt idx="60825">
                  <c:v>0.45161290322580599</c:v>
                </c:pt>
                <c:pt idx="60826">
                  <c:v>0.45806451612903198</c:v>
                </c:pt>
                <c:pt idx="60827">
                  <c:v>0.46451612903225797</c:v>
                </c:pt>
                <c:pt idx="60828">
                  <c:v>0.47096774193548302</c:v>
                </c:pt>
                <c:pt idx="60829">
                  <c:v>0.47741935483870901</c:v>
                </c:pt>
                <c:pt idx="60830">
                  <c:v>0.483870967741935</c:v>
                </c:pt>
                <c:pt idx="60831">
                  <c:v>0.49032258064516099</c:v>
                </c:pt>
                <c:pt idx="60832">
                  <c:v>0.49677419354838698</c:v>
                </c:pt>
                <c:pt idx="60833">
                  <c:v>0.50322580645161197</c:v>
                </c:pt>
                <c:pt idx="60834">
                  <c:v>0.50967741935483801</c:v>
                </c:pt>
                <c:pt idx="60835">
                  <c:v>0.51612903225806395</c:v>
                </c:pt>
                <c:pt idx="60836">
                  <c:v>0.52258064516128999</c:v>
                </c:pt>
                <c:pt idx="60837">
                  <c:v>0.52903225806451604</c:v>
                </c:pt>
                <c:pt idx="60838">
                  <c:v>0.53548387096774197</c:v>
                </c:pt>
                <c:pt idx="60839">
                  <c:v>0.54193548387096702</c:v>
                </c:pt>
                <c:pt idx="60840">
                  <c:v>0.54838709677419295</c:v>
                </c:pt>
                <c:pt idx="60841">
                  <c:v>0.554838709677419</c:v>
                </c:pt>
                <c:pt idx="60842">
                  <c:v>0.56129032258064504</c:v>
                </c:pt>
                <c:pt idx="60843">
                  <c:v>0.56774193548387097</c:v>
                </c:pt>
                <c:pt idx="60844">
                  <c:v>0.57419354838709602</c:v>
                </c:pt>
                <c:pt idx="60845">
                  <c:v>0.58064516129032195</c:v>
                </c:pt>
                <c:pt idx="60846">
                  <c:v>0.587096774193548</c:v>
                </c:pt>
                <c:pt idx="60847">
                  <c:v>0.59354838709677404</c:v>
                </c:pt>
                <c:pt idx="60848">
                  <c:v>0.6</c:v>
                </c:pt>
                <c:pt idx="60849">
                  <c:v>0.60645161290322502</c:v>
                </c:pt>
                <c:pt idx="60850">
                  <c:v>0.61290322580645096</c:v>
                </c:pt>
                <c:pt idx="60851">
                  <c:v>0.619354838709677</c:v>
                </c:pt>
                <c:pt idx="60852">
                  <c:v>0.62580645161290305</c:v>
                </c:pt>
                <c:pt idx="60853">
                  <c:v>0.63225806451612898</c:v>
                </c:pt>
                <c:pt idx="60854">
                  <c:v>0.63870967741935403</c:v>
                </c:pt>
                <c:pt idx="60855">
                  <c:v>0.64516129032257996</c:v>
                </c:pt>
                <c:pt idx="60856">
                  <c:v>0.65161290322580601</c:v>
                </c:pt>
                <c:pt idx="60857">
                  <c:v>0.65806451612903205</c:v>
                </c:pt>
                <c:pt idx="60858">
                  <c:v>0.66451612903225799</c:v>
                </c:pt>
                <c:pt idx="60859">
                  <c:v>0.67096774193548303</c:v>
                </c:pt>
                <c:pt idx="60860">
                  <c:v>0.67741935483870896</c:v>
                </c:pt>
                <c:pt idx="60861">
                  <c:v>0.68387096774193501</c:v>
                </c:pt>
                <c:pt idx="60862">
                  <c:v>0.69032258064516105</c:v>
                </c:pt>
                <c:pt idx="60863">
                  <c:v>0.69677419354838699</c:v>
                </c:pt>
                <c:pt idx="60864">
                  <c:v>0.70322580645161203</c:v>
                </c:pt>
                <c:pt idx="60865">
                  <c:v>0.70967741935483797</c:v>
                </c:pt>
                <c:pt idx="60866">
                  <c:v>0.71612903225806401</c:v>
                </c:pt>
                <c:pt idx="60867">
                  <c:v>0.72258064516128995</c:v>
                </c:pt>
                <c:pt idx="60868">
                  <c:v>0.72903225806451599</c:v>
                </c:pt>
                <c:pt idx="60869">
                  <c:v>0.73548387096774104</c:v>
                </c:pt>
                <c:pt idx="60870">
                  <c:v>0.74193548387096697</c:v>
                </c:pt>
                <c:pt idx="60871">
                  <c:v>0.74838709677419302</c:v>
                </c:pt>
                <c:pt idx="60872">
                  <c:v>0.75483870967741895</c:v>
                </c:pt>
                <c:pt idx="60873">
                  <c:v>0.761290322580645</c:v>
                </c:pt>
                <c:pt idx="60874">
                  <c:v>0.76774193548387004</c:v>
                </c:pt>
                <c:pt idx="60875">
                  <c:v>0.77419354838709598</c:v>
                </c:pt>
                <c:pt idx="60876">
                  <c:v>0.78064516129032202</c:v>
                </c:pt>
                <c:pt idx="60877">
                  <c:v>0.78709677419354795</c:v>
                </c:pt>
                <c:pt idx="60878">
                  <c:v>0.793548387096774</c:v>
                </c:pt>
                <c:pt idx="60879">
                  <c:v>0.8</c:v>
                </c:pt>
                <c:pt idx="60880">
                  <c:v>0.80645161290322498</c:v>
                </c:pt>
                <c:pt idx="60881">
                  <c:v>0.81290322580645102</c:v>
                </c:pt>
                <c:pt idx="60882">
                  <c:v>0.81935483870967696</c:v>
                </c:pt>
                <c:pt idx="60883">
                  <c:v>0.825806451612903</c:v>
                </c:pt>
                <c:pt idx="60884">
                  <c:v>0.83225806451612905</c:v>
                </c:pt>
                <c:pt idx="60885">
                  <c:v>0.83870967741935398</c:v>
                </c:pt>
                <c:pt idx="60886">
                  <c:v>0.84516129032258003</c:v>
                </c:pt>
                <c:pt idx="60887">
                  <c:v>0.85161290322580596</c:v>
                </c:pt>
                <c:pt idx="60888">
                  <c:v>0.85806451612903201</c:v>
                </c:pt>
                <c:pt idx="60889">
                  <c:v>0.86451612903225805</c:v>
                </c:pt>
                <c:pt idx="60890">
                  <c:v>0.87096774193548299</c:v>
                </c:pt>
                <c:pt idx="60891">
                  <c:v>0.87741935483870903</c:v>
                </c:pt>
                <c:pt idx="60892">
                  <c:v>0.88387096774193497</c:v>
                </c:pt>
                <c:pt idx="60893">
                  <c:v>0.89032258064516101</c:v>
                </c:pt>
                <c:pt idx="60894">
                  <c:v>0.89677419354838706</c:v>
                </c:pt>
                <c:pt idx="60895">
                  <c:v>0.90322580645161199</c:v>
                </c:pt>
                <c:pt idx="60896">
                  <c:v>0.90967741935483803</c:v>
                </c:pt>
                <c:pt idx="60897">
                  <c:v>0.91612903225806397</c:v>
                </c:pt>
                <c:pt idx="60898">
                  <c:v>0.92258064516129001</c:v>
                </c:pt>
                <c:pt idx="60899">
                  <c:v>0.92903225806451595</c:v>
                </c:pt>
                <c:pt idx="60900">
                  <c:v>0.93548387096774099</c:v>
                </c:pt>
                <c:pt idx="60901">
                  <c:v>0.94193548387096704</c:v>
                </c:pt>
                <c:pt idx="60902">
                  <c:v>0.94838709677419297</c:v>
                </c:pt>
                <c:pt idx="60903">
                  <c:v>0.95483870967741902</c:v>
                </c:pt>
                <c:pt idx="60904">
                  <c:v>0.96129032258064495</c:v>
                </c:pt>
                <c:pt idx="60905">
                  <c:v>0.967741935483871</c:v>
                </c:pt>
                <c:pt idx="60906">
                  <c:v>0.97419354838709604</c:v>
                </c:pt>
                <c:pt idx="60907">
                  <c:v>0.98064516129032198</c:v>
                </c:pt>
                <c:pt idx="60908">
                  <c:v>0.98709677419354802</c:v>
                </c:pt>
                <c:pt idx="60909">
                  <c:v>0.99354838709677396</c:v>
                </c:pt>
                <c:pt idx="60910">
                  <c:v>0</c:v>
                </c:pt>
                <c:pt idx="60911">
                  <c:v>1.42857142857142E-2</c:v>
                </c:pt>
                <c:pt idx="60912">
                  <c:v>2.8571428571428501E-2</c:v>
                </c:pt>
                <c:pt idx="60913">
                  <c:v>4.2857142857142802E-2</c:v>
                </c:pt>
                <c:pt idx="60914">
                  <c:v>5.7142857142857099E-2</c:v>
                </c:pt>
                <c:pt idx="60915">
                  <c:v>7.1428571428571397E-2</c:v>
                </c:pt>
                <c:pt idx="60916">
                  <c:v>8.5714285714285701E-2</c:v>
                </c:pt>
                <c:pt idx="60917">
                  <c:v>0.1</c:v>
                </c:pt>
                <c:pt idx="60918">
                  <c:v>0.114285714285714</c:v>
                </c:pt>
                <c:pt idx="60919">
                  <c:v>0.128571428571428</c:v>
                </c:pt>
                <c:pt idx="60920">
                  <c:v>0.14285714285714199</c:v>
                </c:pt>
                <c:pt idx="60921">
                  <c:v>0.157142857142857</c:v>
                </c:pt>
                <c:pt idx="60922">
                  <c:v>0.17142857142857101</c:v>
                </c:pt>
                <c:pt idx="60923">
                  <c:v>0.185714285714285</c:v>
                </c:pt>
                <c:pt idx="60924">
                  <c:v>0.2</c:v>
                </c:pt>
                <c:pt idx="60925">
                  <c:v>0.214285714285714</c:v>
                </c:pt>
                <c:pt idx="60926">
                  <c:v>0.22857142857142801</c:v>
                </c:pt>
                <c:pt idx="60927">
                  <c:v>0.24285714285714199</c:v>
                </c:pt>
                <c:pt idx="60928">
                  <c:v>0.25714285714285701</c:v>
                </c:pt>
                <c:pt idx="60929">
                  <c:v>0.27142857142857102</c:v>
                </c:pt>
                <c:pt idx="60930">
                  <c:v>0.28571428571428498</c:v>
                </c:pt>
                <c:pt idx="60931">
                  <c:v>0.3</c:v>
                </c:pt>
                <c:pt idx="60932">
                  <c:v>0.314285714285714</c:v>
                </c:pt>
                <c:pt idx="60933">
                  <c:v>0.32857142857142801</c:v>
                </c:pt>
                <c:pt idx="60934">
                  <c:v>0.34285714285714203</c:v>
                </c:pt>
                <c:pt idx="60935">
                  <c:v>0.35714285714285698</c:v>
                </c:pt>
                <c:pt idx="60936">
                  <c:v>0.371428571428571</c:v>
                </c:pt>
                <c:pt idx="60937">
                  <c:v>0.38571428571428501</c:v>
                </c:pt>
                <c:pt idx="60938">
                  <c:v>0.4</c:v>
                </c:pt>
                <c:pt idx="60939">
                  <c:v>0.41428571428571398</c:v>
                </c:pt>
                <c:pt idx="60940">
                  <c:v>0.42857142857142799</c:v>
                </c:pt>
                <c:pt idx="60941">
                  <c:v>0.44285714285714201</c:v>
                </c:pt>
                <c:pt idx="60942">
                  <c:v>0.45714285714285702</c:v>
                </c:pt>
                <c:pt idx="60943">
                  <c:v>0.47142857142857097</c:v>
                </c:pt>
                <c:pt idx="60944">
                  <c:v>0.48571428571428499</c:v>
                </c:pt>
                <c:pt idx="60945">
                  <c:v>0.5</c:v>
                </c:pt>
                <c:pt idx="60946">
                  <c:v>0.51428571428571401</c:v>
                </c:pt>
                <c:pt idx="60947">
                  <c:v>0.52857142857142803</c:v>
                </c:pt>
                <c:pt idx="60948">
                  <c:v>0.54285714285714204</c:v>
                </c:pt>
                <c:pt idx="60949">
                  <c:v>0.55714285714285705</c:v>
                </c:pt>
                <c:pt idx="60950">
                  <c:v>0.57142857142857095</c:v>
                </c:pt>
                <c:pt idx="60951">
                  <c:v>0.58571428571428497</c:v>
                </c:pt>
                <c:pt idx="60952">
                  <c:v>0.6</c:v>
                </c:pt>
                <c:pt idx="60953">
                  <c:v>0.61428571428571399</c:v>
                </c:pt>
                <c:pt idx="60954">
                  <c:v>0.628571428571428</c:v>
                </c:pt>
                <c:pt idx="60955">
                  <c:v>0.64285714285714202</c:v>
                </c:pt>
                <c:pt idx="60956">
                  <c:v>0.65714285714285703</c:v>
                </c:pt>
                <c:pt idx="60957">
                  <c:v>0.67142857142857104</c:v>
                </c:pt>
                <c:pt idx="60958">
                  <c:v>0.68571428571428505</c:v>
                </c:pt>
                <c:pt idx="60959">
                  <c:v>0.7</c:v>
                </c:pt>
                <c:pt idx="60960">
                  <c:v>0.71428571428571397</c:v>
                </c:pt>
                <c:pt idx="60961">
                  <c:v>0.72857142857142798</c:v>
                </c:pt>
                <c:pt idx="60962">
                  <c:v>0.74285714285714199</c:v>
                </c:pt>
                <c:pt idx="60963">
                  <c:v>0.75714285714285701</c:v>
                </c:pt>
                <c:pt idx="60964">
                  <c:v>0.77142857142857102</c:v>
                </c:pt>
                <c:pt idx="60965">
                  <c:v>0.78571428571428503</c:v>
                </c:pt>
                <c:pt idx="60966">
                  <c:v>0.8</c:v>
                </c:pt>
                <c:pt idx="60967">
                  <c:v>0.81428571428571395</c:v>
                </c:pt>
                <c:pt idx="60968">
                  <c:v>0.82857142857142796</c:v>
                </c:pt>
                <c:pt idx="60969">
                  <c:v>0.84285714285714197</c:v>
                </c:pt>
                <c:pt idx="60970">
                  <c:v>0.85714285714285698</c:v>
                </c:pt>
                <c:pt idx="60971">
                  <c:v>0.871428571428571</c:v>
                </c:pt>
                <c:pt idx="60972">
                  <c:v>0.88571428571428501</c:v>
                </c:pt>
                <c:pt idx="60973">
                  <c:v>0.9</c:v>
                </c:pt>
                <c:pt idx="60974">
                  <c:v>0.91428571428571404</c:v>
                </c:pt>
                <c:pt idx="60975">
                  <c:v>0.92857142857142805</c:v>
                </c:pt>
                <c:pt idx="60976">
                  <c:v>0.94285714285714195</c:v>
                </c:pt>
                <c:pt idx="60977">
                  <c:v>0.95714285714285696</c:v>
                </c:pt>
                <c:pt idx="60978">
                  <c:v>0.97142857142857097</c:v>
                </c:pt>
                <c:pt idx="60979">
                  <c:v>0.98571428571428499</c:v>
                </c:pt>
                <c:pt idx="60980">
                  <c:v>0</c:v>
                </c:pt>
                <c:pt idx="60981">
                  <c:v>2.0833333333333301E-2</c:v>
                </c:pt>
                <c:pt idx="60982">
                  <c:v>4.1666666666666602E-2</c:v>
                </c:pt>
                <c:pt idx="60983">
                  <c:v>6.25E-2</c:v>
                </c:pt>
                <c:pt idx="60984">
                  <c:v>8.3333333333333301E-2</c:v>
                </c:pt>
                <c:pt idx="60985">
                  <c:v>0.10416666666666601</c:v>
                </c:pt>
                <c:pt idx="60986">
                  <c:v>0.125</c:v>
                </c:pt>
                <c:pt idx="60987">
                  <c:v>0.14583333333333301</c:v>
                </c:pt>
                <c:pt idx="60988">
                  <c:v>0.16666666666666599</c:v>
                </c:pt>
                <c:pt idx="60989">
                  <c:v>0.1875</c:v>
                </c:pt>
                <c:pt idx="60990">
                  <c:v>0.20833333333333301</c:v>
                </c:pt>
                <c:pt idx="60991">
                  <c:v>0.22916666666666599</c:v>
                </c:pt>
                <c:pt idx="60992">
                  <c:v>0.25</c:v>
                </c:pt>
                <c:pt idx="60993">
                  <c:v>0.27083333333333298</c:v>
                </c:pt>
                <c:pt idx="60994">
                  <c:v>0.29166666666666602</c:v>
                </c:pt>
                <c:pt idx="60995">
                  <c:v>0.3125</c:v>
                </c:pt>
                <c:pt idx="60996">
                  <c:v>0.33333333333333298</c:v>
                </c:pt>
                <c:pt idx="60997">
                  <c:v>0.35416666666666602</c:v>
                </c:pt>
                <c:pt idx="60998">
                  <c:v>0.375</c:v>
                </c:pt>
                <c:pt idx="60999">
                  <c:v>0.39583333333333298</c:v>
                </c:pt>
                <c:pt idx="61000">
                  <c:v>0.41666666666666602</c:v>
                </c:pt>
                <c:pt idx="61001">
                  <c:v>0.4375</c:v>
                </c:pt>
                <c:pt idx="61002">
                  <c:v>0.45833333333333298</c:v>
                </c:pt>
                <c:pt idx="61003">
                  <c:v>0.47916666666666602</c:v>
                </c:pt>
                <c:pt idx="61004">
                  <c:v>0.5</c:v>
                </c:pt>
                <c:pt idx="61005">
                  <c:v>0.52083333333333304</c:v>
                </c:pt>
                <c:pt idx="61006">
                  <c:v>0.54166666666666596</c:v>
                </c:pt>
                <c:pt idx="61007">
                  <c:v>0.5625</c:v>
                </c:pt>
                <c:pt idx="61008">
                  <c:v>0.58333333333333304</c:v>
                </c:pt>
                <c:pt idx="61009">
                  <c:v>0.60416666666666596</c:v>
                </c:pt>
                <c:pt idx="61010">
                  <c:v>0.625</c:v>
                </c:pt>
                <c:pt idx="61011">
                  <c:v>0.64583333333333304</c:v>
                </c:pt>
                <c:pt idx="61012">
                  <c:v>0.66666666666666596</c:v>
                </c:pt>
                <c:pt idx="61013">
                  <c:v>0.6875</c:v>
                </c:pt>
                <c:pt idx="61014">
                  <c:v>0.70833333333333304</c:v>
                </c:pt>
                <c:pt idx="61015">
                  <c:v>0.72916666666666596</c:v>
                </c:pt>
                <c:pt idx="61016">
                  <c:v>0.75</c:v>
                </c:pt>
                <c:pt idx="61017">
                  <c:v>0.77083333333333304</c:v>
                </c:pt>
                <c:pt idx="61018">
                  <c:v>0.79166666666666596</c:v>
                </c:pt>
                <c:pt idx="61019">
                  <c:v>0.8125</c:v>
                </c:pt>
                <c:pt idx="61020">
                  <c:v>0.83333333333333304</c:v>
                </c:pt>
                <c:pt idx="61021">
                  <c:v>0.85416666666666596</c:v>
                </c:pt>
                <c:pt idx="61022">
                  <c:v>0.875</c:v>
                </c:pt>
                <c:pt idx="61023">
                  <c:v>0.89583333333333304</c:v>
                </c:pt>
                <c:pt idx="61024">
                  <c:v>0.91666666666666596</c:v>
                </c:pt>
                <c:pt idx="61025">
                  <c:v>0.9375</c:v>
                </c:pt>
                <c:pt idx="61026">
                  <c:v>0.95833333333333304</c:v>
                </c:pt>
                <c:pt idx="61027">
                  <c:v>0.97916666666666596</c:v>
                </c:pt>
                <c:pt idx="61028">
                  <c:v>0</c:v>
                </c:pt>
                <c:pt idx="61029">
                  <c:v>8.8495575221238902E-3</c:v>
                </c:pt>
                <c:pt idx="61030">
                  <c:v>1.7699115044247701E-2</c:v>
                </c:pt>
                <c:pt idx="61031">
                  <c:v>2.6548672566371601E-2</c:v>
                </c:pt>
                <c:pt idx="61032">
                  <c:v>3.5398230088495498E-2</c:v>
                </c:pt>
                <c:pt idx="61033">
                  <c:v>4.4247787610619399E-2</c:v>
                </c:pt>
                <c:pt idx="61034">
                  <c:v>5.30973451327433E-2</c:v>
                </c:pt>
                <c:pt idx="61035">
                  <c:v>6.19469026548672E-2</c:v>
                </c:pt>
                <c:pt idx="61036">
                  <c:v>7.0796460176991094E-2</c:v>
                </c:pt>
                <c:pt idx="61037">
                  <c:v>7.9646017699115002E-2</c:v>
                </c:pt>
                <c:pt idx="61038">
                  <c:v>8.8495575221238895E-2</c:v>
                </c:pt>
                <c:pt idx="61039">
                  <c:v>9.7345132743362803E-2</c:v>
                </c:pt>
                <c:pt idx="61040">
                  <c:v>0.106194690265486</c:v>
                </c:pt>
                <c:pt idx="61041">
                  <c:v>0.11504424778760999</c:v>
                </c:pt>
                <c:pt idx="61042">
                  <c:v>0.123893805309734</c:v>
                </c:pt>
                <c:pt idx="61043">
                  <c:v>0.132743362831858</c:v>
                </c:pt>
                <c:pt idx="61044">
                  <c:v>0.14159292035398199</c:v>
                </c:pt>
                <c:pt idx="61045">
                  <c:v>0.15044247787610601</c:v>
                </c:pt>
                <c:pt idx="61046">
                  <c:v>0.15929203539823</c:v>
                </c:pt>
                <c:pt idx="61047">
                  <c:v>0.16814159292035399</c:v>
                </c:pt>
                <c:pt idx="61048">
                  <c:v>0.17699115044247701</c:v>
                </c:pt>
                <c:pt idx="61049">
                  <c:v>0.185840707964601</c:v>
                </c:pt>
                <c:pt idx="61050">
                  <c:v>0.19469026548672499</c:v>
                </c:pt>
                <c:pt idx="61051">
                  <c:v>0.20353982300884901</c:v>
                </c:pt>
                <c:pt idx="61052">
                  <c:v>0.212389380530973</c:v>
                </c:pt>
                <c:pt idx="61053">
                  <c:v>0.221238938053097</c:v>
                </c:pt>
                <c:pt idx="61054">
                  <c:v>0.23008849557522101</c:v>
                </c:pt>
                <c:pt idx="61055">
                  <c:v>0.238938053097345</c:v>
                </c:pt>
                <c:pt idx="61056">
                  <c:v>0.247787610619469</c:v>
                </c:pt>
                <c:pt idx="61057">
                  <c:v>0.25663716814159199</c:v>
                </c:pt>
                <c:pt idx="61058">
                  <c:v>0.26548672566371601</c:v>
                </c:pt>
                <c:pt idx="61059">
                  <c:v>0.27433628318584002</c:v>
                </c:pt>
                <c:pt idx="61060">
                  <c:v>0.28318584070796399</c:v>
                </c:pt>
                <c:pt idx="61061">
                  <c:v>0.29203539823008801</c:v>
                </c:pt>
                <c:pt idx="61062">
                  <c:v>0.30088495575221202</c:v>
                </c:pt>
                <c:pt idx="61063">
                  <c:v>0.30973451327433599</c:v>
                </c:pt>
                <c:pt idx="61064">
                  <c:v>0.31858407079646001</c:v>
                </c:pt>
                <c:pt idx="61065">
                  <c:v>0.32743362831858402</c:v>
                </c:pt>
                <c:pt idx="61066">
                  <c:v>0.33628318584070799</c:v>
                </c:pt>
                <c:pt idx="61067">
                  <c:v>0.34513274336283101</c:v>
                </c:pt>
                <c:pt idx="61068">
                  <c:v>0.35398230088495503</c:v>
                </c:pt>
                <c:pt idx="61069">
                  <c:v>0.36283185840707899</c:v>
                </c:pt>
                <c:pt idx="61070">
                  <c:v>0.37168141592920301</c:v>
                </c:pt>
                <c:pt idx="61071">
                  <c:v>0.38053097345132703</c:v>
                </c:pt>
                <c:pt idx="61072">
                  <c:v>0.38938053097345099</c:v>
                </c:pt>
                <c:pt idx="61073">
                  <c:v>0.39823008849557501</c:v>
                </c:pt>
                <c:pt idx="61074">
                  <c:v>0.40707964601769903</c:v>
                </c:pt>
                <c:pt idx="61075">
                  <c:v>0.41592920353982299</c:v>
                </c:pt>
                <c:pt idx="61076">
                  <c:v>0.42477876106194601</c:v>
                </c:pt>
                <c:pt idx="61077">
                  <c:v>0.43362831858407003</c:v>
                </c:pt>
                <c:pt idx="61078">
                  <c:v>0.44247787610619399</c:v>
                </c:pt>
                <c:pt idx="61079">
                  <c:v>0.45132743362831801</c:v>
                </c:pt>
                <c:pt idx="61080">
                  <c:v>0.46017699115044203</c:v>
                </c:pt>
                <c:pt idx="61081">
                  <c:v>0.46902654867256599</c:v>
                </c:pt>
                <c:pt idx="61082">
                  <c:v>0.47787610619469001</c:v>
                </c:pt>
                <c:pt idx="61083">
                  <c:v>0.48672566371681403</c:v>
                </c:pt>
                <c:pt idx="61084">
                  <c:v>0.49557522123893799</c:v>
                </c:pt>
                <c:pt idx="61085">
                  <c:v>0.50442477876106195</c:v>
                </c:pt>
                <c:pt idx="61086">
                  <c:v>0.51327433628318497</c:v>
                </c:pt>
                <c:pt idx="61087">
                  <c:v>0.52212389380530899</c:v>
                </c:pt>
                <c:pt idx="61088">
                  <c:v>0.53097345132743301</c:v>
                </c:pt>
                <c:pt idx="61089">
                  <c:v>0.53982300884955703</c:v>
                </c:pt>
                <c:pt idx="61090">
                  <c:v>0.54867256637168105</c:v>
                </c:pt>
                <c:pt idx="61091">
                  <c:v>0.55752212389380496</c:v>
                </c:pt>
                <c:pt idx="61092">
                  <c:v>0.56637168141592897</c:v>
                </c:pt>
                <c:pt idx="61093">
                  <c:v>0.57522123893805299</c:v>
                </c:pt>
                <c:pt idx="61094">
                  <c:v>0.58407079646017701</c:v>
                </c:pt>
                <c:pt idx="61095">
                  <c:v>0.59292035398230003</c:v>
                </c:pt>
                <c:pt idx="61096">
                  <c:v>0.60176991150442405</c:v>
                </c:pt>
                <c:pt idx="61097">
                  <c:v>0.61061946902654796</c:v>
                </c:pt>
                <c:pt idx="61098">
                  <c:v>0.61946902654867197</c:v>
                </c:pt>
                <c:pt idx="61099">
                  <c:v>0.62831858407079599</c:v>
                </c:pt>
                <c:pt idx="61100">
                  <c:v>0.63716814159292001</c:v>
                </c:pt>
                <c:pt idx="61101">
                  <c:v>0.64601769911504403</c:v>
                </c:pt>
                <c:pt idx="61102">
                  <c:v>0.65486725663716805</c:v>
                </c:pt>
                <c:pt idx="61103">
                  <c:v>0.66371681415929196</c:v>
                </c:pt>
                <c:pt idx="61104">
                  <c:v>0.67256637168141598</c:v>
                </c:pt>
                <c:pt idx="61105">
                  <c:v>0.68141592920353899</c:v>
                </c:pt>
                <c:pt idx="61106">
                  <c:v>0.69026548672566301</c:v>
                </c:pt>
                <c:pt idx="61107">
                  <c:v>0.69911504424778703</c:v>
                </c:pt>
                <c:pt idx="61108">
                  <c:v>0.70796460176991105</c:v>
                </c:pt>
                <c:pt idx="61109">
                  <c:v>0.71681415929203496</c:v>
                </c:pt>
                <c:pt idx="61110">
                  <c:v>0.72566371681415898</c:v>
                </c:pt>
                <c:pt idx="61111">
                  <c:v>0.734513274336283</c:v>
                </c:pt>
                <c:pt idx="61112">
                  <c:v>0.74336283185840701</c:v>
                </c:pt>
                <c:pt idx="61113">
                  <c:v>0.75221238938053003</c:v>
                </c:pt>
                <c:pt idx="61114">
                  <c:v>0.76106194690265405</c:v>
                </c:pt>
                <c:pt idx="61115">
                  <c:v>0.76991150442477796</c:v>
                </c:pt>
                <c:pt idx="61116">
                  <c:v>0.77876106194690198</c:v>
                </c:pt>
                <c:pt idx="61117">
                  <c:v>0.787610619469026</c:v>
                </c:pt>
                <c:pt idx="61118">
                  <c:v>0.79646017699115002</c:v>
                </c:pt>
                <c:pt idx="61119">
                  <c:v>0.80530973451327403</c:v>
                </c:pt>
                <c:pt idx="61120">
                  <c:v>0.81415929203539805</c:v>
                </c:pt>
                <c:pt idx="61121">
                  <c:v>0.82300884955752196</c:v>
                </c:pt>
                <c:pt idx="61122">
                  <c:v>0.83185840707964598</c:v>
                </c:pt>
                <c:pt idx="61123">
                  <c:v>0.840707964601769</c:v>
                </c:pt>
                <c:pt idx="61124">
                  <c:v>0.84955752212389302</c:v>
                </c:pt>
                <c:pt idx="61125">
                  <c:v>0.85840707964601703</c:v>
                </c:pt>
                <c:pt idx="61126">
                  <c:v>0.86725663716814105</c:v>
                </c:pt>
                <c:pt idx="61127">
                  <c:v>0.87610619469026496</c:v>
                </c:pt>
                <c:pt idx="61128">
                  <c:v>0.88495575221238898</c:v>
                </c:pt>
                <c:pt idx="61129">
                  <c:v>0.893805309734513</c:v>
                </c:pt>
                <c:pt idx="61130">
                  <c:v>0.90265486725663702</c:v>
                </c:pt>
                <c:pt idx="61131">
                  <c:v>0.91150442477876104</c:v>
                </c:pt>
                <c:pt idx="61132">
                  <c:v>0.92035398230088405</c:v>
                </c:pt>
                <c:pt idx="61133">
                  <c:v>0.92920353982300796</c:v>
                </c:pt>
                <c:pt idx="61134">
                  <c:v>0.93805309734513198</c:v>
                </c:pt>
                <c:pt idx="61135">
                  <c:v>0.946902654867256</c:v>
                </c:pt>
                <c:pt idx="61136">
                  <c:v>0.95575221238938002</c:v>
                </c:pt>
                <c:pt idx="61137">
                  <c:v>0.96460176991150404</c:v>
                </c:pt>
                <c:pt idx="61138">
                  <c:v>0.97345132743362806</c:v>
                </c:pt>
                <c:pt idx="61139">
                  <c:v>0.98230088495575196</c:v>
                </c:pt>
                <c:pt idx="61140">
                  <c:v>0.99115044247787598</c:v>
                </c:pt>
                <c:pt idx="61141">
                  <c:v>0</c:v>
                </c:pt>
                <c:pt idx="61142">
                  <c:v>3.4482758620689599E-2</c:v>
                </c:pt>
                <c:pt idx="61143">
                  <c:v>6.8965517241379296E-2</c:v>
                </c:pt>
                <c:pt idx="61144">
                  <c:v>0.10344827586206801</c:v>
                </c:pt>
                <c:pt idx="61145">
                  <c:v>0.13793103448275801</c:v>
                </c:pt>
                <c:pt idx="61146">
                  <c:v>0.17241379310344801</c:v>
                </c:pt>
                <c:pt idx="61147">
                  <c:v>0.20689655172413701</c:v>
                </c:pt>
                <c:pt idx="61148">
                  <c:v>0.24137931034482701</c:v>
                </c:pt>
                <c:pt idx="61149">
                  <c:v>0.27586206896551702</c:v>
                </c:pt>
                <c:pt idx="61150">
                  <c:v>0.31034482758620602</c:v>
                </c:pt>
                <c:pt idx="61151">
                  <c:v>0.34482758620689602</c:v>
                </c:pt>
                <c:pt idx="61152">
                  <c:v>0.37931034482758602</c:v>
                </c:pt>
                <c:pt idx="61153">
                  <c:v>0.41379310344827502</c:v>
                </c:pt>
                <c:pt idx="61154">
                  <c:v>0.44827586206896503</c:v>
                </c:pt>
                <c:pt idx="61155">
                  <c:v>0.48275862068965503</c:v>
                </c:pt>
                <c:pt idx="61156">
                  <c:v>0.51724137931034397</c:v>
                </c:pt>
                <c:pt idx="61157">
                  <c:v>0.55172413793103403</c:v>
                </c:pt>
                <c:pt idx="61158">
                  <c:v>0.58620689655172398</c:v>
                </c:pt>
                <c:pt idx="61159">
                  <c:v>0.62068965517241304</c:v>
                </c:pt>
                <c:pt idx="61160">
                  <c:v>0.65517241379310298</c:v>
                </c:pt>
                <c:pt idx="61161">
                  <c:v>0.68965517241379304</c:v>
                </c:pt>
                <c:pt idx="61162">
                  <c:v>0.72413793103448199</c:v>
                </c:pt>
                <c:pt idx="61163">
                  <c:v>0.75862068965517204</c:v>
                </c:pt>
                <c:pt idx="61164">
                  <c:v>0.79310344827586199</c:v>
                </c:pt>
                <c:pt idx="61165">
                  <c:v>0.82758620689655105</c:v>
                </c:pt>
                <c:pt idx="61166">
                  <c:v>0.86206896551724099</c:v>
                </c:pt>
                <c:pt idx="61167">
                  <c:v>0.89655172413793105</c:v>
                </c:pt>
                <c:pt idx="61168">
                  <c:v>0.93103448275862</c:v>
                </c:pt>
                <c:pt idx="61169">
                  <c:v>0.96551724137931005</c:v>
                </c:pt>
                <c:pt idx="61170">
                  <c:v>0</c:v>
                </c:pt>
                <c:pt idx="61171">
                  <c:v>1.4084507042253501E-2</c:v>
                </c:pt>
                <c:pt idx="61172">
                  <c:v>2.8169014084507001E-2</c:v>
                </c:pt>
                <c:pt idx="61173">
                  <c:v>4.22535211267605E-2</c:v>
                </c:pt>
                <c:pt idx="61174">
                  <c:v>5.6338028169014003E-2</c:v>
                </c:pt>
                <c:pt idx="61175">
                  <c:v>7.0422535211267595E-2</c:v>
                </c:pt>
                <c:pt idx="61176">
                  <c:v>8.4507042253521097E-2</c:v>
                </c:pt>
                <c:pt idx="61177">
                  <c:v>9.85915492957746E-2</c:v>
                </c:pt>
                <c:pt idx="61178">
                  <c:v>0.11267605633802801</c:v>
                </c:pt>
                <c:pt idx="61179">
                  <c:v>0.12676056338028099</c:v>
                </c:pt>
                <c:pt idx="61180">
                  <c:v>0.140845070422535</c:v>
                </c:pt>
                <c:pt idx="61181">
                  <c:v>0.154929577464788</c:v>
                </c:pt>
                <c:pt idx="61182">
                  <c:v>0.169014084507042</c:v>
                </c:pt>
                <c:pt idx="61183">
                  <c:v>0.183098591549295</c:v>
                </c:pt>
                <c:pt idx="61184">
                  <c:v>0.19718309859154901</c:v>
                </c:pt>
                <c:pt idx="61185">
                  <c:v>0.21126760563380201</c:v>
                </c:pt>
                <c:pt idx="61186">
                  <c:v>0.22535211267605601</c:v>
                </c:pt>
                <c:pt idx="61187">
                  <c:v>0.23943661971830901</c:v>
                </c:pt>
                <c:pt idx="61188">
                  <c:v>0.25352112676056299</c:v>
                </c:pt>
                <c:pt idx="61189">
                  <c:v>0.26760563380281599</c:v>
                </c:pt>
                <c:pt idx="61190">
                  <c:v>0.28169014084506999</c:v>
                </c:pt>
                <c:pt idx="61191">
                  <c:v>0.29577464788732299</c:v>
                </c:pt>
                <c:pt idx="61192">
                  <c:v>0.309859154929577</c:v>
                </c:pt>
                <c:pt idx="61193">
                  <c:v>0.323943661971831</c:v>
                </c:pt>
                <c:pt idx="61194">
                  <c:v>0.338028169014084</c:v>
                </c:pt>
                <c:pt idx="61195">
                  <c:v>0.352112676056338</c:v>
                </c:pt>
                <c:pt idx="61196">
                  <c:v>0.36619718309859101</c:v>
                </c:pt>
                <c:pt idx="61197">
                  <c:v>0.38028169014084501</c:v>
                </c:pt>
                <c:pt idx="61198">
                  <c:v>0.39436619718309801</c:v>
                </c:pt>
                <c:pt idx="61199">
                  <c:v>0.40845070422535201</c:v>
                </c:pt>
                <c:pt idx="61200">
                  <c:v>0.42253521126760502</c:v>
                </c:pt>
                <c:pt idx="61201">
                  <c:v>0.43661971830985902</c:v>
                </c:pt>
                <c:pt idx="61202">
                  <c:v>0.45070422535211202</c:v>
                </c:pt>
                <c:pt idx="61203">
                  <c:v>0.46478873239436602</c:v>
                </c:pt>
                <c:pt idx="61204">
                  <c:v>0.47887323943661902</c:v>
                </c:pt>
                <c:pt idx="61205">
                  <c:v>0.49295774647887303</c:v>
                </c:pt>
                <c:pt idx="61206">
                  <c:v>0.50704225352112597</c:v>
                </c:pt>
                <c:pt idx="61207">
                  <c:v>0.52112676056338003</c:v>
                </c:pt>
                <c:pt idx="61208">
                  <c:v>0.53521126760563298</c:v>
                </c:pt>
                <c:pt idx="61209">
                  <c:v>0.54929577464788704</c:v>
                </c:pt>
                <c:pt idx="61210">
                  <c:v>0.56338028169013998</c:v>
                </c:pt>
                <c:pt idx="61211">
                  <c:v>0.57746478873239404</c:v>
                </c:pt>
                <c:pt idx="61212">
                  <c:v>0.59154929577464699</c:v>
                </c:pt>
                <c:pt idx="61213">
                  <c:v>0.60563380281690105</c:v>
                </c:pt>
                <c:pt idx="61214">
                  <c:v>0.61971830985915399</c:v>
                </c:pt>
                <c:pt idx="61215">
                  <c:v>0.63380281690140805</c:v>
                </c:pt>
                <c:pt idx="61216">
                  <c:v>0.647887323943662</c:v>
                </c:pt>
                <c:pt idx="61217">
                  <c:v>0.66197183098591506</c:v>
                </c:pt>
                <c:pt idx="61218">
                  <c:v>0.676056338028169</c:v>
                </c:pt>
                <c:pt idx="61219">
                  <c:v>0.69014084507042195</c:v>
                </c:pt>
                <c:pt idx="61220">
                  <c:v>0.70422535211267601</c:v>
                </c:pt>
                <c:pt idx="61221">
                  <c:v>0.71830985915492895</c:v>
                </c:pt>
                <c:pt idx="61222">
                  <c:v>0.73239436619718301</c:v>
                </c:pt>
                <c:pt idx="61223">
                  <c:v>0.74647887323943596</c:v>
                </c:pt>
                <c:pt idx="61224">
                  <c:v>0.76056338028169002</c:v>
                </c:pt>
                <c:pt idx="61225">
                  <c:v>0.77464788732394296</c:v>
                </c:pt>
                <c:pt idx="61226">
                  <c:v>0.78873239436619702</c:v>
                </c:pt>
                <c:pt idx="61227">
                  <c:v>0.80281690140844997</c:v>
                </c:pt>
                <c:pt idx="61228">
                  <c:v>0.81690140845070403</c:v>
                </c:pt>
                <c:pt idx="61229">
                  <c:v>0.83098591549295697</c:v>
                </c:pt>
                <c:pt idx="61230">
                  <c:v>0.84507042253521103</c:v>
                </c:pt>
                <c:pt idx="61231">
                  <c:v>0.85915492957746398</c:v>
                </c:pt>
                <c:pt idx="61232">
                  <c:v>0.87323943661971803</c:v>
                </c:pt>
                <c:pt idx="61233">
                  <c:v>0.88732394366197098</c:v>
                </c:pt>
                <c:pt idx="61234">
                  <c:v>0.90140845070422504</c:v>
                </c:pt>
                <c:pt idx="61235">
                  <c:v>0.91549295774647799</c:v>
                </c:pt>
                <c:pt idx="61236">
                  <c:v>0.92957746478873204</c:v>
                </c:pt>
                <c:pt idx="61237">
                  <c:v>0.94366197183098499</c:v>
                </c:pt>
                <c:pt idx="61238">
                  <c:v>0.95774647887323905</c:v>
                </c:pt>
                <c:pt idx="61239">
                  <c:v>0.971830985915493</c:v>
                </c:pt>
                <c:pt idx="61240">
                  <c:v>0.98591549295774605</c:v>
                </c:pt>
                <c:pt idx="61241">
                  <c:v>0</c:v>
                </c:pt>
                <c:pt idx="61242">
                  <c:v>1.3333333333333299E-2</c:v>
                </c:pt>
                <c:pt idx="61243">
                  <c:v>2.6666666666666599E-2</c:v>
                </c:pt>
                <c:pt idx="61244">
                  <c:v>0.04</c:v>
                </c:pt>
                <c:pt idx="61245">
                  <c:v>5.3333333333333302E-2</c:v>
                </c:pt>
                <c:pt idx="61246">
                  <c:v>6.6666666666666596E-2</c:v>
                </c:pt>
                <c:pt idx="61247">
                  <c:v>0.08</c:v>
                </c:pt>
                <c:pt idx="61248">
                  <c:v>9.3333333333333296E-2</c:v>
                </c:pt>
                <c:pt idx="61249">
                  <c:v>0.10666666666666599</c:v>
                </c:pt>
                <c:pt idx="61250">
                  <c:v>0.12</c:v>
                </c:pt>
                <c:pt idx="61251">
                  <c:v>0.133333333333333</c:v>
                </c:pt>
                <c:pt idx="61252">
                  <c:v>0.146666666666666</c:v>
                </c:pt>
                <c:pt idx="61253">
                  <c:v>0.16</c:v>
                </c:pt>
                <c:pt idx="61254">
                  <c:v>0.17333333333333301</c:v>
                </c:pt>
                <c:pt idx="61255">
                  <c:v>0.18666666666666601</c:v>
                </c:pt>
                <c:pt idx="61256">
                  <c:v>0.2</c:v>
                </c:pt>
                <c:pt idx="61257">
                  <c:v>0.21333333333333299</c:v>
                </c:pt>
                <c:pt idx="61258">
                  <c:v>0.22666666666666599</c:v>
                </c:pt>
                <c:pt idx="61259">
                  <c:v>0.24</c:v>
                </c:pt>
                <c:pt idx="61260">
                  <c:v>0.25333333333333302</c:v>
                </c:pt>
                <c:pt idx="61261">
                  <c:v>0.266666666666666</c:v>
                </c:pt>
                <c:pt idx="61262">
                  <c:v>0.28000000000000003</c:v>
                </c:pt>
                <c:pt idx="61263">
                  <c:v>0.293333333333333</c:v>
                </c:pt>
                <c:pt idx="61264">
                  <c:v>0.30666666666666598</c:v>
                </c:pt>
                <c:pt idx="61265">
                  <c:v>0.32</c:v>
                </c:pt>
                <c:pt idx="61266">
                  <c:v>0.33333333333333298</c:v>
                </c:pt>
                <c:pt idx="61267">
                  <c:v>0.34666666666666601</c:v>
                </c:pt>
                <c:pt idx="61268">
                  <c:v>0.36</c:v>
                </c:pt>
                <c:pt idx="61269">
                  <c:v>0.37333333333333302</c:v>
                </c:pt>
                <c:pt idx="61270">
                  <c:v>0.38666666666666599</c:v>
                </c:pt>
                <c:pt idx="61271">
                  <c:v>0.4</c:v>
                </c:pt>
                <c:pt idx="61272">
                  <c:v>0.413333333333333</c:v>
                </c:pt>
                <c:pt idx="61273">
                  <c:v>0.42666666666666597</c:v>
                </c:pt>
                <c:pt idx="61274">
                  <c:v>0.44</c:v>
                </c:pt>
                <c:pt idx="61275">
                  <c:v>0.45333333333333298</c:v>
                </c:pt>
                <c:pt idx="61276">
                  <c:v>0.46666666666666601</c:v>
                </c:pt>
                <c:pt idx="61277">
                  <c:v>0.48</c:v>
                </c:pt>
                <c:pt idx="61278">
                  <c:v>0.49333333333333301</c:v>
                </c:pt>
                <c:pt idx="61279">
                  <c:v>0.50666666666666604</c:v>
                </c:pt>
                <c:pt idx="61280">
                  <c:v>0.52</c:v>
                </c:pt>
                <c:pt idx="61281">
                  <c:v>0.53333333333333299</c:v>
                </c:pt>
                <c:pt idx="61282">
                  <c:v>0.54666666666666597</c:v>
                </c:pt>
                <c:pt idx="61283">
                  <c:v>0.56000000000000005</c:v>
                </c:pt>
                <c:pt idx="61284">
                  <c:v>0.57333333333333303</c:v>
                </c:pt>
                <c:pt idx="61285">
                  <c:v>0.586666666666666</c:v>
                </c:pt>
                <c:pt idx="61286">
                  <c:v>0.6</c:v>
                </c:pt>
                <c:pt idx="61287">
                  <c:v>0.61333333333333295</c:v>
                </c:pt>
                <c:pt idx="61288">
                  <c:v>0.62666666666666604</c:v>
                </c:pt>
                <c:pt idx="61289">
                  <c:v>0.64</c:v>
                </c:pt>
                <c:pt idx="61290">
                  <c:v>0.65333333333333299</c:v>
                </c:pt>
                <c:pt idx="61291">
                  <c:v>0.66666666666666596</c:v>
                </c:pt>
                <c:pt idx="61292">
                  <c:v>0.68</c:v>
                </c:pt>
                <c:pt idx="61293">
                  <c:v>0.69333333333333302</c:v>
                </c:pt>
                <c:pt idx="61294">
                  <c:v>0.706666666666666</c:v>
                </c:pt>
                <c:pt idx="61295">
                  <c:v>0.72</c:v>
                </c:pt>
                <c:pt idx="61296">
                  <c:v>0.73333333333333295</c:v>
                </c:pt>
                <c:pt idx="61297">
                  <c:v>0.74666666666666603</c:v>
                </c:pt>
                <c:pt idx="61298">
                  <c:v>0.76</c:v>
                </c:pt>
                <c:pt idx="61299">
                  <c:v>0.77333333333333298</c:v>
                </c:pt>
                <c:pt idx="61300">
                  <c:v>0.78666666666666596</c:v>
                </c:pt>
                <c:pt idx="61301">
                  <c:v>0.8</c:v>
                </c:pt>
                <c:pt idx="61302">
                  <c:v>0.81333333333333302</c:v>
                </c:pt>
                <c:pt idx="61303">
                  <c:v>0.82666666666666599</c:v>
                </c:pt>
                <c:pt idx="61304">
                  <c:v>0.84</c:v>
                </c:pt>
                <c:pt idx="61305">
                  <c:v>0.85333333333333306</c:v>
                </c:pt>
                <c:pt idx="61306">
                  <c:v>0.86666666666666603</c:v>
                </c:pt>
                <c:pt idx="61307">
                  <c:v>0.88</c:v>
                </c:pt>
                <c:pt idx="61308">
                  <c:v>0.89333333333333298</c:v>
                </c:pt>
                <c:pt idx="61309">
                  <c:v>0.90666666666666595</c:v>
                </c:pt>
                <c:pt idx="61310">
                  <c:v>0.92</c:v>
                </c:pt>
                <c:pt idx="61311">
                  <c:v>0.93333333333333302</c:v>
                </c:pt>
                <c:pt idx="61312">
                  <c:v>0.94666666666666599</c:v>
                </c:pt>
                <c:pt idx="61313">
                  <c:v>0.96</c:v>
                </c:pt>
                <c:pt idx="61314">
                  <c:v>0.97333333333333305</c:v>
                </c:pt>
                <c:pt idx="61315">
                  <c:v>0.98666666666666603</c:v>
                </c:pt>
                <c:pt idx="61316">
                  <c:v>0</c:v>
                </c:pt>
                <c:pt idx="61317">
                  <c:v>9.0090090090090003E-3</c:v>
                </c:pt>
                <c:pt idx="61318">
                  <c:v>1.8018018018018001E-2</c:v>
                </c:pt>
                <c:pt idx="61319">
                  <c:v>2.7027027027027001E-2</c:v>
                </c:pt>
                <c:pt idx="61320">
                  <c:v>3.6036036036036001E-2</c:v>
                </c:pt>
                <c:pt idx="61321">
                  <c:v>4.5045045045045001E-2</c:v>
                </c:pt>
                <c:pt idx="61322">
                  <c:v>5.4054054054054002E-2</c:v>
                </c:pt>
                <c:pt idx="61323">
                  <c:v>6.3063063063063002E-2</c:v>
                </c:pt>
                <c:pt idx="61324">
                  <c:v>7.2072072072072002E-2</c:v>
                </c:pt>
                <c:pt idx="61325">
                  <c:v>8.1081081081081002E-2</c:v>
                </c:pt>
                <c:pt idx="61326">
                  <c:v>9.0090090090090003E-2</c:v>
                </c:pt>
                <c:pt idx="61327">
                  <c:v>9.90990990990991E-2</c:v>
                </c:pt>
                <c:pt idx="61328">
                  <c:v>0.108108108108108</c:v>
                </c:pt>
                <c:pt idx="61329">
                  <c:v>0.117117117117117</c:v>
                </c:pt>
                <c:pt idx="61330">
                  <c:v>0.126126126126126</c:v>
                </c:pt>
                <c:pt idx="61331">
                  <c:v>0.135135135135135</c:v>
                </c:pt>
                <c:pt idx="61332">
                  <c:v>0.144144144144144</c:v>
                </c:pt>
                <c:pt idx="61333">
                  <c:v>0.153153153153153</c:v>
                </c:pt>
                <c:pt idx="61334">
                  <c:v>0.162162162162162</c:v>
                </c:pt>
                <c:pt idx="61335">
                  <c:v>0.171171171171171</c:v>
                </c:pt>
                <c:pt idx="61336">
                  <c:v>0.18018018018018001</c:v>
                </c:pt>
                <c:pt idx="61337">
                  <c:v>0.18918918918918901</c:v>
                </c:pt>
                <c:pt idx="61338">
                  <c:v>0.19819819819819801</c:v>
                </c:pt>
                <c:pt idx="61339">
                  <c:v>0.20720720720720701</c:v>
                </c:pt>
                <c:pt idx="61340">
                  <c:v>0.21621621621621601</c:v>
                </c:pt>
                <c:pt idx="61341">
                  <c:v>0.22522522522522501</c:v>
                </c:pt>
                <c:pt idx="61342">
                  <c:v>0.23423423423423401</c:v>
                </c:pt>
                <c:pt idx="61343">
                  <c:v>0.24324324324324301</c:v>
                </c:pt>
                <c:pt idx="61344">
                  <c:v>0.25225225225225201</c:v>
                </c:pt>
                <c:pt idx="61345">
                  <c:v>0.26126126126126098</c:v>
                </c:pt>
                <c:pt idx="61346">
                  <c:v>0.27027027027027001</c:v>
                </c:pt>
                <c:pt idx="61347">
                  <c:v>0.27927927927927898</c:v>
                </c:pt>
                <c:pt idx="61348">
                  <c:v>0.28828828828828801</c:v>
                </c:pt>
                <c:pt idx="61349">
                  <c:v>0.29729729729729698</c:v>
                </c:pt>
                <c:pt idx="61350">
                  <c:v>0.30630630630630601</c:v>
                </c:pt>
                <c:pt idx="61351">
                  <c:v>0.31531531531531498</c:v>
                </c:pt>
                <c:pt idx="61352">
                  <c:v>0.32432432432432401</c:v>
                </c:pt>
                <c:pt idx="61353">
                  <c:v>0.33333333333333298</c:v>
                </c:pt>
                <c:pt idx="61354">
                  <c:v>0.34234234234234201</c:v>
                </c:pt>
                <c:pt idx="61355">
                  <c:v>0.35135135135135098</c:v>
                </c:pt>
                <c:pt idx="61356">
                  <c:v>0.36036036036036001</c:v>
                </c:pt>
                <c:pt idx="61357">
                  <c:v>0.36936936936936898</c:v>
                </c:pt>
                <c:pt idx="61358">
                  <c:v>0.37837837837837801</c:v>
                </c:pt>
                <c:pt idx="61359">
                  <c:v>0.38738738738738698</c:v>
                </c:pt>
                <c:pt idx="61360">
                  <c:v>0.39639639639639601</c:v>
                </c:pt>
                <c:pt idx="61361">
                  <c:v>0.40540540540540498</c:v>
                </c:pt>
                <c:pt idx="61362">
                  <c:v>0.41441441441441401</c:v>
                </c:pt>
                <c:pt idx="61363">
                  <c:v>0.42342342342342298</c:v>
                </c:pt>
                <c:pt idx="61364">
                  <c:v>0.43243243243243201</c:v>
                </c:pt>
                <c:pt idx="61365">
                  <c:v>0.44144144144144098</c:v>
                </c:pt>
                <c:pt idx="61366">
                  <c:v>0.45045045045045001</c:v>
                </c:pt>
                <c:pt idx="61367">
                  <c:v>0.45945945945945899</c:v>
                </c:pt>
                <c:pt idx="61368">
                  <c:v>0.46846846846846801</c:v>
                </c:pt>
                <c:pt idx="61369">
                  <c:v>0.47747747747747699</c:v>
                </c:pt>
                <c:pt idx="61370">
                  <c:v>0.48648648648648601</c:v>
                </c:pt>
                <c:pt idx="61371">
                  <c:v>0.49549549549549499</c:v>
                </c:pt>
                <c:pt idx="61372">
                  <c:v>0.50450450450450401</c:v>
                </c:pt>
                <c:pt idx="61373">
                  <c:v>0.51351351351351304</c:v>
                </c:pt>
                <c:pt idx="61374">
                  <c:v>0.52252252252252196</c:v>
                </c:pt>
                <c:pt idx="61375">
                  <c:v>0.53153153153153099</c:v>
                </c:pt>
                <c:pt idx="61376">
                  <c:v>0.54054054054054002</c:v>
                </c:pt>
                <c:pt idx="61377">
                  <c:v>0.54954954954954904</c:v>
                </c:pt>
                <c:pt idx="61378">
                  <c:v>0.55855855855855796</c:v>
                </c:pt>
                <c:pt idx="61379">
                  <c:v>0.56756756756756699</c:v>
                </c:pt>
                <c:pt idx="61380">
                  <c:v>0.57657657657657602</c:v>
                </c:pt>
                <c:pt idx="61381">
                  <c:v>0.58558558558558504</c:v>
                </c:pt>
                <c:pt idx="61382">
                  <c:v>0.59459459459459396</c:v>
                </c:pt>
                <c:pt idx="61383">
                  <c:v>0.60360360360360299</c:v>
                </c:pt>
                <c:pt idx="61384">
                  <c:v>0.61261261261261202</c:v>
                </c:pt>
                <c:pt idx="61385">
                  <c:v>0.62162162162162105</c:v>
                </c:pt>
                <c:pt idx="61386">
                  <c:v>0.63063063063062996</c:v>
                </c:pt>
                <c:pt idx="61387">
                  <c:v>0.63963963963963899</c:v>
                </c:pt>
                <c:pt idx="61388">
                  <c:v>0.64864864864864802</c:v>
                </c:pt>
                <c:pt idx="61389">
                  <c:v>0.65765765765765705</c:v>
                </c:pt>
                <c:pt idx="61390">
                  <c:v>0.66666666666666596</c:v>
                </c:pt>
                <c:pt idx="61391">
                  <c:v>0.67567567567567499</c:v>
                </c:pt>
                <c:pt idx="61392">
                  <c:v>0.68468468468468402</c:v>
                </c:pt>
                <c:pt idx="61393">
                  <c:v>0.69369369369369305</c:v>
                </c:pt>
                <c:pt idx="61394">
                  <c:v>0.70270270270270196</c:v>
                </c:pt>
                <c:pt idx="61395">
                  <c:v>0.71171171171171099</c:v>
                </c:pt>
                <c:pt idx="61396">
                  <c:v>0.72072072072072002</c:v>
                </c:pt>
                <c:pt idx="61397">
                  <c:v>0.72972972972972905</c:v>
                </c:pt>
                <c:pt idx="61398">
                  <c:v>0.73873873873873797</c:v>
                </c:pt>
                <c:pt idx="61399">
                  <c:v>0.74774774774774699</c:v>
                </c:pt>
                <c:pt idx="61400">
                  <c:v>0.75675675675675602</c:v>
                </c:pt>
                <c:pt idx="61401">
                  <c:v>0.76576576576576505</c:v>
                </c:pt>
                <c:pt idx="61402">
                  <c:v>0.77477477477477397</c:v>
                </c:pt>
                <c:pt idx="61403">
                  <c:v>0.78378378378378299</c:v>
                </c:pt>
                <c:pt idx="61404">
                  <c:v>0.79279279279279202</c:v>
                </c:pt>
                <c:pt idx="61405">
                  <c:v>0.80180180180180105</c:v>
                </c:pt>
                <c:pt idx="61406">
                  <c:v>0.81081081081080997</c:v>
                </c:pt>
                <c:pt idx="61407">
                  <c:v>0.819819819819819</c:v>
                </c:pt>
                <c:pt idx="61408">
                  <c:v>0.82882882882882802</c:v>
                </c:pt>
                <c:pt idx="61409">
                  <c:v>0.83783783783783705</c:v>
                </c:pt>
                <c:pt idx="61410">
                  <c:v>0.84684684684684597</c:v>
                </c:pt>
                <c:pt idx="61411">
                  <c:v>0.855855855855855</c:v>
                </c:pt>
                <c:pt idx="61412">
                  <c:v>0.86486486486486402</c:v>
                </c:pt>
                <c:pt idx="61413">
                  <c:v>0.87387387387387305</c:v>
                </c:pt>
                <c:pt idx="61414">
                  <c:v>0.88288288288288197</c:v>
                </c:pt>
                <c:pt idx="61415">
                  <c:v>0.891891891891891</c:v>
                </c:pt>
                <c:pt idx="61416">
                  <c:v>0.90090090090090003</c:v>
                </c:pt>
                <c:pt idx="61417">
                  <c:v>0.90990990990990905</c:v>
                </c:pt>
                <c:pt idx="61418">
                  <c:v>0.91891891891891897</c:v>
                </c:pt>
                <c:pt idx="61419">
                  <c:v>0.927927927927927</c:v>
                </c:pt>
                <c:pt idx="61420">
                  <c:v>0.93693693693693603</c:v>
                </c:pt>
                <c:pt idx="61421">
                  <c:v>0.94594594594594505</c:v>
                </c:pt>
                <c:pt idx="61422">
                  <c:v>0.95495495495495497</c:v>
                </c:pt>
                <c:pt idx="61423">
                  <c:v>0.963963963963964</c:v>
                </c:pt>
                <c:pt idx="61424">
                  <c:v>0.97297297297297303</c:v>
                </c:pt>
                <c:pt idx="61425">
                  <c:v>0.98198198198198094</c:v>
                </c:pt>
                <c:pt idx="61426">
                  <c:v>0.99099099099099097</c:v>
                </c:pt>
                <c:pt idx="61427">
                  <c:v>0</c:v>
                </c:pt>
                <c:pt idx="61428">
                  <c:v>1.53846153846153E-2</c:v>
                </c:pt>
                <c:pt idx="61429">
                  <c:v>3.0769230769230702E-2</c:v>
                </c:pt>
                <c:pt idx="61430">
                  <c:v>4.6153846153846101E-2</c:v>
                </c:pt>
                <c:pt idx="61431">
                  <c:v>6.15384615384615E-2</c:v>
                </c:pt>
                <c:pt idx="61432">
                  <c:v>7.69230769230769E-2</c:v>
                </c:pt>
                <c:pt idx="61433">
                  <c:v>9.2307692307692299E-2</c:v>
                </c:pt>
                <c:pt idx="61434">
                  <c:v>0.107692307692307</c:v>
                </c:pt>
                <c:pt idx="61435">
                  <c:v>0.123076923076923</c:v>
                </c:pt>
                <c:pt idx="61436">
                  <c:v>0.138461538461538</c:v>
                </c:pt>
                <c:pt idx="61437">
                  <c:v>0.15384615384615299</c:v>
                </c:pt>
                <c:pt idx="61438">
                  <c:v>0.16923076923076899</c:v>
                </c:pt>
                <c:pt idx="61439">
                  <c:v>0.18461538461538399</c:v>
                </c:pt>
                <c:pt idx="61440">
                  <c:v>0.2</c:v>
                </c:pt>
                <c:pt idx="61441">
                  <c:v>0.21538461538461501</c:v>
                </c:pt>
                <c:pt idx="61442">
                  <c:v>0.23076923076923</c:v>
                </c:pt>
                <c:pt idx="61443">
                  <c:v>0.246153846153846</c:v>
                </c:pt>
                <c:pt idx="61444">
                  <c:v>0.261538461538461</c:v>
                </c:pt>
                <c:pt idx="61445">
                  <c:v>0.27692307692307599</c:v>
                </c:pt>
                <c:pt idx="61446">
                  <c:v>0.29230769230769199</c:v>
                </c:pt>
                <c:pt idx="61447">
                  <c:v>0.30769230769230699</c:v>
                </c:pt>
                <c:pt idx="61448">
                  <c:v>0.32307692307692298</c:v>
                </c:pt>
                <c:pt idx="61449">
                  <c:v>0.33846153846153798</c:v>
                </c:pt>
                <c:pt idx="61450">
                  <c:v>0.35384615384615298</c:v>
                </c:pt>
                <c:pt idx="61451">
                  <c:v>0.36923076923076897</c:v>
                </c:pt>
                <c:pt idx="61452">
                  <c:v>0.38461538461538403</c:v>
                </c:pt>
                <c:pt idx="61453">
                  <c:v>0.4</c:v>
                </c:pt>
                <c:pt idx="61454">
                  <c:v>0.41538461538461502</c:v>
                </c:pt>
                <c:pt idx="61455">
                  <c:v>0.43076923076923002</c:v>
                </c:pt>
                <c:pt idx="61456">
                  <c:v>0.44615384615384601</c:v>
                </c:pt>
                <c:pt idx="61457">
                  <c:v>0.46153846153846101</c:v>
                </c:pt>
                <c:pt idx="61458">
                  <c:v>0.47692307692307601</c:v>
                </c:pt>
                <c:pt idx="61459">
                  <c:v>0.492307692307692</c:v>
                </c:pt>
                <c:pt idx="61460">
                  <c:v>0.507692307692307</c:v>
                </c:pt>
                <c:pt idx="61461">
                  <c:v>0.52307692307692299</c:v>
                </c:pt>
                <c:pt idx="61462">
                  <c:v>0.53846153846153799</c:v>
                </c:pt>
                <c:pt idx="61463">
                  <c:v>0.55384615384615299</c:v>
                </c:pt>
                <c:pt idx="61464">
                  <c:v>0.56923076923076898</c:v>
                </c:pt>
                <c:pt idx="61465">
                  <c:v>0.58461538461538398</c:v>
                </c:pt>
                <c:pt idx="61466">
                  <c:v>0.6</c:v>
                </c:pt>
                <c:pt idx="61467">
                  <c:v>0.61538461538461497</c:v>
                </c:pt>
                <c:pt idx="61468">
                  <c:v>0.63076923076922997</c:v>
                </c:pt>
                <c:pt idx="61469">
                  <c:v>0.64615384615384597</c:v>
                </c:pt>
                <c:pt idx="61470">
                  <c:v>0.66153846153846096</c:v>
                </c:pt>
                <c:pt idx="61471">
                  <c:v>0.67692307692307696</c:v>
                </c:pt>
                <c:pt idx="61472">
                  <c:v>0.69230769230769196</c:v>
                </c:pt>
                <c:pt idx="61473">
                  <c:v>0.70769230769230695</c:v>
                </c:pt>
                <c:pt idx="61474">
                  <c:v>0.72307692307692295</c:v>
                </c:pt>
                <c:pt idx="61475">
                  <c:v>0.73846153846153795</c:v>
                </c:pt>
                <c:pt idx="61476">
                  <c:v>0.75384615384615306</c:v>
                </c:pt>
                <c:pt idx="61477">
                  <c:v>0.76923076923076905</c:v>
                </c:pt>
                <c:pt idx="61478">
                  <c:v>0.78461538461538405</c:v>
                </c:pt>
                <c:pt idx="61479">
                  <c:v>0.8</c:v>
                </c:pt>
                <c:pt idx="61480">
                  <c:v>0.81538461538461504</c:v>
                </c:pt>
                <c:pt idx="61481">
                  <c:v>0.83076923076923004</c:v>
                </c:pt>
                <c:pt idx="61482">
                  <c:v>0.84615384615384603</c:v>
                </c:pt>
                <c:pt idx="61483">
                  <c:v>0.86153846153846103</c:v>
                </c:pt>
                <c:pt idx="61484">
                  <c:v>0.87692307692307603</c:v>
                </c:pt>
                <c:pt idx="61485">
                  <c:v>0.89230769230769202</c:v>
                </c:pt>
                <c:pt idx="61486">
                  <c:v>0.90769230769230702</c:v>
                </c:pt>
                <c:pt idx="61487">
                  <c:v>0.92307692307692302</c:v>
                </c:pt>
                <c:pt idx="61488">
                  <c:v>0.93846153846153801</c:v>
                </c:pt>
                <c:pt idx="61489">
                  <c:v>0.95384615384615301</c:v>
                </c:pt>
                <c:pt idx="61490">
                  <c:v>0.96923076923076901</c:v>
                </c:pt>
                <c:pt idx="61491">
                  <c:v>0.984615384615384</c:v>
                </c:pt>
                <c:pt idx="61492">
                  <c:v>0</c:v>
                </c:pt>
                <c:pt idx="61493">
                  <c:v>9.2592592592592501E-3</c:v>
                </c:pt>
                <c:pt idx="61494">
                  <c:v>1.85185185185185E-2</c:v>
                </c:pt>
                <c:pt idx="61495">
                  <c:v>2.77777777777777E-2</c:v>
                </c:pt>
                <c:pt idx="61496">
                  <c:v>3.7037037037037E-2</c:v>
                </c:pt>
                <c:pt idx="61497">
                  <c:v>4.6296296296296197E-2</c:v>
                </c:pt>
                <c:pt idx="61498">
                  <c:v>5.5555555555555497E-2</c:v>
                </c:pt>
                <c:pt idx="61499">
                  <c:v>6.4814814814814797E-2</c:v>
                </c:pt>
                <c:pt idx="61500">
                  <c:v>7.4074074074074001E-2</c:v>
                </c:pt>
                <c:pt idx="61501">
                  <c:v>8.3333333333333301E-2</c:v>
                </c:pt>
                <c:pt idx="61502">
                  <c:v>9.2592592592592504E-2</c:v>
                </c:pt>
                <c:pt idx="61503">
                  <c:v>0.101851851851851</c:v>
                </c:pt>
                <c:pt idx="61504">
                  <c:v>0.11111111111111099</c:v>
                </c:pt>
                <c:pt idx="61505">
                  <c:v>0.12037037037037</c:v>
                </c:pt>
                <c:pt idx="61506">
                  <c:v>0.12962962962962901</c:v>
                </c:pt>
                <c:pt idx="61507">
                  <c:v>0.13888888888888801</c:v>
                </c:pt>
                <c:pt idx="61508">
                  <c:v>0.148148148148148</c:v>
                </c:pt>
                <c:pt idx="61509">
                  <c:v>0.157407407407407</c:v>
                </c:pt>
                <c:pt idx="61510">
                  <c:v>0.16666666666666599</c:v>
                </c:pt>
                <c:pt idx="61511">
                  <c:v>0.17592592592592499</c:v>
                </c:pt>
                <c:pt idx="61512">
                  <c:v>0.18518518518518501</c:v>
                </c:pt>
                <c:pt idx="61513">
                  <c:v>0.194444444444444</c:v>
                </c:pt>
                <c:pt idx="61514">
                  <c:v>0.203703703703703</c:v>
                </c:pt>
                <c:pt idx="61515">
                  <c:v>0.21296296296296199</c:v>
                </c:pt>
                <c:pt idx="61516">
                  <c:v>0.22222222222222199</c:v>
                </c:pt>
                <c:pt idx="61517">
                  <c:v>0.23148148148148101</c:v>
                </c:pt>
                <c:pt idx="61518">
                  <c:v>0.24074074074074001</c:v>
                </c:pt>
                <c:pt idx="61519">
                  <c:v>0.25</c:v>
                </c:pt>
                <c:pt idx="61520">
                  <c:v>0.25925925925925902</c:v>
                </c:pt>
                <c:pt idx="61521">
                  <c:v>0.26851851851851799</c:v>
                </c:pt>
                <c:pt idx="61522">
                  <c:v>0.27777777777777701</c:v>
                </c:pt>
                <c:pt idx="61523">
                  <c:v>0.28703703703703698</c:v>
                </c:pt>
                <c:pt idx="61524">
                  <c:v>0.296296296296296</c:v>
                </c:pt>
                <c:pt idx="61525">
                  <c:v>0.30555555555555503</c:v>
                </c:pt>
                <c:pt idx="61526">
                  <c:v>0.31481481481481399</c:v>
                </c:pt>
                <c:pt idx="61527">
                  <c:v>0.32407407407407401</c:v>
                </c:pt>
                <c:pt idx="61528">
                  <c:v>0.33333333333333298</c:v>
                </c:pt>
                <c:pt idx="61529">
                  <c:v>0.342592592592592</c:v>
                </c:pt>
                <c:pt idx="61530">
                  <c:v>0.35185185185185103</c:v>
                </c:pt>
                <c:pt idx="61531">
                  <c:v>0.36111111111111099</c:v>
                </c:pt>
                <c:pt idx="61532">
                  <c:v>0.37037037037037002</c:v>
                </c:pt>
                <c:pt idx="61533">
                  <c:v>0.37962962962962898</c:v>
                </c:pt>
                <c:pt idx="61534">
                  <c:v>0.38888888888888801</c:v>
                </c:pt>
                <c:pt idx="61535">
                  <c:v>0.39814814814814797</c:v>
                </c:pt>
                <c:pt idx="61536">
                  <c:v>0.407407407407407</c:v>
                </c:pt>
                <c:pt idx="61537">
                  <c:v>0.41666666666666602</c:v>
                </c:pt>
                <c:pt idx="61538">
                  <c:v>0.42592592592592499</c:v>
                </c:pt>
                <c:pt idx="61539">
                  <c:v>0.43518518518518501</c:v>
                </c:pt>
                <c:pt idx="61540">
                  <c:v>0.44444444444444398</c:v>
                </c:pt>
                <c:pt idx="61541">
                  <c:v>0.453703703703703</c:v>
                </c:pt>
                <c:pt idx="61542">
                  <c:v>0.46296296296296202</c:v>
                </c:pt>
                <c:pt idx="61543">
                  <c:v>0.47222222222222199</c:v>
                </c:pt>
                <c:pt idx="61544">
                  <c:v>0.48148148148148101</c:v>
                </c:pt>
                <c:pt idx="61545">
                  <c:v>0.49074074074073998</c:v>
                </c:pt>
                <c:pt idx="61546">
                  <c:v>0.5</c:v>
                </c:pt>
                <c:pt idx="61547">
                  <c:v>0.50925925925925897</c:v>
                </c:pt>
                <c:pt idx="61548">
                  <c:v>0.51851851851851805</c:v>
                </c:pt>
                <c:pt idx="61549">
                  <c:v>0.52777777777777701</c:v>
                </c:pt>
                <c:pt idx="61550">
                  <c:v>0.53703703703703698</c:v>
                </c:pt>
                <c:pt idx="61551">
                  <c:v>0.54629629629629595</c:v>
                </c:pt>
                <c:pt idx="61552">
                  <c:v>0.55555555555555503</c:v>
                </c:pt>
                <c:pt idx="61553">
                  <c:v>0.56481481481481399</c:v>
                </c:pt>
                <c:pt idx="61554">
                  <c:v>0.57407407407407396</c:v>
                </c:pt>
                <c:pt idx="61555">
                  <c:v>0.58333333333333304</c:v>
                </c:pt>
                <c:pt idx="61556">
                  <c:v>0.592592592592592</c:v>
                </c:pt>
                <c:pt idx="61557">
                  <c:v>0.60185185185185097</c:v>
                </c:pt>
                <c:pt idx="61558">
                  <c:v>0.61111111111111105</c:v>
                </c:pt>
                <c:pt idx="61559">
                  <c:v>0.62037037037037002</c:v>
                </c:pt>
                <c:pt idx="61560">
                  <c:v>0.62962962962962898</c:v>
                </c:pt>
                <c:pt idx="61561">
                  <c:v>0.63888888888888795</c:v>
                </c:pt>
                <c:pt idx="61562">
                  <c:v>0.64814814814814803</c:v>
                </c:pt>
                <c:pt idx="61563">
                  <c:v>0.657407407407407</c:v>
                </c:pt>
                <c:pt idx="61564">
                  <c:v>0.66666666666666596</c:v>
                </c:pt>
                <c:pt idx="61565">
                  <c:v>0.67592592592592504</c:v>
                </c:pt>
                <c:pt idx="61566">
                  <c:v>0.68518518518518501</c:v>
                </c:pt>
                <c:pt idx="61567">
                  <c:v>0.69444444444444398</c:v>
                </c:pt>
                <c:pt idx="61568">
                  <c:v>0.70370370370370305</c:v>
                </c:pt>
                <c:pt idx="61569">
                  <c:v>0.71296296296296202</c:v>
                </c:pt>
                <c:pt idx="61570">
                  <c:v>0.72222222222222199</c:v>
                </c:pt>
                <c:pt idx="61571">
                  <c:v>0.73148148148148096</c:v>
                </c:pt>
                <c:pt idx="61572">
                  <c:v>0.74074074074074003</c:v>
                </c:pt>
                <c:pt idx="61573">
                  <c:v>0.75</c:v>
                </c:pt>
                <c:pt idx="61574">
                  <c:v>0.75925925925925897</c:v>
                </c:pt>
                <c:pt idx="61575">
                  <c:v>0.76851851851851805</c:v>
                </c:pt>
                <c:pt idx="61576">
                  <c:v>0.77777777777777701</c:v>
                </c:pt>
                <c:pt idx="61577">
                  <c:v>0.78703703703703698</c:v>
                </c:pt>
                <c:pt idx="61578">
                  <c:v>0.79629629629629595</c:v>
                </c:pt>
                <c:pt idx="61579">
                  <c:v>0.80555555555555503</c:v>
                </c:pt>
                <c:pt idx="61580">
                  <c:v>0.81481481481481399</c:v>
                </c:pt>
                <c:pt idx="61581">
                  <c:v>0.82407407407407396</c:v>
                </c:pt>
                <c:pt idx="61582">
                  <c:v>0.83333333333333304</c:v>
                </c:pt>
                <c:pt idx="61583">
                  <c:v>0.842592592592592</c:v>
                </c:pt>
                <c:pt idx="61584">
                  <c:v>0.85185185185185097</c:v>
                </c:pt>
                <c:pt idx="61585">
                  <c:v>0.86111111111111105</c:v>
                </c:pt>
                <c:pt idx="61586">
                  <c:v>0.87037037037037002</c:v>
                </c:pt>
                <c:pt idx="61587">
                  <c:v>0.87962962962962898</c:v>
                </c:pt>
                <c:pt idx="61588">
                  <c:v>0.88888888888888795</c:v>
                </c:pt>
                <c:pt idx="61589">
                  <c:v>0.89814814814814803</c:v>
                </c:pt>
                <c:pt idx="61590">
                  <c:v>0.907407407407407</c:v>
                </c:pt>
                <c:pt idx="61591">
                  <c:v>0.91666666666666596</c:v>
                </c:pt>
                <c:pt idx="61592">
                  <c:v>0.92592592592592504</c:v>
                </c:pt>
                <c:pt idx="61593">
                  <c:v>0.93518518518518501</c:v>
                </c:pt>
                <c:pt idx="61594">
                  <c:v>0.94444444444444398</c:v>
                </c:pt>
                <c:pt idx="61595">
                  <c:v>0.95370370370370305</c:v>
                </c:pt>
                <c:pt idx="61596">
                  <c:v>0.96296296296296202</c:v>
                </c:pt>
                <c:pt idx="61597">
                  <c:v>0.97222222222222199</c:v>
                </c:pt>
                <c:pt idx="61598">
                  <c:v>0.98148148148148096</c:v>
                </c:pt>
                <c:pt idx="61599">
                  <c:v>0.99074074074074003</c:v>
                </c:pt>
                <c:pt idx="61600">
                  <c:v>0</c:v>
                </c:pt>
                <c:pt idx="61601">
                  <c:v>1.2500000000000001E-2</c:v>
                </c:pt>
                <c:pt idx="61602">
                  <c:v>2.5000000000000001E-2</c:v>
                </c:pt>
                <c:pt idx="61603">
                  <c:v>3.7499999999999999E-2</c:v>
                </c:pt>
                <c:pt idx="61604">
                  <c:v>0.05</c:v>
                </c:pt>
                <c:pt idx="61605">
                  <c:v>6.25E-2</c:v>
                </c:pt>
                <c:pt idx="61606">
                  <c:v>7.4999999999999997E-2</c:v>
                </c:pt>
                <c:pt idx="61607">
                  <c:v>8.7499999999999994E-2</c:v>
                </c:pt>
                <c:pt idx="61608">
                  <c:v>0.1</c:v>
                </c:pt>
                <c:pt idx="61609">
                  <c:v>0.1125</c:v>
                </c:pt>
                <c:pt idx="61610">
                  <c:v>0.125</c:v>
                </c:pt>
                <c:pt idx="61611">
                  <c:v>0.13750000000000001</c:v>
                </c:pt>
                <c:pt idx="61612">
                  <c:v>0.15</c:v>
                </c:pt>
                <c:pt idx="61613">
                  <c:v>0.16250000000000001</c:v>
                </c:pt>
                <c:pt idx="61614">
                  <c:v>0.17499999999999999</c:v>
                </c:pt>
                <c:pt idx="61615">
                  <c:v>0.1875</c:v>
                </c:pt>
                <c:pt idx="61616">
                  <c:v>0.2</c:v>
                </c:pt>
                <c:pt idx="61617">
                  <c:v>0.21249999999999999</c:v>
                </c:pt>
                <c:pt idx="61618">
                  <c:v>0.22500000000000001</c:v>
                </c:pt>
                <c:pt idx="61619">
                  <c:v>0.23749999999999999</c:v>
                </c:pt>
                <c:pt idx="61620">
                  <c:v>0.25</c:v>
                </c:pt>
                <c:pt idx="61621">
                  <c:v>0.26250000000000001</c:v>
                </c:pt>
                <c:pt idx="61622">
                  <c:v>0.27500000000000002</c:v>
                </c:pt>
                <c:pt idx="61623">
                  <c:v>0.28749999999999998</c:v>
                </c:pt>
                <c:pt idx="61624">
                  <c:v>0.3</c:v>
                </c:pt>
                <c:pt idx="61625">
                  <c:v>0.3125</c:v>
                </c:pt>
                <c:pt idx="61626">
                  <c:v>0.32500000000000001</c:v>
                </c:pt>
                <c:pt idx="61627">
                  <c:v>0.33750000000000002</c:v>
                </c:pt>
                <c:pt idx="61628">
                  <c:v>0.35</c:v>
                </c:pt>
                <c:pt idx="61629">
                  <c:v>0.36249999999999999</c:v>
                </c:pt>
                <c:pt idx="61630">
                  <c:v>0.375</c:v>
                </c:pt>
                <c:pt idx="61631">
                  <c:v>0.38750000000000001</c:v>
                </c:pt>
                <c:pt idx="61632">
                  <c:v>0.4</c:v>
                </c:pt>
                <c:pt idx="61633">
                  <c:v>0.41249999999999998</c:v>
                </c:pt>
                <c:pt idx="61634">
                  <c:v>0.42499999999999999</c:v>
                </c:pt>
                <c:pt idx="61635">
                  <c:v>0.4375</c:v>
                </c:pt>
                <c:pt idx="61636">
                  <c:v>0.45</c:v>
                </c:pt>
                <c:pt idx="61637">
                  <c:v>0.46250000000000002</c:v>
                </c:pt>
                <c:pt idx="61638">
                  <c:v>0.47499999999999998</c:v>
                </c:pt>
                <c:pt idx="61639">
                  <c:v>0.48749999999999999</c:v>
                </c:pt>
                <c:pt idx="61640">
                  <c:v>0.5</c:v>
                </c:pt>
                <c:pt idx="61641">
                  <c:v>0.51249999999999996</c:v>
                </c:pt>
                <c:pt idx="61642">
                  <c:v>0.52500000000000002</c:v>
                </c:pt>
                <c:pt idx="61643">
                  <c:v>0.53749999999999998</c:v>
                </c:pt>
                <c:pt idx="61644">
                  <c:v>0.55000000000000004</c:v>
                </c:pt>
                <c:pt idx="61645">
                  <c:v>0.5625</c:v>
                </c:pt>
                <c:pt idx="61646">
                  <c:v>0.57499999999999996</c:v>
                </c:pt>
                <c:pt idx="61647">
                  <c:v>0.58750000000000002</c:v>
                </c:pt>
                <c:pt idx="61648">
                  <c:v>0.6</c:v>
                </c:pt>
                <c:pt idx="61649">
                  <c:v>0.61250000000000004</c:v>
                </c:pt>
                <c:pt idx="61650">
                  <c:v>0.625</c:v>
                </c:pt>
                <c:pt idx="61651">
                  <c:v>0.63749999999999996</c:v>
                </c:pt>
                <c:pt idx="61652">
                  <c:v>0.65</c:v>
                </c:pt>
                <c:pt idx="61653">
                  <c:v>0.66249999999999998</c:v>
                </c:pt>
                <c:pt idx="61654">
                  <c:v>0.67500000000000004</c:v>
                </c:pt>
                <c:pt idx="61655">
                  <c:v>0.6875</c:v>
                </c:pt>
                <c:pt idx="61656">
                  <c:v>0.7</c:v>
                </c:pt>
                <c:pt idx="61657">
                  <c:v>0.71250000000000002</c:v>
                </c:pt>
                <c:pt idx="61658">
                  <c:v>0.72499999999999998</c:v>
                </c:pt>
                <c:pt idx="61659">
                  <c:v>0.73750000000000004</c:v>
                </c:pt>
                <c:pt idx="61660">
                  <c:v>0.75</c:v>
                </c:pt>
                <c:pt idx="61661">
                  <c:v>0.76249999999999996</c:v>
                </c:pt>
                <c:pt idx="61662">
                  <c:v>0.77500000000000002</c:v>
                </c:pt>
                <c:pt idx="61663">
                  <c:v>0.78749999999999998</c:v>
                </c:pt>
                <c:pt idx="61664">
                  <c:v>0.8</c:v>
                </c:pt>
                <c:pt idx="61665">
                  <c:v>0.8125</c:v>
                </c:pt>
                <c:pt idx="61666">
                  <c:v>0.82499999999999996</c:v>
                </c:pt>
                <c:pt idx="61667">
                  <c:v>0.83750000000000002</c:v>
                </c:pt>
                <c:pt idx="61668">
                  <c:v>0.85</c:v>
                </c:pt>
                <c:pt idx="61669">
                  <c:v>0.86250000000000004</c:v>
                </c:pt>
                <c:pt idx="61670">
                  <c:v>0.875</c:v>
                </c:pt>
                <c:pt idx="61671">
                  <c:v>0.88749999999999996</c:v>
                </c:pt>
                <c:pt idx="61672">
                  <c:v>0.9</c:v>
                </c:pt>
                <c:pt idx="61673">
                  <c:v>0.91249999999999998</c:v>
                </c:pt>
                <c:pt idx="61674">
                  <c:v>0.92500000000000004</c:v>
                </c:pt>
                <c:pt idx="61675">
                  <c:v>0.9375</c:v>
                </c:pt>
                <c:pt idx="61676">
                  <c:v>0.95</c:v>
                </c:pt>
                <c:pt idx="61677">
                  <c:v>0.96250000000000002</c:v>
                </c:pt>
                <c:pt idx="61678">
                  <c:v>0.97499999999999998</c:v>
                </c:pt>
                <c:pt idx="61679">
                  <c:v>0.98750000000000004</c:v>
                </c:pt>
                <c:pt idx="61680">
                  <c:v>0</c:v>
                </c:pt>
                <c:pt idx="61681">
                  <c:v>7.6923076923076901E-3</c:v>
                </c:pt>
                <c:pt idx="61682">
                  <c:v>1.53846153846153E-2</c:v>
                </c:pt>
                <c:pt idx="61683">
                  <c:v>2.3076923076922998E-2</c:v>
                </c:pt>
                <c:pt idx="61684">
                  <c:v>3.0769230769230702E-2</c:v>
                </c:pt>
                <c:pt idx="61685">
                  <c:v>3.8461538461538401E-2</c:v>
                </c:pt>
                <c:pt idx="61686">
                  <c:v>4.6153846153846101E-2</c:v>
                </c:pt>
                <c:pt idx="61687">
                  <c:v>5.3846153846153801E-2</c:v>
                </c:pt>
                <c:pt idx="61688">
                  <c:v>6.15384615384615E-2</c:v>
                </c:pt>
                <c:pt idx="61689">
                  <c:v>6.9230769230769207E-2</c:v>
                </c:pt>
                <c:pt idx="61690">
                  <c:v>7.69230769230769E-2</c:v>
                </c:pt>
                <c:pt idx="61691">
                  <c:v>8.4615384615384606E-2</c:v>
                </c:pt>
                <c:pt idx="61692">
                  <c:v>9.2307692307692299E-2</c:v>
                </c:pt>
                <c:pt idx="61693">
                  <c:v>0.1</c:v>
                </c:pt>
                <c:pt idx="61694">
                  <c:v>0.107692307692307</c:v>
                </c:pt>
                <c:pt idx="61695">
                  <c:v>0.115384615384615</c:v>
                </c:pt>
                <c:pt idx="61696">
                  <c:v>0.123076923076923</c:v>
                </c:pt>
                <c:pt idx="61697">
                  <c:v>0.13076923076923</c:v>
                </c:pt>
                <c:pt idx="61698">
                  <c:v>0.138461538461538</c:v>
                </c:pt>
                <c:pt idx="61699">
                  <c:v>0.146153846153846</c:v>
                </c:pt>
                <c:pt idx="61700">
                  <c:v>0.15384615384615299</c:v>
                </c:pt>
                <c:pt idx="61701">
                  <c:v>0.16153846153846099</c:v>
                </c:pt>
                <c:pt idx="61702">
                  <c:v>0.16923076923076899</c:v>
                </c:pt>
                <c:pt idx="61703">
                  <c:v>0.17692307692307599</c:v>
                </c:pt>
                <c:pt idx="61704">
                  <c:v>0.18461538461538399</c:v>
                </c:pt>
                <c:pt idx="61705">
                  <c:v>0.19230769230769201</c:v>
                </c:pt>
                <c:pt idx="61706">
                  <c:v>0.2</c:v>
                </c:pt>
                <c:pt idx="61707">
                  <c:v>0.20769230769230701</c:v>
                </c:pt>
                <c:pt idx="61708">
                  <c:v>0.21538461538461501</c:v>
                </c:pt>
                <c:pt idx="61709">
                  <c:v>0.22307692307692301</c:v>
                </c:pt>
                <c:pt idx="61710">
                  <c:v>0.23076923076923</c:v>
                </c:pt>
                <c:pt idx="61711">
                  <c:v>0.238461538461538</c:v>
                </c:pt>
                <c:pt idx="61712">
                  <c:v>0.246153846153846</c:v>
                </c:pt>
                <c:pt idx="61713">
                  <c:v>0.253846153846153</c:v>
                </c:pt>
                <c:pt idx="61714">
                  <c:v>0.261538461538461</c:v>
                </c:pt>
                <c:pt idx="61715">
                  <c:v>0.269230769230769</c:v>
                </c:pt>
                <c:pt idx="61716">
                  <c:v>0.27692307692307599</c:v>
                </c:pt>
                <c:pt idx="61717">
                  <c:v>0.28461538461538399</c:v>
                </c:pt>
                <c:pt idx="61718">
                  <c:v>0.29230769230769199</c:v>
                </c:pt>
                <c:pt idx="61719">
                  <c:v>0.3</c:v>
                </c:pt>
                <c:pt idx="61720">
                  <c:v>0.30769230769230699</c:v>
                </c:pt>
                <c:pt idx="61721">
                  <c:v>0.31538461538461499</c:v>
                </c:pt>
                <c:pt idx="61722">
                  <c:v>0.32307692307692298</c:v>
                </c:pt>
                <c:pt idx="61723">
                  <c:v>0.33076923076922998</c:v>
                </c:pt>
                <c:pt idx="61724">
                  <c:v>0.33846153846153798</c:v>
                </c:pt>
                <c:pt idx="61725">
                  <c:v>0.34615384615384598</c:v>
                </c:pt>
                <c:pt idx="61726">
                  <c:v>0.35384615384615298</c:v>
                </c:pt>
                <c:pt idx="61727">
                  <c:v>0.36153846153846098</c:v>
                </c:pt>
                <c:pt idx="61728">
                  <c:v>0.36923076923076897</c:v>
                </c:pt>
                <c:pt idx="61729">
                  <c:v>0.37692307692307597</c:v>
                </c:pt>
                <c:pt idx="61730">
                  <c:v>0.38461538461538403</c:v>
                </c:pt>
                <c:pt idx="61731">
                  <c:v>0.39230769230769202</c:v>
                </c:pt>
                <c:pt idx="61732">
                  <c:v>0.4</c:v>
                </c:pt>
                <c:pt idx="61733">
                  <c:v>0.40769230769230702</c:v>
                </c:pt>
                <c:pt idx="61734">
                  <c:v>0.41538461538461502</c:v>
                </c:pt>
                <c:pt idx="61735">
                  <c:v>0.42307692307692302</c:v>
                </c:pt>
                <c:pt idx="61736">
                  <c:v>0.43076923076923002</c:v>
                </c:pt>
                <c:pt idx="61737">
                  <c:v>0.43846153846153801</c:v>
                </c:pt>
                <c:pt idx="61738">
                  <c:v>0.44615384615384601</c:v>
                </c:pt>
                <c:pt idx="61739">
                  <c:v>0.45384615384615301</c:v>
                </c:pt>
                <c:pt idx="61740">
                  <c:v>0.46153846153846101</c:v>
                </c:pt>
                <c:pt idx="61741">
                  <c:v>0.46923076923076901</c:v>
                </c:pt>
                <c:pt idx="61742">
                  <c:v>0.47692307692307601</c:v>
                </c:pt>
                <c:pt idx="61743">
                  <c:v>0.484615384615384</c:v>
                </c:pt>
                <c:pt idx="61744">
                  <c:v>0.492307692307692</c:v>
                </c:pt>
                <c:pt idx="61745">
                  <c:v>0.5</c:v>
                </c:pt>
                <c:pt idx="61746">
                  <c:v>0.507692307692307</c:v>
                </c:pt>
                <c:pt idx="61747">
                  <c:v>0.515384615384615</c:v>
                </c:pt>
                <c:pt idx="61748">
                  <c:v>0.52307692307692299</c:v>
                </c:pt>
                <c:pt idx="61749">
                  <c:v>0.53076923076922999</c:v>
                </c:pt>
                <c:pt idx="61750">
                  <c:v>0.53846153846153799</c:v>
                </c:pt>
                <c:pt idx="61751">
                  <c:v>0.54615384615384599</c:v>
                </c:pt>
                <c:pt idx="61752">
                  <c:v>0.55384615384615299</c:v>
                </c:pt>
                <c:pt idx="61753">
                  <c:v>0.56153846153846099</c:v>
                </c:pt>
                <c:pt idx="61754">
                  <c:v>0.56923076923076898</c:v>
                </c:pt>
                <c:pt idx="61755">
                  <c:v>0.57692307692307598</c:v>
                </c:pt>
                <c:pt idx="61756">
                  <c:v>0.58461538461538398</c:v>
                </c:pt>
                <c:pt idx="61757">
                  <c:v>0.59230769230769198</c:v>
                </c:pt>
                <c:pt idx="61758">
                  <c:v>0.6</c:v>
                </c:pt>
                <c:pt idx="61759">
                  <c:v>0.60769230769230698</c:v>
                </c:pt>
                <c:pt idx="61760">
                  <c:v>0.61538461538461497</c:v>
                </c:pt>
                <c:pt idx="61761">
                  <c:v>0.62307692307692297</c:v>
                </c:pt>
                <c:pt idx="61762">
                  <c:v>0.63076923076922997</c:v>
                </c:pt>
                <c:pt idx="61763">
                  <c:v>0.63846153846153797</c:v>
                </c:pt>
                <c:pt idx="61764">
                  <c:v>0.64615384615384597</c:v>
                </c:pt>
                <c:pt idx="61765">
                  <c:v>0.65384615384615297</c:v>
                </c:pt>
                <c:pt idx="61766">
                  <c:v>0.66153846153846096</c:v>
                </c:pt>
                <c:pt idx="61767">
                  <c:v>0.66923076923076896</c:v>
                </c:pt>
                <c:pt idx="61768">
                  <c:v>0.67692307692307696</c:v>
                </c:pt>
                <c:pt idx="61769">
                  <c:v>0.68461538461538396</c:v>
                </c:pt>
                <c:pt idx="61770">
                  <c:v>0.69230769230769196</c:v>
                </c:pt>
                <c:pt idx="61771">
                  <c:v>0.7</c:v>
                </c:pt>
                <c:pt idx="61772">
                  <c:v>0.70769230769230695</c:v>
                </c:pt>
                <c:pt idx="61773">
                  <c:v>0.71538461538461495</c:v>
                </c:pt>
                <c:pt idx="61774">
                  <c:v>0.72307692307692295</c:v>
                </c:pt>
                <c:pt idx="61775">
                  <c:v>0.73076923076922995</c:v>
                </c:pt>
                <c:pt idx="61776">
                  <c:v>0.73846153846153795</c:v>
                </c:pt>
                <c:pt idx="61777">
                  <c:v>0.74615384615384595</c:v>
                </c:pt>
                <c:pt idx="61778">
                  <c:v>0.75384615384615306</c:v>
                </c:pt>
                <c:pt idx="61779">
                  <c:v>0.76153846153846105</c:v>
                </c:pt>
                <c:pt idx="61780">
                  <c:v>0.76923076923076905</c:v>
                </c:pt>
                <c:pt idx="61781">
                  <c:v>0.77692307692307605</c:v>
                </c:pt>
                <c:pt idx="61782">
                  <c:v>0.78461538461538405</c:v>
                </c:pt>
                <c:pt idx="61783">
                  <c:v>0.79230769230769205</c:v>
                </c:pt>
                <c:pt idx="61784">
                  <c:v>0.8</c:v>
                </c:pt>
                <c:pt idx="61785">
                  <c:v>0.80769230769230704</c:v>
                </c:pt>
                <c:pt idx="61786">
                  <c:v>0.81538461538461504</c:v>
                </c:pt>
                <c:pt idx="61787">
                  <c:v>0.82307692307692304</c:v>
                </c:pt>
                <c:pt idx="61788">
                  <c:v>0.83076923076923004</c:v>
                </c:pt>
                <c:pt idx="61789">
                  <c:v>0.83846153846153804</c:v>
                </c:pt>
                <c:pt idx="61790">
                  <c:v>0.84615384615384603</c:v>
                </c:pt>
                <c:pt idx="61791">
                  <c:v>0.85384615384615303</c:v>
                </c:pt>
                <c:pt idx="61792">
                  <c:v>0.86153846153846103</c:v>
                </c:pt>
                <c:pt idx="61793">
                  <c:v>0.86923076923076903</c:v>
                </c:pt>
                <c:pt idx="61794">
                  <c:v>0.87692307692307603</c:v>
                </c:pt>
                <c:pt idx="61795">
                  <c:v>0.88461538461538403</c:v>
                </c:pt>
                <c:pt idx="61796">
                  <c:v>0.89230769230769202</c:v>
                </c:pt>
                <c:pt idx="61797">
                  <c:v>0.9</c:v>
                </c:pt>
                <c:pt idx="61798">
                  <c:v>0.90769230769230702</c:v>
                </c:pt>
                <c:pt idx="61799">
                  <c:v>0.91538461538461502</c:v>
                </c:pt>
                <c:pt idx="61800">
                  <c:v>0.92307692307692302</c:v>
                </c:pt>
                <c:pt idx="61801">
                  <c:v>0.93076923076923002</c:v>
                </c:pt>
                <c:pt idx="61802">
                  <c:v>0.93846153846153801</c:v>
                </c:pt>
                <c:pt idx="61803">
                  <c:v>0.94615384615384601</c:v>
                </c:pt>
                <c:pt idx="61804">
                  <c:v>0.95384615384615301</c:v>
                </c:pt>
                <c:pt idx="61805">
                  <c:v>0.96153846153846101</c:v>
                </c:pt>
                <c:pt idx="61806">
                  <c:v>0.96923076923076901</c:v>
                </c:pt>
                <c:pt idx="61807">
                  <c:v>0.97692307692307601</c:v>
                </c:pt>
                <c:pt idx="61808">
                  <c:v>0.984615384615384</c:v>
                </c:pt>
                <c:pt idx="61809">
                  <c:v>0.992307692307692</c:v>
                </c:pt>
                <c:pt idx="61810">
                  <c:v>0</c:v>
                </c:pt>
                <c:pt idx="61811">
                  <c:v>1.47058823529411E-2</c:v>
                </c:pt>
                <c:pt idx="61812">
                  <c:v>2.94117647058823E-2</c:v>
                </c:pt>
                <c:pt idx="61813">
                  <c:v>4.4117647058823498E-2</c:v>
                </c:pt>
                <c:pt idx="61814">
                  <c:v>5.8823529411764698E-2</c:v>
                </c:pt>
                <c:pt idx="61815">
                  <c:v>7.3529411764705802E-2</c:v>
                </c:pt>
                <c:pt idx="61816">
                  <c:v>8.8235294117646995E-2</c:v>
                </c:pt>
                <c:pt idx="61817">
                  <c:v>0.10294117647058799</c:v>
                </c:pt>
                <c:pt idx="61818">
                  <c:v>0.11764705882352899</c:v>
                </c:pt>
                <c:pt idx="61819">
                  <c:v>0.13235294117647001</c:v>
                </c:pt>
                <c:pt idx="61820">
                  <c:v>0.14705882352941099</c:v>
                </c:pt>
                <c:pt idx="61821">
                  <c:v>0.16176470588235201</c:v>
                </c:pt>
                <c:pt idx="61822">
                  <c:v>0.17647058823529399</c:v>
                </c:pt>
                <c:pt idx="61823">
                  <c:v>0.191176470588235</c:v>
                </c:pt>
                <c:pt idx="61824">
                  <c:v>0.20588235294117599</c:v>
                </c:pt>
                <c:pt idx="61825">
                  <c:v>0.220588235294117</c:v>
                </c:pt>
                <c:pt idx="61826">
                  <c:v>0.23529411764705799</c:v>
                </c:pt>
                <c:pt idx="61827">
                  <c:v>0.25</c:v>
                </c:pt>
                <c:pt idx="61828">
                  <c:v>0.26470588235294101</c:v>
                </c:pt>
                <c:pt idx="61829">
                  <c:v>0.27941176470588203</c:v>
                </c:pt>
                <c:pt idx="61830">
                  <c:v>0.29411764705882298</c:v>
                </c:pt>
                <c:pt idx="61831">
                  <c:v>0.308823529411764</c:v>
                </c:pt>
                <c:pt idx="61832">
                  <c:v>0.32352941176470501</c:v>
                </c:pt>
                <c:pt idx="61833">
                  <c:v>0.33823529411764702</c:v>
                </c:pt>
                <c:pt idx="61834">
                  <c:v>0.35294117647058798</c:v>
                </c:pt>
                <c:pt idx="61835">
                  <c:v>0.36764705882352899</c:v>
                </c:pt>
                <c:pt idx="61836">
                  <c:v>0.38235294117647001</c:v>
                </c:pt>
                <c:pt idx="61837">
                  <c:v>0.39705882352941102</c:v>
                </c:pt>
                <c:pt idx="61838">
                  <c:v>0.41176470588235198</c:v>
                </c:pt>
                <c:pt idx="61839">
                  <c:v>0.42647058823529399</c:v>
                </c:pt>
                <c:pt idx="61840">
                  <c:v>0.441176470588235</c:v>
                </c:pt>
                <c:pt idx="61841">
                  <c:v>0.45588235294117602</c:v>
                </c:pt>
                <c:pt idx="61842">
                  <c:v>0.47058823529411697</c:v>
                </c:pt>
                <c:pt idx="61843">
                  <c:v>0.48529411764705799</c:v>
                </c:pt>
                <c:pt idx="61844">
                  <c:v>0.5</c:v>
                </c:pt>
                <c:pt idx="61845">
                  <c:v>0.51470588235294101</c:v>
                </c:pt>
                <c:pt idx="61846">
                  <c:v>0.52941176470588203</c:v>
                </c:pt>
                <c:pt idx="61847">
                  <c:v>0.54411764705882304</c:v>
                </c:pt>
                <c:pt idx="61848">
                  <c:v>0.55882352941176405</c:v>
                </c:pt>
                <c:pt idx="61849">
                  <c:v>0.57352941176470495</c:v>
                </c:pt>
                <c:pt idx="61850">
                  <c:v>0.58823529411764697</c:v>
                </c:pt>
                <c:pt idx="61851">
                  <c:v>0.60294117647058798</c:v>
                </c:pt>
                <c:pt idx="61852">
                  <c:v>0.61764705882352899</c:v>
                </c:pt>
                <c:pt idx="61853">
                  <c:v>0.63235294117647001</c:v>
                </c:pt>
                <c:pt idx="61854">
                  <c:v>0.64705882352941102</c:v>
                </c:pt>
                <c:pt idx="61855">
                  <c:v>0.66176470588235203</c:v>
                </c:pt>
                <c:pt idx="61856">
                  <c:v>0.67647058823529405</c:v>
                </c:pt>
                <c:pt idx="61857">
                  <c:v>0.69117647058823495</c:v>
                </c:pt>
                <c:pt idx="61858">
                  <c:v>0.70588235294117596</c:v>
                </c:pt>
                <c:pt idx="61859">
                  <c:v>0.72058823529411697</c:v>
                </c:pt>
                <c:pt idx="61860">
                  <c:v>0.73529411764705799</c:v>
                </c:pt>
                <c:pt idx="61861">
                  <c:v>0.75</c:v>
                </c:pt>
                <c:pt idx="61862">
                  <c:v>0.76470588235294101</c:v>
                </c:pt>
                <c:pt idx="61863">
                  <c:v>0.77941176470588203</c:v>
                </c:pt>
                <c:pt idx="61864">
                  <c:v>0.79411764705882304</c:v>
                </c:pt>
                <c:pt idx="61865">
                  <c:v>0.80882352941176405</c:v>
                </c:pt>
                <c:pt idx="61866">
                  <c:v>0.82352941176470495</c:v>
                </c:pt>
                <c:pt idx="61867">
                  <c:v>0.83823529411764697</c:v>
                </c:pt>
                <c:pt idx="61868">
                  <c:v>0.85294117647058798</c:v>
                </c:pt>
                <c:pt idx="61869">
                  <c:v>0.86764705882352899</c:v>
                </c:pt>
                <c:pt idx="61870">
                  <c:v>0.88235294117647001</c:v>
                </c:pt>
                <c:pt idx="61871">
                  <c:v>0.89705882352941102</c:v>
                </c:pt>
                <c:pt idx="61872">
                  <c:v>0.91176470588235203</c:v>
                </c:pt>
                <c:pt idx="61873">
                  <c:v>0.92647058823529405</c:v>
                </c:pt>
                <c:pt idx="61874">
                  <c:v>0.94117647058823495</c:v>
                </c:pt>
                <c:pt idx="61875">
                  <c:v>0.95588235294117596</c:v>
                </c:pt>
                <c:pt idx="61876">
                  <c:v>0.97058823529411697</c:v>
                </c:pt>
                <c:pt idx="61877">
                  <c:v>0.98529411764705799</c:v>
                </c:pt>
                <c:pt idx="61878">
                  <c:v>0</c:v>
                </c:pt>
                <c:pt idx="61879">
                  <c:v>1.21951219512195E-2</c:v>
                </c:pt>
                <c:pt idx="61880">
                  <c:v>2.4390243902439001E-2</c:v>
                </c:pt>
                <c:pt idx="61881">
                  <c:v>3.65853658536585E-2</c:v>
                </c:pt>
                <c:pt idx="61882">
                  <c:v>4.8780487804878002E-2</c:v>
                </c:pt>
                <c:pt idx="61883">
                  <c:v>6.0975609756097497E-2</c:v>
                </c:pt>
                <c:pt idx="61884">
                  <c:v>7.3170731707316999E-2</c:v>
                </c:pt>
                <c:pt idx="61885">
                  <c:v>8.5365853658536495E-2</c:v>
                </c:pt>
                <c:pt idx="61886">
                  <c:v>9.7560975609756101E-2</c:v>
                </c:pt>
                <c:pt idx="61887">
                  <c:v>0.109756097560975</c:v>
                </c:pt>
                <c:pt idx="61888">
                  <c:v>0.12195121951219499</c:v>
                </c:pt>
                <c:pt idx="61889">
                  <c:v>0.134146341463414</c:v>
                </c:pt>
                <c:pt idx="61890">
                  <c:v>0.146341463414634</c:v>
                </c:pt>
                <c:pt idx="61891">
                  <c:v>0.15853658536585299</c:v>
                </c:pt>
                <c:pt idx="61892">
                  <c:v>0.17073170731707299</c:v>
                </c:pt>
                <c:pt idx="61893">
                  <c:v>0.18292682926829201</c:v>
                </c:pt>
                <c:pt idx="61894">
                  <c:v>0.19512195121951201</c:v>
                </c:pt>
                <c:pt idx="61895">
                  <c:v>0.207317073170731</c:v>
                </c:pt>
                <c:pt idx="61896">
                  <c:v>0.219512195121951</c:v>
                </c:pt>
                <c:pt idx="61897">
                  <c:v>0.23170731707316999</c:v>
                </c:pt>
                <c:pt idx="61898">
                  <c:v>0.24390243902438999</c:v>
                </c:pt>
                <c:pt idx="61899">
                  <c:v>0.25609756097560898</c:v>
                </c:pt>
                <c:pt idx="61900">
                  <c:v>0.26829268292682901</c:v>
                </c:pt>
                <c:pt idx="61901">
                  <c:v>0.28048780487804797</c:v>
                </c:pt>
                <c:pt idx="61902">
                  <c:v>0.292682926829268</c:v>
                </c:pt>
                <c:pt idx="61903">
                  <c:v>0.30487804878048702</c:v>
                </c:pt>
                <c:pt idx="61904">
                  <c:v>0.31707317073170699</c:v>
                </c:pt>
                <c:pt idx="61905">
                  <c:v>0.32926829268292601</c:v>
                </c:pt>
                <c:pt idx="61906">
                  <c:v>0.34146341463414598</c:v>
                </c:pt>
                <c:pt idx="61907">
                  <c:v>0.353658536585365</c:v>
                </c:pt>
                <c:pt idx="61908">
                  <c:v>0.36585365853658502</c:v>
                </c:pt>
                <c:pt idx="61909">
                  <c:v>0.37804878048780399</c:v>
                </c:pt>
                <c:pt idx="61910">
                  <c:v>0.39024390243902402</c:v>
                </c:pt>
                <c:pt idx="61911">
                  <c:v>0.40243902439024298</c:v>
                </c:pt>
                <c:pt idx="61912">
                  <c:v>0.41463414634146301</c:v>
                </c:pt>
                <c:pt idx="61913">
                  <c:v>0.42682926829268197</c:v>
                </c:pt>
                <c:pt idx="61914">
                  <c:v>0.439024390243902</c:v>
                </c:pt>
                <c:pt idx="61915">
                  <c:v>0.45121951219512102</c:v>
                </c:pt>
                <c:pt idx="61916">
                  <c:v>0.46341463414634099</c:v>
                </c:pt>
                <c:pt idx="61917">
                  <c:v>0.47560975609756001</c:v>
                </c:pt>
                <c:pt idx="61918">
                  <c:v>0.48780487804877998</c:v>
                </c:pt>
                <c:pt idx="61919">
                  <c:v>0.5</c:v>
                </c:pt>
                <c:pt idx="61920">
                  <c:v>0.51219512195121897</c:v>
                </c:pt>
                <c:pt idx="61921">
                  <c:v>0.52439024390243905</c:v>
                </c:pt>
                <c:pt idx="61922">
                  <c:v>0.53658536585365801</c:v>
                </c:pt>
                <c:pt idx="61923">
                  <c:v>0.54878048780487798</c:v>
                </c:pt>
                <c:pt idx="61924">
                  <c:v>0.56097560975609695</c:v>
                </c:pt>
                <c:pt idx="61925">
                  <c:v>0.57317073170731703</c:v>
                </c:pt>
                <c:pt idx="61926">
                  <c:v>0.585365853658536</c:v>
                </c:pt>
                <c:pt idx="61927">
                  <c:v>0.59756097560975596</c:v>
                </c:pt>
                <c:pt idx="61928">
                  <c:v>0.60975609756097504</c:v>
                </c:pt>
                <c:pt idx="61929">
                  <c:v>0.62195121951219501</c:v>
                </c:pt>
                <c:pt idx="61930">
                  <c:v>0.63414634146341398</c:v>
                </c:pt>
                <c:pt idx="61931">
                  <c:v>0.64634146341463405</c:v>
                </c:pt>
                <c:pt idx="61932">
                  <c:v>0.65853658536585302</c:v>
                </c:pt>
                <c:pt idx="61933">
                  <c:v>0.67073170731707299</c:v>
                </c:pt>
                <c:pt idx="61934">
                  <c:v>0.68292682926829196</c:v>
                </c:pt>
                <c:pt idx="61935">
                  <c:v>0.69512195121951204</c:v>
                </c:pt>
                <c:pt idx="61936">
                  <c:v>0.707317073170731</c:v>
                </c:pt>
                <c:pt idx="61937">
                  <c:v>0.71951219512195097</c:v>
                </c:pt>
                <c:pt idx="61938">
                  <c:v>0.73170731707317005</c:v>
                </c:pt>
                <c:pt idx="61939">
                  <c:v>0.74390243902439002</c:v>
                </c:pt>
                <c:pt idx="61940">
                  <c:v>0.75609756097560898</c:v>
                </c:pt>
                <c:pt idx="61941">
                  <c:v>0.76829268292682895</c:v>
                </c:pt>
                <c:pt idx="61942">
                  <c:v>0.78048780487804803</c:v>
                </c:pt>
                <c:pt idx="61943">
                  <c:v>0.792682926829268</c:v>
                </c:pt>
                <c:pt idx="61944">
                  <c:v>0.80487804878048697</c:v>
                </c:pt>
                <c:pt idx="61945">
                  <c:v>0.81707317073170704</c:v>
                </c:pt>
                <c:pt idx="61946">
                  <c:v>0.82926829268292601</c:v>
                </c:pt>
                <c:pt idx="61947">
                  <c:v>0.84146341463414598</c:v>
                </c:pt>
                <c:pt idx="61948">
                  <c:v>0.85365853658536495</c:v>
                </c:pt>
                <c:pt idx="61949">
                  <c:v>0.86585365853658502</c:v>
                </c:pt>
                <c:pt idx="61950">
                  <c:v>0.87804878048780399</c:v>
                </c:pt>
                <c:pt idx="61951">
                  <c:v>0.89024390243902396</c:v>
                </c:pt>
                <c:pt idx="61952">
                  <c:v>0.90243902439024304</c:v>
                </c:pt>
                <c:pt idx="61953">
                  <c:v>0.91463414634146301</c:v>
                </c:pt>
                <c:pt idx="61954">
                  <c:v>0.92682926829268297</c:v>
                </c:pt>
                <c:pt idx="61955">
                  <c:v>0.93902439024390205</c:v>
                </c:pt>
                <c:pt idx="61956">
                  <c:v>0.95121951219512102</c:v>
                </c:pt>
                <c:pt idx="61957">
                  <c:v>0.96341463414634099</c:v>
                </c:pt>
                <c:pt idx="61958">
                  <c:v>0.97560975609756095</c:v>
                </c:pt>
                <c:pt idx="61959">
                  <c:v>0.98780487804878003</c:v>
                </c:pt>
                <c:pt idx="61960">
                  <c:v>0</c:v>
                </c:pt>
                <c:pt idx="61961">
                  <c:v>2.8571428571428501E-2</c:v>
                </c:pt>
                <c:pt idx="61962">
                  <c:v>5.7142857142857099E-2</c:v>
                </c:pt>
                <c:pt idx="61963">
                  <c:v>8.5714285714285701E-2</c:v>
                </c:pt>
                <c:pt idx="61964">
                  <c:v>0.114285714285714</c:v>
                </c:pt>
                <c:pt idx="61965">
                  <c:v>0.14285714285714199</c:v>
                </c:pt>
                <c:pt idx="61966">
                  <c:v>0.17142857142857101</c:v>
                </c:pt>
                <c:pt idx="61967">
                  <c:v>0.2</c:v>
                </c:pt>
                <c:pt idx="61968">
                  <c:v>0.22857142857142801</c:v>
                </c:pt>
                <c:pt idx="61969">
                  <c:v>0.25714285714285701</c:v>
                </c:pt>
                <c:pt idx="61970">
                  <c:v>0.28571428571428498</c:v>
                </c:pt>
                <c:pt idx="61971">
                  <c:v>0.314285714285714</c:v>
                </c:pt>
                <c:pt idx="61972">
                  <c:v>0.34285714285714203</c:v>
                </c:pt>
                <c:pt idx="61973">
                  <c:v>0.371428571428571</c:v>
                </c:pt>
                <c:pt idx="61974">
                  <c:v>0.4</c:v>
                </c:pt>
                <c:pt idx="61975">
                  <c:v>0.42857142857142799</c:v>
                </c:pt>
                <c:pt idx="61976">
                  <c:v>0.45714285714285702</c:v>
                </c:pt>
                <c:pt idx="61977">
                  <c:v>0.48571428571428499</c:v>
                </c:pt>
                <c:pt idx="61978">
                  <c:v>0.51428571428571401</c:v>
                </c:pt>
                <c:pt idx="61979">
                  <c:v>0.54285714285714204</c:v>
                </c:pt>
                <c:pt idx="61980">
                  <c:v>0.57142857142857095</c:v>
                </c:pt>
                <c:pt idx="61981">
                  <c:v>0.6</c:v>
                </c:pt>
                <c:pt idx="61982">
                  <c:v>0.628571428571428</c:v>
                </c:pt>
                <c:pt idx="61983">
                  <c:v>0.65714285714285703</c:v>
                </c:pt>
                <c:pt idx="61984">
                  <c:v>0.68571428571428505</c:v>
                </c:pt>
                <c:pt idx="61985">
                  <c:v>0.71428571428571397</c:v>
                </c:pt>
                <c:pt idx="61986">
                  <c:v>0.74285714285714199</c:v>
                </c:pt>
                <c:pt idx="61987">
                  <c:v>0.77142857142857102</c:v>
                </c:pt>
                <c:pt idx="61988">
                  <c:v>0.8</c:v>
                </c:pt>
                <c:pt idx="61989">
                  <c:v>0.82857142857142796</c:v>
                </c:pt>
                <c:pt idx="61990">
                  <c:v>0.85714285714285698</c:v>
                </c:pt>
                <c:pt idx="61991">
                  <c:v>0.88571428571428501</c:v>
                </c:pt>
                <c:pt idx="61992">
                  <c:v>0.91428571428571404</c:v>
                </c:pt>
                <c:pt idx="61993">
                  <c:v>0.94285714285714195</c:v>
                </c:pt>
                <c:pt idx="61994">
                  <c:v>0.97142857142857097</c:v>
                </c:pt>
                <c:pt idx="61995">
                  <c:v>0</c:v>
                </c:pt>
                <c:pt idx="61996">
                  <c:v>1.1764705882352899E-2</c:v>
                </c:pt>
                <c:pt idx="61997">
                  <c:v>2.3529411764705799E-2</c:v>
                </c:pt>
                <c:pt idx="61998">
                  <c:v>3.5294117647058802E-2</c:v>
                </c:pt>
                <c:pt idx="61999">
                  <c:v>4.7058823529411702E-2</c:v>
                </c:pt>
                <c:pt idx="62000">
                  <c:v>5.8823529411764698E-2</c:v>
                </c:pt>
                <c:pt idx="62001">
                  <c:v>7.0588235294117604E-2</c:v>
                </c:pt>
                <c:pt idx="62002">
                  <c:v>8.2352941176470504E-2</c:v>
                </c:pt>
                <c:pt idx="62003">
                  <c:v>9.41176470588235E-2</c:v>
                </c:pt>
                <c:pt idx="62004">
                  <c:v>0.105882352941176</c:v>
                </c:pt>
                <c:pt idx="62005">
                  <c:v>0.11764705882352899</c:v>
                </c:pt>
                <c:pt idx="62006">
                  <c:v>0.129411764705882</c:v>
                </c:pt>
                <c:pt idx="62007">
                  <c:v>0.14117647058823499</c:v>
                </c:pt>
                <c:pt idx="62008">
                  <c:v>0.152941176470588</c:v>
                </c:pt>
                <c:pt idx="62009">
                  <c:v>0.16470588235294101</c:v>
                </c:pt>
                <c:pt idx="62010">
                  <c:v>0.17647058823529399</c:v>
                </c:pt>
                <c:pt idx="62011">
                  <c:v>0.188235294117647</c:v>
                </c:pt>
                <c:pt idx="62012">
                  <c:v>0.2</c:v>
                </c:pt>
                <c:pt idx="62013">
                  <c:v>0.21176470588235199</c:v>
                </c:pt>
                <c:pt idx="62014">
                  <c:v>0.223529411764705</c:v>
                </c:pt>
                <c:pt idx="62015">
                  <c:v>0.23529411764705799</c:v>
                </c:pt>
                <c:pt idx="62016">
                  <c:v>0.247058823529411</c:v>
                </c:pt>
                <c:pt idx="62017">
                  <c:v>0.25882352941176401</c:v>
                </c:pt>
                <c:pt idx="62018">
                  <c:v>0.27058823529411702</c:v>
                </c:pt>
                <c:pt idx="62019">
                  <c:v>0.28235294117646997</c:v>
                </c:pt>
                <c:pt idx="62020">
                  <c:v>0.29411764705882298</c:v>
                </c:pt>
                <c:pt idx="62021">
                  <c:v>0.30588235294117599</c:v>
                </c:pt>
                <c:pt idx="62022">
                  <c:v>0.317647058823529</c:v>
                </c:pt>
                <c:pt idx="62023">
                  <c:v>0.32941176470588202</c:v>
                </c:pt>
                <c:pt idx="62024">
                  <c:v>0.34117647058823503</c:v>
                </c:pt>
                <c:pt idx="62025">
                  <c:v>0.35294117647058798</c:v>
                </c:pt>
                <c:pt idx="62026">
                  <c:v>0.36470588235294099</c:v>
                </c:pt>
                <c:pt idx="62027">
                  <c:v>0.376470588235294</c:v>
                </c:pt>
                <c:pt idx="62028">
                  <c:v>0.38823529411764701</c:v>
                </c:pt>
                <c:pt idx="62029">
                  <c:v>0.4</c:v>
                </c:pt>
                <c:pt idx="62030">
                  <c:v>0.41176470588235198</c:v>
                </c:pt>
                <c:pt idx="62031">
                  <c:v>0.42352941176470499</c:v>
                </c:pt>
                <c:pt idx="62032">
                  <c:v>0.435294117647058</c:v>
                </c:pt>
                <c:pt idx="62033">
                  <c:v>0.44705882352941101</c:v>
                </c:pt>
                <c:pt idx="62034">
                  <c:v>0.45882352941176402</c:v>
                </c:pt>
                <c:pt idx="62035">
                  <c:v>0.47058823529411697</c:v>
                </c:pt>
                <c:pt idx="62036">
                  <c:v>0.48235294117646998</c:v>
                </c:pt>
                <c:pt idx="62037">
                  <c:v>0.494117647058823</c:v>
                </c:pt>
                <c:pt idx="62038">
                  <c:v>0.50588235294117601</c:v>
                </c:pt>
                <c:pt idx="62039">
                  <c:v>0.51764705882352902</c:v>
                </c:pt>
                <c:pt idx="62040">
                  <c:v>0.52941176470588203</c:v>
                </c:pt>
                <c:pt idx="62041">
                  <c:v>0.54117647058823504</c:v>
                </c:pt>
                <c:pt idx="62042">
                  <c:v>0.55294117647058805</c:v>
                </c:pt>
                <c:pt idx="62043">
                  <c:v>0.56470588235294095</c:v>
                </c:pt>
                <c:pt idx="62044">
                  <c:v>0.57647058823529396</c:v>
                </c:pt>
                <c:pt idx="62045">
                  <c:v>0.58823529411764697</c:v>
                </c:pt>
                <c:pt idx="62046">
                  <c:v>0.6</c:v>
                </c:pt>
                <c:pt idx="62047">
                  <c:v>0.61176470588235299</c:v>
                </c:pt>
                <c:pt idx="62048">
                  <c:v>0.623529411764705</c:v>
                </c:pt>
                <c:pt idx="62049">
                  <c:v>0.63529411764705801</c:v>
                </c:pt>
                <c:pt idx="62050">
                  <c:v>0.64705882352941102</c:v>
                </c:pt>
                <c:pt idx="62051">
                  <c:v>0.65882352941176403</c:v>
                </c:pt>
                <c:pt idx="62052">
                  <c:v>0.67058823529411704</c:v>
                </c:pt>
                <c:pt idx="62053">
                  <c:v>0.68235294117647005</c:v>
                </c:pt>
                <c:pt idx="62054">
                  <c:v>0.69411764705882295</c:v>
                </c:pt>
                <c:pt idx="62055">
                  <c:v>0.70588235294117596</c:v>
                </c:pt>
                <c:pt idx="62056">
                  <c:v>0.71764705882352897</c:v>
                </c:pt>
                <c:pt idx="62057">
                  <c:v>0.72941176470588198</c:v>
                </c:pt>
                <c:pt idx="62058">
                  <c:v>0.74117647058823499</c:v>
                </c:pt>
                <c:pt idx="62059">
                  <c:v>0.752941176470588</c:v>
                </c:pt>
                <c:pt idx="62060">
                  <c:v>0.76470588235294101</c:v>
                </c:pt>
                <c:pt idx="62061">
                  <c:v>0.77647058823529402</c:v>
                </c:pt>
                <c:pt idx="62062">
                  <c:v>0.78823529411764703</c:v>
                </c:pt>
                <c:pt idx="62063">
                  <c:v>0.8</c:v>
                </c:pt>
                <c:pt idx="62064">
                  <c:v>0.81176470588235194</c:v>
                </c:pt>
                <c:pt idx="62065">
                  <c:v>0.82352941176470495</c:v>
                </c:pt>
                <c:pt idx="62066">
                  <c:v>0.83529411764705797</c:v>
                </c:pt>
                <c:pt idx="62067">
                  <c:v>0.84705882352941098</c:v>
                </c:pt>
                <c:pt idx="62068">
                  <c:v>0.85882352941176399</c:v>
                </c:pt>
                <c:pt idx="62069">
                  <c:v>0.870588235294117</c:v>
                </c:pt>
                <c:pt idx="62070">
                  <c:v>0.88235294117647001</c:v>
                </c:pt>
                <c:pt idx="62071">
                  <c:v>0.89411764705882302</c:v>
                </c:pt>
                <c:pt idx="62072">
                  <c:v>0.90588235294117603</c:v>
                </c:pt>
                <c:pt idx="62073">
                  <c:v>0.91764705882352904</c:v>
                </c:pt>
                <c:pt idx="62074">
                  <c:v>0.92941176470588205</c:v>
                </c:pt>
                <c:pt idx="62075">
                  <c:v>0.94117647058823495</c:v>
                </c:pt>
                <c:pt idx="62076">
                  <c:v>0.95294117647058796</c:v>
                </c:pt>
                <c:pt idx="62077">
                  <c:v>0.96470588235294097</c:v>
                </c:pt>
                <c:pt idx="62078">
                  <c:v>0.97647058823529398</c:v>
                </c:pt>
                <c:pt idx="62079">
                  <c:v>0.98823529411764699</c:v>
                </c:pt>
                <c:pt idx="62080">
                  <c:v>0</c:v>
                </c:pt>
                <c:pt idx="62081">
                  <c:v>2.27272727272727E-2</c:v>
                </c:pt>
                <c:pt idx="62082">
                  <c:v>4.54545454545454E-2</c:v>
                </c:pt>
                <c:pt idx="62083">
                  <c:v>6.8181818181818094E-2</c:v>
                </c:pt>
                <c:pt idx="62084">
                  <c:v>9.0909090909090898E-2</c:v>
                </c:pt>
                <c:pt idx="62085">
                  <c:v>0.11363636363636299</c:v>
                </c:pt>
                <c:pt idx="62086">
                  <c:v>0.13636363636363599</c:v>
                </c:pt>
                <c:pt idx="62087">
                  <c:v>0.15909090909090901</c:v>
                </c:pt>
                <c:pt idx="62088">
                  <c:v>0.18181818181818099</c:v>
                </c:pt>
                <c:pt idx="62089">
                  <c:v>0.204545454545454</c:v>
                </c:pt>
                <c:pt idx="62090">
                  <c:v>0.22727272727272699</c:v>
                </c:pt>
                <c:pt idx="62091">
                  <c:v>0.25</c:v>
                </c:pt>
                <c:pt idx="62092">
                  <c:v>0.27272727272727199</c:v>
                </c:pt>
                <c:pt idx="62093">
                  <c:v>0.29545454545454503</c:v>
                </c:pt>
                <c:pt idx="62094">
                  <c:v>0.31818181818181801</c:v>
                </c:pt>
                <c:pt idx="62095">
                  <c:v>0.34090909090909</c:v>
                </c:pt>
                <c:pt idx="62096">
                  <c:v>0.36363636363636298</c:v>
                </c:pt>
                <c:pt idx="62097">
                  <c:v>0.38636363636363602</c:v>
                </c:pt>
                <c:pt idx="62098">
                  <c:v>0.40909090909090901</c:v>
                </c:pt>
                <c:pt idx="62099">
                  <c:v>0.43181818181818099</c:v>
                </c:pt>
                <c:pt idx="62100">
                  <c:v>0.45454545454545398</c:v>
                </c:pt>
                <c:pt idx="62101">
                  <c:v>0.47727272727272702</c:v>
                </c:pt>
                <c:pt idx="62102">
                  <c:v>0.5</c:v>
                </c:pt>
                <c:pt idx="62103">
                  <c:v>0.52272727272727204</c:v>
                </c:pt>
                <c:pt idx="62104">
                  <c:v>0.54545454545454497</c:v>
                </c:pt>
                <c:pt idx="62105">
                  <c:v>0.56818181818181801</c:v>
                </c:pt>
                <c:pt idx="62106">
                  <c:v>0.59090909090909005</c:v>
                </c:pt>
                <c:pt idx="62107">
                  <c:v>0.61363636363636298</c:v>
                </c:pt>
                <c:pt idx="62108">
                  <c:v>0.63636363636363602</c:v>
                </c:pt>
                <c:pt idx="62109">
                  <c:v>0.65909090909090895</c:v>
                </c:pt>
                <c:pt idx="62110">
                  <c:v>0.68181818181818099</c:v>
                </c:pt>
                <c:pt idx="62111">
                  <c:v>0.70454545454545403</c:v>
                </c:pt>
                <c:pt idx="62112">
                  <c:v>0.72727272727272696</c:v>
                </c:pt>
                <c:pt idx="62113">
                  <c:v>0.75</c:v>
                </c:pt>
                <c:pt idx="62114">
                  <c:v>0.77272727272727204</c:v>
                </c:pt>
                <c:pt idx="62115">
                  <c:v>0.79545454545454497</c:v>
                </c:pt>
                <c:pt idx="62116">
                  <c:v>0.81818181818181801</c:v>
                </c:pt>
                <c:pt idx="62117">
                  <c:v>0.84090909090909005</c:v>
                </c:pt>
                <c:pt idx="62118">
                  <c:v>0.86363636363636298</c:v>
                </c:pt>
                <c:pt idx="62119">
                  <c:v>0.88636363636363602</c:v>
                </c:pt>
                <c:pt idx="62120">
                  <c:v>0.90909090909090895</c:v>
                </c:pt>
                <c:pt idx="62121">
                  <c:v>0.93181818181818099</c:v>
                </c:pt>
                <c:pt idx="62122">
                  <c:v>0.95454545454545403</c:v>
                </c:pt>
                <c:pt idx="62123">
                  <c:v>0.97727272727272696</c:v>
                </c:pt>
                <c:pt idx="62124">
                  <c:v>0</c:v>
                </c:pt>
                <c:pt idx="62125">
                  <c:v>1.7543859649122799E-2</c:v>
                </c:pt>
                <c:pt idx="62126">
                  <c:v>3.5087719298245598E-2</c:v>
                </c:pt>
                <c:pt idx="62127">
                  <c:v>5.2631578947368397E-2</c:v>
                </c:pt>
                <c:pt idx="62128">
                  <c:v>7.0175438596491196E-2</c:v>
                </c:pt>
                <c:pt idx="62129">
                  <c:v>8.7719298245614002E-2</c:v>
                </c:pt>
                <c:pt idx="62130">
                  <c:v>0.105263157894736</c:v>
                </c:pt>
                <c:pt idx="62131">
                  <c:v>0.122807017543859</c:v>
                </c:pt>
                <c:pt idx="62132">
                  <c:v>0.140350877192982</c:v>
                </c:pt>
                <c:pt idx="62133">
                  <c:v>0.157894736842105</c:v>
                </c:pt>
                <c:pt idx="62134">
                  <c:v>0.175438596491228</c:v>
                </c:pt>
                <c:pt idx="62135">
                  <c:v>0.19298245614035001</c:v>
                </c:pt>
                <c:pt idx="62136">
                  <c:v>0.21052631578947301</c:v>
                </c:pt>
                <c:pt idx="62137">
                  <c:v>0.22807017543859601</c:v>
                </c:pt>
                <c:pt idx="62138">
                  <c:v>0.24561403508771901</c:v>
                </c:pt>
                <c:pt idx="62139">
                  <c:v>0.26315789473684198</c:v>
                </c:pt>
                <c:pt idx="62140">
                  <c:v>0.28070175438596401</c:v>
                </c:pt>
                <c:pt idx="62141">
                  <c:v>0.29824561403508698</c:v>
                </c:pt>
                <c:pt idx="62142">
                  <c:v>0.31578947368421001</c:v>
                </c:pt>
                <c:pt idx="62143">
                  <c:v>0.33333333333333298</c:v>
                </c:pt>
                <c:pt idx="62144">
                  <c:v>0.35087719298245601</c:v>
                </c:pt>
                <c:pt idx="62145">
                  <c:v>0.36842105263157798</c:v>
                </c:pt>
                <c:pt idx="62146">
                  <c:v>0.38596491228070101</c:v>
                </c:pt>
                <c:pt idx="62147">
                  <c:v>0.40350877192982398</c:v>
                </c:pt>
                <c:pt idx="62148">
                  <c:v>0.42105263157894701</c:v>
                </c:pt>
                <c:pt idx="62149">
                  <c:v>0.43859649122806998</c:v>
                </c:pt>
                <c:pt idx="62150">
                  <c:v>0.45614035087719201</c:v>
                </c:pt>
                <c:pt idx="62151">
                  <c:v>0.47368421052631499</c:v>
                </c:pt>
                <c:pt idx="62152">
                  <c:v>0.49122807017543801</c:v>
                </c:pt>
                <c:pt idx="62153">
                  <c:v>0.50877192982456099</c:v>
                </c:pt>
                <c:pt idx="62154">
                  <c:v>0.52631578947368396</c:v>
                </c:pt>
                <c:pt idx="62155">
                  <c:v>0.54385964912280704</c:v>
                </c:pt>
                <c:pt idx="62156">
                  <c:v>0.56140350877192902</c:v>
                </c:pt>
                <c:pt idx="62157">
                  <c:v>0.57894736842105199</c:v>
                </c:pt>
                <c:pt idx="62158">
                  <c:v>0.59649122807017496</c:v>
                </c:pt>
                <c:pt idx="62159">
                  <c:v>0.61403508771929804</c:v>
                </c:pt>
                <c:pt idx="62160">
                  <c:v>0.63157894736842102</c:v>
                </c:pt>
                <c:pt idx="62161">
                  <c:v>0.64912280701754299</c:v>
                </c:pt>
                <c:pt idx="62162">
                  <c:v>0.66666666666666596</c:v>
                </c:pt>
                <c:pt idx="62163">
                  <c:v>0.68421052631578905</c:v>
                </c:pt>
                <c:pt idx="62164">
                  <c:v>0.70175438596491202</c:v>
                </c:pt>
                <c:pt idx="62165">
                  <c:v>0.71929824561403499</c:v>
                </c:pt>
                <c:pt idx="62166">
                  <c:v>0.73684210526315697</c:v>
                </c:pt>
                <c:pt idx="62167">
                  <c:v>0.75438596491228005</c:v>
                </c:pt>
                <c:pt idx="62168">
                  <c:v>0.77192982456140302</c:v>
                </c:pt>
                <c:pt idx="62169">
                  <c:v>0.78947368421052599</c:v>
                </c:pt>
                <c:pt idx="62170">
                  <c:v>0.80701754385964897</c:v>
                </c:pt>
                <c:pt idx="62171">
                  <c:v>0.82456140350877105</c:v>
                </c:pt>
                <c:pt idx="62172">
                  <c:v>0.84210526315789402</c:v>
                </c:pt>
                <c:pt idx="62173">
                  <c:v>0.859649122807017</c:v>
                </c:pt>
                <c:pt idx="62174">
                  <c:v>0.87719298245613997</c:v>
                </c:pt>
                <c:pt idx="62175">
                  <c:v>0.89473684210526305</c:v>
                </c:pt>
                <c:pt idx="62176">
                  <c:v>0.91228070175438503</c:v>
                </c:pt>
                <c:pt idx="62177">
                  <c:v>0.929824561403508</c:v>
                </c:pt>
                <c:pt idx="62178">
                  <c:v>0.94736842105263097</c:v>
                </c:pt>
                <c:pt idx="62179">
                  <c:v>0.96491228070175405</c:v>
                </c:pt>
                <c:pt idx="62180">
                  <c:v>0.98245614035087703</c:v>
                </c:pt>
                <c:pt idx="62181">
                  <c:v>0</c:v>
                </c:pt>
                <c:pt idx="62182">
                  <c:v>2.5000000000000001E-2</c:v>
                </c:pt>
                <c:pt idx="62183">
                  <c:v>0.05</c:v>
                </c:pt>
                <c:pt idx="62184">
                  <c:v>7.4999999999999997E-2</c:v>
                </c:pt>
                <c:pt idx="62185">
                  <c:v>0.1</c:v>
                </c:pt>
                <c:pt idx="62186">
                  <c:v>0.125</c:v>
                </c:pt>
                <c:pt idx="62187">
                  <c:v>0.15</c:v>
                </c:pt>
                <c:pt idx="62188">
                  <c:v>0.17499999999999999</c:v>
                </c:pt>
                <c:pt idx="62189">
                  <c:v>0.2</c:v>
                </c:pt>
                <c:pt idx="62190">
                  <c:v>0.22500000000000001</c:v>
                </c:pt>
                <c:pt idx="62191">
                  <c:v>0.25</c:v>
                </c:pt>
                <c:pt idx="62192">
                  <c:v>0.27500000000000002</c:v>
                </c:pt>
                <c:pt idx="62193">
                  <c:v>0.3</c:v>
                </c:pt>
                <c:pt idx="62194">
                  <c:v>0.32500000000000001</c:v>
                </c:pt>
                <c:pt idx="62195">
                  <c:v>0.35</c:v>
                </c:pt>
                <c:pt idx="62196">
                  <c:v>0.375</c:v>
                </c:pt>
                <c:pt idx="62197">
                  <c:v>0.4</c:v>
                </c:pt>
                <c:pt idx="62198">
                  <c:v>0.42499999999999999</c:v>
                </c:pt>
                <c:pt idx="62199">
                  <c:v>0.45</c:v>
                </c:pt>
                <c:pt idx="62200">
                  <c:v>0.47499999999999998</c:v>
                </c:pt>
                <c:pt idx="62201">
                  <c:v>0.5</c:v>
                </c:pt>
                <c:pt idx="62202">
                  <c:v>0.52500000000000002</c:v>
                </c:pt>
                <c:pt idx="62203">
                  <c:v>0.55000000000000004</c:v>
                </c:pt>
                <c:pt idx="62204">
                  <c:v>0.57499999999999996</c:v>
                </c:pt>
                <c:pt idx="62205">
                  <c:v>0.6</c:v>
                </c:pt>
                <c:pt idx="62206">
                  <c:v>0.625</c:v>
                </c:pt>
                <c:pt idx="62207">
                  <c:v>0.65</c:v>
                </c:pt>
                <c:pt idx="62208">
                  <c:v>0.67500000000000004</c:v>
                </c:pt>
                <c:pt idx="62209">
                  <c:v>0.7</c:v>
                </c:pt>
                <c:pt idx="62210">
                  <c:v>0.72499999999999998</c:v>
                </c:pt>
                <c:pt idx="62211">
                  <c:v>0.75</c:v>
                </c:pt>
                <c:pt idx="62212">
                  <c:v>0.77500000000000002</c:v>
                </c:pt>
                <c:pt idx="62213">
                  <c:v>0.8</c:v>
                </c:pt>
                <c:pt idx="62214">
                  <c:v>0.82499999999999996</c:v>
                </c:pt>
                <c:pt idx="62215">
                  <c:v>0.85</c:v>
                </c:pt>
                <c:pt idx="62216">
                  <c:v>0.875</c:v>
                </c:pt>
                <c:pt idx="62217">
                  <c:v>0.9</c:v>
                </c:pt>
                <c:pt idx="62218">
                  <c:v>0.92500000000000004</c:v>
                </c:pt>
                <c:pt idx="62219">
                  <c:v>0.95</c:v>
                </c:pt>
                <c:pt idx="62220">
                  <c:v>0.97499999999999998</c:v>
                </c:pt>
                <c:pt idx="62221">
                  <c:v>0</c:v>
                </c:pt>
                <c:pt idx="62222">
                  <c:v>2.7027027027027001E-2</c:v>
                </c:pt>
                <c:pt idx="62223">
                  <c:v>5.4054054054054002E-2</c:v>
                </c:pt>
                <c:pt idx="62224">
                  <c:v>8.1081081081081002E-2</c:v>
                </c:pt>
                <c:pt idx="62225">
                  <c:v>0.108108108108108</c:v>
                </c:pt>
                <c:pt idx="62226">
                  <c:v>0.135135135135135</c:v>
                </c:pt>
                <c:pt idx="62227">
                  <c:v>0.162162162162162</c:v>
                </c:pt>
                <c:pt idx="62228">
                  <c:v>0.18918918918918901</c:v>
                </c:pt>
                <c:pt idx="62229">
                  <c:v>0.21621621621621601</c:v>
                </c:pt>
                <c:pt idx="62230">
                  <c:v>0.24324324324324301</c:v>
                </c:pt>
                <c:pt idx="62231">
                  <c:v>0.27027027027027001</c:v>
                </c:pt>
                <c:pt idx="62232">
                  <c:v>0.29729729729729698</c:v>
                </c:pt>
                <c:pt idx="62233">
                  <c:v>0.32432432432432401</c:v>
                </c:pt>
                <c:pt idx="62234">
                  <c:v>0.35135135135135098</c:v>
                </c:pt>
                <c:pt idx="62235">
                  <c:v>0.37837837837837801</c:v>
                </c:pt>
                <c:pt idx="62236">
                  <c:v>0.40540540540540498</c:v>
                </c:pt>
                <c:pt idx="62237">
                  <c:v>0.43243243243243201</c:v>
                </c:pt>
                <c:pt idx="62238">
                  <c:v>0.45945945945945899</c:v>
                </c:pt>
                <c:pt idx="62239">
                  <c:v>0.48648648648648601</c:v>
                </c:pt>
                <c:pt idx="62240">
                  <c:v>0.51351351351351304</c:v>
                </c:pt>
                <c:pt idx="62241">
                  <c:v>0.54054054054054002</c:v>
                </c:pt>
                <c:pt idx="62242">
                  <c:v>0.56756756756756699</c:v>
                </c:pt>
                <c:pt idx="62243">
                  <c:v>0.59459459459459396</c:v>
                </c:pt>
                <c:pt idx="62244">
                  <c:v>0.62162162162162105</c:v>
                </c:pt>
                <c:pt idx="62245">
                  <c:v>0.64864864864864802</c:v>
                </c:pt>
                <c:pt idx="62246">
                  <c:v>0.67567567567567499</c:v>
                </c:pt>
                <c:pt idx="62247">
                  <c:v>0.70270270270270196</c:v>
                </c:pt>
                <c:pt idx="62248">
                  <c:v>0.72972972972972905</c:v>
                </c:pt>
                <c:pt idx="62249">
                  <c:v>0.75675675675675602</c:v>
                </c:pt>
                <c:pt idx="62250">
                  <c:v>0.78378378378378299</c:v>
                </c:pt>
                <c:pt idx="62251">
                  <c:v>0.81081081081080997</c:v>
                </c:pt>
                <c:pt idx="62252">
                  <c:v>0.83783783783783705</c:v>
                </c:pt>
                <c:pt idx="62253">
                  <c:v>0.86486486486486402</c:v>
                </c:pt>
                <c:pt idx="62254">
                  <c:v>0.891891891891891</c:v>
                </c:pt>
                <c:pt idx="62255">
                  <c:v>0.91891891891891897</c:v>
                </c:pt>
                <c:pt idx="62256">
                  <c:v>0.94594594594594505</c:v>
                </c:pt>
                <c:pt idx="62257">
                  <c:v>0.97297297297297303</c:v>
                </c:pt>
                <c:pt idx="62258">
                  <c:v>0</c:v>
                </c:pt>
                <c:pt idx="62259">
                  <c:v>2.2222222222222199E-2</c:v>
                </c:pt>
                <c:pt idx="62260">
                  <c:v>4.4444444444444398E-2</c:v>
                </c:pt>
                <c:pt idx="62261">
                  <c:v>6.6666666666666596E-2</c:v>
                </c:pt>
                <c:pt idx="62262">
                  <c:v>8.8888888888888795E-2</c:v>
                </c:pt>
                <c:pt idx="62263">
                  <c:v>0.11111111111111099</c:v>
                </c:pt>
                <c:pt idx="62264">
                  <c:v>0.133333333333333</c:v>
                </c:pt>
                <c:pt idx="62265">
                  <c:v>0.155555555555555</c:v>
                </c:pt>
                <c:pt idx="62266">
                  <c:v>0.17777777777777701</c:v>
                </c:pt>
                <c:pt idx="62267">
                  <c:v>0.2</c:v>
                </c:pt>
                <c:pt idx="62268">
                  <c:v>0.22222222222222199</c:v>
                </c:pt>
                <c:pt idx="62269">
                  <c:v>0.24444444444444399</c:v>
                </c:pt>
                <c:pt idx="62270">
                  <c:v>0.266666666666666</c:v>
                </c:pt>
                <c:pt idx="62271">
                  <c:v>0.28888888888888797</c:v>
                </c:pt>
                <c:pt idx="62272">
                  <c:v>0.31111111111111101</c:v>
                </c:pt>
                <c:pt idx="62273">
                  <c:v>0.33333333333333298</c:v>
                </c:pt>
                <c:pt idx="62274">
                  <c:v>0.35555555555555501</c:v>
                </c:pt>
                <c:pt idx="62275">
                  <c:v>0.37777777777777699</c:v>
                </c:pt>
                <c:pt idx="62276">
                  <c:v>0.4</c:v>
                </c:pt>
                <c:pt idx="62277">
                  <c:v>0.422222222222222</c:v>
                </c:pt>
                <c:pt idx="62278">
                  <c:v>0.44444444444444398</c:v>
                </c:pt>
                <c:pt idx="62279">
                  <c:v>0.46666666666666601</c:v>
                </c:pt>
                <c:pt idx="62280">
                  <c:v>0.48888888888888798</c:v>
                </c:pt>
                <c:pt idx="62281">
                  <c:v>0.51111111111111096</c:v>
                </c:pt>
                <c:pt idx="62282">
                  <c:v>0.53333333333333299</c:v>
                </c:pt>
                <c:pt idx="62283">
                  <c:v>0.55555555555555503</c:v>
                </c:pt>
                <c:pt idx="62284">
                  <c:v>0.57777777777777695</c:v>
                </c:pt>
                <c:pt idx="62285">
                  <c:v>0.6</c:v>
                </c:pt>
                <c:pt idx="62286">
                  <c:v>0.62222222222222201</c:v>
                </c:pt>
                <c:pt idx="62287">
                  <c:v>0.64444444444444404</c:v>
                </c:pt>
                <c:pt idx="62288">
                  <c:v>0.66666666666666596</c:v>
                </c:pt>
                <c:pt idx="62289">
                  <c:v>0.688888888888888</c:v>
                </c:pt>
                <c:pt idx="62290">
                  <c:v>0.71111111111111103</c:v>
                </c:pt>
                <c:pt idx="62291">
                  <c:v>0.73333333333333295</c:v>
                </c:pt>
                <c:pt idx="62292">
                  <c:v>0.75555555555555498</c:v>
                </c:pt>
                <c:pt idx="62293">
                  <c:v>0.77777777777777701</c:v>
                </c:pt>
                <c:pt idx="62294">
                  <c:v>0.8</c:v>
                </c:pt>
                <c:pt idx="62295">
                  <c:v>0.82222222222222197</c:v>
                </c:pt>
                <c:pt idx="62296">
                  <c:v>0.844444444444444</c:v>
                </c:pt>
                <c:pt idx="62297">
                  <c:v>0.86666666666666603</c:v>
                </c:pt>
                <c:pt idx="62298">
                  <c:v>0.88888888888888795</c:v>
                </c:pt>
                <c:pt idx="62299">
                  <c:v>0.91111111111111098</c:v>
                </c:pt>
                <c:pt idx="62300">
                  <c:v>0.93333333333333302</c:v>
                </c:pt>
                <c:pt idx="62301">
                  <c:v>0.95555555555555505</c:v>
                </c:pt>
                <c:pt idx="62302">
                  <c:v>0.97777777777777697</c:v>
                </c:pt>
                <c:pt idx="62303">
                  <c:v>0</c:v>
                </c:pt>
                <c:pt idx="62304">
                  <c:v>1.04166666666666E-2</c:v>
                </c:pt>
                <c:pt idx="62305">
                  <c:v>2.0833333333333301E-2</c:v>
                </c:pt>
                <c:pt idx="62306">
                  <c:v>3.125E-2</c:v>
                </c:pt>
                <c:pt idx="62307">
                  <c:v>4.1666666666666602E-2</c:v>
                </c:pt>
                <c:pt idx="62308">
                  <c:v>5.2083333333333301E-2</c:v>
                </c:pt>
                <c:pt idx="62309">
                  <c:v>6.25E-2</c:v>
                </c:pt>
                <c:pt idx="62310">
                  <c:v>7.2916666666666602E-2</c:v>
                </c:pt>
                <c:pt idx="62311">
                  <c:v>8.3333333333333301E-2</c:v>
                </c:pt>
                <c:pt idx="62312">
                  <c:v>9.375E-2</c:v>
                </c:pt>
                <c:pt idx="62313">
                  <c:v>0.10416666666666601</c:v>
                </c:pt>
                <c:pt idx="62314">
                  <c:v>0.114583333333333</c:v>
                </c:pt>
                <c:pt idx="62315">
                  <c:v>0.125</c:v>
                </c:pt>
                <c:pt idx="62316">
                  <c:v>0.13541666666666599</c:v>
                </c:pt>
                <c:pt idx="62317">
                  <c:v>0.14583333333333301</c:v>
                </c:pt>
                <c:pt idx="62318">
                  <c:v>0.15625</c:v>
                </c:pt>
                <c:pt idx="62319">
                  <c:v>0.16666666666666599</c:v>
                </c:pt>
                <c:pt idx="62320">
                  <c:v>0.17708333333333301</c:v>
                </c:pt>
                <c:pt idx="62321">
                  <c:v>0.1875</c:v>
                </c:pt>
                <c:pt idx="62322">
                  <c:v>0.19791666666666599</c:v>
                </c:pt>
                <c:pt idx="62323">
                  <c:v>0.20833333333333301</c:v>
                </c:pt>
                <c:pt idx="62324">
                  <c:v>0.21875</c:v>
                </c:pt>
                <c:pt idx="62325">
                  <c:v>0.22916666666666599</c:v>
                </c:pt>
                <c:pt idx="62326">
                  <c:v>0.23958333333333301</c:v>
                </c:pt>
                <c:pt idx="62327">
                  <c:v>0.25</c:v>
                </c:pt>
                <c:pt idx="62328">
                  <c:v>0.26041666666666602</c:v>
                </c:pt>
                <c:pt idx="62329">
                  <c:v>0.27083333333333298</c:v>
                </c:pt>
                <c:pt idx="62330">
                  <c:v>0.28125</c:v>
                </c:pt>
                <c:pt idx="62331">
                  <c:v>0.29166666666666602</c:v>
                </c:pt>
                <c:pt idx="62332">
                  <c:v>0.30208333333333298</c:v>
                </c:pt>
                <c:pt idx="62333">
                  <c:v>0.3125</c:v>
                </c:pt>
                <c:pt idx="62334">
                  <c:v>0.32291666666666602</c:v>
                </c:pt>
                <c:pt idx="62335">
                  <c:v>0.33333333333333298</c:v>
                </c:pt>
                <c:pt idx="62336">
                  <c:v>0.34375</c:v>
                </c:pt>
                <c:pt idx="62337">
                  <c:v>0.35416666666666602</c:v>
                </c:pt>
                <c:pt idx="62338">
                  <c:v>0.36458333333333298</c:v>
                </c:pt>
                <c:pt idx="62339">
                  <c:v>0.375</c:v>
                </c:pt>
                <c:pt idx="62340">
                  <c:v>0.38541666666666602</c:v>
                </c:pt>
                <c:pt idx="62341">
                  <c:v>0.39583333333333298</c:v>
                </c:pt>
                <c:pt idx="62342">
                  <c:v>0.40625</c:v>
                </c:pt>
                <c:pt idx="62343">
                  <c:v>0.41666666666666602</c:v>
                </c:pt>
                <c:pt idx="62344">
                  <c:v>0.42708333333333298</c:v>
                </c:pt>
                <c:pt idx="62345">
                  <c:v>0.4375</c:v>
                </c:pt>
                <c:pt idx="62346">
                  <c:v>0.44791666666666602</c:v>
                </c:pt>
                <c:pt idx="62347">
                  <c:v>0.45833333333333298</c:v>
                </c:pt>
                <c:pt idx="62348">
                  <c:v>0.46875</c:v>
                </c:pt>
                <c:pt idx="62349">
                  <c:v>0.47916666666666602</c:v>
                </c:pt>
                <c:pt idx="62350">
                  <c:v>0.48958333333333298</c:v>
                </c:pt>
                <c:pt idx="62351">
                  <c:v>0.5</c:v>
                </c:pt>
                <c:pt idx="62352">
                  <c:v>0.51041666666666596</c:v>
                </c:pt>
                <c:pt idx="62353">
                  <c:v>0.52083333333333304</c:v>
                </c:pt>
                <c:pt idx="62354">
                  <c:v>0.53125</c:v>
                </c:pt>
                <c:pt idx="62355">
                  <c:v>0.54166666666666596</c:v>
                </c:pt>
                <c:pt idx="62356">
                  <c:v>0.55208333333333304</c:v>
                </c:pt>
                <c:pt idx="62357">
                  <c:v>0.5625</c:v>
                </c:pt>
                <c:pt idx="62358">
                  <c:v>0.57291666666666596</c:v>
                </c:pt>
                <c:pt idx="62359">
                  <c:v>0.58333333333333304</c:v>
                </c:pt>
                <c:pt idx="62360">
                  <c:v>0.59375</c:v>
                </c:pt>
                <c:pt idx="62361">
                  <c:v>0.60416666666666596</c:v>
                </c:pt>
                <c:pt idx="62362">
                  <c:v>0.61458333333333304</c:v>
                </c:pt>
                <c:pt idx="62363">
                  <c:v>0.625</c:v>
                </c:pt>
                <c:pt idx="62364">
                  <c:v>0.63541666666666596</c:v>
                </c:pt>
                <c:pt idx="62365">
                  <c:v>0.64583333333333304</c:v>
                </c:pt>
                <c:pt idx="62366">
                  <c:v>0.65625</c:v>
                </c:pt>
                <c:pt idx="62367">
                  <c:v>0.66666666666666596</c:v>
                </c:pt>
                <c:pt idx="62368">
                  <c:v>0.67708333333333304</c:v>
                </c:pt>
                <c:pt idx="62369">
                  <c:v>0.6875</c:v>
                </c:pt>
                <c:pt idx="62370">
                  <c:v>0.69791666666666596</c:v>
                </c:pt>
                <c:pt idx="62371">
                  <c:v>0.70833333333333304</c:v>
                </c:pt>
                <c:pt idx="62372">
                  <c:v>0.71875</c:v>
                </c:pt>
                <c:pt idx="62373">
                  <c:v>0.72916666666666596</c:v>
                </c:pt>
                <c:pt idx="62374">
                  <c:v>0.73958333333333304</c:v>
                </c:pt>
                <c:pt idx="62375">
                  <c:v>0.75</c:v>
                </c:pt>
                <c:pt idx="62376">
                  <c:v>0.76041666666666596</c:v>
                </c:pt>
                <c:pt idx="62377">
                  <c:v>0.77083333333333304</c:v>
                </c:pt>
                <c:pt idx="62378">
                  <c:v>0.78125</c:v>
                </c:pt>
                <c:pt idx="62379">
                  <c:v>0.79166666666666596</c:v>
                </c:pt>
                <c:pt idx="62380">
                  <c:v>0.80208333333333304</c:v>
                </c:pt>
                <c:pt idx="62381">
                  <c:v>0.8125</c:v>
                </c:pt>
                <c:pt idx="62382">
                  <c:v>0.82291666666666596</c:v>
                </c:pt>
                <c:pt idx="62383">
                  <c:v>0.83333333333333304</c:v>
                </c:pt>
                <c:pt idx="62384">
                  <c:v>0.84375</c:v>
                </c:pt>
                <c:pt idx="62385">
                  <c:v>0.85416666666666596</c:v>
                </c:pt>
                <c:pt idx="62386">
                  <c:v>0.86458333333333304</c:v>
                </c:pt>
                <c:pt idx="62387">
                  <c:v>0.875</c:v>
                </c:pt>
                <c:pt idx="62388">
                  <c:v>0.88541666666666596</c:v>
                </c:pt>
                <c:pt idx="62389">
                  <c:v>0.89583333333333304</c:v>
                </c:pt>
                <c:pt idx="62390">
                  <c:v>0.90625</c:v>
                </c:pt>
                <c:pt idx="62391">
                  <c:v>0.91666666666666596</c:v>
                </c:pt>
                <c:pt idx="62392">
                  <c:v>0.92708333333333304</c:v>
                </c:pt>
                <c:pt idx="62393">
                  <c:v>0.9375</c:v>
                </c:pt>
                <c:pt idx="62394">
                  <c:v>0.94791666666666596</c:v>
                </c:pt>
                <c:pt idx="62395">
                  <c:v>0.95833333333333304</c:v>
                </c:pt>
                <c:pt idx="62396">
                  <c:v>0.96875</c:v>
                </c:pt>
                <c:pt idx="62397">
                  <c:v>0.97916666666666596</c:v>
                </c:pt>
                <c:pt idx="62398">
                  <c:v>0.98958333333333304</c:v>
                </c:pt>
                <c:pt idx="62399">
                  <c:v>0</c:v>
                </c:pt>
                <c:pt idx="62400">
                  <c:v>9.7087378640776604E-3</c:v>
                </c:pt>
                <c:pt idx="62401">
                  <c:v>1.94174757281553E-2</c:v>
                </c:pt>
                <c:pt idx="62402">
                  <c:v>2.9126213592233E-2</c:v>
                </c:pt>
                <c:pt idx="62403">
                  <c:v>3.88349514563106E-2</c:v>
                </c:pt>
                <c:pt idx="62404">
                  <c:v>4.85436893203883E-2</c:v>
                </c:pt>
                <c:pt idx="62405">
                  <c:v>5.8252427184466E-2</c:v>
                </c:pt>
                <c:pt idx="62406">
                  <c:v>6.7961165048543604E-2</c:v>
                </c:pt>
                <c:pt idx="62407">
                  <c:v>7.7669902912621297E-2</c:v>
                </c:pt>
                <c:pt idx="62408">
                  <c:v>8.7378640776699004E-2</c:v>
                </c:pt>
                <c:pt idx="62409">
                  <c:v>9.7087378640776698E-2</c:v>
                </c:pt>
                <c:pt idx="62410">
                  <c:v>0.106796116504854</c:v>
                </c:pt>
                <c:pt idx="62411">
                  <c:v>0.116504854368932</c:v>
                </c:pt>
                <c:pt idx="62412">
                  <c:v>0.12621359223300899</c:v>
                </c:pt>
                <c:pt idx="62413">
                  <c:v>0.13592233009708701</c:v>
                </c:pt>
                <c:pt idx="62414">
                  <c:v>0.14563106796116501</c:v>
                </c:pt>
                <c:pt idx="62415">
                  <c:v>0.15533980582524201</c:v>
                </c:pt>
                <c:pt idx="62416">
                  <c:v>0.16504854368932001</c:v>
                </c:pt>
                <c:pt idx="62417">
                  <c:v>0.17475728155339801</c:v>
                </c:pt>
                <c:pt idx="62418">
                  <c:v>0.18446601941747501</c:v>
                </c:pt>
                <c:pt idx="62419">
                  <c:v>0.19417475728155301</c:v>
                </c:pt>
                <c:pt idx="62420">
                  <c:v>0.20388349514563101</c:v>
                </c:pt>
                <c:pt idx="62421">
                  <c:v>0.213592233009708</c:v>
                </c:pt>
                <c:pt idx="62422">
                  <c:v>0.223300970873786</c:v>
                </c:pt>
                <c:pt idx="62423">
                  <c:v>0.233009708737864</c:v>
                </c:pt>
                <c:pt idx="62424">
                  <c:v>0.242718446601941</c:v>
                </c:pt>
                <c:pt idx="62425">
                  <c:v>0.25242718446601897</c:v>
                </c:pt>
                <c:pt idx="62426">
                  <c:v>0.26213592233009703</c:v>
                </c:pt>
                <c:pt idx="62427">
                  <c:v>0.27184466019417403</c:v>
                </c:pt>
                <c:pt idx="62428">
                  <c:v>0.28155339805825202</c:v>
                </c:pt>
                <c:pt idx="62429">
                  <c:v>0.29126213592233002</c:v>
                </c:pt>
                <c:pt idx="62430">
                  <c:v>0.30097087378640702</c:v>
                </c:pt>
                <c:pt idx="62431">
                  <c:v>0.31067961165048502</c:v>
                </c:pt>
                <c:pt idx="62432">
                  <c:v>0.32038834951456302</c:v>
                </c:pt>
                <c:pt idx="62433">
                  <c:v>0.33009708737864002</c:v>
                </c:pt>
                <c:pt idx="62434">
                  <c:v>0.33980582524271802</c:v>
                </c:pt>
                <c:pt idx="62435">
                  <c:v>0.34951456310679602</c:v>
                </c:pt>
                <c:pt idx="62436">
                  <c:v>0.35922330097087302</c:v>
                </c:pt>
                <c:pt idx="62437">
                  <c:v>0.36893203883495101</c:v>
                </c:pt>
                <c:pt idx="62438">
                  <c:v>0.37864077669902901</c:v>
                </c:pt>
                <c:pt idx="62439">
                  <c:v>0.38834951456310601</c:v>
                </c:pt>
                <c:pt idx="62440">
                  <c:v>0.39805825242718401</c:v>
                </c:pt>
                <c:pt idx="62441">
                  <c:v>0.40776699029126201</c:v>
                </c:pt>
                <c:pt idx="62442">
                  <c:v>0.41747572815533901</c:v>
                </c:pt>
                <c:pt idx="62443">
                  <c:v>0.42718446601941701</c:v>
                </c:pt>
                <c:pt idx="62444">
                  <c:v>0.43689320388349501</c:v>
                </c:pt>
                <c:pt idx="62445">
                  <c:v>0.44660194174757201</c:v>
                </c:pt>
                <c:pt idx="62446">
                  <c:v>0.45631067961165001</c:v>
                </c:pt>
                <c:pt idx="62447">
                  <c:v>0.466019417475728</c:v>
                </c:pt>
                <c:pt idx="62448">
                  <c:v>0.475728155339805</c:v>
                </c:pt>
                <c:pt idx="62449">
                  <c:v>0.485436893203883</c:v>
                </c:pt>
                <c:pt idx="62450">
                  <c:v>0.495145631067961</c:v>
                </c:pt>
                <c:pt idx="62451">
                  <c:v>0.50485436893203794</c:v>
                </c:pt>
                <c:pt idx="62452">
                  <c:v>0.51456310679611605</c:v>
                </c:pt>
                <c:pt idx="62453">
                  <c:v>0.52427184466019405</c:v>
                </c:pt>
                <c:pt idx="62454">
                  <c:v>0.53398058252427105</c:v>
                </c:pt>
                <c:pt idx="62455">
                  <c:v>0.54368932038834905</c:v>
                </c:pt>
                <c:pt idx="62456">
                  <c:v>0.55339805825242705</c:v>
                </c:pt>
                <c:pt idx="62457">
                  <c:v>0.56310679611650405</c:v>
                </c:pt>
                <c:pt idx="62458">
                  <c:v>0.57281553398058205</c:v>
                </c:pt>
                <c:pt idx="62459">
                  <c:v>0.58252427184466005</c:v>
                </c:pt>
                <c:pt idx="62460">
                  <c:v>0.59223300970873705</c:v>
                </c:pt>
                <c:pt idx="62461">
                  <c:v>0.60194174757281504</c:v>
                </c:pt>
                <c:pt idx="62462">
                  <c:v>0.61165048543689304</c:v>
                </c:pt>
                <c:pt idx="62463">
                  <c:v>0.62135922330097004</c:v>
                </c:pt>
                <c:pt idx="62464">
                  <c:v>0.63106796116504804</c:v>
                </c:pt>
                <c:pt idx="62465">
                  <c:v>0.64077669902912604</c:v>
                </c:pt>
                <c:pt idx="62466">
                  <c:v>0.65048543689320304</c:v>
                </c:pt>
                <c:pt idx="62467">
                  <c:v>0.66019417475728104</c:v>
                </c:pt>
                <c:pt idx="62468">
                  <c:v>0.66990291262135904</c:v>
                </c:pt>
                <c:pt idx="62469">
                  <c:v>0.67961165048543604</c:v>
                </c:pt>
                <c:pt idx="62470">
                  <c:v>0.68932038834951403</c:v>
                </c:pt>
                <c:pt idx="62471">
                  <c:v>0.69902912621359203</c:v>
                </c:pt>
                <c:pt idx="62472">
                  <c:v>0.70873786407766903</c:v>
                </c:pt>
                <c:pt idx="62473">
                  <c:v>0.71844660194174703</c:v>
                </c:pt>
                <c:pt idx="62474">
                  <c:v>0.72815533980582503</c:v>
                </c:pt>
                <c:pt idx="62475">
                  <c:v>0.73786407766990203</c:v>
                </c:pt>
                <c:pt idx="62476">
                  <c:v>0.74757281553398003</c:v>
                </c:pt>
                <c:pt idx="62477">
                  <c:v>0.75728155339805803</c:v>
                </c:pt>
                <c:pt idx="62478">
                  <c:v>0.76699029126213503</c:v>
                </c:pt>
                <c:pt idx="62479">
                  <c:v>0.77669902912621303</c:v>
                </c:pt>
                <c:pt idx="62480">
                  <c:v>0.78640776699029102</c:v>
                </c:pt>
                <c:pt idx="62481">
                  <c:v>0.79611650485436802</c:v>
                </c:pt>
                <c:pt idx="62482">
                  <c:v>0.80582524271844602</c:v>
                </c:pt>
                <c:pt idx="62483">
                  <c:v>0.81553398058252402</c:v>
                </c:pt>
                <c:pt idx="62484">
                  <c:v>0.82524271844660102</c:v>
                </c:pt>
                <c:pt idx="62485">
                  <c:v>0.83495145631067902</c:v>
                </c:pt>
                <c:pt idx="62486">
                  <c:v>0.84466019417475702</c:v>
                </c:pt>
                <c:pt idx="62487">
                  <c:v>0.85436893203883402</c:v>
                </c:pt>
                <c:pt idx="62488">
                  <c:v>0.86407766990291202</c:v>
                </c:pt>
                <c:pt idx="62489">
                  <c:v>0.87378640776699001</c:v>
                </c:pt>
                <c:pt idx="62490">
                  <c:v>0.88349514563106801</c:v>
                </c:pt>
                <c:pt idx="62491">
                  <c:v>0.89320388349514501</c:v>
                </c:pt>
                <c:pt idx="62492">
                  <c:v>0.90291262135922301</c:v>
                </c:pt>
                <c:pt idx="62493">
                  <c:v>0.91262135922330101</c:v>
                </c:pt>
                <c:pt idx="62494">
                  <c:v>0.92233009708737801</c:v>
                </c:pt>
                <c:pt idx="62495">
                  <c:v>0.93203883495145601</c:v>
                </c:pt>
                <c:pt idx="62496">
                  <c:v>0.94174757281553401</c:v>
                </c:pt>
                <c:pt idx="62497">
                  <c:v>0.95145631067961101</c:v>
                </c:pt>
                <c:pt idx="62498">
                  <c:v>0.961165048543689</c:v>
                </c:pt>
                <c:pt idx="62499">
                  <c:v>0.970873786407767</c:v>
                </c:pt>
                <c:pt idx="62500">
                  <c:v>0.980582524271844</c:v>
                </c:pt>
                <c:pt idx="62501">
                  <c:v>0.990291262135922</c:v>
                </c:pt>
                <c:pt idx="62502">
                  <c:v>0</c:v>
                </c:pt>
                <c:pt idx="62503">
                  <c:v>2.0833333333333301E-2</c:v>
                </c:pt>
                <c:pt idx="62504">
                  <c:v>4.1666666666666602E-2</c:v>
                </c:pt>
                <c:pt idx="62505">
                  <c:v>6.25E-2</c:v>
                </c:pt>
                <c:pt idx="62506">
                  <c:v>8.3333333333333301E-2</c:v>
                </c:pt>
                <c:pt idx="62507">
                  <c:v>0.10416666666666601</c:v>
                </c:pt>
                <c:pt idx="62508">
                  <c:v>0.125</c:v>
                </c:pt>
                <c:pt idx="62509">
                  <c:v>0.14583333333333301</c:v>
                </c:pt>
                <c:pt idx="62510">
                  <c:v>0.16666666666666599</c:v>
                </c:pt>
                <c:pt idx="62511">
                  <c:v>0.1875</c:v>
                </c:pt>
                <c:pt idx="62512">
                  <c:v>0.20833333333333301</c:v>
                </c:pt>
                <c:pt idx="62513">
                  <c:v>0.22916666666666599</c:v>
                </c:pt>
                <c:pt idx="62514">
                  <c:v>0.25</c:v>
                </c:pt>
                <c:pt idx="62515">
                  <c:v>0.27083333333333298</c:v>
                </c:pt>
                <c:pt idx="62516">
                  <c:v>0.29166666666666602</c:v>
                </c:pt>
                <c:pt idx="62517">
                  <c:v>0.3125</c:v>
                </c:pt>
                <c:pt idx="62518">
                  <c:v>0.33333333333333298</c:v>
                </c:pt>
                <c:pt idx="62519">
                  <c:v>0.35416666666666602</c:v>
                </c:pt>
                <c:pt idx="62520">
                  <c:v>0.375</c:v>
                </c:pt>
                <c:pt idx="62521">
                  <c:v>0.39583333333333298</c:v>
                </c:pt>
                <c:pt idx="62522">
                  <c:v>0.41666666666666602</c:v>
                </c:pt>
                <c:pt idx="62523">
                  <c:v>0.4375</c:v>
                </c:pt>
                <c:pt idx="62524">
                  <c:v>0.45833333333333298</c:v>
                </c:pt>
                <c:pt idx="62525">
                  <c:v>0.47916666666666602</c:v>
                </c:pt>
                <c:pt idx="62526">
                  <c:v>0.5</c:v>
                </c:pt>
                <c:pt idx="62527">
                  <c:v>0.52083333333333304</c:v>
                </c:pt>
                <c:pt idx="62528">
                  <c:v>0.54166666666666596</c:v>
                </c:pt>
                <c:pt idx="62529">
                  <c:v>0.5625</c:v>
                </c:pt>
                <c:pt idx="62530">
                  <c:v>0.58333333333333304</c:v>
                </c:pt>
                <c:pt idx="62531">
                  <c:v>0.60416666666666596</c:v>
                </c:pt>
                <c:pt idx="62532">
                  <c:v>0.625</c:v>
                </c:pt>
                <c:pt idx="62533">
                  <c:v>0.64583333333333304</c:v>
                </c:pt>
                <c:pt idx="62534">
                  <c:v>0.66666666666666596</c:v>
                </c:pt>
                <c:pt idx="62535">
                  <c:v>0.6875</c:v>
                </c:pt>
                <c:pt idx="62536">
                  <c:v>0.70833333333333304</c:v>
                </c:pt>
                <c:pt idx="62537">
                  <c:v>0.72916666666666596</c:v>
                </c:pt>
                <c:pt idx="62538">
                  <c:v>0.75</c:v>
                </c:pt>
                <c:pt idx="62539">
                  <c:v>0.77083333333333304</c:v>
                </c:pt>
                <c:pt idx="62540">
                  <c:v>0.79166666666666596</c:v>
                </c:pt>
                <c:pt idx="62541">
                  <c:v>0.8125</c:v>
                </c:pt>
                <c:pt idx="62542">
                  <c:v>0.83333333333333304</c:v>
                </c:pt>
                <c:pt idx="62543">
                  <c:v>0.85416666666666596</c:v>
                </c:pt>
                <c:pt idx="62544">
                  <c:v>0.875</c:v>
                </c:pt>
                <c:pt idx="62545">
                  <c:v>0.89583333333333304</c:v>
                </c:pt>
                <c:pt idx="62546">
                  <c:v>0.91666666666666596</c:v>
                </c:pt>
                <c:pt idx="62547">
                  <c:v>0.9375</c:v>
                </c:pt>
                <c:pt idx="62548">
                  <c:v>0.95833333333333304</c:v>
                </c:pt>
                <c:pt idx="62549">
                  <c:v>0.97916666666666596</c:v>
                </c:pt>
                <c:pt idx="62550">
                  <c:v>0</c:v>
                </c:pt>
                <c:pt idx="62551">
                  <c:v>2.8571428571428501E-2</c:v>
                </c:pt>
                <c:pt idx="62552">
                  <c:v>5.7142857142857099E-2</c:v>
                </c:pt>
                <c:pt idx="62553">
                  <c:v>8.5714285714285701E-2</c:v>
                </c:pt>
                <c:pt idx="62554">
                  <c:v>0.114285714285714</c:v>
                </c:pt>
                <c:pt idx="62555">
                  <c:v>0.14285714285714199</c:v>
                </c:pt>
                <c:pt idx="62556">
                  <c:v>0.17142857142857101</c:v>
                </c:pt>
                <c:pt idx="62557">
                  <c:v>0.2</c:v>
                </c:pt>
                <c:pt idx="62558">
                  <c:v>0.22857142857142801</c:v>
                </c:pt>
                <c:pt idx="62559">
                  <c:v>0.25714285714285701</c:v>
                </c:pt>
                <c:pt idx="62560">
                  <c:v>0.28571428571428498</c:v>
                </c:pt>
                <c:pt idx="62561">
                  <c:v>0.314285714285714</c:v>
                </c:pt>
                <c:pt idx="62562">
                  <c:v>0.34285714285714203</c:v>
                </c:pt>
                <c:pt idx="62563">
                  <c:v>0.371428571428571</c:v>
                </c:pt>
                <c:pt idx="62564">
                  <c:v>0.4</c:v>
                </c:pt>
                <c:pt idx="62565">
                  <c:v>0.42857142857142799</c:v>
                </c:pt>
                <c:pt idx="62566">
                  <c:v>0.45714285714285702</c:v>
                </c:pt>
                <c:pt idx="62567">
                  <c:v>0.48571428571428499</c:v>
                </c:pt>
                <c:pt idx="62568">
                  <c:v>0.51428571428571401</c:v>
                </c:pt>
                <c:pt idx="62569">
                  <c:v>0.54285714285714204</c:v>
                </c:pt>
                <c:pt idx="62570">
                  <c:v>0.57142857142857095</c:v>
                </c:pt>
                <c:pt idx="62571">
                  <c:v>0.6</c:v>
                </c:pt>
                <c:pt idx="62572">
                  <c:v>0.628571428571428</c:v>
                </c:pt>
                <c:pt idx="62573">
                  <c:v>0.65714285714285703</c:v>
                </c:pt>
                <c:pt idx="62574">
                  <c:v>0.68571428571428505</c:v>
                </c:pt>
                <c:pt idx="62575">
                  <c:v>0.71428571428571397</c:v>
                </c:pt>
                <c:pt idx="62576">
                  <c:v>0.74285714285714199</c:v>
                </c:pt>
                <c:pt idx="62577">
                  <c:v>0.77142857142857102</c:v>
                </c:pt>
                <c:pt idx="62578">
                  <c:v>0.8</c:v>
                </c:pt>
                <c:pt idx="62579">
                  <c:v>0.82857142857142796</c:v>
                </c:pt>
                <c:pt idx="62580">
                  <c:v>0.85714285714285698</c:v>
                </c:pt>
                <c:pt idx="62581">
                  <c:v>0.88571428571428501</c:v>
                </c:pt>
                <c:pt idx="62582">
                  <c:v>0.91428571428571404</c:v>
                </c:pt>
                <c:pt idx="62583">
                  <c:v>0.94285714285714195</c:v>
                </c:pt>
                <c:pt idx="62584">
                  <c:v>0.97142857142857097</c:v>
                </c:pt>
                <c:pt idx="62585">
                  <c:v>0</c:v>
                </c:pt>
                <c:pt idx="62586">
                  <c:v>1.42857142857142E-2</c:v>
                </c:pt>
                <c:pt idx="62587">
                  <c:v>2.8571428571428501E-2</c:v>
                </c:pt>
                <c:pt idx="62588">
                  <c:v>4.2857142857142802E-2</c:v>
                </c:pt>
                <c:pt idx="62589">
                  <c:v>5.7142857142857099E-2</c:v>
                </c:pt>
                <c:pt idx="62590">
                  <c:v>7.1428571428571397E-2</c:v>
                </c:pt>
                <c:pt idx="62591">
                  <c:v>8.5714285714285701E-2</c:v>
                </c:pt>
                <c:pt idx="62592">
                  <c:v>0.1</c:v>
                </c:pt>
                <c:pt idx="62593">
                  <c:v>0.114285714285714</c:v>
                </c:pt>
                <c:pt idx="62594">
                  <c:v>0.128571428571428</c:v>
                </c:pt>
                <c:pt idx="62595">
                  <c:v>0.14285714285714199</c:v>
                </c:pt>
                <c:pt idx="62596">
                  <c:v>0.157142857142857</c:v>
                </c:pt>
                <c:pt idx="62597">
                  <c:v>0.17142857142857101</c:v>
                </c:pt>
                <c:pt idx="62598">
                  <c:v>0.185714285714285</c:v>
                </c:pt>
                <c:pt idx="62599">
                  <c:v>0.2</c:v>
                </c:pt>
                <c:pt idx="62600">
                  <c:v>0.214285714285714</c:v>
                </c:pt>
                <c:pt idx="62601">
                  <c:v>0.22857142857142801</c:v>
                </c:pt>
                <c:pt idx="62602">
                  <c:v>0.24285714285714199</c:v>
                </c:pt>
                <c:pt idx="62603">
                  <c:v>0.25714285714285701</c:v>
                </c:pt>
                <c:pt idx="62604">
                  <c:v>0.27142857142857102</c:v>
                </c:pt>
                <c:pt idx="62605">
                  <c:v>0.28571428571428498</c:v>
                </c:pt>
                <c:pt idx="62606">
                  <c:v>0.3</c:v>
                </c:pt>
                <c:pt idx="62607">
                  <c:v>0.314285714285714</c:v>
                </c:pt>
                <c:pt idx="62608">
                  <c:v>0.32857142857142801</c:v>
                </c:pt>
                <c:pt idx="62609">
                  <c:v>0.34285714285714203</c:v>
                </c:pt>
                <c:pt idx="62610">
                  <c:v>0.35714285714285698</c:v>
                </c:pt>
                <c:pt idx="62611">
                  <c:v>0.371428571428571</c:v>
                </c:pt>
                <c:pt idx="62612">
                  <c:v>0.38571428571428501</c:v>
                </c:pt>
                <c:pt idx="62613">
                  <c:v>0.4</c:v>
                </c:pt>
                <c:pt idx="62614">
                  <c:v>0.41428571428571398</c:v>
                </c:pt>
                <c:pt idx="62615">
                  <c:v>0.42857142857142799</c:v>
                </c:pt>
                <c:pt idx="62616">
                  <c:v>0.44285714285714201</c:v>
                </c:pt>
                <c:pt idx="62617">
                  <c:v>0.45714285714285702</c:v>
                </c:pt>
                <c:pt idx="62618">
                  <c:v>0.47142857142857097</c:v>
                </c:pt>
                <c:pt idx="62619">
                  <c:v>0.48571428571428499</c:v>
                </c:pt>
                <c:pt idx="62620">
                  <c:v>0.5</c:v>
                </c:pt>
                <c:pt idx="62621">
                  <c:v>0.51428571428571401</c:v>
                </c:pt>
                <c:pt idx="62622">
                  <c:v>0.52857142857142803</c:v>
                </c:pt>
                <c:pt idx="62623">
                  <c:v>0.54285714285714204</c:v>
                </c:pt>
                <c:pt idx="62624">
                  <c:v>0.55714285714285705</c:v>
                </c:pt>
                <c:pt idx="62625">
                  <c:v>0.57142857142857095</c:v>
                </c:pt>
                <c:pt idx="62626">
                  <c:v>0.58571428571428497</c:v>
                </c:pt>
                <c:pt idx="62627">
                  <c:v>0.6</c:v>
                </c:pt>
                <c:pt idx="62628">
                  <c:v>0.61428571428571399</c:v>
                </c:pt>
                <c:pt idx="62629">
                  <c:v>0.628571428571428</c:v>
                </c:pt>
                <c:pt idx="62630">
                  <c:v>0.64285714285714202</c:v>
                </c:pt>
                <c:pt idx="62631">
                  <c:v>0.65714285714285703</c:v>
                </c:pt>
                <c:pt idx="62632">
                  <c:v>0.67142857142857104</c:v>
                </c:pt>
                <c:pt idx="62633">
                  <c:v>0.68571428571428505</c:v>
                </c:pt>
                <c:pt idx="62634">
                  <c:v>0.7</c:v>
                </c:pt>
                <c:pt idx="62635">
                  <c:v>0.71428571428571397</c:v>
                </c:pt>
                <c:pt idx="62636">
                  <c:v>0.72857142857142798</c:v>
                </c:pt>
                <c:pt idx="62637">
                  <c:v>0.74285714285714199</c:v>
                </c:pt>
                <c:pt idx="62638">
                  <c:v>0.75714285714285701</c:v>
                </c:pt>
                <c:pt idx="62639">
                  <c:v>0.77142857142857102</c:v>
                </c:pt>
                <c:pt idx="62640">
                  <c:v>0.78571428571428503</c:v>
                </c:pt>
                <c:pt idx="62641">
                  <c:v>0.8</c:v>
                </c:pt>
                <c:pt idx="62642">
                  <c:v>0.81428571428571395</c:v>
                </c:pt>
                <c:pt idx="62643">
                  <c:v>0.82857142857142796</c:v>
                </c:pt>
                <c:pt idx="62644">
                  <c:v>0.84285714285714197</c:v>
                </c:pt>
                <c:pt idx="62645">
                  <c:v>0.85714285714285698</c:v>
                </c:pt>
                <c:pt idx="62646">
                  <c:v>0.871428571428571</c:v>
                </c:pt>
                <c:pt idx="62647">
                  <c:v>0.88571428571428501</c:v>
                </c:pt>
                <c:pt idx="62648">
                  <c:v>0.9</c:v>
                </c:pt>
                <c:pt idx="62649">
                  <c:v>0.91428571428571404</c:v>
                </c:pt>
                <c:pt idx="62650">
                  <c:v>0.92857142857142805</c:v>
                </c:pt>
                <c:pt idx="62651">
                  <c:v>0.94285714285714195</c:v>
                </c:pt>
                <c:pt idx="62652">
                  <c:v>0.95714285714285696</c:v>
                </c:pt>
                <c:pt idx="62653">
                  <c:v>0.97142857142857097</c:v>
                </c:pt>
                <c:pt idx="62654">
                  <c:v>0.98571428571428499</c:v>
                </c:pt>
                <c:pt idx="62655">
                  <c:v>0</c:v>
                </c:pt>
                <c:pt idx="62656">
                  <c:v>1.9607843137254902E-2</c:v>
                </c:pt>
                <c:pt idx="62657">
                  <c:v>3.9215686274509803E-2</c:v>
                </c:pt>
                <c:pt idx="62658">
                  <c:v>5.8823529411764698E-2</c:v>
                </c:pt>
                <c:pt idx="62659">
                  <c:v>7.8431372549019607E-2</c:v>
                </c:pt>
                <c:pt idx="62660">
                  <c:v>9.8039215686274495E-2</c:v>
                </c:pt>
                <c:pt idx="62661">
                  <c:v>0.11764705882352899</c:v>
                </c:pt>
                <c:pt idx="62662">
                  <c:v>0.13725490196078399</c:v>
                </c:pt>
                <c:pt idx="62663">
                  <c:v>0.15686274509803899</c:v>
                </c:pt>
                <c:pt idx="62664">
                  <c:v>0.17647058823529399</c:v>
                </c:pt>
                <c:pt idx="62665">
                  <c:v>0.19607843137254899</c:v>
                </c:pt>
                <c:pt idx="62666">
                  <c:v>0.21568627450980299</c:v>
                </c:pt>
                <c:pt idx="62667">
                  <c:v>0.23529411764705799</c:v>
                </c:pt>
                <c:pt idx="62668">
                  <c:v>0.25490196078431299</c:v>
                </c:pt>
                <c:pt idx="62669">
                  <c:v>0.27450980392156799</c:v>
                </c:pt>
                <c:pt idx="62670">
                  <c:v>0.29411764705882298</c:v>
                </c:pt>
                <c:pt idx="62671">
                  <c:v>0.31372549019607798</c:v>
                </c:pt>
                <c:pt idx="62672">
                  <c:v>0.33333333333333298</c:v>
                </c:pt>
                <c:pt idx="62673">
                  <c:v>0.35294117647058798</c:v>
                </c:pt>
                <c:pt idx="62674">
                  <c:v>0.37254901960784298</c:v>
                </c:pt>
                <c:pt idx="62675">
                  <c:v>0.39215686274509798</c:v>
                </c:pt>
                <c:pt idx="62676">
                  <c:v>0.41176470588235198</c:v>
                </c:pt>
                <c:pt idx="62677">
                  <c:v>0.43137254901960698</c:v>
                </c:pt>
                <c:pt idx="62678">
                  <c:v>0.45098039215686198</c:v>
                </c:pt>
                <c:pt idx="62679">
                  <c:v>0.47058823529411697</c:v>
                </c:pt>
                <c:pt idx="62680">
                  <c:v>0.49019607843137197</c:v>
                </c:pt>
                <c:pt idx="62681">
                  <c:v>0.50980392156862697</c:v>
                </c:pt>
                <c:pt idx="62682">
                  <c:v>0.52941176470588203</c:v>
                </c:pt>
                <c:pt idx="62683">
                  <c:v>0.54901960784313697</c:v>
                </c:pt>
                <c:pt idx="62684">
                  <c:v>0.56862745098039202</c:v>
                </c:pt>
                <c:pt idx="62685">
                  <c:v>0.58823529411764697</c:v>
                </c:pt>
                <c:pt idx="62686">
                  <c:v>0.60784313725490102</c:v>
                </c:pt>
                <c:pt idx="62687">
                  <c:v>0.62745098039215597</c:v>
                </c:pt>
                <c:pt idx="62688">
                  <c:v>0.64705882352941102</c:v>
                </c:pt>
                <c:pt idx="62689">
                  <c:v>0.66666666666666596</c:v>
                </c:pt>
                <c:pt idx="62690">
                  <c:v>0.68627450980392102</c:v>
                </c:pt>
                <c:pt idx="62691">
                  <c:v>0.70588235294117596</c:v>
                </c:pt>
                <c:pt idx="62692">
                  <c:v>0.72549019607843102</c:v>
                </c:pt>
                <c:pt idx="62693">
                  <c:v>0.74509803921568596</c:v>
                </c:pt>
                <c:pt idx="62694">
                  <c:v>0.76470588235294101</c:v>
                </c:pt>
                <c:pt idx="62695">
                  <c:v>0.78431372549019596</c:v>
                </c:pt>
                <c:pt idx="62696">
                  <c:v>0.80392156862745101</c:v>
                </c:pt>
                <c:pt idx="62697">
                  <c:v>0.82352941176470495</c:v>
                </c:pt>
                <c:pt idx="62698">
                  <c:v>0.84313725490196001</c:v>
                </c:pt>
                <c:pt idx="62699">
                  <c:v>0.86274509803921495</c:v>
                </c:pt>
                <c:pt idx="62700">
                  <c:v>0.88235294117647001</c:v>
                </c:pt>
                <c:pt idx="62701">
                  <c:v>0.90196078431372495</c:v>
                </c:pt>
                <c:pt idx="62702">
                  <c:v>0.92156862745098</c:v>
                </c:pt>
                <c:pt idx="62703">
                  <c:v>0.94117647058823495</c:v>
                </c:pt>
                <c:pt idx="62704">
                  <c:v>0.96078431372549</c:v>
                </c:pt>
                <c:pt idx="62705">
                  <c:v>0.98039215686274495</c:v>
                </c:pt>
                <c:pt idx="62706">
                  <c:v>0</c:v>
                </c:pt>
                <c:pt idx="62707">
                  <c:v>8.2644628099173504E-3</c:v>
                </c:pt>
                <c:pt idx="62708">
                  <c:v>1.6528925619834701E-2</c:v>
                </c:pt>
                <c:pt idx="62709">
                  <c:v>2.4793388429752001E-2</c:v>
                </c:pt>
                <c:pt idx="62710">
                  <c:v>3.3057851239669402E-2</c:v>
                </c:pt>
                <c:pt idx="62711">
                  <c:v>4.1322314049586702E-2</c:v>
                </c:pt>
                <c:pt idx="62712">
                  <c:v>4.9586776859504099E-2</c:v>
                </c:pt>
                <c:pt idx="62713">
                  <c:v>5.7851239669421399E-2</c:v>
                </c:pt>
                <c:pt idx="62714">
                  <c:v>6.6115702479338803E-2</c:v>
                </c:pt>
                <c:pt idx="62715">
                  <c:v>7.43801652892562E-2</c:v>
                </c:pt>
                <c:pt idx="62716">
                  <c:v>8.2644628099173501E-2</c:v>
                </c:pt>
                <c:pt idx="62717">
                  <c:v>9.0909090909090898E-2</c:v>
                </c:pt>
                <c:pt idx="62718">
                  <c:v>9.9173553719008198E-2</c:v>
                </c:pt>
                <c:pt idx="62719">
                  <c:v>0.107438016528925</c:v>
                </c:pt>
                <c:pt idx="62720">
                  <c:v>0.11570247933884199</c:v>
                </c:pt>
                <c:pt idx="62721">
                  <c:v>0.12396694214876</c:v>
                </c:pt>
                <c:pt idx="62722">
                  <c:v>0.132231404958677</c:v>
                </c:pt>
                <c:pt idx="62723">
                  <c:v>0.14049586776859499</c:v>
                </c:pt>
                <c:pt idx="62724">
                  <c:v>0.14876033057851201</c:v>
                </c:pt>
                <c:pt idx="62725">
                  <c:v>0.15702479338842901</c:v>
                </c:pt>
                <c:pt idx="62726">
                  <c:v>0.165289256198347</c:v>
                </c:pt>
                <c:pt idx="62727">
                  <c:v>0.173553719008264</c:v>
                </c:pt>
                <c:pt idx="62728">
                  <c:v>0.18181818181818099</c:v>
                </c:pt>
                <c:pt idx="62729">
                  <c:v>0.19008264462809901</c:v>
                </c:pt>
                <c:pt idx="62730">
                  <c:v>0.19834710743801601</c:v>
                </c:pt>
                <c:pt idx="62731">
                  <c:v>0.206611570247933</c:v>
                </c:pt>
                <c:pt idx="62732">
                  <c:v>0.214876033057851</c:v>
                </c:pt>
                <c:pt idx="62733">
                  <c:v>0.22314049586776799</c:v>
                </c:pt>
                <c:pt idx="62734">
                  <c:v>0.23140495867768501</c:v>
                </c:pt>
                <c:pt idx="62735">
                  <c:v>0.23966942148760301</c:v>
                </c:pt>
                <c:pt idx="62736">
                  <c:v>0.24793388429752</c:v>
                </c:pt>
                <c:pt idx="62737">
                  <c:v>0.256198347107438</c:v>
                </c:pt>
                <c:pt idx="62738">
                  <c:v>0.26446280991735499</c:v>
                </c:pt>
                <c:pt idx="62739">
                  <c:v>0.27272727272727199</c:v>
                </c:pt>
                <c:pt idx="62740">
                  <c:v>0.28099173553718998</c:v>
                </c:pt>
                <c:pt idx="62741">
                  <c:v>0.28925619834710697</c:v>
                </c:pt>
                <c:pt idx="62742">
                  <c:v>0.29752066115702402</c:v>
                </c:pt>
                <c:pt idx="62743">
                  <c:v>0.30578512396694202</c:v>
                </c:pt>
                <c:pt idx="62744">
                  <c:v>0.31404958677685901</c:v>
                </c:pt>
                <c:pt idx="62745">
                  <c:v>0.32231404958677601</c:v>
                </c:pt>
                <c:pt idx="62746">
                  <c:v>0.330578512396694</c:v>
                </c:pt>
                <c:pt idx="62747">
                  <c:v>0.338842975206611</c:v>
                </c:pt>
                <c:pt idx="62748">
                  <c:v>0.34710743801652799</c:v>
                </c:pt>
                <c:pt idx="62749">
                  <c:v>0.35537190082644599</c:v>
                </c:pt>
                <c:pt idx="62750">
                  <c:v>0.36363636363636298</c:v>
                </c:pt>
                <c:pt idx="62751">
                  <c:v>0.37190082644628097</c:v>
                </c:pt>
                <c:pt idx="62752">
                  <c:v>0.38016528925619802</c:v>
                </c:pt>
                <c:pt idx="62753">
                  <c:v>0.38842975206611502</c:v>
                </c:pt>
                <c:pt idx="62754">
                  <c:v>0.39669421487603301</c:v>
                </c:pt>
                <c:pt idx="62755">
                  <c:v>0.40495867768595001</c:v>
                </c:pt>
                <c:pt idx="62756">
                  <c:v>0.413223140495867</c:v>
                </c:pt>
                <c:pt idx="62757">
                  <c:v>0.421487603305785</c:v>
                </c:pt>
                <c:pt idx="62758">
                  <c:v>0.42975206611570199</c:v>
                </c:pt>
                <c:pt idx="62759">
                  <c:v>0.43801652892561899</c:v>
                </c:pt>
                <c:pt idx="62760">
                  <c:v>0.44628099173553698</c:v>
                </c:pt>
                <c:pt idx="62761">
                  <c:v>0.45454545454545398</c:v>
                </c:pt>
                <c:pt idx="62762">
                  <c:v>0.46280991735537103</c:v>
                </c:pt>
                <c:pt idx="62763">
                  <c:v>0.47107438016528902</c:v>
                </c:pt>
                <c:pt idx="62764">
                  <c:v>0.47933884297520601</c:v>
                </c:pt>
                <c:pt idx="62765">
                  <c:v>0.48760330578512301</c:v>
                </c:pt>
                <c:pt idx="62766">
                  <c:v>0.495867768595041</c:v>
                </c:pt>
                <c:pt idx="62767">
                  <c:v>0.504132231404958</c:v>
                </c:pt>
                <c:pt idx="62768">
                  <c:v>0.51239669421487599</c:v>
                </c:pt>
                <c:pt idx="62769">
                  <c:v>0.52066115702479299</c:v>
                </c:pt>
                <c:pt idx="62770">
                  <c:v>0.52892561983470998</c:v>
                </c:pt>
                <c:pt idx="62771">
                  <c:v>0.53719008264462798</c:v>
                </c:pt>
                <c:pt idx="62772">
                  <c:v>0.54545454545454497</c:v>
                </c:pt>
                <c:pt idx="62773">
                  <c:v>0.55371900826446196</c:v>
                </c:pt>
                <c:pt idx="62774">
                  <c:v>0.56198347107437996</c:v>
                </c:pt>
                <c:pt idx="62775">
                  <c:v>0.57024793388429695</c:v>
                </c:pt>
                <c:pt idx="62776">
                  <c:v>0.57851239669421395</c:v>
                </c:pt>
                <c:pt idx="62777">
                  <c:v>0.58677685950413205</c:v>
                </c:pt>
                <c:pt idx="62778">
                  <c:v>0.59504132231404905</c:v>
                </c:pt>
                <c:pt idx="62779">
                  <c:v>0.60330578512396604</c:v>
                </c:pt>
                <c:pt idx="62780">
                  <c:v>0.61157024793388404</c:v>
                </c:pt>
                <c:pt idx="62781">
                  <c:v>0.61983471074380103</c:v>
                </c:pt>
                <c:pt idx="62782">
                  <c:v>0.62809917355371903</c:v>
                </c:pt>
                <c:pt idx="62783">
                  <c:v>0.63636363636363602</c:v>
                </c:pt>
                <c:pt idx="62784">
                  <c:v>0.64462809917355302</c:v>
                </c:pt>
                <c:pt idx="62785">
                  <c:v>0.65289256198347101</c:v>
                </c:pt>
                <c:pt idx="62786">
                  <c:v>0.661157024793388</c:v>
                </c:pt>
                <c:pt idx="62787">
                  <c:v>0.669421487603305</c:v>
                </c:pt>
                <c:pt idx="62788">
                  <c:v>0.67768595041322299</c:v>
                </c:pt>
                <c:pt idx="62789">
                  <c:v>0.68595041322313999</c:v>
                </c:pt>
                <c:pt idx="62790">
                  <c:v>0.69421487603305698</c:v>
                </c:pt>
                <c:pt idx="62791">
                  <c:v>0.70247933884297498</c:v>
                </c:pt>
                <c:pt idx="62792">
                  <c:v>0.71074380165289197</c:v>
                </c:pt>
                <c:pt idx="62793">
                  <c:v>0.71900826446280997</c:v>
                </c:pt>
                <c:pt idx="62794">
                  <c:v>0.72727272727272696</c:v>
                </c:pt>
                <c:pt idx="62795">
                  <c:v>0.73553719008264395</c:v>
                </c:pt>
                <c:pt idx="62796">
                  <c:v>0.74380165289256195</c:v>
                </c:pt>
                <c:pt idx="62797">
                  <c:v>0.75206611570247905</c:v>
                </c:pt>
                <c:pt idx="62798">
                  <c:v>0.76033057851239605</c:v>
                </c:pt>
                <c:pt idx="62799">
                  <c:v>0.76859504132231404</c:v>
                </c:pt>
                <c:pt idx="62800">
                  <c:v>0.77685950413223104</c:v>
                </c:pt>
                <c:pt idx="62801">
                  <c:v>0.78512396694214803</c:v>
                </c:pt>
                <c:pt idx="62802">
                  <c:v>0.79338842975206603</c:v>
                </c:pt>
                <c:pt idx="62803">
                  <c:v>0.80165289256198302</c:v>
                </c:pt>
                <c:pt idx="62804">
                  <c:v>0.80991735537190002</c:v>
                </c:pt>
                <c:pt idx="62805">
                  <c:v>0.81818181818181801</c:v>
                </c:pt>
                <c:pt idx="62806">
                  <c:v>0.82644628099173501</c:v>
                </c:pt>
                <c:pt idx="62807">
                  <c:v>0.834710743801652</c:v>
                </c:pt>
                <c:pt idx="62808">
                  <c:v>0.84297520661156999</c:v>
                </c:pt>
                <c:pt idx="62809">
                  <c:v>0.85123966942148699</c:v>
                </c:pt>
                <c:pt idx="62810">
                  <c:v>0.85950413223140498</c:v>
                </c:pt>
                <c:pt idx="62811">
                  <c:v>0.86776859504132198</c:v>
                </c:pt>
                <c:pt idx="62812">
                  <c:v>0.87603305785123897</c:v>
                </c:pt>
                <c:pt idx="62813">
                  <c:v>0.88429752066115697</c:v>
                </c:pt>
                <c:pt idx="62814">
                  <c:v>0.89256198347107396</c:v>
                </c:pt>
                <c:pt idx="62815">
                  <c:v>0.90082644628099096</c:v>
                </c:pt>
                <c:pt idx="62816">
                  <c:v>0.90909090909090895</c:v>
                </c:pt>
                <c:pt idx="62817">
                  <c:v>0.91735537190082606</c:v>
                </c:pt>
                <c:pt idx="62818">
                  <c:v>0.92561983471074305</c:v>
                </c:pt>
                <c:pt idx="62819">
                  <c:v>0.93388429752066104</c:v>
                </c:pt>
                <c:pt idx="62820">
                  <c:v>0.94214876033057804</c:v>
                </c:pt>
                <c:pt idx="62821">
                  <c:v>0.95041322314049503</c:v>
                </c:pt>
                <c:pt idx="62822">
                  <c:v>0.95867768595041303</c:v>
                </c:pt>
                <c:pt idx="62823">
                  <c:v>0.96694214876033002</c:v>
                </c:pt>
                <c:pt idx="62824">
                  <c:v>0.97520661157024702</c:v>
                </c:pt>
                <c:pt idx="62825">
                  <c:v>0.98347107438016501</c:v>
                </c:pt>
                <c:pt idx="62826">
                  <c:v>0.99173553719008201</c:v>
                </c:pt>
                <c:pt idx="62827">
                  <c:v>0</c:v>
                </c:pt>
                <c:pt idx="62828">
                  <c:v>3.8461538461538401E-2</c:v>
                </c:pt>
                <c:pt idx="62829">
                  <c:v>7.69230769230769E-2</c:v>
                </c:pt>
                <c:pt idx="62830">
                  <c:v>0.115384615384615</c:v>
                </c:pt>
                <c:pt idx="62831">
                  <c:v>0.15384615384615299</c:v>
                </c:pt>
                <c:pt idx="62832">
                  <c:v>0.19230769230769201</c:v>
                </c:pt>
                <c:pt idx="62833">
                  <c:v>0.23076923076923</c:v>
                </c:pt>
                <c:pt idx="62834">
                  <c:v>0.269230769230769</c:v>
                </c:pt>
                <c:pt idx="62835">
                  <c:v>0.30769230769230699</c:v>
                </c:pt>
                <c:pt idx="62836">
                  <c:v>0.34615384615384598</c:v>
                </c:pt>
                <c:pt idx="62837">
                  <c:v>0.38461538461538403</c:v>
                </c:pt>
                <c:pt idx="62838">
                  <c:v>0.42307692307692302</c:v>
                </c:pt>
                <c:pt idx="62839">
                  <c:v>0.46153846153846101</c:v>
                </c:pt>
                <c:pt idx="62840">
                  <c:v>0.5</c:v>
                </c:pt>
                <c:pt idx="62841">
                  <c:v>0.53846153846153799</c:v>
                </c:pt>
                <c:pt idx="62842">
                  <c:v>0.57692307692307598</c:v>
                </c:pt>
                <c:pt idx="62843">
                  <c:v>0.61538461538461497</c:v>
                </c:pt>
                <c:pt idx="62844">
                  <c:v>0.65384615384615297</c:v>
                </c:pt>
                <c:pt idx="62845">
                  <c:v>0.69230769230769196</c:v>
                </c:pt>
                <c:pt idx="62846">
                  <c:v>0.73076923076922995</c:v>
                </c:pt>
                <c:pt idx="62847">
                  <c:v>0.76923076923076905</c:v>
                </c:pt>
                <c:pt idx="62848">
                  <c:v>0.80769230769230704</c:v>
                </c:pt>
                <c:pt idx="62849">
                  <c:v>0.84615384615384603</c:v>
                </c:pt>
                <c:pt idx="62850">
                  <c:v>0.88461538461538403</c:v>
                </c:pt>
                <c:pt idx="62851">
                  <c:v>0.92307692307692302</c:v>
                </c:pt>
                <c:pt idx="62852">
                  <c:v>0.96153846153846101</c:v>
                </c:pt>
                <c:pt idx="62853">
                  <c:v>0</c:v>
                </c:pt>
                <c:pt idx="62854">
                  <c:v>1.1494252873563199E-2</c:v>
                </c:pt>
                <c:pt idx="62855">
                  <c:v>2.2988505747126398E-2</c:v>
                </c:pt>
                <c:pt idx="62856">
                  <c:v>3.4482758620689599E-2</c:v>
                </c:pt>
                <c:pt idx="62857">
                  <c:v>4.5977011494252797E-2</c:v>
                </c:pt>
                <c:pt idx="62858">
                  <c:v>5.7471264367816001E-2</c:v>
                </c:pt>
                <c:pt idx="62859">
                  <c:v>6.8965517241379296E-2</c:v>
                </c:pt>
                <c:pt idx="62860">
                  <c:v>8.04597701149425E-2</c:v>
                </c:pt>
                <c:pt idx="62861">
                  <c:v>9.1954022988505704E-2</c:v>
                </c:pt>
                <c:pt idx="62862">
                  <c:v>0.10344827586206801</c:v>
                </c:pt>
                <c:pt idx="62863">
                  <c:v>0.114942528735632</c:v>
                </c:pt>
                <c:pt idx="62864">
                  <c:v>0.126436781609195</c:v>
                </c:pt>
                <c:pt idx="62865">
                  <c:v>0.13793103448275801</c:v>
                </c:pt>
                <c:pt idx="62866">
                  <c:v>0.14942528735632099</c:v>
                </c:pt>
                <c:pt idx="62867">
                  <c:v>0.160919540229885</c:v>
                </c:pt>
                <c:pt idx="62868">
                  <c:v>0.17241379310344801</c:v>
                </c:pt>
                <c:pt idx="62869">
                  <c:v>0.18390804597701099</c:v>
                </c:pt>
                <c:pt idx="62870">
                  <c:v>0.195402298850574</c:v>
                </c:pt>
                <c:pt idx="62871">
                  <c:v>0.20689655172413701</c:v>
                </c:pt>
                <c:pt idx="62872">
                  <c:v>0.21839080459770099</c:v>
                </c:pt>
                <c:pt idx="62873">
                  <c:v>0.229885057471264</c:v>
                </c:pt>
                <c:pt idx="62874">
                  <c:v>0.24137931034482701</c:v>
                </c:pt>
                <c:pt idx="62875">
                  <c:v>0.25287356321839</c:v>
                </c:pt>
                <c:pt idx="62876">
                  <c:v>0.26436781609195398</c:v>
                </c:pt>
                <c:pt idx="62877">
                  <c:v>0.27586206896551702</c:v>
                </c:pt>
                <c:pt idx="62878">
                  <c:v>0.28735632183908</c:v>
                </c:pt>
                <c:pt idx="62879">
                  <c:v>0.29885057471264298</c:v>
                </c:pt>
                <c:pt idx="62880">
                  <c:v>0.31034482758620602</c:v>
                </c:pt>
                <c:pt idx="62881">
                  <c:v>0.32183908045977</c:v>
                </c:pt>
                <c:pt idx="62882">
                  <c:v>0.33333333333333298</c:v>
                </c:pt>
                <c:pt idx="62883">
                  <c:v>0.34482758620689602</c:v>
                </c:pt>
                <c:pt idx="62884">
                  <c:v>0.356321839080459</c:v>
                </c:pt>
                <c:pt idx="62885">
                  <c:v>0.36781609195402298</c:v>
                </c:pt>
                <c:pt idx="62886">
                  <c:v>0.37931034482758602</c:v>
                </c:pt>
                <c:pt idx="62887">
                  <c:v>0.390804597701149</c:v>
                </c:pt>
                <c:pt idx="62888">
                  <c:v>0.40229885057471199</c:v>
                </c:pt>
                <c:pt idx="62889">
                  <c:v>0.41379310344827502</c:v>
                </c:pt>
                <c:pt idx="62890">
                  <c:v>0.42528735632183901</c:v>
                </c:pt>
                <c:pt idx="62891">
                  <c:v>0.43678160919540199</c:v>
                </c:pt>
                <c:pt idx="62892">
                  <c:v>0.44827586206896503</c:v>
                </c:pt>
                <c:pt idx="62893">
                  <c:v>0.45977011494252801</c:v>
                </c:pt>
                <c:pt idx="62894">
                  <c:v>0.47126436781609099</c:v>
                </c:pt>
                <c:pt idx="62895">
                  <c:v>0.48275862068965503</c:v>
                </c:pt>
                <c:pt idx="62896">
                  <c:v>0.49425287356321801</c:v>
                </c:pt>
                <c:pt idx="62897">
                  <c:v>0.50574712643678099</c:v>
                </c:pt>
                <c:pt idx="62898">
                  <c:v>0.51724137931034397</c:v>
                </c:pt>
                <c:pt idx="62899">
                  <c:v>0.52873563218390796</c:v>
                </c:pt>
                <c:pt idx="62900">
                  <c:v>0.54022988505747105</c:v>
                </c:pt>
                <c:pt idx="62901">
                  <c:v>0.55172413793103403</c:v>
                </c:pt>
                <c:pt idx="62902">
                  <c:v>0.56321839080459701</c:v>
                </c:pt>
                <c:pt idx="62903">
                  <c:v>0.57471264367816</c:v>
                </c:pt>
                <c:pt idx="62904">
                  <c:v>0.58620689655172398</c:v>
                </c:pt>
                <c:pt idx="62905">
                  <c:v>0.59770114942528696</c:v>
                </c:pt>
                <c:pt idx="62906">
                  <c:v>0.60919540229885005</c:v>
                </c:pt>
                <c:pt idx="62907">
                  <c:v>0.62068965517241304</c:v>
                </c:pt>
                <c:pt idx="62908">
                  <c:v>0.63218390804597702</c:v>
                </c:pt>
                <c:pt idx="62909">
                  <c:v>0.64367816091954</c:v>
                </c:pt>
                <c:pt idx="62910">
                  <c:v>0.65517241379310298</c:v>
                </c:pt>
                <c:pt idx="62911">
                  <c:v>0.66666666666666596</c:v>
                </c:pt>
                <c:pt idx="62912">
                  <c:v>0.67816091954022895</c:v>
                </c:pt>
                <c:pt idx="62913">
                  <c:v>0.68965517241379304</c:v>
                </c:pt>
                <c:pt idx="62914">
                  <c:v>0.70114942528735602</c:v>
                </c:pt>
                <c:pt idx="62915">
                  <c:v>0.712643678160919</c:v>
                </c:pt>
                <c:pt idx="62916">
                  <c:v>0.72413793103448199</c:v>
                </c:pt>
                <c:pt idx="62917">
                  <c:v>0.73563218390804597</c:v>
                </c:pt>
                <c:pt idx="62918">
                  <c:v>0.74712643678160895</c:v>
                </c:pt>
                <c:pt idx="62919">
                  <c:v>0.75862068965517204</c:v>
                </c:pt>
                <c:pt idx="62920">
                  <c:v>0.77011494252873502</c:v>
                </c:pt>
                <c:pt idx="62921">
                  <c:v>0.78160919540229801</c:v>
                </c:pt>
                <c:pt idx="62922">
                  <c:v>0.79310344827586199</c:v>
                </c:pt>
                <c:pt idx="62923">
                  <c:v>0.80459770114942497</c:v>
                </c:pt>
                <c:pt idx="62924">
                  <c:v>0.81609195402298795</c:v>
                </c:pt>
                <c:pt idx="62925">
                  <c:v>0.82758620689655105</c:v>
                </c:pt>
                <c:pt idx="62926">
                  <c:v>0.83908045977011403</c:v>
                </c:pt>
                <c:pt idx="62927">
                  <c:v>0.85057471264367801</c:v>
                </c:pt>
                <c:pt idx="62928">
                  <c:v>0.86206896551724099</c:v>
                </c:pt>
                <c:pt idx="62929">
                  <c:v>0.87356321839080397</c:v>
                </c:pt>
                <c:pt idx="62930">
                  <c:v>0.88505747126436696</c:v>
                </c:pt>
                <c:pt idx="62931">
                  <c:v>0.89655172413793105</c:v>
                </c:pt>
                <c:pt idx="62932">
                  <c:v>0.90804597701149403</c:v>
                </c:pt>
                <c:pt idx="62933">
                  <c:v>0.91954022988505701</c:v>
                </c:pt>
                <c:pt idx="62934">
                  <c:v>0.93103448275862</c:v>
                </c:pt>
                <c:pt idx="62935">
                  <c:v>0.94252873563218298</c:v>
                </c:pt>
                <c:pt idx="62936">
                  <c:v>0.95402298850574696</c:v>
                </c:pt>
                <c:pt idx="62937">
                  <c:v>0.96551724137931005</c:v>
                </c:pt>
                <c:pt idx="62938">
                  <c:v>0.97701149425287304</c:v>
                </c:pt>
                <c:pt idx="62939">
                  <c:v>0.98850574712643602</c:v>
                </c:pt>
                <c:pt idx="62940">
                  <c:v>0</c:v>
                </c:pt>
                <c:pt idx="62941">
                  <c:v>3.03030303030303E-2</c:v>
                </c:pt>
                <c:pt idx="62942">
                  <c:v>6.0606060606060601E-2</c:v>
                </c:pt>
                <c:pt idx="62943">
                  <c:v>9.0909090909090898E-2</c:v>
                </c:pt>
                <c:pt idx="62944">
                  <c:v>0.12121212121212099</c:v>
                </c:pt>
                <c:pt idx="62945">
                  <c:v>0.15151515151515099</c:v>
                </c:pt>
                <c:pt idx="62946">
                  <c:v>0.18181818181818099</c:v>
                </c:pt>
                <c:pt idx="62947">
                  <c:v>0.21212121212121199</c:v>
                </c:pt>
                <c:pt idx="62948">
                  <c:v>0.24242424242424199</c:v>
                </c:pt>
                <c:pt idx="62949">
                  <c:v>0.27272727272727199</c:v>
                </c:pt>
                <c:pt idx="62950">
                  <c:v>0.30303030303030298</c:v>
                </c:pt>
                <c:pt idx="62951">
                  <c:v>0.33333333333333298</c:v>
                </c:pt>
                <c:pt idx="62952">
                  <c:v>0.36363636363636298</c:v>
                </c:pt>
                <c:pt idx="62953">
                  <c:v>0.39393939393939298</c:v>
                </c:pt>
                <c:pt idx="62954">
                  <c:v>0.42424242424242398</c:v>
                </c:pt>
                <c:pt idx="62955">
                  <c:v>0.45454545454545398</c:v>
                </c:pt>
                <c:pt idx="62956">
                  <c:v>0.48484848484848397</c:v>
                </c:pt>
                <c:pt idx="62957">
                  <c:v>0.51515151515151503</c:v>
                </c:pt>
                <c:pt idx="62958">
                  <c:v>0.54545454545454497</c:v>
                </c:pt>
                <c:pt idx="62959">
                  <c:v>0.57575757575757502</c:v>
                </c:pt>
                <c:pt idx="62960">
                  <c:v>0.60606060606060597</c:v>
                </c:pt>
                <c:pt idx="62961">
                  <c:v>0.63636363636363602</c:v>
                </c:pt>
                <c:pt idx="62962">
                  <c:v>0.66666666666666596</c:v>
                </c:pt>
                <c:pt idx="62963">
                  <c:v>0.69696969696969702</c:v>
                </c:pt>
                <c:pt idx="62964">
                  <c:v>0.72727272727272696</c:v>
                </c:pt>
                <c:pt idx="62965">
                  <c:v>0.75757575757575701</c:v>
                </c:pt>
                <c:pt idx="62966">
                  <c:v>0.78787878787878696</c:v>
                </c:pt>
                <c:pt idx="62967">
                  <c:v>0.81818181818181801</c:v>
                </c:pt>
                <c:pt idx="62968">
                  <c:v>0.84848484848484795</c:v>
                </c:pt>
                <c:pt idx="62969">
                  <c:v>0.87878787878787801</c:v>
                </c:pt>
                <c:pt idx="62970">
                  <c:v>0.90909090909090895</c:v>
                </c:pt>
                <c:pt idx="62971">
                  <c:v>0.939393939393939</c:v>
                </c:pt>
                <c:pt idx="62972">
                  <c:v>0.96969696969696895</c:v>
                </c:pt>
                <c:pt idx="62973">
                  <c:v>0</c:v>
                </c:pt>
                <c:pt idx="62974">
                  <c:v>1.8181818181818101E-2</c:v>
                </c:pt>
                <c:pt idx="62975">
                  <c:v>3.6363636363636299E-2</c:v>
                </c:pt>
                <c:pt idx="62976">
                  <c:v>5.4545454545454501E-2</c:v>
                </c:pt>
                <c:pt idx="62977">
                  <c:v>7.2727272727272696E-2</c:v>
                </c:pt>
                <c:pt idx="62978">
                  <c:v>9.0909090909090898E-2</c:v>
                </c:pt>
                <c:pt idx="62979">
                  <c:v>0.109090909090909</c:v>
                </c:pt>
                <c:pt idx="62980">
                  <c:v>0.12727272727272701</c:v>
                </c:pt>
                <c:pt idx="62981">
                  <c:v>0.145454545454545</c:v>
                </c:pt>
                <c:pt idx="62982">
                  <c:v>0.163636363636363</c:v>
                </c:pt>
                <c:pt idx="62983">
                  <c:v>0.18181818181818099</c:v>
                </c:pt>
                <c:pt idx="62984">
                  <c:v>0.2</c:v>
                </c:pt>
                <c:pt idx="62985">
                  <c:v>0.218181818181818</c:v>
                </c:pt>
                <c:pt idx="62986">
                  <c:v>0.236363636363636</c:v>
                </c:pt>
                <c:pt idx="62987">
                  <c:v>0.25454545454545402</c:v>
                </c:pt>
                <c:pt idx="62988">
                  <c:v>0.27272727272727199</c:v>
                </c:pt>
                <c:pt idx="62989">
                  <c:v>0.29090909090909001</c:v>
                </c:pt>
                <c:pt idx="62990">
                  <c:v>0.30909090909090903</c:v>
                </c:pt>
                <c:pt idx="62991">
                  <c:v>0.32727272727272699</c:v>
                </c:pt>
                <c:pt idx="62992">
                  <c:v>0.34545454545454501</c:v>
                </c:pt>
                <c:pt idx="62993">
                  <c:v>0.36363636363636298</c:v>
                </c:pt>
                <c:pt idx="62994">
                  <c:v>0.381818181818181</c:v>
                </c:pt>
                <c:pt idx="62995">
                  <c:v>0.4</c:v>
                </c:pt>
                <c:pt idx="62996">
                  <c:v>0.41818181818181799</c:v>
                </c:pt>
                <c:pt idx="62997">
                  <c:v>0.43636363636363601</c:v>
                </c:pt>
                <c:pt idx="62998">
                  <c:v>0.45454545454545398</c:v>
                </c:pt>
                <c:pt idx="62999">
                  <c:v>0.472727272727272</c:v>
                </c:pt>
                <c:pt idx="63000">
                  <c:v>0.49090909090909002</c:v>
                </c:pt>
                <c:pt idx="63001">
                  <c:v>0.50909090909090904</c:v>
                </c:pt>
                <c:pt idx="63002">
                  <c:v>0.527272727272727</c:v>
                </c:pt>
                <c:pt idx="63003">
                  <c:v>0.54545454545454497</c:v>
                </c:pt>
                <c:pt idx="63004">
                  <c:v>0.56363636363636305</c:v>
                </c:pt>
                <c:pt idx="63005">
                  <c:v>0.58181818181818101</c:v>
                </c:pt>
                <c:pt idx="63006">
                  <c:v>0.6</c:v>
                </c:pt>
                <c:pt idx="63007">
                  <c:v>0.61818181818181805</c:v>
                </c:pt>
                <c:pt idx="63008">
                  <c:v>0.63636363636363602</c:v>
                </c:pt>
                <c:pt idx="63009">
                  <c:v>0.65454545454545399</c:v>
                </c:pt>
                <c:pt idx="63010">
                  <c:v>0.67272727272727195</c:v>
                </c:pt>
                <c:pt idx="63011">
                  <c:v>0.69090909090909003</c:v>
                </c:pt>
                <c:pt idx="63012">
                  <c:v>0.70909090909090899</c:v>
                </c:pt>
                <c:pt idx="63013">
                  <c:v>0.72727272727272696</c:v>
                </c:pt>
                <c:pt idx="63014">
                  <c:v>0.74545454545454504</c:v>
                </c:pt>
                <c:pt idx="63015">
                  <c:v>0.763636363636363</c:v>
                </c:pt>
                <c:pt idx="63016">
                  <c:v>0.78181818181818097</c:v>
                </c:pt>
                <c:pt idx="63017">
                  <c:v>0.8</c:v>
                </c:pt>
                <c:pt idx="63018">
                  <c:v>0.81818181818181801</c:v>
                </c:pt>
                <c:pt idx="63019">
                  <c:v>0.83636363636363598</c:v>
                </c:pt>
                <c:pt idx="63020">
                  <c:v>0.85454545454545405</c:v>
                </c:pt>
                <c:pt idx="63021">
                  <c:v>0.87272727272727202</c:v>
                </c:pt>
                <c:pt idx="63022">
                  <c:v>0.89090909090908998</c:v>
                </c:pt>
                <c:pt idx="63023">
                  <c:v>0.90909090909090895</c:v>
                </c:pt>
                <c:pt idx="63024">
                  <c:v>0.92727272727272703</c:v>
                </c:pt>
                <c:pt idx="63025">
                  <c:v>0.94545454545454499</c:v>
                </c:pt>
                <c:pt idx="63026">
                  <c:v>0.96363636363636296</c:v>
                </c:pt>
                <c:pt idx="63027">
                  <c:v>0.98181818181818103</c:v>
                </c:pt>
                <c:pt idx="63028">
                  <c:v>0</c:v>
                </c:pt>
                <c:pt idx="63029">
                  <c:v>7.2463768115942004E-3</c:v>
                </c:pt>
                <c:pt idx="63030">
                  <c:v>1.4492753623188401E-2</c:v>
                </c:pt>
                <c:pt idx="63031">
                  <c:v>2.1739130434782601E-2</c:v>
                </c:pt>
                <c:pt idx="63032">
                  <c:v>2.8985507246376802E-2</c:v>
                </c:pt>
                <c:pt idx="63033">
                  <c:v>3.6231884057971002E-2</c:v>
                </c:pt>
                <c:pt idx="63034">
                  <c:v>4.3478260869565202E-2</c:v>
                </c:pt>
                <c:pt idx="63035">
                  <c:v>5.0724637681159403E-2</c:v>
                </c:pt>
                <c:pt idx="63036">
                  <c:v>5.7971014492753603E-2</c:v>
                </c:pt>
                <c:pt idx="63037">
                  <c:v>6.5217391304347797E-2</c:v>
                </c:pt>
                <c:pt idx="63038">
                  <c:v>7.2463768115942004E-2</c:v>
                </c:pt>
                <c:pt idx="63039">
                  <c:v>7.9710144927536197E-2</c:v>
                </c:pt>
                <c:pt idx="63040">
                  <c:v>8.6956521739130405E-2</c:v>
                </c:pt>
                <c:pt idx="63041">
                  <c:v>9.4202898550724598E-2</c:v>
                </c:pt>
                <c:pt idx="63042">
                  <c:v>0.101449275362318</c:v>
                </c:pt>
                <c:pt idx="63043">
                  <c:v>0.108695652173913</c:v>
                </c:pt>
                <c:pt idx="63044">
                  <c:v>0.115942028985507</c:v>
                </c:pt>
                <c:pt idx="63045">
                  <c:v>0.123188405797101</c:v>
                </c:pt>
                <c:pt idx="63046">
                  <c:v>0.13043478260869501</c:v>
                </c:pt>
                <c:pt idx="63047">
                  <c:v>0.137681159420289</c:v>
                </c:pt>
                <c:pt idx="63048">
                  <c:v>0.14492753623188401</c:v>
                </c:pt>
                <c:pt idx="63049">
                  <c:v>0.15217391304347799</c:v>
                </c:pt>
                <c:pt idx="63050">
                  <c:v>0.15942028985507201</c:v>
                </c:pt>
                <c:pt idx="63051">
                  <c:v>0.16666666666666599</c:v>
                </c:pt>
                <c:pt idx="63052">
                  <c:v>0.17391304347826</c:v>
                </c:pt>
                <c:pt idx="63053">
                  <c:v>0.18115942028985499</c:v>
                </c:pt>
                <c:pt idx="63054">
                  <c:v>0.188405797101449</c:v>
                </c:pt>
                <c:pt idx="63055">
                  <c:v>0.19565217391304299</c:v>
                </c:pt>
                <c:pt idx="63056">
                  <c:v>0.202898550724637</c:v>
                </c:pt>
                <c:pt idx="63057">
                  <c:v>0.21014492753623101</c:v>
                </c:pt>
                <c:pt idx="63058">
                  <c:v>0.217391304347826</c:v>
                </c:pt>
                <c:pt idx="63059">
                  <c:v>0.22463768115942001</c:v>
                </c:pt>
                <c:pt idx="63060">
                  <c:v>0.231884057971014</c:v>
                </c:pt>
                <c:pt idx="63061">
                  <c:v>0.23913043478260801</c:v>
                </c:pt>
                <c:pt idx="63062">
                  <c:v>0.24637681159420199</c:v>
                </c:pt>
                <c:pt idx="63063">
                  <c:v>0.25362318840579701</c:v>
                </c:pt>
                <c:pt idx="63064">
                  <c:v>0.26086956521739102</c:v>
                </c:pt>
                <c:pt idx="63065">
                  <c:v>0.26811594202898498</c:v>
                </c:pt>
                <c:pt idx="63066">
                  <c:v>0.27536231884057899</c:v>
                </c:pt>
                <c:pt idx="63067">
                  <c:v>0.282608695652173</c:v>
                </c:pt>
                <c:pt idx="63068">
                  <c:v>0.28985507246376802</c:v>
                </c:pt>
                <c:pt idx="63069">
                  <c:v>0.29710144927536197</c:v>
                </c:pt>
                <c:pt idx="63070">
                  <c:v>0.30434782608695599</c:v>
                </c:pt>
                <c:pt idx="63071">
                  <c:v>0.31159420289855</c:v>
                </c:pt>
                <c:pt idx="63072">
                  <c:v>0.31884057971014401</c:v>
                </c:pt>
                <c:pt idx="63073">
                  <c:v>0.32608695652173902</c:v>
                </c:pt>
                <c:pt idx="63074">
                  <c:v>0.33333333333333298</c:v>
                </c:pt>
                <c:pt idx="63075">
                  <c:v>0.34057971014492699</c:v>
                </c:pt>
                <c:pt idx="63076">
                  <c:v>0.34782608695652101</c:v>
                </c:pt>
                <c:pt idx="63077">
                  <c:v>0.35507246376811502</c:v>
                </c:pt>
                <c:pt idx="63078">
                  <c:v>0.36231884057970998</c:v>
                </c:pt>
                <c:pt idx="63079">
                  <c:v>0.36956521739130399</c:v>
                </c:pt>
                <c:pt idx="63080">
                  <c:v>0.376811594202898</c:v>
                </c:pt>
                <c:pt idx="63081">
                  <c:v>0.38405797101449202</c:v>
                </c:pt>
                <c:pt idx="63082">
                  <c:v>0.39130434782608697</c:v>
                </c:pt>
                <c:pt idx="63083">
                  <c:v>0.39855072463768099</c:v>
                </c:pt>
                <c:pt idx="63084">
                  <c:v>0.405797101449275</c:v>
                </c:pt>
                <c:pt idx="63085">
                  <c:v>0.41304347826086901</c:v>
                </c:pt>
                <c:pt idx="63086">
                  <c:v>0.42028985507246303</c:v>
                </c:pt>
                <c:pt idx="63087">
                  <c:v>0.42753623188405798</c:v>
                </c:pt>
                <c:pt idx="63088">
                  <c:v>0.434782608695652</c:v>
                </c:pt>
                <c:pt idx="63089">
                  <c:v>0.44202898550724601</c:v>
                </c:pt>
                <c:pt idx="63090">
                  <c:v>0.44927536231884002</c:v>
                </c:pt>
                <c:pt idx="63091">
                  <c:v>0.45652173913043398</c:v>
                </c:pt>
                <c:pt idx="63092">
                  <c:v>0.46376811594202899</c:v>
                </c:pt>
                <c:pt idx="63093">
                  <c:v>0.471014492753623</c:v>
                </c:pt>
                <c:pt idx="63094">
                  <c:v>0.47826086956521702</c:v>
                </c:pt>
                <c:pt idx="63095">
                  <c:v>0.48550724637681097</c:v>
                </c:pt>
                <c:pt idx="63096">
                  <c:v>0.49275362318840499</c:v>
                </c:pt>
                <c:pt idx="63097">
                  <c:v>0.5</c:v>
                </c:pt>
                <c:pt idx="63098">
                  <c:v>0.50724637681159401</c:v>
                </c:pt>
                <c:pt idx="63099">
                  <c:v>0.51449275362318803</c:v>
                </c:pt>
                <c:pt idx="63100">
                  <c:v>0.52173913043478204</c:v>
                </c:pt>
                <c:pt idx="63101">
                  <c:v>0.52898550724637605</c:v>
                </c:pt>
                <c:pt idx="63102">
                  <c:v>0.53623188405797095</c:v>
                </c:pt>
                <c:pt idx="63103">
                  <c:v>0.54347826086956497</c:v>
                </c:pt>
                <c:pt idx="63104">
                  <c:v>0.55072463768115898</c:v>
                </c:pt>
                <c:pt idx="63105">
                  <c:v>0.55797101449275299</c:v>
                </c:pt>
                <c:pt idx="63106">
                  <c:v>0.56521739130434701</c:v>
                </c:pt>
                <c:pt idx="63107">
                  <c:v>0.57246376811594202</c:v>
                </c:pt>
                <c:pt idx="63108">
                  <c:v>0.57971014492753603</c:v>
                </c:pt>
                <c:pt idx="63109">
                  <c:v>0.58695652173913004</c:v>
                </c:pt>
                <c:pt idx="63110">
                  <c:v>0.59420289855072395</c:v>
                </c:pt>
                <c:pt idx="63111">
                  <c:v>0.60144927536231796</c:v>
                </c:pt>
                <c:pt idx="63112">
                  <c:v>0.60869565217391297</c:v>
                </c:pt>
                <c:pt idx="63113">
                  <c:v>0.61594202898550698</c:v>
                </c:pt>
                <c:pt idx="63114">
                  <c:v>0.623188405797101</c:v>
                </c:pt>
                <c:pt idx="63115">
                  <c:v>0.63043478260869501</c:v>
                </c:pt>
                <c:pt idx="63116">
                  <c:v>0.63768115942028902</c:v>
                </c:pt>
                <c:pt idx="63117">
                  <c:v>0.64492753623188404</c:v>
                </c:pt>
                <c:pt idx="63118">
                  <c:v>0.65217391304347805</c:v>
                </c:pt>
                <c:pt idx="63119">
                  <c:v>0.65942028985507195</c:v>
                </c:pt>
                <c:pt idx="63120">
                  <c:v>0.66666666666666596</c:v>
                </c:pt>
                <c:pt idx="63121">
                  <c:v>0.67391304347825998</c:v>
                </c:pt>
                <c:pt idx="63122">
                  <c:v>0.68115942028985499</c:v>
                </c:pt>
                <c:pt idx="63123">
                  <c:v>0.688405797101449</c:v>
                </c:pt>
                <c:pt idx="63124">
                  <c:v>0.69565217391304301</c:v>
                </c:pt>
                <c:pt idx="63125">
                  <c:v>0.70289855072463703</c:v>
                </c:pt>
                <c:pt idx="63126">
                  <c:v>0.71014492753623104</c:v>
                </c:pt>
                <c:pt idx="63127">
                  <c:v>0.71739130434782605</c:v>
                </c:pt>
                <c:pt idx="63128">
                  <c:v>0.72463768115941996</c:v>
                </c:pt>
                <c:pt idx="63129">
                  <c:v>0.73188405797101397</c:v>
                </c:pt>
                <c:pt idx="63130">
                  <c:v>0.73913043478260798</c:v>
                </c:pt>
                <c:pt idx="63131">
                  <c:v>0.74637681159420199</c:v>
                </c:pt>
                <c:pt idx="63132">
                  <c:v>0.75362318840579701</c:v>
                </c:pt>
                <c:pt idx="63133">
                  <c:v>0.76086956521739102</c:v>
                </c:pt>
                <c:pt idx="63134">
                  <c:v>0.76811594202898503</c:v>
                </c:pt>
                <c:pt idx="63135">
                  <c:v>0.77536231884057905</c:v>
                </c:pt>
                <c:pt idx="63136">
                  <c:v>0.78260869565217395</c:v>
                </c:pt>
                <c:pt idx="63137">
                  <c:v>0.78985507246376796</c:v>
                </c:pt>
                <c:pt idx="63138">
                  <c:v>0.79710144927536197</c:v>
                </c:pt>
                <c:pt idx="63139">
                  <c:v>0.80434782608695599</c:v>
                </c:pt>
                <c:pt idx="63140">
                  <c:v>0.81159420289855</c:v>
                </c:pt>
                <c:pt idx="63141">
                  <c:v>0.81884057971014401</c:v>
                </c:pt>
                <c:pt idx="63142">
                  <c:v>0.82608695652173902</c:v>
                </c:pt>
                <c:pt idx="63143">
                  <c:v>0.83333333333333304</c:v>
                </c:pt>
                <c:pt idx="63144">
                  <c:v>0.84057971014492705</c:v>
                </c:pt>
                <c:pt idx="63145">
                  <c:v>0.84782608695652095</c:v>
                </c:pt>
                <c:pt idx="63146">
                  <c:v>0.85507246376811596</c:v>
                </c:pt>
                <c:pt idx="63147">
                  <c:v>0.86231884057970998</c:v>
                </c:pt>
                <c:pt idx="63148">
                  <c:v>0.86956521739130399</c:v>
                </c:pt>
                <c:pt idx="63149">
                  <c:v>0.876811594202898</c:v>
                </c:pt>
                <c:pt idx="63150">
                  <c:v>0.88405797101449202</c:v>
                </c:pt>
                <c:pt idx="63151">
                  <c:v>0.89130434782608603</c:v>
                </c:pt>
                <c:pt idx="63152">
                  <c:v>0.89855072463768104</c:v>
                </c:pt>
                <c:pt idx="63153">
                  <c:v>0.90579710144927505</c:v>
                </c:pt>
                <c:pt idx="63154">
                  <c:v>0.91304347826086896</c:v>
                </c:pt>
                <c:pt idx="63155">
                  <c:v>0.92028985507246297</c:v>
                </c:pt>
                <c:pt idx="63156">
                  <c:v>0.92753623188405798</c:v>
                </c:pt>
                <c:pt idx="63157">
                  <c:v>0.934782608695652</c:v>
                </c:pt>
                <c:pt idx="63158">
                  <c:v>0.94202898550724601</c:v>
                </c:pt>
                <c:pt idx="63159">
                  <c:v>0.94927536231884002</c:v>
                </c:pt>
                <c:pt idx="63160">
                  <c:v>0.95652173913043403</c:v>
                </c:pt>
                <c:pt idx="63161">
                  <c:v>0.96376811594202805</c:v>
                </c:pt>
                <c:pt idx="63162">
                  <c:v>0.97101449275362295</c:v>
                </c:pt>
                <c:pt idx="63163">
                  <c:v>0.97826086956521696</c:v>
                </c:pt>
                <c:pt idx="63164">
                  <c:v>0.98550724637681097</c:v>
                </c:pt>
                <c:pt idx="63165">
                  <c:v>0.99275362318840499</c:v>
                </c:pt>
                <c:pt idx="63166">
                  <c:v>0</c:v>
                </c:pt>
                <c:pt idx="63167">
                  <c:v>1.9607843137254902E-2</c:v>
                </c:pt>
                <c:pt idx="63168">
                  <c:v>3.9215686274509803E-2</c:v>
                </c:pt>
                <c:pt idx="63169">
                  <c:v>5.8823529411764698E-2</c:v>
                </c:pt>
                <c:pt idx="63170">
                  <c:v>7.8431372549019607E-2</c:v>
                </c:pt>
                <c:pt idx="63171">
                  <c:v>9.8039215686274495E-2</c:v>
                </c:pt>
                <c:pt idx="63172">
                  <c:v>0.11764705882352899</c:v>
                </c:pt>
                <c:pt idx="63173">
                  <c:v>0.13725490196078399</c:v>
                </c:pt>
                <c:pt idx="63174">
                  <c:v>0.15686274509803899</c:v>
                </c:pt>
                <c:pt idx="63175">
                  <c:v>0.17647058823529399</c:v>
                </c:pt>
                <c:pt idx="63176">
                  <c:v>0.19607843137254899</c:v>
                </c:pt>
                <c:pt idx="63177">
                  <c:v>0.21568627450980299</c:v>
                </c:pt>
                <c:pt idx="63178">
                  <c:v>0.23529411764705799</c:v>
                </c:pt>
                <c:pt idx="63179">
                  <c:v>0.25490196078431299</c:v>
                </c:pt>
                <c:pt idx="63180">
                  <c:v>0.27450980392156799</c:v>
                </c:pt>
                <c:pt idx="63181">
                  <c:v>0.29411764705882298</c:v>
                </c:pt>
                <c:pt idx="63182">
                  <c:v>0.31372549019607798</c:v>
                </c:pt>
                <c:pt idx="63183">
                  <c:v>0.33333333333333298</c:v>
                </c:pt>
                <c:pt idx="63184">
                  <c:v>0.35294117647058798</c:v>
                </c:pt>
                <c:pt idx="63185">
                  <c:v>0.37254901960784298</c:v>
                </c:pt>
                <c:pt idx="63186">
                  <c:v>0.39215686274509798</c:v>
                </c:pt>
                <c:pt idx="63187">
                  <c:v>0.41176470588235198</c:v>
                </c:pt>
                <c:pt idx="63188">
                  <c:v>0.43137254901960698</c:v>
                </c:pt>
                <c:pt idx="63189">
                  <c:v>0.45098039215686198</c:v>
                </c:pt>
                <c:pt idx="63190">
                  <c:v>0.47058823529411697</c:v>
                </c:pt>
                <c:pt idx="63191">
                  <c:v>0.49019607843137197</c:v>
                </c:pt>
                <c:pt idx="63192">
                  <c:v>0.50980392156862697</c:v>
                </c:pt>
                <c:pt idx="63193">
                  <c:v>0.52941176470588203</c:v>
                </c:pt>
                <c:pt idx="63194">
                  <c:v>0.54901960784313697</c:v>
                </c:pt>
                <c:pt idx="63195">
                  <c:v>0.56862745098039202</c:v>
                </c:pt>
                <c:pt idx="63196">
                  <c:v>0.58823529411764697</c:v>
                </c:pt>
                <c:pt idx="63197">
                  <c:v>0.60784313725490102</c:v>
                </c:pt>
                <c:pt idx="63198">
                  <c:v>0.62745098039215597</c:v>
                </c:pt>
                <c:pt idx="63199">
                  <c:v>0.64705882352941102</c:v>
                </c:pt>
                <c:pt idx="63200">
                  <c:v>0.66666666666666596</c:v>
                </c:pt>
                <c:pt idx="63201">
                  <c:v>0.68627450980392102</c:v>
                </c:pt>
                <c:pt idx="63202">
                  <c:v>0.70588235294117596</c:v>
                </c:pt>
                <c:pt idx="63203">
                  <c:v>0.72549019607843102</c:v>
                </c:pt>
                <c:pt idx="63204">
                  <c:v>0.74509803921568596</c:v>
                </c:pt>
                <c:pt idx="63205">
                  <c:v>0.76470588235294101</c:v>
                </c:pt>
                <c:pt idx="63206">
                  <c:v>0.78431372549019596</c:v>
                </c:pt>
                <c:pt idx="63207">
                  <c:v>0.80392156862745101</c:v>
                </c:pt>
                <c:pt idx="63208">
                  <c:v>0.82352941176470495</c:v>
                </c:pt>
                <c:pt idx="63209">
                  <c:v>0.84313725490196001</c:v>
                </c:pt>
                <c:pt idx="63210">
                  <c:v>0.86274509803921495</c:v>
                </c:pt>
                <c:pt idx="63211">
                  <c:v>0.88235294117647001</c:v>
                </c:pt>
                <c:pt idx="63212">
                  <c:v>0.90196078431372495</c:v>
                </c:pt>
                <c:pt idx="63213">
                  <c:v>0.92156862745098</c:v>
                </c:pt>
                <c:pt idx="63214">
                  <c:v>0.94117647058823495</c:v>
                </c:pt>
                <c:pt idx="63215">
                  <c:v>0.96078431372549</c:v>
                </c:pt>
                <c:pt idx="63216">
                  <c:v>0.98039215686274495</c:v>
                </c:pt>
                <c:pt idx="63217">
                  <c:v>0</c:v>
                </c:pt>
                <c:pt idx="63218">
                  <c:v>0.01</c:v>
                </c:pt>
                <c:pt idx="63219">
                  <c:v>0.02</c:v>
                </c:pt>
                <c:pt idx="63220">
                  <c:v>0.03</c:v>
                </c:pt>
                <c:pt idx="63221">
                  <c:v>0.04</c:v>
                </c:pt>
                <c:pt idx="63222">
                  <c:v>0.05</c:v>
                </c:pt>
                <c:pt idx="63223">
                  <c:v>0.06</c:v>
                </c:pt>
                <c:pt idx="63224">
                  <c:v>7.0000000000000007E-2</c:v>
                </c:pt>
                <c:pt idx="63225">
                  <c:v>0.08</c:v>
                </c:pt>
                <c:pt idx="63226">
                  <c:v>0.09</c:v>
                </c:pt>
                <c:pt idx="63227">
                  <c:v>0.1</c:v>
                </c:pt>
                <c:pt idx="63228">
                  <c:v>0.11</c:v>
                </c:pt>
                <c:pt idx="63229">
                  <c:v>0.12</c:v>
                </c:pt>
                <c:pt idx="63230">
                  <c:v>0.13</c:v>
                </c:pt>
                <c:pt idx="63231">
                  <c:v>0.14000000000000001</c:v>
                </c:pt>
                <c:pt idx="63232">
                  <c:v>0.15</c:v>
                </c:pt>
                <c:pt idx="63233">
                  <c:v>0.16</c:v>
                </c:pt>
                <c:pt idx="63234">
                  <c:v>0.17</c:v>
                </c:pt>
                <c:pt idx="63235">
                  <c:v>0.18</c:v>
                </c:pt>
                <c:pt idx="63236">
                  <c:v>0.19</c:v>
                </c:pt>
                <c:pt idx="63237">
                  <c:v>0.2</c:v>
                </c:pt>
                <c:pt idx="63238">
                  <c:v>0.21</c:v>
                </c:pt>
                <c:pt idx="63239">
                  <c:v>0.22</c:v>
                </c:pt>
                <c:pt idx="63240">
                  <c:v>0.23</c:v>
                </c:pt>
                <c:pt idx="63241">
                  <c:v>0.24</c:v>
                </c:pt>
                <c:pt idx="63242">
                  <c:v>0.25</c:v>
                </c:pt>
                <c:pt idx="63243">
                  <c:v>0.26</c:v>
                </c:pt>
                <c:pt idx="63244">
                  <c:v>0.27</c:v>
                </c:pt>
                <c:pt idx="63245">
                  <c:v>0.28000000000000003</c:v>
                </c:pt>
                <c:pt idx="63246">
                  <c:v>0.28999999999999998</c:v>
                </c:pt>
                <c:pt idx="63247">
                  <c:v>0.3</c:v>
                </c:pt>
                <c:pt idx="63248">
                  <c:v>0.31</c:v>
                </c:pt>
                <c:pt idx="63249">
                  <c:v>0.32</c:v>
                </c:pt>
                <c:pt idx="63250">
                  <c:v>0.33</c:v>
                </c:pt>
                <c:pt idx="63251">
                  <c:v>0.34</c:v>
                </c:pt>
                <c:pt idx="63252">
                  <c:v>0.35</c:v>
                </c:pt>
                <c:pt idx="63253">
                  <c:v>0.36</c:v>
                </c:pt>
                <c:pt idx="63254">
                  <c:v>0.37</c:v>
                </c:pt>
                <c:pt idx="63255">
                  <c:v>0.38</c:v>
                </c:pt>
                <c:pt idx="63256">
                  <c:v>0.39</c:v>
                </c:pt>
                <c:pt idx="63257">
                  <c:v>0.4</c:v>
                </c:pt>
                <c:pt idx="63258">
                  <c:v>0.41</c:v>
                </c:pt>
                <c:pt idx="63259">
                  <c:v>0.42</c:v>
                </c:pt>
                <c:pt idx="63260">
                  <c:v>0.43</c:v>
                </c:pt>
                <c:pt idx="63261">
                  <c:v>0.44</c:v>
                </c:pt>
                <c:pt idx="63262">
                  <c:v>0.45</c:v>
                </c:pt>
                <c:pt idx="63263">
                  <c:v>0.46</c:v>
                </c:pt>
                <c:pt idx="63264">
                  <c:v>0.47</c:v>
                </c:pt>
                <c:pt idx="63265">
                  <c:v>0.48</c:v>
                </c:pt>
                <c:pt idx="63266">
                  <c:v>0.49</c:v>
                </c:pt>
                <c:pt idx="63267">
                  <c:v>0.5</c:v>
                </c:pt>
                <c:pt idx="63268">
                  <c:v>0.51</c:v>
                </c:pt>
                <c:pt idx="63269">
                  <c:v>0.52</c:v>
                </c:pt>
                <c:pt idx="63270">
                  <c:v>0.53</c:v>
                </c:pt>
                <c:pt idx="63271">
                  <c:v>0.54</c:v>
                </c:pt>
                <c:pt idx="63272">
                  <c:v>0.55000000000000004</c:v>
                </c:pt>
                <c:pt idx="63273">
                  <c:v>0.56000000000000005</c:v>
                </c:pt>
                <c:pt idx="63274">
                  <c:v>0.56999999999999995</c:v>
                </c:pt>
                <c:pt idx="63275">
                  <c:v>0.57999999999999996</c:v>
                </c:pt>
                <c:pt idx="63276">
                  <c:v>0.59</c:v>
                </c:pt>
                <c:pt idx="63277">
                  <c:v>0.6</c:v>
                </c:pt>
                <c:pt idx="63278">
                  <c:v>0.61</c:v>
                </c:pt>
                <c:pt idx="63279">
                  <c:v>0.62</c:v>
                </c:pt>
                <c:pt idx="63280">
                  <c:v>0.63</c:v>
                </c:pt>
                <c:pt idx="63281">
                  <c:v>0.64</c:v>
                </c:pt>
                <c:pt idx="63282">
                  <c:v>0.65</c:v>
                </c:pt>
                <c:pt idx="63283">
                  <c:v>0.66</c:v>
                </c:pt>
                <c:pt idx="63284">
                  <c:v>0.67</c:v>
                </c:pt>
                <c:pt idx="63285">
                  <c:v>0.68</c:v>
                </c:pt>
                <c:pt idx="63286">
                  <c:v>0.69</c:v>
                </c:pt>
                <c:pt idx="63287">
                  <c:v>0.7</c:v>
                </c:pt>
                <c:pt idx="63288">
                  <c:v>0.71</c:v>
                </c:pt>
                <c:pt idx="63289">
                  <c:v>0.72</c:v>
                </c:pt>
                <c:pt idx="63290">
                  <c:v>0.73</c:v>
                </c:pt>
                <c:pt idx="63291">
                  <c:v>0.74</c:v>
                </c:pt>
                <c:pt idx="63292">
                  <c:v>0.75</c:v>
                </c:pt>
                <c:pt idx="63293">
                  <c:v>0.76</c:v>
                </c:pt>
                <c:pt idx="63294">
                  <c:v>0.77</c:v>
                </c:pt>
                <c:pt idx="63295">
                  <c:v>0.78</c:v>
                </c:pt>
                <c:pt idx="63296">
                  <c:v>0.79</c:v>
                </c:pt>
                <c:pt idx="63297">
                  <c:v>0.8</c:v>
                </c:pt>
                <c:pt idx="63298">
                  <c:v>0.81</c:v>
                </c:pt>
                <c:pt idx="63299">
                  <c:v>0.82</c:v>
                </c:pt>
                <c:pt idx="63300">
                  <c:v>0.83</c:v>
                </c:pt>
                <c:pt idx="63301">
                  <c:v>0.84</c:v>
                </c:pt>
                <c:pt idx="63302">
                  <c:v>0.85</c:v>
                </c:pt>
                <c:pt idx="63303">
                  <c:v>0.86</c:v>
                </c:pt>
                <c:pt idx="63304">
                  <c:v>0.87</c:v>
                </c:pt>
                <c:pt idx="63305">
                  <c:v>0.88</c:v>
                </c:pt>
                <c:pt idx="63306">
                  <c:v>0.89</c:v>
                </c:pt>
                <c:pt idx="63307">
                  <c:v>0.9</c:v>
                </c:pt>
                <c:pt idx="63308">
                  <c:v>0.91</c:v>
                </c:pt>
                <c:pt idx="63309">
                  <c:v>0.92</c:v>
                </c:pt>
                <c:pt idx="63310">
                  <c:v>0.93</c:v>
                </c:pt>
                <c:pt idx="63311">
                  <c:v>0.94</c:v>
                </c:pt>
                <c:pt idx="63312">
                  <c:v>0.95</c:v>
                </c:pt>
                <c:pt idx="63313">
                  <c:v>0.96</c:v>
                </c:pt>
                <c:pt idx="63314">
                  <c:v>0.97</c:v>
                </c:pt>
                <c:pt idx="63315">
                  <c:v>0.98</c:v>
                </c:pt>
                <c:pt idx="63316">
                  <c:v>0.99</c:v>
                </c:pt>
                <c:pt idx="63317">
                  <c:v>0</c:v>
                </c:pt>
                <c:pt idx="63318">
                  <c:v>1.35135135135135E-2</c:v>
                </c:pt>
                <c:pt idx="63319">
                  <c:v>2.7027027027027001E-2</c:v>
                </c:pt>
                <c:pt idx="63320">
                  <c:v>4.0540540540540501E-2</c:v>
                </c:pt>
                <c:pt idx="63321">
                  <c:v>5.4054054054054002E-2</c:v>
                </c:pt>
                <c:pt idx="63322">
                  <c:v>6.7567567567567502E-2</c:v>
                </c:pt>
                <c:pt idx="63323">
                  <c:v>8.1081081081081002E-2</c:v>
                </c:pt>
                <c:pt idx="63324">
                  <c:v>9.45945945945946E-2</c:v>
                </c:pt>
                <c:pt idx="63325">
                  <c:v>0.108108108108108</c:v>
                </c:pt>
                <c:pt idx="63326">
                  <c:v>0.121621621621621</c:v>
                </c:pt>
                <c:pt idx="63327">
                  <c:v>0.135135135135135</c:v>
                </c:pt>
                <c:pt idx="63328">
                  <c:v>0.14864864864864799</c:v>
                </c:pt>
                <c:pt idx="63329">
                  <c:v>0.162162162162162</c:v>
                </c:pt>
                <c:pt idx="63330">
                  <c:v>0.17567567567567499</c:v>
                </c:pt>
                <c:pt idx="63331">
                  <c:v>0.18918918918918901</c:v>
                </c:pt>
                <c:pt idx="63332">
                  <c:v>0.20270270270270199</c:v>
                </c:pt>
                <c:pt idx="63333">
                  <c:v>0.21621621621621601</c:v>
                </c:pt>
                <c:pt idx="63334">
                  <c:v>0.22972972972972899</c:v>
                </c:pt>
                <c:pt idx="63335">
                  <c:v>0.24324324324324301</c:v>
                </c:pt>
                <c:pt idx="63336">
                  <c:v>0.25675675675675602</c:v>
                </c:pt>
                <c:pt idx="63337">
                  <c:v>0.27027027027027001</c:v>
                </c:pt>
                <c:pt idx="63338">
                  <c:v>0.28378378378378299</c:v>
                </c:pt>
                <c:pt idx="63339">
                  <c:v>0.29729729729729698</c:v>
                </c:pt>
                <c:pt idx="63340">
                  <c:v>0.31081081081081002</c:v>
                </c:pt>
                <c:pt idx="63341">
                  <c:v>0.32432432432432401</c:v>
                </c:pt>
                <c:pt idx="63342">
                  <c:v>0.337837837837837</c:v>
                </c:pt>
                <c:pt idx="63343">
                  <c:v>0.35135135135135098</c:v>
                </c:pt>
                <c:pt idx="63344">
                  <c:v>0.36486486486486402</c:v>
                </c:pt>
                <c:pt idx="63345">
                  <c:v>0.37837837837837801</c:v>
                </c:pt>
                <c:pt idx="63346">
                  <c:v>0.391891891891891</c:v>
                </c:pt>
                <c:pt idx="63347">
                  <c:v>0.40540540540540498</c:v>
                </c:pt>
                <c:pt idx="63348">
                  <c:v>0.41891891891891803</c:v>
                </c:pt>
                <c:pt idx="63349">
                  <c:v>0.43243243243243201</c:v>
                </c:pt>
                <c:pt idx="63350">
                  <c:v>0.445945945945945</c:v>
                </c:pt>
                <c:pt idx="63351">
                  <c:v>0.45945945945945899</c:v>
                </c:pt>
                <c:pt idx="63352">
                  <c:v>0.47297297297297197</c:v>
                </c:pt>
                <c:pt idx="63353">
                  <c:v>0.48648648648648601</c:v>
                </c:pt>
                <c:pt idx="63354">
                  <c:v>0.5</c:v>
                </c:pt>
                <c:pt idx="63355">
                  <c:v>0.51351351351351304</c:v>
                </c:pt>
                <c:pt idx="63356">
                  <c:v>0.52702702702702697</c:v>
                </c:pt>
                <c:pt idx="63357">
                  <c:v>0.54054054054054002</c:v>
                </c:pt>
                <c:pt idx="63358">
                  <c:v>0.55405405405405395</c:v>
                </c:pt>
                <c:pt idx="63359">
                  <c:v>0.56756756756756699</c:v>
                </c:pt>
                <c:pt idx="63360">
                  <c:v>0.58108108108108103</c:v>
                </c:pt>
                <c:pt idx="63361">
                  <c:v>0.59459459459459396</c:v>
                </c:pt>
                <c:pt idx="63362">
                  <c:v>0.608108108108108</c:v>
                </c:pt>
                <c:pt idx="63363">
                  <c:v>0.62162162162162105</c:v>
                </c:pt>
                <c:pt idx="63364">
                  <c:v>0.63513513513513498</c:v>
                </c:pt>
                <c:pt idx="63365">
                  <c:v>0.64864864864864802</c:v>
                </c:pt>
                <c:pt idx="63366">
                  <c:v>0.66216216216216195</c:v>
                </c:pt>
                <c:pt idx="63367">
                  <c:v>0.67567567567567499</c:v>
                </c:pt>
                <c:pt idx="63368">
                  <c:v>0.68918918918918903</c:v>
                </c:pt>
                <c:pt idx="63369">
                  <c:v>0.70270270270270196</c:v>
                </c:pt>
                <c:pt idx="63370">
                  <c:v>0.71621621621621601</c:v>
                </c:pt>
                <c:pt idx="63371">
                  <c:v>0.72972972972972905</c:v>
                </c:pt>
                <c:pt idx="63372">
                  <c:v>0.74324324324324298</c:v>
                </c:pt>
                <c:pt idx="63373">
                  <c:v>0.75675675675675602</c:v>
                </c:pt>
                <c:pt idx="63374">
                  <c:v>0.77027027027026995</c:v>
                </c:pt>
                <c:pt idx="63375">
                  <c:v>0.78378378378378299</c:v>
                </c:pt>
                <c:pt idx="63376">
                  <c:v>0.79729729729729704</c:v>
                </c:pt>
                <c:pt idx="63377">
                  <c:v>0.81081081081080997</c:v>
                </c:pt>
                <c:pt idx="63378">
                  <c:v>0.82432432432432401</c:v>
                </c:pt>
                <c:pt idx="63379">
                  <c:v>0.83783783783783705</c:v>
                </c:pt>
                <c:pt idx="63380">
                  <c:v>0.85135135135135098</c:v>
                </c:pt>
                <c:pt idx="63381">
                  <c:v>0.86486486486486402</c:v>
                </c:pt>
                <c:pt idx="63382">
                  <c:v>0.87837837837837796</c:v>
                </c:pt>
                <c:pt idx="63383">
                  <c:v>0.891891891891891</c:v>
                </c:pt>
                <c:pt idx="63384">
                  <c:v>0.90540540540540504</c:v>
                </c:pt>
                <c:pt idx="63385">
                  <c:v>0.91891891891891897</c:v>
                </c:pt>
                <c:pt idx="63386">
                  <c:v>0.93243243243243201</c:v>
                </c:pt>
                <c:pt idx="63387">
                  <c:v>0.94594594594594505</c:v>
                </c:pt>
                <c:pt idx="63388">
                  <c:v>0.95945945945945899</c:v>
                </c:pt>
                <c:pt idx="63389">
                  <c:v>0.97297297297297303</c:v>
                </c:pt>
                <c:pt idx="63390">
                  <c:v>0.98648648648648596</c:v>
                </c:pt>
                <c:pt idx="63391">
                  <c:v>0</c:v>
                </c:pt>
                <c:pt idx="63392">
                  <c:v>1.72413793103448E-2</c:v>
                </c:pt>
                <c:pt idx="63393">
                  <c:v>3.4482758620689599E-2</c:v>
                </c:pt>
                <c:pt idx="63394">
                  <c:v>5.1724137931034399E-2</c:v>
                </c:pt>
                <c:pt idx="63395">
                  <c:v>6.8965517241379296E-2</c:v>
                </c:pt>
                <c:pt idx="63396">
                  <c:v>8.6206896551724102E-2</c:v>
                </c:pt>
                <c:pt idx="63397">
                  <c:v>0.10344827586206801</c:v>
                </c:pt>
                <c:pt idx="63398">
                  <c:v>0.12068965517241299</c:v>
                </c:pt>
                <c:pt idx="63399">
                  <c:v>0.13793103448275801</c:v>
                </c:pt>
                <c:pt idx="63400">
                  <c:v>0.15517241379310301</c:v>
                </c:pt>
                <c:pt idx="63401">
                  <c:v>0.17241379310344801</c:v>
                </c:pt>
                <c:pt idx="63402">
                  <c:v>0.18965517241379301</c:v>
                </c:pt>
                <c:pt idx="63403">
                  <c:v>0.20689655172413701</c:v>
                </c:pt>
                <c:pt idx="63404">
                  <c:v>0.22413793103448201</c:v>
                </c:pt>
                <c:pt idx="63405">
                  <c:v>0.24137931034482701</c:v>
                </c:pt>
                <c:pt idx="63406">
                  <c:v>0.25862068965517199</c:v>
                </c:pt>
                <c:pt idx="63407">
                  <c:v>0.27586206896551702</c:v>
                </c:pt>
                <c:pt idx="63408">
                  <c:v>0.29310344827586199</c:v>
                </c:pt>
                <c:pt idx="63409">
                  <c:v>0.31034482758620602</c:v>
                </c:pt>
                <c:pt idx="63410">
                  <c:v>0.32758620689655099</c:v>
                </c:pt>
                <c:pt idx="63411">
                  <c:v>0.34482758620689602</c:v>
                </c:pt>
                <c:pt idx="63412">
                  <c:v>0.36206896551724099</c:v>
                </c:pt>
                <c:pt idx="63413">
                  <c:v>0.37931034482758602</c:v>
                </c:pt>
                <c:pt idx="63414">
                  <c:v>0.39655172413793099</c:v>
                </c:pt>
                <c:pt idx="63415">
                  <c:v>0.41379310344827502</c:v>
                </c:pt>
                <c:pt idx="63416">
                  <c:v>0.43103448275862</c:v>
                </c:pt>
                <c:pt idx="63417">
                  <c:v>0.44827586206896503</c:v>
                </c:pt>
                <c:pt idx="63418">
                  <c:v>0.46551724137931</c:v>
                </c:pt>
                <c:pt idx="63419">
                  <c:v>0.48275862068965503</c:v>
                </c:pt>
                <c:pt idx="63420">
                  <c:v>0.5</c:v>
                </c:pt>
                <c:pt idx="63421">
                  <c:v>0.51724137931034397</c:v>
                </c:pt>
                <c:pt idx="63422">
                  <c:v>0.53448275862068895</c:v>
                </c:pt>
                <c:pt idx="63423">
                  <c:v>0.55172413793103403</c:v>
                </c:pt>
                <c:pt idx="63424">
                  <c:v>0.568965517241379</c:v>
                </c:pt>
                <c:pt idx="63425">
                  <c:v>0.58620689655172398</c:v>
                </c:pt>
                <c:pt idx="63426">
                  <c:v>0.60344827586206895</c:v>
                </c:pt>
                <c:pt idx="63427">
                  <c:v>0.62068965517241304</c:v>
                </c:pt>
                <c:pt idx="63428">
                  <c:v>0.63793103448275801</c:v>
                </c:pt>
                <c:pt idx="63429">
                  <c:v>0.65517241379310298</c:v>
                </c:pt>
                <c:pt idx="63430">
                  <c:v>0.67241379310344795</c:v>
                </c:pt>
                <c:pt idx="63431">
                  <c:v>0.68965517241379304</c:v>
                </c:pt>
                <c:pt idx="63432">
                  <c:v>0.70689655172413701</c:v>
                </c:pt>
                <c:pt idx="63433">
                  <c:v>0.72413793103448199</c:v>
                </c:pt>
                <c:pt idx="63434">
                  <c:v>0.74137931034482696</c:v>
                </c:pt>
                <c:pt idx="63435">
                  <c:v>0.75862068965517204</c:v>
                </c:pt>
                <c:pt idx="63436">
                  <c:v>0.77586206896551702</c:v>
                </c:pt>
                <c:pt idx="63437">
                  <c:v>0.79310344827586199</c:v>
                </c:pt>
                <c:pt idx="63438">
                  <c:v>0.81034482758620596</c:v>
                </c:pt>
                <c:pt idx="63439">
                  <c:v>0.82758620689655105</c:v>
                </c:pt>
                <c:pt idx="63440">
                  <c:v>0.84482758620689602</c:v>
                </c:pt>
                <c:pt idx="63441">
                  <c:v>0.86206896551724099</c:v>
                </c:pt>
                <c:pt idx="63442">
                  <c:v>0.87931034482758597</c:v>
                </c:pt>
                <c:pt idx="63443">
                  <c:v>0.89655172413793105</c:v>
                </c:pt>
                <c:pt idx="63444">
                  <c:v>0.91379310344827502</c:v>
                </c:pt>
                <c:pt idx="63445">
                  <c:v>0.93103448275862</c:v>
                </c:pt>
                <c:pt idx="63446">
                  <c:v>0.94827586206896497</c:v>
                </c:pt>
                <c:pt idx="63447">
                  <c:v>0.96551724137931005</c:v>
                </c:pt>
                <c:pt idx="63448">
                  <c:v>0.98275862068965503</c:v>
                </c:pt>
                <c:pt idx="63449">
                  <c:v>0</c:v>
                </c:pt>
                <c:pt idx="63450">
                  <c:v>2.0833333333333301E-2</c:v>
                </c:pt>
                <c:pt idx="63451">
                  <c:v>4.1666666666666602E-2</c:v>
                </c:pt>
                <c:pt idx="63452">
                  <c:v>6.25E-2</c:v>
                </c:pt>
                <c:pt idx="63453">
                  <c:v>8.3333333333333301E-2</c:v>
                </c:pt>
                <c:pt idx="63454">
                  <c:v>0.10416666666666601</c:v>
                </c:pt>
                <c:pt idx="63455">
                  <c:v>0.125</c:v>
                </c:pt>
                <c:pt idx="63456">
                  <c:v>0.14583333333333301</c:v>
                </c:pt>
                <c:pt idx="63457">
                  <c:v>0.16666666666666599</c:v>
                </c:pt>
                <c:pt idx="63458">
                  <c:v>0.1875</c:v>
                </c:pt>
                <c:pt idx="63459">
                  <c:v>0.20833333333333301</c:v>
                </c:pt>
                <c:pt idx="63460">
                  <c:v>0.22916666666666599</c:v>
                </c:pt>
                <c:pt idx="63461">
                  <c:v>0.25</c:v>
                </c:pt>
                <c:pt idx="63462">
                  <c:v>0.27083333333333298</c:v>
                </c:pt>
                <c:pt idx="63463">
                  <c:v>0.29166666666666602</c:v>
                </c:pt>
                <c:pt idx="63464">
                  <c:v>0.3125</c:v>
                </c:pt>
                <c:pt idx="63465">
                  <c:v>0.33333333333333298</c:v>
                </c:pt>
                <c:pt idx="63466">
                  <c:v>0.35416666666666602</c:v>
                </c:pt>
                <c:pt idx="63467">
                  <c:v>0.375</c:v>
                </c:pt>
                <c:pt idx="63468">
                  <c:v>0.39583333333333298</c:v>
                </c:pt>
                <c:pt idx="63469">
                  <c:v>0.41666666666666602</c:v>
                </c:pt>
                <c:pt idx="63470">
                  <c:v>0.4375</c:v>
                </c:pt>
                <c:pt idx="63471">
                  <c:v>0.45833333333333298</c:v>
                </c:pt>
                <c:pt idx="63472">
                  <c:v>0.47916666666666602</c:v>
                </c:pt>
                <c:pt idx="63473">
                  <c:v>0.5</c:v>
                </c:pt>
                <c:pt idx="63474">
                  <c:v>0.52083333333333304</c:v>
                </c:pt>
                <c:pt idx="63475">
                  <c:v>0.54166666666666596</c:v>
                </c:pt>
                <c:pt idx="63476">
                  <c:v>0.5625</c:v>
                </c:pt>
                <c:pt idx="63477">
                  <c:v>0.58333333333333304</c:v>
                </c:pt>
                <c:pt idx="63478">
                  <c:v>0.60416666666666596</c:v>
                </c:pt>
                <c:pt idx="63479">
                  <c:v>0.625</c:v>
                </c:pt>
                <c:pt idx="63480">
                  <c:v>0.64583333333333304</c:v>
                </c:pt>
                <c:pt idx="63481">
                  <c:v>0.66666666666666596</c:v>
                </c:pt>
                <c:pt idx="63482">
                  <c:v>0.6875</c:v>
                </c:pt>
                <c:pt idx="63483">
                  <c:v>0.70833333333333304</c:v>
                </c:pt>
                <c:pt idx="63484">
                  <c:v>0.72916666666666596</c:v>
                </c:pt>
                <c:pt idx="63485">
                  <c:v>0.75</c:v>
                </c:pt>
                <c:pt idx="63486">
                  <c:v>0.77083333333333304</c:v>
                </c:pt>
                <c:pt idx="63487">
                  <c:v>0.79166666666666596</c:v>
                </c:pt>
                <c:pt idx="63488">
                  <c:v>0.8125</c:v>
                </c:pt>
                <c:pt idx="63489">
                  <c:v>0.83333333333333304</c:v>
                </c:pt>
                <c:pt idx="63490">
                  <c:v>0.85416666666666596</c:v>
                </c:pt>
                <c:pt idx="63491">
                  <c:v>0.875</c:v>
                </c:pt>
                <c:pt idx="63492">
                  <c:v>0.89583333333333304</c:v>
                </c:pt>
                <c:pt idx="63493">
                  <c:v>0.91666666666666596</c:v>
                </c:pt>
                <c:pt idx="63494">
                  <c:v>0.9375</c:v>
                </c:pt>
                <c:pt idx="63495">
                  <c:v>0.95833333333333304</c:v>
                </c:pt>
                <c:pt idx="63496">
                  <c:v>0.97916666666666596</c:v>
                </c:pt>
                <c:pt idx="63497">
                  <c:v>0</c:v>
                </c:pt>
                <c:pt idx="63498">
                  <c:v>1.3157894736842099E-2</c:v>
                </c:pt>
                <c:pt idx="63499">
                  <c:v>2.6315789473684199E-2</c:v>
                </c:pt>
                <c:pt idx="63500">
                  <c:v>3.94736842105263E-2</c:v>
                </c:pt>
                <c:pt idx="63501">
                  <c:v>5.2631578947368397E-2</c:v>
                </c:pt>
                <c:pt idx="63502">
                  <c:v>6.5789473684210495E-2</c:v>
                </c:pt>
                <c:pt idx="63503">
                  <c:v>7.8947368421052599E-2</c:v>
                </c:pt>
                <c:pt idx="63504">
                  <c:v>9.2105263157894704E-2</c:v>
                </c:pt>
                <c:pt idx="63505">
                  <c:v>0.105263157894736</c:v>
                </c:pt>
                <c:pt idx="63506">
                  <c:v>0.118421052631578</c:v>
                </c:pt>
                <c:pt idx="63507">
                  <c:v>0.13157894736842099</c:v>
                </c:pt>
                <c:pt idx="63508">
                  <c:v>0.144736842105263</c:v>
                </c:pt>
                <c:pt idx="63509">
                  <c:v>0.157894736842105</c:v>
                </c:pt>
                <c:pt idx="63510">
                  <c:v>0.17105263157894701</c:v>
                </c:pt>
                <c:pt idx="63511">
                  <c:v>0.18421052631578899</c:v>
                </c:pt>
                <c:pt idx="63512">
                  <c:v>0.197368421052631</c:v>
                </c:pt>
                <c:pt idx="63513">
                  <c:v>0.21052631578947301</c:v>
                </c:pt>
                <c:pt idx="63514">
                  <c:v>0.22368421052631501</c:v>
                </c:pt>
                <c:pt idx="63515">
                  <c:v>0.23684210526315699</c:v>
                </c:pt>
                <c:pt idx="63516">
                  <c:v>0.25</c:v>
                </c:pt>
                <c:pt idx="63517">
                  <c:v>0.26315789473684198</c:v>
                </c:pt>
                <c:pt idx="63518">
                  <c:v>0.27631578947368401</c:v>
                </c:pt>
                <c:pt idx="63519">
                  <c:v>0.28947368421052599</c:v>
                </c:pt>
                <c:pt idx="63520">
                  <c:v>0.30263157894736797</c:v>
                </c:pt>
                <c:pt idx="63521">
                  <c:v>0.31578947368421001</c:v>
                </c:pt>
                <c:pt idx="63522">
                  <c:v>0.32894736842105199</c:v>
                </c:pt>
                <c:pt idx="63523">
                  <c:v>0.34210526315789402</c:v>
                </c:pt>
                <c:pt idx="63524">
                  <c:v>0.355263157894736</c:v>
                </c:pt>
                <c:pt idx="63525">
                  <c:v>0.36842105263157798</c:v>
                </c:pt>
                <c:pt idx="63526">
                  <c:v>0.38157894736842102</c:v>
                </c:pt>
                <c:pt idx="63527">
                  <c:v>0.394736842105263</c:v>
                </c:pt>
                <c:pt idx="63528">
                  <c:v>0.40789473684210498</c:v>
                </c:pt>
                <c:pt idx="63529">
                  <c:v>0.42105263157894701</c:v>
                </c:pt>
                <c:pt idx="63530">
                  <c:v>0.43421052631578899</c:v>
                </c:pt>
                <c:pt idx="63531">
                  <c:v>0.44736842105263103</c:v>
                </c:pt>
                <c:pt idx="63532">
                  <c:v>0.46052631578947301</c:v>
                </c:pt>
                <c:pt idx="63533">
                  <c:v>0.47368421052631499</c:v>
                </c:pt>
                <c:pt idx="63534">
                  <c:v>0.48684210526315702</c:v>
                </c:pt>
                <c:pt idx="63535">
                  <c:v>0.5</c:v>
                </c:pt>
                <c:pt idx="63536">
                  <c:v>0.51315789473684204</c:v>
                </c:pt>
                <c:pt idx="63537">
                  <c:v>0.52631578947368396</c:v>
                </c:pt>
                <c:pt idx="63538">
                  <c:v>0.53947368421052599</c:v>
                </c:pt>
                <c:pt idx="63539">
                  <c:v>0.55263157894736803</c:v>
                </c:pt>
                <c:pt idx="63540">
                  <c:v>0.56578947368420995</c:v>
                </c:pt>
                <c:pt idx="63541">
                  <c:v>0.57894736842105199</c:v>
                </c:pt>
                <c:pt idx="63542">
                  <c:v>0.59210526315789402</c:v>
                </c:pt>
                <c:pt idx="63543">
                  <c:v>0.60526315789473595</c:v>
                </c:pt>
                <c:pt idx="63544">
                  <c:v>0.61842105263157898</c:v>
                </c:pt>
                <c:pt idx="63545">
                  <c:v>0.63157894736842102</c:v>
                </c:pt>
                <c:pt idx="63546">
                  <c:v>0.64473684210526305</c:v>
                </c:pt>
                <c:pt idx="63547">
                  <c:v>0.65789473684210498</c:v>
                </c:pt>
                <c:pt idx="63548">
                  <c:v>0.67105263157894701</c:v>
                </c:pt>
                <c:pt idx="63549">
                  <c:v>0.68421052631578905</c:v>
                </c:pt>
                <c:pt idx="63550">
                  <c:v>0.69736842105263097</c:v>
                </c:pt>
                <c:pt idx="63551">
                  <c:v>0.71052631578947301</c:v>
                </c:pt>
                <c:pt idx="63552">
                  <c:v>0.72368421052631504</c:v>
                </c:pt>
                <c:pt idx="63553">
                  <c:v>0.73684210526315697</c:v>
                </c:pt>
                <c:pt idx="63554">
                  <c:v>0.75</c:v>
                </c:pt>
                <c:pt idx="63555">
                  <c:v>0.76315789473684204</c:v>
                </c:pt>
                <c:pt idx="63556">
                  <c:v>0.77631578947368396</c:v>
                </c:pt>
                <c:pt idx="63557">
                  <c:v>0.78947368421052599</c:v>
                </c:pt>
                <c:pt idx="63558">
                  <c:v>0.80263157894736803</c:v>
                </c:pt>
                <c:pt idx="63559">
                  <c:v>0.81578947368420995</c:v>
                </c:pt>
                <c:pt idx="63560">
                  <c:v>0.82894736842105199</c:v>
                </c:pt>
                <c:pt idx="63561">
                  <c:v>0.84210526315789402</c:v>
                </c:pt>
                <c:pt idx="63562">
                  <c:v>0.85526315789473595</c:v>
                </c:pt>
                <c:pt idx="63563">
                  <c:v>0.86842105263157898</c:v>
                </c:pt>
                <c:pt idx="63564">
                  <c:v>0.88157894736842102</c:v>
                </c:pt>
                <c:pt idx="63565">
                  <c:v>0.89473684210526305</c:v>
                </c:pt>
                <c:pt idx="63566">
                  <c:v>0.90789473684210498</c:v>
                </c:pt>
                <c:pt idx="63567">
                  <c:v>0.92105263157894701</c:v>
                </c:pt>
                <c:pt idx="63568">
                  <c:v>0.93421052631578905</c:v>
                </c:pt>
                <c:pt idx="63569">
                  <c:v>0.94736842105263097</c:v>
                </c:pt>
                <c:pt idx="63570">
                  <c:v>0.96052631578947301</c:v>
                </c:pt>
                <c:pt idx="63571">
                  <c:v>0.97368421052631504</c:v>
                </c:pt>
                <c:pt idx="63572">
                  <c:v>0.98684210526315697</c:v>
                </c:pt>
                <c:pt idx="63573">
                  <c:v>0</c:v>
                </c:pt>
                <c:pt idx="63574">
                  <c:v>2.1276595744680799E-2</c:v>
                </c:pt>
                <c:pt idx="63575">
                  <c:v>4.2553191489361701E-2</c:v>
                </c:pt>
                <c:pt idx="63576">
                  <c:v>6.3829787234042507E-2</c:v>
                </c:pt>
                <c:pt idx="63577">
                  <c:v>8.5106382978723402E-2</c:v>
                </c:pt>
                <c:pt idx="63578">
                  <c:v>0.10638297872340401</c:v>
                </c:pt>
                <c:pt idx="63579">
                  <c:v>0.12765957446808501</c:v>
                </c:pt>
                <c:pt idx="63580">
                  <c:v>0.14893617021276501</c:v>
                </c:pt>
                <c:pt idx="63581">
                  <c:v>0.170212765957446</c:v>
                </c:pt>
                <c:pt idx="63582">
                  <c:v>0.19148936170212699</c:v>
                </c:pt>
                <c:pt idx="63583">
                  <c:v>0.21276595744680801</c:v>
                </c:pt>
                <c:pt idx="63584">
                  <c:v>0.23404255319148901</c:v>
                </c:pt>
                <c:pt idx="63585">
                  <c:v>0.25531914893617003</c:v>
                </c:pt>
                <c:pt idx="63586">
                  <c:v>0.27659574468085102</c:v>
                </c:pt>
                <c:pt idx="63587">
                  <c:v>0.29787234042553101</c:v>
                </c:pt>
                <c:pt idx="63588">
                  <c:v>0.31914893617021201</c:v>
                </c:pt>
                <c:pt idx="63589">
                  <c:v>0.340425531914893</c:v>
                </c:pt>
                <c:pt idx="63590">
                  <c:v>0.36170212765957399</c:v>
                </c:pt>
                <c:pt idx="63591">
                  <c:v>0.38297872340425498</c:v>
                </c:pt>
                <c:pt idx="63592">
                  <c:v>0.40425531914893598</c:v>
                </c:pt>
                <c:pt idx="63593">
                  <c:v>0.42553191489361702</c:v>
                </c:pt>
                <c:pt idx="63594">
                  <c:v>0.44680851063829702</c:v>
                </c:pt>
                <c:pt idx="63595">
                  <c:v>0.46808510638297801</c:v>
                </c:pt>
                <c:pt idx="63596">
                  <c:v>0.489361702127659</c:v>
                </c:pt>
                <c:pt idx="63597">
                  <c:v>0.51063829787234005</c:v>
                </c:pt>
                <c:pt idx="63598">
                  <c:v>0.53191489361702105</c:v>
                </c:pt>
                <c:pt idx="63599">
                  <c:v>0.55319148936170204</c:v>
                </c:pt>
                <c:pt idx="63600">
                  <c:v>0.57446808510638303</c:v>
                </c:pt>
                <c:pt idx="63601">
                  <c:v>0.59574468085106302</c:v>
                </c:pt>
                <c:pt idx="63602">
                  <c:v>0.61702127659574402</c:v>
                </c:pt>
                <c:pt idx="63603">
                  <c:v>0.63829787234042501</c:v>
                </c:pt>
                <c:pt idx="63604">
                  <c:v>0.659574468085106</c:v>
                </c:pt>
                <c:pt idx="63605">
                  <c:v>0.680851063829787</c:v>
                </c:pt>
                <c:pt idx="63606">
                  <c:v>0.70212765957446799</c:v>
                </c:pt>
                <c:pt idx="63607">
                  <c:v>0.72340425531914898</c:v>
                </c:pt>
                <c:pt idx="63608">
                  <c:v>0.74468085106382897</c:v>
                </c:pt>
                <c:pt idx="63609">
                  <c:v>0.76595744680850997</c:v>
                </c:pt>
                <c:pt idx="63610">
                  <c:v>0.78723404255319096</c:v>
                </c:pt>
                <c:pt idx="63611">
                  <c:v>0.80851063829787195</c:v>
                </c:pt>
                <c:pt idx="63612">
                  <c:v>0.82978723404255295</c:v>
                </c:pt>
                <c:pt idx="63613">
                  <c:v>0.85106382978723405</c:v>
                </c:pt>
                <c:pt idx="63614">
                  <c:v>0.87234042553191404</c:v>
                </c:pt>
                <c:pt idx="63615">
                  <c:v>0.89361702127659504</c:v>
                </c:pt>
                <c:pt idx="63616">
                  <c:v>0.91489361702127603</c:v>
                </c:pt>
                <c:pt idx="63617">
                  <c:v>0.93617021276595702</c:v>
                </c:pt>
                <c:pt idx="63618">
                  <c:v>0.95744680851063801</c:v>
                </c:pt>
                <c:pt idx="63619">
                  <c:v>0.97872340425531901</c:v>
                </c:pt>
                <c:pt idx="63620">
                  <c:v>0</c:v>
                </c:pt>
                <c:pt idx="63621">
                  <c:v>0.01</c:v>
                </c:pt>
                <c:pt idx="63622">
                  <c:v>0.02</c:v>
                </c:pt>
                <c:pt idx="63623">
                  <c:v>0.03</c:v>
                </c:pt>
                <c:pt idx="63624">
                  <c:v>0.04</c:v>
                </c:pt>
                <c:pt idx="63625">
                  <c:v>0.05</c:v>
                </c:pt>
                <c:pt idx="63626">
                  <c:v>0.06</c:v>
                </c:pt>
                <c:pt idx="63627">
                  <c:v>7.0000000000000007E-2</c:v>
                </c:pt>
                <c:pt idx="63628">
                  <c:v>0.08</c:v>
                </c:pt>
                <c:pt idx="63629">
                  <c:v>0.09</c:v>
                </c:pt>
                <c:pt idx="63630">
                  <c:v>0.1</c:v>
                </c:pt>
                <c:pt idx="63631">
                  <c:v>0.11</c:v>
                </c:pt>
                <c:pt idx="63632">
                  <c:v>0.12</c:v>
                </c:pt>
                <c:pt idx="63633">
                  <c:v>0.13</c:v>
                </c:pt>
                <c:pt idx="63634">
                  <c:v>0.14000000000000001</c:v>
                </c:pt>
                <c:pt idx="63635">
                  <c:v>0.15</c:v>
                </c:pt>
                <c:pt idx="63636">
                  <c:v>0.16</c:v>
                </c:pt>
                <c:pt idx="63637">
                  <c:v>0.17</c:v>
                </c:pt>
                <c:pt idx="63638">
                  <c:v>0.18</c:v>
                </c:pt>
                <c:pt idx="63639">
                  <c:v>0.19</c:v>
                </c:pt>
                <c:pt idx="63640">
                  <c:v>0.2</c:v>
                </c:pt>
                <c:pt idx="63641">
                  <c:v>0.21</c:v>
                </c:pt>
                <c:pt idx="63642">
                  <c:v>0.22</c:v>
                </c:pt>
                <c:pt idx="63643">
                  <c:v>0.23</c:v>
                </c:pt>
                <c:pt idx="63644">
                  <c:v>0.24</c:v>
                </c:pt>
                <c:pt idx="63645">
                  <c:v>0.25</c:v>
                </c:pt>
                <c:pt idx="63646">
                  <c:v>0.26</c:v>
                </c:pt>
                <c:pt idx="63647">
                  <c:v>0.27</c:v>
                </c:pt>
                <c:pt idx="63648">
                  <c:v>0.28000000000000003</c:v>
                </c:pt>
                <c:pt idx="63649">
                  <c:v>0.28999999999999998</c:v>
                </c:pt>
                <c:pt idx="63650">
                  <c:v>0.3</c:v>
                </c:pt>
                <c:pt idx="63651">
                  <c:v>0.31</c:v>
                </c:pt>
                <c:pt idx="63652">
                  <c:v>0.32</c:v>
                </c:pt>
                <c:pt idx="63653">
                  <c:v>0.33</c:v>
                </c:pt>
                <c:pt idx="63654">
                  <c:v>0.34</c:v>
                </c:pt>
                <c:pt idx="63655">
                  <c:v>0.35</c:v>
                </c:pt>
                <c:pt idx="63656">
                  <c:v>0.36</c:v>
                </c:pt>
                <c:pt idx="63657">
                  <c:v>0.37</c:v>
                </c:pt>
                <c:pt idx="63658">
                  <c:v>0.38</c:v>
                </c:pt>
                <c:pt idx="63659">
                  <c:v>0.39</c:v>
                </c:pt>
                <c:pt idx="63660">
                  <c:v>0.4</c:v>
                </c:pt>
                <c:pt idx="63661">
                  <c:v>0.41</c:v>
                </c:pt>
                <c:pt idx="63662">
                  <c:v>0.42</c:v>
                </c:pt>
                <c:pt idx="63663">
                  <c:v>0.43</c:v>
                </c:pt>
                <c:pt idx="63664">
                  <c:v>0.44</c:v>
                </c:pt>
                <c:pt idx="63665">
                  <c:v>0.45</c:v>
                </c:pt>
                <c:pt idx="63666">
                  <c:v>0.46</c:v>
                </c:pt>
                <c:pt idx="63667">
                  <c:v>0.47</c:v>
                </c:pt>
                <c:pt idx="63668">
                  <c:v>0.48</c:v>
                </c:pt>
                <c:pt idx="63669">
                  <c:v>0.49</c:v>
                </c:pt>
                <c:pt idx="63670">
                  <c:v>0.5</c:v>
                </c:pt>
                <c:pt idx="63671">
                  <c:v>0.51</c:v>
                </c:pt>
                <c:pt idx="63672">
                  <c:v>0.52</c:v>
                </c:pt>
                <c:pt idx="63673">
                  <c:v>0.53</c:v>
                </c:pt>
                <c:pt idx="63674">
                  <c:v>0.54</c:v>
                </c:pt>
                <c:pt idx="63675">
                  <c:v>0.55000000000000004</c:v>
                </c:pt>
                <c:pt idx="63676">
                  <c:v>0.56000000000000005</c:v>
                </c:pt>
                <c:pt idx="63677">
                  <c:v>0.56999999999999995</c:v>
                </c:pt>
                <c:pt idx="63678">
                  <c:v>0.57999999999999996</c:v>
                </c:pt>
                <c:pt idx="63679">
                  <c:v>0.59</c:v>
                </c:pt>
                <c:pt idx="63680">
                  <c:v>0.6</c:v>
                </c:pt>
                <c:pt idx="63681">
                  <c:v>0.61</c:v>
                </c:pt>
                <c:pt idx="63682">
                  <c:v>0.62</c:v>
                </c:pt>
                <c:pt idx="63683">
                  <c:v>0.63</c:v>
                </c:pt>
                <c:pt idx="63684">
                  <c:v>0.64</c:v>
                </c:pt>
                <c:pt idx="63685">
                  <c:v>0.65</c:v>
                </c:pt>
                <c:pt idx="63686">
                  <c:v>0.66</c:v>
                </c:pt>
                <c:pt idx="63687">
                  <c:v>0.67</c:v>
                </c:pt>
                <c:pt idx="63688">
                  <c:v>0.68</c:v>
                </c:pt>
                <c:pt idx="63689">
                  <c:v>0.69</c:v>
                </c:pt>
                <c:pt idx="63690">
                  <c:v>0.7</c:v>
                </c:pt>
                <c:pt idx="63691">
                  <c:v>0.71</c:v>
                </c:pt>
                <c:pt idx="63692">
                  <c:v>0.72</c:v>
                </c:pt>
                <c:pt idx="63693">
                  <c:v>0.73</c:v>
                </c:pt>
                <c:pt idx="63694">
                  <c:v>0.74</c:v>
                </c:pt>
                <c:pt idx="63695">
                  <c:v>0.75</c:v>
                </c:pt>
                <c:pt idx="63696">
                  <c:v>0.76</c:v>
                </c:pt>
                <c:pt idx="63697">
                  <c:v>0.77</c:v>
                </c:pt>
                <c:pt idx="63698">
                  <c:v>0.78</c:v>
                </c:pt>
                <c:pt idx="63699">
                  <c:v>0.79</c:v>
                </c:pt>
                <c:pt idx="63700">
                  <c:v>0.8</c:v>
                </c:pt>
                <c:pt idx="63701">
                  <c:v>0.81</c:v>
                </c:pt>
                <c:pt idx="63702">
                  <c:v>0.82</c:v>
                </c:pt>
                <c:pt idx="63703">
                  <c:v>0.83</c:v>
                </c:pt>
                <c:pt idx="63704">
                  <c:v>0.84</c:v>
                </c:pt>
                <c:pt idx="63705">
                  <c:v>0.85</c:v>
                </c:pt>
                <c:pt idx="63706">
                  <c:v>0.86</c:v>
                </c:pt>
                <c:pt idx="63707">
                  <c:v>0.87</c:v>
                </c:pt>
                <c:pt idx="63708">
                  <c:v>0.88</c:v>
                </c:pt>
                <c:pt idx="63709">
                  <c:v>0.89</c:v>
                </c:pt>
                <c:pt idx="63710">
                  <c:v>0.9</c:v>
                </c:pt>
                <c:pt idx="63711">
                  <c:v>0.91</c:v>
                </c:pt>
                <c:pt idx="63712">
                  <c:v>0.92</c:v>
                </c:pt>
                <c:pt idx="63713">
                  <c:v>0.93</c:v>
                </c:pt>
                <c:pt idx="63714">
                  <c:v>0.94</c:v>
                </c:pt>
                <c:pt idx="63715">
                  <c:v>0.95</c:v>
                </c:pt>
                <c:pt idx="63716">
                  <c:v>0.96</c:v>
                </c:pt>
                <c:pt idx="63717">
                  <c:v>0.97</c:v>
                </c:pt>
                <c:pt idx="63718">
                  <c:v>0.98</c:v>
                </c:pt>
                <c:pt idx="63719">
                  <c:v>0.99</c:v>
                </c:pt>
                <c:pt idx="63720">
                  <c:v>0</c:v>
                </c:pt>
                <c:pt idx="63721">
                  <c:v>2.94117647058823E-2</c:v>
                </c:pt>
                <c:pt idx="63722">
                  <c:v>5.8823529411764698E-2</c:v>
                </c:pt>
                <c:pt idx="63723">
                  <c:v>8.8235294117646995E-2</c:v>
                </c:pt>
                <c:pt idx="63724">
                  <c:v>0.11764705882352899</c:v>
                </c:pt>
                <c:pt idx="63725">
                  <c:v>0.14705882352941099</c:v>
                </c:pt>
                <c:pt idx="63726">
                  <c:v>0.17647058823529399</c:v>
                </c:pt>
                <c:pt idx="63727">
                  <c:v>0.20588235294117599</c:v>
                </c:pt>
                <c:pt idx="63728">
                  <c:v>0.23529411764705799</c:v>
                </c:pt>
                <c:pt idx="63729">
                  <c:v>0.26470588235294101</c:v>
                </c:pt>
                <c:pt idx="63730">
                  <c:v>0.29411764705882298</c:v>
                </c:pt>
                <c:pt idx="63731">
                  <c:v>0.32352941176470501</c:v>
                </c:pt>
                <c:pt idx="63732">
                  <c:v>0.35294117647058798</c:v>
                </c:pt>
                <c:pt idx="63733">
                  <c:v>0.38235294117647001</c:v>
                </c:pt>
                <c:pt idx="63734">
                  <c:v>0.41176470588235198</c:v>
                </c:pt>
                <c:pt idx="63735">
                  <c:v>0.441176470588235</c:v>
                </c:pt>
                <c:pt idx="63736">
                  <c:v>0.47058823529411697</c:v>
                </c:pt>
                <c:pt idx="63737">
                  <c:v>0.5</c:v>
                </c:pt>
                <c:pt idx="63738">
                  <c:v>0.52941176470588203</c:v>
                </c:pt>
                <c:pt idx="63739">
                  <c:v>0.55882352941176405</c:v>
                </c:pt>
                <c:pt idx="63740">
                  <c:v>0.58823529411764697</c:v>
                </c:pt>
                <c:pt idx="63741">
                  <c:v>0.61764705882352899</c:v>
                </c:pt>
                <c:pt idx="63742">
                  <c:v>0.64705882352941102</c:v>
                </c:pt>
                <c:pt idx="63743">
                  <c:v>0.67647058823529405</c:v>
                </c:pt>
                <c:pt idx="63744">
                  <c:v>0.70588235294117596</c:v>
                </c:pt>
                <c:pt idx="63745">
                  <c:v>0.73529411764705799</c:v>
                </c:pt>
                <c:pt idx="63746">
                  <c:v>0.76470588235294101</c:v>
                </c:pt>
                <c:pt idx="63747">
                  <c:v>0.79411764705882304</c:v>
                </c:pt>
                <c:pt idx="63748">
                  <c:v>0.82352941176470495</c:v>
                </c:pt>
                <c:pt idx="63749">
                  <c:v>0.85294117647058798</c:v>
                </c:pt>
                <c:pt idx="63750">
                  <c:v>0.88235294117647001</c:v>
                </c:pt>
                <c:pt idx="63751">
                  <c:v>0.91176470588235203</c:v>
                </c:pt>
                <c:pt idx="63752">
                  <c:v>0.94117647058823495</c:v>
                </c:pt>
                <c:pt idx="63753">
                  <c:v>0.97058823529411697</c:v>
                </c:pt>
                <c:pt idx="63754">
                  <c:v>0</c:v>
                </c:pt>
                <c:pt idx="63755">
                  <c:v>2.1739130434782601E-2</c:v>
                </c:pt>
                <c:pt idx="63756">
                  <c:v>4.3478260869565202E-2</c:v>
                </c:pt>
                <c:pt idx="63757">
                  <c:v>6.5217391304347797E-2</c:v>
                </c:pt>
                <c:pt idx="63758">
                  <c:v>8.6956521739130405E-2</c:v>
                </c:pt>
                <c:pt idx="63759">
                  <c:v>0.108695652173913</c:v>
                </c:pt>
                <c:pt idx="63760">
                  <c:v>0.13043478260869501</c:v>
                </c:pt>
                <c:pt idx="63761">
                  <c:v>0.15217391304347799</c:v>
                </c:pt>
                <c:pt idx="63762">
                  <c:v>0.17391304347826</c:v>
                </c:pt>
                <c:pt idx="63763">
                  <c:v>0.19565217391304299</c:v>
                </c:pt>
                <c:pt idx="63764">
                  <c:v>0.217391304347826</c:v>
                </c:pt>
                <c:pt idx="63765">
                  <c:v>0.23913043478260801</c:v>
                </c:pt>
                <c:pt idx="63766">
                  <c:v>0.26086956521739102</c:v>
                </c:pt>
                <c:pt idx="63767">
                  <c:v>0.282608695652173</c:v>
                </c:pt>
                <c:pt idx="63768">
                  <c:v>0.30434782608695599</c:v>
                </c:pt>
                <c:pt idx="63769">
                  <c:v>0.32608695652173902</c:v>
                </c:pt>
                <c:pt idx="63770">
                  <c:v>0.34782608695652101</c:v>
                </c:pt>
                <c:pt idx="63771">
                  <c:v>0.36956521739130399</c:v>
                </c:pt>
                <c:pt idx="63772">
                  <c:v>0.39130434782608697</c:v>
                </c:pt>
                <c:pt idx="63773">
                  <c:v>0.41304347826086901</c:v>
                </c:pt>
                <c:pt idx="63774">
                  <c:v>0.434782608695652</c:v>
                </c:pt>
                <c:pt idx="63775">
                  <c:v>0.45652173913043398</c:v>
                </c:pt>
                <c:pt idx="63776">
                  <c:v>0.47826086956521702</c:v>
                </c:pt>
                <c:pt idx="63777">
                  <c:v>0.5</c:v>
                </c:pt>
                <c:pt idx="63778">
                  <c:v>0.52173913043478204</c:v>
                </c:pt>
                <c:pt idx="63779">
                  <c:v>0.54347826086956497</c:v>
                </c:pt>
                <c:pt idx="63780">
                  <c:v>0.56521739130434701</c:v>
                </c:pt>
                <c:pt idx="63781">
                  <c:v>0.58695652173913004</c:v>
                </c:pt>
                <c:pt idx="63782">
                  <c:v>0.60869565217391297</c:v>
                </c:pt>
                <c:pt idx="63783">
                  <c:v>0.63043478260869501</c:v>
                </c:pt>
                <c:pt idx="63784">
                  <c:v>0.65217391304347805</c:v>
                </c:pt>
                <c:pt idx="63785">
                  <c:v>0.67391304347825998</c:v>
                </c:pt>
                <c:pt idx="63786">
                  <c:v>0.69565217391304301</c:v>
                </c:pt>
                <c:pt idx="63787">
                  <c:v>0.71739130434782605</c:v>
                </c:pt>
                <c:pt idx="63788">
                  <c:v>0.73913043478260798</c:v>
                </c:pt>
                <c:pt idx="63789">
                  <c:v>0.76086956521739102</c:v>
                </c:pt>
                <c:pt idx="63790">
                  <c:v>0.78260869565217395</c:v>
                </c:pt>
                <c:pt idx="63791">
                  <c:v>0.80434782608695599</c:v>
                </c:pt>
                <c:pt idx="63792">
                  <c:v>0.82608695652173902</c:v>
                </c:pt>
                <c:pt idx="63793">
                  <c:v>0.84782608695652095</c:v>
                </c:pt>
                <c:pt idx="63794">
                  <c:v>0.86956521739130399</c:v>
                </c:pt>
                <c:pt idx="63795">
                  <c:v>0.89130434782608603</c:v>
                </c:pt>
                <c:pt idx="63796">
                  <c:v>0.91304347826086896</c:v>
                </c:pt>
                <c:pt idx="63797">
                  <c:v>0.934782608695652</c:v>
                </c:pt>
                <c:pt idx="63798">
                  <c:v>0.95652173913043403</c:v>
                </c:pt>
                <c:pt idx="63799">
                  <c:v>0.97826086956521696</c:v>
                </c:pt>
                <c:pt idx="63800">
                  <c:v>0</c:v>
                </c:pt>
                <c:pt idx="63801">
                  <c:v>1.1904761904761901E-2</c:v>
                </c:pt>
                <c:pt idx="63802">
                  <c:v>2.3809523809523801E-2</c:v>
                </c:pt>
                <c:pt idx="63803">
                  <c:v>3.5714285714285698E-2</c:v>
                </c:pt>
                <c:pt idx="63804">
                  <c:v>4.7619047619047603E-2</c:v>
                </c:pt>
                <c:pt idx="63805">
                  <c:v>5.95238095238095E-2</c:v>
                </c:pt>
                <c:pt idx="63806">
                  <c:v>7.1428571428571397E-2</c:v>
                </c:pt>
                <c:pt idx="63807">
                  <c:v>8.3333333333333301E-2</c:v>
                </c:pt>
                <c:pt idx="63808">
                  <c:v>9.5238095238095205E-2</c:v>
                </c:pt>
                <c:pt idx="63809">
                  <c:v>0.107142857142857</c:v>
                </c:pt>
                <c:pt idx="63810">
                  <c:v>0.119047619047619</c:v>
                </c:pt>
                <c:pt idx="63811">
                  <c:v>0.13095238095237999</c:v>
                </c:pt>
                <c:pt idx="63812">
                  <c:v>0.14285714285714199</c:v>
                </c:pt>
                <c:pt idx="63813">
                  <c:v>0.15476190476190399</c:v>
                </c:pt>
                <c:pt idx="63814">
                  <c:v>0.16666666666666599</c:v>
                </c:pt>
                <c:pt idx="63815">
                  <c:v>0.17857142857142799</c:v>
                </c:pt>
                <c:pt idx="63816">
                  <c:v>0.19047619047618999</c:v>
                </c:pt>
                <c:pt idx="63817">
                  <c:v>0.202380952380952</c:v>
                </c:pt>
                <c:pt idx="63818">
                  <c:v>0.214285714285714</c:v>
                </c:pt>
                <c:pt idx="63819">
                  <c:v>0.226190476190476</c:v>
                </c:pt>
                <c:pt idx="63820">
                  <c:v>0.238095238095238</c:v>
                </c:pt>
                <c:pt idx="63821">
                  <c:v>0.25</c:v>
                </c:pt>
                <c:pt idx="63822">
                  <c:v>0.26190476190476097</c:v>
                </c:pt>
                <c:pt idx="63823">
                  <c:v>0.273809523809523</c:v>
                </c:pt>
                <c:pt idx="63824">
                  <c:v>0.28571428571428498</c:v>
                </c:pt>
                <c:pt idx="63825">
                  <c:v>0.29761904761904701</c:v>
                </c:pt>
                <c:pt idx="63826">
                  <c:v>0.30952380952380898</c:v>
                </c:pt>
                <c:pt idx="63827">
                  <c:v>0.32142857142857101</c:v>
                </c:pt>
                <c:pt idx="63828">
                  <c:v>0.33333333333333298</c:v>
                </c:pt>
                <c:pt idx="63829">
                  <c:v>0.34523809523809501</c:v>
                </c:pt>
                <c:pt idx="63830">
                  <c:v>0.35714285714285698</c:v>
                </c:pt>
                <c:pt idx="63831">
                  <c:v>0.36904761904761901</c:v>
                </c:pt>
                <c:pt idx="63832">
                  <c:v>0.38095238095237999</c:v>
                </c:pt>
                <c:pt idx="63833">
                  <c:v>0.39285714285714202</c:v>
                </c:pt>
                <c:pt idx="63834">
                  <c:v>0.40476190476190399</c:v>
                </c:pt>
                <c:pt idx="63835">
                  <c:v>0.41666666666666602</c:v>
                </c:pt>
                <c:pt idx="63836">
                  <c:v>0.42857142857142799</c:v>
                </c:pt>
                <c:pt idx="63837">
                  <c:v>0.44047619047619002</c:v>
                </c:pt>
                <c:pt idx="63838">
                  <c:v>0.452380952380952</c:v>
                </c:pt>
                <c:pt idx="63839">
                  <c:v>0.46428571428571402</c:v>
                </c:pt>
                <c:pt idx="63840">
                  <c:v>0.476190476190476</c:v>
                </c:pt>
                <c:pt idx="63841">
                  <c:v>0.48809523809523803</c:v>
                </c:pt>
                <c:pt idx="63842">
                  <c:v>0.5</c:v>
                </c:pt>
                <c:pt idx="63843">
                  <c:v>0.51190476190476097</c:v>
                </c:pt>
                <c:pt idx="63844">
                  <c:v>0.52380952380952295</c:v>
                </c:pt>
                <c:pt idx="63845">
                  <c:v>0.53571428571428503</c:v>
                </c:pt>
                <c:pt idx="63846">
                  <c:v>0.54761904761904701</c:v>
                </c:pt>
                <c:pt idx="63847">
                  <c:v>0.55952380952380898</c:v>
                </c:pt>
                <c:pt idx="63848">
                  <c:v>0.57142857142857095</c:v>
                </c:pt>
                <c:pt idx="63849">
                  <c:v>0.58333333333333304</c:v>
                </c:pt>
                <c:pt idx="63850">
                  <c:v>0.59523809523809501</c:v>
                </c:pt>
                <c:pt idx="63851">
                  <c:v>0.60714285714285698</c:v>
                </c:pt>
                <c:pt idx="63852">
                  <c:v>0.61904761904761896</c:v>
                </c:pt>
                <c:pt idx="63853">
                  <c:v>0.63095238095238004</c:v>
                </c:pt>
                <c:pt idx="63854">
                  <c:v>0.64285714285714202</c:v>
                </c:pt>
                <c:pt idx="63855">
                  <c:v>0.65476190476190399</c:v>
                </c:pt>
                <c:pt idx="63856">
                  <c:v>0.66666666666666596</c:v>
                </c:pt>
                <c:pt idx="63857">
                  <c:v>0.67857142857142805</c:v>
                </c:pt>
                <c:pt idx="63858">
                  <c:v>0.69047619047619002</c:v>
                </c:pt>
                <c:pt idx="63859">
                  <c:v>0.702380952380952</c:v>
                </c:pt>
                <c:pt idx="63860">
                  <c:v>0.71428571428571397</c:v>
                </c:pt>
                <c:pt idx="63861">
                  <c:v>0.72619047619047605</c:v>
                </c:pt>
                <c:pt idx="63862">
                  <c:v>0.73809523809523803</c:v>
                </c:pt>
                <c:pt idx="63863">
                  <c:v>0.75</c:v>
                </c:pt>
                <c:pt idx="63864">
                  <c:v>0.76190476190476097</c:v>
                </c:pt>
                <c:pt idx="63865">
                  <c:v>0.77380952380952295</c:v>
                </c:pt>
                <c:pt idx="63866">
                  <c:v>0.78571428571428503</c:v>
                </c:pt>
                <c:pt idx="63867">
                  <c:v>0.79761904761904701</c:v>
                </c:pt>
                <c:pt idx="63868">
                  <c:v>0.80952380952380898</c:v>
                </c:pt>
                <c:pt idx="63869">
                  <c:v>0.82142857142857095</c:v>
                </c:pt>
                <c:pt idx="63870">
                  <c:v>0.83333333333333304</c:v>
                </c:pt>
                <c:pt idx="63871">
                  <c:v>0.84523809523809501</c:v>
                </c:pt>
                <c:pt idx="63872">
                  <c:v>0.85714285714285698</c:v>
                </c:pt>
                <c:pt idx="63873">
                  <c:v>0.86904761904761896</c:v>
                </c:pt>
                <c:pt idx="63874">
                  <c:v>0.88095238095238004</c:v>
                </c:pt>
                <c:pt idx="63875">
                  <c:v>0.89285714285714202</c:v>
                </c:pt>
                <c:pt idx="63876">
                  <c:v>0.90476190476190399</c:v>
                </c:pt>
                <c:pt idx="63877">
                  <c:v>0.91666666666666596</c:v>
                </c:pt>
                <c:pt idx="63878">
                  <c:v>0.92857142857142805</c:v>
                </c:pt>
                <c:pt idx="63879">
                  <c:v>0.94047619047619002</c:v>
                </c:pt>
                <c:pt idx="63880">
                  <c:v>0.952380952380952</c:v>
                </c:pt>
                <c:pt idx="63881">
                  <c:v>0.96428571428571397</c:v>
                </c:pt>
                <c:pt idx="63882">
                  <c:v>0.97619047619047605</c:v>
                </c:pt>
                <c:pt idx="63883">
                  <c:v>0.98809523809523803</c:v>
                </c:pt>
                <c:pt idx="63884">
                  <c:v>0</c:v>
                </c:pt>
                <c:pt idx="63885">
                  <c:v>1.04166666666666E-2</c:v>
                </c:pt>
                <c:pt idx="63886">
                  <c:v>2.0833333333333301E-2</c:v>
                </c:pt>
                <c:pt idx="63887">
                  <c:v>3.125E-2</c:v>
                </c:pt>
                <c:pt idx="63888">
                  <c:v>4.1666666666666602E-2</c:v>
                </c:pt>
                <c:pt idx="63889">
                  <c:v>5.2083333333333301E-2</c:v>
                </c:pt>
                <c:pt idx="63890">
                  <c:v>6.25E-2</c:v>
                </c:pt>
                <c:pt idx="63891">
                  <c:v>7.2916666666666602E-2</c:v>
                </c:pt>
                <c:pt idx="63892">
                  <c:v>8.3333333333333301E-2</c:v>
                </c:pt>
                <c:pt idx="63893">
                  <c:v>9.375E-2</c:v>
                </c:pt>
                <c:pt idx="63894">
                  <c:v>0.10416666666666601</c:v>
                </c:pt>
                <c:pt idx="63895">
                  <c:v>0.114583333333333</c:v>
                </c:pt>
                <c:pt idx="63896">
                  <c:v>0.125</c:v>
                </c:pt>
                <c:pt idx="63897">
                  <c:v>0.13541666666666599</c:v>
                </c:pt>
                <c:pt idx="63898">
                  <c:v>0.14583333333333301</c:v>
                </c:pt>
                <c:pt idx="63899">
                  <c:v>0.15625</c:v>
                </c:pt>
                <c:pt idx="63900">
                  <c:v>0.16666666666666599</c:v>
                </c:pt>
                <c:pt idx="63901">
                  <c:v>0.17708333333333301</c:v>
                </c:pt>
                <c:pt idx="63902">
                  <c:v>0.1875</c:v>
                </c:pt>
                <c:pt idx="63903">
                  <c:v>0.19791666666666599</c:v>
                </c:pt>
                <c:pt idx="63904">
                  <c:v>0.20833333333333301</c:v>
                </c:pt>
                <c:pt idx="63905">
                  <c:v>0.21875</c:v>
                </c:pt>
                <c:pt idx="63906">
                  <c:v>0.22916666666666599</c:v>
                </c:pt>
                <c:pt idx="63907">
                  <c:v>0.23958333333333301</c:v>
                </c:pt>
                <c:pt idx="63908">
                  <c:v>0.25</c:v>
                </c:pt>
                <c:pt idx="63909">
                  <c:v>0.26041666666666602</c:v>
                </c:pt>
                <c:pt idx="63910">
                  <c:v>0.27083333333333298</c:v>
                </c:pt>
                <c:pt idx="63911">
                  <c:v>0.28125</c:v>
                </c:pt>
                <c:pt idx="63912">
                  <c:v>0.29166666666666602</c:v>
                </c:pt>
                <c:pt idx="63913">
                  <c:v>0.30208333333333298</c:v>
                </c:pt>
                <c:pt idx="63914">
                  <c:v>0.3125</c:v>
                </c:pt>
                <c:pt idx="63915">
                  <c:v>0.32291666666666602</c:v>
                </c:pt>
                <c:pt idx="63916">
                  <c:v>0.33333333333333298</c:v>
                </c:pt>
                <c:pt idx="63917">
                  <c:v>0.34375</c:v>
                </c:pt>
                <c:pt idx="63918">
                  <c:v>0.35416666666666602</c:v>
                </c:pt>
                <c:pt idx="63919">
                  <c:v>0.36458333333333298</c:v>
                </c:pt>
                <c:pt idx="63920">
                  <c:v>0.375</c:v>
                </c:pt>
                <c:pt idx="63921">
                  <c:v>0.38541666666666602</c:v>
                </c:pt>
                <c:pt idx="63922">
                  <c:v>0.39583333333333298</c:v>
                </c:pt>
                <c:pt idx="63923">
                  <c:v>0.40625</c:v>
                </c:pt>
                <c:pt idx="63924">
                  <c:v>0.41666666666666602</c:v>
                </c:pt>
                <c:pt idx="63925">
                  <c:v>0.42708333333333298</c:v>
                </c:pt>
                <c:pt idx="63926">
                  <c:v>0.4375</c:v>
                </c:pt>
                <c:pt idx="63927">
                  <c:v>0.44791666666666602</c:v>
                </c:pt>
                <c:pt idx="63928">
                  <c:v>0.45833333333333298</c:v>
                </c:pt>
                <c:pt idx="63929">
                  <c:v>0.46875</c:v>
                </c:pt>
                <c:pt idx="63930">
                  <c:v>0.47916666666666602</c:v>
                </c:pt>
                <c:pt idx="63931">
                  <c:v>0.48958333333333298</c:v>
                </c:pt>
                <c:pt idx="63932">
                  <c:v>0.5</c:v>
                </c:pt>
                <c:pt idx="63933">
                  <c:v>0.51041666666666596</c:v>
                </c:pt>
                <c:pt idx="63934">
                  <c:v>0.52083333333333304</c:v>
                </c:pt>
                <c:pt idx="63935">
                  <c:v>0.53125</c:v>
                </c:pt>
                <c:pt idx="63936">
                  <c:v>0.54166666666666596</c:v>
                </c:pt>
                <c:pt idx="63937">
                  <c:v>0.55208333333333304</c:v>
                </c:pt>
                <c:pt idx="63938">
                  <c:v>0.5625</c:v>
                </c:pt>
                <c:pt idx="63939">
                  <c:v>0.57291666666666596</c:v>
                </c:pt>
                <c:pt idx="63940">
                  <c:v>0.58333333333333304</c:v>
                </c:pt>
                <c:pt idx="63941">
                  <c:v>0.59375</c:v>
                </c:pt>
                <c:pt idx="63942">
                  <c:v>0.60416666666666596</c:v>
                </c:pt>
                <c:pt idx="63943">
                  <c:v>0.61458333333333304</c:v>
                </c:pt>
                <c:pt idx="63944">
                  <c:v>0.625</c:v>
                </c:pt>
                <c:pt idx="63945">
                  <c:v>0.63541666666666596</c:v>
                </c:pt>
                <c:pt idx="63946">
                  <c:v>0.64583333333333304</c:v>
                </c:pt>
                <c:pt idx="63947">
                  <c:v>0.65625</c:v>
                </c:pt>
                <c:pt idx="63948">
                  <c:v>0.66666666666666596</c:v>
                </c:pt>
                <c:pt idx="63949">
                  <c:v>0.67708333333333304</c:v>
                </c:pt>
                <c:pt idx="63950">
                  <c:v>0.6875</c:v>
                </c:pt>
                <c:pt idx="63951">
                  <c:v>0.69791666666666596</c:v>
                </c:pt>
                <c:pt idx="63952">
                  <c:v>0.70833333333333304</c:v>
                </c:pt>
                <c:pt idx="63953">
                  <c:v>0.71875</c:v>
                </c:pt>
                <c:pt idx="63954">
                  <c:v>0.72916666666666596</c:v>
                </c:pt>
                <c:pt idx="63955">
                  <c:v>0.73958333333333304</c:v>
                </c:pt>
                <c:pt idx="63956">
                  <c:v>0.75</c:v>
                </c:pt>
                <c:pt idx="63957">
                  <c:v>0.76041666666666596</c:v>
                </c:pt>
                <c:pt idx="63958">
                  <c:v>0.77083333333333304</c:v>
                </c:pt>
                <c:pt idx="63959">
                  <c:v>0.78125</c:v>
                </c:pt>
                <c:pt idx="63960">
                  <c:v>0.79166666666666596</c:v>
                </c:pt>
                <c:pt idx="63961">
                  <c:v>0.80208333333333304</c:v>
                </c:pt>
                <c:pt idx="63962">
                  <c:v>0.8125</c:v>
                </c:pt>
                <c:pt idx="63963">
                  <c:v>0.82291666666666596</c:v>
                </c:pt>
                <c:pt idx="63964">
                  <c:v>0.83333333333333304</c:v>
                </c:pt>
                <c:pt idx="63965">
                  <c:v>0.84375</c:v>
                </c:pt>
                <c:pt idx="63966">
                  <c:v>0.85416666666666596</c:v>
                </c:pt>
                <c:pt idx="63967">
                  <c:v>0.86458333333333304</c:v>
                </c:pt>
                <c:pt idx="63968">
                  <c:v>0.875</c:v>
                </c:pt>
                <c:pt idx="63969">
                  <c:v>0.88541666666666596</c:v>
                </c:pt>
                <c:pt idx="63970">
                  <c:v>0.89583333333333304</c:v>
                </c:pt>
                <c:pt idx="63971">
                  <c:v>0.90625</c:v>
                </c:pt>
                <c:pt idx="63972">
                  <c:v>0.91666666666666596</c:v>
                </c:pt>
                <c:pt idx="63973">
                  <c:v>0.92708333333333304</c:v>
                </c:pt>
                <c:pt idx="63974">
                  <c:v>0.9375</c:v>
                </c:pt>
                <c:pt idx="63975">
                  <c:v>0.94791666666666596</c:v>
                </c:pt>
                <c:pt idx="63976">
                  <c:v>0.95833333333333304</c:v>
                </c:pt>
                <c:pt idx="63977">
                  <c:v>0.96875</c:v>
                </c:pt>
                <c:pt idx="63978">
                  <c:v>0.97916666666666596</c:v>
                </c:pt>
                <c:pt idx="63979">
                  <c:v>0.98958333333333304</c:v>
                </c:pt>
                <c:pt idx="63980">
                  <c:v>0</c:v>
                </c:pt>
                <c:pt idx="63981">
                  <c:v>2.0833333333333301E-2</c:v>
                </c:pt>
                <c:pt idx="63982">
                  <c:v>4.1666666666666602E-2</c:v>
                </c:pt>
                <c:pt idx="63983">
                  <c:v>6.25E-2</c:v>
                </c:pt>
                <c:pt idx="63984">
                  <c:v>8.3333333333333301E-2</c:v>
                </c:pt>
                <c:pt idx="63985">
                  <c:v>0.10416666666666601</c:v>
                </c:pt>
                <c:pt idx="63986">
                  <c:v>0.125</c:v>
                </c:pt>
                <c:pt idx="63987">
                  <c:v>0.14583333333333301</c:v>
                </c:pt>
                <c:pt idx="63988">
                  <c:v>0.16666666666666599</c:v>
                </c:pt>
                <c:pt idx="63989">
                  <c:v>0.1875</c:v>
                </c:pt>
                <c:pt idx="63990">
                  <c:v>0.20833333333333301</c:v>
                </c:pt>
                <c:pt idx="63991">
                  <c:v>0.22916666666666599</c:v>
                </c:pt>
                <c:pt idx="63992">
                  <c:v>0.25</c:v>
                </c:pt>
                <c:pt idx="63993">
                  <c:v>0.27083333333333298</c:v>
                </c:pt>
                <c:pt idx="63994">
                  <c:v>0.29166666666666602</c:v>
                </c:pt>
                <c:pt idx="63995">
                  <c:v>0.3125</c:v>
                </c:pt>
                <c:pt idx="63996">
                  <c:v>0.33333333333333298</c:v>
                </c:pt>
                <c:pt idx="63997">
                  <c:v>0.35416666666666602</c:v>
                </c:pt>
                <c:pt idx="63998">
                  <c:v>0.375</c:v>
                </c:pt>
                <c:pt idx="63999">
                  <c:v>0.39583333333333298</c:v>
                </c:pt>
                <c:pt idx="64000">
                  <c:v>0.41666666666666602</c:v>
                </c:pt>
                <c:pt idx="64001">
                  <c:v>0.4375</c:v>
                </c:pt>
                <c:pt idx="64002">
                  <c:v>0.45833333333333298</c:v>
                </c:pt>
                <c:pt idx="64003">
                  <c:v>0.47916666666666602</c:v>
                </c:pt>
                <c:pt idx="64004">
                  <c:v>0.5</c:v>
                </c:pt>
                <c:pt idx="64005">
                  <c:v>0.52083333333333304</c:v>
                </c:pt>
                <c:pt idx="64006">
                  <c:v>0.54166666666666596</c:v>
                </c:pt>
                <c:pt idx="64007">
                  <c:v>0.5625</c:v>
                </c:pt>
                <c:pt idx="64008">
                  <c:v>0.58333333333333304</c:v>
                </c:pt>
                <c:pt idx="64009">
                  <c:v>0.60416666666666596</c:v>
                </c:pt>
                <c:pt idx="64010">
                  <c:v>0.625</c:v>
                </c:pt>
                <c:pt idx="64011">
                  <c:v>0.64583333333333304</c:v>
                </c:pt>
                <c:pt idx="64012">
                  <c:v>0.66666666666666596</c:v>
                </c:pt>
                <c:pt idx="64013">
                  <c:v>0.6875</c:v>
                </c:pt>
                <c:pt idx="64014">
                  <c:v>0.70833333333333304</c:v>
                </c:pt>
                <c:pt idx="64015">
                  <c:v>0.72916666666666596</c:v>
                </c:pt>
                <c:pt idx="64016">
                  <c:v>0.75</c:v>
                </c:pt>
                <c:pt idx="64017">
                  <c:v>0.77083333333333304</c:v>
                </c:pt>
                <c:pt idx="64018">
                  <c:v>0.79166666666666596</c:v>
                </c:pt>
                <c:pt idx="64019">
                  <c:v>0.8125</c:v>
                </c:pt>
                <c:pt idx="64020">
                  <c:v>0.83333333333333304</c:v>
                </c:pt>
                <c:pt idx="64021">
                  <c:v>0.85416666666666596</c:v>
                </c:pt>
                <c:pt idx="64022">
                  <c:v>0.875</c:v>
                </c:pt>
                <c:pt idx="64023">
                  <c:v>0.89583333333333304</c:v>
                </c:pt>
                <c:pt idx="64024">
                  <c:v>0.91666666666666596</c:v>
                </c:pt>
                <c:pt idx="64025">
                  <c:v>0.9375</c:v>
                </c:pt>
                <c:pt idx="64026">
                  <c:v>0.95833333333333304</c:v>
                </c:pt>
                <c:pt idx="64027">
                  <c:v>0.97916666666666596</c:v>
                </c:pt>
                <c:pt idx="64028">
                  <c:v>0</c:v>
                </c:pt>
                <c:pt idx="64029">
                  <c:v>9.1743119266054999E-3</c:v>
                </c:pt>
                <c:pt idx="64030">
                  <c:v>1.8348623853211E-2</c:v>
                </c:pt>
                <c:pt idx="64031">
                  <c:v>2.7522935779816501E-2</c:v>
                </c:pt>
                <c:pt idx="64032">
                  <c:v>3.6697247706422E-2</c:v>
                </c:pt>
                <c:pt idx="64033">
                  <c:v>4.5871559633027498E-2</c:v>
                </c:pt>
                <c:pt idx="64034">
                  <c:v>5.5045871559633003E-2</c:v>
                </c:pt>
                <c:pt idx="64035">
                  <c:v>6.4220183486238494E-2</c:v>
                </c:pt>
                <c:pt idx="64036">
                  <c:v>7.3394495412843999E-2</c:v>
                </c:pt>
                <c:pt idx="64037">
                  <c:v>8.2568807339449504E-2</c:v>
                </c:pt>
                <c:pt idx="64038">
                  <c:v>9.1743119266054995E-2</c:v>
                </c:pt>
                <c:pt idx="64039">
                  <c:v>0.10091743119266</c:v>
                </c:pt>
                <c:pt idx="64040">
                  <c:v>0.11009174311926601</c:v>
                </c:pt>
                <c:pt idx="64041">
                  <c:v>0.119266055045871</c:v>
                </c:pt>
                <c:pt idx="64042">
                  <c:v>0.12844036697247699</c:v>
                </c:pt>
                <c:pt idx="64043">
                  <c:v>0.13761467889908199</c:v>
                </c:pt>
                <c:pt idx="64044">
                  <c:v>0.146788990825688</c:v>
                </c:pt>
                <c:pt idx="64045">
                  <c:v>0.155963302752293</c:v>
                </c:pt>
                <c:pt idx="64046">
                  <c:v>0.16513761467889901</c:v>
                </c:pt>
                <c:pt idx="64047">
                  <c:v>0.17431192660550399</c:v>
                </c:pt>
                <c:pt idx="64048">
                  <c:v>0.18348623853210999</c:v>
                </c:pt>
                <c:pt idx="64049">
                  <c:v>0.192660550458715</c:v>
                </c:pt>
                <c:pt idx="64050">
                  <c:v>0.201834862385321</c:v>
                </c:pt>
                <c:pt idx="64051">
                  <c:v>0.21100917431192601</c:v>
                </c:pt>
                <c:pt idx="64052">
                  <c:v>0.22018348623853201</c:v>
                </c:pt>
                <c:pt idx="64053">
                  <c:v>0.22935779816513699</c:v>
                </c:pt>
                <c:pt idx="64054">
                  <c:v>0.23853211009174299</c:v>
                </c:pt>
                <c:pt idx="64055">
                  <c:v>0.247706422018348</c:v>
                </c:pt>
                <c:pt idx="64056">
                  <c:v>0.25688073394495398</c:v>
                </c:pt>
                <c:pt idx="64057">
                  <c:v>0.26605504587155898</c:v>
                </c:pt>
                <c:pt idx="64058">
                  <c:v>0.27522935779816499</c:v>
                </c:pt>
                <c:pt idx="64059">
                  <c:v>0.28440366972476999</c:v>
                </c:pt>
                <c:pt idx="64060">
                  <c:v>0.293577981651376</c:v>
                </c:pt>
                <c:pt idx="64061">
                  <c:v>0.302752293577981</c:v>
                </c:pt>
                <c:pt idx="64062">
                  <c:v>0.31192660550458701</c:v>
                </c:pt>
                <c:pt idx="64063">
                  <c:v>0.32110091743119201</c:v>
                </c:pt>
                <c:pt idx="64064">
                  <c:v>0.33027522935779802</c:v>
                </c:pt>
                <c:pt idx="64065">
                  <c:v>0.33944954128440302</c:v>
                </c:pt>
                <c:pt idx="64066">
                  <c:v>0.34862385321100903</c:v>
                </c:pt>
                <c:pt idx="64067">
                  <c:v>0.35779816513761398</c:v>
                </c:pt>
                <c:pt idx="64068">
                  <c:v>0.36697247706421998</c:v>
                </c:pt>
                <c:pt idx="64069">
                  <c:v>0.37614678899082499</c:v>
                </c:pt>
                <c:pt idx="64070">
                  <c:v>0.38532110091743099</c:v>
                </c:pt>
                <c:pt idx="64071">
                  <c:v>0.394495412844036</c:v>
                </c:pt>
                <c:pt idx="64072">
                  <c:v>0.403669724770642</c:v>
                </c:pt>
                <c:pt idx="64073">
                  <c:v>0.41284403669724701</c:v>
                </c:pt>
                <c:pt idx="64074">
                  <c:v>0.42201834862385301</c:v>
                </c:pt>
                <c:pt idx="64075">
                  <c:v>0.43119266055045802</c:v>
                </c:pt>
                <c:pt idx="64076">
                  <c:v>0.44036697247706402</c:v>
                </c:pt>
                <c:pt idx="64077">
                  <c:v>0.44954128440366897</c:v>
                </c:pt>
                <c:pt idx="64078">
                  <c:v>0.45871559633027498</c:v>
                </c:pt>
                <c:pt idx="64079">
                  <c:v>0.46788990825687998</c:v>
                </c:pt>
                <c:pt idx="64080">
                  <c:v>0.47706422018348599</c:v>
                </c:pt>
                <c:pt idx="64081">
                  <c:v>0.48623853211009099</c:v>
                </c:pt>
                <c:pt idx="64082">
                  <c:v>0.495412844036697</c:v>
                </c:pt>
                <c:pt idx="64083">
                  <c:v>0.50458715596330195</c:v>
                </c:pt>
                <c:pt idx="64084">
                  <c:v>0.51376146788990795</c:v>
                </c:pt>
                <c:pt idx="64085">
                  <c:v>0.52293577981651296</c:v>
                </c:pt>
                <c:pt idx="64086">
                  <c:v>0.53211009174311896</c:v>
                </c:pt>
                <c:pt idx="64087">
                  <c:v>0.54128440366972397</c:v>
                </c:pt>
                <c:pt idx="64088">
                  <c:v>0.55045871559632997</c:v>
                </c:pt>
                <c:pt idx="64089">
                  <c:v>0.55963302752293498</c:v>
                </c:pt>
                <c:pt idx="64090">
                  <c:v>0.56880733944954098</c:v>
                </c:pt>
                <c:pt idx="64091">
                  <c:v>0.57798165137614599</c:v>
                </c:pt>
                <c:pt idx="64092">
                  <c:v>0.58715596330275199</c:v>
                </c:pt>
                <c:pt idx="64093">
                  <c:v>0.596330275229357</c:v>
                </c:pt>
                <c:pt idx="64094">
                  <c:v>0.605504587155963</c:v>
                </c:pt>
                <c:pt idx="64095">
                  <c:v>0.61467889908256801</c:v>
                </c:pt>
                <c:pt idx="64096">
                  <c:v>0.62385321100917401</c:v>
                </c:pt>
                <c:pt idx="64097">
                  <c:v>0.63302752293577902</c:v>
                </c:pt>
                <c:pt idx="64098">
                  <c:v>0.64220183486238502</c:v>
                </c:pt>
                <c:pt idx="64099">
                  <c:v>0.65137614678899003</c:v>
                </c:pt>
                <c:pt idx="64100">
                  <c:v>0.66055045871559603</c:v>
                </c:pt>
                <c:pt idx="64101">
                  <c:v>0.66972477064220104</c:v>
                </c:pt>
                <c:pt idx="64102">
                  <c:v>0.67889908256880704</c:v>
                </c:pt>
                <c:pt idx="64103">
                  <c:v>0.68807339449541205</c:v>
                </c:pt>
                <c:pt idx="64104">
                  <c:v>0.69724770642201805</c:v>
                </c:pt>
                <c:pt idx="64105">
                  <c:v>0.70642201834862295</c:v>
                </c:pt>
                <c:pt idx="64106">
                  <c:v>0.71559633027522895</c:v>
                </c:pt>
                <c:pt idx="64107">
                  <c:v>0.72477064220183396</c:v>
                </c:pt>
                <c:pt idx="64108">
                  <c:v>0.73394495412843996</c:v>
                </c:pt>
                <c:pt idx="64109">
                  <c:v>0.74311926605504497</c:v>
                </c:pt>
                <c:pt idx="64110">
                  <c:v>0.75229357798165097</c:v>
                </c:pt>
                <c:pt idx="64111">
                  <c:v>0.76146788990825598</c:v>
                </c:pt>
                <c:pt idx="64112">
                  <c:v>0.77064220183486198</c:v>
                </c:pt>
                <c:pt idx="64113">
                  <c:v>0.77981651376146699</c:v>
                </c:pt>
                <c:pt idx="64114">
                  <c:v>0.78899082568807299</c:v>
                </c:pt>
                <c:pt idx="64115">
                  <c:v>0.798165137614678</c:v>
                </c:pt>
                <c:pt idx="64116">
                  <c:v>0.807339449541284</c:v>
                </c:pt>
                <c:pt idx="64117">
                  <c:v>0.81651376146788901</c:v>
                </c:pt>
                <c:pt idx="64118">
                  <c:v>0.82568807339449501</c:v>
                </c:pt>
                <c:pt idx="64119">
                  <c:v>0.83486238532110002</c:v>
                </c:pt>
                <c:pt idx="64120">
                  <c:v>0.84403669724770602</c:v>
                </c:pt>
                <c:pt idx="64121">
                  <c:v>0.85321100917431103</c:v>
                </c:pt>
                <c:pt idx="64122">
                  <c:v>0.86238532110091703</c:v>
                </c:pt>
                <c:pt idx="64123">
                  <c:v>0.87155963302752204</c:v>
                </c:pt>
                <c:pt idx="64124">
                  <c:v>0.88073394495412805</c:v>
                </c:pt>
                <c:pt idx="64125">
                  <c:v>0.88990825688073305</c:v>
                </c:pt>
                <c:pt idx="64126">
                  <c:v>0.89908256880733906</c:v>
                </c:pt>
                <c:pt idx="64127">
                  <c:v>0.90825688073394495</c:v>
                </c:pt>
                <c:pt idx="64128">
                  <c:v>0.91743119266054995</c:v>
                </c:pt>
                <c:pt idx="64129">
                  <c:v>0.92660550458715596</c:v>
                </c:pt>
                <c:pt idx="64130">
                  <c:v>0.93577981651376096</c:v>
                </c:pt>
                <c:pt idx="64131">
                  <c:v>0.94495412844036697</c:v>
                </c:pt>
                <c:pt idx="64132">
                  <c:v>0.95412844036697197</c:v>
                </c:pt>
                <c:pt idx="64133">
                  <c:v>0.96330275229357798</c:v>
                </c:pt>
                <c:pt idx="64134">
                  <c:v>0.97247706422018299</c:v>
                </c:pt>
                <c:pt idx="64135">
                  <c:v>0.98165137614678899</c:v>
                </c:pt>
                <c:pt idx="64136">
                  <c:v>0.990825688073394</c:v>
                </c:pt>
                <c:pt idx="64137">
                  <c:v>0</c:v>
                </c:pt>
                <c:pt idx="64138">
                  <c:v>1.4925373134328301E-2</c:v>
                </c:pt>
                <c:pt idx="64139">
                  <c:v>2.9850746268656699E-2</c:v>
                </c:pt>
                <c:pt idx="64140">
                  <c:v>4.4776119402985003E-2</c:v>
                </c:pt>
                <c:pt idx="64141">
                  <c:v>5.9701492537313397E-2</c:v>
                </c:pt>
                <c:pt idx="64142">
                  <c:v>7.4626865671641701E-2</c:v>
                </c:pt>
                <c:pt idx="64143">
                  <c:v>8.9552238805970102E-2</c:v>
                </c:pt>
                <c:pt idx="64144">
                  <c:v>0.104477611940298</c:v>
                </c:pt>
                <c:pt idx="64145">
                  <c:v>0.119402985074626</c:v>
                </c:pt>
                <c:pt idx="64146">
                  <c:v>0.134328358208955</c:v>
                </c:pt>
                <c:pt idx="64147">
                  <c:v>0.14925373134328301</c:v>
                </c:pt>
                <c:pt idx="64148">
                  <c:v>0.164179104477611</c:v>
                </c:pt>
                <c:pt idx="64149">
                  <c:v>0.17910447761194001</c:v>
                </c:pt>
                <c:pt idx="64150">
                  <c:v>0.194029850746268</c:v>
                </c:pt>
                <c:pt idx="64151">
                  <c:v>0.20895522388059701</c:v>
                </c:pt>
                <c:pt idx="64152">
                  <c:v>0.22388059701492499</c:v>
                </c:pt>
                <c:pt idx="64153">
                  <c:v>0.23880597014925301</c:v>
                </c:pt>
                <c:pt idx="64154">
                  <c:v>0.25373134328358199</c:v>
                </c:pt>
                <c:pt idx="64155">
                  <c:v>0.26865671641791</c:v>
                </c:pt>
                <c:pt idx="64156">
                  <c:v>0.28358208955223801</c:v>
                </c:pt>
                <c:pt idx="64157">
                  <c:v>0.29850746268656703</c:v>
                </c:pt>
                <c:pt idx="64158">
                  <c:v>0.31343283582089498</c:v>
                </c:pt>
                <c:pt idx="64159">
                  <c:v>0.328358208955223</c:v>
                </c:pt>
                <c:pt idx="64160">
                  <c:v>0.34328358208955201</c:v>
                </c:pt>
                <c:pt idx="64161">
                  <c:v>0.35820895522388002</c:v>
                </c:pt>
                <c:pt idx="64162">
                  <c:v>0.37313432835820898</c:v>
                </c:pt>
                <c:pt idx="64163">
                  <c:v>0.38805970149253699</c:v>
                </c:pt>
                <c:pt idx="64164">
                  <c:v>0.402985074626865</c:v>
                </c:pt>
                <c:pt idx="64165">
                  <c:v>0.41791044776119401</c:v>
                </c:pt>
                <c:pt idx="64166">
                  <c:v>0.43283582089552203</c:v>
                </c:pt>
                <c:pt idx="64167">
                  <c:v>0.44776119402984998</c:v>
                </c:pt>
                <c:pt idx="64168">
                  <c:v>0.462686567164179</c:v>
                </c:pt>
                <c:pt idx="64169">
                  <c:v>0.47761194029850701</c:v>
                </c:pt>
                <c:pt idx="64170">
                  <c:v>0.49253731343283502</c:v>
                </c:pt>
                <c:pt idx="64171">
                  <c:v>0.50746268656716398</c:v>
                </c:pt>
                <c:pt idx="64172">
                  <c:v>0.52238805970149205</c:v>
                </c:pt>
                <c:pt idx="64173">
                  <c:v>0.53731343283582</c:v>
                </c:pt>
                <c:pt idx="64174">
                  <c:v>0.55223880597014896</c:v>
                </c:pt>
                <c:pt idx="64175">
                  <c:v>0.56716417910447703</c:v>
                </c:pt>
                <c:pt idx="64176">
                  <c:v>0.58208955223880599</c:v>
                </c:pt>
                <c:pt idx="64177">
                  <c:v>0.59701492537313405</c:v>
                </c:pt>
                <c:pt idx="64178">
                  <c:v>0.61194029850746201</c:v>
                </c:pt>
                <c:pt idx="64179">
                  <c:v>0.62686567164179097</c:v>
                </c:pt>
                <c:pt idx="64180">
                  <c:v>0.64179104477611904</c:v>
                </c:pt>
                <c:pt idx="64181">
                  <c:v>0.65671641791044699</c:v>
                </c:pt>
                <c:pt idx="64182">
                  <c:v>0.67164179104477595</c:v>
                </c:pt>
                <c:pt idx="64183">
                  <c:v>0.68656716417910402</c:v>
                </c:pt>
                <c:pt idx="64184">
                  <c:v>0.70149253731343197</c:v>
                </c:pt>
                <c:pt idx="64185">
                  <c:v>0.71641791044776104</c:v>
                </c:pt>
                <c:pt idx="64186">
                  <c:v>0.731343283582089</c:v>
                </c:pt>
                <c:pt idx="64187">
                  <c:v>0.74626865671641796</c:v>
                </c:pt>
                <c:pt idx="64188">
                  <c:v>0.76119402985074602</c:v>
                </c:pt>
                <c:pt idx="64189">
                  <c:v>0.77611940298507398</c:v>
                </c:pt>
                <c:pt idx="64190">
                  <c:v>0.79104477611940205</c:v>
                </c:pt>
                <c:pt idx="64191">
                  <c:v>0.80597014925373101</c:v>
                </c:pt>
                <c:pt idx="64192">
                  <c:v>0.82089552238805896</c:v>
                </c:pt>
                <c:pt idx="64193">
                  <c:v>0.83582089552238803</c:v>
                </c:pt>
                <c:pt idx="64194">
                  <c:v>0.85074626865671599</c:v>
                </c:pt>
                <c:pt idx="64195">
                  <c:v>0.86567164179104406</c:v>
                </c:pt>
                <c:pt idx="64196">
                  <c:v>0.88059701492537301</c:v>
                </c:pt>
                <c:pt idx="64197">
                  <c:v>0.89552238805970097</c:v>
                </c:pt>
                <c:pt idx="64198">
                  <c:v>0.91044776119402904</c:v>
                </c:pt>
                <c:pt idx="64199">
                  <c:v>0.92537313432835799</c:v>
                </c:pt>
                <c:pt idx="64200">
                  <c:v>0.94029850746268595</c:v>
                </c:pt>
                <c:pt idx="64201">
                  <c:v>0.95522388059701402</c:v>
                </c:pt>
                <c:pt idx="64202">
                  <c:v>0.97014925373134298</c:v>
                </c:pt>
                <c:pt idx="64203">
                  <c:v>0.98507462686567104</c:v>
                </c:pt>
                <c:pt idx="64204">
                  <c:v>0</c:v>
                </c:pt>
                <c:pt idx="64205">
                  <c:v>2.5000000000000001E-2</c:v>
                </c:pt>
                <c:pt idx="64206">
                  <c:v>0.05</c:v>
                </c:pt>
                <c:pt idx="64207">
                  <c:v>7.4999999999999997E-2</c:v>
                </c:pt>
                <c:pt idx="64208">
                  <c:v>0.1</c:v>
                </c:pt>
                <c:pt idx="64209">
                  <c:v>0.125</c:v>
                </c:pt>
                <c:pt idx="64210">
                  <c:v>0.15</c:v>
                </c:pt>
                <c:pt idx="64211">
                  <c:v>0.17499999999999999</c:v>
                </c:pt>
                <c:pt idx="64212">
                  <c:v>0.2</c:v>
                </c:pt>
                <c:pt idx="64213">
                  <c:v>0.22500000000000001</c:v>
                </c:pt>
                <c:pt idx="64214">
                  <c:v>0.25</c:v>
                </c:pt>
                <c:pt idx="64215">
                  <c:v>0.27500000000000002</c:v>
                </c:pt>
                <c:pt idx="64216">
                  <c:v>0.3</c:v>
                </c:pt>
                <c:pt idx="64217">
                  <c:v>0.32500000000000001</c:v>
                </c:pt>
                <c:pt idx="64218">
                  <c:v>0.35</c:v>
                </c:pt>
                <c:pt idx="64219">
                  <c:v>0.375</c:v>
                </c:pt>
                <c:pt idx="64220">
                  <c:v>0.4</c:v>
                </c:pt>
                <c:pt idx="64221">
                  <c:v>0.42499999999999999</c:v>
                </c:pt>
                <c:pt idx="64222">
                  <c:v>0.45</c:v>
                </c:pt>
                <c:pt idx="64223">
                  <c:v>0.47499999999999998</c:v>
                </c:pt>
                <c:pt idx="64224">
                  <c:v>0.5</c:v>
                </c:pt>
                <c:pt idx="64225">
                  <c:v>0.52500000000000002</c:v>
                </c:pt>
                <c:pt idx="64226">
                  <c:v>0.55000000000000004</c:v>
                </c:pt>
                <c:pt idx="64227">
                  <c:v>0.57499999999999996</c:v>
                </c:pt>
                <c:pt idx="64228">
                  <c:v>0.6</c:v>
                </c:pt>
                <c:pt idx="64229">
                  <c:v>0.625</c:v>
                </c:pt>
                <c:pt idx="64230">
                  <c:v>0.65</c:v>
                </c:pt>
                <c:pt idx="64231">
                  <c:v>0.67500000000000004</c:v>
                </c:pt>
                <c:pt idx="64232">
                  <c:v>0.7</c:v>
                </c:pt>
                <c:pt idx="64233">
                  <c:v>0.72499999999999998</c:v>
                </c:pt>
                <c:pt idx="64234">
                  <c:v>0.75</c:v>
                </c:pt>
                <c:pt idx="64235">
                  <c:v>0.77500000000000002</c:v>
                </c:pt>
                <c:pt idx="64236">
                  <c:v>0.8</c:v>
                </c:pt>
                <c:pt idx="64237">
                  <c:v>0.82499999999999996</c:v>
                </c:pt>
                <c:pt idx="64238">
                  <c:v>0.85</c:v>
                </c:pt>
                <c:pt idx="64239">
                  <c:v>0.875</c:v>
                </c:pt>
                <c:pt idx="64240">
                  <c:v>0.9</c:v>
                </c:pt>
                <c:pt idx="64241">
                  <c:v>0.92500000000000004</c:v>
                </c:pt>
                <c:pt idx="64242">
                  <c:v>0.95</c:v>
                </c:pt>
                <c:pt idx="64243">
                  <c:v>0.97499999999999998</c:v>
                </c:pt>
                <c:pt idx="64244">
                  <c:v>0</c:v>
                </c:pt>
                <c:pt idx="64245">
                  <c:v>1.1764705882352899E-2</c:v>
                </c:pt>
                <c:pt idx="64246">
                  <c:v>2.3529411764705799E-2</c:v>
                </c:pt>
                <c:pt idx="64247">
                  <c:v>3.5294117647058802E-2</c:v>
                </c:pt>
                <c:pt idx="64248">
                  <c:v>4.7058823529411702E-2</c:v>
                </c:pt>
                <c:pt idx="64249">
                  <c:v>5.8823529411764698E-2</c:v>
                </c:pt>
                <c:pt idx="64250">
                  <c:v>7.0588235294117604E-2</c:v>
                </c:pt>
                <c:pt idx="64251">
                  <c:v>8.2352941176470504E-2</c:v>
                </c:pt>
                <c:pt idx="64252">
                  <c:v>9.41176470588235E-2</c:v>
                </c:pt>
                <c:pt idx="64253">
                  <c:v>0.105882352941176</c:v>
                </c:pt>
                <c:pt idx="64254">
                  <c:v>0.11764705882352899</c:v>
                </c:pt>
                <c:pt idx="64255">
                  <c:v>0.129411764705882</c:v>
                </c:pt>
                <c:pt idx="64256">
                  <c:v>0.14117647058823499</c:v>
                </c:pt>
                <c:pt idx="64257">
                  <c:v>0.152941176470588</c:v>
                </c:pt>
                <c:pt idx="64258">
                  <c:v>0.16470588235294101</c:v>
                </c:pt>
                <c:pt idx="64259">
                  <c:v>0.17647058823529399</c:v>
                </c:pt>
                <c:pt idx="64260">
                  <c:v>0.188235294117647</c:v>
                </c:pt>
                <c:pt idx="64261">
                  <c:v>0.2</c:v>
                </c:pt>
                <c:pt idx="64262">
                  <c:v>0.21176470588235199</c:v>
                </c:pt>
                <c:pt idx="64263">
                  <c:v>0.223529411764705</c:v>
                </c:pt>
                <c:pt idx="64264">
                  <c:v>0.23529411764705799</c:v>
                </c:pt>
                <c:pt idx="64265">
                  <c:v>0.247058823529411</c:v>
                </c:pt>
                <c:pt idx="64266">
                  <c:v>0.25882352941176401</c:v>
                </c:pt>
                <c:pt idx="64267">
                  <c:v>0.27058823529411702</c:v>
                </c:pt>
                <c:pt idx="64268">
                  <c:v>0.28235294117646997</c:v>
                </c:pt>
                <c:pt idx="64269">
                  <c:v>0.29411764705882298</c:v>
                </c:pt>
                <c:pt idx="64270">
                  <c:v>0.30588235294117599</c:v>
                </c:pt>
                <c:pt idx="64271">
                  <c:v>0.317647058823529</c:v>
                </c:pt>
                <c:pt idx="64272">
                  <c:v>0.32941176470588202</c:v>
                </c:pt>
                <c:pt idx="64273">
                  <c:v>0.34117647058823503</c:v>
                </c:pt>
                <c:pt idx="64274">
                  <c:v>0.35294117647058798</c:v>
                </c:pt>
                <c:pt idx="64275">
                  <c:v>0.36470588235294099</c:v>
                </c:pt>
                <c:pt idx="64276">
                  <c:v>0.376470588235294</c:v>
                </c:pt>
                <c:pt idx="64277">
                  <c:v>0.38823529411764701</c:v>
                </c:pt>
                <c:pt idx="64278">
                  <c:v>0.4</c:v>
                </c:pt>
                <c:pt idx="64279">
                  <c:v>0.41176470588235198</c:v>
                </c:pt>
                <c:pt idx="64280">
                  <c:v>0.42352941176470499</c:v>
                </c:pt>
                <c:pt idx="64281">
                  <c:v>0.435294117647058</c:v>
                </c:pt>
                <c:pt idx="64282">
                  <c:v>0.44705882352941101</c:v>
                </c:pt>
                <c:pt idx="64283">
                  <c:v>0.45882352941176402</c:v>
                </c:pt>
                <c:pt idx="64284">
                  <c:v>0.47058823529411697</c:v>
                </c:pt>
                <c:pt idx="64285">
                  <c:v>0.48235294117646998</c:v>
                </c:pt>
                <c:pt idx="64286">
                  <c:v>0.494117647058823</c:v>
                </c:pt>
                <c:pt idx="64287">
                  <c:v>0.50588235294117601</c:v>
                </c:pt>
                <c:pt idx="64288">
                  <c:v>0.51764705882352902</c:v>
                </c:pt>
                <c:pt idx="64289">
                  <c:v>0.52941176470588203</c:v>
                </c:pt>
                <c:pt idx="64290">
                  <c:v>0.54117647058823504</c:v>
                </c:pt>
                <c:pt idx="64291">
                  <c:v>0.55294117647058805</c:v>
                </c:pt>
                <c:pt idx="64292">
                  <c:v>0.56470588235294095</c:v>
                </c:pt>
                <c:pt idx="64293">
                  <c:v>0.57647058823529396</c:v>
                </c:pt>
                <c:pt idx="64294">
                  <c:v>0.58823529411764697</c:v>
                </c:pt>
                <c:pt idx="64295">
                  <c:v>0.6</c:v>
                </c:pt>
                <c:pt idx="64296">
                  <c:v>0.61176470588235299</c:v>
                </c:pt>
                <c:pt idx="64297">
                  <c:v>0.623529411764705</c:v>
                </c:pt>
                <c:pt idx="64298">
                  <c:v>0.63529411764705801</c:v>
                </c:pt>
                <c:pt idx="64299">
                  <c:v>0.64705882352941102</c:v>
                </c:pt>
                <c:pt idx="64300">
                  <c:v>0.65882352941176403</c:v>
                </c:pt>
                <c:pt idx="64301">
                  <c:v>0.67058823529411704</c:v>
                </c:pt>
                <c:pt idx="64302">
                  <c:v>0.68235294117647005</c:v>
                </c:pt>
                <c:pt idx="64303">
                  <c:v>0.69411764705882295</c:v>
                </c:pt>
                <c:pt idx="64304">
                  <c:v>0.70588235294117596</c:v>
                </c:pt>
                <c:pt idx="64305">
                  <c:v>0.71764705882352897</c:v>
                </c:pt>
                <c:pt idx="64306">
                  <c:v>0.72941176470588198</c:v>
                </c:pt>
                <c:pt idx="64307">
                  <c:v>0.74117647058823499</c:v>
                </c:pt>
                <c:pt idx="64308">
                  <c:v>0.752941176470588</c:v>
                </c:pt>
                <c:pt idx="64309">
                  <c:v>0.76470588235294101</c:v>
                </c:pt>
                <c:pt idx="64310">
                  <c:v>0.77647058823529402</c:v>
                </c:pt>
                <c:pt idx="64311">
                  <c:v>0.78823529411764703</c:v>
                </c:pt>
                <c:pt idx="64312">
                  <c:v>0.8</c:v>
                </c:pt>
                <c:pt idx="64313">
                  <c:v>0.81176470588235194</c:v>
                </c:pt>
                <c:pt idx="64314">
                  <c:v>0.82352941176470495</c:v>
                </c:pt>
                <c:pt idx="64315">
                  <c:v>0.83529411764705797</c:v>
                </c:pt>
                <c:pt idx="64316">
                  <c:v>0.84705882352941098</c:v>
                </c:pt>
                <c:pt idx="64317">
                  <c:v>0.85882352941176399</c:v>
                </c:pt>
                <c:pt idx="64318">
                  <c:v>0.870588235294117</c:v>
                </c:pt>
                <c:pt idx="64319">
                  <c:v>0.88235294117647001</c:v>
                </c:pt>
                <c:pt idx="64320">
                  <c:v>0.89411764705882302</c:v>
                </c:pt>
                <c:pt idx="64321">
                  <c:v>0.90588235294117603</c:v>
                </c:pt>
                <c:pt idx="64322">
                  <c:v>0.91764705882352904</c:v>
                </c:pt>
                <c:pt idx="64323">
                  <c:v>0.92941176470588205</c:v>
                </c:pt>
                <c:pt idx="64324">
                  <c:v>0.94117647058823495</c:v>
                </c:pt>
                <c:pt idx="64325">
                  <c:v>0.95294117647058796</c:v>
                </c:pt>
                <c:pt idx="64326">
                  <c:v>0.96470588235294097</c:v>
                </c:pt>
                <c:pt idx="64327">
                  <c:v>0.97647058823529398</c:v>
                </c:pt>
                <c:pt idx="64328">
                  <c:v>0.98823529411764699</c:v>
                </c:pt>
                <c:pt idx="64329">
                  <c:v>0</c:v>
                </c:pt>
                <c:pt idx="64330">
                  <c:v>5.8823529411764698E-2</c:v>
                </c:pt>
                <c:pt idx="64331">
                  <c:v>0.11764705882352899</c:v>
                </c:pt>
                <c:pt idx="64332">
                  <c:v>0.17647058823529399</c:v>
                </c:pt>
                <c:pt idx="64333">
                  <c:v>0.23529411764705799</c:v>
                </c:pt>
                <c:pt idx="64334">
                  <c:v>0.29411764705882298</c:v>
                </c:pt>
                <c:pt idx="64335">
                  <c:v>0.35294117647058798</c:v>
                </c:pt>
                <c:pt idx="64336">
                  <c:v>0.41176470588235198</c:v>
                </c:pt>
                <c:pt idx="64337">
                  <c:v>0.47058823529411697</c:v>
                </c:pt>
                <c:pt idx="64338">
                  <c:v>0.52941176470588203</c:v>
                </c:pt>
                <c:pt idx="64339">
                  <c:v>0.58823529411764697</c:v>
                </c:pt>
                <c:pt idx="64340">
                  <c:v>0.64705882352941102</c:v>
                </c:pt>
                <c:pt idx="64341">
                  <c:v>0.70588235294117596</c:v>
                </c:pt>
                <c:pt idx="64342">
                  <c:v>0.76470588235294101</c:v>
                </c:pt>
                <c:pt idx="64343">
                  <c:v>0.82352941176470495</c:v>
                </c:pt>
                <c:pt idx="64344">
                  <c:v>0.88235294117647001</c:v>
                </c:pt>
                <c:pt idx="64345">
                  <c:v>0.94117647058823495</c:v>
                </c:pt>
                <c:pt idx="64346">
                  <c:v>0</c:v>
                </c:pt>
                <c:pt idx="64347">
                  <c:v>1.9230769230769201E-2</c:v>
                </c:pt>
                <c:pt idx="64348">
                  <c:v>3.8461538461538401E-2</c:v>
                </c:pt>
                <c:pt idx="64349">
                  <c:v>5.7692307692307598E-2</c:v>
                </c:pt>
                <c:pt idx="64350">
                  <c:v>7.69230769230769E-2</c:v>
                </c:pt>
                <c:pt idx="64351">
                  <c:v>9.6153846153846104E-2</c:v>
                </c:pt>
                <c:pt idx="64352">
                  <c:v>0.115384615384615</c:v>
                </c:pt>
                <c:pt idx="64353">
                  <c:v>0.134615384615384</c:v>
                </c:pt>
                <c:pt idx="64354">
                  <c:v>0.15384615384615299</c:v>
                </c:pt>
                <c:pt idx="64355">
                  <c:v>0.17307692307692299</c:v>
                </c:pt>
                <c:pt idx="64356">
                  <c:v>0.19230769230769201</c:v>
                </c:pt>
                <c:pt idx="64357">
                  <c:v>0.21153846153846101</c:v>
                </c:pt>
                <c:pt idx="64358">
                  <c:v>0.23076923076923</c:v>
                </c:pt>
                <c:pt idx="64359">
                  <c:v>0.25</c:v>
                </c:pt>
                <c:pt idx="64360">
                  <c:v>0.269230769230769</c:v>
                </c:pt>
                <c:pt idx="64361">
                  <c:v>0.28846153846153799</c:v>
                </c:pt>
                <c:pt idx="64362">
                  <c:v>0.30769230769230699</c:v>
                </c:pt>
                <c:pt idx="64363">
                  <c:v>0.32692307692307598</c:v>
                </c:pt>
                <c:pt idx="64364">
                  <c:v>0.34615384615384598</c:v>
                </c:pt>
                <c:pt idx="64365">
                  <c:v>0.36538461538461497</c:v>
                </c:pt>
                <c:pt idx="64366">
                  <c:v>0.38461538461538403</c:v>
                </c:pt>
                <c:pt idx="64367">
                  <c:v>0.40384615384615302</c:v>
                </c:pt>
                <c:pt idx="64368">
                  <c:v>0.42307692307692302</c:v>
                </c:pt>
                <c:pt idx="64369">
                  <c:v>0.44230769230769201</c:v>
                </c:pt>
                <c:pt idx="64370">
                  <c:v>0.46153846153846101</c:v>
                </c:pt>
                <c:pt idx="64371">
                  <c:v>0.48076923076923</c:v>
                </c:pt>
                <c:pt idx="64372">
                  <c:v>0.5</c:v>
                </c:pt>
                <c:pt idx="64373">
                  <c:v>0.51923076923076905</c:v>
                </c:pt>
                <c:pt idx="64374">
                  <c:v>0.53846153846153799</c:v>
                </c:pt>
                <c:pt idx="64375">
                  <c:v>0.55769230769230704</c:v>
                </c:pt>
                <c:pt idx="64376">
                  <c:v>0.57692307692307598</c:v>
                </c:pt>
                <c:pt idx="64377">
                  <c:v>0.59615384615384603</c:v>
                </c:pt>
                <c:pt idx="64378">
                  <c:v>0.61538461538461497</c:v>
                </c:pt>
                <c:pt idx="64379">
                  <c:v>0.63461538461538403</c:v>
                </c:pt>
                <c:pt idx="64380">
                  <c:v>0.65384615384615297</c:v>
                </c:pt>
                <c:pt idx="64381">
                  <c:v>0.67307692307692302</c:v>
                </c:pt>
                <c:pt idx="64382">
                  <c:v>0.69230769230769196</c:v>
                </c:pt>
                <c:pt idx="64383">
                  <c:v>0.71153846153846101</c:v>
                </c:pt>
                <c:pt idx="64384">
                  <c:v>0.73076923076922995</c:v>
                </c:pt>
                <c:pt idx="64385">
                  <c:v>0.75</c:v>
                </c:pt>
                <c:pt idx="64386">
                  <c:v>0.76923076923076905</c:v>
                </c:pt>
                <c:pt idx="64387">
                  <c:v>0.78846153846153799</c:v>
                </c:pt>
                <c:pt idx="64388">
                  <c:v>0.80769230769230704</c:v>
                </c:pt>
                <c:pt idx="64389">
                  <c:v>0.82692307692307598</c:v>
                </c:pt>
                <c:pt idx="64390">
                  <c:v>0.84615384615384603</c:v>
                </c:pt>
                <c:pt idx="64391">
                  <c:v>0.86538461538461497</c:v>
                </c:pt>
                <c:pt idx="64392">
                  <c:v>0.88461538461538403</c:v>
                </c:pt>
                <c:pt idx="64393">
                  <c:v>0.90384615384615297</c:v>
                </c:pt>
                <c:pt idx="64394">
                  <c:v>0.92307692307692302</c:v>
                </c:pt>
                <c:pt idx="64395">
                  <c:v>0.94230769230769196</c:v>
                </c:pt>
                <c:pt idx="64396">
                  <c:v>0.96153846153846101</c:v>
                </c:pt>
                <c:pt idx="64397">
                  <c:v>0.98076923076922995</c:v>
                </c:pt>
                <c:pt idx="64398">
                  <c:v>0</c:v>
                </c:pt>
                <c:pt idx="64399">
                  <c:v>1.23456790123456E-2</c:v>
                </c:pt>
                <c:pt idx="64400">
                  <c:v>2.4691358024691301E-2</c:v>
                </c:pt>
                <c:pt idx="64401">
                  <c:v>3.7037037037037E-2</c:v>
                </c:pt>
                <c:pt idx="64402">
                  <c:v>4.9382716049382699E-2</c:v>
                </c:pt>
                <c:pt idx="64403">
                  <c:v>6.1728395061728301E-2</c:v>
                </c:pt>
                <c:pt idx="64404">
                  <c:v>7.4074074074074001E-2</c:v>
                </c:pt>
                <c:pt idx="64405">
                  <c:v>8.6419753086419707E-2</c:v>
                </c:pt>
                <c:pt idx="64406">
                  <c:v>9.8765432098765399E-2</c:v>
                </c:pt>
                <c:pt idx="64407">
                  <c:v>0.11111111111111099</c:v>
                </c:pt>
                <c:pt idx="64408">
                  <c:v>0.12345679012345601</c:v>
                </c:pt>
                <c:pt idx="64409">
                  <c:v>0.13580246913580199</c:v>
                </c:pt>
                <c:pt idx="64410">
                  <c:v>0.148148148148148</c:v>
                </c:pt>
                <c:pt idx="64411">
                  <c:v>0.16049382716049301</c:v>
                </c:pt>
                <c:pt idx="64412">
                  <c:v>0.172839506172839</c:v>
                </c:pt>
                <c:pt idx="64413">
                  <c:v>0.18518518518518501</c:v>
                </c:pt>
                <c:pt idx="64414">
                  <c:v>0.19753086419752999</c:v>
                </c:pt>
                <c:pt idx="64415">
                  <c:v>0.209876543209876</c:v>
                </c:pt>
                <c:pt idx="64416">
                  <c:v>0.22222222222222199</c:v>
                </c:pt>
                <c:pt idx="64417">
                  <c:v>0.234567901234567</c:v>
                </c:pt>
                <c:pt idx="64418">
                  <c:v>0.24691358024691301</c:v>
                </c:pt>
                <c:pt idx="64419">
                  <c:v>0.25925925925925902</c:v>
                </c:pt>
                <c:pt idx="64420">
                  <c:v>0.27160493827160398</c:v>
                </c:pt>
                <c:pt idx="64421">
                  <c:v>0.28395061728394999</c:v>
                </c:pt>
                <c:pt idx="64422">
                  <c:v>0.296296296296296</c:v>
                </c:pt>
                <c:pt idx="64423">
                  <c:v>0.30864197530864101</c:v>
                </c:pt>
                <c:pt idx="64424">
                  <c:v>0.32098765432098703</c:v>
                </c:pt>
                <c:pt idx="64425">
                  <c:v>0.33333333333333298</c:v>
                </c:pt>
                <c:pt idx="64426">
                  <c:v>0.34567901234567899</c:v>
                </c:pt>
                <c:pt idx="64427">
                  <c:v>0.35802469135802401</c:v>
                </c:pt>
                <c:pt idx="64428">
                  <c:v>0.37037037037037002</c:v>
                </c:pt>
                <c:pt idx="64429">
                  <c:v>0.38271604938271597</c:v>
                </c:pt>
                <c:pt idx="64430">
                  <c:v>0.39506172839506098</c:v>
                </c:pt>
                <c:pt idx="64431">
                  <c:v>0.407407407407407</c:v>
                </c:pt>
                <c:pt idx="64432">
                  <c:v>0.41975308641975301</c:v>
                </c:pt>
                <c:pt idx="64433">
                  <c:v>0.43209876543209802</c:v>
                </c:pt>
                <c:pt idx="64434">
                  <c:v>0.44444444444444398</c:v>
                </c:pt>
                <c:pt idx="64435">
                  <c:v>0.45679012345678999</c:v>
                </c:pt>
                <c:pt idx="64436">
                  <c:v>0.469135802469135</c:v>
                </c:pt>
                <c:pt idx="64437">
                  <c:v>0.48148148148148101</c:v>
                </c:pt>
                <c:pt idx="64438">
                  <c:v>0.49382716049382702</c:v>
                </c:pt>
                <c:pt idx="64439">
                  <c:v>0.50617283950617198</c:v>
                </c:pt>
                <c:pt idx="64440">
                  <c:v>0.51851851851851805</c:v>
                </c:pt>
                <c:pt idx="64441">
                  <c:v>0.530864197530864</c:v>
                </c:pt>
                <c:pt idx="64442">
                  <c:v>0.54320987654320896</c:v>
                </c:pt>
                <c:pt idx="64443">
                  <c:v>0.55555555555555503</c:v>
                </c:pt>
                <c:pt idx="64444">
                  <c:v>0.56790123456790098</c:v>
                </c:pt>
                <c:pt idx="64445">
                  <c:v>0.58024691358024605</c:v>
                </c:pt>
                <c:pt idx="64446">
                  <c:v>0.592592592592592</c:v>
                </c:pt>
                <c:pt idx="64447">
                  <c:v>0.60493827160493796</c:v>
                </c:pt>
                <c:pt idx="64448">
                  <c:v>0.61728395061728303</c:v>
                </c:pt>
                <c:pt idx="64449">
                  <c:v>0.62962962962962898</c:v>
                </c:pt>
                <c:pt idx="64450">
                  <c:v>0.64197530864197505</c:v>
                </c:pt>
                <c:pt idx="64451">
                  <c:v>0.65432098765432101</c:v>
                </c:pt>
                <c:pt idx="64452">
                  <c:v>0.66666666666666596</c:v>
                </c:pt>
                <c:pt idx="64453">
                  <c:v>0.67901234567901203</c:v>
                </c:pt>
                <c:pt idx="64454">
                  <c:v>0.69135802469135799</c:v>
                </c:pt>
                <c:pt idx="64455">
                  <c:v>0.70370370370370305</c:v>
                </c:pt>
                <c:pt idx="64456">
                  <c:v>0.71604938271604901</c:v>
                </c:pt>
                <c:pt idx="64457">
                  <c:v>0.72839506172839497</c:v>
                </c:pt>
                <c:pt idx="64458">
                  <c:v>0.74074074074074003</c:v>
                </c:pt>
                <c:pt idx="64459">
                  <c:v>0.75308641975308599</c:v>
                </c:pt>
                <c:pt idx="64460">
                  <c:v>0.76543209876543195</c:v>
                </c:pt>
                <c:pt idx="64461">
                  <c:v>0.77777777777777701</c:v>
                </c:pt>
                <c:pt idx="64462">
                  <c:v>0.79012345679012297</c:v>
                </c:pt>
                <c:pt idx="64463">
                  <c:v>0.80246913580246904</c:v>
                </c:pt>
                <c:pt idx="64464">
                  <c:v>0.81481481481481399</c:v>
                </c:pt>
                <c:pt idx="64465">
                  <c:v>0.82716049382715995</c:v>
                </c:pt>
                <c:pt idx="64466">
                  <c:v>0.83950617283950602</c:v>
                </c:pt>
                <c:pt idx="64467">
                  <c:v>0.85185185185185097</c:v>
                </c:pt>
                <c:pt idx="64468">
                  <c:v>0.86419753086419704</c:v>
                </c:pt>
                <c:pt idx="64469">
                  <c:v>0.87654320987654299</c:v>
                </c:pt>
                <c:pt idx="64470">
                  <c:v>0.88888888888888795</c:v>
                </c:pt>
                <c:pt idx="64471">
                  <c:v>0.90123456790123402</c:v>
                </c:pt>
                <c:pt idx="64472">
                  <c:v>0.91358024691357997</c:v>
                </c:pt>
                <c:pt idx="64473">
                  <c:v>0.92592592592592504</c:v>
                </c:pt>
                <c:pt idx="64474">
                  <c:v>0.938271604938271</c:v>
                </c:pt>
                <c:pt idx="64475">
                  <c:v>0.95061728395061695</c:v>
                </c:pt>
                <c:pt idx="64476">
                  <c:v>0.96296296296296202</c:v>
                </c:pt>
                <c:pt idx="64477">
                  <c:v>0.97530864197530798</c:v>
                </c:pt>
                <c:pt idx="64478">
                  <c:v>0.98765432098765404</c:v>
                </c:pt>
                <c:pt idx="64479">
                  <c:v>0</c:v>
                </c:pt>
                <c:pt idx="64480">
                  <c:v>3.4482758620689599E-2</c:v>
                </c:pt>
                <c:pt idx="64481">
                  <c:v>6.8965517241379296E-2</c:v>
                </c:pt>
                <c:pt idx="64482">
                  <c:v>0.10344827586206801</c:v>
                </c:pt>
                <c:pt idx="64483">
                  <c:v>0.13793103448275801</c:v>
                </c:pt>
                <c:pt idx="64484">
                  <c:v>0.17241379310344801</c:v>
                </c:pt>
                <c:pt idx="64485">
                  <c:v>0.20689655172413701</c:v>
                </c:pt>
                <c:pt idx="64486">
                  <c:v>0.24137931034482701</c:v>
                </c:pt>
                <c:pt idx="64487">
                  <c:v>0.27586206896551702</c:v>
                </c:pt>
                <c:pt idx="64488">
                  <c:v>0.31034482758620602</c:v>
                </c:pt>
                <c:pt idx="64489">
                  <c:v>0.34482758620689602</c:v>
                </c:pt>
                <c:pt idx="64490">
                  <c:v>0.37931034482758602</c:v>
                </c:pt>
                <c:pt idx="64491">
                  <c:v>0.41379310344827502</c:v>
                </c:pt>
                <c:pt idx="64492">
                  <c:v>0.44827586206896503</c:v>
                </c:pt>
                <c:pt idx="64493">
                  <c:v>0.48275862068965503</c:v>
                </c:pt>
                <c:pt idx="64494">
                  <c:v>0.51724137931034397</c:v>
                </c:pt>
                <c:pt idx="64495">
                  <c:v>0.55172413793103403</c:v>
                </c:pt>
                <c:pt idx="64496">
                  <c:v>0.58620689655172398</c:v>
                </c:pt>
                <c:pt idx="64497">
                  <c:v>0.62068965517241304</c:v>
                </c:pt>
                <c:pt idx="64498">
                  <c:v>0.65517241379310298</c:v>
                </c:pt>
                <c:pt idx="64499">
                  <c:v>0.68965517241379304</c:v>
                </c:pt>
                <c:pt idx="64500">
                  <c:v>0.72413793103448199</c:v>
                </c:pt>
                <c:pt idx="64501">
                  <c:v>0.75862068965517204</c:v>
                </c:pt>
                <c:pt idx="64502">
                  <c:v>0.79310344827586199</c:v>
                </c:pt>
                <c:pt idx="64503">
                  <c:v>0.82758620689655105</c:v>
                </c:pt>
                <c:pt idx="64504">
                  <c:v>0.86206896551724099</c:v>
                </c:pt>
                <c:pt idx="64505">
                  <c:v>0.89655172413793105</c:v>
                </c:pt>
                <c:pt idx="64506">
                  <c:v>0.93103448275862</c:v>
                </c:pt>
                <c:pt idx="64507">
                  <c:v>0.96551724137931005</c:v>
                </c:pt>
                <c:pt idx="64508">
                  <c:v>0</c:v>
                </c:pt>
                <c:pt idx="64509">
                  <c:v>2.5000000000000001E-2</c:v>
                </c:pt>
                <c:pt idx="64510">
                  <c:v>0.05</c:v>
                </c:pt>
                <c:pt idx="64511">
                  <c:v>7.4999999999999997E-2</c:v>
                </c:pt>
                <c:pt idx="64512">
                  <c:v>0.1</c:v>
                </c:pt>
                <c:pt idx="64513">
                  <c:v>0.125</c:v>
                </c:pt>
                <c:pt idx="64514">
                  <c:v>0.15</c:v>
                </c:pt>
                <c:pt idx="64515">
                  <c:v>0.17499999999999999</c:v>
                </c:pt>
                <c:pt idx="64516">
                  <c:v>0.2</c:v>
                </c:pt>
                <c:pt idx="64517">
                  <c:v>0.22500000000000001</c:v>
                </c:pt>
                <c:pt idx="64518">
                  <c:v>0.25</c:v>
                </c:pt>
                <c:pt idx="64519">
                  <c:v>0.27500000000000002</c:v>
                </c:pt>
                <c:pt idx="64520">
                  <c:v>0.3</c:v>
                </c:pt>
                <c:pt idx="64521">
                  <c:v>0.32500000000000001</c:v>
                </c:pt>
                <c:pt idx="64522">
                  <c:v>0.35</c:v>
                </c:pt>
                <c:pt idx="64523">
                  <c:v>0.375</c:v>
                </c:pt>
                <c:pt idx="64524">
                  <c:v>0.4</c:v>
                </c:pt>
                <c:pt idx="64525">
                  <c:v>0.42499999999999999</c:v>
                </c:pt>
                <c:pt idx="64526">
                  <c:v>0.45</c:v>
                </c:pt>
                <c:pt idx="64527">
                  <c:v>0.47499999999999998</c:v>
                </c:pt>
                <c:pt idx="64528">
                  <c:v>0.5</c:v>
                </c:pt>
                <c:pt idx="64529">
                  <c:v>0.52500000000000002</c:v>
                </c:pt>
                <c:pt idx="64530">
                  <c:v>0.55000000000000004</c:v>
                </c:pt>
                <c:pt idx="64531">
                  <c:v>0.57499999999999996</c:v>
                </c:pt>
                <c:pt idx="64532">
                  <c:v>0.6</c:v>
                </c:pt>
                <c:pt idx="64533">
                  <c:v>0.625</c:v>
                </c:pt>
                <c:pt idx="64534">
                  <c:v>0.65</c:v>
                </c:pt>
                <c:pt idx="64535">
                  <c:v>0.67500000000000004</c:v>
                </c:pt>
                <c:pt idx="64536">
                  <c:v>0.7</c:v>
                </c:pt>
                <c:pt idx="64537">
                  <c:v>0.72499999999999998</c:v>
                </c:pt>
                <c:pt idx="64538">
                  <c:v>0.75</c:v>
                </c:pt>
                <c:pt idx="64539">
                  <c:v>0.77500000000000002</c:v>
                </c:pt>
                <c:pt idx="64540">
                  <c:v>0.8</c:v>
                </c:pt>
                <c:pt idx="64541">
                  <c:v>0.82499999999999996</c:v>
                </c:pt>
                <c:pt idx="64542">
                  <c:v>0.85</c:v>
                </c:pt>
                <c:pt idx="64543">
                  <c:v>0.875</c:v>
                </c:pt>
                <c:pt idx="64544">
                  <c:v>0.9</c:v>
                </c:pt>
                <c:pt idx="64545">
                  <c:v>0.92500000000000004</c:v>
                </c:pt>
                <c:pt idx="64546">
                  <c:v>0.95</c:v>
                </c:pt>
                <c:pt idx="64547">
                  <c:v>0.97499999999999998</c:v>
                </c:pt>
                <c:pt idx="64548">
                  <c:v>0</c:v>
                </c:pt>
                <c:pt idx="64549">
                  <c:v>0.05</c:v>
                </c:pt>
                <c:pt idx="64550">
                  <c:v>0.1</c:v>
                </c:pt>
                <c:pt idx="64551">
                  <c:v>0.15</c:v>
                </c:pt>
                <c:pt idx="64552">
                  <c:v>0.2</c:v>
                </c:pt>
                <c:pt idx="64553">
                  <c:v>0.25</c:v>
                </c:pt>
                <c:pt idx="64554">
                  <c:v>0.3</c:v>
                </c:pt>
                <c:pt idx="64555">
                  <c:v>0.35</c:v>
                </c:pt>
                <c:pt idx="64556">
                  <c:v>0.4</c:v>
                </c:pt>
                <c:pt idx="64557">
                  <c:v>0.45</c:v>
                </c:pt>
                <c:pt idx="64558">
                  <c:v>0.5</c:v>
                </c:pt>
                <c:pt idx="64559">
                  <c:v>0.55000000000000004</c:v>
                </c:pt>
                <c:pt idx="64560">
                  <c:v>0.6</c:v>
                </c:pt>
                <c:pt idx="64561">
                  <c:v>0.65</c:v>
                </c:pt>
                <c:pt idx="64562">
                  <c:v>0.7</c:v>
                </c:pt>
                <c:pt idx="64563">
                  <c:v>0.75</c:v>
                </c:pt>
                <c:pt idx="64564">
                  <c:v>0.8</c:v>
                </c:pt>
                <c:pt idx="64565">
                  <c:v>0.85</c:v>
                </c:pt>
                <c:pt idx="64566">
                  <c:v>0.9</c:v>
                </c:pt>
                <c:pt idx="64567">
                  <c:v>0.95</c:v>
                </c:pt>
                <c:pt idx="64568">
                  <c:v>0</c:v>
                </c:pt>
                <c:pt idx="64569">
                  <c:v>1.01010101010101E-2</c:v>
                </c:pt>
                <c:pt idx="64570">
                  <c:v>2.02020202020202E-2</c:v>
                </c:pt>
                <c:pt idx="64571">
                  <c:v>3.03030303030303E-2</c:v>
                </c:pt>
                <c:pt idx="64572">
                  <c:v>4.0404040404040401E-2</c:v>
                </c:pt>
                <c:pt idx="64573">
                  <c:v>5.0505050505050497E-2</c:v>
                </c:pt>
                <c:pt idx="64574">
                  <c:v>6.0606060606060601E-2</c:v>
                </c:pt>
                <c:pt idx="64575">
                  <c:v>7.0707070707070704E-2</c:v>
                </c:pt>
                <c:pt idx="64576">
                  <c:v>8.0808080808080801E-2</c:v>
                </c:pt>
                <c:pt idx="64577">
                  <c:v>9.0909090909090898E-2</c:v>
                </c:pt>
                <c:pt idx="64578">
                  <c:v>0.10101010101010099</c:v>
                </c:pt>
                <c:pt idx="64579">
                  <c:v>0.11111111111111099</c:v>
                </c:pt>
                <c:pt idx="64580">
                  <c:v>0.12121212121212099</c:v>
                </c:pt>
                <c:pt idx="64581">
                  <c:v>0.13131313131313099</c:v>
                </c:pt>
                <c:pt idx="64582">
                  <c:v>0.14141414141414099</c:v>
                </c:pt>
                <c:pt idx="64583">
                  <c:v>0.15151515151515099</c:v>
                </c:pt>
                <c:pt idx="64584">
                  <c:v>0.16161616161616099</c:v>
                </c:pt>
                <c:pt idx="64585">
                  <c:v>0.17171717171717099</c:v>
                </c:pt>
                <c:pt idx="64586">
                  <c:v>0.18181818181818099</c:v>
                </c:pt>
                <c:pt idx="64587">
                  <c:v>0.19191919191919099</c:v>
                </c:pt>
                <c:pt idx="64588">
                  <c:v>0.20202020202020199</c:v>
                </c:pt>
                <c:pt idx="64589">
                  <c:v>0.21212121212121199</c:v>
                </c:pt>
                <c:pt idx="64590">
                  <c:v>0.22222222222222199</c:v>
                </c:pt>
                <c:pt idx="64591">
                  <c:v>0.23232323232323199</c:v>
                </c:pt>
                <c:pt idx="64592">
                  <c:v>0.24242424242424199</c:v>
                </c:pt>
                <c:pt idx="64593">
                  <c:v>0.25252525252525199</c:v>
                </c:pt>
                <c:pt idx="64594">
                  <c:v>0.26262626262626199</c:v>
                </c:pt>
                <c:pt idx="64595">
                  <c:v>0.27272727272727199</c:v>
                </c:pt>
                <c:pt idx="64596">
                  <c:v>0.28282828282828198</c:v>
                </c:pt>
                <c:pt idx="64597">
                  <c:v>0.29292929292929198</c:v>
                </c:pt>
                <c:pt idx="64598">
                  <c:v>0.30303030303030298</c:v>
                </c:pt>
                <c:pt idx="64599">
                  <c:v>0.31313131313131298</c:v>
                </c:pt>
                <c:pt idx="64600">
                  <c:v>0.32323232323232298</c:v>
                </c:pt>
                <c:pt idx="64601">
                  <c:v>0.33333333333333298</c:v>
                </c:pt>
                <c:pt idx="64602">
                  <c:v>0.34343434343434298</c:v>
                </c:pt>
                <c:pt idx="64603">
                  <c:v>0.35353535353535298</c:v>
                </c:pt>
                <c:pt idx="64604">
                  <c:v>0.36363636363636298</c:v>
                </c:pt>
                <c:pt idx="64605">
                  <c:v>0.37373737373737298</c:v>
                </c:pt>
                <c:pt idx="64606">
                  <c:v>0.38383838383838298</c:v>
                </c:pt>
                <c:pt idx="64607">
                  <c:v>0.39393939393939298</c:v>
                </c:pt>
                <c:pt idx="64608">
                  <c:v>0.40404040404040398</c:v>
                </c:pt>
                <c:pt idx="64609">
                  <c:v>0.41414141414141398</c:v>
                </c:pt>
                <c:pt idx="64610">
                  <c:v>0.42424242424242398</c:v>
                </c:pt>
                <c:pt idx="64611">
                  <c:v>0.43434343434343398</c:v>
                </c:pt>
                <c:pt idx="64612">
                  <c:v>0.44444444444444398</c:v>
                </c:pt>
                <c:pt idx="64613">
                  <c:v>0.45454545454545398</c:v>
                </c:pt>
                <c:pt idx="64614">
                  <c:v>0.46464646464646397</c:v>
                </c:pt>
                <c:pt idx="64615">
                  <c:v>0.47474747474747397</c:v>
                </c:pt>
                <c:pt idx="64616">
                  <c:v>0.48484848484848397</c:v>
                </c:pt>
                <c:pt idx="64617">
                  <c:v>0.49494949494949497</c:v>
                </c:pt>
                <c:pt idx="64618">
                  <c:v>0.50505050505050497</c:v>
                </c:pt>
                <c:pt idx="64619">
                  <c:v>0.51515151515151503</c:v>
                </c:pt>
                <c:pt idx="64620">
                  <c:v>0.52525252525252497</c:v>
                </c:pt>
                <c:pt idx="64621">
                  <c:v>0.53535353535353503</c:v>
                </c:pt>
                <c:pt idx="64622">
                  <c:v>0.54545454545454497</c:v>
                </c:pt>
                <c:pt idx="64623">
                  <c:v>0.55555555555555503</c:v>
                </c:pt>
                <c:pt idx="64624">
                  <c:v>0.56565656565656497</c:v>
                </c:pt>
                <c:pt idx="64625">
                  <c:v>0.57575757575757502</c:v>
                </c:pt>
                <c:pt idx="64626">
                  <c:v>0.58585858585858497</c:v>
                </c:pt>
                <c:pt idx="64627">
                  <c:v>0.59595959595959502</c:v>
                </c:pt>
                <c:pt idx="64628">
                  <c:v>0.60606060606060597</c:v>
                </c:pt>
                <c:pt idx="64629">
                  <c:v>0.61616161616161602</c:v>
                </c:pt>
                <c:pt idx="64630">
                  <c:v>0.62626262626262597</c:v>
                </c:pt>
                <c:pt idx="64631">
                  <c:v>0.63636363636363602</c:v>
                </c:pt>
                <c:pt idx="64632">
                  <c:v>0.64646464646464596</c:v>
                </c:pt>
                <c:pt idx="64633">
                  <c:v>0.65656565656565602</c:v>
                </c:pt>
                <c:pt idx="64634">
                  <c:v>0.66666666666666596</c:v>
                </c:pt>
                <c:pt idx="64635">
                  <c:v>0.67676767676767602</c:v>
                </c:pt>
                <c:pt idx="64636">
                  <c:v>0.68686868686868596</c:v>
                </c:pt>
                <c:pt idx="64637">
                  <c:v>0.69696969696969702</c:v>
                </c:pt>
                <c:pt idx="64638">
                  <c:v>0.70707070707070696</c:v>
                </c:pt>
                <c:pt idx="64639">
                  <c:v>0.71717171717171702</c:v>
                </c:pt>
                <c:pt idx="64640">
                  <c:v>0.72727272727272696</c:v>
                </c:pt>
                <c:pt idx="64641">
                  <c:v>0.73737373737373701</c:v>
                </c:pt>
                <c:pt idx="64642">
                  <c:v>0.74747474747474696</c:v>
                </c:pt>
                <c:pt idx="64643">
                  <c:v>0.75757575757575701</c:v>
                </c:pt>
                <c:pt idx="64644">
                  <c:v>0.76767676767676696</c:v>
                </c:pt>
                <c:pt idx="64645">
                  <c:v>0.77777777777777701</c:v>
                </c:pt>
                <c:pt idx="64646">
                  <c:v>0.78787878787878696</c:v>
                </c:pt>
                <c:pt idx="64647">
                  <c:v>0.79797979797979801</c:v>
                </c:pt>
                <c:pt idx="64648">
                  <c:v>0.80808080808080796</c:v>
                </c:pt>
                <c:pt idx="64649">
                  <c:v>0.81818181818181801</c:v>
                </c:pt>
                <c:pt idx="64650">
                  <c:v>0.82828282828282795</c:v>
                </c:pt>
                <c:pt idx="64651">
                  <c:v>0.83838383838383801</c:v>
                </c:pt>
                <c:pt idx="64652">
                  <c:v>0.84848484848484795</c:v>
                </c:pt>
                <c:pt idx="64653">
                  <c:v>0.85858585858585801</c:v>
                </c:pt>
                <c:pt idx="64654">
                  <c:v>0.86868686868686795</c:v>
                </c:pt>
                <c:pt idx="64655">
                  <c:v>0.87878787878787801</c:v>
                </c:pt>
                <c:pt idx="64656">
                  <c:v>0.88888888888888795</c:v>
                </c:pt>
                <c:pt idx="64657">
                  <c:v>0.89898989898989901</c:v>
                </c:pt>
                <c:pt idx="64658">
                  <c:v>0.90909090909090895</c:v>
                </c:pt>
                <c:pt idx="64659">
                  <c:v>0.919191919191919</c:v>
                </c:pt>
                <c:pt idx="64660">
                  <c:v>0.92929292929292895</c:v>
                </c:pt>
                <c:pt idx="64661">
                  <c:v>0.939393939393939</c:v>
                </c:pt>
                <c:pt idx="64662">
                  <c:v>0.94949494949494895</c:v>
                </c:pt>
                <c:pt idx="64663">
                  <c:v>0.959595959595959</c:v>
                </c:pt>
                <c:pt idx="64664">
                  <c:v>0.96969696969696895</c:v>
                </c:pt>
                <c:pt idx="64665">
                  <c:v>0.979797979797979</c:v>
                </c:pt>
                <c:pt idx="64666">
                  <c:v>0.98989898989898994</c:v>
                </c:pt>
                <c:pt idx="64667">
                  <c:v>0</c:v>
                </c:pt>
                <c:pt idx="64668">
                  <c:v>5.1813471502590597E-3</c:v>
                </c:pt>
                <c:pt idx="64669">
                  <c:v>1.03626943005181E-2</c:v>
                </c:pt>
                <c:pt idx="64670">
                  <c:v>1.55440414507772E-2</c:v>
                </c:pt>
                <c:pt idx="64671">
                  <c:v>2.0725388601036201E-2</c:v>
                </c:pt>
                <c:pt idx="64672">
                  <c:v>2.59067357512953E-2</c:v>
                </c:pt>
                <c:pt idx="64673">
                  <c:v>3.10880829015544E-2</c:v>
                </c:pt>
                <c:pt idx="64674">
                  <c:v>3.6269430051813399E-2</c:v>
                </c:pt>
                <c:pt idx="64675">
                  <c:v>4.1450777202072499E-2</c:v>
                </c:pt>
                <c:pt idx="64676">
                  <c:v>4.6632124352331598E-2</c:v>
                </c:pt>
                <c:pt idx="64677">
                  <c:v>5.1813471502590601E-2</c:v>
                </c:pt>
                <c:pt idx="64678">
                  <c:v>5.6994818652849701E-2</c:v>
                </c:pt>
                <c:pt idx="64679">
                  <c:v>6.21761658031088E-2</c:v>
                </c:pt>
                <c:pt idx="64680">
                  <c:v>6.7357512953367796E-2</c:v>
                </c:pt>
                <c:pt idx="64681">
                  <c:v>7.2538860103626895E-2</c:v>
                </c:pt>
                <c:pt idx="64682">
                  <c:v>7.7720207253885995E-2</c:v>
                </c:pt>
                <c:pt idx="64683">
                  <c:v>8.2901554404144998E-2</c:v>
                </c:pt>
                <c:pt idx="64684">
                  <c:v>8.8082901554404097E-2</c:v>
                </c:pt>
                <c:pt idx="64685">
                  <c:v>9.3264248704663197E-2</c:v>
                </c:pt>
                <c:pt idx="64686">
                  <c:v>9.8445595854922199E-2</c:v>
                </c:pt>
                <c:pt idx="64687">
                  <c:v>0.10362694300518099</c:v>
                </c:pt>
                <c:pt idx="64688">
                  <c:v>0.10880829015544</c:v>
                </c:pt>
                <c:pt idx="64689">
                  <c:v>0.113989637305699</c:v>
                </c:pt>
                <c:pt idx="64690">
                  <c:v>0.119170984455958</c:v>
                </c:pt>
                <c:pt idx="64691">
                  <c:v>0.124352331606217</c:v>
                </c:pt>
                <c:pt idx="64692">
                  <c:v>0.12953367875647601</c:v>
                </c:pt>
                <c:pt idx="64693">
                  <c:v>0.13471502590673501</c:v>
                </c:pt>
                <c:pt idx="64694">
                  <c:v>0.13989637305699401</c:v>
                </c:pt>
                <c:pt idx="64695">
                  <c:v>0.14507772020725301</c:v>
                </c:pt>
                <c:pt idx="64696">
                  <c:v>0.15025906735751199</c:v>
                </c:pt>
                <c:pt idx="64697">
                  <c:v>0.15544041450777199</c:v>
                </c:pt>
                <c:pt idx="64698">
                  <c:v>0.16062176165803099</c:v>
                </c:pt>
                <c:pt idx="64699">
                  <c:v>0.16580310880829</c:v>
                </c:pt>
                <c:pt idx="64700">
                  <c:v>0.170984455958549</c:v>
                </c:pt>
                <c:pt idx="64701">
                  <c:v>0.176165803108808</c:v>
                </c:pt>
                <c:pt idx="64702">
                  <c:v>0.181347150259067</c:v>
                </c:pt>
                <c:pt idx="64703">
                  <c:v>0.18652849740932601</c:v>
                </c:pt>
                <c:pt idx="64704">
                  <c:v>0.19170984455958501</c:v>
                </c:pt>
                <c:pt idx="64705">
                  <c:v>0.19689119170984401</c:v>
                </c:pt>
                <c:pt idx="64706">
                  <c:v>0.20207253886010301</c:v>
                </c:pt>
                <c:pt idx="64707">
                  <c:v>0.20725388601036199</c:v>
                </c:pt>
                <c:pt idx="64708">
                  <c:v>0.21243523316062099</c:v>
                </c:pt>
                <c:pt idx="64709">
                  <c:v>0.21761658031087999</c:v>
                </c:pt>
                <c:pt idx="64710">
                  <c:v>0.22279792746113899</c:v>
                </c:pt>
                <c:pt idx="64711">
                  <c:v>0.227979274611398</c:v>
                </c:pt>
                <c:pt idx="64712">
                  <c:v>0.233160621761658</c:v>
                </c:pt>
                <c:pt idx="64713">
                  <c:v>0.238341968911917</c:v>
                </c:pt>
                <c:pt idx="64714">
                  <c:v>0.243523316062176</c:v>
                </c:pt>
                <c:pt idx="64715">
                  <c:v>0.24870466321243501</c:v>
                </c:pt>
                <c:pt idx="64716">
                  <c:v>0.25388601036269398</c:v>
                </c:pt>
                <c:pt idx="64717">
                  <c:v>0.25906735751295301</c:v>
                </c:pt>
                <c:pt idx="64718">
                  <c:v>0.26424870466321199</c:v>
                </c:pt>
                <c:pt idx="64719">
                  <c:v>0.26943005181347102</c:v>
                </c:pt>
                <c:pt idx="64720">
                  <c:v>0.27461139896372999</c:v>
                </c:pt>
                <c:pt idx="64721">
                  <c:v>0.27979274611398902</c:v>
                </c:pt>
                <c:pt idx="64722">
                  <c:v>0.284974093264248</c:v>
                </c:pt>
                <c:pt idx="64723">
                  <c:v>0.29015544041450703</c:v>
                </c:pt>
                <c:pt idx="64724">
                  <c:v>0.295336787564766</c:v>
                </c:pt>
                <c:pt idx="64725">
                  <c:v>0.30051813471502498</c:v>
                </c:pt>
                <c:pt idx="64726">
                  <c:v>0.30569948186528401</c:v>
                </c:pt>
                <c:pt idx="64727">
                  <c:v>0.31088082901554398</c:v>
                </c:pt>
                <c:pt idx="64728">
                  <c:v>0.31606217616580301</c:v>
                </c:pt>
                <c:pt idx="64729">
                  <c:v>0.32124352331606199</c:v>
                </c:pt>
                <c:pt idx="64730">
                  <c:v>0.32642487046632102</c:v>
                </c:pt>
                <c:pt idx="64731">
                  <c:v>0.33160621761657999</c:v>
                </c:pt>
                <c:pt idx="64732">
                  <c:v>0.33678756476683902</c:v>
                </c:pt>
                <c:pt idx="64733">
                  <c:v>0.341968911917098</c:v>
                </c:pt>
                <c:pt idx="64734">
                  <c:v>0.34715025906735703</c:v>
                </c:pt>
                <c:pt idx="64735">
                  <c:v>0.352331606217616</c:v>
                </c:pt>
                <c:pt idx="64736">
                  <c:v>0.35751295336787497</c:v>
                </c:pt>
                <c:pt idx="64737">
                  <c:v>0.36269430051813401</c:v>
                </c:pt>
                <c:pt idx="64738">
                  <c:v>0.36787564766839298</c:v>
                </c:pt>
                <c:pt idx="64739">
                  <c:v>0.37305699481865201</c:v>
                </c:pt>
                <c:pt idx="64740">
                  <c:v>0.37823834196891098</c:v>
                </c:pt>
                <c:pt idx="64741">
                  <c:v>0.38341968911917002</c:v>
                </c:pt>
                <c:pt idx="64742">
                  <c:v>0.38860103626942999</c:v>
                </c:pt>
                <c:pt idx="64743">
                  <c:v>0.39378238341968902</c:v>
                </c:pt>
                <c:pt idx="64744">
                  <c:v>0.39896373056994799</c:v>
                </c:pt>
                <c:pt idx="64745">
                  <c:v>0.40414507772020702</c:v>
                </c:pt>
                <c:pt idx="64746">
                  <c:v>0.409326424870466</c:v>
                </c:pt>
                <c:pt idx="64747">
                  <c:v>0.41450777202072497</c:v>
                </c:pt>
                <c:pt idx="64748">
                  <c:v>0.419689119170984</c:v>
                </c:pt>
                <c:pt idx="64749">
                  <c:v>0.42487046632124298</c:v>
                </c:pt>
                <c:pt idx="64750">
                  <c:v>0.43005181347150201</c:v>
                </c:pt>
                <c:pt idx="64751">
                  <c:v>0.43523316062176098</c:v>
                </c:pt>
                <c:pt idx="64752">
                  <c:v>0.44041450777202001</c:v>
                </c:pt>
                <c:pt idx="64753">
                  <c:v>0.44559585492227899</c:v>
                </c:pt>
                <c:pt idx="64754">
                  <c:v>0.45077720207253802</c:v>
                </c:pt>
                <c:pt idx="64755">
                  <c:v>0.45595854922279699</c:v>
                </c:pt>
                <c:pt idx="64756">
                  <c:v>0.46113989637305602</c:v>
                </c:pt>
                <c:pt idx="64757">
                  <c:v>0.466321243523316</c:v>
                </c:pt>
                <c:pt idx="64758">
                  <c:v>0.47150259067357497</c:v>
                </c:pt>
                <c:pt idx="64759">
                  <c:v>0.476683937823834</c:v>
                </c:pt>
                <c:pt idx="64760">
                  <c:v>0.48186528497409298</c:v>
                </c:pt>
                <c:pt idx="64761">
                  <c:v>0.48704663212435201</c:v>
                </c:pt>
                <c:pt idx="64762">
                  <c:v>0.49222797927461098</c:v>
                </c:pt>
                <c:pt idx="64763">
                  <c:v>0.49740932642487001</c:v>
                </c:pt>
                <c:pt idx="64764">
                  <c:v>0.50259067357512899</c:v>
                </c:pt>
                <c:pt idx="64765">
                  <c:v>0.50777202072538796</c:v>
                </c:pt>
                <c:pt idx="64766">
                  <c:v>0.51295336787564705</c:v>
                </c:pt>
                <c:pt idx="64767">
                  <c:v>0.51813471502590602</c:v>
                </c:pt>
                <c:pt idx="64768">
                  <c:v>0.523316062176165</c:v>
                </c:pt>
                <c:pt idx="64769">
                  <c:v>0.52849740932642397</c:v>
                </c:pt>
                <c:pt idx="64770">
                  <c:v>0.53367875647668395</c:v>
                </c:pt>
                <c:pt idx="64771">
                  <c:v>0.53886010362694303</c:v>
                </c:pt>
                <c:pt idx="64772">
                  <c:v>0.54404145077720201</c:v>
                </c:pt>
                <c:pt idx="64773">
                  <c:v>0.54922279792746098</c:v>
                </c:pt>
                <c:pt idx="64774">
                  <c:v>0.55440414507771996</c:v>
                </c:pt>
                <c:pt idx="64775">
                  <c:v>0.55958549222797904</c:v>
                </c:pt>
                <c:pt idx="64776">
                  <c:v>0.56476683937823802</c:v>
                </c:pt>
                <c:pt idx="64777">
                  <c:v>0.56994818652849699</c:v>
                </c:pt>
                <c:pt idx="64778">
                  <c:v>0.57512953367875597</c:v>
                </c:pt>
                <c:pt idx="64779">
                  <c:v>0.58031088082901505</c:v>
                </c:pt>
                <c:pt idx="64780">
                  <c:v>0.58549222797927403</c:v>
                </c:pt>
                <c:pt idx="64781">
                  <c:v>0.590673575129533</c:v>
                </c:pt>
                <c:pt idx="64782">
                  <c:v>0.59585492227979198</c:v>
                </c:pt>
                <c:pt idx="64783">
                  <c:v>0.60103626943005095</c:v>
                </c:pt>
                <c:pt idx="64784">
                  <c:v>0.60621761658031004</c:v>
                </c:pt>
                <c:pt idx="64785">
                  <c:v>0.61139896373056901</c:v>
                </c:pt>
                <c:pt idx="64786">
                  <c:v>0.61658031088082899</c:v>
                </c:pt>
                <c:pt idx="64787">
                  <c:v>0.62176165803108796</c:v>
                </c:pt>
                <c:pt idx="64788">
                  <c:v>0.62694300518134705</c:v>
                </c:pt>
                <c:pt idx="64789">
                  <c:v>0.63212435233160602</c:v>
                </c:pt>
                <c:pt idx="64790">
                  <c:v>0.637305699481865</c:v>
                </c:pt>
                <c:pt idx="64791">
                  <c:v>0.64248704663212397</c:v>
                </c:pt>
                <c:pt idx="64792">
                  <c:v>0.64766839378238295</c:v>
                </c:pt>
                <c:pt idx="64793">
                  <c:v>0.65284974093264203</c:v>
                </c:pt>
                <c:pt idx="64794">
                  <c:v>0.65803108808290101</c:v>
                </c:pt>
                <c:pt idx="64795">
                  <c:v>0.66321243523315998</c:v>
                </c:pt>
                <c:pt idx="64796">
                  <c:v>0.66839378238341896</c:v>
                </c:pt>
                <c:pt idx="64797">
                  <c:v>0.67357512953367804</c:v>
                </c:pt>
                <c:pt idx="64798">
                  <c:v>0.67875647668393702</c:v>
                </c:pt>
                <c:pt idx="64799">
                  <c:v>0.68393782383419599</c:v>
                </c:pt>
                <c:pt idx="64800">
                  <c:v>0.68911917098445596</c:v>
                </c:pt>
                <c:pt idx="64801">
                  <c:v>0.69430051813471505</c:v>
                </c:pt>
                <c:pt idx="64802">
                  <c:v>0.69948186528497402</c:v>
                </c:pt>
                <c:pt idx="64803">
                  <c:v>0.704663212435233</c:v>
                </c:pt>
                <c:pt idx="64804">
                  <c:v>0.70984455958549197</c:v>
                </c:pt>
                <c:pt idx="64805">
                  <c:v>0.71502590673575095</c:v>
                </c:pt>
                <c:pt idx="64806">
                  <c:v>0.72020725388601003</c:v>
                </c:pt>
                <c:pt idx="64807">
                  <c:v>0.72538860103626901</c:v>
                </c:pt>
                <c:pt idx="64808">
                  <c:v>0.73056994818652798</c:v>
                </c:pt>
                <c:pt idx="64809">
                  <c:v>0.73575129533678696</c:v>
                </c:pt>
                <c:pt idx="64810">
                  <c:v>0.74093264248704604</c:v>
                </c:pt>
                <c:pt idx="64811">
                  <c:v>0.74611398963730502</c:v>
                </c:pt>
                <c:pt idx="64812">
                  <c:v>0.75129533678756399</c:v>
                </c:pt>
                <c:pt idx="64813">
                  <c:v>0.75647668393782297</c:v>
                </c:pt>
                <c:pt idx="64814">
                  <c:v>0.76165803108808205</c:v>
                </c:pt>
                <c:pt idx="64815">
                  <c:v>0.76683937823834103</c:v>
                </c:pt>
                <c:pt idx="64816">
                  <c:v>0.772020725388601</c:v>
                </c:pt>
                <c:pt idx="64817">
                  <c:v>0.77720207253885998</c:v>
                </c:pt>
                <c:pt idx="64818">
                  <c:v>0.78238341968911895</c:v>
                </c:pt>
                <c:pt idx="64819">
                  <c:v>0.78756476683937804</c:v>
                </c:pt>
                <c:pt idx="64820">
                  <c:v>0.79274611398963701</c:v>
                </c:pt>
                <c:pt idx="64821">
                  <c:v>0.79792746113989599</c:v>
                </c:pt>
                <c:pt idx="64822">
                  <c:v>0.80310880829015496</c:v>
                </c:pt>
                <c:pt idx="64823">
                  <c:v>0.80829015544041405</c:v>
                </c:pt>
                <c:pt idx="64824">
                  <c:v>0.81347150259067302</c:v>
                </c:pt>
                <c:pt idx="64825">
                  <c:v>0.818652849740932</c:v>
                </c:pt>
                <c:pt idx="64826">
                  <c:v>0.82383419689119097</c:v>
                </c:pt>
                <c:pt idx="64827">
                  <c:v>0.82901554404144995</c:v>
                </c:pt>
                <c:pt idx="64828">
                  <c:v>0.83419689119170903</c:v>
                </c:pt>
                <c:pt idx="64829">
                  <c:v>0.83937823834196801</c:v>
                </c:pt>
                <c:pt idx="64830">
                  <c:v>0.84455958549222798</c:v>
                </c:pt>
                <c:pt idx="64831">
                  <c:v>0.84974093264248696</c:v>
                </c:pt>
                <c:pt idx="64832">
                  <c:v>0.85492227979274604</c:v>
                </c:pt>
                <c:pt idx="64833">
                  <c:v>0.86010362694300502</c:v>
                </c:pt>
                <c:pt idx="64834">
                  <c:v>0.86528497409326399</c:v>
                </c:pt>
                <c:pt idx="64835">
                  <c:v>0.87046632124352297</c:v>
                </c:pt>
                <c:pt idx="64836">
                  <c:v>0.87564766839378205</c:v>
                </c:pt>
                <c:pt idx="64837">
                  <c:v>0.88082901554404103</c:v>
                </c:pt>
                <c:pt idx="64838">
                  <c:v>0.8860103626943</c:v>
                </c:pt>
                <c:pt idx="64839">
                  <c:v>0.89119170984455898</c:v>
                </c:pt>
                <c:pt idx="64840">
                  <c:v>0.89637305699481795</c:v>
                </c:pt>
                <c:pt idx="64841">
                  <c:v>0.90155440414507704</c:v>
                </c:pt>
                <c:pt idx="64842">
                  <c:v>0.90673575129533601</c:v>
                </c:pt>
                <c:pt idx="64843">
                  <c:v>0.91191709844559499</c:v>
                </c:pt>
                <c:pt idx="64844">
                  <c:v>0.91709844559585496</c:v>
                </c:pt>
                <c:pt idx="64845">
                  <c:v>0.92227979274611305</c:v>
                </c:pt>
                <c:pt idx="64846">
                  <c:v>0.92746113989637302</c:v>
                </c:pt>
                <c:pt idx="64847">
                  <c:v>0.932642487046632</c:v>
                </c:pt>
                <c:pt idx="64848">
                  <c:v>0.93782383419689097</c:v>
                </c:pt>
                <c:pt idx="64849">
                  <c:v>0.94300518134714995</c:v>
                </c:pt>
                <c:pt idx="64850">
                  <c:v>0.94818652849740903</c:v>
                </c:pt>
                <c:pt idx="64851">
                  <c:v>0.95336787564766801</c:v>
                </c:pt>
                <c:pt idx="64852">
                  <c:v>0.95854922279792698</c:v>
                </c:pt>
                <c:pt idx="64853">
                  <c:v>0.96373056994818596</c:v>
                </c:pt>
                <c:pt idx="64854">
                  <c:v>0.96891191709844504</c:v>
                </c:pt>
                <c:pt idx="64855">
                  <c:v>0.97409326424870402</c:v>
                </c:pt>
                <c:pt idx="64856">
                  <c:v>0.97927461139896299</c:v>
                </c:pt>
                <c:pt idx="64857">
                  <c:v>0.98445595854922197</c:v>
                </c:pt>
                <c:pt idx="64858">
                  <c:v>0.98963730569948105</c:v>
                </c:pt>
                <c:pt idx="64859">
                  <c:v>0.99481865284974003</c:v>
                </c:pt>
                <c:pt idx="64860">
                  <c:v>0</c:v>
                </c:pt>
                <c:pt idx="64861">
                  <c:v>1.26582278481012E-2</c:v>
                </c:pt>
                <c:pt idx="64862">
                  <c:v>2.53164556962025E-2</c:v>
                </c:pt>
                <c:pt idx="64863">
                  <c:v>3.7974683544303799E-2</c:v>
                </c:pt>
                <c:pt idx="64864">
                  <c:v>5.0632911392405E-2</c:v>
                </c:pt>
                <c:pt idx="64865">
                  <c:v>6.3291139240506306E-2</c:v>
                </c:pt>
                <c:pt idx="64866">
                  <c:v>7.5949367088607597E-2</c:v>
                </c:pt>
                <c:pt idx="64867">
                  <c:v>8.8607594936708806E-2</c:v>
                </c:pt>
                <c:pt idx="64868">
                  <c:v>0.10126582278481</c:v>
                </c:pt>
                <c:pt idx="64869">
                  <c:v>0.113924050632911</c:v>
                </c:pt>
                <c:pt idx="64870">
                  <c:v>0.126582278481012</c:v>
                </c:pt>
                <c:pt idx="64871">
                  <c:v>0.139240506329113</c:v>
                </c:pt>
                <c:pt idx="64872">
                  <c:v>0.151898734177215</c:v>
                </c:pt>
                <c:pt idx="64873">
                  <c:v>0.164556962025316</c:v>
                </c:pt>
                <c:pt idx="64874">
                  <c:v>0.177215189873417</c:v>
                </c:pt>
                <c:pt idx="64875">
                  <c:v>0.189873417721519</c:v>
                </c:pt>
                <c:pt idx="64876">
                  <c:v>0.20253164556962</c:v>
                </c:pt>
                <c:pt idx="64877">
                  <c:v>0.215189873417721</c:v>
                </c:pt>
                <c:pt idx="64878">
                  <c:v>0.227848101265822</c:v>
                </c:pt>
                <c:pt idx="64879">
                  <c:v>0.240506329113924</c:v>
                </c:pt>
                <c:pt idx="64880">
                  <c:v>0.253164556962025</c:v>
                </c:pt>
                <c:pt idx="64881">
                  <c:v>0.265822784810126</c:v>
                </c:pt>
                <c:pt idx="64882">
                  <c:v>0.278481012658227</c:v>
                </c:pt>
                <c:pt idx="64883">
                  <c:v>0.291139240506329</c:v>
                </c:pt>
                <c:pt idx="64884">
                  <c:v>0.30379746835443</c:v>
                </c:pt>
                <c:pt idx="64885">
                  <c:v>0.316455696202531</c:v>
                </c:pt>
                <c:pt idx="64886">
                  <c:v>0.329113924050632</c:v>
                </c:pt>
                <c:pt idx="64887">
                  <c:v>0.341772151898734</c:v>
                </c:pt>
                <c:pt idx="64888">
                  <c:v>0.354430379746835</c:v>
                </c:pt>
                <c:pt idx="64889">
                  <c:v>0.367088607594936</c:v>
                </c:pt>
                <c:pt idx="64890">
                  <c:v>0.379746835443038</c:v>
                </c:pt>
                <c:pt idx="64891">
                  <c:v>0.392405063291139</c:v>
                </c:pt>
                <c:pt idx="64892">
                  <c:v>0.40506329113924</c:v>
                </c:pt>
                <c:pt idx="64893">
                  <c:v>0.417721518987341</c:v>
                </c:pt>
                <c:pt idx="64894">
                  <c:v>0.430379746835443</c:v>
                </c:pt>
                <c:pt idx="64895">
                  <c:v>0.443037974683544</c:v>
                </c:pt>
                <c:pt idx="64896">
                  <c:v>0.455696202531645</c:v>
                </c:pt>
                <c:pt idx="64897">
                  <c:v>0.468354430379746</c:v>
                </c:pt>
                <c:pt idx="64898">
                  <c:v>0.481012658227848</c:v>
                </c:pt>
                <c:pt idx="64899">
                  <c:v>0.493670886075949</c:v>
                </c:pt>
                <c:pt idx="64900">
                  <c:v>0.50632911392405</c:v>
                </c:pt>
                <c:pt idx="64901">
                  <c:v>0.518987341772151</c:v>
                </c:pt>
                <c:pt idx="64902">
                  <c:v>0.531645569620253</c:v>
                </c:pt>
                <c:pt idx="64903">
                  <c:v>0.544303797468354</c:v>
                </c:pt>
                <c:pt idx="64904">
                  <c:v>0.556962025316455</c:v>
                </c:pt>
                <c:pt idx="64905">
                  <c:v>0.569620253164557</c:v>
                </c:pt>
                <c:pt idx="64906">
                  <c:v>0.582278481012658</c:v>
                </c:pt>
                <c:pt idx="64907">
                  <c:v>0.594936708860759</c:v>
                </c:pt>
                <c:pt idx="64908">
                  <c:v>0.60759493670886</c:v>
                </c:pt>
                <c:pt idx="64909">
                  <c:v>0.620253164556962</c:v>
                </c:pt>
                <c:pt idx="64910">
                  <c:v>0.632911392405063</c:v>
                </c:pt>
                <c:pt idx="64911">
                  <c:v>0.645569620253164</c:v>
                </c:pt>
                <c:pt idx="64912">
                  <c:v>0.658227848101265</c:v>
                </c:pt>
                <c:pt idx="64913">
                  <c:v>0.670886075949367</c:v>
                </c:pt>
                <c:pt idx="64914">
                  <c:v>0.683544303797468</c:v>
                </c:pt>
                <c:pt idx="64915">
                  <c:v>0.696202531645569</c:v>
                </c:pt>
                <c:pt idx="64916">
                  <c:v>0.70886075949367</c:v>
                </c:pt>
                <c:pt idx="64917">
                  <c:v>0.721518987341772</c:v>
                </c:pt>
                <c:pt idx="64918">
                  <c:v>0.734177215189873</c:v>
                </c:pt>
                <c:pt idx="64919">
                  <c:v>0.746835443037974</c:v>
                </c:pt>
                <c:pt idx="64920">
                  <c:v>0.759493670886076</c:v>
                </c:pt>
                <c:pt idx="64921">
                  <c:v>0.772151898734177</c:v>
                </c:pt>
                <c:pt idx="64922">
                  <c:v>0.784810126582278</c:v>
                </c:pt>
                <c:pt idx="64923">
                  <c:v>0.797468354430379</c:v>
                </c:pt>
                <c:pt idx="64924">
                  <c:v>0.810126582278481</c:v>
                </c:pt>
                <c:pt idx="64925">
                  <c:v>0.822784810126582</c:v>
                </c:pt>
                <c:pt idx="64926">
                  <c:v>0.835443037974683</c:v>
                </c:pt>
                <c:pt idx="64927">
                  <c:v>0.848101265822784</c:v>
                </c:pt>
                <c:pt idx="64928">
                  <c:v>0.860759493670886</c:v>
                </c:pt>
                <c:pt idx="64929">
                  <c:v>0.873417721518987</c:v>
                </c:pt>
                <c:pt idx="64930">
                  <c:v>0.886075949367088</c:v>
                </c:pt>
                <c:pt idx="64931">
                  <c:v>0.898734177215189</c:v>
                </c:pt>
                <c:pt idx="64932">
                  <c:v>0.911392405063291</c:v>
                </c:pt>
                <c:pt idx="64933">
                  <c:v>0.924050632911392</c:v>
                </c:pt>
                <c:pt idx="64934">
                  <c:v>0.936708860759493</c:v>
                </c:pt>
                <c:pt idx="64935">
                  <c:v>0.949367088607594</c:v>
                </c:pt>
                <c:pt idx="64936">
                  <c:v>0.962025316455696</c:v>
                </c:pt>
                <c:pt idx="64937">
                  <c:v>0.974683544303797</c:v>
                </c:pt>
                <c:pt idx="64938">
                  <c:v>0.987341772151898</c:v>
                </c:pt>
                <c:pt idx="64939">
                  <c:v>0</c:v>
                </c:pt>
                <c:pt idx="64940">
                  <c:v>1.3333333333333299E-2</c:v>
                </c:pt>
                <c:pt idx="64941">
                  <c:v>2.6666666666666599E-2</c:v>
                </c:pt>
                <c:pt idx="64942">
                  <c:v>0.04</c:v>
                </c:pt>
                <c:pt idx="64943">
                  <c:v>5.3333333333333302E-2</c:v>
                </c:pt>
                <c:pt idx="64944">
                  <c:v>6.6666666666666596E-2</c:v>
                </c:pt>
                <c:pt idx="64945">
                  <c:v>0.08</c:v>
                </c:pt>
                <c:pt idx="64946">
                  <c:v>9.3333333333333296E-2</c:v>
                </c:pt>
                <c:pt idx="64947">
                  <c:v>0.10666666666666599</c:v>
                </c:pt>
                <c:pt idx="64948">
                  <c:v>0.12</c:v>
                </c:pt>
                <c:pt idx="64949">
                  <c:v>0.133333333333333</c:v>
                </c:pt>
                <c:pt idx="64950">
                  <c:v>0.146666666666666</c:v>
                </c:pt>
                <c:pt idx="64951">
                  <c:v>0.16</c:v>
                </c:pt>
                <c:pt idx="64952">
                  <c:v>0.17333333333333301</c:v>
                </c:pt>
                <c:pt idx="64953">
                  <c:v>0.18666666666666601</c:v>
                </c:pt>
                <c:pt idx="64954">
                  <c:v>0.2</c:v>
                </c:pt>
                <c:pt idx="64955">
                  <c:v>0.21333333333333299</c:v>
                </c:pt>
                <c:pt idx="64956">
                  <c:v>0.22666666666666599</c:v>
                </c:pt>
                <c:pt idx="64957">
                  <c:v>0.24</c:v>
                </c:pt>
                <c:pt idx="64958">
                  <c:v>0.25333333333333302</c:v>
                </c:pt>
                <c:pt idx="64959">
                  <c:v>0.266666666666666</c:v>
                </c:pt>
                <c:pt idx="64960">
                  <c:v>0.28000000000000003</c:v>
                </c:pt>
                <c:pt idx="64961">
                  <c:v>0.293333333333333</c:v>
                </c:pt>
                <c:pt idx="64962">
                  <c:v>0.30666666666666598</c:v>
                </c:pt>
                <c:pt idx="64963">
                  <c:v>0.32</c:v>
                </c:pt>
                <c:pt idx="64964">
                  <c:v>0.33333333333333298</c:v>
                </c:pt>
                <c:pt idx="64965">
                  <c:v>0.34666666666666601</c:v>
                </c:pt>
                <c:pt idx="64966">
                  <c:v>0.36</c:v>
                </c:pt>
                <c:pt idx="64967">
                  <c:v>0.37333333333333302</c:v>
                </c:pt>
                <c:pt idx="64968">
                  <c:v>0.38666666666666599</c:v>
                </c:pt>
                <c:pt idx="64969">
                  <c:v>0.4</c:v>
                </c:pt>
                <c:pt idx="64970">
                  <c:v>0.413333333333333</c:v>
                </c:pt>
                <c:pt idx="64971">
                  <c:v>0.42666666666666597</c:v>
                </c:pt>
                <c:pt idx="64972">
                  <c:v>0.44</c:v>
                </c:pt>
                <c:pt idx="64973">
                  <c:v>0.45333333333333298</c:v>
                </c:pt>
                <c:pt idx="64974">
                  <c:v>0.46666666666666601</c:v>
                </c:pt>
                <c:pt idx="64975">
                  <c:v>0.48</c:v>
                </c:pt>
                <c:pt idx="64976">
                  <c:v>0.49333333333333301</c:v>
                </c:pt>
                <c:pt idx="64977">
                  <c:v>0.50666666666666604</c:v>
                </c:pt>
                <c:pt idx="64978">
                  <c:v>0.52</c:v>
                </c:pt>
                <c:pt idx="64979">
                  <c:v>0.53333333333333299</c:v>
                </c:pt>
                <c:pt idx="64980">
                  <c:v>0.54666666666666597</c:v>
                </c:pt>
                <c:pt idx="64981">
                  <c:v>0.56000000000000005</c:v>
                </c:pt>
                <c:pt idx="64982">
                  <c:v>0.57333333333333303</c:v>
                </c:pt>
                <c:pt idx="64983">
                  <c:v>0.586666666666666</c:v>
                </c:pt>
                <c:pt idx="64984">
                  <c:v>0.6</c:v>
                </c:pt>
                <c:pt idx="64985">
                  <c:v>0.61333333333333295</c:v>
                </c:pt>
                <c:pt idx="64986">
                  <c:v>0.62666666666666604</c:v>
                </c:pt>
                <c:pt idx="64987">
                  <c:v>0.64</c:v>
                </c:pt>
                <c:pt idx="64988">
                  <c:v>0.65333333333333299</c:v>
                </c:pt>
                <c:pt idx="64989">
                  <c:v>0.66666666666666596</c:v>
                </c:pt>
                <c:pt idx="64990">
                  <c:v>0.68</c:v>
                </c:pt>
                <c:pt idx="64991">
                  <c:v>0.69333333333333302</c:v>
                </c:pt>
                <c:pt idx="64992">
                  <c:v>0.706666666666666</c:v>
                </c:pt>
                <c:pt idx="64993">
                  <c:v>0.72</c:v>
                </c:pt>
                <c:pt idx="64994">
                  <c:v>0.73333333333333295</c:v>
                </c:pt>
                <c:pt idx="64995">
                  <c:v>0.74666666666666603</c:v>
                </c:pt>
                <c:pt idx="64996">
                  <c:v>0.76</c:v>
                </c:pt>
                <c:pt idx="64997">
                  <c:v>0.77333333333333298</c:v>
                </c:pt>
                <c:pt idx="64998">
                  <c:v>0.78666666666666596</c:v>
                </c:pt>
                <c:pt idx="64999">
                  <c:v>0.8</c:v>
                </c:pt>
                <c:pt idx="65000">
                  <c:v>0.81333333333333302</c:v>
                </c:pt>
                <c:pt idx="65001">
                  <c:v>0.82666666666666599</c:v>
                </c:pt>
                <c:pt idx="65002">
                  <c:v>0.84</c:v>
                </c:pt>
                <c:pt idx="65003">
                  <c:v>0.85333333333333306</c:v>
                </c:pt>
                <c:pt idx="65004">
                  <c:v>0.86666666666666603</c:v>
                </c:pt>
                <c:pt idx="65005">
                  <c:v>0.88</c:v>
                </c:pt>
                <c:pt idx="65006">
                  <c:v>0.89333333333333298</c:v>
                </c:pt>
                <c:pt idx="65007">
                  <c:v>0.90666666666666595</c:v>
                </c:pt>
                <c:pt idx="65008">
                  <c:v>0.92</c:v>
                </c:pt>
                <c:pt idx="65009">
                  <c:v>0.93333333333333302</c:v>
                </c:pt>
                <c:pt idx="65010">
                  <c:v>0.94666666666666599</c:v>
                </c:pt>
                <c:pt idx="65011">
                  <c:v>0.96</c:v>
                </c:pt>
                <c:pt idx="65012">
                  <c:v>0.97333333333333305</c:v>
                </c:pt>
                <c:pt idx="65013">
                  <c:v>0.98666666666666603</c:v>
                </c:pt>
                <c:pt idx="65014">
                  <c:v>0</c:v>
                </c:pt>
                <c:pt idx="65015">
                  <c:v>1.4084507042253501E-2</c:v>
                </c:pt>
                <c:pt idx="65016">
                  <c:v>2.8169014084507001E-2</c:v>
                </c:pt>
                <c:pt idx="65017">
                  <c:v>4.22535211267605E-2</c:v>
                </c:pt>
                <c:pt idx="65018">
                  <c:v>5.6338028169014003E-2</c:v>
                </c:pt>
                <c:pt idx="65019">
                  <c:v>7.0422535211267595E-2</c:v>
                </c:pt>
                <c:pt idx="65020">
                  <c:v>8.4507042253521097E-2</c:v>
                </c:pt>
                <c:pt idx="65021">
                  <c:v>9.85915492957746E-2</c:v>
                </c:pt>
                <c:pt idx="65022">
                  <c:v>0.11267605633802801</c:v>
                </c:pt>
                <c:pt idx="65023">
                  <c:v>0.12676056338028099</c:v>
                </c:pt>
                <c:pt idx="65024">
                  <c:v>0.140845070422535</c:v>
                </c:pt>
                <c:pt idx="65025">
                  <c:v>0.154929577464788</c:v>
                </c:pt>
                <c:pt idx="65026">
                  <c:v>0.169014084507042</c:v>
                </c:pt>
                <c:pt idx="65027">
                  <c:v>0.183098591549295</c:v>
                </c:pt>
                <c:pt idx="65028">
                  <c:v>0.19718309859154901</c:v>
                </c:pt>
                <c:pt idx="65029">
                  <c:v>0.21126760563380201</c:v>
                </c:pt>
                <c:pt idx="65030">
                  <c:v>0.22535211267605601</c:v>
                </c:pt>
                <c:pt idx="65031">
                  <c:v>0.23943661971830901</c:v>
                </c:pt>
                <c:pt idx="65032">
                  <c:v>0.25352112676056299</c:v>
                </c:pt>
                <c:pt idx="65033">
                  <c:v>0.26760563380281599</c:v>
                </c:pt>
                <c:pt idx="65034">
                  <c:v>0.28169014084506999</c:v>
                </c:pt>
                <c:pt idx="65035">
                  <c:v>0.29577464788732299</c:v>
                </c:pt>
                <c:pt idx="65036">
                  <c:v>0.309859154929577</c:v>
                </c:pt>
                <c:pt idx="65037">
                  <c:v>0.323943661971831</c:v>
                </c:pt>
                <c:pt idx="65038">
                  <c:v>0.338028169014084</c:v>
                </c:pt>
                <c:pt idx="65039">
                  <c:v>0.352112676056338</c:v>
                </c:pt>
                <c:pt idx="65040">
                  <c:v>0.36619718309859101</c:v>
                </c:pt>
                <c:pt idx="65041">
                  <c:v>0.38028169014084501</c:v>
                </c:pt>
                <c:pt idx="65042">
                  <c:v>0.39436619718309801</c:v>
                </c:pt>
                <c:pt idx="65043">
                  <c:v>0.40845070422535201</c:v>
                </c:pt>
                <c:pt idx="65044">
                  <c:v>0.42253521126760502</c:v>
                </c:pt>
                <c:pt idx="65045">
                  <c:v>0.43661971830985902</c:v>
                </c:pt>
                <c:pt idx="65046">
                  <c:v>0.45070422535211202</c:v>
                </c:pt>
                <c:pt idx="65047">
                  <c:v>0.46478873239436602</c:v>
                </c:pt>
                <c:pt idx="65048">
                  <c:v>0.47887323943661902</c:v>
                </c:pt>
                <c:pt idx="65049">
                  <c:v>0.49295774647887303</c:v>
                </c:pt>
                <c:pt idx="65050">
                  <c:v>0.50704225352112597</c:v>
                </c:pt>
                <c:pt idx="65051">
                  <c:v>0.52112676056338003</c:v>
                </c:pt>
                <c:pt idx="65052">
                  <c:v>0.53521126760563298</c:v>
                </c:pt>
                <c:pt idx="65053">
                  <c:v>0.54929577464788704</c:v>
                </c:pt>
                <c:pt idx="65054">
                  <c:v>0.56338028169013998</c:v>
                </c:pt>
                <c:pt idx="65055">
                  <c:v>0.57746478873239404</c:v>
                </c:pt>
                <c:pt idx="65056">
                  <c:v>0.59154929577464699</c:v>
                </c:pt>
                <c:pt idx="65057">
                  <c:v>0.60563380281690105</c:v>
                </c:pt>
                <c:pt idx="65058">
                  <c:v>0.61971830985915399</c:v>
                </c:pt>
                <c:pt idx="65059">
                  <c:v>0.63380281690140805</c:v>
                </c:pt>
                <c:pt idx="65060">
                  <c:v>0.647887323943662</c:v>
                </c:pt>
                <c:pt idx="65061">
                  <c:v>0.66197183098591506</c:v>
                </c:pt>
                <c:pt idx="65062">
                  <c:v>0.676056338028169</c:v>
                </c:pt>
                <c:pt idx="65063">
                  <c:v>0.69014084507042195</c:v>
                </c:pt>
                <c:pt idx="65064">
                  <c:v>0.70422535211267601</c:v>
                </c:pt>
                <c:pt idx="65065">
                  <c:v>0.71830985915492895</c:v>
                </c:pt>
                <c:pt idx="65066">
                  <c:v>0.73239436619718301</c:v>
                </c:pt>
                <c:pt idx="65067">
                  <c:v>0.74647887323943596</c:v>
                </c:pt>
                <c:pt idx="65068">
                  <c:v>0.76056338028169002</c:v>
                </c:pt>
                <c:pt idx="65069">
                  <c:v>0.77464788732394296</c:v>
                </c:pt>
                <c:pt idx="65070">
                  <c:v>0.78873239436619702</c:v>
                </c:pt>
                <c:pt idx="65071">
                  <c:v>0.80281690140844997</c:v>
                </c:pt>
                <c:pt idx="65072">
                  <c:v>0.81690140845070403</c:v>
                </c:pt>
                <c:pt idx="65073">
                  <c:v>0.83098591549295697</c:v>
                </c:pt>
                <c:pt idx="65074">
                  <c:v>0.84507042253521103</c:v>
                </c:pt>
                <c:pt idx="65075">
                  <c:v>0.85915492957746398</c:v>
                </c:pt>
                <c:pt idx="65076">
                  <c:v>0.87323943661971803</c:v>
                </c:pt>
                <c:pt idx="65077">
                  <c:v>0.88732394366197098</c:v>
                </c:pt>
                <c:pt idx="65078">
                  <c:v>0.90140845070422504</c:v>
                </c:pt>
                <c:pt idx="65079">
                  <c:v>0.91549295774647799</c:v>
                </c:pt>
                <c:pt idx="65080">
                  <c:v>0.92957746478873204</c:v>
                </c:pt>
                <c:pt idx="65081">
                  <c:v>0.94366197183098499</c:v>
                </c:pt>
                <c:pt idx="65082">
                  <c:v>0.95774647887323905</c:v>
                </c:pt>
                <c:pt idx="65083">
                  <c:v>0.971830985915493</c:v>
                </c:pt>
                <c:pt idx="65084">
                  <c:v>0.98591549295774605</c:v>
                </c:pt>
                <c:pt idx="65085">
                  <c:v>0</c:v>
                </c:pt>
                <c:pt idx="65086">
                  <c:v>3.125E-2</c:v>
                </c:pt>
                <c:pt idx="65087">
                  <c:v>6.25E-2</c:v>
                </c:pt>
                <c:pt idx="65088">
                  <c:v>9.375E-2</c:v>
                </c:pt>
                <c:pt idx="65089">
                  <c:v>0.125</c:v>
                </c:pt>
                <c:pt idx="65090">
                  <c:v>0.15625</c:v>
                </c:pt>
                <c:pt idx="65091">
                  <c:v>0.1875</c:v>
                </c:pt>
                <c:pt idx="65092">
                  <c:v>0.21875</c:v>
                </c:pt>
                <c:pt idx="65093">
                  <c:v>0.25</c:v>
                </c:pt>
                <c:pt idx="65094">
                  <c:v>0.28125</c:v>
                </c:pt>
                <c:pt idx="65095">
                  <c:v>0.3125</c:v>
                </c:pt>
                <c:pt idx="65096">
                  <c:v>0.34375</c:v>
                </c:pt>
                <c:pt idx="65097">
                  <c:v>0.375</c:v>
                </c:pt>
                <c:pt idx="65098">
                  <c:v>0.40625</c:v>
                </c:pt>
                <c:pt idx="65099">
                  <c:v>0.4375</c:v>
                </c:pt>
                <c:pt idx="65100">
                  <c:v>0.46875</c:v>
                </c:pt>
                <c:pt idx="65101">
                  <c:v>0.5</c:v>
                </c:pt>
                <c:pt idx="65102">
                  <c:v>0.53125</c:v>
                </c:pt>
                <c:pt idx="65103">
                  <c:v>0.5625</c:v>
                </c:pt>
                <c:pt idx="65104">
                  <c:v>0.59375</c:v>
                </c:pt>
                <c:pt idx="65105">
                  <c:v>0.625</c:v>
                </c:pt>
                <c:pt idx="65106">
                  <c:v>0.65625</c:v>
                </c:pt>
                <c:pt idx="65107">
                  <c:v>0.6875</c:v>
                </c:pt>
                <c:pt idx="65108">
                  <c:v>0.71875</c:v>
                </c:pt>
                <c:pt idx="65109">
                  <c:v>0.75</c:v>
                </c:pt>
                <c:pt idx="65110">
                  <c:v>0.78125</c:v>
                </c:pt>
                <c:pt idx="65111">
                  <c:v>0.8125</c:v>
                </c:pt>
                <c:pt idx="65112">
                  <c:v>0.84375</c:v>
                </c:pt>
                <c:pt idx="65113">
                  <c:v>0.875</c:v>
                </c:pt>
                <c:pt idx="65114">
                  <c:v>0.90625</c:v>
                </c:pt>
                <c:pt idx="65115">
                  <c:v>0.9375</c:v>
                </c:pt>
                <c:pt idx="65116">
                  <c:v>0.96875</c:v>
                </c:pt>
                <c:pt idx="65117">
                  <c:v>0</c:v>
                </c:pt>
                <c:pt idx="65118">
                  <c:v>1.26582278481012E-2</c:v>
                </c:pt>
                <c:pt idx="65119">
                  <c:v>2.53164556962025E-2</c:v>
                </c:pt>
                <c:pt idx="65120">
                  <c:v>3.7974683544303799E-2</c:v>
                </c:pt>
                <c:pt idx="65121">
                  <c:v>5.0632911392405E-2</c:v>
                </c:pt>
                <c:pt idx="65122">
                  <c:v>6.3291139240506306E-2</c:v>
                </c:pt>
                <c:pt idx="65123">
                  <c:v>7.5949367088607597E-2</c:v>
                </c:pt>
                <c:pt idx="65124">
                  <c:v>8.8607594936708806E-2</c:v>
                </c:pt>
                <c:pt idx="65125">
                  <c:v>0.10126582278481</c:v>
                </c:pt>
                <c:pt idx="65126">
                  <c:v>0.113924050632911</c:v>
                </c:pt>
                <c:pt idx="65127">
                  <c:v>0.126582278481012</c:v>
                </c:pt>
                <c:pt idx="65128">
                  <c:v>0.139240506329113</c:v>
                </c:pt>
                <c:pt idx="65129">
                  <c:v>0.151898734177215</c:v>
                </c:pt>
                <c:pt idx="65130">
                  <c:v>0.164556962025316</c:v>
                </c:pt>
                <c:pt idx="65131">
                  <c:v>0.177215189873417</c:v>
                </c:pt>
                <c:pt idx="65132">
                  <c:v>0.189873417721519</c:v>
                </c:pt>
                <c:pt idx="65133">
                  <c:v>0.20253164556962</c:v>
                </c:pt>
                <c:pt idx="65134">
                  <c:v>0.215189873417721</c:v>
                </c:pt>
                <c:pt idx="65135">
                  <c:v>0.227848101265822</c:v>
                </c:pt>
                <c:pt idx="65136">
                  <c:v>0.240506329113924</c:v>
                </c:pt>
                <c:pt idx="65137">
                  <c:v>0.253164556962025</c:v>
                </c:pt>
                <c:pt idx="65138">
                  <c:v>0.265822784810126</c:v>
                </c:pt>
                <c:pt idx="65139">
                  <c:v>0.278481012658227</c:v>
                </c:pt>
                <c:pt idx="65140">
                  <c:v>0.291139240506329</c:v>
                </c:pt>
                <c:pt idx="65141">
                  <c:v>0.30379746835443</c:v>
                </c:pt>
                <c:pt idx="65142">
                  <c:v>0.316455696202531</c:v>
                </c:pt>
                <c:pt idx="65143">
                  <c:v>0.329113924050632</c:v>
                </c:pt>
                <c:pt idx="65144">
                  <c:v>0.341772151898734</c:v>
                </c:pt>
                <c:pt idx="65145">
                  <c:v>0.354430379746835</c:v>
                </c:pt>
                <c:pt idx="65146">
                  <c:v>0.367088607594936</c:v>
                </c:pt>
                <c:pt idx="65147">
                  <c:v>0.379746835443038</c:v>
                </c:pt>
                <c:pt idx="65148">
                  <c:v>0.392405063291139</c:v>
                </c:pt>
                <c:pt idx="65149">
                  <c:v>0.40506329113924</c:v>
                </c:pt>
                <c:pt idx="65150">
                  <c:v>0.417721518987341</c:v>
                </c:pt>
                <c:pt idx="65151">
                  <c:v>0.430379746835443</c:v>
                </c:pt>
                <c:pt idx="65152">
                  <c:v>0.443037974683544</c:v>
                </c:pt>
                <c:pt idx="65153">
                  <c:v>0.455696202531645</c:v>
                </c:pt>
                <c:pt idx="65154">
                  <c:v>0.468354430379746</c:v>
                </c:pt>
                <c:pt idx="65155">
                  <c:v>0.481012658227848</c:v>
                </c:pt>
                <c:pt idx="65156">
                  <c:v>0.493670886075949</c:v>
                </c:pt>
                <c:pt idx="65157">
                  <c:v>0.50632911392405</c:v>
                </c:pt>
                <c:pt idx="65158">
                  <c:v>0.518987341772151</c:v>
                </c:pt>
                <c:pt idx="65159">
                  <c:v>0.531645569620253</c:v>
                </c:pt>
                <c:pt idx="65160">
                  <c:v>0.544303797468354</c:v>
                </c:pt>
                <c:pt idx="65161">
                  <c:v>0.556962025316455</c:v>
                </c:pt>
                <c:pt idx="65162">
                  <c:v>0.569620253164557</c:v>
                </c:pt>
                <c:pt idx="65163">
                  <c:v>0.582278481012658</c:v>
                </c:pt>
                <c:pt idx="65164">
                  <c:v>0.594936708860759</c:v>
                </c:pt>
                <c:pt idx="65165">
                  <c:v>0.60759493670886</c:v>
                </c:pt>
                <c:pt idx="65166">
                  <c:v>0.620253164556962</c:v>
                </c:pt>
                <c:pt idx="65167">
                  <c:v>0.632911392405063</c:v>
                </c:pt>
                <c:pt idx="65168">
                  <c:v>0.645569620253164</c:v>
                </c:pt>
                <c:pt idx="65169">
                  <c:v>0.658227848101265</c:v>
                </c:pt>
                <c:pt idx="65170">
                  <c:v>0.670886075949367</c:v>
                </c:pt>
                <c:pt idx="65171">
                  <c:v>0.683544303797468</c:v>
                </c:pt>
                <c:pt idx="65172">
                  <c:v>0.696202531645569</c:v>
                </c:pt>
                <c:pt idx="65173">
                  <c:v>0.70886075949367</c:v>
                </c:pt>
                <c:pt idx="65174">
                  <c:v>0.721518987341772</c:v>
                </c:pt>
                <c:pt idx="65175">
                  <c:v>0.734177215189873</c:v>
                </c:pt>
                <c:pt idx="65176">
                  <c:v>0.746835443037974</c:v>
                </c:pt>
                <c:pt idx="65177">
                  <c:v>0.759493670886076</c:v>
                </c:pt>
                <c:pt idx="65178">
                  <c:v>0.772151898734177</c:v>
                </c:pt>
                <c:pt idx="65179">
                  <c:v>0.784810126582278</c:v>
                </c:pt>
                <c:pt idx="65180">
                  <c:v>0.797468354430379</c:v>
                </c:pt>
                <c:pt idx="65181">
                  <c:v>0.810126582278481</c:v>
                </c:pt>
                <c:pt idx="65182">
                  <c:v>0.822784810126582</c:v>
                </c:pt>
                <c:pt idx="65183">
                  <c:v>0.835443037974683</c:v>
                </c:pt>
                <c:pt idx="65184">
                  <c:v>0.848101265822784</c:v>
                </c:pt>
                <c:pt idx="65185">
                  <c:v>0.860759493670886</c:v>
                </c:pt>
                <c:pt idx="65186">
                  <c:v>0.873417721518987</c:v>
                </c:pt>
                <c:pt idx="65187">
                  <c:v>0.886075949367088</c:v>
                </c:pt>
                <c:pt idx="65188">
                  <c:v>0.898734177215189</c:v>
                </c:pt>
                <c:pt idx="65189">
                  <c:v>0.911392405063291</c:v>
                </c:pt>
                <c:pt idx="65190">
                  <c:v>0.924050632911392</c:v>
                </c:pt>
                <c:pt idx="65191">
                  <c:v>0.936708860759493</c:v>
                </c:pt>
                <c:pt idx="65192">
                  <c:v>0.949367088607594</c:v>
                </c:pt>
                <c:pt idx="65193">
                  <c:v>0.962025316455696</c:v>
                </c:pt>
                <c:pt idx="65194">
                  <c:v>0.974683544303797</c:v>
                </c:pt>
                <c:pt idx="65195">
                  <c:v>0.987341772151898</c:v>
                </c:pt>
                <c:pt idx="65196">
                  <c:v>0</c:v>
                </c:pt>
                <c:pt idx="65197">
                  <c:v>1.85185185185185E-2</c:v>
                </c:pt>
                <c:pt idx="65198">
                  <c:v>3.7037037037037E-2</c:v>
                </c:pt>
                <c:pt idx="65199">
                  <c:v>5.5555555555555497E-2</c:v>
                </c:pt>
                <c:pt idx="65200">
                  <c:v>7.4074074074074001E-2</c:v>
                </c:pt>
                <c:pt idx="65201">
                  <c:v>9.2592592592592504E-2</c:v>
                </c:pt>
                <c:pt idx="65202">
                  <c:v>0.11111111111111099</c:v>
                </c:pt>
                <c:pt idx="65203">
                  <c:v>0.12962962962962901</c:v>
                </c:pt>
                <c:pt idx="65204">
                  <c:v>0.148148148148148</c:v>
                </c:pt>
                <c:pt idx="65205">
                  <c:v>0.16666666666666599</c:v>
                </c:pt>
                <c:pt idx="65206">
                  <c:v>0.18518518518518501</c:v>
                </c:pt>
                <c:pt idx="65207">
                  <c:v>0.203703703703703</c:v>
                </c:pt>
                <c:pt idx="65208">
                  <c:v>0.22222222222222199</c:v>
                </c:pt>
                <c:pt idx="65209">
                  <c:v>0.24074074074074001</c:v>
                </c:pt>
                <c:pt idx="65210">
                  <c:v>0.25925925925925902</c:v>
                </c:pt>
                <c:pt idx="65211">
                  <c:v>0.27777777777777701</c:v>
                </c:pt>
                <c:pt idx="65212">
                  <c:v>0.296296296296296</c:v>
                </c:pt>
                <c:pt idx="65213">
                  <c:v>0.31481481481481399</c:v>
                </c:pt>
                <c:pt idx="65214">
                  <c:v>0.33333333333333298</c:v>
                </c:pt>
                <c:pt idx="65215">
                  <c:v>0.35185185185185103</c:v>
                </c:pt>
                <c:pt idx="65216">
                  <c:v>0.37037037037037002</c:v>
                </c:pt>
                <c:pt idx="65217">
                  <c:v>0.38888888888888801</c:v>
                </c:pt>
                <c:pt idx="65218">
                  <c:v>0.407407407407407</c:v>
                </c:pt>
                <c:pt idx="65219">
                  <c:v>0.42592592592592499</c:v>
                </c:pt>
                <c:pt idx="65220">
                  <c:v>0.44444444444444398</c:v>
                </c:pt>
                <c:pt idx="65221">
                  <c:v>0.46296296296296202</c:v>
                </c:pt>
                <c:pt idx="65222">
                  <c:v>0.48148148148148101</c:v>
                </c:pt>
                <c:pt idx="65223">
                  <c:v>0.5</c:v>
                </c:pt>
                <c:pt idx="65224">
                  <c:v>0.51851851851851805</c:v>
                </c:pt>
                <c:pt idx="65225">
                  <c:v>0.53703703703703698</c:v>
                </c:pt>
                <c:pt idx="65226">
                  <c:v>0.55555555555555503</c:v>
                </c:pt>
                <c:pt idx="65227">
                  <c:v>0.57407407407407396</c:v>
                </c:pt>
                <c:pt idx="65228">
                  <c:v>0.592592592592592</c:v>
                </c:pt>
                <c:pt idx="65229">
                  <c:v>0.61111111111111105</c:v>
                </c:pt>
                <c:pt idx="65230">
                  <c:v>0.62962962962962898</c:v>
                </c:pt>
                <c:pt idx="65231">
                  <c:v>0.64814814814814803</c:v>
                </c:pt>
                <c:pt idx="65232">
                  <c:v>0.66666666666666596</c:v>
                </c:pt>
                <c:pt idx="65233">
                  <c:v>0.68518518518518501</c:v>
                </c:pt>
                <c:pt idx="65234">
                  <c:v>0.70370370370370305</c:v>
                </c:pt>
                <c:pt idx="65235">
                  <c:v>0.72222222222222199</c:v>
                </c:pt>
                <c:pt idx="65236">
                  <c:v>0.74074074074074003</c:v>
                </c:pt>
                <c:pt idx="65237">
                  <c:v>0.75925925925925897</c:v>
                </c:pt>
                <c:pt idx="65238">
                  <c:v>0.77777777777777701</c:v>
                </c:pt>
                <c:pt idx="65239">
                  <c:v>0.79629629629629595</c:v>
                </c:pt>
                <c:pt idx="65240">
                  <c:v>0.81481481481481399</c:v>
                </c:pt>
                <c:pt idx="65241">
                  <c:v>0.83333333333333304</c:v>
                </c:pt>
                <c:pt idx="65242">
                  <c:v>0.85185185185185097</c:v>
                </c:pt>
                <c:pt idx="65243">
                  <c:v>0.87037037037037002</c:v>
                </c:pt>
                <c:pt idx="65244">
                  <c:v>0.88888888888888795</c:v>
                </c:pt>
                <c:pt idx="65245">
                  <c:v>0.907407407407407</c:v>
                </c:pt>
                <c:pt idx="65246">
                  <c:v>0.92592592592592504</c:v>
                </c:pt>
                <c:pt idx="65247">
                  <c:v>0.94444444444444398</c:v>
                </c:pt>
                <c:pt idx="65248">
                  <c:v>0.96296296296296202</c:v>
                </c:pt>
                <c:pt idx="65249">
                  <c:v>0.98148148148148096</c:v>
                </c:pt>
                <c:pt idx="65250">
                  <c:v>0</c:v>
                </c:pt>
                <c:pt idx="65251">
                  <c:v>1.38888888888888E-2</c:v>
                </c:pt>
                <c:pt idx="65252">
                  <c:v>2.77777777777777E-2</c:v>
                </c:pt>
                <c:pt idx="65253">
                  <c:v>4.1666666666666602E-2</c:v>
                </c:pt>
                <c:pt idx="65254">
                  <c:v>5.5555555555555497E-2</c:v>
                </c:pt>
                <c:pt idx="65255">
                  <c:v>6.9444444444444406E-2</c:v>
                </c:pt>
                <c:pt idx="65256">
                  <c:v>8.3333333333333301E-2</c:v>
                </c:pt>
                <c:pt idx="65257">
                  <c:v>9.7222222222222196E-2</c:v>
                </c:pt>
                <c:pt idx="65258">
                  <c:v>0.11111111111111099</c:v>
                </c:pt>
                <c:pt idx="65259">
                  <c:v>0.125</c:v>
                </c:pt>
                <c:pt idx="65260">
                  <c:v>0.13888888888888801</c:v>
                </c:pt>
                <c:pt idx="65261">
                  <c:v>0.15277777777777701</c:v>
                </c:pt>
                <c:pt idx="65262">
                  <c:v>0.16666666666666599</c:v>
                </c:pt>
                <c:pt idx="65263">
                  <c:v>0.180555555555555</c:v>
                </c:pt>
                <c:pt idx="65264">
                  <c:v>0.194444444444444</c:v>
                </c:pt>
                <c:pt idx="65265">
                  <c:v>0.20833333333333301</c:v>
                </c:pt>
                <c:pt idx="65266">
                  <c:v>0.22222222222222199</c:v>
                </c:pt>
                <c:pt idx="65267">
                  <c:v>0.23611111111111099</c:v>
                </c:pt>
                <c:pt idx="65268">
                  <c:v>0.25</c:v>
                </c:pt>
                <c:pt idx="65269">
                  <c:v>0.26388888888888801</c:v>
                </c:pt>
                <c:pt idx="65270">
                  <c:v>0.27777777777777701</c:v>
                </c:pt>
                <c:pt idx="65271">
                  <c:v>0.29166666666666602</c:v>
                </c:pt>
                <c:pt idx="65272">
                  <c:v>0.30555555555555503</c:v>
                </c:pt>
                <c:pt idx="65273">
                  <c:v>0.31944444444444398</c:v>
                </c:pt>
                <c:pt idx="65274">
                  <c:v>0.33333333333333298</c:v>
                </c:pt>
                <c:pt idx="65275">
                  <c:v>0.34722222222222199</c:v>
                </c:pt>
                <c:pt idx="65276">
                  <c:v>0.36111111111111099</c:v>
                </c:pt>
                <c:pt idx="65277">
                  <c:v>0.375</c:v>
                </c:pt>
                <c:pt idx="65278">
                  <c:v>0.38888888888888801</c:v>
                </c:pt>
                <c:pt idx="65279">
                  <c:v>0.40277777777777701</c:v>
                </c:pt>
                <c:pt idx="65280">
                  <c:v>0.41666666666666602</c:v>
                </c:pt>
                <c:pt idx="65281">
                  <c:v>0.43055555555555503</c:v>
                </c:pt>
                <c:pt idx="65282">
                  <c:v>0.44444444444444398</c:v>
                </c:pt>
                <c:pt idx="65283">
                  <c:v>0.45833333333333298</c:v>
                </c:pt>
                <c:pt idx="65284">
                  <c:v>0.47222222222222199</c:v>
                </c:pt>
                <c:pt idx="65285">
                  <c:v>0.48611111111111099</c:v>
                </c:pt>
                <c:pt idx="65286">
                  <c:v>0.5</c:v>
                </c:pt>
                <c:pt idx="65287">
                  <c:v>0.51388888888888795</c:v>
                </c:pt>
                <c:pt idx="65288">
                  <c:v>0.52777777777777701</c:v>
                </c:pt>
                <c:pt idx="65289">
                  <c:v>0.54166666666666596</c:v>
                </c:pt>
                <c:pt idx="65290">
                  <c:v>0.55555555555555503</c:v>
                </c:pt>
                <c:pt idx="65291">
                  <c:v>0.56944444444444398</c:v>
                </c:pt>
                <c:pt idx="65292">
                  <c:v>0.58333333333333304</c:v>
                </c:pt>
                <c:pt idx="65293">
                  <c:v>0.59722222222222199</c:v>
                </c:pt>
                <c:pt idx="65294">
                  <c:v>0.61111111111111105</c:v>
                </c:pt>
                <c:pt idx="65295">
                  <c:v>0.625</c:v>
                </c:pt>
                <c:pt idx="65296">
                  <c:v>0.63888888888888795</c:v>
                </c:pt>
                <c:pt idx="65297">
                  <c:v>0.65277777777777701</c:v>
                </c:pt>
                <c:pt idx="65298">
                  <c:v>0.66666666666666596</c:v>
                </c:pt>
                <c:pt idx="65299">
                  <c:v>0.68055555555555503</c:v>
                </c:pt>
                <c:pt idx="65300">
                  <c:v>0.69444444444444398</c:v>
                </c:pt>
                <c:pt idx="65301">
                  <c:v>0.70833333333333304</c:v>
                </c:pt>
                <c:pt idx="65302">
                  <c:v>0.72222222222222199</c:v>
                </c:pt>
                <c:pt idx="65303">
                  <c:v>0.73611111111111105</c:v>
                </c:pt>
                <c:pt idx="65304">
                  <c:v>0.75</c:v>
                </c:pt>
                <c:pt idx="65305">
                  <c:v>0.76388888888888795</c:v>
                </c:pt>
                <c:pt idx="65306">
                  <c:v>0.77777777777777701</c:v>
                </c:pt>
                <c:pt idx="65307">
                  <c:v>0.79166666666666596</c:v>
                </c:pt>
                <c:pt idx="65308">
                  <c:v>0.80555555555555503</c:v>
                </c:pt>
                <c:pt idx="65309">
                  <c:v>0.81944444444444398</c:v>
                </c:pt>
                <c:pt idx="65310">
                  <c:v>0.83333333333333304</c:v>
                </c:pt>
                <c:pt idx="65311">
                  <c:v>0.84722222222222199</c:v>
                </c:pt>
                <c:pt idx="65312">
                  <c:v>0.86111111111111105</c:v>
                </c:pt>
                <c:pt idx="65313">
                  <c:v>0.875</c:v>
                </c:pt>
                <c:pt idx="65314">
                  <c:v>0.88888888888888795</c:v>
                </c:pt>
                <c:pt idx="65315">
                  <c:v>0.90277777777777701</c:v>
                </c:pt>
                <c:pt idx="65316">
                  <c:v>0.91666666666666596</c:v>
                </c:pt>
                <c:pt idx="65317">
                  <c:v>0.93055555555555503</c:v>
                </c:pt>
                <c:pt idx="65318">
                  <c:v>0.94444444444444398</c:v>
                </c:pt>
                <c:pt idx="65319">
                  <c:v>0.95833333333333304</c:v>
                </c:pt>
                <c:pt idx="65320">
                  <c:v>0.97222222222222199</c:v>
                </c:pt>
                <c:pt idx="65321">
                  <c:v>0.98611111111111105</c:v>
                </c:pt>
                <c:pt idx="65322">
                  <c:v>0</c:v>
                </c:pt>
                <c:pt idx="65323">
                  <c:v>1.6666666666666601E-2</c:v>
                </c:pt>
                <c:pt idx="65324">
                  <c:v>3.3333333333333298E-2</c:v>
                </c:pt>
                <c:pt idx="65325">
                  <c:v>0.05</c:v>
                </c:pt>
                <c:pt idx="65326">
                  <c:v>6.6666666666666596E-2</c:v>
                </c:pt>
                <c:pt idx="65327">
                  <c:v>8.3333333333333301E-2</c:v>
                </c:pt>
                <c:pt idx="65328">
                  <c:v>0.1</c:v>
                </c:pt>
                <c:pt idx="65329">
                  <c:v>0.116666666666666</c:v>
                </c:pt>
                <c:pt idx="65330">
                  <c:v>0.133333333333333</c:v>
                </c:pt>
                <c:pt idx="65331">
                  <c:v>0.15</c:v>
                </c:pt>
                <c:pt idx="65332">
                  <c:v>0.16666666666666599</c:v>
                </c:pt>
                <c:pt idx="65333">
                  <c:v>0.18333333333333299</c:v>
                </c:pt>
                <c:pt idx="65334">
                  <c:v>0.2</c:v>
                </c:pt>
                <c:pt idx="65335">
                  <c:v>0.21666666666666601</c:v>
                </c:pt>
                <c:pt idx="65336">
                  <c:v>0.233333333333333</c:v>
                </c:pt>
                <c:pt idx="65337">
                  <c:v>0.25</c:v>
                </c:pt>
                <c:pt idx="65338">
                  <c:v>0.266666666666666</c:v>
                </c:pt>
                <c:pt idx="65339">
                  <c:v>0.28333333333333299</c:v>
                </c:pt>
                <c:pt idx="65340">
                  <c:v>0.3</c:v>
                </c:pt>
                <c:pt idx="65341">
                  <c:v>0.31666666666666599</c:v>
                </c:pt>
                <c:pt idx="65342">
                  <c:v>0.33333333333333298</c:v>
                </c:pt>
                <c:pt idx="65343">
                  <c:v>0.35</c:v>
                </c:pt>
                <c:pt idx="65344">
                  <c:v>0.36666666666666597</c:v>
                </c:pt>
                <c:pt idx="65345">
                  <c:v>0.38333333333333303</c:v>
                </c:pt>
                <c:pt idx="65346">
                  <c:v>0.4</c:v>
                </c:pt>
                <c:pt idx="65347">
                  <c:v>0.41666666666666602</c:v>
                </c:pt>
                <c:pt idx="65348">
                  <c:v>0.43333333333333302</c:v>
                </c:pt>
                <c:pt idx="65349">
                  <c:v>0.45</c:v>
                </c:pt>
                <c:pt idx="65350">
                  <c:v>0.46666666666666601</c:v>
                </c:pt>
                <c:pt idx="65351">
                  <c:v>0.483333333333333</c:v>
                </c:pt>
                <c:pt idx="65352">
                  <c:v>0.5</c:v>
                </c:pt>
                <c:pt idx="65353">
                  <c:v>0.51666666666666605</c:v>
                </c:pt>
                <c:pt idx="65354">
                  <c:v>0.53333333333333299</c:v>
                </c:pt>
                <c:pt idx="65355">
                  <c:v>0.55000000000000004</c:v>
                </c:pt>
                <c:pt idx="65356">
                  <c:v>0.56666666666666599</c:v>
                </c:pt>
                <c:pt idx="65357">
                  <c:v>0.58333333333333304</c:v>
                </c:pt>
                <c:pt idx="65358">
                  <c:v>0.6</c:v>
                </c:pt>
                <c:pt idx="65359">
                  <c:v>0.61666666666666603</c:v>
                </c:pt>
                <c:pt idx="65360">
                  <c:v>0.63333333333333297</c:v>
                </c:pt>
                <c:pt idx="65361">
                  <c:v>0.65</c:v>
                </c:pt>
                <c:pt idx="65362">
                  <c:v>0.66666666666666596</c:v>
                </c:pt>
                <c:pt idx="65363">
                  <c:v>0.68333333333333302</c:v>
                </c:pt>
                <c:pt idx="65364">
                  <c:v>0.7</c:v>
                </c:pt>
                <c:pt idx="65365">
                  <c:v>0.71666666666666601</c:v>
                </c:pt>
                <c:pt idx="65366">
                  <c:v>0.73333333333333295</c:v>
                </c:pt>
                <c:pt idx="65367">
                  <c:v>0.75</c:v>
                </c:pt>
                <c:pt idx="65368">
                  <c:v>0.76666666666666605</c:v>
                </c:pt>
                <c:pt idx="65369">
                  <c:v>0.78333333333333299</c:v>
                </c:pt>
                <c:pt idx="65370">
                  <c:v>0.8</c:v>
                </c:pt>
                <c:pt idx="65371">
                  <c:v>0.81666666666666599</c:v>
                </c:pt>
                <c:pt idx="65372">
                  <c:v>0.83333333333333304</c:v>
                </c:pt>
                <c:pt idx="65373">
                  <c:v>0.85</c:v>
                </c:pt>
                <c:pt idx="65374">
                  <c:v>0.86666666666666603</c:v>
                </c:pt>
                <c:pt idx="65375">
                  <c:v>0.88333333333333297</c:v>
                </c:pt>
                <c:pt idx="65376">
                  <c:v>0.9</c:v>
                </c:pt>
                <c:pt idx="65377">
                  <c:v>0.91666666666666596</c:v>
                </c:pt>
                <c:pt idx="65378">
                  <c:v>0.93333333333333302</c:v>
                </c:pt>
                <c:pt idx="65379">
                  <c:v>0.95</c:v>
                </c:pt>
                <c:pt idx="65380">
                  <c:v>0.96666666666666601</c:v>
                </c:pt>
                <c:pt idx="65381">
                  <c:v>0.98333333333333295</c:v>
                </c:pt>
                <c:pt idx="65382">
                  <c:v>0</c:v>
                </c:pt>
                <c:pt idx="65383">
                  <c:v>2.1739130434782601E-2</c:v>
                </c:pt>
                <c:pt idx="65384">
                  <c:v>4.3478260869565202E-2</c:v>
                </c:pt>
                <c:pt idx="65385">
                  <c:v>6.5217391304347797E-2</c:v>
                </c:pt>
                <c:pt idx="65386">
                  <c:v>8.6956521739130405E-2</c:v>
                </c:pt>
                <c:pt idx="65387">
                  <c:v>0.108695652173913</c:v>
                </c:pt>
                <c:pt idx="65388">
                  <c:v>0.13043478260869501</c:v>
                </c:pt>
                <c:pt idx="65389">
                  <c:v>0.15217391304347799</c:v>
                </c:pt>
                <c:pt idx="65390">
                  <c:v>0.17391304347826</c:v>
                </c:pt>
                <c:pt idx="65391">
                  <c:v>0.19565217391304299</c:v>
                </c:pt>
                <c:pt idx="65392">
                  <c:v>0.217391304347826</c:v>
                </c:pt>
                <c:pt idx="65393">
                  <c:v>0.23913043478260801</c:v>
                </c:pt>
                <c:pt idx="65394">
                  <c:v>0.26086956521739102</c:v>
                </c:pt>
                <c:pt idx="65395">
                  <c:v>0.282608695652173</c:v>
                </c:pt>
                <c:pt idx="65396">
                  <c:v>0.30434782608695599</c:v>
                </c:pt>
                <c:pt idx="65397">
                  <c:v>0.32608695652173902</c:v>
                </c:pt>
                <c:pt idx="65398">
                  <c:v>0.34782608695652101</c:v>
                </c:pt>
                <c:pt idx="65399">
                  <c:v>0.36956521739130399</c:v>
                </c:pt>
                <c:pt idx="65400">
                  <c:v>0.39130434782608697</c:v>
                </c:pt>
                <c:pt idx="65401">
                  <c:v>0.41304347826086901</c:v>
                </c:pt>
                <c:pt idx="65402">
                  <c:v>0.434782608695652</c:v>
                </c:pt>
                <c:pt idx="65403">
                  <c:v>0.45652173913043398</c:v>
                </c:pt>
                <c:pt idx="65404">
                  <c:v>0.47826086956521702</c:v>
                </c:pt>
                <c:pt idx="65405">
                  <c:v>0.5</c:v>
                </c:pt>
                <c:pt idx="65406">
                  <c:v>0.52173913043478204</c:v>
                </c:pt>
                <c:pt idx="65407">
                  <c:v>0.54347826086956497</c:v>
                </c:pt>
                <c:pt idx="65408">
                  <c:v>0.56521739130434701</c:v>
                </c:pt>
                <c:pt idx="65409">
                  <c:v>0.58695652173913004</c:v>
                </c:pt>
                <c:pt idx="65410">
                  <c:v>0.60869565217391297</c:v>
                </c:pt>
                <c:pt idx="65411">
                  <c:v>0.63043478260869501</c:v>
                </c:pt>
                <c:pt idx="65412">
                  <c:v>0.65217391304347805</c:v>
                </c:pt>
                <c:pt idx="65413">
                  <c:v>0.67391304347825998</c:v>
                </c:pt>
                <c:pt idx="65414">
                  <c:v>0.69565217391304301</c:v>
                </c:pt>
                <c:pt idx="65415">
                  <c:v>0.71739130434782605</c:v>
                </c:pt>
                <c:pt idx="65416">
                  <c:v>0.73913043478260798</c:v>
                </c:pt>
                <c:pt idx="65417">
                  <c:v>0.76086956521739102</c:v>
                </c:pt>
                <c:pt idx="65418">
                  <c:v>0.78260869565217395</c:v>
                </c:pt>
                <c:pt idx="65419">
                  <c:v>0.80434782608695599</c:v>
                </c:pt>
                <c:pt idx="65420">
                  <c:v>0.82608695652173902</c:v>
                </c:pt>
                <c:pt idx="65421">
                  <c:v>0.84782608695652095</c:v>
                </c:pt>
                <c:pt idx="65422">
                  <c:v>0.86956521739130399</c:v>
                </c:pt>
                <c:pt idx="65423">
                  <c:v>0.89130434782608603</c:v>
                </c:pt>
                <c:pt idx="65424">
                  <c:v>0.91304347826086896</c:v>
                </c:pt>
                <c:pt idx="65425">
                  <c:v>0.934782608695652</c:v>
                </c:pt>
                <c:pt idx="65426">
                  <c:v>0.95652173913043403</c:v>
                </c:pt>
                <c:pt idx="65427">
                  <c:v>0.97826086956521696</c:v>
                </c:pt>
                <c:pt idx="65428">
                  <c:v>0</c:v>
                </c:pt>
                <c:pt idx="65429">
                  <c:v>1.51515151515151E-2</c:v>
                </c:pt>
                <c:pt idx="65430">
                  <c:v>3.03030303030303E-2</c:v>
                </c:pt>
                <c:pt idx="65431">
                  <c:v>4.54545454545454E-2</c:v>
                </c:pt>
                <c:pt idx="65432">
                  <c:v>6.0606060606060601E-2</c:v>
                </c:pt>
                <c:pt idx="65433">
                  <c:v>7.5757575757575704E-2</c:v>
                </c:pt>
                <c:pt idx="65434">
                  <c:v>9.0909090909090898E-2</c:v>
                </c:pt>
                <c:pt idx="65435">
                  <c:v>0.10606060606060599</c:v>
                </c:pt>
                <c:pt idx="65436">
                  <c:v>0.12121212121212099</c:v>
                </c:pt>
                <c:pt idx="65437">
                  <c:v>0.13636363636363599</c:v>
                </c:pt>
                <c:pt idx="65438">
                  <c:v>0.15151515151515099</c:v>
                </c:pt>
                <c:pt idx="65439">
                  <c:v>0.16666666666666599</c:v>
                </c:pt>
                <c:pt idx="65440">
                  <c:v>0.18181818181818099</c:v>
                </c:pt>
                <c:pt idx="65441">
                  <c:v>0.19696969696969599</c:v>
                </c:pt>
                <c:pt idx="65442">
                  <c:v>0.21212121212121199</c:v>
                </c:pt>
                <c:pt idx="65443">
                  <c:v>0.22727272727272699</c:v>
                </c:pt>
                <c:pt idx="65444">
                  <c:v>0.24242424242424199</c:v>
                </c:pt>
                <c:pt idx="65445">
                  <c:v>0.25757575757575701</c:v>
                </c:pt>
                <c:pt idx="65446">
                  <c:v>0.27272727272727199</c:v>
                </c:pt>
                <c:pt idx="65447">
                  <c:v>0.28787878787878701</c:v>
                </c:pt>
                <c:pt idx="65448">
                  <c:v>0.30303030303030298</c:v>
                </c:pt>
                <c:pt idx="65449">
                  <c:v>0.31818181818181801</c:v>
                </c:pt>
                <c:pt idx="65450">
                  <c:v>0.33333333333333298</c:v>
                </c:pt>
                <c:pt idx="65451">
                  <c:v>0.34848484848484801</c:v>
                </c:pt>
                <c:pt idx="65452">
                  <c:v>0.36363636363636298</c:v>
                </c:pt>
                <c:pt idx="65453">
                  <c:v>0.37878787878787801</c:v>
                </c:pt>
                <c:pt idx="65454">
                  <c:v>0.39393939393939298</c:v>
                </c:pt>
                <c:pt idx="65455">
                  <c:v>0.40909090909090901</c:v>
                </c:pt>
                <c:pt idx="65456">
                  <c:v>0.42424242424242398</c:v>
                </c:pt>
                <c:pt idx="65457">
                  <c:v>0.439393939393939</c:v>
                </c:pt>
                <c:pt idx="65458">
                  <c:v>0.45454545454545398</c:v>
                </c:pt>
                <c:pt idx="65459">
                  <c:v>0.469696969696969</c:v>
                </c:pt>
                <c:pt idx="65460">
                  <c:v>0.48484848484848397</c:v>
                </c:pt>
                <c:pt idx="65461">
                  <c:v>0.5</c:v>
                </c:pt>
                <c:pt idx="65462">
                  <c:v>0.51515151515151503</c:v>
                </c:pt>
                <c:pt idx="65463">
                  <c:v>0.53030303030303005</c:v>
                </c:pt>
                <c:pt idx="65464">
                  <c:v>0.54545454545454497</c:v>
                </c:pt>
                <c:pt idx="65465">
                  <c:v>0.56060606060606</c:v>
                </c:pt>
                <c:pt idx="65466">
                  <c:v>0.57575757575757502</c:v>
                </c:pt>
                <c:pt idx="65467">
                  <c:v>0.59090909090909005</c:v>
                </c:pt>
                <c:pt idx="65468">
                  <c:v>0.60606060606060597</c:v>
                </c:pt>
                <c:pt idx="65469">
                  <c:v>0.62121212121212099</c:v>
                </c:pt>
                <c:pt idx="65470">
                  <c:v>0.63636363636363602</c:v>
                </c:pt>
                <c:pt idx="65471">
                  <c:v>0.65151515151515105</c:v>
                </c:pt>
                <c:pt idx="65472">
                  <c:v>0.66666666666666596</c:v>
                </c:pt>
                <c:pt idx="65473">
                  <c:v>0.68181818181818099</c:v>
                </c:pt>
                <c:pt idx="65474">
                  <c:v>0.69696969696969702</c:v>
                </c:pt>
                <c:pt idx="65475">
                  <c:v>0.71212121212121204</c:v>
                </c:pt>
                <c:pt idx="65476">
                  <c:v>0.72727272727272696</c:v>
                </c:pt>
                <c:pt idx="65477">
                  <c:v>0.74242424242424199</c:v>
                </c:pt>
                <c:pt idx="65478">
                  <c:v>0.75757575757575701</c:v>
                </c:pt>
                <c:pt idx="65479">
                  <c:v>0.77272727272727204</c:v>
                </c:pt>
                <c:pt idx="65480">
                  <c:v>0.78787878787878696</c:v>
                </c:pt>
                <c:pt idx="65481">
                  <c:v>0.80303030303030298</c:v>
                </c:pt>
                <c:pt idx="65482">
                  <c:v>0.81818181818181801</c:v>
                </c:pt>
                <c:pt idx="65483">
                  <c:v>0.83333333333333304</c:v>
                </c:pt>
                <c:pt idx="65484">
                  <c:v>0.84848484848484795</c:v>
                </c:pt>
                <c:pt idx="65485">
                  <c:v>0.86363636363636298</c:v>
                </c:pt>
                <c:pt idx="65486">
                  <c:v>0.87878787878787801</c:v>
                </c:pt>
                <c:pt idx="65487">
                  <c:v>0.89393939393939303</c:v>
                </c:pt>
                <c:pt idx="65488">
                  <c:v>0.90909090909090895</c:v>
                </c:pt>
                <c:pt idx="65489">
                  <c:v>0.92424242424242398</c:v>
                </c:pt>
                <c:pt idx="65490">
                  <c:v>0.939393939393939</c:v>
                </c:pt>
                <c:pt idx="65491">
                  <c:v>0.95454545454545403</c:v>
                </c:pt>
                <c:pt idx="65492">
                  <c:v>0.96969696969696895</c:v>
                </c:pt>
                <c:pt idx="65493">
                  <c:v>0.98484848484848397</c:v>
                </c:pt>
                <c:pt idx="65494">
                  <c:v>0</c:v>
                </c:pt>
                <c:pt idx="65495">
                  <c:v>1.2500000000000001E-2</c:v>
                </c:pt>
                <c:pt idx="65496">
                  <c:v>2.5000000000000001E-2</c:v>
                </c:pt>
                <c:pt idx="65497">
                  <c:v>3.7499999999999999E-2</c:v>
                </c:pt>
                <c:pt idx="65498">
                  <c:v>0.05</c:v>
                </c:pt>
                <c:pt idx="65499">
                  <c:v>6.25E-2</c:v>
                </c:pt>
                <c:pt idx="65500">
                  <c:v>7.4999999999999997E-2</c:v>
                </c:pt>
                <c:pt idx="65501">
                  <c:v>8.7499999999999994E-2</c:v>
                </c:pt>
                <c:pt idx="65502">
                  <c:v>0.1</c:v>
                </c:pt>
                <c:pt idx="65503">
                  <c:v>0.1125</c:v>
                </c:pt>
                <c:pt idx="65504">
                  <c:v>0.125</c:v>
                </c:pt>
                <c:pt idx="65505">
                  <c:v>0.13750000000000001</c:v>
                </c:pt>
                <c:pt idx="65506">
                  <c:v>0.15</c:v>
                </c:pt>
                <c:pt idx="65507">
                  <c:v>0.16250000000000001</c:v>
                </c:pt>
                <c:pt idx="65508">
                  <c:v>0.17499999999999999</c:v>
                </c:pt>
                <c:pt idx="65509">
                  <c:v>0.1875</c:v>
                </c:pt>
                <c:pt idx="65510">
                  <c:v>0.2</c:v>
                </c:pt>
                <c:pt idx="65511">
                  <c:v>0.21249999999999999</c:v>
                </c:pt>
                <c:pt idx="65512">
                  <c:v>0.22500000000000001</c:v>
                </c:pt>
                <c:pt idx="65513">
                  <c:v>0.23749999999999999</c:v>
                </c:pt>
                <c:pt idx="65514">
                  <c:v>0.25</c:v>
                </c:pt>
                <c:pt idx="65515">
                  <c:v>0.26250000000000001</c:v>
                </c:pt>
                <c:pt idx="65516">
                  <c:v>0.27500000000000002</c:v>
                </c:pt>
                <c:pt idx="65517">
                  <c:v>0.28749999999999998</c:v>
                </c:pt>
                <c:pt idx="65518">
                  <c:v>0.3</c:v>
                </c:pt>
                <c:pt idx="65519">
                  <c:v>0.3125</c:v>
                </c:pt>
                <c:pt idx="65520">
                  <c:v>0.32500000000000001</c:v>
                </c:pt>
                <c:pt idx="65521">
                  <c:v>0.33750000000000002</c:v>
                </c:pt>
                <c:pt idx="65522">
                  <c:v>0.35</c:v>
                </c:pt>
                <c:pt idx="65523">
                  <c:v>0.36249999999999999</c:v>
                </c:pt>
                <c:pt idx="65524">
                  <c:v>0.375</c:v>
                </c:pt>
                <c:pt idx="65525">
                  <c:v>0.38750000000000001</c:v>
                </c:pt>
                <c:pt idx="65526">
                  <c:v>0.4</c:v>
                </c:pt>
                <c:pt idx="65527">
                  <c:v>0.41249999999999998</c:v>
                </c:pt>
                <c:pt idx="65528">
                  <c:v>0.42499999999999999</c:v>
                </c:pt>
                <c:pt idx="65529">
                  <c:v>0.4375</c:v>
                </c:pt>
                <c:pt idx="65530">
                  <c:v>0.45</c:v>
                </c:pt>
                <c:pt idx="65531">
                  <c:v>0.46250000000000002</c:v>
                </c:pt>
                <c:pt idx="65532">
                  <c:v>0.47499999999999998</c:v>
                </c:pt>
                <c:pt idx="65533">
                  <c:v>0.48749999999999999</c:v>
                </c:pt>
                <c:pt idx="65534">
                  <c:v>0.5</c:v>
                </c:pt>
                <c:pt idx="65535">
                  <c:v>0.51249999999999996</c:v>
                </c:pt>
                <c:pt idx="65536">
                  <c:v>0.52500000000000002</c:v>
                </c:pt>
                <c:pt idx="65537">
                  <c:v>0.53749999999999998</c:v>
                </c:pt>
                <c:pt idx="65538">
                  <c:v>0.55000000000000004</c:v>
                </c:pt>
                <c:pt idx="65539">
                  <c:v>0.5625</c:v>
                </c:pt>
                <c:pt idx="65540">
                  <c:v>0.57499999999999996</c:v>
                </c:pt>
                <c:pt idx="65541">
                  <c:v>0.58750000000000002</c:v>
                </c:pt>
                <c:pt idx="65542">
                  <c:v>0.6</c:v>
                </c:pt>
                <c:pt idx="65543">
                  <c:v>0.61250000000000004</c:v>
                </c:pt>
                <c:pt idx="65544">
                  <c:v>0.625</c:v>
                </c:pt>
                <c:pt idx="65545">
                  <c:v>0.63749999999999996</c:v>
                </c:pt>
                <c:pt idx="65546">
                  <c:v>0.65</c:v>
                </c:pt>
                <c:pt idx="65547">
                  <c:v>0.66249999999999998</c:v>
                </c:pt>
                <c:pt idx="65548">
                  <c:v>0.67500000000000004</c:v>
                </c:pt>
                <c:pt idx="65549">
                  <c:v>0.6875</c:v>
                </c:pt>
                <c:pt idx="65550">
                  <c:v>0.7</c:v>
                </c:pt>
                <c:pt idx="65551">
                  <c:v>0.71250000000000002</c:v>
                </c:pt>
                <c:pt idx="65552">
                  <c:v>0.72499999999999998</c:v>
                </c:pt>
                <c:pt idx="65553">
                  <c:v>0.73750000000000004</c:v>
                </c:pt>
                <c:pt idx="65554">
                  <c:v>0.75</c:v>
                </c:pt>
                <c:pt idx="65555">
                  <c:v>0.76249999999999996</c:v>
                </c:pt>
                <c:pt idx="65556">
                  <c:v>0.77500000000000002</c:v>
                </c:pt>
                <c:pt idx="65557">
                  <c:v>0.78749999999999998</c:v>
                </c:pt>
                <c:pt idx="65558">
                  <c:v>0.8</c:v>
                </c:pt>
                <c:pt idx="65559">
                  <c:v>0.8125</c:v>
                </c:pt>
                <c:pt idx="65560">
                  <c:v>0.82499999999999996</c:v>
                </c:pt>
                <c:pt idx="65561">
                  <c:v>0.83750000000000002</c:v>
                </c:pt>
                <c:pt idx="65562">
                  <c:v>0.85</c:v>
                </c:pt>
                <c:pt idx="65563">
                  <c:v>0.86250000000000004</c:v>
                </c:pt>
                <c:pt idx="65564">
                  <c:v>0.875</c:v>
                </c:pt>
                <c:pt idx="65565">
                  <c:v>0.88749999999999996</c:v>
                </c:pt>
                <c:pt idx="65566">
                  <c:v>0.9</c:v>
                </c:pt>
                <c:pt idx="65567">
                  <c:v>0.91249999999999998</c:v>
                </c:pt>
                <c:pt idx="65568">
                  <c:v>0.92500000000000004</c:v>
                </c:pt>
                <c:pt idx="65569">
                  <c:v>0.9375</c:v>
                </c:pt>
                <c:pt idx="65570">
                  <c:v>0.95</c:v>
                </c:pt>
                <c:pt idx="65571">
                  <c:v>0.96250000000000002</c:v>
                </c:pt>
                <c:pt idx="65572">
                  <c:v>0.97499999999999998</c:v>
                </c:pt>
                <c:pt idx="65573">
                  <c:v>0.98750000000000004</c:v>
                </c:pt>
                <c:pt idx="65574">
                  <c:v>0</c:v>
                </c:pt>
                <c:pt idx="65575">
                  <c:v>3.4482758620689599E-2</c:v>
                </c:pt>
                <c:pt idx="65576">
                  <c:v>6.8965517241379296E-2</c:v>
                </c:pt>
                <c:pt idx="65577">
                  <c:v>0.10344827586206801</c:v>
                </c:pt>
                <c:pt idx="65578">
                  <c:v>0.13793103448275801</c:v>
                </c:pt>
                <c:pt idx="65579">
                  <c:v>0.17241379310344801</c:v>
                </c:pt>
                <c:pt idx="65580">
                  <c:v>0.20689655172413701</c:v>
                </c:pt>
                <c:pt idx="65581">
                  <c:v>0.24137931034482701</c:v>
                </c:pt>
                <c:pt idx="65582">
                  <c:v>0.27586206896551702</c:v>
                </c:pt>
                <c:pt idx="65583">
                  <c:v>0.31034482758620602</c:v>
                </c:pt>
                <c:pt idx="65584">
                  <c:v>0.34482758620689602</c:v>
                </c:pt>
                <c:pt idx="65585">
                  <c:v>0.37931034482758602</c:v>
                </c:pt>
                <c:pt idx="65586">
                  <c:v>0.41379310344827502</c:v>
                </c:pt>
                <c:pt idx="65587">
                  <c:v>0.44827586206896503</c:v>
                </c:pt>
                <c:pt idx="65588">
                  <c:v>0.48275862068965503</c:v>
                </c:pt>
                <c:pt idx="65589">
                  <c:v>0.51724137931034397</c:v>
                </c:pt>
                <c:pt idx="65590">
                  <c:v>0.55172413793103403</c:v>
                </c:pt>
                <c:pt idx="65591">
                  <c:v>0.58620689655172398</c:v>
                </c:pt>
                <c:pt idx="65592">
                  <c:v>0.62068965517241304</c:v>
                </c:pt>
                <c:pt idx="65593">
                  <c:v>0.65517241379310298</c:v>
                </c:pt>
                <c:pt idx="65594">
                  <c:v>0.68965517241379304</c:v>
                </c:pt>
                <c:pt idx="65595">
                  <c:v>0.72413793103448199</c:v>
                </c:pt>
                <c:pt idx="65596">
                  <c:v>0.75862068965517204</c:v>
                </c:pt>
                <c:pt idx="65597">
                  <c:v>0.79310344827586199</c:v>
                </c:pt>
                <c:pt idx="65598">
                  <c:v>0.82758620689655105</c:v>
                </c:pt>
                <c:pt idx="65599">
                  <c:v>0.86206896551724099</c:v>
                </c:pt>
                <c:pt idx="65600">
                  <c:v>0.89655172413793105</c:v>
                </c:pt>
                <c:pt idx="65601">
                  <c:v>0.93103448275862</c:v>
                </c:pt>
                <c:pt idx="65602">
                  <c:v>0.96551724137931005</c:v>
                </c:pt>
                <c:pt idx="65603">
                  <c:v>0</c:v>
                </c:pt>
                <c:pt idx="65604">
                  <c:v>1.13636363636363E-2</c:v>
                </c:pt>
                <c:pt idx="65605">
                  <c:v>2.27272727272727E-2</c:v>
                </c:pt>
                <c:pt idx="65606">
                  <c:v>3.4090909090908998E-2</c:v>
                </c:pt>
                <c:pt idx="65607">
                  <c:v>4.54545454545454E-2</c:v>
                </c:pt>
                <c:pt idx="65608">
                  <c:v>5.6818181818181802E-2</c:v>
                </c:pt>
                <c:pt idx="65609">
                  <c:v>6.8181818181818094E-2</c:v>
                </c:pt>
                <c:pt idx="65610">
                  <c:v>7.9545454545454503E-2</c:v>
                </c:pt>
                <c:pt idx="65611">
                  <c:v>9.0909090909090898E-2</c:v>
                </c:pt>
                <c:pt idx="65612">
                  <c:v>0.102272727272727</c:v>
                </c:pt>
                <c:pt idx="65613">
                  <c:v>0.11363636363636299</c:v>
                </c:pt>
                <c:pt idx="65614">
                  <c:v>0.125</c:v>
                </c:pt>
                <c:pt idx="65615">
                  <c:v>0.13636363636363599</c:v>
                </c:pt>
                <c:pt idx="65616">
                  <c:v>0.14772727272727201</c:v>
                </c:pt>
                <c:pt idx="65617">
                  <c:v>0.15909090909090901</c:v>
                </c:pt>
                <c:pt idx="65618">
                  <c:v>0.170454545454545</c:v>
                </c:pt>
                <c:pt idx="65619">
                  <c:v>0.18181818181818099</c:v>
                </c:pt>
                <c:pt idx="65620">
                  <c:v>0.19318181818181801</c:v>
                </c:pt>
                <c:pt idx="65621">
                  <c:v>0.204545454545454</c:v>
                </c:pt>
                <c:pt idx="65622">
                  <c:v>0.21590909090909</c:v>
                </c:pt>
                <c:pt idx="65623">
                  <c:v>0.22727272727272699</c:v>
                </c:pt>
                <c:pt idx="65624">
                  <c:v>0.23863636363636301</c:v>
                </c:pt>
                <c:pt idx="65625">
                  <c:v>0.25</c:v>
                </c:pt>
                <c:pt idx="65626">
                  <c:v>0.26136363636363602</c:v>
                </c:pt>
                <c:pt idx="65627">
                  <c:v>0.27272727272727199</c:v>
                </c:pt>
                <c:pt idx="65628">
                  <c:v>0.28409090909090901</c:v>
                </c:pt>
                <c:pt idx="65629">
                  <c:v>0.29545454545454503</c:v>
                </c:pt>
                <c:pt idx="65630">
                  <c:v>0.30681818181818099</c:v>
                </c:pt>
                <c:pt idx="65631">
                  <c:v>0.31818181818181801</c:v>
                </c:pt>
                <c:pt idx="65632">
                  <c:v>0.32954545454545398</c:v>
                </c:pt>
                <c:pt idx="65633">
                  <c:v>0.34090909090909</c:v>
                </c:pt>
                <c:pt idx="65634">
                  <c:v>0.35227272727272702</c:v>
                </c:pt>
                <c:pt idx="65635">
                  <c:v>0.36363636363636298</c:v>
                </c:pt>
                <c:pt idx="65636">
                  <c:v>0.375</c:v>
                </c:pt>
                <c:pt idx="65637">
                  <c:v>0.38636363636363602</c:v>
                </c:pt>
                <c:pt idx="65638">
                  <c:v>0.39772727272727199</c:v>
                </c:pt>
                <c:pt idx="65639">
                  <c:v>0.40909090909090901</c:v>
                </c:pt>
                <c:pt idx="65640">
                  <c:v>0.42045454545454503</c:v>
                </c:pt>
                <c:pt idx="65641">
                  <c:v>0.43181818181818099</c:v>
                </c:pt>
                <c:pt idx="65642">
                  <c:v>0.44318181818181801</c:v>
                </c:pt>
                <c:pt idx="65643">
                  <c:v>0.45454545454545398</c:v>
                </c:pt>
                <c:pt idx="65644">
                  <c:v>0.46590909090909</c:v>
                </c:pt>
                <c:pt idx="65645">
                  <c:v>0.47727272727272702</c:v>
                </c:pt>
                <c:pt idx="65646">
                  <c:v>0.48863636363636298</c:v>
                </c:pt>
                <c:pt idx="65647">
                  <c:v>0.5</c:v>
                </c:pt>
                <c:pt idx="65648">
                  <c:v>0.51136363636363602</c:v>
                </c:pt>
                <c:pt idx="65649">
                  <c:v>0.52272727272727204</c:v>
                </c:pt>
                <c:pt idx="65650">
                  <c:v>0.53409090909090895</c:v>
                </c:pt>
                <c:pt idx="65651">
                  <c:v>0.54545454545454497</c:v>
                </c:pt>
                <c:pt idx="65652">
                  <c:v>0.55681818181818099</c:v>
                </c:pt>
                <c:pt idx="65653">
                  <c:v>0.56818181818181801</c:v>
                </c:pt>
                <c:pt idx="65654">
                  <c:v>0.57954545454545403</c:v>
                </c:pt>
                <c:pt idx="65655">
                  <c:v>0.59090909090909005</c:v>
                </c:pt>
                <c:pt idx="65656">
                  <c:v>0.60227272727272696</c:v>
                </c:pt>
                <c:pt idx="65657">
                  <c:v>0.61363636363636298</c:v>
                </c:pt>
                <c:pt idx="65658">
                  <c:v>0.625</c:v>
                </c:pt>
                <c:pt idx="65659">
                  <c:v>0.63636363636363602</c:v>
                </c:pt>
                <c:pt idx="65660">
                  <c:v>0.64772727272727204</c:v>
                </c:pt>
                <c:pt idx="65661">
                  <c:v>0.65909090909090895</c:v>
                </c:pt>
                <c:pt idx="65662">
                  <c:v>0.67045454545454497</c:v>
                </c:pt>
                <c:pt idx="65663">
                  <c:v>0.68181818181818099</c:v>
                </c:pt>
                <c:pt idx="65664">
                  <c:v>0.69318181818181801</c:v>
                </c:pt>
                <c:pt idx="65665">
                  <c:v>0.70454545454545403</c:v>
                </c:pt>
                <c:pt idx="65666">
                  <c:v>0.71590909090909005</c:v>
                </c:pt>
                <c:pt idx="65667">
                  <c:v>0.72727272727272696</c:v>
                </c:pt>
                <c:pt idx="65668">
                  <c:v>0.73863636363636298</c:v>
                </c:pt>
                <c:pt idx="65669">
                  <c:v>0.75</c:v>
                </c:pt>
                <c:pt idx="65670">
                  <c:v>0.76136363636363602</c:v>
                </c:pt>
                <c:pt idx="65671">
                  <c:v>0.77272727272727204</c:v>
                </c:pt>
                <c:pt idx="65672">
                  <c:v>0.78409090909090895</c:v>
                </c:pt>
                <c:pt idx="65673">
                  <c:v>0.79545454545454497</c:v>
                </c:pt>
                <c:pt idx="65674">
                  <c:v>0.80681818181818099</c:v>
                </c:pt>
                <c:pt idx="65675">
                  <c:v>0.81818181818181801</c:v>
                </c:pt>
                <c:pt idx="65676">
                  <c:v>0.82954545454545403</c:v>
                </c:pt>
                <c:pt idx="65677">
                  <c:v>0.84090909090909005</c:v>
                </c:pt>
                <c:pt idx="65678">
                  <c:v>0.85227272727272696</c:v>
                </c:pt>
                <c:pt idx="65679">
                  <c:v>0.86363636363636298</c:v>
                </c:pt>
                <c:pt idx="65680">
                  <c:v>0.875</c:v>
                </c:pt>
                <c:pt idx="65681">
                  <c:v>0.88636363636363602</c:v>
                </c:pt>
                <c:pt idx="65682">
                  <c:v>0.89772727272727204</c:v>
                </c:pt>
                <c:pt idx="65683">
                  <c:v>0.90909090909090895</c:v>
                </c:pt>
                <c:pt idx="65684">
                  <c:v>0.92045454545454497</c:v>
                </c:pt>
                <c:pt idx="65685">
                  <c:v>0.93181818181818099</c:v>
                </c:pt>
                <c:pt idx="65686">
                  <c:v>0.94318181818181801</c:v>
                </c:pt>
                <c:pt idx="65687">
                  <c:v>0.95454545454545403</c:v>
                </c:pt>
                <c:pt idx="65688">
                  <c:v>0.96590909090909005</c:v>
                </c:pt>
                <c:pt idx="65689">
                  <c:v>0.97727272727272696</c:v>
                </c:pt>
                <c:pt idx="65690">
                  <c:v>0.98863636363636298</c:v>
                </c:pt>
                <c:pt idx="65691">
                  <c:v>0</c:v>
                </c:pt>
                <c:pt idx="65692">
                  <c:v>5.5555555555555497E-3</c:v>
                </c:pt>
                <c:pt idx="65693">
                  <c:v>1.1111111111111099E-2</c:v>
                </c:pt>
                <c:pt idx="65694">
                  <c:v>1.6666666666666601E-2</c:v>
                </c:pt>
                <c:pt idx="65695">
                  <c:v>2.2222222222222199E-2</c:v>
                </c:pt>
                <c:pt idx="65696">
                  <c:v>2.77777777777777E-2</c:v>
                </c:pt>
                <c:pt idx="65697">
                  <c:v>3.3333333333333298E-2</c:v>
                </c:pt>
                <c:pt idx="65698">
                  <c:v>3.8888888888888799E-2</c:v>
                </c:pt>
                <c:pt idx="65699">
                  <c:v>4.4444444444444398E-2</c:v>
                </c:pt>
                <c:pt idx="65700">
                  <c:v>0.05</c:v>
                </c:pt>
                <c:pt idx="65701">
                  <c:v>5.5555555555555497E-2</c:v>
                </c:pt>
                <c:pt idx="65702">
                  <c:v>6.1111111111111102E-2</c:v>
                </c:pt>
                <c:pt idx="65703">
                  <c:v>6.6666666666666596E-2</c:v>
                </c:pt>
                <c:pt idx="65704">
                  <c:v>7.2222222222222202E-2</c:v>
                </c:pt>
                <c:pt idx="65705">
                  <c:v>7.7777777777777696E-2</c:v>
                </c:pt>
                <c:pt idx="65706">
                  <c:v>8.3333333333333301E-2</c:v>
                </c:pt>
                <c:pt idx="65707">
                  <c:v>8.8888888888888795E-2</c:v>
                </c:pt>
                <c:pt idx="65708">
                  <c:v>9.44444444444444E-2</c:v>
                </c:pt>
                <c:pt idx="65709">
                  <c:v>0.1</c:v>
                </c:pt>
                <c:pt idx="65710">
                  <c:v>0.105555555555555</c:v>
                </c:pt>
                <c:pt idx="65711">
                  <c:v>0.11111111111111099</c:v>
                </c:pt>
                <c:pt idx="65712">
                  <c:v>0.116666666666666</c:v>
                </c:pt>
                <c:pt idx="65713">
                  <c:v>0.122222222222222</c:v>
                </c:pt>
                <c:pt idx="65714">
                  <c:v>0.12777777777777699</c:v>
                </c:pt>
                <c:pt idx="65715">
                  <c:v>0.133333333333333</c:v>
                </c:pt>
                <c:pt idx="65716">
                  <c:v>0.13888888888888801</c:v>
                </c:pt>
                <c:pt idx="65717">
                  <c:v>0.14444444444444399</c:v>
                </c:pt>
                <c:pt idx="65718">
                  <c:v>0.15</c:v>
                </c:pt>
                <c:pt idx="65719">
                  <c:v>0.155555555555555</c:v>
                </c:pt>
                <c:pt idx="65720">
                  <c:v>0.16111111111111101</c:v>
                </c:pt>
                <c:pt idx="65721">
                  <c:v>0.16666666666666599</c:v>
                </c:pt>
                <c:pt idx="65722">
                  <c:v>0.172222222222222</c:v>
                </c:pt>
                <c:pt idx="65723">
                  <c:v>0.17777777777777701</c:v>
                </c:pt>
                <c:pt idx="65724">
                  <c:v>0.18333333333333299</c:v>
                </c:pt>
                <c:pt idx="65725">
                  <c:v>0.188888888888888</c:v>
                </c:pt>
                <c:pt idx="65726">
                  <c:v>0.194444444444444</c:v>
                </c:pt>
                <c:pt idx="65727">
                  <c:v>0.2</c:v>
                </c:pt>
                <c:pt idx="65728">
                  <c:v>0.20555555555555499</c:v>
                </c:pt>
                <c:pt idx="65729">
                  <c:v>0.211111111111111</c:v>
                </c:pt>
                <c:pt idx="65730">
                  <c:v>0.21666666666666601</c:v>
                </c:pt>
                <c:pt idx="65731">
                  <c:v>0.22222222222222199</c:v>
                </c:pt>
                <c:pt idx="65732">
                  <c:v>0.227777777777777</c:v>
                </c:pt>
                <c:pt idx="65733">
                  <c:v>0.233333333333333</c:v>
                </c:pt>
                <c:pt idx="65734">
                  <c:v>0.23888888888888801</c:v>
                </c:pt>
                <c:pt idx="65735">
                  <c:v>0.24444444444444399</c:v>
                </c:pt>
                <c:pt idx="65736">
                  <c:v>0.25</c:v>
                </c:pt>
                <c:pt idx="65737">
                  <c:v>0.25555555555555498</c:v>
                </c:pt>
                <c:pt idx="65738">
                  <c:v>0.26111111111111102</c:v>
                </c:pt>
                <c:pt idx="65739">
                  <c:v>0.266666666666666</c:v>
                </c:pt>
                <c:pt idx="65740">
                  <c:v>0.27222222222222198</c:v>
                </c:pt>
                <c:pt idx="65741">
                  <c:v>0.27777777777777701</c:v>
                </c:pt>
                <c:pt idx="65742">
                  <c:v>0.28333333333333299</c:v>
                </c:pt>
                <c:pt idx="65743">
                  <c:v>0.28888888888888797</c:v>
                </c:pt>
                <c:pt idx="65744">
                  <c:v>0.29444444444444401</c:v>
                </c:pt>
                <c:pt idx="65745">
                  <c:v>0.3</c:v>
                </c:pt>
                <c:pt idx="65746">
                  <c:v>0.30555555555555503</c:v>
                </c:pt>
                <c:pt idx="65747">
                  <c:v>0.31111111111111101</c:v>
                </c:pt>
                <c:pt idx="65748">
                  <c:v>0.31666666666666599</c:v>
                </c:pt>
                <c:pt idx="65749">
                  <c:v>0.32222222222222202</c:v>
                </c:pt>
                <c:pt idx="65750">
                  <c:v>0.327777777777777</c:v>
                </c:pt>
                <c:pt idx="65751">
                  <c:v>0.33333333333333298</c:v>
                </c:pt>
                <c:pt idx="65752">
                  <c:v>0.33888888888888802</c:v>
                </c:pt>
                <c:pt idx="65753">
                  <c:v>0.344444444444444</c:v>
                </c:pt>
                <c:pt idx="65754">
                  <c:v>0.35</c:v>
                </c:pt>
                <c:pt idx="65755">
                  <c:v>0.35555555555555501</c:v>
                </c:pt>
                <c:pt idx="65756">
                  <c:v>0.36111111111111099</c:v>
                </c:pt>
                <c:pt idx="65757">
                  <c:v>0.36666666666666597</c:v>
                </c:pt>
                <c:pt idx="65758">
                  <c:v>0.37222222222222201</c:v>
                </c:pt>
                <c:pt idx="65759">
                  <c:v>0.37777777777777699</c:v>
                </c:pt>
                <c:pt idx="65760">
                  <c:v>0.38333333333333303</c:v>
                </c:pt>
                <c:pt idx="65761">
                  <c:v>0.38888888888888801</c:v>
                </c:pt>
                <c:pt idx="65762">
                  <c:v>0.39444444444444399</c:v>
                </c:pt>
                <c:pt idx="65763">
                  <c:v>0.4</c:v>
                </c:pt>
                <c:pt idx="65764">
                  <c:v>0.405555555555555</c:v>
                </c:pt>
                <c:pt idx="65765">
                  <c:v>0.41111111111111098</c:v>
                </c:pt>
                <c:pt idx="65766">
                  <c:v>0.41666666666666602</c:v>
                </c:pt>
                <c:pt idx="65767">
                  <c:v>0.422222222222222</c:v>
                </c:pt>
                <c:pt idx="65768">
                  <c:v>0.42777777777777698</c:v>
                </c:pt>
                <c:pt idx="65769">
                  <c:v>0.43333333333333302</c:v>
                </c:pt>
                <c:pt idx="65770">
                  <c:v>0.438888888888888</c:v>
                </c:pt>
                <c:pt idx="65771">
                  <c:v>0.44444444444444398</c:v>
                </c:pt>
                <c:pt idx="65772">
                  <c:v>0.45</c:v>
                </c:pt>
                <c:pt idx="65773">
                  <c:v>0.45555555555555499</c:v>
                </c:pt>
                <c:pt idx="65774">
                  <c:v>0.46111111111111103</c:v>
                </c:pt>
                <c:pt idx="65775">
                  <c:v>0.46666666666666601</c:v>
                </c:pt>
                <c:pt idx="65776">
                  <c:v>0.47222222222222199</c:v>
                </c:pt>
                <c:pt idx="65777">
                  <c:v>0.47777777777777702</c:v>
                </c:pt>
                <c:pt idx="65778">
                  <c:v>0.483333333333333</c:v>
                </c:pt>
                <c:pt idx="65779">
                  <c:v>0.48888888888888798</c:v>
                </c:pt>
                <c:pt idx="65780">
                  <c:v>0.49444444444444402</c:v>
                </c:pt>
                <c:pt idx="65781">
                  <c:v>0.5</c:v>
                </c:pt>
                <c:pt idx="65782">
                  <c:v>0.50555555555555498</c:v>
                </c:pt>
                <c:pt idx="65783">
                  <c:v>0.51111111111111096</c:v>
                </c:pt>
                <c:pt idx="65784">
                  <c:v>0.51666666666666605</c:v>
                </c:pt>
                <c:pt idx="65785">
                  <c:v>0.52222222222222203</c:v>
                </c:pt>
                <c:pt idx="65786">
                  <c:v>0.52777777777777701</c:v>
                </c:pt>
                <c:pt idx="65787">
                  <c:v>0.53333333333333299</c:v>
                </c:pt>
                <c:pt idx="65788">
                  <c:v>0.53888888888888797</c:v>
                </c:pt>
                <c:pt idx="65789">
                  <c:v>0.54444444444444395</c:v>
                </c:pt>
                <c:pt idx="65790">
                  <c:v>0.55000000000000004</c:v>
                </c:pt>
                <c:pt idx="65791">
                  <c:v>0.55555555555555503</c:v>
                </c:pt>
                <c:pt idx="65792">
                  <c:v>0.56111111111111101</c:v>
                </c:pt>
                <c:pt idx="65793">
                  <c:v>0.56666666666666599</c:v>
                </c:pt>
                <c:pt idx="65794">
                  <c:v>0.57222222222222197</c:v>
                </c:pt>
                <c:pt idx="65795">
                  <c:v>0.57777777777777695</c:v>
                </c:pt>
                <c:pt idx="65796">
                  <c:v>0.58333333333333304</c:v>
                </c:pt>
                <c:pt idx="65797">
                  <c:v>0.58888888888888802</c:v>
                </c:pt>
                <c:pt idx="65798">
                  <c:v>0.594444444444444</c:v>
                </c:pt>
                <c:pt idx="65799">
                  <c:v>0.6</c:v>
                </c:pt>
                <c:pt idx="65800">
                  <c:v>0.60555555555555496</c:v>
                </c:pt>
                <c:pt idx="65801">
                  <c:v>0.61111111111111105</c:v>
                </c:pt>
                <c:pt idx="65802">
                  <c:v>0.61666666666666603</c:v>
                </c:pt>
                <c:pt idx="65803">
                  <c:v>0.62222222222222201</c:v>
                </c:pt>
                <c:pt idx="65804">
                  <c:v>0.62777777777777699</c:v>
                </c:pt>
                <c:pt idx="65805">
                  <c:v>0.63333333333333297</c:v>
                </c:pt>
                <c:pt idx="65806">
                  <c:v>0.63888888888888795</c:v>
                </c:pt>
                <c:pt idx="65807">
                  <c:v>0.64444444444444404</c:v>
                </c:pt>
                <c:pt idx="65808">
                  <c:v>0.65</c:v>
                </c:pt>
                <c:pt idx="65809">
                  <c:v>0.655555555555555</c:v>
                </c:pt>
                <c:pt idx="65810">
                  <c:v>0.66111111111111098</c:v>
                </c:pt>
                <c:pt idx="65811">
                  <c:v>0.66666666666666596</c:v>
                </c:pt>
                <c:pt idx="65812">
                  <c:v>0.67222222222222205</c:v>
                </c:pt>
                <c:pt idx="65813">
                  <c:v>0.67777777777777704</c:v>
                </c:pt>
                <c:pt idx="65814">
                  <c:v>0.68333333333333302</c:v>
                </c:pt>
                <c:pt idx="65815">
                  <c:v>0.688888888888888</c:v>
                </c:pt>
                <c:pt idx="65816">
                  <c:v>0.69444444444444398</c:v>
                </c:pt>
                <c:pt idx="65817">
                  <c:v>0.7</c:v>
                </c:pt>
                <c:pt idx="65818">
                  <c:v>0.70555555555555505</c:v>
                </c:pt>
                <c:pt idx="65819">
                  <c:v>0.71111111111111103</c:v>
                </c:pt>
                <c:pt idx="65820">
                  <c:v>0.71666666666666601</c:v>
                </c:pt>
                <c:pt idx="65821">
                  <c:v>0.72222222222222199</c:v>
                </c:pt>
                <c:pt idx="65822">
                  <c:v>0.72777777777777697</c:v>
                </c:pt>
                <c:pt idx="65823">
                  <c:v>0.73333333333333295</c:v>
                </c:pt>
                <c:pt idx="65824">
                  <c:v>0.73888888888888804</c:v>
                </c:pt>
                <c:pt idx="65825">
                  <c:v>0.74444444444444402</c:v>
                </c:pt>
                <c:pt idx="65826">
                  <c:v>0.75</c:v>
                </c:pt>
                <c:pt idx="65827">
                  <c:v>0.75555555555555498</c:v>
                </c:pt>
                <c:pt idx="65828">
                  <c:v>0.76111111111111096</c:v>
                </c:pt>
                <c:pt idx="65829">
                  <c:v>0.76666666666666605</c:v>
                </c:pt>
                <c:pt idx="65830">
                  <c:v>0.77222222222222203</c:v>
                </c:pt>
                <c:pt idx="65831">
                  <c:v>0.77777777777777701</c:v>
                </c:pt>
                <c:pt idx="65832">
                  <c:v>0.78333333333333299</c:v>
                </c:pt>
                <c:pt idx="65833">
                  <c:v>0.78888888888888797</c:v>
                </c:pt>
                <c:pt idx="65834">
                  <c:v>0.79444444444444395</c:v>
                </c:pt>
                <c:pt idx="65835">
                  <c:v>0.8</c:v>
                </c:pt>
                <c:pt idx="65836">
                  <c:v>0.80555555555555503</c:v>
                </c:pt>
                <c:pt idx="65837">
                  <c:v>0.81111111111111101</c:v>
                </c:pt>
                <c:pt idx="65838">
                  <c:v>0.81666666666666599</c:v>
                </c:pt>
                <c:pt idx="65839">
                  <c:v>0.82222222222222197</c:v>
                </c:pt>
                <c:pt idx="65840">
                  <c:v>0.82777777777777695</c:v>
                </c:pt>
                <c:pt idx="65841">
                  <c:v>0.83333333333333304</c:v>
                </c:pt>
                <c:pt idx="65842">
                  <c:v>0.83888888888888802</c:v>
                </c:pt>
                <c:pt idx="65843">
                  <c:v>0.844444444444444</c:v>
                </c:pt>
                <c:pt idx="65844">
                  <c:v>0.85</c:v>
                </c:pt>
                <c:pt idx="65845">
                  <c:v>0.85555555555555496</c:v>
                </c:pt>
                <c:pt idx="65846">
                  <c:v>0.86111111111111105</c:v>
                </c:pt>
                <c:pt idx="65847">
                  <c:v>0.86666666666666603</c:v>
                </c:pt>
                <c:pt idx="65848">
                  <c:v>0.87222222222222201</c:v>
                </c:pt>
                <c:pt idx="65849">
                  <c:v>0.87777777777777699</c:v>
                </c:pt>
                <c:pt idx="65850">
                  <c:v>0.88333333333333297</c:v>
                </c:pt>
                <c:pt idx="65851">
                  <c:v>0.88888888888888795</c:v>
                </c:pt>
                <c:pt idx="65852">
                  <c:v>0.89444444444444404</c:v>
                </c:pt>
                <c:pt idx="65853">
                  <c:v>0.9</c:v>
                </c:pt>
                <c:pt idx="65854">
                  <c:v>0.905555555555555</c:v>
                </c:pt>
                <c:pt idx="65855">
                  <c:v>0.91111111111111098</c:v>
                </c:pt>
                <c:pt idx="65856">
                  <c:v>0.91666666666666596</c:v>
                </c:pt>
                <c:pt idx="65857">
                  <c:v>0.92222222222222205</c:v>
                </c:pt>
                <c:pt idx="65858">
                  <c:v>0.92777777777777704</c:v>
                </c:pt>
                <c:pt idx="65859">
                  <c:v>0.93333333333333302</c:v>
                </c:pt>
                <c:pt idx="65860">
                  <c:v>0.938888888888888</c:v>
                </c:pt>
                <c:pt idx="65861">
                  <c:v>0.94444444444444398</c:v>
                </c:pt>
                <c:pt idx="65862">
                  <c:v>0.95</c:v>
                </c:pt>
                <c:pt idx="65863">
                  <c:v>0.95555555555555505</c:v>
                </c:pt>
                <c:pt idx="65864">
                  <c:v>0.96111111111111103</c:v>
                </c:pt>
                <c:pt idx="65865">
                  <c:v>0.96666666666666601</c:v>
                </c:pt>
                <c:pt idx="65866">
                  <c:v>0.97222222222222199</c:v>
                </c:pt>
                <c:pt idx="65867">
                  <c:v>0.97777777777777697</c:v>
                </c:pt>
                <c:pt idx="65868">
                  <c:v>0.98333333333333295</c:v>
                </c:pt>
                <c:pt idx="65869">
                  <c:v>0.98888888888888804</c:v>
                </c:pt>
                <c:pt idx="65870">
                  <c:v>0.99444444444444402</c:v>
                </c:pt>
                <c:pt idx="65871">
                  <c:v>0</c:v>
                </c:pt>
                <c:pt idx="65872">
                  <c:v>9.3457943925233603E-3</c:v>
                </c:pt>
                <c:pt idx="65873">
                  <c:v>1.86915887850467E-2</c:v>
                </c:pt>
                <c:pt idx="65874">
                  <c:v>2.8037383177569999E-2</c:v>
                </c:pt>
                <c:pt idx="65875">
                  <c:v>3.73831775700934E-2</c:v>
                </c:pt>
                <c:pt idx="65876">
                  <c:v>4.67289719626168E-2</c:v>
                </c:pt>
                <c:pt idx="65877">
                  <c:v>5.6074766355140103E-2</c:v>
                </c:pt>
                <c:pt idx="65878">
                  <c:v>6.5420560747663503E-2</c:v>
                </c:pt>
                <c:pt idx="65879">
                  <c:v>7.4766355140186896E-2</c:v>
                </c:pt>
                <c:pt idx="65880">
                  <c:v>8.4112149532710206E-2</c:v>
                </c:pt>
                <c:pt idx="65881">
                  <c:v>9.34579439252336E-2</c:v>
                </c:pt>
                <c:pt idx="65882">
                  <c:v>0.10280373831775701</c:v>
                </c:pt>
                <c:pt idx="65883">
                  <c:v>0.11214953271028</c:v>
                </c:pt>
                <c:pt idx="65884">
                  <c:v>0.121495327102803</c:v>
                </c:pt>
                <c:pt idx="65885">
                  <c:v>0.13084112149532701</c:v>
                </c:pt>
                <c:pt idx="65886">
                  <c:v>0.14018691588785001</c:v>
                </c:pt>
                <c:pt idx="65887">
                  <c:v>0.14953271028037299</c:v>
                </c:pt>
                <c:pt idx="65888">
                  <c:v>0.15887850467289699</c:v>
                </c:pt>
                <c:pt idx="65889">
                  <c:v>0.16822429906542</c:v>
                </c:pt>
                <c:pt idx="65890">
                  <c:v>0.177570093457943</c:v>
                </c:pt>
                <c:pt idx="65891">
                  <c:v>0.18691588785046701</c:v>
                </c:pt>
                <c:pt idx="65892">
                  <c:v>0.19626168224299001</c:v>
                </c:pt>
                <c:pt idx="65893">
                  <c:v>0.20560747663551401</c:v>
                </c:pt>
                <c:pt idx="65894">
                  <c:v>0.21495327102803699</c:v>
                </c:pt>
                <c:pt idx="65895">
                  <c:v>0.22429906542056</c:v>
                </c:pt>
                <c:pt idx="65896">
                  <c:v>0.233644859813084</c:v>
                </c:pt>
                <c:pt idx="65897">
                  <c:v>0.242990654205607</c:v>
                </c:pt>
                <c:pt idx="65898">
                  <c:v>0.25233644859812998</c:v>
                </c:pt>
                <c:pt idx="65899">
                  <c:v>0.26168224299065401</c:v>
                </c:pt>
                <c:pt idx="65900">
                  <c:v>0.27102803738317699</c:v>
                </c:pt>
                <c:pt idx="65901">
                  <c:v>0.28037383177570002</c:v>
                </c:pt>
                <c:pt idx="65902">
                  <c:v>0.289719626168224</c:v>
                </c:pt>
                <c:pt idx="65903">
                  <c:v>0.29906542056074698</c:v>
                </c:pt>
                <c:pt idx="65904">
                  <c:v>0.30841121495327101</c:v>
                </c:pt>
                <c:pt idx="65905">
                  <c:v>0.31775700934579398</c:v>
                </c:pt>
                <c:pt idx="65906">
                  <c:v>0.32710280373831702</c:v>
                </c:pt>
                <c:pt idx="65907">
                  <c:v>0.33644859813084099</c:v>
                </c:pt>
                <c:pt idx="65908">
                  <c:v>0.34579439252336402</c:v>
                </c:pt>
                <c:pt idx="65909">
                  <c:v>0.355140186915887</c:v>
                </c:pt>
                <c:pt idx="65910">
                  <c:v>0.36448598130841098</c:v>
                </c:pt>
                <c:pt idx="65911">
                  <c:v>0.37383177570093401</c:v>
                </c:pt>
                <c:pt idx="65912">
                  <c:v>0.38317757009345699</c:v>
                </c:pt>
                <c:pt idx="65913">
                  <c:v>0.39252336448598102</c:v>
                </c:pt>
                <c:pt idx="65914">
                  <c:v>0.401869158878504</c:v>
                </c:pt>
                <c:pt idx="65915">
                  <c:v>0.41121495327102803</c:v>
                </c:pt>
                <c:pt idx="65916">
                  <c:v>0.420560747663551</c:v>
                </c:pt>
                <c:pt idx="65917">
                  <c:v>0.42990654205607398</c:v>
                </c:pt>
                <c:pt idx="65918">
                  <c:v>0.43925233644859801</c:v>
                </c:pt>
                <c:pt idx="65919">
                  <c:v>0.44859813084112099</c:v>
                </c:pt>
                <c:pt idx="65920">
                  <c:v>0.45794392523364402</c:v>
                </c:pt>
                <c:pt idx="65921">
                  <c:v>0.467289719626168</c:v>
                </c:pt>
                <c:pt idx="65922">
                  <c:v>0.47663551401869098</c:v>
                </c:pt>
                <c:pt idx="65923">
                  <c:v>0.48598130841121401</c:v>
                </c:pt>
                <c:pt idx="65924">
                  <c:v>0.49532710280373798</c:v>
                </c:pt>
                <c:pt idx="65925">
                  <c:v>0.50467289719626096</c:v>
                </c:pt>
                <c:pt idx="65926">
                  <c:v>0.51401869158878499</c:v>
                </c:pt>
                <c:pt idx="65927">
                  <c:v>0.52336448598130803</c:v>
                </c:pt>
                <c:pt idx="65928">
                  <c:v>0.53271028037383095</c:v>
                </c:pt>
                <c:pt idx="65929">
                  <c:v>0.54205607476635498</c:v>
                </c:pt>
                <c:pt idx="65930">
                  <c:v>0.55140186915887801</c:v>
                </c:pt>
                <c:pt idx="65931">
                  <c:v>0.56074766355140104</c:v>
                </c:pt>
                <c:pt idx="65932">
                  <c:v>0.57009345794392496</c:v>
                </c:pt>
                <c:pt idx="65933">
                  <c:v>0.579439252336448</c:v>
                </c:pt>
                <c:pt idx="65934">
                  <c:v>0.58878504672897103</c:v>
                </c:pt>
                <c:pt idx="65935">
                  <c:v>0.59813084112149495</c:v>
                </c:pt>
                <c:pt idx="65936">
                  <c:v>0.60747663551401798</c:v>
                </c:pt>
                <c:pt idx="65937">
                  <c:v>0.61682242990654201</c:v>
                </c:pt>
                <c:pt idx="65938">
                  <c:v>0.62616822429906505</c:v>
                </c:pt>
                <c:pt idx="65939">
                  <c:v>0.63551401869158797</c:v>
                </c:pt>
                <c:pt idx="65940">
                  <c:v>0.644859813084112</c:v>
                </c:pt>
                <c:pt idx="65941">
                  <c:v>0.65420560747663503</c:v>
                </c:pt>
                <c:pt idx="65942">
                  <c:v>0.66355140186915795</c:v>
                </c:pt>
                <c:pt idx="65943">
                  <c:v>0.67289719626168198</c:v>
                </c:pt>
                <c:pt idx="65944">
                  <c:v>0.68224299065420502</c:v>
                </c:pt>
                <c:pt idx="65945">
                  <c:v>0.69158878504672805</c:v>
                </c:pt>
                <c:pt idx="65946">
                  <c:v>0.70093457943925197</c:v>
                </c:pt>
                <c:pt idx="65947">
                  <c:v>0.710280373831775</c:v>
                </c:pt>
                <c:pt idx="65948">
                  <c:v>0.71962616822429903</c:v>
                </c:pt>
                <c:pt idx="65949">
                  <c:v>0.72897196261682196</c:v>
                </c:pt>
                <c:pt idx="65950">
                  <c:v>0.73831775700934499</c:v>
                </c:pt>
                <c:pt idx="65951">
                  <c:v>0.74766355140186902</c:v>
                </c:pt>
                <c:pt idx="65952">
                  <c:v>0.75700934579439205</c:v>
                </c:pt>
                <c:pt idx="65953">
                  <c:v>0.76635514018691497</c:v>
                </c:pt>
                <c:pt idx="65954">
                  <c:v>0.77570093457943901</c:v>
                </c:pt>
                <c:pt idx="65955">
                  <c:v>0.78504672897196204</c:v>
                </c:pt>
                <c:pt idx="65956">
                  <c:v>0.79439252336448596</c:v>
                </c:pt>
                <c:pt idx="65957">
                  <c:v>0.80373831775700899</c:v>
                </c:pt>
                <c:pt idx="65958">
                  <c:v>0.81308411214953202</c:v>
                </c:pt>
                <c:pt idx="65959">
                  <c:v>0.82242990654205606</c:v>
                </c:pt>
                <c:pt idx="65960">
                  <c:v>0.83177570093457898</c:v>
                </c:pt>
                <c:pt idx="65961">
                  <c:v>0.84112149532710201</c:v>
                </c:pt>
                <c:pt idx="65962">
                  <c:v>0.85046728971962604</c:v>
                </c:pt>
                <c:pt idx="65963">
                  <c:v>0.85981308411214896</c:v>
                </c:pt>
                <c:pt idx="65964">
                  <c:v>0.86915887850467199</c:v>
                </c:pt>
                <c:pt idx="65965">
                  <c:v>0.87850467289719603</c:v>
                </c:pt>
                <c:pt idx="65966">
                  <c:v>0.88785046728971895</c:v>
                </c:pt>
                <c:pt idx="65967">
                  <c:v>0.89719626168224298</c:v>
                </c:pt>
                <c:pt idx="65968">
                  <c:v>0.90654205607476601</c:v>
                </c:pt>
                <c:pt idx="65969">
                  <c:v>0.91588785046728904</c:v>
                </c:pt>
                <c:pt idx="65970">
                  <c:v>0.92523364485981296</c:v>
                </c:pt>
                <c:pt idx="65971">
                  <c:v>0.934579439252336</c:v>
                </c:pt>
                <c:pt idx="65972">
                  <c:v>0.94392523364485903</c:v>
                </c:pt>
                <c:pt idx="65973">
                  <c:v>0.95327102803738295</c:v>
                </c:pt>
                <c:pt idx="65974">
                  <c:v>0.96261682242990598</c:v>
                </c:pt>
                <c:pt idx="65975">
                  <c:v>0.97196261682242902</c:v>
                </c:pt>
                <c:pt idx="65976">
                  <c:v>0.98130841121495305</c:v>
                </c:pt>
                <c:pt idx="65977">
                  <c:v>0.99065420560747597</c:v>
                </c:pt>
                <c:pt idx="65978">
                  <c:v>0</c:v>
                </c:pt>
                <c:pt idx="65979">
                  <c:v>1.53846153846153E-2</c:v>
                </c:pt>
                <c:pt idx="65980">
                  <c:v>3.0769230769230702E-2</c:v>
                </c:pt>
                <c:pt idx="65981">
                  <c:v>4.6153846153846101E-2</c:v>
                </c:pt>
                <c:pt idx="65982">
                  <c:v>6.15384615384615E-2</c:v>
                </c:pt>
                <c:pt idx="65983">
                  <c:v>7.69230769230769E-2</c:v>
                </c:pt>
                <c:pt idx="65984">
                  <c:v>9.2307692307692299E-2</c:v>
                </c:pt>
                <c:pt idx="65985">
                  <c:v>0.107692307692307</c:v>
                </c:pt>
                <c:pt idx="65986">
                  <c:v>0.123076923076923</c:v>
                </c:pt>
                <c:pt idx="65987">
                  <c:v>0.138461538461538</c:v>
                </c:pt>
                <c:pt idx="65988">
                  <c:v>0.15384615384615299</c:v>
                </c:pt>
                <c:pt idx="65989">
                  <c:v>0.16923076923076899</c:v>
                </c:pt>
                <c:pt idx="65990">
                  <c:v>0.18461538461538399</c:v>
                </c:pt>
                <c:pt idx="65991">
                  <c:v>0.2</c:v>
                </c:pt>
                <c:pt idx="65992">
                  <c:v>0.21538461538461501</c:v>
                </c:pt>
                <c:pt idx="65993">
                  <c:v>0.23076923076923</c:v>
                </c:pt>
                <c:pt idx="65994">
                  <c:v>0.246153846153846</c:v>
                </c:pt>
                <c:pt idx="65995">
                  <c:v>0.261538461538461</c:v>
                </c:pt>
                <c:pt idx="65996">
                  <c:v>0.27692307692307599</c:v>
                </c:pt>
                <c:pt idx="65997">
                  <c:v>0.29230769230769199</c:v>
                </c:pt>
                <c:pt idx="65998">
                  <c:v>0.30769230769230699</c:v>
                </c:pt>
                <c:pt idx="65999">
                  <c:v>0.32307692307692298</c:v>
                </c:pt>
                <c:pt idx="66000">
                  <c:v>0.33846153846153798</c:v>
                </c:pt>
                <c:pt idx="66001">
                  <c:v>0.35384615384615298</c:v>
                </c:pt>
                <c:pt idx="66002">
                  <c:v>0.36923076923076897</c:v>
                </c:pt>
                <c:pt idx="66003">
                  <c:v>0.38461538461538403</c:v>
                </c:pt>
                <c:pt idx="66004">
                  <c:v>0.4</c:v>
                </c:pt>
                <c:pt idx="66005">
                  <c:v>0.41538461538461502</c:v>
                </c:pt>
                <c:pt idx="66006">
                  <c:v>0.43076923076923002</c:v>
                </c:pt>
                <c:pt idx="66007">
                  <c:v>0.44615384615384601</c:v>
                </c:pt>
                <c:pt idx="66008">
                  <c:v>0.46153846153846101</c:v>
                </c:pt>
                <c:pt idx="66009">
                  <c:v>0.47692307692307601</c:v>
                </c:pt>
                <c:pt idx="66010">
                  <c:v>0.492307692307692</c:v>
                </c:pt>
                <c:pt idx="66011">
                  <c:v>0.507692307692307</c:v>
                </c:pt>
                <c:pt idx="66012">
                  <c:v>0.52307692307692299</c:v>
                </c:pt>
                <c:pt idx="66013">
                  <c:v>0.53846153846153799</c:v>
                </c:pt>
                <c:pt idx="66014">
                  <c:v>0.55384615384615299</c:v>
                </c:pt>
                <c:pt idx="66015">
                  <c:v>0.56923076923076898</c:v>
                </c:pt>
                <c:pt idx="66016">
                  <c:v>0.58461538461538398</c:v>
                </c:pt>
                <c:pt idx="66017">
                  <c:v>0.6</c:v>
                </c:pt>
                <c:pt idx="66018">
                  <c:v>0.61538461538461497</c:v>
                </c:pt>
                <c:pt idx="66019">
                  <c:v>0.63076923076922997</c:v>
                </c:pt>
                <c:pt idx="66020">
                  <c:v>0.64615384615384597</c:v>
                </c:pt>
                <c:pt idx="66021">
                  <c:v>0.66153846153846096</c:v>
                </c:pt>
                <c:pt idx="66022">
                  <c:v>0.67692307692307696</c:v>
                </c:pt>
                <c:pt idx="66023">
                  <c:v>0.69230769230769196</c:v>
                </c:pt>
                <c:pt idx="66024">
                  <c:v>0.70769230769230695</c:v>
                </c:pt>
                <c:pt idx="66025">
                  <c:v>0.72307692307692295</c:v>
                </c:pt>
                <c:pt idx="66026">
                  <c:v>0.73846153846153795</c:v>
                </c:pt>
                <c:pt idx="66027">
                  <c:v>0.75384615384615306</c:v>
                </c:pt>
                <c:pt idx="66028">
                  <c:v>0.76923076923076905</c:v>
                </c:pt>
                <c:pt idx="66029">
                  <c:v>0.78461538461538405</c:v>
                </c:pt>
                <c:pt idx="66030">
                  <c:v>0.8</c:v>
                </c:pt>
                <c:pt idx="66031">
                  <c:v>0.81538461538461504</c:v>
                </c:pt>
                <c:pt idx="66032">
                  <c:v>0.83076923076923004</c:v>
                </c:pt>
                <c:pt idx="66033">
                  <c:v>0.84615384615384603</c:v>
                </c:pt>
                <c:pt idx="66034">
                  <c:v>0.86153846153846103</c:v>
                </c:pt>
                <c:pt idx="66035">
                  <c:v>0.87692307692307603</c:v>
                </c:pt>
                <c:pt idx="66036">
                  <c:v>0.89230769230769202</c:v>
                </c:pt>
                <c:pt idx="66037">
                  <c:v>0.90769230769230702</c:v>
                </c:pt>
                <c:pt idx="66038">
                  <c:v>0.92307692307692302</c:v>
                </c:pt>
                <c:pt idx="66039">
                  <c:v>0.93846153846153801</c:v>
                </c:pt>
                <c:pt idx="66040">
                  <c:v>0.95384615384615301</c:v>
                </c:pt>
                <c:pt idx="66041">
                  <c:v>0.96923076923076901</c:v>
                </c:pt>
                <c:pt idx="66042">
                  <c:v>0.984615384615384</c:v>
                </c:pt>
                <c:pt idx="66043">
                  <c:v>0</c:v>
                </c:pt>
                <c:pt idx="66044">
                  <c:v>5.4054054054053996E-3</c:v>
                </c:pt>
                <c:pt idx="66045">
                  <c:v>1.0810810810810799E-2</c:v>
                </c:pt>
                <c:pt idx="66046">
                  <c:v>1.62162162162162E-2</c:v>
                </c:pt>
                <c:pt idx="66047">
                  <c:v>2.1621621621621599E-2</c:v>
                </c:pt>
                <c:pt idx="66048">
                  <c:v>2.7027027027027001E-2</c:v>
                </c:pt>
                <c:pt idx="66049">
                  <c:v>3.24324324324324E-2</c:v>
                </c:pt>
                <c:pt idx="66050">
                  <c:v>3.7837837837837798E-2</c:v>
                </c:pt>
                <c:pt idx="66051">
                  <c:v>4.3243243243243197E-2</c:v>
                </c:pt>
                <c:pt idx="66052">
                  <c:v>4.8648648648648603E-2</c:v>
                </c:pt>
                <c:pt idx="66053">
                  <c:v>5.4054054054054002E-2</c:v>
                </c:pt>
                <c:pt idx="66054">
                  <c:v>5.94594594594594E-2</c:v>
                </c:pt>
                <c:pt idx="66055">
                  <c:v>6.4864864864864799E-2</c:v>
                </c:pt>
                <c:pt idx="66056">
                  <c:v>7.0270270270270205E-2</c:v>
                </c:pt>
                <c:pt idx="66057">
                  <c:v>7.5675675675675597E-2</c:v>
                </c:pt>
                <c:pt idx="66058">
                  <c:v>8.1081081081081002E-2</c:v>
                </c:pt>
                <c:pt idx="66059">
                  <c:v>8.6486486486486394E-2</c:v>
                </c:pt>
                <c:pt idx="66060">
                  <c:v>9.1891891891891897E-2</c:v>
                </c:pt>
                <c:pt idx="66061">
                  <c:v>9.7297297297297303E-2</c:v>
                </c:pt>
                <c:pt idx="66062">
                  <c:v>0.102702702702702</c:v>
                </c:pt>
                <c:pt idx="66063">
                  <c:v>0.108108108108108</c:v>
                </c:pt>
                <c:pt idx="66064">
                  <c:v>0.11351351351351301</c:v>
                </c:pt>
                <c:pt idx="66065">
                  <c:v>0.118918918918918</c:v>
                </c:pt>
                <c:pt idx="66066">
                  <c:v>0.124324324324324</c:v>
                </c:pt>
                <c:pt idx="66067">
                  <c:v>0.12972972972972899</c:v>
                </c:pt>
                <c:pt idx="66068">
                  <c:v>0.135135135135135</c:v>
                </c:pt>
                <c:pt idx="66069">
                  <c:v>0.14054054054053999</c:v>
                </c:pt>
                <c:pt idx="66070">
                  <c:v>0.14594594594594501</c:v>
                </c:pt>
                <c:pt idx="66071">
                  <c:v>0.151351351351351</c:v>
                </c:pt>
                <c:pt idx="66072">
                  <c:v>0.15675675675675599</c:v>
                </c:pt>
                <c:pt idx="66073">
                  <c:v>0.162162162162162</c:v>
                </c:pt>
                <c:pt idx="66074">
                  <c:v>0.16756756756756699</c:v>
                </c:pt>
                <c:pt idx="66075">
                  <c:v>0.17297297297297201</c:v>
                </c:pt>
                <c:pt idx="66076">
                  <c:v>0.178378378378378</c:v>
                </c:pt>
                <c:pt idx="66077">
                  <c:v>0.18378378378378299</c:v>
                </c:pt>
                <c:pt idx="66078">
                  <c:v>0.18918918918918901</c:v>
                </c:pt>
                <c:pt idx="66079">
                  <c:v>0.19459459459459399</c:v>
                </c:pt>
                <c:pt idx="66080">
                  <c:v>0.2</c:v>
                </c:pt>
                <c:pt idx="66081">
                  <c:v>0.205405405405405</c:v>
                </c:pt>
                <c:pt idx="66082">
                  <c:v>0.21081081081080999</c:v>
                </c:pt>
                <c:pt idx="66083">
                  <c:v>0.21621621621621601</c:v>
                </c:pt>
                <c:pt idx="66084">
                  <c:v>0.221621621621621</c:v>
                </c:pt>
                <c:pt idx="66085">
                  <c:v>0.22702702702702701</c:v>
                </c:pt>
                <c:pt idx="66086">
                  <c:v>0.232432432432432</c:v>
                </c:pt>
                <c:pt idx="66087">
                  <c:v>0.23783783783783699</c:v>
                </c:pt>
                <c:pt idx="66088">
                  <c:v>0.24324324324324301</c:v>
                </c:pt>
                <c:pt idx="66089">
                  <c:v>0.248648648648648</c:v>
                </c:pt>
                <c:pt idx="66090">
                  <c:v>0.25405405405405401</c:v>
                </c:pt>
                <c:pt idx="66091">
                  <c:v>0.25945945945945897</c:v>
                </c:pt>
                <c:pt idx="66092">
                  <c:v>0.26486486486486399</c:v>
                </c:pt>
                <c:pt idx="66093">
                  <c:v>0.27027027027027001</c:v>
                </c:pt>
                <c:pt idx="66094">
                  <c:v>0.27567567567567502</c:v>
                </c:pt>
                <c:pt idx="66095">
                  <c:v>0.28108108108108099</c:v>
                </c:pt>
                <c:pt idx="66096">
                  <c:v>0.286486486486486</c:v>
                </c:pt>
                <c:pt idx="66097">
                  <c:v>0.29189189189189102</c:v>
                </c:pt>
                <c:pt idx="66098">
                  <c:v>0.29729729729729698</c:v>
                </c:pt>
                <c:pt idx="66099">
                  <c:v>0.302702702702702</c:v>
                </c:pt>
                <c:pt idx="66100">
                  <c:v>0.30810810810810801</c:v>
                </c:pt>
                <c:pt idx="66101">
                  <c:v>0.31351351351351298</c:v>
                </c:pt>
                <c:pt idx="66102">
                  <c:v>0.31891891891891799</c:v>
                </c:pt>
                <c:pt idx="66103">
                  <c:v>0.32432432432432401</c:v>
                </c:pt>
                <c:pt idx="66104">
                  <c:v>0.32972972972972903</c:v>
                </c:pt>
                <c:pt idx="66105">
                  <c:v>0.33513513513513499</c:v>
                </c:pt>
                <c:pt idx="66106">
                  <c:v>0.34054054054054</c:v>
                </c:pt>
                <c:pt idx="66107">
                  <c:v>0.34594594594594502</c:v>
                </c:pt>
                <c:pt idx="66108">
                  <c:v>0.35135135135135098</c:v>
                </c:pt>
                <c:pt idx="66109">
                  <c:v>0.356756756756756</c:v>
                </c:pt>
                <c:pt idx="66110">
                  <c:v>0.36216216216216202</c:v>
                </c:pt>
                <c:pt idx="66111">
                  <c:v>0.36756756756756698</c:v>
                </c:pt>
                <c:pt idx="66112">
                  <c:v>0.37297297297297299</c:v>
                </c:pt>
                <c:pt idx="66113">
                  <c:v>0.37837837837837801</c:v>
                </c:pt>
                <c:pt idx="66114">
                  <c:v>0.38378378378378297</c:v>
                </c:pt>
                <c:pt idx="66115">
                  <c:v>0.38918918918918899</c:v>
                </c:pt>
                <c:pt idx="66116">
                  <c:v>0.39459459459459401</c:v>
                </c:pt>
                <c:pt idx="66117">
                  <c:v>0.4</c:v>
                </c:pt>
                <c:pt idx="66118">
                  <c:v>0.40540540540540498</c:v>
                </c:pt>
                <c:pt idx="66119">
                  <c:v>0.41081081081081</c:v>
                </c:pt>
                <c:pt idx="66120">
                  <c:v>0.41621621621621602</c:v>
                </c:pt>
                <c:pt idx="66121">
                  <c:v>0.42162162162162098</c:v>
                </c:pt>
                <c:pt idx="66122">
                  <c:v>0.427027027027027</c:v>
                </c:pt>
                <c:pt idx="66123">
                  <c:v>0.43243243243243201</c:v>
                </c:pt>
                <c:pt idx="66124">
                  <c:v>0.43783783783783697</c:v>
                </c:pt>
                <c:pt idx="66125">
                  <c:v>0.44324324324324299</c:v>
                </c:pt>
                <c:pt idx="66126">
                  <c:v>0.44864864864864801</c:v>
                </c:pt>
                <c:pt idx="66127">
                  <c:v>0.45405405405405402</c:v>
                </c:pt>
                <c:pt idx="66128">
                  <c:v>0.45945945945945899</c:v>
                </c:pt>
                <c:pt idx="66129">
                  <c:v>0.464864864864864</c:v>
                </c:pt>
                <c:pt idx="66130">
                  <c:v>0.47027027027027002</c:v>
                </c:pt>
                <c:pt idx="66131">
                  <c:v>0.47567567567567498</c:v>
                </c:pt>
                <c:pt idx="66132">
                  <c:v>0.481081081081081</c:v>
                </c:pt>
                <c:pt idx="66133">
                  <c:v>0.48648648648648601</c:v>
                </c:pt>
                <c:pt idx="66134">
                  <c:v>0.49189189189189098</c:v>
                </c:pt>
                <c:pt idx="66135">
                  <c:v>0.49729729729729699</c:v>
                </c:pt>
                <c:pt idx="66136">
                  <c:v>0.50270270270270201</c:v>
                </c:pt>
                <c:pt idx="66137">
                  <c:v>0.50810810810810803</c:v>
                </c:pt>
                <c:pt idx="66138">
                  <c:v>0.51351351351351304</c:v>
                </c:pt>
                <c:pt idx="66139">
                  <c:v>0.51891891891891895</c:v>
                </c:pt>
                <c:pt idx="66140">
                  <c:v>0.52432432432432396</c:v>
                </c:pt>
                <c:pt idx="66141">
                  <c:v>0.52972972972972898</c:v>
                </c:pt>
                <c:pt idx="66142">
                  <c:v>0.535135135135135</c:v>
                </c:pt>
                <c:pt idx="66143">
                  <c:v>0.54054054054054002</c:v>
                </c:pt>
                <c:pt idx="66144">
                  <c:v>0.54594594594594503</c:v>
                </c:pt>
                <c:pt idx="66145">
                  <c:v>0.55135135135135105</c:v>
                </c:pt>
                <c:pt idx="66146">
                  <c:v>0.55675675675675595</c:v>
                </c:pt>
                <c:pt idx="66147">
                  <c:v>0.56216216216216197</c:v>
                </c:pt>
                <c:pt idx="66148">
                  <c:v>0.56756756756756699</c:v>
                </c:pt>
                <c:pt idx="66149">
                  <c:v>0.572972972972973</c:v>
                </c:pt>
                <c:pt idx="66150">
                  <c:v>0.57837837837837802</c:v>
                </c:pt>
                <c:pt idx="66151">
                  <c:v>0.58378378378378304</c:v>
                </c:pt>
                <c:pt idx="66152">
                  <c:v>0.58918918918918906</c:v>
                </c:pt>
                <c:pt idx="66153">
                  <c:v>0.59459459459459396</c:v>
                </c:pt>
                <c:pt idx="66154">
                  <c:v>0.6</c:v>
                </c:pt>
                <c:pt idx="66155">
                  <c:v>0.60540540540540499</c:v>
                </c:pt>
                <c:pt idx="66156">
                  <c:v>0.61081081081081001</c:v>
                </c:pt>
                <c:pt idx="66157">
                  <c:v>0.61621621621621603</c:v>
                </c:pt>
                <c:pt idx="66158">
                  <c:v>0.62162162162162105</c:v>
                </c:pt>
                <c:pt idx="66159">
                  <c:v>0.62702702702702695</c:v>
                </c:pt>
                <c:pt idx="66160">
                  <c:v>0.63243243243243197</c:v>
                </c:pt>
                <c:pt idx="66161">
                  <c:v>0.63783783783783699</c:v>
                </c:pt>
                <c:pt idx="66162">
                  <c:v>0.643243243243243</c:v>
                </c:pt>
                <c:pt idx="66163">
                  <c:v>0.64864864864864802</c:v>
                </c:pt>
                <c:pt idx="66164">
                  <c:v>0.65405405405405403</c:v>
                </c:pt>
                <c:pt idx="66165">
                  <c:v>0.65945945945945905</c:v>
                </c:pt>
                <c:pt idx="66166">
                  <c:v>0.66486486486486396</c:v>
                </c:pt>
                <c:pt idx="66167">
                  <c:v>0.67027027027026997</c:v>
                </c:pt>
                <c:pt idx="66168">
                  <c:v>0.67567567567567499</c:v>
                </c:pt>
                <c:pt idx="66169">
                  <c:v>0.68108108108108101</c:v>
                </c:pt>
                <c:pt idx="66170">
                  <c:v>0.68648648648648602</c:v>
                </c:pt>
                <c:pt idx="66171">
                  <c:v>0.69189189189189104</c:v>
                </c:pt>
                <c:pt idx="66172">
                  <c:v>0.69729729729729695</c:v>
                </c:pt>
                <c:pt idx="66173">
                  <c:v>0.70270270270270196</c:v>
                </c:pt>
                <c:pt idx="66174">
                  <c:v>0.70810810810810798</c:v>
                </c:pt>
                <c:pt idx="66175">
                  <c:v>0.713513513513513</c:v>
                </c:pt>
                <c:pt idx="66176">
                  <c:v>0.71891891891891802</c:v>
                </c:pt>
                <c:pt idx="66177">
                  <c:v>0.72432432432432403</c:v>
                </c:pt>
                <c:pt idx="66178">
                  <c:v>0.72972972972972905</c:v>
                </c:pt>
                <c:pt idx="66179">
                  <c:v>0.73513513513513495</c:v>
                </c:pt>
                <c:pt idx="66180">
                  <c:v>0.74054054054053997</c:v>
                </c:pt>
                <c:pt idx="66181">
                  <c:v>0.74594594594594599</c:v>
                </c:pt>
                <c:pt idx="66182">
                  <c:v>0.751351351351351</c:v>
                </c:pt>
                <c:pt idx="66183">
                  <c:v>0.75675675675675602</c:v>
                </c:pt>
                <c:pt idx="66184">
                  <c:v>0.76216216216216204</c:v>
                </c:pt>
                <c:pt idx="66185">
                  <c:v>0.76756756756756706</c:v>
                </c:pt>
                <c:pt idx="66186">
                  <c:v>0.77297297297297296</c:v>
                </c:pt>
                <c:pt idx="66187">
                  <c:v>0.77837837837837798</c:v>
                </c:pt>
                <c:pt idx="66188">
                  <c:v>0.78378378378378299</c:v>
                </c:pt>
                <c:pt idx="66189">
                  <c:v>0.78918918918918901</c:v>
                </c:pt>
                <c:pt idx="66190">
                  <c:v>0.79459459459459403</c:v>
                </c:pt>
                <c:pt idx="66191">
                  <c:v>0.8</c:v>
                </c:pt>
                <c:pt idx="66192">
                  <c:v>0.80540540540540495</c:v>
                </c:pt>
                <c:pt idx="66193">
                  <c:v>0.81081081081080997</c:v>
                </c:pt>
                <c:pt idx="66194">
                  <c:v>0.81621621621621598</c:v>
                </c:pt>
                <c:pt idx="66195">
                  <c:v>0.821621621621621</c:v>
                </c:pt>
                <c:pt idx="66196">
                  <c:v>0.82702702702702702</c:v>
                </c:pt>
                <c:pt idx="66197">
                  <c:v>0.83243243243243203</c:v>
                </c:pt>
                <c:pt idx="66198">
                  <c:v>0.83783783783783705</c:v>
                </c:pt>
                <c:pt idx="66199">
                  <c:v>0.84324324324324296</c:v>
                </c:pt>
                <c:pt idx="66200">
                  <c:v>0.84864864864864797</c:v>
                </c:pt>
                <c:pt idx="66201">
                  <c:v>0.85405405405405399</c:v>
                </c:pt>
                <c:pt idx="66202">
                  <c:v>0.85945945945945901</c:v>
                </c:pt>
                <c:pt idx="66203">
                  <c:v>0.86486486486486402</c:v>
                </c:pt>
                <c:pt idx="66204">
                  <c:v>0.87027027027027004</c:v>
                </c:pt>
                <c:pt idx="66205">
                  <c:v>0.87567567567567495</c:v>
                </c:pt>
                <c:pt idx="66206">
                  <c:v>0.88108108108108096</c:v>
                </c:pt>
                <c:pt idx="66207">
                  <c:v>0.88648648648648598</c:v>
                </c:pt>
                <c:pt idx="66208">
                  <c:v>0.891891891891891</c:v>
                </c:pt>
                <c:pt idx="66209">
                  <c:v>0.89729729729729701</c:v>
                </c:pt>
                <c:pt idx="66210">
                  <c:v>0.90270270270270203</c:v>
                </c:pt>
                <c:pt idx="66211">
                  <c:v>0.90810810810810805</c:v>
                </c:pt>
                <c:pt idx="66212">
                  <c:v>0.91351351351351295</c:v>
                </c:pt>
                <c:pt idx="66213">
                  <c:v>0.91891891891891897</c:v>
                </c:pt>
                <c:pt idx="66214">
                  <c:v>0.92432432432432399</c:v>
                </c:pt>
                <c:pt idx="66215">
                  <c:v>0.929729729729729</c:v>
                </c:pt>
                <c:pt idx="66216">
                  <c:v>0.93513513513513502</c:v>
                </c:pt>
                <c:pt idx="66217">
                  <c:v>0.94054054054054004</c:v>
                </c:pt>
                <c:pt idx="66218">
                  <c:v>0.94594594594594505</c:v>
                </c:pt>
                <c:pt idx="66219">
                  <c:v>0.95135135135135096</c:v>
                </c:pt>
                <c:pt idx="66220">
                  <c:v>0.95675675675675598</c:v>
                </c:pt>
                <c:pt idx="66221">
                  <c:v>0.96216216216216199</c:v>
                </c:pt>
                <c:pt idx="66222">
                  <c:v>0.96756756756756701</c:v>
                </c:pt>
                <c:pt idx="66223">
                  <c:v>0.97297297297297303</c:v>
                </c:pt>
                <c:pt idx="66224">
                  <c:v>0.97837837837837804</c:v>
                </c:pt>
                <c:pt idx="66225">
                  <c:v>0.98378378378378295</c:v>
                </c:pt>
                <c:pt idx="66226">
                  <c:v>0.98918918918918897</c:v>
                </c:pt>
                <c:pt idx="66227">
                  <c:v>0.99459459459459398</c:v>
                </c:pt>
                <c:pt idx="66228">
                  <c:v>0</c:v>
                </c:pt>
                <c:pt idx="66229">
                  <c:v>9.2592592592592501E-3</c:v>
                </c:pt>
                <c:pt idx="66230">
                  <c:v>1.85185185185185E-2</c:v>
                </c:pt>
                <c:pt idx="66231">
                  <c:v>2.77777777777777E-2</c:v>
                </c:pt>
                <c:pt idx="66232">
                  <c:v>3.7037037037037E-2</c:v>
                </c:pt>
                <c:pt idx="66233">
                  <c:v>4.6296296296296197E-2</c:v>
                </c:pt>
                <c:pt idx="66234">
                  <c:v>5.5555555555555497E-2</c:v>
                </c:pt>
                <c:pt idx="66235">
                  <c:v>6.4814814814814797E-2</c:v>
                </c:pt>
                <c:pt idx="66236">
                  <c:v>7.4074074074074001E-2</c:v>
                </c:pt>
                <c:pt idx="66237">
                  <c:v>8.3333333333333301E-2</c:v>
                </c:pt>
                <c:pt idx="66238">
                  <c:v>9.2592592592592504E-2</c:v>
                </c:pt>
                <c:pt idx="66239">
                  <c:v>0.101851851851851</c:v>
                </c:pt>
                <c:pt idx="66240">
                  <c:v>0.11111111111111099</c:v>
                </c:pt>
                <c:pt idx="66241">
                  <c:v>0.12037037037037</c:v>
                </c:pt>
                <c:pt idx="66242">
                  <c:v>0.12962962962962901</c:v>
                </c:pt>
                <c:pt idx="66243">
                  <c:v>0.13888888888888801</c:v>
                </c:pt>
                <c:pt idx="66244">
                  <c:v>0.148148148148148</c:v>
                </c:pt>
                <c:pt idx="66245">
                  <c:v>0.157407407407407</c:v>
                </c:pt>
                <c:pt idx="66246">
                  <c:v>0.16666666666666599</c:v>
                </c:pt>
                <c:pt idx="66247">
                  <c:v>0.17592592592592499</c:v>
                </c:pt>
                <c:pt idx="66248">
                  <c:v>0.18518518518518501</c:v>
                </c:pt>
                <c:pt idx="66249">
                  <c:v>0.194444444444444</c:v>
                </c:pt>
                <c:pt idx="66250">
                  <c:v>0.203703703703703</c:v>
                </c:pt>
                <c:pt idx="66251">
                  <c:v>0.21296296296296199</c:v>
                </c:pt>
                <c:pt idx="66252">
                  <c:v>0.22222222222222199</c:v>
                </c:pt>
                <c:pt idx="66253">
                  <c:v>0.23148148148148101</c:v>
                </c:pt>
                <c:pt idx="66254">
                  <c:v>0.24074074074074001</c:v>
                </c:pt>
                <c:pt idx="66255">
                  <c:v>0.25</c:v>
                </c:pt>
                <c:pt idx="66256">
                  <c:v>0.25925925925925902</c:v>
                </c:pt>
                <c:pt idx="66257">
                  <c:v>0.26851851851851799</c:v>
                </c:pt>
                <c:pt idx="66258">
                  <c:v>0.27777777777777701</c:v>
                </c:pt>
                <c:pt idx="66259">
                  <c:v>0.28703703703703698</c:v>
                </c:pt>
                <c:pt idx="66260">
                  <c:v>0.296296296296296</c:v>
                </c:pt>
                <c:pt idx="66261">
                  <c:v>0.30555555555555503</c:v>
                </c:pt>
                <c:pt idx="66262">
                  <c:v>0.31481481481481399</c:v>
                </c:pt>
                <c:pt idx="66263">
                  <c:v>0.32407407407407401</c:v>
                </c:pt>
                <c:pt idx="66264">
                  <c:v>0.33333333333333298</c:v>
                </c:pt>
                <c:pt idx="66265">
                  <c:v>0.342592592592592</c:v>
                </c:pt>
                <c:pt idx="66266">
                  <c:v>0.35185185185185103</c:v>
                </c:pt>
                <c:pt idx="66267">
                  <c:v>0.36111111111111099</c:v>
                </c:pt>
                <c:pt idx="66268">
                  <c:v>0.37037037037037002</c:v>
                </c:pt>
                <c:pt idx="66269">
                  <c:v>0.37962962962962898</c:v>
                </c:pt>
                <c:pt idx="66270">
                  <c:v>0.38888888888888801</c:v>
                </c:pt>
                <c:pt idx="66271">
                  <c:v>0.39814814814814797</c:v>
                </c:pt>
                <c:pt idx="66272">
                  <c:v>0.407407407407407</c:v>
                </c:pt>
                <c:pt idx="66273">
                  <c:v>0.41666666666666602</c:v>
                </c:pt>
                <c:pt idx="66274">
                  <c:v>0.42592592592592499</c:v>
                </c:pt>
                <c:pt idx="66275">
                  <c:v>0.43518518518518501</c:v>
                </c:pt>
                <c:pt idx="66276">
                  <c:v>0.44444444444444398</c:v>
                </c:pt>
                <c:pt idx="66277">
                  <c:v>0.453703703703703</c:v>
                </c:pt>
                <c:pt idx="66278">
                  <c:v>0.46296296296296202</c:v>
                </c:pt>
                <c:pt idx="66279">
                  <c:v>0.47222222222222199</c:v>
                </c:pt>
                <c:pt idx="66280">
                  <c:v>0.48148148148148101</c:v>
                </c:pt>
                <c:pt idx="66281">
                  <c:v>0.49074074074073998</c:v>
                </c:pt>
                <c:pt idx="66282">
                  <c:v>0.5</c:v>
                </c:pt>
                <c:pt idx="66283">
                  <c:v>0.50925925925925897</c:v>
                </c:pt>
                <c:pt idx="66284">
                  <c:v>0.51851851851851805</c:v>
                </c:pt>
                <c:pt idx="66285">
                  <c:v>0.52777777777777701</c:v>
                </c:pt>
                <c:pt idx="66286">
                  <c:v>0.53703703703703698</c:v>
                </c:pt>
                <c:pt idx="66287">
                  <c:v>0.54629629629629595</c:v>
                </c:pt>
                <c:pt idx="66288">
                  <c:v>0.55555555555555503</c:v>
                </c:pt>
                <c:pt idx="66289">
                  <c:v>0.56481481481481399</c:v>
                </c:pt>
                <c:pt idx="66290">
                  <c:v>0.57407407407407396</c:v>
                </c:pt>
                <c:pt idx="66291">
                  <c:v>0.58333333333333304</c:v>
                </c:pt>
                <c:pt idx="66292">
                  <c:v>0.592592592592592</c:v>
                </c:pt>
                <c:pt idx="66293">
                  <c:v>0.60185185185185097</c:v>
                </c:pt>
                <c:pt idx="66294">
                  <c:v>0.61111111111111105</c:v>
                </c:pt>
                <c:pt idx="66295">
                  <c:v>0.62037037037037002</c:v>
                </c:pt>
                <c:pt idx="66296">
                  <c:v>0.62962962962962898</c:v>
                </c:pt>
                <c:pt idx="66297">
                  <c:v>0.63888888888888795</c:v>
                </c:pt>
                <c:pt idx="66298">
                  <c:v>0.64814814814814803</c:v>
                </c:pt>
                <c:pt idx="66299">
                  <c:v>0.657407407407407</c:v>
                </c:pt>
                <c:pt idx="66300">
                  <c:v>0.66666666666666596</c:v>
                </c:pt>
                <c:pt idx="66301">
                  <c:v>0.67592592592592504</c:v>
                </c:pt>
                <c:pt idx="66302">
                  <c:v>0.68518518518518501</c:v>
                </c:pt>
                <c:pt idx="66303">
                  <c:v>0.69444444444444398</c:v>
                </c:pt>
                <c:pt idx="66304">
                  <c:v>0.70370370370370305</c:v>
                </c:pt>
                <c:pt idx="66305">
                  <c:v>0.71296296296296202</c:v>
                </c:pt>
                <c:pt idx="66306">
                  <c:v>0.72222222222222199</c:v>
                </c:pt>
                <c:pt idx="66307">
                  <c:v>0.73148148148148096</c:v>
                </c:pt>
                <c:pt idx="66308">
                  <c:v>0.74074074074074003</c:v>
                </c:pt>
                <c:pt idx="66309">
                  <c:v>0.75</c:v>
                </c:pt>
                <c:pt idx="66310">
                  <c:v>0.75925925925925897</c:v>
                </c:pt>
                <c:pt idx="66311">
                  <c:v>0.76851851851851805</c:v>
                </c:pt>
                <c:pt idx="66312">
                  <c:v>0.77777777777777701</c:v>
                </c:pt>
                <c:pt idx="66313">
                  <c:v>0.78703703703703698</c:v>
                </c:pt>
                <c:pt idx="66314">
                  <c:v>0.79629629629629595</c:v>
                </c:pt>
                <c:pt idx="66315">
                  <c:v>0.80555555555555503</c:v>
                </c:pt>
                <c:pt idx="66316">
                  <c:v>0.81481481481481399</c:v>
                </c:pt>
                <c:pt idx="66317">
                  <c:v>0.82407407407407396</c:v>
                </c:pt>
                <c:pt idx="66318">
                  <c:v>0.83333333333333304</c:v>
                </c:pt>
                <c:pt idx="66319">
                  <c:v>0.842592592592592</c:v>
                </c:pt>
                <c:pt idx="66320">
                  <c:v>0.85185185185185097</c:v>
                </c:pt>
                <c:pt idx="66321">
                  <c:v>0.86111111111111105</c:v>
                </c:pt>
                <c:pt idx="66322">
                  <c:v>0.87037037037037002</c:v>
                </c:pt>
                <c:pt idx="66323">
                  <c:v>0.87962962962962898</c:v>
                </c:pt>
                <c:pt idx="66324">
                  <c:v>0.88888888888888795</c:v>
                </c:pt>
                <c:pt idx="66325">
                  <c:v>0.89814814814814803</c:v>
                </c:pt>
                <c:pt idx="66326">
                  <c:v>0.907407407407407</c:v>
                </c:pt>
                <c:pt idx="66327">
                  <c:v>0.91666666666666596</c:v>
                </c:pt>
                <c:pt idx="66328">
                  <c:v>0.92592592592592504</c:v>
                </c:pt>
                <c:pt idx="66329">
                  <c:v>0.93518518518518501</c:v>
                </c:pt>
                <c:pt idx="66330">
                  <c:v>0.94444444444444398</c:v>
                </c:pt>
                <c:pt idx="66331">
                  <c:v>0.95370370370370305</c:v>
                </c:pt>
                <c:pt idx="66332">
                  <c:v>0.96296296296296202</c:v>
                </c:pt>
                <c:pt idx="66333">
                  <c:v>0.97222222222222199</c:v>
                </c:pt>
                <c:pt idx="66334">
                  <c:v>0.98148148148148096</c:v>
                </c:pt>
                <c:pt idx="66335">
                  <c:v>0.99074074074074003</c:v>
                </c:pt>
                <c:pt idx="66336">
                  <c:v>0</c:v>
                </c:pt>
                <c:pt idx="66337">
                  <c:v>5.84795321637426E-3</c:v>
                </c:pt>
                <c:pt idx="66338">
                  <c:v>1.1695906432748499E-2</c:v>
                </c:pt>
                <c:pt idx="66339">
                  <c:v>1.7543859649122799E-2</c:v>
                </c:pt>
                <c:pt idx="66340">
                  <c:v>2.3391812865496998E-2</c:v>
                </c:pt>
                <c:pt idx="66341">
                  <c:v>2.9239766081871298E-2</c:v>
                </c:pt>
                <c:pt idx="66342">
                  <c:v>3.5087719298245598E-2</c:v>
                </c:pt>
                <c:pt idx="66343">
                  <c:v>4.0935672514619798E-2</c:v>
                </c:pt>
                <c:pt idx="66344">
                  <c:v>4.6783625730994101E-2</c:v>
                </c:pt>
                <c:pt idx="66345">
                  <c:v>5.2631578947368397E-2</c:v>
                </c:pt>
                <c:pt idx="66346">
                  <c:v>5.8479532163742597E-2</c:v>
                </c:pt>
                <c:pt idx="66347">
                  <c:v>6.43274853801169E-2</c:v>
                </c:pt>
                <c:pt idx="66348">
                  <c:v>7.0175438596491196E-2</c:v>
                </c:pt>
                <c:pt idx="66349">
                  <c:v>7.6023391812865396E-2</c:v>
                </c:pt>
                <c:pt idx="66350">
                  <c:v>8.1871345029239706E-2</c:v>
                </c:pt>
                <c:pt idx="66351">
                  <c:v>8.7719298245614002E-2</c:v>
                </c:pt>
                <c:pt idx="66352">
                  <c:v>9.3567251461988299E-2</c:v>
                </c:pt>
                <c:pt idx="66353">
                  <c:v>9.9415204678362498E-2</c:v>
                </c:pt>
                <c:pt idx="66354">
                  <c:v>0.105263157894736</c:v>
                </c:pt>
                <c:pt idx="66355">
                  <c:v>0.11111111111111099</c:v>
                </c:pt>
                <c:pt idx="66356">
                  <c:v>0.116959064327485</c:v>
                </c:pt>
                <c:pt idx="66357">
                  <c:v>0.122807017543859</c:v>
                </c:pt>
                <c:pt idx="66358">
                  <c:v>0.128654970760233</c:v>
                </c:pt>
                <c:pt idx="66359">
                  <c:v>0.13450292397660801</c:v>
                </c:pt>
                <c:pt idx="66360">
                  <c:v>0.140350877192982</c:v>
                </c:pt>
                <c:pt idx="66361">
                  <c:v>0.146198830409356</c:v>
                </c:pt>
                <c:pt idx="66362">
                  <c:v>0.15204678362572999</c:v>
                </c:pt>
                <c:pt idx="66363">
                  <c:v>0.157894736842105</c:v>
                </c:pt>
                <c:pt idx="66364">
                  <c:v>0.163742690058479</c:v>
                </c:pt>
                <c:pt idx="66365">
                  <c:v>0.16959064327485299</c:v>
                </c:pt>
                <c:pt idx="66366">
                  <c:v>0.175438596491228</c:v>
                </c:pt>
                <c:pt idx="66367">
                  <c:v>0.181286549707602</c:v>
                </c:pt>
                <c:pt idx="66368">
                  <c:v>0.18713450292397599</c:v>
                </c:pt>
                <c:pt idx="66369">
                  <c:v>0.19298245614035001</c:v>
                </c:pt>
                <c:pt idx="66370">
                  <c:v>0.198830409356725</c:v>
                </c:pt>
                <c:pt idx="66371">
                  <c:v>0.20467836257309899</c:v>
                </c:pt>
                <c:pt idx="66372">
                  <c:v>0.21052631578947301</c:v>
                </c:pt>
                <c:pt idx="66373">
                  <c:v>0.216374269005847</c:v>
                </c:pt>
                <c:pt idx="66374">
                  <c:v>0.22222222222222199</c:v>
                </c:pt>
                <c:pt idx="66375">
                  <c:v>0.22807017543859601</c:v>
                </c:pt>
                <c:pt idx="66376">
                  <c:v>0.23391812865497</c:v>
                </c:pt>
                <c:pt idx="66377">
                  <c:v>0.23976608187134499</c:v>
                </c:pt>
                <c:pt idx="66378">
                  <c:v>0.24561403508771901</c:v>
                </c:pt>
                <c:pt idx="66379">
                  <c:v>0.251461988304093</c:v>
                </c:pt>
                <c:pt idx="66380">
                  <c:v>0.25730994152046699</c:v>
                </c:pt>
                <c:pt idx="66381">
                  <c:v>0.26315789473684198</c:v>
                </c:pt>
                <c:pt idx="66382">
                  <c:v>0.26900584795321603</c:v>
                </c:pt>
                <c:pt idx="66383">
                  <c:v>0.27485380116959002</c:v>
                </c:pt>
                <c:pt idx="66384">
                  <c:v>0.28070175438596401</c:v>
                </c:pt>
                <c:pt idx="66385">
                  <c:v>0.286549707602339</c:v>
                </c:pt>
                <c:pt idx="66386">
                  <c:v>0.29239766081871299</c:v>
                </c:pt>
                <c:pt idx="66387">
                  <c:v>0.29824561403508698</c:v>
                </c:pt>
                <c:pt idx="66388">
                  <c:v>0.30409356725146103</c:v>
                </c:pt>
                <c:pt idx="66389">
                  <c:v>0.30994152046783602</c:v>
                </c:pt>
                <c:pt idx="66390">
                  <c:v>0.31578947368421001</c:v>
                </c:pt>
                <c:pt idx="66391">
                  <c:v>0.321637426900584</c:v>
                </c:pt>
                <c:pt idx="66392">
                  <c:v>0.32748538011695899</c:v>
                </c:pt>
                <c:pt idx="66393">
                  <c:v>0.33333333333333298</c:v>
                </c:pt>
                <c:pt idx="66394">
                  <c:v>0.33918128654970697</c:v>
                </c:pt>
                <c:pt idx="66395">
                  <c:v>0.34502923976608102</c:v>
                </c:pt>
                <c:pt idx="66396">
                  <c:v>0.35087719298245601</c:v>
                </c:pt>
                <c:pt idx="66397">
                  <c:v>0.35672514619883</c:v>
                </c:pt>
                <c:pt idx="66398">
                  <c:v>0.36257309941520399</c:v>
                </c:pt>
                <c:pt idx="66399">
                  <c:v>0.36842105263157798</c:v>
                </c:pt>
                <c:pt idx="66400">
                  <c:v>0.37426900584795297</c:v>
                </c:pt>
                <c:pt idx="66401">
                  <c:v>0.38011695906432702</c:v>
                </c:pt>
                <c:pt idx="66402">
                  <c:v>0.38596491228070101</c:v>
                </c:pt>
                <c:pt idx="66403">
                  <c:v>0.391812865497076</c:v>
                </c:pt>
                <c:pt idx="66404">
                  <c:v>0.39766081871344999</c:v>
                </c:pt>
                <c:pt idx="66405">
                  <c:v>0.40350877192982398</c:v>
                </c:pt>
                <c:pt idx="66406">
                  <c:v>0.40935672514619798</c:v>
                </c:pt>
                <c:pt idx="66407">
                  <c:v>0.41520467836257302</c:v>
                </c:pt>
                <c:pt idx="66408">
                  <c:v>0.42105263157894701</c:v>
                </c:pt>
                <c:pt idx="66409">
                  <c:v>0.426900584795321</c:v>
                </c:pt>
                <c:pt idx="66410">
                  <c:v>0.43274853801169499</c:v>
                </c:pt>
                <c:pt idx="66411">
                  <c:v>0.43859649122806998</c:v>
                </c:pt>
                <c:pt idx="66412">
                  <c:v>0.44444444444444398</c:v>
                </c:pt>
                <c:pt idx="66413">
                  <c:v>0.45029239766081802</c:v>
                </c:pt>
                <c:pt idx="66414">
                  <c:v>0.45614035087719201</c:v>
                </c:pt>
                <c:pt idx="66415">
                  <c:v>0.461988304093567</c:v>
                </c:pt>
                <c:pt idx="66416">
                  <c:v>0.46783625730994099</c:v>
                </c:pt>
                <c:pt idx="66417">
                  <c:v>0.47368421052631499</c:v>
                </c:pt>
                <c:pt idx="66418">
                  <c:v>0.47953216374268998</c:v>
                </c:pt>
                <c:pt idx="66419">
                  <c:v>0.48538011695906402</c:v>
                </c:pt>
                <c:pt idx="66420">
                  <c:v>0.49122807017543801</c:v>
                </c:pt>
                <c:pt idx="66421">
                  <c:v>0.49707602339181201</c:v>
                </c:pt>
                <c:pt idx="66422">
                  <c:v>0.502923976608187</c:v>
                </c:pt>
                <c:pt idx="66423">
                  <c:v>0.50877192982456099</c:v>
                </c:pt>
                <c:pt idx="66424">
                  <c:v>0.51461988304093498</c:v>
                </c:pt>
                <c:pt idx="66425">
                  <c:v>0.52046783625730997</c:v>
                </c:pt>
                <c:pt idx="66426">
                  <c:v>0.52631578947368396</c:v>
                </c:pt>
                <c:pt idx="66427">
                  <c:v>0.53216374269005795</c:v>
                </c:pt>
                <c:pt idx="66428">
                  <c:v>0.53801169590643205</c:v>
                </c:pt>
                <c:pt idx="66429">
                  <c:v>0.54385964912280704</c:v>
                </c:pt>
                <c:pt idx="66430">
                  <c:v>0.54970760233918103</c:v>
                </c:pt>
                <c:pt idx="66431">
                  <c:v>0.55555555555555503</c:v>
                </c:pt>
                <c:pt idx="66432">
                  <c:v>0.56140350877192902</c:v>
                </c:pt>
                <c:pt idx="66433">
                  <c:v>0.56725146198830401</c:v>
                </c:pt>
                <c:pt idx="66434">
                  <c:v>0.573099415204678</c:v>
                </c:pt>
                <c:pt idx="66435">
                  <c:v>0.57894736842105199</c:v>
                </c:pt>
                <c:pt idx="66436">
                  <c:v>0.58479532163742598</c:v>
                </c:pt>
                <c:pt idx="66437">
                  <c:v>0.59064327485380097</c:v>
                </c:pt>
                <c:pt idx="66438">
                  <c:v>0.59649122807017496</c:v>
                </c:pt>
                <c:pt idx="66439">
                  <c:v>0.60233918128654895</c:v>
                </c:pt>
                <c:pt idx="66440">
                  <c:v>0.60818713450292305</c:v>
                </c:pt>
                <c:pt idx="66441">
                  <c:v>0.61403508771929804</c:v>
                </c:pt>
                <c:pt idx="66442">
                  <c:v>0.61988304093567204</c:v>
                </c:pt>
                <c:pt idx="66443">
                  <c:v>0.62573099415204603</c:v>
                </c:pt>
                <c:pt idx="66444">
                  <c:v>0.63157894736842102</c:v>
                </c:pt>
                <c:pt idx="66445">
                  <c:v>0.63742690058479501</c:v>
                </c:pt>
                <c:pt idx="66446">
                  <c:v>0.643274853801169</c:v>
                </c:pt>
                <c:pt idx="66447">
                  <c:v>0.64912280701754299</c:v>
                </c:pt>
                <c:pt idx="66448">
                  <c:v>0.65497076023391798</c:v>
                </c:pt>
                <c:pt idx="66449">
                  <c:v>0.66081871345029197</c:v>
                </c:pt>
                <c:pt idx="66450">
                  <c:v>0.66666666666666596</c:v>
                </c:pt>
                <c:pt idx="66451">
                  <c:v>0.67251461988304095</c:v>
                </c:pt>
                <c:pt idx="66452">
                  <c:v>0.67836257309941494</c:v>
                </c:pt>
                <c:pt idx="66453">
                  <c:v>0.68421052631578905</c:v>
                </c:pt>
                <c:pt idx="66454">
                  <c:v>0.69005847953216304</c:v>
                </c:pt>
                <c:pt idx="66455">
                  <c:v>0.69590643274853803</c:v>
                </c:pt>
                <c:pt idx="66456">
                  <c:v>0.70175438596491202</c:v>
                </c:pt>
                <c:pt idx="66457">
                  <c:v>0.70760233918128601</c:v>
                </c:pt>
                <c:pt idx="66458">
                  <c:v>0.71345029239766</c:v>
                </c:pt>
                <c:pt idx="66459">
                  <c:v>0.71929824561403499</c:v>
                </c:pt>
                <c:pt idx="66460">
                  <c:v>0.72514619883040898</c:v>
                </c:pt>
                <c:pt idx="66461">
                  <c:v>0.73099415204678297</c:v>
                </c:pt>
                <c:pt idx="66462">
                  <c:v>0.73684210526315697</c:v>
                </c:pt>
                <c:pt idx="66463">
                  <c:v>0.74269005847953196</c:v>
                </c:pt>
                <c:pt idx="66464">
                  <c:v>0.74853801169590595</c:v>
                </c:pt>
                <c:pt idx="66465">
                  <c:v>0.75438596491228005</c:v>
                </c:pt>
                <c:pt idx="66466">
                  <c:v>0.76023391812865404</c:v>
                </c:pt>
                <c:pt idx="66467">
                  <c:v>0.76608187134502903</c:v>
                </c:pt>
                <c:pt idx="66468">
                  <c:v>0.77192982456140302</c:v>
                </c:pt>
                <c:pt idx="66469">
                  <c:v>0.77777777777777701</c:v>
                </c:pt>
                <c:pt idx="66470">
                  <c:v>0.783625730994152</c:v>
                </c:pt>
                <c:pt idx="66471">
                  <c:v>0.78947368421052599</c:v>
                </c:pt>
                <c:pt idx="66472">
                  <c:v>0.79532163742689999</c:v>
                </c:pt>
                <c:pt idx="66473">
                  <c:v>0.80116959064327398</c:v>
                </c:pt>
                <c:pt idx="66474">
                  <c:v>0.80701754385964897</c:v>
                </c:pt>
                <c:pt idx="66475">
                  <c:v>0.81286549707602296</c:v>
                </c:pt>
                <c:pt idx="66476">
                  <c:v>0.81871345029239695</c:v>
                </c:pt>
                <c:pt idx="66477">
                  <c:v>0.82456140350877105</c:v>
                </c:pt>
                <c:pt idx="66478">
                  <c:v>0.83040935672514604</c:v>
                </c:pt>
                <c:pt idx="66479">
                  <c:v>0.83625730994152003</c:v>
                </c:pt>
                <c:pt idx="66480">
                  <c:v>0.84210526315789402</c:v>
                </c:pt>
                <c:pt idx="66481">
                  <c:v>0.84795321637426901</c:v>
                </c:pt>
                <c:pt idx="66482">
                  <c:v>0.85380116959064301</c:v>
                </c:pt>
                <c:pt idx="66483">
                  <c:v>0.859649122807017</c:v>
                </c:pt>
                <c:pt idx="66484">
                  <c:v>0.86549707602339099</c:v>
                </c:pt>
                <c:pt idx="66485">
                  <c:v>0.87134502923976598</c:v>
                </c:pt>
                <c:pt idx="66486">
                  <c:v>0.87719298245613997</c:v>
                </c:pt>
                <c:pt idx="66487">
                  <c:v>0.88304093567251396</c:v>
                </c:pt>
                <c:pt idx="66488">
                  <c:v>0.88888888888888795</c:v>
                </c:pt>
                <c:pt idx="66489">
                  <c:v>0.89473684210526305</c:v>
                </c:pt>
                <c:pt idx="66490">
                  <c:v>0.90058479532163704</c:v>
                </c:pt>
                <c:pt idx="66491">
                  <c:v>0.90643274853801103</c:v>
                </c:pt>
                <c:pt idx="66492">
                  <c:v>0.91228070175438503</c:v>
                </c:pt>
                <c:pt idx="66493">
                  <c:v>0.91812865497076002</c:v>
                </c:pt>
                <c:pt idx="66494">
                  <c:v>0.92397660818713401</c:v>
                </c:pt>
                <c:pt idx="66495">
                  <c:v>0.929824561403508</c:v>
                </c:pt>
                <c:pt idx="66496">
                  <c:v>0.93567251461988299</c:v>
                </c:pt>
                <c:pt idx="66497">
                  <c:v>0.94152046783625698</c:v>
                </c:pt>
                <c:pt idx="66498">
                  <c:v>0.94736842105263097</c:v>
                </c:pt>
                <c:pt idx="66499">
                  <c:v>0.95321637426900496</c:v>
                </c:pt>
                <c:pt idx="66500">
                  <c:v>0.95906432748537995</c:v>
                </c:pt>
                <c:pt idx="66501">
                  <c:v>0.96491228070175405</c:v>
                </c:pt>
                <c:pt idx="66502">
                  <c:v>0.97076023391812805</c:v>
                </c:pt>
                <c:pt idx="66503">
                  <c:v>0.97660818713450204</c:v>
                </c:pt>
                <c:pt idx="66504">
                  <c:v>0.98245614035087703</c:v>
                </c:pt>
                <c:pt idx="66505">
                  <c:v>0.98830409356725102</c:v>
                </c:pt>
                <c:pt idx="66506">
                  <c:v>0.99415204678362501</c:v>
                </c:pt>
                <c:pt idx="66507">
                  <c:v>0</c:v>
                </c:pt>
                <c:pt idx="66508">
                  <c:v>1.3333333333333299E-2</c:v>
                </c:pt>
                <c:pt idx="66509">
                  <c:v>2.6666666666666599E-2</c:v>
                </c:pt>
                <c:pt idx="66510">
                  <c:v>0.04</c:v>
                </c:pt>
                <c:pt idx="66511">
                  <c:v>5.3333333333333302E-2</c:v>
                </c:pt>
                <c:pt idx="66512">
                  <c:v>6.6666666666666596E-2</c:v>
                </c:pt>
                <c:pt idx="66513">
                  <c:v>0.08</c:v>
                </c:pt>
                <c:pt idx="66514">
                  <c:v>9.3333333333333296E-2</c:v>
                </c:pt>
                <c:pt idx="66515">
                  <c:v>0.10666666666666599</c:v>
                </c:pt>
                <c:pt idx="66516">
                  <c:v>0.12</c:v>
                </c:pt>
                <c:pt idx="66517">
                  <c:v>0.133333333333333</c:v>
                </c:pt>
                <c:pt idx="66518">
                  <c:v>0.146666666666666</c:v>
                </c:pt>
                <c:pt idx="66519">
                  <c:v>0.16</c:v>
                </c:pt>
                <c:pt idx="66520">
                  <c:v>0.17333333333333301</c:v>
                </c:pt>
                <c:pt idx="66521">
                  <c:v>0.18666666666666601</c:v>
                </c:pt>
                <c:pt idx="66522">
                  <c:v>0.2</c:v>
                </c:pt>
                <c:pt idx="66523">
                  <c:v>0.21333333333333299</c:v>
                </c:pt>
                <c:pt idx="66524">
                  <c:v>0.22666666666666599</c:v>
                </c:pt>
                <c:pt idx="66525">
                  <c:v>0.24</c:v>
                </c:pt>
                <c:pt idx="66526">
                  <c:v>0.25333333333333302</c:v>
                </c:pt>
                <c:pt idx="66527">
                  <c:v>0.266666666666666</c:v>
                </c:pt>
                <c:pt idx="66528">
                  <c:v>0.28000000000000003</c:v>
                </c:pt>
                <c:pt idx="66529">
                  <c:v>0.293333333333333</c:v>
                </c:pt>
                <c:pt idx="66530">
                  <c:v>0.30666666666666598</c:v>
                </c:pt>
                <c:pt idx="66531">
                  <c:v>0.32</c:v>
                </c:pt>
                <c:pt idx="66532">
                  <c:v>0.33333333333333298</c:v>
                </c:pt>
                <c:pt idx="66533">
                  <c:v>0.34666666666666601</c:v>
                </c:pt>
                <c:pt idx="66534">
                  <c:v>0.36</c:v>
                </c:pt>
                <c:pt idx="66535">
                  <c:v>0.37333333333333302</c:v>
                </c:pt>
                <c:pt idx="66536">
                  <c:v>0.38666666666666599</c:v>
                </c:pt>
                <c:pt idx="66537">
                  <c:v>0.4</c:v>
                </c:pt>
                <c:pt idx="66538">
                  <c:v>0.413333333333333</c:v>
                </c:pt>
                <c:pt idx="66539">
                  <c:v>0.42666666666666597</c:v>
                </c:pt>
                <c:pt idx="66540">
                  <c:v>0.44</c:v>
                </c:pt>
                <c:pt idx="66541">
                  <c:v>0.45333333333333298</c:v>
                </c:pt>
                <c:pt idx="66542">
                  <c:v>0.46666666666666601</c:v>
                </c:pt>
                <c:pt idx="66543">
                  <c:v>0.48</c:v>
                </c:pt>
                <c:pt idx="66544">
                  <c:v>0.49333333333333301</c:v>
                </c:pt>
                <c:pt idx="66545">
                  <c:v>0.50666666666666604</c:v>
                </c:pt>
                <c:pt idx="66546">
                  <c:v>0.52</c:v>
                </c:pt>
                <c:pt idx="66547">
                  <c:v>0.53333333333333299</c:v>
                </c:pt>
                <c:pt idx="66548">
                  <c:v>0.54666666666666597</c:v>
                </c:pt>
                <c:pt idx="66549">
                  <c:v>0.56000000000000005</c:v>
                </c:pt>
                <c:pt idx="66550">
                  <c:v>0.57333333333333303</c:v>
                </c:pt>
                <c:pt idx="66551">
                  <c:v>0.586666666666666</c:v>
                </c:pt>
                <c:pt idx="66552">
                  <c:v>0.6</c:v>
                </c:pt>
                <c:pt idx="66553">
                  <c:v>0.61333333333333295</c:v>
                </c:pt>
                <c:pt idx="66554">
                  <c:v>0.62666666666666604</c:v>
                </c:pt>
                <c:pt idx="66555">
                  <c:v>0.64</c:v>
                </c:pt>
                <c:pt idx="66556">
                  <c:v>0.65333333333333299</c:v>
                </c:pt>
                <c:pt idx="66557">
                  <c:v>0.66666666666666596</c:v>
                </c:pt>
                <c:pt idx="66558">
                  <c:v>0.68</c:v>
                </c:pt>
                <c:pt idx="66559">
                  <c:v>0.69333333333333302</c:v>
                </c:pt>
                <c:pt idx="66560">
                  <c:v>0.706666666666666</c:v>
                </c:pt>
                <c:pt idx="66561">
                  <c:v>0.72</c:v>
                </c:pt>
                <c:pt idx="66562">
                  <c:v>0.73333333333333295</c:v>
                </c:pt>
                <c:pt idx="66563">
                  <c:v>0.74666666666666603</c:v>
                </c:pt>
                <c:pt idx="66564">
                  <c:v>0.76</c:v>
                </c:pt>
                <c:pt idx="66565">
                  <c:v>0.77333333333333298</c:v>
                </c:pt>
                <c:pt idx="66566">
                  <c:v>0.78666666666666596</c:v>
                </c:pt>
                <c:pt idx="66567">
                  <c:v>0.8</c:v>
                </c:pt>
                <c:pt idx="66568">
                  <c:v>0.81333333333333302</c:v>
                </c:pt>
                <c:pt idx="66569">
                  <c:v>0.82666666666666599</c:v>
                </c:pt>
                <c:pt idx="66570">
                  <c:v>0.84</c:v>
                </c:pt>
                <c:pt idx="66571">
                  <c:v>0.85333333333333306</c:v>
                </c:pt>
                <c:pt idx="66572">
                  <c:v>0.86666666666666603</c:v>
                </c:pt>
                <c:pt idx="66573">
                  <c:v>0.88</c:v>
                </c:pt>
                <c:pt idx="66574">
                  <c:v>0.89333333333333298</c:v>
                </c:pt>
                <c:pt idx="66575">
                  <c:v>0.90666666666666595</c:v>
                </c:pt>
                <c:pt idx="66576">
                  <c:v>0.92</c:v>
                </c:pt>
                <c:pt idx="66577">
                  <c:v>0.93333333333333302</c:v>
                </c:pt>
                <c:pt idx="66578">
                  <c:v>0.94666666666666599</c:v>
                </c:pt>
                <c:pt idx="66579">
                  <c:v>0.96</c:v>
                </c:pt>
                <c:pt idx="66580">
                  <c:v>0.97333333333333305</c:v>
                </c:pt>
                <c:pt idx="66581">
                  <c:v>0.98666666666666603</c:v>
                </c:pt>
                <c:pt idx="66582">
                  <c:v>0</c:v>
                </c:pt>
                <c:pt idx="66583">
                  <c:v>7.7519379844961196E-3</c:v>
                </c:pt>
                <c:pt idx="66584">
                  <c:v>1.5503875968992199E-2</c:v>
                </c:pt>
                <c:pt idx="66585">
                  <c:v>2.3255813953488299E-2</c:v>
                </c:pt>
                <c:pt idx="66586">
                  <c:v>3.1007751937984399E-2</c:v>
                </c:pt>
                <c:pt idx="66587">
                  <c:v>3.8759689922480599E-2</c:v>
                </c:pt>
                <c:pt idx="66588">
                  <c:v>4.6511627906976702E-2</c:v>
                </c:pt>
                <c:pt idx="66589">
                  <c:v>5.4263565891472798E-2</c:v>
                </c:pt>
                <c:pt idx="66590">
                  <c:v>6.2015503875968901E-2</c:v>
                </c:pt>
                <c:pt idx="66591">
                  <c:v>6.9767441860465101E-2</c:v>
                </c:pt>
                <c:pt idx="66592">
                  <c:v>7.7519379844961198E-2</c:v>
                </c:pt>
                <c:pt idx="66593">
                  <c:v>8.5271317829457294E-2</c:v>
                </c:pt>
                <c:pt idx="66594">
                  <c:v>9.3023255813953404E-2</c:v>
                </c:pt>
                <c:pt idx="66595">
                  <c:v>0.100775193798449</c:v>
                </c:pt>
                <c:pt idx="66596">
                  <c:v>0.108527131782945</c:v>
                </c:pt>
                <c:pt idx="66597">
                  <c:v>0.116279069767441</c:v>
                </c:pt>
                <c:pt idx="66598">
                  <c:v>0.124031007751937</c:v>
                </c:pt>
                <c:pt idx="66599">
                  <c:v>0.13178294573643401</c:v>
                </c:pt>
                <c:pt idx="66600">
                  <c:v>0.13953488372093001</c:v>
                </c:pt>
                <c:pt idx="66601">
                  <c:v>0.14728682170542601</c:v>
                </c:pt>
                <c:pt idx="66602">
                  <c:v>0.15503875968992201</c:v>
                </c:pt>
                <c:pt idx="66603">
                  <c:v>0.16279069767441801</c:v>
                </c:pt>
                <c:pt idx="66604">
                  <c:v>0.170542635658914</c:v>
                </c:pt>
                <c:pt idx="66605">
                  <c:v>0.17829457364341</c:v>
                </c:pt>
                <c:pt idx="66606">
                  <c:v>0.186046511627906</c:v>
                </c:pt>
                <c:pt idx="66607">
                  <c:v>0.193798449612403</c:v>
                </c:pt>
                <c:pt idx="66608">
                  <c:v>0.201550387596899</c:v>
                </c:pt>
                <c:pt idx="66609">
                  <c:v>0.209302325581395</c:v>
                </c:pt>
                <c:pt idx="66610">
                  <c:v>0.217054263565891</c:v>
                </c:pt>
                <c:pt idx="66611">
                  <c:v>0.224806201550387</c:v>
                </c:pt>
                <c:pt idx="66612">
                  <c:v>0.232558139534883</c:v>
                </c:pt>
                <c:pt idx="66613">
                  <c:v>0.240310077519379</c:v>
                </c:pt>
                <c:pt idx="66614">
                  <c:v>0.24806201550387499</c:v>
                </c:pt>
                <c:pt idx="66615">
                  <c:v>0.25581395348837199</c:v>
                </c:pt>
                <c:pt idx="66616">
                  <c:v>0.26356589147286802</c:v>
                </c:pt>
                <c:pt idx="66617">
                  <c:v>0.27131782945736399</c:v>
                </c:pt>
                <c:pt idx="66618">
                  <c:v>0.27906976744186002</c:v>
                </c:pt>
                <c:pt idx="66619">
                  <c:v>0.28682170542635599</c:v>
                </c:pt>
                <c:pt idx="66620">
                  <c:v>0.29457364341085202</c:v>
                </c:pt>
                <c:pt idx="66621">
                  <c:v>0.30232558139534799</c:v>
                </c:pt>
                <c:pt idx="66622">
                  <c:v>0.31007751937984401</c:v>
                </c:pt>
                <c:pt idx="66623">
                  <c:v>0.31782945736434098</c:v>
                </c:pt>
                <c:pt idx="66624">
                  <c:v>0.32558139534883701</c:v>
                </c:pt>
                <c:pt idx="66625">
                  <c:v>0.33333333333333298</c:v>
                </c:pt>
                <c:pt idx="66626">
                  <c:v>0.34108527131782901</c:v>
                </c:pt>
                <c:pt idx="66627">
                  <c:v>0.34883720930232498</c:v>
                </c:pt>
                <c:pt idx="66628">
                  <c:v>0.35658914728682101</c:v>
                </c:pt>
                <c:pt idx="66629">
                  <c:v>0.36434108527131698</c:v>
                </c:pt>
                <c:pt idx="66630">
                  <c:v>0.372093023255813</c:v>
                </c:pt>
                <c:pt idx="66631">
                  <c:v>0.37984496124030998</c:v>
                </c:pt>
                <c:pt idx="66632">
                  <c:v>0.387596899224806</c:v>
                </c:pt>
                <c:pt idx="66633">
                  <c:v>0.39534883720930197</c:v>
                </c:pt>
                <c:pt idx="66634">
                  <c:v>0.403100775193798</c:v>
                </c:pt>
                <c:pt idx="66635">
                  <c:v>0.41085271317829403</c:v>
                </c:pt>
                <c:pt idx="66636">
                  <c:v>0.41860465116279</c:v>
                </c:pt>
                <c:pt idx="66637">
                  <c:v>0.42635658914728602</c:v>
                </c:pt>
                <c:pt idx="66638">
                  <c:v>0.434108527131782</c:v>
                </c:pt>
                <c:pt idx="66639">
                  <c:v>0.44186046511627902</c:v>
                </c:pt>
                <c:pt idx="66640">
                  <c:v>0.44961240310077499</c:v>
                </c:pt>
                <c:pt idx="66641">
                  <c:v>0.45736434108527102</c:v>
                </c:pt>
                <c:pt idx="66642">
                  <c:v>0.46511627906976699</c:v>
                </c:pt>
                <c:pt idx="66643">
                  <c:v>0.47286821705426302</c:v>
                </c:pt>
                <c:pt idx="66644">
                  <c:v>0.48062015503875899</c:v>
                </c:pt>
                <c:pt idx="66645">
                  <c:v>0.48837209302325502</c:v>
                </c:pt>
                <c:pt idx="66646">
                  <c:v>0.49612403100775099</c:v>
                </c:pt>
                <c:pt idx="66647">
                  <c:v>0.50387596899224796</c:v>
                </c:pt>
                <c:pt idx="66648">
                  <c:v>0.51162790697674398</c:v>
                </c:pt>
                <c:pt idx="66649">
                  <c:v>0.51937984496124001</c:v>
                </c:pt>
                <c:pt idx="66650">
                  <c:v>0.52713178294573604</c:v>
                </c:pt>
                <c:pt idx="66651">
                  <c:v>0.53488372093023195</c:v>
                </c:pt>
                <c:pt idx="66652">
                  <c:v>0.54263565891472798</c:v>
                </c:pt>
                <c:pt idx="66653">
                  <c:v>0.55038759689922401</c:v>
                </c:pt>
                <c:pt idx="66654">
                  <c:v>0.55813953488372003</c:v>
                </c:pt>
                <c:pt idx="66655">
                  <c:v>0.56589147286821695</c:v>
                </c:pt>
                <c:pt idx="66656">
                  <c:v>0.57364341085271298</c:v>
                </c:pt>
                <c:pt idx="66657">
                  <c:v>0.581395348837209</c:v>
                </c:pt>
                <c:pt idx="66658">
                  <c:v>0.58914728682170503</c:v>
                </c:pt>
                <c:pt idx="66659">
                  <c:v>0.59689922480620095</c:v>
                </c:pt>
                <c:pt idx="66660">
                  <c:v>0.60465116279069697</c:v>
                </c:pt>
                <c:pt idx="66661">
                  <c:v>0.612403100775193</c:v>
                </c:pt>
                <c:pt idx="66662">
                  <c:v>0.62015503875968903</c:v>
                </c:pt>
                <c:pt idx="66663">
                  <c:v>0.62790697674418605</c:v>
                </c:pt>
                <c:pt idx="66664">
                  <c:v>0.63565891472868197</c:v>
                </c:pt>
                <c:pt idx="66665">
                  <c:v>0.64341085271317799</c:v>
                </c:pt>
                <c:pt idx="66666">
                  <c:v>0.65116279069767402</c:v>
                </c:pt>
                <c:pt idx="66667">
                  <c:v>0.65891472868217005</c:v>
                </c:pt>
                <c:pt idx="66668">
                  <c:v>0.66666666666666596</c:v>
                </c:pt>
                <c:pt idx="66669">
                  <c:v>0.67441860465116199</c:v>
                </c:pt>
                <c:pt idx="66670">
                  <c:v>0.68217054263565802</c:v>
                </c:pt>
                <c:pt idx="66671">
                  <c:v>0.68992248062015504</c:v>
                </c:pt>
                <c:pt idx="66672">
                  <c:v>0.69767441860465096</c:v>
                </c:pt>
                <c:pt idx="66673">
                  <c:v>0.70542635658914699</c:v>
                </c:pt>
                <c:pt idx="66674">
                  <c:v>0.71317829457364301</c:v>
                </c:pt>
                <c:pt idx="66675">
                  <c:v>0.72093023255813904</c:v>
                </c:pt>
                <c:pt idx="66676">
                  <c:v>0.72868217054263495</c:v>
                </c:pt>
                <c:pt idx="66677">
                  <c:v>0.73643410852713098</c:v>
                </c:pt>
                <c:pt idx="66678">
                  <c:v>0.74418604651162701</c:v>
                </c:pt>
                <c:pt idx="66679">
                  <c:v>0.75193798449612403</c:v>
                </c:pt>
                <c:pt idx="66680">
                  <c:v>0.75968992248061995</c:v>
                </c:pt>
                <c:pt idx="66681">
                  <c:v>0.76744186046511598</c:v>
                </c:pt>
                <c:pt idx="66682">
                  <c:v>0.775193798449612</c:v>
                </c:pt>
                <c:pt idx="66683">
                  <c:v>0.78294573643410803</c:v>
                </c:pt>
                <c:pt idx="66684">
                  <c:v>0.79069767441860395</c:v>
                </c:pt>
                <c:pt idx="66685">
                  <c:v>0.79844961240309997</c:v>
                </c:pt>
                <c:pt idx="66686">
                  <c:v>0.806201550387596</c:v>
                </c:pt>
                <c:pt idx="66687">
                  <c:v>0.81395348837209303</c:v>
                </c:pt>
                <c:pt idx="66688">
                  <c:v>0.82170542635658905</c:v>
                </c:pt>
                <c:pt idx="66689">
                  <c:v>0.82945736434108497</c:v>
                </c:pt>
                <c:pt idx="66690">
                  <c:v>0.837209302325581</c:v>
                </c:pt>
                <c:pt idx="66691">
                  <c:v>0.84496124031007702</c:v>
                </c:pt>
                <c:pt idx="66692">
                  <c:v>0.85271317829457305</c:v>
                </c:pt>
                <c:pt idx="66693">
                  <c:v>0.86046511627906896</c:v>
                </c:pt>
                <c:pt idx="66694">
                  <c:v>0.86821705426356499</c:v>
                </c:pt>
                <c:pt idx="66695">
                  <c:v>0.87596899224806202</c:v>
                </c:pt>
                <c:pt idx="66696">
                  <c:v>0.88372093023255804</c:v>
                </c:pt>
                <c:pt idx="66697">
                  <c:v>0.89147286821705396</c:v>
                </c:pt>
                <c:pt idx="66698">
                  <c:v>0.89922480620154999</c:v>
                </c:pt>
                <c:pt idx="66699">
                  <c:v>0.90697674418604601</c:v>
                </c:pt>
                <c:pt idx="66700">
                  <c:v>0.91472868217054204</c:v>
                </c:pt>
                <c:pt idx="66701">
                  <c:v>0.92248062015503796</c:v>
                </c:pt>
                <c:pt idx="66702">
                  <c:v>0.93023255813953398</c:v>
                </c:pt>
                <c:pt idx="66703">
                  <c:v>0.93798449612403101</c:v>
                </c:pt>
                <c:pt idx="66704">
                  <c:v>0.94573643410852704</c:v>
                </c:pt>
                <c:pt idx="66705">
                  <c:v>0.95348837209302295</c:v>
                </c:pt>
                <c:pt idx="66706">
                  <c:v>0.96124031007751898</c:v>
                </c:pt>
                <c:pt idx="66707">
                  <c:v>0.968992248062015</c:v>
                </c:pt>
                <c:pt idx="66708">
                  <c:v>0.97674418604651103</c:v>
                </c:pt>
                <c:pt idx="66709">
                  <c:v>0.98449612403100695</c:v>
                </c:pt>
                <c:pt idx="66710">
                  <c:v>0.99224806201550297</c:v>
                </c:pt>
                <c:pt idx="66711">
                  <c:v>0</c:v>
                </c:pt>
                <c:pt idx="66712">
                  <c:v>2.5000000000000001E-2</c:v>
                </c:pt>
                <c:pt idx="66713">
                  <c:v>0.05</c:v>
                </c:pt>
                <c:pt idx="66714">
                  <c:v>7.4999999999999997E-2</c:v>
                </c:pt>
                <c:pt idx="66715">
                  <c:v>0.1</c:v>
                </c:pt>
                <c:pt idx="66716">
                  <c:v>0.125</c:v>
                </c:pt>
                <c:pt idx="66717">
                  <c:v>0.15</c:v>
                </c:pt>
                <c:pt idx="66718">
                  <c:v>0.17499999999999999</c:v>
                </c:pt>
                <c:pt idx="66719">
                  <c:v>0.2</c:v>
                </c:pt>
                <c:pt idx="66720">
                  <c:v>0.22500000000000001</c:v>
                </c:pt>
                <c:pt idx="66721">
                  <c:v>0.25</c:v>
                </c:pt>
                <c:pt idx="66722">
                  <c:v>0.27500000000000002</c:v>
                </c:pt>
                <c:pt idx="66723">
                  <c:v>0.3</c:v>
                </c:pt>
                <c:pt idx="66724">
                  <c:v>0.32500000000000001</c:v>
                </c:pt>
                <c:pt idx="66725">
                  <c:v>0.35</c:v>
                </c:pt>
                <c:pt idx="66726">
                  <c:v>0.375</c:v>
                </c:pt>
                <c:pt idx="66727">
                  <c:v>0.4</c:v>
                </c:pt>
                <c:pt idx="66728">
                  <c:v>0.42499999999999999</c:v>
                </c:pt>
                <c:pt idx="66729">
                  <c:v>0.45</c:v>
                </c:pt>
                <c:pt idx="66730">
                  <c:v>0.47499999999999998</c:v>
                </c:pt>
                <c:pt idx="66731">
                  <c:v>0.5</c:v>
                </c:pt>
                <c:pt idx="66732">
                  <c:v>0.52500000000000002</c:v>
                </c:pt>
                <c:pt idx="66733">
                  <c:v>0.55000000000000004</c:v>
                </c:pt>
                <c:pt idx="66734">
                  <c:v>0.57499999999999996</c:v>
                </c:pt>
                <c:pt idx="66735">
                  <c:v>0.6</c:v>
                </c:pt>
                <c:pt idx="66736">
                  <c:v>0.625</c:v>
                </c:pt>
                <c:pt idx="66737">
                  <c:v>0.65</c:v>
                </c:pt>
                <c:pt idx="66738">
                  <c:v>0.67500000000000004</c:v>
                </c:pt>
                <c:pt idx="66739">
                  <c:v>0.7</c:v>
                </c:pt>
                <c:pt idx="66740">
                  <c:v>0.72499999999999998</c:v>
                </c:pt>
                <c:pt idx="66741">
                  <c:v>0.75</c:v>
                </c:pt>
                <c:pt idx="66742">
                  <c:v>0.77500000000000002</c:v>
                </c:pt>
                <c:pt idx="66743">
                  <c:v>0.8</c:v>
                </c:pt>
                <c:pt idx="66744">
                  <c:v>0.82499999999999996</c:v>
                </c:pt>
                <c:pt idx="66745">
                  <c:v>0.85</c:v>
                </c:pt>
                <c:pt idx="66746">
                  <c:v>0.875</c:v>
                </c:pt>
                <c:pt idx="66747">
                  <c:v>0.9</c:v>
                </c:pt>
                <c:pt idx="66748">
                  <c:v>0.92500000000000004</c:v>
                </c:pt>
                <c:pt idx="66749">
                  <c:v>0.95</c:v>
                </c:pt>
                <c:pt idx="66750">
                  <c:v>0.97499999999999998</c:v>
                </c:pt>
                <c:pt idx="66751">
                  <c:v>0</c:v>
                </c:pt>
                <c:pt idx="66752">
                  <c:v>3.3333333333333298E-2</c:v>
                </c:pt>
                <c:pt idx="66753">
                  <c:v>6.6666666666666596E-2</c:v>
                </c:pt>
                <c:pt idx="66754">
                  <c:v>0.1</c:v>
                </c:pt>
                <c:pt idx="66755">
                  <c:v>0.133333333333333</c:v>
                </c:pt>
                <c:pt idx="66756">
                  <c:v>0.16666666666666599</c:v>
                </c:pt>
                <c:pt idx="66757">
                  <c:v>0.2</c:v>
                </c:pt>
                <c:pt idx="66758">
                  <c:v>0.233333333333333</c:v>
                </c:pt>
                <c:pt idx="66759">
                  <c:v>0.266666666666666</c:v>
                </c:pt>
                <c:pt idx="66760">
                  <c:v>0.3</c:v>
                </c:pt>
                <c:pt idx="66761">
                  <c:v>0.33333333333333298</c:v>
                </c:pt>
                <c:pt idx="66762">
                  <c:v>0.36666666666666597</c:v>
                </c:pt>
                <c:pt idx="66763">
                  <c:v>0.4</c:v>
                </c:pt>
                <c:pt idx="66764">
                  <c:v>0.43333333333333302</c:v>
                </c:pt>
                <c:pt idx="66765">
                  <c:v>0.46666666666666601</c:v>
                </c:pt>
                <c:pt idx="66766">
                  <c:v>0.5</c:v>
                </c:pt>
                <c:pt idx="66767">
                  <c:v>0.53333333333333299</c:v>
                </c:pt>
                <c:pt idx="66768">
                  <c:v>0.56666666666666599</c:v>
                </c:pt>
                <c:pt idx="66769">
                  <c:v>0.6</c:v>
                </c:pt>
                <c:pt idx="66770">
                  <c:v>0.63333333333333297</c:v>
                </c:pt>
                <c:pt idx="66771">
                  <c:v>0.66666666666666596</c:v>
                </c:pt>
                <c:pt idx="66772">
                  <c:v>0.7</c:v>
                </c:pt>
                <c:pt idx="66773">
                  <c:v>0.73333333333333295</c:v>
                </c:pt>
                <c:pt idx="66774">
                  <c:v>0.76666666666666605</c:v>
                </c:pt>
                <c:pt idx="66775">
                  <c:v>0.8</c:v>
                </c:pt>
                <c:pt idx="66776">
                  <c:v>0.83333333333333304</c:v>
                </c:pt>
                <c:pt idx="66777">
                  <c:v>0.86666666666666603</c:v>
                </c:pt>
                <c:pt idx="66778">
                  <c:v>0.9</c:v>
                </c:pt>
                <c:pt idx="66779">
                  <c:v>0.93333333333333302</c:v>
                </c:pt>
                <c:pt idx="66780">
                  <c:v>0.96666666666666601</c:v>
                </c:pt>
                <c:pt idx="66781">
                  <c:v>0</c:v>
                </c:pt>
                <c:pt idx="66782">
                  <c:v>1.4925373134328301E-2</c:v>
                </c:pt>
                <c:pt idx="66783">
                  <c:v>2.9850746268656699E-2</c:v>
                </c:pt>
                <c:pt idx="66784">
                  <c:v>4.4776119402985003E-2</c:v>
                </c:pt>
                <c:pt idx="66785">
                  <c:v>5.9701492537313397E-2</c:v>
                </c:pt>
                <c:pt idx="66786">
                  <c:v>7.4626865671641701E-2</c:v>
                </c:pt>
                <c:pt idx="66787">
                  <c:v>8.9552238805970102E-2</c:v>
                </c:pt>
                <c:pt idx="66788">
                  <c:v>0.104477611940298</c:v>
                </c:pt>
                <c:pt idx="66789">
                  <c:v>0.119402985074626</c:v>
                </c:pt>
                <c:pt idx="66790">
                  <c:v>0.134328358208955</c:v>
                </c:pt>
                <c:pt idx="66791">
                  <c:v>0.14925373134328301</c:v>
                </c:pt>
                <c:pt idx="66792">
                  <c:v>0.164179104477611</c:v>
                </c:pt>
                <c:pt idx="66793">
                  <c:v>0.17910447761194001</c:v>
                </c:pt>
                <c:pt idx="66794">
                  <c:v>0.194029850746268</c:v>
                </c:pt>
                <c:pt idx="66795">
                  <c:v>0.20895522388059701</c:v>
                </c:pt>
                <c:pt idx="66796">
                  <c:v>0.22388059701492499</c:v>
                </c:pt>
                <c:pt idx="66797">
                  <c:v>0.23880597014925301</c:v>
                </c:pt>
                <c:pt idx="66798">
                  <c:v>0.25373134328358199</c:v>
                </c:pt>
                <c:pt idx="66799">
                  <c:v>0.26865671641791</c:v>
                </c:pt>
                <c:pt idx="66800">
                  <c:v>0.28358208955223801</c:v>
                </c:pt>
                <c:pt idx="66801">
                  <c:v>0.29850746268656703</c:v>
                </c:pt>
                <c:pt idx="66802">
                  <c:v>0.31343283582089498</c:v>
                </c:pt>
                <c:pt idx="66803">
                  <c:v>0.328358208955223</c:v>
                </c:pt>
                <c:pt idx="66804">
                  <c:v>0.34328358208955201</c:v>
                </c:pt>
                <c:pt idx="66805">
                  <c:v>0.35820895522388002</c:v>
                </c:pt>
                <c:pt idx="66806">
                  <c:v>0.37313432835820898</c:v>
                </c:pt>
                <c:pt idx="66807">
                  <c:v>0.38805970149253699</c:v>
                </c:pt>
                <c:pt idx="66808">
                  <c:v>0.402985074626865</c:v>
                </c:pt>
                <c:pt idx="66809">
                  <c:v>0.41791044776119401</c:v>
                </c:pt>
                <c:pt idx="66810">
                  <c:v>0.43283582089552203</c:v>
                </c:pt>
                <c:pt idx="66811">
                  <c:v>0.44776119402984998</c:v>
                </c:pt>
                <c:pt idx="66812">
                  <c:v>0.462686567164179</c:v>
                </c:pt>
                <c:pt idx="66813">
                  <c:v>0.47761194029850701</c:v>
                </c:pt>
                <c:pt idx="66814">
                  <c:v>0.49253731343283502</c:v>
                </c:pt>
                <c:pt idx="66815">
                  <c:v>0.50746268656716398</c:v>
                </c:pt>
                <c:pt idx="66816">
                  <c:v>0.52238805970149205</c:v>
                </c:pt>
                <c:pt idx="66817">
                  <c:v>0.53731343283582</c:v>
                </c:pt>
                <c:pt idx="66818">
                  <c:v>0.55223880597014896</c:v>
                </c:pt>
                <c:pt idx="66819">
                  <c:v>0.56716417910447703</c:v>
                </c:pt>
                <c:pt idx="66820">
                  <c:v>0.58208955223880599</c:v>
                </c:pt>
                <c:pt idx="66821">
                  <c:v>0.59701492537313405</c:v>
                </c:pt>
                <c:pt idx="66822">
                  <c:v>0.61194029850746201</c:v>
                </c:pt>
                <c:pt idx="66823">
                  <c:v>0.62686567164179097</c:v>
                </c:pt>
                <c:pt idx="66824">
                  <c:v>0.64179104477611904</c:v>
                </c:pt>
                <c:pt idx="66825">
                  <c:v>0.65671641791044699</c:v>
                </c:pt>
                <c:pt idx="66826">
                  <c:v>0.67164179104477595</c:v>
                </c:pt>
                <c:pt idx="66827">
                  <c:v>0.68656716417910402</c:v>
                </c:pt>
                <c:pt idx="66828">
                  <c:v>0.70149253731343197</c:v>
                </c:pt>
                <c:pt idx="66829">
                  <c:v>0.71641791044776104</c:v>
                </c:pt>
                <c:pt idx="66830">
                  <c:v>0.731343283582089</c:v>
                </c:pt>
                <c:pt idx="66831">
                  <c:v>0.74626865671641796</c:v>
                </c:pt>
                <c:pt idx="66832">
                  <c:v>0.76119402985074602</c:v>
                </c:pt>
                <c:pt idx="66833">
                  <c:v>0.77611940298507398</c:v>
                </c:pt>
                <c:pt idx="66834">
                  <c:v>0.79104477611940205</c:v>
                </c:pt>
                <c:pt idx="66835">
                  <c:v>0.80597014925373101</c:v>
                </c:pt>
                <c:pt idx="66836">
                  <c:v>0.82089552238805896</c:v>
                </c:pt>
                <c:pt idx="66837">
                  <c:v>0.83582089552238803</c:v>
                </c:pt>
                <c:pt idx="66838">
                  <c:v>0.85074626865671599</c:v>
                </c:pt>
                <c:pt idx="66839">
                  <c:v>0.86567164179104406</c:v>
                </c:pt>
                <c:pt idx="66840">
                  <c:v>0.88059701492537301</c:v>
                </c:pt>
                <c:pt idx="66841">
                  <c:v>0.89552238805970097</c:v>
                </c:pt>
                <c:pt idx="66842">
                  <c:v>0.91044776119402904</c:v>
                </c:pt>
                <c:pt idx="66843">
                  <c:v>0.92537313432835799</c:v>
                </c:pt>
                <c:pt idx="66844">
                  <c:v>0.94029850746268595</c:v>
                </c:pt>
                <c:pt idx="66845">
                  <c:v>0.95522388059701402</c:v>
                </c:pt>
                <c:pt idx="66846">
                  <c:v>0.97014925373134298</c:v>
                </c:pt>
                <c:pt idx="66847">
                  <c:v>0.98507462686567104</c:v>
                </c:pt>
                <c:pt idx="66848">
                  <c:v>0</c:v>
                </c:pt>
                <c:pt idx="66849">
                  <c:v>1.7543859649122799E-2</c:v>
                </c:pt>
                <c:pt idx="66850">
                  <c:v>3.5087719298245598E-2</c:v>
                </c:pt>
                <c:pt idx="66851">
                  <c:v>5.2631578947368397E-2</c:v>
                </c:pt>
                <c:pt idx="66852">
                  <c:v>7.0175438596491196E-2</c:v>
                </c:pt>
                <c:pt idx="66853">
                  <c:v>8.7719298245614002E-2</c:v>
                </c:pt>
                <c:pt idx="66854">
                  <c:v>0.105263157894736</c:v>
                </c:pt>
                <c:pt idx="66855">
                  <c:v>0.122807017543859</c:v>
                </c:pt>
                <c:pt idx="66856">
                  <c:v>0.140350877192982</c:v>
                </c:pt>
                <c:pt idx="66857">
                  <c:v>0.157894736842105</c:v>
                </c:pt>
                <c:pt idx="66858">
                  <c:v>0.175438596491228</c:v>
                </c:pt>
                <c:pt idx="66859">
                  <c:v>0.19298245614035001</c:v>
                </c:pt>
                <c:pt idx="66860">
                  <c:v>0.21052631578947301</c:v>
                </c:pt>
                <c:pt idx="66861">
                  <c:v>0.22807017543859601</c:v>
                </c:pt>
                <c:pt idx="66862">
                  <c:v>0.24561403508771901</c:v>
                </c:pt>
                <c:pt idx="66863">
                  <c:v>0.26315789473684198</c:v>
                </c:pt>
                <c:pt idx="66864">
                  <c:v>0.28070175438596401</c:v>
                </c:pt>
                <c:pt idx="66865">
                  <c:v>0.29824561403508698</c:v>
                </c:pt>
                <c:pt idx="66866">
                  <c:v>0.31578947368421001</c:v>
                </c:pt>
                <c:pt idx="66867">
                  <c:v>0.33333333333333298</c:v>
                </c:pt>
                <c:pt idx="66868">
                  <c:v>0.35087719298245601</c:v>
                </c:pt>
                <c:pt idx="66869">
                  <c:v>0.36842105263157798</c:v>
                </c:pt>
                <c:pt idx="66870">
                  <c:v>0.38596491228070101</c:v>
                </c:pt>
                <c:pt idx="66871">
                  <c:v>0.40350877192982398</c:v>
                </c:pt>
                <c:pt idx="66872">
                  <c:v>0.42105263157894701</c:v>
                </c:pt>
                <c:pt idx="66873">
                  <c:v>0.43859649122806998</c:v>
                </c:pt>
                <c:pt idx="66874">
                  <c:v>0.45614035087719201</c:v>
                </c:pt>
                <c:pt idx="66875">
                  <c:v>0.47368421052631499</c:v>
                </c:pt>
                <c:pt idx="66876">
                  <c:v>0.49122807017543801</c:v>
                </c:pt>
                <c:pt idx="66877">
                  <c:v>0.50877192982456099</c:v>
                </c:pt>
                <c:pt idx="66878">
                  <c:v>0.52631578947368396</c:v>
                </c:pt>
                <c:pt idx="66879">
                  <c:v>0.54385964912280704</c:v>
                </c:pt>
                <c:pt idx="66880">
                  <c:v>0.56140350877192902</c:v>
                </c:pt>
                <c:pt idx="66881">
                  <c:v>0.57894736842105199</c:v>
                </c:pt>
                <c:pt idx="66882">
                  <c:v>0.59649122807017496</c:v>
                </c:pt>
                <c:pt idx="66883">
                  <c:v>0.61403508771929804</c:v>
                </c:pt>
                <c:pt idx="66884">
                  <c:v>0.63157894736842102</c:v>
                </c:pt>
                <c:pt idx="66885">
                  <c:v>0.64912280701754299</c:v>
                </c:pt>
                <c:pt idx="66886">
                  <c:v>0.66666666666666596</c:v>
                </c:pt>
                <c:pt idx="66887">
                  <c:v>0.68421052631578905</c:v>
                </c:pt>
                <c:pt idx="66888">
                  <c:v>0.70175438596491202</c:v>
                </c:pt>
                <c:pt idx="66889">
                  <c:v>0.71929824561403499</c:v>
                </c:pt>
                <c:pt idx="66890">
                  <c:v>0.73684210526315697</c:v>
                </c:pt>
                <c:pt idx="66891">
                  <c:v>0.75438596491228005</c:v>
                </c:pt>
                <c:pt idx="66892">
                  <c:v>0.77192982456140302</c:v>
                </c:pt>
                <c:pt idx="66893">
                  <c:v>0.78947368421052599</c:v>
                </c:pt>
                <c:pt idx="66894">
                  <c:v>0.80701754385964897</c:v>
                </c:pt>
                <c:pt idx="66895">
                  <c:v>0.82456140350877105</c:v>
                </c:pt>
                <c:pt idx="66896">
                  <c:v>0.84210526315789402</c:v>
                </c:pt>
                <c:pt idx="66897">
                  <c:v>0.859649122807017</c:v>
                </c:pt>
                <c:pt idx="66898">
                  <c:v>0.87719298245613997</c:v>
                </c:pt>
                <c:pt idx="66899">
                  <c:v>0.89473684210526305</c:v>
                </c:pt>
                <c:pt idx="66900">
                  <c:v>0.91228070175438503</c:v>
                </c:pt>
                <c:pt idx="66901">
                  <c:v>0.929824561403508</c:v>
                </c:pt>
                <c:pt idx="66902">
                  <c:v>0.94736842105263097</c:v>
                </c:pt>
                <c:pt idx="66903">
                  <c:v>0.96491228070175405</c:v>
                </c:pt>
                <c:pt idx="66904">
                  <c:v>0.98245614035087703</c:v>
                </c:pt>
                <c:pt idx="66905">
                  <c:v>0</c:v>
                </c:pt>
                <c:pt idx="66906">
                  <c:v>6.2893081761006197E-3</c:v>
                </c:pt>
                <c:pt idx="66907">
                  <c:v>1.25786163522012E-2</c:v>
                </c:pt>
                <c:pt idx="66908">
                  <c:v>1.8867924528301799E-2</c:v>
                </c:pt>
                <c:pt idx="66909">
                  <c:v>2.51572327044025E-2</c:v>
                </c:pt>
                <c:pt idx="66910">
                  <c:v>3.1446540880503103E-2</c:v>
                </c:pt>
                <c:pt idx="66911">
                  <c:v>3.7735849056603703E-2</c:v>
                </c:pt>
                <c:pt idx="66912">
                  <c:v>4.40251572327044E-2</c:v>
                </c:pt>
                <c:pt idx="66913">
                  <c:v>5.0314465408804999E-2</c:v>
                </c:pt>
                <c:pt idx="66914">
                  <c:v>5.6603773584905599E-2</c:v>
                </c:pt>
                <c:pt idx="66915">
                  <c:v>6.2893081761006206E-2</c:v>
                </c:pt>
                <c:pt idx="66916">
                  <c:v>6.9182389937106903E-2</c:v>
                </c:pt>
                <c:pt idx="66917">
                  <c:v>7.5471698113207503E-2</c:v>
                </c:pt>
                <c:pt idx="66918">
                  <c:v>8.1761006289308102E-2</c:v>
                </c:pt>
                <c:pt idx="66919">
                  <c:v>8.8050314465408799E-2</c:v>
                </c:pt>
                <c:pt idx="66920">
                  <c:v>9.4339622641509399E-2</c:v>
                </c:pt>
                <c:pt idx="66921">
                  <c:v>0.10062893081761</c:v>
                </c:pt>
                <c:pt idx="66922">
                  <c:v>0.10691823899371</c:v>
                </c:pt>
                <c:pt idx="66923">
                  <c:v>0.113207547169811</c:v>
                </c:pt>
                <c:pt idx="66924">
                  <c:v>0.11949685534591099</c:v>
                </c:pt>
                <c:pt idx="66925">
                  <c:v>0.125786163522012</c:v>
                </c:pt>
                <c:pt idx="66926">
                  <c:v>0.13207547169811301</c:v>
                </c:pt>
                <c:pt idx="66927">
                  <c:v>0.138364779874213</c:v>
                </c:pt>
                <c:pt idx="66928">
                  <c:v>0.14465408805031399</c:v>
                </c:pt>
                <c:pt idx="66929">
                  <c:v>0.15094339622641501</c:v>
                </c:pt>
                <c:pt idx="66930">
                  <c:v>0.15723270440251499</c:v>
                </c:pt>
                <c:pt idx="66931">
                  <c:v>0.16352201257861601</c:v>
                </c:pt>
                <c:pt idx="66932">
                  <c:v>0.169811320754716</c:v>
                </c:pt>
                <c:pt idx="66933">
                  <c:v>0.17610062893081699</c:v>
                </c:pt>
                <c:pt idx="66934">
                  <c:v>0.182389937106918</c:v>
                </c:pt>
                <c:pt idx="66935">
                  <c:v>0.18867924528301799</c:v>
                </c:pt>
                <c:pt idx="66936">
                  <c:v>0.19496855345911901</c:v>
                </c:pt>
                <c:pt idx="66937">
                  <c:v>0.20125786163522</c:v>
                </c:pt>
                <c:pt idx="66938">
                  <c:v>0.20754716981131999</c:v>
                </c:pt>
                <c:pt idx="66939">
                  <c:v>0.213836477987421</c:v>
                </c:pt>
                <c:pt idx="66940">
                  <c:v>0.22012578616352199</c:v>
                </c:pt>
                <c:pt idx="66941">
                  <c:v>0.22641509433962201</c:v>
                </c:pt>
                <c:pt idx="66942">
                  <c:v>0.232704402515723</c:v>
                </c:pt>
                <c:pt idx="66943">
                  <c:v>0.23899371069182301</c:v>
                </c:pt>
                <c:pt idx="66944">
                  <c:v>0.245283018867924</c:v>
                </c:pt>
                <c:pt idx="66945">
                  <c:v>0.25157232704402499</c:v>
                </c:pt>
                <c:pt idx="66946">
                  <c:v>0.25786163522012501</c:v>
                </c:pt>
                <c:pt idx="66947">
                  <c:v>0.26415094339622602</c:v>
                </c:pt>
                <c:pt idx="66948">
                  <c:v>0.27044025157232698</c:v>
                </c:pt>
                <c:pt idx="66949">
                  <c:v>0.276729559748427</c:v>
                </c:pt>
                <c:pt idx="66950">
                  <c:v>0.28301886792452802</c:v>
                </c:pt>
                <c:pt idx="66951">
                  <c:v>0.28930817610062798</c:v>
                </c:pt>
                <c:pt idx="66952">
                  <c:v>0.29559748427672899</c:v>
                </c:pt>
                <c:pt idx="66953">
                  <c:v>0.30188679245283001</c:v>
                </c:pt>
                <c:pt idx="66954">
                  <c:v>0.30817610062893003</c:v>
                </c:pt>
                <c:pt idx="66955">
                  <c:v>0.31446540880503099</c:v>
                </c:pt>
                <c:pt idx="66956">
                  <c:v>0.320754716981132</c:v>
                </c:pt>
                <c:pt idx="66957">
                  <c:v>0.32704402515723202</c:v>
                </c:pt>
                <c:pt idx="66958">
                  <c:v>0.33333333333333298</c:v>
                </c:pt>
                <c:pt idx="66959">
                  <c:v>0.339622641509433</c:v>
                </c:pt>
                <c:pt idx="66960">
                  <c:v>0.34591194968553401</c:v>
                </c:pt>
                <c:pt idx="66961">
                  <c:v>0.35220125786163498</c:v>
                </c:pt>
                <c:pt idx="66962">
                  <c:v>0.35849056603773499</c:v>
                </c:pt>
                <c:pt idx="66963">
                  <c:v>0.36477987421383601</c:v>
                </c:pt>
                <c:pt idx="66964">
                  <c:v>0.37106918238993702</c:v>
                </c:pt>
                <c:pt idx="66965">
                  <c:v>0.37735849056603699</c:v>
                </c:pt>
                <c:pt idx="66966">
                  <c:v>0.383647798742138</c:v>
                </c:pt>
                <c:pt idx="66967">
                  <c:v>0.38993710691823902</c:v>
                </c:pt>
                <c:pt idx="66968">
                  <c:v>0.39622641509433898</c:v>
                </c:pt>
                <c:pt idx="66969">
                  <c:v>0.40251572327044</c:v>
                </c:pt>
                <c:pt idx="66970">
                  <c:v>0.40880503144654001</c:v>
                </c:pt>
                <c:pt idx="66971">
                  <c:v>0.41509433962264097</c:v>
                </c:pt>
                <c:pt idx="66972">
                  <c:v>0.42138364779874199</c:v>
                </c:pt>
                <c:pt idx="66973">
                  <c:v>0.42767295597484201</c:v>
                </c:pt>
                <c:pt idx="66974">
                  <c:v>0.43396226415094302</c:v>
                </c:pt>
                <c:pt idx="66975">
                  <c:v>0.44025157232704398</c:v>
                </c:pt>
                <c:pt idx="66976">
                  <c:v>0.446540880503144</c:v>
                </c:pt>
                <c:pt idx="66977">
                  <c:v>0.45283018867924502</c:v>
                </c:pt>
                <c:pt idx="66978">
                  <c:v>0.45911949685534498</c:v>
                </c:pt>
                <c:pt idx="66979">
                  <c:v>0.46540880503144599</c:v>
                </c:pt>
                <c:pt idx="66980">
                  <c:v>0.47169811320754701</c:v>
                </c:pt>
                <c:pt idx="66981">
                  <c:v>0.47798742138364703</c:v>
                </c:pt>
                <c:pt idx="66982">
                  <c:v>0.48427672955974799</c:v>
                </c:pt>
                <c:pt idx="66983">
                  <c:v>0.490566037735849</c:v>
                </c:pt>
                <c:pt idx="66984">
                  <c:v>0.49685534591194902</c:v>
                </c:pt>
                <c:pt idx="66985">
                  <c:v>0.50314465408804998</c:v>
                </c:pt>
                <c:pt idx="66986">
                  <c:v>0.50943396226415005</c:v>
                </c:pt>
                <c:pt idx="66987">
                  <c:v>0.51572327044025101</c:v>
                </c:pt>
                <c:pt idx="66988">
                  <c:v>0.52201257861635197</c:v>
                </c:pt>
                <c:pt idx="66989">
                  <c:v>0.52830188679245205</c:v>
                </c:pt>
                <c:pt idx="66990">
                  <c:v>0.53459119496855301</c:v>
                </c:pt>
                <c:pt idx="66991">
                  <c:v>0.54088050314465397</c:v>
                </c:pt>
                <c:pt idx="66992">
                  <c:v>0.54716981132075404</c:v>
                </c:pt>
                <c:pt idx="66993">
                  <c:v>0.553459119496855</c:v>
                </c:pt>
                <c:pt idx="66994">
                  <c:v>0.55974842767295596</c:v>
                </c:pt>
                <c:pt idx="66995">
                  <c:v>0.56603773584905603</c:v>
                </c:pt>
                <c:pt idx="66996">
                  <c:v>0.57232704402515699</c:v>
                </c:pt>
                <c:pt idx="66997">
                  <c:v>0.57861635220125696</c:v>
                </c:pt>
                <c:pt idx="66998">
                  <c:v>0.58490566037735803</c:v>
                </c:pt>
                <c:pt idx="66999">
                  <c:v>0.59119496855345899</c:v>
                </c:pt>
                <c:pt idx="67000">
                  <c:v>0.59748427672955895</c:v>
                </c:pt>
                <c:pt idx="67001">
                  <c:v>0.60377358490566002</c:v>
                </c:pt>
                <c:pt idx="67002">
                  <c:v>0.61006289308176098</c:v>
                </c:pt>
                <c:pt idx="67003">
                  <c:v>0.61635220125786105</c:v>
                </c:pt>
                <c:pt idx="67004">
                  <c:v>0.62264150943396201</c:v>
                </c:pt>
                <c:pt idx="67005">
                  <c:v>0.62893081761006198</c:v>
                </c:pt>
                <c:pt idx="67006">
                  <c:v>0.63522012578616305</c:v>
                </c:pt>
                <c:pt idx="67007">
                  <c:v>0.64150943396226401</c:v>
                </c:pt>
                <c:pt idx="67008">
                  <c:v>0.64779874213836397</c:v>
                </c:pt>
                <c:pt idx="67009">
                  <c:v>0.65408805031446504</c:v>
                </c:pt>
                <c:pt idx="67010">
                  <c:v>0.660377358490566</c:v>
                </c:pt>
                <c:pt idx="67011">
                  <c:v>0.66666666666666596</c:v>
                </c:pt>
                <c:pt idx="67012">
                  <c:v>0.67295597484276704</c:v>
                </c:pt>
                <c:pt idx="67013">
                  <c:v>0.679245283018867</c:v>
                </c:pt>
                <c:pt idx="67014">
                  <c:v>0.68553459119496796</c:v>
                </c:pt>
                <c:pt idx="67015">
                  <c:v>0.69182389937106903</c:v>
                </c:pt>
                <c:pt idx="67016">
                  <c:v>0.69811320754716899</c:v>
                </c:pt>
                <c:pt idx="67017">
                  <c:v>0.70440251572326995</c:v>
                </c:pt>
                <c:pt idx="67018">
                  <c:v>0.71069182389937102</c:v>
                </c:pt>
                <c:pt idx="67019">
                  <c:v>0.71698113207547098</c:v>
                </c:pt>
                <c:pt idx="67020">
                  <c:v>0.72327044025157206</c:v>
                </c:pt>
                <c:pt idx="67021">
                  <c:v>0.72955974842767202</c:v>
                </c:pt>
                <c:pt idx="67022">
                  <c:v>0.73584905660377298</c:v>
                </c:pt>
                <c:pt idx="67023">
                  <c:v>0.74213836477987405</c:v>
                </c:pt>
                <c:pt idx="67024">
                  <c:v>0.74842767295597401</c:v>
                </c:pt>
                <c:pt idx="67025">
                  <c:v>0.75471698113207497</c:v>
                </c:pt>
                <c:pt idx="67026">
                  <c:v>0.76100628930817604</c:v>
                </c:pt>
                <c:pt idx="67027">
                  <c:v>0.767295597484276</c:v>
                </c:pt>
                <c:pt idx="67028">
                  <c:v>0.77358490566037696</c:v>
                </c:pt>
                <c:pt idx="67029">
                  <c:v>0.77987421383647804</c:v>
                </c:pt>
                <c:pt idx="67030">
                  <c:v>0.786163522012578</c:v>
                </c:pt>
                <c:pt idx="67031">
                  <c:v>0.79245283018867896</c:v>
                </c:pt>
                <c:pt idx="67032">
                  <c:v>0.79874213836477903</c:v>
                </c:pt>
                <c:pt idx="67033">
                  <c:v>0.80503144654087999</c:v>
                </c:pt>
                <c:pt idx="67034">
                  <c:v>0.81132075471698095</c:v>
                </c:pt>
                <c:pt idx="67035">
                  <c:v>0.81761006289308102</c:v>
                </c:pt>
                <c:pt idx="67036">
                  <c:v>0.82389937106918198</c:v>
                </c:pt>
                <c:pt idx="67037">
                  <c:v>0.83018867924528295</c:v>
                </c:pt>
                <c:pt idx="67038">
                  <c:v>0.83647798742138302</c:v>
                </c:pt>
                <c:pt idx="67039">
                  <c:v>0.84276729559748398</c:v>
                </c:pt>
                <c:pt idx="67040">
                  <c:v>0.84905660377358405</c:v>
                </c:pt>
                <c:pt idx="67041">
                  <c:v>0.85534591194968501</c:v>
                </c:pt>
                <c:pt idx="67042">
                  <c:v>0.86163522012578597</c:v>
                </c:pt>
                <c:pt idx="67043">
                  <c:v>0.86792452830188604</c:v>
                </c:pt>
                <c:pt idx="67044">
                  <c:v>0.87421383647798701</c:v>
                </c:pt>
                <c:pt idx="67045">
                  <c:v>0.88050314465408797</c:v>
                </c:pt>
                <c:pt idx="67046">
                  <c:v>0.88679245283018804</c:v>
                </c:pt>
                <c:pt idx="67047">
                  <c:v>0.893081761006289</c:v>
                </c:pt>
                <c:pt idx="67048">
                  <c:v>0.89937106918238996</c:v>
                </c:pt>
                <c:pt idx="67049">
                  <c:v>0.90566037735849003</c:v>
                </c:pt>
                <c:pt idx="67050">
                  <c:v>0.91194968553459099</c:v>
                </c:pt>
                <c:pt idx="67051">
                  <c:v>0.91823899371069095</c:v>
                </c:pt>
                <c:pt idx="67052">
                  <c:v>0.92452830188679203</c:v>
                </c:pt>
                <c:pt idx="67053">
                  <c:v>0.93081761006289299</c:v>
                </c:pt>
                <c:pt idx="67054">
                  <c:v>0.93710691823899295</c:v>
                </c:pt>
                <c:pt idx="67055">
                  <c:v>0.94339622641509402</c:v>
                </c:pt>
                <c:pt idx="67056">
                  <c:v>0.94968553459119498</c:v>
                </c:pt>
                <c:pt idx="67057">
                  <c:v>0.95597484276729505</c:v>
                </c:pt>
                <c:pt idx="67058">
                  <c:v>0.96226415094339601</c:v>
                </c:pt>
                <c:pt idx="67059">
                  <c:v>0.96855345911949597</c:v>
                </c:pt>
                <c:pt idx="67060">
                  <c:v>0.97484276729559705</c:v>
                </c:pt>
                <c:pt idx="67061">
                  <c:v>0.98113207547169801</c:v>
                </c:pt>
                <c:pt idx="67062">
                  <c:v>0.98742138364779797</c:v>
                </c:pt>
                <c:pt idx="67063">
                  <c:v>0.99371069182389904</c:v>
                </c:pt>
                <c:pt idx="67064">
                  <c:v>0</c:v>
                </c:pt>
                <c:pt idx="67065">
                  <c:v>1.6666666666666601E-2</c:v>
                </c:pt>
                <c:pt idx="67066">
                  <c:v>3.3333333333333298E-2</c:v>
                </c:pt>
                <c:pt idx="67067">
                  <c:v>0.05</c:v>
                </c:pt>
                <c:pt idx="67068">
                  <c:v>6.6666666666666596E-2</c:v>
                </c:pt>
                <c:pt idx="67069">
                  <c:v>8.3333333333333301E-2</c:v>
                </c:pt>
                <c:pt idx="67070">
                  <c:v>0.1</c:v>
                </c:pt>
                <c:pt idx="67071">
                  <c:v>0.116666666666666</c:v>
                </c:pt>
                <c:pt idx="67072">
                  <c:v>0.133333333333333</c:v>
                </c:pt>
                <c:pt idx="67073">
                  <c:v>0.15</c:v>
                </c:pt>
                <c:pt idx="67074">
                  <c:v>0.16666666666666599</c:v>
                </c:pt>
                <c:pt idx="67075">
                  <c:v>0.18333333333333299</c:v>
                </c:pt>
                <c:pt idx="67076">
                  <c:v>0.2</c:v>
                </c:pt>
                <c:pt idx="67077">
                  <c:v>0.21666666666666601</c:v>
                </c:pt>
                <c:pt idx="67078">
                  <c:v>0.233333333333333</c:v>
                </c:pt>
                <c:pt idx="67079">
                  <c:v>0.25</c:v>
                </c:pt>
                <c:pt idx="67080">
                  <c:v>0.266666666666666</c:v>
                </c:pt>
                <c:pt idx="67081">
                  <c:v>0.28333333333333299</c:v>
                </c:pt>
                <c:pt idx="67082">
                  <c:v>0.3</c:v>
                </c:pt>
                <c:pt idx="67083">
                  <c:v>0.31666666666666599</c:v>
                </c:pt>
                <c:pt idx="67084">
                  <c:v>0.33333333333333298</c:v>
                </c:pt>
                <c:pt idx="67085">
                  <c:v>0.35</c:v>
                </c:pt>
                <c:pt idx="67086">
                  <c:v>0.36666666666666597</c:v>
                </c:pt>
                <c:pt idx="67087">
                  <c:v>0.38333333333333303</c:v>
                </c:pt>
                <c:pt idx="67088">
                  <c:v>0.4</c:v>
                </c:pt>
                <c:pt idx="67089">
                  <c:v>0.41666666666666602</c:v>
                </c:pt>
                <c:pt idx="67090">
                  <c:v>0.43333333333333302</c:v>
                </c:pt>
                <c:pt idx="67091">
                  <c:v>0.45</c:v>
                </c:pt>
                <c:pt idx="67092">
                  <c:v>0.46666666666666601</c:v>
                </c:pt>
                <c:pt idx="67093">
                  <c:v>0.483333333333333</c:v>
                </c:pt>
                <c:pt idx="67094">
                  <c:v>0.5</c:v>
                </c:pt>
                <c:pt idx="67095">
                  <c:v>0.51666666666666605</c:v>
                </c:pt>
                <c:pt idx="67096">
                  <c:v>0.53333333333333299</c:v>
                </c:pt>
                <c:pt idx="67097">
                  <c:v>0.55000000000000004</c:v>
                </c:pt>
                <c:pt idx="67098">
                  <c:v>0.56666666666666599</c:v>
                </c:pt>
                <c:pt idx="67099">
                  <c:v>0.58333333333333304</c:v>
                </c:pt>
                <c:pt idx="67100">
                  <c:v>0.6</c:v>
                </c:pt>
                <c:pt idx="67101">
                  <c:v>0.61666666666666603</c:v>
                </c:pt>
                <c:pt idx="67102">
                  <c:v>0.63333333333333297</c:v>
                </c:pt>
                <c:pt idx="67103">
                  <c:v>0.65</c:v>
                </c:pt>
                <c:pt idx="67104">
                  <c:v>0.66666666666666596</c:v>
                </c:pt>
                <c:pt idx="67105">
                  <c:v>0.68333333333333302</c:v>
                </c:pt>
                <c:pt idx="67106">
                  <c:v>0.7</c:v>
                </c:pt>
                <c:pt idx="67107">
                  <c:v>0.71666666666666601</c:v>
                </c:pt>
                <c:pt idx="67108">
                  <c:v>0.73333333333333295</c:v>
                </c:pt>
                <c:pt idx="67109">
                  <c:v>0.75</c:v>
                </c:pt>
                <c:pt idx="67110">
                  <c:v>0.76666666666666605</c:v>
                </c:pt>
                <c:pt idx="67111">
                  <c:v>0.78333333333333299</c:v>
                </c:pt>
                <c:pt idx="67112">
                  <c:v>0.8</c:v>
                </c:pt>
                <c:pt idx="67113">
                  <c:v>0.81666666666666599</c:v>
                </c:pt>
                <c:pt idx="67114">
                  <c:v>0.83333333333333304</c:v>
                </c:pt>
                <c:pt idx="67115">
                  <c:v>0.85</c:v>
                </c:pt>
                <c:pt idx="67116">
                  <c:v>0.86666666666666603</c:v>
                </c:pt>
                <c:pt idx="67117">
                  <c:v>0.88333333333333297</c:v>
                </c:pt>
                <c:pt idx="67118">
                  <c:v>0.9</c:v>
                </c:pt>
                <c:pt idx="67119">
                  <c:v>0.91666666666666596</c:v>
                </c:pt>
                <c:pt idx="67120">
                  <c:v>0.93333333333333302</c:v>
                </c:pt>
                <c:pt idx="67121">
                  <c:v>0.95</c:v>
                </c:pt>
                <c:pt idx="67122">
                  <c:v>0.96666666666666601</c:v>
                </c:pt>
                <c:pt idx="67123">
                  <c:v>0.98333333333333295</c:v>
                </c:pt>
                <c:pt idx="67124">
                  <c:v>0</c:v>
                </c:pt>
                <c:pt idx="67125">
                  <c:v>1.03092783505154E-2</c:v>
                </c:pt>
                <c:pt idx="67126">
                  <c:v>2.06185567010309E-2</c:v>
                </c:pt>
                <c:pt idx="67127">
                  <c:v>3.0927835051546299E-2</c:v>
                </c:pt>
                <c:pt idx="67128">
                  <c:v>4.1237113402061799E-2</c:v>
                </c:pt>
                <c:pt idx="67129">
                  <c:v>5.1546391752577303E-2</c:v>
                </c:pt>
                <c:pt idx="67130">
                  <c:v>6.1855670103092703E-2</c:v>
                </c:pt>
                <c:pt idx="67131">
                  <c:v>7.2164948453608199E-2</c:v>
                </c:pt>
                <c:pt idx="67132">
                  <c:v>8.2474226804123696E-2</c:v>
                </c:pt>
                <c:pt idx="67133">
                  <c:v>9.2783505154639095E-2</c:v>
                </c:pt>
                <c:pt idx="67134">
                  <c:v>0.103092783505154</c:v>
                </c:pt>
                <c:pt idx="67135">
                  <c:v>0.11340206185567001</c:v>
                </c:pt>
                <c:pt idx="67136">
                  <c:v>0.123711340206185</c:v>
                </c:pt>
                <c:pt idx="67137">
                  <c:v>0.134020618556701</c:v>
                </c:pt>
                <c:pt idx="67138">
                  <c:v>0.14432989690721601</c:v>
                </c:pt>
                <c:pt idx="67139">
                  <c:v>0.15463917525773099</c:v>
                </c:pt>
                <c:pt idx="67140">
                  <c:v>0.164948453608247</c:v>
                </c:pt>
                <c:pt idx="67141">
                  <c:v>0.17525773195876199</c:v>
                </c:pt>
                <c:pt idx="67142">
                  <c:v>0.185567010309278</c:v>
                </c:pt>
                <c:pt idx="67143">
                  <c:v>0.19587628865979301</c:v>
                </c:pt>
                <c:pt idx="67144">
                  <c:v>0.20618556701030899</c:v>
                </c:pt>
                <c:pt idx="67145">
                  <c:v>0.216494845360824</c:v>
                </c:pt>
                <c:pt idx="67146">
                  <c:v>0.22680412371134001</c:v>
                </c:pt>
                <c:pt idx="67147">
                  <c:v>0.23711340206185499</c:v>
                </c:pt>
                <c:pt idx="67148">
                  <c:v>0.247422680412371</c:v>
                </c:pt>
                <c:pt idx="67149">
                  <c:v>0.25773195876288602</c:v>
                </c:pt>
                <c:pt idx="67150">
                  <c:v>0.268041237113402</c:v>
                </c:pt>
                <c:pt idx="67151">
                  <c:v>0.27835051546391698</c:v>
                </c:pt>
                <c:pt idx="67152">
                  <c:v>0.28865979381443202</c:v>
                </c:pt>
                <c:pt idx="67153">
                  <c:v>0.298969072164948</c:v>
                </c:pt>
                <c:pt idx="67154">
                  <c:v>0.30927835051546299</c:v>
                </c:pt>
                <c:pt idx="67155">
                  <c:v>0.31958762886597902</c:v>
                </c:pt>
                <c:pt idx="67156">
                  <c:v>0.32989690721649401</c:v>
                </c:pt>
                <c:pt idx="67157">
                  <c:v>0.34020618556700999</c:v>
                </c:pt>
                <c:pt idx="67158">
                  <c:v>0.35051546391752503</c:v>
                </c:pt>
                <c:pt idx="67159">
                  <c:v>0.36082474226804101</c:v>
                </c:pt>
                <c:pt idx="67160">
                  <c:v>0.37113402061855599</c:v>
                </c:pt>
                <c:pt idx="67161">
                  <c:v>0.38144329896907198</c:v>
                </c:pt>
                <c:pt idx="67162">
                  <c:v>0.39175257731958701</c:v>
                </c:pt>
                <c:pt idx="67163">
                  <c:v>0.402061855670103</c:v>
                </c:pt>
                <c:pt idx="67164">
                  <c:v>0.41237113402061798</c:v>
                </c:pt>
                <c:pt idx="67165">
                  <c:v>0.42268041237113402</c:v>
                </c:pt>
                <c:pt idx="67166">
                  <c:v>0.432989690721649</c:v>
                </c:pt>
                <c:pt idx="67167">
                  <c:v>0.44329896907216398</c:v>
                </c:pt>
                <c:pt idx="67168">
                  <c:v>0.45360824742268002</c:v>
                </c:pt>
                <c:pt idx="67169">
                  <c:v>0.46391752577319501</c:v>
                </c:pt>
                <c:pt idx="67170">
                  <c:v>0.47422680412371099</c:v>
                </c:pt>
                <c:pt idx="67171">
                  <c:v>0.48453608247422603</c:v>
                </c:pt>
                <c:pt idx="67172">
                  <c:v>0.49484536082474201</c:v>
                </c:pt>
                <c:pt idx="67173">
                  <c:v>0.50515463917525705</c:v>
                </c:pt>
                <c:pt idx="67174">
                  <c:v>0.51546391752577303</c:v>
                </c:pt>
                <c:pt idx="67175">
                  <c:v>0.52577319587628801</c:v>
                </c:pt>
                <c:pt idx="67176">
                  <c:v>0.536082474226804</c:v>
                </c:pt>
                <c:pt idx="67177">
                  <c:v>0.54639175257731898</c:v>
                </c:pt>
                <c:pt idx="67178">
                  <c:v>0.55670103092783496</c:v>
                </c:pt>
                <c:pt idx="67179">
                  <c:v>0.56701030927835006</c:v>
                </c:pt>
                <c:pt idx="67180">
                  <c:v>0.57731958762886504</c:v>
                </c:pt>
                <c:pt idx="67181">
                  <c:v>0.58762886597938102</c:v>
                </c:pt>
                <c:pt idx="67182">
                  <c:v>0.597938144329896</c:v>
                </c:pt>
                <c:pt idx="67183">
                  <c:v>0.60824742268041199</c:v>
                </c:pt>
                <c:pt idx="67184">
                  <c:v>0.61855670103092697</c:v>
                </c:pt>
                <c:pt idx="67185">
                  <c:v>0.62886597938144295</c:v>
                </c:pt>
                <c:pt idx="67186">
                  <c:v>0.63917525773195805</c:v>
                </c:pt>
                <c:pt idx="67187">
                  <c:v>0.64948453608247403</c:v>
                </c:pt>
                <c:pt idx="67188">
                  <c:v>0.65979381443298901</c:v>
                </c:pt>
                <c:pt idx="67189">
                  <c:v>0.67010309278350499</c:v>
                </c:pt>
                <c:pt idx="67190">
                  <c:v>0.68041237113401998</c:v>
                </c:pt>
                <c:pt idx="67191">
                  <c:v>0.69072164948453596</c:v>
                </c:pt>
                <c:pt idx="67192">
                  <c:v>0.70103092783505105</c:v>
                </c:pt>
                <c:pt idx="67193">
                  <c:v>0.71134020618556704</c:v>
                </c:pt>
                <c:pt idx="67194">
                  <c:v>0.72164948453608202</c:v>
                </c:pt>
                <c:pt idx="67195">
                  <c:v>0.731958762886597</c:v>
                </c:pt>
                <c:pt idx="67196">
                  <c:v>0.74226804123711299</c:v>
                </c:pt>
                <c:pt idx="67197">
                  <c:v>0.75257731958762797</c:v>
                </c:pt>
                <c:pt idx="67198">
                  <c:v>0.76288659793814395</c:v>
                </c:pt>
                <c:pt idx="67199">
                  <c:v>0.77319587628865905</c:v>
                </c:pt>
                <c:pt idx="67200">
                  <c:v>0.78350515463917503</c:v>
                </c:pt>
                <c:pt idx="67201">
                  <c:v>0.79381443298969001</c:v>
                </c:pt>
                <c:pt idx="67202">
                  <c:v>0.80412371134020599</c:v>
                </c:pt>
                <c:pt idx="67203">
                  <c:v>0.81443298969072098</c:v>
                </c:pt>
                <c:pt idx="67204">
                  <c:v>0.82474226804123696</c:v>
                </c:pt>
                <c:pt idx="67205">
                  <c:v>0.83505154639175205</c:v>
                </c:pt>
                <c:pt idx="67206">
                  <c:v>0.84536082474226804</c:v>
                </c:pt>
                <c:pt idx="67207">
                  <c:v>0.85567010309278302</c:v>
                </c:pt>
                <c:pt idx="67208">
                  <c:v>0.865979381443299</c:v>
                </c:pt>
                <c:pt idx="67209">
                  <c:v>0.87628865979381398</c:v>
                </c:pt>
                <c:pt idx="67210">
                  <c:v>0.88659793814432897</c:v>
                </c:pt>
                <c:pt idx="67211">
                  <c:v>0.89690721649484495</c:v>
                </c:pt>
                <c:pt idx="67212">
                  <c:v>0.90721649484536004</c:v>
                </c:pt>
                <c:pt idx="67213">
                  <c:v>0.91752577319587603</c:v>
                </c:pt>
                <c:pt idx="67214">
                  <c:v>0.92783505154639101</c:v>
                </c:pt>
                <c:pt idx="67215">
                  <c:v>0.93814432989690699</c:v>
                </c:pt>
                <c:pt idx="67216">
                  <c:v>0.94845360824742198</c:v>
                </c:pt>
                <c:pt idx="67217">
                  <c:v>0.95876288659793796</c:v>
                </c:pt>
                <c:pt idx="67218">
                  <c:v>0.96907216494845305</c:v>
                </c:pt>
                <c:pt idx="67219">
                  <c:v>0.97938144329896903</c:v>
                </c:pt>
                <c:pt idx="67220">
                  <c:v>0.98969072164948402</c:v>
                </c:pt>
                <c:pt idx="67221">
                  <c:v>0</c:v>
                </c:pt>
                <c:pt idx="67222">
                  <c:v>1.35135135135135E-2</c:v>
                </c:pt>
                <c:pt idx="67223">
                  <c:v>2.7027027027027001E-2</c:v>
                </c:pt>
                <c:pt idx="67224">
                  <c:v>4.0540540540540501E-2</c:v>
                </c:pt>
                <c:pt idx="67225">
                  <c:v>5.4054054054054002E-2</c:v>
                </c:pt>
                <c:pt idx="67226">
                  <c:v>6.7567567567567502E-2</c:v>
                </c:pt>
                <c:pt idx="67227">
                  <c:v>8.1081081081081002E-2</c:v>
                </c:pt>
                <c:pt idx="67228">
                  <c:v>9.45945945945946E-2</c:v>
                </c:pt>
                <c:pt idx="67229">
                  <c:v>0.108108108108108</c:v>
                </c:pt>
                <c:pt idx="67230">
                  <c:v>0.121621621621621</c:v>
                </c:pt>
                <c:pt idx="67231">
                  <c:v>0.135135135135135</c:v>
                </c:pt>
                <c:pt idx="67232">
                  <c:v>0.14864864864864799</c:v>
                </c:pt>
                <c:pt idx="67233">
                  <c:v>0.162162162162162</c:v>
                </c:pt>
                <c:pt idx="67234">
                  <c:v>0.17567567567567499</c:v>
                </c:pt>
                <c:pt idx="67235">
                  <c:v>0.18918918918918901</c:v>
                </c:pt>
                <c:pt idx="67236">
                  <c:v>0.20270270270270199</c:v>
                </c:pt>
                <c:pt idx="67237">
                  <c:v>0.21621621621621601</c:v>
                </c:pt>
                <c:pt idx="67238">
                  <c:v>0.22972972972972899</c:v>
                </c:pt>
                <c:pt idx="67239">
                  <c:v>0.24324324324324301</c:v>
                </c:pt>
                <c:pt idx="67240">
                  <c:v>0.25675675675675602</c:v>
                </c:pt>
                <c:pt idx="67241">
                  <c:v>0.27027027027027001</c:v>
                </c:pt>
                <c:pt idx="67242">
                  <c:v>0.28378378378378299</c:v>
                </c:pt>
                <c:pt idx="67243">
                  <c:v>0.29729729729729698</c:v>
                </c:pt>
                <c:pt idx="67244">
                  <c:v>0.31081081081081002</c:v>
                </c:pt>
                <c:pt idx="67245">
                  <c:v>0.32432432432432401</c:v>
                </c:pt>
                <c:pt idx="67246">
                  <c:v>0.337837837837837</c:v>
                </c:pt>
                <c:pt idx="67247">
                  <c:v>0.35135135135135098</c:v>
                </c:pt>
                <c:pt idx="67248">
                  <c:v>0.36486486486486402</c:v>
                </c:pt>
                <c:pt idx="67249">
                  <c:v>0.37837837837837801</c:v>
                </c:pt>
                <c:pt idx="67250">
                  <c:v>0.391891891891891</c:v>
                </c:pt>
                <c:pt idx="67251">
                  <c:v>0.40540540540540498</c:v>
                </c:pt>
                <c:pt idx="67252">
                  <c:v>0.41891891891891803</c:v>
                </c:pt>
                <c:pt idx="67253">
                  <c:v>0.43243243243243201</c:v>
                </c:pt>
                <c:pt idx="67254">
                  <c:v>0.445945945945945</c:v>
                </c:pt>
                <c:pt idx="67255">
                  <c:v>0.45945945945945899</c:v>
                </c:pt>
                <c:pt idx="67256">
                  <c:v>0.47297297297297197</c:v>
                </c:pt>
                <c:pt idx="67257">
                  <c:v>0.48648648648648601</c:v>
                </c:pt>
                <c:pt idx="67258">
                  <c:v>0.5</c:v>
                </c:pt>
                <c:pt idx="67259">
                  <c:v>0.51351351351351304</c:v>
                </c:pt>
                <c:pt idx="67260">
                  <c:v>0.52702702702702697</c:v>
                </c:pt>
                <c:pt idx="67261">
                  <c:v>0.54054054054054002</c:v>
                </c:pt>
                <c:pt idx="67262">
                  <c:v>0.55405405405405395</c:v>
                </c:pt>
                <c:pt idx="67263">
                  <c:v>0.56756756756756699</c:v>
                </c:pt>
                <c:pt idx="67264">
                  <c:v>0.58108108108108103</c:v>
                </c:pt>
                <c:pt idx="67265">
                  <c:v>0.59459459459459396</c:v>
                </c:pt>
                <c:pt idx="67266">
                  <c:v>0.608108108108108</c:v>
                </c:pt>
                <c:pt idx="67267">
                  <c:v>0.62162162162162105</c:v>
                </c:pt>
                <c:pt idx="67268">
                  <c:v>0.63513513513513498</c:v>
                </c:pt>
                <c:pt idx="67269">
                  <c:v>0.64864864864864802</c:v>
                </c:pt>
                <c:pt idx="67270">
                  <c:v>0.66216216216216195</c:v>
                </c:pt>
                <c:pt idx="67271">
                  <c:v>0.67567567567567499</c:v>
                </c:pt>
                <c:pt idx="67272">
                  <c:v>0.68918918918918903</c:v>
                </c:pt>
                <c:pt idx="67273">
                  <c:v>0.70270270270270196</c:v>
                </c:pt>
                <c:pt idx="67274">
                  <c:v>0.71621621621621601</c:v>
                </c:pt>
                <c:pt idx="67275">
                  <c:v>0.72972972972972905</c:v>
                </c:pt>
                <c:pt idx="67276">
                  <c:v>0.74324324324324298</c:v>
                </c:pt>
                <c:pt idx="67277">
                  <c:v>0.75675675675675602</c:v>
                </c:pt>
                <c:pt idx="67278">
                  <c:v>0.77027027027026995</c:v>
                </c:pt>
                <c:pt idx="67279">
                  <c:v>0.78378378378378299</c:v>
                </c:pt>
                <c:pt idx="67280">
                  <c:v>0.79729729729729704</c:v>
                </c:pt>
                <c:pt idx="67281">
                  <c:v>0.81081081081080997</c:v>
                </c:pt>
                <c:pt idx="67282">
                  <c:v>0.82432432432432401</c:v>
                </c:pt>
                <c:pt idx="67283">
                  <c:v>0.83783783783783705</c:v>
                </c:pt>
                <c:pt idx="67284">
                  <c:v>0.85135135135135098</c:v>
                </c:pt>
                <c:pt idx="67285">
                  <c:v>0.86486486486486402</c:v>
                </c:pt>
                <c:pt idx="67286">
                  <c:v>0.87837837837837796</c:v>
                </c:pt>
                <c:pt idx="67287">
                  <c:v>0.891891891891891</c:v>
                </c:pt>
                <c:pt idx="67288">
                  <c:v>0.90540540540540504</c:v>
                </c:pt>
                <c:pt idx="67289">
                  <c:v>0.91891891891891897</c:v>
                </c:pt>
                <c:pt idx="67290">
                  <c:v>0.93243243243243201</c:v>
                </c:pt>
                <c:pt idx="67291">
                  <c:v>0.94594594594594505</c:v>
                </c:pt>
                <c:pt idx="67292">
                  <c:v>0.95945945945945899</c:v>
                </c:pt>
                <c:pt idx="67293">
                  <c:v>0.97297297297297303</c:v>
                </c:pt>
                <c:pt idx="67294">
                  <c:v>0.98648648648648596</c:v>
                </c:pt>
                <c:pt idx="67295">
                  <c:v>0</c:v>
                </c:pt>
                <c:pt idx="67296">
                  <c:v>8.9285714285714194E-3</c:v>
                </c:pt>
                <c:pt idx="67297">
                  <c:v>1.7857142857142801E-2</c:v>
                </c:pt>
                <c:pt idx="67298">
                  <c:v>2.6785714285714201E-2</c:v>
                </c:pt>
                <c:pt idx="67299">
                  <c:v>3.5714285714285698E-2</c:v>
                </c:pt>
                <c:pt idx="67300">
                  <c:v>4.4642857142857102E-2</c:v>
                </c:pt>
                <c:pt idx="67301">
                  <c:v>5.3571428571428499E-2</c:v>
                </c:pt>
                <c:pt idx="67302">
                  <c:v>6.25E-2</c:v>
                </c:pt>
                <c:pt idx="67303">
                  <c:v>7.1428571428571397E-2</c:v>
                </c:pt>
                <c:pt idx="67304">
                  <c:v>8.0357142857142794E-2</c:v>
                </c:pt>
                <c:pt idx="67305">
                  <c:v>8.9285714285714204E-2</c:v>
                </c:pt>
                <c:pt idx="67306">
                  <c:v>9.8214285714285698E-2</c:v>
                </c:pt>
                <c:pt idx="67307">
                  <c:v>0.107142857142857</c:v>
                </c:pt>
                <c:pt idx="67308">
                  <c:v>0.11607142857142801</c:v>
                </c:pt>
                <c:pt idx="67309">
                  <c:v>0.125</c:v>
                </c:pt>
                <c:pt idx="67310">
                  <c:v>0.13392857142857101</c:v>
                </c:pt>
                <c:pt idx="67311">
                  <c:v>0.14285714285714199</c:v>
                </c:pt>
                <c:pt idx="67312">
                  <c:v>0.151785714285714</c:v>
                </c:pt>
                <c:pt idx="67313">
                  <c:v>0.160714285714285</c:v>
                </c:pt>
                <c:pt idx="67314">
                  <c:v>0.16964285714285701</c:v>
                </c:pt>
                <c:pt idx="67315">
                  <c:v>0.17857142857142799</c:v>
                </c:pt>
                <c:pt idx="67316">
                  <c:v>0.1875</c:v>
                </c:pt>
                <c:pt idx="67317">
                  <c:v>0.19642857142857101</c:v>
                </c:pt>
                <c:pt idx="67318">
                  <c:v>0.20535714285714199</c:v>
                </c:pt>
                <c:pt idx="67319">
                  <c:v>0.214285714285714</c:v>
                </c:pt>
                <c:pt idx="67320">
                  <c:v>0.223214285714285</c:v>
                </c:pt>
                <c:pt idx="67321">
                  <c:v>0.23214285714285701</c:v>
                </c:pt>
                <c:pt idx="67322">
                  <c:v>0.24107142857142799</c:v>
                </c:pt>
                <c:pt idx="67323">
                  <c:v>0.25</c:v>
                </c:pt>
                <c:pt idx="67324">
                  <c:v>0.25892857142857101</c:v>
                </c:pt>
                <c:pt idx="67325">
                  <c:v>0.26785714285714202</c:v>
                </c:pt>
                <c:pt idx="67326">
                  <c:v>0.27678571428571402</c:v>
                </c:pt>
                <c:pt idx="67327">
                  <c:v>0.28571428571428498</c:v>
                </c:pt>
                <c:pt idx="67328">
                  <c:v>0.29464285714285698</c:v>
                </c:pt>
                <c:pt idx="67329">
                  <c:v>0.30357142857142799</c:v>
                </c:pt>
                <c:pt idx="67330">
                  <c:v>0.3125</c:v>
                </c:pt>
                <c:pt idx="67331">
                  <c:v>0.32142857142857101</c:v>
                </c:pt>
                <c:pt idx="67332">
                  <c:v>0.33035714285714202</c:v>
                </c:pt>
                <c:pt idx="67333">
                  <c:v>0.33928571428571402</c:v>
                </c:pt>
                <c:pt idx="67334">
                  <c:v>0.34821428571428498</c:v>
                </c:pt>
                <c:pt idx="67335">
                  <c:v>0.35714285714285698</c:v>
                </c:pt>
                <c:pt idx="67336">
                  <c:v>0.36607142857142799</c:v>
                </c:pt>
                <c:pt idx="67337">
                  <c:v>0.375</c:v>
                </c:pt>
                <c:pt idx="67338">
                  <c:v>0.38392857142857101</c:v>
                </c:pt>
                <c:pt idx="67339">
                  <c:v>0.39285714285714202</c:v>
                </c:pt>
                <c:pt idx="67340">
                  <c:v>0.40178571428571402</c:v>
                </c:pt>
                <c:pt idx="67341">
                  <c:v>0.41071428571428498</c:v>
                </c:pt>
                <c:pt idx="67342">
                  <c:v>0.41964285714285698</c:v>
                </c:pt>
                <c:pt idx="67343">
                  <c:v>0.42857142857142799</c:v>
                </c:pt>
                <c:pt idx="67344">
                  <c:v>0.4375</c:v>
                </c:pt>
                <c:pt idx="67345">
                  <c:v>0.44642857142857101</c:v>
                </c:pt>
                <c:pt idx="67346">
                  <c:v>0.45535714285714202</c:v>
                </c:pt>
                <c:pt idx="67347">
                  <c:v>0.46428571428571402</c:v>
                </c:pt>
                <c:pt idx="67348">
                  <c:v>0.47321428571428498</c:v>
                </c:pt>
                <c:pt idx="67349">
                  <c:v>0.48214285714285698</c:v>
                </c:pt>
                <c:pt idx="67350">
                  <c:v>0.49107142857142799</c:v>
                </c:pt>
                <c:pt idx="67351">
                  <c:v>0.5</c:v>
                </c:pt>
                <c:pt idx="67352">
                  <c:v>0.50892857142857095</c:v>
                </c:pt>
                <c:pt idx="67353">
                  <c:v>0.51785714285714202</c:v>
                </c:pt>
                <c:pt idx="67354">
                  <c:v>0.52678571428571397</c:v>
                </c:pt>
                <c:pt idx="67355">
                  <c:v>0.53571428571428503</c:v>
                </c:pt>
                <c:pt idx="67356">
                  <c:v>0.54464285714285698</c:v>
                </c:pt>
                <c:pt idx="67357">
                  <c:v>0.55357142857142805</c:v>
                </c:pt>
                <c:pt idx="67358">
                  <c:v>0.5625</c:v>
                </c:pt>
                <c:pt idx="67359">
                  <c:v>0.57142857142857095</c:v>
                </c:pt>
                <c:pt idx="67360">
                  <c:v>0.58035714285714202</c:v>
                </c:pt>
                <c:pt idx="67361">
                  <c:v>0.58928571428571397</c:v>
                </c:pt>
                <c:pt idx="67362">
                  <c:v>0.59821428571428503</c:v>
                </c:pt>
                <c:pt idx="67363">
                  <c:v>0.60714285714285698</c:v>
                </c:pt>
                <c:pt idx="67364">
                  <c:v>0.61607142857142805</c:v>
                </c:pt>
                <c:pt idx="67365">
                  <c:v>0.625</c:v>
                </c:pt>
                <c:pt idx="67366">
                  <c:v>0.63392857142857095</c:v>
                </c:pt>
                <c:pt idx="67367">
                  <c:v>0.64285714285714202</c:v>
                </c:pt>
                <c:pt idx="67368">
                  <c:v>0.65178571428571397</c:v>
                </c:pt>
                <c:pt idx="67369">
                  <c:v>0.66071428571428503</c:v>
                </c:pt>
                <c:pt idx="67370">
                  <c:v>0.66964285714285698</c:v>
                </c:pt>
                <c:pt idx="67371">
                  <c:v>0.67857142857142805</c:v>
                </c:pt>
                <c:pt idx="67372">
                  <c:v>0.6875</c:v>
                </c:pt>
                <c:pt idx="67373">
                  <c:v>0.69642857142857095</c:v>
                </c:pt>
                <c:pt idx="67374">
                  <c:v>0.70535714285714202</c:v>
                </c:pt>
                <c:pt idx="67375">
                  <c:v>0.71428571428571397</c:v>
                </c:pt>
                <c:pt idx="67376">
                  <c:v>0.72321428571428503</c:v>
                </c:pt>
                <c:pt idx="67377">
                  <c:v>0.73214285714285698</c:v>
                </c:pt>
                <c:pt idx="67378">
                  <c:v>0.74107142857142805</c:v>
                </c:pt>
                <c:pt idx="67379">
                  <c:v>0.75</c:v>
                </c:pt>
                <c:pt idx="67380">
                  <c:v>0.75892857142857095</c:v>
                </c:pt>
                <c:pt idx="67381">
                  <c:v>0.76785714285714202</c:v>
                </c:pt>
                <c:pt idx="67382">
                  <c:v>0.77678571428571397</c:v>
                </c:pt>
                <c:pt idx="67383">
                  <c:v>0.78571428571428503</c:v>
                </c:pt>
                <c:pt idx="67384">
                  <c:v>0.79464285714285698</c:v>
                </c:pt>
                <c:pt idx="67385">
                  <c:v>0.80357142857142805</c:v>
                </c:pt>
                <c:pt idx="67386">
                  <c:v>0.8125</c:v>
                </c:pt>
                <c:pt idx="67387">
                  <c:v>0.82142857142857095</c:v>
                </c:pt>
                <c:pt idx="67388">
                  <c:v>0.83035714285714202</c:v>
                </c:pt>
                <c:pt idx="67389">
                  <c:v>0.83928571428571397</c:v>
                </c:pt>
                <c:pt idx="67390">
                  <c:v>0.84821428571428503</c:v>
                </c:pt>
                <c:pt idx="67391">
                  <c:v>0.85714285714285698</c:v>
                </c:pt>
                <c:pt idx="67392">
                  <c:v>0.86607142857142805</c:v>
                </c:pt>
                <c:pt idx="67393">
                  <c:v>0.875</c:v>
                </c:pt>
                <c:pt idx="67394">
                  <c:v>0.88392857142857095</c:v>
                </c:pt>
                <c:pt idx="67395">
                  <c:v>0.89285714285714202</c:v>
                </c:pt>
                <c:pt idx="67396">
                  <c:v>0.90178571428571397</c:v>
                </c:pt>
                <c:pt idx="67397">
                  <c:v>0.91071428571428503</c:v>
                </c:pt>
                <c:pt idx="67398">
                  <c:v>0.91964285714285698</c:v>
                </c:pt>
                <c:pt idx="67399">
                  <c:v>0.92857142857142805</c:v>
                </c:pt>
                <c:pt idx="67400">
                  <c:v>0.9375</c:v>
                </c:pt>
                <c:pt idx="67401">
                  <c:v>0.94642857142857095</c:v>
                </c:pt>
                <c:pt idx="67402">
                  <c:v>0.95535714285714202</c:v>
                </c:pt>
                <c:pt idx="67403">
                  <c:v>0.96428571428571397</c:v>
                </c:pt>
                <c:pt idx="67404">
                  <c:v>0.97321428571428503</c:v>
                </c:pt>
                <c:pt idx="67405">
                  <c:v>0.98214285714285698</c:v>
                </c:pt>
                <c:pt idx="67406">
                  <c:v>0.99107142857142805</c:v>
                </c:pt>
                <c:pt idx="67407">
                  <c:v>0</c:v>
                </c:pt>
                <c:pt idx="67408">
                  <c:v>2.3809523809523801E-2</c:v>
                </c:pt>
                <c:pt idx="67409">
                  <c:v>4.7619047619047603E-2</c:v>
                </c:pt>
                <c:pt idx="67410">
                  <c:v>7.1428571428571397E-2</c:v>
                </c:pt>
                <c:pt idx="67411">
                  <c:v>9.5238095238095205E-2</c:v>
                </c:pt>
                <c:pt idx="67412">
                  <c:v>0.119047619047619</c:v>
                </c:pt>
                <c:pt idx="67413">
                  <c:v>0.14285714285714199</c:v>
                </c:pt>
                <c:pt idx="67414">
                  <c:v>0.16666666666666599</c:v>
                </c:pt>
                <c:pt idx="67415">
                  <c:v>0.19047619047618999</c:v>
                </c:pt>
                <c:pt idx="67416">
                  <c:v>0.214285714285714</c:v>
                </c:pt>
                <c:pt idx="67417">
                  <c:v>0.238095238095238</c:v>
                </c:pt>
                <c:pt idx="67418">
                  <c:v>0.26190476190476097</c:v>
                </c:pt>
                <c:pt idx="67419">
                  <c:v>0.28571428571428498</c:v>
                </c:pt>
                <c:pt idx="67420">
                  <c:v>0.30952380952380898</c:v>
                </c:pt>
                <c:pt idx="67421">
                  <c:v>0.33333333333333298</c:v>
                </c:pt>
                <c:pt idx="67422">
                  <c:v>0.35714285714285698</c:v>
                </c:pt>
                <c:pt idx="67423">
                  <c:v>0.38095238095237999</c:v>
                </c:pt>
                <c:pt idx="67424">
                  <c:v>0.40476190476190399</c:v>
                </c:pt>
                <c:pt idx="67425">
                  <c:v>0.42857142857142799</c:v>
                </c:pt>
                <c:pt idx="67426">
                  <c:v>0.452380952380952</c:v>
                </c:pt>
                <c:pt idx="67427">
                  <c:v>0.476190476190476</c:v>
                </c:pt>
                <c:pt idx="67428">
                  <c:v>0.5</c:v>
                </c:pt>
                <c:pt idx="67429">
                  <c:v>0.52380952380952295</c:v>
                </c:pt>
                <c:pt idx="67430">
                  <c:v>0.54761904761904701</c:v>
                </c:pt>
                <c:pt idx="67431">
                  <c:v>0.57142857142857095</c:v>
                </c:pt>
                <c:pt idx="67432">
                  <c:v>0.59523809523809501</c:v>
                </c:pt>
                <c:pt idx="67433">
                  <c:v>0.61904761904761896</c:v>
                </c:pt>
                <c:pt idx="67434">
                  <c:v>0.64285714285714202</c:v>
                </c:pt>
                <c:pt idx="67435">
                  <c:v>0.66666666666666596</c:v>
                </c:pt>
                <c:pt idx="67436">
                  <c:v>0.69047619047619002</c:v>
                </c:pt>
                <c:pt idx="67437">
                  <c:v>0.71428571428571397</c:v>
                </c:pt>
                <c:pt idx="67438">
                  <c:v>0.73809523809523803</c:v>
                </c:pt>
                <c:pt idx="67439">
                  <c:v>0.76190476190476097</c:v>
                </c:pt>
                <c:pt idx="67440">
                  <c:v>0.78571428571428503</c:v>
                </c:pt>
                <c:pt idx="67441">
                  <c:v>0.80952380952380898</c:v>
                </c:pt>
                <c:pt idx="67442">
                  <c:v>0.83333333333333304</c:v>
                </c:pt>
                <c:pt idx="67443">
                  <c:v>0.85714285714285698</c:v>
                </c:pt>
                <c:pt idx="67444">
                  <c:v>0.88095238095238004</c:v>
                </c:pt>
                <c:pt idx="67445">
                  <c:v>0.90476190476190399</c:v>
                </c:pt>
                <c:pt idx="67446">
                  <c:v>0.92857142857142805</c:v>
                </c:pt>
                <c:pt idx="67447">
                  <c:v>0.952380952380952</c:v>
                </c:pt>
                <c:pt idx="67448">
                  <c:v>0.97619047619047605</c:v>
                </c:pt>
                <c:pt idx="67449">
                  <c:v>0</c:v>
                </c:pt>
                <c:pt idx="67450">
                  <c:v>2.1739130434782601E-2</c:v>
                </c:pt>
                <c:pt idx="67451">
                  <c:v>4.3478260869565202E-2</c:v>
                </c:pt>
                <c:pt idx="67452">
                  <c:v>6.5217391304347797E-2</c:v>
                </c:pt>
                <c:pt idx="67453">
                  <c:v>8.6956521739130405E-2</c:v>
                </c:pt>
                <c:pt idx="67454">
                  <c:v>0.108695652173913</c:v>
                </c:pt>
                <c:pt idx="67455">
                  <c:v>0.13043478260869501</c:v>
                </c:pt>
                <c:pt idx="67456">
                  <c:v>0.15217391304347799</c:v>
                </c:pt>
                <c:pt idx="67457">
                  <c:v>0.17391304347826</c:v>
                </c:pt>
                <c:pt idx="67458">
                  <c:v>0.19565217391304299</c:v>
                </c:pt>
                <c:pt idx="67459">
                  <c:v>0.217391304347826</c:v>
                </c:pt>
                <c:pt idx="67460">
                  <c:v>0.23913043478260801</c:v>
                </c:pt>
                <c:pt idx="67461">
                  <c:v>0.26086956521739102</c:v>
                </c:pt>
                <c:pt idx="67462">
                  <c:v>0.282608695652173</c:v>
                </c:pt>
                <c:pt idx="67463">
                  <c:v>0.30434782608695599</c:v>
                </c:pt>
                <c:pt idx="67464">
                  <c:v>0.32608695652173902</c:v>
                </c:pt>
                <c:pt idx="67465">
                  <c:v>0.34782608695652101</c:v>
                </c:pt>
                <c:pt idx="67466">
                  <c:v>0.36956521739130399</c:v>
                </c:pt>
                <c:pt idx="67467">
                  <c:v>0.39130434782608697</c:v>
                </c:pt>
                <c:pt idx="67468">
                  <c:v>0.41304347826086901</c:v>
                </c:pt>
                <c:pt idx="67469">
                  <c:v>0.434782608695652</c:v>
                </c:pt>
                <c:pt idx="67470">
                  <c:v>0.45652173913043398</c:v>
                </c:pt>
                <c:pt idx="67471">
                  <c:v>0.47826086956521702</c:v>
                </c:pt>
                <c:pt idx="67472">
                  <c:v>0.5</c:v>
                </c:pt>
                <c:pt idx="67473">
                  <c:v>0.52173913043478204</c:v>
                </c:pt>
                <c:pt idx="67474">
                  <c:v>0.54347826086956497</c:v>
                </c:pt>
                <c:pt idx="67475">
                  <c:v>0.56521739130434701</c:v>
                </c:pt>
                <c:pt idx="67476">
                  <c:v>0.58695652173913004</c:v>
                </c:pt>
                <c:pt idx="67477">
                  <c:v>0.60869565217391297</c:v>
                </c:pt>
                <c:pt idx="67478">
                  <c:v>0.63043478260869501</c:v>
                </c:pt>
                <c:pt idx="67479">
                  <c:v>0.65217391304347805</c:v>
                </c:pt>
                <c:pt idx="67480">
                  <c:v>0.67391304347825998</c:v>
                </c:pt>
                <c:pt idx="67481">
                  <c:v>0.69565217391304301</c:v>
                </c:pt>
                <c:pt idx="67482">
                  <c:v>0.71739130434782605</c:v>
                </c:pt>
                <c:pt idx="67483">
                  <c:v>0.73913043478260798</c:v>
                </c:pt>
                <c:pt idx="67484">
                  <c:v>0.76086956521739102</c:v>
                </c:pt>
                <c:pt idx="67485">
                  <c:v>0.78260869565217395</c:v>
                </c:pt>
                <c:pt idx="67486">
                  <c:v>0.80434782608695599</c:v>
                </c:pt>
                <c:pt idx="67487">
                  <c:v>0.82608695652173902</c:v>
                </c:pt>
                <c:pt idx="67488">
                  <c:v>0.84782608695652095</c:v>
                </c:pt>
                <c:pt idx="67489">
                  <c:v>0.86956521739130399</c:v>
                </c:pt>
                <c:pt idx="67490">
                  <c:v>0.89130434782608603</c:v>
                </c:pt>
                <c:pt idx="67491">
                  <c:v>0.91304347826086896</c:v>
                </c:pt>
                <c:pt idx="67492">
                  <c:v>0.934782608695652</c:v>
                </c:pt>
                <c:pt idx="67493">
                  <c:v>0.95652173913043403</c:v>
                </c:pt>
                <c:pt idx="67494">
                  <c:v>0.97826086956521696</c:v>
                </c:pt>
                <c:pt idx="67495">
                  <c:v>0</c:v>
                </c:pt>
                <c:pt idx="67496">
                  <c:v>0.02</c:v>
                </c:pt>
                <c:pt idx="67497">
                  <c:v>0.04</c:v>
                </c:pt>
                <c:pt idx="67498">
                  <c:v>0.06</c:v>
                </c:pt>
                <c:pt idx="67499">
                  <c:v>0.08</c:v>
                </c:pt>
                <c:pt idx="67500">
                  <c:v>0.1</c:v>
                </c:pt>
                <c:pt idx="67501">
                  <c:v>0.12</c:v>
                </c:pt>
                <c:pt idx="67502">
                  <c:v>0.14000000000000001</c:v>
                </c:pt>
                <c:pt idx="67503">
                  <c:v>0.16</c:v>
                </c:pt>
                <c:pt idx="67504">
                  <c:v>0.18</c:v>
                </c:pt>
                <c:pt idx="67505">
                  <c:v>0.2</c:v>
                </c:pt>
                <c:pt idx="67506">
                  <c:v>0.22</c:v>
                </c:pt>
                <c:pt idx="67507">
                  <c:v>0.24</c:v>
                </c:pt>
                <c:pt idx="67508">
                  <c:v>0.26</c:v>
                </c:pt>
                <c:pt idx="67509">
                  <c:v>0.28000000000000003</c:v>
                </c:pt>
                <c:pt idx="67510">
                  <c:v>0.3</c:v>
                </c:pt>
                <c:pt idx="67511">
                  <c:v>0.32</c:v>
                </c:pt>
                <c:pt idx="67512">
                  <c:v>0.34</c:v>
                </c:pt>
                <c:pt idx="67513">
                  <c:v>0.36</c:v>
                </c:pt>
                <c:pt idx="67514">
                  <c:v>0.38</c:v>
                </c:pt>
                <c:pt idx="67515">
                  <c:v>0.4</c:v>
                </c:pt>
                <c:pt idx="67516">
                  <c:v>0.42</c:v>
                </c:pt>
                <c:pt idx="67517">
                  <c:v>0.44</c:v>
                </c:pt>
                <c:pt idx="67518">
                  <c:v>0.46</c:v>
                </c:pt>
                <c:pt idx="67519">
                  <c:v>0.48</c:v>
                </c:pt>
                <c:pt idx="67520">
                  <c:v>0.5</c:v>
                </c:pt>
                <c:pt idx="67521">
                  <c:v>0.52</c:v>
                </c:pt>
                <c:pt idx="67522">
                  <c:v>0.54</c:v>
                </c:pt>
                <c:pt idx="67523">
                  <c:v>0.56000000000000005</c:v>
                </c:pt>
                <c:pt idx="67524">
                  <c:v>0.57999999999999996</c:v>
                </c:pt>
                <c:pt idx="67525">
                  <c:v>0.6</c:v>
                </c:pt>
                <c:pt idx="67526">
                  <c:v>0.62</c:v>
                </c:pt>
                <c:pt idx="67527">
                  <c:v>0.64</c:v>
                </c:pt>
                <c:pt idx="67528">
                  <c:v>0.66</c:v>
                </c:pt>
                <c:pt idx="67529">
                  <c:v>0.68</c:v>
                </c:pt>
                <c:pt idx="67530">
                  <c:v>0.7</c:v>
                </c:pt>
                <c:pt idx="67531">
                  <c:v>0.72</c:v>
                </c:pt>
                <c:pt idx="67532">
                  <c:v>0.74</c:v>
                </c:pt>
                <c:pt idx="67533">
                  <c:v>0.76</c:v>
                </c:pt>
                <c:pt idx="67534">
                  <c:v>0.78</c:v>
                </c:pt>
                <c:pt idx="67535">
                  <c:v>0.8</c:v>
                </c:pt>
                <c:pt idx="67536">
                  <c:v>0.82</c:v>
                </c:pt>
                <c:pt idx="67537">
                  <c:v>0.84</c:v>
                </c:pt>
                <c:pt idx="67538">
                  <c:v>0.86</c:v>
                </c:pt>
                <c:pt idx="67539">
                  <c:v>0.88</c:v>
                </c:pt>
                <c:pt idx="67540">
                  <c:v>0.9</c:v>
                </c:pt>
                <c:pt idx="67541">
                  <c:v>0.92</c:v>
                </c:pt>
                <c:pt idx="67542">
                  <c:v>0.94</c:v>
                </c:pt>
                <c:pt idx="67543">
                  <c:v>0.96</c:v>
                </c:pt>
                <c:pt idx="67544">
                  <c:v>0.98</c:v>
                </c:pt>
                <c:pt idx="67545">
                  <c:v>0</c:v>
                </c:pt>
                <c:pt idx="67546">
                  <c:v>1.9607843137254902E-2</c:v>
                </c:pt>
                <c:pt idx="67547">
                  <c:v>3.9215686274509803E-2</c:v>
                </c:pt>
                <c:pt idx="67548">
                  <c:v>5.8823529411764698E-2</c:v>
                </c:pt>
                <c:pt idx="67549">
                  <c:v>7.8431372549019607E-2</c:v>
                </c:pt>
                <c:pt idx="67550">
                  <c:v>9.8039215686274495E-2</c:v>
                </c:pt>
                <c:pt idx="67551">
                  <c:v>0.11764705882352899</c:v>
                </c:pt>
                <c:pt idx="67552">
                  <c:v>0.13725490196078399</c:v>
                </c:pt>
                <c:pt idx="67553">
                  <c:v>0.15686274509803899</c:v>
                </c:pt>
                <c:pt idx="67554">
                  <c:v>0.17647058823529399</c:v>
                </c:pt>
                <c:pt idx="67555">
                  <c:v>0.19607843137254899</c:v>
                </c:pt>
                <c:pt idx="67556">
                  <c:v>0.21568627450980299</c:v>
                </c:pt>
                <c:pt idx="67557">
                  <c:v>0.23529411764705799</c:v>
                </c:pt>
                <c:pt idx="67558">
                  <c:v>0.25490196078431299</c:v>
                </c:pt>
                <c:pt idx="67559">
                  <c:v>0.27450980392156799</c:v>
                </c:pt>
                <c:pt idx="67560">
                  <c:v>0.29411764705882298</c:v>
                </c:pt>
                <c:pt idx="67561">
                  <c:v>0.31372549019607798</c:v>
                </c:pt>
                <c:pt idx="67562">
                  <c:v>0.33333333333333298</c:v>
                </c:pt>
                <c:pt idx="67563">
                  <c:v>0.35294117647058798</c:v>
                </c:pt>
                <c:pt idx="67564">
                  <c:v>0.37254901960784298</c:v>
                </c:pt>
                <c:pt idx="67565">
                  <c:v>0.39215686274509798</c:v>
                </c:pt>
                <c:pt idx="67566">
                  <c:v>0.41176470588235198</c:v>
                </c:pt>
                <c:pt idx="67567">
                  <c:v>0.43137254901960698</c:v>
                </c:pt>
                <c:pt idx="67568">
                  <c:v>0.45098039215686198</c:v>
                </c:pt>
                <c:pt idx="67569">
                  <c:v>0.47058823529411697</c:v>
                </c:pt>
                <c:pt idx="67570">
                  <c:v>0.49019607843137197</c:v>
                </c:pt>
                <c:pt idx="67571">
                  <c:v>0.50980392156862697</c:v>
                </c:pt>
                <c:pt idx="67572">
                  <c:v>0.52941176470588203</c:v>
                </c:pt>
                <c:pt idx="67573">
                  <c:v>0.54901960784313697</c:v>
                </c:pt>
                <c:pt idx="67574">
                  <c:v>0.56862745098039202</c:v>
                </c:pt>
                <c:pt idx="67575">
                  <c:v>0.58823529411764697</c:v>
                </c:pt>
                <c:pt idx="67576">
                  <c:v>0.60784313725490102</c:v>
                </c:pt>
                <c:pt idx="67577">
                  <c:v>0.62745098039215597</c:v>
                </c:pt>
                <c:pt idx="67578">
                  <c:v>0.64705882352941102</c:v>
                </c:pt>
                <c:pt idx="67579">
                  <c:v>0.66666666666666596</c:v>
                </c:pt>
                <c:pt idx="67580">
                  <c:v>0.68627450980392102</c:v>
                </c:pt>
                <c:pt idx="67581">
                  <c:v>0.70588235294117596</c:v>
                </c:pt>
                <c:pt idx="67582">
                  <c:v>0.72549019607843102</c:v>
                </c:pt>
                <c:pt idx="67583">
                  <c:v>0.74509803921568596</c:v>
                </c:pt>
                <c:pt idx="67584">
                  <c:v>0.76470588235294101</c:v>
                </c:pt>
                <c:pt idx="67585">
                  <c:v>0.78431372549019596</c:v>
                </c:pt>
                <c:pt idx="67586">
                  <c:v>0.80392156862745101</c:v>
                </c:pt>
                <c:pt idx="67587">
                  <c:v>0.82352941176470495</c:v>
                </c:pt>
                <c:pt idx="67588">
                  <c:v>0.84313725490196001</c:v>
                </c:pt>
                <c:pt idx="67589">
                  <c:v>0.86274509803921495</c:v>
                </c:pt>
                <c:pt idx="67590">
                  <c:v>0.88235294117647001</c:v>
                </c:pt>
                <c:pt idx="67591">
                  <c:v>0.90196078431372495</c:v>
                </c:pt>
                <c:pt idx="67592">
                  <c:v>0.92156862745098</c:v>
                </c:pt>
                <c:pt idx="67593">
                  <c:v>0.94117647058823495</c:v>
                </c:pt>
                <c:pt idx="67594">
                  <c:v>0.96078431372549</c:v>
                </c:pt>
                <c:pt idx="67595">
                  <c:v>0.98039215686274495</c:v>
                </c:pt>
                <c:pt idx="67596">
                  <c:v>0</c:v>
                </c:pt>
                <c:pt idx="67597">
                  <c:v>2.6315789473684199E-2</c:v>
                </c:pt>
                <c:pt idx="67598">
                  <c:v>5.2631578947368397E-2</c:v>
                </c:pt>
                <c:pt idx="67599">
                  <c:v>7.8947368421052599E-2</c:v>
                </c:pt>
                <c:pt idx="67600">
                  <c:v>0.105263157894736</c:v>
                </c:pt>
                <c:pt idx="67601">
                  <c:v>0.13157894736842099</c:v>
                </c:pt>
                <c:pt idx="67602">
                  <c:v>0.157894736842105</c:v>
                </c:pt>
                <c:pt idx="67603">
                  <c:v>0.18421052631578899</c:v>
                </c:pt>
                <c:pt idx="67604">
                  <c:v>0.21052631578947301</c:v>
                </c:pt>
                <c:pt idx="67605">
                  <c:v>0.23684210526315699</c:v>
                </c:pt>
                <c:pt idx="67606">
                  <c:v>0.26315789473684198</c:v>
                </c:pt>
                <c:pt idx="67607">
                  <c:v>0.28947368421052599</c:v>
                </c:pt>
                <c:pt idx="67608">
                  <c:v>0.31578947368421001</c:v>
                </c:pt>
                <c:pt idx="67609">
                  <c:v>0.34210526315789402</c:v>
                </c:pt>
                <c:pt idx="67610">
                  <c:v>0.36842105263157798</c:v>
                </c:pt>
                <c:pt idx="67611">
                  <c:v>0.394736842105263</c:v>
                </c:pt>
                <c:pt idx="67612">
                  <c:v>0.42105263157894701</c:v>
                </c:pt>
                <c:pt idx="67613">
                  <c:v>0.44736842105263103</c:v>
                </c:pt>
                <c:pt idx="67614">
                  <c:v>0.47368421052631499</c:v>
                </c:pt>
                <c:pt idx="67615">
                  <c:v>0.5</c:v>
                </c:pt>
                <c:pt idx="67616">
                  <c:v>0.52631578947368396</c:v>
                </c:pt>
                <c:pt idx="67617">
                  <c:v>0.55263157894736803</c:v>
                </c:pt>
                <c:pt idx="67618">
                  <c:v>0.57894736842105199</c:v>
                </c:pt>
                <c:pt idx="67619">
                  <c:v>0.60526315789473595</c:v>
                </c:pt>
                <c:pt idx="67620">
                  <c:v>0.63157894736842102</c:v>
                </c:pt>
                <c:pt idx="67621">
                  <c:v>0.65789473684210498</c:v>
                </c:pt>
                <c:pt idx="67622">
                  <c:v>0.68421052631578905</c:v>
                </c:pt>
                <c:pt idx="67623">
                  <c:v>0.71052631578947301</c:v>
                </c:pt>
                <c:pt idx="67624">
                  <c:v>0.73684210526315697</c:v>
                </c:pt>
                <c:pt idx="67625">
                  <c:v>0.76315789473684204</c:v>
                </c:pt>
                <c:pt idx="67626">
                  <c:v>0.78947368421052599</c:v>
                </c:pt>
                <c:pt idx="67627">
                  <c:v>0.81578947368420995</c:v>
                </c:pt>
                <c:pt idx="67628">
                  <c:v>0.84210526315789402</c:v>
                </c:pt>
                <c:pt idx="67629">
                  <c:v>0.86842105263157898</c:v>
                </c:pt>
                <c:pt idx="67630">
                  <c:v>0.89473684210526305</c:v>
                </c:pt>
                <c:pt idx="67631">
                  <c:v>0.92105263157894701</c:v>
                </c:pt>
                <c:pt idx="67632">
                  <c:v>0.94736842105263097</c:v>
                </c:pt>
                <c:pt idx="67633">
                  <c:v>0.97368421052631504</c:v>
                </c:pt>
                <c:pt idx="67634">
                  <c:v>0</c:v>
                </c:pt>
                <c:pt idx="67635">
                  <c:v>0.02</c:v>
                </c:pt>
                <c:pt idx="67636">
                  <c:v>0.04</c:v>
                </c:pt>
                <c:pt idx="67637">
                  <c:v>0.06</c:v>
                </c:pt>
                <c:pt idx="67638">
                  <c:v>0.08</c:v>
                </c:pt>
                <c:pt idx="67639">
                  <c:v>0.1</c:v>
                </c:pt>
                <c:pt idx="67640">
                  <c:v>0.12</c:v>
                </c:pt>
                <c:pt idx="67641">
                  <c:v>0.14000000000000001</c:v>
                </c:pt>
                <c:pt idx="67642">
                  <c:v>0.16</c:v>
                </c:pt>
                <c:pt idx="67643">
                  <c:v>0.18</c:v>
                </c:pt>
                <c:pt idx="67644">
                  <c:v>0.2</c:v>
                </c:pt>
                <c:pt idx="67645">
                  <c:v>0.22</c:v>
                </c:pt>
                <c:pt idx="67646">
                  <c:v>0.24</c:v>
                </c:pt>
                <c:pt idx="67647">
                  <c:v>0.26</c:v>
                </c:pt>
                <c:pt idx="67648">
                  <c:v>0.28000000000000003</c:v>
                </c:pt>
                <c:pt idx="67649">
                  <c:v>0.3</c:v>
                </c:pt>
                <c:pt idx="67650">
                  <c:v>0.32</c:v>
                </c:pt>
                <c:pt idx="67651">
                  <c:v>0.34</c:v>
                </c:pt>
                <c:pt idx="67652">
                  <c:v>0.36</c:v>
                </c:pt>
                <c:pt idx="67653">
                  <c:v>0.38</c:v>
                </c:pt>
                <c:pt idx="67654">
                  <c:v>0.4</c:v>
                </c:pt>
                <c:pt idx="67655">
                  <c:v>0.42</c:v>
                </c:pt>
                <c:pt idx="67656">
                  <c:v>0.44</c:v>
                </c:pt>
                <c:pt idx="67657">
                  <c:v>0.46</c:v>
                </c:pt>
                <c:pt idx="67658">
                  <c:v>0.48</c:v>
                </c:pt>
                <c:pt idx="67659">
                  <c:v>0.5</c:v>
                </c:pt>
                <c:pt idx="67660">
                  <c:v>0.52</c:v>
                </c:pt>
                <c:pt idx="67661">
                  <c:v>0.54</c:v>
                </c:pt>
                <c:pt idx="67662">
                  <c:v>0.56000000000000005</c:v>
                </c:pt>
                <c:pt idx="67663">
                  <c:v>0.57999999999999996</c:v>
                </c:pt>
                <c:pt idx="67664">
                  <c:v>0.6</c:v>
                </c:pt>
                <c:pt idx="67665">
                  <c:v>0.62</c:v>
                </c:pt>
                <c:pt idx="67666">
                  <c:v>0.64</c:v>
                </c:pt>
                <c:pt idx="67667">
                  <c:v>0.66</c:v>
                </c:pt>
                <c:pt idx="67668">
                  <c:v>0.68</c:v>
                </c:pt>
                <c:pt idx="67669">
                  <c:v>0.7</c:v>
                </c:pt>
                <c:pt idx="67670">
                  <c:v>0.72</c:v>
                </c:pt>
                <c:pt idx="67671">
                  <c:v>0.74</c:v>
                </c:pt>
                <c:pt idx="67672">
                  <c:v>0.76</c:v>
                </c:pt>
                <c:pt idx="67673">
                  <c:v>0.78</c:v>
                </c:pt>
                <c:pt idx="67674">
                  <c:v>0.8</c:v>
                </c:pt>
                <c:pt idx="67675">
                  <c:v>0.82</c:v>
                </c:pt>
                <c:pt idx="67676">
                  <c:v>0.84</c:v>
                </c:pt>
                <c:pt idx="67677">
                  <c:v>0.86</c:v>
                </c:pt>
                <c:pt idx="67678">
                  <c:v>0.88</c:v>
                </c:pt>
                <c:pt idx="67679">
                  <c:v>0.9</c:v>
                </c:pt>
                <c:pt idx="67680">
                  <c:v>0.92</c:v>
                </c:pt>
                <c:pt idx="67681">
                  <c:v>0.94</c:v>
                </c:pt>
                <c:pt idx="67682">
                  <c:v>0.96</c:v>
                </c:pt>
                <c:pt idx="67683">
                  <c:v>0.98</c:v>
                </c:pt>
                <c:pt idx="67684">
                  <c:v>0</c:v>
                </c:pt>
                <c:pt idx="67685">
                  <c:v>2.3809523809523801E-2</c:v>
                </c:pt>
                <c:pt idx="67686">
                  <c:v>4.7619047619047603E-2</c:v>
                </c:pt>
                <c:pt idx="67687">
                  <c:v>7.1428571428571397E-2</c:v>
                </c:pt>
                <c:pt idx="67688">
                  <c:v>9.5238095238095205E-2</c:v>
                </c:pt>
                <c:pt idx="67689">
                  <c:v>0.119047619047619</c:v>
                </c:pt>
                <c:pt idx="67690">
                  <c:v>0.14285714285714199</c:v>
                </c:pt>
                <c:pt idx="67691">
                  <c:v>0.16666666666666599</c:v>
                </c:pt>
                <c:pt idx="67692">
                  <c:v>0.19047619047618999</c:v>
                </c:pt>
                <c:pt idx="67693">
                  <c:v>0.214285714285714</c:v>
                </c:pt>
                <c:pt idx="67694">
                  <c:v>0.238095238095238</c:v>
                </c:pt>
                <c:pt idx="67695">
                  <c:v>0.26190476190476097</c:v>
                </c:pt>
                <c:pt idx="67696">
                  <c:v>0.28571428571428498</c:v>
                </c:pt>
                <c:pt idx="67697">
                  <c:v>0.30952380952380898</c:v>
                </c:pt>
                <c:pt idx="67698">
                  <c:v>0.33333333333333298</c:v>
                </c:pt>
                <c:pt idx="67699">
                  <c:v>0.35714285714285698</c:v>
                </c:pt>
                <c:pt idx="67700">
                  <c:v>0.38095238095237999</c:v>
                </c:pt>
                <c:pt idx="67701">
                  <c:v>0.40476190476190399</c:v>
                </c:pt>
                <c:pt idx="67702">
                  <c:v>0.42857142857142799</c:v>
                </c:pt>
                <c:pt idx="67703">
                  <c:v>0.452380952380952</c:v>
                </c:pt>
                <c:pt idx="67704">
                  <c:v>0.476190476190476</c:v>
                </c:pt>
                <c:pt idx="67705">
                  <c:v>0.5</c:v>
                </c:pt>
                <c:pt idx="67706">
                  <c:v>0.52380952380952295</c:v>
                </c:pt>
                <c:pt idx="67707">
                  <c:v>0.54761904761904701</c:v>
                </c:pt>
                <c:pt idx="67708">
                  <c:v>0.57142857142857095</c:v>
                </c:pt>
                <c:pt idx="67709">
                  <c:v>0.59523809523809501</c:v>
                </c:pt>
                <c:pt idx="67710">
                  <c:v>0.61904761904761896</c:v>
                </c:pt>
                <c:pt idx="67711">
                  <c:v>0.64285714285714202</c:v>
                </c:pt>
                <c:pt idx="67712">
                  <c:v>0.66666666666666596</c:v>
                </c:pt>
                <c:pt idx="67713">
                  <c:v>0.69047619047619002</c:v>
                </c:pt>
                <c:pt idx="67714">
                  <c:v>0.71428571428571397</c:v>
                </c:pt>
                <c:pt idx="67715">
                  <c:v>0.73809523809523803</c:v>
                </c:pt>
                <c:pt idx="67716">
                  <c:v>0.76190476190476097</c:v>
                </c:pt>
                <c:pt idx="67717">
                  <c:v>0.78571428571428503</c:v>
                </c:pt>
                <c:pt idx="67718">
                  <c:v>0.80952380952380898</c:v>
                </c:pt>
                <c:pt idx="67719">
                  <c:v>0.83333333333333304</c:v>
                </c:pt>
                <c:pt idx="67720">
                  <c:v>0.85714285714285698</c:v>
                </c:pt>
                <c:pt idx="67721">
                  <c:v>0.88095238095238004</c:v>
                </c:pt>
                <c:pt idx="67722">
                  <c:v>0.90476190476190399</c:v>
                </c:pt>
                <c:pt idx="67723">
                  <c:v>0.92857142857142805</c:v>
                </c:pt>
                <c:pt idx="67724">
                  <c:v>0.952380952380952</c:v>
                </c:pt>
                <c:pt idx="67725">
                  <c:v>0.97619047619047605</c:v>
                </c:pt>
                <c:pt idx="67726">
                  <c:v>0</c:v>
                </c:pt>
                <c:pt idx="67727">
                  <c:v>2.1276595744680799E-2</c:v>
                </c:pt>
                <c:pt idx="67728">
                  <c:v>4.2553191489361701E-2</c:v>
                </c:pt>
                <c:pt idx="67729">
                  <c:v>6.3829787234042507E-2</c:v>
                </c:pt>
                <c:pt idx="67730">
                  <c:v>8.5106382978723402E-2</c:v>
                </c:pt>
                <c:pt idx="67731">
                  <c:v>0.10638297872340401</c:v>
                </c:pt>
                <c:pt idx="67732">
                  <c:v>0.12765957446808501</c:v>
                </c:pt>
                <c:pt idx="67733">
                  <c:v>0.14893617021276501</c:v>
                </c:pt>
                <c:pt idx="67734">
                  <c:v>0.170212765957446</c:v>
                </c:pt>
                <c:pt idx="67735">
                  <c:v>0.19148936170212699</c:v>
                </c:pt>
                <c:pt idx="67736">
                  <c:v>0.21276595744680801</c:v>
                </c:pt>
                <c:pt idx="67737">
                  <c:v>0.23404255319148901</c:v>
                </c:pt>
                <c:pt idx="67738">
                  <c:v>0.25531914893617003</c:v>
                </c:pt>
                <c:pt idx="67739">
                  <c:v>0.27659574468085102</c:v>
                </c:pt>
                <c:pt idx="67740">
                  <c:v>0.29787234042553101</c:v>
                </c:pt>
                <c:pt idx="67741">
                  <c:v>0.31914893617021201</c:v>
                </c:pt>
                <c:pt idx="67742">
                  <c:v>0.340425531914893</c:v>
                </c:pt>
                <c:pt idx="67743">
                  <c:v>0.36170212765957399</c:v>
                </c:pt>
                <c:pt idx="67744">
                  <c:v>0.38297872340425498</c:v>
                </c:pt>
                <c:pt idx="67745">
                  <c:v>0.40425531914893598</c:v>
                </c:pt>
                <c:pt idx="67746">
                  <c:v>0.42553191489361702</c:v>
                </c:pt>
                <c:pt idx="67747">
                  <c:v>0.44680851063829702</c:v>
                </c:pt>
                <c:pt idx="67748">
                  <c:v>0.46808510638297801</c:v>
                </c:pt>
                <c:pt idx="67749">
                  <c:v>0.489361702127659</c:v>
                </c:pt>
                <c:pt idx="67750">
                  <c:v>0.51063829787234005</c:v>
                </c:pt>
                <c:pt idx="67751">
                  <c:v>0.53191489361702105</c:v>
                </c:pt>
                <c:pt idx="67752">
                  <c:v>0.55319148936170204</c:v>
                </c:pt>
                <c:pt idx="67753">
                  <c:v>0.57446808510638303</c:v>
                </c:pt>
                <c:pt idx="67754">
                  <c:v>0.59574468085106302</c:v>
                </c:pt>
                <c:pt idx="67755">
                  <c:v>0.61702127659574402</c:v>
                </c:pt>
                <c:pt idx="67756">
                  <c:v>0.63829787234042501</c:v>
                </c:pt>
                <c:pt idx="67757">
                  <c:v>0.659574468085106</c:v>
                </c:pt>
                <c:pt idx="67758">
                  <c:v>0.680851063829787</c:v>
                </c:pt>
                <c:pt idx="67759">
                  <c:v>0.70212765957446799</c:v>
                </c:pt>
                <c:pt idx="67760">
                  <c:v>0.72340425531914898</c:v>
                </c:pt>
                <c:pt idx="67761">
                  <c:v>0.74468085106382897</c:v>
                </c:pt>
                <c:pt idx="67762">
                  <c:v>0.76595744680850997</c:v>
                </c:pt>
                <c:pt idx="67763">
                  <c:v>0.78723404255319096</c:v>
                </c:pt>
                <c:pt idx="67764">
                  <c:v>0.80851063829787195</c:v>
                </c:pt>
                <c:pt idx="67765">
                  <c:v>0.82978723404255295</c:v>
                </c:pt>
                <c:pt idx="67766">
                  <c:v>0.85106382978723405</c:v>
                </c:pt>
                <c:pt idx="67767">
                  <c:v>0.87234042553191404</c:v>
                </c:pt>
                <c:pt idx="67768">
                  <c:v>0.89361702127659504</c:v>
                </c:pt>
                <c:pt idx="67769">
                  <c:v>0.91489361702127603</c:v>
                </c:pt>
                <c:pt idx="67770">
                  <c:v>0.93617021276595702</c:v>
                </c:pt>
                <c:pt idx="67771">
                  <c:v>0.95744680851063801</c:v>
                </c:pt>
                <c:pt idx="67772">
                  <c:v>0.97872340425531901</c:v>
                </c:pt>
                <c:pt idx="67773">
                  <c:v>0</c:v>
                </c:pt>
                <c:pt idx="67774">
                  <c:v>1.1904761904761901E-2</c:v>
                </c:pt>
                <c:pt idx="67775">
                  <c:v>2.3809523809523801E-2</c:v>
                </c:pt>
                <c:pt idx="67776">
                  <c:v>3.5714285714285698E-2</c:v>
                </c:pt>
                <c:pt idx="67777">
                  <c:v>4.7619047619047603E-2</c:v>
                </c:pt>
                <c:pt idx="67778">
                  <c:v>5.95238095238095E-2</c:v>
                </c:pt>
                <c:pt idx="67779">
                  <c:v>7.1428571428571397E-2</c:v>
                </c:pt>
                <c:pt idx="67780">
                  <c:v>8.3333333333333301E-2</c:v>
                </c:pt>
                <c:pt idx="67781">
                  <c:v>9.5238095238095205E-2</c:v>
                </c:pt>
                <c:pt idx="67782">
                  <c:v>0.107142857142857</c:v>
                </c:pt>
                <c:pt idx="67783">
                  <c:v>0.119047619047619</c:v>
                </c:pt>
                <c:pt idx="67784">
                  <c:v>0.13095238095237999</c:v>
                </c:pt>
                <c:pt idx="67785">
                  <c:v>0.14285714285714199</c:v>
                </c:pt>
                <c:pt idx="67786">
                  <c:v>0.15476190476190399</c:v>
                </c:pt>
                <c:pt idx="67787">
                  <c:v>0.16666666666666599</c:v>
                </c:pt>
                <c:pt idx="67788">
                  <c:v>0.17857142857142799</c:v>
                </c:pt>
                <c:pt idx="67789">
                  <c:v>0.19047619047618999</c:v>
                </c:pt>
                <c:pt idx="67790">
                  <c:v>0.202380952380952</c:v>
                </c:pt>
                <c:pt idx="67791">
                  <c:v>0.214285714285714</c:v>
                </c:pt>
                <c:pt idx="67792">
                  <c:v>0.226190476190476</c:v>
                </c:pt>
                <c:pt idx="67793">
                  <c:v>0.238095238095238</c:v>
                </c:pt>
                <c:pt idx="67794">
                  <c:v>0.25</c:v>
                </c:pt>
                <c:pt idx="67795">
                  <c:v>0.26190476190476097</c:v>
                </c:pt>
                <c:pt idx="67796">
                  <c:v>0.273809523809523</c:v>
                </c:pt>
                <c:pt idx="67797">
                  <c:v>0.28571428571428498</c:v>
                </c:pt>
                <c:pt idx="67798">
                  <c:v>0.29761904761904701</c:v>
                </c:pt>
                <c:pt idx="67799">
                  <c:v>0.30952380952380898</c:v>
                </c:pt>
                <c:pt idx="67800">
                  <c:v>0.32142857142857101</c:v>
                </c:pt>
                <c:pt idx="67801">
                  <c:v>0.33333333333333298</c:v>
                </c:pt>
                <c:pt idx="67802">
                  <c:v>0.34523809523809501</c:v>
                </c:pt>
                <c:pt idx="67803">
                  <c:v>0.35714285714285698</c:v>
                </c:pt>
                <c:pt idx="67804">
                  <c:v>0.36904761904761901</c:v>
                </c:pt>
                <c:pt idx="67805">
                  <c:v>0.38095238095237999</c:v>
                </c:pt>
                <c:pt idx="67806">
                  <c:v>0.39285714285714202</c:v>
                </c:pt>
                <c:pt idx="67807">
                  <c:v>0.40476190476190399</c:v>
                </c:pt>
                <c:pt idx="67808">
                  <c:v>0.41666666666666602</c:v>
                </c:pt>
                <c:pt idx="67809">
                  <c:v>0.42857142857142799</c:v>
                </c:pt>
                <c:pt idx="67810">
                  <c:v>0.44047619047619002</c:v>
                </c:pt>
                <c:pt idx="67811">
                  <c:v>0.452380952380952</c:v>
                </c:pt>
                <c:pt idx="67812">
                  <c:v>0.46428571428571402</c:v>
                </c:pt>
                <c:pt idx="67813">
                  <c:v>0.476190476190476</c:v>
                </c:pt>
                <c:pt idx="67814">
                  <c:v>0.48809523809523803</c:v>
                </c:pt>
                <c:pt idx="67815">
                  <c:v>0.5</c:v>
                </c:pt>
                <c:pt idx="67816">
                  <c:v>0.51190476190476097</c:v>
                </c:pt>
                <c:pt idx="67817">
                  <c:v>0.52380952380952295</c:v>
                </c:pt>
                <c:pt idx="67818">
                  <c:v>0.53571428571428503</c:v>
                </c:pt>
                <c:pt idx="67819">
                  <c:v>0.54761904761904701</c:v>
                </c:pt>
                <c:pt idx="67820">
                  <c:v>0.55952380952380898</c:v>
                </c:pt>
                <c:pt idx="67821">
                  <c:v>0.57142857142857095</c:v>
                </c:pt>
                <c:pt idx="67822">
                  <c:v>0.58333333333333304</c:v>
                </c:pt>
                <c:pt idx="67823">
                  <c:v>0.59523809523809501</c:v>
                </c:pt>
                <c:pt idx="67824">
                  <c:v>0.60714285714285698</c:v>
                </c:pt>
                <c:pt idx="67825">
                  <c:v>0.61904761904761896</c:v>
                </c:pt>
                <c:pt idx="67826">
                  <c:v>0.63095238095238004</c:v>
                </c:pt>
                <c:pt idx="67827">
                  <c:v>0.64285714285714202</c:v>
                </c:pt>
                <c:pt idx="67828">
                  <c:v>0.65476190476190399</c:v>
                </c:pt>
                <c:pt idx="67829">
                  <c:v>0.66666666666666596</c:v>
                </c:pt>
                <c:pt idx="67830">
                  <c:v>0.67857142857142805</c:v>
                </c:pt>
                <c:pt idx="67831">
                  <c:v>0.69047619047619002</c:v>
                </c:pt>
                <c:pt idx="67832">
                  <c:v>0.702380952380952</c:v>
                </c:pt>
                <c:pt idx="67833">
                  <c:v>0.71428571428571397</c:v>
                </c:pt>
                <c:pt idx="67834">
                  <c:v>0.72619047619047605</c:v>
                </c:pt>
                <c:pt idx="67835">
                  <c:v>0.73809523809523803</c:v>
                </c:pt>
                <c:pt idx="67836">
                  <c:v>0.75</c:v>
                </c:pt>
                <c:pt idx="67837">
                  <c:v>0.76190476190476097</c:v>
                </c:pt>
                <c:pt idx="67838">
                  <c:v>0.77380952380952295</c:v>
                </c:pt>
                <c:pt idx="67839">
                  <c:v>0.78571428571428503</c:v>
                </c:pt>
                <c:pt idx="67840">
                  <c:v>0.79761904761904701</c:v>
                </c:pt>
                <c:pt idx="67841">
                  <c:v>0.80952380952380898</c:v>
                </c:pt>
                <c:pt idx="67842">
                  <c:v>0.82142857142857095</c:v>
                </c:pt>
                <c:pt idx="67843">
                  <c:v>0.83333333333333304</c:v>
                </c:pt>
                <c:pt idx="67844">
                  <c:v>0.84523809523809501</c:v>
                </c:pt>
                <c:pt idx="67845">
                  <c:v>0.85714285714285698</c:v>
                </c:pt>
                <c:pt idx="67846">
                  <c:v>0.86904761904761896</c:v>
                </c:pt>
                <c:pt idx="67847">
                  <c:v>0.88095238095238004</c:v>
                </c:pt>
                <c:pt idx="67848">
                  <c:v>0.89285714285714202</c:v>
                </c:pt>
                <c:pt idx="67849">
                  <c:v>0.90476190476190399</c:v>
                </c:pt>
                <c:pt idx="67850">
                  <c:v>0.91666666666666596</c:v>
                </c:pt>
                <c:pt idx="67851">
                  <c:v>0.92857142857142805</c:v>
                </c:pt>
                <c:pt idx="67852">
                  <c:v>0.94047619047619002</c:v>
                </c:pt>
                <c:pt idx="67853">
                  <c:v>0.952380952380952</c:v>
                </c:pt>
                <c:pt idx="67854">
                  <c:v>0.96428571428571397</c:v>
                </c:pt>
                <c:pt idx="67855">
                  <c:v>0.97619047619047605</c:v>
                </c:pt>
                <c:pt idx="67856">
                  <c:v>0.98809523809523803</c:v>
                </c:pt>
                <c:pt idx="67857">
                  <c:v>0</c:v>
                </c:pt>
                <c:pt idx="67858">
                  <c:v>2.3809523809523801E-2</c:v>
                </c:pt>
                <c:pt idx="67859">
                  <c:v>4.7619047619047603E-2</c:v>
                </c:pt>
                <c:pt idx="67860">
                  <c:v>7.1428571428571397E-2</c:v>
                </c:pt>
                <c:pt idx="67861">
                  <c:v>9.5238095238095205E-2</c:v>
                </c:pt>
                <c:pt idx="67862">
                  <c:v>0.119047619047619</c:v>
                </c:pt>
                <c:pt idx="67863">
                  <c:v>0.14285714285714199</c:v>
                </c:pt>
                <c:pt idx="67864">
                  <c:v>0.16666666666666599</c:v>
                </c:pt>
                <c:pt idx="67865">
                  <c:v>0.19047619047618999</c:v>
                </c:pt>
                <c:pt idx="67866">
                  <c:v>0.214285714285714</c:v>
                </c:pt>
                <c:pt idx="67867">
                  <c:v>0.238095238095238</c:v>
                </c:pt>
                <c:pt idx="67868">
                  <c:v>0.26190476190476097</c:v>
                </c:pt>
                <c:pt idx="67869">
                  <c:v>0.28571428571428498</c:v>
                </c:pt>
                <c:pt idx="67870">
                  <c:v>0.30952380952380898</c:v>
                </c:pt>
                <c:pt idx="67871">
                  <c:v>0.33333333333333298</c:v>
                </c:pt>
                <c:pt idx="67872">
                  <c:v>0.35714285714285698</c:v>
                </c:pt>
                <c:pt idx="67873">
                  <c:v>0.38095238095237999</c:v>
                </c:pt>
                <c:pt idx="67874">
                  <c:v>0.40476190476190399</c:v>
                </c:pt>
                <c:pt idx="67875">
                  <c:v>0.42857142857142799</c:v>
                </c:pt>
                <c:pt idx="67876">
                  <c:v>0.452380952380952</c:v>
                </c:pt>
                <c:pt idx="67877">
                  <c:v>0.476190476190476</c:v>
                </c:pt>
                <c:pt idx="67878">
                  <c:v>0.5</c:v>
                </c:pt>
                <c:pt idx="67879">
                  <c:v>0.52380952380952295</c:v>
                </c:pt>
                <c:pt idx="67880">
                  <c:v>0.54761904761904701</c:v>
                </c:pt>
                <c:pt idx="67881">
                  <c:v>0.57142857142857095</c:v>
                </c:pt>
                <c:pt idx="67882">
                  <c:v>0.59523809523809501</c:v>
                </c:pt>
                <c:pt idx="67883">
                  <c:v>0.61904761904761896</c:v>
                </c:pt>
                <c:pt idx="67884">
                  <c:v>0.64285714285714202</c:v>
                </c:pt>
                <c:pt idx="67885">
                  <c:v>0.66666666666666596</c:v>
                </c:pt>
                <c:pt idx="67886">
                  <c:v>0.69047619047619002</c:v>
                </c:pt>
                <c:pt idx="67887">
                  <c:v>0.71428571428571397</c:v>
                </c:pt>
                <c:pt idx="67888">
                  <c:v>0.73809523809523803</c:v>
                </c:pt>
                <c:pt idx="67889">
                  <c:v>0.76190476190476097</c:v>
                </c:pt>
                <c:pt idx="67890">
                  <c:v>0.78571428571428503</c:v>
                </c:pt>
                <c:pt idx="67891">
                  <c:v>0.80952380952380898</c:v>
                </c:pt>
                <c:pt idx="67892">
                  <c:v>0.83333333333333304</c:v>
                </c:pt>
                <c:pt idx="67893">
                  <c:v>0.85714285714285698</c:v>
                </c:pt>
                <c:pt idx="67894">
                  <c:v>0.88095238095238004</c:v>
                </c:pt>
                <c:pt idx="67895">
                  <c:v>0.90476190476190399</c:v>
                </c:pt>
                <c:pt idx="67896">
                  <c:v>0.92857142857142805</c:v>
                </c:pt>
                <c:pt idx="67897">
                  <c:v>0.952380952380952</c:v>
                </c:pt>
                <c:pt idx="67898">
                  <c:v>0.97619047619047605</c:v>
                </c:pt>
                <c:pt idx="67899">
                  <c:v>0</c:v>
                </c:pt>
                <c:pt idx="67900">
                  <c:v>4.54545454545454E-2</c:v>
                </c:pt>
                <c:pt idx="67901">
                  <c:v>9.0909090909090898E-2</c:v>
                </c:pt>
                <c:pt idx="67902">
                  <c:v>0.13636363636363599</c:v>
                </c:pt>
                <c:pt idx="67903">
                  <c:v>0.18181818181818099</c:v>
                </c:pt>
                <c:pt idx="67904">
                  <c:v>0.22727272727272699</c:v>
                </c:pt>
                <c:pt idx="67905">
                  <c:v>0.27272727272727199</c:v>
                </c:pt>
                <c:pt idx="67906">
                  <c:v>0.31818181818181801</c:v>
                </c:pt>
                <c:pt idx="67907">
                  <c:v>0.36363636363636298</c:v>
                </c:pt>
                <c:pt idx="67908">
                  <c:v>0.40909090909090901</c:v>
                </c:pt>
                <c:pt idx="67909">
                  <c:v>0.45454545454545398</c:v>
                </c:pt>
                <c:pt idx="67910">
                  <c:v>0.5</c:v>
                </c:pt>
                <c:pt idx="67911">
                  <c:v>0.54545454545454497</c:v>
                </c:pt>
                <c:pt idx="67912">
                  <c:v>0.59090909090909005</c:v>
                </c:pt>
                <c:pt idx="67913">
                  <c:v>0.63636363636363602</c:v>
                </c:pt>
                <c:pt idx="67914">
                  <c:v>0.68181818181818099</c:v>
                </c:pt>
                <c:pt idx="67915">
                  <c:v>0.72727272727272696</c:v>
                </c:pt>
                <c:pt idx="67916">
                  <c:v>0.77272727272727204</c:v>
                </c:pt>
                <c:pt idx="67917">
                  <c:v>0.81818181818181801</c:v>
                </c:pt>
                <c:pt idx="67918">
                  <c:v>0.86363636363636298</c:v>
                </c:pt>
                <c:pt idx="67919">
                  <c:v>0.90909090909090895</c:v>
                </c:pt>
                <c:pt idx="67920">
                  <c:v>0.95454545454545403</c:v>
                </c:pt>
                <c:pt idx="67921">
                  <c:v>0</c:v>
                </c:pt>
                <c:pt idx="67922">
                  <c:v>7.4626865671641703E-3</c:v>
                </c:pt>
                <c:pt idx="67923">
                  <c:v>1.4925373134328301E-2</c:v>
                </c:pt>
                <c:pt idx="67924">
                  <c:v>2.2388059701492501E-2</c:v>
                </c:pt>
                <c:pt idx="67925">
                  <c:v>2.9850746268656699E-2</c:v>
                </c:pt>
                <c:pt idx="67926">
                  <c:v>3.7313432835820802E-2</c:v>
                </c:pt>
                <c:pt idx="67927">
                  <c:v>4.4776119402985003E-2</c:v>
                </c:pt>
                <c:pt idx="67928">
                  <c:v>5.2238805970149203E-2</c:v>
                </c:pt>
                <c:pt idx="67929">
                  <c:v>5.9701492537313397E-2</c:v>
                </c:pt>
                <c:pt idx="67930">
                  <c:v>6.7164179104477598E-2</c:v>
                </c:pt>
                <c:pt idx="67931">
                  <c:v>7.4626865671641701E-2</c:v>
                </c:pt>
                <c:pt idx="67932">
                  <c:v>8.2089552238805902E-2</c:v>
                </c:pt>
                <c:pt idx="67933">
                  <c:v>8.9552238805970102E-2</c:v>
                </c:pt>
                <c:pt idx="67934">
                  <c:v>9.7014925373134303E-2</c:v>
                </c:pt>
                <c:pt idx="67935">
                  <c:v>0.104477611940298</c:v>
                </c:pt>
                <c:pt idx="67936">
                  <c:v>0.111940298507462</c:v>
                </c:pt>
                <c:pt idx="67937">
                  <c:v>0.119402985074626</c:v>
                </c:pt>
                <c:pt idx="67938">
                  <c:v>0.12686567164179099</c:v>
                </c:pt>
                <c:pt idx="67939">
                  <c:v>0.134328358208955</c:v>
                </c:pt>
                <c:pt idx="67940">
                  <c:v>0.14179104477611901</c:v>
                </c:pt>
                <c:pt idx="67941">
                  <c:v>0.14925373134328301</c:v>
                </c:pt>
                <c:pt idx="67942">
                  <c:v>0.15671641791044699</c:v>
                </c:pt>
                <c:pt idx="67943">
                  <c:v>0.164179104477611</c:v>
                </c:pt>
                <c:pt idx="67944">
                  <c:v>0.171641791044776</c:v>
                </c:pt>
                <c:pt idx="67945">
                  <c:v>0.17910447761194001</c:v>
                </c:pt>
                <c:pt idx="67946">
                  <c:v>0.18656716417910399</c:v>
                </c:pt>
                <c:pt idx="67947">
                  <c:v>0.194029850746268</c:v>
                </c:pt>
                <c:pt idx="67948">
                  <c:v>0.201492537313432</c:v>
                </c:pt>
                <c:pt idx="67949">
                  <c:v>0.20895522388059701</c:v>
                </c:pt>
                <c:pt idx="67950">
                  <c:v>0.21641791044776101</c:v>
                </c:pt>
                <c:pt idx="67951">
                  <c:v>0.22388059701492499</c:v>
                </c:pt>
                <c:pt idx="67952">
                  <c:v>0.231343283582089</c:v>
                </c:pt>
                <c:pt idx="67953">
                  <c:v>0.23880597014925301</c:v>
                </c:pt>
                <c:pt idx="67954">
                  <c:v>0.24626865671641701</c:v>
                </c:pt>
                <c:pt idx="67955">
                  <c:v>0.25373134328358199</c:v>
                </c:pt>
                <c:pt idx="67956">
                  <c:v>0.26119402985074602</c:v>
                </c:pt>
                <c:pt idx="67957">
                  <c:v>0.26865671641791</c:v>
                </c:pt>
                <c:pt idx="67958">
                  <c:v>0.27611940298507398</c:v>
                </c:pt>
                <c:pt idx="67959">
                  <c:v>0.28358208955223801</c:v>
                </c:pt>
                <c:pt idx="67960">
                  <c:v>0.29104477611940299</c:v>
                </c:pt>
                <c:pt idx="67961">
                  <c:v>0.29850746268656703</c:v>
                </c:pt>
                <c:pt idx="67962">
                  <c:v>0.30597014925373101</c:v>
                </c:pt>
                <c:pt idx="67963">
                  <c:v>0.31343283582089498</c:v>
                </c:pt>
                <c:pt idx="67964">
                  <c:v>0.32089552238805902</c:v>
                </c:pt>
                <c:pt idx="67965">
                  <c:v>0.328358208955223</c:v>
                </c:pt>
                <c:pt idx="67966">
                  <c:v>0.33582089552238797</c:v>
                </c:pt>
                <c:pt idx="67967">
                  <c:v>0.34328358208955201</c:v>
                </c:pt>
                <c:pt idx="67968">
                  <c:v>0.35074626865671599</c:v>
                </c:pt>
                <c:pt idx="67969">
                  <c:v>0.35820895522388002</c:v>
                </c:pt>
                <c:pt idx="67970">
                  <c:v>0.365671641791044</c:v>
                </c:pt>
                <c:pt idx="67971">
                  <c:v>0.37313432835820898</c:v>
                </c:pt>
                <c:pt idx="67972">
                  <c:v>0.38059701492537301</c:v>
                </c:pt>
                <c:pt idx="67973">
                  <c:v>0.38805970149253699</c:v>
                </c:pt>
                <c:pt idx="67974">
                  <c:v>0.39552238805970102</c:v>
                </c:pt>
                <c:pt idx="67975">
                  <c:v>0.402985074626865</c:v>
                </c:pt>
                <c:pt idx="67976">
                  <c:v>0.41044776119402898</c:v>
                </c:pt>
                <c:pt idx="67977">
                  <c:v>0.41791044776119401</c:v>
                </c:pt>
                <c:pt idx="67978">
                  <c:v>0.42537313432835799</c:v>
                </c:pt>
                <c:pt idx="67979">
                  <c:v>0.43283582089552203</c:v>
                </c:pt>
                <c:pt idx="67980">
                  <c:v>0.44029850746268601</c:v>
                </c:pt>
                <c:pt idx="67981">
                  <c:v>0.44776119402984998</c:v>
                </c:pt>
                <c:pt idx="67982">
                  <c:v>0.45522388059701402</c:v>
                </c:pt>
                <c:pt idx="67983">
                  <c:v>0.462686567164179</c:v>
                </c:pt>
                <c:pt idx="67984">
                  <c:v>0.47014925373134298</c:v>
                </c:pt>
                <c:pt idx="67985">
                  <c:v>0.47761194029850701</c:v>
                </c:pt>
                <c:pt idx="67986">
                  <c:v>0.48507462686567099</c:v>
                </c:pt>
                <c:pt idx="67987">
                  <c:v>0.49253731343283502</c:v>
                </c:pt>
                <c:pt idx="67988">
                  <c:v>0.5</c:v>
                </c:pt>
                <c:pt idx="67989">
                  <c:v>0.50746268656716398</c:v>
                </c:pt>
                <c:pt idx="67990">
                  <c:v>0.51492537313432796</c:v>
                </c:pt>
                <c:pt idx="67991">
                  <c:v>0.52238805970149205</c:v>
                </c:pt>
                <c:pt idx="67992">
                  <c:v>0.52985074626865603</c:v>
                </c:pt>
                <c:pt idx="67993">
                  <c:v>0.53731343283582</c:v>
                </c:pt>
                <c:pt idx="67994">
                  <c:v>0.54477611940298498</c:v>
                </c:pt>
                <c:pt idx="67995">
                  <c:v>0.55223880597014896</c:v>
                </c:pt>
                <c:pt idx="67996">
                  <c:v>0.55970149253731305</c:v>
                </c:pt>
                <c:pt idx="67997">
                  <c:v>0.56716417910447703</c:v>
                </c:pt>
                <c:pt idx="67998">
                  <c:v>0.57462686567164101</c:v>
                </c:pt>
                <c:pt idx="67999">
                  <c:v>0.58208955223880599</c:v>
                </c:pt>
                <c:pt idx="68000">
                  <c:v>0.58955223880596996</c:v>
                </c:pt>
                <c:pt idx="68001">
                  <c:v>0.59701492537313405</c:v>
                </c:pt>
                <c:pt idx="68002">
                  <c:v>0.60447761194029803</c:v>
                </c:pt>
                <c:pt idx="68003">
                  <c:v>0.61194029850746201</c:v>
                </c:pt>
                <c:pt idx="68004">
                  <c:v>0.61940298507462599</c:v>
                </c:pt>
                <c:pt idx="68005">
                  <c:v>0.62686567164179097</c:v>
                </c:pt>
                <c:pt idx="68006">
                  <c:v>0.63432835820895495</c:v>
                </c:pt>
                <c:pt idx="68007">
                  <c:v>0.64179104477611904</c:v>
                </c:pt>
                <c:pt idx="68008">
                  <c:v>0.64925373134328301</c:v>
                </c:pt>
                <c:pt idx="68009">
                  <c:v>0.65671641791044699</c:v>
                </c:pt>
                <c:pt idx="68010">
                  <c:v>0.66417910447761197</c:v>
                </c:pt>
                <c:pt idx="68011">
                  <c:v>0.67164179104477595</c:v>
                </c:pt>
                <c:pt idx="68012">
                  <c:v>0.67910447761194004</c:v>
                </c:pt>
                <c:pt idx="68013">
                  <c:v>0.68656716417910402</c:v>
                </c:pt>
                <c:pt idx="68014">
                  <c:v>0.694029850746268</c:v>
                </c:pt>
                <c:pt idx="68015">
                  <c:v>0.70149253731343197</c:v>
                </c:pt>
                <c:pt idx="68016">
                  <c:v>0.70895522388059695</c:v>
                </c:pt>
                <c:pt idx="68017">
                  <c:v>0.71641791044776104</c:v>
                </c:pt>
                <c:pt idx="68018">
                  <c:v>0.72388059701492502</c:v>
                </c:pt>
                <c:pt idx="68019">
                  <c:v>0.731343283582089</c:v>
                </c:pt>
                <c:pt idx="68020">
                  <c:v>0.73880597014925298</c:v>
                </c:pt>
                <c:pt idx="68021">
                  <c:v>0.74626865671641796</c:v>
                </c:pt>
                <c:pt idx="68022">
                  <c:v>0.75373134328358204</c:v>
                </c:pt>
                <c:pt idx="68023">
                  <c:v>0.76119402985074602</c:v>
                </c:pt>
                <c:pt idx="68024">
                  <c:v>0.76865671641791</c:v>
                </c:pt>
                <c:pt idx="68025">
                  <c:v>0.77611940298507398</c:v>
                </c:pt>
                <c:pt idx="68026">
                  <c:v>0.78358208955223796</c:v>
                </c:pt>
                <c:pt idx="68027">
                  <c:v>0.79104477611940205</c:v>
                </c:pt>
                <c:pt idx="68028">
                  <c:v>0.79850746268656703</c:v>
                </c:pt>
                <c:pt idx="68029">
                  <c:v>0.80597014925373101</c:v>
                </c:pt>
                <c:pt idx="68030">
                  <c:v>0.81343283582089498</c:v>
                </c:pt>
                <c:pt idx="68031">
                  <c:v>0.82089552238805896</c:v>
                </c:pt>
                <c:pt idx="68032">
                  <c:v>0.82835820895522305</c:v>
                </c:pt>
                <c:pt idx="68033">
                  <c:v>0.83582089552238803</c:v>
                </c:pt>
                <c:pt idx="68034">
                  <c:v>0.84328358208955201</c:v>
                </c:pt>
                <c:pt idx="68035">
                  <c:v>0.85074626865671599</c:v>
                </c:pt>
                <c:pt idx="68036">
                  <c:v>0.85820895522387997</c:v>
                </c:pt>
                <c:pt idx="68037">
                  <c:v>0.86567164179104406</c:v>
                </c:pt>
                <c:pt idx="68038">
                  <c:v>0.87313432835820803</c:v>
                </c:pt>
                <c:pt idx="68039">
                  <c:v>0.88059701492537301</c:v>
                </c:pt>
                <c:pt idx="68040">
                  <c:v>0.88805970149253699</c:v>
                </c:pt>
                <c:pt idx="68041">
                  <c:v>0.89552238805970097</c:v>
                </c:pt>
                <c:pt idx="68042">
                  <c:v>0.90298507462686495</c:v>
                </c:pt>
                <c:pt idx="68043">
                  <c:v>0.91044776119402904</c:v>
                </c:pt>
                <c:pt idx="68044">
                  <c:v>0.91791044776119401</c:v>
                </c:pt>
                <c:pt idx="68045">
                  <c:v>0.92537313432835799</c:v>
                </c:pt>
                <c:pt idx="68046">
                  <c:v>0.93283582089552197</c:v>
                </c:pt>
                <c:pt idx="68047">
                  <c:v>0.94029850746268595</c:v>
                </c:pt>
                <c:pt idx="68048">
                  <c:v>0.94776119402985004</c:v>
                </c:pt>
                <c:pt idx="68049">
                  <c:v>0.95522388059701402</c:v>
                </c:pt>
                <c:pt idx="68050">
                  <c:v>0.962686567164179</c:v>
                </c:pt>
                <c:pt idx="68051">
                  <c:v>0.97014925373134298</c:v>
                </c:pt>
                <c:pt idx="68052">
                  <c:v>0.97761194029850695</c:v>
                </c:pt>
                <c:pt idx="68053">
                  <c:v>0.98507462686567104</c:v>
                </c:pt>
                <c:pt idx="68054">
                  <c:v>0.99253731343283502</c:v>
                </c:pt>
                <c:pt idx="68055">
                  <c:v>0</c:v>
                </c:pt>
                <c:pt idx="68056">
                  <c:v>8.0645161290322492E-3</c:v>
                </c:pt>
                <c:pt idx="68057">
                  <c:v>1.6129032258064498E-2</c:v>
                </c:pt>
                <c:pt idx="68058">
                  <c:v>2.4193548387096701E-2</c:v>
                </c:pt>
                <c:pt idx="68059">
                  <c:v>3.2258064516128997E-2</c:v>
                </c:pt>
                <c:pt idx="68060">
                  <c:v>4.0322580645161199E-2</c:v>
                </c:pt>
                <c:pt idx="68061">
                  <c:v>4.8387096774193498E-2</c:v>
                </c:pt>
                <c:pt idx="68062">
                  <c:v>5.6451612903225798E-2</c:v>
                </c:pt>
                <c:pt idx="68063">
                  <c:v>6.4516129032257993E-2</c:v>
                </c:pt>
                <c:pt idx="68064">
                  <c:v>7.25806451612903E-2</c:v>
                </c:pt>
                <c:pt idx="68065">
                  <c:v>8.0645161290322495E-2</c:v>
                </c:pt>
                <c:pt idx="68066">
                  <c:v>8.8709677419354802E-2</c:v>
                </c:pt>
                <c:pt idx="68067">
                  <c:v>9.6774193548387094E-2</c:v>
                </c:pt>
                <c:pt idx="68068">
                  <c:v>0.104838709677419</c:v>
                </c:pt>
                <c:pt idx="68069">
                  <c:v>0.112903225806451</c:v>
                </c:pt>
                <c:pt idx="68070">
                  <c:v>0.120967741935483</c:v>
                </c:pt>
                <c:pt idx="68071">
                  <c:v>0.12903225806451599</c:v>
                </c:pt>
                <c:pt idx="68072">
                  <c:v>0.13709677419354799</c:v>
                </c:pt>
                <c:pt idx="68073">
                  <c:v>0.14516129032257999</c:v>
                </c:pt>
                <c:pt idx="68074">
                  <c:v>0.15322580645161199</c:v>
                </c:pt>
                <c:pt idx="68075">
                  <c:v>0.16129032258064499</c:v>
                </c:pt>
                <c:pt idx="68076">
                  <c:v>0.16935483870967699</c:v>
                </c:pt>
                <c:pt idx="68077">
                  <c:v>0.17741935483870899</c:v>
                </c:pt>
                <c:pt idx="68078">
                  <c:v>0.18548387096774099</c:v>
                </c:pt>
                <c:pt idx="68079">
                  <c:v>0.19354838709677399</c:v>
                </c:pt>
                <c:pt idx="68080">
                  <c:v>0.20161290322580599</c:v>
                </c:pt>
                <c:pt idx="68081">
                  <c:v>0.209677419354838</c:v>
                </c:pt>
                <c:pt idx="68082">
                  <c:v>0.21774193548387</c:v>
                </c:pt>
                <c:pt idx="68083">
                  <c:v>0.225806451612903</c:v>
                </c:pt>
                <c:pt idx="68084">
                  <c:v>0.233870967741935</c:v>
                </c:pt>
                <c:pt idx="68085">
                  <c:v>0.241935483870967</c:v>
                </c:pt>
                <c:pt idx="68086">
                  <c:v>0.25</c:v>
                </c:pt>
                <c:pt idx="68087">
                  <c:v>0.25806451612903197</c:v>
                </c:pt>
                <c:pt idx="68088">
                  <c:v>0.266129032258064</c:v>
                </c:pt>
                <c:pt idx="68089">
                  <c:v>0.27419354838709598</c:v>
                </c:pt>
                <c:pt idx="68090">
                  <c:v>0.282258064516129</c:v>
                </c:pt>
                <c:pt idx="68091">
                  <c:v>0.29032258064516098</c:v>
                </c:pt>
                <c:pt idx="68092">
                  <c:v>0.29838709677419301</c:v>
                </c:pt>
                <c:pt idx="68093">
                  <c:v>0.30645161290322498</c:v>
                </c:pt>
                <c:pt idx="68094">
                  <c:v>0.31451612903225801</c:v>
                </c:pt>
                <c:pt idx="68095">
                  <c:v>0.32258064516128998</c:v>
                </c:pt>
                <c:pt idx="68096">
                  <c:v>0.33064516129032201</c:v>
                </c:pt>
                <c:pt idx="68097">
                  <c:v>0.33870967741935398</c:v>
                </c:pt>
                <c:pt idx="68098">
                  <c:v>0.34677419354838701</c:v>
                </c:pt>
                <c:pt idx="68099">
                  <c:v>0.35483870967741898</c:v>
                </c:pt>
                <c:pt idx="68100">
                  <c:v>0.36290322580645101</c:v>
                </c:pt>
                <c:pt idx="68101">
                  <c:v>0.37096774193548299</c:v>
                </c:pt>
                <c:pt idx="68102">
                  <c:v>0.37903225806451601</c:v>
                </c:pt>
                <c:pt idx="68103">
                  <c:v>0.38709677419354799</c:v>
                </c:pt>
                <c:pt idx="68104">
                  <c:v>0.39516129032258002</c:v>
                </c:pt>
                <c:pt idx="68105">
                  <c:v>0.40322580645161199</c:v>
                </c:pt>
                <c:pt idx="68106">
                  <c:v>0.41129032258064502</c:v>
                </c:pt>
                <c:pt idx="68107">
                  <c:v>0.41935483870967699</c:v>
                </c:pt>
                <c:pt idx="68108">
                  <c:v>0.42741935483870902</c:v>
                </c:pt>
                <c:pt idx="68109">
                  <c:v>0.43548387096774099</c:v>
                </c:pt>
                <c:pt idx="68110">
                  <c:v>0.44354838709677402</c:v>
                </c:pt>
                <c:pt idx="68111">
                  <c:v>0.45161290322580599</c:v>
                </c:pt>
                <c:pt idx="68112">
                  <c:v>0.45967741935483802</c:v>
                </c:pt>
                <c:pt idx="68113">
                  <c:v>0.46774193548387</c:v>
                </c:pt>
                <c:pt idx="68114">
                  <c:v>0.47580645161290303</c:v>
                </c:pt>
                <c:pt idx="68115">
                  <c:v>0.483870967741935</c:v>
                </c:pt>
                <c:pt idx="68116">
                  <c:v>0.49193548387096703</c:v>
                </c:pt>
                <c:pt idx="68117">
                  <c:v>0.5</c:v>
                </c:pt>
                <c:pt idx="68118">
                  <c:v>0.50806451612903203</c:v>
                </c:pt>
                <c:pt idx="68119">
                  <c:v>0.51612903225806395</c:v>
                </c:pt>
                <c:pt idx="68120">
                  <c:v>0.52419354838709598</c:v>
                </c:pt>
                <c:pt idx="68121">
                  <c:v>0.532258064516129</c:v>
                </c:pt>
                <c:pt idx="68122">
                  <c:v>0.54032258064516103</c:v>
                </c:pt>
                <c:pt idx="68123">
                  <c:v>0.54838709677419295</c:v>
                </c:pt>
                <c:pt idx="68124">
                  <c:v>0.55645161290322498</c:v>
                </c:pt>
                <c:pt idx="68125">
                  <c:v>0.56451612903225801</c:v>
                </c:pt>
                <c:pt idx="68126">
                  <c:v>0.57258064516129004</c:v>
                </c:pt>
                <c:pt idx="68127">
                  <c:v>0.58064516129032195</c:v>
                </c:pt>
                <c:pt idx="68128">
                  <c:v>0.58870967741935398</c:v>
                </c:pt>
                <c:pt idx="68129">
                  <c:v>0.59677419354838701</c:v>
                </c:pt>
                <c:pt idx="68130">
                  <c:v>0.60483870967741904</c:v>
                </c:pt>
                <c:pt idx="68131">
                  <c:v>0.61290322580645096</c:v>
                </c:pt>
                <c:pt idx="68132">
                  <c:v>0.62096774193548299</c:v>
                </c:pt>
                <c:pt idx="68133">
                  <c:v>0.62903225806451601</c:v>
                </c:pt>
                <c:pt idx="68134">
                  <c:v>0.63709677419354804</c:v>
                </c:pt>
                <c:pt idx="68135">
                  <c:v>0.64516129032257996</c:v>
                </c:pt>
                <c:pt idx="68136">
                  <c:v>0.65322580645161199</c:v>
                </c:pt>
                <c:pt idx="68137">
                  <c:v>0.66129032258064502</c:v>
                </c:pt>
                <c:pt idx="68138">
                  <c:v>0.66935483870967705</c:v>
                </c:pt>
                <c:pt idx="68139">
                  <c:v>0.67741935483870896</c:v>
                </c:pt>
                <c:pt idx="68140">
                  <c:v>0.68548387096774099</c:v>
                </c:pt>
                <c:pt idx="68141">
                  <c:v>0.69354838709677402</c:v>
                </c:pt>
                <c:pt idx="68142">
                  <c:v>0.70161290322580605</c:v>
                </c:pt>
                <c:pt idx="68143">
                  <c:v>0.70967741935483797</c:v>
                </c:pt>
                <c:pt idx="68144">
                  <c:v>0.717741935483871</c:v>
                </c:pt>
                <c:pt idx="68145">
                  <c:v>0.72580645161290303</c:v>
                </c:pt>
                <c:pt idx="68146">
                  <c:v>0.73387096774193505</c:v>
                </c:pt>
                <c:pt idx="68147">
                  <c:v>0.74193548387096697</c:v>
                </c:pt>
                <c:pt idx="68148">
                  <c:v>0.75</c:v>
                </c:pt>
                <c:pt idx="68149">
                  <c:v>0.75806451612903203</c:v>
                </c:pt>
                <c:pt idx="68150">
                  <c:v>0.76612903225806395</c:v>
                </c:pt>
                <c:pt idx="68151">
                  <c:v>0.77419354838709598</c:v>
                </c:pt>
                <c:pt idx="68152">
                  <c:v>0.782258064516129</c:v>
                </c:pt>
                <c:pt idx="68153">
                  <c:v>0.79032258064516103</c:v>
                </c:pt>
                <c:pt idx="68154">
                  <c:v>0.79838709677419295</c:v>
                </c:pt>
                <c:pt idx="68155">
                  <c:v>0.80645161290322498</c:v>
                </c:pt>
                <c:pt idx="68156">
                  <c:v>0.81451612903225801</c:v>
                </c:pt>
                <c:pt idx="68157">
                  <c:v>0.82258064516129004</c:v>
                </c:pt>
                <c:pt idx="68158">
                  <c:v>0.83064516129032195</c:v>
                </c:pt>
                <c:pt idx="68159">
                  <c:v>0.83870967741935398</c:v>
                </c:pt>
                <c:pt idx="68160">
                  <c:v>0.84677419354838701</c:v>
                </c:pt>
                <c:pt idx="68161">
                  <c:v>0.85483870967741904</c:v>
                </c:pt>
                <c:pt idx="68162">
                  <c:v>0.86290322580645096</c:v>
                </c:pt>
                <c:pt idx="68163">
                  <c:v>0.87096774193548299</c:v>
                </c:pt>
                <c:pt idx="68164">
                  <c:v>0.87903225806451601</c:v>
                </c:pt>
                <c:pt idx="68165">
                  <c:v>0.88709677419354804</c:v>
                </c:pt>
                <c:pt idx="68166">
                  <c:v>0.89516129032257996</c:v>
                </c:pt>
                <c:pt idx="68167">
                  <c:v>0.90322580645161199</c:v>
                </c:pt>
                <c:pt idx="68168">
                  <c:v>0.91129032258064502</c:v>
                </c:pt>
                <c:pt idx="68169">
                  <c:v>0.91935483870967705</c:v>
                </c:pt>
                <c:pt idx="68170">
                  <c:v>0.92741935483870896</c:v>
                </c:pt>
                <c:pt idx="68171">
                  <c:v>0.93548387096774099</c:v>
                </c:pt>
                <c:pt idx="68172">
                  <c:v>0.94354838709677402</c:v>
                </c:pt>
                <c:pt idx="68173">
                  <c:v>0.95161290322580605</c:v>
                </c:pt>
                <c:pt idx="68174">
                  <c:v>0.95967741935483797</c:v>
                </c:pt>
                <c:pt idx="68175">
                  <c:v>0.967741935483871</c:v>
                </c:pt>
                <c:pt idx="68176">
                  <c:v>0.97580645161290303</c:v>
                </c:pt>
                <c:pt idx="68177">
                  <c:v>0.98387096774193505</c:v>
                </c:pt>
                <c:pt idx="68178">
                  <c:v>0.99193548387096697</c:v>
                </c:pt>
                <c:pt idx="68179">
                  <c:v>0</c:v>
                </c:pt>
                <c:pt idx="68180">
                  <c:v>8.6956521739130401E-3</c:v>
                </c:pt>
                <c:pt idx="68181">
                  <c:v>1.7391304347826E-2</c:v>
                </c:pt>
                <c:pt idx="68182">
                  <c:v>2.6086956521739101E-2</c:v>
                </c:pt>
                <c:pt idx="68183">
                  <c:v>3.4782608695652098E-2</c:v>
                </c:pt>
                <c:pt idx="68184">
                  <c:v>4.3478260869565202E-2</c:v>
                </c:pt>
                <c:pt idx="68185">
                  <c:v>5.2173913043478203E-2</c:v>
                </c:pt>
                <c:pt idx="68186">
                  <c:v>6.08695652173913E-2</c:v>
                </c:pt>
                <c:pt idx="68187">
                  <c:v>6.9565217391304293E-2</c:v>
                </c:pt>
                <c:pt idx="68188">
                  <c:v>7.8260869565217397E-2</c:v>
                </c:pt>
                <c:pt idx="68189">
                  <c:v>8.6956521739130405E-2</c:v>
                </c:pt>
                <c:pt idx="68190">
                  <c:v>9.5652173913043398E-2</c:v>
                </c:pt>
                <c:pt idx="68191">
                  <c:v>0.104347826086956</c:v>
                </c:pt>
                <c:pt idx="68192">
                  <c:v>0.113043478260869</c:v>
                </c:pt>
                <c:pt idx="68193">
                  <c:v>0.121739130434782</c:v>
                </c:pt>
                <c:pt idx="68194">
                  <c:v>0.13043478260869501</c:v>
                </c:pt>
                <c:pt idx="68195">
                  <c:v>0.139130434782608</c:v>
                </c:pt>
                <c:pt idx="68196">
                  <c:v>0.147826086956521</c:v>
                </c:pt>
                <c:pt idx="68197">
                  <c:v>0.15652173913043399</c:v>
                </c:pt>
                <c:pt idx="68198">
                  <c:v>0.16521739130434701</c:v>
                </c:pt>
                <c:pt idx="68199">
                  <c:v>0.17391304347826</c:v>
                </c:pt>
                <c:pt idx="68200">
                  <c:v>0.182608695652173</c:v>
                </c:pt>
                <c:pt idx="68201">
                  <c:v>0.19130434782608599</c:v>
                </c:pt>
                <c:pt idx="68202">
                  <c:v>0.2</c:v>
                </c:pt>
                <c:pt idx="68203">
                  <c:v>0.208695652173913</c:v>
                </c:pt>
                <c:pt idx="68204">
                  <c:v>0.217391304347826</c:v>
                </c:pt>
                <c:pt idx="68205">
                  <c:v>0.22608695652173899</c:v>
                </c:pt>
                <c:pt idx="68206">
                  <c:v>0.23478260869565201</c:v>
                </c:pt>
                <c:pt idx="68207">
                  <c:v>0.24347826086956501</c:v>
                </c:pt>
                <c:pt idx="68208">
                  <c:v>0.25217391304347803</c:v>
                </c:pt>
                <c:pt idx="68209">
                  <c:v>0.26086956521739102</c:v>
                </c:pt>
                <c:pt idx="68210">
                  <c:v>0.26956521739130401</c:v>
                </c:pt>
                <c:pt idx="68211">
                  <c:v>0.27826086956521701</c:v>
                </c:pt>
                <c:pt idx="68212">
                  <c:v>0.28695652173913</c:v>
                </c:pt>
                <c:pt idx="68213">
                  <c:v>0.29565217391304299</c:v>
                </c:pt>
                <c:pt idx="68214">
                  <c:v>0.30434782608695599</c:v>
                </c:pt>
                <c:pt idx="68215">
                  <c:v>0.31304347826086898</c:v>
                </c:pt>
                <c:pt idx="68216">
                  <c:v>0.32173913043478197</c:v>
                </c:pt>
                <c:pt idx="68217">
                  <c:v>0.33043478260869502</c:v>
                </c:pt>
                <c:pt idx="68218">
                  <c:v>0.33913043478260801</c:v>
                </c:pt>
                <c:pt idx="68219">
                  <c:v>0.34782608695652101</c:v>
                </c:pt>
                <c:pt idx="68220">
                  <c:v>0.356521739130434</c:v>
                </c:pt>
                <c:pt idx="68221">
                  <c:v>0.36521739130434699</c:v>
                </c:pt>
                <c:pt idx="68222">
                  <c:v>0.37391304347825999</c:v>
                </c:pt>
                <c:pt idx="68223">
                  <c:v>0.38260869565217298</c:v>
                </c:pt>
                <c:pt idx="68224">
                  <c:v>0.39130434782608697</c:v>
                </c:pt>
                <c:pt idx="68225">
                  <c:v>0.4</c:v>
                </c:pt>
                <c:pt idx="68226">
                  <c:v>0.40869565217391302</c:v>
                </c:pt>
                <c:pt idx="68227">
                  <c:v>0.41739130434782601</c:v>
                </c:pt>
                <c:pt idx="68228">
                  <c:v>0.426086956521739</c:v>
                </c:pt>
                <c:pt idx="68229">
                  <c:v>0.434782608695652</c:v>
                </c:pt>
                <c:pt idx="68230">
                  <c:v>0.44347826086956499</c:v>
                </c:pt>
                <c:pt idx="68231">
                  <c:v>0.45217391304347798</c:v>
                </c:pt>
                <c:pt idx="68232">
                  <c:v>0.46086956521739098</c:v>
                </c:pt>
                <c:pt idx="68233">
                  <c:v>0.46956521739130402</c:v>
                </c:pt>
                <c:pt idx="68234">
                  <c:v>0.47826086956521702</c:v>
                </c:pt>
                <c:pt idx="68235">
                  <c:v>0.48695652173913001</c:v>
                </c:pt>
                <c:pt idx="68236">
                  <c:v>0.495652173913043</c:v>
                </c:pt>
                <c:pt idx="68237">
                  <c:v>0.50434782608695605</c:v>
                </c:pt>
                <c:pt idx="68238">
                  <c:v>0.51304347826086905</c:v>
                </c:pt>
                <c:pt idx="68239">
                  <c:v>0.52173913043478204</c:v>
                </c:pt>
                <c:pt idx="68240">
                  <c:v>0.53043478260869503</c:v>
                </c:pt>
                <c:pt idx="68241">
                  <c:v>0.53913043478260803</c:v>
                </c:pt>
                <c:pt idx="68242">
                  <c:v>0.54782608695652102</c:v>
                </c:pt>
                <c:pt idx="68243">
                  <c:v>0.55652173913043401</c:v>
                </c:pt>
                <c:pt idx="68244">
                  <c:v>0.56521739130434701</c:v>
                </c:pt>
                <c:pt idx="68245">
                  <c:v>0.57391304347826</c:v>
                </c:pt>
                <c:pt idx="68246">
                  <c:v>0.58260869565217299</c:v>
                </c:pt>
                <c:pt idx="68247">
                  <c:v>0.59130434782608698</c:v>
                </c:pt>
                <c:pt idx="68248">
                  <c:v>0.6</c:v>
                </c:pt>
                <c:pt idx="68249">
                  <c:v>0.60869565217391297</c:v>
                </c:pt>
                <c:pt idx="68250">
                  <c:v>0.61739130434782596</c:v>
                </c:pt>
                <c:pt idx="68251">
                  <c:v>0.62608695652173896</c:v>
                </c:pt>
                <c:pt idx="68252">
                  <c:v>0.63478260869565195</c:v>
                </c:pt>
                <c:pt idx="68253">
                  <c:v>0.64347826086956506</c:v>
                </c:pt>
                <c:pt idx="68254">
                  <c:v>0.65217391304347805</c:v>
                </c:pt>
                <c:pt idx="68255">
                  <c:v>0.66086956521739104</c:v>
                </c:pt>
                <c:pt idx="68256">
                  <c:v>0.66956521739130404</c:v>
                </c:pt>
                <c:pt idx="68257">
                  <c:v>0.67826086956521703</c:v>
                </c:pt>
                <c:pt idx="68258">
                  <c:v>0.68695652173913002</c:v>
                </c:pt>
                <c:pt idx="68259">
                  <c:v>0.69565217391304301</c:v>
                </c:pt>
                <c:pt idx="68260">
                  <c:v>0.70434782608695601</c:v>
                </c:pt>
                <c:pt idx="68261">
                  <c:v>0.713043478260869</c:v>
                </c:pt>
                <c:pt idx="68262">
                  <c:v>0.72173913043478199</c:v>
                </c:pt>
                <c:pt idx="68263">
                  <c:v>0.73043478260869499</c:v>
                </c:pt>
                <c:pt idx="68264">
                  <c:v>0.73913043478260798</c:v>
                </c:pt>
                <c:pt idx="68265">
                  <c:v>0.74782608695652097</c:v>
                </c:pt>
                <c:pt idx="68266">
                  <c:v>0.75652173913043397</c:v>
                </c:pt>
                <c:pt idx="68267">
                  <c:v>0.76521739130434696</c:v>
                </c:pt>
                <c:pt idx="68268">
                  <c:v>0.77391304347825995</c:v>
                </c:pt>
                <c:pt idx="68269">
                  <c:v>0.78260869565217395</c:v>
                </c:pt>
                <c:pt idx="68270">
                  <c:v>0.79130434782608605</c:v>
                </c:pt>
                <c:pt idx="68271">
                  <c:v>0.8</c:v>
                </c:pt>
                <c:pt idx="68272">
                  <c:v>0.80869565217391304</c:v>
                </c:pt>
                <c:pt idx="68273">
                  <c:v>0.81739130434782603</c:v>
                </c:pt>
                <c:pt idx="68274">
                  <c:v>0.82608695652173902</c:v>
                </c:pt>
                <c:pt idx="68275">
                  <c:v>0.83478260869565202</c:v>
                </c:pt>
                <c:pt idx="68276">
                  <c:v>0.84347826086956501</c:v>
                </c:pt>
                <c:pt idx="68277">
                  <c:v>0.852173913043478</c:v>
                </c:pt>
                <c:pt idx="68278">
                  <c:v>0.860869565217391</c:v>
                </c:pt>
                <c:pt idx="68279">
                  <c:v>0.86956521739130399</c:v>
                </c:pt>
                <c:pt idx="68280">
                  <c:v>0.87826086956521698</c:v>
                </c:pt>
                <c:pt idx="68281">
                  <c:v>0.88695652173912998</c:v>
                </c:pt>
                <c:pt idx="68282">
                  <c:v>0.89565217391304297</c:v>
                </c:pt>
                <c:pt idx="68283">
                  <c:v>0.90434782608695596</c:v>
                </c:pt>
                <c:pt idx="68284">
                  <c:v>0.91304347826086896</c:v>
                </c:pt>
                <c:pt idx="68285">
                  <c:v>0.92173913043478195</c:v>
                </c:pt>
                <c:pt idx="68286">
                  <c:v>0.93043478260869505</c:v>
                </c:pt>
                <c:pt idx="68287">
                  <c:v>0.93913043478260805</c:v>
                </c:pt>
                <c:pt idx="68288">
                  <c:v>0.94782608695652104</c:v>
                </c:pt>
                <c:pt idx="68289">
                  <c:v>0.95652173913043403</c:v>
                </c:pt>
                <c:pt idx="68290">
                  <c:v>0.96521739130434703</c:v>
                </c:pt>
                <c:pt idx="68291">
                  <c:v>0.97391304347826002</c:v>
                </c:pt>
                <c:pt idx="68292">
                  <c:v>0.98260869565217301</c:v>
                </c:pt>
                <c:pt idx="68293">
                  <c:v>0.99130434782608701</c:v>
                </c:pt>
                <c:pt idx="68294">
                  <c:v>0</c:v>
                </c:pt>
                <c:pt idx="68295">
                  <c:v>2.3809523809523801E-2</c:v>
                </c:pt>
                <c:pt idx="68296">
                  <c:v>4.7619047619047603E-2</c:v>
                </c:pt>
                <c:pt idx="68297">
                  <c:v>7.1428571428571397E-2</c:v>
                </c:pt>
                <c:pt idx="68298">
                  <c:v>9.5238095238095205E-2</c:v>
                </c:pt>
                <c:pt idx="68299">
                  <c:v>0.119047619047619</c:v>
                </c:pt>
                <c:pt idx="68300">
                  <c:v>0.14285714285714199</c:v>
                </c:pt>
                <c:pt idx="68301">
                  <c:v>0.16666666666666599</c:v>
                </c:pt>
                <c:pt idx="68302">
                  <c:v>0.19047619047618999</c:v>
                </c:pt>
                <c:pt idx="68303">
                  <c:v>0.214285714285714</c:v>
                </c:pt>
                <c:pt idx="68304">
                  <c:v>0.238095238095238</c:v>
                </c:pt>
                <c:pt idx="68305">
                  <c:v>0.26190476190476097</c:v>
                </c:pt>
                <c:pt idx="68306">
                  <c:v>0.28571428571428498</c:v>
                </c:pt>
                <c:pt idx="68307">
                  <c:v>0.30952380952380898</c:v>
                </c:pt>
                <c:pt idx="68308">
                  <c:v>0.33333333333333298</c:v>
                </c:pt>
                <c:pt idx="68309">
                  <c:v>0.35714285714285698</c:v>
                </c:pt>
                <c:pt idx="68310">
                  <c:v>0.38095238095237999</c:v>
                </c:pt>
                <c:pt idx="68311">
                  <c:v>0.40476190476190399</c:v>
                </c:pt>
                <c:pt idx="68312">
                  <c:v>0.42857142857142799</c:v>
                </c:pt>
                <c:pt idx="68313">
                  <c:v>0.452380952380952</c:v>
                </c:pt>
                <c:pt idx="68314">
                  <c:v>0.476190476190476</c:v>
                </c:pt>
                <c:pt idx="68315">
                  <c:v>0.5</c:v>
                </c:pt>
                <c:pt idx="68316">
                  <c:v>0.52380952380952295</c:v>
                </c:pt>
                <c:pt idx="68317">
                  <c:v>0.54761904761904701</c:v>
                </c:pt>
                <c:pt idx="68318">
                  <c:v>0.57142857142857095</c:v>
                </c:pt>
                <c:pt idx="68319">
                  <c:v>0.59523809523809501</c:v>
                </c:pt>
                <c:pt idx="68320">
                  <c:v>0.61904761904761896</c:v>
                </c:pt>
                <c:pt idx="68321">
                  <c:v>0.64285714285714202</c:v>
                </c:pt>
                <c:pt idx="68322">
                  <c:v>0.66666666666666596</c:v>
                </c:pt>
                <c:pt idx="68323">
                  <c:v>0.69047619047619002</c:v>
                </c:pt>
                <c:pt idx="68324">
                  <c:v>0.71428571428571397</c:v>
                </c:pt>
                <c:pt idx="68325">
                  <c:v>0.73809523809523803</c:v>
                </c:pt>
                <c:pt idx="68326">
                  <c:v>0.76190476190476097</c:v>
                </c:pt>
                <c:pt idx="68327">
                  <c:v>0.78571428571428503</c:v>
                </c:pt>
                <c:pt idx="68328">
                  <c:v>0.80952380952380898</c:v>
                </c:pt>
                <c:pt idx="68329">
                  <c:v>0.83333333333333304</c:v>
                </c:pt>
                <c:pt idx="68330">
                  <c:v>0.85714285714285698</c:v>
                </c:pt>
                <c:pt idx="68331">
                  <c:v>0.88095238095238004</c:v>
                </c:pt>
                <c:pt idx="68332">
                  <c:v>0.90476190476190399</c:v>
                </c:pt>
                <c:pt idx="68333">
                  <c:v>0.92857142857142805</c:v>
                </c:pt>
                <c:pt idx="68334">
                  <c:v>0.952380952380952</c:v>
                </c:pt>
                <c:pt idx="68335">
                  <c:v>0.97619047619047605</c:v>
                </c:pt>
                <c:pt idx="68336">
                  <c:v>0</c:v>
                </c:pt>
                <c:pt idx="68337">
                  <c:v>1.6129032258064498E-2</c:v>
                </c:pt>
                <c:pt idx="68338">
                  <c:v>3.2258064516128997E-2</c:v>
                </c:pt>
                <c:pt idx="68339">
                  <c:v>4.8387096774193498E-2</c:v>
                </c:pt>
                <c:pt idx="68340">
                  <c:v>6.4516129032257993E-2</c:v>
                </c:pt>
                <c:pt idx="68341">
                  <c:v>8.0645161290322495E-2</c:v>
                </c:pt>
                <c:pt idx="68342">
                  <c:v>9.6774193548387094E-2</c:v>
                </c:pt>
                <c:pt idx="68343">
                  <c:v>0.112903225806451</c:v>
                </c:pt>
                <c:pt idx="68344">
                  <c:v>0.12903225806451599</c:v>
                </c:pt>
                <c:pt idx="68345">
                  <c:v>0.14516129032257999</c:v>
                </c:pt>
                <c:pt idx="68346">
                  <c:v>0.16129032258064499</c:v>
                </c:pt>
                <c:pt idx="68347">
                  <c:v>0.17741935483870899</c:v>
                </c:pt>
                <c:pt idx="68348">
                  <c:v>0.19354838709677399</c:v>
                </c:pt>
                <c:pt idx="68349">
                  <c:v>0.209677419354838</c:v>
                </c:pt>
                <c:pt idx="68350">
                  <c:v>0.225806451612903</c:v>
                </c:pt>
                <c:pt idx="68351">
                  <c:v>0.241935483870967</c:v>
                </c:pt>
                <c:pt idx="68352">
                  <c:v>0.25806451612903197</c:v>
                </c:pt>
                <c:pt idx="68353">
                  <c:v>0.27419354838709598</c:v>
                </c:pt>
                <c:pt idx="68354">
                  <c:v>0.29032258064516098</c:v>
                </c:pt>
                <c:pt idx="68355">
                  <c:v>0.30645161290322498</c:v>
                </c:pt>
                <c:pt idx="68356">
                  <c:v>0.32258064516128998</c:v>
                </c:pt>
                <c:pt idx="68357">
                  <c:v>0.33870967741935398</c:v>
                </c:pt>
                <c:pt idx="68358">
                  <c:v>0.35483870967741898</c:v>
                </c:pt>
                <c:pt idx="68359">
                  <c:v>0.37096774193548299</c:v>
                </c:pt>
                <c:pt idx="68360">
                  <c:v>0.38709677419354799</c:v>
                </c:pt>
                <c:pt idx="68361">
                  <c:v>0.40322580645161199</c:v>
                </c:pt>
                <c:pt idx="68362">
                  <c:v>0.41935483870967699</c:v>
                </c:pt>
                <c:pt idx="68363">
                  <c:v>0.43548387096774099</c:v>
                </c:pt>
                <c:pt idx="68364">
                  <c:v>0.45161290322580599</c:v>
                </c:pt>
                <c:pt idx="68365">
                  <c:v>0.46774193548387</c:v>
                </c:pt>
                <c:pt idx="68366">
                  <c:v>0.483870967741935</c:v>
                </c:pt>
                <c:pt idx="68367">
                  <c:v>0.5</c:v>
                </c:pt>
                <c:pt idx="68368">
                  <c:v>0.51612903225806395</c:v>
                </c:pt>
                <c:pt idx="68369">
                  <c:v>0.532258064516129</c:v>
                </c:pt>
                <c:pt idx="68370">
                  <c:v>0.54838709677419295</c:v>
                </c:pt>
                <c:pt idx="68371">
                  <c:v>0.56451612903225801</c:v>
                </c:pt>
                <c:pt idx="68372">
                  <c:v>0.58064516129032195</c:v>
                </c:pt>
                <c:pt idx="68373">
                  <c:v>0.59677419354838701</c:v>
                </c:pt>
                <c:pt idx="68374">
                  <c:v>0.61290322580645096</c:v>
                </c:pt>
                <c:pt idx="68375">
                  <c:v>0.62903225806451601</c:v>
                </c:pt>
                <c:pt idx="68376">
                  <c:v>0.64516129032257996</c:v>
                </c:pt>
                <c:pt idx="68377">
                  <c:v>0.66129032258064502</c:v>
                </c:pt>
                <c:pt idx="68378">
                  <c:v>0.67741935483870896</c:v>
                </c:pt>
                <c:pt idx="68379">
                  <c:v>0.69354838709677402</c:v>
                </c:pt>
                <c:pt idx="68380">
                  <c:v>0.70967741935483797</c:v>
                </c:pt>
                <c:pt idx="68381">
                  <c:v>0.72580645161290303</c:v>
                </c:pt>
                <c:pt idx="68382">
                  <c:v>0.74193548387096697</c:v>
                </c:pt>
                <c:pt idx="68383">
                  <c:v>0.75806451612903203</c:v>
                </c:pt>
                <c:pt idx="68384">
                  <c:v>0.77419354838709598</c:v>
                </c:pt>
                <c:pt idx="68385">
                  <c:v>0.79032258064516103</c:v>
                </c:pt>
                <c:pt idx="68386">
                  <c:v>0.80645161290322498</c:v>
                </c:pt>
                <c:pt idx="68387">
                  <c:v>0.82258064516129004</c:v>
                </c:pt>
                <c:pt idx="68388">
                  <c:v>0.83870967741935398</c:v>
                </c:pt>
                <c:pt idx="68389">
                  <c:v>0.85483870967741904</c:v>
                </c:pt>
                <c:pt idx="68390">
                  <c:v>0.87096774193548299</c:v>
                </c:pt>
                <c:pt idx="68391">
                  <c:v>0.88709677419354804</c:v>
                </c:pt>
                <c:pt idx="68392">
                  <c:v>0.90322580645161199</c:v>
                </c:pt>
                <c:pt idx="68393">
                  <c:v>0.91935483870967705</c:v>
                </c:pt>
                <c:pt idx="68394">
                  <c:v>0.93548387096774099</c:v>
                </c:pt>
                <c:pt idx="68395">
                  <c:v>0.95161290322580605</c:v>
                </c:pt>
                <c:pt idx="68396">
                  <c:v>0.967741935483871</c:v>
                </c:pt>
                <c:pt idx="68397">
                  <c:v>0.98387096774193505</c:v>
                </c:pt>
                <c:pt idx="68398">
                  <c:v>0</c:v>
                </c:pt>
                <c:pt idx="68399">
                  <c:v>6.4935064935064896E-3</c:v>
                </c:pt>
                <c:pt idx="68400">
                  <c:v>1.2987012987012899E-2</c:v>
                </c:pt>
                <c:pt idx="68401">
                  <c:v>1.94805194805194E-2</c:v>
                </c:pt>
                <c:pt idx="68402">
                  <c:v>2.5974025974025899E-2</c:v>
                </c:pt>
                <c:pt idx="68403">
                  <c:v>3.2467532467532402E-2</c:v>
                </c:pt>
                <c:pt idx="68404">
                  <c:v>3.8961038961038898E-2</c:v>
                </c:pt>
                <c:pt idx="68405">
                  <c:v>4.54545454545454E-2</c:v>
                </c:pt>
                <c:pt idx="68406">
                  <c:v>5.1948051948051903E-2</c:v>
                </c:pt>
                <c:pt idx="68407">
                  <c:v>5.8441558441558399E-2</c:v>
                </c:pt>
                <c:pt idx="68408">
                  <c:v>6.4935064935064901E-2</c:v>
                </c:pt>
                <c:pt idx="68409">
                  <c:v>7.1428571428571397E-2</c:v>
                </c:pt>
                <c:pt idx="68410">
                  <c:v>7.7922077922077906E-2</c:v>
                </c:pt>
                <c:pt idx="68411">
                  <c:v>8.4415584415584402E-2</c:v>
                </c:pt>
                <c:pt idx="68412">
                  <c:v>9.0909090909090898E-2</c:v>
                </c:pt>
                <c:pt idx="68413">
                  <c:v>9.7402597402597393E-2</c:v>
                </c:pt>
                <c:pt idx="68414">
                  <c:v>0.103896103896103</c:v>
                </c:pt>
                <c:pt idx="68415">
                  <c:v>0.11038961038961</c:v>
                </c:pt>
                <c:pt idx="68416">
                  <c:v>0.11688311688311601</c:v>
                </c:pt>
                <c:pt idx="68417">
                  <c:v>0.123376623376623</c:v>
                </c:pt>
                <c:pt idx="68418">
                  <c:v>0.129870129870129</c:v>
                </c:pt>
                <c:pt idx="68419">
                  <c:v>0.13636363636363599</c:v>
                </c:pt>
                <c:pt idx="68420">
                  <c:v>0.14285714285714199</c:v>
                </c:pt>
                <c:pt idx="68421">
                  <c:v>0.14935064935064901</c:v>
                </c:pt>
                <c:pt idx="68422">
                  <c:v>0.15584415584415501</c:v>
                </c:pt>
                <c:pt idx="68423">
                  <c:v>0.162337662337662</c:v>
                </c:pt>
                <c:pt idx="68424">
                  <c:v>0.168831168831168</c:v>
                </c:pt>
                <c:pt idx="68425">
                  <c:v>0.17532467532467499</c:v>
                </c:pt>
                <c:pt idx="68426">
                  <c:v>0.18181818181818099</c:v>
                </c:pt>
                <c:pt idx="68427">
                  <c:v>0.18831168831168801</c:v>
                </c:pt>
                <c:pt idx="68428">
                  <c:v>0.19480519480519401</c:v>
                </c:pt>
                <c:pt idx="68429">
                  <c:v>0.201298701298701</c:v>
                </c:pt>
                <c:pt idx="68430">
                  <c:v>0.207792207792207</c:v>
                </c:pt>
                <c:pt idx="68431">
                  <c:v>0.214285714285714</c:v>
                </c:pt>
                <c:pt idx="68432">
                  <c:v>0.22077922077921999</c:v>
                </c:pt>
                <c:pt idx="68433">
                  <c:v>0.22727272727272699</c:v>
                </c:pt>
                <c:pt idx="68434">
                  <c:v>0.23376623376623301</c:v>
                </c:pt>
                <c:pt idx="68435">
                  <c:v>0.24025974025974001</c:v>
                </c:pt>
                <c:pt idx="68436">
                  <c:v>0.246753246753246</c:v>
                </c:pt>
                <c:pt idx="68437">
                  <c:v>0.253246753246753</c:v>
                </c:pt>
                <c:pt idx="68438">
                  <c:v>0.25974025974025899</c:v>
                </c:pt>
                <c:pt idx="68439">
                  <c:v>0.26623376623376599</c:v>
                </c:pt>
                <c:pt idx="68440">
                  <c:v>0.27272727272727199</c:v>
                </c:pt>
                <c:pt idx="68441">
                  <c:v>0.27922077922077898</c:v>
                </c:pt>
                <c:pt idx="68442">
                  <c:v>0.28571428571428498</c:v>
                </c:pt>
                <c:pt idx="68443">
                  <c:v>0.29220779220779203</c:v>
                </c:pt>
                <c:pt idx="68444">
                  <c:v>0.29870129870129802</c:v>
                </c:pt>
                <c:pt idx="68445">
                  <c:v>0.30519480519480502</c:v>
                </c:pt>
                <c:pt idx="68446">
                  <c:v>0.31168831168831101</c:v>
                </c:pt>
                <c:pt idx="68447">
                  <c:v>0.31818181818181801</c:v>
                </c:pt>
                <c:pt idx="68448">
                  <c:v>0.32467532467532401</c:v>
                </c:pt>
                <c:pt idx="68449">
                  <c:v>0.331168831168831</c:v>
                </c:pt>
                <c:pt idx="68450">
                  <c:v>0.337662337662337</c:v>
                </c:pt>
                <c:pt idx="68451">
                  <c:v>0.34415584415584399</c:v>
                </c:pt>
                <c:pt idx="68452">
                  <c:v>0.35064935064934999</c:v>
                </c:pt>
                <c:pt idx="68453">
                  <c:v>0.35714285714285698</c:v>
                </c:pt>
                <c:pt idx="68454">
                  <c:v>0.36363636363636298</c:v>
                </c:pt>
                <c:pt idx="68455">
                  <c:v>0.37012987012986998</c:v>
                </c:pt>
                <c:pt idx="68456">
                  <c:v>0.37662337662337603</c:v>
                </c:pt>
                <c:pt idx="68457">
                  <c:v>0.38311688311688302</c:v>
                </c:pt>
                <c:pt idx="68458">
                  <c:v>0.38961038961038902</c:v>
                </c:pt>
                <c:pt idx="68459">
                  <c:v>0.39610389610389601</c:v>
                </c:pt>
                <c:pt idx="68460">
                  <c:v>0.40259740259740201</c:v>
                </c:pt>
                <c:pt idx="68461">
                  <c:v>0.40909090909090901</c:v>
                </c:pt>
                <c:pt idx="68462">
                  <c:v>0.415584415584415</c:v>
                </c:pt>
                <c:pt idx="68463">
                  <c:v>0.422077922077922</c:v>
                </c:pt>
                <c:pt idx="68464">
                  <c:v>0.42857142857142799</c:v>
                </c:pt>
                <c:pt idx="68465">
                  <c:v>0.43506493506493499</c:v>
                </c:pt>
                <c:pt idx="68466">
                  <c:v>0.44155844155844098</c:v>
                </c:pt>
                <c:pt idx="68467">
                  <c:v>0.44805194805194798</c:v>
                </c:pt>
                <c:pt idx="68468">
                  <c:v>0.45454545454545398</c:v>
                </c:pt>
                <c:pt idx="68469">
                  <c:v>0.46103896103896103</c:v>
                </c:pt>
                <c:pt idx="68470">
                  <c:v>0.46753246753246702</c:v>
                </c:pt>
                <c:pt idx="68471">
                  <c:v>0.47402597402597402</c:v>
                </c:pt>
                <c:pt idx="68472">
                  <c:v>0.48051948051948001</c:v>
                </c:pt>
                <c:pt idx="68473">
                  <c:v>0.48701298701298701</c:v>
                </c:pt>
                <c:pt idx="68474">
                  <c:v>0.493506493506493</c:v>
                </c:pt>
                <c:pt idx="68475">
                  <c:v>0.5</c:v>
                </c:pt>
                <c:pt idx="68476">
                  <c:v>0.506493506493506</c:v>
                </c:pt>
                <c:pt idx="68477">
                  <c:v>0.51298701298701299</c:v>
                </c:pt>
                <c:pt idx="68478">
                  <c:v>0.51948051948051899</c:v>
                </c:pt>
                <c:pt idx="68479">
                  <c:v>0.52597402597402598</c:v>
                </c:pt>
                <c:pt idx="68480">
                  <c:v>0.53246753246753198</c:v>
                </c:pt>
                <c:pt idx="68481">
                  <c:v>0.53896103896103897</c:v>
                </c:pt>
                <c:pt idx="68482">
                  <c:v>0.54545454545454497</c:v>
                </c:pt>
                <c:pt idx="68483">
                  <c:v>0.55194805194805197</c:v>
                </c:pt>
                <c:pt idx="68484">
                  <c:v>0.55844155844155796</c:v>
                </c:pt>
                <c:pt idx="68485">
                  <c:v>0.56493506493506496</c:v>
                </c:pt>
                <c:pt idx="68486">
                  <c:v>0.57142857142857095</c:v>
                </c:pt>
                <c:pt idx="68487">
                  <c:v>0.57792207792207795</c:v>
                </c:pt>
                <c:pt idx="68488">
                  <c:v>0.58441558441558406</c:v>
                </c:pt>
                <c:pt idx="68489">
                  <c:v>0.59090909090909005</c:v>
                </c:pt>
                <c:pt idx="68490">
                  <c:v>0.59740259740259705</c:v>
                </c:pt>
                <c:pt idx="68491">
                  <c:v>0.60389610389610304</c:v>
                </c:pt>
                <c:pt idx="68492">
                  <c:v>0.61038961038961004</c:v>
                </c:pt>
                <c:pt idx="68493">
                  <c:v>0.61688311688311603</c:v>
                </c:pt>
                <c:pt idx="68494">
                  <c:v>0.62337662337662303</c:v>
                </c:pt>
                <c:pt idx="68495">
                  <c:v>0.62987012987012903</c:v>
                </c:pt>
                <c:pt idx="68496">
                  <c:v>0.63636363636363602</c:v>
                </c:pt>
                <c:pt idx="68497">
                  <c:v>0.64285714285714202</c:v>
                </c:pt>
                <c:pt idx="68498">
                  <c:v>0.64935064935064901</c:v>
                </c:pt>
                <c:pt idx="68499">
                  <c:v>0.65584415584415501</c:v>
                </c:pt>
                <c:pt idx="68500">
                  <c:v>0.662337662337662</c:v>
                </c:pt>
                <c:pt idx="68501">
                  <c:v>0.668831168831168</c:v>
                </c:pt>
                <c:pt idx="68502">
                  <c:v>0.67532467532467499</c:v>
                </c:pt>
                <c:pt idx="68503">
                  <c:v>0.68181818181818099</c:v>
                </c:pt>
                <c:pt idx="68504">
                  <c:v>0.68831168831168799</c:v>
                </c:pt>
                <c:pt idx="68505">
                  <c:v>0.69480519480519398</c:v>
                </c:pt>
                <c:pt idx="68506">
                  <c:v>0.70129870129870098</c:v>
                </c:pt>
                <c:pt idx="68507">
                  <c:v>0.70779220779220697</c:v>
                </c:pt>
                <c:pt idx="68508">
                  <c:v>0.71428571428571397</c:v>
                </c:pt>
                <c:pt idx="68509">
                  <c:v>0.72077922077921996</c:v>
                </c:pt>
                <c:pt idx="68510">
                  <c:v>0.72727272727272696</c:v>
                </c:pt>
                <c:pt idx="68511">
                  <c:v>0.73376623376623296</c:v>
                </c:pt>
                <c:pt idx="68512">
                  <c:v>0.74025974025973995</c:v>
                </c:pt>
                <c:pt idx="68513">
                  <c:v>0.74675324675324595</c:v>
                </c:pt>
                <c:pt idx="68514">
                  <c:v>0.75324675324675305</c:v>
                </c:pt>
                <c:pt idx="68515">
                  <c:v>0.75974025974025905</c:v>
                </c:pt>
                <c:pt idx="68516">
                  <c:v>0.76623376623376604</c:v>
                </c:pt>
                <c:pt idx="68517">
                  <c:v>0.77272727272727204</c:v>
                </c:pt>
                <c:pt idx="68518">
                  <c:v>0.77922077922077904</c:v>
                </c:pt>
                <c:pt idx="68519">
                  <c:v>0.78571428571428503</c:v>
                </c:pt>
                <c:pt idx="68520">
                  <c:v>0.79220779220779203</c:v>
                </c:pt>
                <c:pt idx="68521">
                  <c:v>0.79870129870129802</c:v>
                </c:pt>
                <c:pt idx="68522">
                  <c:v>0.80519480519480502</c:v>
                </c:pt>
                <c:pt idx="68523">
                  <c:v>0.81168831168831101</c:v>
                </c:pt>
                <c:pt idx="68524">
                  <c:v>0.81818181818181801</c:v>
                </c:pt>
                <c:pt idx="68525">
                  <c:v>0.82467532467532401</c:v>
                </c:pt>
                <c:pt idx="68526">
                  <c:v>0.831168831168831</c:v>
                </c:pt>
                <c:pt idx="68527">
                  <c:v>0.837662337662337</c:v>
                </c:pt>
                <c:pt idx="68528">
                  <c:v>0.84415584415584399</c:v>
                </c:pt>
                <c:pt idx="68529">
                  <c:v>0.85064935064934999</c:v>
                </c:pt>
                <c:pt idx="68530">
                  <c:v>0.85714285714285698</c:v>
                </c:pt>
                <c:pt idx="68531">
                  <c:v>0.86363636363636298</c:v>
                </c:pt>
                <c:pt idx="68532">
                  <c:v>0.87012987012986998</c:v>
                </c:pt>
                <c:pt idx="68533">
                  <c:v>0.87662337662337597</c:v>
                </c:pt>
                <c:pt idx="68534">
                  <c:v>0.88311688311688297</c:v>
                </c:pt>
                <c:pt idx="68535">
                  <c:v>0.88961038961038896</c:v>
                </c:pt>
                <c:pt idx="68536">
                  <c:v>0.89610389610389596</c:v>
                </c:pt>
                <c:pt idx="68537">
                  <c:v>0.90259740259740195</c:v>
                </c:pt>
                <c:pt idx="68538">
                  <c:v>0.90909090909090895</c:v>
                </c:pt>
                <c:pt idx="68539">
                  <c:v>0.91558441558441495</c:v>
                </c:pt>
                <c:pt idx="68540">
                  <c:v>0.92207792207792205</c:v>
                </c:pt>
                <c:pt idx="68541">
                  <c:v>0.92857142857142805</c:v>
                </c:pt>
                <c:pt idx="68542">
                  <c:v>0.93506493506493504</c:v>
                </c:pt>
                <c:pt idx="68543">
                  <c:v>0.94155844155844104</c:v>
                </c:pt>
                <c:pt idx="68544">
                  <c:v>0.94805194805194803</c:v>
                </c:pt>
                <c:pt idx="68545">
                  <c:v>0.95454545454545403</c:v>
                </c:pt>
                <c:pt idx="68546">
                  <c:v>0.96103896103896103</c:v>
                </c:pt>
                <c:pt idx="68547">
                  <c:v>0.96753246753246702</c:v>
                </c:pt>
                <c:pt idx="68548">
                  <c:v>0.97402597402597402</c:v>
                </c:pt>
                <c:pt idx="68549">
                  <c:v>0.98051948051948001</c:v>
                </c:pt>
                <c:pt idx="68550">
                  <c:v>0.98701298701298701</c:v>
                </c:pt>
                <c:pt idx="68551">
                  <c:v>0.993506493506493</c:v>
                </c:pt>
                <c:pt idx="68552">
                  <c:v>0</c:v>
                </c:pt>
                <c:pt idx="68553">
                  <c:v>6.6225165562913899E-3</c:v>
                </c:pt>
                <c:pt idx="68554">
                  <c:v>1.32450331125827E-2</c:v>
                </c:pt>
                <c:pt idx="68555">
                  <c:v>1.98675496688741E-2</c:v>
                </c:pt>
                <c:pt idx="68556">
                  <c:v>2.64900662251655E-2</c:v>
                </c:pt>
                <c:pt idx="68557">
                  <c:v>3.3112582781456901E-2</c:v>
                </c:pt>
                <c:pt idx="68558">
                  <c:v>3.9735099337748297E-2</c:v>
                </c:pt>
                <c:pt idx="68559">
                  <c:v>4.6357615894039701E-2</c:v>
                </c:pt>
                <c:pt idx="68560">
                  <c:v>5.2980132450331098E-2</c:v>
                </c:pt>
                <c:pt idx="68561">
                  <c:v>5.9602649006622502E-2</c:v>
                </c:pt>
                <c:pt idx="68562">
                  <c:v>6.6225165562913899E-2</c:v>
                </c:pt>
                <c:pt idx="68563">
                  <c:v>7.2847682119205295E-2</c:v>
                </c:pt>
                <c:pt idx="68564">
                  <c:v>7.9470198675496595E-2</c:v>
                </c:pt>
                <c:pt idx="68565">
                  <c:v>8.6092715231788006E-2</c:v>
                </c:pt>
                <c:pt idx="68566">
                  <c:v>9.2715231788079402E-2</c:v>
                </c:pt>
                <c:pt idx="68567">
                  <c:v>9.9337748344370799E-2</c:v>
                </c:pt>
                <c:pt idx="68568">
                  <c:v>0.105960264900662</c:v>
                </c:pt>
                <c:pt idx="68569">
                  <c:v>0.112582781456953</c:v>
                </c:pt>
                <c:pt idx="68570">
                  <c:v>0.119205298013245</c:v>
                </c:pt>
                <c:pt idx="68571">
                  <c:v>0.12582781456953601</c:v>
                </c:pt>
                <c:pt idx="68572">
                  <c:v>0.13245033112582699</c:v>
                </c:pt>
                <c:pt idx="68573">
                  <c:v>0.139072847682119</c:v>
                </c:pt>
                <c:pt idx="68574">
                  <c:v>0.14569536423841001</c:v>
                </c:pt>
                <c:pt idx="68575">
                  <c:v>0.15231788079470199</c:v>
                </c:pt>
                <c:pt idx="68576">
                  <c:v>0.158940397350993</c:v>
                </c:pt>
                <c:pt idx="68577">
                  <c:v>0.165562913907284</c:v>
                </c:pt>
                <c:pt idx="68578">
                  <c:v>0.17218543046357601</c:v>
                </c:pt>
                <c:pt idx="68579">
                  <c:v>0.17880794701986699</c:v>
                </c:pt>
                <c:pt idx="68580">
                  <c:v>0.185430463576158</c:v>
                </c:pt>
                <c:pt idx="68581">
                  <c:v>0.19205298013245001</c:v>
                </c:pt>
                <c:pt idx="68582">
                  <c:v>0.19867549668874099</c:v>
                </c:pt>
                <c:pt idx="68583">
                  <c:v>0.205298013245033</c:v>
                </c:pt>
                <c:pt idx="68584">
                  <c:v>0.211920529801324</c:v>
                </c:pt>
                <c:pt idx="68585">
                  <c:v>0.21854304635761501</c:v>
                </c:pt>
                <c:pt idx="68586">
                  <c:v>0.22516556291390699</c:v>
                </c:pt>
                <c:pt idx="68587">
                  <c:v>0.231788079470198</c:v>
                </c:pt>
                <c:pt idx="68588">
                  <c:v>0.23841059602649001</c:v>
                </c:pt>
                <c:pt idx="68589">
                  <c:v>0.24503311258278099</c:v>
                </c:pt>
                <c:pt idx="68590">
                  <c:v>0.25165562913907202</c:v>
                </c:pt>
                <c:pt idx="68591">
                  <c:v>0.258278145695364</c:v>
                </c:pt>
                <c:pt idx="68592">
                  <c:v>0.26490066225165498</c:v>
                </c:pt>
                <c:pt idx="68593">
                  <c:v>0.27152317880794702</c:v>
                </c:pt>
                <c:pt idx="68594">
                  <c:v>0.278145695364238</c:v>
                </c:pt>
                <c:pt idx="68595">
                  <c:v>0.28476821192052898</c:v>
                </c:pt>
                <c:pt idx="68596">
                  <c:v>0.29139072847682101</c:v>
                </c:pt>
                <c:pt idx="68597">
                  <c:v>0.298013245033112</c:v>
                </c:pt>
                <c:pt idx="68598">
                  <c:v>0.30463576158940397</c:v>
                </c:pt>
                <c:pt idx="68599">
                  <c:v>0.31125827814569501</c:v>
                </c:pt>
                <c:pt idx="68600">
                  <c:v>0.31788079470198599</c:v>
                </c:pt>
                <c:pt idx="68601">
                  <c:v>0.32450331125827803</c:v>
                </c:pt>
                <c:pt idx="68602">
                  <c:v>0.33112582781456901</c:v>
                </c:pt>
                <c:pt idx="68603">
                  <c:v>0.33774834437085999</c:v>
                </c:pt>
                <c:pt idx="68604">
                  <c:v>0.34437086092715202</c:v>
                </c:pt>
                <c:pt idx="68605">
                  <c:v>0.350993377483443</c:v>
                </c:pt>
                <c:pt idx="68606">
                  <c:v>0.35761589403973498</c:v>
                </c:pt>
                <c:pt idx="68607">
                  <c:v>0.36423841059602602</c:v>
                </c:pt>
                <c:pt idx="68608">
                  <c:v>0.370860927152317</c:v>
                </c:pt>
                <c:pt idx="68609">
                  <c:v>0.37748344370860898</c:v>
                </c:pt>
                <c:pt idx="68610">
                  <c:v>0.38410596026490001</c:v>
                </c:pt>
                <c:pt idx="68611">
                  <c:v>0.39072847682119199</c:v>
                </c:pt>
                <c:pt idx="68612">
                  <c:v>0.39735099337748297</c:v>
                </c:pt>
                <c:pt idx="68613">
                  <c:v>0.40397350993377401</c:v>
                </c:pt>
                <c:pt idx="68614">
                  <c:v>0.41059602649006599</c:v>
                </c:pt>
                <c:pt idx="68615">
                  <c:v>0.41721854304635703</c:v>
                </c:pt>
                <c:pt idx="68616">
                  <c:v>0.42384105960264901</c:v>
                </c:pt>
                <c:pt idx="68617">
                  <c:v>0.43046357615893999</c:v>
                </c:pt>
                <c:pt idx="68618">
                  <c:v>0.43708609271523102</c:v>
                </c:pt>
                <c:pt idx="68619">
                  <c:v>0.443708609271523</c:v>
                </c:pt>
                <c:pt idx="68620">
                  <c:v>0.45033112582781398</c:v>
                </c:pt>
                <c:pt idx="68621">
                  <c:v>0.45695364238410502</c:v>
                </c:pt>
                <c:pt idx="68622">
                  <c:v>0.463576158940397</c:v>
                </c:pt>
                <c:pt idx="68623">
                  <c:v>0.47019867549668798</c:v>
                </c:pt>
                <c:pt idx="68624">
                  <c:v>0.47682119205298001</c:v>
                </c:pt>
                <c:pt idx="68625">
                  <c:v>0.48344370860927099</c:v>
                </c:pt>
                <c:pt idx="68626">
                  <c:v>0.49006622516556197</c:v>
                </c:pt>
                <c:pt idx="68627">
                  <c:v>0.49668874172185401</c:v>
                </c:pt>
                <c:pt idx="68628">
                  <c:v>0.50331125827814505</c:v>
                </c:pt>
                <c:pt idx="68629">
                  <c:v>0.50993377483443703</c:v>
                </c:pt>
                <c:pt idx="68630">
                  <c:v>0.51655629139072801</c:v>
                </c:pt>
                <c:pt idx="68631">
                  <c:v>0.52317880794701899</c:v>
                </c:pt>
                <c:pt idx="68632">
                  <c:v>0.52980132450331097</c:v>
                </c:pt>
                <c:pt idx="68633">
                  <c:v>0.53642384105960195</c:v>
                </c:pt>
                <c:pt idx="68634">
                  <c:v>0.54304635761589404</c:v>
                </c:pt>
                <c:pt idx="68635">
                  <c:v>0.54966887417218502</c:v>
                </c:pt>
                <c:pt idx="68636">
                  <c:v>0.556291390728476</c:v>
                </c:pt>
                <c:pt idx="68637">
                  <c:v>0.56291390728476798</c:v>
                </c:pt>
                <c:pt idx="68638">
                  <c:v>0.56953642384105896</c:v>
                </c:pt>
                <c:pt idx="68639">
                  <c:v>0.57615894039735005</c:v>
                </c:pt>
                <c:pt idx="68640">
                  <c:v>0.58278145695364203</c:v>
                </c:pt>
                <c:pt idx="68641">
                  <c:v>0.58940397350993301</c:v>
                </c:pt>
                <c:pt idx="68642">
                  <c:v>0.59602649006622499</c:v>
                </c:pt>
                <c:pt idx="68643">
                  <c:v>0.60264900662251597</c:v>
                </c:pt>
                <c:pt idx="68644">
                  <c:v>0.60927152317880795</c:v>
                </c:pt>
                <c:pt idx="68645">
                  <c:v>0.61589403973509904</c:v>
                </c:pt>
                <c:pt idx="68646">
                  <c:v>0.62251655629139002</c:v>
                </c:pt>
                <c:pt idx="68647">
                  <c:v>0.629139072847682</c:v>
                </c:pt>
                <c:pt idx="68648">
                  <c:v>0.63576158940397298</c:v>
                </c:pt>
                <c:pt idx="68649">
                  <c:v>0.64238410596026396</c:v>
                </c:pt>
                <c:pt idx="68650">
                  <c:v>0.64900662251655605</c:v>
                </c:pt>
                <c:pt idx="68651">
                  <c:v>0.65562913907284703</c:v>
                </c:pt>
                <c:pt idx="68652">
                  <c:v>0.66225165562913901</c:v>
                </c:pt>
                <c:pt idx="68653">
                  <c:v>0.66887417218542999</c:v>
                </c:pt>
                <c:pt idx="68654">
                  <c:v>0.67549668874172097</c:v>
                </c:pt>
                <c:pt idx="68655">
                  <c:v>0.68211920529801295</c:v>
                </c:pt>
                <c:pt idx="68656">
                  <c:v>0.68874172185430405</c:v>
                </c:pt>
                <c:pt idx="68657">
                  <c:v>0.69536423841059603</c:v>
                </c:pt>
                <c:pt idx="68658">
                  <c:v>0.70198675496688701</c:v>
                </c:pt>
                <c:pt idx="68659">
                  <c:v>0.70860927152317799</c:v>
                </c:pt>
                <c:pt idx="68660">
                  <c:v>0.71523178807946997</c:v>
                </c:pt>
                <c:pt idx="68661">
                  <c:v>0.72185430463576095</c:v>
                </c:pt>
                <c:pt idx="68662">
                  <c:v>0.72847682119205204</c:v>
                </c:pt>
                <c:pt idx="68663">
                  <c:v>0.73509933774834402</c:v>
                </c:pt>
                <c:pt idx="68664">
                  <c:v>0.741721854304635</c:v>
                </c:pt>
                <c:pt idx="68665">
                  <c:v>0.74834437086092698</c:v>
                </c:pt>
                <c:pt idx="68666">
                  <c:v>0.75496688741721796</c:v>
                </c:pt>
                <c:pt idx="68667">
                  <c:v>0.76158940397350905</c:v>
                </c:pt>
                <c:pt idx="68668">
                  <c:v>0.76821192052980103</c:v>
                </c:pt>
                <c:pt idx="68669">
                  <c:v>0.77483443708609201</c:v>
                </c:pt>
                <c:pt idx="68670">
                  <c:v>0.78145695364238399</c:v>
                </c:pt>
                <c:pt idx="68671">
                  <c:v>0.78807947019867497</c:v>
                </c:pt>
                <c:pt idx="68672">
                  <c:v>0.79470198675496595</c:v>
                </c:pt>
                <c:pt idx="68673">
                  <c:v>0.80132450331125804</c:v>
                </c:pt>
                <c:pt idx="68674">
                  <c:v>0.80794701986754902</c:v>
                </c:pt>
                <c:pt idx="68675">
                  <c:v>0.814569536423841</c:v>
                </c:pt>
                <c:pt idx="68676">
                  <c:v>0.82119205298013198</c:v>
                </c:pt>
                <c:pt idx="68677">
                  <c:v>0.82781456953642296</c:v>
                </c:pt>
                <c:pt idx="68678">
                  <c:v>0.83443708609271505</c:v>
                </c:pt>
                <c:pt idx="68679">
                  <c:v>0.84105960264900603</c:v>
                </c:pt>
                <c:pt idx="68680">
                  <c:v>0.84768211920529801</c:v>
                </c:pt>
                <c:pt idx="68681">
                  <c:v>0.85430463576158899</c:v>
                </c:pt>
                <c:pt idx="68682">
                  <c:v>0.86092715231787997</c:v>
                </c:pt>
                <c:pt idx="68683">
                  <c:v>0.86754966887417195</c:v>
                </c:pt>
                <c:pt idx="68684">
                  <c:v>0.87417218543046304</c:v>
                </c:pt>
                <c:pt idx="68685">
                  <c:v>0.88079470198675403</c:v>
                </c:pt>
                <c:pt idx="68686">
                  <c:v>0.887417218543046</c:v>
                </c:pt>
                <c:pt idx="68687">
                  <c:v>0.89403973509933699</c:v>
                </c:pt>
                <c:pt idx="68688">
                  <c:v>0.90066225165562896</c:v>
                </c:pt>
                <c:pt idx="68689">
                  <c:v>0.90728476821191995</c:v>
                </c:pt>
                <c:pt idx="68690">
                  <c:v>0.91390728476821104</c:v>
                </c:pt>
                <c:pt idx="68691">
                  <c:v>0.92052980132450302</c:v>
                </c:pt>
                <c:pt idx="68692">
                  <c:v>0.927152317880794</c:v>
                </c:pt>
                <c:pt idx="68693">
                  <c:v>0.93377483443708598</c:v>
                </c:pt>
                <c:pt idx="68694">
                  <c:v>0.94039735099337696</c:v>
                </c:pt>
                <c:pt idx="68695">
                  <c:v>0.94701986754966805</c:v>
                </c:pt>
                <c:pt idx="68696">
                  <c:v>0.95364238410596003</c:v>
                </c:pt>
                <c:pt idx="68697">
                  <c:v>0.96026490066225101</c:v>
                </c:pt>
                <c:pt idx="68698">
                  <c:v>0.96688741721854299</c:v>
                </c:pt>
                <c:pt idx="68699">
                  <c:v>0.97350993377483397</c:v>
                </c:pt>
                <c:pt idx="68700">
                  <c:v>0.98013245033112495</c:v>
                </c:pt>
                <c:pt idx="68701">
                  <c:v>0.98675496688741704</c:v>
                </c:pt>
                <c:pt idx="68702">
                  <c:v>0.99337748344370802</c:v>
                </c:pt>
                <c:pt idx="68703">
                  <c:v>0</c:v>
                </c:pt>
                <c:pt idx="68704">
                  <c:v>1.6666666666666601E-2</c:v>
                </c:pt>
                <c:pt idx="68705">
                  <c:v>3.3333333333333298E-2</c:v>
                </c:pt>
                <c:pt idx="68706">
                  <c:v>0.05</c:v>
                </c:pt>
                <c:pt idx="68707">
                  <c:v>6.6666666666666596E-2</c:v>
                </c:pt>
                <c:pt idx="68708">
                  <c:v>8.3333333333333301E-2</c:v>
                </c:pt>
                <c:pt idx="68709">
                  <c:v>0.1</c:v>
                </c:pt>
                <c:pt idx="68710">
                  <c:v>0.116666666666666</c:v>
                </c:pt>
                <c:pt idx="68711">
                  <c:v>0.133333333333333</c:v>
                </c:pt>
                <c:pt idx="68712">
                  <c:v>0.15</c:v>
                </c:pt>
                <c:pt idx="68713">
                  <c:v>0.16666666666666599</c:v>
                </c:pt>
                <c:pt idx="68714">
                  <c:v>0.18333333333333299</c:v>
                </c:pt>
                <c:pt idx="68715">
                  <c:v>0.2</c:v>
                </c:pt>
                <c:pt idx="68716">
                  <c:v>0.21666666666666601</c:v>
                </c:pt>
                <c:pt idx="68717">
                  <c:v>0.233333333333333</c:v>
                </c:pt>
                <c:pt idx="68718">
                  <c:v>0.25</c:v>
                </c:pt>
                <c:pt idx="68719">
                  <c:v>0.266666666666666</c:v>
                </c:pt>
                <c:pt idx="68720">
                  <c:v>0.28333333333333299</c:v>
                </c:pt>
                <c:pt idx="68721">
                  <c:v>0.3</c:v>
                </c:pt>
                <c:pt idx="68722">
                  <c:v>0.31666666666666599</c:v>
                </c:pt>
                <c:pt idx="68723">
                  <c:v>0.33333333333333298</c:v>
                </c:pt>
                <c:pt idx="68724">
                  <c:v>0.35</c:v>
                </c:pt>
                <c:pt idx="68725">
                  <c:v>0.36666666666666597</c:v>
                </c:pt>
                <c:pt idx="68726">
                  <c:v>0.38333333333333303</c:v>
                </c:pt>
                <c:pt idx="68727">
                  <c:v>0.4</c:v>
                </c:pt>
                <c:pt idx="68728">
                  <c:v>0.41666666666666602</c:v>
                </c:pt>
                <c:pt idx="68729">
                  <c:v>0.43333333333333302</c:v>
                </c:pt>
                <c:pt idx="68730">
                  <c:v>0.45</c:v>
                </c:pt>
                <c:pt idx="68731">
                  <c:v>0.46666666666666601</c:v>
                </c:pt>
                <c:pt idx="68732">
                  <c:v>0.483333333333333</c:v>
                </c:pt>
                <c:pt idx="68733">
                  <c:v>0.5</c:v>
                </c:pt>
                <c:pt idx="68734">
                  <c:v>0.51666666666666605</c:v>
                </c:pt>
                <c:pt idx="68735">
                  <c:v>0.53333333333333299</c:v>
                </c:pt>
                <c:pt idx="68736">
                  <c:v>0.55000000000000004</c:v>
                </c:pt>
                <c:pt idx="68737">
                  <c:v>0.56666666666666599</c:v>
                </c:pt>
                <c:pt idx="68738">
                  <c:v>0.58333333333333304</c:v>
                </c:pt>
                <c:pt idx="68739">
                  <c:v>0.6</c:v>
                </c:pt>
                <c:pt idx="68740">
                  <c:v>0.61666666666666603</c:v>
                </c:pt>
                <c:pt idx="68741">
                  <c:v>0.63333333333333297</c:v>
                </c:pt>
                <c:pt idx="68742">
                  <c:v>0.65</c:v>
                </c:pt>
                <c:pt idx="68743">
                  <c:v>0.66666666666666596</c:v>
                </c:pt>
                <c:pt idx="68744">
                  <c:v>0.68333333333333302</c:v>
                </c:pt>
                <c:pt idx="68745">
                  <c:v>0.7</c:v>
                </c:pt>
                <c:pt idx="68746">
                  <c:v>0.71666666666666601</c:v>
                </c:pt>
                <c:pt idx="68747">
                  <c:v>0.73333333333333295</c:v>
                </c:pt>
                <c:pt idx="68748">
                  <c:v>0.75</c:v>
                </c:pt>
                <c:pt idx="68749">
                  <c:v>0.76666666666666605</c:v>
                </c:pt>
                <c:pt idx="68750">
                  <c:v>0.78333333333333299</c:v>
                </c:pt>
                <c:pt idx="68751">
                  <c:v>0.8</c:v>
                </c:pt>
                <c:pt idx="68752">
                  <c:v>0.81666666666666599</c:v>
                </c:pt>
                <c:pt idx="68753">
                  <c:v>0.83333333333333304</c:v>
                </c:pt>
                <c:pt idx="68754">
                  <c:v>0.85</c:v>
                </c:pt>
                <c:pt idx="68755">
                  <c:v>0.86666666666666603</c:v>
                </c:pt>
                <c:pt idx="68756">
                  <c:v>0.88333333333333297</c:v>
                </c:pt>
                <c:pt idx="68757">
                  <c:v>0.9</c:v>
                </c:pt>
                <c:pt idx="68758">
                  <c:v>0.91666666666666596</c:v>
                </c:pt>
                <c:pt idx="68759">
                  <c:v>0.93333333333333302</c:v>
                </c:pt>
                <c:pt idx="68760">
                  <c:v>0.95</c:v>
                </c:pt>
                <c:pt idx="68761">
                  <c:v>0.96666666666666601</c:v>
                </c:pt>
                <c:pt idx="68762">
                  <c:v>0.98333333333333295</c:v>
                </c:pt>
                <c:pt idx="68763">
                  <c:v>0</c:v>
                </c:pt>
                <c:pt idx="68764">
                  <c:v>7.4626865671641703E-3</c:v>
                </c:pt>
                <c:pt idx="68765">
                  <c:v>1.4925373134328301E-2</c:v>
                </c:pt>
                <c:pt idx="68766">
                  <c:v>2.2388059701492501E-2</c:v>
                </c:pt>
                <c:pt idx="68767">
                  <c:v>2.9850746268656699E-2</c:v>
                </c:pt>
                <c:pt idx="68768">
                  <c:v>3.7313432835820802E-2</c:v>
                </c:pt>
                <c:pt idx="68769">
                  <c:v>4.4776119402985003E-2</c:v>
                </c:pt>
                <c:pt idx="68770">
                  <c:v>5.2238805970149203E-2</c:v>
                </c:pt>
                <c:pt idx="68771">
                  <c:v>5.9701492537313397E-2</c:v>
                </c:pt>
                <c:pt idx="68772">
                  <c:v>6.7164179104477598E-2</c:v>
                </c:pt>
                <c:pt idx="68773">
                  <c:v>7.4626865671641701E-2</c:v>
                </c:pt>
                <c:pt idx="68774">
                  <c:v>8.2089552238805902E-2</c:v>
                </c:pt>
                <c:pt idx="68775">
                  <c:v>8.9552238805970102E-2</c:v>
                </c:pt>
                <c:pt idx="68776">
                  <c:v>9.7014925373134303E-2</c:v>
                </c:pt>
                <c:pt idx="68777">
                  <c:v>0.104477611940298</c:v>
                </c:pt>
                <c:pt idx="68778">
                  <c:v>0.111940298507462</c:v>
                </c:pt>
                <c:pt idx="68779">
                  <c:v>0.119402985074626</c:v>
                </c:pt>
                <c:pt idx="68780">
                  <c:v>0.12686567164179099</c:v>
                </c:pt>
                <c:pt idx="68781">
                  <c:v>0.134328358208955</c:v>
                </c:pt>
                <c:pt idx="68782">
                  <c:v>0.14179104477611901</c:v>
                </c:pt>
                <c:pt idx="68783">
                  <c:v>0.14925373134328301</c:v>
                </c:pt>
                <c:pt idx="68784">
                  <c:v>0.15671641791044699</c:v>
                </c:pt>
                <c:pt idx="68785">
                  <c:v>0.164179104477611</c:v>
                </c:pt>
                <c:pt idx="68786">
                  <c:v>0.171641791044776</c:v>
                </c:pt>
                <c:pt idx="68787">
                  <c:v>0.17910447761194001</c:v>
                </c:pt>
                <c:pt idx="68788">
                  <c:v>0.18656716417910399</c:v>
                </c:pt>
                <c:pt idx="68789">
                  <c:v>0.194029850746268</c:v>
                </c:pt>
                <c:pt idx="68790">
                  <c:v>0.201492537313432</c:v>
                </c:pt>
                <c:pt idx="68791">
                  <c:v>0.20895522388059701</c:v>
                </c:pt>
                <c:pt idx="68792">
                  <c:v>0.21641791044776101</c:v>
                </c:pt>
                <c:pt idx="68793">
                  <c:v>0.22388059701492499</c:v>
                </c:pt>
                <c:pt idx="68794">
                  <c:v>0.231343283582089</c:v>
                </c:pt>
                <c:pt idx="68795">
                  <c:v>0.23880597014925301</c:v>
                </c:pt>
                <c:pt idx="68796">
                  <c:v>0.24626865671641701</c:v>
                </c:pt>
                <c:pt idx="68797">
                  <c:v>0.25373134328358199</c:v>
                </c:pt>
                <c:pt idx="68798">
                  <c:v>0.26119402985074602</c:v>
                </c:pt>
                <c:pt idx="68799">
                  <c:v>0.26865671641791</c:v>
                </c:pt>
                <c:pt idx="68800">
                  <c:v>0.27611940298507398</c:v>
                </c:pt>
                <c:pt idx="68801">
                  <c:v>0.28358208955223801</c:v>
                </c:pt>
                <c:pt idx="68802">
                  <c:v>0.29104477611940299</c:v>
                </c:pt>
                <c:pt idx="68803">
                  <c:v>0.29850746268656703</c:v>
                </c:pt>
                <c:pt idx="68804">
                  <c:v>0.30597014925373101</c:v>
                </c:pt>
                <c:pt idx="68805">
                  <c:v>0.31343283582089498</c:v>
                </c:pt>
                <c:pt idx="68806">
                  <c:v>0.32089552238805902</c:v>
                </c:pt>
                <c:pt idx="68807">
                  <c:v>0.328358208955223</c:v>
                </c:pt>
                <c:pt idx="68808">
                  <c:v>0.33582089552238797</c:v>
                </c:pt>
                <c:pt idx="68809">
                  <c:v>0.34328358208955201</c:v>
                </c:pt>
                <c:pt idx="68810">
                  <c:v>0.35074626865671599</c:v>
                </c:pt>
                <c:pt idx="68811">
                  <c:v>0.35820895522388002</c:v>
                </c:pt>
                <c:pt idx="68812">
                  <c:v>0.365671641791044</c:v>
                </c:pt>
                <c:pt idx="68813">
                  <c:v>0.37313432835820898</c:v>
                </c:pt>
                <c:pt idx="68814">
                  <c:v>0.38059701492537301</c:v>
                </c:pt>
                <c:pt idx="68815">
                  <c:v>0.38805970149253699</c:v>
                </c:pt>
                <c:pt idx="68816">
                  <c:v>0.39552238805970102</c:v>
                </c:pt>
                <c:pt idx="68817">
                  <c:v>0.402985074626865</c:v>
                </c:pt>
                <c:pt idx="68818">
                  <c:v>0.41044776119402898</c:v>
                </c:pt>
                <c:pt idx="68819">
                  <c:v>0.41791044776119401</c:v>
                </c:pt>
                <c:pt idx="68820">
                  <c:v>0.42537313432835799</c:v>
                </c:pt>
                <c:pt idx="68821">
                  <c:v>0.43283582089552203</c:v>
                </c:pt>
                <c:pt idx="68822">
                  <c:v>0.44029850746268601</c:v>
                </c:pt>
                <c:pt idx="68823">
                  <c:v>0.44776119402984998</c:v>
                </c:pt>
                <c:pt idx="68824">
                  <c:v>0.45522388059701402</c:v>
                </c:pt>
                <c:pt idx="68825">
                  <c:v>0.462686567164179</c:v>
                </c:pt>
                <c:pt idx="68826">
                  <c:v>0.47014925373134298</c:v>
                </c:pt>
                <c:pt idx="68827">
                  <c:v>0.47761194029850701</c:v>
                </c:pt>
                <c:pt idx="68828">
                  <c:v>0.48507462686567099</c:v>
                </c:pt>
                <c:pt idx="68829">
                  <c:v>0.49253731343283502</c:v>
                </c:pt>
                <c:pt idx="68830">
                  <c:v>0.5</c:v>
                </c:pt>
                <c:pt idx="68831">
                  <c:v>0.50746268656716398</c:v>
                </c:pt>
                <c:pt idx="68832">
                  <c:v>0.51492537313432796</c:v>
                </c:pt>
                <c:pt idx="68833">
                  <c:v>0.52238805970149205</c:v>
                </c:pt>
                <c:pt idx="68834">
                  <c:v>0.52985074626865603</c:v>
                </c:pt>
                <c:pt idx="68835">
                  <c:v>0.53731343283582</c:v>
                </c:pt>
                <c:pt idx="68836">
                  <c:v>0.54477611940298498</c:v>
                </c:pt>
                <c:pt idx="68837">
                  <c:v>0.55223880597014896</c:v>
                </c:pt>
                <c:pt idx="68838">
                  <c:v>0.55970149253731305</c:v>
                </c:pt>
                <c:pt idx="68839">
                  <c:v>0.56716417910447703</c:v>
                </c:pt>
                <c:pt idx="68840">
                  <c:v>0.57462686567164101</c:v>
                </c:pt>
                <c:pt idx="68841">
                  <c:v>0.58208955223880599</c:v>
                </c:pt>
                <c:pt idx="68842">
                  <c:v>0.58955223880596996</c:v>
                </c:pt>
                <c:pt idx="68843">
                  <c:v>0.59701492537313405</c:v>
                </c:pt>
                <c:pt idx="68844">
                  <c:v>0.60447761194029803</c:v>
                </c:pt>
                <c:pt idx="68845">
                  <c:v>0.61194029850746201</c:v>
                </c:pt>
                <c:pt idx="68846">
                  <c:v>0.61940298507462599</c:v>
                </c:pt>
                <c:pt idx="68847">
                  <c:v>0.62686567164179097</c:v>
                </c:pt>
                <c:pt idx="68848">
                  <c:v>0.63432835820895495</c:v>
                </c:pt>
                <c:pt idx="68849">
                  <c:v>0.64179104477611904</c:v>
                </c:pt>
                <c:pt idx="68850">
                  <c:v>0.64925373134328301</c:v>
                </c:pt>
                <c:pt idx="68851">
                  <c:v>0.65671641791044699</c:v>
                </c:pt>
                <c:pt idx="68852">
                  <c:v>0.66417910447761197</c:v>
                </c:pt>
                <c:pt idx="68853">
                  <c:v>0.67164179104477595</c:v>
                </c:pt>
                <c:pt idx="68854">
                  <c:v>0.67910447761194004</c:v>
                </c:pt>
                <c:pt idx="68855">
                  <c:v>0.68656716417910402</c:v>
                </c:pt>
                <c:pt idx="68856">
                  <c:v>0.694029850746268</c:v>
                </c:pt>
                <c:pt idx="68857">
                  <c:v>0.70149253731343197</c:v>
                </c:pt>
                <c:pt idx="68858">
                  <c:v>0.70895522388059695</c:v>
                </c:pt>
                <c:pt idx="68859">
                  <c:v>0.71641791044776104</c:v>
                </c:pt>
                <c:pt idx="68860">
                  <c:v>0.72388059701492502</c:v>
                </c:pt>
                <c:pt idx="68861">
                  <c:v>0.731343283582089</c:v>
                </c:pt>
                <c:pt idx="68862">
                  <c:v>0.73880597014925298</c:v>
                </c:pt>
                <c:pt idx="68863">
                  <c:v>0.74626865671641796</c:v>
                </c:pt>
                <c:pt idx="68864">
                  <c:v>0.75373134328358204</c:v>
                </c:pt>
                <c:pt idx="68865">
                  <c:v>0.76119402985074602</c:v>
                </c:pt>
                <c:pt idx="68866">
                  <c:v>0.76865671641791</c:v>
                </c:pt>
                <c:pt idx="68867">
                  <c:v>0.77611940298507398</c:v>
                </c:pt>
                <c:pt idx="68868">
                  <c:v>0.78358208955223796</c:v>
                </c:pt>
                <c:pt idx="68869">
                  <c:v>0.79104477611940205</c:v>
                </c:pt>
                <c:pt idx="68870">
                  <c:v>0.79850746268656703</c:v>
                </c:pt>
                <c:pt idx="68871">
                  <c:v>0.80597014925373101</c:v>
                </c:pt>
                <c:pt idx="68872">
                  <c:v>0.81343283582089498</c:v>
                </c:pt>
                <c:pt idx="68873">
                  <c:v>0.82089552238805896</c:v>
                </c:pt>
                <c:pt idx="68874">
                  <c:v>0.82835820895522305</c:v>
                </c:pt>
                <c:pt idx="68875">
                  <c:v>0.83582089552238803</c:v>
                </c:pt>
                <c:pt idx="68876">
                  <c:v>0.84328358208955201</c:v>
                </c:pt>
                <c:pt idx="68877">
                  <c:v>0.85074626865671599</c:v>
                </c:pt>
                <c:pt idx="68878">
                  <c:v>0.85820895522387997</c:v>
                </c:pt>
                <c:pt idx="68879">
                  <c:v>0.86567164179104406</c:v>
                </c:pt>
                <c:pt idx="68880">
                  <c:v>0.87313432835820803</c:v>
                </c:pt>
                <c:pt idx="68881">
                  <c:v>0.88059701492537301</c:v>
                </c:pt>
                <c:pt idx="68882">
                  <c:v>0.88805970149253699</c:v>
                </c:pt>
                <c:pt idx="68883">
                  <c:v>0.89552238805970097</c:v>
                </c:pt>
                <c:pt idx="68884">
                  <c:v>0.90298507462686495</c:v>
                </c:pt>
                <c:pt idx="68885">
                  <c:v>0.91044776119402904</c:v>
                </c:pt>
                <c:pt idx="68886">
                  <c:v>0.91791044776119401</c:v>
                </c:pt>
                <c:pt idx="68887">
                  <c:v>0.92537313432835799</c:v>
                </c:pt>
                <c:pt idx="68888">
                  <c:v>0.93283582089552197</c:v>
                </c:pt>
                <c:pt idx="68889">
                  <c:v>0.94029850746268595</c:v>
                </c:pt>
                <c:pt idx="68890">
                  <c:v>0.94776119402985004</c:v>
                </c:pt>
                <c:pt idx="68891">
                  <c:v>0.95522388059701402</c:v>
                </c:pt>
                <c:pt idx="68892">
                  <c:v>0.962686567164179</c:v>
                </c:pt>
                <c:pt idx="68893">
                  <c:v>0.97014925373134298</c:v>
                </c:pt>
                <c:pt idx="68894">
                  <c:v>0.97761194029850695</c:v>
                </c:pt>
                <c:pt idx="68895">
                  <c:v>0.98507462686567104</c:v>
                </c:pt>
                <c:pt idx="68896">
                  <c:v>0.99253731343283502</c:v>
                </c:pt>
                <c:pt idx="68897">
                  <c:v>0</c:v>
                </c:pt>
                <c:pt idx="68898">
                  <c:v>1.8181818181818101E-2</c:v>
                </c:pt>
                <c:pt idx="68899">
                  <c:v>3.6363636363636299E-2</c:v>
                </c:pt>
                <c:pt idx="68900">
                  <c:v>5.4545454545454501E-2</c:v>
                </c:pt>
                <c:pt idx="68901">
                  <c:v>7.2727272727272696E-2</c:v>
                </c:pt>
                <c:pt idx="68902">
                  <c:v>9.0909090909090898E-2</c:v>
                </c:pt>
                <c:pt idx="68903">
                  <c:v>0.109090909090909</c:v>
                </c:pt>
                <c:pt idx="68904">
                  <c:v>0.12727272727272701</c:v>
                </c:pt>
                <c:pt idx="68905">
                  <c:v>0.145454545454545</c:v>
                </c:pt>
                <c:pt idx="68906">
                  <c:v>0.163636363636363</c:v>
                </c:pt>
                <c:pt idx="68907">
                  <c:v>0.18181818181818099</c:v>
                </c:pt>
                <c:pt idx="68908">
                  <c:v>0.2</c:v>
                </c:pt>
                <c:pt idx="68909">
                  <c:v>0.218181818181818</c:v>
                </c:pt>
                <c:pt idx="68910">
                  <c:v>0.236363636363636</c:v>
                </c:pt>
                <c:pt idx="68911">
                  <c:v>0.25454545454545402</c:v>
                </c:pt>
                <c:pt idx="68912">
                  <c:v>0.27272727272727199</c:v>
                </c:pt>
                <c:pt idx="68913">
                  <c:v>0.29090909090909001</c:v>
                </c:pt>
                <c:pt idx="68914">
                  <c:v>0.30909090909090903</c:v>
                </c:pt>
                <c:pt idx="68915">
                  <c:v>0.32727272727272699</c:v>
                </c:pt>
                <c:pt idx="68916">
                  <c:v>0.34545454545454501</c:v>
                </c:pt>
                <c:pt idx="68917">
                  <c:v>0.36363636363636298</c:v>
                </c:pt>
                <c:pt idx="68918">
                  <c:v>0.381818181818181</c:v>
                </c:pt>
                <c:pt idx="68919">
                  <c:v>0.4</c:v>
                </c:pt>
                <c:pt idx="68920">
                  <c:v>0.41818181818181799</c:v>
                </c:pt>
                <c:pt idx="68921">
                  <c:v>0.43636363636363601</c:v>
                </c:pt>
                <c:pt idx="68922">
                  <c:v>0.45454545454545398</c:v>
                </c:pt>
                <c:pt idx="68923">
                  <c:v>0.472727272727272</c:v>
                </c:pt>
                <c:pt idx="68924">
                  <c:v>0.49090909090909002</c:v>
                </c:pt>
                <c:pt idx="68925">
                  <c:v>0.50909090909090904</c:v>
                </c:pt>
                <c:pt idx="68926">
                  <c:v>0.527272727272727</c:v>
                </c:pt>
                <c:pt idx="68927">
                  <c:v>0.54545454545454497</c:v>
                </c:pt>
                <c:pt idx="68928">
                  <c:v>0.56363636363636305</c:v>
                </c:pt>
                <c:pt idx="68929">
                  <c:v>0.58181818181818101</c:v>
                </c:pt>
                <c:pt idx="68930">
                  <c:v>0.6</c:v>
                </c:pt>
                <c:pt idx="68931">
                  <c:v>0.61818181818181805</c:v>
                </c:pt>
                <c:pt idx="68932">
                  <c:v>0.63636363636363602</c:v>
                </c:pt>
                <c:pt idx="68933">
                  <c:v>0.65454545454545399</c:v>
                </c:pt>
                <c:pt idx="68934">
                  <c:v>0.67272727272727195</c:v>
                </c:pt>
                <c:pt idx="68935">
                  <c:v>0.69090909090909003</c:v>
                </c:pt>
                <c:pt idx="68936">
                  <c:v>0.70909090909090899</c:v>
                </c:pt>
                <c:pt idx="68937">
                  <c:v>0.72727272727272696</c:v>
                </c:pt>
                <c:pt idx="68938">
                  <c:v>0.74545454545454504</c:v>
                </c:pt>
                <c:pt idx="68939">
                  <c:v>0.763636363636363</c:v>
                </c:pt>
                <c:pt idx="68940">
                  <c:v>0.78181818181818097</c:v>
                </c:pt>
                <c:pt idx="68941">
                  <c:v>0.8</c:v>
                </c:pt>
                <c:pt idx="68942">
                  <c:v>0.81818181818181801</c:v>
                </c:pt>
                <c:pt idx="68943">
                  <c:v>0.83636363636363598</c:v>
                </c:pt>
                <c:pt idx="68944">
                  <c:v>0.85454545454545405</c:v>
                </c:pt>
                <c:pt idx="68945">
                  <c:v>0.87272727272727202</c:v>
                </c:pt>
                <c:pt idx="68946">
                  <c:v>0.89090909090908998</c:v>
                </c:pt>
                <c:pt idx="68947">
                  <c:v>0.90909090909090895</c:v>
                </c:pt>
                <c:pt idx="68948">
                  <c:v>0.92727272727272703</c:v>
                </c:pt>
                <c:pt idx="68949">
                  <c:v>0.94545454545454499</c:v>
                </c:pt>
                <c:pt idx="68950">
                  <c:v>0.96363636363636296</c:v>
                </c:pt>
                <c:pt idx="68951">
                  <c:v>0.98181818181818103</c:v>
                </c:pt>
                <c:pt idx="68952">
                  <c:v>0</c:v>
                </c:pt>
                <c:pt idx="68953">
                  <c:v>8.7719298245613996E-3</c:v>
                </c:pt>
                <c:pt idx="68954">
                  <c:v>1.7543859649122799E-2</c:v>
                </c:pt>
                <c:pt idx="68955">
                  <c:v>2.6315789473684199E-2</c:v>
                </c:pt>
                <c:pt idx="68956">
                  <c:v>3.5087719298245598E-2</c:v>
                </c:pt>
                <c:pt idx="68957">
                  <c:v>4.3859649122807001E-2</c:v>
                </c:pt>
                <c:pt idx="68958">
                  <c:v>5.2631578947368397E-2</c:v>
                </c:pt>
                <c:pt idx="68959">
                  <c:v>6.14035087719298E-2</c:v>
                </c:pt>
                <c:pt idx="68960">
                  <c:v>7.0175438596491196E-2</c:v>
                </c:pt>
                <c:pt idx="68961">
                  <c:v>7.8947368421052599E-2</c:v>
                </c:pt>
                <c:pt idx="68962">
                  <c:v>8.7719298245614002E-2</c:v>
                </c:pt>
                <c:pt idx="68963">
                  <c:v>9.6491228070175405E-2</c:v>
                </c:pt>
                <c:pt idx="68964">
                  <c:v>0.105263157894736</c:v>
                </c:pt>
                <c:pt idx="68965">
                  <c:v>0.114035087719298</c:v>
                </c:pt>
                <c:pt idx="68966">
                  <c:v>0.122807017543859</c:v>
                </c:pt>
                <c:pt idx="68967">
                  <c:v>0.13157894736842099</c:v>
                </c:pt>
                <c:pt idx="68968">
                  <c:v>0.140350877192982</c:v>
                </c:pt>
                <c:pt idx="68969">
                  <c:v>0.14912280701754299</c:v>
                </c:pt>
                <c:pt idx="68970">
                  <c:v>0.157894736842105</c:v>
                </c:pt>
                <c:pt idx="68971">
                  <c:v>0.16666666666666599</c:v>
                </c:pt>
                <c:pt idx="68972">
                  <c:v>0.175438596491228</c:v>
                </c:pt>
                <c:pt idx="68973">
                  <c:v>0.18421052631578899</c:v>
                </c:pt>
                <c:pt idx="68974">
                  <c:v>0.19298245614035001</c:v>
                </c:pt>
                <c:pt idx="68975">
                  <c:v>0.20175438596491199</c:v>
                </c:pt>
                <c:pt idx="68976">
                  <c:v>0.21052631578947301</c:v>
                </c:pt>
                <c:pt idx="68977">
                  <c:v>0.21929824561403499</c:v>
                </c:pt>
                <c:pt idx="68978">
                  <c:v>0.22807017543859601</c:v>
                </c:pt>
                <c:pt idx="68979">
                  <c:v>0.23684210526315699</c:v>
                </c:pt>
                <c:pt idx="68980">
                  <c:v>0.24561403508771901</c:v>
                </c:pt>
                <c:pt idx="68981">
                  <c:v>0.25438596491227999</c:v>
                </c:pt>
                <c:pt idx="68982">
                  <c:v>0.26315789473684198</c:v>
                </c:pt>
                <c:pt idx="68983">
                  <c:v>0.27192982456140302</c:v>
                </c:pt>
                <c:pt idx="68984">
                  <c:v>0.28070175438596401</c:v>
                </c:pt>
                <c:pt idx="68985">
                  <c:v>0.28947368421052599</c:v>
                </c:pt>
                <c:pt idx="68986">
                  <c:v>0.29824561403508698</c:v>
                </c:pt>
                <c:pt idx="68987">
                  <c:v>0.30701754385964902</c:v>
                </c:pt>
                <c:pt idx="68988">
                  <c:v>0.31578947368421001</c:v>
                </c:pt>
                <c:pt idx="68989">
                  <c:v>0.324561403508771</c:v>
                </c:pt>
                <c:pt idx="68990">
                  <c:v>0.33333333333333298</c:v>
                </c:pt>
                <c:pt idx="68991">
                  <c:v>0.34210526315789402</c:v>
                </c:pt>
                <c:pt idx="68992">
                  <c:v>0.35087719298245601</c:v>
                </c:pt>
                <c:pt idx="68993">
                  <c:v>0.359649122807017</c:v>
                </c:pt>
                <c:pt idx="68994">
                  <c:v>0.36842105263157798</c:v>
                </c:pt>
                <c:pt idx="68995">
                  <c:v>0.37719298245614002</c:v>
                </c:pt>
                <c:pt idx="68996">
                  <c:v>0.38596491228070101</c:v>
                </c:pt>
                <c:pt idx="68997">
                  <c:v>0.394736842105263</c:v>
                </c:pt>
                <c:pt idx="68998">
                  <c:v>0.40350877192982398</c:v>
                </c:pt>
                <c:pt idx="68999">
                  <c:v>0.41228070175438503</c:v>
                </c:pt>
                <c:pt idx="69000">
                  <c:v>0.42105263157894701</c:v>
                </c:pt>
                <c:pt idx="69001">
                  <c:v>0.429824561403508</c:v>
                </c:pt>
                <c:pt idx="69002">
                  <c:v>0.43859649122806998</c:v>
                </c:pt>
                <c:pt idx="69003">
                  <c:v>0.44736842105263103</c:v>
                </c:pt>
                <c:pt idx="69004">
                  <c:v>0.45614035087719201</c:v>
                </c:pt>
                <c:pt idx="69005">
                  <c:v>0.464912280701754</c:v>
                </c:pt>
                <c:pt idx="69006">
                  <c:v>0.47368421052631499</c:v>
                </c:pt>
                <c:pt idx="69007">
                  <c:v>0.48245614035087703</c:v>
                </c:pt>
                <c:pt idx="69008">
                  <c:v>0.49122807017543801</c:v>
                </c:pt>
                <c:pt idx="69009">
                  <c:v>0.5</c:v>
                </c:pt>
                <c:pt idx="69010">
                  <c:v>0.50877192982456099</c:v>
                </c:pt>
                <c:pt idx="69011">
                  <c:v>0.51754385964912197</c:v>
                </c:pt>
                <c:pt idx="69012">
                  <c:v>0.52631578947368396</c:v>
                </c:pt>
                <c:pt idx="69013">
                  <c:v>0.53508771929824495</c:v>
                </c:pt>
                <c:pt idx="69014">
                  <c:v>0.54385964912280704</c:v>
                </c:pt>
                <c:pt idx="69015">
                  <c:v>0.55263157894736803</c:v>
                </c:pt>
                <c:pt idx="69016">
                  <c:v>0.56140350877192902</c:v>
                </c:pt>
                <c:pt idx="69017">
                  <c:v>0.570175438596491</c:v>
                </c:pt>
                <c:pt idx="69018">
                  <c:v>0.57894736842105199</c:v>
                </c:pt>
                <c:pt idx="69019">
                  <c:v>0.58771929824561397</c:v>
                </c:pt>
                <c:pt idx="69020">
                  <c:v>0.59649122807017496</c:v>
                </c:pt>
                <c:pt idx="69021">
                  <c:v>0.60526315789473595</c:v>
                </c:pt>
                <c:pt idx="69022">
                  <c:v>0.61403508771929804</c:v>
                </c:pt>
                <c:pt idx="69023">
                  <c:v>0.62280701754385903</c:v>
                </c:pt>
                <c:pt idx="69024">
                  <c:v>0.63157894736842102</c:v>
                </c:pt>
                <c:pt idx="69025">
                  <c:v>0.640350877192982</c:v>
                </c:pt>
                <c:pt idx="69026">
                  <c:v>0.64912280701754299</c:v>
                </c:pt>
                <c:pt idx="69027">
                  <c:v>0.65789473684210498</c:v>
                </c:pt>
                <c:pt idx="69028">
                  <c:v>0.66666666666666596</c:v>
                </c:pt>
                <c:pt idx="69029">
                  <c:v>0.67543859649122795</c:v>
                </c:pt>
                <c:pt idx="69030">
                  <c:v>0.68421052631578905</c:v>
                </c:pt>
                <c:pt idx="69031">
                  <c:v>0.69298245614035003</c:v>
                </c:pt>
                <c:pt idx="69032">
                  <c:v>0.70175438596491202</c:v>
                </c:pt>
                <c:pt idx="69033">
                  <c:v>0.71052631578947301</c:v>
                </c:pt>
                <c:pt idx="69034">
                  <c:v>0.71929824561403499</c:v>
                </c:pt>
                <c:pt idx="69035">
                  <c:v>0.72807017543859598</c:v>
                </c:pt>
                <c:pt idx="69036">
                  <c:v>0.73684210526315697</c:v>
                </c:pt>
                <c:pt idx="69037">
                  <c:v>0.74561403508771895</c:v>
                </c:pt>
                <c:pt idx="69038">
                  <c:v>0.75438596491228005</c:v>
                </c:pt>
                <c:pt idx="69039">
                  <c:v>0.76315789473684204</c:v>
                </c:pt>
                <c:pt idx="69040">
                  <c:v>0.77192982456140302</c:v>
                </c:pt>
                <c:pt idx="69041">
                  <c:v>0.78070175438596401</c:v>
                </c:pt>
                <c:pt idx="69042">
                  <c:v>0.78947368421052599</c:v>
                </c:pt>
                <c:pt idx="69043">
                  <c:v>0.79824561403508698</c:v>
                </c:pt>
                <c:pt idx="69044">
                  <c:v>0.80701754385964897</c:v>
                </c:pt>
                <c:pt idx="69045">
                  <c:v>0.81578947368420995</c:v>
                </c:pt>
                <c:pt idx="69046">
                  <c:v>0.82456140350877105</c:v>
                </c:pt>
                <c:pt idx="69047">
                  <c:v>0.83333333333333304</c:v>
                </c:pt>
                <c:pt idx="69048">
                  <c:v>0.84210526315789402</c:v>
                </c:pt>
                <c:pt idx="69049">
                  <c:v>0.85087719298245601</c:v>
                </c:pt>
                <c:pt idx="69050">
                  <c:v>0.859649122807017</c:v>
                </c:pt>
                <c:pt idx="69051">
                  <c:v>0.86842105263157898</c:v>
                </c:pt>
                <c:pt idx="69052">
                  <c:v>0.87719298245613997</c:v>
                </c:pt>
                <c:pt idx="69053">
                  <c:v>0.88596491228070096</c:v>
                </c:pt>
                <c:pt idx="69054">
                  <c:v>0.89473684210526305</c:v>
                </c:pt>
                <c:pt idx="69055">
                  <c:v>0.90350877192982404</c:v>
                </c:pt>
                <c:pt idx="69056">
                  <c:v>0.91228070175438503</c:v>
                </c:pt>
                <c:pt idx="69057">
                  <c:v>0.92105263157894701</c:v>
                </c:pt>
                <c:pt idx="69058">
                  <c:v>0.929824561403508</c:v>
                </c:pt>
                <c:pt idx="69059">
                  <c:v>0.93859649122806998</c:v>
                </c:pt>
                <c:pt idx="69060">
                  <c:v>0.94736842105263097</c:v>
                </c:pt>
                <c:pt idx="69061">
                  <c:v>0.95614035087719296</c:v>
                </c:pt>
                <c:pt idx="69062">
                  <c:v>0.96491228070175405</c:v>
                </c:pt>
                <c:pt idx="69063">
                  <c:v>0.97368421052631504</c:v>
                </c:pt>
                <c:pt idx="69064">
                  <c:v>0.98245614035087703</c:v>
                </c:pt>
                <c:pt idx="69065">
                  <c:v>0.99122807017543801</c:v>
                </c:pt>
                <c:pt idx="69066">
                  <c:v>0</c:v>
                </c:pt>
                <c:pt idx="69067">
                  <c:v>2.94117647058823E-2</c:v>
                </c:pt>
                <c:pt idx="69068">
                  <c:v>5.8823529411764698E-2</c:v>
                </c:pt>
                <c:pt idx="69069">
                  <c:v>8.8235294117646995E-2</c:v>
                </c:pt>
                <c:pt idx="69070">
                  <c:v>0.11764705882352899</c:v>
                </c:pt>
                <c:pt idx="69071">
                  <c:v>0.14705882352941099</c:v>
                </c:pt>
                <c:pt idx="69072">
                  <c:v>0.17647058823529399</c:v>
                </c:pt>
                <c:pt idx="69073">
                  <c:v>0.20588235294117599</c:v>
                </c:pt>
                <c:pt idx="69074">
                  <c:v>0.23529411764705799</c:v>
                </c:pt>
                <c:pt idx="69075">
                  <c:v>0.26470588235294101</c:v>
                </c:pt>
                <c:pt idx="69076">
                  <c:v>0.29411764705882298</c:v>
                </c:pt>
                <c:pt idx="69077">
                  <c:v>0.32352941176470501</c:v>
                </c:pt>
                <c:pt idx="69078">
                  <c:v>0.35294117647058798</c:v>
                </c:pt>
                <c:pt idx="69079">
                  <c:v>0.38235294117647001</c:v>
                </c:pt>
                <c:pt idx="69080">
                  <c:v>0.41176470588235198</c:v>
                </c:pt>
                <c:pt idx="69081">
                  <c:v>0.441176470588235</c:v>
                </c:pt>
                <c:pt idx="69082">
                  <c:v>0.47058823529411697</c:v>
                </c:pt>
                <c:pt idx="69083">
                  <c:v>0.5</c:v>
                </c:pt>
                <c:pt idx="69084">
                  <c:v>0.52941176470588203</c:v>
                </c:pt>
                <c:pt idx="69085">
                  <c:v>0.55882352941176405</c:v>
                </c:pt>
                <c:pt idx="69086">
                  <c:v>0.58823529411764697</c:v>
                </c:pt>
                <c:pt idx="69087">
                  <c:v>0.61764705882352899</c:v>
                </c:pt>
                <c:pt idx="69088">
                  <c:v>0.64705882352941102</c:v>
                </c:pt>
                <c:pt idx="69089">
                  <c:v>0.67647058823529405</c:v>
                </c:pt>
                <c:pt idx="69090">
                  <c:v>0.70588235294117596</c:v>
                </c:pt>
                <c:pt idx="69091">
                  <c:v>0.73529411764705799</c:v>
                </c:pt>
                <c:pt idx="69092">
                  <c:v>0.76470588235294101</c:v>
                </c:pt>
                <c:pt idx="69093">
                  <c:v>0.79411764705882304</c:v>
                </c:pt>
                <c:pt idx="69094">
                  <c:v>0.82352941176470495</c:v>
                </c:pt>
                <c:pt idx="69095">
                  <c:v>0.85294117647058798</c:v>
                </c:pt>
                <c:pt idx="69096">
                  <c:v>0.88235294117647001</c:v>
                </c:pt>
                <c:pt idx="69097">
                  <c:v>0.91176470588235203</c:v>
                </c:pt>
                <c:pt idx="69098">
                  <c:v>0.94117647058823495</c:v>
                </c:pt>
                <c:pt idx="69099">
                  <c:v>0.97058823529411697</c:v>
                </c:pt>
                <c:pt idx="69100">
                  <c:v>0</c:v>
                </c:pt>
                <c:pt idx="69101">
                  <c:v>2.94117647058823E-2</c:v>
                </c:pt>
                <c:pt idx="69102">
                  <c:v>5.8823529411764698E-2</c:v>
                </c:pt>
                <c:pt idx="69103">
                  <c:v>8.8235294117646995E-2</c:v>
                </c:pt>
                <c:pt idx="69104">
                  <c:v>0.11764705882352899</c:v>
                </c:pt>
                <c:pt idx="69105">
                  <c:v>0.14705882352941099</c:v>
                </c:pt>
                <c:pt idx="69106">
                  <c:v>0.17647058823529399</c:v>
                </c:pt>
                <c:pt idx="69107">
                  <c:v>0.20588235294117599</c:v>
                </c:pt>
                <c:pt idx="69108">
                  <c:v>0.23529411764705799</c:v>
                </c:pt>
                <c:pt idx="69109">
                  <c:v>0.26470588235294101</c:v>
                </c:pt>
                <c:pt idx="69110">
                  <c:v>0.29411764705882298</c:v>
                </c:pt>
                <c:pt idx="69111">
                  <c:v>0.32352941176470501</c:v>
                </c:pt>
                <c:pt idx="69112">
                  <c:v>0.35294117647058798</c:v>
                </c:pt>
                <c:pt idx="69113">
                  <c:v>0.38235294117647001</c:v>
                </c:pt>
                <c:pt idx="69114">
                  <c:v>0.41176470588235198</c:v>
                </c:pt>
                <c:pt idx="69115">
                  <c:v>0.441176470588235</c:v>
                </c:pt>
                <c:pt idx="69116">
                  <c:v>0.47058823529411697</c:v>
                </c:pt>
                <c:pt idx="69117">
                  <c:v>0.5</c:v>
                </c:pt>
                <c:pt idx="69118">
                  <c:v>0.52941176470588203</c:v>
                </c:pt>
                <c:pt idx="69119">
                  <c:v>0.55882352941176405</c:v>
                </c:pt>
                <c:pt idx="69120">
                  <c:v>0.58823529411764697</c:v>
                </c:pt>
                <c:pt idx="69121">
                  <c:v>0.61764705882352899</c:v>
                </c:pt>
                <c:pt idx="69122">
                  <c:v>0.64705882352941102</c:v>
                </c:pt>
                <c:pt idx="69123">
                  <c:v>0.67647058823529405</c:v>
                </c:pt>
                <c:pt idx="69124">
                  <c:v>0.70588235294117596</c:v>
                </c:pt>
                <c:pt idx="69125">
                  <c:v>0.73529411764705799</c:v>
                </c:pt>
                <c:pt idx="69126">
                  <c:v>0.76470588235294101</c:v>
                </c:pt>
                <c:pt idx="69127">
                  <c:v>0.79411764705882304</c:v>
                </c:pt>
                <c:pt idx="69128">
                  <c:v>0.82352941176470495</c:v>
                </c:pt>
                <c:pt idx="69129">
                  <c:v>0.85294117647058798</c:v>
                </c:pt>
                <c:pt idx="69130">
                  <c:v>0.88235294117647001</c:v>
                </c:pt>
                <c:pt idx="69131">
                  <c:v>0.91176470588235203</c:v>
                </c:pt>
                <c:pt idx="69132">
                  <c:v>0.94117647058823495</c:v>
                </c:pt>
                <c:pt idx="69133">
                  <c:v>0.97058823529411697</c:v>
                </c:pt>
                <c:pt idx="69134">
                  <c:v>0</c:v>
                </c:pt>
                <c:pt idx="69135">
                  <c:v>1.1764705882352899E-2</c:v>
                </c:pt>
                <c:pt idx="69136">
                  <c:v>2.3529411764705799E-2</c:v>
                </c:pt>
                <c:pt idx="69137">
                  <c:v>3.5294117647058802E-2</c:v>
                </c:pt>
                <c:pt idx="69138">
                  <c:v>4.7058823529411702E-2</c:v>
                </c:pt>
                <c:pt idx="69139">
                  <c:v>5.8823529411764698E-2</c:v>
                </c:pt>
                <c:pt idx="69140">
                  <c:v>7.0588235294117604E-2</c:v>
                </c:pt>
                <c:pt idx="69141">
                  <c:v>8.2352941176470504E-2</c:v>
                </c:pt>
                <c:pt idx="69142">
                  <c:v>9.41176470588235E-2</c:v>
                </c:pt>
                <c:pt idx="69143">
                  <c:v>0.105882352941176</c:v>
                </c:pt>
                <c:pt idx="69144">
                  <c:v>0.11764705882352899</c:v>
                </c:pt>
                <c:pt idx="69145">
                  <c:v>0.129411764705882</c:v>
                </c:pt>
                <c:pt idx="69146">
                  <c:v>0.14117647058823499</c:v>
                </c:pt>
                <c:pt idx="69147">
                  <c:v>0.152941176470588</c:v>
                </c:pt>
                <c:pt idx="69148">
                  <c:v>0.16470588235294101</c:v>
                </c:pt>
                <c:pt idx="69149">
                  <c:v>0.17647058823529399</c:v>
                </c:pt>
                <c:pt idx="69150">
                  <c:v>0.188235294117647</c:v>
                </c:pt>
                <c:pt idx="69151">
                  <c:v>0.2</c:v>
                </c:pt>
                <c:pt idx="69152">
                  <c:v>0.21176470588235199</c:v>
                </c:pt>
                <c:pt idx="69153">
                  <c:v>0.223529411764705</c:v>
                </c:pt>
                <c:pt idx="69154">
                  <c:v>0.23529411764705799</c:v>
                </c:pt>
                <c:pt idx="69155">
                  <c:v>0.247058823529411</c:v>
                </c:pt>
                <c:pt idx="69156">
                  <c:v>0.25882352941176401</c:v>
                </c:pt>
                <c:pt idx="69157">
                  <c:v>0.27058823529411702</c:v>
                </c:pt>
                <c:pt idx="69158">
                  <c:v>0.28235294117646997</c:v>
                </c:pt>
                <c:pt idx="69159">
                  <c:v>0.29411764705882298</c:v>
                </c:pt>
                <c:pt idx="69160">
                  <c:v>0.30588235294117599</c:v>
                </c:pt>
                <c:pt idx="69161">
                  <c:v>0.317647058823529</c:v>
                </c:pt>
                <c:pt idx="69162">
                  <c:v>0.32941176470588202</c:v>
                </c:pt>
                <c:pt idx="69163">
                  <c:v>0.34117647058823503</c:v>
                </c:pt>
                <c:pt idx="69164">
                  <c:v>0.35294117647058798</c:v>
                </c:pt>
                <c:pt idx="69165">
                  <c:v>0.36470588235294099</c:v>
                </c:pt>
                <c:pt idx="69166">
                  <c:v>0.376470588235294</c:v>
                </c:pt>
                <c:pt idx="69167">
                  <c:v>0.38823529411764701</c:v>
                </c:pt>
                <c:pt idx="69168">
                  <c:v>0.4</c:v>
                </c:pt>
                <c:pt idx="69169">
                  <c:v>0.41176470588235198</c:v>
                </c:pt>
                <c:pt idx="69170">
                  <c:v>0.42352941176470499</c:v>
                </c:pt>
                <c:pt idx="69171">
                  <c:v>0.435294117647058</c:v>
                </c:pt>
                <c:pt idx="69172">
                  <c:v>0.44705882352941101</c:v>
                </c:pt>
                <c:pt idx="69173">
                  <c:v>0.45882352941176402</c:v>
                </c:pt>
                <c:pt idx="69174">
                  <c:v>0.47058823529411697</c:v>
                </c:pt>
                <c:pt idx="69175">
                  <c:v>0.48235294117646998</c:v>
                </c:pt>
                <c:pt idx="69176">
                  <c:v>0.494117647058823</c:v>
                </c:pt>
                <c:pt idx="69177">
                  <c:v>0.50588235294117601</c:v>
                </c:pt>
                <c:pt idx="69178">
                  <c:v>0.51764705882352902</c:v>
                </c:pt>
                <c:pt idx="69179">
                  <c:v>0.52941176470588203</c:v>
                </c:pt>
                <c:pt idx="69180">
                  <c:v>0.54117647058823504</c:v>
                </c:pt>
                <c:pt idx="69181">
                  <c:v>0.55294117647058805</c:v>
                </c:pt>
                <c:pt idx="69182">
                  <c:v>0.56470588235294095</c:v>
                </c:pt>
                <c:pt idx="69183">
                  <c:v>0.57647058823529396</c:v>
                </c:pt>
                <c:pt idx="69184">
                  <c:v>0.58823529411764697</c:v>
                </c:pt>
                <c:pt idx="69185">
                  <c:v>0.6</c:v>
                </c:pt>
                <c:pt idx="69186">
                  <c:v>0.61176470588235299</c:v>
                </c:pt>
                <c:pt idx="69187">
                  <c:v>0.623529411764705</c:v>
                </c:pt>
                <c:pt idx="69188">
                  <c:v>0.63529411764705801</c:v>
                </c:pt>
                <c:pt idx="69189">
                  <c:v>0.64705882352941102</c:v>
                </c:pt>
                <c:pt idx="69190">
                  <c:v>0.65882352941176403</c:v>
                </c:pt>
                <c:pt idx="69191">
                  <c:v>0.67058823529411704</c:v>
                </c:pt>
                <c:pt idx="69192">
                  <c:v>0.68235294117647005</c:v>
                </c:pt>
                <c:pt idx="69193">
                  <c:v>0.69411764705882295</c:v>
                </c:pt>
                <c:pt idx="69194">
                  <c:v>0.70588235294117596</c:v>
                </c:pt>
                <c:pt idx="69195">
                  <c:v>0.71764705882352897</c:v>
                </c:pt>
                <c:pt idx="69196">
                  <c:v>0.72941176470588198</c:v>
                </c:pt>
                <c:pt idx="69197">
                  <c:v>0.74117647058823499</c:v>
                </c:pt>
                <c:pt idx="69198">
                  <c:v>0.752941176470588</c:v>
                </c:pt>
                <c:pt idx="69199">
                  <c:v>0.76470588235294101</c:v>
                </c:pt>
                <c:pt idx="69200">
                  <c:v>0.77647058823529402</c:v>
                </c:pt>
                <c:pt idx="69201">
                  <c:v>0.78823529411764703</c:v>
                </c:pt>
                <c:pt idx="69202">
                  <c:v>0.8</c:v>
                </c:pt>
                <c:pt idx="69203">
                  <c:v>0.81176470588235194</c:v>
                </c:pt>
                <c:pt idx="69204">
                  <c:v>0.82352941176470495</c:v>
                </c:pt>
                <c:pt idx="69205">
                  <c:v>0.83529411764705797</c:v>
                </c:pt>
                <c:pt idx="69206">
                  <c:v>0.84705882352941098</c:v>
                </c:pt>
                <c:pt idx="69207">
                  <c:v>0.85882352941176399</c:v>
                </c:pt>
                <c:pt idx="69208">
                  <c:v>0.870588235294117</c:v>
                </c:pt>
                <c:pt idx="69209">
                  <c:v>0.88235294117647001</c:v>
                </c:pt>
                <c:pt idx="69210">
                  <c:v>0.89411764705882302</c:v>
                </c:pt>
                <c:pt idx="69211">
                  <c:v>0.90588235294117603</c:v>
                </c:pt>
                <c:pt idx="69212">
                  <c:v>0.91764705882352904</c:v>
                </c:pt>
                <c:pt idx="69213">
                  <c:v>0.92941176470588205</c:v>
                </c:pt>
                <c:pt idx="69214">
                  <c:v>0.94117647058823495</c:v>
                </c:pt>
                <c:pt idx="69215">
                  <c:v>0.95294117647058796</c:v>
                </c:pt>
                <c:pt idx="69216">
                  <c:v>0.96470588235294097</c:v>
                </c:pt>
                <c:pt idx="69217">
                  <c:v>0.97647058823529398</c:v>
                </c:pt>
                <c:pt idx="69218">
                  <c:v>0.98823529411764699</c:v>
                </c:pt>
                <c:pt idx="69219">
                  <c:v>0</c:v>
                </c:pt>
                <c:pt idx="69220">
                  <c:v>2.77777777777777E-2</c:v>
                </c:pt>
                <c:pt idx="69221">
                  <c:v>5.5555555555555497E-2</c:v>
                </c:pt>
                <c:pt idx="69222">
                  <c:v>8.3333333333333301E-2</c:v>
                </c:pt>
                <c:pt idx="69223">
                  <c:v>0.11111111111111099</c:v>
                </c:pt>
                <c:pt idx="69224">
                  <c:v>0.13888888888888801</c:v>
                </c:pt>
                <c:pt idx="69225">
                  <c:v>0.16666666666666599</c:v>
                </c:pt>
                <c:pt idx="69226">
                  <c:v>0.194444444444444</c:v>
                </c:pt>
                <c:pt idx="69227">
                  <c:v>0.22222222222222199</c:v>
                </c:pt>
                <c:pt idx="69228">
                  <c:v>0.25</c:v>
                </c:pt>
                <c:pt idx="69229">
                  <c:v>0.27777777777777701</c:v>
                </c:pt>
                <c:pt idx="69230">
                  <c:v>0.30555555555555503</c:v>
                </c:pt>
                <c:pt idx="69231">
                  <c:v>0.33333333333333298</c:v>
                </c:pt>
                <c:pt idx="69232">
                  <c:v>0.36111111111111099</c:v>
                </c:pt>
                <c:pt idx="69233">
                  <c:v>0.38888888888888801</c:v>
                </c:pt>
                <c:pt idx="69234">
                  <c:v>0.41666666666666602</c:v>
                </c:pt>
                <c:pt idx="69235">
                  <c:v>0.44444444444444398</c:v>
                </c:pt>
                <c:pt idx="69236">
                  <c:v>0.47222222222222199</c:v>
                </c:pt>
                <c:pt idx="69237">
                  <c:v>0.5</c:v>
                </c:pt>
                <c:pt idx="69238">
                  <c:v>0.52777777777777701</c:v>
                </c:pt>
                <c:pt idx="69239">
                  <c:v>0.55555555555555503</c:v>
                </c:pt>
                <c:pt idx="69240">
                  <c:v>0.58333333333333304</c:v>
                </c:pt>
                <c:pt idx="69241">
                  <c:v>0.61111111111111105</c:v>
                </c:pt>
                <c:pt idx="69242">
                  <c:v>0.63888888888888795</c:v>
                </c:pt>
                <c:pt idx="69243">
                  <c:v>0.66666666666666596</c:v>
                </c:pt>
                <c:pt idx="69244">
                  <c:v>0.69444444444444398</c:v>
                </c:pt>
                <c:pt idx="69245">
                  <c:v>0.72222222222222199</c:v>
                </c:pt>
                <c:pt idx="69246">
                  <c:v>0.75</c:v>
                </c:pt>
                <c:pt idx="69247">
                  <c:v>0.77777777777777701</c:v>
                </c:pt>
                <c:pt idx="69248">
                  <c:v>0.80555555555555503</c:v>
                </c:pt>
                <c:pt idx="69249">
                  <c:v>0.83333333333333304</c:v>
                </c:pt>
                <c:pt idx="69250">
                  <c:v>0.86111111111111105</c:v>
                </c:pt>
                <c:pt idx="69251">
                  <c:v>0.88888888888888795</c:v>
                </c:pt>
                <c:pt idx="69252">
                  <c:v>0.91666666666666596</c:v>
                </c:pt>
                <c:pt idx="69253">
                  <c:v>0.94444444444444398</c:v>
                </c:pt>
                <c:pt idx="69254">
                  <c:v>0.97222222222222199</c:v>
                </c:pt>
                <c:pt idx="69255">
                  <c:v>0</c:v>
                </c:pt>
                <c:pt idx="69256">
                  <c:v>7.14285714285714E-3</c:v>
                </c:pt>
                <c:pt idx="69257">
                  <c:v>1.42857142857142E-2</c:v>
                </c:pt>
                <c:pt idx="69258">
                  <c:v>2.1428571428571401E-2</c:v>
                </c:pt>
                <c:pt idx="69259">
                  <c:v>2.8571428571428501E-2</c:v>
                </c:pt>
                <c:pt idx="69260">
                  <c:v>3.5714285714285698E-2</c:v>
                </c:pt>
                <c:pt idx="69261">
                  <c:v>4.2857142857142802E-2</c:v>
                </c:pt>
                <c:pt idx="69262">
                  <c:v>0.05</c:v>
                </c:pt>
                <c:pt idx="69263">
                  <c:v>5.7142857142857099E-2</c:v>
                </c:pt>
                <c:pt idx="69264">
                  <c:v>6.4285714285714196E-2</c:v>
                </c:pt>
                <c:pt idx="69265">
                  <c:v>7.1428571428571397E-2</c:v>
                </c:pt>
                <c:pt idx="69266">
                  <c:v>7.85714285714285E-2</c:v>
                </c:pt>
                <c:pt idx="69267">
                  <c:v>8.5714285714285701E-2</c:v>
                </c:pt>
                <c:pt idx="69268">
                  <c:v>9.2857142857142805E-2</c:v>
                </c:pt>
                <c:pt idx="69269">
                  <c:v>0.1</c:v>
                </c:pt>
                <c:pt idx="69270">
                  <c:v>0.107142857142857</c:v>
                </c:pt>
                <c:pt idx="69271">
                  <c:v>0.114285714285714</c:v>
                </c:pt>
                <c:pt idx="69272">
                  <c:v>0.121428571428571</c:v>
                </c:pt>
                <c:pt idx="69273">
                  <c:v>0.128571428571428</c:v>
                </c:pt>
                <c:pt idx="69274">
                  <c:v>0.13571428571428501</c:v>
                </c:pt>
                <c:pt idx="69275">
                  <c:v>0.14285714285714199</c:v>
                </c:pt>
                <c:pt idx="69276">
                  <c:v>0.15</c:v>
                </c:pt>
                <c:pt idx="69277">
                  <c:v>0.157142857142857</c:v>
                </c:pt>
                <c:pt idx="69278">
                  <c:v>0.16428571428571401</c:v>
                </c:pt>
                <c:pt idx="69279">
                  <c:v>0.17142857142857101</c:v>
                </c:pt>
                <c:pt idx="69280">
                  <c:v>0.17857142857142799</c:v>
                </c:pt>
                <c:pt idx="69281">
                  <c:v>0.185714285714285</c:v>
                </c:pt>
                <c:pt idx="69282">
                  <c:v>0.19285714285714201</c:v>
                </c:pt>
                <c:pt idx="69283">
                  <c:v>0.2</c:v>
                </c:pt>
                <c:pt idx="69284">
                  <c:v>0.20714285714285699</c:v>
                </c:pt>
                <c:pt idx="69285">
                  <c:v>0.214285714285714</c:v>
                </c:pt>
                <c:pt idx="69286">
                  <c:v>0.221428571428571</c:v>
                </c:pt>
                <c:pt idx="69287">
                  <c:v>0.22857142857142801</c:v>
                </c:pt>
                <c:pt idx="69288">
                  <c:v>0.23571428571428499</c:v>
                </c:pt>
                <c:pt idx="69289">
                  <c:v>0.24285714285714199</c:v>
                </c:pt>
                <c:pt idx="69290">
                  <c:v>0.25</c:v>
                </c:pt>
                <c:pt idx="69291">
                  <c:v>0.25714285714285701</c:v>
                </c:pt>
                <c:pt idx="69292">
                  <c:v>0.26428571428571401</c:v>
                </c:pt>
                <c:pt idx="69293">
                  <c:v>0.27142857142857102</c:v>
                </c:pt>
                <c:pt idx="69294">
                  <c:v>0.27857142857142803</c:v>
                </c:pt>
                <c:pt idx="69295">
                  <c:v>0.28571428571428498</c:v>
                </c:pt>
                <c:pt idx="69296">
                  <c:v>0.29285714285714198</c:v>
                </c:pt>
                <c:pt idx="69297">
                  <c:v>0.3</c:v>
                </c:pt>
                <c:pt idx="69298">
                  <c:v>0.307142857142857</c:v>
                </c:pt>
                <c:pt idx="69299">
                  <c:v>0.314285714285714</c:v>
                </c:pt>
                <c:pt idx="69300">
                  <c:v>0.32142857142857101</c:v>
                </c:pt>
                <c:pt idx="69301">
                  <c:v>0.32857142857142801</c:v>
                </c:pt>
                <c:pt idx="69302">
                  <c:v>0.33571428571428502</c:v>
                </c:pt>
                <c:pt idx="69303">
                  <c:v>0.34285714285714203</c:v>
                </c:pt>
                <c:pt idx="69304">
                  <c:v>0.35</c:v>
                </c:pt>
                <c:pt idx="69305">
                  <c:v>0.35714285714285698</c:v>
                </c:pt>
                <c:pt idx="69306">
                  <c:v>0.36428571428571399</c:v>
                </c:pt>
                <c:pt idx="69307">
                  <c:v>0.371428571428571</c:v>
                </c:pt>
                <c:pt idx="69308">
                  <c:v>0.378571428571428</c:v>
                </c:pt>
                <c:pt idx="69309">
                  <c:v>0.38571428571428501</c:v>
                </c:pt>
                <c:pt idx="69310">
                  <c:v>0.39285714285714202</c:v>
                </c:pt>
                <c:pt idx="69311">
                  <c:v>0.4</c:v>
                </c:pt>
                <c:pt idx="69312">
                  <c:v>0.40714285714285697</c:v>
                </c:pt>
                <c:pt idx="69313">
                  <c:v>0.41428571428571398</c:v>
                </c:pt>
                <c:pt idx="69314">
                  <c:v>0.42142857142857099</c:v>
                </c:pt>
                <c:pt idx="69315">
                  <c:v>0.42857142857142799</c:v>
                </c:pt>
                <c:pt idx="69316">
                  <c:v>0.435714285714285</c:v>
                </c:pt>
                <c:pt idx="69317">
                  <c:v>0.44285714285714201</c:v>
                </c:pt>
                <c:pt idx="69318">
                  <c:v>0.45</c:v>
                </c:pt>
                <c:pt idx="69319">
                  <c:v>0.45714285714285702</c:v>
                </c:pt>
                <c:pt idx="69320">
                  <c:v>0.46428571428571402</c:v>
                </c:pt>
                <c:pt idx="69321">
                  <c:v>0.47142857142857097</c:v>
                </c:pt>
                <c:pt idx="69322">
                  <c:v>0.47857142857142798</c:v>
                </c:pt>
                <c:pt idx="69323">
                  <c:v>0.48571428571428499</c:v>
                </c:pt>
                <c:pt idx="69324">
                  <c:v>0.49285714285714199</c:v>
                </c:pt>
                <c:pt idx="69325">
                  <c:v>0.5</c:v>
                </c:pt>
                <c:pt idx="69326">
                  <c:v>0.50714285714285701</c:v>
                </c:pt>
                <c:pt idx="69327">
                  <c:v>0.51428571428571401</c:v>
                </c:pt>
                <c:pt idx="69328">
                  <c:v>0.52142857142857102</c:v>
                </c:pt>
                <c:pt idx="69329">
                  <c:v>0.52857142857142803</c:v>
                </c:pt>
                <c:pt idx="69330">
                  <c:v>0.53571428571428503</c:v>
                </c:pt>
                <c:pt idx="69331">
                  <c:v>0.54285714285714204</c:v>
                </c:pt>
                <c:pt idx="69332">
                  <c:v>0.55000000000000004</c:v>
                </c:pt>
                <c:pt idx="69333">
                  <c:v>0.55714285714285705</c:v>
                </c:pt>
                <c:pt idx="69334">
                  <c:v>0.56428571428571395</c:v>
                </c:pt>
                <c:pt idx="69335">
                  <c:v>0.57142857142857095</c:v>
                </c:pt>
                <c:pt idx="69336">
                  <c:v>0.57857142857142796</c:v>
                </c:pt>
                <c:pt idx="69337">
                  <c:v>0.58571428571428497</c:v>
                </c:pt>
                <c:pt idx="69338">
                  <c:v>0.59285714285714197</c:v>
                </c:pt>
                <c:pt idx="69339">
                  <c:v>0.6</c:v>
                </c:pt>
                <c:pt idx="69340">
                  <c:v>0.60714285714285698</c:v>
                </c:pt>
                <c:pt idx="69341">
                  <c:v>0.61428571428571399</c:v>
                </c:pt>
                <c:pt idx="69342">
                  <c:v>0.621428571428571</c:v>
                </c:pt>
                <c:pt idx="69343">
                  <c:v>0.628571428571428</c:v>
                </c:pt>
                <c:pt idx="69344">
                  <c:v>0.63571428571428501</c:v>
                </c:pt>
                <c:pt idx="69345">
                  <c:v>0.64285714285714202</c:v>
                </c:pt>
                <c:pt idx="69346">
                  <c:v>0.65</c:v>
                </c:pt>
                <c:pt idx="69347">
                  <c:v>0.65714285714285703</c:v>
                </c:pt>
                <c:pt idx="69348">
                  <c:v>0.66428571428571404</c:v>
                </c:pt>
                <c:pt idx="69349">
                  <c:v>0.67142857142857104</c:v>
                </c:pt>
                <c:pt idx="69350">
                  <c:v>0.67857142857142805</c:v>
                </c:pt>
                <c:pt idx="69351">
                  <c:v>0.68571428571428505</c:v>
                </c:pt>
                <c:pt idx="69352">
                  <c:v>0.69285714285714195</c:v>
                </c:pt>
                <c:pt idx="69353">
                  <c:v>0.7</c:v>
                </c:pt>
                <c:pt idx="69354">
                  <c:v>0.70714285714285696</c:v>
                </c:pt>
                <c:pt idx="69355">
                  <c:v>0.71428571428571397</c:v>
                </c:pt>
                <c:pt idx="69356">
                  <c:v>0.72142857142857097</c:v>
                </c:pt>
                <c:pt idx="69357">
                  <c:v>0.72857142857142798</c:v>
                </c:pt>
                <c:pt idx="69358">
                  <c:v>0.73571428571428499</c:v>
                </c:pt>
                <c:pt idx="69359">
                  <c:v>0.74285714285714199</c:v>
                </c:pt>
                <c:pt idx="69360">
                  <c:v>0.75</c:v>
                </c:pt>
                <c:pt idx="69361">
                  <c:v>0.75714285714285701</c:v>
                </c:pt>
                <c:pt idx="69362">
                  <c:v>0.76428571428571401</c:v>
                </c:pt>
                <c:pt idx="69363">
                  <c:v>0.77142857142857102</c:v>
                </c:pt>
                <c:pt idx="69364">
                  <c:v>0.77857142857142803</c:v>
                </c:pt>
                <c:pt idx="69365">
                  <c:v>0.78571428571428503</c:v>
                </c:pt>
                <c:pt idx="69366">
                  <c:v>0.79285714285714204</c:v>
                </c:pt>
                <c:pt idx="69367">
                  <c:v>0.8</c:v>
                </c:pt>
                <c:pt idx="69368">
                  <c:v>0.80714285714285705</c:v>
                </c:pt>
                <c:pt idx="69369">
                  <c:v>0.81428571428571395</c:v>
                </c:pt>
                <c:pt idx="69370">
                  <c:v>0.82142857142857095</c:v>
                </c:pt>
                <c:pt idx="69371">
                  <c:v>0.82857142857142796</c:v>
                </c:pt>
                <c:pt idx="69372">
                  <c:v>0.83571428571428497</c:v>
                </c:pt>
                <c:pt idx="69373">
                  <c:v>0.84285714285714197</c:v>
                </c:pt>
                <c:pt idx="69374">
                  <c:v>0.85</c:v>
                </c:pt>
                <c:pt idx="69375">
                  <c:v>0.85714285714285698</c:v>
                </c:pt>
                <c:pt idx="69376">
                  <c:v>0.86428571428571399</c:v>
                </c:pt>
                <c:pt idx="69377">
                  <c:v>0.871428571428571</c:v>
                </c:pt>
                <c:pt idx="69378">
                  <c:v>0.878571428571428</c:v>
                </c:pt>
                <c:pt idx="69379">
                  <c:v>0.88571428571428501</c:v>
                </c:pt>
                <c:pt idx="69380">
                  <c:v>0.89285714285714202</c:v>
                </c:pt>
                <c:pt idx="69381">
                  <c:v>0.9</c:v>
                </c:pt>
                <c:pt idx="69382">
                  <c:v>0.90714285714285703</c:v>
                </c:pt>
                <c:pt idx="69383">
                  <c:v>0.91428571428571404</c:v>
                </c:pt>
                <c:pt idx="69384">
                  <c:v>0.92142857142857104</c:v>
                </c:pt>
                <c:pt idx="69385">
                  <c:v>0.92857142857142805</c:v>
                </c:pt>
                <c:pt idx="69386">
                  <c:v>0.93571428571428505</c:v>
                </c:pt>
                <c:pt idx="69387">
                  <c:v>0.94285714285714195</c:v>
                </c:pt>
                <c:pt idx="69388">
                  <c:v>0.95</c:v>
                </c:pt>
                <c:pt idx="69389">
                  <c:v>0.95714285714285696</c:v>
                </c:pt>
                <c:pt idx="69390">
                  <c:v>0.96428571428571397</c:v>
                </c:pt>
                <c:pt idx="69391">
                  <c:v>0.97142857142857097</c:v>
                </c:pt>
                <c:pt idx="69392">
                  <c:v>0.97857142857142798</c:v>
                </c:pt>
                <c:pt idx="69393">
                  <c:v>0.98571428571428499</c:v>
                </c:pt>
                <c:pt idx="69394">
                  <c:v>0.99285714285714199</c:v>
                </c:pt>
                <c:pt idx="69395">
                  <c:v>0</c:v>
                </c:pt>
                <c:pt idx="69396">
                  <c:v>8.0645161290322492E-3</c:v>
                </c:pt>
                <c:pt idx="69397">
                  <c:v>1.6129032258064498E-2</c:v>
                </c:pt>
                <c:pt idx="69398">
                  <c:v>2.4193548387096701E-2</c:v>
                </c:pt>
                <c:pt idx="69399">
                  <c:v>3.2258064516128997E-2</c:v>
                </c:pt>
                <c:pt idx="69400">
                  <c:v>4.0322580645161199E-2</c:v>
                </c:pt>
                <c:pt idx="69401">
                  <c:v>4.8387096774193498E-2</c:v>
                </c:pt>
                <c:pt idx="69402">
                  <c:v>5.6451612903225798E-2</c:v>
                </c:pt>
                <c:pt idx="69403">
                  <c:v>6.4516129032257993E-2</c:v>
                </c:pt>
                <c:pt idx="69404">
                  <c:v>7.25806451612903E-2</c:v>
                </c:pt>
                <c:pt idx="69405">
                  <c:v>8.0645161290322495E-2</c:v>
                </c:pt>
                <c:pt idx="69406">
                  <c:v>8.8709677419354802E-2</c:v>
                </c:pt>
                <c:pt idx="69407">
                  <c:v>9.6774193548387094E-2</c:v>
                </c:pt>
                <c:pt idx="69408">
                  <c:v>0.104838709677419</c:v>
                </c:pt>
                <c:pt idx="69409">
                  <c:v>0.112903225806451</c:v>
                </c:pt>
                <c:pt idx="69410">
                  <c:v>0.120967741935483</c:v>
                </c:pt>
                <c:pt idx="69411">
                  <c:v>0.12903225806451599</c:v>
                </c:pt>
                <c:pt idx="69412">
                  <c:v>0.13709677419354799</c:v>
                </c:pt>
                <c:pt idx="69413">
                  <c:v>0.14516129032257999</c:v>
                </c:pt>
                <c:pt idx="69414">
                  <c:v>0.15322580645161199</c:v>
                </c:pt>
                <c:pt idx="69415">
                  <c:v>0.16129032258064499</c:v>
                </c:pt>
                <c:pt idx="69416">
                  <c:v>0.16935483870967699</c:v>
                </c:pt>
                <c:pt idx="69417">
                  <c:v>0.17741935483870899</c:v>
                </c:pt>
                <c:pt idx="69418">
                  <c:v>0.18548387096774099</c:v>
                </c:pt>
                <c:pt idx="69419">
                  <c:v>0.19354838709677399</c:v>
                </c:pt>
                <c:pt idx="69420">
                  <c:v>0.20161290322580599</c:v>
                </c:pt>
                <c:pt idx="69421">
                  <c:v>0.209677419354838</c:v>
                </c:pt>
                <c:pt idx="69422">
                  <c:v>0.21774193548387</c:v>
                </c:pt>
                <c:pt idx="69423">
                  <c:v>0.225806451612903</c:v>
                </c:pt>
                <c:pt idx="69424">
                  <c:v>0.233870967741935</c:v>
                </c:pt>
                <c:pt idx="69425">
                  <c:v>0.241935483870967</c:v>
                </c:pt>
                <c:pt idx="69426">
                  <c:v>0.25</c:v>
                </c:pt>
                <c:pt idx="69427">
                  <c:v>0.25806451612903197</c:v>
                </c:pt>
                <c:pt idx="69428">
                  <c:v>0.266129032258064</c:v>
                </c:pt>
                <c:pt idx="69429">
                  <c:v>0.27419354838709598</c:v>
                </c:pt>
                <c:pt idx="69430">
                  <c:v>0.282258064516129</c:v>
                </c:pt>
                <c:pt idx="69431">
                  <c:v>0.29032258064516098</c:v>
                </c:pt>
                <c:pt idx="69432">
                  <c:v>0.29838709677419301</c:v>
                </c:pt>
                <c:pt idx="69433">
                  <c:v>0.30645161290322498</c:v>
                </c:pt>
                <c:pt idx="69434">
                  <c:v>0.31451612903225801</c:v>
                </c:pt>
                <c:pt idx="69435">
                  <c:v>0.32258064516128998</c:v>
                </c:pt>
                <c:pt idx="69436">
                  <c:v>0.33064516129032201</c:v>
                </c:pt>
                <c:pt idx="69437">
                  <c:v>0.33870967741935398</c:v>
                </c:pt>
                <c:pt idx="69438">
                  <c:v>0.34677419354838701</c:v>
                </c:pt>
                <c:pt idx="69439">
                  <c:v>0.35483870967741898</c:v>
                </c:pt>
                <c:pt idx="69440">
                  <c:v>0.36290322580645101</c:v>
                </c:pt>
                <c:pt idx="69441">
                  <c:v>0.37096774193548299</c:v>
                </c:pt>
                <c:pt idx="69442">
                  <c:v>0.37903225806451601</c:v>
                </c:pt>
                <c:pt idx="69443">
                  <c:v>0.38709677419354799</c:v>
                </c:pt>
                <c:pt idx="69444">
                  <c:v>0.39516129032258002</c:v>
                </c:pt>
                <c:pt idx="69445">
                  <c:v>0.40322580645161199</c:v>
                </c:pt>
                <c:pt idx="69446">
                  <c:v>0.41129032258064502</c:v>
                </c:pt>
                <c:pt idx="69447">
                  <c:v>0.41935483870967699</c:v>
                </c:pt>
                <c:pt idx="69448">
                  <c:v>0.42741935483870902</c:v>
                </c:pt>
                <c:pt idx="69449">
                  <c:v>0.43548387096774099</c:v>
                </c:pt>
                <c:pt idx="69450">
                  <c:v>0.44354838709677402</c:v>
                </c:pt>
                <c:pt idx="69451">
                  <c:v>0.45161290322580599</c:v>
                </c:pt>
                <c:pt idx="69452">
                  <c:v>0.45967741935483802</c:v>
                </c:pt>
                <c:pt idx="69453">
                  <c:v>0.46774193548387</c:v>
                </c:pt>
                <c:pt idx="69454">
                  <c:v>0.47580645161290303</c:v>
                </c:pt>
                <c:pt idx="69455">
                  <c:v>0.483870967741935</c:v>
                </c:pt>
                <c:pt idx="69456">
                  <c:v>0.49193548387096703</c:v>
                </c:pt>
                <c:pt idx="69457">
                  <c:v>0.5</c:v>
                </c:pt>
                <c:pt idx="69458">
                  <c:v>0.50806451612903203</c:v>
                </c:pt>
                <c:pt idx="69459">
                  <c:v>0.51612903225806395</c:v>
                </c:pt>
                <c:pt idx="69460">
                  <c:v>0.52419354838709598</c:v>
                </c:pt>
                <c:pt idx="69461">
                  <c:v>0.532258064516129</c:v>
                </c:pt>
                <c:pt idx="69462">
                  <c:v>0.54032258064516103</c:v>
                </c:pt>
                <c:pt idx="69463">
                  <c:v>0.54838709677419295</c:v>
                </c:pt>
                <c:pt idx="69464">
                  <c:v>0.55645161290322498</c:v>
                </c:pt>
                <c:pt idx="69465">
                  <c:v>0.56451612903225801</c:v>
                </c:pt>
                <c:pt idx="69466">
                  <c:v>0.57258064516129004</c:v>
                </c:pt>
                <c:pt idx="69467">
                  <c:v>0.58064516129032195</c:v>
                </c:pt>
                <c:pt idx="69468">
                  <c:v>0.58870967741935398</c:v>
                </c:pt>
                <c:pt idx="69469">
                  <c:v>0.59677419354838701</c:v>
                </c:pt>
                <c:pt idx="69470">
                  <c:v>0.60483870967741904</c:v>
                </c:pt>
                <c:pt idx="69471">
                  <c:v>0.61290322580645096</c:v>
                </c:pt>
                <c:pt idx="69472">
                  <c:v>0.62096774193548299</c:v>
                </c:pt>
                <c:pt idx="69473">
                  <c:v>0.62903225806451601</c:v>
                </c:pt>
                <c:pt idx="69474">
                  <c:v>0.63709677419354804</c:v>
                </c:pt>
                <c:pt idx="69475">
                  <c:v>0.64516129032257996</c:v>
                </c:pt>
                <c:pt idx="69476">
                  <c:v>0.65322580645161199</c:v>
                </c:pt>
                <c:pt idx="69477">
                  <c:v>0.66129032258064502</c:v>
                </c:pt>
                <c:pt idx="69478">
                  <c:v>0.66935483870967705</c:v>
                </c:pt>
                <c:pt idx="69479">
                  <c:v>0.67741935483870896</c:v>
                </c:pt>
                <c:pt idx="69480">
                  <c:v>0.68548387096774099</c:v>
                </c:pt>
                <c:pt idx="69481">
                  <c:v>0.69354838709677402</c:v>
                </c:pt>
                <c:pt idx="69482">
                  <c:v>0.70161290322580605</c:v>
                </c:pt>
                <c:pt idx="69483">
                  <c:v>0.70967741935483797</c:v>
                </c:pt>
                <c:pt idx="69484">
                  <c:v>0.717741935483871</c:v>
                </c:pt>
                <c:pt idx="69485">
                  <c:v>0.72580645161290303</c:v>
                </c:pt>
                <c:pt idx="69486">
                  <c:v>0.73387096774193505</c:v>
                </c:pt>
                <c:pt idx="69487">
                  <c:v>0.74193548387096697</c:v>
                </c:pt>
                <c:pt idx="69488">
                  <c:v>0.75</c:v>
                </c:pt>
                <c:pt idx="69489">
                  <c:v>0.75806451612903203</c:v>
                </c:pt>
                <c:pt idx="69490">
                  <c:v>0.76612903225806395</c:v>
                </c:pt>
                <c:pt idx="69491">
                  <c:v>0.77419354838709598</c:v>
                </c:pt>
                <c:pt idx="69492">
                  <c:v>0.782258064516129</c:v>
                </c:pt>
                <c:pt idx="69493">
                  <c:v>0.79032258064516103</c:v>
                </c:pt>
                <c:pt idx="69494">
                  <c:v>0.79838709677419295</c:v>
                </c:pt>
                <c:pt idx="69495">
                  <c:v>0.80645161290322498</c:v>
                </c:pt>
                <c:pt idx="69496">
                  <c:v>0.81451612903225801</c:v>
                </c:pt>
                <c:pt idx="69497">
                  <c:v>0.82258064516129004</c:v>
                </c:pt>
                <c:pt idx="69498">
                  <c:v>0.83064516129032195</c:v>
                </c:pt>
                <c:pt idx="69499">
                  <c:v>0.83870967741935398</c:v>
                </c:pt>
                <c:pt idx="69500">
                  <c:v>0.84677419354838701</c:v>
                </c:pt>
                <c:pt idx="69501">
                  <c:v>0.85483870967741904</c:v>
                </c:pt>
                <c:pt idx="69502">
                  <c:v>0.86290322580645096</c:v>
                </c:pt>
                <c:pt idx="69503">
                  <c:v>0.87096774193548299</c:v>
                </c:pt>
                <c:pt idx="69504">
                  <c:v>0.87903225806451601</c:v>
                </c:pt>
                <c:pt idx="69505">
                  <c:v>0.88709677419354804</c:v>
                </c:pt>
                <c:pt idx="69506">
                  <c:v>0.89516129032257996</c:v>
                </c:pt>
                <c:pt idx="69507">
                  <c:v>0.90322580645161199</c:v>
                </c:pt>
                <c:pt idx="69508">
                  <c:v>0.91129032258064502</c:v>
                </c:pt>
                <c:pt idx="69509">
                  <c:v>0.91935483870967705</c:v>
                </c:pt>
                <c:pt idx="69510">
                  <c:v>0.92741935483870896</c:v>
                </c:pt>
                <c:pt idx="69511">
                  <c:v>0.93548387096774099</c:v>
                </c:pt>
                <c:pt idx="69512">
                  <c:v>0.94354838709677402</c:v>
                </c:pt>
                <c:pt idx="69513">
                  <c:v>0.95161290322580605</c:v>
                </c:pt>
                <c:pt idx="69514">
                  <c:v>0.95967741935483797</c:v>
                </c:pt>
                <c:pt idx="69515">
                  <c:v>0.967741935483871</c:v>
                </c:pt>
                <c:pt idx="69516">
                  <c:v>0.97580645161290303</c:v>
                </c:pt>
                <c:pt idx="69517">
                  <c:v>0.98387096774193505</c:v>
                </c:pt>
                <c:pt idx="69518">
                  <c:v>0.99193548387096697</c:v>
                </c:pt>
                <c:pt idx="69519">
                  <c:v>0</c:v>
                </c:pt>
                <c:pt idx="69520">
                  <c:v>8.3333333333333297E-3</c:v>
                </c:pt>
                <c:pt idx="69521">
                  <c:v>1.6666666666666601E-2</c:v>
                </c:pt>
                <c:pt idx="69522">
                  <c:v>2.5000000000000001E-2</c:v>
                </c:pt>
                <c:pt idx="69523">
                  <c:v>3.3333333333333298E-2</c:v>
                </c:pt>
                <c:pt idx="69524">
                  <c:v>4.1666666666666602E-2</c:v>
                </c:pt>
                <c:pt idx="69525">
                  <c:v>0.05</c:v>
                </c:pt>
                <c:pt idx="69526">
                  <c:v>5.83333333333333E-2</c:v>
                </c:pt>
                <c:pt idx="69527">
                  <c:v>6.6666666666666596E-2</c:v>
                </c:pt>
                <c:pt idx="69528">
                  <c:v>7.4999999999999997E-2</c:v>
                </c:pt>
                <c:pt idx="69529">
                  <c:v>8.3333333333333301E-2</c:v>
                </c:pt>
                <c:pt idx="69530">
                  <c:v>9.1666666666666605E-2</c:v>
                </c:pt>
                <c:pt idx="69531">
                  <c:v>0.1</c:v>
                </c:pt>
                <c:pt idx="69532">
                  <c:v>0.108333333333333</c:v>
                </c:pt>
                <c:pt idx="69533">
                  <c:v>0.116666666666666</c:v>
                </c:pt>
                <c:pt idx="69534">
                  <c:v>0.125</c:v>
                </c:pt>
                <c:pt idx="69535">
                  <c:v>0.133333333333333</c:v>
                </c:pt>
                <c:pt idx="69536">
                  <c:v>0.141666666666666</c:v>
                </c:pt>
                <c:pt idx="69537">
                  <c:v>0.15</c:v>
                </c:pt>
                <c:pt idx="69538">
                  <c:v>0.15833333333333299</c:v>
                </c:pt>
                <c:pt idx="69539">
                  <c:v>0.16666666666666599</c:v>
                </c:pt>
                <c:pt idx="69540">
                  <c:v>0.17499999999999999</c:v>
                </c:pt>
                <c:pt idx="69541">
                  <c:v>0.18333333333333299</c:v>
                </c:pt>
                <c:pt idx="69542">
                  <c:v>0.19166666666666601</c:v>
                </c:pt>
                <c:pt idx="69543">
                  <c:v>0.2</c:v>
                </c:pt>
                <c:pt idx="69544">
                  <c:v>0.20833333333333301</c:v>
                </c:pt>
                <c:pt idx="69545">
                  <c:v>0.21666666666666601</c:v>
                </c:pt>
                <c:pt idx="69546">
                  <c:v>0.22500000000000001</c:v>
                </c:pt>
                <c:pt idx="69547">
                  <c:v>0.233333333333333</c:v>
                </c:pt>
                <c:pt idx="69548">
                  <c:v>0.241666666666666</c:v>
                </c:pt>
                <c:pt idx="69549">
                  <c:v>0.25</c:v>
                </c:pt>
                <c:pt idx="69550">
                  <c:v>0.25833333333333303</c:v>
                </c:pt>
                <c:pt idx="69551">
                  <c:v>0.266666666666666</c:v>
                </c:pt>
                <c:pt idx="69552">
                  <c:v>0.27500000000000002</c:v>
                </c:pt>
                <c:pt idx="69553">
                  <c:v>0.28333333333333299</c:v>
                </c:pt>
                <c:pt idx="69554">
                  <c:v>0.29166666666666602</c:v>
                </c:pt>
                <c:pt idx="69555">
                  <c:v>0.3</c:v>
                </c:pt>
                <c:pt idx="69556">
                  <c:v>0.30833333333333302</c:v>
                </c:pt>
                <c:pt idx="69557">
                  <c:v>0.31666666666666599</c:v>
                </c:pt>
                <c:pt idx="69558">
                  <c:v>0.32500000000000001</c:v>
                </c:pt>
                <c:pt idx="69559">
                  <c:v>0.33333333333333298</c:v>
                </c:pt>
                <c:pt idx="69560">
                  <c:v>0.34166666666666601</c:v>
                </c:pt>
                <c:pt idx="69561">
                  <c:v>0.35</c:v>
                </c:pt>
                <c:pt idx="69562">
                  <c:v>0.358333333333333</c:v>
                </c:pt>
                <c:pt idx="69563">
                  <c:v>0.36666666666666597</c:v>
                </c:pt>
                <c:pt idx="69564">
                  <c:v>0.375</c:v>
                </c:pt>
                <c:pt idx="69565">
                  <c:v>0.38333333333333303</c:v>
                </c:pt>
                <c:pt idx="69566">
                  <c:v>0.391666666666666</c:v>
                </c:pt>
                <c:pt idx="69567">
                  <c:v>0.4</c:v>
                </c:pt>
                <c:pt idx="69568">
                  <c:v>0.40833333333333299</c:v>
                </c:pt>
                <c:pt idx="69569">
                  <c:v>0.41666666666666602</c:v>
                </c:pt>
                <c:pt idx="69570">
                  <c:v>0.42499999999999999</c:v>
                </c:pt>
                <c:pt idx="69571">
                  <c:v>0.43333333333333302</c:v>
                </c:pt>
                <c:pt idx="69572">
                  <c:v>0.44166666666666599</c:v>
                </c:pt>
                <c:pt idx="69573">
                  <c:v>0.45</c:v>
                </c:pt>
                <c:pt idx="69574">
                  <c:v>0.45833333333333298</c:v>
                </c:pt>
                <c:pt idx="69575">
                  <c:v>0.46666666666666601</c:v>
                </c:pt>
                <c:pt idx="69576">
                  <c:v>0.47499999999999998</c:v>
                </c:pt>
                <c:pt idx="69577">
                  <c:v>0.483333333333333</c:v>
                </c:pt>
                <c:pt idx="69578">
                  <c:v>0.49166666666666597</c:v>
                </c:pt>
                <c:pt idx="69579">
                  <c:v>0.5</c:v>
                </c:pt>
                <c:pt idx="69580">
                  <c:v>0.50833333333333297</c:v>
                </c:pt>
                <c:pt idx="69581">
                  <c:v>0.51666666666666605</c:v>
                </c:pt>
                <c:pt idx="69582">
                  <c:v>0.52500000000000002</c:v>
                </c:pt>
                <c:pt idx="69583">
                  <c:v>0.53333333333333299</c:v>
                </c:pt>
                <c:pt idx="69584">
                  <c:v>0.54166666666666596</c:v>
                </c:pt>
                <c:pt idx="69585">
                  <c:v>0.55000000000000004</c:v>
                </c:pt>
                <c:pt idx="69586">
                  <c:v>0.55833333333333302</c:v>
                </c:pt>
                <c:pt idx="69587">
                  <c:v>0.56666666666666599</c:v>
                </c:pt>
                <c:pt idx="69588">
                  <c:v>0.57499999999999996</c:v>
                </c:pt>
                <c:pt idx="69589">
                  <c:v>0.58333333333333304</c:v>
                </c:pt>
                <c:pt idx="69590">
                  <c:v>0.59166666666666601</c:v>
                </c:pt>
                <c:pt idx="69591">
                  <c:v>0.6</c:v>
                </c:pt>
                <c:pt idx="69592">
                  <c:v>0.60833333333333295</c:v>
                </c:pt>
                <c:pt idx="69593">
                  <c:v>0.61666666666666603</c:v>
                </c:pt>
                <c:pt idx="69594">
                  <c:v>0.625</c:v>
                </c:pt>
                <c:pt idx="69595">
                  <c:v>0.63333333333333297</c:v>
                </c:pt>
                <c:pt idx="69596">
                  <c:v>0.64166666666666605</c:v>
                </c:pt>
                <c:pt idx="69597">
                  <c:v>0.65</c:v>
                </c:pt>
                <c:pt idx="69598">
                  <c:v>0.65833333333333299</c:v>
                </c:pt>
                <c:pt idx="69599">
                  <c:v>0.66666666666666596</c:v>
                </c:pt>
                <c:pt idx="69600">
                  <c:v>0.67500000000000004</c:v>
                </c:pt>
                <c:pt idx="69601">
                  <c:v>0.68333333333333302</c:v>
                </c:pt>
                <c:pt idx="69602">
                  <c:v>0.69166666666666599</c:v>
                </c:pt>
                <c:pt idx="69603">
                  <c:v>0.7</c:v>
                </c:pt>
                <c:pt idx="69604">
                  <c:v>0.70833333333333304</c:v>
                </c:pt>
                <c:pt idx="69605">
                  <c:v>0.71666666666666601</c:v>
                </c:pt>
                <c:pt idx="69606">
                  <c:v>0.72499999999999998</c:v>
                </c:pt>
                <c:pt idx="69607">
                  <c:v>0.73333333333333295</c:v>
                </c:pt>
                <c:pt idx="69608">
                  <c:v>0.74166666666666603</c:v>
                </c:pt>
                <c:pt idx="69609">
                  <c:v>0.75</c:v>
                </c:pt>
                <c:pt idx="69610">
                  <c:v>0.75833333333333297</c:v>
                </c:pt>
                <c:pt idx="69611">
                  <c:v>0.76666666666666605</c:v>
                </c:pt>
                <c:pt idx="69612">
                  <c:v>0.77500000000000002</c:v>
                </c:pt>
                <c:pt idx="69613">
                  <c:v>0.78333333333333299</c:v>
                </c:pt>
                <c:pt idx="69614">
                  <c:v>0.79166666666666596</c:v>
                </c:pt>
                <c:pt idx="69615">
                  <c:v>0.8</c:v>
                </c:pt>
                <c:pt idx="69616">
                  <c:v>0.80833333333333302</c:v>
                </c:pt>
                <c:pt idx="69617">
                  <c:v>0.81666666666666599</c:v>
                </c:pt>
                <c:pt idx="69618">
                  <c:v>0.82499999999999996</c:v>
                </c:pt>
                <c:pt idx="69619">
                  <c:v>0.83333333333333304</c:v>
                </c:pt>
                <c:pt idx="69620">
                  <c:v>0.84166666666666601</c:v>
                </c:pt>
                <c:pt idx="69621">
                  <c:v>0.85</c:v>
                </c:pt>
                <c:pt idx="69622">
                  <c:v>0.85833333333333295</c:v>
                </c:pt>
                <c:pt idx="69623">
                  <c:v>0.86666666666666603</c:v>
                </c:pt>
                <c:pt idx="69624">
                  <c:v>0.875</c:v>
                </c:pt>
                <c:pt idx="69625">
                  <c:v>0.88333333333333297</c:v>
                </c:pt>
                <c:pt idx="69626">
                  <c:v>0.89166666666666605</c:v>
                </c:pt>
                <c:pt idx="69627">
                  <c:v>0.9</c:v>
                </c:pt>
                <c:pt idx="69628">
                  <c:v>0.90833333333333299</c:v>
                </c:pt>
                <c:pt idx="69629">
                  <c:v>0.91666666666666596</c:v>
                </c:pt>
                <c:pt idx="69630">
                  <c:v>0.92500000000000004</c:v>
                </c:pt>
                <c:pt idx="69631">
                  <c:v>0.93333333333333302</c:v>
                </c:pt>
                <c:pt idx="69632">
                  <c:v>0.94166666666666599</c:v>
                </c:pt>
                <c:pt idx="69633">
                  <c:v>0.95</c:v>
                </c:pt>
                <c:pt idx="69634">
                  <c:v>0.95833333333333304</c:v>
                </c:pt>
                <c:pt idx="69635">
                  <c:v>0.96666666666666601</c:v>
                </c:pt>
                <c:pt idx="69636">
                  <c:v>0.97499999999999998</c:v>
                </c:pt>
                <c:pt idx="69637">
                  <c:v>0.98333333333333295</c:v>
                </c:pt>
                <c:pt idx="69638">
                  <c:v>0.99166666666666603</c:v>
                </c:pt>
                <c:pt idx="69639">
                  <c:v>0</c:v>
                </c:pt>
                <c:pt idx="69640">
                  <c:v>7.8125E-3</c:v>
                </c:pt>
                <c:pt idx="69641">
                  <c:v>1.5625E-2</c:v>
                </c:pt>
                <c:pt idx="69642">
                  <c:v>2.34375E-2</c:v>
                </c:pt>
                <c:pt idx="69643">
                  <c:v>3.125E-2</c:v>
                </c:pt>
                <c:pt idx="69644">
                  <c:v>3.90625E-2</c:v>
                </c:pt>
                <c:pt idx="69645">
                  <c:v>4.6875E-2</c:v>
                </c:pt>
                <c:pt idx="69646">
                  <c:v>5.46875E-2</c:v>
                </c:pt>
                <c:pt idx="69647">
                  <c:v>6.25E-2</c:v>
                </c:pt>
                <c:pt idx="69648">
                  <c:v>7.03125E-2</c:v>
                </c:pt>
                <c:pt idx="69649">
                  <c:v>7.8125E-2</c:v>
                </c:pt>
                <c:pt idx="69650">
                  <c:v>8.59375E-2</c:v>
                </c:pt>
                <c:pt idx="69651">
                  <c:v>9.375E-2</c:v>
                </c:pt>
                <c:pt idx="69652">
                  <c:v>0.1015625</c:v>
                </c:pt>
                <c:pt idx="69653">
                  <c:v>0.109375</c:v>
                </c:pt>
                <c:pt idx="69654">
                  <c:v>0.1171875</c:v>
                </c:pt>
                <c:pt idx="69655">
                  <c:v>0.125</c:v>
                </c:pt>
                <c:pt idx="69656">
                  <c:v>0.1328125</c:v>
                </c:pt>
                <c:pt idx="69657">
                  <c:v>0.140625</c:v>
                </c:pt>
                <c:pt idx="69658">
                  <c:v>0.1484375</c:v>
                </c:pt>
                <c:pt idx="69659">
                  <c:v>0.15625</c:v>
                </c:pt>
                <c:pt idx="69660">
                  <c:v>0.1640625</c:v>
                </c:pt>
                <c:pt idx="69661">
                  <c:v>0.171875</c:v>
                </c:pt>
                <c:pt idx="69662">
                  <c:v>0.1796875</c:v>
                </c:pt>
                <c:pt idx="69663">
                  <c:v>0.1875</c:v>
                </c:pt>
                <c:pt idx="69664">
                  <c:v>0.1953125</c:v>
                </c:pt>
                <c:pt idx="69665">
                  <c:v>0.203125</c:v>
                </c:pt>
                <c:pt idx="69666">
                  <c:v>0.2109375</c:v>
                </c:pt>
                <c:pt idx="69667">
                  <c:v>0.21875</c:v>
                </c:pt>
                <c:pt idx="69668">
                  <c:v>0.2265625</c:v>
                </c:pt>
                <c:pt idx="69669">
                  <c:v>0.234375</c:v>
                </c:pt>
                <c:pt idx="69670">
                  <c:v>0.2421875</c:v>
                </c:pt>
                <c:pt idx="69671">
                  <c:v>0.25</c:v>
                </c:pt>
                <c:pt idx="69672">
                  <c:v>0.2578125</c:v>
                </c:pt>
                <c:pt idx="69673">
                  <c:v>0.265625</c:v>
                </c:pt>
                <c:pt idx="69674">
                  <c:v>0.2734375</c:v>
                </c:pt>
                <c:pt idx="69675">
                  <c:v>0.28125</c:v>
                </c:pt>
                <c:pt idx="69676">
                  <c:v>0.2890625</c:v>
                </c:pt>
                <c:pt idx="69677">
                  <c:v>0.296875</c:v>
                </c:pt>
                <c:pt idx="69678">
                  <c:v>0.3046875</c:v>
                </c:pt>
                <c:pt idx="69679">
                  <c:v>0.3125</c:v>
                </c:pt>
                <c:pt idx="69680">
                  <c:v>0.3203125</c:v>
                </c:pt>
                <c:pt idx="69681">
                  <c:v>0.328125</c:v>
                </c:pt>
                <c:pt idx="69682">
                  <c:v>0.3359375</c:v>
                </c:pt>
                <c:pt idx="69683">
                  <c:v>0.34375</c:v>
                </c:pt>
                <c:pt idx="69684">
                  <c:v>0.3515625</c:v>
                </c:pt>
                <c:pt idx="69685">
                  <c:v>0.359375</c:v>
                </c:pt>
                <c:pt idx="69686">
                  <c:v>0.3671875</c:v>
                </c:pt>
                <c:pt idx="69687">
                  <c:v>0.375</c:v>
                </c:pt>
                <c:pt idx="69688">
                  <c:v>0.3828125</c:v>
                </c:pt>
                <c:pt idx="69689">
                  <c:v>0.390625</c:v>
                </c:pt>
                <c:pt idx="69690">
                  <c:v>0.3984375</c:v>
                </c:pt>
                <c:pt idx="69691">
                  <c:v>0.40625</c:v>
                </c:pt>
                <c:pt idx="69692">
                  <c:v>0.4140625</c:v>
                </c:pt>
                <c:pt idx="69693">
                  <c:v>0.421875</c:v>
                </c:pt>
                <c:pt idx="69694">
                  <c:v>0.4296875</c:v>
                </c:pt>
                <c:pt idx="69695">
                  <c:v>0.4375</c:v>
                </c:pt>
                <c:pt idx="69696">
                  <c:v>0.4453125</c:v>
                </c:pt>
                <c:pt idx="69697">
                  <c:v>0.453125</c:v>
                </c:pt>
                <c:pt idx="69698">
                  <c:v>0.4609375</c:v>
                </c:pt>
                <c:pt idx="69699">
                  <c:v>0.46875</c:v>
                </c:pt>
                <c:pt idx="69700">
                  <c:v>0.4765625</c:v>
                </c:pt>
                <c:pt idx="69701">
                  <c:v>0.484375</c:v>
                </c:pt>
                <c:pt idx="69702">
                  <c:v>0.4921875</c:v>
                </c:pt>
                <c:pt idx="69703">
                  <c:v>0.5</c:v>
                </c:pt>
                <c:pt idx="69704">
                  <c:v>0.5078125</c:v>
                </c:pt>
                <c:pt idx="69705">
                  <c:v>0.515625</c:v>
                </c:pt>
                <c:pt idx="69706">
                  <c:v>0.5234375</c:v>
                </c:pt>
                <c:pt idx="69707">
                  <c:v>0.53125</c:v>
                </c:pt>
                <c:pt idx="69708">
                  <c:v>0.5390625</c:v>
                </c:pt>
                <c:pt idx="69709">
                  <c:v>0.546875</c:v>
                </c:pt>
                <c:pt idx="69710">
                  <c:v>0.5546875</c:v>
                </c:pt>
                <c:pt idx="69711">
                  <c:v>0.5625</c:v>
                </c:pt>
                <c:pt idx="69712">
                  <c:v>0.5703125</c:v>
                </c:pt>
                <c:pt idx="69713">
                  <c:v>0.578125</c:v>
                </c:pt>
                <c:pt idx="69714">
                  <c:v>0.5859375</c:v>
                </c:pt>
                <c:pt idx="69715">
                  <c:v>0.59375</c:v>
                </c:pt>
                <c:pt idx="69716">
                  <c:v>0.6015625</c:v>
                </c:pt>
                <c:pt idx="69717">
                  <c:v>0.609375</c:v>
                </c:pt>
                <c:pt idx="69718">
                  <c:v>0.6171875</c:v>
                </c:pt>
                <c:pt idx="69719">
                  <c:v>0.625</c:v>
                </c:pt>
                <c:pt idx="69720">
                  <c:v>0.6328125</c:v>
                </c:pt>
                <c:pt idx="69721">
                  <c:v>0.640625</c:v>
                </c:pt>
                <c:pt idx="69722">
                  <c:v>0.6484375</c:v>
                </c:pt>
                <c:pt idx="69723">
                  <c:v>0.65625</c:v>
                </c:pt>
                <c:pt idx="69724">
                  <c:v>0.6640625</c:v>
                </c:pt>
                <c:pt idx="69725">
                  <c:v>0.671875</c:v>
                </c:pt>
                <c:pt idx="69726">
                  <c:v>0.6796875</c:v>
                </c:pt>
                <c:pt idx="69727">
                  <c:v>0.6875</c:v>
                </c:pt>
                <c:pt idx="69728">
                  <c:v>0.6953125</c:v>
                </c:pt>
                <c:pt idx="69729">
                  <c:v>0.703125</c:v>
                </c:pt>
                <c:pt idx="69730">
                  <c:v>0.7109375</c:v>
                </c:pt>
                <c:pt idx="69731">
                  <c:v>0.71875</c:v>
                </c:pt>
                <c:pt idx="69732">
                  <c:v>0.7265625</c:v>
                </c:pt>
                <c:pt idx="69733">
                  <c:v>0.734375</c:v>
                </c:pt>
                <c:pt idx="69734">
                  <c:v>0.7421875</c:v>
                </c:pt>
                <c:pt idx="69735">
                  <c:v>0.75</c:v>
                </c:pt>
                <c:pt idx="69736">
                  <c:v>0.7578125</c:v>
                </c:pt>
                <c:pt idx="69737">
                  <c:v>0.765625</c:v>
                </c:pt>
                <c:pt idx="69738">
                  <c:v>0.7734375</c:v>
                </c:pt>
                <c:pt idx="69739">
                  <c:v>0.78125</c:v>
                </c:pt>
                <c:pt idx="69740">
                  <c:v>0.7890625</c:v>
                </c:pt>
                <c:pt idx="69741">
                  <c:v>0.796875</c:v>
                </c:pt>
                <c:pt idx="69742">
                  <c:v>0.8046875</c:v>
                </c:pt>
                <c:pt idx="69743">
                  <c:v>0.8125</c:v>
                </c:pt>
                <c:pt idx="69744">
                  <c:v>0.8203125</c:v>
                </c:pt>
                <c:pt idx="69745">
                  <c:v>0.828125</c:v>
                </c:pt>
                <c:pt idx="69746">
                  <c:v>0.8359375</c:v>
                </c:pt>
                <c:pt idx="69747">
                  <c:v>0.84375</c:v>
                </c:pt>
                <c:pt idx="69748">
                  <c:v>0.8515625</c:v>
                </c:pt>
                <c:pt idx="69749">
                  <c:v>0.859375</c:v>
                </c:pt>
                <c:pt idx="69750">
                  <c:v>0.8671875</c:v>
                </c:pt>
                <c:pt idx="69751">
                  <c:v>0.875</c:v>
                </c:pt>
                <c:pt idx="69752">
                  <c:v>0.8828125</c:v>
                </c:pt>
                <c:pt idx="69753">
                  <c:v>0.890625</c:v>
                </c:pt>
                <c:pt idx="69754">
                  <c:v>0.8984375</c:v>
                </c:pt>
                <c:pt idx="69755">
                  <c:v>0.90625</c:v>
                </c:pt>
                <c:pt idx="69756">
                  <c:v>0.9140625</c:v>
                </c:pt>
                <c:pt idx="69757">
                  <c:v>0.921875</c:v>
                </c:pt>
                <c:pt idx="69758">
                  <c:v>0.9296875</c:v>
                </c:pt>
                <c:pt idx="69759">
                  <c:v>0.9375</c:v>
                </c:pt>
                <c:pt idx="69760">
                  <c:v>0.9453125</c:v>
                </c:pt>
                <c:pt idx="69761">
                  <c:v>0.953125</c:v>
                </c:pt>
                <c:pt idx="69762">
                  <c:v>0.9609375</c:v>
                </c:pt>
                <c:pt idx="69763">
                  <c:v>0.96875</c:v>
                </c:pt>
                <c:pt idx="69764">
                  <c:v>0.9765625</c:v>
                </c:pt>
                <c:pt idx="69765">
                  <c:v>0.984375</c:v>
                </c:pt>
                <c:pt idx="69766">
                  <c:v>0.9921875</c:v>
                </c:pt>
                <c:pt idx="69767">
                  <c:v>0</c:v>
                </c:pt>
                <c:pt idx="69768">
                  <c:v>3.8461538461538401E-2</c:v>
                </c:pt>
                <c:pt idx="69769">
                  <c:v>7.69230769230769E-2</c:v>
                </c:pt>
                <c:pt idx="69770">
                  <c:v>0.115384615384615</c:v>
                </c:pt>
                <c:pt idx="69771">
                  <c:v>0.15384615384615299</c:v>
                </c:pt>
                <c:pt idx="69772">
                  <c:v>0.19230769230769201</c:v>
                </c:pt>
                <c:pt idx="69773">
                  <c:v>0.23076923076923</c:v>
                </c:pt>
                <c:pt idx="69774">
                  <c:v>0.269230769230769</c:v>
                </c:pt>
                <c:pt idx="69775">
                  <c:v>0.30769230769230699</c:v>
                </c:pt>
                <c:pt idx="69776">
                  <c:v>0.34615384615384598</c:v>
                </c:pt>
                <c:pt idx="69777">
                  <c:v>0.38461538461538403</c:v>
                </c:pt>
                <c:pt idx="69778">
                  <c:v>0.42307692307692302</c:v>
                </c:pt>
                <c:pt idx="69779">
                  <c:v>0.46153846153846101</c:v>
                </c:pt>
                <c:pt idx="69780">
                  <c:v>0.5</c:v>
                </c:pt>
                <c:pt idx="69781">
                  <c:v>0.53846153846153799</c:v>
                </c:pt>
                <c:pt idx="69782">
                  <c:v>0.57692307692307598</c:v>
                </c:pt>
                <c:pt idx="69783">
                  <c:v>0.61538461538461497</c:v>
                </c:pt>
                <c:pt idx="69784">
                  <c:v>0.65384615384615297</c:v>
                </c:pt>
                <c:pt idx="69785">
                  <c:v>0.69230769230769196</c:v>
                </c:pt>
                <c:pt idx="69786">
                  <c:v>0.73076923076922995</c:v>
                </c:pt>
                <c:pt idx="69787">
                  <c:v>0.76923076923076905</c:v>
                </c:pt>
                <c:pt idx="69788">
                  <c:v>0.80769230769230704</c:v>
                </c:pt>
                <c:pt idx="69789">
                  <c:v>0.84615384615384603</c:v>
                </c:pt>
                <c:pt idx="69790">
                  <c:v>0.88461538461538403</c:v>
                </c:pt>
                <c:pt idx="69791">
                  <c:v>0.92307692307692302</c:v>
                </c:pt>
                <c:pt idx="69792">
                  <c:v>0.96153846153846101</c:v>
                </c:pt>
                <c:pt idx="69793">
                  <c:v>0</c:v>
                </c:pt>
                <c:pt idx="69794">
                  <c:v>0.1</c:v>
                </c:pt>
                <c:pt idx="69795">
                  <c:v>0.2</c:v>
                </c:pt>
                <c:pt idx="69796">
                  <c:v>0.3</c:v>
                </c:pt>
                <c:pt idx="69797">
                  <c:v>0.4</c:v>
                </c:pt>
                <c:pt idx="69798">
                  <c:v>0.5</c:v>
                </c:pt>
                <c:pt idx="69799">
                  <c:v>0.6</c:v>
                </c:pt>
                <c:pt idx="69800">
                  <c:v>0.7</c:v>
                </c:pt>
                <c:pt idx="69801">
                  <c:v>0.8</c:v>
                </c:pt>
                <c:pt idx="69802">
                  <c:v>0.9</c:v>
                </c:pt>
                <c:pt idx="69803">
                  <c:v>0</c:v>
                </c:pt>
                <c:pt idx="69804">
                  <c:v>1.4084507042253501E-2</c:v>
                </c:pt>
                <c:pt idx="69805">
                  <c:v>2.8169014084507001E-2</c:v>
                </c:pt>
                <c:pt idx="69806">
                  <c:v>4.22535211267605E-2</c:v>
                </c:pt>
                <c:pt idx="69807">
                  <c:v>5.6338028169014003E-2</c:v>
                </c:pt>
                <c:pt idx="69808">
                  <c:v>7.0422535211267595E-2</c:v>
                </c:pt>
                <c:pt idx="69809">
                  <c:v>8.4507042253521097E-2</c:v>
                </c:pt>
                <c:pt idx="69810">
                  <c:v>9.85915492957746E-2</c:v>
                </c:pt>
                <c:pt idx="69811">
                  <c:v>0.11267605633802801</c:v>
                </c:pt>
                <c:pt idx="69812">
                  <c:v>0.12676056338028099</c:v>
                </c:pt>
                <c:pt idx="69813">
                  <c:v>0.140845070422535</c:v>
                </c:pt>
                <c:pt idx="69814">
                  <c:v>0.154929577464788</c:v>
                </c:pt>
                <c:pt idx="69815">
                  <c:v>0.169014084507042</c:v>
                </c:pt>
                <c:pt idx="69816">
                  <c:v>0.183098591549295</c:v>
                </c:pt>
                <c:pt idx="69817">
                  <c:v>0.19718309859154901</c:v>
                </c:pt>
                <c:pt idx="69818">
                  <c:v>0.21126760563380201</c:v>
                </c:pt>
                <c:pt idx="69819">
                  <c:v>0.22535211267605601</c:v>
                </c:pt>
                <c:pt idx="69820">
                  <c:v>0.23943661971830901</c:v>
                </c:pt>
                <c:pt idx="69821">
                  <c:v>0.25352112676056299</c:v>
                </c:pt>
                <c:pt idx="69822">
                  <c:v>0.26760563380281599</c:v>
                </c:pt>
                <c:pt idx="69823">
                  <c:v>0.28169014084506999</c:v>
                </c:pt>
                <c:pt idx="69824">
                  <c:v>0.29577464788732299</c:v>
                </c:pt>
                <c:pt idx="69825">
                  <c:v>0.309859154929577</c:v>
                </c:pt>
                <c:pt idx="69826">
                  <c:v>0.323943661971831</c:v>
                </c:pt>
                <c:pt idx="69827">
                  <c:v>0.338028169014084</c:v>
                </c:pt>
                <c:pt idx="69828">
                  <c:v>0.352112676056338</c:v>
                </c:pt>
                <c:pt idx="69829">
                  <c:v>0.36619718309859101</c:v>
                </c:pt>
                <c:pt idx="69830">
                  <c:v>0.38028169014084501</c:v>
                </c:pt>
                <c:pt idx="69831">
                  <c:v>0.39436619718309801</c:v>
                </c:pt>
                <c:pt idx="69832">
                  <c:v>0.40845070422535201</c:v>
                </c:pt>
                <c:pt idx="69833">
                  <c:v>0.42253521126760502</c:v>
                </c:pt>
                <c:pt idx="69834">
                  <c:v>0.43661971830985902</c:v>
                </c:pt>
                <c:pt idx="69835">
                  <c:v>0.45070422535211202</c:v>
                </c:pt>
                <c:pt idx="69836">
                  <c:v>0.46478873239436602</c:v>
                </c:pt>
                <c:pt idx="69837">
                  <c:v>0.47887323943661902</c:v>
                </c:pt>
                <c:pt idx="69838">
                  <c:v>0.49295774647887303</c:v>
                </c:pt>
                <c:pt idx="69839">
                  <c:v>0.50704225352112597</c:v>
                </c:pt>
                <c:pt idx="69840">
                  <c:v>0.52112676056338003</c:v>
                </c:pt>
                <c:pt idx="69841">
                  <c:v>0.53521126760563298</c:v>
                </c:pt>
                <c:pt idx="69842">
                  <c:v>0.54929577464788704</c:v>
                </c:pt>
                <c:pt idx="69843">
                  <c:v>0.56338028169013998</c:v>
                </c:pt>
                <c:pt idx="69844">
                  <c:v>0.57746478873239404</c:v>
                </c:pt>
                <c:pt idx="69845">
                  <c:v>0.59154929577464699</c:v>
                </c:pt>
                <c:pt idx="69846">
                  <c:v>0.60563380281690105</c:v>
                </c:pt>
                <c:pt idx="69847">
                  <c:v>0.61971830985915399</c:v>
                </c:pt>
                <c:pt idx="69848">
                  <c:v>0.63380281690140805</c:v>
                </c:pt>
                <c:pt idx="69849">
                  <c:v>0.647887323943662</c:v>
                </c:pt>
                <c:pt idx="69850">
                  <c:v>0.66197183098591506</c:v>
                </c:pt>
                <c:pt idx="69851">
                  <c:v>0.676056338028169</c:v>
                </c:pt>
                <c:pt idx="69852">
                  <c:v>0.69014084507042195</c:v>
                </c:pt>
                <c:pt idx="69853">
                  <c:v>0.70422535211267601</c:v>
                </c:pt>
                <c:pt idx="69854">
                  <c:v>0.71830985915492895</c:v>
                </c:pt>
                <c:pt idx="69855">
                  <c:v>0.73239436619718301</c:v>
                </c:pt>
                <c:pt idx="69856">
                  <c:v>0.74647887323943596</c:v>
                </c:pt>
                <c:pt idx="69857">
                  <c:v>0.76056338028169002</c:v>
                </c:pt>
                <c:pt idx="69858">
                  <c:v>0.77464788732394296</c:v>
                </c:pt>
                <c:pt idx="69859">
                  <c:v>0.78873239436619702</c:v>
                </c:pt>
                <c:pt idx="69860">
                  <c:v>0.80281690140844997</c:v>
                </c:pt>
                <c:pt idx="69861">
                  <c:v>0.81690140845070403</c:v>
                </c:pt>
                <c:pt idx="69862">
                  <c:v>0.83098591549295697</c:v>
                </c:pt>
                <c:pt idx="69863">
                  <c:v>0.84507042253521103</c:v>
                </c:pt>
                <c:pt idx="69864">
                  <c:v>0.85915492957746398</c:v>
                </c:pt>
                <c:pt idx="69865">
                  <c:v>0.87323943661971803</c:v>
                </c:pt>
                <c:pt idx="69866">
                  <c:v>0.88732394366197098</c:v>
                </c:pt>
                <c:pt idx="69867">
                  <c:v>0.90140845070422504</c:v>
                </c:pt>
                <c:pt idx="69868">
                  <c:v>0.91549295774647799</c:v>
                </c:pt>
                <c:pt idx="69869">
                  <c:v>0.92957746478873204</c:v>
                </c:pt>
                <c:pt idx="69870">
                  <c:v>0.94366197183098499</c:v>
                </c:pt>
                <c:pt idx="69871">
                  <c:v>0.95774647887323905</c:v>
                </c:pt>
                <c:pt idx="69872">
                  <c:v>0.971830985915493</c:v>
                </c:pt>
                <c:pt idx="69873">
                  <c:v>0.98591549295774605</c:v>
                </c:pt>
                <c:pt idx="69874">
                  <c:v>0</c:v>
                </c:pt>
                <c:pt idx="69875">
                  <c:v>1.2820512820512799E-2</c:v>
                </c:pt>
                <c:pt idx="69876">
                  <c:v>2.5641025641025599E-2</c:v>
                </c:pt>
                <c:pt idx="69877">
                  <c:v>3.8461538461538401E-2</c:v>
                </c:pt>
                <c:pt idx="69878">
                  <c:v>5.1282051282051197E-2</c:v>
                </c:pt>
                <c:pt idx="69879">
                  <c:v>6.4102564102564097E-2</c:v>
                </c:pt>
                <c:pt idx="69880">
                  <c:v>7.69230769230769E-2</c:v>
                </c:pt>
                <c:pt idx="69881">
                  <c:v>8.9743589743589702E-2</c:v>
                </c:pt>
                <c:pt idx="69882">
                  <c:v>0.10256410256410201</c:v>
                </c:pt>
                <c:pt idx="69883">
                  <c:v>0.115384615384615</c:v>
                </c:pt>
                <c:pt idx="69884">
                  <c:v>0.128205128205128</c:v>
                </c:pt>
                <c:pt idx="69885">
                  <c:v>0.141025641025641</c:v>
                </c:pt>
                <c:pt idx="69886">
                  <c:v>0.15384615384615299</c:v>
                </c:pt>
                <c:pt idx="69887">
                  <c:v>0.16666666666666599</c:v>
                </c:pt>
                <c:pt idx="69888">
                  <c:v>0.17948717948717899</c:v>
                </c:pt>
                <c:pt idx="69889">
                  <c:v>0.19230769230769201</c:v>
                </c:pt>
                <c:pt idx="69890">
                  <c:v>0.20512820512820501</c:v>
                </c:pt>
                <c:pt idx="69891">
                  <c:v>0.21794871794871701</c:v>
                </c:pt>
                <c:pt idx="69892">
                  <c:v>0.23076923076923</c:v>
                </c:pt>
                <c:pt idx="69893">
                  <c:v>0.243589743589743</c:v>
                </c:pt>
                <c:pt idx="69894">
                  <c:v>0.256410256410256</c:v>
                </c:pt>
                <c:pt idx="69895">
                  <c:v>0.269230769230769</c:v>
                </c:pt>
                <c:pt idx="69896">
                  <c:v>0.28205128205128199</c:v>
                </c:pt>
                <c:pt idx="69897">
                  <c:v>0.29487179487179399</c:v>
                </c:pt>
                <c:pt idx="69898">
                  <c:v>0.30769230769230699</c:v>
                </c:pt>
                <c:pt idx="69899">
                  <c:v>0.32051282051281998</c:v>
                </c:pt>
                <c:pt idx="69900">
                  <c:v>0.33333333333333298</c:v>
                </c:pt>
                <c:pt idx="69901">
                  <c:v>0.34615384615384598</c:v>
                </c:pt>
                <c:pt idx="69902">
                  <c:v>0.35897435897435898</c:v>
                </c:pt>
                <c:pt idx="69903">
                  <c:v>0.37179487179487097</c:v>
                </c:pt>
                <c:pt idx="69904">
                  <c:v>0.38461538461538403</c:v>
                </c:pt>
                <c:pt idx="69905">
                  <c:v>0.39743589743589702</c:v>
                </c:pt>
                <c:pt idx="69906">
                  <c:v>0.41025641025641002</c:v>
                </c:pt>
                <c:pt idx="69907">
                  <c:v>0.42307692307692302</c:v>
                </c:pt>
                <c:pt idx="69908">
                  <c:v>0.43589743589743501</c:v>
                </c:pt>
                <c:pt idx="69909">
                  <c:v>0.44871794871794801</c:v>
                </c:pt>
                <c:pt idx="69910">
                  <c:v>0.46153846153846101</c:v>
                </c:pt>
                <c:pt idx="69911">
                  <c:v>0.47435897435897401</c:v>
                </c:pt>
                <c:pt idx="69912">
                  <c:v>0.487179487179487</c:v>
                </c:pt>
                <c:pt idx="69913">
                  <c:v>0.5</c:v>
                </c:pt>
                <c:pt idx="69914">
                  <c:v>0.512820512820512</c:v>
                </c:pt>
                <c:pt idx="69915">
                  <c:v>0.52564102564102499</c:v>
                </c:pt>
                <c:pt idx="69916">
                  <c:v>0.53846153846153799</c:v>
                </c:pt>
                <c:pt idx="69917">
                  <c:v>0.55128205128205099</c:v>
                </c:pt>
                <c:pt idx="69918">
                  <c:v>0.56410256410256399</c:v>
                </c:pt>
                <c:pt idx="69919">
                  <c:v>0.57692307692307598</c:v>
                </c:pt>
                <c:pt idx="69920">
                  <c:v>0.58974358974358898</c:v>
                </c:pt>
                <c:pt idx="69921">
                  <c:v>0.60256410256410198</c:v>
                </c:pt>
                <c:pt idx="69922">
                  <c:v>0.61538461538461497</c:v>
                </c:pt>
                <c:pt idx="69923">
                  <c:v>0.62820512820512797</c:v>
                </c:pt>
                <c:pt idx="69924">
                  <c:v>0.64102564102564097</c:v>
                </c:pt>
                <c:pt idx="69925">
                  <c:v>0.65384615384615297</c:v>
                </c:pt>
                <c:pt idx="69926">
                  <c:v>0.66666666666666596</c:v>
                </c:pt>
                <c:pt idx="69927">
                  <c:v>0.67948717948717896</c:v>
                </c:pt>
                <c:pt idx="69928">
                  <c:v>0.69230769230769196</c:v>
                </c:pt>
                <c:pt idx="69929">
                  <c:v>0.70512820512820495</c:v>
                </c:pt>
                <c:pt idx="69930">
                  <c:v>0.71794871794871795</c:v>
                </c:pt>
                <c:pt idx="69931">
                  <c:v>0.73076923076922995</c:v>
                </c:pt>
                <c:pt idx="69932">
                  <c:v>0.74358974358974295</c:v>
                </c:pt>
                <c:pt idx="69933">
                  <c:v>0.75641025641025605</c:v>
                </c:pt>
                <c:pt idx="69934">
                  <c:v>0.76923076923076905</c:v>
                </c:pt>
                <c:pt idx="69935">
                  <c:v>0.78205128205128205</c:v>
                </c:pt>
                <c:pt idx="69936">
                  <c:v>0.79487179487179405</c:v>
                </c:pt>
                <c:pt idx="69937">
                  <c:v>0.80769230769230704</c:v>
                </c:pt>
                <c:pt idx="69938">
                  <c:v>0.82051282051282004</c:v>
                </c:pt>
                <c:pt idx="69939">
                  <c:v>0.83333333333333304</c:v>
                </c:pt>
                <c:pt idx="69940">
                  <c:v>0.84615384615384603</c:v>
                </c:pt>
                <c:pt idx="69941">
                  <c:v>0.85897435897435803</c:v>
                </c:pt>
                <c:pt idx="69942">
                  <c:v>0.87179487179487103</c:v>
                </c:pt>
                <c:pt idx="69943">
                  <c:v>0.88461538461538403</c:v>
                </c:pt>
                <c:pt idx="69944">
                  <c:v>0.89743589743589702</c:v>
                </c:pt>
                <c:pt idx="69945">
                  <c:v>0.91025641025641002</c:v>
                </c:pt>
                <c:pt idx="69946">
                  <c:v>0.92307692307692302</c:v>
                </c:pt>
                <c:pt idx="69947">
                  <c:v>0.93589743589743501</c:v>
                </c:pt>
                <c:pt idx="69948">
                  <c:v>0.94871794871794801</c:v>
                </c:pt>
                <c:pt idx="69949">
                  <c:v>0.96153846153846101</c:v>
                </c:pt>
                <c:pt idx="69950">
                  <c:v>0.97435897435897401</c:v>
                </c:pt>
                <c:pt idx="69951">
                  <c:v>0.987179487179487</c:v>
                </c:pt>
                <c:pt idx="69952">
                  <c:v>0</c:v>
                </c:pt>
                <c:pt idx="69953">
                  <c:v>8.0645161290322492E-3</c:v>
                </c:pt>
                <c:pt idx="69954">
                  <c:v>1.6129032258064498E-2</c:v>
                </c:pt>
                <c:pt idx="69955">
                  <c:v>2.4193548387096701E-2</c:v>
                </c:pt>
                <c:pt idx="69956">
                  <c:v>3.2258064516128997E-2</c:v>
                </c:pt>
                <c:pt idx="69957">
                  <c:v>4.0322580645161199E-2</c:v>
                </c:pt>
                <c:pt idx="69958">
                  <c:v>4.8387096774193498E-2</c:v>
                </c:pt>
                <c:pt idx="69959">
                  <c:v>5.6451612903225798E-2</c:v>
                </c:pt>
                <c:pt idx="69960">
                  <c:v>6.4516129032257993E-2</c:v>
                </c:pt>
                <c:pt idx="69961">
                  <c:v>7.25806451612903E-2</c:v>
                </c:pt>
                <c:pt idx="69962">
                  <c:v>8.0645161290322495E-2</c:v>
                </c:pt>
                <c:pt idx="69963">
                  <c:v>8.8709677419354802E-2</c:v>
                </c:pt>
                <c:pt idx="69964">
                  <c:v>9.6774193548387094E-2</c:v>
                </c:pt>
                <c:pt idx="69965">
                  <c:v>0.104838709677419</c:v>
                </c:pt>
                <c:pt idx="69966">
                  <c:v>0.112903225806451</c:v>
                </c:pt>
                <c:pt idx="69967">
                  <c:v>0.120967741935483</c:v>
                </c:pt>
                <c:pt idx="69968">
                  <c:v>0.12903225806451599</c:v>
                </c:pt>
                <c:pt idx="69969">
                  <c:v>0.13709677419354799</c:v>
                </c:pt>
                <c:pt idx="69970">
                  <c:v>0.14516129032257999</c:v>
                </c:pt>
                <c:pt idx="69971">
                  <c:v>0.15322580645161199</c:v>
                </c:pt>
                <c:pt idx="69972">
                  <c:v>0.16129032258064499</c:v>
                </c:pt>
                <c:pt idx="69973">
                  <c:v>0.16935483870967699</c:v>
                </c:pt>
                <c:pt idx="69974">
                  <c:v>0.17741935483870899</c:v>
                </c:pt>
                <c:pt idx="69975">
                  <c:v>0.18548387096774099</c:v>
                </c:pt>
                <c:pt idx="69976">
                  <c:v>0.19354838709677399</c:v>
                </c:pt>
                <c:pt idx="69977">
                  <c:v>0.20161290322580599</c:v>
                </c:pt>
                <c:pt idx="69978">
                  <c:v>0.209677419354838</c:v>
                </c:pt>
                <c:pt idx="69979">
                  <c:v>0.21774193548387</c:v>
                </c:pt>
                <c:pt idx="69980">
                  <c:v>0.225806451612903</c:v>
                </c:pt>
                <c:pt idx="69981">
                  <c:v>0.233870967741935</c:v>
                </c:pt>
                <c:pt idx="69982">
                  <c:v>0.241935483870967</c:v>
                </c:pt>
                <c:pt idx="69983">
                  <c:v>0.25</c:v>
                </c:pt>
                <c:pt idx="69984">
                  <c:v>0.25806451612903197</c:v>
                </c:pt>
                <c:pt idx="69985">
                  <c:v>0.266129032258064</c:v>
                </c:pt>
                <c:pt idx="69986">
                  <c:v>0.27419354838709598</c:v>
                </c:pt>
                <c:pt idx="69987">
                  <c:v>0.282258064516129</c:v>
                </c:pt>
                <c:pt idx="69988">
                  <c:v>0.29032258064516098</c:v>
                </c:pt>
                <c:pt idx="69989">
                  <c:v>0.29838709677419301</c:v>
                </c:pt>
                <c:pt idx="69990">
                  <c:v>0.30645161290322498</c:v>
                </c:pt>
                <c:pt idx="69991">
                  <c:v>0.31451612903225801</c:v>
                </c:pt>
                <c:pt idx="69992">
                  <c:v>0.32258064516128998</c:v>
                </c:pt>
                <c:pt idx="69993">
                  <c:v>0.33064516129032201</c:v>
                </c:pt>
                <c:pt idx="69994">
                  <c:v>0.33870967741935398</c:v>
                </c:pt>
                <c:pt idx="69995">
                  <c:v>0.34677419354838701</c:v>
                </c:pt>
                <c:pt idx="69996">
                  <c:v>0.35483870967741898</c:v>
                </c:pt>
                <c:pt idx="69997">
                  <c:v>0.36290322580645101</c:v>
                </c:pt>
                <c:pt idx="69998">
                  <c:v>0.37096774193548299</c:v>
                </c:pt>
                <c:pt idx="69999">
                  <c:v>0.37903225806451601</c:v>
                </c:pt>
                <c:pt idx="70000">
                  <c:v>0.38709677419354799</c:v>
                </c:pt>
                <c:pt idx="70001">
                  <c:v>0.39516129032258002</c:v>
                </c:pt>
                <c:pt idx="70002">
                  <c:v>0.40322580645161199</c:v>
                </c:pt>
                <c:pt idx="70003">
                  <c:v>0.41129032258064502</c:v>
                </c:pt>
                <c:pt idx="70004">
                  <c:v>0.41935483870967699</c:v>
                </c:pt>
                <c:pt idx="70005">
                  <c:v>0.42741935483870902</c:v>
                </c:pt>
                <c:pt idx="70006">
                  <c:v>0.43548387096774099</c:v>
                </c:pt>
                <c:pt idx="70007">
                  <c:v>0.44354838709677402</c:v>
                </c:pt>
                <c:pt idx="70008">
                  <c:v>0.45161290322580599</c:v>
                </c:pt>
                <c:pt idx="70009">
                  <c:v>0.45967741935483802</c:v>
                </c:pt>
                <c:pt idx="70010">
                  <c:v>0.46774193548387</c:v>
                </c:pt>
                <c:pt idx="70011">
                  <c:v>0.47580645161290303</c:v>
                </c:pt>
                <c:pt idx="70012">
                  <c:v>0.483870967741935</c:v>
                </c:pt>
                <c:pt idx="70013">
                  <c:v>0.49193548387096703</c:v>
                </c:pt>
                <c:pt idx="70014">
                  <c:v>0.5</c:v>
                </c:pt>
                <c:pt idx="70015">
                  <c:v>0.50806451612903203</c:v>
                </c:pt>
                <c:pt idx="70016">
                  <c:v>0.51612903225806395</c:v>
                </c:pt>
                <c:pt idx="70017">
                  <c:v>0.52419354838709598</c:v>
                </c:pt>
                <c:pt idx="70018">
                  <c:v>0.532258064516129</c:v>
                </c:pt>
                <c:pt idx="70019">
                  <c:v>0.54032258064516103</c:v>
                </c:pt>
                <c:pt idx="70020">
                  <c:v>0.54838709677419295</c:v>
                </c:pt>
                <c:pt idx="70021">
                  <c:v>0.55645161290322498</c:v>
                </c:pt>
                <c:pt idx="70022">
                  <c:v>0.56451612903225801</c:v>
                </c:pt>
                <c:pt idx="70023">
                  <c:v>0.57258064516129004</c:v>
                </c:pt>
                <c:pt idx="70024">
                  <c:v>0.58064516129032195</c:v>
                </c:pt>
                <c:pt idx="70025">
                  <c:v>0.58870967741935398</c:v>
                </c:pt>
                <c:pt idx="70026">
                  <c:v>0.59677419354838701</c:v>
                </c:pt>
                <c:pt idx="70027">
                  <c:v>0.60483870967741904</c:v>
                </c:pt>
                <c:pt idx="70028">
                  <c:v>0.61290322580645096</c:v>
                </c:pt>
                <c:pt idx="70029">
                  <c:v>0.62096774193548299</c:v>
                </c:pt>
                <c:pt idx="70030">
                  <c:v>0.62903225806451601</c:v>
                </c:pt>
                <c:pt idx="70031">
                  <c:v>0.63709677419354804</c:v>
                </c:pt>
                <c:pt idx="70032">
                  <c:v>0.64516129032257996</c:v>
                </c:pt>
                <c:pt idx="70033">
                  <c:v>0.65322580645161199</c:v>
                </c:pt>
                <c:pt idx="70034">
                  <c:v>0.66129032258064502</c:v>
                </c:pt>
                <c:pt idx="70035">
                  <c:v>0.66935483870967705</c:v>
                </c:pt>
                <c:pt idx="70036">
                  <c:v>0.67741935483870896</c:v>
                </c:pt>
                <c:pt idx="70037">
                  <c:v>0.68548387096774099</c:v>
                </c:pt>
                <c:pt idx="70038">
                  <c:v>0.69354838709677402</c:v>
                </c:pt>
                <c:pt idx="70039">
                  <c:v>0.70161290322580605</c:v>
                </c:pt>
                <c:pt idx="70040">
                  <c:v>0.70967741935483797</c:v>
                </c:pt>
                <c:pt idx="70041">
                  <c:v>0.717741935483871</c:v>
                </c:pt>
                <c:pt idx="70042">
                  <c:v>0.72580645161290303</c:v>
                </c:pt>
                <c:pt idx="70043">
                  <c:v>0.73387096774193505</c:v>
                </c:pt>
                <c:pt idx="70044">
                  <c:v>0.74193548387096697</c:v>
                </c:pt>
                <c:pt idx="70045">
                  <c:v>0.75</c:v>
                </c:pt>
                <c:pt idx="70046">
                  <c:v>0.75806451612903203</c:v>
                </c:pt>
                <c:pt idx="70047">
                  <c:v>0.76612903225806395</c:v>
                </c:pt>
                <c:pt idx="70048">
                  <c:v>0.77419354838709598</c:v>
                </c:pt>
                <c:pt idx="70049">
                  <c:v>0.782258064516129</c:v>
                </c:pt>
                <c:pt idx="70050">
                  <c:v>0.79032258064516103</c:v>
                </c:pt>
                <c:pt idx="70051">
                  <c:v>0.79838709677419295</c:v>
                </c:pt>
                <c:pt idx="70052">
                  <c:v>0.80645161290322498</c:v>
                </c:pt>
                <c:pt idx="70053">
                  <c:v>0.81451612903225801</c:v>
                </c:pt>
                <c:pt idx="70054">
                  <c:v>0.82258064516129004</c:v>
                </c:pt>
                <c:pt idx="70055">
                  <c:v>0.83064516129032195</c:v>
                </c:pt>
                <c:pt idx="70056">
                  <c:v>0.83870967741935398</c:v>
                </c:pt>
                <c:pt idx="70057">
                  <c:v>0.84677419354838701</c:v>
                </c:pt>
                <c:pt idx="70058">
                  <c:v>0.85483870967741904</c:v>
                </c:pt>
                <c:pt idx="70059">
                  <c:v>0.86290322580645096</c:v>
                </c:pt>
                <c:pt idx="70060">
                  <c:v>0.87096774193548299</c:v>
                </c:pt>
                <c:pt idx="70061">
                  <c:v>0.87903225806451601</c:v>
                </c:pt>
                <c:pt idx="70062">
                  <c:v>0.88709677419354804</c:v>
                </c:pt>
                <c:pt idx="70063">
                  <c:v>0.89516129032257996</c:v>
                </c:pt>
                <c:pt idx="70064">
                  <c:v>0.90322580645161199</c:v>
                </c:pt>
                <c:pt idx="70065">
                  <c:v>0.91129032258064502</c:v>
                </c:pt>
                <c:pt idx="70066">
                  <c:v>0.91935483870967705</c:v>
                </c:pt>
                <c:pt idx="70067">
                  <c:v>0.92741935483870896</c:v>
                </c:pt>
                <c:pt idx="70068">
                  <c:v>0.93548387096774099</c:v>
                </c:pt>
                <c:pt idx="70069">
                  <c:v>0.94354838709677402</c:v>
                </c:pt>
                <c:pt idx="70070">
                  <c:v>0.95161290322580605</c:v>
                </c:pt>
                <c:pt idx="70071">
                  <c:v>0.95967741935483797</c:v>
                </c:pt>
                <c:pt idx="70072">
                  <c:v>0.967741935483871</c:v>
                </c:pt>
                <c:pt idx="70073">
                  <c:v>0.97580645161290303</c:v>
                </c:pt>
                <c:pt idx="70074">
                  <c:v>0.98387096774193505</c:v>
                </c:pt>
                <c:pt idx="70075">
                  <c:v>0.99193548387096697</c:v>
                </c:pt>
                <c:pt idx="70076">
                  <c:v>0</c:v>
                </c:pt>
                <c:pt idx="70077">
                  <c:v>1.8181818181818101E-2</c:v>
                </c:pt>
                <c:pt idx="70078">
                  <c:v>3.6363636363636299E-2</c:v>
                </c:pt>
                <c:pt idx="70079">
                  <c:v>5.4545454545454501E-2</c:v>
                </c:pt>
                <c:pt idx="70080">
                  <c:v>7.2727272727272696E-2</c:v>
                </c:pt>
                <c:pt idx="70081">
                  <c:v>9.0909090909090898E-2</c:v>
                </c:pt>
                <c:pt idx="70082">
                  <c:v>0.109090909090909</c:v>
                </c:pt>
                <c:pt idx="70083">
                  <c:v>0.12727272727272701</c:v>
                </c:pt>
                <c:pt idx="70084">
                  <c:v>0.145454545454545</c:v>
                </c:pt>
                <c:pt idx="70085">
                  <c:v>0.163636363636363</c:v>
                </c:pt>
                <c:pt idx="70086">
                  <c:v>0.18181818181818099</c:v>
                </c:pt>
                <c:pt idx="70087">
                  <c:v>0.2</c:v>
                </c:pt>
                <c:pt idx="70088">
                  <c:v>0.218181818181818</c:v>
                </c:pt>
                <c:pt idx="70089">
                  <c:v>0.236363636363636</c:v>
                </c:pt>
                <c:pt idx="70090">
                  <c:v>0.25454545454545402</c:v>
                </c:pt>
                <c:pt idx="70091">
                  <c:v>0.27272727272727199</c:v>
                </c:pt>
                <c:pt idx="70092">
                  <c:v>0.29090909090909001</c:v>
                </c:pt>
                <c:pt idx="70093">
                  <c:v>0.30909090909090903</c:v>
                </c:pt>
                <c:pt idx="70094">
                  <c:v>0.32727272727272699</c:v>
                </c:pt>
                <c:pt idx="70095">
                  <c:v>0.34545454545454501</c:v>
                </c:pt>
                <c:pt idx="70096">
                  <c:v>0.36363636363636298</c:v>
                </c:pt>
                <c:pt idx="70097">
                  <c:v>0.381818181818181</c:v>
                </c:pt>
                <c:pt idx="70098">
                  <c:v>0.4</c:v>
                </c:pt>
                <c:pt idx="70099">
                  <c:v>0.41818181818181799</c:v>
                </c:pt>
                <c:pt idx="70100">
                  <c:v>0.43636363636363601</c:v>
                </c:pt>
                <c:pt idx="70101">
                  <c:v>0.45454545454545398</c:v>
                </c:pt>
                <c:pt idx="70102">
                  <c:v>0.472727272727272</c:v>
                </c:pt>
                <c:pt idx="70103">
                  <c:v>0.49090909090909002</c:v>
                </c:pt>
                <c:pt idx="70104">
                  <c:v>0.50909090909090904</c:v>
                </c:pt>
                <c:pt idx="70105">
                  <c:v>0.527272727272727</c:v>
                </c:pt>
                <c:pt idx="70106">
                  <c:v>0.54545454545454497</c:v>
                </c:pt>
                <c:pt idx="70107">
                  <c:v>0.56363636363636305</c:v>
                </c:pt>
                <c:pt idx="70108">
                  <c:v>0.58181818181818101</c:v>
                </c:pt>
                <c:pt idx="70109">
                  <c:v>0.6</c:v>
                </c:pt>
                <c:pt idx="70110">
                  <c:v>0.61818181818181805</c:v>
                </c:pt>
                <c:pt idx="70111">
                  <c:v>0.63636363636363602</c:v>
                </c:pt>
                <c:pt idx="70112">
                  <c:v>0.65454545454545399</c:v>
                </c:pt>
                <c:pt idx="70113">
                  <c:v>0.67272727272727195</c:v>
                </c:pt>
                <c:pt idx="70114">
                  <c:v>0.69090909090909003</c:v>
                </c:pt>
                <c:pt idx="70115">
                  <c:v>0.70909090909090899</c:v>
                </c:pt>
                <c:pt idx="70116">
                  <c:v>0.72727272727272696</c:v>
                </c:pt>
                <c:pt idx="70117">
                  <c:v>0.74545454545454504</c:v>
                </c:pt>
                <c:pt idx="70118">
                  <c:v>0.763636363636363</c:v>
                </c:pt>
                <c:pt idx="70119">
                  <c:v>0.78181818181818097</c:v>
                </c:pt>
                <c:pt idx="70120">
                  <c:v>0.8</c:v>
                </c:pt>
                <c:pt idx="70121">
                  <c:v>0.81818181818181801</c:v>
                </c:pt>
                <c:pt idx="70122">
                  <c:v>0.83636363636363598</c:v>
                </c:pt>
                <c:pt idx="70123">
                  <c:v>0.85454545454545405</c:v>
                </c:pt>
                <c:pt idx="70124">
                  <c:v>0.87272727272727202</c:v>
                </c:pt>
                <c:pt idx="70125">
                  <c:v>0.89090909090908998</c:v>
                </c:pt>
                <c:pt idx="70126">
                  <c:v>0.90909090909090895</c:v>
                </c:pt>
                <c:pt idx="70127">
                  <c:v>0.92727272727272703</c:v>
                </c:pt>
                <c:pt idx="70128">
                  <c:v>0.94545454545454499</c:v>
                </c:pt>
                <c:pt idx="70129">
                  <c:v>0.96363636363636296</c:v>
                </c:pt>
                <c:pt idx="70130">
                  <c:v>0.98181818181818103</c:v>
                </c:pt>
                <c:pt idx="70131">
                  <c:v>0</c:v>
                </c:pt>
                <c:pt idx="70132">
                  <c:v>4.7619047619047603E-2</c:v>
                </c:pt>
                <c:pt idx="70133">
                  <c:v>9.5238095238095205E-2</c:v>
                </c:pt>
                <c:pt idx="70134">
                  <c:v>0.14285714285714199</c:v>
                </c:pt>
                <c:pt idx="70135">
                  <c:v>0.19047619047618999</c:v>
                </c:pt>
                <c:pt idx="70136">
                  <c:v>0.238095238095238</c:v>
                </c:pt>
                <c:pt idx="70137">
                  <c:v>0.28571428571428498</c:v>
                </c:pt>
                <c:pt idx="70138">
                  <c:v>0.33333333333333298</c:v>
                </c:pt>
                <c:pt idx="70139">
                  <c:v>0.38095238095237999</c:v>
                </c:pt>
                <c:pt idx="70140">
                  <c:v>0.42857142857142799</c:v>
                </c:pt>
                <c:pt idx="70141">
                  <c:v>0.476190476190476</c:v>
                </c:pt>
                <c:pt idx="70142">
                  <c:v>0.52380952380952295</c:v>
                </c:pt>
                <c:pt idx="70143">
                  <c:v>0.57142857142857095</c:v>
                </c:pt>
                <c:pt idx="70144">
                  <c:v>0.61904761904761896</c:v>
                </c:pt>
                <c:pt idx="70145">
                  <c:v>0.66666666666666596</c:v>
                </c:pt>
                <c:pt idx="70146">
                  <c:v>0.71428571428571397</c:v>
                </c:pt>
                <c:pt idx="70147">
                  <c:v>0.76190476190476097</c:v>
                </c:pt>
                <c:pt idx="70148">
                  <c:v>0.80952380952380898</c:v>
                </c:pt>
                <c:pt idx="70149">
                  <c:v>0.85714285714285698</c:v>
                </c:pt>
                <c:pt idx="70150">
                  <c:v>0.90476190476190399</c:v>
                </c:pt>
                <c:pt idx="70151">
                  <c:v>0.952380952380952</c:v>
                </c:pt>
                <c:pt idx="70152">
                  <c:v>0</c:v>
                </c:pt>
                <c:pt idx="70153">
                  <c:v>5.8823529411764698E-2</c:v>
                </c:pt>
                <c:pt idx="70154">
                  <c:v>0.11764705882352899</c:v>
                </c:pt>
                <c:pt idx="70155">
                  <c:v>0.17647058823529399</c:v>
                </c:pt>
                <c:pt idx="70156">
                  <c:v>0.23529411764705799</c:v>
                </c:pt>
                <c:pt idx="70157">
                  <c:v>0.29411764705882298</c:v>
                </c:pt>
                <c:pt idx="70158">
                  <c:v>0.35294117647058798</c:v>
                </c:pt>
                <c:pt idx="70159">
                  <c:v>0.41176470588235198</c:v>
                </c:pt>
                <c:pt idx="70160">
                  <c:v>0.47058823529411697</c:v>
                </c:pt>
                <c:pt idx="70161">
                  <c:v>0.52941176470588203</c:v>
                </c:pt>
                <c:pt idx="70162">
                  <c:v>0.58823529411764697</c:v>
                </c:pt>
                <c:pt idx="70163">
                  <c:v>0.64705882352941102</c:v>
                </c:pt>
                <c:pt idx="70164">
                  <c:v>0.70588235294117596</c:v>
                </c:pt>
                <c:pt idx="70165">
                  <c:v>0.76470588235294101</c:v>
                </c:pt>
                <c:pt idx="70166">
                  <c:v>0.82352941176470495</c:v>
                </c:pt>
                <c:pt idx="70167">
                  <c:v>0.88235294117647001</c:v>
                </c:pt>
                <c:pt idx="70168">
                  <c:v>0.94117647058823495</c:v>
                </c:pt>
                <c:pt idx="70169">
                  <c:v>0</c:v>
                </c:pt>
                <c:pt idx="70170">
                  <c:v>9.6153846153846107E-3</c:v>
                </c:pt>
                <c:pt idx="70171">
                  <c:v>1.9230769230769201E-2</c:v>
                </c:pt>
                <c:pt idx="70172">
                  <c:v>2.8846153846153799E-2</c:v>
                </c:pt>
                <c:pt idx="70173">
                  <c:v>3.8461538461538401E-2</c:v>
                </c:pt>
                <c:pt idx="70174">
                  <c:v>4.8076923076923003E-2</c:v>
                </c:pt>
                <c:pt idx="70175">
                  <c:v>5.7692307692307598E-2</c:v>
                </c:pt>
                <c:pt idx="70176">
                  <c:v>6.7307692307692304E-2</c:v>
                </c:pt>
                <c:pt idx="70177">
                  <c:v>7.69230769230769E-2</c:v>
                </c:pt>
                <c:pt idx="70178">
                  <c:v>8.6538461538461495E-2</c:v>
                </c:pt>
                <c:pt idx="70179">
                  <c:v>9.6153846153846104E-2</c:v>
                </c:pt>
                <c:pt idx="70180">
                  <c:v>0.10576923076923</c:v>
                </c:pt>
                <c:pt idx="70181">
                  <c:v>0.115384615384615</c:v>
                </c:pt>
                <c:pt idx="70182">
                  <c:v>0.125</c:v>
                </c:pt>
                <c:pt idx="70183">
                  <c:v>0.134615384615384</c:v>
                </c:pt>
                <c:pt idx="70184">
                  <c:v>0.144230769230769</c:v>
                </c:pt>
                <c:pt idx="70185">
                  <c:v>0.15384615384615299</c:v>
                </c:pt>
                <c:pt idx="70186">
                  <c:v>0.16346153846153799</c:v>
                </c:pt>
                <c:pt idx="70187">
                  <c:v>0.17307692307692299</c:v>
                </c:pt>
                <c:pt idx="70188">
                  <c:v>0.18269230769230699</c:v>
                </c:pt>
                <c:pt idx="70189">
                  <c:v>0.19230769230769201</c:v>
                </c:pt>
                <c:pt idx="70190">
                  <c:v>0.20192307692307601</c:v>
                </c:pt>
                <c:pt idx="70191">
                  <c:v>0.21153846153846101</c:v>
                </c:pt>
                <c:pt idx="70192">
                  <c:v>0.22115384615384601</c:v>
                </c:pt>
                <c:pt idx="70193">
                  <c:v>0.23076923076923</c:v>
                </c:pt>
                <c:pt idx="70194">
                  <c:v>0.240384615384615</c:v>
                </c:pt>
                <c:pt idx="70195">
                  <c:v>0.25</c:v>
                </c:pt>
                <c:pt idx="70196">
                  <c:v>0.25961538461538403</c:v>
                </c:pt>
                <c:pt idx="70197">
                  <c:v>0.269230769230769</c:v>
                </c:pt>
                <c:pt idx="70198">
                  <c:v>0.27884615384615302</c:v>
                </c:pt>
                <c:pt idx="70199">
                  <c:v>0.28846153846153799</c:v>
                </c:pt>
                <c:pt idx="70200">
                  <c:v>0.29807692307692302</c:v>
                </c:pt>
                <c:pt idx="70201">
                  <c:v>0.30769230769230699</c:v>
                </c:pt>
                <c:pt idx="70202">
                  <c:v>0.31730769230769201</c:v>
                </c:pt>
                <c:pt idx="70203">
                  <c:v>0.32692307692307598</c:v>
                </c:pt>
                <c:pt idx="70204">
                  <c:v>0.33653846153846101</c:v>
                </c:pt>
                <c:pt idx="70205">
                  <c:v>0.34615384615384598</c:v>
                </c:pt>
                <c:pt idx="70206">
                  <c:v>0.35576923076923</c:v>
                </c:pt>
                <c:pt idx="70207">
                  <c:v>0.36538461538461497</c:v>
                </c:pt>
                <c:pt idx="70208">
                  <c:v>0.375</c:v>
                </c:pt>
                <c:pt idx="70209">
                  <c:v>0.38461538461538403</c:v>
                </c:pt>
                <c:pt idx="70210">
                  <c:v>0.394230769230769</c:v>
                </c:pt>
                <c:pt idx="70211">
                  <c:v>0.40384615384615302</c:v>
                </c:pt>
                <c:pt idx="70212">
                  <c:v>0.41346153846153799</c:v>
                </c:pt>
                <c:pt idx="70213">
                  <c:v>0.42307692307692302</c:v>
                </c:pt>
                <c:pt idx="70214">
                  <c:v>0.43269230769230699</c:v>
                </c:pt>
                <c:pt idx="70215">
                  <c:v>0.44230769230769201</c:v>
                </c:pt>
                <c:pt idx="70216">
                  <c:v>0.45192307692307598</c:v>
                </c:pt>
                <c:pt idx="70217">
                  <c:v>0.46153846153846101</c:v>
                </c:pt>
                <c:pt idx="70218">
                  <c:v>0.47115384615384598</c:v>
                </c:pt>
                <c:pt idx="70219">
                  <c:v>0.48076923076923</c:v>
                </c:pt>
                <c:pt idx="70220">
                  <c:v>0.49038461538461497</c:v>
                </c:pt>
                <c:pt idx="70221">
                  <c:v>0.5</c:v>
                </c:pt>
                <c:pt idx="70222">
                  <c:v>0.50961538461538403</c:v>
                </c:pt>
                <c:pt idx="70223">
                  <c:v>0.51923076923076905</c:v>
                </c:pt>
                <c:pt idx="70224">
                  <c:v>0.52884615384615297</c:v>
                </c:pt>
                <c:pt idx="70225">
                  <c:v>0.53846153846153799</c:v>
                </c:pt>
                <c:pt idx="70226">
                  <c:v>0.54807692307692302</c:v>
                </c:pt>
                <c:pt idx="70227">
                  <c:v>0.55769230769230704</c:v>
                </c:pt>
                <c:pt idx="70228">
                  <c:v>0.56730769230769196</c:v>
                </c:pt>
                <c:pt idx="70229">
                  <c:v>0.57692307692307598</c:v>
                </c:pt>
                <c:pt idx="70230">
                  <c:v>0.58653846153846101</c:v>
                </c:pt>
                <c:pt idx="70231">
                  <c:v>0.59615384615384603</c:v>
                </c:pt>
                <c:pt idx="70232">
                  <c:v>0.60576923076922995</c:v>
                </c:pt>
                <c:pt idx="70233">
                  <c:v>0.61538461538461497</c:v>
                </c:pt>
                <c:pt idx="70234">
                  <c:v>0.625</c:v>
                </c:pt>
                <c:pt idx="70235">
                  <c:v>0.63461538461538403</c:v>
                </c:pt>
                <c:pt idx="70236">
                  <c:v>0.64423076923076905</c:v>
                </c:pt>
                <c:pt idx="70237">
                  <c:v>0.65384615384615297</c:v>
                </c:pt>
                <c:pt idx="70238">
                  <c:v>0.66346153846153799</c:v>
                </c:pt>
                <c:pt idx="70239">
                  <c:v>0.67307692307692302</c:v>
                </c:pt>
                <c:pt idx="70240">
                  <c:v>0.68269230769230704</c:v>
                </c:pt>
                <c:pt idx="70241">
                  <c:v>0.69230769230769196</c:v>
                </c:pt>
                <c:pt idx="70242">
                  <c:v>0.70192307692307598</c:v>
                </c:pt>
                <c:pt idx="70243">
                  <c:v>0.71153846153846101</c:v>
                </c:pt>
                <c:pt idx="70244">
                  <c:v>0.72115384615384603</c:v>
                </c:pt>
                <c:pt idx="70245">
                  <c:v>0.73076923076922995</c:v>
                </c:pt>
                <c:pt idx="70246">
                  <c:v>0.74038461538461497</c:v>
                </c:pt>
                <c:pt idx="70247">
                  <c:v>0.75</c:v>
                </c:pt>
                <c:pt idx="70248">
                  <c:v>0.75961538461538403</c:v>
                </c:pt>
                <c:pt idx="70249">
                  <c:v>0.76923076923076905</c:v>
                </c:pt>
                <c:pt idx="70250">
                  <c:v>0.77884615384615297</c:v>
                </c:pt>
                <c:pt idx="70251">
                  <c:v>0.78846153846153799</c:v>
                </c:pt>
                <c:pt idx="70252">
                  <c:v>0.79807692307692302</c:v>
                </c:pt>
                <c:pt idx="70253">
                  <c:v>0.80769230769230704</c:v>
                </c:pt>
                <c:pt idx="70254">
                  <c:v>0.81730769230769196</c:v>
                </c:pt>
                <c:pt idx="70255">
                  <c:v>0.82692307692307598</c:v>
                </c:pt>
                <c:pt idx="70256">
                  <c:v>0.83653846153846101</c:v>
                </c:pt>
                <c:pt idx="70257">
                  <c:v>0.84615384615384603</c:v>
                </c:pt>
                <c:pt idx="70258">
                  <c:v>0.85576923076922995</c:v>
                </c:pt>
                <c:pt idx="70259">
                  <c:v>0.86538461538461497</c:v>
                </c:pt>
                <c:pt idx="70260">
                  <c:v>0.875</c:v>
                </c:pt>
                <c:pt idx="70261">
                  <c:v>0.88461538461538403</c:v>
                </c:pt>
                <c:pt idx="70262">
                  <c:v>0.89423076923076905</c:v>
                </c:pt>
                <c:pt idx="70263">
                  <c:v>0.90384615384615297</c:v>
                </c:pt>
                <c:pt idx="70264">
                  <c:v>0.91346153846153799</c:v>
                </c:pt>
                <c:pt idx="70265">
                  <c:v>0.92307692307692302</c:v>
                </c:pt>
                <c:pt idx="70266">
                  <c:v>0.93269230769230704</c:v>
                </c:pt>
                <c:pt idx="70267">
                  <c:v>0.94230769230769196</c:v>
                </c:pt>
                <c:pt idx="70268">
                  <c:v>0.95192307692307598</c:v>
                </c:pt>
                <c:pt idx="70269">
                  <c:v>0.96153846153846101</c:v>
                </c:pt>
                <c:pt idx="70270">
                  <c:v>0.97115384615384603</c:v>
                </c:pt>
                <c:pt idx="70271">
                  <c:v>0.98076923076922995</c:v>
                </c:pt>
                <c:pt idx="70272">
                  <c:v>0.99038461538461497</c:v>
                </c:pt>
                <c:pt idx="70273">
                  <c:v>0</c:v>
                </c:pt>
                <c:pt idx="70274">
                  <c:v>2.5641025641025599E-2</c:v>
                </c:pt>
                <c:pt idx="70275">
                  <c:v>5.1282051282051197E-2</c:v>
                </c:pt>
                <c:pt idx="70276">
                  <c:v>7.69230769230769E-2</c:v>
                </c:pt>
                <c:pt idx="70277">
                  <c:v>0.10256410256410201</c:v>
                </c:pt>
                <c:pt idx="70278">
                  <c:v>0.128205128205128</c:v>
                </c:pt>
                <c:pt idx="70279">
                  <c:v>0.15384615384615299</c:v>
                </c:pt>
                <c:pt idx="70280">
                  <c:v>0.17948717948717899</c:v>
                </c:pt>
                <c:pt idx="70281">
                  <c:v>0.20512820512820501</c:v>
                </c:pt>
                <c:pt idx="70282">
                  <c:v>0.23076923076923</c:v>
                </c:pt>
                <c:pt idx="70283">
                  <c:v>0.256410256410256</c:v>
                </c:pt>
                <c:pt idx="70284">
                  <c:v>0.28205128205128199</c:v>
                </c:pt>
                <c:pt idx="70285">
                  <c:v>0.30769230769230699</c:v>
                </c:pt>
                <c:pt idx="70286">
                  <c:v>0.33333333333333298</c:v>
                </c:pt>
                <c:pt idx="70287">
                  <c:v>0.35897435897435898</c:v>
                </c:pt>
                <c:pt idx="70288">
                  <c:v>0.38461538461538403</c:v>
                </c:pt>
                <c:pt idx="70289">
                  <c:v>0.41025641025641002</c:v>
                </c:pt>
                <c:pt idx="70290">
                  <c:v>0.43589743589743501</c:v>
                </c:pt>
                <c:pt idx="70291">
                  <c:v>0.46153846153846101</c:v>
                </c:pt>
                <c:pt idx="70292">
                  <c:v>0.487179487179487</c:v>
                </c:pt>
                <c:pt idx="70293">
                  <c:v>0.512820512820512</c:v>
                </c:pt>
                <c:pt idx="70294">
                  <c:v>0.53846153846153799</c:v>
                </c:pt>
                <c:pt idx="70295">
                  <c:v>0.56410256410256399</c:v>
                </c:pt>
                <c:pt idx="70296">
                  <c:v>0.58974358974358898</c:v>
                </c:pt>
                <c:pt idx="70297">
                  <c:v>0.61538461538461497</c:v>
                </c:pt>
                <c:pt idx="70298">
                  <c:v>0.64102564102564097</c:v>
                </c:pt>
                <c:pt idx="70299">
                  <c:v>0.66666666666666596</c:v>
                </c:pt>
                <c:pt idx="70300">
                  <c:v>0.69230769230769196</c:v>
                </c:pt>
                <c:pt idx="70301">
                  <c:v>0.71794871794871795</c:v>
                </c:pt>
                <c:pt idx="70302">
                  <c:v>0.74358974358974295</c:v>
                </c:pt>
                <c:pt idx="70303">
                  <c:v>0.76923076923076905</c:v>
                </c:pt>
                <c:pt idx="70304">
                  <c:v>0.79487179487179405</c:v>
                </c:pt>
                <c:pt idx="70305">
                  <c:v>0.82051282051282004</c:v>
                </c:pt>
                <c:pt idx="70306">
                  <c:v>0.84615384615384603</c:v>
                </c:pt>
                <c:pt idx="70307">
                  <c:v>0.87179487179487103</c:v>
                </c:pt>
                <c:pt idx="70308">
                  <c:v>0.89743589743589702</c:v>
                </c:pt>
                <c:pt idx="70309">
                  <c:v>0.92307692307692302</c:v>
                </c:pt>
                <c:pt idx="70310">
                  <c:v>0.94871794871794801</c:v>
                </c:pt>
                <c:pt idx="70311">
                  <c:v>0.97435897435897401</c:v>
                </c:pt>
                <c:pt idx="70312">
                  <c:v>0</c:v>
                </c:pt>
                <c:pt idx="70313">
                  <c:v>1.1764705882352899E-2</c:v>
                </c:pt>
                <c:pt idx="70314">
                  <c:v>2.3529411764705799E-2</c:v>
                </c:pt>
                <c:pt idx="70315">
                  <c:v>3.5294117647058802E-2</c:v>
                </c:pt>
                <c:pt idx="70316">
                  <c:v>4.7058823529411702E-2</c:v>
                </c:pt>
                <c:pt idx="70317">
                  <c:v>5.8823529411764698E-2</c:v>
                </c:pt>
                <c:pt idx="70318">
                  <c:v>7.0588235294117604E-2</c:v>
                </c:pt>
                <c:pt idx="70319">
                  <c:v>8.2352941176470504E-2</c:v>
                </c:pt>
                <c:pt idx="70320">
                  <c:v>9.41176470588235E-2</c:v>
                </c:pt>
                <c:pt idx="70321">
                  <c:v>0.105882352941176</c:v>
                </c:pt>
                <c:pt idx="70322">
                  <c:v>0.11764705882352899</c:v>
                </c:pt>
                <c:pt idx="70323">
                  <c:v>0.129411764705882</c:v>
                </c:pt>
                <c:pt idx="70324">
                  <c:v>0.14117647058823499</c:v>
                </c:pt>
                <c:pt idx="70325">
                  <c:v>0.152941176470588</c:v>
                </c:pt>
                <c:pt idx="70326">
                  <c:v>0.16470588235294101</c:v>
                </c:pt>
                <c:pt idx="70327">
                  <c:v>0.17647058823529399</c:v>
                </c:pt>
                <c:pt idx="70328">
                  <c:v>0.188235294117647</c:v>
                </c:pt>
                <c:pt idx="70329">
                  <c:v>0.2</c:v>
                </c:pt>
                <c:pt idx="70330">
                  <c:v>0.21176470588235199</c:v>
                </c:pt>
                <c:pt idx="70331">
                  <c:v>0.223529411764705</c:v>
                </c:pt>
                <c:pt idx="70332">
                  <c:v>0.23529411764705799</c:v>
                </c:pt>
                <c:pt idx="70333">
                  <c:v>0.247058823529411</c:v>
                </c:pt>
                <c:pt idx="70334">
                  <c:v>0.25882352941176401</c:v>
                </c:pt>
                <c:pt idx="70335">
                  <c:v>0.27058823529411702</c:v>
                </c:pt>
                <c:pt idx="70336">
                  <c:v>0.28235294117646997</c:v>
                </c:pt>
                <c:pt idx="70337">
                  <c:v>0.29411764705882298</c:v>
                </c:pt>
                <c:pt idx="70338">
                  <c:v>0.30588235294117599</c:v>
                </c:pt>
                <c:pt idx="70339">
                  <c:v>0.317647058823529</c:v>
                </c:pt>
                <c:pt idx="70340">
                  <c:v>0.32941176470588202</c:v>
                </c:pt>
                <c:pt idx="70341">
                  <c:v>0.34117647058823503</c:v>
                </c:pt>
                <c:pt idx="70342">
                  <c:v>0.35294117647058798</c:v>
                </c:pt>
                <c:pt idx="70343">
                  <c:v>0.36470588235294099</c:v>
                </c:pt>
                <c:pt idx="70344">
                  <c:v>0.376470588235294</c:v>
                </c:pt>
                <c:pt idx="70345">
                  <c:v>0.38823529411764701</c:v>
                </c:pt>
                <c:pt idx="70346">
                  <c:v>0.4</c:v>
                </c:pt>
                <c:pt idx="70347">
                  <c:v>0.41176470588235198</c:v>
                </c:pt>
                <c:pt idx="70348">
                  <c:v>0.42352941176470499</c:v>
                </c:pt>
                <c:pt idx="70349">
                  <c:v>0.435294117647058</c:v>
                </c:pt>
                <c:pt idx="70350">
                  <c:v>0.44705882352941101</c:v>
                </c:pt>
                <c:pt idx="70351">
                  <c:v>0.45882352941176402</c:v>
                </c:pt>
                <c:pt idx="70352">
                  <c:v>0.47058823529411697</c:v>
                </c:pt>
                <c:pt idx="70353">
                  <c:v>0.48235294117646998</c:v>
                </c:pt>
                <c:pt idx="70354">
                  <c:v>0.494117647058823</c:v>
                </c:pt>
                <c:pt idx="70355">
                  <c:v>0.50588235294117601</c:v>
                </c:pt>
                <c:pt idx="70356">
                  <c:v>0.51764705882352902</c:v>
                </c:pt>
                <c:pt idx="70357">
                  <c:v>0.52941176470588203</c:v>
                </c:pt>
                <c:pt idx="70358">
                  <c:v>0.54117647058823504</c:v>
                </c:pt>
                <c:pt idx="70359">
                  <c:v>0.55294117647058805</c:v>
                </c:pt>
                <c:pt idx="70360">
                  <c:v>0.56470588235294095</c:v>
                </c:pt>
                <c:pt idx="70361">
                  <c:v>0.57647058823529396</c:v>
                </c:pt>
                <c:pt idx="70362">
                  <c:v>0.58823529411764697</c:v>
                </c:pt>
                <c:pt idx="70363">
                  <c:v>0.6</c:v>
                </c:pt>
                <c:pt idx="70364">
                  <c:v>0.61176470588235299</c:v>
                </c:pt>
                <c:pt idx="70365">
                  <c:v>0.623529411764705</c:v>
                </c:pt>
                <c:pt idx="70366">
                  <c:v>0.63529411764705801</c:v>
                </c:pt>
                <c:pt idx="70367">
                  <c:v>0.64705882352941102</c:v>
                </c:pt>
                <c:pt idx="70368">
                  <c:v>0.65882352941176403</c:v>
                </c:pt>
                <c:pt idx="70369">
                  <c:v>0.67058823529411704</c:v>
                </c:pt>
                <c:pt idx="70370">
                  <c:v>0.68235294117647005</c:v>
                </c:pt>
                <c:pt idx="70371">
                  <c:v>0.69411764705882295</c:v>
                </c:pt>
                <c:pt idx="70372">
                  <c:v>0.70588235294117596</c:v>
                </c:pt>
                <c:pt idx="70373">
                  <c:v>0.71764705882352897</c:v>
                </c:pt>
                <c:pt idx="70374">
                  <c:v>0.72941176470588198</c:v>
                </c:pt>
                <c:pt idx="70375">
                  <c:v>0.74117647058823499</c:v>
                </c:pt>
                <c:pt idx="70376">
                  <c:v>0.752941176470588</c:v>
                </c:pt>
                <c:pt idx="70377">
                  <c:v>0.76470588235294101</c:v>
                </c:pt>
                <c:pt idx="70378">
                  <c:v>0.77647058823529402</c:v>
                </c:pt>
                <c:pt idx="70379">
                  <c:v>0.78823529411764703</c:v>
                </c:pt>
                <c:pt idx="70380">
                  <c:v>0.8</c:v>
                </c:pt>
                <c:pt idx="70381">
                  <c:v>0.81176470588235194</c:v>
                </c:pt>
                <c:pt idx="70382">
                  <c:v>0.82352941176470495</c:v>
                </c:pt>
                <c:pt idx="70383">
                  <c:v>0.83529411764705797</c:v>
                </c:pt>
                <c:pt idx="70384">
                  <c:v>0.84705882352941098</c:v>
                </c:pt>
                <c:pt idx="70385">
                  <c:v>0.85882352941176399</c:v>
                </c:pt>
                <c:pt idx="70386">
                  <c:v>0.870588235294117</c:v>
                </c:pt>
                <c:pt idx="70387">
                  <c:v>0.88235294117647001</c:v>
                </c:pt>
                <c:pt idx="70388">
                  <c:v>0.89411764705882302</c:v>
                </c:pt>
                <c:pt idx="70389">
                  <c:v>0.90588235294117603</c:v>
                </c:pt>
                <c:pt idx="70390">
                  <c:v>0.91764705882352904</c:v>
                </c:pt>
                <c:pt idx="70391">
                  <c:v>0.92941176470588205</c:v>
                </c:pt>
                <c:pt idx="70392">
                  <c:v>0.94117647058823495</c:v>
                </c:pt>
                <c:pt idx="70393">
                  <c:v>0.95294117647058796</c:v>
                </c:pt>
                <c:pt idx="70394">
                  <c:v>0.96470588235294097</c:v>
                </c:pt>
                <c:pt idx="70395">
                  <c:v>0.97647058823529398</c:v>
                </c:pt>
                <c:pt idx="70396">
                  <c:v>0.98823529411764699</c:v>
                </c:pt>
                <c:pt idx="70397">
                  <c:v>0</c:v>
                </c:pt>
                <c:pt idx="70398">
                  <c:v>1.38888888888888E-2</c:v>
                </c:pt>
                <c:pt idx="70399">
                  <c:v>2.77777777777777E-2</c:v>
                </c:pt>
                <c:pt idx="70400">
                  <c:v>4.1666666666666602E-2</c:v>
                </c:pt>
                <c:pt idx="70401">
                  <c:v>5.5555555555555497E-2</c:v>
                </c:pt>
                <c:pt idx="70402">
                  <c:v>6.9444444444444406E-2</c:v>
                </c:pt>
                <c:pt idx="70403">
                  <c:v>8.3333333333333301E-2</c:v>
                </c:pt>
                <c:pt idx="70404">
                  <c:v>9.7222222222222196E-2</c:v>
                </c:pt>
                <c:pt idx="70405">
                  <c:v>0.11111111111111099</c:v>
                </c:pt>
                <c:pt idx="70406">
                  <c:v>0.125</c:v>
                </c:pt>
                <c:pt idx="70407">
                  <c:v>0.13888888888888801</c:v>
                </c:pt>
                <c:pt idx="70408">
                  <c:v>0.15277777777777701</c:v>
                </c:pt>
                <c:pt idx="70409">
                  <c:v>0.16666666666666599</c:v>
                </c:pt>
                <c:pt idx="70410">
                  <c:v>0.180555555555555</c:v>
                </c:pt>
                <c:pt idx="70411">
                  <c:v>0.194444444444444</c:v>
                </c:pt>
                <c:pt idx="70412">
                  <c:v>0.20833333333333301</c:v>
                </c:pt>
                <c:pt idx="70413">
                  <c:v>0.22222222222222199</c:v>
                </c:pt>
                <c:pt idx="70414">
                  <c:v>0.23611111111111099</c:v>
                </c:pt>
                <c:pt idx="70415">
                  <c:v>0.25</c:v>
                </c:pt>
                <c:pt idx="70416">
                  <c:v>0.26388888888888801</c:v>
                </c:pt>
                <c:pt idx="70417">
                  <c:v>0.27777777777777701</c:v>
                </c:pt>
                <c:pt idx="70418">
                  <c:v>0.29166666666666602</c:v>
                </c:pt>
                <c:pt idx="70419">
                  <c:v>0.30555555555555503</c:v>
                </c:pt>
                <c:pt idx="70420">
                  <c:v>0.31944444444444398</c:v>
                </c:pt>
                <c:pt idx="70421">
                  <c:v>0.33333333333333298</c:v>
                </c:pt>
                <c:pt idx="70422">
                  <c:v>0.34722222222222199</c:v>
                </c:pt>
                <c:pt idx="70423">
                  <c:v>0.36111111111111099</c:v>
                </c:pt>
                <c:pt idx="70424">
                  <c:v>0.375</c:v>
                </c:pt>
                <c:pt idx="70425">
                  <c:v>0.38888888888888801</c:v>
                </c:pt>
                <c:pt idx="70426">
                  <c:v>0.40277777777777701</c:v>
                </c:pt>
                <c:pt idx="70427">
                  <c:v>0.41666666666666602</c:v>
                </c:pt>
                <c:pt idx="70428">
                  <c:v>0.43055555555555503</c:v>
                </c:pt>
                <c:pt idx="70429">
                  <c:v>0.44444444444444398</c:v>
                </c:pt>
                <c:pt idx="70430">
                  <c:v>0.45833333333333298</c:v>
                </c:pt>
                <c:pt idx="70431">
                  <c:v>0.47222222222222199</c:v>
                </c:pt>
                <c:pt idx="70432">
                  <c:v>0.48611111111111099</c:v>
                </c:pt>
                <c:pt idx="70433">
                  <c:v>0.5</c:v>
                </c:pt>
                <c:pt idx="70434">
                  <c:v>0.51388888888888795</c:v>
                </c:pt>
                <c:pt idx="70435">
                  <c:v>0.52777777777777701</c:v>
                </c:pt>
                <c:pt idx="70436">
                  <c:v>0.54166666666666596</c:v>
                </c:pt>
                <c:pt idx="70437">
                  <c:v>0.55555555555555503</c:v>
                </c:pt>
                <c:pt idx="70438">
                  <c:v>0.56944444444444398</c:v>
                </c:pt>
                <c:pt idx="70439">
                  <c:v>0.58333333333333304</c:v>
                </c:pt>
                <c:pt idx="70440">
                  <c:v>0.59722222222222199</c:v>
                </c:pt>
                <c:pt idx="70441">
                  <c:v>0.61111111111111105</c:v>
                </c:pt>
                <c:pt idx="70442">
                  <c:v>0.625</c:v>
                </c:pt>
                <c:pt idx="70443">
                  <c:v>0.63888888888888795</c:v>
                </c:pt>
                <c:pt idx="70444">
                  <c:v>0.65277777777777701</c:v>
                </c:pt>
                <c:pt idx="70445">
                  <c:v>0.66666666666666596</c:v>
                </c:pt>
                <c:pt idx="70446">
                  <c:v>0.68055555555555503</c:v>
                </c:pt>
                <c:pt idx="70447">
                  <c:v>0.69444444444444398</c:v>
                </c:pt>
                <c:pt idx="70448">
                  <c:v>0.70833333333333304</c:v>
                </c:pt>
                <c:pt idx="70449">
                  <c:v>0.72222222222222199</c:v>
                </c:pt>
                <c:pt idx="70450">
                  <c:v>0.73611111111111105</c:v>
                </c:pt>
                <c:pt idx="70451">
                  <c:v>0.75</c:v>
                </c:pt>
                <c:pt idx="70452">
                  <c:v>0.76388888888888795</c:v>
                </c:pt>
                <c:pt idx="70453">
                  <c:v>0.77777777777777701</c:v>
                </c:pt>
                <c:pt idx="70454">
                  <c:v>0.79166666666666596</c:v>
                </c:pt>
                <c:pt idx="70455">
                  <c:v>0.80555555555555503</c:v>
                </c:pt>
                <c:pt idx="70456">
                  <c:v>0.81944444444444398</c:v>
                </c:pt>
                <c:pt idx="70457">
                  <c:v>0.83333333333333304</c:v>
                </c:pt>
                <c:pt idx="70458">
                  <c:v>0.84722222222222199</c:v>
                </c:pt>
                <c:pt idx="70459">
                  <c:v>0.86111111111111105</c:v>
                </c:pt>
                <c:pt idx="70460">
                  <c:v>0.875</c:v>
                </c:pt>
                <c:pt idx="70461">
                  <c:v>0.88888888888888795</c:v>
                </c:pt>
                <c:pt idx="70462">
                  <c:v>0.90277777777777701</c:v>
                </c:pt>
                <c:pt idx="70463">
                  <c:v>0.91666666666666596</c:v>
                </c:pt>
                <c:pt idx="70464">
                  <c:v>0.93055555555555503</c:v>
                </c:pt>
                <c:pt idx="70465">
                  <c:v>0.94444444444444398</c:v>
                </c:pt>
                <c:pt idx="70466">
                  <c:v>0.95833333333333304</c:v>
                </c:pt>
                <c:pt idx="70467">
                  <c:v>0.97222222222222199</c:v>
                </c:pt>
                <c:pt idx="70468">
                  <c:v>0.98611111111111105</c:v>
                </c:pt>
                <c:pt idx="70469">
                  <c:v>0</c:v>
                </c:pt>
                <c:pt idx="70470">
                  <c:v>9.0909090909090905E-3</c:v>
                </c:pt>
                <c:pt idx="70471">
                  <c:v>1.8181818181818101E-2</c:v>
                </c:pt>
                <c:pt idx="70472">
                  <c:v>2.7272727272727199E-2</c:v>
                </c:pt>
                <c:pt idx="70473">
                  <c:v>3.6363636363636299E-2</c:v>
                </c:pt>
                <c:pt idx="70474">
                  <c:v>4.54545454545454E-2</c:v>
                </c:pt>
                <c:pt idx="70475">
                  <c:v>5.4545454545454501E-2</c:v>
                </c:pt>
                <c:pt idx="70476">
                  <c:v>6.3636363636363602E-2</c:v>
                </c:pt>
                <c:pt idx="70477">
                  <c:v>7.2727272727272696E-2</c:v>
                </c:pt>
                <c:pt idx="70478">
                  <c:v>8.1818181818181804E-2</c:v>
                </c:pt>
                <c:pt idx="70479">
                  <c:v>9.0909090909090898E-2</c:v>
                </c:pt>
                <c:pt idx="70480">
                  <c:v>0.1</c:v>
                </c:pt>
                <c:pt idx="70481">
                  <c:v>0.109090909090909</c:v>
                </c:pt>
                <c:pt idx="70482">
                  <c:v>0.118181818181818</c:v>
                </c:pt>
                <c:pt idx="70483">
                  <c:v>0.12727272727272701</c:v>
                </c:pt>
                <c:pt idx="70484">
                  <c:v>0.13636363636363599</c:v>
                </c:pt>
                <c:pt idx="70485">
                  <c:v>0.145454545454545</c:v>
                </c:pt>
                <c:pt idx="70486">
                  <c:v>0.15454545454545399</c:v>
                </c:pt>
                <c:pt idx="70487">
                  <c:v>0.163636363636363</c:v>
                </c:pt>
                <c:pt idx="70488">
                  <c:v>0.17272727272727201</c:v>
                </c:pt>
                <c:pt idx="70489">
                  <c:v>0.18181818181818099</c:v>
                </c:pt>
                <c:pt idx="70490">
                  <c:v>0.19090909090909</c:v>
                </c:pt>
                <c:pt idx="70491">
                  <c:v>0.2</c:v>
                </c:pt>
                <c:pt idx="70492">
                  <c:v>0.20909090909090899</c:v>
                </c:pt>
                <c:pt idx="70493">
                  <c:v>0.218181818181818</c:v>
                </c:pt>
                <c:pt idx="70494">
                  <c:v>0.22727272727272699</c:v>
                </c:pt>
                <c:pt idx="70495">
                  <c:v>0.236363636363636</c:v>
                </c:pt>
                <c:pt idx="70496">
                  <c:v>0.24545454545454501</c:v>
                </c:pt>
                <c:pt idx="70497">
                  <c:v>0.25454545454545402</c:v>
                </c:pt>
                <c:pt idx="70498">
                  <c:v>0.263636363636363</c:v>
                </c:pt>
                <c:pt idx="70499">
                  <c:v>0.27272727272727199</c:v>
                </c:pt>
                <c:pt idx="70500">
                  <c:v>0.28181818181818102</c:v>
                </c:pt>
                <c:pt idx="70501">
                  <c:v>0.29090909090909001</c:v>
                </c:pt>
                <c:pt idx="70502">
                  <c:v>0.3</c:v>
                </c:pt>
                <c:pt idx="70503">
                  <c:v>0.30909090909090903</c:v>
                </c:pt>
                <c:pt idx="70504">
                  <c:v>0.31818181818181801</c:v>
                </c:pt>
                <c:pt idx="70505">
                  <c:v>0.32727272727272699</c:v>
                </c:pt>
                <c:pt idx="70506">
                  <c:v>0.33636363636363598</c:v>
                </c:pt>
                <c:pt idx="70507">
                  <c:v>0.34545454545454501</c:v>
                </c:pt>
                <c:pt idx="70508">
                  <c:v>0.354545454545454</c:v>
                </c:pt>
                <c:pt idx="70509">
                  <c:v>0.36363636363636298</c:v>
                </c:pt>
                <c:pt idx="70510">
                  <c:v>0.37272727272727202</c:v>
                </c:pt>
                <c:pt idx="70511">
                  <c:v>0.381818181818181</c:v>
                </c:pt>
                <c:pt idx="70512">
                  <c:v>0.39090909090908998</c:v>
                </c:pt>
                <c:pt idx="70513">
                  <c:v>0.4</c:v>
                </c:pt>
                <c:pt idx="70514">
                  <c:v>0.40909090909090901</c:v>
                </c:pt>
                <c:pt idx="70515">
                  <c:v>0.41818181818181799</c:v>
                </c:pt>
                <c:pt idx="70516">
                  <c:v>0.42727272727272703</c:v>
                </c:pt>
                <c:pt idx="70517">
                  <c:v>0.43636363636363601</c:v>
                </c:pt>
                <c:pt idx="70518">
                  <c:v>0.44545454545454499</c:v>
                </c:pt>
                <c:pt idx="70519">
                  <c:v>0.45454545454545398</c:v>
                </c:pt>
                <c:pt idx="70520">
                  <c:v>0.46363636363636301</c:v>
                </c:pt>
                <c:pt idx="70521">
                  <c:v>0.472727272727272</c:v>
                </c:pt>
                <c:pt idx="70522">
                  <c:v>0.48181818181818098</c:v>
                </c:pt>
                <c:pt idx="70523">
                  <c:v>0.49090909090909002</c:v>
                </c:pt>
                <c:pt idx="70524">
                  <c:v>0.5</c:v>
                </c:pt>
                <c:pt idx="70525">
                  <c:v>0.50909090909090904</c:v>
                </c:pt>
                <c:pt idx="70526">
                  <c:v>0.51818181818181797</c:v>
                </c:pt>
                <c:pt idx="70527">
                  <c:v>0.527272727272727</c:v>
                </c:pt>
                <c:pt idx="70528">
                  <c:v>0.53636363636363604</c:v>
                </c:pt>
                <c:pt idx="70529">
                  <c:v>0.54545454545454497</c:v>
                </c:pt>
                <c:pt idx="70530">
                  <c:v>0.55454545454545401</c:v>
                </c:pt>
                <c:pt idx="70531">
                  <c:v>0.56363636363636305</c:v>
                </c:pt>
                <c:pt idx="70532">
                  <c:v>0.57272727272727197</c:v>
                </c:pt>
                <c:pt idx="70533">
                  <c:v>0.58181818181818101</c:v>
                </c:pt>
                <c:pt idx="70534">
                  <c:v>0.59090909090909005</c:v>
                </c:pt>
                <c:pt idx="70535">
                  <c:v>0.6</c:v>
                </c:pt>
                <c:pt idx="70536">
                  <c:v>0.60909090909090902</c:v>
                </c:pt>
                <c:pt idx="70537">
                  <c:v>0.61818181818181805</c:v>
                </c:pt>
                <c:pt idx="70538">
                  <c:v>0.62727272727272698</c:v>
                </c:pt>
                <c:pt idx="70539">
                  <c:v>0.63636363636363602</c:v>
                </c:pt>
                <c:pt idx="70540">
                  <c:v>0.64545454545454495</c:v>
                </c:pt>
                <c:pt idx="70541">
                  <c:v>0.65454545454545399</c:v>
                </c:pt>
                <c:pt idx="70542">
                  <c:v>0.66363636363636302</c:v>
                </c:pt>
                <c:pt idx="70543">
                  <c:v>0.67272727272727195</c:v>
                </c:pt>
                <c:pt idx="70544">
                  <c:v>0.68181818181818099</c:v>
                </c:pt>
                <c:pt idx="70545">
                  <c:v>0.69090909090909003</c:v>
                </c:pt>
                <c:pt idx="70546">
                  <c:v>0.7</c:v>
                </c:pt>
                <c:pt idx="70547">
                  <c:v>0.70909090909090899</c:v>
                </c:pt>
                <c:pt idx="70548">
                  <c:v>0.71818181818181803</c:v>
                </c:pt>
                <c:pt idx="70549">
                  <c:v>0.72727272727272696</c:v>
                </c:pt>
                <c:pt idx="70550">
                  <c:v>0.736363636363636</c:v>
                </c:pt>
                <c:pt idx="70551">
                  <c:v>0.74545454545454504</c:v>
                </c:pt>
                <c:pt idx="70552">
                  <c:v>0.75454545454545396</c:v>
                </c:pt>
                <c:pt idx="70553">
                  <c:v>0.763636363636363</c:v>
                </c:pt>
                <c:pt idx="70554">
                  <c:v>0.77272727272727204</c:v>
                </c:pt>
                <c:pt idx="70555">
                  <c:v>0.78181818181818097</c:v>
                </c:pt>
                <c:pt idx="70556">
                  <c:v>0.79090909090909001</c:v>
                </c:pt>
                <c:pt idx="70557">
                  <c:v>0.8</c:v>
                </c:pt>
                <c:pt idx="70558">
                  <c:v>0.80909090909090897</c:v>
                </c:pt>
                <c:pt idx="70559">
                  <c:v>0.81818181818181801</c:v>
                </c:pt>
                <c:pt idx="70560">
                  <c:v>0.82727272727272705</c:v>
                </c:pt>
                <c:pt idx="70561">
                  <c:v>0.83636363636363598</c:v>
                </c:pt>
                <c:pt idx="70562">
                  <c:v>0.84545454545454501</c:v>
                </c:pt>
                <c:pt idx="70563">
                  <c:v>0.85454545454545405</c:v>
                </c:pt>
                <c:pt idx="70564">
                  <c:v>0.86363636363636298</c:v>
                </c:pt>
                <c:pt idx="70565">
                  <c:v>0.87272727272727202</c:v>
                </c:pt>
                <c:pt idx="70566">
                  <c:v>0.88181818181818095</c:v>
                </c:pt>
                <c:pt idx="70567">
                  <c:v>0.89090909090908998</c:v>
                </c:pt>
                <c:pt idx="70568">
                  <c:v>0.9</c:v>
                </c:pt>
                <c:pt idx="70569">
                  <c:v>0.90909090909090895</c:v>
                </c:pt>
                <c:pt idx="70570">
                  <c:v>0.91818181818181799</c:v>
                </c:pt>
                <c:pt idx="70571">
                  <c:v>0.92727272727272703</c:v>
                </c:pt>
                <c:pt idx="70572">
                  <c:v>0.93636363636363595</c:v>
                </c:pt>
                <c:pt idx="70573">
                  <c:v>0.94545454545454499</c:v>
                </c:pt>
                <c:pt idx="70574">
                  <c:v>0.95454545454545403</c:v>
                </c:pt>
                <c:pt idx="70575">
                  <c:v>0.96363636363636296</c:v>
                </c:pt>
                <c:pt idx="70576">
                  <c:v>0.972727272727272</c:v>
                </c:pt>
                <c:pt idx="70577">
                  <c:v>0.98181818181818103</c:v>
                </c:pt>
                <c:pt idx="70578">
                  <c:v>0.99090909090909096</c:v>
                </c:pt>
                <c:pt idx="70579">
                  <c:v>0</c:v>
                </c:pt>
                <c:pt idx="70580">
                  <c:v>2.8571428571428501E-2</c:v>
                </c:pt>
                <c:pt idx="70581">
                  <c:v>5.7142857142857099E-2</c:v>
                </c:pt>
                <c:pt idx="70582">
                  <c:v>8.5714285714285701E-2</c:v>
                </c:pt>
                <c:pt idx="70583">
                  <c:v>0.114285714285714</c:v>
                </c:pt>
                <c:pt idx="70584">
                  <c:v>0.14285714285714199</c:v>
                </c:pt>
                <c:pt idx="70585">
                  <c:v>0.17142857142857101</c:v>
                </c:pt>
                <c:pt idx="70586">
                  <c:v>0.2</c:v>
                </c:pt>
                <c:pt idx="70587">
                  <c:v>0.22857142857142801</c:v>
                </c:pt>
                <c:pt idx="70588">
                  <c:v>0.25714285714285701</c:v>
                </c:pt>
                <c:pt idx="70589">
                  <c:v>0.28571428571428498</c:v>
                </c:pt>
                <c:pt idx="70590">
                  <c:v>0.314285714285714</c:v>
                </c:pt>
                <c:pt idx="70591">
                  <c:v>0.34285714285714203</c:v>
                </c:pt>
                <c:pt idx="70592">
                  <c:v>0.371428571428571</c:v>
                </c:pt>
                <c:pt idx="70593">
                  <c:v>0.4</c:v>
                </c:pt>
                <c:pt idx="70594">
                  <c:v>0.42857142857142799</c:v>
                </c:pt>
                <c:pt idx="70595">
                  <c:v>0.45714285714285702</c:v>
                </c:pt>
                <c:pt idx="70596">
                  <c:v>0.48571428571428499</c:v>
                </c:pt>
                <c:pt idx="70597">
                  <c:v>0.51428571428571401</c:v>
                </c:pt>
                <c:pt idx="70598">
                  <c:v>0.54285714285714204</c:v>
                </c:pt>
                <c:pt idx="70599">
                  <c:v>0.57142857142857095</c:v>
                </c:pt>
                <c:pt idx="70600">
                  <c:v>0.6</c:v>
                </c:pt>
                <c:pt idx="70601">
                  <c:v>0.628571428571428</c:v>
                </c:pt>
                <c:pt idx="70602">
                  <c:v>0.65714285714285703</c:v>
                </c:pt>
                <c:pt idx="70603">
                  <c:v>0.68571428571428505</c:v>
                </c:pt>
                <c:pt idx="70604">
                  <c:v>0.71428571428571397</c:v>
                </c:pt>
                <c:pt idx="70605">
                  <c:v>0.74285714285714199</c:v>
                </c:pt>
                <c:pt idx="70606">
                  <c:v>0.77142857142857102</c:v>
                </c:pt>
                <c:pt idx="70607">
                  <c:v>0.8</c:v>
                </c:pt>
                <c:pt idx="70608">
                  <c:v>0.82857142857142796</c:v>
                </c:pt>
                <c:pt idx="70609">
                  <c:v>0.85714285714285698</c:v>
                </c:pt>
                <c:pt idx="70610">
                  <c:v>0.88571428571428501</c:v>
                </c:pt>
                <c:pt idx="70611">
                  <c:v>0.91428571428571404</c:v>
                </c:pt>
                <c:pt idx="70612">
                  <c:v>0.94285714285714195</c:v>
                </c:pt>
                <c:pt idx="70613">
                  <c:v>0.97142857142857097</c:v>
                </c:pt>
                <c:pt idx="70614">
                  <c:v>0</c:v>
                </c:pt>
                <c:pt idx="70615">
                  <c:v>1.1627906976744099E-2</c:v>
                </c:pt>
                <c:pt idx="70616">
                  <c:v>2.3255813953488299E-2</c:v>
                </c:pt>
                <c:pt idx="70617">
                  <c:v>3.4883720930232502E-2</c:v>
                </c:pt>
                <c:pt idx="70618">
                  <c:v>4.6511627906976702E-2</c:v>
                </c:pt>
                <c:pt idx="70619">
                  <c:v>5.8139534883720902E-2</c:v>
                </c:pt>
                <c:pt idx="70620">
                  <c:v>6.9767441860465101E-2</c:v>
                </c:pt>
                <c:pt idx="70621">
                  <c:v>8.1395348837209294E-2</c:v>
                </c:pt>
                <c:pt idx="70622">
                  <c:v>9.3023255813953404E-2</c:v>
                </c:pt>
                <c:pt idx="70623">
                  <c:v>0.104651162790697</c:v>
                </c:pt>
                <c:pt idx="70624">
                  <c:v>0.116279069767441</c:v>
                </c:pt>
                <c:pt idx="70625">
                  <c:v>0.127906976744186</c:v>
                </c:pt>
                <c:pt idx="70626">
                  <c:v>0.13953488372093001</c:v>
                </c:pt>
                <c:pt idx="70627">
                  <c:v>0.15116279069767399</c:v>
                </c:pt>
                <c:pt idx="70628">
                  <c:v>0.16279069767441801</c:v>
                </c:pt>
                <c:pt idx="70629">
                  <c:v>0.17441860465116199</c:v>
                </c:pt>
                <c:pt idx="70630">
                  <c:v>0.186046511627906</c:v>
                </c:pt>
                <c:pt idx="70631">
                  <c:v>0.19767441860465099</c:v>
                </c:pt>
                <c:pt idx="70632">
                  <c:v>0.209302325581395</c:v>
                </c:pt>
                <c:pt idx="70633">
                  <c:v>0.22093023255813901</c:v>
                </c:pt>
                <c:pt idx="70634">
                  <c:v>0.232558139534883</c:v>
                </c:pt>
                <c:pt idx="70635">
                  <c:v>0.24418604651162701</c:v>
                </c:pt>
                <c:pt idx="70636">
                  <c:v>0.25581395348837199</c:v>
                </c:pt>
                <c:pt idx="70637">
                  <c:v>0.26744186046511598</c:v>
                </c:pt>
                <c:pt idx="70638">
                  <c:v>0.27906976744186002</c:v>
                </c:pt>
                <c:pt idx="70639">
                  <c:v>0.290697674418604</c:v>
                </c:pt>
                <c:pt idx="70640">
                  <c:v>0.30232558139534799</c:v>
                </c:pt>
                <c:pt idx="70641">
                  <c:v>0.31395348837209303</c:v>
                </c:pt>
                <c:pt idx="70642">
                  <c:v>0.32558139534883701</c:v>
                </c:pt>
                <c:pt idx="70643">
                  <c:v>0.337209302325581</c:v>
                </c:pt>
                <c:pt idx="70644">
                  <c:v>0.34883720930232498</c:v>
                </c:pt>
                <c:pt idx="70645">
                  <c:v>0.36046511627906902</c:v>
                </c:pt>
                <c:pt idx="70646">
                  <c:v>0.372093023255813</c:v>
                </c:pt>
                <c:pt idx="70647">
                  <c:v>0.38372093023255799</c:v>
                </c:pt>
                <c:pt idx="70648">
                  <c:v>0.39534883720930197</c:v>
                </c:pt>
                <c:pt idx="70649">
                  <c:v>0.40697674418604601</c:v>
                </c:pt>
                <c:pt idx="70650">
                  <c:v>0.41860465116279</c:v>
                </c:pt>
                <c:pt idx="70651">
                  <c:v>0.43023255813953398</c:v>
                </c:pt>
                <c:pt idx="70652">
                  <c:v>0.44186046511627902</c:v>
                </c:pt>
                <c:pt idx="70653">
                  <c:v>0.45348837209302301</c:v>
                </c:pt>
                <c:pt idx="70654">
                  <c:v>0.46511627906976699</c:v>
                </c:pt>
                <c:pt idx="70655">
                  <c:v>0.47674418604651098</c:v>
                </c:pt>
                <c:pt idx="70656">
                  <c:v>0.48837209302325502</c:v>
                </c:pt>
                <c:pt idx="70657">
                  <c:v>0.5</c:v>
                </c:pt>
                <c:pt idx="70658">
                  <c:v>0.51162790697674398</c:v>
                </c:pt>
                <c:pt idx="70659">
                  <c:v>0.52325581395348797</c:v>
                </c:pt>
                <c:pt idx="70660">
                  <c:v>0.53488372093023195</c:v>
                </c:pt>
                <c:pt idx="70661">
                  <c:v>0.54651162790697605</c:v>
                </c:pt>
                <c:pt idx="70662">
                  <c:v>0.55813953488372003</c:v>
                </c:pt>
                <c:pt idx="70663">
                  <c:v>0.56976744186046502</c:v>
                </c:pt>
                <c:pt idx="70664">
                  <c:v>0.581395348837209</c:v>
                </c:pt>
                <c:pt idx="70665">
                  <c:v>0.59302325581395299</c:v>
                </c:pt>
                <c:pt idx="70666">
                  <c:v>0.60465116279069697</c:v>
                </c:pt>
                <c:pt idx="70667">
                  <c:v>0.61627906976744096</c:v>
                </c:pt>
                <c:pt idx="70668">
                  <c:v>0.62790697674418605</c:v>
                </c:pt>
                <c:pt idx="70669">
                  <c:v>0.63953488372093004</c:v>
                </c:pt>
                <c:pt idx="70670">
                  <c:v>0.65116279069767402</c:v>
                </c:pt>
                <c:pt idx="70671">
                  <c:v>0.66279069767441801</c:v>
                </c:pt>
                <c:pt idx="70672">
                  <c:v>0.67441860465116199</c:v>
                </c:pt>
                <c:pt idx="70673">
                  <c:v>0.68604651162790697</c:v>
                </c:pt>
                <c:pt idx="70674">
                  <c:v>0.69767441860465096</c:v>
                </c:pt>
                <c:pt idx="70675">
                  <c:v>0.70930232558139505</c:v>
                </c:pt>
                <c:pt idx="70676">
                  <c:v>0.72093023255813904</c:v>
                </c:pt>
                <c:pt idx="70677">
                  <c:v>0.73255813953488302</c:v>
                </c:pt>
                <c:pt idx="70678">
                  <c:v>0.74418604651162701</c:v>
                </c:pt>
                <c:pt idx="70679">
                  <c:v>0.75581395348837199</c:v>
                </c:pt>
                <c:pt idx="70680">
                  <c:v>0.76744186046511598</c:v>
                </c:pt>
                <c:pt idx="70681">
                  <c:v>0.77906976744185996</c:v>
                </c:pt>
                <c:pt idx="70682">
                  <c:v>0.79069767441860395</c:v>
                </c:pt>
                <c:pt idx="70683">
                  <c:v>0.80232558139534804</c:v>
                </c:pt>
                <c:pt idx="70684">
                  <c:v>0.81395348837209303</c:v>
                </c:pt>
                <c:pt idx="70685">
                  <c:v>0.82558139534883701</c:v>
                </c:pt>
                <c:pt idx="70686">
                  <c:v>0.837209302325581</c:v>
                </c:pt>
                <c:pt idx="70687">
                  <c:v>0.84883720930232498</c:v>
                </c:pt>
                <c:pt idx="70688">
                  <c:v>0.86046511627906896</c:v>
                </c:pt>
                <c:pt idx="70689">
                  <c:v>0.87209302325581395</c:v>
                </c:pt>
                <c:pt idx="70690">
                  <c:v>0.88372093023255804</c:v>
                </c:pt>
                <c:pt idx="70691">
                  <c:v>0.89534883720930203</c:v>
                </c:pt>
                <c:pt idx="70692">
                  <c:v>0.90697674418604601</c:v>
                </c:pt>
                <c:pt idx="70693">
                  <c:v>0.91860465116279</c:v>
                </c:pt>
                <c:pt idx="70694">
                  <c:v>0.93023255813953398</c:v>
                </c:pt>
                <c:pt idx="70695">
                  <c:v>0.94186046511627897</c:v>
                </c:pt>
                <c:pt idx="70696">
                  <c:v>0.95348837209302295</c:v>
                </c:pt>
                <c:pt idx="70697">
                  <c:v>0.96511627906976705</c:v>
                </c:pt>
                <c:pt idx="70698">
                  <c:v>0.97674418604651103</c:v>
                </c:pt>
                <c:pt idx="70699">
                  <c:v>0.98837209302325502</c:v>
                </c:pt>
                <c:pt idx="70700">
                  <c:v>0</c:v>
                </c:pt>
                <c:pt idx="70701">
                  <c:v>2.1276595744680799E-2</c:v>
                </c:pt>
                <c:pt idx="70702">
                  <c:v>4.2553191489361701E-2</c:v>
                </c:pt>
                <c:pt idx="70703">
                  <c:v>6.3829787234042507E-2</c:v>
                </c:pt>
                <c:pt idx="70704">
                  <c:v>8.5106382978723402E-2</c:v>
                </c:pt>
                <c:pt idx="70705">
                  <c:v>0.10638297872340401</c:v>
                </c:pt>
                <c:pt idx="70706">
                  <c:v>0.12765957446808501</c:v>
                </c:pt>
                <c:pt idx="70707">
                  <c:v>0.14893617021276501</c:v>
                </c:pt>
                <c:pt idx="70708">
                  <c:v>0.170212765957446</c:v>
                </c:pt>
                <c:pt idx="70709">
                  <c:v>0.19148936170212699</c:v>
                </c:pt>
                <c:pt idx="70710">
                  <c:v>0.21276595744680801</c:v>
                </c:pt>
                <c:pt idx="70711">
                  <c:v>0.23404255319148901</c:v>
                </c:pt>
                <c:pt idx="70712">
                  <c:v>0.25531914893617003</c:v>
                </c:pt>
                <c:pt idx="70713">
                  <c:v>0.27659574468085102</c:v>
                </c:pt>
                <c:pt idx="70714">
                  <c:v>0.29787234042553101</c:v>
                </c:pt>
                <c:pt idx="70715">
                  <c:v>0.31914893617021201</c:v>
                </c:pt>
                <c:pt idx="70716">
                  <c:v>0.340425531914893</c:v>
                </c:pt>
                <c:pt idx="70717">
                  <c:v>0.36170212765957399</c:v>
                </c:pt>
                <c:pt idx="70718">
                  <c:v>0.38297872340425498</c:v>
                </c:pt>
                <c:pt idx="70719">
                  <c:v>0.40425531914893598</c:v>
                </c:pt>
                <c:pt idx="70720">
                  <c:v>0.42553191489361702</c:v>
                </c:pt>
                <c:pt idx="70721">
                  <c:v>0.44680851063829702</c:v>
                </c:pt>
                <c:pt idx="70722">
                  <c:v>0.46808510638297801</c:v>
                </c:pt>
                <c:pt idx="70723">
                  <c:v>0.489361702127659</c:v>
                </c:pt>
                <c:pt idx="70724">
                  <c:v>0.51063829787234005</c:v>
                </c:pt>
                <c:pt idx="70725">
                  <c:v>0.53191489361702105</c:v>
                </c:pt>
                <c:pt idx="70726">
                  <c:v>0.55319148936170204</c:v>
                </c:pt>
                <c:pt idx="70727">
                  <c:v>0.57446808510638303</c:v>
                </c:pt>
                <c:pt idx="70728">
                  <c:v>0.59574468085106302</c:v>
                </c:pt>
                <c:pt idx="70729">
                  <c:v>0.61702127659574402</c:v>
                </c:pt>
                <c:pt idx="70730">
                  <c:v>0.63829787234042501</c:v>
                </c:pt>
                <c:pt idx="70731">
                  <c:v>0.659574468085106</c:v>
                </c:pt>
                <c:pt idx="70732">
                  <c:v>0.680851063829787</c:v>
                </c:pt>
                <c:pt idx="70733">
                  <c:v>0.70212765957446799</c:v>
                </c:pt>
                <c:pt idx="70734">
                  <c:v>0.72340425531914898</c:v>
                </c:pt>
                <c:pt idx="70735">
                  <c:v>0.74468085106382897</c:v>
                </c:pt>
                <c:pt idx="70736">
                  <c:v>0.76595744680850997</c:v>
                </c:pt>
                <c:pt idx="70737">
                  <c:v>0.78723404255319096</c:v>
                </c:pt>
                <c:pt idx="70738">
                  <c:v>0.80851063829787195</c:v>
                </c:pt>
                <c:pt idx="70739">
                  <c:v>0.82978723404255295</c:v>
                </c:pt>
                <c:pt idx="70740">
                  <c:v>0.85106382978723405</c:v>
                </c:pt>
                <c:pt idx="70741">
                  <c:v>0.87234042553191404</c:v>
                </c:pt>
                <c:pt idx="70742">
                  <c:v>0.89361702127659504</c:v>
                </c:pt>
                <c:pt idx="70743">
                  <c:v>0.91489361702127603</c:v>
                </c:pt>
                <c:pt idx="70744">
                  <c:v>0.93617021276595702</c:v>
                </c:pt>
                <c:pt idx="70745">
                  <c:v>0.95744680851063801</c:v>
                </c:pt>
                <c:pt idx="70746">
                  <c:v>0.97872340425531901</c:v>
                </c:pt>
                <c:pt idx="70747">
                  <c:v>0</c:v>
                </c:pt>
                <c:pt idx="70748">
                  <c:v>1.72413793103448E-2</c:v>
                </c:pt>
                <c:pt idx="70749">
                  <c:v>3.4482758620689599E-2</c:v>
                </c:pt>
                <c:pt idx="70750">
                  <c:v>5.1724137931034399E-2</c:v>
                </c:pt>
                <c:pt idx="70751">
                  <c:v>6.8965517241379296E-2</c:v>
                </c:pt>
                <c:pt idx="70752">
                  <c:v>8.6206896551724102E-2</c:v>
                </c:pt>
                <c:pt idx="70753">
                  <c:v>0.10344827586206801</c:v>
                </c:pt>
                <c:pt idx="70754">
                  <c:v>0.12068965517241299</c:v>
                </c:pt>
                <c:pt idx="70755">
                  <c:v>0.13793103448275801</c:v>
                </c:pt>
                <c:pt idx="70756">
                  <c:v>0.15517241379310301</c:v>
                </c:pt>
                <c:pt idx="70757">
                  <c:v>0.17241379310344801</c:v>
                </c:pt>
                <c:pt idx="70758">
                  <c:v>0.18965517241379301</c:v>
                </c:pt>
                <c:pt idx="70759">
                  <c:v>0.20689655172413701</c:v>
                </c:pt>
                <c:pt idx="70760">
                  <c:v>0.22413793103448201</c:v>
                </c:pt>
                <c:pt idx="70761">
                  <c:v>0.24137931034482701</c:v>
                </c:pt>
                <c:pt idx="70762">
                  <c:v>0.25862068965517199</c:v>
                </c:pt>
                <c:pt idx="70763">
                  <c:v>0.27586206896551702</c:v>
                </c:pt>
                <c:pt idx="70764">
                  <c:v>0.29310344827586199</c:v>
                </c:pt>
                <c:pt idx="70765">
                  <c:v>0.31034482758620602</c:v>
                </c:pt>
                <c:pt idx="70766">
                  <c:v>0.32758620689655099</c:v>
                </c:pt>
                <c:pt idx="70767">
                  <c:v>0.34482758620689602</c:v>
                </c:pt>
                <c:pt idx="70768">
                  <c:v>0.36206896551724099</c:v>
                </c:pt>
                <c:pt idx="70769">
                  <c:v>0.37931034482758602</c:v>
                </c:pt>
                <c:pt idx="70770">
                  <c:v>0.39655172413793099</c:v>
                </c:pt>
                <c:pt idx="70771">
                  <c:v>0.41379310344827502</c:v>
                </c:pt>
                <c:pt idx="70772">
                  <c:v>0.43103448275862</c:v>
                </c:pt>
                <c:pt idx="70773">
                  <c:v>0.44827586206896503</c:v>
                </c:pt>
                <c:pt idx="70774">
                  <c:v>0.46551724137931</c:v>
                </c:pt>
                <c:pt idx="70775">
                  <c:v>0.48275862068965503</c:v>
                </c:pt>
                <c:pt idx="70776">
                  <c:v>0.5</c:v>
                </c:pt>
                <c:pt idx="70777">
                  <c:v>0.51724137931034397</c:v>
                </c:pt>
                <c:pt idx="70778">
                  <c:v>0.53448275862068895</c:v>
                </c:pt>
                <c:pt idx="70779">
                  <c:v>0.55172413793103403</c:v>
                </c:pt>
                <c:pt idx="70780">
                  <c:v>0.568965517241379</c:v>
                </c:pt>
                <c:pt idx="70781">
                  <c:v>0.58620689655172398</c:v>
                </c:pt>
                <c:pt idx="70782">
                  <c:v>0.60344827586206895</c:v>
                </c:pt>
                <c:pt idx="70783">
                  <c:v>0.62068965517241304</c:v>
                </c:pt>
                <c:pt idx="70784">
                  <c:v>0.63793103448275801</c:v>
                </c:pt>
                <c:pt idx="70785">
                  <c:v>0.65517241379310298</c:v>
                </c:pt>
                <c:pt idx="70786">
                  <c:v>0.67241379310344795</c:v>
                </c:pt>
                <c:pt idx="70787">
                  <c:v>0.68965517241379304</c:v>
                </c:pt>
                <c:pt idx="70788">
                  <c:v>0.70689655172413701</c:v>
                </c:pt>
                <c:pt idx="70789">
                  <c:v>0.72413793103448199</c:v>
                </c:pt>
                <c:pt idx="70790">
                  <c:v>0.74137931034482696</c:v>
                </c:pt>
                <c:pt idx="70791">
                  <c:v>0.75862068965517204</c:v>
                </c:pt>
                <c:pt idx="70792">
                  <c:v>0.77586206896551702</c:v>
                </c:pt>
                <c:pt idx="70793">
                  <c:v>0.79310344827586199</c:v>
                </c:pt>
                <c:pt idx="70794">
                  <c:v>0.81034482758620596</c:v>
                </c:pt>
                <c:pt idx="70795">
                  <c:v>0.82758620689655105</c:v>
                </c:pt>
                <c:pt idx="70796">
                  <c:v>0.84482758620689602</c:v>
                </c:pt>
                <c:pt idx="70797">
                  <c:v>0.86206896551724099</c:v>
                </c:pt>
                <c:pt idx="70798">
                  <c:v>0.87931034482758597</c:v>
                </c:pt>
                <c:pt idx="70799">
                  <c:v>0.89655172413793105</c:v>
                </c:pt>
                <c:pt idx="70800">
                  <c:v>0.91379310344827502</c:v>
                </c:pt>
                <c:pt idx="70801">
                  <c:v>0.93103448275862</c:v>
                </c:pt>
                <c:pt idx="70802">
                  <c:v>0.94827586206896497</c:v>
                </c:pt>
                <c:pt idx="70803">
                  <c:v>0.96551724137931005</c:v>
                </c:pt>
                <c:pt idx="70804">
                  <c:v>0.98275862068965503</c:v>
                </c:pt>
                <c:pt idx="70805">
                  <c:v>0</c:v>
                </c:pt>
                <c:pt idx="70806">
                  <c:v>1.5625E-2</c:v>
                </c:pt>
                <c:pt idx="70807">
                  <c:v>3.125E-2</c:v>
                </c:pt>
                <c:pt idx="70808">
                  <c:v>4.6875E-2</c:v>
                </c:pt>
                <c:pt idx="70809">
                  <c:v>6.25E-2</c:v>
                </c:pt>
                <c:pt idx="70810">
                  <c:v>7.8125E-2</c:v>
                </c:pt>
                <c:pt idx="70811">
                  <c:v>9.375E-2</c:v>
                </c:pt>
                <c:pt idx="70812">
                  <c:v>0.109375</c:v>
                </c:pt>
                <c:pt idx="70813">
                  <c:v>0.125</c:v>
                </c:pt>
                <c:pt idx="70814">
                  <c:v>0.140625</c:v>
                </c:pt>
                <c:pt idx="70815">
                  <c:v>0.15625</c:v>
                </c:pt>
                <c:pt idx="70816">
                  <c:v>0.171875</c:v>
                </c:pt>
                <c:pt idx="70817">
                  <c:v>0.1875</c:v>
                </c:pt>
                <c:pt idx="70818">
                  <c:v>0.203125</c:v>
                </c:pt>
                <c:pt idx="70819">
                  <c:v>0.21875</c:v>
                </c:pt>
                <c:pt idx="70820">
                  <c:v>0.234375</c:v>
                </c:pt>
                <c:pt idx="70821">
                  <c:v>0.25</c:v>
                </c:pt>
                <c:pt idx="70822">
                  <c:v>0.265625</c:v>
                </c:pt>
                <c:pt idx="70823">
                  <c:v>0.28125</c:v>
                </c:pt>
                <c:pt idx="70824">
                  <c:v>0.296875</c:v>
                </c:pt>
                <c:pt idx="70825">
                  <c:v>0.3125</c:v>
                </c:pt>
                <c:pt idx="70826">
                  <c:v>0.328125</c:v>
                </c:pt>
                <c:pt idx="70827">
                  <c:v>0.34375</c:v>
                </c:pt>
                <c:pt idx="70828">
                  <c:v>0.359375</c:v>
                </c:pt>
                <c:pt idx="70829">
                  <c:v>0.375</c:v>
                </c:pt>
                <c:pt idx="70830">
                  <c:v>0.390625</c:v>
                </c:pt>
                <c:pt idx="70831">
                  <c:v>0.40625</c:v>
                </c:pt>
                <c:pt idx="70832">
                  <c:v>0.421875</c:v>
                </c:pt>
                <c:pt idx="70833">
                  <c:v>0.4375</c:v>
                </c:pt>
                <c:pt idx="70834">
                  <c:v>0.453125</c:v>
                </c:pt>
                <c:pt idx="70835">
                  <c:v>0.46875</c:v>
                </c:pt>
                <c:pt idx="70836">
                  <c:v>0.484375</c:v>
                </c:pt>
                <c:pt idx="70837">
                  <c:v>0.5</c:v>
                </c:pt>
                <c:pt idx="70838">
                  <c:v>0.515625</c:v>
                </c:pt>
                <c:pt idx="70839">
                  <c:v>0.53125</c:v>
                </c:pt>
                <c:pt idx="70840">
                  <c:v>0.546875</c:v>
                </c:pt>
                <c:pt idx="70841">
                  <c:v>0.5625</c:v>
                </c:pt>
                <c:pt idx="70842">
                  <c:v>0.578125</c:v>
                </c:pt>
                <c:pt idx="70843">
                  <c:v>0.59375</c:v>
                </c:pt>
                <c:pt idx="70844">
                  <c:v>0.609375</c:v>
                </c:pt>
                <c:pt idx="70845">
                  <c:v>0.625</c:v>
                </c:pt>
                <c:pt idx="70846">
                  <c:v>0.640625</c:v>
                </c:pt>
                <c:pt idx="70847">
                  <c:v>0.65625</c:v>
                </c:pt>
                <c:pt idx="70848">
                  <c:v>0.671875</c:v>
                </c:pt>
                <c:pt idx="70849">
                  <c:v>0.6875</c:v>
                </c:pt>
                <c:pt idx="70850">
                  <c:v>0.703125</c:v>
                </c:pt>
                <c:pt idx="70851">
                  <c:v>0.71875</c:v>
                </c:pt>
                <c:pt idx="70852">
                  <c:v>0.734375</c:v>
                </c:pt>
                <c:pt idx="70853">
                  <c:v>0.75</c:v>
                </c:pt>
                <c:pt idx="70854">
                  <c:v>0.765625</c:v>
                </c:pt>
                <c:pt idx="70855">
                  <c:v>0.78125</c:v>
                </c:pt>
                <c:pt idx="70856">
                  <c:v>0.796875</c:v>
                </c:pt>
                <c:pt idx="70857">
                  <c:v>0.8125</c:v>
                </c:pt>
                <c:pt idx="70858">
                  <c:v>0.828125</c:v>
                </c:pt>
                <c:pt idx="70859">
                  <c:v>0.84375</c:v>
                </c:pt>
                <c:pt idx="70860">
                  <c:v>0.859375</c:v>
                </c:pt>
                <c:pt idx="70861">
                  <c:v>0.875</c:v>
                </c:pt>
                <c:pt idx="70862">
                  <c:v>0.890625</c:v>
                </c:pt>
                <c:pt idx="70863">
                  <c:v>0.90625</c:v>
                </c:pt>
                <c:pt idx="70864">
                  <c:v>0.921875</c:v>
                </c:pt>
                <c:pt idx="70865">
                  <c:v>0.9375</c:v>
                </c:pt>
                <c:pt idx="70866">
                  <c:v>0.953125</c:v>
                </c:pt>
                <c:pt idx="70867">
                  <c:v>0.96875</c:v>
                </c:pt>
                <c:pt idx="70868">
                  <c:v>0.984375</c:v>
                </c:pt>
                <c:pt idx="70869">
                  <c:v>0</c:v>
                </c:pt>
                <c:pt idx="70870">
                  <c:v>1.85185185185185E-2</c:v>
                </c:pt>
                <c:pt idx="70871">
                  <c:v>3.7037037037037E-2</c:v>
                </c:pt>
                <c:pt idx="70872">
                  <c:v>5.5555555555555497E-2</c:v>
                </c:pt>
                <c:pt idx="70873">
                  <c:v>7.4074074074074001E-2</c:v>
                </c:pt>
                <c:pt idx="70874">
                  <c:v>9.2592592592592504E-2</c:v>
                </c:pt>
                <c:pt idx="70875">
                  <c:v>0.11111111111111099</c:v>
                </c:pt>
                <c:pt idx="70876">
                  <c:v>0.12962962962962901</c:v>
                </c:pt>
                <c:pt idx="70877">
                  <c:v>0.148148148148148</c:v>
                </c:pt>
                <c:pt idx="70878">
                  <c:v>0.16666666666666599</c:v>
                </c:pt>
                <c:pt idx="70879">
                  <c:v>0.18518518518518501</c:v>
                </c:pt>
                <c:pt idx="70880">
                  <c:v>0.203703703703703</c:v>
                </c:pt>
                <c:pt idx="70881">
                  <c:v>0.22222222222222199</c:v>
                </c:pt>
                <c:pt idx="70882">
                  <c:v>0.24074074074074001</c:v>
                </c:pt>
                <c:pt idx="70883">
                  <c:v>0.25925925925925902</c:v>
                </c:pt>
                <c:pt idx="70884">
                  <c:v>0.27777777777777701</c:v>
                </c:pt>
                <c:pt idx="70885">
                  <c:v>0.296296296296296</c:v>
                </c:pt>
                <c:pt idx="70886">
                  <c:v>0.31481481481481399</c:v>
                </c:pt>
                <c:pt idx="70887">
                  <c:v>0.33333333333333298</c:v>
                </c:pt>
                <c:pt idx="70888">
                  <c:v>0.35185185185185103</c:v>
                </c:pt>
                <c:pt idx="70889">
                  <c:v>0.37037037037037002</c:v>
                </c:pt>
                <c:pt idx="70890">
                  <c:v>0.38888888888888801</c:v>
                </c:pt>
                <c:pt idx="70891">
                  <c:v>0.407407407407407</c:v>
                </c:pt>
                <c:pt idx="70892">
                  <c:v>0.42592592592592499</c:v>
                </c:pt>
                <c:pt idx="70893">
                  <c:v>0.44444444444444398</c:v>
                </c:pt>
                <c:pt idx="70894">
                  <c:v>0.46296296296296202</c:v>
                </c:pt>
                <c:pt idx="70895">
                  <c:v>0.48148148148148101</c:v>
                </c:pt>
                <c:pt idx="70896">
                  <c:v>0.5</c:v>
                </c:pt>
                <c:pt idx="70897">
                  <c:v>0.51851851851851805</c:v>
                </c:pt>
                <c:pt idx="70898">
                  <c:v>0.53703703703703698</c:v>
                </c:pt>
                <c:pt idx="70899">
                  <c:v>0.55555555555555503</c:v>
                </c:pt>
                <c:pt idx="70900">
                  <c:v>0.57407407407407396</c:v>
                </c:pt>
                <c:pt idx="70901">
                  <c:v>0.592592592592592</c:v>
                </c:pt>
                <c:pt idx="70902">
                  <c:v>0.61111111111111105</c:v>
                </c:pt>
                <c:pt idx="70903">
                  <c:v>0.62962962962962898</c:v>
                </c:pt>
                <c:pt idx="70904">
                  <c:v>0.64814814814814803</c:v>
                </c:pt>
                <c:pt idx="70905">
                  <c:v>0.66666666666666596</c:v>
                </c:pt>
                <c:pt idx="70906">
                  <c:v>0.68518518518518501</c:v>
                </c:pt>
                <c:pt idx="70907">
                  <c:v>0.70370370370370305</c:v>
                </c:pt>
                <c:pt idx="70908">
                  <c:v>0.72222222222222199</c:v>
                </c:pt>
                <c:pt idx="70909">
                  <c:v>0.74074074074074003</c:v>
                </c:pt>
                <c:pt idx="70910">
                  <c:v>0.75925925925925897</c:v>
                </c:pt>
                <c:pt idx="70911">
                  <c:v>0.77777777777777701</c:v>
                </c:pt>
                <c:pt idx="70912">
                  <c:v>0.79629629629629595</c:v>
                </c:pt>
                <c:pt idx="70913">
                  <c:v>0.81481481481481399</c:v>
                </c:pt>
                <c:pt idx="70914">
                  <c:v>0.83333333333333304</c:v>
                </c:pt>
                <c:pt idx="70915">
                  <c:v>0.85185185185185097</c:v>
                </c:pt>
                <c:pt idx="70916">
                  <c:v>0.87037037037037002</c:v>
                </c:pt>
                <c:pt idx="70917">
                  <c:v>0.88888888888888795</c:v>
                </c:pt>
                <c:pt idx="70918">
                  <c:v>0.907407407407407</c:v>
                </c:pt>
                <c:pt idx="70919">
                  <c:v>0.92592592592592504</c:v>
                </c:pt>
                <c:pt idx="70920">
                  <c:v>0.94444444444444398</c:v>
                </c:pt>
                <c:pt idx="70921">
                  <c:v>0.96296296296296202</c:v>
                </c:pt>
                <c:pt idx="70922">
                  <c:v>0.98148148148148096</c:v>
                </c:pt>
                <c:pt idx="70923">
                  <c:v>0</c:v>
                </c:pt>
                <c:pt idx="70924">
                  <c:v>1.5873015873015799E-2</c:v>
                </c:pt>
                <c:pt idx="70925">
                  <c:v>3.1746031746031703E-2</c:v>
                </c:pt>
                <c:pt idx="70926">
                  <c:v>4.7619047619047603E-2</c:v>
                </c:pt>
                <c:pt idx="70927">
                  <c:v>6.3492063492063405E-2</c:v>
                </c:pt>
                <c:pt idx="70928">
                  <c:v>7.9365079365079305E-2</c:v>
                </c:pt>
                <c:pt idx="70929">
                  <c:v>9.5238095238095205E-2</c:v>
                </c:pt>
                <c:pt idx="70930">
                  <c:v>0.11111111111111099</c:v>
                </c:pt>
                <c:pt idx="70931">
                  <c:v>0.12698412698412601</c:v>
                </c:pt>
                <c:pt idx="70932">
                  <c:v>0.14285714285714199</c:v>
                </c:pt>
                <c:pt idx="70933">
                  <c:v>0.158730158730158</c:v>
                </c:pt>
                <c:pt idx="70934">
                  <c:v>0.17460317460317401</c:v>
                </c:pt>
                <c:pt idx="70935">
                  <c:v>0.19047619047618999</c:v>
                </c:pt>
                <c:pt idx="70936">
                  <c:v>0.206349206349206</c:v>
                </c:pt>
                <c:pt idx="70937">
                  <c:v>0.22222222222222199</c:v>
                </c:pt>
                <c:pt idx="70938">
                  <c:v>0.238095238095238</c:v>
                </c:pt>
                <c:pt idx="70939">
                  <c:v>0.25396825396825301</c:v>
                </c:pt>
                <c:pt idx="70940">
                  <c:v>0.26984126984126899</c:v>
                </c:pt>
                <c:pt idx="70941">
                  <c:v>0.28571428571428498</c:v>
                </c:pt>
                <c:pt idx="70942">
                  <c:v>0.30158730158730102</c:v>
                </c:pt>
                <c:pt idx="70943">
                  <c:v>0.317460317460317</c:v>
                </c:pt>
                <c:pt idx="70944">
                  <c:v>0.33333333333333298</c:v>
                </c:pt>
                <c:pt idx="70945">
                  <c:v>0.34920634920634902</c:v>
                </c:pt>
                <c:pt idx="70946">
                  <c:v>0.365079365079365</c:v>
                </c:pt>
                <c:pt idx="70947">
                  <c:v>0.38095238095237999</c:v>
                </c:pt>
                <c:pt idx="70948">
                  <c:v>0.39682539682539603</c:v>
                </c:pt>
                <c:pt idx="70949">
                  <c:v>0.41269841269841201</c:v>
                </c:pt>
                <c:pt idx="70950">
                  <c:v>0.42857142857142799</c:v>
                </c:pt>
                <c:pt idx="70951">
                  <c:v>0.44444444444444398</c:v>
                </c:pt>
                <c:pt idx="70952">
                  <c:v>0.46031746031746001</c:v>
                </c:pt>
                <c:pt idx="70953">
                  <c:v>0.476190476190476</c:v>
                </c:pt>
                <c:pt idx="70954">
                  <c:v>0.49206349206349198</c:v>
                </c:pt>
                <c:pt idx="70955">
                  <c:v>0.50793650793650702</c:v>
                </c:pt>
                <c:pt idx="70956">
                  <c:v>0.52380952380952295</c:v>
                </c:pt>
                <c:pt idx="70957">
                  <c:v>0.53968253968253899</c:v>
                </c:pt>
                <c:pt idx="70958">
                  <c:v>0.55555555555555503</c:v>
                </c:pt>
                <c:pt idx="70959">
                  <c:v>0.57142857142857095</c:v>
                </c:pt>
                <c:pt idx="70960">
                  <c:v>0.58730158730158699</c:v>
                </c:pt>
                <c:pt idx="70961">
                  <c:v>0.60317460317460303</c:v>
                </c:pt>
                <c:pt idx="70962">
                  <c:v>0.61904761904761896</c:v>
                </c:pt>
                <c:pt idx="70963">
                  <c:v>0.634920634920634</c:v>
                </c:pt>
                <c:pt idx="70964">
                  <c:v>0.65079365079365004</c:v>
                </c:pt>
                <c:pt idx="70965">
                  <c:v>0.66666666666666596</c:v>
                </c:pt>
                <c:pt idx="70966">
                  <c:v>0.682539682539682</c:v>
                </c:pt>
                <c:pt idx="70967">
                  <c:v>0.69841269841269804</c:v>
                </c:pt>
                <c:pt idx="70968">
                  <c:v>0.71428571428571397</c:v>
                </c:pt>
                <c:pt idx="70969">
                  <c:v>0.73015873015873001</c:v>
                </c:pt>
                <c:pt idx="70970">
                  <c:v>0.74603174603174605</c:v>
                </c:pt>
                <c:pt idx="70971">
                  <c:v>0.76190476190476097</c:v>
                </c:pt>
                <c:pt idx="70972">
                  <c:v>0.77777777777777701</c:v>
                </c:pt>
                <c:pt idx="70973">
                  <c:v>0.79365079365079305</c:v>
                </c:pt>
                <c:pt idx="70974">
                  <c:v>0.80952380952380898</c:v>
                </c:pt>
                <c:pt idx="70975">
                  <c:v>0.82539682539682502</c:v>
                </c:pt>
                <c:pt idx="70976">
                  <c:v>0.84126984126984095</c:v>
                </c:pt>
                <c:pt idx="70977">
                  <c:v>0.85714285714285698</c:v>
                </c:pt>
                <c:pt idx="70978">
                  <c:v>0.87301587301587302</c:v>
                </c:pt>
                <c:pt idx="70979">
                  <c:v>0.88888888888888795</c:v>
                </c:pt>
                <c:pt idx="70980">
                  <c:v>0.90476190476190399</c:v>
                </c:pt>
                <c:pt idx="70981">
                  <c:v>0.92063492063492003</c:v>
                </c:pt>
                <c:pt idx="70982">
                  <c:v>0.93650793650793596</c:v>
                </c:pt>
                <c:pt idx="70983">
                  <c:v>0.952380952380952</c:v>
                </c:pt>
                <c:pt idx="70984">
                  <c:v>0.96825396825396803</c:v>
                </c:pt>
                <c:pt idx="70985">
                  <c:v>0.98412698412698396</c:v>
                </c:pt>
                <c:pt idx="70986">
                  <c:v>0</c:v>
                </c:pt>
                <c:pt idx="70987">
                  <c:v>0.01</c:v>
                </c:pt>
                <c:pt idx="70988">
                  <c:v>0.02</c:v>
                </c:pt>
                <c:pt idx="70989">
                  <c:v>0.03</c:v>
                </c:pt>
                <c:pt idx="70990">
                  <c:v>0.04</c:v>
                </c:pt>
                <c:pt idx="70991">
                  <c:v>0.05</c:v>
                </c:pt>
                <c:pt idx="70992">
                  <c:v>0.06</c:v>
                </c:pt>
                <c:pt idx="70993">
                  <c:v>7.0000000000000007E-2</c:v>
                </c:pt>
                <c:pt idx="70994">
                  <c:v>0.08</c:v>
                </c:pt>
                <c:pt idx="70995">
                  <c:v>0.09</c:v>
                </c:pt>
                <c:pt idx="70996">
                  <c:v>0.1</c:v>
                </c:pt>
                <c:pt idx="70997">
                  <c:v>0.11</c:v>
                </c:pt>
                <c:pt idx="70998">
                  <c:v>0.12</c:v>
                </c:pt>
                <c:pt idx="70999">
                  <c:v>0.13</c:v>
                </c:pt>
                <c:pt idx="71000">
                  <c:v>0.14000000000000001</c:v>
                </c:pt>
                <c:pt idx="71001">
                  <c:v>0.15</c:v>
                </c:pt>
                <c:pt idx="71002">
                  <c:v>0.16</c:v>
                </c:pt>
                <c:pt idx="71003">
                  <c:v>0.17</c:v>
                </c:pt>
                <c:pt idx="71004">
                  <c:v>0.18</c:v>
                </c:pt>
                <c:pt idx="71005">
                  <c:v>0.19</c:v>
                </c:pt>
                <c:pt idx="71006">
                  <c:v>0.2</c:v>
                </c:pt>
                <c:pt idx="71007">
                  <c:v>0.21</c:v>
                </c:pt>
                <c:pt idx="71008">
                  <c:v>0.22</c:v>
                </c:pt>
                <c:pt idx="71009">
                  <c:v>0.23</c:v>
                </c:pt>
                <c:pt idx="71010">
                  <c:v>0.24</c:v>
                </c:pt>
                <c:pt idx="71011">
                  <c:v>0.25</c:v>
                </c:pt>
                <c:pt idx="71012">
                  <c:v>0.26</c:v>
                </c:pt>
                <c:pt idx="71013">
                  <c:v>0.27</c:v>
                </c:pt>
                <c:pt idx="71014">
                  <c:v>0.28000000000000003</c:v>
                </c:pt>
                <c:pt idx="71015">
                  <c:v>0.28999999999999998</c:v>
                </c:pt>
                <c:pt idx="71016">
                  <c:v>0.3</c:v>
                </c:pt>
                <c:pt idx="71017">
                  <c:v>0.31</c:v>
                </c:pt>
                <c:pt idx="71018">
                  <c:v>0.32</c:v>
                </c:pt>
                <c:pt idx="71019">
                  <c:v>0.33</c:v>
                </c:pt>
                <c:pt idx="71020">
                  <c:v>0.34</c:v>
                </c:pt>
                <c:pt idx="71021">
                  <c:v>0.35</c:v>
                </c:pt>
                <c:pt idx="71022">
                  <c:v>0.36</c:v>
                </c:pt>
                <c:pt idx="71023">
                  <c:v>0.37</c:v>
                </c:pt>
                <c:pt idx="71024">
                  <c:v>0.38</c:v>
                </c:pt>
                <c:pt idx="71025">
                  <c:v>0.39</c:v>
                </c:pt>
                <c:pt idx="71026">
                  <c:v>0.4</c:v>
                </c:pt>
                <c:pt idx="71027">
                  <c:v>0.41</c:v>
                </c:pt>
                <c:pt idx="71028">
                  <c:v>0.42</c:v>
                </c:pt>
                <c:pt idx="71029">
                  <c:v>0.43</c:v>
                </c:pt>
                <c:pt idx="71030">
                  <c:v>0.44</c:v>
                </c:pt>
                <c:pt idx="71031">
                  <c:v>0.45</c:v>
                </c:pt>
                <c:pt idx="71032">
                  <c:v>0.46</c:v>
                </c:pt>
                <c:pt idx="71033">
                  <c:v>0.47</c:v>
                </c:pt>
                <c:pt idx="71034">
                  <c:v>0.48</c:v>
                </c:pt>
                <c:pt idx="71035">
                  <c:v>0.49</c:v>
                </c:pt>
                <c:pt idx="71036">
                  <c:v>0.5</c:v>
                </c:pt>
                <c:pt idx="71037">
                  <c:v>0.51</c:v>
                </c:pt>
                <c:pt idx="71038">
                  <c:v>0.52</c:v>
                </c:pt>
                <c:pt idx="71039">
                  <c:v>0.53</c:v>
                </c:pt>
                <c:pt idx="71040">
                  <c:v>0.54</c:v>
                </c:pt>
                <c:pt idx="71041">
                  <c:v>0.55000000000000004</c:v>
                </c:pt>
                <c:pt idx="71042">
                  <c:v>0.56000000000000005</c:v>
                </c:pt>
                <c:pt idx="71043">
                  <c:v>0.56999999999999995</c:v>
                </c:pt>
                <c:pt idx="71044">
                  <c:v>0.57999999999999996</c:v>
                </c:pt>
                <c:pt idx="71045">
                  <c:v>0.59</c:v>
                </c:pt>
                <c:pt idx="71046">
                  <c:v>0.6</c:v>
                </c:pt>
                <c:pt idx="71047">
                  <c:v>0.61</c:v>
                </c:pt>
                <c:pt idx="71048">
                  <c:v>0.62</c:v>
                </c:pt>
                <c:pt idx="71049">
                  <c:v>0.63</c:v>
                </c:pt>
                <c:pt idx="71050">
                  <c:v>0.64</c:v>
                </c:pt>
                <c:pt idx="71051">
                  <c:v>0.65</c:v>
                </c:pt>
                <c:pt idx="71052">
                  <c:v>0.66</c:v>
                </c:pt>
                <c:pt idx="71053">
                  <c:v>0.67</c:v>
                </c:pt>
                <c:pt idx="71054">
                  <c:v>0.68</c:v>
                </c:pt>
                <c:pt idx="71055">
                  <c:v>0.69</c:v>
                </c:pt>
                <c:pt idx="71056">
                  <c:v>0.7</c:v>
                </c:pt>
                <c:pt idx="71057">
                  <c:v>0.71</c:v>
                </c:pt>
                <c:pt idx="71058">
                  <c:v>0.72</c:v>
                </c:pt>
                <c:pt idx="71059">
                  <c:v>0.73</c:v>
                </c:pt>
                <c:pt idx="71060">
                  <c:v>0.74</c:v>
                </c:pt>
                <c:pt idx="71061">
                  <c:v>0.75</c:v>
                </c:pt>
                <c:pt idx="71062">
                  <c:v>0.76</c:v>
                </c:pt>
                <c:pt idx="71063">
                  <c:v>0.77</c:v>
                </c:pt>
                <c:pt idx="71064">
                  <c:v>0.78</c:v>
                </c:pt>
                <c:pt idx="71065">
                  <c:v>0.79</c:v>
                </c:pt>
                <c:pt idx="71066">
                  <c:v>0.8</c:v>
                </c:pt>
                <c:pt idx="71067">
                  <c:v>0.81</c:v>
                </c:pt>
                <c:pt idx="71068">
                  <c:v>0.82</c:v>
                </c:pt>
                <c:pt idx="71069">
                  <c:v>0.83</c:v>
                </c:pt>
                <c:pt idx="71070">
                  <c:v>0.84</c:v>
                </c:pt>
                <c:pt idx="71071">
                  <c:v>0.85</c:v>
                </c:pt>
                <c:pt idx="71072">
                  <c:v>0.86</c:v>
                </c:pt>
                <c:pt idx="71073">
                  <c:v>0.87</c:v>
                </c:pt>
                <c:pt idx="71074">
                  <c:v>0.88</c:v>
                </c:pt>
                <c:pt idx="71075">
                  <c:v>0.89</c:v>
                </c:pt>
                <c:pt idx="71076">
                  <c:v>0.9</c:v>
                </c:pt>
                <c:pt idx="71077">
                  <c:v>0.91</c:v>
                </c:pt>
                <c:pt idx="71078">
                  <c:v>0.92</c:v>
                </c:pt>
                <c:pt idx="71079">
                  <c:v>0.93</c:v>
                </c:pt>
                <c:pt idx="71080">
                  <c:v>0.94</c:v>
                </c:pt>
                <c:pt idx="71081">
                  <c:v>0.95</c:v>
                </c:pt>
                <c:pt idx="71082">
                  <c:v>0.96</c:v>
                </c:pt>
                <c:pt idx="71083">
                  <c:v>0.97</c:v>
                </c:pt>
                <c:pt idx="71084">
                  <c:v>0.98</c:v>
                </c:pt>
                <c:pt idx="71085">
                  <c:v>0.99</c:v>
                </c:pt>
                <c:pt idx="71086">
                  <c:v>0</c:v>
                </c:pt>
                <c:pt idx="71087">
                  <c:v>1.3698630136986301E-2</c:v>
                </c:pt>
                <c:pt idx="71088">
                  <c:v>2.7397260273972601E-2</c:v>
                </c:pt>
                <c:pt idx="71089">
                  <c:v>4.1095890410958902E-2</c:v>
                </c:pt>
                <c:pt idx="71090">
                  <c:v>5.4794520547945202E-2</c:v>
                </c:pt>
                <c:pt idx="71091">
                  <c:v>6.8493150684931503E-2</c:v>
                </c:pt>
                <c:pt idx="71092">
                  <c:v>8.2191780821917804E-2</c:v>
                </c:pt>
                <c:pt idx="71093">
                  <c:v>9.5890410958904104E-2</c:v>
                </c:pt>
                <c:pt idx="71094">
                  <c:v>0.10958904109589</c:v>
                </c:pt>
                <c:pt idx="71095">
                  <c:v>0.123287671232876</c:v>
                </c:pt>
                <c:pt idx="71096">
                  <c:v>0.13698630136986301</c:v>
                </c:pt>
                <c:pt idx="71097">
                  <c:v>0.150684931506849</c:v>
                </c:pt>
                <c:pt idx="71098">
                  <c:v>0.164383561643835</c:v>
                </c:pt>
                <c:pt idx="71099">
                  <c:v>0.17808219178082099</c:v>
                </c:pt>
                <c:pt idx="71100">
                  <c:v>0.19178082191780799</c:v>
                </c:pt>
                <c:pt idx="71101">
                  <c:v>0.20547945205479401</c:v>
                </c:pt>
                <c:pt idx="71102">
                  <c:v>0.21917808219178</c:v>
                </c:pt>
                <c:pt idx="71103">
                  <c:v>0.232876712328767</c:v>
                </c:pt>
                <c:pt idx="71104">
                  <c:v>0.24657534246575299</c:v>
                </c:pt>
                <c:pt idx="71105">
                  <c:v>0.26027397260273899</c:v>
                </c:pt>
                <c:pt idx="71106">
                  <c:v>0.27397260273972601</c:v>
                </c:pt>
                <c:pt idx="71107">
                  <c:v>0.28767123287671198</c:v>
                </c:pt>
                <c:pt idx="71108">
                  <c:v>0.301369863013698</c:v>
                </c:pt>
                <c:pt idx="71109">
                  <c:v>0.31506849315068403</c:v>
                </c:pt>
                <c:pt idx="71110">
                  <c:v>0.32876712328767099</c:v>
                </c:pt>
                <c:pt idx="71111">
                  <c:v>0.34246575342465702</c:v>
                </c:pt>
                <c:pt idx="71112">
                  <c:v>0.35616438356164298</c:v>
                </c:pt>
                <c:pt idx="71113">
                  <c:v>0.36986301369863001</c:v>
                </c:pt>
                <c:pt idx="71114">
                  <c:v>0.38356164383561597</c:v>
                </c:pt>
                <c:pt idx="71115">
                  <c:v>0.397260273972602</c:v>
                </c:pt>
                <c:pt idx="71116">
                  <c:v>0.41095890410958902</c:v>
                </c:pt>
                <c:pt idx="71117">
                  <c:v>0.42465753424657499</c:v>
                </c:pt>
                <c:pt idx="71118">
                  <c:v>0.43835616438356101</c:v>
                </c:pt>
                <c:pt idx="71119">
                  <c:v>0.45205479452054698</c:v>
                </c:pt>
                <c:pt idx="71120">
                  <c:v>0.465753424657534</c:v>
                </c:pt>
                <c:pt idx="71121">
                  <c:v>0.47945205479452002</c:v>
                </c:pt>
                <c:pt idx="71122">
                  <c:v>0.49315068493150599</c:v>
                </c:pt>
                <c:pt idx="71123">
                  <c:v>0.50684931506849296</c:v>
                </c:pt>
                <c:pt idx="71124">
                  <c:v>0.52054794520547898</c:v>
                </c:pt>
                <c:pt idx="71125">
                  <c:v>0.534246575342465</c:v>
                </c:pt>
                <c:pt idx="71126">
                  <c:v>0.54794520547945202</c:v>
                </c:pt>
                <c:pt idx="71127">
                  <c:v>0.56164383561643805</c:v>
                </c:pt>
                <c:pt idx="71128">
                  <c:v>0.57534246575342396</c:v>
                </c:pt>
                <c:pt idx="71129">
                  <c:v>0.58904109589041098</c:v>
                </c:pt>
                <c:pt idx="71130">
                  <c:v>0.602739726027397</c:v>
                </c:pt>
                <c:pt idx="71131">
                  <c:v>0.61643835616438303</c:v>
                </c:pt>
                <c:pt idx="71132">
                  <c:v>0.63013698630136905</c:v>
                </c:pt>
                <c:pt idx="71133">
                  <c:v>0.64383561643835596</c:v>
                </c:pt>
                <c:pt idx="71134">
                  <c:v>0.65753424657534199</c:v>
                </c:pt>
                <c:pt idx="71135">
                  <c:v>0.67123287671232801</c:v>
                </c:pt>
                <c:pt idx="71136">
                  <c:v>0.68493150684931503</c:v>
                </c:pt>
                <c:pt idx="71137">
                  <c:v>0.69863013698630105</c:v>
                </c:pt>
                <c:pt idx="71138">
                  <c:v>0.71232876712328697</c:v>
                </c:pt>
                <c:pt idx="71139">
                  <c:v>0.72602739726027399</c:v>
                </c:pt>
                <c:pt idx="71140">
                  <c:v>0.73972602739726001</c:v>
                </c:pt>
                <c:pt idx="71141">
                  <c:v>0.75342465753424603</c:v>
                </c:pt>
                <c:pt idx="71142">
                  <c:v>0.76712328767123195</c:v>
                </c:pt>
                <c:pt idx="71143">
                  <c:v>0.78082191780821897</c:v>
                </c:pt>
                <c:pt idx="71144">
                  <c:v>0.79452054794520499</c:v>
                </c:pt>
                <c:pt idx="71145">
                  <c:v>0.80821917808219101</c:v>
                </c:pt>
                <c:pt idx="71146">
                  <c:v>0.82191780821917804</c:v>
                </c:pt>
                <c:pt idx="71147">
                  <c:v>0.83561643835616395</c:v>
                </c:pt>
                <c:pt idx="71148">
                  <c:v>0.84931506849314997</c:v>
                </c:pt>
                <c:pt idx="71149">
                  <c:v>0.86301369863013699</c:v>
                </c:pt>
                <c:pt idx="71150">
                  <c:v>0.87671232876712302</c:v>
                </c:pt>
                <c:pt idx="71151">
                  <c:v>0.89041095890410904</c:v>
                </c:pt>
                <c:pt idx="71152">
                  <c:v>0.90410958904109495</c:v>
                </c:pt>
                <c:pt idx="71153">
                  <c:v>0.91780821917808197</c:v>
                </c:pt>
                <c:pt idx="71154">
                  <c:v>0.931506849315068</c:v>
                </c:pt>
                <c:pt idx="71155">
                  <c:v>0.94520547945205402</c:v>
                </c:pt>
                <c:pt idx="71156">
                  <c:v>0.95890410958904104</c:v>
                </c:pt>
                <c:pt idx="71157">
                  <c:v>0.97260273972602695</c:v>
                </c:pt>
                <c:pt idx="71158">
                  <c:v>0.98630136986301298</c:v>
                </c:pt>
                <c:pt idx="71159">
                  <c:v>0</c:v>
                </c:pt>
                <c:pt idx="71160">
                  <c:v>0.16666666666666599</c:v>
                </c:pt>
                <c:pt idx="71161">
                  <c:v>0.33333333333333298</c:v>
                </c:pt>
                <c:pt idx="71162">
                  <c:v>0.5</c:v>
                </c:pt>
                <c:pt idx="71163">
                  <c:v>0.66666666666666596</c:v>
                </c:pt>
                <c:pt idx="71164">
                  <c:v>0.83333333333333304</c:v>
                </c:pt>
                <c:pt idx="71165">
                  <c:v>0</c:v>
                </c:pt>
                <c:pt idx="71166">
                  <c:v>2.4390243902439001E-2</c:v>
                </c:pt>
                <c:pt idx="71167">
                  <c:v>4.8780487804878002E-2</c:v>
                </c:pt>
                <c:pt idx="71168">
                  <c:v>7.3170731707316999E-2</c:v>
                </c:pt>
                <c:pt idx="71169">
                  <c:v>9.7560975609756101E-2</c:v>
                </c:pt>
                <c:pt idx="71170">
                  <c:v>0.12195121951219499</c:v>
                </c:pt>
                <c:pt idx="71171">
                  <c:v>0.146341463414634</c:v>
                </c:pt>
                <c:pt idx="71172">
                  <c:v>0.17073170731707299</c:v>
                </c:pt>
                <c:pt idx="71173">
                  <c:v>0.19512195121951201</c:v>
                </c:pt>
                <c:pt idx="71174">
                  <c:v>0.219512195121951</c:v>
                </c:pt>
                <c:pt idx="71175">
                  <c:v>0.24390243902438999</c:v>
                </c:pt>
                <c:pt idx="71176">
                  <c:v>0.26829268292682901</c:v>
                </c:pt>
                <c:pt idx="71177">
                  <c:v>0.292682926829268</c:v>
                </c:pt>
                <c:pt idx="71178">
                  <c:v>0.31707317073170699</c:v>
                </c:pt>
                <c:pt idx="71179">
                  <c:v>0.34146341463414598</c:v>
                </c:pt>
                <c:pt idx="71180">
                  <c:v>0.36585365853658502</c:v>
                </c:pt>
                <c:pt idx="71181">
                  <c:v>0.39024390243902402</c:v>
                </c:pt>
                <c:pt idx="71182">
                  <c:v>0.41463414634146301</c:v>
                </c:pt>
                <c:pt idx="71183">
                  <c:v>0.439024390243902</c:v>
                </c:pt>
                <c:pt idx="71184">
                  <c:v>0.46341463414634099</c:v>
                </c:pt>
                <c:pt idx="71185">
                  <c:v>0.48780487804877998</c:v>
                </c:pt>
                <c:pt idx="71186">
                  <c:v>0.51219512195121897</c:v>
                </c:pt>
                <c:pt idx="71187">
                  <c:v>0.53658536585365801</c:v>
                </c:pt>
                <c:pt idx="71188">
                  <c:v>0.56097560975609695</c:v>
                </c:pt>
                <c:pt idx="71189">
                  <c:v>0.585365853658536</c:v>
                </c:pt>
                <c:pt idx="71190">
                  <c:v>0.60975609756097504</c:v>
                </c:pt>
                <c:pt idx="71191">
                  <c:v>0.63414634146341398</c:v>
                </c:pt>
                <c:pt idx="71192">
                  <c:v>0.65853658536585302</c:v>
                </c:pt>
                <c:pt idx="71193">
                  <c:v>0.68292682926829196</c:v>
                </c:pt>
                <c:pt idx="71194">
                  <c:v>0.707317073170731</c:v>
                </c:pt>
                <c:pt idx="71195">
                  <c:v>0.73170731707317005</c:v>
                </c:pt>
                <c:pt idx="71196">
                  <c:v>0.75609756097560898</c:v>
                </c:pt>
                <c:pt idx="71197">
                  <c:v>0.78048780487804803</c:v>
                </c:pt>
                <c:pt idx="71198">
                  <c:v>0.80487804878048697</c:v>
                </c:pt>
                <c:pt idx="71199">
                  <c:v>0.82926829268292601</c:v>
                </c:pt>
                <c:pt idx="71200">
                  <c:v>0.85365853658536495</c:v>
                </c:pt>
                <c:pt idx="71201">
                  <c:v>0.87804878048780399</c:v>
                </c:pt>
                <c:pt idx="71202">
                  <c:v>0.90243902439024304</c:v>
                </c:pt>
                <c:pt idx="71203">
                  <c:v>0.92682926829268297</c:v>
                </c:pt>
                <c:pt idx="71204">
                  <c:v>0.95121951219512102</c:v>
                </c:pt>
                <c:pt idx="71205">
                  <c:v>0.97560975609756095</c:v>
                </c:pt>
                <c:pt idx="71206">
                  <c:v>0</c:v>
                </c:pt>
                <c:pt idx="71207">
                  <c:v>1.01010101010101E-2</c:v>
                </c:pt>
                <c:pt idx="71208">
                  <c:v>2.02020202020202E-2</c:v>
                </c:pt>
                <c:pt idx="71209">
                  <c:v>3.03030303030303E-2</c:v>
                </c:pt>
                <c:pt idx="71210">
                  <c:v>4.0404040404040401E-2</c:v>
                </c:pt>
                <c:pt idx="71211">
                  <c:v>5.0505050505050497E-2</c:v>
                </c:pt>
                <c:pt idx="71212">
                  <c:v>6.0606060606060601E-2</c:v>
                </c:pt>
                <c:pt idx="71213">
                  <c:v>7.0707070707070704E-2</c:v>
                </c:pt>
                <c:pt idx="71214">
                  <c:v>8.0808080808080801E-2</c:v>
                </c:pt>
                <c:pt idx="71215">
                  <c:v>9.0909090909090898E-2</c:v>
                </c:pt>
                <c:pt idx="71216">
                  <c:v>0.10101010101010099</c:v>
                </c:pt>
                <c:pt idx="71217">
                  <c:v>0.11111111111111099</c:v>
                </c:pt>
                <c:pt idx="71218">
                  <c:v>0.12121212121212099</c:v>
                </c:pt>
                <c:pt idx="71219">
                  <c:v>0.13131313131313099</c:v>
                </c:pt>
                <c:pt idx="71220">
                  <c:v>0.14141414141414099</c:v>
                </c:pt>
                <c:pt idx="71221">
                  <c:v>0.15151515151515099</c:v>
                </c:pt>
                <c:pt idx="71222">
                  <c:v>0.16161616161616099</c:v>
                </c:pt>
                <c:pt idx="71223">
                  <c:v>0.17171717171717099</c:v>
                </c:pt>
                <c:pt idx="71224">
                  <c:v>0.18181818181818099</c:v>
                </c:pt>
                <c:pt idx="71225">
                  <c:v>0.19191919191919099</c:v>
                </c:pt>
                <c:pt idx="71226">
                  <c:v>0.20202020202020199</c:v>
                </c:pt>
                <c:pt idx="71227">
                  <c:v>0.21212121212121199</c:v>
                </c:pt>
                <c:pt idx="71228">
                  <c:v>0.22222222222222199</c:v>
                </c:pt>
                <c:pt idx="71229">
                  <c:v>0.23232323232323199</c:v>
                </c:pt>
                <c:pt idx="71230">
                  <c:v>0.24242424242424199</c:v>
                </c:pt>
                <c:pt idx="71231">
                  <c:v>0.25252525252525199</c:v>
                </c:pt>
                <c:pt idx="71232">
                  <c:v>0.26262626262626199</c:v>
                </c:pt>
                <c:pt idx="71233">
                  <c:v>0.27272727272727199</c:v>
                </c:pt>
                <c:pt idx="71234">
                  <c:v>0.28282828282828198</c:v>
                </c:pt>
                <c:pt idx="71235">
                  <c:v>0.29292929292929198</c:v>
                </c:pt>
                <c:pt idx="71236">
                  <c:v>0.30303030303030298</c:v>
                </c:pt>
                <c:pt idx="71237">
                  <c:v>0.31313131313131298</c:v>
                </c:pt>
                <c:pt idx="71238">
                  <c:v>0.32323232323232298</c:v>
                </c:pt>
                <c:pt idx="71239">
                  <c:v>0.33333333333333298</c:v>
                </c:pt>
                <c:pt idx="71240">
                  <c:v>0.34343434343434298</c:v>
                </c:pt>
                <c:pt idx="71241">
                  <c:v>0.35353535353535298</c:v>
                </c:pt>
                <c:pt idx="71242">
                  <c:v>0.36363636363636298</c:v>
                </c:pt>
                <c:pt idx="71243">
                  <c:v>0.37373737373737298</c:v>
                </c:pt>
                <c:pt idx="71244">
                  <c:v>0.38383838383838298</c:v>
                </c:pt>
                <c:pt idx="71245">
                  <c:v>0.39393939393939298</c:v>
                </c:pt>
                <c:pt idx="71246">
                  <c:v>0.40404040404040398</c:v>
                </c:pt>
                <c:pt idx="71247">
                  <c:v>0.41414141414141398</c:v>
                </c:pt>
                <c:pt idx="71248">
                  <c:v>0.42424242424242398</c:v>
                </c:pt>
                <c:pt idx="71249">
                  <c:v>0.43434343434343398</c:v>
                </c:pt>
                <c:pt idx="71250">
                  <c:v>0.44444444444444398</c:v>
                </c:pt>
                <c:pt idx="71251">
                  <c:v>0.45454545454545398</c:v>
                </c:pt>
                <c:pt idx="71252">
                  <c:v>0.46464646464646397</c:v>
                </c:pt>
                <c:pt idx="71253">
                  <c:v>0.47474747474747397</c:v>
                </c:pt>
                <c:pt idx="71254">
                  <c:v>0.48484848484848397</c:v>
                </c:pt>
                <c:pt idx="71255">
                  <c:v>0.49494949494949497</c:v>
                </c:pt>
                <c:pt idx="71256">
                  <c:v>0.50505050505050497</c:v>
                </c:pt>
                <c:pt idx="71257">
                  <c:v>0.51515151515151503</c:v>
                </c:pt>
                <c:pt idx="71258">
                  <c:v>0.52525252525252497</c:v>
                </c:pt>
                <c:pt idx="71259">
                  <c:v>0.53535353535353503</c:v>
                </c:pt>
                <c:pt idx="71260">
                  <c:v>0.54545454545454497</c:v>
                </c:pt>
                <c:pt idx="71261">
                  <c:v>0.55555555555555503</c:v>
                </c:pt>
                <c:pt idx="71262">
                  <c:v>0.56565656565656497</c:v>
                </c:pt>
                <c:pt idx="71263">
                  <c:v>0.57575757575757502</c:v>
                </c:pt>
                <c:pt idx="71264">
                  <c:v>0.58585858585858497</c:v>
                </c:pt>
                <c:pt idx="71265">
                  <c:v>0.59595959595959502</c:v>
                </c:pt>
                <c:pt idx="71266">
                  <c:v>0.60606060606060597</c:v>
                </c:pt>
                <c:pt idx="71267">
                  <c:v>0.61616161616161602</c:v>
                </c:pt>
                <c:pt idx="71268">
                  <c:v>0.62626262626262597</c:v>
                </c:pt>
                <c:pt idx="71269">
                  <c:v>0.63636363636363602</c:v>
                </c:pt>
                <c:pt idx="71270">
                  <c:v>0.64646464646464596</c:v>
                </c:pt>
                <c:pt idx="71271">
                  <c:v>0.65656565656565602</c:v>
                </c:pt>
                <c:pt idx="71272">
                  <c:v>0.66666666666666596</c:v>
                </c:pt>
                <c:pt idx="71273">
                  <c:v>0.67676767676767602</c:v>
                </c:pt>
                <c:pt idx="71274">
                  <c:v>0.68686868686868596</c:v>
                </c:pt>
                <c:pt idx="71275">
                  <c:v>0.69696969696969702</c:v>
                </c:pt>
                <c:pt idx="71276">
                  <c:v>0.70707070707070696</c:v>
                </c:pt>
                <c:pt idx="71277">
                  <c:v>0.71717171717171702</c:v>
                </c:pt>
                <c:pt idx="71278">
                  <c:v>0.72727272727272696</c:v>
                </c:pt>
                <c:pt idx="71279">
                  <c:v>0.73737373737373701</c:v>
                </c:pt>
                <c:pt idx="71280">
                  <c:v>0.74747474747474696</c:v>
                </c:pt>
                <c:pt idx="71281">
                  <c:v>0.75757575757575701</c:v>
                </c:pt>
                <c:pt idx="71282">
                  <c:v>0.76767676767676696</c:v>
                </c:pt>
                <c:pt idx="71283">
                  <c:v>0.77777777777777701</c:v>
                </c:pt>
                <c:pt idx="71284">
                  <c:v>0.78787878787878696</c:v>
                </c:pt>
                <c:pt idx="71285">
                  <c:v>0.79797979797979801</c:v>
                </c:pt>
                <c:pt idx="71286">
                  <c:v>0.80808080808080796</c:v>
                </c:pt>
                <c:pt idx="71287">
                  <c:v>0.81818181818181801</c:v>
                </c:pt>
                <c:pt idx="71288">
                  <c:v>0.82828282828282795</c:v>
                </c:pt>
                <c:pt idx="71289">
                  <c:v>0.83838383838383801</c:v>
                </c:pt>
                <c:pt idx="71290">
                  <c:v>0.84848484848484795</c:v>
                </c:pt>
                <c:pt idx="71291">
                  <c:v>0.85858585858585801</c:v>
                </c:pt>
                <c:pt idx="71292">
                  <c:v>0.86868686868686795</c:v>
                </c:pt>
                <c:pt idx="71293">
                  <c:v>0.87878787878787801</c:v>
                </c:pt>
                <c:pt idx="71294">
                  <c:v>0.88888888888888795</c:v>
                </c:pt>
                <c:pt idx="71295">
                  <c:v>0.89898989898989901</c:v>
                </c:pt>
                <c:pt idx="71296">
                  <c:v>0.90909090909090895</c:v>
                </c:pt>
                <c:pt idx="71297">
                  <c:v>0.919191919191919</c:v>
                </c:pt>
                <c:pt idx="71298">
                  <c:v>0.92929292929292895</c:v>
                </c:pt>
                <c:pt idx="71299">
                  <c:v>0.939393939393939</c:v>
                </c:pt>
                <c:pt idx="71300">
                  <c:v>0.94949494949494895</c:v>
                </c:pt>
                <c:pt idx="71301">
                  <c:v>0.959595959595959</c:v>
                </c:pt>
                <c:pt idx="71302">
                  <c:v>0.96969696969696895</c:v>
                </c:pt>
                <c:pt idx="71303">
                  <c:v>0.979797979797979</c:v>
                </c:pt>
                <c:pt idx="71304">
                  <c:v>0.98989898989898994</c:v>
                </c:pt>
                <c:pt idx="71305">
                  <c:v>0</c:v>
                </c:pt>
                <c:pt idx="71306">
                  <c:v>2.77777777777777E-2</c:v>
                </c:pt>
                <c:pt idx="71307">
                  <c:v>5.5555555555555497E-2</c:v>
                </c:pt>
                <c:pt idx="71308">
                  <c:v>8.3333333333333301E-2</c:v>
                </c:pt>
                <c:pt idx="71309">
                  <c:v>0.11111111111111099</c:v>
                </c:pt>
                <c:pt idx="71310">
                  <c:v>0.13888888888888801</c:v>
                </c:pt>
                <c:pt idx="71311">
                  <c:v>0.16666666666666599</c:v>
                </c:pt>
                <c:pt idx="71312">
                  <c:v>0.194444444444444</c:v>
                </c:pt>
                <c:pt idx="71313">
                  <c:v>0.22222222222222199</c:v>
                </c:pt>
                <c:pt idx="71314">
                  <c:v>0.25</c:v>
                </c:pt>
                <c:pt idx="71315">
                  <c:v>0.27777777777777701</c:v>
                </c:pt>
                <c:pt idx="71316">
                  <c:v>0.30555555555555503</c:v>
                </c:pt>
                <c:pt idx="71317">
                  <c:v>0.33333333333333298</c:v>
                </c:pt>
                <c:pt idx="71318">
                  <c:v>0.36111111111111099</c:v>
                </c:pt>
                <c:pt idx="71319">
                  <c:v>0.38888888888888801</c:v>
                </c:pt>
                <c:pt idx="71320">
                  <c:v>0.41666666666666602</c:v>
                </c:pt>
                <c:pt idx="71321">
                  <c:v>0.44444444444444398</c:v>
                </c:pt>
                <c:pt idx="71322">
                  <c:v>0.47222222222222199</c:v>
                </c:pt>
                <c:pt idx="71323">
                  <c:v>0.5</c:v>
                </c:pt>
                <c:pt idx="71324">
                  <c:v>0.52777777777777701</c:v>
                </c:pt>
                <c:pt idx="71325">
                  <c:v>0.55555555555555503</c:v>
                </c:pt>
                <c:pt idx="71326">
                  <c:v>0.58333333333333304</c:v>
                </c:pt>
                <c:pt idx="71327">
                  <c:v>0.61111111111111105</c:v>
                </c:pt>
                <c:pt idx="71328">
                  <c:v>0.63888888888888795</c:v>
                </c:pt>
                <c:pt idx="71329">
                  <c:v>0.66666666666666596</c:v>
                </c:pt>
                <c:pt idx="71330">
                  <c:v>0.69444444444444398</c:v>
                </c:pt>
                <c:pt idx="71331">
                  <c:v>0.72222222222222199</c:v>
                </c:pt>
                <c:pt idx="71332">
                  <c:v>0.75</c:v>
                </c:pt>
                <c:pt idx="71333">
                  <c:v>0.77777777777777701</c:v>
                </c:pt>
                <c:pt idx="71334">
                  <c:v>0.80555555555555503</c:v>
                </c:pt>
                <c:pt idx="71335">
                  <c:v>0.83333333333333304</c:v>
                </c:pt>
                <c:pt idx="71336">
                  <c:v>0.86111111111111105</c:v>
                </c:pt>
                <c:pt idx="71337">
                  <c:v>0.88888888888888795</c:v>
                </c:pt>
                <c:pt idx="71338">
                  <c:v>0.91666666666666596</c:v>
                </c:pt>
                <c:pt idx="71339">
                  <c:v>0.94444444444444398</c:v>
                </c:pt>
                <c:pt idx="71340">
                  <c:v>0.97222222222222199</c:v>
                </c:pt>
                <c:pt idx="71341">
                  <c:v>0</c:v>
                </c:pt>
                <c:pt idx="71342">
                  <c:v>9.2592592592592501E-3</c:v>
                </c:pt>
                <c:pt idx="71343">
                  <c:v>1.85185185185185E-2</c:v>
                </c:pt>
                <c:pt idx="71344">
                  <c:v>2.77777777777777E-2</c:v>
                </c:pt>
                <c:pt idx="71345">
                  <c:v>3.7037037037037E-2</c:v>
                </c:pt>
                <c:pt idx="71346">
                  <c:v>4.6296296296296197E-2</c:v>
                </c:pt>
                <c:pt idx="71347">
                  <c:v>5.5555555555555497E-2</c:v>
                </c:pt>
                <c:pt idx="71348">
                  <c:v>6.4814814814814797E-2</c:v>
                </c:pt>
                <c:pt idx="71349">
                  <c:v>7.4074074074074001E-2</c:v>
                </c:pt>
                <c:pt idx="71350">
                  <c:v>8.3333333333333301E-2</c:v>
                </c:pt>
                <c:pt idx="71351">
                  <c:v>9.2592592592592504E-2</c:v>
                </c:pt>
                <c:pt idx="71352">
                  <c:v>0.101851851851851</c:v>
                </c:pt>
                <c:pt idx="71353">
                  <c:v>0.11111111111111099</c:v>
                </c:pt>
                <c:pt idx="71354">
                  <c:v>0.12037037037037</c:v>
                </c:pt>
                <c:pt idx="71355">
                  <c:v>0.12962962962962901</c:v>
                </c:pt>
                <c:pt idx="71356">
                  <c:v>0.13888888888888801</c:v>
                </c:pt>
                <c:pt idx="71357">
                  <c:v>0.148148148148148</c:v>
                </c:pt>
                <c:pt idx="71358">
                  <c:v>0.157407407407407</c:v>
                </c:pt>
                <c:pt idx="71359">
                  <c:v>0.16666666666666599</c:v>
                </c:pt>
                <c:pt idx="71360">
                  <c:v>0.17592592592592499</c:v>
                </c:pt>
                <c:pt idx="71361">
                  <c:v>0.18518518518518501</c:v>
                </c:pt>
                <c:pt idx="71362">
                  <c:v>0.194444444444444</c:v>
                </c:pt>
                <c:pt idx="71363">
                  <c:v>0.203703703703703</c:v>
                </c:pt>
                <c:pt idx="71364">
                  <c:v>0.21296296296296199</c:v>
                </c:pt>
                <c:pt idx="71365">
                  <c:v>0.22222222222222199</c:v>
                </c:pt>
                <c:pt idx="71366">
                  <c:v>0.23148148148148101</c:v>
                </c:pt>
                <c:pt idx="71367">
                  <c:v>0.24074074074074001</c:v>
                </c:pt>
                <c:pt idx="71368">
                  <c:v>0.25</c:v>
                </c:pt>
                <c:pt idx="71369">
                  <c:v>0.25925925925925902</c:v>
                </c:pt>
                <c:pt idx="71370">
                  <c:v>0.26851851851851799</c:v>
                </c:pt>
                <c:pt idx="71371">
                  <c:v>0.27777777777777701</c:v>
                </c:pt>
                <c:pt idx="71372">
                  <c:v>0.28703703703703698</c:v>
                </c:pt>
                <c:pt idx="71373">
                  <c:v>0.296296296296296</c:v>
                </c:pt>
                <c:pt idx="71374">
                  <c:v>0.30555555555555503</c:v>
                </c:pt>
                <c:pt idx="71375">
                  <c:v>0.31481481481481399</c:v>
                </c:pt>
                <c:pt idx="71376">
                  <c:v>0.32407407407407401</c:v>
                </c:pt>
                <c:pt idx="71377">
                  <c:v>0.33333333333333298</c:v>
                </c:pt>
                <c:pt idx="71378">
                  <c:v>0.342592592592592</c:v>
                </c:pt>
                <c:pt idx="71379">
                  <c:v>0.35185185185185103</c:v>
                </c:pt>
                <c:pt idx="71380">
                  <c:v>0.36111111111111099</c:v>
                </c:pt>
                <c:pt idx="71381">
                  <c:v>0.37037037037037002</c:v>
                </c:pt>
                <c:pt idx="71382">
                  <c:v>0.37962962962962898</c:v>
                </c:pt>
                <c:pt idx="71383">
                  <c:v>0.38888888888888801</c:v>
                </c:pt>
                <c:pt idx="71384">
                  <c:v>0.39814814814814797</c:v>
                </c:pt>
                <c:pt idx="71385">
                  <c:v>0.407407407407407</c:v>
                </c:pt>
                <c:pt idx="71386">
                  <c:v>0.41666666666666602</c:v>
                </c:pt>
                <c:pt idx="71387">
                  <c:v>0.42592592592592499</c:v>
                </c:pt>
                <c:pt idx="71388">
                  <c:v>0.43518518518518501</c:v>
                </c:pt>
                <c:pt idx="71389">
                  <c:v>0.44444444444444398</c:v>
                </c:pt>
                <c:pt idx="71390">
                  <c:v>0.453703703703703</c:v>
                </c:pt>
                <c:pt idx="71391">
                  <c:v>0.46296296296296202</c:v>
                </c:pt>
                <c:pt idx="71392">
                  <c:v>0.47222222222222199</c:v>
                </c:pt>
                <c:pt idx="71393">
                  <c:v>0.48148148148148101</c:v>
                </c:pt>
                <c:pt idx="71394">
                  <c:v>0.49074074074073998</c:v>
                </c:pt>
                <c:pt idx="71395">
                  <c:v>0.5</c:v>
                </c:pt>
                <c:pt idx="71396">
                  <c:v>0.50925925925925897</c:v>
                </c:pt>
                <c:pt idx="71397">
                  <c:v>0.51851851851851805</c:v>
                </c:pt>
                <c:pt idx="71398">
                  <c:v>0.52777777777777701</c:v>
                </c:pt>
                <c:pt idx="71399">
                  <c:v>0.53703703703703698</c:v>
                </c:pt>
                <c:pt idx="71400">
                  <c:v>0.54629629629629595</c:v>
                </c:pt>
                <c:pt idx="71401">
                  <c:v>0.55555555555555503</c:v>
                </c:pt>
                <c:pt idx="71402">
                  <c:v>0.56481481481481399</c:v>
                </c:pt>
                <c:pt idx="71403">
                  <c:v>0.57407407407407396</c:v>
                </c:pt>
                <c:pt idx="71404">
                  <c:v>0.58333333333333304</c:v>
                </c:pt>
                <c:pt idx="71405">
                  <c:v>0.592592592592592</c:v>
                </c:pt>
                <c:pt idx="71406">
                  <c:v>0.60185185185185097</c:v>
                </c:pt>
                <c:pt idx="71407">
                  <c:v>0.61111111111111105</c:v>
                </c:pt>
                <c:pt idx="71408">
                  <c:v>0.62037037037037002</c:v>
                </c:pt>
                <c:pt idx="71409">
                  <c:v>0.62962962962962898</c:v>
                </c:pt>
                <c:pt idx="71410">
                  <c:v>0.63888888888888795</c:v>
                </c:pt>
                <c:pt idx="71411">
                  <c:v>0.64814814814814803</c:v>
                </c:pt>
                <c:pt idx="71412">
                  <c:v>0.657407407407407</c:v>
                </c:pt>
                <c:pt idx="71413">
                  <c:v>0.66666666666666596</c:v>
                </c:pt>
                <c:pt idx="71414">
                  <c:v>0.67592592592592504</c:v>
                </c:pt>
                <c:pt idx="71415">
                  <c:v>0.68518518518518501</c:v>
                </c:pt>
                <c:pt idx="71416">
                  <c:v>0.69444444444444398</c:v>
                </c:pt>
                <c:pt idx="71417">
                  <c:v>0.70370370370370305</c:v>
                </c:pt>
                <c:pt idx="71418">
                  <c:v>0.71296296296296202</c:v>
                </c:pt>
                <c:pt idx="71419">
                  <c:v>0.72222222222222199</c:v>
                </c:pt>
                <c:pt idx="71420">
                  <c:v>0.73148148148148096</c:v>
                </c:pt>
                <c:pt idx="71421">
                  <c:v>0.74074074074074003</c:v>
                </c:pt>
                <c:pt idx="71422">
                  <c:v>0.75</c:v>
                </c:pt>
                <c:pt idx="71423">
                  <c:v>0.75925925925925897</c:v>
                </c:pt>
                <c:pt idx="71424">
                  <c:v>0.76851851851851805</c:v>
                </c:pt>
                <c:pt idx="71425">
                  <c:v>0.77777777777777701</c:v>
                </c:pt>
                <c:pt idx="71426">
                  <c:v>0.78703703703703698</c:v>
                </c:pt>
                <c:pt idx="71427">
                  <c:v>0.79629629629629595</c:v>
                </c:pt>
                <c:pt idx="71428">
                  <c:v>0.80555555555555503</c:v>
                </c:pt>
                <c:pt idx="71429">
                  <c:v>0.81481481481481399</c:v>
                </c:pt>
                <c:pt idx="71430">
                  <c:v>0.82407407407407396</c:v>
                </c:pt>
                <c:pt idx="71431">
                  <c:v>0.83333333333333304</c:v>
                </c:pt>
                <c:pt idx="71432">
                  <c:v>0.842592592592592</c:v>
                </c:pt>
                <c:pt idx="71433">
                  <c:v>0.85185185185185097</c:v>
                </c:pt>
                <c:pt idx="71434">
                  <c:v>0.86111111111111105</c:v>
                </c:pt>
                <c:pt idx="71435">
                  <c:v>0.87037037037037002</c:v>
                </c:pt>
                <c:pt idx="71436">
                  <c:v>0.87962962962962898</c:v>
                </c:pt>
                <c:pt idx="71437">
                  <c:v>0.88888888888888795</c:v>
                </c:pt>
                <c:pt idx="71438">
                  <c:v>0.89814814814814803</c:v>
                </c:pt>
                <c:pt idx="71439">
                  <c:v>0.907407407407407</c:v>
                </c:pt>
                <c:pt idx="71440">
                  <c:v>0.91666666666666596</c:v>
                </c:pt>
                <c:pt idx="71441">
                  <c:v>0.92592592592592504</c:v>
                </c:pt>
                <c:pt idx="71442">
                  <c:v>0.93518518518518501</c:v>
                </c:pt>
                <c:pt idx="71443">
                  <c:v>0.94444444444444398</c:v>
                </c:pt>
                <c:pt idx="71444">
                  <c:v>0.95370370370370305</c:v>
                </c:pt>
                <c:pt idx="71445">
                  <c:v>0.96296296296296202</c:v>
                </c:pt>
                <c:pt idx="71446">
                  <c:v>0.97222222222222199</c:v>
                </c:pt>
                <c:pt idx="71447">
                  <c:v>0.98148148148148096</c:v>
                </c:pt>
                <c:pt idx="71448">
                  <c:v>0.99074074074074003</c:v>
                </c:pt>
                <c:pt idx="71449">
                  <c:v>0</c:v>
                </c:pt>
                <c:pt idx="71450">
                  <c:v>7.1942446043165402E-3</c:v>
                </c:pt>
                <c:pt idx="71451">
                  <c:v>1.4388489208633001E-2</c:v>
                </c:pt>
                <c:pt idx="71452">
                  <c:v>2.15827338129496E-2</c:v>
                </c:pt>
                <c:pt idx="71453">
                  <c:v>2.8776978417266098E-2</c:v>
                </c:pt>
                <c:pt idx="71454">
                  <c:v>3.5971223021582698E-2</c:v>
                </c:pt>
                <c:pt idx="71455">
                  <c:v>4.31654676258992E-2</c:v>
                </c:pt>
                <c:pt idx="71456">
                  <c:v>5.0359712230215799E-2</c:v>
                </c:pt>
                <c:pt idx="71457">
                  <c:v>5.7553956834532301E-2</c:v>
                </c:pt>
                <c:pt idx="71458">
                  <c:v>6.4748201438848907E-2</c:v>
                </c:pt>
                <c:pt idx="71459">
                  <c:v>7.1942446043165395E-2</c:v>
                </c:pt>
                <c:pt idx="71460">
                  <c:v>7.9136690647481994E-2</c:v>
                </c:pt>
                <c:pt idx="71461">
                  <c:v>8.6330935251798496E-2</c:v>
                </c:pt>
                <c:pt idx="71462">
                  <c:v>9.3525179856115095E-2</c:v>
                </c:pt>
                <c:pt idx="71463">
                  <c:v>0.100719424460431</c:v>
                </c:pt>
                <c:pt idx="71464">
                  <c:v>0.107913669064748</c:v>
                </c:pt>
                <c:pt idx="71465">
                  <c:v>0.115107913669064</c:v>
                </c:pt>
                <c:pt idx="71466">
                  <c:v>0.12230215827338101</c:v>
                </c:pt>
                <c:pt idx="71467">
                  <c:v>0.12949640287769701</c:v>
                </c:pt>
                <c:pt idx="71468">
                  <c:v>0.13669064748201401</c:v>
                </c:pt>
                <c:pt idx="71469">
                  <c:v>0.14388489208633001</c:v>
                </c:pt>
                <c:pt idx="71470">
                  <c:v>0.15107913669064699</c:v>
                </c:pt>
                <c:pt idx="71471">
                  <c:v>0.15827338129496399</c:v>
                </c:pt>
                <c:pt idx="71472">
                  <c:v>0.16546762589927999</c:v>
                </c:pt>
                <c:pt idx="71473">
                  <c:v>0.17266187050359699</c:v>
                </c:pt>
                <c:pt idx="71474">
                  <c:v>0.17985611510791299</c:v>
                </c:pt>
                <c:pt idx="71475">
                  <c:v>0.18705035971223</c:v>
                </c:pt>
                <c:pt idx="71476">
                  <c:v>0.194244604316546</c:v>
                </c:pt>
                <c:pt idx="71477">
                  <c:v>0.201438848920863</c:v>
                </c:pt>
                <c:pt idx="71478">
                  <c:v>0.208633093525179</c:v>
                </c:pt>
                <c:pt idx="71479">
                  <c:v>0.215827338129496</c:v>
                </c:pt>
                <c:pt idx="71480">
                  <c:v>0.22302158273381201</c:v>
                </c:pt>
                <c:pt idx="71481">
                  <c:v>0.23021582733812901</c:v>
                </c:pt>
                <c:pt idx="71482">
                  <c:v>0.23741007194244601</c:v>
                </c:pt>
                <c:pt idx="71483">
                  <c:v>0.24460431654676201</c:v>
                </c:pt>
                <c:pt idx="71484">
                  <c:v>0.25179856115107901</c:v>
                </c:pt>
                <c:pt idx="71485">
                  <c:v>0.25899280575539502</c:v>
                </c:pt>
                <c:pt idx="71486">
                  <c:v>0.26618705035971202</c:v>
                </c:pt>
                <c:pt idx="71487">
                  <c:v>0.27338129496402802</c:v>
                </c:pt>
                <c:pt idx="71488">
                  <c:v>0.28057553956834502</c:v>
                </c:pt>
                <c:pt idx="71489">
                  <c:v>0.28776978417266103</c:v>
                </c:pt>
                <c:pt idx="71490">
                  <c:v>0.29496402877697803</c:v>
                </c:pt>
                <c:pt idx="71491">
                  <c:v>0.30215827338129497</c:v>
                </c:pt>
                <c:pt idx="71492">
                  <c:v>0.30935251798561098</c:v>
                </c:pt>
                <c:pt idx="71493">
                  <c:v>0.31654676258992798</c:v>
                </c:pt>
                <c:pt idx="71494">
                  <c:v>0.32374100719424398</c:v>
                </c:pt>
                <c:pt idx="71495">
                  <c:v>0.33093525179856098</c:v>
                </c:pt>
                <c:pt idx="71496">
                  <c:v>0.33812949640287698</c:v>
                </c:pt>
                <c:pt idx="71497">
                  <c:v>0.34532374100719399</c:v>
                </c:pt>
                <c:pt idx="71498">
                  <c:v>0.35251798561150999</c:v>
                </c:pt>
                <c:pt idx="71499">
                  <c:v>0.35971223021582699</c:v>
                </c:pt>
                <c:pt idx="71500">
                  <c:v>0.36690647482014299</c:v>
                </c:pt>
                <c:pt idx="71501">
                  <c:v>0.37410071942445999</c:v>
                </c:pt>
                <c:pt idx="71502">
                  <c:v>0.38129496402877699</c:v>
                </c:pt>
                <c:pt idx="71503">
                  <c:v>0.388489208633093</c:v>
                </c:pt>
                <c:pt idx="71504">
                  <c:v>0.39568345323741</c:v>
                </c:pt>
                <c:pt idx="71505">
                  <c:v>0.402877697841726</c:v>
                </c:pt>
                <c:pt idx="71506">
                  <c:v>0.410071942446043</c:v>
                </c:pt>
                <c:pt idx="71507">
                  <c:v>0.41726618705035901</c:v>
                </c:pt>
                <c:pt idx="71508">
                  <c:v>0.42446043165467601</c:v>
                </c:pt>
                <c:pt idx="71509">
                  <c:v>0.43165467625899201</c:v>
                </c:pt>
                <c:pt idx="71510">
                  <c:v>0.43884892086330901</c:v>
                </c:pt>
                <c:pt idx="71511">
                  <c:v>0.44604316546762501</c:v>
                </c:pt>
                <c:pt idx="71512">
                  <c:v>0.45323741007194202</c:v>
                </c:pt>
                <c:pt idx="71513">
                  <c:v>0.46043165467625902</c:v>
                </c:pt>
                <c:pt idx="71514">
                  <c:v>0.46762589928057502</c:v>
                </c:pt>
                <c:pt idx="71515">
                  <c:v>0.47482014388489202</c:v>
                </c:pt>
                <c:pt idx="71516">
                  <c:v>0.48201438848920802</c:v>
                </c:pt>
                <c:pt idx="71517">
                  <c:v>0.48920863309352502</c:v>
                </c:pt>
                <c:pt idx="71518">
                  <c:v>0.49640287769784103</c:v>
                </c:pt>
                <c:pt idx="71519">
                  <c:v>0.50359712230215803</c:v>
                </c:pt>
                <c:pt idx="71520">
                  <c:v>0.51079136690647398</c:v>
                </c:pt>
                <c:pt idx="71521">
                  <c:v>0.51798561151079103</c:v>
                </c:pt>
                <c:pt idx="71522">
                  <c:v>0.52517985611510698</c:v>
                </c:pt>
                <c:pt idx="71523">
                  <c:v>0.53237410071942404</c:v>
                </c:pt>
                <c:pt idx="71524">
                  <c:v>0.53956834532374098</c:v>
                </c:pt>
                <c:pt idx="71525">
                  <c:v>0.54676258992805704</c:v>
                </c:pt>
                <c:pt idx="71526">
                  <c:v>0.55395683453237399</c:v>
                </c:pt>
                <c:pt idx="71527">
                  <c:v>0.56115107913669005</c:v>
                </c:pt>
                <c:pt idx="71528">
                  <c:v>0.56834532374100699</c:v>
                </c:pt>
                <c:pt idx="71529">
                  <c:v>0.57553956834532305</c:v>
                </c:pt>
                <c:pt idx="71530">
                  <c:v>0.58273381294964</c:v>
                </c:pt>
                <c:pt idx="71531">
                  <c:v>0.58992805755395605</c:v>
                </c:pt>
                <c:pt idx="71532">
                  <c:v>0.597122302158273</c:v>
                </c:pt>
                <c:pt idx="71533">
                  <c:v>0.60431654676258995</c:v>
                </c:pt>
                <c:pt idx="71534">
                  <c:v>0.611510791366906</c:v>
                </c:pt>
                <c:pt idx="71535">
                  <c:v>0.61870503597122295</c:v>
                </c:pt>
                <c:pt idx="71536">
                  <c:v>0.62589928057553901</c:v>
                </c:pt>
                <c:pt idx="71537">
                  <c:v>0.63309352517985595</c:v>
                </c:pt>
                <c:pt idx="71538">
                  <c:v>0.64028776978417201</c:v>
                </c:pt>
                <c:pt idx="71539">
                  <c:v>0.64748201438848896</c:v>
                </c:pt>
                <c:pt idx="71540">
                  <c:v>0.65467625899280502</c:v>
                </c:pt>
                <c:pt idx="71541">
                  <c:v>0.66187050359712196</c:v>
                </c:pt>
                <c:pt idx="71542">
                  <c:v>0.66906474820143802</c:v>
                </c:pt>
                <c:pt idx="71543">
                  <c:v>0.67625899280575497</c:v>
                </c:pt>
                <c:pt idx="71544">
                  <c:v>0.68345323741007102</c:v>
                </c:pt>
                <c:pt idx="71545">
                  <c:v>0.69064748201438797</c:v>
                </c:pt>
                <c:pt idx="71546">
                  <c:v>0.69784172661870503</c:v>
                </c:pt>
                <c:pt idx="71547">
                  <c:v>0.70503597122302097</c:v>
                </c:pt>
                <c:pt idx="71548">
                  <c:v>0.71223021582733803</c:v>
                </c:pt>
                <c:pt idx="71549">
                  <c:v>0.71942446043165398</c:v>
                </c:pt>
                <c:pt idx="71550">
                  <c:v>0.72661870503597104</c:v>
                </c:pt>
                <c:pt idx="71551">
                  <c:v>0.73381294964028698</c:v>
                </c:pt>
                <c:pt idx="71552">
                  <c:v>0.74100719424460404</c:v>
                </c:pt>
                <c:pt idx="71553">
                  <c:v>0.74820143884891999</c:v>
                </c:pt>
                <c:pt idx="71554">
                  <c:v>0.75539568345323704</c:v>
                </c:pt>
                <c:pt idx="71555">
                  <c:v>0.76258992805755399</c:v>
                </c:pt>
                <c:pt idx="71556">
                  <c:v>0.76978417266187005</c:v>
                </c:pt>
                <c:pt idx="71557">
                  <c:v>0.77697841726618699</c:v>
                </c:pt>
                <c:pt idx="71558">
                  <c:v>0.78417266187050305</c:v>
                </c:pt>
                <c:pt idx="71559">
                  <c:v>0.79136690647482</c:v>
                </c:pt>
                <c:pt idx="71560">
                  <c:v>0.79856115107913594</c:v>
                </c:pt>
                <c:pt idx="71561">
                  <c:v>0.805755395683453</c:v>
                </c:pt>
                <c:pt idx="71562">
                  <c:v>0.81294964028776895</c:v>
                </c:pt>
                <c:pt idx="71563">
                  <c:v>0.82014388489208601</c:v>
                </c:pt>
                <c:pt idx="71564">
                  <c:v>0.82733812949640195</c:v>
                </c:pt>
                <c:pt idx="71565">
                  <c:v>0.83453237410071901</c:v>
                </c:pt>
                <c:pt idx="71566">
                  <c:v>0.84172661870503596</c:v>
                </c:pt>
                <c:pt idx="71567">
                  <c:v>0.84892086330935201</c:v>
                </c:pt>
                <c:pt idx="71568">
                  <c:v>0.85611510791366896</c:v>
                </c:pt>
                <c:pt idx="71569">
                  <c:v>0.86330935251798502</c:v>
                </c:pt>
                <c:pt idx="71570">
                  <c:v>0.87050359712230196</c:v>
                </c:pt>
                <c:pt idx="71571">
                  <c:v>0.87769784172661802</c:v>
                </c:pt>
                <c:pt idx="71572">
                  <c:v>0.88489208633093497</c:v>
                </c:pt>
                <c:pt idx="71573">
                  <c:v>0.89208633093525103</c:v>
                </c:pt>
                <c:pt idx="71574">
                  <c:v>0.89928057553956797</c:v>
                </c:pt>
                <c:pt idx="71575">
                  <c:v>0.90647482014388403</c:v>
                </c:pt>
                <c:pt idx="71576">
                  <c:v>0.91366906474820098</c:v>
                </c:pt>
                <c:pt idx="71577">
                  <c:v>0.92086330935251803</c:v>
                </c:pt>
                <c:pt idx="71578">
                  <c:v>0.92805755395683398</c:v>
                </c:pt>
                <c:pt idx="71579">
                  <c:v>0.93525179856115104</c:v>
                </c:pt>
                <c:pt idx="71580">
                  <c:v>0.94244604316546698</c:v>
                </c:pt>
                <c:pt idx="71581">
                  <c:v>0.94964028776978404</c:v>
                </c:pt>
                <c:pt idx="71582">
                  <c:v>0.95683453237409999</c:v>
                </c:pt>
                <c:pt idx="71583">
                  <c:v>0.96402877697841705</c:v>
                </c:pt>
                <c:pt idx="71584">
                  <c:v>0.97122302158273299</c:v>
                </c:pt>
                <c:pt idx="71585">
                  <c:v>0.97841726618705005</c:v>
                </c:pt>
                <c:pt idx="71586">
                  <c:v>0.985611510791366</c:v>
                </c:pt>
                <c:pt idx="71587">
                  <c:v>0.99280575539568305</c:v>
                </c:pt>
                <c:pt idx="71588">
                  <c:v>0</c:v>
                </c:pt>
                <c:pt idx="71589">
                  <c:v>0.01</c:v>
                </c:pt>
                <c:pt idx="71590">
                  <c:v>0.02</c:v>
                </c:pt>
                <c:pt idx="71591">
                  <c:v>0.03</c:v>
                </c:pt>
                <c:pt idx="71592">
                  <c:v>0.04</c:v>
                </c:pt>
                <c:pt idx="71593">
                  <c:v>0.05</c:v>
                </c:pt>
                <c:pt idx="71594">
                  <c:v>0.06</c:v>
                </c:pt>
                <c:pt idx="71595">
                  <c:v>7.0000000000000007E-2</c:v>
                </c:pt>
                <c:pt idx="71596">
                  <c:v>0.08</c:v>
                </c:pt>
                <c:pt idx="71597">
                  <c:v>0.09</c:v>
                </c:pt>
                <c:pt idx="71598">
                  <c:v>0.1</c:v>
                </c:pt>
                <c:pt idx="71599">
                  <c:v>0.11</c:v>
                </c:pt>
                <c:pt idx="71600">
                  <c:v>0.12</c:v>
                </c:pt>
                <c:pt idx="71601">
                  <c:v>0.13</c:v>
                </c:pt>
                <c:pt idx="71602">
                  <c:v>0.14000000000000001</c:v>
                </c:pt>
                <c:pt idx="71603">
                  <c:v>0.15</c:v>
                </c:pt>
                <c:pt idx="71604">
                  <c:v>0.16</c:v>
                </c:pt>
                <c:pt idx="71605">
                  <c:v>0.17</c:v>
                </c:pt>
                <c:pt idx="71606">
                  <c:v>0.18</c:v>
                </c:pt>
                <c:pt idx="71607">
                  <c:v>0.19</c:v>
                </c:pt>
                <c:pt idx="71608">
                  <c:v>0.2</c:v>
                </c:pt>
                <c:pt idx="71609">
                  <c:v>0.21</c:v>
                </c:pt>
                <c:pt idx="71610">
                  <c:v>0.22</c:v>
                </c:pt>
                <c:pt idx="71611">
                  <c:v>0.23</c:v>
                </c:pt>
                <c:pt idx="71612">
                  <c:v>0.24</c:v>
                </c:pt>
                <c:pt idx="71613">
                  <c:v>0.25</c:v>
                </c:pt>
                <c:pt idx="71614">
                  <c:v>0.26</c:v>
                </c:pt>
                <c:pt idx="71615">
                  <c:v>0.27</c:v>
                </c:pt>
                <c:pt idx="71616">
                  <c:v>0.28000000000000003</c:v>
                </c:pt>
                <c:pt idx="71617">
                  <c:v>0.28999999999999998</c:v>
                </c:pt>
                <c:pt idx="71618">
                  <c:v>0.3</c:v>
                </c:pt>
                <c:pt idx="71619">
                  <c:v>0.31</c:v>
                </c:pt>
                <c:pt idx="71620">
                  <c:v>0.32</c:v>
                </c:pt>
                <c:pt idx="71621">
                  <c:v>0.33</c:v>
                </c:pt>
                <c:pt idx="71622">
                  <c:v>0.34</c:v>
                </c:pt>
                <c:pt idx="71623">
                  <c:v>0.35</c:v>
                </c:pt>
                <c:pt idx="71624">
                  <c:v>0.36</c:v>
                </c:pt>
                <c:pt idx="71625">
                  <c:v>0.37</c:v>
                </c:pt>
                <c:pt idx="71626">
                  <c:v>0.38</c:v>
                </c:pt>
                <c:pt idx="71627">
                  <c:v>0.39</c:v>
                </c:pt>
                <c:pt idx="71628">
                  <c:v>0.4</c:v>
                </c:pt>
                <c:pt idx="71629">
                  <c:v>0.41</c:v>
                </c:pt>
                <c:pt idx="71630">
                  <c:v>0.42</c:v>
                </c:pt>
                <c:pt idx="71631">
                  <c:v>0.43</c:v>
                </c:pt>
                <c:pt idx="71632">
                  <c:v>0.44</c:v>
                </c:pt>
                <c:pt idx="71633">
                  <c:v>0.45</c:v>
                </c:pt>
                <c:pt idx="71634">
                  <c:v>0.46</c:v>
                </c:pt>
                <c:pt idx="71635">
                  <c:v>0.47</c:v>
                </c:pt>
                <c:pt idx="71636">
                  <c:v>0.48</c:v>
                </c:pt>
                <c:pt idx="71637">
                  <c:v>0.49</c:v>
                </c:pt>
                <c:pt idx="71638">
                  <c:v>0.5</c:v>
                </c:pt>
                <c:pt idx="71639">
                  <c:v>0.51</c:v>
                </c:pt>
                <c:pt idx="71640">
                  <c:v>0.52</c:v>
                </c:pt>
                <c:pt idx="71641">
                  <c:v>0.53</c:v>
                </c:pt>
                <c:pt idx="71642">
                  <c:v>0.54</c:v>
                </c:pt>
                <c:pt idx="71643">
                  <c:v>0.55000000000000004</c:v>
                </c:pt>
                <c:pt idx="71644">
                  <c:v>0.56000000000000005</c:v>
                </c:pt>
                <c:pt idx="71645">
                  <c:v>0.56999999999999995</c:v>
                </c:pt>
                <c:pt idx="71646">
                  <c:v>0.57999999999999996</c:v>
                </c:pt>
                <c:pt idx="71647">
                  <c:v>0.59</c:v>
                </c:pt>
                <c:pt idx="71648">
                  <c:v>0.6</c:v>
                </c:pt>
                <c:pt idx="71649">
                  <c:v>0.61</c:v>
                </c:pt>
                <c:pt idx="71650">
                  <c:v>0.62</c:v>
                </c:pt>
                <c:pt idx="71651">
                  <c:v>0.63</c:v>
                </c:pt>
                <c:pt idx="71652">
                  <c:v>0.64</c:v>
                </c:pt>
                <c:pt idx="71653">
                  <c:v>0.65</c:v>
                </c:pt>
                <c:pt idx="71654">
                  <c:v>0.66</c:v>
                </c:pt>
                <c:pt idx="71655">
                  <c:v>0.67</c:v>
                </c:pt>
                <c:pt idx="71656">
                  <c:v>0.68</c:v>
                </c:pt>
                <c:pt idx="71657">
                  <c:v>0.69</c:v>
                </c:pt>
                <c:pt idx="71658">
                  <c:v>0.7</c:v>
                </c:pt>
                <c:pt idx="71659">
                  <c:v>0.71</c:v>
                </c:pt>
                <c:pt idx="71660">
                  <c:v>0.72</c:v>
                </c:pt>
                <c:pt idx="71661">
                  <c:v>0.73</c:v>
                </c:pt>
                <c:pt idx="71662">
                  <c:v>0.74</c:v>
                </c:pt>
                <c:pt idx="71663">
                  <c:v>0.75</c:v>
                </c:pt>
                <c:pt idx="71664">
                  <c:v>0.76</c:v>
                </c:pt>
                <c:pt idx="71665">
                  <c:v>0.77</c:v>
                </c:pt>
                <c:pt idx="71666">
                  <c:v>0.78</c:v>
                </c:pt>
                <c:pt idx="71667">
                  <c:v>0.79</c:v>
                </c:pt>
                <c:pt idx="71668">
                  <c:v>0.8</c:v>
                </c:pt>
                <c:pt idx="71669">
                  <c:v>0.81</c:v>
                </c:pt>
                <c:pt idx="71670">
                  <c:v>0.82</c:v>
                </c:pt>
                <c:pt idx="71671">
                  <c:v>0.83</c:v>
                </c:pt>
                <c:pt idx="71672">
                  <c:v>0.84</c:v>
                </c:pt>
                <c:pt idx="71673">
                  <c:v>0.85</c:v>
                </c:pt>
                <c:pt idx="71674">
                  <c:v>0.86</c:v>
                </c:pt>
                <c:pt idx="71675">
                  <c:v>0.87</c:v>
                </c:pt>
                <c:pt idx="71676">
                  <c:v>0.88</c:v>
                </c:pt>
                <c:pt idx="71677">
                  <c:v>0.89</c:v>
                </c:pt>
                <c:pt idx="71678">
                  <c:v>0.9</c:v>
                </c:pt>
                <c:pt idx="71679">
                  <c:v>0.91</c:v>
                </c:pt>
                <c:pt idx="71680">
                  <c:v>0.92</c:v>
                </c:pt>
                <c:pt idx="71681">
                  <c:v>0.93</c:v>
                </c:pt>
                <c:pt idx="71682">
                  <c:v>0.94</c:v>
                </c:pt>
                <c:pt idx="71683">
                  <c:v>0.95</c:v>
                </c:pt>
                <c:pt idx="71684">
                  <c:v>0.96</c:v>
                </c:pt>
                <c:pt idx="71685">
                  <c:v>0.97</c:v>
                </c:pt>
                <c:pt idx="71686">
                  <c:v>0.98</c:v>
                </c:pt>
                <c:pt idx="71687">
                  <c:v>0.99</c:v>
                </c:pt>
                <c:pt idx="71688">
                  <c:v>0</c:v>
                </c:pt>
                <c:pt idx="71689">
                  <c:v>5.8823529411764698E-2</c:v>
                </c:pt>
                <c:pt idx="71690">
                  <c:v>0.11764705882352899</c:v>
                </c:pt>
                <c:pt idx="71691">
                  <c:v>0.17647058823529399</c:v>
                </c:pt>
                <c:pt idx="71692">
                  <c:v>0.23529411764705799</c:v>
                </c:pt>
                <c:pt idx="71693">
                  <c:v>0.29411764705882298</c:v>
                </c:pt>
                <c:pt idx="71694">
                  <c:v>0.35294117647058798</c:v>
                </c:pt>
                <c:pt idx="71695">
                  <c:v>0.41176470588235198</c:v>
                </c:pt>
                <c:pt idx="71696">
                  <c:v>0.47058823529411697</c:v>
                </c:pt>
                <c:pt idx="71697">
                  <c:v>0.52941176470588203</c:v>
                </c:pt>
                <c:pt idx="71698">
                  <c:v>0.58823529411764697</c:v>
                </c:pt>
                <c:pt idx="71699">
                  <c:v>0.64705882352941102</c:v>
                </c:pt>
                <c:pt idx="71700">
                  <c:v>0.70588235294117596</c:v>
                </c:pt>
                <c:pt idx="71701">
                  <c:v>0.76470588235294101</c:v>
                </c:pt>
                <c:pt idx="71702">
                  <c:v>0.82352941176470495</c:v>
                </c:pt>
                <c:pt idx="71703">
                  <c:v>0.88235294117647001</c:v>
                </c:pt>
                <c:pt idx="71704">
                  <c:v>0.94117647058823495</c:v>
                </c:pt>
                <c:pt idx="71705">
                  <c:v>0</c:v>
                </c:pt>
                <c:pt idx="71706">
                  <c:v>0.02</c:v>
                </c:pt>
                <c:pt idx="71707">
                  <c:v>0.04</c:v>
                </c:pt>
                <c:pt idx="71708">
                  <c:v>0.06</c:v>
                </c:pt>
                <c:pt idx="71709">
                  <c:v>0.08</c:v>
                </c:pt>
                <c:pt idx="71710">
                  <c:v>0.1</c:v>
                </c:pt>
                <c:pt idx="71711">
                  <c:v>0.12</c:v>
                </c:pt>
                <c:pt idx="71712">
                  <c:v>0.14000000000000001</c:v>
                </c:pt>
                <c:pt idx="71713">
                  <c:v>0.16</c:v>
                </c:pt>
                <c:pt idx="71714">
                  <c:v>0.18</c:v>
                </c:pt>
                <c:pt idx="71715">
                  <c:v>0.2</c:v>
                </c:pt>
                <c:pt idx="71716">
                  <c:v>0.22</c:v>
                </c:pt>
                <c:pt idx="71717">
                  <c:v>0.24</c:v>
                </c:pt>
                <c:pt idx="71718">
                  <c:v>0.26</c:v>
                </c:pt>
                <c:pt idx="71719">
                  <c:v>0.28000000000000003</c:v>
                </c:pt>
                <c:pt idx="71720">
                  <c:v>0.3</c:v>
                </c:pt>
                <c:pt idx="71721">
                  <c:v>0.32</c:v>
                </c:pt>
                <c:pt idx="71722">
                  <c:v>0.34</c:v>
                </c:pt>
                <c:pt idx="71723">
                  <c:v>0.36</c:v>
                </c:pt>
                <c:pt idx="71724">
                  <c:v>0.38</c:v>
                </c:pt>
                <c:pt idx="71725">
                  <c:v>0.4</c:v>
                </c:pt>
                <c:pt idx="71726">
                  <c:v>0.42</c:v>
                </c:pt>
                <c:pt idx="71727">
                  <c:v>0.44</c:v>
                </c:pt>
                <c:pt idx="71728">
                  <c:v>0.46</c:v>
                </c:pt>
                <c:pt idx="71729">
                  <c:v>0.48</c:v>
                </c:pt>
                <c:pt idx="71730">
                  <c:v>0.5</c:v>
                </c:pt>
                <c:pt idx="71731">
                  <c:v>0.52</c:v>
                </c:pt>
                <c:pt idx="71732">
                  <c:v>0.54</c:v>
                </c:pt>
                <c:pt idx="71733">
                  <c:v>0.56000000000000005</c:v>
                </c:pt>
                <c:pt idx="71734">
                  <c:v>0.57999999999999996</c:v>
                </c:pt>
                <c:pt idx="71735">
                  <c:v>0.6</c:v>
                </c:pt>
                <c:pt idx="71736">
                  <c:v>0.62</c:v>
                </c:pt>
                <c:pt idx="71737">
                  <c:v>0.64</c:v>
                </c:pt>
                <c:pt idx="71738">
                  <c:v>0.66</c:v>
                </c:pt>
                <c:pt idx="71739">
                  <c:v>0.68</c:v>
                </c:pt>
                <c:pt idx="71740">
                  <c:v>0.7</c:v>
                </c:pt>
                <c:pt idx="71741">
                  <c:v>0.72</c:v>
                </c:pt>
                <c:pt idx="71742">
                  <c:v>0.74</c:v>
                </c:pt>
                <c:pt idx="71743">
                  <c:v>0.76</c:v>
                </c:pt>
                <c:pt idx="71744">
                  <c:v>0.78</c:v>
                </c:pt>
                <c:pt idx="71745">
                  <c:v>0.8</c:v>
                </c:pt>
                <c:pt idx="71746">
                  <c:v>0.82</c:v>
                </c:pt>
                <c:pt idx="71747">
                  <c:v>0.84</c:v>
                </c:pt>
                <c:pt idx="71748">
                  <c:v>0.86</c:v>
                </c:pt>
                <c:pt idx="71749">
                  <c:v>0.88</c:v>
                </c:pt>
                <c:pt idx="71750">
                  <c:v>0.9</c:v>
                </c:pt>
                <c:pt idx="71751">
                  <c:v>0.92</c:v>
                </c:pt>
                <c:pt idx="71752">
                  <c:v>0.94</c:v>
                </c:pt>
                <c:pt idx="71753">
                  <c:v>0.96</c:v>
                </c:pt>
                <c:pt idx="71754">
                  <c:v>0.98</c:v>
                </c:pt>
                <c:pt idx="71755">
                  <c:v>0</c:v>
                </c:pt>
                <c:pt idx="71756">
                  <c:v>2.0833333333333301E-2</c:v>
                </c:pt>
                <c:pt idx="71757">
                  <c:v>4.1666666666666602E-2</c:v>
                </c:pt>
                <c:pt idx="71758">
                  <c:v>6.25E-2</c:v>
                </c:pt>
                <c:pt idx="71759">
                  <c:v>8.3333333333333301E-2</c:v>
                </c:pt>
                <c:pt idx="71760">
                  <c:v>0.10416666666666601</c:v>
                </c:pt>
                <c:pt idx="71761">
                  <c:v>0.125</c:v>
                </c:pt>
                <c:pt idx="71762">
                  <c:v>0.14583333333333301</c:v>
                </c:pt>
                <c:pt idx="71763">
                  <c:v>0.16666666666666599</c:v>
                </c:pt>
                <c:pt idx="71764">
                  <c:v>0.1875</c:v>
                </c:pt>
                <c:pt idx="71765">
                  <c:v>0.20833333333333301</c:v>
                </c:pt>
                <c:pt idx="71766">
                  <c:v>0.22916666666666599</c:v>
                </c:pt>
                <c:pt idx="71767">
                  <c:v>0.25</c:v>
                </c:pt>
                <c:pt idx="71768">
                  <c:v>0.27083333333333298</c:v>
                </c:pt>
                <c:pt idx="71769">
                  <c:v>0.29166666666666602</c:v>
                </c:pt>
                <c:pt idx="71770">
                  <c:v>0.3125</c:v>
                </c:pt>
                <c:pt idx="71771">
                  <c:v>0.33333333333333298</c:v>
                </c:pt>
                <c:pt idx="71772">
                  <c:v>0.35416666666666602</c:v>
                </c:pt>
                <c:pt idx="71773">
                  <c:v>0.375</c:v>
                </c:pt>
                <c:pt idx="71774">
                  <c:v>0.39583333333333298</c:v>
                </c:pt>
                <c:pt idx="71775">
                  <c:v>0.41666666666666602</c:v>
                </c:pt>
                <c:pt idx="71776">
                  <c:v>0.4375</c:v>
                </c:pt>
                <c:pt idx="71777">
                  <c:v>0.45833333333333298</c:v>
                </c:pt>
                <c:pt idx="71778">
                  <c:v>0.47916666666666602</c:v>
                </c:pt>
                <c:pt idx="71779">
                  <c:v>0.5</c:v>
                </c:pt>
                <c:pt idx="71780">
                  <c:v>0.52083333333333304</c:v>
                </c:pt>
                <c:pt idx="71781">
                  <c:v>0.54166666666666596</c:v>
                </c:pt>
                <c:pt idx="71782">
                  <c:v>0.5625</c:v>
                </c:pt>
                <c:pt idx="71783">
                  <c:v>0.58333333333333304</c:v>
                </c:pt>
                <c:pt idx="71784">
                  <c:v>0.60416666666666596</c:v>
                </c:pt>
                <c:pt idx="71785">
                  <c:v>0.625</c:v>
                </c:pt>
                <c:pt idx="71786">
                  <c:v>0.64583333333333304</c:v>
                </c:pt>
                <c:pt idx="71787">
                  <c:v>0.66666666666666596</c:v>
                </c:pt>
                <c:pt idx="71788">
                  <c:v>0.6875</c:v>
                </c:pt>
                <c:pt idx="71789">
                  <c:v>0.70833333333333304</c:v>
                </c:pt>
                <c:pt idx="71790">
                  <c:v>0.72916666666666596</c:v>
                </c:pt>
                <c:pt idx="71791">
                  <c:v>0.75</c:v>
                </c:pt>
                <c:pt idx="71792">
                  <c:v>0.77083333333333304</c:v>
                </c:pt>
                <c:pt idx="71793">
                  <c:v>0.79166666666666596</c:v>
                </c:pt>
                <c:pt idx="71794">
                  <c:v>0.8125</c:v>
                </c:pt>
                <c:pt idx="71795">
                  <c:v>0.83333333333333304</c:v>
                </c:pt>
                <c:pt idx="71796">
                  <c:v>0.85416666666666596</c:v>
                </c:pt>
                <c:pt idx="71797">
                  <c:v>0.875</c:v>
                </c:pt>
                <c:pt idx="71798">
                  <c:v>0.89583333333333304</c:v>
                </c:pt>
                <c:pt idx="71799">
                  <c:v>0.91666666666666596</c:v>
                </c:pt>
                <c:pt idx="71800">
                  <c:v>0.9375</c:v>
                </c:pt>
                <c:pt idx="71801">
                  <c:v>0.95833333333333304</c:v>
                </c:pt>
                <c:pt idx="71802">
                  <c:v>0.97916666666666596</c:v>
                </c:pt>
                <c:pt idx="71803">
                  <c:v>0</c:v>
                </c:pt>
                <c:pt idx="71804">
                  <c:v>3.125E-2</c:v>
                </c:pt>
                <c:pt idx="71805">
                  <c:v>6.25E-2</c:v>
                </c:pt>
                <c:pt idx="71806">
                  <c:v>9.375E-2</c:v>
                </c:pt>
                <c:pt idx="71807">
                  <c:v>0.125</c:v>
                </c:pt>
                <c:pt idx="71808">
                  <c:v>0.15625</c:v>
                </c:pt>
                <c:pt idx="71809">
                  <c:v>0.1875</c:v>
                </c:pt>
                <c:pt idx="71810">
                  <c:v>0.21875</c:v>
                </c:pt>
                <c:pt idx="71811">
                  <c:v>0.25</c:v>
                </c:pt>
                <c:pt idx="71812">
                  <c:v>0.28125</c:v>
                </c:pt>
                <c:pt idx="71813">
                  <c:v>0.3125</c:v>
                </c:pt>
                <c:pt idx="71814">
                  <c:v>0.34375</c:v>
                </c:pt>
                <c:pt idx="71815">
                  <c:v>0.375</c:v>
                </c:pt>
                <c:pt idx="71816">
                  <c:v>0.40625</c:v>
                </c:pt>
                <c:pt idx="71817">
                  <c:v>0.4375</c:v>
                </c:pt>
                <c:pt idx="71818">
                  <c:v>0.46875</c:v>
                </c:pt>
                <c:pt idx="71819">
                  <c:v>0.5</c:v>
                </c:pt>
                <c:pt idx="71820">
                  <c:v>0.53125</c:v>
                </c:pt>
                <c:pt idx="71821">
                  <c:v>0.5625</c:v>
                </c:pt>
                <c:pt idx="71822">
                  <c:v>0.59375</c:v>
                </c:pt>
                <c:pt idx="71823">
                  <c:v>0.625</c:v>
                </c:pt>
                <c:pt idx="71824">
                  <c:v>0.65625</c:v>
                </c:pt>
                <c:pt idx="71825">
                  <c:v>0.6875</c:v>
                </c:pt>
                <c:pt idx="71826">
                  <c:v>0.71875</c:v>
                </c:pt>
                <c:pt idx="71827">
                  <c:v>0.75</c:v>
                </c:pt>
                <c:pt idx="71828">
                  <c:v>0.78125</c:v>
                </c:pt>
                <c:pt idx="71829">
                  <c:v>0.8125</c:v>
                </c:pt>
                <c:pt idx="71830">
                  <c:v>0.84375</c:v>
                </c:pt>
                <c:pt idx="71831">
                  <c:v>0.875</c:v>
                </c:pt>
                <c:pt idx="71832">
                  <c:v>0.90625</c:v>
                </c:pt>
                <c:pt idx="71833">
                  <c:v>0.9375</c:v>
                </c:pt>
                <c:pt idx="71834">
                  <c:v>0.96875</c:v>
                </c:pt>
                <c:pt idx="71835">
                  <c:v>0</c:v>
                </c:pt>
                <c:pt idx="71836">
                  <c:v>7.8740157480314907E-3</c:v>
                </c:pt>
                <c:pt idx="71837">
                  <c:v>1.5748031496062902E-2</c:v>
                </c:pt>
                <c:pt idx="71838">
                  <c:v>2.3622047244094401E-2</c:v>
                </c:pt>
                <c:pt idx="71839">
                  <c:v>3.1496062992125901E-2</c:v>
                </c:pt>
                <c:pt idx="71840">
                  <c:v>3.9370078740157403E-2</c:v>
                </c:pt>
                <c:pt idx="71841">
                  <c:v>4.7244094488188899E-2</c:v>
                </c:pt>
                <c:pt idx="71842">
                  <c:v>5.5118110236220402E-2</c:v>
                </c:pt>
                <c:pt idx="71843">
                  <c:v>6.2992125984251898E-2</c:v>
                </c:pt>
                <c:pt idx="71844">
                  <c:v>7.0866141732283394E-2</c:v>
                </c:pt>
                <c:pt idx="71845">
                  <c:v>7.8740157480314904E-2</c:v>
                </c:pt>
                <c:pt idx="71846">
                  <c:v>8.66141732283464E-2</c:v>
                </c:pt>
                <c:pt idx="71847">
                  <c:v>9.4488188976377896E-2</c:v>
                </c:pt>
                <c:pt idx="71848">
                  <c:v>0.102362204724409</c:v>
                </c:pt>
                <c:pt idx="71849">
                  <c:v>0.11023622047244</c:v>
                </c:pt>
                <c:pt idx="71850">
                  <c:v>0.118110236220472</c:v>
                </c:pt>
                <c:pt idx="71851">
                  <c:v>0.12598425196850299</c:v>
                </c:pt>
                <c:pt idx="71852">
                  <c:v>0.133858267716535</c:v>
                </c:pt>
                <c:pt idx="71853">
                  <c:v>0.14173228346456601</c:v>
                </c:pt>
                <c:pt idx="71854">
                  <c:v>0.14960629921259799</c:v>
                </c:pt>
                <c:pt idx="71855">
                  <c:v>0.157480314960629</c:v>
                </c:pt>
                <c:pt idx="71856">
                  <c:v>0.16535433070866101</c:v>
                </c:pt>
                <c:pt idx="71857">
                  <c:v>0.173228346456692</c:v>
                </c:pt>
                <c:pt idx="71858">
                  <c:v>0.181102362204724</c:v>
                </c:pt>
                <c:pt idx="71859">
                  <c:v>0.18897637795275499</c:v>
                </c:pt>
                <c:pt idx="71860">
                  <c:v>0.196850393700787</c:v>
                </c:pt>
                <c:pt idx="71861">
                  <c:v>0.20472440944881801</c:v>
                </c:pt>
                <c:pt idx="71862">
                  <c:v>0.21259842519684999</c:v>
                </c:pt>
                <c:pt idx="71863">
                  <c:v>0.220472440944881</c:v>
                </c:pt>
                <c:pt idx="71864">
                  <c:v>0.22834645669291301</c:v>
                </c:pt>
                <c:pt idx="71865">
                  <c:v>0.23622047244094399</c:v>
                </c:pt>
                <c:pt idx="71866">
                  <c:v>0.244094488188976</c:v>
                </c:pt>
                <c:pt idx="71867">
                  <c:v>0.25196850393700698</c:v>
                </c:pt>
                <c:pt idx="71868">
                  <c:v>0.25984251968503902</c:v>
                </c:pt>
                <c:pt idx="71869">
                  <c:v>0.26771653543307</c:v>
                </c:pt>
                <c:pt idx="71870">
                  <c:v>0.27559055118110198</c:v>
                </c:pt>
                <c:pt idx="71871">
                  <c:v>0.28346456692913302</c:v>
                </c:pt>
                <c:pt idx="71872">
                  <c:v>0.291338582677165</c:v>
                </c:pt>
                <c:pt idx="71873">
                  <c:v>0.29921259842519599</c:v>
                </c:pt>
                <c:pt idx="71874">
                  <c:v>0.30708661417322802</c:v>
                </c:pt>
                <c:pt idx="71875">
                  <c:v>0.31496062992125901</c:v>
                </c:pt>
                <c:pt idx="71876">
                  <c:v>0.32283464566929099</c:v>
                </c:pt>
                <c:pt idx="71877">
                  <c:v>0.33070866141732203</c:v>
                </c:pt>
                <c:pt idx="71878">
                  <c:v>0.33858267716535401</c:v>
                </c:pt>
                <c:pt idx="71879">
                  <c:v>0.34645669291338499</c:v>
                </c:pt>
                <c:pt idx="71880">
                  <c:v>0.35433070866141703</c:v>
                </c:pt>
                <c:pt idx="71881">
                  <c:v>0.36220472440944801</c:v>
                </c:pt>
                <c:pt idx="71882">
                  <c:v>0.37007874015747999</c:v>
                </c:pt>
                <c:pt idx="71883">
                  <c:v>0.37795275590551097</c:v>
                </c:pt>
                <c:pt idx="71884">
                  <c:v>0.38582677165354301</c:v>
                </c:pt>
                <c:pt idx="71885">
                  <c:v>0.39370078740157399</c:v>
                </c:pt>
                <c:pt idx="71886">
                  <c:v>0.40157480314960597</c:v>
                </c:pt>
                <c:pt idx="71887">
                  <c:v>0.40944881889763701</c:v>
                </c:pt>
                <c:pt idx="71888">
                  <c:v>0.41732283464566899</c:v>
                </c:pt>
                <c:pt idx="71889">
                  <c:v>0.42519685039369998</c:v>
                </c:pt>
                <c:pt idx="71890">
                  <c:v>0.43307086614173201</c:v>
                </c:pt>
                <c:pt idx="71891">
                  <c:v>0.440944881889763</c:v>
                </c:pt>
                <c:pt idx="71892">
                  <c:v>0.44881889763779498</c:v>
                </c:pt>
                <c:pt idx="71893">
                  <c:v>0.45669291338582602</c:v>
                </c:pt>
                <c:pt idx="71894">
                  <c:v>0.464566929133858</c:v>
                </c:pt>
                <c:pt idx="71895">
                  <c:v>0.47244094488188898</c:v>
                </c:pt>
                <c:pt idx="71896">
                  <c:v>0.48031496062992102</c:v>
                </c:pt>
                <c:pt idx="71897">
                  <c:v>0.488188976377952</c:v>
                </c:pt>
                <c:pt idx="71898">
                  <c:v>0.49606299212598398</c:v>
                </c:pt>
                <c:pt idx="71899">
                  <c:v>0.50393700787401496</c:v>
                </c:pt>
                <c:pt idx="71900">
                  <c:v>0.511811023622047</c:v>
                </c:pt>
                <c:pt idx="71901">
                  <c:v>0.51968503937007804</c:v>
                </c:pt>
                <c:pt idx="71902">
                  <c:v>0.52755905511810997</c:v>
                </c:pt>
                <c:pt idx="71903">
                  <c:v>0.535433070866141</c:v>
                </c:pt>
                <c:pt idx="71904">
                  <c:v>0.54330708661417304</c:v>
                </c:pt>
                <c:pt idx="71905">
                  <c:v>0.55118110236220397</c:v>
                </c:pt>
                <c:pt idx="71906">
                  <c:v>0.559055118110236</c:v>
                </c:pt>
                <c:pt idx="71907">
                  <c:v>0.56692913385826704</c:v>
                </c:pt>
                <c:pt idx="71908">
                  <c:v>0.57480314960629897</c:v>
                </c:pt>
                <c:pt idx="71909">
                  <c:v>0.58267716535433001</c:v>
                </c:pt>
                <c:pt idx="71910">
                  <c:v>0.59055118110236204</c:v>
                </c:pt>
                <c:pt idx="71911">
                  <c:v>0.59842519685039297</c:v>
                </c:pt>
                <c:pt idx="71912">
                  <c:v>0.60629921259842501</c:v>
                </c:pt>
                <c:pt idx="71913">
                  <c:v>0.61417322834645605</c:v>
                </c:pt>
                <c:pt idx="71914">
                  <c:v>0.62204724409448797</c:v>
                </c:pt>
                <c:pt idx="71915">
                  <c:v>0.62992125984251901</c:v>
                </c:pt>
                <c:pt idx="71916">
                  <c:v>0.63779527559055105</c:v>
                </c:pt>
                <c:pt idx="71917">
                  <c:v>0.64566929133858197</c:v>
                </c:pt>
                <c:pt idx="71918">
                  <c:v>0.65354330708661401</c:v>
                </c:pt>
                <c:pt idx="71919">
                  <c:v>0.66141732283464505</c:v>
                </c:pt>
                <c:pt idx="71920">
                  <c:v>0.66929133858267698</c:v>
                </c:pt>
                <c:pt idx="71921">
                  <c:v>0.67716535433070801</c:v>
                </c:pt>
                <c:pt idx="71922">
                  <c:v>0.68503937007874005</c:v>
                </c:pt>
                <c:pt idx="71923">
                  <c:v>0.69291338582677098</c:v>
                </c:pt>
                <c:pt idx="71924">
                  <c:v>0.70078740157480301</c:v>
                </c:pt>
                <c:pt idx="71925">
                  <c:v>0.70866141732283405</c:v>
                </c:pt>
                <c:pt idx="71926">
                  <c:v>0.71653543307086598</c:v>
                </c:pt>
                <c:pt idx="71927">
                  <c:v>0.72440944881889702</c:v>
                </c:pt>
                <c:pt idx="71928">
                  <c:v>0.73228346456692905</c:v>
                </c:pt>
                <c:pt idx="71929">
                  <c:v>0.74015748031495998</c:v>
                </c:pt>
                <c:pt idx="71930">
                  <c:v>0.74803149606299202</c:v>
                </c:pt>
                <c:pt idx="71931">
                  <c:v>0.75590551181102295</c:v>
                </c:pt>
                <c:pt idx="71932">
                  <c:v>0.76377952755905498</c:v>
                </c:pt>
                <c:pt idx="71933">
                  <c:v>0.77165354330708602</c:v>
                </c:pt>
                <c:pt idx="71934">
                  <c:v>0.77952755905511795</c:v>
                </c:pt>
                <c:pt idx="71935">
                  <c:v>0.78740157480314898</c:v>
                </c:pt>
                <c:pt idx="71936">
                  <c:v>0.79527559055118102</c:v>
                </c:pt>
                <c:pt idx="71937">
                  <c:v>0.80314960629921195</c:v>
                </c:pt>
                <c:pt idx="71938">
                  <c:v>0.81102362204724399</c:v>
                </c:pt>
                <c:pt idx="71939">
                  <c:v>0.81889763779527502</c:v>
                </c:pt>
                <c:pt idx="71940">
                  <c:v>0.82677165354330695</c:v>
                </c:pt>
                <c:pt idx="71941">
                  <c:v>0.83464566929133799</c:v>
                </c:pt>
                <c:pt idx="71942">
                  <c:v>0.84251968503937003</c:v>
                </c:pt>
                <c:pt idx="71943">
                  <c:v>0.85039370078740095</c:v>
                </c:pt>
                <c:pt idx="71944">
                  <c:v>0.85826771653543299</c:v>
                </c:pt>
                <c:pt idx="71945">
                  <c:v>0.86614173228346403</c:v>
                </c:pt>
                <c:pt idx="71946">
                  <c:v>0.87401574803149595</c:v>
                </c:pt>
                <c:pt idx="71947">
                  <c:v>0.88188976377952699</c:v>
                </c:pt>
                <c:pt idx="71948">
                  <c:v>0.88976377952755903</c:v>
                </c:pt>
                <c:pt idx="71949">
                  <c:v>0.89763779527558996</c:v>
                </c:pt>
                <c:pt idx="71950">
                  <c:v>0.90551181102362199</c:v>
                </c:pt>
                <c:pt idx="71951">
                  <c:v>0.91338582677165303</c:v>
                </c:pt>
                <c:pt idx="71952">
                  <c:v>0.92125984251968496</c:v>
                </c:pt>
                <c:pt idx="71953">
                  <c:v>0.929133858267716</c:v>
                </c:pt>
                <c:pt idx="71954">
                  <c:v>0.93700787401574803</c:v>
                </c:pt>
                <c:pt idx="71955">
                  <c:v>0.94488188976377896</c:v>
                </c:pt>
                <c:pt idx="71956">
                  <c:v>0.952755905511811</c:v>
                </c:pt>
                <c:pt idx="71957">
                  <c:v>0.96062992125984203</c:v>
                </c:pt>
                <c:pt idx="71958">
                  <c:v>0.96850393700787396</c:v>
                </c:pt>
                <c:pt idx="71959">
                  <c:v>0.976377952755905</c:v>
                </c:pt>
                <c:pt idx="71960">
                  <c:v>0.98425196850393704</c:v>
                </c:pt>
                <c:pt idx="71961">
                  <c:v>0.99212598425196796</c:v>
                </c:pt>
                <c:pt idx="71962">
                  <c:v>0</c:v>
                </c:pt>
                <c:pt idx="71963">
                  <c:v>8.1300813008130003E-3</c:v>
                </c:pt>
                <c:pt idx="71964">
                  <c:v>1.6260162601626001E-2</c:v>
                </c:pt>
                <c:pt idx="71965">
                  <c:v>2.4390243902439001E-2</c:v>
                </c:pt>
                <c:pt idx="71966">
                  <c:v>3.2520325203252001E-2</c:v>
                </c:pt>
                <c:pt idx="71967">
                  <c:v>4.0650406504064998E-2</c:v>
                </c:pt>
                <c:pt idx="71968">
                  <c:v>4.8780487804878002E-2</c:v>
                </c:pt>
                <c:pt idx="71969">
                  <c:v>5.6910569105690999E-2</c:v>
                </c:pt>
                <c:pt idx="71970">
                  <c:v>6.5040650406504003E-2</c:v>
                </c:pt>
                <c:pt idx="71971">
                  <c:v>7.3170731707316999E-2</c:v>
                </c:pt>
                <c:pt idx="71972">
                  <c:v>8.1300813008129996E-2</c:v>
                </c:pt>
                <c:pt idx="71973">
                  <c:v>8.9430894308942993E-2</c:v>
                </c:pt>
                <c:pt idx="71974">
                  <c:v>9.7560975609756101E-2</c:v>
                </c:pt>
                <c:pt idx="71975">
                  <c:v>0.105691056910569</c:v>
                </c:pt>
                <c:pt idx="71976">
                  <c:v>0.113821138211382</c:v>
                </c:pt>
                <c:pt idx="71977">
                  <c:v>0.12195121951219499</c:v>
                </c:pt>
                <c:pt idx="71978">
                  <c:v>0.13008130081300801</c:v>
                </c:pt>
                <c:pt idx="71979">
                  <c:v>0.138211382113821</c:v>
                </c:pt>
                <c:pt idx="71980">
                  <c:v>0.146341463414634</c:v>
                </c:pt>
                <c:pt idx="71981">
                  <c:v>0.154471544715447</c:v>
                </c:pt>
                <c:pt idx="71982">
                  <c:v>0.16260162601625999</c:v>
                </c:pt>
                <c:pt idx="71983">
                  <c:v>0.17073170731707299</c:v>
                </c:pt>
                <c:pt idx="71984">
                  <c:v>0.17886178861788599</c:v>
                </c:pt>
                <c:pt idx="71985">
                  <c:v>0.18699186991869901</c:v>
                </c:pt>
                <c:pt idx="71986">
                  <c:v>0.19512195121951201</c:v>
                </c:pt>
                <c:pt idx="71987">
                  <c:v>0.203252032520325</c:v>
                </c:pt>
                <c:pt idx="71988">
                  <c:v>0.211382113821138</c:v>
                </c:pt>
                <c:pt idx="71989">
                  <c:v>0.219512195121951</c:v>
                </c:pt>
                <c:pt idx="71990">
                  <c:v>0.22764227642276399</c:v>
                </c:pt>
                <c:pt idx="71991">
                  <c:v>0.23577235772357699</c:v>
                </c:pt>
                <c:pt idx="71992">
                  <c:v>0.24390243902438999</c:v>
                </c:pt>
                <c:pt idx="71993">
                  <c:v>0.25203252032520301</c:v>
                </c:pt>
                <c:pt idx="71994">
                  <c:v>0.26016260162601601</c:v>
                </c:pt>
                <c:pt idx="71995">
                  <c:v>0.26829268292682901</c:v>
                </c:pt>
                <c:pt idx="71996">
                  <c:v>0.276422764227642</c:v>
                </c:pt>
                <c:pt idx="71997">
                  <c:v>0.284552845528455</c:v>
                </c:pt>
                <c:pt idx="71998">
                  <c:v>0.292682926829268</c:v>
                </c:pt>
                <c:pt idx="71999">
                  <c:v>0.30081300813008099</c:v>
                </c:pt>
                <c:pt idx="72000">
                  <c:v>0.30894308943089399</c:v>
                </c:pt>
                <c:pt idx="72001">
                  <c:v>0.31707317073170699</c:v>
                </c:pt>
                <c:pt idx="72002">
                  <c:v>0.32520325203251998</c:v>
                </c:pt>
                <c:pt idx="72003">
                  <c:v>0.33333333333333298</c:v>
                </c:pt>
                <c:pt idx="72004">
                  <c:v>0.34146341463414598</c:v>
                </c:pt>
                <c:pt idx="72005">
                  <c:v>0.34959349593495898</c:v>
                </c:pt>
                <c:pt idx="72006">
                  <c:v>0.35772357723577197</c:v>
                </c:pt>
                <c:pt idx="72007">
                  <c:v>0.36585365853658502</c:v>
                </c:pt>
                <c:pt idx="72008">
                  <c:v>0.37398373983739802</c:v>
                </c:pt>
                <c:pt idx="72009">
                  <c:v>0.38211382113821102</c:v>
                </c:pt>
                <c:pt idx="72010">
                  <c:v>0.39024390243902402</c:v>
                </c:pt>
                <c:pt idx="72011">
                  <c:v>0.39837398373983701</c:v>
                </c:pt>
                <c:pt idx="72012">
                  <c:v>0.40650406504065001</c:v>
                </c:pt>
                <c:pt idx="72013">
                  <c:v>0.41463414634146301</c:v>
                </c:pt>
                <c:pt idx="72014">
                  <c:v>0.422764227642276</c:v>
                </c:pt>
                <c:pt idx="72015">
                  <c:v>0.430894308943089</c:v>
                </c:pt>
                <c:pt idx="72016">
                  <c:v>0.439024390243902</c:v>
                </c:pt>
                <c:pt idx="72017">
                  <c:v>0.44715447154471499</c:v>
                </c:pt>
                <c:pt idx="72018">
                  <c:v>0.45528455284552799</c:v>
                </c:pt>
                <c:pt idx="72019">
                  <c:v>0.46341463414634099</c:v>
                </c:pt>
                <c:pt idx="72020">
                  <c:v>0.47154471544715398</c:v>
                </c:pt>
                <c:pt idx="72021">
                  <c:v>0.47967479674796698</c:v>
                </c:pt>
                <c:pt idx="72022">
                  <c:v>0.48780487804877998</c:v>
                </c:pt>
                <c:pt idx="72023">
                  <c:v>0.49593495934959297</c:v>
                </c:pt>
                <c:pt idx="72024">
                  <c:v>0.50406504065040603</c:v>
                </c:pt>
                <c:pt idx="72025">
                  <c:v>0.51219512195121897</c:v>
                </c:pt>
                <c:pt idx="72026">
                  <c:v>0.52032520325203202</c:v>
                </c:pt>
                <c:pt idx="72027">
                  <c:v>0.52845528455284496</c:v>
                </c:pt>
                <c:pt idx="72028">
                  <c:v>0.53658536585365801</c:v>
                </c:pt>
                <c:pt idx="72029">
                  <c:v>0.54471544715447096</c:v>
                </c:pt>
                <c:pt idx="72030">
                  <c:v>0.55284552845528401</c:v>
                </c:pt>
                <c:pt idx="72031">
                  <c:v>0.56097560975609695</c:v>
                </c:pt>
                <c:pt idx="72032">
                  <c:v>0.56910569105691</c:v>
                </c:pt>
                <c:pt idx="72033">
                  <c:v>0.57723577235772305</c:v>
                </c:pt>
                <c:pt idx="72034">
                  <c:v>0.585365853658536</c:v>
                </c:pt>
                <c:pt idx="72035">
                  <c:v>0.59349593495934905</c:v>
                </c:pt>
                <c:pt idx="72036">
                  <c:v>0.60162601626016199</c:v>
                </c:pt>
                <c:pt idx="72037">
                  <c:v>0.60975609756097504</c:v>
                </c:pt>
                <c:pt idx="72038">
                  <c:v>0.61788617886178798</c:v>
                </c:pt>
                <c:pt idx="72039">
                  <c:v>0.62601626016260103</c:v>
                </c:pt>
                <c:pt idx="72040">
                  <c:v>0.63414634146341398</c:v>
                </c:pt>
                <c:pt idx="72041">
                  <c:v>0.64227642276422703</c:v>
                </c:pt>
                <c:pt idx="72042">
                  <c:v>0.65040650406503997</c:v>
                </c:pt>
                <c:pt idx="72043">
                  <c:v>0.65853658536585302</c:v>
                </c:pt>
                <c:pt idx="72044">
                  <c:v>0.66666666666666596</c:v>
                </c:pt>
                <c:pt idx="72045">
                  <c:v>0.67479674796747902</c:v>
                </c:pt>
                <c:pt idx="72046">
                  <c:v>0.68292682926829196</c:v>
                </c:pt>
                <c:pt idx="72047">
                  <c:v>0.69105691056910501</c:v>
                </c:pt>
                <c:pt idx="72048">
                  <c:v>0.69918699186991795</c:v>
                </c:pt>
                <c:pt idx="72049">
                  <c:v>0.707317073170731</c:v>
                </c:pt>
                <c:pt idx="72050">
                  <c:v>0.71544715447154394</c:v>
                </c:pt>
                <c:pt idx="72051">
                  <c:v>0.723577235772357</c:v>
                </c:pt>
                <c:pt idx="72052">
                  <c:v>0.73170731707317005</c:v>
                </c:pt>
                <c:pt idx="72053">
                  <c:v>0.73983739837398299</c:v>
                </c:pt>
                <c:pt idx="72054">
                  <c:v>0.74796747967479604</c:v>
                </c:pt>
                <c:pt idx="72055">
                  <c:v>0.75609756097560898</c:v>
                </c:pt>
                <c:pt idx="72056">
                  <c:v>0.76422764227642204</c:v>
                </c:pt>
                <c:pt idx="72057">
                  <c:v>0.77235772357723498</c:v>
                </c:pt>
                <c:pt idx="72058">
                  <c:v>0.78048780487804803</c:v>
                </c:pt>
                <c:pt idx="72059">
                  <c:v>0.78861788617886097</c:v>
                </c:pt>
                <c:pt idx="72060">
                  <c:v>0.79674796747967402</c:v>
                </c:pt>
                <c:pt idx="72061">
                  <c:v>0.80487804878048697</c:v>
                </c:pt>
                <c:pt idx="72062">
                  <c:v>0.81300813008130002</c:v>
                </c:pt>
                <c:pt idx="72063">
                  <c:v>0.82113821138211296</c:v>
                </c:pt>
                <c:pt idx="72064">
                  <c:v>0.82926829268292601</c:v>
                </c:pt>
                <c:pt idx="72065">
                  <c:v>0.83739837398373895</c:v>
                </c:pt>
                <c:pt idx="72066">
                  <c:v>0.84552845528455201</c:v>
                </c:pt>
                <c:pt idx="72067">
                  <c:v>0.85365853658536495</c:v>
                </c:pt>
                <c:pt idx="72068">
                  <c:v>0.861788617886178</c:v>
                </c:pt>
                <c:pt idx="72069">
                  <c:v>0.86991869918699105</c:v>
                </c:pt>
                <c:pt idx="72070">
                  <c:v>0.87804878048780399</c:v>
                </c:pt>
                <c:pt idx="72071">
                  <c:v>0.88617886178861704</c:v>
                </c:pt>
                <c:pt idx="72072">
                  <c:v>0.89430894308942999</c:v>
                </c:pt>
                <c:pt idx="72073">
                  <c:v>0.90243902439024304</c:v>
                </c:pt>
                <c:pt idx="72074">
                  <c:v>0.91056910569105598</c:v>
                </c:pt>
                <c:pt idx="72075">
                  <c:v>0.91869918699186903</c:v>
                </c:pt>
                <c:pt idx="72076">
                  <c:v>0.92682926829268297</c:v>
                </c:pt>
                <c:pt idx="72077">
                  <c:v>0.93495934959349503</c:v>
                </c:pt>
                <c:pt idx="72078">
                  <c:v>0.94308943089430897</c:v>
                </c:pt>
                <c:pt idx="72079">
                  <c:v>0.95121951219512102</c:v>
                </c:pt>
                <c:pt idx="72080">
                  <c:v>0.95934959349593496</c:v>
                </c:pt>
                <c:pt idx="72081">
                  <c:v>0.96747967479674801</c:v>
                </c:pt>
                <c:pt idx="72082">
                  <c:v>0.97560975609756095</c:v>
                </c:pt>
                <c:pt idx="72083">
                  <c:v>0.98373983739837401</c:v>
                </c:pt>
                <c:pt idx="72084">
                  <c:v>0.99186991869918695</c:v>
                </c:pt>
                <c:pt idx="72085">
                  <c:v>0</c:v>
                </c:pt>
                <c:pt idx="72086">
                  <c:v>9.0909090909090898E-2</c:v>
                </c:pt>
                <c:pt idx="72087">
                  <c:v>0.18181818181818099</c:v>
                </c:pt>
                <c:pt idx="72088">
                  <c:v>0.27272727272727199</c:v>
                </c:pt>
                <c:pt idx="72089">
                  <c:v>0.36363636363636298</c:v>
                </c:pt>
                <c:pt idx="72090">
                  <c:v>0.45454545454545398</c:v>
                </c:pt>
                <c:pt idx="72091">
                  <c:v>0.54545454545454497</c:v>
                </c:pt>
                <c:pt idx="72092">
                  <c:v>0.63636363636363602</c:v>
                </c:pt>
                <c:pt idx="72093">
                  <c:v>0.72727272727272696</c:v>
                </c:pt>
                <c:pt idx="72094">
                  <c:v>0.81818181818181801</c:v>
                </c:pt>
                <c:pt idx="72095">
                  <c:v>0.90909090909090895</c:v>
                </c:pt>
                <c:pt idx="72096">
                  <c:v>0</c:v>
                </c:pt>
                <c:pt idx="72097">
                  <c:v>0.2</c:v>
                </c:pt>
                <c:pt idx="72098">
                  <c:v>0.4</c:v>
                </c:pt>
                <c:pt idx="72099">
                  <c:v>0.6</c:v>
                </c:pt>
                <c:pt idx="72100">
                  <c:v>0.8</c:v>
                </c:pt>
                <c:pt idx="72101">
                  <c:v>0</c:v>
                </c:pt>
                <c:pt idx="72102">
                  <c:v>5.8823529411764698E-2</c:v>
                </c:pt>
                <c:pt idx="72103">
                  <c:v>0.11764705882352899</c:v>
                </c:pt>
                <c:pt idx="72104">
                  <c:v>0.17647058823529399</c:v>
                </c:pt>
                <c:pt idx="72105">
                  <c:v>0.23529411764705799</c:v>
                </c:pt>
                <c:pt idx="72106">
                  <c:v>0.29411764705882298</c:v>
                </c:pt>
                <c:pt idx="72107">
                  <c:v>0.35294117647058798</c:v>
                </c:pt>
                <c:pt idx="72108">
                  <c:v>0.41176470588235198</c:v>
                </c:pt>
                <c:pt idx="72109">
                  <c:v>0.47058823529411697</c:v>
                </c:pt>
                <c:pt idx="72110">
                  <c:v>0.52941176470588203</c:v>
                </c:pt>
                <c:pt idx="72111">
                  <c:v>0.58823529411764697</c:v>
                </c:pt>
                <c:pt idx="72112">
                  <c:v>0.64705882352941102</c:v>
                </c:pt>
                <c:pt idx="72113">
                  <c:v>0.70588235294117596</c:v>
                </c:pt>
                <c:pt idx="72114">
                  <c:v>0.76470588235294101</c:v>
                </c:pt>
                <c:pt idx="72115">
                  <c:v>0.82352941176470495</c:v>
                </c:pt>
                <c:pt idx="72116">
                  <c:v>0.88235294117647001</c:v>
                </c:pt>
                <c:pt idx="72117">
                  <c:v>0.94117647058823495</c:v>
                </c:pt>
                <c:pt idx="72118">
                  <c:v>0</c:v>
                </c:pt>
                <c:pt idx="72119">
                  <c:v>9.3457943925233603E-3</c:v>
                </c:pt>
                <c:pt idx="72120">
                  <c:v>1.86915887850467E-2</c:v>
                </c:pt>
                <c:pt idx="72121">
                  <c:v>2.8037383177569999E-2</c:v>
                </c:pt>
                <c:pt idx="72122">
                  <c:v>3.73831775700934E-2</c:v>
                </c:pt>
                <c:pt idx="72123">
                  <c:v>4.67289719626168E-2</c:v>
                </c:pt>
                <c:pt idx="72124">
                  <c:v>5.6074766355140103E-2</c:v>
                </c:pt>
                <c:pt idx="72125">
                  <c:v>6.5420560747663503E-2</c:v>
                </c:pt>
                <c:pt idx="72126">
                  <c:v>7.4766355140186896E-2</c:v>
                </c:pt>
                <c:pt idx="72127">
                  <c:v>8.4112149532710206E-2</c:v>
                </c:pt>
                <c:pt idx="72128">
                  <c:v>9.34579439252336E-2</c:v>
                </c:pt>
                <c:pt idx="72129">
                  <c:v>0.10280373831775701</c:v>
                </c:pt>
                <c:pt idx="72130">
                  <c:v>0.11214953271028</c:v>
                </c:pt>
                <c:pt idx="72131">
                  <c:v>0.121495327102803</c:v>
                </c:pt>
                <c:pt idx="72132">
                  <c:v>0.13084112149532701</c:v>
                </c:pt>
                <c:pt idx="72133">
                  <c:v>0.14018691588785001</c:v>
                </c:pt>
                <c:pt idx="72134">
                  <c:v>0.14953271028037299</c:v>
                </c:pt>
                <c:pt idx="72135">
                  <c:v>0.15887850467289699</c:v>
                </c:pt>
                <c:pt idx="72136">
                  <c:v>0.16822429906542</c:v>
                </c:pt>
                <c:pt idx="72137">
                  <c:v>0.177570093457943</c:v>
                </c:pt>
                <c:pt idx="72138">
                  <c:v>0.18691588785046701</c:v>
                </c:pt>
                <c:pt idx="72139">
                  <c:v>0.19626168224299001</c:v>
                </c:pt>
                <c:pt idx="72140">
                  <c:v>0.20560747663551401</c:v>
                </c:pt>
                <c:pt idx="72141">
                  <c:v>0.21495327102803699</c:v>
                </c:pt>
                <c:pt idx="72142">
                  <c:v>0.22429906542056</c:v>
                </c:pt>
                <c:pt idx="72143">
                  <c:v>0.233644859813084</c:v>
                </c:pt>
                <c:pt idx="72144">
                  <c:v>0.242990654205607</c:v>
                </c:pt>
                <c:pt idx="72145">
                  <c:v>0.25233644859812998</c:v>
                </c:pt>
                <c:pt idx="72146">
                  <c:v>0.26168224299065401</c:v>
                </c:pt>
                <c:pt idx="72147">
                  <c:v>0.27102803738317699</c:v>
                </c:pt>
                <c:pt idx="72148">
                  <c:v>0.28037383177570002</c:v>
                </c:pt>
                <c:pt idx="72149">
                  <c:v>0.289719626168224</c:v>
                </c:pt>
                <c:pt idx="72150">
                  <c:v>0.29906542056074698</c:v>
                </c:pt>
                <c:pt idx="72151">
                  <c:v>0.30841121495327101</c:v>
                </c:pt>
                <c:pt idx="72152">
                  <c:v>0.31775700934579398</c:v>
                </c:pt>
                <c:pt idx="72153">
                  <c:v>0.32710280373831702</c:v>
                </c:pt>
                <c:pt idx="72154">
                  <c:v>0.33644859813084099</c:v>
                </c:pt>
                <c:pt idx="72155">
                  <c:v>0.34579439252336402</c:v>
                </c:pt>
                <c:pt idx="72156">
                  <c:v>0.355140186915887</c:v>
                </c:pt>
                <c:pt idx="72157">
                  <c:v>0.36448598130841098</c:v>
                </c:pt>
                <c:pt idx="72158">
                  <c:v>0.37383177570093401</c:v>
                </c:pt>
                <c:pt idx="72159">
                  <c:v>0.38317757009345699</c:v>
                </c:pt>
                <c:pt idx="72160">
                  <c:v>0.39252336448598102</c:v>
                </c:pt>
                <c:pt idx="72161">
                  <c:v>0.401869158878504</c:v>
                </c:pt>
                <c:pt idx="72162">
                  <c:v>0.41121495327102803</c:v>
                </c:pt>
                <c:pt idx="72163">
                  <c:v>0.420560747663551</c:v>
                </c:pt>
                <c:pt idx="72164">
                  <c:v>0.42990654205607398</c:v>
                </c:pt>
                <c:pt idx="72165">
                  <c:v>0.43925233644859801</c:v>
                </c:pt>
                <c:pt idx="72166">
                  <c:v>0.44859813084112099</c:v>
                </c:pt>
                <c:pt idx="72167">
                  <c:v>0.45794392523364402</c:v>
                </c:pt>
                <c:pt idx="72168">
                  <c:v>0.467289719626168</c:v>
                </c:pt>
                <c:pt idx="72169">
                  <c:v>0.47663551401869098</c:v>
                </c:pt>
                <c:pt idx="72170">
                  <c:v>0.48598130841121401</c:v>
                </c:pt>
                <c:pt idx="72171">
                  <c:v>0.49532710280373798</c:v>
                </c:pt>
                <c:pt idx="72172">
                  <c:v>0.50467289719626096</c:v>
                </c:pt>
                <c:pt idx="72173">
                  <c:v>0.51401869158878499</c:v>
                </c:pt>
                <c:pt idx="72174">
                  <c:v>0.52336448598130803</c:v>
                </c:pt>
                <c:pt idx="72175">
                  <c:v>0.53271028037383095</c:v>
                </c:pt>
                <c:pt idx="72176">
                  <c:v>0.54205607476635498</c:v>
                </c:pt>
                <c:pt idx="72177">
                  <c:v>0.55140186915887801</c:v>
                </c:pt>
                <c:pt idx="72178">
                  <c:v>0.56074766355140104</c:v>
                </c:pt>
                <c:pt idx="72179">
                  <c:v>0.57009345794392496</c:v>
                </c:pt>
                <c:pt idx="72180">
                  <c:v>0.579439252336448</c:v>
                </c:pt>
                <c:pt idx="72181">
                  <c:v>0.58878504672897103</c:v>
                </c:pt>
                <c:pt idx="72182">
                  <c:v>0.59813084112149495</c:v>
                </c:pt>
                <c:pt idx="72183">
                  <c:v>0.60747663551401798</c:v>
                </c:pt>
                <c:pt idx="72184">
                  <c:v>0.61682242990654201</c:v>
                </c:pt>
                <c:pt idx="72185">
                  <c:v>0.62616822429906505</c:v>
                </c:pt>
                <c:pt idx="72186">
                  <c:v>0.63551401869158797</c:v>
                </c:pt>
                <c:pt idx="72187">
                  <c:v>0.644859813084112</c:v>
                </c:pt>
                <c:pt idx="72188">
                  <c:v>0.65420560747663503</c:v>
                </c:pt>
                <c:pt idx="72189">
                  <c:v>0.66355140186915795</c:v>
                </c:pt>
                <c:pt idx="72190">
                  <c:v>0.67289719626168198</c:v>
                </c:pt>
                <c:pt idx="72191">
                  <c:v>0.68224299065420502</c:v>
                </c:pt>
                <c:pt idx="72192">
                  <c:v>0.69158878504672805</c:v>
                </c:pt>
                <c:pt idx="72193">
                  <c:v>0.70093457943925197</c:v>
                </c:pt>
                <c:pt idx="72194">
                  <c:v>0.710280373831775</c:v>
                </c:pt>
                <c:pt idx="72195">
                  <c:v>0.71962616822429903</c:v>
                </c:pt>
                <c:pt idx="72196">
                  <c:v>0.72897196261682196</c:v>
                </c:pt>
                <c:pt idx="72197">
                  <c:v>0.73831775700934499</c:v>
                </c:pt>
                <c:pt idx="72198">
                  <c:v>0.74766355140186902</c:v>
                </c:pt>
                <c:pt idx="72199">
                  <c:v>0.75700934579439205</c:v>
                </c:pt>
                <c:pt idx="72200">
                  <c:v>0.76635514018691497</c:v>
                </c:pt>
                <c:pt idx="72201">
                  <c:v>0.77570093457943901</c:v>
                </c:pt>
                <c:pt idx="72202">
                  <c:v>0.78504672897196204</c:v>
                </c:pt>
                <c:pt idx="72203">
                  <c:v>0.79439252336448596</c:v>
                </c:pt>
                <c:pt idx="72204">
                  <c:v>0.80373831775700899</c:v>
                </c:pt>
                <c:pt idx="72205">
                  <c:v>0.81308411214953202</c:v>
                </c:pt>
                <c:pt idx="72206">
                  <c:v>0.82242990654205606</c:v>
                </c:pt>
                <c:pt idx="72207">
                  <c:v>0.83177570093457898</c:v>
                </c:pt>
                <c:pt idx="72208">
                  <c:v>0.84112149532710201</c:v>
                </c:pt>
                <c:pt idx="72209">
                  <c:v>0.85046728971962604</c:v>
                </c:pt>
                <c:pt idx="72210">
                  <c:v>0.85981308411214896</c:v>
                </c:pt>
                <c:pt idx="72211">
                  <c:v>0.86915887850467199</c:v>
                </c:pt>
                <c:pt idx="72212">
                  <c:v>0.87850467289719603</c:v>
                </c:pt>
                <c:pt idx="72213">
                  <c:v>0.88785046728971895</c:v>
                </c:pt>
                <c:pt idx="72214">
                  <c:v>0.89719626168224298</c:v>
                </c:pt>
                <c:pt idx="72215">
                  <c:v>0.90654205607476601</c:v>
                </c:pt>
                <c:pt idx="72216">
                  <c:v>0.91588785046728904</c:v>
                </c:pt>
                <c:pt idx="72217">
                  <c:v>0.92523364485981296</c:v>
                </c:pt>
                <c:pt idx="72218">
                  <c:v>0.934579439252336</c:v>
                </c:pt>
                <c:pt idx="72219">
                  <c:v>0.94392523364485903</c:v>
                </c:pt>
                <c:pt idx="72220">
                  <c:v>0.95327102803738295</c:v>
                </c:pt>
                <c:pt idx="72221">
                  <c:v>0.96261682242990598</c:v>
                </c:pt>
                <c:pt idx="72222">
                  <c:v>0.97196261682242902</c:v>
                </c:pt>
                <c:pt idx="72223">
                  <c:v>0.98130841121495305</c:v>
                </c:pt>
                <c:pt idx="72224">
                  <c:v>0.99065420560747597</c:v>
                </c:pt>
                <c:pt idx="72225">
                  <c:v>0</c:v>
                </c:pt>
                <c:pt idx="72226">
                  <c:v>8.2644628099173504E-3</c:v>
                </c:pt>
                <c:pt idx="72227">
                  <c:v>1.6528925619834701E-2</c:v>
                </c:pt>
                <c:pt idx="72228">
                  <c:v>2.4793388429752001E-2</c:v>
                </c:pt>
                <c:pt idx="72229">
                  <c:v>3.3057851239669402E-2</c:v>
                </c:pt>
                <c:pt idx="72230">
                  <c:v>4.1322314049586702E-2</c:v>
                </c:pt>
                <c:pt idx="72231">
                  <c:v>4.9586776859504099E-2</c:v>
                </c:pt>
                <c:pt idx="72232">
                  <c:v>5.7851239669421399E-2</c:v>
                </c:pt>
                <c:pt idx="72233">
                  <c:v>6.6115702479338803E-2</c:v>
                </c:pt>
                <c:pt idx="72234">
                  <c:v>7.43801652892562E-2</c:v>
                </c:pt>
                <c:pt idx="72235">
                  <c:v>8.2644628099173501E-2</c:v>
                </c:pt>
                <c:pt idx="72236">
                  <c:v>9.0909090909090898E-2</c:v>
                </c:pt>
                <c:pt idx="72237">
                  <c:v>9.9173553719008198E-2</c:v>
                </c:pt>
                <c:pt idx="72238">
                  <c:v>0.107438016528925</c:v>
                </c:pt>
                <c:pt idx="72239">
                  <c:v>0.11570247933884199</c:v>
                </c:pt>
                <c:pt idx="72240">
                  <c:v>0.12396694214876</c:v>
                </c:pt>
                <c:pt idx="72241">
                  <c:v>0.132231404958677</c:v>
                </c:pt>
                <c:pt idx="72242">
                  <c:v>0.14049586776859499</c:v>
                </c:pt>
                <c:pt idx="72243">
                  <c:v>0.14876033057851201</c:v>
                </c:pt>
                <c:pt idx="72244">
                  <c:v>0.15702479338842901</c:v>
                </c:pt>
                <c:pt idx="72245">
                  <c:v>0.165289256198347</c:v>
                </c:pt>
                <c:pt idx="72246">
                  <c:v>0.173553719008264</c:v>
                </c:pt>
                <c:pt idx="72247">
                  <c:v>0.18181818181818099</c:v>
                </c:pt>
                <c:pt idx="72248">
                  <c:v>0.19008264462809901</c:v>
                </c:pt>
                <c:pt idx="72249">
                  <c:v>0.19834710743801601</c:v>
                </c:pt>
                <c:pt idx="72250">
                  <c:v>0.206611570247933</c:v>
                </c:pt>
                <c:pt idx="72251">
                  <c:v>0.214876033057851</c:v>
                </c:pt>
                <c:pt idx="72252">
                  <c:v>0.22314049586776799</c:v>
                </c:pt>
                <c:pt idx="72253">
                  <c:v>0.23140495867768501</c:v>
                </c:pt>
                <c:pt idx="72254">
                  <c:v>0.23966942148760301</c:v>
                </c:pt>
                <c:pt idx="72255">
                  <c:v>0.24793388429752</c:v>
                </c:pt>
                <c:pt idx="72256">
                  <c:v>0.256198347107438</c:v>
                </c:pt>
                <c:pt idx="72257">
                  <c:v>0.26446280991735499</c:v>
                </c:pt>
                <c:pt idx="72258">
                  <c:v>0.27272727272727199</c:v>
                </c:pt>
                <c:pt idx="72259">
                  <c:v>0.28099173553718998</c:v>
                </c:pt>
                <c:pt idx="72260">
                  <c:v>0.28925619834710697</c:v>
                </c:pt>
                <c:pt idx="72261">
                  <c:v>0.29752066115702402</c:v>
                </c:pt>
                <c:pt idx="72262">
                  <c:v>0.30578512396694202</c:v>
                </c:pt>
                <c:pt idx="72263">
                  <c:v>0.31404958677685901</c:v>
                </c:pt>
                <c:pt idx="72264">
                  <c:v>0.32231404958677601</c:v>
                </c:pt>
                <c:pt idx="72265">
                  <c:v>0.330578512396694</c:v>
                </c:pt>
                <c:pt idx="72266">
                  <c:v>0.338842975206611</c:v>
                </c:pt>
                <c:pt idx="72267">
                  <c:v>0.34710743801652799</c:v>
                </c:pt>
                <c:pt idx="72268">
                  <c:v>0.35537190082644599</c:v>
                </c:pt>
                <c:pt idx="72269">
                  <c:v>0.36363636363636298</c:v>
                </c:pt>
                <c:pt idx="72270">
                  <c:v>0.37190082644628097</c:v>
                </c:pt>
                <c:pt idx="72271">
                  <c:v>0.38016528925619802</c:v>
                </c:pt>
                <c:pt idx="72272">
                  <c:v>0.38842975206611502</c:v>
                </c:pt>
                <c:pt idx="72273">
                  <c:v>0.39669421487603301</c:v>
                </c:pt>
                <c:pt idx="72274">
                  <c:v>0.40495867768595001</c:v>
                </c:pt>
                <c:pt idx="72275">
                  <c:v>0.413223140495867</c:v>
                </c:pt>
                <c:pt idx="72276">
                  <c:v>0.421487603305785</c:v>
                </c:pt>
                <c:pt idx="72277">
                  <c:v>0.42975206611570199</c:v>
                </c:pt>
                <c:pt idx="72278">
                  <c:v>0.43801652892561899</c:v>
                </c:pt>
                <c:pt idx="72279">
                  <c:v>0.44628099173553698</c:v>
                </c:pt>
                <c:pt idx="72280">
                  <c:v>0.45454545454545398</c:v>
                </c:pt>
                <c:pt idx="72281">
                  <c:v>0.46280991735537103</c:v>
                </c:pt>
                <c:pt idx="72282">
                  <c:v>0.47107438016528902</c:v>
                </c:pt>
                <c:pt idx="72283">
                  <c:v>0.47933884297520601</c:v>
                </c:pt>
                <c:pt idx="72284">
                  <c:v>0.48760330578512301</c:v>
                </c:pt>
                <c:pt idx="72285">
                  <c:v>0.495867768595041</c:v>
                </c:pt>
                <c:pt idx="72286">
                  <c:v>0.504132231404958</c:v>
                </c:pt>
                <c:pt idx="72287">
                  <c:v>0.51239669421487599</c:v>
                </c:pt>
                <c:pt idx="72288">
                  <c:v>0.52066115702479299</c:v>
                </c:pt>
                <c:pt idx="72289">
                  <c:v>0.52892561983470998</c:v>
                </c:pt>
                <c:pt idx="72290">
                  <c:v>0.53719008264462798</c:v>
                </c:pt>
                <c:pt idx="72291">
                  <c:v>0.54545454545454497</c:v>
                </c:pt>
                <c:pt idx="72292">
                  <c:v>0.55371900826446196</c:v>
                </c:pt>
                <c:pt idx="72293">
                  <c:v>0.56198347107437996</c:v>
                </c:pt>
                <c:pt idx="72294">
                  <c:v>0.57024793388429695</c:v>
                </c:pt>
                <c:pt idx="72295">
                  <c:v>0.57851239669421395</c:v>
                </c:pt>
                <c:pt idx="72296">
                  <c:v>0.58677685950413205</c:v>
                </c:pt>
                <c:pt idx="72297">
                  <c:v>0.59504132231404905</c:v>
                </c:pt>
                <c:pt idx="72298">
                  <c:v>0.60330578512396604</c:v>
                </c:pt>
                <c:pt idx="72299">
                  <c:v>0.61157024793388404</c:v>
                </c:pt>
                <c:pt idx="72300">
                  <c:v>0.61983471074380103</c:v>
                </c:pt>
                <c:pt idx="72301">
                  <c:v>0.62809917355371903</c:v>
                </c:pt>
                <c:pt idx="72302">
                  <c:v>0.63636363636363602</c:v>
                </c:pt>
                <c:pt idx="72303">
                  <c:v>0.64462809917355302</c:v>
                </c:pt>
                <c:pt idx="72304">
                  <c:v>0.65289256198347101</c:v>
                </c:pt>
                <c:pt idx="72305">
                  <c:v>0.661157024793388</c:v>
                </c:pt>
                <c:pt idx="72306">
                  <c:v>0.669421487603305</c:v>
                </c:pt>
                <c:pt idx="72307">
                  <c:v>0.67768595041322299</c:v>
                </c:pt>
                <c:pt idx="72308">
                  <c:v>0.68595041322313999</c:v>
                </c:pt>
                <c:pt idx="72309">
                  <c:v>0.69421487603305698</c:v>
                </c:pt>
                <c:pt idx="72310">
                  <c:v>0.70247933884297498</c:v>
                </c:pt>
                <c:pt idx="72311">
                  <c:v>0.71074380165289197</c:v>
                </c:pt>
                <c:pt idx="72312">
                  <c:v>0.71900826446280997</c:v>
                </c:pt>
                <c:pt idx="72313">
                  <c:v>0.72727272727272696</c:v>
                </c:pt>
                <c:pt idx="72314">
                  <c:v>0.73553719008264395</c:v>
                </c:pt>
                <c:pt idx="72315">
                  <c:v>0.74380165289256195</c:v>
                </c:pt>
                <c:pt idx="72316">
                  <c:v>0.75206611570247905</c:v>
                </c:pt>
                <c:pt idx="72317">
                  <c:v>0.76033057851239605</c:v>
                </c:pt>
                <c:pt idx="72318">
                  <c:v>0.76859504132231404</c:v>
                </c:pt>
                <c:pt idx="72319">
                  <c:v>0.77685950413223104</c:v>
                </c:pt>
                <c:pt idx="72320">
                  <c:v>0.78512396694214803</c:v>
                </c:pt>
                <c:pt idx="72321">
                  <c:v>0.79338842975206603</c:v>
                </c:pt>
                <c:pt idx="72322">
                  <c:v>0.80165289256198302</c:v>
                </c:pt>
                <c:pt idx="72323">
                  <c:v>0.80991735537190002</c:v>
                </c:pt>
                <c:pt idx="72324">
                  <c:v>0.81818181818181801</c:v>
                </c:pt>
                <c:pt idx="72325">
                  <c:v>0.82644628099173501</c:v>
                </c:pt>
                <c:pt idx="72326">
                  <c:v>0.834710743801652</c:v>
                </c:pt>
                <c:pt idx="72327">
                  <c:v>0.84297520661156999</c:v>
                </c:pt>
                <c:pt idx="72328">
                  <c:v>0.85123966942148699</c:v>
                </c:pt>
                <c:pt idx="72329">
                  <c:v>0.85950413223140498</c:v>
                </c:pt>
                <c:pt idx="72330">
                  <c:v>0.86776859504132198</c:v>
                </c:pt>
                <c:pt idx="72331">
                  <c:v>0.87603305785123897</c:v>
                </c:pt>
                <c:pt idx="72332">
                  <c:v>0.88429752066115697</c:v>
                </c:pt>
                <c:pt idx="72333">
                  <c:v>0.89256198347107396</c:v>
                </c:pt>
                <c:pt idx="72334">
                  <c:v>0.90082644628099096</c:v>
                </c:pt>
                <c:pt idx="72335">
                  <c:v>0.90909090909090895</c:v>
                </c:pt>
                <c:pt idx="72336">
                  <c:v>0.91735537190082606</c:v>
                </c:pt>
                <c:pt idx="72337">
                  <c:v>0.92561983471074305</c:v>
                </c:pt>
                <c:pt idx="72338">
                  <c:v>0.93388429752066104</c:v>
                </c:pt>
                <c:pt idx="72339">
                  <c:v>0.94214876033057804</c:v>
                </c:pt>
                <c:pt idx="72340">
                  <c:v>0.95041322314049503</c:v>
                </c:pt>
                <c:pt idx="72341">
                  <c:v>0.95867768595041303</c:v>
                </c:pt>
                <c:pt idx="72342">
                  <c:v>0.96694214876033002</c:v>
                </c:pt>
                <c:pt idx="72343">
                  <c:v>0.97520661157024702</c:v>
                </c:pt>
                <c:pt idx="72344">
                  <c:v>0.98347107438016501</c:v>
                </c:pt>
                <c:pt idx="72345">
                  <c:v>0.99173553719008201</c:v>
                </c:pt>
                <c:pt idx="72346">
                  <c:v>0</c:v>
                </c:pt>
                <c:pt idx="72347">
                  <c:v>9.6153846153846107E-3</c:v>
                </c:pt>
                <c:pt idx="72348">
                  <c:v>1.9230769230769201E-2</c:v>
                </c:pt>
                <c:pt idx="72349">
                  <c:v>2.8846153846153799E-2</c:v>
                </c:pt>
                <c:pt idx="72350">
                  <c:v>3.8461538461538401E-2</c:v>
                </c:pt>
                <c:pt idx="72351">
                  <c:v>4.8076923076923003E-2</c:v>
                </c:pt>
                <c:pt idx="72352">
                  <c:v>5.7692307692307598E-2</c:v>
                </c:pt>
                <c:pt idx="72353">
                  <c:v>6.7307692307692304E-2</c:v>
                </c:pt>
                <c:pt idx="72354">
                  <c:v>7.69230769230769E-2</c:v>
                </c:pt>
                <c:pt idx="72355">
                  <c:v>8.6538461538461495E-2</c:v>
                </c:pt>
                <c:pt idx="72356">
                  <c:v>9.6153846153846104E-2</c:v>
                </c:pt>
                <c:pt idx="72357">
                  <c:v>0.10576923076923</c:v>
                </c:pt>
                <c:pt idx="72358">
                  <c:v>0.115384615384615</c:v>
                </c:pt>
                <c:pt idx="72359">
                  <c:v>0.125</c:v>
                </c:pt>
                <c:pt idx="72360">
                  <c:v>0.134615384615384</c:v>
                </c:pt>
                <c:pt idx="72361">
                  <c:v>0.144230769230769</c:v>
                </c:pt>
                <c:pt idx="72362">
                  <c:v>0.15384615384615299</c:v>
                </c:pt>
                <c:pt idx="72363">
                  <c:v>0.16346153846153799</c:v>
                </c:pt>
                <c:pt idx="72364">
                  <c:v>0.17307692307692299</c:v>
                </c:pt>
                <c:pt idx="72365">
                  <c:v>0.18269230769230699</c:v>
                </c:pt>
                <c:pt idx="72366">
                  <c:v>0.19230769230769201</c:v>
                </c:pt>
                <c:pt idx="72367">
                  <c:v>0.20192307692307601</c:v>
                </c:pt>
                <c:pt idx="72368">
                  <c:v>0.21153846153846101</c:v>
                </c:pt>
                <c:pt idx="72369">
                  <c:v>0.22115384615384601</c:v>
                </c:pt>
                <c:pt idx="72370">
                  <c:v>0.23076923076923</c:v>
                </c:pt>
                <c:pt idx="72371">
                  <c:v>0.240384615384615</c:v>
                </c:pt>
                <c:pt idx="72372">
                  <c:v>0.25</c:v>
                </c:pt>
                <c:pt idx="72373">
                  <c:v>0.25961538461538403</c:v>
                </c:pt>
                <c:pt idx="72374">
                  <c:v>0.269230769230769</c:v>
                </c:pt>
                <c:pt idx="72375">
                  <c:v>0.27884615384615302</c:v>
                </c:pt>
                <c:pt idx="72376">
                  <c:v>0.28846153846153799</c:v>
                </c:pt>
                <c:pt idx="72377">
                  <c:v>0.29807692307692302</c:v>
                </c:pt>
                <c:pt idx="72378">
                  <c:v>0.30769230769230699</c:v>
                </c:pt>
                <c:pt idx="72379">
                  <c:v>0.31730769230769201</c:v>
                </c:pt>
                <c:pt idx="72380">
                  <c:v>0.32692307692307598</c:v>
                </c:pt>
                <c:pt idx="72381">
                  <c:v>0.33653846153846101</c:v>
                </c:pt>
                <c:pt idx="72382">
                  <c:v>0.34615384615384598</c:v>
                </c:pt>
                <c:pt idx="72383">
                  <c:v>0.35576923076923</c:v>
                </c:pt>
                <c:pt idx="72384">
                  <c:v>0.36538461538461497</c:v>
                </c:pt>
                <c:pt idx="72385">
                  <c:v>0.375</c:v>
                </c:pt>
                <c:pt idx="72386">
                  <c:v>0.38461538461538403</c:v>
                </c:pt>
                <c:pt idx="72387">
                  <c:v>0.394230769230769</c:v>
                </c:pt>
                <c:pt idx="72388">
                  <c:v>0.40384615384615302</c:v>
                </c:pt>
                <c:pt idx="72389">
                  <c:v>0.41346153846153799</c:v>
                </c:pt>
                <c:pt idx="72390">
                  <c:v>0.42307692307692302</c:v>
                </c:pt>
                <c:pt idx="72391">
                  <c:v>0.43269230769230699</c:v>
                </c:pt>
                <c:pt idx="72392">
                  <c:v>0.44230769230769201</c:v>
                </c:pt>
                <c:pt idx="72393">
                  <c:v>0.45192307692307598</c:v>
                </c:pt>
                <c:pt idx="72394">
                  <c:v>0.46153846153846101</c:v>
                </c:pt>
                <c:pt idx="72395">
                  <c:v>0.47115384615384598</c:v>
                </c:pt>
                <c:pt idx="72396">
                  <c:v>0.48076923076923</c:v>
                </c:pt>
                <c:pt idx="72397">
                  <c:v>0.49038461538461497</c:v>
                </c:pt>
                <c:pt idx="72398">
                  <c:v>0.5</c:v>
                </c:pt>
                <c:pt idx="72399">
                  <c:v>0.50961538461538403</c:v>
                </c:pt>
                <c:pt idx="72400">
                  <c:v>0.51923076923076905</c:v>
                </c:pt>
                <c:pt idx="72401">
                  <c:v>0.52884615384615297</c:v>
                </c:pt>
                <c:pt idx="72402">
                  <c:v>0.53846153846153799</c:v>
                </c:pt>
                <c:pt idx="72403">
                  <c:v>0.54807692307692302</c:v>
                </c:pt>
                <c:pt idx="72404">
                  <c:v>0.55769230769230704</c:v>
                </c:pt>
                <c:pt idx="72405">
                  <c:v>0.56730769230769196</c:v>
                </c:pt>
                <c:pt idx="72406">
                  <c:v>0.57692307692307598</c:v>
                </c:pt>
                <c:pt idx="72407">
                  <c:v>0.58653846153846101</c:v>
                </c:pt>
                <c:pt idx="72408">
                  <c:v>0.59615384615384603</c:v>
                </c:pt>
                <c:pt idx="72409">
                  <c:v>0.60576923076922995</c:v>
                </c:pt>
                <c:pt idx="72410">
                  <c:v>0.61538461538461497</c:v>
                </c:pt>
                <c:pt idx="72411">
                  <c:v>0.625</c:v>
                </c:pt>
                <c:pt idx="72412">
                  <c:v>0.63461538461538403</c:v>
                </c:pt>
                <c:pt idx="72413">
                  <c:v>0.64423076923076905</c:v>
                </c:pt>
                <c:pt idx="72414">
                  <c:v>0.65384615384615297</c:v>
                </c:pt>
                <c:pt idx="72415">
                  <c:v>0.66346153846153799</c:v>
                </c:pt>
                <c:pt idx="72416">
                  <c:v>0.67307692307692302</c:v>
                </c:pt>
                <c:pt idx="72417">
                  <c:v>0.68269230769230704</c:v>
                </c:pt>
                <c:pt idx="72418">
                  <c:v>0.69230769230769196</c:v>
                </c:pt>
                <c:pt idx="72419">
                  <c:v>0.70192307692307598</c:v>
                </c:pt>
                <c:pt idx="72420">
                  <c:v>0.71153846153846101</c:v>
                </c:pt>
                <c:pt idx="72421">
                  <c:v>0.72115384615384603</c:v>
                </c:pt>
                <c:pt idx="72422">
                  <c:v>0.73076923076922995</c:v>
                </c:pt>
                <c:pt idx="72423">
                  <c:v>0.74038461538461497</c:v>
                </c:pt>
                <c:pt idx="72424">
                  <c:v>0.75</c:v>
                </c:pt>
                <c:pt idx="72425">
                  <c:v>0.75961538461538403</c:v>
                </c:pt>
                <c:pt idx="72426">
                  <c:v>0.76923076923076905</c:v>
                </c:pt>
                <c:pt idx="72427">
                  <c:v>0.77884615384615297</c:v>
                </c:pt>
                <c:pt idx="72428">
                  <c:v>0.78846153846153799</c:v>
                </c:pt>
                <c:pt idx="72429">
                  <c:v>0.79807692307692302</c:v>
                </c:pt>
                <c:pt idx="72430">
                  <c:v>0.80769230769230704</c:v>
                </c:pt>
                <c:pt idx="72431">
                  <c:v>0.81730769230769196</c:v>
                </c:pt>
                <c:pt idx="72432">
                  <c:v>0.82692307692307598</c:v>
                </c:pt>
                <c:pt idx="72433">
                  <c:v>0.83653846153846101</c:v>
                </c:pt>
                <c:pt idx="72434">
                  <c:v>0.84615384615384603</c:v>
                </c:pt>
                <c:pt idx="72435">
                  <c:v>0.85576923076922995</c:v>
                </c:pt>
                <c:pt idx="72436">
                  <c:v>0.86538461538461497</c:v>
                </c:pt>
                <c:pt idx="72437">
                  <c:v>0.875</c:v>
                </c:pt>
                <c:pt idx="72438">
                  <c:v>0.88461538461538403</c:v>
                </c:pt>
                <c:pt idx="72439">
                  <c:v>0.89423076923076905</c:v>
                </c:pt>
                <c:pt idx="72440">
                  <c:v>0.90384615384615297</c:v>
                </c:pt>
                <c:pt idx="72441">
                  <c:v>0.91346153846153799</c:v>
                </c:pt>
                <c:pt idx="72442">
                  <c:v>0.92307692307692302</c:v>
                </c:pt>
                <c:pt idx="72443">
                  <c:v>0.93269230769230704</c:v>
                </c:pt>
                <c:pt idx="72444">
                  <c:v>0.94230769230769196</c:v>
                </c:pt>
                <c:pt idx="72445">
                  <c:v>0.95192307692307598</c:v>
                </c:pt>
                <c:pt idx="72446">
                  <c:v>0.96153846153846101</c:v>
                </c:pt>
                <c:pt idx="72447">
                  <c:v>0.97115384615384603</c:v>
                </c:pt>
                <c:pt idx="72448">
                  <c:v>0.98076923076922995</c:v>
                </c:pt>
                <c:pt idx="72449">
                  <c:v>0.99038461538461497</c:v>
                </c:pt>
                <c:pt idx="72450">
                  <c:v>0</c:v>
                </c:pt>
                <c:pt idx="72451">
                  <c:v>4.3478260869565202E-2</c:v>
                </c:pt>
                <c:pt idx="72452">
                  <c:v>8.6956521739130405E-2</c:v>
                </c:pt>
                <c:pt idx="72453">
                  <c:v>0.13043478260869501</c:v>
                </c:pt>
                <c:pt idx="72454">
                  <c:v>0.17391304347826</c:v>
                </c:pt>
                <c:pt idx="72455">
                  <c:v>0.217391304347826</c:v>
                </c:pt>
                <c:pt idx="72456">
                  <c:v>0.26086956521739102</c:v>
                </c:pt>
                <c:pt idx="72457">
                  <c:v>0.30434782608695599</c:v>
                </c:pt>
                <c:pt idx="72458">
                  <c:v>0.34782608695652101</c:v>
                </c:pt>
                <c:pt idx="72459">
                  <c:v>0.39130434782608697</c:v>
                </c:pt>
                <c:pt idx="72460">
                  <c:v>0.434782608695652</c:v>
                </c:pt>
                <c:pt idx="72461">
                  <c:v>0.47826086956521702</c:v>
                </c:pt>
                <c:pt idx="72462">
                  <c:v>0.52173913043478204</c:v>
                </c:pt>
                <c:pt idx="72463">
                  <c:v>0.56521739130434701</c:v>
                </c:pt>
                <c:pt idx="72464">
                  <c:v>0.60869565217391297</c:v>
                </c:pt>
                <c:pt idx="72465">
                  <c:v>0.65217391304347805</c:v>
                </c:pt>
                <c:pt idx="72466">
                  <c:v>0.69565217391304301</c:v>
                </c:pt>
                <c:pt idx="72467">
                  <c:v>0.73913043478260798</c:v>
                </c:pt>
                <c:pt idx="72468">
                  <c:v>0.78260869565217395</c:v>
                </c:pt>
                <c:pt idx="72469">
                  <c:v>0.82608695652173902</c:v>
                </c:pt>
                <c:pt idx="72470">
                  <c:v>0.86956521739130399</c:v>
                </c:pt>
                <c:pt idx="72471">
                  <c:v>0.91304347826086896</c:v>
                </c:pt>
                <c:pt idx="72472">
                  <c:v>0.95652173913043403</c:v>
                </c:pt>
                <c:pt idx="72473">
                  <c:v>0</c:v>
                </c:pt>
                <c:pt idx="72474">
                  <c:v>1.2987012987012899E-2</c:v>
                </c:pt>
                <c:pt idx="72475">
                  <c:v>2.5974025974025899E-2</c:v>
                </c:pt>
                <c:pt idx="72476">
                  <c:v>3.8961038961038898E-2</c:v>
                </c:pt>
                <c:pt idx="72477">
                  <c:v>5.1948051948051903E-2</c:v>
                </c:pt>
                <c:pt idx="72478">
                  <c:v>6.4935064935064901E-2</c:v>
                </c:pt>
                <c:pt idx="72479">
                  <c:v>7.7922077922077906E-2</c:v>
                </c:pt>
                <c:pt idx="72480">
                  <c:v>9.0909090909090898E-2</c:v>
                </c:pt>
                <c:pt idx="72481">
                  <c:v>0.103896103896103</c:v>
                </c:pt>
                <c:pt idx="72482">
                  <c:v>0.11688311688311601</c:v>
                </c:pt>
                <c:pt idx="72483">
                  <c:v>0.129870129870129</c:v>
                </c:pt>
                <c:pt idx="72484">
                  <c:v>0.14285714285714199</c:v>
                </c:pt>
                <c:pt idx="72485">
                  <c:v>0.15584415584415501</c:v>
                </c:pt>
                <c:pt idx="72486">
                  <c:v>0.168831168831168</c:v>
                </c:pt>
                <c:pt idx="72487">
                  <c:v>0.18181818181818099</c:v>
                </c:pt>
                <c:pt idx="72488">
                  <c:v>0.19480519480519401</c:v>
                </c:pt>
                <c:pt idx="72489">
                  <c:v>0.207792207792207</c:v>
                </c:pt>
                <c:pt idx="72490">
                  <c:v>0.22077922077921999</c:v>
                </c:pt>
                <c:pt idx="72491">
                  <c:v>0.23376623376623301</c:v>
                </c:pt>
                <c:pt idx="72492">
                  <c:v>0.246753246753246</c:v>
                </c:pt>
                <c:pt idx="72493">
                  <c:v>0.25974025974025899</c:v>
                </c:pt>
                <c:pt idx="72494">
                  <c:v>0.27272727272727199</c:v>
                </c:pt>
                <c:pt idx="72495">
                  <c:v>0.28571428571428498</c:v>
                </c:pt>
                <c:pt idx="72496">
                  <c:v>0.29870129870129802</c:v>
                </c:pt>
                <c:pt idx="72497">
                  <c:v>0.31168831168831101</c:v>
                </c:pt>
                <c:pt idx="72498">
                  <c:v>0.32467532467532401</c:v>
                </c:pt>
                <c:pt idx="72499">
                  <c:v>0.337662337662337</c:v>
                </c:pt>
                <c:pt idx="72500">
                  <c:v>0.35064935064934999</c:v>
                </c:pt>
                <c:pt idx="72501">
                  <c:v>0.36363636363636298</c:v>
                </c:pt>
                <c:pt idx="72502">
                  <c:v>0.37662337662337603</c:v>
                </c:pt>
                <c:pt idx="72503">
                  <c:v>0.38961038961038902</c:v>
                </c:pt>
                <c:pt idx="72504">
                  <c:v>0.40259740259740201</c:v>
                </c:pt>
                <c:pt idx="72505">
                  <c:v>0.415584415584415</c:v>
                </c:pt>
                <c:pt idx="72506">
                  <c:v>0.42857142857142799</c:v>
                </c:pt>
                <c:pt idx="72507">
                  <c:v>0.44155844155844098</c:v>
                </c:pt>
                <c:pt idx="72508">
                  <c:v>0.45454545454545398</c:v>
                </c:pt>
                <c:pt idx="72509">
                  <c:v>0.46753246753246702</c:v>
                </c:pt>
                <c:pt idx="72510">
                  <c:v>0.48051948051948001</c:v>
                </c:pt>
                <c:pt idx="72511">
                  <c:v>0.493506493506493</c:v>
                </c:pt>
                <c:pt idx="72512">
                  <c:v>0.506493506493506</c:v>
                </c:pt>
                <c:pt idx="72513">
                  <c:v>0.51948051948051899</c:v>
                </c:pt>
                <c:pt idx="72514">
                  <c:v>0.53246753246753198</c:v>
                </c:pt>
                <c:pt idx="72515">
                  <c:v>0.54545454545454497</c:v>
                </c:pt>
                <c:pt idx="72516">
                  <c:v>0.55844155844155796</c:v>
                </c:pt>
                <c:pt idx="72517">
                  <c:v>0.57142857142857095</c:v>
                </c:pt>
                <c:pt idx="72518">
                  <c:v>0.58441558441558406</c:v>
                </c:pt>
                <c:pt idx="72519">
                  <c:v>0.59740259740259705</c:v>
                </c:pt>
                <c:pt idx="72520">
                  <c:v>0.61038961038961004</c:v>
                </c:pt>
                <c:pt idx="72521">
                  <c:v>0.62337662337662303</c:v>
                </c:pt>
                <c:pt idx="72522">
                  <c:v>0.63636363636363602</c:v>
                </c:pt>
                <c:pt idx="72523">
                  <c:v>0.64935064935064901</c:v>
                </c:pt>
                <c:pt idx="72524">
                  <c:v>0.662337662337662</c:v>
                </c:pt>
                <c:pt idx="72525">
                  <c:v>0.67532467532467499</c:v>
                </c:pt>
                <c:pt idx="72526">
                  <c:v>0.68831168831168799</c:v>
                </c:pt>
                <c:pt idx="72527">
                  <c:v>0.70129870129870098</c:v>
                </c:pt>
                <c:pt idx="72528">
                  <c:v>0.71428571428571397</c:v>
                </c:pt>
                <c:pt idx="72529">
                  <c:v>0.72727272727272696</c:v>
                </c:pt>
                <c:pt idx="72530">
                  <c:v>0.74025974025973995</c:v>
                </c:pt>
                <c:pt idx="72531">
                  <c:v>0.75324675324675305</c:v>
                </c:pt>
                <c:pt idx="72532">
                  <c:v>0.76623376623376604</c:v>
                </c:pt>
                <c:pt idx="72533">
                  <c:v>0.77922077922077904</c:v>
                </c:pt>
                <c:pt idx="72534">
                  <c:v>0.79220779220779203</c:v>
                </c:pt>
                <c:pt idx="72535">
                  <c:v>0.80519480519480502</c:v>
                </c:pt>
                <c:pt idx="72536">
                  <c:v>0.81818181818181801</c:v>
                </c:pt>
                <c:pt idx="72537">
                  <c:v>0.831168831168831</c:v>
                </c:pt>
                <c:pt idx="72538">
                  <c:v>0.84415584415584399</c:v>
                </c:pt>
                <c:pt idx="72539">
                  <c:v>0.85714285714285698</c:v>
                </c:pt>
                <c:pt idx="72540">
                  <c:v>0.87012987012986998</c:v>
                </c:pt>
                <c:pt idx="72541">
                  <c:v>0.88311688311688297</c:v>
                </c:pt>
                <c:pt idx="72542">
                  <c:v>0.89610389610389596</c:v>
                </c:pt>
                <c:pt idx="72543">
                  <c:v>0.90909090909090895</c:v>
                </c:pt>
                <c:pt idx="72544">
                  <c:v>0.92207792207792205</c:v>
                </c:pt>
                <c:pt idx="72545">
                  <c:v>0.93506493506493504</c:v>
                </c:pt>
                <c:pt idx="72546">
                  <c:v>0.94805194805194803</c:v>
                </c:pt>
                <c:pt idx="72547">
                  <c:v>0.96103896103896103</c:v>
                </c:pt>
                <c:pt idx="72548">
                  <c:v>0.97402597402597402</c:v>
                </c:pt>
                <c:pt idx="72549">
                  <c:v>0.98701298701298701</c:v>
                </c:pt>
                <c:pt idx="72550">
                  <c:v>0</c:v>
                </c:pt>
                <c:pt idx="72551">
                  <c:v>1.47058823529411E-2</c:v>
                </c:pt>
                <c:pt idx="72552">
                  <c:v>2.94117647058823E-2</c:v>
                </c:pt>
                <c:pt idx="72553">
                  <c:v>4.4117647058823498E-2</c:v>
                </c:pt>
                <c:pt idx="72554">
                  <c:v>5.8823529411764698E-2</c:v>
                </c:pt>
                <c:pt idx="72555">
                  <c:v>7.3529411764705802E-2</c:v>
                </c:pt>
                <c:pt idx="72556">
                  <c:v>8.8235294117646995E-2</c:v>
                </c:pt>
                <c:pt idx="72557">
                  <c:v>0.10294117647058799</c:v>
                </c:pt>
                <c:pt idx="72558">
                  <c:v>0.11764705882352899</c:v>
                </c:pt>
                <c:pt idx="72559">
                  <c:v>0.13235294117647001</c:v>
                </c:pt>
                <c:pt idx="72560">
                  <c:v>0.14705882352941099</c:v>
                </c:pt>
                <c:pt idx="72561">
                  <c:v>0.16176470588235201</c:v>
                </c:pt>
                <c:pt idx="72562">
                  <c:v>0.17647058823529399</c:v>
                </c:pt>
                <c:pt idx="72563">
                  <c:v>0.191176470588235</c:v>
                </c:pt>
                <c:pt idx="72564">
                  <c:v>0.20588235294117599</c:v>
                </c:pt>
                <c:pt idx="72565">
                  <c:v>0.220588235294117</c:v>
                </c:pt>
                <c:pt idx="72566">
                  <c:v>0.23529411764705799</c:v>
                </c:pt>
                <c:pt idx="72567">
                  <c:v>0.25</c:v>
                </c:pt>
                <c:pt idx="72568">
                  <c:v>0.26470588235294101</c:v>
                </c:pt>
                <c:pt idx="72569">
                  <c:v>0.27941176470588203</c:v>
                </c:pt>
                <c:pt idx="72570">
                  <c:v>0.29411764705882298</c:v>
                </c:pt>
                <c:pt idx="72571">
                  <c:v>0.308823529411764</c:v>
                </c:pt>
                <c:pt idx="72572">
                  <c:v>0.32352941176470501</c:v>
                </c:pt>
                <c:pt idx="72573">
                  <c:v>0.33823529411764702</c:v>
                </c:pt>
                <c:pt idx="72574">
                  <c:v>0.35294117647058798</c:v>
                </c:pt>
                <c:pt idx="72575">
                  <c:v>0.36764705882352899</c:v>
                </c:pt>
                <c:pt idx="72576">
                  <c:v>0.38235294117647001</c:v>
                </c:pt>
                <c:pt idx="72577">
                  <c:v>0.39705882352941102</c:v>
                </c:pt>
                <c:pt idx="72578">
                  <c:v>0.41176470588235198</c:v>
                </c:pt>
                <c:pt idx="72579">
                  <c:v>0.42647058823529399</c:v>
                </c:pt>
                <c:pt idx="72580">
                  <c:v>0.441176470588235</c:v>
                </c:pt>
                <c:pt idx="72581">
                  <c:v>0.45588235294117602</c:v>
                </c:pt>
                <c:pt idx="72582">
                  <c:v>0.47058823529411697</c:v>
                </c:pt>
                <c:pt idx="72583">
                  <c:v>0.48529411764705799</c:v>
                </c:pt>
                <c:pt idx="72584">
                  <c:v>0.5</c:v>
                </c:pt>
                <c:pt idx="72585">
                  <c:v>0.51470588235294101</c:v>
                </c:pt>
                <c:pt idx="72586">
                  <c:v>0.52941176470588203</c:v>
                </c:pt>
                <c:pt idx="72587">
                  <c:v>0.54411764705882304</c:v>
                </c:pt>
                <c:pt idx="72588">
                  <c:v>0.55882352941176405</c:v>
                </c:pt>
                <c:pt idx="72589">
                  <c:v>0.57352941176470495</c:v>
                </c:pt>
                <c:pt idx="72590">
                  <c:v>0.58823529411764697</c:v>
                </c:pt>
                <c:pt idx="72591">
                  <c:v>0.60294117647058798</c:v>
                </c:pt>
                <c:pt idx="72592">
                  <c:v>0.61764705882352899</c:v>
                </c:pt>
                <c:pt idx="72593">
                  <c:v>0.63235294117647001</c:v>
                </c:pt>
                <c:pt idx="72594">
                  <c:v>0.64705882352941102</c:v>
                </c:pt>
                <c:pt idx="72595">
                  <c:v>0.66176470588235203</c:v>
                </c:pt>
                <c:pt idx="72596">
                  <c:v>0.67647058823529405</c:v>
                </c:pt>
                <c:pt idx="72597">
                  <c:v>0.69117647058823495</c:v>
                </c:pt>
                <c:pt idx="72598">
                  <c:v>0.70588235294117596</c:v>
                </c:pt>
                <c:pt idx="72599">
                  <c:v>0.72058823529411697</c:v>
                </c:pt>
                <c:pt idx="72600">
                  <c:v>0.73529411764705799</c:v>
                </c:pt>
                <c:pt idx="72601">
                  <c:v>0.75</c:v>
                </c:pt>
                <c:pt idx="72602">
                  <c:v>0.76470588235294101</c:v>
                </c:pt>
                <c:pt idx="72603">
                  <c:v>0.77941176470588203</c:v>
                </c:pt>
                <c:pt idx="72604">
                  <c:v>0.79411764705882304</c:v>
                </c:pt>
                <c:pt idx="72605">
                  <c:v>0.80882352941176405</c:v>
                </c:pt>
                <c:pt idx="72606">
                  <c:v>0.82352941176470495</c:v>
                </c:pt>
                <c:pt idx="72607">
                  <c:v>0.83823529411764697</c:v>
                </c:pt>
                <c:pt idx="72608">
                  <c:v>0.85294117647058798</c:v>
                </c:pt>
                <c:pt idx="72609">
                  <c:v>0.86764705882352899</c:v>
                </c:pt>
                <c:pt idx="72610">
                  <c:v>0.88235294117647001</c:v>
                </c:pt>
                <c:pt idx="72611">
                  <c:v>0.89705882352941102</c:v>
                </c:pt>
                <c:pt idx="72612">
                  <c:v>0.91176470588235203</c:v>
                </c:pt>
                <c:pt idx="72613">
                  <c:v>0.92647058823529405</c:v>
                </c:pt>
                <c:pt idx="72614">
                  <c:v>0.94117647058823495</c:v>
                </c:pt>
                <c:pt idx="72615">
                  <c:v>0.95588235294117596</c:v>
                </c:pt>
                <c:pt idx="72616">
                  <c:v>0.97058823529411697</c:v>
                </c:pt>
                <c:pt idx="72617">
                  <c:v>0.98529411764705799</c:v>
                </c:pt>
                <c:pt idx="72618">
                  <c:v>0</c:v>
                </c:pt>
                <c:pt idx="72619">
                  <c:v>1.7857142857142801E-2</c:v>
                </c:pt>
                <c:pt idx="72620">
                  <c:v>3.5714285714285698E-2</c:v>
                </c:pt>
                <c:pt idx="72621">
                  <c:v>5.3571428571428499E-2</c:v>
                </c:pt>
                <c:pt idx="72622">
                  <c:v>7.1428571428571397E-2</c:v>
                </c:pt>
                <c:pt idx="72623">
                  <c:v>8.9285714285714204E-2</c:v>
                </c:pt>
                <c:pt idx="72624">
                  <c:v>0.107142857142857</c:v>
                </c:pt>
                <c:pt idx="72625">
                  <c:v>0.125</c:v>
                </c:pt>
                <c:pt idx="72626">
                  <c:v>0.14285714285714199</c:v>
                </c:pt>
                <c:pt idx="72627">
                  <c:v>0.160714285714285</c:v>
                </c:pt>
                <c:pt idx="72628">
                  <c:v>0.17857142857142799</c:v>
                </c:pt>
                <c:pt idx="72629">
                  <c:v>0.19642857142857101</c:v>
                </c:pt>
                <c:pt idx="72630">
                  <c:v>0.214285714285714</c:v>
                </c:pt>
                <c:pt idx="72631">
                  <c:v>0.23214285714285701</c:v>
                </c:pt>
                <c:pt idx="72632">
                  <c:v>0.25</c:v>
                </c:pt>
                <c:pt idx="72633">
                  <c:v>0.26785714285714202</c:v>
                </c:pt>
                <c:pt idx="72634">
                  <c:v>0.28571428571428498</c:v>
                </c:pt>
                <c:pt idx="72635">
                  <c:v>0.30357142857142799</c:v>
                </c:pt>
                <c:pt idx="72636">
                  <c:v>0.32142857142857101</c:v>
                </c:pt>
                <c:pt idx="72637">
                  <c:v>0.33928571428571402</c:v>
                </c:pt>
                <c:pt idx="72638">
                  <c:v>0.35714285714285698</c:v>
                </c:pt>
                <c:pt idx="72639">
                  <c:v>0.375</c:v>
                </c:pt>
                <c:pt idx="72640">
                  <c:v>0.39285714285714202</c:v>
                </c:pt>
                <c:pt idx="72641">
                  <c:v>0.41071428571428498</c:v>
                </c:pt>
                <c:pt idx="72642">
                  <c:v>0.42857142857142799</c:v>
                </c:pt>
                <c:pt idx="72643">
                  <c:v>0.44642857142857101</c:v>
                </c:pt>
                <c:pt idx="72644">
                  <c:v>0.46428571428571402</c:v>
                </c:pt>
                <c:pt idx="72645">
                  <c:v>0.48214285714285698</c:v>
                </c:pt>
                <c:pt idx="72646">
                  <c:v>0.5</c:v>
                </c:pt>
                <c:pt idx="72647">
                  <c:v>0.51785714285714202</c:v>
                </c:pt>
                <c:pt idx="72648">
                  <c:v>0.53571428571428503</c:v>
                </c:pt>
                <c:pt idx="72649">
                  <c:v>0.55357142857142805</c:v>
                </c:pt>
                <c:pt idx="72650">
                  <c:v>0.57142857142857095</c:v>
                </c:pt>
                <c:pt idx="72651">
                  <c:v>0.58928571428571397</c:v>
                </c:pt>
                <c:pt idx="72652">
                  <c:v>0.60714285714285698</c:v>
                </c:pt>
                <c:pt idx="72653">
                  <c:v>0.625</c:v>
                </c:pt>
                <c:pt idx="72654">
                  <c:v>0.64285714285714202</c:v>
                </c:pt>
                <c:pt idx="72655">
                  <c:v>0.66071428571428503</c:v>
                </c:pt>
                <c:pt idx="72656">
                  <c:v>0.67857142857142805</c:v>
                </c:pt>
                <c:pt idx="72657">
                  <c:v>0.69642857142857095</c:v>
                </c:pt>
                <c:pt idx="72658">
                  <c:v>0.71428571428571397</c:v>
                </c:pt>
                <c:pt idx="72659">
                  <c:v>0.73214285714285698</c:v>
                </c:pt>
                <c:pt idx="72660">
                  <c:v>0.75</c:v>
                </c:pt>
                <c:pt idx="72661">
                  <c:v>0.76785714285714202</c:v>
                </c:pt>
                <c:pt idx="72662">
                  <c:v>0.78571428571428503</c:v>
                </c:pt>
                <c:pt idx="72663">
                  <c:v>0.80357142857142805</c:v>
                </c:pt>
                <c:pt idx="72664">
                  <c:v>0.82142857142857095</c:v>
                </c:pt>
                <c:pt idx="72665">
                  <c:v>0.83928571428571397</c:v>
                </c:pt>
                <c:pt idx="72666">
                  <c:v>0.85714285714285698</c:v>
                </c:pt>
                <c:pt idx="72667">
                  <c:v>0.875</c:v>
                </c:pt>
                <c:pt idx="72668">
                  <c:v>0.89285714285714202</c:v>
                </c:pt>
                <c:pt idx="72669">
                  <c:v>0.91071428571428503</c:v>
                </c:pt>
                <c:pt idx="72670">
                  <c:v>0.92857142857142805</c:v>
                </c:pt>
                <c:pt idx="72671">
                  <c:v>0.94642857142857095</c:v>
                </c:pt>
                <c:pt idx="72672">
                  <c:v>0.96428571428571397</c:v>
                </c:pt>
                <c:pt idx="72673">
                  <c:v>0.98214285714285698</c:v>
                </c:pt>
                <c:pt idx="72674">
                  <c:v>0</c:v>
                </c:pt>
                <c:pt idx="72675">
                  <c:v>8.8495575221238902E-3</c:v>
                </c:pt>
                <c:pt idx="72676">
                  <c:v>1.7699115044247701E-2</c:v>
                </c:pt>
                <c:pt idx="72677">
                  <c:v>2.6548672566371601E-2</c:v>
                </c:pt>
                <c:pt idx="72678">
                  <c:v>3.5398230088495498E-2</c:v>
                </c:pt>
                <c:pt idx="72679">
                  <c:v>4.4247787610619399E-2</c:v>
                </c:pt>
                <c:pt idx="72680">
                  <c:v>5.30973451327433E-2</c:v>
                </c:pt>
                <c:pt idx="72681">
                  <c:v>6.19469026548672E-2</c:v>
                </c:pt>
                <c:pt idx="72682">
                  <c:v>7.0796460176991094E-2</c:v>
                </c:pt>
                <c:pt idx="72683">
                  <c:v>7.9646017699115002E-2</c:v>
                </c:pt>
                <c:pt idx="72684">
                  <c:v>8.8495575221238895E-2</c:v>
                </c:pt>
                <c:pt idx="72685">
                  <c:v>9.7345132743362803E-2</c:v>
                </c:pt>
                <c:pt idx="72686">
                  <c:v>0.106194690265486</c:v>
                </c:pt>
                <c:pt idx="72687">
                  <c:v>0.11504424778760999</c:v>
                </c:pt>
                <c:pt idx="72688">
                  <c:v>0.123893805309734</c:v>
                </c:pt>
                <c:pt idx="72689">
                  <c:v>0.132743362831858</c:v>
                </c:pt>
                <c:pt idx="72690">
                  <c:v>0.14159292035398199</c:v>
                </c:pt>
                <c:pt idx="72691">
                  <c:v>0.15044247787610601</c:v>
                </c:pt>
                <c:pt idx="72692">
                  <c:v>0.15929203539823</c:v>
                </c:pt>
                <c:pt idx="72693">
                  <c:v>0.16814159292035399</c:v>
                </c:pt>
                <c:pt idx="72694">
                  <c:v>0.17699115044247701</c:v>
                </c:pt>
                <c:pt idx="72695">
                  <c:v>0.185840707964601</c:v>
                </c:pt>
                <c:pt idx="72696">
                  <c:v>0.19469026548672499</c:v>
                </c:pt>
                <c:pt idx="72697">
                  <c:v>0.20353982300884901</c:v>
                </c:pt>
                <c:pt idx="72698">
                  <c:v>0.212389380530973</c:v>
                </c:pt>
                <c:pt idx="72699">
                  <c:v>0.221238938053097</c:v>
                </c:pt>
                <c:pt idx="72700">
                  <c:v>0.23008849557522101</c:v>
                </c:pt>
                <c:pt idx="72701">
                  <c:v>0.238938053097345</c:v>
                </c:pt>
                <c:pt idx="72702">
                  <c:v>0.247787610619469</c:v>
                </c:pt>
                <c:pt idx="72703">
                  <c:v>0.25663716814159199</c:v>
                </c:pt>
                <c:pt idx="72704">
                  <c:v>0.26548672566371601</c:v>
                </c:pt>
                <c:pt idx="72705">
                  <c:v>0.27433628318584002</c:v>
                </c:pt>
                <c:pt idx="72706">
                  <c:v>0.28318584070796399</c:v>
                </c:pt>
                <c:pt idx="72707">
                  <c:v>0.29203539823008801</c:v>
                </c:pt>
                <c:pt idx="72708">
                  <c:v>0.30088495575221202</c:v>
                </c:pt>
                <c:pt idx="72709">
                  <c:v>0.30973451327433599</c:v>
                </c:pt>
                <c:pt idx="72710">
                  <c:v>0.31858407079646001</c:v>
                </c:pt>
                <c:pt idx="72711">
                  <c:v>0.32743362831858402</c:v>
                </c:pt>
                <c:pt idx="72712">
                  <c:v>0.33628318584070799</c:v>
                </c:pt>
                <c:pt idx="72713">
                  <c:v>0.34513274336283101</c:v>
                </c:pt>
                <c:pt idx="72714">
                  <c:v>0.35398230088495503</c:v>
                </c:pt>
                <c:pt idx="72715">
                  <c:v>0.36283185840707899</c:v>
                </c:pt>
                <c:pt idx="72716">
                  <c:v>0.37168141592920301</c:v>
                </c:pt>
                <c:pt idx="72717">
                  <c:v>0.38053097345132703</c:v>
                </c:pt>
                <c:pt idx="72718">
                  <c:v>0.38938053097345099</c:v>
                </c:pt>
                <c:pt idx="72719">
                  <c:v>0.39823008849557501</c:v>
                </c:pt>
                <c:pt idx="72720">
                  <c:v>0.40707964601769903</c:v>
                </c:pt>
                <c:pt idx="72721">
                  <c:v>0.41592920353982299</c:v>
                </c:pt>
                <c:pt idx="72722">
                  <c:v>0.42477876106194601</c:v>
                </c:pt>
                <c:pt idx="72723">
                  <c:v>0.43362831858407003</c:v>
                </c:pt>
                <c:pt idx="72724">
                  <c:v>0.44247787610619399</c:v>
                </c:pt>
                <c:pt idx="72725">
                  <c:v>0.45132743362831801</c:v>
                </c:pt>
                <c:pt idx="72726">
                  <c:v>0.46017699115044203</c:v>
                </c:pt>
                <c:pt idx="72727">
                  <c:v>0.46902654867256599</c:v>
                </c:pt>
                <c:pt idx="72728">
                  <c:v>0.47787610619469001</c:v>
                </c:pt>
                <c:pt idx="72729">
                  <c:v>0.48672566371681403</c:v>
                </c:pt>
                <c:pt idx="72730">
                  <c:v>0.49557522123893799</c:v>
                </c:pt>
                <c:pt idx="72731">
                  <c:v>0.50442477876106195</c:v>
                </c:pt>
                <c:pt idx="72732">
                  <c:v>0.51327433628318497</c:v>
                </c:pt>
                <c:pt idx="72733">
                  <c:v>0.52212389380530899</c:v>
                </c:pt>
                <c:pt idx="72734">
                  <c:v>0.53097345132743301</c:v>
                </c:pt>
                <c:pt idx="72735">
                  <c:v>0.53982300884955703</c:v>
                </c:pt>
                <c:pt idx="72736">
                  <c:v>0.54867256637168105</c:v>
                </c:pt>
                <c:pt idx="72737">
                  <c:v>0.55752212389380496</c:v>
                </c:pt>
                <c:pt idx="72738">
                  <c:v>0.56637168141592897</c:v>
                </c:pt>
                <c:pt idx="72739">
                  <c:v>0.57522123893805299</c:v>
                </c:pt>
                <c:pt idx="72740">
                  <c:v>0.58407079646017701</c:v>
                </c:pt>
                <c:pt idx="72741">
                  <c:v>0.59292035398230003</c:v>
                </c:pt>
                <c:pt idx="72742">
                  <c:v>0.60176991150442405</c:v>
                </c:pt>
                <c:pt idx="72743">
                  <c:v>0.61061946902654796</c:v>
                </c:pt>
                <c:pt idx="72744">
                  <c:v>0.61946902654867197</c:v>
                </c:pt>
                <c:pt idx="72745">
                  <c:v>0.62831858407079599</c:v>
                </c:pt>
                <c:pt idx="72746">
                  <c:v>0.63716814159292001</c:v>
                </c:pt>
                <c:pt idx="72747">
                  <c:v>0.64601769911504403</c:v>
                </c:pt>
                <c:pt idx="72748">
                  <c:v>0.65486725663716805</c:v>
                </c:pt>
                <c:pt idx="72749">
                  <c:v>0.66371681415929196</c:v>
                </c:pt>
                <c:pt idx="72750">
                  <c:v>0.67256637168141598</c:v>
                </c:pt>
                <c:pt idx="72751">
                  <c:v>0.68141592920353899</c:v>
                </c:pt>
                <c:pt idx="72752">
                  <c:v>0.69026548672566301</c:v>
                </c:pt>
                <c:pt idx="72753">
                  <c:v>0.69911504424778703</c:v>
                </c:pt>
                <c:pt idx="72754">
                  <c:v>0.70796460176991105</c:v>
                </c:pt>
                <c:pt idx="72755">
                  <c:v>0.71681415929203496</c:v>
                </c:pt>
                <c:pt idx="72756">
                  <c:v>0.72566371681415898</c:v>
                </c:pt>
                <c:pt idx="72757">
                  <c:v>0.734513274336283</c:v>
                </c:pt>
                <c:pt idx="72758">
                  <c:v>0.74336283185840701</c:v>
                </c:pt>
                <c:pt idx="72759">
                  <c:v>0.75221238938053003</c:v>
                </c:pt>
                <c:pt idx="72760">
                  <c:v>0.76106194690265405</c:v>
                </c:pt>
                <c:pt idx="72761">
                  <c:v>0.76991150442477796</c:v>
                </c:pt>
                <c:pt idx="72762">
                  <c:v>0.77876106194690198</c:v>
                </c:pt>
                <c:pt idx="72763">
                  <c:v>0.787610619469026</c:v>
                </c:pt>
                <c:pt idx="72764">
                  <c:v>0.79646017699115002</c:v>
                </c:pt>
                <c:pt idx="72765">
                  <c:v>0.80530973451327403</c:v>
                </c:pt>
                <c:pt idx="72766">
                  <c:v>0.81415929203539805</c:v>
                </c:pt>
                <c:pt idx="72767">
                  <c:v>0.82300884955752196</c:v>
                </c:pt>
                <c:pt idx="72768">
                  <c:v>0.83185840707964598</c:v>
                </c:pt>
                <c:pt idx="72769">
                  <c:v>0.840707964601769</c:v>
                </c:pt>
                <c:pt idx="72770">
                  <c:v>0.84955752212389302</c:v>
                </c:pt>
                <c:pt idx="72771">
                  <c:v>0.85840707964601703</c:v>
                </c:pt>
                <c:pt idx="72772">
                  <c:v>0.86725663716814105</c:v>
                </c:pt>
                <c:pt idx="72773">
                  <c:v>0.87610619469026496</c:v>
                </c:pt>
                <c:pt idx="72774">
                  <c:v>0.88495575221238898</c:v>
                </c:pt>
                <c:pt idx="72775">
                  <c:v>0.893805309734513</c:v>
                </c:pt>
                <c:pt idx="72776">
                  <c:v>0.90265486725663702</c:v>
                </c:pt>
                <c:pt idx="72777">
                  <c:v>0.91150442477876104</c:v>
                </c:pt>
                <c:pt idx="72778">
                  <c:v>0.92035398230088405</c:v>
                </c:pt>
                <c:pt idx="72779">
                  <c:v>0.92920353982300796</c:v>
                </c:pt>
                <c:pt idx="72780">
                  <c:v>0.93805309734513198</c:v>
                </c:pt>
                <c:pt idx="72781">
                  <c:v>0.946902654867256</c:v>
                </c:pt>
                <c:pt idx="72782">
                  <c:v>0.95575221238938002</c:v>
                </c:pt>
                <c:pt idx="72783">
                  <c:v>0.96460176991150404</c:v>
                </c:pt>
                <c:pt idx="72784">
                  <c:v>0.97345132743362806</c:v>
                </c:pt>
                <c:pt idx="72785">
                  <c:v>0.98230088495575196</c:v>
                </c:pt>
                <c:pt idx="72786">
                  <c:v>0.99115044247787598</c:v>
                </c:pt>
                <c:pt idx="72787">
                  <c:v>0</c:v>
                </c:pt>
                <c:pt idx="72788">
                  <c:v>1.53846153846153E-2</c:v>
                </c:pt>
                <c:pt idx="72789">
                  <c:v>3.0769230769230702E-2</c:v>
                </c:pt>
                <c:pt idx="72790">
                  <c:v>4.6153846153846101E-2</c:v>
                </c:pt>
                <c:pt idx="72791">
                  <c:v>6.15384615384615E-2</c:v>
                </c:pt>
                <c:pt idx="72792">
                  <c:v>7.69230769230769E-2</c:v>
                </c:pt>
                <c:pt idx="72793">
                  <c:v>9.2307692307692299E-2</c:v>
                </c:pt>
                <c:pt idx="72794">
                  <c:v>0.107692307692307</c:v>
                </c:pt>
                <c:pt idx="72795">
                  <c:v>0.123076923076923</c:v>
                </c:pt>
                <c:pt idx="72796">
                  <c:v>0.138461538461538</c:v>
                </c:pt>
                <c:pt idx="72797">
                  <c:v>0.15384615384615299</c:v>
                </c:pt>
                <c:pt idx="72798">
                  <c:v>0.16923076923076899</c:v>
                </c:pt>
                <c:pt idx="72799">
                  <c:v>0.18461538461538399</c:v>
                </c:pt>
                <c:pt idx="72800">
                  <c:v>0.2</c:v>
                </c:pt>
                <c:pt idx="72801">
                  <c:v>0.21538461538461501</c:v>
                </c:pt>
                <c:pt idx="72802">
                  <c:v>0.23076923076923</c:v>
                </c:pt>
                <c:pt idx="72803">
                  <c:v>0.246153846153846</c:v>
                </c:pt>
                <c:pt idx="72804">
                  <c:v>0.261538461538461</c:v>
                </c:pt>
                <c:pt idx="72805">
                  <c:v>0.27692307692307599</c:v>
                </c:pt>
                <c:pt idx="72806">
                  <c:v>0.29230769230769199</c:v>
                </c:pt>
                <c:pt idx="72807">
                  <c:v>0.30769230769230699</c:v>
                </c:pt>
                <c:pt idx="72808">
                  <c:v>0.32307692307692298</c:v>
                </c:pt>
                <c:pt idx="72809">
                  <c:v>0.33846153846153798</c:v>
                </c:pt>
                <c:pt idx="72810">
                  <c:v>0.35384615384615298</c:v>
                </c:pt>
                <c:pt idx="72811">
                  <c:v>0.36923076923076897</c:v>
                </c:pt>
                <c:pt idx="72812">
                  <c:v>0.38461538461538403</c:v>
                </c:pt>
                <c:pt idx="72813">
                  <c:v>0.4</c:v>
                </c:pt>
                <c:pt idx="72814">
                  <c:v>0.41538461538461502</c:v>
                </c:pt>
                <c:pt idx="72815">
                  <c:v>0.43076923076923002</c:v>
                </c:pt>
                <c:pt idx="72816">
                  <c:v>0.44615384615384601</c:v>
                </c:pt>
                <c:pt idx="72817">
                  <c:v>0.46153846153846101</c:v>
                </c:pt>
                <c:pt idx="72818">
                  <c:v>0.47692307692307601</c:v>
                </c:pt>
                <c:pt idx="72819">
                  <c:v>0.492307692307692</c:v>
                </c:pt>
                <c:pt idx="72820">
                  <c:v>0.507692307692307</c:v>
                </c:pt>
                <c:pt idx="72821">
                  <c:v>0.52307692307692299</c:v>
                </c:pt>
                <c:pt idx="72822">
                  <c:v>0.53846153846153799</c:v>
                </c:pt>
                <c:pt idx="72823">
                  <c:v>0.55384615384615299</c:v>
                </c:pt>
                <c:pt idx="72824">
                  <c:v>0.56923076923076898</c:v>
                </c:pt>
                <c:pt idx="72825">
                  <c:v>0.58461538461538398</c:v>
                </c:pt>
                <c:pt idx="72826">
                  <c:v>0.6</c:v>
                </c:pt>
                <c:pt idx="72827">
                  <c:v>0.61538461538461497</c:v>
                </c:pt>
                <c:pt idx="72828">
                  <c:v>0.63076923076922997</c:v>
                </c:pt>
                <c:pt idx="72829">
                  <c:v>0.64615384615384597</c:v>
                </c:pt>
                <c:pt idx="72830">
                  <c:v>0.66153846153846096</c:v>
                </c:pt>
                <c:pt idx="72831">
                  <c:v>0.67692307692307696</c:v>
                </c:pt>
                <c:pt idx="72832">
                  <c:v>0.69230769230769196</c:v>
                </c:pt>
                <c:pt idx="72833">
                  <c:v>0.70769230769230695</c:v>
                </c:pt>
                <c:pt idx="72834">
                  <c:v>0.72307692307692295</c:v>
                </c:pt>
                <c:pt idx="72835">
                  <c:v>0.73846153846153795</c:v>
                </c:pt>
                <c:pt idx="72836">
                  <c:v>0.75384615384615306</c:v>
                </c:pt>
                <c:pt idx="72837">
                  <c:v>0.76923076923076905</c:v>
                </c:pt>
                <c:pt idx="72838">
                  <c:v>0.78461538461538405</c:v>
                </c:pt>
                <c:pt idx="72839">
                  <c:v>0.8</c:v>
                </c:pt>
                <c:pt idx="72840">
                  <c:v>0.81538461538461504</c:v>
                </c:pt>
                <c:pt idx="72841">
                  <c:v>0.83076923076923004</c:v>
                </c:pt>
                <c:pt idx="72842">
                  <c:v>0.84615384615384603</c:v>
                </c:pt>
                <c:pt idx="72843">
                  <c:v>0.86153846153846103</c:v>
                </c:pt>
                <c:pt idx="72844">
                  <c:v>0.87692307692307603</c:v>
                </c:pt>
                <c:pt idx="72845">
                  <c:v>0.89230769230769202</c:v>
                </c:pt>
                <c:pt idx="72846">
                  <c:v>0.90769230769230702</c:v>
                </c:pt>
                <c:pt idx="72847">
                  <c:v>0.92307692307692302</c:v>
                </c:pt>
                <c:pt idx="72848">
                  <c:v>0.93846153846153801</c:v>
                </c:pt>
                <c:pt idx="72849">
                  <c:v>0.95384615384615301</c:v>
                </c:pt>
                <c:pt idx="72850">
                  <c:v>0.96923076923076901</c:v>
                </c:pt>
                <c:pt idx="72851">
                  <c:v>0.984615384615384</c:v>
                </c:pt>
                <c:pt idx="72852">
                  <c:v>0</c:v>
                </c:pt>
                <c:pt idx="72853">
                  <c:v>1.38888888888888E-2</c:v>
                </c:pt>
                <c:pt idx="72854">
                  <c:v>2.77777777777777E-2</c:v>
                </c:pt>
                <c:pt idx="72855">
                  <c:v>4.1666666666666602E-2</c:v>
                </c:pt>
                <c:pt idx="72856">
                  <c:v>5.5555555555555497E-2</c:v>
                </c:pt>
                <c:pt idx="72857">
                  <c:v>6.9444444444444406E-2</c:v>
                </c:pt>
                <c:pt idx="72858">
                  <c:v>8.3333333333333301E-2</c:v>
                </c:pt>
                <c:pt idx="72859">
                  <c:v>9.7222222222222196E-2</c:v>
                </c:pt>
                <c:pt idx="72860">
                  <c:v>0.11111111111111099</c:v>
                </c:pt>
                <c:pt idx="72861">
                  <c:v>0.125</c:v>
                </c:pt>
                <c:pt idx="72862">
                  <c:v>0.13888888888888801</c:v>
                </c:pt>
                <c:pt idx="72863">
                  <c:v>0.15277777777777701</c:v>
                </c:pt>
                <c:pt idx="72864">
                  <c:v>0.16666666666666599</c:v>
                </c:pt>
                <c:pt idx="72865">
                  <c:v>0.180555555555555</c:v>
                </c:pt>
                <c:pt idx="72866">
                  <c:v>0.194444444444444</c:v>
                </c:pt>
                <c:pt idx="72867">
                  <c:v>0.20833333333333301</c:v>
                </c:pt>
                <c:pt idx="72868">
                  <c:v>0.22222222222222199</c:v>
                </c:pt>
                <c:pt idx="72869">
                  <c:v>0.23611111111111099</c:v>
                </c:pt>
                <c:pt idx="72870">
                  <c:v>0.25</c:v>
                </c:pt>
                <c:pt idx="72871">
                  <c:v>0.26388888888888801</c:v>
                </c:pt>
                <c:pt idx="72872">
                  <c:v>0.27777777777777701</c:v>
                </c:pt>
                <c:pt idx="72873">
                  <c:v>0.29166666666666602</c:v>
                </c:pt>
                <c:pt idx="72874">
                  <c:v>0.30555555555555503</c:v>
                </c:pt>
                <c:pt idx="72875">
                  <c:v>0.31944444444444398</c:v>
                </c:pt>
                <c:pt idx="72876">
                  <c:v>0.33333333333333298</c:v>
                </c:pt>
                <c:pt idx="72877">
                  <c:v>0.34722222222222199</c:v>
                </c:pt>
                <c:pt idx="72878">
                  <c:v>0.36111111111111099</c:v>
                </c:pt>
                <c:pt idx="72879">
                  <c:v>0.375</c:v>
                </c:pt>
                <c:pt idx="72880">
                  <c:v>0.38888888888888801</c:v>
                </c:pt>
                <c:pt idx="72881">
                  <c:v>0.40277777777777701</c:v>
                </c:pt>
                <c:pt idx="72882">
                  <c:v>0.41666666666666602</c:v>
                </c:pt>
                <c:pt idx="72883">
                  <c:v>0.43055555555555503</c:v>
                </c:pt>
                <c:pt idx="72884">
                  <c:v>0.44444444444444398</c:v>
                </c:pt>
                <c:pt idx="72885">
                  <c:v>0.45833333333333298</c:v>
                </c:pt>
                <c:pt idx="72886">
                  <c:v>0.47222222222222199</c:v>
                </c:pt>
                <c:pt idx="72887">
                  <c:v>0.48611111111111099</c:v>
                </c:pt>
                <c:pt idx="72888">
                  <c:v>0.5</c:v>
                </c:pt>
                <c:pt idx="72889">
                  <c:v>0.51388888888888795</c:v>
                </c:pt>
                <c:pt idx="72890">
                  <c:v>0.52777777777777701</c:v>
                </c:pt>
                <c:pt idx="72891">
                  <c:v>0.54166666666666596</c:v>
                </c:pt>
                <c:pt idx="72892">
                  <c:v>0.55555555555555503</c:v>
                </c:pt>
                <c:pt idx="72893">
                  <c:v>0.56944444444444398</c:v>
                </c:pt>
                <c:pt idx="72894">
                  <c:v>0.58333333333333304</c:v>
                </c:pt>
                <c:pt idx="72895">
                  <c:v>0.59722222222222199</c:v>
                </c:pt>
                <c:pt idx="72896">
                  <c:v>0.61111111111111105</c:v>
                </c:pt>
                <c:pt idx="72897">
                  <c:v>0.625</c:v>
                </c:pt>
                <c:pt idx="72898">
                  <c:v>0.63888888888888795</c:v>
                </c:pt>
                <c:pt idx="72899">
                  <c:v>0.65277777777777701</c:v>
                </c:pt>
                <c:pt idx="72900">
                  <c:v>0.66666666666666596</c:v>
                </c:pt>
                <c:pt idx="72901">
                  <c:v>0.68055555555555503</c:v>
                </c:pt>
                <c:pt idx="72902">
                  <c:v>0.69444444444444398</c:v>
                </c:pt>
                <c:pt idx="72903">
                  <c:v>0.70833333333333304</c:v>
                </c:pt>
                <c:pt idx="72904">
                  <c:v>0.72222222222222199</c:v>
                </c:pt>
                <c:pt idx="72905">
                  <c:v>0.73611111111111105</c:v>
                </c:pt>
                <c:pt idx="72906">
                  <c:v>0.75</c:v>
                </c:pt>
                <c:pt idx="72907">
                  <c:v>0.76388888888888795</c:v>
                </c:pt>
                <c:pt idx="72908">
                  <c:v>0.77777777777777701</c:v>
                </c:pt>
                <c:pt idx="72909">
                  <c:v>0.79166666666666596</c:v>
                </c:pt>
                <c:pt idx="72910">
                  <c:v>0.80555555555555503</c:v>
                </c:pt>
                <c:pt idx="72911">
                  <c:v>0.81944444444444398</c:v>
                </c:pt>
                <c:pt idx="72912">
                  <c:v>0.83333333333333304</c:v>
                </c:pt>
                <c:pt idx="72913">
                  <c:v>0.84722222222222199</c:v>
                </c:pt>
                <c:pt idx="72914">
                  <c:v>0.86111111111111105</c:v>
                </c:pt>
                <c:pt idx="72915">
                  <c:v>0.875</c:v>
                </c:pt>
                <c:pt idx="72916">
                  <c:v>0.88888888888888795</c:v>
                </c:pt>
                <c:pt idx="72917">
                  <c:v>0.90277777777777701</c:v>
                </c:pt>
                <c:pt idx="72918">
                  <c:v>0.91666666666666596</c:v>
                </c:pt>
                <c:pt idx="72919">
                  <c:v>0.93055555555555503</c:v>
                </c:pt>
                <c:pt idx="72920">
                  <c:v>0.94444444444444398</c:v>
                </c:pt>
                <c:pt idx="72921">
                  <c:v>0.95833333333333304</c:v>
                </c:pt>
                <c:pt idx="72922">
                  <c:v>0.97222222222222199</c:v>
                </c:pt>
                <c:pt idx="72923">
                  <c:v>0.98611111111111105</c:v>
                </c:pt>
                <c:pt idx="72924">
                  <c:v>0</c:v>
                </c:pt>
                <c:pt idx="72925">
                  <c:v>2.8571428571428501E-2</c:v>
                </c:pt>
                <c:pt idx="72926">
                  <c:v>5.7142857142857099E-2</c:v>
                </c:pt>
                <c:pt idx="72927">
                  <c:v>8.5714285714285701E-2</c:v>
                </c:pt>
                <c:pt idx="72928">
                  <c:v>0.114285714285714</c:v>
                </c:pt>
                <c:pt idx="72929">
                  <c:v>0.14285714285714199</c:v>
                </c:pt>
                <c:pt idx="72930">
                  <c:v>0.17142857142857101</c:v>
                </c:pt>
                <c:pt idx="72931">
                  <c:v>0.2</c:v>
                </c:pt>
                <c:pt idx="72932">
                  <c:v>0.22857142857142801</c:v>
                </c:pt>
                <c:pt idx="72933">
                  <c:v>0.25714285714285701</c:v>
                </c:pt>
                <c:pt idx="72934">
                  <c:v>0.28571428571428498</c:v>
                </c:pt>
                <c:pt idx="72935">
                  <c:v>0.314285714285714</c:v>
                </c:pt>
                <c:pt idx="72936">
                  <c:v>0.34285714285714203</c:v>
                </c:pt>
                <c:pt idx="72937">
                  <c:v>0.371428571428571</c:v>
                </c:pt>
                <c:pt idx="72938">
                  <c:v>0.4</c:v>
                </c:pt>
                <c:pt idx="72939">
                  <c:v>0.42857142857142799</c:v>
                </c:pt>
                <c:pt idx="72940">
                  <c:v>0.45714285714285702</c:v>
                </c:pt>
                <c:pt idx="72941">
                  <c:v>0.48571428571428499</c:v>
                </c:pt>
                <c:pt idx="72942">
                  <c:v>0.51428571428571401</c:v>
                </c:pt>
                <c:pt idx="72943">
                  <c:v>0.54285714285714204</c:v>
                </c:pt>
                <c:pt idx="72944">
                  <c:v>0.57142857142857095</c:v>
                </c:pt>
                <c:pt idx="72945">
                  <c:v>0.6</c:v>
                </c:pt>
                <c:pt idx="72946">
                  <c:v>0.628571428571428</c:v>
                </c:pt>
                <c:pt idx="72947">
                  <c:v>0.65714285714285703</c:v>
                </c:pt>
                <c:pt idx="72948">
                  <c:v>0.68571428571428505</c:v>
                </c:pt>
                <c:pt idx="72949">
                  <c:v>0.71428571428571397</c:v>
                </c:pt>
                <c:pt idx="72950">
                  <c:v>0.74285714285714199</c:v>
                </c:pt>
                <c:pt idx="72951">
                  <c:v>0.77142857142857102</c:v>
                </c:pt>
                <c:pt idx="72952">
                  <c:v>0.8</c:v>
                </c:pt>
                <c:pt idx="72953">
                  <c:v>0.82857142857142796</c:v>
                </c:pt>
                <c:pt idx="72954">
                  <c:v>0.85714285714285698</c:v>
                </c:pt>
                <c:pt idx="72955">
                  <c:v>0.88571428571428501</c:v>
                </c:pt>
                <c:pt idx="72956">
                  <c:v>0.91428571428571404</c:v>
                </c:pt>
                <c:pt idx="72957">
                  <c:v>0.94285714285714195</c:v>
                </c:pt>
                <c:pt idx="72958">
                  <c:v>0.97142857142857097</c:v>
                </c:pt>
                <c:pt idx="72959">
                  <c:v>0</c:v>
                </c:pt>
                <c:pt idx="72960">
                  <c:v>3.125E-2</c:v>
                </c:pt>
                <c:pt idx="72961">
                  <c:v>6.25E-2</c:v>
                </c:pt>
                <c:pt idx="72962">
                  <c:v>9.375E-2</c:v>
                </c:pt>
                <c:pt idx="72963">
                  <c:v>0.125</c:v>
                </c:pt>
                <c:pt idx="72964">
                  <c:v>0.15625</c:v>
                </c:pt>
                <c:pt idx="72965">
                  <c:v>0.1875</c:v>
                </c:pt>
                <c:pt idx="72966">
                  <c:v>0.21875</c:v>
                </c:pt>
                <c:pt idx="72967">
                  <c:v>0.25</c:v>
                </c:pt>
                <c:pt idx="72968">
                  <c:v>0.28125</c:v>
                </c:pt>
                <c:pt idx="72969">
                  <c:v>0.3125</c:v>
                </c:pt>
                <c:pt idx="72970">
                  <c:v>0.34375</c:v>
                </c:pt>
                <c:pt idx="72971">
                  <c:v>0.375</c:v>
                </c:pt>
                <c:pt idx="72972">
                  <c:v>0.40625</c:v>
                </c:pt>
                <c:pt idx="72973">
                  <c:v>0.4375</c:v>
                </c:pt>
                <c:pt idx="72974">
                  <c:v>0.46875</c:v>
                </c:pt>
                <c:pt idx="72975">
                  <c:v>0.5</c:v>
                </c:pt>
                <c:pt idx="72976">
                  <c:v>0.53125</c:v>
                </c:pt>
                <c:pt idx="72977">
                  <c:v>0.5625</c:v>
                </c:pt>
                <c:pt idx="72978">
                  <c:v>0.59375</c:v>
                </c:pt>
                <c:pt idx="72979">
                  <c:v>0.625</c:v>
                </c:pt>
                <c:pt idx="72980">
                  <c:v>0.65625</c:v>
                </c:pt>
                <c:pt idx="72981">
                  <c:v>0.6875</c:v>
                </c:pt>
                <c:pt idx="72982">
                  <c:v>0.71875</c:v>
                </c:pt>
                <c:pt idx="72983">
                  <c:v>0.75</c:v>
                </c:pt>
                <c:pt idx="72984">
                  <c:v>0.78125</c:v>
                </c:pt>
                <c:pt idx="72985">
                  <c:v>0.8125</c:v>
                </c:pt>
                <c:pt idx="72986">
                  <c:v>0.84375</c:v>
                </c:pt>
                <c:pt idx="72987">
                  <c:v>0.875</c:v>
                </c:pt>
                <c:pt idx="72988">
                  <c:v>0.90625</c:v>
                </c:pt>
                <c:pt idx="72989">
                  <c:v>0.9375</c:v>
                </c:pt>
                <c:pt idx="72990">
                  <c:v>0.96875</c:v>
                </c:pt>
                <c:pt idx="72991">
                  <c:v>0</c:v>
                </c:pt>
                <c:pt idx="72992">
                  <c:v>1.1111111111111099E-2</c:v>
                </c:pt>
                <c:pt idx="72993">
                  <c:v>2.2222222222222199E-2</c:v>
                </c:pt>
                <c:pt idx="72994">
                  <c:v>3.3333333333333298E-2</c:v>
                </c:pt>
                <c:pt idx="72995">
                  <c:v>4.4444444444444398E-2</c:v>
                </c:pt>
                <c:pt idx="72996">
                  <c:v>5.5555555555555497E-2</c:v>
                </c:pt>
                <c:pt idx="72997">
                  <c:v>6.6666666666666596E-2</c:v>
                </c:pt>
                <c:pt idx="72998">
                  <c:v>7.7777777777777696E-2</c:v>
                </c:pt>
                <c:pt idx="72999">
                  <c:v>8.8888888888888795E-2</c:v>
                </c:pt>
                <c:pt idx="73000">
                  <c:v>0.1</c:v>
                </c:pt>
                <c:pt idx="73001">
                  <c:v>0.11111111111111099</c:v>
                </c:pt>
                <c:pt idx="73002">
                  <c:v>0.122222222222222</c:v>
                </c:pt>
                <c:pt idx="73003">
                  <c:v>0.133333333333333</c:v>
                </c:pt>
                <c:pt idx="73004">
                  <c:v>0.14444444444444399</c:v>
                </c:pt>
                <c:pt idx="73005">
                  <c:v>0.155555555555555</c:v>
                </c:pt>
                <c:pt idx="73006">
                  <c:v>0.16666666666666599</c:v>
                </c:pt>
                <c:pt idx="73007">
                  <c:v>0.17777777777777701</c:v>
                </c:pt>
                <c:pt idx="73008">
                  <c:v>0.188888888888888</c:v>
                </c:pt>
                <c:pt idx="73009">
                  <c:v>0.2</c:v>
                </c:pt>
                <c:pt idx="73010">
                  <c:v>0.211111111111111</c:v>
                </c:pt>
                <c:pt idx="73011">
                  <c:v>0.22222222222222199</c:v>
                </c:pt>
                <c:pt idx="73012">
                  <c:v>0.233333333333333</c:v>
                </c:pt>
                <c:pt idx="73013">
                  <c:v>0.24444444444444399</c:v>
                </c:pt>
                <c:pt idx="73014">
                  <c:v>0.25555555555555498</c:v>
                </c:pt>
                <c:pt idx="73015">
                  <c:v>0.266666666666666</c:v>
                </c:pt>
                <c:pt idx="73016">
                  <c:v>0.27777777777777701</c:v>
                </c:pt>
                <c:pt idx="73017">
                  <c:v>0.28888888888888797</c:v>
                </c:pt>
                <c:pt idx="73018">
                  <c:v>0.3</c:v>
                </c:pt>
                <c:pt idx="73019">
                  <c:v>0.31111111111111101</c:v>
                </c:pt>
                <c:pt idx="73020">
                  <c:v>0.32222222222222202</c:v>
                </c:pt>
                <c:pt idx="73021">
                  <c:v>0.33333333333333298</c:v>
                </c:pt>
                <c:pt idx="73022">
                  <c:v>0.344444444444444</c:v>
                </c:pt>
                <c:pt idx="73023">
                  <c:v>0.35555555555555501</c:v>
                </c:pt>
                <c:pt idx="73024">
                  <c:v>0.36666666666666597</c:v>
                </c:pt>
                <c:pt idx="73025">
                  <c:v>0.37777777777777699</c:v>
                </c:pt>
                <c:pt idx="73026">
                  <c:v>0.38888888888888801</c:v>
                </c:pt>
                <c:pt idx="73027">
                  <c:v>0.4</c:v>
                </c:pt>
                <c:pt idx="73028">
                  <c:v>0.41111111111111098</c:v>
                </c:pt>
                <c:pt idx="73029">
                  <c:v>0.422222222222222</c:v>
                </c:pt>
                <c:pt idx="73030">
                  <c:v>0.43333333333333302</c:v>
                </c:pt>
                <c:pt idx="73031">
                  <c:v>0.44444444444444398</c:v>
                </c:pt>
                <c:pt idx="73032">
                  <c:v>0.45555555555555499</c:v>
                </c:pt>
                <c:pt idx="73033">
                  <c:v>0.46666666666666601</c:v>
                </c:pt>
                <c:pt idx="73034">
                  <c:v>0.47777777777777702</c:v>
                </c:pt>
                <c:pt idx="73035">
                  <c:v>0.48888888888888798</c:v>
                </c:pt>
                <c:pt idx="73036">
                  <c:v>0.5</c:v>
                </c:pt>
                <c:pt idx="73037">
                  <c:v>0.51111111111111096</c:v>
                </c:pt>
                <c:pt idx="73038">
                  <c:v>0.52222222222222203</c:v>
                </c:pt>
                <c:pt idx="73039">
                  <c:v>0.53333333333333299</c:v>
                </c:pt>
                <c:pt idx="73040">
                  <c:v>0.54444444444444395</c:v>
                </c:pt>
                <c:pt idx="73041">
                  <c:v>0.55555555555555503</c:v>
                </c:pt>
                <c:pt idx="73042">
                  <c:v>0.56666666666666599</c:v>
                </c:pt>
                <c:pt idx="73043">
                  <c:v>0.57777777777777695</c:v>
                </c:pt>
                <c:pt idx="73044">
                  <c:v>0.58888888888888802</c:v>
                </c:pt>
                <c:pt idx="73045">
                  <c:v>0.6</c:v>
                </c:pt>
                <c:pt idx="73046">
                  <c:v>0.61111111111111105</c:v>
                </c:pt>
                <c:pt idx="73047">
                  <c:v>0.62222222222222201</c:v>
                </c:pt>
                <c:pt idx="73048">
                  <c:v>0.63333333333333297</c:v>
                </c:pt>
                <c:pt idx="73049">
                  <c:v>0.64444444444444404</c:v>
                </c:pt>
                <c:pt idx="73050">
                  <c:v>0.655555555555555</c:v>
                </c:pt>
                <c:pt idx="73051">
                  <c:v>0.66666666666666596</c:v>
                </c:pt>
                <c:pt idx="73052">
                  <c:v>0.67777777777777704</c:v>
                </c:pt>
                <c:pt idx="73053">
                  <c:v>0.688888888888888</c:v>
                </c:pt>
                <c:pt idx="73054">
                  <c:v>0.7</c:v>
                </c:pt>
                <c:pt idx="73055">
                  <c:v>0.71111111111111103</c:v>
                </c:pt>
                <c:pt idx="73056">
                  <c:v>0.72222222222222199</c:v>
                </c:pt>
                <c:pt idx="73057">
                  <c:v>0.73333333333333295</c:v>
                </c:pt>
                <c:pt idx="73058">
                  <c:v>0.74444444444444402</c:v>
                </c:pt>
                <c:pt idx="73059">
                  <c:v>0.75555555555555498</c:v>
                </c:pt>
                <c:pt idx="73060">
                  <c:v>0.76666666666666605</c:v>
                </c:pt>
                <c:pt idx="73061">
                  <c:v>0.77777777777777701</c:v>
                </c:pt>
                <c:pt idx="73062">
                  <c:v>0.78888888888888797</c:v>
                </c:pt>
                <c:pt idx="73063">
                  <c:v>0.8</c:v>
                </c:pt>
                <c:pt idx="73064">
                  <c:v>0.81111111111111101</c:v>
                </c:pt>
                <c:pt idx="73065">
                  <c:v>0.82222222222222197</c:v>
                </c:pt>
                <c:pt idx="73066">
                  <c:v>0.83333333333333304</c:v>
                </c:pt>
                <c:pt idx="73067">
                  <c:v>0.844444444444444</c:v>
                </c:pt>
                <c:pt idx="73068">
                  <c:v>0.85555555555555496</c:v>
                </c:pt>
                <c:pt idx="73069">
                  <c:v>0.86666666666666603</c:v>
                </c:pt>
                <c:pt idx="73070">
                  <c:v>0.87777777777777699</c:v>
                </c:pt>
                <c:pt idx="73071">
                  <c:v>0.88888888888888795</c:v>
                </c:pt>
                <c:pt idx="73072">
                  <c:v>0.9</c:v>
                </c:pt>
                <c:pt idx="73073">
                  <c:v>0.91111111111111098</c:v>
                </c:pt>
                <c:pt idx="73074">
                  <c:v>0.92222222222222205</c:v>
                </c:pt>
                <c:pt idx="73075">
                  <c:v>0.93333333333333302</c:v>
                </c:pt>
                <c:pt idx="73076">
                  <c:v>0.94444444444444398</c:v>
                </c:pt>
                <c:pt idx="73077">
                  <c:v>0.95555555555555505</c:v>
                </c:pt>
                <c:pt idx="73078">
                  <c:v>0.96666666666666601</c:v>
                </c:pt>
                <c:pt idx="73079">
                  <c:v>0.97777777777777697</c:v>
                </c:pt>
                <c:pt idx="73080">
                  <c:v>0.98888888888888804</c:v>
                </c:pt>
                <c:pt idx="73081">
                  <c:v>0</c:v>
                </c:pt>
                <c:pt idx="73082">
                  <c:v>3.03030303030303E-2</c:v>
                </c:pt>
                <c:pt idx="73083">
                  <c:v>6.0606060606060601E-2</c:v>
                </c:pt>
                <c:pt idx="73084">
                  <c:v>9.0909090909090898E-2</c:v>
                </c:pt>
                <c:pt idx="73085">
                  <c:v>0.12121212121212099</c:v>
                </c:pt>
                <c:pt idx="73086">
                  <c:v>0.15151515151515099</c:v>
                </c:pt>
                <c:pt idx="73087">
                  <c:v>0.18181818181818099</c:v>
                </c:pt>
                <c:pt idx="73088">
                  <c:v>0.21212121212121199</c:v>
                </c:pt>
                <c:pt idx="73089">
                  <c:v>0.24242424242424199</c:v>
                </c:pt>
                <c:pt idx="73090">
                  <c:v>0.27272727272727199</c:v>
                </c:pt>
                <c:pt idx="73091">
                  <c:v>0.30303030303030298</c:v>
                </c:pt>
                <c:pt idx="73092">
                  <c:v>0.33333333333333298</c:v>
                </c:pt>
                <c:pt idx="73093">
                  <c:v>0.36363636363636298</c:v>
                </c:pt>
                <c:pt idx="73094">
                  <c:v>0.39393939393939298</c:v>
                </c:pt>
                <c:pt idx="73095">
                  <c:v>0.42424242424242398</c:v>
                </c:pt>
                <c:pt idx="73096">
                  <c:v>0.45454545454545398</c:v>
                </c:pt>
                <c:pt idx="73097">
                  <c:v>0.48484848484848397</c:v>
                </c:pt>
                <c:pt idx="73098">
                  <c:v>0.51515151515151503</c:v>
                </c:pt>
                <c:pt idx="73099">
                  <c:v>0.54545454545454497</c:v>
                </c:pt>
                <c:pt idx="73100">
                  <c:v>0.57575757575757502</c:v>
                </c:pt>
                <c:pt idx="73101">
                  <c:v>0.60606060606060597</c:v>
                </c:pt>
                <c:pt idx="73102">
                  <c:v>0.63636363636363602</c:v>
                </c:pt>
                <c:pt idx="73103">
                  <c:v>0.66666666666666596</c:v>
                </c:pt>
                <c:pt idx="73104">
                  <c:v>0.69696969696969702</c:v>
                </c:pt>
                <c:pt idx="73105">
                  <c:v>0.72727272727272696</c:v>
                </c:pt>
                <c:pt idx="73106">
                  <c:v>0.75757575757575701</c:v>
                </c:pt>
                <c:pt idx="73107">
                  <c:v>0.78787878787878696</c:v>
                </c:pt>
                <c:pt idx="73108">
                  <c:v>0.81818181818181801</c:v>
                </c:pt>
                <c:pt idx="73109">
                  <c:v>0.84848484848484795</c:v>
                </c:pt>
                <c:pt idx="73110">
                  <c:v>0.87878787878787801</c:v>
                </c:pt>
                <c:pt idx="73111">
                  <c:v>0.90909090909090895</c:v>
                </c:pt>
                <c:pt idx="73112">
                  <c:v>0.939393939393939</c:v>
                </c:pt>
                <c:pt idx="73113">
                  <c:v>0.96969696969696895</c:v>
                </c:pt>
                <c:pt idx="73114">
                  <c:v>0</c:v>
                </c:pt>
                <c:pt idx="73115">
                  <c:v>0.125</c:v>
                </c:pt>
                <c:pt idx="73116">
                  <c:v>0.25</c:v>
                </c:pt>
                <c:pt idx="73117">
                  <c:v>0.375</c:v>
                </c:pt>
                <c:pt idx="73118">
                  <c:v>0.5</c:v>
                </c:pt>
                <c:pt idx="73119">
                  <c:v>0.625</c:v>
                </c:pt>
                <c:pt idx="73120">
                  <c:v>0.75</c:v>
                </c:pt>
                <c:pt idx="73121">
                  <c:v>0.875</c:v>
                </c:pt>
                <c:pt idx="73122">
                  <c:v>0</c:v>
                </c:pt>
                <c:pt idx="73123">
                  <c:v>2.6315789473684199E-2</c:v>
                </c:pt>
                <c:pt idx="73124">
                  <c:v>5.2631578947368397E-2</c:v>
                </c:pt>
                <c:pt idx="73125">
                  <c:v>7.8947368421052599E-2</c:v>
                </c:pt>
                <c:pt idx="73126">
                  <c:v>0.105263157894736</c:v>
                </c:pt>
                <c:pt idx="73127">
                  <c:v>0.13157894736842099</c:v>
                </c:pt>
                <c:pt idx="73128">
                  <c:v>0.157894736842105</c:v>
                </c:pt>
                <c:pt idx="73129">
                  <c:v>0.18421052631578899</c:v>
                </c:pt>
                <c:pt idx="73130">
                  <c:v>0.21052631578947301</c:v>
                </c:pt>
                <c:pt idx="73131">
                  <c:v>0.23684210526315699</c:v>
                </c:pt>
                <c:pt idx="73132">
                  <c:v>0.26315789473684198</c:v>
                </c:pt>
                <c:pt idx="73133">
                  <c:v>0.28947368421052599</c:v>
                </c:pt>
                <c:pt idx="73134">
                  <c:v>0.31578947368421001</c:v>
                </c:pt>
                <c:pt idx="73135">
                  <c:v>0.34210526315789402</c:v>
                </c:pt>
                <c:pt idx="73136">
                  <c:v>0.36842105263157798</c:v>
                </c:pt>
                <c:pt idx="73137">
                  <c:v>0.394736842105263</c:v>
                </c:pt>
                <c:pt idx="73138">
                  <c:v>0.42105263157894701</c:v>
                </c:pt>
                <c:pt idx="73139">
                  <c:v>0.44736842105263103</c:v>
                </c:pt>
                <c:pt idx="73140">
                  <c:v>0.47368421052631499</c:v>
                </c:pt>
                <c:pt idx="73141">
                  <c:v>0.5</c:v>
                </c:pt>
                <c:pt idx="73142">
                  <c:v>0.52631578947368396</c:v>
                </c:pt>
                <c:pt idx="73143">
                  <c:v>0.55263157894736803</c:v>
                </c:pt>
                <c:pt idx="73144">
                  <c:v>0.57894736842105199</c:v>
                </c:pt>
                <c:pt idx="73145">
                  <c:v>0.60526315789473595</c:v>
                </c:pt>
                <c:pt idx="73146">
                  <c:v>0.63157894736842102</c:v>
                </c:pt>
                <c:pt idx="73147">
                  <c:v>0.65789473684210498</c:v>
                </c:pt>
                <c:pt idx="73148">
                  <c:v>0.68421052631578905</c:v>
                </c:pt>
                <c:pt idx="73149">
                  <c:v>0.71052631578947301</c:v>
                </c:pt>
                <c:pt idx="73150">
                  <c:v>0.73684210526315697</c:v>
                </c:pt>
                <c:pt idx="73151">
                  <c:v>0.76315789473684204</c:v>
                </c:pt>
                <c:pt idx="73152">
                  <c:v>0.78947368421052599</c:v>
                </c:pt>
                <c:pt idx="73153">
                  <c:v>0.81578947368420995</c:v>
                </c:pt>
                <c:pt idx="73154">
                  <c:v>0.84210526315789402</c:v>
                </c:pt>
                <c:pt idx="73155">
                  <c:v>0.86842105263157898</c:v>
                </c:pt>
                <c:pt idx="73156">
                  <c:v>0.89473684210526305</c:v>
                </c:pt>
                <c:pt idx="73157">
                  <c:v>0.92105263157894701</c:v>
                </c:pt>
                <c:pt idx="73158">
                  <c:v>0.94736842105263097</c:v>
                </c:pt>
                <c:pt idx="73159">
                  <c:v>0.97368421052631504</c:v>
                </c:pt>
                <c:pt idx="73160">
                  <c:v>0</c:v>
                </c:pt>
                <c:pt idx="73161">
                  <c:v>1.6666666666666601E-2</c:v>
                </c:pt>
                <c:pt idx="73162">
                  <c:v>3.3333333333333298E-2</c:v>
                </c:pt>
                <c:pt idx="73163">
                  <c:v>0.05</c:v>
                </c:pt>
                <c:pt idx="73164">
                  <c:v>6.6666666666666596E-2</c:v>
                </c:pt>
                <c:pt idx="73165">
                  <c:v>8.3333333333333301E-2</c:v>
                </c:pt>
                <c:pt idx="73166">
                  <c:v>0.1</c:v>
                </c:pt>
                <c:pt idx="73167">
                  <c:v>0.116666666666666</c:v>
                </c:pt>
                <c:pt idx="73168">
                  <c:v>0.133333333333333</c:v>
                </c:pt>
                <c:pt idx="73169">
                  <c:v>0.15</c:v>
                </c:pt>
                <c:pt idx="73170">
                  <c:v>0.16666666666666599</c:v>
                </c:pt>
                <c:pt idx="73171">
                  <c:v>0.18333333333333299</c:v>
                </c:pt>
                <c:pt idx="73172">
                  <c:v>0.2</c:v>
                </c:pt>
                <c:pt idx="73173">
                  <c:v>0.21666666666666601</c:v>
                </c:pt>
                <c:pt idx="73174">
                  <c:v>0.233333333333333</c:v>
                </c:pt>
                <c:pt idx="73175">
                  <c:v>0.25</c:v>
                </c:pt>
                <c:pt idx="73176">
                  <c:v>0.266666666666666</c:v>
                </c:pt>
                <c:pt idx="73177">
                  <c:v>0.28333333333333299</c:v>
                </c:pt>
                <c:pt idx="73178">
                  <c:v>0.3</c:v>
                </c:pt>
                <c:pt idx="73179">
                  <c:v>0.31666666666666599</c:v>
                </c:pt>
                <c:pt idx="73180">
                  <c:v>0.33333333333333298</c:v>
                </c:pt>
                <c:pt idx="73181">
                  <c:v>0.35</c:v>
                </c:pt>
                <c:pt idx="73182">
                  <c:v>0.36666666666666597</c:v>
                </c:pt>
                <c:pt idx="73183">
                  <c:v>0.38333333333333303</c:v>
                </c:pt>
                <c:pt idx="73184">
                  <c:v>0.4</c:v>
                </c:pt>
                <c:pt idx="73185">
                  <c:v>0.41666666666666602</c:v>
                </c:pt>
                <c:pt idx="73186">
                  <c:v>0.43333333333333302</c:v>
                </c:pt>
                <c:pt idx="73187">
                  <c:v>0.45</c:v>
                </c:pt>
                <c:pt idx="73188">
                  <c:v>0.46666666666666601</c:v>
                </c:pt>
                <c:pt idx="73189">
                  <c:v>0.483333333333333</c:v>
                </c:pt>
                <c:pt idx="73190">
                  <c:v>0.5</c:v>
                </c:pt>
                <c:pt idx="73191">
                  <c:v>0.51666666666666605</c:v>
                </c:pt>
                <c:pt idx="73192">
                  <c:v>0.53333333333333299</c:v>
                </c:pt>
                <c:pt idx="73193">
                  <c:v>0.55000000000000004</c:v>
                </c:pt>
                <c:pt idx="73194">
                  <c:v>0.56666666666666599</c:v>
                </c:pt>
                <c:pt idx="73195">
                  <c:v>0.58333333333333304</c:v>
                </c:pt>
                <c:pt idx="73196">
                  <c:v>0.6</c:v>
                </c:pt>
                <c:pt idx="73197">
                  <c:v>0.61666666666666603</c:v>
                </c:pt>
                <c:pt idx="73198">
                  <c:v>0.63333333333333297</c:v>
                </c:pt>
                <c:pt idx="73199">
                  <c:v>0.65</c:v>
                </c:pt>
                <c:pt idx="73200">
                  <c:v>0.66666666666666596</c:v>
                </c:pt>
                <c:pt idx="73201">
                  <c:v>0.68333333333333302</c:v>
                </c:pt>
                <c:pt idx="73202">
                  <c:v>0.7</c:v>
                </c:pt>
                <c:pt idx="73203">
                  <c:v>0.71666666666666601</c:v>
                </c:pt>
                <c:pt idx="73204">
                  <c:v>0.73333333333333295</c:v>
                </c:pt>
                <c:pt idx="73205">
                  <c:v>0.75</c:v>
                </c:pt>
                <c:pt idx="73206">
                  <c:v>0.76666666666666605</c:v>
                </c:pt>
                <c:pt idx="73207">
                  <c:v>0.78333333333333299</c:v>
                </c:pt>
                <c:pt idx="73208">
                  <c:v>0.8</c:v>
                </c:pt>
                <c:pt idx="73209">
                  <c:v>0.81666666666666599</c:v>
                </c:pt>
                <c:pt idx="73210">
                  <c:v>0.83333333333333304</c:v>
                </c:pt>
                <c:pt idx="73211">
                  <c:v>0.85</c:v>
                </c:pt>
                <c:pt idx="73212">
                  <c:v>0.86666666666666603</c:v>
                </c:pt>
                <c:pt idx="73213">
                  <c:v>0.88333333333333297</c:v>
                </c:pt>
                <c:pt idx="73214">
                  <c:v>0.9</c:v>
                </c:pt>
                <c:pt idx="73215">
                  <c:v>0.91666666666666596</c:v>
                </c:pt>
                <c:pt idx="73216">
                  <c:v>0.93333333333333302</c:v>
                </c:pt>
                <c:pt idx="73217">
                  <c:v>0.95</c:v>
                </c:pt>
                <c:pt idx="73218">
                  <c:v>0.96666666666666601</c:v>
                </c:pt>
                <c:pt idx="73219">
                  <c:v>0.98333333333333295</c:v>
                </c:pt>
                <c:pt idx="73220">
                  <c:v>0</c:v>
                </c:pt>
                <c:pt idx="73221">
                  <c:v>0.01</c:v>
                </c:pt>
                <c:pt idx="73222">
                  <c:v>0.02</c:v>
                </c:pt>
                <c:pt idx="73223">
                  <c:v>0.03</c:v>
                </c:pt>
                <c:pt idx="73224">
                  <c:v>0.04</c:v>
                </c:pt>
                <c:pt idx="73225">
                  <c:v>0.05</c:v>
                </c:pt>
                <c:pt idx="73226">
                  <c:v>0.06</c:v>
                </c:pt>
                <c:pt idx="73227">
                  <c:v>7.0000000000000007E-2</c:v>
                </c:pt>
                <c:pt idx="73228">
                  <c:v>0.08</c:v>
                </c:pt>
                <c:pt idx="73229">
                  <c:v>0.09</c:v>
                </c:pt>
                <c:pt idx="73230">
                  <c:v>0.1</c:v>
                </c:pt>
                <c:pt idx="73231">
                  <c:v>0.11</c:v>
                </c:pt>
                <c:pt idx="73232">
                  <c:v>0.12</c:v>
                </c:pt>
                <c:pt idx="73233">
                  <c:v>0.13</c:v>
                </c:pt>
                <c:pt idx="73234">
                  <c:v>0.14000000000000001</c:v>
                </c:pt>
                <c:pt idx="73235">
                  <c:v>0.15</c:v>
                </c:pt>
                <c:pt idx="73236">
                  <c:v>0.16</c:v>
                </c:pt>
                <c:pt idx="73237">
                  <c:v>0.17</c:v>
                </c:pt>
                <c:pt idx="73238">
                  <c:v>0.18</c:v>
                </c:pt>
                <c:pt idx="73239">
                  <c:v>0.19</c:v>
                </c:pt>
                <c:pt idx="73240">
                  <c:v>0.2</c:v>
                </c:pt>
                <c:pt idx="73241">
                  <c:v>0.21</c:v>
                </c:pt>
                <c:pt idx="73242">
                  <c:v>0.22</c:v>
                </c:pt>
                <c:pt idx="73243">
                  <c:v>0.23</c:v>
                </c:pt>
                <c:pt idx="73244">
                  <c:v>0.24</c:v>
                </c:pt>
                <c:pt idx="73245">
                  <c:v>0.25</c:v>
                </c:pt>
                <c:pt idx="73246">
                  <c:v>0.26</c:v>
                </c:pt>
                <c:pt idx="73247">
                  <c:v>0.27</c:v>
                </c:pt>
                <c:pt idx="73248">
                  <c:v>0.28000000000000003</c:v>
                </c:pt>
                <c:pt idx="73249">
                  <c:v>0.28999999999999998</c:v>
                </c:pt>
                <c:pt idx="73250">
                  <c:v>0.3</c:v>
                </c:pt>
                <c:pt idx="73251">
                  <c:v>0.31</c:v>
                </c:pt>
                <c:pt idx="73252">
                  <c:v>0.32</c:v>
                </c:pt>
                <c:pt idx="73253">
                  <c:v>0.33</c:v>
                </c:pt>
                <c:pt idx="73254">
                  <c:v>0.34</c:v>
                </c:pt>
                <c:pt idx="73255">
                  <c:v>0.35</c:v>
                </c:pt>
                <c:pt idx="73256">
                  <c:v>0.36</c:v>
                </c:pt>
                <c:pt idx="73257">
                  <c:v>0.37</c:v>
                </c:pt>
                <c:pt idx="73258">
                  <c:v>0.38</c:v>
                </c:pt>
                <c:pt idx="73259">
                  <c:v>0.39</c:v>
                </c:pt>
                <c:pt idx="73260">
                  <c:v>0.4</c:v>
                </c:pt>
                <c:pt idx="73261">
                  <c:v>0.41</c:v>
                </c:pt>
                <c:pt idx="73262">
                  <c:v>0.42</c:v>
                </c:pt>
                <c:pt idx="73263">
                  <c:v>0.43</c:v>
                </c:pt>
                <c:pt idx="73264">
                  <c:v>0.44</c:v>
                </c:pt>
                <c:pt idx="73265">
                  <c:v>0.45</c:v>
                </c:pt>
                <c:pt idx="73266">
                  <c:v>0.46</c:v>
                </c:pt>
                <c:pt idx="73267">
                  <c:v>0.47</c:v>
                </c:pt>
                <c:pt idx="73268">
                  <c:v>0.48</c:v>
                </c:pt>
                <c:pt idx="73269">
                  <c:v>0.49</c:v>
                </c:pt>
                <c:pt idx="73270">
                  <c:v>0.5</c:v>
                </c:pt>
                <c:pt idx="73271">
                  <c:v>0.51</c:v>
                </c:pt>
                <c:pt idx="73272">
                  <c:v>0.52</c:v>
                </c:pt>
                <c:pt idx="73273">
                  <c:v>0.53</c:v>
                </c:pt>
                <c:pt idx="73274">
                  <c:v>0.54</c:v>
                </c:pt>
                <c:pt idx="73275">
                  <c:v>0.55000000000000004</c:v>
                </c:pt>
                <c:pt idx="73276">
                  <c:v>0.56000000000000005</c:v>
                </c:pt>
                <c:pt idx="73277">
                  <c:v>0.56999999999999995</c:v>
                </c:pt>
                <c:pt idx="73278">
                  <c:v>0.57999999999999996</c:v>
                </c:pt>
                <c:pt idx="73279">
                  <c:v>0.59</c:v>
                </c:pt>
                <c:pt idx="73280">
                  <c:v>0.6</c:v>
                </c:pt>
                <c:pt idx="73281">
                  <c:v>0.61</c:v>
                </c:pt>
                <c:pt idx="73282">
                  <c:v>0.62</c:v>
                </c:pt>
                <c:pt idx="73283">
                  <c:v>0.63</c:v>
                </c:pt>
                <c:pt idx="73284">
                  <c:v>0.64</c:v>
                </c:pt>
                <c:pt idx="73285">
                  <c:v>0.65</c:v>
                </c:pt>
                <c:pt idx="73286">
                  <c:v>0.66</c:v>
                </c:pt>
                <c:pt idx="73287">
                  <c:v>0.67</c:v>
                </c:pt>
                <c:pt idx="73288">
                  <c:v>0.68</c:v>
                </c:pt>
                <c:pt idx="73289">
                  <c:v>0.69</c:v>
                </c:pt>
                <c:pt idx="73290">
                  <c:v>0.7</c:v>
                </c:pt>
                <c:pt idx="73291">
                  <c:v>0.71</c:v>
                </c:pt>
                <c:pt idx="73292">
                  <c:v>0.72</c:v>
                </c:pt>
                <c:pt idx="73293">
                  <c:v>0.73</c:v>
                </c:pt>
                <c:pt idx="73294">
                  <c:v>0.74</c:v>
                </c:pt>
                <c:pt idx="73295">
                  <c:v>0.75</c:v>
                </c:pt>
                <c:pt idx="73296">
                  <c:v>0.76</c:v>
                </c:pt>
                <c:pt idx="73297">
                  <c:v>0.77</c:v>
                </c:pt>
                <c:pt idx="73298">
                  <c:v>0.78</c:v>
                </c:pt>
                <c:pt idx="73299">
                  <c:v>0.79</c:v>
                </c:pt>
                <c:pt idx="73300">
                  <c:v>0.8</c:v>
                </c:pt>
                <c:pt idx="73301">
                  <c:v>0.81</c:v>
                </c:pt>
                <c:pt idx="73302">
                  <c:v>0.82</c:v>
                </c:pt>
                <c:pt idx="73303">
                  <c:v>0.83</c:v>
                </c:pt>
                <c:pt idx="73304">
                  <c:v>0.84</c:v>
                </c:pt>
                <c:pt idx="73305">
                  <c:v>0.85</c:v>
                </c:pt>
                <c:pt idx="73306">
                  <c:v>0.86</c:v>
                </c:pt>
                <c:pt idx="73307">
                  <c:v>0.87</c:v>
                </c:pt>
                <c:pt idx="73308">
                  <c:v>0.88</c:v>
                </c:pt>
                <c:pt idx="73309">
                  <c:v>0.89</c:v>
                </c:pt>
                <c:pt idx="73310">
                  <c:v>0.9</c:v>
                </c:pt>
                <c:pt idx="73311">
                  <c:v>0.91</c:v>
                </c:pt>
                <c:pt idx="73312">
                  <c:v>0.92</c:v>
                </c:pt>
                <c:pt idx="73313">
                  <c:v>0.93</c:v>
                </c:pt>
                <c:pt idx="73314">
                  <c:v>0.94</c:v>
                </c:pt>
                <c:pt idx="73315">
                  <c:v>0.95</c:v>
                </c:pt>
                <c:pt idx="73316">
                  <c:v>0.96</c:v>
                </c:pt>
                <c:pt idx="73317">
                  <c:v>0.97</c:v>
                </c:pt>
                <c:pt idx="73318">
                  <c:v>0.98</c:v>
                </c:pt>
                <c:pt idx="73319">
                  <c:v>0.99</c:v>
                </c:pt>
                <c:pt idx="73320">
                  <c:v>0</c:v>
                </c:pt>
                <c:pt idx="73321">
                  <c:v>2.94117647058823E-2</c:v>
                </c:pt>
                <c:pt idx="73322">
                  <c:v>5.8823529411764698E-2</c:v>
                </c:pt>
                <c:pt idx="73323">
                  <c:v>8.8235294117646995E-2</c:v>
                </c:pt>
                <c:pt idx="73324">
                  <c:v>0.11764705882352899</c:v>
                </c:pt>
                <c:pt idx="73325">
                  <c:v>0.14705882352941099</c:v>
                </c:pt>
                <c:pt idx="73326">
                  <c:v>0.17647058823529399</c:v>
                </c:pt>
                <c:pt idx="73327">
                  <c:v>0.20588235294117599</c:v>
                </c:pt>
                <c:pt idx="73328">
                  <c:v>0.23529411764705799</c:v>
                </c:pt>
                <c:pt idx="73329">
                  <c:v>0.26470588235294101</c:v>
                </c:pt>
                <c:pt idx="73330">
                  <c:v>0.29411764705882298</c:v>
                </c:pt>
                <c:pt idx="73331">
                  <c:v>0.32352941176470501</c:v>
                </c:pt>
                <c:pt idx="73332">
                  <c:v>0.35294117647058798</c:v>
                </c:pt>
                <c:pt idx="73333">
                  <c:v>0.38235294117647001</c:v>
                </c:pt>
                <c:pt idx="73334">
                  <c:v>0.41176470588235198</c:v>
                </c:pt>
                <c:pt idx="73335">
                  <c:v>0.441176470588235</c:v>
                </c:pt>
                <c:pt idx="73336">
                  <c:v>0.47058823529411697</c:v>
                </c:pt>
                <c:pt idx="73337">
                  <c:v>0.5</c:v>
                </c:pt>
                <c:pt idx="73338">
                  <c:v>0.52941176470588203</c:v>
                </c:pt>
                <c:pt idx="73339">
                  <c:v>0.55882352941176405</c:v>
                </c:pt>
                <c:pt idx="73340">
                  <c:v>0.58823529411764697</c:v>
                </c:pt>
                <c:pt idx="73341">
                  <c:v>0.61764705882352899</c:v>
                </c:pt>
                <c:pt idx="73342">
                  <c:v>0.64705882352941102</c:v>
                </c:pt>
                <c:pt idx="73343">
                  <c:v>0.67647058823529405</c:v>
                </c:pt>
                <c:pt idx="73344">
                  <c:v>0.70588235294117596</c:v>
                </c:pt>
                <c:pt idx="73345">
                  <c:v>0.73529411764705799</c:v>
                </c:pt>
                <c:pt idx="73346">
                  <c:v>0.76470588235294101</c:v>
                </c:pt>
                <c:pt idx="73347">
                  <c:v>0.79411764705882304</c:v>
                </c:pt>
                <c:pt idx="73348">
                  <c:v>0.82352941176470495</c:v>
                </c:pt>
                <c:pt idx="73349">
                  <c:v>0.85294117647058798</c:v>
                </c:pt>
                <c:pt idx="73350">
                  <c:v>0.88235294117647001</c:v>
                </c:pt>
                <c:pt idx="73351">
                  <c:v>0.91176470588235203</c:v>
                </c:pt>
                <c:pt idx="73352">
                  <c:v>0.94117647058823495</c:v>
                </c:pt>
                <c:pt idx="73353">
                  <c:v>0.97058823529411697</c:v>
                </c:pt>
                <c:pt idx="73354">
                  <c:v>0</c:v>
                </c:pt>
                <c:pt idx="73355">
                  <c:v>1.1764705882352899E-2</c:v>
                </c:pt>
                <c:pt idx="73356">
                  <c:v>2.3529411764705799E-2</c:v>
                </c:pt>
                <c:pt idx="73357">
                  <c:v>3.5294117647058802E-2</c:v>
                </c:pt>
                <c:pt idx="73358">
                  <c:v>4.7058823529411702E-2</c:v>
                </c:pt>
                <c:pt idx="73359">
                  <c:v>5.8823529411764698E-2</c:v>
                </c:pt>
                <c:pt idx="73360">
                  <c:v>7.0588235294117604E-2</c:v>
                </c:pt>
                <c:pt idx="73361">
                  <c:v>8.2352941176470504E-2</c:v>
                </c:pt>
                <c:pt idx="73362">
                  <c:v>9.41176470588235E-2</c:v>
                </c:pt>
                <c:pt idx="73363">
                  <c:v>0.105882352941176</c:v>
                </c:pt>
                <c:pt idx="73364">
                  <c:v>0.11764705882352899</c:v>
                </c:pt>
                <c:pt idx="73365">
                  <c:v>0.129411764705882</c:v>
                </c:pt>
                <c:pt idx="73366">
                  <c:v>0.14117647058823499</c:v>
                </c:pt>
                <c:pt idx="73367">
                  <c:v>0.152941176470588</c:v>
                </c:pt>
                <c:pt idx="73368">
                  <c:v>0.16470588235294101</c:v>
                </c:pt>
                <c:pt idx="73369">
                  <c:v>0.17647058823529399</c:v>
                </c:pt>
                <c:pt idx="73370">
                  <c:v>0.188235294117647</c:v>
                </c:pt>
                <c:pt idx="73371">
                  <c:v>0.2</c:v>
                </c:pt>
                <c:pt idx="73372">
                  <c:v>0.21176470588235199</c:v>
                </c:pt>
                <c:pt idx="73373">
                  <c:v>0.223529411764705</c:v>
                </c:pt>
                <c:pt idx="73374">
                  <c:v>0.23529411764705799</c:v>
                </c:pt>
                <c:pt idx="73375">
                  <c:v>0.247058823529411</c:v>
                </c:pt>
                <c:pt idx="73376">
                  <c:v>0.25882352941176401</c:v>
                </c:pt>
                <c:pt idx="73377">
                  <c:v>0.27058823529411702</c:v>
                </c:pt>
                <c:pt idx="73378">
                  <c:v>0.28235294117646997</c:v>
                </c:pt>
                <c:pt idx="73379">
                  <c:v>0.29411764705882298</c:v>
                </c:pt>
                <c:pt idx="73380">
                  <c:v>0.30588235294117599</c:v>
                </c:pt>
                <c:pt idx="73381">
                  <c:v>0.317647058823529</c:v>
                </c:pt>
                <c:pt idx="73382">
                  <c:v>0.32941176470588202</c:v>
                </c:pt>
                <c:pt idx="73383">
                  <c:v>0.34117647058823503</c:v>
                </c:pt>
                <c:pt idx="73384">
                  <c:v>0.35294117647058798</c:v>
                </c:pt>
                <c:pt idx="73385">
                  <c:v>0.36470588235294099</c:v>
                </c:pt>
                <c:pt idx="73386">
                  <c:v>0.376470588235294</c:v>
                </c:pt>
                <c:pt idx="73387">
                  <c:v>0.38823529411764701</c:v>
                </c:pt>
                <c:pt idx="73388">
                  <c:v>0.4</c:v>
                </c:pt>
                <c:pt idx="73389">
                  <c:v>0.41176470588235198</c:v>
                </c:pt>
                <c:pt idx="73390">
                  <c:v>0.42352941176470499</c:v>
                </c:pt>
                <c:pt idx="73391">
                  <c:v>0.435294117647058</c:v>
                </c:pt>
                <c:pt idx="73392">
                  <c:v>0.44705882352941101</c:v>
                </c:pt>
                <c:pt idx="73393">
                  <c:v>0.45882352941176402</c:v>
                </c:pt>
                <c:pt idx="73394">
                  <c:v>0.47058823529411697</c:v>
                </c:pt>
                <c:pt idx="73395">
                  <c:v>0.48235294117646998</c:v>
                </c:pt>
                <c:pt idx="73396">
                  <c:v>0.494117647058823</c:v>
                </c:pt>
                <c:pt idx="73397">
                  <c:v>0.50588235294117601</c:v>
                </c:pt>
                <c:pt idx="73398">
                  <c:v>0.51764705882352902</c:v>
                </c:pt>
                <c:pt idx="73399">
                  <c:v>0.52941176470588203</c:v>
                </c:pt>
                <c:pt idx="73400">
                  <c:v>0.54117647058823504</c:v>
                </c:pt>
                <c:pt idx="73401">
                  <c:v>0.55294117647058805</c:v>
                </c:pt>
                <c:pt idx="73402">
                  <c:v>0.56470588235294095</c:v>
                </c:pt>
                <c:pt idx="73403">
                  <c:v>0.57647058823529396</c:v>
                </c:pt>
                <c:pt idx="73404">
                  <c:v>0.58823529411764697</c:v>
                </c:pt>
                <c:pt idx="73405">
                  <c:v>0.6</c:v>
                </c:pt>
                <c:pt idx="73406">
                  <c:v>0.61176470588235299</c:v>
                </c:pt>
                <c:pt idx="73407">
                  <c:v>0.623529411764705</c:v>
                </c:pt>
                <c:pt idx="73408">
                  <c:v>0.63529411764705801</c:v>
                </c:pt>
                <c:pt idx="73409">
                  <c:v>0.64705882352941102</c:v>
                </c:pt>
                <c:pt idx="73410">
                  <c:v>0.65882352941176403</c:v>
                </c:pt>
                <c:pt idx="73411">
                  <c:v>0.67058823529411704</c:v>
                </c:pt>
                <c:pt idx="73412">
                  <c:v>0.68235294117647005</c:v>
                </c:pt>
                <c:pt idx="73413">
                  <c:v>0.69411764705882295</c:v>
                </c:pt>
                <c:pt idx="73414">
                  <c:v>0.70588235294117596</c:v>
                </c:pt>
                <c:pt idx="73415">
                  <c:v>0.71764705882352897</c:v>
                </c:pt>
                <c:pt idx="73416">
                  <c:v>0.72941176470588198</c:v>
                </c:pt>
                <c:pt idx="73417">
                  <c:v>0.74117647058823499</c:v>
                </c:pt>
                <c:pt idx="73418">
                  <c:v>0.752941176470588</c:v>
                </c:pt>
                <c:pt idx="73419">
                  <c:v>0.76470588235294101</c:v>
                </c:pt>
                <c:pt idx="73420">
                  <c:v>0.77647058823529402</c:v>
                </c:pt>
                <c:pt idx="73421">
                  <c:v>0.78823529411764703</c:v>
                </c:pt>
                <c:pt idx="73422">
                  <c:v>0.8</c:v>
                </c:pt>
                <c:pt idx="73423">
                  <c:v>0.81176470588235194</c:v>
                </c:pt>
                <c:pt idx="73424">
                  <c:v>0.82352941176470495</c:v>
                </c:pt>
                <c:pt idx="73425">
                  <c:v>0.83529411764705797</c:v>
                </c:pt>
                <c:pt idx="73426">
                  <c:v>0.84705882352941098</c:v>
                </c:pt>
                <c:pt idx="73427">
                  <c:v>0.85882352941176399</c:v>
                </c:pt>
                <c:pt idx="73428">
                  <c:v>0.870588235294117</c:v>
                </c:pt>
                <c:pt idx="73429">
                  <c:v>0.88235294117647001</c:v>
                </c:pt>
                <c:pt idx="73430">
                  <c:v>0.89411764705882302</c:v>
                </c:pt>
                <c:pt idx="73431">
                  <c:v>0.90588235294117603</c:v>
                </c:pt>
                <c:pt idx="73432">
                  <c:v>0.91764705882352904</c:v>
                </c:pt>
                <c:pt idx="73433">
                  <c:v>0.92941176470588205</c:v>
                </c:pt>
                <c:pt idx="73434">
                  <c:v>0.94117647058823495</c:v>
                </c:pt>
                <c:pt idx="73435">
                  <c:v>0.95294117647058796</c:v>
                </c:pt>
                <c:pt idx="73436">
                  <c:v>0.96470588235294097</c:v>
                </c:pt>
                <c:pt idx="73437">
                  <c:v>0.97647058823529398</c:v>
                </c:pt>
                <c:pt idx="73438">
                  <c:v>0.98823529411764699</c:v>
                </c:pt>
                <c:pt idx="73439">
                  <c:v>0</c:v>
                </c:pt>
                <c:pt idx="73440">
                  <c:v>3.03030303030303E-2</c:v>
                </c:pt>
                <c:pt idx="73441">
                  <c:v>6.0606060606060601E-2</c:v>
                </c:pt>
                <c:pt idx="73442">
                  <c:v>9.0909090909090898E-2</c:v>
                </c:pt>
                <c:pt idx="73443">
                  <c:v>0.12121212121212099</c:v>
                </c:pt>
                <c:pt idx="73444">
                  <c:v>0.15151515151515099</c:v>
                </c:pt>
                <c:pt idx="73445">
                  <c:v>0.18181818181818099</c:v>
                </c:pt>
                <c:pt idx="73446">
                  <c:v>0.21212121212121199</c:v>
                </c:pt>
                <c:pt idx="73447">
                  <c:v>0.24242424242424199</c:v>
                </c:pt>
                <c:pt idx="73448">
                  <c:v>0.27272727272727199</c:v>
                </c:pt>
                <c:pt idx="73449">
                  <c:v>0.30303030303030298</c:v>
                </c:pt>
                <c:pt idx="73450">
                  <c:v>0.33333333333333298</c:v>
                </c:pt>
                <c:pt idx="73451">
                  <c:v>0.36363636363636298</c:v>
                </c:pt>
                <c:pt idx="73452">
                  <c:v>0.39393939393939298</c:v>
                </c:pt>
                <c:pt idx="73453">
                  <c:v>0.42424242424242398</c:v>
                </c:pt>
                <c:pt idx="73454">
                  <c:v>0.45454545454545398</c:v>
                </c:pt>
                <c:pt idx="73455">
                  <c:v>0.48484848484848397</c:v>
                </c:pt>
                <c:pt idx="73456">
                  <c:v>0.51515151515151503</c:v>
                </c:pt>
                <c:pt idx="73457">
                  <c:v>0.54545454545454497</c:v>
                </c:pt>
                <c:pt idx="73458">
                  <c:v>0.57575757575757502</c:v>
                </c:pt>
                <c:pt idx="73459">
                  <c:v>0.60606060606060597</c:v>
                </c:pt>
                <c:pt idx="73460">
                  <c:v>0.63636363636363602</c:v>
                </c:pt>
                <c:pt idx="73461">
                  <c:v>0.66666666666666596</c:v>
                </c:pt>
                <c:pt idx="73462">
                  <c:v>0.69696969696969702</c:v>
                </c:pt>
                <c:pt idx="73463">
                  <c:v>0.72727272727272696</c:v>
                </c:pt>
                <c:pt idx="73464">
                  <c:v>0.75757575757575701</c:v>
                </c:pt>
                <c:pt idx="73465">
                  <c:v>0.78787878787878696</c:v>
                </c:pt>
                <c:pt idx="73466">
                  <c:v>0.81818181818181801</c:v>
                </c:pt>
                <c:pt idx="73467">
                  <c:v>0.84848484848484795</c:v>
                </c:pt>
                <c:pt idx="73468">
                  <c:v>0.87878787878787801</c:v>
                </c:pt>
                <c:pt idx="73469">
                  <c:v>0.90909090909090895</c:v>
                </c:pt>
                <c:pt idx="73470">
                  <c:v>0.939393939393939</c:v>
                </c:pt>
                <c:pt idx="73471">
                  <c:v>0.96969696969696895</c:v>
                </c:pt>
                <c:pt idx="73472">
                  <c:v>0</c:v>
                </c:pt>
                <c:pt idx="73473">
                  <c:v>4.1666666666666602E-2</c:v>
                </c:pt>
                <c:pt idx="73474">
                  <c:v>8.3333333333333301E-2</c:v>
                </c:pt>
                <c:pt idx="73475">
                  <c:v>0.125</c:v>
                </c:pt>
                <c:pt idx="73476">
                  <c:v>0.16666666666666599</c:v>
                </c:pt>
                <c:pt idx="73477">
                  <c:v>0.20833333333333301</c:v>
                </c:pt>
                <c:pt idx="73478">
                  <c:v>0.25</c:v>
                </c:pt>
                <c:pt idx="73479">
                  <c:v>0.29166666666666602</c:v>
                </c:pt>
                <c:pt idx="73480">
                  <c:v>0.33333333333333298</c:v>
                </c:pt>
                <c:pt idx="73481">
                  <c:v>0.375</c:v>
                </c:pt>
                <c:pt idx="73482">
                  <c:v>0.41666666666666602</c:v>
                </c:pt>
                <c:pt idx="73483">
                  <c:v>0.45833333333333298</c:v>
                </c:pt>
                <c:pt idx="73484">
                  <c:v>0.5</c:v>
                </c:pt>
                <c:pt idx="73485">
                  <c:v>0.54166666666666596</c:v>
                </c:pt>
                <c:pt idx="73486">
                  <c:v>0.58333333333333304</c:v>
                </c:pt>
                <c:pt idx="73487">
                  <c:v>0.625</c:v>
                </c:pt>
                <c:pt idx="73488">
                  <c:v>0.66666666666666596</c:v>
                </c:pt>
                <c:pt idx="73489">
                  <c:v>0.70833333333333304</c:v>
                </c:pt>
                <c:pt idx="73490">
                  <c:v>0.75</c:v>
                </c:pt>
                <c:pt idx="73491">
                  <c:v>0.79166666666666596</c:v>
                </c:pt>
                <c:pt idx="73492">
                  <c:v>0.83333333333333304</c:v>
                </c:pt>
                <c:pt idx="73493">
                  <c:v>0.875</c:v>
                </c:pt>
                <c:pt idx="73494">
                  <c:v>0.91666666666666596</c:v>
                </c:pt>
                <c:pt idx="73495">
                  <c:v>0.95833333333333304</c:v>
                </c:pt>
                <c:pt idx="73496">
                  <c:v>0</c:v>
                </c:pt>
                <c:pt idx="73497">
                  <c:v>1.72413793103448E-2</c:v>
                </c:pt>
                <c:pt idx="73498">
                  <c:v>3.4482758620689599E-2</c:v>
                </c:pt>
                <c:pt idx="73499">
                  <c:v>5.1724137931034399E-2</c:v>
                </c:pt>
                <c:pt idx="73500">
                  <c:v>6.8965517241379296E-2</c:v>
                </c:pt>
                <c:pt idx="73501">
                  <c:v>8.6206896551724102E-2</c:v>
                </c:pt>
                <c:pt idx="73502">
                  <c:v>0.10344827586206801</c:v>
                </c:pt>
                <c:pt idx="73503">
                  <c:v>0.12068965517241299</c:v>
                </c:pt>
                <c:pt idx="73504">
                  <c:v>0.13793103448275801</c:v>
                </c:pt>
                <c:pt idx="73505">
                  <c:v>0.15517241379310301</c:v>
                </c:pt>
                <c:pt idx="73506">
                  <c:v>0.17241379310344801</c:v>
                </c:pt>
                <c:pt idx="73507">
                  <c:v>0.18965517241379301</c:v>
                </c:pt>
                <c:pt idx="73508">
                  <c:v>0.20689655172413701</c:v>
                </c:pt>
                <c:pt idx="73509">
                  <c:v>0.22413793103448201</c:v>
                </c:pt>
                <c:pt idx="73510">
                  <c:v>0.24137931034482701</c:v>
                </c:pt>
                <c:pt idx="73511">
                  <c:v>0.25862068965517199</c:v>
                </c:pt>
                <c:pt idx="73512">
                  <c:v>0.27586206896551702</c:v>
                </c:pt>
                <c:pt idx="73513">
                  <c:v>0.29310344827586199</c:v>
                </c:pt>
                <c:pt idx="73514">
                  <c:v>0.31034482758620602</c:v>
                </c:pt>
                <c:pt idx="73515">
                  <c:v>0.32758620689655099</c:v>
                </c:pt>
                <c:pt idx="73516">
                  <c:v>0.34482758620689602</c:v>
                </c:pt>
                <c:pt idx="73517">
                  <c:v>0.36206896551724099</c:v>
                </c:pt>
                <c:pt idx="73518">
                  <c:v>0.37931034482758602</c:v>
                </c:pt>
                <c:pt idx="73519">
                  <c:v>0.39655172413793099</c:v>
                </c:pt>
                <c:pt idx="73520">
                  <c:v>0.41379310344827502</c:v>
                </c:pt>
                <c:pt idx="73521">
                  <c:v>0.43103448275862</c:v>
                </c:pt>
                <c:pt idx="73522">
                  <c:v>0.44827586206896503</c:v>
                </c:pt>
                <c:pt idx="73523">
                  <c:v>0.46551724137931</c:v>
                </c:pt>
                <c:pt idx="73524">
                  <c:v>0.48275862068965503</c:v>
                </c:pt>
                <c:pt idx="73525">
                  <c:v>0.5</c:v>
                </c:pt>
                <c:pt idx="73526">
                  <c:v>0.51724137931034397</c:v>
                </c:pt>
                <c:pt idx="73527">
                  <c:v>0.53448275862068895</c:v>
                </c:pt>
                <c:pt idx="73528">
                  <c:v>0.55172413793103403</c:v>
                </c:pt>
                <c:pt idx="73529">
                  <c:v>0.568965517241379</c:v>
                </c:pt>
                <c:pt idx="73530">
                  <c:v>0.58620689655172398</c:v>
                </c:pt>
                <c:pt idx="73531">
                  <c:v>0.60344827586206895</c:v>
                </c:pt>
                <c:pt idx="73532">
                  <c:v>0.62068965517241304</c:v>
                </c:pt>
                <c:pt idx="73533">
                  <c:v>0.63793103448275801</c:v>
                </c:pt>
                <c:pt idx="73534">
                  <c:v>0.65517241379310298</c:v>
                </c:pt>
                <c:pt idx="73535">
                  <c:v>0.67241379310344795</c:v>
                </c:pt>
                <c:pt idx="73536">
                  <c:v>0.68965517241379304</c:v>
                </c:pt>
                <c:pt idx="73537">
                  <c:v>0.70689655172413701</c:v>
                </c:pt>
                <c:pt idx="73538">
                  <c:v>0.72413793103448199</c:v>
                </c:pt>
                <c:pt idx="73539">
                  <c:v>0.74137931034482696</c:v>
                </c:pt>
                <c:pt idx="73540">
                  <c:v>0.75862068965517204</c:v>
                </c:pt>
                <c:pt idx="73541">
                  <c:v>0.77586206896551702</c:v>
                </c:pt>
                <c:pt idx="73542">
                  <c:v>0.79310344827586199</c:v>
                </c:pt>
                <c:pt idx="73543">
                  <c:v>0.81034482758620596</c:v>
                </c:pt>
                <c:pt idx="73544">
                  <c:v>0.82758620689655105</c:v>
                </c:pt>
                <c:pt idx="73545">
                  <c:v>0.84482758620689602</c:v>
                </c:pt>
                <c:pt idx="73546">
                  <c:v>0.86206896551724099</c:v>
                </c:pt>
                <c:pt idx="73547">
                  <c:v>0.87931034482758597</c:v>
                </c:pt>
                <c:pt idx="73548">
                  <c:v>0.89655172413793105</c:v>
                </c:pt>
                <c:pt idx="73549">
                  <c:v>0.91379310344827502</c:v>
                </c:pt>
                <c:pt idx="73550">
                  <c:v>0.93103448275862</c:v>
                </c:pt>
                <c:pt idx="73551">
                  <c:v>0.94827586206896497</c:v>
                </c:pt>
                <c:pt idx="73552">
                  <c:v>0.96551724137931005</c:v>
                </c:pt>
                <c:pt idx="73553">
                  <c:v>0.98275862068965503</c:v>
                </c:pt>
                <c:pt idx="73554">
                  <c:v>0</c:v>
                </c:pt>
                <c:pt idx="73555">
                  <c:v>2.6315789473684199E-2</c:v>
                </c:pt>
                <c:pt idx="73556">
                  <c:v>5.2631578947368397E-2</c:v>
                </c:pt>
                <c:pt idx="73557">
                  <c:v>7.8947368421052599E-2</c:v>
                </c:pt>
                <c:pt idx="73558">
                  <c:v>0.105263157894736</c:v>
                </c:pt>
                <c:pt idx="73559">
                  <c:v>0.13157894736842099</c:v>
                </c:pt>
                <c:pt idx="73560">
                  <c:v>0.157894736842105</c:v>
                </c:pt>
                <c:pt idx="73561">
                  <c:v>0.18421052631578899</c:v>
                </c:pt>
                <c:pt idx="73562">
                  <c:v>0.21052631578947301</c:v>
                </c:pt>
                <c:pt idx="73563">
                  <c:v>0.23684210526315699</c:v>
                </c:pt>
                <c:pt idx="73564">
                  <c:v>0.26315789473684198</c:v>
                </c:pt>
                <c:pt idx="73565">
                  <c:v>0.28947368421052599</c:v>
                </c:pt>
                <c:pt idx="73566">
                  <c:v>0.31578947368421001</c:v>
                </c:pt>
                <c:pt idx="73567">
                  <c:v>0.34210526315789402</c:v>
                </c:pt>
                <c:pt idx="73568">
                  <c:v>0.36842105263157798</c:v>
                </c:pt>
                <c:pt idx="73569">
                  <c:v>0.394736842105263</c:v>
                </c:pt>
                <c:pt idx="73570">
                  <c:v>0.42105263157894701</c:v>
                </c:pt>
                <c:pt idx="73571">
                  <c:v>0.44736842105263103</c:v>
                </c:pt>
                <c:pt idx="73572">
                  <c:v>0.47368421052631499</c:v>
                </c:pt>
                <c:pt idx="73573">
                  <c:v>0.5</c:v>
                </c:pt>
                <c:pt idx="73574">
                  <c:v>0.52631578947368396</c:v>
                </c:pt>
                <c:pt idx="73575">
                  <c:v>0.55263157894736803</c:v>
                </c:pt>
                <c:pt idx="73576">
                  <c:v>0.57894736842105199</c:v>
                </c:pt>
                <c:pt idx="73577">
                  <c:v>0.60526315789473595</c:v>
                </c:pt>
                <c:pt idx="73578">
                  <c:v>0.63157894736842102</c:v>
                </c:pt>
                <c:pt idx="73579">
                  <c:v>0.65789473684210498</c:v>
                </c:pt>
                <c:pt idx="73580">
                  <c:v>0.68421052631578905</c:v>
                </c:pt>
                <c:pt idx="73581">
                  <c:v>0.71052631578947301</c:v>
                </c:pt>
                <c:pt idx="73582">
                  <c:v>0.73684210526315697</c:v>
                </c:pt>
                <c:pt idx="73583">
                  <c:v>0.76315789473684204</c:v>
                </c:pt>
                <c:pt idx="73584">
                  <c:v>0.78947368421052599</c:v>
                </c:pt>
                <c:pt idx="73585">
                  <c:v>0.81578947368420995</c:v>
                </c:pt>
                <c:pt idx="73586">
                  <c:v>0.84210526315789402</c:v>
                </c:pt>
                <c:pt idx="73587">
                  <c:v>0.86842105263157898</c:v>
                </c:pt>
                <c:pt idx="73588">
                  <c:v>0.89473684210526305</c:v>
                </c:pt>
                <c:pt idx="73589">
                  <c:v>0.92105263157894701</c:v>
                </c:pt>
                <c:pt idx="73590">
                  <c:v>0.94736842105263097</c:v>
                </c:pt>
                <c:pt idx="73591">
                  <c:v>0.97368421052631504</c:v>
                </c:pt>
                <c:pt idx="73592">
                  <c:v>0</c:v>
                </c:pt>
                <c:pt idx="73593">
                  <c:v>2.94117647058823E-2</c:v>
                </c:pt>
                <c:pt idx="73594">
                  <c:v>5.8823529411764698E-2</c:v>
                </c:pt>
                <c:pt idx="73595">
                  <c:v>8.8235294117646995E-2</c:v>
                </c:pt>
                <c:pt idx="73596">
                  <c:v>0.11764705882352899</c:v>
                </c:pt>
                <c:pt idx="73597">
                  <c:v>0.14705882352941099</c:v>
                </c:pt>
                <c:pt idx="73598">
                  <c:v>0.17647058823529399</c:v>
                </c:pt>
                <c:pt idx="73599">
                  <c:v>0.20588235294117599</c:v>
                </c:pt>
                <c:pt idx="73600">
                  <c:v>0.23529411764705799</c:v>
                </c:pt>
                <c:pt idx="73601">
                  <c:v>0.26470588235294101</c:v>
                </c:pt>
                <c:pt idx="73602">
                  <c:v>0.29411764705882298</c:v>
                </c:pt>
                <c:pt idx="73603">
                  <c:v>0.32352941176470501</c:v>
                </c:pt>
                <c:pt idx="73604">
                  <c:v>0.35294117647058798</c:v>
                </c:pt>
                <c:pt idx="73605">
                  <c:v>0.38235294117647001</c:v>
                </c:pt>
                <c:pt idx="73606">
                  <c:v>0.41176470588235198</c:v>
                </c:pt>
                <c:pt idx="73607">
                  <c:v>0.441176470588235</c:v>
                </c:pt>
                <c:pt idx="73608">
                  <c:v>0.47058823529411697</c:v>
                </c:pt>
                <c:pt idx="73609">
                  <c:v>0.5</c:v>
                </c:pt>
                <c:pt idx="73610">
                  <c:v>0.52941176470588203</c:v>
                </c:pt>
                <c:pt idx="73611">
                  <c:v>0.55882352941176405</c:v>
                </c:pt>
                <c:pt idx="73612">
                  <c:v>0.58823529411764697</c:v>
                </c:pt>
                <c:pt idx="73613">
                  <c:v>0.61764705882352899</c:v>
                </c:pt>
                <c:pt idx="73614">
                  <c:v>0.64705882352941102</c:v>
                </c:pt>
                <c:pt idx="73615">
                  <c:v>0.67647058823529405</c:v>
                </c:pt>
                <c:pt idx="73616">
                  <c:v>0.70588235294117596</c:v>
                </c:pt>
                <c:pt idx="73617">
                  <c:v>0.73529411764705799</c:v>
                </c:pt>
                <c:pt idx="73618">
                  <c:v>0.76470588235294101</c:v>
                </c:pt>
                <c:pt idx="73619">
                  <c:v>0.79411764705882304</c:v>
                </c:pt>
                <c:pt idx="73620">
                  <c:v>0.82352941176470495</c:v>
                </c:pt>
                <c:pt idx="73621">
                  <c:v>0.85294117647058798</c:v>
                </c:pt>
                <c:pt idx="73622">
                  <c:v>0.88235294117647001</c:v>
                </c:pt>
                <c:pt idx="73623">
                  <c:v>0.91176470588235203</c:v>
                </c:pt>
                <c:pt idx="73624">
                  <c:v>0.94117647058823495</c:v>
                </c:pt>
                <c:pt idx="73625">
                  <c:v>0.97058823529411697</c:v>
                </c:pt>
                <c:pt idx="73626">
                  <c:v>0</c:v>
                </c:pt>
                <c:pt idx="73627">
                  <c:v>7.4626865671641703E-3</c:v>
                </c:pt>
                <c:pt idx="73628">
                  <c:v>1.4925373134328301E-2</c:v>
                </c:pt>
                <c:pt idx="73629">
                  <c:v>2.2388059701492501E-2</c:v>
                </c:pt>
                <c:pt idx="73630">
                  <c:v>2.9850746268656699E-2</c:v>
                </c:pt>
                <c:pt idx="73631">
                  <c:v>3.7313432835820802E-2</c:v>
                </c:pt>
                <c:pt idx="73632">
                  <c:v>4.4776119402985003E-2</c:v>
                </c:pt>
                <c:pt idx="73633">
                  <c:v>5.2238805970149203E-2</c:v>
                </c:pt>
                <c:pt idx="73634">
                  <c:v>5.9701492537313397E-2</c:v>
                </c:pt>
                <c:pt idx="73635">
                  <c:v>6.7164179104477598E-2</c:v>
                </c:pt>
                <c:pt idx="73636">
                  <c:v>7.4626865671641701E-2</c:v>
                </c:pt>
                <c:pt idx="73637">
                  <c:v>8.2089552238805902E-2</c:v>
                </c:pt>
                <c:pt idx="73638">
                  <c:v>8.9552238805970102E-2</c:v>
                </c:pt>
                <c:pt idx="73639">
                  <c:v>9.7014925373134303E-2</c:v>
                </c:pt>
                <c:pt idx="73640">
                  <c:v>0.104477611940298</c:v>
                </c:pt>
                <c:pt idx="73641">
                  <c:v>0.111940298507462</c:v>
                </c:pt>
                <c:pt idx="73642">
                  <c:v>0.119402985074626</c:v>
                </c:pt>
                <c:pt idx="73643">
                  <c:v>0.12686567164179099</c:v>
                </c:pt>
                <c:pt idx="73644">
                  <c:v>0.134328358208955</c:v>
                </c:pt>
                <c:pt idx="73645">
                  <c:v>0.14179104477611901</c:v>
                </c:pt>
                <c:pt idx="73646">
                  <c:v>0.14925373134328301</c:v>
                </c:pt>
                <c:pt idx="73647">
                  <c:v>0.15671641791044699</c:v>
                </c:pt>
                <c:pt idx="73648">
                  <c:v>0.164179104477611</c:v>
                </c:pt>
                <c:pt idx="73649">
                  <c:v>0.171641791044776</c:v>
                </c:pt>
                <c:pt idx="73650">
                  <c:v>0.17910447761194001</c:v>
                </c:pt>
                <c:pt idx="73651">
                  <c:v>0.18656716417910399</c:v>
                </c:pt>
                <c:pt idx="73652">
                  <c:v>0.194029850746268</c:v>
                </c:pt>
                <c:pt idx="73653">
                  <c:v>0.201492537313432</c:v>
                </c:pt>
                <c:pt idx="73654">
                  <c:v>0.20895522388059701</c:v>
                </c:pt>
                <c:pt idx="73655">
                  <c:v>0.21641791044776101</c:v>
                </c:pt>
                <c:pt idx="73656">
                  <c:v>0.22388059701492499</c:v>
                </c:pt>
                <c:pt idx="73657">
                  <c:v>0.231343283582089</c:v>
                </c:pt>
                <c:pt idx="73658">
                  <c:v>0.23880597014925301</c:v>
                </c:pt>
                <c:pt idx="73659">
                  <c:v>0.24626865671641701</c:v>
                </c:pt>
                <c:pt idx="73660">
                  <c:v>0.25373134328358199</c:v>
                </c:pt>
                <c:pt idx="73661">
                  <c:v>0.26119402985074602</c:v>
                </c:pt>
                <c:pt idx="73662">
                  <c:v>0.26865671641791</c:v>
                </c:pt>
                <c:pt idx="73663">
                  <c:v>0.27611940298507398</c:v>
                </c:pt>
                <c:pt idx="73664">
                  <c:v>0.28358208955223801</c:v>
                </c:pt>
                <c:pt idx="73665">
                  <c:v>0.29104477611940299</c:v>
                </c:pt>
                <c:pt idx="73666">
                  <c:v>0.29850746268656703</c:v>
                </c:pt>
                <c:pt idx="73667">
                  <c:v>0.30597014925373101</c:v>
                </c:pt>
                <c:pt idx="73668">
                  <c:v>0.31343283582089498</c:v>
                </c:pt>
                <c:pt idx="73669">
                  <c:v>0.32089552238805902</c:v>
                </c:pt>
                <c:pt idx="73670">
                  <c:v>0.328358208955223</c:v>
                </c:pt>
                <c:pt idx="73671">
                  <c:v>0.33582089552238797</c:v>
                </c:pt>
                <c:pt idx="73672">
                  <c:v>0.34328358208955201</c:v>
                </c:pt>
                <c:pt idx="73673">
                  <c:v>0.35074626865671599</c:v>
                </c:pt>
                <c:pt idx="73674">
                  <c:v>0.35820895522388002</c:v>
                </c:pt>
                <c:pt idx="73675">
                  <c:v>0.365671641791044</c:v>
                </c:pt>
                <c:pt idx="73676">
                  <c:v>0.37313432835820898</c:v>
                </c:pt>
                <c:pt idx="73677">
                  <c:v>0.38059701492537301</c:v>
                </c:pt>
                <c:pt idx="73678">
                  <c:v>0.38805970149253699</c:v>
                </c:pt>
                <c:pt idx="73679">
                  <c:v>0.39552238805970102</c:v>
                </c:pt>
                <c:pt idx="73680">
                  <c:v>0.402985074626865</c:v>
                </c:pt>
                <c:pt idx="73681">
                  <c:v>0.41044776119402898</c:v>
                </c:pt>
                <c:pt idx="73682">
                  <c:v>0.41791044776119401</c:v>
                </c:pt>
                <c:pt idx="73683">
                  <c:v>0.42537313432835799</c:v>
                </c:pt>
                <c:pt idx="73684">
                  <c:v>0.43283582089552203</c:v>
                </c:pt>
                <c:pt idx="73685">
                  <c:v>0.44029850746268601</c:v>
                </c:pt>
                <c:pt idx="73686">
                  <c:v>0.44776119402984998</c:v>
                </c:pt>
                <c:pt idx="73687">
                  <c:v>0.45522388059701402</c:v>
                </c:pt>
                <c:pt idx="73688">
                  <c:v>0.462686567164179</c:v>
                </c:pt>
                <c:pt idx="73689">
                  <c:v>0.47014925373134298</c:v>
                </c:pt>
                <c:pt idx="73690">
                  <c:v>0.47761194029850701</c:v>
                </c:pt>
                <c:pt idx="73691">
                  <c:v>0.48507462686567099</c:v>
                </c:pt>
                <c:pt idx="73692">
                  <c:v>0.49253731343283502</c:v>
                </c:pt>
                <c:pt idx="73693">
                  <c:v>0.5</c:v>
                </c:pt>
                <c:pt idx="73694">
                  <c:v>0.50746268656716398</c:v>
                </c:pt>
                <c:pt idx="73695">
                  <c:v>0.51492537313432796</c:v>
                </c:pt>
                <c:pt idx="73696">
                  <c:v>0.52238805970149205</c:v>
                </c:pt>
                <c:pt idx="73697">
                  <c:v>0.52985074626865603</c:v>
                </c:pt>
                <c:pt idx="73698">
                  <c:v>0.53731343283582</c:v>
                </c:pt>
                <c:pt idx="73699">
                  <c:v>0.54477611940298498</c:v>
                </c:pt>
                <c:pt idx="73700">
                  <c:v>0.55223880597014896</c:v>
                </c:pt>
                <c:pt idx="73701">
                  <c:v>0.55970149253731305</c:v>
                </c:pt>
                <c:pt idx="73702">
                  <c:v>0.56716417910447703</c:v>
                </c:pt>
                <c:pt idx="73703">
                  <c:v>0.57462686567164101</c:v>
                </c:pt>
                <c:pt idx="73704">
                  <c:v>0.58208955223880599</c:v>
                </c:pt>
                <c:pt idx="73705">
                  <c:v>0.58955223880596996</c:v>
                </c:pt>
                <c:pt idx="73706">
                  <c:v>0.59701492537313405</c:v>
                </c:pt>
                <c:pt idx="73707">
                  <c:v>0.60447761194029803</c:v>
                </c:pt>
                <c:pt idx="73708">
                  <c:v>0.61194029850746201</c:v>
                </c:pt>
                <c:pt idx="73709">
                  <c:v>0.61940298507462599</c:v>
                </c:pt>
                <c:pt idx="73710">
                  <c:v>0.62686567164179097</c:v>
                </c:pt>
                <c:pt idx="73711">
                  <c:v>0.63432835820895495</c:v>
                </c:pt>
                <c:pt idx="73712">
                  <c:v>0.64179104477611904</c:v>
                </c:pt>
                <c:pt idx="73713">
                  <c:v>0.64925373134328301</c:v>
                </c:pt>
                <c:pt idx="73714">
                  <c:v>0.65671641791044699</c:v>
                </c:pt>
                <c:pt idx="73715">
                  <c:v>0.66417910447761197</c:v>
                </c:pt>
                <c:pt idx="73716">
                  <c:v>0.67164179104477595</c:v>
                </c:pt>
                <c:pt idx="73717">
                  <c:v>0.67910447761194004</c:v>
                </c:pt>
                <c:pt idx="73718">
                  <c:v>0.68656716417910402</c:v>
                </c:pt>
                <c:pt idx="73719">
                  <c:v>0.694029850746268</c:v>
                </c:pt>
                <c:pt idx="73720">
                  <c:v>0.70149253731343197</c:v>
                </c:pt>
                <c:pt idx="73721">
                  <c:v>0.70895522388059695</c:v>
                </c:pt>
                <c:pt idx="73722">
                  <c:v>0.71641791044776104</c:v>
                </c:pt>
                <c:pt idx="73723">
                  <c:v>0.72388059701492502</c:v>
                </c:pt>
                <c:pt idx="73724">
                  <c:v>0.731343283582089</c:v>
                </c:pt>
                <c:pt idx="73725">
                  <c:v>0.73880597014925298</c:v>
                </c:pt>
                <c:pt idx="73726">
                  <c:v>0.74626865671641796</c:v>
                </c:pt>
                <c:pt idx="73727">
                  <c:v>0.75373134328358204</c:v>
                </c:pt>
                <c:pt idx="73728">
                  <c:v>0.76119402985074602</c:v>
                </c:pt>
                <c:pt idx="73729">
                  <c:v>0.76865671641791</c:v>
                </c:pt>
                <c:pt idx="73730">
                  <c:v>0.77611940298507398</c:v>
                </c:pt>
                <c:pt idx="73731">
                  <c:v>0.78358208955223796</c:v>
                </c:pt>
                <c:pt idx="73732">
                  <c:v>0.79104477611940205</c:v>
                </c:pt>
                <c:pt idx="73733">
                  <c:v>0.79850746268656703</c:v>
                </c:pt>
                <c:pt idx="73734">
                  <c:v>0.80597014925373101</c:v>
                </c:pt>
                <c:pt idx="73735">
                  <c:v>0.81343283582089498</c:v>
                </c:pt>
                <c:pt idx="73736">
                  <c:v>0.82089552238805896</c:v>
                </c:pt>
                <c:pt idx="73737">
                  <c:v>0.82835820895522305</c:v>
                </c:pt>
                <c:pt idx="73738">
                  <c:v>0.83582089552238803</c:v>
                </c:pt>
                <c:pt idx="73739">
                  <c:v>0.84328358208955201</c:v>
                </c:pt>
                <c:pt idx="73740">
                  <c:v>0.85074626865671599</c:v>
                </c:pt>
                <c:pt idx="73741">
                  <c:v>0.85820895522387997</c:v>
                </c:pt>
                <c:pt idx="73742">
                  <c:v>0.86567164179104406</c:v>
                </c:pt>
                <c:pt idx="73743">
                  <c:v>0.87313432835820803</c:v>
                </c:pt>
                <c:pt idx="73744">
                  <c:v>0.88059701492537301</c:v>
                </c:pt>
                <c:pt idx="73745">
                  <c:v>0.88805970149253699</c:v>
                </c:pt>
                <c:pt idx="73746">
                  <c:v>0.89552238805970097</c:v>
                </c:pt>
                <c:pt idx="73747">
                  <c:v>0.90298507462686495</c:v>
                </c:pt>
                <c:pt idx="73748">
                  <c:v>0.91044776119402904</c:v>
                </c:pt>
                <c:pt idx="73749">
                  <c:v>0.91791044776119401</c:v>
                </c:pt>
                <c:pt idx="73750">
                  <c:v>0.92537313432835799</c:v>
                </c:pt>
                <c:pt idx="73751">
                  <c:v>0.93283582089552197</c:v>
                </c:pt>
                <c:pt idx="73752">
                  <c:v>0.94029850746268595</c:v>
                </c:pt>
                <c:pt idx="73753">
                  <c:v>0.94776119402985004</c:v>
                </c:pt>
                <c:pt idx="73754">
                  <c:v>0.95522388059701402</c:v>
                </c:pt>
                <c:pt idx="73755">
                  <c:v>0.962686567164179</c:v>
                </c:pt>
                <c:pt idx="73756">
                  <c:v>0.97014925373134298</c:v>
                </c:pt>
                <c:pt idx="73757">
                  <c:v>0.97761194029850695</c:v>
                </c:pt>
                <c:pt idx="73758">
                  <c:v>0.98507462686567104</c:v>
                </c:pt>
                <c:pt idx="73759">
                  <c:v>0.99253731343283502</c:v>
                </c:pt>
                <c:pt idx="73760">
                  <c:v>0</c:v>
                </c:pt>
                <c:pt idx="73761">
                  <c:v>1.42857142857142E-2</c:v>
                </c:pt>
                <c:pt idx="73762">
                  <c:v>2.8571428571428501E-2</c:v>
                </c:pt>
                <c:pt idx="73763">
                  <c:v>4.2857142857142802E-2</c:v>
                </c:pt>
                <c:pt idx="73764">
                  <c:v>5.7142857142857099E-2</c:v>
                </c:pt>
                <c:pt idx="73765">
                  <c:v>7.1428571428571397E-2</c:v>
                </c:pt>
                <c:pt idx="73766">
                  <c:v>8.5714285714285701E-2</c:v>
                </c:pt>
                <c:pt idx="73767">
                  <c:v>0.1</c:v>
                </c:pt>
                <c:pt idx="73768">
                  <c:v>0.114285714285714</c:v>
                </c:pt>
                <c:pt idx="73769">
                  <c:v>0.128571428571428</c:v>
                </c:pt>
                <c:pt idx="73770">
                  <c:v>0.14285714285714199</c:v>
                </c:pt>
                <c:pt idx="73771">
                  <c:v>0.157142857142857</c:v>
                </c:pt>
                <c:pt idx="73772">
                  <c:v>0.17142857142857101</c:v>
                </c:pt>
                <c:pt idx="73773">
                  <c:v>0.185714285714285</c:v>
                </c:pt>
                <c:pt idx="73774">
                  <c:v>0.2</c:v>
                </c:pt>
                <c:pt idx="73775">
                  <c:v>0.214285714285714</c:v>
                </c:pt>
                <c:pt idx="73776">
                  <c:v>0.22857142857142801</c:v>
                </c:pt>
                <c:pt idx="73777">
                  <c:v>0.24285714285714199</c:v>
                </c:pt>
                <c:pt idx="73778">
                  <c:v>0.25714285714285701</c:v>
                </c:pt>
                <c:pt idx="73779">
                  <c:v>0.27142857142857102</c:v>
                </c:pt>
                <c:pt idx="73780">
                  <c:v>0.28571428571428498</c:v>
                </c:pt>
                <c:pt idx="73781">
                  <c:v>0.3</c:v>
                </c:pt>
                <c:pt idx="73782">
                  <c:v>0.314285714285714</c:v>
                </c:pt>
                <c:pt idx="73783">
                  <c:v>0.32857142857142801</c:v>
                </c:pt>
                <c:pt idx="73784">
                  <c:v>0.34285714285714203</c:v>
                </c:pt>
                <c:pt idx="73785">
                  <c:v>0.35714285714285698</c:v>
                </c:pt>
                <c:pt idx="73786">
                  <c:v>0.371428571428571</c:v>
                </c:pt>
                <c:pt idx="73787">
                  <c:v>0.38571428571428501</c:v>
                </c:pt>
                <c:pt idx="73788">
                  <c:v>0.4</c:v>
                </c:pt>
                <c:pt idx="73789">
                  <c:v>0.41428571428571398</c:v>
                </c:pt>
                <c:pt idx="73790">
                  <c:v>0.42857142857142799</c:v>
                </c:pt>
                <c:pt idx="73791">
                  <c:v>0.44285714285714201</c:v>
                </c:pt>
                <c:pt idx="73792">
                  <c:v>0.45714285714285702</c:v>
                </c:pt>
                <c:pt idx="73793">
                  <c:v>0.47142857142857097</c:v>
                </c:pt>
                <c:pt idx="73794">
                  <c:v>0.48571428571428499</c:v>
                </c:pt>
                <c:pt idx="73795">
                  <c:v>0.5</c:v>
                </c:pt>
                <c:pt idx="73796">
                  <c:v>0.51428571428571401</c:v>
                </c:pt>
                <c:pt idx="73797">
                  <c:v>0.52857142857142803</c:v>
                </c:pt>
                <c:pt idx="73798">
                  <c:v>0.54285714285714204</c:v>
                </c:pt>
                <c:pt idx="73799">
                  <c:v>0.55714285714285705</c:v>
                </c:pt>
                <c:pt idx="73800">
                  <c:v>0.57142857142857095</c:v>
                </c:pt>
                <c:pt idx="73801">
                  <c:v>0.58571428571428497</c:v>
                </c:pt>
                <c:pt idx="73802">
                  <c:v>0.6</c:v>
                </c:pt>
                <c:pt idx="73803">
                  <c:v>0.61428571428571399</c:v>
                </c:pt>
                <c:pt idx="73804">
                  <c:v>0.628571428571428</c:v>
                </c:pt>
                <c:pt idx="73805">
                  <c:v>0.64285714285714202</c:v>
                </c:pt>
                <c:pt idx="73806">
                  <c:v>0.65714285714285703</c:v>
                </c:pt>
                <c:pt idx="73807">
                  <c:v>0.67142857142857104</c:v>
                </c:pt>
                <c:pt idx="73808">
                  <c:v>0.68571428571428505</c:v>
                </c:pt>
                <c:pt idx="73809">
                  <c:v>0.7</c:v>
                </c:pt>
                <c:pt idx="73810">
                  <c:v>0.71428571428571397</c:v>
                </c:pt>
                <c:pt idx="73811">
                  <c:v>0.72857142857142798</c:v>
                </c:pt>
                <c:pt idx="73812">
                  <c:v>0.74285714285714199</c:v>
                </c:pt>
                <c:pt idx="73813">
                  <c:v>0.75714285714285701</c:v>
                </c:pt>
                <c:pt idx="73814">
                  <c:v>0.77142857142857102</c:v>
                </c:pt>
                <c:pt idx="73815">
                  <c:v>0.78571428571428503</c:v>
                </c:pt>
                <c:pt idx="73816">
                  <c:v>0.8</c:v>
                </c:pt>
                <c:pt idx="73817">
                  <c:v>0.81428571428571395</c:v>
                </c:pt>
                <c:pt idx="73818">
                  <c:v>0.82857142857142796</c:v>
                </c:pt>
                <c:pt idx="73819">
                  <c:v>0.84285714285714197</c:v>
                </c:pt>
                <c:pt idx="73820">
                  <c:v>0.85714285714285698</c:v>
                </c:pt>
                <c:pt idx="73821">
                  <c:v>0.871428571428571</c:v>
                </c:pt>
                <c:pt idx="73822">
                  <c:v>0.88571428571428501</c:v>
                </c:pt>
                <c:pt idx="73823">
                  <c:v>0.9</c:v>
                </c:pt>
                <c:pt idx="73824">
                  <c:v>0.91428571428571404</c:v>
                </c:pt>
                <c:pt idx="73825">
                  <c:v>0.92857142857142805</c:v>
                </c:pt>
                <c:pt idx="73826">
                  <c:v>0.94285714285714195</c:v>
                </c:pt>
                <c:pt idx="73827">
                  <c:v>0.95714285714285696</c:v>
                </c:pt>
                <c:pt idx="73828">
                  <c:v>0.97142857142857097</c:v>
                </c:pt>
                <c:pt idx="73829">
                  <c:v>0.98571428571428499</c:v>
                </c:pt>
                <c:pt idx="73830">
                  <c:v>0</c:v>
                </c:pt>
                <c:pt idx="73831">
                  <c:v>1.38888888888888E-2</c:v>
                </c:pt>
                <c:pt idx="73832">
                  <c:v>2.77777777777777E-2</c:v>
                </c:pt>
                <c:pt idx="73833">
                  <c:v>4.1666666666666602E-2</c:v>
                </c:pt>
                <c:pt idx="73834">
                  <c:v>5.5555555555555497E-2</c:v>
                </c:pt>
                <c:pt idx="73835">
                  <c:v>6.9444444444444406E-2</c:v>
                </c:pt>
                <c:pt idx="73836">
                  <c:v>8.3333333333333301E-2</c:v>
                </c:pt>
                <c:pt idx="73837">
                  <c:v>9.7222222222222196E-2</c:v>
                </c:pt>
                <c:pt idx="73838">
                  <c:v>0.11111111111111099</c:v>
                </c:pt>
                <c:pt idx="73839">
                  <c:v>0.125</c:v>
                </c:pt>
                <c:pt idx="73840">
                  <c:v>0.13888888888888801</c:v>
                </c:pt>
                <c:pt idx="73841">
                  <c:v>0.15277777777777701</c:v>
                </c:pt>
                <c:pt idx="73842">
                  <c:v>0.16666666666666599</c:v>
                </c:pt>
                <c:pt idx="73843">
                  <c:v>0.180555555555555</c:v>
                </c:pt>
                <c:pt idx="73844">
                  <c:v>0.194444444444444</c:v>
                </c:pt>
                <c:pt idx="73845">
                  <c:v>0.20833333333333301</c:v>
                </c:pt>
                <c:pt idx="73846">
                  <c:v>0.22222222222222199</c:v>
                </c:pt>
                <c:pt idx="73847">
                  <c:v>0.23611111111111099</c:v>
                </c:pt>
                <c:pt idx="73848">
                  <c:v>0.25</c:v>
                </c:pt>
                <c:pt idx="73849">
                  <c:v>0.26388888888888801</c:v>
                </c:pt>
                <c:pt idx="73850">
                  <c:v>0.27777777777777701</c:v>
                </c:pt>
                <c:pt idx="73851">
                  <c:v>0.29166666666666602</c:v>
                </c:pt>
                <c:pt idx="73852">
                  <c:v>0.30555555555555503</c:v>
                </c:pt>
                <c:pt idx="73853">
                  <c:v>0.31944444444444398</c:v>
                </c:pt>
                <c:pt idx="73854">
                  <c:v>0.33333333333333298</c:v>
                </c:pt>
                <c:pt idx="73855">
                  <c:v>0.34722222222222199</c:v>
                </c:pt>
                <c:pt idx="73856">
                  <c:v>0.36111111111111099</c:v>
                </c:pt>
                <c:pt idx="73857">
                  <c:v>0.375</c:v>
                </c:pt>
                <c:pt idx="73858">
                  <c:v>0.38888888888888801</c:v>
                </c:pt>
                <c:pt idx="73859">
                  <c:v>0.40277777777777701</c:v>
                </c:pt>
                <c:pt idx="73860">
                  <c:v>0.41666666666666602</c:v>
                </c:pt>
                <c:pt idx="73861">
                  <c:v>0.43055555555555503</c:v>
                </c:pt>
                <c:pt idx="73862">
                  <c:v>0.44444444444444398</c:v>
                </c:pt>
                <c:pt idx="73863">
                  <c:v>0.45833333333333298</c:v>
                </c:pt>
                <c:pt idx="73864">
                  <c:v>0.47222222222222199</c:v>
                </c:pt>
                <c:pt idx="73865">
                  <c:v>0.48611111111111099</c:v>
                </c:pt>
                <c:pt idx="73866">
                  <c:v>0.5</c:v>
                </c:pt>
                <c:pt idx="73867">
                  <c:v>0.51388888888888795</c:v>
                </c:pt>
                <c:pt idx="73868">
                  <c:v>0.52777777777777701</c:v>
                </c:pt>
                <c:pt idx="73869">
                  <c:v>0.54166666666666596</c:v>
                </c:pt>
                <c:pt idx="73870">
                  <c:v>0.55555555555555503</c:v>
                </c:pt>
                <c:pt idx="73871">
                  <c:v>0.56944444444444398</c:v>
                </c:pt>
                <c:pt idx="73872">
                  <c:v>0.58333333333333304</c:v>
                </c:pt>
                <c:pt idx="73873">
                  <c:v>0.59722222222222199</c:v>
                </c:pt>
                <c:pt idx="73874">
                  <c:v>0.61111111111111105</c:v>
                </c:pt>
                <c:pt idx="73875">
                  <c:v>0.625</c:v>
                </c:pt>
                <c:pt idx="73876">
                  <c:v>0.63888888888888795</c:v>
                </c:pt>
                <c:pt idx="73877">
                  <c:v>0.65277777777777701</c:v>
                </c:pt>
                <c:pt idx="73878">
                  <c:v>0.66666666666666596</c:v>
                </c:pt>
                <c:pt idx="73879">
                  <c:v>0.68055555555555503</c:v>
                </c:pt>
                <c:pt idx="73880">
                  <c:v>0.69444444444444398</c:v>
                </c:pt>
                <c:pt idx="73881">
                  <c:v>0.70833333333333304</c:v>
                </c:pt>
                <c:pt idx="73882">
                  <c:v>0.72222222222222199</c:v>
                </c:pt>
                <c:pt idx="73883">
                  <c:v>0.73611111111111105</c:v>
                </c:pt>
                <c:pt idx="73884">
                  <c:v>0.75</c:v>
                </c:pt>
                <c:pt idx="73885">
                  <c:v>0.76388888888888795</c:v>
                </c:pt>
                <c:pt idx="73886">
                  <c:v>0.77777777777777701</c:v>
                </c:pt>
                <c:pt idx="73887">
                  <c:v>0.79166666666666596</c:v>
                </c:pt>
                <c:pt idx="73888">
                  <c:v>0.80555555555555503</c:v>
                </c:pt>
                <c:pt idx="73889">
                  <c:v>0.81944444444444398</c:v>
                </c:pt>
                <c:pt idx="73890">
                  <c:v>0.83333333333333304</c:v>
                </c:pt>
                <c:pt idx="73891">
                  <c:v>0.84722222222222199</c:v>
                </c:pt>
                <c:pt idx="73892">
                  <c:v>0.86111111111111105</c:v>
                </c:pt>
                <c:pt idx="73893">
                  <c:v>0.875</c:v>
                </c:pt>
                <c:pt idx="73894">
                  <c:v>0.88888888888888795</c:v>
                </c:pt>
                <c:pt idx="73895">
                  <c:v>0.90277777777777701</c:v>
                </c:pt>
                <c:pt idx="73896">
                  <c:v>0.91666666666666596</c:v>
                </c:pt>
                <c:pt idx="73897">
                  <c:v>0.93055555555555503</c:v>
                </c:pt>
                <c:pt idx="73898">
                  <c:v>0.94444444444444398</c:v>
                </c:pt>
                <c:pt idx="73899">
                  <c:v>0.95833333333333304</c:v>
                </c:pt>
                <c:pt idx="73900">
                  <c:v>0.97222222222222199</c:v>
                </c:pt>
                <c:pt idx="73901">
                  <c:v>0.98611111111111105</c:v>
                </c:pt>
                <c:pt idx="73902">
                  <c:v>0</c:v>
                </c:pt>
                <c:pt idx="73903">
                  <c:v>0.1</c:v>
                </c:pt>
                <c:pt idx="73904">
                  <c:v>0.2</c:v>
                </c:pt>
                <c:pt idx="73905">
                  <c:v>0.3</c:v>
                </c:pt>
                <c:pt idx="73906">
                  <c:v>0.4</c:v>
                </c:pt>
                <c:pt idx="73907">
                  <c:v>0.5</c:v>
                </c:pt>
                <c:pt idx="73908">
                  <c:v>0.6</c:v>
                </c:pt>
                <c:pt idx="73909">
                  <c:v>0.7</c:v>
                </c:pt>
                <c:pt idx="73910">
                  <c:v>0.8</c:v>
                </c:pt>
                <c:pt idx="73911">
                  <c:v>0.9</c:v>
                </c:pt>
                <c:pt idx="73912">
                  <c:v>0</c:v>
                </c:pt>
                <c:pt idx="73913">
                  <c:v>3.3333333333333298E-2</c:v>
                </c:pt>
                <c:pt idx="73914">
                  <c:v>6.6666666666666596E-2</c:v>
                </c:pt>
                <c:pt idx="73915">
                  <c:v>0.1</c:v>
                </c:pt>
                <c:pt idx="73916">
                  <c:v>0.133333333333333</c:v>
                </c:pt>
                <c:pt idx="73917">
                  <c:v>0.16666666666666599</c:v>
                </c:pt>
                <c:pt idx="73918">
                  <c:v>0.2</c:v>
                </c:pt>
                <c:pt idx="73919">
                  <c:v>0.233333333333333</c:v>
                </c:pt>
                <c:pt idx="73920">
                  <c:v>0.266666666666666</c:v>
                </c:pt>
                <c:pt idx="73921">
                  <c:v>0.3</c:v>
                </c:pt>
                <c:pt idx="73922">
                  <c:v>0.33333333333333298</c:v>
                </c:pt>
                <c:pt idx="73923">
                  <c:v>0.36666666666666597</c:v>
                </c:pt>
                <c:pt idx="73924">
                  <c:v>0.4</c:v>
                </c:pt>
                <c:pt idx="73925">
                  <c:v>0.43333333333333302</c:v>
                </c:pt>
                <c:pt idx="73926">
                  <c:v>0.46666666666666601</c:v>
                </c:pt>
                <c:pt idx="73927">
                  <c:v>0.5</c:v>
                </c:pt>
                <c:pt idx="73928">
                  <c:v>0.53333333333333299</c:v>
                </c:pt>
                <c:pt idx="73929">
                  <c:v>0.56666666666666599</c:v>
                </c:pt>
                <c:pt idx="73930">
                  <c:v>0.6</c:v>
                </c:pt>
                <c:pt idx="73931">
                  <c:v>0.63333333333333297</c:v>
                </c:pt>
                <c:pt idx="73932">
                  <c:v>0.66666666666666596</c:v>
                </c:pt>
                <c:pt idx="73933">
                  <c:v>0.7</c:v>
                </c:pt>
                <c:pt idx="73934">
                  <c:v>0.73333333333333295</c:v>
                </c:pt>
                <c:pt idx="73935">
                  <c:v>0.76666666666666605</c:v>
                </c:pt>
                <c:pt idx="73936">
                  <c:v>0.8</c:v>
                </c:pt>
                <c:pt idx="73937">
                  <c:v>0.83333333333333304</c:v>
                </c:pt>
                <c:pt idx="73938">
                  <c:v>0.86666666666666603</c:v>
                </c:pt>
                <c:pt idx="73939">
                  <c:v>0.9</c:v>
                </c:pt>
                <c:pt idx="73940">
                  <c:v>0.93333333333333302</c:v>
                </c:pt>
                <c:pt idx="73941">
                  <c:v>0.96666666666666601</c:v>
                </c:pt>
                <c:pt idx="73942">
                  <c:v>0</c:v>
                </c:pt>
                <c:pt idx="73943">
                  <c:v>1.01010101010101E-2</c:v>
                </c:pt>
                <c:pt idx="73944">
                  <c:v>2.02020202020202E-2</c:v>
                </c:pt>
                <c:pt idx="73945">
                  <c:v>3.03030303030303E-2</c:v>
                </c:pt>
                <c:pt idx="73946">
                  <c:v>4.0404040404040401E-2</c:v>
                </c:pt>
                <c:pt idx="73947">
                  <c:v>5.0505050505050497E-2</c:v>
                </c:pt>
                <c:pt idx="73948">
                  <c:v>6.0606060606060601E-2</c:v>
                </c:pt>
                <c:pt idx="73949">
                  <c:v>7.0707070707070704E-2</c:v>
                </c:pt>
                <c:pt idx="73950">
                  <c:v>8.0808080808080801E-2</c:v>
                </c:pt>
                <c:pt idx="73951">
                  <c:v>9.0909090909090898E-2</c:v>
                </c:pt>
                <c:pt idx="73952">
                  <c:v>0.10101010101010099</c:v>
                </c:pt>
                <c:pt idx="73953">
                  <c:v>0.11111111111111099</c:v>
                </c:pt>
                <c:pt idx="73954">
                  <c:v>0.12121212121212099</c:v>
                </c:pt>
                <c:pt idx="73955">
                  <c:v>0.13131313131313099</c:v>
                </c:pt>
                <c:pt idx="73956">
                  <c:v>0.14141414141414099</c:v>
                </c:pt>
                <c:pt idx="73957">
                  <c:v>0.15151515151515099</c:v>
                </c:pt>
                <c:pt idx="73958">
                  <c:v>0.16161616161616099</c:v>
                </c:pt>
                <c:pt idx="73959">
                  <c:v>0.17171717171717099</c:v>
                </c:pt>
                <c:pt idx="73960">
                  <c:v>0.18181818181818099</c:v>
                </c:pt>
                <c:pt idx="73961">
                  <c:v>0.19191919191919099</c:v>
                </c:pt>
                <c:pt idx="73962">
                  <c:v>0.20202020202020199</c:v>
                </c:pt>
                <c:pt idx="73963">
                  <c:v>0.21212121212121199</c:v>
                </c:pt>
                <c:pt idx="73964">
                  <c:v>0.22222222222222199</c:v>
                </c:pt>
                <c:pt idx="73965">
                  <c:v>0.23232323232323199</c:v>
                </c:pt>
                <c:pt idx="73966">
                  <c:v>0.24242424242424199</c:v>
                </c:pt>
                <c:pt idx="73967">
                  <c:v>0.25252525252525199</c:v>
                </c:pt>
                <c:pt idx="73968">
                  <c:v>0.26262626262626199</c:v>
                </c:pt>
                <c:pt idx="73969">
                  <c:v>0.27272727272727199</c:v>
                </c:pt>
                <c:pt idx="73970">
                  <c:v>0.28282828282828198</c:v>
                </c:pt>
                <c:pt idx="73971">
                  <c:v>0.29292929292929198</c:v>
                </c:pt>
                <c:pt idx="73972">
                  <c:v>0.30303030303030298</c:v>
                </c:pt>
                <c:pt idx="73973">
                  <c:v>0.31313131313131298</c:v>
                </c:pt>
                <c:pt idx="73974">
                  <c:v>0.32323232323232298</c:v>
                </c:pt>
                <c:pt idx="73975">
                  <c:v>0.33333333333333298</c:v>
                </c:pt>
                <c:pt idx="73976">
                  <c:v>0.34343434343434298</c:v>
                </c:pt>
                <c:pt idx="73977">
                  <c:v>0.35353535353535298</c:v>
                </c:pt>
                <c:pt idx="73978">
                  <c:v>0.36363636363636298</c:v>
                </c:pt>
                <c:pt idx="73979">
                  <c:v>0.37373737373737298</c:v>
                </c:pt>
                <c:pt idx="73980">
                  <c:v>0.38383838383838298</c:v>
                </c:pt>
                <c:pt idx="73981">
                  <c:v>0.39393939393939298</c:v>
                </c:pt>
                <c:pt idx="73982">
                  <c:v>0.40404040404040398</c:v>
                </c:pt>
                <c:pt idx="73983">
                  <c:v>0.41414141414141398</c:v>
                </c:pt>
                <c:pt idx="73984">
                  <c:v>0.42424242424242398</c:v>
                </c:pt>
                <c:pt idx="73985">
                  <c:v>0.43434343434343398</c:v>
                </c:pt>
                <c:pt idx="73986">
                  <c:v>0.44444444444444398</c:v>
                </c:pt>
                <c:pt idx="73987">
                  <c:v>0.45454545454545398</c:v>
                </c:pt>
                <c:pt idx="73988">
                  <c:v>0.46464646464646397</c:v>
                </c:pt>
                <c:pt idx="73989">
                  <c:v>0.47474747474747397</c:v>
                </c:pt>
                <c:pt idx="73990">
                  <c:v>0.48484848484848397</c:v>
                </c:pt>
                <c:pt idx="73991">
                  <c:v>0.49494949494949497</c:v>
                </c:pt>
                <c:pt idx="73992">
                  <c:v>0.50505050505050497</c:v>
                </c:pt>
                <c:pt idx="73993">
                  <c:v>0.51515151515151503</c:v>
                </c:pt>
                <c:pt idx="73994">
                  <c:v>0.52525252525252497</c:v>
                </c:pt>
                <c:pt idx="73995">
                  <c:v>0.53535353535353503</c:v>
                </c:pt>
                <c:pt idx="73996">
                  <c:v>0.54545454545454497</c:v>
                </c:pt>
                <c:pt idx="73997">
                  <c:v>0.55555555555555503</c:v>
                </c:pt>
                <c:pt idx="73998">
                  <c:v>0.56565656565656497</c:v>
                </c:pt>
                <c:pt idx="73999">
                  <c:v>0.57575757575757502</c:v>
                </c:pt>
                <c:pt idx="74000">
                  <c:v>0.58585858585858497</c:v>
                </c:pt>
                <c:pt idx="74001">
                  <c:v>0.59595959595959502</c:v>
                </c:pt>
                <c:pt idx="74002">
                  <c:v>0.60606060606060597</c:v>
                </c:pt>
                <c:pt idx="74003">
                  <c:v>0.61616161616161602</c:v>
                </c:pt>
                <c:pt idx="74004">
                  <c:v>0.62626262626262597</c:v>
                </c:pt>
                <c:pt idx="74005">
                  <c:v>0.63636363636363602</c:v>
                </c:pt>
                <c:pt idx="74006">
                  <c:v>0.64646464646464596</c:v>
                </c:pt>
                <c:pt idx="74007">
                  <c:v>0.65656565656565602</c:v>
                </c:pt>
                <c:pt idx="74008">
                  <c:v>0.66666666666666596</c:v>
                </c:pt>
                <c:pt idx="74009">
                  <c:v>0.67676767676767602</c:v>
                </c:pt>
                <c:pt idx="74010">
                  <c:v>0.68686868686868596</c:v>
                </c:pt>
                <c:pt idx="74011">
                  <c:v>0.69696969696969702</c:v>
                </c:pt>
                <c:pt idx="74012">
                  <c:v>0.70707070707070696</c:v>
                </c:pt>
                <c:pt idx="74013">
                  <c:v>0.71717171717171702</c:v>
                </c:pt>
                <c:pt idx="74014">
                  <c:v>0.72727272727272696</c:v>
                </c:pt>
                <c:pt idx="74015">
                  <c:v>0.73737373737373701</c:v>
                </c:pt>
                <c:pt idx="74016">
                  <c:v>0.74747474747474696</c:v>
                </c:pt>
                <c:pt idx="74017">
                  <c:v>0.75757575757575701</c:v>
                </c:pt>
                <c:pt idx="74018">
                  <c:v>0.76767676767676696</c:v>
                </c:pt>
                <c:pt idx="74019">
                  <c:v>0.77777777777777701</c:v>
                </c:pt>
                <c:pt idx="74020">
                  <c:v>0.78787878787878696</c:v>
                </c:pt>
                <c:pt idx="74021">
                  <c:v>0.79797979797979801</c:v>
                </c:pt>
                <c:pt idx="74022">
                  <c:v>0.80808080808080796</c:v>
                </c:pt>
                <c:pt idx="74023">
                  <c:v>0.81818181818181801</c:v>
                </c:pt>
                <c:pt idx="74024">
                  <c:v>0.82828282828282795</c:v>
                </c:pt>
                <c:pt idx="74025">
                  <c:v>0.83838383838383801</c:v>
                </c:pt>
                <c:pt idx="74026">
                  <c:v>0.84848484848484795</c:v>
                </c:pt>
                <c:pt idx="74027">
                  <c:v>0.85858585858585801</c:v>
                </c:pt>
                <c:pt idx="74028">
                  <c:v>0.86868686868686795</c:v>
                </c:pt>
                <c:pt idx="74029">
                  <c:v>0.87878787878787801</c:v>
                </c:pt>
                <c:pt idx="74030">
                  <c:v>0.88888888888888795</c:v>
                </c:pt>
                <c:pt idx="74031">
                  <c:v>0.89898989898989901</c:v>
                </c:pt>
                <c:pt idx="74032">
                  <c:v>0.90909090909090895</c:v>
                </c:pt>
                <c:pt idx="74033">
                  <c:v>0.919191919191919</c:v>
                </c:pt>
                <c:pt idx="74034">
                  <c:v>0.92929292929292895</c:v>
                </c:pt>
                <c:pt idx="74035">
                  <c:v>0.939393939393939</c:v>
                </c:pt>
                <c:pt idx="74036">
                  <c:v>0.94949494949494895</c:v>
                </c:pt>
                <c:pt idx="74037">
                  <c:v>0.959595959595959</c:v>
                </c:pt>
                <c:pt idx="74038">
                  <c:v>0.96969696969696895</c:v>
                </c:pt>
                <c:pt idx="74039">
                  <c:v>0.979797979797979</c:v>
                </c:pt>
                <c:pt idx="74040">
                  <c:v>0.98989898989898994</c:v>
                </c:pt>
                <c:pt idx="74041">
                  <c:v>0</c:v>
                </c:pt>
                <c:pt idx="74042">
                  <c:v>1.9230769230769201E-2</c:v>
                </c:pt>
                <c:pt idx="74043">
                  <c:v>3.8461538461538401E-2</c:v>
                </c:pt>
                <c:pt idx="74044">
                  <c:v>5.7692307692307598E-2</c:v>
                </c:pt>
                <c:pt idx="74045">
                  <c:v>7.69230769230769E-2</c:v>
                </c:pt>
                <c:pt idx="74046">
                  <c:v>9.6153846153846104E-2</c:v>
                </c:pt>
                <c:pt idx="74047">
                  <c:v>0.115384615384615</c:v>
                </c:pt>
                <c:pt idx="74048">
                  <c:v>0.134615384615384</c:v>
                </c:pt>
                <c:pt idx="74049">
                  <c:v>0.15384615384615299</c:v>
                </c:pt>
                <c:pt idx="74050">
                  <c:v>0.17307692307692299</c:v>
                </c:pt>
                <c:pt idx="74051">
                  <c:v>0.19230769230769201</c:v>
                </c:pt>
                <c:pt idx="74052">
                  <c:v>0.21153846153846101</c:v>
                </c:pt>
                <c:pt idx="74053">
                  <c:v>0.23076923076923</c:v>
                </c:pt>
                <c:pt idx="74054">
                  <c:v>0.25</c:v>
                </c:pt>
                <c:pt idx="74055">
                  <c:v>0.269230769230769</c:v>
                </c:pt>
                <c:pt idx="74056">
                  <c:v>0.28846153846153799</c:v>
                </c:pt>
                <c:pt idx="74057">
                  <c:v>0.30769230769230699</c:v>
                </c:pt>
                <c:pt idx="74058">
                  <c:v>0.32692307692307598</c:v>
                </c:pt>
                <c:pt idx="74059">
                  <c:v>0.34615384615384598</c:v>
                </c:pt>
                <c:pt idx="74060">
                  <c:v>0.36538461538461497</c:v>
                </c:pt>
                <c:pt idx="74061">
                  <c:v>0.38461538461538403</c:v>
                </c:pt>
                <c:pt idx="74062">
                  <c:v>0.40384615384615302</c:v>
                </c:pt>
                <c:pt idx="74063">
                  <c:v>0.42307692307692302</c:v>
                </c:pt>
                <c:pt idx="74064">
                  <c:v>0.44230769230769201</c:v>
                </c:pt>
                <c:pt idx="74065">
                  <c:v>0.46153846153846101</c:v>
                </c:pt>
                <c:pt idx="74066">
                  <c:v>0.48076923076923</c:v>
                </c:pt>
                <c:pt idx="74067">
                  <c:v>0.5</c:v>
                </c:pt>
                <c:pt idx="74068">
                  <c:v>0.51923076923076905</c:v>
                </c:pt>
                <c:pt idx="74069">
                  <c:v>0.53846153846153799</c:v>
                </c:pt>
                <c:pt idx="74070">
                  <c:v>0.55769230769230704</c:v>
                </c:pt>
                <c:pt idx="74071">
                  <c:v>0.57692307692307598</c:v>
                </c:pt>
                <c:pt idx="74072">
                  <c:v>0.59615384615384603</c:v>
                </c:pt>
                <c:pt idx="74073">
                  <c:v>0.61538461538461497</c:v>
                </c:pt>
                <c:pt idx="74074">
                  <c:v>0.63461538461538403</c:v>
                </c:pt>
                <c:pt idx="74075">
                  <c:v>0.65384615384615297</c:v>
                </c:pt>
                <c:pt idx="74076">
                  <c:v>0.67307692307692302</c:v>
                </c:pt>
                <c:pt idx="74077">
                  <c:v>0.69230769230769196</c:v>
                </c:pt>
                <c:pt idx="74078">
                  <c:v>0.71153846153846101</c:v>
                </c:pt>
                <c:pt idx="74079">
                  <c:v>0.73076923076922995</c:v>
                </c:pt>
                <c:pt idx="74080">
                  <c:v>0.75</c:v>
                </c:pt>
                <c:pt idx="74081">
                  <c:v>0.76923076923076905</c:v>
                </c:pt>
                <c:pt idx="74082">
                  <c:v>0.78846153846153799</c:v>
                </c:pt>
                <c:pt idx="74083">
                  <c:v>0.80769230769230704</c:v>
                </c:pt>
                <c:pt idx="74084">
                  <c:v>0.82692307692307598</c:v>
                </c:pt>
                <c:pt idx="74085">
                  <c:v>0.84615384615384603</c:v>
                </c:pt>
                <c:pt idx="74086">
                  <c:v>0.86538461538461497</c:v>
                </c:pt>
                <c:pt idx="74087">
                  <c:v>0.88461538461538403</c:v>
                </c:pt>
                <c:pt idx="74088">
                  <c:v>0.90384615384615297</c:v>
                </c:pt>
                <c:pt idx="74089">
                  <c:v>0.92307692307692302</c:v>
                </c:pt>
                <c:pt idx="74090">
                  <c:v>0.94230769230769196</c:v>
                </c:pt>
                <c:pt idx="74091">
                  <c:v>0.96153846153846101</c:v>
                </c:pt>
                <c:pt idx="74092">
                  <c:v>0.98076923076922995</c:v>
                </c:pt>
                <c:pt idx="74093">
                  <c:v>0</c:v>
                </c:pt>
                <c:pt idx="74094">
                  <c:v>1.21951219512195E-2</c:v>
                </c:pt>
                <c:pt idx="74095">
                  <c:v>2.4390243902439001E-2</c:v>
                </c:pt>
                <c:pt idx="74096">
                  <c:v>3.65853658536585E-2</c:v>
                </c:pt>
                <c:pt idx="74097">
                  <c:v>4.8780487804878002E-2</c:v>
                </c:pt>
                <c:pt idx="74098">
                  <c:v>6.0975609756097497E-2</c:v>
                </c:pt>
                <c:pt idx="74099">
                  <c:v>7.3170731707316999E-2</c:v>
                </c:pt>
                <c:pt idx="74100">
                  <c:v>8.5365853658536495E-2</c:v>
                </c:pt>
                <c:pt idx="74101">
                  <c:v>9.7560975609756101E-2</c:v>
                </c:pt>
                <c:pt idx="74102">
                  <c:v>0.109756097560975</c:v>
                </c:pt>
                <c:pt idx="74103">
                  <c:v>0.12195121951219499</c:v>
                </c:pt>
                <c:pt idx="74104">
                  <c:v>0.134146341463414</c:v>
                </c:pt>
                <c:pt idx="74105">
                  <c:v>0.146341463414634</c:v>
                </c:pt>
                <c:pt idx="74106">
                  <c:v>0.15853658536585299</c:v>
                </c:pt>
                <c:pt idx="74107">
                  <c:v>0.17073170731707299</c:v>
                </c:pt>
                <c:pt idx="74108">
                  <c:v>0.18292682926829201</c:v>
                </c:pt>
                <c:pt idx="74109">
                  <c:v>0.19512195121951201</c:v>
                </c:pt>
                <c:pt idx="74110">
                  <c:v>0.207317073170731</c:v>
                </c:pt>
                <c:pt idx="74111">
                  <c:v>0.219512195121951</c:v>
                </c:pt>
                <c:pt idx="74112">
                  <c:v>0.23170731707316999</c:v>
                </c:pt>
                <c:pt idx="74113">
                  <c:v>0.24390243902438999</c:v>
                </c:pt>
                <c:pt idx="74114">
                  <c:v>0.25609756097560898</c:v>
                </c:pt>
                <c:pt idx="74115">
                  <c:v>0.26829268292682901</c:v>
                </c:pt>
                <c:pt idx="74116">
                  <c:v>0.28048780487804797</c:v>
                </c:pt>
                <c:pt idx="74117">
                  <c:v>0.292682926829268</c:v>
                </c:pt>
                <c:pt idx="74118">
                  <c:v>0.30487804878048702</c:v>
                </c:pt>
                <c:pt idx="74119">
                  <c:v>0.31707317073170699</c:v>
                </c:pt>
                <c:pt idx="74120">
                  <c:v>0.32926829268292601</c:v>
                </c:pt>
                <c:pt idx="74121">
                  <c:v>0.34146341463414598</c:v>
                </c:pt>
                <c:pt idx="74122">
                  <c:v>0.353658536585365</c:v>
                </c:pt>
                <c:pt idx="74123">
                  <c:v>0.36585365853658502</c:v>
                </c:pt>
                <c:pt idx="74124">
                  <c:v>0.37804878048780399</c:v>
                </c:pt>
                <c:pt idx="74125">
                  <c:v>0.39024390243902402</c:v>
                </c:pt>
                <c:pt idx="74126">
                  <c:v>0.40243902439024298</c:v>
                </c:pt>
                <c:pt idx="74127">
                  <c:v>0.41463414634146301</c:v>
                </c:pt>
                <c:pt idx="74128">
                  <c:v>0.42682926829268197</c:v>
                </c:pt>
                <c:pt idx="74129">
                  <c:v>0.439024390243902</c:v>
                </c:pt>
                <c:pt idx="74130">
                  <c:v>0.45121951219512102</c:v>
                </c:pt>
                <c:pt idx="74131">
                  <c:v>0.46341463414634099</c:v>
                </c:pt>
                <c:pt idx="74132">
                  <c:v>0.47560975609756001</c:v>
                </c:pt>
                <c:pt idx="74133">
                  <c:v>0.48780487804877998</c:v>
                </c:pt>
                <c:pt idx="74134">
                  <c:v>0.5</c:v>
                </c:pt>
                <c:pt idx="74135">
                  <c:v>0.51219512195121897</c:v>
                </c:pt>
                <c:pt idx="74136">
                  <c:v>0.52439024390243905</c:v>
                </c:pt>
                <c:pt idx="74137">
                  <c:v>0.53658536585365801</c:v>
                </c:pt>
                <c:pt idx="74138">
                  <c:v>0.54878048780487798</c:v>
                </c:pt>
                <c:pt idx="74139">
                  <c:v>0.56097560975609695</c:v>
                </c:pt>
                <c:pt idx="74140">
                  <c:v>0.57317073170731703</c:v>
                </c:pt>
                <c:pt idx="74141">
                  <c:v>0.585365853658536</c:v>
                </c:pt>
                <c:pt idx="74142">
                  <c:v>0.59756097560975596</c:v>
                </c:pt>
                <c:pt idx="74143">
                  <c:v>0.60975609756097504</c:v>
                </c:pt>
                <c:pt idx="74144">
                  <c:v>0.62195121951219501</c:v>
                </c:pt>
                <c:pt idx="74145">
                  <c:v>0.63414634146341398</c:v>
                </c:pt>
                <c:pt idx="74146">
                  <c:v>0.64634146341463405</c:v>
                </c:pt>
                <c:pt idx="74147">
                  <c:v>0.65853658536585302</c:v>
                </c:pt>
                <c:pt idx="74148">
                  <c:v>0.67073170731707299</c:v>
                </c:pt>
                <c:pt idx="74149">
                  <c:v>0.68292682926829196</c:v>
                </c:pt>
                <c:pt idx="74150">
                  <c:v>0.69512195121951204</c:v>
                </c:pt>
                <c:pt idx="74151">
                  <c:v>0.707317073170731</c:v>
                </c:pt>
                <c:pt idx="74152">
                  <c:v>0.71951219512195097</c:v>
                </c:pt>
                <c:pt idx="74153">
                  <c:v>0.73170731707317005</c:v>
                </c:pt>
                <c:pt idx="74154">
                  <c:v>0.74390243902439002</c:v>
                </c:pt>
                <c:pt idx="74155">
                  <c:v>0.75609756097560898</c:v>
                </c:pt>
                <c:pt idx="74156">
                  <c:v>0.76829268292682895</c:v>
                </c:pt>
                <c:pt idx="74157">
                  <c:v>0.78048780487804803</c:v>
                </c:pt>
                <c:pt idx="74158">
                  <c:v>0.792682926829268</c:v>
                </c:pt>
                <c:pt idx="74159">
                  <c:v>0.80487804878048697</c:v>
                </c:pt>
                <c:pt idx="74160">
                  <c:v>0.81707317073170704</c:v>
                </c:pt>
                <c:pt idx="74161">
                  <c:v>0.82926829268292601</c:v>
                </c:pt>
                <c:pt idx="74162">
                  <c:v>0.84146341463414598</c:v>
                </c:pt>
                <c:pt idx="74163">
                  <c:v>0.85365853658536495</c:v>
                </c:pt>
                <c:pt idx="74164">
                  <c:v>0.86585365853658502</c:v>
                </c:pt>
                <c:pt idx="74165">
                  <c:v>0.87804878048780399</c:v>
                </c:pt>
                <c:pt idx="74166">
                  <c:v>0.89024390243902396</c:v>
                </c:pt>
                <c:pt idx="74167">
                  <c:v>0.90243902439024304</c:v>
                </c:pt>
                <c:pt idx="74168">
                  <c:v>0.91463414634146301</c:v>
                </c:pt>
                <c:pt idx="74169">
                  <c:v>0.92682926829268297</c:v>
                </c:pt>
                <c:pt idx="74170">
                  <c:v>0.93902439024390205</c:v>
                </c:pt>
                <c:pt idx="74171">
                  <c:v>0.95121951219512102</c:v>
                </c:pt>
                <c:pt idx="74172">
                  <c:v>0.96341463414634099</c:v>
                </c:pt>
                <c:pt idx="74173">
                  <c:v>0.97560975609756095</c:v>
                </c:pt>
                <c:pt idx="74174">
                  <c:v>0.98780487804878003</c:v>
                </c:pt>
                <c:pt idx="74175">
                  <c:v>0</c:v>
                </c:pt>
                <c:pt idx="74176">
                  <c:v>7.63358778625954E-3</c:v>
                </c:pt>
                <c:pt idx="74177">
                  <c:v>1.5267175572519E-2</c:v>
                </c:pt>
                <c:pt idx="74178">
                  <c:v>2.2900763358778602E-2</c:v>
                </c:pt>
                <c:pt idx="74179">
                  <c:v>3.0534351145038101E-2</c:v>
                </c:pt>
                <c:pt idx="74180">
                  <c:v>3.8167938931297697E-2</c:v>
                </c:pt>
                <c:pt idx="74181">
                  <c:v>4.5801526717557203E-2</c:v>
                </c:pt>
                <c:pt idx="74182">
                  <c:v>5.3435114503816702E-2</c:v>
                </c:pt>
                <c:pt idx="74183">
                  <c:v>6.1068702290076299E-2</c:v>
                </c:pt>
                <c:pt idx="74184">
                  <c:v>6.8702290076335798E-2</c:v>
                </c:pt>
                <c:pt idx="74185">
                  <c:v>7.6335877862595394E-2</c:v>
                </c:pt>
                <c:pt idx="74186">
                  <c:v>8.3969465648854894E-2</c:v>
                </c:pt>
                <c:pt idx="74187">
                  <c:v>9.1603053435114504E-2</c:v>
                </c:pt>
                <c:pt idx="74188">
                  <c:v>9.9236641221374003E-2</c:v>
                </c:pt>
                <c:pt idx="74189">
                  <c:v>0.106870229007633</c:v>
                </c:pt>
                <c:pt idx="74190">
                  <c:v>0.114503816793893</c:v>
                </c:pt>
                <c:pt idx="74191">
                  <c:v>0.122137404580152</c:v>
                </c:pt>
                <c:pt idx="74192">
                  <c:v>0.12977099236641201</c:v>
                </c:pt>
                <c:pt idx="74193">
                  <c:v>0.13740458015267101</c:v>
                </c:pt>
                <c:pt idx="74194">
                  <c:v>0.14503816793893101</c:v>
                </c:pt>
                <c:pt idx="74195">
                  <c:v>0.15267175572519001</c:v>
                </c:pt>
                <c:pt idx="74196">
                  <c:v>0.16030534351145001</c:v>
                </c:pt>
                <c:pt idx="74197">
                  <c:v>0.16793893129770901</c:v>
                </c:pt>
                <c:pt idx="74198">
                  <c:v>0.17557251908396901</c:v>
                </c:pt>
                <c:pt idx="74199">
                  <c:v>0.18320610687022901</c:v>
                </c:pt>
                <c:pt idx="74200">
                  <c:v>0.19083969465648801</c:v>
                </c:pt>
                <c:pt idx="74201">
                  <c:v>0.19847328244274801</c:v>
                </c:pt>
                <c:pt idx="74202">
                  <c:v>0.20610687022900701</c:v>
                </c:pt>
                <c:pt idx="74203">
                  <c:v>0.213740458015267</c:v>
                </c:pt>
                <c:pt idx="74204">
                  <c:v>0.221374045801526</c:v>
                </c:pt>
                <c:pt idx="74205">
                  <c:v>0.229007633587786</c:v>
                </c:pt>
                <c:pt idx="74206">
                  <c:v>0.236641221374045</c:v>
                </c:pt>
                <c:pt idx="74207">
                  <c:v>0.244274809160305</c:v>
                </c:pt>
                <c:pt idx="74208">
                  <c:v>0.25190839694656397</c:v>
                </c:pt>
                <c:pt idx="74209">
                  <c:v>0.25954198473282403</c:v>
                </c:pt>
                <c:pt idx="74210">
                  <c:v>0.26717557251908303</c:v>
                </c:pt>
                <c:pt idx="74211">
                  <c:v>0.27480916030534303</c:v>
                </c:pt>
                <c:pt idx="74212">
                  <c:v>0.28244274809160302</c:v>
                </c:pt>
                <c:pt idx="74213">
                  <c:v>0.29007633587786202</c:v>
                </c:pt>
                <c:pt idx="74214">
                  <c:v>0.29770992366412202</c:v>
                </c:pt>
                <c:pt idx="74215">
                  <c:v>0.30534351145038102</c:v>
                </c:pt>
                <c:pt idx="74216">
                  <c:v>0.31297709923664102</c:v>
                </c:pt>
                <c:pt idx="74217">
                  <c:v>0.32061068702290002</c:v>
                </c:pt>
                <c:pt idx="74218">
                  <c:v>0.32824427480916002</c:v>
                </c:pt>
                <c:pt idx="74219">
                  <c:v>0.33587786259541902</c:v>
                </c:pt>
                <c:pt idx="74220">
                  <c:v>0.34351145038167902</c:v>
                </c:pt>
                <c:pt idx="74221">
                  <c:v>0.35114503816793802</c:v>
                </c:pt>
                <c:pt idx="74222">
                  <c:v>0.35877862595419802</c:v>
                </c:pt>
                <c:pt idx="74223">
                  <c:v>0.36641221374045801</c:v>
                </c:pt>
                <c:pt idx="74224">
                  <c:v>0.37404580152671701</c:v>
                </c:pt>
                <c:pt idx="74225">
                  <c:v>0.38167938931297701</c:v>
                </c:pt>
                <c:pt idx="74226">
                  <c:v>0.38931297709923601</c:v>
                </c:pt>
                <c:pt idx="74227">
                  <c:v>0.39694656488549601</c:v>
                </c:pt>
                <c:pt idx="74228">
                  <c:v>0.40458015267175501</c:v>
                </c:pt>
                <c:pt idx="74229">
                  <c:v>0.41221374045801501</c:v>
                </c:pt>
                <c:pt idx="74230">
                  <c:v>0.41984732824427401</c:v>
                </c:pt>
                <c:pt idx="74231">
                  <c:v>0.42748091603053401</c:v>
                </c:pt>
                <c:pt idx="74232">
                  <c:v>0.43511450381679301</c:v>
                </c:pt>
                <c:pt idx="74233">
                  <c:v>0.44274809160305301</c:v>
                </c:pt>
                <c:pt idx="74234">
                  <c:v>0.45038167938931201</c:v>
                </c:pt>
                <c:pt idx="74235">
                  <c:v>0.45801526717557201</c:v>
                </c:pt>
                <c:pt idx="74236">
                  <c:v>0.465648854961832</c:v>
                </c:pt>
                <c:pt idx="74237">
                  <c:v>0.473282442748091</c:v>
                </c:pt>
                <c:pt idx="74238">
                  <c:v>0.480916030534351</c:v>
                </c:pt>
                <c:pt idx="74239">
                  <c:v>0.48854961832061</c:v>
                </c:pt>
                <c:pt idx="74240">
                  <c:v>0.49618320610687</c:v>
                </c:pt>
                <c:pt idx="74241">
                  <c:v>0.50381679389312894</c:v>
                </c:pt>
                <c:pt idx="74242">
                  <c:v>0.51145038167938905</c:v>
                </c:pt>
                <c:pt idx="74243">
                  <c:v>0.51908396946564805</c:v>
                </c:pt>
                <c:pt idx="74244">
                  <c:v>0.52671755725190805</c:v>
                </c:pt>
                <c:pt idx="74245">
                  <c:v>0.53435114503816705</c:v>
                </c:pt>
                <c:pt idx="74246">
                  <c:v>0.54198473282442705</c:v>
                </c:pt>
                <c:pt idx="74247">
                  <c:v>0.54961832061068705</c:v>
                </c:pt>
                <c:pt idx="74248">
                  <c:v>0.55725190839694605</c:v>
                </c:pt>
                <c:pt idx="74249">
                  <c:v>0.56488549618320605</c:v>
                </c:pt>
                <c:pt idx="74250">
                  <c:v>0.57251908396946505</c:v>
                </c:pt>
                <c:pt idx="74251">
                  <c:v>0.58015267175572505</c:v>
                </c:pt>
                <c:pt idx="74252">
                  <c:v>0.58778625954198405</c:v>
                </c:pt>
                <c:pt idx="74253">
                  <c:v>0.59541984732824405</c:v>
                </c:pt>
                <c:pt idx="74254">
                  <c:v>0.60305343511450304</c:v>
                </c:pt>
                <c:pt idx="74255">
                  <c:v>0.61068702290076304</c:v>
                </c:pt>
                <c:pt idx="74256">
                  <c:v>0.61832061068702204</c:v>
                </c:pt>
                <c:pt idx="74257">
                  <c:v>0.62595419847328204</c:v>
                </c:pt>
                <c:pt idx="74258">
                  <c:v>0.63358778625954104</c:v>
                </c:pt>
                <c:pt idx="74259">
                  <c:v>0.64122137404580104</c:v>
                </c:pt>
                <c:pt idx="74260">
                  <c:v>0.64885496183206104</c:v>
                </c:pt>
                <c:pt idx="74261">
                  <c:v>0.65648854961832004</c:v>
                </c:pt>
                <c:pt idx="74262">
                  <c:v>0.66412213740458004</c:v>
                </c:pt>
                <c:pt idx="74263">
                  <c:v>0.67175572519083904</c:v>
                </c:pt>
                <c:pt idx="74264">
                  <c:v>0.67938931297709904</c:v>
                </c:pt>
                <c:pt idx="74265">
                  <c:v>0.68702290076335804</c:v>
                </c:pt>
                <c:pt idx="74266">
                  <c:v>0.69465648854961803</c:v>
                </c:pt>
                <c:pt idx="74267">
                  <c:v>0.70229007633587703</c:v>
                </c:pt>
                <c:pt idx="74268">
                  <c:v>0.70992366412213703</c:v>
                </c:pt>
                <c:pt idx="74269">
                  <c:v>0.71755725190839603</c:v>
                </c:pt>
                <c:pt idx="74270">
                  <c:v>0.72519083969465603</c:v>
                </c:pt>
                <c:pt idx="74271">
                  <c:v>0.73282442748091603</c:v>
                </c:pt>
                <c:pt idx="74272">
                  <c:v>0.74045801526717503</c:v>
                </c:pt>
                <c:pt idx="74273">
                  <c:v>0.74809160305343503</c:v>
                </c:pt>
                <c:pt idx="74274">
                  <c:v>0.75572519083969403</c:v>
                </c:pt>
                <c:pt idx="74275">
                  <c:v>0.76335877862595403</c:v>
                </c:pt>
                <c:pt idx="74276">
                  <c:v>0.77099236641221303</c:v>
                </c:pt>
                <c:pt idx="74277">
                  <c:v>0.77862595419847302</c:v>
                </c:pt>
                <c:pt idx="74278">
                  <c:v>0.78625954198473202</c:v>
                </c:pt>
                <c:pt idx="74279">
                  <c:v>0.79389312977099202</c:v>
                </c:pt>
                <c:pt idx="74280">
                  <c:v>0.80152671755725102</c:v>
                </c:pt>
                <c:pt idx="74281">
                  <c:v>0.80916030534351102</c:v>
                </c:pt>
                <c:pt idx="74282">
                  <c:v>0.81679389312977102</c:v>
                </c:pt>
                <c:pt idx="74283">
                  <c:v>0.82442748091603002</c:v>
                </c:pt>
                <c:pt idx="74284">
                  <c:v>0.83206106870229002</c:v>
                </c:pt>
                <c:pt idx="74285">
                  <c:v>0.83969465648854902</c:v>
                </c:pt>
                <c:pt idx="74286">
                  <c:v>0.84732824427480902</c:v>
                </c:pt>
                <c:pt idx="74287">
                  <c:v>0.85496183206106802</c:v>
                </c:pt>
                <c:pt idx="74288">
                  <c:v>0.86259541984732802</c:v>
                </c:pt>
                <c:pt idx="74289">
                  <c:v>0.87022900763358702</c:v>
                </c:pt>
                <c:pt idx="74290">
                  <c:v>0.87786259541984701</c:v>
                </c:pt>
                <c:pt idx="74291">
                  <c:v>0.88549618320610601</c:v>
                </c:pt>
                <c:pt idx="74292">
                  <c:v>0.89312977099236601</c:v>
                </c:pt>
                <c:pt idx="74293">
                  <c:v>0.90076335877862501</c:v>
                </c:pt>
                <c:pt idx="74294">
                  <c:v>0.90839694656488501</c:v>
                </c:pt>
                <c:pt idx="74295">
                  <c:v>0.91603053435114501</c:v>
                </c:pt>
                <c:pt idx="74296">
                  <c:v>0.92366412213740401</c:v>
                </c:pt>
                <c:pt idx="74297">
                  <c:v>0.93129770992366401</c:v>
                </c:pt>
                <c:pt idx="74298">
                  <c:v>0.93893129770992301</c:v>
                </c:pt>
                <c:pt idx="74299">
                  <c:v>0.94656488549618301</c:v>
                </c:pt>
                <c:pt idx="74300">
                  <c:v>0.95419847328244201</c:v>
                </c:pt>
                <c:pt idx="74301">
                  <c:v>0.961832061068702</c:v>
                </c:pt>
                <c:pt idx="74302">
                  <c:v>0.969465648854961</c:v>
                </c:pt>
                <c:pt idx="74303">
                  <c:v>0.977099236641221</c:v>
                </c:pt>
                <c:pt idx="74304">
                  <c:v>0.98473282442748</c:v>
                </c:pt>
                <c:pt idx="74305">
                  <c:v>0.99236641221374</c:v>
                </c:pt>
                <c:pt idx="74306">
                  <c:v>0</c:v>
                </c:pt>
                <c:pt idx="74307">
                  <c:v>0.01</c:v>
                </c:pt>
                <c:pt idx="74308">
                  <c:v>0.02</c:v>
                </c:pt>
                <c:pt idx="74309">
                  <c:v>0.03</c:v>
                </c:pt>
                <c:pt idx="74310">
                  <c:v>0.04</c:v>
                </c:pt>
                <c:pt idx="74311">
                  <c:v>0.05</c:v>
                </c:pt>
                <c:pt idx="74312">
                  <c:v>0.06</c:v>
                </c:pt>
                <c:pt idx="74313">
                  <c:v>7.0000000000000007E-2</c:v>
                </c:pt>
                <c:pt idx="74314">
                  <c:v>0.08</c:v>
                </c:pt>
                <c:pt idx="74315">
                  <c:v>0.09</c:v>
                </c:pt>
                <c:pt idx="74316">
                  <c:v>0.1</c:v>
                </c:pt>
                <c:pt idx="74317">
                  <c:v>0.11</c:v>
                </c:pt>
                <c:pt idx="74318">
                  <c:v>0.12</c:v>
                </c:pt>
                <c:pt idx="74319">
                  <c:v>0.13</c:v>
                </c:pt>
                <c:pt idx="74320">
                  <c:v>0.14000000000000001</c:v>
                </c:pt>
                <c:pt idx="74321">
                  <c:v>0.15</c:v>
                </c:pt>
                <c:pt idx="74322">
                  <c:v>0.16</c:v>
                </c:pt>
                <c:pt idx="74323">
                  <c:v>0.17</c:v>
                </c:pt>
                <c:pt idx="74324">
                  <c:v>0.18</c:v>
                </c:pt>
                <c:pt idx="74325">
                  <c:v>0.19</c:v>
                </c:pt>
                <c:pt idx="74326">
                  <c:v>0.2</c:v>
                </c:pt>
                <c:pt idx="74327">
                  <c:v>0.21</c:v>
                </c:pt>
                <c:pt idx="74328">
                  <c:v>0.22</c:v>
                </c:pt>
                <c:pt idx="74329">
                  <c:v>0.23</c:v>
                </c:pt>
                <c:pt idx="74330">
                  <c:v>0.24</c:v>
                </c:pt>
                <c:pt idx="74331">
                  <c:v>0.25</c:v>
                </c:pt>
                <c:pt idx="74332">
                  <c:v>0.26</c:v>
                </c:pt>
                <c:pt idx="74333">
                  <c:v>0.27</c:v>
                </c:pt>
                <c:pt idx="74334">
                  <c:v>0.28000000000000003</c:v>
                </c:pt>
                <c:pt idx="74335">
                  <c:v>0.28999999999999998</c:v>
                </c:pt>
                <c:pt idx="74336">
                  <c:v>0.3</c:v>
                </c:pt>
                <c:pt idx="74337">
                  <c:v>0.31</c:v>
                </c:pt>
                <c:pt idx="74338">
                  <c:v>0.32</c:v>
                </c:pt>
                <c:pt idx="74339">
                  <c:v>0.33</c:v>
                </c:pt>
                <c:pt idx="74340">
                  <c:v>0.34</c:v>
                </c:pt>
                <c:pt idx="74341">
                  <c:v>0.35</c:v>
                </c:pt>
                <c:pt idx="74342">
                  <c:v>0.36</c:v>
                </c:pt>
                <c:pt idx="74343">
                  <c:v>0.37</c:v>
                </c:pt>
                <c:pt idx="74344">
                  <c:v>0.38</c:v>
                </c:pt>
                <c:pt idx="74345">
                  <c:v>0.39</c:v>
                </c:pt>
                <c:pt idx="74346">
                  <c:v>0.4</c:v>
                </c:pt>
                <c:pt idx="74347">
                  <c:v>0.41</c:v>
                </c:pt>
                <c:pt idx="74348">
                  <c:v>0.42</c:v>
                </c:pt>
                <c:pt idx="74349">
                  <c:v>0.43</c:v>
                </c:pt>
                <c:pt idx="74350">
                  <c:v>0.44</c:v>
                </c:pt>
                <c:pt idx="74351">
                  <c:v>0.45</c:v>
                </c:pt>
                <c:pt idx="74352">
                  <c:v>0.46</c:v>
                </c:pt>
                <c:pt idx="74353">
                  <c:v>0.47</c:v>
                </c:pt>
                <c:pt idx="74354">
                  <c:v>0.48</c:v>
                </c:pt>
                <c:pt idx="74355">
                  <c:v>0.49</c:v>
                </c:pt>
                <c:pt idx="74356">
                  <c:v>0.5</c:v>
                </c:pt>
                <c:pt idx="74357">
                  <c:v>0.51</c:v>
                </c:pt>
                <c:pt idx="74358">
                  <c:v>0.52</c:v>
                </c:pt>
                <c:pt idx="74359">
                  <c:v>0.53</c:v>
                </c:pt>
                <c:pt idx="74360">
                  <c:v>0.54</c:v>
                </c:pt>
                <c:pt idx="74361">
                  <c:v>0.55000000000000004</c:v>
                </c:pt>
                <c:pt idx="74362">
                  <c:v>0.56000000000000005</c:v>
                </c:pt>
                <c:pt idx="74363">
                  <c:v>0.56999999999999995</c:v>
                </c:pt>
                <c:pt idx="74364">
                  <c:v>0.57999999999999996</c:v>
                </c:pt>
                <c:pt idx="74365">
                  <c:v>0.59</c:v>
                </c:pt>
                <c:pt idx="74366">
                  <c:v>0.6</c:v>
                </c:pt>
                <c:pt idx="74367">
                  <c:v>0.61</c:v>
                </c:pt>
                <c:pt idx="74368">
                  <c:v>0.62</c:v>
                </c:pt>
                <c:pt idx="74369">
                  <c:v>0.63</c:v>
                </c:pt>
                <c:pt idx="74370">
                  <c:v>0.64</c:v>
                </c:pt>
                <c:pt idx="74371">
                  <c:v>0.65</c:v>
                </c:pt>
                <c:pt idx="74372">
                  <c:v>0.66</c:v>
                </c:pt>
                <c:pt idx="74373">
                  <c:v>0.67</c:v>
                </c:pt>
                <c:pt idx="74374">
                  <c:v>0.68</c:v>
                </c:pt>
                <c:pt idx="74375">
                  <c:v>0.69</c:v>
                </c:pt>
                <c:pt idx="74376">
                  <c:v>0.7</c:v>
                </c:pt>
                <c:pt idx="74377">
                  <c:v>0.71</c:v>
                </c:pt>
                <c:pt idx="74378">
                  <c:v>0.72</c:v>
                </c:pt>
                <c:pt idx="74379">
                  <c:v>0.73</c:v>
                </c:pt>
                <c:pt idx="74380">
                  <c:v>0.74</c:v>
                </c:pt>
                <c:pt idx="74381">
                  <c:v>0.75</c:v>
                </c:pt>
                <c:pt idx="74382">
                  <c:v>0.76</c:v>
                </c:pt>
                <c:pt idx="74383">
                  <c:v>0.77</c:v>
                </c:pt>
                <c:pt idx="74384">
                  <c:v>0.78</c:v>
                </c:pt>
                <c:pt idx="74385">
                  <c:v>0.79</c:v>
                </c:pt>
                <c:pt idx="74386">
                  <c:v>0.8</c:v>
                </c:pt>
                <c:pt idx="74387">
                  <c:v>0.81</c:v>
                </c:pt>
                <c:pt idx="74388">
                  <c:v>0.82</c:v>
                </c:pt>
                <c:pt idx="74389">
                  <c:v>0.83</c:v>
                </c:pt>
                <c:pt idx="74390">
                  <c:v>0.84</c:v>
                </c:pt>
                <c:pt idx="74391">
                  <c:v>0.85</c:v>
                </c:pt>
                <c:pt idx="74392">
                  <c:v>0.86</c:v>
                </c:pt>
                <c:pt idx="74393">
                  <c:v>0.87</c:v>
                </c:pt>
                <c:pt idx="74394">
                  <c:v>0.88</c:v>
                </c:pt>
                <c:pt idx="74395">
                  <c:v>0.89</c:v>
                </c:pt>
                <c:pt idx="74396">
                  <c:v>0.9</c:v>
                </c:pt>
                <c:pt idx="74397">
                  <c:v>0.91</c:v>
                </c:pt>
                <c:pt idx="74398">
                  <c:v>0.92</c:v>
                </c:pt>
                <c:pt idx="74399">
                  <c:v>0.93</c:v>
                </c:pt>
                <c:pt idx="74400">
                  <c:v>0.94</c:v>
                </c:pt>
                <c:pt idx="74401">
                  <c:v>0.95</c:v>
                </c:pt>
                <c:pt idx="74402">
                  <c:v>0.96</c:v>
                </c:pt>
                <c:pt idx="74403">
                  <c:v>0.97</c:v>
                </c:pt>
                <c:pt idx="74404">
                  <c:v>0.98</c:v>
                </c:pt>
                <c:pt idx="74405">
                  <c:v>0.99</c:v>
                </c:pt>
                <c:pt idx="74406">
                  <c:v>0</c:v>
                </c:pt>
                <c:pt idx="74407">
                  <c:v>1.9230769230769201E-2</c:v>
                </c:pt>
                <c:pt idx="74408">
                  <c:v>3.8461538461538401E-2</c:v>
                </c:pt>
                <c:pt idx="74409">
                  <c:v>5.7692307692307598E-2</c:v>
                </c:pt>
                <c:pt idx="74410">
                  <c:v>7.69230769230769E-2</c:v>
                </c:pt>
                <c:pt idx="74411">
                  <c:v>9.6153846153846104E-2</c:v>
                </c:pt>
                <c:pt idx="74412">
                  <c:v>0.115384615384615</c:v>
                </c:pt>
                <c:pt idx="74413">
                  <c:v>0.134615384615384</c:v>
                </c:pt>
                <c:pt idx="74414">
                  <c:v>0.15384615384615299</c:v>
                </c:pt>
                <c:pt idx="74415">
                  <c:v>0.17307692307692299</c:v>
                </c:pt>
                <c:pt idx="74416">
                  <c:v>0.19230769230769201</c:v>
                </c:pt>
                <c:pt idx="74417">
                  <c:v>0.21153846153846101</c:v>
                </c:pt>
                <c:pt idx="74418">
                  <c:v>0.23076923076923</c:v>
                </c:pt>
                <c:pt idx="74419">
                  <c:v>0.25</c:v>
                </c:pt>
                <c:pt idx="74420">
                  <c:v>0.269230769230769</c:v>
                </c:pt>
                <c:pt idx="74421">
                  <c:v>0.28846153846153799</c:v>
                </c:pt>
                <c:pt idx="74422">
                  <c:v>0.30769230769230699</c:v>
                </c:pt>
                <c:pt idx="74423">
                  <c:v>0.32692307692307598</c:v>
                </c:pt>
                <c:pt idx="74424">
                  <c:v>0.34615384615384598</c:v>
                </c:pt>
                <c:pt idx="74425">
                  <c:v>0.36538461538461497</c:v>
                </c:pt>
                <c:pt idx="74426">
                  <c:v>0.38461538461538403</c:v>
                </c:pt>
                <c:pt idx="74427">
                  <c:v>0.40384615384615302</c:v>
                </c:pt>
                <c:pt idx="74428">
                  <c:v>0.42307692307692302</c:v>
                </c:pt>
                <c:pt idx="74429">
                  <c:v>0.44230769230769201</c:v>
                </c:pt>
                <c:pt idx="74430">
                  <c:v>0.46153846153846101</c:v>
                </c:pt>
                <c:pt idx="74431">
                  <c:v>0.48076923076923</c:v>
                </c:pt>
                <c:pt idx="74432">
                  <c:v>0.5</c:v>
                </c:pt>
                <c:pt idx="74433">
                  <c:v>0.51923076923076905</c:v>
                </c:pt>
                <c:pt idx="74434">
                  <c:v>0.53846153846153799</c:v>
                </c:pt>
                <c:pt idx="74435">
                  <c:v>0.55769230769230704</c:v>
                </c:pt>
                <c:pt idx="74436">
                  <c:v>0.57692307692307598</c:v>
                </c:pt>
                <c:pt idx="74437">
                  <c:v>0.59615384615384603</c:v>
                </c:pt>
                <c:pt idx="74438">
                  <c:v>0.61538461538461497</c:v>
                </c:pt>
                <c:pt idx="74439">
                  <c:v>0.63461538461538403</c:v>
                </c:pt>
                <c:pt idx="74440">
                  <c:v>0.65384615384615297</c:v>
                </c:pt>
                <c:pt idx="74441">
                  <c:v>0.67307692307692302</c:v>
                </c:pt>
                <c:pt idx="74442">
                  <c:v>0.69230769230769196</c:v>
                </c:pt>
                <c:pt idx="74443">
                  <c:v>0.71153846153846101</c:v>
                </c:pt>
                <c:pt idx="74444">
                  <c:v>0.73076923076922995</c:v>
                </c:pt>
                <c:pt idx="74445">
                  <c:v>0.75</c:v>
                </c:pt>
                <c:pt idx="74446">
                  <c:v>0.76923076923076905</c:v>
                </c:pt>
                <c:pt idx="74447">
                  <c:v>0.78846153846153799</c:v>
                </c:pt>
                <c:pt idx="74448">
                  <c:v>0.80769230769230704</c:v>
                </c:pt>
                <c:pt idx="74449">
                  <c:v>0.82692307692307598</c:v>
                </c:pt>
                <c:pt idx="74450">
                  <c:v>0.84615384615384603</c:v>
                </c:pt>
                <c:pt idx="74451">
                  <c:v>0.86538461538461497</c:v>
                </c:pt>
                <c:pt idx="74452">
                  <c:v>0.88461538461538403</c:v>
                </c:pt>
                <c:pt idx="74453">
                  <c:v>0.90384615384615297</c:v>
                </c:pt>
                <c:pt idx="74454">
                  <c:v>0.92307692307692302</c:v>
                </c:pt>
                <c:pt idx="74455">
                  <c:v>0.94230769230769196</c:v>
                </c:pt>
                <c:pt idx="74456">
                  <c:v>0.96153846153846101</c:v>
                </c:pt>
                <c:pt idx="74457">
                  <c:v>0.98076923076922995</c:v>
                </c:pt>
                <c:pt idx="74458">
                  <c:v>0</c:v>
                </c:pt>
                <c:pt idx="74459">
                  <c:v>1.35135135135135E-2</c:v>
                </c:pt>
                <c:pt idx="74460">
                  <c:v>2.7027027027027001E-2</c:v>
                </c:pt>
                <c:pt idx="74461">
                  <c:v>4.0540540540540501E-2</c:v>
                </c:pt>
                <c:pt idx="74462">
                  <c:v>5.4054054054054002E-2</c:v>
                </c:pt>
                <c:pt idx="74463">
                  <c:v>6.7567567567567502E-2</c:v>
                </c:pt>
                <c:pt idx="74464">
                  <c:v>8.1081081081081002E-2</c:v>
                </c:pt>
                <c:pt idx="74465">
                  <c:v>9.45945945945946E-2</c:v>
                </c:pt>
                <c:pt idx="74466">
                  <c:v>0.108108108108108</c:v>
                </c:pt>
                <c:pt idx="74467">
                  <c:v>0.121621621621621</c:v>
                </c:pt>
                <c:pt idx="74468">
                  <c:v>0.135135135135135</c:v>
                </c:pt>
                <c:pt idx="74469">
                  <c:v>0.14864864864864799</c:v>
                </c:pt>
                <c:pt idx="74470">
                  <c:v>0.162162162162162</c:v>
                </c:pt>
                <c:pt idx="74471">
                  <c:v>0.17567567567567499</c:v>
                </c:pt>
                <c:pt idx="74472">
                  <c:v>0.18918918918918901</c:v>
                </c:pt>
                <c:pt idx="74473">
                  <c:v>0.20270270270270199</c:v>
                </c:pt>
                <c:pt idx="74474">
                  <c:v>0.21621621621621601</c:v>
                </c:pt>
                <c:pt idx="74475">
                  <c:v>0.22972972972972899</c:v>
                </c:pt>
                <c:pt idx="74476">
                  <c:v>0.24324324324324301</c:v>
                </c:pt>
                <c:pt idx="74477">
                  <c:v>0.25675675675675602</c:v>
                </c:pt>
                <c:pt idx="74478">
                  <c:v>0.27027027027027001</c:v>
                </c:pt>
                <c:pt idx="74479">
                  <c:v>0.28378378378378299</c:v>
                </c:pt>
                <c:pt idx="74480">
                  <c:v>0.29729729729729698</c:v>
                </c:pt>
                <c:pt idx="74481">
                  <c:v>0.31081081081081002</c:v>
                </c:pt>
                <c:pt idx="74482">
                  <c:v>0.32432432432432401</c:v>
                </c:pt>
                <c:pt idx="74483">
                  <c:v>0.337837837837837</c:v>
                </c:pt>
                <c:pt idx="74484">
                  <c:v>0.35135135135135098</c:v>
                </c:pt>
                <c:pt idx="74485">
                  <c:v>0.36486486486486402</c:v>
                </c:pt>
                <c:pt idx="74486">
                  <c:v>0.37837837837837801</c:v>
                </c:pt>
                <c:pt idx="74487">
                  <c:v>0.391891891891891</c:v>
                </c:pt>
                <c:pt idx="74488">
                  <c:v>0.40540540540540498</c:v>
                </c:pt>
                <c:pt idx="74489">
                  <c:v>0.41891891891891803</c:v>
                </c:pt>
                <c:pt idx="74490">
                  <c:v>0.43243243243243201</c:v>
                </c:pt>
                <c:pt idx="74491">
                  <c:v>0.445945945945945</c:v>
                </c:pt>
                <c:pt idx="74492">
                  <c:v>0.45945945945945899</c:v>
                </c:pt>
                <c:pt idx="74493">
                  <c:v>0.47297297297297197</c:v>
                </c:pt>
                <c:pt idx="74494">
                  <c:v>0.48648648648648601</c:v>
                </c:pt>
                <c:pt idx="74495">
                  <c:v>0.5</c:v>
                </c:pt>
                <c:pt idx="74496">
                  <c:v>0.51351351351351304</c:v>
                </c:pt>
                <c:pt idx="74497">
                  <c:v>0.52702702702702697</c:v>
                </c:pt>
                <c:pt idx="74498">
                  <c:v>0.54054054054054002</c:v>
                </c:pt>
                <c:pt idx="74499">
                  <c:v>0.55405405405405395</c:v>
                </c:pt>
                <c:pt idx="74500">
                  <c:v>0.56756756756756699</c:v>
                </c:pt>
                <c:pt idx="74501">
                  <c:v>0.58108108108108103</c:v>
                </c:pt>
                <c:pt idx="74502">
                  <c:v>0.59459459459459396</c:v>
                </c:pt>
                <c:pt idx="74503">
                  <c:v>0.608108108108108</c:v>
                </c:pt>
                <c:pt idx="74504">
                  <c:v>0.62162162162162105</c:v>
                </c:pt>
                <c:pt idx="74505">
                  <c:v>0.63513513513513498</c:v>
                </c:pt>
                <c:pt idx="74506">
                  <c:v>0.64864864864864802</c:v>
                </c:pt>
                <c:pt idx="74507">
                  <c:v>0.66216216216216195</c:v>
                </c:pt>
                <c:pt idx="74508">
                  <c:v>0.67567567567567499</c:v>
                </c:pt>
                <c:pt idx="74509">
                  <c:v>0.68918918918918903</c:v>
                </c:pt>
                <c:pt idx="74510">
                  <c:v>0.70270270270270196</c:v>
                </c:pt>
                <c:pt idx="74511">
                  <c:v>0.71621621621621601</c:v>
                </c:pt>
                <c:pt idx="74512">
                  <c:v>0.72972972972972905</c:v>
                </c:pt>
                <c:pt idx="74513">
                  <c:v>0.74324324324324298</c:v>
                </c:pt>
                <c:pt idx="74514">
                  <c:v>0.75675675675675602</c:v>
                </c:pt>
                <c:pt idx="74515">
                  <c:v>0.77027027027026995</c:v>
                </c:pt>
                <c:pt idx="74516">
                  <c:v>0.78378378378378299</c:v>
                </c:pt>
                <c:pt idx="74517">
                  <c:v>0.79729729729729704</c:v>
                </c:pt>
                <c:pt idx="74518">
                  <c:v>0.81081081081080997</c:v>
                </c:pt>
                <c:pt idx="74519">
                  <c:v>0.82432432432432401</c:v>
                </c:pt>
                <c:pt idx="74520">
                  <c:v>0.83783783783783705</c:v>
                </c:pt>
                <c:pt idx="74521">
                  <c:v>0.85135135135135098</c:v>
                </c:pt>
                <c:pt idx="74522">
                  <c:v>0.86486486486486402</c:v>
                </c:pt>
                <c:pt idx="74523">
                  <c:v>0.87837837837837796</c:v>
                </c:pt>
                <c:pt idx="74524">
                  <c:v>0.891891891891891</c:v>
                </c:pt>
                <c:pt idx="74525">
                  <c:v>0.90540540540540504</c:v>
                </c:pt>
                <c:pt idx="74526">
                  <c:v>0.91891891891891897</c:v>
                </c:pt>
                <c:pt idx="74527">
                  <c:v>0.93243243243243201</c:v>
                </c:pt>
                <c:pt idx="74528">
                  <c:v>0.94594594594594505</c:v>
                </c:pt>
                <c:pt idx="74529">
                  <c:v>0.95945945945945899</c:v>
                </c:pt>
                <c:pt idx="74530">
                  <c:v>0.97297297297297303</c:v>
                </c:pt>
                <c:pt idx="74531">
                  <c:v>0.98648648648648596</c:v>
                </c:pt>
                <c:pt idx="74532">
                  <c:v>0</c:v>
                </c:pt>
                <c:pt idx="74533">
                  <c:v>1.47058823529411E-2</c:v>
                </c:pt>
                <c:pt idx="74534">
                  <c:v>2.94117647058823E-2</c:v>
                </c:pt>
                <c:pt idx="74535">
                  <c:v>4.4117647058823498E-2</c:v>
                </c:pt>
                <c:pt idx="74536">
                  <c:v>5.8823529411764698E-2</c:v>
                </c:pt>
                <c:pt idx="74537">
                  <c:v>7.3529411764705802E-2</c:v>
                </c:pt>
                <c:pt idx="74538">
                  <c:v>8.8235294117646995E-2</c:v>
                </c:pt>
                <c:pt idx="74539">
                  <c:v>0.10294117647058799</c:v>
                </c:pt>
                <c:pt idx="74540">
                  <c:v>0.11764705882352899</c:v>
                </c:pt>
                <c:pt idx="74541">
                  <c:v>0.13235294117647001</c:v>
                </c:pt>
                <c:pt idx="74542">
                  <c:v>0.14705882352941099</c:v>
                </c:pt>
                <c:pt idx="74543">
                  <c:v>0.16176470588235201</c:v>
                </c:pt>
                <c:pt idx="74544">
                  <c:v>0.17647058823529399</c:v>
                </c:pt>
                <c:pt idx="74545">
                  <c:v>0.191176470588235</c:v>
                </c:pt>
                <c:pt idx="74546">
                  <c:v>0.20588235294117599</c:v>
                </c:pt>
                <c:pt idx="74547">
                  <c:v>0.220588235294117</c:v>
                </c:pt>
                <c:pt idx="74548">
                  <c:v>0.23529411764705799</c:v>
                </c:pt>
                <c:pt idx="74549">
                  <c:v>0.25</c:v>
                </c:pt>
                <c:pt idx="74550">
                  <c:v>0.26470588235294101</c:v>
                </c:pt>
                <c:pt idx="74551">
                  <c:v>0.27941176470588203</c:v>
                </c:pt>
                <c:pt idx="74552">
                  <c:v>0.29411764705882298</c:v>
                </c:pt>
                <c:pt idx="74553">
                  <c:v>0.308823529411764</c:v>
                </c:pt>
                <c:pt idx="74554">
                  <c:v>0.32352941176470501</c:v>
                </c:pt>
                <c:pt idx="74555">
                  <c:v>0.33823529411764702</c:v>
                </c:pt>
                <c:pt idx="74556">
                  <c:v>0.35294117647058798</c:v>
                </c:pt>
                <c:pt idx="74557">
                  <c:v>0.36764705882352899</c:v>
                </c:pt>
                <c:pt idx="74558">
                  <c:v>0.38235294117647001</c:v>
                </c:pt>
                <c:pt idx="74559">
                  <c:v>0.39705882352941102</c:v>
                </c:pt>
                <c:pt idx="74560">
                  <c:v>0.41176470588235198</c:v>
                </c:pt>
                <c:pt idx="74561">
                  <c:v>0.42647058823529399</c:v>
                </c:pt>
                <c:pt idx="74562">
                  <c:v>0.441176470588235</c:v>
                </c:pt>
                <c:pt idx="74563">
                  <c:v>0.45588235294117602</c:v>
                </c:pt>
                <c:pt idx="74564">
                  <c:v>0.47058823529411697</c:v>
                </c:pt>
                <c:pt idx="74565">
                  <c:v>0.48529411764705799</c:v>
                </c:pt>
                <c:pt idx="74566">
                  <c:v>0.5</c:v>
                </c:pt>
                <c:pt idx="74567">
                  <c:v>0.51470588235294101</c:v>
                </c:pt>
                <c:pt idx="74568">
                  <c:v>0.52941176470588203</c:v>
                </c:pt>
                <c:pt idx="74569">
                  <c:v>0.54411764705882304</c:v>
                </c:pt>
                <c:pt idx="74570">
                  <c:v>0.55882352941176405</c:v>
                </c:pt>
                <c:pt idx="74571">
                  <c:v>0.57352941176470495</c:v>
                </c:pt>
                <c:pt idx="74572">
                  <c:v>0.58823529411764697</c:v>
                </c:pt>
                <c:pt idx="74573">
                  <c:v>0.60294117647058798</c:v>
                </c:pt>
                <c:pt idx="74574">
                  <c:v>0.61764705882352899</c:v>
                </c:pt>
                <c:pt idx="74575">
                  <c:v>0.63235294117647001</c:v>
                </c:pt>
                <c:pt idx="74576">
                  <c:v>0.64705882352941102</c:v>
                </c:pt>
                <c:pt idx="74577">
                  <c:v>0.66176470588235203</c:v>
                </c:pt>
                <c:pt idx="74578">
                  <c:v>0.67647058823529405</c:v>
                </c:pt>
                <c:pt idx="74579">
                  <c:v>0.69117647058823495</c:v>
                </c:pt>
                <c:pt idx="74580">
                  <c:v>0.70588235294117596</c:v>
                </c:pt>
                <c:pt idx="74581">
                  <c:v>0.72058823529411697</c:v>
                </c:pt>
                <c:pt idx="74582">
                  <c:v>0.73529411764705799</c:v>
                </c:pt>
                <c:pt idx="74583">
                  <c:v>0.75</c:v>
                </c:pt>
                <c:pt idx="74584">
                  <c:v>0.76470588235294101</c:v>
                </c:pt>
                <c:pt idx="74585">
                  <c:v>0.77941176470588203</c:v>
                </c:pt>
                <c:pt idx="74586">
                  <c:v>0.79411764705882304</c:v>
                </c:pt>
                <c:pt idx="74587">
                  <c:v>0.80882352941176405</c:v>
                </c:pt>
                <c:pt idx="74588">
                  <c:v>0.82352941176470495</c:v>
                </c:pt>
                <c:pt idx="74589">
                  <c:v>0.83823529411764697</c:v>
                </c:pt>
                <c:pt idx="74590">
                  <c:v>0.85294117647058798</c:v>
                </c:pt>
                <c:pt idx="74591">
                  <c:v>0.86764705882352899</c:v>
                </c:pt>
                <c:pt idx="74592">
                  <c:v>0.88235294117647001</c:v>
                </c:pt>
                <c:pt idx="74593">
                  <c:v>0.89705882352941102</c:v>
                </c:pt>
                <c:pt idx="74594">
                  <c:v>0.91176470588235203</c:v>
                </c:pt>
                <c:pt idx="74595">
                  <c:v>0.92647058823529405</c:v>
                </c:pt>
                <c:pt idx="74596">
                  <c:v>0.94117647058823495</c:v>
                </c:pt>
                <c:pt idx="74597">
                  <c:v>0.95588235294117596</c:v>
                </c:pt>
                <c:pt idx="74598">
                  <c:v>0.97058823529411697</c:v>
                </c:pt>
                <c:pt idx="74599">
                  <c:v>0.98529411764705799</c:v>
                </c:pt>
                <c:pt idx="74600">
                  <c:v>0</c:v>
                </c:pt>
                <c:pt idx="74601">
                  <c:v>1.8867924528301799E-2</c:v>
                </c:pt>
                <c:pt idx="74602">
                  <c:v>3.7735849056603703E-2</c:v>
                </c:pt>
                <c:pt idx="74603">
                  <c:v>5.6603773584905599E-2</c:v>
                </c:pt>
                <c:pt idx="74604">
                  <c:v>7.5471698113207503E-2</c:v>
                </c:pt>
                <c:pt idx="74605">
                  <c:v>9.4339622641509399E-2</c:v>
                </c:pt>
                <c:pt idx="74606">
                  <c:v>0.113207547169811</c:v>
                </c:pt>
                <c:pt idx="74607">
                  <c:v>0.13207547169811301</c:v>
                </c:pt>
                <c:pt idx="74608">
                  <c:v>0.15094339622641501</c:v>
                </c:pt>
                <c:pt idx="74609">
                  <c:v>0.169811320754716</c:v>
                </c:pt>
                <c:pt idx="74610">
                  <c:v>0.18867924528301799</c:v>
                </c:pt>
                <c:pt idx="74611">
                  <c:v>0.20754716981131999</c:v>
                </c:pt>
                <c:pt idx="74612">
                  <c:v>0.22641509433962201</c:v>
                </c:pt>
                <c:pt idx="74613">
                  <c:v>0.245283018867924</c:v>
                </c:pt>
                <c:pt idx="74614">
                  <c:v>0.26415094339622602</c:v>
                </c:pt>
                <c:pt idx="74615">
                  <c:v>0.28301886792452802</c:v>
                </c:pt>
                <c:pt idx="74616">
                  <c:v>0.30188679245283001</c:v>
                </c:pt>
                <c:pt idx="74617">
                  <c:v>0.320754716981132</c:v>
                </c:pt>
                <c:pt idx="74618">
                  <c:v>0.339622641509433</c:v>
                </c:pt>
                <c:pt idx="74619">
                  <c:v>0.35849056603773499</c:v>
                </c:pt>
                <c:pt idx="74620">
                  <c:v>0.37735849056603699</c:v>
                </c:pt>
                <c:pt idx="74621">
                  <c:v>0.39622641509433898</c:v>
                </c:pt>
                <c:pt idx="74622">
                  <c:v>0.41509433962264097</c:v>
                </c:pt>
                <c:pt idx="74623">
                  <c:v>0.43396226415094302</c:v>
                </c:pt>
                <c:pt idx="74624">
                  <c:v>0.45283018867924502</c:v>
                </c:pt>
                <c:pt idx="74625">
                  <c:v>0.47169811320754701</c:v>
                </c:pt>
                <c:pt idx="74626">
                  <c:v>0.490566037735849</c:v>
                </c:pt>
                <c:pt idx="74627">
                  <c:v>0.50943396226415005</c:v>
                </c:pt>
                <c:pt idx="74628">
                  <c:v>0.52830188679245205</c:v>
                </c:pt>
                <c:pt idx="74629">
                  <c:v>0.54716981132075404</c:v>
                </c:pt>
                <c:pt idx="74630">
                  <c:v>0.56603773584905603</c:v>
                </c:pt>
                <c:pt idx="74631">
                  <c:v>0.58490566037735803</c:v>
                </c:pt>
                <c:pt idx="74632">
                  <c:v>0.60377358490566002</c:v>
                </c:pt>
                <c:pt idx="74633">
                  <c:v>0.62264150943396201</c:v>
                </c:pt>
                <c:pt idx="74634">
                  <c:v>0.64150943396226401</c:v>
                </c:pt>
                <c:pt idx="74635">
                  <c:v>0.660377358490566</c:v>
                </c:pt>
                <c:pt idx="74636">
                  <c:v>0.679245283018867</c:v>
                </c:pt>
                <c:pt idx="74637">
                  <c:v>0.69811320754716899</c:v>
                </c:pt>
                <c:pt idx="74638">
                  <c:v>0.71698113207547098</c:v>
                </c:pt>
                <c:pt idx="74639">
                  <c:v>0.73584905660377298</c:v>
                </c:pt>
                <c:pt idx="74640">
                  <c:v>0.75471698113207497</c:v>
                </c:pt>
                <c:pt idx="74641">
                  <c:v>0.77358490566037696</c:v>
                </c:pt>
                <c:pt idx="74642">
                  <c:v>0.79245283018867896</c:v>
                </c:pt>
                <c:pt idx="74643">
                  <c:v>0.81132075471698095</c:v>
                </c:pt>
                <c:pt idx="74644">
                  <c:v>0.83018867924528295</c:v>
                </c:pt>
                <c:pt idx="74645">
                  <c:v>0.84905660377358405</c:v>
                </c:pt>
                <c:pt idx="74646">
                  <c:v>0.86792452830188604</c:v>
                </c:pt>
                <c:pt idx="74647">
                  <c:v>0.88679245283018804</c:v>
                </c:pt>
                <c:pt idx="74648">
                  <c:v>0.90566037735849003</c:v>
                </c:pt>
                <c:pt idx="74649">
                  <c:v>0.92452830188679203</c:v>
                </c:pt>
                <c:pt idx="74650">
                  <c:v>0.94339622641509402</c:v>
                </c:pt>
                <c:pt idx="74651">
                  <c:v>0.96226415094339601</c:v>
                </c:pt>
                <c:pt idx="74652">
                  <c:v>0.98113207547169801</c:v>
                </c:pt>
                <c:pt idx="74653">
                  <c:v>0</c:v>
                </c:pt>
                <c:pt idx="74654">
                  <c:v>5.9880239520958001E-3</c:v>
                </c:pt>
                <c:pt idx="74655">
                  <c:v>1.19760479041916E-2</c:v>
                </c:pt>
                <c:pt idx="74656">
                  <c:v>1.79640718562874E-2</c:v>
                </c:pt>
                <c:pt idx="74657">
                  <c:v>2.39520958083832E-2</c:v>
                </c:pt>
                <c:pt idx="74658">
                  <c:v>2.9940119760479E-2</c:v>
                </c:pt>
                <c:pt idx="74659">
                  <c:v>3.59281437125748E-2</c:v>
                </c:pt>
                <c:pt idx="74660">
                  <c:v>4.1916167664670601E-2</c:v>
                </c:pt>
                <c:pt idx="74661">
                  <c:v>4.7904191616766401E-2</c:v>
                </c:pt>
                <c:pt idx="74662">
                  <c:v>5.3892215568862201E-2</c:v>
                </c:pt>
                <c:pt idx="74663">
                  <c:v>5.9880239520958001E-2</c:v>
                </c:pt>
                <c:pt idx="74664">
                  <c:v>6.5868263473053898E-2</c:v>
                </c:pt>
                <c:pt idx="74665">
                  <c:v>7.1856287425149698E-2</c:v>
                </c:pt>
                <c:pt idx="74666">
                  <c:v>7.7844311377245498E-2</c:v>
                </c:pt>
                <c:pt idx="74667">
                  <c:v>8.3832335329341298E-2</c:v>
                </c:pt>
                <c:pt idx="74668">
                  <c:v>8.9820359281437098E-2</c:v>
                </c:pt>
                <c:pt idx="74669">
                  <c:v>9.5808383233532898E-2</c:v>
                </c:pt>
                <c:pt idx="74670">
                  <c:v>0.101796407185628</c:v>
                </c:pt>
                <c:pt idx="74671">
                  <c:v>0.107784431137724</c:v>
                </c:pt>
                <c:pt idx="74672">
                  <c:v>0.11377245508981999</c:v>
                </c:pt>
                <c:pt idx="74673">
                  <c:v>0.119760479041916</c:v>
                </c:pt>
                <c:pt idx="74674">
                  <c:v>0.125748502994011</c:v>
                </c:pt>
                <c:pt idx="74675">
                  <c:v>0.13173652694610699</c:v>
                </c:pt>
                <c:pt idx="74676">
                  <c:v>0.13772455089820301</c:v>
                </c:pt>
                <c:pt idx="74677">
                  <c:v>0.14371257485029901</c:v>
                </c:pt>
                <c:pt idx="74678">
                  <c:v>0.149700598802395</c:v>
                </c:pt>
                <c:pt idx="74679">
                  <c:v>0.155688622754491</c:v>
                </c:pt>
                <c:pt idx="74680">
                  <c:v>0.16167664670658599</c:v>
                </c:pt>
                <c:pt idx="74681">
                  <c:v>0.16766467065868201</c:v>
                </c:pt>
                <c:pt idx="74682">
                  <c:v>0.17365269461077801</c:v>
                </c:pt>
                <c:pt idx="74683">
                  <c:v>0.179640718562874</c:v>
                </c:pt>
                <c:pt idx="74684">
                  <c:v>0.18562874251497</c:v>
                </c:pt>
                <c:pt idx="74685">
                  <c:v>0.19161676646706499</c:v>
                </c:pt>
                <c:pt idx="74686">
                  <c:v>0.19760479041916101</c:v>
                </c:pt>
                <c:pt idx="74687">
                  <c:v>0.20359281437125701</c:v>
                </c:pt>
                <c:pt idx="74688">
                  <c:v>0.209580838323353</c:v>
                </c:pt>
                <c:pt idx="74689">
                  <c:v>0.215568862275449</c:v>
                </c:pt>
                <c:pt idx="74690">
                  <c:v>0.22155688622754399</c:v>
                </c:pt>
                <c:pt idx="74691">
                  <c:v>0.22754491017963999</c:v>
                </c:pt>
                <c:pt idx="74692">
                  <c:v>0.23353293413173601</c:v>
                </c:pt>
                <c:pt idx="74693">
                  <c:v>0.239520958083832</c:v>
                </c:pt>
                <c:pt idx="74694">
                  <c:v>0.245508982035928</c:v>
                </c:pt>
                <c:pt idx="74695">
                  <c:v>0.25149700598802299</c:v>
                </c:pt>
                <c:pt idx="74696">
                  <c:v>0.25748502994011901</c:v>
                </c:pt>
                <c:pt idx="74697">
                  <c:v>0.26347305389221498</c:v>
                </c:pt>
                <c:pt idx="74698">
                  <c:v>0.269461077844311</c:v>
                </c:pt>
                <c:pt idx="74699">
                  <c:v>0.27544910179640703</c:v>
                </c:pt>
                <c:pt idx="74700">
                  <c:v>0.28143712574850299</c:v>
                </c:pt>
                <c:pt idx="74701">
                  <c:v>0.28742514970059801</c:v>
                </c:pt>
                <c:pt idx="74702">
                  <c:v>0.29341317365269398</c:v>
                </c:pt>
                <c:pt idx="74703">
                  <c:v>0.29940119760479</c:v>
                </c:pt>
                <c:pt idx="74704">
                  <c:v>0.30538922155688603</c:v>
                </c:pt>
                <c:pt idx="74705">
                  <c:v>0.31137724550898199</c:v>
                </c:pt>
                <c:pt idx="74706">
                  <c:v>0.31736526946107702</c:v>
                </c:pt>
                <c:pt idx="74707">
                  <c:v>0.32335329341317298</c:v>
                </c:pt>
                <c:pt idx="74708">
                  <c:v>0.329341317365269</c:v>
                </c:pt>
                <c:pt idx="74709">
                  <c:v>0.33532934131736503</c:v>
                </c:pt>
                <c:pt idx="74710">
                  <c:v>0.34131736526946099</c:v>
                </c:pt>
                <c:pt idx="74711">
                  <c:v>0.34730538922155602</c:v>
                </c:pt>
                <c:pt idx="74712">
                  <c:v>0.35329341317365198</c:v>
                </c:pt>
                <c:pt idx="74713">
                  <c:v>0.359281437125748</c:v>
                </c:pt>
                <c:pt idx="74714">
                  <c:v>0.36526946107784403</c:v>
                </c:pt>
                <c:pt idx="74715">
                  <c:v>0.37125748502993999</c:v>
                </c:pt>
                <c:pt idx="74716">
                  <c:v>0.37724550898203502</c:v>
                </c:pt>
                <c:pt idx="74717">
                  <c:v>0.38323353293413098</c:v>
                </c:pt>
                <c:pt idx="74718">
                  <c:v>0.389221556886227</c:v>
                </c:pt>
                <c:pt idx="74719">
                  <c:v>0.39520958083832303</c:v>
                </c:pt>
                <c:pt idx="74720">
                  <c:v>0.40119760479041899</c:v>
                </c:pt>
                <c:pt idx="74721">
                  <c:v>0.40718562874251402</c:v>
                </c:pt>
                <c:pt idx="74722">
                  <c:v>0.41317365269460998</c:v>
                </c:pt>
                <c:pt idx="74723">
                  <c:v>0.41916167664670601</c:v>
                </c:pt>
                <c:pt idx="74724">
                  <c:v>0.42514970059880203</c:v>
                </c:pt>
                <c:pt idx="74725">
                  <c:v>0.43113772455089799</c:v>
                </c:pt>
                <c:pt idx="74726">
                  <c:v>0.43712574850299402</c:v>
                </c:pt>
                <c:pt idx="74727">
                  <c:v>0.44311377245508898</c:v>
                </c:pt>
                <c:pt idx="74728">
                  <c:v>0.44910179640718501</c:v>
                </c:pt>
                <c:pt idx="74729">
                  <c:v>0.45508982035928103</c:v>
                </c:pt>
                <c:pt idx="74730">
                  <c:v>0.46107784431137699</c:v>
                </c:pt>
                <c:pt idx="74731">
                  <c:v>0.46706586826347302</c:v>
                </c:pt>
                <c:pt idx="74732">
                  <c:v>0.47305389221556798</c:v>
                </c:pt>
                <c:pt idx="74733">
                  <c:v>0.47904191616766401</c:v>
                </c:pt>
                <c:pt idx="74734">
                  <c:v>0.48502994011975997</c:v>
                </c:pt>
                <c:pt idx="74735">
                  <c:v>0.49101796407185599</c:v>
                </c:pt>
                <c:pt idx="74736">
                  <c:v>0.49700598802395202</c:v>
                </c:pt>
                <c:pt idx="74737">
                  <c:v>0.50299401197604698</c:v>
                </c:pt>
                <c:pt idx="74738">
                  <c:v>0.50898203592814295</c:v>
                </c:pt>
                <c:pt idx="74739">
                  <c:v>0.51497005988023903</c:v>
                </c:pt>
                <c:pt idx="74740">
                  <c:v>0.52095808383233499</c:v>
                </c:pt>
                <c:pt idx="74741">
                  <c:v>0.52694610778443096</c:v>
                </c:pt>
                <c:pt idx="74742">
                  <c:v>0.53293413173652604</c:v>
                </c:pt>
                <c:pt idx="74743">
                  <c:v>0.53892215568862201</c:v>
                </c:pt>
                <c:pt idx="74744">
                  <c:v>0.54491017964071797</c:v>
                </c:pt>
                <c:pt idx="74745">
                  <c:v>0.55089820359281405</c:v>
                </c:pt>
                <c:pt idx="74746">
                  <c:v>0.55688622754491002</c:v>
                </c:pt>
                <c:pt idx="74747">
                  <c:v>0.56287425149700598</c:v>
                </c:pt>
                <c:pt idx="74748">
                  <c:v>0.56886227544910095</c:v>
                </c:pt>
                <c:pt idx="74749">
                  <c:v>0.57485029940119703</c:v>
                </c:pt>
                <c:pt idx="74750">
                  <c:v>0.580838323353293</c:v>
                </c:pt>
                <c:pt idx="74751">
                  <c:v>0.58682634730538896</c:v>
                </c:pt>
                <c:pt idx="74752">
                  <c:v>0.59281437125748504</c:v>
                </c:pt>
                <c:pt idx="74753">
                  <c:v>0.59880239520958001</c:v>
                </c:pt>
                <c:pt idx="74754">
                  <c:v>0.60479041916167597</c:v>
                </c:pt>
                <c:pt idx="74755">
                  <c:v>0.61077844311377205</c:v>
                </c:pt>
                <c:pt idx="74756">
                  <c:v>0.61676646706586802</c:v>
                </c:pt>
                <c:pt idx="74757">
                  <c:v>0.62275449101796398</c:v>
                </c:pt>
                <c:pt idx="74758">
                  <c:v>0.62874251497005895</c:v>
                </c:pt>
                <c:pt idx="74759">
                  <c:v>0.63473053892215503</c:v>
                </c:pt>
                <c:pt idx="74760">
                  <c:v>0.640718562874251</c:v>
                </c:pt>
                <c:pt idx="74761">
                  <c:v>0.64670658682634696</c:v>
                </c:pt>
                <c:pt idx="74762">
                  <c:v>0.65269461077844304</c:v>
                </c:pt>
                <c:pt idx="74763">
                  <c:v>0.65868263473053801</c:v>
                </c:pt>
                <c:pt idx="74764">
                  <c:v>0.66467065868263397</c:v>
                </c:pt>
                <c:pt idx="74765">
                  <c:v>0.67065868263473005</c:v>
                </c:pt>
                <c:pt idx="74766">
                  <c:v>0.67664670658682602</c:v>
                </c:pt>
                <c:pt idx="74767">
                  <c:v>0.68263473053892199</c:v>
                </c:pt>
                <c:pt idx="74768">
                  <c:v>0.68862275449101795</c:v>
                </c:pt>
                <c:pt idx="74769">
                  <c:v>0.69461077844311303</c:v>
                </c:pt>
                <c:pt idx="74770">
                  <c:v>0.700598802395209</c:v>
                </c:pt>
                <c:pt idx="74771">
                  <c:v>0.70658682634730496</c:v>
                </c:pt>
                <c:pt idx="74772">
                  <c:v>0.71257485029940104</c:v>
                </c:pt>
                <c:pt idx="74773">
                  <c:v>0.71856287425149701</c:v>
                </c:pt>
                <c:pt idx="74774">
                  <c:v>0.72455089820359198</c:v>
                </c:pt>
                <c:pt idx="74775">
                  <c:v>0.73053892215568805</c:v>
                </c:pt>
                <c:pt idx="74776">
                  <c:v>0.73652694610778402</c:v>
                </c:pt>
                <c:pt idx="74777">
                  <c:v>0.74251497005987999</c:v>
                </c:pt>
                <c:pt idx="74778">
                  <c:v>0.74850299401197595</c:v>
                </c:pt>
                <c:pt idx="74779">
                  <c:v>0.75449101796407103</c:v>
                </c:pt>
                <c:pt idx="74780">
                  <c:v>0.760479041916167</c:v>
                </c:pt>
                <c:pt idx="74781">
                  <c:v>0.76646706586826296</c:v>
                </c:pt>
                <c:pt idx="74782">
                  <c:v>0.77245508982035904</c:v>
                </c:pt>
                <c:pt idx="74783">
                  <c:v>0.77844311377245501</c:v>
                </c:pt>
                <c:pt idx="74784">
                  <c:v>0.78443113772454998</c:v>
                </c:pt>
                <c:pt idx="74785">
                  <c:v>0.79041916167664605</c:v>
                </c:pt>
                <c:pt idx="74786">
                  <c:v>0.79640718562874202</c:v>
                </c:pt>
                <c:pt idx="74787">
                  <c:v>0.80239520958083799</c:v>
                </c:pt>
                <c:pt idx="74788">
                  <c:v>0.80838323353293395</c:v>
                </c:pt>
                <c:pt idx="74789">
                  <c:v>0.81437125748502903</c:v>
                </c:pt>
                <c:pt idx="74790">
                  <c:v>0.820359281437125</c:v>
                </c:pt>
                <c:pt idx="74791">
                  <c:v>0.82634730538922097</c:v>
                </c:pt>
                <c:pt idx="74792">
                  <c:v>0.83233532934131704</c:v>
                </c:pt>
                <c:pt idx="74793">
                  <c:v>0.83832335329341301</c:v>
                </c:pt>
                <c:pt idx="74794">
                  <c:v>0.84431137724550898</c:v>
                </c:pt>
                <c:pt idx="74795">
                  <c:v>0.85029940119760405</c:v>
                </c:pt>
                <c:pt idx="74796">
                  <c:v>0.85628742514970002</c:v>
                </c:pt>
                <c:pt idx="74797">
                  <c:v>0.86227544910179599</c:v>
                </c:pt>
                <c:pt idx="74798">
                  <c:v>0.86826347305389195</c:v>
                </c:pt>
                <c:pt idx="74799">
                  <c:v>0.87425149700598803</c:v>
                </c:pt>
                <c:pt idx="74800">
                  <c:v>0.880239520958083</c:v>
                </c:pt>
                <c:pt idx="74801">
                  <c:v>0.88622754491017897</c:v>
                </c:pt>
                <c:pt idx="74802">
                  <c:v>0.89221556886227504</c:v>
                </c:pt>
                <c:pt idx="74803">
                  <c:v>0.89820359281437101</c:v>
                </c:pt>
                <c:pt idx="74804">
                  <c:v>0.90419161676646698</c:v>
                </c:pt>
                <c:pt idx="74805">
                  <c:v>0.91017964071856206</c:v>
                </c:pt>
                <c:pt idx="74806">
                  <c:v>0.91616766467065802</c:v>
                </c:pt>
                <c:pt idx="74807">
                  <c:v>0.92215568862275399</c:v>
                </c:pt>
                <c:pt idx="74808">
                  <c:v>0.92814371257484996</c:v>
                </c:pt>
                <c:pt idx="74809">
                  <c:v>0.93413173652694603</c:v>
                </c:pt>
                <c:pt idx="74810">
                  <c:v>0.940119760479041</c:v>
                </c:pt>
                <c:pt idx="74811">
                  <c:v>0.94610778443113697</c:v>
                </c:pt>
                <c:pt idx="74812">
                  <c:v>0.95209580838323304</c:v>
                </c:pt>
                <c:pt idx="74813">
                  <c:v>0.95808383233532901</c:v>
                </c:pt>
                <c:pt idx="74814">
                  <c:v>0.96407185628742498</c:v>
                </c:pt>
                <c:pt idx="74815">
                  <c:v>0.97005988023951994</c:v>
                </c:pt>
                <c:pt idx="74816">
                  <c:v>0.97604790419161602</c:v>
                </c:pt>
                <c:pt idx="74817">
                  <c:v>0.98203592814371199</c:v>
                </c:pt>
                <c:pt idx="74818">
                  <c:v>0.98802395209580796</c:v>
                </c:pt>
                <c:pt idx="74819">
                  <c:v>0.99401197604790403</c:v>
                </c:pt>
                <c:pt idx="74820">
                  <c:v>0</c:v>
                </c:pt>
                <c:pt idx="74821">
                  <c:v>1.01010101010101E-2</c:v>
                </c:pt>
                <c:pt idx="74822">
                  <c:v>2.02020202020202E-2</c:v>
                </c:pt>
                <c:pt idx="74823">
                  <c:v>3.03030303030303E-2</c:v>
                </c:pt>
                <c:pt idx="74824">
                  <c:v>4.0404040404040401E-2</c:v>
                </c:pt>
                <c:pt idx="74825">
                  <c:v>5.0505050505050497E-2</c:v>
                </c:pt>
                <c:pt idx="74826">
                  <c:v>6.0606060606060601E-2</c:v>
                </c:pt>
                <c:pt idx="74827">
                  <c:v>7.0707070707070704E-2</c:v>
                </c:pt>
                <c:pt idx="74828">
                  <c:v>8.0808080808080801E-2</c:v>
                </c:pt>
                <c:pt idx="74829">
                  <c:v>9.0909090909090898E-2</c:v>
                </c:pt>
                <c:pt idx="74830">
                  <c:v>0.10101010101010099</c:v>
                </c:pt>
                <c:pt idx="74831">
                  <c:v>0.11111111111111099</c:v>
                </c:pt>
                <c:pt idx="74832">
                  <c:v>0.12121212121212099</c:v>
                </c:pt>
                <c:pt idx="74833">
                  <c:v>0.13131313131313099</c:v>
                </c:pt>
                <c:pt idx="74834">
                  <c:v>0.14141414141414099</c:v>
                </c:pt>
                <c:pt idx="74835">
                  <c:v>0.15151515151515099</c:v>
                </c:pt>
                <c:pt idx="74836">
                  <c:v>0.16161616161616099</c:v>
                </c:pt>
                <c:pt idx="74837">
                  <c:v>0.17171717171717099</c:v>
                </c:pt>
                <c:pt idx="74838">
                  <c:v>0.18181818181818099</c:v>
                </c:pt>
                <c:pt idx="74839">
                  <c:v>0.19191919191919099</c:v>
                </c:pt>
                <c:pt idx="74840">
                  <c:v>0.20202020202020199</c:v>
                </c:pt>
                <c:pt idx="74841">
                  <c:v>0.21212121212121199</c:v>
                </c:pt>
                <c:pt idx="74842">
                  <c:v>0.22222222222222199</c:v>
                </c:pt>
                <c:pt idx="74843">
                  <c:v>0.23232323232323199</c:v>
                </c:pt>
                <c:pt idx="74844">
                  <c:v>0.24242424242424199</c:v>
                </c:pt>
                <c:pt idx="74845">
                  <c:v>0.25252525252525199</c:v>
                </c:pt>
                <c:pt idx="74846">
                  <c:v>0.26262626262626199</c:v>
                </c:pt>
                <c:pt idx="74847">
                  <c:v>0.27272727272727199</c:v>
                </c:pt>
                <c:pt idx="74848">
                  <c:v>0.28282828282828198</c:v>
                </c:pt>
                <c:pt idx="74849">
                  <c:v>0.29292929292929198</c:v>
                </c:pt>
                <c:pt idx="74850">
                  <c:v>0.30303030303030298</c:v>
                </c:pt>
                <c:pt idx="74851">
                  <c:v>0.31313131313131298</c:v>
                </c:pt>
                <c:pt idx="74852">
                  <c:v>0.32323232323232298</c:v>
                </c:pt>
                <c:pt idx="74853">
                  <c:v>0.33333333333333298</c:v>
                </c:pt>
                <c:pt idx="74854">
                  <c:v>0.34343434343434298</c:v>
                </c:pt>
                <c:pt idx="74855">
                  <c:v>0.35353535353535298</c:v>
                </c:pt>
                <c:pt idx="74856">
                  <c:v>0.36363636363636298</c:v>
                </c:pt>
                <c:pt idx="74857">
                  <c:v>0.37373737373737298</c:v>
                </c:pt>
                <c:pt idx="74858">
                  <c:v>0.38383838383838298</c:v>
                </c:pt>
                <c:pt idx="74859">
                  <c:v>0.39393939393939298</c:v>
                </c:pt>
                <c:pt idx="74860">
                  <c:v>0.40404040404040398</c:v>
                </c:pt>
                <c:pt idx="74861">
                  <c:v>0.41414141414141398</c:v>
                </c:pt>
                <c:pt idx="74862">
                  <c:v>0.42424242424242398</c:v>
                </c:pt>
                <c:pt idx="74863">
                  <c:v>0.43434343434343398</c:v>
                </c:pt>
                <c:pt idx="74864">
                  <c:v>0.44444444444444398</c:v>
                </c:pt>
                <c:pt idx="74865">
                  <c:v>0.45454545454545398</c:v>
                </c:pt>
                <c:pt idx="74866">
                  <c:v>0.46464646464646397</c:v>
                </c:pt>
                <c:pt idx="74867">
                  <c:v>0.47474747474747397</c:v>
                </c:pt>
                <c:pt idx="74868">
                  <c:v>0.48484848484848397</c:v>
                </c:pt>
                <c:pt idx="74869">
                  <c:v>0.49494949494949497</c:v>
                </c:pt>
                <c:pt idx="74870">
                  <c:v>0.50505050505050497</c:v>
                </c:pt>
                <c:pt idx="74871">
                  <c:v>0.51515151515151503</c:v>
                </c:pt>
                <c:pt idx="74872">
                  <c:v>0.52525252525252497</c:v>
                </c:pt>
                <c:pt idx="74873">
                  <c:v>0.53535353535353503</c:v>
                </c:pt>
                <c:pt idx="74874">
                  <c:v>0.54545454545454497</c:v>
                </c:pt>
                <c:pt idx="74875">
                  <c:v>0.55555555555555503</c:v>
                </c:pt>
                <c:pt idx="74876">
                  <c:v>0.56565656565656497</c:v>
                </c:pt>
                <c:pt idx="74877">
                  <c:v>0.57575757575757502</c:v>
                </c:pt>
                <c:pt idx="74878">
                  <c:v>0.58585858585858497</c:v>
                </c:pt>
                <c:pt idx="74879">
                  <c:v>0.59595959595959502</c:v>
                </c:pt>
                <c:pt idx="74880">
                  <c:v>0.60606060606060597</c:v>
                </c:pt>
                <c:pt idx="74881">
                  <c:v>0.61616161616161602</c:v>
                </c:pt>
                <c:pt idx="74882">
                  <c:v>0.62626262626262597</c:v>
                </c:pt>
                <c:pt idx="74883">
                  <c:v>0.63636363636363602</c:v>
                </c:pt>
                <c:pt idx="74884">
                  <c:v>0.64646464646464596</c:v>
                </c:pt>
                <c:pt idx="74885">
                  <c:v>0.65656565656565602</c:v>
                </c:pt>
                <c:pt idx="74886">
                  <c:v>0.66666666666666596</c:v>
                </c:pt>
                <c:pt idx="74887">
                  <c:v>0.67676767676767602</c:v>
                </c:pt>
                <c:pt idx="74888">
                  <c:v>0.68686868686868596</c:v>
                </c:pt>
                <c:pt idx="74889">
                  <c:v>0.69696969696969702</c:v>
                </c:pt>
                <c:pt idx="74890">
                  <c:v>0.70707070707070696</c:v>
                </c:pt>
                <c:pt idx="74891">
                  <c:v>0.71717171717171702</c:v>
                </c:pt>
                <c:pt idx="74892">
                  <c:v>0.72727272727272696</c:v>
                </c:pt>
                <c:pt idx="74893">
                  <c:v>0.73737373737373701</c:v>
                </c:pt>
                <c:pt idx="74894">
                  <c:v>0.74747474747474696</c:v>
                </c:pt>
                <c:pt idx="74895">
                  <c:v>0.75757575757575701</c:v>
                </c:pt>
                <c:pt idx="74896">
                  <c:v>0.76767676767676696</c:v>
                </c:pt>
                <c:pt idx="74897">
                  <c:v>0.77777777777777701</c:v>
                </c:pt>
                <c:pt idx="74898">
                  <c:v>0.78787878787878696</c:v>
                </c:pt>
                <c:pt idx="74899">
                  <c:v>0.79797979797979801</c:v>
                </c:pt>
                <c:pt idx="74900">
                  <c:v>0.80808080808080796</c:v>
                </c:pt>
                <c:pt idx="74901">
                  <c:v>0.81818181818181801</c:v>
                </c:pt>
                <c:pt idx="74902">
                  <c:v>0.82828282828282795</c:v>
                </c:pt>
                <c:pt idx="74903">
                  <c:v>0.83838383838383801</c:v>
                </c:pt>
                <c:pt idx="74904">
                  <c:v>0.84848484848484795</c:v>
                </c:pt>
                <c:pt idx="74905">
                  <c:v>0.85858585858585801</c:v>
                </c:pt>
                <c:pt idx="74906">
                  <c:v>0.86868686868686795</c:v>
                </c:pt>
                <c:pt idx="74907">
                  <c:v>0.87878787878787801</c:v>
                </c:pt>
                <c:pt idx="74908">
                  <c:v>0.88888888888888795</c:v>
                </c:pt>
                <c:pt idx="74909">
                  <c:v>0.89898989898989901</c:v>
                </c:pt>
                <c:pt idx="74910">
                  <c:v>0.90909090909090895</c:v>
                </c:pt>
                <c:pt idx="74911">
                  <c:v>0.919191919191919</c:v>
                </c:pt>
                <c:pt idx="74912">
                  <c:v>0.92929292929292895</c:v>
                </c:pt>
                <c:pt idx="74913">
                  <c:v>0.939393939393939</c:v>
                </c:pt>
                <c:pt idx="74914">
                  <c:v>0.94949494949494895</c:v>
                </c:pt>
                <c:pt idx="74915">
                  <c:v>0.959595959595959</c:v>
                </c:pt>
                <c:pt idx="74916">
                  <c:v>0.96969696969696895</c:v>
                </c:pt>
                <c:pt idx="74917">
                  <c:v>0.979797979797979</c:v>
                </c:pt>
                <c:pt idx="74918">
                  <c:v>0.98989898989898994</c:v>
                </c:pt>
                <c:pt idx="74919">
                  <c:v>0</c:v>
                </c:pt>
                <c:pt idx="74920">
                  <c:v>3.03030303030303E-2</c:v>
                </c:pt>
                <c:pt idx="74921">
                  <c:v>6.0606060606060601E-2</c:v>
                </c:pt>
                <c:pt idx="74922">
                  <c:v>9.0909090909090898E-2</c:v>
                </c:pt>
                <c:pt idx="74923">
                  <c:v>0.12121212121212099</c:v>
                </c:pt>
                <c:pt idx="74924">
                  <c:v>0.15151515151515099</c:v>
                </c:pt>
                <c:pt idx="74925">
                  <c:v>0.18181818181818099</c:v>
                </c:pt>
                <c:pt idx="74926">
                  <c:v>0.21212121212121199</c:v>
                </c:pt>
                <c:pt idx="74927">
                  <c:v>0.24242424242424199</c:v>
                </c:pt>
                <c:pt idx="74928">
                  <c:v>0.27272727272727199</c:v>
                </c:pt>
                <c:pt idx="74929">
                  <c:v>0.30303030303030298</c:v>
                </c:pt>
                <c:pt idx="74930">
                  <c:v>0.33333333333333298</c:v>
                </c:pt>
                <c:pt idx="74931">
                  <c:v>0.36363636363636298</c:v>
                </c:pt>
                <c:pt idx="74932">
                  <c:v>0.39393939393939298</c:v>
                </c:pt>
                <c:pt idx="74933">
                  <c:v>0.42424242424242398</c:v>
                </c:pt>
                <c:pt idx="74934">
                  <c:v>0.45454545454545398</c:v>
                </c:pt>
                <c:pt idx="74935">
                  <c:v>0.48484848484848397</c:v>
                </c:pt>
                <c:pt idx="74936">
                  <c:v>0.51515151515151503</c:v>
                </c:pt>
                <c:pt idx="74937">
                  <c:v>0.54545454545454497</c:v>
                </c:pt>
                <c:pt idx="74938">
                  <c:v>0.57575757575757502</c:v>
                </c:pt>
                <c:pt idx="74939">
                  <c:v>0.60606060606060597</c:v>
                </c:pt>
                <c:pt idx="74940">
                  <c:v>0.63636363636363602</c:v>
                </c:pt>
                <c:pt idx="74941">
                  <c:v>0.66666666666666596</c:v>
                </c:pt>
                <c:pt idx="74942">
                  <c:v>0.69696969696969702</c:v>
                </c:pt>
                <c:pt idx="74943">
                  <c:v>0.72727272727272696</c:v>
                </c:pt>
                <c:pt idx="74944">
                  <c:v>0.75757575757575701</c:v>
                </c:pt>
                <c:pt idx="74945">
                  <c:v>0.78787878787878696</c:v>
                </c:pt>
                <c:pt idx="74946">
                  <c:v>0.81818181818181801</c:v>
                </c:pt>
                <c:pt idx="74947">
                  <c:v>0.84848484848484795</c:v>
                </c:pt>
                <c:pt idx="74948">
                  <c:v>0.87878787878787801</c:v>
                </c:pt>
                <c:pt idx="74949">
                  <c:v>0.90909090909090895</c:v>
                </c:pt>
                <c:pt idx="74950">
                  <c:v>0.939393939393939</c:v>
                </c:pt>
                <c:pt idx="74951">
                  <c:v>0.96969696969696895</c:v>
                </c:pt>
                <c:pt idx="74952">
                  <c:v>0</c:v>
                </c:pt>
                <c:pt idx="74953">
                  <c:v>1.3157894736842099E-2</c:v>
                </c:pt>
                <c:pt idx="74954">
                  <c:v>2.6315789473684199E-2</c:v>
                </c:pt>
                <c:pt idx="74955">
                  <c:v>3.94736842105263E-2</c:v>
                </c:pt>
                <c:pt idx="74956">
                  <c:v>5.2631578947368397E-2</c:v>
                </c:pt>
                <c:pt idx="74957">
                  <c:v>6.5789473684210495E-2</c:v>
                </c:pt>
                <c:pt idx="74958">
                  <c:v>7.8947368421052599E-2</c:v>
                </c:pt>
                <c:pt idx="74959">
                  <c:v>9.2105263157894704E-2</c:v>
                </c:pt>
                <c:pt idx="74960">
                  <c:v>0.105263157894736</c:v>
                </c:pt>
                <c:pt idx="74961">
                  <c:v>0.118421052631578</c:v>
                </c:pt>
                <c:pt idx="74962">
                  <c:v>0.13157894736842099</c:v>
                </c:pt>
                <c:pt idx="74963">
                  <c:v>0.144736842105263</c:v>
                </c:pt>
                <c:pt idx="74964">
                  <c:v>0.157894736842105</c:v>
                </c:pt>
                <c:pt idx="74965">
                  <c:v>0.17105263157894701</c:v>
                </c:pt>
                <c:pt idx="74966">
                  <c:v>0.18421052631578899</c:v>
                </c:pt>
                <c:pt idx="74967">
                  <c:v>0.197368421052631</c:v>
                </c:pt>
                <c:pt idx="74968">
                  <c:v>0.21052631578947301</c:v>
                </c:pt>
                <c:pt idx="74969">
                  <c:v>0.22368421052631501</c:v>
                </c:pt>
                <c:pt idx="74970">
                  <c:v>0.23684210526315699</c:v>
                </c:pt>
                <c:pt idx="74971">
                  <c:v>0.25</c:v>
                </c:pt>
                <c:pt idx="74972">
                  <c:v>0.26315789473684198</c:v>
                </c:pt>
                <c:pt idx="74973">
                  <c:v>0.27631578947368401</c:v>
                </c:pt>
                <c:pt idx="74974">
                  <c:v>0.28947368421052599</c:v>
                </c:pt>
                <c:pt idx="74975">
                  <c:v>0.30263157894736797</c:v>
                </c:pt>
                <c:pt idx="74976">
                  <c:v>0.31578947368421001</c:v>
                </c:pt>
                <c:pt idx="74977">
                  <c:v>0.32894736842105199</c:v>
                </c:pt>
                <c:pt idx="74978">
                  <c:v>0.34210526315789402</c:v>
                </c:pt>
                <c:pt idx="74979">
                  <c:v>0.355263157894736</c:v>
                </c:pt>
                <c:pt idx="74980">
                  <c:v>0.36842105263157798</c:v>
                </c:pt>
                <c:pt idx="74981">
                  <c:v>0.38157894736842102</c:v>
                </c:pt>
                <c:pt idx="74982">
                  <c:v>0.394736842105263</c:v>
                </c:pt>
                <c:pt idx="74983">
                  <c:v>0.40789473684210498</c:v>
                </c:pt>
                <c:pt idx="74984">
                  <c:v>0.42105263157894701</c:v>
                </c:pt>
                <c:pt idx="74985">
                  <c:v>0.43421052631578899</c:v>
                </c:pt>
                <c:pt idx="74986">
                  <c:v>0.44736842105263103</c:v>
                </c:pt>
                <c:pt idx="74987">
                  <c:v>0.46052631578947301</c:v>
                </c:pt>
                <c:pt idx="74988">
                  <c:v>0.47368421052631499</c:v>
                </c:pt>
                <c:pt idx="74989">
                  <c:v>0.48684210526315702</c:v>
                </c:pt>
                <c:pt idx="74990">
                  <c:v>0.5</c:v>
                </c:pt>
                <c:pt idx="74991">
                  <c:v>0.51315789473684204</c:v>
                </c:pt>
                <c:pt idx="74992">
                  <c:v>0.52631578947368396</c:v>
                </c:pt>
                <c:pt idx="74993">
                  <c:v>0.53947368421052599</c:v>
                </c:pt>
                <c:pt idx="74994">
                  <c:v>0.55263157894736803</c:v>
                </c:pt>
                <c:pt idx="74995">
                  <c:v>0.56578947368420995</c:v>
                </c:pt>
                <c:pt idx="74996">
                  <c:v>0.57894736842105199</c:v>
                </c:pt>
                <c:pt idx="74997">
                  <c:v>0.59210526315789402</c:v>
                </c:pt>
                <c:pt idx="74998">
                  <c:v>0.60526315789473595</c:v>
                </c:pt>
                <c:pt idx="74999">
                  <c:v>0.61842105263157898</c:v>
                </c:pt>
                <c:pt idx="75000">
                  <c:v>0.63157894736842102</c:v>
                </c:pt>
                <c:pt idx="75001">
                  <c:v>0.64473684210526305</c:v>
                </c:pt>
                <c:pt idx="75002">
                  <c:v>0.65789473684210498</c:v>
                </c:pt>
                <c:pt idx="75003">
                  <c:v>0.67105263157894701</c:v>
                </c:pt>
                <c:pt idx="75004">
                  <c:v>0.68421052631578905</c:v>
                </c:pt>
                <c:pt idx="75005">
                  <c:v>0.69736842105263097</c:v>
                </c:pt>
                <c:pt idx="75006">
                  <c:v>0.71052631578947301</c:v>
                </c:pt>
                <c:pt idx="75007">
                  <c:v>0.72368421052631504</c:v>
                </c:pt>
                <c:pt idx="75008">
                  <c:v>0.73684210526315697</c:v>
                </c:pt>
                <c:pt idx="75009">
                  <c:v>0.75</c:v>
                </c:pt>
                <c:pt idx="75010">
                  <c:v>0.76315789473684204</c:v>
                </c:pt>
                <c:pt idx="75011">
                  <c:v>0.77631578947368396</c:v>
                </c:pt>
                <c:pt idx="75012">
                  <c:v>0.78947368421052599</c:v>
                </c:pt>
                <c:pt idx="75013">
                  <c:v>0.80263157894736803</c:v>
                </c:pt>
                <c:pt idx="75014">
                  <c:v>0.81578947368420995</c:v>
                </c:pt>
                <c:pt idx="75015">
                  <c:v>0.82894736842105199</c:v>
                </c:pt>
                <c:pt idx="75016">
                  <c:v>0.84210526315789402</c:v>
                </c:pt>
                <c:pt idx="75017">
                  <c:v>0.85526315789473595</c:v>
                </c:pt>
                <c:pt idx="75018">
                  <c:v>0.86842105263157898</c:v>
                </c:pt>
                <c:pt idx="75019">
                  <c:v>0.88157894736842102</c:v>
                </c:pt>
                <c:pt idx="75020">
                  <c:v>0.89473684210526305</c:v>
                </c:pt>
                <c:pt idx="75021">
                  <c:v>0.90789473684210498</c:v>
                </c:pt>
                <c:pt idx="75022">
                  <c:v>0.92105263157894701</c:v>
                </c:pt>
                <c:pt idx="75023">
                  <c:v>0.93421052631578905</c:v>
                </c:pt>
                <c:pt idx="75024">
                  <c:v>0.94736842105263097</c:v>
                </c:pt>
                <c:pt idx="75025">
                  <c:v>0.96052631578947301</c:v>
                </c:pt>
                <c:pt idx="75026">
                  <c:v>0.97368421052631504</c:v>
                </c:pt>
                <c:pt idx="75027">
                  <c:v>0.98684210526315697</c:v>
                </c:pt>
                <c:pt idx="75028">
                  <c:v>0</c:v>
                </c:pt>
                <c:pt idx="75029">
                  <c:v>8.6206896551724102E-3</c:v>
                </c:pt>
                <c:pt idx="75030">
                  <c:v>1.72413793103448E-2</c:v>
                </c:pt>
                <c:pt idx="75031">
                  <c:v>2.5862068965517199E-2</c:v>
                </c:pt>
                <c:pt idx="75032">
                  <c:v>3.4482758620689599E-2</c:v>
                </c:pt>
                <c:pt idx="75033">
                  <c:v>4.3103448275862002E-2</c:v>
                </c:pt>
                <c:pt idx="75034">
                  <c:v>5.1724137931034399E-2</c:v>
                </c:pt>
                <c:pt idx="75035">
                  <c:v>6.0344827586206899E-2</c:v>
                </c:pt>
                <c:pt idx="75036">
                  <c:v>6.8965517241379296E-2</c:v>
                </c:pt>
                <c:pt idx="75037">
                  <c:v>7.7586206896551699E-2</c:v>
                </c:pt>
                <c:pt idx="75038">
                  <c:v>8.6206896551724102E-2</c:v>
                </c:pt>
                <c:pt idx="75039">
                  <c:v>9.4827586206896505E-2</c:v>
                </c:pt>
                <c:pt idx="75040">
                  <c:v>0.10344827586206801</c:v>
                </c:pt>
                <c:pt idx="75041">
                  <c:v>0.11206896551724101</c:v>
                </c:pt>
                <c:pt idx="75042">
                  <c:v>0.12068965517241299</c:v>
                </c:pt>
                <c:pt idx="75043">
                  <c:v>0.12931034482758599</c:v>
                </c:pt>
                <c:pt idx="75044">
                  <c:v>0.13793103448275801</c:v>
                </c:pt>
                <c:pt idx="75045">
                  <c:v>0.14655172413793099</c:v>
                </c:pt>
                <c:pt idx="75046">
                  <c:v>0.15517241379310301</c:v>
                </c:pt>
                <c:pt idx="75047">
                  <c:v>0.163793103448275</c:v>
                </c:pt>
                <c:pt idx="75048">
                  <c:v>0.17241379310344801</c:v>
                </c:pt>
                <c:pt idx="75049">
                  <c:v>0.18103448275862</c:v>
                </c:pt>
                <c:pt idx="75050">
                  <c:v>0.18965517241379301</c:v>
                </c:pt>
                <c:pt idx="75051">
                  <c:v>0.198275862068965</c:v>
                </c:pt>
                <c:pt idx="75052">
                  <c:v>0.20689655172413701</c:v>
                </c:pt>
                <c:pt idx="75053">
                  <c:v>0.21551724137931</c:v>
                </c:pt>
                <c:pt idx="75054">
                  <c:v>0.22413793103448201</c:v>
                </c:pt>
                <c:pt idx="75055">
                  <c:v>0.232758620689655</c:v>
                </c:pt>
                <c:pt idx="75056">
                  <c:v>0.24137931034482701</c:v>
                </c:pt>
                <c:pt idx="75057">
                  <c:v>0.25</c:v>
                </c:pt>
                <c:pt idx="75058">
                  <c:v>0.25862068965517199</c:v>
                </c:pt>
                <c:pt idx="75059">
                  <c:v>0.26724137931034397</c:v>
                </c:pt>
                <c:pt idx="75060">
                  <c:v>0.27586206896551702</c:v>
                </c:pt>
                <c:pt idx="75061">
                  <c:v>0.284482758620689</c:v>
                </c:pt>
                <c:pt idx="75062">
                  <c:v>0.29310344827586199</c:v>
                </c:pt>
                <c:pt idx="75063">
                  <c:v>0.30172413793103398</c:v>
                </c:pt>
                <c:pt idx="75064">
                  <c:v>0.31034482758620602</c:v>
                </c:pt>
                <c:pt idx="75065">
                  <c:v>0.318965517241379</c:v>
                </c:pt>
                <c:pt idx="75066">
                  <c:v>0.32758620689655099</c:v>
                </c:pt>
                <c:pt idx="75067">
                  <c:v>0.33620689655172398</c:v>
                </c:pt>
                <c:pt idx="75068">
                  <c:v>0.34482758620689602</c:v>
                </c:pt>
                <c:pt idx="75069">
                  <c:v>0.35344827586206801</c:v>
                </c:pt>
                <c:pt idx="75070">
                  <c:v>0.36206896551724099</c:v>
                </c:pt>
                <c:pt idx="75071">
                  <c:v>0.37068965517241298</c:v>
                </c:pt>
                <c:pt idx="75072">
                  <c:v>0.37931034482758602</c:v>
                </c:pt>
                <c:pt idx="75073">
                  <c:v>0.38793103448275801</c:v>
                </c:pt>
                <c:pt idx="75074">
                  <c:v>0.39655172413793099</c:v>
                </c:pt>
                <c:pt idx="75075">
                  <c:v>0.40517241379310298</c:v>
                </c:pt>
                <c:pt idx="75076">
                  <c:v>0.41379310344827502</c:v>
                </c:pt>
                <c:pt idx="75077">
                  <c:v>0.42241379310344801</c:v>
                </c:pt>
                <c:pt idx="75078">
                  <c:v>0.43103448275862</c:v>
                </c:pt>
                <c:pt idx="75079">
                  <c:v>0.43965517241379298</c:v>
                </c:pt>
                <c:pt idx="75080">
                  <c:v>0.44827586206896503</c:v>
                </c:pt>
                <c:pt idx="75081">
                  <c:v>0.45689655172413701</c:v>
                </c:pt>
                <c:pt idx="75082">
                  <c:v>0.46551724137931</c:v>
                </c:pt>
                <c:pt idx="75083">
                  <c:v>0.47413793103448199</c:v>
                </c:pt>
                <c:pt idx="75084">
                  <c:v>0.48275862068965503</c:v>
                </c:pt>
                <c:pt idx="75085">
                  <c:v>0.49137931034482701</c:v>
                </c:pt>
                <c:pt idx="75086">
                  <c:v>0.5</c:v>
                </c:pt>
                <c:pt idx="75087">
                  <c:v>0.50862068965517204</c:v>
                </c:pt>
                <c:pt idx="75088">
                  <c:v>0.51724137931034397</c:v>
                </c:pt>
                <c:pt idx="75089">
                  <c:v>0.52586206896551702</c:v>
                </c:pt>
                <c:pt idx="75090">
                  <c:v>0.53448275862068895</c:v>
                </c:pt>
                <c:pt idx="75091">
                  <c:v>0.54310344827586199</c:v>
                </c:pt>
                <c:pt idx="75092">
                  <c:v>0.55172413793103403</c:v>
                </c:pt>
                <c:pt idx="75093">
                  <c:v>0.56034482758620596</c:v>
                </c:pt>
                <c:pt idx="75094">
                  <c:v>0.568965517241379</c:v>
                </c:pt>
                <c:pt idx="75095">
                  <c:v>0.57758620689655105</c:v>
                </c:pt>
                <c:pt idx="75096">
                  <c:v>0.58620689655172398</c:v>
                </c:pt>
                <c:pt idx="75097">
                  <c:v>0.59482758620689602</c:v>
                </c:pt>
                <c:pt idx="75098">
                  <c:v>0.60344827586206895</c:v>
                </c:pt>
                <c:pt idx="75099">
                  <c:v>0.61206896551724099</c:v>
                </c:pt>
                <c:pt idx="75100">
                  <c:v>0.62068965517241304</c:v>
                </c:pt>
                <c:pt idx="75101">
                  <c:v>0.62931034482758597</c:v>
                </c:pt>
                <c:pt idx="75102">
                  <c:v>0.63793103448275801</c:v>
                </c:pt>
                <c:pt idx="75103">
                  <c:v>0.64655172413793105</c:v>
                </c:pt>
                <c:pt idx="75104">
                  <c:v>0.65517241379310298</c:v>
                </c:pt>
                <c:pt idx="75105">
                  <c:v>0.66379310344827502</c:v>
                </c:pt>
                <c:pt idx="75106">
                  <c:v>0.67241379310344795</c:v>
                </c:pt>
                <c:pt idx="75107">
                  <c:v>0.68103448275862</c:v>
                </c:pt>
                <c:pt idx="75108">
                  <c:v>0.68965517241379304</c:v>
                </c:pt>
                <c:pt idx="75109">
                  <c:v>0.69827586206896497</c:v>
                </c:pt>
                <c:pt idx="75110">
                  <c:v>0.70689655172413701</c:v>
                </c:pt>
                <c:pt idx="75111">
                  <c:v>0.71551724137931005</c:v>
                </c:pt>
                <c:pt idx="75112">
                  <c:v>0.72413793103448199</c:v>
                </c:pt>
                <c:pt idx="75113">
                  <c:v>0.73275862068965503</c:v>
                </c:pt>
                <c:pt idx="75114">
                  <c:v>0.74137931034482696</c:v>
                </c:pt>
                <c:pt idx="75115">
                  <c:v>0.75</c:v>
                </c:pt>
                <c:pt idx="75116">
                  <c:v>0.75862068965517204</c:v>
                </c:pt>
                <c:pt idx="75117">
                  <c:v>0.76724137931034397</c:v>
                </c:pt>
                <c:pt idx="75118">
                  <c:v>0.77586206896551702</c:v>
                </c:pt>
                <c:pt idx="75119">
                  <c:v>0.78448275862068895</c:v>
                </c:pt>
                <c:pt idx="75120">
                  <c:v>0.79310344827586199</c:v>
                </c:pt>
                <c:pt idx="75121">
                  <c:v>0.80172413793103403</c:v>
                </c:pt>
                <c:pt idx="75122">
                  <c:v>0.81034482758620596</c:v>
                </c:pt>
                <c:pt idx="75123">
                  <c:v>0.818965517241379</c:v>
                </c:pt>
                <c:pt idx="75124">
                  <c:v>0.82758620689655105</c:v>
                </c:pt>
                <c:pt idx="75125">
                  <c:v>0.83620689655172398</c:v>
                </c:pt>
                <c:pt idx="75126">
                  <c:v>0.84482758620689602</c:v>
                </c:pt>
                <c:pt idx="75127">
                  <c:v>0.85344827586206895</c:v>
                </c:pt>
                <c:pt idx="75128">
                  <c:v>0.86206896551724099</c:v>
                </c:pt>
                <c:pt idx="75129">
                  <c:v>0.87068965517241304</c:v>
                </c:pt>
                <c:pt idx="75130">
                  <c:v>0.87931034482758597</c:v>
                </c:pt>
                <c:pt idx="75131">
                  <c:v>0.88793103448275801</c:v>
                </c:pt>
                <c:pt idx="75132">
                  <c:v>0.89655172413793105</c:v>
                </c:pt>
                <c:pt idx="75133">
                  <c:v>0.90517241379310298</c:v>
                </c:pt>
                <c:pt idx="75134">
                  <c:v>0.91379310344827502</c:v>
                </c:pt>
                <c:pt idx="75135">
                  <c:v>0.92241379310344795</c:v>
                </c:pt>
                <c:pt idx="75136">
                  <c:v>0.93103448275862</c:v>
                </c:pt>
                <c:pt idx="75137">
                  <c:v>0.93965517241379304</c:v>
                </c:pt>
                <c:pt idx="75138">
                  <c:v>0.94827586206896497</c:v>
                </c:pt>
                <c:pt idx="75139">
                  <c:v>0.95689655172413701</c:v>
                </c:pt>
                <c:pt idx="75140">
                  <c:v>0.96551724137931005</c:v>
                </c:pt>
                <c:pt idx="75141">
                  <c:v>0.97413793103448199</c:v>
                </c:pt>
                <c:pt idx="75142">
                  <c:v>0.98275862068965503</c:v>
                </c:pt>
                <c:pt idx="75143">
                  <c:v>0.99137931034482696</c:v>
                </c:pt>
                <c:pt idx="75144">
                  <c:v>0</c:v>
                </c:pt>
                <c:pt idx="75145">
                  <c:v>1.04166666666666E-2</c:v>
                </c:pt>
                <c:pt idx="75146">
                  <c:v>2.0833333333333301E-2</c:v>
                </c:pt>
                <c:pt idx="75147">
                  <c:v>3.125E-2</c:v>
                </c:pt>
                <c:pt idx="75148">
                  <c:v>4.1666666666666602E-2</c:v>
                </c:pt>
                <c:pt idx="75149">
                  <c:v>5.2083333333333301E-2</c:v>
                </c:pt>
                <c:pt idx="75150">
                  <c:v>6.25E-2</c:v>
                </c:pt>
                <c:pt idx="75151">
                  <c:v>7.2916666666666602E-2</c:v>
                </c:pt>
                <c:pt idx="75152">
                  <c:v>8.3333333333333301E-2</c:v>
                </c:pt>
                <c:pt idx="75153">
                  <c:v>9.375E-2</c:v>
                </c:pt>
                <c:pt idx="75154">
                  <c:v>0.10416666666666601</c:v>
                </c:pt>
                <c:pt idx="75155">
                  <c:v>0.114583333333333</c:v>
                </c:pt>
                <c:pt idx="75156">
                  <c:v>0.125</c:v>
                </c:pt>
                <c:pt idx="75157">
                  <c:v>0.13541666666666599</c:v>
                </c:pt>
                <c:pt idx="75158">
                  <c:v>0.14583333333333301</c:v>
                </c:pt>
                <c:pt idx="75159">
                  <c:v>0.15625</c:v>
                </c:pt>
                <c:pt idx="75160">
                  <c:v>0.16666666666666599</c:v>
                </c:pt>
                <c:pt idx="75161">
                  <c:v>0.17708333333333301</c:v>
                </c:pt>
                <c:pt idx="75162">
                  <c:v>0.1875</c:v>
                </c:pt>
                <c:pt idx="75163">
                  <c:v>0.19791666666666599</c:v>
                </c:pt>
                <c:pt idx="75164">
                  <c:v>0.20833333333333301</c:v>
                </c:pt>
                <c:pt idx="75165">
                  <c:v>0.21875</c:v>
                </c:pt>
                <c:pt idx="75166">
                  <c:v>0.22916666666666599</c:v>
                </c:pt>
                <c:pt idx="75167">
                  <c:v>0.23958333333333301</c:v>
                </c:pt>
                <c:pt idx="75168">
                  <c:v>0.25</c:v>
                </c:pt>
                <c:pt idx="75169">
                  <c:v>0.26041666666666602</c:v>
                </c:pt>
                <c:pt idx="75170">
                  <c:v>0.27083333333333298</c:v>
                </c:pt>
                <c:pt idx="75171">
                  <c:v>0.28125</c:v>
                </c:pt>
                <c:pt idx="75172">
                  <c:v>0.29166666666666602</c:v>
                </c:pt>
                <c:pt idx="75173">
                  <c:v>0.30208333333333298</c:v>
                </c:pt>
                <c:pt idx="75174">
                  <c:v>0.3125</c:v>
                </c:pt>
                <c:pt idx="75175">
                  <c:v>0.32291666666666602</c:v>
                </c:pt>
                <c:pt idx="75176">
                  <c:v>0.33333333333333298</c:v>
                </c:pt>
                <c:pt idx="75177">
                  <c:v>0.34375</c:v>
                </c:pt>
                <c:pt idx="75178">
                  <c:v>0.35416666666666602</c:v>
                </c:pt>
                <c:pt idx="75179">
                  <c:v>0.36458333333333298</c:v>
                </c:pt>
                <c:pt idx="75180">
                  <c:v>0.375</c:v>
                </c:pt>
                <c:pt idx="75181">
                  <c:v>0.38541666666666602</c:v>
                </c:pt>
                <c:pt idx="75182">
                  <c:v>0.39583333333333298</c:v>
                </c:pt>
                <c:pt idx="75183">
                  <c:v>0.40625</c:v>
                </c:pt>
                <c:pt idx="75184">
                  <c:v>0.41666666666666602</c:v>
                </c:pt>
                <c:pt idx="75185">
                  <c:v>0.42708333333333298</c:v>
                </c:pt>
                <c:pt idx="75186">
                  <c:v>0.4375</c:v>
                </c:pt>
                <c:pt idx="75187">
                  <c:v>0.44791666666666602</c:v>
                </c:pt>
                <c:pt idx="75188">
                  <c:v>0.45833333333333298</c:v>
                </c:pt>
                <c:pt idx="75189">
                  <c:v>0.46875</c:v>
                </c:pt>
                <c:pt idx="75190">
                  <c:v>0.47916666666666602</c:v>
                </c:pt>
                <c:pt idx="75191">
                  <c:v>0.48958333333333298</c:v>
                </c:pt>
                <c:pt idx="75192">
                  <c:v>0.5</c:v>
                </c:pt>
                <c:pt idx="75193">
                  <c:v>0.51041666666666596</c:v>
                </c:pt>
                <c:pt idx="75194">
                  <c:v>0.52083333333333304</c:v>
                </c:pt>
                <c:pt idx="75195">
                  <c:v>0.53125</c:v>
                </c:pt>
                <c:pt idx="75196">
                  <c:v>0.54166666666666596</c:v>
                </c:pt>
                <c:pt idx="75197">
                  <c:v>0.55208333333333304</c:v>
                </c:pt>
                <c:pt idx="75198">
                  <c:v>0.5625</c:v>
                </c:pt>
                <c:pt idx="75199">
                  <c:v>0.57291666666666596</c:v>
                </c:pt>
                <c:pt idx="75200">
                  <c:v>0.58333333333333304</c:v>
                </c:pt>
                <c:pt idx="75201">
                  <c:v>0.59375</c:v>
                </c:pt>
                <c:pt idx="75202">
                  <c:v>0.60416666666666596</c:v>
                </c:pt>
                <c:pt idx="75203">
                  <c:v>0.61458333333333304</c:v>
                </c:pt>
                <c:pt idx="75204">
                  <c:v>0.625</c:v>
                </c:pt>
                <c:pt idx="75205">
                  <c:v>0.63541666666666596</c:v>
                </c:pt>
                <c:pt idx="75206">
                  <c:v>0.64583333333333304</c:v>
                </c:pt>
                <c:pt idx="75207">
                  <c:v>0.65625</c:v>
                </c:pt>
                <c:pt idx="75208">
                  <c:v>0.66666666666666596</c:v>
                </c:pt>
                <c:pt idx="75209">
                  <c:v>0.67708333333333304</c:v>
                </c:pt>
                <c:pt idx="75210">
                  <c:v>0.6875</c:v>
                </c:pt>
                <c:pt idx="75211">
                  <c:v>0.69791666666666596</c:v>
                </c:pt>
                <c:pt idx="75212">
                  <c:v>0.70833333333333304</c:v>
                </c:pt>
                <c:pt idx="75213">
                  <c:v>0.71875</c:v>
                </c:pt>
                <c:pt idx="75214">
                  <c:v>0.72916666666666596</c:v>
                </c:pt>
                <c:pt idx="75215">
                  <c:v>0.73958333333333304</c:v>
                </c:pt>
                <c:pt idx="75216">
                  <c:v>0.75</c:v>
                </c:pt>
                <c:pt idx="75217">
                  <c:v>0.76041666666666596</c:v>
                </c:pt>
                <c:pt idx="75218">
                  <c:v>0.77083333333333304</c:v>
                </c:pt>
                <c:pt idx="75219">
                  <c:v>0.78125</c:v>
                </c:pt>
                <c:pt idx="75220">
                  <c:v>0.79166666666666596</c:v>
                </c:pt>
                <c:pt idx="75221">
                  <c:v>0.80208333333333304</c:v>
                </c:pt>
                <c:pt idx="75222">
                  <c:v>0.8125</c:v>
                </c:pt>
                <c:pt idx="75223">
                  <c:v>0.82291666666666596</c:v>
                </c:pt>
                <c:pt idx="75224">
                  <c:v>0.83333333333333304</c:v>
                </c:pt>
                <c:pt idx="75225">
                  <c:v>0.84375</c:v>
                </c:pt>
                <c:pt idx="75226">
                  <c:v>0.85416666666666596</c:v>
                </c:pt>
                <c:pt idx="75227">
                  <c:v>0.86458333333333304</c:v>
                </c:pt>
                <c:pt idx="75228">
                  <c:v>0.875</c:v>
                </c:pt>
                <c:pt idx="75229">
                  <c:v>0.88541666666666596</c:v>
                </c:pt>
                <c:pt idx="75230">
                  <c:v>0.89583333333333304</c:v>
                </c:pt>
                <c:pt idx="75231">
                  <c:v>0.90625</c:v>
                </c:pt>
                <c:pt idx="75232">
                  <c:v>0.91666666666666596</c:v>
                </c:pt>
                <c:pt idx="75233">
                  <c:v>0.92708333333333304</c:v>
                </c:pt>
                <c:pt idx="75234">
                  <c:v>0.9375</c:v>
                </c:pt>
                <c:pt idx="75235">
                  <c:v>0.94791666666666596</c:v>
                </c:pt>
                <c:pt idx="75236">
                  <c:v>0.95833333333333304</c:v>
                </c:pt>
                <c:pt idx="75237">
                  <c:v>0.96875</c:v>
                </c:pt>
                <c:pt idx="75238">
                  <c:v>0.97916666666666596</c:v>
                </c:pt>
                <c:pt idx="75239">
                  <c:v>0.98958333333333304</c:v>
                </c:pt>
                <c:pt idx="75240">
                  <c:v>0</c:v>
                </c:pt>
                <c:pt idx="75241">
                  <c:v>1.3333333333333299E-2</c:v>
                </c:pt>
                <c:pt idx="75242">
                  <c:v>2.6666666666666599E-2</c:v>
                </c:pt>
                <c:pt idx="75243">
                  <c:v>0.04</c:v>
                </c:pt>
                <c:pt idx="75244">
                  <c:v>5.3333333333333302E-2</c:v>
                </c:pt>
                <c:pt idx="75245">
                  <c:v>6.6666666666666596E-2</c:v>
                </c:pt>
                <c:pt idx="75246">
                  <c:v>0.08</c:v>
                </c:pt>
                <c:pt idx="75247">
                  <c:v>9.3333333333333296E-2</c:v>
                </c:pt>
                <c:pt idx="75248">
                  <c:v>0.10666666666666599</c:v>
                </c:pt>
                <c:pt idx="75249">
                  <c:v>0.12</c:v>
                </c:pt>
                <c:pt idx="75250">
                  <c:v>0.133333333333333</c:v>
                </c:pt>
                <c:pt idx="75251">
                  <c:v>0.146666666666666</c:v>
                </c:pt>
                <c:pt idx="75252">
                  <c:v>0.16</c:v>
                </c:pt>
                <c:pt idx="75253">
                  <c:v>0.17333333333333301</c:v>
                </c:pt>
                <c:pt idx="75254">
                  <c:v>0.18666666666666601</c:v>
                </c:pt>
                <c:pt idx="75255">
                  <c:v>0.2</c:v>
                </c:pt>
                <c:pt idx="75256">
                  <c:v>0.21333333333333299</c:v>
                </c:pt>
                <c:pt idx="75257">
                  <c:v>0.22666666666666599</c:v>
                </c:pt>
                <c:pt idx="75258">
                  <c:v>0.24</c:v>
                </c:pt>
                <c:pt idx="75259">
                  <c:v>0.25333333333333302</c:v>
                </c:pt>
                <c:pt idx="75260">
                  <c:v>0.266666666666666</c:v>
                </c:pt>
                <c:pt idx="75261">
                  <c:v>0.28000000000000003</c:v>
                </c:pt>
                <c:pt idx="75262">
                  <c:v>0.293333333333333</c:v>
                </c:pt>
                <c:pt idx="75263">
                  <c:v>0.30666666666666598</c:v>
                </c:pt>
                <c:pt idx="75264">
                  <c:v>0.32</c:v>
                </c:pt>
                <c:pt idx="75265">
                  <c:v>0.33333333333333298</c:v>
                </c:pt>
                <c:pt idx="75266">
                  <c:v>0.34666666666666601</c:v>
                </c:pt>
                <c:pt idx="75267">
                  <c:v>0.36</c:v>
                </c:pt>
                <c:pt idx="75268">
                  <c:v>0.37333333333333302</c:v>
                </c:pt>
                <c:pt idx="75269">
                  <c:v>0.38666666666666599</c:v>
                </c:pt>
                <c:pt idx="75270">
                  <c:v>0.4</c:v>
                </c:pt>
                <c:pt idx="75271">
                  <c:v>0.413333333333333</c:v>
                </c:pt>
                <c:pt idx="75272">
                  <c:v>0.42666666666666597</c:v>
                </c:pt>
                <c:pt idx="75273">
                  <c:v>0.44</c:v>
                </c:pt>
                <c:pt idx="75274">
                  <c:v>0.45333333333333298</c:v>
                </c:pt>
                <c:pt idx="75275">
                  <c:v>0.46666666666666601</c:v>
                </c:pt>
                <c:pt idx="75276">
                  <c:v>0.48</c:v>
                </c:pt>
                <c:pt idx="75277">
                  <c:v>0.49333333333333301</c:v>
                </c:pt>
                <c:pt idx="75278">
                  <c:v>0.50666666666666604</c:v>
                </c:pt>
                <c:pt idx="75279">
                  <c:v>0.52</c:v>
                </c:pt>
                <c:pt idx="75280">
                  <c:v>0.53333333333333299</c:v>
                </c:pt>
                <c:pt idx="75281">
                  <c:v>0.54666666666666597</c:v>
                </c:pt>
                <c:pt idx="75282">
                  <c:v>0.56000000000000005</c:v>
                </c:pt>
                <c:pt idx="75283">
                  <c:v>0.57333333333333303</c:v>
                </c:pt>
                <c:pt idx="75284">
                  <c:v>0.586666666666666</c:v>
                </c:pt>
                <c:pt idx="75285">
                  <c:v>0.6</c:v>
                </c:pt>
                <c:pt idx="75286">
                  <c:v>0.61333333333333295</c:v>
                </c:pt>
                <c:pt idx="75287">
                  <c:v>0.62666666666666604</c:v>
                </c:pt>
                <c:pt idx="75288">
                  <c:v>0.64</c:v>
                </c:pt>
                <c:pt idx="75289">
                  <c:v>0.65333333333333299</c:v>
                </c:pt>
                <c:pt idx="75290">
                  <c:v>0.66666666666666596</c:v>
                </c:pt>
                <c:pt idx="75291">
                  <c:v>0.68</c:v>
                </c:pt>
                <c:pt idx="75292">
                  <c:v>0.69333333333333302</c:v>
                </c:pt>
                <c:pt idx="75293">
                  <c:v>0.706666666666666</c:v>
                </c:pt>
                <c:pt idx="75294">
                  <c:v>0.72</c:v>
                </c:pt>
                <c:pt idx="75295">
                  <c:v>0.73333333333333295</c:v>
                </c:pt>
                <c:pt idx="75296">
                  <c:v>0.74666666666666603</c:v>
                </c:pt>
                <c:pt idx="75297">
                  <c:v>0.76</c:v>
                </c:pt>
                <c:pt idx="75298">
                  <c:v>0.77333333333333298</c:v>
                </c:pt>
                <c:pt idx="75299">
                  <c:v>0.78666666666666596</c:v>
                </c:pt>
                <c:pt idx="75300">
                  <c:v>0.8</c:v>
                </c:pt>
                <c:pt idx="75301">
                  <c:v>0.81333333333333302</c:v>
                </c:pt>
                <c:pt idx="75302">
                  <c:v>0.82666666666666599</c:v>
                </c:pt>
                <c:pt idx="75303">
                  <c:v>0.84</c:v>
                </c:pt>
                <c:pt idx="75304">
                  <c:v>0.85333333333333306</c:v>
                </c:pt>
                <c:pt idx="75305">
                  <c:v>0.86666666666666603</c:v>
                </c:pt>
                <c:pt idx="75306">
                  <c:v>0.88</c:v>
                </c:pt>
                <c:pt idx="75307">
                  <c:v>0.89333333333333298</c:v>
                </c:pt>
                <c:pt idx="75308">
                  <c:v>0.90666666666666595</c:v>
                </c:pt>
                <c:pt idx="75309">
                  <c:v>0.92</c:v>
                </c:pt>
                <c:pt idx="75310">
                  <c:v>0.93333333333333302</c:v>
                </c:pt>
                <c:pt idx="75311">
                  <c:v>0.94666666666666599</c:v>
                </c:pt>
                <c:pt idx="75312">
                  <c:v>0.96</c:v>
                </c:pt>
                <c:pt idx="75313">
                  <c:v>0.97333333333333305</c:v>
                </c:pt>
                <c:pt idx="75314">
                  <c:v>0.98666666666666603</c:v>
                </c:pt>
                <c:pt idx="75315">
                  <c:v>0</c:v>
                </c:pt>
                <c:pt idx="75316">
                  <c:v>0.14285714285714199</c:v>
                </c:pt>
                <c:pt idx="75317">
                  <c:v>0.28571428571428498</c:v>
                </c:pt>
                <c:pt idx="75318">
                  <c:v>0.42857142857142799</c:v>
                </c:pt>
                <c:pt idx="75319">
                  <c:v>0.57142857142857095</c:v>
                </c:pt>
                <c:pt idx="75320">
                  <c:v>0.71428571428571397</c:v>
                </c:pt>
                <c:pt idx="75321">
                  <c:v>0.85714285714285698</c:v>
                </c:pt>
                <c:pt idx="75322">
                  <c:v>0</c:v>
                </c:pt>
                <c:pt idx="75323">
                  <c:v>2.5000000000000001E-2</c:v>
                </c:pt>
                <c:pt idx="75324">
                  <c:v>0.05</c:v>
                </c:pt>
                <c:pt idx="75325">
                  <c:v>7.4999999999999997E-2</c:v>
                </c:pt>
                <c:pt idx="75326">
                  <c:v>0.1</c:v>
                </c:pt>
                <c:pt idx="75327">
                  <c:v>0.125</c:v>
                </c:pt>
                <c:pt idx="75328">
                  <c:v>0.15</c:v>
                </c:pt>
                <c:pt idx="75329">
                  <c:v>0.17499999999999999</c:v>
                </c:pt>
                <c:pt idx="75330">
                  <c:v>0.2</c:v>
                </c:pt>
                <c:pt idx="75331">
                  <c:v>0.22500000000000001</c:v>
                </c:pt>
                <c:pt idx="75332">
                  <c:v>0.25</c:v>
                </c:pt>
                <c:pt idx="75333">
                  <c:v>0.27500000000000002</c:v>
                </c:pt>
                <c:pt idx="75334">
                  <c:v>0.3</c:v>
                </c:pt>
                <c:pt idx="75335">
                  <c:v>0.32500000000000001</c:v>
                </c:pt>
                <c:pt idx="75336">
                  <c:v>0.35</c:v>
                </c:pt>
                <c:pt idx="75337">
                  <c:v>0.375</c:v>
                </c:pt>
                <c:pt idx="75338">
                  <c:v>0.4</c:v>
                </c:pt>
                <c:pt idx="75339">
                  <c:v>0.42499999999999999</c:v>
                </c:pt>
                <c:pt idx="75340">
                  <c:v>0.45</c:v>
                </c:pt>
                <c:pt idx="75341">
                  <c:v>0.47499999999999998</c:v>
                </c:pt>
                <c:pt idx="75342">
                  <c:v>0.5</c:v>
                </c:pt>
                <c:pt idx="75343">
                  <c:v>0.52500000000000002</c:v>
                </c:pt>
                <c:pt idx="75344">
                  <c:v>0.55000000000000004</c:v>
                </c:pt>
                <c:pt idx="75345">
                  <c:v>0.57499999999999996</c:v>
                </c:pt>
                <c:pt idx="75346">
                  <c:v>0.6</c:v>
                </c:pt>
                <c:pt idx="75347">
                  <c:v>0.625</c:v>
                </c:pt>
                <c:pt idx="75348">
                  <c:v>0.65</c:v>
                </c:pt>
                <c:pt idx="75349">
                  <c:v>0.67500000000000004</c:v>
                </c:pt>
                <c:pt idx="75350">
                  <c:v>0.7</c:v>
                </c:pt>
                <c:pt idx="75351">
                  <c:v>0.72499999999999998</c:v>
                </c:pt>
                <c:pt idx="75352">
                  <c:v>0.75</c:v>
                </c:pt>
                <c:pt idx="75353">
                  <c:v>0.77500000000000002</c:v>
                </c:pt>
                <c:pt idx="75354">
                  <c:v>0.8</c:v>
                </c:pt>
                <c:pt idx="75355">
                  <c:v>0.82499999999999996</c:v>
                </c:pt>
                <c:pt idx="75356">
                  <c:v>0.85</c:v>
                </c:pt>
                <c:pt idx="75357">
                  <c:v>0.875</c:v>
                </c:pt>
                <c:pt idx="75358">
                  <c:v>0.9</c:v>
                </c:pt>
                <c:pt idx="75359">
                  <c:v>0.92500000000000004</c:v>
                </c:pt>
                <c:pt idx="75360">
                  <c:v>0.95</c:v>
                </c:pt>
                <c:pt idx="75361">
                  <c:v>0.97499999999999998</c:v>
                </c:pt>
                <c:pt idx="75362">
                  <c:v>0</c:v>
                </c:pt>
                <c:pt idx="75363">
                  <c:v>1.42857142857142E-2</c:v>
                </c:pt>
                <c:pt idx="75364">
                  <c:v>2.8571428571428501E-2</c:v>
                </c:pt>
                <c:pt idx="75365">
                  <c:v>4.2857142857142802E-2</c:v>
                </c:pt>
                <c:pt idx="75366">
                  <c:v>5.7142857142857099E-2</c:v>
                </c:pt>
                <c:pt idx="75367">
                  <c:v>7.1428571428571397E-2</c:v>
                </c:pt>
                <c:pt idx="75368">
                  <c:v>8.5714285714285701E-2</c:v>
                </c:pt>
                <c:pt idx="75369">
                  <c:v>0.1</c:v>
                </c:pt>
                <c:pt idx="75370">
                  <c:v>0.114285714285714</c:v>
                </c:pt>
                <c:pt idx="75371">
                  <c:v>0.128571428571428</c:v>
                </c:pt>
                <c:pt idx="75372">
                  <c:v>0.14285714285714199</c:v>
                </c:pt>
                <c:pt idx="75373">
                  <c:v>0.157142857142857</c:v>
                </c:pt>
                <c:pt idx="75374">
                  <c:v>0.17142857142857101</c:v>
                </c:pt>
                <c:pt idx="75375">
                  <c:v>0.185714285714285</c:v>
                </c:pt>
                <c:pt idx="75376">
                  <c:v>0.2</c:v>
                </c:pt>
                <c:pt idx="75377">
                  <c:v>0.214285714285714</c:v>
                </c:pt>
                <c:pt idx="75378">
                  <c:v>0.22857142857142801</c:v>
                </c:pt>
                <c:pt idx="75379">
                  <c:v>0.24285714285714199</c:v>
                </c:pt>
                <c:pt idx="75380">
                  <c:v>0.25714285714285701</c:v>
                </c:pt>
                <c:pt idx="75381">
                  <c:v>0.27142857142857102</c:v>
                </c:pt>
                <c:pt idx="75382">
                  <c:v>0.28571428571428498</c:v>
                </c:pt>
                <c:pt idx="75383">
                  <c:v>0.3</c:v>
                </c:pt>
                <c:pt idx="75384">
                  <c:v>0.314285714285714</c:v>
                </c:pt>
                <c:pt idx="75385">
                  <c:v>0.32857142857142801</c:v>
                </c:pt>
                <c:pt idx="75386">
                  <c:v>0.34285714285714203</c:v>
                </c:pt>
                <c:pt idx="75387">
                  <c:v>0.35714285714285698</c:v>
                </c:pt>
                <c:pt idx="75388">
                  <c:v>0.371428571428571</c:v>
                </c:pt>
                <c:pt idx="75389">
                  <c:v>0.38571428571428501</c:v>
                </c:pt>
                <c:pt idx="75390">
                  <c:v>0.4</c:v>
                </c:pt>
                <c:pt idx="75391">
                  <c:v>0.41428571428571398</c:v>
                </c:pt>
                <c:pt idx="75392">
                  <c:v>0.42857142857142799</c:v>
                </c:pt>
                <c:pt idx="75393">
                  <c:v>0.44285714285714201</c:v>
                </c:pt>
                <c:pt idx="75394">
                  <c:v>0.45714285714285702</c:v>
                </c:pt>
                <c:pt idx="75395">
                  <c:v>0.47142857142857097</c:v>
                </c:pt>
                <c:pt idx="75396">
                  <c:v>0.48571428571428499</c:v>
                </c:pt>
                <c:pt idx="75397">
                  <c:v>0.5</c:v>
                </c:pt>
                <c:pt idx="75398">
                  <c:v>0.51428571428571401</c:v>
                </c:pt>
                <c:pt idx="75399">
                  <c:v>0.52857142857142803</c:v>
                </c:pt>
                <c:pt idx="75400">
                  <c:v>0.54285714285714204</c:v>
                </c:pt>
                <c:pt idx="75401">
                  <c:v>0.55714285714285705</c:v>
                </c:pt>
                <c:pt idx="75402">
                  <c:v>0.57142857142857095</c:v>
                </c:pt>
                <c:pt idx="75403">
                  <c:v>0.58571428571428497</c:v>
                </c:pt>
                <c:pt idx="75404">
                  <c:v>0.6</c:v>
                </c:pt>
                <c:pt idx="75405">
                  <c:v>0.61428571428571399</c:v>
                </c:pt>
                <c:pt idx="75406">
                  <c:v>0.628571428571428</c:v>
                </c:pt>
                <c:pt idx="75407">
                  <c:v>0.64285714285714202</c:v>
                </c:pt>
                <c:pt idx="75408">
                  <c:v>0.65714285714285703</c:v>
                </c:pt>
                <c:pt idx="75409">
                  <c:v>0.67142857142857104</c:v>
                </c:pt>
                <c:pt idx="75410">
                  <c:v>0.68571428571428505</c:v>
                </c:pt>
                <c:pt idx="75411">
                  <c:v>0.7</c:v>
                </c:pt>
                <c:pt idx="75412">
                  <c:v>0.71428571428571397</c:v>
                </c:pt>
                <c:pt idx="75413">
                  <c:v>0.72857142857142798</c:v>
                </c:pt>
                <c:pt idx="75414">
                  <c:v>0.74285714285714199</c:v>
                </c:pt>
                <c:pt idx="75415">
                  <c:v>0.75714285714285701</c:v>
                </c:pt>
                <c:pt idx="75416">
                  <c:v>0.77142857142857102</c:v>
                </c:pt>
                <c:pt idx="75417">
                  <c:v>0.78571428571428503</c:v>
                </c:pt>
                <c:pt idx="75418">
                  <c:v>0.8</c:v>
                </c:pt>
                <c:pt idx="75419">
                  <c:v>0.81428571428571395</c:v>
                </c:pt>
                <c:pt idx="75420">
                  <c:v>0.82857142857142796</c:v>
                </c:pt>
                <c:pt idx="75421">
                  <c:v>0.84285714285714197</c:v>
                </c:pt>
                <c:pt idx="75422">
                  <c:v>0.85714285714285698</c:v>
                </c:pt>
                <c:pt idx="75423">
                  <c:v>0.871428571428571</c:v>
                </c:pt>
                <c:pt idx="75424">
                  <c:v>0.88571428571428501</c:v>
                </c:pt>
                <c:pt idx="75425">
                  <c:v>0.9</c:v>
                </c:pt>
                <c:pt idx="75426">
                  <c:v>0.91428571428571404</c:v>
                </c:pt>
                <c:pt idx="75427">
                  <c:v>0.92857142857142805</c:v>
                </c:pt>
                <c:pt idx="75428">
                  <c:v>0.94285714285714195</c:v>
                </c:pt>
                <c:pt idx="75429">
                  <c:v>0.95714285714285696</c:v>
                </c:pt>
                <c:pt idx="75430">
                  <c:v>0.97142857142857097</c:v>
                </c:pt>
                <c:pt idx="75431">
                  <c:v>0.98571428571428499</c:v>
                </c:pt>
                <c:pt idx="75432">
                  <c:v>0</c:v>
                </c:pt>
                <c:pt idx="75433">
                  <c:v>8.3333333333333297E-3</c:v>
                </c:pt>
                <c:pt idx="75434">
                  <c:v>1.6666666666666601E-2</c:v>
                </c:pt>
                <c:pt idx="75435">
                  <c:v>2.5000000000000001E-2</c:v>
                </c:pt>
                <c:pt idx="75436">
                  <c:v>3.3333333333333298E-2</c:v>
                </c:pt>
                <c:pt idx="75437">
                  <c:v>4.1666666666666602E-2</c:v>
                </c:pt>
                <c:pt idx="75438">
                  <c:v>0.05</c:v>
                </c:pt>
                <c:pt idx="75439">
                  <c:v>5.83333333333333E-2</c:v>
                </c:pt>
                <c:pt idx="75440">
                  <c:v>6.6666666666666596E-2</c:v>
                </c:pt>
                <c:pt idx="75441">
                  <c:v>7.4999999999999997E-2</c:v>
                </c:pt>
                <c:pt idx="75442">
                  <c:v>8.3333333333333301E-2</c:v>
                </c:pt>
                <c:pt idx="75443">
                  <c:v>9.1666666666666605E-2</c:v>
                </c:pt>
                <c:pt idx="75444">
                  <c:v>0.1</c:v>
                </c:pt>
                <c:pt idx="75445">
                  <c:v>0.108333333333333</c:v>
                </c:pt>
                <c:pt idx="75446">
                  <c:v>0.116666666666666</c:v>
                </c:pt>
                <c:pt idx="75447">
                  <c:v>0.125</c:v>
                </c:pt>
                <c:pt idx="75448">
                  <c:v>0.133333333333333</c:v>
                </c:pt>
                <c:pt idx="75449">
                  <c:v>0.141666666666666</c:v>
                </c:pt>
                <c:pt idx="75450">
                  <c:v>0.15</c:v>
                </c:pt>
                <c:pt idx="75451">
                  <c:v>0.15833333333333299</c:v>
                </c:pt>
                <c:pt idx="75452">
                  <c:v>0.16666666666666599</c:v>
                </c:pt>
                <c:pt idx="75453">
                  <c:v>0.17499999999999999</c:v>
                </c:pt>
                <c:pt idx="75454">
                  <c:v>0.18333333333333299</c:v>
                </c:pt>
                <c:pt idx="75455">
                  <c:v>0.19166666666666601</c:v>
                </c:pt>
                <c:pt idx="75456">
                  <c:v>0.2</c:v>
                </c:pt>
                <c:pt idx="75457">
                  <c:v>0.20833333333333301</c:v>
                </c:pt>
                <c:pt idx="75458">
                  <c:v>0.21666666666666601</c:v>
                </c:pt>
                <c:pt idx="75459">
                  <c:v>0.22500000000000001</c:v>
                </c:pt>
                <c:pt idx="75460">
                  <c:v>0.233333333333333</c:v>
                </c:pt>
                <c:pt idx="75461">
                  <c:v>0.241666666666666</c:v>
                </c:pt>
                <c:pt idx="75462">
                  <c:v>0.25</c:v>
                </c:pt>
                <c:pt idx="75463">
                  <c:v>0.25833333333333303</c:v>
                </c:pt>
                <c:pt idx="75464">
                  <c:v>0.266666666666666</c:v>
                </c:pt>
                <c:pt idx="75465">
                  <c:v>0.27500000000000002</c:v>
                </c:pt>
                <c:pt idx="75466">
                  <c:v>0.28333333333333299</c:v>
                </c:pt>
                <c:pt idx="75467">
                  <c:v>0.29166666666666602</c:v>
                </c:pt>
                <c:pt idx="75468">
                  <c:v>0.3</c:v>
                </c:pt>
                <c:pt idx="75469">
                  <c:v>0.30833333333333302</c:v>
                </c:pt>
                <c:pt idx="75470">
                  <c:v>0.31666666666666599</c:v>
                </c:pt>
                <c:pt idx="75471">
                  <c:v>0.32500000000000001</c:v>
                </c:pt>
                <c:pt idx="75472">
                  <c:v>0.33333333333333298</c:v>
                </c:pt>
                <c:pt idx="75473">
                  <c:v>0.34166666666666601</c:v>
                </c:pt>
                <c:pt idx="75474">
                  <c:v>0.35</c:v>
                </c:pt>
                <c:pt idx="75475">
                  <c:v>0.358333333333333</c:v>
                </c:pt>
                <c:pt idx="75476">
                  <c:v>0.36666666666666597</c:v>
                </c:pt>
                <c:pt idx="75477">
                  <c:v>0.375</c:v>
                </c:pt>
                <c:pt idx="75478">
                  <c:v>0.38333333333333303</c:v>
                </c:pt>
                <c:pt idx="75479">
                  <c:v>0.391666666666666</c:v>
                </c:pt>
                <c:pt idx="75480">
                  <c:v>0.4</c:v>
                </c:pt>
                <c:pt idx="75481">
                  <c:v>0.40833333333333299</c:v>
                </c:pt>
                <c:pt idx="75482">
                  <c:v>0.41666666666666602</c:v>
                </c:pt>
                <c:pt idx="75483">
                  <c:v>0.42499999999999999</c:v>
                </c:pt>
                <c:pt idx="75484">
                  <c:v>0.43333333333333302</c:v>
                </c:pt>
                <c:pt idx="75485">
                  <c:v>0.44166666666666599</c:v>
                </c:pt>
                <c:pt idx="75486">
                  <c:v>0.45</c:v>
                </c:pt>
                <c:pt idx="75487">
                  <c:v>0.45833333333333298</c:v>
                </c:pt>
                <c:pt idx="75488">
                  <c:v>0.46666666666666601</c:v>
                </c:pt>
                <c:pt idx="75489">
                  <c:v>0.47499999999999998</c:v>
                </c:pt>
                <c:pt idx="75490">
                  <c:v>0.483333333333333</c:v>
                </c:pt>
                <c:pt idx="75491">
                  <c:v>0.49166666666666597</c:v>
                </c:pt>
                <c:pt idx="75492">
                  <c:v>0.5</c:v>
                </c:pt>
                <c:pt idx="75493">
                  <c:v>0.50833333333333297</c:v>
                </c:pt>
                <c:pt idx="75494">
                  <c:v>0.51666666666666605</c:v>
                </c:pt>
                <c:pt idx="75495">
                  <c:v>0.52500000000000002</c:v>
                </c:pt>
                <c:pt idx="75496">
                  <c:v>0.53333333333333299</c:v>
                </c:pt>
                <c:pt idx="75497">
                  <c:v>0.54166666666666596</c:v>
                </c:pt>
                <c:pt idx="75498">
                  <c:v>0.55000000000000004</c:v>
                </c:pt>
                <c:pt idx="75499">
                  <c:v>0.55833333333333302</c:v>
                </c:pt>
                <c:pt idx="75500">
                  <c:v>0.56666666666666599</c:v>
                </c:pt>
                <c:pt idx="75501">
                  <c:v>0.57499999999999996</c:v>
                </c:pt>
                <c:pt idx="75502">
                  <c:v>0.58333333333333304</c:v>
                </c:pt>
                <c:pt idx="75503">
                  <c:v>0.59166666666666601</c:v>
                </c:pt>
                <c:pt idx="75504">
                  <c:v>0.6</c:v>
                </c:pt>
                <c:pt idx="75505">
                  <c:v>0.60833333333333295</c:v>
                </c:pt>
                <c:pt idx="75506">
                  <c:v>0.61666666666666603</c:v>
                </c:pt>
                <c:pt idx="75507">
                  <c:v>0.625</c:v>
                </c:pt>
                <c:pt idx="75508">
                  <c:v>0.63333333333333297</c:v>
                </c:pt>
                <c:pt idx="75509">
                  <c:v>0.64166666666666605</c:v>
                </c:pt>
                <c:pt idx="75510">
                  <c:v>0.65</c:v>
                </c:pt>
                <c:pt idx="75511">
                  <c:v>0.65833333333333299</c:v>
                </c:pt>
                <c:pt idx="75512">
                  <c:v>0.66666666666666596</c:v>
                </c:pt>
                <c:pt idx="75513">
                  <c:v>0.67500000000000004</c:v>
                </c:pt>
                <c:pt idx="75514">
                  <c:v>0.68333333333333302</c:v>
                </c:pt>
                <c:pt idx="75515">
                  <c:v>0.69166666666666599</c:v>
                </c:pt>
                <c:pt idx="75516">
                  <c:v>0.7</c:v>
                </c:pt>
                <c:pt idx="75517">
                  <c:v>0.70833333333333304</c:v>
                </c:pt>
                <c:pt idx="75518">
                  <c:v>0.71666666666666601</c:v>
                </c:pt>
                <c:pt idx="75519">
                  <c:v>0.72499999999999998</c:v>
                </c:pt>
                <c:pt idx="75520">
                  <c:v>0.73333333333333295</c:v>
                </c:pt>
                <c:pt idx="75521">
                  <c:v>0.74166666666666603</c:v>
                </c:pt>
                <c:pt idx="75522">
                  <c:v>0.75</c:v>
                </c:pt>
                <c:pt idx="75523">
                  <c:v>0.75833333333333297</c:v>
                </c:pt>
                <c:pt idx="75524">
                  <c:v>0.76666666666666605</c:v>
                </c:pt>
                <c:pt idx="75525">
                  <c:v>0.77500000000000002</c:v>
                </c:pt>
                <c:pt idx="75526">
                  <c:v>0.78333333333333299</c:v>
                </c:pt>
                <c:pt idx="75527">
                  <c:v>0.79166666666666596</c:v>
                </c:pt>
                <c:pt idx="75528">
                  <c:v>0.8</c:v>
                </c:pt>
                <c:pt idx="75529">
                  <c:v>0.80833333333333302</c:v>
                </c:pt>
                <c:pt idx="75530">
                  <c:v>0.81666666666666599</c:v>
                </c:pt>
                <c:pt idx="75531">
                  <c:v>0.82499999999999996</c:v>
                </c:pt>
                <c:pt idx="75532">
                  <c:v>0.83333333333333304</c:v>
                </c:pt>
                <c:pt idx="75533">
                  <c:v>0.84166666666666601</c:v>
                </c:pt>
                <c:pt idx="75534">
                  <c:v>0.85</c:v>
                </c:pt>
                <c:pt idx="75535">
                  <c:v>0.85833333333333295</c:v>
                </c:pt>
                <c:pt idx="75536">
                  <c:v>0.86666666666666603</c:v>
                </c:pt>
                <c:pt idx="75537">
                  <c:v>0.875</c:v>
                </c:pt>
                <c:pt idx="75538">
                  <c:v>0.88333333333333297</c:v>
                </c:pt>
                <c:pt idx="75539">
                  <c:v>0.89166666666666605</c:v>
                </c:pt>
                <c:pt idx="75540">
                  <c:v>0.9</c:v>
                </c:pt>
                <c:pt idx="75541">
                  <c:v>0.90833333333333299</c:v>
                </c:pt>
                <c:pt idx="75542">
                  <c:v>0.91666666666666596</c:v>
                </c:pt>
                <c:pt idx="75543">
                  <c:v>0.92500000000000004</c:v>
                </c:pt>
                <c:pt idx="75544">
                  <c:v>0.93333333333333302</c:v>
                </c:pt>
                <c:pt idx="75545">
                  <c:v>0.94166666666666599</c:v>
                </c:pt>
                <c:pt idx="75546">
                  <c:v>0.95</c:v>
                </c:pt>
                <c:pt idx="75547">
                  <c:v>0.95833333333333304</c:v>
                </c:pt>
                <c:pt idx="75548">
                  <c:v>0.96666666666666601</c:v>
                </c:pt>
                <c:pt idx="75549">
                  <c:v>0.97499999999999998</c:v>
                </c:pt>
                <c:pt idx="75550">
                  <c:v>0.98333333333333295</c:v>
                </c:pt>
                <c:pt idx="75551">
                  <c:v>0.99166666666666603</c:v>
                </c:pt>
                <c:pt idx="75552">
                  <c:v>0</c:v>
                </c:pt>
                <c:pt idx="75553">
                  <c:v>1.8181818181818101E-2</c:v>
                </c:pt>
                <c:pt idx="75554">
                  <c:v>3.6363636363636299E-2</c:v>
                </c:pt>
                <c:pt idx="75555">
                  <c:v>5.4545454545454501E-2</c:v>
                </c:pt>
                <c:pt idx="75556">
                  <c:v>7.2727272727272696E-2</c:v>
                </c:pt>
                <c:pt idx="75557">
                  <c:v>9.0909090909090898E-2</c:v>
                </c:pt>
                <c:pt idx="75558">
                  <c:v>0.109090909090909</c:v>
                </c:pt>
                <c:pt idx="75559">
                  <c:v>0.12727272727272701</c:v>
                </c:pt>
                <c:pt idx="75560">
                  <c:v>0.145454545454545</c:v>
                </c:pt>
                <c:pt idx="75561">
                  <c:v>0.163636363636363</c:v>
                </c:pt>
                <c:pt idx="75562">
                  <c:v>0.18181818181818099</c:v>
                </c:pt>
                <c:pt idx="75563">
                  <c:v>0.2</c:v>
                </c:pt>
                <c:pt idx="75564">
                  <c:v>0.218181818181818</c:v>
                </c:pt>
                <c:pt idx="75565">
                  <c:v>0.236363636363636</c:v>
                </c:pt>
                <c:pt idx="75566">
                  <c:v>0.25454545454545402</c:v>
                </c:pt>
                <c:pt idx="75567">
                  <c:v>0.27272727272727199</c:v>
                </c:pt>
                <c:pt idx="75568">
                  <c:v>0.29090909090909001</c:v>
                </c:pt>
                <c:pt idx="75569">
                  <c:v>0.30909090909090903</c:v>
                </c:pt>
                <c:pt idx="75570">
                  <c:v>0.32727272727272699</c:v>
                </c:pt>
                <c:pt idx="75571">
                  <c:v>0.34545454545454501</c:v>
                </c:pt>
                <c:pt idx="75572">
                  <c:v>0.36363636363636298</c:v>
                </c:pt>
                <c:pt idx="75573">
                  <c:v>0.381818181818181</c:v>
                </c:pt>
                <c:pt idx="75574">
                  <c:v>0.4</c:v>
                </c:pt>
                <c:pt idx="75575">
                  <c:v>0.41818181818181799</c:v>
                </c:pt>
                <c:pt idx="75576">
                  <c:v>0.43636363636363601</c:v>
                </c:pt>
                <c:pt idx="75577">
                  <c:v>0.45454545454545398</c:v>
                </c:pt>
                <c:pt idx="75578">
                  <c:v>0.472727272727272</c:v>
                </c:pt>
                <c:pt idx="75579">
                  <c:v>0.49090909090909002</c:v>
                </c:pt>
                <c:pt idx="75580">
                  <c:v>0.50909090909090904</c:v>
                </c:pt>
                <c:pt idx="75581">
                  <c:v>0.527272727272727</c:v>
                </c:pt>
                <c:pt idx="75582">
                  <c:v>0.54545454545454497</c:v>
                </c:pt>
                <c:pt idx="75583">
                  <c:v>0.56363636363636305</c:v>
                </c:pt>
                <c:pt idx="75584">
                  <c:v>0.58181818181818101</c:v>
                </c:pt>
                <c:pt idx="75585">
                  <c:v>0.6</c:v>
                </c:pt>
                <c:pt idx="75586">
                  <c:v>0.61818181818181805</c:v>
                </c:pt>
                <c:pt idx="75587">
                  <c:v>0.63636363636363602</c:v>
                </c:pt>
                <c:pt idx="75588">
                  <c:v>0.65454545454545399</c:v>
                </c:pt>
                <c:pt idx="75589">
                  <c:v>0.67272727272727195</c:v>
                </c:pt>
                <c:pt idx="75590">
                  <c:v>0.69090909090909003</c:v>
                </c:pt>
                <c:pt idx="75591">
                  <c:v>0.70909090909090899</c:v>
                </c:pt>
                <c:pt idx="75592">
                  <c:v>0.72727272727272696</c:v>
                </c:pt>
                <c:pt idx="75593">
                  <c:v>0.74545454545454504</c:v>
                </c:pt>
                <c:pt idx="75594">
                  <c:v>0.763636363636363</c:v>
                </c:pt>
                <c:pt idx="75595">
                  <c:v>0.78181818181818097</c:v>
                </c:pt>
                <c:pt idx="75596">
                  <c:v>0.8</c:v>
                </c:pt>
                <c:pt idx="75597">
                  <c:v>0.81818181818181801</c:v>
                </c:pt>
                <c:pt idx="75598">
                  <c:v>0.83636363636363598</c:v>
                </c:pt>
                <c:pt idx="75599">
                  <c:v>0.85454545454545405</c:v>
                </c:pt>
                <c:pt idx="75600">
                  <c:v>0.87272727272727202</c:v>
                </c:pt>
                <c:pt idx="75601">
                  <c:v>0.89090909090908998</c:v>
                </c:pt>
                <c:pt idx="75602">
                  <c:v>0.90909090909090895</c:v>
                </c:pt>
                <c:pt idx="75603">
                  <c:v>0.92727272727272703</c:v>
                </c:pt>
                <c:pt idx="75604">
                  <c:v>0.94545454545454499</c:v>
                </c:pt>
                <c:pt idx="75605">
                  <c:v>0.96363636363636296</c:v>
                </c:pt>
                <c:pt idx="75606">
                  <c:v>0.98181818181818103</c:v>
                </c:pt>
                <c:pt idx="75607">
                  <c:v>0</c:v>
                </c:pt>
                <c:pt idx="75608">
                  <c:v>0.02</c:v>
                </c:pt>
                <c:pt idx="75609">
                  <c:v>0.04</c:v>
                </c:pt>
                <c:pt idx="75610">
                  <c:v>0.06</c:v>
                </c:pt>
                <c:pt idx="75611">
                  <c:v>0.08</c:v>
                </c:pt>
                <c:pt idx="75612">
                  <c:v>0.1</c:v>
                </c:pt>
                <c:pt idx="75613">
                  <c:v>0.12</c:v>
                </c:pt>
                <c:pt idx="75614">
                  <c:v>0.14000000000000001</c:v>
                </c:pt>
                <c:pt idx="75615">
                  <c:v>0.16</c:v>
                </c:pt>
                <c:pt idx="75616">
                  <c:v>0.18</c:v>
                </c:pt>
                <c:pt idx="75617">
                  <c:v>0.2</c:v>
                </c:pt>
                <c:pt idx="75618">
                  <c:v>0.22</c:v>
                </c:pt>
                <c:pt idx="75619">
                  <c:v>0.24</c:v>
                </c:pt>
                <c:pt idx="75620">
                  <c:v>0.26</c:v>
                </c:pt>
                <c:pt idx="75621">
                  <c:v>0.28000000000000003</c:v>
                </c:pt>
                <c:pt idx="75622">
                  <c:v>0.3</c:v>
                </c:pt>
                <c:pt idx="75623">
                  <c:v>0.32</c:v>
                </c:pt>
                <c:pt idx="75624">
                  <c:v>0.34</c:v>
                </c:pt>
                <c:pt idx="75625">
                  <c:v>0.36</c:v>
                </c:pt>
                <c:pt idx="75626">
                  <c:v>0.38</c:v>
                </c:pt>
                <c:pt idx="75627">
                  <c:v>0.4</c:v>
                </c:pt>
                <c:pt idx="75628">
                  <c:v>0.42</c:v>
                </c:pt>
                <c:pt idx="75629">
                  <c:v>0.44</c:v>
                </c:pt>
                <c:pt idx="75630">
                  <c:v>0.46</c:v>
                </c:pt>
                <c:pt idx="75631">
                  <c:v>0.48</c:v>
                </c:pt>
                <c:pt idx="75632">
                  <c:v>0.5</c:v>
                </c:pt>
                <c:pt idx="75633">
                  <c:v>0.52</c:v>
                </c:pt>
                <c:pt idx="75634">
                  <c:v>0.54</c:v>
                </c:pt>
                <c:pt idx="75635">
                  <c:v>0.56000000000000005</c:v>
                </c:pt>
                <c:pt idx="75636">
                  <c:v>0.57999999999999996</c:v>
                </c:pt>
                <c:pt idx="75637">
                  <c:v>0.6</c:v>
                </c:pt>
                <c:pt idx="75638">
                  <c:v>0.62</c:v>
                </c:pt>
                <c:pt idx="75639">
                  <c:v>0.64</c:v>
                </c:pt>
                <c:pt idx="75640">
                  <c:v>0.66</c:v>
                </c:pt>
                <c:pt idx="75641">
                  <c:v>0.68</c:v>
                </c:pt>
                <c:pt idx="75642">
                  <c:v>0.7</c:v>
                </c:pt>
                <c:pt idx="75643">
                  <c:v>0.72</c:v>
                </c:pt>
                <c:pt idx="75644">
                  <c:v>0.74</c:v>
                </c:pt>
                <c:pt idx="75645">
                  <c:v>0.76</c:v>
                </c:pt>
                <c:pt idx="75646">
                  <c:v>0.78</c:v>
                </c:pt>
                <c:pt idx="75647">
                  <c:v>0.8</c:v>
                </c:pt>
                <c:pt idx="75648">
                  <c:v>0.82</c:v>
                </c:pt>
                <c:pt idx="75649">
                  <c:v>0.84</c:v>
                </c:pt>
                <c:pt idx="75650">
                  <c:v>0.86</c:v>
                </c:pt>
                <c:pt idx="75651">
                  <c:v>0.88</c:v>
                </c:pt>
                <c:pt idx="75652">
                  <c:v>0.9</c:v>
                </c:pt>
                <c:pt idx="75653">
                  <c:v>0.92</c:v>
                </c:pt>
                <c:pt idx="75654">
                  <c:v>0.94</c:v>
                </c:pt>
                <c:pt idx="75655">
                  <c:v>0.96</c:v>
                </c:pt>
                <c:pt idx="75656">
                  <c:v>0.98</c:v>
                </c:pt>
                <c:pt idx="75657">
                  <c:v>0</c:v>
                </c:pt>
                <c:pt idx="75658">
                  <c:v>0.05</c:v>
                </c:pt>
                <c:pt idx="75659">
                  <c:v>0.1</c:v>
                </c:pt>
                <c:pt idx="75660">
                  <c:v>0.15</c:v>
                </c:pt>
                <c:pt idx="75661">
                  <c:v>0.2</c:v>
                </c:pt>
                <c:pt idx="75662">
                  <c:v>0.25</c:v>
                </c:pt>
                <c:pt idx="75663">
                  <c:v>0.3</c:v>
                </c:pt>
                <c:pt idx="75664">
                  <c:v>0.35</c:v>
                </c:pt>
                <c:pt idx="75665">
                  <c:v>0.4</c:v>
                </c:pt>
                <c:pt idx="75666">
                  <c:v>0.45</c:v>
                </c:pt>
                <c:pt idx="75667">
                  <c:v>0.5</c:v>
                </c:pt>
                <c:pt idx="75668">
                  <c:v>0.55000000000000004</c:v>
                </c:pt>
                <c:pt idx="75669">
                  <c:v>0.6</c:v>
                </c:pt>
                <c:pt idx="75670">
                  <c:v>0.65</c:v>
                </c:pt>
                <c:pt idx="75671">
                  <c:v>0.7</c:v>
                </c:pt>
                <c:pt idx="75672">
                  <c:v>0.75</c:v>
                </c:pt>
                <c:pt idx="75673">
                  <c:v>0.8</c:v>
                </c:pt>
                <c:pt idx="75674">
                  <c:v>0.85</c:v>
                </c:pt>
                <c:pt idx="75675">
                  <c:v>0.9</c:v>
                </c:pt>
                <c:pt idx="75676">
                  <c:v>0.95</c:v>
                </c:pt>
                <c:pt idx="75677">
                  <c:v>0</c:v>
                </c:pt>
                <c:pt idx="75678">
                  <c:v>3.125E-2</c:v>
                </c:pt>
                <c:pt idx="75679">
                  <c:v>6.25E-2</c:v>
                </c:pt>
                <c:pt idx="75680">
                  <c:v>9.375E-2</c:v>
                </c:pt>
                <c:pt idx="75681">
                  <c:v>0.125</c:v>
                </c:pt>
                <c:pt idx="75682">
                  <c:v>0.15625</c:v>
                </c:pt>
                <c:pt idx="75683">
                  <c:v>0.1875</c:v>
                </c:pt>
                <c:pt idx="75684">
                  <c:v>0.21875</c:v>
                </c:pt>
                <c:pt idx="75685">
                  <c:v>0.25</c:v>
                </c:pt>
                <c:pt idx="75686">
                  <c:v>0.28125</c:v>
                </c:pt>
                <c:pt idx="75687">
                  <c:v>0.3125</c:v>
                </c:pt>
                <c:pt idx="75688">
                  <c:v>0.34375</c:v>
                </c:pt>
                <c:pt idx="75689">
                  <c:v>0.375</c:v>
                </c:pt>
                <c:pt idx="75690">
                  <c:v>0.40625</c:v>
                </c:pt>
                <c:pt idx="75691">
                  <c:v>0.4375</c:v>
                </c:pt>
                <c:pt idx="75692">
                  <c:v>0.46875</c:v>
                </c:pt>
                <c:pt idx="75693">
                  <c:v>0.5</c:v>
                </c:pt>
                <c:pt idx="75694">
                  <c:v>0.53125</c:v>
                </c:pt>
                <c:pt idx="75695">
                  <c:v>0.5625</c:v>
                </c:pt>
                <c:pt idx="75696">
                  <c:v>0.59375</c:v>
                </c:pt>
                <c:pt idx="75697">
                  <c:v>0.625</c:v>
                </c:pt>
                <c:pt idx="75698">
                  <c:v>0.65625</c:v>
                </c:pt>
                <c:pt idx="75699">
                  <c:v>0.6875</c:v>
                </c:pt>
                <c:pt idx="75700">
                  <c:v>0.71875</c:v>
                </c:pt>
                <c:pt idx="75701">
                  <c:v>0.75</c:v>
                </c:pt>
                <c:pt idx="75702">
                  <c:v>0.78125</c:v>
                </c:pt>
                <c:pt idx="75703">
                  <c:v>0.8125</c:v>
                </c:pt>
                <c:pt idx="75704">
                  <c:v>0.84375</c:v>
                </c:pt>
                <c:pt idx="75705">
                  <c:v>0.875</c:v>
                </c:pt>
                <c:pt idx="75706">
                  <c:v>0.90625</c:v>
                </c:pt>
                <c:pt idx="75707">
                  <c:v>0.9375</c:v>
                </c:pt>
                <c:pt idx="75708">
                  <c:v>0.96875</c:v>
                </c:pt>
                <c:pt idx="75709">
                  <c:v>0</c:v>
                </c:pt>
                <c:pt idx="75710">
                  <c:v>3.8461538461538401E-2</c:v>
                </c:pt>
                <c:pt idx="75711">
                  <c:v>7.69230769230769E-2</c:v>
                </c:pt>
                <c:pt idx="75712">
                  <c:v>0.115384615384615</c:v>
                </c:pt>
                <c:pt idx="75713">
                  <c:v>0.15384615384615299</c:v>
                </c:pt>
                <c:pt idx="75714">
                  <c:v>0.19230769230769201</c:v>
                </c:pt>
                <c:pt idx="75715">
                  <c:v>0.23076923076923</c:v>
                </c:pt>
                <c:pt idx="75716">
                  <c:v>0.269230769230769</c:v>
                </c:pt>
                <c:pt idx="75717">
                  <c:v>0.30769230769230699</c:v>
                </c:pt>
                <c:pt idx="75718">
                  <c:v>0.34615384615384598</c:v>
                </c:pt>
                <c:pt idx="75719">
                  <c:v>0.38461538461538403</c:v>
                </c:pt>
                <c:pt idx="75720">
                  <c:v>0.42307692307692302</c:v>
                </c:pt>
                <c:pt idx="75721">
                  <c:v>0.46153846153846101</c:v>
                </c:pt>
                <c:pt idx="75722">
                  <c:v>0.5</c:v>
                </c:pt>
                <c:pt idx="75723">
                  <c:v>0.53846153846153799</c:v>
                </c:pt>
                <c:pt idx="75724">
                  <c:v>0.57692307692307598</c:v>
                </c:pt>
                <c:pt idx="75725">
                  <c:v>0.61538461538461497</c:v>
                </c:pt>
                <c:pt idx="75726">
                  <c:v>0.65384615384615297</c:v>
                </c:pt>
                <c:pt idx="75727">
                  <c:v>0.69230769230769196</c:v>
                </c:pt>
                <c:pt idx="75728">
                  <c:v>0.73076923076922995</c:v>
                </c:pt>
                <c:pt idx="75729">
                  <c:v>0.76923076923076905</c:v>
                </c:pt>
                <c:pt idx="75730">
                  <c:v>0.80769230769230704</c:v>
                </c:pt>
                <c:pt idx="75731">
                  <c:v>0.84615384615384603</c:v>
                </c:pt>
                <c:pt idx="75732">
                  <c:v>0.88461538461538403</c:v>
                </c:pt>
                <c:pt idx="75733">
                  <c:v>0.92307692307692302</c:v>
                </c:pt>
                <c:pt idx="75734">
                  <c:v>0.96153846153846101</c:v>
                </c:pt>
                <c:pt idx="75735">
                  <c:v>0</c:v>
                </c:pt>
                <c:pt idx="75736">
                  <c:v>2.77777777777777E-2</c:v>
                </c:pt>
                <c:pt idx="75737">
                  <c:v>5.5555555555555497E-2</c:v>
                </c:pt>
                <c:pt idx="75738">
                  <c:v>8.3333333333333301E-2</c:v>
                </c:pt>
                <c:pt idx="75739">
                  <c:v>0.11111111111111099</c:v>
                </c:pt>
                <c:pt idx="75740">
                  <c:v>0.13888888888888801</c:v>
                </c:pt>
                <c:pt idx="75741">
                  <c:v>0.16666666666666599</c:v>
                </c:pt>
                <c:pt idx="75742">
                  <c:v>0.194444444444444</c:v>
                </c:pt>
                <c:pt idx="75743">
                  <c:v>0.22222222222222199</c:v>
                </c:pt>
                <c:pt idx="75744">
                  <c:v>0.25</c:v>
                </c:pt>
                <c:pt idx="75745">
                  <c:v>0.27777777777777701</c:v>
                </c:pt>
                <c:pt idx="75746">
                  <c:v>0.30555555555555503</c:v>
                </c:pt>
                <c:pt idx="75747">
                  <c:v>0.33333333333333298</c:v>
                </c:pt>
                <c:pt idx="75748">
                  <c:v>0.36111111111111099</c:v>
                </c:pt>
                <c:pt idx="75749">
                  <c:v>0.38888888888888801</c:v>
                </c:pt>
                <c:pt idx="75750">
                  <c:v>0.41666666666666602</c:v>
                </c:pt>
                <c:pt idx="75751">
                  <c:v>0.44444444444444398</c:v>
                </c:pt>
                <c:pt idx="75752">
                  <c:v>0.47222222222222199</c:v>
                </c:pt>
                <c:pt idx="75753">
                  <c:v>0.5</c:v>
                </c:pt>
                <c:pt idx="75754">
                  <c:v>0.52777777777777701</c:v>
                </c:pt>
                <c:pt idx="75755">
                  <c:v>0.55555555555555503</c:v>
                </c:pt>
                <c:pt idx="75756">
                  <c:v>0.58333333333333304</c:v>
                </c:pt>
                <c:pt idx="75757">
                  <c:v>0.61111111111111105</c:v>
                </c:pt>
                <c:pt idx="75758">
                  <c:v>0.63888888888888795</c:v>
                </c:pt>
                <c:pt idx="75759">
                  <c:v>0.66666666666666596</c:v>
                </c:pt>
                <c:pt idx="75760">
                  <c:v>0.69444444444444398</c:v>
                </c:pt>
                <c:pt idx="75761">
                  <c:v>0.72222222222222199</c:v>
                </c:pt>
                <c:pt idx="75762">
                  <c:v>0.75</c:v>
                </c:pt>
                <c:pt idx="75763">
                  <c:v>0.77777777777777701</c:v>
                </c:pt>
                <c:pt idx="75764">
                  <c:v>0.80555555555555503</c:v>
                </c:pt>
                <c:pt idx="75765">
                  <c:v>0.83333333333333304</c:v>
                </c:pt>
                <c:pt idx="75766">
                  <c:v>0.86111111111111105</c:v>
                </c:pt>
                <c:pt idx="75767">
                  <c:v>0.88888888888888795</c:v>
                </c:pt>
                <c:pt idx="75768">
                  <c:v>0.91666666666666596</c:v>
                </c:pt>
                <c:pt idx="75769">
                  <c:v>0.94444444444444398</c:v>
                </c:pt>
                <c:pt idx="75770">
                  <c:v>0.97222222222222199</c:v>
                </c:pt>
                <c:pt idx="75771">
                  <c:v>0</c:v>
                </c:pt>
                <c:pt idx="75772">
                  <c:v>9.8039215686274508E-3</c:v>
                </c:pt>
                <c:pt idx="75773">
                  <c:v>1.9607843137254902E-2</c:v>
                </c:pt>
                <c:pt idx="75774">
                  <c:v>2.94117647058823E-2</c:v>
                </c:pt>
                <c:pt idx="75775">
                  <c:v>3.9215686274509803E-2</c:v>
                </c:pt>
                <c:pt idx="75776">
                  <c:v>4.9019607843137199E-2</c:v>
                </c:pt>
                <c:pt idx="75777">
                  <c:v>5.8823529411764698E-2</c:v>
                </c:pt>
                <c:pt idx="75778">
                  <c:v>6.8627450980392093E-2</c:v>
                </c:pt>
                <c:pt idx="75779">
                  <c:v>7.8431372549019607E-2</c:v>
                </c:pt>
                <c:pt idx="75780">
                  <c:v>8.8235294117646995E-2</c:v>
                </c:pt>
                <c:pt idx="75781">
                  <c:v>9.8039215686274495E-2</c:v>
                </c:pt>
                <c:pt idx="75782">
                  <c:v>0.10784313725490099</c:v>
                </c:pt>
                <c:pt idx="75783">
                  <c:v>0.11764705882352899</c:v>
                </c:pt>
                <c:pt idx="75784">
                  <c:v>0.12745098039215599</c:v>
                </c:pt>
                <c:pt idx="75785">
                  <c:v>0.13725490196078399</c:v>
                </c:pt>
                <c:pt idx="75786">
                  <c:v>0.14705882352941099</c:v>
                </c:pt>
                <c:pt idx="75787">
                  <c:v>0.15686274509803899</c:v>
                </c:pt>
                <c:pt idx="75788">
                  <c:v>0.16666666666666599</c:v>
                </c:pt>
                <c:pt idx="75789">
                  <c:v>0.17647058823529399</c:v>
                </c:pt>
                <c:pt idx="75790">
                  <c:v>0.18627450980392099</c:v>
                </c:pt>
                <c:pt idx="75791">
                  <c:v>0.19607843137254899</c:v>
                </c:pt>
                <c:pt idx="75792">
                  <c:v>0.20588235294117599</c:v>
                </c:pt>
                <c:pt idx="75793">
                  <c:v>0.21568627450980299</c:v>
                </c:pt>
                <c:pt idx="75794">
                  <c:v>0.22549019607843099</c:v>
                </c:pt>
                <c:pt idx="75795">
                  <c:v>0.23529411764705799</c:v>
                </c:pt>
                <c:pt idx="75796">
                  <c:v>0.24509803921568599</c:v>
                </c:pt>
                <c:pt idx="75797">
                  <c:v>0.25490196078431299</c:v>
                </c:pt>
                <c:pt idx="75798">
                  <c:v>0.26470588235294101</c:v>
                </c:pt>
                <c:pt idx="75799">
                  <c:v>0.27450980392156799</c:v>
                </c:pt>
                <c:pt idx="75800">
                  <c:v>0.28431372549019601</c:v>
                </c:pt>
                <c:pt idx="75801">
                  <c:v>0.29411764705882298</c:v>
                </c:pt>
                <c:pt idx="75802">
                  <c:v>0.30392156862745001</c:v>
                </c:pt>
                <c:pt idx="75803">
                  <c:v>0.31372549019607798</c:v>
                </c:pt>
                <c:pt idx="75804">
                  <c:v>0.32352941176470501</c:v>
                </c:pt>
                <c:pt idx="75805">
                  <c:v>0.33333333333333298</c:v>
                </c:pt>
                <c:pt idx="75806">
                  <c:v>0.34313725490196001</c:v>
                </c:pt>
                <c:pt idx="75807">
                  <c:v>0.35294117647058798</c:v>
                </c:pt>
                <c:pt idx="75808">
                  <c:v>0.36274509803921501</c:v>
                </c:pt>
                <c:pt idx="75809">
                  <c:v>0.37254901960784298</c:v>
                </c:pt>
                <c:pt idx="75810">
                  <c:v>0.38235294117647001</c:v>
                </c:pt>
                <c:pt idx="75811">
                  <c:v>0.39215686274509798</c:v>
                </c:pt>
                <c:pt idx="75812">
                  <c:v>0.40196078431372501</c:v>
                </c:pt>
                <c:pt idx="75813">
                  <c:v>0.41176470588235198</c:v>
                </c:pt>
                <c:pt idx="75814">
                  <c:v>0.42156862745098</c:v>
                </c:pt>
                <c:pt idx="75815">
                  <c:v>0.43137254901960698</c:v>
                </c:pt>
                <c:pt idx="75816">
                  <c:v>0.441176470588235</c:v>
                </c:pt>
                <c:pt idx="75817">
                  <c:v>0.45098039215686198</c:v>
                </c:pt>
                <c:pt idx="75818">
                  <c:v>0.46078431372549</c:v>
                </c:pt>
                <c:pt idx="75819">
                  <c:v>0.47058823529411697</c:v>
                </c:pt>
                <c:pt idx="75820">
                  <c:v>0.480392156862745</c:v>
                </c:pt>
                <c:pt idx="75821">
                  <c:v>0.49019607843137197</c:v>
                </c:pt>
                <c:pt idx="75822">
                  <c:v>0.5</c:v>
                </c:pt>
                <c:pt idx="75823">
                  <c:v>0.50980392156862697</c:v>
                </c:pt>
                <c:pt idx="75824">
                  <c:v>0.51960784313725406</c:v>
                </c:pt>
                <c:pt idx="75825">
                  <c:v>0.52941176470588203</c:v>
                </c:pt>
                <c:pt idx="75826">
                  <c:v>0.539215686274509</c:v>
                </c:pt>
                <c:pt idx="75827">
                  <c:v>0.54901960784313697</c:v>
                </c:pt>
                <c:pt idx="75828">
                  <c:v>0.55882352941176405</c:v>
                </c:pt>
                <c:pt idx="75829">
                  <c:v>0.56862745098039202</c:v>
                </c:pt>
                <c:pt idx="75830">
                  <c:v>0.578431372549019</c:v>
                </c:pt>
                <c:pt idx="75831">
                  <c:v>0.58823529411764697</c:v>
                </c:pt>
                <c:pt idx="75832">
                  <c:v>0.59803921568627405</c:v>
                </c:pt>
                <c:pt idx="75833">
                  <c:v>0.60784313725490102</c:v>
                </c:pt>
                <c:pt idx="75834">
                  <c:v>0.61764705882352899</c:v>
                </c:pt>
                <c:pt idx="75835">
                  <c:v>0.62745098039215597</c:v>
                </c:pt>
                <c:pt idx="75836">
                  <c:v>0.63725490196078405</c:v>
                </c:pt>
                <c:pt idx="75837">
                  <c:v>0.64705882352941102</c:v>
                </c:pt>
                <c:pt idx="75838">
                  <c:v>0.65686274509803899</c:v>
                </c:pt>
                <c:pt idx="75839">
                  <c:v>0.66666666666666596</c:v>
                </c:pt>
                <c:pt idx="75840">
                  <c:v>0.67647058823529405</c:v>
                </c:pt>
                <c:pt idx="75841">
                  <c:v>0.68627450980392102</c:v>
                </c:pt>
                <c:pt idx="75842">
                  <c:v>0.69607843137254899</c:v>
                </c:pt>
                <c:pt idx="75843">
                  <c:v>0.70588235294117596</c:v>
                </c:pt>
                <c:pt idx="75844">
                  <c:v>0.71568627450980304</c:v>
                </c:pt>
                <c:pt idx="75845">
                  <c:v>0.72549019607843102</c:v>
                </c:pt>
                <c:pt idx="75846">
                  <c:v>0.73529411764705799</c:v>
                </c:pt>
                <c:pt idx="75847">
                  <c:v>0.74509803921568596</c:v>
                </c:pt>
                <c:pt idx="75848">
                  <c:v>0.75490196078431304</c:v>
                </c:pt>
                <c:pt idx="75849">
                  <c:v>0.76470588235294101</c:v>
                </c:pt>
                <c:pt idx="75850">
                  <c:v>0.77450980392156799</c:v>
                </c:pt>
                <c:pt idx="75851">
                  <c:v>0.78431372549019596</c:v>
                </c:pt>
                <c:pt idx="75852">
                  <c:v>0.79411764705882304</c:v>
                </c:pt>
                <c:pt idx="75853">
                  <c:v>0.80392156862745101</c:v>
                </c:pt>
                <c:pt idx="75854">
                  <c:v>0.81372549019607798</c:v>
                </c:pt>
                <c:pt idx="75855">
                  <c:v>0.82352941176470495</c:v>
                </c:pt>
                <c:pt idx="75856">
                  <c:v>0.83333333333333304</c:v>
                </c:pt>
                <c:pt idx="75857">
                  <c:v>0.84313725490196001</c:v>
                </c:pt>
                <c:pt idx="75858">
                  <c:v>0.85294117647058798</c:v>
                </c:pt>
                <c:pt idx="75859">
                  <c:v>0.86274509803921495</c:v>
                </c:pt>
                <c:pt idx="75860">
                  <c:v>0.87254901960784303</c:v>
                </c:pt>
                <c:pt idx="75861">
                  <c:v>0.88235294117647001</c:v>
                </c:pt>
                <c:pt idx="75862">
                  <c:v>0.89215686274509798</c:v>
                </c:pt>
                <c:pt idx="75863">
                  <c:v>0.90196078431372495</c:v>
                </c:pt>
                <c:pt idx="75864">
                  <c:v>0.91176470588235203</c:v>
                </c:pt>
                <c:pt idx="75865">
                  <c:v>0.92156862745098</c:v>
                </c:pt>
                <c:pt idx="75866">
                  <c:v>0.93137254901960698</c:v>
                </c:pt>
                <c:pt idx="75867">
                  <c:v>0.94117647058823495</c:v>
                </c:pt>
                <c:pt idx="75868">
                  <c:v>0.95098039215686203</c:v>
                </c:pt>
                <c:pt idx="75869">
                  <c:v>0.96078431372549</c:v>
                </c:pt>
                <c:pt idx="75870">
                  <c:v>0.97058823529411697</c:v>
                </c:pt>
                <c:pt idx="75871">
                  <c:v>0.98039215686274495</c:v>
                </c:pt>
                <c:pt idx="75872">
                  <c:v>0.99019607843137203</c:v>
                </c:pt>
                <c:pt idx="75873">
                  <c:v>0</c:v>
                </c:pt>
                <c:pt idx="75874">
                  <c:v>7.5757575757575699E-3</c:v>
                </c:pt>
                <c:pt idx="75875">
                  <c:v>1.51515151515151E-2</c:v>
                </c:pt>
                <c:pt idx="75876">
                  <c:v>2.27272727272727E-2</c:v>
                </c:pt>
                <c:pt idx="75877">
                  <c:v>3.03030303030303E-2</c:v>
                </c:pt>
                <c:pt idx="75878">
                  <c:v>3.7878787878787797E-2</c:v>
                </c:pt>
                <c:pt idx="75879">
                  <c:v>4.54545454545454E-2</c:v>
                </c:pt>
                <c:pt idx="75880">
                  <c:v>5.3030303030302997E-2</c:v>
                </c:pt>
                <c:pt idx="75881">
                  <c:v>6.0606060606060601E-2</c:v>
                </c:pt>
                <c:pt idx="75882">
                  <c:v>6.8181818181818094E-2</c:v>
                </c:pt>
                <c:pt idx="75883">
                  <c:v>7.5757575757575704E-2</c:v>
                </c:pt>
                <c:pt idx="75884">
                  <c:v>8.3333333333333301E-2</c:v>
                </c:pt>
                <c:pt idx="75885">
                  <c:v>9.0909090909090898E-2</c:v>
                </c:pt>
                <c:pt idx="75886">
                  <c:v>9.8484848484848397E-2</c:v>
                </c:pt>
                <c:pt idx="75887">
                  <c:v>0.10606060606060599</c:v>
                </c:pt>
                <c:pt idx="75888">
                  <c:v>0.11363636363636299</c:v>
                </c:pt>
                <c:pt idx="75889">
                  <c:v>0.12121212121212099</c:v>
                </c:pt>
                <c:pt idx="75890">
                  <c:v>0.12878787878787801</c:v>
                </c:pt>
                <c:pt idx="75891">
                  <c:v>0.13636363636363599</c:v>
                </c:pt>
                <c:pt idx="75892">
                  <c:v>0.14393939393939301</c:v>
                </c:pt>
                <c:pt idx="75893">
                  <c:v>0.15151515151515099</c:v>
                </c:pt>
                <c:pt idx="75894">
                  <c:v>0.15909090909090901</c:v>
                </c:pt>
                <c:pt idx="75895">
                  <c:v>0.16666666666666599</c:v>
                </c:pt>
                <c:pt idx="75896">
                  <c:v>0.174242424242424</c:v>
                </c:pt>
                <c:pt idx="75897">
                  <c:v>0.18181818181818099</c:v>
                </c:pt>
                <c:pt idx="75898">
                  <c:v>0.189393939393939</c:v>
                </c:pt>
                <c:pt idx="75899">
                  <c:v>0.19696969696969599</c:v>
                </c:pt>
                <c:pt idx="75900">
                  <c:v>0.204545454545454</c:v>
                </c:pt>
                <c:pt idx="75901">
                  <c:v>0.21212121212121199</c:v>
                </c:pt>
                <c:pt idx="75902">
                  <c:v>0.219696969696969</c:v>
                </c:pt>
                <c:pt idx="75903">
                  <c:v>0.22727272727272699</c:v>
                </c:pt>
                <c:pt idx="75904">
                  <c:v>0.234848484848484</c:v>
                </c:pt>
                <c:pt idx="75905">
                  <c:v>0.24242424242424199</c:v>
                </c:pt>
                <c:pt idx="75906">
                  <c:v>0.25</c:v>
                </c:pt>
                <c:pt idx="75907">
                  <c:v>0.25757575757575701</c:v>
                </c:pt>
                <c:pt idx="75908">
                  <c:v>0.26515151515151503</c:v>
                </c:pt>
                <c:pt idx="75909">
                  <c:v>0.27272727272727199</c:v>
                </c:pt>
                <c:pt idx="75910">
                  <c:v>0.28030303030303</c:v>
                </c:pt>
                <c:pt idx="75911">
                  <c:v>0.28787878787878701</c:v>
                </c:pt>
                <c:pt idx="75912">
                  <c:v>0.29545454545454503</c:v>
                </c:pt>
                <c:pt idx="75913">
                  <c:v>0.30303030303030298</c:v>
                </c:pt>
                <c:pt idx="75914">
                  <c:v>0.31060606060606</c:v>
                </c:pt>
                <c:pt idx="75915">
                  <c:v>0.31818181818181801</c:v>
                </c:pt>
                <c:pt idx="75916">
                  <c:v>0.32575757575757502</c:v>
                </c:pt>
                <c:pt idx="75917">
                  <c:v>0.33333333333333298</c:v>
                </c:pt>
                <c:pt idx="75918">
                  <c:v>0.34090909090909</c:v>
                </c:pt>
                <c:pt idx="75919">
                  <c:v>0.34848484848484801</c:v>
                </c:pt>
                <c:pt idx="75920">
                  <c:v>0.35606060606060602</c:v>
                </c:pt>
                <c:pt idx="75921">
                  <c:v>0.36363636363636298</c:v>
                </c:pt>
                <c:pt idx="75922">
                  <c:v>0.37121212121212099</c:v>
                </c:pt>
                <c:pt idx="75923">
                  <c:v>0.37878787878787801</c:v>
                </c:pt>
                <c:pt idx="75924">
                  <c:v>0.38636363636363602</c:v>
                </c:pt>
                <c:pt idx="75925">
                  <c:v>0.39393939393939298</c:v>
                </c:pt>
                <c:pt idx="75926">
                  <c:v>0.40151515151515099</c:v>
                </c:pt>
                <c:pt idx="75927">
                  <c:v>0.40909090909090901</c:v>
                </c:pt>
                <c:pt idx="75928">
                  <c:v>0.41666666666666602</c:v>
                </c:pt>
                <c:pt idx="75929">
                  <c:v>0.42424242424242398</c:v>
                </c:pt>
                <c:pt idx="75930">
                  <c:v>0.43181818181818099</c:v>
                </c:pt>
                <c:pt idx="75931">
                  <c:v>0.439393939393939</c:v>
                </c:pt>
                <c:pt idx="75932">
                  <c:v>0.44696969696969602</c:v>
                </c:pt>
                <c:pt idx="75933">
                  <c:v>0.45454545454545398</c:v>
                </c:pt>
                <c:pt idx="75934">
                  <c:v>0.46212121212121199</c:v>
                </c:pt>
                <c:pt idx="75935">
                  <c:v>0.469696969696969</c:v>
                </c:pt>
                <c:pt idx="75936">
                  <c:v>0.47727272727272702</c:v>
                </c:pt>
                <c:pt idx="75937">
                  <c:v>0.48484848484848397</c:v>
                </c:pt>
                <c:pt idx="75938">
                  <c:v>0.49242424242424199</c:v>
                </c:pt>
                <c:pt idx="75939">
                  <c:v>0.5</c:v>
                </c:pt>
                <c:pt idx="75940">
                  <c:v>0.50757575757575701</c:v>
                </c:pt>
                <c:pt idx="75941">
                  <c:v>0.51515151515151503</c:v>
                </c:pt>
                <c:pt idx="75942">
                  <c:v>0.52272727272727204</c:v>
                </c:pt>
                <c:pt idx="75943">
                  <c:v>0.53030303030303005</c:v>
                </c:pt>
                <c:pt idx="75944">
                  <c:v>0.53787878787878696</c:v>
                </c:pt>
                <c:pt idx="75945">
                  <c:v>0.54545454545454497</c:v>
                </c:pt>
                <c:pt idx="75946">
                  <c:v>0.55303030303030298</c:v>
                </c:pt>
                <c:pt idx="75947">
                  <c:v>0.56060606060606</c:v>
                </c:pt>
                <c:pt idx="75948">
                  <c:v>0.56818181818181801</c:v>
                </c:pt>
                <c:pt idx="75949">
                  <c:v>0.57575757575757502</c:v>
                </c:pt>
                <c:pt idx="75950">
                  <c:v>0.58333333333333304</c:v>
                </c:pt>
                <c:pt idx="75951">
                  <c:v>0.59090909090909005</c:v>
                </c:pt>
                <c:pt idx="75952">
                  <c:v>0.59848484848484795</c:v>
                </c:pt>
                <c:pt idx="75953">
                  <c:v>0.60606060606060597</c:v>
                </c:pt>
                <c:pt idx="75954">
                  <c:v>0.61363636363636298</c:v>
                </c:pt>
                <c:pt idx="75955">
                  <c:v>0.62121212121212099</c:v>
                </c:pt>
                <c:pt idx="75956">
                  <c:v>0.62878787878787801</c:v>
                </c:pt>
                <c:pt idx="75957">
                  <c:v>0.63636363636363602</c:v>
                </c:pt>
                <c:pt idx="75958">
                  <c:v>0.64393939393939303</c:v>
                </c:pt>
                <c:pt idx="75959">
                  <c:v>0.65151515151515105</c:v>
                </c:pt>
                <c:pt idx="75960">
                  <c:v>0.65909090909090895</c:v>
                </c:pt>
                <c:pt idx="75961">
                  <c:v>0.66666666666666596</c:v>
                </c:pt>
                <c:pt idx="75962">
                  <c:v>0.67424242424242398</c:v>
                </c:pt>
                <c:pt idx="75963">
                  <c:v>0.68181818181818099</c:v>
                </c:pt>
                <c:pt idx="75964">
                  <c:v>0.689393939393939</c:v>
                </c:pt>
                <c:pt idx="75965">
                  <c:v>0.69696969696969702</c:v>
                </c:pt>
                <c:pt idx="75966">
                  <c:v>0.70454545454545403</c:v>
                </c:pt>
                <c:pt idx="75967">
                  <c:v>0.71212121212121204</c:v>
                </c:pt>
                <c:pt idx="75968">
                  <c:v>0.71969696969696895</c:v>
                </c:pt>
                <c:pt idx="75969">
                  <c:v>0.72727272727272696</c:v>
                </c:pt>
                <c:pt idx="75970">
                  <c:v>0.73484848484848397</c:v>
                </c:pt>
                <c:pt idx="75971">
                  <c:v>0.74242424242424199</c:v>
                </c:pt>
                <c:pt idx="75972">
                  <c:v>0.75</c:v>
                </c:pt>
                <c:pt idx="75973">
                  <c:v>0.75757575757575701</c:v>
                </c:pt>
                <c:pt idx="75974">
                  <c:v>0.76515151515151503</c:v>
                </c:pt>
                <c:pt idx="75975">
                  <c:v>0.77272727272727204</c:v>
                </c:pt>
                <c:pt idx="75976">
                  <c:v>0.78030303030303005</c:v>
                </c:pt>
                <c:pt idx="75977">
                  <c:v>0.78787878787878696</c:v>
                </c:pt>
                <c:pt idx="75978">
                  <c:v>0.79545454545454497</c:v>
                </c:pt>
                <c:pt idx="75979">
                  <c:v>0.80303030303030298</c:v>
                </c:pt>
                <c:pt idx="75980">
                  <c:v>0.81060606060606</c:v>
                </c:pt>
                <c:pt idx="75981">
                  <c:v>0.81818181818181801</c:v>
                </c:pt>
                <c:pt idx="75982">
                  <c:v>0.82575757575757502</c:v>
                </c:pt>
                <c:pt idx="75983">
                  <c:v>0.83333333333333304</c:v>
                </c:pt>
                <c:pt idx="75984">
                  <c:v>0.84090909090909005</c:v>
                </c:pt>
                <c:pt idx="75985">
                  <c:v>0.84848484848484795</c:v>
                </c:pt>
                <c:pt idx="75986">
                  <c:v>0.85606060606060597</c:v>
                </c:pt>
                <c:pt idx="75987">
                  <c:v>0.86363636363636298</c:v>
                </c:pt>
                <c:pt idx="75988">
                  <c:v>0.87121212121212099</c:v>
                </c:pt>
                <c:pt idx="75989">
                  <c:v>0.87878787878787801</c:v>
                </c:pt>
                <c:pt idx="75990">
                  <c:v>0.88636363636363602</c:v>
                </c:pt>
                <c:pt idx="75991">
                  <c:v>0.89393939393939303</c:v>
                </c:pt>
                <c:pt idx="75992">
                  <c:v>0.90151515151515105</c:v>
                </c:pt>
                <c:pt idx="75993">
                  <c:v>0.90909090909090895</c:v>
                </c:pt>
                <c:pt idx="75994">
                  <c:v>0.91666666666666596</c:v>
                </c:pt>
                <c:pt idx="75995">
                  <c:v>0.92424242424242398</c:v>
                </c:pt>
                <c:pt idx="75996">
                  <c:v>0.93181818181818099</c:v>
                </c:pt>
                <c:pt idx="75997">
                  <c:v>0.939393939393939</c:v>
                </c:pt>
                <c:pt idx="75998">
                  <c:v>0.94696969696969702</c:v>
                </c:pt>
                <c:pt idx="75999">
                  <c:v>0.95454545454545403</c:v>
                </c:pt>
                <c:pt idx="76000">
                  <c:v>0.96212121212121204</c:v>
                </c:pt>
                <c:pt idx="76001">
                  <c:v>0.96969696969696895</c:v>
                </c:pt>
                <c:pt idx="76002">
                  <c:v>0.97727272727272696</c:v>
                </c:pt>
                <c:pt idx="76003">
                  <c:v>0.98484848484848397</c:v>
                </c:pt>
                <c:pt idx="76004">
                  <c:v>0.99242424242424199</c:v>
                </c:pt>
                <c:pt idx="76005">
                  <c:v>0</c:v>
                </c:pt>
                <c:pt idx="76006">
                  <c:v>8.3333333333333301E-2</c:v>
                </c:pt>
                <c:pt idx="76007">
                  <c:v>0.16666666666666599</c:v>
                </c:pt>
                <c:pt idx="76008">
                  <c:v>0.25</c:v>
                </c:pt>
                <c:pt idx="76009">
                  <c:v>0.33333333333333298</c:v>
                </c:pt>
                <c:pt idx="76010">
                  <c:v>0.41666666666666602</c:v>
                </c:pt>
                <c:pt idx="76011">
                  <c:v>0.5</c:v>
                </c:pt>
                <c:pt idx="76012">
                  <c:v>0.58333333333333304</c:v>
                </c:pt>
                <c:pt idx="76013">
                  <c:v>0.66666666666666596</c:v>
                </c:pt>
                <c:pt idx="76014">
                  <c:v>0.75</c:v>
                </c:pt>
                <c:pt idx="76015">
                  <c:v>0.83333333333333304</c:v>
                </c:pt>
                <c:pt idx="76016">
                  <c:v>0.91666666666666596</c:v>
                </c:pt>
                <c:pt idx="76017">
                  <c:v>0</c:v>
                </c:pt>
                <c:pt idx="76018">
                  <c:v>1.0752688172042999E-2</c:v>
                </c:pt>
                <c:pt idx="76019">
                  <c:v>2.1505376344085999E-2</c:v>
                </c:pt>
                <c:pt idx="76020">
                  <c:v>3.2258064516128997E-2</c:v>
                </c:pt>
                <c:pt idx="76021">
                  <c:v>4.3010752688171998E-2</c:v>
                </c:pt>
                <c:pt idx="76022">
                  <c:v>5.3763440860214999E-2</c:v>
                </c:pt>
                <c:pt idx="76023">
                  <c:v>6.4516129032257993E-2</c:v>
                </c:pt>
                <c:pt idx="76024">
                  <c:v>7.5268817204300995E-2</c:v>
                </c:pt>
                <c:pt idx="76025">
                  <c:v>8.6021505376343996E-2</c:v>
                </c:pt>
                <c:pt idx="76026">
                  <c:v>9.6774193548387094E-2</c:v>
                </c:pt>
                <c:pt idx="76027">
                  <c:v>0.10752688172043</c:v>
                </c:pt>
                <c:pt idx="76028">
                  <c:v>0.118279569892473</c:v>
                </c:pt>
                <c:pt idx="76029">
                  <c:v>0.12903225806451599</c:v>
                </c:pt>
                <c:pt idx="76030">
                  <c:v>0.13978494623655899</c:v>
                </c:pt>
                <c:pt idx="76031">
                  <c:v>0.15053763440860199</c:v>
                </c:pt>
                <c:pt idx="76032">
                  <c:v>0.16129032258064499</c:v>
                </c:pt>
                <c:pt idx="76033">
                  <c:v>0.17204301075268799</c:v>
                </c:pt>
                <c:pt idx="76034">
                  <c:v>0.18279569892473099</c:v>
                </c:pt>
                <c:pt idx="76035">
                  <c:v>0.19354838709677399</c:v>
                </c:pt>
                <c:pt idx="76036">
                  <c:v>0.204301075268817</c:v>
                </c:pt>
                <c:pt idx="76037">
                  <c:v>0.21505376344086</c:v>
                </c:pt>
                <c:pt idx="76038">
                  <c:v>0.225806451612903</c:v>
                </c:pt>
                <c:pt idx="76039">
                  <c:v>0.236559139784946</c:v>
                </c:pt>
                <c:pt idx="76040">
                  <c:v>0.247311827956989</c:v>
                </c:pt>
                <c:pt idx="76041">
                  <c:v>0.25806451612903197</c:v>
                </c:pt>
                <c:pt idx="76042">
                  <c:v>0.26881720430107497</c:v>
                </c:pt>
                <c:pt idx="76043">
                  <c:v>0.27956989247311798</c:v>
                </c:pt>
                <c:pt idx="76044">
                  <c:v>0.29032258064516098</c:v>
                </c:pt>
                <c:pt idx="76045">
                  <c:v>0.30107526881720398</c:v>
                </c:pt>
                <c:pt idx="76046">
                  <c:v>0.31182795698924698</c:v>
                </c:pt>
                <c:pt idx="76047">
                  <c:v>0.32258064516128998</c:v>
                </c:pt>
                <c:pt idx="76048">
                  <c:v>0.33333333333333298</c:v>
                </c:pt>
                <c:pt idx="76049">
                  <c:v>0.34408602150537598</c:v>
                </c:pt>
                <c:pt idx="76050">
                  <c:v>0.35483870967741898</c:v>
                </c:pt>
                <c:pt idx="76051">
                  <c:v>0.36559139784946199</c:v>
                </c:pt>
                <c:pt idx="76052">
                  <c:v>0.37634408602150499</c:v>
                </c:pt>
                <c:pt idx="76053">
                  <c:v>0.38709677419354799</c:v>
                </c:pt>
                <c:pt idx="76054">
                  <c:v>0.39784946236559099</c:v>
                </c:pt>
                <c:pt idx="76055">
                  <c:v>0.40860215053763399</c:v>
                </c:pt>
                <c:pt idx="76056">
                  <c:v>0.41935483870967699</c:v>
                </c:pt>
                <c:pt idx="76057">
                  <c:v>0.43010752688171999</c:v>
                </c:pt>
                <c:pt idx="76058">
                  <c:v>0.44086021505376299</c:v>
                </c:pt>
                <c:pt idx="76059">
                  <c:v>0.45161290322580599</c:v>
                </c:pt>
                <c:pt idx="76060">
                  <c:v>0.462365591397849</c:v>
                </c:pt>
                <c:pt idx="76061">
                  <c:v>0.473118279569892</c:v>
                </c:pt>
                <c:pt idx="76062">
                  <c:v>0.483870967741935</c:v>
                </c:pt>
                <c:pt idx="76063">
                  <c:v>0.494623655913978</c:v>
                </c:pt>
                <c:pt idx="76064">
                  <c:v>0.50537634408602095</c:v>
                </c:pt>
                <c:pt idx="76065">
                  <c:v>0.51612903225806395</c:v>
                </c:pt>
                <c:pt idx="76066">
                  <c:v>0.52688172043010695</c:v>
                </c:pt>
                <c:pt idx="76067">
                  <c:v>0.53763440860214995</c:v>
                </c:pt>
                <c:pt idx="76068">
                  <c:v>0.54838709677419295</c:v>
                </c:pt>
                <c:pt idx="76069">
                  <c:v>0.55913978494623595</c:v>
                </c:pt>
                <c:pt idx="76070">
                  <c:v>0.56989247311827895</c:v>
                </c:pt>
                <c:pt idx="76071">
                  <c:v>0.58064516129032195</c:v>
                </c:pt>
                <c:pt idx="76072">
                  <c:v>0.59139784946236496</c:v>
                </c:pt>
                <c:pt idx="76073">
                  <c:v>0.60215053763440796</c:v>
                </c:pt>
                <c:pt idx="76074">
                  <c:v>0.61290322580645096</c:v>
                </c:pt>
                <c:pt idx="76075">
                  <c:v>0.62365591397849396</c:v>
                </c:pt>
                <c:pt idx="76076">
                  <c:v>0.63440860215053696</c:v>
                </c:pt>
                <c:pt idx="76077">
                  <c:v>0.64516129032257996</c:v>
                </c:pt>
                <c:pt idx="76078">
                  <c:v>0.65591397849462296</c:v>
                </c:pt>
                <c:pt idx="76079">
                  <c:v>0.66666666666666596</c:v>
                </c:pt>
                <c:pt idx="76080">
                  <c:v>0.67741935483870896</c:v>
                </c:pt>
                <c:pt idx="76081">
                  <c:v>0.68817204301075197</c:v>
                </c:pt>
                <c:pt idx="76082">
                  <c:v>0.69892473118279497</c:v>
                </c:pt>
                <c:pt idx="76083">
                  <c:v>0.70967741935483797</c:v>
                </c:pt>
                <c:pt idx="76084">
                  <c:v>0.72043010752688097</c:v>
                </c:pt>
                <c:pt idx="76085">
                  <c:v>0.73118279569892397</c:v>
                </c:pt>
                <c:pt idx="76086">
                  <c:v>0.74193548387096697</c:v>
                </c:pt>
                <c:pt idx="76087">
                  <c:v>0.75268817204300997</c:v>
                </c:pt>
                <c:pt idx="76088">
                  <c:v>0.76344086021505297</c:v>
                </c:pt>
                <c:pt idx="76089">
                  <c:v>0.77419354838709598</c:v>
                </c:pt>
                <c:pt idx="76090">
                  <c:v>0.78494623655913898</c:v>
                </c:pt>
                <c:pt idx="76091">
                  <c:v>0.79569892473118198</c:v>
                </c:pt>
                <c:pt idx="76092">
                  <c:v>0.80645161290322498</c:v>
                </c:pt>
                <c:pt idx="76093">
                  <c:v>0.81720430107526798</c:v>
                </c:pt>
                <c:pt idx="76094">
                  <c:v>0.82795698924731098</c:v>
                </c:pt>
                <c:pt idx="76095">
                  <c:v>0.83870967741935398</c:v>
                </c:pt>
                <c:pt idx="76096">
                  <c:v>0.84946236559139698</c:v>
                </c:pt>
                <c:pt idx="76097">
                  <c:v>0.86021505376343999</c:v>
                </c:pt>
                <c:pt idx="76098">
                  <c:v>0.87096774193548299</c:v>
                </c:pt>
                <c:pt idx="76099">
                  <c:v>0.88172043010752599</c:v>
                </c:pt>
                <c:pt idx="76100">
                  <c:v>0.89247311827956899</c:v>
                </c:pt>
                <c:pt idx="76101">
                  <c:v>0.90322580645161199</c:v>
                </c:pt>
                <c:pt idx="76102">
                  <c:v>0.91397849462365499</c:v>
                </c:pt>
                <c:pt idx="76103">
                  <c:v>0.92473118279569799</c:v>
                </c:pt>
                <c:pt idx="76104">
                  <c:v>0.93548387096774099</c:v>
                </c:pt>
                <c:pt idx="76105">
                  <c:v>0.94623655913978499</c:v>
                </c:pt>
                <c:pt idx="76106">
                  <c:v>0.956989247311828</c:v>
                </c:pt>
                <c:pt idx="76107">
                  <c:v>0.967741935483871</c:v>
                </c:pt>
                <c:pt idx="76108">
                  <c:v>0.978494623655914</c:v>
                </c:pt>
                <c:pt idx="76109">
                  <c:v>0.989247311827957</c:v>
                </c:pt>
                <c:pt idx="76110">
                  <c:v>0</c:v>
                </c:pt>
                <c:pt idx="76111">
                  <c:v>0.16666666666666599</c:v>
                </c:pt>
                <c:pt idx="76112">
                  <c:v>0.33333333333333298</c:v>
                </c:pt>
                <c:pt idx="76113">
                  <c:v>0.5</c:v>
                </c:pt>
                <c:pt idx="76114">
                  <c:v>0.66666666666666596</c:v>
                </c:pt>
                <c:pt idx="76115">
                  <c:v>0.83333333333333304</c:v>
                </c:pt>
                <c:pt idx="76116">
                  <c:v>0</c:v>
                </c:pt>
                <c:pt idx="76117">
                  <c:v>1.4925373134328301E-2</c:v>
                </c:pt>
                <c:pt idx="76118">
                  <c:v>2.9850746268656699E-2</c:v>
                </c:pt>
                <c:pt idx="76119">
                  <c:v>4.4776119402985003E-2</c:v>
                </c:pt>
                <c:pt idx="76120">
                  <c:v>5.9701492537313397E-2</c:v>
                </c:pt>
                <c:pt idx="76121">
                  <c:v>7.4626865671641701E-2</c:v>
                </c:pt>
                <c:pt idx="76122">
                  <c:v>8.9552238805970102E-2</c:v>
                </c:pt>
                <c:pt idx="76123">
                  <c:v>0.104477611940298</c:v>
                </c:pt>
                <c:pt idx="76124">
                  <c:v>0.119402985074626</c:v>
                </c:pt>
                <c:pt idx="76125">
                  <c:v>0.134328358208955</c:v>
                </c:pt>
                <c:pt idx="76126">
                  <c:v>0.14925373134328301</c:v>
                </c:pt>
                <c:pt idx="76127">
                  <c:v>0.164179104477611</c:v>
                </c:pt>
                <c:pt idx="76128">
                  <c:v>0.17910447761194001</c:v>
                </c:pt>
                <c:pt idx="76129">
                  <c:v>0.194029850746268</c:v>
                </c:pt>
                <c:pt idx="76130">
                  <c:v>0.20895522388059701</c:v>
                </c:pt>
                <c:pt idx="76131">
                  <c:v>0.22388059701492499</c:v>
                </c:pt>
                <c:pt idx="76132">
                  <c:v>0.23880597014925301</c:v>
                </c:pt>
                <c:pt idx="76133">
                  <c:v>0.25373134328358199</c:v>
                </c:pt>
                <c:pt idx="76134">
                  <c:v>0.26865671641791</c:v>
                </c:pt>
                <c:pt idx="76135">
                  <c:v>0.28358208955223801</c:v>
                </c:pt>
                <c:pt idx="76136">
                  <c:v>0.29850746268656703</c:v>
                </c:pt>
                <c:pt idx="76137">
                  <c:v>0.31343283582089498</c:v>
                </c:pt>
                <c:pt idx="76138">
                  <c:v>0.328358208955223</c:v>
                </c:pt>
                <c:pt idx="76139">
                  <c:v>0.34328358208955201</c:v>
                </c:pt>
                <c:pt idx="76140">
                  <c:v>0.35820895522388002</c:v>
                </c:pt>
                <c:pt idx="76141">
                  <c:v>0.37313432835820898</c:v>
                </c:pt>
                <c:pt idx="76142">
                  <c:v>0.38805970149253699</c:v>
                </c:pt>
                <c:pt idx="76143">
                  <c:v>0.402985074626865</c:v>
                </c:pt>
                <c:pt idx="76144">
                  <c:v>0.41791044776119401</c:v>
                </c:pt>
                <c:pt idx="76145">
                  <c:v>0.43283582089552203</c:v>
                </c:pt>
                <c:pt idx="76146">
                  <c:v>0.44776119402984998</c:v>
                </c:pt>
                <c:pt idx="76147">
                  <c:v>0.462686567164179</c:v>
                </c:pt>
                <c:pt idx="76148">
                  <c:v>0.47761194029850701</c:v>
                </c:pt>
                <c:pt idx="76149">
                  <c:v>0.49253731343283502</c:v>
                </c:pt>
                <c:pt idx="76150">
                  <c:v>0.50746268656716398</c:v>
                </c:pt>
                <c:pt idx="76151">
                  <c:v>0.52238805970149205</c:v>
                </c:pt>
                <c:pt idx="76152">
                  <c:v>0.53731343283582</c:v>
                </c:pt>
                <c:pt idx="76153">
                  <c:v>0.55223880597014896</c:v>
                </c:pt>
                <c:pt idx="76154">
                  <c:v>0.56716417910447703</c:v>
                </c:pt>
                <c:pt idx="76155">
                  <c:v>0.58208955223880599</c:v>
                </c:pt>
                <c:pt idx="76156">
                  <c:v>0.59701492537313405</c:v>
                </c:pt>
                <c:pt idx="76157">
                  <c:v>0.61194029850746201</c:v>
                </c:pt>
                <c:pt idx="76158">
                  <c:v>0.62686567164179097</c:v>
                </c:pt>
                <c:pt idx="76159">
                  <c:v>0.64179104477611904</c:v>
                </c:pt>
                <c:pt idx="76160">
                  <c:v>0.65671641791044699</c:v>
                </c:pt>
                <c:pt idx="76161">
                  <c:v>0.67164179104477595</c:v>
                </c:pt>
                <c:pt idx="76162">
                  <c:v>0.68656716417910402</c:v>
                </c:pt>
                <c:pt idx="76163">
                  <c:v>0.70149253731343197</c:v>
                </c:pt>
                <c:pt idx="76164">
                  <c:v>0.71641791044776104</c:v>
                </c:pt>
                <c:pt idx="76165">
                  <c:v>0.731343283582089</c:v>
                </c:pt>
                <c:pt idx="76166">
                  <c:v>0.74626865671641796</c:v>
                </c:pt>
                <c:pt idx="76167">
                  <c:v>0.76119402985074602</c:v>
                </c:pt>
                <c:pt idx="76168">
                  <c:v>0.77611940298507398</c:v>
                </c:pt>
                <c:pt idx="76169">
                  <c:v>0.79104477611940205</c:v>
                </c:pt>
                <c:pt idx="76170">
                  <c:v>0.80597014925373101</c:v>
                </c:pt>
                <c:pt idx="76171">
                  <c:v>0.82089552238805896</c:v>
                </c:pt>
                <c:pt idx="76172">
                  <c:v>0.83582089552238803</c:v>
                </c:pt>
                <c:pt idx="76173">
                  <c:v>0.85074626865671599</c:v>
                </c:pt>
                <c:pt idx="76174">
                  <c:v>0.86567164179104406</c:v>
                </c:pt>
                <c:pt idx="76175">
                  <c:v>0.88059701492537301</c:v>
                </c:pt>
                <c:pt idx="76176">
                  <c:v>0.89552238805970097</c:v>
                </c:pt>
                <c:pt idx="76177">
                  <c:v>0.91044776119402904</c:v>
                </c:pt>
                <c:pt idx="76178">
                  <c:v>0.92537313432835799</c:v>
                </c:pt>
                <c:pt idx="76179">
                  <c:v>0.94029850746268595</c:v>
                </c:pt>
                <c:pt idx="76180">
                  <c:v>0.95522388059701402</c:v>
                </c:pt>
                <c:pt idx="76181">
                  <c:v>0.97014925373134298</c:v>
                </c:pt>
                <c:pt idx="76182">
                  <c:v>0.98507462686567104</c:v>
                </c:pt>
                <c:pt idx="76183">
                  <c:v>0</c:v>
                </c:pt>
                <c:pt idx="76184">
                  <c:v>2.7027027027027001E-2</c:v>
                </c:pt>
                <c:pt idx="76185">
                  <c:v>5.4054054054054002E-2</c:v>
                </c:pt>
                <c:pt idx="76186">
                  <c:v>8.1081081081081002E-2</c:v>
                </c:pt>
                <c:pt idx="76187">
                  <c:v>0.108108108108108</c:v>
                </c:pt>
                <c:pt idx="76188">
                  <c:v>0.135135135135135</c:v>
                </c:pt>
                <c:pt idx="76189">
                  <c:v>0.162162162162162</c:v>
                </c:pt>
                <c:pt idx="76190">
                  <c:v>0.18918918918918901</c:v>
                </c:pt>
                <c:pt idx="76191">
                  <c:v>0.21621621621621601</c:v>
                </c:pt>
                <c:pt idx="76192">
                  <c:v>0.24324324324324301</c:v>
                </c:pt>
                <c:pt idx="76193">
                  <c:v>0.27027027027027001</c:v>
                </c:pt>
                <c:pt idx="76194">
                  <c:v>0.29729729729729698</c:v>
                </c:pt>
                <c:pt idx="76195">
                  <c:v>0.32432432432432401</c:v>
                </c:pt>
                <c:pt idx="76196">
                  <c:v>0.35135135135135098</c:v>
                </c:pt>
                <c:pt idx="76197">
                  <c:v>0.37837837837837801</c:v>
                </c:pt>
                <c:pt idx="76198">
                  <c:v>0.40540540540540498</c:v>
                </c:pt>
                <c:pt idx="76199">
                  <c:v>0.43243243243243201</c:v>
                </c:pt>
                <c:pt idx="76200">
                  <c:v>0.45945945945945899</c:v>
                </c:pt>
                <c:pt idx="76201">
                  <c:v>0.48648648648648601</c:v>
                </c:pt>
                <c:pt idx="76202">
                  <c:v>0.51351351351351304</c:v>
                </c:pt>
                <c:pt idx="76203">
                  <c:v>0.54054054054054002</c:v>
                </c:pt>
                <c:pt idx="76204">
                  <c:v>0.56756756756756699</c:v>
                </c:pt>
                <c:pt idx="76205">
                  <c:v>0.59459459459459396</c:v>
                </c:pt>
                <c:pt idx="76206">
                  <c:v>0.62162162162162105</c:v>
                </c:pt>
                <c:pt idx="76207">
                  <c:v>0.64864864864864802</c:v>
                </c:pt>
                <c:pt idx="76208">
                  <c:v>0.67567567567567499</c:v>
                </c:pt>
                <c:pt idx="76209">
                  <c:v>0.70270270270270196</c:v>
                </c:pt>
                <c:pt idx="76210">
                  <c:v>0.72972972972972905</c:v>
                </c:pt>
                <c:pt idx="76211">
                  <c:v>0.75675675675675602</c:v>
                </c:pt>
                <c:pt idx="76212">
                  <c:v>0.78378378378378299</c:v>
                </c:pt>
                <c:pt idx="76213">
                  <c:v>0.81081081081080997</c:v>
                </c:pt>
                <c:pt idx="76214">
                  <c:v>0.83783783783783705</c:v>
                </c:pt>
                <c:pt idx="76215">
                  <c:v>0.86486486486486402</c:v>
                </c:pt>
                <c:pt idx="76216">
                  <c:v>0.891891891891891</c:v>
                </c:pt>
                <c:pt idx="76217">
                  <c:v>0.91891891891891897</c:v>
                </c:pt>
                <c:pt idx="76218">
                  <c:v>0.94594594594594505</c:v>
                </c:pt>
                <c:pt idx="76219">
                  <c:v>0.97297297297297303</c:v>
                </c:pt>
                <c:pt idx="76220">
                  <c:v>0</c:v>
                </c:pt>
                <c:pt idx="76221">
                  <c:v>0.05</c:v>
                </c:pt>
                <c:pt idx="76222">
                  <c:v>0.1</c:v>
                </c:pt>
                <c:pt idx="76223">
                  <c:v>0.15</c:v>
                </c:pt>
                <c:pt idx="76224">
                  <c:v>0.2</c:v>
                </c:pt>
                <c:pt idx="76225">
                  <c:v>0.25</c:v>
                </c:pt>
                <c:pt idx="76226">
                  <c:v>0.3</c:v>
                </c:pt>
                <c:pt idx="76227">
                  <c:v>0.35</c:v>
                </c:pt>
                <c:pt idx="76228">
                  <c:v>0.4</c:v>
                </c:pt>
                <c:pt idx="76229">
                  <c:v>0.45</c:v>
                </c:pt>
                <c:pt idx="76230">
                  <c:v>0.5</c:v>
                </c:pt>
                <c:pt idx="76231">
                  <c:v>0.55000000000000004</c:v>
                </c:pt>
                <c:pt idx="76232">
                  <c:v>0.6</c:v>
                </c:pt>
                <c:pt idx="76233">
                  <c:v>0.65</c:v>
                </c:pt>
                <c:pt idx="76234">
                  <c:v>0.7</c:v>
                </c:pt>
                <c:pt idx="76235">
                  <c:v>0.75</c:v>
                </c:pt>
                <c:pt idx="76236">
                  <c:v>0.8</c:v>
                </c:pt>
                <c:pt idx="76237">
                  <c:v>0.85</c:v>
                </c:pt>
                <c:pt idx="76238">
                  <c:v>0.9</c:v>
                </c:pt>
                <c:pt idx="76239">
                  <c:v>0.95</c:v>
                </c:pt>
                <c:pt idx="76240">
                  <c:v>0</c:v>
                </c:pt>
                <c:pt idx="76241">
                  <c:v>5.8823529411764698E-2</c:v>
                </c:pt>
                <c:pt idx="76242">
                  <c:v>0.11764705882352899</c:v>
                </c:pt>
                <c:pt idx="76243">
                  <c:v>0.17647058823529399</c:v>
                </c:pt>
                <c:pt idx="76244">
                  <c:v>0.23529411764705799</c:v>
                </c:pt>
                <c:pt idx="76245">
                  <c:v>0.29411764705882298</c:v>
                </c:pt>
                <c:pt idx="76246">
                  <c:v>0.35294117647058798</c:v>
                </c:pt>
                <c:pt idx="76247">
                  <c:v>0.41176470588235198</c:v>
                </c:pt>
                <c:pt idx="76248">
                  <c:v>0.47058823529411697</c:v>
                </c:pt>
                <c:pt idx="76249">
                  <c:v>0.52941176470588203</c:v>
                </c:pt>
                <c:pt idx="76250">
                  <c:v>0.58823529411764697</c:v>
                </c:pt>
                <c:pt idx="76251">
                  <c:v>0.64705882352941102</c:v>
                </c:pt>
                <c:pt idx="76252">
                  <c:v>0.70588235294117596</c:v>
                </c:pt>
                <c:pt idx="76253">
                  <c:v>0.76470588235294101</c:v>
                </c:pt>
                <c:pt idx="76254">
                  <c:v>0.82352941176470495</c:v>
                </c:pt>
                <c:pt idx="76255">
                  <c:v>0.88235294117647001</c:v>
                </c:pt>
                <c:pt idx="76256">
                  <c:v>0.94117647058823495</c:v>
                </c:pt>
                <c:pt idx="76257">
                  <c:v>0</c:v>
                </c:pt>
                <c:pt idx="76258">
                  <c:v>4.3478260869565202E-2</c:v>
                </c:pt>
                <c:pt idx="76259">
                  <c:v>8.6956521739130405E-2</c:v>
                </c:pt>
                <c:pt idx="76260">
                  <c:v>0.13043478260869501</c:v>
                </c:pt>
                <c:pt idx="76261">
                  <c:v>0.17391304347826</c:v>
                </c:pt>
                <c:pt idx="76262">
                  <c:v>0.217391304347826</c:v>
                </c:pt>
                <c:pt idx="76263">
                  <c:v>0.26086956521739102</c:v>
                </c:pt>
                <c:pt idx="76264">
                  <c:v>0.30434782608695599</c:v>
                </c:pt>
                <c:pt idx="76265">
                  <c:v>0.34782608695652101</c:v>
                </c:pt>
                <c:pt idx="76266">
                  <c:v>0.39130434782608697</c:v>
                </c:pt>
                <c:pt idx="76267">
                  <c:v>0.434782608695652</c:v>
                </c:pt>
                <c:pt idx="76268">
                  <c:v>0.47826086956521702</c:v>
                </c:pt>
                <c:pt idx="76269">
                  <c:v>0.52173913043478204</c:v>
                </c:pt>
                <c:pt idx="76270">
                  <c:v>0.56521739130434701</c:v>
                </c:pt>
                <c:pt idx="76271">
                  <c:v>0.60869565217391297</c:v>
                </c:pt>
                <c:pt idx="76272">
                  <c:v>0.65217391304347805</c:v>
                </c:pt>
                <c:pt idx="76273">
                  <c:v>0.69565217391304301</c:v>
                </c:pt>
                <c:pt idx="76274">
                  <c:v>0.73913043478260798</c:v>
                </c:pt>
                <c:pt idx="76275">
                  <c:v>0.78260869565217395</c:v>
                </c:pt>
                <c:pt idx="76276">
                  <c:v>0.82608695652173902</c:v>
                </c:pt>
                <c:pt idx="76277">
                  <c:v>0.86956521739130399</c:v>
                </c:pt>
                <c:pt idx="76278">
                  <c:v>0.91304347826086896</c:v>
                </c:pt>
                <c:pt idx="76279">
                  <c:v>0.95652173913043403</c:v>
                </c:pt>
                <c:pt idx="76280">
                  <c:v>0</c:v>
                </c:pt>
                <c:pt idx="76281">
                  <c:v>3.7037037037037E-2</c:v>
                </c:pt>
                <c:pt idx="76282">
                  <c:v>7.4074074074074001E-2</c:v>
                </c:pt>
                <c:pt idx="76283">
                  <c:v>0.11111111111111099</c:v>
                </c:pt>
                <c:pt idx="76284">
                  <c:v>0.148148148148148</c:v>
                </c:pt>
                <c:pt idx="76285">
                  <c:v>0.18518518518518501</c:v>
                </c:pt>
                <c:pt idx="76286">
                  <c:v>0.22222222222222199</c:v>
                </c:pt>
                <c:pt idx="76287">
                  <c:v>0.25925925925925902</c:v>
                </c:pt>
                <c:pt idx="76288">
                  <c:v>0.296296296296296</c:v>
                </c:pt>
                <c:pt idx="76289">
                  <c:v>0.33333333333333298</c:v>
                </c:pt>
                <c:pt idx="76290">
                  <c:v>0.37037037037037002</c:v>
                </c:pt>
                <c:pt idx="76291">
                  <c:v>0.407407407407407</c:v>
                </c:pt>
                <c:pt idx="76292">
                  <c:v>0.44444444444444398</c:v>
                </c:pt>
                <c:pt idx="76293">
                  <c:v>0.48148148148148101</c:v>
                </c:pt>
                <c:pt idx="76294">
                  <c:v>0.51851851851851805</c:v>
                </c:pt>
                <c:pt idx="76295">
                  <c:v>0.55555555555555503</c:v>
                </c:pt>
                <c:pt idx="76296">
                  <c:v>0.592592592592592</c:v>
                </c:pt>
                <c:pt idx="76297">
                  <c:v>0.62962962962962898</c:v>
                </c:pt>
                <c:pt idx="76298">
                  <c:v>0.66666666666666596</c:v>
                </c:pt>
                <c:pt idx="76299">
                  <c:v>0.70370370370370305</c:v>
                </c:pt>
                <c:pt idx="76300">
                  <c:v>0.74074074074074003</c:v>
                </c:pt>
                <c:pt idx="76301">
                  <c:v>0.77777777777777701</c:v>
                </c:pt>
                <c:pt idx="76302">
                  <c:v>0.81481481481481399</c:v>
                </c:pt>
                <c:pt idx="76303">
                  <c:v>0.85185185185185097</c:v>
                </c:pt>
                <c:pt idx="76304">
                  <c:v>0.88888888888888795</c:v>
                </c:pt>
                <c:pt idx="76305">
                  <c:v>0.92592592592592504</c:v>
                </c:pt>
                <c:pt idx="76306">
                  <c:v>0.96296296296296202</c:v>
                </c:pt>
                <c:pt idx="76307">
                  <c:v>0</c:v>
                </c:pt>
                <c:pt idx="76308">
                  <c:v>2.8571428571428501E-2</c:v>
                </c:pt>
                <c:pt idx="76309">
                  <c:v>5.7142857142857099E-2</c:v>
                </c:pt>
                <c:pt idx="76310">
                  <c:v>8.5714285714285701E-2</c:v>
                </c:pt>
                <c:pt idx="76311">
                  <c:v>0.114285714285714</c:v>
                </c:pt>
                <c:pt idx="76312">
                  <c:v>0.14285714285714199</c:v>
                </c:pt>
                <c:pt idx="76313">
                  <c:v>0.17142857142857101</c:v>
                </c:pt>
                <c:pt idx="76314">
                  <c:v>0.2</c:v>
                </c:pt>
                <c:pt idx="76315">
                  <c:v>0.22857142857142801</c:v>
                </c:pt>
                <c:pt idx="76316">
                  <c:v>0.25714285714285701</c:v>
                </c:pt>
                <c:pt idx="76317">
                  <c:v>0.28571428571428498</c:v>
                </c:pt>
                <c:pt idx="76318">
                  <c:v>0.314285714285714</c:v>
                </c:pt>
                <c:pt idx="76319">
                  <c:v>0.34285714285714203</c:v>
                </c:pt>
                <c:pt idx="76320">
                  <c:v>0.371428571428571</c:v>
                </c:pt>
                <c:pt idx="76321">
                  <c:v>0.4</c:v>
                </c:pt>
                <c:pt idx="76322">
                  <c:v>0.42857142857142799</c:v>
                </c:pt>
                <c:pt idx="76323">
                  <c:v>0.45714285714285702</c:v>
                </c:pt>
                <c:pt idx="76324">
                  <c:v>0.48571428571428499</c:v>
                </c:pt>
                <c:pt idx="76325">
                  <c:v>0.51428571428571401</c:v>
                </c:pt>
                <c:pt idx="76326">
                  <c:v>0.54285714285714204</c:v>
                </c:pt>
                <c:pt idx="76327">
                  <c:v>0.57142857142857095</c:v>
                </c:pt>
                <c:pt idx="76328">
                  <c:v>0.6</c:v>
                </c:pt>
                <c:pt idx="76329">
                  <c:v>0.628571428571428</c:v>
                </c:pt>
                <c:pt idx="76330">
                  <c:v>0.65714285714285703</c:v>
                </c:pt>
                <c:pt idx="76331">
                  <c:v>0.68571428571428505</c:v>
                </c:pt>
                <c:pt idx="76332">
                  <c:v>0.71428571428571397</c:v>
                </c:pt>
                <c:pt idx="76333">
                  <c:v>0.74285714285714199</c:v>
                </c:pt>
                <c:pt idx="76334">
                  <c:v>0.77142857142857102</c:v>
                </c:pt>
                <c:pt idx="76335">
                  <c:v>0.8</c:v>
                </c:pt>
                <c:pt idx="76336">
                  <c:v>0.82857142857142796</c:v>
                </c:pt>
                <c:pt idx="76337">
                  <c:v>0.85714285714285698</c:v>
                </c:pt>
                <c:pt idx="76338">
                  <c:v>0.88571428571428501</c:v>
                </c:pt>
                <c:pt idx="76339">
                  <c:v>0.91428571428571404</c:v>
                </c:pt>
                <c:pt idx="76340">
                  <c:v>0.94285714285714195</c:v>
                </c:pt>
                <c:pt idx="76341">
                  <c:v>0.97142857142857097</c:v>
                </c:pt>
                <c:pt idx="76342">
                  <c:v>0</c:v>
                </c:pt>
                <c:pt idx="76343">
                  <c:v>4.3478260869565202E-2</c:v>
                </c:pt>
                <c:pt idx="76344">
                  <c:v>8.6956521739130405E-2</c:v>
                </c:pt>
                <c:pt idx="76345">
                  <c:v>0.13043478260869501</c:v>
                </c:pt>
                <c:pt idx="76346">
                  <c:v>0.17391304347826</c:v>
                </c:pt>
                <c:pt idx="76347">
                  <c:v>0.217391304347826</c:v>
                </c:pt>
                <c:pt idx="76348">
                  <c:v>0.26086956521739102</c:v>
                </c:pt>
                <c:pt idx="76349">
                  <c:v>0.30434782608695599</c:v>
                </c:pt>
                <c:pt idx="76350">
                  <c:v>0.34782608695652101</c:v>
                </c:pt>
                <c:pt idx="76351">
                  <c:v>0.39130434782608697</c:v>
                </c:pt>
                <c:pt idx="76352">
                  <c:v>0.434782608695652</c:v>
                </c:pt>
                <c:pt idx="76353">
                  <c:v>0.47826086956521702</c:v>
                </c:pt>
                <c:pt idx="76354">
                  <c:v>0.52173913043478204</c:v>
                </c:pt>
                <c:pt idx="76355">
                  <c:v>0.56521739130434701</c:v>
                </c:pt>
                <c:pt idx="76356">
                  <c:v>0.60869565217391297</c:v>
                </c:pt>
                <c:pt idx="76357">
                  <c:v>0.65217391304347805</c:v>
                </c:pt>
                <c:pt idx="76358">
                  <c:v>0.69565217391304301</c:v>
                </c:pt>
                <c:pt idx="76359">
                  <c:v>0.73913043478260798</c:v>
                </c:pt>
                <c:pt idx="76360">
                  <c:v>0.78260869565217395</c:v>
                </c:pt>
                <c:pt idx="76361">
                  <c:v>0.82608695652173902</c:v>
                </c:pt>
                <c:pt idx="76362">
                  <c:v>0.86956521739130399</c:v>
                </c:pt>
                <c:pt idx="76363">
                  <c:v>0.91304347826086896</c:v>
                </c:pt>
                <c:pt idx="76364">
                  <c:v>0.95652173913043403</c:v>
                </c:pt>
                <c:pt idx="76365">
                  <c:v>0</c:v>
                </c:pt>
                <c:pt idx="76366">
                  <c:v>2.6315789473684199E-2</c:v>
                </c:pt>
                <c:pt idx="76367">
                  <c:v>5.2631578947368397E-2</c:v>
                </c:pt>
                <c:pt idx="76368">
                  <c:v>7.8947368421052599E-2</c:v>
                </c:pt>
                <c:pt idx="76369">
                  <c:v>0.105263157894736</c:v>
                </c:pt>
                <c:pt idx="76370">
                  <c:v>0.13157894736842099</c:v>
                </c:pt>
                <c:pt idx="76371">
                  <c:v>0.157894736842105</c:v>
                </c:pt>
                <c:pt idx="76372">
                  <c:v>0.18421052631578899</c:v>
                </c:pt>
                <c:pt idx="76373">
                  <c:v>0.21052631578947301</c:v>
                </c:pt>
                <c:pt idx="76374">
                  <c:v>0.23684210526315699</c:v>
                </c:pt>
                <c:pt idx="76375">
                  <c:v>0.26315789473684198</c:v>
                </c:pt>
                <c:pt idx="76376">
                  <c:v>0.28947368421052599</c:v>
                </c:pt>
                <c:pt idx="76377">
                  <c:v>0.31578947368421001</c:v>
                </c:pt>
                <c:pt idx="76378">
                  <c:v>0.34210526315789402</c:v>
                </c:pt>
                <c:pt idx="76379">
                  <c:v>0.36842105263157798</c:v>
                </c:pt>
                <c:pt idx="76380">
                  <c:v>0.394736842105263</c:v>
                </c:pt>
                <c:pt idx="76381">
                  <c:v>0.42105263157894701</c:v>
                </c:pt>
                <c:pt idx="76382">
                  <c:v>0.44736842105263103</c:v>
                </c:pt>
                <c:pt idx="76383">
                  <c:v>0.47368421052631499</c:v>
                </c:pt>
                <c:pt idx="76384">
                  <c:v>0.5</c:v>
                </c:pt>
                <c:pt idx="76385">
                  <c:v>0.52631578947368396</c:v>
                </c:pt>
                <c:pt idx="76386">
                  <c:v>0.55263157894736803</c:v>
                </c:pt>
                <c:pt idx="76387">
                  <c:v>0.57894736842105199</c:v>
                </c:pt>
                <c:pt idx="76388">
                  <c:v>0.60526315789473595</c:v>
                </c:pt>
                <c:pt idx="76389">
                  <c:v>0.63157894736842102</c:v>
                </c:pt>
                <c:pt idx="76390">
                  <c:v>0.65789473684210498</c:v>
                </c:pt>
                <c:pt idx="76391">
                  <c:v>0.68421052631578905</c:v>
                </c:pt>
                <c:pt idx="76392">
                  <c:v>0.71052631578947301</c:v>
                </c:pt>
                <c:pt idx="76393">
                  <c:v>0.73684210526315697</c:v>
                </c:pt>
                <c:pt idx="76394">
                  <c:v>0.76315789473684204</c:v>
                </c:pt>
                <c:pt idx="76395">
                  <c:v>0.78947368421052599</c:v>
                </c:pt>
                <c:pt idx="76396">
                  <c:v>0.81578947368420995</c:v>
                </c:pt>
                <c:pt idx="76397">
                  <c:v>0.84210526315789402</c:v>
                </c:pt>
                <c:pt idx="76398">
                  <c:v>0.86842105263157898</c:v>
                </c:pt>
                <c:pt idx="76399">
                  <c:v>0.89473684210526305</c:v>
                </c:pt>
                <c:pt idx="76400">
                  <c:v>0.92105263157894701</c:v>
                </c:pt>
                <c:pt idx="76401">
                  <c:v>0.94736842105263097</c:v>
                </c:pt>
                <c:pt idx="76402">
                  <c:v>0.97368421052631504</c:v>
                </c:pt>
                <c:pt idx="76403">
                  <c:v>0</c:v>
                </c:pt>
                <c:pt idx="76404">
                  <c:v>2.5000000000000001E-2</c:v>
                </c:pt>
                <c:pt idx="76405">
                  <c:v>0.05</c:v>
                </c:pt>
                <c:pt idx="76406">
                  <c:v>7.4999999999999997E-2</c:v>
                </c:pt>
                <c:pt idx="76407">
                  <c:v>0.1</c:v>
                </c:pt>
                <c:pt idx="76408">
                  <c:v>0.125</c:v>
                </c:pt>
                <c:pt idx="76409">
                  <c:v>0.15</c:v>
                </c:pt>
                <c:pt idx="76410">
                  <c:v>0.17499999999999999</c:v>
                </c:pt>
                <c:pt idx="76411">
                  <c:v>0.2</c:v>
                </c:pt>
                <c:pt idx="76412">
                  <c:v>0.22500000000000001</c:v>
                </c:pt>
                <c:pt idx="76413">
                  <c:v>0.25</c:v>
                </c:pt>
                <c:pt idx="76414">
                  <c:v>0.27500000000000002</c:v>
                </c:pt>
                <c:pt idx="76415">
                  <c:v>0.3</c:v>
                </c:pt>
                <c:pt idx="76416">
                  <c:v>0.32500000000000001</c:v>
                </c:pt>
                <c:pt idx="76417">
                  <c:v>0.35</c:v>
                </c:pt>
                <c:pt idx="76418">
                  <c:v>0.375</c:v>
                </c:pt>
                <c:pt idx="76419">
                  <c:v>0.4</c:v>
                </c:pt>
                <c:pt idx="76420">
                  <c:v>0.42499999999999999</c:v>
                </c:pt>
                <c:pt idx="76421">
                  <c:v>0.45</c:v>
                </c:pt>
                <c:pt idx="76422">
                  <c:v>0.47499999999999998</c:v>
                </c:pt>
                <c:pt idx="76423">
                  <c:v>0.5</c:v>
                </c:pt>
                <c:pt idx="76424">
                  <c:v>0.52500000000000002</c:v>
                </c:pt>
                <c:pt idx="76425">
                  <c:v>0.55000000000000004</c:v>
                </c:pt>
                <c:pt idx="76426">
                  <c:v>0.57499999999999996</c:v>
                </c:pt>
                <c:pt idx="76427">
                  <c:v>0.6</c:v>
                </c:pt>
                <c:pt idx="76428">
                  <c:v>0.625</c:v>
                </c:pt>
                <c:pt idx="76429">
                  <c:v>0.65</c:v>
                </c:pt>
                <c:pt idx="76430">
                  <c:v>0.67500000000000004</c:v>
                </c:pt>
                <c:pt idx="76431">
                  <c:v>0.7</c:v>
                </c:pt>
                <c:pt idx="76432">
                  <c:v>0.72499999999999998</c:v>
                </c:pt>
                <c:pt idx="76433">
                  <c:v>0.75</c:v>
                </c:pt>
                <c:pt idx="76434">
                  <c:v>0.77500000000000002</c:v>
                </c:pt>
                <c:pt idx="76435">
                  <c:v>0.8</c:v>
                </c:pt>
                <c:pt idx="76436">
                  <c:v>0.82499999999999996</c:v>
                </c:pt>
                <c:pt idx="76437">
                  <c:v>0.85</c:v>
                </c:pt>
                <c:pt idx="76438">
                  <c:v>0.875</c:v>
                </c:pt>
                <c:pt idx="76439">
                  <c:v>0.9</c:v>
                </c:pt>
                <c:pt idx="76440">
                  <c:v>0.92500000000000004</c:v>
                </c:pt>
                <c:pt idx="76441">
                  <c:v>0.95</c:v>
                </c:pt>
                <c:pt idx="76442">
                  <c:v>0.97499999999999998</c:v>
                </c:pt>
                <c:pt idx="76443">
                  <c:v>0</c:v>
                </c:pt>
                <c:pt idx="76444">
                  <c:v>3.03030303030303E-2</c:v>
                </c:pt>
                <c:pt idx="76445">
                  <c:v>6.0606060606060601E-2</c:v>
                </c:pt>
                <c:pt idx="76446">
                  <c:v>9.0909090909090898E-2</c:v>
                </c:pt>
                <c:pt idx="76447">
                  <c:v>0.12121212121212099</c:v>
                </c:pt>
                <c:pt idx="76448">
                  <c:v>0.15151515151515099</c:v>
                </c:pt>
                <c:pt idx="76449">
                  <c:v>0.18181818181818099</c:v>
                </c:pt>
                <c:pt idx="76450">
                  <c:v>0.21212121212121199</c:v>
                </c:pt>
                <c:pt idx="76451">
                  <c:v>0.24242424242424199</c:v>
                </c:pt>
                <c:pt idx="76452">
                  <c:v>0.27272727272727199</c:v>
                </c:pt>
                <c:pt idx="76453">
                  <c:v>0.30303030303030298</c:v>
                </c:pt>
                <c:pt idx="76454">
                  <c:v>0.33333333333333298</c:v>
                </c:pt>
                <c:pt idx="76455">
                  <c:v>0.36363636363636298</c:v>
                </c:pt>
                <c:pt idx="76456">
                  <c:v>0.39393939393939298</c:v>
                </c:pt>
                <c:pt idx="76457">
                  <c:v>0.42424242424242398</c:v>
                </c:pt>
                <c:pt idx="76458">
                  <c:v>0.45454545454545398</c:v>
                </c:pt>
                <c:pt idx="76459">
                  <c:v>0.48484848484848397</c:v>
                </c:pt>
                <c:pt idx="76460">
                  <c:v>0.51515151515151503</c:v>
                </c:pt>
                <c:pt idx="76461">
                  <c:v>0.54545454545454497</c:v>
                </c:pt>
                <c:pt idx="76462">
                  <c:v>0.57575757575757502</c:v>
                </c:pt>
                <c:pt idx="76463">
                  <c:v>0.60606060606060597</c:v>
                </c:pt>
                <c:pt idx="76464">
                  <c:v>0.63636363636363602</c:v>
                </c:pt>
                <c:pt idx="76465">
                  <c:v>0.66666666666666596</c:v>
                </c:pt>
                <c:pt idx="76466">
                  <c:v>0.69696969696969702</c:v>
                </c:pt>
                <c:pt idx="76467">
                  <c:v>0.72727272727272696</c:v>
                </c:pt>
                <c:pt idx="76468">
                  <c:v>0.75757575757575701</c:v>
                </c:pt>
                <c:pt idx="76469">
                  <c:v>0.78787878787878696</c:v>
                </c:pt>
                <c:pt idx="76470">
                  <c:v>0.81818181818181801</c:v>
                </c:pt>
                <c:pt idx="76471">
                  <c:v>0.84848484848484795</c:v>
                </c:pt>
                <c:pt idx="76472">
                  <c:v>0.87878787878787801</c:v>
                </c:pt>
                <c:pt idx="76473">
                  <c:v>0.90909090909090895</c:v>
                </c:pt>
                <c:pt idx="76474">
                  <c:v>0.939393939393939</c:v>
                </c:pt>
                <c:pt idx="76475">
                  <c:v>0.96969696969696895</c:v>
                </c:pt>
                <c:pt idx="76476">
                  <c:v>0</c:v>
                </c:pt>
                <c:pt idx="76477">
                  <c:v>1.2820512820512799E-2</c:v>
                </c:pt>
                <c:pt idx="76478">
                  <c:v>2.5641025641025599E-2</c:v>
                </c:pt>
                <c:pt idx="76479">
                  <c:v>3.8461538461538401E-2</c:v>
                </c:pt>
                <c:pt idx="76480">
                  <c:v>5.1282051282051197E-2</c:v>
                </c:pt>
                <c:pt idx="76481">
                  <c:v>6.4102564102564097E-2</c:v>
                </c:pt>
                <c:pt idx="76482">
                  <c:v>7.69230769230769E-2</c:v>
                </c:pt>
                <c:pt idx="76483">
                  <c:v>8.9743589743589702E-2</c:v>
                </c:pt>
                <c:pt idx="76484">
                  <c:v>0.10256410256410201</c:v>
                </c:pt>
                <c:pt idx="76485">
                  <c:v>0.115384615384615</c:v>
                </c:pt>
                <c:pt idx="76486">
                  <c:v>0.128205128205128</c:v>
                </c:pt>
                <c:pt idx="76487">
                  <c:v>0.141025641025641</c:v>
                </c:pt>
                <c:pt idx="76488">
                  <c:v>0.15384615384615299</c:v>
                </c:pt>
                <c:pt idx="76489">
                  <c:v>0.16666666666666599</c:v>
                </c:pt>
                <c:pt idx="76490">
                  <c:v>0.17948717948717899</c:v>
                </c:pt>
                <c:pt idx="76491">
                  <c:v>0.19230769230769201</c:v>
                </c:pt>
                <c:pt idx="76492">
                  <c:v>0.20512820512820501</c:v>
                </c:pt>
                <c:pt idx="76493">
                  <c:v>0.21794871794871701</c:v>
                </c:pt>
                <c:pt idx="76494">
                  <c:v>0.23076923076923</c:v>
                </c:pt>
                <c:pt idx="76495">
                  <c:v>0.243589743589743</c:v>
                </c:pt>
                <c:pt idx="76496">
                  <c:v>0.256410256410256</c:v>
                </c:pt>
                <c:pt idx="76497">
                  <c:v>0.269230769230769</c:v>
                </c:pt>
                <c:pt idx="76498">
                  <c:v>0.28205128205128199</c:v>
                </c:pt>
                <c:pt idx="76499">
                  <c:v>0.29487179487179399</c:v>
                </c:pt>
                <c:pt idx="76500">
                  <c:v>0.30769230769230699</c:v>
                </c:pt>
                <c:pt idx="76501">
                  <c:v>0.32051282051281998</c:v>
                </c:pt>
                <c:pt idx="76502">
                  <c:v>0.33333333333333298</c:v>
                </c:pt>
                <c:pt idx="76503">
                  <c:v>0.34615384615384598</c:v>
                </c:pt>
                <c:pt idx="76504">
                  <c:v>0.35897435897435898</c:v>
                </c:pt>
                <c:pt idx="76505">
                  <c:v>0.37179487179487097</c:v>
                </c:pt>
                <c:pt idx="76506">
                  <c:v>0.38461538461538403</c:v>
                </c:pt>
                <c:pt idx="76507">
                  <c:v>0.39743589743589702</c:v>
                </c:pt>
                <c:pt idx="76508">
                  <c:v>0.41025641025641002</c:v>
                </c:pt>
                <c:pt idx="76509">
                  <c:v>0.42307692307692302</c:v>
                </c:pt>
                <c:pt idx="76510">
                  <c:v>0.43589743589743501</c:v>
                </c:pt>
                <c:pt idx="76511">
                  <c:v>0.44871794871794801</c:v>
                </c:pt>
                <c:pt idx="76512">
                  <c:v>0.46153846153846101</c:v>
                </c:pt>
                <c:pt idx="76513">
                  <c:v>0.47435897435897401</c:v>
                </c:pt>
                <c:pt idx="76514">
                  <c:v>0.487179487179487</c:v>
                </c:pt>
                <c:pt idx="76515">
                  <c:v>0.5</c:v>
                </c:pt>
                <c:pt idx="76516">
                  <c:v>0.512820512820512</c:v>
                </c:pt>
                <c:pt idx="76517">
                  <c:v>0.52564102564102499</c:v>
                </c:pt>
                <c:pt idx="76518">
                  <c:v>0.53846153846153799</c:v>
                </c:pt>
                <c:pt idx="76519">
                  <c:v>0.55128205128205099</c:v>
                </c:pt>
                <c:pt idx="76520">
                  <c:v>0.56410256410256399</c:v>
                </c:pt>
                <c:pt idx="76521">
                  <c:v>0.57692307692307598</c:v>
                </c:pt>
                <c:pt idx="76522">
                  <c:v>0.58974358974358898</c:v>
                </c:pt>
                <c:pt idx="76523">
                  <c:v>0.60256410256410198</c:v>
                </c:pt>
                <c:pt idx="76524">
                  <c:v>0.61538461538461497</c:v>
                </c:pt>
                <c:pt idx="76525">
                  <c:v>0.62820512820512797</c:v>
                </c:pt>
                <c:pt idx="76526">
                  <c:v>0.64102564102564097</c:v>
                </c:pt>
                <c:pt idx="76527">
                  <c:v>0.65384615384615297</c:v>
                </c:pt>
                <c:pt idx="76528">
                  <c:v>0.66666666666666596</c:v>
                </c:pt>
                <c:pt idx="76529">
                  <c:v>0.67948717948717896</c:v>
                </c:pt>
                <c:pt idx="76530">
                  <c:v>0.69230769230769196</c:v>
                </c:pt>
                <c:pt idx="76531">
                  <c:v>0.70512820512820495</c:v>
                </c:pt>
                <c:pt idx="76532">
                  <c:v>0.71794871794871795</c:v>
                </c:pt>
                <c:pt idx="76533">
                  <c:v>0.73076923076922995</c:v>
                </c:pt>
                <c:pt idx="76534">
                  <c:v>0.74358974358974295</c:v>
                </c:pt>
                <c:pt idx="76535">
                  <c:v>0.75641025641025605</c:v>
                </c:pt>
                <c:pt idx="76536">
                  <c:v>0.76923076923076905</c:v>
                </c:pt>
                <c:pt idx="76537">
                  <c:v>0.78205128205128205</c:v>
                </c:pt>
                <c:pt idx="76538">
                  <c:v>0.79487179487179405</c:v>
                </c:pt>
                <c:pt idx="76539">
                  <c:v>0.80769230769230704</c:v>
                </c:pt>
                <c:pt idx="76540">
                  <c:v>0.82051282051282004</c:v>
                </c:pt>
                <c:pt idx="76541">
                  <c:v>0.83333333333333304</c:v>
                </c:pt>
                <c:pt idx="76542">
                  <c:v>0.84615384615384603</c:v>
                </c:pt>
                <c:pt idx="76543">
                  <c:v>0.85897435897435803</c:v>
                </c:pt>
                <c:pt idx="76544">
                  <c:v>0.87179487179487103</c:v>
                </c:pt>
                <c:pt idx="76545">
                  <c:v>0.88461538461538403</c:v>
                </c:pt>
                <c:pt idx="76546">
                  <c:v>0.89743589743589702</c:v>
                </c:pt>
                <c:pt idx="76547">
                  <c:v>0.91025641025641002</c:v>
                </c:pt>
                <c:pt idx="76548">
                  <c:v>0.92307692307692302</c:v>
                </c:pt>
                <c:pt idx="76549">
                  <c:v>0.93589743589743501</c:v>
                </c:pt>
                <c:pt idx="76550">
                  <c:v>0.94871794871794801</c:v>
                </c:pt>
                <c:pt idx="76551">
                  <c:v>0.96153846153846101</c:v>
                </c:pt>
                <c:pt idx="76552">
                  <c:v>0.97435897435897401</c:v>
                </c:pt>
                <c:pt idx="76553">
                  <c:v>0.987179487179487</c:v>
                </c:pt>
                <c:pt idx="76554">
                  <c:v>0</c:v>
                </c:pt>
                <c:pt idx="76555">
                  <c:v>4.7619047619047603E-2</c:v>
                </c:pt>
                <c:pt idx="76556">
                  <c:v>9.5238095238095205E-2</c:v>
                </c:pt>
                <c:pt idx="76557">
                  <c:v>0.14285714285714199</c:v>
                </c:pt>
                <c:pt idx="76558">
                  <c:v>0.19047619047618999</c:v>
                </c:pt>
                <c:pt idx="76559">
                  <c:v>0.238095238095238</c:v>
                </c:pt>
                <c:pt idx="76560">
                  <c:v>0.28571428571428498</c:v>
                </c:pt>
                <c:pt idx="76561">
                  <c:v>0.33333333333333298</c:v>
                </c:pt>
                <c:pt idx="76562">
                  <c:v>0.38095238095237999</c:v>
                </c:pt>
                <c:pt idx="76563">
                  <c:v>0.42857142857142799</c:v>
                </c:pt>
                <c:pt idx="76564">
                  <c:v>0.476190476190476</c:v>
                </c:pt>
                <c:pt idx="76565">
                  <c:v>0.52380952380952295</c:v>
                </c:pt>
                <c:pt idx="76566">
                  <c:v>0.57142857142857095</c:v>
                </c:pt>
                <c:pt idx="76567">
                  <c:v>0.61904761904761896</c:v>
                </c:pt>
                <c:pt idx="76568">
                  <c:v>0.66666666666666596</c:v>
                </c:pt>
                <c:pt idx="76569">
                  <c:v>0.71428571428571397</c:v>
                </c:pt>
                <c:pt idx="76570">
                  <c:v>0.76190476190476097</c:v>
                </c:pt>
                <c:pt idx="76571">
                  <c:v>0.80952380952380898</c:v>
                </c:pt>
                <c:pt idx="76572">
                  <c:v>0.85714285714285698</c:v>
                </c:pt>
                <c:pt idx="76573">
                  <c:v>0.90476190476190399</c:v>
                </c:pt>
                <c:pt idx="76574">
                  <c:v>0.952380952380952</c:v>
                </c:pt>
                <c:pt idx="76575">
                  <c:v>0</c:v>
                </c:pt>
                <c:pt idx="76576">
                  <c:v>0.02</c:v>
                </c:pt>
                <c:pt idx="76577">
                  <c:v>0.04</c:v>
                </c:pt>
                <c:pt idx="76578">
                  <c:v>0.06</c:v>
                </c:pt>
                <c:pt idx="76579">
                  <c:v>0.08</c:v>
                </c:pt>
                <c:pt idx="76580">
                  <c:v>0.1</c:v>
                </c:pt>
                <c:pt idx="76581">
                  <c:v>0.12</c:v>
                </c:pt>
                <c:pt idx="76582">
                  <c:v>0.14000000000000001</c:v>
                </c:pt>
                <c:pt idx="76583">
                  <c:v>0.16</c:v>
                </c:pt>
                <c:pt idx="76584">
                  <c:v>0.18</c:v>
                </c:pt>
                <c:pt idx="76585">
                  <c:v>0.2</c:v>
                </c:pt>
                <c:pt idx="76586">
                  <c:v>0.22</c:v>
                </c:pt>
                <c:pt idx="76587">
                  <c:v>0.24</c:v>
                </c:pt>
                <c:pt idx="76588">
                  <c:v>0.26</c:v>
                </c:pt>
                <c:pt idx="76589">
                  <c:v>0.28000000000000003</c:v>
                </c:pt>
                <c:pt idx="76590">
                  <c:v>0.3</c:v>
                </c:pt>
                <c:pt idx="76591">
                  <c:v>0.32</c:v>
                </c:pt>
                <c:pt idx="76592">
                  <c:v>0.34</c:v>
                </c:pt>
                <c:pt idx="76593">
                  <c:v>0.36</c:v>
                </c:pt>
                <c:pt idx="76594">
                  <c:v>0.38</c:v>
                </c:pt>
                <c:pt idx="76595">
                  <c:v>0.4</c:v>
                </c:pt>
                <c:pt idx="76596">
                  <c:v>0.42</c:v>
                </c:pt>
                <c:pt idx="76597">
                  <c:v>0.44</c:v>
                </c:pt>
                <c:pt idx="76598">
                  <c:v>0.46</c:v>
                </c:pt>
                <c:pt idx="76599">
                  <c:v>0.48</c:v>
                </c:pt>
                <c:pt idx="76600">
                  <c:v>0.5</c:v>
                </c:pt>
                <c:pt idx="76601">
                  <c:v>0.52</c:v>
                </c:pt>
                <c:pt idx="76602">
                  <c:v>0.54</c:v>
                </c:pt>
                <c:pt idx="76603">
                  <c:v>0.56000000000000005</c:v>
                </c:pt>
                <c:pt idx="76604">
                  <c:v>0.57999999999999996</c:v>
                </c:pt>
                <c:pt idx="76605">
                  <c:v>0.6</c:v>
                </c:pt>
                <c:pt idx="76606">
                  <c:v>0.62</c:v>
                </c:pt>
                <c:pt idx="76607">
                  <c:v>0.64</c:v>
                </c:pt>
                <c:pt idx="76608">
                  <c:v>0.66</c:v>
                </c:pt>
                <c:pt idx="76609">
                  <c:v>0.68</c:v>
                </c:pt>
                <c:pt idx="76610">
                  <c:v>0.7</c:v>
                </c:pt>
                <c:pt idx="76611">
                  <c:v>0.72</c:v>
                </c:pt>
                <c:pt idx="76612">
                  <c:v>0.74</c:v>
                </c:pt>
                <c:pt idx="76613">
                  <c:v>0.76</c:v>
                </c:pt>
                <c:pt idx="76614">
                  <c:v>0.78</c:v>
                </c:pt>
                <c:pt idx="76615">
                  <c:v>0.8</c:v>
                </c:pt>
                <c:pt idx="76616">
                  <c:v>0.82</c:v>
                </c:pt>
                <c:pt idx="76617">
                  <c:v>0.84</c:v>
                </c:pt>
                <c:pt idx="76618">
                  <c:v>0.86</c:v>
                </c:pt>
                <c:pt idx="76619">
                  <c:v>0.88</c:v>
                </c:pt>
                <c:pt idx="76620">
                  <c:v>0.9</c:v>
                </c:pt>
                <c:pt idx="76621">
                  <c:v>0.92</c:v>
                </c:pt>
                <c:pt idx="76622">
                  <c:v>0.94</c:v>
                </c:pt>
                <c:pt idx="76623">
                  <c:v>0.96</c:v>
                </c:pt>
                <c:pt idx="76624">
                  <c:v>0.98</c:v>
                </c:pt>
                <c:pt idx="76625">
                  <c:v>0</c:v>
                </c:pt>
                <c:pt idx="76626">
                  <c:v>6.25E-2</c:v>
                </c:pt>
                <c:pt idx="76627">
                  <c:v>0.125</c:v>
                </c:pt>
                <c:pt idx="76628">
                  <c:v>0.1875</c:v>
                </c:pt>
                <c:pt idx="76629">
                  <c:v>0.25</c:v>
                </c:pt>
                <c:pt idx="76630">
                  <c:v>0.3125</c:v>
                </c:pt>
                <c:pt idx="76631">
                  <c:v>0.375</c:v>
                </c:pt>
                <c:pt idx="76632">
                  <c:v>0.4375</c:v>
                </c:pt>
                <c:pt idx="76633">
                  <c:v>0.5</c:v>
                </c:pt>
                <c:pt idx="76634">
                  <c:v>0.5625</c:v>
                </c:pt>
                <c:pt idx="76635">
                  <c:v>0.625</c:v>
                </c:pt>
                <c:pt idx="76636">
                  <c:v>0.6875</c:v>
                </c:pt>
                <c:pt idx="76637">
                  <c:v>0.75</c:v>
                </c:pt>
                <c:pt idx="76638">
                  <c:v>0.8125</c:v>
                </c:pt>
                <c:pt idx="76639">
                  <c:v>0.875</c:v>
                </c:pt>
                <c:pt idx="76640">
                  <c:v>0.9375</c:v>
                </c:pt>
                <c:pt idx="76641">
                  <c:v>0</c:v>
                </c:pt>
                <c:pt idx="76642">
                  <c:v>2.5000000000000001E-2</c:v>
                </c:pt>
                <c:pt idx="76643">
                  <c:v>0.05</c:v>
                </c:pt>
                <c:pt idx="76644">
                  <c:v>7.4999999999999997E-2</c:v>
                </c:pt>
                <c:pt idx="76645">
                  <c:v>0.1</c:v>
                </c:pt>
                <c:pt idx="76646">
                  <c:v>0.125</c:v>
                </c:pt>
                <c:pt idx="76647">
                  <c:v>0.15</c:v>
                </c:pt>
                <c:pt idx="76648">
                  <c:v>0.17499999999999999</c:v>
                </c:pt>
                <c:pt idx="76649">
                  <c:v>0.2</c:v>
                </c:pt>
                <c:pt idx="76650">
                  <c:v>0.22500000000000001</c:v>
                </c:pt>
                <c:pt idx="76651">
                  <c:v>0.25</c:v>
                </c:pt>
                <c:pt idx="76652">
                  <c:v>0.27500000000000002</c:v>
                </c:pt>
                <c:pt idx="76653">
                  <c:v>0.3</c:v>
                </c:pt>
                <c:pt idx="76654">
                  <c:v>0.32500000000000001</c:v>
                </c:pt>
                <c:pt idx="76655">
                  <c:v>0.35</c:v>
                </c:pt>
                <c:pt idx="76656">
                  <c:v>0.375</c:v>
                </c:pt>
                <c:pt idx="76657">
                  <c:v>0.4</c:v>
                </c:pt>
                <c:pt idx="76658">
                  <c:v>0.42499999999999999</c:v>
                </c:pt>
                <c:pt idx="76659">
                  <c:v>0.45</c:v>
                </c:pt>
                <c:pt idx="76660">
                  <c:v>0.47499999999999998</c:v>
                </c:pt>
                <c:pt idx="76661">
                  <c:v>0.5</c:v>
                </c:pt>
                <c:pt idx="76662">
                  <c:v>0.52500000000000002</c:v>
                </c:pt>
                <c:pt idx="76663">
                  <c:v>0.55000000000000004</c:v>
                </c:pt>
                <c:pt idx="76664">
                  <c:v>0.57499999999999996</c:v>
                </c:pt>
                <c:pt idx="76665">
                  <c:v>0.6</c:v>
                </c:pt>
                <c:pt idx="76666">
                  <c:v>0.625</c:v>
                </c:pt>
                <c:pt idx="76667">
                  <c:v>0.65</c:v>
                </c:pt>
                <c:pt idx="76668">
                  <c:v>0.67500000000000004</c:v>
                </c:pt>
                <c:pt idx="76669">
                  <c:v>0.7</c:v>
                </c:pt>
                <c:pt idx="76670">
                  <c:v>0.72499999999999998</c:v>
                </c:pt>
                <c:pt idx="76671">
                  <c:v>0.75</c:v>
                </c:pt>
                <c:pt idx="76672">
                  <c:v>0.77500000000000002</c:v>
                </c:pt>
                <c:pt idx="76673">
                  <c:v>0.8</c:v>
                </c:pt>
                <c:pt idx="76674">
                  <c:v>0.82499999999999996</c:v>
                </c:pt>
                <c:pt idx="76675">
                  <c:v>0.85</c:v>
                </c:pt>
                <c:pt idx="76676">
                  <c:v>0.875</c:v>
                </c:pt>
                <c:pt idx="76677">
                  <c:v>0.9</c:v>
                </c:pt>
                <c:pt idx="76678">
                  <c:v>0.92500000000000004</c:v>
                </c:pt>
                <c:pt idx="76679">
                  <c:v>0.95</c:v>
                </c:pt>
                <c:pt idx="76680">
                  <c:v>0.97499999999999998</c:v>
                </c:pt>
                <c:pt idx="76681">
                  <c:v>0</c:v>
                </c:pt>
                <c:pt idx="76682">
                  <c:v>2.1739130434782601E-2</c:v>
                </c:pt>
                <c:pt idx="76683">
                  <c:v>4.3478260869565202E-2</c:v>
                </c:pt>
                <c:pt idx="76684">
                  <c:v>6.5217391304347797E-2</c:v>
                </c:pt>
                <c:pt idx="76685">
                  <c:v>8.6956521739130405E-2</c:v>
                </c:pt>
                <c:pt idx="76686">
                  <c:v>0.108695652173913</c:v>
                </c:pt>
                <c:pt idx="76687">
                  <c:v>0.13043478260869501</c:v>
                </c:pt>
                <c:pt idx="76688">
                  <c:v>0.15217391304347799</c:v>
                </c:pt>
                <c:pt idx="76689">
                  <c:v>0.17391304347826</c:v>
                </c:pt>
                <c:pt idx="76690">
                  <c:v>0.19565217391304299</c:v>
                </c:pt>
                <c:pt idx="76691">
                  <c:v>0.217391304347826</c:v>
                </c:pt>
                <c:pt idx="76692">
                  <c:v>0.23913043478260801</c:v>
                </c:pt>
                <c:pt idx="76693">
                  <c:v>0.26086956521739102</c:v>
                </c:pt>
                <c:pt idx="76694">
                  <c:v>0.282608695652173</c:v>
                </c:pt>
                <c:pt idx="76695">
                  <c:v>0.30434782608695599</c:v>
                </c:pt>
                <c:pt idx="76696">
                  <c:v>0.32608695652173902</c:v>
                </c:pt>
                <c:pt idx="76697">
                  <c:v>0.34782608695652101</c:v>
                </c:pt>
                <c:pt idx="76698">
                  <c:v>0.36956521739130399</c:v>
                </c:pt>
                <c:pt idx="76699">
                  <c:v>0.39130434782608697</c:v>
                </c:pt>
                <c:pt idx="76700">
                  <c:v>0.41304347826086901</c:v>
                </c:pt>
                <c:pt idx="76701">
                  <c:v>0.434782608695652</c:v>
                </c:pt>
                <c:pt idx="76702">
                  <c:v>0.45652173913043398</c:v>
                </c:pt>
                <c:pt idx="76703">
                  <c:v>0.47826086956521702</c:v>
                </c:pt>
                <c:pt idx="76704">
                  <c:v>0.5</c:v>
                </c:pt>
                <c:pt idx="76705">
                  <c:v>0.52173913043478204</c:v>
                </c:pt>
                <c:pt idx="76706">
                  <c:v>0.54347826086956497</c:v>
                </c:pt>
                <c:pt idx="76707">
                  <c:v>0.56521739130434701</c:v>
                </c:pt>
                <c:pt idx="76708">
                  <c:v>0.58695652173913004</c:v>
                </c:pt>
                <c:pt idx="76709">
                  <c:v>0.60869565217391297</c:v>
                </c:pt>
                <c:pt idx="76710">
                  <c:v>0.63043478260869501</c:v>
                </c:pt>
                <c:pt idx="76711">
                  <c:v>0.65217391304347805</c:v>
                </c:pt>
                <c:pt idx="76712">
                  <c:v>0.67391304347825998</c:v>
                </c:pt>
                <c:pt idx="76713">
                  <c:v>0.69565217391304301</c:v>
                </c:pt>
                <c:pt idx="76714">
                  <c:v>0.71739130434782605</c:v>
                </c:pt>
                <c:pt idx="76715">
                  <c:v>0.73913043478260798</c:v>
                </c:pt>
                <c:pt idx="76716">
                  <c:v>0.76086956521739102</c:v>
                </c:pt>
                <c:pt idx="76717">
                  <c:v>0.78260869565217395</c:v>
                </c:pt>
                <c:pt idx="76718">
                  <c:v>0.80434782608695599</c:v>
                </c:pt>
                <c:pt idx="76719">
                  <c:v>0.82608695652173902</c:v>
                </c:pt>
                <c:pt idx="76720">
                  <c:v>0.84782608695652095</c:v>
                </c:pt>
                <c:pt idx="76721">
                  <c:v>0.86956521739130399</c:v>
                </c:pt>
                <c:pt idx="76722">
                  <c:v>0.89130434782608603</c:v>
                </c:pt>
                <c:pt idx="76723">
                  <c:v>0.91304347826086896</c:v>
                </c:pt>
                <c:pt idx="76724">
                  <c:v>0.934782608695652</c:v>
                </c:pt>
                <c:pt idx="76725">
                  <c:v>0.95652173913043403</c:v>
                </c:pt>
                <c:pt idx="76726">
                  <c:v>0.97826086956521696</c:v>
                </c:pt>
                <c:pt idx="76727">
                  <c:v>0</c:v>
                </c:pt>
                <c:pt idx="76728">
                  <c:v>2.7027027027027001E-2</c:v>
                </c:pt>
                <c:pt idx="76729">
                  <c:v>5.4054054054054002E-2</c:v>
                </c:pt>
                <c:pt idx="76730">
                  <c:v>8.1081081081081002E-2</c:v>
                </c:pt>
                <c:pt idx="76731">
                  <c:v>0.108108108108108</c:v>
                </c:pt>
                <c:pt idx="76732">
                  <c:v>0.135135135135135</c:v>
                </c:pt>
                <c:pt idx="76733">
                  <c:v>0.162162162162162</c:v>
                </c:pt>
                <c:pt idx="76734">
                  <c:v>0.18918918918918901</c:v>
                </c:pt>
                <c:pt idx="76735">
                  <c:v>0.21621621621621601</c:v>
                </c:pt>
                <c:pt idx="76736">
                  <c:v>0.24324324324324301</c:v>
                </c:pt>
                <c:pt idx="76737">
                  <c:v>0.27027027027027001</c:v>
                </c:pt>
                <c:pt idx="76738">
                  <c:v>0.29729729729729698</c:v>
                </c:pt>
                <c:pt idx="76739">
                  <c:v>0.32432432432432401</c:v>
                </c:pt>
                <c:pt idx="76740">
                  <c:v>0.35135135135135098</c:v>
                </c:pt>
                <c:pt idx="76741">
                  <c:v>0.37837837837837801</c:v>
                </c:pt>
                <c:pt idx="76742">
                  <c:v>0.40540540540540498</c:v>
                </c:pt>
                <c:pt idx="76743">
                  <c:v>0.43243243243243201</c:v>
                </c:pt>
                <c:pt idx="76744">
                  <c:v>0.45945945945945899</c:v>
                </c:pt>
                <c:pt idx="76745">
                  <c:v>0.48648648648648601</c:v>
                </c:pt>
                <c:pt idx="76746">
                  <c:v>0.51351351351351304</c:v>
                </c:pt>
                <c:pt idx="76747">
                  <c:v>0.54054054054054002</c:v>
                </c:pt>
                <c:pt idx="76748">
                  <c:v>0.56756756756756699</c:v>
                </c:pt>
                <c:pt idx="76749">
                  <c:v>0.59459459459459396</c:v>
                </c:pt>
                <c:pt idx="76750">
                  <c:v>0.62162162162162105</c:v>
                </c:pt>
                <c:pt idx="76751">
                  <c:v>0.64864864864864802</c:v>
                </c:pt>
                <c:pt idx="76752">
                  <c:v>0.67567567567567499</c:v>
                </c:pt>
                <c:pt idx="76753">
                  <c:v>0.70270270270270196</c:v>
                </c:pt>
                <c:pt idx="76754">
                  <c:v>0.72972972972972905</c:v>
                </c:pt>
                <c:pt idx="76755">
                  <c:v>0.75675675675675602</c:v>
                </c:pt>
                <c:pt idx="76756">
                  <c:v>0.78378378378378299</c:v>
                </c:pt>
                <c:pt idx="76757">
                  <c:v>0.81081081081080997</c:v>
                </c:pt>
                <c:pt idx="76758">
                  <c:v>0.83783783783783705</c:v>
                </c:pt>
                <c:pt idx="76759">
                  <c:v>0.86486486486486402</c:v>
                </c:pt>
                <c:pt idx="76760">
                  <c:v>0.891891891891891</c:v>
                </c:pt>
                <c:pt idx="76761">
                  <c:v>0.91891891891891897</c:v>
                </c:pt>
                <c:pt idx="76762">
                  <c:v>0.94594594594594505</c:v>
                </c:pt>
                <c:pt idx="76763">
                  <c:v>0.97297297297297303</c:v>
                </c:pt>
                <c:pt idx="76764">
                  <c:v>0</c:v>
                </c:pt>
                <c:pt idx="76765">
                  <c:v>3.5714285714285698E-2</c:v>
                </c:pt>
                <c:pt idx="76766">
                  <c:v>7.1428571428571397E-2</c:v>
                </c:pt>
                <c:pt idx="76767">
                  <c:v>0.107142857142857</c:v>
                </c:pt>
                <c:pt idx="76768">
                  <c:v>0.14285714285714199</c:v>
                </c:pt>
                <c:pt idx="76769">
                  <c:v>0.17857142857142799</c:v>
                </c:pt>
                <c:pt idx="76770">
                  <c:v>0.214285714285714</c:v>
                </c:pt>
                <c:pt idx="76771">
                  <c:v>0.25</c:v>
                </c:pt>
                <c:pt idx="76772">
                  <c:v>0.28571428571428498</c:v>
                </c:pt>
                <c:pt idx="76773">
                  <c:v>0.32142857142857101</c:v>
                </c:pt>
                <c:pt idx="76774">
                  <c:v>0.35714285714285698</c:v>
                </c:pt>
                <c:pt idx="76775">
                  <c:v>0.39285714285714202</c:v>
                </c:pt>
                <c:pt idx="76776">
                  <c:v>0.42857142857142799</c:v>
                </c:pt>
                <c:pt idx="76777">
                  <c:v>0.46428571428571402</c:v>
                </c:pt>
                <c:pt idx="76778">
                  <c:v>0.5</c:v>
                </c:pt>
                <c:pt idx="76779">
                  <c:v>0.53571428571428503</c:v>
                </c:pt>
                <c:pt idx="76780">
                  <c:v>0.57142857142857095</c:v>
                </c:pt>
                <c:pt idx="76781">
                  <c:v>0.60714285714285698</c:v>
                </c:pt>
                <c:pt idx="76782">
                  <c:v>0.64285714285714202</c:v>
                </c:pt>
                <c:pt idx="76783">
                  <c:v>0.67857142857142805</c:v>
                </c:pt>
                <c:pt idx="76784">
                  <c:v>0.71428571428571397</c:v>
                </c:pt>
                <c:pt idx="76785">
                  <c:v>0.75</c:v>
                </c:pt>
                <c:pt idx="76786">
                  <c:v>0.78571428571428503</c:v>
                </c:pt>
                <c:pt idx="76787">
                  <c:v>0.82142857142857095</c:v>
                </c:pt>
                <c:pt idx="76788">
                  <c:v>0.85714285714285698</c:v>
                </c:pt>
                <c:pt idx="76789">
                  <c:v>0.89285714285714202</c:v>
                </c:pt>
                <c:pt idx="76790">
                  <c:v>0.92857142857142805</c:v>
                </c:pt>
                <c:pt idx="76791">
                  <c:v>0.96428571428571397</c:v>
                </c:pt>
                <c:pt idx="76792">
                  <c:v>0</c:v>
                </c:pt>
                <c:pt idx="76793">
                  <c:v>7.1428571428571397E-2</c:v>
                </c:pt>
                <c:pt idx="76794">
                  <c:v>0.14285714285714199</c:v>
                </c:pt>
                <c:pt idx="76795">
                  <c:v>0.214285714285714</c:v>
                </c:pt>
                <c:pt idx="76796">
                  <c:v>0.28571428571428498</c:v>
                </c:pt>
                <c:pt idx="76797">
                  <c:v>0.35714285714285698</c:v>
                </c:pt>
                <c:pt idx="76798">
                  <c:v>0.42857142857142799</c:v>
                </c:pt>
                <c:pt idx="76799">
                  <c:v>0.5</c:v>
                </c:pt>
                <c:pt idx="76800">
                  <c:v>0.57142857142857095</c:v>
                </c:pt>
                <c:pt idx="76801">
                  <c:v>0.64285714285714202</c:v>
                </c:pt>
                <c:pt idx="76802">
                  <c:v>0.71428571428571397</c:v>
                </c:pt>
                <c:pt idx="76803">
                  <c:v>0.78571428571428503</c:v>
                </c:pt>
                <c:pt idx="76804">
                  <c:v>0.85714285714285698</c:v>
                </c:pt>
                <c:pt idx="76805">
                  <c:v>0.92857142857142805</c:v>
                </c:pt>
                <c:pt idx="76806">
                  <c:v>0</c:v>
                </c:pt>
                <c:pt idx="76807">
                  <c:v>2.2222222222222199E-2</c:v>
                </c:pt>
                <c:pt idx="76808">
                  <c:v>4.4444444444444398E-2</c:v>
                </c:pt>
                <c:pt idx="76809">
                  <c:v>6.6666666666666596E-2</c:v>
                </c:pt>
                <c:pt idx="76810">
                  <c:v>8.8888888888888795E-2</c:v>
                </c:pt>
                <c:pt idx="76811">
                  <c:v>0.11111111111111099</c:v>
                </c:pt>
                <c:pt idx="76812">
                  <c:v>0.133333333333333</c:v>
                </c:pt>
                <c:pt idx="76813">
                  <c:v>0.155555555555555</c:v>
                </c:pt>
                <c:pt idx="76814">
                  <c:v>0.17777777777777701</c:v>
                </c:pt>
                <c:pt idx="76815">
                  <c:v>0.2</c:v>
                </c:pt>
                <c:pt idx="76816">
                  <c:v>0.22222222222222199</c:v>
                </c:pt>
                <c:pt idx="76817">
                  <c:v>0.24444444444444399</c:v>
                </c:pt>
                <c:pt idx="76818">
                  <c:v>0.266666666666666</c:v>
                </c:pt>
                <c:pt idx="76819">
                  <c:v>0.28888888888888797</c:v>
                </c:pt>
                <c:pt idx="76820">
                  <c:v>0.31111111111111101</c:v>
                </c:pt>
                <c:pt idx="76821">
                  <c:v>0.33333333333333298</c:v>
                </c:pt>
                <c:pt idx="76822">
                  <c:v>0.35555555555555501</c:v>
                </c:pt>
                <c:pt idx="76823">
                  <c:v>0.37777777777777699</c:v>
                </c:pt>
                <c:pt idx="76824">
                  <c:v>0.4</c:v>
                </c:pt>
                <c:pt idx="76825">
                  <c:v>0.422222222222222</c:v>
                </c:pt>
                <c:pt idx="76826">
                  <c:v>0.44444444444444398</c:v>
                </c:pt>
                <c:pt idx="76827">
                  <c:v>0.46666666666666601</c:v>
                </c:pt>
                <c:pt idx="76828">
                  <c:v>0.48888888888888798</c:v>
                </c:pt>
                <c:pt idx="76829">
                  <c:v>0.51111111111111096</c:v>
                </c:pt>
                <c:pt idx="76830">
                  <c:v>0.53333333333333299</c:v>
                </c:pt>
                <c:pt idx="76831">
                  <c:v>0.55555555555555503</c:v>
                </c:pt>
                <c:pt idx="76832">
                  <c:v>0.57777777777777695</c:v>
                </c:pt>
                <c:pt idx="76833">
                  <c:v>0.6</c:v>
                </c:pt>
                <c:pt idx="76834">
                  <c:v>0.62222222222222201</c:v>
                </c:pt>
                <c:pt idx="76835">
                  <c:v>0.64444444444444404</c:v>
                </c:pt>
                <c:pt idx="76836">
                  <c:v>0.66666666666666596</c:v>
                </c:pt>
                <c:pt idx="76837">
                  <c:v>0.688888888888888</c:v>
                </c:pt>
                <c:pt idx="76838">
                  <c:v>0.71111111111111103</c:v>
                </c:pt>
                <c:pt idx="76839">
                  <c:v>0.73333333333333295</c:v>
                </c:pt>
                <c:pt idx="76840">
                  <c:v>0.75555555555555498</c:v>
                </c:pt>
                <c:pt idx="76841">
                  <c:v>0.77777777777777701</c:v>
                </c:pt>
                <c:pt idx="76842">
                  <c:v>0.8</c:v>
                </c:pt>
                <c:pt idx="76843">
                  <c:v>0.82222222222222197</c:v>
                </c:pt>
                <c:pt idx="76844">
                  <c:v>0.844444444444444</c:v>
                </c:pt>
                <c:pt idx="76845">
                  <c:v>0.86666666666666603</c:v>
                </c:pt>
                <c:pt idx="76846">
                  <c:v>0.88888888888888795</c:v>
                </c:pt>
                <c:pt idx="76847">
                  <c:v>0.91111111111111098</c:v>
                </c:pt>
                <c:pt idx="76848">
                  <c:v>0.93333333333333302</c:v>
                </c:pt>
                <c:pt idx="76849">
                  <c:v>0.95555555555555505</c:v>
                </c:pt>
                <c:pt idx="76850">
                  <c:v>0.97777777777777697</c:v>
                </c:pt>
                <c:pt idx="76851">
                  <c:v>0</c:v>
                </c:pt>
                <c:pt idx="76852">
                  <c:v>2.77777777777777E-2</c:v>
                </c:pt>
                <c:pt idx="76853">
                  <c:v>5.5555555555555497E-2</c:v>
                </c:pt>
                <c:pt idx="76854">
                  <c:v>8.3333333333333301E-2</c:v>
                </c:pt>
                <c:pt idx="76855">
                  <c:v>0.11111111111111099</c:v>
                </c:pt>
                <c:pt idx="76856">
                  <c:v>0.13888888888888801</c:v>
                </c:pt>
                <c:pt idx="76857">
                  <c:v>0.16666666666666599</c:v>
                </c:pt>
                <c:pt idx="76858">
                  <c:v>0.194444444444444</c:v>
                </c:pt>
                <c:pt idx="76859">
                  <c:v>0.22222222222222199</c:v>
                </c:pt>
                <c:pt idx="76860">
                  <c:v>0.25</c:v>
                </c:pt>
                <c:pt idx="76861">
                  <c:v>0.27777777777777701</c:v>
                </c:pt>
                <c:pt idx="76862">
                  <c:v>0.30555555555555503</c:v>
                </c:pt>
                <c:pt idx="76863">
                  <c:v>0.33333333333333298</c:v>
                </c:pt>
                <c:pt idx="76864">
                  <c:v>0.36111111111111099</c:v>
                </c:pt>
                <c:pt idx="76865">
                  <c:v>0.38888888888888801</c:v>
                </c:pt>
                <c:pt idx="76866">
                  <c:v>0.41666666666666602</c:v>
                </c:pt>
                <c:pt idx="76867">
                  <c:v>0.44444444444444398</c:v>
                </c:pt>
                <c:pt idx="76868">
                  <c:v>0.47222222222222199</c:v>
                </c:pt>
                <c:pt idx="76869">
                  <c:v>0.5</c:v>
                </c:pt>
                <c:pt idx="76870">
                  <c:v>0.52777777777777701</c:v>
                </c:pt>
                <c:pt idx="76871">
                  <c:v>0.55555555555555503</c:v>
                </c:pt>
                <c:pt idx="76872">
                  <c:v>0.58333333333333304</c:v>
                </c:pt>
                <c:pt idx="76873">
                  <c:v>0.61111111111111105</c:v>
                </c:pt>
                <c:pt idx="76874">
                  <c:v>0.63888888888888795</c:v>
                </c:pt>
                <c:pt idx="76875">
                  <c:v>0.66666666666666596</c:v>
                </c:pt>
                <c:pt idx="76876">
                  <c:v>0.69444444444444398</c:v>
                </c:pt>
                <c:pt idx="76877">
                  <c:v>0.72222222222222199</c:v>
                </c:pt>
                <c:pt idx="76878">
                  <c:v>0.75</c:v>
                </c:pt>
                <c:pt idx="76879">
                  <c:v>0.77777777777777701</c:v>
                </c:pt>
                <c:pt idx="76880">
                  <c:v>0.80555555555555503</c:v>
                </c:pt>
                <c:pt idx="76881">
                  <c:v>0.83333333333333304</c:v>
                </c:pt>
                <c:pt idx="76882">
                  <c:v>0.86111111111111105</c:v>
                </c:pt>
                <c:pt idx="76883">
                  <c:v>0.88888888888888795</c:v>
                </c:pt>
                <c:pt idx="76884">
                  <c:v>0.91666666666666596</c:v>
                </c:pt>
                <c:pt idx="76885">
                  <c:v>0.94444444444444398</c:v>
                </c:pt>
                <c:pt idx="76886">
                  <c:v>0.97222222222222199</c:v>
                </c:pt>
                <c:pt idx="76887">
                  <c:v>0</c:v>
                </c:pt>
                <c:pt idx="76888">
                  <c:v>2.5000000000000001E-2</c:v>
                </c:pt>
                <c:pt idx="76889">
                  <c:v>0.05</c:v>
                </c:pt>
                <c:pt idx="76890">
                  <c:v>7.4999999999999997E-2</c:v>
                </c:pt>
                <c:pt idx="76891">
                  <c:v>0.1</c:v>
                </c:pt>
                <c:pt idx="76892">
                  <c:v>0.125</c:v>
                </c:pt>
                <c:pt idx="76893">
                  <c:v>0.15</c:v>
                </c:pt>
                <c:pt idx="76894">
                  <c:v>0.17499999999999999</c:v>
                </c:pt>
                <c:pt idx="76895">
                  <c:v>0.2</c:v>
                </c:pt>
                <c:pt idx="76896">
                  <c:v>0.22500000000000001</c:v>
                </c:pt>
                <c:pt idx="76897">
                  <c:v>0.25</c:v>
                </c:pt>
                <c:pt idx="76898">
                  <c:v>0.27500000000000002</c:v>
                </c:pt>
                <c:pt idx="76899">
                  <c:v>0.3</c:v>
                </c:pt>
                <c:pt idx="76900">
                  <c:v>0.32500000000000001</c:v>
                </c:pt>
                <c:pt idx="76901">
                  <c:v>0.35</c:v>
                </c:pt>
                <c:pt idx="76902">
                  <c:v>0.375</c:v>
                </c:pt>
                <c:pt idx="76903">
                  <c:v>0.4</c:v>
                </c:pt>
                <c:pt idx="76904">
                  <c:v>0.42499999999999999</c:v>
                </c:pt>
                <c:pt idx="76905">
                  <c:v>0.45</c:v>
                </c:pt>
                <c:pt idx="76906">
                  <c:v>0.47499999999999998</c:v>
                </c:pt>
                <c:pt idx="76907">
                  <c:v>0.5</c:v>
                </c:pt>
                <c:pt idx="76908">
                  <c:v>0.52500000000000002</c:v>
                </c:pt>
                <c:pt idx="76909">
                  <c:v>0.55000000000000004</c:v>
                </c:pt>
                <c:pt idx="76910">
                  <c:v>0.57499999999999996</c:v>
                </c:pt>
                <c:pt idx="76911">
                  <c:v>0.6</c:v>
                </c:pt>
                <c:pt idx="76912">
                  <c:v>0.625</c:v>
                </c:pt>
                <c:pt idx="76913">
                  <c:v>0.65</c:v>
                </c:pt>
                <c:pt idx="76914">
                  <c:v>0.67500000000000004</c:v>
                </c:pt>
                <c:pt idx="76915">
                  <c:v>0.7</c:v>
                </c:pt>
                <c:pt idx="76916">
                  <c:v>0.72499999999999998</c:v>
                </c:pt>
                <c:pt idx="76917">
                  <c:v>0.75</c:v>
                </c:pt>
                <c:pt idx="76918">
                  <c:v>0.77500000000000002</c:v>
                </c:pt>
                <c:pt idx="76919">
                  <c:v>0.8</c:v>
                </c:pt>
                <c:pt idx="76920">
                  <c:v>0.82499999999999996</c:v>
                </c:pt>
                <c:pt idx="76921">
                  <c:v>0.85</c:v>
                </c:pt>
                <c:pt idx="76922">
                  <c:v>0.875</c:v>
                </c:pt>
                <c:pt idx="76923">
                  <c:v>0.9</c:v>
                </c:pt>
                <c:pt idx="76924">
                  <c:v>0.92500000000000004</c:v>
                </c:pt>
                <c:pt idx="76925">
                  <c:v>0.95</c:v>
                </c:pt>
                <c:pt idx="76926">
                  <c:v>0.97499999999999998</c:v>
                </c:pt>
                <c:pt idx="76927">
                  <c:v>0</c:v>
                </c:pt>
                <c:pt idx="76928">
                  <c:v>1.85185185185185E-2</c:v>
                </c:pt>
                <c:pt idx="76929">
                  <c:v>3.7037037037037E-2</c:v>
                </c:pt>
                <c:pt idx="76930">
                  <c:v>5.5555555555555497E-2</c:v>
                </c:pt>
                <c:pt idx="76931">
                  <c:v>7.4074074074074001E-2</c:v>
                </c:pt>
                <c:pt idx="76932">
                  <c:v>9.2592592592592504E-2</c:v>
                </c:pt>
                <c:pt idx="76933">
                  <c:v>0.11111111111111099</c:v>
                </c:pt>
                <c:pt idx="76934">
                  <c:v>0.12962962962962901</c:v>
                </c:pt>
                <c:pt idx="76935">
                  <c:v>0.148148148148148</c:v>
                </c:pt>
                <c:pt idx="76936">
                  <c:v>0.16666666666666599</c:v>
                </c:pt>
                <c:pt idx="76937">
                  <c:v>0.18518518518518501</c:v>
                </c:pt>
                <c:pt idx="76938">
                  <c:v>0.203703703703703</c:v>
                </c:pt>
                <c:pt idx="76939">
                  <c:v>0.22222222222222199</c:v>
                </c:pt>
                <c:pt idx="76940">
                  <c:v>0.24074074074074001</c:v>
                </c:pt>
                <c:pt idx="76941">
                  <c:v>0.25925925925925902</c:v>
                </c:pt>
                <c:pt idx="76942">
                  <c:v>0.27777777777777701</c:v>
                </c:pt>
                <c:pt idx="76943">
                  <c:v>0.296296296296296</c:v>
                </c:pt>
                <c:pt idx="76944">
                  <c:v>0.31481481481481399</c:v>
                </c:pt>
                <c:pt idx="76945">
                  <c:v>0.33333333333333298</c:v>
                </c:pt>
                <c:pt idx="76946">
                  <c:v>0.35185185185185103</c:v>
                </c:pt>
                <c:pt idx="76947">
                  <c:v>0.37037037037037002</c:v>
                </c:pt>
                <c:pt idx="76948">
                  <c:v>0.38888888888888801</c:v>
                </c:pt>
                <c:pt idx="76949">
                  <c:v>0.407407407407407</c:v>
                </c:pt>
                <c:pt idx="76950">
                  <c:v>0.42592592592592499</c:v>
                </c:pt>
                <c:pt idx="76951">
                  <c:v>0.44444444444444398</c:v>
                </c:pt>
                <c:pt idx="76952">
                  <c:v>0.46296296296296202</c:v>
                </c:pt>
                <c:pt idx="76953">
                  <c:v>0.48148148148148101</c:v>
                </c:pt>
                <c:pt idx="76954">
                  <c:v>0.5</c:v>
                </c:pt>
                <c:pt idx="76955">
                  <c:v>0.51851851851851805</c:v>
                </c:pt>
                <c:pt idx="76956">
                  <c:v>0.53703703703703698</c:v>
                </c:pt>
                <c:pt idx="76957">
                  <c:v>0.55555555555555503</c:v>
                </c:pt>
                <c:pt idx="76958">
                  <c:v>0.57407407407407396</c:v>
                </c:pt>
                <c:pt idx="76959">
                  <c:v>0.592592592592592</c:v>
                </c:pt>
                <c:pt idx="76960">
                  <c:v>0.61111111111111105</c:v>
                </c:pt>
                <c:pt idx="76961">
                  <c:v>0.62962962962962898</c:v>
                </c:pt>
                <c:pt idx="76962">
                  <c:v>0.64814814814814803</c:v>
                </c:pt>
                <c:pt idx="76963">
                  <c:v>0.66666666666666596</c:v>
                </c:pt>
                <c:pt idx="76964">
                  <c:v>0.68518518518518501</c:v>
                </c:pt>
                <c:pt idx="76965">
                  <c:v>0.70370370370370305</c:v>
                </c:pt>
                <c:pt idx="76966">
                  <c:v>0.72222222222222199</c:v>
                </c:pt>
                <c:pt idx="76967">
                  <c:v>0.74074074074074003</c:v>
                </c:pt>
                <c:pt idx="76968">
                  <c:v>0.75925925925925897</c:v>
                </c:pt>
                <c:pt idx="76969">
                  <c:v>0.77777777777777701</c:v>
                </c:pt>
                <c:pt idx="76970">
                  <c:v>0.79629629629629595</c:v>
                </c:pt>
                <c:pt idx="76971">
                  <c:v>0.81481481481481399</c:v>
                </c:pt>
                <c:pt idx="76972">
                  <c:v>0.83333333333333304</c:v>
                </c:pt>
                <c:pt idx="76973">
                  <c:v>0.85185185185185097</c:v>
                </c:pt>
                <c:pt idx="76974">
                  <c:v>0.87037037037037002</c:v>
                </c:pt>
                <c:pt idx="76975">
                  <c:v>0.88888888888888795</c:v>
                </c:pt>
                <c:pt idx="76976">
                  <c:v>0.907407407407407</c:v>
                </c:pt>
                <c:pt idx="76977">
                  <c:v>0.92592592592592504</c:v>
                </c:pt>
                <c:pt idx="76978">
                  <c:v>0.94444444444444398</c:v>
                </c:pt>
                <c:pt idx="76979">
                  <c:v>0.96296296296296202</c:v>
                </c:pt>
                <c:pt idx="76980">
                  <c:v>0.98148148148148096</c:v>
                </c:pt>
                <c:pt idx="76981">
                  <c:v>0</c:v>
                </c:pt>
                <c:pt idx="76982">
                  <c:v>7.1428571428571397E-2</c:v>
                </c:pt>
                <c:pt idx="76983">
                  <c:v>0.14285714285714199</c:v>
                </c:pt>
                <c:pt idx="76984">
                  <c:v>0.214285714285714</c:v>
                </c:pt>
                <c:pt idx="76985">
                  <c:v>0.28571428571428498</c:v>
                </c:pt>
                <c:pt idx="76986">
                  <c:v>0.35714285714285698</c:v>
                </c:pt>
                <c:pt idx="76987">
                  <c:v>0.42857142857142799</c:v>
                </c:pt>
                <c:pt idx="76988">
                  <c:v>0.5</c:v>
                </c:pt>
                <c:pt idx="76989">
                  <c:v>0.57142857142857095</c:v>
                </c:pt>
                <c:pt idx="76990">
                  <c:v>0.64285714285714202</c:v>
                </c:pt>
                <c:pt idx="76991">
                  <c:v>0.71428571428571397</c:v>
                </c:pt>
                <c:pt idx="76992">
                  <c:v>0.78571428571428503</c:v>
                </c:pt>
                <c:pt idx="76993">
                  <c:v>0.85714285714285698</c:v>
                </c:pt>
                <c:pt idx="76994">
                  <c:v>0.92857142857142805</c:v>
                </c:pt>
                <c:pt idx="76995">
                  <c:v>0</c:v>
                </c:pt>
                <c:pt idx="76996">
                  <c:v>1.9230769230769201E-2</c:v>
                </c:pt>
                <c:pt idx="76997">
                  <c:v>3.8461538461538401E-2</c:v>
                </c:pt>
                <c:pt idx="76998">
                  <c:v>5.7692307692307598E-2</c:v>
                </c:pt>
                <c:pt idx="76999">
                  <c:v>7.69230769230769E-2</c:v>
                </c:pt>
                <c:pt idx="77000">
                  <c:v>9.6153846153846104E-2</c:v>
                </c:pt>
                <c:pt idx="77001">
                  <c:v>0.115384615384615</c:v>
                </c:pt>
                <c:pt idx="77002">
                  <c:v>0.134615384615384</c:v>
                </c:pt>
                <c:pt idx="77003">
                  <c:v>0.15384615384615299</c:v>
                </c:pt>
                <c:pt idx="77004">
                  <c:v>0.17307692307692299</c:v>
                </c:pt>
                <c:pt idx="77005">
                  <c:v>0.19230769230769201</c:v>
                </c:pt>
                <c:pt idx="77006">
                  <c:v>0.21153846153846101</c:v>
                </c:pt>
                <c:pt idx="77007">
                  <c:v>0.23076923076923</c:v>
                </c:pt>
                <c:pt idx="77008">
                  <c:v>0.25</c:v>
                </c:pt>
                <c:pt idx="77009">
                  <c:v>0.269230769230769</c:v>
                </c:pt>
                <c:pt idx="77010">
                  <c:v>0.28846153846153799</c:v>
                </c:pt>
                <c:pt idx="77011">
                  <c:v>0.30769230769230699</c:v>
                </c:pt>
                <c:pt idx="77012">
                  <c:v>0.32692307692307598</c:v>
                </c:pt>
                <c:pt idx="77013">
                  <c:v>0.34615384615384598</c:v>
                </c:pt>
                <c:pt idx="77014">
                  <c:v>0.36538461538461497</c:v>
                </c:pt>
                <c:pt idx="77015">
                  <c:v>0.38461538461538403</c:v>
                </c:pt>
                <c:pt idx="77016">
                  <c:v>0.40384615384615302</c:v>
                </c:pt>
                <c:pt idx="77017">
                  <c:v>0.42307692307692302</c:v>
                </c:pt>
                <c:pt idx="77018">
                  <c:v>0.44230769230769201</c:v>
                </c:pt>
                <c:pt idx="77019">
                  <c:v>0.46153846153846101</c:v>
                </c:pt>
                <c:pt idx="77020">
                  <c:v>0.48076923076923</c:v>
                </c:pt>
                <c:pt idx="77021">
                  <c:v>0.5</c:v>
                </c:pt>
                <c:pt idx="77022">
                  <c:v>0.51923076923076905</c:v>
                </c:pt>
                <c:pt idx="77023">
                  <c:v>0.53846153846153799</c:v>
                </c:pt>
                <c:pt idx="77024">
                  <c:v>0.55769230769230704</c:v>
                </c:pt>
                <c:pt idx="77025">
                  <c:v>0.57692307692307598</c:v>
                </c:pt>
                <c:pt idx="77026">
                  <c:v>0.59615384615384603</c:v>
                </c:pt>
                <c:pt idx="77027">
                  <c:v>0.61538461538461497</c:v>
                </c:pt>
                <c:pt idx="77028">
                  <c:v>0.63461538461538403</c:v>
                </c:pt>
                <c:pt idx="77029">
                  <c:v>0.65384615384615297</c:v>
                </c:pt>
                <c:pt idx="77030">
                  <c:v>0.67307692307692302</c:v>
                </c:pt>
                <c:pt idx="77031">
                  <c:v>0.69230769230769196</c:v>
                </c:pt>
                <c:pt idx="77032">
                  <c:v>0.71153846153846101</c:v>
                </c:pt>
                <c:pt idx="77033">
                  <c:v>0.73076923076922995</c:v>
                </c:pt>
                <c:pt idx="77034">
                  <c:v>0.75</c:v>
                </c:pt>
                <c:pt idx="77035">
                  <c:v>0.76923076923076905</c:v>
                </c:pt>
                <c:pt idx="77036">
                  <c:v>0.78846153846153799</c:v>
                </c:pt>
                <c:pt idx="77037">
                  <c:v>0.80769230769230704</c:v>
                </c:pt>
                <c:pt idx="77038">
                  <c:v>0.82692307692307598</c:v>
                </c:pt>
                <c:pt idx="77039">
                  <c:v>0.84615384615384603</c:v>
                </c:pt>
                <c:pt idx="77040">
                  <c:v>0.86538461538461497</c:v>
                </c:pt>
                <c:pt idx="77041">
                  <c:v>0.88461538461538403</c:v>
                </c:pt>
                <c:pt idx="77042">
                  <c:v>0.90384615384615297</c:v>
                </c:pt>
                <c:pt idx="77043">
                  <c:v>0.92307692307692302</c:v>
                </c:pt>
                <c:pt idx="77044">
                  <c:v>0.94230769230769196</c:v>
                </c:pt>
                <c:pt idx="77045">
                  <c:v>0.96153846153846101</c:v>
                </c:pt>
                <c:pt idx="77046">
                  <c:v>0.98076923076922995</c:v>
                </c:pt>
                <c:pt idx="77047">
                  <c:v>0</c:v>
                </c:pt>
                <c:pt idx="77048">
                  <c:v>7.1428571428571397E-2</c:v>
                </c:pt>
                <c:pt idx="77049">
                  <c:v>0.14285714285714199</c:v>
                </c:pt>
                <c:pt idx="77050">
                  <c:v>0.214285714285714</c:v>
                </c:pt>
                <c:pt idx="77051">
                  <c:v>0.28571428571428498</c:v>
                </c:pt>
                <c:pt idx="77052">
                  <c:v>0.35714285714285698</c:v>
                </c:pt>
                <c:pt idx="77053">
                  <c:v>0.42857142857142799</c:v>
                </c:pt>
                <c:pt idx="77054">
                  <c:v>0.5</c:v>
                </c:pt>
                <c:pt idx="77055">
                  <c:v>0.57142857142857095</c:v>
                </c:pt>
                <c:pt idx="77056">
                  <c:v>0.64285714285714202</c:v>
                </c:pt>
                <c:pt idx="77057">
                  <c:v>0.71428571428571397</c:v>
                </c:pt>
                <c:pt idx="77058">
                  <c:v>0.78571428571428503</c:v>
                </c:pt>
                <c:pt idx="77059">
                  <c:v>0.85714285714285698</c:v>
                </c:pt>
                <c:pt idx="77060">
                  <c:v>0.92857142857142805</c:v>
                </c:pt>
                <c:pt idx="77061">
                  <c:v>0</c:v>
                </c:pt>
                <c:pt idx="77062">
                  <c:v>2.2222222222222199E-2</c:v>
                </c:pt>
                <c:pt idx="77063">
                  <c:v>4.4444444444444398E-2</c:v>
                </c:pt>
                <c:pt idx="77064">
                  <c:v>6.6666666666666596E-2</c:v>
                </c:pt>
                <c:pt idx="77065">
                  <c:v>8.8888888888888795E-2</c:v>
                </c:pt>
                <c:pt idx="77066">
                  <c:v>0.11111111111111099</c:v>
                </c:pt>
                <c:pt idx="77067">
                  <c:v>0.133333333333333</c:v>
                </c:pt>
                <c:pt idx="77068">
                  <c:v>0.155555555555555</c:v>
                </c:pt>
                <c:pt idx="77069">
                  <c:v>0.17777777777777701</c:v>
                </c:pt>
                <c:pt idx="77070">
                  <c:v>0.2</c:v>
                </c:pt>
                <c:pt idx="77071">
                  <c:v>0.22222222222222199</c:v>
                </c:pt>
                <c:pt idx="77072">
                  <c:v>0.24444444444444399</c:v>
                </c:pt>
                <c:pt idx="77073">
                  <c:v>0.266666666666666</c:v>
                </c:pt>
                <c:pt idx="77074">
                  <c:v>0.28888888888888797</c:v>
                </c:pt>
                <c:pt idx="77075">
                  <c:v>0.31111111111111101</c:v>
                </c:pt>
                <c:pt idx="77076">
                  <c:v>0.33333333333333298</c:v>
                </c:pt>
                <c:pt idx="77077">
                  <c:v>0.35555555555555501</c:v>
                </c:pt>
                <c:pt idx="77078">
                  <c:v>0.37777777777777699</c:v>
                </c:pt>
                <c:pt idx="77079">
                  <c:v>0.4</c:v>
                </c:pt>
                <c:pt idx="77080">
                  <c:v>0.422222222222222</c:v>
                </c:pt>
                <c:pt idx="77081">
                  <c:v>0.44444444444444398</c:v>
                </c:pt>
                <c:pt idx="77082">
                  <c:v>0.46666666666666601</c:v>
                </c:pt>
                <c:pt idx="77083">
                  <c:v>0.48888888888888798</c:v>
                </c:pt>
                <c:pt idx="77084">
                  <c:v>0.51111111111111096</c:v>
                </c:pt>
                <c:pt idx="77085">
                  <c:v>0.53333333333333299</c:v>
                </c:pt>
                <c:pt idx="77086">
                  <c:v>0.55555555555555503</c:v>
                </c:pt>
                <c:pt idx="77087">
                  <c:v>0.57777777777777695</c:v>
                </c:pt>
                <c:pt idx="77088">
                  <c:v>0.6</c:v>
                </c:pt>
                <c:pt idx="77089">
                  <c:v>0.62222222222222201</c:v>
                </c:pt>
                <c:pt idx="77090">
                  <c:v>0.64444444444444404</c:v>
                </c:pt>
                <c:pt idx="77091">
                  <c:v>0.66666666666666596</c:v>
                </c:pt>
                <c:pt idx="77092">
                  <c:v>0.688888888888888</c:v>
                </c:pt>
                <c:pt idx="77093">
                  <c:v>0.71111111111111103</c:v>
                </c:pt>
                <c:pt idx="77094">
                  <c:v>0.73333333333333295</c:v>
                </c:pt>
                <c:pt idx="77095">
                  <c:v>0.75555555555555498</c:v>
                </c:pt>
                <c:pt idx="77096">
                  <c:v>0.77777777777777701</c:v>
                </c:pt>
                <c:pt idx="77097">
                  <c:v>0.8</c:v>
                </c:pt>
                <c:pt idx="77098">
                  <c:v>0.82222222222222197</c:v>
                </c:pt>
                <c:pt idx="77099">
                  <c:v>0.844444444444444</c:v>
                </c:pt>
                <c:pt idx="77100">
                  <c:v>0.86666666666666603</c:v>
                </c:pt>
                <c:pt idx="77101">
                  <c:v>0.88888888888888795</c:v>
                </c:pt>
                <c:pt idx="77102">
                  <c:v>0.91111111111111098</c:v>
                </c:pt>
                <c:pt idx="77103">
                  <c:v>0.93333333333333302</c:v>
                </c:pt>
                <c:pt idx="77104">
                  <c:v>0.95555555555555505</c:v>
                </c:pt>
                <c:pt idx="77105">
                  <c:v>0.97777777777777697</c:v>
                </c:pt>
                <c:pt idx="77106">
                  <c:v>0</c:v>
                </c:pt>
                <c:pt idx="77107">
                  <c:v>1.8181818181818101E-2</c:v>
                </c:pt>
                <c:pt idx="77108">
                  <c:v>3.6363636363636299E-2</c:v>
                </c:pt>
                <c:pt idx="77109">
                  <c:v>5.4545454545454501E-2</c:v>
                </c:pt>
                <c:pt idx="77110">
                  <c:v>7.2727272727272696E-2</c:v>
                </c:pt>
                <c:pt idx="77111">
                  <c:v>9.0909090909090898E-2</c:v>
                </c:pt>
                <c:pt idx="77112">
                  <c:v>0.109090909090909</c:v>
                </c:pt>
                <c:pt idx="77113">
                  <c:v>0.12727272727272701</c:v>
                </c:pt>
                <c:pt idx="77114">
                  <c:v>0.145454545454545</c:v>
                </c:pt>
                <c:pt idx="77115">
                  <c:v>0.163636363636363</c:v>
                </c:pt>
                <c:pt idx="77116">
                  <c:v>0.18181818181818099</c:v>
                </c:pt>
                <c:pt idx="77117">
                  <c:v>0.2</c:v>
                </c:pt>
                <c:pt idx="77118">
                  <c:v>0.218181818181818</c:v>
                </c:pt>
                <c:pt idx="77119">
                  <c:v>0.236363636363636</c:v>
                </c:pt>
                <c:pt idx="77120">
                  <c:v>0.25454545454545402</c:v>
                </c:pt>
                <c:pt idx="77121">
                  <c:v>0.27272727272727199</c:v>
                </c:pt>
                <c:pt idx="77122">
                  <c:v>0.29090909090909001</c:v>
                </c:pt>
                <c:pt idx="77123">
                  <c:v>0.30909090909090903</c:v>
                </c:pt>
                <c:pt idx="77124">
                  <c:v>0.32727272727272699</c:v>
                </c:pt>
                <c:pt idx="77125">
                  <c:v>0.34545454545454501</c:v>
                </c:pt>
                <c:pt idx="77126">
                  <c:v>0.36363636363636298</c:v>
                </c:pt>
                <c:pt idx="77127">
                  <c:v>0.381818181818181</c:v>
                </c:pt>
                <c:pt idx="77128">
                  <c:v>0.4</c:v>
                </c:pt>
                <c:pt idx="77129">
                  <c:v>0.41818181818181799</c:v>
                </c:pt>
                <c:pt idx="77130">
                  <c:v>0.43636363636363601</c:v>
                </c:pt>
                <c:pt idx="77131">
                  <c:v>0.45454545454545398</c:v>
                </c:pt>
                <c:pt idx="77132">
                  <c:v>0.472727272727272</c:v>
                </c:pt>
                <c:pt idx="77133">
                  <c:v>0.49090909090909002</c:v>
                </c:pt>
                <c:pt idx="77134">
                  <c:v>0.50909090909090904</c:v>
                </c:pt>
                <c:pt idx="77135">
                  <c:v>0.527272727272727</c:v>
                </c:pt>
                <c:pt idx="77136">
                  <c:v>0.54545454545454497</c:v>
                </c:pt>
                <c:pt idx="77137">
                  <c:v>0.56363636363636305</c:v>
                </c:pt>
                <c:pt idx="77138">
                  <c:v>0.58181818181818101</c:v>
                </c:pt>
                <c:pt idx="77139">
                  <c:v>0.6</c:v>
                </c:pt>
                <c:pt idx="77140">
                  <c:v>0.61818181818181805</c:v>
                </c:pt>
                <c:pt idx="77141">
                  <c:v>0.63636363636363602</c:v>
                </c:pt>
                <c:pt idx="77142">
                  <c:v>0.65454545454545399</c:v>
                </c:pt>
                <c:pt idx="77143">
                  <c:v>0.67272727272727195</c:v>
                </c:pt>
                <c:pt idx="77144">
                  <c:v>0.69090909090909003</c:v>
                </c:pt>
                <c:pt idx="77145">
                  <c:v>0.70909090909090899</c:v>
                </c:pt>
                <c:pt idx="77146">
                  <c:v>0.72727272727272696</c:v>
                </c:pt>
                <c:pt idx="77147">
                  <c:v>0.74545454545454504</c:v>
                </c:pt>
                <c:pt idx="77148">
                  <c:v>0.763636363636363</c:v>
                </c:pt>
                <c:pt idx="77149">
                  <c:v>0.78181818181818097</c:v>
                </c:pt>
                <c:pt idx="77150">
                  <c:v>0.8</c:v>
                </c:pt>
                <c:pt idx="77151">
                  <c:v>0.81818181818181801</c:v>
                </c:pt>
                <c:pt idx="77152">
                  <c:v>0.83636363636363598</c:v>
                </c:pt>
                <c:pt idx="77153">
                  <c:v>0.85454545454545405</c:v>
                </c:pt>
                <c:pt idx="77154">
                  <c:v>0.87272727272727202</c:v>
                </c:pt>
                <c:pt idx="77155">
                  <c:v>0.89090909090908998</c:v>
                </c:pt>
                <c:pt idx="77156">
                  <c:v>0.90909090909090895</c:v>
                </c:pt>
                <c:pt idx="77157">
                  <c:v>0.92727272727272703</c:v>
                </c:pt>
                <c:pt idx="77158">
                  <c:v>0.94545454545454499</c:v>
                </c:pt>
                <c:pt idx="77159">
                  <c:v>0.96363636363636296</c:v>
                </c:pt>
                <c:pt idx="77160">
                  <c:v>0.98181818181818103</c:v>
                </c:pt>
                <c:pt idx="77161">
                  <c:v>0</c:v>
                </c:pt>
                <c:pt idx="77162">
                  <c:v>2.7027027027027001E-2</c:v>
                </c:pt>
                <c:pt idx="77163">
                  <c:v>5.4054054054054002E-2</c:v>
                </c:pt>
                <c:pt idx="77164">
                  <c:v>8.1081081081081002E-2</c:v>
                </c:pt>
                <c:pt idx="77165">
                  <c:v>0.108108108108108</c:v>
                </c:pt>
                <c:pt idx="77166">
                  <c:v>0.135135135135135</c:v>
                </c:pt>
                <c:pt idx="77167">
                  <c:v>0.162162162162162</c:v>
                </c:pt>
                <c:pt idx="77168">
                  <c:v>0.18918918918918901</c:v>
                </c:pt>
                <c:pt idx="77169">
                  <c:v>0.21621621621621601</c:v>
                </c:pt>
                <c:pt idx="77170">
                  <c:v>0.24324324324324301</c:v>
                </c:pt>
                <c:pt idx="77171">
                  <c:v>0.27027027027027001</c:v>
                </c:pt>
                <c:pt idx="77172">
                  <c:v>0.29729729729729698</c:v>
                </c:pt>
                <c:pt idx="77173">
                  <c:v>0.32432432432432401</c:v>
                </c:pt>
                <c:pt idx="77174">
                  <c:v>0.35135135135135098</c:v>
                </c:pt>
                <c:pt idx="77175">
                  <c:v>0.37837837837837801</c:v>
                </c:pt>
                <c:pt idx="77176">
                  <c:v>0.40540540540540498</c:v>
                </c:pt>
                <c:pt idx="77177">
                  <c:v>0.43243243243243201</c:v>
                </c:pt>
                <c:pt idx="77178">
                  <c:v>0.45945945945945899</c:v>
                </c:pt>
                <c:pt idx="77179">
                  <c:v>0.48648648648648601</c:v>
                </c:pt>
                <c:pt idx="77180">
                  <c:v>0.51351351351351304</c:v>
                </c:pt>
                <c:pt idx="77181">
                  <c:v>0.54054054054054002</c:v>
                </c:pt>
                <c:pt idx="77182">
                  <c:v>0.56756756756756699</c:v>
                </c:pt>
                <c:pt idx="77183">
                  <c:v>0.59459459459459396</c:v>
                </c:pt>
                <c:pt idx="77184">
                  <c:v>0.62162162162162105</c:v>
                </c:pt>
                <c:pt idx="77185">
                  <c:v>0.64864864864864802</c:v>
                </c:pt>
                <c:pt idx="77186">
                  <c:v>0.67567567567567499</c:v>
                </c:pt>
                <c:pt idx="77187">
                  <c:v>0.70270270270270196</c:v>
                </c:pt>
                <c:pt idx="77188">
                  <c:v>0.72972972972972905</c:v>
                </c:pt>
                <c:pt idx="77189">
                  <c:v>0.75675675675675602</c:v>
                </c:pt>
                <c:pt idx="77190">
                  <c:v>0.78378378378378299</c:v>
                </c:pt>
                <c:pt idx="77191">
                  <c:v>0.81081081081080997</c:v>
                </c:pt>
                <c:pt idx="77192">
                  <c:v>0.83783783783783705</c:v>
                </c:pt>
                <c:pt idx="77193">
                  <c:v>0.86486486486486402</c:v>
                </c:pt>
                <c:pt idx="77194">
                  <c:v>0.891891891891891</c:v>
                </c:pt>
                <c:pt idx="77195">
                  <c:v>0.91891891891891897</c:v>
                </c:pt>
                <c:pt idx="77196">
                  <c:v>0.94594594594594505</c:v>
                </c:pt>
                <c:pt idx="77197">
                  <c:v>0.97297297297297303</c:v>
                </c:pt>
                <c:pt idx="77198">
                  <c:v>0</c:v>
                </c:pt>
                <c:pt idx="77199">
                  <c:v>1.6949152542372801E-2</c:v>
                </c:pt>
                <c:pt idx="77200">
                  <c:v>3.38983050847457E-2</c:v>
                </c:pt>
                <c:pt idx="77201">
                  <c:v>5.0847457627118599E-2</c:v>
                </c:pt>
                <c:pt idx="77202">
                  <c:v>6.7796610169491497E-2</c:v>
                </c:pt>
                <c:pt idx="77203">
                  <c:v>8.4745762711864403E-2</c:v>
                </c:pt>
                <c:pt idx="77204">
                  <c:v>0.101694915254237</c:v>
                </c:pt>
                <c:pt idx="77205">
                  <c:v>0.11864406779661001</c:v>
                </c:pt>
                <c:pt idx="77206">
                  <c:v>0.13559322033898299</c:v>
                </c:pt>
                <c:pt idx="77207">
                  <c:v>0.152542372881355</c:v>
                </c:pt>
                <c:pt idx="77208">
                  <c:v>0.169491525423728</c:v>
                </c:pt>
                <c:pt idx="77209">
                  <c:v>0.186440677966101</c:v>
                </c:pt>
                <c:pt idx="77210">
                  <c:v>0.20338983050847401</c:v>
                </c:pt>
                <c:pt idx="77211">
                  <c:v>0.22033898305084701</c:v>
                </c:pt>
                <c:pt idx="77212">
                  <c:v>0.23728813559322001</c:v>
                </c:pt>
                <c:pt idx="77213">
                  <c:v>0.25423728813559299</c:v>
                </c:pt>
                <c:pt idx="77214">
                  <c:v>0.27118644067796599</c:v>
                </c:pt>
                <c:pt idx="77215">
                  <c:v>0.28813559322033899</c:v>
                </c:pt>
                <c:pt idx="77216">
                  <c:v>0.305084745762711</c:v>
                </c:pt>
                <c:pt idx="77217">
                  <c:v>0.322033898305084</c:v>
                </c:pt>
                <c:pt idx="77218">
                  <c:v>0.338983050847457</c:v>
                </c:pt>
                <c:pt idx="77219">
                  <c:v>0.35593220338983</c:v>
                </c:pt>
                <c:pt idx="77220">
                  <c:v>0.37288135593220301</c:v>
                </c:pt>
                <c:pt idx="77221">
                  <c:v>0.38983050847457601</c:v>
                </c:pt>
                <c:pt idx="77222">
                  <c:v>0.40677966101694901</c:v>
                </c:pt>
                <c:pt idx="77223">
                  <c:v>0.42372881355932202</c:v>
                </c:pt>
                <c:pt idx="77224">
                  <c:v>0.44067796610169402</c:v>
                </c:pt>
                <c:pt idx="77225">
                  <c:v>0.45762711864406702</c:v>
                </c:pt>
                <c:pt idx="77226">
                  <c:v>0.47457627118644002</c:v>
                </c:pt>
                <c:pt idx="77227">
                  <c:v>0.49152542372881303</c:v>
                </c:pt>
                <c:pt idx="77228">
                  <c:v>0.50847457627118597</c:v>
                </c:pt>
                <c:pt idx="77229">
                  <c:v>0.52542372881355903</c:v>
                </c:pt>
                <c:pt idx="77230">
                  <c:v>0.54237288135593198</c:v>
                </c:pt>
                <c:pt idx="77231">
                  <c:v>0.55932203389830504</c:v>
                </c:pt>
                <c:pt idx="77232">
                  <c:v>0.57627118644067798</c:v>
                </c:pt>
                <c:pt idx="77233">
                  <c:v>0.59322033898305004</c:v>
                </c:pt>
                <c:pt idx="77234">
                  <c:v>0.61016949152542299</c:v>
                </c:pt>
                <c:pt idx="77235">
                  <c:v>0.62711864406779605</c:v>
                </c:pt>
                <c:pt idx="77236">
                  <c:v>0.644067796610169</c:v>
                </c:pt>
                <c:pt idx="77237">
                  <c:v>0.66101694915254205</c:v>
                </c:pt>
                <c:pt idx="77238">
                  <c:v>0.677966101694915</c:v>
                </c:pt>
                <c:pt idx="77239">
                  <c:v>0.69491525423728795</c:v>
                </c:pt>
                <c:pt idx="77240">
                  <c:v>0.71186440677966101</c:v>
                </c:pt>
                <c:pt idx="77241">
                  <c:v>0.72881355932203296</c:v>
                </c:pt>
                <c:pt idx="77242">
                  <c:v>0.74576271186440601</c:v>
                </c:pt>
                <c:pt idx="77243">
                  <c:v>0.76271186440677896</c:v>
                </c:pt>
                <c:pt idx="77244">
                  <c:v>0.77966101694915202</c:v>
                </c:pt>
                <c:pt idx="77245">
                  <c:v>0.79661016949152497</c:v>
                </c:pt>
                <c:pt idx="77246">
                  <c:v>0.81355932203389802</c:v>
                </c:pt>
                <c:pt idx="77247">
                  <c:v>0.83050847457627097</c:v>
                </c:pt>
                <c:pt idx="77248">
                  <c:v>0.84745762711864403</c:v>
                </c:pt>
                <c:pt idx="77249">
                  <c:v>0.86440677966101698</c:v>
                </c:pt>
                <c:pt idx="77250">
                  <c:v>0.88135593220338904</c:v>
                </c:pt>
                <c:pt idx="77251">
                  <c:v>0.89830508474576198</c:v>
                </c:pt>
                <c:pt idx="77252">
                  <c:v>0.91525423728813504</c:v>
                </c:pt>
                <c:pt idx="77253">
                  <c:v>0.93220338983050799</c:v>
                </c:pt>
                <c:pt idx="77254">
                  <c:v>0.94915254237288105</c:v>
                </c:pt>
                <c:pt idx="77255">
                  <c:v>0.96610169491525399</c:v>
                </c:pt>
                <c:pt idx="77256">
                  <c:v>0.98305084745762705</c:v>
                </c:pt>
                <c:pt idx="77257">
                  <c:v>0</c:v>
                </c:pt>
                <c:pt idx="77258">
                  <c:v>3.125E-2</c:v>
                </c:pt>
                <c:pt idx="77259">
                  <c:v>6.25E-2</c:v>
                </c:pt>
                <c:pt idx="77260">
                  <c:v>9.375E-2</c:v>
                </c:pt>
                <c:pt idx="77261">
                  <c:v>0.125</c:v>
                </c:pt>
                <c:pt idx="77262">
                  <c:v>0.15625</c:v>
                </c:pt>
                <c:pt idx="77263">
                  <c:v>0.1875</c:v>
                </c:pt>
                <c:pt idx="77264">
                  <c:v>0.21875</c:v>
                </c:pt>
                <c:pt idx="77265">
                  <c:v>0.25</c:v>
                </c:pt>
                <c:pt idx="77266">
                  <c:v>0.28125</c:v>
                </c:pt>
                <c:pt idx="77267">
                  <c:v>0.3125</c:v>
                </c:pt>
                <c:pt idx="77268">
                  <c:v>0.34375</c:v>
                </c:pt>
                <c:pt idx="77269">
                  <c:v>0.375</c:v>
                </c:pt>
                <c:pt idx="77270">
                  <c:v>0.40625</c:v>
                </c:pt>
                <c:pt idx="77271">
                  <c:v>0.4375</c:v>
                </c:pt>
                <c:pt idx="77272">
                  <c:v>0.46875</c:v>
                </c:pt>
                <c:pt idx="77273">
                  <c:v>0.5</c:v>
                </c:pt>
                <c:pt idx="77274">
                  <c:v>0.53125</c:v>
                </c:pt>
                <c:pt idx="77275">
                  <c:v>0.5625</c:v>
                </c:pt>
                <c:pt idx="77276">
                  <c:v>0.59375</c:v>
                </c:pt>
                <c:pt idx="77277">
                  <c:v>0.625</c:v>
                </c:pt>
                <c:pt idx="77278">
                  <c:v>0.65625</c:v>
                </c:pt>
                <c:pt idx="77279">
                  <c:v>0.6875</c:v>
                </c:pt>
                <c:pt idx="77280">
                  <c:v>0.71875</c:v>
                </c:pt>
                <c:pt idx="77281">
                  <c:v>0.75</c:v>
                </c:pt>
                <c:pt idx="77282">
                  <c:v>0.78125</c:v>
                </c:pt>
                <c:pt idx="77283">
                  <c:v>0.8125</c:v>
                </c:pt>
                <c:pt idx="77284">
                  <c:v>0.84375</c:v>
                </c:pt>
                <c:pt idx="77285">
                  <c:v>0.875</c:v>
                </c:pt>
                <c:pt idx="77286">
                  <c:v>0.90625</c:v>
                </c:pt>
                <c:pt idx="77287">
                  <c:v>0.9375</c:v>
                </c:pt>
                <c:pt idx="77288">
                  <c:v>0.96875</c:v>
                </c:pt>
                <c:pt idx="77289">
                  <c:v>0</c:v>
                </c:pt>
                <c:pt idx="77290">
                  <c:v>2.1739130434782601E-2</c:v>
                </c:pt>
                <c:pt idx="77291">
                  <c:v>4.3478260869565202E-2</c:v>
                </c:pt>
                <c:pt idx="77292">
                  <c:v>6.5217391304347797E-2</c:v>
                </c:pt>
                <c:pt idx="77293">
                  <c:v>8.6956521739130405E-2</c:v>
                </c:pt>
                <c:pt idx="77294">
                  <c:v>0.108695652173913</c:v>
                </c:pt>
                <c:pt idx="77295">
                  <c:v>0.13043478260869501</c:v>
                </c:pt>
                <c:pt idx="77296">
                  <c:v>0.15217391304347799</c:v>
                </c:pt>
                <c:pt idx="77297">
                  <c:v>0.17391304347826</c:v>
                </c:pt>
                <c:pt idx="77298">
                  <c:v>0.19565217391304299</c:v>
                </c:pt>
                <c:pt idx="77299">
                  <c:v>0.217391304347826</c:v>
                </c:pt>
                <c:pt idx="77300">
                  <c:v>0.23913043478260801</c:v>
                </c:pt>
                <c:pt idx="77301">
                  <c:v>0.26086956521739102</c:v>
                </c:pt>
                <c:pt idx="77302">
                  <c:v>0.282608695652173</c:v>
                </c:pt>
                <c:pt idx="77303">
                  <c:v>0.30434782608695599</c:v>
                </c:pt>
                <c:pt idx="77304">
                  <c:v>0.32608695652173902</c:v>
                </c:pt>
                <c:pt idx="77305">
                  <c:v>0.34782608695652101</c:v>
                </c:pt>
                <c:pt idx="77306">
                  <c:v>0.36956521739130399</c:v>
                </c:pt>
                <c:pt idx="77307">
                  <c:v>0.39130434782608697</c:v>
                </c:pt>
                <c:pt idx="77308">
                  <c:v>0.41304347826086901</c:v>
                </c:pt>
                <c:pt idx="77309">
                  <c:v>0.434782608695652</c:v>
                </c:pt>
                <c:pt idx="77310">
                  <c:v>0.45652173913043398</c:v>
                </c:pt>
                <c:pt idx="77311">
                  <c:v>0.47826086956521702</c:v>
                </c:pt>
                <c:pt idx="77312">
                  <c:v>0.5</c:v>
                </c:pt>
                <c:pt idx="77313">
                  <c:v>0.52173913043478204</c:v>
                </c:pt>
                <c:pt idx="77314">
                  <c:v>0.54347826086956497</c:v>
                </c:pt>
                <c:pt idx="77315">
                  <c:v>0.56521739130434701</c:v>
                </c:pt>
                <c:pt idx="77316">
                  <c:v>0.58695652173913004</c:v>
                </c:pt>
                <c:pt idx="77317">
                  <c:v>0.60869565217391297</c:v>
                </c:pt>
                <c:pt idx="77318">
                  <c:v>0.63043478260869501</c:v>
                </c:pt>
                <c:pt idx="77319">
                  <c:v>0.65217391304347805</c:v>
                </c:pt>
                <c:pt idx="77320">
                  <c:v>0.67391304347825998</c:v>
                </c:pt>
                <c:pt idx="77321">
                  <c:v>0.69565217391304301</c:v>
                </c:pt>
                <c:pt idx="77322">
                  <c:v>0.71739130434782605</c:v>
                </c:pt>
                <c:pt idx="77323">
                  <c:v>0.73913043478260798</c:v>
                </c:pt>
                <c:pt idx="77324">
                  <c:v>0.76086956521739102</c:v>
                </c:pt>
                <c:pt idx="77325">
                  <c:v>0.78260869565217395</c:v>
                </c:pt>
                <c:pt idx="77326">
                  <c:v>0.80434782608695599</c:v>
                </c:pt>
                <c:pt idx="77327">
                  <c:v>0.82608695652173902</c:v>
                </c:pt>
                <c:pt idx="77328">
                  <c:v>0.84782608695652095</c:v>
                </c:pt>
                <c:pt idx="77329">
                  <c:v>0.86956521739130399</c:v>
                </c:pt>
                <c:pt idx="77330">
                  <c:v>0.89130434782608603</c:v>
                </c:pt>
                <c:pt idx="77331">
                  <c:v>0.91304347826086896</c:v>
                </c:pt>
                <c:pt idx="77332">
                  <c:v>0.934782608695652</c:v>
                </c:pt>
                <c:pt idx="77333">
                  <c:v>0.95652173913043403</c:v>
                </c:pt>
                <c:pt idx="77334">
                  <c:v>0.97826086956521696</c:v>
                </c:pt>
                <c:pt idx="77335">
                  <c:v>0</c:v>
                </c:pt>
                <c:pt idx="77336">
                  <c:v>0.14285714285714199</c:v>
                </c:pt>
                <c:pt idx="77337">
                  <c:v>0.28571428571428498</c:v>
                </c:pt>
                <c:pt idx="77338">
                  <c:v>0.42857142857142799</c:v>
                </c:pt>
                <c:pt idx="77339">
                  <c:v>0.57142857142857095</c:v>
                </c:pt>
                <c:pt idx="77340">
                  <c:v>0.71428571428571397</c:v>
                </c:pt>
                <c:pt idx="77341">
                  <c:v>0.85714285714285698</c:v>
                </c:pt>
                <c:pt idx="77342">
                  <c:v>0</c:v>
                </c:pt>
                <c:pt idx="77343">
                  <c:v>0.11111111111111099</c:v>
                </c:pt>
                <c:pt idx="77344">
                  <c:v>0.22222222222222199</c:v>
                </c:pt>
                <c:pt idx="77345">
                  <c:v>0.33333333333333298</c:v>
                </c:pt>
                <c:pt idx="77346">
                  <c:v>0.44444444444444398</c:v>
                </c:pt>
                <c:pt idx="77347">
                  <c:v>0.55555555555555503</c:v>
                </c:pt>
                <c:pt idx="77348">
                  <c:v>0.66666666666666596</c:v>
                </c:pt>
                <c:pt idx="77349">
                  <c:v>0.77777777777777701</c:v>
                </c:pt>
                <c:pt idx="77350">
                  <c:v>0.88888888888888795</c:v>
                </c:pt>
                <c:pt idx="77351">
                  <c:v>0</c:v>
                </c:pt>
                <c:pt idx="77352">
                  <c:v>0.04</c:v>
                </c:pt>
                <c:pt idx="77353">
                  <c:v>0.08</c:v>
                </c:pt>
                <c:pt idx="77354">
                  <c:v>0.12</c:v>
                </c:pt>
                <c:pt idx="77355">
                  <c:v>0.16</c:v>
                </c:pt>
                <c:pt idx="77356">
                  <c:v>0.2</c:v>
                </c:pt>
                <c:pt idx="77357">
                  <c:v>0.24</c:v>
                </c:pt>
                <c:pt idx="77358">
                  <c:v>0.28000000000000003</c:v>
                </c:pt>
                <c:pt idx="77359">
                  <c:v>0.32</c:v>
                </c:pt>
                <c:pt idx="77360">
                  <c:v>0.36</c:v>
                </c:pt>
                <c:pt idx="77361">
                  <c:v>0.4</c:v>
                </c:pt>
                <c:pt idx="77362">
                  <c:v>0.44</c:v>
                </c:pt>
                <c:pt idx="77363">
                  <c:v>0.48</c:v>
                </c:pt>
                <c:pt idx="77364">
                  <c:v>0.52</c:v>
                </c:pt>
                <c:pt idx="77365">
                  <c:v>0.56000000000000005</c:v>
                </c:pt>
                <c:pt idx="77366">
                  <c:v>0.6</c:v>
                </c:pt>
                <c:pt idx="77367">
                  <c:v>0.64</c:v>
                </c:pt>
                <c:pt idx="77368">
                  <c:v>0.68</c:v>
                </c:pt>
                <c:pt idx="77369">
                  <c:v>0.72</c:v>
                </c:pt>
                <c:pt idx="77370">
                  <c:v>0.76</c:v>
                </c:pt>
                <c:pt idx="77371">
                  <c:v>0.8</c:v>
                </c:pt>
                <c:pt idx="77372">
                  <c:v>0.84</c:v>
                </c:pt>
                <c:pt idx="77373">
                  <c:v>0.88</c:v>
                </c:pt>
                <c:pt idx="77374">
                  <c:v>0.92</c:v>
                </c:pt>
                <c:pt idx="77375">
                  <c:v>0.96</c:v>
                </c:pt>
                <c:pt idx="77376">
                  <c:v>0</c:v>
                </c:pt>
                <c:pt idx="77377">
                  <c:v>0.02</c:v>
                </c:pt>
                <c:pt idx="77378">
                  <c:v>0.04</c:v>
                </c:pt>
                <c:pt idx="77379">
                  <c:v>0.06</c:v>
                </c:pt>
                <c:pt idx="77380">
                  <c:v>0.08</c:v>
                </c:pt>
                <c:pt idx="77381">
                  <c:v>0.1</c:v>
                </c:pt>
                <c:pt idx="77382">
                  <c:v>0.12</c:v>
                </c:pt>
                <c:pt idx="77383">
                  <c:v>0.14000000000000001</c:v>
                </c:pt>
                <c:pt idx="77384">
                  <c:v>0.16</c:v>
                </c:pt>
                <c:pt idx="77385">
                  <c:v>0.18</c:v>
                </c:pt>
                <c:pt idx="77386">
                  <c:v>0.2</c:v>
                </c:pt>
                <c:pt idx="77387">
                  <c:v>0.22</c:v>
                </c:pt>
                <c:pt idx="77388">
                  <c:v>0.24</c:v>
                </c:pt>
                <c:pt idx="77389">
                  <c:v>0.26</c:v>
                </c:pt>
                <c:pt idx="77390">
                  <c:v>0.28000000000000003</c:v>
                </c:pt>
                <c:pt idx="77391">
                  <c:v>0.3</c:v>
                </c:pt>
                <c:pt idx="77392">
                  <c:v>0.32</c:v>
                </c:pt>
                <c:pt idx="77393">
                  <c:v>0.34</c:v>
                </c:pt>
                <c:pt idx="77394">
                  <c:v>0.36</c:v>
                </c:pt>
                <c:pt idx="77395">
                  <c:v>0.38</c:v>
                </c:pt>
                <c:pt idx="77396">
                  <c:v>0.4</c:v>
                </c:pt>
                <c:pt idx="77397">
                  <c:v>0.42</c:v>
                </c:pt>
                <c:pt idx="77398">
                  <c:v>0.44</c:v>
                </c:pt>
                <c:pt idx="77399">
                  <c:v>0.46</c:v>
                </c:pt>
                <c:pt idx="77400">
                  <c:v>0.48</c:v>
                </c:pt>
                <c:pt idx="77401">
                  <c:v>0.5</c:v>
                </c:pt>
                <c:pt idx="77402">
                  <c:v>0.52</c:v>
                </c:pt>
                <c:pt idx="77403">
                  <c:v>0.54</c:v>
                </c:pt>
                <c:pt idx="77404">
                  <c:v>0.56000000000000005</c:v>
                </c:pt>
                <c:pt idx="77405">
                  <c:v>0.57999999999999996</c:v>
                </c:pt>
                <c:pt idx="77406">
                  <c:v>0.6</c:v>
                </c:pt>
                <c:pt idx="77407">
                  <c:v>0.62</c:v>
                </c:pt>
                <c:pt idx="77408">
                  <c:v>0.64</c:v>
                </c:pt>
                <c:pt idx="77409">
                  <c:v>0.66</c:v>
                </c:pt>
                <c:pt idx="77410">
                  <c:v>0.68</c:v>
                </c:pt>
                <c:pt idx="77411">
                  <c:v>0.7</c:v>
                </c:pt>
                <c:pt idx="77412">
                  <c:v>0.72</c:v>
                </c:pt>
                <c:pt idx="77413">
                  <c:v>0.74</c:v>
                </c:pt>
                <c:pt idx="77414">
                  <c:v>0.76</c:v>
                </c:pt>
                <c:pt idx="77415">
                  <c:v>0.78</c:v>
                </c:pt>
                <c:pt idx="77416">
                  <c:v>0.8</c:v>
                </c:pt>
                <c:pt idx="77417">
                  <c:v>0.82</c:v>
                </c:pt>
                <c:pt idx="77418">
                  <c:v>0.84</c:v>
                </c:pt>
                <c:pt idx="77419">
                  <c:v>0.86</c:v>
                </c:pt>
                <c:pt idx="77420">
                  <c:v>0.88</c:v>
                </c:pt>
                <c:pt idx="77421">
                  <c:v>0.9</c:v>
                </c:pt>
                <c:pt idx="77422">
                  <c:v>0.92</c:v>
                </c:pt>
                <c:pt idx="77423">
                  <c:v>0.94</c:v>
                </c:pt>
                <c:pt idx="77424">
                  <c:v>0.96</c:v>
                </c:pt>
                <c:pt idx="77425">
                  <c:v>0.98</c:v>
                </c:pt>
                <c:pt idx="77426">
                  <c:v>0</c:v>
                </c:pt>
                <c:pt idx="77427">
                  <c:v>9.0909090909090898E-2</c:v>
                </c:pt>
                <c:pt idx="77428">
                  <c:v>0.18181818181818099</c:v>
                </c:pt>
                <c:pt idx="77429">
                  <c:v>0.27272727272727199</c:v>
                </c:pt>
                <c:pt idx="77430">
                  <c:v>0.36363636363636298</c:v>
                </c:pt>
                <c:pt idx="77431">
                  <c:v>0.45454545454545398</c:v>
                </c:pt>
                <c:pt idx="77432">
                  <c:v>0.54545454545454497</c:v>
                </c:pt>
                <c:pt idx="77433">
                  <c:v>0.63636363636363602</c:v>
                </c:pt>
                <c:pt idx="77434">
                  <c:v>0.72727272727272696</c:v>
                </c:pt>
                <c:pt idx="77435">
                  <c:v>0.81818181818181801</c:v>
                </c:pt>
                <c:pt idx="77436">
                  <c:v>0.90909090909090895</c:v>
                </c:pt>
                <c:pt idx="77437">
                  <c:v>0</c:v>
                </c:pt>
                <c:pt idx="77438">
                  <c:v>2.8571428571428501E-2</c:v>
                </c:pt>
                <c:pt idx="77439">
                  <c:v>5.7142857142857099E-2</c:v>
                </c:pt>
                <c:pt idx="77440">
                  <c:v>8.5714285714285701E-2</c:v>
                </c:pt>
                <c:pt idx="77441">
                  <c:v>0.114285714285714</c:v>
                </c:pt>
                <c:pt idx="77442">
                  <c:v>0.14285714285714199</c:v>
                </c:pt>
                <c:pt idx="77443">
                  <c:v>0.17142857142857101</c:v>
                </c:pt>
                <c:pt idx="77444">
                  <c:v>0.2</c:v>
                </c:pt>
                <c:pt idx="77445">
                  <c:v>0.22857142857142801</c:v>
                </c:pt>
                <c:pt idx="77446">
                  <c:v>0.25714285714285701</c:v>
                </c:pt>
                <c:pt idx="77447">
                  <c:v>0.28571428571428498</c:v>
                </c:pt>
                <c:pt idx="77448">
                  <c:v>0.314285714285714</c:v>
                </c:pt>
                <c:pt idx="77449">
                  <c:v>0.34285714285714203</c:v>
                </c:pt>
                <c:pt idx="77450">
                  <c:v>0.371428571428571</c:v>
                </c:pt>
                <c:pt idx="77451">
                  <c:v>0.4</c:v>
                </c:pt>
                <c:pt idx="77452">
                  <c:v>0.42857142857142799</c:v>
                </c:pt>
                <c:pt idx="77453">
                  <c:v>0.45714285714285702</c:v>
                </c:pt>
                <c:pt idx="77454">
                  <c:v>0.48571428571428499</c:v>
                </c:pt>
                <c:pt idx="77455">
                  <c:v>0.51428571428571401</c:v>
                </c:pt>
                <c:pt idx="77456">
                  <c:v>0.54285714285714204</c:v>
                </c:pt>
                <c:pt idx="77457">
                  <c:v>0.57142857142857095</c:v>
                </c:pt>
                <c:pt idx="77458">
                  <c:v>0.6</c:v>
                </c:pt>
                <c:pt idx="77459">
                  <c:v>0.628571428571428</c:v>
                </c:pt>
                <c:pt idx="77460">
                  <c:v>0.65714285714285703</c:v>
                </c:pt>
                <c:pt idx="77461">
                  <c:v>0.68571428571428505</c:v>
                </c:pt>
                <c:pt idx="77462">
                  <c:v>0.71428571428571397</c:v>
                </c:pt>
                <c:pt idx="77463">
                  <c:v>0.74285714285714199</c:v>
                </c:pt>
                <c:pt idx="77464">
                  <c:v>0.77142857142857102</c:v>
                </c:pt>
                <c:pt idx="77465">
                  <c:v>0.8</c:v>
                </c:pt>
                <c:pt idx="77466">
                  <c:v>0.82857142857142796</c:v>
                </c:pt>
                <c:pt idx="77467">
                  <c:v>0.85714285714285698</c:v>
                </c:pt>
                <c:pt idx="77468">
                  <c:v>0.88571428571428501</c:v>
                </c:pt>
                <c:pt idx="77469">
                  <c:v>0.91428571428571404</c:v>
                </c:pt>
                <c:pt idx="77470">
                  <c:v>0.94285714285714195</c:v>
                </c:pt>
                <c:pt idx="77471">
                  <c:v>0.97142857142857097</c:v>
                </c:pt>
                <c:pt idx="77472">
                  <c:v>0</c:v>
                </c:pt>
                <c:pt idx="77473">
                  <c:v>0.04</c:v>
                </c:pt>
                <c:pt idx="77474">
                  <c:v>0.08</c:v>
                </c:pt>
                <c:pt idx="77475">
                  <c:v>0.12</c:v>
                </c:pt>
                <c:pt idx="77476">
                  <c:v>0.16</c:v>
                </c:pt>
                <c:pt idx="77477">
                  <c:v>0.2</c:v>
                </c:pt>
                <c:pt idx="77478">
                  <c:v>0.24</c:v>
                </c:pt>
                <c:pt idx="77479">
                  <c:v>0.28000000000000003</c:v>
                </c:pt>
                <c:pt idx="77480">
                  <c:v>0.32</c:v>
                </c:pt>
                <c:pt idx="77481">
                  <c:v>0.36</c:v>
                </c:pt>
                <c:pt idx="77482">
                  <c:v>0.4</c:v>
                </c:pt>
                <c:pt idx="77483">
                  <c:v>0.44</c:v>
                </c:pt>
                <c:pt idx="77484">
                  <c:v>0.48</c:v>
                </c:pt>
                <c:pt idx="77485">
                  <c:v>0.52</c:v>
                </c:pt>
                <c:pt idx="77486">
                  <c:v>0.56000000000000005</c:v>
                </c:pt>
                <c:pt idx="77487">
                  <c:v>0.6</c:v>
                </c:pt>
                <c:pt idx="77488">
                  <c:v>0.64</c:v>
                </c:pt>
                <c:pt idx="77489">
                  <c:v>0.68</c:v>
                </c:pt>
                <c:pt idx="77490">
                  <c:v>0.72</c:v>
                </c:pt>
                <c:pt idx="77491">
                  <c:v>0.76</c:v>
                </c:pt>
                <c:pt idx="77492">
                  <c:v>0.8</c:v>
                </c:pt>
                <c:pt idx="77493">
                  <c:v>0.84</c:v>
                </c:pt>
                <c:pt idx="77494">
                  <c:v>0.88</c:v>
                </c:pt>
                <c:pt idx="77495">
                  <c:v>0.92</c:v>
                </c:pt>
                <c:pt idx="77496">
                  <c:v>0.96</c:v>
                </c:pt>
                <c:pt idx="77497">
                  <c:v>0</c:v>
                </c:pt>
                <c:pt idx="77498">
                  <c:v>0.16666666666666599</c:v>
                </c:pt>
                <c:pt idx="77499">
                  <c:v>0.33333333333333298</c:v>
                </c:pt>
                <c:pt idx="77500">
                  <c:v>0.5</c:v>
                </c:pt>
                <c:pt idx="77501">
                  <c:v>0.66666666666666596</c:v>
                </c:pt>
                <c:pt idx="77502">
                  <c:v>0.83333333333333304</c:v>
                </c:pt>
                <c:pt idx="77503">
                  <c:v>0</c:v>
                </c:pt>
                <c:pt idx="77504">
                  <c:v>1.6949152542372801E-2</c:v>
                </c:pt>
                <c:pt idx="77505">
                  <c:v>3.38983050847457E-2</c:v>
                </c:pt>
                <c:pt idx="77506">
                  <c:v>5.0847457627118599E-2</c:v>
                </c:pt>
                <c:pt idx="77507">
                  <c:v>6.7796610169491497E-2</c:v>
                </c:pt>
                <c:pt idx="77508">
                  <c:v>8.4745762711864403E-2</c:v>
                </c:pt>
                <c:pt idx="77509">
                  <c:v>0.101694915254237</c:v>
                </c:pt>
                <c:pt idx="77510">
                  <c:v>0.11864406779661001</c:v>
                </c:pt>
                <c:pt idx="77511">
                  <c:v>0.13559322033898299</c:v>
                </c:pt>
                <c:pt idx="77512">
                  <c:v>0.152542372881355</c:v>
                </c:pt>
                <c:pt idx="77513">
                  <c:v>0.169491525423728</c:v>
                </c:pt>
                <c:pt idx="77514">
                  <c:v>0.186440677966101</c:v>
                </c:pt>
                <c:pt idx="77515">
                  <c:v>0.20338983050847401</c:v>
                </c:pt>
                <c:pt idx="77516">
                  <c:v>0.22033898305084701</c:v>
                </c:pt>
                <c:pt idx="77517">
                  <c:v>0.23728813559322001</c:v>
                </c:pt>
                <c:pt idx="77518">
                  <c:v>0.25423728813559299</c:v>
                </c:pt>
                <c:pt idx="77519">
                  <c:v>0.27118644067796599</c:v>
                </c:pt>
                <c:pt idx="77520">
                  <c:v>0.28813559322033899</c:v>
                </c:pt>
                <c:pt idx="77521">
                  <c:v>0.305084745762711</c:v>
                </c:pt>
                <c:pt idx="77522">
                  <c:v>0.322033898305084</c:v>
                </c:pt>
                <c:pt idx="77523">
                  <c:v>0.338983050847457</c:v>
                </c:pt>
                <c:pt idx="77524">
                  <c:v>0.35593220338983</c:v>
                </c:pt>
                <c:pt idx="77525">
                  <c:v>0.37288135593220301</c:v>
                </c:pt>
                <c:pt idx="77526">
                  <c:v>0.38983050847457601</c:v>
                </c:pt>
                <c:pt idx="77527">
                  <c:v>0.40677966101694901</c:v>
                </c:pt>
                <c:pt idx="77528">
                  <c:v>0.42372881355932202</c:v>
                </c:pt>
                <c:pt idx="77529">
                  <c:v>0.44067796610169402</c:v>
                </c:pt>
                <c:pt idx="77530">
                  <c:v>0.45762711864406702</c:v>
                </c:pt>
                <c:pt idx="77531">
                  <c:v>0.47457627118644002</c:v>
                </c:pt>
                <c:pt idx="77532">
                  <c:v>0.49152542372881303</c:v>
                </c:pt>
                <c:pt idx="77533">
                  <c:v>0.50847457627118597</c:v>
                </c:pt>
                <c:pt idx="77534">
                  <c:v>0.52542372881355903</c:v>
                </c:pt>
                <c:pt idx="77535">
                  <c:v>0.54237288135593198</c:v>
                </c:pt>
                <c:pt idx="77536">
                  <c:v>0.55932203389830504</c:v>
                </c:pt>
                <c:pt idx="77537">
                  <c:v>0.57627118644067798</c:v>
                </c:pt>
                <c:pt idx="77538">
                  <c:v>0.59322033898305004</c:v>
                </c:pt>
                <c:pt idx="77539">
                  <c:v>0.61016949152542299</c:v>
                </c:pt>
                <c:pt idx="77540">
                  <c:v>0.62711864406779605</c:v>
                </c:pt>
                <c:pt idx="77541">
                  <c:v>0.644067796610169</c:v>
                </c:pt>
                <c:pt idx="77542">
                  <c:v>0.66101694915254205</c:v>
                </c:pt>
                <c:pt idx="77543">
                  <c:v>0.677966101694915</c:v>
                </c:pt>
                <c:pt idx="77544">
                  <c:v>0.69491525423728795</c:v>
                </c:pt>
                <c:pt idx="77545">
                  <c:v>0.71186440677966101</c:v>
                </c:pt>
                <c:pt idx="77546">
                  <c:v>0.72881355932203296</c:v>
                </c:pt>
                <c:pt idx="77547">
                  <c:v>0.74576271186440601</c:v>
                </c:pt>
                <c:pt idx="77548">
                  <c:v>0.76271186440677896</c:v>
                </c:pt>
                <c:pt idx="77549">
                  <c:v>0.77966101694915202</c:v>
                </c:pt>
                <c:pt idx="77550">
                  <c:v>0.79661016949152497</c:v>
                </c:pt>
                <c:pt idx="77551">
                  <c:v>0.81355932203389802</c:v>
                </c:pt>
                <c:pt idx="77552">
                  <c:v>0.83050847457627097</c:v>
                </c:pt>
                <c:pt idx="77553">
                  <c:v>0.84745762711864403</c:v>
                </c:pt>
                <c:pt idx="77554">
                  <c:v>0.86440677966101698</c:v>
                </c:pt>
                <c:pt idx="77555">
                  <c:v>0.88135593220338904</c:v>
                </c:pt>
                <c:pt idx="77556">
                  <c:v>0.89830508474576198</c:v>
                </c:pt>
                <c:pt idx="77557">
                  <c:v>0.91525423728813504</c:v>
                </c:pt>
                <c:pt idx="77558">
                  <c:v>0.93220338983050799</c:v>
                </c:pt>
                <c:pt idx="77559">
                  <c:v>0.94915254237288105</c:v>
                </c:pt>
                <c:pt idx="77560">
                  <c:v>0.96610169491525399</c:v>
                </c:pt>
                <c:pt idx="77561">
                  <c:v>0.98305084745762705</c:v>
                </c:pt>
                <c:pt idx="77562">
                  <c:v>0</c:v>
                </c:pt>
                <c:pt idx="77563">
                  <c:v>1.1627906976744099E-2</c:v>
                </c:pt>
                <c:pt idx="77564">
                  <c:v>2.3255813953488299E-2</c:v>
                </c:pt>
                <c:pt idx="77565">
                  <c:v>3.4883720930232502E-2</c:v>
                </c:pt>
                <c:pt idx="77566">
                  <c:v>4.6511627906976702E-2</c:v>
                </c:pt>
                <c:pt idx="77567">
                  <c:v>5.8139534883720902E-2</c:v>
                </c:pt>
                <c:pt idx="77568">
                  <c:v>6.9767441860465101E-2</c:v>
                </c:pt>
                <c:pt idx="77569">
                  <c:v>8.1395348837209294E-2</c:v>
                </c:pt>
                <c:pt idx="77570">
                  <c:v>9.3023255813953404E-2</c:v>
                </c:pt>
                <c:pt idx="77571">
                  <c:v>0.104651162790697</c:v>
                </c:pt>
                <c:pt idx="77572">
                  <c:v>0.116279069767441</c:v>
                </c:pt>
                <c:pt idx="77573">
                  <c:v>0.127906976744186</c:v>
                </c:pt>
                <c:pt idx="77574">
                  <c:v>0.13953488372093001</c:v>
                </c:pt>
                <c:pt idx="77575">
                  <c:v>0.15116279069767399</c:v>
                </c:pt>
                <c:pt idx="77576">
                  <c:v>0.16279069767441801</c:v>
                </c:pt>
                <c:pt idx="77577">
                  <c:v>0.17441860465116199</c:v>
                </c:pt>
                <c:pt idx="77578">
                  <c:v>0.186046511627906</c:v>
                </c:pt>
                <c:pt idx="77579">
                  <c:v>0.19767441860465099</c:v>
                </c:pt>
                <c:pt idx="77580">
                  <c:v>0.209302325581395</c:v>
                </c:pt>
                <c:pt idx="77581">
                  <c:v>0.22093023255813901</c:v>
                </c:pt>
                <c:pt idx="77582">
                  <c:v>0.232558139534883</c:v>
                </c:pt>
                <c:pt idx="77583">
                  <c:v>0.24418604651162701</c:v>
                </c:pt>
                <c:pt idx="77584">
                  <c:v>0.25581395348837199</c:v>
                </c:pt>
                <c:pt idx="77585">
                  <c:v>0.26744186046511598</c:v>
                </c:pt>
                <c:pt idx="77586">
                  <c:v>0.27906976744186002</c:v>
                </c:pt>
                <c:pt idx="77587">
                  <c:v>0.290697674418604</c:v>
                </c:pt>
                <c:pt idx="77588">
                  <c:v>0.30232558139534799</c:v>
                </c:pt>
                <c:pt idx="77589">
                  <c:v>0.31395348837209303</c:v>
                </c:pt>
                <c:pt idx="77590">
                  <c:v>0.32558139534883701</c:v>
                </c:pt>
                <c:pt idx="77591">
                  <c:v>0.337209302325581</c:v>
                </c:pt>
                <c:pt idx="77592">
                  <c:v>0.34883720930232498</c:v>
                </c:pt>
                <c:pt idx="77593">
                  <c:v>0.36046511627906902</c:v>
                </c:pt>
                <c:pt idx="77594">
                  <c:v>0.372093023255813</c:v>
                </c:pt>
                <c:pt idx="77595">
                  <c:v>0.38372093023255799</c:v>
                </c:pt>
                <c:pt idx="77596">
                  <c:v>0.39534883720930197</c:v>
                </c:pt>
                <c:pt idx="77597">
                  <c:v>0.40697674418604601</c:v>
                </c:pt>
                <c:pt idx="77598">
                  <c:v>0.41860465116279</c:v>
                </c:pt>
                <c:pt idx="77599">
                  <c:v>0.43023255813953398</c:v>
                </c:pt>
                <c:pt idx="77600">
                  <c:v>0.44186046511627902</c:v>
                </c:pt>
                <c:pt idx="77601">
                  <c:v>0.45348837209302301</c:v>
                </c:pt>
                <c:pt idx="77602">
                  <c:v>0.46511627906976699</c:v>
                </c:pt>
                <c:pt idx="77603">
                  <c:v>0.47674418604651098</c:v>
                </c:pt>
                <c:pt idx="77604">
                  <c:v>0.48837209302325502</c:v>
                </c:pt>
                <c:pt idx="77605">
                  <c:v>0.5</c:v>
                </c:pt>
                <c:pt idx="77606">
                  <c:v>0.51162790697674398</c:v>
                </c:pt>
                <c:pt idx="77607">
                  <c:v>0.52325581395348797</c:v>
                </c:pt>
                <c:pt idx="77608">
                  <c:v>0.53488372093023195</c:v>
                </c:pt>
                <c:pt idx="77609">
                  <c:v>0.54651162790697605</c:v>
                </c:pt>
                <c:pt idx="77610">
                  <c:v>0.55813953488372003</c:v>
                </c:pt>
                <c:pt idx="77611">
                  <c:v>0.56976744186046502</c:v>
                </c:pt>
                <c:pt idx="77612">
                  <c:v>0.581395348837209</c:v>
                </c:pt>
                <c:pt idx="77613">
                  <c:v>0.59302325581395299</c:v>
                </c:pt>
                <c:pt idx="77614">
                  <c:v>0.60465116279069697</c:v>
                </c:pt>
                <c:pt idx="77615">
                  <c:v>0.61627906976744096</c:v>
                </c:pt>
                <c:pt idx="77616">
                  <c:v>0.62790697674418605</c:v>
                </c:pt>
                <c:pt idx="77617">
                  <c:v>0.63953488372093004</c:v>
                </c:pt>
                <c:pt idx="77618">
                  <c:v>0.65116279069767402</c:v>
                </c:pt>
                <c:pt idx="77619">
                  <c:v>0.66279069767441801</c:v>
                </c:pt>
                <c:pt idx="77620">
                  <c:v>0.67441860465116199</c:v>
                </c:pt>
                <c:pt idx="77621">
                  <c:v>0.68604651162790697</c:v>
                </c:pt>
                <c:pt idx="77622">
                  <c:v>0.69767441860465096</c:v>
                </c:pt>
                <c:pt idx="77623">
                  <c:v>0.70930232558139505</c:v>
                </c:pt>
                <c:pt idx="77624">
                  <c:v>0.72093023255813904</c:v>
                </c:pt>
                <c:pt idx="77625">
                  <c:v>0.73255813953488302</c:v>
                </c:pt>
                <c:pt idx="77626">
                  <c:v>0.74418604651162701</c:v>
                </c:pt>
                <c:pt idx="77627">
                  <c:v>0.75581395348837199</c:v>
                </c:pt>
                <c:pt idx="77628">
                  <c:v>0.76744186046511598</c:v>
                </c:pt>
                <c:pt idx="77629">
                  <c:v>0.77906976744185996</c:v>
                </c:pt>
                <c:pt idx="77630">
                  <c:v>0.79069767441860395</c:v>
                </c:pt>
                <c:pt idx="77631">
                  <c:v>0.80232558139534804</c:v>
                </c:pt>
                <c:pt idx="77632">
                  <c:v>0.81395348837209303</c:v>
                </c:pt>
                <c:pt idx="77633">
                  <c:v>0.82558139534883701</c:v>
                </c:pt>
                <c:pt idx="77634">
                  <c:v>0.837209302325581</c:v>
                </c:pt>
                <c:pt idx="77635">
                  <c:v>0.84883720930232498</c:v>
                </c:pt>
                <c:pt idx="77636">
                  <c:v>0.86046511627906896</c:v>
                </c:pt>
                <c:pt idx="77637">
                  <c:v>0.87209302325581395</c:v>
                </c:pt>
                <c:pt idx="77638">
                  <c:v>0.88372093023255804</c:v>
                </c:pt>
                <c:pt idx="77639">
                  <c:v>0.89534883720930203</c:v>
                </c:pt>
                <c:pt idx="77640">
                  <c:v>0.90697674418604601</c:v>
                </c:pt>
                <c:pt idx="77641">
                  <c:v>0.91860465116279</c:v>
                </c:pt>
                <c:pt idx="77642">
                  <c:v>0.93023255813953398</c:v>
                </c:pt>
                <c:pt idx="77643">
                  <c:v>0.94186046511627897</c:v>
                </c:pt>
                <c:pt idx="77644">
                  <c:v>0.95348837209302295</c:v>
                </c:pt>
                <c:pt idx="77645">
                  <c:v>0.96511627906976705</c:v>
                </c:pt>
                <c:pt idx="77646">
                  <c:v>0.97674418604651103</c:v>
                </c:pt>
                <c:pt idx="77647">
                  <c:v>0.98837209302325502</c:v>
                </c:pt>
                <c:pt idx="77648">
                  <c:v>0</c:v>
                </c:pt>
                <c:pt idx="77649">
                  <c:v>2.77777777777777E-2</c:v>
                </c:pt>
                <c:pt idx="77650">
                  <c:v>5.5555555555555497E-2</c:v>
                </c:pt>
                <c:pt idx="77651">
                  <c:v>8.3333333333333301E-2</c:v>
                </c:pt>
                <c:pt idx="77652">
                  <c:v>0.11111111111111099</c:v>
                </c:pt>
                <c:pt idx="77653">
                  <c:v>0.13888888888888801</c:v>
                </c:pt>
                <c:pt idx="77654">
                  <c:v>0.16666666666666599</c:v>
                </c:pt>
                <c:pt idx="77655">
                  <c:v>0.194444444444444</c:v>
                </c:pt>
                <c:pt idx="77656">
                  <c:v>0.22222222222222199</c:v>
                </c:pt>
                <c:pt idx="77657">
                  <c:v>0.25</c:v>
                </c:pt>
                <c:pt idx="77658">
                  <c:v>0.27777777777777701</c:v>
                </c:pt>
                <c:pt idx="77659">
                  <c:v>0.30555555555555503</c:v>
                </c:pt>
                <c:pt idx="77660">
                  <c:v>0.33333333333333298</c:v>
                </c:pt>
                <c:pt idx="77661">
                  <c:v>0.36111111111111099</c:v>
                </c:pt>
                <c:pt idx="77662">
                  <c:v>0.38888888888888801</c:v>
                </c:pt>
                <c:pt idx="77663">
                  <c:v>0.41666666666666602</c:v>
                </c:pt>
                <c:pt idx="77664">
                  <c:v>0.44444444444444398</c:v>
                </c:pt>
                <c:pt idx="77665">
                  <c:v>0.47222222222222199</c:v>
                </c:pt>
                <c:pt idx="77666">
                  <c:v>0.5</c:v>
                </c:pt>
                <c:pt idx="77667">
                  <c:v>0.52777777777777701</c:v>
                </c:pt>
                <c:pt idx="77668">
                  <c:v>0.55555555555555503</c:v>
                </c:pt>
                <c:pt idx="77669">
                  <c:v>0.58333333333333304</c:v>
                </c:pt>
                <c:pt idx="77670">
                  <c:v>0.61111111111111105</c:v>
                </c:pt>
                <c:pt idx="77671">
                  <c:v>0.63888888888888795</c:v>
                </c:pt>
                <c:pt idx="77672">
                  <c:v>0.66666666666666596</c:v>
                </c:pt>
                <c:pt idx="77673">
                  <c:v>0.69444444444444398</c:v>
                </c:pt>
                <c:pt idx="77674">
                  <c:v>0.72222222222222199</c:v>
                </c:pt>
                <c:pt idx="77675">
                  <c:v>0.75</c:v>
                </c:pt>
                <c:pt idx="77676">
                  <c:v>0.77777777777777701</c:v>
                </c:pt>
                <c:pt idx="77677">
                  <c:v>0.80555555555555503</c:v>
                </c:pt>
                <c:pt idx="77678">
                  <c:v>0.83333333333333304</c:v>
                </c:pt>
                <c:pt idx="77679">
                  <c:v>0.86111111111111105</c:v>
                </c:pt>
                <c:pt idx="77680">
                  <c:v>0.88888888888888795</c:v>
                </c:pt>
                <c:pt idx="77681">
                  <c:v>0.91666666666666596</c:v>
                </c:pt>
                <c:pt idx="77682">
                  <c:v>0.94444444444444398</c:v>
                </c:pt>
                <c:pt idx="77683">
                  <c:v>0.97222222222222199</c:v>
                </c:pt>
                <c:pt idx="77684">
                  <c:v>0</c:v>
                </c:pt>
                <c:pt idx="77685">
                  <c:v>2.94117647058823E-2</c:v>
                </c:pt>
                <c:pt idx="77686">
                  <c:v>5.8823529411764698E-2</c:v>
                </c:pt>
                <c:pt idx="77687">
                  <c:v>8.8235294117646995E-2</c:v>
                </c:pt>
                <c:pt idx="77688">
                  <c:v>0.11764705882352899</c:v>
                </c:pt>
                <c:pt idx="77689">
                  <c:v>0.14705882352941099</c:v>
                </c:pt>
                <c:pt idx="77690">
                  <c:v>0.17647058823529399</c:v>
                </c:pt>
                <c:pt idx="77691">
                  <c:v>0.20588235294117599</c:v>
                </c:pt>
                <c:pt idx="77692">
                  <c:v>0.23529411764705799</c:v>
                </c:pt>
                <c:pt idx="77693">
                  <c:v>0.26470588235294101</c:v>
                </c:pt>
                <c:pt idx="77694">
                  <c:v>0.29411764705882298</c:v>
                </c:pt>
                <c:pt idx="77695">
                  <c:v>0.32352941176470501</c:v>
                </c:pt>
                <c:pt idx="77696">
                  <c:v>0.35294117647058798</c:v>
                </c:pt>
                <c:pt idx="77697">
                  <c:v>0.38235294117647001</c:v>
                </c:pt>
                <c:pt idx="77698">
                  <c:v>0.41176470588235198</c:v>
                </c:pt>
                <c:pt idx="77699">
                  <c:v>0.441176470588235</c:v>
                </c:pt>
                <c:pt idx="77700">
                  <c:v>0.47058823529411697</c:v>
                </c:pt>
                <c:pt idx="77701">
                  <c:v>0.5</c:v>
                </c:pt>
                <c:pt idx="77702">
                  <c:v>0.52941176470588203</c:v>
                </c:pt>
                <c:pt idx="77703">
                  <c:v>0.55882352941176405</c:v>
                </c:pt>
                <c:pt idx="77704">
                  <c:v>0.58823529411764697</c:v>
                </c:pt>
                <c:pt idx="77705">
                  <c:v>0.61764705882352899</c:v>
                </c:pt>
                <c:pt idx="77706">
                  <c:v>0.64705882352941102</c:v>
                </c:pt>
                <c:pt idx="77707">
                  <c:v>0.67647058823529405</c:v>
                </c:pt>
                <c:pt idx="77708">
                  <c:v>0.70588235294117596</c:v>
                </c:pt>
                <c:pt idx="77709">
                  <c:v>0.73529411764705799</c:v>
                </c:pt>
                <c:pt idx="77710">
                  <c:v>0.76470588235294101</c:v>
                </c:pt>
                <c:pt idx="77711">
                  <c:v>0.79411764705882304</c:v>
                </c:pt>
                <c:pt idx="77712">
                  <c:v>0.82352941176470495</c:v>
                </c:pt>
                <c:pt idx="77713">
                  <c:v>0.85294117647058798</c:v>
                </c:pt>
                <c:pt idx="77714">
                  <c:v>0.88235294117647001</c:v>
                </c:pt>
                <c:pt idx="77715">
                  <c:v>0.91176470588235203</c:v>
                </c:pt>
                <c:pt idx="77716">
                  <c:v>0.94117647058823495</c:v>
                </c:pt>
                <c:pt idx="77717">
                  <c:v>0.97058823529411697</c:v>
                </c:pt>
                <c:pt idx="77718">
                  <c:v>0</c:v>
                </c:pt>
                <c:pt idx="77719">
                  <c:v>3.7037037037037E-2</c:v>
                </c:pt>
                <c:pt idx="77720">
                  <c:v>7.4074074074074001E-2</c:v>
                </c:pt>
                <c:pt idx="77721">
                  <c:v>0.11111111111111099</c:v>
                </c:pt>
                <c:pt idx="77722">
                  <c:v>0.148148148148148</c:v>
                </c:pt>
                <c:pt idx="77723">
                  <c:v>0.18518518518518501</c:v>
                </c:pt>
                <c:pt idx="77724">
                  <c:v>0.22222222222222199</c:v>
                </c:pt>
                <c:pt idx="77725">
                  <c:v>0.25925925925925902</c:v>
                </c:pt>
                <c:pt idx="77726">
                  <c:v>0.296296296296296</c:v>
                </c:pt>
                <c:pt idx="77727">
                  <c:v>0.33333333333333298</c:v>
                </c:pt>
                <c:pt idx="77728">
                  <c:v>0.37037037037037002</c:v>
                </c:pt>
                <c:pt idx="77729">
                  <c:v>0.407407407407407</c:v>
                </c:pt>
                <c:pt idx="77730">
                  <c:v>0.44444444444444398</c:v>
                </c:pt>
                <c:pt idx="77731">
                  <c:v>0.48148148148148101</c:v>
                </c:pt>
                <c:pt idx="77732">
                  <c:v>0.51851851851851805</c:v>
                </c:pt>
                <c:pt idx="77733">
                  <c:v>0.55555555555555503</c:v>
                </c:pt>
                <c:pt idx="77734">
                  <c:v>0.592592592592592</c:v>
                </c:pt>
                <c:pt idx="77735">
                  <c:v>0.62962962962962898</c:v>
                </c:pt>
                <c:pt idx="77736">
                  <c:v>0.66666666666666596</c:v>
                </c:pt>
                <c:pt idx="77737">
                  <c:v>0.70370370370370305</c:v>
                </c:pt>
                <c:pt idx="77738">
                  <c:v>0.74074074074074003</c:v>
                </c:pt>
                <c:pt idx="77739">
                  <c:v>0.77777777777777701</c:v>
                </c:pt>
                <c:pt idx="77740">
                  <c:v>0.81481481481481399</c:v>
                </c:pt>
                <c:pt idx="77741">
                  <c:v>0.85185185185185097</c:v>
                </c:pt>
                <c:pt idx="77742">
                  <c:v>0.88888888888888795</c:v>
                </c:pt>
                <c:pt idx="77743">
                  <c:v>0.92592592592592504</c:v>
                </c:pt>
                <c:pt idx="77744">
                  <c:v>0.96296296296296202</c:v>
                </c:pt>
                <c:pt idx="77745">
                  <c:v>0</c:v>
                </c:pt>
                <c:pt idx="77746">
                  <c:v>5.5555555555555497E-2</c:v>
                </c:pt>
                <c:pt idx="77747">
                  <c:v>0.11111111111111099</c:v>
                </c:pt>
                <c:pt idx="77748">
                  <c:v>0.16666666666666599</c:v>
                </c:pt>
                <c:pt idx="77749">
                  <c:v>0.22222222222222199</c:v>
                </c:pt>
                <c:pt idx="77750">
                  <c:v>0.27777777777777701</c:v>
                </c:pt>
                <c:pt idx="77751">
                  <c:v>0.33333333333333298</c:v>
                </c:pt>
                <c:pt idx="77752">
                  <c:v>0.38888888888888801</c:v>
                </c:pt>
                <c:pt idx="77753">
                  <c:v>0.44444444444444398</c:v>
                </c:pt>
                <c:pt idx="77754">
                  <c:v>0.5</c:v>
                </c:pt>
                <c:pt idx="77755">
                  <c:v>0.55555555555555503</c:v>
                </c:pt>
                <c:pt idx="77756">
                  <c:v>0.61111111111111105</c:v>
                </c:pt>
                <c:pt idx="77757">
                  <c:v>0.66666666666666596</c:v>
                </c:pt>
                <c:pt idx="77758">
                  <c:v>0.72222222222222199</c:v>
                </c:pt>
                <c:pt idx="77759">
                  <c:v>0.77777777777777701</c:v>
                </c:pt>
                <c:pt idx="77760">
                  <c:v>0.83333333333333304</c:v>
                </c:pt>
                <c:pt idx="77761">
                  <c:v>0.88888888888888795</c:v>
                </c:pt>
                <c:pt idx="77762">
                  <c:v>0.94444444444444398</c:v>
                </c:pt>
                <c:pt idx="77763">
                  <c:v>0</c:v>
                </c:pt>
                <c:pt idx="77764">
                  <c:v>1.85185185185185E-2</c:v>
                </c:pt>
                <c:pt idx="77765">
                  <c:v>3.7037037037037E-2</c:v>
                </c:pt>
                <c:pt idx="77766">
                  <c:v>5.5555555555555497E-2</c:v>
                </c:pt>
                <c:pt idx="77767">
                  <c:v>7.4074074074074001E-2</c:v>
                </c:pt>
                <c:pt idx="77768">
                  <c:v>9.2592592592592504E-2</c:v>
                </c:pt>
                <c:pt idx="77769">
                  <c:v>0.11111111111111099</c:v>
                </c:pt>
                <c:pt idx="77770">
                  <c:v>0.12962962962962901</c:v>
                </c:pt>
                <c:pt idx="77771">
                  <c:v>0.148148148148148</c:v>
                </c:pt>
                <c:pt idx="77772">
                  <c:v>0.16666666666666599</c:v>
                </c:pt>
                <c:pt idx="77773">
                  <c:v>0.18518518518518501</c:v>
                </c:pt>
                <c:pt idx="77774">
                  <c:v>0.203703703703703</c:v>
                </c:pt>
                <c:pt idx="77775">
                  <c:v>0.22222222222222199</c:v>
                </c:pt>
                <c:pt idx="77776">
                  <c:v>0.24074074074074001</c:v>
                </c:pt>
                <c:pt idx="77777">
                  <c:v>0.25925925925925902</c:v>
                </c:pt>
                <c:pt idx="77778">
                  <c:v>0.27777777777777701</c:v>
                </c:pt>
                <c:pt idx="77779">
                  <c:v>0.296296296296296</c:v>
                </c:pt>
                <c:pt idx="77780">
                  <c:v>0.31481481481481399</c:v>
                </c:pt>
                <c:pt idx="77781">
                  <c:v>0.33333333333333298</c:v>
                </c:pt>
                <c:pt idx="77782">
                  <c:v>0.35185185185185103</c:v>
                </c:pt>
                <c:pt idx="77783">
                  <c:v>0.37037037037037002</c:v>
                </c:pt>
                <c:pt idx="77784">
                  <c:v>0.38888888888888801</c:v>
                </c:pt>
                <c:pt idx="77785">
                  <c:v>0.407407407407407</c:v>
                </c:pt>
                <c:pt idx="77786">
                  <c:v>0.42592592592592499</c:v>
                </c:pt>
                <c:pt idx="77787">
                  <c:v>0.44444444444444398</c:v>
                </c:pt>
                <c:pt idx="77788">
                  <c:v>0.46296296296296202</c:v>
                </c:pt>
                <c:pt idx="77789">
                  <c:v>0.48148148148148101</c:v>
                </c:pt>
                <c:pt idx="77790">
                  <c:v>0.5</c:v>
                </c:pt>
                <c:pt idx="77791">
                  <c:v>0.51851851851851805</c:v>
                </c:pt>
                <c:pt idx="77792">
                  <c:v>0.53703703703703698</c:v>
                </c:pt>
                <c:pt idx="77793">
                  <c:v>0.55555555555555503</c:v>
                </c:pt>
                <c:pt idx="77794">
                  <c:v>0.57407407407407396</c:v>
                </c:pt>
                <c:pt idx="77795">
                  <c:v>0.592592592592592</c:v>
                </c:pt>
                <c:pt idx="77796">
                  <c:v>0.61111111111111105</c:v>
                </c:pt>
                <c:pt idx="77797">
                  <c:v>0.62962962962962898</c:v>
                </c:pt>
                <c:pt idx="77798">
                  <c:v>0.64814814814814803</c:v>
                </c:pt>
                <c:pt idx="77799">
                  <c:v>0.66666666666666596</c:v>
                </c:pt>
                <c:pt idx="77800">
                  <c:v>0.68518518518518501</c:v>
                </c:pt>
                <c:pt idx="77801">
                  <c:v>0.70370370370370305</c:v>
                </c:pt>
                <c:pt idx="77802">
                  <c:v>0.72222222222222199</c:v>
                </c:pt>
                <c:pt idx="77803">
                  <c:v>0.74074074074074003</c:v>
                </c:pt>
                <c:pt idx="77804">
                  <c:v>0.75925925925925897</c:v>
                </c:pt>
                <c:pt idx="77805">
                  <c:v>0.77777777777777701</c:v>
                </c:pt>
                <c:pt idx="77806">
                  <c:v>0.79629629629629595</c:v>
                </c:pt>
                <c:pt idx="77807">
                  <c:v>0.81481481481481399</c:v>
                </c:pt>
                <c:pt idx="77808">
                  <c:v>0.83333333333333304</c:v>
                </c:pt>
                <c:pt idx="77809">
                  <c:v>0.85185185185185097</c:v>
                </c:pt>
                <c:pt idx="77810">
                  <c:v>0.87037037037037002</c:v>
                </c:pt>
                <c:pt idx="77811">
                  <c:v>0.88888888888888795</c:v>
                </c:pt>
                <c:pt idx="77812">
                  <c:v>0.907407407407407</c:v>
                </c:pt>
                <c:pt idx="77813">
                  <c:v>0.92592592592592504</c:v>
                </c:pt>
                <c:pt idx="77814">
                  <c:v>0.94444444444444398</c:v>
                </c:pt>
                <c:pt idx="77815">
                  <c:v>0.96296296296296202</c:v>
                </c:pt>
                <c:pt idx="77816">
                  <c:v>0.98148148148148096</c:v>
                </c:pt>
                <c:pt idx="77817">
                  <c:v>0</c:v>
                </c:pt>
                <c:pt idx="77818">
                  <c:v>3.7037037037037E-2</c:v>
                </c:pt>
                <c:pt idx="77819">
                  <c:v>7.4074074074074001E-2</c:v>
                </c:pt>
                <c:pt idx="77820">
                  <c:v>0.11111111111111099</c:v>
                </c:pt>
                <c:pt idx="77821">
                  <c:v>0.148148148148148</c:v>
                </c:pt>
                <c:pt idx="77822">
                  <c:v>0.18518518518518501</c:v>
                </c:pt>
                <c:pt idx="77823">
                  <c:v>0.22222222222222199</c:v>
                </c:pt>
                <c:pt idx="77824">
                  <c:v>0.25925925925925902</c:v>
                </c:pt>
                <c:pt idx="77825">
                  <c:v>0.296296296296296</c:v>
                </c:pt>
                <c:pt idx="77826">
                  <c:v>0.33333333333333298</c:v>
                </c:pt>
                <c:pt idx="77827">
                  <c:v>0.37037037037037002</c:v>
                </c:pt>
                <c:pt idx="77828">
                  <c:v>0.407407407407407</c:v>
                </c:pt>
                <c:pt idx="77829">
                  <c:v>0.44444444444444398</c:v>
                </c:pt>
                <c:pt idx="77830">
                  <c:v>0.48148148148148101</c:v>
                </c:pt>
                <c:pt idx="77831">
                  <c:v>0.51851851851851805</c:v>
                </c:pt>
                <c:pt idx="77832">
                  <c:v>0.55555555555555503</c:v>
                </c:pt>
                <c:pt idx="77833">
                  <c:v>0.592592592592592</c:v>
                </c:pt>
                <c:pt idx="77834">
                  <c:v>0.62962962962962898</c:v>
                </c:pt>
                <c:pt idx="77835">
                  <c:v>0.66666666666666596</c:v>
                </c:pt>
                <c:pt idx="77836">
                  <c:v>0.70370370370370305</c:v>
                </c:pt>
                <c:pt idx="77837">
                  <c:v>0.74074074074074003</c:v>
                </c:pt>
                <c:pt idx="77838">
                  <c:v>0.77777777777777701</c:v>
                </c:pt>
                <c:pt idx="77839">
                  <c:v>0.81481481481481399</c:v>
                </c:pt>
                <c:pt idx="77840">
                  <c:v>0.85185185185185097</c:v>
                </c:pt>
                <c:pt idx="77841">
                  <c:v>0.88888888888888795</c:v>
                </c:pt>
                <c:pt idx="77842">
                  <c:v>0.92592592592592504</c:v>
                </c:pt>
                <c:pt idx="77843">
                  <c:v>0.96296296296296202</c:v>
                </c:pt>
                <c:pt idx="77844">
                  <c:v>0</c:v>
                </c:pt>
                <c:pt idx="77845">
                  <c:v>3.03030303030303E-2</c:v>
                </c:pt>
                <c:pt idx="77846">
                  <c:v>6.0606060606060601E-2</c:v>
                </c:pt>
                <c:pt idx="77847">
                  <c:v>9.0909090909090898E-2</c:v>
                </c:pt>
                <c:pt idx="77848">
                  <c:v>0.12121212121212099</c:v>
                </c:pt>
                <c:pt idx="77849">
                  <c:v>0.15151515151515099</c:v>
                </c:pt>
                <c:pt idx="77850">
                  <c:v>0.18181818181818099</c:v>
                </c:pt>
                <c:pt idx="77851">
                  <c:v>0.21212121212121199</c:v>
                </c:pt>
                <c:pt idx="77852">
                  <c:v>0.24242424242424199</c:v>
                </c:pt>
                <c:pt idx="77853">
                  <c:v>0.27272727272727199</c:v>
                </c:pt>
                <c:pt idx="77854">
                  <c:v>0.30303030303030298</c:v>
                </c:pt>
                <c:pt idx="77855">
                  <c:v>0.33333333333333298</c:v>
                </c:pt>
                <c:pt idx="77856">
                  <c:v>0.36363636363636298</c:v>
                </c:pt>
                <c:pt idx="77857">
                  <c:v>0.39393939393939298</c:v>
                </c:pt>
                <c:pt idx="77858">
                  <c:v>0.42424242424242398</c:v>
                </c:pt>
                <c:pt idx="77859">
                  <c:v>0.45454545454545398</c:v>
                </c:pt>
                <c:pt idx="77860">
                  <c:v>0.48484848484848397</c:v>
                </c:pt>
                <c:pt idx="77861">
                  <c:v>0.51515151515151503</c:v>
                </c:pt>
                <c:pt idx="77862">
                  <c:v>0.54545454545454497</c:v>
                </c:pt>
                <c:pt idx="77863">
                  <c:v>0.57575757575757502</c:v>
                </c:pt>
                <c:pt idx="77864">
                  <c:v>0.60606060606060597</c:v>
                </c:pt>
                <c:pt idx="77865">
                  <c:v>0.63636363636363602</c:v>
                </c:pt>
                <c:pt idx="77866">
                  <c:v>0.66666666666666596</c:v>
                </c:pt>
                <c:pt idx="77867">
                  <c:v>0.69696969696969702</c:v>
                </c:pt>
                <c:pt idx="77868">
                  <c:v>0.72727272727272696</c:v>
                </c:pt>
                <c:pt idx="77869">
                  <c:v>0.75757575757575701</c:v>
                </c:pt>
                <c:pt idx="77870">
                  <c:v>0.78787878787878696</c:v>
                </c:pt>
                <c:pt idx="77871">
                  <c:v>0.81818181818181801</c:v>
                </c:pt>
                <c:pt idx="77872">
                  <c:v>0.84848484848484795</c:v>
                </c:pt>
                <c:pt idx="77873">
                  <c:v>0.87878787878787801</c:v>
                </c:pt>
                <c:pt idx="77874">
                  <c:v>0.90909090909090895</c:v>
                </c:pt>
                <c:pt idx="77875">
                  <c:v>0.939393939393939</c:v>
                </c:pt>
                <c:pt idx="77876">
                  <c:v>0.96969696969696895</c:v>
                </c:pt>
                <c:pt idx="77877">
                  <c:v>0</c:v>
                </c:pt>
                <c:pt idx="77878">
                  <c:v>0.25</c:v>
                </c:pt>
                <c:pt idx="77879">
                  <c:v>0.5</c:v>
                </c:pt>
                <c:pt idx="77880">
                  <c:v>0.75</c:v>
                </c:pt>
                <c:pt idx="77881">
                  <c:v>0</c:v>
                </c:pt>
                <c:pt idx="77882">
                  <c:v>7.1428571428571397E-2</c:v>
                </c:pt>
                <c:pt idx="77883">
                  <c:v>0.14285714285714199</c:v>
                </c:pt>
                <c:pt idx="77884">
                  <c:v>0.214285714285714</c:v>
                </c:pt>
                <c:pt idx="77885">
                  <c:v>0.28571428571428498</c:v>
                </c:pt>
                <c:pt idx="77886">
                  <c:v>0.35714285714285698</c:v>
                </c:pt>
                <c:pt idx="77887">
                  <c:v>0.42857142857142799</c:v>
                </c:pt>
                <c:pt idx="77888">
                  <c:v>0.5</c:v>
                </c:pt>
                <c:pt idx="77889">
                  <c:v>0.57142857142857095</c:v>
                </c:pt>
                <c:pt idx="77890">
                  <c:v>0.64285714285714202</c:v>
                </c:pt>
                <c:pt idx="77891">
                  <c:v>0.71428571428571397</c:v>
                </c:pt>
                <c:pt idx="77892">
                  <c:v>0.78571428571428503</c:v>
                </c:pt>
                <c:pt idx="77893">
                  <c:v>0.85714285714285698</c:v>
                </c:pt>
                <c:pt idx="77894">
                  <c:v>0.92857142857142805</c:v>
                </c:pt>
                <c:pt idx="77895">
                  <c:v>0</c:v>
                </c:pt>
                <c:pt idx="77896">
                  <c:v>3.03030303030303E-2</c:v>
                </c:pt>
                <c:pt idx="77897">
                  <c:v>6.0606060606060601E-2</c:v>
                </c:pt>
                <c:pt idx="77898">
                  <c:v>9.0909090909090898E-2</c:v>
                </c:pt>
                <c:pt idx="77899">
                  <c:v>0.12121212121212099</c:v>
                </c:pt>
                <c:pt idx="77900">
                  <c:v>0.15151515151515099</c:v>
                </c:pt>
                <c:pt idx="77901">
                  <c:v>0.18181818181818099</c:v>
                </c:pt>
                <c:pt idx="77902">
                  <c:v>0.21212121212121199</c:v>
                </c:pt>
                <c:pt idx="77903">
                  <c:v>0.24242424242424199</c:v>
                </c:pt>
                <c:pt idx="77904">
                  <c:v>0.27272727272727199</c:v>
                </c:pt>
                <c:pt idx="77905">
                  <c:v>0.30303030303030298</c:v>
                </c:pt>
                <c:pt idx="77906">
                  <c:v>0.33333333333333298</c:v>
                </c:pt>
                <c:pt idx="77907">
                  <c:v>0.36363636363636298</c:v>
                </c:pt>
                <c:pt idx="77908">
                  <c:v>0.39393939393939298</c:v>
                </c:pt>
                <c:pt idx="77909">
                  <c:v>0.42424242424242398</c:v>
                </c:pt>
                <c:pt idx="77910">
                  <c:v>0.45454545454545398</c:v>
                </c:pt>
                <c:pt idx="77911">
                  <c:v>0.48484848484848397</c:v>
                </c:pt>
                <c:pt idx="77912">
                  <c:v>0.51515151515151503</c:v>
                </c:pt>
                <c:pt idx="77913">
                  <c:v>0.54545454545454497</c:v>
                </c:pt>
                <c:pt idx="77914">
                  <c:v>0.57575757575757502</c:v>
                </c:pt>
                <c:pt idx="77915">
                  <c:v>0.60606060606060597</c:v>
                </c:pt>
                <c:pt idx="77916">
                  <c:v>0.63636363636363602</c:v>
                </c:pt>
                <c:pt idx="77917">
                  <c:v>0.66666666666666596</c:v>
                </c:pt>
                <c:pt idx="77918">
                  <c:v>0.69696969696969702</c:v>
                </c:pt>
                <c:pt idx="77919">
                  <c:v>0.72727272727272696</c:v>
                </c:pt>
                <c:pt idx="77920">
                  <c:v>0.75757575757575701</c:v>
                </c:pt>
                <c:pt idx="77921">
                  <c:v>0.78787878787878696</c:v>
                </c:pt>
                <c:pt idx="77922">
                  <c:v>0.81818181818181801</c:v>
                </c:pt>
                <c:pt idx="77923">
                  <c:v>0.84848484848484795</c:v>
                </c:pt>
                <c:pt idx="77924">
                  <c:v>0.87878787878787801</c:v>
                </c:pt>
                <c:pt idx="77925">
                  <c:v>0.90909090909090895</c:v>
                </c:pt>
                <c:pt idx="77926">
                  <c:v>0.939393939393939</c:v>
                </c:pt>
                <c:pt idx="77927">
                  <c:v>0.96969696969696895</c:v>
                </c:pt>
                <c:pt idx="77928">
                  <c:v>0</c:v>
                </c:pt>
                <c:pt idx="77929">
                  <c:v>2.5000000000000001E-2</c:v>
                </c:pt>
                <c:pt idx="77930">
                  <c:v>0.05</c:v>
                </c:pt>
                <c:pt idx="77931">
                  <c:v>7.4999999999999997E-2</c:v>
                </c:pt>
                <c:pt idx="77932">
                  <c:v>0.1</c:v>
                </c:pt>
                <c:pt idx="77933">
                  <c:v>0.125</c:v>
                </c:pt>
                <c:pt idx="77934">
                  <c:v>0.15</c:v>
                </c:pt>
                <c:pt idx="77935">
                  <c:v>0.17499999999999999</c:v>
                </c:pt>
                <c:pt idx="77936">
                  <c:v>0.2</c:v>
                </c:pt>
                <c:pt idx="77937">
                  <c:v>0.22500000000000001</c:v>
                </c:pt>
                <c:pt idx="77938">
                  <c:v>0.25</c:v>
                </c:pt>
                <c:pt idx="77939">
                  <c:v>0.27500000000000002</c:v>
                </c:pt>
                <c:pt idx="77940">
                  <c:v>0.3</c:v>
                </c:pt>
                <c:pt idx="77941">
                  <c:v>0.32500000000000001</c:v>
                </c:pt>
                <c:pt idx="77942">
                  <c:v>0.35</c:v>
                </c:pt>
                <c:pt idx="77943">
                  <c:v>0.375</c:v>
                </c:pt>
                <c:pt idx="77944">
                  <c:v>0.4</c:v>
                </c:pt>
                <c:pt idx="77945">
                  <c:v>0.42499999999999999</c:v>
                </c:pt>
                <c:pt idx="77946">
                  <c:v>0.45</c:v>
                </c:pt>
                <c:pt idx="77947">
                  <c:v>0.47499999999999998</c:v>
                </c:pt>
                <c:pt idx="77948">
                  <c:v>0.5</c:v>
                </c:pt>
                <c:pt idx="77949">
                  <c:v>0.52500000000000002</c:v>
                </c:pt>
                <c:pt idx="77950">
                  <c:v>0.55000000000000004</c:v>
                </c:pt>
                <c:pt idx="77951">
                  <c:v>0.57499999999999996</c:v>
                </c:pt>
                <c:pt idx="77952">
                  <c:v>0.6</c:v>
                </c:pt>
                <c:pt idx="77953">
                  <c:v>0.625</c:v>
                </c:pt>
                <c:pt idx="77954">
                  <c:v>0.65</c:v>
                </c:pt>
                <c:pt idx="77955">
                  <c:v>0.67500000000000004</c:v>
                </c:pt>
                <c:pt idx="77956">
                  <c:v>0.7</c:v>
                </c:pt>
                <c:pt idx="77957">
                  <c:v>0.72499999999999998</c:v>
                </c:pt>
                <c:pt idx="77958">
                  <c:v>0.75</c:v>
                </c:pt>
                <c:pt idx="77959">
                  <c:v>0.77500000000000002</c:v>
                </c:pt>
                <c:pt idx="77960">
                  <c:v>0.8</c:v>
                </c:pt>
                <c:pt idx="77961">
                  <c:v>0.82499999999999996</c:v>
                </c:pt>
                <c:pt idx="77962">
                  <c:v>0.85</c:v>
                </c:pt>
                <c:pt idx="77963">
                  <c:v>0.875</c:v>
                </c:pt>
                <c:pt idx="77964">
                  <c:v>0.9</c:v>
                </c:pt>
                <c:pt idx="77965">
                  <c:v>0.92500000000000004</c:v>
                </c:pt>
                <c:pt idx="77966">
                  <c:v>0.95</c:v>
                </c:pt>
                <c:pt idx="77967">
                  <c:v>0.97499999999999998</c:v>
                </c:pt>
                <c:pt idx="77968">
                  <c:v>0</c:v>
                </c:pt>
                <c:pt idx="77969">
                  <c:v>0.1</c:v>
                </c:pt>
                <c:pt idx="77970">
                  <c:v>0.2</c:v>
                </c:pt>
                <c:pt idx="77971">
                  <c:v>0.3</c:v>
                </c:pt>
                <c:pt idx="77972">
                  <c:v>0.4</c:v>
                </c:pt>
                <c:pt idx="77973">
                  <c:v>0.5</c:v>
                </c:pt>
                <c:pt idx="77974">
                  <c:v>0.6</c:v>
                </c:pt>
                <c:pt idx="77975">
                  <c:v>0.7</c:v>
                </c:pt>
                <c:pt idx="77976">
                  <c:v>0.8</c:v>
                </c:pt>
                <c:pt idx="77977">
                  <c:v>0.9</c:v>
                </c:pt>
                <c:pt idx="77978">
                  <c:v>0</c:v>
                </c:pt>
                <c:pt idx="77979">
                  <c:v>1.4084507042253501E-2</c:v>
                </c:pt>
                <c:pt idx="77980">
                  <c:v>2.8169014084507001E-2</c:v>
                </c:pt>
                <c:pt idx="77981">
                  <c:v>4.22535211267605E-2</c:v>
                </c:pt>
                <c:pt idx="77982">
                  <c:v>5.6338028169014003E-2</c:v>
                </c:pt>
                <c:pt idx="77983">
                  <c:v>7.0422535211267595E-2</c:v>
                </c:pt>
                <c:pt idx="77984">
                  <c:v>8.4507042253521097E-2</c:v>
                </c:pt>
                <c:pt idx="77985">
                  <c:v>9.85915492957746E-2</c:v>
                </c:pt>
                <c:pt idx="77986">
                  <c:v>0.11267605633802801</c:v>
                </c:pt>
                <c:pt idx="77987">
                  <c:v>0.12676056338028099</c:v>
                </c:pt>
                <c:pt idx="77988">
                  <c:v>0.140845070422535</c:v>
                </c:pt>
                <c:pt idx="77989">
                  <c:v>0.154929577464788</c:v>
                </c:pt>
                <c:pt idx="77990">
                  <c:v>0.169014084507042</c:v>
                </c:pt>
                <c:pt idx="77991">
                  <c:v>0.183098591549295</c:v>
                </c:pt>
                <c:pt idx="77992">
                  <c:v>0.19718309859154901</c:v>
                </c:pt>
                <c:pt idx="77993">
                  <c:v>0.21126760563380201</c:v>
                </c:pt>
                <c:pt idx="77994">
                  <c:v>0.22535211267605601</c:v>
                </c:pt>
                <c:pt idx="77995">
                  <c:v>0.23943661971830901</c:v>
                </c:pt>
                <c:pt idx="77996">
                  <c:v>0.25352112676056299</c:v>
                </c:pt>
                <c:pt idx="77997">
                  <c:v>0.26760563380281599</c:v>
                </c:pt>
                <c:pt idx="77998">
                  <c:v>0.28169014084506999</c:v>
                </c:pt>
                <c:pt idx="77999">
                  <c:v>0.29577464788732299</c:v>
                </c:pt>
                <c:pt idx="78000">
                  <c:v>0.309859154929577</c:v>
                </c:pt>
                <c:pt idx="78001">
                  <c:v>0.323943661971831</c:v>
                </c:pt>
                <c:pt idx="78002">
                  <c:v>0.338028169014084</c:v>
                </c:pt>
                <c:pt idx="78003">
                  <c:v>0.352112676056338</c:v>
                </c:pt>
                <c:pt idx="78004">
                  <c:v>0.36619718309859101</c:v>
                </c:pt>
                <c:pt idx="78005">
                  <c:v>0.38028169014084501</c:v>
                </c:pt>
                <c:pt idx="78006">
                  <c:v>0.39436619718309801</c:v>
                </c:pt>
                <c:pt idx="78007">
                  <c:v>0.40845070422535201</c:v>
                </c:pt>
                <c:pt idx="78008">
                  <c:v>0.42253521126760502</c:v>
                </c:pt>
                <c:pt idx="78009">
                  <c:v>0.43661971830985902</c:v>
                </c:pt>
                <c:pt idx="78010">
                  <c:v>0.45070422535211202</c:v>
                </c:pt>
                <c:pt idx="78011">
                  <c:v>0.46478873239436602</c:v>
                </c:pt>
                <c:pt idx="78012">
                  <c:v>0.47887323943661902</c:v>
                </c:pt>
                <c:pt idx="78013">
                  <c:v>0.49295774647887303</c:v>
                </c:pt>
                <c:pt idx="78014">
                  <c:v>0.50704225352112597</c:v>
                </c:pt>
                <c:pt idx="78015">
                  <c:v>0.52112676056338003</c:v>
                </c:pt>
                <c:pt idx="78016">
                  <c:v>0.53521126760563298</c:v>
                </c:pt>
                <c:pt idx="78017">
                  <c:v>0.54929577464788704</c:v>
                </c:pt>
                <c:pt idx="78018">
                  <c:v>0.56338028169013998</c:v>
                </c:pt>
                <c:pt idx="78019">
                  <c:v>0.57746478873239404</c:v>
                </c:pt>
                <c:pt idx="78020">
                  <c:v>0.59154929577464699</c:v>
                </c:pt>
                <c:pt idx="78021">
                  <c:v>0.60563380281690105</c:v>
                </c:pt>
                <c:pt idx="78022">
                  <c:v>0.61971830985915399</c:v>
                </c:pt>
                <c:pt idx="78023">
                  <c:v>0.63380281690140805</c:v>
                </c:pt>
                <c:pt idx="78024">
                  <c:v>0.647887323943662</c:v>
                </c:pt>
                <c:pt idx="78025">
                  <c:v>0.66197183098591506</c:v>
                </c:pt>
                <c:pt idx="78026">
                  <c:v>0.676056338028169</c:v>
                </c:pt>
                <c:pt idx="78027">
                  <c:v>0.69014084507042195</c:v>
                </c:pt>
                <c:pt idx="78028">
                  <c:v>0.70422535211267601</c:v>
                </c:pt>
                <c:pt idx="78029">
                  <c:v>0.71830985915492895</c:v>
                </c:pt>
                <c:pt idx="78030">
                  <c:v>0.73239436619718301</c:v>
                </c:pt>
                <c:pt idx="78031">
                  <c:v>0.74647887323943596</c:v>
                </c:pt>
                <c:pt idx="78032">
                  <c:v>0.76056338028169002</c:v>
                </c:pt>
                <c:pt idx="78033">
                  <c:v>0.77464788732394296</c:v>
                </c:pt>
                <c:pt idx="78034">
                  <c:v>0.78873239436619702</c:v>
                </c:pt>
                <c:pt idx="78035">
                  <c:v>0.80281690140844997</c:v>
                </c:pt>
                <c:pt idx="78036">
                  <c:v>0.81690140845070403</c:v>
                </c:pt>
                <c:pt idx="78037">
                  <c:v>0.83098591549295697</c:v>
                </c:pt>
                <c:pt idx="78038">
                  <c:v>0.84507042253521103</c:v>
                </c:pt>
                <c:pt idx="78039">
                  <c:v>0.85915492957746398</c:v>
                </c:pt>
                <c:pt idx="78040">
                  <c:v>0.87323943661971803</c:v>
                </c:pt>
                <c:pt idx="78041">
                  <c:v>0.88732394366197098</c:v>
                </c:pt>
                <c:pt idx="78042">
                  <c:v>0.90140845070422504</c:v>
                </c:pt>
                <c:pt idx="78043">
                  <c:v>0.91549295774647799</c:v>
                </c:pt>
                <c:pt idx="78044">
                  <c:v>0.92957746478873204</c:v>
                </c:pt>
                <c:pt idx="78045">
                  <c:v>0.94366197183098499</c:v>
                </c:pt>
                <c:pt idx="78046">
                  <c:v>0.95774647887323905</c:v>
                </c:pt>
                <c:pt idx="78047">
                  <c:v>0.971830985915493</c:v>
                </c:pt>
                <c:pt idx="78048">
                  <c:v>0.98591549295774605</c:v>
                </c:pt>
                <c:pt idx="78049">
                  <c:v>0</c:v>
                </c:pt>
                <c:pt idx="78050">
                  <c:v>3.2258064516128997E-2</c:v>
                </c:pt>
                <c:pt idx="78051">
                  <c:v>6.4516129032257993E-2</c:v>
                </c:pt>
                <c:pt idx="78052">
                  <c:v>9.6774193548387094E-2</c:v>
                </c:pt>
                <c:pt idx="78053">
                  <c:v>0.12903225806451599</c:v>
                </c:pt>
                <c:pt idx="78054">
                  <c:v>0.16129032258064499</c:v>
                </c:pt>
                <c:pt idx="78055">
                  <c:v>0.19354838709677399</c:v>
                </c:pt>
                <c:pt idx="78056">
                  <c:v>0.225806451612903</c:v>
                </c:pt>
                <c:pt idx="78057">
                  <c:v>0.25806451612903197</c:v>
                </c:pt>
                <c:pt idx="78058">
                  <c:v>0.29032258064516098</c:v>
                </c:pt>
                <c:pt idx="78059">
                  <c:v>0.32258064516128998</c:v>
                </c:pt>
                <c:pt idx="78060">
                  <c:v>0.35483870967741898</c:v>
                </c:pt>
                <c:pt idx="78061">
                  <c:v>0.38709677419354799</c:v>
                </c:pt>
                <c:pt idx="78062">
                  <c:v>0.41935483870967699</c:v>
                </c:pt>
                <c:pt idx="78063">
                  <c:v>0.45161290322580599</c:v>
                </c:pt>
                <c:pt idx="78064">
                  <c:v>0.483870967741935</c:v>
                </c:pt>
                <c:pt idx="78065">
                  <c:v>0.51612903225806395</c:v>
                </c:pt>
                <c:pt idx="78066">
                  <c:v>0.54838709677419295</c:v>
                </c:pt>
                <c:pt idx="78067">
                  <c:v>0.58064516129032195</c:v>
                </c:pt>
                <c:pt idx="78068">
                  <c:v>0.61290322580645096</c:v>
                </c:pt>
                <c:pt idx="78069">
                  <c:v>0.64516129032257996</c:v>
                </c:pt>
                <c:pt idx="78070">
                  <c:v>0.67741935483870896</c:v>
                </c:pt>
                <c:pt idx="78071">
                  <c:v>0.70967741935483797</c:v>
                </c:pt>
                <c:pt idx="78072">
                  <c:v>0.74193548387096697</c:v>
                </c:pt>
                <c:pt idx="78073">
                  <c:v>0.77419354838709598</c:v>
                </c:pt>
                <c:pt idx="78074">
                  <c:v>0.80645161290322498</c:v>
                </c:pt>
                <c:pt idx="78075">
                  <c:v>0.83870967741935398</c:v>
                </c:pt>
                <c:pt idx="78076">
                  <c:v>0.87096774193548299</c:v>
                </c:pt>
                <c:pt idx="78077">
                  <c:v>0.90322580645161199</c:v>
                </c:pt>
                <c:pt idx="78078">
                  <c:v>0.93548387096774099</c:v>
                </c:pt>
                <c:pt idx="78079">
                  <c:v>0.967741935483871</c:v>
                </c:pt>
                <c:pt idx="78080">
                  <c:v>0</c:v>
                </c:pt>
                <c:pt idx="78081">
                  <c:v>1.03092783505154E-2</c:v>
                </c:pt>
                <c:pt idx="78082">
                  <c:v>2.06185567010309E-2</c:v>
                </c:pt>
                <c:pt idx="78083">
                  <c:v>3.0927835051546299E-2</c:v>
                </c:pt>
                <c:pt idx="78084">
                  <c:v>4.1237113402061799E-2</c:v>
                </c:pt>
                <c:pt idx="78085">
                  <c:v>5.1546391752577303E-2</c:v>
                </c:pt>
                <c:pt idx="78086">
                  <c:v>6.1855670103092703E-2</c:v>
                </c:pt>
                <c:pt idx="78087">
                  <c:v>7.2164948453608199E-2</c:v>
                </c:pt>
                <c:pt idx="78088">
                  <c:v>8.2474226804123696E-2</c:v>
                </c:pt>
                <c:pt idx="78089">
                  <c:v>9.2783505154639095E-2</c:v>
                </c:pt>
                <c:pt idx="78090">
                  <c:v>0.103092783505154</c:v>
                </c:pt>
                <c:pt idx="78091">
                  <c:v>0.11340206185567001</c:v>
                </c:pt>
                <c:pt idx="78092">
                  <c:v>0.123711340206185</c:v>
                </c:pt>
                <c:pt idx="78093">
                  <c:v>0.134020618556701</c:v>
                </c:pt>
                <c:pt idx="78094">
                  <c:v>0.14432989690721601</c:v>
                </c:pt>
                <c:pt idx="78095">
                  <c:v>0.15463917525773099</c:v>
                </c:pt>
                <c:pt idx="78096">
                  <c:v>0.164948453608247</c:v>
                </c:pt>
                <c:pt idx="78097">
                  <c:v>0.17525773195876199</c:v>
                </c:pt>
                <c:pt idx="78098">
                  <c:v>0.185567010309278</c:v>
                </c:pt>
                <c:pt idx="78099">
                  <c:v>0.19587628865979301</c:v>
                </c:pt>
                <c:pt idx="78100">
                  <c:v>0.20618556701030899</c:v>
                </c:pt>
                <c:pt idx="78101">
                  <c:v>0.216494845360824</c:v>
                </c:pt>
                <c:pt idx="78102">
                  <c:v>0.22680412371134001</c:v>
                </c:pt>
                <c:pt idx="78103">
                  <c:v>0.23711340206185499</c:v>
                </c:pt>
                <c:pt idx="78104">
                  <c:v>0.247422680412371</c:v>
                </c:pt>
                <c:pt idx="78105">
                  <c:v>0.25773195876288602</c:v>
                </c:pt>
                <c:pt idx="78106">
                  <c:v>0.268041237113402</c:v>
                </c:pt>
                <c:pt idx="78107">
                  <c:v>0.27835051546391698</c:v>
                </c:pt>
                <c:pt idx="78108">
                  <c:v>0.28865979381443202</c:v>
                </c:pt>
                <c:pt idx="78109">
                  <c:v>0.298969072164948</c:v>
                </c:pt>
                <c:pt idx="78110">
                  <c:v>0.30927835051546299</c:v>
                </c:pt>
                <c:pt idx="78111">
                  <c:v>0.31958762886597902</c:v>
                </c:pt>
                <c:pt idx="78112">
                  <c:v>0.32989690721649401</c:v>
                </c:pt>
                <c:pt idx="78113">
                  <c:v>0.34020618556700999</c:v>
                </c:pt>
                <c:pt idx="78114">
                  <c:v>0.35051546391752503</c:v>
                </c:pt>
                <c:pt idx="78115">
                  <c:v>0.36082474226804101</c:v>
                </c:pt>
                <c:pt idx="78116">
                  <c:v>0.37113402061855599</c:v>
                </c:pt>
                <c:pt idx="78117">
                  <c:v>0.38144329896907198</c:v>
                </c:pt>
                <c:pt idx="78118">
                  <c:v>0.39175257731958701</c:v>
                </c:pt>
                <c:pt idx="78119">
                  <c:v>0.402061855670103</c:v>
                </c:pt>
                <c:pt idx="78120">
                  <c:v>0.41237113402061798</c:v>
                </c:pt>
                <c:pt idx="78121">
                  <c:v>0.42268041237113402</c:v>
                </c:pt>
                <c:pt idx="78122">
                  <c:v>0.432989690721649</c:v>
                </c:pt>
                <c:pt idx="78123">
                  <c:v>0.44329896907216398</c:v>
                </c:pt>
                <c:pt idx="78124">
                  <c:v>0.45360824742268002</c:v>
                </c:pt>
                <c:pt idx="78125">
                  <c:v>0.46391752577319501</c:v>
                </c:pt>
                <c:pt idx="78126">
                  <c:v>0.47422680412371099</c:v>
                </c:pt>
                <c:pt idx="78127">
                  <c:v>0.48453608247422603</c:v>
                </c:pt>
                <c:pt idx="78128">
                  <c:v>0.49484536082474201</c:v>
                </c:pt>
                <c:pt idx="78129">
                  <c:v>0.50515463917525705</c:v>
                </c:pt>
                <c:pt idx="78130">
                  <c:v>0.51546391752577303</c:v>
                </c:pt>
                <c:pt idx="78131">
                  <c:v>0.52577319587628801</c:v>
                </c:pt>
                <c:pt idx="78132">
                  <c:v>0.536082474226804</c:v>
                </c:pt>
                <c:pt idx="78133">
                  <c:v>0.54639175257731898</c:v>
                </c:pt>
                <c:pt idx="78134">
                  <c:v>0.55670103092783496</c:v>
                </c:pt>
                <c:pt idx="78135">
                  <c:v>0.56701030927835006</c:v>
                </c:pt>
                <c:pt idx="78136">
                  <c:v>0.57731958762886504</c:v>
                </c:pt>
                <c:pt idx="78137">
                  <c:v>0.58762886597938102</c:v>
                </c:pt>
                <c:pt idx="78138">
                  <c:v>0.597938144329896</c:v>
                </c:pt>
                <c:pt idx="78139">
                  <c:v>0.60824742268041199</c:v>
                </c:pt>
                <c:pt idx="78140">
                  <c:v>0.61855670103092697</c:v>
                </c:pt>
                <c:pt idx="78141">
                  <c:v>0.62886597938144295</c:v>
                </c:pt>
                <c:pt idx="78142">
                  <c:v>0.63917525773195805</c:v>
                </c:pt>
                <c:pt idx="78143">
                  <c:v>0.64948453608247403</c:v>
                </c:pt>
                <c:pt idx="78144">
                  <c:v>0.65979381443298901</c:v>
                </c:pt>
                <c:pt idx="78145">
                  <c:v>0.67010309278350499</c:v>
                </c:pt>
                <c:pt idx="78146">
                  <c:v>0.68041237113401998</c:v>
                </c:pt>
                <c:pt idx="78147">
                  <c:v>0.69072164948453596</c:v>
                </c:pt>
                <c:pt idx="78148">
                  <c:v>0.70103092783505105</c:v>
                </c:pt>
                <c:pt idx="78149">
                  <c:v>0.71134020618556704</c:v>
                </c:pt>
                <c:pt idx="78150">
                  <c:v>0.72164948453608202</c:v>
                </c:pt>
                <c:pt idx="78151">
                  <c:v>0.731958762886597</c:v>
                </c:pt>
                <c:pt idx="78152">
                  <c:v>0.74226804123711299</c:v>
                </c:pt>
                <c:pt idx="78153">
                  <c:v>0.75257731958762797</c:v>
                </c:pt>
                <c:pt idx="78154">
                  <c:v>0.76288659793814395</c:v>
                </c:pt>
                <c:pt idx="78155">
                  <c:v>0.77319587628865905</c:v>
                </c:pt>
                <c:pt idx="78156">
                  <c:v>0.78350515463917503</c:v>
                </c:pt>
                <c:pt idx="78157">
                  <c:v>0.79381443298969001</c:v>
                </c:pt>
                <c:pt idx="78158">
                  <c:v>0.80412371134020599</c:v>
                </c:pt>
                <c:pt idx="78159">
                  <c:v>0.81443298969072098</c:v>
                </c:pt>
                <c:pt idx="78160">
                  <c:v>0.82474226804123696</c:v>
                </c:pt>
                <c:pt idx="78161">
                  <c:v>0.83505154639175205</c:v>
                </c:pt>
                <c:pt idx="78162">
                  <c:v>0.84536082474226804</c:v>
                </c:pt>
                <c:pt idx="78163">
                  <c:v>0.85567010309278302</c:v>
                </c:pt>
                <c:pt idx="78164">
                  <c:v>0.865979381443299</c:v>
                </c:pt>
                <c:pt idx="78165">
                  <c:v>0.87628865979381398</c:v>
                </c:pt>
                <c:pt idx="78166">
                  <c:v>0.88659793814432897</c:v>
                </c:pt>
                <c:pt idx="78167">
                  <c:v>0.89690721649484495</c:v>
                </c:pt>
                <c:pt idx="78168">
                  <c:v>0.90721649484536004</c:v>
                </c:pt>
                <c:pt idx="78169">
                  <c:v>0.91752577319587603</c:v>
                </c:pt>
                <c:pt idx="78170">
                  <c:v>0.92783505154639101</c:v>
                </c:pt>
                <c:pt idx="78171">
                  <c:v>0.93814432989690699</c:v>
                </c:pt>
                <c:pt idx="78172">
                  <c:v>0.94845360824742198</c:v>
                </c:pt>
                <c:pt idx="78173">
                  <c:v>0.95876288659793796</c:v>
                </c:pt>
                <c:pt idx="78174">
                  <c:v>0.96907216494845305</c:v>
                </c:pt>
                <c:pt idx="78175">
                  <c:v>0.97938144329896903</c:v>
                </c:pt>
                <c:pt idx="78176">
                  <c:v>0.98969072164948402</c:v>
                </c:pt>
                <c:pt idx="78177">
                  <c:v>0</c:v>
                </c:pt>
                <c:pt idx="78178">
                  <c:v>8.3333333333333301E-2</c:v>
                </c:pt>
                <c:pt idx="78179">
                  <c:v>0.16666666666666599</c:v>
                </c:pt>
                <c:pt idx="78180">
                  <c:v>0.25</c:v>
                </c:pt>
                <c:pt idx="78181">
                  <c:v>0.33333333333333298</c:v>
                </c:pt>
                <c:pt idx="78182">
                  <c:v>0.41666666666666602</c:v>
                </c:pt>
                <c:pt idx="78183">
                  <c:v>0.5</c:v>
                </c:pt>
                <c:pt idx="78184">
                  <c:v>0.58333333333333304</c:v>
                </c:pt>
                <c:pt idx="78185">
                  <c:v>0.66666666666666596</c:v>
                </c:pt>
                <c:pt idx="78186">
                  <c:v>0.75</c:v>
                </c:pt>
                <c:pt idx="78187">
                  <c:v>0.83333333333333304</c:v>
                </c:pt>
                <c:pt idx="78188">
                  <c:v>0.91666666666666596</c:v>
                </c:pt>
                <c:pt idx="78189">
                  <c:v>0</c:v>
                </c:pt>
                <c:pt idx="78190">
                  <c:v>2.4390243902439001E-2</c:v>
                </c:pt>
                <c:pt idx="78191">
                  <c:v>4.8780487804878002E-2</c:v>
                </c:pt>
                <c:pt idx="78192">
                  <c:v>7.3170731707316999E-2</c:v>
                </c:pt>
                <c:pt idx="78193">
                  <c:v>9.7560975609756101E-2</c:v>
                </c:pt>
                <c:pt idx="78194">
                  <c:v>0.12195121951219499</c:v>
                </c:pt>
                <c:pt idx="78195">
                  <c:v>0.146341463414634</c:v>
                </c:pt>
                <c:pt idx="78196">
                  <c:v>0.17073170731707299</c:v>
                </c:pt>
                <c:pt idx="78197">
                  <c:v>0.19512195121951201</c:v>
                </c:pt>
                <c:pt idx="78198">
                  <c:v>0.219512195121951</c:v>
                </c:pt>
                <c:pt idx="78199">
                  <c:v>0.24390243902438999</c:v>
                </c:pt>
                <c:pt idx="78200">
                  <c:v>0.26829268292682901</c:v>
                </c:pt>
                <c:pt idx="78201">
                  <c:v>0.292682926829268</c:v>
                </c:pt>
                <c:pt idx="78202">
                  <c:v>0.31707317073170699</c:v>
                </c:pt>
                <c:pt idx="78203">
                  <c:v>0.34146341463414598</c:v>
                </c:pt>
                <c:pt idx="78204">
                  <c:v>0.36585365853658502</c:v>
                </c:pt>
                <c:pt idx="78205">
                  <c:v>0.39024390243902402</c:v>
                </c:pt>
                <c:pt idx="78206">
                  <c:v>0.41463414634146301</c:v>
                </c:pt>
                <c:pt idx="78207">
                  <c:v>0.439024390243902</c:v>
                </c:pt>
                <c:pt idx="78208">
                  <c:v>0.46341463414634099</c:v>
                </c:pt>
                <c:pt idx="78209">
                  <c:v>0.48780487804877998</c:v>
                </c:pt>
                <c:pt idx="78210">
                  <c:v>0.51219512195121897</c:v>
                </c:pt>
                <c:pt idx="78211">
                  <c:v>0.53658536585365801</c:v>
                </c:pt>
                <c:pt idx="78212">
                  <c:v>0.56097560975609695</c:v>
                </c:pt>
                <c:pt idx="78213">
                  <c:v>0.585365853658536</c:v>
                </c:pt>
                <c:pt idx="78214">
                  <c:v>0.60975609756097504</c:v>
                </c:pt>
                <c:pt idx="78215">
                  <c:v>0.63414634146341398</c:v>
                </c:pt>
                <c:pt idx="78216">
                  <c:v>0.65853658536585302</c:v>
                </c:pt>
                <c:pt idx="78217">
                  <c:v>0.68292682926829196</c:v>
                </c:pt>
                <c:pt idx="78218">
                  <c:v>0.707317073170731</c:v>
                </c:pt>
                <c:pt idx="78219">
                  <c:v>0.73170731707317005</c:v>
                </c:pt>
                <c:pt idx="78220">
                  <c:v>0.75609756097560898</c:v>
                </c:pt>
                <c:pt idx="78221">
                  <c:v>0.78048780487804803</c:v>
                </c:pt>
                <c:pt idx="78222">
                  <c:v>0.80487804878048697</c:v>
                </c:pt>
                <c:pt idx="78223">
                  <c:v>0.82926829268292601</c:v>
                </c:pt>
                <c:pt idx="78224">
                  <c:v>0.85365853658536495</c:v>
                </c:pt>
                <c:pt idx="78225">
                  <c:v>0.87804878048780399</c:v>
                </c:pt>
                <c:pt idx="78226">
                  <c:v>0.90243902439024304</c:v>
                </c:pt>
                <c:pt idx="78227">
                  <c:v>0.92682926829268297</c:v>
                </c:pt>
                <c:pt idx="78228">
                  <c:v>0.95121951219512102</c:v>
                </c:pt>
                <c:pt idx="78229">
                  <c:v>0.97560975609756095</c:v>
                </c:pt>
                <c:pt idx="78230">
                  <c:v>0</c:v>
                </c:pt>
                <c:pt idx="78231">
                  <c:v>2.0833333333333301E-2</c:v>
                </c:pt>
                <c:pt idx="78232">
                  <c:v>4.1666666666666602E-2</c:v>
                </c:pt>
                <c:pt idx="78233">
                  <c:v>6.25E-2</c:v>
                </c:pt>
                <c:pt idx="78234">
                  <c:v>8.3333333333333301E-2</c:v>
                </c:pt>
                <c:pt idx="78235">
                  <c:v>0.10416666666666601</c:v>
                </c:pt>
                <c:pt idx="78236">
                  <c:v>0.125</c:v>
                </c:pt>
                <c:pt idx="78237">
                  <c:v>0.14583333333333301</c:v>
                </c:pt>
                <c:pt idx="78238">
                  <c:v>0.16666666666666599</c:v>
                </c:pt>
                <c:pt idx="78239">
                  <c:v>0.1875</c:v>
                </c:pt>
                <c:pt idx="78240">
                  <c:v>0.20833333333333301</c:v>
                </c:pt>
                <c:pt idx="78241">
                  <c:v>0.22916666666666599</c:v>
                </c:pt>
                <c:pt idx="78242">
                  <c:v>0.25</c:v>
                </c:pt>
                <c:pt idx="78243">
                  <c:v>0.27083333333333298</c:v>
                </c:pt>
                <c:pt idx="78244">
                  <c:v>0.29166666666666602</c:v>
                </c:pt>
                <c:pt idx="78245">
                  <c:v>0.3125</c:v>
                </c:pt>
                <c:pt idx="78246">
                  <c:v>0.33333333333333298</c:v>
                </c:pt>
                <c:pt idx="78247">
                  <c:v>0.35416666666666602</c:v>
                </c:pt>
                <c:pt idx="78248">
                  <c:v>0.375</c:v>
                </c:pt>
                <c:pt idx="78249">
                  <c:v>0.39583333333333298</c:v>
                </c:pt>
                <c:pt idx="78250">
                  <c:v>0.41666666666666602</c:v>
                </c:pt>
                <c:pt idx="78251">
                  <c:v>0.4375</c:v>
                </c:pt>
                <c:pt idx="78252">
                  <c:v>0.45833333333333298</c:v>
                </c:pt>
                <c:pt idx="78253">
                  <c:v>0.47916666666666602</c:v>
                </c:pt>
                <c:pt idx="78254">
                  <c:v>0.5</c:v>
                </c:pt>
                <c:pt idx="78255">
                  <c:v>0.52083333333333304</c:v>
                </c:pt>
                <c:pt idx="78256">
                  <c:v>0.54166666666666596</c:v>
                </c:pt>
                <c:pt idx="78257">
                  <c:v>0.5625</c:v>
                </c:pt>
                <c:pt idx="78258">
                  <c:v>0.58333333333333304</c:v>
                </c:pt>
                <c:pt idx="78259">
                  <c:v>0.60416666666666596</c:v>
                </c:pt>
                <c:pt idx="78260">
                  <c:v>0.625</c:v>
                </c:pt>
                <c:pt idx="78261">
                  <c:v>0.64583333333333304</c:v>
                </c:pt>
                <c:pt idx="78262">
                  <c:v>0.66666666666666596</c:v>
                </c:pt>
                <c:pt idx="78263">
                  <c:v>0.6875</c:v>
                </c:pt>
                <c:pt idx="78264">
                  <c:v>0.70833333333333304</c:v>
                </c:pt>
                <c:pt idx="78265">
                  <c:v>0.72916666666666596</c:v>
                </c:pt>
                <c:pt idx="78266">
                  <c:v>0.75</c:v>
                </c:pt>
                <c:pt idx="78267">
                  <c:v>0.77083333333333304</c:v>
                </c:pt>
                <c:pt idx="78268">
                  <c:v>0.79166666666666596</c:v>
                </c:pt>
                <c:pt idx="78269">
                  <c:v>0.8125</c:v>
                </c:pt>
                <c:pt idx="78270">
                  <c:v>0.83333333333333304</c:v>
                </c:pt>
                <c:pt idx="78271">
                  <c:v>0.85416666666666596</c:v>
                </c:pt>
                <c:pt idx="78272">
                  <c:v>0.875</c:v>
                </c:pt>
                <c:pt idx="78273">
                  <c:v>0.89583333333333304</c:v>
                </c:pt>
                <c:pt idx="78274">
                  <c:v>0.91666666666666596</c:v>
                </c:pt>
                <c:pt idx="78275">
                  <c:v>0.9375</c:v>
                </c:pt>
                <c:pt idx="78276">
                  <c:v>0.95833333333333304</c:v>
                </c:pt>
                <c:pt idx="78277">
                  <c:v>0.97916666666666596</c:v>
                </c:pt>
                <c:pt idx="78278">
                  <c:v>0</c:v>
                </c:pt>
                <c:pt idx="78279">
                  <c:v>3.03030303030303E-2</c:v>
                </c:pt>
                <c:pt idx="78280">
                  <c:v>6.0606060606060601E-2</c:v>
                </c:pt>
                <c:pt idx="78281">
                  <c:v>9.0909090909090898E-2</c:v>
                </c:pt>
                <c:pt idx="78282">
                  <c:v>0.12121212121212099</c:v>
                </c:pt>
                <c:pt idx="78283">
                  <c:v>0.15151515151515099</c:v>
                </c:pt>
                <c:pt idx="78284">
                  <c:v>0.18181818181818099</c:v>
                </c:pt>
                <c:pt idx="78285">
                  <c:v>0.21212121212121199</c:v>
                </c:pt>
                <c:pt idx="78286">
                  <c:v>0.24242424242424199</c:v>
                </c:pt>
                <c:pt idx="78287">
                  <c:v>0.27272727272727199</c:v>
                </c:pt>
                <c:pt idx="78288">
                  <c:v>0.30303030303030298</c:v>
                </c:pt>
                <c:pt idx="78289">
                  <c:v>0.33333333333333298</c:v>
                </c:pt>
                <c:pt idx="78290">
                  <c:v>0.36363636363636298</c:v>
                </c:pt>
                <c:pt idx="78291">
                  <c:v>0.39393939393939298</c:v>
                </c:pt>
                <c:pt idx="78292">
                  <c:v>0.42424242424242398</c:v>
                </c:pt>
                <c:pt idx="78293">
                  <c:v>0.45454545454545398</c:v>
                </c:pt>
                <c:pt idx="78294">
                  <c:v>0.48484848484848397</c:v>
                </c:pt>
                <c:pt idx="78295">
                  <c:v>0.51515151515151503</c:v>
                </c:pt>
                <c:pt idx="78296">
                  <c:v>0.54545454545454497</c:v>
                </c:pt>
                <c:pt idx="78297">
                  <c:v>0.57575757575757502</c:v>
                </c:pt>
                <c:pt idx="78298">
                  <c:v>0.60606060606060597</c:v>
                </c:pt>
                <c:pt idx="78299">
                  <c:v>0.63636363636363602</c:v>
                </c:pt>
                <c:pt idx="78300">
                  <c:v>0.66666666666666596</c:v>
                </c:pt>
                <c:pt idx="78301">
                  <c:v>0.69696969696969702</c:v>
                </c:pt>
                <c:pt idx="78302">
                  <c:v>0.72727272727272696</c:v>
                </c:pt>
                <c:pt idx="78303">
                  <c:v>0.75757575757575701</c:v>
                </c:pt>
                <c:pt idx="78304">
                  <c:v>0.78787878787878696</c:v>
                </c:pt>
                <c:pt idx="78305">
                  <c:v>0.81818181818181801</c:v>
                </c:pt>
                <c:pt idx="78306">
                  <c:v>0.84848484848484795</c:v>
                </c:pt>
                <c:pt idx="78307">
                  <c:v>0.87878787878787801</c:v>
                </c:pt>
                <c:pt idx="78308">
                  <c:v>0.90909090909090895</c:v>
                </c:pt>
                <c:pt idx="78309">
                  <c:v>0.939393939393939</c:v>
                </c:pt>
                <c:pt idx="78310">
                  <c:v>0.96969696969696895</c:v>
                </c:pt>
                <c:pt idx="78311">
                  <c:v>0</c:v>
                </c:pt>
                <c:pt idx="78312">
                  <c:v>0.125</c:v>
                </c:pt>
                <c:pt idx="78313">
                  <c:v>0.25</c:v>
                </c:pt>
                <c:pt idx="78314">
                  <c:v>0.375</c:v>
                </c:pt>
                <c:pt idx="78315">
                  <c:v>0.5</c:v>
                </c:pt>
                <c:pt idx="78316">
                  <c:v>0.625</c:v>
                </c:pt>
                <c:pt idx="78317">
                  <c:v>0.75</c:v>
                </c:pt>
                <c:pt idx="78318">
                  <c:v>0.875</c:v>
                </c:pt>
                <c:pt idx="78319">
                  <c:v>0</c:v>
                </c:pt>
                <c:pt idx="78320">
                  <c:v>2.94117647058823E-2</c:v>
                </c:pt>
                <c:pt idx="78321">
                  <c:v>5.8823529411764698E-2</c:v>
                </c:pt>
                <c:pt idx="78322">
                  <c:v>8.8235294117646995E-2</c:v>
                </c:pt>
                <c:pt idx="78323">
                  <c:v>0.11764705882352899</c:v>
                </c:pt>
                <c:pt idx="78324">
                  <c:v>0.14705882352941099</c:v>
                </c:pt>
                <c:pt idx="78325">
                  <c:v>0.17647058823529399</c:v>
                </c:pt>
                <c:pt idx="78326">
                  <c:v>0.20588235294117599</c:v>
                </c:pt>
                <c:pt idx="78327">
                  <c:v>0.23529411764705799</c:v>
                </c:pt>
                <c:pt idx="78328">
                  <c:v>0.26470588235294101</c:v>
                </c:pt>
                <c:pt idx="78329">
                  <c:v>0.29411764705882298</c:v>
                </c:pt>
                <c:pt idx="78330">
                  <c:v>0.32352941176470501</c:v>
                </c:pt>
                <c:pt idx="78331">
                  <c:v>0.35294117647058798</c:v>
                </c:pt>
                <c:pt idx="78332">
                  <c:v>0.38235294117647001</c:v>
                </c:pt>
                <c:pt idx="78333">
                  <c:v>0.41176470588235198</c:v>
                </c:pt>
                <c:pt idx="78334">
                  <c:v>0.441176470588235</c:v>
                </c:pt>
                <c:pt idx="78335">
                  <c:v>0.47058823529411697</c:v>
                </c:pt>
                <c:pt idx="78336">
                  <c:v>0.5</c:v>
                </c:pt>
                <c:pt idx="78337">
                  <c:v>0.52941176470588203</c:v>
                </c:pt>
                <c:pt idx="78338">
                  <c:v>0.55882352941176405</c:v>
                </c:pt>
                <c:pt idx="78339">
                  <c:v>0.58823529411764697</c:v>
                </c:pt>
                <c:pt idx="78340">
                  <c:v>0.61764705882352899</c:v>
                </c:pt>
                <c:pt idx="78341">
                  <c:v>0.64705882352941102</c:v>
                </c:pt>
                <c:pt idx="78342">
                  <c:v>0.67647058823529405</c:v>
                </c:pt>
                <c:pt idx="78343">
                  <c:v>0.70588235294117596</c:v>
                </c:pt>
                <c:pt idx="78344">
                  <c:v>0.73529411764705799</c:v>
                </c:pt>
                <c:pt idx="78345">
                  <c:v>0.76470588235294101</c:v>
                </c:pt>
                <c:pt idx="78346">
                  <c:v>0.79411764705882304</c:v>
                </c:pt>
                <c:pt idx="78347">
                  <c:v>0.82352941176470495</c:v>
                </c:pt>
                <c:pt idx="78348">
                  <c:v>0.85294117647058798</c:v>
                </c:pt>
                <c:pt idx="78349">
                  <c:v>0.88235294117647001</c:v>
                </c:pt>
                <c:pt idx="78350">
                  <c:v>0.91176470588235203</c:v>
                </c:pt>
                <c:pt idx="78351">
                  <c:v>0.94117647058823495</c:v>
                </c:pt>
                <c:pt idx="78352">
                  <c:v>0.97058823529411697</c:v>
                </c:pt>
                <c:pt idx="78353">
                  <c:v>0</c:v>
                </c:pt>
                <c:pt idx="78354">
                  <c:v>1.9607843137254902E-2</c:v>
                </c:pt>
                <c:pt idx="78355">
                  <c:v>3.9215686274509803E-2</c:v>
                </c:pt>
                <c:pt idx="78356">
                  <c:v>5.8823529411764698E-2</c:v>
                </c:pt>
                <c:pt idx="78357">
                  <c:v>7.8431372549019607E-2</c:v>
                </c:pt>
                <c:pt idx="78358">
                  <c:v>9.8039215686274495E-2</c:v>
                </c:pt>
                <c:pt idx="78359">
                  <c:v>0.11764705882352899</c:v>
                </c:pt>
                <c:pt idx="78360">
                  <c:v>0.13725490196078399</c:v>
                </c:pt>
                <c:pt idx="78361">
                  <c:v>0.15686274509803899</c:v>
                </c:pt>
                <c:pt idx="78362">
                  <c:v>0.17647058823529399</c:v>
                </c:pt>
                <c:pt idx="78363">
                  <c:v>0.19607843137254899</c:v>
                </c:pt>
                <c:pt idx="78364">
                  <c:v>0.21568627450980299</c:v>
                </c:pt>
                <c:pt idx="78365">
                  <c:v>0.23529411764705799</c:v>
                </c:pt>
                <c:pt idx="78366">
                  <c:v>0.25490196078431299</c:v>
                </c:pt>
                <c:pt idx="78367">
                  <c:v>0.27450980392156799</c:v>
                </c:pt>
                <c:pt idx="78368">
                  <c:v>0.29411764705882298</c:v>
                </c:pt>
                <c:pt idx="78369">
                  <c:v>0.31372549019607798</c:v>
                </c:pt>
                <c:pt idx="78370">
                  <c:v>0.33333333333333298</c:v>
                </c:pt>
                <c:pt idx="78371">
                  <c:v>0.35294117647058798</c:v>
                </c:pt>
                <c:pt idx="78372">
                  <c:v>0.37254901960784298</c:v>
                </c:pt>
                <c:pt idx="78373">
                  <c:v>0.39215686274509798</c:v>
                </c:pt>
                <c:pt idx="78374">
                  <c:v>0.41176470588235198</c:v>
                </c:pt>
                <c:pt idx="78375">
                  <c:v>0.43137254901960698</c:v>
                </c:pt>
                <c:pt idx="78376">
                  <c:v>0.45098039215686198</c:v>
                </c:pt>
                <c:pt idx="78377">
                  <c:v>0.47058823529411697</c:v>
                </c:pt>
                <c:pt idx="78378">
                  <c:v>0.49019607843137197</c:v>
                </c:pt>
                <c:pt idx="78379">
                  <c:v>0.50980392156862697</c:v>
                </c:pt>
                <c:pt idx="78380">
                  <c:v>0.52941176470588203</c:v>
                </c:pt>
                <c:pt idx="78381">
                  <c:v>0.54901960784313697</c:v>
                </c:pt>
                <c:pt idx="78382">
                  <c:v>0.56862745098039202</c:v>
                </c:pt>
                <c:pt idx="78383">
                  <c:v>0.58823529411764697</c:v>
                </c:pt>
                <c:pt idx="78384">
                  <c:v>0.60784313725490102</c:v>
                </c:pt>
                <c:pt idx="78385">
                  <c:v>0.62745098039215597</c:v>
                </c:pt>
                <c:pt idx="78386">
                  <c:v>0.64705882352941102</c:v>
                </c:pt>
                <c:pt idx="78387">
                  <c:v>0.66666666666666596</c:v>
                </c:pt>
                <c:pt idx="78388">
                  <c:v>0.68627450980392102</c:v>
                </c:pt>
                <c:pt idx="78389">
                  <c:v>0.70588235294117596</c:v>
                </c:pt>
                <c:pt idx="78390">
                  <c:v>0.72549019607843102</c:v>
                </c:pt>
                <c:pt idx="78391">
                  <c:v>0.74509803921568596</c:v>
                </c:pt>
                <c:pt idx="78392">
                  <c:v>0.76470588235294101</c:v>
                </c:pt>
                <c:pt idx="78393">
                  <c:v>0.78431372549019596</c:v>
                </c:pt>
                <c:pt idx="78394">
                  <c:v>0.80392156862745101</c:v>
                </c:pt>
                <c:pt idx="78395">
                  <c:v>0.82352941176470495</c:v>
                </c:pt>
                <c:pt idx="78396">
                  <c:v>0.84313725490196001</c:v>
                </c:pt>
                <c:pt idx="78397">
                  <c:v>0.86274509803921495</c:v>
                </c:pt>
                <c:pt idx="78398">
                  <c:v>0.88235294117647001</c:v>
                </c:pt>
                <c:pt idx="78399">
                  <c:v>0.90196078431372495</c:v>
                </c:pt>
                <c:pt idx="78400">
                  <c:v>0.92156862745098</c:v>
                </c:pt>
                <c:pt idx="78401">
                  <c:v>0.94117647058823495</c:v>
                </c:pt>
                <c:pt idx="78402">
                  <c:v>0.96078431372549</c:v>
                </c:pt>
                <c:pt idx="78403">
                  <c:v>0.98039215686274495</c:v>
                </c:pt>
                <c:pt idx="78404">
                  <c:v>0</c:v>
                </c:pt>
                <c:pt idx="78405">
                  <c:v>2.27272727272727E-2</c:v>
                </c:pt>
                <c:pt idx="78406">
                  <c:v>4.54545454545454E-2</c:v>
                </c:pt>
                <c:pt idx="78407">
                  <c:v>6.8181818181818094E-2</c:v>
                </c:pt>
                <c:pt idx="78408">
                  <c:v>9.0909090909090898E-2</c:v>
                </c:pt>
                <c:pt idx="78409">
                  <c:v>0.11363636363636299</c:v>
                </c:pt>
                <c:pt idx="78410">
                  <c:v>0.13636363636363599</c:v>
                </c:pt>
                <c:pt idx="78411">
                  <c:v>0.15909090909090901</c:v>
                </c:pt>
                <c:pt idx="78412">
                  <c:v>0.18181818181818099</c:v>
                </c:pt>
                <c:pt idx="78413">
                  <c:v>0.204545454545454</c:v>
                </c:pt>
                <c:pt idx="78414">
                  <c:v>0.22727272727272699</c:v>
                </c:pt>
                <c:pt idx="78415">
                  <c:v>0.25</c:v>
                </c:pt>
                <c:pt idx="78416">
                  <c:v>0.27272727272727199</c:v>
                </c:pt>
                <c:pt idx="78417">
                  <c:v>0.29545454545454503</c:v>
                </c:pt>
                <c:pt idx="78418">
                  <c:v>0.31818181818181801</c:v>
                </c:pt>
                <c:pt idx="78419">
                  <c:v>0.34090909090909</c:v>
                </c:pt>
                <c:pt idx="78420">
                  <c:v>0.36363636363636298</c:v>
                </c:pt>
                <c:pt idx="78421">
                  <c:v>0.38636363636363602</c:v>
                </c:pt>
                <c:pt idx="78422">
                  <c:v>0.40909090909090901</c:v>
                </c:pt>
                <c:pt idx="78423">
                  <c:v>0.43181818181818099</c:v>
                </c:pt>
                <c:pt idx="78424">
                  <c:v>0.45454545454545398</c:v>
                </c:pt>
                <c:pt idx="78425">
                  <c:v>0.47727272727272702</c:v>
                </c:pt>
                <c:pt idx="78426">
                  <c:v>0.5</c:v>
                </c:pt>
                <c:pt idx="78427">
                  <c:v>0.52272727272727204</c:v>
                </c:pt>
                <c:pt idx="78428">
                  <c:v>0.54545454545454497</c:v>
                </c:pt>
                <c:pt idx="78429">
                  <c:v>0.56818181818181801</c:v>
                </c:pt>
                <c:pt idx="78430">
                  <c:v>0.59090909090909005</c:v>
                </c:pt>
                <c:pt idx="78431">
                  <c:v>0.61363636363636298</c:v>
                </c:pt>
                <c:pt idx="78432">
                  <c:v>0.63636363636363602</c:v>
                </c:pt>
                <c:pt idx="78433">
                  <c:v>0.65909090909090895</c:v>
                </c:pt>
                <c:pt idx="78434">
                  <c:v>0.68181818181818099</c:v>
                </c:pt>
                <c:pt idx="78435">
                  <c:v>0.70454545454545403</c:v>
                </c:pt>
                <c:pt idx="78436">
                  <c:v>0.72727272727272696</c:v>
                </c:pt>
                <c:pt idx="78437">
                  <c:v>0.75</c:v>
                </c:pt>
                <c:pt idx="78438">
                  <c:v>0.77272727272727204</c:v>
                </c:pt>
                <c:pt idx="78439">
                  <c:v>0.79545454545454497</c:v>
                </c:pt>
                <c:pt idx="78440">
                  <c:v>0.81818181818181801</c:v>
                </c:pt>
                <c:pt idx="78441">
                  <c:v>0.84090909090909005</c:v>
                </c:pt>
                <c:pt idx="78442">
                  <c:v>0.86363636363636298</c:v>
                </c:pt>
                <c:pt idx="78443">
                  <c:v>0.88636363636363602</c:v>
                </c:pt>
                <c:pt idx="78444">
                  <c:v>0.90909090909090895</c:v>
                </c:pt>
                <c:pt idx="78445">
                  <c:v>0.93181818181818099</c:v>
                </c:pt>
                <c:pt idx="78446">
                  <c:v>0.95454545454545403</c:v>
                </c:pt>
                <c:pt idx="78447">
                  <c:v>0.97727272727272696</c:v>
                </c:pt>
                <c:pt idx="78448">
                  <c:v>0</c:v>
                </c:pt>
                <c:pt idx="78449">
                  <c:v>1.9607843137254902E-2</c:v>
                </c:pt>
                <c:pt idx="78450">
                  <c:v>3.9215686274509803E-2</c:v>
                </c:pt>
                <c:pt idx="78451">
                  <c:v>5.8823529411764698E-2</c:v>
                </c:pt>
                <c:pt idx="78452">
                  <c:v>7.8431372549019607E-2</c:v>
                </c:pt>
                <c:pt idx="78453">
                  <c:v>9.8039215686274495E-2</c:v>
                </c:pt>
                <c:pt idx="78454">
                  <c:v>0.11764705882352899</c:v>
                </c:pt>
                <c:pt idx="78455">
                  <c:v>0.13725490196078399</c:v>
                </c:pt>
                <c:pt idx="78456">
                  <c:v>0.15686274509803899</c:v>
                </c:pt>
                <c:pt idx="78457">
                  <c:v>0.17647058823529399</c:v>
                </c:pt>
                <c:pt idx="78458">
                  <c:v>0.19607843137254899</c:v>
                </c:pt>
                <c:pt idx="78459">
                  <c:v>0.21568627450980299</c:v>
                </c:pt>
                <c:pt idx="78460">
                  <c:v>0.23529411764705799</c:v>
                </c:pt>
                <c:pt idx="78461">
                  <c:v>0.25490196078431299</c:v>
                </c:pt>
                <c:pt idx="78462">
                  <c:v>0.27450980392156799</c:v>
                </c:pt>
                <c:pt idx="78463">
                  <c:v>0.29411764705882298</c:v>
                </c:pt>
                <c:pt idx="78464">
                  <c:v>0.31372549019607798</c:v>
                </c:pt>
                <c:pt idx="78465">
                  <c:v>0.33333333333333298</c:v>
                </c:pt>
                <c:pt idx="78466">
                  <c:v>0.35294117647058798</c:v>
                </c:pt>
                <c:pt idx="78467">
                  <c:v>0.37254901960784298</c:v>
                </c:pt>
                <c:pt idx="78468">
                  <c:v>0.39215686274509798</c:v>
                </c:pt>
                <c:pt idx="78469">
                  <c:v>0.41176470588235198</c:v>
                </c:pt>
                <c:pt idx="78470">
                  <c:v>0.43137254901960698</c:v>
                </c:pt>
                <c:pt idx="78471">
                  <c:v>0.45098039215686198</c:v>
                </c:pt>
                <c:pt idx="78472">
                  <c:v>0.47058823529411697</c:v>
                </c:pt>
                <c:pt idx="78473">
                  <c:v>0.49019607843137197</c:v>
                </c:pt>
                <c:pt idx="78474">
                  <c:v>0.50980392156862697</c:v>
                </c:pt>
                <c:pt idx="78475">
                  <c:v>0.52941176470588203</c:v>
                </c:pt>
                <c:pt idx="78476">
                  <c:v>0.54901960784313697</c:v>
                </c:pt>
                <c:pt idx="78477">
                  <c:v>0.56862745098039202</c:v>
                </c:pt>
                <c:pt idx="78478">
                  <c:v>0.58823529411764697</c:v>
                </c:pt>
                <c:pt idx="78479">
                  <c:v>0.60784313725490102</c:v>
                </c:pt>
                <c:pt idx="78480">
                  <c:v>0.62745098039215597</c:v>
                </c:pt>
                <c:pt idx="78481">
                  <c:v>0.64705882352941102</c:v>
                </c:pt>
                <c:pt idx="78482">
                  <c:v>0.66666666666666596</c:v>
                </c:pt>
                <c:pt idx="78483">
                  <c:v>0.68627450980392102</c:v>
                </c:pt>
                <c:pt idx="78484">
                  <c:v>0.70588235294117596</c:v>
                </c:pt>
                <c:pt idx="78485">
                  <c:v>0.72549019607843102</c:v>
                </c:pt>
                <c:pt idx="78486">
                  <c:v>0.74509803921568596</c:v>
                </c:pt>
                <c:pt idx="78487">
                  <c:v>0.76470588235294101</c:v>
                </c:pt>
                <c:pt idx="78488">
                  <c:v>0.78431372549019596</c:v>
                </c:pt>
                <c:pt idx="78489">
                  <c:v>0.80392156862745101</c:v>
                </c:pt>
                <c:pt idx="78490">
                  <c:v>0.82352941176470495</c:v>
                </c:pt>
                <c:pt idx="78491">
                  <c:v>0.84313725490196001</c:v>
                </c:pt>
                <c:pt idx="78492">
                  <c:v>0.86274509803921495</c:v>
                </c:pt>
                <c:pt idx="78493">
                  <c:v>0.88235294117647001</c:v>
                </c:pt>
                <c:pt idx="78494">
                  <c:v>0.90196078431372495</c:v>
                </c:pt>
                <c:pt idx="78495">
                  <c:v>0.92156862745098</c:v>
                </c:pt>
                <c:pt idx="78496">
                  <c:v>0.94117647058823495</c:v>
                </c:pt>
                <c:pt idx="78497">
                  <c:v>0.96078431372549</c:v>
                </c:pt>
                <c:pt idx="78498">
                  <c:v>0.98039215686274495</c:v>
                </c:pt>
                <c:pt idx="78499">
                  <c:v>0</c:v>
                </c:pt>
                <c:pt idx="78500">
                  <c:v>3.4482758620689599E-2</c:v>
                </c:pt>
                <c:pt idx="78501">
                  <c:v>6.8965517241379296E-2</c:v>
                </c:pt>
                <c:pt idx="78502">
                  <c:v>0.10344827586206801</c:v>
                </c:pt>
                <c:pt idx="78503">
                  <c:v>0.13793103448275801</c:v>
                </c:pt>
                <c:pt idx="78504">
                  <c:v>0.17241379310344801</c:v>
                </c:pt>
                <c:pt idx="78505">
                  <c:v>0.20689655172413701</c:v>
                </c:pt>
                <c:pt idx="78506">
                  <c:v>0.24137931034482701</c:v>
                </c:pt>
                <c:pt idx="78507">
                  <c:v>0.27586206896551702</c:v>
                </c:pt>
                <c:pt idx="78508">
                  <c:v>0.31034482758620602</c:v>
                </c:pt>
                <c:pt idx="78509">
                  <c:v>0.34482758620689602</c:v>
                </c:pt>
                <c:pt idx="78510">
                  <c:v>0.37931034482758602</c:v>
                </c:pt>
                <c:pt idx="78511">
                  <c:v>0.41379310344827502</c:v>
                </c:pt>
                <c:pt idx="78512">
                  <c:v>0.44827586206896503</c:v>
                </c:pt>
                <c:pt idx="78513">
                  <c:v>0.48275862068965503</c:v>
                </c:pt>
                <c:pt idx="78514">
                  <c:v>0.51724137931034397</c:v>
                </c:pt>
                <c:pt idx="78515">
                  <c:v>0.55172413793103403</c:v>
                </c:pt>
                <c:pt idx="78516">
                  <c:v>0.58620689655172398</c:v>
                </c:pt>
                <c:pt idx="78517">
                  <c:v>0.62068965517241304</c:v>
                </c:pt>
                <c:pt idx="78518">
                  <c:v>0.65517241379310298</c:v>
                </c:pt>
                <c:pt idx="78519">
                  <c:v>0.68965517241379304</c:v>
                </c:pt>
                <c:pt idx="78520">
                  <c:v>0.72413793103448199</c:v>
                </c:pt>
                <c:pt idx="78521">
                  <c:v>0.75862068965517204</c:v>
                </c:pt>
                <c:pt idx="78522">
                  <c:v>0.79310344827586199</c:v>
                </c:pt>
                <c:pt idx="78523">
                  <c:v>0.82758620689655105</c:v>
                </c:pt>
                <c:pt idx="78524">
                  <c:v>0.86206896551724099</c:v>
                </c:pt>
                <c:pt idx="78525">
                  <c:v>0.89655172413793105</c:v>
                </c:pt>
                <c:pt idx="78526">
                  <c:v>0.93103448275862</c:v>
                </c:pt>
                <c:pt idx="78527">
                  <c:v>0.96551724137931005</c:v>
                </c:pt>
                <c:pt idx="78528">
                  <c:v>0</c:v>
                </c:pt>
                <c:pt idx="78529">
                  <c:v>1.20481927710843E-2</c:v>
                </c:pt>
                <c:pt idx="78530">
                  <c:v>2.40963855421686E-2</c:v>
                </c:pt>
                <c:pt idx="78531">
                  <c:v>3.6144578313252997E-2</c:v>
                </c:pt>
                <c:pt idx="78532">
                  <c:v>4.8192771084337303E-2</c:v>
                </c:pt>
                <c:pt idx="78533">
                  <c:v>6.0240963855421603E-2</c:v>
                </c:pt>
                <c:pt idx="78534">
                  <c:v>7.2289156626505993E-2</c:v>
                </c:pt>
                <c:pt idx="78535">
                  <c:v>8.43373493975903E-2</c:v>
                </c:pt>
                <c:pt idx="78536">
                  <c:v>9.6385542168674704E-2</c:v>
                </c:pt>
                <c:pt idx="78537">
                  <c:v>0.108433734939759</c:v>
                </c:pt>
                <c:pt idx="78538">
                  <c:v>0.120481927710843</c:v>
                </c:pt>
                <c:pt idx="78539">
                  <c:v>0.132530120481927</c:v>
                </c:pt>
                <c:pt idx="78540">
                  <c:v>0.14457831325301199</c:v>
                </c:pt>
                <c:pt idx="78541">
                  <c:v>0.156626506024096</c:v>
                </c:pt>
                <c:pt idx="78542">
                  <c:v>0.16867469879517999</c:v>
                </c:pt>
                <c:pt idx="78543">
                  <c:v>0.180722891566265</c:v>
                </c:pt>
                <c:pt idx="78544">
                  <c:v>0.19277108433734899</c:v>
                </c:pt>
                <c:pt idx="78545">
                  <c:v>0.20481927710843301</c:v>
                </c:pt>
                <c:pt idx="78546">
                  <c:v>0.21686746987951799</c:v>
                </c:pt>
                <c:pt idx="78547">
                  <c:v>0.22891566265060201</c:v>
                </c:pt>
                <c:pt idx="78548">
                  <c:v>0.240963855421686</c:v>
                </c:pt>
                <c:pt idx="78549">
                  <c:v>0.25301204819277101</c:v>
                </c:pt>
                <c:pt idx="78550">
                  <c:v>0.265060240963855</c:v>
                </c:pt>
                <c:pt idx="78551">
                  <c:v>0.27710843373493899</c:v>
                </c:pt>
                <c:pt idx="78552">
                  <c:v>0.28915662650602397</c:v>
                </c:pt>
                <c:pt idx="78553">
                  <c:v>0.30120481927710802</c:v>
                </c:pt>
                <c:pt idx="78554">
                  <c:v>0.313253012048192</c:v>
                </c:pt>
                <c:pt idx="78555">
                  <c:v>0.32530120481927699</c:v>
                </c:pt>
                <c:pt idx="78556">
                  <c:v>0.33734939759036098</c:v>
                </c:pt>
                <c:pt idx="78557">
                  <c:v>0.34939759036144502</c:v>
                </c:pt>
                <c:pt idx="78558">
                  <c:v>0.36144578313253001</c:v>
                </c:pt>
                <c:pt idx="78559">
                  <c:v>0.373493975903614</c:v>
                </c:pt>
                <c:pt idx="78560">
                  <c:v>0.38554216867469798</c:v>
                </c:pt>
                <c:pt idx="78561">
                  <c:v>0.39759036144578302</c:v>
                </c:pt>
                <c:pt idx="78562">
                  <c:v>0.40963855421686701</c:v>
                </c:pt>
                <c:pt idx="78563">
                  <c:v>0.421686746987951</c:v>
                </c:pt>
                <c:pt idx="78564">
                  <c:v>0.43373493975903599</c:v>
                </c:pt>
                <c:pt idx="78565">
                  <c:v>0.44578313253011997</c:v>
                </c:pt>
                <c:pt idx="78566">
                  <c:v>0.45783132530120402</c:v>
                </c:pt>
                <c:pt idx="78567">
                  <c:v>0.469879518072289</c:v>
                </c:pt>
                <c:pt idx="78568">
                  <c:v>0.48192771084337299</c:v>
                </c:pt>
                <c:pt idx="78569">
                  <c:v>0.49397590361445698</c:v>
                </c:pt>
                <c:pt idx="78570">
                  <c:v>0.50602409638554202</c:v>
                </c:pt>
                <c:pt idx="78571">
                  <c:v>0.51807228915662595</c:v>
                </c:pt>
                <c:pt idx="78572">
                  <c:v>0.53012048192771</c:v>
                </c:pt>
                <c:pt idx="78573">
                  <c:v>0.54216867469879504</c:v>
                </c:pt>
                <c:pt idx="78574">
                  <c:v>0.55421686746987897</c:v>
                </c:pt>
                <c:pt idx="78575">
                  <c:v>0.56626506024096301</c:v>
                </c:pt>
                <c:pt idx="78576">
                  <c:v>0.57831325301204795</c:v>
                </c:pt>
                <c:pt idx="78577">
                  <c:v>0.59036144578313199</c:v>
                </c:pt>
                <c:pt idx="78578">
                  <c:v>0.60240963855421603</c:v>
                </c:pt>
                <c:pt idx="78579">
                  <c:v>0.61445783132530096</c:v>
                </c:pt>
                <c:pt idx="78580">
                  <c:v>0.62650602409638501</c:v>
                </c:pt>
                <c:pt idx="78581">
                  <c:v>0.63855421686746905</c:v>
                </c:pt>
                <c:pt idx="78582">
                  <c:v>0.65060240963855398</c:v>
                </c:pt>
                <c:pt idx="78583">
                  <c:v>0.66265060240963802</c:v>
                </c:pt>
                <c:pt idx="78584">
                  <c:v>0.67469879518072196</c:v>
                </c:pt>
                <c:pt idx="78585">
                  <c:v>0.686746987951807</c:v>
                </c:pt>
                <c:pt idx="78586">
                  <c:v>0.69879518072289104</c:v>
                </c:pt>
                <c:pt idx="78587">
                  <c:v>0.71084337349397497</c:v>
                </c:pt>
                <c:pt idx="78588">
                  <c:v>0.72289156626506001</c:v>
                </c:pt>
                <c:pt idx="78589">
                  <c:v>0.73493975903614395</c:v>
                </c:pt>
                <c:pt idx="78590">
                  <c:v>0.74698795180722799</c:v>
                </c:pt>
                <c:pt idx="78591">
                  <c:v>0.75903614457831303</c:v>
                </c:pt>
                <c:pt idx="78592">
                  <c:v>0.77108433734939696</c:v>
                </c:pt>
                <c:pt idx="78593">
                  <c:v>0.78313253012048101</c:v>
                </c:pt>
                <c:pt idx="78594">
                  <c:v>0.79518072289156605</c:v>
                </c:pt>
                <c:pt idx="78595">
                  <c:v>0.80722891566264998</c:v>
                </c:pt>
                <c:pt idx="78596">
                  <c:v>0.81927710843373402</c:v>
                </c:pt>
                <c:pt idx="78597">
                  <c:v>0.83132530120481896</c:v>
                </c:pt>
                <c:pt idx="78598">
                  <c:v>0.843373493975903</c:v>
                </c:pt>
                <c:pt idx="78599">
                  <c:v>0.85542168674698704</c:v>
                </c:pt>
                <c:pt idx="78600">
                  <c:v>0.86746987951807197</c:v>
                </c:pt>
                <c:pt idx="78601">
                  <c:v>0.87951807228915602</c:v>
                </c:pt>
                <c:pt idx="78602">
                  <c:v>0.89156626506024095</c:v>
                </c:pt>
                <c:pt idx="78603">
                  <c:v>0.90361445783132499</c:v>
                </c:pt>
                <c:pt idx="78604">
                  <c:v>0.91566265060240903</c:v>
                </c:pt>
                <c:pt idx="78605">
                  <c:v>0.92771084337349397</c:v>
                </c:pt>
                <c:pt idx="78606">
                  <c:v>0.93975903614457801</c:v>
                </c:pt>
                <c:pt idx="78607">
                  <c:v>0.95180722891566205</c:v>
                </c:pt>
                <c:pt idx="78608">
                  <c:v>0.96385542168674698</c:v>
                </c:pt>
                <c:pt idx="78609">
                  <c:v>0.97590361445783103</c:v>
                </c:pt>
                <c:pt idx="78610">
                  <c:v>0.98795180722891496</c:v>
                </c:pt>
                <c:pt idx="78611">
                  <c:v>0</c:v>
                </c:pt>
                <c:pt idx="78612">
                  <c:v>0.02</c:v>
                </c:pt>
                <c:pt idx="78613">
                  <c:v>0.04</c:v>
                </c:pt>
                <c:pt idx="78614">
                  <c:v>0.06</c:v>
                </c:pt>
                <c:pt idx="78615">
                  <c:v>0.08</c:v>
                </c:pt>
                <c:pt idx="78616">
                  <c:v>0.1</c:v>
                </c:pt>
                <c:pt idx="78617">
                  <c:v>0.12</c:v>
                </c:pt>
                <c:pt idx="78618">
                  <c:v>0.14000000000000001</c:v>
                </c:pt>
                <c:pt idx="78619">
                  <c:v>0.16</c:v>
                </c:pt>
                <c:pt idx="78620">
                  <c:v>0.18</c:v>
                </c:pt>
                <c:pt idx="78621">
                  <c:v>0.2</c:v>
                </c:pt>
                <c:pt idx="78622">
                  <c:v>0.22</c:v>
                </c:pt>
                <c:pt idx="78623">
                  <c:v>0.24</c:v>
                </c:pt>
                <c:pt idx="78624">
                  <c:v>0.26</c:v>
                </c:pt>
                <c:pt idx="78625">
                  <c:v>0.28000000000000003</c:v>
                </c:pt>
                <c:pt idx="78626">
                  <c:v>0.3</c:v>
                </c:pt>
                <c:pt idx="78627">
                  <c:v>0.32</c:v>
                </c:pt>
                <c:pt idx="78628">
                  <c:v>0.34</c:v>
                </c:pt>
                <c:pt idx="78629">
                  <c:v>0.36</c:v>
                </c:pt>
                <c:pt idx="78630">
                  <c:v>0.38</c:v>
                </c:pt>
                <c:pt idx="78631">
                  <c:v>0.4</c:v>
                </c:pt>
                <c:pt idx="78632">
                  <c:v>0.42</c:v>
                </c:pt>
                <c:pt idx="78633">
                  <c:v>0.44</c:v>
                </c:pt>
                <c:pt idx="78634">
                  <c:v>0.46</c:v>
                </c:pt>
                <c:pt idx="78635">
                  <c:v>0.48</c:v>
                </c:pt>
                <c:pt idx="78636">
                  <c:v>0.5</c:v>
                </c:pt>
                <c:pt idx="78637">
                  <c:v>0.52</c:v>
                </c:pt>
                <c:pt idx="78638">
                  <c:v>0.54</c:v>
                </c:pt>
                <c:pt idx="78639">
                  <c:v>0.56000000000000005</c:v>
                </c:pt>
                <c:pt idx="78640">
                  <c:v>0.57999999999999996</c:v>
                </c:pt>
                <c:pt idx="78641">
                  <c:v>0.6</c:v>
                </c:pt>
                <c:pt idx="78642">
                  <c:v>0.62</c:v>
                </c:pt>
                <c:pt idx="78643">
                  <c:v>0.64</c:v>
                </c:pt>
                <c:pt idx="78644">
                  <c:v>0.66</c:v>
                </c:pt>
                <c:pt idx="78645">
                  <c:v>0.68</c:v>
                </c:pt>
                <c:pt idx="78646">
                  <c:v>0.7</c:v>
                </c:pt>
                <c:pt idx="78647">
                  <c:v>0.72</c:v>
                </c:pt>
                <c:pt idx="78648">
                  <c:v>0.74</c:v>
                </c:pt>
                <c:pt idx="78649">
                  <c:v>0.76</c:v>
                </c:pt>
                <c:pt idx="78650">
                  <c:v>0.78</c:v>
                </c:pt>
                <c:pt idx="78651">
                  <c:v>0.8</c:v>
                </c:pt>
                <c:pt idx="78652">
                  <c:v>0.82</c:v>
                </c:pt>
                <c:pt idx="78653">
                  <c:v>0.84</c:v>
                </c:pt>
                <c:pt idx="78654">
                  <c:v>0.86</c:v>
                </c:pt>
                <c:pt idx="78655">
                  <c:v>0.88</c:v>
                </c:pt>
                <c:pt idx="78656">
                  <c:v>0.9</c:v>
                </c:pt>
                <c:pt idx="78657">
                  <c:v>0.92</c:v>
                </c:pt>
                <c:pt idx="78658">
                  <c:v>0.94</c:v>
                </c:pt>
                <c:pt idx="78659">
                  <c:v>0.96</c:v>
                </c:pt>
                <c:pt idx="78660">
                  <c:v>0.98</c:v>
                </c:pt>
                <c:pt idx="78661">
                  <c:v>0</c:v>
                </c:pt>
                <c:pt idx="78662">
                  <c:v>2.04081632653061E-2</c:v>
                </c:pt>
                <c:pt idx="78663">
                  <c:v>4.08163265306122E-2</c:v>
                </c:pt>
                <c:pt idx="78664">
                  <c:v>6.1224489795918297E-2</c:v>
                </c:pt>
                <c:pt idx="78665">
                  <c:v>8.16326530612244E-2</c:v>
                </c:pt>
                <c:pt idx="78666">
                  <c:v>0.10204081632653</c:v>
                </c:pt>
                <c:pt idx="78667">
                  <c:v>0.122448979591836</c:v>
                </c:pt>
                <c:pt idx="78668">
                  <c:v>0.14285714285714199</c:v>
                </c:pt>
                <c:pt idx="78669">
                  <c:v>0.163265306122448</c:v>
                </c:pt>
                <c:pt idx="78670">
                  <c:v>0.183673469387755</c:v>
                </c:pt>
                <c:pt idx="78671">
                  <c:v>0.20408163265306101</c:v>
                </c:pt>
                <c:pt idx="78672">
                  <c:v>0.22448979591836701</c:v>
                </c:pt>
                <c:pt idx="78673">
                  <c:v>0.24489795918367299</c:v>
                </c:pt>
                <c:pt idx="78674">
                  <c:v>0.265306122448979</c:v>
                </c:pt>
                <c:pt idx="78675">
                  <c:v>0.28571428571428498</c:v>
                </c:pt>
                <c:pt idx="78676">
                  <c:v>0.30612244897959101</c:v>
                </c:pt>
                <c:pt idx="78677">
                  <c:v>0.32653061224489699</c:v>
                </c:pt>
                <c:pt idx="78678">
                  <c:v>0.34693877551020402</c:v>
                </c:pt>
                <c:pt idx="78679">
                  <c:v>0.36734693877551</c:v>
                </c:pt>
                <c:pt idx="78680">
                  <c:v>0.38775510204081598</c:v>
                </c:pt>
                <c:pt idx="78681">
                  <c:v>0.40816326530612201</c:v>
                </c:pt>
                <c:pt idx="78682">
                  <c:v>0.42857142857142799</c:v>
                </c:pt>
                <c:pt idx="78683">
                  <c:v>0.44897959183673403</c:v>
                </c:pt>
                <c:pt idx="78684">
                  <c:v>0.46938775510204001</c:v>
                </c:pt>
                <c:pt idx="78685">
                  <c:v>0.48979591836734598</c:v>
                </c:pt>
                <c:pt idx="78686">
                  <c:v>0.51020408163265296</c:v>
                </c:pt>
                <c:pt idx="78687">
                  <c:v>0.530612244897959</c:v>
                </c:pt>
                <c:pt idx="78688">
                  <c:v>0.55102040816326503</c:v>
                </c:pt>
                <c:pt idx="78689">
                  <c:v>0.57142857142857095</c:v>
                </c:pt>
                <c:pt idx="78690">
                  <c:v>0.59183673469387699</c:v>
                </c:pt>
                <c:pt idx="78691">
                  <c:v>0.61224489795918302</c:v>
                </c:pt>
                <c:pt idx="78692">
                  <c:v>0.63265306122448906</c:v>
                </c:pt>
                <c:pt idx="78693">
                  <c:v>0.65306122448979498</c:v>
                </c:pt>
                <c:pt idx="78694">
                  <c:v>0.67346938775510201</c:v>
                </c:pt>
                <c:pt idx="78695">
                  <c:v>0.69387755102040805</c:v>
                </c:pt>
                <c:pt idx="78696">
                  <c:v>0.71428571428571397</c:v>
                </c:pt>
                <c:pt idx="78697">
                  <c:v>0.73469387755102</c:v>
                </c:pt>
                <c:pt idx="78698">
                  <c:v>0.75510204081632604</c:v>
                </c:pt>
                <c:pt idx="78699">
                  <c:v>0.77551020408163196</c:v>
                </c:pt>
                <c:pt idx="78700">
                  <c:v>0.79591836734693799</c:v>
                </c:pt>
                <c:pt idx="78701">
                  <c:v>0.81632653061224403</c:v>
                </c:pt>
                <c:pt idx="78702">
                  <c:v>0.83673469387755095</c:v>
                </c:pt>
                <c:pt idx="78703">
                  <c:v>0.85714285714285698</c:v>
                </c:pt>
                <c:pt idx="78704">
                  <c:v>0.87755102040816302</c:v>
                </c:pt>
                <c:pt idx="78705">
                  <c:v>0.89795918367346905</c:v>
                </c:pt>
                <c:pt idx="78706">
                  <c:v>0.91836734693877498</c:v>
                </c:pt>
                <c:pt idx="78707">
                  <c:v>0.93877551020408101</c:v>
                </c:pt>
                <c:pt idx="78708">
                  <c:v>0.95918367346938704</c:v>
                </c:pt>
                <c:pt idx="78709">
                  <c:v>0.97959183673469297</c:v>
                </c:pt>
                <c:pt idx="78710">
                  <c:v>0</c:v>
                </c:pt>
                <c:pt idx="78711">
                  <c:v>3.4482758620689599E-2</c:v>
                </c:pt>
                <c:pt idx="78712">
                  <c:v>6.8965517241379296E-2</c:v>
                </c:pt>
                <c:pt idx="78713">
                  <c:v>0.10344827586206801</c:v>
                </c:pt>
                <c:pt idx="78714">
                  <c:v>0.13793103448275801</c:v>
                </c:pt>
                <c:pt idx="78715">
                  <c:v>0.17241379310344801</c:v>
                </c:pt>
                <c:pt idx="78716">
                  <c:v>0.20689655172413701</c:v>
                </c:pt>
                <c:pt idx="78717">
                  <c:v>0.24137931034482701</c:v>
                </c:pt>
                <c:pt idx="78718">
                  <c:v>0.27586206896551702</c:v>
                </c:pt>
                <c:pt idx="78719">
                  <c:v>0.31034482758620602</c:v>
                </c:pt>
                <c:pt idx="78720">
                  <c:v>0.34482758620689602</c:v>
                </c:pt>
                <c:pt idx="78721">
                  <c:v>0.37931034482758602</c:v>
                </c:pt>
                <c:pt idx="78722">
                  <c:v>0.41379310344827502</c:v>
                </c:pt>
                <c:pt idx="78723">
                  <c:v>0.44827586206896503</c:v>
                </c:pt>
                <c:pt idx="78724">
                  <c:v>0.48275862068965503</c:v>
                </c:pt>
                <c:pt idx="78725">
                  <c:v>0.51724137931034397</c:v>
                </c:pt>
                <c:pt idx="78726">
                  <c:v>0.55172413793103403</c:v>
                </c:pt>
                <c:pt idx="78727">
                  <c:v>0.58620689655172398</c:v>
                </c:pt>
                <c:pt idx="78728">
                  <c:v>0.62068965517241304</c:v>
                </c:pt>
                <c:pt idx="78729">
                  <c:v>0.65517241379310298</c:v>
                </c:pt>
                <c:pt idx="78730">
                  <c:v>0.68965517241379304</c:v>
                </c:pt>
                <c:pt idx="78731">
                  <c:v>0.72413793103448199</c:v>
                </c:pt>
                <c:pt idx="78732">
                  <c:v>0.75862068965517204</c:v>
                </c:pt>
                <c:pt idx="78733">
                  <c:v>0.79310344827586199</c:v>
                </c:pt>
                <c:pt idx="78734">
                  <c:v>0.82758620689655105</c:v>
                </c:pt>
                <c:pt idx="78735">
                  <c:v>0.86206896551724099</c:v>
                </c:pt>
                <c:pt idx="78736">
                  <c:v>0.89655172413793105</c:v>
                </c:pt>
                <c:pt idx="78737">
                  <c:v>0.93103448275862</c:v>
                </c:pt>
                <c:pt idx="78738">
                  <c:v>0.96551724137931005</c:v>
                </c:pt>
                <c:pt idx="78739">
                  <c:v>0</c:v>
                </c:pt>
                <c:pt idx="78740">
                  <c:v>2.6315789473684199E-2</c:v>
                </c:pt>
                <c:pt idx="78741">
                  <c:v>5.2631578947368397E-2</c:v>
                </c:pt>
                <c:pt idx="78742">
                  <c:v>7.8947368421052599E-2</c:v>
                </c:pt>
                <c:pt idx="78743">
                  <c:v>0.105263157894736</c:v>
                </c:pt>
                <c:pt idx="78744">
                  <c:v>0.13157894736842099</c:v>
                </c:pt>
                <c:pt idx="78745">
                  <c:v>0.157894736842105</c:v>
                </c:pt>
                <c:pt idx="78746">
                  <c:v>0.18421052631578899</c:v>
                </c:pt>
                <c:pt idx="78747">
                  <c:v>0.21052631578947301</c:v>
                </c:pt>
                <c:pt idx="78748">
                  <c:v>0.23684210526315699</c:v>
                </c:pt>
                <c:pt idx="78749">
                  <c:v>0.26315789473684198</c:v>
                </c:pt>
                <c:pt idx="78750">
                  <c:v>0.28947368421052599</c:v>
                </c:pt>
                <c:pt idx="78751">
                  <c:v>0.31578947368421001</c:v>
                </c:pt>
                <c:pt idx="78752">
                  <c:v>0.34210526315789402</c:v>
                </c:pt>
                <c:pt idx="78753">
                  <c:v>0.36842105263157798</c:v>
                </c:pt>
                <c:pt idx="78754">
                  <c:v>0.394736842105263</c:v>
                </c:pt>
                <c:pt idx="78755">
                  <c:v>0.42105263157894701</c:v>
                </c:pt>
                <c:pt idx="78756">
                  <c:v>0.44736842105263103</c:v>
                </c:pt>
                <c:pt idx="78757">
                  <c:v>0.47368421052631499</c:v>
                </c:pt>
                <c:pt idx="78758">
                  <c:v>0.5</c:v>
                </c:pt>
                <c:pt idx="78759">
                  <c:v>0.52631578947368396</c:v>
                </c:pt>
                <c:pt idx="78760">
                  <c:v>0.55263157894736803</c:v>
                </c:pt>
                <c:pt idx="78761">
                  <c:v>0.57894736842105199</c:v>
                </c:pt>
                <c:pt idx="78762">
                  <c:v>0.60526315789473595</c:v>
                </c:pt>
                <c:pt idx="78763">
                  <c:v>0.63157894736842102</c:v>
                </c:pt>
                <c:pt idx="78764">
                  <c:v>0.65789473684210498</c:v>
                </c:pt>
                <c:pt idx="78765">
                  <c:v>0.68421052631578905</c:v>
                </c:pt>
                <c:pt idx="78766">
                  <c:v>0.71052631578947301</c:v>
                </c:pt>
                <c:pt idx="78767">
                  <c:v>0.73684210526315697</c:v>
                </c:pt>
                <c:pt idx="78768">
                  <c:v>0.76315789473684204</c:v>
                </c:pt>
                <c:pt idx="78769">
                  <c:v>0.78947368421052599</c:v>
                </c:pt>
                <c:pt idx="78770">
                  <c:v>0.81578947368420995</c:v>
                </c:pt>
                <c:pt idx="78771">
                  <c:v>0.84210526315789402</c:v>
                </c:pt>
                <c:pt idx="78772">
                  <c:v>0.86842105263157898</c:v>
                </c:pt>
                <c:pt idx="78773">
                  <c:v>0.89473684210526305</c:v>
                </c:pt>
                <c:pt idx="78774">
                  <c:v>0.92105263157894701</c:v>
                </c:pt>
                <c:pt idx="78775">
                  <c:v>0.94736842105263097</c:v>
                </c:pt>
                <c:pt idx="78776">
                  <c:v>0.97368421052631504</c:v>
                </c:pt>
                <c:pt idx="78777">
                  <c:v>0</c:v>
                </c:pt>
                <c:pt idx="78778">
                  <c:v>3.4482758620689599E-2</c:v>
                </c:pt>
                <c:pt idx="78779">
                  <c:v>6.8965517241379296E-2</c:v>
                </c:pt>
                <c:pt idx="78780">
                  <c:v>0.10344827586206801</c:v>
                </c:pt>
                <c:pt idx="78781">
                  <c:v>0.13793103448275801</c:v>
                </c:pt>
                <c:pt idx="78782">
                  <c:v>0.17241379310344801</c:v>
                </c:pt>
                <c:pt idx="78783">
                  <c:v>0.20689655172413701</c:v>
                </c:pt>
                <c:pt idx="78784">
                  <c:v>0.24137931034482701</c:v>
                </c:pt>
                <c:pt idx="78785">
                  <c:v>0.27586206896551702</c:v>
                </c:pt>
                <c:pt idx="78786">
                  <c:v>0.31034482758620602</c:v>
                </c:pt>
                <c:pt idx="78787">
                  <c:v>0.34482758620689602</c:v>
                </c:pt>
                <c:pt idx="78788">
                  <c:v>0.37931034482758602</c:v>
                </c:pt>
                <c:pt idx="78789">
                  <c:v>0.41379310344827502</c:v>
                </c:pt>
                <c:pt idx="78790">
                  <c:v>0.44827586206896503</c:v>
                </c:pt>
                <c:pt idx="78791">
                  <c:v>0.48275862068965503</c:v>
                </c:pt>
                <c:pt idx="78792">
                  <c:v>0.51724137931034397</c:v>
                </c:pt>
                <c:pt idx="78793">
                  <c:v>0.55172413793103403</c:v>
                </c:pt>
                <c:pt idx="78794">
                  <c:v>0.58620689655172398</c:v>
                </c:pt>
                <c:pt idx="78795">
                  <c:v>0.62068965517241304</c:v>
                </c:pt>
                <c:pt idx="78796">
                  <c:v>0.65517241379310298</c:v>
                </c:pt>
                <c:pt idx="78797">
                  <c:v>0.68965517241379304</c:v>
                </c:pt>
                <c:pt idx="78798">
                  <c:v>0.72413793103448199</c:v>
                </c:pt>
                <c:pt idx="78799">
                  <c:v>0.75862068965517204</c:v>
                </c:pt>
                <c:pt idx="78800">
                  <c:v>0.79310344827586199</c:v>
                </c:pt>
                <c:pt idx="78801">
                  <c:v>0.82758620689655105</c:v>
                </c:pt>
                <c:pt idx="78802">
                  <c:v>0.86206896551724099</c:v>
                </c:pt>
                <c:pt idx="78803">
                  <c:v>0.89655172413793105</c:v>
                </c:pt>
                <c:pt idx="78804">
                  <c:v>0.93103448275862</c:v>
                </c:pt>
                <c:pt idx="78805">
                  <c:v>0.96551724137931005</c:v>
                </c:pt>
                <c:pt idx="78806">
                  <c:v>0</c:v>
                </c:pt>
                <c:pt idx="78807">
                  <c:v>0.02</c:v>
                </c:pt>
                <c:pt idx="78808">
                  <c:v>0.04</c:v>
                </c:pt>
                <c:pt idx="78809">
                  <c:v>0.06</c:v>
                </c:pt>
                <c:pt idx="78810">
                  <c:v>0.08</c:v>
                </c:pt>
                <c:pt idx="78811">
                  <c:v>0.1</c:v>
                </c:pt>
                <c:pt idx="78812">
                  <c:v>0.12</c:v>
                </c:pt>
                <c:pt idx="78813">
                  <c:v>0.14000000000000001</c:v>
                </c:pt>
                <c:pt idx="78814">
                  <c:v>0.16</c:v>
                </c:pt>
                <c:pt idx="78815">
                  <c:v>0.18</c:v>
                </c:pt>
                <c:pt idx="78816">
                  <c:v>0.2</c:v>
                </c:pt>
                <c:pt idx="78817">
                  <c:v>0.22</c:v>
                </c:pt>
                <c:pt idx="78818">
                  <c:v>0.24</c:v>
                </c:pt>
                <c:pt idx="78819">
                  <c:v>0.26</c:v>
                </c:pt>
                <c:pt idx="78820">
                  <c:v>0.28000000000000003</c:v>
                </c:pt>
                <c:pt idx="78821">
                  <c:v>0.3</c:v>
                </c:pt>
                <c:pt idx="78822">
                  <c:v>0.32</c:v>
                </c:pt>
                <c:pt idx="78823">
                  <c:v>0.34</c:v>
                </c:pt>
                <c:pt idx="78824">
                  <c:v>0.36</c:v>
                </c:pt>
                <c:pt idx="78825">
                  <c:v>0.38</c:v>
                </c:pt>
                <c:pt idx="78826">
                  <c:v>0.4</c:v>
                </c:pt>
                <c:pt idx="78827">
                  <c:v>0.42</c:v>
                </c:pt>
                <c:pt idx="78828">
                  <c:v>0.44</c:v>
                </c:pt>
                <c:pt idx="78829">
                  <c:v>0.46</c:v>
                </c:pt>
                <c:pt idx="78830">
                  <c:v>0.48</c:v>
                </c:pt>
                <c:pt idx="78831">
                  <c:v>0.5</c:v>
                </c:pt>
                <c:pt idx="78832">
                  <c:v>0.52</c:v>
                </c:pt>
                <c:pt idx="78833">
                  <c:v>0.54</c:v>
                </c:pt>
                <c:pt idx="78834">
                  <c:v>0.56000000000000005</c:v>
                </c:pt>
                <c:pt idx="78835">
                  <c:v>0.57999999999999996</c:v>
                </c:pt>
                <c:pt idx="78836">
                  <c:v>0.6</c:v>
                </c:pt>
                <c:pt idx="78837">
                  <c:v>0.62</c:v>
                </c:pt>
                <c:pt idx="78838">
                  <c:v>0.64</c:v>
                </c:pt>
                <c:pt idx="78839">
                  <c:v>0.66</c:v>
                </c:pt>
                <c:pt idx="78840">
                  <c:v>0.68</c:v>
                </c:pt>
                <c:pt idx="78841">
                  <c:v>0.7</c:v>
                </c:pt>
                <c:pt idx="78842">
                  <c:v>0.72</c:v>
                </c:pt>
                <c:pt idx="78843">
                  <c:v>0.74</c:v>
                </c:pt>
                <c:pt idx="78844">
                  <c:v>0.76</c:v>
                </c:pt>
                <c:pt idx="78845">
                  <c:v>0.78</c:v>
                </c:pt>
                <c:pt idx="78846">
                  <c:v>0.8</c:v>
                </c:pt>
                <c:pt idx="78847">
                  <c:v>0.82</c:v>
                </c:pt>
                <c:pt idx="78848">
                  <c:v>0.84</c:v>
                </c:pt>
                <c:pt idx="78849">
                  <c:v>0.86</c:v>
                </c:pt>
                <c:pt idx="78850">
                  <c:v>0.88</c:v>
                </c:pt>
                <c:pt idx="78851">
                  <c:v>0.9</c:v>
                </c:pt>
                <c:pt idx="78852">
                  <c:v>0.92</c:v>
                </c:pt>
                <c:pt idx="78853">
                  <c:v>0.94</c:v>
                </c:pt>
                <c:pt idx="78854">
                  <c:v>0.96</c:v>
                </c:pt>
                <c:pt idx="78855">
                  <c:v>0.98</c:v>
                </c:pt>
                <c:pt idx="78856">
                  <c:v>0</c:v>
                </c:pt>
                <c:pt idx="78857">
                  <c:v>1.63934426229508E-2</c:v>
                </c:pt>
                <c:pt idx="78858">
                  <c:v>3.2786885245901599E-2</c:v>
                </c:pt>
                <c:pt idx="78859">
                  <c:v>4.9180327868852403E-2</c:v>
                </c:pt>
                <c:pt idx="78860">
                  <c:v>6.5573770491803199E-2</c:v>
                </c:pt>
                <c:pt idx="78861">
                  <c:v>8.1967213114753995E-2</c:v>
                </c:pt>
                <c:pt idx="78862">
                  <c:v>9.8360655737704902E-2</c:v>
                </c:pt>
                <c:pt idx="78863">
                  <c:v>0.114754098360655</c:v>
                </c:pt>
                <c:pt idx="78864">
                  <c:v>0.13114754098360601</c:v>
                </c:pt>
                <c:pt idx="78865">
                  <c:v>0.14754098360655701</c:v>
                </c:pt>
                <c:pt idx="78866">
                  <c:v>0.16393442622950799</c:v>
                </c:pt>
                <c:pt idx="78867">
                  <c:v>0.18032786885245899</c:v>
                </c:pt>
                <c:pt idx="78868">
                  <c:v>0.196721311475409</c:v>
                </c:pt>
                <c:pt idx="78869">
                  <c:v>0.21311475409836</c:v>
                </c:pt>
                <c:pt idx="78870">
                  <c:v>0.22950819672131101</c:v>
                </c:pt>
                <c:pt idx="78871">
                  <c:v>0.24590163934426201</c:v>
                </c:pt>
                <c:pt idx="78872">
                  <c:v>0.26229508196721302</c:v>
                </c:pt>
                <c:pt idx="78873">
                  <c:v>0.27868852459016302</c:v>
                </c:pt>
                <c:pt idx="78874">
                  <c:v>0.29508196721311403</c:v>
                </c:pt>
                <c:pt idx="78875">
                  <c:v>0.31147540983606498</c:v>
                </c:pt>
                <c:pt idx="78876">
                  <c:v>0.32786885245901598</c:v>
                </c:pt>
                <c:pt idx="78877">
                  <c:v>0.34426229508196698</c:v>
                </c:pt>
                <c:pt idx="78878">
                  <c:v>0.36065573770491799</c:v>
                </c:pt>
                <c:pt idx="78879">
                  <c:v>0.37704918032786799</c:v>
                </c:pt>
                <c:pt idx="78880">
                  <c:v>0.393442622950819</c:v>
                </c:pt>
                <c:pt idx="78881">
                  <c:v>0.40983606557377</c:v>
                </c:pt>
                <c:pt idx="78882">
                  <c:v>0.42622950819672101</c:v>
                </c:pt>
                <c:pt idx="78883">
                  <c:v>0.44262295081967201</c:v>
                </c:pt>
                <c:pt idx="78884">
                  <c:v>0.45901639344262202</c:v>
                </c:pt>
                <c:pt idx="78885">
                  <c:v>0.47540983606557302</c:v>
                </c:pt>
                <c:pt idx="78886">
                  <c:v>0.49180327868852403</c:v>
                </c:pt>
                <c:pt idx="78887">
                  <c:v>0.50819672131147497</c:v>
                </c:pt>
                <c:pt idx="78888">
                  <c:v>0.52459016393442603</c:v>
                </c:pt>
                <c:pt idx="78889">
                  <c:v>0.54098360655737698</c:v>
                </c:pt>
                <c:pt idx="78890">
                  <c:v>0.55737704918032704</c:v>
                </c:pt>
                <c:pt idx="78891">
                  <c:v>0.57377049180327799</c:v>
                </c:pt>
                <c:pt idx="78892">
                  <c:v>0.59016393442622905</c:v>
                </c:pt>
                <c:pt idx="78893">
                  <c:v>0.60655737704918</c:v>
                </c:pt>
                <c:pt idx="78894">
                  <c:v>0.62295081967213095</c:v>
                </c:pt>
                <c:pt idx="78895">
                  <c:v>0.63934426229508201</c:v>
                </c:pt>
                <c:pt idx="78896">
                  <c:v>0.65573770491803196</c:v>
                </c:pt>
                <c:pt idx="78897">
                  <c:v>0.67213114754098302</c:v>
                </c:pt>
                <c:pt idx="78898">
                  <c:v>0.68852459016393397</c:v>
                </c:pt>
                <c:pt idx="78899">
                  <c:v>0.70491803278688503</c:v>
                </c:pt>
                <c:pt idx="78900">
                  <c:v>0.72131147540983598</c:v>
                </c:pt>
                <c:pt idx="78901">
                  <c:v>0.73770491803278604</c:v>
                </c:pt>
                <c:pt idx="78902">
                  <c:v>0.75409836065573699</c:v>
                </c:pt>
                <c:pt idx="78903">
                  <c:v>0.77049180327868805</c:v>
                </c:pt>
                <c:pt idx="78904">
                  <c:v>0.786885245901639</c:v>
                </c:pt>
                <c:pt idx="78905">
                  <c:v>0.80327868852458995</c:v>
                </c:pt>
                <c:pt idx="78906">
                  <c:v>0.81967213114754101</c:v>
                </c:pt>
                <c:pt idx="78907">
                  <c:v>0.83606557377049096</c:v>
                </c:pt>
                <c:pt idx="78908">
                  <c:v>0.85245901639344202</c:v>
                </c:pt>
                <c:pt idx="78909">
                  <c:v>0.86885245901639296</c:v>
                </c:pt>
                <c:pt idx="78910">
                  <c:v>0.88524590163934402</c:v>
                </c:pt>
                <c:pt idx="78911">
                  <c:v>0.90163934426229497</c:v>
                </c:pt>
                <c:pt idx="78912">
                  <c:v>0.91803278688524503</c:v>
                </c:pt>
                <c:pt idx="78913">
                  <c:v>0.93442622950819598</c:v>
                </c:pt>
                <c:pt idx="78914">
                  <c:v>0.95081967213114704</c:v>
                </c:pt>
                <c:pt idx="78915">
                  <c:v>0.96721311475409799</c:v>
                </c:pt>
                <c:pt idx="78916">
                  <c:v>0.98360655737704905</c:v>
                </c:pt>
                <c:pt idx="78917">
                  <c:v>0</c:v>
                </c:pt>
                <c:pt idx="78918">
                  <c:v>3.125E-2</c:v>
                </c:pt>
                <c:pt idx="78919">
                  <c:v>6.25E-2</c:v>
                </c:pt>
                <c:pt idx="78920">
                  <c:v>9.375E-2</c:v>
                </c:pt>
                <c:pt idx="78921">
                  <c:v>0.125</c:v>
                </c:pt>
                <c:pt idx="78922">
                  <c:v>0.15625</c:v>
                </c:pt>
                <c:pt idx="78923">
                  <c:v>0.1875</c:v>
                </c:pt>
                <c:pt idx="78924">
                  <c:v>0.21875</c:v>
                </c:pt>
                <c:pt idx="78925">
                  <c:v>0.25</c:v>
                </c:pt>
                <c:pt idx="78926">
                  <c:v>0.28125</c:v>
                </c:pt>
                <c:pt idx="78927">
                  <c:v>0.3125</c:v>
                </c:pt>
                <c:pt idx="78928">
                  <c:v>0.34375</c:v>
                </c:pt>
                <c:pt idx="78929">
                  <c:v>0.375</c:v>
                </c:pt>
                <c:pt idx="78930">
                  <c:v>0.40625</c:v>
                </c:pt>
                <c:pt idx="78931">
                  <c:v>0.4375</c:v>
                </c:pt>
                <c:pt idx="78932">
                  <c:v>0.46875</c:v>
                </c:pt>
                <c:pt idx="78933">
                  <c:v>0.5</c:v>
                </c:pt>
                <c:pt idx="78934">
                  <c:v>0.53125</c:v>
                </c:pt>
                <c:pt idx="78935">
                  <c:v>0.5625</c:v>
                </c:pt>
                <c:pt idx="78936">
                  <c:v>0.59375</c:v>
                </c:pt>
                <c:pt idx="78937">
                  <c:v>0.625</c:v>
                </c:pt>
                <c:pt idx="78938">
                  <c:v>0.65625</c:v>
                </c:pt>
                <c:pt idx="78939">
                  <c:v>0.6875</c:v>
                </c:pt>
                <c:pt idx="78940">
                  <c:v>0.71875</c:v>
                </c:pt>
                <c:pt idx="78941">
                  <c:v>0.75</c:v>
                </c:pt>
                <c:pt idx="78942">
                  <c:v>0.78125</c:v>
                </c:pt>
                <c:pt idx="78943">
                  <c:v>0.8125</c:v>
                </c:pt>
                <c:pt idx="78944">
                  <c:v>0.84375</c:v>
                </c:pt>
                <c:pt idx="78945">
                  <c:v>0.875</c:v>
                </c:pt>
                <c:pt idx="78946">
                  <c:v>0.90625</c:v>
                </c:pt>
                <c:pt idx="78947">
                  <c:v>0.9375</c:v>
                </c:pt>
                <c:pt idx="78948">
                  <c:v>0.96875</c:v>
                </c:pt>
                <c:pt idx="78949">
                  <c:v>0</c:v>
                </c:pt>
                <c:pt idx="78950">
                  <c:v>2.94117647058823E-2</c:v>
                </c:pt>
                <c:pt idx="78951">
                  <c:v>5.8823529411764698E-2</c:v>
                </c:pt>
                <c:pt idx="78952">
                  <c:v>8.8235294117646995E-2</c:v>
                </c:pt>
                <c:pt idx="78953">
                  <c:v>0.11764705882352899</c:v>
                </c:pt>
                <c:pt idx="78954">
                  <c:v>0.14705882352941099</c:v>
                </c:pt>
                <c:pt idx="78955">
                  <c:v>0.17647058823529399</c:v>
                </c:pt>
                <c:pt idx="78956">
                  <c:v>0.20588235294117599</c:v>
                </c:pt>
                <c:pt idx="78957">
                  <c:v>0.23529411764705799</c:v>
                </c:pt>
                <c:pt idx="78958">
                  <c:v>0.26470588235294101</c:v>
                </c:pt>
                <c:pt idx="78959">
                  <c:v>0.29411764705882298</c:v>
                </c:pt>
                <c:pt idx="78960">
                  <c:v>0.32352941176470501</c:v>
                </c:pt>
                <c:pt idx="78961">
                  <c:v>0.35294117647058798</c:v>
                </c:pt>
                <c:pt idx="78962">
                  <c:v>0.38235294117647001</c:v>
                </c:pt>
                <c:pt idx="78963">
                  <c:v>0.41176470588235198</c:v>
                </c:pt>
                <c:pt idx="78964">
                  <c:v>0.441176470588235</c:v>
                </c:pt>
                <c:pt idx="78965">
                  <c:v>0.47058823529411697</c:v>
                </c:pt>
                <c:pt idx="78966">
                  <c:v>0.5</c:v>
                </c:pt>
                <c:pt idx="78967">
                  <c:v>0.52941176470588203</c:v>
                </c:pt>
                <c:pt idx="78968">
                  <c:v>0.55882352941176405</c:v>
                </c:pt>
                <c:pt idx="78969">
                  <c:v>0.58823529411764697</c:v>
                </c:pt>
                <c:pt idx="78970">
                  <c:v>0.61764705882352899</c:v>
                </c:pt>
                <c:pt idx="78971">
                  <c:v>0.64705882352941102</c:v>
                </c:pt>
                <c:pt idx="78972">
                  <c:v>0.67647058823529405</c:v>
                </c:pt>
                <c:pt idx="78973">
                  <c:v>0.70588235294117596</c:v>
                </c:pt>
                <c:pt idx="78974">
                  <c:v>0.73529411764705799</c:v>
                </c:pt>
                <c:pt idx="78975">
                  <c:v>0.76470588235294101</c:v>
                </c:pt>
                <c:pt idx="78976">
                  <c:v>0.79411764705882304</c:v>
                </c:pt>
                <c:pt idx="78977">
                  <c:v>0.82352941176470495</c:v>
                </c:pt>
                <c:pt idx="78978">
                  <c:v>0.85294117647058798</c:v>
                </c:pt>
                <c:pt idx="78979">
                  <c:v>0.88235294117647001</c:v>
                </c:pt>
                <c:pt idx="78980">
                  <c:v>0.91176470588235203</c:v>
                </c:pt>
                <c:pt idx="78981">
                  <c:v>0.94117647058823495</c:v>
                </c:pt>
                <c:pt idx="78982">
                  <c:v>0.97058823529411697</c:v>
                </c:pt>
                <c:pt idx="78983">
                  <c:v>0</c:v>
                </c:pt>
                <c:pt idx="78984">
                  <c:v>2.1276595744680799E-2</c:v>
                </c:pt>
                <c:pt idx="78985">
                  <c:v>4.2553191489361701E-2</c:v>
                </c:pt>
                <c:pt idx="78986">
                  <c:v>6.3829787234042507E-2</c:v>
                </c:pt>
                <c:pt idx="78987">
                  <c:v>8.5106382978723402E-2</c:v>
                </c:pt>
                <c:pt idx="78988">
                  <c:v>0.10638297872340401</c:v>
                </c:pt>
                <c:pt idx="78989">
                  <c:v>0.12765957446808501</c:v>
                </c:pt>
                <c:pt idx="78990">
                  <c:v>0.14893617021276501</c:v>
                </c:pt>
                <c:pt idx="78991">
                  <c:v>0.170212765957446</c:v>
                </c:pt>
                <c:pt idx="78992">
                  <c:v>0.19148936170212699</c:v>
                </c:pt>
                <c:pt idx="78993">
                  <c:v>0.21276595744680801</c:v>
                </c:pt>
                <c:pt idx="78994">
                  <c:v>0.23404255319148901</c:v>
                </c:pt>
                <c:pt idx="78995">
                  <c:v>0.25531914893617003</c:v>
                </c:pt>
                <c:pt idx="78996">
                  <c:v>0.27659574468085102</c:v>
                </c:pt>
                <c:pt idx="78997">
                  <c:v>0.29787234042553101</c:v>
                </c:pt>
                <c:pt idx="78998">
                  <c:v>0.31914893617021201</c:v>
                </c:pt>
                <c:pt idx="78999">
                  <c:v>0.340425531914893</c:v>
                </c:pt>
                <c:pt idx="79000">
                  <c:v>0.36170212765957399</c:v>
                </c:pt>
                <c:pt idx="79001">
                  <c:v>0.38297872340425498</c:v>
                </c:pt>
                <c:pt idx="79002">
                  <c:v>0.40425531914893598</c:v>
                </c:pt>
                <c:pt idx="79003">
                  <c:v>0.42553191489361702</c:v>
                </c:pt>
                <c:pt idx="79004">
                  <c:v>0.44680851063829702</c:v>
                </c:pt>
                <c:pt idx="79005">
                  <c:v>0.46808510638297801</c:v>
                </c:pt>
                <c:pt idx="79006">
                  <c:v>0.489361702127659</c:v>
                </c:pt>
                <c:pt idx="79007">
                  <c:v>0.51063829787234005</c:v>
                </c:pt>
                <c:pt idx="79008">
                  <c:v>0.53191489361702105</c:v>
                </c:pt>
                <c:pt idx="79009">
                  <c:v>0.55319148936170204</c:v>
                </c:pt>
                <c:pt idx="79010">
                  <c:v>0.57446808510638303</c:v>
                </c:pt>
                <c:pt idx="79011">
                  <c:v>0.59574468085106302</c:v>
                </c:pt>
                <c:pt idx="79012">
                  <c:v>0.61702127659574402</c:v>
                </c:pt>
                <c:pt idx="79013">
                  <c:v>0.63829787234042501</c:v>
                </c:pt>
                <c:pt idx="79014">
                  <c:v>0.659574468085106</c:v>
                </c:pt>
                <c:pt idx="79015">
                  <c:v>0.680851063829787</c:v>
                </c:pt>
                <c:pt idx="79016">
                  <c:v>0.70212765957446799</c:v>
                </c:pt>
                <c:pt idx="79017">
                  <c:v>0.72340425531914898</c:v>
                </c:pt>
                <c:pt idx="79018">
                  <c:v>0.74468085106382897</c:v>
                </c:pt>
                <c:pt idx="79019">
                  <c:v>0.76595744680850997</c:v>
                </c:pt>
                <c:pt idx="79020">
                  <c:v>0.78723404255319096</c:v>
                </c:pt>
                <c:pt idx="79021">
                  <c:v>0.80851063829787195</c:v>
                </c:pt>
                <c:pt idx="79022">
                  <c:v>0.82978723404255295</c:v>
                </c:pt>
                <c:pt idx="79023">
                  <c:v>0.85106382978723405</c:v>
                </c:pt>
                <c:pt idx="79024">
                  <c:v>0.87234042553191404</c:v>
                </c:pt>
                <c:pt idx="79025">
                  <c:v>0.89361702127659504</c:v>
                </c:pt>
                <c:pt idx="79026">
                  <c:v>0.91489361702127603</c:v>
                </c:pt>
                <c:pt idx="79027">
                  <c:v>0.93617021276595702</c:v>
                </c:pt>
                <c:pt idx="79028">
                  <c:v>0.95744680851063801</c:v>
                </c:pt>
                <c:pt idx="79029">
                  <c:v>0.97872340425531901</c:v>
                </c:pt>
                <c:pt idx="79030">
                  <c:v>0</c:v>
                </c:pt>
                <c:pt idx="79031">
                  <c:v>2.94117647058823E-2</c:v>
                </c:pt>
                <c:pt idx="79032">
                  <c:v>5.8823529411764698E-2</c:v>
                </c:pt>
                <c:pt idx="79033">
                  <c:v>8.8235294117646995E-2</c:v>
                </c:pt>
                <c:pt idx="79034">
                  <c:v>0.11764705882352899</c:v>
                </c:pt>
                <c:pt idx="79035">
                  <c:v>0.14705882352941099</c:v>
                </c:pt>
                <c:pt idx="79036">
                  <c:v>0.17647058823529399</c:v>
                </c:pt>
                <c:pt idx="79037">
                  <c:v>0.20588235294117599</c:v>
                </c:pt>
                <c:pt idx="79038">
                  <c:v>0.23529411764705799</c:v>
                </c:pt>
                <c:pt idx="79039">
                  <c:v>0.26470588235294101</c:v>
                </c:pt>
                <c:pt idx="79040">
                  <c:v>0.29411764705882298</c:v>
                </c:pt>
                <c:pt idx="79041">
                  <c:v>0.32352941176470501</c:v>
                </c:pt>
                <c:pt idx="79042">
                  <c:v>0.35294117647058798</c:v>
                </c:pt>
                <c:pt idx="79043">
                  <c:v>0.38235294117647001</c:v>
                </c:pt>
                <c:pt idx="79044">
                  <c:v>0.41176470588235198</c:v>
                </c:pt>
                <c:pt idx="79045">
                  <c:v>0.441176470588235</c:v>
                </c:pt>
                <c:pt idx="79046">
                  <c:v>0.47058823529411697</c:v>
                </c:pt>
                <c:pt idx="79047">
                  <c:v>0.5</c:v>
                </c:pt>
                <c:pt idx="79048">
                  <c:v>0.52941176470588203</c:v>
                </c:pt>
                <c:pt idx="79049">
                  <c:v>0.55882352941176405</c:v>
                </c:pt>
                <c:pt idx="79050">
                  <c:v>0.58823529411764697</c:v>
                </c:pt>
                <c:pt idx="79051">
                  <c:v>0.61764705882352899</c:v>
                </c:pt>
                <c:pt idx="79052">
                  <c:v>0.64705882352941102</c:v>
                </c:pt>
                <c:pt idx="79053">
                  <c:v>0.67647058823529405</c:v>
                </c:pt>
                <c:pt idx="79054">
                  <c:v>0.70588235294117596</c:v>
                </c:pt>
                <c:pt idx="79055">
                  <c:v>0.73529411764705799</c:v>
                </c:pt>
                <c:pt idx="79056">
                  <c:v>0.76470588235294101</c:v>
                </c:pt>
                <c:pt idx="79057">
                  <c:v>0.79411764705882304</c:v>
                </c:pt>
                <c:pt idx="79058">
                  <c:v>0.82352941176470495</c:v>
                </c:pt>
                <c:pt idx="79059">
                  <c:v>0.85294117647058798</c:v>
                </c:pt>
                <c:pt idx="79060">
                  <c:v>0.88235294117647001</c:v>
                </c:pt>
                <c:pt idx="79061">
                  <c:v>0.91176470588235203</c:v>
                </c:pt>
                <c:pt idx="79062">
                  <c:v>0.94117647058823495</c:v>
                </c:pt>
                <c:pt idx="79063">
                  <c:v>0.97058823529411697</c:v>
                </c:pt>
                <c:pt idx="79064">
                  <c:v>0</c:v>
                </c:pt>
                <c:pt idx="79065">
                  <c:v>1.4492753623188401E-2</c:v>
                </c:pt>
                <c:pt idx="79066">
                  <c:v>2.8985507246376802E-2</c:v>
                </c:pt>
                <c:pt idx="79067">
                  <c:v>4.3478260869565202E-2</c:v>
                </c:pt>
                <c:pt idx="79068">
                  <c:v>5.7971014492753603E-2</c:v>
                </c:pt>
                <c:pt idx="79069">
                  <c:v>7.2463768115942004E-2</c:v>
                </c:pt>
                <c:pt idx="79070">
                  <c:v>8.6956521739130405E-2</c:v>
                </c:pt>
                <c:pt idx="79071">
                  <c:v>0.101449275362318</c:v>
                </c:pt>
                <c:pt idx="79072">
                  <c:v>0.115942028985507</c:v>
                </c:pt>
                <c:pt idx="79073">
                  <c:v>0.13043478260869501</c:v>
                </c:pt>
                <c:pt idx="79074">
                  <c:v>0.14492753623188401</c:v>
                </c:pt>
                <c:pt idx="79075">
                  <c:v>0.15942028985507201</c:v>
                </c:pt>
                <c:pt idx="79076">
                  <c:v>0.17391304347826</c:v>
                </c:pt>
                <c:pt idx="79077">
                  <c:v>0.188405797101449</c:v>
                </c:pt>
                <c:pt idx="79078">
                  <c:v>0.202898550724637</c:v>
                </c:pt>
                <c:pt idx="79079">
                  <c:v>0.217391304347826</c:v>
                </c:pt>
                <c:pt idx="79080">
                  <c:v>0.231884057971014</c:v>
                </c:pt>
                <c:pt idx="79081">
                  <c:v>0.24637681159420199</c:v>
                </c:pt>
                <c:pt idx="79082">
                  <c:v>0.26086956521739102</c:v>
                </c:pt>
                <c:pt idx="79083">
                  <c:v>0.27536231884057899</c:v>
                </c:pt>
                <c:pt idx="79084">
                  <c:v>0.28985507246376802</c:v>
                </c:pt>
                <c:pt idx="79085">
                  <c:v>0.30434782608695599</c:v>
                </c:pt>
                <c:pt idx="79086">
                  <c:v>0.31884057971014401</c:v>
                </c:pt>
                <c:pt idx="79087">
                  <c:v>0.33333333333333298</c:v>
                </c:pt>
                <c:pt idx="79088">
                  <c:v>0.34782608695652101</c:v>
                </c:pt>
                <c:pt idx="79089">
                  <c:v>0.36231884057970998</c:v>
                </c:pt>
                <c:pt idx="79090">
                  <c:v>0.376811594202898</c:v>
                </c:pt>
                <c:pt idx="79091">
                  <c:v>0.39130434782608697</c:v>
                </c:pt>
                <c:pt idx="79092">
                  <c:v>0.405797101449275</c:v>
                </c:pt>
                <c:pt idx="79093">
                  <c:v>0.42028985507246303</c:v>
                </c:pt>
                <c:pt idx="79094">
                  <c:v>0.434782608695652</c:v>
                </c:pt>
                <c:pt idx="79095">
                  <c:v>0.44927536231884002</c:v>
                </c:pt>
                <c:pt idx="79096">
                  <c:v>0.46376811594202899</c:v>
                </c:pt>
                <c:pt idx="79097">
                  <c:v>0.47826086956521702</c:v>
                </c:pt>
                <c:pt idx="79098">
                  <c:v>0.49275362318840499</c:v>
                </c:pt>
                <c:pt idx="79099">
                  <c:v>0.50724637681159401</c:v>
                </c:pt>
                <c:pt idx="79100">
                  <c:v>0.52173913043478204</c:v>
                </c:pt>
                <c:pt idx="79101">
                  <c:v>0.53623188405797095</c:v>
                </c:pt>
                <c:pt idx="79102">
                  <c:v>0.55072463768115898</c:v>
                </c:pt>
                <c:pt idx="79103">
                  <c:v>0.56521739130434701</c:v>
                </c:pt>
                <c:pt idx="79104">
                  <c:v>0.57971014492753603</c:v>
                </c:pt>
                <c:pt idx="79105">
                  <c:v>0.59420289855072395</c:v>
                </c:pt>
                <c:pt idx="79106">
                  <c:v>0.60869565217391297</c:v>
                </c:pt>
                <c:pt idx="79107">
                  <c:v>0.623188405797101</c:v>
                </c:pt>
                <c:pt idx="79108">
                  <c:v>0.63768115942028902</c:v>
                </c:pt>
                <c:pt idx="79109">
                  <c:v>0.65217391304347805</c:v>
                </c:pt>
                <c:pt idx="79110">
                  <c:v>0.66666666666666596</c:v>
                </c:pt>
                <c:pt idx="79111">
                  <c:v>0.68115942028985499</c:v>
                </c:pt>
                <c:pt idx="79112">
                  <c:v>0.69565217391304301</c:v>
                </c:pt>
                <c:pt idx="79113">
                  <c:v>0.71014492753623104</c:v>
                </c:pt>
                <c:pt idx="79114">
                  <c:v>0.72463768115941996</c:v>
                </c:pt>
                <c:pt idx="79115">
                  <c:v>0.73913043478260798</c:v>
                </c:pt>
                <c:pt idx="79116">
                  <c:v>0.75362318840579701</c:v>
                </c:pt>
                <c:pt idx="79117">
                  <c:v>0.76811594202898503</c:v>
                </c:pt>
                <c:pt idx="79118">
                  <c:v>0.78260869565217395</c:v>
                </c:pt>
                <c:pt idx="79119">
                  <c:v>0.79710144927536197</c:v>
                </c:pt>
                <c:pt idx="79120">
                  <c:v>0.81159420289855</c:v>
                </c:pt>
                <c:pt idx="79121">
                  <c:v>0.82608695652173902</c:v>
                </c:pt>
                <c:pt idx="79122">
                  <c:v>0.84057971014492705</c:v>
                </c:pt>
                <c:pt idx="79123">
                  <c:v>0.85507246376811596</c:v>
                </c:pt>
                <c:pt idx="79124">
                  <c:v>0.86956521739130399</c:v>
                </c:pt>
                <c:pt idx="79125">
                  <c:v>0.88405797101449202</c:v>
                </c:pt>
                <c:pt idx="79126">
                  <c:v>0.89855072463768104</c:v>
                </c:pt>
                <c:pt idx="79127">
                  <c:v>0.91304347826086896</c:v>
                </c:pt>
                <c:pt idx="79128">
                  <c:v>0.92753623188405798</c:v>
                </c:pt>
                <c:pt idx="79129">
                  <c:v>0.94202898550724601</c:v>
                </c:pt>
                <c:pt idx="79130">
                  <c:v>0.95652173913043403</c:v>
                </c:pt>
                <c:pt idx="79131">
                  <c:v>0.97101449275362295</c:v>
                </c:pt>
                <c:pt idx="79132">
                  <c:v>0.98550724637681097</c:v>
                </c:pt>
                <c:pt idx="79133">
                  <c:v>0</c:v>
                </c:pt>
                <c:pt idx="79134">
                  <c:v>2.3255813953488299E-2</c:v>
                </c:pt>
                <c:pt idx="79135">
                  <c:v>4.6511627906976702E-2</c:v>
                </c:pt>
                <c:pt idx="79136">
                  <c:v>6.9767441860465101E-2</c:v>
                </c:pt>
                <c:pt idx="79137">
                  <c:v>9.3023255813953404E-2</c:v>
                </c:pt>
                <c:pt idx="79138">
                  <c:v>0.116279069767441</c:v>
                </c:pt>
                <c:pt idx="79139">
                  <c:v>0.13953488372093001</c:v>
                </c:pt>
                <c:pt idx="79140">
                  <c:v>0.16279069767441801</c:v>
                </c:pt>
                <c:pt idx="79141">
                  <c:v>0.186046511627906</c:v>
                </c:pt>
                <c:pt idx="79142">
                  <c:v>0.209302325581395</c:v>
                </c:pt>
                <c:pt idx="79143">
                  <c:v>0.232558139534883</c:v>
                </c:pt>
                <c:pt idx="79144">
                  <c:v>0.25581395348837199</c:v>
                </c:pt>
                <c:pt idx="79145">
                  <c:v>0.27906976744186002</c:v>
                </c:pt>
                <c:pt idx="79146">
                  <c:v>0.30232558139534799</c:v>
                </c:pt>
                <c:pt idx="79147">
                  <c:v>0.32558139534883701</c:v>
                </c:pt>
                <c:pt idx="79148">
                  <c:v>0.34883720930232498</c:v>
                </c:pt>
                <c:pt idx="79149">
                  <c:v>0.372093023255813</c:v>
                </c:pt>
                <c:pt idx="79150">
                  <c:v>0.39534883720930197</c:v>
                </c:pt>
                <c:pt idx="79151">
                  <c:v>0.41860465116279</c:v>
                </c:pt>
                <c:pt idx="79152">
                  <c:v>0.44186046511627902</c:v>
                </c:pt>
                <c:pt idx="79153">
                  <c:v>0.46511627906976699</c:v>
                </c:pt>
                <c:pt idx="79154">
                  <c:v>0.48837209302325502</c:v>
                </c:pt>
                <c:pt idx="79155">
                  <c:v>0.51162790697674398</c:v>
                </c:pt>
                <c:pt idx="79156">
                  <c:v>0.53488372093023195</c:v>
                </c:pt>
                <c:pt idx="79157">
                  <c:v>0.55813953488372003</c:v>
                </c:pt>
                <c:pt idx="79158">
                  <c:v>0.581395348837209</c:v>
                </c:pt>
                <c:pt idx="79159">
                  <c:v>0.60465116279069697</c:v>
                </c:pt>
                <c:pt idx="79160">
                  <c:v>0.62790697674418605</c:v>
                </c:pt>
                <c:pt idx="79161">
                  <c:v>0.65116279069767402</c:v>
                </c:pt>
                <c:pt idx="79162">
                  <c:v>0.67441860465116199</c:v>
                </c:pt>
                <c:pt idx="79163">
                  <c:v>0.69767441860465096</c:v>
                </c:pt>
                <c:pt idx="79164">
                  <c:v>0.72093023255813904</c:v>
                </c:pt>
                <c:pt idx="79165">
                  <c:v>0.74418604651162701</c:v>
                </c:pt>
                <c:pt idx="79166">
                  <c:v>0.76744186046511598</c:v>
                </c:pt>
                <c:pt idx="79167">
                  <c:v>0.79069767441860395</c:v>
                </c:pt>
                <c:pt idx="79168">
                  <c:v>0.81395348837209303</c:v>
                </c:pt>
                <c:pt idx="79169">
                  <c:v>0.837209302325581</c:v>
                </c:pt>
                <c:pt idx="79170">
                  <c:v>0.86046511627906896</c:v>
                </c:pt>
                <c:pt idx="79171">
                  <c:v>0.88372093023255804</c:v>
                </c:pt>
                <c:pt idx="79172">
                  <c:v>0.90697674418604601</c:v>
                </c:pt>
                <c:pt idx="79173">
                  <c:v>0.93023255813953398</c:v>
                </c:pt>
                <c:pt idx="79174">
                  <c:v>0.95348837209302295</c:v>
                </c:pt>
                <c:pt idx="79175">
                  <c:v>0.97674418604651103</c:v>
                </c:pt>
                <c:pt idx="79176">
                  <c:v>0</c:v>
                </c:pt>
                <c:pt idx="79177">
                  <c:v>1.1494252873563199E-2</c:v>
                </c:pt>
                <c:pt idx="79178">
                  <c:v>2.2988505747126398E-2</c:v>
                </c:pt>
                <c:pt idx="79179">
                  <c:v>3.4482758620689599E-2</c:v>
                </c:pt>
                <c:pt idx="79180">
                  <c:v>4.5977011494252797E-2</c:v>
                </c:pt>
                <c:pt idx="79181">
                  <c:v>5.7471264367816001E-2</c:v>
                </c:pt>
                <c:pt idx="79182">
                  <c:v>6.8965517241379296E-2</c:v>
                </c:pt>
                <c:pt idx="79183">
                  <c:v>8.04597701149425E-2</c:v>
                </c:pt>
                <c:pt idx="79184">
                  <c:v>9.1954022988505704E-2</c:v>
                </c:pt>
                <c:pt idx="79185">
                  <c:v>0.10344827586206801</c:v>
                </c:pt>
                <c:pt idx="79186">
                  <c:v>0.114942528735632</c:v>
                </c:pt>
                <c:pt idx="79187">
                  <c:v>0.126436781609195</c:v>
                </c:pt>
                <c:pt idx="79188">
                  <c:v>0.13793103448275801</c:v>
                </c:pt>
                <c:pt idx="79189">
                  <c:v>0.14942528735632099</c:v>
                </c:pt>
                <c:pt idx="79190">
                  <c:v>0.160919540229885</c:v>
                </c:pt>
                <c:pt idx="79191">
                  <c:v>0.17241379310344801</c:v>
                </c:pt>
                <c:pt idx="79192">
                  <c:v>0.18390804597701099</c:v>
                </c:pt>
                <c:pt idx="79193">
                  <c:v>0.195402298850574</c:v>
                </c:pt>
                <c:pt idx="79194">
                  <c:v>0.20689655172413701</c:v>
                </c:pt>
                <c:pt idx="79195">
                  <c:v>0.21839080459770099</c:v>
                </c:pt>
                <c:pt idx="79196">
                  <c:v>0.229885057471264</c:v>
                </c:pt>
                <c:pt idx="79197">
                  <c:v>0.24137931034482701</c:v>
                </c:pt>
                <c:pt idx="79198">
                  <c:v>0.25287356321839</c:v>
                </c:pt>
                <c:pt idx="79199">
                  <c:v>0.26436781609195398</c:v>
                </c:pt>
                <c:pt idx="79200">
                  <c:v>0.27586206896551702</c:v>
                </c:pt>
                <c:pt idx="79201">
                  <c:v>0.28735632183908</c:v>
                </c:pt>
                <c:pt idx="79202">
                  <c:v>0.29885057471264298</c:v>
                </c:pt>
                <c:pt idx="79203">
                  <c:v>0.31034482758620602</c:v>
                </c:pt>
                <c:pt idx="79204">
                  <c:v>0.32183908045977</c:v>
                </c:pt>
                <c:pt idx="79205">
                  <c:v>0.33333333333333298</c:v>
                </c:pt>
                <c:pt idx="79206">
                  <c:v>0.34482758620689602</c:v>
                </c:pt>
                <c:pt idx="79207">
                  <c:v>0.356321839080459</c:v>
                </c:pt>
                <c:pt idx="79208">
                  <c:v>0.36781609195402298</c:v>
                </c:pt>
                <c:pt idx="79209">
                  <c:v>0.37931034482758602</c:v>
                </c:pt>
                <c:pt idx="79210">
                  <c:v>0.390804597701149</c:v>
                </c:pt>
                <c:pt idx="79211">
                  <c:v>0.40229885057471199</c:v>
                </c:pt>
                <c:pt idx="79212">
                  <c:v>0.41379310344827502</c:v>
                </c:pt>
                <c:pt idx="79213">
                  <c:v>0.42528735632183901</c:v>
                </c:pt>
                <c:pt idx="79214">
                  <c:v>0.43678160919540199</c:v>
                </c:pt>
                <c:pt idx="79215">
                  <c:v>0.44827586206896503</c:v>
                </c:pt>
                <c:pt idx="79216">
                  <c:v>0.45977011494252801</c:v>
                </c:pt>
                <c:pt idx="79217">
                  <c:v>0.47126436781609099</c:v>
                </c:pt>
                <c:pt idx="79218">
                  <c:v>0.48275862068965503</c:v>
                </c:pt>
                <c:pt idx="79219">
                  <c:v>0.49425287356321801</c:v>
                </c:pt>
                <c:pt idx="79220">
                  <c:v>0.50574712643678099</c:v>
                </c:pt>
                <c:pt idx="79221">
                  <c:v>0.51724137931034397</c:v>
                </c:pt>
                <c:pt idx="79222">
                  <c:v>0.52873563218390796</c:v>
                </c:pt>
                <c:pt idx="79223">
                  <c:v>0.54022988505747105</c:v>
                </c:pt>
                <c:pt idx="79224">
                  <c:v>0.55172413793103403</c:v>
                </c:pt>
                <c:pt idx="79225">
                  <c:v>0.56321839080459701</c:v>
                </c:pt>
                <c:pt idx="79226">
                  <c:v>0.57471264367816</c:v>
                </c:pt>
                <c:pt idx="79227">
                  <c:v>0.58620689655172398</c:v>
                </c:pt>
                <c:pt idx="79228">
                  <c:v>0.59770114942528696</c:v>
                </c:pt>
                <c:pt idx="79229">
                  <c:v>0.60919540229885005</c:v>
                </c:pt>
                <c:pt idx="79230">
                  <c:v>0.62068965517241304</c:v>
                </c:pt>
                <c:pt idx="79231">
                  <c:v>0.63218390804597702</c:v>
                </c:pt>
                <c:pt idx="79232">
                  <c:v>0.64367816091954</c:v>
                </c:pt>
                <c:pt idx="79233">
                  <c:v>0.65517241379310298</c:v>
                </c:pt>
                <c:pt idx="79234">
                  <c:v>0.66666666666666596</c:v>
                </c:pt>
                <c:pt idx="79235">
                  <c:v>0.67816091954022895</c:v>
                </c:pt>
                <c:pt idx="79236">
                  <c:v>0.68965517241379304</c:v>
                </c:pt>
                <c:pt idx="79237">
                  <c:v>0.70114942528735602</c:v>
                </c:pt>
                <c:pt idx="79238">
                  <c:v>0.712643678160919</c:v>
                </c:pt>
                <c:pt idx="79239">
                  <c:v>0.72413793103448199</c:v>
                </c:pt>
                <c:pt idx="79240">
                  <c:v>0.73563218390804597</c:v>
                </c:pt>
                <c:pt idx="79241">
                  <c:v>0.74712643678160895</c:v>
                </c:pt>
                <c:pt idx="79242">
                  <c:v>0.75862068965517204</c:v>
                </c:pt>
                <c:pt idx="79243">
                  <c:v>0.77011494252873502</c:v>
                </c:pt>
                <c:pt idx="79244">
                  <c:v>0.78160919540229801</c:v>
                </c:pt>
                <c:pt idx="79245">
                  <c:v>0.79310344827586199</c:v>
                </c:pt>
                <c:pt idx="79246">
                  <c:v>0.80459770114942497</c:v>
                </c:pt>
                <c:pt idx="79247">
                  <c:v>0.81609195402298795</c:v>
                </c:pt>
                <c:pt idx="79248">
                  <c:v>0.82758620689655105</c:v>
                </c:pt>
                <c:pt idx="79249">
                  <c:v>0.83908045977011403</c:v>
                </c:pt>
                <c:pt idx="79250">
                  <c:v>0.85057471264367801</c:v>
                </c:pt>
                <c:pt idx="79251">
                  <c:v>0.86206896551724099</c:v>
                </c:pt>
                <c:pt idx="79252">
                  <c:v>0.87356321839080397</c:v>
                </c:pt>
                <c:pt idx="79253">
                  <c:v>0.88505747126436696</c:v>
                </c:pt>
                <c:pt idx="79254">
                  <c:v>0.89655172413793105</c:v>
                </c:pt>
                <c:pt idx="79255">
                  <c:v>0.90804597701149403</c:v>
                </c:pt>
                <c:pt idx="79256">
                  <c:v>0.91954022988505701</c:v>
                </c:pt>
                <c:pt idx="79257">
                  <c:v>0.93103448275862</c:v>
                </c:pt>
                <c:pt idx="79258">
                  <c:v>0.94252873563218298</c:v>
                </c:pt>
                <c:pt idx="79259">
                  <c:v>0.95402298850574696</c:v>
                </c:pt>
                <c:pt idx="79260">
                  <c:v>0.96551724137931005</c:v>
                </c:pt>
                <c:pt idx="79261">
                  <c:v>0.97701149425287304</c:v>
                </c:pt>
                <c:pt idx="79262">
                  <c:v>0.98850574712643602</c:v>
                </c:pt>
                <c:pt idx="79263">
                  <c:v>0</c:v>
                </c:pt>
                <c:pt idx="79264">
                  <c:v>1.8181818181818101E-2</c:v>
                </c:pt>
                <c:pt idx="79265">
                  <c:v>3.6363636363636299E-2</c:v>
                </c:pt>
                <c:pt idx="79266">
                  <c:v>5.4545454545454501E-2</c:v>
                </c:pt>
                <c:pt idx="79267">
                  <c:v>7.2727272727272696E-2</c:v>
                </c:pt>
                <c:pt idx="79268">
                  <c:v>9.0909090909090898E-2</c:v>
                </c:pt>
                <c:pt idx="79269">
                  <c:v>0.109090909090909</c:v>
                </c:pt>
                <c:pt idx="79270">
                  <c:v>0.12727272727272701</c:v>
                </c:pt>
                <c:pt idx="79271">
                  <c:v>0.145454545454545</c:v>
                </c:pt>
                <c:pt idx="79272">
                  <c:v>0.163636363636363</c:v>
                </c:pt>
                <c:pt idx="79273">
                  <c:v>0.18181818181818099</c:v>
                </c:pt>
                <c:pt idx="79274">
                  <c:v>0.2</c:v>
                </c:pt>
                <c:pt idx="79275">
                  <c:v>0.218181818181818</c:v>
                </c:pt>
                <c:pt idx="79276">
                  <c:v>0.236363636363636</c:v>
                </c:pt>
                <c:pt idx="79277">
                  <c:v>0.25454545454545402</c:v>
                </c:pt>
                <c:pt idx="79278">
                  <c:v>0.27272727272727199</c:v>
                </c:pt>
                <c:pt idx="79279">
                  <c:v>0.29090909090909001</c:v>
                </c:pt>
                <c:pt idx="79280">
                  <c:v>0.30909090909090903</c:v>
                </c:pt>
                <c:pt idx="79281">
                  <c:v>0.32727272727272699</c:v>
                </c:pt>
                <c:pt idx="79282">
                  <c:v>0.34545454545454501</c:v>
                </c:pt>
                <c:pt idx="79283">
                  <c:v>0.36363636363636298</c:v>
                </c:pt>
                <c:pt idx="79284">
                  <c:v>0.381818181818181</c:v>
                </c:pt>
                <c:pt idx="79285">
                  <c:v>0.4</c:v>
                </c:pt>
                <c:pt idx="79286">
                  <c:v>0.41818181818181799</c:v>
                </c:pt>
                <c:pt idx="79287">
                  <c:v>0.43636363636363601</c:v>
                </c:pt>
                <c:pt idx="79288">
                  <c:v>0.45454545454545398</c:v>
                </c:pt>
                <c:pt idx="79289">
                  <c:v>0.472727272727272</c:v>
                </c:pt>
                <c:pt idx="79290">
                  <c:v>0.49090909090909002</c:v>
                </c:pt>
                <c:pt idx="79291">
                  <c:v>0.50909090909090904</c:v>
                </c:pt>
                <c:pt idx="79292">
                  <c:v>0.527272727272727</c:v>
                </c:pt>
                <c:pt idx="79293">
                  <c:v>0.54545454545454497</c:v>
                </c:pt>
                <c:pt idx="79294">
                  <c:v>0.56363636363636305</c:v>
                </c:pt>
                <c:pt idx="79295">
                  <c:v>0.58181818181818101</c:v>
                </c:pt>
                <c:pt idx="79296">
                  <c:v>0.6</c:v>
                </c:pt>
                <c:pt idx="79297">
                  <c:v>0.61818181818181805</c:v>
                </c:pt>
                <c:pt idx="79298">
                  <c:v>0.63636363636363602</c:v>
                </c:pt>
                <c:pt idx="79299">
                  <c:v>0.65454545454545399</c:v>
                </c:pt>
                <c:pt idx="79300">
                  <c:v>0.67272727272727195</c:v>
                </c:pt>
                <c:pt idx="79301">
                  <c:v>0.69090909090909003</c:v>
                </c:pt>
                <c:pt idx="79302">
                  <c:v>0.70909090909090899</c:v>
                </c:pt>
                <c:pt idx="79303">
                  <c:v>0.72727272727272696</c:v>
                </c:pt>
                <c:pt idx="79304">
                  <c:v>0.74545454545454504</c:v>
                </c:pt>
                <c:pt idx="79305">
                  <c:v>0.763636363636363</c:v>
                </c:pt>
                <c:pt idx="79306">
                  <c:v>0.78181818181818097</c:v>
                </c:pt>
                <c:pt idx="79307">
                  <c:v>0.8</c:v>
                </c:pt>
                <c:pt idx="79308">
                  <c:v>0.81818181818181801</c:v>
                </c:pt>
                <c:pt idx="79309">
                  <c:v>0.83636363636363598</c:v>
                </c:pt>
                <c:pt idx="79310">
                  <c:v>0.85454545454545405</c:v>
                </c:pt>
                <c:pt idx="79311">
                  <c:v>0.87272727272727202</c:v>
                </c:pt>
                <c:pt idx="79312">
                  <c:v>0.89090909090908998</c:v>
                </c:pt>
                <c:pt idx="79313">
                  <c:v>0.90909090909090895</c:v>
                </c:pt>
                <c:pt idx="79314">
                  <c:v>0.92727272727272703</c:v>
                </c:pt>
                <c:pt idx="79315">
                  <c:v>0.94545454545454499</c:v>
                </c:pt>
                <c:pt idx="79316">
                  <c:v>0.96363636363636296</c:v>
                </c:pt>
                <c:pt idx="79317">
                  <c:v>0.98181818181818103</c:v>
                </c:pt>
                <c:pt idx="79318">
                  <c:v>0</c:v>
                </c:pt>
                <c:pt idx="79319">
                  <c:v>0.25</c:v>
                </c:pt>
                <c:pt idx="79320">
                  <c:v>0.5</c:v>
                </c:pt>
                <c:pt idx="79321">
                  <c:v>0.75</c:v>
                </c:pt>
                <c:pt idx="79322">
                  <c:v>0</c:v>
                </c:pt>
                <c:pt idx="79323">
                  <c:v>2.7027027027027001E-2</c:v>
                </c:pt>
                <c:pt idx="79324">
                  <c:v>5.4054054054054002E-2</c:v>
                </c:pt>
                <c:pt idx="79325">
                  <c:v>8.1081081081081002E-2</c:v>
                </c:pt>
                <c:pt idx="79326">
                  <c:v>0.108108108108108</c:v>
                </c:pt>
                <c:pt idx="79327">
                  <c:v>0.135135135135135</c:v>
                </c:pt>
                <c:pt idx="79328">
                  <c:v>0.162162162162162</c:v>
                </c:pt>
                <c:pt idx="79329">
                  <c:v>0.18918918918918901</c:v>
                </c:pt>
                <c:pt idx="79330">
                  <c:v>0.21621621621621601</c:v>
                </c:pt>
                <c:pt idx="79331">
                  <c:v>0.24324324324324301</c:v>
                </c:pt>
                <c:pt idx="79332">
                  <c:v>0.27027027027027001</c:v>
                </c:pt>
                <c:pt idx="79333">
                  <c:v>0.29729729729729698</c:v>
                </c:pt>
                <c:pt idx="79334">
                  <c:v>0.32432432432432401</c:v>
                </c:pt>
                <c:pt idx="79335">
                  <c:v>0.35135135135135098</c:v>
                </c:pt>
                <c:pt idx="79336">
                  <c:v>0.37837837837837801</c:v>
                </c:pt>
                <c:pt idx="79337">
                  <c:v>0.40540540540540498</c:v>
                </c:pt>
                <c:pt idx="79338">
                  <c:v>0.43243243243243201</c:v>
                </c:pt>
                <c:pt idx="79339">
                  <c:v>0.45945945945945899</c:v>
                </c:pt>
                <c:pt idx="79340">
                  <c:v>0.48648648648648601</c:v>
                </c:pt>
                <c:pt idx="79341">
                  <c:v>0.51351351351351304</c:v>
                </c:pt>
                <c:pt idx="79342">
                  <c:v>0.54054054054054002</c:v>
                </c:pt>
                <c:pt idx="79343">
                  <c:v>0.56756756756756699</c:v>
                </c:pt>
                <c:pt idx="79344">
                  <c:v>0.59459459459459396</c:v>
                </c:pt>
                <c:pt idx="79345">
                  <c:v>0.62162162162162105</c:v>
                </c:pt>
                <c:pt idx="79346">
                  <c:v>0.64864864864864802</c:v>
                </c:pt>
                <c:pt idx="79347">
                  <c:v>0.67567567567567499</c:v>
                </c:pt>
                <c:pt idx="79348">
                  <c:v>0.70270270270270196</c:v>
                </c:pt>
                <c:pt idx="79349">
                  <c:v>0.72972972972972905</c:v>
                </c:pt>
                <c:pt idx="79350">
                  <c:v>0.75675675675675602</c:v>
                </c:pt>
                <c:pt idx="79351">
                  <c:v>0.78378378378378299</c:v>
                </c:pt>
                <c:pt idx="79352">
                  <c:v>0.81081081081080997</c:v>
                </c:pt>
                <c:pt idx="79353">
                  <c:v>0.83783783783783705</c:v>
                </c:pt>
                <c:pt idx="79354">
                  <c:v>0.86486486486486402</c:v>
                </c:pt>
                <c:pt idx="79355">
                  <c:v>0.891891891891891</c:v>
                </c:pt>
                <c:pt idx="79356">
                  <c:v>0.91891891891891897</c:v>
                </c:pt>
                <c:pt idx="79357">
                  <c:v>0.94594594594594505</c:v>
                </c:pt>
                <c:pt idx="79358">
                  <c:v>0.97297297297297303</c:v>
                </c:pt>
                <c:pt idx="79359">
                  <c:v>0</c:v>
                </c:pt>
                <c:pt idx="79360">
                  <c:v>0.14285714285714199</c:v>
                </c:pt>
                <c:pt idx="79361">
                  <c:v>0.28571428571428498</c:v>
                </c:pt>
                <c:pt idx="79362">
                  <c:v>0.42857142857142799</c:v>
                </c:pt>
                <c:pt idx="79363">
                  <c:v>0.57142857142857095</c:v>
                </c:pt>
                <c:pt idx="79364">
                  <c:v>0.71428571428571397</c:v>
                </c:pt>
                <c:pt idx="79365">
                  <c:v>0.85714285714285698</c:v>
                </c:pt>
                <c:pt idx="79366">
                  <c:v>0</c:v>
                </c:pt>
                <c:pt idx="79367">
                  <c:v>3.2258064516128997E-2</c:v>
                </c:pt>
                <c:pt idx="79368">
                  <c:v>6.4516129032257993E-2</c:v>
                </c:pt>
                <c:pt idx="79369">
                  <c:v>9.6774193548387094E-2</c:v>
                </c:pt>
                <c:pt idx="79370">
                  <c:v>0.12903225806451599</c:v>
                </c:pt>
                <c:pt idx="79371">
                  <c:v>0.16129032258064499</c:v>
                </c:pt>
                <c:pt idx="79372">
                  <c:v>0.19354838709677399</c:v>
                </c:pt>
                <c:pt idx="79373">
                  <c:v>0.225806451612903</c:v>
                </c:pt>
                <c:pt idx="79374">
                  <c:v>0.25806451612903197</c:v>
                </c:pt>
                <c:pt idx="79375">
                  <c:v>0.29032258064516098</c:v>
                </c:pt>
                <c:pt idx="79376">
                  <c:v>0.32258064516128998</c:v>
                </c:pt>
                <c:pt idx="79377">
                  <c:v>0.35483870967741898</c:v>
                </c:pt>
                <c:pt idx="79378">
                  <c:v>0.38709677419354799</c:v>
                </c:pt>
                <c:pt idx="79379">
                  <c:v>0.41935483870967699</c:v>
                </c:pt>
                <c:pt idx="79380">
                  <c:v>0.45161290322580599</c:v>
                </c:pt>
                <c:pt idx="79381">
                  <c:v>0.483870967741935</c:v>
                </c:pt>
                <c:pt idx="79382">
                  <c:v>0.51612903225806395</c:v>
                </c:pt>
                <c:pt idx="79383">
                  <c:v>0.54838709677419295</c:v>
                </c:pt>
                <c:pt idx="79384">
                  <c:v>0.58064516129032195</c:v>
                </c:pt>
                <c:pt idx="79385">
                  <c:v>0.61290322580645096</c:v>
                </c:pt>
                <c:pt idx="79386">
                  <c:v>0.64516129032257996</c:v>
                </c:pt>
                <c:pt idx="79387">
                  <c:v>0.67741935483870896</c:v>
                </c:pt>
                <c:pt idx="79388">
                  <c:v>0.70967741935483797</c:v>
                </c:pt>
                <c:pt idx="79389">
                  <c:v>0.74193548387096697</c:v>
                </c:pt>
                <c:pt idx="79390">
                  <c:v>0.77419354838709598</c:v>
                </c:pt>
                <c:pt idx="79391">
                  <c:v>0.80645161290322498</c:v>
                </c:pt>
                <c:pt idx="79392">
                  <c:v>0.83870967741935398</c:v>
                </c:pt>
                <c:pt idx="79393">
                  <c:v>0.87096774193548299</c:v>
                </c:pt>
                <c:pt idx="79394">
                  <c:v>0.90322580645161199</c:v>
                </c:pt>
                <c:pt idx="79395">
                  <c:v>0.93548387096774099</c:v>
                </c:pt>
                <c:pt idx="79396">
                  <c:v>0.967741935483871</c:v>
                </c:pt>
                <c:pt idx="79397">
                  <c:v>0</c:v>
                </c:pt>
                <c:pt idx="79398">
                  <c:v>3.8461538461538401E-2</c:v>
                </c:pt>
                <c:pt idx="79399">
                  <c:v>7.69230769230769E-2</c:v>
                </c:pt>
                <c:pt idx="79400">
                  <c:v>0.115384615384615</c:v>
                </c:pt>
                <c:pt idx="79401">
                  <c:v>0.15384615384615299</c:v>
                </c:pt>
                <c:pt idx="79402">
                  <c:v>0.19230769230769201</c:v>
                </c:pt>
                <c:pt idx="79403">
                  <c:v>0.23076923076923</c:v>
                </c:pt>
                <c:pt idx="79404">
                  <c:v>0.269230769230769</c:v>
                </c:pt>
                <c:pt idx="79405">
                  <c:v>0.30769230769230699</c:v>
                </c:pt>
                <c:pt idx="79406">
                  <c:v>0.34615384615384598</c:v>
                </c:pt>
                <c:pt idx="79407">
                  <c:v>0.38461538461538403</c:v>
                </c:pt>
                <c:pt idx="79408">
                  <c:v>0.42307692307692302</c:v>
                </c:pt>
                <c:pt idx="79409">
                  <c:v>0.46153846153846101</c:v>
                </c:pt>
                <c:pt idx="79410">
                  <c:v>0.5</c:v>
                </c:pt>
                <c:pt idx="79411">
                  <c:v>0.53846153846153799</c:v>
                </c:pt>
                <c:pt idx="79412">
                  <c:v>0.57692307692307598</c:v>
                </c:pt>
                <c:pt idx="79413">
                  <c:v>0.61538461538461497</c:v>
                </c:pt>
                <c:pt idx="79414">
                  <c:v>0.65384615384615297</c:v>
                </c:pt>
                <c:pt idx="79415">
                  <c:v>0.69230769230769196</c:v>
                </c:pt>
                <c:pt idx="79416">
                  <c:v>0.73076923076922995</c:v>
                </c:pt>
                <c:pt idx="79417">
                  <c:v>0.76923076923076905</c:v>
                </c:pt>
                <c:pt idx="79418">
                  <c:v>0.80769230769230704</c:v>
                </c:pt>
                <c:pt idx="79419">
                  <c:v>0.84615384615384603</c:v>
                </c:pt>
                <c:pt idx="79420">
                  <c:v>0.88461538461538403</c:v>
                </c:pt>
                <c:pt idx="79421">
                  <c:v>0.92307692307692302</c:v>
                </c:pt>
                <c:pt idx="79422">
                  <c:v>0.96153846153846101</c:v>
                </c:pt>
                <c:pt idx="79423">
                  <c:v>0</c:v>
                </c:pt>
                <c:pt idx="79424">
                  <c:v>1.63934426229508E-2</c:v>
                </c:pt>
                <c:pt idx="79425">
                  <c:v>3.2786885245901599E-2</c:v>
                </c:pt>
                <c:pt idx="79426">
                  <c:v>4.9180327868852403E-2</c:v>
                </c:pt>
                <c:pt idx="79427">
                  <c:v>6.5573770491803199E-2</c:v>
                </c:pt>
                <c:pt idx="79428">
                  <c:v>8.1967213114753995E-2</c:v>
                </c:pt>
                <c:pt idx="79429">
                  <c:v>9.8360655737704902E-2</c:v>
                </c:pt>
                <c:pt idx="79430">
                  <c:v>0.114754098360655</c:v>
                </c:pt>
                <c:pt idx="79431">
                  <c:v>0.13114754098360601</c:v>
                </c:pt>
                <c:pt idx="79432">
                  <c:v>0.14754098360655701</c:v>
                </c:pt>
                <c:pt idx="79433">
                  <c:v>0.16393442622950799</c:v>
                </c:pt>
                <c:pt idx="79434">
                  <c:v>0.18032786885245899</c:v>
                </c:pt>
                <c:pt idx="79435">
                  <c:v>0.196721311475409</c:v>
                </c:pt>
                <c:pt idx="79436">
                  <c:v>0.21311475409836</c:v>
                </c:pt>
                <c:pt idx="79437">
                  <c:v>0.22950819672131101</c:v>
                </c:pt>
                <c:pt idx="79438">
                  <c:v>0.24590163934426201</c:v>
                </c:pt>
                <c:pt idx="79439">
                  <c:v>0.26229508196721302</c:v>
                </c:pt>
                <c:pt idx="79440">
                  <c:v>0.27868852459016302</c:v>
                </c:pt>
                <c:pt idx="79441">
                  <c:v>0.29508196721311403</c:v>
                </c:pt>
                <c:pt idx="79442">
                  <c:v>0.31147540983606498</c:v>
                </c:pt>
                <c:pt idx="79443">
                  <c:v>0.32786885245901598</c:v>
                </c:pt>
                <c:pt idx="79444">
                  <c:v>0.34426229508196698</c:v>
                </c:pt>
                <c:pt idx="79445">
                  <c:v>0.36065573770491799</c:v>
                </c:pt>
                <c:pt idx="79446">
                  <c:v>0.37704918032786799</c:v>
                </c:pt>
                <c:pt idx="79447">
                  <c:v>0.393442622950819</c:v>
                </c:pt>
                <c:pt idx="79448">
                  <c:v>0.40983606557377</c:v>
                </c:pt>
                <c:pt idx="79449">
                  <c:v>0.42622950819672101</c:v>
                </c:pt>
                <c:pt idx="79450">
                  <c:v>0.44262295081967201</c:v>
                </c:pt>
                <c:pt idx="79451">
                  <c:v>0.45901639344262202</c:v>
                </c:pt>
                <c:pt idx="79452">
                  <c:v>0.47540983606557302</c:v>
                </c:pt>
                <c:pt idx="79453">
                  <c:v>0.49180327868852403</c:v>
                </c:pt>
                <c:pt idx="79454">
                  <c:v>0.50819672131147497</c:v>
                </c:pt>
                <c:pt idx="79455">
                  <c:v>0.52459016393442603</c:v>
                </c:pt>
                <c:pt idx="79456">
                  <c:v>0.54098360655737698</c:v>
                </c:pt>
                <c:pt idx="79457">
                  <c:v>0.55737704918032704</c:v>
                </c:pt>
                <c:pt idx="79458">
                  <c:v>0.57377049180327799</c:v>
                </c:pt>
                <c:pt idx="79459">
                  <c:v>0.59016393442622905</c:v>
                </c:pt>
                <c:pt idx="79460">
                  <c:v>0.60655737704918</c:v>
                </c:pt>
                <c:pt idx="79461">
                  <c:v>0.62295081967213095</c:v>
                </c:pt>
                <c:pt idx="79462">
                  <c:v>0.63934426229508201</c:v>
                </c:pt>
                <c:pt idx="79463">
                  <c:v>0.65573770491803196</c:v>
                </c:pt>
                <c:pt idx="79464">
                  <c:v>0.67213114754098302</c:v>
                </c:pt>
                <c:pt idx="79465">
                  <c:v>0.68852459016393397</c:v>
                </c:pt>
                <c:pt idx="79466">
                  <c:v>0.70491803278688503</c:v>
                </c:pt>
                <c:pt idx="79467">
                  <c:v>0.72131147540983598</c:v>
                </c:pt>
                <c:pt idx="79468">
                  <c:v>0.73770491803278604</c:v>
                </c:pt>
                <c:pt idx="79469">
                  <c:v>0.75409836065573699</c:v>
                </c:pt>
                <c:pt idx="79470">
                  <c:v>0.77049180327868805</c:v>
                </c:pt>
                <c:pt idx="79471">
                  <c:v>0.786885245901639</c:v>
                </c:pt>
                <c:pt idx="79472">
                  <c:v>0.80327868852458995</c:v>
                </c:pt>
                <c:pt idx="79473">
                  <c:v>0.81967213114754101</c:v>
                </c:pt>
                <c:pt idx="79474">
                  <c:v>0.83606557377049096</c:v>
                </c:pt>
                <c:pt idx="79475">
                  <c:v>0.85245901639344202</c:v>
                </c:pt>
                <c:pt idx="79476">
                  <c:v>0.86885245901639296</c:v>
                </c:pt>
                <c:pt idx="79477">
                  <c:v>0.88524590163934402</c:v>
                </c:pt>
                <c:pt idx="79478">
                  <c:v>0.90163934426229497</c:v>
                </c:pt>
                <c:pt idx="79479">
                  <c:v>0.91803278688524503</c:v>
                </c:pt>
                <c:pt idx="79480">
                  <c:v>0.93442622950819598</c:v>
                </c:pt>
                <c:pt idx="79481">
                  <c:v>0.95081967213114704</c:v>
                </c:pt>
                <c:pt idx="79482">
                  <c:v>0.96721311475409799</c:v>
                </c:pt>
                <c:pt idx="79483">
                  <c:v>0.98360655737704905</c:v>
                </c:pt>
                <c:pt idx="79484">
                  <c:v>0</c:v>
                </c:pt>
                <c:pt idx="79485">
                  <c:v>3.03030303030303E-2</c:v>
                </c:pt>
                <c:pt idx="79486">
                  <c:v>6.0606060606060601E-2</c:v>
                </c:pt>
                <c:pt idx="79487">
                  <c:v>9.0909090909090898E-2</c:v>
                </c:pt>
                <c:pt idx="79488">
                  <c:v>0.12121212121212099</c:v>
                </c:pt>
                <c:pt idx="79489">
                  <c:v>0.15151515151515099</c:v>
                </c:pt>
                <c:pt idx="79490">
                  <c:v>0.18181818181818099</c:v>
                </c:pt>
                <c:pt idx="79491">
                  <c:v>0.21212121212121199</c:v>
                </c:pt>
                <c:pt idx="79492">
                  <c:v>0.24242424242424199</c:v>
                </c:pt>
                <c:pt idx="79493">
                  <c:v>0.27272727272727199</c:v>
                </c:pt>
                <c:pt idx="79494">
                  <c:v>0.30303030303030298</c:v>
                </c:pt>
                <c:pt idx="79495">
                  <c:v>0.33333333333333298</c:v>
                </c:pt>
                <c:pt idx="79496">
                  <c:v>0.36363636363636298</c:v>
                </c:pt>
                <c:pt idx="79497">
                  <c:v>0.39393939393939298</c:v>
                </c:pt>
                <c:pt idx="79498">
                  <c:v>0.42424242424242398</c:v>
                </c:pt>
                <c:pt idx="79499">
                  <c:v>0.45454545454545398</c:v>
                </c:pt>
                <c:pt idx="79500">
                  <c:v>0.48484848484848397</c:v>
                </c:pt>
                <c:pt idx="79501">
                  <c:v>0.51515151515151503</c:v>
                </c:pt>
                <c:pt idx="79502">
                  <c:v>0.54545454545454497</c:v>
                </c:pt>
                <c:pt idx="79503">
                  <c:v>0.57575757575757502</c:v>
                </c:pt>
                <c:pt idx="79504">
                  <c:v>0.60606060606060597</c:v>
                </c:pt>
                <c:pt idx="79505">
                  <c:v>0.63636363636363602</c:v>
                </c:pt>
                <c:pt idx="79506">
                  <c:v>0.66666666666666596</c:v>
                </c:pt>
                <c:pt idx="79507">
                  <c:v>0.69696969696969702</c:v>
                </c:pt>
                <c:pt idx="79508">
                  <c:v>0.72727272727272696</c:v>
                </c:pt>
                <c:pt idx="79509">
                  <c:v>0.75757575757575701</c:v>
                </c:pt>
                <c:pt idx="79510">
                  <c:v>0.78787878787878696</c:v>
                </c:pt>
                <c:pt idx="79511">
                  <c:v>0.81818181818181801</c:v>
                </c:pt>
                <c:pt idx="79512">
                  <c:v>0.84848484848484795</c:v>
                </c:pt>
                <c:pt idx="79513">
                  <c:v>0.87878787878787801</c:v>
                </c:pt>
                <c:pt idx="79514">
                  <c:v>0.90909090909090895</c:v>
                </c:pt>
                <c:pt idx="79515">
                  <c:v>0.939393939393939</c:v>
                </c:pt>
                <c:pt idx="79516">
                  <c:v>0.96969696969696895</c:v>
                </c:pt>
                <c:pt idx="79517">
                  <c:v>0</c:v>
                </c:pt>
                <c:pt idx="79518">
                  <c:v>2.77777777777777E-2</c:v>
                </c:pt>
                <c:pt idx="79519">
                  <c:v>5.5555555555555497E-2</c:v>
                </c:pt>
                <c:pt idx="79520">
                  <c:v>8.3333333333333301E-2</c:v>
                </c:pt>
                <c:pt idx="79521">
                  <c:v>0.11111111111111099</c:v>
                </c:pt>
                <c:pt idx="79522">
                  <c:v>0.13888888888888801</c:v>
                </c:pt>
                <c:pt idx="79523">
                  <c:v>0.16666666666666599</c:v>
                </c:pt>
                <c:pt idx="79524">
                  <c:v>0.194444444444444</c:v>
                </c:pt>
                <c:pt idx="79525">
                  <c:v>0.22222222222222199</c:v>
                </c:pt>
                <c:pt idx="79526">
                  <c:v>0.25</c:v>
                </c:pt>
                <c:pt idx="79527">
                  <c:v>0.27777777777777701</c:v>
                </c:pt>
                <c:pt idx="79528">
                  <c:v>0.30555555555555503</c:v>
                </c:pt>
                <c:pt idx="79529">
                  <c:v>0.33333333333333298</c:v>
                </c:pt>
                <c:pt idx="79530">
                  <c:v>0.36111111111111099</c:v>
                </c:pt>
                <c:pt idx="79531">
                  <c:v>0.38888888888888801</c:v>
                </c:pt>
                <c:pt idx="79532">
                  <c:v>0.41666666666666602</c:v>
                </c:pt>
                <c:pt idx="79533">
                  <c:v>0.44444444444444398</c:v>
                </c:pt>
                <c:pt idx="79534">
                  <c:v>0.47222222222222199</c:v>
                </c:pt>
                <c:pt idx="79535">
                  <c:v>0.5</c:v>
                </c:pt>
                <c:pt idx="79536">
                  <c:v>0.52777777777777701</c:v>
                </c:pt>
                <c:pt idx="79537">
                  <c:v>0.55555555555555503</c:v>
                </c:pt>
                <c:pt idx="79538">
                  <c:v>0.58333333333333304</c:v>
                </c:pt>
                <c:pt idx="79539">
                  <c:v>0.61111111111111105</c:v>
                </c:pt>
                <c:pt idx="79540">
                  <c:v>0.63888888888888795</c:v>
                </c:pt>
                <c:pt idx="79541">
                  <c:v>0.66666666666666596</c:v>
                </c:pt>
                <c:pt idx="79542">
                  <c:v>0.69444444444444398</c:v>
                </c:pt>
                <c:pt idx="79543">
                  <c:v>0.72222222222222199</c:v>
                </c:pt>
                <c:pt idx="79544">
                  <c:v>0.75</c:v>
                </c:pt>
                <c:pt idx="79545">
                  <c:v>0.77777777777777701</c:v>
                </c:pt>
                <c:pt idx="79546">
                  <c:v>0.80555555555555503</c:v>
                </c:pt>
                <c:pt idx="79547">
                  <c:v>0.83333333333333304</c:v>
                </c:pt>
                <c:pt idx="79548">
                  <c:v>0.86111111111111105</c:v>
                </c:pt>
                <c:pt idx="79549">
                  <c:v>0.88888888888888795</c:v>
                </c:pt>
                <c:pt idx="79550">
                  <c:v>0.91666666666666596</c:v>
                </c:pt>
                <c:pt idx="79551">
                  <c:v>0.94444444444444398</c:v>
                </c:pt>
                <c:pt idx="79552">
                  <c:v>0.97222222222222199</c:v>
                </c:pt>
                <c:pt idx="79553">
                  <c:v>0</c:v>
                </c:pt>
                <c:pt idx="79554">
                  <c:v>2.27272727272727E-2</c:v>
                </c:pt>
                <c:pt idx="79555">
                  <c:v>4.54545454545454E-2</c:v>
                </c:pt>
                <c:pt idx="79556">
                  <c:v>6.8181818181818094E-2</c:v>
                </c:pt>
                <c:pt idx="79557">
                  <c:v>9.0909090909090898E-2</c:v>
                </c:pt>
                <c:pt idx="79558">
                  <c:v>0.11363636363636299</c:v>
                </c:pt>
                <c:pt idx="79559">
                  <c:v>0.13636363636363599</c:v>
                </c:pt>
                <c:pt idx="79560">
                  <c:v>0.15909090909090901</c:v>
                </c:pt>
                <c:pt idx="79561">
                  <c:v>0.18181818181818099</c:v>
                </c:pt>
                <c:pt idx="79562">
                  <c:v>0.204545454545454</c:v>
                </c:pt>
                <c:pt idx="79563">
                  <c:v>0.22727272727272699</c:v>
                </c:pt>
                <c:pt idx="79564">
                  <c:v>0.25</c:v>
                </c:pt>
                <c:pt idx="79565">
                  <c:v>0.27272727272727199</c:v>
                </c:pt>
                <c:pt idx="79566">
                  <c:v>0.29545454545454503</c:v>
                </c:pt>
                <c:pt idx="79567">
                  <c:v>0.31818181818181801</c:v>
                </c:pt>
                <c:pt idx="79568">
                  <c:v>0.34090909090909</c:v>
                </c:pt>
                <c:pt idx="79569">
                  <c:v>0.36363636363636298</c:v>
                </c:pt>
                <c:pt idx="79570">
                  <c:v>0.38636363636363602</c:v>
                </c:pt>
                <c:pt idx="79571">
                  <c:v>0.40909090909090901</c:v>
                </c:pt>
                <c:pt idx="79572">
                  <c:v>0.43181818181818099</c:v>
                </c:pt>
                <c:pt idx="79573">
                  <c:v>0.45454545454545398</c:v>
                </c:pt>
                <c:pt idx="79574">
                  <c:v>0.47727272727272702</c:v>
                </c:pt>
                <c:pt idx="79575">
                  <c:v>0.5</c:v>
                </c:pt>
                <c:pt idx="79576">
                  <c:v>0.52272727272727204</c:v>
                </c:pt>
                <c:pt idx="79577">
                  <c:v>0.54545454545454497</c:v>
                </c:pt>
                <c:pt idx="79578">
                  <c:v>0.56818181818181801</c:v>
                </c:pt>
                <c:pt idx="79579">
                  <c:v>0.59090909090909005</c:v>
                </c:pt>
                <c:pt idx="79580">
                  <c:v>0.61363636363636298</c:v>
                </c:pt>
                <c:pt idx="79581">
                  <c:v>0.63636363636363602</c:v>
                </c:pt>
                <c:pt idx="79582">
                  <c:v>0.65909090909090895</c:v>
                </c:pt>
                <c:pt idx="79583">
                  <c:v>0.68181818181818099</c:v>
                </c:pt>
                <c:pt idx="79584">
                  <c:v>0.70454545454545403</c:v>
                </c:pt>
                <c:pt idx="79585">
                  <c:v>0.72727272727272696</c:v>
                </c:pt>
                <c:pt idx="79586">
                  <c:v>0.75</c:v>
                </c:pt>
                <c:pt idx="79587">
                  <c:v>0.77272727272727204</c:v>
                </c:pt>
                <c:pt idx="79588">
                  <c:v>0.79545454545454497</c:v>
                </c:pt>
                <c:pt idx="79589">
                  <c:v>0.81818181818181801</c:v>
                </c:pt>
                <c:pt idx="79590">
                  <c:v>0.84090909090909005</c:v>
                </c:pt>
                <c:pt idx="79591">
                  <c:v>0.86363636363636298</c:v>
                </c:pt>
                <c:pt idx="79592">
                  <c:v>0.88636363636363602</c:v>
                </c:pt>
                <c:pt idx="79593">
                  <c:v>0.90909090909090895</c:v>
                </c:pt>
                <c:pt idx="79594">
                  <c:v>0.93181818181818099</c:v>
                </c:pt>
                <c:pt idx="79595">
                  <c:v>0.95454545454545403</c:v>
                </c:pt>
                <c:pt idx="79596">
                  <c:v>0.97727272727272696</c:v>
                </c:pt>
                <c:pt idx="79597">
                  <c:v>0</c:v>
                </c:pt>
                <c:pt idx="79598">
                  <c:v>1.1494252873563199E-2</c:v>
                </c:pt>
                <c:pt idx="79599">
                  <c:v>2.2988505747126398E-2</c:v>
                </c:pt>
                <c:pt idx="79600">
                  <c:v>3.4482758620689599E-2</c:v>
                </c:pt>
                <c:pt idx="79601">
                  <c:v>4.5977011494252797E-2</c:v>
                </c:pt>
                <c:pt idx="79602">
                  <c:v>5.7471264367816001E-2</c:v>
                </c:pt>
                <c:pt idx="79603">
                  <c:v>6.8965517241379296E-2</c:v>
                </c:pt>
                <c:pt idx="79604">
                  <c:v>8.04597701149425E-2</c:v>
                </c:pt>
                <c:pt idx="79605">
                  <c:v>9.1954022988505704E-2</c:v>
                </c:pt>
                <c:pt idx="79606">
                  <c:v>0.10344827586206801</c:v>
                </c:pt>
                <c:pt idx="79607">
                  <c:v>0.114942528735632</c:v>
                </c:pt>
                <c:pt idx="79608">
                  <c:v>0.126436781609195</c:v>
                </c:pt>
                <c:pt idx="79609">
                  <c:v>0.13793103448275801</c:v>
                </c:pt>
                <c:pt idx="79610">
                  <c:v>0.14942528735632099</c:v>
                </c:pt>
                <c:pt idx="79611">
                  <c:v>0.160919540229885</c:v>
                </c:pt>
                <c:pt idx="79612">
                  <c:v>0.17241379310344801</c:v>
                </c:pt>
                <c:pt idx="79613">
                  <c:v>0.18390804597701099</c:v>
                </c:pt>
                <c:pt idx="79614">
                  <c:v>0.195402298850574</c:v>
                </c:pt>
                <c:pt idx="79615">
                  <c:v>0.20689655172413701</c:v>
                </c:pt>
                <c:pt idx="79616">
                  <c:v>0.21839080459770099</c:v>
                </c:pt>
                <c:pt idx="79617">
                  <c:v>0.229885057471264</c:v>
                </c:pt>
                <c:pt idx="79618">
                  <c:v>0.24137931034482701</c:v>
                </c:pt>
                <c:pt idx="79619">
                  <c:v>0.25287356321839</c:v>
                </c:pt>
                <c:pt idx="79620">
                  <c:v>0.26436781609195398</c:v>
                </c:pt>
                <c:pt idx="79621">
                  <c:v>0.27586206896551702</c:v>
                </c:pt>
                <c:pt idx="79622">
                  <c:v>0.28735632183908</c:v>
                </c:pt>
                <c:pt idx="79623">
                  <c:v>0.29885057471264298</c:v>
                </c:pt>
                <c:pt idx="79624">
                  <c:v>0.31034482758620602</c:v>
                </c:pt>
                <c:pt idx="79625">
                  <c:v>0.32183908045977</c:v>
                </c:pt>
                <c:pt idx="79626">
                  <c:v>0.33333333333333298</c:v>
                </c:pt>
                <c:pt idx="79627">
                  <c:v>0.34482758620689602</c:v>
                </c:pt>
                <c:pt idx="79628">
                  <c:v>0.356321839080459</c:v>
                </c:pt>
                <c:pt idx="79629">
                  <c:v>0.36781609195402298</c:v>
                </c:pt>
                <c:pt idx="79630">
                  <c:v>0.37931034482758602</c:v>
                </c:pt>
                <c:pt idx="79631">
                  <c:v>0.390804597701149</c:v>
                </c:pt>
                <c:pt idx="79632">
                  <c:v>0.40229885057471199</c:v>
                </c:pt>
                <c:pt idx="79633">
                  <c:v>0.41379310344827502</c:v>
                </c:pt>
                <c:pt idx="79634">
                  <c:v>0.42528735632183901</c:v>
                </c:pt>
                <c:pt idx="79635">
                  <c:v>0.43678160919540199</c:v>
                </c:pt>
                <c:pt idx="79636">
                  <c:v>0.44827586206896503</c:v>
                </c:pt>
                <c:pt idx="79637">
                  <c:v>0.45977011494252801</c:v>
                </c:pt>
                <c:pt idx="79638">
                  <c:v>0.47126436781609099</c:v>
                </c:pt>
                <c:pt idx="79639">
                  <c:v>0.48275862068965503</c:v>
                </c:pt>
                <c:pt idx="79640">
                  <c:v>0.49425287356321801</c:v>
                </c:pt>
                <c:pt idx="79641">
                  <c:v>0.50574712643678099</c:v>
                </c:pt>
                <c:pt idx="79642">
                  <c:v>0.51724137931034397</c:v>
                </c:pt>
                <c:pt idx="79643">
                  <c:v>0.52873563218390796</c:v>
                </c:pt>
                <c:pt idx="79644">
                  <c:v>0.54022988505747105</c:v>
                </c:pt>
                <c:pt idx="79645">
                  <c:v>0.55172413793103403</c:v>
                </c:pt>
                <c:pt idx="79646">
                  <c:v>0.56321839080459701</c:v>
                </c:pt>
                <c:pt idx="79647">
                  <c:v>0.57471264367816</c:v>
                </c:pt>
                <c:pt idx="79648">
                  <c:v>0.58620689655172398</c:v>
                </c:pt>
                <c:pt idx="79649">
                  <c:v>0.59770114942528696</c:v>
                </c:pt>
                <c:pt idx="79650">
                  <c:v>0.60919540229885005</c:v>
                </c:pt>
                <c:pt idx="79651">
                  <c:v>0.62068965517241304</c:v>
                </c:pt>
                <c:pt idx="79652">
                  <c:v>0.63218390804597702</c:v>
                </c:pt>
                <c:pt idx="79653">
                  <c:v>0.64367816091954</c:v>
                </c:pt>
                <c:pt idx="79654">
                  <c:v>0.65517241379310298</c:v>
                </c:pt>
                <c:pt idx="79655">
                  <c:v>0.66666666666666596</c:v>
                </c:pt>
                <c:pt idx="79656">
                  <c:v>0.67816091954022895</c:v>
                </c:pt>
                <c:pt idx="79657">
                  <c:v>0.68965517241379304</c:v>
                </c:pt>
                <c:pt idx="79658">
                  <c:v>0.70114942528735602</c:v>
                </c:pt>
                <c:pt idx="79659">
                  <c:v>0.712643678160919</c:v>
                </c:pt>
                <c:pt idx="79660">
                  <c:v>0.72413793103448199</c:v>
                </c:pt>
                <c:pt idx="79661">
                  <c:v>0.73563218390804597</c:v>
                </c:pt>
                <c:pt idx="79662">
                  <c:v>0.74712643678160895</c:v>
                </c:pt>
                <c:pt idx="79663">
                  <c:v>0.75862068965517204</c:v>
                </c:pt>
                <c:pt idx="79664">
                  <c:v>0.77011494252873502</c:v>
                </c:pt>
                <c:pt idx="79665">
                  <c:v>0.78160919540229801</c:v>
                </c:pt>
                <c:pt idx="79666">
                  <c:v>0.79310344827586199</c:v>
                </c:pt>
                <c:pt idx="79667">
                  <c:v>0.80459770114942497</c:v>
                </c:pt>
                <c:pt idx="79668">
                  <c:v>0.81609195402298795</c:v>
                </c:pt>
                <c:pt idx="79669">
                  <c:v>0.82758620689655105</c:v>
                </c:pt>
                <c:pt idx="79670">
                  <c:v>0.83908045977011403</c:v>
                </c:pt>
                <c:pt idx="79671">
                  <c:v>0.85057471264367801</c:v>
                </c:pt>
                <c:pt idx="79672">
                  <c:v>0.86206896551724099</c:v>
                </c:pt>
                <c:pt idx="79673">
                  <c:v>0.87356321839080397</c:v>
                </c:pt>
                <c:pt idx="79674">
                  <c:v>0.88505747126436696</c:v>
                </c:pt>
                <c:pt idx="79675">
                  <c:v>0.89655172413793105</c:v>
                </c:pt>
                <c:pt idx="79676">
                  <c:v>0.90804597701149403</c:v>
                </c:pt>
                <c:pt idx="79677">
                  <c:v>0.91954022988505701</c:v>
                </c:pt>
                <c:pt idx="79678">
                  <c:v>0.93103448275862</c:v>
                </c:pt>
                <c:pt idx="79679">
                  <c:v>0.94252873563218298</c:v>
                </c:pt>
                <c:pt idx="79680">
                  <c:v>0.95402298850574696</c:v>
                </c:pt>
                <c:pt idx="79681">
                  <c:v>0.96551724137931005</c:v>
                </c:pt>
                <c:pt idx="79682">
                  <c:v>0.97701149425287304</c:v>
                </c:pt>
                <c:pt idx="79683">
                  <c:v>0.98850574712643602</c:v>
                </c:pt>
                <c:pt idx="79684">
                  <c:v>0</c:v>
                </c:pt>
                <c:pt idx="79685">
                  <c:v>2.5000000000000001E-2</c:v>
                </c:pt>
                <c:pt idx="79686">
                  <c:v>0.05</c:v>
                </c:pt>
                <c:pt idx="79687">
                  <c:v>7.4999999999999997E-2</c:v>
                </c:pt>
                <c:pt idx="79688">
                  <c:v>0.1</c:v>
                </c:pt>
                <c:pt idx="79689">
                  <c:v>0.125</c:v>
                </c:pt>
                <c:pt idx="79690">
                  <c:v>0.15</c:v>
                </c:pt>
                <c:pt idx="79691">
                  <c:v>0.17499999999999999</c:v>
                </c:pt>
                <c:pt idx="79692">
                  <c:v>0.2</c:v>
                </c:pt>
                <c:pt idx="79693">
                  <c:v>0.22500000000000001</c:v>
                </c:pt>
                <c:pt idx="79694">
                  <c:v>0.25</c:v>
                </c:pt>
                <c:pt idx="79695">
                  <c:v>0.27500000000000002</c:v>
                </c:pt>
                <c:pt idx="79696">
                  <c:v>0.3</c:v>
                </c:pt>
                <c:pt idx="79697">
                  <c:v>0.32500000000000001</c:v>
                </c:pt>
                <c:pt idx="79698">
                  <c:v>0.35</c:v>
                </c:pt>
                <c:pt idx="79699">
                  <c:v>0.375</c:v>
                </c:pt>
                <c:pt idx="79700">
                  <c:v>0.4</c:v>
                </c:pt>
                <c:pt idx="79701">
                  <c:v>0.42499999999999999</c:v>
                </c:pt>
                <c:pt idx="79702">
                  <c:v>0.45</c:v>
                </c:pt>
                <c:pt idx="79703">
                  <c:v>0.47499999999999998</c:v>
                </c:pt>
                <c:pt idx="79704">
                  <c:v>0.5</c:v>
                </c:pt>
                <c:pt idx="79705">
                  <c:v>0.52500000000000002</c:v>
                </c:pt>
                <c:pt idx="79706">
                  <c:v>0.55000000000000004</c:v>
                </c:pt>
                <c:pt idx="79707">
                  <c:v>0.57499999999999996</c:v>
                </c:pt>
                <c:pt idx="79708">
                  <c:v>0.6</c:v>
                </c:pt>
                <c:pt idx="79709">
                  <c:v>0.625</c:v>
                </c:pt>
                <c:pt idx="79710">
                  <c:v>0.65</c:v>
                </c:pt>
                <c:pt idx="79711">
                  <c:v>0.67500000000000004</c:v>
                </c:pt>
                <c:pt idx="79712">
                  <c:v>0.7</c:v>
                </c:pt>
                <c:pt idx="79713">
                  <c:v>0.72499999999999998</c:v>
                </c:pt>
                <c:pt idx="79714">
                  <c:v>0.75</c:v>
                </c:pt>
                <c:pt idx="79715">
                  <c:v>0.77500000000000002</c:v>
                </c:pt>
                <c:pt idx="79716">
                  <c:v>0.8</c:v>
                </c:pt>
                <c:pt idx="79717">
                  <c:v>0.82499999999999996</c:v>
                </c:pt>
                <c:pt idx="79718">
                  <c:v>0.85</c:v>
                </c:pt>
                <c:pt idx="79719">
                  <c:v>0.875</c:v>
                </c:pt>
                <c:pt idx="79720">
                  <c:v>0.9</c:v>
                </c:pt>
                <c:pt idx="79721">
                  <c:v>0.92500000000000004</c:v>
                </c:pt>
                <c:pt idx="79722">
                  <c:v>0.95</c:v>
                </c:pt>
                <c:pt idx="79723">
                  <c:v>0.97499999999999998</c:v>
                </c:pt>
                <c:pt idx="79724">
                  <c:v>0</c:v>
                </c:pt>
                <c:pt idx="79725">
                  <c:v>2.3809523809523801E-2</c:v>
                </c:pt>
                <c:pt idx="79726">
                  <c:v>4.7619047619047603E-2</c:v>
                </c:pt>
                <c:pt idx="79727">
                  <c:v>7.1428571428571397E-2</c:v>
                </c:pt>
                <c:pt idx="79728">
                  <c:v>9.5238095238095205E-2</c:v>
                </c:pt>
                <c:pt idx="79729">
                  <c:v>0.119047619047619</c:v>
                </c:pt>
                <c:pt idx="79730">
                  <c:v>0.14285714285714199</c:v>
                </c:pt>
                <c:pt idx="79731">
                  <c:v>0.16666666666666599</c:v>
                </c:pt>
                <c:pt idx="79732">
                  <c:v>0.19047619047618999</c:v>
                </c:pt>
                <c:pt idx="79733">
                  <c:v>0.214285714285714</c:v>
                </c:pt>
                <c:pt idx="79734">
                  <c:v>0.238095238095238</c:v>
                </c:pt>
                <c:pt idx="79735">
                  <c:v>0.26190476190476097</c:v>
                </c:pt>
                <c:pt idx="79736">
                  <c:v>0.28571428571428498</c:v>
                </c:pt>
                <c:pt idx="79737">
                  <c:v>0.30952380952380898</c:v>
                </c:pt>
                <c:pt idx="79738">
                  <c:v>0.33333333333333298</c:v>
                </c:pt>
                <c:pt idx="79739">
                  <c:v>0.35714285714285698</c:v>
                </c:pt>
                <c:pt idx="79740">
                  <c:v>0.38095238095237999</c:v>
                </c:pt>
                <c:pt idx="79741">
                  <c:v>0.40476190476190399</c:v>
                </c:pt>
                <c:pt idx="79742">
                  <c:v>0.42857142857142799</c:v>
                </c:pt>
                <c:pt idx="79743">
                  <c:v>0.452380952380952</c:v>
                </c:pt>
                <c:pt idx="79744">
                  <c:v>0.476190476190476</c:v>
                </c:pt>
                <c:pt idx="79745">
                  <c:v>0.5</c:v>
                </c:pt>
                <c:pt idx="79746">
                  <c:v>0.52380952380952295</c:v>
                </c:pt>
                <c:pt idx="79747">
                  <c:v>0.54761904761904701</c:v>
                </c:pt>
                <c:pt idx="79748">
                  <c:v>0.57142857142857095</c:v>
                </c:pt>
                <c:pt idx="79749">
                  <c:v>0.59523809523809501</c:v>
                </c:pt>
                <c:pt idx="79750">
                  <c:v>0.61904761904761896</c:v>
                </c:pt>
                <c:pt idx="79751">
                  <c:v>0.64285714285714202</c:v>
                </c:pt>
                <c:pt idx="79752">
                  <c:v>0.66666666666666596</c:v>
                </c:pt>
                <c:pt idx="79753">
                  <c:v>0.69047619047619002</c:v>
                </c:pt>
                <c:pt idx="79754">
                  <c:v>0.71428571428571397</c:v>
                </c:pt>
                <c:pt idx="79755">
                  <c:v>0.73809523809523803</c:v>
                </c:pt>
                <c:pt idx="79756">
                  <c:v>0.76190476190476097</c:v>
                </c:pt>
                <c:pt idx="79757">
                  <c:v>0.78571428571428503</c:v>
                </c:pt>
                <c:pt idx="79758">
                  <c:v>0.80952380952380898</c:v>
                </c:pt>
                <c:pt idx="79759">
                  <c:v>0.83333333333333304</c:v>
                </c:pt>
                <c:pt idx="79760">
                  <c:v>0.85714285714285698</c:v>
                </c:pt>
                <c:pt idx="79761">
                  <c:v>0.88095238095238004</c:v>
                </c:pt>
                <c:pt idx="79762">
                  <c:v>0.90476190476190399</c:v>
                </c:pt>
                <c:pt idx="79763">
                  <c:v>0.92857142857142805</c:v>
                </c:pt>
                <c:pt idx="79764">
                  <c:v>0.952380952380952</c:v>
                </c:pt>
                <c:pt idx="79765">
                  <c:v>0.97619047619047605</c:v>
                </c:pt>
                <c:pt idx="79766">
                  <c:v>0</c:v>
                </c:pt>
                <c:pt idx="79767">
                  <c:v>2.6315789473684199E-2</c:v>
                </c:pt>
                <c:pt idx="79768">
                  <c:v>5.2631578947368397E-2</c:v>
                </c:pt>
                <c:pt idx="79769">
                  <c:v>7.8947368421052599E-2</c:v>
                </c:pt>
                <c:pt idx="79770">
                  <c:v>0.105263157894736</c:v>
                </c:pt>
                <c:pt idx="79771">
                  <c:v>0.13157894736842099</c:v>
                </c:pt>
                <c:pt idx="79772">
                  <c:v>0.157894736842105</c:v>
                </c:pt>
                <c:pt idx="79773">
                  <c:v>0.18421052631578899</c:v>
                </c:pt>
                <c:pt idx="79774">
                  <c:v>0.21052631578947301</c:v>
                </c:pt>
                <c:pt idx="79775">
                  <c:v>0.23684210526315699</c:v>
                </c:pt>
                <c:pt idx="79776">
                  <c:v>0.26315789473684198</c:v>
                </c:pt>
                <c:pt idx="79777">
                  <c:v>0.28947368421052599</c:v>
                </c:pt>
                <c:pt idx="79778">
                  <c:v>0.31578947368421001</c:v>
                </c:pt>
                <c:pt idx="79779">
                  <c:v>0.34210526315789402</c:v>
                </c:pt>
                <c:pt idx="79780">
                  <c:v>0.36842105263157798</c:v>
                </c:pt>
                <c:pt idx="79781">
                  <c:v>0.394736842105263</c:v>
                </c:pt>
                <c:pt idx="79782">
                  <c:v>0.42105263157894701</c:v>
                </c:pt>
                <c:pt idx="79783">
                  <c:v>0.44736842105263103</c:v>
                </c:pt>
                <c:pt idx="79784">
                  <c:v>0.47368421052631499</c:v>
                </c:pt>
                <c:pt idx="79785">
                  <c:v>0.5</c:v>
                </c:pt>
                <c:pt idx="79786">
                  <c:v>0.52631578947368396</c:v>
                </c:pt>
                <c:pt idx="79787">
                  <c:v>0.55263157894736803</c:v>
                </c:pt>
                <c:pt idx="79788">
                  <c:v>0.57894736842105199</c:v>
                </c:pt>
                <c:pt idx="79789">
                  <c:v>0.60526315789473595</c:v>
                </c:pt>
                <c:pt idx="79790">
                  <c:v>0.63157894736842102</c:v>
                </c:pt>
                <c:pt idx="79791">
                  <c:v>0.65789473684210498</c:v>
                </c:pt>
                <c:pt idx="79792">
                  <c:v>0.68421052631578905</c:v>
                </c:pt>
                <c:pt idx="79793">
                  <c:v>0.71052631578947301</c:v>
                </c:pt>
                <c:pt idx="79794">
                  <c:v>0.73684210526315697</c:v>
                </c:pt>
                <c:pt idx="79795">
                  <c:v>0.76315789473684204</c:v>
                </c:pt>
                <c:pt idx="79796">
                  <c:v>0.78947368421052599</c:v>
                </c:pt>
                <c:pt idx="79797">
                  <c:v>0.81578947368420995</c:v>
                </c:pt>
                <c:pt idx="79798">
                  <c:v>0.84210526315789402</c:v>
                </c:pt>
                <c:pt idx="79799">
                  <c:v>0.86842105263157898</c:v>
                </c:pt>
                <c:pt idx="79800">
                  <c:v>0.89473684210526305</c:v>
                </c:pt>
                <c:pt idx="79801">
                  <c:v>0.92105263157894701</c:v>
                </c:pt>
                <c:pt idx="79802">
                  <c:v>0.94736842105263097</c:v>
                </c:pt>
                <c:pt idx="79803">
                  <c:v>0.97368421052631504</c:v>
                </c:pt>
                <c:pt idx="79804">
                  <c:v>0</c:v>
                </c:pt>
                <c:pt idx="79805">
                  <c:v>4.54545454545454E-2</c:v>
                </c:pt>
                <c:pt idx="79806">
                  <c:v>9.0909090909090898E-2</c:v>
                </c:pt>
                <c:pt idx="79807">
                  <c:v>0.13636363636363599</c:v>
                </c:pt>
                <c:pt idx="79808">
                  <c:v>0.18181818181818099</c:v>
                </c:pt>
                <c:pt idx="79809">
                  <c:v>0.22727272727272699</c:v>
                </c:pt>
                <c:pt idx="79810">
                  <c:v>0.27272727272727199</c:v>
                </c:pt>
                <c:pt idx="79811">
                  <c:v>0.31818181818181801</c:v>
                </c:pt>
                <c:pt idx="79812">
                  <c:v>0.36363636363636298</c:v>
                </c:pt>
                <c:pt idx="79813">
                  <c:v>0.40909090909090901</c:v>
                </c:pt>
                <c:pt idx="79814">
                  <c:v>0.45454545454545398</c:v>
                </c:pt>
                <c:pt idx="79815">
                  <c:v>0.5</c:v>
                </c:pt>
                <c:pt idx="79816">
                  <c:v>0.54545454545454497</c:v>
                </c:pt>
                <c:pt idx="79817">
                  <c:v>0.59090909090909005</c:v>
                </c:pt>
                <c:pt idx="79818">
                  <c:v>0.63636363636363602</c:v>
                </c:pt>
                <c:pt idx="79819">
                  <c:v>0.68181818181818099</c:v>
                </c:pt>
                <c:pt idx="79820">
                  <c:v>0.72727272727272696</c:v>
                </c:pt>
                <c:pt idx="79821">
                  <c:v>0.77272727272727204</c:v>
                </c:pt>
                <c:pt idx="79822">
                  <c:v>0.81818181818181801</c:v>
                </c:pt>
                <c:pt idx="79823">
                  <c:v>0.86363636363636298</c:v>
                </c:pt>
                <c:pt idx="79824">
                  <c:v>0.90909090909090895</c:v>
                </c:pt>
                <c:pt idx="79825">
                  <c:v>0.95454545454545403</c:v>
                </c:pt>
                <c:pt idx="79826">
                  <c:v>0</c:v>
                </c:pt>
                <c:pt idx="79827">
                  <c:v>3.7037037037037E-2</c:v>
                </c:pt>
                <c:pt idx="79828">
                  <c:v>7.4074074074074001E-2</c:v>
                </c:pt>
                <c:pt idx="79829">
                  <c:v>0.11111111111111099</c:v>
                </c:pt>
                <c:pt idx="79830">
                  <c:v>0.148148148148148</c:v>
                </c:pt>
                <c:pt idx="79831">
                  <c:v>0.18518518518518501</c:v>
                </c:pt>
                <c:pt idx="79832">
                  <c:v>0.22222222222222199</c:v>
                </c:pt>
                <c:pt idx="79833">
                  <c:v>0.25925925925925902</c:v>
                </c:pt>
                <c:pt idx="79834">
                  <c:v>0.296296296296296</c:v>
                </c:pt>
                <c:pt idx="79835">
                  <c:v>0.33333333333333298</c:v>
                </c:pt>
                <c:pt idx="79836">
                  <c:v>0.37037037037037002</c:v>
                </c:pt>
                <c:pt idx="79837">
                  <c:v>0.407407407407407</c:v>
                </c:pt>
                <c:pt idx="79838">
                  <c:v>0.44444444444444398</c:v>
                </c:pt>
                <c:pt idx="79839">
                  <c:v>0.48148148148148101</c:v>
                </c:pt>
                <c:pt idx="79840">
                  <c:v>0.51851851851851805</c:v>
                </c:pt>
                <c:pt idx="79841">
                  <c:v>0.55555555555555503</c:v>
                </c:pt>
                <c:pt idx="79842">
                  <c:v>0.592592592592592</c:v>
                </c:pt>
                <c:pt idx="79843">
                  <c:v>0.62962962962962898</c:v>
                </c:pt>
                <c:pt idx="79844">
                  <c:v>0.66666666666666596</c:v>
                </c:pt>
                <c:pt idx="79845">
                  <c:v>0.70370370370370305</c:v>
                </c:pt>
                <c:pt idx="79846">
                  <c:v>0.74074074074074003</c:v>
                </c:pt>
                <c:pt idx="79847">
                  <c:v>0.77777777777777701</c:v>
                </c:pt>
                <c:pt idx="79848">
                  <c:v>0.81481481481481399</c:v>
                </c:pt>
                <c:pt idx="79849">
                  <c:v>0.85185185185185097</c:v>
                </c:pt>
                <c:pt idx="79850">
                  <c:v>0.88888888888888795</c:v>
                </c:pt>
                <c:pt idx="79851">
                  <c:v>0.92592592592592504</c:v>
                </c:pt>
                <c:pt idx="79852">
                  <c:v>0.96296296296296202</c:v>
                </c:pt>
                <c:pt idx="79853">
                  <c:v>0</c:v>
                </c:pt>
                <c:pt idx="79854">
                  <c:v>2.3809523809523801E-2</c:v>
                </c:pt>
                <c:pt idx="79855">
                  <c:v>4.7619047619047603E-2</c:v>
                </c:pt>
                <c:pt idx="79856">
                  <c:v>7.1428571428571397E-2</c:v>
                </c:pt>
                <c:pt idx="79857">
                  <c:v>9.5238095238095205E-2</c:v>
                </c:pt>
                <c:pt idx="79858">
                  <c:v>0.119047619047619</c:v>
                </c:pt>
                <c:pt idx="79859">
                  <c:v>0.14285714285714199</c:v>
                </c:pt>
                <c:pt idx="79860">
                  <c:v>0.16666666666666599</c:v>
                </c:pt>
                <c:pt idx="79861">
                  <c:v>0.19047619047618999</c:v>
                </c:pt>
                <c:pt idx="79862">
                  <c:v>0.214285714285714</c:v>
                </c:pt>
                <c:pt idx="79863">
                  <c:v>0.238095238095238</c:v>
                </c:pt>
                <c:pt idx="79864">
                  <c:v>0.26190476190476097</c:v>
                </c:pt>
                <c:pt idx="79865">
                  <c:v>0.28571428571428498</c:v>
                </c:pt>
                <c:pt idx="79866">
                  <c:v>0.30952380952380898</c:v>
                </c:pt>
                <c:pt idx="79867">
                  <c:v>0.33333333333333298</c:v>
                </c:pt>
                <c:pt idx="79868">
                  <c:v>0.35714285714285698</c:v>
                </c:pt>
                <c:pt idx="79869">
                  <c:v>0.38095238095237999</c:v>
                </c:pt>
                <c:pt idx="79870">
                  <c:v>0.40476190476190399</c:v>
                </c:pt>
                <c:pt idx="79871">
                  <c:v>0.42857142857142799</c:v>
                </c:pt>
                <c:pt idx="79872">
                  <c:v>0.452380952380952</c:v>
                </c:pt>
                <c:pt idx="79873">
                  <c:v>0.476190476190476</c:v>
                </c:pt>
                <c:pt idx="79874">
                  <c:v>0.5</c:v>
                </c:pt>
                <c:pt idx="79875">
                  <c:v>0.52380952380952295</c:v>
                </c:pt>
                <c:pt idx="79876">
                  <c:v>0.54761904761904701</c:v>
                </c:pt>
                <c:pt idx="79877">
                  <c:v>0.57142857142857095</c:v>
                </c:pt>
                <c:pt idx="79878">
                  <c:v>0.59523809523809501</c:v>
                </c:pt>
                <c:pt idx="79879">
                  <c:v>0.61904761904761896</c:v>
                </c:pt>
                <c:pt idx="79880">
                  <c:v>0.64285714285714202</c:v>
                </c:pt>
                <c:pt idx="79881">
                  <c:v>0.66666666666666596</c:v>
                </c:pt>
                <c:pt idx="79882">
                  <c:v>0.69047619047619002</c:v>
                </c:pt>
                <c:pt idx="79883">
                  <c:v>0.71428571428571397</c:v>
                </c:pt>
                <c:pt idx="79884">
                  <c:v>0.73809523809523803</c:v>
                </c:pt>
                <c:pt idx="79885">
                  <c:v>0.76190476190476097</c:v>
                </c:pt>
                <c:pt idx="79886">
                  <c:v>0.78571428571428503</c:v>
                </c:pt>
                <c:pt idx="79887">
                  <c:v>0.80952380952380898</c:v>
                </c:pt>
                <c:pt idx="79888">
                  <c:v>0.83333333333333304</c:v>
                </c:pt>
                <c:pt idx="79889">
                  <c:v>0.85714285714285698</c:v>
                </c:pt>
                <c:pt idx="79890">
                  <c:v>0.88095238095238004</c:v>
                </c:pt>
                <c:pt idx="79891">
                  <c:v>0.90476190476190399</c:v>
                </c:pt>
                <c:pt idx="79892">
                  <c:v>0.92857142857142805</c:v>
                </c:pt>
                <c:pt idx="79893">
                  <c:v>0.952380952380952</c:v>
                </c:pt>
                <c:pt idx="79894">
                  <c:v>0.97619047619047605</c:v>
                </c:pt>
                <c:pt idx="79895">
                  <c:v>0</c:v>
                </c:pt>
                <c:pt idx="79896">
                  <c:v>2.0833333333333301E-2</c:v>
                </c:pt>
                <c:pt idx="79897">
                  <c:v>4.1666666666666602E-2</c:v>
                </c:pt>
                <c:pt idx="79898">
                  <c:v>6.25E-2</c:v>
                </c:pt>
                <c:pt idx="79899">
                  <c:v>8.3333333333333301E-2</c:v>
                </c:pt>
                <c:pt idx="79900">
                  <c:v>0.10416666666666601</c:v>
                </c:pt>
                <c:pt idx="79901">
                  <c:v>0.125</c:v>
                </c:pt>
                <c:pt idx="79902">
                  <c:v>0.14583333333333301</c:v>
                </c:pt>
                <c:pt idx="79903">
                  <c:v>0.16666666666666599</c:v>
                </c:pt>
                <c:pt idx="79904">
                  <c:v>0.1875</c:v>
                </c:pt>
                <c:pt idx="79905">
                  <c:v>0.20833333333333301</c:v>
                </c:pt>
                <c:pt idx="79906">
                  <c:v>0.22916666666666599</c:v>
                </c:pt>
                <c:pt idx="79907">
                  <c:v>0.25</c:v>
                </c:pt>
                <c:pt idx="79908">
                  <c:v>0.27083333333333298</c:v>
                </c:pt>
                <c:pt idx="79909">
                  <c:v>0.29166666666666602</c:v>
                </c:pt>
                <c:pt idx="79910">
                  <c:v>0.3125</c:v>
                </c:pt>
                <c:pt idx="79911">
                  <c:v>0.33333333333333298</c:v>
                </c:pt>
                <c:pt idx="79912">
                  <c:v>0.35416666666666602</c:v>
                </c:pt>
                <c:pt idx="79913">
                  <c:v>0.375</c:v>
                </c:pt>
                <c:pt idx="79914">
                  <c:v>0.39583333333333298</c:v>
                </c:pt>
                <c:pt idx="79915">
                  <c:v>0.41666666666666602</c:v>
                </c:pt>
                <c:pt idx="79916">
                  <c:v>0.4375</c:v>
                </c:pt>
                <c:pt idx="79917">
                  <c:v>0.45833333333333298</c:v>
                </c:pt>
                <c:pt idx="79918">
                  <c:v>0.47916666666666602</c:v>
                </c:pt>
                <c:pt idx="79919">
                  <c:v>0.5</c:v>
                </c:pt>
                <c:pt idx="79920">
                  <c:v>0.52083333333333304</c:v>
                </c:pt>
                <c:pt idx="79921">
                  <c:v>0.54166666666666596</c:v>
                </c:pt>
                <c:pt idx="79922">
                  <c:v>0.5625</c:v>
                </c:pt>
                <c:pt idx="79923">
                  <c:v>0.58333333333333304</c:v>
                </c:pt>
                <c:pt idx="79924">
                  <c:v>0.60416666666666596</c:v>
                </c:pt>
                <c:pt idx="79925">
                  <c:v>0.625</c:v>
                </c:pt>
                <c:pt idx="79926">
                  <c:v>0.64583333333333304</c:v>
                </c:pt>
                <c:pt idx="79927">
                  <c:v>0.66666666666666596</c:v>
                </c:pt>
                <c:pt idx="79928">
                  <c:v>0.6875</c:v>
                </c:pt>
                <c:pt idx="79929">
                  <c:v>0.70833333333333304</c:v>
                </c:pt>
                <c:pt idx="79930">
                  <c:v>0.72916666666666596</c:v>
                </c:pt>
                <c:pt idx="79931">
                  <c:v>0.75</c:v>
                </c:pt>
                <c:pt idx="79932">
                  <c:v>0.77083333333333304</c:v>
                </c:pt>
                <c:pt idx="79933">
                  <c:v>0.79166666666666596</c:v>
                </c:pt>
                <c:pt idx="79934">
                  <c:v>0.8125</c:v>
                </c:pt>
                <c:pt idx="79935">
                  <c:v>0.83333333333333304</c:v>
                </c:pt>
                <c:pt idx="79936">
                  <c:v>0.85416666666666596</c:v>
                </c:pt>
                <c:pt idx="79937">
                  <c:v>0.875</c:v>
                </c:pt>
                <c:pt idx="79938">
                  <c:v>0.89583333333333304</c:v>
                </c:pt>
                <c:pt idx="79939">
                  <c:v>0.91666666666666596</c:v>
                </c:pt>
                <c:pt idx="79940">
                  <c:v>0.9375</c:v>
                </c:pt>
                <c:pt idx="79941">
                  <c:v>0.95833333333333304</c:v>
                </c:pt>
                <c:pt idx="79942">
                  <c:v>0.97916666666666596</c:v>
                </c:pt>
                <c:pt idx="79943">
                  <c:v>0</c:v>
                </c:pt>
                <c:pt idx="79944">
                  <c:v>1.8181818181818101E-2</c:v>
                </c:pt>
                <c:pt idx="79945">
                  <c:v>3.6363636363636299E-2</c:v>
                </c:pt>
                <c:pt idx="79946">
                  <c:v>5.4545454545454501E-2</c:v>
                </c:pt>
                <c:pt idx="79947">
                  <c:v>7.2727272727272696E-2</c:v>
                </c:pt>
                <c:pt idx="79948">
                  <c:v>9.0909090909090898E-2</c:v>
                </c:pt>
                <c:pt idx="79949">
                  <c:v>0.109090909090909</c:v>
                </c:pt>
                <c:pt idx="79950">
                  <c:v>0.12727272727272701</c:v>
                </c:pt>
                <c:pt idx="79951">
                  <c:v>0.145454545454545</c:v>
                </c:pt>
                <c:pt idx="79952">
                  <c:v>0.163636363636363</c:v>
                </c:pt>
                <c:pt idx="79953">
                  <c:v>0.18181818181818099</c:v>
                </c:pt>
                <c:pt idx="79954">
                  <c:v>0.2</c:v>
                </c:pt>
                <c:pt idx="79955">
                  <c:v>0.218181818181818</c:v>
                </c:pt>
                <c:pt idx="79956">
                  <c:v>0.236363636363636</c:v>
                </c:pt>
                <c:pt idx="79957">
                  <c:v>0.25454545454545402</c:v>
                </c:pt>
                <c:pt idx="79958">
                  <c:v>0.27272727272727199</c:v>
                </c:pt>
                <c:pt idx="79959">
                  <c:v>0.29090909090909001</c:v>
                </c:pt>
                <c:pt idx="79960">
                  <c:v>0.30909090909090903</c:v>
                </c:pt>
                <c:pt idx="79961">
                  <c:v>0.32727272727272699</c:v>
                </c:pt>
                <c:pt idx="79962">
                  <c:v>0.34545454545454501</c:v>
                </c:pt>
                <c:pt idx="79963">
                  <c:v>0.36363636363636298</c:v>
                </c:pt>
                <c:pt idx="79964">
                  <c:v>0.381818181818181</c:v>
                </c:pt>
                <c:pt idx="79965">
                  <c:v>0.4</c:v>
                </c:pt>
                <c:pt idx="79966">
                  <c:v>0.41818181818181799</c:v>
                </c:pt>
                <c:pt idx="79967">
                  <c:v>0.43636363636363601</c:v>
                </c:pt>
                <c:pt idx="79968">
                  <c:v>0.45454545454545398</c:v>
                </c:pt>
                <c:pt idx="79969">
                  <c:v>0.472727272727272</c:v>
                </c:pt>
                <c:pt idx="79970">
                  <c:v>0.49090909090909002</c:v>
                </c:pt>
                <c:pt idx="79971">
                  <c:v>0.50909090909090904</c:v>
                </c:pt>
                <c:pt idx="79972">
                  <c:v>0.527272727272727</c:v>
                </c:pt>
                <c:pt idx="79973">
                  <c:v>0.54545454545454497</c:v>
                </c:pt>
                <c:pt idx="79974">
                  <c:v>0.56363636363636305</c:v>
                </c:pt>
                <c:pt idx="79975">
                  <c:v>0.58181818181818101</c:v>
                </c:pt>
                <c:pt idx="79976">
                  <c:v>0.6</c:v>
                </c:pt>
                <c:pt idx="79977">
                  <c:v>0.61818181818181805</c:v>
                </c:pt>
                <c:pt idx="79978">
                  <c:v>0.63636363636363602</c:v>
                </c:pt>
                <c:pt idx="79979">
                  <c:v>0.65454545454545399</c:v>
                </c:pt>
                <c:pt idx="79980">
                  <c:v>0.67272727272727195</c:v>
                </c:pt>
                <c:pt idx="79981">
                  <c:v>0.69090909090909003</c:v>
                </c:pt>
                <c:pt idx="79982">
                  <c:v>0.70909090909090899</c:v>
                </c:pt>
                <c:pt idx="79983">
                  <c:v>0.72727272727272696</c:v>
                </c:pt>
                <c:pt idx="79984">
                  <c:v>0.74545454545454504</c:v>
                </c:pt>
                <c:pt idx="79985">
                  <c:v>0.763636363636363</c:v>
                </c:pt>
                <c:pt idx="79986">
                  <c:v>0.78181818181818097</c:v>
                </c:pt>
                <c:pt idx="79987">
                  <c:v>0.8</c:v>
                </c:pt>
                <c:pt idx="79988">
                  <c:v>0.81818181818181801</c:v>
                </c:pt>
                <c:pt idx="79989">
                  <c:v>0.83636363636363598</c:v>
                </c:pt>
                <c:pt idx="79990">
                  <c:v>0.85454545454545405</c:v>
                </c:pt>
                <c:pt idx="79991">
                  <c:v>0.87272727272727202</c:v>
                </c:pt>
                <c:pt idx="79992">
                  <c:v>0.89090909090908998</c:v>
                </c:pt>
                <c:pt idx="79993">
                  <c:v>0.90909090909090895</c:v>
                </c:pt>
                <c:pt idx="79994">
                  <c:v>0.92727272727272703</c:v>
                </c:pt>
                <c:pt idx="79995">
                  <c:v>0.94545454545454499</c:v>
                </c:pt>
                <c:pt idx="79996">
                  <c:v>0.96363636363636296</c:v>
                </c:pt>
                <c:pt idx="79997">
                  <c:v>0.98181818181818103</c:v>
                </c:pt>
                <c:pt idx="79998">
                  <c:v>0</c:v>
                </c:pt>
                <c:pt idx="79999">
                  <c:v>8.3333333333333301E-2</c:v>
                </c:pt>
                <c:pt idx="80000">
                  <c:v>0.16666666666666599</c:v>
                </c:pt>
                <c:pt idx="80001">
                  <c:v>0.25</c:v>
                </c:pt>
                <c:pt idx="80002">
                  <c:v>0.33333333333333298</c:v>
                </c:pt>
                <c:pt idx="80003">
                  <c:v>0.41666666666666602</c:v>
                </c:pt>
                <c:pt idx="80004">
                  <c:v>0.5</c:v>
                </c:pt>
                <c:pt idx="80005">
                  <c:v>0.58333333333333304</c:v>
                </c:pt>
                <c:pt idx="80006">
                  <c:v>0.66666666666666596</c:v>
                </c:pt>
                <c:pt idx="80007">
                  <c:v>0.75</c:v>
                </c:pt>
                <c:pt idx="80008">
                  <c:v>0.83333333333333304</c:v>
                </c:pt>
                <c:pt idx="80009">
                  <c:v>0.91666666666666596</c:v>
                </c:pt>
                <c:pt idx="80010">
                  <c:v>0</c:v>
                </c:pt>
                <c:pt idx="80011">
                  <c:v>0.2</c:v>
                </c:pt>
                <c:pt idx="80012">
                  <c:v>0.4</c:v>
                </c:pt>
                <c:pt idx="80013">
                  <c:v>0.6</c:v>
                </c:pt>
                <c:pt idx="80014">
                  <c:v>0.8</c:v>
                </c:pt>
                <c:pt idx="80015">
                  <c:v>0</c:v>
                </c:pt>
                <c:pt idx="80016">
                  <c:v>1.6666666666666601E-2</c:v>
                </c:pt>
                <c:pt idx="80017">
                  <c:v>3.3333333333333298E-2</c:v>
                </c:pt>
                <c:pt idx="80018">
                  <c:v>0.05</c:v>
                </c:pt>
                <c:pt idx="80019">
                  <c:v>6.6666666666666596E-2</c:v>
                </c:pt>
                <c:pt idx="80020">
                  <c:v>8.3333333333333301E-2</c:v>
                </c:pt>
                <c:pt idx="80021">
                  <c:v>0.1</c:v>
                </c:pt>
                <c:pt idx="80022">
                  <c:v>0.116666666666666</c:v>
                </c:pt>
                <c:pt idx="80023">
                  <c:v>0.133333333333333</c:v>
                </c:pt>
                <c:pt idx="80024">
                  <c:v>0.15</c:v>
                </c:pt>
                <c:pt idx="80025">
                  <c:v>0.16666666666666599</c:v>
                </c:pt>
                <c:pt idx="80026">
                  <c:v>0.18333333333333299</c:v>
                </c:pt>
                <c:pt idx="80027">
                  <c:v>0.2</c:v>
                </c:pt>
                <c:pt idx="80028">
                  <c:v>0.21666666666666601</c:v>
                </c:pt>
                <c:pt idx="80029">
                  <c:v>0.233333333333333</c:v>
                </c:pt>
                <c:pt idx="80030">
                  <c:v>0.25</c:v>
                </c:pt>
                <c:pt idx="80031">
                  <c:v>0.266666666666666</c:v>
                </c:pt>
                <c:pt idx="80032">
                  <c:v>0.28333333333333299</c:v>
                </c:pt>
                <c:pt idx="80033">
                  <c:v>0.3</c:v>
                </c:pt>
                <c:pt idx="80034">
                  <c:v>0.31666666666666599</c:v>
                </c:pt>
                <c:pt idx="80035">
                  <c:v>0.33333333333333298</c:v>
                </c:pt>
                <c:pt idx="80036">
                  <c:v>0.35</c:v>
                </c:pt>
                <c:pt idx="80037">
                  <c:v>0.36666666666666597</c:v>
                </c:pt>
                <c:pt idx="80038">
                  <c:v>0.38333333333333303</c:v>
                </c:pt>
                <c:pt idx="80039">
                  <c:v>0.4</c:v>
                </c:pt>
                <c:pt idx="80040">
                  <c:v>0.41666666666666602</c:v>
                </c:pt>
                <c:pt idx="80041">
                  <c:v>0.43333333333333302</c:v>
                </c:pt>
                <c:pt idx="80042">
                  <c:v>0.45</c:v>
                </c:pt>
                <c:pt idx="80043">
                  <c:v>0.46666666666666601</c:v>
                </c:pt>
                <c:pt idx="80044">
                  <c:v>0.483333333333333</c:v>
                </c:pt>
                <c:pt idx="80045">
                  <c:v>0.5</c:v>
                </c:pt>
                <c:pt idx="80046">
                  <c:v>0.51666666666666605</c:v>
                </c:pt>
                <c:pt idx="80047">
                  <c:v>0.53333333333333299</c:v>
                </c:pt>
                <c:pt idx="80048">
                  <c:v>0.55000000000000004</c:v>
                </c:pt>
                <c:pt idx="80049">
                  <c:v>0.56666666666666599</c:v>
                </c:pt>
                <c:pt idx="80050">
                  <c:v>0.58333333333333304</c:v>
                </c:pt>
                <c:pt idx="80051">
                  <c:v>0.6</c:v>
                </c:pt>
                <c:pt idx="80052">
                  <c:v>0.61666666666666603</c:v>
                </c:pt>
                <c:pt idx="80053">
                  <c:v>0.63333333333333297</c:v>
                </c:pt>
                <c:pt idx="80054">
                  <c:v>0.65</c:v>
                </c:pt>
                <c:pt idx="80055">
                  <c:v>0.66666666666666596</c:v>
                </c:pt>
                <c:pt idx="80056">
                  <c:v>0.68333333333333302</c:v>
                </c:pt>
                <c:pt idx="80057">
                  <c:v>0.7</c:v>
                </c:pt>
                <c:pt idx="80058">
                  <c:v>0.71666666666666601</c:v>
                </c:pt>
                <c:pt idx="80059">
                  <c:v>0.73333333333333295</c:v>
                </c:pt>
                <c:pt idx="80060">
                  <c:v>0.75</c:v>
                </c:pt>
                <c:pt idx="80061">
                  <c:v>0.76666666666666605</c:v>
                </c:pt>
                <c:pt idx="80062">
                  <c:v>0.78333333333333299</c:v>
                </c:pt>
                <c:pt idx="80063">
                  <c:v>0.8</c:v>
                </c:pt>
                <c:pt idx="80064">
                  <c:v>0.81666666666666599</c:v>
                </c:pt>
                <c:pt idx="80065">
                  <c:v>0.83333333333333304</c:v>
                </c:pt>
                <c:pt idx="80066">
                  <c:v>0.85</c:v>
                </c:pt>
                <c:pt idx="80067">
                  <c:v>0.86666666666666603</c:v>
                </c:pt>
                <c:pt idx="80068">
                  <c:v>0.88333333333333297</c:v>
                </c:pt>
                <c:pt idx="80069">
                  <c:v>0.9</c:v>
                </c:pt>
                <c:pt idx="80070">
                  <c:v>0.91666666666666596</c:v>
                </c:pt>
                <c:pt idx="80071">
                  <c:v>0.93333333333333302</c:v>
                </c:pt>
                <c:pt idx="80072">
                  <c:v>0.95</c:v>
                </c:pt>
                <c:pt idx="80073">
                  <c:v>0.96666666666666601</c:v>
                </c:pt>
                <c:pt idx="80074">
                  <c:v>0.98333333333333295</c:v>
                </c:pt>
                <c:pt idx="80075">
                  <c:v>0</c:v>
                </c:pt>
                <c:pt idx="80076">
                  <c:v>3.2258064516128997E-2</c:v>
                </c:pt>
                <c:pt idx="80077">
                  <c:v>6.4516129032257993E-2</c:v>
                </c:pt>
                <c:pt idx="80078">
                  <c:v>9.6774193548387094E-2</c:v>
                </c:pt>
                <c:pt idx="80079">
                  <c:v>0.12903225806451599</c:v>
                </c:pt>
                <c:pt idx="80080">
                  <c:v>0.16129032258064499</c:v>
                </c:pt>
                <c:pt idx="80081">
                  <c:v>0.19354838709677399</c:v>
                </c:pt>
                <c:pt idx="80082">
                  <c:v>0.225806451612903</c:v>
                </c:pt>
                <c:pt idx="80083">
                  <c:v>0.25806451612903197</c:v>
                </c:pt>
                <c:pt idx="80084">
                  <c:v>0.29032258064516098</c:v>
                </c:pt>
                <c:pt idx="80085">
                  <c:v>0.32258064516128998</c:v>
                </c:pt>
                <c:pt idx="80086">
                  <c:v>0.35483870967741898</c:v>
                </c:pt>
                <c:pt idx="80087">
                  <c:v>0.38709677419354799</c:v>
                </c:pt>
                <c:pt idx="80088">
                  <c:v>0.41935483870967699</c:v>
                </c:pt>
                <c:pt idx="80089">
                  <c:v>0.45161290322580599</c:v>
                </c:pt>
                <c:pt idx="80090">
                  <c:v>0.483870967741935</c:v>
                </c:pt>
                <c:pt idx="80091">
                  <c:v>0.51612903225806395</c:v>
                </c:pt>
                <c:pt idx="80092">
                  <c:v>0.54838709677419295</c:v>
                </c:pt>
                <c:pt idx="80093">
                  <c:v>0.58064516129032195</c:v>
                </c:pt>
                <c:pt idx="80094">
                  <c:v>0.61290322580645096</c:v>
                </c:pt>
                <c:pt idx="80095">
                  <c:v>0.64516129032257996</c:v>
                </c:pt>
                <c:pt idx="80096">
                  <c:v>0.67741935483870896</c:v>
                </c:pt>
                <c:pt idx="80097">
                  <c:v>0.70967741935483797</c:v>
                </c:pt>
                <c:pt idx="80098">
                  <c:v>0.74193548387096697</c:v>
                </c:pt>
                <c:pt idx="80099">
                  <c:v>0.77419354838709598</c:v>
                </c:pt>
                <c:pt idx="80100">
                  <c:v>0.80645161290322498</c:v>
                </c:pt>
                <c:pt idx="80101">
                  <c:v>0.83870967741935398</c:v>
                </c:pt>
                <c:pt idx="80102">
                  <c:v>0.87096774193548299</c:v>
                </c:pt>
                <c:pt idx="80103">
                  <c:v>0.90322580645161199</c:v>
                </c:pt>
                <c:pt idx="80104">
                  <c:v>0.93548387096774099</c:v>
                </c:pt>
                <c:pt idx="80105">
                  <c:v>0.967741935483871</c:v>
                </c:pt>
                <c:pt idx="80106">
                  <c:v>0</c:v>
                </c:pt>
                <c:pt idx="80107">
                  <c:v>3.7037037037037E-2</c:v>
                </c:pt>
                <c:pt idx="80108">
                  <c:v>7.4074074074074001E-2</c:v>
                </c:pt>
                <c:pt idx="80109">
                  <c:v>0.11111111111111099</c:v>
                </c:pt>
                <c:pt idx="80110">
                  <c:v>0.148148148148148</c:v>
                </c:pt>
                <c:pt idx="80111">
                  <c:v>0.18518518518518501</c:v>
                </c:pt>
                <c:pt idx="80112">
                  <c:v>0.22222222222222199</c:v>
                </c:pt>
                <c:pt idx="80113">
                  <c:v>0.25925925925925902</c:v>
                </c:pt>
                <c:pt idx="80114">
                  <c:v>0.296296296296296</c:v>
                </c:pt>
                <c:pt idx="80115">
                  <c:v>0.33333333333333298</c:v>
                </c:pt>
                <c:pt idx="80116">
                  <c:v>0.37037037037037002</c:v>
                </c:pt>
                <c:pt idx="80117">
                  <c:v>0.407407407407407</c:v>
                </c:pt>
                <c:pt idx="80118">
                  <c:v>0.44444444444444398</c:v>
                </c:pt>
                <c:pt idx="80119">
                  <c:v>0.48148148148148101</c:v>
                </c:pt>
                <c:pt idx="80120">
                  <c:v>0.51851851851851805</c:v>
                </c:pt>
                <c:pt idx="80121">
                  <c:v>0.55555555555555503</c:v>
                </c:pt>
                <c:pt idx="80122">
                  <c:v>0.592592592592592</c:v>
                </c:pt>
                <c:pt idx="80123">
                  <c:v>0.62962962962962898</c:v>
                </c:pt>
                <c:pt idx="80124">
                  <c:v>0.66666666666666596</c:v>
                </c:pt>
                <c:pt idx="80125">
                  <c:v>0.70370370370370305</c:v>
                </c:pt>
                <c:pt idx="80126">
                  <c:v>0.74074074074074003</c:v>
                </c:pt>
                <c:pt idx="80127">
                  <c:v>0.77777777777777701</c:v>
                </c:pt>
                <c:pt idx="80128">
                  <c:v>0.81481481481481399</c:v>
                </c:pt>
                <c:pt idx="80129">
                  <c:v>0.85185185185185097</c:v>
                </c:pt>
                <c:pt idx="80130">
                  <c:v>0.88888888888888795</c:v>
                </c:pt>
                <c:pt idx="80131">
                  <c:v>0.92592592592592504</c:v>
                </c:pt>
                <c:pt idx="80132">
                  <c:v>0.96296296296296202</c:v>
                </c:pt>
                <c:pt idx="80133">
                  <c:v>0</c:v>
                </c:pt>
                <c:pt idx="80134">
                  <c:v>4.1666666666666602E-2</c:v>
                </c:pt>
                <c:pt idx="80135">
                  <c:v>8.3333333333333301E-2</c:v>
                </c:pt>
                <c:pt idx="80136">
                  <c:v>0.125</c:v>
                </c:pt>
                <c:pt idx="80137">
                  <c:v>0.16666666666666599</c:v>
                </c:pt>
                <c:pt idx="80138">
                  <c:v>0.20833333333333301</c:v>
                </c:pt>
                <c:pt idx="80139">
                  <c:v>0.25</c:v>
                </c:pt>
                <c:pt idx="80140">
                  <c:v>0.29166666666666602</c:v>
                </c:pt>
                <c:pt idx="80141">
                  <c:v>0.33333333333333298</c:v>
                </c:pt>
                <c:pt idx="80142">
                  <c:v>0.375</c:v>
                </c:pt>
                <c:pt idx="80143">
                  <c:v>0.41666666666666602</c:v>
                </c:pt>
                <c:pt idx="80144">
                  <c:v>0.45833333333333298</c:v>
                </c:pt>
                <c:pt idx="80145">
                  <c:v>0.5</c:v>
                </c:pt>
                <c:pt idx="80146">
                  <c:v>0.54166666666666596</c:v>
                </c:pt>
                <c:pt idx="80147">
                  <c:v>0.58333333333333304</c:v>
                </c:pt>
                <c:pt idx="80148">
                  <c:v>0.625</c:v>
                </c:pt>
                <c:pt idx="80149">
                  <c:v>0.66666666666666596</c:v>
                </c:pt>
                <c:pt idx="80150">
                  <c:v>0.70833333333333304</c:v>
                </c:pt>
                <c:pt idx="80151">
                  <c:v>0.75</c:v>
                </c:pt>
                <c:pt idx="80152">
                  <c:v>0.79166666666666596</c:v>
                </c:pt>
                <c:pt idx="80153">
                  <c:v>0.83333333333333304</c:v>
                </c:pt>
                <c:pt idx="80154">
                  <c:v>0.875</c:v>
                </c:pt>
                <c:pt idx="80155">
                  <c:v>0.91666666666666596</c:v>
                </c:pt>
                <c:pt idx="80156">
                  <c:v>0.95833333333333304</c:v>
                </c:pt>
                <c:pt idx="80157">
                  <c:v>0</c:v>
                </c:pt>
                <c:pt idx="80158">
                  <c:v>2.0833333333333301E-2</c:v>
                </c:pt>
                <c:pt idx="80159">
                  <c:v>4.1666666666666602E-2</c:v>
                </c:pt>
                <c:pt idx="80160">
                  <c:v>6.25E-2</c:v>
                </c:pt>
                <c:pt idx="80161">
                  <c:v>8.3333333333333301E-2</c:v>
                </c:pt>
                <c:pt idx="80162">
                  <c:v>0.10416666666666601</c:v>
                </c:pt>
                <c:pt idx="80163">
                  <c:v>0.125</c:v>
                </c:pt>
                <c:pt idx="80164">
                  <c:v>0.14583333333333301</c:v>
                </c:pt>
                <c:pt idx="80165">
                  <c:v>0.16666666666666599</c:v>
                </c:pt>
                <c:pt idx="80166">
                  <c:v>0.1875</c:v>
                </c:pt>
                <c:pt idx="80167">
                  <c:v>0.20833333333333301</c:v>
                </c:pt>
                <c:pt idx="80168">
                  <c:v>0.22916666666666599</c:v>
                </c:pt>
                <c:pt idx="80169">
                  <c:v>0.25</c:v>
                </c:pt>
                <c:pt idx="80170">
                  <c:v>0.27083333333333298</c:v>
                </c:pt>
                <c:pt idx="80171">
                  <c:v>0.29166666666666602</c:v>
                </c:pt>
                <c:pt idx="80172">
                  <c:v>0.3125</c:v>
                </c:pt>
                <c:pt idx="80173">
                  <c:v>0.33333333333333298</c:v>
                </c:pt>
                <c:pt idx="80174">
                  <c:v>0.35416666666666602</c:v>
                </c:pt>
                <c:pt idx="80175">
                  <c:v>0.375</c:v>
                </c:pt>
                <c:pt idx="80176">
                  <c:v>0.39583333333333298</c:v>
                </c:pt>
                <c:pt idx="80177">
                  <c:v>0.41666666666666602</c:v>
                </c:pt>
                <c:pt idx="80178">
                  <c:v>0.4375</c:v>
                </c:pt>
                <c:pt idx="80179">
                  <c:v>0.45833333333333298</c:v>
                </c:pt>
                <c:pt idx="80180">
                  <c:v>0.47916666666666602</c:v>
                </c:pt>
                <c:pt idx="80181">
                  <c:v>0.5</c:v>
                </c:pt>
                <c:pt idx="80182">
                  <c:v>0.52083333333333304</c:v>
                </c:pt>
                <c:pt idx="80183">
                  <c:v>0.54166666666666596</c:v>
                </c:pt>
                <c:pt idx="80184">
                  <c:v>0.5625</c:v>
                </c:pt>
                <c:pt idx="80185">
                  <c:v>0.58333333333333304</c:v>
                </c:pt>
                <c:pt idx="80186">
                  <c:v>0.60416666666666596</c:v>
                </c:pt>
                <c:pt idx="80187">
                  <c:v>0.625</c:v>
                </c:pt>
                <c:pt idx="80188">
                  <c:v>0.64583333333333304</c:v>
                </c:pt>
                <c:pt idx="80189">
                  <c:v>0.66666666666666596</c:v>
                </c:pt>
                <c:pt idx="80190">
                  <c:v>0.6875</c:v>
                </c:pt>
                <c:pt idx="80191">
                  <c:v>0.70833333333333304</c:v>
                </c:pt>
                <c:pt idx="80192">
                  <c:v>0.72916666666666596</c:v>
                </c:pt>
                <c:pt idx="80193">
                  <c:v>0.75</c:v>
                </c:pt>
                <c:pt idx="80194">
                  <c:v>0.77083333333333304</c:v>
                </c:pt>
                <c:pt idx="80195">
                  <c:v>0.79166666666666596</c:v>
                </c:pt>
                <c:pt idx="80196">
                  <c:v>0.8125</c:v>
                </c:pt>
                <c:pt idx="80197">
                  <c:v>0.83333333333333304</c:v>
                </c:pt>
                <c:pt idx="80198">
                  <c:v>0.85416666666666596</c:v>
                </c:pt>
                <c:pt idx="80199">
                  <c:v>0.875</c:v>
                </c:pt>
                <c:pt idx="80200">
                  <c:v>0.89583333333333304</c:v>
                </c:pt>
                <c:pt idx="80201">
                  <c:v>0.91666666666666596</c:v>
                </c:pt>
                <c:pt idx="80202">
                  <c:v>0.9375</c:v>
                </c:pt>
                <c:pt idx="80203">
                  <c:v>0.95833333333333304</c:v>
                </c:pt>
                <c:pt idx="80204">
                  <c:v>0.97916666666666596</c:v>
                </c:pt>
                <c:pt idx="80205">
                  <c:v>0</c:v>
                </c:pt>
                <c:pt idx="80206">
                  <c:v>5.2631578947368397E-2</c:v>
                </c:pt>
                <c:pt idx="80207">
                  <c:v>0.105263157894736</c:v>
                </c:pt>
                <c:pt idx="80208">
                  <c:v>0.157894736842105</c:v>
                </c:pt>
                <c:pt idx="80209">
                  <c:v>0.21052631578947301</c:v>
                </c:pt>
                <c:pt idx="80210">
                  <c:v>0.26315789473684198</c:v>
                </c:pt>
                <c:pt idx="80211">
                  <c:v>0.31578947368421001</c:v>
                </c:pt>
                <c:pt idx="80212">
                  <c:v>0.36842105263157798</c:v>
                </c:pt>
                <c:pt idx="80213">
                  <c:v>0.42105263157894701</c:v>
                </c:pt>
                <c:pt idx="80214">
                  <c:v>0.47368421052631499</c:v>
                </c:pt>
                <c:pt idx="80215">
                  <c:v>0.52631578947368396</c:v>
                </c:pt>
                <c:pt idx="80216">
                  <c:v>0.57894736842105199</c:v>
                </c:pt>
                <c:pt idx="80217">
                  <c:v>0.63157894736842102</c:v>
                </c:pt>
                <c:pt idx="80218">
                  <c:v>0.68421052631578905</c:v>
                </c:pt>
                <c:pt idx="80219">
                  <c:v>0.73684210526315697</c:v>
                </c:pt>
                <c:pt idx="80220">
                  <c:v>0.78947368421052599</c:v>
                </c:pt>
                <c:pt idx="80221">
                  <c:v>0.84210526315789402</c:v>
                </c:pt>
                <c:pt idx="80222">
                  <c:v>0.89473684210526305</c:v>
                </c:pt>
                <c:pt idx="80223">
                  <c:v>0.94736842105263097</c:v>
                </c:pt>
                <c:pt idx="80224">
                  <c:v>0</c:v>
                </c:pt>
                <c:pt idx="80225">
                  <c:v>1.03092783505154E-2</c:v>
                </c:pt>
                <c:pt idx="80226">
                  <c:v>2.06185567010309E-2</c:v>
                </c:pt>
                <c:pt idx="80227">
                  <c:v>3.0927835051546299E-2</c:v>
                </c:pt>
                <c:pt idx="80228">
                  <c:v>4.1237113402061799E-2</c:v>
                </c:pt>
                <c:pt idx="80229">
                  <c:v>5.1546391752577303E-2</c:v>
                </c:pt>
                <c:pt idx="80230">
                  <c:v>6.1855670103092703E-2</c:v>
                </c:pt>
                <c:pt idx="80231">
                  <c:v>7.2164948453608199E-2</c:v>
                </c:pt>
                <c:pt idx="80232">
                  <c:v>8.2474226804123696E-2</c:v>
                </c:pt>
                <c:pt idx="80233">
                  <c:v>9.2783505154639095E-2</c:v>
                </c:pt>
                <c:pt idx="80234">
                  <c:v>0.103092783505154</c:v>
                </c:pt>
                <c:pt idx="80235">
                  <c:v>0.11340206185567001</c:v>
                </c:pt>
                <c:pt idx="80236">
                  <c:v>0.123711340206185</c:v>
                </c:pt>
                <c:pt idx="80237">
                  <c:v>0.134020618556701</c:v>
                </c:pt>
                <c:pt idx="80238">
                  <c:v>0.14432989690721601</c:v>
                </c:pt>
                <c:pt idx="80239">
                  <c:v>0.15463917525773099</c:v>
                </c:pt>
                <c:pt idx="80240">
                  <c:v>0.164948453608247</c:v>
                </c:pt>
                <c:pt idx="80241">
                  <c:v>0.17525773195876199</c:v>
                </c:pt>
                <c:pt idx="80242">
                  <c:v>0.185567010309278</c:v>
                </c:pt>
                <c:pt idx="80243">
                  <c:v>0.19587628865979301</c:v>
                </c:pt>
                <c:pt idx="80244">
                  <c:v>0.20618556701030899</c:v>
                </c:pt>
                <c:pt idx="80245">
                  <c:v>0.216494845360824</c:v>
                </c:pt>
                <c:pt idx="80246">
                  <c:v>0.22680412371134001</c:v>
                </c:pt>
                <c:pt idx="80247">
                  <c:v>0.23711340206185499</c:v>
                </c:pt>
                <c:pt idx="80248">
                  <c:v>0.247422680412371</c:v>
                </c:pt>
                <c:pt idx="80249">
                  <c:v>0.25773195876288602</c:v>
                </c:pt>
                <c:pt idx="80250">
                  <c:v>0.268041237113402</c:v>
                </c:pt>
                <c:pt idx="80251">
                  <c:v>0.27835051546391698</c:v>
                </c:pt>
                <c:pt idx="80252">
                  <c:v>0.28865979381443202</c:v>
                </c:pt>
                <c:pt idx="80253">
                  <c:v>0.298969072164948</c:v>
                </c:pt>
                <c:pt idx="80254">
                  <c:v>0.30927835051546299</c:v>
                </c:pt>
                <c:pt idx="80255">
                  <c:v>0.31958762886597902</c:v>
                </c:pt>
                <c:pt idx="80256">
                  <c:v>0.32989690721649401</c:v>
                </c:pt>
                <c:pt idx="80257">
                  <c:v>0.34020618556700999</c:v>
                </c:pt>
                <c:pt idx="80258">
                  <c:v>0.35051546391752503</c:v>
                </c:pt>
                <c:pt idx="80259">
                  <c:v>0.36082474226804101</c:v>
                </c:pt>
                <c:pt idx="80260">
                  <c:v>0.37113402061855599</c:v>
                </c:pt>
                <c:pt idx="80261">
                  <c:v>0.38144329896907198</c:v>
                </c:pt>
                <c:pt idx="80262">
                  <c:v>0.39175257731958701</c:v>
                </c:pt>
                <c:pt idx="80263">
                  <c:v>0.402061855670103</c:v>
                </c:pt>
                <c:pt idx="80264">
                  <c:v>0.41237113402061798</c:v>
                </c:pt>
                <c:pt idx="80265">
                  <c:v>0.42268041237113402</c:v>
                </c:pt>
                <c:pt idx="80266">
                  <c:v>0.432989690721649</c:v>
                </c:pt>
                <c:pt idx="80267">
                  <c:v>0.44329896907216398</c:v>
                </c:pt>
                <c:pt idx="80268">
                  <c:v>0.45360824742268002</c:v>
                </c:pt>
                <c:pt idx="80269">
                  <c:v>0.46391752577319501</c:v>
                </c:pt>
                <c:pt idx="80270">
                  <c:v>0.47422680412371099</c:v>
                </c:pt>
                <c:pt idx="80271">
                  <c:v>0.48453608247422603</c:v>
                </c:pt>
                <c:pt idx="80272">
                  <c:v>0.49484536082474201</c:v>
                </c:pt>
                <c:pt idx="80273">
                  <c:v>0.50515463917525705</c:v>
                </c:pt>
                <c:pt idx="80274">
                  <c:v>0.51546391752577303</c:v>
                </c:pt>
                <c:pt idx="80275">
                  <c:v>0.52577319587628801</c:v>
                </c:pt>
                <c:pt idx="80276">
                  <c:v>0.536082474226804</c:v>
                </c:pt>
                <c:pt idx="80277">
                  <c:v>0.54639175257731898</c:v>
                </c:pt>
                <c:pt idx="80278">
                  <c:v>0.55670103092783496</c:v>
                </c:pt>
                <c:pt idx="80279">
                  <c:v>0.56701030927835006</c:v>
                </c:pt>
                <c:pt idx="80280">
                  <c:v>0.57731958762886504</c:v>
                </c:pt>
                <c:pt idx="80281">
                  <c:v>0.58762886597938102</c:v>
                </c:pt>
                <c:pt idx="80282">
                  <c:v>0.597938144329896</c:v>
                </c:pt>
                <c:pt idx="80283">
                  <c:v>0.60824742268041199</c:v>
                </c:pt>
                <c:pt idx="80284">
                  <c:v>0.61855670103092697</c:v>
                </c:pt>
                <c:pt idx="80285">
                  <c:v>0.62886597938144295</c:v>
                </c:pt>
                <c:pt idx="80286">
                  <c:v>0.63917525773195805</c:v>
                </c:pt>
                <c:pt idx="80287">
                  <c:v>0.64948453608247403</c:v>
                </c:pt>
                <c:pt idx="80288">
                  <c:v>0.65979381443298901</c:v>
                </c:pt>
                <c:pt idx="80289">
                  <c:v>0.67010309278350499</c:v>
                </c:pt>
                <c:pt idx="80290">
                  <c:v>0.68041237113401998</c:v>
                </c:pt>
                <c:pt idx="80291">
                  <c:v>0.69072164948453596</c:v>
                </c:pt>
                <c:pt idx="80292">
                  <c:v>0.70103092783505105</c:v>
                </c:pt>
                <c:pt idx="80293">
                  <c:v>0.71134020618556704</c:v>
                </c:pt>
                <c:pt idx="80294">
                  <c:v>0.72164948453608202</c:v>
                </c:pt>
                <c:pt idx="80295">
                  <c:v>0.731958762886597</c:v>
                </c:pt>
                <c:pt idx="80296">
                  <c:v>0.74226804123711299</c:v>
                </c:pt>
                <c:pt idx="80297">
                  <c:v>0.75257731958762797</c:v>
                </c:pt>
                <c:pt idx="80298">
                  <c:v>0.76288659793814395</c:v>
                </c:pt>
                <c:pt idx="80299">
                  <c:v>0.77319587628865905</c:v>
                </c:pt>
                <c:pt idx="80300">
                  <c:v>0.78350515463917503</c:v>
                </c:pt>
                <c:pt idx="80301">
                  <c:v>0.79381443298969001</c:v>
                </c:pt>
                <c:pt idx="80302">
                  <c:v>0.80412371134020599</c:v>
                </c:pt>
                <c:pt idx="80303">
                  <c:v>0.81443298969072098</c:v>
                </c:pt>
                <c:pt idx="80304">
                  <c:v>0.82474226804123696</c:v>
                </c:pt>
                <c:pt idx="80305">
                  <c:v>0.83505154639175205</c:v>
                </c:pt>
                <c:pt idx="80306">
                  <c:v>0.84536082474226804</c:v>
                </c:pt>
                <c:pt idx="80307">
                  <c:v>0.85567010309278302</c:v>
                </c:pt>
                <c:pt idx="80308">
                  <c:v>0.865979381443299</c:v>
                </c:pt>
                <c:pt idx="80309">
                  <c:v>0.87628865979381398</c:v>
                </c:pt>
                <c:pt idx="80310">
                  <c:v>0.88659793814432897</c:v>
                </c:pt>
                <c:pt idx="80311">
                  <c:v>0.89690721649484495</c:v>
                </c:pt>
                <c:pt idx="80312">
                  <c:v>0.90721649484536004</c:v>
                </c:pt>
                <c:pt idx="80313">
                  <c:v>0.91752577319587603</c:v>
                </c:pt>
                <c:pt idx="80314">
                  <c:v>0.92783505154639101</c:v>
                </c:pt>
                <c:pt idx="80315">
                  <c:v>0.93814432989690699</c:v>
                </c:pt>
                <c:pt idx="80316">
                  <c:v>0.94845360824742198</c:v>
                </c:pt>
                <c:pt idx="80317">
                  <c:v>0.95876288659793796</c:v>
                </c:pt>
                <c:pt idx="80318">
                  <c:v>0.96907216494845305</c:v>
                </c:pt>
                <c:pt idx="80319">
                  <c:v>0.97938144329896903</c:v>
                </c:pt>
                <c:pt idx="80320">
                  <c:v>0.98969072164948402</c:v>
                </c:pt>
                <c:pt idx="80321">
                  <c:v>0</c:v>
                </c:pt>
                <c:pt idx="80322">
                  <c:v>2.27272727272727E-2</c:v>
                </c:pt>
                <c:pt idx="80323">
                  <c:v>4.54545454545454E-2</c:v>
                </c:pt>
                <c:pt idx="80324">
                  <c:v>6.8181818181818094E-2</c:v>
                </c:pt>
                <c:pt idx="80325">
                  <c:v>9.0909090909090898E-2</c:v>
                </c:pt>
                <c:pt idx="80326">
                  <c:v>0.11363636363636299</c:v>
                </c:pt>
                <c:pt idx="80327">
                  <c:v>0.13636363636363599</c:v>
                </c:pt>
                <c:pt idx="80328">
                  <c:v>0.15909090909090901</c:v>
                </c:pt>
                <c:pt idx="80329">
                  <c:v>0.18181818181818099</c:v>
                </c:pt>
                <c:pt idx="80330">
                  <c:v>0.204545454545454</c:v>
                </c:pt>
                <c:pt idx="80331">
                  <c:v>0.22727272727272699</c:v>
                </c:pt>
                <c:pt idx="80332">
                  <c:v>0.25</c:v>
                </c:pt>
                <c:pt idx="80333">
                  <c:v>0.27272727272727199</c:v>
                </c:pt>
                <c:pt idx="80334">
                  <c:v>0.29545454545454503</c:v>
                </c:pt>
                <c:pt idx="80335">
                  <c:v>0.31818181818181801</c:v>
                </c:pt>
                <c:pt idx="80336">
                  <c:v>0.34090909090909</c:v>
                </c:pt>
                <c:pt idx="80337">
                  <c:v>0.36363636363636298</c:v>
                </c:pt>
                <c:pt idx="80338">
                  <c:v>0.38636363636363602</c:v>
                </c:pt>
                <c:pt idx="80339">
                  <c:v>0.40909090909090901</c:v>
                </c:pt>
                <c:pt idx="80340">
                  <c:v>0.43181818181818099</c:v>
                </c:pt>
                <c:pt idx="80341">
                  <c:v>0.45454545454545398</c:v>
                </c:pt>
                <c:pt idx="80342">
                  <c:v>0.47727272727272702</c:v>
                </c:pt>
                <c:pt idx="80343">
                  <c:v>0.5</c:v>
                </c:pt>
                <c:pt idx="80344">
                  <c:v>0.52272727272727204</c:v>
                </c:pt>
                <c:pt idx="80345">
                  <c:v>0.54545454545454497</c:v>
                </c:pt>
                <c:pt idx="80346">
                  <c:v>0.56818181818181801</c:v>
                </c:pt>
                <c:pt idx="80347">
                  <c:v>0.59090909090909005</c:v>
                </c:pt>
                <c:pt idx="80348">
                  <c:v>0.61363636363636298</c:v>
                </c:pt>
                <c:pt idx="80349">
                  <c:v>0.63636363636363602</c:v>
                </c:pt>
                <c:pt idx="80350">
                  <c:v>0.65909090909090895</c:v>
                </c:pt>
                <c:pt idx="80351">
                  <c:v>0.68181818181818099</c:v>
                </c:pt>
                <c:pt idx="80352">
                  <c:v>0.70454545454545403</c:v>
                </c:pt>
                <c:pt idx="80353">
                  <c:v>0.72727272727272696</c:v>
                </c:pt>
                <c:pt idx="80354">
                  <c:v>0.75</c:v>
                </c:pt>
                <c:pt idx="80355">
                  <c:v>0.77272727272727204</c:v>
                </c:pt>
                <c:pt idx="80356">
                  <c:v>0.79545454545454497</c:v>
                </c:pt>
                <c:pt idx="80357">
                  <c:v>0.81818181818181801</c:v>
                </c:pt>
                <c:pt idx="80358">
                  <c:v>0.84090909090909005</c:v>
                </c:pt>
                <c:pt idx="80359">
                  <c:v>0.86363636363636298</c:v>
                </c:pt>
                <c:pt idx="80360">
                  <c:v>0.88636363636363602</c:v>
                </c:pt>
                <c:pt idx="80361">
                  <c:v>0.90909090909090895</c:v>
                </c:pt>
                <c:pt idx="80362">
                  <c:v>0.93181818181818099</c:v>
                </c:pt>
                <c:pt idx="80363">
                  <c:v>0.95454545454545403</c:v>
                </c:pt>
                <c:pt idx="80364">
                  <c:v>0.97727272727272696</c:v>
                </c:pt>
                <c:pt idx="80365">
                  <c:v>0</c:v>
                </c:pt>
                <c:pt idx="80366">
                  <c:v>4.1666666666666602E-2</c:v>
                </c:pt>
                <c:pt idx="80367">
                  <c:v>8.3333333333333301E-2</c:v>
                </c:pt>
                <c:pt idx="80368">
                  <c:v>0.125</c:v>
                </c:pt>
                <c:pt idx="80369">
                  <c:v>0.16666666666666599</c:v>
                </c:pt>
                <c:pt idx="80370">
                  <c:v>0.20833333333333301</c:v>
                </c:pt>
                <c:pt idx="80371">
                  <c:v>0.25</c:v>
                </c:pt>
                <c:pt idx="80372">
                  <c:v>0.29166666666666602</c:v>
                </c:pt>
                <c:pt idx="80373">
                  <c:v>0.33333333333333298</c:v>
                </c:pt>
                <c:pt idx="80374">
                  <c:v>0.375</c:v>
                </c:pt>
                <c:pt idx="80375">
                  <c:v>0.41666666666666602</c:v>
                </c:pt>
                <c:pt idx="80376">
                  <c:v>0.45833333333333298</c:v>
                </c:pt>
                <c:pt idx="80377">
                  <c:v>0.5</c:v>
                </c:pt>
                <c:pt idx="80378">
                  <c:v>0.54166666666666596</c:v>
                </c:pt>
                <c:pt idx="80379">
                  <c:v>0.58333333333333304</c:v>
                </c:pt>
                <c:pt idx="80380">
                  <c:v>0.625</c:v>
                </c:pt>
                <c:pt idx="80381">
                  <c:v>0.66666666666666596</c:v>
                </c:pt>
                <c:pt idx="80382">
                  <c:v>0.70833333333333304</c:v>
                </c:pt>
                <c:pt idx="80383">
                  <c:v>0.75</c:v>
                </c:pt>
                <c:pt idx="80384">
                  <c:v>0.79166666666666596</c:v>
                </c:pt>
                <c:pt idx="80385">
                  <c:v>0.83333333333333304</c:v>
                </c:pt>
                <c:pt idx="80386">
                  <c:v>0.875</c:v>
                </c:pt>
                <c:pt idx="80387">
                  <c:v>0.91666666666666596</c:v>
                </c:pt>
                <c:pt idx="80388">
                  <c:v>0.95833333333333304</c:v>
                </c:pt>
                <c:pt idx="80389">
                  <c:v>0</c:v>
                </c:pt>
                <c:pt idx="80390">
                  <c:v>2.77777777777777E-2</c:v>
                </c:pt>
                <c:pt idx="80391">
                  <c:v>5.5555555555555497E-2</c:v>
                </c:pt>
                <c:pt idx="80392">
                  <c:v>8.3333333333333301E-2</c:v>
                </c:pt>
                <c:pt idx="80393">
                  <c:v>0.11111111111111099</c:v>
                </c:pt>
                <c:pt idx="80394">
                  <c:v>0.13888888888888801</c:v>
                </c:pt>
                <c:pt idx="80395">
                  <c:v>0.16666666666666599</c:v>
                </c:pt>
                <c:pt idx="80396">
                  <c:v>0.194444444444444</c:v>
                </c:pt>
                <c:pt idx="80397">
                  <c:v>0.22222222222222199</c:v>
                </c:pt>
                <c:pt idx="80398">
                  <c:v>0.25</c:v>
                </c:pt>
                <c:pt idx="80399">
                  <c:v>0.27777777777777701</c:v>
                </c:pt>
                <c:pt idx="80400">
                  <c:v>0.30555555555555503</c:v>
                </c:pt>
                <c:pt idx="80401">
                  <c:v>0.33333333333333298</c:v>
                </c:pt>
                <c:pt idx="80402">
                  <c:v>0.36111111111111099</c:v>
                </c:pt>
                <c:pt idx="80403">
                  <c:v>0.38888888888888801</c:v>
                </c:pt>
                <c:pt idx="80404">
                  <c:v>0.41666666666666602</c:v>
                </c:pt>
                <c:pt idx="80405">
                  <c:v>0.44444444444444398</c:v>
                </c:pt>
                <c:pt idx="80406">
                  <c:v>0.47222222222222199</c:v>
                </c:pt>
                <c:pt idx="80407">
                  <c:v>0.5</c:v>
                </c:pt>
                <c:pt idx="80408">
                  <c:v>0.52777777777777701</c:v>
                </c:pt>
                <c:pt idx="80409">
                  <c:v>0.55555555555555503</c:v>
                </c:pt>
                <c:pt idx="80410">
                  <c:v>0.58333333333333304</c:v>
                </c:pt>
                <c:pt idx="80411">
                  <c:v>0.61111111111111105</c:v>
                </c:pt>
                <c:pt idx="80412">
                  <c:v>0.63888888888888795</c:v>
                </c:pt>
                <c:pt idx="80413">
                  <c:v>0.66666666666666596</c:v>
                </c:pt>
                <c:pt idx="80414">
                  <c:v>0.69444444444444398</c:v>
                </c:pt>
                <c:pt idx="80415">
                  <c:v>0.72222222222222199</c:v>
                </c:pt>
                <c:pt idx="80416">
                  <c:v>0.75</c:v>
                </c:pt>
                <c:pt idx="80417">
                  <c:v>0.77777777777777701</c:v>
                </c:pt>
                <c:pt idx="80418">
                  <c:v>0.80555555555555503</c:v>
                </c:pt>
                <c:pt idx="80419">
                  <c:v>0.83333333333333304</c:v>
                </c:pt>
                <c:pt idx="80420">
                  <c:v>0.86111111111111105</c:v>
                </c:pt>
                <c:pt idx="80421">
                  <c:v>0.88888888888888795</c:v>
                </c:pt>
                <c:pt idx="80422">
                  <c:v>0.91666666666666596</c:v>
                </c:pt>
                <c:pt idx="80423">
                  <c:v>0.94444444444444398</c:v>
                </c:pt>
                <c:pt idx="80424">
                  <c:v>0.97222222222222199</c:v>
                </c:pt>
                <c:pt idx="80425">
                  <c:v>0</c:v>
                </c:pt>
                <c:pt idx="80426">
                  <c:v>2.4390243902439001E-2</c:v>
                </c:pt>
                <c:pt idx="80427">
                  <c:v>4.8780487804878002E-2</c:v>
                </c:pt>
                <c:pt idx="80428">
                  <c:v>7.3170731707316999E-2</c:v>
                </c:pt>
                <c:pt idx="80429">
                  <c:v>9.7560975609756101E-2</c:v>
                </c:pt>
                <c:pt idx="80430">
                  <c:v>0.12195121951219499</c:v>
                </c:pt>
                <c:pt idx="80431">
                  <c:v>0.146341463414634</c:v>
                </c:pt>
                <c:pt idx="80432">
                  <c:v>0.17073170731707299</c:v>
                </c:pt>
                <c:pt idx="80433">
                  <c:v>0.19512195121951201</c:v>
                </c:pt>
                <c:pt idx="80434">
                  <c:v>0.219512195121951</c:v>
                </c:pt>
                <c:pt idx="80435">
                  <c:v>0.24390243902438999</c:v>
                </c:pt>
                <c:pt idx="80436">
                  <c:v>0.26829268292682901</c:v>
                </c:pt>
                <c:pt idx="80437">
                  <c:v>0.292682926829268</c:v>
                </c:pt>
                <c:pt idx="80438">
                  <c:v>0.31707317073170699</c:v>
                </c:pt>
                <c:pt idx="80439">
                  <c:v>0.34146341463414598</c:v>
                </c:pt>
                <c:pt idx="80440">
                  <c:v>0.36585365853658502</c:v>
                </c:pt>
                <c:pt idx="80441">
                  <c:v>0.39024390243902402</c:v>
                </c:pt>
                <c:pt idx="80442">
                  <c:v>0.41463414634146301</c:v>
                </c:pt>
                <c:pt idx="80443">
                  <c:v>0.439024390243902</c:v>
                </c:pt>
                <c:pt idx="80444">
                  <c:v>0.46341463414634099</c:v>
                </c:pt>
                <c:pt idx="80445">
                  <c:v>0.48780487804877998</c:v>
                </c:pt>
                <c:pt idx="80446">
                  <c:v>0.51219512195121897</c:v>
                </c:pt>
                <c:pt idx="80447">
                  <c:v>0.53658536585365801</c:v>
                </c:pt>
                <c:pt idx="80448">
                  <c:v>0.56097560975609695</c:v>
                </c:pt>
                <c:pt idx="80449">
                  <c:v>0.585365853658536</c:v>
                </c:pt>
                <c:pt idx="80450">
                  <c:v>0.60975609756097504</c:v>
                </c:pt>
                <c:pt idx="80451">
                  <c:v>0.63414634146341398</c:v>
                </c:pt>
                <c:pt idx="80452">
                  <c:v>0.65853658536585302</c:v>
                </c:pt>
                <c:pt idx="80453">
                  <c:v>0.68292682926829196</c:v>
                </c:pt>
                <c:pt idx="80454">
                  <c:v>0.707317073170731</c:v>
                </c:pt>
                <c:pt idx="80455">
                  <c:v>0.73170731707317005</c:v>
                </c:pt>
                <c:pt idx="80456">
                  <c:v>0.75609756097560898</c:v>
                </c:pt>
                <c:pt idx="80457">
                  <c:v>0.78048780487804803</c:v>
                </c:pt>
                <c:pt idx="80458">
                  <c:v>0.80487804878048697</c:v>
                </c:pt>
                <c:pt idx="80459">
                  <c:v>0.82926829268292601</c:v>
                </c:pt>
                <c:pt idx="80460">
                  <c:v>0.85365853658536495</c:v>
                </c:pt>
                <c:pt idx="80461">
                  <c:v>0.87804878048780399</c:v>
                </c:pt>
                <c:pt idx="80462">
                  <c:v>0.90243902439024304</c:v>
                </c:pt>
                <c:pt idx="80463">
                  <c:v>0.92682926829268297</c:v>
                </c:pt>
                <c:pt idx="80464">
                  <c:v>0.95121951219512102</c:v>
                </c:pt>
                <c:pt idx="80465">
                  <c:v>0.97560975609756095</c:v>
                </c:pt>
                <c:pt idx="80466">
                  <c:v>0</c:v>
                </c:pt>
                <c:pt idx="80467">
                  <c:v>0.04</c:v>
                </c:pt>
                <c:pt idx="80468">
                  <c:v>0.08</c:v>
                </c:pt>
                <c:pt idx="80469">
                  <c:v>0.12</c:v>
                </c:pt>
                <c:pt idx="80470">
                  <c:v>0.16</c:v>
                </c:pt>
                <c:pt idx="80471">
                  <c:v>0.2</c:v>
                </c:pt>
                <c:pt idx="80472">
                  <c:v>0.24</c:v>
                </c:pt>
                <c:pt idx="80473">
                  <c:v>0.28000000000000003</c:v>
                </c:pt>
                <c:pt idx="80474">
                  <c:v>0.32</c:v>
                </c:pt>
                <c:pt idx="80475">
                  <c:v>0.36</c:v>
                </c:pt>
                <c:pt idx="80476">
                  <c:v>0.4</c:v>
                </c:pt>
                <c:pt idx="80477">
                  <c:v>0.44</c:v>
                </c:pt>
                <c:pt idx="80478">
                  <c:v>0.48</c:v>
                </c:pt>
                <c:pt idx="80479">
                  <c:v>0.52</c:v>
                </c:pt>
                <c:pt idx="80480">
                  <c:v>0.56000000000000005</c:v>
                </c:pt>
                <c:pt idx="80481">
                  <c:v>0.6</c:v>
                </c:pt>
                <c:pt idx="80482">
                  <c:v>0.64</c:v>
                </c:pt>
                <c:pt idx="80483">
                  <c:v>0.68</c:v>
                </c:pt>
                <c:pt idx="80484">
                  <c:v>0.72</c:v>
                </c:pt>
                <c:pt idx="80485">
                  <c:v>0.76</c:v>
                </c:pt>
                <c:pt idx="80486">
                  <c:v>0.8</c:v>
                </c:pt>
                <c:pt idx="80487">
                  <c:v>0.84</c:v>
                </c:pt>
                <c:pt idx="80488">
                  <c:v>0.88</c:v>
                </c:pt>
                <c:pt idx="80489">
                  <c:v>0.92</c:v>
                </c:pt>
                <c:pt idx="80490">
                  <c:v>0.96</c:v>
                </c:pt>
                <c:pt idx="80491">
                  <c:v>0</c:v>
                </c:pt>
                <c:pt idx="80492">
                  <c:v>0.125</c:v>
                </c:pt>
                <c:pt idx="80493">
                  <c:v>0.25</c:v>
                </c:pt>
                <c:pt idx="80494">
                  <c:v>0.375</c:v>
                </c:pt>
                <c:pt idx="80495">
                  <c:v>0.5</c:v>
                </c:pt>
                <c:pt idx="80496">
                  <c:v>0.625</c:v>
                </c:pt>
                <c:pt idx="80497">
                  <c:v>0.75</c:v>
                </c:pt>
                <c:pt idx="80498">
                  <c:v>0.875</c:v>
                </c:pt>
                <c:pt idx="80499">
                  <c:v>0</c:v>
                </c:pt>
                <c:pt idx="80500">
                  <c:v>2.0833333333333301E-2</c:v>
                </c:pt>
                <c:pt idx="80501">
                  <c:v>4.1666666666666602E-2</c:v>
                </c:pt>
                <c:pt idx="80502">
                  <c:v>6.25E-2</c:v>
                </c:pt>
                <c:pt idx="80503">
                  <c:v>8.3333333333333301E-2</c:v>
                </c:pt>
                <c:pt idx="80504">
                  <c:v>0.10416666666666601</c:v>
                </c:pt>
                <c:pt idx="80505">
                  <c:v>0.125</c:v>
                </c:pt>
                <c:pt idx="80506">
                  <c:v>0.14583333333333301</c:v>
                </c:pt>
                <c:pt idx="80507">
                  <c:v>0.16666666666666599</c:v>
                </c:pt>
                <c:pt idx="80508">
                  <c:v>0.1875</c:v>
                </c:pt>
                <c:pt idx="80509">
                  <c:v>0.20833333333333301</c:v>
                </c:pt>
                <c:pt idx="80510">
                  <c:v>0.22916666666666599</c:v>
                </c:pt>
                <c:pt idx="80511">
                  <c:v>0.25</c:v>
                </c:pt>
                <c:pt idx="80512">
                  <c:v>0.27083333333333298</c:v>
                </c:pt>
                <c:pt idx="80513">
                  <c:v>0.29166666666666602</c:v>
                </c:pt>
                <c:pt idx="80514">
                  <c:v>0.3125</c:v>
                </c:pt>
                <c:pt idx="80515">
                  <c:v>0.33333333333333298</c:v>
                </c:pt>
                <c:pt idx="80516">
                  <c:v>0.35416666666666602</c:v>
                </c:pt>
                <c:pt idx="80517">
                  <c:v>0.375</c:v>
                </c:pt>
                <c:pt idx="80518">
                  <c:v>0.39583333333333298</c:v>
                </c:pt>
                <c:pt idx="80519">
                  <c:v>0.41666666666666602</c:v>
                </c:pt>
                <c:pt idx="80520">
                  <c:v>0.4375</c:v>
                </c:pt>
                <c:pt idx="80521">
                  <c:v>0.45833333333333298</c:v>
                </c:pt>
                <c:pt idx="80522">
                  <c:v>0.47916666666666602</c:v>
                </c:pt>
                <c:pt idx="80523">
                  <c:v>0.5</c:v>
                </c:pt>
                <c:pt idx="80524">
                  <c:v>0.52083333333333304</c:v>
                </c:pt>
                <c:pt idx="80525">
                  <c:v>0.54166666666666596</c:v>
                </c:pt>
                <c:pt idx="80526">
                  <c:v>0.5625</c:v>
                </c:pt>
                <c:pt idx="80527">
                  <c:v>0.58333333333333304</c:v>
                </c:pt>
                <c:pt idx="80528">
                  <c:v>0.60416666666666596</c:v>
                </c:pt>
                <c:pt idx="80529">
                  <c:v>0.625</c:v>
                </c:pt>
                <c:pt idx="80530">
                  <c:v>0.64583333333333304</c:v>
                </c:pt>
                <c:pt idx="80531">
                  <c:v>0.66666666666666596</c:v>
                </c:pt>
                <c:pt idx="80532">
                  <c:v>0.6875</c:v>
                </c:pt>
                <c:pt idx="80533">
                  <c:v>0.70833333333333304</c:v>
                </c:pt>
                <c:pt idx="80534">
                  <c:v>0.72916666666666596</c:v>
                </c:pt>
                <c:pt idx="80535">
                  <c:v>0.75</c:v>
                </c:pt>
                <c:pt idx="80536">
                  <c:v>0.77083333333333304</c:v>
                </c:pt>
                <c:pt idx="80537">
                  <c:v>0.79166666666666596</c:v>
                </c:pt>
                <c:pt idx="80538">
                  <c:v>0.8125</c:v>
                </c:pt>
                <c:pt idx="80539">
                  <c:v>0.83333333333333304</c:v>
                </c:pt>
                <c:pt idx="80540">
                  <c:v>0.85416666666666596</c:v>
                </c:pt>
                <c:pt idx="80541">
                  <c:v>0.875</c:v>
                </c:pt>
                <c:pt idx="80542">
                  <c:v>0.89583333333333304</c:v>
                </c:pt>
                <c:pt idx="80543">
                  <c:v>0.91666666666666596</c:v>
                </c:pt>
                <c:pt idx="80544">
                  <c:v>0.9375</c:v>
                </c:pt>
                <c:pt idx="80545">
                  <c:v>0.95833333333333304</c:v>
                </c:pt>
                <c:pt idx="80546">
                  <c:v>0.97916666666666596</c:v>
                </c:pt>
                <c:pt idx="80547">
                  <c:v>0</c:v>
                </c:pt>
                <c:pt idx="80548">
                  <c:v>2.77777777777777E-2</c:v>
                </c:pt>
                <c:pt idx="80549">
                  <c:v>5.5555555555555497E-2</c:v>
                </c:pt>
                <c:pt idx="80550">
                  <c:v>8.3333333333333301E-2</c:v>
                </c:pt>
                <c:pt idx="80551">
                  <c:v>0.11111111111111099</c:v>
                </c:pt>
                <c:pt idx="80552">
                  <c:v>0.13888888888888801</c:v>
                </c:pt>
                <c:pt idx="80553">
                  <c:v>0.16666666666666599</c:v>
                </c:pt>
                <c:pt idx="80554">
                  <c:v>0.194444444444444</c:v>
                </c:pt>
                <c:pt idx="80555">
                  <c:v>0.22222222222222199</c:v>
                </c:pt>
                <c:pt idx="80556">
                  <c:v>0.25</c:v>
                </c:pt>
                <c:pt idx="80557">
                  <c:v>0.27777777777777701</c:v>
                </c:pt>
                <c:pt idx="80558">
                  <c:v>0.30555555555555503</c:v>
                </c:pt>
                <c:pt idx="80559">
                  <c:v>0.33333333333333298</c:v>
                </c:pt>
                <c:pt idx="80560">
                  <c:v>0.36111111111111099</c:v>
                </c:pt>
                <c:pt idx="80561">
                  <c:v>0.38888888888888801</c:v>
                </c:pt>
                <c:pt idx="80562">
                  <c:v>0.41666666666666602</c:v>
                </c:pt>
                <c:pt idx="80563">
                  <c:v>0.44444444444444398</c:v>
                </c:pt>
                <c:pt idx="80564">
                  <c:v>0.47222222222222199</c:v>
                </c:pt>
                <c:pt idx="80565">
                  <c:v>0.5</c:v>
                </c:pt>
                <c:pt idx="80566">
                  <c:v>0.52777777777777701</c:v>
                </c:pt>
                <c:pt idx="80567">
                  <c:v>0.55555555555555503</c:v>
                </c:pt>
                <c:pt idx="80568">
                  <c:v>0.58333333333333304</c:v>
                </c:pt>
                <c:pt idx="80569">
                  <c:v>0.61111111111111105</c:v>
                </c:pt>
                <c:pt idx="80570">
                  <c:v>0.63888888888888795</c:v>
                </c:pt>
                <c:pt idx="80571">
                  <c:v>0.66666666666666596</c:v>
                </c:pt>
                <c:pt idx="80572">
                  <c:v>0.69444444444444398</c:v>
                </c:pt>
                <c:pt idx="80573">
                  <c:v>0.72222222222222199</c:v>
                </c:pt>
                <c:pt idx="80574">
                  <c:v>0.75</c:v>
                </c:pt>
                <c:pt idx="80575">
                  <c:v>0.77777777777777701</c:v>
                </c:pt>
                <c:pt idx="80576">
                  <c:v>0.80555555555555503</c:v>
                </c:pt>
                <c:pt idx="80577">
                  <c:v>0.83333333333333304</c:v>
                </c:pt>
                <c:pt idx="80578">
                  <c:v>0.86111111111111105</c:v>
                </c:pt>
                <c:pt idx="80579">
                  <c:v>0.88888888888888795</c:v>
                </c:pt>
                <c:pt idx="80580">
                  <c:v>0.91666666666666596</c:v>
                </c:pt>
                <c:pt idx="80581">
                  <c:v>0.94444444444444398</c:v>
                </c:pt>
                <c:pt idx="80582">
                  <c:v>0.97222222222222199</c:v>
                </c:pt>
                <c:pt idx="80583">
                  <c:v>0</c:v>
                </c:pt>
                <c:pt idx="80584">
                  <c:v>3.4482758620689599E-2</c:v>
                </c:pt>
                <c:pt idx="80585">
                  <c:v>6.8965517241379296E-2</c:v>
                </c:pt>
                <c:pt idx="80586">
                  <c:v>0.10344827586206801</c:v>
                </c:pt>
                <c:pt idx="80587">
                  <c:v>0.13793103448275801</c:v>
                </c:pt>
                <c:pt idx="80588">
                  <c:v>0.17241379310344801</c:v>
                </c:pt>
                <c:pt idx="80589">
                  <c:v>0.20689655172413701</c:v>
                </c:pt>
                <c:pt idx="80590">
                  <c:v>0.24137931034482701</c:v>
                </c:pt>
                <c:pt idx="80591">
                  <c:v>0.27586206896551702</c:v>
                </c:pt>
                <c:pt idx="80592">
                  <c:v>0.31034482758620602</c:v>
                </c:pt>
                <c:pt idx="80593">
                  <c:v>0.34482758620689602</c:v>
                </c:pt>
                <c:pt idx="80594">
                  <c:v>0.37931034482758602</c:v>
                </c:pt>
                <c:pt idx="80595">
                  <c:v>0.41379310344827502</c:v>
                </c:pt>
                <c:pt idx="80596">
                  <c:v>0.44827586206896503</c:v>
                </c:pt>
                <c:pt idx="80597">
                  <c:v>0.48275862068965503</c:v>
                </c:pt>
                <c:pt idx="80598">
                  <c:v>0.51724137931034397</c:v>
                </c:pt>
                <c:pt idx="80599">
                  <c:v>0.55172413793103403</c:v>
                </c:pt>
                <c:pt idx="80600">
                  <c:v>0.58620689655172398</c:v>
                </c:pt>
                <c:pt idx="80601">
                  <c:v>0.62068965517241304</c:v>
                </c:pt>
                <c:pt idx="80602">
                  <c:v>0.65517241379310298</c:v>
                </c:pt>
                <c:pt idx="80603">
                  <c:v>0.68965517241379304</c:v>
                </c:pt>
                <c:pt idx="80604">
                  <c:v>0.72413793103448199</c:v>
                </c:pt>
                <c:pt idx="80605">
                  <c:v>0.75862068965517204</c:v>
                </c:pt>
                <c:pt idx="80606">
                  <c:v>0.79310344827586199</c:v>
                </c:pt>
                <c:pt idx="80607">
                  <c:v>0.82758620689655105</c:v>
                </c:pt>
                <c:pt idx="80608">
                  <c:v>0.86206896551724099</c:v>
                </c:pt>
                <c:pt idx="80609">
                  <c:v>0.89655172413793105</c:v>
                </c:pt>
                <c:pt idx="80610">
                  <c:v>0.93103448275862</c:v>
                </c:pt>
                <c:pt idx="80611">
                  <c:v>0.96551724137931005</c:v>
                </c:pt>
                <c:pt idx="80612">
                  <c:v>0</c:v>
                </c:pt>
                <c:pt idx="80613">
                  <c:v>0.1</c:v>
                </c:pt>
                <c:pt idx="80614">
                  <c:v>0.2</c:v>
                </c:pt>
                <c:pt idx="80615">
                  <c:v>0.3</c:v>
                </c:pt>
                <c:pt idx="80616">
                  <c:v>0.4</c:v>
                </c:pt>
                <c:pt idx="80617">
                  <c:v>0.5</c:v>
                </c:pt>
                <c:pt idx="80618">
                  <c:v>0.6</c:v>
                </c:pt>
                <c:pt idx="80619">
                  <c:v>0.7</c:v>
                </c:pt>
                <c:pt idx="80620">
                  <c:v>0.8</c:v>
                </c:pt>
                <c:pt idx="80621">
                  <c:v>0.9</c:v>
                </c:pt>
                <c:pt idx="80622">
                  <c:v>0</c:v>
                </c:pt>
                <c:pt idx="80623">
                  <c:v>0.11111111111111099</c:v>
                </c:pt>
                <c:pt idx="80624">
                  <c:v>0.22222222222222199</c:v>
                </c:pt>
                <c:pt idx="80625">
                  <c:v>0.33333333333333298</c:v>
                </c:pt>
                <c:pt idx="80626">
                  <c:v>0.44444444444444398</c:v>
                </c:pt>
                <c:pt idx="80627">
                  <c:v>0.55555555555555503</c:v>
                </c:pt>
                <c:pt idx="80628">
                  <c:v>0.66666666666666596</c:v>
                </c:pt>
                <c:pt idx="80629">
                  <c:v>0.77777777777777701</c:v>
                </c:pt>
                <c:pt idx="80630">
                  <c:v>0.88888888888888795</c:v>
                </c:pt>
                <c:pt idx="80631">
                  <c:v>0</c:v>
                </c:pt>
                <c:pt idx="80632">
                  <c:v>7.1428571428571397E-2</c:v>
                </c:pt>
                <c:pt idx="80633">
                  <c:v>0.14285714285714199</c:v>
                </c:pt>
                <c:pt idx="80634">
                  <c:v>0.214285714285714</c:v>
                </c:pt>
                <c:pt idx="80635">
                  <c:v>0.28571428571428498</c:v>
                </c:pt>
                <c:pt idx="80636">
                  <c:v>0.35714285714285698</c:v>
                </c:pt>
                <c:pt idx="80637">
                  <c:v>0.42857142857142799</c:v>
                </c:pt>
                <c:pt idx="80638">
                  <c:v>0.5</c:v>
                </c:pt>
                <c:pt idx="80639">
                  <c:v>0.57142857142857095</c:v>
                </c:pt>
                <c:pt idx="80640">
                  <c:v>0.64285714285714202</c:v>
                </c:pt>
                <c:pt idx="80641">
                  <c:v>0.71428571428571397</c:v>
                </c:pt>
                <c:pt idx="80642">
                  <c:v>0.78571428571428503</c:v>
                </c:pt>
                <c:pt idx="80643">
                  <c:v>0.85714285714285698</c:v>
                </c:pt>
                <c:pt idx="80644">
                  <c:v>0.92857142857142805</c:v>
                </c:pt>
                <c:pt idx="80645">
                  <c:v>0</c:v>
                </c:pt>
                <c:pt idx="80646">
                  <c:v>2.4390243902439001E-2</c:v>
                </c:pt>
                <c:pt idx="80647">
                  <c:v>4.8780487804878002E-2</c:v>
                </c:pt>
                <c:pt idx="80648">
                  <c:v>7.3170731707316999E-2</c:v>
                </c:pt>
                <c:pt idx="80649">
                  <c:v>9.7560975609756101E-2</c:v>
                </c:pt>
                <c:pt idx="80650">
                  <c:v>0.12195121951219499</c:v>
                </c:pt>
                <c:pt idx="80651">
                  <c:v>0.146341463414634</c:v>
                </c:pt>
                <c:pt idx="80652">
                  <c:v>0.17073170731707299</c:v>
                </c:pt>
                <c:pt idx="80653">
                  <c:v>0.19512195121951201</c:v>
                </c:pt>
                <c:pt idx="80654">
                  <c:v>0.219512195121951</c:v>
                </c:pt>
                <c:pt idx="80655">
                  <c:v>0.24390243902438999</c:v>
                </c:pt>
                <c:pt idx="80656">
                  <c:v>0.26829268292682901</c:v>
                </c:pt>
                <c:pt idx="80657">
                  <c:v>0.292682926829268</c:v>
                </c:pt>
                <c:pt idx="80658">
                  <c:v>0.31707317073170699</c:v>
                </c:pt>
                <c:pt idx="80659">
                  <c:v>0.34146341463414598</c:v>
                </c:pt>
                <c:pt idx="80660">
                  <c:v>0.36585365853658502</c:v>
                </c:pt>
                <c:pt idx="80661">
                  <c:v>0.39024390243902402</c:v>
                </c:pt>
                <c:pt idx="80662">
                  <c:v>0.41463414634146301</c:v>
                </c:pt>
                <c:pt idx="80663">
                  <c:v>0.439024390243902</c:v>
                </c:pt>
                <c:pt idx="80664">
                  <c:v>0.46341463414634099</c:v>
                </c:pt>
                <c:pt idx="80665">
                  <c:v>0.48780487804877998</c:v>
                </c:pt>
                <c:pt idx="80666">
                  <c:v>0.51219512195121897</c:v>
                </c:pt>
                <c:pt idx="80667">
                  <c:v>0.53658536585365801</c:v>
                </c:pt>
                <c:pt idx="80668">
                  <c:v>0.56097560975609695</c:v>
                </c:pt>
                <c:pt idx="80669">
                  <c:v>0.585365853658536</c:v>
                </c:pt>
                <c:pt idx="80670">
                  <c:v>0.60975609756097504</c:v>
                </c:pt>
                <c:pt idx="80671">
                  <c:v>0.63414634146341398</c:v>
                </c:pt>
                <c:pt idx="80672">
                  <c:v>0.65853658536585302</c:v>
                </c:pt>
                <c:pt idx="80673">
                  <c:v>0.68292682926829196</c:v>
                </c:pt>
                <c:pt idx="80674">
                  <c:v>0.707317073170731</c:v>
                </c:pt>
                <c:pt idx="80675">
                  <c:v>0.73170731707317005</c:v>
                </c:pt>
                <c:pt idx="80676">
                  <c:v>0.75609756097560898</c:v>
                </c:pt>
                <c:pt idx="80677">
                  <c:v>0.78048780487804803</c:v>
                </c:pt>
                <c:pt idx="80678">
                  <c:v>0.80487804878048697</c:v>
                </c:pt>
                <c:pt idx="80679">
                  <c:v>0.82926829268292601</c:v>
                </c:pt>
                <c:pt idx="80680">
                  <c:v>0.85365853658536495</c:v>
                </c:pt>
                <c:pt idx="80681">
                  <c:v>0.87804878048780399</c:v>
                </c:pt>
                <c:pt idx="80682">
                  <c:v>0.90243902439024304</c:v>
                </c:pt>
                <c:pt idx="80683">
                  <c:v>0.92682926829268297</c:v>
                </c:pt>
                <c:pt idx="80684">
                  <c:v>0.95121951219512102</c:v>
                </c:pt>
                <c:pt idx="80685">
                  <c:v>0.97560975609756095</c:v>
                </c:pt>
                <c:pt idx="80686">
                  <c:v>0</c:v>
                </c:pt>
                <c:pt idx="80687">
                  <c:v>3.125E-2</c:v>
                </c:pt>
                <c:pt idx="80688">
                  <c:v>6.25E-2</c:v>
                </c:pt>
                <c:pt idx="80689">
                  <c:v>9.375E-2</c:v>
                </c:pt>
                <c:pt idx="80690">
                  <c:v>0.125</c:v>
                </c:pt>
                <c:pt idx="80691">
                  <c:v>0.15625</c:v>
                </c:pt>
                <c:pt idx="80692">
                  <c:v>0.1875</c:v>
                </c:pt>
                <c:pt idx="80693">
                  <c:v>0.21875</c:v>
                </c:pt>
                <c:pt idx="80694">
                  <c:v>0.25</c:v>
                </c:pt>
                <c:pt idx="80695">
                  <c:v>0.28125</c:v>
                </c:pt>
                <c:pt idx="80696">
                  <c:v>0.3125</c:v>
                </c:pt>
                <c:pt idx="80697">
                  <c:v>0.34375</c:v>
                </c:pt>
                <c:pt idx="80698">
                  <c:v>0.375</c:v>
                </c:pt>
                <c:pt idx="80699">
                  <c:v>0.40625</c:v>
                </c:pt>
                <c:pt idx="80700">
                  <c:v>0.4375</c:v>
                </c:pt>
                <c:pt idx="80701">
                  <c:v>0.46875</c:v>
                </c:pt>
                <c:pt idx="80702">
                  <c:v>0.5</c:v>
                </c:pt>
                <c:pt idx="80703">
                  <c:v>0.53125</c:v>
                </c:pt>
                <c:pt idx="80704">
                  <c:v>0.5625</c:v>
                </c:pt>
                <c:pt idx="80705">
                  <c:v>0.59375</c:v>
                </c:pt>
                <c:pt idx="80706">
                  <c:v>0.625</c:v>
                </c:pt>
                <c:pt idx="80707">
                  <c:v>0.65625</c:v>
                </c:pt>
                <c:pt idx="80708">
                  <c:v>0.6875</c:v>
                </c:pt>
                <c:pt idx="80709">
                  <c:v>0.71875</c:v>
                </c:pt>
                <c:pt idx="80710">
                  <c:v>0.75</c:v>
                </c:pt>
                <c:pt idx="80711">
                  <c:v>0.78125</c:v>
                </c:pt>
                <c:pt idx="80712">
                  <c:v>0.8125</c:v>
                </c:pt>
                <c:pt idx="80713">
                  <c:v>0.84375</c:v>
                </c:pt>
                <c:pt idx="80714">
                  <c:v>0.875</c:v>
                </c:pt>
                <c:pt idx="80715">
                  <c:v>0.90625</c:v>
                </c:pt>
                <c:pt idx="80716">
                  <c:v>0.9375</c:v>
                </c:pt>
                <c:pt idx="80717">
                  <c:v>0.96875</c:v>
                </c:pt>
                <c:pt idx="80718">
                  <c:v>0</c:v>
                </c:pt>
                <c:pt idx="80719">
                  <c:v>2.3255813953488299E-2</c:v>
                </c:pt>
                <c:pt idx="80720">
                  <c:v>4.6511627906976702E-2</c:v>
                </c:pt>
                <c:pt idx="80721">
                  <c:v>6.9767441860465101E-2</c:v>
                </c:pt>
                <c:pt idx="80722">
                  <c:v>9.3023255813953404E-2</c:v>
                </c:pt>
                <c:pt idx="80723">
                  <c:v>0.116279069767441</c:v>
                </c:pt>
                <c:pt idx="80724">
                  <c:v>0.13953488372093001</c:v>
                </c:pt>
                <c:pt idx="80725">
                  <c:v>0.16279069767441801</c:v>
                </c:pt>
                <c:pt idx="80726">
                  <c:v>0.186046511627906</c:v>
                </c:pt>
                <c:pt idx="80727">
                  <c:v>0.209302325581395</c:v>
                </c:pt>
                <c:pt idx="80728">
                  <c:v>0.232558139534883</c:v>
                </c:pt>
                <c:pt idx="80729">
                  <c:v>0.25581395348837199</c:v>
                </c:pt>
                <c:pt idx="80730">
                  <c:v>0.27906976744186002</c:v>
                </c:pt>
                <c:pt idx="80731">
                  <c:v>0.30232558139534799</c:v>
                </c:pt>
                <c:pt idx="80732">
                  <c:v>0.32558139534883701</c:v>
                </c:pt>
                <c:pt idx="80733">
                  <c:v>0.34883720930232498</c:v>
                </c:pt>
                <c:pt idx="80734">
                  <c:v>0.372093023255813</c:v>
                </c:pt>
                <c:pt idx="80735">
                  <c:v>0.39534883720930197</c:v>
                </c:pt>
                <c:pt idx="80736">
                  <c:v>0.41860465116279</c:v>
                </c:pt>
                <c:pt idx="80737">
                  <c:v>0.44186046511627902</c:v>
                </c:pt>
                <c:pt idx="80738">
                  <c:v>0.46511627906976699</c:v>
                </c:pt>
                <c:pt idx="80739">
                  <c:v>0.48837209302325502</c:v>
                </c:pt>
                <c:pt idx="80740">
                  <c:v>0.51162790697674398</c:v>
                </c:pt>
                <c:pt idx="80741">
                  <c:v>0.53488372093023195</c:v>
                </c:pt>
                <c:pt idx="80742">
                  <c:v>0.55813953488372003</c:v>
                </c:pt>
                <c:pt idx="80743">
                  <c:v>0.581395348837209</c:v>
                </c:pt>
                <c:pt idx="80744">
                  <c:v>0.60465116279069697</c:v>
                </c:pt>
                <c:pt idx="80745">
                  <c:v>0.62790697674418605</c:v>
                </c:pt>
                <c:pt idx="80746">
                  <c:v>0.65116279069767402</c:v>
                </c:pt>
                <c:pt idx="80747">
                  <c:v>0.67441860465116199</c:v>
                </c:pt>
                <c:pt idx="80748">
                  <c:v>0.69767441860465096</c:v>
                </c:pt>
                <c:pt idx="80749">
                  <c:v>0.72093023255813904</c:v>
                </c:pt>
                <c:pt idx="80750">
                  <c:v>0.74418604651162701</c:v>
                </c:pt>
                <c:pt idx="80751">
                  <c:v>0.76744186046511598</c:v>
                </c:pt>
                <c:pt idx="80752">
                  <c:v>0.79069767441860395</c:v>
                </c:pt>
                <c:pt idx="80753">
                  <c:v>0.81395348837209303</c:v>
                </c:pt>
                <c:pt idx="80754">
                  <c:v>0.837209302325581</c:v>
                </c:pt>
                <c:pt idx="80755">
                  <c:v>0.86046511627906896</c:v>
                </c:pt>
                <c:pt idx="80756">
                  <c:v>0.88372093023255804</c:v>
                </c:pt>
                <c:pt idx="80757">
                  <c:v>0.90697674418604601</c:v>
                </c:pt>
                <c:pt idx="80758">
                  <c:v>0.93023255813953398</c:v>
                </c:pt>
                <c:pt idx="80759">
                  <c:v>0.95348837209302295</c:v>
                </c:pt>
                <c:pt idx="80760">
                  <c:v>0.97674418604651103</c:v>
                </c:pt>
                <c:pt idx="80761">
                  <c:v>0</c:v>
                </c:pt>
                <c:pt idx="80762">
                  <c:v>1.2820512820512799E-2</c:v>
                </c:pt>
                <c:pt idx="80763">
                  <c:v>2.5641025641025599E-2</c:v>
                </c:pt>
                <c:pt idx="80764">
                  <c:v>3.8461538461538401E-2</c:v>
                </c:pt>
                <c:pt idx="80765">
                  <c:v>5.1282051282051197E-2</c:v>
                </c:pt>
                <c:pt idx="80766">
                  <c:v>6.4102564102564097E-2</c:v>
                </c:pt>
                <c:pt idx="80767">
                  <c:v>7.69230769230769E-2</c:v>
                </c:pt>
                <c:pt idx="80768">
                  <c:v>8.9743589743589702E-2</c:v>
                </c:pt>
                <c:pt idx="80769">
                  <c:v>0.10256410256410201</c:v>
                </c:pt>
                <c:pt idx="80770">
                  <c:v>0.115384615384615</c:v>
                </c:pt>
                <c:pt idx="80771">
                  <c:v>0.128205128205128</c:v>
                </c:pt>
                <c:pt idx="80772">
                  <c:v>0.141025641025641</c:v>
                </c:pt>
                <c:pt idx="80773">
                  <c:v>0.15384615384615299</c:v>
                </c:pt>
                <c:pt idx="80774">
                  <c:v>0.16666666666666599</c:v>
                </c:pt>
                <c:pt idx="80775">
                  <c:v>0.17948717948717899</c:v>
                </c:pt>
                <c:pt idx="80776">
                  <c:v>0.19230769230769201</c:v>
                </c:pt>
                <c:pt idx="80777">
                  <c:v>0.20512820512820501</c:v>
                </c:pt>
                <c:pt idx="80778">
                  <c:v>0.21794871794871701</c:v>
                </c:pt>
                <c:pt idx="80779">
                  <c:v>0.23076923076923</c:v>
                </c:pt>
                <c:pt idx="80780">
                  <c:v>0.243589743589743</c:v>
                </c:pt>
                <c:pt idx="80781">
                  <c:v>0.256410256410256</c:v>
                </c:pt>
                <c:pt idx="80782">
                  <c:v>0.269230769230769</c:v>
                </c:pt>
                <c:pt idx="80783">
                  <c:v>0.28205128205128199</c:v>
                </c:pt>
                <c:pt idx="80784">
                  <c:v>0.29487179487179399</c:v>
                </c:pt>
                <c:pt idx="80785">
                  <c:v>0.30769230769230699</c:v>
                </c:pt>
                <c:pt idx="80786">
                  <c:v>0.32051282051281998</c:v>
                </c:pt>
                <c:pt idx="80787">
                  <c:v>0.33333333333333298</c:v>
                </c:pt>
                <c:pt idx="80788">
                  <c:v>0.34615384615384598</c:v>
                </c:pt>
                <c:pt idx="80789">
                  <c:v>0.35897435897435898</c:v>
                </c:pt>
                <c:pt idx="80790">
                  <c:v>0.37179487179487097</c:v>
                </c:pt>
                <c:pt idx="80791">
                  <c:v>0.38461538461538403</c:v>
                </c:pt>
                <c:pt idx="80792">
                  <c:v>0.39743589743589702</c:v>
                </c:pt>
                <c:pt idx="80793">
                  <c:v>0.41025641025641002</c:v>
                </c:pt>
                <c:pt idx="80794">
                  <c:v>0.42307692307692302</c:v>
                </c:pt>
                <c:pt idx="80795">
                  <c:v>0.43589743589743501</c:v>
                </c:pt>
                <c:pt idx="80796">
                  <c:v>0.44871794871794801</c:v>
                </c:pt>
                <c:pt idx="80797">
                  <c:v>0.46153846153846101</c:v>
                </c:pt>
                <c:pt idx="80798">
                  <c:v>0.47435897435897401</c:v>
                </c:pt>
                <c:pt idx="80799">
                  <c:v>0.487179487179487</c:v>
                </c:pt>
                <c:pt idx="80800">
                  <c:v>0.5</c:v>
                </c:pt>
                <c:pt idx="80801">
                  <c:v>0.512820512820512</c:v>
                </c:pt>
                <c:pt idx="80802">
                  <c:v>0.52564102564102499</c:v>
                </c:pt>
                <c:pt idx="80803">
                  <c:v>0.53846153846153799</c:v>
                </c:pt>
                <c:pt idx="80804">
                  <c:v>0.55128205128205099</c:v>
                </c:pt>
                <c:pt idx="80805">
                  <c:v>0.56410256410256399</c:v>
                </c:pt>
                <c:pt idx="80806">
                  <c:v>0.57692307692307598</c:v>
                </c:pt>
                <c:pt idx="80807">
                  <c:v>0.58974358974358898</c:v>
                </c:pt>
                <c:pt idx="80808">
                  <c:v>0.60256410256410198</c:v>
                </c:pt>
                <c:pt idx="80809">
                  <c:v>0.61538461538461497</c:v>
                </c:pt>
                <c:pt idx="80810">
                  <c:v>0.62820512820512797</c:v>
                </c:pt>
                <c:pt idx="80811">
                  <c:v>0.64102564102564097</c:v>
                </c:pt>
                <c:pt idx="80812">
                  <c:v>0.65384615384615297</c:v>
                </c:pt>
                <c:pt idx="80813">
                  <c:v>0.66666666666666596</c:v>
                </c:pt>
                <c:pt idx="80814">
                  <c:v>0.67948717948717896</c:v>
                </c:pt>
                <c:pt idx="80815">
                  <c:v>0.69230769230769196</c:v>
                </c:pt>
                <c:pt idx="80816">
                  <c:v>0.70512820512820495</c:v>
                </c:pt>
                <c:pt idx="80817">
                  <c:v>0.71794871794871795</c:v>
                </c:pt>
                <c:pt idx="80818">
                  <c:v>0.73076923076922995</c:v>
                </c:pt>
                <c:pt idx="80819">
                  <c:v>0.74358974358974295</c:v>
                </c:pt>
                <c:pt idx="80820">
                  <c:v>0.75641025641025605</c:v>
                </c:pt>
                <c:pt idx="80821">
                  <c:v>0.76923076923076905</c:v>
                </c:pt>
                <c:pt idx="80822">
                  <c:v>0.78205128205128205</c:v>
                </c:pt>
                <c:pt idx="80823">
                  <c:v>0.79487179487179405</c:v>
                </c:pt>
                <c:pt idx="80824">
                  <c:v>0.80769230769230704</c:v>
                </c:pt>
                <c:pt idx="80825">
                  <c:v>0.82051282051282004</c:v>
                </c:pt>
                <c:pt idx="80826">
                  <c:v>0.83333333333333304</c:v>
                </c:pt>
                <c:pt idx="80827">
                  <c:v>0.84615384615384603</c:v>
                </c:pt>
                <c:pt idx="80828">
                  <c:v>0.85897435897435803</c:v>
                </c:pt>
                <c:pt idx="80829">
                  <c:v>0.87179487179487103</c:v>
                </c:pt>
                <c:pt idx="80830">
                  <c:v>0.88461538461538403</c:v>
                </c:pt>
                <c:pt idx="80831">
                  <c:v>0.89743589743589702</c:v>
                </c:pt>
                <c:pt idx="80832">
                  <c:v>0.91025641025641002</c:v>
                </c:pt>
                <c:pt idx="80833">
                  <c:v>0.92307692307692302</c:v>
                </c:pt>
                <c:pt idx="80834">
                  <c:v>0.93589743589743501</c:v>
                </c:pt>
                <c:pt idx="80835">
                  <c:v>0.94871794871794801</c:v>
                </c:pt>
                <c:pt idx="80836">
                  <c:v>0.96153846153846101</c:v>
                </c:pt>
                <c:pt idx="80837">
                  <c:v>0.97435897435897401</c:v>
                </c:pt>
                <c:pt idx="80838">
                  <c:v>0.987179487179487</c:v>
                </c:pt>
                <c:pt idx="80839">
                  <c:v>0</c:v>
                </c:pt>
                <c:pt idx="80840">
                  <c:v>0.02</c:v>
                </c:pt>
                <c:pt idx="80841">
                  <c:v>0.04</c:v>
                </c:pt>
                <c:pt idx="80842">
                  <c:v>0.06</c:v>
                </c:pt>
                <c:pt idx="80843">
                  <c:v>0.08</c:v>
                </c:pt>
                <c:pt idx="80844">
                  <c:v>0.1</c:v>
                </c:pt>
                <c:pt idx="80845">
                  <c:v>0.12</c:v>
                </c:pt>
                <c:pt idx="80846">
                  <c:v>0.14000000000000001</c:v>
                </c:pt>
                <c:pt idx="80847">
                  <c:v>0.16</c:v>
                </c:pt>
                <c:pt idx="80848">
                  <c:v>0.18</c:v>
                </c:pt>
                <c:pt idx="80849">
                  <c:v>0.2</c:v>
                </c:pt>
                <c:pt idx="80850">
                  <c:v>0.22</c:v>
                </c:pt>
                <c:pt idx="80851">
                  <c:v>0.24</c:v>
                </c:pt>
                <c:pt idx="80852">
                  <c:v>0.26</c:v>
                </c:pt>
                <c:pt idx="80853">
                  <c:v>0.28000000000000003</c:v>
                </c:pt>
                <c:pt idx="80854">
                  <c:v>0.3</c:v>
                </c:pt>
                <c:pt idx="80855">
                  <c:v>0.32</c:v>
                </c:pt>
                <c:pt idx="80856">
                  <c:v>0.34</c:v>
                </c:pt>
                <c:pt idx="80857">
                  <c:v>0.36</c:v>
                </c:pt>
                <c:pt idx="80858">
                  <c:v>0.38</c:v>
                </c:pt>
                <c:pt idx="80859">
                  <c:v>0.4</c:v>
                </c:pt>
                <c:pt idx="80860">
                  <c:v>0.42</c:v>
                </c:pt>
                <c:pt idx="80861">
                  <c:v>0.44</c:v>
                </c:pt>
                <c:pt idx="80862">
                  <c:v>0.46</c:v>
                </c:pt>
                <c:pt idx="80863">
                  <c:v>0.48</c:v>
                </c:pt>
                <c:pt idx="80864">
                  <c:v>0.5</c:v>
                </c:pt>
                <c:pt idx="80865">
                  <c:v>0.52</c:v>
                </c:pt>
                <c:pt idx="80866">
                  <c:v>0.54</c:v>
                </c:pt>
                <c:pt idx="80867">
                  <c:v>0.56000000000000005</c:v>
                </c:pt>
                <c:pt idx="80868">
                  <c:v>0.57999999999999996</c:v>
                </c:pt>
                <c:pt idx="80869">
                  <c:v>0.6</c:v>
                </c:pt>
                <c:pt idx="80870">
                  <c:v>0.62</c:v>
                </c:pt>
                <c:pt idx="80871">
                  <c:v>0.64</c:v>
                </c:pt>
                <c:pt idx="80872">
                  <c:v>0.66</c:v>
                </c:pt>
                <c:pt idx="80873">
                  <c:v>0.68</c:v>
                </c:pt>
                <c:pt idx="80874">
                  <c:v>0.7</c:v>
                </c:pt>
                <c:pt idx="80875">
                  <c:v>0.72</c:v>
                </c:pt>
                <c:pt idx="80876">
                  <c:v>0.74</c:v>
                </c:pt>
                <c:pt idx="80877">
                  <c:v>0.76</c:v>
                </c:pt>
                <c:pt idx="80878">
                  <c:v>0.78</c:v>
                </c:pt>
                <c:pt idx="80879">
                  <c:v>0.8</c:v>
                </c:pt>
                <c:pt idx="80880">
                  <c:v>0.82</c:v>
                </c:pt>
                <c:pt idx="80881">
                  <c:v>0.84</c:v>
                </c:pt>
                <c:pt idx="80882">
                  <c:v>0.86</c:v>
                </c:pt>
                <c:pt idx="80883">
                  <c:v>0.88</c:v>
                </c:pt>
                <c:pt idx="80884">
                  <c:v>0.9</c:v>
                </c:pt>
                <c:pt idx="80885">
                  <c:v>0.92</c:v>
                </c:pt>
                <c:pt idx="80886">
                  <c:v>0.94</c:v>
                </c:pt>
                <c:pt idx="80887">
                  <c:v>0.96</c:v>
                </c:pt>
                <c:pt idx="80888">
                  <c:v>0.98</c:v>
                </c:pt>
                <c:pt idx="80889">
                  <c:v>0</c:v>
                </c:pt>
                <c:pt idx="80890">
                  <c:v>1.9230769230769201E-2</c:v>
                </c:pt>
                <c:pt idx="80891">
                  <c:v>3.8461538461538401E-2</c:v>
                </c:pt>
                <c:pt idx="80892">
                  <c:v>5.7692307692307598E-2</c:v>
                </c:pt>
                <c:pt idx="80893">
                  <c:v>7.69230769230769E-2</c:v>
                </c:pt>
                <c:pt idx="80894">
                  <c:v>9.6153846153846104E-2</c:v>
                </c:pt>
                <c:pt idx="80895">
                  <c:v>0.115384615384615</c:v>
                </c:pt>
                <c:pt idx="80896">
                  <c:v>0.134615384615384</c:v>
                </c:pt>
                <c:pt idx="80897">
                  <c:v>0.15384615384615299</c:v>
                </c:pt>
                <c:pt idx="80898">
                  <c:v>0.17307692307692299</c:v>
                </c:pt>
                <c:pt idx="80899">
                  <c:v>0.19230769230769201</c:v>
                </c:pt>
                <c:pt idx="80900">
                  <c:v>0.21153846153846101</c:v>
                </c:pt>
                <c:pt idx="80901">
                  <c:v>0.23076923076923</c:v>
                </c:pt>
                <c:pt idx="80902">
                  <c:v>0.25</c:v>
                </c:pt>
                <c:pt idx="80903">
                  <c:v>0.269230769230769</c:v>
                </c:pt>
                <c:pt idx="80904">
                  <c:v>0.28846153846153799</c:v>
                </c:pt>
                <c:pt idx="80905">
                  <c:v>0.30769230769230699</c:v>
                </c:pt>
                <c:pt idx="80906">
                  <c:v>0.32692307692307598</c:v>
                </c:pt>
                <c:pt idx="80907">
                  <c:v>0.34615384615384598</c:v>
                </c:pt>
                <c:pt idx="80908">
                  <c:v>0.36538461538461497</c:v>
                </c:pt>
                <c:pt idx="80909">
                  <c:v>0.38461538461538403</c:v>
                </c:pt>
                <c:pt idx="80910">
                  <c:v>0.40384615384615302</c:v>
                </c:pt>
                <c:pt idx="80911">
                  <c:v>0.42307692307692302</c:v>
                </c:pt>
                <c:pt idx="80912">
                  <c:v>0.44230769230769201</c:v>
                </c:pt>
                <c:pt idx="80913">
                  <c:v>0.46153846153846101</c:v>
                </c:pt>
                <c:pt idx="80914">
                  <c:v>0.48076923076923</c:v>
                </c:pt>
                <c:pt idx="80915">
                  <c:v>0.5</c:v>
                </c:pt>
                <c:pt idx="80916">
                  <c:v>0.51923076923076905</c:v>
                </c:pt>
                <c:pt idx="80917">
                  <c:v>0.53846153846153799</c:v>
                </c:pt>
                <c:pt idx="80918">
                  <c:v>0.55769230769230704</c:v>
                </c:pt>
                <c:pt idx="80919">
                  <c:v>0.57692307692307598</c:v>
                </c:pt>
                <c:pt idx="80920">
                  <c:v>0.59615384615384603</c:v>
                </c:pt>
                <c:pt idx="80921">
                  <c:v>0.61538461538461497</c:v>
                </c:pt>
                <c:pt idx="80922">
                  <c:v>0.63461538461538403</c:v>
                </c:pt>
                <c:pt idx="80923">
                  <c:v>0.65384615384615297</c:v>
                </c:pt>
                <c:pt idx="80924">
                  <c:v>0.67307692307692302</c:v>
                </c:pt>
                <c:pt idx="80925">
                  <c:v>0.69230769230769196</c:v>
                </c:pt>
                <c:pt idx="80926">
                  <c:v>0.71153846153846101</c:v>
                </c:pt>
                <c:pt idx="80927">
                  <c:v>0.73076923076922995</c:v>
                </c:pt>
                <c:pt idx="80928">
                  <c:v>0.75</c:v>
                </c:pt>
                <c:pt idx="80929">
                  <c:v>0.76923076923076905</c:v>
                </c:pt>
                <c:pt idx="80930">
                  <c:v>0.78846153846153799</c:v>
                </c:pt>
                <c:pt idx="80931">
                  <c:v>0.80769230769230704</c:v>
                </c:pt>
                <c:pt idx="80932">
                  <c:v>0.82692307692307598</c:v>
                </c:pt>
                <c:pt idx="80933">
                  <c:v>0.84615384615384603</c:v>
                </c:pt>
                <c:pt idx="80934">
                  <c:v>0.86538461538461497</c:v>
                </c:pt>
                <c:pt idx="80935">
                  <c:v>0.88461538461538403</c:v>
                </c:pt>
                <c:pt idx="80936">
                  <c:v>0.90384615384615297</c:v>
                </c:pt>
                <c:pt idx="80937">
                  <c:v>0.92307692307692302</c:v>
                </c:pt>
                <c:pt idx="80938">
                  <c:v>0.94230769230769196</c:v>
                </c:pt>
                <c:pt idx="80939">
                  <c:v>0.96153846153846101</c:v>
                </c:pt>
                <c:pt idx="80940">
                  <c:v>0.98076923076922995</c:v>
                </c:pt>
                <c:pt idx="80941">
                  <c:v>0</c:v>
                </c:pt>
                <c:pt idx="80942">
                  <c:v>2.7027027027027001E-2</c:v>
                </c:pt>
                <c:pt idx="80943">
                  <c:v>5.4054054054054002E-2</c:v>
                </c:pt>
                <c:pt idx="80944">
                  <c:v>8.1081081081081002E-2</c:v>
                </c:pt>
                <c:pt idx="80945">
                  <c:v>0.108108108108108</c:v>
                </c:pt>
                <c:pt idx="80946">
                  <c:v>0.135135135135135</c:v>
                </c:pt>
                <c:pt idx="80947">
                  <c:v>0.162162162162162</c:v>
                </c:pt>
                <c:pt idx="80948">
                  <c:v>0.18918918918918901</c:v>
                </c:pt>
                <c:pt idx="80949">
                  <c:v>0.21621621621621601</c:v>
                </c:pt>
                <c:pt idx="80950">
                  <c:v>0.24324324324324301</c:v>
                </c:pt>
                <c:pt idx="80951">
                  <c:v>0.27027027027027001</c:v>
                </c:pt>
                <c:pt idx="80952">
                  <c:v>0.29729729729729698</c:v>
                </c:pt>
                <c:pt idx="80953">
                  <c:v>0.32432432432432401</c:v>
                </c:pt>
                <c:pt idx="80954">
                  <c:v>0.35135135135135098</c:v>
                </c:pt>
                <c:pt idx="80955">
                  <c:v>0.37837837837837801</c:v>
                </c:pt>
                <c:pt idx="80956">
                  <c:v>0.40540540540540498</c:v>
                </c:pt>
                <c:pt idx="80957">
                  <c:v>0.43243243243243201</c:v>
                </c:pt>
                <c:pt idx="80958">
                  <c:v>0.45945945945945899</c:v>
                </c:pt>
                <c:pt idx="80959">
                  <c:v>0.48648648648648601</c:v>
                </c:pt>
                <c:pt idx="80960">
                  <c:v>0.51351351351351304</c:v>
                </c:pt>
                <c:pt idx="80961">
                  <c:v>0.54054054054054002</c:v>
                </c:pt>
                <c:pt idx="80962">
                  <c:v>0.56756756756756699</c:v>
                </c:pt>
                <c:pt idx="80963">
                  <c:v>0.59459459459459396</c:v>
                </c:pt>
                <c:pt idx="80964">
                  <c:v>0.62162162162162105</c:v>
                </c:pt>
                <c:pt idx="80965">
                  <c:v>0.64864864864864802</c:v>
                </c:pt>
                <c:pt idx="80966">
                  <c:v>0.67567567567567499</c:v>
                </c:pt>
                <c:pt idx="80967">
                  <c:v>0.70270270270270196</c:v>
                </c:pt>
                <c:pt idx="80968">
                  <c:v>0.72972972972972905</c:v>
                </c:pt>
                <c:pt idx="80969">
                  <c:v>0.75675675675675602</c:v>
                </c:pt>
                <c:pt idx="80970">
                  <c:v>0.78378378378378299</c:v>
                </c:pt>
                <c:pt idx="80971">
                  <c:v>0.81081081081080997</c:v>
                </c:pt>
                <c:pt idx="80972">
                  <c:v>0.83783783783783705</c:v>
                </c:pt>
                <c:pt idx="80973">
                  <c:v>0.86486486486486402</c:v>
                </c:pt>
                <c:pt idx="80974">
                  <c:v>0.891891891891891</c:v>
                </c:pt>
                <c:pt idx="80975">
                  <c:v>0.91891891891891897</c:v>
                </c:pt>
                <c:pt idx="80976">
                  <c:v>0.94594594594594505</c:v>
                </c:pt>
                <c:pt idx="80977">
                  <c:v>0.97297297297297303</c:v>
                </c:pt>
                <c:pt idx="80978">
                  <c:v>0</c:v>
                </c:pt>
                <c:pt idx="80979">
                  <c:v>0.25</c:v>
                </c:pt>
                <c:pt idx="80980">
                  <c:v>0.5</c:v>
                </c:pt>
                <c:pt idx="80981">
                  <c:v>0.75</c:v>
                </c:pt>
                <c:pt idx="80982">
                  <c:v>0</c:v>
                </c:pt>
                <c:pt idx="80983">
                  <c:v>1.7543859649122799E-2</c:v>
                </c:pt>
                <c:pt idx="80984">
                  <c:v>3.5087719298245598E-2</c:v>
                </c:pt>
                <c:pt idx="80985">
                  <c:v>5.2631578947368397E-2</c:v>
                </c:pt>
                <c:pt idx="80986">
                  <c:v>7.0175438596491196E-2</c:v>
                </c:pt>
                <c:pt idx="80987">
                  <c:v>8.7719298245614002E-2</c:v>
                </c:pt>
                <c:pt idx="80988">
                  <c:v>0.105263157894736</c:v>
                </c:pt>
                <c:pt idx="80989">
                  <c:v>0.122807017543859</c:v>
                </c:pt>
                <c:pt idx="80990">
                  <c:v>0.140350877192982</c:v>
                </c:pt>
                <c:pt idx="80991">
                  <c:v>0.157894736842105</c:v>
                </c:pt>
                <c:pt idx="80992">
                  <c:v>0.175438596491228</c:v>
                </c:pt>
                <c:pt idx="80993">
                  <c:v>0.19298245614035001</c:v>
                </c:pt>
                <c:pt idx="80994">
                  <c:v>0.21052631578947301</c:v>
                </c:pt>
                <c:pt idx="80995">
                  <c:v>0.22807017543859601</c:v>
                </c:pt>
                <c:pt idx="80996">
                  <c:v>0.24561403508771901</c:v>
                </c:pt>
                <c:pt idx="80997">
                  <c:v>0.26315789473684198</c:v>
                </c:pt>
                <c:pt idx="80998">
                  <c:v>0.28070175438596401</c:v>
                </c:pt>
                <c:pt idx="80999">
                  <c:v>0.29824561403508698</c:v>
                </c:pt>
                <c:pt idx="81000">
                  <c:v>0.31578947368421001</c:v>
                </c:pt>
                <c:pt idx="81001">
                  <c:v>0.33333333333333298</c:v>
                </c:pt>
                <c:pt idx="81002">
                  <c:v>0.35087719298245601</c:v>
                </c:pt>
                <c:pt idx="81003">
                  <c:v>0.36842105263157798</c:v>
                </c:pt>
                <c:pt idx="81004">
                  <c:v>0.38596491228070101</c:v>
                </c:pt>
                <c:pt idx="81005">
                  <c:v>0.40350877192982398</c:v>
                </c:pt>
                <c:pt idx="81006">
                  <c:v>0.42105263157894701</c:v>
                </c:pt>
                <c:pt idx="81007">
                  <c:v>0.43859649122806998</c:v>
                </c:pt>
                <c:pt idx="81008">
                  <c:v>0.45614035087719201</c:v>
                </c:pt>
                <c:pt idx="81009">
                  <c:v>0.47368421052631499</c:v>
                </c:pt>
                <c:pt idx="81010">
                  <c:v>0.49122807017543801</c:v>
                </c:pt>
                <c:pt idx="81011">
                  <c:v>0.50877192982456099</c:v>
                </c:pt>
                <c:pt idx="81012">
                  <c:v>0.52631578947368396</c:v>
                </c:pt>
                <c:pt idx="81013">
                  <c:v>0.54385964912280704</c:v>
                </c:pt>
                <c:pt idx="81014">
                  <c:v>0.56140350877192902</c:v>
                </c:pt>
                <c:pt idx="81015">
                  <c:v>0.57894736842105199</c:v>
                </c:pt>
                <c:pt idx="81016">
                  <c:v>0.59649122807017496</c:v>
                </c:pt>
                <c:pt idx="81017">
                  <c:v>0.61403508771929804</c:v>
                </c:pt>
                <c:pt idx="81018">
                  <c:v>0.63157894736842102</c:v>
                </c:pt>
                <c:pt idx="81019">
                  <c:v>0.64912280701754299</c:v>
                </c:pt>
                <c:pt idx="81020">
                  <c:v>0.66666666666666596</c:v>
                </c:pt>
                <c:pt idx="81021">
                  <c:v>0.68421052631578905</c:v>
                </c:pt>
                <c:pt idx="81022">
                  <c:v>0.70175438596491202</c:v>
                </c:pt>
                <c:pt idx="81023">
                  <c:v>0.71929824561403499</c:v>
                </c:pt>
                <c:pt idx="81024">
                  <c:v>0.73684210526315697</c:v>
                </c:pt>
                <c:pt idx="81025">
                  <c:v>0.75438596491228005</c:v>
                </c:pt>
                <c:pt idx="81026">
                  <c:v>0.77192982456140302</c:v>
                </c:pt>
                <c:pt idx="81027">
                  <c:v>0.78947368421052599</c:v>
                </c:pt>
                <c:pt idx="81028">
                  <c:v>0.80701754385964897</c:v>
                </c:pt>
                <c:pt idx="81029">
                  <c:v>0.82456140350877105</c:v>
                </c:pt>
                <c:pt idx="81030">
                  <c:v>0.84210526315789402</c:v>
                </c:pt>
                <c:pt idx="81031">
                  <c:v>0.859649122807017</c:v>
                </c:pt>
                <c:pt idx="81032">
                  <c:v>0.87719298245613997</c:v>
                </c:pt>
                <c:pt idx="81033">
                  <c:v>0.89473684210526305</c:v>
                </c:pt>
                <c:pt idx="81034">
                  <c:v>0.91228070175438503</c:v>
                </c:pt>
                <c:pt idx="81035">
                  <c:v>0.929824561403508</c:v>
                </c:pt>
                <c:pt idx="81036">
                  <c:v>0.94736842105263097</c:v>
                </c:pt>
                <c:pt idx="81037">
                  <c:v>0.96491228070175405</c:v>
                </c:pt>
                <c:pt idx="81038">
                  <c:v>0.98245614035087703</c:v>
                </c:pt>
                <c:pt idx="81039">
                  <c:v>0</c:v>
                </c:pt>
                <c:pt idx="81040">
                  <c:v>2.3809523809523801E-2</c:v>
                </c:pt>
                <c:pt idx="81041">
                  <c:v>4.7619047619047603E-2</c:v>
                </c:pt>
                <c:pt idx="81042">
                  <c:v>7.1428571428571397E-2</c:v>
                </c:pt>
                <c:pt idx="81043">
                  <c:v>9.5238095238095205E-2</c:v>
                </c:pt>
                <c:pt idx="81044">
                  <c:v>0.119047619047619</c:v>
                </c:pt>
                <c:pt idx="81045">
                  <c:v>0.14285714285714199</c:v>
                </c:pt>
                <c:pt idx="81046">
                  <c:v>0.16666666666666599</c:v>
                </c:pt>
                <c:pt idx="81047">
                  <c:v>0.19047619047618999</c:v>
                </c:pt>
                <c:pt idx="81048">
                  <c:v>0.214285714285714</c:v>
                </c:pt>
                <c:pt idx="81049">
                  <c:v>0.238095238095238</c:v>
                </c:pt>
                <c:pt idx="81050">
                  <c:v>0.26190476190476097</c:v>
                </c:pt>
                <c:pt idx="81051">
                  <c:v>0.28571428571428498</c:v>
                </c:pt>
                <c:pt idx="81052">
                  <c:v>0.30952380952380898</c:v>
                </c:pt>
                <c:pt idx="81053">
                  <c:v>0.33333333333333298</c:v>
                </c:pt>
                <c:pt idx="81054">
                  <c:v>0.35714285714285698</c:v>
                </c:pt>
                <c:pt idx="81055">
                  <c:v>0.38095238095237999</c:v>
                </c:pt>
                <c:pt idx="81056">
                  <c:v>0.40476190476190399</c:v>
                </c:pt>
                <c:pt idx="81057">
                  <c:v>0.42857142857142799</c:v>
                </c:pt>
                <c:pt idx="81058">
                  <c:v>0.452380952380952</c:v>
                </c:pt>
                <c:pt idx="81059">
                  <c:v>0.476190476190476</c:v>
                </c:pt>
                <c:pt idx="81060">
                  <c:v>0.5</c:v>
                </c:pt>
                <c:pt idx="81061">
                  <c:v>0.52380952380952295</c:v>
                </c:pt>
                <c:pt idx="81062">
                  <c:v>0.54761904761904701</c:v>
                </c:pt>
                <c:pt idx="81063">
                  <c:v>0.57142857142857095</c:v>
                </c:pt>
                <c:pt idx="81064">
                  <c:v>0.59523809523809501</c:v>
                </c:pt>
                <c:pt idx="81065">
                  <c:v>0.61904761904761896</c:v>
                </c:pt>
                <c:pt idx="81066">
                  <c:v>0.64285714285714202</c:v>
                </c:pt>
                <c:pt idx="81067">
                  <c:v>0.66666666666666596</c:v>
                </c:pt>
                <c:pt idx="81068">
                  <c:v>0.69047619047619002</c:v>
                </c:pt>
                <c:pt idx="81069">
                  <c:v>0.71428571428571397</c:v>
                </c:pt>
                <c:pt idx="81070">
                  <c:v>0.73809523809523803</c:v>
                </c:pt>
                <c:pt idx="81071">
                  <c:v>0.76190476190476097</c:v>
                </c:pt>
                <c:pt idx="81072">
                  <c:v>0.78571428571428503</c:v>
                </c:pt>
                <c:pt idx="81073">
                  <c:v>0.80952380952380898</c:v>
                </c:pt>
                <c:pt idx="81074">
                  <c:v>0.83333333333333304</c:v>
                </c:pt>
                <c:pt idx="81075">
                  <c:v>0.85714285714285698</c:v>
                </c:pt>
                <c:pt idx="81076">
                  <c:v>0.88095238095238004</c:v>
                </c:pt>
                <c:pt idx="81077">
                  <c:v>0.90476190476190399</c:v>
                </c:pt>
                <c:pt idx="81078">
                  <c:v>0.92857142857142805</c:v>
                </c:pt>
                <c:pt idx="81079">
                  <c:v>0.952380952380952</c:v>
                </c:pt>
                <c:pt idx="81080">
                  <c:v>0.97619047619047605</c:v>
                </c:pt>
                <c:pt idx="81081">
                  <c:v>0</c:v>
                </c:pt>
                <c:pt idx="81082">
                  <c:v>1.2820512820512799E-2</c:v>
                </c:pt>
                <c:pt idx="81083">
                  <c:v>2.5641025641025599E-2</c:v>
                </c:pt>
                <c:pt idx="81084">
                  <c:v>3.8461538461538401E-2</c:v>
                </c:pt>
                <c:pt idx="81085">
                  <c:v>5.1282051282051197E-2</c:v>
                </c:pt>
                <c:pt idx="81086">
                  <c:v>6.4102564102564097E-2</c:v>
                </c:pt>
                <c:pt idx="81087">
                  <c:v>7.69230769230769E-2</c:v>
                </c:pt>
                <c:pt idx="81088">
                  <c:v>8.9743589743589702E-2</c:v>
                </c:pt>
                <c:pt idx="81089">
                  <c:v>0.10256410256410201</c:v>
                </c:pt>
                <c:pt idx="81090">
                  <c:v>0.115384615384615</c:v>
                </c:pt>
                <c:pt idx="81091">
                  <c:v>0.128205128205128</c:v>
                </c:pt>
                <c:pt idx="81092">
                  <c:v>0.141025641025641</c:v>
                </c:pt>
                <c:pt idx="81093">
                  <c:v>0.15384615384615299</c:v>
                </c:pt>
                <c:pt idx="81094">
                  <c:v>0.16666666666666599</c:v>
                </c:pt>
                <c:pt idx="81095">
                  <c:v>0.17948717948717899</c:v>
                </c:pt>
                <c:pt idx="81096">
                  <c:v>0.19230769230769201</c:v>
                </c:pt>
                <c:pt idx="81097">
                  <c:v>0.20512820512820501</c:v>
                </c:pt>
                <c:pt idx="81098">
                  <c:v>0.21794871794871701</c:v>
                </c:pt>
                <c:pt idx="81099">
                  <c:v>0.23076923076923</c:v>
                </c:pt>
                <c:pt idx="81100">
                  <c:v>0.243589743589743</c:v>
                </c:pt>
                <c:pt idx="81101">
                  <c:v>0.256410256410256</c:v>
                </c:pt>
                <c:pt idx="81102">
                  <c:v>0.269230769230769</c:v>
                </c:pt>
                <c:pt idx="81103">
                  <c:v>0.28205128205128199</c:v>
                </c:pt>
                <c:pt idx="81104">
                  <c:v>0.29487179487179399</c:v>
                </c:pt>
                <c:pt idx="81105">
                  <c:v>0.30769230769230699</c:v>
                </c:pt>
                <c:pt idx="81106">
                  <c:v>0.32051282051281998</c:v>
                </c:pt>
                <c:pt idx="81107">
                  <c:v>0.33333333333333298</c:v>
                </c:pt>
                <c:pt idx="81108">
                  <c:v>0.34615384615384598</c:v>
                </c:pt>
                <c:pt idx="81109">
                  <c:v>0.35897435897435898</c:v>
                </c:pt>
                <c:pt idx="81110">
                  <c:v>0.37179487179487097</c:v>
                </c:pt>
                <c:pt idx="81111">
                  <c:v>0.38461538461538403</c:v>
                </c:pt>
                <c:pt idx="81112">
                  <c:v>0.39743589743589702</c:v>
                </c:pt>
                <c:pt idx="81113">
                  <c:v>0.41025641025641002</c:v>
                </c:pt>
                <c:pt idx="81114">
                  <c:v>0.42307692307692302</c:v>
                </c:pt>
                <c:pt idx="81115">
                  <c:v>0.43589743589743501</c:v>
                </c:pt>
                <c:pt idx="81116">
                  <c:v>0.44871794871794801</c:v>
                </c:pt>
                <c:pt idx="81117">
                  <c:v>0.46153846153846101</c:v>
                </c:pt>
                <c:pt idx="81118">
                  <c:v>0.47435897435897401</c:v>
                </c:pt>
                <c:pt idx="81119">
                  <c:v>0.487179487179487</c:v>
                </c:pt>
                <c:pt idx="81120">
                  <c:v>0.5</c:v>
                </c:pt>
                <c:pt idx="81121">
                  <c:v>0.512820512820512</c:v>
                </c:pt>
                <c:pt idx="81122">
                  <c:v>0.52564102564102499</c:v>
                </c:pt>
                <c:pt idx="81123">
                  <c:v>0.53846153846153799</c:v>
                </c:pt>
                <c:pt idx="81124">
                  <c:v>0.55128205128205099</c:v>
                </c:pt>
                <c:pt idx="81125">
                  <c:v>0.56410256410256399</c:v>
                </c:pt>
                <c:pt idx="81126">
                  <c:v>0.57692307692307598</c:v>
                </c:pt>
                <c:pt idx="81127">
                  <c:v>0.58974358974358898</c:v>
                </c:pt>
                <c:pt idx="81128">
                  <c:v>0.60256410256410198</c:v>
                </c:pt>
                <c:pt idx="81129">
                  <c:v>0.61538461538461497</c:v>
                </c:pt>
                <c:pt idx="81130">
                  <c:v>0.62820512820512797</c:v>
                </c:pt>
                <c:pt idx="81131">
                  <c:v>0.64102564102564097</c:v>
                </c:pt>
                <c:pt idx="81132">
                  <c:v>0.65384615384615297</c:v>
                </c:pt>
                <c:pt idx="81133">
                  <c:v>0.66666666666666596</c:v>
                </c:pt>
                <c:pt idx="81134">
                  <c:v>0.67948717948717896</c:v>
                </c:pt>
                <c:pt idx="81135">
                  <c:v>0.69230769230769196</c:v>
                </c:pt>
                <c:pt idx="81136">
                  <c:v>0.70512820512820495</c:v>
                </c:pt>
                <c:pt idx="81137">
                  <c:v>0.71794871794871795</c:v>
                </c:pt>
                <c:pt idx="81138">
                  <c:v>0.73076923076922995</c:v>
                </c:pt>
                <c:pt idx="81139">
                  <c:v>0.74358974358974295</c:v>
                </c:pt>
                <c:pt idx="81140">
                  <c:v>0.75641025641025605</c:v>
                </c:pt>
                <c:pt idx="81141">
                  <c:v>0.76923076923076905</c:v>
                </c:pt>
                <c:pt idx="81142">
                  <c:v>0.78205128205128205</c:v>
                </c:pt>
                <c:pt idx="81143">
                  <c:v>0.79487179487179405</c:v>
                </c:pt>
                <c:pt idx="81144">
                  <c:v>0.80769230769230704</c:v>
                </c:pt>
                <c:pt idx="81145">
                  <c:v>0.82051282051282004</c:v>
                </c:pt>
                <c:pt idx="81146">
                  <c:v>0.83333333333333304</c:v>
                </c:pt>
                <c:pt idx="81147">
                  <c:v>0.84615384615384603</c:v>
                </c:pt>
                <c:pt idx="81148">
                  <c:v>0.85897435897435803</c:v>
                </c:pt>
                <c:pt idx="81149">
                  <c:v>0.87179487179487103</c:v>
                </c:pt>
                <c:pt idx="81150">
                  <c:v>0.88461538461538403</c:v>
                </c:pt>
                <c:pt idx="81151">
                  <c:v>0.89743589743589702</c:v>
                </c:pt>
                <c:pt idx="81152">
                  <c:v>0.91025641025641002</c:v>
                </c:pt>
                <c:pt idx="81153">
                  <c:v>0.92307692307692302</c:v>
                </c:pt>
                <c:pt idx="81154">
                  <c:v>0.93589743589743501</c:v>
                </c:pt>
                <c:pt idx="81155">
                  <c:v>0.94871794871794801</c:v>
                </c:pt>
                <c:pt idx="81156">
                  <c:v>0.96153846153846101</c:v>
                </c:pt>
                <c:pt idx="81157">
                  <c:v>0.97435897435897401</c:v>
                </c:pt>
                <c:pt idx="81158">
                  <c:v>0.987179487179487</c:v>
                </c:pt>
                <c:pt idx="81159">
                  <c:v>0</c:v>
                </c:pt>
                <c:pt idx="81160">
                  <c:v>2.6315789473684199E-2</c:v>
                </c:pt>
                <c:pt idx="81161">
                  <c:v>5.2631578947368397E-2</c:v>
                </c:pt>
                <c:pt idx="81162">
                  <c:v>7.8947368421052599E-2</c:v>
                </c:pt>
                <c:pt idx="81163">
                  <c:v>0.105263157894736</c:v>
                </c:pt>
                <c:pt idx="81164">
                  <c:v>0.13157894736842099</c:v>
                </c:pt>
                <c:pt idx="81165">
                  <c:v>0.157894736842105</c:v>
                </c:pt>
                <c:pt idx="81166">
                  <c:v>0.18421052631578899</c:v>
                </c:pt>
                <c:pt idx="81167">
                  <c:v>0.21052631578947301</c:v>
                </c:pt>
                <c:pt idx="81168">
                  <c:v>0.23684210526315699</c:v>
                </c:pt>
                <c:pt idx="81169">
                  <c:v>0.26315789473684198</c:v>
                </c:pt>
                <c:pt idx="81170">
                  <c:v>0.28947368421052599</c:v>
                </c:pt>
                <c:pt idx="81171">
                  <c:v>0.31578947368421001</c:v>
                </c:pt>
                <c:pt idx="81172">
                  <c:v>0.34210526315789402</c:v>
                </c:pt>
                <c:pt idx="81173">
                  <c:v>0.36842105263157798</c:v>
                </c:pt>
                <c:pt idx="81174">
                  <c:v>0.394736842105263</c:v>
                </c:pt>
                <c:pt idx="81175">
                  <c:v>0.42105263157894701</c:v>
                </c:pt>
                <c:pt idx="81176">
                  <c:v>0.44736842105263103</c:v>
                </c:pt>
                <c:pt idx="81177">
                  <c:v>0.47368421052631499</c:v>
                </c:pt>
                <c:pt idx="81178">
                  <c:v>0.5</c:v>
                </c:pt>
                <c:pt idx="81179">
                  <c:v>0.52631578947368396</c:v>
                </c:pt>
                <c:pt idx="81180">
                  <c:v>0.55263157894736803</c:v>
                </c:pt>
                <c:pt idx="81181">
                  <c:v>0.57894736842105199</c:v>
                </c:pt>
                <c:pt idx="81182">
                  <c:v>0.60526315789473595</c:v>
                </c:pt>
                <c:pt idx="81183">
                  <c:v>0.63157894736842102</c:v>
                </c:pt>
                <c:pt idx="81184">
                  <c:v>0.65789473684210498</c:v>
                </c:pt>
                <c:pt idx="81185">
                  <c:v>0.68421052631578905</c:v>
                </c:pt>
                <c:pt idx="81186">
                  <c:v>0.71052631578947301</c:v>
                </c:pt>
                <c:pt idx="81187">
                  <c:v>0.73684210526315697</c:v>
                </c:pt>
                <c:pt idx="81188">
                  <c:v>0.76315789473684204</c:v>
                </c:pt>
                <c:pt idx="81189">
                  <c:v>0.78947368421052599</c:v>
                </c:pt>
                <c:pt idx="81190">
                  <c:v>0.81578947368420995</c:v>
                </c:pt>
                <c:pt idx="81191">
                  <c:v>0.84210526315789402</c:v>
                </c:pt>
                <c:pt idx="81192">
                  <c:v>0.86842105263157898</c:v>
                </c:pt>
                <c:pt idx="81193">
                  <c:v>0.89473684210526305</c:v>
                </c:pt>
                <c:pt idx="81194">
                  <c:v>0.92105263157894701</c:v>
                </c:pt>
                <c:pt idx="81195">
                  <c:v>0.94736842105263097</c:v>
                </c:pt>
                <c:pt idx="81196">
                  <c:v>0.97368421052631504</c:v>
                </c:pt>
                <c:pt idx="81197">
                  <c:v>0</c:v>
                </c:pt>
                <c:pt idx="81198">
                  <c:v>3.125E-2</c:v>
                </c:pt>
                <c:pt idx="81199">
                  <c:v>6.25E-2</c:v>
                </c:pt>
                <c:pt idx="81200">
                  <c:v>9.375E-2</c:v>
                </c:pt>
                <c:pt idx="81201">
                  <c:v>0.125</c:v>
                </c:pt>
                <c:pt idx="81202">
                  <c:v>0.15625</c:v>
                </c:pt>
                <c:pt idx="81203">
                  <c:v>0.1875</c:v>
                </c:pt>
                <c:pt idx="81204">
                  <c:v>0.21875</c:v>
                </c:pt>
                <c:pt idx="81205">
                  <c:v>0.25</c:v>
                </c:pt>
                <c:pt idx="81206">
                  <c:v>0.28125</c:v>
                </c:pt>
                <c:pt idx="81207">
                  <c:v>0.3125</c:v>
                </c:pt>
                <c:pt idx="81208">
                  <c:v>0.34375</c:v>
                </c:pt>
                <c:pt idx="81209">
                  <c:v>0.375</c:v>
                </c:pt>
                <c:pt idx="81210">
                  <c:v>0.40625</c:v>
                </c:pt>
                <c:pt idx="81211">
                  <c:v>0.4375</c:v>
                </c:pt>
                <c:pt idx="81212">
                  <c:v>0.46875</c:v>
                </c:pt>
                <c:pt idx="81213">
                  <c:v>0.5</c:v>
                </c:pt>
                <c:pt idx="81214">
                  <c:v>0.53125</c:v>
                </c:pt>
                <c:pt idx="81215">
                  <c:v>0.5625</c:v>
                </c:pt>
                <c:pt idx="81216">
                  <c:v>0.59375</c:v>
                </c:pt>
                <c:pt idx="81217">
                  <c:v>0.625</c:v>
                </c:pt>
                <c:pt idx="81218">
                  <c:v>0.65625</c:v>
                </c:pt>
                <c:pt idx="81219">
                  <c:v>0.6875</c:v>
                </c:pt>
                <c:pt idx="81220">
                  <c:v>0.71875</c:v>
                </c:pt>
                <c:pt idx="81221">
                  <c:v>0.75</c:v>
                </c:pt>
                <c:pt idx="81222">
                  <c:v>0.78125</c:v>
                </c:pt>
                <c:pt idx="81223">
                  <c:v>0.8125</c:v>
                </c:pt>
                <c:pt idx="81224">
                  <c:v>0.84375</c:v>
                </c:pt>
                <c:pt idx="81225">
                  <c:v>0.875</c:v>
                </c:pt>
                <c:pt idx="81226">
                  <c:v>0.90625</c:v>
                </c:pt>
                <c:pt idx="81227">
                  <c:v>0.9375</c:v>
                </c:pt>
                <c:pt idx="81228">
                  <c:v>0.96875</c:v>
                </c:pt>
                <c:pt idx="81229">
                  <c:v>0</c:v>
                </c:pt>
                <c:pt idx="81230">
                  <c:v>3.125E-2</c:v>
                </c:pt>
                <c:pt idx="81231">
                  <c:v>6.25E-2</c:v>
                </c:pt>
                <c:pt idx="81232">
                  <c:v>9.375E-2</c:v>
                </c:pt>
                <c:pt idx="81233">
                  <c:v>0.125</c:v>
                </c:pt>
                <c:pt idx="81234">
                  <c:v>0.15625</c:v>
                </c:pt>
                <c:pt idx="81235">
                  <c:v>0.1875</c:v>
                </c:pt>
                <c:pt idx="81236">
                  <c:v>0.21875</c:v>
                </c:pt>
                <c:pt idx="81237">
                  <c:v>0.25</c:v>
                </c:pt>
                <c:pt idx="81238">
                  <c:v>0.28125</c:v>
                </c:pt>
                <c:pt idx="81239">
                  <c:v>0.3125</c:v>
                </c:pt>
                <c:pt idx="81240">
                  <c:v>0.34375</c:v>
                </c:pt>
                <c:pt idx="81241">
                  <c:v>0.375</c:v>
                </c:pt>
                <c:pt idx="81242">
                  <c:v>0.40625</c:v>
                </c:pt>
                <c:pt idx="81243">
                  <c:v>0.4375</c:v>
                </c:pt>
                <c:pt idx="81244">
                  <c:v>0.46875</c:v>
                </c:pt>
                <c:pt idx="81245">
                  <c:v>0.5</c:v>
                </c:pt>
                <c:pt idx="81246">
                  <c:v>0.53125</c:v>
                </c:pt>
                <c:pt idx="81247">
                  <c:v>0.5625</c:v>
                </c:pt>
                <c:pt idx="81248">
                  <c:v>0.59375</c:v>
                </c:pt>
                <c:pt idx="81249">
                  <c:v>0.625</c:v>
                </c:pt>
                <c:pt idx="81250">
                  <c:v>0.65625</c:v>
                </c:pt>
                <c:pt idx="81251">
                  <c:v>0.6875</c:v>
                </c:pt>
                <c:pt idx="81252">
                  <c:v>0.71875</c:v>
                </c:pt>
                <c:pt idx="81253">
                  <c:v>0.75</c:v>
                </c:pt>
                <c:pt idx="81254">
                  <c:v>0.78125</c:v>
                </c:pt>
                <c:pt idx="81255">
                  <c:v>0.8125</c:v>
                </c:pt>
                <c:pt idx="81256">
                  <c:v>0.84375</c:v>
                </c:pt>
                <c:pt idx="81257">
                  <c:v>0.875</c:v>
                </c:pt>
                <c:pt idx="81258">
                  <c:v>0.90625</c:v>
                </c:pt>
                <c:pt idx="81259">
                  <c:v>0.9375</c:v>
                </c:pt>
                <c:pt idx="81260">
                  <c:v>0.96875</c:v>
                </c:pt>
                <c:pt idx="81261">
                  <c:v>0</c:v>
                </c:pt>
                <c:pt idx="81262">
                  <c:v>3.125E-2</c:v>
                </c:pt>
                <c:pt idx="81263">
                  <c:v>6.25E-2</c:v>
                </c:pt>
                <c:pt idx="81264">
                  <c:v>9.375E-2</c:v>
                </c:pt>
                <c:pt idx="81265">
                  <c:v>0.125</c:v>
                </c:pt>
                <c:pt idx="81266">
                  <c:v>0.15625</c:v>
                </c:pt>
                <c:pt idx="81267">
                  <c:v>0.1875</c:v>
                </c:pt>
                <c:pt idx="81268">
                  <c:v>0.21875</c:v>
                </c:pt>
                <c:pt idx="81269">
                  <c:v>0.25</c:v>
                </c:pt>
                <c:pt idx="81270">
                  <c:v>0.28125</c:v>
                </c:pt>
                <c:pt idx="81271">
                  <c:v>0.3125</c:v>
                </c:pt>
                <c:pt idx="81272">
                  <c:v>0.34375</c:v>
                </c:pt>
                <c:pt idx="81273">
                  <c:v>0.375</c:v>
                </c:pt>
                <c:pt idx="81274">
                  <c:v>0.40625</c:v>
                </c:pt>
                <c:pt idx="81275">
                  <c:v>0.4375</c:v>
                </c:pt>
                <c:pt idx="81276">
                  <c:v>0.46875</c:v>
                </c:pt>
                <c:pt idx="81277">
                  <c:v>0.5</c:v>
                </c:pt>
                <c:pt idx="81278">
                  <c:v>0.53125</c:v>
                </c:pt>
                <c:pt idx="81279">
                  <c:v>0.5625</c:v>
                </c:pt>
                <c:pt idx="81280">
                  <c:v>0.59375</c:v>
                </c:pt>
                <c:pt idx="81281">
                  <c:v>0.625</c:v>
                </c:pt>
                <c:pt idx="81282">
                  <c:v>0.65625</c:v>
                </c:pt>
                <c:pt idx="81283">
                  <c:v>0.6875</c:v>
                </c:pt>
                <c:pt idx="81284">
                  <c:v>0.71875</c:v>
                </c:pt>
                <c:pt idx="81285">
                  <c:v>0.75</c:v>
                </c:pt>
                <c:pt idx="81286">
                  <c:v>0.78125</c:v>
                </c:pt>
                <c:pt idx="81287">
                  <c:v>0.8125</c:v>
                </c:pt>
                <c:pt idx="81288">
                  <c:v>0.84375</c:v>
                </c:pt>
                <c:pt idx="81289">
                  <c:v>0.875</c:v>
                </c:pt>
                <c:pt idx="81290">
                  <c:v>0.90625</c:v>
                </c:pt>
                <c:pt idx="81291">
                  <c:v>0.9375</c:v>
                </c:pt>
                <c:pt idx="81292">
                  <c:v>0.96875</c:v>
                </c:pt>
                <c:pt idx="81293">
                  <c:v>0</c:v>
                </c:pt>
                <c:pt idx="81294">
                  <c:v>2.1739130434782601E-2</c:v>
                </c:pt>
                <c:pt idx="81295">
                  <c:v>4.3478260869565202E-2</c:v>
                </c:pt>
                <c:pt idx="81296">
                  <c:v>6.5217391304347797E-2</c:v>
                </c:pt>
                <c:pt idx="81297">
                  <c:v>8.6956521739130405E-2</c:v>
                </c:pt>
                <c:pt idx="81298">
                  <c:v>0.108695652173913</c:v>
                </c:pt>
                <c:pt idx="81299">
                  <c:v>0.13043478260869501</c:v>
                </c:pt>
                <c:pt idx="81300">
                  <c:v>0.15217391304347799</c:v>
                </c:pt>
                <c:pt idx="81301">
                  <c:v>0.17391304347826</c:v>
                </c:pt>
                <c:pt idx="81302">
                  <c:v>0.19565217391304299</c:v>
                </c:pt>
                <c:pt idx="81303">
                  <c:v>0.217391304347826</c:v>
                </c:pt>
                <c:pt idx="81304">
                  <c:v>0.23913043478260801</c:v>
                </c:pt>
                <c:pt idx="81305">
                  <c:v>0.26086956521739102</c:v>
                </c:pt>
                <c:pt idx="81306">
                  <c:v>0.282608695652173</c:v>
                </c:pt>
                <c:pt idx="81307">
                  <c:v>0.30434782608695599</c:v>
                </c:pt>
                <c:pt idx="81308">
                  <c:v>0.32608695652173902</c:v>
                </c:pt>
                <c:pt idx="81309">
                  <c:v>0.34782608695652101</c:v>
                </c:pt>
                <c:pt idx="81310">
                  <c:v>0.36956521739130399</c:v>
                </c:pt>
                <c:pt idx="81311">
                  <c:v>0.39130434782608697</c:v>
                </c:pt>
                <c:pt idx="81312">
                  <c:v>0.41304347826086901</c:v>
                </c:pt>
                <c:pt idx="81313">
                  <c:v>0.434782608695652</c:v>
                </c:pt>
                <c:pt idx="81314">
                  <c:v>0.45652173913043398</c:v>
                </c:pt>
                <c:pt idx="81315">
                  <c:v>0.47826086956521702</c:v>
                </c:pt>
                <c:pt idx="81316">
                  <c:v>0.5</c:v>
                </c:pt>
                <c:pt idx="81317">
                  <c:v>0.52173913043478204</c:v>
                </c:pt>
                <c:pt idx="81318">
                  <c:v>0.54347826086956497</c:v>
                </c:pt>
                <c:pt idx="81319">
                  <c:v>0.56521739130434701</c:v>
                </c:pt>
                <c:pt idx="81320">
                  <c:v>0.58695652173913004</c:v>
                </c:pt>
                <c:pt idx="81321">
                  <c:v>0.60869565217391297</c:v>
                </c:pt>
                <c:pt idx="81322">
                  <c:v>0.63043478260869501</c:v>
                </c:pt>
                <c:pt idx="81323">
                  <c:v>0.65217391304347805</c:v>
                </c:pt>
                <c:pt idx="81324">
                  <c:v>0.67391304347825998</c:v>
                </c:pt>
                <c:pt idx="81325">
                  <c:v>0.69565217391304301</c:v>
                </c:pt>
                <c:pt idx="81326">
                  <c:v>0.71739130434782605</c:v>
                </c:pt>
                <c:pt idx="81327">
                  <c:v>0.73913043478260798</c:v>
                </c:pt>
                <c:pt idx="81328">
                  <c:v>0.76086956521739102</c:v>
                </c:pt>
                <c:pt idx="81329">
                  <c:v>0.78260869565217395</c:v>
                </c:pt>
                <c:pt idx="81330">
                  <c:v>0.80434782608695599</c:v>
                </c:pt>
                <c:pt idx="81331">
                  <c:v>0.82608695652173902</c:v>
                </c:pt>
                <c:pt idx="81332">
                  <c:v>0.84782608695652095</c:v>
                </c:pt>
                <c:pt idx="81333">
                  <c:v>0.86956521739130399</c:v>
                </c:pt>
                <c:pt idx="81334">
                  <c:v>0.89130434782608603</c:v>
                </c:pt>
                <c:pt idx="81335">
                  <c:v>0.91304347826086896</c:v>
                </c:pt>
                <c:pt idx="81336">
                  <c:v>0.934782608695652</c:v>
                </c:pt>
                <c:pt idx="81337">
                  <c:v>0.95652173913043403</c:v>
                </c:pt>
                <c:pt idx="81338">
                  <c:v>0.97826086956521696</c:v>
                </c:pt>
                <c:pt idx="81339">
                  <c:v>0</c:v>
                </c:pt>
                <c:pt idx="81340">
                  <c:v>3.3333333333333298E-2</c:v>
                </c:pt>
                <c:pt idx="81341">
                  <c:v>6.6666666666666596E-2</c:v>
                </c:pt>
                <c:pt idx="81342">
                  <c:v>0.1</c:v>
                </c:pt>
                <c:pt idx="81343">
                  <c:v>0.133333333333333</c:v>
                </c:pt>
                <c:pt idx="81344">
                  <c:v>0.16666666666666599</c:v>
                </c:pt>
                <c:pt idx="81345">
                  <c:v>0.2</c:v>
                </c:pt>
                <c:pt idx="81346">
                  <c:v>0.233333333333333</c:v>
                </c:pt>
                <c:pt idx="81347">
                  <c:v>0.266666666666666</c:v>
                </c:pt>
                <c:pt idx="81348">
                  <c:v>0.3</c:v>
                </c:pt>
                <c:pt idx="81349">
                  <c:v>0.33333333333333298</c:v>
                </c:pt>
                <c:pt idx="81350">
                  <c:v>0.36666666666666597</c:v>
                </c:pt>
                <c:pt idx="81351">
                  <c:v>0.4</c:v>
                </c:pt>
                <c:pt idx="81352">
                  <c:v>0.43333333333333302</c:v>
                </c:pt>
                <c:pt idx="81353">
                  <c:v>0.46666666666666601</c:v>
                </c:pt>
                <c:pt idx="81354">
                  <c:v>0.5</c:v>
                </c:pt>
                <c:pt idx="81355">
                  <c:v>0.53333333333333299</c:v>
                </c:pt>
                <c:pt idx="81356">
                  <c:v>0.56666666666666599</c:v>
                </c:pt>
                <c:pt idx="81357">
                  <c:v>0.6</c:v>
                </c:pt>
                <c:pt idx="81358">
                  <c:v>0.63333333333333297</c:v>
                </c:pt>
                <c:pt idx="81359">
                  <c:v>0.66666666666666596</c:v>
                </c:pt>
                <c:pt idx="81360">
                  <c:v>0.7</c:v>
                </c:pt>
                <c:pt idx="81361">
                  <c:v>0.73333333333333295</c:v>
                </c:pt>
                <c:pt idx="81362">
                  <c:v>0.76666666666666605</c:v>
                </c:pt>
                <c:pt idx="81363">
                  <c:v>0.8</c:v>
                </c:pt>
                <c:pt idx="81364">
                  <c:v>0.83333333333333304</c:v>
                </c:pt>
                <c:pt idx="81365">
                  <c:v>0.86666666666666603</c:v>
                </c:pt>
                <c:pt idx="81366">
                  <c:v>0.9</c:v>
                </c:pt>
                <c:pt idx="81367">
                  <c:v>0.93333333333333302</c:v>
                </c:pt>
                <c:pt idx="81368">
                  <c:v>0.96666666666666601</c:v>
                </c:pt>
                <c:pt idx="81369">
                  <c:v>0</c:v>
                </c:pt>
                <c:pt idx="81370">
                  <c:v>3.8461538461538401E-2</c:v>
                </c:pt>
                <c:pt idx="81371">
                  <c:v>7.69230769230769E-2</c:v>
                </c:pt>
                <c:pt idx="81372">
                  <c:v>0.115384615384615</c:v>
                </c:pt>
                <c:pt idx="81373">
                  <c:v>0.15384615384615299</c:v>
                </c:pt>
                <c:pt idx="81374">
                  <c:v>0.19230769230769201</c:v>
                </c:pt>
                <c:pt idx="81375">
                  <c:v>0.23076923076923</c:v>
                </c:pt>
                <c:pt idx="81376">
                  <c:v>0.269230769230769</c:v>
                </c:pt>
                <c:pt idx="81377">
                  <c:v>0.30769230769230699</c:v>
                </c:pt>
                <c:pt idx="81378">
                  <c:v>0.34615384615384598</c:v>
                </c:pt>
                <c:pt idx="81379">
                  <c:v>0.38461538461538403</c:v>
                </c:pt>
                <c:pt idx="81380">
                  <c:v>0.42307692307692302</c:v>
                </c:pt>
                <c:pt idx="81381">
                  <c:v>0.46153846153846101</c:v>
                </c:pt>
                <c:pt idx="81382">
                  <c:v>0.5</c:v>
                </c:pt>
                <c:pt idx="81383">
                  <c:v>0.53846153846153799</c:v>
                </c:pt>
                <c:pt idx="81384">
                  <c:v>0.57692307692307598</c:v>
                </c:pt>
                <c:pt idx="81385">
                  <c:v>0.61538461538461497</c:v>
                </c:pt>
                <c:pt idx="81386">
                  <c:v>0.65384615384615297</c:v>
                </c:pt>
                <c:pt idx="81387">
                  <c:v>0.69230769230769196</c:v>
                </c:pt>
                <c:pt idx="81388">
                  <c:v>0.73076923076922995</c:v>
                </c:pt>
                <c:pt idx="81389">
                  <c:v>0.76923076923076905</c:v>
                </c:pt>
                <c:pt idx="81390">
                  <c:v>0.80769230769230704</c:v>
                </c:pt>
                <c:pt idx="81391">
                  <c:v>0.84615384615384603</c:v>
                </c:pt>
                <c:pt idx="81392">
                  <c:v>0.88461538461538403</c:v>
                </c:pt>
                <c:pt idx="81393">
                  <c:v>0.92307692307692302</c:v>
                </c:pt>
                <c:pt idx="81394">
                  <c:v>0.96153846153846101</c:v>
                </c:pt>
                <c:pt idx="81395">
                  <c:v>0</c:v>
                </c:pt>
                <c:pt idx="81396">
                  <c:v>1.42857142857142E-2</c:v>
                </c:pt>
                <c:pt idx="81397">
                  <c:v>2.8571428571428501E-2</c:v>
                </c:pt>
                <c:pt idx="81398">
                  <c:v>4.2857142857142802E-2</c:v>
                </c:pt>
                <c:pt idx="81399">
                  <c:v>5.7142857142857099E-2</c:v>
                </c:pt>
                <c:pt idx="81400">
                  <c:v>7.1428571428571397E-2</c:v>
                </c:pt>
                <c:pt idx="81401">
                  <c:v>8.5714285714285701E-2</c:v>
                </c:pt>
                <c:pt idx="81402">
                  <c:v>0.1</c:v>
                </c:pt>
                <c:pt idx="81403">
                  <c:v>0.114285714285714</c:v>
                </c:pt>
                <c:pt idx="81404">
                  <c:v>0.128571428571428</c:v>
                </c:pt>
                <c:pt idx="81405">
                  <c:v>0.14285714285714199</c:v>
                </c:pt>
                <c:pt idx="81406">
                  <c:v>0.157142857142857</c:v>
                </c:pt>
                <c:pt idx="81407">
                  <c:v>0.17142857142857101</c:v>
                </c:pt>
                <c:pt idx="81408">
                  <c:v>0.185714285714285</c:v>
                </c:pt>
                <c:pt idx="81409">
                  <c:v>0.2</c:v>
                </c:pt>
                <c:pt idx="81410">
                  <c:v>0.214285714285714</c:v>
                </c:pt>
                <c:pt idx="81411">
                  <c:v>0.22857142857142801</c:v>
                </c:pt>
                <c:pt idx="81412">
                  <c:v>0.24285714285714199</c:v>
                </c:pt>
                <c:pt idx="81413">
                  <c:v>0.25714285714285701</c:v>
                </c:pt>
                <c:pt idx="81414">
                  <c:v>0.27142857142857102</c:v>
                </c:pt>
                <c:pt idx="81415">
                  <c:v>0.28571428571428498</c:v>
                </c:pt>
                <c:pt idx="81416">
                  <c:v>0.3</c:v>
                </c:pt>
                <c:pt idx="81417">
                  <c:v>0.314285714285714</c:v>
                </c:pt>
                <c:pt idx="81418">
                  <c:v>0.32857142857142801</c:v>
                </c:pt>
                <c:pt idx="81419">
                  <c:v>0.34285714285714203</c:v>
                </c:pt>
                <c:pt idx="81420">
                  <c:v>0.35714285714285698</c:v>
                </c:pt>
                <c:pt idx="81421">
                  <c:v>0.371428571428571</c:v>
                </c:pt>
                <c:pt idx="81422">
                  <c:v>0.38571428571428501</c:v>
                </c:pt>
                <c:pt idx="81423">
                  <c:v>0.4</c:v>
                </c:pt>
                <c:pt idx="81424">
                  <c:v>0.41428571428571398</c:v>
                </c:pt>
                <c:pt idx="81425">
                  <c:v>0.42857142857142799</c:v>
                </c:pt>
                <c:pt idx="81426">
                  <c:v>0.44285714285714201</c:v>
                </c:pt>
                <c:pt idx="81427">
                  <c:v>0.45714285714285702</c:v>
                </c:pt>
                <c:pt idx="81428">
                  <c:v>0.47142857142857097</c:v>
                </c:pt>
                <c:pt idx="81429">
                  <c:v>0.48571428571428499</c:v>
                </c:pt>
                <c:pt idx="81430">
                  <c:v>0.5</c:v>
                </c:pt>
                <c:pt idx="81431">
                  <c:v>0.51428571428571401</c:v>
                </c:pt>
                <c:pt idx="81432">
                  <c:v>0.52857142857142803</c:v>
                </c:pt>
                <c:pt idx="81433">
                  <c:v>0.54285714285714204</c:v>
                </c:pt>
                <c:pt idx="81434">
                  <c:v>0.55714285714285705</c:v>
                </c:pt>
                <c:pt idx="81435">
                  <c:v>0.57142857142857095</c:v>
                </c:pt>
                <c:pt idx="81436">
                  <c:v>0.58571428571428497</c:v>
                </c:pt>
                <c:pt idx="81437">
                  <c:v>0.6</c:v>
                </c:pt>
                <c:pt idx="81438">
                  <c:v>0.61428571428571399</c:v>
                </c:pt>
                <c:pt idx="81439">
                  <c:v>0.628571428571428</c:v>
                </c:pt>
                <c:pt idx="81440">
                  <c:v>0.64285714285714202</c:v>
                </c:pt>
                <c:pt idx="81441">
                  <c:v>0.65714285714285703</c:v>
                </c:pt>
                <c:pt idx="81442">
                  <c:v>0.67142857142857104</c:v>
                </c:pt>
                <c:pt idx="81443">
                  <c:v>0.68571428571428505</c:v>
                </c:pt>
                <c:pt idx="81444">
                  <c:v>0.7</c:v>
                </c:pt>
                <c:pt idx="81445">
                  <c:v>0.71428571428571397</c:v>
                </c:pt>
                <c:pt idx="81446">
                  <c:v>0.72857142857142798</c:v>
                </c:pt>
                <c:pt idx="81447">
                  <c:v>0.74285714285714199</c:v>
                </c:pt>
                <c:pt idx="81448">
                  <c:v>0.75714285714285701</c:v>
                </c:pt>
                <c:pt idx="81449">
                  <c:v>0.77142857142857102</c:v>
                </c:pt>
                <c:pt idx="81450">
                  <c:v>0.78571428571428503</c:v>
                </c:pt>
                <c:pt idx="81451">
                  <c:v>0.8</c:v>
                </c:pt>
                <c:pt idx="81452">
                  <c:v>0.81428571428571395</c:v>
                </c:pt>
                <c:pt idx="81453">
                  <c:v>0.82857142857142796</c:v>
                </c:pt>
                <c:pt idx="81454">
                  <c:v>0.84285714285714197</c:v>
                </c:pt>
                <c:pt idx="81455">
                  <c:v>0.85714285714285698</c:v>
                </c:pt>
                <c:pt idx="81456">
                  <c:v>0.871428571428571</c:v>
                </c:pt>
                <c:pt idx="81457">
                  <c:v>0.88571428571428501</c:v>
                </c:pt>
                <c:pt idx="81458">
                  <c:v>0.9</c:v>
                </c:pt>
                <c:pt idx="81459">
                  <c:v>0.91428571428571404</c:v>
                </c:pt>
                <c:pt idx="81460">
                  <c:v>0.92857142857142805</c:v>
                </c:pt>
                <c:pt idx="81461">
                  <c:v>0.94285714285714195</c:v>
                </c:pt>
                <c:pt idx="81462">
                  <c:v>0.95714285714285696</c:v>
                </c:pt>
                <c:pt idx="81463">
                  <c:v>0.97142857142857097</c:v>
                </c:pt>
                <c:pt idx="81464">
                  <c:v>0.98571428571428499</c:v>
                </c:pt>
                <c:pt idx="81465">
                  <c:v>0</c:v>
                </c:pt>
                <c:pt idx="81466">
                  <c:v>3.03030303030303E-2</c:v>
                </c:pt>
                <c:pt idx="81467">
                  <c:v>6.0606060606060601E-2</c:v>
                </c:pt>
                <c:pt idx="81468">
                  <c:v>9.0909090909090898E-2</c:v>
                </c:pt>
                <c:pt idx="81469">
                  <c:v>0.12121212121212099</c:v>
                </c:pt>
                <c:pt idx="81470">
                  <c:v>0.15151515151515099</c:v>
                </c:pt>
                <c:pt idx="81471">
                  <c:v>0.18181818181818099</c:v>
                </c:pt>
                <c:pt idx="81472">
                  <c:v>0.21212121212121199</c:v>
                </c:pt>
                <c:pt idx="81473">
                  <c:v>0.24242424242424199</c:v>
                </c:pt>
                <c:pt idx="81474">
                  <c:v>0.27272727272727199</c:v>
                </c:pt>
                <c:pt idx="81475">
                  <c:v>0.30303030303030298</c:v>
                </c:pt>
                <c:pt idx="81476">
                  <c:v>0.33333333333333298</c:v>
                </c:pt>
                <c:pt idx="81477">
                  <c:v>0.36363636363636298</c:v>
                </c:pt>
                <c:pt idx="81478">
                  <c:v>0.39393939393939298</c:v>
                </c:pt>
                <c:pt idx="81479">
                  <c:v>0.42424242424242398</c:v>
                </c:pt>
                <c:pt idx="81480">
                  <c:v>0.45454545454545398</c:v>
                </c:pt>
                <c:pt idx="81481">
                  <c:v>0.48484848484848397</c:v>
                </c:pt>
                <c:pt idx="81482">
                  <c:v>0.51515151515151503</c:v>
                </c:pt>
                <c:pt idx="81483">
                  <c:v>0.54545454545454497</c:v>
                </c:pt>
                <c:pt idx="81484">
                  <c:v>0.57575757575757502</c:v>
                </c:pt>
                <c:pt idx="81485">
                  <c:v>0.60606060606060597</c:v>
                </c:pt>
                <c:pt idx="81486">
                  <c:v>0.63636363636363602</c:v>
                </c:pt>
                <c:pt idx="81487">
                  <c:v>0.66666666666666596</c:v>
                </c:pt>
                <c:pt idx="81488">
                  <c:v>0.69696969696969702</c:v>
                </c:pt>
                <c:pt idx="81489">
                  <c:v>0.72727272727272696</c:v>
                </c:pt>
                <c:pt idx="81490">
                  <c:v>0.75757575757575701</c:v>
                </c:pt>
                <c:pt idx="81491">
                  <c:v>0.78787878787878696</c:v>
                </c:pt>
                <c:pt idx="81492">
                  <c:v>0.81818181818181801</c:v>
                </c:pt>
                <c:pt idx="81493">
                  <c:v>0.84848484848484795</c:v>
                </c:pt>
                <c:pt idx="81494">
                  <c:v>0.87878787878787801</c:v>
                </c:pt>
                <c:pt idx="81495">
                  <c:v>0.90909090909090895</c:v>
                </c:pt>
                <c:pt idx="81496">
                  <c:v>0.939393939393939</c:v>
                </c:pt>
                <c:pt idx="81497">
                  <c:v>0.96969696969696895</c:v>
                </c:pt>
                <c:pt idx="81498">
                  <c:v>0</c:v>
                </c:pt>
                <c:pt idx="81499">
                  <c:v>2.0833333333333301E-2</c:v>
                </c:pt>
                <c:pt idx="81500">
                  <c:v>4.1666666666666602E-2</c:v>
                </c:pt>
                <c:pt idx="81501">
                  <c:v>6.25E-2</c:v>
                </c:pt>
                <c:pt idx="81502">
                  <c:v>8.3333333333333301E-2</c:v>
                </c:pt>
                <c:pt idx="81503">
                  <c:v>0.10416666666666601</c:v>
                </c:pt>
                <c:pt idx="81504">
                  <c:v>0.125</c:v>
                </c:pt>
                <c:pt idx="81505">
                  <c:v>0.14583333333333301</c:v>
                </c:pt>
                <c:pt idx="81506">
                  <c:v>0.16666666666666599</c:v>
                </c:pt>
                <c:pt idx="81507">
                  <c:v>0.1875</c:v>
                </c:pt>
                <c:pt idx="81508">
                  <c:v>0.20833333333333301</c:v>
                </c:pt>
                <c:pt idx="81509">
                  <c:v>0.22916666666666599</c:v>
                </c:pt>
                <c:pt idx="81510">
                  <c:v>0.25</c:v>
                </c:pt>
                <c:pt idx="81511">
                  <c:v>0.27083333333333298</c:v>
                </c:pt>
                <c:pt idx="81512">
                  <c:v>0.29166666666666602</c:v>
                </c:pt>
                <c:pt idx="81513">
                  <c:v>0.3125</c:v>
                </c:pt>
                <c:pt idx="81514">
                  <c:v>0.33333333333333298</c:v>
                </c:pt>
                <c:pt idx="81515">
                  <c:v>0.35416666666666602</c:v>
                </c:pt>
                <c:pt idx="81516">
                  <c:v>0.375</c:v>
                </c:pt>
                <c:pt idx="81517">
                  <c:v>0.39583333333333298</c:v>
                </c:pt>
                <c:pt idx="81518">
                  <c:v>0.41666666666666602</c:v>
                </c:pt>
                <c:pt idx="81519">
                  <c:v>0.4375</c:v>
                </c:pt>
                <c:pt idx="81520">
                  <c:v>0.45833333333333298</c:v>
                </c:pt>
                <c:pt idx="81521">
                  <c:v>0.47916666666666602</c:v>
                </c:pt>
                <c:pt idx="81522">
                  <c:v>0.5</c:v>
                </c:pt>
                <c:pt idx="81523">
                  <c:v>0.52083333333333304</c:v>
                </c:pt>
                <c:pt idx="81524">
                  <c:v>0.54166666666666596</c:v>
                </c:pt>
                <c:pt idx="81525">
                  <c:v>0.5625</c:v>
                </c:pt>
                <c:pt idx="81526">
                  <c:v>0.58333333333333304</c:v>
                </c:pt>
                <c:pt idx="81527">
                  <c:v>0.60416666666666596</c:v>
                </c:pt>
                <c:pt idx="81528">
                  <c:v>0.625</c:v>
                </c:pt>
                <c:pt idx="81529">
                  <c:v>0.64583333333333304</c:v>
                </c:pt>
                <c:pt idx="81530">
                  <c:v>0.66666666666666596</c:v>
                </c:pt>
                <c:pt idx="81531">
                  <c:v>0.6875</c:v>
                </c:pt>
                <c:pt idx="81532">
                  <c:v>0.70833333333333304</c:v>
                </c:pt>
                <c:pt idx="81533">
                  <c:v>0.72916666666666596</c:v>
                </c:pt>
                <c:pt idx="81534">
                  <c:v>0.75</c:v>
                </c:pt>
                <c:pt idx="81535">
                  <c:v>0.77083333333333304</c:v>
                </c:pt>
                <c:pt idx="81536">
                  <c:v>0.79166666666666596</c:v>
                </c:pt>
                <c:pt idx="81537">
                  <c:v>0.8125</c:v>
                </c:pt>
                <c:pt idx="81538">
                  <c:v>0.83333333333333304</c:v>
                </c:pt>
                <c:pt idx="81539">
                  <c:v>0.85416666666666596</c:v>
                </c:pt>
                <c:pt idx="81540">
                  <c:v>0.875</c:v>
                </c:pt>
                <c:pt idx="81541">
                  <c:v>0.89583333333333304</c:v>
                </c:pt>
                <c:pt idx="81542">
                  <c:v>0.91666666666666596</c:v>
                </c:pt>
                <c:pt idx="81543">
                  <c:v>0.9375</c:v>
                </c:pt>
                <c:pt idx="81544">
                  <c:v>0.95833333333333304</c:v>
                </c:pt>
                <c:pt idx="81545">
                  <c:v>0.97916666666666596</c:v>
                </c:pt>
                <c:pt idx="81546">
                  <c:v>0</c:v>
                </c:pt>
                <c:pt idx="81547">
                  <c:v>1.7543859649122799E-2</c:v>
                </c:pt>
                <c:pt idx="81548">
                  <c:v>3.5087719298245598E-2</c:v>
                </c:pt>
                <c:pt idx="81549">
                  <c:v>5.2631578947368397E-2</c:v>
                </c:pt>
                <c:pt idx="81550">
                  <c:v>7.0175438596491196E-2</c:v>
                </c:pt>
                <c:pt idx="81551">
                  <c:v>8.7719298245614002E-2</c:v>
                </c:pt>
                <c:pt idx="81552">
                  <c:v>0.105263157894736</c:v>
                </c:pt>
                <c:pt idx="81553">
                  <c:v>0.122807017543859</c:v>
                </c:pt>
                <c:pt idx="81554">
                  <c:v>0.140350877192982</c:v>
                </c:pt>
                <c:pt idx="81555">
                  <c:v>0.157894736842105</c:v>
                </c:pt>
                <c:pt idx="81556">
                  <c:v>0.175438596491228</c:v>
                </c:pt>
                <c:pt idx="81557">
                  <c:v>0.19298245614035001</c:v>
                </c:pt>
                <c:pt idx="81558">
                  <c:v>0.21052631578947301</c:v>
                </c:pt>
                <c:pt idx="81559">
                  <c:v>0.22807017543859601</c:v>
                </c:pt>
                <c:pt idx="81560">
                  <c:v>0.24561403508771901</c:v>
                </c:pt>
                <c:pt idx="81561">
                  <c:v>0.26315789473684198</c:v>
                </c:pt>
                <c:pt idx="81562">
                  <c:v>0.28070175438596401</c:v>
                </c:pt>
                <c:pt idx="81563">
                  <c:v>0.29824561403508698</c:v>
                </c:pt>
                <c:pt idx="81564">
                  <c:v>0.31578947368421001</c:v>
                </c:pt>
                <c:pt idx="81565">
                  <c:v>0.33333333333333298</c:v>
                </c:pt>
                <c:pt idx="81566">
                  <c:v>0.35087719298245601</c:v>
                </c:pt>
                <c:pt idx="81567">
                  <c:v>0.36842105263157798</c:v>
                </c:pt>
                <c:pt idx="81568">
                  <c:v>0.38596491228070101</c:v>
                </c:pt>
                <c:pt idx="81569">
                  <c:v>0.40350877192982398</c:v>
                </c:pt>
                <c:pt idx="81570">
                  <c:v>0.42105263157894701</c:v>
                </c:pt>
                <c:pt idx="81571">
                  <c:v>0.43859649122806998</c:v>
                </c:pt>
                <c:pt idx="81572">
                  <c:v>0.45614035087719201</c:v>
                </c:pt>
                <c:pt idx="81573">
                  <c:v>0.47368421052631499</c:v>
                </c:pt>
                <c:pt idx="81574">
                  <c:v>0.49122807017543801</c:v>
                </c:pt>
                <c:pt idx="81575">
                  <c:v>0.50877192982456099</c:v>
                </c:pt>
                <c:pt idx="81576">
                  <c:v>0.52631578947368396</c:v>
                </c:pt>
                <c:pt idx="81577">
                  <c:v>0.54385964912280704</c:v>
                </c:pt>
                <c:pt idx="81578">
                  <c:v>0.56140350877192902</c:v>
                </c:pt>
                <c:pt idx="81579">
                  <c:v>0.57894736842105199</c:v>
                </c:pt>
                <c:pt idx="81580">
                  <c:v>0.59649122807017496</c:v>
                </c:pt>
                <c:pt idx="81581">
                  <c:v>0.61403508771929804</c:v>
                </c:pt>
                <c:pt idx="81582">
                  <c:v>0.63157894736842102</c:v>
                </c:pt>
                <c:pt idx="81583">
                  <c:v>0.64912280701754299</c:v>
                </c:pt>
                <c:pt idx="81584">
                  <c:v>0.66666666666666596</c:v>
                </c:pt>
                <c:pt idx="81585">
                  <c:v>0.68421052631578905</c:v>
                </c:pt>
                <c:pt idx="81586">
                  <c:v>0.70175438596491202</c:v>
                </c:pt>
                <c:pt idx="81587">
                  <c:v>0.71929824561403499</c:v>
                </c:pt>
                <c:pt idx="81588">
                  <c:v>0.73684210526315697</c:v>
                </c:pt>
                <c:pt idx="81589">
                  <c:v>0.75438596491228005</c:v>
                </c:pt>
                <c:pt idx="81590">
                  <c:v>0.77192982456140302</c:v>
                </c:pt>
                <c:pt idx="81591">
                  <c:v>0.78947368421052599</c:v>
                </c:pt>
                <c:pt idx="81592">
                  <c:v>0.80701754385964897</c:v>
                </c:pt>
                <c:pt idx="81593">
                  <c:v>0.82456140350877105</c:v>
                </c:pt>
                <c:pt idx="81594">
                  <c:v>0.84210526315789402</c:v>
                </c:pt>
                <c:pt idx="81595">
                  <c:v>0.859649122807017</c:v>
                </c:pt>
                <c:pt idx="81596">
                  <c:v>0.87719298245613997</c:v>
                </c:pt>
                <c:pt idx="81597">
                  <c:v>0.89473684210526305</c:v>
                </c:pt>
                <c:pt idx="81598">
                  <c:v>0.91228070175438503</c:v>
                </c:pt>
                <c:pt idx="81599">
                  <c:v>0.929824561403508</c:v>
                </c:pt>
                <c:pt idx="81600">
                  <c:v>0.94736842105263097</c:v>
                </c:pt>
                <c:pt idx="81601">
                  <c:v>0.96491228070175405</c:v>
                </c:pt>
                <c:pt idx="81602">
                  <c:v>0.98245614035087703</c:v>
                </c:pt>
                <c:pt idx="81603">
                  <c:v>0</c:v>
                </c:pt>
                <c:pt idx="81604">
                  <c:v>2.7027027027027001E-2</c:v>
                </c:pt>
                <c:pt idx="81605">
                  <c:v>5.4054054054054002E-2</c:v>
                </c:pt>
                <c:pt idx="81606">
                  <c:v>8.1081081081081002E-2</c:v>
                </c:pt>
                <c:pt idx="81607">
                  <c:v>0.108108108108108</c:v>
                </c:pt>
                <c:pt idx="81608">
                  <c:v>0.135135135135135</c:v>
                </c:pt>
                <c:pt idx="81609">
                  <c:v>0.162162162162162</c:v>
                </c:pt>
                <c:pt idx="81610">
                  <c:v>0.18918918918918901</c:v>
                </c:pt>
                <c:pt idx="81611">
                  <c:v>0.21621621621621601</c:v>
                </c:pt>
                <c:pt idx="81612">
                  <c:v>0.24324324324324301</c:v>
                </c:pt>
                <c:pt idx="81613">
                  <c:v>0.27027027027027001</c:v>
                </c:pt>
                <c:pt idx="81614">
                  <c:v>0.29729729729729698</c:v>
                </c:pt>
                <c:pt idx="81615">
                  <c:v>0.32432432432432401</c:v>
                </c:pt>
                <c:pt idx="81616">
                  <c:v>0.35135135135135098</c:v>
                </c:pt>
                <c:pt idx="81617">
                  <c:v>0.37837837837837801</c:v>
                </c:pt>
                <c:pt idx="81618">
                  <c:v>0.40540540540540498</c:v>
                </c:pt>
                <c:pt idx="81619">
                  <c:v>0.43243243243243201</c:v>
                </c:pt>
                <c:pt idx="81620">
                  <c:v>0.45945945945945899</c:v>
                </c:pt>
                <c:pt idx="81621">
                  <c:v>0.48648648648648601</c:v>
                </c:pt>
                <c:pt idx="81622">
                  <c:v>0.51351351351351304</c:v>
                </c:pt>
                <c:pt idx="81623">
                  <c:v>0.54054054054054002</c:v>
                </c:pt>
                <c:pt idx="81624">
                  <c:v>0.56756756756756699</c:v>
                </c:pt>
                <c:pt idx="81625">
                  <c:v>0.59459459459459396</c:v>
                </c:pt>
                <c:pt idx="81626">
                  <c:v>0.62162162162162105</c:v>
                </c:pt>
                <c:pt idx="81627">
                  <c:v>0.64864864864864802</c:v>
                </c:pt>
                <c:pt idx="81628">
                  <c:v>0.67567567567567499</c:v>
                </c:pt>
                <c:pt idx="81629">
                  <c:v>0.70270270270270196</c:v>
                </c:pt>
                <c:pt idx="81630">
                  <c:v>0.72972972972972905</c:v>
                </c:pt>
                <c:pt idx="81631">
                  <c:v>0.75675675675675602</c:v>
                </c:pt>
                <c:pt idx="81632">
                  <c:v>0.78378378378378299</c:v>
                </c:pt>
                <c:pt idx="81633">
                  <c:v>0.81081081081080997</c:v>
                </c:pt>
                <c:pt idx="81634">
                  <c:v>0.83783783783783705</c:v>
                </c:pt>
                <c:pt idx="81635">
                  <c:v>0.86486486486486402</c:v>
                </c:pt>
                <c:pt idx="81636">
                  <c:v>0.891891891891891</c:v>
                </c:pt>
                <c:pt idx="81637">
                  <c:v>0.91891891891891897</c:v>
                </c:pt>
                <c:pt idx="81638">
                  <c:v>0.94594594594594505</c:v>
                </c:pt>
                <c:pt idx="81639">
                  <c:v>0.97297297297297303</c:v>
                </c:pt>
                <c:pt idx="81640">
                  <c:v>0</c:v>
                </c:pt>
                <c:pt idx="81641">
                  <c:v>6.6666666666666596E-2</c:v>
                </c:pt>
                <c:pt idx="81642">
                  <c:v>0.133333333333333</c:v>
                </c:pt>
                <c:pt idx="81643">
                  <c:v>0.2</c:v>
                </c:pt>
                <c:pt idx="81644">
                  <c:v>0.266666666666666</c:v>
                </c:pt>
                <c:pt idx="81645">
                  <c:v>0.33333333333333298</c:v>
                </c:pt>
                <c:pt idx="81646">
                  <c:v>0.4</c:v>
                </c:pt>
                <c:pt idx="81647">
                  <c:v>0.46666666666666601</c:v>
                </c:pt>
                <c:pt idx="81648">
                  <c:v>0.53333333333333299</c:v>
                </c:pt>
                <c:pt idx="81649">
                  <c:v>0.6</c:v>
                </c:pt>
                <c:pt idx="81650">
                  <c:v>0.66666666666666596</c:v>
                </c:pt>
                <c:pt idx="81651">
                  <c:v>0.73333333333333295</c:v>
                </c:pt>
                <c:pt idx="81652">
                  <c:v>0.8</c:v>
                </c:pt>
                <c:pt idx="81653">
                  <c:v>0.86666666666666603</c:v>
                </c:pt>
                <c:pt idx="81654">
                  <c:v>0.93333333333333302</c:v>
                </c:pt>
                <c:pt idx="81655">
                  <c:v>0</c:v>
                </c:pt>
                <c:pt idx="81656">
                  <c:v>4.1666666666666602E-2</c:v>
                </c:pt>
                <c:pt idx="81657">
                  <c:v>8.3333333333333301E-2</c:v>
                </c:pt>
                <c:pt idx="81658">
                  <c:v>0.125</c:v>
                </c:pt>
                <c:pt idx="81659">
                  <c:v>0.16666666666666599</c:v>
                </c:pt>
                <c:pt idx="81660">
                  <c:v>0.20833333333333301</c:v>
                </c:pt>
                <c:pt idx="81661">
                  <c:v>0.25</c:v>
                </c:pt>
                <c:pt idx="81662">
                  <c:v>0.29166666666666602</c:v>
                </c:pt>
                <c:pt idx="81663">
                  <c:v>0.33333333333333298</c:v>
                </c:pt>
                <c:pt idx="81664">
                  <c:v>0.375</c:v>
                </c:pt>
                <c:pt idx="81665">
                  <c:v>0.41666666666666602</c:v>
                </c:pt>
                <c:pt idx="81666">
                  <c:v>0.45833333333333298</c:v>
                </c:pt>
                <c:pt idx="81667">
                  <c:v>0.5</c:v>
                </c:pt>
                <c:pt idx="81668">
                  <c:v>0.54166666666666596</c:v>
                </c:pt>
                <c:pt idx="81669">
                  <c:v>0.58333333333333304</c:v>
                </c:pt>
                <c:pt idx="81670">
                  <c:v>0.625</c:v>
                </c:pt>
                <c:pt idx="81671">
                  <c:v>0.66666666666666596</c:v>
                </c:pt>
                <c:pt idx="81672">
                  <c:v>0.70833333333333304</c:v>
                </c:pt>
                <c:pt idx="81673">
                  <c:v>0.75</c:v>
                </c:pt>
                <c:pt idx="81674">
                  <c:v>0.79166666666666596</c:v>
                </c:pt>
                <c:pt idx="81675">
                  <c:v>0.83333333333333304</c:v>
                </c:pt>
                <c:pt idx="81676">
                  <c:v>0.875</c:v>
                </c:pt>
                <c:pt idx="81677">
                  <c:v>0.91666666666666596</c:v>
                </c:pt>
                <c:pt idx="81678">
                  <c:v>0.95833333333333304</c:v>
                </c:pt>
                <c:pt idx="81679">
                  <c:v>0</c:v>
                </c:pt>
                <c:pt idx="81680">
                  <c:v>2.4390243902439001E-2</c:v>
                </c:pt>
                <c:pt idx="81681">
                  <c:v>4.8780487804878002E-2</c:v>
                </c:pt>
                <c:pt idx="81682">
                  <c:v>7.3170731707316999E-2</c:v>
                </c:pt>
                <c:pt idx="81683">
                  <c:v>9.7560975609756101E-2</c:v>
                </c:pt>
                <c:pt idx="81684">
                  <c:v>0.12195121951219499</c:v>
                </c:pt>
                <c:pt idx="81685">
                  <c:v>0.146341463414634</c:v>
                </c:pt>
                <c:pt idx="81686">
                  <c:v>0.17073170731707299</c:v>
                </c:pt>
                <c:pt idx="81687">
                  <c:v>0.19512195121951201</c:v>
                </c:pt>
                <c:pt idx="81688">
                  <c:v>0.219512195121951</c:v>
                </c:pt>
                <c:pt idx="81689">
                  <c:v>0.24390243902438999</c:v>
                </c:pt>
                <c:pt idx="81690">
                  <c:v>0.26829268292682901</c:v>
                </c:pt>
                <c:pt idx="81691">
                  <c:v>0.292682926829268</c:v>
                </c:pt>
                <c:pt idx="81692">
                  <c:v>0.31707317073170699</c:v>
                </c:pt>
                <c:pt idx="81693">
                  <c:v>0.34146341463414598</c:v>
                </c:pt>
                <c:pt idx="81694">
                  <c:v>0.36585365853658502</c:v>
                </c:pt>
                <c:pt idx="81695">
                  <c:v>0.39024390243902402</c:v>
                </c:pt>
                <c:pt idx="81696">
                  <c:v>0.41463414634146301</c:v>
                </c:pt>
                <c:pt idx="81697">
                  <c:v>0.439024390243902</c:v>
                </c:pt>
                <c:pt idx="81698">
                  <c:v>0.46341463414634099</c:v>
                </c:pt>
                <c:pt idx="81699">
                  <c:v>0.48780487804877998</c:v>
                </c:pt>
                <c:pt idx="81700">
                  <c:v>0.51219512195121897</c:v>
                </c:pt>
                <c:pt idx="81701">
                  <c:v>0.53658536585365801</c:v>
                </c:pt>
                <c:pt idx="81702">
                  <c:v>0.56097560975609695</c:v>
                </c:pt>
                <c:pt idx="81703">
                  <c:v>0.585365853658536</c:v>
                </c:pt>
                <c:pt idx="81704">
                  <c:v>0.60975609756097504</c:v>
                </c:pt>
                <c:pt idx="81705">
                  <c:v>0.63414634146341398</c:v>
                </c:pt>
                <c:pt idx="81706">
                  <c:v>0.65853658536585302</c:v>
                </c:pt>
                <c:pt idx="81707">
                  <c:v>0.68292682926829196</c:v>
                </c:pt>
                <c:pt idx="81708">
                  <c:v>0.707317073170731</c:v>
                </c:pt>
                <c:pt idx="81709">
                  <c:v>0.73170731707317005</c:v>
                </c:pt>
                <c:pt idx="81710">
                  <c:v>0.75609756097560898</c:v>
                </c:pt>
                <c:pt idx="81711">
                  <c:v>0.78048780487804803</c:v>
                </c:pt>
                <c:pt idx="81712">
                  <c:v>0.80487804878048697</c:v>
                </c:pt>
                <c:pt idx="81713">
                  <c:v>0.82926829268292601</c:v>
                </c:pt>
                <c:pt idx="81714">
                  <c:v>0.85365853658536495</c:v>
                </c:pt>
                <c:pt idx="81715">
                  <c:v>0.87804878048780399</c:v>
                </c:pt>
                <c:pt idx="81716">
                  <c:v>0.90243902439024304</c:v>
                </c:pt>
                <c:pt idx="81717">
                  <c:v>0.92682926829268297</c:v>
                </c:pt>
                <c:pt idx="81718">
                  <c:v>0.95121951219512102</c:v>
                </c:pt>
                <c:pt idx="81719">
                  <c:v>0.97560975609756095</c:v>
                </c:pt>
                <c:pt idx="81720">
                  <c:v>0</c:v>
                </c:pt>
                <c:pt idx="81721">
                  <c:v>2.1739130434782601E-2</c:v>
                </c:pt>
                <c:pt idx="81722">
                  <c:v>4.3478260869565202E-2</c:v>
                </c:pt>
                <c:pt idx="81723">
                  <c:v>6.5217391304347797E-2</c:v>
                </c:pt>
                <c:pt idx="81724">
                  <c:v>8.6956521739130405E-2</c:v>
                </c:pt>
                <c:pt idx="81725">
                  <c:v>0.108695652173913</c:v>
                </c:pt>
                <c:pt idx="81726">
                  <c:v>0.13043478260869501</c:v>
                </c:pt>
                <c:pt idx="81727">
                  <c:v>0.15217391304347799</c:v>
                </c:pt>
                <c:pt idx="81728">
                  <c:v>0.17391304347826</c:v>
                </c:pt>
                <c:pt idx="81729">
                  <c:v>0.19565217391304299</c:v>
                </c:pt>
                <c:pt idx="81730">
                  <c:v>0.217391304347826</c:v>
                </c:pt>
                <c:pt idx="81731">
                  <c:v>0.23913043478260801</c:v>
                </c:pt>
                <c:pt idx="81732">
                  <c:v>0.26086956521739102</c:v>
                </c:pt>
                <c:pt idx="81733">
                  <c:v>0.282608695652173</c:v>
                </c:pt>
                <c:pt idx="81734">
                  <c:v>0.30434782608695599</c:v>
                </c:pt>
                <c:pt idx="81735">
                  <c:v>0.32608695652173902</c:v>
                </c:pt>
                <c:pt idx="81736">
                  <c:v>0.34782608695652101</c:v>
                </c:pt>
                <c:pt idx="81737">
                  <c:v>0.36956521739130399</c:v>
                </c:pt>
                <c:pt idx="81738">
                  <c:v>0.39130434782608697</c:v>
                </c:pt>
                <c:pt idx="81739">
                  <c:v>0.41304347826086901</c:v>
                </c:pt>
                <c:pt idx="81740">
                  <c:v>0.434782608695652</c:v>
                </c:pt>
                <c:pt idx="81741">
                  <c:v>0.45652173913043398</c:v>
                </c:pt>
                <c:pt idx="81742">
                  <c:v>0.47826086956521702</c:v>
                </c:pt>
                <c:pt idx="81743">
                  <c:v>0.5</c:v>
                </c:pt>
                <c:pt idx="81744">
                  <c:v>0.52173913043478204</c:v>
                </c:pt>
                <c:pt idx="81745">
                  <c:v>0.54347826086956497</c:v>
                </c:pt>
                <c:pt idx="81746">
                  <c:v>0.56521739130434701</c:v>
                </c:pt>
                <c:pt idx="81747">
                  <c:v>0.58695652173913004</c:v>
                </c:pt>
                <c:pt idx="81748">
                  <c:v>0.60869565217391297</c:v>
                </c:pt>
                <c:pt idx="81749">
                  <c:v>0.63043478260869501</c:v>
                </c:pt>
                <c:pt idx="81750">
                  <c:v>0.65217391304347805</c:v>
                </c:pt>
                <c:pt idx="81751">
                  <c:v>0.67391304347825998</c:v>
                </c:pt>
                <c:pt idx="81752">
                  <c:v>0.69565217391304301</c:v>
                </c:pt>
                <c:pt idx="81753">
                  <c:v>0.71739130434782605</c:v>
                </c:pt>
                <c:pt idx="81754">
                  <c:v>0.73913043478260798</c:v>
                </c:pt>
                <c:pt idx="81755">
                  <c:v>0.76086956521739102</c:v>
                </c:pt>
                <c:pt idx="81756">
                  <c:v>0.78260869565217395</c:v>
                </c:pt>
                <c:pt idx="81757">
                  <c:v>0.80434782608695599</c:v>
                </c:pt>
                <c:pt idx="81758">
                  <c:v>0.82608695652173902</c:v>
                </c:pt>
                <c:pt idx="81759">
                  <c:v>0.84782608695652095</c:v>
                </c:pt>
                <c:pt idx="81760">
                  <c:v>0.86956521739130399</c:v>
                </c:pt>
                <c:pt idx="81761">
                  <c:v>0.89130434782608603</c:v>
                </c:pt>
                <c:pt idx="81762">
                  <c:v>0.91304347826086896</c:v>
                </c:pt>
                <c:pt idx="81763">
                  <c:v>0.934782608695652</c:v>
                </c:pt>
                <c:pt idx="81764">
                  <c:v>0.95652173913043403</c:v>
                </c:pt>
                <c:pt idx="81765">
                  <c:v>0.97826086956521696</c:v>
                </c:pt>
                <c:pt idx="81766">
                  <c:v>0</c:v>
                </c:pt>
                <c:pt idx="81767">
                  <c:v>2.04081632653061E-2</c:v>
                </c:pt>
                <c:pt idx="81768">
                  <c:v>4.08163265306122E-2</c:v>
                </c:pt>
                <c:pt idx="81769">
                  <c:v>6.1224489795918297E-2</c:v>
                </c:pt>
                <c:pt idx="81770">
                  <c:v>8.16326530612244E-2</c:v>
                </c:pt>
                <c:pt idx="81771">
                  <c:v>0.10204081632653</c:v>
                </c:pt>
                <c:pt idx="81772">
                  <c:v>0.122448979591836</c:v>
                </c:pt>
                <c:pt idx="81773">
                  <c:v>0.14285714285714199</c:v>
                </c:pt>
                <c:pt idx="81774">
                  <c:v>0.163265306122448</c:v>
                </c:pt>
                <c:pt idx="81775">
                  <c:v>0.183673469387755</c:v>
                </c:pt>
                <c:pt idx="81776">
                  <c:v>0.20408163265306101</c:v>
                </c:pt>
                <c:pt idx="81777">
                  <c:v>0.22448979591836701</c:v>
                </c:pt>
                <c:pt idx="81778">
                  <c:v>0.24489795918367299</c:v>
                </c:pt>
                <c:pt idx="81779">
                  <c:v>0.265306122448979</c:v>
                </c:pt>
                <c:pt idx="81780">
                  <c:v>0.28571428571428498</c:v>
                </c:pt>
                <c:pt idx="81781">
                  <c:v>0.30612244897959101</c:v>
                </c:pt>
                <c:pt idx="81782">
                  <c:v>0.32653061224489699</c:v>
                </c:pt>
                <c:pt idx="81783">
                  <c:v>0.34693877551020402</c:v>
                </c:pt>
                <c:pt idx="81784">
                  <c:v>0.36734693877551</c:v>
                </c:pt>
                <c:pt idx="81785">
                  <c:v>0.38775510204081598</c:v>
                </c:pt>
                <c:pt idx="81786">
                  <c:v>0.40816326530612201</c:v>
                </c:pt>
                <c:pt idx="81787">
                  <c:v>0.42857142857142799</c:v>
                </c:pt>
                <c:pt idx="81788">
                  <c:v>0.44897959183673403</c:v>
                </c:pt>
                <c:pt idx="81789">
                  <c:v>0.46938775510204001</c:v>
                </c:pt>
                <c:pt idx="81790">
                  <c:v>0.48979591836734598</c:v>
                </c:pt>
                <c:pt idx="81791">
                  <c:v>0.51020408163265296</c:v>
                </c:pt>
                <c:pt idx="81792">
                  <c:v>0.530612244897959</c:v>
                </c:pt>
                <c:pt idx="81793">
                  <c:v>0.55102040816326503</c:v>
                </c:pt>
                <c:pt idx="81794">
                  <c:v>0.57142857142857095</c:v>
                </c:pt>
                <c:pt idx="81795">
                  <c:v>0.59183673469387699</c:v>
                </c:pt>
                <c:pt idx="81796">
                  <c:v>0.61224489795918302</c:v>
                </c:pt>
                <c:pt idx="81797">
                  <c:v>0.63265306122448906</c:v>
                </c:pt>
                <c:pt idx="81798">
                  <c:v>0.65306122448979498</c:v>
                </c:pt>
                <c:pt idx="81799">
                  <c:v>0.67346938775510201</c:v>
                </c:pt>
                <c:pt idx="81800">
                  <c:v>0.69387755102040805</c:v>
                </c:pt>
                <c:pt idx="81801">
                  <c:v>0.71428571428571397</c:v>
                </c:pt>
                <c:pt idx="81802">
                  <c:v>0.73469387755102</c:v>
                </c:pt>
                <c:pt idx="81803">
                  <c:v>0.75510204081632604</c:v>
                </c:pt>
                <c:pt idx="81804">
                  <c:v>0.77551020408163196</c:v>
                </c:pt>
                <c:pt idx="81805">
                  <c:v>0.79591836734693799</c:v>
                </c:pt>
                <c:pt idx="81806">
                  <c:v>0.81632653061224403</c:v>
                </c:pt>
                <c:pt idx="81807">
                  <c:v>0.83673469387755095</c:v>
                </c:pt>
                <c:pt idx="81808">
                  <c:v>0.85714285714285698</c:v>
                </c:pt>
                <c:pt idx="81809">
                  <c:v>0.87755102040816302</c:v>
                </c:pt>
                <c:pt idx="81810">
                  <c:v>0.89795918367346905</c:v>
                </c:pt>
                <c:pt idx="81811">
                  <c:v>0.91836734693877498</c:v>
                </c:pt>
                <c:pt idx="81812">
                  <c:v>0.93877551020408101</c:v>
                </c:pt>
                <c:pt idx="81813">
                  <c:v>0.95918367346938704</c:v>
                </c:pt>
                <c:pt idx="81814">
                  <c:v>0.97959183673469297</c:v>
                </c:pt>
                <c:pt idx="81815">
                  <c:v>0</c:v>
                </c:pt>
                <c:pt idx="81816">
                  <c:v>0.14285714285714199</c:v>
                </c:pt>
                <c:pt idx="81817">
                  <c:v>0.28571428571428498</c:v>
                </c:pt>
                <c:pt idx="81818">
                  <c:v>0.42857142857142799</c:v>
                </c:pt>
                <c:pt idx="81819">
                  <c:v>0.57142857142857095</c:v>
                </c:pt>
                <c:pt idx="81820">
                  <c:v>0.71428571428571397</c:v>
                </c:pt>
                <c:pt idx="81821">
                  <c:v>0.85714285714285698</c:v>
                </c:pt>
                <c:pt idx="81822">
                  <c:v>0</c:v>
                </c:pt>
                <c:pt idx="81823">
                  <c:v>0.2</c:v>
                </c:pt>
                <c:pt idx="81824">
                  <c:v>0.4</c:v>
                </c:pt>
                <c:pt idx="81825">
                  <c:v>0.6</c:v>
                </c:pt>
                <c:pt idx="81826">
                  <c:v>0.8</c:v>
                </c:pt>
                <c:pt idx="81827">
                  <c:v>0</c:v>
                </c:pt>
                <c:pt idx="81828">
                  <c:v>1.7543859649122799E-2</c:v>
                </c:pt>
                <c:pt idx="81829">
                  <c:v>3.5087719298245598E-2</c:v>
                </c:pt>
                <c:pt idx="81830">
                  <c:v>5.2631578947368397E-2</c:v>
                </c:pt>
                <c:pt idx="81831">
                  <c:v>7.0175438596491196E-2</c:v>
                </c:pt>
                <c:pt idx="81832">
                  <c:v>8.7719298245614002E-2</c:v>
                </c:pt>
                <c:pt idx="81833">
                  <c:v>0.105263157894736</c:v>
                </c:pt>
                <c:pt idx="81834">
                  <c:v>0.122807017543859</c:v>
                </c:pt>
                <c:pt idx="81835">
                  <c:v>0.140350877192982</c:v>
                </c:pt>
                <c:pt idx="81836">
                  <c:v>0.157894736842105</c:v>
                </c:pt>
                <c:pt idx="81837">
                  <c:v>0.175438596491228</c:v>
                </c:pt>
                <c:pt idx="81838">
                  <c:v>0.19298245614035001</c:v>
                </c:pt>
                <c:pt idx="81839">
                  <c:v>0.21052631578947301</c:v>
                </c:pt>
                <c:pt idx="81840">
                  <c:v>0.22807017543859601</c:v>
                </c:pt>
                <c:pt idx="81841">
                  <c:v>0.24561403508771901</c:v>
                </c:pt>
                <c:pt idx="81842">
                  <c:v>0.26315789473684198</c:v>
                </c:pt>
                <c:pt idx="81843">
                  <c:v>0.28070175438596401</c:v>
                </c:pt>
                <c:pt idx="81844">
                  <c:v>0.29824561403508698</c:v>
                </c:pt>
                <c:pt idx="81845">
                  <c:v>0.31578947368421001</c:v>
                </c:pt>
                <c:pt idx="81846">
                  <c:v>0.33333333333333298</c:v>
                </c:pt>
                <c:pt idx="81847">
                  <c:v>0.35087719298245601</c:v>
                </c:pt>
                <c:pt idx="81848">
                  <c:v>0.36842105263157798</c:v>
                </c:pt>
                <c:pt idx="81849">
                  <c:v>0.38596491228070101</c:v>
                </c:pt>
                <c:pt idx="81850">
                  <c:v>0.40350877192982398</c:v>
                </c:pt>
                <c:pt idx="81851">
                  <c:v>0.42105263157894701</c:v>
                </c:pt>
                <c:pt idx="81852">
                  <c:v>0.43859649122806998</c:v>
                </c:pt>
                <c:pt idx="81853">
                  <c:v>0.45614035087719201</c:v>
                </c:pt>
                <c:pt idx="81854">
                  <c:v>0.47368421052631499</c:v>
                </c:pt>
                <c:pt idx="81855">
                  <c:v>0.49122807017543801</c:v>
                </c:pt>
                <c:pt idx="81856">
                  <c:v>0.50877192982456099</c:v>
                </c:pt>
                <c:pt idx="81857">
                  <c:v>0.52631578947368396</c:v>
                </c:pt>
                <c:pt idx="81858">
                  <c:v>0.54385964912280704</c:v>
                </c:pt>
                <c:pt idx="81859">
                  <c:v>0.56140350877192902</c:v>
                </c:pt>
                <c:pt idx="81860">
                  <c:v>0.57894736842105199</c:v>
                </c:pt>
                <c:pt idx="81861">
                  <c:v>0.59649122807017496</c:v>
                </c:pt>
                <c:pt idx="81862">
                  <c:v>0.61403508771929804</c:v>
                </c:pt>
                <c:pt idx="81863">
                  <c:v>0.63157894736842102</c:v>
                </c:pt>
                <c:pt idx="81864">
                  <c:v>0.64912280701754299</c:v>
                </c:pt>
                <c:pt idx="81865">
                  <c:v>0.66666666666666596</c:v>
                </c:pt>
                <c:pt idx="81866">
                  <c:v>0.68421052631578905</c:v>
                </c:pt>
                <c:pt idx="81867">
                  <c:v>0.70175438596491202</c:v>
                </c:pt>
                <c:pt idx="81868">
                  <c:v>0.71929824561403499</c:v>
                </c:pt>
                <c:pt idx="81869">
                  <c:v>0.73684210526315697</c:v>
                </c:pt>
                <c:pt idx="81870">
                  <c:v>0.75438596491228005</c:v>
                </c:pt>
                <c:pt idx="81871">
                  <c:v>0.77192982456140302</c:v>
                </c:pt>
                <c:pt idx="81872">
                  <c:v>0.78947368421052599</c:v>
                </c:pt>
                <c:pt idx="81873">
                  <c:v>0.80701754385964897</c:v>
                </c:pt>
                <c:pt idx="81874">
                  <c:v>0.82456140350877105</c:v>
                </c:pt>
                <c:pt idx="81875">
                  <c:v>0.84210526315789402</c:v>
                </c:pt>
                <c:pt idx="81876">
                  <c:v>0.859649122807017</c:v>
                </c:pt>
                <c:pt idx="81877">
                  <c:v>0.87719298245613997</c:v>
                </c:pt>
                <c:pt idx="81878">
                  <c:v>0.89473684210526305</c:v>
                </c:pt>
                <c:pt idx="81879">
                  <c:v>0.91228070175438503</c:v>
                </c:pt>
                <c:pt idx="81880">
                  <c:v>0.929824561403508</c:v>
                </c:pt>
                <c:pt idx="81881">
                  <c:v>0.94736842105263097</c:v>
                </c:pt>
                <c:pt idx="81882">
                  <c:v>0.96491228070175405</c:v>
                </c:pt>
                <c:pt idx="81883">
                  <c:v>0.98245614035087703</c:v>
                </c:pt>
                <c:pt idx="81884">
                  <c:v>0</c:v>
                </c:pt>
                <c:pt idx="81885">
                  <c:v>2.7027027027027001E-2</c:v>
                </c:pt>
                <c:pt idx="81886">
                  <c:v>5.4054054054054002E-2</c:v>
                </c:pt>
                <c:pt idx="81887">
                  <c:v>8.1081081081081002E-2</c:v>
                </c:pt>
                <c:pt idx="81888">
                  <c:v>0.108108108108108</c:v>
                </c:pt>
                <c:pt idx="81889">
                  <c:v>0.135135135135135</c:v>
                </c:pt>
                <c:pt idx="81890">
                  <c:v>0.162162162162162</c:v>
                </c:pt>
                <c:pt idx="81891">
                  <c:v>0.18918918918918901</c:v>
                </c:pt>
                <c:pt idx="81892">
                  <c:v>0.21621621621621601</c:v>
                </c:pt>
                <c:pt idx="81893">
                  <c:v>0.24324324324324301</c:v>
                </c:pt>
                <c:pt idx="81894">
                  <c:v>0.27027027027027001</c:v>
                </c:pt>
                <c:pt idx="81895">
                  <c:v>0.29729729729729698</c:v>
                </c:pt>
                <c:pt idx="81896">
                  <c:v>0.32432432432432401</c:v>
                </c:pt>
                <c:pt idx="81897">
                  <c:v>0.35135135135135098</c:v>
                </c:pt>
                <c:pt idx="81898">
                  <c:v>0.37837837837837801</c:v>
                </c:pt>
                <c:pt idx="81899">
                  <c:v>0.40540540540540498</c:v>
                </c:pt>
                <c:pt idx="81900">
                  <c:v>0.43243243243243201</c:v>
                </c:pt>
                <c:pt idx="81901">
                  <c:v>0.45945945945945899</c:v>
                </c:pt>
                <c:pt idx="81902">
                  <c:v>0.48648648648648601</c:v>
                </c:pt>
                <c:pt idx="81903">
                  <c:v>0.51351351351351304</c:v>
                </c:pt>
                <c:pt idx="81904">
                  <c:v>0.54054054054054002</c:v>
                </c:pt>
                <c:pt idx="81905">
                  <c:v>0.56756756756756699</c:v>
                </c:pt>
                <c:pt idx="81906">
                  <c:v>0.59459459459459396</c:v>
                </c:pt>
                <c:pt idx="81907">
                  <c:v>0.62162162162162105</c:v>
                </c:pt>
                <c:pt idx="81908">
                  <c:v>0.64864864864864802</c:v>
                </c:pt>
                <c:pt idx="81909">
                  <c:v>0.67567567567567499</c:v>
                </c:pt>
                <c:pt idx="81910">
                  <c:v>0.70270270270270196</c:v>
                </c:pt>
                <c:pt idx="81911">
                  <c:v>0.72972972972972905</c:v>
                </c:pt>
                <c:pt idx="81912">
                  <c:v>0.75675675675675602</c:v>
                </c:pt>
                <c:pt idx="81913">
                  <c:v>0.78378378378378299</c:v>
                </c:pt>
                <c:pt idx="81914">
                  <c:v>0.81081081081080997</c:v>
                </c:pt>
                <c:pt idx="81915">
                  <c:v>0.83783783783783705</c:v>
                </c:pt>
                <c:pt idx="81916">
                  <c:v>0.86486486486486402</c:v>
                </c:pt>
                <c:pt idx="81917">
                  <c:v>0.891891891891891</c:v>
                </c:pt>
                <c:pt idx="81918">
                  <c:v>0.91891891891891897</c:v>
                </c:pt>
                <c:pt idx="81919">
                  <c:v>0.94594594594594505</c:v>
                </c:pt>
                <c:pt idx="81920">
                  <c:v>0.97297297297297303</c:v>
                </c:pt>
                <c:pt idx="81921">
                  <c:v>0</c:v>
                </c:pt>
                <c:pt idx="81922">
                  <c:v>1.4084507042253501E-2</c:v>
                </c:pt>
                <c:pt idx="81923">
                  <c:v>2.8169014084507001E-2</c:v>
                </c:pt>
                <c:pt idx="81924">
                  <c:v>4.22535211267605E-2</c:v>
                </c:pt>
                <c:pt idx="81925">
                  <c:v>5.6338028169014003E-2</c:v>
                </c:pt>
                <c:pt idx="81926">
                  <c:v>7.0422535211267595E-2</c:v>
                </c:pt>
                <c:pt idx="81927">
                  <c:v>8.4507042253521097E-2</c:v>
                </c:pt>
                <c:pt idx="81928">
                  <c:v>9.85915492957746E-2</c:v>
                </c:pt>
                <c:pt idx="81929">
                  <c:v>0.11267605633802801</c:v>
                </c:pt>
                <c:pt idx="81930">
                  <c:v>0.12676056338028099</c:v>
                </c:pt>
                <c:pt idx="81931">
                  <c:v>0.140845070422535</c:v>
                </c:pt>
                <c:pt idx="81932">
                  <c:v>0.154929577464788</c:v>
                </c:pt>
                <c:pt idx="81933">
                  <c:v>0.169014084507042</c:v>
                </c:pt>
                <c:pt idx="81934">
                  <c:v>0.183098591549295</c:v>
                </c:pt>
                <c:pt idx="81935">
                  <c:v>0.19718309859154901</c:v>
                </c:pt>
                <c:pt idx="81936">
                  <c:v>0.21126760563380201</c:v>
                </c:pt>
                <c:pt idx="81937">
                  <c:v>0.22535211267605601</c:v>
                </c:pt>
                <c:pt idx="81938">
                  <c:v>0.23943661971830901</c:v>
                </c:pt>
                <c:pt idx="81939">
                  <c:v>0.25352112676056299</c:v>
                </c:pt>
                <c:pt idx="81940">
                  <c:v>0.26760563380281599</c:v>
                </c:pt>
                <c:pt idx="81941">
                  <c:v>0.28169014084506999</c:v>
                </c:pt>
                <c:pt idx="81942">
                  <c:v>0.29577464788732299</c:v>
                </c:pt>
                <c:pt idx="81943">
                  <c:v>0.309859154929577</c:v>
                </c:pt>
                <c:pt idx="81944">
                  <c:v>0.323943661971831</c:v>
                </c:pt>
                <c:pt idx="81945">
                  <c:v>0.338028169014084</c:v>
                </c:pt>
                <c:pt idx="81946">
                  <c:v>0.352112676056338</c:v>
                </c:pt>
                <c:pt idx="81947">
                  <c:v>0.36619718309859101</c:v>
                </c:pt>
                <c:pt idx="81948">
                  <c:v>0.38028169014084501</c:v>
                </c:pt>
                <c:pt idx="81949">
                  <c:v>0.39436619718309801</c:v>
                </c:pt>
                <c:pt idx="81950">
                  <c:v>0.40845070422535201</c:v>
                </c:pt>
                <c:pt idx="81951">
                  <c:v>0.42253521126760502</c:v>
                </c:pt>
                <c:pt idx="81952">
                  <c:v>0.43661971830985902</c:v>
                </c:pt>
                <c:pt idx="81953">
                  <c:v>0.45070422535211202</c:v>
                </c:pt>
                <c:pt idx="81954">
                  <c:v>0.46478873239436602</c:v>
                </c:pt>
                <c:pt idx="81955">
                  <c:v>0.47887323943661902</c:v>
                </c:pt>
                <c:pt idx="81956">
                  <c:v>0.49295774647887303</c:v>
                </c:pt>
                <c:pt idx="81957">
                  <c:v>0.50704225352112597</c:v>
                </c:pt>
                <c:pt idx="81958">
                  <c:v>0.52112676056338003</c:v>
                </c:pt>
                <c:pt idx="81959">
                  <c:v>0.53521126760563298</c:v>
                </c:pt>
                <c:pt idx="81960">
                  <c:v>0.54929577464788704</c:v>
                </c:pt>
                <c:pt idx="81961">
                  <c:v>0.56338028169013998</c:v>
                </c:pt>
                <c:pt idx="81962">
                  <c:v>0.57746478873239404</c:v>
                </c:pt>
                <c:pt idx="81963">
                  <c:v>0.59154929577464699</c:v>
                </c:pt>
                <c:pt idx="81964">
                  <c:v>0.60563380281690105</c:v>
                </c:pt>
                <c:pt idx="81965">
                  <c:v>0.61971830985915399</c:v>
                </c:pt>
                <c:pt idx="81966">
                  <c:v>0.63380281690140805</c:v>
                </c:pt>
                <c:pt idx="81967">
                  <c:v>0.647887323943662</c:v>
                </c:pt>
                <c:pt idx="81968">
                  <c:v>0.66197183098591506</c:v>
                </c:pt>
                <c:pt idx="81969">
                  <c:v>0.676056338028169</c:v>
                </c:pt>
                <c:pt idx="81970">
                  <c:v>0.69014084507042195</c:v>
                </c:pt>
                <c:pt idx="81971">
                  <c:v>0.70422535211267601</c:v>
                </c:pt>
                <c:pt idx="81972">
                  <c:v>0.71830985915492895</c:v>
                </c:pt>
                <c:pt idx="81973">
                  <c:v>0.73239436619718301</c:v>
                </c:pt>
                <c:pt idx="81974">
                  <c:v>0.74647887323943596</c:v>
                </c:pt>
                <c:pt idx="81975">
                  <c:v>0.76056338028169002</c:v>
                </c:pt>
                <c:pt idx="81976">
                  <c:v>0.77464788732394296</c:v>
                </c:pt>
                <c:pt idx="81977">
                  <c:v>0.78873239436619702</c:v>
                </c:pt>
                <c:pt idx="81978">
                  <c:v>0.80281690140844997</c:v>
                </c:pt>
                <c:pt idx="81979">
                  <c:v>0.81690140845070403</c:v>
                </c:pt>
                <c:pt idx="81980">
                  <c:v>0.83098591549295697</c:v>
                </c:pt>
                <c:pt idx="81981">
                  <c:v>0.84507042253521103</c:v>
                </c:pt>
                <c:pt idx="81982">
                  <c:v>0.85915492957746398</c:v>
                </c:pt>
                <c:pt idx="81983">
                  <c:v>0.87323943661971803</c:v>
                </c:pt>
                <c:pt idx="81984">
                  <c:v>0.88732394366197098</c:v>
                </c:pt>
                <c:pt idx="81985">
                  <c:v>0.90140845070422504</c:v>
                </c:pt>
                <c:pt idx="81986">
                  <c:v>0.91549295774647799</c:v>
                </c:pt>
                <c:pt idx="81987">
                  <c:v>0.92957746478873204</c:v>
                </c:pt>
                <c:pt idx="81988">
                  <c:v>0.94366197183098499</c:v>
                </c:pt>
                <c:pt idx="81989">
                  <c:v>0.95774647887323905</c:v>
                </c:pt>
                <c:pt idx="81990">
                  <c:v>0.971830985915493</c:v>
                </c:pt>
                <c:pt idx="81991">
                  <c:v>0.98591549295774605</c:v>
                </c:pt>
                <c:pt idx="81992">
                  <c:v>0</c:v>
                </c:pt>
                <c:pt idx="81993">
                  <c:v>4.7619047619047603E-2</c:v>
                </c:pt>
                <c:pt idx="81994">
                  <c:v>9.5238095238095205E-2</c:v>
                </c:pt>
                <c:pt idx="81995">
                  <c:v>0.14285714285714199</c:v>
                </c:pt>
                <c:pt idx="81996">
                  <c:v>0.19047619047618999</c:v>
                </c:pt>
                <c:pt idx="81997">
                  <c:v>0.238095238095238</c:v>
                </c:pt>
                <c:pt idx="81998">
                  <c:v>0.28571428571428498</c:v>
                </c:pt>
                <c:pt idx="81999">
                  <c:v>0.33333333333333298</c:v>
                </c:pt>
                <c:pt idx="82000">
                  <c:v>0.38095238095237999</c:v>
                </c:pt>
                <c:pt idx="82001">
                  <c:v>0.42857142857142799</c:v>
                </c:pt>
                <c:pt idx="82002">
                  <c:v>0.476190476190476</c:v>
                </c:pt>
                <c:pt idx="82003">
                  <c:v>0.52380952380952295</c:v>
                </c:pt>
                <c:pt idx="82004">
                  <c:v>0.57142857142857095</c:v>
                </c:pt>
                <c:pt idx="82005">
                  <c:v>0.61904761904761896</c:v>
                </c:pt>
                <c:pt idx="82006">
                  <c:v>0.66666666666666596</c:v>
                </c:pt>
                <c:pt idx="82007">
                  <c:v>0.71428571428571397</c:v>
                </c:pt>
                <c:pt idx="82008">
                  <c:v>0.76190476190476097</c:v>
                </c:pt>
                <c:pt idx="82009">
                  <c:v>0.80952380952380898</c:v>
                </c:pt>
                <c:pt idx="82010">
                  <c:v>0.85714285714285698</c:v>
                </c:pt>
                <c:pt idx="82011">
                  <c:v>0.90476190476190399</c:v>
                </c:pt>
                <c:pt idx="82012">
                  <c:v>0.952380952380952</c:v>
                </c:pt>
                <c:pt idx="82013">
                  <c:v>0</c:v>
                </c:pt>
                <c:pt idx="82014">
                  <c:v>0.25</c:v>
                </c:pt>
                <c:pt idx="82015">
                  <c:v>0.5</c:v>
                </c:pt>
                <c:pt idx="82016">
                  <c:v>0.75</c:v>
                </c:pt>
                <c:pt idx="82017">
                  <c:v>0</c:v>
                </c:pt>
                <c:pt idx="82018">
                  <c:v>4.1666666666666602E-2</c:v>
                </c:pt>
                <c:pt idx="82019">
                  <c:v>8.3333333333333301E-2</c:v>
                </c:pt>
                <c:pt idx="82020">
                  <c:v>0.125</c:v>
                </c:pt>
                <c:pt idx="82021">
                  <c:v>0.16666666666666599</c:v>
                </c:pt>
                <c:pt idx="82022">
                  <c:v>0.20833333333333301</c:v>
                </c:pt>
                <c:pt idx="82023">
                  <c:v>0.25</c:v>
                </c:pt>
                <c:pt idx="82024">
                  <c:v>0.29166666666666602</c:v>
                </c:pt>
                <c:pt idx="82025">
                  <c:v>0.33333333333333298</c:v>
                </c:pt>
                <c:pt idx="82026">
                  <c:v>0.375</c:v>
                </c:pt>
                <c:pt idx="82027">
                  <c:v>0.41666666666666602</c:v>
                </c:pt>
                <c:pt idx="82028">
                  <c:v>0.45833333333333298</c:v>
                </c:pt>
                <c:pt idx="82029">
                  <c:v>0.5</c:v>
                </c:pt>
                <c:pt idx="82030">
                  <c:v>0.54166666666666596</c:v>
                </c:pt>
                <c:pt idx="82031">
                  <c:v>0.58333333333333304</c:v>
                </c:pt>
                <c:pt idx="82032">
                  <c:v>0.625</c:v>
                </c:pt>
                <c:pt idx="82033">
                  <c:v>0.66666666666666596</c:v>
                </c:pt>
                <c:pt idx="82034">
                  <c:v>0.70833333333333304</c:v>
                </c:pt>
                <c:pt idx="82035">
                  <c:v>0.75</c:v>
                </c:pt>
                <c:pt idx="82036">
                  <c:v>0.79166666666666596</c:v>
                </c:pt>
                <c:pt idx="82037">
                  <c:v>0.83333333333333304</c:v>
                </c:pt>
                <c:pt idx="82038">
                  <c:v>0.875</c:v>
                </c:pt>
                <c:pt idx="82039">
                  <c:v>0.91666666666666596</c:v>
                </c:pt>
                <c:pt idx="82040">
                  <c:v>0.95833333333333304</c:v>
                </c:pt>
                <c:pt idx="82041">
                  <c:v>0</c:v>
                </c:pt>
                <c:pt idx="82042">
                  <c:v>2.1276595744680799E-2</c:v>
                </c:pt>
                <c:pt idx="82043">
                  <c:v>4.2553191489361701E-2</c:v>
                </c:pt>
                <c:pt idx="82044">
                  <c:v>6.3829787234042507E-2</c:v>
                </c:pt>
                <c:pt idx="82045">
                  <c:v>8.5106382978723402E-2</c:v>
                </c:pt>
                <c:pt idx="82046">
                  <c:v>0.10638297872340401</c:v>
                </c:pt>
                <c:pt idx="82047">
                  <c:v>0.12765957446808501</c:v>
                </c:pt>
                <c:pt idx="82048">
                  <c:v>0.14893617021276501</c:v>
                </c:pt>
                <c:pt idx="82049">
                  <c:v>0.170212765957446</c:v>
                </c:pt>
                <c:pt idx="82050">
                  <c:v>0.19148936170212699</c:v>
                </c:pt>
                <c:pt idx="82051">
                  <c:v>0.21276595744680801</c:v>
                </c:pt>
                <c:pt idx="82052">
                  <c:v>0.23404255319148901</c:v>
                </c:pt>
                <c:pt idx="82053">
                  <c:v>0.25531914893617003</c:v>
                </c:pt>
                <c:pt idx="82054">
                  <c:v>0.27659574468085102</c:v>
                </c:pt>
                <c:pt idx="82055">
                  <c:v>0.29787234042553101</c:v>
                </c:pt>
                <c:pt idx="82056">
                  <c:v>0.31914893617021201</c:v>
                </c:pt>
                <c:pt idx="82057">
                  <c:v>0.340425531914893</c:v>
                </c:pt>
                <c:pt idx="82058">
                  <c:v>0.36170212765957399</c:v>
                </c:pt>
                <c:pt idx="82059">
                  <c:v>0.38297872340425498</c:v>
                </c:pt>
                <c:pt idx="82060">
                  <c:v>0.40425531914893598</c:v>
                </c:pt>
                <c:pt idx="82061">
                  <c:v>0.42553191489361702</c:v>
                </c:pt>
                <c:pt idx="82062">
                  <c:v>0.44680851063829702</c:v>
                </c:pt>
                <c:pt idx="82063">
                  <c:v>0.46808510638297801</c:v>
                </c:pt>
                <c:pt idx="82064">
                  <c:v>0.489361702127659</c:v>
                </c:pt>
                <c:pt idx="82065">
                  <c:v>0.51063829787234005</c:v>
                </c:pt>
                <c:pt idx="82066">
                  <c:v>0.53191489361702105</c:v>
                </c:pt>
                <c:pt idx="82067">
                  <c:v>0.55319148936170204</c:v>
                </c:pt>
                <c:pt idx="82068">
                  <c:v>0.57446808510638303</c:v>
                </c:pt>
                <c:pt idx="82069">
                  <c:v>0.59574468085106302</c:v>
                </c:pt>
                <c:pt idx="82070">
                  <c:v>0.61702127659574402</c:v>
                </c:pt>
                <c:pt idx="82071">
                  <c:v>0.63829787234042501</c:v>
                </c:pt>
                <c:pt idx="82072">
                  <c:v>0.659574468085106</c:v>
                </c:pt>
                <c:pt idx="82073">
                  <c:v>0.680851063829787</c:v>
                </c:pt>
                <c:pt idx="82074">
                  <c:v>0.70212765957446799</c:v>
                </c:pt>
                <c:pt idx="82075">
                  <c:v>0.72340425531914898</c:v>
                </c:pt>
                <c:pt idx="82076">
                  <c:v>0.74468085106382897</c:v>
                </c:pt>
                <c:pt idx="82077">
                  <c:v>0.76595744680850997</c:v>
                </c:pt>
                <c:pt idx="82078">
                  <c:v>0.78723404255319096</c:v>
                </c:pt>
                <c:pt idx="82079">
                  <c:v>0.80851063829787195</c:v>
                </c:pt>
                <c:pt idx="82080">
                  <c:v>0.82978723404255295</c:v>
                </c:pt>
                <c:pt idx="82081">
                  <c:v>0.85106382978723405</c:v>
                </c:pt>
                <c:pt idx="82082">
                  <c:v>0.87234042553191404</c:v>
                </c:pt>
                <c:pt idx="82083">
                  <c:v>0.89361702127659504</c:v>
                </c:pt>
                <c:pt idx="82084">
                  <c:v>0.91489361702127603</c:v>
                </c:pt>
                <c:pt idx="82085">
                  <c:v>0.93617021276595702</c:v>
                </c:pt>
                <c:pt idx="82086">
                  <c:v>0.95744680851063801</c:v>
                </c:pt>
                <c:pt idx="82087">
                  <c:v>0.97872340425531901</c:v>
                </c:pt>
                <c:pt idx="82088">
                  <c:v>0</c:v>
                </c:pt>
                <c:pt idx="82089">
                  <c:v>1.8867924528301799E-2</c:v>
                </c:pt>
                <c:pt idx="82090">
                  <c:v>3.7735849056603703E-2</c:v>
                </c:pt>
                <c:pt idx="82091">
                  <c:v>5.6603773584905599E-2</c:v>
                </c:pt>
                <c:pt idx="82092">
                  <c:v>7.5471698113207503E-2</c:v>
                </c:pt>
                <c:pt idx="82093">
                  <c:v>9.4339622641509399E-2</c:v>
                </c:pt>
                <c:pt idx="82094">
                  <c:v>0.113207547169811</c:v>
                </c:pt>
                <c:pt idx="82095">
                  <c:v>0.13207547169811301</c:v>
                </c:pt>
                <c:pt idx="82096">
                  <c:v>0.15094339622641501</c:v>
                </c:pt>
                <c:pt idx="82097">
                  <c:v>0.169811320754716</c:v>
                </c:pt>
                <c:pt idx="82098">
                  <c:v>0.18867924528301799</c:v>
                </c:pt>
                <c:pt idx="82099">
                  <c:v>0.20754716981131999</c:v>
                </c:pt>
                <c:pt idx="82100">
                  <c:v>0.22641509433962201</c:v>
                </c:pt>
                <c:pt idx="82101">
                  <c:v>0.245283018867924</c:v>
                </c:pt>
                <c:pt idx="82102">
                  <c:v>0.26415094339622602</c:v>
                </c:pt>
                <c:pt idx="82103">
                  <c:v>0.28301886792452802</c:v>
                </c:pt>
                <c:pt idx="82104">
                  <c:v>0.30188679245283001</c:v>
                </c:pt>
                <c:pt idx="82105">
                  <c:v>0.320754716981132</c:v>
                </c:pt>
                <c:pt idx="82106">
                  <c:v>0.339622641509433</c:v>
                </c:pt>
                <c:pt idx="82107">
                  <c:v>0.35849056603773499</c:v>
                </c:pt>
                <c:pt idx="82108">
                  <c:v>0.37735849056603699</c:v>
                </c:pt>
                <c:pt idx="82109">
                  <c:v>0.39622641509433898</c:v>
                </c:pt>
                <c:pt idx="82110">
                  <c:v>0.41509433962264097</c:v>
                </c:pt>
                <c:pt idx="82111">
                  <c:v>0.43396226415094302</c:v>
                </c:pt>
                <c:pt idx="82112">
                  <c:v>0.45283018867924502</c:v>
                </c:pt>
                <c:pt idx="82113">
                  <c:v>0.47169811320754701</c:v>
                </c:pt>
                <c:pt idx="82114">
                  <c:v>0.490566037735849</c:v>
                </c:pt>
                <c:pt idx="82115">
                  <c:v>0.50943396226415005</c:v>
                </c:pt>
                <c:pt idx="82116">
                  <c:v>0.52830188679245205</c:v>
                </c:pt>
                <c:pt idx="82117">
                  <c:v>0.54716981132075404</c:v>
                </c:pt>
                <c:pt idx="82118">
                  <c:v>0.56603773584905603</c:v>
                </c:pt>
                <c:pt idx="82119">
                  <c:v>0.58490566037735803</c:v>
                </c:pt>
                <c:pt idx="82120">
                  <c:v>0.60377358490566002</c:v>
                </c:pt>
                <c:pt idx="82121">
                  <c:v>0.62264150943396201</c:v>
                </c:pt>
                <c:pt idx="82122">
                  <c:v>0.64150943396226401</c:v>
                </c:pt>
                <c:pt idx="82123">
                  <c:v>0.660377358490566</c:v>
                </c:pt>
                <c:pt idx="82124">
                  <c:v>0.679245283018867</c:v>
                </c:pt>
                <c:pt idx="82125">
                  <c:v>0.69811320754716899</c:v>
                </c:pt>
                <c:pt idx="82126">
                  <c:v>0.71698113207547098</c:v>
                </c:pt>
                <c:pt idx="82127">
                  <c:v>0.73584905660377298</c:v>
                </c:pt>
                <c:pt idx="82128">
                  <c:v>0.75471698113207497</c:v>
                </c:pt>
                <c:pt idx="82129">
                  <c:v>0.77358490566037696</c:v>
                </c:pt>
                <c:pt idx="82130">
                  <c:v>0.79245283018867896</c:v>
                </c:pt>
                <c:pt idx="82131">
                  <c:v>0.81132075471698095</c:v>
                </c:pt>
                <c:pt idx="82132">
                  <c:v>0.83018867924528295</c:v>
                </c:pt>
                <c:pt idx="82133">
                  <c:v>0.84905660377358405</c:v>
                </c:pt>
                <c:pt idx="82134">
                  <c:v>0.86792452830188604</c:v>
                </c:pt>
                <c:pt idx="82135">
                  <c:v>0.88679245283018804</c:v>
                </c:pt>
                <c:pt idx="82136">
                  <c:v>0.90566037735849003</c:v>
                </c:pt>
                <c:pt idx="82137">
                  <c:v>0.92452830188679203</c:v>
                </c:pt>
                <c:pt idx="82138">
                  <c:v>0.94339622641509402</c:v>
                </c:pt>
                <c:pt idx="82139">
                  <c:v>0.96226415094339601</c:v>
                </c:pt>
                <c:pt idx="82140">
                  <c:v>0.98113207547169801</c:v>
                </c:pt>
                <c:pt idx="82141">
                  <c:v>0</c:v>
                </c:pt>
                <c:pt idx="82142">
                  <c:v>0.02</c:v>
                </c:pt>
                <c:pt idx="82143">
                  <c:v>0.04</c:v>
                </c:pt>
                <c:pt idx="82144">
                  <c:v>0.06</c:v>
                </c:pt>
                <c:pt idx="82145">
                  <c:v>0.08</c:v>
                </c:pt>
                <c:pt idx="82146">
                  <c:v>0.1</c:v>
                </c:pt>
                <c:pt idx="82147">
                  <c:v>0.12</c:v>
                </c:pt>
                <c:pt idx="82148">
                  <c:v>0.14000000000000001</c:v>
                </c:pt>
                <c:pt idx="82149">
                  <c:v>0.16</c:v>
                </c:pt>
                <c:pt idx="82150">
                  <c:v>0.18</c:v>
                </c:pt>
                <c:pt idx="82151">
                  <c:v>0.2</c:v>
                </c:pt>
                <c:pt idx="82152">
                  <c:v>0.22</c:v>
                </c:pt>
                <c:pt idx="82153">
                  <c:v>0.24</c:v>
                </c:pt>
                <c:pt idx="82154">
                  <c:v>0.26</c:v>
                </c:pt>
                <c:pt idx="82155">
                  <c:v>0.28000000000000003</c:v>
                </c:pt>
                <c:pt idx="82156">
                  <c:v>0.3</c:v>
                </c:pt>
                <c:pt idx="82157">
                  <c:v>0.32</c:v>
                </c:pt>
                <c:pt idx="82158">
                  <c:v>0.34</c:v>
                </c:pt>
                <c:pt idx="82159">
                  <c:v>0.36</c:v>
                </c:pt>
                <c:pt idx="82160">
                  <c:v>0.38</c:v>
                </c:pt>
                <c:pt idx="82161">
                  <c:v>0.4</c:v>
                </c:pt>
                <c:pt idx="82162">
                  <c:v>0.42</c:v>
                </c:pt>
                <c:pt idx="82163">
                  <c:v>0.44</c:v>
                </c:pt>
                <c:pt idx="82164">
                  <c:v>0.46</c:v>
                </c:pt>
                <c:pt idx="82165">
                  <c:v>0.48</c:v>
                </c:pt>
                <c:pt idx="82166">
                  <c:v>0.5</c:v>
                </c:pt>
                <c:pt idx="82167">
                  <c:v>0.52</c:v>
                </c:pt>
                <c:pt idx="82168">
                  <c:v>0.54</c:v>
                </c:pt>
                <c:pt idx="82169">
                  <c:v>0.56000000000000005</c:v>
                </c:pt>
                <c:pt idx="82170">
                  <c:v>0.57999999999999996</c:v>
                </c:pt>
                <c:pt idx="82171">
                  <c:v>0.6</c:v>
                </c:pt>
                <c:pt idx="82172">
                  <c:v>0.62</c:v>
                </c:pt>
                <c:pt idx="82173">
                  <c:v>0.64</c:v>
                </c:pt>
                <c:pt idx="82174">
                  <c:v>0.66</c:v>
                </c:pt>
                <c:pt idx="82175">
                  <c:v>0.68</c:v>
                </c:pt>
                <c:pt idx="82176">
                  <c:v>0.7</c:v>
                </c:pt>
                <c:pt idx="82177">
                  <c:v>0.72</c:v>
                </c:pt>
                <c:pt idx="82178">
                  <c:v>0.74</c:v>
                </c:pt>
                <c:pt idx="82179">
                  <c:v>0.76</c:v>
                </c:pt>
                <c:pt idx="82180">
                  <c:v>0.78</c:v>
                </c:pt>
                <c:pt idx="82181">
                  <c:v>0.8</c:v>
                </c:pt>
                <c:pt idx="82182">
                  <c:v>0.82</c:v>
                </c:pt>
                <c:pt idx="82183">
                  <c:v>0.84</c:v>
                </c:pt>
                <c:pt idx="82184">
                  <c:v>0.86</c:v>
                </c:pt>
                <c:pt idx="82185">
                  <c:v>0.88</c:v>
                </c:pt>
                <c:pt idx="82186">
                  <c:v>0.9</c:v>
                </c:pt>
                <c:pt idx="82187">
                  <c:v>0.92</c:v>
                </c:pt>
                <c:pt idx="82188">
                  <c:v>0.94</c:v>
                </c:pt>
                <c:pt idx="82189">
                  <c:v>0.96</c:v>
                </c:pt>
                <c:pt idx="82190">
                  <c:v>0.98</c:v>
                </c:pt>
                <c:pt idx="82191">
                  <c:v>0</c:v>
                </c:pt>
                <c:pt idx="82192">
                  <c:v>1.53846153846153E-2</c:v>
                </c:pt>
                <c:pt idx="82193">
                  <c:v>3.0769230769230702E-2</c:v>
                </c:pt>
                <c:pt idx="82194">
                  <c:v>4.6153846153846101E-2</c:v>
                </c:pt>
                <c:pt idx="82195">
                  <c:v>6.15384615384615E-2</c:v>
                </c:pt>
                <c:pt idx="82196">
                  <c:v>7.69230769230769E-2</c:v>
                </c:pt>
                <c:pt idx="82197">
                  <c:v>9.2307692307692299E-2</c:v>
                </c:pt>
                <c:pt idx="82198">
                  <c:v>0.107692307692307</c:v>
                </c:pt>
                <c:pt idx="82199">
                  <c:v>0.123076923076923</c:v>
                </c:pt>
                <c:pt idx="82200">
                  <c:v>0.138461538461538</c:v>
                </c:pt>
                <c:pt idx="82201">
                  <c:v>0.15384615384615299</c:v>
                </c:pt>
                <c:pt idx="82202">
                  <c:v>0.16923076923076899</c:v>
                </c:pt>
                <c:pt idx="82203">
                  <c:v>0.18461538461538399</c:v>
                </c:pt>
                <c:pt idx="82204">
                  <c:v>0.2</c:v>
                </c:pt>
                <c:pt idx="82205">
                  <c:v>0.21538461538461501</c:v>
                </c:pt>
                <c:pt idx="82206">
                  <c:v>0.23076923076923</c:v>
                </c:pt>
                <c:pt idx="82207">
                  <c:v>0.246153846153846</c:v>
                </c:pt>
                <c:pt idx="82208">
                  <c:v>0.261538461538461</c:v>
                </c:pt>
                <c:pt idx="82209">
                  <c:v>0.27692307692307599</c:v>
                </c:pt>
                <c:pt idx="82210">
                  <c:v>0.29230769230769199</c:v>
                </c:pt>
                <c:pt idx="82211">
                  <c:v>0.30769230769230699</c:v>
                </c:pt>
                <c:pt idx="82212">
                  <c:v>0.32307692307692298</c:v>
                </c:pt>
                <c:pt idx="82213">
                  <c:v>0.33846153846153798</c:v>
                </c:pt>
                <c:pt idx="82214">
                  <c:v>0.35384615384615298</c:v>
                </c:pt>
                <c:pt idx="82215">
                  <c:v>0.36923076923076897</c:v>
                </c:pt>
                <c:pt idx="82216">
                  <c:v>0.38461538461538403</c:v>
                </c:pt>
                <c:pt idx="82217">
                  <c:v>0.4</c:v>
                </c:pt>
                <c:pt idx="82218">
                  <c:v>0.41538461538461502</c:v>
                </c:pt>
                <c:pt idx="82219">
                  <c:v>0.43076923076923002</c:v>
                </c:pt>
                <c:pt idx="82220">
                  <c:v>0.44615384615384601</c:v>
                </c:pt>
                <c:pt idx="82221">
                  <c:v>0.46153846153846101</c:v>
                </c:pt>
                <c:pt idx="82222">
                  <c:v>0.47692307692307601</c:v>
                </c:pt>
                <c:pt idx="82223">
                  <c:v>0.492307692307692</c:v>
                </c:pt>
                <c:pt idx="82224">
                  <c:v>0.507692307692307</c:v>
                </c:pt>
                <c:pt idx="82225">
                  <c:v>0.52307692307692299</c:v>
                </c:pt>
                <c:pt idx="82226">
                  <c:v>0.53846153846153799</c:v>
                </c:pt>
                <c:pt idx="82227">
                  <c:v>0.55384615384615299</c:v>
                </c:pt>
                <c:pt idx="82228">
                  <c:v>0.56923076923076898</c:v>
                </c:pt>
                <c:pt idx="82229">
                  <c:v>0.58461538461538398</c:v>
                </c:pt>
                <c:pt idx="82230">
                  <c:v>0.6</c:v>
                </c:pt>
                <c:pt idx="82231">
                  <c:v>0.61538461538461497</c:v>
                </c:pt>
                <c:pt idx="82232">
                  <c:v>0.63076923076922997</c:v>
                </c:pt>
                <c:pt idx="82233">
                  <c:v>0.64615384615384597</c:v>
                </c:pt>
                <c:pt idx="82234">
                  <c:v>0.66153846153846096</c:v>
                </c:pt>
                <c:pt idx="82235">
                  <c:v>0.67692307692307696</c:v>
                </c:pt>
                <c:pt idx="82236">
                  <c:v>0.69230769230769196</c:v>
                </c:pt>
                <c:pt idx="82237">
                  <c:v>0.70769230769230695</c:v>
                </c:pt>
                <c:pt idx="82238">
                  <c:v>0.72307692307692295</c:v>
                </c:pt>
                <c:pt idx="82239">
                  <c:v>0.73846153846153795</c:v>
                </c:pt>
                <c:pt idx="82240">
                  <c:v>0.75384615384615306</c:v>
                </c:pt>
                <c:pt idx="82241">
                  <c:v>0.76923076923076905</c:v>
                </c:pt>
                <c:pt idx="82242">
                  <c:v>0.78461538461538405</c:v>
                </c:pt>
                <c:pt idx="82243">
                  <c:v>0.8</c:v>
                </c:pt>
                <c:pt idx="82244">
                  <c:v>0.81538461538461504</c:v>
                </c:pt>
                <c:pt idx="82245">
                  <c:v>0.83076923076923004</c:v>
                </c:pt>
                <c:pt idx="82246">
                  <c:v>0.84615384615384603</c:v>
                </c:pt>
                <c:pt idx="82247">
                  <c:v>0.86153846153846103</c:v>
                </c:pt>
                <c:pt idx="82248">
                  <c:v>0.87692307692307603</c:v>
                </c:pt>
                <c:pt idx="82249">
                  <c:v>0.89230769230769202</c:v>
                </c:pt>
                <c:pt idx="82250">
                  <c:v>0.90769230769230702</c:v>
                </c:pt>
                <c:pt idx="82251">
                  <c:v>0.92307692307692302</c:v>
                </c:pt>
                <c:pt idx="82252">
                  <c:v>0.93846153846153801</c:v>
                </c:pt>
                <c:pt idx="82253">
                  <c:v>0.95384615384615301</c:v>
                </c:pt>
                <c:pt idx="82254">
                  <c:v>0.96923076923076901</c:v>
                </c:pt>
                <c:pt idx="82255">
                  <c:v>0.984615384615384</c:v>
                </c:pt>
                <c:pt idx="82256">
                  <c:v>0</c:v>
                </c:pt>
                <c:pt idx="82257">
                  <c:v>0.02</c:v>
                </c:pt>
                <c:pt idx="82258">
                  <c:v>0.04</c:v>
                </c:pt>
                <c:pt idx="82259">
                  <c:v>0.06</c:v>
                </c:pt>
                <c:pt idx="82260">
                  <c:v>0.08</c:v>
                </c:pt>
                <c:pt idx="82261">
                  <c:v>0.1</c:v>
                </c:pt>
                <c:pt idx="82262">
                  <c:v>0.12</c:v>
                </c:pt>
                <c:pt idx="82263">
                  <c:v>0.14000000000000001</c:v>
                </c:pt>
                <c:pt idx="82264">
                  <c:v>0.16</c:v>
                </c:pt>
                <c:pt idx="82265">
                  <c:v>0.18</c:v>
                </c:pt>
                <c:pt idx="82266">
                  <c:v>0.2</c:v>
                </c:pt>
                <c:pt idx="82267">
                  <c:v>0.22</c:v>
                </c:pt>
                <c:pt idx="82268">
                  <c:v>0.24</c:v>
                </c:pt>
                <c:pt idx="82269">
                  <c:v>0.26</c:v>
                </c:pt>
                <c:pt idx="82270">
                  <c:v>0.28000000000000003</c:v>
                </c:pt>
                <c:pt idx="82271">
                  <c:v>0.3</c:v>
                </c:pt>
                <c:pt idx="82272">
                  <c:v>0.32</c:v>
                </c:pt>
                <c:pt idx="82273">
                  <c:v>0.34</c:v>
                </c:pt>
                <c:pt idx="82274">
                  <c:v>0.36</c:v>
                </c:pt>
                <c:pt idx="82275">
                  <c:v>0.38</c:v>
                </c:pt>
                <c:pt idx="82276">
                  <c:v>0.4</c:v>
                </c:pt>
                <c:pt idx="82277">
                  <c:v>0.42</c:v>
                </c:pt>
                <c:pt idx="82278">
                  <c:v>0.44</c:v>
                </c:pt>
                <c:pt idx="82279">
                  <c:v>0.46</c:v>
                </c:pt>
                <c:pt idx="82280">
                  <c:v>0.48</c:v>
                </c:pt>
                <c:pt idx="82281">
                  <c:v>0.5</c:v>
                </c:pt>
                <c:pt idx="82282">
                  <c:v>0.52</c:v>
                </c:pt>
                <c:pt idx="82283">
                  <c:v>0.54</c:v>
                </c:pt>
                <c:pt idx="82284">
                  <c:v>0.56000000000000005</c:v>
                </c:pt>
                <c:pt idx="82285">
                  <c:v>0.57999999999999996</c:v>
                </c:pt>
                <c:pt idx="82286">
                  <c:v>0.6</c:v>
                </c:pt>
                <c:pt idx="82287">
                  <c:v>0.62</c:v>
                </c:pt>
                <c:pt idx="82288">
                  <c:v>0.64</c:v>
                </c:pt>
                <c:pt idx="82289">
                  <c:v>0.66</c:v>
                </c:pt>
                <c:pt idx="82290">
                  <c:v>0.68</c:v>
                </c:pt>
                <c:pt idx="82291">
                  <c:v>0.7</c:v>
                </c:pt>
                <c:pt idx="82292">
                  <c:v>0.72</c:v>
                </c:pt>
                <c:pt idx="82293">
                  <c:v>0.74</c:v>
                </c:pt>
                <c:pt idx="82294">
                  <c:v>0.76</c:v>
                </c:pt>
                <c:pt idx="82295">
                  <c:v>0.78</c:v>
                </c:pt>
                <c:pt idx="82296">
                  <c:v>0.8</c:v>
                </c:pt>
                <c:pt idx="82297">
                  <c:v>0.82</c:v>
                </c:pt>
                <c:pt idx="82298">
                  <c:v>0.84</c:v>
                </c:pt>
                <c:pt idx="82299">
                  <c:v>0.86</c:v>
                </c:pt>
                <c:pt idx="82300">
                  <c:v>0.88</c:v>
                </c:pt>
                <c:pt idx="82301">
                  <c:v>0.9</c:v>
                </c:pt>
                <c:pt idx="82302">
                  <c:v>0.92</c:v>
                </c:pt>
                <c:pt idx="82303">
                  <c:v>0.94</c:v>
                </c:pt>
                <c:pt idx="82304">
                  <c:v>0.96</c:v>
                </c:pt>
                <c:pt idx="82305">
                  <c:v>0.98</c:v>
                </c:pt>
                <c:pt idx="82306">
                  <c:v>0</c:v>
                </c:pt>
                <c:pt idx="82307">
                  <c:v>2.5000000000000001E-2</c:v>
                </c:pt>
                <c:pt idx="82308">
                  <c:v>0.05</c:v>
                </c:pt>
                <c:pt idx="82309">
                  <c:v>7.4999999999999997E-2</c:v>
                </c:pt>
                <c:pt idx="82310">
                  <c:v>0.1</c:v>
                </c:pt>
                <c:pt idx="82311">
                  <c:v>0.125</c:v>
                </c:pt>
                <c:pt idx="82312">
                  <c:v>0.15</c:v>
                </c:pt>
                <c:pt idx="82313">
                  <c:v>0.17499999999999999</c:v>
                </c:pt>
                <c:pt idx="82314">
                  <c:v>0.2</c:v>
                </c:pt>
                <c:pt idx="82315">
                  <c:v>0.22500000000000001</c:v>
                </c:pt>
                <c:pt idx="82316">
                  <c:v>0.25</c:v>
                </c:pt>
                <c:pt idx="82317">
                  <c:v>0.27500000000000002</c:v>
                </c:pt>
                <c:pt idx="82318">
                  <c:v>0.3</c:v>
                </c:pt>
                <c:pt idx="82319">
                  <c:v>0.32500000000000001</c:v>
                </c:pt>
                <c:pt idx="82320">
                  <c:v>0.35</c:v>
                </c:pt>
                <c:pt idx="82321">
                  <c:v>0.375</c:v>
                </c:pt>
                <c:pt idx="82322">
                  <c:v>0.4</c:v>
                </c:pt>
                <c:pt idx="82323">
                  <c:v>0.42499999999999999</c:v>
                </c:pt>
                <c:pt idx="82324">
                  <c:v>0.45</c:v>
                </c:pt>
                <c:pt idx="82325">
                  <c:v>0.47499999999999998</c:v>
                </c:pt>
                <c:pt idx="82326">
                  <c:v>0.5</c:v>
                </c:pt>
                <c:pt idx="82327">
                  <c:v>0.52500000000000002</c:v>
                </c:pt>
                <c:pt idx="82328">
                  <c:v>0.55000000000000004</c:v>
                </c:pt>
                <c:pt idx="82329">
                  <c:v>0.57499999999999996</c:v>
                </c:pt>
                <c:pt idx="82330">
                  <c:v>0.6</c:v>
                </c:pt>
                <c:pt idx="82331">
                  <c:v>0.625</c:v>
                </c:pt>
                <c:pt idx="82332">
                  <c:v>0.65</c:v>
                </c:pt>
                <c:pt idx="82333">
                  <c:v>0.67500000000000004</c:v>
                </c:pt>
                <c:pt idx="82334">
                  <c:v>0.7</c:v>
                </c:pt>
                <c:pt idx="82335">
                  <c:v>0.72499999999999998</c:v>
                </c:pt>
                <c:pt idx="82336">
                  <c:v>0.75</c:v>
                </c:pt>
                <c:pt idx="82337">
                  <c:v>0.77500000000000002</c:v>
                </c:pt>
                <c:pt idx="82338">
                  <c:v>0.8</c:v>
                </c:pt>
                <c:pt idx="82339">
                  <c:v>0.82499999999999996</c:v>
                </c:pt>
                <c:pt idx="82340">
                  <c:v>0.85</c:v>
                </c:pt>
                <c:pt idx="82341">
                  <c:v>0.875</c:v>
                </c:pt>
                <c:pt idx="82342">
                  <c:v>0.9</c:v>
                </c:pt>
                <c:pt idx="82343">
                  <c:v>0.92500000000000004</c:v>
                </c:pt>
                <c:pt idx="82344">
                  <c:v>0.95</c:v>
                </c:pt>
                <c:pt idx="82345">
                  <c:v>0.97499999999999998</c:v>
                </c:pt>
                <c:pt idx="82346">
                  <c:v>0</c:v>
                </c:pt>
                <c:pt idx="82347">
                  <c:v>2.3255813953488299E-2</c:v>
                </c:pt>
                <c:pt idx="82348">
                  <c:v>4.6511627906976702E-2</c:v>
                </c:pt>
                <c:pt idx="82349">
                  <c:v>6.9767441860465101E-2</c:v>
                </c:pt>
                <c:pt idx="82350">
                  <c:v>9.3023255813953404E-2</c:v>
                </c:pt>
                <c:pt idx="82351">
                  <c:v>0.116279069767441</c:v>
                </c:pt>
                <c:pt idx="82352">
                  <c:v>0.13953488372093001</c:v>
                </c:pt>
                <c:pt idx="82353">
                  <c:v>0.16279069767441801</c:v>
                </c:pt>
                <c:pt idx="82354">
                  <c:v>0.186046511627906</c:v>
                </c:pt>
                <c:pt idx="82355">
                  <c:v>0.209302325581395</c:v>
                </c:pt>
                <c:pt idx="82356">
                  <c:v>0.232558139534883</c:v>
                </c:pt>
                <c:pt idx="82357">
                  <c:v>0.25581395348837199</c:v>
                </c:pt>
                <c:pt idx="82358">
                  <c:v>0.27906976744186002</c:v>
                </c:pt>
                <c:pt idx="82359">
                  <c:v>0.30232558139534799</c:v>
                </c:pt>
                <c:pt idx="82360">
                  <c:v>0.32558139534883701</c:v>
                </c:pt>
                <c:pt idx="82361">
                  <c:v>0.34883720930232498</c:v>
                </c:pt>
                <c:pt idx="82362">
                  <c:v>0.372093023255813</c:v>
                </c:pt>
                <c:pt idx="82363">
                  <c:v>0.39534883720930197</c:v>
                </c:pt>
                <c:pt idx="82364">
                  <c:v>0.41860465116279</c:v>
                </c:pt>
                <c:pt idx="82365">
                  <c:v>0.44186046511627902</c:v>
                </c:pt>
                <c:pt idx="82366">
                  <c:v>0.46511627906976699</c:v>
                </c:pt>
                <c:pt idx="82367">
                  <c:v>0.48837209302325502</c:v>
                </c:pt>
                <c:pt idx="82368">
                  <c:v>0.51162790697674398</c:v>
                </c:pt>
                <c:pt idx="82369">
                  <c:v>0.53488372093023195</c:v>
                </c:pt>
                <c:pt idx="82370">
                  <c:v>0.55813953488372003</c:v>
                </c:pt>
                <c:pt idx="82371">
                  <c:v>0.581395348837209</c:v>
                </c:pt>
                <c:pt idx="82372">
                  <c:v>0.60465116279069697</c:v>
                </c:pt>
                <c:pt idx="82373">
                  <c:v>0.62790697674418605</c:v>
                </c:pt>
                <c:pt idx="82374">
                  <c:v>0.65116279069767402</c:v>
                </c:pt>
                <c:pt idx="82375">
                  <c:v>0.67441860465116199</c:v>
                </c:pt>
                <c:pt idx="82376">
                  <c:v>0.69767441860465096</c:v>
                </c:pt>
                <c:pt idx="82377">
                  <c:v>0.72093023255813904</c:v>
                </c:pt>
                <c:pt idx="82378">
                  <c:v>0.74418604651162701</c:v>
                </c:pt>
                <c:pt idx="82379">
                  <c:v>0.76744186046511598</c:v>
                </c:pt>
                <c:pt idx="82380">
                  <c:v>0.79069767441860395</c:v>
                </c:pt>
                <c:pt idx="82381">
                  <c:v>0.81395348837209303</c:v>
                </c:pt>
                <c:pt idx="82382">
                  <c:v>0.837209302325581</c:v>
                </c:pt>
                <c:pt idx="82383">
                  <c:v>0.86046511627906896</c:v>
                </c:pt>
                <c:pt idx="82384">
                  <c:v>0.88372093023255804</c:v>
                </c:pt>
                <c:pt idx="82385">
                  <c:v>0.90697674418604601</c:v>
                </c:pt>
                <c:pt idx="82386">
                  <c:v>0.93023255813953398</c:v>
                </c:pt>
                <c:pt idx="82387">
                  <c:v>0.95348837209302295</c:v>
                </c:pt>
                <c:pt idx="82388">
                  <c:v>0.97674418604651103</c:v>
                </c:pt>
                <c:pt idx="82389">
                  <c:v>0</c:v>
                </c:pt>
                <c:pt idx="82390">
                  <c:v>1.85185185185185E-2</c:v>
                </c:pt>
                <c:pt idx="82391">
                  <c:v>3.7037037037037E-2</c:v>
                </c:pt>
                <c:pt idx="82392">
                  <c:v>5.5555555555555497E-2</c:v>
                </c:pt>
                <c:pt idx="82393">
                  <c:v>7.4074074074074001E-2</c:v>
                </c:pt>
                <c:pt idx="82394">
                  <c:v>9.2592592592592504E-2</c:v>
                </c:pt>
                <c:pt idx="82395">
                  <c:v>0.11111111111111099</c:v>
                </c:pt>
                <c:pt idx="82396">
                  <c:v>0.12962962962962901</c:v>
                </c:pt>
                <c:pt idx="82397">
                  <c:v>0.148148148148148</c:v>
                </c:pt>
                <c:pt idx="82398">
                  <c:v>0.16666666666666599</c:v>
                </c:pt>
                <c:pt idx="82399">
                  <c:v>0.18518518518518501</c:v>
                </c:pt>
                <c:pt idx="82400">
                  <c:v>0.203703703703703</c:v>
                </c:pt>
                <c:pt idx="82401">
                  <c:v>0.22222222222222199</c:v>
                </c:pt>
                <c:pt idx="82402">
                  <c:v>0.24074074074074001</c:v>
                </c:pt>
                <c:pt idx="82403">
                  <c:v>0.25925925925925902</c:v>
                </c:pt>
                <c:pt idx="82404">
                  <c:v>0.27777777777777701</c:v>
                </c:pt>
                <c:pt idx="82405">
                  <c:v>0.296296296296296</c:v>
                </c:pt>
                <c:pt idx="82406">
                  <c:v>0.31481481481481399</c:v>
                </c:pt>
                <c:pt idx="82407">
                  <c:v>0.33333333333333298</c:v>
                </c:pt>
                <c:pt idx="82408">
                  <c:v>0.35185185185185103</c:v>
                </c:pt>
                <c:pt idx="82409">
                  <c:v>0.37037037037037002</c:v>
                </c:pt>
                <c:pt idx="82410">
                  <c:v>0.38888888888888801</c:v>
                </c:pt>
                <c:pt idx="82411">
                  <c:v>0.407407407407407</c:v>
                </c:pt>
                <c:pt idx="82412">
                  <c:v>0.42592592592592499</c:v>
                </c:pt>
                <c:pt idx="82413">
                  <c:v>0.44444444444444398</c:v>
                </c:pt>
                <c:pt idx="82414">
                  <c:v>0.46296296296296202</c:v>
                </c:pt>
                <c:pt idx="82415">
                  <c:v>0.48148148148148101</c:v>
                </c:pt>
                <c:pt idx="82416">
                  <c:v>0.5</c:v>
                </c:pt>
                <c:pt idx="82417">
                  <c:v>0.51851851851851805</c:v>
                </c:pt>
                <c:pt idx="82418">
                  <c:v>0.53703703703703698</c:v>
                </c:pt>
                <c:pt idx="82419">
                  <c:v>0.55555555555555503</c:v>
                </c:pt>
                <c:pt idx="82420">
                  <c:v>0.57407407407407396</c:v>
                </c:pt>
                <c:pt idx="82421">
                  <c:v>0.592592592592592</c:v>
                </c:pt>
                <c:pt idx="82422">
                  <c:v>0.61111111111111105</c:v>
                </c:pt>
                <c:pt idx="82423">
                  <c:v>0.62962962962962898</c:v>
                </c:pt>
                <c:pt idx="82424">
                  <c:v>0.64814814814814803</c:v>
                </c:pt>
                <c:pt idx="82425">
                  <c:v>0.66666666666666596</c:v>
                </c:pt>
                <c:pt idx="82426">
                  <c:v>0.68518518518518501</c:v>
                </c:pt>
                <c:pt idx="82427">
                  <c:v>0.70370370370370305</c:v>
                </c:pt>
                <c:pt idx="82428">
                  <c:v>0.72222222222222199</c:v>
                </c:pt>
                <c:pt idx="82429">
                  <c:v>0.74074074074074003</c:v>
                </c:pt>
                <c:pt idx="82430">
                  <c:v>0.75925925925925897</c:v>
                </c:pt>
                <c:pt idx="82431">
                  <c:v>0.77777777777777701</c:v>
                </c:pt>
                <c:pt idx="82432">
                  <c:v>0.79629629629629595</c:v>
                </c:pt>
                <c:pt idx="82433">
                  <c:v>0.81481481481481399</c:v>
                </c:pt>
                <c:pt idx="82434">
                  <c:v>0.83333333333333304</c:v>
                </c:pt>
                <c:pt idx="82435">
                  <c:v>0.85185185185185097</c:v>
                </c:pt>
                <c:pt idx="82436">
                  <c:v>0.87037037037037002</c:v>
                </c:pt>
                <c:pt idx="82437">
                  <c:v>0.88888888888888795</c:v>
                </c:pt>
                <c:pt idx="82438">
                  <c:v>0.907407407407407</c:v>
                </c:pt>
                <c:pt idx="82439">
                  <c:v>0.92592592592592504</c:v>
                </c:pt>
                <c:pt idx="82440">
                  <c:v>0.94444444444444398</c:v>
                </c:pt>
                <c:pt idx="82441">
                  <c:v>0.96296296296296202</c:v>
                </c:pt>
                <c:pt idx="82442">
                  <c:v>0.98148148148148096</c:v>
                </c:pt>
                <c:pt idx="82443">
                  <c:v>0</c:v>
                </c:pt>
                <c:pt idx="82444">
                  <c:v>9.0909090909090898E-2</c:v>
                </c:pt>
                <c:pt idx="82445">
                  <c:v>0.18181818181818099</c:v>
                </c:pt>
                <c:pt idx="82446">
                  <c:v>0.27272727272727199</c:v>
                </c:pt>
                <c:pt idx="82447">
                  <c:v>0.36363636363636298</c:v>
                </c:pt>
                <c:pt idx="82448">
                  <c:v>0.45454545454545398</c:v>
                </c:pt>
                <c:pt idx="82449">
                  <c:v>0.54545454545454497</c:v>
                </c:pt>
                <c:pt idx="82450">
                  <c:v>0.63636363636363602</c:v>
                </c:pt>
                <c:pt idx="82451">
                  <c:v>0.72727272727272696</c:v>
                </c:pt>
                <c:pt idx="82452">
                  <c:v>0.81818181818181801</c:v>
                </c:pt>
                <c:pt idx="82453">
                  <c:v>0.90909090909090895</c:v>
                </c:pt>
                <c:pt idx="82454">
                  <c:v>0</c:v>
                </c:pt>
                <c:pt idx="82455">
                  <c:v>3.2258064516128997E-2</c:v>
                </c:pt>
                <c:pt idx="82456">
                  <c:v>6.4516129032257993E-2</c:v>
                </c:pt>
                <c:pt idx="82457">
                  <c:v>9.6774193548387094E-2</c:v>
                </c:pt>
                <c:pt idx="82458">
                  <c:v>0.12903225806451599</c:v>
                </c:pt>
                <c:pt idx="82459">
                  <c:v>0.16129032258064499</c:v>
                </c:pt>
                <c:pt idx="82460">
                  <c:v>0.19354838709677399</c:v>
                </c:pt>
                <c:pt idx="82461">
                  <c:v>0.225806451612903</c:v>
                </c:pt>
                <c:pt idx="82462">
                  <c:v>0.25806451612903197</c:v>
                </c:pt>
                <c:pt idx="82463">
                  <c:v>0.29032258064516098</c:v>
                </c:pt>
                <c:pt idx="82464">
                  <c:v>0.32258064516128998</c:v>
                </c:pt>
                <c:pt idx="82465">
                  <c:v>0.35483870967741898</c:v>
                </c:pt>
                <c:pt idx="82466">
                  <c:v>0.38709677419354799</c:v>
                </c:pt>
                <c:pt idx="82467">
                  <c:v>0.41935483870967699</c:v>
                </c:pt>
                <c:pt idx="82468">
                  <c:v>0.45161290322580599</c:v>
                </c:pt>
                <c:pt idx="82469">
                  <c:v>0.483870967741935</c:v>
                </c:pt>
                <c:pt idx="82470">
                  <c:v>0.51612903225806395</c:v>
                </c:pt>
                <c:pt idx="82471">
                  <c:v>0.54838709677419295</c:v>
                </c:pt>
                <c:pt idx="82472">
                  <c:v>0.58064516129032195</c:v>
                </c:pt>
                <c:pt idx="82473">
                  <c:v>0.61290322580645096</c:v>
                </c:pt>
                <c:pt idx="82474">
                  <c:v>0.64516129032257996</c:v>
                </c:pt>
                <c:pt idx="82475">
                  <c:v>0.67741935483870896</c:v>
                </c:pt>
                <c:pt idx="82476">
                  <c:v>0.70967741935483797</c:v>
                </c:pt>
                <c:pt idx="82477">
                  <c:v>0.74193548387096697</c:v>
                </c:pt>
                <c:pt idx="82478">
                  <c:v>0.77419354838709598</c:v>
                </c:pt>
                <c:pt idx="82479">
                  <c:v>0.80645161290322498</c:v>
                </c:pt>
                <c:pt idx="82480">
                  <c:v>0.83870967741935398</c:v>
                </c:pt>
                <c:pt idx="82481">
                  <c:v>0.87096774193548299</c:v>
                </c:pt>
                <c:pt idx="82482">
                  <c:v>0.90322580645161199</c:v>
                </c:pt>
                <c:pt idx="82483">
                  <c:v>0.93548387096774099</c:v>
                </c:pt>
                <c:pt idx="82484">
                  <c:v>0.967741935483871</c:v>
                </c:pt>
                <c:pt idx="82485">
                  <c:v>0</c:v>
                </c:pt>
                <c:pt idx="82486">
                  <c:v>1.1627906976744099E-2</c:v>
                </c:pt>
                <c:pt idx="82487">
                  <c:v>2.3255813953488299E-2</c:v>
                </c:pt>
                <c:pt idx="82488">
                  <c:v>3.4883720930232502E-2</c:v>
                </c:pt>
                <c:pt idx="82489">
                  <c:v>4.6511627906976702E-2</c:v>
                </c:pt>
                <c:pt idx="82490">
                  <c:v>5.8139534883720902E-2</c:v>
                </c:pt>
                <c:pt idx="82491">
                  <c:v>6.9767441860465101E-2</c:v>
                </c:pt>
                <c:pt idx="82492">
                  <c:v>8.1395348837209294E-2</c:v>
                </c:pt>
                <c:pt idx="82493">
                  <c:v>9.3023255813953404E-2</c:v>
                </c:pt>
                <c:pt idx="82494">
                  <c:v>0.104651162790697</c:v>
                </c:pt>
                <c:pt idx="82495">
                  <c:v>0.116279069767441</c:v>
                </c:pt>
                <c:pt idx="82496">
                  <c:v>0.127906976744186</c:v>
                </c:pt>
                <c:pt idx="82497">
                  <c:v>0.13953488372093001</c:v>
                </c:pt>
                <c:pt idx="82498">
                  <c:v>0.15116279069767399</c:v>
                </c:pt>
                <c:pt idx="82499">
                  <c:v>0.16279069767441801</c:v>
                </c:pt>
                <c:pt idx="82500">
                  <c:v>0.17441860465116199</c:v>
                </c:pt>
                <c:pt idx="82501">
                  <c:v>0.186046511627906</c:v>
                </c:pt>
                <c:pt idx="82502">
                  <c:v>0.19767441860465099</c:v>
                </c:pt>
                <c:pt idx="82503">
                  <c:v>0.209302325581395</c:v>
                </c:pt>
                <c:pt idx="82504">
                  <c:v>0.22093023255813901</c:v>
                </c:pt>
                <c:pt idx="82505">
                  <c:v>0.232558139534883</c:v>
                </c:pt>
                <c:pt idx="82506">
                  <c:v>0.24418604651162701</c:v>
                </c:pt>
                <c:pt idx="82507">
                  <c:v>0.25581395348837199</c:v>
                </c:pt>
                <c:pt idx="82508">
                  <c:v>0.26744186046511598</c:v>
                </c:pt>
                <c:pt idx="82509">
                  <c:v>0.27906976744186002</c:v>
                </c:pt>
                <c:pt idx="82510">
                  <c:v>0.290697674418604</c:v>
                </c:pt>
                <c:pt idx="82511">
                  <c:v>0.30232558139534799</c:v>
                </c:pt>
                <c:pt idx="82512">
                  <c:v>0.31395348837209303</c:v>
                </c:pt>
                <c:pt idx="82513">
                  <c:v>0.32558139534883701</c:v>
                </c:pt>
                <c:pt idx="82514">
                  <c:v>0.337209302325581</c:v>
                </c:pt>
                <c:pt idx="82515">
                  <c:v>0.34883720930232498</c:v>
                </c:pt>
                <c:pt idx="82516">
                  <c:v>0.36046511627906902</c:v>
                </c:pt>
                <c:pt idx="82517">
                  <c:v>0.372093023255813</c:v>
                </c:pt>
                <c:pt idx="82518">
                  <c:v>0.38372093023255799</c:v>
                </c:pt>
                <c:pt idx="82519">
                  <c:v>0.39534883720930197</c:v>
                </c:pt>
                <c:pt idx="82520">
                  <c:v>0.40697674418604601</c:v>
                </c:pt>
                <c:pt idx="82521">
                  <c:v>0.41860465116279</c:v>
                </c:pt>
                <c:pt idx="82522">
                  <c:v>0.43023255813953398</c:v>
                </c:pt>
                <c:pt idx="82523">
                  <c:v>0.44186046511627902</c:v>
                </c:pt>
                <c:pt idx="82524">
                  <c:v>0.45348837209302301</c:v>
                </c:pt>
                <c:pt idx="82525">
                  <c:v>0.46511627906976699</c:v>
                </c:pt>
                <c:pt idx="82526">
                  <c:v>0.47674418604651098</c:v>
                </c:pt>
                <c:pt idx="82527">
                  <c:v>0.48837209302325502</c:v>
                </c:pt>
                <c:pt idx="82528">
                  <c:v>0.5</c:v>
                </c:pt>
                <c:pt idx="82529">
                  <c:v>0.51162790697674398</c:v>
                </c:pt>
                <c:pt idx="82530">
                  <c:v>0.52325581395348797</c:v>
                </c:pt>
                <c:pt idx="82531">
                  <c:v>0.53488372093023195</c:v>
                </c:pt>
                <c:pt idx="82532">
                  <c:v>0.54651162790697605</c:v>
                </c:pt>
                <c:pt idx="82533">
                  <c:v>0.55813953488372003</c:v>
                </c:pt>
                <c:pt idx="82534">
                  <c:v>0.56976744186046502</c:v>
                </c:pt>
                <c:pt idx="82535">
                  <c:v>0.581395348837209</c:v>
                </c:pt>
                <c:pt idx="82536">
                  <c:v>0.59302325581395299</c:v>
                </c:pt>
                <c:pt idx="82537">
                  <c:v>0.60465116279069697</c:v>
                </c:pt>
                <c:pt idx="82538">
                  <c:v>0.61627906976744096</c:v>
                </c:pt>
                <c:pt idx="82539">
                  <c:v>0.62790697674418605</c:v>
                </c:pt>
                <c:pt idx="82540">
                  <c:v>0.63953488372093004</c:v>
                </c:pt>
                <c:pt idx="82541">
                  <c:v>0.65116279069767402</c:v>
                </c:pt>
                <c:pt idx="82542">
                  <c:v>0.66279069767441801</c:v>
                </c:pt>
                <c:pt idx="82543">
                  <c:v>0.67441860465116199</c:v>
                </c:pt>
                <c:pt idx="82544">
                  <c:v>0.68604651162790697</c:v>
                </c:pt>
                <c:pt idx="82545">
                  <c:v>0.69767441860465096</c:v>
                </c:pt>
                <c:pt idx="82546">
                  <c:v>0.70930232558139505</c:v>
                </c:pt>
                <c:pt idx="82547">
                  <c:v>0.72093023255813904</c:v>
                </c:pt>
                <c:pt idx="82548">
                  <c:v>0.73255813953488302</c:v>
                </c:pt>
                <c:pt idx="82549">
                  <c:v>0.74418604651162701</c:v>
                </c:pt>
                <c:pt idx="82550">
                  <c:v>0.75581395348837199</c:v>
                </c:pt>
                <c:pt idx="82551">
                  <c:v>0.76744186046511598</c:v>
                </c:pt>
                <c:pt idx="82552">
                  <c:v>0.77906976744185996</c:v>
                </c:pt>
                <c:pt idx="82553">
                  <c:v>0.79069767441860395</c:v>
                </c:pt>
                <c:pt idx="82554">
                  <c:v>0.80232558139534804</c:v>
                </c:pt>
                <c:pt idx="82555">
                  <c:v>0.81395348837209303</c:v>
                </c:pt>
                <c:pt idx="82556">
                  <c:v>0.82558139534883701</c:v>
                </c:pt>
                <c:pt idx="82557">
                  <c:v>0.837209302325581</c:v>
                </c:pt>
                <c:pt idx="82558">
                  <c:v>0.84883720930232498</c:v>
                </c:pt>
                <c:pt idx="82559">
                  <c:v>0.86046511627906896</c:v>
                </c:pt>
                <c:pt idx="82560">
                  <c:v>0.87209302325581395</c:v>
                </c:pt>
                <c:pt idx="82561">
                  <c:v>0.88372093023255804</c:v>
                </c:pt>
                <c:pt idx="82562">
                  <c:v>0.89534883720930203</c:v>
                </c:pt>
                <c:pt idx="82563">
                  <c:v>0.90697674418604601</c:v>
                </c:pt>
                <c:pt idx="82564">
                  <c:v>0.91860465116279</c:v>
                </c:pt>
                <c:pt idx="82565">
                  <c:v>0.93023255813953398</c:v>
                </c:pt>
                <c:pt idx="82566">
                  <c:v>0.94186046511627897</c:v>
                </c:pt>
                <c:pt idx="82567">
                  <c:v>0.95348837209302295</c:v>
                </c:pt>
                <c:pt idx="82568">
                  <c:v>0.96511627906976705</c:v>
                </c:pt>
                <c:pt idx="82569">
                  <c:v>0.97674418604651103</c:v>
                </c:pt>
                <c:pt idx="82570">
                  <c:v>0.98837209302325502</c:v>
                </c:pt>
                <c:pt idx="82571">
                  <c:v>0</c:v>
                </c:pt>
                <c:pt idx="82572">
                  <c:v>3.2258064516128997E-2</c:v>
                </c:pt>
                <c:pt idx="82573">
                  <c:v>6.4516129032257993E-2</c:v>
                </c:pt>
                <c:pt idx="82574">
                  <c:v>9.6774193548387094E-2</c:v>
                </c:pt>
                <c:pt idx="82575">
                  <c:v>0.12903225806451599</c:v>
                </c:pt>
                <c:pt idx="82576">
                  <c:v>0.16129032258064499</c:v>
                </c:pt>
                <c:pt idx="82577">
                  <c:v>0.19354838709677399</c:v>
                </c:pt>
                <c:pt idx="82578">
                  <c:v>0.225806451612903</c:v>
                </c:pt>
                <c:pt idx="82579">
                  <c:v>0.25806451612903197</c:v>
                </c:pt>
                <c:pt idx="82580">
                  <c:v>0.29032258064516098</c:v>
                </c:pt>
                <c:pt idx="82581">
                  <c:v>0.32258064516128998</c:v>
                </c:pt>
                <c:pt idx="82582">
                  <c:v>0.35483870967741898</c:v>
                </c:pt>
                <c:pt idx="82583">
                  <c:v>0.38709677419354799</c:v>
                </c:pt>
                <c:pt idx="82584">
                  <c:v>0.41935483870967699</c:v>
                </c:pt>
                <c:pt idx="82585">
                  <c:v>0.45161290322580599</c:v>
                </c:pt>
                <c:pt idx="82586">
                  <c:v>0.483870967741935</c:v>
                </c:pt>
                <c:pt idx="82587">
                  <c:v>0.51612903225806395</c:v>
                </c:pt>
                <c:pt idx="82588">
                  <c:v>0.54838709677419295</c:v>
                </c:pt>
                <c:pt idx="82589">
                  <c:v>0.58064516129032195</c:v>
                </c:pt>
                <c:pt idx="82590">
                  <c:v>0.61290322580645096</c:v>
                </c:pt>
                <c:pt idx="82591">
                  <c:v>0.64516129032257996</c:v>
                </c:pt>
                <c:pt idx="82592">
                  <c:v>0.67741935483870896</c:v>
                </c:pt>
                <c:pt idx="82593">
                  <c:v>0.70967741935483797</c:v>
                </c:pt>
                <c:pt idx="82594">
                  <c:v>0.74193548387096697</c:v>
                </c:pt>
                <c:pt idx="82595">
                  <c:v>0.77419354838709598</c:v>
                </c:pt>
                <c:pt idx="82596">
                  <c:v>0.80645161290322498</c:v>
                </c:pt>
                <c:pt idx="82597">
                  <c:v>0.83870967741935398</c:v>
                </c:pt>
                <c:pt idx="82598">
                  <c:v>0.87096774193548299</c:v>
                </c:pt>
                <c:pt idx="82599">
                  <c:v>0.90322580645161199</c:v>
                </c:pt>
                <c:pt idx="82600">
                  <c:v>0.93548387096774099</c:v>
                </c:pt>
                <c:pt idx="82601">
                  <c:v>0.967741935483871</c:v>
                </c:pt>
                <c:pt idx="82602">
                  <c:v>0</c:v>
                </c:pt>
                <c:pt idx="82603">
                  <c:v>2.2222222222222199E-2</c:v>
                </c:pt>
                <c:pt idx="82604">
                  <c:v>4.4444444444444398E-2</c:v>
                </c:pt>
                <c:pt idx="82605">
                  <c:v>6.6666666666666596E-2</c:v>
                </c:pt>
                <c:pt idx="82606">
                  <c:v>8.8888888888888795E-2</c:v>
                </c:pt>
                <c:pt idx="82607">
                  <c:v>0.11111111111111099</c:v>
                </c:pt>
                <c:pt idx="82608">
                  <c:v>0.133333333333333</c:v>
                </c:pt>
                <c:pt idx="82609">
                  <c:v>0.155555555555555</c:v>
                </c:pt>
                <c:pt idx="82610">
                  <c:v>0.17777777777777701</c:v>
                </c:pt>
                <c:pt idx="82611">
                  <c:v>0.2</c:v>
                </c:pt>
                <c:pt idx="82612">
                  <c:v>0.22222222222222199</c:v>
                </c:pt>
                <c:pt idx="82613">
                  <c:v>0.24444444444444399</c:v>
                </c:pt>
                <c:pt idx="82614">
                  <c:v>0.266666666666666</c:v>
                </c:pt>
                <c:pt idx="82615">
                  <c:v>0.28888888888888797</c:v>
                </c:pt>
                <c:pt idx="82616">
                  <c:v>0.31111111111111101</c:v>
                </c:pt>
                <c:pt idx="82617">
                  <c:v>0.33333333333333298</c:v>
                </c:pt>
                <c:pt idx="82618">
                  <c:v>0.35555555555555501</c:v>
                </c:pt>
                <c:pt idx="82619">
                  <c:v>0.37777777777777699</c:v>
                </c:pt>
                <c:pt idx="82620">
                  <c:v>0.4</c:v>
                </c:pt>
                <c:pt idx="82621">
                  <c:v>0.422222222222222</c:v>
                </c:pt>
                <c:pt idx="82622">
                  <c:v>0.44444444444444398</c:v>
                </c:pt>
                <c:pt idx="82623">
                  <c:v>0.46666666666666601</c:v>
                </c:pt>
                <c:pt idx="82624">
                  <c:v>0.48888888888888798</c:v>
                </c:pt>
                <c:pt idx="82625">
                  <c:v>0.51111111111111096</c:v>
                </c:pt>
                <c:pt idx="82626">
                  <c:v>0.53333333333333299</c:v>
                </c:pt>
                <c:pt idx="82627">
                  <c:v>0.55555555555555503</c:v>
                </c:pt>
                <c:pt idx="82628">
                  <c:v>0.57777777777777695</c:v>
                </c:pt>
                <c:pt idx="82629">
                  <c:v>0.6</c:v>
                </c:pt>
                <c:pt idx="82630">
                  <c:v>0.62222222222222201</c:v>
                </c:pt>
                <c:pt idx="82631">
                  <c:v>0.64444444444444404</c:v>
                </c:pt>
                <c:pt idx="82632">
                  <c:v>0.66666666666666596</c:v>
                </c:pt>
                <c:pt idx="82633">
                  <c:v>0.688888888888888</c:v>
                </c:pt>
                <c:pt idx="82634">
                  <c:v>0.71111111111111103</c:v>
                </c:pt>
                <c:pt idx="82635">
                  <c:v>0.73333333333333295</c:v>
                </c:pt>
                <c:pt idx="82636">
                  <c:v>0.75555555555555498</c:v>
                </c:pt>
                <c:pt idx="82637">
                  <c:v>0.77777777777777701</c:v>
                </c:pt>
                <c:pt idx="82638">
                  <c:v>0.8</c:v>
                </c:pt>
                <c:pt idx="82639">
                  <c:v>0.82222222222222197</c:v>
                </c:pt>
                <c:pt idx="82640">
                  <c:v>0.844444444444444</c:v>
                </c:pt>
                <c:pt idx="82641">
                  <c:v>0.86666666666666603</c:v>
                </c:pt>
                <c:pt idx="82642">
                  <c:v>0.88888888888888795</c:v>
                </c:pt>
                <c:pt idx="82643">
                  <c:v>0.91111111111111098</c:v>
                </c:pt>
                <c:pt idx="82644">
                  <c:v>0.93333333333333302</c:v>
                </c:pt>
                <c:pt idx="82645">
                  <c:v>0.95555555555555505</c:v>
                </c:pt>
                <c:pt idx="82646">
                  <c:v>0.97777777777777697</c:v>
                </c:pt>
                <c:pt idx="82647">
                  <c:v>0</c:v>
                </c:pt>
                <c:pt idx="82648">
                  <c:v>3.03030303030303E-2</c:v>
                </c:pt>
                <c:pt idx="82649">
                  <c:v>6.0606060606060601E-2</c:v>
                </c:pt>
                <c:pt idx="82650">
                  <c:v>9.0909090909090898E-2</c:v>
                </c:pt>
                <c:pt idx="82651">
                  <c:v>0.12121212121212099</c:v>
                </c:pt>
                <c:pt idx="82652">
                  <c:v>0.15151515151515099</c:v>
                </c:pt>
                <c:pt idx="82653">
                  <c:v>0.18181818181818099</c:v>
                </c:pt>
                <c:pt idx="82654">
                  <c:v>0.21212121212121199</c:v>
                </c:pt>
                <c:pt idx="82655">
                  <c:v>0.24242424242424199</c:v>
                </c:pt>
                <c:pt idx="82656">
                  <c:v>0.27272727272727199</c:v>
                </c:pt>
                <c:pt idx="82657">
                  <c:v>0.30303030303030298</c:v>
                </c:pt>
                <c:pt idx="82658">
                  <c:v>0.33333333333333298</c:v>
                </c:pt>
                <c:pt idx="82659">
                  <c:v>0.36363636363636298</c:v>
                </c:pt>
                <c:pt idx="82660">
                  <c:v>0.39393939393939298</c:v>
                </c:pt>
                <c:pt idx="82661">
                  <c:v>0.42424242424242398</c:v>
                </c:pt>
                <c:pt idx="82662">
                  <c:v>0.45454545454545398</c:v>
                </c:pt>
                <c:pt idx="82663">
                  <c:v>0.48484848484848397</c:v>
                </c:pt>
                <c:pt idx="82664">
                  <c:v>0.51515151515151503</c:v>
                </c:pt>
                <c:pt idx="82665">
                  <c:v>0.54545454545454497</c:v>
                </c:pt>
                <c:pt idx="82666">
                  <c:v>0.57575757575757502</c:v>
                </c:pt>
                <c:pt idx="82667">
                  <c:v>0.60606060606060597</c:v>
                </c:pt>
                <c:pt idx="82668">
                  <c:v>0.63636363636363602</c:v>
                </c:pt>
                <c:pt idx="82669">
                  <c:v>0.66666666666666596</c:v>
                </c:pt>
                <c:pt idx="82670">
                  <c:v>0.69696969696969702</c:v>
                </c:pt>
                <c:pt idx="82671">
                  <c:v>0.72727272727272696</c:v>
                </c:pt>
                <c:pt idx="82672">
                  <c:v>0.75757575757575701</c:v>
                </c:pt>
                <c:pt idx="82673">
                  <c:v>0.78787878787878696</c:v>
                </c:pt>
                <c:pt idx="82674">
                  <c:v>0.81818181818181801</c:v>
                </c:pt>
                <c:pt idx="82675">
                  <c:v>0.84848484848484795</c:v>
                </c:pt>
                <c:pt idx="82676">
                  <c:v>0.87878787878787801</c:v>
                </c:pt>
                <c:pt idx="82677">
                  <c:v>0.90909090909090895</c:v>
                </c:pt>
                <c:pt idx="82678">
                  <c:v>0.939393939393939</c:v>
                </c:pt>
                <c:pt idx="82679">
                  <c:v>0.96969696969696895</c:v>
                </c:pt>
                <c:pt idx="82680">
                  <c:v>0</c:v>
                </c:pt>
                <c:pt idx="82681">
                  <c:v>1.9607843137254902E-2</c:v>
                </c:pt>
                <c:pt idx="82682">
                  <c:v>3.9215686274509803E-2</c:v>
                </c:pt>
                <c:pt idx="82683">
                  <c:v>5.8823529411764698E-2</c:v>
                </c:pt>
                <c:pt idx="82684">
                  <c:v>7.8431372549019607E-2</c:v>
                </c:pt>
                <c:pt idx="82685">
                  <c:v>9.8039215686274495E-2</c:v>
                </c:pt>
                <c:pt idx="82686">
                  <c:v>0.11764705882352899</c:v>
                </c:pt>
                <c:pt idx="82687">
                  <c:v>0.13725490196078399</c:v>
                </c:pt>
                <c:pt idx="82688">
                  <c:v>0.15686274509803899</c:v>
                </c:pt>
                <c:pt idx="82689">
                  <c:v>0.17647058823529399</c:v>
                </c:pt>
                <c:pt idx="82690">
                  <c:v>0.19607843137254899</c:v>
                </c:pt>
                <c:pt idx="82691">
                  <c:v>0.21568627450980299</c:v>
                </c:pt>
                <c:pt idx="82692">
                  <c:v>0.23529411764705799</c:v>
                </c:pt>
                <c:pt idx="82693">
                  <c:v>0.25490196078431299</c:v>
                </c:pt>
                <c:pt idx="82694">
                  <c:v>0.27450980392156799</c:v>
                </c:pt>
                <c:pt idx="82695">
                  <c:v>0.29411764705882298</c:v>
                </c:pt>
                <c:pt idx="82696">
                  <c:v>0.31372549019607798</c:v>
                </c:pt>
                <c:pt idx="82697">
                  <c:v>0.33333333333333298</c:v>
                </c:pt>
                <c:pt idx="82698">
                  <c:v>0.35294117647058798</c:v>
                </c:pt>
                <c:pt idx="82699">
                  <c:v>0.37254901960784298</c:v>
                </c:pt>
                <c:pt idx="82700">
                  <c:v>0.39215686274509798</c:v>
                </c:pt>
                <c:pt idx="82701">
                  <c:v>0.41176470588235198</c:v>
                </c:pt>
                <c:pt idx="82702">
                  <c:v>0.43137254901960698</c:v>
                </c:pt>
                <c:pt idx="82703">
                  <c:v>0.45098039215686198</c:v>
                </c:pt>
                <c:pt idx="82704">
                  <c:v>0.47058823529411697</c:v>
                </c:pt>
                <c:pt idx="82705">
                  <c:v>0.49019607843137197</c:v>
                </c:pt>
                <c:pt idx="82706">
                  <c:v>0.50980392156862697</c:v>
                </c:pt>
                <c:pt idx="82707">
                  <c:v>0.52941176470588203</c:v>
                </c:pt>
                <c:pt idx="82708">
                  <c:v>0.54901960784313697</c:v>
                </c:pt>
                <c:pt idx="82709">
                  <c:v>0.56862745098039202</c:v>
                </c:pt>
                <c:pt idx="82710">
                  <c:v>0.58823529411764697</c:v>
                </c:pt>
                <c:pt idx="82711">
                  <c:v>0.60784313725490102</c:v>
                </c:pt>
                <c:pt idx="82712">
                  <c:v>0.62745098039215597</c:v>
                </c:pt>
                <c:pt idx="82713">
                  <c:v>0.64705882352941102</c:v>
                </c:pt>
                <c:pt idx="82714">
                  <c:v>0.66666666666666596</c:v>
                </c:pt>
                <c:pt idx="82715">
                  <c:v>0.68627450980392102</c:v>
                </c:pt>
                <c:pt idx="82716">
                  <c:v>0.70588235294117596</c:v>
                </c:pt>
                <c:pt idx="82717">
                  <c:v>0.72549019607843102</c:v>
                </c:pt>
                <c:pt idx="82718">
                  <c:v>0.74509803921568596</c:v>
                </c:pt>
                <c:pt idx="82719">
                  <c:v>0.76470588235294101</c:v>
                </c:pt>
                <c:pt idx="82720">
                  <c:v>0.78431372549019596</c:v>
                </c:pt>
                <c:pt idx="82721">
                  <c:v>0.80392156862745101</c:v>
                </c:pt>
                <c:pt idx="82722">
                  <c:v>0.82352941176470495</c:v>
                </c:pt>
                <c:pt idx="82723">
                  <c:v>0.84313725490196001</c:v>
                </c:pt>
                <c:pt idx="82724">
                  <c:v>0.86274509803921495</c:v>
                </c:pt>
                <c:pt idx="82725">
                  <c:v>0.88235294117647001</c:v>
                </c:pt>
                <c:pt idx="82726">
                  <c:v>0.90196078431372495</c:v>
                </c:pt>
                <c:pt idx="82727">
                  <c:v>0.92156862745098</c:v>
                </c:pt>
                <c:pt idx="82728">
                  <c:v>0.94117647058823495</c:v>
                </c:pt>
                <c:pt idx="82729">
                  <c:v>0.96078431372549</c:v>
                </c:pt>
                <c:pt idx="82730">
                  <c:v>0.98039215686274495</c:v>
                </c:pt>
                <c:pt idx="82731">
                  <c:v>0</c:v>
                </c:pt>
                <c:pt idx="82732">
                  <c:v>2.0833333333333301E-2</c:v>
                </c:pt>
                <c:pt idx="82733">
                  <c:v>4.1666666666666602E-2</c:v>
                </c:pt>
                <c:pt idx="82734">
                  <c:v>6.25E-2</c:v>
                </c:pt>
                <c:pt idx="82735">
                  <c:v>8.3333333333333301E-2</c:v>
                </c:pt>
                <c:pt idx="82736">
                  <c:v>0.10416666666666601</c:v>
                </c:pt>
                <c:pt idx="82737">
                  <c:v>0.125</c:v>
                </c:pt>
                <c:pt idx="82738">
                  <c:v>0.14583333333333301</c:v>
                </c:pt>
                <c:pt idx="82739">
                  <c:v>0.16666666666666599</c:v>
                </c:pt>
                <c:pt idx="82740">
                  <c:v>0.1875</c:v>
                </c:pt>
                <c:pt idx="82741">
                  <c:v>0.20833333333333301</c:v>
                </c:pt>
                <c:pt idx="82742">
                  <c:v>0.22916666666666599</c:v>
                </c:pt>
                <c:pt idx="82743">
                  <c:v>0.25</c:v>
                </c:pt>
                <c:pt idx="82744">
                  <c:v>0.27083333333333298</c:v>
                </c:pt>
                <c:pt idx="82745">
                  <c:v>0.29166666666666602</c:v>
                </c:pt>
                <c:pt idx="82746">
                  <c:v>0.3125</c:v>
                </c:pt>
                <c:pt idx="82747">
                  <c:v>0.33333333333333298</c:v>
                </c:pt>
                <c:pt idx="82748">
                  <c:v>0.35416666666666602</c:v>
                </c:pt>
                <c:pt idx="82749">
                  <c:v>0.375</c:v>
                </c:pt>
                <c:pt idx="82750">
                  <c:v>0.39583333333333298</c:v>
                </c:pt>
                <c:pt idx="82751">
                  <c:v>0.41666666666666602</c:v>
                </c:pt>
                <c:pt idx="82752">
                  <c:v>0.4375</c:v>
                </c:pt>
                <c:pt idx="82753">
                  <c:v>0.45833333333333298</c:v>
                </c:pt>
                <c:pt idx="82754">
                  <c:v>0.47916666666666602</c:v>
                </c:pt>
                <c:pt idx="82755">
                  <c:v>0.5</c:v>
                </c:pt>
                <c:pt idx="82756">
                  <c:v>0.52083333333333304</c:v>
                </c:pt>
                <c:pt idx="82757">
                  <c:v>0.54166666666666596</c:v>
                </c:pt>
                <c:pt idx="82758">
                  <c:v>0.5625</c:v>
                </c:pt>
                <c:pt idx="82759">
                  <c:v>0.58333333333333304</c:v>
                </c:pt>
                <c:pt idx="82760">
                  <c:v>0.60416666666666596</c:v>
                </c:pt>
                <c:pt idx="82761">
                  <c:v>0.625</c:v>
                </c:pt>
                <c:pt idx="82762">
                  <c:v>0.64583333333333304</c:v>
                </c:pt>
                <c:pt idx="82763">
                  <c:v>0.66666666666666596</c:v>
                </c:pt>
                <c:pt idx="82764">
                  <c:v>0.6875</c:v>
                </c:pt>
                <c:pt idx="82765">
                  <c:v>0.70833333333333304</c:v>
                </c:pt>
                <c:pt idx="82766">
                  <c:v>0.72916666666666596</c:v>
                </c:pt>
                <c:pt idx="82767">
                  <c:v>0.75</c:v>
                </c:pt>
                <c:pt idx="82768">
                  <c:v>0.77083333333333304</c:v>
                </c:pt>
                <c:pt idx="82769">
                  <c:v>0.79166666666666596</c:v>
                </c:pt>
                <c:pt idx="82770">
                  <c:v>0.8125</c:v>
                </c:pt>
                <c:pt idx="82771">
                  <c:v>0.83333333333333304</c:v>
                </c:pt>
                <c:pt idx="82772">
                  <c:v>0.85416666666666596</c:v>
                </c:pt>
                <c:pt idx="82773">
                  <c:v>0.875</c:v>
                </c:pt>
                <c:pt idx="82774">
                  <c:v>0.89583333333333304</c:v>
                </c:pt>
                <c:pt idx="82775">
                  <c:v>0.91666666666666596</c:v>
                </c:pt>
                <c:pt idx="82776">
                  <c:v>0.9375</c:v>
                </c:pt>
                <c:pt idx="82777">
                  <c:v>0.95833333333333304</c:v>
                </c:pt>
                <c:pt idx="82778">
                  <c:v>0.97916666666666596</c:v>
                </c:pt>
                <c:pt idx="82779">
                  <c:v>0</c:v>
                </c:pt>
                <c:pt idx="82780">
                  <c:v>0.02</c:v>
                </c:pt>
                <c:pt idx="82781">
                  <c:v>0.04</c:v>
                </c:pt>
                <c:pt idx="82782">
                  <c:v>0.06</c:v>
                </c:pt>
                <c:pt idx="82783">
                  <c:v>0.08</c:v>
                </c:pt>
                <c:pt idx="82784">
                  <c:v>0.1</c:v>
                </c:pt>
                <c:pt idx="82785">
                  <c:v>0.12</c:v>
                </c:pt>
                <c:pt idx="82786">
                  <c:v>0.14000000000000001</c:v>
                </c:pt>
                <c:pt idx="82787">
                  <c:v>0.16</c:v>
                </c:pt>
                <c:pt idx="82788">
                  <c:v>0.18</c:v>
                </c:pt>
                <c:pt idx="82789">
                  <c:v>0.2</c:v>
                </c:pt>
                <c:pt idx="82790">
                  <c:v>0.22</c:v>
                </c:pt>
                <c:pt idx="82791">
                  <c:v>0.24</c:v>
                </c:pt>
                <c:pt idx="82792">
                  <c:v>0.26</c:v>
                </c:pt>
                <c:pt idx="82793">
                  <c:v>0.28000000000000003</c:v>
                </c:pt>
                <c:pt idx="82794">
                  <c:v>0.3</c:v>
                </c:pt>
                <c:pt idx="82795">
                  <c:v>0.32</c:v>
                </c:pt>
                <c:pt idx="82796">
                  <c:v>0.34</c:v>
                </c:pt>
                <c:pt idx="82797">
                  <c:v>0.36</c:v>
                </c:pt>
                <c:pt idx="82798">
                  <c:v>0.38</c:v>
                </c:pt>
                <c:pt idx="82799">
                  <c:v>0.4</c:v>
                </c:pt>
                <c:pt idx="82800">
                  <c:v>0.42</c:v>
                </c:pt>
                <c:pt idx="82801">
                  <c:v>0.44</c:v>
                </c:pt>
                <c:pt idx="82802">
                  <c:v>0.46</c:v>
                </c:pt>
                <c:pt idx="82803">
                  <c:v>0.48</c:v>
                </c:pt>
                <c:pt idx="82804">
                  <c:v>0.5</c:v>
                </c:pt>
                <c:pt idx="82805">
                  <c:v>0.52</c:v>
                </c:pt>
                <c:pt idx="82806">
                  <c:v>0.54</c:v>
                </c:pt>
                <c:pt idx="82807">
                  <c:v>0.56000000000000005</c:v>
                </c:pt>
                <c:pt idx="82808">
                  <c:v>0.57999999999999996</c:v>
                </c:pt>
                <c:pt idx="82809">
                  <c:v>0.6</c:v>
                </c:pt>
                <c:pt idx="82810">
                  <c:v>0.62</c:v>
                </c:pt>
                <c:pt idx="82811">
                  <c:v>0.64</c:v>
                </c:pt>
                <c:pt idx="82812">
                  <c:v>0.66</c:v>
                </c:pt>
                <c:pt idx="82813">
                  <c:v>0.68</c:v>
                </c:pt>
                <c:pt idx="82814">
                  <c:v>0.7</c:v>
                </c:pt>
                <c:pt idx="82815">
                  <c:v>0.72</c:v>
                </c:pt>
                <c:pt idx="82816">
                  <c:v>0.74</c:v>
                </c:pt>
                <c:pt idx="82817">
                  <c:v>0.76</c:v>
                </c:pt>
                <c:pt idx="82818">
                  <c:v>0.78</c:v>
                </c:pt>
                <c:pt idx="82819">
                  <c:v>0.8</c:v>
                </c:pt>
                <c:pt idx="82820">
                  <c:v>0.82</c:v>
                </c:pt>
                <c:pt idx="82821">
                  <c:v>0.84</c:v>
                </c:pt>
                <c:pt idx="82822">
                  <c:v>0.86</c:v>
                </c:pt>
                <c:pt idx="82823">
                  <c:v>0.88</c:v>
                </c:pt>
                <c:pt idx="82824">
                  <c:v>0.9</c:v>
                </c:pt>
                <c:pt idx="82825">
                  <c:v>0.92</c:v>
                </c:pt>
                <c:pt idx="82826">
                  <c:v>0.94</c:v>
                </c:pt>
                <c:pt idx="82827">
                  <c:v>0.96</c:v>
                </c:pt>
                <c:pt idx="82828">
                  <c:v>0.98</c:v>
                </c:pt>
                <c:pt idx="82829">
                  <c:v>0</c:v>
                </c:pt>
                <c:pt idx="82830">
                  <c:v>1.42857142857142E-2</c:v>
                </c:pt>
                <c:pt idx="82831">
                  <c:v>2.8571428571428501E-2</c:v>
                </c:pt>
                <c:pt idx="82832">
                  <c:v>4.2857142857142802E-2</c:v>
                </c:pt>
                <c:pt idx="82833">
                  <c:v>5.7142857142857099E-2</c:v>
                </c:pt>
                <c:pt idx="82834">
                  <c:v>7.1428571428571397E-2</c:v>
                </c:pt>
                <c:pt idx="82835">
                  <c:v>8.5714285714285701E-2</c:v>
                </c:pt>
                <c:pt idx="82836">
                  <c:v>0.1</c:v>
                </c:pt>
                <c:pt idx="82837">
                  <c:v>0.114285714285714</c:v>
                </c:pt>
                <c:pt idx="82838">
                  <c:v>0.128571428571428</c:v>
                </c:pt>
                <c:pt idx="82839">
                  <c:v>0.14285714285714199</c:v>
                </c:pt>
                <c:pt idx="82840">
                  <c:v>0.157142857142857</c:v>
                </c:pt>
                <c:pt idx="82841">
                  <c:v>0.17142857142857101</c:v>
                </c:pt>
                <c:pt idx="82842">
                  <c:v>0.185714285714285</c:v>
                </c:pt>
                <c:pt idx="82843">
                  <c:v>0.2</c:v>
                </c:pt>
                <c:pt idx="82844">
                  <c:v>0.214285714285714</c:v>
                </c:pt>
                <c:pt idx="82845">
                  <c:v>0.22857142857142801</c:v>
                </c:pt>
                <c:pt idx="82846">
                  <c:v>0.24285714285714199</c:v>
                </c:pt>
                <c:pt idx="82847">
                  <c:v>0.25714285714285701</c:v>
                </c:pt>
                <c:pt idx="82848">
                  <c:v>0.27142857142857102</c:v>
                </c:pt>
                <c:pt idx="82849">
                  <c:v>0.28571428571428498</c:v>
                </c:pt>
                <c:pt idx="82850">
                  <c:v>0.3</c:v>
                </c:pt>
                <c:pt idx="82851">
                  <c:v>0.314285714285714</c:v>
                </c:pt>
                <c:pt idx="82852">
                  <c:v>0.32857142857142801</c:v>
                </c:pt>
                <c:pt idx="82853">
                  <c:v>0.34285714285714203</c:v>
                </c:pt>
                <c:pt idx="82854">
                  <c:v>0.35714285714285698</c:v>
                </c:pt>
                <c:pt idx="82855">
                  <c:v>0.371428571428571</c:v>
                </c:pt>
                <c:pt idx="82856">
                  <c:v>0.38571428571428501</c:v>
                </c:pt>
                <c:pt idx="82857">
                  <c:v>0.4</c:v>
                </c:pt>
                <c:pt idx="82858">
                  <c:v>0.41428571428571398</c:v>
                </c:pt>
                <c:pt idx="82859">
                  <c:v>0.42857142857142799</c:v>
                </c:pt>
                <c:pt idx="82860">
                  <c:v>0.44285714285714201</c:v>
                </c:pt>
                <c:pt idx="82861">
                  <c:v>0.45714285714285702</c:v>
                </c:pt>
                <c:pt idx="82862">
                  <c:v>0.47142857142857097</c:v>
                </c:pt>
                <c:pt idx="82863">
                  <c:v>0.48571428571428499</c:v>
                </c:pt>
                <c:pt idx="82864">
                  <c:v>0.5</c:v>
                </c:pt>
                <c:pt idx="82865">
                  <c:v>0.51428571428571401</c:v>
                </c:pt>
                <c:pt idx="82866">
                  <c:v>0.52857142857142803</c:v>
                </c:pt>
                <c:pt idx="82867">
                  <c:v>0.54285714285714204</c:v>
                </c:pt>
                <c:pt idx="82868">
                  <c:v>0.55714285714285705</c:v>
                </c:pt>
                <c:pt idx="82869">
                  <c:v>0.57142857142857095</c:v>
                </c:pt>
                <c:pt idx="82870">
                  <c:v>0.58571428571428497</c:v>
                </c:pt>
                <c:pt idx="82871">
                  <c:v>0.6</c:v>
                </c:pt>
                <c:pt idx="82872">
                  <c:v>0.61428571428571399</c:v>
                </c:pt>
                <c:pt idx="82873">
                  <c:v>0.628571428571428</c:v>
                </c:pt>
                <c:pt idx="82874">
                  <c:v>0.64285714285714202</c:v>
                </c:pt>
                <c:pt idx="82875">
                  <c:v>0.65714285714285703</c:v>
                </c:pt>
                <c:pt idx="82876">
                  <c:v>0.67142857142857104</c:v>
                </c:pt>
                <c:pt idx="82877">
                  <c:v>0.68571428571428505</c:v>
                </c:pt>
                <c:pt idx="82878">
                  <c:v>0.7</c:v>
                </c:pt>
                <c:pt idx="82879">
                  <c:v>0.71428571428571397</c:v>
                </c:pt>
                <c:pt idx="82880">
                  <c:v>0.72857142857142798</c:v>
                </c:pt>
                <c:pt idx="82881">
                  <c:v>0.74285714285714199</c:v>
                </c:pt>
                <c:pt idx="82882">
                  <c:v>0.75714285714285701</c:v>
                </c:pt>
                <c:pt idx="82883">
                  <c:v>0.77142857142857102</c:v>
                </c:pt>
                <c:pt idx="82884">
                  <c:v>0.78571428571428503</c:v>
                </c:pt>
                <c:pt idx="82885">
                  <c:v>0.8</c:v>
                </c:pt>
                <c:pt idx="82886">
                  <c:v>0.81428571428571395</c:v>
                </c:pt>
                <c:pt idx="82887">
                  <c:v>0.82857142857142796</c:v>
                </c:pt>
                <c:pt idx="82888">
                  <c:v>0.84285714285714197</c:v>
                </c:pt>
                <c:pt idx="82889">
                  <c:v>0.85714285714285698</c:v>
                </c:pt>
                <c:pt idx="82890">
                  <c:v>0.871428571428571</c:v>
                </c:pt>
                <c:pt idx="82891">
                  <c:v>0.88571428571428501</c:v>
                </c:pt>
                <c:pt idx="82892">
                  <c:v>0.9</c:v>
                </c:pt>
                <c:pt idx="82893">
                  <c:v>0.91428571428571404</c:v>
                </c:pt>
                <c:pt idx="82894">
                  <c:v>0.92857142857142805</c:v>
                </c:pt>
                <c:pt idx="82895">
                  <c:v>0.94285714285714195</c:v>
                </c:pt>
                <c:pt idx="82896">
                  <c:v>0.95714285714285696</c:v>
                </c:pt>
                <c:pt idx="82897">
                  <c:v>0.97142857142857097</c:v>
                </c:pt>
                <c:pt idx="82898">
                  <c:v>0.98571428571428499</c:v>
                </c:pt>
                <c:pt idx="82899">
                  <c:v>0</c:v>
                </c:pt>
                <c:pt idx="82900">
                  <c:v>2.5641025641025599E-2</c:v>
                </c:pt>
                <c:pt idx="82901">
                  <c:v>5.1282051282051197E-2</c:v>
                </c:pt>
                <c:pt idx="82902">
                  <c:v>7.69230769230769E-2</c:v>
                </c:pt>
                <c:pt idx="82903">
                  <c:v>0.10256410256410201</c:v>
                </c:pt>
                <c:pt idx="82904">
                  <c:v>0.128205128205128</c:v>
                </c:pt>
                <c:pt idx="82905">
                  <c:v>0.15384615384615299</c:v>
                </c:pt>
                <c:pt idx="82906">
                  <c:v>0.17948717948717899</c:v>
                </c:pt>
                <c:pt idx="82907">
                  <c:v>0.20512820512820501</c:v>
                </c:pt>
                <c:pt idx="82908">
                  <c:v>0.23076923076923</c:v>
                </c:pt>
                <c:pt idx="82909">
                  <c:v>0.256410256410256</c:v>
                </c:pt>
                <c:pt idx="82910">
                  <c:v>0.28205128205128199</c:v>
                </c:pt>
                <c:pt idx="82911">
                  <c:v>0.30769230769230699</c:v>
                </c:pt>
                <c:pt idx="82912">
                  <c:v>0.33333333333333298</c:v>
                </c:pt>
                <c:pt idx="82913">
                  <c:v>0.35897435897435898</c:v>
                </c:pt>
                <c:pt idx="82914">
                  <c:v>0.38461538461538403</c:v>
                </c:pt>
                <c:pt idx="82915">
                  <c:v>0.41025641025641002</c:v>
                </c:pt>
                <c:pt idx="82916">
                  <c:v>0.43589743589743501</c:v>
                </c:pt>
                <c:pt idx="82917">
                  <c:v>0.46153846153846101</c:v>
                </c:pt>
                <c:pt idx="82918">
                  <c:v>0.487179487179487</c:v>
                </c:pt>
                <c:pt idx="82919">
                  <c:v>0.512820512820512</c:v>
                </c:pt>
                <c:pt idx="82920">
                  <c:v>0.53846153846153799</c:v>
                </c:pt>
                <c:pt idx="82921">
                  <c:v>0.56410256410256399</c:v>
                </c:pt>
                <c:pt idx="82922">
                  <c:v>0.58974358974358898</c:v>
                </c:pt>
                <c:pt idx="82923">
                  <c:v>0.61538461538461497</c:v>
                </c:pt>
                <c:pt idx="82924">
                  <c:v>0.64102564102564097</c:v>
                </c:pt>
                <c:pt idx="82925">
                  <c:v>0.66666666666666596</c:v>
                </c:pt>
                <c:pt idx="82926">
                  <c:v>0.69230769230769196</c:v>
                </c:pt>
                <c:pt idx="82927">
                  <c:v>0.71794871794871795</c:v>
                </c:pt>
                <c:pt idx="82928">
                  <c:v>0.74358974358974295</c:v>
                </c:pt>
                <c:pt idx="82929">
                  <c:v>0.76923076923076905</c:v>
                </c:pt>
                <c:pt idx="82930">
                  <c:v>0.79487179487179405</c:v>
                </c:pt>
                <c:pt idx="82931">
                  <c:v>0.82051282051282004</c:v>
                </c:pt>
                <c:pt idx="82932">
                  <c:v>0.84615384615384603</c:v>
                </c:pt>
                <c:pt idx="82933">
                  <c:v>0.87179487179487103</c:v>
                </c:pt>
                <c:pt idx="82934">
                  <c:v>0.89743589743589702</c:v>
                </c:pt>
                <c:pt idx="82935">
                  <c:v>0.92307692307692302</c:v>
                </c:pt>
                <c:pt idx="82936">
                  <c:v>0.94871794871794801</c:v>
                </c:pt>
                <c:pt idx="82937">
                  <c:v>0.97435897435897401</c:v>
                </c:pt>
                <c:pt idx="82938">
                  <c:v>0</c:v>
                </c:pt>
                <c:pt idx="82939">
                  <c:v>2.5000000000000001E-2</c:v>
                </c:pt>
                <c:pt idx="82940">
                  <c:v>0.05</c:v>
                </c:pt>
                <c:pt idx="82941">
                  <c:v>7.4999999999999997E-2</c:v>
                </c:pt>
                <c:pt idx="82942">
                  <c:v>0.1</c:v>
                </c:pt>
                <c:pt idx="82943">
                  <c:v>0.125</c:v>
                </c:pt>
                <c:pt idx="82944">
                  <c:v>0.15</c:v>
                </c:pt>
                <c:pt idx="82945">
                  <c:v>0.17499999999999999</c:v>
                </c:pt>
                <c:pt idx="82946">
                  <c:v>0.2</c:v>
                </c:pt>
                <c:pt idx="82947">
                  <c:v>0.22500000000000001</c:v>
                </c:pt>
                <c:pt idx="82948">
                  <c:v>0.25</c:v>
                </c:pt>
                <c:pt idx="82949">
                  <c:v>0.27500000000000002</c:v>
                </c:pt>
                <c:pt idx="82950">
                  <c:v>0.3</c:v>
                </c:pt>
                <c:pt idx="82951">
                  <c:v>0.32500000000000001</c:v>
                </c:pt>
                <c:pt idx="82952">
                  <c:v>0.35</c:v>
                </c:pt>
                <c:pt idx="82953">
                  <c:v>0.375</c:v>
                </c:pt>
                <c:pt idx="82954">
                  <c:v>0.4</c:v>
                </c:pt>
                <c:pt idx="82955">
                  <c:v>0.42499999999999999</c:v>
                </c:pt>
                <c:pt idx="82956">
                  <c:v>0.45</c:v>
                </c:pt>
                <c:pt idx="82957">
                  <c:v>0.47499999999999998</c:v>
                </c:pt>
                <c:pt idx="82958">
                  <c:v>0.5</c:v>
                </c:pt>
                <c:pt idx="82959">
                  <c:v>0.52500000000000002</c:v>
                </c:pt>
                <c:pt idx="82960">
                  <c:v>0.55000000000000004</c:v>
                </c:pt>
                <c:pt idx="82961">
                  <c:v>0.57499999999999996</c:v>
                </c:pt>
                <c:pt idx="82962">
                  <c:v>0.6</c:v>
                </c:pt>
                <c:pt idx="82963">
                  <c:v>0.625</c:v>
                </c:pt>
                <c:pt idx="82964">
                  <c:v>0.65</c:v>
                </c:pt>
                <c:pt idx="82965">
                  <c:v>0.67500000000000004</c:v>
                </c:pt>
                <c:pt idx="82966">
                  <c:v>0.7</c:v>
                </c:pt>
                <c:pt idx="82967">
                  <c:v>0.72499999999999998</c:v>
                </c:pt>
                <c:pt idx="82968">
                  <c:v>0.75</c:v>
                </c:pt>
                <c:pt idx="82969">
                  <c:v>0.77500000000000002</c:v>
                </c:pt>
                <c:pt idx="82970">
                  <c:v>0.8</c:v>
                </c:pt>
                <c:pt idx="82971">
                  <c:v>0.82499999999999996</c:v>
                </c:pt>
                <c:pt idx="82972">
                  <c:v>0.85</c:v>
                </c:pt>
                <c:pt idx="82973">
                  <c:v>0.875</c:v>
                </c:pt>
                <c:pt idx="82974">
                  <c:v>0.9</c:v>
                </c:pt>
                <c:pt idx="82975">
                  <c:v>0.92500000000000004</c:v>
                </c:pt>
                <c:pt idx="82976">
                  <c:v>0.95</c:v>
                </c:pt>
                <c:pt idx="82977">
                  <c:v>0.97499999999999998</c:v>
                </c:pt>
                <c:pt idx="82978">
                  <c:v>0</c:v>
                </c:pt>
                <c:pt idx="82979">
                  <c:v>2.94117647058823E-2</c:v>
                </c:pt>
                <c:pt idx="82980">
                  <c:v>5.8823529411764698E-2</c:v>
                </c:pt>
                <c:pt idx="82981">
                  <c:v>8.8235294117646995E-2</c:v>
                </c:pt>
                <c:pt idx="82982">
                  <c:v>0.11764705882352899</c:v>
                </c:pt>
                <c:pt idx="82983">
                  <c:v>0.14705882352941099</c:v>
                </c:pt>
                <c:pt idx="82984">
                  <c:v>0.17647058823529399</c:v>
                </c:pt>
                <c:pt idx="82985">
                  <c:v>0.20588235294117599</c:v>
                </c:pt>
                <c:pt idx="82986">
                  <c:v>0.23529411764705799</c:v>
                </c:pt>
                <c:pt idx="82987">
                  <c:v>0.26470588235294101</c:v>
                </c:pt>
                <c:pt idx="82988">
                  <c:v>0.29411764705882298</c:v>
                </c:pt>
                <c:pt idx="82989">
                  <c:v>0.32352941176470501</c:v>
                </c:pt>
                <c:pt idx="82990">
                  <c:v>0.35294117647058798</c:v>
                </c:pt>
                <c:pt idx="82991">
                  <c:v>0.38235294117647001</c:v>
                </c:pt>
                <c:pt idx="82992">
                  <c:v>0.41176470588235198</c:v>
                </c:pt>
                <c:pt idx="82993">
                  <c:v>0.441176470588235</c:v>
                </c:pt>
                <c:pt idx="82994">
                  <c:v>0.47058823529411697</c:v>
                </c:pt>
                <c:pt idx="82995">
                  <c:v>0.5</c:v>
                </c:pt>
                <c:pt idx="82996">
                  <c:v>0.52941176470588203</c:v>
                </c:pt>
                <c:pt idx="82997">
                  <c:v>0.55882352941176405</c:v>
                </c:pt>
                <c:pt idx="82998">
                  <c:v>0.58823529411764697</c:v>
                </c:pt>
                <c:pt idx="82999">
                  <c:v>0.61764705882352899</c:v>
                </c:pt>
                <c:pt idx="83000">
                  <c:v>0.64705882352941102</c:v>
                </c:pt>
                <c:pt idx="83001">
                  <c:v>0.67647058823529405</c:v>
                </c:pt>
                <c:pt idx="83002">
                  <c:v>0.70588235294117596</c:v>
                </c:pt>
                <c:pt idx="83003">
                  <c:v>0.73529411764705799</c:v>
                </c:pt>
                <c:pt idx="83004">
                  <c:v>0.76470588235294101</c:v>
                </c:pt>
                <c:pt idx="83005">
                  <c:v>0.79411764705882304</c:v>
                </c:pt>
                <c:pt idx="83006">
                  <c:v>0.82352941176470495</c:v>
                </c:pt>
                <c:pt idx="83007">
                  <c:v>0.85294117647058798</c:v>
                </c:pt>
                <c:pt idx="83008">
                  <c:v>0.88235294117647001</c:v>
                </c:pt>
                <c:pt idx="83009">
                  <c:v>0.91176470588235203</c:v>
                </c:pt>
                <c:pt idx="83010">
                  <c:v>0.94117647058823495</c:v>
                </c:pt>
                <c:pt idx="83011">
                  <c:v>0.97058823529411697</c:v>
                </c:pt>
                <c:pt idx="83012">
                  <c:v>0</c:v>
                </c:pt>
                <c:pt idx="83013">
                  <c:v>4.7619047619047603E-2</c:v>
                </c:pt>
                <c:pt idx="83014">
                  <c:v>9.5238095238095205E-2</c:v>
                </c:pt>
                <c:pt idx="83015">
                  <c:v>0.14285714285714199</c:v>
                </c:pt>
                <c:pt idx="83016">
                  <c:v>0.19047619047618999</c:v>
                </c:pt>
                <c:pt idx="83017">
                  <c:v>0.238095238095238</c:v>
                </c:pt>
                <c:pt idx="83018">
                  <c:v>0.28571428571428498</c:v>
                </c:pt>
                <c:pt idx="83019">
                  <c:v>0.33333333333333298</c:v>
                </c:pt>
                <c:pt idx="83020">
                  <c:v>0.38095238095237999</c:v>
                </c:pt>
                <c:pt idx="83021">
                  <c:v>0.42857142857142799</c:v>
                </c:pt>
                <c:pt idx="83022">
                  <c:v>0.476190476190476</c:v>
                </c:pt>
                <c:pt idx="83023">
                  <c:v>0.52380952380952295</c:v>
                </c:pt>
                <c:pt idx="83024">
                  <c:v>0.57142857142857095</c:v>
                </c:pt>
                <c:pt idx="83025">
                  <c:v>0.61904761904761896</c:v>
                </c:pt>
                <c:pt idx="83026">
                  <c:v>0.66666666666666596</c:v>
                </c:pt>
                <c:pt idx="83027">
                  <c:v>0.71428571428571397</c:v>
                </c:pt>
                <c:pt idx="83028">
                  <c:v>0.76190476190476097</c:v>
                </c:pt>
                <c:pt idx="83029">
                  <c:v>0.80952380952380898</c:v>
                </c:pt>
                <c:pt idx="83030">
                  <c:v>0.85714285714285698</c:v>
                </c:pt>
                <c:pt idx="83031">
                  <c:v>0.90476190476190399</c:v>
                </c:pt>
                <c:pt idx="83032">
                  <c:v>0.952380952380952</c:v>
                </c:pt>
                <c:pt idx="83033">
                  <c:v>0</c:v>
                </c:pt>
                <c:pt idx="83034">
                  <c:v>3.5714285714285698E-2</c:v>
                </c:pt>
                <c:pt idx="83035">
                  <c:v>7.1428571428571397E-2</c:v>
                </c:pt>
                <c:pt idx="83036">
                  <c:v>0.107142857142857</c:v>
                </c:pt>
                <c:pt idx="83037">
                  <c:v>0.14285714285714199</c:v>
                </c:pt>
                <c:pt idx="83038">
                  <c:v>0.17857142857142799</c:v>
                </c:pt>
                <c:pt idx="83039">
                  <c:v>0.214285714285714</c:v>
                </c:pt>
                <c:pt idx="83040">
                  <c:v>0.25</c:v>
                </c:pt>
                <c:pt idx="83041">
                  <c:v>0.28571428571428498</c:v>
                </c:pt>
                <c:pt idx="83042">
                  <c:v>0.32142857142857101</c:v>
                </c:pt>
                <c:pt idx="83043">
                  <c:v>0.35714285714285698</c:v>
                </c:pt>
                <c:pt idx="83044">
                  <c:v>0.39285714285714202</c:v>
                </c:pt>
                <c:pt idx="83045">
                  <c:v>0.42857142857142799</c:v>
                </c:pt>
                <c:pt idx="83046">
                  <c:v>0.46428571428571402</c:v>
                </c:pt>
                <c:pt idx="83047">
                  <c:v>0.5</c:v>
                </c:pt>
                <c:pt idx="83048">
                  <c:v>0.53571428571428503</c:v>
                </c:pt>
                <c:pt idx="83049">
                  <c:v>0.57142857142857095</c:v>
                </c:pt>
                <c:pt idx="83050">
                  <c:v>0.60714285714285698</c:v>
                </c:pt>
                <c:pt idx="83051">
                  <c:v>0.64285714285714202</c:v>
                </c:pt>
                <c:pt idx="83052">
                  <c:v>0.67857142857142805</c:v>
                </c:pt>
                <c:pt idx="83053">
                  <c:v>0.71428571428571397</c:v>
                </c:pt>
                <c:pt idx="83054">
                  <c:v>0.75</c:v>
                </c:pt>
                <c:pt idx="83055">
                  <c:v>0.78571428571428503</c:v>
                </c:pt>
                <c:pt idx="83056">
                  <c:v>0.82142857142857095</c:v>
                </c:pt>
                <c:pt idx="83057">
                  <c:v>0.85714285714285698</c:v>
                </c:pt>
                <c:pt idx="83058">
                  <c:v>0.89285714285714202</c:v>
                </c:pt>
                <c:pt idx="83059">
                  <c:v>0.92857142857142805</c:v>
                </c:pt>
                <c:pt idx="83060">
                  <c:v>0.96428571428571397</c:v>
                </c:pt>
                <c:pt idx="83061">
                  <c:v>0</c:v>
                </c:pt>
                <c:pt idx="83062">
                  <c:v>4.1666666666666602E-2</c:v>
                </c:pt>
                <c:pt idx="83063">
                  <c:v>8.3333333333333301E-2</c:v>
                </c:pt>
                <c:pt idx="83064">
                  <c:v>0.125</c:v>
                </c:pt>
                <c:pt idx="83065">
                  <c:v>0.16666666666666599</c:v>
                </c:pt>
                <c:pt idx="83066">
                  <c:v>0.20833333333333301</c:v>
                </c:pt>
                <c:pt idx="83067">
                  <c:v>0.25</c:v>
                </c:pt>
                <c:pt idx="83068">
                  <c:v>0.29166666666666602</c:v>
                </c:pt>
                <c:pt idx="83069">
                  <c:v>0.33333333333333298</c:v>
                </c:pt>
                <c:pt idx="83070">
                  <c:v>0.375</c:v>
                </c:pt>
                <c:pt idx="83071">
                  <c:v>0.41666666666666602</c:v>
                </c:pt>
                <c:pt idx="83072">
                  <c:v>0.45833333333333298</c:v>
                </c:pt>
                <c:pt idx="83073">
                  <c:v>0.5</c:v>
                </c:pt>
                <c:pt idx="83074">
                  <c:v>0.54166666666666596</c:v>
                </c:pt>
                <c:pt idx="83075">
                  <c:v>0.58333333333333304</c:v>
                </c:pt>
                <c:pt idx="83076">
                  <c:v>0.625</c:v>
                </c:pt>
                <c:pt idx="83077">
                  <c:v>0.66666666666666596</c:v>
                </c:pt>
                <c:pt idx="83078">
                  <c:v>0.70833333333333304</c:v>
                </c:pt>
                <c:pt idx="83079">
                  <c:v>0.75</c:v>
                </c:pt>
                <c:pt idx="83080">
                  <c:v>0.79166666666666596</c:v>
                </c:pt>
                <c:pt idx="83081">
                  <c:v>0.83333333333333304</c:v>
                </c:pt>
                <c:pt idx="83082">
                  <c:v>0.875</c:v>
                </c:pt>
                <c:pt idx="83083">
                  <c:v>0.91666666666666596</c:v>
                </c:pt>
                <c:pt idx="83084">
                  <c:v>0.95833333333333304</c:v>
                </c:pt>
                <c:pt idx="83085">
                  <c:v>0</c:v>
                </c:pt>
                <c:pt idx="83086">
                  <c:v>7.1428571428571397E-2</c:v>
                </c:pt>
                <c:pt idx="83087">
                  <c:v>0.14285714285714199</c:v>
                </c:pt>
                <c:pt idx="83088">
                  <c:v>0.214285714285714</c:v>
                </c:pt>
                <c:pt idx="83089">
                  <c:v>0.28571428571428498</c:v>
                </c:pt>
                <c:pt idx="83090">
                  <c:v>0.35714285714285698</c:v>
                </c:pt>
                <c:pt idx="83091">
                  <c:v>0.42857142857142799</c:v>
                </c:pt>
                <c:pt idx="83092">
                  <c:v>0.5</c:v>
                </c:pt>
                <c:pt idx="83093">
                  <c:v>0.57142857142857095</c:v>
                </c:pt>
                <c:pt idx="83094">
                  <c:v>0.64285714285714202</c:v>
                </c:pt>
                <c:pt idx="83095">
                  <c:v>0.71428571428571397</c:v>
                </c:pt>
                <c:pt idx="83096">
                  <c:v>0.78571428571428503</c:v>
                </c:pt>
                <c:pt idx="83097">
                  <c:v>0.85714285714285698</c:v>
                </c:pt>
                <c:pt idx="83098">
                  <c:v>0.92857142857142805</c:v>
                </c:pt>
                <c:pt idx="83099">
                  <c:v>0</c:v>
                </c:pt>
                <c:pt idx="83100">
                  <c:v>1.4084507042253501E-2</c:v>
                </c:pt>
                <c:pt idx="83101">
                  <c:v>2.8169014084507001E-2</c:v>
                </c:pt>
                <c:pt idx="83102">
                  <c:v>4.22535211267605E-2</c:v>
                </c:pt>
                <c:pt idx="83103">
                  <c:v>5.6338028169014003E-2</c:v>
                </c:pt>
                <c:pt idx="83104">
                  <c:v>7.0422535211267595E-2</c:v>
                </c:pt>
                <c:pt idx="83105">
                  <c:v>8.4507042253521097E-2</c:v>
                </c:pt>
                <c:pt idx="83106">
                  <c:v>9.85915492957746E-2</c:v>
                </c:pt>
                <c:pt idx="83107">
                  <c:v>0.11267605633802801</c:v>
                </c:pt>
                <c:pt idx="83108">
                  <c:v>0.12676056338028099</c:v>
                </c:pt>
                <c:pt idx="83109">
                  <c:v>0.140845070422535</c:v>
                </c:pt>
                <c:pt idx="83110">
                  <c:v>0.154929577464788</c:v>
                </c:pt>
                <c:pt idx="83111">
                  <c:v>0.169014084507042</c:v>
                </c:pt>
                <c:pt idx="83112">
                  <c:v>0.183098591549295</c:v>
                </c:pt>
                <c:pt idx="83113">
                  <c:v>0.19718309859154901</c:v>
                </c:pt>
                <c:pt idx="83114">
                  <c:v>0.21126760563380201</c:v>
                </c:pt>
                <c:pt idx="83115">
                  <c:v>0.22535211267605601</c:v>
                </c:pt>
                <c:pt idx="83116">
                  <c:v>0.23943661971830901</c:v>
                </c:pt>
                <c:pt idx="83117">
                  <c:v>0.25352112676056299</c:v>
                </c:pt>
                <c:pt idx="83118">
                  <c:v>0.26760563380281599</c:v>
                </c:pt>
                <c:pt idx="83119">
                  <c:v>0.28169014084506999</c:v>
                </c:pt>
                <c:pt idx="83120">
                  <c:v>0.29577464788732299</c:v>
                </c:pt>
                <c:pt idx="83121">
                  <c:v>0.309859154929577</c:v>
                </c:pt>
                <c:pt idx="83122">
                  <c:v>0.323943661971831</c:v>
                </c:pt>
                <c:pt idx="83123">
                  <c:v>0.338028169014084</c:v>
                </c:pt>
                <c:pt idx="83124">
                  <c:v>0.352112676056338</c:v>
                </c:pt>
                <c:pt idx="83125">
                  <c:v>0.36619718309859101</c:v>
                </c:pt>
                <c:pt idx="83126">
                  <c:v>0.38028169014084501</c:v>
                </c:pt>
                <c:pt idx="83127">
                  <c:v>0.39436619718309801</c:v>
                </c:pt>
                <c:pt idx="83128">
                  <c:v>0.40845070422535201</c:v>
                </c:pt>
                <c:pt idx="83129">
                  <c:v>0.42253521126760502</c:v>
                </c:pt>
                <c:pt idx="83130">
                  <c:v>0.43661971830985902</c:v>
                </c:pt>
                <c:pt idx="83131">
                  <c:v>0.45070422535211202</c:v>
                </c:pt>
                <c:pt idx="83132">
                  <c:v>0.46478873239436602</c:v>
                </c:pt>
                <c:pt idx="83133">
                  <c:v>0.47887323943661902</c:v>
                </c:pt>
                <c:pt idx="83134">
                  <c:v>0.49295774647887303</c:v>
                </c:pt>
                <c:pt idx="83135">
                  <c:v>0.50704225352112597</c:v>
                </c:pt>
                <c:pt idx="83136">
                  <c:v>0.52112676056338003</c:v>
                </c:pt>
                <c:pt idx="83137">
                  <c:v>0.53521126760563298</c:v>
                </c:pt>
                <c:pt idx="83138">
                  <c:v>0.54929577464788704</c:v>
                </c:pt>
                <c:pt idx="83139">
                  <c:v>0.56338028169013998</c:v>
                </c:pt>
                <c:pt idx="83140">
                  <c:v>0.57746478873239404</c:v>
                </c:pt>
                <c:pt idx="83141">
                  <c:v>0.59154929577464699</c:v>
                </c:pt>
                <c:pt idx="83142">
                  <c:v>0.60563380281690105</c:v>
                </c:pt>
                <c:pt idx="83143">
                  <c:v>0.61971830985915399</c:v>
                </c:pt>
                <c:pt idx="83144">
                  <c:v>0.63380281690140805</c:v>
                </c:pt>
                <c:pt idx="83145">
                  <c:v>0.647887323943662</c:v>
                </c:pt>
                <c:pt idx="83146">
                  <c:v>0.66197183098591506</c:v>
                </c:pt>
                <c:pt idx="83147">
                  <c:v>0.676056338028169</c:v>
                </c:pt>
                <c:pt idx="83148">
                  <c:v>0.69014084507042195</c:v>
                </c:pt>
                <c:pt idx="83149">
                  <c:v>0.70422535211267601</c:v>
                </c:pt>
                <c:pt idx="83150">
                  <c:v>0.71830985915492895</c:v>
                </c:pt>
                <c:pt idx="83151">
                  <c:v>0.73239436619718301</c:v>
                </c:pt>
                <c:pt idx="83152">
                  <c:v>0.74647887323943596</c:v>
                </c:pt>
                <c:pt idx="83153">
                  <c:v>0.76056338028169002</c:v>
                </c:pt>
                <c:pt idx="83154">
                  <c:v>0.77464788732394296</c:v>
                </c:pt>
                <c:pt idx="83155">
                  <c:v>0.78873239436619702</c:v>
                </c:pt>
                <c:pt idx="83156">
                  <c:v>0.80281690140844997</c:v>
                </c:pt>
                <c:pt idx="83157">
                  <c:v>0.81690140845070403</c:v>
                </c:pt>
                <c:pt idx="83158">
                  <c:v>0.83098591549295697</c:v>
                </c:pt>
                <c:pt idx="83159">
                  <c:v>0.84507042253521103</c:v>
                </c:pt>
                <c:pt idx="83160">
                  <c:v>0.85915492957746398</c:v>
                </c:pt>
                <c:pt idx="83161">
                  <c:v>0.87323943661971803</c:v>
                </c:pt>
                <c:pt idx="83162">
                  <c:v>0.88732394366197098</c:v>
                </c:pt>
                <c:pt idx="83163">
                  <c:v>0.90140845070422504</c:v>
                </c:pt>
                <c:pt idx="83164">
                  <c:v>0.91549295774647799</c:v>
                </c:pt>
                <c:pt idx="83165">
                  <c:v>0.92957746478873204</c:v>
                </c:pt>
                <c:pt idx="83166">
                  <c:v>0.94366197183098499</c:v>
                </c:pt>
                <c:pt idx="83167">
                  <c:v>0.95774647887323905</c:v>
                </c:pt>
                <c:pt idx="83168">
                  <c:v>0.971830985915493</c:v>
                </c:pt>
                <c:pt idx="83169">
                  <c:v>0.98591549295774605</c:v>
                </c:pt>
                <c:pt idx="83170">
                  <c:v>0</c:v>
                </c:pt>
                <c:pt idx="83171">
                  <c:v>1.5625E-2</c:v>
                </c:pt>
                <c:pt idx="83172">
                  <c:v>3.125E-2</c:v>
                </c:pt>
                <c:pt idx="83173">
                  <c:v>4.6875E-2</c:v>
                </c:pt>
                <c:pt idx="83174">
                  <c:v>6.25E-2</c:v>
                </c:pt>
                <c:pt idx="83175">
                  <c:v>7.8125E-2</c:v>
                </c:pt>
                <c:pt idx="83176">
                  <c:v>9.375E-2</c:v>
                </c:pt>
                <c:pt idx="83177">
                  <c:v>0.109375</c:v>
                </c:pt>
                <c:pt idx="83178">
                  <c:v>0.125</c:v>
                </c:pt>
                <c:pt idx="83179">
                  <c:v>0.140625</c:v>
                </c:pt>
                <c:pt idx="83180">
                  <c:v>0.15625</c:v>
                </c:pt>
                <c:pt idx="83181">
                  <c:v>0.171875</c:v>
                </c:pt>
                <c:pt idx="83182">
                  <c:v>0.1875</c:v>
                </c:pt>
                <c:pt idx="83183">
                  <c:v>0.203125</c:v>
                </c:pt>
                <c:pt idx="83184">
                  <c:v>0.21875</c:v>
                </c:pt>
                <c:pt idx="83185">
                  <c:v>0.234375</c:v>
                </c:pt>
                <c:pt idx="83186">
                  <c:v>0.25</c:v>
                </c:pt>
                <c:pt idx="83187">
                  <c:v>0.265625</c:v>
                </c:pt>
                <c:pt idx="83188">
                  <c:v>0.28125</c:v>
                </c:pt>
                <c:pt idx="83189">
                  <c:v>0.296875</c:v>
                </c:pt>
                <c:pt idx="83190">
                  <c:v>0.3125</c:v>
                </c:pt>
                <c:pt idx="83191">
                  <c:v>0.328125</c:v>
                </c:pt>
                <c:pt idx="83192">
                  <c:v>0.34375</c:v>
                </c:pt>
                <c:pt idx="83193">
                  <c:v>0.359375</c:v>
                </c:pt>
                <c:pt idx="83194">
                  <c:v>0.375</c:v>
                </c:pt>
                <c:pt idx="83195">
                  <c:v>0.390625</c:v>
                </c:pt>
                <c:pt idx="83196">
                  <c:v>0.40625</c:v>
                </c:pt>
                <c:pt idx="83197">
                  <c:v>0.421875</c:v>
                </c:pt>
                <c:pt idx="83198">
                  <c:v>0.4375</c:v>
                </c:pt>
                <c:pt idx="83199">
                  <c:v>0.453125</c:v>
                </c:pt>
                <c:pt idx="83200">
                  <c:v>0.46875</c:v>
                </c:pt>
                <c:pt idx="83201">
                  <c:v>0.484375</c:v>
                </c:pt>
                <c:pt idx="83202">
                  <c:v>0.5</c:v>
                </c:pt>
                <c:pt idx="83203">
                  <c:v>0.515625</c:v>
                </c:pt>
                <c:pt idx="83204">
                  <c:v>0.53125</c:v>
                </c:pt>
                <c:pt idx="83205">
                  <c:v>0.546875</c:v>
                </c:pt>
                <c:pt idx="83206">
                  <c:v>0.5625</c:v>
                </c:pt>
                <c:pt idx="83207">
                  <c:v>0.578125</c:v>
                </c:pt>
                <c:pt idx="83208">
                  <c:v>0.59375</c:v>
                </c:pt>
                <c:pt idx="83209">
                  <c:v>0.609375</c:v>
                </c:pt>
                <c:pt idx="83210">
                  <c:v>0.625</c:v>
                </c:pt>
                <c:pt idx="83211">
                  <c:v>0.640625</c:v>
                </c:pt>
                <c:pt idx="83212">
                  <c:v>0.65625</c:v>
                </c:pt>
                <c:pt idx="83213">
                  <c:v>0.671875</c:v>
                </c:pt>
                <c:pt idx="83214">
                  <c:v>0.6875</c:v>
                </c:pt>
                <c:pt idx="83215">
                  <c:v>0.703125</c:v>
                </c:pt>
                <c:pt idx="83216">
                  <c:v>0.71875</c:v>
                </c:pt>
                <c:pt idx="83217">
                  <c:v>0.734375</c:v>
                </c:pt>
                <c:pt idx="83218">
                  <c:v>0.75</c:v>
                </c:pt>
                <c:pt idx="83219">
                  <c:v>0.765625</c:v>
                </c:pt>
                <c:pt idx="83220">
                  <c:v>0.78125</c:v>
                </c:pt>
                <c:pt idx="83221">
                  <c:v>0.796875</c:v>
                </c:pt>
                <c:pt idx="83222">
                  <c:v>0.8125</c:v>
                </c:pt>
                <c:pt idx="83223">
                  <c:v>0.828125</c:v>
                </c:pt>
                <c:pt idx="83224">
                  <c:v>0.84375</c:v>
                </c:pt>
                <c:pt idx="83225">
                  <c:v>0.859375</c:v>
                </c:pt>
                <c:pt idx="83226">
                  <c:v>0.875</c:v>
                </c:pt>
                <c:pt idx="83227">
                  <c:v>0.890625</c:v>
                </c:pt>
                <c:pt idx="83228">
                  <c:v>0.90625</c:v>
                </c:pt>
                <c:pt idx="83229">
                  <c:v>0.921875</c:v>
                </c:pt>
                <c:pt idx="83230">
                  <c:v>0.9375</c:v>
                </c:pt>
                <c:pt idx="83231">
                  <c:v>0.953125</c:v>
                </c:pt>
                <c:pt idx="83232">
                  <c:v>0.96875</c:v>
                </c:pt>
                <c:pt idx="83233">
                  <c:v>0.984375</c:v>
                </c:pt>
                <c:pt idx="83234">
                  <c:v>0</c:v>
                </c:pt>
                <c:pt idx="83235">
                  <c:v>1.2987012987012899E-2</c:v>
                </c:pt>
                <c:pt idx="83236">
                  <c:v>2.5974025974025899E-2</c:v>
                </c:pt>
                <c:pt idx="83237">
                  <c:v>3.8961038961038898E-2</c:v>
                </c:pt>
                <c:pt idx="83238">
                  <c:v>5.1948051948051903E-2</c:v>
                </c:pt>
                <c:pt idx="83239">
                  <c:v>6.4935064935064901E-2</c:v>
                </c:pt>
                <c:pt idx="83240">
                  <c:v>7.7922077922077906E-2</c:v>
                </c:pt>
                <c:pt idx="83241">
                  <c:v>9.0909090909090898E-2</c:v>
                </c:pt>
                <c:pt idx="83242">
                  <c:v>0.103896103896103</c:v>
                </c:pt>
                <c:pt idx="83243">
                  <c:v>0.11688311688311601</c:v>
                </c:pt>
                <c:pt idx="83244">
                  <c:v>0.129870129870129</c:v>
                </c:pt>
                <c:pt idx="83245">
                  <c:v>0.14285714285714199</c:v>
                </c:pt>
                <c:pt idx="83246">
                  <c:v>0.15584415584415501</c:v>
                </c:pt>
                <c:pt idx="83247">
                  <c:v>0.168831168831168</c:v>
                </c:pt>
                <c:pt idx="83248">
                  <c:v>0.18181818181818099</c:v>
                </c:pt>
                <c:pt idx="83249">
                  <c:v>0.19480519480519401</c:v>
                </c:pt>
                <c:pt idx="83250">
                  <c:v>0.207792207792207</c:v>
                </c:pt>
                <c:pt idx="83251">
                  <c:v>0.22077922077921999</c:v>
                </c:pt>
                <c:pt idx="83252">
                  <c:v>0.23376623376623301</c:v>
                </c:pt>
                <c:pt idx="83253">
                  <c:v>0.246753246753246</c:v>
                </c:pt>
                <c:pt idx="83254">
                  <c:v>0.25974025974025899</c:v>
                </c:pt>
                <c:pt idx="83255">
                  <c:v>0.27272727272727199</c:v>
                </c:pt>
                <c:pt idx="83256">
                  <c:v>0.28571428571428498</c:v>
                </c:pt>
                <c:pt idx="83257">
                  <c:v>0.29870129870129802</c:v>
                </c:pt>
                <c:pt idx="83258">
                  <c:v>0.31168831168831101</c:v>
                </c:pt>
                <c:pt idx="83259">
                  <c:v>0.32467532467532401</c:v>
                </c:pt>
                <c:pt idx="83260">
                  <c:v>0.337662337662337</c:v>
                </c:pt>
                <c:pt idx="83261">
                  <c:v>0.35064935064934999</c:v>
                </c:pt>
                <c:pt idx="83262">
                  <c:v>0.36363636363636298</c:v>
                </c:pt>
                <c:pt idx="83263">
                  <c:v>0.37662337662337603</c:v>
                </c:pt>
                <c:pt idx="83264">
                  <c:v>0.38961038961038902</c:v>
                </c:pt>
                <c:pt idx="83265">
                  <c:v>0.40259740259740201</c:v>
                </c:pt>
                <c:pt idx="83266">
                  <c:v>0.415584415584415</c:v>
                </c:pt>
                <c:pt idx="83267">
                  <c:v>0.42857142857142799</c:v>
                </c:pt>
                <c:pt idx="83268">
                  <c:v>0.44155844155844098</c:v>
                </c:pt>
                <c:pt idx="83269">
                  <c:v>0.45454545454545398</c:v>
                </c:pt>
                <c:pt idx="83270">
                  <c:v>0.46753246753246702</c:v>
                </c:pt>
                <c:pt idx="83271">
                  <c:v>0.48051948051948001</c:v>
                </c:pt>
                <c:pt idx="83272">
                  <c:v>0.493506493506493</c:v>
                </c:pt>
                <c:pt idx="83273">
                  <c:v>0.506493506493506</c:v>
                </c:pt>
                <c:pt idx="83274">
                  <c:v>0.51948051948051899</c:v>
                </c:pt>
                <c:pt idx="83275">
                  <c:v>0.53246753246753198</c:v>
                </c:pt>
                <c:pt idx="83276">
                  <c:v>0.54545454545454497</c:v>
                </c:pt>
                <c:pt idx="83277">
                  <c:v>0.55844155844155796</c:v>
                </c:pt>
                <c:pt idx="83278">
                  <c:v>0.57142857142857095</c:v>
                </c:pt>
                <c:pt idx="83279">
                  <c:v>0.58441558441558406</c:v>
                </c:pt>
                <c:pt idx="83280">
                  <c:v>0.59740259740259705</c:v>
                </c:pt>
                <c:pt idx="83281">
                  <c:v>0.61038961038961004</c:v>
                </c:pt>
                <c:pt idx="83282">
                  <c:v>0.62337662337662303</c:v>
                </c:pt>
                <c:pt idx="83283">
                  <c:v>0.63636363636363602</c:v>
                </c:pt>
                <c:pt idx="83284">
                  <c:v>0.64935064935064901</c:v>
                </c:pt>
                <c:pt idx="83285">
                  <c:v>0.662337662337662</c:v>
                </c:pt>
                <c:pt idx="83286">
                  <c:v>0.67532467532467499</c:v>
                </c:pt>
                <c:pt idx="83287">
                  <c:v>0.68831168831168799</c:v>
                </c:pt>
                <c:pt idx="83288">
                  <c:v>0.70129870129870098</c:v>
                </c:pt>
                <c:pt idx="83289">
                  <c:v>0.71428571428571397</c:v>
                </c:pt>
                <c:pt idx="83290">
                  <c:v>0.72727272727272696</c:v>
                </c:pt>
                <c:pt idx="83291">
                  <c:v>0.74025974025973995</c:v>
                </c:pt>
                <c:pt idx="83292">
                  <c:v>0.75324675324675305</c:v>
                </c:pt>
                <c:pt idx="83293">
                  <c:v>0.76623376623376604</c:v>
                </c:pt>
                <c:pt idx="83294">
                  <c:v>0.77922077922077904</c:v>
                </c:pt>
                <c:pt idx="83295">
                  <c:v>0.79220779220779203</c:v>
                </c:pt>
                <c:pt idx="83296">
                  <c:v>0.80519480519480502</c:v>
                </c:pt>
                <c:pt idx="83297">
                  <c:v>0.81818181818181801</c:v>
                </c:pt>
                <c:pt idx="83298">
                  <c:v>0.831168831168831</c:v>
                </c:pt>
                <c:pt idx="83299">
                  <c:v>0.84415584415584399</c:v>
                </c:pt>
                <c:pt idx="83300">
                  <c:v>0.85714285714285698</c:v>
                </c:pt>
                <c:pt idx="83301">
                  <c:v>0.87012987012986998</c:v>
                </c:pt>
                <c:pt idx="83302">
                  <c:v>0.88311688311688297</c:v>
                </c:pt>
                <c:pt idx="83303">
                  <c:v>0.89610389610389596</c:v>
                </c:pt>
                <c:pt idx="83304">
                  <c:v>0.90909090909090895</c:v>
                </c:pt>
                <c:pt idx="83305">
                  <c:v>0.92207792207792205</c:v>
                </c:pt>
                <c:pt idx="83306">
                  <c:v>0.93506493506493504</c:v>
                </c:pt>
                <c:pt idx="83307">
                  <c:v>0.94805194805194803</c:v>
                </c:pt>
                <c:pt idx="83308">
                  <c:v>0.96103896103896103</c:v>
                </c:pt>
                <c:pt idx="83309">
                  <c:v>0.97402597402597402</c:v>
                </c:pt>
                <c:pt idx="83310">
                  <c:v>0.98701298701298701</c:v>
                </c:pt>
                <c:pt idx="83311">
                  <c:v>0</c:v>
                </c:pt>
                <c:pt idx="83312">
                  <c:v>1.4084507042253501E-2</c:v>
                </c:pt>
                <c:pt idx="83313">
                  <c:v>2.8169014084507001E-2</c:v>
                </c:pt>
                <c:pt idx="83314">
                  <c:v>4.22535211267605E-2</c:v>
                </c:pt>
                <c:pt idx="83315">
                  <c:v>5.6338028169014003E-2</c:v>
                </c:pt>
                <c:pt idx="83316">
                  <c:v>7.0422535211267595E-2</c:v>
                </c:pt>
                <c:pt idx="83317">
                  <c:v>8.4507042253521097E-2</c:v>
                </c:pt>
                <c:pt idx="83318">
                  <c:v>9.85915492957746E-2</c:v>
                </c:pt>
                <c:pt idx="83319">
                  <c:v>0.11267605633802801</c:v>
                </c:pt>
                <c:pt idx="83320">
                  <c:v>0.12676056338028099</c:v>
                </c:pt>
                <c:pt idx="83321">
                  <c:v>0.140845070422535</c:v>
                </c:pt>
                <c:pt idx="83322">
                  <c:v>0.154929577464788</c:v>
                </c:pt>
                <c:pt idx="83323">
                  <c:v>0.169014084507042</c:v>
                </c:pt>
                <c:pt idx="83324">
                  <c:v>0.183098591549295</c:v>
                </c:pt>
                <c:pt idx="83325">
                  <c:v>0.19718309859154901</c:v>
                </c:pt>
                <c:pt idx="83326">
                  <c:v>0.21126760563380201</c:v>
                </c:pt>
                <c:pt idx="83327">
                  <c:v>0.22535211267605601</c:v>
                </c:pt>
                <c:pt idx="83328">
                  <c:v>0.23943661971830901</c:v>
                </c:pt>
                <c:pt idx="83329">
                  <c:v>0.25352112676056299</c:v>
                </c:pt>
                <c:pt idx="83330">
                  <c:v>0.26760563380281599</c:v>
                </c:pt>
                <c:pt idx="83331">
                  <c:v>0.28169014084506999</c:v>
                </c:pt>
                <c:pt idx="83332">
                  <c:v>0.29577464788732299</c:v>
                </c:pt>
                <c:pt idx="83333">
                  <c:v>0.309859154929577</c:v>
                </c:pt>
                <c:pt idx="83334">
                  <c:v>0.323943661971831</c:v>
                </c:pt>
                <c:pt idx="83335">
                  <c:v>0.338028169014084</c:v>
                </c:pt>
                <c:pt idx="83336">
                  <c:v>0.352112676056338</c:v>
                </c:pt>
                <c:pt idx="83337">
                  <c:v>0.36619718309859101</c:v>
                </c:pt>
                <c:pt idx="83338">
                  <c:v>0.38028169014084501</c:v>
                </c:pt>
                <c:pt idx="83339">
                  <c:v>0.39436619718309801</c:v>
                </c:pt>
                <c:pt idx="83340">
                  <c:v>0.40845070422535201</c:v>
                </c:pt>
                <c:pt idx="83341">
                  <c:v>0.42253521126760502</c:v>
                </c:pt>
                <c:pt idx="83342">
                  <c:v>0.43661971830985902</c:v>
                </c:pt>
                <c:pt idx="83343">
                  <c:v>0.45070422535211202</c:v>
                </c:pt>
                <c:pt idx="83344">
                  <c:v>0.46478873239436602</c:v>
                </c:pt>
                <c:pt idx="83345">
                  <c:v>0.47887323943661902</c:v>
                </c:pt>
                <c:pt idx="83346">
                  <c:v>0.49295774647887303</c:v>
                </c:pt>
                <c:pt idx="83347">
                  <c:v>0.50704225352112597</c:v>
                </c:pt>
                <c:pt idx="83348">
                  <c:v>0.52112676056338003</c:v>
                </c:pt>
                <c:pt idx="83349">
                  <c:v>0.53521126760563298</c:v>
                </c:pt>
                <c:pt idx="83350">
                  <c:v>0.54929577464788704</c:v>
                </c:pt>
                <c:pt idx="83351">
                  <c:v>0.56338028169013998</c:v>
                </c:pt>
                <c:pt idx="83352">
                  <c:v>0.57746478873239404</c:v>
                </c:pt>
                <c:pt idx="83353">
                  <c:v>0.59154929577464699</c:v>
                </c:pt>
                <c:pt idx="83354">
                  <c:v>0.60563380281690105</c:v>
                </c:pt>
                <c:pt idx="83355">
                  <c:v>0.61971830985915399</c:v>
                </c:pt>
                <c:pt idx="83356">
                  <c:v>0.63380281690140805</c:v>
                </c:pt>
                <c:pt idx="83357">
                  <c:v>0.647887323943662</c:v>
                </c:pt>
                <c:pt idx="83358">
                  <c:v>0.66197183098591506</c:v>
                </c:pt>
                <c:pt idx="83359">
                  <c:v>0.676056338028169</c:v>
                </c:pt>
                <c:pt idx="83360">
                  <c:v>0.69014084507042195</c:v>
                </c:pt>
                <c:pt idx="83361">
                  <c:v>0.70422535211267601</c:v>
                </c:pt>
                <c:pt idx="83362">
                  <c:v>0.71830985915492895</c:v>
                </c:pt>
                <c:pt idx="83363">
                  <c:v>0.73239436619718301</c:v>
                </c:pt>
                <c:pt idx="83364">
                  <c:v>0.74647887323943596</c:v>
                </c:pt>
                <c:pt idx="83365">
                  <c:v>0.76056338028169002</c:v>
                </c:pt>
                <c:pt idx="83366">
                  <c:v>0.77464788732394296</c:v>
                </c:pt>
                <c:pt idx="83367">
                  <c:v>0.78873239436619702</c:v>
                </c:pt>
                <c:pt idx="83368">
                  <c:v>0.80281690140844997</c:v>
                </c:pt>
                <c:pt idx="83369">
                  <c:v>0.81690140845070403</c:v>
                </c:pt>
                <c:pt idx="83370">
                  <c:v>0.83098591549295697</c:v>
                </c:pt>
                <c:pt idx="83371">
                  <c:v>0.84507042253521103</c:v>
                </c:pt>
                <c:pt idx="83372">
                  <c:v>0.85915492957746398</c:v>
                </c:pt>
                <c:pt idx="83373">
                  <c:v>0.87323943661971803</c:v>
                </c:pt>
                <c:pt idx="83374">
                  <c:v>0.88732394366197098</c:v>
                </c:pt>
                <c:pt idx="83375">
                  <c:v>0.90140845070422504</c:v>
                </c:pt>
                <c:pt idx="83376">
                  <c:v>0.91549295774647799</c:v>
                </c:pt>
                <c:pt idx="83377">
                  <c:v>0.92957746478873204</c:v>
                </c:pt>
                <c:pt idx="83378">
                  <c:v>0.94366197183098499</c:v>
                </c:pt>
                <c:pt idx="83379">
                  <c:v>0.95774647887323905</c:v>
                </c:pt>
                <c:pt idx="83380">
                  <c:v>0.971830985915493</c:v>
                </c:pt>
                <c:pt idx="83381">
                  <c:v>0.98591549295774605</c:v>
                </c:pt>
                <c:pt idx="83382">
                  <c:v>0</c:v>
                </c:pt>
                <c:pt idx="83383">
                  <c:v>0.16666666666666599</c:v>
                </c:pt>
                <c:pt idx="83384">
                  <c:v>0.33333333333333298</c:v>
                </c:pt>
                <c:pt idx="83385">
                  <c:v>0.5</c:v>
                </c:pt>
                <c:pt idx="83386">
                  <c:v>0.66666666666666596</c:v>
                </c:pt>
                <c:pt idx="83387">
                  <c:v>0.83333333333333304</c:v>
                </c:pt>
                <c:pt idx="83388">
                  <c:v>0</c:v>
                </c:pt>
                <c:pt idx="83389">
                  <c:v>0.02</c:v>
                </c:pt>
                <c:pt idx="83390">
                  <c:v>0.04</c:v>
                </c:pt>
                <c:pt idx="83391">
                  <c:v>0.06</c:v>
                </c:pt>
                <c:pt idx="83392">
                  <c:v>0.08</c:v>
                </c:pt>
                <c:pt idx="83393">
                  <c:v>0.1</c:v>
                </c:pt>
                <c:pt idx="83394">
                  <c:v>0.12</c:v>
                </c:pt>
                <c:pt idx="83395">
                  <c:v>0.14000000000000001</c:v>
                </c:pt>
                <c:pt idx="83396">
                  <c:v>0.16</c:v>
                </c:pt>
                <c:pt idx="83397">
                  <c:v>0.18</c:v>
                </c:pt>
                <c:pt idx="83398">
                  <c:v>0.2</c:v>
                </c:pt>
                <c:pt idx="83399">
                  <c:v>0.22</c:v>
                </c:pt>
                <c:pt idx="83400">
                  <c:v>0.24</c:v>
                </c:pt>
                <c:pt idx="83401">
                  <c:v>0.26</c:v>
                </c:pt>
                <c:pt idx="83402">
                  <c:v>0.28000000000000003</c:v>
                </c:pt>
                <c:pt idx="83403">
                  <c:v>0.3</c:v>
                </c:pt>
                <c:pt idx="83404">
                  <c:v>0.32</c:v>
                </c:pt>
                <c:pt idx="83405">
                  <c:v>0.34</c:v>
                </c:pt>
                <c:pt idx="83406">
                  <c:v>0.36</c:v>
                </c:pt>
                <c:pt idx="83407">
                  <c:v>0.38</c:v>
                </c:pt>
                <c:pt idx="83408">
                  <c:v>0.4</c:v>
                </c:pt>
                <c:pt idx="83409">
                  <c:v>0.42</c:v>
                </c:pt>
                <c:pt idx="83410">
                  <c:v>0.44</c:v>
                </c:pt>
                <c:pt idx="83411">
                  <c:v>0.46</c:v>
                </c:pt>
                <c:pt idx="83412">
                  <c:v>0.48</c:v>
                </c:pt>
                <c:pt idx="83413">
                  <c:v>0.5</c:v>
                </c:pt>
                <c:pt idx="83414">
                  <c:v>0.52</c:v>
                </c:pt>
                <c:pt idx="83415">
                  <c:v>0.54</c:v>
                </c:pt>
                <c:pt idx="83416">
                  <c:v>0.56000000000000005</c:v>
                </c:pt>
                <c:pt idx="83417">
                  <c:v>0.57999999999999996</c:v>
                </c:pt>
                <c:pt idx="83418">
                  <c:v>0.6</c:v>
                </c:pt>
                <c:pt idx="83419">
                  <c:v>0.62</c:v>
                </c:pt>
                <c:pt idx="83420">
                  <c:v>0.64</c:v>
                </c:pt>
                <c:pt idx="83421">
                  <c:v>0.66</c:v>
                </c:pt>
                <c:pt idx="83422">
                  <c:v>0.68</c:v>
                </c:pt>
                <c:pt idx="83423">
                  <c:v>0.7</c:v>
                </c:pt>
                <c:pt idx="83424">
                  <c:v>0.72</c:v>
                </c:pt>
                <c:pt idx="83425">
                  <c:v>0.74</c:v>
                </c:pt>
                <c:pt idx="83426">
                  <c:v>0.76</c:v>
                </c:pt>
                <c:pt idx="83427">
                  <c:v>0.78</c:v>
                </c:pt>
                <c:pt idx="83428">
                  <c:v>0.8</c:v>
                </c:pt>
                <c:pt idx="83429">
                  <c:v>0.82</c:v>
                </c:pt>
                <c:pt idx="83430">
                  <c:v>0.84</c:v>
                </c:pt>
                <c:pt idx="83431">
                  <c:v>0.86</c:v>
                </c:pt>
                <c:pt idx="83432">
                  <c:v>0.88</c:v>
                </c:pt>
                <c:pt idx="83433">
                  <c:v>0.9</c:v>
                </c:pt>
                <c:pt idx="83434">
                  <c:v>0.92</c:v>
                </c:pt>
                <c:pt idx="83435">
                  <c:v>0.94</c:v>
                </c:pt>
                <c:pt idx="83436">
                  <c:v>0.96</c:v>
                </c:pt>
                <c:pt idx="83437">
                  <c:v>0.98</c:v>
                </c:pt>
                <c:pt idx="83438">
                  <c:v>0</c:v>
                </c:pt>
                <c:pt idx="83439">
                  <c:v>2.77777777777777E-2</c:v>
                </c:pt>
                <c:pt idx="83440">
                  <c:v>5.5555555555555497E-2</c:v>
                </c:pt>
                <c:pt idx="83441">
                  <c:v>8.3333333333333301E-2</c:v>
                </c:pt>
                <c:pt idx="83442">
                  <c:v>0.11111111111111099</c:v>
                </c:pt>
                <c:pt idx="83443">
                  <c:v>0.13888888888888801</c:v>
                </c:pt>
                <c:pt idx="83444">
                  <c:v>0.16666666666666599</c:v>
                </c:pt>
                <c:pt idx="83445">
                  <c:v>0.194444444444444</c:v>
                </c:pt>
                <c:pt idx="83446">
                  <c:v>0.22222222222222199</c:v>
                </c:pt>
                <c:pt idx="83447">
                  <c:v>0.25</c:v>
                </c:pt>
                <c:pt idx="83448">
                  <c:v>0.27777777777777701</c:v>
                </c:pt>
                <c:pt idx="83449">
                  <c:v>0.30555555555555503</c:v>
                </c:pt>
                <c:pt idx="83450">
                  <c:v>0.33333333333333298</c:v>
                </c:pt>
                <c:pt idx="83451">
                  <c:v>0.36111111111111099</c:v>
                </c:pt>
                <c:pt idx="83452">
                  <c:v>0.38888888888888801</c:v>
                </c:pt>
                <c:pt idx="83453">
                  <c:v>0.41666666666666602</c:v>
                </c:pt>
                <c:pt idx="83454">
                  <c:v>0.44444444444444398</c:v>
                </c:pt>
                <c:pt idx="83455">
                  <c:v>0.47222222222222199</c:v>
                </c:pt>
                <c:pt idx="83456">
                  <c:v>0.5</c:v>
                </c:pt>
                <c:pt idx="83457">
                  <c:v>0.52777777777777701</c:v>
                </c:pt>
                <c:pt idx="83458">
                  <c:v>0.55555555555555503</c:v>
                </c:pt>
                <c:pt idx="83459">
                  <c:v>0.58333333333333304</c:v>
                </c:pt>
                <c:pt idx="83460">
                  <c:v>0.61111111111111105</c:v>
                </c:pt>
                <c:pt idx="83461">
                  <c:v>0.63888888888888795</c:v>
                </c:pt>
                <c:pt idx="83462">
                  <c:v>0.66666666666666596</c:v>
                </c:pt>
                <c:pt idx="83463">
                  <c:v>0.69444444444444398</c:v>
                </c:pt>
                <c:pt idx="83464">
                  <c:v>0.72222222222222199</c:v>
                </c:pt>
                <c:pt idx="83465">
                  <c:v>0.75</c:v>
                </c:pt>
                <c:pt idx="83466">
                  <c:v>0.77777777777777701</c:v>
                </c:pt>
                <c:pt idx="83467">
                  <c:v>0.80555555555555503</c:v>
                </c:pt>
                <c:pt idx="83468">
                  <c:v>0.83333333333333304</c:v>
                </c:pt>
                <c:pt idx="83469">
                  <c:v>0.86111111111111105</c:v>
                </c:pt>
                <c:pt idx="83470">
                  <c:v>0.88888888888888795</c:v>
                </c:pt>
                <c:pt idx="83471">
                  <c:v>0.91666666666666596</c:v>
                </c:pt>
                <c:pt idx="83472">
                  <c:v>0.94444444444444398</c:v>
                </c:pt>
                <c:pt idx="83473">
                  <c:v>0.97222222222222199</c:v>
                </c:pt>
                <c:pt idx="83474">
                  <c:v>0</c:v>
                </c:pt>
                <c:pt idx="83475">
                  <c:v>1.4925373134328301E-2</c:v>
                </c:pt>
                <c:pt idx="83476">
                  <c:v>2.9850746268656699E-2</c:v>
                </c:pt>
                <c:pt idx="83477">
                  <c:v>4.4776119402985003E-2</c:v>
                </c:pt>
                <c:pt idx="83478">
                  <c:v>5.9701492537313397E-2</c:v>
                </c:pt>
                <c:pt idx="83479">
                  <c:v>7.4626865671641701E-2</c:v>
                </c:pt>
                <c:pt idx="83480">
                  <c:v>8.9552238805970102E-2</c:v>
                </c:pt>
                <c:pt idx="83481">
                  <c:v>0.104477611940298</c:v>
                </c:pt>
                <c:pt idx="83482">
                  <c:v>0.119402985074626</c:v>
                </c:pt>
                <c:pt idx="83483">
                  <c:v>0.134328358208955</c:v>
                </c:pt>
                <c:pt idx="83484">
                  <c:v>0.14925373134328301</c:v>
                </c:pt>
                <c:pt idx="83485">
                  <c:v>0.164179104477611</c:v>
                </c:pt>
                <c:pt idx="83486">
                  <c:v>0.17910447761194001</c:v>
                </c:pt>
                <c:pt idx="83487">
                  <c:v>0.194029850746268</c:v>
                </c:pt>
                <c:pt idx="83488">
                  <c:v>0.20895522388059701</c:v>
                </c:pt>
                <c:pt idx="83489">
                  <c:v>0.22388059701492499</c:v>
                </c:pt>
                <c:pt idx="83490">
                  <c:v>0.23880597014925301</c:v>
                </c:pt>
                <c:pt idx="83491">
                  <c:v>0.25373134328358199</c:v>
                </c:pt>
                <c:pt idx="83492">
                  <c:v>0.26865671641791</c:v>
                </c:pt>
                <c:pt idx="83493">
                  <c:v>0.28358208955223801</c:v>
                </c:pt>
                <c:pt idx="83494">
                  <c:v>0.29850746268656703</c:v>
                </c:pt>
                <c:pt idx="83495">
                  <c:v>0.31343283582089498</c:v>
                </c:pt>
                <c:pt idx="83496">
                  <c:v>0.328358208955223</c:v>
                </c:pt>
                <c:pt idx="83497">
                  <c:v>0.34328358208955201</c:v>
                </c:pt>
                <c:pt idx="83498">
                  <c:v>0.35820895522388002</c:v>
                </c:pt>
                <c:pt idx="83499">
                  <c:v>0.37313432835820898</c:v>
                </c:pt>
                <c:pt idx="83500">
                  <c:v>0.38805970149253699</c:v>
                </c:pt>
                <c:pt idx="83501">
                  <c:v>0.402985074626865</c:v>
                </c:pt>
                <c:pt idx="83502">
                  <c:v>0.41791044776119401</c:v>
                </c:pt>
                <c:pt idx="83503">
                  <c:v>0.43283582089552203</c:v>
                </c:pt>
                <c:pt idx="83504">
                  <c:v>0.44776119402984998</c:v>
                </c:pt>
                <c:pt idx="83505">
                  <c:v>0.462686567164179</c:v>
                </c:pt>
                <c:pt idx="83506">
                  <c:v>0.47761194029850701</c:v>
                </c:pt>
                <c:pt idx="83507">
                  <c:v>0.49253731343283502</c:v>
                </c:pt>
                <c:pt idx="83508">
                  <c:v>0.50746268656716398</c:v>
                </c:pt>
                <c:pt idx="83509">
                  <c:v>0.52238805970149205</c:v>
                </c:pt>
                <c:pt idx="83510">
                  <c:v>0.53731343283582</c:v>
                </c:pt>
                <c:pt idx="83511">
                  <c:v>0.55223880597014896</c:v>
                </c:pt>
                <c:pt idx="83512">
                  <c:v>0.56716417910447703</c:v>
                </c:pt>
                <c:pt idx="83513">
                  <c:v>0.58208955223880599</c:v>
                </c:pt>
                <c:pt idx="83514">
                  <c:v>0.59701492537313405</c:v>
                </c:pt>
                <c:pt idx="83515">
                  <c:v>0.61194029850746201</c:v>
                </c:pt>
                <c:pt idx="83516">
                  <c:v>0.62686567164179097</c:v>
                </c:pt>
                <c:pt idx="83517">
                  <c:v>0.64179104477611904</c:v>
                </c:pt>
                <c:pt idx="83518">
                  <c:v>0.65671641791044699</c:v>
                </c:pt>
                <c:pt idx="83519">
                  <c:v>0.67164179104477595</c:v>
                </c:pt>
                <c:pt idx="83520">
                  <c:v>0.68656716417910402</c:v>
                </c:pt>
                <c:pt idx="83521">
                  <c:v>0.70149253731343197</c:v>
                </c:pt>
                <c:pt idx="83522">
                  <c:v>0.71641791044776104</c:v>
                </c:pt>
                <c:pt idx="83523">
                  <c:v>0.731343283582089</c:v>
                </c:pt>
                <c:pt idx="83524">
                  <c:v>0.74626865671641796</c:v>
                </c:pt>
                <c:pt idx="83525">
                  <c:v>0.76119402985074602</c:v>
                </c:pt>
                <c:pt idx="83526">
                  <c:v>0.77611940298507398</c:v>
                </c:pt>
                <c:pt idx="83527">
                  <c:v>0.79104477611940205</c:v>
                </c:pt>
                <c:pt idx="83528">
                  <c:v>0.80597014925373101</c:v>
                </c:pt>
                <c:pt idx="83529">
                  <c:v>0.82089552238805896</c:v>
                </c:pt>
                <c:pt idx="83530">
                  <c:v>0.83582089552238803</c:v>
                </c:pt>
                <c:pt idx="83531">
                  <c:v>0.85074626865671599</c:v>
                </c:pt>
                <c:pt idx="83532">
                  <c:v>0.86567164179104406</c:v>
                </c:pt>
                <c:pt idx="83533">
                  <c:v>0.88059701492537301</c:v>
                </c:pt>
                <c:pt idx="83534">
                  <c:v>0.89552238805970097</c:v>
                </c:pt>
                <c:pt idx="83535">
                  <c:v>0.91044776119402904</c:v>
                </c:pt>
                <c:pt idx="83536">
                  <c:v>0.92537313432835799</c:v>
                </c:pt>
                <c:pt idx="83537">
                  <c:v>0.94029850746268595</c:v>
                </c:pt>
                <c:pt idx="83538">
                  <c:v>0.95522388059701402</c:v>
                </c:pt>
                <c:pt idx="83539">
                  <c:v>0.97014925373134298</c:v>
                </c:pt>
                <c:pt idx="83540">
                  <c:v>0.98507462686567104</c:v>
                </c:pt>
                <c:pt idx="83541">
                  <c:v>0</c:v>
                </c:pt>
                <c:pt idx="83542">
                  <c:v>1.85185185185185E-2</c:v>
                </c:pt>
                <c:pt idx="83543">
                  <c:v>3.7037037037037E-2</c:v>
                </c:pt>
                <c:pt idx="83544">
                  <c:v>5.5555555555555497E-2</c:v>
                </c:pt>
                <c:pt idx="83545">
                  <c:v>7.4074074074074001E-2</c:v>
                </c:pt>
                <c:pt idx="83546">
                  <c:v>9.2592592592592504E-2</c:v>
                </c:pt>
                <c:pt idx="83547">
                  <c:v>0.11111111111111099</c:v>
                </c:pt>
                <c:pt idx="83548">
                  <c:v>0.12962962962962901</c:v>
                </c:pt>
                <c:pt idx="83549">
                  <c:v>0.148148148148148</c:v>
                </c:pt>
                <c:pt idx="83550">
                  <c:v>0.16666666666666599</c:v>
                </c:pt>
                <c:pt idx="83551">
                  <c:v>0.18518518518518501</c:v>
                </c:pt>
                <c:pt idx="83552">
                  <c:v>0.203703703703703</c:v>
                </c:pt>
                <c:pt idx="83553">
                  <c:v>0.22222222222222199</c:v>
                </c:pt>
                <c:pt idx="83554">
                  <c:v>0.24074074074074001</c:v>
                </c:pt>
                <c:pt idx="83555">
                  <c:v>0.25925925925925902</c:v>
                </c:pt>
                <c:pt idx="83556">
                  <c:v>0.27777777777777701</c:v>
                </c:pt>
                <c:pt idx="83557">
                  <c:v>0.296296296296296</c:v>
                </c:pt>
                <c:pt idx="83558">
                  <c:v>0.31481481481481399</c:v>
                </c:pt>
                <c:pt idx="83559">
                  <c:v>0.33333333333333298</c:v>
                </c:pt>
                <c:pt idx="83560">
                  <c:v>0.35185185185185103</c:v>
                </c:pt>
                <c:pt idx="83561">
                  <c:v>0.37037037037037002</c:v>
                </c:pt>
                <c:pt idx="83562">
                  <c:v>0.38888888888888801</c:v>
                </c:pt>
                <c:pt idx="83563">
                  <c:v>0.407407407407407</c:v>
                </c:pt>
                <c:pt idx="83564">
                  <c:v>0.42592592592592499</c:v>
                </c:pt>
                <c:pt idx="83565">
                  <c:v>0.44444444444444398</c:v>
                </c:pt>
                <c:pt idx="83566">
                  <c:v>0.46296296296296202</c:v>
                </c:pt>
                <c:pt idx="83567">
                  <c:v>0.48148148148148101</c:v>
                </c:pt>
                <c:pt idx="83568">
                  <c:v>0.5</c:v>
                </c:pt>
                <c:pt idx="83569">
                  <c:v>0.51851851851851805</c:v>
                </c:pt>
                <c:pt idx="83570">
                  <c:v>0.53703703703703698</c:v>
                </c:pt>
                <c:pt idx="83571">
                  <c:v>0.55555555555555503</c:v>
                </c:pt>
                <c:pt idx="83572">
                  <c:v>0.57407407407407396</c:v>
                </c:pt>
                <c:pt idx="83573">
                  <c:v>0.592592592592592</c:v>
                </c:pt>
                <c:pt idx="83574">
                  <c:v>0.61111111111111105</c:v>
                </c:pt>
                <c:pt idx="83575">
                  <c:v>0.62962962962962898</c:v>
                </c:pt>
                <c:pt idx="83576">
                  <c:v>0.64814814814814803</c:v>
                </c:pt>
                <c:pt idx="83577">
                  <c:v>0.66666666666666596</c:v>
                </c:pt>
                <c:pt idx="83578">
                  <c:v>0.68518518518518501</c:v>
                </c:pt>
                <c:pt idx="83579">
                  <c:v>0.70370370370370305</c:v>
                </c:pt>
                <c:pt idx="83580">
                  <c:v>0.72222222222222199</c:v>
                </c:pt>
                <c:pt idx="83581">
                  <c:v>0.74074074074074003</c:v>
                </c:pt>
                <c:pt idx="83582">
                  <c:v>0.75925925925925897</c:v>
                </c:pt>
                <c:pt idx="83583">
                  <c:v>0.77777777777777701</c:v>
                </c:pt>
                <c:pt idx="83584">
                  <c:v>0.79629629629629595</c:v>
                </c:pt>
                <c:pt idx="83585">
                  <c:v>0.81481481481481399</c:v>
                </c:pt>
                <c:pt idx="83586">
                  <c:v>0.83333333333333304</c:v>
                </c:pt>
                <c:pt idx="83587">
                  <c:v>0.85185185185185097</c:v>
                </c:pt>
                <c:pt idx="83588">
                  <c:v>0.87037037037037002</c:v>
                </c:pt>
                <c:pt idx="83589">
                  <c:v>0.88888888888888795</c:v>
                </c:pt>
                <c:pt idx="83590">
                  <c:v>0.907407407407407</c:v>
                </c:pt>
                <c:pt idx="83591">
                  <c:v>0.92592592592592504</c:v>
                </c:pt>
                <c:pt idx="83592">
                  <c:v>0.94444444444444398</c:v>
                </c:pt>
                <c:pt idx="83593">
                  <c:v>0.96296296296296202</c:v>
                </c:pt>
                <c:pt idx="83594">
                  <c:v>0.98148148148148096</c:v>
                </c:pt>
                <c:pt idx="83595">
                  <c:v>0</c:v>
                </c:pt>
                <c:pt idx="83596">
                  <c:v>8.3333333333333301E-2</c:v>
                </c:pt>
                <c:pt idx="83597">
                  <c:v>0.16666666666666599</c:v>
                </c:pt>
                <c:pt idx="83598">
                  <c:v>0.25</c:v>
                </c:pt>
                <c:pt idx="83599">
                  <c:v>0.33333333333333298</c:v>
                </c:pt>
                <c:pt idx="83600">
                  <c:v>0.41666666666666602</c:v>
                </c:pt>
                <c:pt idx="83601">
                  <c:v>0.5</c:v>
                </c:pt>
                <c:pt idx="83602">
                  <c:v>0.58333333333333304</c:v>
                </c:pt>
                <c:pt idx="83603">
                  <c:v>0.66666666666666596</c:v>
                </c:pt>
                <c:pt idx="83604">
                  <c:v>0.75</c:v>
                </c:pt>
                <c:pt idx="83605">
                  <c:v>0.83333333333333304</c:v>
                </c:pt>
                <c:pt idx="83606">
                  <c:v>0.91666666666666596</c:v>
                </c:pt>
                <c:pt idx="83607">
                  <c:v>0</c:v>
                </c:pt>
                <c:pt idx="83608">
                  <c:v>1.1111111111111099E-2</c:v>
                </c:pt>
                <c:pt idx="83609">
                  <c:v>2.2222222222222199E-2</c:v>
                </c:pt>
                <c:pt idx="83610">
                  <c:v>3.3333333333333298E-2</c:v>
                </c:pt>
                <c:pt idx="83611">
                  <c:v>4.4444444444444398E-2</c:v>
                </c:pt>
                <c:pt idx="83612">
                  <c:v>5.5555555555555497E-2</c:v>
                </c:pt>
                <c:pt idx="83613">
                  <c:v>6.6666666666666596E-2</c:v>
                </c:pt>
                <c:pt idx="83614">
                  <c:v>7.7777777777777696E-2</c:v>
                </c:pt>
                <c:pt idx="83615">
                  <c:v>8.8888888888888795E-2</c:v>
                </c:pt>
                <c:pt idx="83616">
                  <c:v>0.1</c:v>
                </c:pt>
                <c:pt idx="83617">
                  <c:v>0.11111111111111099</c:v>
                </c:pt>
                <c:pt idx="83618">
                  <c:v>0.122222222222222</c:v>
                </c:pt>
                <c:pt idx="83619">
                  <c:v>0.133333333333333</c:v>
                </c:pt>
                <c:pt idx="83620">
                  <c:v>0.14444444444444399</c:v>
                </c:pt>
                <c:pt idx="83621">
                  <c:v>0.155555555555555</c:v>
                </c:pt>
                <c:pt idx="83622">
                  <c:v>0.16666666666666599</c:v>
                </c:pt>
                <c:pt idx="83623">
                  <c:v>0.17777777777777701</c:v>
                </c:pt>
                <c:pt idx="83624">
                  <c:v>0.188888888888888</c:v>
                </c:pt>
                <c:pt idx="83625">
                  <c:v>0.2</c:v>
                </c:pt>
                <c:pt idx="83626">
                  <c:v>0.211111111111111</c:v>
                </c:pt>
                <c:pt idx="83627">
                  <c:v>0.22222222222222199</c:v>
                </c:pt>
                <c:pt idx="83628">
                  <c:v>0.233333333333333</c:v>
                </c:pt>
                <c:pt idx="83629">
                  <c:v>0.24444444444444399</c:v>
                </c:pt>
                <c:pt idx="83630">
                  <c:v>0.25555555555555498</c:v>
                </c:pt>
                <c:pt idx="83631">
                  <c:v>0.266666666666666</c:v>
                </c:pt>
                <c:pt idx="83632">
                  <c:v>0.27777777777777701</c:v>
                </c:pt>
                <c:pt idx="83633">
                  <c:v>0.28888888888888797</c:v>
                </c:pt>
                <c:pt idx="83634">
                  <c:v>0.3</c:v>
                </c:pt>
                <c:pt idx="83635">
                  <c:v>0.31111111111111101</c:v>
                </c:pt>
                <c:pt idx="83636">
                  <c:v>0.32222222222222202</c:v>
                </c:pt>
                <c:pt idx="83637">
                  <c:v>0.33333333333333298</c:v>
                </c:pt>
                <c:pt idx="83638">
                  <c:v>0.344444444444444</c:v>
                </c:pt>
                <c:pt idx="83639">
                  <c:v>0.35555555555555501</c:v>
                </c:pt>
                <c:pt idx="83640">
                  <c:v>0.36666666666666597</c:v>
                </c:pt>
                <c:pt idx="83641">
                  <c:v>0.37777777777777699</c:v>
                </c:pt>
                <c:pt idx="83642">
                  <c:v>0.38888888888888801</c:v>
                </c:pt>
                <c:pt idx="83643">
                  <c:v>0.4</c:v>
                </c:pt>
                <c:pt idx="83644">
                  <c:v>0.41111111111111098</c:v>
                </c:pt>
                <c:pt idx="83645">
                  <c:v>0.422222222222222</c:v>
                </c:pt>
                <c:pt idx="83646">
                  <c:v>0.43333333333333302</c:v>
                </c:pt>
                <c:pt idx="83647">
                  <c:v>0.44444444444444398</c:v>
                </c:pt>
                <c:pt idx="83648">
                  <c:v>0.45555555555555499</c:v>
                </c:pt>
                <c:pt idx="83649">
                  <c:v>0.46666666666666601</c:v>
                </c:pt>
                <c:pt idx="83650">
                  <c:v>0.47777777777777702</c:v>
                </c:pt>
                <c:pt idx="83651">
                  <c:v>0.48888888888888798</c:v>
                </c:pt>
                <c:pt idx="83652">
                  <c:v>0.5</c:v>
                </c:pt>
                <c:pt idx="83653">
                  <c:v>0.51111111111111096</c:v>
                </c:pt>
                <c:pt idx="83654">
                  <c:v>0.52222222222222203</c:v>
                </c:pt>
                <c:pt idx="83655">
                  <c:v>0.53333333333333299</c:v>
                </c:pt>
                <c:pt idx="83656">
                  <c:v>0.54444444444444395</c:v>
                </c:pt>
                <c:pt idx="83657">
                  <c:v>0.55555555555555503</c:v>
                </c:pt>
                <c:pt idx="83658">
                  <c:v>0.56666666666666599</c:v>
                </c:pt>
                <c:pt idx="83659">
                  <c:v>0.57777777777777695</c:v>
                </c:pt>
                <c:pt idx="83660">
                  <c:v>0.58888888888888802</c:v>
                </c:pt>
                <c:pt idx="83661">
                  <c:v>0.6</c:v>
                </c:pt>
                <c:pt idx="83662">
                  <c:v>0.61111111111111105</c:v>
                </c:pt>
                <c:pt idx="83663">
                  <c:v>0.62222222222222201</c:v>
                </c:pt>
                <c:pt idx="83664">
                  <c:v>0.63333333333333297</c:v>
                </c:pt>
                <c:pt idx="83665">
                  <c:v>0.64444444444444404</c:v>
                </c:pt>
                <c:pt idx="83666">
                  <c:v>0.655555555555555</c:v>
                </c:pt>
                <c:pt idx="83667">
                  <c:v>0.66666666666666596</c:v>
                </c:pt>
                <c:pt idx="83668">
                  <c:v>0.67777777777777704</c:v>
                </c:pt>
                <c:pt idx="83669">
                  <c:v>0.688888888888888</c:v>
                </c:pt>
                <c:pt idx="83670">
                  <c:v>0.7</c:v>
                </c:pt>
                <c:pt idx="83671">
                  <c:v>0.71111111111111103</c:v>
                </c:pt>
                <c:pt idx="83672">
                  <c:v>0.72222222222222199</c:v>
                </c:pt>
                <c:pt idx="83673">
                  <c:v>0.73333333333333295</c:v>
                </c:pt>
                <c:pt idx="83674">
                  <c:v>0.74444444444444402</c:v>
                </c:pt>
                <c:pt idx="83675">
                  <c:v>0.75555555555555498</c:v>
                </c:pt>
                <c:pt idx="83676">
                  <c:v>0.76666666666666605</c:v>
                </c:pt>
                <c:pt idx="83677">
                  <c:v>0.77777777777777701</c:v>
                </c:pt>
                <c:pt idx="83678">
                  <c:v>0.78888888888888797</c:v>
                </c:pt>
                <c:pt idx="83679">
                  <c:v>0.8</c:v>
                </c:pt>
                <c:pt idx="83680">
                  <c:v>0.81111111111111101</c:v>
                </c:pt>
                <c:pt idx="83681">
                  <c:v>0.82222222222222197</c:v>
                </c:pt>
                <c:pt idx="83682">
                  <c:v>0.83333333333333304</c:v>
                </c:pt>
                <c:pt idx="83683">
                  <c:v>0.844444444444444</c:v>
                </c:pt>
                <c:pt idx="83684">
                  <c:v>0.85555555555555496</c:v>
                </c:pt>
                <c:pt idx="83685">
                  <c:v>0.86666666666666603</c:v>
                </c:pt>
                <c:pt idx="83686">
                  <c:v>0.87777777777777699</c:v>
                </c:pt>
                <c:pt idx="83687">
                  <c:v>0.88888888888888795</c:v>
                </c:pt>
                <c:pt idx="83688">
                  <c:v>0.9</c:v>
                </c:pt>
                <c:pt idx="83689">
                  <c:v>0.91111111111111098</c:v>
                </c:pt>
                <c:pt idx="83690">
                  <c:v>0.92222222222222205</c:v>
                </c:pt>
                <c:pt idx="83691">
                  <c:v>0.93333333333333302</c:v>
                </c:pt>
                <c:pt idx="83692">
                  <c:v>0.94444444444444398</c:v>
                </c:pt>
                <c:pt idx="83693">
                  <c:v>0.95555555555555505</c:v>
                </c:pt>
                <c:pt idx="83694">
                  <c:v>0.96666666666666601</c:v>
                </c:pt>
                <c:pt idx="83695">
                  <c:v>0.97777777777777697</c:v>
                </c:pt>
                <c:pt idx="83696">
                  <c:v>0.98888888888888804</c:v>
                </c:pt>
                <c:pt idx="83697">
                  <c:v>0</c:v>
                </c:pt>
                <c:pt idx="83698">
                  <c:v>4.7619047619047603E-2</c:v>
                </c:pt>
                <c:pt idx="83699">
                  <c:v>9.5238095238095205E-2</c:v>
                </c:pt>
                <c:pt idx="83700">
                  <c:v>0.14285714285714199</c:v>
                </c:pt>
                <c:pt idx="83701">
                  <c:v>0.19047619047618999</c:v>
                </c:pt>
                <c:pt idx="83702">
                  <c:v>0.238095238095238</c:v>
                </c:pt>
                <c:pt idx="83703">
                  <c:v>0.28571428571428498</c:v>
                </c:pt>
                <c:pt idx="83704">
                  <c:v>0.33333333333333298</c:v>
                </c:pt>
                <c:pt idx="83705">
                  <c:v>0.38095238095237999</c:v>
                </c:pt>
                <c:pt idx="83706">
                  <c:v>0.42857142857142799</c:v>
                </c:pt>
                <c:pt idx="83707">
                  <c:v>0.476190476190476</c:v>
                </c:pt>
                <c:pt idx="83708">
                  <c:v>0.52380952380952295</c:v>
                </c:pt>
                <c:pt idx="83709">
                  <c:v>0.57142857142857095</c:v>
                </c:pt>
                <c:pt idx="83710">
                  <c:v>0.61904761904761896</c:v>
                </c:pt>
                <c:pt idx="83711">
                  <c:v>0.66666666666666596</c:v>
                </c:pt>
                <c:pt idx="83712">
                  <c:v>0.71428571428571397</c:v>
                </c:pt>
                <c:pt idx="83713">
                  <c:v>0.76190476190476097</c:v>
                </c:pt>
                <c:pt idx="83714">
                  <c:v>0.80952380952380898</c:v>
                </c:pt>
                <c:pt idx="83715">
                  <c:v>0.85714285714285698</c:v>
                </c:pt>
                <c:pt idx="83716">
                  <c:v>0.90476190476190399</c:v>
                </c:pt>
                <c:pt idx="83717">
                  <c:v>0.952380952380952</c:v>
                </c:pt>
                <c:pt idx="83718">
                  <c:v>0</c:v>
                </c:pt>
                <c:pt idx="83719">
                  <c:v>1.9230769230769201E-2</c:v>
                </c:pt>
                <c:pt idx="83720">
                  <c:v>3.8461538461538401E-2</c:v>
                </c:pt>
                <c:pt idx="83721">
                  <c:v>5.7692307692307598E-2</c:v>
                </c:pt>
                <c:pt idx="83722">
                  <c:v>7.69230769230769E-2</c:v>
                </c:pt>
                <c:pt idx="83723">
                  <c:v>9.6153846153846104E-2</c:v>
                </c:pt>
                <c:pt idx="83724">
                  <c:v>0.115384615384615</c:v>
                </c:pt>
                <c:pt idx="83725">
                  <c:v>0.134615384615384</c:v>
                </c:pt>
                <c:pt idx="83726">
                  <c:v>0.15384615384615299</c:v>
                </c:pt>
                <c:pt idx="83727">
                  <c:v>0.17307692307692299</c:v>
                </c:pt>
                <c:pt idx="83728">
                  <c:v>0.19230769230769201</c:v>
                </c:pt>
                <c:pt idx="83729">
                  <c:v>0.21153846153846101</c:v>
                </c:pt>
                <c:pt idx="83730">
                  <c:v>0.23076923076923</c:v>
                </c:pt>
                <c:pt idx="83731">
                  <c:v>0.25</c:v>
                </c:pt>
                <c:pt idx="83732">
                  <c:v>0.269230769230769</c:v>
                </c:pt>
                <c:pt idx="83733">
                  <c:v>0.28846153846153799</c:v>
                </c:pt>
                <c:pt idx="83734">
                  <c:v>0.30769230769230699</c:v>
                </c:pt>
                <c:pt idx="83735">
                  <c:v>0.32692307692307598</c:v>
                </c:pt>
                <c:pt idx="83736">
                  <c:v>0.34615384615384598</c:v>
                </c:pt>
                <c:pt idx="83737">
                  <c:v>0.36538461538461497</c:v>
                </c:pt>
                <c:pt idx="83738">
                  <c:v>0.38461538461538403</c:v>
                </c:pt>
                <c:pt idx="83739">
                  <c:v>0.40384615384615302</c:v>
                </c:pt>
                <c:pt idx="83740">
                  <c:v>0.42307692307692302</c:v>
                </c:pt>
                <c:pt idx="83741">
                  <c:v>0.44230769230769201</c:v>
                </c:pt>
                <c:pt idx="83742">
                  <c:v>0.46153846153846101</c:v>
                </c:pt>
                <c:pt idx="83743">
                  <c:v>0.48076923076923</c:v>
                </c:pt>
                <c:pt idx="83744">
                  <c:v>0.5</c:v>
                </c:pt>
                <c:pt idx="83745">
                  <c:v>0.51923076923076905</c:v>
                </c:pt>
                <c:pt idx="83746">
                  <c:v>0.53846153846153799</c:v>
                </c:pt>
                <c:pt idx="83747">
                  <c:v>0.55769230769230704</c:v>
                </c:pt>
                <c:pt idx="83748">
                  <c:v>0.57692307692307598</c:v>
                </c:pt>
                <c:pt idx="83749">
                  <c:v>0.59615384615384603</c:v>
                </c:pt>
                <c:pt idx="83750">
                  <c:v>0.61538461538461497</c:v>
                </c:pt>
                <c:pt idx="83751">
                  <c:v>0.63461538461538403</c:v>
                </c:pt>
                <c:pt idx="83752">
                  <c:v>0.65384615384615297</c:v>
                </c:pt>
                <c:pt idx="83753">
                  <c:v>0.67307692307692302</c:v>
                </c:pt>
                <c:pt idx="83754">
                  <c:v>0.69230769230769196</c:v>
                </c:pt>
                <c:pt idx="83755">
                  <c:v>0.71153846153846101</c:v>
                </c:pt>
                <c:pt idx="83756">
                  <c:v>0.73076923076922995</c:v>
                </c:pt>
                <c:pt idx="83757">
                  <c:v>0.75</c:v>
                </c:pt>
                <c:pt idx="83758">
                  <c:v>0.76923076923076905</c:v>
                </c:pt>
                <c:pt idx="83759">
                  <c:v>0.78846153846153799</c:v>
                </c:pt>
                <c:pt idx="83760">
                  <c:v>0.80769230769230704</c:v>
                </c:pt>
                <c:pt idx="83761">
                  <c:v>0.82692307692307598</c:v>
                </c:pt>
                <c:pt idx="83762">
                  <c:v>0.84615384615384603</c:v>
                </c:pt>
                <c:pt idx="83763">
                  <c:v>0.86538461538461497</c:v>
                </c:pt>
                <c:pt idx="83764">
                  <c:v>0.88461538461538403</c:v>
                </c:pt>
                <c:pt idx="83765">
                  <c:v>0.90384615384615297</c:v>
                </c:pt>
                <c:pt idx="83766">
                  <c:v>0.92307692307692302</c:v>
                </c:pt>
                <c:pt idx="83767">
                  <c:v>0.94230769230769196</c:v>
                </c:pt>
                <c:pt idx="83768">
                  <c:v>0.96153846153846101</c:v>
                </c:pt>
                <c:pt idx="83769">
                  <c:v>0.98076923076922995</c:v>
                </c:pt>
                <c:pt idx="83770">
                  <c:v>0</c:v>
                </c:pt>
                <c:pt idx="83771">
                  <c:v>1.4492753623188401E-2</c:v>
                </c:pt>
                <c:pt idx="83772">
                  <c:v>2.8985507246376802E-2</c:v>
                </c:pt>
                <c:pt idx="83773">
                  <c:v>4.3478260869565202E-2</c:v>
                </c:pt>
                <c:pt idx="83774">
                  <c:v>5.7971014492753603E-2</c:v>
                </c:pt>
                <c:pt idx="83775">
                  <c:v>7.2463768115942004E-2</c:v>
                </c:pt>
                <c:pt idx="83776">
                  <c:v>8.6956521739130405E-2</c:v>
                </c:pt>
                <c:pt idx="83777">
                  <c:v>0.101449275362318</c:v>
                </c:pt>
                <c:pt idx="83778">
                  <c:v>0.115942028985507</c:v>
                </c:pt>
                <c:pt idx="83779">
                  <c:v>0.13043478260869501</c:v>
                </c:pt>
                <c:pt idx="83780">
                  <c:v>0.14492753623188401</c:v>
                </c:pt>
                <c:pt idx="83781">
                  <c:v>0.15942028985507201</c:v>
                </c:pt>
                <c:pt idx="83782">
                  <c:v>0.17391304347826</c:v>
                </c:pt>
                <c:pt idx="83783">
                  <c:v>0.188405797101449</c:v>
                </c:pt>
                <c:pt idx="83784">
                  <c:v>0.202898550724637</c:v>
                </c:pt>
                <c:pt idx="83785">
                  <c:v>0.217391304347826</c:v>
                </c:pt>
                <c:pt idx="83786">
                  <c:v>0.231884057971014</c:v>
                </c:pt>
                <c:pt idx="83787">
                  <c:v>0.24637681159420199</c:v>
                </c:pt>
                <c:pt idx="83788">
                  <c:v>0.26086956521739102</c:v>
                </c:pt>
                <c:pt idx="83789">
                  <c:v>0.27536231884057899</c:v>
                </c:pt>
                <c:pt idx="83790">
                  <c:v>0.28985507246376802</c:v>
                </c:pt>
                <c:pt idx="83791">
                  <c:v>0.30434782608695599</c:v>
                </c:pt>
                <c:pt idx="83792">
                  <c:v>0.31884057971014401</c:v>
                </c:pt>
                <c:pt idx="83793">
                  <c:v>0.33333333333333298</c:v>
                </c:pt>
                <c:pt idx="83794">
                  <c:v>0.34782608695652101</c:v>
                </c:pt>
                <c:pt idx="83795">
                  <c:v>0.36231884057970998</c:v>
                </c:pt>
                <c:pt idx="83796">
                  <c:v>0.376811594202898</c:v>
                </c:pt>
                <c:pt idx="83797">
                  <c:v>0.39130434782608697</c:v>
                </c:pt>
                <c:pt idx="83798">
                  <c:v>0.405797101449275</c:v>
                </c:pt>
                <c:pt idx="83799">
                  <c:v>0.42028985507246303</c:v>
                </c:pt>
                <c:pt idx="83800">
                  <c:v>0.434782608695652</c:v>
                </c:pt>
                <c:pt idx="83801">
                  <c:v>0.44927536231884002</c:v>
                </c:pt>
                <c:pt idx="83802">
                  <c:v>0.46376811594202899</c:v>
                </c:pt>
                <c:pt idx="83803">
                  <c:v>0.47826086956521702</c:v>
                </c:pt>
                <c:pt idx="83804">
                  <c:v>0.49275362318840499</c:v>
                </c:pt>
                <c:pt idx="83805">
                  <c:v>0.50724637681159401</c:v>
                </c:pt>
                <c:pt idx="83806">
                  <c:v>0.52173913043478204</c:v>
                </c:pt>
                <c:pt idx="83807">
                  <c:v>0.53623188405797095</c:v>
                </c:pt>
                <c:pt idx="83808">
                  <c:v>0.55072463768115898</c:v>
                </c:pt>
                <c:pt idx="83809">
                  <c:v>0.56521739130434701</c:v>
                </c:pt>
                <c:pt idx="83810">
                  <c:v>0.57971014492753603</c:v>
                </c:pt>
                <c:pt idx="83811">
                  <c:v>0.59420289855072395</c:v>
                </c:pt>
                <c:pt idx="83812">
                  <c:v>0.60869565217391297</c:v>
                </c:pt>
                <c:pt idx="83813">
                  <c:v>0.623188405797101</c:v>
                </c:pt>
                <c:pt idx="83814">
                  <c:v>0.63768115942028902</c:v>
                </c:pt>
                <c:pt idx="83815">
                  <c:v>0.65217391304347805</c:v>
                </c:pt>
                <c:pt idx="83816">
                  <c:v>0.66666666666666596</c:v>
                </c:pt>
                <c:pt idx="83817">
                  <c:v>0.68115942028985499</c:v>
                </c:pt>
                <c:pt idx="83818">
                  <c:v>0.69565217391304301</c:v>
                </c:pt>
                <c:pt idx="83819">
                  <c:v>0.71014492753623104</c:v>
                </c:pt>
                <c:pt idx="83820">
                  <c:v>0.72463768115941996</c:v>
                </c:pt>
                <c:pt idx="83821">
                  <c:v>0.73913043478260798</c:v>
                </c:pt>
                <c:pt idx="83822">
                  <c:v>0.75362318840579701</c:v>
                </c:pt>
                <c:pt idx="83823">
                  <c:v>0.76811594202898503</c:v>
                </c:pt>
                <c:pt idx="83824">
                  <c:v>0.78260869565217395</c:v>
                </c:pt>
                <c:pt idx="83825">
                  <c:v>0.79710144927536197</c:v>
                </c:pt>
                <c:pt idx="83826">
                  <c:v>0.81159420289855</c:v>
                </c:pt>
                <c:pt idx="83827">
                  <c:v>0.82608695652173902</c:v>
                </c:pt>
                <c:pt idx="83828">
                  <c:v>0.84057971014492705</c:v>
                </c:pt>
                <c:pt idx="83829">
                  <c:v>0.85507246376811596</c:v>
                </c:pt>
                <c:pt idx="83830">
                  <c:v>0.86956521739130399</c:v>
                </c:pt>
                <c:pt idx="83831">
                  <c:v>0.88405797101449202</c:v>
                </c:pt>
                <c:pt idx="83832">
                  <c:v>0.89855072463768104</c:v>
                </c:pt>
                <c:pt idx="83833">
                  <c:v>0.91304347826086896</c:v>
                </c:pt>
                <c:pt idx="83834">
                  <c:v>0.92753623188405798</c:v>
                </c:pt>
                <c:pt idx="83835">
                  <c:v>0.94202898550724601</c:v>
                </c:pt>
                <c:pt idx="83836">
                  <c:v>0.95652173913043403</c:v>
                </c:pt>
                <c:pt idx="83837">
                  <c:v>0.97101449275362295</c:v>
                </c:pt>
                <c:pt idx="83838">
                  <c:v>0.98550724637681097</c:v>
                </c:pt>
                <c:pt idx="83839">
                  <c:v>0</c:v>
                </c:pt>
                <c:pt idx="83840">
                  <c:v>9.8039215686274508E-3</c:v>
                </c:pt>
                <c:pt idx="83841">
                  <c:v>1.9607843137254902E-2</c:v>
                </c:pt>
                <c:pt idx="83842">
                  <c:v>2.94117647058823E-2</c:v>
                </c:pt>
                <c:pt idx="83843">
                  <c:v>3.9215686274509803E-2</c:v>
                </c:pt>
                <c:pt idx="83844">
                  <c:v>4.9019607843137199E-2</c:v>
                </c:pt>
                <c:pt idx="83845">
                  <c:v>5.8823529411764698E-2</c:v>
                </c:pt>
                <c:pt idx="83846">
                  <c:v>6.8627450980392093E-2</c:v>
                </c:pt>
                <c:pt idx="83847">
                  <c:v>7.8431372549019607E-2</c:v>
                </c:pt>
                <c:pt idx="83848">
                  <c:v>8.8235294117646995E-2</c:v>
                </c:pt>
                <c:pt idx="83849">
                  <c:v>9.8039215686274495E-2</c:v>
                </c:pt>
                <c:pt idx="83850">
                  <c:v>0.10784313725490099</c:v>
                </c:pt>
                <c:pt idx="83851">
                  <c:v>0.11764705882352899</c:v>
                </c:pt>
                <c:pt idx="83852">
                  <c:v>0.12745098039215599</c:v>
                </c:pt>
                <c:pt idx="83853">
                  <c:v>0.13725490196078399</c:v>
                </c:pt>
                <c:pt idx="83854">
                  <c:v>0.14705882352941099</c:v>
                </c:pt>
                <c:pt idx="83855">
                  <c:v>0.15686274509803899</c:v>
                </c:pt>
                <c:pt idx="83856">
                  <c:v>0.16666666666666599</c:v>
                </c:pt>
                <c:pt idx="83857">
                  <c:v>0.17647058823529399</c:v>
                </c:pt>
                <c:pt idx="83858">
                  <c:v>0.18627450980392099</c:v>
                </c:pt>
                <c:pt idx="83859">
                  <c:v>0.19607843137254899</c:v>
                </c:pt>
                <c:pt idx="83860">
                  <c:v>0.20588235294117599</c:v>
                </c:pt>
                <c:pt idx="83861">
                  <c:v>0.21568627450980299</c:v>
                </c:pt>
                <c:pt idx="83862">
                  <c:v>0.22549019607843099</c:v>
                </c:pt>
                <c:pt idx="83863">
                  <c:v>0.23529411764705799</c:v>
                </c:pt>
                <c:pt idx="83864">
                  <c:v>0.24509803921568599</c:v>
                </c:pt>
                <c:pt idx="83865">
                  <c:v>0.25490196078431299</c:v>
                </c:pt>
                <c:pt idx="83866">
                  <c:v>0.26470588235294101</c:v>
                </c:pt>
                <c:pt idx="83867">
                  <c:v>0.27450980392156799</c:v>
                </c:pt>
                <c:pt idx="83868">
                  <c:v>0.28431372549019601</c:v>
                </c:pt>
                <c:pt idx="83869">
                  <c:v>0.29411764705882298</c:v>
                </c:pt>
                <c:pt idx="83870">
                  <c:v>0.30392156862745001</c:v>
                </c:pt>
                <c:pt idx="83871">
                  <c:v>0.31372549019607798</c:v>
                </c:pt>
                <c:pt idx="83872">
                  <c:v>0.32352941176470501</c:v>
                </c:pt>
                <c:pt idx="83873">
                  <c:v>0.33333333333333298</c:v>
                </c:pt>
                <c:pt idx="83874">
                  <c:v>0.34313725490196001</c:v>
                </c:pt>
                <c:pt idx="83875">
                  <c:v>0.35294117647058798</c:v>
                </c:pt>
                <c:pt idx="83876">
                  <c:v>0.36274509803921501</c:v>
                </c:pt>
                <c:pt idx="83877">
                  <c:v>0.37254901960784298</c:v>
                </c:pt>
                <c:pt idx="83878">
                  <c:v>0.38235294117647001</c:v>
                </c:pt>
                <c:pt idx="83879">
                  <c:v>0.39215686274509798</c:v>
                </c:pt>
                <c:pt idx="83880">
                  <c:v>0.40196078431372501</c:v>
                </c:pt>
                <c:pt idx="83881">
                  <c:v>0.41176470588235198</c:v>
                </c:pt>
                <c:pt idx="83882">
                  <c:v>0.42156862745098</c:v>
                </c:pt>
                <c:pt idx="83883">
                  <c:v>0.43137254901960698</c:v>
                </c:pt>
                <c:pt idx="83884">
                  <c:v>0.441176470588235</c:v>
                </c:pt>
                <c:pt idx="83885">
                  <c:v>0.45098039215686198</c:v>
                </c:pt>
                <c:pt idx="83886">
                  <c:v>0.46078431372549</c:v>
                </c:pt>
                <c:pt idx="83887">
                  <c:v>0.47058823529411697</c:v>
                </c:pt>
                <c:pt idx="83888">
                  <c:v>0.480392156862745</c:v>
                </c:pt>
                <c:pt idx="83889">
                  <c:v>0.49019607843137197</c:v>
                </c:pt>
                <c:pt idx="83890">
                  <c:v>0.5</c:v>
                </c:pt>
                <c:pt idx="83891">
                  <c:v>0.50980392156862697</c:v>
                </c:pt>
                <c:pt idx="83892">
                  <c:v>0.51960784313725406</c:v>
                </c:pt>
                <c:pt idx="83893">
                  <c:v>0.52941176470588203</c:v>
                </c:pt>
                <c:pt idx="83894">
                  <c:v>0.539215686274509</c:v>
                </c:pt>
                <c:pt idx="83895">
                  <c:v>0.54901960784313697</c:v>
                </c:pt>
                <c:pt idx="83896">
                  <c:v>0.55882352941176405</c:v>
                </c:pt>
                <c:pt idx="83897">
                  <c:v>0.56862745098039202</c:v>
                </c:pt>
                <c:pt idx="83898">
                  <c:v>0.578431372549019</c:v>
                </c:pt>
                <c:pt idx="83899">
                  <c:v>0.58823529411764697</c:v>
                </c:pt>
                <c:pt idx="83900">
                  <c:v>0.59803921568627405</c:v>
                </c:pt>
                <c:pt idx="83901">
                  <c:v>0.60784313725490102</c:v>
                </c:pt>
                <c:pt idx="83902">
                  <c:v>0.61764705882352899</c:v>
                </c:pt>
                <c:pt idx="83903">
                  <c:v>0.62745098039215597</c:v>
                </c:pt>
                <c:pt idx="83904">
                  <c:v>0.63725490196078405</c:v>
                </c:pt>
                <c:pt idx="83905">
                  <c:v>0.64705882352941102</c:v>
                </c:pt>
                <c:pt idx="83906">
                  <c:v>0.65686274509803899</c:v>
                </c:pt>
                <c:pt idx="83907">
                  <c:v>0.66666666666666596</c:v>
                </c:pt>
                <c:pt idx="83908">
                  <c:v>0.67647058823529405</c:v>
                </c:pt>
                <c:pt idx="83909">
                  <c:v>0.68627450980392102</c:v>
                </c:pt>
                <c:pt idx="83910">
                  <c:v>0.69607843137254899</c:v>
                </c:pt>
                <c:pt idx="83911">
                  <c:v>0.70588235294117596</c:v>
                </c:pt>
                <c:pt idx="83912">
                  <c:v>0.71568627450980304</c:v>
                </c:pt>
                <c:pt idx="83913">
                  <c:v>0.72549019607843102</c:v>
                </c:pt>
                <c:pt idx="83914">
                  <c:v>0.73529411764705799</c:v>
                </c:pt>
                <c:pt idx="83915">
                  <c:v>0.74509803921568596</c:v>
                </c:pt>
                <c:pt idx="83916">
                  <c:v>0.75490196078431304</c:v>
                </c:pt>
                <c:pt idx="83917">
                  <c:v>0.76470588235294101</c:v>
                </c:pt>
                <c:pt idx="83918">
                  <c:v>0.77450980392156799</c:v>
                </c:pt>
                <c:pt idx="83919">
                  <c:v>0.78431372549019596</c:v>
                </c:pt>
                <c:pt idx="83920">
                  <c:v>0.79411764705882304</c:v>
                </c:pt>
                <c:pt idx="83921">
                  <c:v>0.80392156862745101</c:v>
                </c:pt>
                <c:pt idx="83922">
                  <c:v>0.81372549019607798</c:v>
                </c:pt>
                <c:pt idx="83923">
                  <c:v>0.82352941176470495</c:v>
                </c:pt>
                <c:pt idx="83924">
                  <c:v>0.83333333333333304</c:v>
                </c:pt>
                <c:pt idx="83925">
                  <c:v>0.84313725490196001</c:v>
                </c:pt>
                <c:pt idx="83926">
                  <c:v>0.85294117647058798</c:v>
                </c:pt>
                <c:pt idx="83927">
                  <c:v>0.86274509803921495</c:v>
                </c:pt>
                <c:pt idx="83928">
                  <c:v>0.87254901960784303</c:v>
                </c:pt>
                <c:pt idx="83929">
                  <c:v>0.88235294117647001</c:v>
                </c:pt>
                <c:pt idx="83930">
                  <c:v>0.89215686274509798</c:v>
                </c:pt>
                <c:pt idx="83931">
                  <c:v>0.90196078431372495</c:v>
                </c:pt>
                <c:pt idx="83932">
                  <c:v>0.91176470588235203</c:v>
                </c:pt>
                <c:pt idx="83933">
                  <c:v>0.92156862745098</c:v>
                </c:pt>
                <c:pt idx="83934">
                  <c:v>0.93137254901960698</c:v>
                </c:pt>
                <c:pt idx="83935">
                  <c:v>0.94117647058823495</c:v>
                </c:pt>
                <c:pt idx="83936">
                  <c:v>0.95098039215686203</c:v>
                </c:pt>
                <c:pt idx="83937">
                  <c:v>0.96078431372549</c:v>
                </c:pt>
                <c:pt idx="83938">
                  <c:v>0.97058823529411697</c:v>
                </c:pt>
                <c:pt idx="83939">
                  <c:v>0.98039215686274495</c:v>
                </c:pt>
                <c:pt idx="83940">
                  <c:v>0.99019607843137203</c:v>
                </c:pt>
                <c:pt idx="83941">
                  <c:v>0</c:v>
                </c:pt>
                <c:pt idx="83942">
                  <c:v>3.4482758620689599E-2</c:v>
                </c:pt>
                <c:pt idx="83943">
                  <c:v>6.8965517241379296E-2</c:v>
                </c:pt>
                <c:pt idx="83944">
                  <c:v>0.10344827586206801</c:v>
                </c:pt>
                <c:pt idx="83945">
                  <c:v>0.13793103448275801</c:v>
                </c:pt>
                <c:pt idx="83946">
                  <c:v>0.17241379310344801</c:v>
                </c:pt>
                <c:pt idx="83947">
                  <c:v>0.20689655172413701</c:v>
                </c:pt>
                <c:pt idx="83948">
                  <c:v>0.24137931034482701</c:v>
                </c:pt>
                <c:pt idx="83949">
                  <c:v>0.27586206896551702</c:v>
                </c:pt>
                <c:pt idx="83950">
                  <c:v>0.31034482758620602</c:v>
                </c:pt>
                <c:pt idx="83951">
                  <c:v>0.34482758620689602</c:v>
                </c:pt>
                <c:pt idx="83952">
                  <c:v>0.37931034482758602</c:v>
                </c:pt>
                <c:pt idx="83953">
                  <c:v>0.41379310344827502</c:v>
                </c:pt>
                <c:pt idx="83954">
                  <c:v>0.44827586206896503</c:v>
                </c:pt>
                <c:pt idx="83955">
                  <c:v>0.48275862068965503</c:v>
                </c:pt>
                <c:pt idx="83956">
                  <c:v>0.51724137931034397</c:v>
                </c:pt>
                <c:pt idx="83957">
                  <c:v>0.55172413793103403</c:v>
                </c:pt>
                <c:pt idx="83958">
                  <c:v>0.58620689655172398</c:v>
                </c:pt>
                <c:pt idx="83959">
                  <c:v>0.62068965517241304</c:v>
                </c:pt>
                <c:pt idx="83960">
                  <c:v>0.65517241379310298</c:v>
                </c:pt>
                <c:pt idx="83961">
                  <c:v>0.68965517241379304</c:v>
                </c:pt>
                <c:pt idx="83962">
                  <c:v>0.72413793103448199</c:v>
                </c:pt>
                <c:pt idx="83963">
                  <c:v>0.75862068965517204</c:v>
                </c:pt>
                <c:pt idx="83964">
                  <c:v>0.79310344827586199</c:v>
                </c:pt>
                <c:pt idx="83965">
                  <c:v>0.82758620689655105</c:v>
                </c:pt>
                <c:pt idx="83966">
                  <c:v>0.86206896551724099</c:v>
                </c:pt>
                <c:pt idx="83967">
                  <c:v>0.89655172413793105</c:v>
                </c:pt>
                <c:pt idx="83968">
                  <c:v>0.93103448275862</c:v>
                </c:pt>
                <c:pt idx="83969">
                  <c:v>0.96551724137931005</c:v>
                </c:pt>
                <c:pt idx="83970">
                  <c:v>0</c:v>
                </c:pt>
                <c:pt idx="83971">
                  <c:v>2.94117647058823E-2</c:v>
                </c:pt>
                <c:pt idx="83972">
                  <c:v>5.8823529411764698E-2</c:v>
                </c:pt>
                <c:pt idx="83973">
                  <c:v>8.8235294117646995E-2</c:v>
                </c:pt>
                <c:pt idx="83974">
                  <c:v>0.11764705882352899</c:v>
                </c:pt>
                <c:pt idx="83975">
                  <c:v>0.14705882352941099</c:v>
                </c:pt>
                <c:pt idx="83976">
                  <c:v>0.17647058823529399</c:v>
                </c:pt>
                <c:pt idx="83977">
                  <c:v>0.20588235294117599</c:v>
                </c:pt>
                <c:pt idx="83978">
                  <c:v>0.23529411764705799</c:v>
                </c:pt>
                <c:pt idx="83979">
                  <c:v>0.26470588235294101</c:v>
                </c:pt>
                <c:pt idx="83980">
                  <c:v>0.29411764705882298</c:v>
                </c:pt>
                <c:pt idx="83981">
                  <c:v>0.32352941176470501</c:v>
                </c:pt>
                <c:pt idx="83982">
                  <c:v>0.35294117647058798</c:v>
                </c:pt>
                <c:pt idx="83983">
                  <c:v>0.38235294117647001</c:v>
                </c:pt>
                <c:pt idx="83984">
                  <c:v>0.41176470588235198</c:v>
                </c:pt>
                <c:pt idx="83985">
                  <c:v>0.441176470588235</c:v>
                </c:pt>
                <c:pt idx="83986">
                  <c:v>0.47058823529411697</c:v>
                </c:pt>
                <c:pt idx="83987">
                  <c:v>0.5</c:v>
                </c:pt>
                <c:pt idx="83988">
                  <c:v>0.52941176470588203</c:v>
                </c:pt>
                <c:pt idx="83989">
                  <c:v>0.55882352941176405</c:v>
                </c:pt>
                <c:pt idx="83990">
                  <c:v>0.58823529411764697</c:v>
                </c:pt>
                <c:pt idx="83991">
                  <c:v>0.61764705882352899</c:v>
                </c:pt>
                <c:pt idx="83992">
                  <c:v>0.64705882352941102</c:v>
                </c:pt>
                <c:pt idx="83993">
                  <c:v>0.67647058823529405</c:v>
                </c:pt>
                <c:pt idx="83994">
                  <c:v>0.70588235294117596</c:v>
                </c:pt>
                <c:pt idx="83995">
                  <c:v>0.73529411764705799</c:v>
                </c:pt>
                <c:pt idx="83996">
                  <c:v>0.76470588235294101</c:v>
                </c:pt>
                <c:pt idx="83997">
                  <c:v>0.79411764705882304</c:v>
                </c:pt>
                <c:pt idx="83998">
                  <c:v>0.82352941176470495</c:v>
                </c:pt>
                <c:pt idx="83999">
                  <c:v>0.85294117647058798</c:v>
                </c:pt>
                <c:pt idx="84000">
                  <c:v>0.88235294117647001</c:v>
                </c:pt>
                <c:pt idx="84001">
                  <c:v>0.91176470588235203</c:v>
                </c:pt>
                <c:pt idx="84002">
                  <c:v>0.94117647058823495</c:v>
                </c:pt>
                <c:pt idx="84003">
                  <c:v>0.97058823529411697</c:v>
                </c:pt>
                <c:pt idx="84004">
                  <c:v>0</c:v>
                </c:pt>
                <c:pt idx="84005">
                  <c:v>1.9230769230769201E-2</c:v>
                </c:pt>
                <c:pt idx="84006">
                  <c:v>3.8461538461538401E-2</c:v>
                </c:pt>
                <c:pt idx="84007">
                  <c:v>5.7692307692307598E-2</c:v>
                </c:pt>
                <c:pt idx="84008">
                  <c:v>7.69230769230769E-2</c:v>
                </c:pt>
                <c:pt idx="84009">
                  <c:v>9.6153846153846104E-2</c:v>
                </c:pt>
                <c:pt idx="84010">
                  <c:v>0.115384615384615</c:v>
                </c:pt>
                <c:pt idx="84011">
                  <c:v>0.134615384615384</c:v>
                </c:pt>
                <c:pt idx="84012">
                  <c:v>0.15384615384615299</c:v>
                </c:pt>
                <c:pt idx="84013">
                  <c:v>0.17307692307692299</c:v>
                </c:pt>
                <c:pt idx="84014">
                  <c:v>0.19230769230769201</c:v>
                </c:pt>
                <c:pt idx="84015">
                  <c:v>0.21153846153846101</c:v>
                </c:pt>
                <c:pt idx="84016">
                  <c:v>0.23076923076923</c:v>
                </c:pt>
                <c:pt idx="84017">
                  <c:v>0.25</c:v>
                </c:pt>
                <c:pt idx="84018">
                  <c:v>0.269230769230769</c:v>
                </c:pt>
                <c:pt idx="84019">
                  <c:v>0.28846153846153799</c:v>
                </c:pt>
                <c:pt idx="84020">
                  <c:v>0.30769230769230699</c:v>
                </c:pt>
                <c:pt idx="84021">
                  <c:v>0.32692307692307598</c:v>
                </c:pt>
                <c:pt idx="84022">
                  <c:v>0.34615384615384598</c:v>
                </c:pt>
                <c:pt idx="84023">
                  <c:v>0.36538461538461497</c:v>
                </c:pt>
                <c:pt idx="84024">
                  <c:v>0.38461538461538403</c:v>
                </c:pt>
                <c:pt idx="84025">
                  <c:v>0.40384615384615302</c:v>
                </c:pt>
                <c:pt idx="84026">
                  <c:v>0.42307692307692302</c:v>
                </c:pt>
                <c:pt idx="84027">
                  <c:v>0.44230769230769201</c:v>
                </c:pt>
                <c:pt idx="84028">
                  <c:v>0.46153846153846101</c:v>
                </c:pt>
                <c:pt idx="84029">
                  <c:v>0.48076923076923</c:v>
                </c:pt>
                <c:pt idx="84030">
                  <c:v>0.5</c:v>
                </c:pt>
                <c:pt idx="84031">
                  <c:v>0.51923076923076905</c:v>
                </c:pt>
                <c:pt idx="84032">
                  <c:v>0.53846153846153799</c:v>
                </c:pt>
                <c:pt idx="84033">
                  <c:v>0.55769230769230704</c:v>
                </c:pt>
                <c:pt idx="84034">
                  <c:v>0.57692307692307598</c:v>
                </c:pt>
                <c:pt idx="84035">
                  <c:v>0.59615384615384603</c:v>
                </c:pt>
                <c:pt idx="84036">
                  <c:v>0.61538461538461497</c:v>
                </c:pt>
                <c:pt idx="84037">
                  <c:v>0.63461538461538403</c:v>
                </c:pt>
                <c:pt idx="84038">
                  <c:v>0.65384615384615297</c:v>
                </c:pt>
                <c:pt idx="84039">
                  <c:v>0.67307692307692302</c:v>
                </c:pt>
                <c:pt idx="84040">
                  <c:v>0.69230769230769196</c:v>
                </c:pt>
                <c:pt idx="84041">
                  <c:v>0.71153846153846101</c:v>
                </c:pt>
                <c:pt idx="84042">
                  <c:v>0.73076923076922995</c:v>
                </c:pt>
                <c:pt idx="84043">
                  <c:v>0.75</c:v>
                </c:pt>
                <c:pt idx="84044">
                  <c:v>0.76923076923076905</c:v>
                </c:pt>
                <c:pt idx="84045">
                  <c:v>0.78846153846153799</c:v>
                </c:pt>
                <c:pt idx="84046">
                  <c:v>0.80769230769230704</c:v>
                </c:pt>
                <c:pt idx="84047">
                  <c:v>0.82692307692307598</c:v>
                </c:pt>
                <c:pt idx="84048">
                  <c:v>0.84615384615384603</c:v>
                </c:pt>
                <c:pt idx="84049">
                  <c:v>0.86538461538461497</c:v>
                </c:pt>
                <c:pt idx="84050">
                  <c:v>0.88461538461538403</c:v>
                </c:pt>
                <c:pt idx="84051">
                  <c:v>0.90384615384615297</c:v>
                </c:pt>
                <c:pt idx="84052">
                  <c:v>0.92307692307692302</c:v>
                </c:pt>
                <c:pt idx="84053">
                  <c:v>0.94230769230769196</c:v>
                </c:pt>
                <c:pt idx="84054">
                  <c:v>0.96153846153846101</c:v>
                </c:pt>
                <c:pt idx="84055">
                  <c:v>0.98076923076922995</c:v>
                </c:pt>
                <c:pt idx="84056">
                  <c:v>0</c:v>
                </c:pt>
                <c:pt idx="84057">
                  <c:v>1.7857142857142801E-2</c:v>
                </c:pt>
                <c:pt idx="84058">
                  <c:v>3.5714285714285698E-2</c:v>
                </c:pt>
                <c:pt idx="84059">
                  <c:v>5.3571428571428499E-2</c:v>
                </c:pt>
                <c:pt idx="84060">
                  <c:v>7.1428571428571397E-2</c:v>
                </c:pt>
                <c:pt idx="84061">
                  <c:v>8.9285714285714204E-2</c:v>
                </c:pt>
                <c:pt idx="84062">
                  <c:v>0.107142857142857</c:v>
                </c:pt>
                <c:pt idx="84063">
                  <c:v>0.125</c:v>
                </c:pt>
                <c:pt idx="84064">
                  <c:v>0.14285714285714199</c:v>
                </c:pt>
                <c:pt idx="84065">
                  <c:v>0.160714285714285</c:v>
                </c:pt>
                <c:pt idx="84066">
                  <c:v>0.17857142857142799</c:v>
                </c:pt>
                <c:pt idx="84067">
                  <c:v>0.19642857142857101</c:v>
                </c:pt>
                <c:pt idx="84068">
                  <c:v>0.214285714285714</c:v>
                </c:pt>
                <c:pt idx="84069">
                  <c:v>0.23214285714285701</c:v>
                </c:pt>
                <c:pt idx="84070">
                  <c:v>0.25</c:v>
                </c:pt>
                <c:pt idx="84071">
                  <c:v>0.26785714285714202</c:v>
                </c:pt>
                <c:pt idx="84072">
                  <c:v>0.28571428571428498</c:v>
                </c:pt>
                <c:pt idx="84073">
                  <c:v>0.30357142857142799</c:v>
                </c:pt>
                <c:pt idx="84074">
                  <c:v>0.32142857142857101</c:v>
                </c:pt>
                <c:pt idx="84075">
                  <c:v>0.33928571428571402</c:v>
                </c:pt>
                <c:pt idx="84076">
                  <c:v>0.35714285714285698</c:v>
                </c:pt>
                <c:pt idx="84077">
                  <c:v>0.375</c:v>
                </c:pt>
                <c:pt idx="84078">
                  <c:v>0.39285714285714202</c:v>
                </c:pt>
                <c:pt idx="84079">
                  <c:v>0.41071428571428498</c:v>
                </c:pt>
                <c:pt idx="84080">
                  <c:v>0.42857142857142799</c:v>
                </c:pt>
                <c:pt idx="84081">
                  <c:v>0.44642857142857101</c:v>
                </c:pt>
                <c:pt idx="84082">
                  <c:v>0.46428571428571402</c:v>
                </c:pt>
                <c:pt idx="84083">
                  <c:v>0.48214285714285698</c:v>
                </c:pt>
                <c:pt idx="84084">
                  <c:v>0.5</c:v>
                </c:pt>
                <c:pt idx="84085">
                  <c:v>0.51785714285714202</c:v>
                </c:pt>
                <c:pt idx="84086">
                  <c:v>0.53571428571428503</c:v>
                </c:pt>
                <c:pt idx="84087">
                  <c:v>0.55357142857142805</c:v>
                </c:pt>
                <c:pt idx="84088">
                  <c:v>0.57142857142857095</c:v>
                </c:pt>
                <c:pt idx="84089">
                  <c:v>0.58928571428571397</c:v>
                </c:pt>
                <c:pt idx="84090">
                  <c:v>0.60714285714285698</c:v>
                </c:pt>
                <c:pt idx="84091">
                  <c:v>0.625</c:v>
                </c:pt>
                <c:pt idx="84092">
                  <c:v>0.64285714285714202</c:v>
                </c:pt>
                <c:pt idx="84093">
                  <c:v>0.66071428571428503</c:v>
                </c:pt>
                <c:pt idx="84094">
                  <c:v>0.67857142857142805</c:v>
                </c:pt>
                <c:pt idx="84095">
                  <c:v>0.69642857142857095</c:v>
                </c:pt>
                <c:pt idx="84096">
                  <c:v>0.71428571428571397</c:v>
                </c:pt>
                <c:pt idx="84097">
                  <c:v>0.73214285714285698</c:v>
                </c:pt>
                <c:pt idx="84098">
                  <c:v>0.75</c:v>
                </c:pt>
                <c:pt idx="84099">
                  <c:v>0.76785714285714202</c:v>
                </c:pt>
                <c:pt idx="84100">
                  <c:v>0.78571428571428503</c:v>
                </c:pt>
                <c:pt idx="84101">
                  <c:v>0.80357142857142805</c:v>
                </c:pt>
                <c:pt idx="84102">
                  <c:v>0.82142857142857095</c:v>
                </c:pt>
                <c:pt idx="84103">
                  <c:v>0.83928571428571397</c:v>
                </c:pt>
                <c:pt idx="84104">
                  <c:v>0.85714285714285698</c:v>
                </c:pt>
                <c:pt idx="84105">
                  <c:v>0.875</c:v>
                </c:pt>
                <c:pt idx="84106">
                  <c:v>0.89285714285714202</c:v>
                </c:pt>
                <c:pt idx="84107">
                  <c:v>0.91071428571428503</c:v>
                </c:pt>
                <c:pt idx="84108">
                  <c:v>0.92857142857142805</c:v>
                </c:pt>
                <c:pt idx="84109">
                  <c:v>0.94642857142857095</c:v>
                </c:pt>
                <c:pt idx="84110">
                  <c:v>0.96428571428571397</c:v>
                </c:pt>
                <c:pt idx="84111">
                  <c:v>0.98214285714285698</c:v>
                </c:pt>
                <c:pt idx="84112">
                  <c:v>0</c:v>
                </c:pt>
                <c:pt idx="84113">
                  <c:v>8.3333333333333301E-2</c:v>
                </c:pt>
                <c:pt idx="84114">
                  <c:v>0.16666666666666599</c:v>
                </c:pt>
                <c:pt idx="84115">
                  <c:v>0.25</c:v>
                </c:pt>
                <c:pt idx="84116">
                  <c:v>0.33333333333333298</c:v>
                </c:pt>
                <c:pt idx="84117">
                  <c:v>0.41666666666666602</c:v>
                </c:pt>
                <c:pt idx="84118">
                  <c:v>0.5</c:v>
                </c:pt>
                <c:pt idx="84119">
                  <c:v>0.58333333333333304</c:v>
                </c:pt>
                <c:pt idx="84120">
                  <c:v>0.66666666666666596</c:v>
                </c:pt>
                <c:pt idx="84121">
                  <c:v>0.75</c:v>
                </c:pt>
                <c:pt idx="84122">
                  <c:v>0.83333333333333304</c:v>
                </c:pt>
                <c:pt idx="84123">
                  <c:v>0.91666666666666596</c:v>
                </c:pt>
                <c:pt idx="84124">
                  <c:v>0</c:v>
                </c:pt>
                <c:pt idx="84125">
                  <c:v>2.2222222222222199E-2</c:v>
                </c:pt>
                <c:pt idx="84126">
                  <c:v>4.4444444444444398E-2</c:v>
                </c:pt>
                <c:pt idx="84127">
                  <c:v>6.6666666666666596E-2</c:v>
                </c:pt>
                <c:pt idx="84128">
                  <c:v>8.8888888888888795E-2</c:v>
                </c:pt>
                <c:pt idx="84129">
                  <c:v>0.11111111111111099</c:v>
                </c:pt>
                <c:pt idx="84130">
                  <c:v>0.133333333333333</c:v>
                </c:pt>
                <c:pt idx="84131">
                  <c:v>0.155555555555555</c:v>
                </c:pt>
                <c:pt idx="84132">
                  <c:v>0.17777777777777701</c:v>
                </c:pt>
                <c:pt idx="84133">
                  <c:v>0.2</c:v>
                </c:pt>
                <c:pt idx="84134">
                  <c:v>0.22222222222222199</c:v>
                </c:pt>
                <c:pt idx="84135">
                  <c:v>0.24444444444444399</c:v>
                </c:pt>
                <c:pt idx="84136">
                  <c:v>0.266666666666666</c:v>
                </c:pt>
                <c:pt idx="84137">
                  <c:v>0.28888888888888797</c:v>
                </c:pt>
                <c:pt idx="84138">
                  <c:v>0.31111111111111101</c:v>
                </c:pt>
                <c:pt idx="84139">
                  <c:v>0.33333333333333298</c:v>
                </c:pt>
                <c:pt idx="84140">
                  <c:v>0.35555555555555501</c:v>
                </c:pt>
                <c:pt idx="84141">
                  <c:v>0.37777777777777699</c:v>
                </c:pt>
                <c:pt idx="84142">
                  <c:v>0.4</c:v>
                </c:pt>
                <c:pt idx="84143">
                  <c:v>0.422222222222222</c:v>
                </c:pt>
                <c:pt idx="84144">
                  <c:v>0.44444444444444398</c:v>
                </c:pt>
                <c:pt idx="84145">
                  <c:v>0.46666666666666601</c:v>
                </c:pt>
                <c:pt idx="84146">
                  <c:v>0.48888888888888798</c:v>
                </c:pt>
                <c:pt idx="84147">
                  <c:v>0.51111111111111096</c:v>
                </c:pt>
                <c:pt idx="84148">
                  <c:v>0.53333333333333299</c:v>
                </c:pt>
                <c:pt idx="84149">
                  <c:v>0.55555555555555503</c:v>
                </c:pt>
                <c:pt idx="84150">
                  <c:v>0.57777777777777695</c:v>
                </c:pt>
                <c:pt idx="84151">
                  <c:v>0.6</c:v>
                </c:pt>
                <c:pt idx="84152">
                  <c:v>0.62222222222222201</c:v>
                </c:pt>
                <c:pt idx="84153">
                  <c:v>0.64444444444444404</c:v>
                </c:pt>
                <c:pt idx="84154">
                  <c:v>0.66666666666666596</c:v>
                </c:pt>
                <c:pt idx="84155">
                  <c:v>0.688888888888888</c:v>
                </c:pt>
                <c:pt idx="84156">
                  <c:v>0.71111111111111103</c:v>
                </c:pt>
                <c:pt idx="84157">
                  <c:v>0.73333333333333295</c:v>
                </c:pt>
                <c:pt idx="84158">
                  <c:v>0.75555555555555498</c:v>
                </c:pt>
                <c:pt idx="84159">
                  <c:v>0.77777777777777701</c:v>
                </c:pt>
                <c:pt idx="84160">
                  <c:v>0.8</c:v>
                </c:pt>
                <c:pt idx="84161">
                  <c:v>0.82222222222222197</c:v>
                </c:pt>
                <c:pt idx="84162">
                  <c:v>0.844444444444444</c:v>
                </c:pt>
                <c:pt idx="84163">
                  <c:v>0.86666666666666603</c:v>
                </c:pt>
                <c:pt idx="84164">
                  <c:v>0.88888888888888795</c:v>
                </c:pt>
                <c:pt idx="84165">
                  <c:v>0.91111111111111098</c:v>
                </c:pt>
                <c:pt idx="84166">
                  <c:v>0.93333333333333302</c:v>
                </c:pt>
                <c:pt idx="84167">
                  <c:v>0.95555555555555505</c:v>
                </c:pt>
                <c:pt idx="84168">
                  <c:v>0.97777777777777697</c:v>
                </c:pt>
                <c:pt idx="84169">
                  <c:v>0</c:v>
                </c:pt>
                <c:pt idx="84170">
                  <c:v>2.8571428571428501E-2</c:v>
                </c:pt>
                <c:pt idx="84171">
                  <c:v>5.7142857142857099E-2</c:v>
                </c:pt>
                <c:pt idx="84172">
                  <c:v>8.5714285714285701E-2</c:v>
                </c:pt>
                <c:pt idx="84173">
                  <c:v>0.114285714285714</c:v>
                </c:pt>
                <c:pt idx="84174">
                  <c:v>0.14285714285714199</c:v>
                </c:pt>
                <c:pt idx="84175">
                  <c:v>0.17142857142857101</c:v>
                </c:pt>
                <c:pt idx="84176">
                  <c:v>0.2</c:v>
                </c:pt>
                <c:pt idx="84177">
                  <c:v>0.22857142857142801</c:v>
                </c:pt>
                <c:pt idx="84178">
                  <c:v>0.25714285714285701</c:v>
                </c:pt>
                <c:pt idx="84179">
                  <c:v>0.28571428571428498</c:v>
                </c:pt>
                <c:pt idx="84180">
                  <c:v>0.314285714285714</c:v>
                </c:pt>
                <c:pt idx="84181">
                  <c:v>0.34285714285714203</c:v>
                </c:pt>
                <c:pt idx="84182">
                  <c:v>0.371428571428571</c:v>
                </c:pt>
                <c:pt idx="84183">
                  <c:v>0.4</c:v>
                </c:pt>
                <c:pt idx="84184">
                  <c:v>0.42857142857142799</c:v>
                </c:pt>
                <c:pt idx="84185">
                  <c:v>0.45714285714285702</c:v>
                </c:pt>
                <c:pt idx="84186">
                  <c:v>0.48571428571428499</c:v>
                </c:pt>
                <c:pt idx="84187">
                  <c:v>0.51428571428571401</c:v>
                </c:pt>
                <c:pt idx="84188">
                  <c:v>0.54285714285714204</c:v>
                </c:pt>
                <c:pt idx="84189">
                  <c:v>0.57142857142857095</c:v>
                </c:pt>
                <c:pt idx="84190">
                  <c:v>0.6</c:v>
                </c:pt>
                <c:pt idx="84191">
                  <c:v>0.628571428571428</c:v>
                </c:pt>
                <c:pt idx="84192">
                  <c:v>0.65714285714285703</c:v>
                </c:pt>
                <c:pt idx="84193">
                  <c:v>0.68571428571428505</c:v>
                </c:pt>
                <c:pt idx="84194">
                  <c:v>0.71428571428571397</c:v>
                </c:pt>
                <c:pt idx="84195">
                  <c:v>0.74285714285714199</c:v>
                </c:pt>
                <c:pt idx="84196">
                  <c:v>0.77142857142857102</c:v>
                </c:pt>
                <c:pt idx="84197">
                  <c:v>0.8</c:v>
                </c:pt>
                <c:pt idx="84198">
                  <c:v>0.82857142857142796</c:v>
                </c:pt>
                <c:pt idx="84199">
                  <c:v>0.85714285714285698</c:v>
                </c:pt>
                <c:pt idx="84200">
                  <c:v>0.88571428571428501</c:v>
                </c:pt>
                <c:pt idx="84201">
                  <c:v>0.91428571428571404</c:v>
                </c:pt>
                <c:pt idx="84202">
                  <c:v>0.94285714285714195</c:v>
                </c:pt>
                <c:pt idx="84203">
                  <c:v>0.97142857142857097</c:v>
                </c:pt>
                <c:pt idx="84204">
                  <c:v>0</c:v>
                </c:pt>
                <c:pt idx="84205">
                  <c:v>2.1276595744680799E-2</c:v>
                </c:pt>
                <c:pt idx="84206">
                  <c:v>4.2553191489361701E-2</c:v>
                </c:pt>
                <c:pt idx="84207">
                  <c:v>6.3829787234042507E-2</c:v>
                </c:pt>
                <c:pt idx="84208">
                  <c:v>8.5106382978723402E-2</c:v>
                </c:pt>
                <c:pt idx="84209">
                  <c:v>0.10638297872340401</c:v>
                </c:pt>
                <c:pt idx="84210">
                  <c:v>0.12765957446808501</c:v>
                </c:pt>
                <c:pt idx="84211">
                  <c:v>0.14893617021276501</c:v>
                </c:pt>
                <c:pt idx="84212">
                  <c:v>0.170212765957446</c:v>
                </c:pt>
                <c:pt idx="84213">
                  <c:v>0.19148936170212699</c:v>
                </c:pt>
                <c:pt idx="84214">
                  <c:v>0.21276595744680801</c:v>
                </c:pt>
                <c:pt idx="84215">
                  <c:v>0.23404255319148901</c:v>
                </c:pt>
                <c:pt idx="84216">
                  <c:v>0.25531914893617003</c:v>
                </c:pt>
                <c:pt idx="84217">
                  <c:v>0.27659574468085102</c:v>
                </c:pt>
                <c:pt idx="84218">
                  <c:v>0.29787234042553101</c:v>
                </c:pt>
                <c:pt idx="84219">
                  <c:v>0.31914893617021201</c:v>
                </c:pt>
                <c:pt idx="84220">
                  <c:v>0.340425531914893</c:v>
                </c:pt>
                <c:pt idx="84221">
                  <c:v>0.36170212765957399</c:v>
                </c:pt>
                <c:pt idx="84222">
                  <c:v>0.38297872340425498</c:v>
                </c:pt>
                <c:pt idx="84223">
                  <c:v>0.40425531914893598</c:v>
                </c:pt>
                <c:pt idx="84224">
                  <c:v>0.42553191489361702</c:v>
                </c:pt>
                <c:pt idx="84225">
                  <c:v>0.44680851063829702</c:v>
                </c:pt>
                <c:pt idx="84226">
                  <c:v>0.46808510638297801</c:v>
                </c:pt>
                <c:pt idx="84227">
                  <c:v>0.489361702127659</c:v>
                </c:pt>
                <c:pt idx="84228">
                  <c:v>0.51063829787234005</c:v>
                </c:pt>
                <c:pt idx="84229">
                  <c:v>0.53191489361702105</c:v>
                </c:pt>
                <c:pt idx="84230">
                  <c:v>0.55319148936170204</c:v>
                </c:pt>
                <c:pt idx="84231">
                  <c:v>0.57446808510638303</c:v>
                </c:pt>
                <c:pt idx="84232">
                  <c:v>0.59574468085106302</c:v>
                </c:pt>
                <c:pt idx="84233">
                  <c:v>0.61702127659574402</c:v>
                </c:pt>
                <c:pt idx="84234">
                  <c:v>0.63829787234042501</c:v>
                </c:pt>
                <c:pt idx="84235">
                  <c:v>0.659574468085106</c:v>
                </c:pt>
                <c:pt idx="84236">
                  <c:v>0.680851063829787</c:v>
                </c:pt>
                <c:pt idx="84237">
                  <c:v>0.70212765957446799</c:v>
                </c:pt>
                <c:pt idx="84238">
                  <c:v>0.72340425531914898</c:v>
                </c:pt>
                <c:pt idx="84239">
                  <c:v>0.74468085106382897</c:v>
                </c:pt>
                <c:pt idx="84240">
                  <c:v>0.76595744680850997</c:v>
                </c:pt>
                <c:pt idx="84241">
                  <c:v>0.78723404255319096</c:v>
                </c:pt>
                <c:pt idx="84242">
                  <c:v>0.80851063829787195</c:v>
                </c:pt>
                <c:pt idx="84243">
                  <c:v>0.82978723404255295</c:v>
                </c:pt>
                <c:pt idx="84244">
                  <c:v>0.85106382978723405</c:v>
                </c:pt>
                <c:pt idx="84245">
                  <c:v>0.87234042553191404</c:v>
                </c:pt>
                <c:pt idx="84246">
                  <c:v>0.89361702127659504</c:v>
                </c:pt>
                <c:pt idx="84247">
                  <c:v>0.91489361702127603</c:v>
                </c:pt>
                <c:pt idx="84248">
                  <c:v>0.93617021276595702</c:v>
                </c:pt>
                <c:pt idx="84249">
                  <c:v>0.95744680851063801</c:v>
                </c:pt>
                <c:pt idx="84250">
                  <c:v>0.97872340425531901</c:v>
                </c:pt>
                <c:pt idx="84251">
                  <c:v>0</c:v>
                </c:pt>
                <c:pt idx="84252">
                  <c:v>6.25E-2</c:v>
                </c:pt>
                <c:pt idx="84253">
                  <c:v>0.125</c:v>
                </c:pt>
                <c:pt idx="84254">
                  <c:v>0.1875</c:v>
                </c:pt>
                <c:pt idx="84255">
                  <c:v>0.25</c:v>
                </c:pt>
                <c:pt idx="84256">
                  <c:v>0.3125</c:v>
                </c:pt>
                <c:pt idx="84257">
                  <c:v>0.375</c:v>
                </c:pt>
                <c:pt idx="84258">
                  <c:v>0.4375</c:v>
                </c:pt>
                <c:pt idx="84259">
                  <c:v>0.5</c:v>
                </c:pt>
                <c:pt idx="84260">
                  <c:v>0.5625</c:v>
                </c:pt>
                <c:pt idx="84261">
                  <c:v>0.625</c:v>
                </c:pt>
                <c:pt idx="84262">
                  <c:v>0.6875</c:v>
                </c:pt>
                <c:pt idx="84263">
                  <c:v>0.75</c:v>
                </c:pt>
                <c:pt idx="84264">
                  <c:v>0.8125</c:v>
                </c:pt>
                <c:pt idx="84265">
                  <c:v>0.875</c:v>
                </c:pt>
                <c:pt idx="84266">
                  <c:v>0.9375</c:v>
                </c:pt>
                <c:pt idx="84267">
                  <c:v>0</c:v>
                </c:pt>
                <c:pt idx="84268">
                  <c:v>6.6666666666666596E-2</c:v>
                </c:pt>
                <c:pt idx="84269">
                  <c:v>0.133333333333333</c:v>
                </c:pt>
                <c:pt idx="84270">
                  <c:v>0.2</c:v>
                </c:pt>
                <c:pt idx="84271">
                  <c:v>0.266666666666666</c:v>
                </c:pt>
                <c:pt idx="84272">
                  <c:v>0.33333333333333298</c:v>
                </c:pt>
                <c:pt idx="84273">
                  <c:v>0.4</c:v>
                </c:pt>
                <c:pt idx="84274">
                  <c:v>0.46666666666666601</c:v>
                </c:pt>
                <c:pt idx="84275">
                  <c:v>0.53333333333333299</c:v>
                </c:pt>
                <c:pt idx="84276">
                  <c:v>0.6</c:v>
                </c:pt>
                <c:pt idx="84277">
                  <c:v>0.66666666666666596</c:v>
                </c:pt>
                <c:pt idx="84278">
                  <c:v>0.73333333333333295</c:v>
                </c:pt>
                <c:pt idx="84279">
                  <c:v>0.8</c:v>
                </c:pt>
                <c:pt idx="84280">
                  <c:v>0.86666666666666603</c:v>
                </c:pt>
                <c:pt idx="84281">
                  <c:v>0.93333333333333302</c:v>
                </c:pt>
                <c:pt idx="84282">
                  <c:v>0</c:v>
                </c:pt>
                <c:pt idx="84283">
                  <c:v>2.1739130434782601E-2</c:v>
                </c:pt>
                <c:pt idx="84284">
                  <c:v>4.3478260869565202E-2</c:v>
                </c:pt>
                <c:pt idx="84285">
                  <c:v>6.5217391304347797E-2</c:v>
                </c:pt>
                <c:pt idx="84286">
                  <c:v>8.6956521739130405E-2</c:v>
                </c:pt>
                <c:pt idx="84287">
                  <c:v>0.108695652173913</c:v>
                </c:pt>
                <c:pt idx="84288">
                  <c:v>0.13043478260869501</c:v>
                </c:pt>
                <c:pt idx="84289">
                  <c:v>0.15217391304347799</c:v>
                </c:pt>
                <c:pt idx="84290">
                  <c:v>0.17391304347826</c:v>
                </c:pt>
                <c:pt idx="84291">
                  <c:v>0.19565217391304299</c:v>
                </c:pt>
                <c:pt idx="84292">
                  <c:v>0.217391304347826</c:v>
                </c:pt>
                <c:pt idx="84293">
                  <c:v>0.23913043478260801</c:v>
                </c:pt>
                <c:pt idx="84294">
                  <c:v>0.26086956521739102</c:v>
                </c:pt>
                <c:pt idx="84295">
                  <c:v>0.282608695652173</c:v>
                </c:pt>
                <c:pt idx="84296">
                  <c:v>0.30434782608695599</c:v>
                </c:pt>
                <c:pt idx="84297">
                  <c:v>0.32608695652173902</c:v>
                </c:pt>
                <c:pt idx="84298">
                  <c:v>0.34782608695652101</c:v>
                </c:pt>
                <c:pt idx="84299">
                  <c:v>0.36956521739130399</c:v>
                </c:pt>
                <c:pt idx="84300">
                  <c:v>0.39130434782608697</c:v>
                </c:pt>
                <c:pt idx="84301">
                  <c:v>0.41304347826086901</c:v>
                </c:pt>
                <c:pt idx="84302">
                  <c:v>0.434782608695652</c:v>
                </c:pt>
                <c:pt idx="84303">
                  <c:v>0.45652173913043398</c:v>
                </c:pt>
                <c:pt idx="84304">
                  <c:v>0.47826086956521702</c:v>
                </c:pt>
                <c:pt idx="84305">
                  <c:v>0.5</c:v>
                </c:pt>
                <c:pt idx="84306">
                  <c:v>0.52173913043478204</c:v>
                </c:pt>
                <c:pt idx="84307">
                  <c:v>0.54347826086956497</c:v>
                </c:pt>
                <c:pt idx="84308">
                  <c:v>0.56521739130434701</c:v>
                </c:pt>
                <c:pt idx="84309">
                  <c:v>0.58695652173913004</c:v>
                </c:pt>
                <c:pt idx="84310">
                  <c:v>0.60869565217391297</c:v>
                </c:pt>
                <c:pt idx="84311">
                  <c:v>0.63043478260869501</c:v>
                </c:pt>
                <c:pt idx="84312">
                  <c:v>0.65217391304347805</c:v>
                </c:pt>
                <c:pt idx="84313">
                  <c:v>0.67391304347825998</c:v>
                </c:pt>
                <c:pt idx="84314">
                  <c:v>0.69565217391304301</c:v>
                </c:pt>
                <c:pt idx="84315">
                  <c:v>0.71739130434782605</c:v>
                </c:pt>
                <c:pt idx="84316">
                  <c:v>0.73913043478260798</c:v>
                </c:pt>
                <c:pt idx="84317">
                  <c:v>0.76086956521739102</c:v>
                </c:pt>
                <c:pt idx="84318">
                  <c:v>0.78260869565217395</c:v>
                </c:pt>
                <c:pt idx="84319">
                  <c:v>0.80434782608695599</c:v>
                </c:pt>
                <c:pt idx="84320">
                  <c:v>0.82608695652173902</c:v>
                </c:pt>
                <c:pt idx="84321">
                  <c:v>0.84782608695652095</c:v>
                </c:pt>
                <c:pt idx="84322">
                  <c:v>0.86956521739130399</c:v>
                </c:pt>
                <c:pt idx="84323">
                  <c:v>0.89130434782608603</c:v>
                </c:pt>
                <c:pt idx="84324">
                  <c:v>0.91304347826086896</c:v>
                </c:pt>
                <c:pt idx="84325">
                  <c:v>0.934782608695652</c:v>
                </c:pt>
                <c:pt idx="84326">
                  <c:v>0.95652173913043403</c:v>
                </c:pt>
                <c:pt idx="84327">
                  <c:v>0.97826086956521696</c:v>
                </c:pt>
                <c:pt idx="84328">
                  <c:v>0</c:v>
                </c:pt>
                <c:pt idx="84329">
                  <c:v>3.3333333333333298E-2</c:v>
                </c:pt>
                <c:pt idx="84330">
                  <c:v>6.6666666666666596E-2</c:v>
                </c:pt>
                <c:pt idx="84331">
                  <c:v>0.1</c:v>
                </c:pt>
                <c:pt idx="84332">
                  <c:v>0.133333333333333</c:v>
                </c:pt>
                <c:pt idx="84333">
                  <c:v>0.16666666666666599</c:v>
                </c:pt>
                <c:pt idx="84334">
                  <c:v>0.2</c:v>
                </c:pt>
                <c:pt idx="84335">
                  <c:v>0.233333333333333</c:v>
                </c:pt>
                <c:pt idx="84336">
                  <c:v>0.266666666666666</c:v>
                </c:pt>
                <c:pt idx="84337">
                  <c:v>0.3</c:v>
                </c:pt>
                <c:pt idx="84338">
                  <c:v>0.33333333333333298</c:v>
                </c:pt>
                <c:pt idx="84339">
                  <c:v>0.36666666666666597</c:v>
                </c:pt>
                <c:pt idx="84340">
                  <c:v>0.4</c:v>
                </c:pt>
                <c:pt idx="84341">
                  <c:v>0.43333333333333302</c:v>
                </c:pt>
                <c:pt idx="84342">
                  <c:v>0.46666666666666601</c:v>
                </c:pt>
                <c:pt idx="84343">
                  <c:v>0.5</c:v>
                </c:pt>
                <c:pt idx="84344">
                  <c:v>0.53333333333333299</c:v>
                </c:pt>
                <c:pt idx="84345">
                  <c:v>0.56666666666666599</c:v>
                </c:pt>
                <c:pt idx="84346">
                  <c:v>0.6</c:v>
                </c:pt>
                <c:pt idx="84347">
                  <c:v>0.63333333333333297</c:v>
                </c:pt>
                <c:pt idx="84348">
                  <c:v>0.66666666666666596</c:v>
                </c:pt>
                <c:pt idx="84349">
                  <c:v>0.7</c:v>
                </c:pt>
                <c:pt idx="84350">
                  <c:v>0.73333333333333295</c:v>
                </c:pt>
                <c:pt idx="84351">
                  <c:v>0.76666666666666605</c:v>
                </c:pt>
                <c:pt idx="84352">
                  <c:v>0.8</c:v>
                </c:pt>
                <c:pt idx="84353">
                  <c:v>0.83333333333333304</c:v>
                </c:pt>
                <c:pt idx="84354">
                  <c:v>0.86666666666666603</c:v>
                </c:pt>
                <c:pt idx="84355">
                  <c:v>0.9</c:v>
                </c:pt>
                <c:pt idx="84356">
                  <c:v>0.93333333333333302</c:v>
                </c:pt>
                <c:pt idx="84357">
                  <c:v>0.96666666666666601</c:v>
                </c:pt>
                <c:pt idx="84358">
                  <c:v>0</c:v>
                </c:pt>
                <c:pt idx="84359">
                  <c:v>0.04</c:v>
                </c:pt>
                <c:pt idx="84360">
                  <c:v>0.08</c:v>
                </c:pt>
                <c:pt idx="84361">
                  <c:v>0.12</c:v>
                </c:pt>
                <c:pt idx="84362">
                  <c:v>0.16</c:v>
                </c:pt>
                <c:pt idx="84363">
                  <c:v>0.2</c:v>
                </c:pt>
                <c:pt idx="84364">
                  <c:v>0.24</c:v>
                </c:pt>
                <c:pt idx="84365">
                  <c:v>0.28000000000000003</c:v>
                </c:pt>
                <c:pt idx="84366">
                  <c:v>0.32</c:v>
                </c:pt>
                <c:pt idx="84367">
                  <c:v>0.36</c:v>
                </c:pt>
                <c:pt idx="84368">
                  <c:v>0.4</c:v>
                </c:pt>
                <c:pt idx="84369">
                  <c:v>0.44</c:v>
                </c:pt>
                <c:pt idx="84370">
                  <c:v>0.48</c:v>
                </c:pt>
                <c:pt idx="84371">
                  <c:v>0.52</c:v>
                </c:pt>
                <c:pt idx="84372">
                  <c:v>0.56000000000000005</c:v>
                </c:pt>
                <c:pt idx="84373">
                  <c:v>0.6</c:v>
                </c:pt>
                <c:pt idx="84374">
                  <c:v>0.64</c:v>
                </c:pt>
                <c:pt idx="84375">
                  <c:v>0.68</c:v>
                </c:pt>
                <c:pt idx="84376">
                  <c:v>0.72</c:v>
                </c:pt>
                <c:pt idx="84377">
                  <c:v>0.76</c:v>
                </c:pt>
                <c:pt idx="84378">
                  <c:v>0.8</c:v>
                </c:pt>
                <c:pt idx="84379">
                  <c:v>0.84</c:v>
                </c:pt>
                <c:pt idx="84380">
                  <c:v>0.88</c:v>
                </c:pt>
                <c:pt idx="84381">
                  <c:v>0.92</c:v>
                </c:pt>
                <c:pt idx="84382">
                  <c:v>0.96</c:v>
                </c:pt>
                <c:pt idx="84383">
                  <c:v>0</c:v>
                </c:pt>
                <c:pt idx="84384">
                  <c:v>2.04081632653061E-2</c:v>
                </c:pt>
                <c:pt idx="84385">
                  <c:v>4.08163265306122E-2</c:v>
                </c:pt>
                <c:pt idx="84386">
                  <c:v>6.1224489795918297E-2</c:v>
                </c:pt>
                <c:pt idx="84387">
                  <c:v>8.16326530612244E-2</c:v>
                </c:pt>
                <c:pt idx="84388">
                  <c:v>0.10204081632653</c:v>
                </c:pt>
                <c:pt idx="84389">
                  <c:v>0.122448979591836</c:v>
                </c:pt>
                <c:pt idx="84390">
                  <c:v>0.14285714285714199</c:v>
                </c:pt>
                <c:pt idx="84391">
                  <c:v>0.163265306122448</c:v>
                </c:pt>
                <c:pt idx="84392">
                  <c:v>0.183673469387755</c:v>
                </c:pt>
                <c:pt idx="84393">
                  <c:v>0.20408163265306101</c:v>
                </c:pt>
                <c:pt idx="84394">
                  <c:v>0.22448979591836701</c:v>
                </c:pt>
                <c:pt idx="84395">
                  <c:v>0.24489795918367299</c:v>
                </c:pt>
                <c:pt idx="84396">
                  <c:v>0.265306122448979</c:v>
                </c:pt>
                <c:pt idx="84397">
                  <c:v>0.28571428571428498</c:v>
                </c:pt>
                <c:pt idx="84398">
                  <c:v>0.30612244897959101</c:v>
                </c:pt>
                <c:pt idx="84399">
                  <c:v>0.32653061224489699</c:v>
                </c:pt>
                <c:pt idx="84400">
                  <c:v>0.34693877551020402</c:v>
                </c:pt>
                <c:pt idx="84401">
                  <c:v>0.36734693877551</c:v>
                </c:pt>
                <c:pt idx="84402">
                  <c:v>0.38775510204081598</c:v>
                </c:pt>
                <c:pt idx="84403">
                  <c:v>0.40816326530612201</c:v>
                </c:pt>
                <c:pt idx="84404">
                  <c:v>0.42857142857142799</c:v>
                </c:pt>
                <c:pt idx="84405">
                  <c:v>0.44897959183673403</c:v>
                </c:pt>
                <c:pt idx="84406">
                  <c:v>0.46938775510204001</c:v>
                </c:pt>
                <c:pt idx="84407">
                  <c:v>0.48979591836734598</c:v>
                </c:pt>
                <c:pt idx="84408">
                  <c:v>0.51020408163265296</c:v>
                </c:pt>
                <c:pt idx="84409">
                  <c:v>0.530612244897959</c:v>
                </c:pt>
                <c:pt idx="84410">
                  <c:v>0.55102040816326503</c:v>
                </c:pt>
                <c:pt idx="84411">
                  <c:v>0.57142857142857095</c:v>
                </c:pt>
                <c:pt idx="84412">
                  <c:v>0.59183673469387699</c:v>
                </c:pt>
                <c:pt idx="84413">
                  <c:v>0.61224489795918302</c:v>
                </c:pt>
                <c:pt idx="84414">
                  <c:v>0.63265306122448906</c:v>
                </c:pt>
                <c:pt idx="84415">
                  <c:v>0.65306122448979498</c:v>
                </c:pt>
                <c:pt idx="84416">
                  <c:v>0.67346938775510201</c:v>
                </c:pt>
                <c:pt idx="84417">
                  <c:v>0.69387755102040805</c:v>
                </c:pt>
                <c:pt idx="84418">
                  <c:v>0.71428571428571397</c:v>
                </c:pt>
                <c:pt idx="84419">
                  <c:v>0.73469387755102</c:v>
                </c:pt>
                <c:pt idx="84420">
                  <c:v>0.75510204081632604</c:v>
                </c:pt>
                <c:pt idx="84421">
                  <c:v>0.77551020408163196</c:v>
                </c:pt>
                <c:pt idx="84422">
                  <c:v>0.79591836734693799</c:v>
                </c:pt>
                <c:pt idx="84423">
                  <c:v>0.81632653061224403</c:v>
                </c:pt>
                <c:pt idx="84424">
                  <c:v>0.83673469387755095</c:v>
                </c:pt>
                <c:pt idx="84425">
                  <c:v>0.85714285714285698</c:v>
                </c:pt>
                <c:pt idx="84426">
                  <c:v>0.87755102040816302</c:v>
                </c:pt>
                <c:pt idx="84427">
                  <c:v>0.89795918367346905</c:v>
                </c:pt>
                <c:pt idx="84428">
                  <c:v>0.91836734693877498</c:v>
                </c:pt>
                <c:pt idx="84429">
                  <c:v>0.93877551020408101</c:v>
                </c:pt>
                <c:pt idx="84430">
                  <c:v>0.95918367346938704</c:v>
                </c:pt>
                <c:pt idx="84431">
                  <c:v>0.97959183673469297</c:v>
                </c:pt>
                <c:pt idx="84432">
                  <c:v>0</c:v>
                </c:pt>
                <c:pt idx="84433">
                  <c:v>2.7027027027027001E-2</c:v>
                </c:pt>
                <c:pt idx="84434">
                  <c:v>5.4054054054054002E-2</c:v>
                </c:pt>
                <c:pt idx="84435">
                  <c:v>8.1081081081081002E-2</c:v>
                </c:pt>
                <c:pt idx="84436">
                  <c:v>0.108108108108108</c:v>
                </c:pt>
                <c:pt idx="84437">
                  <c:v>0.135135135135135</c:v>
                </c:pt>
                <c:pt idx="84438">
                  <c:v>0.162162162162162</c:v>
                </c:pt>
                <c:pt idx="84439">
                  <c:v>0.18918918918918901</c:v>
                </c:pt>
                <c:pt idx="84440">
                  <c:v>0.21621621621621601</c:v>
                </c:pt>
                <c:pt idx="84441">
                  <c:v>0.24324324324324301</c:v>
                </c:pt>
                <c:pt idx="84442">
                  <c:v>0.27027027027027001</c:v>
                </c:pt>
                <c:pt idx="84443">
                  <c:v>0.29729729729729698</c:v>
                </c:pt>
                <c:pt idx="84444">
                  <c:v>0.32432432432432401</c:v>
                </c:pt>
                <c:pt idx="84445">
                  <c:v>0.35135135135135098</c:v>
                </c:pt>
                <c:pt idx="84446">
                  <c:v>0.37837837837837801</c:v>
                </c:pt>
                <c:pt idx="84447">
                  <c:v>0.40540540540540498</c:v>
                </c:pt>
                <c:pt idx="84448">
                  <c:v>0.43243243243243201</c:v>
                </c:pt>
                <c:pt idx="84449">
                  <c:v>0.45945945945945899</c:v>
                </c:pt>
                <c:pt idx="84450">
                  <c:v>0.48648648648648601</c:v>
                </c:pt>
                <c:pt idx="84451">
                  <c:v>0.51351351351351304</c:v>
                </c:pt>
                <c:pt idx="84452">
                  <c:v>0.54054054054054002</c:v>
                </c:pt>
                <c:pt idx="84453">
                  <c:v>0.56756756756756699</c:v>
                </c:pt>
                <c:pt idx="84454">
                  <c:v>0.59459459459459396</c:v>
                </c:pt>
                <c:pt idx="84455">
                  <c:v>0.62162162162162105</c:v>
                </c:pt>
                <c:pt idx="84456">
                  <c:v>0.64864864864864802</c:v>
                </c:pt>
                <c:pt idx="84457">
                  <c:v>0.67567567567567499</c:v>
                </c:pt>
                <c:pt idx="84458">
                  <c:v>0.70270270270270196</c:v>
                </c:pt>
                <c:pt idx="84459">
                  <c:v>0.72972972972972905</c:v>
                </c:pt>
                <c:pt idx="84460">
                  <c:v>0.75675675675675602</c:v>
                </c:pt>
                <c:pt idx="84461">
                  <c:v>0.78378378378378299</c:v>
                </c:pt>
                <c:pt idx="84462">
                  <c:v>0.81081081081080997</c:v>
                </c:pt>
                <c:pt idx="84463">
                  <c:v>0.83783783783783705</c:v>
                </c:pt>
                <c:pt idx="84464">
                  <c:v>0.86486486486486402</c:v>
                </c:pt>
                <c:pt idx="84465">
                  <c:v>0.891891891891891</c:v>
                </c:pt>
                <c:pt idx="84466">
                  <c:v>0.91891891891891897</c:v>
                </c:pt>
                <c:pt idx="84467">
                  <c:v>0.94594594594594505</c:v>
                </c:pt>
                <c:pt idx="84468">
                  <c:v>0.97297297297297303</c:v>
                </c:pt>
                <c:pt idx="84469">
                  <c:v>0</c:v>
                </c:pt>
                <c:pt idx="84470">
                  <c:v>0.25</c:v>
                </c:pt>
                <c:pt idx="84471">
                  <c:v>0.5</c:v>
                </c:pt>
                <c:pt idx="84472">
                  <c:v>0.75</c:v>
                </c:pt>
                <c:pt idx="84473">
                  <c:v>0</c:v>
                </c:pt>
                <c:pt idx="84474">
                  <c:v>3.2258064516128997E-2</c:v>
                </c:pt>
                <c:pt idx="84475">
                  <c:v>6.4516129032257993E-2</c:v>
                </c:pt>
                <c:pt idx="84476">
                  <c:v>9.6774193548387094E-2</c:v>
                </c:pt>
                <c:pt idx="84477">
                  <c:v>0.12903225806451599</c:v>
                </c:pt>
                <c:pt idx="84478">
                  <c:v>0.16129032258064499</c:v>
                </c:pt>
                <c:pt idx="84479">
                  <c:v>0.19354838709677399</c:v>
                </c:pt>
                <c:pt idx="84480">
                  <c:v>0.225806451612903</c:v>
                </c:pt>
                <c:pt idx="84481">
                  <c:v>0.25806451612903197</c:v>
                </c:pt>
                <c:pt idx="84482">
                  <c:v>0.29032258064516098</c:v>
                </c:pt>
                <c:pt idx="84483">
                  <c:v>0.32258064516128998</c:v>
                </c:pt>
                <c:pt idx="84484">
                  <c:v>0.35483870967741898</c:v>
                </c:pt>
                <c:pt idx="84485">
                  <c:v>0.38709677419354799</c:v>
                </c:pt>
                <c:pt idx="84486">
                  <c:v>0.41935483870967699</c:v>
                </c:pt>
                <c:pt idx="84487">
                  <c:v>0.45161290322580599</c:v>
                </c:pt>
                <c:pt idx="84488">
                  <c:v>0.483870967741935</c:v>
                </c:pt>
                <c:pt idx="84489">
                  <c:v>0.51612903225806395</c:v>
                </c:pt>
                <c:pt idx="84490">
                  <c:v>0.54838709677419295</c:v>
                </c:pt>
                <c:pt idx="84491">
                  <c:v>0.58064516129032195</c:v>
                </c:pt>
                <c:pt idx="84492">
                  <c:v>0.61290322580645096</c:v>
                </c:pt>
                <c:pt idx="84493">
                  <c:v>0.64516129032257996</c:v>
                </c:pt>
                <c:pt idx="84494">
                  <c:v>0.67741935483870896</c:v>
                </c:pt>
                <c:pt idx="84495">
                  <c:v>0.70967741935483797</c:v>
                </c:pt>
                <c:pt idx="84496">
                  <c:v>0.74193548387096697</c:v>
                </c:pt>
                <c:pt idx="84497">
                  <c:v>0.77419354838709598</c:v>
                </c:pt>
                <c:pt idx="84498">
                  <c:v>0.80645161290322498</c:v>
                </c:pt>
                <c:pt idx="84499">
                  <c:v>0.83870967741935398</c:v>
                </c:pt>
                <c:pt idx="84500">
                  <c:v>0.87096774193548299</c:v>
                </c:pt>
                <c:pt idx="84501">
                  <c:v>0.90322580645161199</c:v>
                </c:pt>
                <c:pt idx="84502">
                  <c:v>0.93548387096774099</c:v>
                </c:pt>
                <c:pt idx="84503">
                  <c:v>0.967741935483871</c:v>
                </c:pt>
                <c:pt idx="84504">
                  <c:v>0</c:v>
                </c:pt>
                <c:pt idx="84505">
                  <c:v>1.47058823529411E-2</c:v>
                </c:pt>
                <c:pt idx="84506">
                  <c:v>2.94117647058823E-2</c:v>
                </c:pt>
                <c:pt idx="84507">
                  <c:v>4.4117647058823498E-2</c:v>
                </c:pt>
                <c:pt idx="84508">
                  <c:v>5.8823529411764698E-2</c:v>
                </c:pt>
                <c:pt idx="84509">
                  <c:v>7.3529411764705802E-2</c:v>
                </c:pt>
                <c:pt idx="84510">
                  <c:v>8.8235294117646995E-2</c:v>
                </c:pt>
                <c:pt idx="84511">
                  <c:v>0.10294117647058799</c:v>
                </c:pt>
                <c:pt idx="84512">
                  <c:v>0.11764705882352899</c:v>
                </c:pt>
                <c:pt idx="84513">
                  <c:v>0.13235294117647001</c:v>
                </c:pt>
                <c:pt idx="84514">
                  <c:v>0.14705882352941099</c:v>
                </c:pt>
                <c:pt idx="84515">
                  <c:v>0.16176470588235201</c:v>
                </c:pt>
                <c:pt idx="84516">
                  <c:v>0.17647058823529399</c:v>
                </c:pt>
                <c:pt idx="84517">
                  <c:v>0.191176470588235</c:v>
                </c:pt>
                <c:pt idx="84518">
                  <c:v>0.20588235294117599</c:v>
                </c:pt>
                <c:pt idx="84519">
                  <c:v>0.220588235294117</c:v>
                </c:pt>
                <c:pt idx="84520">
                  <c:v>0.23529411764705799</c:v>
                </c:pt>
                <c:pt idx="84521">
                  <c:v>0.25</c:v>
                </c:pt>
                <c:pt idx="84522">
                  <c:v>0.26470588235294101</c:v>
                </c:pt>
                <c:pt idx="84523">
                  <c:v>0.27941176470588203</c:v>
                </c:pt>
                <c:pt idx="84524">
                  <c:v>0.29411764705882298</c:v>
                </c:pt>
                <c:pt idx="84525">
                  <c:v>0.308823529411764</c:v>
                </c:pt>
                <c:pt idx="84526">
                  <c:v>0.32352941176470501</c:v>
                </c:pt>
                <c:pt idx="84527">
                  <c:v>0.33823529411764702</c:v>
                </c:pt>
                <c:pt idx="84528">
                  <c:v>0.35294117647058798</c:v>
                </c:pt>
                <c:pt idx="84529">
                  <c:v>0.36764705882352899</c:v>
                </c:pt>
                <c:pt idx="84530">
                  <c:v>0.38235294117647001</c:v>
                </c:pt>
                <c:pt idx="84531">
                  <c:v>0.39705882352941102</c:v>
                </c:pt>
                <c:pt idx="84532">
                  <c:v>0.41176470588235198</c:v>
                </c:pt>
                <c:pt idx="84533">
                  <c:v>0.42647058823529399</c:v>
                </c:pt>
                <c:pt idx="84534">
                  <c:v>0.441176470588235</c:v>
                </c:pt>
                <c:pt idx="84535">
                  <c:v>0.45588235294117602</c:v>
                </c:pt>
                <c:pt idx="84536">
                  <c:v>0.47058823529411697</c:v>
                </c:pt>
                <c:pt idx="84537">
                  <c:v>0.48529411764705799</c:v>
                </c:pt>
                <c:pt idx="84538">
                  <c:v>0.5</c:v>
                </c:pt>
                <c:pt idx="84539">
                  <c:v>0.51470588235294101</c:v>
                </c:pt>
                <c:pt idx="84540">
                  <c:v>0.52941176470588203</c:v>
                </c:pt>
                <c:pt idx="84541">
                  <c:v>0.54411764705882304</c:v>
                </c:pt>
                <c:pt idx="84542">
                  <c:v>0.55882352941176405</c:v>
                </c:pt>
                <c:pt idx="84543">
                  <c:v>0.57352941176470495</c:v>
                </c:pt>
                <c:pt idx="84544">
                  <c:v>0.58823529411764697</c:v>
                </c:pt>
                <c:pt idx="84545">
                  <c:v>0.60294117647058798</c:v>
                </c:pt>
                <c:pt idx="84546">
                  <c:v>0.61764705882352899</c:v>
                </c:pt>
                <c:pt idx="84547">
                  <c:v>0.63235294117647001</c:v>
                </c:pt>
                <c:pt idx="84548">
                  <c:v>0.64705882352941102</c:v>
                </c:pt>
                <c:pt idx="84549">
                  <c:v>0.66176470588235203</c:v>
                </c:pt>
                <c:pt idx="84550">
                  <c:v>0.67647058823529405</c:v>
                </c:pt>
                <c:pt idx="84551">
                  <c:v>0.69117647058823495</c:v>
                </c:pt>
                <c:pt idx="84552">
                  <c:v>0.70588235294117596</c:v>
                </c:pt>
                <c:pt idx="84553">
                  <c:v>0.72058823529411697</c:v>
                </c:pt>
                <c:pt idx="84554">
                  <c:v>0.73529411764705799</c:v>
                </c:pt>
                <c:pt idx="84555">
                  <c:v>0.75</c:v>
                </c:pt>
                <c:pt idx="84556">
                  <c:v>0.76470588235294101</c:v>
                </c:pt>
                <c:pt idx="84557">
                  <c:v>0.77941176470588203</c:v>
                </c:pt>
                <c:pt idx="84558">
                  <c:v>0.79411764705882304</c:v>
                </c:pt>
                <c:pt idx="84559">
                  <c:v>0.80882352941176405</c:v>
                </c:pt>
                <c:pt idx="84560">
                  <c:v>0.82352941176470495</c:v>
                </c:pt>
                <c:pt idx="84561">
                  <c:v>0.83823529411764697</c:v>
                </c:pt>
                <c:pt idx="84562">
                  <c:v>0.85294117647058798</c:v>
                </c:pt>
                <c:pt idx="84563">
                  <c:v>0.86764705882352899</c:v>
                </c:pt>
                <c:pt idx="84564">
                  <c:v>0.88235294117647001</c:v>
                </c:pt>
                <c:pt idx="84565">
                  <c:v>0.89705882352941102</c:v>
                </c:pt>
                <c:pt idx="84566">
                  <c:v>0.91176470588235203</c:v>
                </c:pt>
                <c:pt idx="84567">
                  <c:v>0.92647058823529405</c:v>
                </c:pt>
                <c:pt idx="84568">
                  <c:v>0.94117647058823495</c:v>
                </c:pt>
                <c:pt idx="84569">
                  <c:v>0.95588235294117596</c:v>
                </c:pt>
                <c:pt idx="84570">
                  <c:v>0.97058823529411697</c:v>
                </c:pt>
                <c:pt idx="84571">
                  <c:v>0.98529411764705799</c:v>
                </c:pt>
                <c:pt idx="84572">
                  <c:v>0</c:v>
                </c:pt>
                <c:pt idx="84573">
                  <c:v>4.3478260869565202E-2</c:v>
                </c:pt>
                <c:pt idx="84574">
                  <c:v>8.6956521739130405E-2</c:v>
                </c:pt>
                <c:pt idx="84575">
                  <c:v>0.13043478260869501</c:v>
                </c:pt>
                <c:pt idx="84576">
                  <c:v>0.17391304347826</c:v>
                </c:pt>
                <c:pt idx="84577">
                  <c:v>0.217391304347826</c:v>
                </c:pt>
                <c:pt idx="84578">
                  <c:v>0.26086956521739102</c:v>
                </c:pt>
                <c:pt idx="84579">
                  <c:v>0.30434782608695599</c:v>
                </c:pt>
                <c:pt idx="84580">
                  <c:v>0.34782608695652101</c:v>
                </c:pt>
                <c:pt idx="84581">
                  <c:v>0.39130434782608697</c:v>
                </c:pt>
                <c:pt idx="84582">
                  <c:v>0.434782608695652</c:v>
                </c:pt>
                <c:pt idx="84583">
                  <c:v>0.47826086956521702</c:v>
                </c:pt>
                <c:pt idx="84584">
                  <c:v>0.52173913043478204</c:v>
                </c:pt>
                <c:pt idx="84585">
                  <c:v>0.56521739130434701</c:v>
                </c:pt>
                <c:pt idx="84586">
                  <c:v>0.60869565217391297</c:v>
                </c:pt>
                <c:pt idx="84587">
                  <c:v>0.65217391304347805</c:v>
                </c:pt>
                <c:pt idx="84588">
                  <c:v>0.69565217391304301</c:v>
                </c:pt>
                <c:pt idx="84589">
                  <c:v>0.73913043478260798</c:v>
                </c:pt>
                <c:pt idx="84590">
                  <c:v>0.78260869565217395</c:v>
                </c:pt>
                <c:pt idx="84591">
                  <c:v>0.82608695652173902</c:v>
                </c:pt>
                <c:pt idx="84592">
                  <c:v>0.86956521739130399</c:v>
                </c:pt>
                <c:pt idx="84593">
                  <c:v>0.91304347826086896</c:v>
                </c:pt>
                <c:pt idx="84594">
                  <c:v>0.95652173913043403</c:v>
                </c:pt>
                <c:pt idx="84595">
                  <c:v>0</c:v>
                </c:pt>
                <c:pt idx="84596">
                  <c:v>1.7857142857142801E-2</c:v>
                </c:pt>
                <c:pt idx="84597">
                  <c:v>3.5714285714285698E-2</c:v>
                </c:pt>
                <c:pt idx="84598">
                  <c:v>5.3571428571428499E-2</c:v>
                </c:pt>
                <c:pt idx="84599">
                  <c:v>7.1428571428571397E-2</c:v>
                </c:pt>
                <c:pt idx="84600">
                  <c:v>8.9285714285714204E-2</c:v>
                </c:pt>
                <c:pt idx="84601">
                  <c:v>0.107142857142857</c:v>
                </c:pt>
                <c:pt idx="84602">
                  <c:v>0.125</c:v>
                </c:pt>
                <c:pt idx="84603">
                  <c:v>0.14285714285714199</c:v>
                </c:pt>
                <c:pt idx="84604">
                  <c:v>0.160714285714285</c:v>
                </c:pt>
                <c:pt idx="84605">
                  <c:v>0.17857142857142799</c:v>
                </c:pt>
                <c:pt idx="84606">
                  <c:v>0.19642857142857101</c:v>
                </c:pt>
                <c:pt idx="84607">
                  <c:v>0.214285714285714</c:v>
                </c:pt>
                <c:pt idx="84608">
                  <c:v>0.23214285714285701</c:v>
                </c:pt>
                <c:pt idx="84609">
                  <c:v>0.25</c:v>
                </c:pt>
                <c:pt idx="84610">
                  <c:v>0.26785714285714202</c:v>
                </c:pt>
                <c:pt idx="84611">
                  <c:v>0.28571428571428498</c:v>
                </c:pt>
                <c:pt idx="84612">
                  <c:v>0.30357142857142799</c:v>
                </c:pt>
                <c:pt idx="84613">
                  <c:v>0.32142857142857101</c:v>
                </c:pt>
                <c:pt idx="84614">
                  <c:v>0.33928571428571402</c:v>
                </c:pt>
                <c:pt idx="84615">
                  <c:v>0.35714285714285698</c:v>
                </c:pt>
                <c:pt idx="84616">
                  <c:v>0.375</c:v>
                </c:pt>
                <c:pt idx="84617">
                  <c:v>0.39285714285714202</c:v>
                </c:pt>
                <c:pt idx="84618">
                  <c:v>0.41071428571428498</c:v>
                </c:pt>
                <c:pt idx="84619">
                  <c:v>0.42857142857142799</c:v>
                </c:pt>
                <c:pt idx="84620">
                  <c:v>0.44642857142857101</c:v>
                </c:pt>
                <c:pt idx="84621">
                  <c:v>0.46428571428571402</c:v>
                </c:pt>
                <c:pt idx="84622">
                  <c:v>0.48214285714285698</c:v>
                </c:pt>
                <c:pt idx="84623">
                  <c:v>0.5</c:v>
                </c:pt>
                <c:pt idx="84624">
                  <c:v>0.51785714285714202</c:v>
                </c:pt>
                <c:pt idx="84625">
                  <c:v>0.53571428571428503</c:v>
                </c:pt>
                <c:pt idx="84626">
                  <c:v>0.55357142857142805</c:v>
                </c:pt>
                <c:pt idx="84627">
                  <c:v>0.57142857142857095</c:v>
                </c:pt>
                <c:pt idx="84628">
                  <c:v>0.58928571428571397</c:v>
                </c:pt>
                <c:pt idx="84629">
                  <c:v>0.60714285714285698</c:v>
                </c:pt>
                <c:pt idx="84630">
                  <c:v>0.625</c:v>
                </c:pt>
                <c:pt idx="84631">
                  <c:v>0.64285714285714202</c:v>
                </c:pt>
                <c:pt idx="84632">
                  <c:v>0.66071428571428503</c:v>
                </c:pt>
                <c:pt idx="84633">
                  <c:v>0.67857142857142805</c:v>
                </c:pt>
                <c:pt idx="84634">
                  <c:v>0.69642857142857095</c:v>
                </c:pt>
                <c:pt idx="84635">
                  <c:v>0.71428571428571397</c:v>
                </c:pt>
                <c:pt idx="84636">
                  <c:v>0.73214285714285698</c:v>
                </c:pt>
                <c:pt idx="84637">
                  <c:v>0.75</c:v>
                </c:pt>
                <c:pt idx="84638">
                  <c:v>0.76785714285714202</c:v>
                </c:pt>
                <c:pt idx="84639">
                  <c:v>0.78571428571428503</c:v>
                </c:pt>
                <c:pt idx="84640">
                  <c:v>0.80357142857142805</c:v>
                </c:pt>
                <c:pt idx="84641">
                  <c:v>0.82142857142857095</c:v>
                </c:pt>
                <c:pt idx="84642">
                  <c:v>0.83928571428571397</c:v>
                </c:pt>
                <c:pt idx="84643">
                  <c:v>0.85714285714285698</c:v>
                </c:pt>
                <c:pt idx="84644">
                  <c:v>0.875</c:v>
                </c:pt>
                <c:pt idx="84645">
                  <c:v>0.89285714285714202</c:v>
                </c:pt>
                <c:pt idx="84646">
                  <c:v>0.91071428571428503</c:v>
                </c:pt>
                <c:pt idx="84647">
                  <c:v>0.92857142857142805</c:v>
                </c:pt>
                <c:pt idx="84648">
                  <c:v>0.94642857142857095</c:v>
                </c:pt>
                <c:pt idx="84649">
                  <c:v>0.96428571428571397</c:v>
                </c:pt>
                <c:pt idx="84650">
                  <c:v>0.98214285714285698</c:v>
                </c:pt>
                <c:pt idx="84651">
                  <c:v>0</c:v>
                </c:pt>
                <c:pt idx="84652">
                  <c:v>1.53846153846153E-2</c:v>
                </c:pt>
                <c:pt idx="84653">
                  <c:v>3.0769230769230702E-2</c:v>
                </c:pt>
                <c:pt idx="84654">
                  <c:v>4.6153846153846101E-2</c:v>
                </c:pt>
                <c:pt idx="84655">
                  <c:v>6.15384615384615E-2</c:v>
                </c:pt>
                <c:pt idx="84656">
                  <c:v>7.69230769230769E-2</c:v>
                </c:pt>
                <c:pt idx="84657">
                  <c:v>9.2307692307692299E-2</c:v>
                </c:pt>
                <c:pt idx="84658">
                  <c:v>0.107692307692307</c:v>
                </c:pt>
                <c:pt idx="84659">
                  <c:v>0.123076923076923</c:v>
                </c:pt>
                <c:pt idx="84660">
                  <c:v>0.138461538461538</c:v>
                </c:pt>
                <c:pt idx="84661">
                  <c:v>0.15384615384615299</c:v>
                </c:pt>
                <c:pt idx="84662">
                  <c:v>0.16923076923076899</c:v>
                </c:pt>
                <c:pt idx="84663">
                  <c:v>0.18461538461538399</c:v>
                </c:pt>
                <c:pt idx="84664">
                  <c:v>0.2</c:v>
                </c:pt>
                <c:pt idx="84665">
                  <c:v>0.21538461538461501</c:v>
                </c:pt>
                <c:pt idx="84666">
                  <c:v>0.23076923076923</c:v>
                </c:pt>
                <c:pt idx="84667">
                  <c:v>0.246153846153846</c:v>
                </c:pt>
                <c:pt idx="84668">
                  <c:v>0.261538461538461</c:v>
                </c:pt>
                <c:pt idx="84669">
                  <c:v>0.27692307692307599</c:v>
                </c:pt>
                <c:pt idx="84670">
                  <c:v>0.29230769230769199</c:v>
                </c:pt>
                <c:pt idx="84671">
                  <c:v>0.30769230769230699</c:v>
                </c:pt>
                <c:pt idx="84672">
                  <c:v>0.32307692307692298</c:v>
                </c:pt>
                <c:pt idx="84673">
                  <c:v>0.33846153846153798</c:v>
                </c:pt>
                <c:pt idx="84674">
                  <c:v>0.35384615384615298</c:v>
                </c:pt>
                <c:pt idx="84675">
                  <c:v>0.36923076923076897</c:v>
                </c:pt>
                <c:pt idx="84676">
                  <c:v>0.38461538461538403</c:v>
                </c:pt>
                <c:pt idx="84677">
                  <c:v>0.4</c:v>
                </c:pt>
                <c:pt idx="84678">
                  <c:v>0.41538461538461502</c:v>
                </c:pt>
                <c:pt idx="84679">
                  <c:v>0.43076923076923002</c:v>
                </c:pt>
                <c:pt idx="84680">
                  <c:v>0.44615384615384601</c:v>
                </c:pt>
                <c:pt idx="84681">
                  <c:v>0.46153846153846101</c:v>
                </c:pt>
                <c:pt idx="84682">
                  <c:v>0.47692307692307601</c:v>
                </c:pt>
                <c:pt idx="84683">
                  <c:v>0.492307692307692</c:v>
                </c:pt>
                <c:pt idx="84684">
                  <c:v>0.507692307692307</c:v>
                </c:pt>
                <c:pt idx="84685">
                  <c:v>0.52307692307692299</c:v>
                </c:pt>
                <c:pt idx="84686">
                  <c:v>0.53846153846153799</c:v>
                </c:pt>
                <c:pt idx="84687">
                  <c:v>0.55384615384615299</c:v>
                </c:pt>
                <c:pt idx="84688">
                  <c:v>0.56923076923076898</c:v>
                </c:pt>
                <c:pt idx="84689">
                  <c:v>0.58461538461538398</c:v>
                </c:pt>
                <c:pt idx="84690">
                  <c:v>0.6</c:v>
                </c:pt>
                <c:pt idx="84691">
                  <c:v>0.61538461538461497</c:v>
                </c:pt>
                <c:pt idx="84692">
                  <c:v>0.63076923076922997</c:v>
                </c:pt>
                <c:pt idx="84693">
                  <c:v>0.64615384615384597</c:v>
                </c:pt>
                <c:pt idx="84694">
                  <c:v>0.66153846153846096</c:v>
                </c:pt>
                <c:pt idx="84695">
                  <c:v>0.67692307692307696</c:v>
                </c:pt>
                <c:pt idx="84696">
                  <c:v>0.69230769230769196</c:v>
                </c:pt>
                <c:pt idx="84697">
                  <c:v>0.70769230769230695</c:v>
                </c:pt>
                <c:pt idx="84698">
                  <c:v>0.72307692307692295</c:v>
                </c:pt>
                <c:pt idx="84699">
                  <c:v>0.73846153846153795</c:v>
                </c:pt>
                <c:pt idx="84700">
                  <c:v>0.75384615384615306</c:v>
                </c:pt>
                <c:pt idx="84701">
                  <c:v>0.76923076923076905</c:v>
                </c:pt>
                <c:pt idx="84702">
                  <c:v>0.78461538461538405</c:v>
                </c:pt>
                <c:pt idx="84703">
                  <c:v>0.8</c:v>
                </c:pt>
                <c:pt idx="84704">
                  <c:v>0.81538461538461504</c:v>
                </c:pt>
                <c:pt idx="84705">
                  <c:v>0.83076923076923004</c:v>
                </c:pt>
                <c:pt idx="84706">
                  <c:v>0.84615384615384603</c:v>
                </c:pt>
                <c:pt idx="84707">
                  <c:v>0.86153846153846103</c:v>
                </c:pt>
                <c:pt idx="84708">
                  <c:v>0.87692307692307603</c:v>
                </c:pt>
                <c:pt idx="84709">
                  <c:v>0.89230769230769202</c:v>
                </c:pt>
                <c:pt idx="84710">
                  <c:v>0.90769230769230702</c:v>
                </c:pt>
                <c:pt idx="84711">
                  <c:v>0.92307692307692302</c:v>
                </c:pt>
                <c:pt idx="84712">
                  <c:v>0.93846153846153801</c:v>
                </c:pt>
                <c:pt idx="84713">
                  <c:v>0.95384615384615301</c:v>
                </c:pt>
                <c:pt idx="84714">
                  <c:v>0.96923076923076901</c:v>
                </c:pt>
                <c:pt idx="84715">
                  <c:v>0.984615384615384</c:v>
                </c:pt>
                <c:pt idx="84716">
                  <c:v>0</c:v>
                </c:pt>
                <c:pt idx="84717">
                  <c:v>4.3478260869565202E-2</c:v>
                </c:pt>
                <c:pt idx="84718">
                  <c:v>8.6956521739130405E-2</c:v>
                </c:pt>
                <c:pt idx="84719">
                  <c:v>0.13043478260869501</c:v>
                </c:pt>
                <c:pt idx="84720">
                  <c:v>0.17391304347826</c:v>
                </c:pt>
                <c:pt idx="84721">
                  <c:v>0.217391304347826</c:v>
                </c:pt>
                <c:pt idx="84722">
                  <c:v>0.26086956521739102</c:v>
                </c:pt>
                <c:pt idx="84723">
                  <c:v>0.30434782608695599</c:v>
                </c:pt>
                <c:pt idx="84724">
                  <c:v>0.34782608695652101</c:v>
                </c:pt>
                <c:pt idx="84725">
                  <c:v>0.39130434782608697</c:v>
                </c:pt>
                <c:pt idx="84726">
                  <c:v>0.434782608695652</c:v>
                </c:pt>
                <c:pt idx="84727">
                  <c:v>0.47826086956521702</c:v>
                </c:pt>
                <c:pt idx="84728">
                  <c:v>0.52173913043478204</c:v>
                </c:pt>
                <c:pt idx="84729">
                  <c:v>0.56521739130434701</c:v>
                </c:pt>
                <c:pt idx="84730">
                  <c:v>0.60869565217391297</c:v>
                </c:pt>
                <c:pt idx="84731">
                  <c:v>0.65217391304347805</c:v>
                </c:pt>
                <c:pt idx="84732">
                  <c:v>0.69565217391304301</c:v>
                </c:pt>
                <c:pt idx="84733">
                  <c:v>0.73913043478260798</c:v>
                </c:pt>
                <c:pt idx="84734">
                  <c:v>0.78260869565217395</c:v>
                </c:pt>
                <c:pt idx="84735">
                  <c:v>0.82608695652173902</c:v>
                </c:pt>
                <c:pt idx="84736">
                  <c:v>0.86956521739130399</c:v>
                </c:pt>
                <c:pt idx="84737">
                  <c:v>0.91304347826086896</c:v>
                </c:pt>
                <c:pt idx="84738">
                  <c:v>0.95652173913043403</c:v>
                </c:pt>
                <c:pt idx="84739">
                  <c:v>0</c:v>
                </c:pt>
                <c:pt idx="84740">
                  <c:v>1.6949152542372801E-2</c:v>
                </c:pt>
                <c:pt idx="84741">
                  <c:v>3.38983050847457E-2</c:v>
                </c:pt>
                <c:pt idx="84742">
                  <c:v>5.0847457627118599E-2</c:v>
                </c:pt>
                <c:pt idx="84743">
                  <c:v>6.7796610169491497E-2</c:v>
                </c:pt>
                <c:pt idx="84744">
                  <c:v>8.4745762711864403E-2</c:v>
                </c:pt>
                <c:pt idx="84745">
                  <c:v>0.101694915254237</c:v>
                </c:pt>
                <c:pt idx="84746">
                  <c:v>0.11864406779661001</c:v>
                </c:pt>
                <c:pt idx="84747">
                  <c:v>0.13559322033898299</c:v>
                </c:pt>
                <c:pt idx="84748">
                  <c:v>0.152542372881355</c:v>
                </c:pt>
                <c:pt idx="84749">
                  <c:v>0.169491525423728</c:v>
                </c:pt>
                <c:pt idx="84750">
                  <c:v>0.186440677966101</c:v>
                </c:pt>
                <c:pt idx="84751">
                  <c:v>0.20338983050847401</c:v>
                </c:pt>
                <c:pt idx="84752">
                  <c:v>0.22033898305084701</c:v>
                </c:pt>
                <c:pt idx="84753">
                  <c:v>0.23728813559322001</c:v>
                </c:pt>
                <c:pt idx="84754">
                  <c:v>0.25423728813559299</c:v>
                </c:pt>
                <c:pt idx="84755">
                  <c:v>0.27118644067796599</c:v>
                </c:pt>
                <c:pt idx="84756">
                  <c:v>0.28813559322033899</c:v>
                </c:pt>
                <c:pt idx="84757">
                  <c:v>0.305084745762711</c:v>
                </c:pt>
                <c:pt idx="84758">
                  <c:v>0.322033898305084</c:v>
                </c:pt>
                <c:pt idx="84759">
                  <c:v>0.338983050847457</c:v>
                </c:pt>
                <c:pt idx="84760">
                  <c:v>0.35593220338983</c:v>
                </c:pt>
                <c:pt idx="84761">
                  <c:v>0.37288135593220301</c:v>
                </c:pt>
                <c:pt idx="84762">
                  <c:v>0.38983050847457601</c:v>
                </c:pt>
                <c:pt idx="84763">
                  <c:v>0.40677966101694901</c:v>
                </c:pt>
                <c:pt idx="84764">
                  <c:v>0.42372881355932202</c:v>
                </c:pt>
                <c:pt idx="84765">
                  <c:v>0.44067796610169402</c:v>
                </c:pt>
                <c:pt idx="84766">
                  <c:v>0.45762711864406702</c:v>
                </c:pt>
                <c:pt idx="84767">
                  <c:v>0.47457627118644002</c:v>
                </c:pt>
                <c:pt idx="84768">
                  <c:v>0.49152542372881303</c:v>
                </c:pt>
                <c:pt idx="84769">
                  <c:v>0.50847457627118597</c:v>
                </c:pt>
                <c:pt idx="84770">
                  <c:v>0.52542372881355903</c:v>
                </c:pt>
                <c:pt idx="84771">
                  <c:v>0.54237288135593198</c:v>
                </c:pt>
                <c:pt idx="84772">
                  <c:v>0.55932203389830504</c:v>
                </c:pt>
                <c:pt idx="84773">
                  <c:v>0.57627118644067798</c:v>
                </c:pt>
                <c:pt idx="84774">
                  <c:v>0.59322033898305004</c:v>
                </c:pt>
                <c:pt idx="84775">
                  <c:v>0.61016949152542299</c:v>
                </c:pt>
                <c:pt idx="84776">
                  <c:v>0.62711864406779605</c:v>
                </c:pt>
                <c:pt idx="84777">
                  <c:v>0.644067796610169</c:v>
                </c:pt>
                <c:pt idx="84778">
                  <c:v>0.66101694915254205</c:v>
                </c:pt>
                <c:pt idx="84779">
                  <c:v>0.677966101694915</c:v>
                </c:pt>
                <c:pt idx="84780">
                  <c:v>0.69491525423728795</c:v>
                </c:pt>
                <c:pt idx="84781">
                  <c:v>0.71186440677966101</c:v>
                </c:pt>
                <c:pt idx="84782">
                  <c:v>0.72881355932203296</c:v>
                </c:pt>
                <c:pt idx="84783">
                  <c:v>0.74576271186440601</c:v>
                </c:pt>
                <c:pt idx="84784">
                  <c:v>0.76271186440677896</c:v>
                </c:pt>
                <c:pt idx="84785">
                  <c:v>0.77966101694915202</c:v>
                </c:pt>
                <c:pt idx="84786">
                  <c:v>0.79661016949152497</c:v>
                </c:pt>
                <c:pt idx="84787">
                  <c:v>0.81355932203389802</c:v>
                </c:pt>
                <c:pt idx="84788">
                  <c:v>0.83050847457627097</c:v>
                </c:pt>
                <c:pt idx="84789">
                  <c:v>0.84745762711864403</c:v>
                </c:pt>
                <c:pt idx="84790">
                  <c:v>0.86440677966101698</c:v>
                </c:pt>
                <c:pt idx="84791">
                  <c:v>0.88135593220338904</c:v>
                </c:pt>
                <c:pt idx="84792">
                  <c:v>0.89830508474576198</c:v>
                </c:pt>
                <c:pt idx="84793">
                  <c:v>0.91525423728813504</c:v>
                </c:pt>
                <c:pt idx="84794">
                  <c:v>0.93220338983050799</c:v>
                </c:pt>
                <c:pt idx="84795">
                  <c:v>0.94915254237288105</c:v>
                </c:pt>
                <c:pt idx="84796">
                  <c:v>0.96610169491525399</c:v>
                </c:pt>
                <c:pt idx="84797">
                  <c:v>0.98305084745762705</c:v>
                </c:pt>
                <c:pt idx="84798">
                  <c:v>0</c:v>
                </c:pt>
                <c:pt idx="84799">
                  <c:v>4.3478260869565202E-2</c:v>
                </c:pt>
                <c:pt idx="84800">
                  <c:v>8.6956521739130405E-2</c:v>
                </c:pt>
                <c:pt idx="84801">
                  <c:v>0.13043478260869501</c:v>
                </c:pt>
                <c:pt idx="84802">
                  <c:v>0.17391304347826</c:v>
                </c:pt>
                <c:pt idx="84803">
                  <c:v>0.217391304347826</c:v>
                </c:pt>
                <c:pt idx="84804">
                  <c:v>0.26086956521739102</c:v>
                </c:pt>
                <c:pt idx="84805">
                  <c:v>0.30434782608695599</c:v>
                </c:pt>
                <c:pt idx="84806">
                  <c:v>0.34782608695652101</c:v>
                </c:pt>
                <c:pt idx="84807">
                  <c:v>0.39130434782608697</c:v>
                </c:pt>
                <c:pt idx="84808">
                  <c:v>0.434782608695652</c:v>
                </c:pt>
                <c:pt idx="84809">
                  <c:v>0.47826086956521702</c:v>
                </c:pt>
                <c:pt idx="84810">
                  <c:v>0.52173913043478204</c:v>
                </c:pt>
                <c:pt idx="84811">
                  <c:v>0.56521739130434701</c:v>
                </c:pt>
                <c:pt idx="84812">
                  <c:v>0.60869565217391297</c:v>
                </c:pt>
                <c:pt idx="84813">
                  <c:v>0.65217391304347805</c:v>
                </c:pt>
                <c:pt idx="84814">
                  <c:v>0.69565217391304301</c:v>
                </c:pt>
                <c:pt idx="84815">
                  <c:v>0.73913043478260798</c:v>
                </c:pt>
                <c:pt idx="84816">
                  <c:v>0.78260869565217395</c:v>
                </c:pt>
                <c:pt idx="84817">
                  <c:v>0.82608695652173902</c:v>
                </c:pt>
                <c:pt idx="84818">
                  <c:v>0.86956521739130399</c:v>
                </c:pt>
                <c:pt idx="84819">
                  <c:v>0.91304347826086896</c:v>
                </c:pt>
                <c:pt idx="84820">
                  <c:v>0.95652173913043403</c:v>
                </c:pt>
                <c:pt idx="84821">
                  <c:v>0</c:v>
                </c:pt>
                <c:pt idx="84822">
                  <c:v>0.2</c:v>
                </c:pt>
                <c:pt idx="84823">
                  <c:v>0.4</c:v>
                </c:pt>
                <c:pt idx="84824">
                  <c:v>0.6</c:v>
                </c:pt>
                <c:pt idx="84825">
                  <c:v>0.8</c:v>
                </c:pt>
                <c:pt idx="84826">
                  <c:v>0</c:v>
                </c:pt>
                <c:pt idx="84827">
                  <c:v>2.5641025641025599E-2</c:v>
                </c:pt>
                <c:pt idx="84828">
                  <c:v>5.1282051282051197E-2</c:v>
                </c:pt>
                <c:pt idx="84829">
                  <c:v>7.69230769230769E-2</c:v>
                </c:pt>
                <c:pt idx="84830">
                  <c:v>0.10256410256410201</c:v>
                </c:pt>
                <c:pt idx="84831">
                  <c:v>0.128205128205128</c:v>
                </c:pt>
                <c:pt idx="84832">
                  <c:v>0.15384615384615299</c:v>
                </c:pt>
                <c:pt idx="84833">
                  <c:v>0.17948717948717899</c:v>
                </c:pt>
                <c:pt idx="84834">
                  <c:v>0.20512820512820501</c:v>
                </c:pt>
                <c:pt idx="84835">
                  <c:v>0.23076923076923</c:v>
                </c:pt>
                <c:pt idx="84836">
                  <c:v>0.256410256410256</c:v>
                </c:pt>
                <c:pt idx="84837">
                  <c:v>0.28205128205128199</c:v>
                </c:pt>
                <c:pt idx="84838">
                  <c:v>0.30769230769230699</c:v>
                </c:pt>
                <c:pt idx="84839">
                  <c:v>0.33333333333333298</c:v>
                </c:pt>
                <c:pt idx="84840">
                  <c:v>0.35897435897435898</c:v>
                </c:pt>
                <c:pt idx="84841">
                  <c:v>0.38461538461538403</c:v>
                </c:pt>
                <c:pt idx="84842">
                  <c:v>0.41025641025641002</c:v>
                </c:pt>
                <c:pt idx="84843">
                  <c:v>0.43589743589743501</c:v>
                </c:pt>
                <c:pt idx="84844">
                  <c:v>0.46153846153846101</c:v>
                </c:pt>
                <c:pt idx="84845">
                  <c:v>0.487179487179487</c:v>
                </c:pt>
                <c:pt idx="84846">
                  <c:v>0.512820512820512</c:v>
                </c:pt>
                <c:pt idx="84847">
                  <c:v>0.53846153846153799</c:v>
                </c:pt>
                <c:pt idx="84848">
                  <c:v>0.56410256410256399</c:v>
                </c:pt>
                <c:pt idx="84849">
                  <c:v>0.58974358974358898</c:v>
                </c:pt>
                <c:pt idx="84850">
                  <c:v>0.61538461538461497</c:v>
                </c:pt>
                <c:pt idx="84851">
                  <c:v>0.64102564102564097</c:v>
                </c:pt>
                <c:pt idx="84852">
                  <c:v>0.66666666666666596</c:v>
                </c:pt>
                <c:pt idx="84853">
                  <c:v>0.69230769230769196</c:v>
                </c:pt>
                <c:pt idx="84854">
                  <c:v>0.71794871794871795</c:v>
                </c:pt>
                <c:pt idx="84855">
                  <c:v>0.74358974358974295</c:v>
                </c:pt>
                <c:pt idx="84856">
                  <c:v>0.76923076923076905</c:v>
                </c:pt>
                <c:pt idx="84857">
                  <c:v>0.79487179487179405</c:v>
                </c:pt>
                <c:pt idx="84858">
                  <c:v>0.82051282051282004</c:v>
                </c:pt>
                <c:pt idx="84859">
                  <c:v>0.84615384615384603</c:v>
                </c:pt>
                <c:pt idx="84860">
                  <c:v>0.87179487179487103</c:v>
                </c:pt>
                <c:pt idx="84861">
                  <c:v>0.89743589743589702</c:v>
                </c:pt>
                <c:pt idx="84862">
                  <c:v>0.92307692307692302</c:v>
                </c:pt>
                <c:pt idx="84863">
                  <c:v>0.94871794871794801</c:v>
                </c:pt>
                <c:pt idx="84864">
                  <c:v>0.97435897435897401</c:v>
                </c:pt>
                <c:pt idx="84865">
                  <c:v>0</c:v>
                </c:pt>
                <c:pt idx="84866">
                  <c:v>4.1666666666666602E-2</c:v>
                </c:pt>
                <c:pt idx="84867">
                  <c:v>8.3333333333333301E-2</c:v>
                </c:pt>
                <c:pt idx="84868">
                  <c:v>0.125</c:v>
                </c:pt>
                <c:pt idx="84869">
                  <c:v>0.16666666666666599</c:v>
                </c:pt>
                <c:pt idx="84870">
                  <c:v>0.20833333333333301</c:v>
                </c:pt>
                <c:pt idx="84871">
                  <c:v>0.25</c:v>
                </c:pt>
                <c:pt idx="84872">
                  <c:v>0.29166666666666602</c:v>
                </c:pt>
                <c:pt idx="84873">
                  <c:v>0.33333333333333298</c:v>
                </c:pt>
                <c:pt idx="84874">
                  <c:v>0.375</c:v>
                </c:pt>
                <c:pt idx="84875">
                  <c:v>0.41666666666666602</c:v>
                </c:pt>
                <c:pt idx="84876">
                  <c:v>0.45833333333333298</c:v>
                </c:pt>
                <c:pt idx="84877">
                  <c:v>0.5</c:v>
                </c:pt>
                <c:pt idx="84878">
                  <c:v>0.54166666666666596</c:v>
                </c:pt>
                <c:pt idx="84879">
                  <c:v>0.58333333333333304</c:v>
                </c:pt>
                <c:pt idx="84880">
                  <c:v>0.625</c:v>
                </c:pt>
                <c:pt idx="84881">
                  <c:v>0.66666666666666596</c:v>
                </c:pt>
                <c:pt idx="84882">
                  <c:v>0.70833333333333304</c:v>
                </c:pt>
                <c:pt idx="84883">
                  <c:v>0.75</c:v>
                </c:pt>
                <c:pt idx="84884">
                  <c:v>0.79166666666666596</c:v>
                </c:pt>
                <c:pt idx="84885">
                  <c:v>0.83333333333333304</c:v>
                </c:pt>
                <c:pt idx="84886">
                  <c:v>0.875</c:v>
                </c:pt>
                <c:pt idx="84887">
                  <c:v>0.91666666666666596</c:v>
                </c:pt>
                <c:pt idx="84888">
                  <c:v>0.95833333333333304</c:v>
                </c:pt>
                <c:pt idx="84889">
                  <c:v>0</c:v>
                </c:pt>
                <c:pt idx="84890">
                  <c:v>2.2222222222222199E-2</c:v>
                </c:pt>
                <c:pt idx="84891">
                  <c:v>4.4444444444444398E-2</c:v>
                </c:pt>
                <c:pt idx="84892">
                  <c:v>6.6666666666666596E-2</c:v>
                </c:pt>
                <c:pt idx="84893">
                  <c:v>8.8888888888888795E-2</c:v>
                </c:pt>
                <c:pt idx="84894">
                  <c:v>0.11111111111111099</c:v>
                </c:pt>
                <c:pt idx="84895">
                  <c:v>0.133333333333333</c:v>
                </c:pt>
                <c:pt idx="84896">
                  <c:v>0.155555555555555</c:v>
                </c:pt>
                <c:pt idx="84897">
                  <c:v>0.17777777777777701</c:v>
                </c:pt>
                <c:pt idx="84898">
                  <c:v>0.2</c:v>
                </c:pt>
                <c:pt idx="84899">
                  <c:v>0.22222222222222199</c:v>
                </c:pt>
                <c:pt idx="84900">
                  <c:v>0.24444444444444399</c:v>
                </c:pt>
                <c:pt idx="84901">
                  <c:v>0.266666666666666</c:v>
                </c:pt>
                <c:pt idx="84902">
                  <c:v>0.28888888888888797</c:v>
                </c:pt>
                <c:pt idx="84903">
                  <c:v>0.31111111111111101</c:v>
                </c:pt>
                <c:pt idx="84904">
                  <c:v>0.33333333333333298</c:v>
                </c:pt>
                <c:pt idx="84905">
                  <c:v>0.35555555555555501</c:v>
                </c:pt>
                <c:pt idx="84906">
                  <c:v>0.37777777777777699</c:v>
                </c:pt>
                <c:pt idx="84907">
                  <c:v>0.4</c:v>
                </c:pt>
                <c:pt idx="84908">
                  <c:v>0.422222222222222</c:v>
                </c:pt>
                <c:pt idx="84909">
                  <c:v>0.44444444444444398</c:v>
                </c:pt>
                <c:pt idx="84910">
                  <c:v>0.46666666666666601</c:v>
                </c:pt>
                <c:pt idx="84911">
                  <c:v>0.48888888888888798</c:v>
                </c:pt>
                <c:pt idx="84912">
                  <c:v>0.51111111111111096</c:v>
                </c:pt>
                <c:pt idx="84913">
                  <c:v>0.53333333333333299</c:v>
                </c:pt>
                <c:pt idx="84914">
                  <c:v>0.55555555555555503</c:v>
                </c:pt>
                <c:pt idx="84915">
                  <c:v>0.57777777777777695</c:v>
                </c:pt>
                <c:pt idx="84916">
                  <c:v>0.6</c:v>
                </c:pt>
                <c:pt idx="84917">
                  <c:v>0.62222222222222201</c:v>
                </c:pt>
                <c:pt idx="84918">
                  <c:v>0.64444444444444404</c:v>
                </c:pt>
                <c:pt idx="84919">
                  <c:v>0.66666666666666596</c:v>
                </c:pt>
                <c:pt idx="84920">
                  <c:v>0.688888888888888</c:v>
                </c:pt>
                <c:pt idx="84921">
                  <c:v>0.71111111111111103</c:v>
                </c:pt>
                <c:pt idx="84922">
                  <c:v>0.73333333333333295</c:v>
                </c:pt>
                <c:pt idx="84923">
                  <c:v>0.75555555555555498</c:v>
                </c:pt>
                <c:pt idx="84924">
                  <c:v>0.77777777777777701</c:v>
                </c:pt>
                <c:pt idx="84925">
                  <c:v>0.8</c:v>
                </c:pt>
                <c:pt idx="84926">
                  <c:v>0.82222222222222197</c:v>
                </c:pt>
                <c:pt idx="84927">
                  <c:v>0.844444444444444</c:v>
                </c:pt>
                <c:pt idx="84928">
                  <c:v>0.86666666666666603</c:v>
                </c:pt>
                <c:pt idx="84929">
                  <c:v>0.88888888888888795</c:v>
                </c:pt>
                <c:pt idx="84930">
                  <c:v>0.91111111111111098</c:v>
                </c:pt>
                <c:pt idx="84931">
                  <c:v>0.93333333333333302</c:v>
                </c:pt>
                <c:pt idx="84932">
                  <c:v>0.95555555555555505</c:v>
                </c:pt>
                <c:pt idx="84933">
                  <c:v>0.97777777777777697</c:v>
                </c:pt>
                <c:pt idx="84934">
                  <c:v>0</c:v>
                </c:pt>
                <c:pt idx="84935">
                  <c:v>2.0833333333333301E-2</c:v>
                </c:pt>
                <c:pt idx="84936">
                  <c:v>4.1666666666666602E-2</c:v>
                </c:pt>
                <c:pt idx="84937">
                  <c:v>6.25E-2</c:v>
                </c:pt>
                <c:pt idx="84938">
                  <c:v>8.3333333333333301E-2</c:v>
                </c:pt>
                <c:pt idx="84939">
                  <c:v>0.10416666666666601</c:v>
                </c:pt>
                <c:pt idx="84940">
                  <c:v>0.125</c:v>
                </c:pt>
                <c:pt idx="84941">
                  <c:v>0.14583333333333301</c:v>
                </c:pt>
                <c:pt idx="84942">
                  <c:v>0.16666666666666599</c:v>
                </c:pt>
                <c:pt idx="84943">
                  <c:v>0.1875</c:v>
                </c:pt>
                <c:pt idx="84944">
                  <c:v>0.20833333333333301</c:v>
                </c:pt>
                <c:pt idx="84945">
                  <c:v>0.22916666666666599</c:v>
                </c:pt>
                <c:pt idx="84946">
                  <c:v>0.25</c:v>
                </c:pt>
                <c:pt idx="84947">
                  <c:v>0.27083333333333298</c:v>
                </c:pt>
                <c:pt idx="84948">
                  <c:v>0.29166666666666602</c:v>
                </c:pt>
                <c:pt idx="84949">
                  <c:v>0.3125</c:v>
                </c:pt>
                <c:pt idx="84950">
                  <c:v>0.33333333333333298</c:v>
                </c:pt>
                <c:pt idx="84951">
                  <c:v>0.35416666666666602</c:v>
                </c:pt>
                <c:pt idx="84952">
                  <c:v>0.375</c:v>
                </c:pt>
                <c:pt idx="84953">
                  <c:v>0.39583333333333298</c:v>
                </c:pt>
                <c:pt idx="84954">
                  <c:v>0.41666666666666602</c:v>
                </c:pt>
                <c:pt idx="84955">
                  <c:v>0.4375</c:v>
                </c:pt>
                <c:pt idx="84956">
                  <c:v>0.45833333333333298</c:v>
                </c:pt>
                <c:pt idx="84957">
                  <c:v>0.47916666666666602</c:v>
                </c:pt>
                <c:pt idx="84958">
                  <c:v>0.5</c:v>
                </c:pt>
                <c:pt idx="84959">
                  <c:v>0.52083333333333304</c:v>
                </c:pt>
                <c:pt idx="84960">
                  <c:v>0.54166666666666596</c:v>
                </c:pt>
                <c:pt idx="84961">
                  <c:v>0.5625</c:v>
                </c:pt>
                <c:pt idx="84962">
                  <c:v>0.58333333333333304</c:v>
                </c:pt>
                <c:pt idx="84963">
                  <c:v>0.60416666666666596</c:v>
                </c:pt>
                <c:pt idx="84964">
                  <c:v>0.625</c:v>
                </c:pt>
                <c:pt idx="84965">
                  <c:v>0.64583333333333304</c:v>
                </c:pt>
                <c:pt idx="84966">
                  <c:v>0.66666666666666596</c:v>
                </c:pt>
                <c:pt idx="84967">
                  <c:v>0.6875</c:v>
                </c:pt>
                <c:pt idx="84968">
                  <c:v>0.70833333333333304</c:v>
                </c:pt>
                <c:pt idx="84969">
                  <c:v>0.72916666666666596</c:v>
                </c:pt>
                <c:pt idx="84970">
                  <c:v>0.75</c:v>
                </c:pt>
                <c:pt idx="84971">
                  <c:v>0.77083333333333304</c:v>
                </c:pt>
                <c:pt idx="84972">
                  <c:v>0.79166666666666596</c:v>
                </c:pt>
                <c:pt idx="84973">
                  <c:v>0.8125</c:v>
                </c:pt>
                <c:pt idx="84974">
                  <c:v>0.83333333333333304</c:v>
                </c:pt>
                <c:pt idx="84975">
                  <c:v>0.85416666666666596</c:v>
                </c:pt>
                <c:pt idx="84976">
                  <c:v>0.875</c:v>
                </c:pt>
                <c:pt idx="84977">
                  <c:v>0.89583333333333304</c:v>
                </c:pt>
                <c:pt idx="84978">
                  <c:v>0.91666666666666596</c:v>
                </c:pt>
                <c:pt idx="84979">
                  <c:v>0.9375</c:v>
                </c:pt>
                <c:pt idx="84980">
                  <c:v>0.95833333333333304</c:v>
                </c:pt>
                <c:pt idx="84981">
                  <c:v>0.97916666666666596</c:v>
                </c:pt>
                <c:pt idx="84982">
                  <c:v>0</c:v>
                </c:pt>
                <c:pt idx="84983">
                  <c:v>2.5000000000000001E-2</c:v>
                </c:pt>
                <c:pt idx="84984">
                  <c:v>0.05</c:v>
                </c:pt>
                <c:pt idx="84985">
                  <c:v>7.4999999999999997E-2</c:v>
                </c:pt>
                <c:pt idx="84986">
                  <c:v>0.1</c:v>
                </c:pt>
                <c:pt idx="84987">
                  <c:v>0.125</c:v>
                </c:pt>
                <c:pt idx="84988">
                  <c:v>0.15</c:v>
                </c:pt>
                <c:pt idx="84989">
                  <c:v>0.17499999999999999</c:v>
                </c:pt>
                <c:pt idx="84990">
                  <c:v>0.2</c:v>
                </c:pt>
                <c:pt idx="84991">
                  <c:v>0.22500000000000001</c:v>
                </c:pt>
                <c:pt idx="84992">
                  <c:v>0.25</c:v>
                </c:pt>
                <c:pt idx="84993">
                  <c:v>0.27500000000000002</c:v>
                </c:pt>
                <c:pt idx="84994">
                  <c:v>0.3</c:v>
                </c:pt>
                <c:pt idx="84995">
                  <c:v>0.32500000000000001</c:v>
                </c:pt>
                <c:pt idx="84996">
                  <c:v>0.35</c:v>
                </c:pt>
                <c:pt idx="84997">
                  <c:v>0.375</c:v>
                </c:pt>
                <c:pt idx="84998">
                  <c:v>0.4</c:v>
                </c:pt>
                <c:pt idx="84999">
                  <c:v>0.42499999999999999</c:v>
                </c:pt>
                <c:pt idx="85000">
                  <c:v>0.45</c:v>
                </c:pt>
                <c:pt idx="85001">
                  <c:v>0.47499999999999998</c:v>
                </c:pt>
                <c:pt idx="85002">
                  <c:v>0.5</c:v>
                </c:pt>
                <c:pt idx="85003">
                  <c:v>0.52500000000000002</c:v>
                </c:pt>
                <c:pt idx="85004">
                  <c:v>0.55000000000000004</c:v>
                </c:pt>
                <c:pt idx="85005">
                  <c:v>0.57499999999999996</c:v>
                </c:pt>
                <c:pt idx="85006">
                  <c:v>0.6</c:v>
                </c:pt>
                <c:pt idx="85007">
                  <c:v>0.625</c:v>
                </c:pt>
                <c:pt idx="85008">
                  <c:v>0.65</c:v>
                </c:pt>
                <c:pt idx="85009">
                  <c:v>0.67500000000000004</c:v>
                </c:pt>
                <c:pt idx="85010">
                  <c:v>0.7</c:v>
                </c:pt>
                <c:pt idx="85011">
                  <c:v>0.72499999999999998</c:v>
                </c:pt>
                <c:pt idx="85012">
                  <c:v>0.75</c:v>
                </c:pt>
                <c:pt idx="85013">
                  <c:v>0.77500000000000002</c:v>
                </c:pt>
                <c:pt idx="85014">
                  <c:v>0.8</c:v>
                </c:pt>
                <c:pt idx="85015">
                  <c:v>0.82499999999999996</c:v>
                </c:pt>
                <c:pt idx="85016">
                  <c:v>0.85</c:v>
                </c:pt>
                <c:pt idx="85017">
                  <c:v>0.875</c:v>
                </c:pt>
                <c:pt idx="85018">
                  <c:v>0.9</c:v>
                </c:pt>
                <c:pt idx="85019">
                  <c:v>0.92500000000000004</c:v>
                </c:pt>
                <c:pt idx="85020">
                  <c:v>0.95</c:v>
                </c:pt>
                <c:pt idx="85021">
                  <c:v>0.97499999999999998</c:v>
                </c:pt>
                <c:pt idx="85022">
                  <c:v>0</c:v>
                </c:pt>
                <c:pt idx="85023">
                  <c:v>2.04081632653061E-2</c:v>
                </c:pt>
                <c:pt idx="85024">
                  <c:v>4.08163265306122E-2</c:v>
                </c:pt>
                <c:pt idx="85025">
                  <c:v>6.1224489795918297E-2</c:v>
                </c:pt>
                <c:pt idx="85026">
                  <c:v>8.16326530612244E-2</c:v>
                </c:pt>
                <c:pt idx="85027">
                  <c:v>0.10204081632653</c:v>
                </c:pt>
                <c:pt idx="85028">
                  <c:v>0.122448979591836</c:v>
                </c:pt>
                <c:pt idx="85029">
                  <c:v>0.14285714285714199</c:v>
                </c:pt>
                <c:pt idx="85030">
                  <c:v>0.163265306122448</c:v>
                </c:pt>
                <c:pt idx="85031">
                  <c:v>0.183673469387755</c:v>
                </c:pt>
                <c:pt idx="85032">
                  <c:v>0.20408163265306101</c:v>
                </c:pt>
                <c:pt idx="85033">
                  <c:v>0.22448979591836701</c:v>
                </c:pt>
                <c:pt idx="85034">
                  <c:v>0.24489795918367299</c:v>
                </c:pt>
                <c:pt idx="85035">
                  <c:v>0.265306122448979</c:v>
                </c:pt>
                <c:pt idx="85036">
                  <c:v>0.28571428571428498</c:v>
                </c:pt>
                <c:pt idx="85037">
                  <c:v>0.30612244897959101</c:v>
                </c:pt>
                <c:pt idx="85038">
                  <c:v>0.32653061224489699</c:v>
                </c:pt>
                <c:pt idx="85039">
                  <c:v>0.34693877551020402</c:v>
                </c:pt>
                <c:pt idx="85040">
                  <c:v>0.36734693877551</c:v>
                </c:pt>
                <c:pt idx="85041">
                  <c:v>0.38775510204081598</c:v>
                </c:pt>
                <c:pt idx="85042">
                  <c:v>0.40816326530612201</c:v>
                </c:pt>
                <c:pt idx="85043">
                  <c:v>0.42857142857142799</c:v>
                </c:pt>
                <c:pt idx="85044">
                  <c:v>0.44897959183673403</c:v>
                </c:pt>
                <c:pt idx="85045">
                  <c:v>0.46938775510204001</c:v>
                </c:pt>
                <c:pt idx="85046">
                  <c:v>0.48979591836734598</c:v>
                </c:pt>
                <c:pt idx="85047">
                  <c:v>0.51020408163265296</c:v>
                </c:pt>
                <c:pt idx="85048">
                  <c:v>0.530612244897959</c:v>
                </c:pt>
                <c:pt idx="85049">
                  <c:v>0.55102040816326503</c:v>
                </c:pt>
                <c:pt idx="85050">
                  <c:v>0.57142857142857095</c:v>
                </c:pt>
                <c:pt idx="85051">
                  <c:v>0.59183673469387699</c:v>
                </c:pt>
                <c:pt idx="85052">
                  <c:v>0.61224489795918302</c:v>
                </c:pt>
                <c:pt idx="85053">
                  <c:v>0.63265306122448906</c:v>
                </c:pt>
                <c:pt idx="85054">
                  <c:v>0.65306122448979498</c:v>
                </c:pt>
                <c:pt idx="85055">
                  <c:v>0.67346938775510201</c:v>
                </c:pt>
                <c:pt idx="85056">
                  <c:v>0.69387755102040805</c:v>
                </c:pt>
                <c:pt idx="85057">
                  <c:v>0.71428571428571397</c:v>
                </c:pt>
                <c:pt idx="85058">
                  <c:v>0.73469387755102</c:v>
                </c:pt>
                <c:pt idx="85059">
                  <c:v>0.75510204081632604</c:v>
                </c:pt>
                <c:pt idx="85060">
                  <c:v>0.77551020408163196</c:v>
                </c:pt>
                <c:pt idx="85061">
                  <c:v>0.79591836734693799</c:v>
                </c:pt>
                <c:pt idx="85062">
                  <c:v>0.81632653061224403</c:v>
                </c:pt>
                <c:pt idx="85063">
                  <c:v>0.83673469387755095</c:v>
                </c:pt>
                <c:pt idx="85064">
                  <c:v>0.85714285714285698</c:v>
                </c:pt>
                <c:pt idx="85065">
                  <c:v>0.87755102040816302</c:v>
                </c:pt>
                <c:pt idx="85066">
                  <c:v>0.89795918367346905</c:v>
                </c:pt>
                <c:pt idx="85067">
                  <c:v>0.91836734693877498</c:v>
                </c:pt>
                <c:pt idx="85068">
                  <c:v>0.93877551020408101</c:v>
                </c:pt>
                <c:pt idx="85069">
                  <c:v>0.95918367346938704</c:v>
                </c:pt>
                <c:pt idx="85070">
                  <c:v>0.97959183673469297</c:v>
                </c:pt>
                <c:pt idx="85071">
                  <c:v>0</c:v>
                </c:pt>
                <c:pt idx="85072">
                  <c:v>8.3333333333333301E-2</c:v>
                </c:pt>
                <c:pt idx="85073">
                  <c:v>0.16666666666666599</c:v>
                </c:pt>
                <c:pt idx="85074">
                  <c:v>0.25</c:v>
                </c:pt>
                <c:pt idx="85075">
                  <c:v>0.33333333333333298</c:v>
                </c:pt>
                <c:pt idx="85076">
                  <c:v>0.41666666666666602</c:v>
                </c:pt>
                <c:pt idx="85077">
                  <c:v>0.5</c:v>
                </c:pt>
                <c:pt idx="85078">
                  <c:v>0.58333333333333304</c:v>
                </c:pt>
                <c:pt idx="85079">
                  <c:v>0.66666666666666596</c:v>
                </c:pt>
                <c:pt idx="85080">
                  <c:v>0.75</c:v>
                </c:pt>
                <c:pt idx="85081">
                  <c:v>0.83333333333333304</c:v>
                </c:pt>
                <c:pt idx="85082">
                  <c:v>0.91666666666666596</c:v>
                </c:pt>
                <c:pt idx="85083">
                  <c:v>0</c:v>
                </c:pt>
                <c:pt idx="85084">
                  <c:v>3.4482758620689599E-2</c:v>
                </c:pt>
                <c:pt idx="85085">
                  <c:v>6.8965517241379296E-2</c:v>
                </c:pt>
                <c:pt idx="85086">
                  <c:v>0.10344827586206801</c:v>
                </c:pt>
                <c:pt idx="85087">
                  <c:v>0.13793103448275801</c:v>
                </c:pt>
                <c:pt idx="85088">
                  <c:v>0.17241379310344801</c:v>
                </c:pt>
                <c:pt idx="85089">
                  <c:v>0.20689655172413701</c:v>
                </c:pt>
                <c:pt idx="85090">
                  <c:v>0.24137931034482701</c:v>
                </c:pt>
                <c:pt idx="85091">
                  <c:v>0.27586206896551702</c:v>
                </c:pt>
                <c:pt idx="85092">
                  <c:v>0.31034482758620602</c:v>
                </c:pt>
                <c:pt idx="85093">
                  <c:v>0.34482758620689602</c:v>
                </c:pt>
                <c:pt idx="85094">
                  <c:v>0.37931034482758602</c:v>
                </c:pt>
                <c:pt idx="85095">
                  <c:v>0.41379310344827502</c:v>
                </c:pt>
                <c:pt idx="85096">
                  <c:v>0.44827586206896503</c:v>
                </c:pt>
                <c:pt idx="85097">
                  <c:v>0.48275862068965503</c:v>
                </c:pt>
                <c:pt idx="85098">
                  <c:v>0.51724137931034397</c:v>
                </c:pt>
                <c:pt idx="85099">
                  <c:v>0.55172413793103403</c:v>
                </c:pt>
                <c:pt idx="85100">
                  <c:v>0.58620689655172398</c:v>
                </c:pt>
                <c:pt idx="85101">
                  <c:v>0.62068965517241304</c:v>
                </c:pt>
                <c:pt idx="85102">
                  <c:v>0.65517241379310298</c:v>
                </c:pt>
                <c:pt idx="85103">
                  <c:v>0.68965517241379304</c:v>
                </c:pt>
                <c:pt idx="85104">
                  <c:v>0.72413793103448199</c:v>
                </c:pt>
                <c:pt idx="85105">
                  <c:v>0.75862068965517204</c:v>
                </c:pt>
                <c:pt idx="85106">
                  <c:v>0.79310344827586199</c:v>
                </c:pt>
                <c:pt idx="85107">
                  <c:v>0.82758620689655105</c:v>
                </c:pt>
                <c:pt idx="85108">
                  <c:v>0.86206896551724099</c:v>
                </c:pt>
                <c:pt idx="85109">
                  <c:v>0.89655172413793105</c:v>
                </c:pt>
                <c:pt idx="85110">
                  <c:v>0.93103448275862</c:v>
                </c:pt>
                <c:pt idx="85111">
                  <c:v>0.96551724137931005</c:v>
                </c:pt>
              </c:numCache>
            </c:numRef>
          </c:xVal>
          <c:yVal>
            <c:numRef>
              <c:f>Sheet1!$B:$B</c:f>
              <c:numCache>
                <c:formatCode>General</c:formatCode>
                <c:ptCount val="1048576"/>
                <c:pt idx="0">
                  <c:v>2.0164842086924699E-2</c:v>
                </c:pt>
                <c:pt idx="1">
                  <c:v>2.97820511061552E-2</c:v>
                </c:pt>
                <c:pt idx="2">
                  <c:v>2.55899584715946E-2</c:v>
                </c:pt>
                <c:pt idx="3">
                  <c:v>3.2190710174882099E-2</c:v>
                </c:pt>
                <c:pt idx="4">
                  <c:v>1.9119647401099199E-2</c:v>
                </c:pt>
                <c:pt idx="5">
                  <c:v>1.94305141482096E-2</c:v>
                </c:pt>
                <c:pt idx="6">
                  <c:v>1.7270756234937599E-2</c:v>
                </c:pt>
                <c:pt idx="7">
                  <c:v>1.6828792625397299E-2</c:v>
                </c:pt>
                <c:pt idx="8">
                  <c:v>1.8669025921070798E-2</c:v>
                </c:pt>
                <c:pt idx="9">
                  <c:v>2.2288328668529301E-2</c:v>
                </c:pt>
                <c:pt idx="10">
                  <c:v>2.14439247131053E-2</c:v>
                </c:pt>
                <c:pt idx="11">
                  <c:v>2.15768395670425E-2</c:v>
                </c:pt>
                <c:pt idx="12">
                  <c:v>2.8049811313216801E-2</c:v>
                </c:pt>
                <c:pt idx="13">
                  <c:v>3.0223584011567401E-2</c:v>
                </c:pt>
                <c:pt idx="14">
                  <c:v>2.8152478797150899E-2</c:v>
                </c:pt>
                <c:pt idx="15">
                  <c:v>3.3830803508539897E-2</c:v>
                </c:pt>
                <c:pt idx="16">
                  <c:v>3.1124769468574301E-2</c:v>
                </c:pt>
                <c:pt idx="17">
                  <c:v>6.6651397433424603E-2</c:v>
                </c:pt>
                <c:pt idx="18">
                  <c:v>4.4724408948212301E-2</c:v>
                </c:pt>
                <c:pt idx="19">
                  <c:v>1.8051679504012399E-2</c:v>
                </c:pt>
                <c:pt idx="20">
                  <c:v>1.0139630948100701E-2</c:v>
                </c:pt>
                <c:pt idx="21">
                  <c:v>1.29044638545958E-2</c:v>
                </c:pt>
                <c:pt idx="22">
                  <c:v>-2.5286772831853498E-2</c:v>
                </c:pt>
                <c:pt idx="23">
                  <c:v>-1.6847790009460299E-2</c:v>
                </c:pt>
                <c:pt idx="24">
                  <c:v>-2.91901974072141E-2</c:v>
                </c:pt>
                <c:pt idx="25">
                  <c:v>-2.9285938549030201E-2</c:v>
                </c:pt>
                <c:pt idx="26">
                  <c:v>-4.0180702692445398E-2</c:v>
                </c:pt>
                <c:pt idx="27">
                  <c:v>-2.5454913991065801E-2</c:v>
                </c:pt>
                <c:pt idx="28">
                  <c:v>-1.7529597533915298E-2</c:v>
                </c:pt>
                <c:pt idx="29">
                  <c:v>-1.06997913705431E-2</c:v>
                </c:pt>
                <c:pt idx="30">
                  <c:v>5.42383866891014E-2</c:v>
                </c:pt>
                <c:pt idx="31">
                  <c:v>5.5339690222026797E-2</c:v>
                </c:pt>
                <c:pt idx="32">
                  <c:v>-5.3417003772171503E-3</c:v>
                </c:pt>
                <c:pt idx="33" formatCode="0.00E+00">
                  <c:v>-7.7983193052078004E-4</c:v>
                </c:pt>
                <c:pt idx="34">
                  <c:v>1.92190516898493E-3</c:v>
                </c:pt>
                <c:pt idx="35">
                  <c:v>8.6103343915546696E-3</c:v>
                </c:pt>
                <c:pt idx="36">
                  <c:v>1.32378322819832E-2</c:v>
                </c:pt>
                <c:pt idx="37">
                  <c:v>1.8446239263330801E-2</c:v>
                </c:pt>
                <c:pt idx="38">
                  <c:v>1.39292087619984E-2</c:v>
                </c:pt>
                <c:pt idx="39">
                  <c:v>5.2703548153157698E-2</c:v>
                </c:pt>
                <c:pt idx="40">
                  <c:v>4.2668765112308096E-3</c:v>
                </c:pt>
                <c:pt idx="41">
                  <c:v>-8.5634364009792296E-3</c:v>
                </c:pt>
                <c:pt idx="42">
                  <c:v>6.95358031764437E-3</c:v>
                </c:pt>
                <c:pt idx="43">
                  <c:v>3.9905124236949696E-3</c:v>
                </c:pt>
                <c:pt idx="44">
                  <c:v>1.05788532774651E-2</c:v>
                </c:pt>
                <c:pt idx="45">
                  <c:v>1.05478144511432E-2</c:v>
                </c:pt>
                <c:pt idx="46">
                  <c:v>3.32750813351914E-2</c:v>
                </c:pt>
                <c:pt idx="47">
                  <c:v>4.1665124422371497E-2</c:v>
                </c:pt>
                <c:pt idx="48">
                  <c:v>4.0596246855163498E-2</c:v>
                </c:pt>
                <c:pt idx="49">
                  <c:v>4.19855567267957E-2</c:v>
                </c:pt>
                <c:pt idx="50">
                  <c:v>4.1779677789200997E-2</c:v>
                </c:pt>
                <c:pt idx="51">
                  <c:v>4.2539777113319098E-2</c:v>
                </c:pt>
                <c:pt idx="52">
                  <c:v>6.6752531168217102E-3</c:v>
                </c:pt>
                <c:pt idx="53">
                  <c:v>6.1177211004097504E-3</c:v>
                </c:pt>
                <c:pt idx="54">
                  <c:v>7.5967520204340798E-3</c:v>
                </c:pt>
                <c:pt idx="55">
                  <c:v>7.6919865566889003E-3</c:v>
                </c:pt>
                <c:pt idx="56">
                  <c:v>3.66561022659646E-2</c:v>
                </c:pt>
                <c:pt idx="57">
                  <c:v>3.8737306246829001E-2</c:v>
                </c:pt>
                <c:pt idx="58">
                  <c:v>4.3295076296867699E-2</c:v>
                </c:pt>
                <c:pt idx="59">
                  <c:v>4.7138211284235301E-2</c:v>
                </c:pt>
                <c:pt idx="60">
                  <c:v>4.0998263354326402E-2</c:v>
                </c:pt>
                <c:pt idx="61">
                  <c:v>1.52673853569087E-2</c:v>
                </c:pt>
                <c:pt idx="62">
                  <c:v>1.19007589659538E-2</c:v>
                </c:pt>
                <c:pt idx="63">
                  <c:v>9.5400443017776802E-3</c:v>
                </c:pt>
                <c:pt idx="64">
                  <c:v>1.12860040716018E-2</c:v>
                </c:pt>
                <c:pt idx="65">
                  <c:v>1.31331420881342E-2</c:v>
                </c:pt>
                <c:pt idx="66">
                  <c:v>2.4715095842280099E-2</c:v>
                </c:pt>
                <c:pt idx="67">
                  <c:v>1.7961116284870501E-2</c:v>
                </c:pt>
                <c:pt idx="68">
                  <c:v>2.3533502949018899E-2</c:v>
                </c:pt>
                <c:pt idx="69">
                  <c:v>-4.7220165721133496E-3</c:v>
                </c:pt>
                <c:pt idx="70">
                  <c:v>1.1550311098003001E-3</c:v>
                </c:pt>
                <c:pt idx="71">
                  <c:v>5.3419879941435801E-2</c:v>
                </c:pt>
                <c:pt idx="72">
                  <c:v>4.7608559625763602E-2</c:v>
                </c:pt>
                <c:pt idx="73">
                  <c:v>3.7115035881616097E-2</c:v>
                </c:pt>
                <c:pt idx="74">
                  <c:v>3.63065407177054E-2</c:v>
                </c:pt>
                <c:pt idx="75">
                  <c:v>4.8029461097798204E-3</c:v>
                </c:pt>
                <c:pt idx="76">
                  <c:v>1.1124196842029401E-3</c:v>
                </c:pt>
                <c:pt idx="77" formatCode="0.00E+00">
                  <c:v>6.71358303324876E-4</c:v>
                </c:pt>
                <c:pt idx="78">
                  <c:v>4.2947645695774E-2</c:v>
                </c:pt>
                <c:pt idx="79">
                  <c:v>5.8163053276333698E-2</c:v>
                </c:pt>
                <c:pt idx="80">
                  <c:v>6.6818152596397506E-2</c:v>
                </c:pt>
                <c:pt idx="81">
                  <c:v>7.3139396086888395E-2</c:v>
                </c:pt>
                <c:pt idx="82">
                  <c:v>6.7704204483409899E-2</c:v>
                </c:pt>
                <c:pt idx="83">
                  <c:v>6.7291394441492694E-2</c:v>
                </c:pt>
                <c:pt idx="84">
                  <c:v>6.1754925867753198E-2</c:v>
                </c:pt>
                <c:pt idx="85">
                  <c:v>9.0232638437033302E-2</c:v>
                </c:pt>
                <c:pt idx="86">
                  <c:v>9.1423013349761495E-2</c:v>
                </c:pt>
                <c:pt idx="87">
                  <c:v>9.1892714073808598E-2</c:v>
                </c:pt>
                <c:pt idx="88">
                  <c:v>9.2521539374736506E-2</c:v>
                </c:pt>
                <c:pt idx="89">
                  <c:v>7.6026466040195695E-2</c:v>
                </c:pt>
                <c:pt idx="90">
                  <c:v>7.5538386061775098E-2</c:v>
                </c:pt>
                <c:pt idx="91">
                  <c:v>8.0928373648525703E-2</c:v>
                </c:pt>
                <c:pt idx="92">
                  <c:v>7.8959845208080595E-2</c:v>
                </c:pt>
                <c:pt idx="93">
                  <c:v>8.5323820274615103E-2</c:v>
                </c:pt>
                <c:pt idx="94">
                  <c:v>8.0024623499238307E-2</c:v>
                </c:pt>
                <c:pt idx="95">
                  <c:v>8.19150178398588E-2</c:v>
                </c:pt>
                <c:pt idx="96">
                  <c:v>8.2262857988875698E-2</c:v>
                </c:pt>
                <c:pt idx="97">
                  <c:v>8.8694993092357899E-2</c:v>
                </c:pt>
                <c:pt idx="98">
                  <c:v>0.104020629303095</c:v>
                </c:pt>
                <c:pt idx="99">
                  <c:v>0.10597187095594</c:v>
                </c:pt>
                <c:pt idx="100">
                  <c:v>9.9439080110621705E-2</c:v>
                </c:pt>
                <c:pt idx="101">
                  <c:v>9.5072467174894801E-2</c:v>
                </c:pt>
                <c:pt idx="102">
                  <c:v>0.122210807469657</c:v>
                </c:pt>
                <c:pt idx="103">
                  <c:v>0.108018027229104</c:v>
                </c:pt>
                <c:pt idx="104">
                  <c:v>0.11068792150491499</c:v>
                </c:pt>
                <c:pt idx="105">
                  <c:v>0.103921759169133</c:v>
                </c:pt>
                <c:pt idx="106">
                  <c:v>0.105499651430772</c:v>
                </c:pt>
                <c:pt idx="107">
                  <c:v>9.7419386583819906E-2</c:v>
                </c:pt>
                <c:pt idx="108">
                  <c:v>9.7126718641973503E-2</c:v>
                </c:pt>
                <c:pt idx="109">
                  <c:v>0.102105879205517</c:v>
                </c:pt>
                <c:pt idx="110">
                  <c:v>0.12108265652139</c:v>
                </c:pt>
                <c:pt idx="111">
                  <c:v>0.123641253125335</c:v>
                </c:pt>
                <c:pt idx="112">
                  <c:v>0.13915049900200599</c:v>
                </c:pt>
                <c:pt idx="113">
                  <c:v>0.141964299963422</c:v>
                </c:pt>
                <c:pt idx="114">
                  <c:v>0.141323149950146</c:v>
                </c:pt>
                <c:pt idx="115">
                  <c:v>0.144739342483649</c:v>
                </c:pt>
                <c:pt idx="116">
                  <c:v>0.132940201553745</c:v>
                </c:pt>
                <c:pt idx="117">
                  <c:v>8.2277051914783697E-2</c:v>
                </c:pt>
                <c:pt idx="118">
                  <c:v>8.5750230936629798E-2</c:v>
                </c:pt>
                <c:pt idx="119">
                  <c:v>8.1314008920535003E-2</c:v>
                </c:pt>
                <c:pt idx="120">
                  <c:v>7.0981759514890205E-2</c:v>
                </c:pt>
                <c:pt idx="121">
                  <c:v>7.6593304777475599E-2</c:v>
                </c:pt>
                <c:pt idx="122">
                  <c:v>9.7209239385196794E-2</c:v>
                </c:pt>
                <c:pt idx="123">
                  <c:v>9.7642003990615095E-2</c:v>
                </c:pt>
                <c:pt idx="124">
                  <c:v>9.6293433887044699E-2</c:v>
                </c:pt>
                <c:pt idx="125">
                  <c:v>9.7534563056838899E-2</c:v>
                </c:pt>
                <c:pt idx="126">
                  <c:v>0.11063101855730301</c:v>
                </c:pt>
                <c:pt idx="127">
                  <c:v>0.10590066430226699</c:v>
                </c:pt>
                <c:pt idx="128">
                  <c:v>0.116146489977954</c:v>
                </c:pt>
                <c:pt idx="129">
                  <c:v>0.115008399988803</c:v>
                </c:pt>
                <c:pt idx="130">
                  <c:v>9.7249205754130902E-2</c:v>
                </c:pt>
                <c:pt idx="131">
                  <c:v>9.5950567670323103E-2</c:v>
                </c:pt>
                <c:pt idx="132">
                  <c:v>0.155220703250253</c:v>
                </c:pt>
                <c:pt idx="133">
                  <c:v>0.17168408688138101</c:v>
                </c:pt>
                <c:pt idx="134">
                  <c:v>0.18093272106257599</c:v>
                </c:pt>
                <c:pt idx="135">
                  <c:v>0.16468750420390499</c:v>
                </c:pt>
                <c:pt idx="136">
                  <c:v>0.29518011307948999</c:v>
                </c:pt>
                <c:pt idx="137">
                  <c:v>0.34877515937853398</c:v>
                </c:pt>
                <c:pt idx="138">
                  <c:v>0.36529874313209698</c:v>
                </c:pt>
                <c:pt idx="139">
                  <c:v>0.36047118874824902</c:v>
                </c:pt>
                <c:pt idx="140">
                  <c:v>0.39551745140453898</c:v>
                </c:pt>
                <c:pt idx="141">
                  <c:v>0.40545517790130903</c:v>
                </c:pt>
                <c:pt idx="142">
                  <c:v>0.40860364823272199</c:v>
                </c:pt>
                <c:pt idx="143">
                  <c:v>0.38986754611096702</c:v>
                </c:pt>
                <c:pt idx="144">
                  <c:v>0.37945465159269298</c:v>
                </c:pt>
                <c:pt idx="145">
                  <c:v>0.41148659341896598</c:v>
                </c:pt>
                <c:pt idx="146">
                  <c:v>0.48360566241559899</c:v>
                </c:pt>
                <c:pt idx="147">
                  <c:v>0.45909254898013602</c:v>
                </c:pt>
                <c:pt idx="148">
                  <c:v>0.45826505627809599</c:v>
                </c:pt>
                <c:pt idx="149">
                  <c:v>0.50056326439476595</c:v>
                </c:pt>
                <c:pt idx="150">
                  <c:v>0.48312164287414</c:v>
                </c:pt>
                <c:pt idx="151">
                  <c:v>0.474222889625807</c:v>
                </c:pt>
                <c:pt idx="152">
                  <c:v>0.48897854852188799</c:v>
                </c:pt>
                <c:pt idx="153">
                  <c:v>0.50595964452851205</c:v>
                </c:pt>
                <c:pt idx="154">
                  <c:v>0.584640945363331</c:v>
                </c:pt>
                <c:pt idx="155">
                  <c:v>0.58051418836115698</c:v>
                </c:pt>
                <c:pt idx="156">
                  <c:v>0.61279181649633996</c:v>
                </c:pt>
                <c:pt idx="157">
                  <c:v>0.59288083317030305</c:v>
                </c:pt>
                <c:pt idx="158">
                  <c:v>0.63333937258994999</c:v>
                </c:pt>
                <c:pt idx="159">
                  <c:v>0.67995792437509806</c:v>
                </c:pt>
                <c:pt idx="160">
                  <c:v>0.73052440628536497</c:v>
                </c:pt>
                <c:pt idx="161">
                  <c:v>0.63574403553972103</c:v>
                </c:pt>
                <c:pt idx="162">
                  <c:v>0.73003091553098198</c:v>
                </c:pt>
                <c:pt idx="163">
                  <c:v>0.73510790674458704</c:v>
                </c:pt>
                <c:pt idx="164">
                  <c:v>0.74807301803589499</c:v>
                </c:pt>
                <c:pt idx="165">
                  <c:v>0.73116225629545994</c:v>
                </c:pt>
                <c:pt idx="166">
                  <c:v>0.79600086040666196</c:v>
                </c:pt>
                <c:pt idx="167">
                  <c:v>0.78460639089029305</c:v>
                </c:pt>
                <c:pt idx="168">
                  <c:v>0.78985329360453804</c:v>
                </c:pt>
                <c:pt idx="169">
                  <c:v>0.93514952747888402</c:v>
                </c:pt>
                <c:pt idx="170">
                  <c:v>1.0867294219506199E-2</c:v>
                </c:pt>
                <c:pt idx="171">
                  <c:v>1.8973213449346701E-2</c:v>
                </c:pt>
                <c:pt idx="172">
                  <c:v>1.47696487360053E-2</c:v>
                </c:pt>
                <c:pt idx="173">
                  <c:v>1.5112429482400901E-2</c:v>
                </c:pt>
                <c:pt idx="174" formatCode="0.00E+00">
                  <c:v>9.6229911617307096E-4</c:v>
                </c:pt>
                <c:pt idx="175">
                  <c:v>3.0768372068381299E-2</c:v>
                </c:pt>
                <c:pt idx="176">
                  <c:v>2.90650110364047E-2</c:v>
                </c:pt>
                <c:pt idx="177">
                  <c:v>2.9900495052007599E-2</c:v>
                </c:pt>
                <c:pt idx="178">
                  <c:v>4.2725340032525498E-3</c:v>
                </c:pt>
                <c:pt idx="179">
                  <c:v>1.80686070462554E-3</c:v>
                </c:pt>
                <c:pt idx="180">
                  <c:v>-2.7832953825152398E-2</c:v>
                </c:pt>
                <c:pt idx="181">
                  <c:v>-6.4910550972845302E-3</c:v>
                </c:pt>
                <c:pt idx="182">
                  <c:v>7.5138304297610497E-3</c:v>
                </c:pt>
                <c:pt idx="183">
                  <c:v>8.9734866163810809E-3</c:v>
                </c:pt>
                <c:pt idx="184">
                  <c:v>7.1001522880775802E-3</c:v>
                </c:pt>
                <c:pt idx="185">
                  <c:v>4.6254708402466696E-3</c:v>
                </c:pt>
                <c:pt idx="186">
                  <c:v>2.5228635459737001E-2</c:v>
                </c:pt>
                <c:pt idx="187">
                  <c:v>-1.0608970796470199E-2</c:v>
                </c:pt>
                <c:pt idx="188">
                  <c:v>-1.45653494390818E-2</c:v>
                </c:pt>
                <c:pt idx="189">
                  <c:v>-1.49929866447582E-2</c:v>
                </c:pt>
                <c:pt idx="190">
                  <c:v>-1.0372153438295799E-2</c:v>
                </c:pt>
                <c:pt idx="191">
                  <c:v>1.2625603426741501E-2</c:v>
                </c:pt>
                <c:pt idx="192">
                  <c:v>7.0787469274837802E-3</c:v>
                </c:pt>
                <c:pt idx="193">
                  <c:v>3.13721828416446E-3</c:v>
                </c:pt>
                <c:pt idx="194">
                  <c:v>1.0559681860820001E-3</c:v>
                </c:pt>
                <c:pt idx="195" formatCode="0.00E+00">
                  <c:v>-7.2837623162080802E-4</c:v>
                </c:pt>
                <c:pt idx="196">
                  <c:v>3.4141972924651202E-2</c:v>
                </c:pt>
                <c:pt idx="197">
                  <c:v>3.0285527730628401E-2</c:v>
                </c:pt>
                <c:pt idx="198">
                  <c:v>4.46294997870198E-2</c:v>
                </c:pt>
                <c:pt idx="199">
                  <c:v>-8.6215326550445007E-3</c:v>
                </c:pt>
                <c:pt idx="200">
                  <c:v>-1.75368908166866E-2</c:v>
                </c:pt>
                <c:pt idx="201">
                  <c:v>-6.8669108232504605E-2</c:v>
                </c:pt>
                <c:pt idx="202">
                  <c:v>-5.7999795495111597E-2</c:v>
                </c:pt>
                <c:pt idx="203">
                  <c:v>3.6960415082082101E-2</c:v>
                </c:pt>
                <c:pt idx="204">
                  <c:v>-2.2247863981316601E-2</c:v>
                </c:pt>
                <c:pt idx="205">
                  <c:v>5.4556880642595501E-3</c:v>
                </c:pt>
                <c:pt idx="206">
                  <c:v>5.9678378508576302E-3</c:v>
                </c:pt>
                <c:pt idx="207">
                  <c:v>1.84416046177775E-2</c:v>
                </c:pt>
                <c:pt idx="208" formatCode="0.00E+00">
                  <c:v>8.4495677681539695E-4</c:v>
                </c:pt>
                <c:pt idx="209">
                  <c:v>9.5566716024744203E-3</c:v>
                </c:pt>
                <c:pt idx="210">
                  <c:v>7.0985811684998101E-3</c:v>
                </c:pt>
                <c:pt idx="211">
                  <c:v>3.5072243239774301E-2</c:v>
                </c:pt>
                <c:pt idx="212">
                  <c:v>5.1224535265217599E-2</c:v>
                </c:pt>
                <c:pt idx="213">
                  <c:v>7.9966893429851804E-2</c:v>
                </c:pt>
                <c:pt idx="214">
                  <c:v>5.4320143150564201E-2</c:v>
                </c:pt>
                <c:pt idx="215">
                  <c:v>0.12960507886663999</c:v>
                </c:pt>
                <c:pt idx="216">
                  <c:v>1.08514280463283E-2</c:v>
                </c:pt>
                <c:pt idx="217">
                  <c:v>1.6387486037320001E-2</c:v>
                </c:pt>
                <c:pt idx="218">
                  <c:v>1.46059239068569E-2</c:v>
                </c:pt>
                <c:pt idx="219">
                  <c:v>2.3282642968241299E-2</c:v>
                </c:pt>
                <c:pt idx="220">
                  <c:v>2.44469043533641E-2</c:v>
                </c:pt>
                <c:pt idx="221">
                  <c:v>2.3947403560335302E-2</c:v>
                </c:pt>
                <c:pt idx="222">
                  <c:v>1.6740182047773201E-2</c:v>
                </c:pt>
                <c:pt idx="223">
                  <c:v>9.1105505637780696E-3</c:v>
                </c:pt>
                <c:pt idx="224">
                  <c:v>6.8023932905561801E-2</c:v>
                </c:pt>
                <c:pt idx="225">
                  <c:v>7.9299410456587394E-2</c:v>
                </c:pt>
                <c:pt idx="226">
                  <c:v>6.9432923708003094E-2</c:v>
                </c:pt>
                <c:pt idx="227">
                  <c:v>5.9217540920271698E-2</c:v>
                </c:pt>
                <c:pt idx="228">
                  <c:v>7.1527912562957902E-2</c:v>
                </c:pt>
                <c:pt idx="229">
                  <c:v>9.4606439720441804E-2</c:v>
                </c:pt>
                <c:pt idx="230">
                  <c:v>9.0878772659555199E-2</c:v>
                </c:pt>
                <c:pt idx="231">
                  <c:v>8.1723709060896196E-2</c:v>
                </c:pt>
                <c:pt idx="232">
                  <c:v>9.6773725470871999E-2</c:v>
                </c:pt>
                <c:pt idx="233">
                  <c:v>0.17558872374944501</c:v>
                </c:pt>
                <c:pt idx="234">
                  <c:v>0.14765881230130301</c:v>
                </c:pt>
                <c:pt idx="235">
                  <c:v>0.143772797920516</c:v>
                </c:pt>
                <c:pt idx="236">
                  <c:v>3.9548053486276602E-2</c:v>
                </c:pt>
                <c:pt idx="237">
                  <c:v>7.0115869530552793E-2</c:v>
                </c:pt>
                <c:pt idx="238">
                  <c:v>4.5620786900104099E-2</c:v>
                </c:pt>
                <c:pt idx="239">
                  <c:v>0.10437788626767799</c:v>
                </c:pt>
                <c:pt idx="240">
                  <c:v>5.1460893031457497E-2</c:v>
                </c:pt>
                <c:pt idx="241">
                  <c:v>3.5227227282026603E-2</c:v>
                </c:pt>
                <c:pt idx="242">
                  <c:v>6.3804068582920204E-2</c:v>
                </c:pt>
                <c:pt idx="243">
                  <c:v>0.24322870166052901</c:v>
                </c:pt>
                <c:pt idx="244">
                  <c:v>0.15993628874000701</c:v>
                </c:pt>
                <c:pt idx="245">
                  <c:v>0.247022792398889</c:v>
                </c:pt>
                <c:pt idx="246">
                  <c:v>0.27737792353194501</c:v>
                </c:pt>
                <c:pt idx="247">
                  <c:v>0.266736907538273</c:v>
                </c:pt>
                <c:pt idx="248">
                  <c:v>9.5787115603691506E-2</c:v>
                </c:pt>
                <c:pt idx="249">
                  <c:v>0.30066876870797299</c:v>
                </c:pt>
                <c:pt idx="250">
                  <c:v>0.45662314458234698</c:v>
                </c:pt>
                <c:pt idx="251">
                  <c:v>0.50121751351203603</c:v>
                </c:pt>
                <c:pt idx="252">
                  <c:v>0.486045871609247</c:v>
                </c:pt>
                <c:pt idx="253">
                  <c:v>0.465516224767696</c:v>
                </c:pt>
                <c:pt idx="254">
                  <c:v>0.45707271993875498</c:v>
                </c:pt>
                <c:pt idx="255">
                  <c:v>0.46911940127448998</c:v>
                </c:pt>
                <c:pt idx="256">
                  <c:v>0.39696584504632199</c:v>
                </c:pt>
                <c:pt idx="257">
                  <c:v>0.33972304968199601</c:v>
                </c:pt>
                <c:pt idx="258">
                  <c:v>0.38039479603863702</c:v>
                </c:pt>
                <c:pt idx="259">
                  <c:v>0.54334872708648796</c:v>
                </c:pt>
                <c:pt idx="260">
                  <c:v>0.45867916925569102</c:v>
                </c:pt>
                <c:pt idx="261">
                  <c:v>0.459013736114322</c:v>
                </c:pt>
                <c:pt idx="262">
                  <c:v>8.7997724213946197E-3</c:v>
                </c:pt>
                <c:pt idx="263">
                  <c:v>1.6389481241256099E-2</c:v>
                </c:pt>
                <c:pt idx="264">
                  <c:v>7.6769920885695299E-3</c:v>
                </c:pt>
                <c:pt idx="265">
                  <c:v>1.50583526535001E-2</c:v>
                </c:pt>
                <c:pt idx="266">
                  <c:v>4.3641975204620201E-3</c:v>
                </c:pt>
                <c:pt idx="267">
                  <c:v>2.04439136968321E-2</c:v>
                </c:pt>
                <c:pt idx="268">
                  <c:v>2.1379230863576199E-2</c:v>
                </c:pt>
                <c:pt idx="269">
                  <c:v>2.4018054768941199E-2</c:v>
                </c:pt>
                <c:pt idx="270">
                  <c:v>2.1647874340556299E-2</c:v>
                </c:pt>
                <c:pt idx="271">
                  <c:v>6.8361520379892404E-2</c:v>
                </c:pt>
                <c:pt idx="272">
                  <c:v>5.9550493943098998E-2</c:v>
                </c:pt>
                <c:pt idx="273">
                  <c:v>6.8203308641707899E-2</c:v>
                </c:pt>
                <c:pt idx="274">
                  <c:v>4.9899696271175298E-2</c:v>
                </c:pt>
                <c:pt idx="275">
                  <c:v>7.7428377331486095E-2</c:v>
                </c:pt>
                <c:pt idx="276">
                  <c:v>7.4458832209724601E-2</c:v>
                </c:pt>
                <c:pt idx="277">
                  <c:v>0.114781462768957</c:v>
                </c:pt>
                <c:pt idx="278">
                  <c:v>7.8631271680915799E-2</c:v>
                </c:pt>
                <c:pt idx="279">
                  <c:v>0.106818087051233</c:v>
                </c:pt>
                <c:pt idx="280">
                  <c:v>9.1064720709230704E-2</c:v>
                </c:pt>
                <c:pt idx="281">
                  <c:v>0.107194686840168</c:v>
                </c:pt>
                <c:pt idx="282">
                  <c:v>8.7280228052625697E-2</c:v>
                </c:pt>
                <c:pt idx="283">
                  <c:v>0.100765700299023</c:v>
                </c:pt>
                <c:pt idx="284">
                  <c:v>8.4518333914697694E-2</c:v>
                </c:pt>
                <c:pt idx="285">
                  <c:v>9.7646245392066497E-2</c:v>
                </c:pt>
                <c:pt idx="286">
                  <c:v>8.1907152900197497E-2</c:v>
                </c:pt>
                <c:pt idx="287">
                  <c:v>0.126923448145566</c:v>
                </c:pt>
                <c:pt idx="288">
                  <c:v>3.6332172715913803E-2</c:v>
                </c:pt>
                <c:pt idx="289">
                  <c:v>3.8254008679707401E-2</c:v>
                </c:pt>
                <c:pt idx="290">
                  <c:v>4.1185044510576498E-3</c:v>
                </c:pt>
                <c:pt idx="291">
                  <c:v>-1.85487487660074E-3</c:v>
                </c:pt>
                <c:pt idx="292">
                  <c:v>7.5413918393663001E-3</c:v>
                </c:pt>
                <c:pt idx="293">
                  <c:v>2.7450981312895301E-3</c:v>
                </c:pt>
                <c:pt idx="294">
                  <c:v>1.3979302474711399E-2</c:v>
                </c:pt>
                <c:pt idx="295">
                  <c:v>8.4889154893092993E-3</c:v>
                </c:pt>
                <c:pt idx="296">
                  <c:v>0.10580592723583999</c:v>
                </c:pt>
                <c:pt idx="297">
                  <c:v>-5.4559809200125597E-2</c:v>
                </c:pt>
                <c:pt idx="298">
                  <c:v>-5.9700146003079199E-2</c:v>
                </c:pt>
                <c:pt idx="299">
                  <c:v>-5.8841855772280502E-2</c:v>
                </c:pt>
                <c:pt idx="300">
                  <c:v>-7.2662032080138106E-2</c:v>
                </c:pt>
                <c:pt idx="301">
                  <c:v>-3.6010783590716397E-2</c:v>
                </c:pt>
                <c:pt idx="302">
                  <c:v>-4.3429266122959297E-2</c:v>
                </c:pt>
                <c:pt idx="303">
                  <c:v>-4.0815535246081502E-2</c:v>
                </c:pt>
                <c:pt idx="304">
                  <c:v>-6.5261455126151793E-2</c:v>
                </c:pt>
                <c:pt idx="305">
                  <c:v>-6.50421891840509E-2</c:v>
                </c:pt>
                <c:pt idx="306">
                  <c:v>-4.00072035046714E-2</c:v>
                </c:pt>
                <c:pt idx="307">
                  <c:v>-1.3552491841244401E-3</c:v>
                </c:pt>
                <c:pt idx="308" formatCode="0.00E+00">
                  <c:v>3.7653572792350999E-4</c:v>
                </c:pt>
                <c:pt idx="309">
                  <c:v>1.3440386679663E-2</c:v>
                </c:pt>
                <c:pt idx="310">
                  <c:v>1.5343128445568699E-2</c:v>
                </c:pt>
                <c:pt idx="311">
                  <c:v>2.73485276366249E-2</c:v>
                </c:pt>
                <c:pt idx="312">
                  <c:v>-0.15785207088165201</c:v>
                </c:pt>
                <c:pt idx="313">
                  <c:v>-0.165923547649061</c:v>
                </c:pt>
                <c:pt idx="314">
                  <c:v>-0.19719469277561899</c:v>
                </c:pt>
                <c:pt idx="315">
                  <c:v>-0.186384470569433</c:v>
                </c:pt>
                <c:pt idx="316">
                  <c:v>-0.17750259404673599</c:v>
                </c:pt>
                <c:pt idx="317">
                  <c:v>-0.17201412591017101</c:v>
                </c:pt>
                <c:pt idx="318">
                  <c:v>-0.17269977193300901</c:v>
                </c:pt>
                <c:pt idx="319">
                  <c:v>-0.15262758775197399</c:v>
                </c:pt>
                <c:pt idx="320">
                  <c:v>-0.21020051478930199</c:v>
                </c:pt>
                <c:pt idx="321">
                  <c:v>-0.20226272320776401</c:v>
                </c:pt>
                <c:pt idx="322">
                  <c:v>-0.204163340967046</c:v>
                </c:pt>
                <c:pt idx="323">
                  <c:v>-0.20526466266610999</c:v>
                </c:pt>
                <c:pt idx="324">
                  <c:v>-0.217553987723341</c:v>
                </c:pt>
                <c:pt idx="325">
                  <c:v>-0.16087236595084001</c:v>
                </c:pt>
                <c:pt idx="326">
                  <c:v>-0.17207086508490499</c:v>
                </c:pt>
                <c:pt idx="327">
                  <c:v>1.522079232113E-2</c:v>
                </c:pt>
                <c:pt idx="328">
                  <c:v>-2.0126976715071299E-2</c:v>
                </c:pt>
                <c:pt idx="329">
                  <c:v>-0.10816515017077399</c:v>
                </c:pt>
                <c:pt idx="330">
                  <c:v>-0.21991120360792801</c:v>
                </c:pt>
                <c:pt idx="331">
                  <c:v>-0.215741004809129</c:v>
                </c:pt>
                <c:pt idx="332">
                  <c:v>-0.26071905491454</c:v>
                </c:pt>
                <c:pt idx="333">
                  <c:v>-0.270534575842789</c:v>
                </c:pt>
                <c:pt idx="334">
                  <c:v>-2.82459093731715E-2</c:v>
                </c:pt>
                <c:pt idx="335">
                  <c:v>-1.4878314594052901E-2</c:v>
                </c:pt>
                <c:pt idx="336">
                  <c:v>-2.3503494800143299E-2</c:v>
                </c:pt>
                <c:pt idx="337">
                  <c:v>-2.3007063403450202E-2</c:v>
                </c:pt>
                <c:pt idx="338">
                  <c:v>-4.4630601846757899E-2</c:v>
                </c:pt>
                <c:pt idx="339">
                  <c:v>-1.88414188718832E-2</c:v>
                </c:pt>
                <c:pt idx="340">
                  <c:v>-1.77360876751908E-2</c:v>
                </c:pt>
                <c:pt idx="341">
                  <c:v>-8.8650003501073993E-3</c:v>
                </c:pt>
                <c:pt idx="342">
                  <c:v>1.44354046437937E-2</c:v>
                </c:pt>
                <c:pt idx="343">
                  <c:v>2.4328970414872302E-2</c:v>
                </c:pt>
                <c:pt idx="344">
                  <c:v>-6.8022355041121802E-3</c:v>
                </c:pt>
                <c:pt idx="345">
                  <c:v>1.1216680182486399E-3</c:v>
                </c:pt>
                <c:pt idx="346">
                  <c:v>-1.8972831083074099E-2</c:v>
                </c:pt>
                <c:pt idx="347">
                  <c:v>-1.2636533681414401E-2</c:v>
                </c:pt>
                <c:pt idx="348">
                  <c:v>-1.53844844915058E-2</c:v>
                </c:pt>
                <c:pt idx="349">
                  <c:v>2.5140657940282401E-2</c:v>
                </c:pt>
                <c:pt idx="350">
                  <c:v>3.7412134913946002E-2</c:v>
                </c:pt>
                <c:pt idx="351">
                  <c:v>5.2148243026774302E-2</c:v>
                </c:pt>
                <c:pt idx="352">
                  <c:v>4.5839242571813897E-2</c:v>
                </c:pt>
                <c:pt idx="353">
                  <c:v>1.6574418616488801E-2</c:v>
                </c:pt>
                <c:pt idx="354">
                  <c:v>1.5786062493672301E-2</c:v>
                </c:pt>
                <c:pt idx="355">
                  <c:v>2.86229729153437E-2</c:v>
                </c:pt>
                <c:pt idx="356">
                  <c:v>2.81184609765496E-2</c:v>
                </c:pt>
                <c:pt idx="357">
                  <c:v>2.81184609765496E-2</c:v>
                </c:pt>
                <c:pt idx="358">
                  <c:v>8.1925774678385202E-2</c:v>
                </c:pt>
                <c:pt idx="359">
                  <c:v>8.3344055581705101E-2</c:v>
                </c:pt>
                <c:pt idx="360">
                  <c:v>7.5304698416277904E-2</c:v>
                </c:pt>
                <c:pt idx="361">
                  <c:v>0.105870398944814</c:v>
                </c:pt>
                <c:pt idx="362">
                  <c:v>0.110424541999568</c:v>
                </c:pt>
                <c:pt idx="363">
                  <c:v>0.112890063403829</c:v>
                </c:pt>
                <c:pt idx="364">
                  <c:v>8.8777268762648201E-2</c:v>
                </c:pt>
                <c:pt idx="365">
                  <c:v>9.9901659005169299E-2</c:v>
                </c:pt>
                <c:pt idx="366">
                  <c:v>9.9819505701380401E-2</c:v>
                </c:pt>
                <c:pt idx="367">
                  <c:v>0.108433104063308</c:v>
                </c:pt>
                <c:pt idx="368">
                  <c:v>7.4157375469612097E-2</c:v>
                </c:pt>
                <c:pt idx="369">
                  <c:v>8.1215154612772095E-2</c:v>
                </c:pt>
                <c:pt idx="370">
                  <c:v>7.1725174569726199E-2</c:v>
                </c:pt>
                <c:pt idx="371">
                  <c:v>7.8999511191833502E-2</c:v>
                </c:pt>
                <c:pt idx="372">
                  <c:v>8.0042173535616407E-2</c:v>
                </c:pt>
                <c:pt idx="373">
                  <c:v>8.7038324192199895E-2</c:v>
                </c:pt>
                <c:pt idx="374">
                  <c:v>6.4462356974275006E-2</c:v>
                </c:pt>
                <c:pt idx="375">
                  <c:v>8.5803897517432601E-2</c:v>
                </c:pt>
                <c:pt idx="376">
                  <c:v>0.12531670991765601</c:v>
                </c:pt>
                <c:pt idx="377">
                  <c:v>0.127066865916074</c:v>
                </c:pt>
                <c:pt idx="378">
                  <c:v>0.13005330002773699</c:v>
                </c:pt>
                <c:pt idx="379">
                  <c:v>0.136699679390825</c:v>
                </c:pt>
                <c:pt idx="380">
                  <c:v>0.103870058156007</c:v>
                </c:pt>
                <c:pt idx="381">
                  <c:v>0.10693371022223699</c:v>
                </c:pt>
                <c:pt idx="382">
                  <c:v>8.6767691378278E-2</c:v>
                </c:pt>
                <c:pt idx="383">
                  <c:v>0.102018910812636</c:v>
                </c:pt>
                <c:pt idx="384">
                  <c:v>0.13342665773200499</c:v>
                </c:pt>
                <c:pt idx="385">
                  <c:v>0.15223037809515599</c:v>
                </c:pt>
                <c:pt idx="386">
                  <c:v>0.13963037345538701</c:v>
                </c:pt>
                <c:pt idx="387">
                  <c:v>0.15186377174669899</c:v>
                </c:pt>
                <c:pt idx="388">
                  <c:v>0.142138008535583</c:v>
                </c:pt>
                <c:pt idx="389">
                  <c:v>0.10611339824794799</c:v>
                </c:pt>
                <c:pt idx="390">
                  <c:v>0.10523790247953201</c:v>
                </c:pt>
                <c:pt idx="391">
                  <c:v>6.0746890130081999E-2</c:v>
                </c:pt>
                <c:pt idx="392">
                  <c:v>6.1957758779199498E-2</c:v>
                </c:pt>
                <c:pt idx="393">
                  <c:v>6.15150658351417E-2</c:v>
                </c:pt>
                <c:pt idx="394">
                  <c:v>8.5703370871371698E-2</c:v>
                </c:pt>
                <c:pt idx="395">
                  <c:v>0.21107931367412699</c:v>
                </c:pt>
                <c:pt idx="396">
                  <c:v>0.16311897792594601</c:v>
                </c:pt>
                <c:pt idx="397">
                  <c:v>0.18189292769793799</c:v>
                </c:pt>
                <c:pt idx="398">
                  <c:v>0.16543061735967499</c:v>
                </c:pt>
                <c:pt idx="399">
                  <c:v>0.16554108868154799</c:v>
                </c:pt>
                <c:pt idx="400">
                  <c:v>0.14762653583101201</c:v>
                </c:pt>
                <c:pt idx="401">
                  <c:v>0.15642447537237</c:v>
                </c:pt>
                <c:pt idx="402">
                  <c:v>0.15527946110901</c:v>
                </c:pt>
                <c:pt idx="403">
                  <c:v>0.179026797578685</c:v>
                </c:pt>
                <c:pt idx="404">
                  <c:v>0.180516155470302</c:v>
                </c:pt>
                <c:pt idx="405">
                  <c:v>0.16699460082266901</c:v>
                </c:pt>
                <c:pt idx="406">
                  <c:v>0.17266769574808</c:v>
                </c:pt>
                <c:pt idx="407">
                  <c:v>0.22245345438289699</c:v>
                </c:pt>
                <c:pt idx="408">
                  <c:v>0.13910895919492</c:v>
                </c:pt>
                <c:pt idx="409">
                  <c:v>0.15659373038372701</c:v>
                </c:pt>
                <c:pt idx="410">
                  <c:v>0.14898018878487401</c:v>
                </c:pt>
                <c:pt idx="411">
                  <c:v>0.201266042928714</c:v>
                </c:pt>
                <c:pt idx="412">
                  <c:v>0.201659074423676</c:v>
                </c:pt>
                <c:pt idx="413">
                  <c:v>0.22478599028919999</c:v>
                </c:pt>
                <c:pt idx="414">
                  <c:v>0.225160460751127</c:v>
                </c:pt>
                <c:pt idx="415">
                  <c:v>0.20102885353578101</c:v>
                </c:pt>
                <c:pt idx="416">
                  <c:v>0.15396714469998499</c:v>
                </c:pt>
                <c:pt idx="417">
                  <c:v>0.30298755189676302</c:v>
                </c:pt>
                <c:pt idx="418" formatCode="0.00E+00">
                  <c:v>-2.93988503416109E-4</c:v>
                </c:pt>
                <c:pt idx="419">
                  <c:v>2.0565787222663001E-2</c:v>
                </c:pt>
                <c:pt idx="420">
                  <c:v>1.74805976610992E-2</c:v>
                </c:pt>
                <c:pt idx="421">
                  <c:v>1.9287678008195398E-2</c:v>
                </c:pt>
                <c:pt idx="422">
                  <c:v>1.93577439623418E-2</c:v>
                </c:pt>
                <c:pt idx="423">
                  <c:v>3.09318945853813E-2</c:v>
                </c:pt>
                <c:pt idx="424">
                  <c:v>3.1844463410238097E-2</c:v>
                </c:pt>
                <c:pt idx="425">
                  <c:v>3.7488321084280199E-2</c:v>
                </c:pt>
                <c:pt idx="426">
                  <c:v>3.85218719914803E-2</c:v>
                </c:pt>
                <c:pt idx="427">
                  <c:v>3.3748168544147999E-2</c:v>
                </c:pt>
                <c:pt idx="428">
                  <c:v>3.54602662356455E-2</c:v>
                </c:pt>
                <c:pt idx="429">
                  <c:v>3.5464306624108898E-2</c:v>
                </c:pt>
                <c:pt idx="430">
                  <c:v>3.6548553080845501E-2</c:v>
                </c:pt>
                <c:pt idx="431">
                  <c:v>2.5083694136888799E-2</c:v>
                </c:pt>
                <c:pt idx="432">
                  <c:v>2.6715719774288601E-2</c:v>
                </c:pt>
                <c:pt idx="433">
                  <c:v>3.7392545413879701E-2</c:v>
                </c:pt>
                <c:pt idx="434">
                  <c:v>3.9640507930135599E-2</c:v>
                </c:pt>
                <c:pt idx="435">
                  <c:v>2.1263879699628001E-2</c:v>
                </c:pt>
                <c:pt idx="436">
                  <c:v>1.6956352901270798E-2</c:v>
                </c:pt>
                <c:pt idx="437">
                  <c:v>2.7779763945279201E-2</c:v>
                </c:pt>
                <c:pt idx="438">
                  <c:v>1.34209457831226E-2</c:v>
                </c:pt>
                <c:pt idx="439">
                  <c:v>2.88450628950256E-2</c:v>
                </c:pt>
                <c:pt idx="440">
                  <c:v>1.48270900108595E-2</c:v>
                </c:pt>
                <c:pt idx="441">
                  <c:v>3.5930278989982897E-2</c:v>
                </c:pt>
                <c:pt idx="442">
                  <c:v>5.0574923626481097E-2</c:v>
                </c:pt>
                <c:pt idx="443">
                  <c:v>5.6653044159578003E-2</c:v>
                </c:pt>
                <c:pt idx="444">
                  <c:v>5.72821753788448E-2</c:v>
                </c:pt>
                <c:pt idx="445">
                  <c:v>6.4683755953472505E-2</c:v>
                </c:pt>
                <c:pt idx="446">
                  <c:v>6.9322777433399901E-2</c:v>
                </c:pt>
                <c:pt idx="447">
                  <c:v>6.6952824166479102E-2</c:v>
                </c:pt>
                <c:pt idx="448">
                  <c:v>6.7948381228069898E-2</c:v>
                </c:pt>
                <c:pt idx="449">
                  <c:v>6.0568586659154697E-2</c:v>
                </c:pt>
                <c:pt idx="450">
                  <c:v>6.1537923763766503E-2</c:v>
                </c:pt>
                <c:pt idx="451">
                  <c:v>7.1168351530912E-2</c:v>
                </c:pt>
                <c:pt idx="452">
                  <c:v>5.3352101482941602E-2</c:v>
                </c:pt>
                <c:pt idx="453">
                  <c:v>5.34176664986152E-2</c:v>
                </c:pt>
                <c:pt idx="454">
                  <c:v>5.4439765268487497E-2</c:v>
                </c:pt>
                <c:pt idx="455">
                  <c:v>1.1455848469353601E-2</c:v>
                </c:pt>
                <c:pt idx="456">
                  <c:v>-7.66212895272255E-3</c:v>
                </c:pt>
                <c:pt idx="457">
                  <c:v>-9.4625893759832103E-3</c:v>
                </c:pt>
                <c:pt idx="458">
                  <c:v>-9.1426473442786094E-3</c:v>
                </c:pt>
                <c:pt idx="459">
                  <c:v>-9.0919690816264592E-3</c:v>
                </c:pt>
                <c:pt idx="460">
                  <c:v>-2.65705342022803E-2</c:v>
                </c:pt>
                <c:pt idx="461">
                  <c:v>-2.6717959455245299E-2</c:v>
                </c:pt>
                <c:pt idx="462">
                  <c:v>-2.63308693305794E-2</c:v>
                </c:pt>
                <c:pt idx="463">
                  <c:v>-3.5622685751423397E-2</c:v>
                </c:pt>
                <c:pt idx="464">
                  <c:v>-3.5492404971545398E-2</c:v>
                </c:pt>
                <c:pt idx="465">
                  <c:v>-3.48737229642124E-2</c:v>
                </c:pt>
                <c:pt idx="466">
                  <c:v>-3.5839507871181897E-2</c:v>
                </c:pt>
                <c:pt idx="467">
                  <c:v>-3.4374126884606199E-2</c:v>
                </c:pt>
                <c:pt idx="468">
                  <c:v>-4.0396555731594598E-2</c:v>
                </c:pt>
                <c:pt idx="469">
                  <c:v>-4.5204085502848802E-2</c:v>
                </c:pt>
                <c:pt idx="470">
                  <c:v>-2.67979091236933E-2</c:v>
                </c:pt>
                <c:pt idx="471">
                  <c:v>1.08795209008556E-2</c:v>
                </c:pt>
                <c:pt idx="472">
                  <c:v>-0.137378874265811</c:v>
                </c:pt>
                <c:pt idx="473">
                  <c:v>-0.22271726505352801</c:v>
                </c:pt>
                <c:pt idx="474">
                  <c:v>-0.15268427250262501</c:v>
                </c:pt>
                <c:pt idx="475">
                  <c:v>-0.24220154786995399</c:v>
                </c:pt>
                <c:pt idx="476">
                  <c:v>-0.23064332555714601</c:v>
                </c:pt>
                <c:pt idx="477">
                  <c:v>-0.33137226997958502</c:v>
                </c:pt>
                <c:pt idx="478">
                  <c:v>-7.7502638677755496E-3</c:v>
                </c:pt>
                <c:pt idx="479">
                  <c:v>-2.8836765678810199E-3</c:v>
                </c:pt>
                <c:pt idx="480">
                  <c:v>-1.8450693492788099E-2</c:v>
                </c:pt>
                <c:pt idx="481">
                  <c:v>-1.3260543992526099E-2</c:v>
                </c:pt>
                <c:pt idx="482">
                  <c:v>-1.28494877247611E-2</c:v>
                </c:pt>
                <c:pt idx="483">
                  <c:v>1.0115169936757399E-2</c:v>
                </c:pt>
                <c:pt idx="484">
                  <c:v>2.02261023361582E-3</c:v>
                </c:pt>
                <c:pt idx="485">
                  <c:v>2.31020532098999E-2</c:v>
                </c:pt>
                <c:pt idx="486">
                  <c:v>2.5109108264126101E-2</c:v>
                </c:pt>
                <c:pt idx="487">
                  <c:v>2.4261049297615099E-2</c:v>
                </c:pt>
                <c:pt idx="488">
                  <c:v>3.1534506883108299E-2</c:v>
                </c:pt>
                <c:pt idx="489">
                  <c:v>2.9681962035176701E-2</c:v>
                </c:pt>
                <c:pt idx="490">
                  <c:v>3.1328403684225598E-2</c:v>
                </c:pt>
                <c:pt idx="491">
                  <c:v>2.8489452802574901E-2</c:v>
                </c:pt>
                <c:pt idx="492">
                  <c:v>3.30266338454741E-2</c:v>
                </c:pt>
                <c:pt idx="493">
                  <c:v>3.53693826283119E-2</c:v>
                </c:pt>
                <c:pt idx="494">
                  <c:v>2.7857842639867399E-2</c:v>
                </c:pt>
                <c:pt idx="495">
                  <c:v>2.74704040493454E-2</c:v>
                </c:pt>
                <c:pt idx="496">
                  <c:v>2.6800877384457002E-2</c:v>
                </c:pt>
                <c:pt idx="497">
                  <c:v>2.9564244407950399E-2</c:v>
                </c:pt>
                <c:pt idx="498">
                  <c:v>3.8924261738684601E-2</c:v>
                </c:pt>
                <c:pt idx="499">
                  <c:v>3.5176058503393497E-2</c:v>
                </c:pt>
                <c:pt idx="500">
                  <c:v>3.58832074847035E-2</c:v>
                </c:pt>
                <c:pt idx="501">
                  <c:v>4.0642955761796197E-2</c:v>
                </c:pt>
                <c:pt idx="502">
                  <c:v>3.6414386834815897E-2</c:v>
                </c:pt>
                <c:pt idx="503">
                  <c:v>3.8553099741052102E-2</c:v>
                </c:pt>
                <c:pt idx="504">
                  <c:v>3.4409097420299198E-2</c:v>
                </c:pt>
                <c:pt idx="505">
                  <c:v>6.5911163519580596E-2</c:v>
                </c:pt>
                <c:pt idx="506">
                  <c:v>9.9331247762976596E-2</c:v>
                </c:pt>
                <c:pt idx="507">
                  <c:v>0.11332574718927001</c:v>
                </c:pt>
                <c:pt idx="508">
                  <c:v>7.5481906220835296E-2</c:v>
                </c:pt>
                <c:pt idx="509">
                  <c:v>5.9302859538021301E-2</c:v>
                </c:pt>
                <c:pt idx="510">
                  <c:v>4.0691261110771197E-2</c:v>
                </c:pt>
                <c:pt idx="511">
                  <c:v>4.3558218713262799E-2</c:v>
                </c:pt>
                <c:pt idx="512">
                  <c:v>6.9882528129239896E-2</c:v>
                </c:pt>
                <c:pt idx="513">
                  <c:v>6.8701976903555895E-2</c:v>
                </c:pt>
                <c:pt idx="514">
                  <c:v>7.0454644435304595E-2</c:v>
                </c:pt>
                <c:pt idx="515">
                  <c:v>6.8202211483042494E-2</c:v>
                </c:pt>
                <c:pt idx="516">
                  <c:v>6.4996070164964295E-2</c:v>
                </c:pt>
                <c:pt idx="517">
                  <c:v>7.1723209615917202E-2</c:v>
                </c:pt>
                <c:pt idx="518">
                  <c:v>5.8042321783000998E-2</c:v>
                </c:pt>
                <c:pt idx="519">
                  <c:v>7.0590555957773304E-2</c:v>
                </c:pt>
                <c:pt idx="520">
                  <c:v>8.5076267587780294E-2</c:v>
                </c:pt>
                <c:pt idx="521">
                  <c:v>9.6452720503407793E-2</c:v>
                </c:pt>
                <c:pt idx="522">
                  <c:v>8.9146515285279698E-2</c:v>
                </c:pt>
                <c:pt idx="523">
                  <c:v>9.9385207917927598E-2</c:v>
                </c:pt>
                <c:pt idx="524">
                  <c:v>9.53175023532528E-2</c:v>
                </c:pt>
                <c:pt idx="525">
                  <c:v>8.7155533430368401E-2</c:v>
                </c:pt>
                <c:pt idx="526">
                  <c:v>6.5400156603383205E-2</c:v>
                </c:pt>
                <c:pt idx="527">
                  <c:v>6.2670690025894593E-2</c:v>
                </c:pt>
                <c:pt idx="528">
                  <c:v>5.8613238763425897E-2</c:v>
                </c:pt>
                <c:pt idx="529">
                  <c:v>4.7955593247422899E-2</c:v>
                </c:pt>
                <c:pt idx="530">
                  <c:v>3.6462680179186302E-2</c:v>
                </c:pt>
                <c:pt idx="531">
                  <c:v>3.3449930379092899E-2</c:v>
                </c:pt>
                <c:pt idx="532">
                  <c:v>2.91697517209599E-2</c:v>
                </c:pt>
                <c:pt idx="533">
                  <c:v>8.0598505543915497E-2</c:v>
                </c:pt>
                <c:pt idx="534">
                  <c:v>8.3853964832793296E-2</c:v>
                </c:pt>
                <c:pt idx="535">
                  <c:v>8.5402072693485404E-2</c:v>
                </c:pt>
                <c:pt idx="536">
                  <c:v>8.2295220612950998E-2</c:v>
                </c:pt>
                <c:pt idx="537">
                  <c:v>8.3913390985344893E-2</c:v>
                </c:pt>
                <c:pt idx="538">
                  <c:v>8.8071244190339695E-2</c:v>
                </c:pt>
                <c:pt idx="539">
                  <c:v>9.9830493358131503E-2</c:v>
                </c:pt>
                <c:pt idx="540">
                  <c:v>6.5548028561783503E-2</c:v>
                </c:pt>
                <c:pt idx="541">
                  <c:v>8.7270261676041197E-2</c:v>
                </c:pt>
                <c:pt idx="542">
                  <c:v>8.1336522722029195E-2</c:v>
                </c:pt>
                <c:pt idx="543">
                  <c:v>8.6709352122111102E-2</c:v>
                </c:pt>
                <c:pt idx="544">
                  <c:v>8.3318874046267102E-2</c:v>
                </c:pt>
                <c:pt idx="545">
                  <c:v>7.8520550765226196E-2</c:v>
                </c:pt>
                <c:pt idx="546">
                  <c:v>6.7713327837764806E-2</c:v>
                </c:pt>
                <c:pt idx="547">
                  <c:v>6.8690851076298395E-2</c:v>
                </c:pt>
                <c:pt idx="548">
                  <c:v>0.10530838136636</c:v>
                </c:pt>
                <c:pt idx="549">
                  <c:v>0.13699051377237501</c:v>
                </c:pt>
                <c:pt idx="550">
                  <c:v>0.10090182635914099</c:v>
                </c:pt>
                <c:pt idx="551">
                  <c:v>0.105326265946158</c:v>
                </c:pt>
                <c:pt idx="552">
                  <c:v>7.3962101936288993E-2</c:v>
                </c:pt>
                <c:pt idx="553">
                  <c:v>0.16510055977666599</c:v>
                </c:pt>
                <c:pt idx="554">
                  <c:v>0.173161584971984</c:v>
                </c:pt>
                <c:pt idx="555">
                  <c:v>0.16246546184489499</c:v>
                </c:pt>
                <c:pt idx="556">
                  <c:v>0.16577938482951099</c:v>
                </c:pt>
                <c:pt idx="557">
                  <c:v>0.17793280778957599</c:v>
                </c:pt>
                <c:pt idx="558">
                  <c:v>0.17352300047444499</c:v>
                </c:pt>
                <c:pt idx="559">
                  <c:v>0.17497385206432001</c:v>
                </c:pt>
                <c:pt idx="560">
                  <c:v>0.172001219065891</c:v>
                </c:pt>
                <c:pt idx="561">
                  <c:v>0.169884266577883</c:v>
                </c:pt>
                <c:pt idx="562">
                  <c:v>0.16944228382888599</c:v>
                </c:pt>
                <c:pt idx="563">
                  <c:v>0.160452907411581</c:v>
                </c:pt>
                <c:pt idx="564">
                  <c:v>0.16083568404468701</c:v>
                </c:pt>
                <c:pt idx="565">
                  <c:v>0.16941757957686401</c:v>
                </c:pt>
                <c:pt idx="566">
                  <c:v>0.15356370426119201</c:v>
                </c:pt>
                <c:pt idx="567">
                  <c:v>0.16141355431430501</c:v>
                </c:pt>
                <c:pt idx="568">
                  <c:v>0.17167527051735701</c:v>
                </c:pt>
                <c:pt idx="569">
                  <c:v>0.16588703383079101</c:v>
                </c:pt>
                <c:pt idx="570">
                  <c:v>0.176239703620686</c:v>
                </c:pt>
                <c:pt idx="571">
                  <c:v>0.17325035670302599</c:v>
                </c:pt>
                <c:pt idx="572">
                  <c:v>0.168990755973464</c:v>
                </c:pt>
                <c:pt idx="573">
                  <c:v>0.224746618361617</c:v>
                </c:pt>
                <c:pt idx="574">
                  <c:v>0.25913089542296602</c:v>
                </c:pt>
                <c:pt idx="575">
                  <c:v>0.24717052916493501</c:v>
                </c:pt>
                <c:pt idx="576">
                  <c:v>0.25506047814635402</c:v>
                </c:pt>
                <c:pt idx="577">
                  <c:v>0.26255479051095498</c:v>
                </c:pt>
                <c:pt idx="578">
                  <c:v>0.321298611879828</c:v>
                </c:pt>
                <c:pt idx="579">
                  <c:v>0.34765009097238597</c:v>
                </c:pt>
                <c:pt idx="580">
                  <c:v>0.29596954976080603</c:v>
                </c:pt>
                <c:pt idx="581">
                  <c:v>0.30382650272030898</c:v>
                </c:pt>
                <c:pt idx="582">
                  <c:v>0.27720805528997899</c:v>
                </c:pt>
                <c:pt idx="583">
                  <c:v>0.28222959609606002</c:v>
                </c:pt>
                <c:pt idx="584">
                  <c:v>0.27522609906046103</c:v>
                </c:pt>
                <c:pt idx="585">
                  <c:v>0.278901389475045</c:v>
                </c:pt>
                <c:pt idx="586">
                  <c:v>0.26901454339984698</c:v>
                </c:pt>
                <c:pt idx="587">
                  <c:v>0.28489757222977502</c:v>
                </c:pt>
                <c:pt idx="588">
                  <c:v>0.29134830198931699</c:v>
                </c:pt>
                <c:pt idx="589">
                  <c:v>0.32346524591456699</c:v>
                </c:pt>
                <c:pt idx="590">
                  <c:v>0.28861123411336798</c:v>
                </c:pt>
                <c:pt idx="591">
                  <c:v>0.29977486864000402</c:v>
                </c:pt>
                <c:pt idx="592">
                  <c:v>0.26905757914441902</c:v>
                </c:pt>
                <c:pt idx="593">
                  <c:v>0.27241035630405702</c:v>
                </c:pt>
                <c:pt idx="594">
                  <c:v>0.27157593017792903</c:v>
                </c:pt>
                <c:pt idx="595">
                  <c:v>0.23736681303137999</c:v>
                </c:pt>
                <c:pt idx="596">
                  <c:v>0.26677694192199503</c:v>
                </c:pt>
                <c:pt idx="597">
                  <c:v>0.20957838805719001</c:v>
                </c:pt>
                <c:pt idx="598">
                  <c:v>0.224429161366549</c:v>
                </c:pt>
                <c:pt idx="599">
                  <c:v>0.30448233268678498</c:v>
                </c:pt>
                <c:pt idx="600">
                  <c:v>0.30787350593180102</c:v>
                </c:pt>
                <c:pt idx="601">
                  <c:v>0.31723682478590498</c:v>
                </c:pt>
                <c:pt idx="602">
                  <c:v>0.30420542207921197</c:v>
                </c:pt>
                <c:pt idx="603">
                  <c:v>0.32097675017284999</c:v>
                </c:pt>
                <c:pt idx="604">
                  <c:v>0.33022359490855002</c:v>
                </c:pt>
                <c:pt idx="605">
                  <c:v>0.325462618566704</c:v>
                </c:pt>
                <c:pt idx="606">
                  <c:v>0.328560989214085</c:v>
                </c:pt>
                <c:pt idx="607">
                  <c:v>0.27441862760289798</c:v>
                </c:pt>
                <c:pt idx="608">
                  <c:v>0.27321710214209299</c:v>
                </c:pt>
                <c:pt idx="609">
                  <c:v>0.498932849606531</c:v>
                </c:pt>
                <c:pt idx="610">
                  <c:v>0.46054925902220101</c:v>
                </c:pt>
                <c:pt idx="611">
                  <c:v>0.43755806588090501</c:v>
                </c:pt>
                <c:pt idx="612">
                  <c:v>0.43392172347035002</c:v>
                </c:pt>
                <c:pt idx="613">
                  <c:v>0.40936203449335901</c:v>
                </c:pt>
                <c:pt idx="614">
                  <c:v>0.47893531876444601</c:v>
                </c:pt>
                <c:pt idx="615">
                  <c:v>0.65513602420566197</c:v>
                </c:pt>
                <c:pt idx="616">
                  <c:v>0.64554913982728401</c:v>
                </c:pt>
                <c:pt idx="617">
                  <c:v>0.7204606362671</c:v>
                </c:pt>
                <c:pt idx="618">
                  <c:v>0.699248214851795</c:v>
                </c:pt>
                <c:pt idx="619">
                  <c:v>0.68883702134202995</c:v>
                </c:pt>
                <c:pt idx="620">
                  <c:v>6.95358031764437E-3</c:v>
                </c:pt>
                <c:pt idx="621">
                  <c:v>1.2769706762562E-2</c:v>
                </c:pt>
                <c:pt idx="622">
                  <c:v>9.0739914885391501E-3</c:v>
                </c:pt>
                <c:pt idx="623">
                  <c:v>2.4264881455093801E-2</c:v>
                </c:pt>
                <c:pt idx="624">
                  <c:v>1.8764700799550098E-2</c:v>
                </c:pt>
                <c:pt idx="625">
                  <c:v>1.32372195164276E-2</c:v>
                </c:pt>
                <c:pt idx="626">
                  <c:v>1.50152200721558E-2</c:v>
                </c:pt>
                <c:pt idx="627">
                  <c:v>1.12614260552332E-2</c:v>
                </c:pt>
                <c:pt idx="628">
                  <c:v>1.1670083182157001E-2</c:v>
                </c:pt>
                <c:pt idx="629">
                  <c:v>9.2837054736789604E-3</c:v>
                </c:pt>
                <c:pt idx="630">
                  <c:v>3.5294198101580999E-2</c:v>
                </c:pt>
                <c:pt idx="631">
                  <c:v>4.5820594013784299E-2</c:v>
                </c:pt>
                <c:pt idx="632">
                  <c:v>2.1029200327387001E-3</c:v>
                </c:pt>
                <c:pt idx="633">
                  <c:v>1.93316722734337E-2</c:v>
                </c:pt>
                <c:pt idx="634">
                  <c:v>1.43745284176446E-2</c:v>
                </c:pt>
                <c:pt idx="635">
                  <c:v>8.1539684651943303E-3</c:v>
                </c:pt>
                <c:pt idx="636">
                  <c:v>1.0003621989690599E-2</c:v>
                </c:pt>
                <c:pt idx="637">
                  <c:v>8.1396802677184896E-3</c:v>
                </c:pt>
                <c:pt idx="638">
                  <c:v>3.7754004672669798E-3</c:v>
                </c:pt>
                <c:pt idx="639">
                  <c:v>2.6509865974673101E-3</c:v>
                </c:pt>
                <c:pt idx="640">
                  <c:v>-2.4418101024503698E-3</c:v>
                </c:pt>
                <c:pt idx="641">
                  <c:v>-2.11001135717459E-3</c:v>
                </c:pt>
                <c:pt idx="642">
                  <c:v>2.66678992919289E-2</c:v>
                </c:pt>
                <c:pt idx="643">
                  <c:v>2.6634464549733301E-2</c:v>
                </c:pt>
                <c:pt idx="644">
                  <c:v>2.09306079583211E-2</c:v>
                </c:pt>
                <c:pt idx="645">
                  <c:v>2.0657003568335299E-2</c:v>
                </c:pt>
                <c:pt idx="646">
                  <c:v>3.2384262385505E-2</c:v>
                </c:pt>
                <c:pt idx="647">
                  <c:v>3.4383793347255699E-2</c:v>
                </c:pt>
                <c:pt idx="648">
                  <c:v>3.4775086879553101E-2</c:v>
                </c:pt>
                <c:pt idx="649">
                  <c:v>5.0959365371559602E-2</c:v>
                </c:pt>
                <c:pt idx="650">
                  <c:v>0.11297473940820101</c:v>
                </c:pt>
                <c:pt idx="651">
                  <c:v>0.13880147634410001</c:v>
                </c:pt>
                <c:pt idx="652">
                  <c:v>8.6229453861477595E-2</c:v>
                </c:pt>
                <c:pt idx="653">
                  <c:v>7.8839377321032494E-2</c:v>
                </c:pt>
                <c:pt idx="654">
                  <c:v>7.3776179356628904E-2</c:v>
                </c:pt>
                <c:pt idx="655">
                  <c:v>6.6671155625820794E-2</c:v>
                </c:pt>
                <c:pt idx="656">
                  <c:v>7.8814434609007306E-2</c:v>
                </c:pt>
                <c:pt idx="657">
                  <c:v>9.1070260715484005E-2</c:v>
                </c:pt>
                <c:pt idx="658">
                  <c:v>8.9278648313863895E-2</c:v>
                </c:pt>
                <c:pt idx="659">
                  <c:v>0.105802561201174</c:v>
                </c:pt>
                <c:pt idx="660">
                  <c:v>0.13224617219191701</c:v>
                </c:pt>
                <c:pt idx="661">
                  <c:v>0.167761701284872</c:v>
                </c:pt>
                <c:pt idx="662">
                  <c:v>0.168232562916689</c:v>
                </c:pt>
                <c:pt idx="663">
                  <c:v>0.17267312898446099</c:v>
                </c:pt>
                <c:pt idx="664">
                  <c:v>0.18052083253406001</c:v>
                </c:pt>
                <c:pt idx="665">
                  <c:v>0.17267312898446099</c:v>
                </c:pt>
                <c:pt idx="666">
                  <c:v>0.170663250090689</c:v>
                </c:pt>
                <c:pt idx="667">
                  <c:v>0.173360896443293</c:v>
                </c:pt>
                <c:pt idx="668">
                  <c:v>0.15237422678475401</c:v>
                </c:pt>
                <c:pt idx="669">
                  <c:v>0.174504391571809</c:v>
                </c:pt>
                <c:pt idx="670">
                  <c:v>0.17052432623764299</c:v>
                </c:pt>
                <c:pt idx="671">
                  <c:v>0.176297792506526</c:v>
                </c:pt>
                <c:pt idx="672">
                  <c:v>0.18728971264862199</c:v>
                </c:pt>
                <c:pt idx="673">
                  <c:v>0.18439170372401001</c:v>
                </c:pt>
                <c:pt idx="674">
                  <c:v>0.14570662679875299</c:v>
                </c:pt>
                <c:pt idx="675">
                  <c:v>0.18707959229722401</c:v>
                </c:pt>
                <c:pt idx="676">
                  <c:v>0.1462353006572</c:v>
                </c:pt>
                <c:pt idx="677">
                  <c:v>0.14561783451497201</c:v>
                </c:pt>
                <c:pt idx="678">
                  <c:v>0.258815370048597</c:v>
                </c:pt>
                <c:pt idx="679">
                  <c:v>0.27604543552035599</c:v>
                </c:pt>
                <c:pt idx="680">
                  <c:v>0.19719730801655799</c:v>
                </c:pt>
                <c:pt idx="681">
                  <c:v>0.197939897567319</c:v>
                </c:pt>
                <c:pt idx="682">
                  <c:v>0.20066715068397201</c:v>
                </c:pt>
                <c:pt idx="683">
                  <c:v>0.20645307958303899</c:v>
                </c:pt>
                <c:pt idx="684">
                  <c:v>0.19072119054030401</c:v>
                </c:pt>
                <c:pt idx="685">
                  <c:v>0.198735296714879</c:v>
                </c:pt>
                <c:pt idx="686">
                  <c:v>0.17890937406014301</c:v>
                </c:pt>
                <c:pt idx="687">
                  <c:v>0.17934232988902399</c:v>
                </c:pt>
                <c:pt idx="688">
                  <c:v>0.18237870639270001</c:v>
                </c:pt>
                <c:pt idx="689">
                  <c:v>0.18603898038203301</c:v>
                </c:pt>
                <c:pt idx="690">
                  <c:v>0.18685858756940699</c:v>
                </c:pt>
                <c:pt idx="691">
                  <c:v>0.18709423434372099</c:v>
                </c:pt>
                <c:pt idx="692">
                  <c:v>0.20843490813891599</c:v>
                </c:pt>
                <c:pt idx="693">
                  <c:v>0.22622178595836601</c:v>
                </c:pt>
                <c:pt idx="694">
                  <c:v>0.198658962457639</c:v>
                </c:pt>
                <c:pt idx="695">
                  <c:v>0.19741975231068701</c:v>
                </c:pt>
                <c:pt idx="696">
                  <c:v>0.195453539915658</c:v>
                </c:pt>
                <c:pt idx="697">
                  <c:v>0.213958257954418</c:v>
                </c:pt>
                <c:pt idx="698">
                  <c:v>0.20946625755312701</c:v>
                </c:pt>
                <c:pt idx="699">
                  <c:v>0.21371745904766901</c:v>
                </c:pt>
                <c:pt idx="700">
                  <c:v>0.21259841489445599</c:v>
                </c:pt>
                <c:pt idx="701">
                  <c:v>0.20454230839419699</c:v>
                </c:pt>
                <c:pt idx="702">
                  <c:v>0.19701998204611801</c:v>
                </c:pt>
                <c:pt idx="703">
                  <c:v>0.202862811026605</c:v>
                </c:pt>
                <c:pt idx="704">
                  <c:v>0.206351887045466</c:v>
                </c:pt>
                <c:pt idx="705">
                  <c:v>0.20660985330214601</c:v>
                </c:pt>
                <c:pt idx="706">
                  <c:v>0.212923739703829</c:v>
                </c:pt>
                <c:pt idx="707">
                  <c:v>0.22590979549637</c:v>
                </c:pt>
                <c:pt idx="708">
                  <c:v>0.21937083165585</c:v>
                </c:pt>
                <c:pt idx="709">
                  <c:v>0.25303181385657703</c:v>
                </c:pt>
                <c:pt idx="710">
                  <c:v>0.29148395562207002</c:v>
                </c:pt>
                <c:pt idx="711">
                  <c:v>0.31198739948667797</c:v>
                </c:pt>
                <c:pt idx="712">
                  <c:v>0.33479880516313498</c:v>
                </c:pt>
                <c:pt idx="713">
                  <c:v>0.33808049983774302</c:v>
                </c:pt>
                <c:pt idx="714">
                  <c:v>0.32196419924738401</c:v>
                </c:pt>
                <c:pt idx="715">
                  <c:v>0.31773001620460301</c:v>
                </c:pt>
                <c:pt idx="716">
                  <c:v>0.31953945545620999</c:v>
                </c:pt>
                <c:pt idx="717">
                  <c:v>0.33746796369339899</c:v>
                </c:pt>
                <c:pt idx="718">
                  <c:v>0.350749768354569</c:v>
                </c:pt>
                <c:pt idx="719">
                  <c:v>0.31014542462081801</c:v>
                </c:pt>
                <c:pt idx="720">
                  <c:v>0.31023492149368598</c:v>
                </c:pt>
                <c:pt idx="721">
                  <c:v>0.32827103873268698</c:v>
                </c:pt>
                <c:pt idx="722">
                  <c:v>0.32734806694421398</c:v>
                </c:pt>
                <c:pt idx="723">
                  <c:v>0.35688596275662898</c:v>
                </c:pt>
                <c:pt idx="724">
                  <c:v>0.36191854702001702</c:v>
                </c:pt>
                <c:pt idx="725">
                  <c:v>0.39080161531764801</c:v>
                </c:pt>
                <c:pt idx="726">
                  <c:v>0.35262078479891101</c:v>
                </c:pt>
                <c:pt idx="727">
                  <c:v>0.497184273313515</c:v>
                </c:pt>
                <c:pt idx="728">
                  <c:v>0.47980524101192201</c:v>
                </c:pt>
                <c:pt idx="729">
                  <c:v>0.54762044542375998</c:v>
                </c:pt>
                <c:pt idx="730">
                  <c:v>0.58586840442713395</c:v>
                </c:pt>
                <c:pt idx="731">
                  <c:v>0.58878714096363405</c:v>
                </c:pt>
                <c:pt idx="732">
                  <c:v>0.55551743719323299</c:v>
                </c:pt>
                <c:pt idx="733">
                  <c:v>0.61517704429392395</c:v>
                </c:pt>
                <c:pt idx="734">
                  <c:v>0.636313818288337</c:v>
                </c:pt>
                <c:pt idx="735">
                  <c:v>0.63683121546772803</c:v>
                </c:pt>
                <c:pt idx="736">
                  <c:v>0.65849324585652202</c:v>
                </c:pt>
                <c:pt idx="737">
                  <c:v>0.64379541287276398</c:v>
                </c:pt>
                <c:pt idx="738">
                  <c:v>0.54289390913998603</c:v>
                </c:pt>
                <c:pt idx="739">
                  <c:v>0.48237681976108499</c:v>
                </c:pt>
                <c:pt idx="740">
                  <c:v>0.52388681254293501</c:v>
                </c:pt>
                <c:pt idx="741">
                  <c:v>0.62236298096187803</c:v>
                </c:pt>
                <c:pt idx="742">
                  <c:v>0.62732605251418305</c:v>
                </c:pt>
                <c:pt idx="743">
                  <c:v>0.57091868792995404</c:v>
                </c:pt>
                <c:pt idx="744">
                  <c:v>0.52264424343521299</c:v>
                </c:pt>
                <c:pt idx="745">
                  <c:v>0.50090025133568405</c:v>
                </c:pt>
                <c:pt idx="746">
                  <c:v>0.47996220955042801</c:v>
                </c:pt>
                <c:pt idx="747">
                  <c:v>0.41628420379412601</c:v>
                </c:pt>
                <c:pt idx="748">
                  <c:v>0.476334659644986</c:v>
                </c:pt>
                <c:pt idx="749">
                  <c:v>0.50914610157734896</c:v>
                </c:pt>
                <c:pt idx="750">
                  <c:v>0.47827661294520801</c:v>
                </c:pt>
                <c:pt idx="751">
                  <c:v>0.45522613608781398</c:v>
                </c:pt>
                <c:pt idx="752">
                  <c:v>0.45939715308229101</c:v>
                </c:pt>
                <c:pt idx="753">
                  <c:v>0.49174372448274001</c:v>
                </c:pt>
                <c:pt idx="754">
                  <c:v>0.528847358936962</c:v>
                </c:pt>
                <c:pt idx="755">
                  <c:v>0.63070946933999195</c:v>
                </c:pt>
                <c:pt idx="756">
                  <c:v>0.577752478062872</c:v>
                </c:pt>
                <c:pt idx="757">
                  <c:v>0.68285019116385004</c:v>
                </c:pt>
                <c:pt idx="758">
                  <c:v>0.61579677066103999</c:v>
                </c:pt>
                <c:pt idx="759">
                  <c:v>0.70185939311904799</c:v>
                </c:pt>
                <c:pt idx="760">
                  <c:v>0.69500555902753802</c:v>
                </c:pt>
                <c:pt idx="761">
                  <c:v>0.72396254639865598</c:v>
                </c:pt>
                <c:pt idx="762">
                  <c:v>0.68637290006620599</c:v>
                </c:pt>
                <c:pt idx="763">
                  <c:v>0.62265722085474795</c:v>
                </c:pt>
                <c:pt idx="764">
                  <c:v>0.72221682311519997</c:v>
                </c:pt>
                <c:pt idx="765">
                  <c:v>0.80034923107235001</c:v>
                </c:pt>
                <c:pt idx="766">
                  <c:v>0.78794671151007101</c:v>
                </c:pt>
                <c:pt idx="767">
                  <c:v>0.69712848999850596</c:v>
                </c:pt>
                <c:pt idx="768">
                  <c:v>0.73717524796252198</c:v>
                </c:pt>
                <c:pt idx="769">
                  <c:v>0.68525524623185896</c:v>
                </c:pt>
                <c:pt idx="770">
                  <c:v>0.754966734004899</c:v>
                </c:pt>
                <c:pt idx="771">
                  <c:v>0.79307619916329197</c:v>
                </c:pt>
                <c:pt idx="772">
                  <c:v>0.74846756667014802</c:v>
                </c:pt>
                <c:pt idx="773">
                  <c:v>0.81925988196410404</c:v>
                </c:pt>
                <c:pt idx="774">
                  <c:v>0.82632694512262606</c:v>
                </c:pt>
                <c:pt idx="775">
                  <c:v>0.82506622838032695</c:v>
                </c:pt>
                <c:pt idx="776">
                  <c:v>0.74595433380595699</c:v>
                </c:pt>
                <c:pt idx="777">
                  <c:v>0.80408882243561397</c:v>
                </c:pt>
                <c:pt idx="778">
                  <c:v>0.84854806250004</c:v>
                </c:pt>
                <c:pt idx="779">
                  <c:v>0.86063916925023198</c:v>
                </c:pt>
                <c:pt idx="780">
                  <c:v>1.71269030913105E-2</c:v>
                </c:pt>
                <c:pt idx="781">
                  <c:v>2.25794290303147E-2</c:v>
                </c:pt>
                <c:pt idx="782">
                  <c:v>2.0275592021310199E-2</c:v>
                </c:pt>
                <c:pt idx="783">
                  <c:v>3.83235984168388E-2</c:v>
                </c:pt>
                <c:pt idx="784">
                  <c:v>4.16300255293926E-2</c:v>
                </c:pt>
                <c:pt idx="785">
                  <c:v>4.6397984143819702E-2</c:v>
                </c:pt>
                <c:pt idx="786">
                  <c:v>4.90268609121478E-2</c:v>
                </c:pt>
                <c:pt idx="787">
                  <c:v>6.3723170157150497E-2</c:v>
                </c:pt>
                <c:pt idx="788">
                  <c:v>6.2583372394215298E-2</c:v>
                </c:pt>
                <c:pt idx="789">
                  <c:v>5.5936143775400599E-2</c:v>
                </c:pt>
                <c:pt idx="790">
                  <c:v>2.86813981606341E-2</c:v>
                </c:pt>
                <c:pt idx="791">
                  <c:v>3.17017824943122E-2</c:v>
                </c:pt>
                <c:pt idx="792">
                  <c:v>6.9842529822541105E-2</c:v>
                </c:pt>
                <c:pt idx="793">
                  <c:v>8.5959065886800995E-2</c:v>
                </c:pt>
                <c:pt idx="794">
                  <c:v>7.9143188490613497E-2</c:v>
                </c:pt>
                <c:pt idx="795">
                  <c:v>7.9143188490613497E-2</c:v>
                </c:pt>
                <c:pt idx="796">
                  <c:v>7.9106439961773495E-2</c:v>
                </c:pt>
                <c:pt idx="797">
                  <c:v>8.4074365151897798E-2</c:v>
                </c:pt>
                <c:pt idx="798">
                  <c:v>6.1276490615165699E-2</c:v>
                </c:pt>
                <c:pt idx="799">
                  <c:v>6.0520417498633503E-2</c:v>
                </c:pt>
                <c:pt idx="800">
                  <c:v>7.4835426132007596E-2</c:v>
                </c:pt>
                <c:pt idx="801">
                  <c:v>7.3188624853624207E-2</c:v>
                </c:pt>
                <c:pt idx="802">
                  <c:v>7.1215652878306501E-2</c:v>
                </c:pt>
                <c:pt idx="803">
                  <c:v>7.2232991768225799E-2</c:v>
                </c:pt>
                <c:pt idx="804">
                  <c:v>6.8907061082069204E-2</c:v>
                </c:pt>
                <c:pt idx="805">
                  <c:v>6.4066586786724E-2</c:v>
                </c:pt>
                <c:pt idx="806">
                  <c:v>9.4161093022486902E-2</c:v>
                </c:pt>
                <c:pt idx="807">
                  <c:v>7.8673116524080794E-2</c:v>
                </c:pt>
                <c:pt idx="808">
                  <c:v>6.7677637242816696E-2</c:v>
                </c:pt>
                <c:pt idx="809">
                  <c:v>6.6905519219284199E-2</c:v>
                </c:pt>
                <c:pt idx="810">
                  <c:v>6.9000295582542295E-2</c:v>
                </c:pt>
                <c:pt idx="811">
                  <c:v>3.6820002385520897E-2</c:v>
                </c:pt>
                <c:pt idx="812">
                  <c:v>3.5953284112859502E-2</c:v>
                </c:pt>
                <c:pt idx="813">
                  <c:v>3.5256821331507801E-2</c:v>
                </c:pt>
                <c:pt idx="814">
                  <c:v>5.1446135959954703E-2</c:v>
                </c:pt>
                <c:pt idx="815">
                  <c:v>4.9225544675406803E-2</c:v>
                </c:pt>
                <c:pt idx="816">
                  <c:v>-4.9643274578838603E-2</c:v>
                </c:pt>
                <c:pt idx="817">
                  <c:v>-4.8533935993269703E-2</c:v>
                </c:pt>
                <c:pt idx="818">
                  <c:v>-8.6046559040698606E-2</c:v>
                </c:pt>
                <c:pt idx="819">
                  <c:v>-4.4385776691207003E-2</c:v>
                </c:pt>
                <c:pt idx="820">
                  <c:v>-3.7451346757961301E-2</c:v>
                </c:pt>
                <c:pt idx="821">
                  <c:v>-3.9221548166112799E-2</c:v>
                </c:pt>
                <c:pt idx="822">
                  <c:v>-3.41274970529412E-2</c:v>
                </c:pt>
                <c:pt idx="823">
                  <c:v>-3.2680587068068603E-2</c:v>
                </c:pt>
                <c:pt idx="824">
                  <c:v>-2.8671481220676299E-2</c:v>
                </c:pt>
                <c:pt idx="825">
                  <c:v>-2.9189393143691199E-2</c:v>
                </c:pt>
                <c:pt idx="826">
                  <c:v>-4.5753206782197499E-2</c:v>
                </c:pt>
                <c:pt idx="827">
                  <c:v>-4.6405692435832903E-2</c:v>
                </c:pt>
                <c:pt idx="828">
                  <c:v>-4.4579375876867999E-2</c:v>
                </c:pt>
                <c:pt idx="829">
                  <c:v>-4.6201322059775403E-2</c:v>
                </c:pt>
                <c:pt idx="830">
                  <c:v>-5.6450199011956803E-2</c:v>
                </c:pt>
                <c:pt idx="831">
                  <c:v>-5.8094784305988002E-2</c:v>
                </c:pt>
                <c:pt idx="832">
                  <c:v>-4.9189788067031497E-2</c:v>
                </c:pt>
                <c:pt idx="833">
                  <c:v>-5.2835385349742497E-2</c:v>
                </c:pt>
                <c:pt idx="834">
                  <c:v>-5.1829255418988501E-2</c:v>
                </c:pt>
                <c:pt idx="835">
                  <c:v>-5.0819359422959703E-2</c:v>
                </c:pt>
                <c:pt idx="836">
                  <c:v>-5.7117249793474399E-2</c:v>
                </c:pt>
                <c:pt idx="837">
                  <c:v>-5.4757831489294001E-2</c:v>
                </c:pt>
                <c:pt idx="838">
                  <c:v>-4.7329568912517203E-2</c:v>
                </c:pt>
                <c:pt idx="839">
                  <c:v>-4.9302475357535201E-2</c:v>
                </c:pt>
                <c:pt idx="840">
                  <c:v>-4.3828094649047397E-2</c:v>
                </c:pt>
                <c:pt idx="841">
                  <c:v>-4.61466146093698E-2</c:v>
                </c:pt>
                <c:pt idx="842">
                  <c:v>-4.97240477411433E-2</c:v>
                </c:pt>
                <c:pt idx="843">
                  <c:v>-4.6204770613787798E-2</c:v>
                </c:pt>
                <c:pt idx="844">
                  <c:v>-2.5822006356274602E-2</c:v>
                </c:pt>
                <c:pt idx="845">
                  <c:v>-2.37005337935829E-2</c:v>
                </c:pt>
                <c:pt idx="846">
                  <c:v>-2.5554949458020702E-2</c:v>
                </c:pt>
                <c:pt idx="847">
                  <c:v>-2.20255571814051E-2</c:v>
                </c:pt>
                <c:pt idx="848">
                  <c:v>-2.0424771910016098E-2</c:v>
                </c:pt>
                <c:pt idx="849">
                  <c:v>-2.1886827906038599E-2</c:v>
                </c:pt>
                <c:pt idx="850">
                  <c:v>-2.5784519357583802E-2</c:v>
                </c:pt>
                <c:pt idx="851">
                  <c:v>-2.39626915381989E-2</c:v>
                </c:pt>
                <c:pt idx="852">
                  <c:v>-3.9295626225764199E-2</c:v>
                </c:pt>
                <c:pt idx="853">
                  <c:v>-4.3600218841401299E-2</c:v>
                </c:pt>
                <c:pt idx="854">
                  <c:v>-4.02392725573823E-2</c:v>
                </c:pt>
                <c:pt idx="855">
                  <c:v>-4.0608594997679701E-2</c:v>
                </c:pt>
                <c:pt idx="856">
                  <c:v>-4.2323531413417798E-2</c:v>
                </c:pt>
                <c:pt idx="857">
                  <c:v>-4.5640418306691598E-2</c:v>
                </c:pt>
                <c:pt idx="858">
                  <c:v>-3.8571023297219398E-2</c:v>
                </c:pt>
                <c:pt idx="859">
                  <c:v>-3.2526502261155998E-2</c:v>
                </c:pt>
                <c:pt idx="860">
                  <c:v>-2.9422499334832802E-2</c:v>
                </c:pt>
                <c:pt idx="861">
                  <c:v>-3.11445900002995E-2</c:v>
                </c:pt>
                <c:pt idx="862">
                  <c:v>-3.2000807071064001E-2</c:v>
                </c:pt>
                <c:pt idx="863">
                  <c:v>-2.8287472336715899E-2</c:v>
                </c:pt>
                <c:pt idx="864">
                  <c:v>-3.3933039217516697E-2</c:v>
                </c:pt>
                <c:pt idx="865">
                  <c:v>-5.01657437485469E-3</c:v>
                </c:pt>
                <c:pt idx="866">
                  <c:v>-9.4808960091090598E-3</c:v>
                </c:pt>
                <c:pt idx="867">
                  <c:v>-4.9340760286345098E-2</c:v>
                </c:pt>
                <c:pt idx="868">
                  <c:v>-4.89748240132643E-2</c:v>
                </c:pt>
                <c:pt idx="869">
                  <c:v>-5.0044005495013297E-2</c:v>
                </c:pt>
                <c:pt idx="870">
                  <c:v>-5.7320649034183498E-2</c:v>
                </c:pt>
                <c:pt idx="871">
                  <c:v>-5.1880992238919399E-2</c:v>
                </c:pt>
                <c:pt idx="872">
                  <c:v>5.9505007740390196E-3</c:v>
                </c:pt>
                <c:pt idx="873">
                  <c:v>8.7084499520238001E-2</c:v>
                </c:pt>
                <c:pt idx="874">
                  <c:v>2.4366325937111799E-2</c:v>
                </c:pt>
                <c:pt idx="875">
                  <c:v>3.09359280990151E-2</c:v>
                </c:pt>
                <c:pt idx="876">
                  <c:v>3.2154375086958599E-2</c:v>
                </c:pt>
                <c:pt idx="877">
                  <c:v>3.1805620513139399E-2</c:v>
                </c:pt>
                <c:pt idx="878">
                  <c:v>3.0073180815157901E-2</c:v>
                </c:pt>
                <c:pt idx="879">
                  <c:v>2.38263888508971E-2</c:v>
                </c:pt>
                <c:pt idx="880">
                  <c:v>6.8352443182434705E-2</c:v>
                </c:pt>
                <c:pt idx="881">
                  <c:v>0.21936377632089099</c:v>
                </c:pt>
                <c:pt idx="882">
                  <c:v>6.5157565144053894E-2</c:v>
                </c:pt>
                <c:pt idx="883">
                  <c:v>8.9812601457097199E-2</c:v>
                </c:pt>
                <c:pt idx="884">
                  <c:v>8.8739120728368301E-2</c:v>
                </c:pt>
                <c:pt idx="885">
                  <c:v>7.1837896972831494E-2</c:v>
                </c:pt>
                <c:pt idx="886">
                  <c:v>6.5470259372914105E-2</c:v>
                </c:pt>
                <c:pt idx="887">
                  <c:v>6.9847873430990803E-2</c:v>
                </c:pt>
                <c:pt idx="888">
                  <c:v>6.9369409601786003E-2</c:v>
                </c:pt>
                <c:pt idx="889">
                  <c:v>7.1766895460696201E-2</c:v>
                </c:pt>
                <c:pt idx="890">
                  <c:v>6.8394772809868096E-2</c:v>
                </c:pt>
                <c:pt idx="891">
                  <c:v>7.0268193716662694E-2</c:v>
                </c:pt>
                <c:pt idx="892">
                  <c:v>4.39251642775393E-2</c:v>
                </c:pt>
                <c:pt idx="893">
                  <c:v>7.8962940102674795E-2</c:v>
                </c:pt>
                <c:pt idx="894">
                  <c:v>5.0540108781069203E-2</c:v>
                </c:pt>
                <c:pt idx="895">
                  <c:v>0.12695663104465699</c:v>
                </c:pt>
                <c:pt idx="896">
                  <c:v>1.71269030913105E-2</c:v>
                </c:pt>
                <c:pt idx="897">
                  <c:v>2.7986036126066802E-2</c:v>
                </c:pt>
                <c:pt idx="898">
                  <c:v>2.5687247199220799E-2</c:v>
                </c:pt>
                <c:pt idx="899">
                  <c:v>2.6852503054782501E-2</c:v>
                </c:pt>
                <c:pt idx="900">
                  <c:v>1.09148323074559E-3</c:v>
                </c:pt>
                <c:pt idx="901">
                  <c:v>2.1983766575317702E-2</c:v>
                </c:pt>
                <c:pt idx="902">
                  <c:v>2.4797390257096999E-2</c:v>
                </c:pt>
                <c:pt idx="903">
                  <c:v>2.8570542055141201E-2</c:v>
                </c:pt>
                <c:pt idx="904">
                  <c:v>3.3791983853727198E-2</c:v>
                </c:pt>
                <c:pt idx="905">
                  <c:v>3.1838627258238203E-2</c:v>
                </c:pt>
                <c:pt idx="906">
                  <c:v>3.3436549324074603E-2</c:v>
                </c:pt>
                <c:pt idx="907">
                  <c:v>3.2606661094864098E-2</c:v>
                </c:pt>
                <c:pt idx="908">
                  <c:v>3.0971214305445902E-2</c:v>
                </c:pt>
                <c:pt idx="909">
                  <c:v>2.5297709653030201E-2</c:v>
                </c:pt>
                <c:pt idx="910">
                  <c:v>2.6131575849586499E-2</c:v>
                </c:pt>
                <c:pt idx="911">
                  <c:v>3.0552712920586901E-2</c:v>
                </c:pt>
                <c:pt idx="912">
                  <c:v>3.4085969297425099E-2</c:v>
                </c:pt>
                <c:pt idx="913">
                  <c:v>2.8521624952112499E-2</c:v>
                </c:pt>
                <c:pt idx="914">
                  <c:v>2.963073790025E-2</c:v>
                </c:pt>
                <c:pt idx="915">
                  <c:v>2.87150346166547E-2</c:v>
                </c:pt>
                <c:pt idx="916">
                  <c:v>2.2844537328292301E-2</c:v>
                </c:pt>
                <c:pt idx="917">
                  <c:v>2.3189403664149299E-2</c:v>
                </c:pt>
                <c:pt idx="918">
                  <c:v>5.33197413774191E-2</c:v>
                </c:pt>
                <c:pt idx="919">
                  <c:v>6.1588811674976901E-2</c:v>
                </c:pt>
                <c:pt idx="920">
                  <c:v>2.9644826468192699E-2</c:v>
                </c:pt>
                <c:pt idx="921">
                  <c:v>8.0579032091605704E-2</c:v>
                </c:pt>
                <c:pt idx="922">
                  <c:v>7.6336389800861895E-2</c:v>
                </c:pt>
                <c:pt idx="923">
                  <c:v>7.8833702419385698E-2</c:v>
                </c:pt>
                <c:pt idx="924">
                  <c:v>8.4489728647830706E-2</c:v>
                </c:pt>
                <c:pt idx="925">
                  <c:v>7.4816158308466704E-2</c:v>
                </c:pt>
                <c:pt idx="926">
                  <c:v>8.1029805361907403E-2</c:v>
                </c:pt>
                <c:pt idx="927">
                  <c:v>7.4404321497885506E-2</c:v>
                </c:pt>
                <c:pt idx="928">
                  <c:v>7.9082363345995596E-2</c:v>
                </c:pt>
                <c:pt idx="929">
                  <c:v>7.1136804100295506E-2</c:v>
                </c:pt>
                <c:pt idx="930">
                  <c:v>7.8868246949885507E-2</c:v>
                </c:pt>
                <c:pt idx="931">
                  <c:v>8.4327107488587599E-2</c:v>
                </c:pt>
                <c:pt idx="932">
                  <c:v>8.6605699658530197E-2</c:v>
                </c:pt>
                <c:pt idx="933">
                  <c:v>9.1021979519764207E-2</c:v>
                </c:pt>
                <c:pt idx="934">
                  <c:v>8.5548136214480902E-2</c:v>
                </c:pt>
                <c:pt idx="935">
                  <c:v>4.6132358441229801E-2</c:v>
                </c:pt>
                <c:pt idx="936">
                  <c:v>4.4834430654751602E-2</c:v>
                </c:pt>
                <c:pt idx="937">
                  <c:v>4.5192047383813203E-2</c:v>
                </c:pt>
                <c:pt idx="938">
                  <c:v>6.6421314402732801E-2</c:v>
                </c:pt>
                <c:pt idx="939">
                  <c:v>7.1286315474430498E-2</c:v>
                </c:pt>
                <c:pt idx="940">
                  <c:v>7.3386191025656994E-2</c:v>
                </c:pt>
                <c:pt idx="941">
                  <c:v>7.1969303425841694E-2</c:v>
                </c:pt>
                <c:pt idx="942">
                  <c:v>7.2103649581337803E-2</c:v>
                </c:pt>
                <c:pt idx="943">
                  <c:v>7.19493655524234E-2</c:v>
                </c:pt>
                <c:pt idx="944">
                  <c:v>7.5435079180772302E-2</c:v>
                </c:pt>
                <c:pt idx="945">
                  <c:v>0.164171969592773</c:v>
                </c:pt>
                <c:pt idx="946">
                  <c:v>4.2472595276705702E-3</c:v>
                </c:pt>
                <c:pt idx="947">
                  <c:v>-1.6076208166959599E-3</c:v>
                </c:pt>
                <c:pt idx="948">
                  <c:v>3.4054897440720599E-3</c:v>
                </c:pt>
                <c:pt idx="949">
                  <c:v>-3.2047191237960502E-3</c:v>
                </c:pt>
                <c:pt idx="950">
                  <c:v>6.3340585119044902E-3</c:v>
                </c:pt>
                <c:pt idx="951" formatCode="0.00E+00">
                  <c:v>7.8230925372602101E-4</c:v>
                </c:pt>
                <c:pt idx="952">
                  <c:v>8.7276615385361005E-3</c:v>
                </c:pt>
                <c:pt idx="953">
                  <c:v>1.7685407639480501E-3</c:v>
                </c:pt>
                <c:pt idx="954">
                  <c:v>9.4638878135751003E-3</c:v>
                </c:pt>
                <c:pt idx="955">
                  <c:v>9.5460149366213207E-3</c:v>
                </c:pt>
                <c:pt idx="956">
                  <c:v>1.34954608139856E-2</c:v>
                </c:pt>
                <c:pt idx="957">
                  <c:v>-5.4330739633652297E-3</c:v>
                </c:pt>
                <c:pt idx="958">
                  <c:v>-5.6747546608322203E-3</c:v>
                </c:pt>
                <c:pt idx="959">
                  <c:v>1.12191900554228E-2</c:v>
                </c:pt>
                <c:pt idx="960">
                  <c:v>1.29278218052244E-2</c:v>
                </c:pt>
                <c:pt idx="961">
                  <c:v>9.8647218798548694E-3</c:v>
                </c:pt>
                <c:pt idx="962">
                  <c:v>4.7261763460278099E-2</c:v>
                </c:pt>
                <c:pt idx="963">
                  <c:v>4.7925990262656898E-2</c:v>
                </c:pt>
                <c:pt idx="964">
                  <c:v>5.2851150070713102E-2</c:v>
                </c:pt>
                <c:pt idx="965">
                  <c:v>5.4304170059105997E-2</c:v>
                </c:pt>
                <c:pt idx="966">
                  <c:v>0.122033034048186</c:v>
                </c:pt>
                <c:pt idx="967">
                  <c:v>0.11287077220979699</c:v>
                </c:pt>
                <c:pt idx="968">
                  <c:v>0.124668761558337</c:v>
                </c:pt>
                <c:pt idx="969">
                  <c:v>0.1131795616413</c:v>
                </c:pt>
                <c:pt idx="970">
                  <c:v>0.11802843972980499</c:v>
                </c:pt>
                <c:pt idx="971">
                  <c:v>0.10746000619377601</c:v>
                </c:pt>
                <c:pt idx="972">
                  <c:v>0.11009831348589599</c:v>
                </c:pt>
                <c:pt idx="973">
                  <c:v>8.0298704227261097E-2</c:v>
                </c:pt>
                <c:pt idx="974">
                  <c:v>8.7762721202689895E-2</c:v>
                </c:pt>
                <c:pt idx="975">
                  <c:v>9.8397562042545905E-2</c:v>
                </c:pt>
                <c:pt idx="976">
                  <c:v>0.114349730729937</c:v>
                </c:pt>
                <c:pt idx="977">
                  <c:v>0.12761554677088499</c:v>
                </c:pt>
                <c:pt idx="978">
                  <c:v>0.12761554677088499</c:v>
                </c:pt>
                <c:pt idx="979">
                  <c:v>0.13228040130759899</c:v>
                </c:pt>
                <c:pt idx="980">
                  <c:v>0.13412245439172499</c:v>
                </c:pt>
                <c:pt idx="981">
                  <c:v>0.110436840819934</c:v>
                </c:pt>
                <c:pt idx="982">
                  <c:v>0.12510908167691601</c:v>
                </c:pt>
                <c:pt idx="983">
                  <c:v>9.2185509201996294E-2</c:v>
                </c:pt>
                <c:pt idx="984">
                  <c:v>0.105958392494407</c:v>
                </c:pt>
                <c:pt idx="985">
                  <c:v>8.0174341078855293E-2</c:v>
                </c:pt>
                <c:pt idx="986">
                  <c:v>0.11069284754799499</c:v>
                </c:pt>
                <c:pt idx="987">
                  <c:v>0.11117281790155401</c:v>
                </c:pt>
                <c:pt idx="988">
                  <c:v>0.120070972130134</c:v>
                </c:pt>
                <c:pt idx="989">
                  <c:v>0.12234649128653</c:v>
                </c:pt>
                <c:pt idx="990">
                  <c:v>0.187379225263275</c:v>
                </c:pt>
                <c:pt idx="991">
                  <c:v>0.393741508359986</c:v>
                </c:pt>
                <c:pt idx="992">
                  <c:v>0.39465221054762201</c:v>
                </c:pt>
                <c:pt idx="993">
                  <c:v>0.40040876691548599</c:v>
                </c:pt>
                <c:pt idx="994">
                  <c:v>0.39051681634568203</c:v>
                </c:pt>
                <c:pt idx="995">
                  <c:v>-8.2898798568080603E-3</c:v>
                </c:pt>
                <c:pt idx="996">
                  <c:v>-1.3486143970166301E-2</c:v>
                </c:pt>
                <c:pt idx="997">
                  <c:v>-1.01107556815738E-2</c:v>
                </c:pt>
                <c:pt idx="998">
                  <c:v>-1.52211580523633E-2</c:v>
                </c:pt>
                <c:pt idx="999">
                  <c:v>-1.0754181731351399E-2</c:v>
                </c:pt>
                <c:pt idx="1000">
                  <c:v>-1.1256816785863899E-2</c:v>
                </c:pt>
                <c:pt idx="1001">
                  <c:v>-1.83982291241673E-2</c:v>
                </c:pt>
                <c:pt idx="1002">
                  <c:v>-1.7157949064028101E-2</c:v>
                </c:pt>
                <c:pt idx="1003">
                  <c:v>-4.1033461912529604E-3</c:v>
                </c:pt>
                <c:pt idx="1004">
                  <c:v>9.0029355027405594E-3</c:v>
                </c:pt>
                <c:pt idx="1005">
                  <c:v>1.37802974612835E-2</c:v>
                </c:pt>
                <c:pt idx="1006">
                  <c:v>-1.1244093834037201E-2</c:v>
                </c:pt>
                <c:pt idx="1007">
                  <c:v>7.2397527432246297E-3</c:v>
                </c:pt>
                <c:pt idx="1008">
                  <c:v>2.7156432248886999E-3</c:v>
                </c:pt>
                <c:pt idx="1009" formatCode="0.00E+00">
                  <c:v>-5.0299804446574104E-4</c:v>
                </c:pt>
                <c:pt idx="1010">
                  <c:v>1.27383394507862E-3</c:v>
                </c:pt>
                <c:pt idx="1011">
                  <c:v>5.5167457961331403E-3</c:v>
                </c:pt>
                <c:pt idx="1012">
                  <c:v>3.9698271955217398E-3</c:v>
                </c:pt>
                <c:pt idx="1013">
                  <c:v>-2.3579351712034801E-2</c:v>
                </c:pt>
                <c:pt idx="1014">
                  <c:v>-5.2284168346601899E-2</c:v>
                </c:pt>
                <c:pt idx="1015">
                  <c:v>1.22657082638848E-2</c:v>
                </c:pt>
                <c:pt idx="1016">
                  <c:v>1.0737092829302599E-3</c:v>
                </c:pt>
                <c:pt idx="1017">
                  <c:v>1.5405664535422499E-2</c:v>
                </c:pt>
                <c:pt idx="1018">
                  <c:v>4.4920135154122999E-2</c:v>
                </c:pt>
                <c:pt idx="1019">
                  <c:v>4.3732746165539398E-2</c:v>
                </c:pt>
                <c:pt idx="1020">
                  <c:v>3.9749504401794998E-2</c:v>
                </c:pt>
                <c:pt idx="1021">
                  <c:v>3.8804021358859603E-2</c:v>
                </c:pt>
                <c:pt idx="1022">
                  <c:v>4.1492807157504003E-2</c:v>
                </c:pt>
                <c:pt idx="1023">
                  <c:v>4.9747526121373703E-2</c:v>
                </c:pt>
                <c:pt idx="1024">
                  <c:v>7.19755003602684E-3</c:v>
                </c:pt>
                <c:pt idx="1025">
                  <c:v>9.3078964963280095E-3</c:v>
                </c:pt>
                <c:pt idx="1026">
                  <c:v>-1.9432635020177599E-2</c:v>
                </c:pt>
                <c:pt idx="1027">
                  <c:v>-1.30463289014326E-2</c:v>
                </c:pt>
                <c:pt idx="1028">
                  <c:v>1.5772839023461199E-2</c:v>
                </c:pt>
                <c:pt idx="1029">
                  <c:v>1.6594821479030301E-2</c:v>
                </c:pt>
                <c:pt idx="1030">
                  <c:v>8.9978634815309905E-2</c:v>
                </c:pt>
                <c:pt idx="1031">
                  <c:v>0.10943397056748</c:v>
                </c:pt>
                <c:pt idx="1032">
                  <c:v>0.108115233229193</c:v>
                </c:pt>
                <c:pt idx="1033">
                  <c:v>0.120085800626462</c:v>
                </c:pt>
                <c:pt idx="1034">
                  <c:v>2.0851419943070399E-2</c:v>
                </c:pt>
                <c:pt idx="1035">
                  <c:v>3.0534428514945099E-2</c:v>
                </c:pt>
                <c:pt idx="1036">
                  <c:v>3.02238625163429E-2</c:v>
                </c:pt>
                <c:pt idx="1037">
                  <c:v>2.8471619509460901E-2</c:v>
                </c:pt>
                <c:pt idx="1038">
                  <c:v>-1.9385795352537101E-2</c:v>
                </c:pt>
                <c:pt idx="1039">
                  <c:v>1.29264635396997E-3</c:v>
                </c:pt>
                <c:pt idx="1040">
                  <c:v>-5.0878509149780904E-3</c:v>
                </c:pt>
                <c:pt idx="1041">
                  <c:v>-0.266825419235589</c:v>
                </c:pt>
                <c:pt idx="1042">
                  <c:v>7.2040791520830904E-3</c:v>
                </c:pt>
                <c:pt idx="1043">
                  <c:v>2.00730918977964E-3</c:v>
                </c:pt>
                <c:pt idx="1044">
                  <c:v>3.6087019175838802E-3</c:v>
                </c:pt>
                <c:pt idx="1045" formatCode="0.00E+00">
                  <c:v>5.35898909906684E-4</c:v>
                </c:pt>
                <c:pt idx="1046">
                  <c:v>-2.1193996810864701E-2</c:v>
                </c:pt>
                <c:pt idx="1047">
                  <c:v>-3.22999283746781E-2</c:v>
                </c:pt>
                <c:pt idx="1048">
                  <c:v>-9.1307518844851998E-3</c:v>
                </c:pt>
                <c:pt idx="1049">
                  <c:v>-1.41177585887741E-2</c:v>
                </c:pt>
                <c:pt idx="1050">
                  <c:v>-1.3601470893692199E-2</c:v>
                </c:pt>
                <c:pt idx="1051">
                  <c:v>-1.9621155019828598E-2</c:v>
                </c:pt>
                <c:pt idx="1052">
                  <c:v>-1.9727402803420599E-2</c:v>
                </c:pt>
                <c:pt idx="1053">
                  <c:v>-2.3842899949638501E-2</c:v>
                </c:pt>
                <c:pt idx="1054">
                  <c:v>-2.60328500172992E-2</c:v>
                </c:pt>
                <c:pt idx="1055">
                  <c:v>-2.8605972189481299E-2</c:v>
                </c:pt>
                <c:pt idx="1056">
                  <c:v>8.3756675329478905E-2</c:v>
                </c:pt>
                <c:pt idx="1057">
                  <c:v>8.2102196358741997E-2</c:v>
                </c:pt>
                <c:pt idx="1058">
                  <c:v>0.23816083068764099</c:v>
                </c:pt>
                <c:pt idx="1059">
                  <c:v>0.23667962598285</c:v>
                </c:pt>
                <c:pt idx="1060">
                  <c:v>0.25748303604934503</c:v>
                </c:pt>
                <c:pt idx="1061">
                  <c:v>0.25103480272705297</c:v>
                </c:pt>
                <c:pt idx="1062">
                  <c:v>0.29450843078119099</c:v>
                </c:pt>
                <c:pt idx="1063">
                  <c:v>0.27167532318954801</c:v>
                </c:pt>
                <c:pt idx="1064">
                  <c:v>0.28260932973410302</c:v>
                </c:pt>
                <c:pt idx="1065">
                  <c:v>0.251655597477774</c:v>
                </c:pt>
                <c:pt idx="1066">
                  <c:v>0.29659159801186402</c:v>
                </c:pt>
                <c:pt idx="1067">
                  <c:v>0.30820773097738402</c:v>
                </c:pt>
                <c:pt idx="1068">
                  <c:v>0.51084203229163105</c:v>
                </c:pt>
                <c:pt idx="1069">
                  <c:v>0.50689374272488097</c:v>
                </c:pt>
                <c:pt idx="1070">
                  <c:v>0.60531389173616501</c:v>
                </c:pt>
                <c:pt idx="1071">
                  <c:v>0.60948080270051896</c:v>
                </c:pt>
                <c:pt idx="1072">
                  <c:v>0.72810850280740302</c:v>
                </c:pt>
                <c:pt idx="1073">
                  <c:v>0.73679369124808403</c:v>
                </c:pt>
                <c:pt idx="1074">
                  <c:v>0.73459313359989997</c:v>
                </c:pt>
                <c:pt idx="1075">
                  <c:v>0.73791745170097101</c:v>
                </c:pt>
                <c:pt idx="1076">
                  <c:v>0.77770354507481398</c:v>
                </c:pt>
                <c:pt idx="1077">
                  <c:v>0.74047784795773797</c:v>
                </c:pt>
                <c:pt idx="1078">
                  <c:v>0.771325112079987</c:v>
                </c:pt>
                <c:pt idx="1079">
                  <c:v>0</c:v>
                </c:pt>
                <c:pt idx="1080">
                  <c:v>5.9521404914764098E-3</c:v>
                </c:pt>
                <c:pt idx="1081">
                  <c:v>3.3141459696600199E-2</c:v>
                </c:pt>
                <c:pt idx="1082">
                  <c:v>4.4216130576713197E-2</c:v>
                </c:pt>
                <c:pt idx="1083">
                  <c:v>3.7436299462396398E-2</c:v>
                </c:pt>
                <c:pt idx="1084">
                  <c:v>0.176507868268131</c:v>
                </c:pt>
                <c:pt idx="1085">
                  <c:v>0.16112219745516901</c:v>
                </c:pt>
                <c:pt idx="1086">
                  <c:v>0.15567607394688701</c:v>
                </c:pt>
                <c:pt idx="1087">
                  <c:v>0.152597199117504</c:v>
                </c:pt>
                <c:pt idx="1088">
                  <c:v>0.17287434220530201</c:v>
                </c:pt>
                <c:pt idx="1089">
                  <c:v>0.17384074059120999</c:v>
                </c:pt>
                <c:pt idx="1090">
                  <c:v>0.19420797447018001</c:v>
                </c:pt>
                <c:pt idx="1091">
                  <c:v>0.22773032135416199</c:v>
                </c:pt>
                <c:pt idx="1092">
                  <c:v>0.24352494497621199</c:v>
                </c:pt>
                <c:pt idx="1093">
                  <c:v>0.22226988101832901</c:v>
                </c:pt>
                <c:pt idx="1094">
                  <c:v>0.19092227755940799</c:v>
                </c:pt>
                <c:pt idx="1095">
                  <c:v>0.260117563328089</c:v>
                </c:pt>
                <c:pt idx="1096">
                  <c:v>0.25411627286066901</c:v>
                </c:pt>
                <c:pt idx="1097">
                  <c:v>7.2040791520830904E-3</c:v>
                </c:pt>
                <c:pt idx="1098">
                  <c:v>1.45352396236724E-2</c:v>
                </c:pt>
                <c:pt idx="1099">
                  <c:v>3.8528334325827099E-2</c:v>
                </c:pt>
                <c:pt idx="1100">
                  <c:v>0.16319707481326001</c:v>
                </c:pt>
                <c:pt idx="1101">
                  <c:v>0.17990477027986401</c:v>
                </c:pt>
                <c:pt idx="1102">
                  <c:v>0.35884511251607698</c:v>
                </c:pt>
                <c:pt idx="1103">
                  <c:v>7.2040791520830904E-3</c:v>
                </c:pt>
                <c:pt idx="1104">
                  <c:v>1.45352396236724E-2</c:v>
                </c:pt>
                <c:pt idx="1105">
                  <c:v>2.76441140860539E-3</c:v>
                </c:pt>
                <c:pt idx="1106">
                  <c:v>3.0579154146148598E-3</c:v>
                </c:pt>
                <c:pt idx="1107">
                  <c:v>-5.9006632331790598E-3</c:v>
                </c:pt>
                <c:pt idx="1108">
                  <c:v>2.5874779448320502E-3</c:v>
                </c:pt>
                <c:pt idx="1109" formatCode="0.00E+00">
                  <c:v>-6.4788972944773704E-4</c:v>
                </c:pt>
                <c:pt idx="1110">
                  <c:v>-5.4276320575712403E-3</c:v>
                </c:pt>
                <c:pt idx="1111">
                  <c:v>-1.1332468066122399E-2</c:v>
                </c:pt>
                <c:pt idx="1112">
                  <c:v>-1.39664775691845E-2</c:v>
                </c:pt>
                <c:pt idx="1113">
                  <c:v>-1.9100257932408798E-2</c:v>
                </c:pt>
                <c:pt idx="1114">
                  <c:v>-1.8390588245347599E-2</c:v>
                </c:pt>
                <c:pt idx="1115">
                  <c:v>-2.4353048130458101E-2</c:v>
                </c:pt>
                <c:pt idx="1116">
                  <c:v>-2.32017989651567E-2</c:v>
                </c:pt>
                <c:pt idx="1117">
                  <c:v>-3.35207115727875E-2</c:v>
                </c:pt>
                <c:pt idx="1118">
                  <c:v>-3.66911174277837E-2</c:v>
                </c:pt>
                <c:pt idx="1119">
                  <c:v>-4.6316973180838598E-2</c:v>
                </c:pt>
                <c:pt idx="1120">
                  <c:v>-4.6577407833378402E-2</c:v>
                </c:pt>
                <c:pt idx="1121">
                  <c:v>-4.7686790590905297E-2</c:v>
                </c:pt>
                <c:pt idx="1122">
                  <c:v>-4.98023354674468E-2</c:v>
                </c:pt>
                <c:pt idx="1123">
                  <c:v>-5.6356892537899599E-2</c:v>
                </c:pt>
                <c:pt idx="1124">
                  <c:v>-4.9145011670083297E-2</c:v>
                </c:pt>
                <c:pt idx="1125">
                  <c:v>-5.2778774929800099E-2</c:v>
                </c:pt>
                <c:pt idx="1126">
                  <c:v>-2.58168866775574E-2</c:v>
                </c:pt>
                <c:pt idx="1127">
                  <c:v>-2.50773862437394E-2</c:v>
                </c:pt>
                <c:pt idx="1128">
                  <c:v>-5.6456047806938596E-3</c:v>
                </c:pt>
                <c:pt idx="1129">
                  <c:v>-2.3057326928024899E-2</c:v>
                </c:pt>
                <c:pt idx="1130">
                  <c:v>0.15987691195807799</c:v>
                </c:pt>
                <c:pt idx="1131">
                  <c:v>0.138685924852676</c:v>
                </c:pt>
                <c:pt idx="1132">
                  <c:v>0.133994694369344</c:v>
                </c:pt>
                <c:pt idx="1133">
                  <c:v>0.13537579222486201</c:v>
                </c:pt>
                <c:pt idx="1134">
                  <c:v>0.254781899865545</c:v>
                </c:pt>
                <c:pt idx="1135">
                  <c:v>0.234336865580449</c:v>
                </c:pt>
                <c:pt idx="1136">
                  <c:v>0.25264664358471001</c:v>
                </c:pt>
                <c:pt idx="1137">
                  <c:v>0.25321559966222501</c:v>
                </c:pt>
                <c:pt idx="1138">
                  <c:v>0.25955735766267302</c:v>
                </c:pt>
                <c:pt idx="1139">
                  <c:v>0.26671391041596398</c:v>
                </c:pt>
                <c:pt idx="1140">
                  <c:v>0.35987704945985399</c:v>
                </c:pt>
                <c:pt idx="1141">
                  <c:v>0.37155526745057699</c:v>
                </c:pt>
                <c:pt idx="1142">
                  <c:v>0.43284643882093299</c:v>
                </c:pt>
                <c:pt idx="1143">
                  <c:v>0.43914748177605001</c:v>
                </c:pt>
                <c:pt idx="1144">
                  <c:v>0.46612457997808399</c:v>
                </c:pt>
                <c:pt idx="1145">
                  <c:v>0.52533932296173602</c:v>
                </c:pt>
                <c:pt idx="1146">
                  <c:v>0.51169184099226195</c:v>
                </c:pt>
                <c:pt idx="1147">
                  <c:v>0.46815982278921098</c:v>
                </c:pt>
                <c:pt idx="1148">
                  <c:v>0.45065833640439201</c:v>
                </c:pt>
                <c:pt idx="1149">
                  <c:v>0.45430630027129398</c:v>
                </c:pt>
                <c:pt idx="1150">
                  <c:v>0.63977346235059596</c:v>
                </c:pt>
                <c:pt idx="1151">
                  <c:v>0.62958483796662601</c:v>
                </c:pt>
                <c:pt idx="1152">
                  <c:v>0.54228473840729297</c:v>
                </c:pt>
                <c:pt idx="1153">
                  <c:v>0.50726286758491801</c:v>
                </c:pt>
                <c:pt idx="1154">
                  <c:v>0.56179785540316796</c:v>
                </c:pt>
                <c:pt idx="1155">
                  <c:v>0.57156782492472902</c:v>
                </c:pt>
                <c:pt idx="1156">
                  <c:v>0.57570539943501298</c:v>
                </c:pt>
                <c:pt idx="1157">
                  <c:v>-1.6053156800495998E-2</c:v>
                </c:pt>
                <c:pt idx="1158">
                  <c:v>-1.14986937092365E-2</c:v>
                </c:pt>
                <c:pt idx="1159">
                  <c:v>-1.9491326046298899E-2</c:v>
                </c:pt>
                <c:pt idx="1160">
                  <c:v>-1.52404657410043E-2</c:v>
                </c:pt>
                <c:pt idx="1161">
                  <c:v>-2.07112737000236E-2</c:v>
                </c:pt>
                <c:pt idx="1162">
                  <c:v>-1.72020290635925E-2</c:v>
                </c:pt>
                <c:pt idx="1163">
                  <c:v>-1.2145092164670799E-2</c:v>
                </c:pt>
                <c:pt idx="1164">
                  <c:v>-1.07458484947955E-2</c:v>
                </c:pt>
                <c:pt idx="1165">
                  <c:v>-1.0573535419099001E-2</c:v>
                </c:pt>
                <c:pt idx="1166">
                  <c:v>-4.9879306254143599E-3</c:v>
                </c:pt>
                <c:pt idx="1167">
                  <c:v>-4.5523646406233798E-2</c:v>
                </c:pt>
                <c:pt idx="1168">
                  <c:v>-5.1537494757893203E-2</c:v>
                </c:pt>
                <c:pt idx="1169">
                  <c:v>-0.19091854029274899</c:v>
                </c:pt>
                <c:pt idx="1170">
                  <c:v>-0.19312503988784499</c:v>
                </c:pt>
                <c:pt idx="1171">
                  <c:v>-0.25062433656250899</c:v>
                </c:pt>
                <c:pt idx="1172">
                  <c:v>-0.19971969954716601</c:v>
                </c:pt>
                <c:pt idx="1173">
                  <c:v>-0.240412844367208</c:v>
                </c:pt>
                <c:pt idx="1174">
                  <c:v>-7.0091496793579899E-2</c:v>
                </c:pt>
                <c:pt idx="1175">
                  <c:v>-7.9982674922752295E-2</c:v>
                </c:pt>
                <c:pt idx="1176">
                  <c:v>-0.112671693637277</c:v>
                </c:pt>
                <c:pt idx="1177">
                  <c:v>-0.122816867478659</c:v>
                </c:pt>
                <c:pt idx="1178">
                  <c:v>-0.12945401625885</c:v>
                </c:pt>
                <c:pt idx="1179">
                  <c:v>-0.12585233729144901</c:v>
                </c:pt>
                <c:pt idx="1180">
                  <c:v>-0.12610649084044301</c:v>
                </c:pt>
                <c:pt idx="1181">
                  <c:v>-0.12184056098745399</c:v>
                </c:pt>
                <c:pt idx="1182">
                  <c:v>-0.11948954595023401</c:v>
                </c:pt>
                <c:pt idx="1183">
                  <c:v>-0.12853870811175599</c:v>
                </c:pt>
                <c:pt idx="1184">
                  <c:v>-9.9840376915214496E-2</c:v>
                </c:pt>
                <c:pt idx="1185">
                  <c:v>-0.124505257249987</c:v>
                </c:pt>
                <c:pt idx="1186">
                  <c:v>-0.12051977513970499</c:v>
                </c:pt>
                <c:pt idx="1187">
                  <c:v>-0.11913486129218399</c:v>
                </c:pt>
                <c:pt idx="1188">
                  <c:v>-9.5962475417744997E-2</c:v>
                </c:pt>
                <c:pt idx="1189">
                  <c:v>-8.9811332602853997E-2</c:v>
                </c:pt>
                <c:pt idx="1190">
                  <c:v>-8.9577843073743002E-2</c:v>
                </c:pt>
                <c:pt idx="1191">
                  <c:v>-0.21267157216492699</c:v>
                </c:pt>
                <c:pt idx="1192">
                  <c:v>-6.9694125716111194E-2</c:v>
                </c:pt>
                <c:pt idx="1193">
                  <c:v>-0.14704087094766599</c:v>
                </c:pt>
                <c:pt idx="1194">
                  <c:v>-0.220672472268754</c:v>
                </c:pt>
                <c:pt idx="1195">
                  <c:v>-0.289120978473486</c:v>
                </c:pt>
                <c:pt idx="1196">
                  <c:v>-0.22466965844077799</c:v>
                </c:pt>
                <c:pt idx="1197">
                  <c:v>-0.242152376558155</c:v>
                </c:pt>
                <c:pt idx="1198">
                  <c:v>-0.25111701093388</c:v>
                </c:pt>
                <c:pt idx="1199">
                  <c:v>-2.4072714785448202E-2</c:v>
                </c:pt>
                <c:pt idx="1200">
                  <c:v>-1.9310124968911799E-2</c:v>
                </c:pt>
                <c:pt idx="1201">
                  <c:v>-2.7297659499587901E-2</c:v>
                </c:pt>
                <c:pt idx="1202">
                  <c:v>-2.64687617969698E-2</c:v>
                </c:pt>
                <c:pt idx="1203">
                  <c:v>-2.3551503410739399E-2</c:v>
                </c:pt>
                <c:pt idx="1204">
                  <c:v>-2.3636705092275601E-2</c:v>
                </c:pt>
                <c:pt idx="1205">
                  <c:v>-3.7891005251023201E-2</c:v>
                </c:pt>
                <c:pt idx="1206">
                  <c:v>-4.4480984178931302E-2</c:v>
                </c:pt>
                <c:pt idx="1207">
                  <c:v>-3.4608916196015603E-2</c:v>
                </c:pt>
                <c:pt idx="1208">
                  <c:v>-3.0842658233252801E-2</c:v>
                </c:pt>
                <c:pt idx="1209">
                  <c:v>-3.0522598943163799E-2</c:v>
                </c:pt>
                <c:pt idx="1210">
                  <c:v>-6.8838188434416896E-3</c:v>
                </c:pt>
                <c:pt idx="1211">
                  <c:v>-1.0486652845103899E-2</c:v>
                </c:pt>
                <c:pt idx="1212">
                  <c:v>-5.3474218195050903E-3</c:v>
                </c:pt>
                <c:pt idx="1213">
                  <c:v>1.13203783663125E-2</c:v>
                </c:pt>
                <c:pt idx="1214">
                  <c:v>9.8785102392646706E-3</c:v>
                </c:pt>
                <c:pt idx="1215">
                  <c:v>9.2905707053649797E-3</c:v>
                </c:pt>
                <c:pt idx="1216">
                  <c:v>9.7216904269203895E-3</c:v>
                </c:pt>
                <c:pt idx="1217">
                  <c:v>1.30856491245006E-2</c:v>
                </c:pt>
                <c:pt idx="1218">
                  <c:v>1.7107260206983499E-2</c:v>
                </c:pt>
                <c:pt idx="1219">
                  <c:v>-1.59533524928123E-3</c:v>
                </c:pt>
                <c:pt idx="1220">
                  <c:v>-6.3126659280288103E-3</c:v>
                </c:pt>
                <c:pt idx="1221">
                  <c:v>-1.55801310830314E-2</c:v>
                </c:pt>
                <c:pt idx="1222">
                  <c:v>6.5604437741846296E-3</c:v>
                </c:pt>
                <c:pt idx="1223" formatCode="0.00E+00">
                  <c:v>-6.1566170141702503E-4</c:v>
                </c:pt>
                <c:pt idx="1224">
                  <c:v>4.1480864916740804E-3</c:v>
                </c:pt>
                <c:pt idx="1225">
                  <c:v>-1.3776500024912999E-2</c:v>
                </c:pt>
                <c:pt idx="1226">
                  <c:v>-5.9736599381305898E-3</c:v>
                </c:pt>
                <c:pt idx="1227">
                  <c:v>-1.47868826911476E-2</c:v>
                </c:pt>
                <c:pt idx="1228">
                  <c:v>-9.92048102723464E-3</c:v>
                </c:pt>
                <c:pt idx="1229">
                  <c:v>-1.5660570262467002E-2</c:v>
                </c:pt>
                <c:pt idx="1230">
                  <c:v>-1.8618343413167902E-2</c:v>
                </c:pt>
                <c:pt idx="1231">
                  <c:v>-1.7289567213420998E-2</c:v>
                </c:pt>
                <c:pt idx="1232">
                  <c:v>-1.7452468353076098E-2</c:v>
                </c:pt>
                <c:pt idx="1233">
                  <c:v>-1.8897778288981201E-2</c:v>
                </c:pt>
                <c:pt idx="1234">
                  <c:v>-1.3214379942741701E-2</c:v>
                </c:pt>
                <c:pt idx="1235">
                  <c:v>-1.7961640899955798E-2</c:v>
                </c:pt>
                <c:pt idx="1236">
                  <c:v>-1.8162831920103699E-2</c:v>
                </c:pt>
                <c:pt idx="1237">
                  <c:v>-1.71241238377359E-2</c:v>
                </c:pt>
                <c:pt idx="1238">
                  <c:v>1.1694163564154E-2</c:v>
                </c:pt>
                <c:pt idx="1239">
                  <c:v>6.8870047927054895E-2</c:v>
                </c:pt>
                <c:pt idx="1240">
                  <c:v>6.3159295575424504E-2</c:v>
                </c:pt>
                <c:pt idx="1241">
                  <c:v>0.161874588673005</c:v>
                </c:pt>
                <c:pt idx="1242">
                  <c:v>0.17684971979008701</c:v>
                </c:pt>
                <c:pt idx="1243">
                  <c:v>0.14279474444633</c:v>
                </c:pt>
                <c:pt idx="1244">
                  <c:v>0.165554085359333</c:v>
                </c:pt>
                <c:pt idx="1245">
                  <c:v>0.15297318322248801</c:v>
                </c:pt>
                <c:pt idx="1246">
                  <c:v>0.15032223344266499</c:v>
                </c:pt>
                <c:pt idx="1247">
                  <c:v>0.154805226667319</c:v>
                </c:pt>
                <c:pt idx="1248">
                  <c:v>0.158658462775222</c:v>
                </c:pt>
                <c:pt idx="1249">
                  <c:v>0.15482355192358399</c:v>
                </c:pt>
                <c:pt idx="1250">
                  <c:v>0.17748287276920799</c:v>
                </c:pt>
                <c:pt idx="1251">
                  <c:v>0.160157514645</c:v>
                </c:pt>
                <c:pt idx="1252">
                  <c:v>0.18722552884121901</c:v>
                </c:pt>
                <c:pt idx="1253">
                  <c:v>0.18822924345288899</c:v>
                </c:pt>
                <c:pt idx="1254">
                  <c:v>0.169569930396784</c:v>
                </c:pt>
                <c:pt idx="1255">
                  <c:v>0.16546907576009201</c:v>
                </c:pt>
                <c:pt idx="1256">
                  <c:v>0.16669767956155601</c:v>
                </c:pt>
                <c:pt idx="1257">
                  <c:v>0.15763338487978401</c:v>
                </c:pt>
                <c:pt idx="1258">
                  <c:v>0.221624223234624</c:v>
                </c:pt>
                <c:pt idx="1259">
                  <c:v>0.23093770055709201</c:v>
                </c:pt>
                <c:pt idx="1260">
                  <c:v>0.29894332177489202</c:v>
                </c:pt>
                <c:pt idx="1261">
                  <c:v>0.300674415827337</c:v>
                </c:pt>
                <c:pt idx="1262">
                  <c:v>0.35566553485237801</c:v>
                </c:pt>
                <c:pt idx="1263">
                  <c:v>0.39016871453937702</c:v>
                </c:pt>
                <c:pt idx="1264">
                  <c:v>0.40976291036319001</c:v>
                </c:pt>
                <c:pt idx="1265">
                  <c:v>0.40889128544068798</c:v>
                </c:pt>
                <c:pt idx="1266">
                  <c:v>0.38721018388742001</c:v>
                </c:pt>
                <c:pt idx="1267">
                  <c:v>0.42037613140997998</c:v>
                </c:pt>
                <c:pt idx="1268">
                  <c:v>0.57843570547657197</c:v>
                </c:pt>
                <c:pt idx="1269">
                  <c:v>0.46020165036510902</c:v>
                </c:pt>
                <c:pt idx="1270">
                  <c:v>0.44804397884952302</c:v>
                </c:pt>
                <c:pt idx="1271">
                  <c:v>0.45437993274063299</c:v>
                </c:pt>
                <c:pt idx="1272">
                  <c:v>0.569596805892716</c:v>
                </c:pt>
                <c:pt idx="1273">
                  <c:v>0.57494621025691806</c:v>
                </c:pt>
                <c:pt idx="1274">
                  <c:v>0.52537515777834098</c:v>
                </c:pt>
                <c:pt idx="1275">
                  <c:v>0.56365574886496805</c:v>
                </c:pt>
                <c:pt idx="1276">
                  <c:v>0.58617347460362801</c:v>
                </c:pt>
                <c:pt idx="1277">
                  <c:v>1.67072247370041E-2</c:v>
                </c:pt>
                <c:pt idx="1278">
                  <c:v>1.1805923290268701E-2</c:v>
                </c:pt>
                <c:pt idx="1279">
                  <c:v>1.7001725286900801E-2</c:v>
                </c:pt>
                <c:pt idx="1280">
                  <c:v>-7.2560501422265196E-3</c:v>
                </c:pt>
                <c:pt idx="1281">
                  <c:v>1.43661319426069E-3</c:v>
                </c:pt>
                <c:pt idx="1282">
                  <c:v>-1.0390239534057599E-2</c:v>
                </c:pt>
                <c:pt idx="1283">
                  <c:v>-1.26239639279333E-2</c:v>
                </c:pt>
                <c:pt idx="1284">
                  <c:v>-4.1794094239949897E-2</c:v>
                </c:pt>
                <c:pt idx="1285">
                  <c:v>-4.23416929218456E-2</c:v>
                </c:pt>
                <c:pt idx="1286">
                  <c:v>-4.3566879766125E-2</c:v>
                </c:pt>
                <c:pt idx="1287">
                  <c:v>-3.85967594526039E-2</c:v>
                </c:pt>
                <c:pt idx="1288">
                  <c:v>-4.31590056515034E-2</c:v>
                </c:pt>
                <c:pt idx="1289">
                  <c:v>-3.4487112237415699E-2</c:v>
                </c:pt>
                <c:pt idx="1290">
                  <c:v>-4.1169443650276E-2</c:v>
                </c:pt>
                <c:pt idx="1291">
                  <c:v>-3.7471832475120599E-2</c:v>
                </c:pt>
                <c:pt idx="1292">
                  <c:v>-5.4420687919918498E-2</c:v>
                </c:pt>
                <c:pt idx="1293">
                  <c:v>-4.9340291168121997E-2</c:v>
                </c:pt>
                <c:pt idx="1294">
                  <c:v>-9.2692998295558202E-2</c:v>
                </c:pt>
                <c:pt idx="1295">
                  <c:v>-7.4945715940882798E-2</c:v>
                </c:pt>
                <c:pt idx="1296">
                  <c:v>-8.4915792472699703E-2</c:v>
                </c:pt>
                <c:pt idx="1297">
                  <c:v>-8.1063788788396707E-2</c:v>
                </c:pt>
                <c:pt idx="1298">
                  <c:v>-8.1305461748205604E-2</c:v>
                </c:pt>
                <c:pt idx="1299">
                  <c:v>-8.2452682485072995E-2</c:v>
                </c:pt>
                <c:pt idx="1300">
                  <c:v>-0.10179756171767999</c:v>
                </c:pt>
                <c:pt idx="1301">
                  <c:v>-0.12838043956780701</c:v>
                </c:pt>
                <c:pt idx="1302">
                  <c:v>-0.150643378493761</c:v>
                </c:pt>
                <c:pt idx="1303">
                  <c:v>-0.23474990307202501</c:v>
                </c:pt>
                <c:pt idx="1304">
                  <c:v>-0.22618055850394</c:v>
                </c:pt>
                <c:pt idx="1305">
                  <c:v>-0.219348622550565</c:v>
                </c:pt>
                <c:pt idx="1306" formatCode="0.00E+00">
                  <c:v>4.4847424055194298E-4</c:v>
                </c:pt>
                <c:pt idx="1307">
                  <c:v>2.3770724685525199E-2</c:v>
                </c:pt>
                <c:pt idx="1308">
                  <c:v>3.5610496282923697E-2</c:v>
                </c:pt>
                <c:pt idx="1309">
                  <c:v>1.26773596541915E-2</c:v>
                </c:pt>
                <c:pt idx="1310">
                  <c:v>2.0776098447793798E-2</c:v>
                </c:pt>
                <c:pt idx="1311">
                  <c:v>1.5149224985149E-2</c:v>
                </c:pt>
                <c:pt idx="1312">
                  <c:v>5.31883895838327E-2</c:v>
                </c:pt>
                <c:pt idx="1313">
                  <c:v>5.4991075256013197E-2</c:v>
                </c:pt>
                <c:pt idx="1314">
                  <c:v>8.3703653851363996E-2</c:v>
                </c:pt>
                <c:pt idx="1315">
                  <c:v>0.123736659415876</c:v>
                </c:pt>
                <c:pt idx="1316">
                  <c:v>0.21813060763898101</c:v>
                </c:pt>
                <c:pt idx="1317">
                  <c:v>0.20538937247391001</c:v>
                </c:pt>
                <c:pt idx="1318">
                  <c:v>0.22983924480134199</c:v>
                </c:pt>
                <c:pt idx="1319">
                  <c:v>0.17308400817577299</c:v>
                </c:pt>
                <c:pt idx="1320">
                  <c:v>0.22609866936720299</c:v>
                </c:pt>
                <c:pt idx="1321">
                  <c:v>0.27841263418998502</c:v>
                </c:pt>
                <c:pt idx="1322">
                  <c:v>0.28478514002785499</c:v>
                </c:pt>
                <c:pt idx="1323">
                  <c:v>0.28682013987363097</c:v>
                </c:pt>
                <c:pt idx="1324">
                  <c:v>0.30820281573383401</c:v>
                </c:pt>
                <c:pt idx="1325">
                  <c:v>0.29300745584420701</c:v>
                </c:pt>
                <c:pt idx="1326">
                  <c:v>0.53219970094782099</c:v>
                </c:pt>
                <c:pt idx="1327">
                  <c:v>0.52407213551064502</c:v>
                </c:pt>
                <c:pt idx="1328">
                  <c:v>0.55631807301913405</c:v>
                </c:pt>
                <c:pt idx="1329">
                  <c:v>0.468956624817293</c:v>
                </c:pt>
                <c:pt idx="1330">
                  <c:v>0.47494372141000601</c:v>
                </c:pt>
                <c:pt idx="1331">
                  <c:v>0.551826699285208</c:v>
                </c:pt>
                <c:pt idx="1332">
                  <c:v>0.573122927671041</c:v>
                </c:pt>
                <c:pt idx="1333">
                  <c:v>8.2568431402627596E-3</c:v>
                </c:pt>
                <c:pt idx="1334">
                  <c:v>2.9615397712059398E-3</c:v>
                </c:pt>
                <c:pt idx="1335">
                  <c:v>1.0577695846472E-2</c:v>
                </c:pt>
                <c:pt idx="1336">
                  <c:v>-9.4891692475702599E-3</c:v>
                </c:pt>
                <c:pt idx="1337">
                  <c:v>-3.2165955226306699E-2</c:v>
                </c:pt>
                <c:pt idx="1338">
                  <c:v>-3.52194537905723E-2</c:v>
                </c:pt>
                <c:pt idx="1339">
                  <c:v>-1.5873404312729301E-2</c:v>
                </c:pt>
                <c:pt idx="1340">
                  <c:v>-2.1183198342044001E-2</c:v>
                </c:pt>
                <c:pt idx="1341">
                  <c:v>-6.5124928083404301E-3</c:v>
                </c:pt>
                <c:pt idx="1342">
                  <c:v>-2.53926762721952E-2</c:v>
                </c:pt>
                <c:pt idx="1343">
                  <c:v>-3.8605445456015401E-2</c:v>
                </c:pt>
                <c:pt idx="1344">
                  <c:v>-4.0234078349981002E-2</c:v>
                </c:pt>
                <c:pt idx="1345">
                  <c:v>-4.0719257225522297E-2</c:v>
                </c:pt>
                <c:pt idx="1346">
                  <c:v>-4.5098436566545198E-2</c:v>
                </c:pt>
                <c:pt idx="1347">
                  <c:v>-4.4935517936356098E-2</c:v>
                </c:pt>
                <c:pt idx="1348">
                  <c:v>-6.2887752584811898E-2</c:v>
                </c:pt>
                <c:pt idx="1349">
                  <c:v>-9.2255525643578806E-2</c:v>
                </c:pt>
                <c:pt idx="1350">
                  <c:v>-8.17932934202385E-2</c:v>
                </c:pt>
                <c:pt idx="1351">
                  <c:v>-7.8496746789085997E-2</c:v>
                </c:pt>
                <c:pt idx="1352">
                  <c:v>-7.64761182101521E-2</c:v>
                </c:pt>
                <c:pt idx="1353">
                  <c:v>-7.5203937868860898E-2</c:v>
                </c:pt>
                <c:pt idx="1354">
                  <c:v>-8.7594691913079406E-2</c:v>
                </c:pt>
                <c:pt idx="1355">
                  <c:v>-7.4669954091260496E-2</c:v>
                </c:pt>
                <c:pt idx="1356">
                  <c:v>-8.1543016363339701E-2</c:v>
                </c:pt>
                <c:pt idx="1357">
                  <c:v>-9.3956848756606703E-2</c:v>
                </c:pt>
                <c:pt idx="1358">
                  <c:v>-8.4151321926557901E-2</c:v>
                </c:pt>
                <c:pt idx="1359">
                  <c:v>7.00068416445567E-2</c:v>
                </c:pt>
                <c:pt idx="1360">
                  <c:v>-2.4713520344918898E-3</c:v>
                </c:pt>
                <c:pt idx="1361">
                  <c:v>2.3023737419840501E-3</c:v>
                </c:pt>
                <c:pt idx="1362">
                  <c:v>-4.9637214961495398E-3</c:v>
                </c:pt>
                <c:pt idx="1363">
                  <c:v>0.106504390672621</c:v>
                </c:pt>
                <c:pt idx="1364">
                  <c:v>0</c:v>
                </c:pt>
                <c:pt idx="1365">
                  <c:v>6.2068508305916899E-3</c:v>
                </c:pt>
                <c:pt idx="1366">
                  <c:v>1.26766218594727E-2</c:v>
                </c:pt>
                <c:pt idx="1367">
                  <c:v>2.4374302422261698E-2</c:v>
                </c:pt>
                <c:pt idx="1368">
                  <c:v>3.106331936554E-2</c:v>
                </c:pt>
                <c:pt idx="1369">
                  <c:v>3.2194771239849297E-2</c:v>
                </c:pt>
                <c:pt idx="1370">
                  <c:v>3.0470337648278799E-2</c:v>
                </c:pt>
                <c:pt idx="1371">
                  <c:v>4.0985414946181402E-2</c:v>
                </c:pt>
                <c:pt idx="1372" formatCode="0.00E+00">
                  <c:v>5.3926222504974098E-4</c:v>
                </c:pt>
                <c:pt idx="1373">
                  <c:v>-4.21714427377861E-3</c:v>
                </c:pt>
                <c:pt idx="1374">
                  <c:v>-4.0472332354713099E-2</c:v>
                </c:pt>
                <c:pt idx="1375">
                  <c:v>-3.8419890941377099E-2</c:v>
                </c:pt>
                <c:pt idx="1376">
                  <c:v>-3.6930053079553299E-2</c:v>
                </c:pt>
                <c:pt idx="1377">
                  <c:v>-3.3590019942083903E-2</c:v>
                </c:pt>
                <c:pt idx="1378">
                  <c:v>-2.8353567219250302E-2</c:v>
                </c:pt>
                <c:pt idx="1379">
                  <c:v>-6.5344411661547794E-2</c:v>
                </c:pt>
                <c:pt idx="1380">
                  <c:v>-0.16134716604454699</c:v>
                </c:pt>
                <c:pt idx="1381">
                  <c:v>-0.13230243915499601</c:v>
                </c:pt>
                <c:pt idx="1382">
                  <c:v>-8.6642464165461494E-2</c:v>
                </c:pt>
                <c:pt idx="1383">
                  <c:v>-8.5857750685149795E-2</c:v>
                </c:pt>
                <c:pt idx="1384">
                  <c:v>-9.3989274951406798E-2</c:v>
                </c:pt>
                <c:pt idx="1385">
                  <c:v>-7.2277353819145407E-2</c:v>
                </c:pt>
                <c:pt idx="1386">
                  <c:v>-5.2326706515663998E-2</c:v>
                </c:pt>
                <c:pt idx="1387">
                  <c:v>4.8278548548601197E-2</c:v>
                </c:pt>
                <c:pt idx="1388">
                  <c:v>-8.4371857809532894E-2</c:v>
                </c:pt>
                <c:pt idx="1389">
                  <c:v>-0.10067482763723</c:v>
                </c:pt>
                <c:pt idx="1390">
                  <c:v>-0.10544333846747</c:v>
                </c:pt>
                <c:pt idx="1391">
                  <c:v>-0.122212226431481</c:v>
                </c:pt>
                <c:pt idx="1392">
                  <c:v>-0.14571019957121001</c:v>
                </c:pt>
                <c:pt idx="1393">
                  <c:v>-0.148207854330412</c:v>
                </c:pt>
                <c:pt idx="1394">
                  <c:v>-0.10232156135071201</c:v>
                </c:pt>
                <c:pt idx="1395">
                  <c:v>-0.120522645436081</c:v>
                </c:pt>
                <c:pt idx="1396">
                  <c:v>5.2179855276752703E-3</c:v>
                </c:pt>
                <c:pt idx="1397">
                  <c:v>1.9077115474050499E-2</c:v>
                </c:pt>
                <c:pt idx="1398">
                  <c:v>1.53925392917462E-2</c:v>
                </c:pt>
                <c:pt idx="1399">
                  <c:v>2.26712322454381E-2</c:v>
                </c:pt>
                <c:pt idx="1400">
                  <c:v>2.2145997339890301E-2</c:v>
                </c:pt>
                <c:pt idx="1401">
                  <c:v>2.31601202352975E-2</c:v>
                </c:pt>
                <c:pt idx="1402">
                  <c:v>-3.5833095606740899E-3</c:v>
                </c:pt>
                <c:pt idx="1403">
                  <c:v>-7.0480836429178597E-3</c:v>
                </c:pt>
                <c:pt idx="1404">
                  <c:v>-6.14105911586904E-3</c:v>
                </c:pt>
                <c:pt idx="1405">
                  <c:v>-2.3616933020296198E-3</c:v>
                </c:pt>
                <c:pt idx="1406">
                  <c:v>-7.11604622637684E-3</c:v>
                </c:pt>
                <c:pt idx="1407">
                  <c:v>-1.21357083145527E-2</c:v>
                </c:pt>
                <c:pt idx="1408">
                  <c:v>-3.5434087463863402E-2</c:v>
                </c:pt>
                <c:pt idx="1409">
                  <c:v>1.8099905652126901E-3</c:v>
                </c:pt>
                <c:pt idx="1410">
                  <c:v>5.92724984955861E-3</c:v>
                </c:pt>
                <c:pt idx="1411">
                  <c:v>1.7047344025201201E-2</c:v>
                </c:pt>
                <c:pt idx="1412">
                  <c:v>2.2247352631147299E-2</c:v>
                </c:pt>
                <c:pt idx="1413">
                  <c:v>3.3783781183332501E-2</c:v>
                </c:pt>
                <c:pt idx="1414">
                  <c:v>3.4492221785360197E-2</c:v>
                </c:pt>
                <c:pt idx="1415">
                  <c:v>3.8600191759417202E-2</c:v>
                </c:pt>
                <c:pt idx="1416">
                  <c:v>3.8471879012056599E-2</c:v>
                </c:pt>
                <c:pt idx="1417">
                  <c:v>3.09540418492118E-2</c:v>
                </c:pt>
                <c:pt idx="1418">
                  <c:v>3.09940061190896E-2</c:v>
                </c:pt>
                <c:pt idx="1419">
                  <c:v>5.4508668436514798E-3</c:v>
                </c:pt>
                <c:pt idx="1420">
                  <c:v>3.61323951392655E-3</c:v>
                </c:pt>
                <c:pt idx="1421">
                  <c:v>-3.53274086116388E-2</c:v>
                </c:pt>
                <c:pt idx="1422">
                  <c:v>-5.0692179879698804E-3</c:v>
                </c:pt>
                <c:pt idx="1423">
                  <c:v>-3.88301420504388E-3</c:v>
                </c:pt>
                <c:pt idx="1424">
                  <c:v>-7.9158711495990099E-3</c:v>
                </c:pt>
                <c:pt idx="1425">
                  <c:v>3.63468056264473E-2</c:v>
                </c:pt>
                <c:pt idx="1426">
                  <c:v>3.7773303407055502E-2</c:v>
                </c:pt>
                <c:pt idx="1427">
                  <c:v>2.5489256408640099E-2</c:v>
                </c:pt>
                <c:pt idx="1428">
                  <c:v>2.0260458962307399E-2</c:v>
                </c:pt>
                <c:pt idx="1429">
                  <c:v>2.1634155300168399E-2</c:v>
                </c:pt>
                <c:pt idx="1430">
                  <c:v>2.0729426589215699E-2</c:v>
                </c:pt>
                <c:pt idx="1431">
                  <c:v>2.6579575358548699E-2</c:v>
                </c:pt>
                <c:pt idx="1432">
                  <c:v>2.7549349891708898E-2</c:v>
                </c:pt>
                <c:pt idx="1433">
                  <c:v>2.6806428093735901E-2</c:v>
                </c:pt>
                <c:pt idx="1434">
                  <c:v>3.2490508430202202E-2</c:v>
                </c:pt>
                <c:pt idx="1435">
                  <c:v>6.8817264007044798E-2</c:v>
                </c:pt>
                <c:pt idx="1436">
                  <c:v>7.4298799105740193E-2</c:v>
                </c:pt>
                <c:pt idx="1437">
                  <c:v>7.45821735492469E-2</c:v>
                </c:pt>
                <c:pt idx="1438">
                  <c:v>6.6277234332176693E-2</c:v>
                </c:pt>
                <c:pt idx="1439">
                  <c:v>5.97207759823064E-2</c:v>
                </c:pt>
                <c:pt idx="1440">
                  <c:v>5.9548717287122903E-2</c:v>
                </c:pt>
                <c:pt idx="1441">
                  <c:v>6.7099371024256005E-2</c:v>
                </c:pt>
                <c:pt idx="1442">
                  <c:v>6.7476030726529995E-2</c:v>
                </c:pt>
                <c:pt idx="1443">
                  <c:v>0.122572267113251</c:v>
                </c:pt>
                <c:pt idx="1444">
                  <c:v>0.133547665077761</c:v>
                </c:pt>
                <c:pt idx="1445">
                  <c:v>0.139047671689846</c:v>
                </c:pt>
                <c:pt idx="1446">
                  <c:v>0.118897851918656</c:v>
                </c:pt>
                <c:pt idx="1447">
                  <c:v>0.12866757216160701</c:v>
                </c:pt>
                <c:pt idx="1448">
                  <c:v>0.141253076397758</c:v>
                </c:pt>
                <c:pt idx="1449">
                  <c:v>0.14237817147120099</c:v>
                </c:pt>
                <c:pt idx="1450">
                  <c:v>0.15171474496478901</c:v>
                </c:pt>
                <c:pt idx="1451">
                  <c:v>0.162573003028816</c:v>
                </c:pt>
                <c:pt idx="1452">
                  <c:v>9.8669209764095295E-2</c:v>
                </c:pt>
                <c:pt idx="1453">
                  <c:v>0.10550648542350401</c:v>
                </c:pt>
                <c:pt idx="1454">
                  <c:v>0.106621009083916</c:v>
                </c:pt>
                <c:pt idx="1455">
                  <c:v>0.107023104059946</c:v>
                </c:pt>
                <c:pt idx="1456">
                  <c:v>7.3258159027952796E-2</c:v>
                </c:pt>
                <c:pt idx="1457">
                  <c:v>6.3687206438156799E-2</c:v>
                </c:pt>
                <c:pt idx="1458">
                  <c:v>5.1396471867858999E-2</c:v>
                </c:pt>
                <c:pt idx="1459">
                  <c:v>5.2644397674293998E-2</c:v>
                </c:pt>
                <c:pt idx="1460">
                  <c:v>2.4212940294809401E-2</c:v>
                </c:pt>
                <c:pt idx="1461">
                  <c:v>2.70651426413606E-2</c:v>
                </c:pt>
                <c:pt idx="1462">
                  <c:v>4.9120426862308803E-2</c:v>
                </c:pt>
                <c:pt idx="1463">
                  <c:v>6.0353239946137498E-2</c:v>
                </c:pt>
                <c:pt idx="1464">
                  <c:v>5.1127210630647499E-2</c:v>
                </c:pt>
                <c:pt idx="1465">
                  <c:v>5.5838300194140697E-2</c:v>
                </c:pt>
                <c:pt idx="1466">
                  <c:v>9.0484082522469894E-2</c:v>
                </c:pt>
                <c:pt idx="1467">
                  <c:v>0.22827450110969999</c:v>
                </c:pt>
                <c:pt idx="1468">
                  <c:v>7.2172369064246997E-2</c:v>
                </c:pt>
                <c:pt idx="1469">
                  <c:v>0.14178612230290299</c:v>
                </c:pt>
                <c:pt idx="1470">
                  <c:v>0.12457751596741</c:v>
                </c:pt>
                <c:pt idx="1471">
                  <c:v>0.13140093153881299</c:v>
                </c:pt>
                <c:pt idx="1472">
                  <c:v>0.167777191036517</c:v>
                </c:pt>
                <c:pt idx="1473">
                  <c:v>0.17810584895743001</c:v>
                </c:pt>
                <c:pt idx="1474">
                  <c:v>0.21165082806896199</c:v>
                </c:pt>
                <c:pt idx="1475">
                  <c:v>0.43861996229952999</c:v>
                </c:pt>
                <c:pt idx="1476">
                  <c:v>0.199296381666281</c:v>
                </c:pt>
                <c:pt idx="1477">
                  <c:v>0.19262070556666999</c:v>
                </c:pt>
                <c:pt idx="1478">
                  <c:v>-2.4072714785448202E-2</c:v>
                </c:pt>
                <c:pt idx="1479">
                  <c:v>-3.0212719201475599E-2</c:v>
                </c:pt>
                <c:pt idx="1480">
                  <c:v>-2.7941168401786901E-2</c:v>
                </c:pt>
                <c:pt idx="1481">
                  <c:v>-2.8707788600373398E-2</c:v>
                </c:pt>
                <c:pt idx="1482">
                  <c:v>-3.1975950066214599E-2</c:v>
                </c:pt>
                <c:pt idx="1483">
                  <c:v>-4.6740308772496401E-2</c:v>
                </c:pt>
                <c:pt idx="1484">
                  <c:v>-6.6481821199764202E-3</c:v>
                </c:pt>
                <c:pt idx="1485">
                  <c:v>-1.28173789663499E-2</c:v>
                </c:pt>
                <c:pt idx="1486">
                  <c:v>-1.20392705816514E-2</c:v>
                </c:pt>
                <c:pt idx="1487">
                  <c:v>-8.3418193474007404E-3</c:v>
                </c:pt>
                <c:pt idx="1488" formatCode="0.00E+00">
                  <c:v>-4.1773479389362001E-4</c:v>
                </c:pt>
                <c:pt idx="1489">
                  <c:v>4.6236981329625199E-2</c:v>
                </c:pt>
                <c:pt idx="1490">
                  <c:v>5.3101253712019902E-2</c:v>
                </c:pt>
                <c:pt idx="1491">
                  <c:v>8.3899151775927994E-3</c:v>
                </c:pt>
                <c:pt idx="1492">
                  <c:v>4.9485023223880802E-3</c:v>
                </c:pt>
                <c:pt idx="1493">
                  <c:v>3.4389524254592099E-3</c:v>
                </c:pt>
                <c:pt idx="1494">
                  <c:v>-1.66847391808411E-3</c:v>
                </c:pt>
                <c:pt idx="1495">
                  <c:v>-1.80281991611819E-3</c:v>
                </c:pt>
                <c:pt idx="1496">
                  <c:v>-4.0078090000146196E-3</c:v>
                </c:pt>
                <c:pt idx="1497">
                  <c:v>-1.37932520304762E-3</c:v>
                </c:pt>
                <c:pt idx="1498">
                  <c:v>-4.6649492347701198E-3</c:v>
                </c:pt>
                <c:pt idx="1499">
                  <c:v>-7.58030290698785E-3</c:v>
                </c:pt>
                <c:pt idx="1500">
                  <c:v>-7.58030290698785E-3</c:v>
                </c:pt>
                <c:pt idx="1501">
                  <c:v>-8.5822105962267692E-3</c:v>
                </c:pt>
                <c:pt idx="1502">
                  <c:v>-2.9956826959709401E-3</c:v>
                </c:pt>
                <c:pt idx="1503">
                  <c:v>1.0334695285480099E-2</c:v>
                </c:pt>
                <c:pt idx="1504">
                  <c:v>1.5930746935187201E-2</c:v>
                </c:pt>
                <c:pt idx="1505">
                  <c:v>1.8319499218993202E-2</c:v>
                </c:pt>
                <c:pt idx="1506">
                  <c:v>2.07398760913606E-2</c:v>
                </c:pt>
                <c:pt idx="1507">
                  <c:v>1.11365560143685E-2</c:v>
                </c:pt>
                <c:pt idx="1508">
                  <c:v>-1.6025282036033799E-2</c:v>
                </c:pt>
                <c:pt idx="1509">
                  <c:v>-3.93707446573898E-3</c:v>
                </c:pt>
                <c:pt idx="1510">
                  <c:v>-7.3922649422890601E-3</c:v>
                </c:pt>
                <c:pt idx="1511">
                  <c:v>-1.9021458587816301E-2</c:v>
                </c:pt>
                <c:pt idx="1512">
                  <c:v>-1.7711714179278599E-2</c:v>
                </c:pt>
                <c:pt idx="1513">
                  <c:v>1.07466529413819E-2</c:v>
                </c:pt>
                <c:pt idx="1514">
                  <c:v>1.6289838569150498E-2</c:v>
                </c:pt>
                <c:pt idx="1515">
                  <c:v>3.1262334962438999E-2</c:v>
                </c:pt>
                <c:pt idx="1516">
                  <c:v>-2.6153360638136499E-2</c:v>
                </c:pt>
                <c:pt idx="1517">
                  <c:v>-2.6809225014225498E-2</c:v>
                </c:pt>
                <c:pt idx="1518">
                  <c:v>2.29356244940894E-2</c:v>
                </c:pt>
                <c:pt idx="1519">
                  <c:v>2.24443476860809E-2</c:v>
                </c:pt>
                <c:pt idx="1520">
                  <c:v>2.7015079172286901E-2</c:v>
                </c:pt>
                <c:pt idx="1521">
                  <c:v>2.6661036666215599E-2</c:v>
                </c:pt>
                <c:pt idx="1522">
                  <c:v>4.6068013680393399E-2</c:v>
                </c:pt>
                <c:pt idx="1523">
                  <c:v>4.6650522449051803E-2</c:v>
                </c:pt>
                <c:pt idx="1524">
                  <c:v>3.8901404284682403E-2</c:v>
                </c:pt>
                <c:pt idx="1525">
                  <c:v>3.8565974764663301E-2</c:v>
                </c:pt>
                <c:pt idx="1526">
                  <c:v>3.6032338509427803E-2</c:v>
                </c:pt>
                <c:pt idx="1527">
                  <c:v>3.3331756770601198E-2</c:v>
                </c:pt>
                <c:pt idx="1528">
                  <c:v>3.21555932125248E-2</c:v>
                </c:pt>
                <c:pt idx="1529">
                  <c:v>3.3446481690031497E-2</c:v>
                </c:pt>
                <c:pt idx="1530">
                  <c:v>3.1652914408962701E-2</c:v>
                </c:pt>
                <c:pt idx="1531">
                  <c:v>6.1311554606330698E-2</c:v>
                </c:pt>
                <c:pt idx="1532">
                  <c:v>7.1370195481894799E-2</c:v>
                </c:pt>
                <c:pt idx="1533">
                  <c:v>7.8225699595953602E-2</c:v>
                </c:pt>
                <c:pt idx="1534">
                  <c:v>1.9097635701284199E-2</c:v>
                </c:pt>
                <c:pt idx="1535">
                  <c:v>2.3712508659879901E-2</c:v>
                </c:pt>
                <c:pt idx="1536">
                  <c:v>2.4383242086522199E-2</c:v>
                </c:pt>
                <c:pt idx="1537">
                  <c:v>2.2739224263863302E-2</c:v>
                </c:pt>
                <c:pt idx="1538">
                  <c:v>2.64053652834286E-2</c:v>
                </c:pt>
                <c:pt idx="1539">
                  <c:v>-0.10858239346373</c:v>
                </c:pt>
                <c:pt idx="1540">
                  <c:v>-6.7658934081567604E-2</c:v>
                </c:pt>
                <c:pt idx="1541">
                  <c:v>-6.0429953102222302E-2</c:v>
                </c:pt>
                <c:pt idx="1542">
                  <c:v>-6.1815710820325602E-2</c:v>
                </c:pt>
                <c:pt idx="1543">
                  <c:v>-0.13910510327582601</c:v>
                </c:pt>
                <c:pt idx="1544">
                  <c:v>-7.2520766577112594E-2</c:v>
                </c:pt>
                <c:pt idx="1545">
                  <c:v>-0.11661147898294399</c:v>
                </c:pt>
                <c:pt idx="1546">
                  <c:v>-0.1271072260877</c:v>
                </c:pt>
                <c:pt idx="1547">
                  <c:v>-0.14246608054822599</c:v>
                </c:pt>
                <c:pt idx="1548">
                  <c:v>-0.12701088787826201</c:v>
                </c:pt>
                <c:pt idx="1549">
                  <c:v>-0.11280526027304399</c:v>
                </c:pt>
                <c:pt idx="1550">
                  <c:v>-6.0165481918599703E-2</c:v>
                </c:pt>
                <c:pt idx="1551">
                  <c:v>-5.53280232938397E-2</c:v>
                </c:pt>
                <c:pt idx="1552">
                  <c:v>-5.7794014892813703E-2</c:v>
                </c:pt>
                <c:pt idx="1553">
                  <c:v>-5.24485644211427E-2</c:v>
                </c:pt>
                <c:pt idx="1554">
                  <c:v>-6.4868138350599305E-2</c:v>
                </c:pt>
                <c:pt idx="1555">
                  <c:v>-7.13870025579912E-2</c:v>
                </c:pt>
                <c:pt idx="1556">
                  <c:v>-6.79255295754259E-2</c:v>
                </c:pt>
                <c:pt idx="1557">
                  <c:v>-7.3608307840973705E-2</c:v>
                </c:pt>
                <c:pt idx="1558">
                  <c:v>-0.130036845605494</c:v>
                </c:pt>
                <c:pt idx="1559">
                  <c:v>-0.144792100994213</c:v>
                </c:pt>
                <c:pt idx="1560">
                  <c:v>-0.13862671577041299</c:v>
                </c:pt>
                <c:pt idx="1561">
                  <c:v>-0.12151544202838201</c:v>
                </c:pt>
                <c:pt idx="1562">
                  <c:v>7.4933231420849497E-2</c:v>
                </c:pt>
                <c:pt idx="1563">
                  <c:v>-2.0785444983357701E-2</c:v>
                </c:pt>
                <c:pt idx="1564">
                  <c:v>3.3594949563762102E-3</c:v>
                </c:pt>
                <c:pt idx="1565">
                  <c:v>-3.7238922464871399E-2</c:v>
                </c:pt>
                <c:pt idx="1566">
                  <c:v>-2.6110580609553399E-2</c:v>
                </c:pt>
                <c:pt idx="1567">
                  <c:v>-8.0986322980593994E-2</c:v>
                </c:pt>
                <c:pt idx="1568">
                  <c:v>-9.2152748488801603E-2</c:v>
                </c:pt>
                <c:pt idx="1569">
                  <c:v>-9.4280528473153796E-2</c:v>
                </c:pt>
                <c:pt idx="1570">
                  <c:v>-6.5028328823438494E-2</c:v>
                </c:pt>
                <c:pt idx="1571">
                  <c:v>2.5943334434089999E-2</c:v>
                </c:pt>
                <c:pt idx="1572">
                  <c:v>2.6630036405256699E-2</c:v>
                </c:pt>
                <c:pt idx="1573">
                  <c:v>-2.50274021316985E-2</c:v>
                </c:pt>
                <c:pt idx="1574">
                  <c:v>-2.40930922412485E-2</c:v>
                </c:pt>
                <c:pt idx="1575">
                  <c:v>-8.5359438699041904E-2</c:v>
                </c:pt>
                <c:pt idx="1576">
                  <c:v>1.0192824357649399E-2</c:v>
                </c:pt>
                <c:pt idx="1577">
                  <c:v>3.2337557392212398E-3</c:v>
                </c:pt>
                <c:pt idx="1578">
                  <c:v>1.18847718009755E-2</c:v>
                </c:pt>
                <c:pt idx="1579">
                  <c:v>-4.4342393356840003E-2</c:v>
                </c:pt>
                <c:pt idx="1580">
                  <c:v>-4.0593419398873197E-2</c:v>
                </c:pt>
                <c:pt idx="1581">
                  <c:v>-0.202480026454784</c:v>
                </c:pt>
                <c:pt idx="1582">
                  <c:v>-3.5524236097555999E-2</c:v>
                </c:pt>
                <c:pt idx="1583">
                  <c:v>-4.0778833393722201E-2</c:v>
                </c:pt>
                <c:pt idx="1584">
                  <c:v>-1.25335886666713E-2</c:v>
                </c:pt>
                <c:pt idx="1585">
                  <c:v>-5.4156522772441599E-3</c:v>
                </c:pt>
                <c:pt idx="1586" formatCode="0.00E+00">
                  <c:v>1.44680529558405E-4</c:v>
                </c:pt>
                <c:pt idx="1587">
                  <c:v>-3.6902273543561299E-2</c:v>
                </c:pt>
                <c:pt idx="1588">
                  <c:v>-3.5178025756534302E-2</c:v>
                </c:pt>
                <c:pt idx="1589">
                  <c:v>-0.14135751828916801</c:v>
                </c:pt>
                <c:pt idx="1590">
                  <c:v>-0.139206268726456</c:v>
                </c:pt>
                <c:pt idx="1591">
                  <c:v>-0.191449717246259</c:v>
                </c:pt>
                <c:pt idx="1592">
                  <c:v>-0.19468531983257101</c:v>
                </c:pt>
                <c:pt idx="1593">
                  <c:v>-0.129391905953577</c:v>
                </c:pt>
                <c:pt idx="1594">
                  <c:v>-0.15655191383825601</c:v>
                </c:pt>
                <c:pt idx="1595">
                  <c:v>-0.134748673456456</c:v>
                </c:pt>
                <c:pt idx="1596">
                  <c:v>-0.15487458558516801</c:v>
                </c:pt>
                <c:pt idx="1597">
                  <c:v>-0.121992887944156</c:v>
                </c:pt>
                <c:pt idx="1598">
                  <c:v>-0.11499049557963199</c:v>
                </c:pt>
                <c:pt idx="1599">
                  <c:v>-0.120354734988577</c:v>
                </c:pt>
                <c:pt idx="1600">
                  <c:v>-0.14145303458723699</c:v>
                </c:pt>
                <c:pt idx="1601">
                  <c:v>-0.165003555582591</c:v>
                </c:pt>
                <c:pt idx="1602">
                  <c:v>-0.17034529065132001</c:v>
                </c:pt>
                <c:pt idx="1603">
                  <c:v>-0.14683598546954801</c:v>
                </c:pt>
                <c:pt idx="1604">
                  <c:v>-0.153016824878658</c:v>
                </c:pt>
                <c:pt idx="1605">
                  <c:v>-0.17061237570905799</c:v>
                </c:pt>
                <c:pt idx="1606">
                  <c:v>-0.17035238858443899</c:v>
                </c:pt>
                <c:pt idx="1607">
                  <c:v>-0.14742809505228599</c:v>
                </c:pt>
                <c:pt idx="1608">
                  <c:v>-0.162207107461006</c:v>
                </c:pt>
                <c:pt idx="1609">
                  <c:v>-0.117259662359201</c:v>
                </c:pt>
                <c:pt idx="1610">
                  <c:v>-6.7430202744765494E-2</c:v>
                </c:pt>
                <c:pt idx="1611">
                  <c:v>-0.165055847669802</c:v>
                </c:pt>
                <c:pt idx="1612">
                  <c:v>-0.114076421317083</c:v>
                </c:pt>
                <c:pt idx="1613">
                  <c:v>-0.14898578418917699</c:v>
                </c:pt>
                <c:pt idx="1614">
                  <c:v>-0.172019712300748</c:v>
                </c:pt>
                <c:pt idx="1615">
                  <c:v>-5.3065171526673798E-3</c:v>
                </c:pt>
                <c:pt idx="1616">
                  <c:v>1.1980825056193399E-2</c:v>
                </c:pt>
                <c:pt idx="1617">
                  <c:v>7.4908401153852503E-3</c:v>
                </c:pt>
                <c:pt idx="1618">
                  <c:v>3.0502615094585E-2</c:v>
                </c:pt>
                <c:pt idx="1619">
                  <c:v>2.6182044388059302E-2</c:v>
                </c:pt>
                <c:pt idx="1620">
                  <c:v>4.0212309111194701E-2</c:v>
                </c:pt>
                <c:pt idx="1621">
                  <c:v>3.9910268415863599E-2</c:v>
                </c:pt>
                <c:pt idx="1622">
                  <c:v>3.90904066316917E-2</c:v>
                </c:pt>
                <c:pt idx="1623">
                  <c:v>3.9798716132844303E-2</c:v>
                </c:pt>
                <c:pt idx="1624">
                  <c:v>4.4080041217388503E-2</c:v>
                </c:pt>
                <c:pt idx="1625">
                  <c:v>3.7722892568077697E-2</c:v>
                </c:pt>
                <c:pt idx="1626">
                  <c:v>3.6170126316818298E-2</c:v>
                </c:pt>
                <c:pt idx="1627">
                  <c:v>2.8343420719729898E-2</c:v>
                </c:pt>
                <c:pt idx="1628">
                  <c:v>3.47588478015559E-2</c:v>
                </c:pt>
                <c:pt idx="1629">
                  <c:v>3.13666174393121E-2</c:v>
                </c:pt>
                <c:pt idx="1630">
                  <c:v>6.0542656263820403E-2</c:v>
                </c:pt>
                <c:pt idx="1631">
                  <c:v>2.60551229180172E-2</c:v>
                </c:pt>
                <c:pt idx="1632">
                  <c:v>3.3218019750525803E-2</c:v>
                </c:pt>
                <c:pt idx="1633">
                  <c:v>3.9534244005932001E-2</c:v>
                </c:pt>
                <c:pt idx="1634">
                  <c:v>1.6278741434543099E-2</c:v>
                </c:pt>
                <c:pt idx="1635">
                  <c:v>-2.7004313904511301E-2</c:v>
                </c:pt>
                <c:pt idx="1636">
                  <c:v>-2.09392782929811E-2</c:v>
                </c:pt>
                <c:pt idx="1637">
                  <c:v>-2.7449069695766899E-2</c:v>
                </c:pt>
                <c:pt idx="1638">
                  <c:v>-2.4565995958915499E-2</c:v>
                </c:pt>
                <c:pt idx="1639">
                  <c:v>-5.9337850900332098E-2</c:v>
                </c:pt>
                <c:pt idx="1640">
                  <c:v>-5.8918635016502498E-2</c:v>
                </c:pt>
                <c:pt idx="1641">
                  <c:v>-4.50380265258103E-2</c:v>
                </c:pt>
                <c:pt idx="1642">
                  <c:v>-4.6190510775091502E-2</c:v>
                </c:pt>
                <c:pt idx="1643">
                  <c:v>-6.3812748286837806E-2</c:v>
                </c:pt>
                <c:pt idx="1644">
                  <c:v>-0.11743127885735299</c:v>
                </c:pt>
                <c:pt idx="1645">
                  <c:v>-0.13634147820981901</c:v>
                </c:pt>
                <c:pt idx="1646">
                  <c:v>-0.13045493481057199</c:v>
                </c:pt>
                <c:pt idx="1647">
                  <c:v>-0.14666759548424699</c:v>
                </c:pt>
                <c:pt idx="1648">
                  <c:v>-0.14905544475093099</c:v>
                </c:pt>
                <c:pt idx="1649">
                  <c:v>-0.159499923779234</c:v>
                </c:pt>
                <c:pt idx="1650">
                  <c:v>-0.15791789911099199</c:v>
                </c:pt>
                <c:pt idx="1651">
                  <c:v>-0.14509985344392601</c:v>
                </c:pt>
                <c:pt idx="1652">
                  <c:v>-0.14814889658852501</c:v>
                </c:pt>
                <c:pt idx="1653">
                  <c:v>-0.14036736393922</c:v>
                </c:pt>
                <c:pt idx="1654">
                  <c:v>-0.132577922169652</c:v>
                </c:pt>
                <c:pt idx="1655">
                  <c:v>-0.13420072713494699</c:v>
                </c:pt>
                <c:pt idx="1656">
                  <c:v>-7.2028438879373199E-2</c:v>
                </c:pt>
                <c:pt idx="1657">
                  <c:v>-0.13163963100249601</c:v>
                </c:pt>
                <c:pt idx="1658">
                  <c:v>-0.14505186456705599</c:v>
                </c:pt>
                <c:pt idx="1659">
                  <c:v>-0.18115599331969601</c:v>
                </c:pt>
                <c:pt idx="1660">
                  <c:v>-0.17834635384934999</c:v>
                </c:pt>
                <c:pt idx="1661">
                  <c:v>-0.20408110279503999</c:v>
                </c:pt>
                <c:pt idx="1662">
                  <c:v>-4.5944294807969098E-2</c:v>
                </c:pt>
                <c:pt idx="1663">
                  <c:v>-4.9176729507584602E-2</c:v>
                </c:pt>
                <c:pt idx="1664">
                  <c:v>-4.4874273049297198E-2</c:v>
                </c:pt>
                <c:pt idx="1665">
                  <c:v>-5.0864341708894499E-2</c:v>
                </c:pt>
                <c:pt idx="1666">
                  <c:v>-2.1607950667496201E-2</c:v>
                </c:pt>
                <c:pt idx="1667">
                  <c:v>-2.0660165180535501E-2</c:v>
                </c:pt>
                <c:pt idx="1668">
                  <c:v>-2.3415789832754899E-2</c:v>
                </c:pt>
                <c:pt idx="1669">
                  <c:v>-1.79625515692927E-2</c:v>
                </c:pt>
                <c:pt idx="1670">
                  <c:v>-1.76578822329365E-2</c:v>
                </c:pt>
                <c:pt idx="1671">
                  <c:v>-0.16550798185117399</c:v>
                </c:pt>
                <c:pt idx="1672">
                  <c:v>-6.7200347767580396E-2</c:v>
                </c:pt>
                <c:pt idx="1673">
                  <c:v>-8.0479339767720301E-2</c:v>
                </c:pt>
                <c:pt idx="1674">
                  <c:v>-5.2269610694150703E-2</c:v>
                </c:pt>
                <c:pt idx="1675">
                  <c:v>-7.2819591526592703E-2</c:v>
                </c:pt>
                <c:pt idx="1676">
                  <c:v>0.114371375163782</c:v>
                </c:pt>
                <c:pt idx="1677">
                  <c:v>0.12559753578108099</c:v>
                </c:pt>
                <c:pt idx="1678">
                  <c:v>0.14222008345518</c:v>
                </c:pt>
                <c:pt idx="1679">
                  <c:v>-4.98842147755491E-2</c:v>
                </c:pt>
                <c:pt idx="1680">
                  <c:v>-2.22297386127039E-2</c:v>
                </c:pt>
                <c:pt idx="1681">
                  <c:v>-2.8500996788395301E-2</c:v>
                </c:pt>
                <c:pt idx="1682">
                  <c:v>-3.4764233614069599E-2</c:v>
                </c:pt>
                <c:pt idx="1683">
                  <c:v>-3.95870027637883E-2</c:v>
                </c:pt>
                <c:pt idx="1684">
                  <c:v>-1.09062866031088E-2</c:v>
                </c:pt>
                <c:pt idx="1685">
                  <c:v>-2.65624410311768E-2</c:v>
                </c:pt>
                <c:pt idx="1686">
                  <c:v>9.9115344846232301E-3</c:v>
                </c:pt>
                <c:pt idx="1687">
                  <c:v>6.8028958279204802E-3</c:v>
                </c:pt>
                <c:pt idx="1688">
                  <c:v>1.7943952219812102E-2</c:v>
                </c:pt>
                <c:pt idx="1689">
                  <c:v>1.77777240308103E-2</c:v>
                </c:pt>
                <c:pt idx="1690">
                  <c:v>7.8020728494097205E-2</c:v>
                </c:pt>
                <c:pt idx="1691">
                  <c:v>8.5010151279832594E-2</c:v>
                </c:pt>
                <c:pt idx="1692">
                  <c:v>8.9157213613929101E-2</c:v>
                </c:pt>
                <c:pt idx="1693">
                  <c:v>6.5305560819647099E-2</c:v>
                </c:pt>
                <c:pt idx="1694">
                  <c:v>6.4690790221104202E-2</c:v>
                </c:pt>
                <c:pt idx="1695">
                  <c:v>5.98493079695816E-2</c:v>
                </c:pt>
                <c:pt idx="1696">
                  <c:v>6.3767272539473299E-2</c:v>
                </c:pt>
                <c:pt idx="1697">
                  <c:v>0</c:v>
                </c:pt>
                <c:pt idx="1698">
                  <c:v>-1.64683226040662E-2</c:v>
                </c:pt>
                <c:pt idx="1699">
                  <c:v>-3.97283799801946E-2</c:v>
                </c:pt>
                <c:pt idx="1700">
                  <c:v>-4.6461463059546501E-2</c:v>
                </c:pt>
                <c:pt idx="1701">
                  <c:v>-4.9723365531946603E-2</c:v>
                </c:pt>
                <c:pt idx="1702">
                  <c:v>-4.9664153559696202E-2</c:v>
                </c:pt>
                <c:pt idx="1703">
                  <c:v>-4.5977995993993603E-2</c:v>
                </c:pt>
                <c:pt idx="1704">
                  <c:v>-9.7874525265748604E-3</c:v>
                </c:pt>
                <c:pt idx="1705">
                  <c:v>-1.26330609450042E-2</c:v>
                </c:pt>
                <c:pt idx="1706">
                  <c:v>1.0138936787168399E-2</c:v>
                </c:pt>
                <c:pt idx="1707">
                  <c:v>1.0793840483700599E-2</c:v>
                </c:pt>
                <c:pt idx="1708">
                  <c:v>4.50382488575609E-2</c:v>
                </c:pt>
                <c:pt idx="1709">
                  <c:v>2.04519709796833E-2</c:v>
                </c:pt>
                <c:pt idx="1710">
                  <c:v>1.4857424288265E-2</c:v>
                </c:pt>
                <c:pt idx="1711">
                  <c:v>1.9023967614739601E-3</c:v>
                </c:pt>
                <c:pt idx="1712">
                  <c:v>0.11619688436379901</c:v>
                </c:pt>
                <c:pt idx="1713">
                  <c:v>0.11746994303437699</c:v>
                </c:pt>
                <c:pt idx="1714">
                  <c:v>0.16920344117887201</c:v>
                </c:pt>
                <c:pt idx="1715">
                  <c:v>0.215194085775155</c:v>
                </c:pt>
                <c:pt idx="1716">
                  <c:v>0.30501656548839801</c:v>
                </c:pt>
                <c:pt idx="1717">
                  <c:v>0.28319662235451598</c:v>
                </c:pt>
                <c:pt idx="1718">
                  <c:v>0.27171082156611698</c:v>
                </c:pt>
                <c:pt idx="1719">
                  <c:v>0.26612223000131802</c:v>
                </c:pt>
                <c:pt idx="1720">
                  <c:v>0.30747258349095902</c:v>
                </c:pt>
                <c:pt idx="1721">
                  <c:v>0.29642180432808202</c:v>
                </c:pt>
                <c:pt idx="1722">
                  <c:v>0.45954869971321</c:v>
                </c:pt>
                <c:pt idx="1723">
                  <c:v>0.43615569646499502</c:v>
                </c:pt>
                <c:pt idx="1724">
                  <c:v>0.45542255262515802</c:v>
                </c:pt>
                <c:pt idx="1725">
                  <c:v>0.46497213642072799</c:v>
                </c:pt>
                <c:pt idx="1726">
                  <c:v>0.45736241574159497</c:v>
                </c:pt>
                <c:pt idx="1727">
                  <c:v>-1.37648968474257E-3</c:v>
                </c:pt>
                <c:pt idx="1728">
                  <c:v>1.30201635071163E-2</c:v>
                </c:pt>
                <c:pt idx="1729">
                  <c:v>8.7454331197700502E-3</c:v>
                </c:pt>
                <c:pt idx="1730">
                  <c:v>-7.9794103137404895E-3</c:v>
                </c:pt>
                <c:pt idx="1731">
                  <c:v>-9.1179319320957505E-3</c:v>
                </c:pt>
                <c:pt idx="1732">
                  <c:v>-1.03781002489335E-2</c:v>
                </c:pt>
                <c:pt idx="1733">
                  <c:v>-1.45243864579092E-2</c:v>
                </c:pt>
                <c:pt idx="1734">
                  <c:v>-1.69575635781711E-2</c:v>
                </c:pt>
                <c:pt idx="1735">
                  <c:v>-1.32444382703669E-2</c:v>
                </c:pt>
                <c:pt idx="1736">
                  <c:v>-1.05447459250442E-2</c:v>
                </c:pt>
                <c:pt idx="1737">
                  <c:v>-2.11626254081951E-2</c:v>
                </c:pt>
                <c:pt idx="1738">
                  <c:v>-2.0283363760460402E-2</c:v>
                </c:pt>
                <c:pt idx="1739">
                  <c:v>-5.6183162839533902E-2</c:v>
                </c:pt>
                <c:pt idx="1740">
                  <c:v>-3.9550435440060601E-2</c:v>
                </c:pt>
                <c:pt idx="1741">
                  <c:v>-4.3694420549922298E-3</c:v>
                </c:pt>
                <c:pt idx="1742">
                  <c:v>1.00802040200629E-2</c:v>
                </c:pt>
                <c:pt idx="1743">
                  <c:v>7.7773772763984799E-3</c:v>
                </c:pt>
                <c:pt idx="1744">
                  <c:v>1.11548414241966E-2</c:v>
                </c:pt>
                <c:pt idx="1745">
                  <c:v>-3.4712846360172599E-2</c:v>
                </c:pt>
                <c:pt idx="1746">
                  <c:v>-3.4662964005230702E-2</c:v>
                </c:pt>
                <c:pt idx="1747">
                  <c:v>-4.5441991176882801E-2</c:v>
                </c:pt>
                <c:pt idx="1748">
                  <c:v>-4.6822318383917101E-2</c:v>
                </c:pt>
                <c:pt idx="1749">
                  <c:v>-4.1208880009452997E-2</c:v>
                </c:pt>
                <c:pt idx="1750">
                  <c:v>3.22618470744497E-2</c:v>
                </c:pt>
                <c:pt idx="1751">
                  <c:v>5.56260934824659E-3</c:v>
                </c:pt>
                <c:pt idx="1752">
                  <c:v>7.5140191514784203E-3</c:v>
                </c:pt>
                <c:pt idx="1753">
                  <c:v>-2.73933881044734E-2</c:v>
                </c:pt>
                <c:pt idx="1754">
                  <c:v>2.3108035020438601E-2</c:v>
                </c:pt>
                <c:pt idx="1755">
                  <c:v>1.07961619382559E-2</c:v>
                </c:pt>
                <c:pt idx="1756">
                  <c:v>5.9835828313037298E-2</c:v>
                </c:pt>
                <c:pt idx="1757">
                  <c:v>5.3671774583574403E-2</c:v>
                </c:pt>
                <c:pt idx="1758">
                  <c:v>6.8357602048435495E-2</c:v>
                </c:pt>
                <c:pt idx="1759">
                  <c:v>6.3221933803519106E-2</c:v>
                </c:pt>
                <c:pt idx="1760">
                  <c:v>5.9472706902915701E-2</c:v>
                </c:pt>
                <c:pt idx="1761">
                  <c:v>5.4788108926879103E-2</c:v>
                </c:pt>
                <c:pt idx="1762">
                  <c:v>5.7335926321981701E-2</c:v>
                </c:pt>
                <c:pt idx="1763">
                  <c:v>1.4572138942236801E-2</c:v>
                </c:pt>
                <c:pt idx="1764">
                  <c:v>2.7155947401110402E-2</c:v>
                </c:pt>
                <c:pt idx="1765">
                  <c:v>2.2460412787321499E-2</c:v>
                </c:pt>
                <c:pt idx="1766">
                  <c:v>8.3821930656700003E-3</c:v>
                </c:pt>
                <c:pt idx="1767">
                  <c:v>8.9411083598653907E-3</c:v>
                </c:pt>
                <c:pt idx="1768">
                  <c:v>2.5647642235125698E-2</c:v>
                </c:pt>
                <c:pt idx="1769">
                  <c:v>1.64674800176078E-2</c:v>
                </c:pt>
                <c:pt idx="1770">
                  <c:v>4.2484485431096598E-2</c:v>
                </c:pt>
                <c:pt idx="1771">
                  <c:v>2.50865519598393E-2</c:v>
                </c:pt>
                <c:pt idx="1772">
                  <c:v>2.9812390324815901E-2</c:v>
                </c:pt>
                <c:pt idx="1773">
                  <c:v>2.5115059148109201E-2</c:v>
                </c:pt>
                <c:pt idx="1774">
                  <c:v>9.7570782895694194E-2</c:v>
                </c:pt>
                <c:pt idx="1775">
                  <c:v>9.3386523352100501E-2</c:v>
                </c:pt>
                <c:pt idx="1776">
                  <c:v>0.10068895290492701</c:v>
                </c:pt>
                <c:pt idx="1777">
                  <c:v>0.13204945203594601</c:v>
                </c:pt>
                <c:pt idx="1778">
                  <c:v>0.104163824524514</c:v>
                </c:pt>
                <c:pt idx="1779">
                  <c:v>0.116982593475204</c:v>
                </c:pt>
                <c:pt idx="1780">
                  <c:v>0.124294649047197</c:v>
                </c:pt>
                <c:pt idx="1781">
                  <c:v>9.4206683042146397E-2</c:v>
                </c:pt>
                <c:pt idx="1782">
                  <c:v>0.15658671707291999</c:v>
                </c:pt>
                <c:pt idx="1783">
                  <c:v>0.165801888377964</c:v>
                </c:pt>
                <c:pt idx="1784">
                  <c:v>0.14030654456323699</c:v>
                </c:pt>
                <c:pt idx="1785">
                  <c:v>0.13067218778835801</c:v>
                </c:pt>
                <c:pt idx="1786">
                  <c:v>0.125457389043304</c:v>
                </c:pt>
                <c:pt idx="1787">
                  <c:v>0.108734011814225</c:v>
                </c:pt>
                <c:pt idx="1788">
                  <c:v>8.1539379023448197E-2</c:v>
                </c:pt>
                <c:pt idx="1789">
                  <c:v>5.5665152733148801E-2</c:v>
                </c:pt>
                <c:pt idx="1790">
                  <c:v>0.144268673663666</c:v>
                </c:pt>
                <c:pt idx="1791">
                  <c:v>0.12504387977989501</c:v>
                </c:pt>
                <c:pt idx="1792">
                  <c:v>0.18237147235890799</c:v>
                </c:pt>
                <c:pt idx="1793">
                  <c:v>-1.0528266134139899E-3</c:v>
                </c:pt>
                <c:pt idx="1794">
                  <c:v>-5.1021169959839501E-3</c:v>
                </c:pt>
                <c:pt idx="1795">
                  <c:v>-1.2186710046216499E-2</c:v>
                </c:pt>
                <c:pt idx="1796">
                  <c:v>-2.1712454838968599E-2</c:v>
                </c:pt>
                <c:pt idx="1797">
                  <c:v>-1.46693671599222E-2</c:v>
                </c:pt>
                <c:pt idx="1798">
                  <c:v>-1.2192263804359201E-2</c:v>
                </c:pt>
                <c:pt idx="1799">
                  <c:v>-1.15816342267831E-2</c:v>
                </c:pt>
                <c:pt idx="1800">
                  <c:v>-8.1202373181752299E-3</c:v>
                </c:pt>
                <c:pt idx="1801">
                  <c:v>-1.020352310878E-2</c:v>
                </c:pt>
                <c:pt idx="1802">
                  <c:v>-3.3729314351425002E-3</c:v>
                </c:pt>
                <c:pt idx="1803">
                  <c:v>1.0048400293281E-3</c:v>
                </c:pt>
                <c:pt idx="1804">
                  <c:v>3.8017466227883302E-2</c:v>
                </c:pt>
                <c:pt idx="1805">
                  <c:v>2.58723001509986E-2</c:v>
                </c:pt>
                <c:pt idx="1806">
                  <c:v>2.42703981479317E-2</c:v>
                </c:pt>
                <c:pt idx="1807">
                  <c:v>-1.18928418239887E-2</c:v>
                </c:pt>
                <c:pt idx="1808">
                  <c:v>-8.6309924034160199E-3</c:v>
                </c:pt>
                <c:pt idx="1809">
                  <c:v>2.1803162675360001E-2</c:v>
                </c:pt>
                <c:pt idx="1810">
                  <c:v>2.3276768453621401E-2</c:v>
                </c:pt>
                <c:pt idx="1811">
                  <c:v>-9.2449527698301698E-2</c:v>
                </c:pt>
                <c:pt idx="1812">
                  <c:v>-6.7109635693823194E-2</c:v>
                </c:pt>
                <c:pt idx="1813">
                  <c:v>-7.6528934792783498E-2</c:v>
                </c:pt>
                <c:pt idx="1814">
                  <c:v>-6.8388893192730296E-2</c:v>
                </c:pt>
                <c:pt idx="1815">
                  <c:v>-0.15946454785487901</c:v>
                </c:pt>
                <c:pt idx="1816">
                  <c:v>-0.14461928394329601</c:v>
                </c:pt>
                <c:pt idx="1817">
                  <c:v>-0.21562200991155001</c:v>
                </c:pt>
                <c:pt idx="1818">
                  <c:v>-0.20448293396835801</c:v>
                </c:pt>
                <c:pt idx="1819">
                  <c:v>-0.178406801895099</c:v>
                </c:pt>
                <c:pt idx="1820">
                  <c:v>-0.169163047152778</c:v>
                </c:pt>
                <c:pt idx="1821">
                  <c:v>-0.21924458933897201</c:v>
                </c:pt>
                <c:pt idx="1822">
                  <c:v>-0.206293788400434</c:v>
                </c:pt>
                <c:pt idx="1823">
                  <c:v>-0.211611463485083</c:v>
                </c:pt>
                <c:pt idx="1824">
                  <c:v>-0.20450403744474999</c:v>
                </c:pt>
                <c:pt idx="1825">
                  <c:v>-0.224913920866054</c:v>
                </c:pt>
                <c:pt idx="1826">
                  <c:v>-0.20294124525399301</c:v>
                </c:pt>
                <c:pt idx="1827">
                  <c:v>-0.20774004543062899</c:v>
                </c:pt>
                <c:pt idx="1828">
                  <c:v>-1.70667007261384E-2</c:v>
                </c:pt>
                <c:pt idx="1829">
                  <c:v>-6.2562664703854798E-2</c:v>
                </c:pt>
                <c:pt idx="1830">
                  <c:v>-6.3765993624741404E-2</c:v>
                </c:pt>
                <c:pt idx="1831">
                  <c:v>-5.9734127523330002E-2</c:v>
                </c:pt>
                <c:pt idx="1832">
                  <c:v>-5.44704254017776E-2</c:v>
                </c:pt>
                <c:pt idx="1833">
                  <c:v>-7.5275727186075697E-2</c:v>
                </c:pt>
                <c:pt idx="1834">
                  <c:v>-6.4762734536708694E-2</c:v>
                </c:pt>
                <c:pt idx="1835">
                  <c:v>-6.7054076492124998E-2</c:v>
                </c:pt>
                <c:pt idx="1836">
                  <c:v>-6.7055665296615399E-2</c:v>
                </c:pt>
                <c:pt idx="1837">
                  <c:v>-7.1831422807060605E-2</c:v>
                </c:pt>
                <c:pt idx="1838">
                  <c:v>-8.4383615534489698E-2</c:v>
                </c:pt>
                <c:pt idx="1839">
                  <c:v>-7.4597965814830802E-2</c:v>
                </c:pt>
                <c:pt idx="1840">
                  <c:v>-7.6591290477775603E-2</c:v>
                </c:pt>
                <c:pt idx="1841">
                  <c:v>8.2568431402627596E-3</c:v>
                </c:pt>
                <c:pt idx="1842">
                  <c:v>1.5771270346215099E-2</c:v>
                </c:pt>
                <c:pt idx="1843">
                  <c:v>1.1166223948366E-2</c:v>
                </c:pt>
                <c:pt idx="1844">
                  <c:v>9.7029601282756506E-3</c:v>
                </c:pt>
                <c:pt idx="1845">
                  <c:v>-7.3981119542982903E-3</c:v>
                </c:pt>
                <c:pt idx="1846">
                  <c:v>-8.7155264302618499E-3</c:v>
                </c:pt>
                <c:pt idx="1847">
                  <c:v>-6.6298872088541502E-3</c:v>
                </c:pt>
                <c:pt idx="1848">
                  <c:v>-2.99216300163163E-2</c:v>
                </c:pt>
                <c:pt idx="1849">
                  <c:v>-3.1409119860147099E-2</c:v>
                </c:pt>
                <c:pt idx="1850">
                  <c:v>-3.1493432201374599E-2</c:v>
                </c:pt>
                <c:pt idx="1851">
                  <c:v>-3.0560648468376601E-2</c:v>
                </c:pt>
                <c:pt idx="1852">
                  <c:v>-3.3381084215455797E-2</c:v>
                </c:pt>
                <c:pt idx="1853">
                  <c:v>-4.3187746641921203E-2</c:v>
                </c:pt>
                <c:pt idx="1854">
                  <c:v>-4.4708097290413598E-2</c:v>
                </c:pt>
                <c:pt idx="1855">
                  <c:v>-5.6480860284332003E-2</c:v>
                </c:pt>
                <c:pt idx="1856">
                  <c:v>-7.0395653125554195E-2</c:v>
                </c:pt>
                <c:pt idx="1857">
                  <c:v>-9.76564568764062E-2</c:v>
                </c:pt>
                <c:pt idx="1858">
                  <c:v>-7.4770788385842807E-2</c:v>
                </c:pt>
                <c:pt idx="1859">
                  <c:v>-6.7454307995633303E-2</c:v>
                </c:pt>
                <c:pt idx="1860">
                  <c:v>-9.9493300463092599E-2</c:v>
                </c:pt>
                <c:pt idx="1861">
                  <c:v>-0.107857285619173</c:v>
                </c:pt>
                <c:pt idx="1862">
                  <c:v>-0.134179453385116</c:v>
                </c:pt>
                <c:pt idx="1863">
                  <c:v>-0.110940974173</c:v>
                </c:pt>
                <c:pt idx="1864">
                  <c:v>-0.103014148861219</c:v>
                </c:pt>
                <c:pt idx="1865">
                  <c:v>-5.4895291689572599E-2</c:v>
                </c:pt>
                <c:pt idx="1866">
                  <c:v>-6.5025905822131594E-2</c:v>
                </c:pt>
                <c:pt idx="1867">
                  <c:v>-5.7802736742570103E-2</c:v>
                </c:pt>
                <c:pt idx="1868">
                  <c:v>-5.7906675109572703E-2</c:v>
                </c:pt>
                <c:pt idx="1869">
                  <c:v>-5.83100682103481E-2</c:v>
                </c:pt>
                <c:pt idx="1870">
                  <c:v>-5.81278158831477E-2</c:v>
                </c:pt>
                <c:pt idx="1871">
                  <c:v>-0.106613472032593</c:v>
                </c:pt>
                <c:pt idx="1872">
                  <c:v>-6.6989958955706502E-2</c:v>
                </c:pt>
                <c:pt idx="1873">
                  <c:v>-6.9746719231316798E-2</c:v>
                </c:pt>
                <c:pt idx="1874">
                  <c:v>-7.3272357718133702E-2</c:v>
                </c:pt>
                <c:pt idx="1875">
                  <c:v>-5.6158868743823698E-2</c:v>
                </c:pt>
                <c:pt idx="1876">
                  <c:v>-3.4106355836454001E-2</c:v>
                </c:pt>
                <c:pt idx="1877">
                  <c:v>3.3982779289502198E-2</c:v>
                </c:pt>
                <c:pt idx="1878">
                  <c:v>-3.5844821797356097E-2</c:v>
                </c:pt>
                <c:pt idx="1879">
                  <c:v>-2.3589248376632899E-2</c:v>
                </c:pt>
                <c:pt idx="1880">
                  <c:v>-8.4397233757884608E-3</c:v>
                </c:pt>
                <c:pt idx="1881">
                  <c:v>-9.4255000086018708E-3</c:v>
                </c:pt>
                <c:pt idx="1882">
                  <c:v>-4.0219262847780199E-2</c:v>
                </c:pt>
                <c:pt idx="1883">
                  <c:v>-8.2304370819790307E-2</c:v>
                </c:pt>
                <c:pt idx="1884">
                  <c:v>-9.10733177960803E-2</c:v>
                </c:pt>
                <c:pt idx="1885">
                  <c:v>-8.5831211425406201E-2</c:v>
                </c:pt>
                <c:pt idx="1886">
                  <c:v>-8.2992981492825801E-2</c:v>
                </c:pt>
                <c:pt idx="1887">
                  <c:v>-7.70271348249187E-2</c:v>
                </c:pt>
                <c:pt idx="1888">
                  <c:v>-0.10935733863074899</c:v>
                </c:pt>
                <c:pt idx="1889">
                  <c:v>-0.108248221745881</c:v>
                </c:pt>
                <c:pt idx="1890">
                  <c:v>-0.107662181035895</c:v>
                </c:pt>
                <c:pt idx="1891">
                  <c:v>-0.12777351913416801</c:v>
                </c:pt>
                <c:pt idx="1892">
                  <c:v>-0.12834039995738</c:v>
                </c:pt>
                <c:pt idx="1893">
                  <c:v>-0.110910662403246</c:v>
                </c:pt>
                <c:pt idx="1894">
                  <c:v>-7.1306624636803401E-2</c:v>
                </c:pt>
                <c:pt idx="1895">
                  <c:v>-9.0074219924405105E-2</c:v>
                </c:pt>
                <c:pt idx="1896">
                  <c:v>-0.13710493844764099</c:v>
                </c:pt>
                <c:pt idx="1897">
                  <c:v>-0.13850177474527101</c:v>
                </c:pt>
                <c:pt idx="1898">
                  <c:v>-0.14302394699929799</c:v>
                </c:pt>
                <c:pt idx="1899">
                  <c:v>-0.15936184684309801</c:v>
                </c:pt>
                <c:pt idx="1900">
                  <c:v>-0.15583531076396401</c:v>
                </c:pt>
                <c:pt idx="1901">
                  <c:v>-0.16577171330759899</c:v>
                </c:pt>
                <c:pt idx="1902">
                  <c:v>-0.20693992315603901</c:v>
                </c:pt>
                <c:pt idx="1903">
                  <c:v>-0.209762988252928</c:v>
                </c:pt>
                <c:pt idx="1904">
                  <c:v>-0.20550468167768901</c:v>
                </c:pt>
                <c:pt idx="1905">
                  <c:v>-0.21050685335416899</c:v>
                </c:pt>
                <c:pt idx="1906">
                  <c:v>-0.20360792035240599</c:v>
                </c:pt>
                <c:pt idx="1907">
                  <c:v>-0.22458763616314301</c:v>
                </c:pt>
                <c:pt idx="1908">
                  <c:v>-0.136801765668259</c:v>
                </c:pt>
                <c:pt idx="1909">
                  <c:v>-0.13167117169520601</c:v>
                </c:pt>
                <c:pt idx="1910">
                  <c:v>-0.18220008408413499</c:v>
                </c:pt>
                <c:pt idx="1911">
                  <c:v>-0.184346620035341</c:v>
                </c:pt>
                <c:pt idx="1912">
                  <c:v>-0.15219968108353499</c:v>
                </c:pt>
                <c:pt idx="1913">
                  <c:v>-0.15318582928618199</c:v>
                </c:pt>
                <c:pt idx="1914">
                  <c:v>-7.1312466378815303E-2</c:v>
                </c:pt>
                <c:pt idx="1915">
                  <c:v>-6.3966361113772602E-2</c:v>
                </c:pt>
                <c:pt idx="1916">
                  <c:v>-6.4559427468187297E-2</c:v>
                </c:pt>
                <c:pt idx="1917">
                  <c:v>-7.1470653254522398E-2</c:v>
                </c:pt>
                <c:pt idx="1918">
                  <c:v>-6.8057385729040895E-2</c:v>
                </c:pt>
                <c:pt idx="1919">
                  <c:v>-5.6875229804935298E-2</c:v>
                </c:pt>
                <c:pt idx="1920">
                  <c:v>-0.22122157146747201</c:v>
                </c:pt>
                <c:pt idx="1921">
                  <c:v>1.73586927410578E-2</c:v>
                </c:pt>
                <c:pt idx="1922">
                  <c:v>2.6308871303141999E-2</c:v>
                </c:pt>
                <c:pt idx="1923">
                  <c:v>-1.3021153134755699E-3</c:v>
                </c:pt>
                <c:pt idx="1924">
                  <c:v>-5.6419587297005204E-3</c:v>
                </c:pt>
                <c:pt idx="1925">
                  <c:v>-5.9205671970019502E-3</c:v>
                </c:pt>
                <c:pt idx="1926">
                  <c:v>-5.0499459303387999E-2</c:v>
                </c:pt>
                <c:pt idx="1927">
                  <c:v>-5.5644180714317697E-2</c:v>
                </c:pt>
                <c:pt idx="1928">
                  <c:v>-1.7626184296477099E-2</c:v>
                </c:pt>
                <c:pt idx="1929">
                  <c:v>-1.8453042820388999E-2</c:v>
                </c:pt>
                <c:pt idx="1930">
                  <c:v>-5.9211633531882399E-2</c:v>
                </c:pt>
                <c:pt idx="1931">
                  <c:v>-6.5724282980486701E-2</c:v>
                </c:pt>
                <c:pt idx="1932">
                  <c:v>-2.7305472086530801E-2</c:v>
                </c:pt>
                <c:pt idx="1933">
                  <c:v>-3.1357159952797302E-2</c:v>
                </c:pt>
                <c:pt idx="1934">
                  <c:v>-3.3033865737595397E-2</c:v>
                </c:pt>
                <c:pt idx="1935">
                  <c:v>-4.0360478180161599E-2</c:v>
                </c:pt>
                <c:pt idx="1936">
                  <c:v>-3.9268854046274802E-2</c:v>
                </c:pt>
                <c:pt idx="1937">
                  <c:v>-4.9401772757415398E-2</c:v>
                </c:pt>
                <c:pt idx="1938">
                  <c:v>8.2095787817919597E-3</c:v>
                </c:pt>
                <c:pt idx="1939">
                  <c:v>-5.55266664436668E-2</c:v>
                </c:pt>
                <c:pt idx="1940">
                  <c:v>-6.6921552197453493E-2</c:v>
                </c:pt>
                <c:pt idx="1941">
                  <c:v>-7.6230461315648507E-2</c:v>
                </c:pt>
                <c:pt idx="1942">
                  <c:v>-7.1417322006868705E-2</c:v>
                </c:pt>
                <c:pt idx="1943">
                  <c:v>-0.12884000265405299</c:v>
                </c:pt>
                <c:pt idx="1944">
                  <c:v>-0.114730981513453</c:v>
                </c:pt>
                <c:pt idx="1945">
                  <c:v>-0.12523550477054499</c:v>
                </c:pt>
                <c:pt idx="1946">
                  <c:v>-0.12638552552891699</c:v>
                </c:pt>
                <c:pt idx="1947">
                  <c:v>-0.15935770150013601</c:v>
                </c:pt>
                <c:pt idx="1948">
                  <c:v>-0.15813247564451599</c:v>
                </c:pt>
                <c:pt idx="1949">
                  <c:v>-0.15935770150013601</c:v>
                </c:pt>
                <c:pt idx="1950">
                  <c:v>-0.15813247564451599</c:v>
                </c:pt>
                <c:pt idx="1951">
                  <c:v>-0.17842404795297501</c:v>
                </c:pt>
                <c:pt idx="1952">
                  <c:v>-0.148343314479778</c:v>
                </c:pt>
                <c:pt idx="1953">
                  <c:v>-0.15304427038367599</c:v>
                </c:pt>
                <c:pt idx="1954">
                  <c:v>-7.8926656807613904E-2</c:v>
                </c:pt>
                <c:pt idx="1955">
                  <c:v>-6.9129603925934105E-2</c:v>
                </c:pt>
                <c:pt idx="1956">
                  <c:v>-0.103850435780012</c:v>
                </c:pt>
                <c:pt idx="1957">
                  <c:v>-0.108112009722936</c:v>
                </c:pt>
                <c:pt idx="1958">
                  <c:v>-0.12342524709595</c:v>
                </c:pt>
                <c:pt idx="1959">
                  <c:v>-0.123562604381834</c:v>
                </c:pt>
                <c:pt idx="1960">
                  <c:v>-9.3472560171364599E-2</c:v>
                </c:pt>
                <c:pt idx="1961">
                  <c:v>-6.2085851795510502E-2</c:v>
                </c:pt>
                <c:pt idx="1962">
                  <c:v>-3.6004015593481702E-2</c:v>
                </c:pt>
                <c:pt idx="1963">
                  <c:v>-4.0394749252461802E-2</c:v>
                </c:pt>
                <c:pt idx="1964">
                  <c:v>-3.85950821080134E-2</c:v>
                </c:pt>
                <c:pt idx="1965">
                  <c:v>-8.3991029493087399E-2</c:v>
                </c:pt>
                <c:pt idx="1966">
                  <c:v>1.56384329025409E-2</c:v>
                </c:pt>
                <c:pt idx="1967">
                  <c:v>-5.3707743135737999E-2</c:v>
                </c:pt>
                <c:pt idx="1968">
                  <c:v>-7.64857050894818E-3</c:v>
                </c:pt>
                <c:pt idx="1969">
                  <c:v>-1.7613642375960501E-2</c:v>
                </c:pt>
                <c:pt idx="1970">
                  <c:v>-1.62814768991657E-2</c:v>
                </c:pt>
                <c:pt idx="1971">
                  <c:v>-1.5399225420072901E-2</c:v>
                </c:pt>
                <c:pt idx="1972">
                  <c:v>2.4179595436068999E-3</c:v>
                </c:pt>
                <c:pt idx="1973">
                  <c:v>-6.7754137367206299E-3</c:v>
                </c:pt>
                <c:pt idx="1974">
                  <c:v>-4.1061540525286697E-3</c:v>
                </c:pt>
                <c:pt idx="1975">
                  <c:v>-8.3214362884058701E-3</c:v>
                </c:pt>
                <c:pt idx="1976">
                  <c:v>1.8891054834344601E-3</c:v>
                </c:pt>
                <c:pt idx="1977">
                  <c:v>4.6812805882023804E-3</c:v>
                </c:pt>
                <c:pt idx="1978">
                  <c:v>1.53418677533081E-2</c:v>
                </c:pt>
                <c:pt idx="1979">
                  <c:v>1.66247502995924E-2</c:v>
                </c:pt>
                <c:pt idx="1980">
                  <c:v>1.2066028217824201E-2</c:v>
                </c:pt>
                <c:pt idx="1981">
                  <c:v>-0.104343949375097</c:v>
                </c:pt>
                <c:pt idx="1982">
                  <c:v>-6.3161369203383805E-2</c:v>
                </c:pt>
                <c:pt idx="1983">
                  <c:v>-0.114373633480176</c:v>
                </c:pt>
                <c:pt idx="1984">
                  <c:v>7.5827993100890903E-2</c:v>
                </c:pt>
                <c:pt idx="1985">
                  <c:v>-4.6275105186071003E-2</c:v>
                </c:pt>
                <c:pt idx="1986">
                  <c:v>3.5683925426353E-2</c:v>
                </c:pt>
                <c:pt idx="1987">
                  <c:v>-3.9704785958288101E-2</c:v>
                </c:pt>
                <c:pt idx="1988">
                  <c:v>-3.8737846605656198E-2</c:v>
                </c:pt>
                <c:pt idx="1989">
                  <c:v>-4.5756153909517899E-2</c:v>
                </c:pt>
                <c:pt idx="1990">
                  <c:v>-4.2608925661159001E-2</c:v>
                </c:pt>
                <c:pt idx="1991">
                  <c:v>-3.7962100795041899E-2</c:v>
                </c:pt>
                <c:pt idx="1992">
                  <c:v>-2.7257606427269099E-2</c:v>
                </c:pt>
                <c:pt idx="1993">
                  <c:v>3.88264981998065E-3</c:v>
                </c:pt>
                <c:pt idx="1994">
                  <c:v>3.1859284806343702E-2</c:v>
                </c:pt>
                <c:pt idx="1995">
                  <c:v>-1.1662951890473301E-2</c:v>
                </c:pt>
                <c:pt idx="1996">
                  <c:v>-1.00846891571064E-2</c:v>
                </c:pt>
                <c:pt idx="1997">
                  <c:v>-2.5047929525868502E-2</c:v>
                </c:pt>
                <c:pt idx="1998">
                  <c:v>-3.1905100796643299E-2</c:v>
                </c:pt>
                <c:pt idx="1999">
                  <c:v>-1.5495610409701901E-2</c:v>
                </c:pt>
                <c:pt idx="2000">
                  <c:v>-2.4281760766079401E-2</c:v>
                </c:pt>
                <c:pt idx="2001">
                  <c:v>-2.2069863754220199E-2</c:v>
                </c:pt>
                <c:pt idx="2002">
                  <c:v>-2.41677038633911E-2</c:v>
                </c:pt>
                <c:pt idx="2003">
                  <c:v>-2.0949843688816E-2</c:v>
                </c:pt>
                <c:pt idx="2004">
                  <c:v>-2.54200713925503E-2</c:v>
                </c:pt>
                <c:pt idx="2005">
                  <c:v>-1.8922021943115999E-2</c:v>
                </c:pt>
                <c:pt idx="2006">
                  <c:v>-1.4765465481717701E-2</c:v>
                </c:pt>
                <c:pt idx="2007">
                  <c:v>-1.7808057872081999E-2</c:v>
                </c:pt>
                <c:pt idx="2008">
                  <c:v>1.5638594629975501E-2</c:v>
                </c:pt>
                <c:pt idx="2009">
                  <c:v>3.6470524316190397E-2</c:v>
                </c:pt>
                <c:pt idx="2010">
                  <c:v>1.9645523672667101E-2</c:v>
                </c:pt>
                <c:pt idx="2011">
                  <c:v>2.7307874459031101E-2</c:v>
                </c:pt>
                <c:pt idx="2012">
                  <c:v>6.13838586528292E-2</c:v>
                </c:pt>
                <c:pt idx="2013">
                  <c:v>6.4617763099482597E-2</c:v>
                </c:pt>
                <c:pt idx="2014">
                  <c:v>3.0375939281115101E-2</c:v>
                </c:pt>
                <c:pt idx="2015">
                  <c:v>3.5749203100519697E-2</c:v>
                </c:pt>
                <c:pt idx="2016">
                  <c:v>3.5275826022182599E-2</c:v>
                </c:pt>
                <c:pt idx="2017">
                  <c:v>2.8988866005500401E-2</c:v>
                </c:pt>
                <c:pt idx="2018">
                  <c:v>2.4865034704126099E-2</c:v>
                </c:pt>
                <c:pt idx="2019">
                  <c:v>1.8146487540990901E-2</c:v>
                </c:pt>
                <c:pt idx="2020">
                  <c:v>2.13639952134221E-2</c:v>
                </c:pt>
                <c:pt idx="2021" formatCode="0.00E+00">
                  <c:v>5.7820629389859703E-4</c:v>
                </c:pt>
                <c:pt idx="2022">
                  <c:v>-3.2462453969017702E-3</c:v>
                </c:pt>
                <c:pt idx="2023">
                  <c:v>1.6047489474292999E-2</c:v>
                </c:pt>
                <c:pt idx="2024">
                  <c:v>-1.7142379562340201E-2</c:v>
                </c:pt>
                <c:pt idx="2025">
                  <c:v>1.5907926446126999E-2</c:v>
                </c:pt>
                <c:pt idx="2026">
                  <c:v>2.36686981896061E-2</c:v>
                </c:pt>
                <c:pt idx="2027">
                  <c:v>3.50191283896494E-2</c:v>
                </c:pt>
                <c:pt idx="2028">
                  <c:v>3.1180594450965701E-2</c:v>
                </c:pt>
                <c:pt idx="2029">
                  <c:v>2.0083207126930298E-2</c:v>
                </c:pt>
                <c:pt idx="2030">
                  <c:v>1.9943585145239601E-2</c:v>
                </c:pt>
                <c:pt idx="2031">
                  <c:v>1.3457115991198599E-2</c:v>
                </c:pt>
                <c:pt idx="2032">
                  <c:v>-0.114623116835713</c:v>
                </c:pt>
                <c:pt idx="2033">
                  <c:v>2.0988124491292301E-3</c:v>
                </c:pt>
                <c:pt idx="2034">
                  <c:v>1.33212995081668E-2</c:v>
                </c:pt>
                <c:pt idx="2035">
                  <c:v>1.8754836129559301E-2</c:v>
                </c:pt>
                <c:pt idx="2036">
                  <c:v>-1.88162380983827E-2</c:v>
                </c:pt>
                <c:pt idx="2037">
                  <c:v>-1.28835665978987E-2</c:v>
                </c:pt>
                <c:pt idx="2038">
                  <c:v>5.34930458433144E-2</c:v>
                </c:pt>
                <c:pt idx="2039">
                  <c:v>5.1124464119684097E-2</c:v>
                </c:pt>
                <c:pt idx="2040">
                  <c:v>-5.2360021870301301E-3</c:v>
                </c:pt>
                <c:pt idx="2041">
                  <c:v>-5.32629122776806E-3</c:v>
                </c:pt>
                <c:pt idx="2042">
                  <c:v>-4.5912467278350598E-3</c:v>
                </c:pt>
                <c:pt idx="2043" formatCode="0.00E+00">
                  <c:v>7.4281125748876199E-4</c:v>
                </c:pt>
                <c:pt idx="2044" formatCode="0.00E+00">
                  <c:v>4.2329027170007102E-4</c:v>
                </c:pt>
                <c:pt idx="2045" formatCode="0.00E+00">
                  <c:v>9.0329888210627298E-4</c:v>
                </c:pt>
                <c:pt idx="2046">
                  <c:v>-1.82653315573293E-2</c:v>
                </c:pt>
                <c:pt idx="2047">
                  <c:v>-1.72734700430274E-2</c:v>
                </c:pt>
                <c:pt idx="2048">
                  <c:v>-2.0249035305496901E-2</c:v>
                </c:pt>
                <c:pt idx="2049">
                  <c:v>-1.2172695122336199E-2</c:v>
                </c:pt>
                <c:pt idx="2050">
                  <c:v>7.6883287537989897E-2</c:v>
                </c:pt>
                <c:pt idx="2051">
                  <c:v>5.7059987841934202E-2</c:v>
                </c:pt>
                <c:pt idx="2052">
                  <c:v>5.55320385551165E-2</c:v>
                </c:pt>
                <c:pt idx="2053">
                  <c:v>8.5340899168654102E-2</c:v>
                </c:pt>
                <c:pt idx="2054">
                  <c:v>-3.3822383137741899E-2</c:v>
                </c:pt>
                <c:pt idx="2055">
                  <c:v>3.6074918636025403E-2</c:v>
                </c:pt>
                <c:pt idx="2056">
                  <c:v>1.2174729992152401E-2</c:v>
                </c:pt>
                <c:pt idx="2057">
                  <c:v>-3.1193257355746E-3</c:v>
                </c:pt>
                <c:pt idx="2058" formatCode="0.00E+00">
                  <c:v>8.3308793397351895E-5</c:v>
                </c:pt>
                <c:pt idx="2059">
                  <c:v>-6.6722819164348702E-3</c:v>
                </c:pt>
                <c:pt idx="2060">
                  <c:v>-1.02822029012539E-2</c:v>
                </c:pt>
                <c:pt idx="2061">
                  <c:v>-5.8391753942466297E-2</c:v>
                </c:pt>
                <c:pt idx="2062">
                  <c:v>-0.118242907055122</c:v>
                </c:pt>
                <c:pt idx="2063">
                  <c:v>-6.1113095586073203E-2</c:v>
                </c:pt>
                <c:pt idx="2064">
                  <c:v>-2.30466198241512E-2</c:v>
                </c:pt>
                <c:pt idx="2065">
                  <c:v>-2.1544929705493002E-2</c:v>
                </c:pt>
                <c:pt idx="2066">
                  <c:v>-1.3510873104144E-2</c:v>
                </c:pt>
                <c:pt idx="2067">
                  <c:v>-1.1270670651909599E-2</c:v>
                </c:pt>
                <c:pt idx="2068">
                  <c:v>-2.1930247532605501E-2</c:v>
                </c:pt>
                <c:pt idx="2069">
                  <c:v>-2.2847364772684502E-2</c:v>
                </c:pt>
                <c:pt idx="2070">
                  <c:v>-2.72885047798474E-2</c:v>
                </c:pt>
                <c:pt idx="2071">
                  <c:v>2.7692231679194899E-3</c:v>
                </c:pt>
                <c:pt idx="2072">
                  <c:v>-2.4199345957048798E-2</c:v>
                </c:pt>
                <c:pt idx="2073">
                  <c:v>-1.9286680752965E-2</c:v>
                </c:pt>
                <c:pt idx="2074">
                  <c:v>4.4398610069174602E-2</c:v>
                </c:pt>
                <c:pt idx="2075">
                  <c:v>3.9228488086447501E-2</c:v>
                </c:pt>
                <c:pt idx="2076">
                  <c:v>2.14325024382788E-3</c:v>
                </c:pt>
                <c:pt idx="2077">
                  <c:v>4.2524709246971604E-3</c:v>
                </c:pt>
                <c:pt idx="2078">
                  <c:v>-4.2076007972490198E-2</c:v>
                </c:pt>
                <c:pt idx="2079">
                  <c:v>-4.3022702250815101E-2</c:v>
                </c:pt>
                <c:pt idx="2080">
                  <c:v>-3.3001746637676098E-2</c:v>
                </c:pt>
                <c:pt idx="2081">
                  <c:v>-8.7738247194478702E-2</c:v>
                </c:pt>
                <c:pt idx="2082">
                  <c:v>-8.9491125762695994E-2</c:v>
                </c:pt>
                <c:pt idx="2083">
                  <c:v>-3.29026055132619E-2</c:v>
                </c:pt>
                <c:pt idx="2084">
                  <c:v>-1.9781066620538398E-2</c:v>
                </c:pt>
                <c:pt idx="2085">
                  <c:v>-7.8751845882050406E-2</c:v>
                </c:pt>
                <c:pt idx="2086">
                  <c:v>-0.10857395717667</c:v>
                </c:pt>
                <c:pt idx="2087">
                  <c:v>-7.9372038225188304E-2</c:v>
                </c:pt>
                <c:pt idx="2088">
                  <c:v>-8.9234369493326804E-2</c:v>
                </c:pt>
                <c:pt idx="2089">
                  <c:v>-7.6237894976542694E-2</c:v>
                </c:pt>
                <c:pt idx="2090">
                  <c:v>-0.110992212958875</c:v>
                </c:pt>
                <c:pt idx="2091">
                  <c:v>-0.107077409814677</c:v>
                </c:pt>
                <c:pt idx="2092">
                  <c:v>-6.5556621453161504E-2</c:v>
                </c:pt>
                <c:pt idx="2093">
                  <c:v>-6.0898954557376102E-2</c:v>
                </c:pt>
                <c:pt idx="2094">
                  <c:v>-7.2548830671622599E-2</c:v>
                </c:pt>
                <c:pt idx="2095">
                  <c:v>-6.8533824822360506E-2</c:v>
                </c:pt>
                <c:pt idx="2096">
                  <c:v>-0.13165378511584699</c:v>
                </c:pt>
                <c:pt idx="2097">
                  <c:v>-0.11771853753168</c:v>
                </c:pt>
                <c:pt idx="2098">
                  <c:v>-4.2282117618133103E-3</c:v>
                </c:pt>
                <c:pt idx="2099">
                  <c:v>-3.9490557262298297E-3</c:v>
                </c:pt>
                <c:pt idx="2100" formatCode="0.00E+00">
                  <c:v>8.8859612234193299E-4</c:v>
                </c:pt>
                <c:pt idx="2101">
                  <c:v>1.9767005602351301E-3</c:v>
                </c:pt>
                <c:pt idx="2102">
                  <c:v>7.6380193875857901E-3</c:v>
                </c:pt>
                <c:pt idx="2103">
                  <c:v>0.13775421585161099</c:v>
                </c:pt>
                <c:pt idx="2104">
                  <c:v>0.130338857584021</c:v>
                </c:pt>
                <c:pt idx="2105">
                  <c:v>0.123788992397824</c:v>
                </c:pt>
                <c:pt idx="2106">
                  <c:v>-8.4809830682688308E-3</c:v>
                </c:pt>
                <c:pt idx="2107">
                  <c:v>-3.02550066966467E-3</c:v>
                </c:pt>
                <c:pt idx="2108">
                  <c:v>-1.21876068142245E-2</c:v>
                </c:pt>
                <c:pt idx="2109">
                  <c:v>-9.7999882378239003E-3</c:v>
                </c:pt>
                <c:pt idx="2110">
                  <c:v>-1.13448782276646E-2</c:v>
                </c:pt>
                <c:pt idx="2111">
                  <c:v>1.2161208436442601E-2</c:v>
                </c:pt>
                <c:pt idx="2112">
                  <c:v>5.3104461731756604E-3</c:v>
                </c:pt>
                <c:pt idx="2113">
                  <c:v>7.0339906567080598E-3</c:v>
                </c:pt>
                <c:pt idx="2114">
                  <c:v>1.3520678351635E-3</c:v>
                </c:pt>
                <c:pt idx="2115">
                  <c:v>1.55062534180887E-2</c:v>
                </c:pt>
                <c:pt idx="2116">
                  <c:v>1.41720542776144E-2</c:v>
                </c:pt>
                <c:pt idx="2117">
                  <c:v>3.2640431267630499E-2</c:v>
                </c:pt>
                <c:pt idx="2118">
                  <c:v>2.3926323673721901E-2</c:v>
                </c:pt>
                <c:pt idx="2119">
                  <c:v>0.134336976076114</c:v>
                </c:pt>
                <c:pt idx="2120">
                  <c:v>0.14104090274981701</c:v>
                </c:pt>
                <c:pt idx="2121">
                  <c:v>0.17057534293174201</c:v>
                </c:pt>
                <c:pt idx="2122">
                  <c:v>0.15356659012704199</c:v>
                </c:pt>
                <c:pt idx="2123">
                  <c:v>0.13678845547344101</c:v>
                </c:pt>
                <c:pt idx="2124">
                  <c:v>0.13420954997283599</c:v>
                </c:pt>
                <c:pt idx="2125">
                  <c:v>0.152936530550043</c:v>
                </c:pt>
                <c:pt idx="2126">
                  <c:v>0.14262207753702</c:v>
                </c:pt>
                <c:pt idx="2127">
                  <c:v>0.162667405670403</c:v>
                </c:pt>
                <c:pt idx="2128">
                  <c:v>0.17567090356041601</c:v>
                </c:pt>
                <c:pt idx="2129">
                  <c:v>0.171741669350051</c:v>
                </c:pt>
                <c:pt idx="2130">
                  <c:v>0.18829183034066099</c:v>
                </c:pt>
                <c:pt idx="2131">
                  <c:v>0.18981929234741701</c:v>
                </c:pt>
                <c:pt idx="2132">
                  <c:v>0.18663266650986601</c:v>
                </c:pt>
                <c:pt idx="2133">
                  <c:v>0.25813787883486999</c:v>
                </c:pt>
                <c:pt idx="2134">
                  <c:v>0.24942309308443</c:v>
                </c:pt>
                <c:pt idx="2135">
                  <c:v>0.24901851303439901</c:v>
                </c:pt>
                <c:pt idx="2136">
                  <c:v>0.25169510616178797</c:v>
                </c:pt>
                <c:pt idx="2137">
                  <c:v>0.25896334425474499</c:v>
                </c:pt>
                <c:pt idx="2138">
                  <c:v>0.25900853647731598</c:v>
                </c:pt>
                <c:pt idx="2139">
                  <c:v>0.244379508272655</c:v>
                </c:pt>
                <c:pt idx="2140">
                  <c:v>0.27167168323843</c:v>
                </c:pt>
                <c:pt idx="2141">
                  <c:v>0.30378541302317602</c:v>
                </c:pt>
                <c:pt idx="2142">
                  <c:v>0.275668007421008</c:v>
                </c:pt>
                <c:pt idx="2143">
                  <c:v>0.33817829073626998</c:v>
                </c:pt>
                <c:pt idx="2144">
                  <c:v>0.34742437800201997</c:v>
                </c:pt>
                <c:pt idx="2145">
                  <c:v>0.34363028922646799</c:v>
                </c:pt>
                <c:pt idx="2146">
                  <c:v>0.33948178999794998</c:v>
                </c:pt>
                <c:pt idx="2147">
                  <c:v>0.33737321042454299</c:v>
                </c:pt>
                <c:pt idx="2148">
                  <c:v>-1.4403376931247901E-2</c:v>
                </c:pt>
                <c:pt idx="2149">
                  <c:v>-1.16314334383302E-2</c:v>
                </c:pt>
                <c:pt idx="2150">
                  <c:v>-1.8243726822463099E-2</c:v>
                </c:pt>
                <c:pt idx="2151">
                  <c:v>-1.50487813050737E-2</c:v>
                </c:pt>
                <c:pt idx="2152">
                  <c:v>-2.1124839980933102E-2</c:v>
                </c:pt>
                <c:pt idx="2153">
                  <c:v>-3.9287867958046601E-3</c:v>
                </c:pt>
                <c:pt idx="2154">
                  <c:v>-9.6324394978179999E-3</c:v>
                </c:pt>
                <c:pt idx="2155">
                  <c:v>-6.8424795067474299E-3</c:v>
                </c:pt>
                <c:pt idx="2156">
                  <c:v>-1.0476765495712701E-2</c:v>
                </c:pt>
                <c:pt idx="2157">
                  <c:v>9.0521703519383004E-2</c:v>
                </c:pt>
                <c:pt idx="2158">
                  <c:v>9.0779878167916994E-2</c:v>
                </c:pt>
                <c:pt idx="2159">
                  <c:v>0.134149323749156</c:v>
                </c:pt>
                <c:pt idx="2160">
                  <c:v>0.134631376623812</c:v>
                </c:pt>
                <c:pt idx="2161">
                  <c:v>0.105223223896302</c:v>
                </c:pt>
                <c:pt idx="2162">
                  <c:v>0.108499845853251</c:v>
                </c:pt>
                <c:pt idx="2163">
                  <c:v>0.107675634454459</c:v>
                </c:pt>
                <c:pt idx="2164">
                  <c:v>0.10123603327061401</c:v>
                </c:pt>
                <c:pt idx="2165">
                  <c:v>0.122837586618867</c:v>
                </c:pt>
                <c:pt idx="2166">
                  <c:v>0.123041991184574</c:v>
                </c:pt>
                <c:pt idx="2167">
                  <c:v>0.14248924540222899</c:v>
                </c:pt>
                <c:pt idx="2168">
                  <c:v>0.12812229917179199</c:v>
                </c:pt>
                <c:pt idx="2169">
                  <c:v>0.14875442203349101</c:v>
                </c:pt>
                <c:pt idx="2170">
                  <c:v>0.14653463676523801</c:v>
                </c:pt>
                <c:pt idx="2171">
                  <c:v>0.16555454307738501</c:v>
                </c:pt>
                <c:pt idx="2172">
                  <c:v>0.185618342125588</c:v>
                </c:pt>
                <c:pt idx="2173">
                  <c:v>0.20738283646019601</c:v>
                </c:pt>
                <c:pt idx="2174">
                  <c:v>0.20571077733288401</c:v>
                </c:pt>
                <c:pt idx="2175">
                  <c:v>0.33804127183564597</c:v>
                </c:pt>
                <c:pt idx="2176">
                  <c:v>0.33276783905499602</c:v>
                </c:pt>
                <c:pt idx="2177">
                  <c:v>0.32074999688581601</c:v>
                </c:pt>
                <c:pt idx="2178">
                  <c:v>0.32601714919205099</c:v>
                </c:pt>
                <c:pt idx="2179">
                  <c:v>0.324422559014449</c:v>
                </c:pt>
                <c:pt idx="2180">
                  <c:v>0.30712404808705301</c:v>
                </c:pt>
                <c:pt idx="2181">
                  <c:v>0.32599843488209101</c:v>
                </c:pt>
                <c:pt idx="2182">
                  <c:v>0.232430790720977</c:v>
                </c:pt>
                <c:pt idx="2183">
                  <c:v>0.16397161492569301</c:v>
                </c:pt>
                <c:pt idx="2184">
                  <c:v>0.17500545911207199</c:v>
                </c:pt>
                <c:pt idx="2185">
                  <c:v>0.19942617543830099</c:v>
                </c:pt>
                <c:pt idx="2186">
                  <c:v>0.19801597040045199</c:v>
                </c:pt>
                <c:pt idx="2187">
                  <c:v>0.24767435747861599</c:v>
                </c:pt>
                <c:pt idx="2188">
                  <c:v>0.298286323114765</c:v>
                </c:pt>
                <c:pt idx="2189">
                  <c:v>0.29562047096440303</c:v>
                </c:pt>
                <c:pt idx="2190">
                  <c:v>0.257337228276735</c:v>
                </c:pt>
                <c:pt idx="2191">
                  <c:v>0.17786739704145599</c:v>
                </c:pt>
                <c:pt idx="2192">
                  <c:v>0.175601983484097</c:v>
                </c:pt>
                <c:pt idx="2193">
                  <c:v>0.230257377495834</c:v>
                </c:pt>
                <c:pt idx="2194">
                  <c:v>0.221542625759061</c:v>
                </c:pt>
                <c:pt idx="2195">
                  <c:v>0.258722414928583</c:v>
                </c:pt>
                <c:pt idx="2196">
                  <c:v>8.2568431402627596E-3</c:v>
                </c:pt>
                <c:pt idx="2197">
                  <c:v>3.4770400765669002E-3</c:v>
                </c:pt>
                <c:pt idx="2198">
                  <c:v>7.6886015458315004E-3</c:v>
                </c:pt>
                <c:pt idx="2199">
                  <c:v>6.51526325794016E-3</c:v>
                </c:pt>
                <c:pt idx="2200">
                  <c:v>6.1958627597899999E-3</c:v>
                </c:pt>
                <c:pt idx="2201">
                  <c:v>-2.7300380420570199E-2</c:v>
                </c:pt>
                <c:pt idx="2202">
                  <c:v>-2.6635185193311001E-2</c:v>
                </c:pt>
                <c:pt idx="2203">
                  <c:v>-2.74230413334259E-2</c:v>
                </c:pt>
                <c:pt idx="2204">
                  <c:v>-3.1456996547862999E-2</c:v>
                </c:pt>
                <c:pt idx="2205">
                  <c:v>-2.8029121361917E-2</c:v>
                </c:pt>
                <c:pt idx="2206">
                  <c:v>7.3289562417044804E-3</c:v>
                </c:pt>
                <c:pt idx="2207">
                  <c:v>6.3650124516518797E-3</c:v>
                </c:pt>
                <c:pt idx="2208">
                  <c:v>-4.3789081495268098E-2</c:v>
                </c:pt>
                <c:pt idx="2209">
                  <c:v>4.2399060010800396E-3</c:v>
                </c:pt>
                <c:pt idx="2210">
                  <c:v>4.5532464596966297E-2</c:v>
                </c:pt>
                <c:pt idx="2211">
                  <c:v>4.29077267553412E-3</c:v>
                </c:pt>
                <c:pt idx="2212">
                  <c:v>-3.1952932224454202E-2</c:v>
                </c:pt>
                <c:pt idx="2213">
                  <c:v>-3.6575126058277597E-2</c:v>
                </c:pt>
                <c:pt idx="2214">
                  <c:v>-3.4460774891379803E-2</c:v>
                </c:pt>
                <c:pt idx="2215">
                  <c:v>-3.3075216023376E-2</c:v>
                </c:pt>
                <c:pt idx="2216">
                  <c:v>-3.3920303882083197E-2</c:v>
                </c:pt>
                <c:pt idx="2217">
                  <c:v>-4.1705604742083402E-2</c:v>
                </c:pt>
                <c:pt idx="2218">
                  <c:v>-2.6784162336357099E-2</c:v>
                </c:pt>
                <c:pt idx="2219">
                  <c:v>-2.3018045393345701E-2</c:v>
                </c:pt>
                <c:pt idx="2220">
                  <c:v>-3.8858123660240503E-2</c:v>
                </c:pt>
                <c:pt idx="2221">
                  <c:v>-3.9375760702817501E-2</c:v>
                </c:pt>
                <c:pt idx="2222">
                  <c:v>-7.8947748764042397E-2</c:v>
                </c:pt>
                <c:pt idx="2223">
                  <c:v>-7.9778331530639901E-2</c:v>
                </c:pt>
                <c:pt idx="2224">
                  <c:v>-7.6928519754414906E-2</c:v>
                </c:pt>
                <c:pt idx="2225">
                  <c:v>-9.6472478048234001E-2</c:v>
                </c:pt>
                <c:pt idx="2226">
                  <c:v>-0.10033849828793499</c:v>
                </c:pt>
                <c:pt idx="2227">
                  <c:v>-8.3379181083016896E-2</c:v>
                </c:pt>
                <c:pt idx="2228">
                  <c:v>-9.68371420163332E-2</c:v>
                </c:pt>
                <c:pt idx="2229">
                  <c:v>-9.5738754044613003E-2</c:v>
                </c:pt>
                <c:pt idx="2230">
                  <c:v>-8.57560450739389E-2</c:v>
                </c:pt>
                <c:pt idx="2231">
                  <c:v>-9.6504285658931502E-2</c:v>
                </c:pt>
                <c:pt idx="2232">
                  <c:v>-0.101766931529315</c:v>
                </c:pt>
                <c:pt idx="2233">
                  <c:v>-0.102434219420387</c:v>
                </c:pt>
                <c:pt idx="2234">
                  <c:v>-9.55936462318316E-2</c:v>
                </c:pt>
                <c:pt idx="2235">
                  <c:v>-0.107091212065806</c:v>
                </c:pt>
                <c:pt idx="2236">
                  <c:v>-8.9526679670045503E-2</c:v>
                </c:pt>
                <c:pt idx="2237">
                  <c:v>-0.10270716722308</c:v>
                </c:pt>
                <c:pt idx="2238">
                  <c:v>-0.10167606230411599</c:v>
                </c:pt>
                <c:pt idx="2239">
                  <c:v>-0.10492972525475699</c:v>
                </c:pt>
                <c:pt idx="2240">
                  <c:v>-0.13271865176306999</c:v>
                </c:pt>
                <c:pt idx="2241">
                  <c:v>-0.13557447423132399</c:v>
                </c:pt>
                <c:pt idx="2242">
                  <c:v>-0.13561994972206901</c:v>
                </c:pt>
                <c:pt idx="2243">
                  <c:v>-0.13557447423132399</c:v>
                </c:pt>
                <c:pt idx="2244">
                  <c:v>-0.12544521886104701</c:v>
                </c:pt>
                <c:pt idx="2245">
                  <c:v>-0.13414897745676499</c:v>
                </c:pt>
                <c:pt idx="2246">
                  <c:v>-0.12544521886104701</c:v>
                </c:pt>
                <c:pt idx="2247">
                  <c:v>-0.13487576403950799</c:v>
                </c:pt>
                <c:pt idx="2248">
                  <c:v>-0.131253027995064</c:v>
                </c:pt>
                <c:pt idx="2249">
                  <c:v>-0.13045499405800501</c:v>
                </c:pt>
                <c:pt idx="2250">
                  <c:v>-0.123846287729727</c:v>
                </c:pt>
                <c:pt idx="2251">
                  <c:v>-0.12814779972117099</c:v>
                </c:pt>
                <c:pt idx="2252">
                  <c:v>-8.0899453788073103E-2</c:v>
                </c:pt>
                <c:pt idx="2253">
                  <c:v>-2.3745616851458699E-2</c:v>
                </c:pt>
                <c:pt idx="2254">
                  <c:v>-1.7150298073182801E-2</c:v>
                </c:pt>
                <c:pt idx="2255">
                  <c:v>3.48989393752265E-2</c:v>
                </c:pt>
                <c:pt idx="2256">
                  <c:v>0.14605997036141799</c:v>
                </c:pt>
                <c:pt idx="2257">
                  <c:v>0.22205037007512099</c:v>
                </c:pt>
                <c:pt idx="2258">
                  <c:v>0.23695125589149099</c:v>
                </c:pt>
                <c:pt idx="2259">
                  <c:v>8.1075570195448393E-2</c:v>
                </c:pt>
                <c:pt idx="2260">
                  <c:v>8.9964850355379794E-2</c:v>
                </c:pt>
                <c:pt idx="2261">
                  <c:v>9.5215266373372701E-2</c:v>
                </c:pt>
                <c:pt idx="2262">
                  <c:v>9.1907331443994406E-2</c:v>
                </c:pt>
                <c:pt idx="2263">
                  <c:v>8.3462233598327704E-2</c:v>
                </c:pt>
                <c:pt idx="2264">
                  <c:v>7.72831823255688E-2</c:v>
                </c:pt>
                <c:pt idx="2265">
                  <c:v>6.95358031764437E-3</c:v>
                </c:pt>
                <c:pt idx="2266">
                  <c:v>8.0762581101798594E-3</c:v>
                </c:pt>
                <c:pt idx="2267" formatCode="0.00E+00">
                  <c:v>1.7544533719049399E-4</c:v>
                </c:pt>
                <c:pt idx="2268" formatCode="0.00E+00">
                  <c:v>3.9860838281180401E-4</c:v>
                </c:pt>
                <c:pt idx="2269">
                  <c:v>-1.4882194480319201E-2</c:v>
                </c:pt>
                <c:pt idx="2270">
                  <c:v>-1.2205229947995101E-2</c:v>
                </c:pt>
                <c:pt idx="2271">
                  <c:v>-1.24432992227985E-2</c:v>
                </c:pt>
                <c:pt idx="2272">
                  <c:v>-9.5975742136837905E-3</c:v>
                </c:pt>
                <c:pt idx="2273">
                  <c:v>-1.7503633541025E-2</c:v>
                </c:pt>
                <c:pt idx="2274">
                  <c:v>-4.1269047030856099E-2</c:v>
                </c:pt>
                <c:pt idx="2275">
                  <c:v>-4.1130497665546599E-2</c:v>
                </c:pt>
                <c:pt idx="2276">
                  <c:v>-3.12429832745704E-2</c:v>
                </c:pt>
                <c:pt idx="2277">
                  <c:v>-1.8347706084910799E-2</c:v>
                </c:pt>
                <c:pt idx="2278">
                  <c:v>-1.0073426367145999E-2</c:v>
                </c:pt>
                <c:pt idx="2279">
                  <c:v>3.49726340106295E-2</c:v>
                </c:pt>
                <c:pt idx="2280">
                  <c:v>3.5258435897504901E-2</c:v>
                </c:pt>
                <c:pt idx="2281">
                  <c:v>3.3369524980216801E-2</c:v>
                </c:pt>
                <c:pt idx="2282">
                  <c:v>3.3741164469854798E-2</c:v>
                </c:pt>
                <c:pt idx="2283">
                  <c:v>3.5066012766676598E-2</c:v>
                </c:pt>
                <c:pt idx="2284">
                  <c:v>3.5865288415497902E-2</c:v>
                </c:pt>
                <c:pt idx="2285">
                  <c:v>4.7787851491795902E-2</c:v>
                </c:pt>
                <c:pt idx="2286">
                  <c:v>5.5388758680365399E-2</c:v>
                </c:pt>
                <c:pt idx="2287">
                  <c:v>5.9564063403559402E-2</c:v>
                </c:pt>
                <c:pt idx="2288">
                  <c:v>9.2420944671877697E-2</c:v>
                </c:pt>
                <c:pt idx="2289">
                  <c:v>1.23006702929324E-2</c:v>
                </c:pt>
                <c:pt idx="2290">
                  <c:v>6.7547307398880801E-3</c:v>
                </c:pt>
                <c:pt idx="2291">
                  <c:v>1.4732076023684201E-2</c:v>
                </c:pt>
                <c:pt idx="2292">
                  <c:v>9.8595229328459696E-3</c:v>
                </c:pt>
                <c:pt idx="2293">
                  <c:v>1.4192624339168699E-2</c:v>
                </c:pt>
                <c:pt idx="2294">
                  <c:v>1.11213097291624E-2</c:v>
                </c:pt>
                <c:pt idx="2295">
                  <c:v>4.3870138540398701E-2</c:v>
                </c:pt>
                <c:pt idx="2296">
                  <c:v>4.2039634531031399E-2</c:v>
                </c:pt>
                <c:pt idx="2297">
                  <c:v>-8.6658030495283499E-3</c:v>
                </c:pt>
                <c:pt idx="2298" formatCode="0.00E+00">
                  <c:v>-4.9597605700735204E-4</c:v>
                </c:pt>
                <c:pt idx="2299">
                  <c:v>2.5297872316148901E-2</c:v>
                </c:pt>
                <c:pt idx="2300" formatCode="0.00E+00">
                  <c:v>-9.3523659122252102E-4</c:v>
                </c:pt>
                <c:pt idx="2301">
                  <c:v>9.9736640865769804E-2</c:v>
                </c:pt>
                <c:pt idx="2302">
                  <c:v>9.3875476208128805E-2</c:v>
                </c:pt>
                <c:pt idx="2303">
                  <c:v>0.118654380506094</c:v>
                </c:pt>
                <c:pt idx="2304">
                  <c:v>0.13261574752778099</c:v>
                </c:pt>
                <c:pt idx="2305">
                  <c:v>0.15556609473418301</c:v>
                </c:pt>
                <c:pt idx="2306">
                  <c:v>0.148392439344989</c:v>
                </c:pt>
                <c:pt idx="2307">
                  <c:v>0.47629877890996603</c:v>
                </c:pt>
                <c:pt idx="2308">
                  <c:v>-8.2568431402627596E-3</c:v>
                </c:pt>
                <c:pt idx="2309">
                  <c:v>-1.27981743168537E-2</c:v>
                </c:pt>
                <c:pt idx="2310">
                  <c:v>-9.3436540663358603E-3</c:v>
                </c:pt>
                <c:pt idx="2311">
                  <c:v>-1.02977956796879E-2</c:v>
                </c:pt>
                <c:pt idx="2312">
                  <c:v>2.3897484891018901E-2</c:v>
                </c:pt>
                <c:pt idx="2313">
                  <c:v>2.9513123945353398E-2</c:v>
                </c:pt>
                <c:pt idx="2314">
                  <c:v>4.2629590294471697E-3</c:v>
                </c:pt>
                <c:pt idx="2315">
                  <c:v>4.9104080280994999E-3</c:v>
                </c:pt>
                <c:pt idx="2316">
                  <c:v>8.0660161401888697E-3</c:v>
                </c:pt>
                <c:pt idx="2317">
                  <c:v>-4.6646161530143797E-3</c:v>
                </c:pt>
                <c:pt idx="2318">
                  <c:v>1.3233908611081E-3</c:v>
                </c:pt>
                <c:pt idx="2319">
                  <c:v>5.88639106630457E-2</c:v>
                </c:pt>
                <c:pt idx="2320">
                  <c:v>6.2021442666028097E-2</c:v>
                </c:pt>
                <c:pt idx="2321">
                  <c:v>2.7305159845290002E-3</c:v>
                </c:pt>
                <c:pt idx="2322">
                  <c:v>8.8910852936237E-3</c:v>
                </c:pt>
                <c:pt idx="2323">
                  <c:v>1.18063804919734E-2</c:v>
                </c:pt>
                <c:pt idx="2324">
                  <c:v>4.2816355510062402E-2</c:v>
                </c:pt>
                <c:pt idx="2325">
                  <c:v>7.4219798793625197E-2</c:v>
                </c:pt>
                <c:pt idx="2326">
                  <c:v>7.6691656545868597E-2</c:v>
                </c:pt>
                <c:pt idx="2327">
                  <c:v>7.6920926801155698E-2</c:v>
                </c:pt>
                <c:pt idx="2328">
                  <c:v>8.8272201165518996E-2</c:v>
                </c:pt>
                <c:pt idx="2329">
                  <c:v>7.4429782772552397E-2</c:v>
                </c:pt>
                <c:pt idx="2330">
                  <c:v>7.0466940530984304E-2</c:v>
                </c:pt>
                <c:pt idx="2331">
                  <c:v>6.4959839293560195E-2</c:v>
                </c:pt>
                <c:pt idx="2332">
                  <c:v>7.1630022135063198E-2</c:v>
                </c:pt>
                <c:pt idx="2333">
                  <c:v>6.54717294928399E-2</c:v>
                </c:pt>
                <c:pt idx="2334">
                  <c:v>7.2291316903596303E-2</c:v>
                </c:pt>
                <c:pt idx="2335">
                  <c:v>7.5494748118235699E-2</c:v>
                </c:pt>
                <c:pt idx="2336">
                  <c:v>7.2454824426855899E-2</c:v>
                </c:pt>
                <c:pt idx="2337">
                  <c:v>3.8286084087349098E-2</c:v>
                </c:pt>
                <c:pt idx="2338">
                  <c:v>3.89939579518363E-2</c:v>
                </c:pt>
                <c:pt idx="2339">
                  <c:v>7.3713956410697001E-2</c:v>
                </c:pt>
                <c:pt idx="2340">
                  <c:v>8.36833874691114E-2</c:v>
                </c:pt>
                <c:pt idx="2341">
                  <c:v>4.4549158412050698E-2</c:v>
                </c:pt>
                <c:pt idx="2342">
                  <c:v>0.100281227280097</c:v>
                </c:pt>
                <c:pt idx="2343">
                  <c:v>0.100647769395979</c:v>
                </c:pt>
                <c:pt idx="2344">
                  <c:v>2.8555249364128999E-2</c:v>
                </c:pt>
                <c:pt idx="2345">
                  <c:v>2.6532213196431301E-2</c:v>
                </c:pt>
                <c:pt idx="2346">
                  <c:v>8.1668002653374899E-2</c:v>
                </c:pt>
                <c:pt idx="2347">
                  <c:v>8.2100107554066104E-2</c:v>
                </c:pt>
                <c:pt idx="2348">
                  <c:v>0.13165769005467101</c:v>
                </c:pt>
                <c:pt idx="2349">
                  <c:v>7.70326600211894E-2</c:v>
                </c:pt>
                <c:pt idx="2350">
                  <c:v>7.65768019072781E-2</c:v>
                </c:pt>
                <c:pt idx="2351">
                  <c:v>7.4123423541348599E-2</c:v>
                </c:pt>
                <c:pt idx="2352">
                  <c:v>4.2980160098216397E-2</c:v>
                </c:pt>
                <c:pt idx="2353">
                  <c:v>6.6288401553594695E-2</c:v>
                </c:pt>
                <c:pt idx="2354">
                  <c:v>6.3910475238992501E-2</c:v>
                </c:pt>
                <c:pt idx="2355">
                  <c:v>3.60708726410379E-2</c:v>
                </c:pt>
                <c:pt idx="2356">
                  <c:v>3.6257025140880597E-2</c:v>
                </c:pt>
                <c:pt idx="2357">
                  <c:v>3.3906814167282001E-2</c:v>
                </c:pt>
                <c:pt idx="2358">
                  <c:v>-2.6899850587885601E-2</c:v>
                </c:pt>
                <c:pt idx="2359">
                  <c:v>-3.3787794246904E-2</c:v>
                </c:pt>
                <c:pt idx="2360">
                  <c:v>2.8878732846497401E-2</c:v>
                </c:pt>
                <c:pt idx="2361">
                  <c:v>3.1588203043264498E-2</c:v>
                </c:pt>
                <c:pt idx="2362">
                  <c:v>2.12772079065091E-2</c:v>
                </c:pt>
                <c:pt idx="2363">
                  <c:v>7.1665230507896999E-2</c:v>
                </c:pt>
                <c:pt idx="2364">
                  <c:v>7.6999826825455905E-2</c:v>
                </c:pt>
                <c:pt idx="2365">
                  <c:v>6.9264189667887804E-2</c:v>
                </c:pt>
                <c:pt idx="2366">
                  <c:v>-3.0440269676657E-2</c:v>
                </c:pt>
                <c:pt idx="2367">
                  <c:v>-4.3707879634930599E-2</c:v>
                </c:pt>
                <c:pt idx="2368">
                  <c:v>2.3870737298444501E-2</c:v>
                </c:pt>
                <c:pt idx="2369">
                  <c:v>2.5607827670017499E-2</c:v>
                </c:pt>
                <c:pt idx="2370">
                  <c:v>-4.03427528607673E-2</c:v>
                </c:pt>
                <c:pt idx="2371">
                  <c:v>-4.4487630453599401E-2</c:v>
                </c:pt>
                <c:pt idx="2372">
                  <c:v>-4.3676349183001402E-2</c:v>
                </c:pt>
                <c:pt idx="2373">
                  <c:v>-4.4442726795553299E-2</c:v>
                </c:pt>
                <c:pt idx="2374">
                  <c:v>2.2314602320630799E-2</c:v>
                </c:pt>
                <c:pt idx="2375">
                  <c:v>1.6804750119163402E-2</c:v>
                </c:pt>
                <c:pt idx="2376">
                  <c:v>2.07990458947808E-2</c:v>
                </c:pt>
                <c:pt idx="2377">
                  <c:v>2.68807494405305E-2</c:v>
                </c:pt>
                <c:pt idx="2378">
                  <c:v>7.4376809639635999E-2</c:v>
                </c:pt>
                <c:pt idx="2379">
                  <c:v>5.1638953829489E-2</c:v>
                </c:pt>
                <c:pt idx="2380">
                  <c:v>5.8505903341229397E-2</c:v>
                </c:pt>
                <c:pt idx="2381">
                  <c:v>6.9249962151725297E-2</c:v>
                </c:pt>
                <c:pt idx="2382">
                  <c:v>0.11192087132018699</c:v>
                </c:pt>
                <c:pt idx="2383">
                  <c:v>0.114016020529857</c:v>
                </c:pt>
                <c:pt idx="2384">
                  <c:v>7.6479484847377502E-2</c:v>
                </c:pt>
                <c:pt idx="2385">
                  <c:v>5.80357390365209E-2</c:v>
                </c:pt>
                <c:pt idx="2386">
                  <c:v>0.13758105290042599</c:v>
                </c:pt>
                <c:pt idx="2387">
                  <c:v>0.12728112978255901</c:v>
                </c:pt>
                <c:pt idx="2388">
                  <c:v>0.13745752895756</c:v>
                </c:pt>
                <c:pt idx="2389">
                  <c:v>0.11836632899881</c:v>
                </c:pt>
                <c:pt idx="2390">
                  <c:v>0.116563778515935</c:v>
                </c:pt>
                <c:pt idx="2391">
                  <c:v>0.119757633221436</c:v>
                </c:pt>
                <c:pt idx="2392">
                  <c:v>0.12781972862379701</c:v>
                </c:pt>
                <c:pt idx="2393">
                  <c:v>0.119757633221436</c:v>
                </c:pt>
                <c:pt idx="2394">
                  <c:v>0.12781972862379701</c:v>
                </c:pt>
                <c:pt idx="2395">
                  <c:v>0.13056796927188999</c:v>
                </c:pt>
                <c:pt idx="2396">
                  <c:v>0.16378887674398299</c:v>
                </c:pt>
                <c:pt idx="2397">
                  <c:v>0.15124279366497601</c:v>
                </c:pt>
                <c:pt idx="2398">
                  <c:v>0.154253870993216</c:v>
                </c:pt>
                <c:pt idx="2399">
                  <c:v>0.14574342448446001</c:v>
                </c:pt>
                <c:pt idx="2400">
                  <c:v>0.13375599052030099</c:v>
                </c:pt>
                <c:pt idx="2401">
                  <c:v>0.19221693321706801</c:v>
                </c:pt>
                <c:pt idx="2402">
                  <c:v>0.226418774461011</c:v>
                </c:pt>
                <c:pt idx="2403">
                  <c:v>0.22124168287619</c:v>
                </c:pt>
                <c:pt idx="2404">
                  <c:v>0.21668178110564401</c:v>
                </c:pt>
                <c:pt idx="2405">
                  <c:v>0.23216495306413801</c:v>
                </c:pt>
                <c:pt idx="2406">
                  <c:v>0.17605971107284599</c:v>
                </c:pt>
                <c:pt idx="2407">
                  <c:v>0.164611293510603</c:v>
                </c:pt>
                <c:pt idx="2408">
                  <c:v>0.34705456038486998</c:v>
                </c:pt>
                <c:pt idx="2409">
                  <c:v>0.38231069106452498</c:v>
                </c:pt>
                <c:pt idx="2410">
                  <c:v>0.41732214020494002</c:v>
                </c:pt>
                <c:pt idx="2411">
                  <c:v>0.35335097130941201</c:v>
                </c:pt>
                <c:pt idx="2412">
                  <c:v>0.42080150855016402</c:v>
                </c:pt>
                <c:pt idx="2413">
                  <c:v>0.440299279841738</c:v>
                </c:pt>
                <c:pt idx="2414">
                  <c:v>0.36386826776373399</c:v>
                </c:pt>
                <c:pt idx="2415">
                  <c:v>0.33804504231467197</c:v>
                </c:pt>
                <c:pt idx="2416">
                  <c:v>0.36814316037503703</c:v>
                </c:pt>
                <c:pt idx="2417">
                  <c:v>0.34023514877811301</c:v>
                </c:pt>
                <c:pt idx="2418">
                  <c:v>0.348151578286029</c:v>
                </c:pt>
                <c:pt idx="2419">
                  <c:v>0.31061574783441698</c:v>
                </c:pt>
                <c:pt idx="2420">
                  <c:v>0.34524705108293602</c:v>
                </c:pt>
                <c:pt idx="2421">
                  <c:v>0.39507987467469602</c:v>
                </c:pt>
                <c:pt idx="2422">
                  <c:v>0.41289982330904401</c:v>
                </c:pt>
                <c:pt idx="2423">
                  <c:v>0.45728967593869302</c:v>
                </c:pt>
                <c:pt idx="2424">
                  <c:v>0.47137225175988601</c:v>
                </c:pt>
                <c:pt idx="2425">
                  <c:v>0.46595658085990099</c:v>
                </c:pt>
                <c:pt idx="2426">
                  <c:v>0.39124127932847502</c:v>
                </c:pt>
                <c:pt idx="2427">
                  <c:v>0.45651508228288201</c:v>
                </c:pt>
                <c:pt idx="2428">
                  <c:v>0.52926573479237604</c:v>
                </c:pt>
                <c:pt idx="2429">
                  <c:v>0.52460586429066303</c:v>
                </c:pt>
                <c:pt idx="2430">
                  <c:v>0.54239896940106402</c:v>
                </c:pt>
                <c:pt idx="2431">
                  <c:v>0.52280690636903404</c:v>
                </c:pt>
                <c:pt idx="2432">
                  <c:v>0.49081191003341801</c:v>
                </c:pt>
                <c:pt idx="2433">
                  <c:v>0.51498841705540299</c:v>
                </c:pt>
                <c:pt idx="2434">
                  <c:v>0.54017344083394403</c:v>
                </c:pt>
                <c:pt idx="2435">
                  <c:v>0.49665478840362398</c:v>
                </c:pt>
                <c:pt idx="2436">
                  <c:v>0.494011724315288</c:v>
                </c:pt>
                <c:pt idx="2437">
                  <c:v>0.45880702076771801</c:v>
                </c:pt>
                <c:pt idx="2438">
                  <c:v>0.52673394616704505</c:v>
                </c:pt>
                <c:pt idx="2439">
                  <c:v>0.55114893640521401</c:v>
                </c:pt>
                <c:pt idx="2440">
                  <c:v>0.58801328091402405</c:v>
                </c:pt>
                <c:pt idx="2441">
                  <c:v>0.63566655125355598</c:v>
                </c:pt>
                <c:pt idx="2442">
                  <c:v>0.719602729278222</c:v>
                </c:pt>
                <c:pt idx="2443">
                  <c:v>0.63145917693981202</c:v>
                </c:pt>
                <c:pt idx="2444">
                  <c:v>0.65313026224293402</c:v>
                </c:pt>
                <c:pt idx="2445">
                  <c:v>0.64927312138934001</c:v>
                </c:pt>
                <c:pt idx="2446">
                  <c:v>0.69810235885745997</c:v>
                </c:pt>
                <c:pt idx="2447">
                  <c:v>0.70663991102039103</c:v>
                </c:pt>
                <c:pt idx="2448">
                  <c:v>0.70847277767668904</c:v>
                </c:pt>
                <c:pt idx="2449">
                  <c:v>-6.95358031764437E-3</c:v>
                </c:pt>
                <c:pt idx="2450">
                  <c:v>5.0735903577883096E-3</c:v>
                </c:pt>
                <c:pt idx="2451">
                  <c:v>4.0828114629685103E-3</c:v>
                </c:pt>
                <c:pt idx="2452">
                  <c:v>7.0213399709284597E-3</c:v>
                </c:pt>
                <c:pt idx="2453">
                  <c:v>6.8771393819326799E-3</c:v>
                </c:pt>
                <c:pt idx="2454">
                  <c:v>1.7005790156880699E-2</c:v>
                </c:pt>
                <c:pt idx="2455">
                  <c:v>1.4380315008193799E-2</c:v>
                </c:pt>
                <c:pt idx="2456">
                  <c:v>1.9320354644309399E-2</c:v>
                </c:pt>
                <c:pt idx="2457">
                  <c:v>1.6294470956688099E-2</c:v>
                </c:pt>
                <c:pt idx="2458">
                  <c:v>2.1276960333563601E-2</c:v>
                </c:pt>
                <c:pt idx="2459">
                  <c:v>5.2443940984118601E-2</c:v>
                </c:pt>
                <c:pt idx="2460">
                  <c:v>6.07140518054494E-2</c:v>
                </c:pt>
                <c:pt idx="2461">
                  <c:v>5.5691876132243301E-2</c:v>
                </c:pt>
                <c:pt idx="2462">
                  <c:v>6.5279273905643503E-2</c:v>
                </c:pt>
                <c:pt idx="2463">
                  <c:v>-6.6444432636183895E-2</c:v>
                </c:pt>
                <c:pt idx="2464">
                  <c:v>-7.3455950326049402E-2</c:v>
                </c:pt>
                <c:pt idx="2465">
                  <c:v>-9.4398789073792705E-2</c:v>
                </c:pt>
                <c:pt idx="2466">
                  <c:v>-9.6708423635572194E-2</c:v>
                </c:pt>
                <c:pt idx="2467">
                  <c:v>-6.8722202790624895E-2</c:v>
                </c:pt>
                <c:pt idx="2468">
                  <c:v>-4.8669839228564202E-2</c:v>
                </c:pt>
                <c:pt idx="2469">
                  <c:v>-0.13262075306014301</c:v>
                </c:pt>
                <c:pt idx="2470">
                  <c:v>-0.132588468615186</c:v>
                </c:pt>
                <c:pt idx="2471">
                  <c:v>-0.231590855534477</c:v>
                </c:pt>
                <c:pt idx="2472">
                  <c:v>-0.23030286204964801</c:v>
                </c:pt>
                <c:pt idx="2473">
                  <c:v>-0.22039607733324301</c:v>
                </c:pt>
                <c:pt idx="2474">
                  <c:v>-0.20137068713939901</c:v>
                </c:pt>
                <c:pt idx="2475">
                  <c:v>-0.20930145443932999</c:v>
                </c:pt>
                <c:pt idx="2476">
                  <c:v>-0.16661709787405199</c:v>
                </c:pt>
                <c:pt idx="2477">
                  <c:v>-0.17790862608785099</c:v>
                </c:pt>
                <c:pt idx="2478">
                  <c:v>-7.9506687443113594E-2</c:v>
                </c:pt>
                <c:pt idx="2479">
                  <c:v>-8.2389154352579805E-2</c:v>
                </c:pt>
                <c:pt idx="2480">
                  <c:v>-4.9484017972451597E-2</c:v>
                </c:pt>
                <c:pt idx="2481">
                  <c:v>-5.23525559212068E-2</c:v>
                </c:pt>
                <c:pt idx="2482">
                  <c:v>-3.7923386703353698E-2</c:v>
                </c:pt>
                <c:pt idx="2483">
                  <c:v>-5.3993625476142601E-2</c:v>
                </c:pt>
                <c:pt idx="2484">
                  <c:v>-5.2321049084857699E-2</c:v>
                </c:pt>
                <c:pt idx="2485">
                  <c:v>-6.1776073271567901E-2</c:v>
                </c:pt>
                <c:pt idx="2486">
                  <c:v>-7.3806503967938294E-2</c:v>
                </c:pt>
                <c:pt idx="2487">
                  <c:v>-7.2040791520830904E-3</c:v>
                </c:pt>
                <c:pt idx="2488">
                  <c:v>-1.7073884869411801E-3</c:v>
                </c:pt>
                <c:pt idx="2489">
                  <c:v>-2.55195363161053E-3</c:v>
                </c:pt>
                <c:pt idx="2490" formatCode="0.00E+00">
                  <c:v>2.5770491658594298E-4</c:v>
                </c:pt>
                <c:pt idx="2491">
                  <c:v>-3.0233682252318499E-3</c:v>
                </c:pt>
                <c:pt idx="2492">
                  <c:v>-7.48472321010473E-3</c:v>
                </c:pt>
                <c:pt idx="2493">
                  <c:v>1.23673440789571E-2</c:v>
                </c:pt>
                <c:pt idx="2494">
                  <c:v>0.133058470359665</c:v>
                </c:pt>
                <c:pt idx="2495">
                  <c:v>0.121751643782535</c:v>
                </c:pt>
                <c:pt idx="2496">
                  <c:v>0.136340790066728</c:v>
                </c:pt>
                <c:pt idx="2497">
                  <c:v>0.13915355203648</c:v>
                </c:pt>
                <c:pt idx="2498">
                  <c:v>0.14928558860202601</c:v>
                </c:pt>
                <c:pt idx="2499">
                  <c:v>0.15971239350252101</c:v>
                </c:pt>
                <c:pt idx="2500">
                  <c:v>0.16792178144386</c:v>
                </c:pt>
                <c:pt idx="2501">
                  <c:v>0.164850733937729</c:v>
                </c:pt>
                <c:pt idx="2502">
                  <c:v>0.20181772838895901</c:v>
                </c:pt>
                <c:pt idx="2503">
                  <c:v>0.19901530121153499</c:v>
                </c:pt>
                <c:pt idx="2504">
                  <c:v>0.26644296599391898</c:v>
                </c:pt>
                <c:pt idx="2505">
                  <c:v>0.33868424822148602</c:v>
                </c:pt>
                <c:pt idx="2506">
                  <c:v>0.36728902134435298</c:v>
                </c:pt>
                <c:pt idx="2507">
                  <c:v>0.35447478663676701</c:v>
                </c:pt>
                <c:pt idx="2508">
                  <c:v>0.356844412799663</c:v>
                </c:pt>
                <c:pt idx="2509">
                  <c:v>0.362077066248845</c:v>
                </c:pt>
                <c:pt idx="2510">
                  <c:v>0.35933961845083101</c:v>
                </c:pt>
                <c:pt idx="2511">
                  <c:v>0.37632387231976699</c:v>
                </c:pt>
                <c:pt idx="2512">
                  <c:v>0.32507925200006299</c:v>
                </c:pt>
                <c:pt idx="2513">
                  <c:v>0.33275292858726102</c:v>
                </c:pt>
                <c:pt idx="2514">
                  <c:v>0.342564808799668</c:v>
                </c:pt>
                <c:pt idx="2515">
                  <c:v>0.35269769872836598</c:v>
                </c:pt>
                <c:pt idx="2516">
                  <c:v>0.50197451228314605</c:v>
                </c:pt>
                <c:pt idx="2517">
                  <c:v>0.51410071633883203</c:v>
                </c:pt>
                <c:pt idx="2518">
                  <c:v>0.58860716432565896</c:v>
                </c:pt>
                <c:pt idx="2519">
                  <c:v>0.58860716432565896</c:v>
                </c:pt>
                <c:pt idx="2520">
                  <c:v>0.59651663623828</c:v>
                </c:pt>
                <c:pt idx="2521">
                  <c:v>0.56748632842657898</c:v>
                </c:pt>
                <c:pt idx="2522">
                  <c:v>0.61706367630274395</c:v>
                </c:pt>
                <c:pt idx="2523">
                  <c:v>0.60899137181545004</c:v>
                </c:pt>
                <c:pt idx="2524">
                  <c:v>0.64605473227635701</c:v>
                </c:pt>
                <c:pt idx="2525">
                  <c:v>0.615844117656146</c:v>
                </c:pt>
                <c:pt idx="2526">
                  <c:v>0.62644335734704004</c:v>
                </c:pt>
                <c:pt idx="2527">
                  <c:v>0.627101370523101</c:v>
                </c:pt>
                <c:pt idx="2528">
                  <c:v>0.62254447932629398</c:v>
                </c:pt>
                <c:pt idx="2529">
                  <c:v>0.62896044783720195</c:v>
                </c:pt>
                <c:pt idx="2530">
                  <c:v>0.63861464080520702</c:v>
                </c:pt>
                <c:pt idx="2531">
                  <c:v>0.64581786394178298</c:v>
                </c:pt>
                <c:pt idx="2532">
                  <c:v>0.69980345242438502</c:v>
                </c:pt>
                <c:pt idx="2533">
                  <c:v>0.65321373560340701</c:v>
                </c:pt>
                <c:pt idx="2534">
                  <c:v>0.68278148020197205</c:v>
                </c:pt>
                <c:pt idx="2535">
                  <c:v>0.67470605868896905</c:v>
                </c:pt>
                <c:pt idx="2536">
                  <c:v>0.73747863178565798</c:v>
                </c:pt>
                <c:pt idx="2537">
                  <c:v>0.73151135728070904</c:v>
                </c:pt>
                <c:pt idx="2538">
                  <c:v>0.77317761017153397</c:v>
                </c:pt>
                <c:pt idx="2539">
                  <c:v>0.70626659615100196</c:v>
                </c:pt>
                <c:pt idx="2540">
                  <c:v>0.79985684884999797</c:v>
                </c:pt>
                <c:pt idx="2541">
                  <c:v>0.75909858316652301</c:v>
                </c:pt>
                <c:pt idx="2542">
                  <c:v>0.75253966083703905</c:v>
                </c:pt>
                <c:pt idx="2543">
                  <c:v>0.76062156357900901</c:v>
                </c:pt>
                <c:pt idx="2544">
                  <c:v>0.79344401125310204</c:v>
                </c:pt>
                <c:pt idx="2545">
                  <c:v>0.86651260222398596</c:v>
                </c:pt>
                <c:pt idx="2546">
                  <c:v>0.90107132923952105</c:v>
                </c:pt>
                <c:pt idx="2547">
                  <c:v>0.90643937339363001</c:v>
                </c:pt>
                <c:pt idx="2548">
                  <c:v>0.90111285626514404</c:v>
                </c:pt>
                <c:pt idx="2549">
                  <c:v>0.90109069659818797</c:v>
                </c:pt>
                <c:pt idx="2550">
                  <c:v>0.90068182365787797</c:v>
                </c:pt>
                <c:pt idx="2551" formatCode="0.00E+00">
                  <c:v>-1.1303097220238801E-4</c:v>
                </c:pt>
                <c:pt idx="2552">
                  <c:v>-5.6097857629786498E-3</c:v>
                </c:pt>
                <c:pt idx="2553">
                  <c:v>-2.2770111358194601E-3</c:v>
                </c:pt>
                <c:pt idx="2554">
                  <c:v>-2.35908633722006E-2</c:v>
                </c:pt>
                <c:pt idx="2555">
                  <c:v>8.17034886033534E-2</c:v>
                </c:pt>
                <c:pt idx="2556">
                  <c:v>6.83057292264799E-2</c:v>
                </c:pt>
                <c:pt idx="2557">
                  <c:v>5.1440409390515099E-2</c:v>
                </c:pt>
                <c:pt idx="2558">
                  <c:v>5.48733206168103E-2</c:v>
                </c:pt>
                <c:pt idx="2559">
                  <c:v>9.2631353606708697E-2</c:v>
                </c:pt>
                <c:pt idx="2560">
                  <c:v>9.3632412073078694E-2</c:v>
                </c:pt>
                <c:pt idx="2561">
                  <c:v>9.7372276540048597E-2</c:v>
                </c:pt>
                <c:pt idx="2562">
                  <c:v>9.8298319525288794E-2</c:v>
                </c:pt>
                <c:pt idx="2563">
                  <c:v>9.5119240567390101E-2</c:v>
                </c:pt>
                <c:pt idx="2564">
                  <c:v>0.101524822017343</c:v>
                </c:pt>
                <c:pt idx="2565">
                  <c:v>0.155653654059728</c:v>
                </c:pt>
                <c:pt idx="2566">
                  <c:v>0.17226122344990799</c:v>
                </c:pt>
                <c:pt idx="2567">
                  <c:v>0.170164138471981</c:v>
                </c:pt>
                <c:pt idx="2568">
                  <c:v>0.12545178035141799</c:v>
                </c:pt>
                <c:pt idx="2569">
                  <c:v>0.156503905460598</c:v>
                </c:pt>
                <c:pt idx="2570">
                  <c:v>0.137628018517746</c:v>
                </c:pt>
                <c:pt idx="2571">
                  <c:v>0.23720231132258399</c:v>
                </c:pt>
                <c:pt idx="2572">
                  <c:v>0.232131828631882</c:v>
                </c:pt>
                <c:pt idx="2573">
                  <c:v>0.52504283055095602</c:v>
                </c:pt>
                <c:pt idx="2574">
                  <c:v>0.51899516614622199</c:v>
                </c:pt>
                <c:pt idx="2575">
                  <c:v>0.579237069171189</c:v>
                </c:pt>
                <c:pt idx="2576">
                  <c:v>0.64845882633756002</c:v>
                </c:pt>
                <c:pt idx="2577">
                  <c:v>0.69338217935833601</c:v>
                </c:pt>
                <c:pt idx="2578">
                  <c:v>0.70512759517631696</c:v>
                </c:pt>
                <c:pt idx="2579">
                  <c:v>0.76627586528278402</c:v>
                </c:pt>
                <c:pt idx="2580">
                  <c:v>0.81994771335489003</c:v>
                </c:pt>
                <c:pt idx="2581">
                  <c:v>0.84164415539711501</c:v>
                </c:pt>
                <c:pt idx="2582">
                  <c:v>0.86298992856859902</c:v>
                </c:pt>
                <c:pt idx="2583">
                  <c:v>0.91163867749380301</c:v>
                </c:pt>
                <c:pt idx="2584">
                  <c:v>-8.2568431402627596E-3</c:v>
                </c:pt>
                <c:pt idx="2585">
                  <c:v>-1.5771270346215099E-2</c:v>
                </c:pt>
                <c:pt idx="2586">
                  <c:v>-1.1166223948366E-2</c:v>
                </c:pt>
                <c:pt idx="2587">
                  <c:v>-9.7029601282756506E-3</c:v>
                </c:pt>
                <c:pt idx="2588">
                  <c:v>7.2857883551722402E-3</c:v>
                </c:pt>
                <c:pt idx="2589">
                  <c:v>8.4846546118764101E-3</c:v>
                </c:pt>
                <c:pt idx="2590">
                  <c:v>2.90125701953865E-2</c:v>
                </c:pt>
                <c:pt idx="2591">
                  <c:v>3.45763474964688E-3</c:v>
                </c:pt>
                <c:pt idx="2592">
                  <c:v>7.4265369560351201E-3</c:v>
                </c:pt>
                <c:pt idx="2593">
                  <c:v>5.9932601063137298E-3</c:v>
                </c:pt>
                <c:pt idx="2594">
                  <c:v>8.3145471241745598E-3</c:v>
                </c:pt>
                <c:pt idx="2595">
                  <c:v>3.8661968519773701E-2</c:v>
                </c:pt>
                <c:pt idx="2596">
                  <c:v>3.9023799545123902E-2</c:v>
                </c:pt>
                <c:pt idx="2597">
                  <c:v>4.0705004307687899E-2</c:v>
                </c:pt>
                <c:pt idx="2598">
                  <c:v>4.2367330369771798E-2</c:v>
                </c:pt>
                <c:pt idx="2599">
                  <c:v>4.5797528769672802E-2</c:v>
                </c:pt>
                <c:pt idx="2600">
                  <c:v>4.1924483247883101E-2</c:v>
                </c:pt>
                <c:pt idx="2601">
                  <c:v>-5.2014145681542598E-2</c:v>
                </c:pt>
                <c:pt idx="2602">
                  <c:v>-5.0352503729416298E-2</c:v>
                </c:pt>
                <c:pt idx="2603">
                  <c:v>-5.6433977594910902E-2</c:v>
                </c:pt>
                <c:pt idx="2604">
                  <c:v>-5.11088177815981E-2</c:v>
                </c:pt>
                <c:pt idx="2605">
                  <c:v>-7.4711771926607204E-2</c:v>
                </c:pt>
                <c:pt idx="2606">
                  <c:v>-6.7675710821666499E-2</c:v>
                </c:pt>
                <c:pt idx="2607">
                  <c:v>-6.8714414985947506E-2</c:v>
                </c:pt>
                <c:pt idx="2608">
                  <c:v>-3.3233588640484597E-2</c:v>
                </c:pt>
                <c:pt idx="2609">
                  <c:v>-3.3343484245239099E-2</c:v>
                </c:pt>
                <c:pt idx="2610">
                  <c:v>-2.3824786231411099E-2</c:v>
                </c:pt>
                <c:pt idx="2611">
                  <c:v>-2.3165295892264501E-2</c:v>
                </c:pt>
                <c:pt idx="2612">
                  <c:v>-2.15395739872823E-2</c:v>
                </c:pt>
                <c:pt idx="2613">
                  <c:v>-3.3088722934434503E-2</c:v>
                </c:pt>
                <c:pt idx="2614">
                  <c:v>-3.4707179256395902E-2</c:v>
                </c:pt>
                <c:pt idx="2615">
                  <c:v>-3.5508250668628602E-2</c:v>
                </c:pt>
                <c:pt idx="2616">
                  <c:v>-7.0239860671375401E-2</c:v>
                </c:pt>
                <c:pt idx="2617">
                  <c:v>-7.3230101649998297E-2</c:v>
                </c:pt>
                <c:pt idx="2618">
                  <c:v>4.2293362262046497E-2</c:v>
                </c:pt>
                <c:pt idx="2619">
                  <c:v>4.9270711541231103E-2</c:v>
                </c:pt>
                <c:pt idx="2620">
                  <c:v>4.5121705400026503E-2</c:v>
                </c:pt>
                <c:pt idx="2621">
                  <c:v>2.7969123675290801E-2</c:v>
                </c:pt>
                <c:pt idx="2622">
                  <c:v>3.4051336948990901E-2</c:v>
                </c:pt>
                <c:pt idx="2623">
                  <c:v>8.16101509837516E-2</c:v>
                </c:pt>
                <c:pt idx="2624">
                  <c:v>9.6751844684222293E-2</c:v>
                </c:pt>
                <c:pt idx="2625">
                  <c:v>9.1498069451574099E-2</c:v>
                </c:pt>
                <c:pt idx="2626">
                  <c:v>9.4432965847797298E-2</c:v>
                </c:pt>
                <c:pt idx="2627">
                  <c:v>9.6384934573493897E-2</c:v>
                </c:pt>
                <c:pt idx="2628">
                  <c:v>9.6880313241945695E-2</c:v>
                </c:pt>
                <c:pt idx="2629">
                  <c:v>3.6471181729828397E-2</c:v>
                </c:pt>
                <c:pt idx="2630">
                  <c:v>-2.8527665421324601E-2</c:v>
                </c:pt>
                <c:pt idx="2631">
                  <c:v>-3.1344633356238098E-2</c:v>
                </c:pt>
                <c:pt idx="2632">
                  <c:v>-3.2717992513013598E-2</c:v>
                </c:pt>
                <c:pt idx="2633">
                  <c:v>-5.4193895333867599E-2</c:v>
                </c:pt>
                <c:pt idx="2634">
                  <c:v>-6.6026668757417098E-2</c:v>
                </c:pt>
                <c:pt idx="2635">
                  <c:v>1.80479814120886E-2</c:v>
                </c:pt>
                <c:pt idx="2636">
                  <c:v>1.43356930263822E-2</c:v>
                </c:pt>
                <c:pt idx="2637">
                  <c:v>6.9230750310200701E-3</c:v>
                </c:pt>
                <c:pt idx="2638" formatCode="0.00E+00">
                  <c:v>-8.59951221401145E-4</c:v>
                </c:pt>
                <c:pt idx="2639">
                  <c:v>5.5334666087879E-2</c:v>
                </c:pt>
                <c:pt idx="2640">
                  <c:v>0.1075798169541</c:v>
                </c:pt>
                <c:pt idx="2641">
                  <c:v>3.9072940269249699E-2</c:v>
                </c:pt>
                <c:pt idx="2642">
                  <c:v>7.75295782703182E-2</c:v>
                </c:pt>
                <c:pt idx="2643">
                  <c:v>0.107402934308576</c:v>
                </c:pt>
                <c:pt idx="2644">
                  <c:v>-1.65685061223006E-2</c:v>
                </c:pt>
                <c:pt idx="2645">
                  <c:v>4.0271379535225103E-2</c:v>
                </c:pt>
                <c:pt idx="2646">
                  <c:v>0.1173730225346</c:v>
                </c:pt>
                <c:pt idx="2647">
                  <c:v>0.14071664703082501</c:v>
                </c:pt>
                <c:pt idx="2648">
                  <c:v>8.3242937705741094E-2</c:v>
                </c:pt>
                <c:pt idx="2649">
                  <c:v>7.0890055793153495E-2</c:v>
                </c:pt>
                <c:pt idx="2650">
                  <c:v>0.27999117202314699</c:v>
                </c:pt>
                <c:pt idx="2651">
                  <c:v>0.25877972995890802</c:v>
                </c:pt>
                <c:pt idx="2652">
                  <c:v>0.269598984802986</c:v>
                </c:pt>
                <c:pt idx="2653">
                  <c:v>0.26664758513973602</c:v>
                </c:pt>
                <c:pt idx="2654">
                  <c:v>0.25792283238696001</c:v>
                </c:pt>
                <c:pt idx="2655">
                  <c:v>0.25274115975189998</c:v>
                </c:pt>
                <c:pt idx="2656">
                  <c:v>0.26056274544938401</c:v>
                </c:pt>
                <c:pt idx="2657">
                  <c:v>0.24714297352991299</c:v>
                </c:pt>
                <c:pt idx="2658">
                  <c:v>0.25728661266664099</c:v>
                </c:pt>
                <c:pt idx="2659">
                  <c:v>0.24407108684333001</c:v>
                </c:pt>
                <c:pt idx="2660">
                  <c:v>0.22107332903181501</c:v>
                </c:pt>
                <c:pt idx="2661">
                  <c:v>0.24363502370324899</c:v>
                </c:pt>
                <c:pt idx="2662">
                  <c:v>0.27331083572995202</c:v>
                </c:pt>
                <c:pt idx="2663">
                  <c:v>0.21030355178219301</c:v>
                </c:pt>
                <c:pt idx="2664">
                  <c:v>0.238948534551613</c:v>
                </c:pt>
                <c:pt idx="2665">
                  <c:v>0.194464456426967</c:v>
                </c:pt>
                <c:pt idx="2666">
                  <c:v>0.24292132163686</c:v>
                </c:pt>
                <c:pt idx="2667">
                  <c:v>0.245468122083879</c:v>
                </c:pt>
                <c:pt idx="2668">
                  <c:v>0.23077937562940101</c:v>
                </c:pt>
                <c:pt idx="2669">
                  <c:v>0.23183273299377199</c:v>
                </c:pt>
                <c:pt idx="2670">
                  <c:v>0.202726343241933</c:v>
                </c:pt>
                <c:pt idx="2671">
                  <c:v>9.1778503746567902E-2</c:v>
                </c:pt>
                <c:pt idx="2672">
                  <c:v>0.157862825105621</c:v>
                </c:pt>
                <c:pt idx="2673">
                  <c:v>0.12771793931443201</c:v>
                </c:pt>
                <c:pt idx="2674">
                  <c:v>0.14885092377470799</c:v>
                </c:pt>
                <c:pt idx="2675">
                  <c:v>0.21587574910967999</c:v>
                </c:pt>
                <c:pt idx="2676">
                  <c:v>0.222212658110363</c:v>
                </c:pt>
                <c:pt idx="2677">
                  <c:v>0.180215228608614</c:v>
                </c:pt>
                <c:pt idx="2678">
                  <c:v>0.16947490165655099</c:v>
                </c:pt>
                <c:pt idx="2679">
                  <c:v>5.4675997115034299E-2</c:v>
                </c:pt>
                <c:pt idx="2680">
                  <c:v>9.0197754365807195E-2</c:v>
                </c:pt>
                <c:pt idx="2681">
                  <c:v>5.0300140187536202E-2</c:v>
                </c:pt>
                <c:pt idx="2682">
                  <c:v>0.11486580095908901</c:v>
                </c:pt>
                <c:pt idx="2683">
                  <c:v>0.106434271619336</c:v>
                </c:pt>
                <c:pt idx="2684">
                  <c:v>0.10512618817250501</c:v>
                </c:pt>
                <c:pt idx="2685">
                  <c:v>0.112538367808586</c:v>
                </c:pt>
                <c:pt idx="2686">
                  <c:v>0.116561774574343</c:v>
                </c:pt>
                <c:pt idx="2687">
                  <c:v>0.115130071788428</c:v>
                </c:pt>
                <c:pt idx="2688">
                  <c:v>0.274372174296307</c:v>
                </c:pt>
                <c:pt idx="2689">
                  <c:v>0.29302583887397798</c:v>
                </c:pt>
                <c:pt idx="2690">
                  <c:v>0.31572864693737202</c:v>
                </c:pt>
                <c:pt idx="2691">
                  <c:v>0.29950406348291397</c:v>
                </c:pt>
                <c:pt idx="2692">
                  <c:v>0.29692422652862399</c:v>
                </c:pt>
                <c:pt idx="2693">
                  <c:v>0.33743040182281803</c:v>
                </c:pt>
                <c:pt idx="2694">
                  <c:v>0.36420203617647501</c:v>
                </c:pt>
                <c:pt idx="2695">
                  <c:v>0.38484261595779801</c:v>
                </c:pt>
                <c:pt idx="2696">
                  <c:v>0.33668136279316202</c:v>
                </c:pt>
                <c:pt idx="2697">
                  <c:v>0.33825017430887599</c:v>
                </c:pt>
                <c:pt idx="2698">
                  <c:v>0.355952547360739</c:v>
                </c:pt>
                <c:pt idx="2699">
                  <c:v>0.35335824579118502</c:v>
                </c:pt>
                <c:pt idx="2700">
                  <c:v>0.45052919098168698</c:v>
                </c:pt>
                <c:pt idx="2701">
                  <c:v>0.42283555203918499</c:v>
                </c:pt>
                <c:pt idx="2702">
                  <c:v>0.48546633601646899</c:v>
                </c:pt>
                <c:pt idx="2703">
                  <c:v>0.47464919901746899</c:v>
                </c:pt>
                <c:pt idx="2704">
                  <c:v>0.54905570256635206</c:v>
                </c:pt>
                <c:pt idx="2705">
                  <c:v>0.49762600314565802</c:v>
                </c:pt>
                <c:pt idx="2706">
                  <c:v>0.52650037595939003</c:v>
                </c:pt>
                <c:pt idx="2707">
                  <c:v>0.47752819979896599</c:v>
                </c:pt>
                <c:pt idx="2708">
                  <c:v>0.63398856064354003</c:v>
                </c:pt>
                <c:pt idx="2709">
                  <c:v>0.59618771448014596</c:v>
                </c:pt>
                <c:pt idx="2710">
                  <c:v>0.66353797378461699</c:v>
                </c:pt>
                <c:pt idx="2711">
                  <c:v>0.59960108360723696</c:v>
                </c:pt>
                <c:pt idx="2712">
                  <c:v>0.52896670393154499</c:v>
                </c:pt>
                <c:pt idx="2713">
                  <c:v>4.4647971858941997E-3</c:v>
                </c:pt>
                <c:pt idx="2714">
                  <c:v>9.0443886175000099E-3</c:v>
                </c:pt>
                <c:pt idx="2715">
                  <c:v>-9.9623946695725999E-3</c:v>
                </c:pt>
                <c:pt idx="2716">
                  <c:v>-8.3825594727735507E-3</c:v>
                </c:pt>
                <c:pt idx="2717">
                  <c:v>-1.2265894031019599E-2</c:v>
                </c:pt>
                <c:pt idx="2718">
                  <c:v>-4.7485450646785402E-2</c:v>
                </c:pt>
                <c:pt idx="2719">
                  <c:v>-5.4777337385321298E-2</c:v>
                </c:pt>
                <c:pt idx="2720">
                  <c:v>-9.0139090262649907E-2</c:v>
                </c:pt>
                <c:pt idx="2721">
                  <c:v>-8.3006459982784803E-2</c:v>
                </c:pt>
                <c:pt idx="2722">
                  <c:v>-5.7604974495514001E-2</c:v>
                </c:pt>
                <c:pt idx="2723">
                  <c:v>-5.8948266893740199E-2</c:v>
                </c:pt>
                <c:pt idx="2724">
                  <c:v>-6.5653815667458204E-2</c:v>
                </c:pt>
                <c:pt idx="2725">
                  <c:v>-7.3595830902861398E-2</c:v>
                </c:pt>
                <c:pt idx="2726">
                  <c:v>-7.4969968020767302E-2</c:v>
                </c:pt>
                <c:pt idx="2727">
                  <c:v>-2.4579299842687901E-2</c:v>
                </c:pt>
                <c:pt idx="2728">
                  <c:v>7.2856956358877401E-2</c:v>
                </c:pt>
                <c:pt idx="2729">
                  <c:v>-7.0920293808804005E-2</c:v>
                </c:pt>
                <c:pt idx="2730">
                  <c:v>3.25799945257714E-2</c:v>
                </c:pt>
                <c:pt idx="2731">
                  <c:v>4.0420823137885503E-2</c:v>
                </c:pt>
                <c:pt idx="2732">
                  <c:v>4.3934889712840798E-2</c:v>
                </c:pt>
                <c:pt idx="2733">
                  <c:v>4.9473020810865097E-2</c:v>
                </c:pt>
                <c:pt idx="2734">
                  <c:v>4.5458446907294198E-2</c:v>
                </c:pt>
                <c:pt idx="2735" formatCode="0.00E+00">
                  <c:v>4.0505945256707999E-4</c:v>
                </c:pt>
                <c:pt idx="2736">
                  <c:v>0.11926092826635599</c:v>
                </c:pt>
                <c:pt idx="2737">
                  <c:v>-2.5051645668399701E-2</c:v>
                </c:pt>
                <c:pt idx="2738">
                  <c:v>-2.5309229512907299E-2</c:v>
                </c:pt>
                <c:pt idx="2739">
                  <c:v>-4.1423769202263198E-2</c:v>
                </c:pt>
                <c:pt idx="2740">
                  <c:v>-3.7703525161104798E-2</c:v>
                </c:pt>
                <c:pt idx="2741">
                  <c:v>-5.4535659892164197E-2</c:v>
                </c:pt>
                <c:pt idx="2742">
                  <c:v>-4.7606345139632002E-2</c:v>
                </c:pt>
                <c:pt idx="2743">
                  <c:v>-0.100857184423322</c:v>
                </c:pt>
                <c:pt idx="2744">
                  <c:v>-6.1045928371344198E-2</c:v>
                </c:pt>
                <c:pt idx="2745">
                  <c:v>-5.6359500468053401E-2</c:v>
                </c:pt>
                <c:pt idx="2746">
                  <c:v>-4.1025999247457902E-2</c:v>
                </c:pt>
                <c:pt idx="2747">
                  <c:v>-4.6306725304664897E-2</c:v>
                </c:pt>
                <c:pt idx="2748">
                  <c:v>-4.3771434675715801E-2</c:v>
                </c:pt>
                <c:pt idx="2749">
                  <c:v>-5.5614398015681799E-2</c:v>
                </c:pt>
                <c:pt idx="2750">
                  <c:v>-2.94678725731545E-3</c:v>
                </c:pt>
                <c:pt idx="2751">
                  <c:v>-0.14859248544922199</c:v>
                </c:pt>
                <c:pt idx="2752">
                  <c:v>-0.14656346761995201</c:v>
                </c:pt>
                <c:pt idx="2753">
                  <c:v>-0.137973291816986</c:v>
                </c:pt>
                <c:pt idx="2754">
                  <c:v>-0.131717695992669</c:v>
                </c:pt>
                <c:pt idx="2755">
                  <c:v>-0.13218210425517399</c:v>
                </c:pt>
                <c:pt idx="2756">
                  <c:v>-0.16452293888010899</c:v>
                </c:pt>
                <c:pt idx="2757">
                  <c:v>-0.15801134295856401</c:v>
                </c:pt>
                <c:pt idx="2758">
                  <c:v>-0.16453956334196401</c:v>
                </c:pt>
                <c:pt idx="2759">
                  <c:v>-0.16959021546748401</c:v>
                </c:pt>
                <c:pt idx="2760">
                  <c:v>-0.18225664509209799</c:v>
                </c:pt>
                <c:pt idx="2761">
                  <c:v>-0.175336353258914</c:v>
                </c:pt>
                <c:pt idx="2762">
                  <c:v>-0.121713983736639</c:v>
                </c:pt>
                <c:pt idx="2763">
                  <c:v>-0.111274841691771</c:v>
                </c:pt>
                <c:pt idx="2764">
                  <c:v>0.13397939590687799</c:v>
                </c:pt>
                <c:pt idx="2765">
                  <c:v>8.6121752393067699E-2</c:v>
                </c:pt>
                <c:pt idx="2766">
                  <c:v>0.12319948051499401</c:v>
                </c:pt>
                <c:pt idx="2767">
                  <c:v>6.49041766250293E-2</c:v>
                </c:pt>
                <c:pt idx="2768">
                  <c:v>4.5344861415426499E-2</c:v>
                </c:pt>
                <c:pt idx="2769">
                  <c:v>4.0863920520729E-2</c:v>
                </c:pt>
                <c:pt idx="2770">
                  <c:v>4.5890987966146803E-2</c:v>
                </c:pt>
                <c:pt idx="2771">
                  <c:v>4.9042618592646602E-2</c:v>
                </c:pt>
                <c:pt idx="2772">
                  <c:v>5.8474482622254E-2</c:v>
                </c:pt>
                <c:pt idx="2773">
                  <c:v>4.0768858013562503E-2</c:v>
                </c:pt>
                <c:pt idx="2774">
                  <c:v>4.4383504542304601E-2</c:v>
                </c:pt>
                <c:pt idx="2775">
                  <c:v>-5.0421278611054901E-2</c:v>
                </c:pt>
                <c:pt idx="2776">
                  <c:v>-7.6567638612290198E-2</c:v>
                </c:pt>
                <c:pt idx="2777">
                  <c:v>-4.52220188462604E-3</c:v>
                </c:pt>
                <c:pt idx="2778" formatCode="0.00E+00">
                  <c:v>4.2522614331308401E-4</c:v>
                </c:pt>
                <c:pt idx="2779">
                  <c:v>-5.7996776989086502E-3</c:v>
                </c:pt>
                <c:pt idx="2780">
                  <c:v>-4.8324859875272796E-3</c:v>
                </c:pt>
                <c:pt idx="2781">
                  <c:v>-4.7886354203645603E-3</c:v>
                </c:pt>
                <c:pt idx="2782">
                  <c:v>-7.0888930458021804E-3</c:v>
                </c:pt>
                <c:pt idx="2783">
                  <c:v>-6.4327459754494002E-3</c:v>
                </c:pt>
                <c:pt idx="2784">
                  <c:v>-8.5817035170345692E-3</c:v>
                </c:pt>
                <c:pt idx="2785">
                  <c:v>-8.1912370248777792E-3</c:v>
                </c:pt>
                <c:pt idx="2786">
                  <c:v>-2.0557662704627298E-2</c:v>
                </c:pt>
                <c:pt idx="2787">
                  <c:v>-2.63182378411441E-2</c:v>
                </c:pt>
                <c:pt idx="2788">
                  <c:v>-2.1719679693195298E-2</c:v>
                </c:pt>
                <c:pt idx="2789">
                  <c:v>-3.4172600893517403E-2</c:v>
                </c:pt>
                <c:pt idx="2790">
                  <c:v>-3.3985038357097597E-2</c:v>
                </c:pt>
                <c:pt idx="2791">
                  <c:v>-2.5375859720902099E-2</c:v>
                </c:pt>
                <c:pt idx="2792">
                  <c:v>-2.4743432284832698E-2</c:v>
                </c:pt>
                <c:pt idx="2793">
                  <c:v>-7.9358659099178996E-2</c:v>
                </c:pt>
                <c:pt idx="2794">
                  <c:v>-3.3430130539393303E-2</c:v>
                </c:pt>
                <c:pt idx="2795">
                  <c:v>-4.1575449132319198E-2</c:v>
                </c:pt>
                <c:pt idx="2796">
                  <c:v>-3.76463632050172E-2</c:v>
                </c:pt>
                <c:pt idx="2797">
                  <c:v>-3.9913052557242201E-2</c:v>
                </c:pt>
                <c:pt idx="2798">
                  <c:v>0.115323224446419</c:v>
                </c:pt>
                <c:pt idx="2799">
                  <c:v>0.11778195522009199</c:v>
                </c:pt>
                <c:pt idx="2800">
                  <c:v>0.124013748083615</c:v>
                </c:pt>
                <c:pt idx="2801">
                  <c:v>2.0678549425300698E-2</c:v>
                </c:pt>
                <c:pt idx="2802">
                  <c:v>0.113633021961192</c:v>
                </c:pt>
                <c:pt idx="2803">
                  <c:v>-6.3010808343188104E-2</c:v>
                </c:pt>
                <c:pt idx="2804">
                  <c:v>-3.05013792434039E-2</c:v>
                </c:pt>
                <c:pt idx="2805">
                  <c:v>-3.9045698919373699E-2</c:v>
                </c:pt>
                <c:pt idx="2806">
                  <c:v>-2.77160873448196E-2</c:v>
                </c:pt>
                <c:pt idx="2807">
                  <c:v>-2.2410212061514299E-2</c:v>
                </c:pt>
                <c:pt idx="2808">
                  <c:v>3.6861500490945803E-2</c:v>
                </c:pt>
                <c:pt idx="2809">
                  <c:v>4.5083142068719599E-2</c:v>
                </c:pt>
                <c:pt idx="2810">
                  <c:v>6.7931442210874701E-2</c:v>
                </c:pt>
                <c:pt idx="2811">
                  <c:v>6.9337578231073893E-2</c:v>
                </c:pt>
                <c:pt idx="2812">
                  <c:v>7.6268898832329193E-2</c:v>
                </c:pt>
                <c:pt idx="2813">
                  <c:v>1.7136167314872799E-2</c:v>
                </c:pt>
                <c:pt idx="2814">
                  <c:v>2.4633229531081598E-2</c:v>
                </c:pt>
                <c:pt idx="2815">
                  <c:v>-3.6515346262699699E-2</c:v>
                </c:pt>
                <c:pt idx="2816">
                  <c:v>-2.6494799615271701E-2</c:v>
                </c:pt>
                <c:pt idx="2817">
                  <c:v>-2.9925478522328099E-2</c:v>
                </c:pt>
                <c:pt idx="2818">
                  <c:v>-1.8874074759303201E-2</c:v>
                </c:pt>
                <c:pt idx="2819">
                  <c:v>-2.70399091333575E-2</c:v>
                </c:pt>
                <c:pt idx="2820">
                  <c:v>-2.7827319004093999E-2</c:v>
                </c:pt>
                <c:pt idx="2821">
                  <c:v>-3.0351697768394401E-2</c:v>
                </c:pt>
                <c:pt idx="2822">
                  <c:v>-5.5784505143994398E-2</c:v>
                </c:pt>
                <c:pt idx="2823">
                  <c:v>-5.8014913151798998E-2</c:v>
                </c:pt>
                <c:pt idx="2824">
                  <c:v>-5.9672353268280999E-2</c:v>
                </c:pt>
                <c:pt idx="2825">
                  <c:v>-0.20026520012999699</c:v>
                </c:pt>
                <c:pt idx="2826">
                  <c:v>-0.17924898120113</c:v>
                </c:pt>
                <c:pt idx="2827">
                  <c:v>-0.19173020327990201</c:v>
                </c:pt>
                <c:pt idx="2828">
                  <c:v>-9.2495269856312998E-2</c:v>
                </c:pt>
                <c:pt idx="2829">
                  <c:v>-0.13328624443610301</c:v>
                </c:pt>
                <c:pt idx="2830">
                  <c:v>-0.107025824560773</c:v>
                </c:pt>
                <c:pt idx="2831">
                  <c:v>-6.5258036845057196E-2</c:v>
                </c:pt>
                <c:pt idx="2832">
                  <c:v>3.0687462329030499E-2</c:v>
                </c:pt>
                <c:pt idx="2833">
                  <c:v>-0.19395122935641701</c:v>
                </c:pt>
                <c:pt idx="2834">
                  <c:v>-0.19271594653545299</c:v>
                </c:pt>
                <c:pt idx="2835">
                  <c:v>-0.26476542679145099</c:v>
                </c:pt>
                <c:pt idx="2836">
                  <c:v>-0.25685501603823502</c:v>
                </c:pt>
                <c:pt idx="2837">
                  <c:v>-0.43756161971076701</c:v>
                </c:pt>
                <c:pt idx="2838">
                  <c:v>-0.46069936148510299</c:v>
                </c:pt>
                <c:pt idx="2839">
                  <c:v>-0.44973280669148802</c:v>
                </c:pt>
                <c:pt idx="2840">
                  <c:v>-0.452792351553023</c:v>
                </c:pt>
                <c:pt idx="2841">
                  <c:v>-8.3175180697703192E-3</c:v>
                </c:pt>
                <c:pt idx="2842">
                  <c:v>-5.2265197304486302E-3</c:v>
                </c:pt>
                <c:pt idx="2843">
                  <c:v>-1.03507828012261E-2</c:v>
                </c:pt>
                <c:pt idx="2844" formatCode="0.00E+00">
                  <c:v>5.7897031690012902E-4</c:v>
                </c:pt>
                <c:pt idx="2845">
                  <c:v>-8.2290967773765902E-3</c:v>
                </c:pt>
                <c:pt idx="2846">
                  <c:v>-6.6094577962514302E-3</c:v>
                </c:pt>
                <c:pt idx="2847">
                  <c:v>-1.3535249988445699E-2</c:v>
                </c:pt>
                <c:pt idx="2848">
                  <c:v>-1.54714554080805E-2</c:v>
                </c:pt>
                <c:pt idx="2849">
                  <c:v>-1.1784452869205E-2</c:v>
                </c:pt>
                <c:pt idx="2850">
                  <c:v>3.5964192063231197E-2</c:v>
                </c:pt>
                <c:pt idx="2851">
                  <c:v>3.4705870701418499E-2</c:v>
                </c:pt>
                <c:pt idx="2852">
                  <c:v>4.0188568241058299E-2</c:v>
                </c:pt>
                <c:pt idx="2853">
                  <c:v>-2.0048563697743198E-3</c:v>
                </c:pt>
                <c:pt idx="2854" formatCode="0.00E+00">
                  <c:v>-6.8961540960032998E-4</c:v>
                </c:pt>
                <c:pt idx="2855">
                  <c:v>5.2382035043985198E-3</c:v>
                </c:pt>
                <c:pt idx="2856">
                  <c:v>2.3387429926078301E-3</c:v>
                </c:pt>
                <c:pt idx="2857">
                  <c:v>3.4132554816861303E-2</c:v>
                </c:pt>
                <c:pt idx="2858">
                  <c:v>3.8568552556897E-2</c:v>
                </c:pt>
                <c:pt idx="2859">
                  <c:v>3.1874873228306899E-2</c:v>
                </c:pt>
                <c:pt idx="2860">
                  <c:v>3.1115764958828E-2</c:v>
                </c:pt>
                <c:pt idx="2861">
                  <c:v>3.27880730521974E-2</c:v>
                </c:pt>
                <c:pt idx="2862">
                  <c:v>2.7881074926546501E-2</c:v>
                </c:pt>
                <c:pt idx="2863">
                  <c:v>2.6035323223727501E-2</c:v>
                </c:pt>
                <c:pt idx="2864">
                  <c:v>2.3820650674659799E-2</c:v>
                </c:pt>
                <c:pt idx="2865">
                  <c:v>-1.42973904735308E-2</c:v>
                </c:pt>
                <c:pt idx="2866">
                  <c:v>-1.7864395936541402E-2</c:v>
                </c:pt>
                <c:pt idx="2867">
                  <c:v>-1.47086424380751E-2</c:v>
                </c:pt>
                <c:pt idx="2868">
                  <c:v>-1.49027436088184E-2</c:v>
                </c:pt>
                <c:pt idx="2869">
                  <c:v>-1.28881770690671E-2</c:v>
                </c:pt>
                <c:pt idx="2870">
                  <c:v>3.89672403745049E-2</c:v>
                </c:pt>
                <c:pt idx="2871">
                  <c:v>3.9187501272779798E-2</c:v>
                </c:pt>
                <c:pt idx="2872">
                  <c:v>4.2577029302005097E-2</c:v>
                </c:pt>
                <c:pt idx="2873">
                  <c:v>4.2489783302377099E-2</c:v>
                </c:pt>
                <c:pt idx="2874">
                  <c:v>4.0612166326296099E-2</c:v>
                </c:pt>
                <c:pt idx="2875">
                  <c:v>3.7997787330050103E-2</c:v>
                </c:pt>
                <c:pt idx="2876">
                  <c:v>4.8722403442543701E-2</c:v>
                </c:pt>
                <c:pt idx="2877">
                  <c:v>8.0215110736052198E-2</c:v>
                </c:pt>
                <c:pt idx="2878">
                  <c:v>8.1783016444084394E-2</c:v>
                </c:pt>
                <c:pt idx="2879">
                  <c:v>0.20579336166228099</c:v>
                </c:pt>
                <c:pt idx="2880">
                  <c:v>0.22488476603388499</c:v>
                </c:pt>
                <c:pt idx="2881">
                  <c:v>0.24461382876346199</c:v>
                </c:pt>
                <c:pt idx="2882">
                  <c:v>0.26183612311482202</c:v>
                </c:pt>
                <c:pt idx="2883">
                  <c:v>0.231400172840247</c:v>
                </c:pt>
                <c:pt idx="2884">
                  <c:v>0.23554638343009399</c:v>
                </c:pt>
                <c:pt idx="2885">
                  <c:v>0.22304421171716901</c:v>
                </c:pt>
                <c:pt idx="2886">
                  <c:v>0.25321412670162302</c:v>
                </c:pt>
                <c:pt idx="2887">
                  <c:v>0.25616773060528603</c:v>
                </c:pt>
                <c:pt idx="2888">
                  <c:v>0.28732003243476301</c:v>
                </c:pt>
                <c:pt idx="2889">
                  <c:v>0.20231578725994101</c:v>
                </c:pt>
                <c:pt idx="2890">
                  <c:v>0.20400051667178901</c:v>
                </c:pt>
                <c:pt idx="2891">
                  <c:v>0.20838392184790999</c:v>
                </c:pt>
                <c:pt idx="2892">
                  <c:v>0.24258449598466</c:v>
                </c:pt>
                <c:pt idx="2893">
                  <c:v>0.25590589089603599</c:v>
                </c:pt>
                <c:pt idx="2894">
                  <c:v>0.240603534779051</c:v>
                </c:pt>
                <c:pt idx="2895">
                  <c:v>8.2568431402627596E-3</c:v>
                </c:pt>
                <c:pt idx="2896">
                  <c:v>3.4770400765669002E-3</c:v>
                </c:pt>
                <c:pt idx="2897">
                  <c:v>9.4817832991802506E-3</c:v>
                </c:pt>
                <c:pt idx="2898">
                  <c:v>7.76159482590377E-3</c:v>
                </c:pt>
                <c:pt idx="2899">
                  <c:v>1.36818654927906E-2</c:v>
                </c:pt>
                <c:pt idx="2900">
                  <c:v>1.3126505668602699E-2</c:v>
                </c:pt>
                <c:pt idx="2901">
                  <c:v>-9.2021372494679402E-3</c:v>
                </c:pt>
                <c:pt idx="2902">
                  <c:v>-1.6249822300922801E-2</c:v>
                </c:pt>
                <c:pt idx="2903">
                  <c:v>-1.4160020442406799E-2</c:v>
                </c:pt>
                <c:pt idx="2904">
                  <c:v>3.9693674260177003E-2</c:v>
                </c:pt>
                <c:pt idx="2905">
                  <c:v>4.8763404187943601E-2</c:v>
                </c:pt>
                <c:pt idx="2906">
                  <c:v>5.3574671757407197E-2</c:v>
                </c:pt>
                <c:pt idx="2907">
                  <c:v>4.1865975974733897E-2</c:v>
                </c:pt>
                <c:pt idx="2908">
                  <c:v>-1.0219103269810599E-2</c:v>
                </c:pt>
                <c:pt idx="2909">
                  <c:v>-2.8808217991947101E-2</c:v>
                </c:pt>
                <c:pt idx="2910">
                  <c:v>-8.4766497188077904E-3</c:v>
                </c:pt>
                <c:pt idx="2911">
                  <c:v>-2.1229196400790198E-2</c:v>
                </c:pt>
                <c:pt idx="2912">
                  <c:v>3.5292221820468303E-2</c:v>
                </c:pt>
                <c:pt idx="2913">
                  <c:v>5.2589080840509103E-2</c:v>
                </c:pt>
                <c:pt idx="2914">
                  <c:v>4.7552774873319499E-2</c:v>
                </c:pt>
                <c:pt idx="2915">
                  <c:v>5.2058933807991502E-2</c:v>
                </c:pt>
                <c:pt idx="2916">
                  <c:v>5.1362650230884301E-2</c:v>
                </c:pt>
                <c:pt idx="2917">
                  <c:v>4.7011768137620903E-2</c:v>
                </c:pt>
                <c:pt idx="2918">
                  <c:v>4.9399291647753203E-2</c:v>
                </c:pt>
                <c:pt idx="2919">
                  <c:v>4.7524655725244398E-2</c:v>
                </c:pt>
                <c:pt idx="2920">
                  <c:v>4.9597302808039603E-2</c:v>
                </c:pt>
                <c:pt idx="2921">
                  <c:v>4.2549900422488497E-2</c:v>
                </c:pt>
                <c:pt idx="2922">
                  <c:v>4.3887628966152198E-2</c:v>
                </c:pt>
                <c:pt idx="2923">
                  <c:v>8.6429205620875901E-2</c:v>
                </c:pt>
                <c:pt idx="2924">
                  <c:v>7.5865443129063903E-2</c:v>
                </c:pt>
                <c:pt idx="2925">
                  <c:v>0.15608898360109899</c:v>
                </c:pt>
                <c:pt idx="2926">
                  <c:v>0.111310988251714</c:v>
                </c:pt>
                <c:pt idx="2927">
                  <c:v>4.6880353279463702E-2</c:v>
                </c:pt>
                <c:pt idx="2928">
                  <c:v>5.0894267821149898E-2</c:v>
                </c:pt>
                <c:pt idx="2929">
                  <c:v>0.224019273263806</c:v>
                </c:pt>
                <c:pt idx="2930">
                  <c:v>0.23175435535991401</c:v>
                </c:pt>
                <c:pt idx="2931">
                  <c:v>0.23926580406147999</c:v>
                </c:pt>
                <c:pt idx="2932">
                  <c:v>0.22548866047542701</c:v>
                </c:pt>
                <c:pt idx="2933">
                  <c:v>0.180333046703155</c:v>
                </c:pt>
                <c:pt idx="2934">
                  <c:v>0.15402702535974599</c:v>
                </c:pt>
                <c:pt idx="2935">
                  <c:v>0.20572930833201</c:v>
                </c:pt>
                <c:pt idx="2936">
                  <c:v>-8.3175180697703192E-3</c:v>
                </c:pt>
                <c:pt idx="2937">
                  <c:v>-5.2265197304486302E-3</c:v>
                </c:pt>
                <c:pt idx="2938">
                  <c:v>-1.03507828012261E-2</c:v>
                </c:pt>
                <c:pt idx="2939">
                  <c:v>2.0994425010645301E-3</c:v>
                </c:pt>
                <c:pt idx="2940">
                  <c:v>-6.6159944759789299E-3</c:v>
                </c:pt>
                <c:pt idx="2941">
                  <c:v>2.6803944811381399E-2</c:v>
                </c:pt>
                <c:pt idx="2942">
                  <c:v>3.2314788143288302E-2</c:v>
                </c:pt>
                <c:pt idx="2943">
                  <c:v>3.4571468245703202E-2</c:v>
                </c:pt>
                <c:pt idx="2944">
                  <c:v>3.4816499424073298E-2</c:v>
                </c:pt>
                <c:pt idx="2945">
                  <c:v>3.9988331851202999E-2</c:v>
                </c:pt>
                <c:pt idx="2946">
                  <c:v>4.2756693236389601E-2</c:v>
                </c:pt>
                <c:pt idx="2947">
                  <c:v>4.34341065840591E-2</c:v>
                </c:pt>
                <c:pt idx="2948">
                  <c:v>3.8147238191471998E-2</c:v>
                </c:pt>
                <c:pt idx="2949">
                  <c:v>2.20745673175293E-3</c:v>
                </c:pt>
                <c:pt idx="2950">
                  <c:v>-4.3063318693434801E-3</c:v>
                </c:pt>
                <c:pt idx="2951">
                  <c:v>-3.5288678016216199E-2</c:v>
                </c:pt>
                <c:pt idx="2952">
                  <c:v>1.9584338619078101E-2</c:v>
                </c:pt>
                <c:pt idx="2953">
                  <c:v>2.35704513370305E-2</c:v>
                </c:pt>
                <c:pt idx="2954">
                  <c:v>1.09642793407549E-3</c:v>
                </c:pt>
                <c:pt idx="2955">
                  <c:v>-2.9085150236902702E-3</c:v>
                </c:pt>
                <c:pt idx="2956">
                  <c:v>-2.4522437084470099E-2</c:v>
                </c:pt>
                <c:pt idx="2957">
                  <c:v>1.8745492076336301E-2</c:v>
                </c:pt>
                <c:pt idx="2958">
                  <c:v>1.40497265374786E-2</c:v>
                </c:pt>
                <c:pt idx="2959">
                  <c:v>4.8861315344440603E-2</c:v>
                </c:pt>
                <c:pt idx="2960">
                  <c:v>4.9193703844477799E-2</c:v>
                </c:pt>
                <c:pt idx="2961">
                  <c:v>5.4009750803282401E-2</c:v>
                </c:pt>
                <c:pt idx="2962">
                  <c:v>2.8360763811094699E-2</c:v>
                </c:pt>
                <c:pt idx="2963">
                  <c:v>3.0856874709233401E-2</c:v>
                </c:pt>
                <c:pt idx="2964">
                  <c:v>2.60177497512756E-2</c:v>
                </c:pt>
                <c:pt idx="2965">
                  <c:v>2.4134152729611901E-2</c:v>
                </c:pt>
                <c:pt idx="2966">
                  <c:v>2.36449864749077E-2</c:v>
                </c:pt>
                <c:pt idx="2967">
                  <c:v>5.4129629373776703E-2</c:v>
                </c:pt>
                <c:pt idx="2968">
                  <c:v>5.8836368532971098E-2</c:v>
                </c:pt>
                <c:pt idx="2969">
                  <c:v>0.13483952430698001</c:v>
                </c:pt>
                <c:pt idx="2970">
                  <c:v>0.136891978382919</c:v>
                </c:pt>
                <c:pt idx="2971">
                  <c:v>0.127004700286341</c:v>
                </c:pt>
                <c:pt idx="2972">
                  <c:v>0.129177589808744</c:v>
                </c:pt>
                <c:pt idx="2973">
                  <c:v>0.147902630386475</c:v>
                </c:pt>
                <c:pt idx="2974">
                  <c:v>0.175567475725564</c:v>
                </c:pt>
                <c:pt idx="2975">
                  <c:v>0.20811422364115101</c:v>
                </c:pt>
                <c:pt idx="2976">
                  <c:v>0.152850381927496</c:v>
                </c:pt>
                <c:pt idx="2977">
                  <c:v>0.103264149819529</c:v>
                </c:pt>
                <c:pt idx="2978">
                  <c:v>0.105613580198279</c:v>
                </c:pt>
                <c:pt idx="2979">
                  <c:v>0.122871147094383</c:v>
                </c:pt>
                <c:pt idx="2980">
                  <c:v>0.1215555419851</c:v>
                </c:pt>
                <c:pt idx="2981">
                  <c:v>0.114070879771663</c:v>
                </c:pt>
                <c:pt idx="2982">
                  <c:v>4.03247572356773E-2</c:v>
                </c:pt>
                <c:pt idx="2983">
                  <c:v>4.18530925071669E-2</c:v>
                </c:pt>
                <c:pt idx="2984">
                  <c:v>3.6430436148969299E-2</c:v>
                </c:pt>
                <c:pt idx="2985">
                  <c:v>4.3607556602539101E-2</c:v>
                </c:pt>
                <c:pt idx="2986">
                  <c:v>1.0065337302918601E-2</c:v>
                </c:pt>
                <c:pt idx="2987">
                  <c:v>1.2297023129735201E-2</c:v>
                </c:pt>
                <c:pt idx="2988">
                  <c:v>1.52579331972355E-2</c:v>
                </c:pt>
                <c:pt idx="2989">
                  <c:v>1.8719601293280399E-2</c:v>
                </c:pt>
                <c:pt idx="2990">
                  <c:v>-1.30191467837077E-2</c:v>
                </c:pt>
                <c:pt idx="2991">
                  <c:v>-2.36964838805064E-3</c:v>
                </c:pt>
                <c:pt idx="2992">
                  <c:v>9.2467866792307306E-3</c:v>
                </c:pt>
                <c:pt idx="2993">
                  <c:v>1.4779165523923899E-2</c:v>
                </c:pt>
                <c:pt idx="2994">
                  <c:v>-1.16060973155147E-2</c:v>
                </c:pt>
                <c:pt idx="2995">
                  <c:v>-7.0563984411726698E-3</c:v>
                </c:pt>
                <c:pt idx="2996">
                  <c:v>-6.8324719686527697E-3</c:v>
                </c:pt>
                <c:pt idx="2997">
                  <c:v>-4.7444851130005097E-3</c:v>
                </c:pt>
                <c:pt idx="2998">
                  <c:v>-5.9260900725608403E-3</c:v>
                </c:pt>
                <c:pt idx="2999">
                  <c:v>-6.76271316482623E-3</c:v>
                </c:pt>
                <c:pt idx="3000">
                  <c:v>-2.6198401926807498E-2</c:v>
                </c:pt>
                <c:pt idx="3001">
                  <c:v>-3.08159495874991E-2</c:v>
                </c:pt>
                <c:pt idx="3002">
                  <c:v>-3.15409153977321E-2</c:v>
                </c:pt>
                <c:pt idx="3003">
                  <c:v>-3.01043925683099E-2</c:v>
                </c:pt>
                <c:pt idx="3004">
                  <c:v>-3.65047424575137E-2</c:v>
                </c:pt>
                <c:pt idx="3005">
                  <c:v>-3.5759101972655298E-2</c:v>
                </c:pt>
                <c:pt idx="3006">
                  <c:v>-2.6024751662809798E-3</c:v>
                </c:pt>
                <c:pt idx="3007">
                  <c:v>-3.2598495247666498E-3</c:v>
                </c:pt>
                <c:pt idx="3008">
                  <c:v>-4.5216867413999601E-3</c:v>
                </c:pt>
                <c:pt idx="3009">
                  <c:v>-2.45899149728923E-3</c:v>
                </c:pt>
                <c:pt idx="3010">
                  <c:v>-4.9857833149199199E-2</c:v>
                </c:pt>
                <c:pt idx="3011">
                  <c:v>5.4466228651589302E-2</c:v>
                </c:pt>
                <c:pt idx="3012">
                  <c:v>6.0473327214440403E-2</c:v>
                </c:pt>
                <c:pt idx="3013">
                  <c:v>6.9780361409520195E-2</c:v>
                </c:pt>
                <c:pt idx="3014">
                  <c:v>-2.19517424087412E-3</c:v>
                </c:pt>
                <c:pt idx="3015">
                  <c:v>-6.6021076746047803E-3</c:v>
                </c:pt>
                <c:pt idx="3016">
                  <c:v>-2.4552493805084199E-2</c:v>
                </c:pt>
                <c:pt idx="3017">
                  <c:v>-3.0463304731257398E-2</c:v>
                </c:pt>
                <c:pt idx="3018">
                  <c:v>8.2568431402627596E-3</c:v>
                </c:pt>
                <c:pt idx="3019">
                  <c:v>3.4770400765669002E-3</c:v>
                </c:pt>
                <c:pt idx="3020">
                  <c:v>9.4817832991802506E-3</c:v>
                </c:pt>
                <c:pt idx="3021">
                  <c:v>7.76159482590377E-3</c:v>
                </c:pt>
                <c:pt idx="3022">
                  <c:v>2.6799648975916499E-2</c:v>
                </c:pt>
                <c:pt idx="3023">
                  <c:v>9.5041226791008297E-3</c:v>
                </c:pt>
                <c:pt idx="3024">
                  <c:v>1.1491758356180199E-2</c:v>
                </c:pt>
                <c:pt idx="3025">
                  <c:v>-3.9300611974106801E-3</c:v>
                </c:pt>
                <c:pt idx="3026">
                  <c:v>-3.2978807411620799E-2</c:v>
                </c:pt>
                <c:pt idx="3027">
                  <c:v>-3.8851003818149897E-2</c:v>
                </c:pt>
                <c:pt idx="3028">
                  <c:v>-9.8719243616547294E-3</c:v>
                </c:pt>
                <c:pt idx="3029">
                  <c:v>-1.2935292672859601E-2</c:v>
                </c:pt>
                <c:pt idx="3030">
                  <c:v>-6.4187135261297703E-3</c:v>
                </c:pt>
                <c:pt idx="3031">
                  <c:v>-2.1861294042618301E-2</c:v>
                </c:pt>
                <c:pt idx="3032">
                  <c:v>-1.71660591771081E-2</c:v>
                </c:pt>
                <c:pt idx="3033">
                  <c:v>-2.4378857053569E-2</c:v>
                </c:pt>
                <c:pt idx="3034">
                  <c:v>-2.4856368918829402E-2</c:v>
                </c:pt>
                <c:pt idx="3035">
                  <c:v>-1.8037704305703301E-2</c:v>
                </c:pt>
                <c:pt idx="3036">
                  <c:v>-1.58323160302173E-2</c:v>
                </c:pt>
                <c:pt idx="3037">
                  <c:v>-1.5106748381073599E-2</c:v>
                </c:pt>
                <c:pt idx="3038">
                  <c:v>-1.79656224480935E-2</c:v>
                </c:pt>
                <c:pt idx="3039">
                  <c:v>-2.0487167654588499E-2</c:v>
                </c:pt>
                <c:pt idx="3040">
                  <c:v>-4.84268117113706E-3</c:v>
                </c:pt>
                <c:pt idx="3041">
                  <c:v>-6.2034326472590797E-3</c:v>
                </c:pt>
                <c:pt idx="3042">
                  <c:v>-3.54321179402994E-3</c:v>
                </c:pt>
                <c:pt idx="3043">
                  <c:v>7.3198554590285696E-3</c:v>
                </c:pt>
                <c:pt idx="3044">
                  <c:v>-3.3502729591394702E-3</c:v>
                </c:pt>
                <c:pt idx="3045">
                  <c:v>6.0580139420761903E-2</c:v>
                </c:pt>
                <c:pt idx="3046">
                  <c:v>5.3324424673322199E-2</c:v>
                </c:pt>
                <c:pt idx="3047">
                  <c:v>2.1541134980482802E-3</c:v>
                </c:pt>
                <c:pt idx="3048" formatCode="0.00E+00">
                  <c:v>7.6241221402928395E-4</c:v>
                </c:pt>
                <c:pt idx="3049">
                  <c:v>1.60288102800354E-3</c:v>
                </c:pt>
                <c:pt idx="3050">
                  <c:v>-1.27504996012106E-3</c:v>
                </c:pt>
                <c:pt idx="3051" formatCode="0.00E+00">
                  <c:v>-3.4279674419956902E-4</c:v>
                </c:pt>
                <c:pt idx="3052">
                  <c:v>-1.35308126079203E-3</c:v>
                </c:pt>
                <c:pt idx="3053">
                  <c:v>1.6378724018364301E-3</c:v>
                </c:pt>
                <c:pt idx="3054">
                  <c:v>1.55238177924266E-3</c:v>
                </c:pt>
                <c:pt idx="3055">
                  <c:v>4.3338291079506597E-3</c:v>
                </c:pt>
                <c:pt idx="3056">
                  <c:v>-1.7818408927897399E-2</c:v>
                </c:pt>
                <c:pt idx="3057">
                  <c:v>3.35747834712221E-2</c:v>
                </c:pt>
                <c:pt idx="3058">
                  <c:v>5.00802315013937E-2</c:v>
                </c:pt>
                <c:pt idx="3059">
                  <c:v>5.4123819120794801E-2</c:v>
                </c:pt>
                <c:pt idx="3060">
                  <c:v>4.1624201232968797E-2</c:v>
                </c:pt>
                <c:pt idx="3061">
                  <c:v>-1.8503639061571101E-2</c:v>
                </c:pt>
                <c:pt idx="3062">
                  <c:v>-2.46624599718012E-2</c:v>
                </c:pt>
                <c:pt idx="3063">
                  <c:v>-2.3287138954735501E-2</c:v>
                </c:pt>
                <c:pt idx="3064">
                  <c:v>-2.0175785358833302E-2</c:v>
                </c:pt>
                <c:pt idx="3065">
                  <c:v>-0.13760375113554199</c:v>
                </c:pt>
                <c:pt idx="3066">
                  <c:v>-8.9270795780370005E-2</c:v>
                </c:pt>
                <c:pt idx="3067">
                  <c:v>-8.9207774679004301E-2</c:v>
                </c:pt>
                <c:pt idx="3068">
                  <c:v>-9.5930053790722294E-2</c:v>
                </c:pt>
                <c:pt idx="3069">
                  <c:v>-9.41733972709069E-2</c:v>
                </c:pt>
                <c:pt idx="3070">
                  <c:v>-0.17469530733914901</c:v>
                </c:pt>
                <c:pt idx="3071">
                  <c:v>-0.200569170289116</c:v>
                </c:pt>
                <c:pt idx="3072">
                  <c:v>-0.14055549189334901</c:v>
                </c:pt>
                <c:pt idx="3073">
                  <c:v>-0.10159689738862</c:v>
                </c:pt>
                <c:pt idx="3074">
                  <c:v>-2.32331300283392E-2</c:v>
                </c:pt>
                <c:pt idx="3075">
                  <c:v>-0.116433560134863</c:v>
                </c:pt>
                <c:pt idx="3076">
                  <c:v>-0.116628517343792</c:v>
                </c:pt>
                <c:pt idx="3077">
                  <c:v>-0.113073091606853</c:v>
                </c:pt>
                <c:pt idx="3078">
                  <c:v>-0.12019363293211199</c:v>
                </c:pt>
                <c:pt idx="3079">
                  <c:v>-0.15231199823449501</c:v>
                </c:pt>
                <c:pt idx="3080">
                  <c:v>-0.11607283439606</c:v>
                </c:pt>
                <c:pt idx="3081">
                  <c:v>-0.123403545728781</c:v>
                </c:pt>
                <c:pt idx="3082">
                  <c:v>-0.100081403348943</c:v>
                </c:pt>
                <c:pt idx="3083">
                  <c:v>-0.117566018785782</c:v>
                </c:pt>
                <c:pt idx="3084">
                  <c:v>-9.2949643718539296E-2</c:v>
                </c:pt>
                <c:pt idx="3085">
                  <c:v>-9.5572781560062603E-2</c:v>
                </c:pt>
                <c:pt idx="3086">
                  <c:v>-0.101320160708339</c:v>
                </c:pt>
                <c:pt idx="3087">
                  <c:v>-9.5479091173541697E-2</c:v>
                </c:pt>
                <c:pt idx="3088">
                  <c:v>-8.5501264189085505E-2</c:v>
                </c:pt>
                <c:pt idx="3089">
                  <c:v>-9.05356223623308E-2</c:v>
                </c:pt>
                <c:pt idx="3090">
                  <c:v>-0.25178699734821097</c:v>
                </c:pt>
                <c:pt idx="3091" formatCode="0.00E+00">
                  <c:v>3.8556374988796201E-4</c:v>
                </c:pt>
                <c:pt idx="3092">
                  <c:v>6.5400828849142504E-3</c:v>
                </c:pt>
                <c:pt idx="3093">
                  <c:v>-9.1069398403280603E-3</c:v>
                </c:pt>
                <c:pt idx="3094">
                  <c:v>-1.33079989228586E-2</c:v>
                </c:pt>
                <c:pt idx="3095">
                  <c:v>-1.5595539661608499E-2</c:v>
                </c:pt>
                <c:pt idx="3096">
                  <c:v>-1.4014728742703901E-2</c:v>
                </c:pt>
                <c:pt idx="3097">
                  <c:v>-1.8551975279341701E-2</c:v>
                </c:pt>
                <c:pt idx="3098">
                  <c:v>-2.04079429487256E-2</c:v>
                </c:pt>
                <c:pt idx="3099">
                  <c:v>-2.0978952342050002E-2</c:v>
                </c:pt>
                <c:pt idx="3100">
                  <c:v>-2.04869161512908E-2</c:v>
                </c:pt>
                <c:pt idx="3101">
                  <c:v>-9.2818778796308603E-3</c:v>
                </c:pt>
                <c:pt idx="3102">
                  <c:v>-1.0910052372545101E-2</c:v>
                </c:pt>
                <c:pt idx="3103">
                  <c:v>-1.7421558143691802E-2</c:v>
                </c:pt>
                <c:pt idx="3104">
                  <c:v>-1.8348119099381499E-2</c:v>
                </c:pt>
                <c:pt idx="3105">
                  <c:v>-3.5339893670957898E-2</c:v>
                </c:pt>
                <c:pt idx="3106">
                  <c:v>-4.9854749913766698E-2</c:v>
                </c:pt>
                <c:pt idx="3107">
                  <c:v>-5.1933742955219499E-2</c:v>
                </c:pt>
                <c:pt idx="3108">
                  <c:v>-3.4323088078255903E-2</c:v>
                </c:pt>
                <c:pt idx="3109">
                  <c:v>3.6571210137141798E-2</c:v>
                </c:pt>
                <c:pt idx="3110">
                  <c:v>4.8224352321888299E-2</c:v>
                </c:pt>
                <c:pt idx="3111">
                  <c:v>4.8621215257500502E-2</c:v>
                </c:pt>
                <c:pt idx="3112">
                  <c:v>5.8690479136404197E-2</c:v>
                </c:pt>
                <c:pt idx="3113">
                  <c:v>-6.7014552662972099E-2</c:v>
                </c:pt>
                <c:pt idx="3114">
                  <c:v>-5.4919020857512497E-2</c:v>
                </c:pt>
                <c:pt idx="3115">
                  <c:v>-6.7179787373322794E-2</c:v>
                </c:pt>
                <c:pt idx="3116">
                  <c:v>-6.3689801756079398E-2</c:v>
                </c:pt>
                <c:pt idx="3117">
                  <c:v>-7.4904264700350998E-2</c:v>
                </c:pt>
                <c:pt idx="3118">
                  <c:v>4.2857696109026101E-2</c:v>
                </c:pt>
                <c:pt idx="3119">
                  <c:v>4.7829993350405803E-2</c:v>
                </c:pt>
                <c:pt idx="3120">
                  <c:v>3.3647395901854997E-2</c:v>
                </c:pt>
                <c:pt idx="3121">
                  <c:v>3.31255196959057E-2</c:v>
                </c:pt>
                <c:pt idx="3122">
                  <c:v>9.6613234774203197E-3</c:v>
                </c:pt>
                <c:pt idx="3123">
                  <c:v>9.7898069240886995E-3</c:v>
                </c:pt>
                <c:pt idx="3124">
                  <c:v>2.6470665587104699E-2</c:v>
                </c:pt>
                <c:pt idx="3125">
                  <c:v>3.0739170830051898E-2</c:v>
                </c:pt>
                <c:pt idx="3126">
                  <c:v>2.7524666259943001E-2</c:v>
                </c:pt>
                <c:pt idx="3127">
                  <c:v>3.02462617334582E-2</c:v>
                </c:pt>
                <c:pt idx="3128">
                  <c:v>5.18758583933756E-2</c:v>
                </c:pt>
                <c:pt idx="3129">
                  <c:v>5.28303391582121E-2</c:v>
                </c:pt>
                <c:pt idx="3130">
                  <c:v>2.9602739274725301E-2</c:v>
                </c:pt>
                <c:pt idx="3131">
                  <c:v>2.97328626550683E-2</c:v>
                </c:pt>
                <c:pt idx="3132">
                  <c:v>3.00562618017312E-2</c:v>
                </c:pt>
                <c:pt idx="3133">
                  <c:v>2.2824059349429299E-2</c:v>
                </c:pt>
                <c:pt idx="3134">
                  <c:v>2.4853104902584799E-2</c:v>
                </c:pt>
                <c:pt idx="3135">
                  <c:v>6.0839826737130398E-2</c:v>
                </c:pt>
                <c:pt idx="3136">
                  <c:v>0.107048658478497</c:v>
                </c:pt>
                <c:pt idx="3137">
                  <c:v>0.111737122930157</c:v>
                </c:pt>
                <c:pt idx="3138">
                  <c:v>4.33702212518614E-2</c:v>
                </c:pt>
                <c:pt idx="3139">
                  <c:v>3.7702129262830703E-2</c:v>
                </c:pt>
                <c:pt idx="3140">
                  <c:v>2.75273621406368E-2</c:v>
                </c:pt>
                <c:pt idx="3141">
                  <c:v>7.6903506276238195E-2</c:v>
                </c:pt>
                <c:pt idx="3142">
                  <c:v>4.2668277978298898E-2</c:v>
                </c:pt>
                <c:pt idx="3143">
                  <c:v>9.3561715264618595E-2</c:v>
                </c:pt>
                <c:pt idx="3144">
                  <c:v>4.9024085427906698E-2</c:v>
                </c:pt>
                <c:pt idx="3145">
                  <c:v>5.3164853558985398E-2</c:v>
                </c:pt>
                <c:pt idx="3146">
                  <c:v>4.3659246247257297E-2</c:v>
                </c:pt>
                <c:pt idx="3147">
                  <c:v>9.3761029429744999E-2</c:v>
                </c:pt>
                <c:pt idx="3148">
                  <c:v>9.5684503154303394E-2</c:v>
                </c:pt>
                <c:pt idx="3149">
                  <c:v>7.8100137472093503E-2</c:v>
                </c:pt>
                <c:pt idx="3150">
                  <c:v>8.2333301191311395E-2</c:v>
                </c:pt>
                <c:pt idx="3151">
                  <c:v>0.13286808009603601</c:v>
                </c:pt>
                <c:pt idx="3152">
                  <c:v>0.16956000205680999</c:v>
                </c:pt>
                <c:pt idx="3153">
                  <c:v>0.171250063514613</c:v>
                </c:pt>
                <c:pt idx="3154">
                  <c:v>0.218757044191775</c:v>
                </c:pt>
                <c:pt idx="3155">
                  <c:v>0.181683289489255</c:v>
                </c:pt>
                <c:pt idx="3156">
                  <c:v>0.17966303625986699</c:v>
                </c:pt>
                <c:pt idx="3157">
                  <c:v>0.17605649242624899</c:v>
                </c:pt>
                <c:pt idx="3158">
                  <c:v>0.177821141228267</c:v>
                </c:pt>
                <c:pt idx="3159">
                  <c:v>0.17647678540926401</c:v>
                </c:pt>
                <c:pt idx="3160">
                  <c:v>0.173773342876403</c:v>
                </c:pt>
                <c:pt idx="3161">
                  <c:v>0.166482473075379</c:v>
                </c:pt>
                <c:pt idx="3162">
                  <c:v>0.18135687130122199</c:v>
                </c:pt>
                <c:pt idx="3163">
                  <c:v>0.178608745191249</c:v>
                </c:pt>
                <c:pt idx="3164">
                  <c:v>0.207161838037972</c:v>
                </c:pt>
                <c:pt idx="3165">
                  <c:v>0.21074045554541601</c:v>
                </c:pt>
                <c:pt idx="3166">
                  <c:v>0.20933068433135599</c:v>
                </c:pt>
                <c:pt idx="3167">
                  <c:v>0.20405203433221999</c:v>
                </c:pt>
                <c:pt idx="3168">
                  <c:v>0.19793703413470001</c:v>
                </c:pt>
                <c:pt idx="3169">
                  <c:v>0.185611166295202</c:v>
                </c:pt>
                <c:pt idx="3170">
                  <c:v>0.20450061766184</c:v>
                </c:pt>
                <c:pt idx="3171">
                  <c:v>0.203345705071072</c:v>
                </c:pt>
                <c:pt idx="3172">
                  <c:v>0.206172154438895</c:v>
                </c:pt>
                <c:pt idx="3173">
                  <c:v>0.21591182499978701</c:v>
                </c:pt>
                <c:pt idx="3174">
                  <c:v>0.23718110507117099</c:v>
                </c:pt>
                <c:pt idx="3175">
                  <c:v>0.23048892187761499</c:v>
                </c:pt>
                <c:pt idx="3176">
                  <c:v>0.227162828280979</c:v>
                </c:pt>
                <c:pt idx="3177">
                  <c:v>0.22805571635326499</c:v>
                </c:pt>
                <c:pt idx="3178">
                  <c:v>0.242024728481496</c:v>
                </c:pt>
                <c:pt idx="3179">
                  <c:v>0.23169619995771501</c:v>
                </c:pt>
                <c:pt idx="3180">
                  <c:v>0.217177444747684</c:v>
                </c:pt>
                <c:pt idx="3181">
                  <c:v>0.21813726864713801</c:v>
                </c:pt>
                <c:pt idx="3182">
                  <c:v>0.21704793977881501</c:v>
                </c:pt>
                <c:pt idx="3183">
                  <c:v>0.20491147138892399</c:v>
                </c:pt>
                <c:pt idx="3184">
                  <c:v>0.211711406665547</c:v>
                </c:pt>
                <c:pt idx="3185">
                  <c:v>0.23309877895523201</c:v>
                </c:pt>
                <c:pt idx="3186">
                  <c:v>0.33740567434817498</c:v>
                </c:pt>
                <c:pt idx="3187">
                  <c:v>0.33590919416947002</c:v>
                </c:pt>
                <c:pt idx="3188">
                  <c:v>0.36689315636908798</c:v>
                </c:pt>
                <c:pt idx="3189">
                  <c:v>0.36433450532044598</c:v>
                </c:pt>
                <c:pt idx="3190">
                  <c:v>0.395139835769374</c:v>
                </c:pt>
                <c:pt idx="3191">
                  <c:v>0.400985761135985</c:v>
                </c:pt>
                <c:pt idx="3192">
                  <c:v>0.401608228466238</c:v>
                </c:pt>
                <c:pt idx="3193">
                  <c:v>0.39294110641074098</c:v>
                </c:pt>
                <c:pt idx="3194">
                  <c:v>0.42313232178582499</c:v>
                </c:pt>
                <c:pt idx="3195">
                  <c:v>0.43196273625873899</c:v>
                </c:pt>
                <c:pt idx="3196">
                  <c:v>0.43279374875465199</c:v>
                </c:pt>
                <c:pt idx="3197">
                  <c:v>0.42895057708552298</c:v>
                </c:pt>
                <c:pt idx="3198">
                  <c:v>0.44164680887269497</c:v>
                </c:pt>
                <c:pt idx="3199">
                  <c:v>0.441458233604201</c:v>
                </c:pt>
                <c:pt idx="3200">
                  <c:v>0.43978521283656002</c:v>
                </c:pt>
                <c:pt idx="3201">
                  <c:v>0.46033529381480398</c:v>
                </c:pt>
                <c:pt idx="3202">
                  <c:v>0.46099369542706697</c:v>
                </c:pt>
                <c:pt idx="3203">
                  <c:v>0.48173939127537901</c:v>
                </c:pt>
                <c:pt idx="3204">
                  <c:v>0.457482944407757</c:v>
                </c:pt>
                <c:pt idx="3205">
                  <c:v>-1.87670353682825E-2</c:v>
                </c:pt>
                <c:pt idx="3206">
                  <c:v>-2.8106033655679499E-2</c:v>
                </c:pt>
                <c:pt idx="3207">
                  <c:v>-2.4898915838326301E-2</c:v>
                </c:pt>
                <c:pt idx="3208">
                  <c:v>-2.7123267128591699E-2</c:v>
                </c:pt>
                <c:pt idx="3209">
                  <c:v>-2.5842046462539198E-2</c:v>
                </c:pt>
                <c:pt idx="3210">
                  <c:v>-2.1309627835560799E-2</c:v>
                </c:pt>
                <c:pt idx="3211">
                  <c:v>-1.44671784609475E-2</c:v>
                </c:pt>
                <c:pt idx="3212">
                  <c:v>-3.1203008564112601E-2</c:v>
                </c:pt>
                <c:pt idx="3213">
                  <c:v>-2.83414245740987E-2</c:v>
                </c:pt>
                <c:pt idx="3214">
                  <c:v>-3.5879671267193103E-2</c:v>
                </c:pt>
                <c:pt idx="3215">
                  <c:v>-2.3912941637975499E-2</c:v>
                </c:pt>
                <c:pt idx="3216">
                  <c:v>9.4814736732315996E-3</c:v>
                </c:pt>
                <c:pt idx="3217">
                  <c:v>2.84838686895756E-2</c:v>
                </c:pt>
                <c:pt idx="3218">
                  <c:v>2.64355767705894E-2</c:v>
                </c:pt>
                <c:pt idx="3219">
                  <c:v>-7.69266963429648E-3</c:v>
                </c:pt>
                <c:pt idx="3220">
                  <c:v>-8.0723142117255994E-3</c:v>
                </c:pt>
                <c:pt idx="3221">
                  <c:v>-4.2511828444411403E-3</c:v>
                </c:pt>
                <c:pt idx="3222" formatCode="0.00E+00">
                  <c:v>9.3043193004182999E-5</c:v>
                </c:pt>
                <c:pt idx="3223" formatCode="0.00E+00">
                  <c:v>-7.3558284774599605E-4</c:v>
                </c:pt>
                <c:pt idx="3224">
                  <c:v>-2.0375191849811399E-2</c:v>
                </c:pt>
                <c:pt idx="3225">
                  <c:v>1.14300437825978E-2</c:v>
                </c:pt>
                <c:pt idx="3226">
                  <c:v>1.46856589310748E-2</c:v>
                </c:pt>
                <c:pt idx="3227">
                  <c:v>4.9208208685360903E-2</c:v>
                </c:pt>
                <c:pt idx="3228">
                  <c:v>3.0339280970854199E-2</c:v>
                </c:pt>
                <c:pt idx="3229">
                  <c:v>2.82253318787242E-2</c:v>
                </c:pt>
                <c:pt idx="3230">
                  <c:v>-1.6888571651366199E-2</c:v>
                </c:pt>
                <c:pt idx="3231">
                  <c:v>-5.33567949421851E-2</c:v>
                </c:pt>
                <c:pt idx="3232">
                  <c:v>-5.3764639354044699E-2</c:v>
                </c:pt>
                <c:pt idx="3233">
                  <c:v>-3.7022881648165203E-2</c:v>
                </c:pt>
                <c:pt idx="3234">
                  <c:v>-4.6421398223247902E-2</c:v>
                </c:pt>
                <c:pt idx="3235" formatCode="0.00E+00">
                  <c:v>5.3373912644127898E-4</c:v>
                </c:pt>
                <c:pt idx="3236">
                  <c:v>2.6795824505056998E-3</c:v>
                </c:pt>
                <c:pt idx="3237" formatCode="0.00E+00">
                  <c:v>3.4067195241083099E-4</c:v>
                </c:pt>
                <c:pt idx="3238">
                  <c:v>-4.1041642637310298E-2</c:v>
                </c:pt>
                <c:pt idx="3239">
                  <c:v>-4.74848387547393E-2</c:v>
                </c:pt>
                <c:pt idx="3240">
                  <c:v>-2.8042254823026299E-2</c:v>
                </c:pt>
                <c:pt idx="3241">
                  <c:v>-3.3913925044671098E-2</c:v>
                </c:pt>
                <c:pt idx="3242">
                  <c:v>-3.11740860093099E-2</c:v>
                </c:pt>
                <c:pt idx="3243">
                  <c:v>0.135478531947131</c:v>
                </c:pt>
                <c:pt idx="3244">
                  <c:v>-2.1975168797414301E-2</c:v>
                </c:pt>
                <c:pt idx="3245">
                  <c:v>-2.83485973469206E-2</c:v>
                </c:pt>
                <c:pt idx="3246">
                  <c:v>-2.7918022574883999E-2</c:v>
                </c:pt>
                <c:pt idx="3247">
                  <c:v>-0.105690982181382</c:v>
                </c:pt>
                <c:pt idx="3248">
                  <c:v>-0.17918723584139401</c:v>
                </c:pt>
                <c:pt idx="3249">
                  <c:v>-3.4100324210665001E-2</c:v>
                </c:pt>
                <c:pt idx="3250">
                  <c:v>-3.5746404192512599E-2</c:v>
                </c:pt>
                <c:pt idx="3251">
                  <c:v>6.9787342377561207E-2</c:v>
                </c:pt>
                <c:pt idx="3252">
                  <c:v>8.9021608371375502E-2</c:v>
                </c:pt>
                <c:pt idx="3253">
                  <c:v>0.104536825055488</c:v>
                </c:pt>
                <c:pt idx="3254">
                  <c:v>9.8370833812388495E-2</c:v>
                </c:pt>
                <c:pt idx="3255">
                  <c:v>0.15209696195271999</c:v>
                </c:pt>
                <c:pt idx="3256">
                  <c:v>0.10728452503013999</c:v>
                </c:pt>
                <c:pt idx="3257">
                  <c:v>9.9314244833710305E-2</c:v>
                </c:pt>
                <c:pt idx="3258">
                  <c:v>0.124286952560965</c:v>
                </c:pt>
                <c:pt idx="3259">
                  <c:v>0.120610289457113</c:v>
                </c:pt>
                <c:pt idx="3260">
                  <c:v>0.111866580388836</c:v>
                </c:pt>
                <c:pt idx="3261">
                  <c:v>0.141491271774879</c:v>
                </c:pt>
                <c:pt idx="3262">
                  <c:v>0.21106971172877401</c:v>
                </c:pt>
                <c:pt idx="3263">
                  <c:v>0.37355287728311898</c:v>
                </c:pt>
                <c:pt idx="3264">
                  <c:v>0.30683198294286501</c:v>
                </c:pt>
                <c:pt idx="3265">
                  <c:v>0.31202865827591703</c:v>
                </c:pt>
                <c:pt idx="3266">
                  <c:v>0.29874642143184699</c:v>
                </c:pt>
                <c:pt idx="3267">
                  <c:v>0.32647650875004403</c:v>
                </c:pt>
                <c:pt idx="3268">
                  <c:v>0.31891256480895802</c:v>
                </c:pt>
                <c:pt idx="3269">
                  <c:v>0.31811179762701802</c:v>
                </c:pt>
                <c:pt idx="3270">
                  <c:v>0.307887670740569</c:v>
                </c:pt>
                <c:pt idx="3271">
                  <c:v>0.23679840368072999</c:v>
                </c:pt>
                <c:pt idx="3272">
                  <c:v>0.22337439346945401</c:v>
                </c:pt>
                <c:pt idx="3273">
                  <c:v>0.174381178592068</c:v>
                </c:pt>
                <c:pt idx="3274">
                  <c:v>0.20341677074039</c:v>
                </c:pt>
                <c:pt idx="3275">
                  <c:v>0.20298779431018599</c:v>
                </c:pt>
                <c:pt idx="3276">
                  <c:v>0.23082766464246601</c:v>
                </c:pt>
                <c:pt idx="3277">
                  <c:v>0.22450817320778599</c:v>
                </c:pt>
                <c:pt idx="3278">
                  <c:v>0.221580026276396</c:v>
                </c:pt>
                <c:pt idx="3279">
                  <c:v>0.25538900624049699</c:v>
                </c:pt>
                <c:pt idx="3280">
                  <c:v>0.28316739462726498</c:v>
                </c:pt>
                <c:pt idx="3281">
                  <c:v>0.36422119425438798</c:v>
                </c:pt>
                <c:pt idx="3282">
                  <c:v>0.32590652047499702</c:v>
                </c:pt>
                <c:pt idx="3283">
                  <c:v>0.31509986560136599</c:v>
                </c:pt>
                <c:pt idx="3284">
                  <c:v>0.27780781658801701</c:v>
                </c:pt>
                <c:pt idx="3285">
                  <c:v>0.27959936477312503</c:v>
                </c:pt>
                <c:pt idx="3286">
                  <c:v>0.30985406932994802</c:v>
                </c:pt>
                <c:pt idx="3287">
                  <c:v>0.26506149932239897</c:v>
                </c:pt>
                <c:pt idx="3288">
                  <c:v>0.300191205318174</c:v>
                </c:pt>
                <c:pt idx="3289">
                  <c:v>0.31317227195740599</c:v>
                </c:pt>
                <c:pt idx="3290">
                  <c:v>0.45599785577528301</c:v>
                </c:pt>
                <c:pt idx="3291">
                  <c:v>0.48915178844617402</c:v>
                </c:pt>
                <c:pt idx="3292">
                  <c:v>0.33527418932762199</c:v>
                </c:pt>
                <c:pt idx="3293">
                  <c:v>0.33919522157644699</c:v>
                </c:pt>
                <c:pt idx="3294">
                  <c:v>0.34568506915119201</c:v>
                </c:pt>
                <c:pt idx="3295">
                  <c:v>0.385436566174305</c:v>
                </c:pt>
                <c:pt idx="3296">
                  <c:v>0.32826053139025302</c:v>
                </c:pt>
                <c:pt idx="3297">
                  <c:v>0.34732316201392899</c:v>
                </c:pt>
                <c:pt idx="3298">
                  <c:v>0.34010881426864598</c:v>
                </c:pt>
                <c:pt idx="3299">
                  <c:v>0.370417375182923</c:v>
                </c:pt>
                <c:pt idx="3300">
                  <c:v>0.26746503464426702</c:v>
                </c:pt>
                <c:pt idx="3301">
                  <c:v>0.26947706354998202</c:v>
                </c:pt>
                <c:pt idx="3302">
                  <c:v>3.0526938331378799E-3</c:v>
                </c:pt>
                <c:pt idx="3303">
                  <c:v>9.7939221408165304E-3</c:v>
                </c:pt>
                <c:pt idx="3304">
                  <c:v>3.1573503441264502E-3</c:v>
                </c:pt>
                <c:pt idx="3305">
                  <c:v>-1.95977629771348E-3</c:v>
                </c:pt>
                <c:pt idx="3306">
                  <c:v>-3.8498592242732698E-3</c:v>
                </c:pt>
                <c:pt idx="3307">
                  <c:v>-4.8756153261368899E-3</c:v>
                </c:pt>
                <c:pt idx="3308">
                  <c:v>4.1996375010093703E-3</c:v>
                </c:pt>
                <c:pt idx="3309">
                  <c:v>6.0027097078623097E-3</c:v>
                </c:pt>
                <c:pt idx="3310" formatCode="0.00E+00">
                  <c:v>-3.7469281815449802E-4</c:v>
                </c:pt>
                <c:pt idx="3311">
                  <c:v>-2.59272254315745E-3</c:v>
                </c:pt>
                <c:pt idx="3312">
                  <c:v>-1.38772769733952E-3</c:v>
                </c:pt>
                <c:pt idx="3313" formatCode="0.00E+00">
                  <c:v>4.5505311420246299E-4</c:v>
                </c:pt>
                <c:pt idx="3314">
                  <c:v>-3.50689403313908E-3</c:v>
                </c:pt>
                <c:pt idx="3315">
                  <c:v>-4.65302753607366E-3</c:v>
                </c:pt>
                <c:pt idx="3316">
                  <c:v>-9.4070309673150998E-3</c:v>
                </c:pt>
                <c:pt idx="3317">
                  <c:v>-1.0764841518726E-2</c:v>
                </c:pt>
                <c:pt idx="3318">
                  <c:v>-5.3451790316099798E-2</c:v>
                </c:pt>
                <c:pt idx="3319">
                  <c:v>-6.0139127115226197E-2</c:v>
                </c:pt>
                <c:pt idx="3320">
                  <c:v>-7.0703235063934194E-2</c:v>
                </c:pt>
                <c:pt idx="3321">
                  <c:v>4.7507018744075103E-3</c:v>
                </c:pt>
                <c:pt idx="3322">
                  <c:v>6.6673147305786797E-3</c:v>
                </c:pt>
                <c:pt idx="3323">
                  <c:v>1.5283633387837E-2</c:v>
                </c:pt>
                <c:pt idx="3324">
                  <c:v>-3.0765389272671101E-3</c:v>
                </c:pt>
                <c:pt idx="3325">
                  <c:v>-6.05468745105697E-3</c:v>
                </c:pt>
                <c:pt idx="3326">
                  <c:v>-5.6150716596481401E-3</c:v>
                </c:pt>
                <c:pt idx="3327">
                  <c:v>1.7750148589249899E-2</c:v>
                </c:pt>
                <c:pt idx="3328">
                  <c:v>8.1430240901831895E-3</c:v>
                </c:pt>
                <c:pt idx="3329">
                  <c:v>6.9792747726655701E-3</c:v>
                </c:pt>
                <c:pt idx="3330">
                  <c:v>7.6450074240252902E-3</c:v>
                </c:pt>
                <c:pt idx="3331">
                  <c:v>2.7469911313503501E-2</c:v>
                </c:pt>
                <c:pt idx="3332">
                  <c:v>2.2486382514296899E-2</c:v>
                </c:pt>
                <c:pt idx="3333">
                  <c:v>-4.3924643923514096E-3</c:v>
                </c:pt>
                <c:pt idx="3334">
                  <c:v>-1.3487902290189899E-2</c:v>
                </c:pt>
                <c:pt idx="3335">
                  <c:v>-1.62133269260589E-2</c:v>
                </c:pt>
                <c:pt idx="3336">
                  <c:v>-1.65835579427249E-2</c:v>
                </c:pt>
                <c:pt idx="3337">
                  <c:v>-1.0388358746580501E-2</c:v>
                </c:pt>
                <c:pt idx="3338">
                  <c:v>-9.9676128079226808E-3</c:v>
                </c:pt>
                <c:pt idx="3339">
                  <c:v>-7.6583034270971597E-3</c:v>
                </c:pt>
                <c:pt idx="3340">
                  <c:v>-8.3932759293012804E-3</c:v>
                </c:pt>
                <c:pt idx="3341">
                  <c:v>-8.4439733681926903E-3</c:v>
                </c:pt>
                <c:pt idx="3342">
                  <c:v>-8.6016128922545808E-3</c:v>
                </c:pt>
                <c:pt idx="3343">
                  <c:v>-8.0798565940394199E-3</c:v>
                </c:pt>
                <c:pt idx="3344">
                  <c:v>-7.92221571080165E-3</c:v>
                </c:pt>
                <c:pt idx="3345">
                  <c:v>-1.65279966583591E-2</c:v>
                </c:pt>
                <c:pt idx="3346">
                  <c:v>-1.66856041559693E-2</c:v>
                </c:pt>
                <c:pt idx="3347">
                  <c:v>-2.6198389797644502E-2</c:v>
                </c:pt>
                <c:pt idx="3348">
                  <c:v>-2.4158885168453499E-2</c:v>
                </c:pt>
                <c:pt idx="3349">
                  <c:v>-3.4989500380403001E-2</c:v>
                </c:pt>
                <c:pt idx="3350">
                  <c:v>0.12476200618764099</c:v>
                </c:pt>
                <c:pt idx="3351">
                  <c:v>0.11672310900070899</c:v>
                </c:pt>
                <c:pt idx="3352">
                  <c:v>5.5859964317112702E-2</c:v>
                </c:pt>
                <c:pt idx="3353">
                  <c:v>8.30967921945968E-2</c:v>
                </c:pt>
                <c:pt idx="3354">
                  <c:v>8.3829625426132107E-2</c:v>
                </c:pt>
                <c:pt idx="3355">
                  <c:v>7.7967515409979704E-2</c:v>
                </c:pt>
                <c:pt idx="3356">
                  <c:v>7.9391361345658898E-2</c:v>
                </c:pt>
                <c:pt idx="3357">
                  <c:v>0.100795558802492</c:v>
                </c:pt>
                <c:pt idx="3358">
                  <c:v>-2.5510418197318401E-2</c:v>
                </c:pt>
                <c:pt idx="3359">
                  <c:v>-1.7150464841016701E-2</c:v>
                </c:pt>
                <c:pt idx="3360">
                  <c:v>4.6805175237033703E-2</c:v>
                </c:pt>
                <c:pt idx="3361">
                  <c:v>4.73717363308181E-2</c:v>
                </c:pt>
                <c:pt idx="3362">
                  <c:v>4.7262408133158899E-2</c:v>
                </c:pt>
                <c:pt idx="3363">
                  <c:v>6.6059012310594606E-2</c:v>
                </c:pt>
                <c:pt idx="3364">
                  <c:v>6.8847323087204801E-2</c:v>
                </c:pt>
                <c:pt idx="3365">
                  <c:v>6.3182344547888694E-2</c:v>
                </c:pt>
                <c:pt idx="3366">
                  <c:v>-1.15895055681283E-2</c:v>
                </c:pt>
                <c:pt idx="3367">
                  <c:v>2.5582959687313601E-2</c:v>
                </c:pt>
                <c:pt idx="3368">
                  <c:v>8.59734314863001E-2</c:v>
                </c:pt>
                <c:pt idx="3369">
                  <c:v>8.7971471688675903E-2</c:v>
                </c:pt>
                <c:pt idx="3370">
                  <c:v>0.14407758894286399</c:v>
                </c:pt>
                <c:pt idx="3371">
                  <c:v>0.13478549498197701</c:v>
                </c:pt>
                <c:pt idx="3372">
                  <c:v>-3.8897332731502303E-2</c:v>
                </c:pt>
                <c:pt idx="3373">
                  <c:v>-3.1776264052216098E-2</c:v>
                </c:pt>
                <c:pt idx="3374">
                  <c:v>-3.89636081900952E-2</c:v>
                </c:pt>
                <c:pt idx="3375">
                  <c:v>-3.7710627195025603E-2</c:v>
                </c:pt>
                <c:pt idx="3376">
                  <c:v>-4.0655234861436997E-2</c:v>
                </c:pt>
                <c:pt idx="3377">
                  <c:v>-4.21336147599407E-2</c:v>
                </c:pt>
                <c:pt idx="3378">
                  <c:v>-5.2491734018192203E-2</c:v>
                </c:pt>
                <c:pt idx="3379">
                  <c:v>-4.9713363434013398E-2</c:v>
                </c:pt>
                <c:pt idx="3380">
                  <c:v>-4.6210778018796098E-2</c:v>
                </c:pt>
                <c:pt idx="3381">
                  <c:v>-4.8694502888187899E-2</c:v>
                </c:pt>
                <c:pt idx="3382">
                  <c:v>-0.174996816254125</c:v>
                </c:pt>
                <c:pt idx="3383">
                  <c:v>-0.15915005198661999</c:v>
                </c:pt>
                <c:pt idx="3384">
                  <c:v>-0.18036607565235099</c:v>
                </c:pt>
                <c:pt idx="3385">
                  <c:v>-0.18785831695935101</c:v>
                </c:pt>
                <c:pt idx="3386">
                  <c:v>-0.20765440982751401</c:v>
                </c:pt>
                <c:pt idx="3387">
                  <c:v>-0.19476265836044501</c:v>
                </c:pt>
                <c:pt idx="3388">
                  <c:v>-0.22238101438649499</c:v>
                </c:pt>
                <c:pt idx="3389">
                  <c:v>-0.208654724491843</c:v>
                </c:pt>
                <c:pt idx="3390">
                  <c:v>-0.20772916797066299</c:v>
                </c:pt>
                <c:pt idx="3391">
                  <c:v>-0.16618573264994299</c:v>
                </c:pt>
                <c:pt idx="3392">
                  <c:v>-0.23926094461535999</c:v>
                </c:pt>
                <c:pt idx="3393">
                  <c:v>-0.107192700638626</c:v>
                </c:pt>
                <c:pt idx="3394">
                  <c:v>-0.147139094328229</c:v>
                </c:pt>
                <c:pt idx="3395">
                  <c:v>-0.163670046133951</c:v>
                </c:pt>
                <c:pt idx="3396">
                  <c:v>-0.31297518036358102</c:v>
                </c:pt>
                <c:pt idx="3397">
                  <c:v>-0.25352910505855603</c:v>
                </c:pt>
                <c:pt idx="3398">
                  <c:v>-0.28600927182279201</c:v>
                </c:pt>
                <c:pt idx="3399">
                  <c:v>-0.28647898687513301</c:v>
                </c:pt>
                <c:pt idx="3400">
                  <c:v>-0.29430416021107603</c:v>
                </c:pt>
                <c:pt idx="3401">
                  <c:v>-0.187890683165993</c:v>
                </c:pt>
                <c:pt idx="3402">
                  <c:v>-0.32017232806203999</c:v>
                </c:pt>
                <c:pt idx="3403">
                  <c:v>-0.31696290243741698</c:v>
                </c:pt>
                <c:pt idx="3404">
                  <c:v>-0.36150480636723398</c:v>
                </c:pt>
                <c:pt idx="3405">
                  <c:v>-0.33853556388484901</c:v>
                </c:pt>
                <c:pt idx="3406">
                  <c:v>-0.30972157568283099</c:v>
                </c:pt>
                <c:pt idx="3407">
                  <c:v>-0.326691147259839</c:v>
                </c:pt>
                <c:pt idx="3408">
                  <c:v>-0.340871885200494</c:v>
                </c:pt>
                <c:pt idx="3409">
                  <c:v>-0.38312118050164301</c:v>
                </c:pt>
                <c:pt idx="3410">
                  <c:v>-0.36022058852887201</c:v>
                </c:pt>
                <c:pt idx="3411">
                  <c:v>-0.27127922445966002</c:v>
                </c:pt>
                <c:pt idx="3412">
                  <c:v>-0.29751622270079298</c:v>
                </c:pt>
                <c:pt idx="3413">
                  <c:v>-0.31091997527715798</c:v>
                </c:pt>
                <c:pt idx="3414">
                  <c:v>-7.2190097824249497E-3</c:v>
                </c:pt>
                <c:pt idx="3415">
                  <c:v>-2.02224053603861E-3</c:v>
                </c:pt>
                <c:pt idx="3416">
                  <c:v>-5.1526015144089899E-3</c:v>
                </c:pt>
                <c:pt idx="3417">
                  <c:v>3.7719965249143297E-2</c:v>
                </c:pt>
                <c:pt idx="3418">
                  <c:v>1.35603151161594E-2</c:v>
                </c:pt>
                <c:pt idx="3419">
                  <c:v>1.1688861134905E-2</c:v>
                </c:pt>
                <c:pt idx="3420">
                  <c:v>7.3748208163624202E-3</c:v>
                </c:pt>
                <c:pt idx="3421">
                  <c:v>1.03049088927398E-2</c:v>
                </c:pt>
                <c:pt idx="3422">
                  <c:v>5.83565666280772E-3</c:v>
                </c:pt>
                <c:pt idx="3423">
                  <c:v>8.7969158208664494E-2</c:v>
                </c:pt>
                <c:pt idx="3424">
                  <c:v>8.5639011240239399E-2</c:v>
                </c:pt>
                <c:pt idx="3425">
                  <c:v>0.23042868524445401</c:v>
                </c:pt>
                <c:pt idx="3426">
                  <c:v>0.33098344471775298</c:v>
                </c:pt>
                <c:pt idx="3427">
                  <c:v>0.29031270351229399</c:v>
                </c:pt>
                <c:pt idx="3428">
                  <c:v>0.36526652086504602</c:v>
                </c:pt>
                <c:pt idx="3429">
                  <c:v>0.4385294737655</c:v>
                </c:pt>
                <c:pt idx="3430">
                  <c:v>0.51704776975426903</c:v>
                </c:pt>
                <c:pt idx="3431">
                  <c:v>0.63045573065774096</c:v>
                </c:pt>
                <c:pt idx="3432">
                  <c:v>0.55756835196021004</c:v>
                </c:pt>
                <c:pt idx="3433">
                  <c:v>0.58179568330746601</c:v>
                </c:pt>
                <c:pt idx="3434">
                  <c:v>0.59751268395931401</c:v>
                </c:pt>
                <c:pt idx="3435">
                  <c:v>0.637000125351321</c:v>
                </c:pt>
                <c:pt idx="3436">
                  <c:v>0.62619263416070303</c:v>
                </c:pt>
                <c:pt idx="3437">
                  <c:v>0.609565920517119</c:v>
                </c:pt>
                <c:pt idx="3438">
                  <c:v>0.60693806057889599</c:v>
                </c:pt>
                <c:pt idx="3439">
                  <c:v>0.61056807032340399</c:v>
                </c:pt>
                <c:pt idx="3440">
                  <c:v>1.55453575436381E-3</c:v>
                </c:pt>
                <c:pt idx="3441" formatCode="0.00E+00">
                  <c:v>5.0762524702307999E-4</c:v>
                </c:pt>
                <c:pt idx="3442">
                  <c:v>4.0763031566848299E-3</c:v>
                </c:pt>
                <c:pt idx="3443">
                  <c:v>3.9178724147506099E-3</c:v>
                </c:pt>
                <c:pt idx="3444">
                  <c:v>1.4250421874514699E-2</c:v>
                </c:pt>
                <c:pt idx="3445">
                  <c:v>1.13394007280926E-2</c:v>
                </c:pt>
                <c:pt idx="3446">
                  <c:v>2.0401623092697701E-2</c:v>
                </c:pt>
                <c:pt idx="3447">
                  <c:v>1.3534339239088301E-2</c:v>
                </c:pt>
                <c:pt idx="3448">
                  <c:v>4.5068003090242101E-2</c:v>
                </c:pt>
                <c:pt idx="3449">
                  <c:v>4.1109399122267902E-2</c:v>
                </c:pt>
                <c:pt idx="3450">
                  <c:v>4.8167977589326602E-2</c:v>
                </c:pt>
                <c:pt idx="3451">
                  <c:v>4.8323446425958698E-2</c:v>
                </c:pt>
                <c:pt idx="3452">
                  <c:v>4.2133045870578603E-2</c:v>
                </c:pt>
                <c:pt idx="3453">
                  <c:v>7.3920812448153406E-2</c:v>
                </c:pt>
                <c:pt idx="3454">
                  <c:v>7.4910564738810595E-2</c:v>
                </c:pt>
                <c:pt idx="3455">
                  <c:v>3.6523330452548297E-2</c:v>
                </c:pt>
                <c:pt idx="3456">
                  <c:v>6.0320970789233999E-2</c:v>
                </c:pt>
                <c:pt idx="3457">
                  <c:v>5.5195977981151903E-2</c:v>
                </c:pt>
                <c:pt idx="3458">
                  <c:v>8.0756545930774803E-2</c:v>
                </c:pt>
                <c:pt idx="3459">
                  <c:v>9.0050094253469604E-2</c:v>
                </c:pt>
                <c:pt idx="3460">
                  <c:v>0.11065685739230199</c:v>
                </c:pt>
                <c:pt idx="3461">
                  <c:v>-1.72895630415426E-2</c:v>
                </c:pt>
                <c:pt idx="3462">
                  <c:v>0.14468311340141701</c:v>
                </c:pt>
                <c:pt idx="3463">
                  <c:v>7.1181935825821593E-2</c:v>
                </c:pt>
                <c:pt idx="3464">
                  <c:v>8.9544790951779904E-2</c:v>
                </c:pt>
                <c:pt idx="3465">
                  <c:v>9.6074738497490403E-2</c:v>
                </c:pt>
                <c:pt idx="3466">
                  <c:v>0.11099563308374701</c:v>
                </c:pt>
                <c:pt idx="3467">
                  <c:v>0.111472981455978</c:v>
                </c:pt>
                <c:pt idx="3468">
                  <c:v>0.11896873278683701</c:v>
                </c:pt>
                <c:pt idx="3469">
                  <c:v>0.14564395044516201</c:v>
                </c:pt>
                <c:pt idx="3470">
                  <c:v>0.19661873661746601</c:v>
                </c:pt>
                <c:pt idx="3471">
                  <c:v>0.19130292759086301</c:v>
                </c:pt>
                <c:pt idx="3472">
                  <c:v>0.192739873891657</c:v>
                </c:pt>
                <c:pt idx="3473">
                  <c:v>0.284182815106654</c:v>
                </c:pt>
                <c:pt idx="3474">
                  <c:v>0.33411107828370101</c:v>
                </c:pt>
                <c:pt idx="3475">
                  <c:v>0.35301427801991098</c:v>
                </c:pt>
                <c:pt idx="3476">
                  <c:v>0.37097226074015799</c:v>
                </c:pt>
                <c:pt idx="3477">
                  <c:v>0.39190666491371101</c:v>
                </c:pt>
                <c:pt idx="3478">
                  <c:v>0.41385944701748301</c:v>
                </c:pt>
                <c:pt idx="3479">
                  <c:v>4.3457732814222699E-3</c:v>
                </c:pt>
                <c:pt idx="3480">
                  <c:v>-1.5958478126221101E-3</c:v>
                </c:pt>
                <c:pt idx="3481">
                  <c:v>4.3415723388555696E-3</c:v>
                </c:pt>
                <c:pt idx="3482">
                  <c:v>-2.3699819741921299E-2</c:v>
                </c:pt>
                <c:pt idx="3483">
                  <c:v>-2.12913653275703E-2</c:v>
                </c:pt>
                <c:pt idx="3484">
                  <c:v>-3.1170084818298301E-2</c:v>
                </c:pt>
                <c:pt idx="3485">
                  <c:v>6.3832241316295502E-2</c:v>
                </c:pt>
                <c:pt idx="3486">
                  <c:v>2.64839976909956E-2</c:v>
                </c:pt>
                <c:pt idx="3487">
                  <c:v>4.3857683617673601E-2</c:v>
                </c:pt>
                <c:pt idx="3488">
                  <c:v>5.8346401357530699E-2</c:v>
                </c:pt>
                <c:pt idx="3489">
                  <c:v>7.6922906588168694E-2</c:v>
                </c:pt>
                <c:pt idx="3490">
                  <c:v>-9.3042549840434106E-3</c:v>
                </c:pt>
                <c:pt idx="3491">
                  <c:v>-1.07063728435086E-2</c:v>
                </c:pt>
                <c:pt idx="3492">
                  <c:v>-4.9337362919803902E-2</c:v>
                </c:pt>
                <c:pt idx="3493">
                  <c:v>1.3294825043754999E-2</c:v>
                </c:pt>
                <c:pt idx="3494">
                  <c:v>1.40244930659687E-2</c:v>
                </c:pt>
                <c:pt idx="3495">
                  <c:v>1.9951650731238699E-2</c:v>
                </c:pt>
                <c:pt idx="3496">
                  <c:v>1.24862722164207E-2</c:v>
                </c:pt>
                <c:pt idx="3497">
                  <c:v>0.16844187903799801</c:v>
                </c:pt>
                <c:pt idx="3498">
                  <c:v>0.14317725922124799</c:v>
                </c:pt>
                <c:pt idx="3499">
                  <c:v>0.1409789060468</c:v>
                </c:pt>
                <c:pt idx="3500">
                  <c:v>0.14664733218097001</c:v>
                </c:pt>
                <c:pt idx="3501">
                  <c:v>0.312991242677852</c:v>
                </c:pt>
                <c:pt idx="3502">
                  <c:v>0.293452660703867</c:v>
                </c:pt>
                <c:pt idx="3503">
                  <c:v>0.30850539953948197</c:v>
                </c:pt>
                <c:pt idx="3504">
                  <c:v>0.295137595692334</c:v>
                </c:pt>
                <c:pt idx="3505">
                  <c:v>0.30923792781535298</c:v>
                </c:pt>
                <c:pt idx="3506">
                  <c:v>0.422345021029227</c:v>
                </c:pt>
                <c:pt idx="3507">
                  <c:v>0.47238342069099598</c:v>
                </c:pt>
                <c:pt idx="3508">
                  <c:v>0.46588596540753102</c:v>
                </c:pt>
                <c:pt idx="3509">
                  <c:v>0.483888639532283</c:v>
                </c:pt>
                <c:pt idx="3510">
                  <c:v>0.417892727485705</c:v>
                </c:pt>
                <c:pt idx="3511">
                  <c:v>0.42574636533611399</c:v>
                </c:pt>
                <c:pt idx="3512">
                  <c:v>0.43308688745761298</c:v>
                </c:pt>
                <c:pt idx="3513">
                  <c:v>0.44127049136139901</c:v>
                </c:pt>
                <c:pt idx="3514">
                  <c:v>0.47088050933599601</c:v>
                </c:pt>
                <c:pt idx="3515">
                  <c:v>0.46933100982158499</c:v>
                </c:pt>
                <c:pt idx="3516">
                  <c:v>0.46424913437672199</c:v>
                </c:pt>
                <c:pt idx="3517">
                  <c:v>0.48748652902966599</c:v>
                </c:pt>
                <c:pt idx="3518">
                  <c:v>0.47504857576197801</c:v>
                </c:pt>
                <c:pt idx="3519">
                  <c:v>0.55636044027058595</c:v>
                </c:pt>
                <c:pt idx="3520">
                  <c:v>0.61849298320050305</c:v>
                </c:pt>
                <c:pt idx="3521">
                  <c:v>0.62404528539501203</c:v>
                </c:pt>
                <c:pt idx="3522">
                  <c:v>0.61595861987395595</c:v>
                </c:pt>
                <c:pt idx="3523">
                  <c:v>0.64249905644137095</c:v>
                </c:pt>
                <c:pt idx="3524">
                  <c:v>0.57835137590644603</c:v>
                </c:pt>
                <c:pt idx="3525">
                  <c:v>0.53281145462234303</c:v>
                </c:pt>
                <c:pt idx="3526">
                  <c:v>0.53343048565580198</c:v>
                </c:pt>
                <c:pt idx="3527">
                  <c:v>0.49481826826018499</c:v>
                </c:pt>
                <c:pt idx="3528">
                  <c:v>0.53835708479717803</c:v>
                </c:pt>
                <c:pt idx="3529">
                  <c:v>0.50855207793895596</c:v>
                </c:pt>
                <c:pt idx="3530">
                  <c:v>0.53431883998181695</c:v>
                </c:pt>
                <c:pt idx="3531">
                  <c:v>0.52869239673969604</c:v>
                </c:pt>
                <c:pt idx="3532" formatCode="0.00E+00">
                  <c:v>-4.9348867444787205E-4</c:v>
                </c:pt>
                <c:pt idx="3533">
                  <c:v>-1.3109629922672899E-2</c:v>
                </c:pt>
                <c:pt idx="3534">
                  <c:v>-8.9702810114338193E-3</c:v>
                </c:pt>
                <c:pt idx="3535">
                  <c:v>-1.0013607006603E-2</c:v>
                </c:pt>
                <c:pt idx="3536">
                  <c:v>1.1608033063670699E-2</c:v>
                </c:pt>
                <c:pt idx="3537">
                  <c:v>9.2439460691029398E-3</c:v>
                </c:pt>
                <c:pt idx="3538">
                  <c:v>1.1971598536689901E-2</c:v>
                </c:pt>
                <c:pt idx="3539">
                  <c:v>1.39678137110959E-2</c:v>
                </c:pt>
                <c:pt idx="3540">
                  <c:v>1.2288301116357399E-2</c:v>
                </c:pt>
                <c:pt idx="3541">
                  <c:v>1.20690890911852E-2</c:v>
                </c:pt>
                <c:pt idx="3542">
                  <c:v>9.9083711533713894E-3</c:v>
                </c:pt>
                <c:pt idx="3543">
                  <c:v>7.0485925060450498E-3</c:v>
                </c:pt>
                <c:pt idx="3544">
                  <c:v>6.7945044893300503E-3</c:v>
                </c:pt>
                <c:pt idx="3545">
                  <c:v>-1.85743639605528E-3</c:v>
                </c:pt>
                <c:pt idx="3546">
                  <c:v>-3.1560259749430802E-2</c:v>
                </c:pt>
                <c:pt idx="3547">
                  <c:v>-3.8180012207789098E-2</c:v>
                </c:pt>
                <c:pt idx="3548">
                  <c:v>-3.8208616739014899E-2</c:v>
                </c:pt>
                <c:pt idx="3549">
                  <c:v>-4.3715948252650502E-2</c:v>
                </c:pt>
                <c:pt idx="3550">
                  <c:v>-4.1737299454963399E-2</c:v>
                </c:pt>
                <c:pt idx="3551">
                  <c:v>-4.17830552231446E-2</c:v>
                </c:pt>
                <c:pt idx="3552">
                  <c:v>-4.5569967695310701E-2</c:v>
                </c:pt>
                <c:pt idx="3553">
                  <c:v>-6.9259042182511193E-2</c:v>
                </c:pt>
                <c:pt idx="3554">
                  <c:v>-5.2136735929160599E-2</c:v>
                </c:pt>
                <c:pt idx="3555">
                  <c:v>-4.0968010268311199E-2</c:v>
                </c:pt>
                <c:pt idx="3556">
                  <c:v>1.75710428855935E-3</c:v>
                </c:pt>
                <c:pt idx="3557">
                  <c:v>-6.7086211290030501E-3</c:v>
                </c:pt>
                <c:pt idx="3558">
                  <c:v>-9.2025283820742401E-3</c:v>
                </c:pt>
                <c:pt idx="3559">
                  <c:v>-1.25043131857998E-2</c:v>
                </c:pt>
                <c:pt idx="3560">
                  <c:v>-1.8323596060166199E-2</c:v>
                </c:pt>
                <c:pt idx="3561">
                  <c:v>-4.0387084519392297E-2</c:v>
                </c:pt>
                <c:pt idx="3562">
                  <c:v>-3.1020841221372102E-2</c:v>
                </c:pt>
                <c:pt idx="3563">
                  <c:v>-3.2497665361098799E-2</c:v>
                </c:pt>
                <c:pt idx="3564">
                  <c:v>-7.4284747089676797E-3</c:v>
                </c:pt>
                <c:pt idx="3565">
                  <c:v>-1.7787322308906801E-2</c:v>
                </c:pt>
                <c:pt idx="3566">
                  <c:v>-2.30365063991777E-2</c:v>
                </c:pt>
                <c:pt idx="3567">
                  <c:v>-3.4520795208345001E-2</c:v>
                </c:pt>
                <c:pt idx="3568">
                  <c:v>-3.1581527052135301E-2</c:v>
                </c:pt>
                <c:pt idx="3569">
                  <c:v>-5.7348703417892499E-2</c:v>
                </c:pt>
                <c:pt idx="3570">
                  <c:v>-2.79427131545044E-2</c:v>
                </c:pt>
                <c:pt idx="3571">
                  <c:v>3.2132397630694802E-2</c:v>
                </c:pt>
                <c:pt idx="3572">
                  <c:v>-3.0775353724051099E-2</c:v>
                </c:pt>
                <c:pt idx="3573">
                  <c:v>-4.4259024435314702E-2</c:v>
                </c:pt>
                <c:pt idx="3574">
                  <c:v>-5.2281079572953297E-2</c:v>
                </c:pt>
                <c:pt idx="3575">
                  <c:v>-6.6115893137341106E-2</c:v>
                </c:pt>
                <c:pt idx="3576">
                  <c:v>-4.8228168188380001E-2</c:v>
                </c:pt>
                <c:pt idx="3577">
                  <c:v>-5.7880301184550099E-2</c:v>
                </c:pt>
                <c:pt idx="3578">
                  <c:v>-3.4337952919443401E-2</c:v>
                </c:pt>
                <c:pt idx="3579">
                  <c:v>-4.7694054809684402E-2</c:v>
                </c:pt>
                <c:pt idx="3580">
                  <c:v>-4.67074972220482E-2</c:v>
                </c:pt>
                <c:pt idx="3581">
                  <c:v>-4.0817770719960803E-2</c:v>
                </c:pt>
                <c:pt idx="3582">
                  <c:v>1.4210297944601699E-2</c:v>
                </c:pt>
                <c:pt idx="3583">
                  <c:v>3.9566814860221202E-3</c:v>
                </c:pt>
                <c:pt idx="3584">
                  <c:v>-4.8722888361645497E-2</c:v>
                </c:pt>
                <c:pt idx="3585">
                  <c:v>-2.04219295940881E-2</c:v>
                </c:pt>
                <c:pt idx="3586">
                  <c:v>-2.2830697938868098E-2</c:v>
                </c:pt>
                <c:pt idx="3587">
                  <c:v>-1.82572958710902E-2</c:v>
                </c:pt>
                <c:pt idx="3588">
                  <c:v>-1.95506278176753E-2</c:v>
                </c:pt>
                <c:pt idx="3589">
                  <c:v>-3.0452452544549001E-2</c:v>
                </c:pt>
                <c:pt idx="3590">
                  <c:v>-2.1208800079656601E-2</c:v>
                </c:pt>
                <c:pt idx="3591">
                  <c:v>-2.1695422722419502E-2</c:v>
                </c:pt>
                <c:pt idx="3592">
                  <c:v>-1.9791980749484399E-2</c:v>
                </c:pt>
                <c:pt idx="3593">
                  <c:v>-2.16193461494282E-2</c:v>
                </c:pt>
                <c:pt idx="3594">
                  <c:v>-2.3487315903581302E-2</c:v>
                </c:pt>
                <c:pt idx="3595">
                  <c:v>-2.3890398296706899E-2</c:v>
                </c:pt>
                <c:pt idx="3596">
                  <c:v>-1.4209319446040401E-2</c:v>
                </c:pt>
                <c:pt idx="3597">
                  <c:v>-6.1647556166140004E-3</c:v>
                </c:pt>
                <c:pt idx="3598">
                  <c:v>-6.9826401143202599E-3</c:v>
                </c:pt>
                <c:pt idx="3599">
                  <c:v>-4.0770471073079398E-3</c:v>
                </c:pt>
                <c:pt idx="3600">
                  <c:v>1.1435190019054299E-2</c:v>
                </c:pt>
                <c:pt idx="3601">
                  <c:v>-2.1492130345659201E-2</c:v>
                </c:pt>
                <c:pt idx="3602">
                  <c:v>-1.52537181564529E-2</c:v>
                </c:pt>
                <c:pt idx="3603">
                  <c:v>-2.3195415203915298E-2</c:v>
                </c:pt>
                <c:pt idx="3604">
                  <c:v>-2.2607622593618901E-2</c:v>
                </c:pt>
                <c:pt idx="3605">
                  <c:v>9.1135236272390507E-3</c:v>
                </c:pt>
                <c:pt idx="3606">
                  <c:v>1.12407365799722E-2</c:v>
                </c:pt>
                <c:pt idx="3607">
                  <c:v>-1.5935073066651598E-2</c:v>
                </c:pt>
                <c:pt idx="3608">
                  <c:v>-5.2623553090005402E-3</c:v>
                </c:pt>
                <c:pt idx="3609" formatCode="0.00E+00">
                  <c:v>4.9627814348007695E-4</c:v>
                </c:pt>
                <c:pt idx="3610">
                  <c:v>2.63551905820993E-2</c:v>
                </c:pt>
                <c:pt idx="3611">
                  <c:v>1.30306098756174E-2</c:v>
                </c:pt>
                <c:pt idx="3612">
                  <c:v>4.4653365721163997E-2</c:v>
                </c:pt>
                <c:pt idx="3613">
                  <c:v>5.65133773625836E-3</c:v>
                </c:pt>
                <c:pt idx="3614">
                  <c:v>6.1571166338962799E-3</c:v>
                </c:pt>
                <c:pt idx="3615">
                  <c:v>7.7833425127207204E-3</c:v>
                </c:pt>
                <c:pt idx="3616">
                  <c:v>0.110380409247597</c:v>
                </c:pt>
                <c:pt idx="3617">
                  <c:v>9.52732971510315E-2</c:v>
                </c:pt>
                <c:pt idx="3618">
                  <c:v>8.7082404894569296E-2</c:v>
                </c:pt>
                <c:pt idx="3619">
                  <c:v>0.108715733172425</c:v>
                </c:pt>
                <c:pt idx="3620">
                  <c:v>0.12383651760228701</c:v>
                </c:pt>
                <c:pt idx="3621">
                  <c:v>9.4577758505728304E-2</c:v>
                </c:pt>
                <c:pt idx="3622">
                  <c:v>0.133970441986213</c:v>
                </c:pt>
                <c:pt idx="3623">
                  <c:v>0.115955818246714</c:v>
                </c:pt>
                <c:pt idx="3624">
                  <c:v>9.6744872605558793E-2</c:v>
                </c:pt>
                <c:pt idx="3625">
                  <c:v>0.118526516537073</c:v>
                </c:pt>
                <c:pt idx="3626">
                  <c:v>0.12502853664372099</c:v>
                </c:pt>
                <c:pt idx="3627">
                  <c:v>0.13015682610860899</c:v>
                </c:pt>
                <c:pt idx="3628">
                  <c:v>0.116894641023825</c:v>
                </c:pt>
                <c:pt idx="3629">
                  <c:v>0.118762198959264</c:v>
                </c:pt>
                <c:pt idx="3630">
                  <c:v>0.120380224858895</c:v>
                </c:pt>
                <c:pt idx="3631">
                  <c:v>0.112126963030136</c:v>
                </c:pt>
                <c:pt idx="3632">
                  <c:v>0.13079133377498101</c:v>
                </c:pt>
                <c:pt idx="3633">
                  <c:v>6.31663508184485E-2</c:v>
                </c:pt>
                <c:pt idx="3634">
                  <c:v>7.0175684425051094E-2</c:v>
                </c:pt>
                <c:pt idx="3635">
                  <c:v>6.9557678234606707E-2</c:v>
                </c:pt>
                <c:pt idx="3636">
                  <c:v>8.3559808871057101E-2</c:v>
                </c:pt>
                <c:pt idx="3637">
                  <c:v>0.12737595218390099</c:v>
                </c:pt>
                <c:pt idx="3638">
                  <c:v>0.12952598102655699</c:v>
                </c:pt>
                <c:pt idx="3639">
                  <c:v>9.6949661091328895E-2</c:v>
                </c:pt>
                <c:pt idx="3640">
                  <c:v>0.12811206250653701</c:v>
                </c:pt>
                <c:pt idx="3641">
                  <c:v>0.118852165199185</c:v>
                </c:pt>
                <c:pt idx="3642">
                  <c:v>0.117577392622778</c:v>
                </c:pt>
                <c:pt idx="3643">
                  <c:v>0.13428257231256499</c:v>
                </c:pt>
                <c:pt idx="3644">
                  <c:v>0.26382273904019898</c:v>
                </c:pt>
                <c:pt idx="3645">
                  <c:v>0.26616354150135102</c:v>
                </c:pt>
                <c:pt idx="3646">
                  <c:v>0.280960148524111</c:v>
                </c:pt>
                <c:pt idx="3647">
                  <c:v>0.25703770742064402</c:v>
                </c:pt>
                <c:pt idx="3648">
                  <c:v>0.223750802209573</c:v>
                </c:pt>
                <c:pt idx="3649">
                  <c:v>0.31830609500269802</c:v>
                </c:pt>
                <c:pt idx="3650">
                  <c:v>0.28214138471075401</c:v>
                </c:pt>
                <c:pt idx="3651">
                  <c:v>0.27985263864743998</c:v>
                </c:pt>
                <c:pt idx="3652">
                  <c:v>0.27150661638334</c:v>
                </c:pt>
                <c:pt idx="3653">
                  <c:v>-8.5450965249022195E-2</c:v>
                </c:pt>
                <c:pt idx="3654">
                  <c:v>-9.9673376660943794E-2</c:v>
                </c:pt>
                <c:pt idx="3655">
                  <c:v>-0.10252871299746</c:v>
                </c:pt>
                <c:pt idx="3656">
                  <c:v>-9.82385396732883E-2</c:v>
                </c:pt>
                <c:pt idx="3657">
                  <c:v>-0.10067858435443799</c:v>
                </c:pt>
                <c:pt idx="3658">
                  <c:v>-9.9389913999201301E-2</c:v>
                </c:pt>
                <c:pt idx="3659">
                  <c:v>-0.10862933466864499</c:v>
                </c:pt>
                <c:pt idx="3660">
                  <c:v>-7.7221444024931404E-2</c:v>
                </c:pt>
                <c:pt idx="3661">
                  <c:v>-7.9164597536377695E-2</c:v>
                </c:pt>
                <c:pt idx="3662">
                  <c:v>-6.7223326957015203E-2</c:v>
                </c:pt>
                <c:pt idx="3663">
                  <c:v>-7.5802218693628395E-2</c:v>
                </c:pt>
                <c:pt idx="3664">
                  <c:v>-4.5879796950554198E-2</c:v>
                </c:pt>
                <c:pt idx="3665">
                  <c:v>-4.6922899771529102E-2</c:v>
                </c:pt>
                <c:pt idx="3666">
                  <c:v>-4.4781708177451703E-2</c:v>
                </c:pt>
                <c:pt idx="3667">
                  <c:v>-4.50509192473669E-2</c:v>
                </c:pt>
                <c:pt idx="3668">
                  <c:v>-3.3821802609473803E-2</c:v>
                </c:pt>
                <c:pt idx="3669">
                  <c:v>-3.4228923824877598E-2</c:v>
                </c:pt>
                <c:pt idx="3670">
                  <c:v>-4.8865379006946597E-2</c:v>
                </c:pt>
                <c:pt idx="3671">
                  <c:v>-5.4791215423061403E-2</c:v>
                </c:pt>
                <c:pt idx="3672">
                  <c:v>-3.9328516944305801E-2</c:v>
                </c:pt>
                <c:pt idx="3673">
                  <c:v>-4.8142940031662397E-2</c:v>
                </c:pt>
                <c:pt idx="3674">
                  <c:v>-4.9623875827242897E-2</c:v>
                </c:pt>
                <c:pt idx="3675">
                  <c:v>-5.5512637026718901E-2</c:v>
                </c:pt>
                <c:pt idx="3676">
                  <c:v>-5.7001525208733902E-2</c:v>
                </c:pt>
                <c:pt idx="3677">
                  <c:v>-5.8588550640862901E-2</c:v>
                </c:pt>
                <c:pt idx="3678">
                  <c:v>-5.7265067547491201E-2</c:v>
                </c:pt>
                <c:pt idx="3679">
                  <c:v>-6.4563293661700605E-2</c:v>
                </c:pt>
                <c:pt idx="3680">
                  <c:v>-6.0931914666744096E-3</c:v>
                </c:pt>
                <c:pt idx="3681">
                  <c:v>-3.1282076257730298E-3</c:v>
                </c:pt>
                <c:pt idx="3682">
                  <c:v>-2.3258734722986199E-3</c:v>
                </c:pt>
                <c:pt idx="3683">
                  <c:v>-9.6736868684113003E-3</c:v>
                </c:pt>
                <c:pt idx="3684">
                  <c:v>8.5022510662677801E-3</c:v>
                </c:pt>
                <c:pt idx="3685">
                  <c:v>7.2449133069658602E-3</c:v>
                </c:pt>
                <c:pt idx="3686">
                  <c:v>7.5061607674389297E-3</c:v>
                </c:pt>
                <c:pt idx="3687">
                  <c:v>7.2763103792567998E-3</c:v>
                </c:pt>
                <c:pt idx="3688">
                  <c:v>3.2397971602786901E-2</c:v>
                </c:pt>
                <c:pt idx="3689">
                  <c:v>1.7461932677559099E-2</c:v>
                </c:pt>
                <c:pt idx="3690">
                  <c:v>4.31513339604341E-2</c:v>
                </c:pt>
                <c:pt idx="3691">
                  <c:v>4.2037259757175198E-2</c:v>
                </c:pt>
                <c:pt idx="3692">
                  <c:v>0.18055037593249901</c:v>
                </c:pt>
                <c:pt idx="3693">
                  <c:v>0.12650439676661601</c:v>
                </c:pt>
                <c:pt idx="3694">
                  <c:v>0.203918038421015</c:v>
                </c:pt>
                <c:pt idx="3695">
                  <c:v>0.19140838717202699</c:v>
                </c:pt>
                <c:pt idx="3696">
                  <c:v>0.206646188864272</c:v>
                </c:pt>
                <c:pt idx="3697">
                  <c:v>0.210799606304959</c:v>
                </c:pt>
                <c:pt idx="3698">
                  <c:v>0.213739894679561</c:v>
                </c:pt>
                <c:pt idx="3699">
                  <c:v>0.20355809631438099</c:v>
                </c:pt>
                <c:pt idx="3700">
                  <c:v>0.238913447192589</c:v>
                </c:pt>
                <c:pt idx="3701">
                  <c:v>0.23033226150813599</c:v>
                </c:pt>
                <c:pt idx="3702">
                  <c:v>0.27671838440712498</c:v>
                </c:pt>
                <c:pt idx="3703">
                  <c:v>0.26985686340287901</c:v>
                </c:pt>
                <c:pt idx="3704">
                  <c:v>0.37883923868937203</c:v>
                </c:pt>
                <c:pt idx="3705">
                  <c:v>0.39853956931082102</c:v>
                </c:pt>
                <c:pt idx="3706">
                  <c:v>0.52622918894698301</c:v>
                </c:pt>
                <c:pt idx="3707">
                  <c:v>0.46933308773280602</c:v>
                </c:pt>
                <c:pt idx="3708">
                  <c:v>0.49187747367274298</c:v>
                </c:pt>
                <c:pt idx="3709">
                  <c:v>0.53583374031653097</c:v>
                </c:pt>
                <c:pt idx="3710">
                  <c:v>0.64840963716162203</c:v>
                </c:pt>
                <c:pt idx="3711">
                  <c:v>0.48447302177012003</c:v>
                </c:pt>
                <c:pt idx="3712">
                  <c:v>0.47800614365659599</c:v>
                </c:pt>
                <c:pt idx="3713">
                  <c:v>0.46917616670151302</c:v>
                </c:pt>
                <c:pt idx="3714">
                  <c:v>0.51153191196575698</c:v>
                </c:pt>
                <c:pt idx="3715">
                  <c:v>8.0063483172674293E-3</c:v>
                </c:pt>
                <c:pt idx="3716">
                  <c:v>3.1836444733967999E-3</c:v>
                </c:pt>
                <c:pt idx="3717">
                  <c:v>7.5089448954852502E-3</c:v>
                </c:pt>
                <c:pt idx="3718">
                  <c:v>-1.3715186308419201E-2</c:v>
                </c:pt>
                <c:pt idx="3719">
                  <c:v>-3.9404460299463599E-3</c:v>
                </c:pt>
                <c:pt idx="3720">
                  <c:v>-3.49460247494359E-3</c:v>
                </c:pt>
                <c:pt idx="3721">
                  <c:v>1.3377404883088101E-3</c:v>
                </c:pt>
                <c:pt idx="3722">
                  <c:v>6.0688830377757502E-3</c:v>
                </c:pt>
                <c:pt idx="3723">
                  <c:v>4.6514694881329898E-3</c:v>
                </c:pt>
                <c:pt idx="3724">
                  <c:v>-2.2611904432331801E-2</c:v>
                </c:pt>
                <c:pt idx="3725">
                  <c:v>-5.0434778410941301E-2</c:v>
                </c:pt>
                <c:pt idx="3726">
                  <c:v>-5.5674088757366298E-2</c:v>
                </c:pt>
                <c:pt idx="3727">
                  <c:v>-3.0297593649259699E-2</c:v>
                </c:pt>
                <c:pt idx="3728">
                  <c:v>-2.81257708653255E-2</c:v>
                </c:pt>
                <c:pt idx="3729">
                  <c:v>-3.0143319784427799E-2</c:v>
                </c:pt>
                <c:pt idx="3730">
                  <c:v>-3.35970536286187E-2</c:v>
                </c:pt>
                <c:pt idx="3731">
                  <c:v>-1.9384407931988701E-2</c:v>
                </c:pt>
                <c:pt idx="3732">
                  <c:v>-8.3309215777629397E-3</c:v>
                </c:pt>
                <c:pt idx="3733">
                  <c:v>-3.06043222642293E-3</c:v>
                </c:pt>
                <c:pt idx="3734">
                  <c:v>-1.24705932663891E-2</c:v>
                </c:pt>
                <c:pt idx="3735">
                  <c:v>-8.9190732145583099E-3</c:v>
                </c:pt>
                <c:pt idx="3736">
                  <c:v>-9.3605280929362992E-3</c:v>
                </c:pt>
                <c:pt idx="3737">
                  <c:v>-9.5433285556227807E-3</c:v>
                </c:pt>
                <c:pt idx="3738">
                  <c:v>-9.5433285556227807E-3</c:v>
                </c:pt>
                <c:pt idx="3739">
                  <c:v>-4.3173404563910001E-2</c:v>
                </c:pt>
                <c:pt idx="3740">
                  <c:v>-4.2024552429593597E-2</c:v>
                </c:pt>
                <c:pt idx="3741">
                  <c:v>-4.3113607565557301E-2</c:v>
                </c:pt>
                <c:pt idx="3742">
                  <c:v>-4.2775215113746302E-2</c:v>
                </c:pt>
                <c:pt idx="3743">
                  <c:v>-4.4256771850410902E-2</c:v>
                </c:pt>
                <c:pt idx="3744">
                  <c:v>-4.4274448909544101E-2</c:v>
                </c:pt>
                <c:pt idx="3745">
                  <c:v>8.7107547993565595E-3</c:v>
                </c:pt>
                <c:pt idx="3746">
                  <c:v>8.0092108271112503E-3</c:v>
                </c:pt>
                <c:pt idx="3747">
                  <c:v>3.1120271550140102E-3</c:v>
                </c:pt>
                <c:pt idx="3748">
                  <c:v>1.56093400246892E-3</c:v>
                </c:pt>
                <c:pt idx="3749">
                  <c:v>1.5075109891677901E-3</c:v>
                </c:pt>
                <c:pt idx="3750">
                  <c:v>3.14105882163673E-3</c:v>
                </c:pt>
                <c:pt idx="3751">
                  <c:v>3.7957003202140502E-2</c:v>
                </c:pt>
                <c:pt idx="3752">
                  <c:v>3.9596237889054198E-2</c:v>
                </c:pt>
                <c:pt idx="3753">
                  <c:v>3.7515569055152298E-2</c:v>
                </c:pt>
                <c:pt idx="3754">
                  <c:v>3.8394300662138697E-2</c:v>
                </c:pt>
                <c:pt idx="3755">
                  <c:v>4.2878609258533498E-2</c:v>
                </c:pt>
                <c:pt idx="3756">
                  <c:v>4.2550500057147701E-2</c:v>
                </c:pt>
                <c:pt idx="3757">
                  <c:v>4.0452063077415397E-2</c:v>
                </c:pt>
                <c:pt idx="3758">
                  <c:v>3.8964101525370297E-2</c:v>
                </c:pt>
                <c:pt idx="3759">
                  <c:v>4.2805728833435801E-2</c:v>
                </c:pt>
                <c:pt idx="3760">
                  <c:v>4.4252014473019602E-2</c:v>
                </c:pt>
                <c:pt idx="3761">
                  <c:v>3.85775274121955E-2</c:v>
                </c:pt>
                <c:pt idx="3762">
                  <c:v>8.3463148080373806E-2</c:v>
                </c:pt>
                <c:pt idx="3763">
                  <c:v>7.9395525639734205E-2</c:v>
                </c:pt>
                <c:pt idx="3764">
                  <c:v>8.1776917722077694E-2</c:v>
                </c:pt>
                <c:pt idx="3765">
                  <c:v>8.9024665682481102E-2</c:v>
                </c:pt>
                <c:pt idx="3766">
                  <c:v>8.9607194438376503E-2</c:v>
                </c:pt>
                <c:pt idx="3767">
                  <c:v>4.1886839592412503E-2</c:v>
                </c:pt>
                <c:pt idx="3768">
                  <c:v>3.7264734333860301E-2</c:v>
                </c:pt>
                <c:pt idx="3769">
                  <c:v>3.0551615510321501E-2</c:v>
                </c:pt>
                <c:pt idx="3770">
                  <c:v>3.1092985019816902E-2</c:v>
                </c:pt>
                <c:pt idx="3771">
                  <c:v>5.1639703614979798E-2</c:v>
                </c:pt>
                <c:pt idx="3772">
                  <c:v>5.5376939231064098E-2</c:v>
                </c:pt>
                <c:pt idx="3773">
                  <c:v>9.1728400302029695E-2</c:v>
                </c:pt>
                <c:pt idx="3774">
                  <c:v>9.7012258237505894E-2</c:v>
                </c:pt>
                <c:pt idx="3775">
                  <c:v>8.0954466889447296E-2</c:v>
                </c:pt>
                <c:pt idx="3776">
                  <c:v>7.5993001588844297E-2</c:v>
                </c:pt>
                <c:pt idx="3777">
                  <c:v>3.6333135929944499E-2</c:v>
                </c:pt>
                <c:pt idx="3778">
                  <c:v>3.3661929757123898E-2</c:v>
                </c:pt>
                <c:pt idx="3779">
                  <c:v>0.142168468696769</c:v>
                </c:pt>
                <c:pt idx="3780">
                  <c:v>0.15140822482413999</c:v>
                </c:pt>
                <c:pt idx="3781">
                  <c:v>0.17881459663336199</c:v>
                </c:pt>
                <c:pt idx="3782">
                  <c:v>0.17997417991645101</c:v>
                </c:pt>
                <c:pt idx="3783">
                  <c:v>0.105378932452199</c:v>
                </c:pt>
                <c:pt idx="3784">
                  <c:v>0.10061181587192999</c:v>
                </c:pt>
                <c:pt idx="3785">
                  <c:v>0.101874698159021</c:v>
                </c:pt>
                <c:pt idx="3786">
                  <c:v>9.9830154695126294E-2</c:v>
                </c:pt>
                <c:pt idx="3787">
                  <c:v>0.14350148744642</c:v>
                </c:pt>
                <c:pt idx="3788">
                  <c:v>0.15030757881968801</c:v>
                </c:pt>
                <c:pt idx="3789">
                  <c:v>0.15687151756294501</c:v>
                </c:pt>
                <c:pt idx="3790">
                  <c:v>0.149469729578424</c:v>
                </c:pt>
                <c:pt idx="3791">
                  <c:v>0.158583826430062</c:v>
                </c:pt>
                <c:pt idx="3792">
                  <c:v>0.14501843997765901</c:v>
                </c:pt>
                <c:pt idx="3793">
                  <c:v>0.15914833538391701</c:v>
                </c:pt>
                <c:pt idx="3794">
                  <c:v>0.16049697536468599</c:v>
                </c:pt>
                <c:pt idx="3795">
                  <c:v>0.17793577365046001</c:v>
                </c:pt>
                <c:pt idx="3796">
                  <c:v>0.17512212208932401</c:v>
                </c:pt>
                <c:pt idx="3797">
                  <c:v>0.16899839512950701</c:v>
                </c:pt>
                <c:pt idx="3798">
                  <c:v>0.18792178287101499</c:v>
                </c:pt>
                <c:pt idx="3799">
                  <c:v>0.192870454405978</c:v>
                </c:pt>
                <c:pt idx="3800">
                  <c:v>0.18393691122672201</c:v>
                </c:pt>
                <c:pt idx="3801">
                  <c:v>0.182760327955895</c:v>
                </c:pt>
                <c:pt idx="3802">
                  <c:v>0.182707292916757</c:v>
                </c:pt>
                <c:pt idx="3803">
                  <c:v>0.18587469755757699</c:v>
                </c:pt>
                <c:pt idx="3804">
                  <c:v>0.21458765627360801</c:v>
                </c:pt>
                <c:pt idx="3805">
                  <c:v>0.233369078517632</c:v>
                </c:pt>
                <c:pt idx="3806">
                  <c:v>0.26101884922338298</c:v>
                </c:pt>
                <c:pt idx="3807">
                  <c:v>0.25468845332505802</c:v>
                </c:pt>
                <c:pt idx="3808">
                  <c:v>0.26208912913958299</c:v>
                </c:pt>
                <c:pt idx="3809">
                  <c:v>0.270870638997601</c:v>
                </c:pt>
                <c:pt idx="3810">
                  <c:v>0.27584296767900901</c:v>
                </c:pt>
                <c:pt idx="3811">
                  <c:v>0.28863488157616801</c:v>
                </c:pt>
                <c:pt idx="3812">
                  <c:v>0.298142077691815</c:v>
                </c:pt>
                <c:pt idx="3813">
                  <c:v>0.34366439383733799</c:v>
                </c:pt>
                <c:pt idx="3814">
                  <c:v>0.32924257297529302</c:v>
                </c:pt>
                <c:pt idx="3815">
                  <c:v>0.34636669613367899</c:v>
                </c:pt>
                <c:pt idx="3816">
                  <c:v>0.33543343123265001</c:v>
                </c:pt>
                <c:pt idx="3817">
                  <c:v>0.33580276834379602</c:v>
                </c:pt>
                <c:pt idx="3818">
                  <c:v>0.36200162411195103</c:v>
                </c:pt>
                <c:pt idx="3819">
                  <c:v>0.37430342929293797</c:v>
                </c:pt>
                <c:pt idx="3820">
                  <c:v>0.32257468710018899</c:v>
                </c:pt>
                <c:pt idx="3821">
                  <c:v>0.30833619297568399</c:v>
                </c:pt>
                <c:pt idx="3822">
                  <c:v>0.42592448795064197</c:v>
                </c:pt>
                <c:pt idx="3823">
                  <c:v>0.48036700814995897</c:v>
                </c:pt>
                <c:pt idx="3824">
                  <c:v>0.43329557730714402</c:v>
                </c:pt>
                <c:pt idx="3825">
                  <c:v>0.38078388054873302</c:v>
                </c:pt>
                <c:pt idx="3826">
                  <c:v>0.37911934227963501</c:v>
                </c:pt>
                <c:pt idx="3827">
                  <c:v>0.36064961412756302</c:v>
                </c:pt>
                <c:pt idx="3828">
                  <c:v>0.35325191381852</c:v>
                </c:pt>
                <c:pt idx="3829">
                  <c:v>0.35278322464018902</c:v>
                </c:pt>
                <c:pt idx="3830">
                  <c:v>0.30865098165919302</c:v>
                </c:pt>
                <c:pt idx="3831">
                  <c:v>0.332230055211163</c:v>
                </c:pt>
                <c:pt idx="3832">
                  <c:v>0.31911311321661401</c:v>
                </c:pt>
                <c:pt idx="3833">
                  <c:v>0.29154729343550501</c:v>
                </c:pt>
                <c:pt idx="3834">
                  <c:v>0.27024077347169401</c:v>
                </c:pt>
                <c:pt idx="3835">
                  <c:v>0.25432157069540401</c:v>
                </c:pt>
                <c:pt idx="3836">
                  <c:v>0.33054332596025099</c:v>
                </c:pt>
                <c:pt idx="3837">
                  <c:v>0.41133489470821499</c:v>
                </c:pt>
                <c:pt idx="3838">
                  <c:v>0.34013854607722299</c:v>
                </c:pt>
                <c:pt idx="3839">
                  <c:v>0.33940524276814399</c:v>
                </c:pt>
                <c:pt idx="3840">
                  <c:v>0.38347735615650502</c:v>
                </c:pt>
                <c:pt idx="3841">
                  <c:v>0.33577575653015501</c:v>
                </c:pt>
                <c:pt idx="3842">
                  <c:v>0.37698225833774801</c:v>
                </c:pt>
                <c:pt idx="3843">
                  <c:v>0.38226922968690902</c:v>
                </c:pt>
                <c:pt idx="3844">
                  <c:v>0.43391940181785499</c:v>
                </c:pt>
                <c:pt idx="3845">
                  <c:v>0.49134930495707901</c:v>
                </c:pt>
                <c:pt idx="3846">
                  <c:v>0.46904933166234902</c:v>
                </c:pt>
                <c:pt idx="3847">
                  <c:v>0.48271655429065302</c:v>
                </c:pt>
                <c:pt idx="3848">
                  <c:v>0.454321709332762</c:v>
                </c:pt>
                <c:pt idx="3849">
                  <c:v>0.44683658064484399</c:v>
                </c:pt>
                <c:pt idx="3850">
                  <c:v>0.47666140385050298</c:v>
                </c:pt>
                <c:pt idx="3851">
                  <c:v>0.45752865483753102</c:v>
                </c:pt>
                <c:pt idx="3852">
                  <c:v>0.46291351762868199</c:v>
                </c:pt>
                <c:pt idx="3853">
                  <c:v>0.41856192735146203</c:v>
                </c:pt>
                <c:pt idx="3854">
                  <c:v>0.428005074818887</c:v>
                </c:pt>
                <c:pt idx="3855">
                  <c:v>0.52558293887999497</c:v>
                </c:pt>
                <c:pt idx="3856">
                  <c:v>0.49439418426329401</c:v>
                </c:pt>
                <c:pt idx="3857">
                  <c:v>0.51586812515583003</c:v>
                </c:pt>
                <c:pt idx="3858">
                  <c:v>0.48724840732961799</c:v>
                </c:pt>
                <c:pt idx="3859">
                  <c:v>0.58424710574952998</c:v>
                </c:pt>
                <c:pt idx="3860">
                  <c:v>0.65419324153625702</c:v>
                </c:pt>
                <c:pt idx="3861">
                  <c:v>0.60952192203123001</c:v>
                </c:pt>
                <c:pt idx="3862">
                  <c:v>0.57442076521837904</c:v>
                </c:pt>
                <c:pt idx="3863">
                  <c:v>0.569786169891489</c:v>
                </c:pt>
                <c:pt idx="3864">
                  <c:v>0.53432844362862797</c:v>
                </c:pt>
                <c:pt idx="3865">
                  <c:v>0.55493668272360197</c:v>
                </c:pt>
                <c:pt idx="3866">
                  <c:v>0.55925415884393703</c:v>
                </c:pt>
                <c:pt idx="3867">
                  <c:v>0.557034572929758</c:v>
                </c:pt>
                <c:pt idx="3868">
                  <c:v>0.62540956857016405</c:v>
                </c:pt>
                <c:pt idx="3869">
                  <c:v>0.57597371112638496</c:v>
                </c:pt>
                <c:pt idx="3870">
                  <c:v>0.571572871469198</c:v>
                </c:pt>
                <c:pt idx="3871">
                  <c:v>0.63301355226511502</c:v>
                </c:pt>
                <c:pt idx="3872">
                  <c:v>0.61541627897086904</c:v>
                </c:pt>
                <c:pt idx="3873">
                  <c:v>0.57855596752265304</c:v>
                </c:pt>
                <c:pt idx="3874">
                  <c:v>0.66723045362908895</c:v>
                </c:pt>
                <c:pt idx="3875">
                  <c:v>0.77611966311078295</c:v>
                </c:pt>
                <c:pt idx="3876">
                  <c:v>0.73680997372985901</c:v>
                </c:pt>
                <c:pt idx="3877">
                  <c:v>0.747737291778522</c:v>
                </c:pt>
                <c:pt idx="3878">
                  <c:v>0.75229484132035895</c:v>
                </c:pt>
                <c:pt idx="3879">
                  <c:v>0.93357055527019095</c:v>
                </c:pt>
                <c:pt idx="3880">
                  <c:v>0.83832400199777601</c:v>
                </c:pt>
                <c:pt idx="3881">
                  <c:v>0.80765238490499303</c:v>
                </c:pt>
                <c:pt idx="3882">
                  <c:v>0.84254214397395899</c:v>
                </c:pt>
                <c:pt idx="3883">
                  <c:v>0.87195874020369502</c:v>
                </c:pt>
                <c:pt idx="3884">
                  <c:v>0.87692553315339095</c:v>
                </c:pt>
                <c:pt idx="3885">
                  <c:v>0.88976965520671802</c:v>
                </c:pt>
                <c:pt idx="3886">
                  <c:v>0.90124135055500798</c:v>
                </c:pt>
                <c:pt idx="3887">
                  <c:v>0.896786325441424</c:v>
                </c:pt>
                <c:pt idx="3888">
                  <c:v>0.95761234870169099</c:v>
                </c:pt>
                <c:pt idx="3889">
                  <c:v>0.968634154464459</c:v>
                </c:pt>
                <c:pt idx="3890">
                  <c:v>-1.54918659049863E-2</c:v>
                </c:pt>
                <c:pt idx="3891">
                  <c:v>-9.4144540565879106E-3</c:v>
                </c:pt>
                <c:pt idx="3892">
                  <c:v>0.16683009000031501</c:v>
                </c:pt>
                <c:pt idx="3893">
                  <c:v>7.2190097824249497E-3</c:v>
                </c:pt>
                <c:pt idx="3894">
                  <c:v>2.36493174975103E-2</c:v>
                </c:pt>
                <c:pt idx="3895">
                  <c:v>2.87685645629953E-2</c:v>
                </c:pt>
                <c:pt idx="3896">
                  <c:v>2.9762017053860099E-2</c:v>
                </c:pt>
                <c:pt idx="3897">
                  <c:v>3.8691192517425498E-2</c:v>
                </c:pt>
                <c:pt idx="3898">
                  <c:v>7.6893822227791703E-2</c:v>
                </c:pt>
                <c:pt idx="3899">
                  <c:v>8.4891487633192098E-2</c:v>
                </c:pt>
                <c:pt idx="3900">
                  <c:v>9.4009611872986704E-2</c:v>
                </c:pt>
                <c:pt idx="3901">
                  <c:v>0.106266699772687</c:v>
                </c:pt>
                <c:pt idx="3902">
                  <c:v>4.5405832003714702E-2</c:v>
                </c:pt>
                <c:pt idx="3903">
                  <c:v>6.95895928777754E-2</c:v>
                </c:pt>
                <c:pt idx="3904">
                  <c:v>3.1342202820406798E-2</c:v>
                </c:pt>
                <c:pt idx="3905">
                  <c:v>3.0332070399100099E-2</c:v>
                </c:pt>
                <c:pt idx="3906">
                  <c:v>3.31270122882414E-2</c:v>
                </c:pt>
                <c:pt idx="3907">
                  <c:v>8.3798906644885401E-2</c:v>
                </c:pt>
                <c:pt idx="3908">
                  <c:v>9.0890571986670998E-2</c:v>
                </c:pt>
                <c:pt idx="3909">
                  <c:v>8.1412373068146596E-2</c:v>
                </c:pt>
                <c:pt idx="3910">
                  <c:v>7.4204206928817504E-2</c:v>
                </c:pt>
                <c:pt idx="3911">
                  <c:v>7.59861312052421E-2</c:v>
                </c:pt>
                <c:pt idx="3912">
                  <c:v>7.1083426174884196E-2</c:v>
                </c:pt>
                <c:pt idx="3913">
                  <c:v>7.23468261203985E-2</c:v>
                </c:pt>
                <c:pt idx="3914">
                  <c:v>7.5880455016878498E-2</c:v>
                </c:pt>
                <c:pt idx="3915">
                  <c:v>-3.3088080133498503E-2</c:v>
                </c:pt>
                <c:pt idx="3916">
                  <c:v>-0.182737651752861</c:v>
                </c:pt>
                <c:pt idx="3917">
                  <c:v>-0.14315047223102301</c:v>
                </c:pt>
                <c:pt idx="3918">
                  <c:v>-0.146804964107668</c:v>
                </c:pt>
                <c:pt idx="3919">
                  <c:v>-0.414915628219787</c:v>
                </c:pt>
                <c:pt idx="3920">
                  <c:v>9.7850913133261594E-3</c:v>
                </c:pt>
                <c:pt idx="3921">
                  <c:v>3.8220974760794198E-3</c:v>
                </c:pt>
                <c:pt idx="3922">
                  <c:v>1.0787039839294601E-2</c:v>
                </c:pt>
                <c:pt idx="3923">
                  <c:v>1.11398480383309E-2</c:v>
                </c:pt>
                <c:pt idx="3924">
                  <c:v>1.4435078341383301E-2</c:v>
                </c:pt>
                <c:pt idx="3925">
                  <c:v>6.4948941223017496E-3</c:v>
                </c:pt>
                <c:pt idx="3926">
                  <c:v>4.8058810066766702E-3</c:v>
                </c:pt>
                <c:pt idx="3927" formatCode="0.00E+00">
                  <c:v>-1.3957780332729501E-4</c:v>
                </c:pt>
                <c:pt idx="3928">
                  <c:v>1.1099429848562201E-3</c:v>
                </c:pt>
                <c:pt idx="3929">
                  <c:v>-1.7718427412020302E-2</c:v>
                </c:pt>
                <c:pt idx="3930">
                  <c:v>-2.8777393909875599E-3</c:v>
                </c:pt>
                <c:pt idx="3931">
                  <c:v>-1.6920207469117701E-3</c:v>
                </c:pt>
                <c:pt idx="3932">
                  <c:v>-7.4442281398292504E-3</c:v>
                </c:pt>
                <c:pt idx="3933">
                  <c:v>-8.9391976094634895E-3</c:v>
                </c:pt>
                <c:pt idx="3934">
                  <c:v>-1.2073885988094399E-2</c:v>
                </c:pt>
                <c:pt idx="3935">
                  <c:v>-3.35941242991619E-2</c:v>
                </c:pt>
                <c:pt idx="3936">
                  <c:v>-3.3219766821115299E-2</c:v>
                </c:pt>
                <c:pt idx="3937">
                  <c:v>-3.50671756971494E-2</c:v>
                </c:pt>
                <c:pt idx="3938">
                  <c:v>-3.7264357804729302E-2</c:v>
                </c:pt>
                <c:pt idx="3939">
                  <c:v>-3.6754816833705899E-2</c:v>
                </c:pt>
                <c:pt idx="3940">
                  <c:v>-3.5993525192972303E-2</c:v>
                </c:pt>
                <c:pt idx="3941">
                  <c:v>-3.9293598073891503E-2</c:v>
                </c:pt>
                <c:pt idx="3942">
                  <c:v>-1.1309560540610299E-2</c:v>
                </c:pt>
                <c:pt idx="3943">
                  <c:v>-1.5718546417869201E-2</c:v>
                </c:pt>
                <c:pt idx="3944">
                  <c:v>-1.4099436570536601E-2</c:v>
                </c:pt>
                <c:pt idx="3945">
                  <c:v>-1.5791325177845601E-2</c:v>
                </c:pt>
                <c:pt idx="3946">
                  <c:v>-1.6139687047431499E-2</c:v>
                </c:pt>
                <c:pt idx="3947">
                  <c:v>-3.78608068077834E-2</c:v>
                </c:pt>
                <c:pt idx="3948">
                  <c:v>-3.8432180966594398E-2</c:v>
                </c:pt>
                <c:pt idx="3949">
                  <c:v>-2.7593746662060098E-3</c:v>
                </c:pt>
                <c:pt idx="3950">
                  <c:v>-3.0819608065868399E-2</c:v>
                </c:pt>
                <c:pt idx="3951">
                  <c:v>-6.5698064589818403E-2</c:v>
                </c:pt>
                <c:pt idx="3952">
                  <c:v>-6.6843277703424603E-2</c:v>
                </c:pt>
                <c:pt idx="3953">
                  <c:v>-7.4511524438498095E-2</c:v>
                </c:pt>
                <c:pt idx="3954">
                  <c:v>-1.3776954752627401E-2</c:v>
                </c:pt>
                <c:pt idx="3955">
                  <c:v>-1.5634112543411099E-2</c:v>
                </c:pt>
                <c:pt idx="3956">
                  <c:v>-3.4146885561866902E-2</c:v>
                </c:pt>
                <c:pt idx="3957">
                  <c:v>-7.0434467824275801E-2</c:v>
                </c:pt>
                <c:pt idx="3958">
                  <c:v>-6.9934303905798204E-2</c:v>
                </c:pt>
                <c:pt idx="3959">
                  <c:v>-4.8786610417211398E-2</c:v>
                </c:pt>
                <c:pt idx="3960">
                  <c:v>-4.9231775624514099E-2</c:v>
                </c:pt>
                <c:pt idx="3961">
                  <c:v>-5.5155233526639799E-2</c:v>
                </c:pt>
                <c:pt idx="3962">
                  <c:v>-5.66444093563147E-2</c:v>
                </c:pt>
                <c:pt idx="3963">
                  <c:v>-6.7676288675631399E-2</c:v>
                </c:pt>
                <c:pt idx="3964">
                  <c:v>-9.2202074652583704E-2</c:v>
                </c:pt>
                <c:pt idx="3965">
                  <c:v>-0.104141498604279</c:v>
                </c:pt>
                <c:pt idx="3966">
                  <c:v>-8.5754280613240003E-2</c:v>
                </c:pt>
                <c:pt idx="3967">
                  <c:v>-9.7441380088072405E-2</c:v>
                </c:pt>
                <c:pt idx="3968">
                  <c:v>-9.9368957779064598E-2</c:v>
                </c:pt>
                <c:pt idx="3969">
                  <c:v>-0.111834641092958</c:v>
                </c:pt>
                <c:pt idx="3970">
                  <c:v>-6.7843965287439995E-2</c:v>
                </c:pt>
                <c:pt idx="3971">
                  <c:v>-7.1985963036195602E-2</c:v>
                </c:pt>
                <c:pt idx="3972">
                  <c:v>-6.4171679699459805E-2</c:v>
                </c:pt>
                <c:pt idx="3973">
                  <c:v>-6.8744040845501703E-2</c:v>
                </c:pt>
                <c:pt idx="3974">
                  <c:v>-3.3825264874319798E-2</c:v>
                </c:pt>
                <c:pt idx="3975">
                  <c:v>-8.2619412074792897E-2</c:v>
                </c:pt>
                <c:pt idx="3976">
                  <c:v>-4.5421245048033798E-2</c:v>
                </c:pt>
                <c:pt idx="3977">
                  <c:v>-6.5892566822028903E-2</c:v>
                </c:pt>
                <c:pt idx="3978">
                  <c:v>-6.5999045088589406E-2</c:v>
                </c:pt>
                <c:pt idx="3979">
                  <c:v>-4.7419769020889901E-2</c:v>
                </c:pt>
                <c:pt idx="3980">
                  <c:v>-5.96174680598495E-2</c:v>
                </c:pt>
                <c:pt idx="3981">
                  <c:v>-6.6796036401104195E-2</c:v>
                </c:pt>
                <c:pt idx="3982">
                  <c:v>-5.94101936127324E-2</c:v>
                </c:pt>
                <c:pt idx="3983">
                  <c:v>-0.14034459630189799</c:v>
                </c:pt>
                <c:pt idx="3984">
                  <c:v>1.3501558252081601E-2</c:v>
                </c:pt>
                <c:pt idx="3985">
                  <c:v>-7.0371804961847501E-2</c:v>
                </c:pt>
                <c:pt idx="3986">
                  <c:v>7.6374087887847095E-2</c:v>
                </c:pt>
                <c:pt idx="3987">
                  <c:v>-6.6200464954396798E-2</c:v>
                </c:pt>
                <c:pt idx="3988">
                  <c:v>-7.3751524483873301E-2</c:v>
                </c:pt>
                <c:pt idx="3989">
                  <c:v>-7.1475192066304802E-2</c:v>
                </c:pt>
                <c:pt idx="3990">
                  <c:v>-7.4123737411218901E-2</c:v>
                </c:pt>
                <c:pt idx="3991">
                  <c:v>-0.10125960461950501</c:v>
                </c:pt>
                <c:pt idx="3992">
                  <c:v>-8.9799219704546906E-2</c:v>
                </c:pt>
                <c:pt idx="3993">
                  <c:v>-7.2826159846268695E-2</c:v>
                </c:pt>
                <c:pt idx="3994">
                  <c:v>-4.2887922050017999E-2</c:v>
                </c:pt>
                <c:pt idx="3995">
                  <c:v>-5.3982850375939598E-2</c:v>
                </c:pt>
                <c:pt idx="3996">
                  <c:v>-1.9423915501314701E-2</c:v>
                </c:pt>
                <c:pt idx="3997">
                  <c:v>1.1761188855595E-2</c:v>
                </c:pt>
                <c:pt idx="3998">
                  <c:v>1.81284429767893E-2</c:v>
                </c:pt>
                <c:pt idx="3999">
                  <c:v>-9.5678547088933599E-2</c:v>
                </c:pt>
                <c:pt idx="4000">
                  <c:v>-7.5372455277102401E-2</c:v>
                </c:pt>
                <c:pt idx="4001">
                  <c:v>-8.4368095242799604E-2</c:v>
                </c:pt>
                <c:pt idx="4002">
                  <c:v>-8.0509246050308902E-2</c:v>
                </c:pt>
                <c:pt idx="4003">
                  <c:v>-7.2026465632434505E-2</c:v>
                </c:pt>
                <c:pt idx="4004">
                  <c:v>-7.32657817420381E-2</c:v>
                </c:pt>
                <c:pt idx="4005">
                  <c:v>-5.8068042568430699E-2</c:v>
                </c:pt>
                <c:pt idx="4006">
                  <c:v>-4.8475024675126398E-2</c:v>
                </c:pt>
                <c:pt idx="4007">
                  <c:v>-4.6492302135634198E-2</c:v>
                </c:pt>
                <c:pt idx="4008">
                  <c:v>-5.7170093163903597E-2</c:v>
                </c:pt>
                <c:pt idx="4009">
                  <c:v>-1.18515206229266E-2</c:v>
                </c:pt>
                <c:pt idx="4010">
                  <c:v>-1.6973222493665101E-2</c:v>
                </c:pt>
                <c:pt idx="4011">
                  <c:v>-1.3622668087514E-2</c:v>
                </c:pt>
                <c:pt idx="4012">
                  <c:v>-2.9852650623040499E-2</c:v>
                </c:pt>
                <c:pt idx="4013">
                  <c:v>-2.39833119709538E-2</c:v>
                </c:pt>
                <c:pt idx="4014">
                  <c:v>-3.0840773148429201E-2</c:v>
                </c:pt>
                <c:pt idx="4015">
                  <c:v>-6.0817585637120697E-3</c:v>
                </c:pt>
                <c:pt idx="4016">
                  <c:v>-1.4645082240900499E-2</c:v>
                </c:pt>
                <c:pt idx="4017" formatCode="0.00E+00">
                  <c:v>-6.5604827530552003E-4</c:v>
                </c:pt>
                <c:pt idx="4018">
                  <c:v>3.4779211328181902E-3</c:v>
                </c:pt>
                <c:pt idx="4019">
                  <c:v>7.12809364598387E-3</c:v>
                </c:pt>
                <c:pt idx="4020">
                  <c:v>7.5175401276066298E-3</c:v>
                </c:pt>
                <c:pt idx="4021">
                  <c:v>9.4673711212198697E-3</c:v>
                </c:pt>
                <c:pt idx="4022">
                  <c:v>7.6487453974494104E-3</c:v>
                </c:pt>
                <c:pt idx="4023">
                  <c:v>1.2101552913713599E-2</c:v>
                </c:pt>
                <c:pt idx="4024">
                  <c:v>1.17885209921599E-2</c:v>
                </c:pt>
                <c:pt idx="4025">
                  <c:v>1.2613701518501899E-2</c:v>
                </c:pt>
                <c:pt idx="4026">
                  <c:v>1.11550379328755E-2</c:v>
                </c:pt>
                <c:pt idx="4027">
                  <c:v>7.7619610638148304E-2</c:v>
                </c:pt>
                <c:pt idx="4028">
                  <c:v>7.6796324314647404E-2</c:v>
                </c:pt>
                <c:pt idx="4029">
                  <c:v>0.16891677364992699</c:v>
                </c:pt>
                <c:pt idx="4030">
                  <c:v>0.173566340774224</c:v>
                </c:pt>
                <c:pt idx="4031">
                  <c:v>0.14045277959057101</c:v>
                </c:pt>
                <c:pt idx="4032">
                  <c:v>0.13718277563419301</c:v>
                </c:pt>
                <c:pt idx="4033">
                  <c:v>0.183544098664913</c:v>
                </c:pt>
                <c:pt idx="4034">
                  <c:v>0.38992659579227701</c:v>
                </c:pt>
                <c:pt idx="4035">
                  <c:v>0.38661237004194898</c:v>
                </c:pt>
                <c:pt idx="4036">
                  <c:v>0.40698908336218398</c:v>
                </c:pt>
                <c:pt idx="4037">
                  <c:v>0.43027276695288202</c:v>
                </c:pt>
                <c:pt idx="4038">
                  <c:v>0.44598998547484298</c:v>
                </c:pt>
                <c:pt idx="4039">
                  <c:v>0.418617541318477</c:v>
                </c:pt>
                <c:pt idx="4040">
                  <c:v>0.41428722142130497</c:v>
                </c:pt>
                <c:pt idx="4041">
                  <c:v>0.42708198675168502</c:v>
                </c:pt>
                <c:pt idx="4042">
                  <c:v>0.422609505533179</c:v>
                </c:pt>
                <c:pt idx="4043">
                  <c:v>0.429861344309519</c:v>
                </c:pt>
                <c:pt idx="4044">
                  <c:v>0.47314427975617901</c:v>
                </c:pt>
                <c:pt idx="4045">
                  <c:v>0.49016306309908603</c:v>
                </c:pt>
                <c:pt idx="4046">
                  <c:v>0.50528980662118095</c:v>
                </c:pt>
                <c:pt idx="4047">
                  <c:v>0.527355369571753</c:v>
                </c:pt>
                <c:pt idx="4048" formatCode="0.00E+00">
                  <c:v>-2.0083203109266801E-4</c:v>
                </c:pt>
                <c:pt idx="4049">
                  <c:v>-4.4855563079828596E-3</c:v>
                </c:pt>
                <c:pt idx="4050">
                  <c:v>1.7436369641805601E-3</c:v>
                </c:pt>
                <c:pt idx="4051">
                  <c:v>-1.5011348027333501E-2</c:v>
                </c:pt>
                <c:pt idx="4052">
                  <c:v>1.5928111772470999E-2</c:v>
                </c:pt>
                <c:pt idx="4053">
                  <c:v>1.3552118714269701E-2</c:v>
                </c:pt>
                <c:pt idx="4054">
                  <c:v>1.4618736576825501E-2</c:v>
                </c:pt>
                <c:pt idx="4055">
                  <c:v>8.1226130065916707E-3</c:v>
                </c:pt>
                <c:pt idx="4056">
                  <c:v>9.6783171751073597E-3</c:v>
                </c:pt>
                <c:pt idx="4057">
                  <c:v>7.2984654859238303E-3</c:v>
                </c:pt>
                <c:pt idx="4058">
                  <c:v>9.9495170946008998E-3</c:v>
                </c:pt>
                <c:pt idx="4059">
                  <c:v>-3.0221858129121301E-2</c:v>
                </c:pt>
                <c:pt idx="4060">
                  <c:v>-2.58554502940717E-2</c:v>
                </c:pt>
                <c:pt idx="4061">
                  <c:v>-2.91430923161295E-2</c:v>
                </c:pt>
                <c:pt idx="4062">
                  <c:v>-2.84587924071182E-2</c:v>
                </c:pt>
                <c:pt idx="4063">
                  <c:v>-3.0065432231298501E-2</c:v>
                </c:pt>
                <c:pt idx="4064">
                  <c:v>-9.0151401195531999E-2</c:v>
                </c:pt>
                <c:pt idx="4065">
                  <c:v>-9.1882774022702396E-2</c:v>
                </c:pt>
                <c:pt idx="4066">
                  <c:v>-4.1785719648641903E-2</c:v>
                </c:pt>
                <c:pt idx="4067">
                  <c:v>5.3802866457028902E-3</c:v>
                </c:pt>
                <c:pt idx="4068">
                  <c:v>-6.4447706559837795E-2</c:v>
                </c:pt>
                <c:pt idx="4069">
                  <c:v>-0.12196733132301001</c:v>
                </c:pt>
                <c:pt idx="4070">
                  <c:v>4.2173589142615299E-2</c:v>
                </c:pt>
                <c:pt idx="4071">
                  <c:v>4.8583330632672998E-2</c:v>
                </c:pt>
                <c:pt idx="4072">
                  <c:v>5.8781542132891801E-2</c:v>
                </c:pt>
                <c:pt idx="4073">
                  <c:v>5.48226278421379E-2</c:v>
                </c:pt>
                <c:pt idx="4074">
                  <c:v>5.3057244489109499E-2</c:v>
                </c:pt>
                <c:pt idx="4075">
                  <c:v>3.6298612586778099E-3</c:v>
                </c:pt>
                <c:pt idx="4076">
                  <c:v>9.6590583689040097E-3</c:v>
                </c:pt>
                <c:pt idx="4077" formatCode="0.00E+00">
                  <c:v>8.3871295956683401E-4</c:v>
                </c:pt>
                <c:pt idx="4078">
                  <c:v>3.68309585678505E-3</c:v>
                </c:pt>
                <c:pt idx="4079">
                  <c:v>-8.2194879660881792E-3</c:v>
                </c:pt>
                <c:pt idx="4080">
                  <c:v>-3.1558667525151099E-3</c:v>
                </c:pt>
                <c:pt idx="4081">
                  <c:v>-1.18308906461834E-2</c:v>
                </c:pt>
                <c:pt idx="4082">
                  <c:v>2.08533147872769E-3</c:v>
                </c:pt>
                <c:pt idx="4083">
                  <c:v>-2.4453768820895598E-3</c:v>
                </c:pt>
                <c:pt idx="4084">
                  <c:v>-3.0716180330079201E-3</c:v>
                </c:pt>
                <c:pt idx="4085">
                  <c:v>-2.5564785318259401E-3</c:v>
                </c:pt>
                <c:pt idx="4086" formatCode="0.00E+00">
                  <c:v>-9.0792194233690795E-4</c:v>
                </c:pt>
                <c:pt idx="4087" formatCode="0.00E+00">
                  <c:v>-8.4314270531793398E-5</c:v>
                </c:pt>
                <c:pt idx="4088">
                  <c:v>7.34951429361041E-3</c:v>
                </c:pt>
                <c:pt idx="4089">
                  <c:v>6.1503286687645204E-3</c:v>
                </c:pt>
                <c:pt idx="4090">
                  <c:v>3.43401230501139E-3</c:v>
                </c:pt>
                <c:pt idx="4091">
                  <c:v>-4.8773036834565103E-2</c:v>
                </c:pt>
                <c:pt idx="4092">
                  <c:v>5.61589847589525E-2</c:v>
                </c:pt>
                <c:pt idx="4093">
                  <c:v>-3.3057537956369099E-3</c:v>
                </c:pt>
                <c:pt idx="4094">
                  <c:v>-1.8249157133245399E-3</c:v>
                </c:pt>
                <c:pt idx="4095">
                  <c:v>2.2126312060017899E-2</c:v>
                </c:pt>
                <c:pt idx="4096">
                  <c:v>-1.9026649284981899E-2</c:v>
                </c:pt>
                <c:pt idx="4097">
                  <c:v>-0.130187585365623</c:v>
                </c:pt>
                <c:pt idx="4098">
                  <c:v>-0.101974143087687</c:v>
                </c:pt>
                <c:pt idx="4099">
                  <c:v>-0.27379334972215802</c:v>
                </c:pt>
                <c:pt idx="4100">
                  <c:v>-0.12810298440521001</c:v>
                </c:pt>
                <c:pt idx="4101">
                  <c:v>-0.13183272772336399</c:v>
                </c:pt>
                <c:pt idx="4102">
                  <c:v>-0.10786674543569399</c:v>
                </c:pt>
                <c:pt idx="4103">
                  <c:v>-0.217806535105908</c:v>
                </c:pt>
                <c:pt idx="4104">
                  <c:v>-0.247962871452339</c:v>
                </c:pt>
                <c:pt idx="4105">
                  <c:v>-0.27469943797900098</c:v>
                </c:pt>
                <c:pt idx="4106">
                  <c:v>-0.228498987558405</c:v>
                </c:pt>
                <c:pt idx="4107">
                  <c:v>-0.247082288454614</c:v>
                </c:pt>
                <c:pt idx="4108">
                  <c:v>-0.17185972681431899</c:v>
                </c:pt>
                <c:pt idx="4109">
                  <c:v>-0.274601215873439</c:v>
                </c:pt>
                <c:pt idx="4110">
                  <c:v>-0.36511956383713701</c:v>
                </c:pt>
                <c:pt idx="4111">
                  <c:v>-0.37534702782004098</c:v>
                </c:pt>
                <c:pt idx="4112">
                  <c:v>-0.36880628758036199</c:v>
                </c:pt>
                <c:pt idx="4113">
                  <c:v>-0.31647639031165398</c:v>
                </c:pt>
                <c:pt idx="4114">
                  <c:v>-0.18353154501980401</c:v>
                </c:pt>
                <c:pt idx="4115">
                  <c:v>-0.25176471622117702</c:v>
                </c:pt>
                <c:pt idx="4116">
                  <c:v>-0.327507243336502</c:v>
                </c:pt>
                <c:pt idx="4117">
                  <c:v>-0.33128159204165603</c:v>
                </c:pt>
                <c:pt idx="4118">
                  <c:v>-0.34134195222889402</c:v>
                </c:pt>
                <c:pt idx="4119" formatCode="0.00E+00">
                  <c:v>-5.5217278687269501E-4</c:v>
                </c:pt>
                <c:pt idx="4120">
                  <c:v>5.4336945257635796E-3</c:v>
                </c:pt>
                <c:pt idx="4121" formatCode="0.00E+00">
                  <c:v>-5.4028564441321804E-4</c:v>
                </c:pt>
                <c:pt idx="4122">
                  <c:v>3.3244023468195199E-3</c:v>
                </c:pt>
                <c:pt idx="4123">
                  <c:v>3.03967369552848E-3</c:v>
                </c:pt>
                <c:pt idx="4124">
                  <c:v>2.2635395025564602E-2</c:v>
                </c:pt>
                <c:pt idx="4125">
                  <c:v>2.4512493978600301E-2</c:v>
                </c:pt>
                <c:pt idx="4126">
                  <c:v>6.3111043018048096E-2</c:v>
                </c:pt>
                <c:pt idx="4127">
                  <c:v>5.7603801787900498E-2</c:v>
                </c:pt>
                <c:pt idx="4128">
                  <c:v>6.2878646427339993E-2</c:v>
                </c:pt>
                <c:pt idx="4129">
                  <c:v>6.3847948220148096E-2</c:v>
                </c:pt>
                <c:pt idx="4130">
                  <c:v>6.2012594755669302E-2</c:v>
                </c:pt>
                <c:pt idx="4131">
                  <c:v>0.12385308489184001</c:v>
                </c:pt>
                <c:pt idx="4132">
                  <c:v>7.0657574228012193E-2</c:v>
                </c:pt>
                <c:pt idx="4133">
                  <c:v>6.5405059507342905E-2</c:v>
                </c:pt>
                <c:pt idx="4134">
                  <c:v>0.12877090004064501</c:v>
                </c:pt>
                <c:pt idx="4135">
                  <c:v>0.117760236668997</c:v>
                </c:pt>
                <c:pt idx="4136">
                  <c:v>0.10807972404218801</c:v>
                </c:pt>
                <c:pt idx="4137">
                  <c:v>8.9965122610610099E-2</c:v>
                </c:pt>
                <c:pt idx="4138">
                  <c:v>8.0293673479546898E-2</c:v>
                </c:pt>
                <c:pt idx="4139">
                  <c:v>8.9399062194103804E-2</c:v>
                </c:pt>
                <c:pt idx="4140">
                  <c:v>7.8736801425957501E-2</c:v>
                </c:pt>
                <c:pt idx="4141">
                  <c:v>3.8281670166827798E-2</c:v>
                </c:pt>
                <c:pt idx="4142">
                  <c:v>3.96893418850221E-2</c:v>
                </c:pt>
                <c:pt idx="4143">
                  <c:v>4.4681823281133203E-2</c:v>
                </c:pt>
                <c:pt idx="4144">
                  <c:v>3.97025393914196E-2</c:v>
                </c:pt>
                <c:pt idx="4145">
                  <c:v>-6.0330957159707897E-2</c:v>
                </c:pt>
                <c:pt idx="4146">
                  <c:v>7.1879569371684398E-3</c:v>
                </c:pt>
                <c:pt idx="4147">
                  <c:v>3.3416251106847998E-3</c:v>
                </c:pt>
                <c:pt idx="4148">
                  <c:v>1.9536995342332901E-3</c:v>
                </c:pt>
                <c:pt idx="4149">
                  <c:v>3.65842823543349E-3</c:v>
                </c:pt>
                <c:pt idx="4150">
                  <c:v>4.95979821601066E-2</c:v>
                </c:pt>
                <c:pt idx="4151">
                  <c:v>5.87320292311279E-2</c:v>
                </c:pt>
                <c:pt idx="4152">
                  <c:v>6.3378999466234306E-2</c:v>
                </c:pt>
                <c:pt idx="4153">
                  <c:v>6.7236330897296706E-2</c:v>
                </c:pt>
                <c:pt idx="4154">
                  <c:v>7.6302667093814905E-2</c:v>
                </c:pt>
                <c:pt idx="4155">
                  <c:v>7.0955169890290798E-2</c:v>
                </c:pt>
                <c:pt idx="4156">
                  <c:v>7.15483062251627E-2</c:v>
                </c:pt>
                <c:pt idx="4157">
                  <c:v>-1.68623032476251E-2</c:v>
                </c:pt>
                <c:pt idx="4158">
                  <c:v>3.9283339117304597E-2</c:v>
                </c:pt>
                <c:pt idx="4159">
                  <c:v>3.7720060448090897E-2</c:v>
                </c:pt>
                <c:pt idx="4160">
                  <c:v>6.1916644841887303E-2</c:v>
                </c:pt>
                <c:pt idx="4161">
                  <c:v>-0.100750407567391</c:v>
                </c:pt>
                <c:pt idx="4162">
                  <c:v>7.3963800263869804E-3</c:v>
                </c:pt>
                <c:pt idx="4163">
                  <c:v>-1.1532173093777401E-2</c:v>
                </c:pt>
                <c:pt idx="4164">
                  <c:v>-8.4932708963354406E-3</c:v>
                </c:pt>
                <c:pt idx="4165">
                  <c:v>-5.8991980523275204E-3</c:v>
                </c:pt>
                <c:pt idx="4166">
                  <c:v>-5.0544238067957697E-3</c:v>
                </c:pt>
                <c:pt idx="4167">
                  <c:v>-1.3119383560648399E-2</c:v>
                </c:pt>
                <c:pt idx="4168">
                  <c:v>-1.37412219213473E-2</c:v>
                </c:pt>
                <c:pt idx="4169">
                  <c:v>-5.9324312039199497E-3</c:v>
                </c:pt>
                <c:pt idx="4170">
                  <c:v>2.9609695414647998E-2</c:v>
                </c:pt>
                <c:pt idx="4171">
                  <c:v>6.9293088312944104E-2</c:v>
                </c:pt>
                <c:pt idx="4172">
                  <c:v>9.8917697984234498E-2</c:v>
                </c:pt>
                <c:pt idx="4173">
                  <c:v>9.9903655615719497E-2</c:v>
                </c:pt>
                <c:pt idx="4174">
                  <c:v>0.11818658356350401</c:v>
                </c:pt>
                <c:pt idx="4175">
                  <c:v>0.12920107245297599</c:v>
                </c:pt>
                <c:pt idx="4176">
                  <c:v>0.13141179949948301</c:v>
                </c:pt>
                <c:pt idx="4177">
                  <c:v>0.12998480635349599</c:v>
                </c:pt>
                <c:pt idx="4178">
                  <c:v>0.11712003017112101</c:v>
                </c:pt>
                <c:pt idx="4179">
                  <c:v>0.119172627818002</c:v>
                </c:pt>
                <c:pt idx="4180">
                  <c:v>0.13146165253800901</c:v>
                </c:pt>
                <c:pt idx="4181">
                  <c:v>0.205657718096245</c:v>
                </c:pt>
                <c:pt idx="4182">
                  <c:v>0.20311161255938801</c:v>
                </c:pt>
                <c:pt idx="4183">
                  <c:v>0.147311463275732</c:v>
                </c:pt>
                <c:pt idx="4184">
                  <c:v>0.138743504419782</c:v>
                </c:pt>
                <c:pt idx="4185">
                  <c:v>-7.9093580750095802E-3</c:v>
                </c:pt>
                <c:pt idx="4186">
                  <c:v>-2.71262446102027E-3</c:v>
                </c:pt>
                <c:pt idx="4187">
                  <c:v>-8.7534270074114406E-3</c:v>
                </c:pt>
                <c:pt idx="4188">
                  <c:v>-6.5809809553607403E-3</c:v>
                </c:pt>
                <c:pt idx="4189">
                  <c:v>-9.3304789996579898E-3</c:v>
                </c:pt>
                <c:pt idx="4190">
                  <c:v>9.9522883519662195E-2</c:v>
                </c:pt>
                <c:pt idx="4191">
                  <c:v>0.10408905804506199</c:v>
                </c:pt>
                <c:pt idx="4192">
                  <c:v>0.120629914188588</c:v>
                </c:pt>
                <c:pt idx="4193">
                  <c:v>0.13057052343567699</c:v>
                </c:pt>
                <c:pt idx="4194">
                  <c:v>0.20389052082889</c:v>
                </c:pt>
                <c:pt idx="4195">
                  <c:v>0.18008165167957399</c:v>
                </c:pt>
                <c:pt idx="4196">
                  <c:v>0.21570424075564901</c:v>
                </c:pt>
                <c:pt idx="4197">
                  <c:v>0.22266928634156999</c:v>
                </c:pt>
                <c:pt idx="4198">
                  <c:v>0.25807392314444</c:v>
                </c:pt>
                <c:pt idx="4199">
                  <c:v>0.17857084072833099</c:v>
                </c:pt>
                <c:pt idx="4200">
                  <c:v>0.208477022099162</c:v>
                </c:pt>
                <c:pt idx="4201">
                  <c:v>0.178498530266439</c:v>
                </c:pt>
                <c:pt idx="4202">
                  <c:v>0.33633188465938502</c:v>
                </c:pt>
                <c:pt idx="4203">
                  <c:v>0.23809499723722699</c:v>
                </c:pt>
                <c:pt idx="4204">
                  <c:v>0.24905008680361601</c:v>
                </c:pt>
                <c:pt idx="4205">
                  <c:v>0.27086863100706199</c:v>
                </c:pt>
                <c:pt idx="4206">
                  <c:v>0.285819393086087</c:v>
                </c:pt>
                <c:pt idx="4207">
                  <c:v>0.25799772535494597</c:v>
                </c:pt>
                <c:pt idx="4208">
                  <c:v>0.296508726006182</c:v>
                </c:pt>
                <c:pt idx="4209">
                  <c:v>0.314310759132714</c:v>
                </c:pt>
                <c:pt idx="4210">
                  <c:v>0.28450057668682099</c:v>
                </c:pt>
                <c:pt idx="4211">
                  <c:v>0.27574897717971503</c:v>
                </c:pt>
                <c:pt idx="4212">
                  <c:v>0.43512421389801098</c:v>
                </c:pt>
                <c:pt idx="4213">
                  <c:v>0.42316551326880902</c:v>
                </c:pt>
                <c:pt idx="4214">
                  <c:v>0.78903433305057902</c:v>
                </c:pt>
                <c:pt idx="4215">
                  <c:v>0.77617656728524698</c:v>
                </c:pt>
                <c:pt idx="4216">
                  <c:v>0.77449663768004795</c:v>
                </c:pt>
                <c:pt idx="4217">
                  <c:v>0.81352483846308798</c:v>
                </c:pt>
                <c:pt idx="4218">
                  <c:v>0.80829729751548396</c:v>
                </c:pt>
                <c:pt idx="4219">
                  <c:v>0.84562181219021604</c:v>
                </c:pt>
                <c:pt idx="4220">
                  <c:v>0.85134774165417304</c:v>
                </c:pt>
                <c:pt idx="4221">
                  <c:v>0.88062176150910698</c:v>
                </c:pt>
                <c:pt idx="4222">
                  <c:v>0.84108775957809701</c:v>
                </c:pt>
                <c:pt idx="4223">
                  <c:v>0.88263695624191396</c:v>
                </c:pt>
                <c:pt idx="4224">
                  <c:v>0.93703703002749905</c:v>
                </c:pt>
                <c:pt idx="4225">
                  <c:v>0.92051229913867605</c:v>
                </c:pt>
                <c:pt idx="4226">
                  <c:v>0.89960838045629998</c:v>
                </c:pt>
                <c:pt idx="4227">
                  <c:v>-1.6723593595853101E-2</c:v>
                </c:pt>
                <c:pt idx="4228">
                  <c:v>-2.4167709960612301E-2</c:v>
                </c:pt>
                <c:pt idx="4229">
                  <c:v>-1.5947801606867401E-2</c:v>
                </c:pt>
                <c:pt idx="4230">
                  <c:v>-1.8718073898556599E-2</c:v>
                </c:pt>
                <c:pt idx="4231">
                  <c:v>-2.35783558312825E-2</c:v>
                </c:pt>
                <c:pt idx="4232">
                  <c:v>-6.9668293204471807E-2</c:v>
                </c:pt>
                <c:pt idx="4233">
                  <c:v>-4.1657012223277098E-2</c:v>
                </c:pt>
                <c:pt idx="4234">
                  <c:v>-4.0177887432660098E-2</c:v>
                </c:pt>
                <c:pt idx="4235">
                  <c:v>-3.9013065123353702E-2</c:v>
                </c:pt>
                <c:pt idx="4236">
                  <c:v>-3.9126210206456402E-2</c:v>
                </c:pt>
                <c:pt idx="4237">
                  <c:v>-4.7832297863418402E-2</c:v>
                </c:pt>
                <c:pt idx="4238">
                  <c:v>-0.12190745454332801</c:v>
                </c:pt>
                <c:pt idx="4239">
                  <c:v>-0.110937755364041</c:v>
                </c:pt>
                <c:pt idx="4240">
                  <c:v>-0.12704001853737601</c:v>
                </c:pt>
                <c:pt idx="4241">
                  <c:v>-0.123075323213628</c:v>
                </c:pt>
                <c:pt idx="4242">
                  <c:v>-0.12983076813875599</c:v>
                </c:pt>
                <c:pt idx="4243">
                  <c:v>-0.136228221596909</c:v>
                </c:pt>
                <c:pt idx="4244">
                  <c:v>-0.137071926995051</c:v>
                </c:pt>
                <c:pt idx="4245">
                  <c:v>-0.13135661129499199</c:v>
                </c:pt>
                <c:pt idx="4246">
                  <c:v>-0.13412838437255001</c:v>
                </c:pt>
                <c:pt idx="4247">
                  <c:v>-0.13666879037986401</c:v>
                </c:pt>
                <c:pt idx="4248">
                  <c:v>-0.14790541612923799</c:v>
                </c:pt>
                <c:pt idx="4249">
                  <c:v>-0.149521364835249</c:v>
                </c:pt>
                <c:pt idx="4250">
                  <c:v>-0.162820644428946</c:v>
                </c:pt>
                <c:pt idx="4251">
                  <c:v>-0.128518646897435</c:v>
                </c:pt>
                <c:pt idx="4252">
                  <c:v>-0.13646792038891001</c:v>
                </c:pt>
                <c:pt idx="4253">
                  <c:v>-0.14077062534488</c:v>
                </c:pt>
                <c:pt idx="4254">
                  <c:v>-0.17874094466038801</c:v>
                </c:pt>
                <c:pt idx="4255">
                  <c:v>-0.18298864829999101</c:v>
                </c:pt>
                <c:pt idx="4256">
                  <c:v>-0.18424444584119801</c:v>
                </c:pt>
                <c:pt idx="4257">
                  <c:v>-0.33276009210955498</c:v>
                </c:pt>
                <c:pt idx="4258">
                  <c:v>-1.0528266134139899E-3</c:v>
                </c:pt>
                <c:pt idx="4259">
                  <c:v>4.9705748386832298E-3</c:v>
                </c:pt>
                <c:pt idx="4260">
                  <c:v>-4.7850425922284501E-3</c:v>
                </c:pt>
                <c:pt idx="4261">
                  <c:v>-9.8778081504280399E-3</c:v>
                </c:pt>
                <c:pt idx="4262">
                  <c:v>-1.8720428262176899E-2</c:v>
                </c:pt>
                <c:pt idx="4263">
                  <c:v>7.7707480174592503E-2</c:v>
                </c:pt>
                <c:pt idx="4264">
                  <c:v>8.2890289317652799E-2</c:v>
                </c:pt>
                <c:pt idx="4265">
                  <c:v>0.23341195655382199</c:v>
                </c:pt>
                <c:pt idx="4266">
                  <c:v>0.219091831224412</c:v>
                </c:pt>
                <c:pt idx="4267">
                  <c:v>0.233153616861034</c:v>
                </c:pt>
                <c:pt idx="4268">
                  <c:v>0.23889421747667</c:v>
                </c:pt>
                <c:pt idx="4269">
                  <c:v>0.26294467639688901</c:v>
                </c:pt>
                <c:pt idx="4270">
                  <c:v>9.9947750292218099E-2</c:v>
                </c:pt>
                <c:pt idx="4271">
                  <c:v>0.108391980029344</c:v>
                </c:pt>
                <c:pt idx="4272">
                  <c:v>0.12407464834077001</c:v>
                </c:pt>
                <c:pt idx="4273">
                  <c:v>0.116515884007185</c:v>
                </c:pt>
                <c:pt idx="4274">
                  <c:v>9.9916886509825595E-2</c:v>
                </c:pt>
                <c:pt idx="4275">
                  <c:v>0.11028173083909699</c:v>
                </c:pt>
                <c:pt idx="4276">
                  <c:v>0.104183192946449</c:v>
                </c:pt>
                <c:pt idx="4277">
                  <c:v>9.5610523385067203E-2</c:v>
                </c:pt>
                <c:pt idx="4278">
                  <c:v>9.7001734288624394E-2</c:v>
                </c:pt>
                <c:pt idx="4279">
                  <c:v>0.107237981788414</c:v>
                </c:pt>
                <c:pt idx="4280">
                  <c:v>5.27792369549617E-2</c:v>
                </c:pt>
                <c:pt idx="4281">
                  <c:v>6.3839824146300295E-2</c:v>
                </c:pt>
                <c:pt idx="4282">
                  <c:v>4.7477644005500599E-2</c:v>
                </c:pt>
                <c:pt idx="4283">
                  <c:v>5.2576047056182199E-2</c:v>
                </c:pt>
                <c:pt idx="4284">
                  <c:v>-0.101635112112905</c:v>
                </c:pt>
                <c:pt idx="4285">
                  <c:v>-9.9780851477793794E-2</c:v>
                </c:pt>
                <c:pt idx="4286">
                  <c:v>-0.109621933415775</c:v>
                </c:pt>
                <c:pt idx="4287">
                  <c:v>-7.2639785805084206E-2</c:v>
                </c:pt>
                <c:pt idx="4288">
                  <c:v>-0.114782397690448</c:v>
                </c:pt>
                <c:pt idx="4289">
                  <c:v>-7.6488186894056495E-2</c:v>
                </c:pt>
                <c:pt idx="4290">
                  <c:v>-7.5965976581216593E-2</c:v>
                </c:pt>
                <c:pt idx="4291">
                  <c:v>-8.8317546287890403E-2</c:v>
                </c:pt>
                <c:pt idx="4292">
                  <c:v>-9.3256909029615503E-2</c:v>
                </c:pt>
                <c:pt idx="4293">
                  <c:v>-1.8294314158210499E-2</c:v>
                </c:pt>
                <c:pt idx="4294">
                  <c:v>-3.2664136992313901E-2</c:v>
                </c:pt>
                <c:pt idx="4295">
                  <c:v>1.10950386725958E-2</c:v>
                </c:pt>
                <c:pt idx="4296">
                  <c:v>1.2923305176350999E-2</c:v>
                </c:pt>
                <c:pt idx="4297">
                  <c:v>5.8855879976914501E-2</c:v>
                </c:pt>
                <c:pt idx="4298">
                  <c:v>5.03513748594255E-2</c:v>
                </c:pt>
                <c:pt idx="4299">
                  <c:v>6.9262942060229093E-2</c:v>
                </c:pt>
                <c:pt idx="4300">
                  <c:v>6.11155630899307E-2</c:v>
                </c:pt>
                <c:pt idx="4301">
                  <c:v>6.08685502417265E-2</c:v>
                </c:pt>
                <c:pt idx="4302">
                  <c:v>6.7364809136450404E-2</c:v>
                </c:pt>
                <c:pt idx="4303">
                  <c:v>-0.24127333507083701</c:v>
                </c:pt>
                <c:pt idx="4304">
                  <c:v>5.3853938588321803E-3</c:v>
                </c:pt>
                <c:pt idx="4305">
                  <c:v>1.1698363428516099E-2</c:v>
                </c:pt>
                <c:pt idx="4306">
                  <c:v>-8.5248359397742599E-3</c:v>
                </c:pt>
                <c:pt idx="4307">
                  <c:v>-6.5138971964202597E-3</c:v>
                </c:pt>
                <c:pt idx="4308">
                  <c:v>-8.7994420508925499E-3</c:v>
                </c:pt>
                <c:pt idx="4309">
                  <c:v>3.6132332849487798E-3</c:v>
                </c:pt>
                <c:pt idx="4310">
                  <c:v>4.1255241189972402E-3</c:v>
                </c:pt>
                <c:pt idx="4311">
                  <c:v>9.6579352832044593E-3</c:v>
                </c:pt>
                <c:pt idx="4312">
                  <c:v>3.7845272216892002E-3</c:v>
                </c:pt>
                <c:pt idx="4313">
                  <c:v>7.2547620769325399E-3</c:v>
                </c:pt>
                <c:pt idx="4314">
                  <c:v>8.8396148881422203E-3</c:v>
                </c:pt>
                <c:pt idx="4315">
                  <c:v>1.54666633409015E-2</c:v>
                </c:pt>
                <c:pt idx="4316">
                  <c:v>1.6906617964888002E-2</c:v>
                </c:pt>
                <c:pt idx="4317">
                  <c:v>1.50377702384822E-2</c:v>
                </c:pt>
                <c:pt idx="4318">
                  <c:v>1.5671340705349701E-2</c:v>
                </c:pt>
                <c:pt idx="4319">
                  <c:v>1.5993654770376699E-2</c:v>
                </c:pt>
                <c:pt idx="4320">
                  <c:v>1.54266631665469E-2</c:v>
                </c:pt>
                <c:pt idx="4321">
                  <c:v>1.3823578360572601E-2</c:v>
                </c:pt>
                <c:pt idx="4322">
                  <c:v>1.55523949407447E-2</c:v>
                </c:pt>
                <c:pt idx="4323">
                  <c:v>-4.4421713776916496E-3</c:v>
                </c:pt>
                <c:pt idx="4324">
                  <c:v>-1.6425817269232199E-3</c:v>
                </c:pt>
                <c:pt idx="4325">
                  <c:v>-6.5466479946616396E-3</c:v>
                </c:pt>
                <c:pt idx="4326">
                  <c:v>1.28283823305361E-2</c:v>
                </c:pt>
                <c:pt idx="4327">
                  <c:v>1.0129190314030799E-2</c:v>
                </c:pt>
                <c:pt idx="4328">
                  <c:v>1.1201746402284199E-2</c:v>
                </c:pt>
                <c:pt idx="4329">
                  <c:v>2.0918355336306999E-2</c:v>
                </c:pt>
                <c:pt idx="4330">
                  <c:v>2.47173292645472E-2</c:v>
                </c:pt>
                <c:pt idx="4331">
                  <c:v>2.0940952060992599E-2</c:v>
                </c:pt>
                <c:pt idx="4332">
                  <c:v>2.3050085295326098E-2</c:v>
                </c:pt>
                <c:pt idx="4333">
                  <c:v>2.1283418967867802E-2</c:v>
                </c:pt>
                <c:pt idx="4334">
                  <c:v>2.2360232614894601E-2</c:v>
                </c:pt>
                <c:pt idx="4335">
                  <c:v>2.1889930332033399E-2</c:v>
                </c:pt>
                <c:pt idx="4336">
                  <c:v>2.39461781860099E-2</c:v>
                </c:pt>
                <c:pt idx="4337">
                  <c:v>2.3516460490441201E-2</c:v>
                </c:pt>
                <c:pt idx="4338">
                  <c:v>6.9465347876455003E-2</c:v>
                </c:pt>
                <c:pt idx="4339">
                  <c:v>4.4486975931118798E-2</c:v>
                </c:pt>
                <c:pt idx="4340">
                  <c:v>-3.5615487277984499E-3</c:v>
                </c:pt>
                <c:pt idx="4341">
                  <c:v>1.48209707582804E-2</c:v>
                </c:pt>
                <c:pt idx="4342">
                  <c:v>1.14357609837518E-2</c:v>
                </c:pt>
                <c:pt idx="4343">
                  <c:v>9.7246568243465302E-3</c:v>
                </c:pt>
                <c:pt idx="4344">
                  <c:v>1.07293015157989E-2</c:v>
                </c:pt>
                <c:pt idx="4345">
                  <c:v>1.1493723850800599E-2</c:v>
                </c:pt>
                <c:pt idx="4346">
                  <c:v>1.3532322218029901E-2</c:v>
                </c:pt>
                <c:pt idx="4347">
                  <c:v>1.9490712348103598E-2</c:v>
                </c:pt>
                <c:pt idx="4348">
                  <c:v>1.89947805239063E-2</c:v>
                </c:pt>
                <c:pt idx="4349">
                  <c:v>5.7209817828129898E-3</c:v>
                </c:pt>
                <c:pt idx="4350">
                  <c:v>5.8191384055361599E-3</c:v>
                </c:pt>
                <c:pt idx="4351">
                  <c:v>6.5765756958917603E-3</c:v>
                </c:pt>
                <c:pt idx="4352">
                  <c:v>1.2131903647626299E-2</c:v>
                </c:pt>
                <c:pt idx="4353">
                  <c:v>2.6674567808756301E-2</c:v>
                </c:pt>
                <c:pt idx="4354">
                  <c:v>7.0500934080847094E-2</c:v>
                </c:pt>
                <c:pt idx="4355">
                  <c:v>6.9435382607835106E-2</c:v>
                </c:pt>
                <c:pt idx="4356">
                  <c:v>-2.8562985515817499E-2</c:v>
                </c:pt>
                <c:pt idx="4357">
                  <c:v>-3.3780176337713901E-2</c:v>
                </c:pt>
                <c:pt idx="4358">
                  <c:v>-5.7285945699061903E-2</c:v>
                </c:pt>
                <c:pt idx="4359">
                  <c:v>-5.7423743309880697E-2</c:v>
                </c:pt>
                <c:pt idx="4360">
                  <c:v>-5.8890649668190402E-2</c:v>
                </c:pt>
                <c:pt idx="4361">
                  <c:v>-6.8558866353525205E-2</c:v>
                </c:pt>
                <c:pt idx="4362">
                  <c:v>-7.3160597243216302E-2</c:v>
                </c:pt>
                <c:pt idx="4363">
                  <c:v>-7.6058810567684196E-2</c:v>
                </c:pt>
                <c:pt idx="4364">
                  <c:v>-0.105536725299475</c:v>
                </c:pt>
                <c:pt idx="4365">
                  <c:v>-9.3310658615111494E-2</c:v>
                </c:pt>
                <c:pt idx="4366">
                  <c:v>-0.10054767410690001</c:v>
                </c:pt>
                <c:pt idx="4367">
                  <c:v>-6.1083820748212898E-2</c:v>
                </c:pt>
                <c:pt idx="4368">
                  <c:v>-5.7062516485344397E-2</c:v>
                </c:pt>
                <c:pt idx="4369">
                  <c:v>-6.2826003471308997E-2</c:v>
                </c:pt>
                <c:pt idx="4370">
                  <c:v>-5.7062516485344397E-2</c:v>
                </c:pt>
                <c:pt idx="4371">
                  <c:v>-6.2826003471308997E-2</c:v>
                </c:pt>
                <c:pt idx="4372">
                  <c:v>-0.11548725545415101</c:v>
                </c:pt>
                <c:pt idx="4373">
                  <c:v>-0.11469464494988001</c:v>
                </c:pt>
                <c:pt idx="4374">
                  <c:v>-0.12213357467308</c:v>
                </c:pt>
                <c:pt idx="4375">
                  <c:v>-0.16551951281709801</c:v>
                </c:pt>
                <c:pt idx="4376">
                  <c:v>-0.160655411908076</c:v>
                </c:pt>
                <c:pt idx="4377">
                  <c:v>-0.11662879093812201</c:v>
                </c:pt>
                <c:pt idx="4378">
                  <c:v>-0.12811176400822899</c:v>
                </c:pt>
                <c:pt idx="4379">
                  <c:v>-0.13001410116558501</c:v>
                </c:pt>
                <c:pt idx="4380">
                  <c:v>-0.13924802149625801</c:v>
                </c:pt>
                <c:pt idx="4381">
                  <c:v>-0.125676557600644</c:v>
                </c:pt>
                <c:pt idx="4382">
                  <c:v>-0.13285778575274601</c:v>
                </c:pt>
                <c:pt idx="4383">
                  <c:v>-5.2623436153749203E-2</c:v>
                </c:pt>
                <c:pt idx="4384">
                  <c:v>-4.76865919019831E-2</c:v>
                </c:pt>
                <c:pt idx="4385">
                  <c:v>-4.9325740427005098E-2</c:v>
                </c:pt>
                <c:pt idx="4386">
                  <c:v>-4.1721317797950297E-2</c:v>
                </c:pt>
                <c:pt idx="4387">
                  <c:v>-3.5619004030299897E-2</c:v>
                </c:pt>
                <c:pt idx="4388">
                  <c:v>-4.9189010584029802E-2</c:v>
                </c:pt>
                <c:pt idx="4389">
                  <c:v>-5.7852838950522102E-2</c:v>
                </c:pt>
                <c:pt idx="4390">
                  <c:v>-8.9902750248468305E-2</c:v>
                </c:pt>
                <c:pt idx="4391">
                  <c:v>5.5243975083389199E-2</c:v>
                </c:pt>
                <c:pt idx="4392">
                  <c:v>6.0234662469524199E-2</c:v>
                </c:pt>
                <c:pt idx="4393">
                  <c:v>7.6306128161463996E-2</c:v>
                </c:pt>
                <c:pt idx="4394">
                  <c:v>-0.157919708907031</c:v>
                </c:pt>
                <c:pt idx="4395">
                  <c:v>6.6949130792497993E-2</c:v>
                </c:pt>
                <c:pt idx="4396">
                  <c:v>6.5820989831663498E-2</c:v>
                </c:pt>
                <c:pt idx="4397">
                  <c:v>7.8839441107701802E-2</c:v>
                </c:pt>
                <c:pt idx="4398">
                  <c:v>8.1346269115417993E-2</c:v>
                </c:pt>
                <c:pt idx="4399">
                  <c:v>7.8532926323937297E-2</c:v>
                </c:pt>
                <c:pt idx="4400">
                  <c:v>-0.115396502843228</c:v>
                </c:pt>
                <c:pt idx="4401">
                  <c:v>-7.3681155613948904E-2</c:v>
                </c:pt>
                <c:pt idx="4402">
                  <c:v>-0.182967743653177</c:v>
                </c:pt>
                <c:pt idx="4403">
                  <c:v>-0.174869695683324</c:v>
                </c:pt>
                <c:pt idx="4404">
                  <c:v>-0.23700731972696901</c:v>
                </c:pt>
                <c:pt idx="4405">
                  <c:v>-0.109610694503518</c:v>
                </c:pt>
                <c:pt idx="4406">
                  <c:v>-0.11983861940729</c:v>
                </c:pt>
                <c:pt idx="4407">
                  <c:v>-9.3506324998617593E-2</c:v>
                </c:pt>
                <c:pt idx="4408">
                  <c:v>-0.119258719632812</c:v>
                </c:pt>
                <c:pt idx="4409">
                  <c:v>-9.9772924308126898E-2</c:v>
                </c:pt>
                <c:pt idx="4410">
                  <c:v>-8.6951699169402999E-2</c:v>
                </c:pt>
                <c:pt idx="4411">
                  <c:v>-8.9228932523758506E-2</c:v>
                </c:pt>
                <c:pt idx="4412">
                  <c:v>-0.123691755822564</c:v>
                </c:pt>
                <c:pt idx="4413">
                  <c:v>-0.123069965184551</c:v>
                </c:pt>
                <c:pt idx="4414">
                  <c:v>-7.2190097824249497E-3</c:v>
                </c:pt>
                <c:pt idx="4415">
                  <c:v>-2.27345623517716E-3</c:v>
                </c:pt>
                <c:pt idx="4416">
                  <c:v>-1.2074205485102799E-2</c:v>
                </c:pt>
                <c:pt idx="4417">
                  <c:v>-1.0516608171249499E-2</c:v>
                </c:pt>
                <c:pt idx="4418">
                  <c:v>-1.7748460320713599E-2</c:v>
                </c:pt>
                <c:pt idx="4419">
                  <c:v>-1.58370958428901E-2</c:v>
                </c:pt>
                <c:pt idx="4420">
                  <c:v>-2.96369222069858E-2</c:v>
                </c:pt>
                <c:pt idx="4421">
                  <c:v>6.8374987746173899E-2</c:v>
                </c:pt>
                <c:pt idx="4422">
                  <c:v>4.1778437960092001E-2</c:v>
                </c:pt>
                <c:pt idx="4423">
                  <c:v>4.7977222820299398E-2</c:v>
                </c:pt>
                <c:pt idx="4424">
                  <c:v>3.4905190359503901E-2</c:v>
                </c:pt>
                <c:pt idx="4425">
                  <c:v>3.077640302378E-2</c:v>
                </c:pt>
                <c:pt idx="4426">
                  <c:v>-1.3243622641044599E-2</c:v>
                </c:pt>
                <c:pt idx="4427">
                  <c:v>-1.23999505295329E-2</c:v>
                </c:pt>
                <c:pt idx="4428">
                  <c:v>-1.6738316678423799E-2</c:v>
                </c:pt>
                <c:pt idx="4429">
                  <c:v>-1.83592187996637E-2</c:v>
                </c:pt>
                <c:pt idx="4430">
                  <c:v>-2.67408164076554E-2</c:v>
                </c:pt>
                <c:pt idx="4431">
                  <c:v>6.4595988996871603E-3</c:v>
                </c:pt>
                <c:pt idx="4432">
                  <c:v>4.7893430517842398E-3</c:v>
                </c:pt>
                <c:pt idx="4433">
                  <c:v>7.74093254251817E-3</c:v>
                </c:pt>
                <c:pt idx="4434">
                  <c:v>-6.8718388953710099E-3</c:v>
                </c:pt>
                <c:pt idx="4435">
                  <c:v>-1.5992209600323899E-3</c:v>
                </c:pt>
                <c:pt idx="4436">
                  <c:v>-2.4640372378073E-3</c:v>
                </c:pt>
                <c:pt idx="4437">
                  <c:v>7.4715742847799504E-3</c:v>
                </c:pt>
                <c:pt idx="4438">
                  <c:v>-1.5265969290109999E-2</c:v>
                </c:pt>
                <c:pt idx="4439">
                  <c:v>-2.4838738205318098E-2</c:v>
                </c:pt>
                <c:pt idx="4440">
                  <c:v>-2.5440804480583799E-2</c:v>
                </c:pt>
                <c:pt idx="4441">
                  <c:v>-6.1828322254615601E-3</c:v>
                </c:pt>
                <c:pt idx="4442">
                  <c:v>-6.8234142628789103E-3</c:v>
                </c:pt>
                <c:pt idx="4443">
                  <c:v>-6.2533593757794197E-3</c:v>
                </c:pt>
                <c:pt idx="4444">
                  <c:v>-1.7084534185572899E-2</c:v>
                </c:pt>
                <c:pt idx="4445">
                  <c:v>-2.3215987528161199E-2</c:v>
                </c:pt>
                <c:pt idx="4446">
                  <c:v>1.1852762097177699E-2</c:v>
                </c:pt>
                <c:pt idx="4447">
                  <c:v>6.8376946989467903E-3</c:v>
                </c:pt>
                <c:pt idx="4448">
                  <c:v>1.19600081194874E-2</c:v>
                </c:pt>
                <c:pt idx="4449">
                  <c:v>8.9433601728983094E-3</c:v>
                </c:pt>
                <c:pt idx="4450">
                  <c:v>9.2573813517902101E-3</c:v>
                </c:pt>
                <c:pt idx="4451">
                  <c:v>2.4070955130117699E-3</c:v>
                </c:pt>
                <c:pt idx="4452">
                  <c:v>4.9562774943897103E-2</c:v>
                </c:pt>
                <c:pt idx="4453">
                  <c:v>5.0356378786349403E-2</c:v>
                </c:pt>
                <c:pt idx="4454">
                  <c:v>6.0974681858367602E-2</c:v>
                </c:pt>
                <c:pt idx="4455">
                  <c:v>4.82633818093329E-2</c:v>
                </c:pt>
                <c:pt idx="4456">
                  <c:v>6.3000848306438803E-2</c:v>
                </c:pt>
                <c:pt idx="4457">
                  <c:v>-8.27855450281587E-2</c:v>
                </c:pt>
                <c:pt idx="4458">
                  <c:v>-9.3182418731993594E-2</c:v>
                </c:pt>
                <c:pt idx="4459">
                  <c:v>-0.11146159409069301</c:v>
                </c:pt>
                <c:pt idx="4460">
                  <c:v>-0.10413390453007</c:v>
                </c:pt>
                <c:pt idx="4461">
                  <c:v>-0.115812868892377</c:v>
                </c:pt>
                <c:pt idx="4462">
                  <c:v>-0.10005518476054399</c:v>
                </c:pt>
                <c:pt idx="4463">
                  <c:v>-0.121795118135358</c:v>
                </c:pt>
                <c:pt idx="4464">
                  <c:v>-0.113610627758208</c:v>
                </c:pt>
                <c:pt idx="4465">
                  <c:v>-0.12618955444267499</c:v>
                </c:pt>
                <c:pt idx="4466">
                  <c:v>3.2300136781629699E-2</c:v>
                </c:pt>
                <c:pt idx="4467">
                  <c:v>2.14483360601311E-2</c:v>
                </c:pt>
                <c:pt idx="4468">
                  <c:v>4.0812714953794897E-2</c:v>
                </c:pt>
                <c:pt idx="4469">
                  <c:v>4.2181617507492199E-2</c:v>
                </c:pt>
                <c:pt idx="4470">
                  <c:v>4.7695271615910903E-2</c:v>
                </c:pt>
                <c:pt idx="4471">
                  <c:v>-4.94558496513961E-2</c:v>
                </c:pt>
                <c:pt idx="4472">
                  <c:v>-4.94558496513961E-2</c:v>
                </c:pt>
                <c:pt idx="4473">
                  <c:v>-6.2359359823562999E-2</c:v>
                </c:pt>
                <c:pt idx="4474">
                  <c:v>-6.8119568973458305E-2</c:v>
                </c:pt>
                <c:pt idx="4475">
                  <c:v>-0.13449021241751599</c:v>
                </c:pt>
                <c:pt idx="4476">
                  <c:v>-0.177665777044553</c:v>
                </c:pt>
                <c:pt idx="4477">
                  <c:v>-2.54325318349122E-2</c:v>
                </c:pt>
                <c:pt idx="4478">
                  <c:v>-3.8297479013387599E-2</c:v>
                </c:pt>
                <c:pt idx="4479">
                  <c:v>-3.59453581781565E-2</c:v>
                </c:pt>
                <c:pt idx="4480">
                  <c:v>-2.9074647306788399E-2</c:v>
                </c:pt>
                <c:pt idx="4481">
                  <c:v>-3.0659951669569298E-3</c:v>
                </c:pt>
                <c:pt idx="4482">
                  <c:v>1.75241901477345E-2</c:v>
                </c:pt>
                <c:pt idx="4483">
                  <c:v>-2.7181082575809399E-2</c:v>
                </c:pt>
                <c:pt idx="4484">
                  <c:v>-3.2750602971457002E-2</c:v>
                </c:pt>
                <c:pt idx="4485">
                  <c:v>-6.4190497262728297E-3</c:v>
                </c:pt>
                <c:pt idx="4486">
                  <c:v>-1.2147983280003501E-2</c:v>
                </c:pt>
                <c:pt idx="4487">
                  <c:v>8.3847716647671398E-3</c:v>
                </c:pt>
                <c:pt idx="4488">
                  <c:v>5.5300849343320399E-3</c:v>
                </c:pt>
                <c:pt idx="4489">
                  <c:v>6.4360799104353994E-2</c:v>
                </c:pt>
                <c:pt idx="4490">
                  <c:v>-3.4771206122706101E-2</c:v>
                </c:pt>
                <c:pt idx="4491">
                  <c:v>-1.7961277269587801E-2</c:v>
                </c:pt>
                <c:pt idx="4492">
                  <c:v>-1.8101453471124698E-2</c:v>
                </c:pt>
                <c:pt idx="4493">
                  <c:v>0.13119576073929701</c:v>
                </c:pt>
                <c:pt idx="4494">
                  <c:v>0.13504039527261</c:v>
                </c:pt>
                <c:pt idx="4495">
                  <c:v>0.14274765678208501</c:v>
                </c:pt>
                <c:pt idx="4496">
                  <c:v>0.142196498873428</c:v>
                </c:pt>
                <c:pt idx="4497">
                  <c:v>0.15741687390638501</c:v>
                </c:pt>
                <c:pt idx="4498">
                  <c:v>0.15357400567996701</c:v>
                </c:pt>
                <c:pt idx="4499">
                  <c:v>0.16359632355479101</c:v>
                </c:pt>
                <c:pt idx="4500">
                  <c:v>0.17172166531142</c:v>
                </c:pt>
                <c:pt idx="4501">
                  <c:v>0.27613573273004599</c:v>
                </c:pt>
                <c:pt idx="4502">
                  <c:v>0.25487992524291903</c:v>
                </c:pt>
                <c:pt idx="4503">
                  <c:v>0.34639459536173001</c:v>
                </c:pt>
                <c:pt idx="4504">
                  <c:v>0.32144180209413298</c:v>
                </c:pt>
                <c:pt idx="4505">
                  <c:v>0.365835550193508</c:v>
                </c:pt>
                <c:pt idx="4506">
                  <c:v>0.35299646981988703</c:v>
                </c:pt>
                <c:pt idx="4507">
                  <c:v>0.35623695264750099</c:v>
                </c:pt>
                <c:pt idx="4508">
                  <c:v>0.37035348082644398</c:v>
                </c:pt>
                <c:pt idx="4509">
                  <c:v>0.37754545184821903</c:v>
                </c:pt>
                <c:pt idx="4510">
                  <c:v>0.34231507270061501</c:v>
                </c:pt>
                <c:pt idx="4511">
                  <c:v>0.489119362807999</c:v>
                </c:pt>
                <c:pt idx="4512">
                  <c:v>0.46010632626977799</c:v>
                </c:pt>
                <c:pt idx="4513">
                  <c:v>0.45916485847002902</c:v>
                </c:pt>
                <c:pt idx="4514">
                  <c:v>0.46315967315102702</c:v>
                </c:pt>
                <c:pt idx="4515">
                  <c:v>0.46841971150678602</c:v>
                </c:pt>
                <c:pt idx="4516">
                  <c:v>0.55722530627162803</c:v>
                </c:pt>
                <c:pt idx="4517">
                  <c:v>0.59049416162598001</c:v>
                </c:pt>
                <c:pt idx="4518">
                  <c:v>0.56901794804851902</c:v>
                </c:pt>
                <c:pt idx="4519">
                  <c:v>0.60549889609740304</c:v>
                </c:pt>
                <c:pt idx="4520">
                  <c:v>0.51392196712335403</c:v>
                </c:pt>
                <c:pt idx="4521">
                  <c:v>0.53188683187581898</c:v>
                </c:pt>
                <c:pt idx="4522">
                  <c:v>0.61085563409625998</c:v>
                </c:pt>
                <c:pt idx="4523">
                  <c:v>0.61561054948619898</c:v>
                </c:pt>
                <c:pt idx="4524">
                  <c:v>0.57698116562593604</c:v>
                </c:pt>
                <c:pt idx="4525">
                  <c:v>0.59931570428620096</c:v>
                </c:pt>
                <c:pt idx="4526">
                  <c:v>7.2190097824249497E-3</c:v>
                </c:pt>
                <c:pt idx="4527">
                  <c:v>2.27345623517716E-3</c:v>
                </c:pt>
                <c:pt idx="4528">
                  <c:v>6.7950637084170902E-3</c:v>
                </c:pt>
                <c:pt idx="4529">
                  <c:v>4.3647502942900599E-3</c:v>
                </c:pt>
                <c:pt idx="4530">
                  <c:v>8.6746712231897602E-3</c:v>
                </c:pt>
                <c:pt idx="4531">
                  <c:v>1.2102863595817999E-2</c:v>
                </c:pt>
                <c:pt idx="4532">
                  <c:v>2.18936129116051E-2</c:v>
                </c:pt>
                <c:pt idx="4533">
                  <c:v>2.1450139083252599E-2</c:v>
                </c:pt>
                <c:pt idx="4534">
                  <c:v>2.2445710767938901E-2</c:v>
                </c:pt>
                <c:pt idx="4535">
                  <c:v>2.1439414413588698E-2</c:v>
                </c:pt>
                <c:pt idx="4536">
                  <c:v>2.0628318156285401E-2</c:v>
                </c:pt>
                <c:pt idx="4537">
                  <c:v>2.30438093383615E-2</c:v>
                </c:pt>
                <c:pt idx="4538">
                  <c:v>2.4468249632028701E-2</c:v>
                </c:pt>
                <c:pt idx="4539">
                  <c:v>-0.109850531973048</c:v>
                </c:pt>
                <c:pt idx="4540">
                  <c:v>-0.10487976711095399</c:v>
                </c:pt>
                <c:pt idx="4541">
                  <c:v>-0.115361440427365</c:v>
                </c:pt>
                <c:pt idx="4542">
                  <c:v>-0.115541821986564</c:v>
                </c:pt>
                <c:pt idx="4543">
                  <c:v>-0.13727923506720899</c:v>
                </c:pt>
                <c:pt idx="4544">
                  <c:v>-0.12112225588459399</c:v>
                </c:pt>
                <c:pt idx="4545">
                  <c:v>-0.13777897149076401</c:v>
                </c:pt>
                <c:pt idx="4546" formatCode="0.00E+00">
                  <c:v>4.6468460917492501E-4</c:v>
                </c:pt>
                <c:pt idx="4547">
                  <c:v>-3.0926827562125499E-3</c:v>
                </c:pt>
                <c:pt idx="4548">
                  <c:v>-3.2607149629508302E-2</c:v>
                </c:pt>
                <c:pt idx="4549">
                  <c:v>-4.9037902550941703E-2</c:v>
                </c:pt>
                <c:pt idx="4550">
                  <c:v>-8.3690926213695303E-3</c:v>
                </c:pt>
                <c:pt idx="4551">
                  <c:v>2.0926810026510499E-2</c:v>
                </c:pt>
                <c:pt idx="4552">
                  <c:v>2.2279273883069901E-2</c:v>
                </c:pt>
                <c:pt idx="4553">
                  <c:v>2.13872424713752E-2</c:v>
                </c:pt>
                <c:pt idx="4554">
                  <c:v>1.0496258347744101E-2</c:v>
                </c:pt>
                <c:pt idx="4555">
                  <c:v>-2.1819667793190101E-2</c:v>
                </c:pt>
                <c:pt idx="4556">
                  <c:v>-1.68029626537518E-2</c:v>
                </c:pt>
                <c:pt idx="4557">
                  <c:v>-1.67458809853775E-2</c:v>
                </c:pt>
                <c:pt idx="4558">
                  <c:v>-1.7452781755145901E-2</c:v>
                </c:pt>
                <c:pt idx="4559">
                  <c:v>-1.66587263387936E-2</c:v>
                </c:pt>
                <c:pt idx="4560">
                  <c:v>-1.7744810214663301E-2</c:v>
                </c:pt>
                <c:pt idx="4561">
                  <c:v>-2.1756006801614901E-2</c:v>
                </c:pt>
                <c:pt idx="4562">
                  <c:v>-2.1380104412499702E-2</c:v>
                </c:pt>
                <c:pt idx="4563">
                  <c:v>-5.3766682074688397E-2</c:v>
                </c:pt>
                <c:pt idx="4564">
                  <c:v>-1.5923679306664801E-2</c:v>
                </c:pt>
                <c:pt idx="4565">
                  <c:v>-1.5145896617691799E-2</c:v>
                </c:pt>
                <c:pt idx="4566">
                  <c:v>-1.2192894511883601E-2</c:v>
                </c:pt>
                <c:pt idx="4567">
                  <c:v>-1.29030568592132E-2</c:v>
                </c:pt>
                <c:pt idx="4568">
                  <c:v>-9.3653858135114201E-3</c:v>
                </c:pt>
                <c:pt idx="4569">
                  <c:v>-1.78135048793226E-3</c:v>
                </c:pt>
                <c:pt idx="4570">
                  <c:v>-6.7650165752697097E-2</c:v>
                </c:pt>
                <c:pt idx="4571">
                  <c:v>-1.15357926167032E-2</c:v>
                </c:pt>
                <c:pt idx="4572">
                  <c:v>-3.01049882531794E-2</c:v>
                </c:pt>
                <c:pt idx="4573">
                  <c:v>-2.8048625707311099E-2</c:v>
                </c:pt>
                <c:pt idx="4574">
                  <c:v>-4.6520728080115398E-2</c:v>
                </c:pt>
                <c:pt idx="4575">
                  <c:v>-4.1031692690556898E-2</c:v>
                </c:pt>
                <c:pt idx="4576">
                  <c:v>-1.5711367600828901E-2</c:v>
                </c:pt>
                <c:pt idx="4577">
                  <c:v>-1.6370623853275701E-2</c:v>
                </c:pt>
                <c:pt idx="4578">
                  <c:v>-2.2017813460522E-2</c:v>
                </c:pt>
                <c:pt idx="4579">
                  <c:v>-2.09808946866809E-2</c:v>
                </c:pt>
                <c:pt idx="4580">
                  <c:v>-3.3045683117081698E-2</c:v>
                </c:pt>
                <c:pt idx="4581">
                  <c:v>-3.3352888964759402E-2</c:v>
                </c:pt>
                <c:pt idx="4582">
                  <c:v>-3.82841908993478E-2</c:v>
                </c:pt>
                <c:pt idx="4583">
                  <c:v>-6.7103536650122003E-2</c:v>
                </c:pt>
                <c:pt idx="4584">
                  <c:v>-2.53890628322412E-2</c:v>
                </c:pt>
                <c:pt idx="4585">
                  <c:v>-9.2530498591933699E-2</c:v>
                </c:pt>
                <c:pt idx="4586">
                  <c:v>-7.6732430846387395E-2</c:v>
                </c:pt>
                <c:pt idx="4587">
                  <c:v>-5.3573350840967197E-2</c:v>
                </c:pt>
                <c:pt idx="4588">
                  <c:v>-0.12249580420872699</c:v>
                </c:pt>
                <c:pt idx="4589">
                  <c:v>-2.2568239639811201E-2</c:v>
                </c:pt>
                <c:pt idx="4590">
                  <c:v>-3.3464904825610098E-2</c:v>
                </c:pt>
                <c:pt idx="4591">
                  <c:v>-3.04433475805721E-2</c:v>
                </c:pt>
                <c:pt idx="4592">
                  <c:v>1.7265259522417999E-2</c:v>
                </c:pt>
                <c:pt idx="4593">
                  <c:v>-2.5414390332599401E-2</c:v>
                </c:pt>
                <c:pt idx="4594">
                  <c:v>-2.3612304582937501E-2</c:v>
                </c:pt>
                <c:pt idx="4595">
                  <c:v>-2.6620294399402899E-2</c:v>
                </c:pt>
                <c:pt idx="4596">
                  <c:v>-2.18669406625553E-2</c:v>
                </c:pt>
                <c:pt idx="4597">
                  <c:v>-2.0911207069036899E-2</c:v>
                </c:pt>
                <c:pt idx="4598">
                  <c:v>-5.0286771189295497E-2</c:v>
                </c:pt>
                <c:pt idx="4599">
                  <c:v>-3.65120670758005E-2</c:v>
                </c:pt>
                <c:pt idx="4600">
                  <c:v>-5.7974566238140998E-2</c:v>
                </c:pt>
                <c:pt idx="4601">
                  <c:v>-5.9352318877977803E-2</c:v>
                </c:pt>
                <c:pt idx="4602">
                  <c:v>-1.20737726388782E-2</c:v>
                </c:pt>
                <c:pt idx="4603">
                  <c:v>-5.4473734691755597E-3</c:v>
                </c:pt>
                <c:pt idx="4604">
                  <c:v>3.0326501641682001E-2</c:v>
                </c:pt>
                <c:pt idx="4605">
                  <c:v>2.5960429850404299E-2</c:v>
                </c:pt>
                <c:pt idx="4606">
                  <c:v>2.7216305818826999E-2</c:v>
                </c:pt>
                <c:pt idx="4607">
                  <c:v>0.18254768319454501</c:v>
                </c:pt>
                <c:pt idx="4608">
                  <c:v>1.5631436556318101E-2</c:v>
                </c:pt>
                <c:pt idx="4609">
                  <c:v>2.8771241854940999E-2</c:v>
                </c:pt>
                <c:pt idx="4610">
                  <c:v>3.9925804729390203E-2</c:v>
                </c:pt>
                <c:pt idx="4611">
                  <c:v>4.8670953097853298E-2</c:v>
                </c:pt>
                <c:pt idx="4612">
                  <c:v>-1.2698673946976701E-2</c:v>
                </c:pt>
                <c:pt idx="4613">
                  <c:v>1.40238140168664E-2</c:v>
                </c:pt>
                <c:pt idx="4614">
                  <c:v>-1.54326636092598E-2</c:v>
                </c:pt>
                <c:pt idx="4615">
                  <c:v>3.2353800937672201E-3</c:v>
                </c:pt>
                <c:pt idx="4616">
                  <c:v>-9.5756087954246196E-3</c:v>
                </c:pt>
                <c:pt idx="4617">
                  <c:v>7.96019291370164E-3</c:v>
                </c:pt>
                <c:pt idx="4618">
                  <c:v>-1.8077227838641598E-2</c:v>
                </c:pt>
                <c:pt idx="4619">
                  <c:v>-2.7408462808863499E-2</c:v>
                </c:pt>
                <c:pt idx="4620">
                  <c:v>-2.3675233484093901E-2</c:v>
                </c:pt>
                <c:pt idx="4621">
                  <c:v>9.1623514073350107E-2</c:v>
                </c:pt>
                <c:pt idx="4622">
                  <c:v>0.117632105053241</c:v>
                </c:pt>
                <c:pt idx="4623">
                  <c:v>0.134128481430035</c:v>
                </c:pt>
                <c:pt idx="4624">
                  <c:v>-9.5127951556173099E-3</c:v>
                </c:pt>
                <c:pt idx="4625">
                  <c:v>-3.1295418581382198E-2</c:v>
                </c:pt>
                <c:pt idx="4626">
                  <c:v>-3.1928238124680999E-2</c:v>
                </c:pt>
                <c:pt idx="4627">
                  <c:v>4.5716608803276902E-2</c:v>
                </c:pt>
                <c:pt idx="4628">
                  <c:v>4.5684631199007703E-2</c:v>
                </c:pt>
                <c:pt idx="4629">
                  <c:v>2.1807918585179099E-2</c:v>
                </c:pt>
                <c:pt idx="4630">
                  <c:v>2.0598668922595601E-3</c:v>
                </c:pt>
                <c:pt idx="4631">
                  <c:v>9.1755052707014298E-2</c:v>
                </c:pt>
                <c:pt idx="4632">
                  <c:v>9.7664389292550294E-2</c:v>
                </c:pt>
                <c:pt idx="4633">
                  <c:v>8.9067656506642306E-2</c:v>
                </c:pt>
                <c:pt idx="4634">
                  <c:v>8.3588682255836405E-2</c:v>
                </c:pt>
                <c:pt idx="4635">
                  <c:v>0.10744901371733501</c:v>
                </c:pt>
                <c:pt idx="4636">
                  <c:v>9.8611436394816704E-2</c:v>
                </c:pt>
                <c:pt idx="4637">
                  <c:v>8.7552274735471294E-2</c:v>
                </c:pt>
                <c:pt idx="4638">
                  <c:v>3.5209541479999697E-2</c:v>
                </c:pt>
                <c:pt idx="4639">
                  <c:v>2.2986703182729499E-2</c:v>
                </c:pt>
                <c:pt idx="4640">
                  <c:v>1.8138667979456999E-2</c:v>
                </c:pt>
                <c:pt idx="4641">
                  <c:v>2.4985033979321301E-2</c:v>
                </c:pt>
                <c:pt idx="4642">
                  <c:v>2.2314758951469602E-2</c:v>
                </c:pt>
                <c:pt idx="4643">
                  <c:v>1.6656140088529801E-2</c:v>
                </c:pt>
                <c:pt idx="4644">
                  <c:v>6.4903287928914394E-2</c:v>
                </c:pt>
                <c:pt idx="4645">
                  <c:v>5.2617877265690199E-2</c:v>
                </c:pt>
                <c:pt idx="4646">
                  <c:v>9.8194261730650805E-3</c:v>
                </c:pt>
                <c:pt idx="4647">
                  <c:v>-1.7897302401204501E-2</c:v>
                </c:pt>
                <c:pt idx="4648">
                  <c:v>-1.34799282893416E-2</c:v>
                </c:pt>
                <c:pt idx="4649">
                  <c:v>-2.96876586359393E-2</c:v>
                </c:pt>
                <c:pt idx="4650">
                  <c:v>-1.0932236121012399E-2</c:v>
                </c:pt>
                <c:pt idx="4651">
                  <c:v>-1.25841858975996E-2</c:v>
                </c:pt>
                <c:pt idx="4652">
                  <c:v>-3.7569240530074398E-2</c:v>
                </c:pt>
                <c:pt idx="4653">
                  <c:v>1.33935807175795E-2</c:v>
                </c:pt>
                <c:pt idx="4654">
                  <c:v>9.4042464311281295E-3</c:v>
                </c:pt>
                <c:pt idx="4655">
                  <c:v>2.7140561122817201E-2</c:v>
                </c:pt>
                <c:pt idx="4656">
                  <c:v>0.155677202459546</c:v>
                </c:pt>
                <c:pt idx="4657">
                  <c:v>1.2068866684807399E-2</c:v>
                </c:pt>
                <c:pt idx="4658">
                  <c:v>1.5197556470841899E-2</c:v>
                </c:pt>
                <c:pt idx="4659">
                  <c:v>1.3209284786414E-2</c:v>
                </c:pt>
                <c:pt idx="4660">
                  <c:v>9.9486642893331593E-3</c:v>
                </c:pt>
                <c:pt idx="4661">
                  <c:v>9.5573024747317402E-3</c:v>
                </c:pt>
                <c:pt idx="4662">
                  <c:v>9.2795107634921995E-3</c:v>
                </c:pt>
                <c:pt idx="4663">
                  <c:v>8.9304300054231494E-3</c:v>
                </c:pt>
                <c:pt idx="4664">
                  <c:v>9.5665797034503106E-3</c:v>
                </c:pt>
                <c:pt idx="4665">
                  <c:v>-4.1444055937663399E-2</c:v>
                </c:pt>
                <c:pt idx="4666">
                  <c:v>-4.4717157351791E-2</c:v>
                </c:pt>
                <c:pt idx="4667">
                  <c:v>3.2273996916727603E-2</c:v>
                </c:pt>
                <c:pt idx="4668">
                  <c:v>0.101498237250519</c:v>
                </c:pt>
                <c:pt idx="4669">
                  <c:v>3.7102353976321098E-2</c:v>
                </c:pt>
                <c:pt idx="4670">
                  <c:v>4.0927534484153698E-2</c:v>
                </c:pt>
                <c:pt idx="4671">
                  <c:v>4.2213101279528799E-2</c:v>
                </c:pt>
                <c:pt idx="4672">
                  <c:v>4.8256384668372503E-2</c:v>
                </c:pt>
                <c:pt idx="4673">
                  <c:v>4.9892552156079503E-2</c:v>
                </c:pt>
                <c:pt idx="4674">
                  <c:v>0.104608138272011</c:v>
                </c:pt>
                <c:pt idx="4675">
                  <c:v>0.109814966050858</c:v>
                </c:pt>
                <c:pt idx="4676">
                  <c:v>0.109580886953337</c:v>
                </c:pt>
                <c:pt idx="4677">
                  <c:v>0.112477609228506</c:v>
                </c:pt>
                <c:pt idx="4678">
                  <c:v>0.11990713838667599</c:v>
                </c:pt>
                <c:pt idx="4679">
                  <c:v>8.6837260107392705E-2</c:v>
                </c:pt>
                <c:pt idx="4680">
                  <c:v>7.1050576138226698E-2</c:v>
                </c:pt>
                <c:pt idx="4681">
                  <c:v>5.7512554385767002E-2</c:v>
                </c:pt>
                <c:pt idx="4682">
                  <c:v>8.8966555814177006E-2</c:v>
                </c:pt>
                <c:pt idx="4683">
                  <c:v>0.100186201121769</c:v>
                </c:pt>
                <c:pt idx="4684">
                  <c:v>9.1827771572856098E-2</c:v>
                </c:pt>
                <c:pt idx="4685">
                  <c:v>8.3912139597211305E-2</c:v>
                </c:pt>
                <c:pt idx="4686">
                  <c:v>9.7290224229433495E-2</c:v>
                </c:pt>
                <c:pt idx="4687">
                  <c:v>0.117334584862185</c:v>
                </c:pt>
                <c:pt idx="4688">
                  <c:v>0.14894096087992201</c:v>
                </c:pt>
                <c:pt idx="4689">
                  <c:v>0.156296308493411</c:v>
                </c:pt>
                <c:pt idx="4690">
                  <c:v>0.184143315151026</c:v>
                </c:pt>
                <c:pt idx="4691">
                  <c:v>0.18955183511038701</c:v>
                </c:pt>
                <c:pt idx="4692">
                  <c:v>0.18133182258005601</c:v>
                </c:pt>
                <c:pt idx="4693">
                  <c:v>0.183692024943445</c:v>
                </c:pt>
                <c:pt idx="4694">
                  <c:v>0.21102003919335099</c:v>
                </c:pt>
                <c:pt idx="4695">
                  <c:v>0.22801471456410299</c:v>
                </c:pt>
                <c:pt idx="4696">
                  <c:v>0.24842931228241699</c:v>
                </c:pt>
                <c:pt idx="4697">
                  <c:v>0.28928463009671301</c:v>
                </c:pt>
                <c:pt idx="4698">
                  <c:v>0.312207711745567</c:v>
                </c:pt>
                <c:pt idx="4699">
                  <c:v>0.30464752631213998</c:v>
                </c:pt>
                <c:pt idx="4700">
                  <c:v>0.32260681034698102</c:v>
                </c:pt>
                <c:pt idx="4701">
                  <c:v>0.330152880268127</c:v>
                </c:pt>
                <c:pt idx="4702">
                  <c:v>0.32796768759729</c:v>
                </c:pt>
                <c:pt idx="4703">
                  <c:v>0.28842146144026598</c:v>
                </c:pt>
                <c:pt idx="4704">
                  <c:v>0.304083324208485</c:v>
                </c:pt>
                <c:pt idx="4705">
                  <c:v>0.28670124174023298</c:v>
                </c:pt>
                <c:pt idx="4706">
                  <c:v>0.28147609271468599</c:v>
                </c:pt>
                <c:pt idx="4707">
                  <c:v>0.25782024758745598</c:v>
                </c:pt>
                <c:pt idx="4708">
                  <c:v>0.25942023354490901</c:v>
                </c:pt>
                <c:pt idx="4709">
                  <c:v>0.18674415856735899</c:v>
                </c:pt>
                <c:pt idx="4710">
                  <c:v>0.211567661846364</c:v>
                </c:pt>
                <c:pt idx="4711">
                  <c:v>0.22738127707546699</c:v>
                </c:pt>
                <c:pt idx="4712">
                  <c:v>0.24468437593258999</c:v>
                </c:pt>
                <c:pt idx="4713">
                  <c:v>0.199384522804229</c:v>
                </c:pt>
                <c:pt idx="4714">
                  <c:v>0.17528751023448599</c:v>
                </c:pt>
                <c:pt idx="4715">
                  <c:v>0.18449920149680599</c:v>
                </c:pt>
                <c:pt idx="4716">
                  <c:v>0.21102908573047399</c:v>
                </c:pt>
                <c:pt idx="4717">
                  <c:v>0.110062713319647</c:v>
                </c:pt>
                <c:pt idx="4718">
                  <c:v>0.24056513186892201</c:v>
                </c:pt>
                <c:pt idx="4719">
                  <c:v>0.23806021050670201</c:v>
                </c:pt>
                <c:pt idx="4720">
                  <c:v>0.33784062055154301</c:v>
                </c:pt>
                <c:pt idx="4721">
                  <c:v>0.30313284640952898</c:v>
                </c:pt>
                <c:pt idx="4722">
                  <c:v>0.33542589825816099</c:v>
                </c:pt>
                <c:pt idx="4723">
                  <c:v>0.35514605765799101</c:v>
                </c:pt>
                <c:pt idx="4724">
                  <c:v>0.42692513505651097</c:v>
                </c:pt>
                <c:pt idx="4725">
                  <c:v>0.40787898039266801</c:v>
                </c:pt>
                <c:pt idx="4726">
                  <c:v>0.48521745406273897</c:v>
                </c:pt>
                <c:pt idx="4727">
                  <c:v>0.47608768657684603</c:v>
                </c:pt>
                <c:pt idx="4728">
                  <c:v>0.48331170166943099</c:v>
                </c:pt>
                <c:pt idx="4729">
                  <c:v>0.490518125526338</c:v>
                </c:pt>
                <c:pt idx="4730">
                  <c:v>0.53100194378153698</c:v>
                </c:pt>
                <c:pt idx="4731">
                  <c:v>0.53609783733052496</c:v>
                </c:pt>
                <c:pt idx="4732">
                  <c:v>0.52693073655849798</c:v>
                </c:pt>
                <c:pt idx="4733">
                  <c:v>0.476563347630582</c:v>
                </c:pt>
                <c:pt idx="4734">
                  <c:v>0.50044777338785695</c:v>
                </c:pt>
                <c:pt idx="4735">
                  <c:v>0.55659131280114704</c:v>
                </c:pt>
                <c:pt idx="4736">
                  <c:v>0.644580832676934</c:v>
                </c:pt>
                <c:pt idx="4737">
                  <c:v>0.62943717600623805</c:v>
                </c:pt>
                <c:pt idx="4738">
                  <c:v>0.59416653604426495</c:v>
                </c:pt>
                <c:pt idx="4739">
                  <c:v>0.40892394532896897</c:v>
                </c:pt>
                <c:pt idx="4740">
                  <c:v>0.38097229697594498</c:v>
                </c:pt>
                <c:pt idx="4741">
                  <c:v>-1.5306396726150801E-2</c:v>
                </c:pt>
                <c:pt idx="4742">
                  <c:v>-1.16646345390976E-2</c:v>
                </c:pt>
                <c:pt idx="4743">
                  <c:v>-1.6761966972466701E-2</c:v>
                </c:pt>
                <c:pt idx="4744">
                  <c:v>-2.2790481282818301E-2</c:v>
                </c:pt>
                <c:pt idx="4745">
                  <c:v>-2.9082217733513001E-2</c:v>
                </c:pt>
                <c:pt idx="4746">
                  <c:v>-2.9402143926501499E-2</c:v>
                </c:pt>
                <c:pt idx="4747">
                  <c:v>-3.9440179576194202E-2</c:v>
                </c:pt>
                <c:pt idx="4748">
                  <c:v>6.3555644017985996E-2</c:v>
                </c:pt>
                <c:pt idx="4749">
                  <c:v>6.5359242277096496E-2</c:v>
                </c:pt>
                <c:pt idx="4750">
                  <c:v>7.7493179568795395E-2</c:v>
                </c:pt>
                <c:pt idx="4751">
                  <c:v>6.8786938848262896E-2</c:v>
                </c:pt>
                <c:pt idx="4752">
                  <c:v>6.4884296621845902E-2</c:v>
                </c:pt>
                <c:pt idx="4753">
                  <c:v>6.3916067899065995E-2</c:v>
                </c:pt>
                <c:pt idx="4754">
                  <c:v>6.5804576132043102E-2</c:v>
                </c:pt>
                <c:pt idx="4755">
                  <c:v>6.7801957026369195E-2</c:v>
                </c:pt>
                <c:pt idx="4756">
                  <c:v>0.18946921280871201</c:v>
                </c:pt>
                <c:pt idx="4757">
                  <c:v>0.18892657202806301</c:v>
                </c:pt>
                <c:pt idx="4758">
                  <c:v>0.27772283457806302</c:v>
                </c:pt>
                <c:pt idx="4759">
                  <c:v>0.253254692391298</c:v>
                </c:pt>
                <c:pt idx="4760">
                  <c:v>0.31396449437241403</c:v>
                </c:pt>
                <c:pt idx="4761">
                  <c:v>0.32244816450068098</c:v>
                </c:pt>
                <c:pt idx="4762">
                  <c:v>0.33603201489606199</c:v>
                </c:pt>
                <c:pt idx="4763">
                  <c:v>0.30414539078310598</c:v>
                </c:pt>
                <c:pt idx="4764">
                  <c:v>0.31326068437330801</c:v>
                </c:pt>
                <c:pt idx="4765">
                  <c:v>0.30757312621933203</c:v>
                </c:pt>
                <c:pt idx="4766">
                  <c:v>0.328033706893824</c:v>
                </c:pt>
                <c:pt idx="4767">
                  <c:v>0.337529797446531</c:v>
                </c:pt>
                <c:pt idx="4768">
                  <c:v>0.35162850553978497</c:v>
                </c:pt>
                <c:pt idx="4769">
                  <c:v>0.47743549638243898</c:v>
                </c:pt>
                <c:pt idx="4770">
                  <c:v>0.46486696327624699</c:v>
                </c:pt>
                <c:pt idx="4771">
                  <c:v>0.36759962582031303</c:v>
                </c:pt>
                <c:pt idx="4772">
                  <c:v>0.42885161444812803</c:v>
                </c:pt>
                <c:pt idx="4773">
                  <c:v>0.392016377567451</c:v>
                </c:pt>
                <c:pt idx="4774">
                  <c:v>0.40772012618627301</c:v>
                </c:pt>
                <c:pt idx="4775">
                  <c:v>0.39846992876838799</c:v>
                </c:pt>
                <c:pt idx="4776">
                  <c:v>0.47007095126211301</c:v>
                </c:pt>
                <c:pt idx="4777">
                  <c:v>0.471276554792041</c:v>
                </c:pt>
                <c:pt idx="4778">
                  <c:v>0.58128495460739005</c:v>
                </c:pt>
                <c:pt idx="4779">
                  <c:v>0.58072346719929302</c:v>
                </c:pt>
                <c:pt idx="4780">
                  <c:v>0.569062171144192</c:v>
                </c:pt>
                <c:pt idx="4781">
                  <c:v>2.5161917573921201E-2</c:v>
                </c:pt>
                <c:pt idx="4782">
                  <c:v>3.1392072420381299E-2</c:v>
                </c:pt>
                <c:pt idx="4783">
                  <c:v>2.9863626599769998E-2</c:v>
                </c:pt>
                <c:pt idx="4784">
                  <c:v>2.8320663987820599E-2</c:v>
                </c:pt>
                <c:pt idx="4785">
                  <c:v>2.76533361701298E-2</c:v>
                </c:pt>
                <c:pt idx="4786">
                  <c:v>2.8579315716708398E-2</c:v>
                </c:pt>
                <c:pt idx="4787">
                  <c:v>6.8156447329277503E-2</c:v>
                </c:pt>
                <c:pt idx="4788">
                  <c:v>6.6561571929266206E-2</c:v>
                </c:pt>
                <c:pt idx="4789">
                  <c:v>6.2124650233954699E-2</c:v>
                </c:pt>
                <c:pt idx="4790">
                  <c:v>8.86223721414654E-2</c:v>
                </c:pt>
                <c:pt idx="4791">
                  <c:v>5.2416881254941899E-2</c:v>
                </c:pt>
                <c:pt idx="4792">
                  <c:v>7.2276907503399698E-2</c:v>
                </c:pt>
                <c:pt idx="4793">
                  <c:v>7.7489796946194706E-2</c:v>
                </c:pt>
                <c:pt idx="4794">
                  <c:v>8.4690682804369602E-2</c:v>
                </c:pt>
                <c:pt idx="4795">
                  <c:v>3.63332041375172E-2</c:v>
                </c:pt>
                <c:pt idx="4796">
                  <c:v>3.91812977782168E-2</c:v>
                </c:pt>
                <c:pt idx="4797">
                  <c:v>3.70906728487361E-2</c:v>
                </c:pt>
                <c:pt idx="4798">
                  <c:v>3.7762571879631897E-2</c:v>
                </c:pt>
                <c:pt idx="4799">
                  <c:v>1.357867176844E-2</c:v>
                </c:pt>
                <c:pt idx="4800">
                  <c:v>1.1207251621214E-2</c:v>
                </c:pt>
                <c:pt idx="4801">
                  <c:v>2.2800192745924199E-3</c:v>
                </c:pt>
                <c:pt idx="4802">
                  <c:v>2.25554883666674E-2</c:v>
                </c:pt>
                <c:pt idx="4803">
                  <c:v>2.1550335934285202E-2</c:v>
                </c:pt>
                <c:pt idx="4804">
                  <c:v>1.9434753903177299E-2</c:v>
                </c:pt>
                <c:pt idx="4805">
                  <c:v>2.0315236385381699E-2</c:v>
                </c:pt>
                <c:pt idx="4806">
                  <c:v>2.5765154025452201E-2</c:v>
                </c:pt>
                <c:pt idx="4807">
                  <c:v>2.37999455163799E-2</c:v>
                </c:pt>
                <c:pt idx="4808">
                  <c:v>3.1077980762470502E-2</c:v>
                </c:pt>
                <c:pt idx="4809">
                  <c:v>2.2834971812532599E-2</c:v>
                </c:pt>
                <c:pt idx="4810">
                  <c:v>2.2576428708987701E-2</c:v>
                </c:pt>
                <c:pt idx="4811">
                  <c:v>8.2544892060243805E-2</c:v>
                </c:pt>
                <c:pt idx="4812">
                  <c:v>8.0475453959297297E-2</c:v>
                </c:pt>
                <c:pt idx="4813">
                  <c:v>8.2236098898961593E-2</c:v>
                </c:pt>
                <c:pt idx="4814">
                  <c:v>7.39761699130254E-2</c:v>
                </c:pt>
                <c:pt idx="4815">
                  <c:v>7.1788556284707997E-2</c:v>
                </c:pt>
                <c:pt idx="4816">
                  <c:v>8.2116002866237506E-2</c:v>
                </c:pt>
                <c:pt idx="4817">
                  <c:v>8.2011903240110096E-2</c:v>
                </c:pt>
                <c:pt idx="4818">
                  <c:v>0.131296518409899</c:v>
                </c:pt>
                <c:pt idx="4819">
                  <c:v>7.6716392379220594E-2</c:v>
                </c:pt>
                <c:pt idx="4820">
                  <c:v>7.8377169359533802E-2</c:v>
                </c:pt>
                <c:pt idx="4821">
                  <c:v>8.1661244150284598E-2</c:v>
                </c:pt>
                <c:pt idx="4822">
                  <c:v>8.3336936914793602E-2</c:v>
                </c:pt>
                <c:pt idx="4823">
                  <c:v>7.6392489208303202E-2</c:v>
                </c:pt>
                <c:pt idx="4824">
                  <c:v>7.3614596093831197E-2</c:v>
                </c:pt>
                <c:pt idx="4825">
                  <c:v>6.5392969442715096E-2</c:v>
                </c:pt>
                <c:pt idx="4826">
                  <c:v>5.9724683496376399E-2</c:v>
                </c:pt>
                <c:pt idx="4827">
                  <c:v>6.2424524670645999E-2</c:v>
                </c:pt>
                <c:pt idx="4828">
                  <c:v>9.1245404059196497E-2</c:v>
                </c:pt>
                <c:pt idx="4829">
                  <c:v>8.9664942026143002E-2</c:v>
                </c:pt>
                <c:pt idx="4830">
                  <c:v>9.8807974856528202E-2</c:v>
                </c:pt>
                <c:pt idx="4831">
                  <c:v>9.2603440781939994E-2</c:v>
                </c:pt>
                <c:pt idx="4832">
                  <c:v>8.8980074870727205E-2</c:v>
                </c:pt>
                <c:pt idx="4833">
                  <c:v>8.9830077186158194E-2</c:v>
                </c:pt>
                <c:pt idx="4834">
                  <c:v>0.146473327598275</c:v>
                </c:pt>
                <c:pt idx="4835">
                  <c:v>0.14621870985750399</c:v>
                </c:pt>
                <c:pt idx="4836">
                  <c:v>0.234835952366935</c:v>
                </c:pt>
                <c:pt idx="4837">
                  <c:v>0.260552919468582</c:v>
                </c:pt>
                <c:pt idx="4838">
                  <c:v>0.22819200588545599</c:v>
                </c:pt>
                <c:pt idx="4839">
                  <c:v>0.15291911104775099</c:v>
                </c:pt>
                <c:pt idx="4840">
                  <c:v>0.159676883499456</c:v>
                </c:pt>
                <c:pt idx="4841">
                  <c:v>0.159027425354548</c:v>
                </c:pt>
                <c:pt idx="4842">
                  <c:v>0.15456836369059401</c:v>
                </c:pt>
                <c:pt idx="4843">
                  <c:v>0.15380684411999701</c:v>
                </c:pt>
                <c:pt idx="4844">
                  <c:v>0.192336459877858</c:v>
                </c:pt>
                <c:pt idx="4845">
                  <c:v>0.20921018289122001</c:v>
                </c:pt>
                <c:pt idx="4846">
                  <c:v>0.186093915060844</c:v>
                </c:pt>
                <c:pt idx="4847">
                  <c:v>0.17184995990427099</c:v>
                </c:pt>
                <c:pt idx="4848">
                  <c:v>0.23042005067440199</c:v>
                </c:pt>
                <c:pt idx="4849">
                  <c:v>0.29046608102921601</c:v>
                </c:pt>
                <c:pt idx="4850">
                  <c:v>0.25853819842727599</c:v>
                </c:pt>
                <c:pt idx="4851">
                  <c:v>0.19643471553894801</c:v>
                </c:pt>
                <c:pt idx="4852">
                  <c:v>0.39437130004867099</c:v>
                </c:pt>
                <c:pt idx="4853">
                  <c:v>0.39680689023545201</c:v>
                </c:pt>
                <c:pt idx="4854">
                  <c:v>0.48111743317845501</c:v>
                </c:pt>
                <c:pt idx="4855">
                  <c:v>0.480405532028301</c:v>
                </c:pt>
                <c:pt idx="4856">
                  <c:v>0.50322927502678105</c:v>
                </c:pt>
                <c:pt idx="4857">
                  <c:v>0.50607053119023204</c:v>
                </c:pt>
                <c:pt idx="4858">
                  <c:v>0.512063179492944</c:v>
                </c:pt>
                <c:pt idx="4859">
                  <c:v>0.50368028744194004</c:v>
                </c:pt>
                <c:pt idx="4860">
                  <c:v>0.524170903687463</c:v>
                </c:pt>
                <c:pt idx="4861">
                  <c:v>0.52149465227441505</c:v>
                </c:pt>
                <c:pt idx="4862">
                  <c:v>0.51726503489313302</c:v>
                </c:pt>
                <c:pt idx="4863">
                  <c:v>5.3853938588321803E-3</c:v>
                </c:pt>
                <c:pt idx="4864">
                  <c:v>1.1698363428516099E-2</c:v>
                </c:pt>
                <c:pt idx="4865">
                  <c:v>9.2040873405785303E-3</c:v>
                </c:pt>
                <c:pt idx="4866">
                  <c:v>7.3363918354141201E-3</c:v>
                </c:pt>
                <c:pt idx="4867">
                  <c:v>-9.4585370179463002E-3</c:v>
                </c:pt>
                <c:pt idx="4868">
                  <c:v>-1.1526420903046499E-2</c:v>
                </c:pt>
                <c:pt idx="4869">
                  <c:v>-1.1728224692706599E-2</c:v>
                </c:pt>
                <c:pt idx="4870">
                  <c:v>5.4175645770637697E-3</c:v>
                </c:pt>
                <c:pt idx="4871">
                  <c:v>7.4470417931233801E-3</c:v>
                </c:pt>
                <c:pt idx="4872">
                  <c:v>4.4284616876004703E-3</c:v>
                </c:pt>
                <c:pt idx="4873">
                  <c:v>-8.2325669911345697E-2</c:v>
                </c:pt>
                <c:pt idx="4874">
                  <c:v>-8.6492096598555598E-2</c:v>
                </c:pt>
                <c:pt idx="4875">
                  <c:v>-8.6250846385951901E-2</c:v>
                </c:pt>
                <c:pt idx="4876">
                  <c:v>-8.1309740468686803E-2</c:v>
                </c:pt>
                <c:pt idx="4877">
                  <c:v>-0.106679890627115</c:v>
                </c:pt>
                <c:pt idx="4878">
                  <c:v>-9.9338275163830703E-2</c:v>
                </c:pt>
                <c:pt idx="4879">
                  <c:v>-9.2006438296089399E-2</c:v>
                </c:pt>
                <c:pt idx="4880">
                  <c:v>-7.5789662972643099E-2</c:v>
                </c:pt>
                <c:pt idx="4881">
                  <c:v>-8.1057110377135796E-2</c:v>
                </c:pt>
                <c:pt idx="4882">
                  <c:v>-9.3423866471247202E-2</c:v>
                </c:pt>
                <c:pt idx="4883">
                  <c:v>-9.9204839059572295E-2</c:v>
                </c:pt>
                <c:pt idx="4884">
                  <c:v>-0.113035290044266</c:v>
                </c:pt>
                <c:pt idx="4885">
                  <c:v>-0.102779788417578</c:v>
                </c:pt>
                <c:pt idx="4886">
                  <c:v>-0.14201483461808301</c:v>
                </c:pt>
                <c:pt idx="4887">
                  <c:v>-0.175303242827097</c:v>
                </c:pt>
                <c:pt idx="4888">
                  <c:v>-0.11906029860211</c:v>
                </c:pt>
                <c:pt idx="4889">
                  <c:v>-0.10000962294473401</c:v>
                </c:pt>
                <c:pt idx="4890">
                  <c:v>-0.142315844830434</c:v>
                </c:pt>
                <c:pt idx="4891">
                  <c:v>-0.115100231658536</c:v>
                </c:pt>
                <c:pt idx="4892">
                  <c:v>-0.123218838935976</c:v>
                </c:pt>
                <c:pt idx="4893">
                  <c:v>-0.10849318222139701</c:v>
                </c:pt>
                <c:pt idx="4894">
                  <c:v>-0.11612827830362001</c:v>
                </c:pt>
                <c:pt idx="4895">
                  <c:v>-9.3464952803434795E-2</c:v>
                </c:pt>
                <c:pt idx="4896">
                  <c:v>1.26798660775646E-2</c:v>
                </c:pt>
                <c:pt idx="4897">
                  <c:v>1.5402790028916801E-2</c:v>
                </c:pt>
                <c:pt idx="4898">
                  <c:v>-1.5705379440422901E-2</c:v>
                </c:pt>
                <c:pt idx="4899">
                  <c:v>-9.8915960915693102E-3</c:v>
                </c:pt>
                <c:pt idx="4900">
                  <c:v>-8.38123832108594E-3</c:v>
                </c:pt>
                <c:pt idx="4901">
                  <c:v>-6.0304296876814104E-3</c:v>
                </c:pt>
                <c:pt idx="4902">
                  <c:v>-9.1430014837383597E-3</c:v>
                </c:pt>
                <c:pt idx="4903">
                  <c:v>-1.2691310182591099E-2</c:v>
                </c:pt>
                <c:pt idx="4904">
                  <c:v>0.109938987329894</c:v>
                </c:pt>
                <c:pt idx="4905">
                  <c:v>0.11328499183197401</c:v>
                </c:pt>
                <c:pt idx="4906">
                  <c:v>0.18216201672028301</c:v>
                </c:pt>
                <c:pt idx="4907">
                  <c:v>0.13218187218369301</c:v>
                </c:pt>
                <c:pt idx="4908">
                  <c:v>0.157592964473383</c:v>
                </c:pt>
                <c:pt idx="4909">
                  <c:v>0.15759172895470699</c:v>
                </c:pt>
                <c:pt idx="4910">
                  <c:v>0.15599653445671899</c:v>
                </c:pt>
                <c:pt idx="4911">
                  <c:v>0.22118699236467301</c:v>
                </c:pt>
                <c:pt idx="4912">
                  <c:v>0.291680104056742</c:v>
                </c:pt>
                <c:pt idx="4913">
                  <c:v>0.304937691695853</c:v>
                </c:pt>
                <c:pt idx="4914">
                  <c:v>0.31250077641881702</c:v>
                </c:pt>
                <c:pt idx="4915">
                  <c:v>0.33818179311656699</c:v>
                </c:pt>
                <c:pt idx="4916">
                  <c:v>0.36968833321821198</c:v>
                </c:pt>
                <c:pt idx="4917">
                  <c:v>0.35722475277666899</c:v>
                </c:pt>
                <c:pt idx="4918">
                  <c:v>0.37294812663203802</c:v>
                </c:pt>
                <c:pt idx="4919">
                  <c:v>0.36525558478255798</c:v>
                </c:pt>
                <c:pt idx="4920">
                  <c:v>0.41424363311689899</c:v>
                </c:pt>
                <c:pt idx="4921">
                  <c:v>0.43604613028823003</c:v>
                </c:pt>
                <c:pt idx="4922">
                  <c:v>0.43648407590198801</c:v>
                </c:pt>
                <c:pt idx="4923">
                  <c:v>0.48995273939564699</c:v>
                </c:pt>
                <c:pt idx="4924">
                  <c:v>0.52956992055313401</c:v>
                </c:pt>
                <c:pt idx="4925">
                  <c:v>0.53166929764791504</c:v>
                </c:pt>
                <c:pt idx="4926">
                  <c:v>0.53148565885745502</c:v>
                </c:pt>
                <c:pt idx="4927">
                  <c:v>0.49656359071009398</c:v>
                </c:pt>
                <c:pt idx="4928">
                  <c:v>0.53016045258794997</c:v>
                </c:pt>
                <c:pt idx="4929">
                  <c:v>0.48760396676911899</c:v>
                </c:pt>
                <c:pt idx="4930">
                  <c:v>0.50312521518925701</c:v>
                </c:pt>
                <c:pt idx="4931">
                  <c:v>0.54195267395875901</c:v>
                </c:pt>
                <c:pt idx="4932">
                  <c:v>0.52879788860229004</c:v>
                </c:pt>
                <c:pt idx="4933">
                  <c:v>0.53674147236603398</c:v>
                </c:pt>
                <c:pt idx="4934">
                  <c:v>0.60958512716239199</c:v>
                </c:pt>
                <c:pt idx="4935">
                  <c:v>0.60547684016758097</c:v>
                </c:pt>
                <c:pt idx="4936">
                  <c:v>0.61632710883327102</c:v>
                </c:pt>
                <c:pt idx="4937">
                  <c:v>0.62955602786132503</c:v>
                </c:pt>
                <c:pt idx="4938">
                  <c:v>0.60986619168887701</c:v>
                </c:pt>
                <c:pt idx="4939">
                  <c:v>0.60186398926525897</c:v>
                </c:pt>
                <c:pt idx="4940">
                  <c:v>0.61480711476800798</c:v>
                </c:pt>
                <c:pt idx="4941">
                  <c:v>0.61626120563789299</c:v>
                </c:pt>
                <c:pt idx="4942">
                  <c:v>0.61389363730781499</c:v>
                </c:pt>
                <c:pt idx="4943">
                  <c:v>1.7146049203389201E-2</c:v>
                </c:pt>
                <c:pt idx="4944">
                  <c:v>2.6036893267382899E-2</c:v>
                </c:pt>
                <c:pt idx="4945">
                  <c:v>2.2024537310972599E-2</c:v>
                </c:pt>
                <c:pt idx="4946">
                  <c:v>1.8078081501727801E-2</c:v>
                </c:pt>
                <c:pt idx="4947">
                  <c:v>9.7291916372006498E-3</c:v>
                </c:pt>
                <c:pt idx="4948">
                  <c:v>9.7024872023794197E-3</c:v>
                </c:pt>
                <c:pt idx="4949">
                  <c:v>-3.23105239278689E-2</c:v>
                </c:pt>
                <c:pt idx="4950">
                  <c:v>-5.5093410311834297E-2</c:v>
                </c:pt>
                <c:pt idx="4951">
                  <c:v>-4.56306938979604E-2</c:v>
                </c:pt>
                <c:pt idx="4952">
                  <c:v>-2.69453036451117E-3</c:v>
                </c:pt>
                <c:pt idx="4953" formatCode="0.00E+00">
                  <c:v>-6.4193065446627097E-4</c:v>
                </c:pt>
                <c:pt idx="4954" formatCode="0.00E+00">
                  <c:v>-3.2519286209442501E-4</c:v>
                </c:pt>
                <c:pt idx="4955">
                  <c:v>-3.9598502206766403E-2</c:v>
                </c:pt>
                <c:pt idx="4956">
                  <c:v>-3.9037464748307597E-2</c:v>
                </c:pt>
                <c:pt idx="4957">
                  <c:v>-5.1240264302401903E-2</c:v>
                </c:pt>
                <c:pt idx="4958">
                  <c:v>5.7832452023170701E-2</c:v>
                </c:pt>
                <c:pt idx="4959">
                  <c:v>-6.9278232164091602E-3</c:v>
                </c:pt>
                <c:pt idx="4960">
                  <c:v>-9.1183726877861401E-3</c:v>
                </c:pt>
                <c:pt idx="4961">
                  <c:v>-2.1384870165328501E-2</c:v>
                </c:pt>
                <c:pt idx="4962">
                  <c:v>-1.9820266357879E-2</c:v>
                </c:pt>
                <c:pt idx="4963">
                  <c:v>-2.5250806953857698E-2</c:v>
                </c:pt>
                <c:pt idx="4964">
                  <c:v>-2.7748575009493199E-2</c:v>
                </c:pt>
                <c:pt idx="4965">
                  <c:v>-3.1839320412730299E-2</c:v>
                </c:pt>
                <c:pt idx="4966">
                  <c:v>-3.37113091981837E-2</c:v>
                </c:pt>
                <c:pt idx="4967">
                  <c:v>-3.1957914759706399E-2</c:v>
                </c:pt>
                <c:pt idx="4968">
                  <c:v>-6.5772413964713099E-3</c:v>
                </c:pt>
                <c:pt idx="4969">
                  <c:v>-1.2951053345010099E-2</c:v>
                </c:pt>
                <c:pt idx="4970">
                  <c:v>-9.8663428558596299E-3</c:v>
                </c:pt>
                <c:pt idx="4971">
                  <c:v>-1.4788848610828201E-2</c:v>
                </c:pt>
                <c:pt idx="4972">
                  <c:v>1.57980667999029E-2</c:v>
                </c:pt>
                <c:pt idx="4973">
                  <c:v>-7.0678467982154798E-3</c:v>
                </c:pt>
                <c:pt idx="4974">
                  <c:v>-3.0934350219829598E-2</c:v>
                </c:pt>
                <c:pt idx="4975">
                  <c:v>-4.28255684087279E-2</c:v>
                </c:pt>
                <c:pt idx="4976">
                  <c:v>-3.92414122075051E-2</c:v>
                </c:pt>
                <c:pt idx="4977">
                  <c:v>-4.6009687245204399E-2</c:v>
                </c:pt>
                <c:pt idx="4978">
                  <c:v>-5.3430107826564599E-2</c:v>
                </c:pt>
                <c:pt idx="4979">
                  <c:v>-6.5588839642224103E-2</c:v>
                </c:pt>
                <c:pt idx="4980">
                  <c:v>2.3118459372579201E-2</c:v>
                </c:pt>
                <c:pt idx="4981">
                  <c:v>1.6111246027302899E-2</c:v>
                </c:pt>
                <c:pt idx="4982">
                  <c:v>1.6607125485665002E-2</c:v>
                </c:pt>
                <c:pt idx="4983">
                  <c:v>1.8668566227232099E-2</c:v>
                </c:pt>
                <c:pt idx="4984">
                  <c:v>5.98087960394511E-2</c:v>
                </c:pt>
                <c:pt idx="4985">
                  <c:v>6.0311565208968902E-2</c:v>
                </c:pt>
                <c:pt idx="4986">
                  <c:v>6.1819609943688701E-2</c:v>
                </c:pt>
                <c:pt idx="4987">
                  <c:v>7.2500819032593894E-2</c:v>
                </c:pt>
                <c:pt idx="4988">
                  <c:v>6.5546948733989901E-3</c:v>
                </c:pt>
                <c:pt idx="4989">
                  <c:v>1.77972667395149E-2</c:v>
                </c:pt>
                <c:pt idx="4990">
                  <c:v>6.5546948733989901E-3</c:v>
                </c:pt>
                <c:pt idx="4991">
                  <c:v>1.77972667395149E-2</c:v>
                </c:pt>
                <c:pt idx="4992">
                  <c:v>2.2653930214504101E-2</c:v>
                </c:pt>
                <c:pt idx="4993">
                  <c:v>3.67498880010277E-2</c:v>
                </c:pt>
                <c:pt idx="4994">
                  <c:v>2.4959752089434899E-2</c:v>
                </c:pt>
                <c:pt idx="4995">
                  <c:v>1.2618543957590499E-2</c:v>
                </c:pt>
                <c:pt idx="4996">
                  <c:v>1.1173758913969699E-2</c:v>
                </c:pt>
                <c:pt idx="4997">
                  <c:v>8.9040479551976102E-3</c:v>
                </c:pt>
                <c:pt idx="4998">
                  <c:v>1.40979124851869E-2</c:v>
                </c:pt>
                <c:pt idx="4999">
                  <c:v>-1.48123076016863E-2</c:v>
                </c:pt>
                <c:pt idx="5000">
                  <c:v>-2.0525265505804299E-2</c:v>
                </c:pt>
                <c:pt idx="5001">
                  <c:v>-9.93352716526123E-2</c:v>
                </c:pt>
                <c:pt idx="5002">
                  <c:v>-8.5254096747573005E-2</c:v>
                </c:pt>
                <c:pt idx="5003">
                  <c:v>-0.116900557090761</c:v>
                </c:pt>
                <c:pt idx="5004">
                  <c:v>-0.13630493801493199</c:v>
                </c:pt>
                <c:pt idx="5005">
                  <c:v>-7.6306008297737093E-2</c:v>
                </c:pt>
                <c:pt idx="5006">
                  <c:v>-4.26196730342722E-2</c:v>
                </c:pt>
                <c:pt idx="5007">
                  <c:v>-3.4637284436874902E-2</c:v>
                </c:pt>
                <c:pt idx="5008">
                  <c:v>-3.6701899417018499E-2</c:v>
                </c:pt>
                <c:pt idx="5009">
                  <c:v>-2.2285662018243401E-2</c:v>
                </c:pt>
                <c:pt idx="5010">
                  <c:v>0.132072266622175</c:v>
                </c:pt>
                <c:pt idx="5011">
                  <c:v>3.3968500457778897E-2</c:v>
                </c:pt>
                <c:pt idx="5012">
                  <c:v>3.7550809566046298E-2</c:v>
                </c:pt>
                <c:pt idx="5013">
                  <c:v>3.9937430889882997E-2</c:v>
                </c:pt>
                <c:pt idx="5014">
                  <c:v>0.100038395355817</c:v>
                </c:pt>
                <c:pt idx="5015">
                  <c:v>0.114431544192972</c:v>
                </c:pt>
                <c:pt idx="5016">
                  <c:v>0.146526669769869</c:v>
                </c:pt>
                <c:pt idx="5017">
                  <c:v>6.5088067017679205E-2</c:v>
                </c:pt>
                <c:pt idx="5018">
                  <c:v>0.26741593751551901</c:v>
                </c:pt>
                <c:pt idx="5019">
                  <c:v>0.30065344444035602</c:v>
                </c:pt>
                <c:pt idx="5020">
                  <c:v>0.27661683298560702</c:v>
                </c:pt>
                <c:pt idx="5021">
                  <c:v>0.24274072840018701</c:v>
                </c:pt>
                <c:pt idx="5022">
                  <c:v>0.35359047869034999</c:v>
                </c:pt>
                <c:pt idx="5023">
                  <c:v>0.36431750282499498</c:v>
                </c:pt>
                <c:pt idx="5024">
                  <c:v>0.383337402466017</c:v>
                </c:pt>
                <c:pt idx="5025">
                  <c:v>0.29117504177943099</c:v>
                </c:pt>
                <c:pt idx="5026">
                  <c:v>0.33533941879637902</c:v>
                </c:pt>
                <c:pt idx="5027">
                  <c:v>0.36368342719354801</c:v>
                </c:pt>
                <c:pt idx="5028">
                  <c:v>0.42707843196133899</c:v>
                </c:pt>
                <c:pt idx="5029">
                  <c:v>0.292821793918772</c:v>
                </c:pt>
                <c:pt idx="5030">
                  <c:v>0.34045243137807302</c:v>
                </c:pt>
                <c:pt idx="5031">
                  <c:v>0.42953870492220197</c:v>
                </c:pt>
                <c:pt idx="5032">
                  <c:v>0.40309888786846998</c:v>
                </c:pt>
                <c:pt idx="5033">
                  <c:v>0.44485242068980002</c:v>
                </c:pt>
                <c:pt idx="5034">
                  <c:v>0.38472891632432299</c:v>
                </c:pt>
                <c:pt idx="5035">
                  <c:v>0.36109120089721802</c:v>
                </c:pt>
                <c:pt idx="5036">
                  <c:v>0.43035836605778599</c:v>
                </c:pt>
                <c:pt idx="5037">
                  <c:v>0.44469272031152801</c:v>
                </c:pt>
                <c:pt idx="5038">
                  <c:v>0.46775650902459798</c:v>
                </c:pt>
                <c:pt idx="5039">
                  <c:v>0.68801895995045603</c:v>
                </c:pt>
                <c:pt idx="5040">
                  <c:v>0.686123030052324</c:v>
                </c:pt>
                <c:pt idx="5041">
                  <c:v>0.32201946500843498</c:v>
                </c:pt>
                <c:pt idx="5042">
                  <c:v>0.34937418183454499</c:v>
                </c:pt>
                <c:pt idx="5043">
                  <c:v>0.41873409359276398</c:v>
                </c:pt>
                <c:pt idx="5044">
                  <c:v>0.35178054266834102</c:v>
                </c:pt>
                <c:pt idx="5045">
                  <c:v>0.27434114103887802</c:v>
                </c:pt>
                <c:pt idx="5046">
                  <c:v>0.26593068630737898</c:v>
                </c:pt>
                <c:pt idx="5047">
                  <c:v>0.29274547805789097</c:v>
                </c:pt>
                <c:pt idx="5048">
                  <c:v>0.31738226332393099</c:v>
                </c:pt>
                <c:pt idx="5049">
                  <c:v>0.493861779928219</c:v>
                </c:pt>
                <c:pt idx="5050">
                  <c:v>0.70624660312484</c:v>
                </c:pt>
                <c:pt idx="5051">
                  <c:v>0.54806619439614601</c:v>
                </c:pt>
                <c:pt idx="5052">
                  <c:v>0.643306576915601</c:v>
                </c:pt>
                <c:pt idx="5053">
                  <c:v>1.62354946246923E-3</c:v>
                </c:pt>
                <c:pt idx="5054">
                  <c:v>-4.3084851102299596E-3</c:v>
                </c:pt>
                <c:pt idx="5055">
                  <c:v>1.1835174575329701E-3</c:v>
                </c:pt>
                <c:pt idx="5056">
                  <c:v>-2.5478648328250499E-2</c:v>
                </c:pt>
                <c:pt idx="5057">
                  <c:v>-2.4503818013088499E-2</c:v>
                </c:pt>
                <c:pt idx="5058">
                  <c:v>-4.2748049119615397E-2</c:v>
                </c:pt>
                <c:pt idx="5059">
                  <c:v>-4.31152144966091E-2</c:v>
                </c:pt>
                <c:pt idx="5060">
                  <c:v>-3.7612635678805101E-2</c:v>
                </c:pt>
                <c:pt idx="5061">
                  <c:v>-4.0560004670625302E-2</c:v>
                </c:pt>
                <c:pt idx="5062">
                  <c:v>-3.1020766970432701E-2</c:v>
                </c:pt>
                <c:pt idx="5063">
                  <c:v>-3.2161126297840903E-2</c:v>
                </c:pt>
                <c:pt idx="5064">
                  <c:v>-3.1136899758497E-2</c:v>
                </c:pt>
                <c:pt idx="5065">
                  <c:v>-4.2360409783451299E-2</c:v>
                </c:pt>
                <c:pt idx="5066">
                  <c:v>-4.0721907811631403E-2</c:v>
                </c:pt>
                <c:pt idx="5067">
                  <c:v>-4.2000208381768302E-2</c:v>
                </c:pt>
                <c:pt idx="5068">
                  <c:v>-3.6662160808220198E-2</c:v>
                </c:pt>
                <c:pt idx="5069">
                  <c:v>-3.2093087864708103E-2</c:v>
                </c:pt>
                <c:pt idx="5070">
                  <c:v>-4.1879481048378901E-2</c:v>
                </c:pt>
                <c:pt idx="5071">
                  <c:v>-3.2904805502826401E-2</c:v>
                </c:pt>
                <c:pt idx="5072">
                  <c:v>-3.3500030507141502E-2</c:v>
                </c:pt>
                <c:pt idx="5073">
                  <c:v>-7.3560849967029204E-2</c:v>
                </c:pt>
                <c:pt idx="5074">
                  <c:v>-0.14046817736132999</c:v>
                </c:pt>
                <c:pt idx="5075">
                  <c:v>-0.11802473362202499</c:v>
                </c:pt>
                <c:pt idx="5076">
                  <c:v>-0.119745071252396</c:v>
                </c:pt>
                <c:pt idx="5077">
                  <c:v>-0.113412141962417</c:v>
                </c:pt>
                <c:pt idx="5078">
                  <c:v>-0.119330627985983</c:v>
                </c:pt>
                <c:pt idx="5079">
                  <c:v>-0.11113142368223899</c:v>
                </c:pt>
                <c:pt idx="5080">
                  <c:v>-0.11024085244438001</c:v>
                </c:pt>
                <c:pt idx="5081">
                  <c:v>-0.103685943104803</c:v>
                </c:pt>
                <c:pt idx="5082">
                  <c:v>-0.11128989511974199</c:v>
                </c:pt>
                <c:pt idx="5083">
                  <c:v>-8.1591451503255599E-2</c:v>
                </c:pt>
                <c:pt idx="5084">
                  <c:v>-8.7425287065227605E-2</c:v>
                </c:pt>
                <c:pt idx="5085">
                  <c:v>-6.0872596535900901E-2</c:v>
                </c:pt>
                <c:pt idx="5086">
                  <c:v>-6.5678284247020199E-2</c:v>
                </c:pt>
                <c:pt idx="5087">
                  <c:v>-7.1440424250495099E-2</c:v>
                </c:pt>
                <c:pt idx="5088">
                  <c:v>-8.0601964409011906E-2</c:v>
                </c:pt>
                <c:pt idx="5089">
                  <c:v>-3.9567203793432697E-2</c:v>
                </c:pt>
                <c:pt idx="5090">
                  <c:v>-5.5136922209646E-2</c:v>
                </c:pt>
                <c:pt idx="5091">
                  <c:v>-5.2687193385223298E-2</c:v>
                </c:pt>
                <c:pt idx="5092">
                  <c:v>-7.3541788600777203E-2</c:v>
                </c:pt>
                <c:pt idx="5093">
                  <c:v>-8.4095910855025602E-2</c:v>
                </c:pt>
                <c:pt idx="5094">
                  <c:v>-6.9545841788310497E-2</c:v>
                </c:pt>
                <c:pt idx="5095">
                  <c:v>-7.6993533155231095E-2</c:v>
                </c:pt>
                <c:pt idx="5096">
                  <c:v>-0.135819107475284</c:v>
                </c:pt>
                <c:pt idx="5097">
                  <c:v>-0.119635979456804</c:v>
                </c:pt>
                <c:pt idx="5098">
                  <c:v>-9.5521898483854603E-2</c:v>
                </c:pt>
                <c:pt idx="5099">
                  <c:v>-7.0166464879288501E-2</c:v>
                </c:pt>
                <c:pt idx="5100">
                  <c:v>-5.9463902755538499E-2</c:v>
                </c:pt>
                <c:pt idx="5101">
                  <c:v>-6.1550973733983598E-2</c:v>
                </c:pt>
                <c:pt idx="5102">
                  <c:v>-5.3549844219922198E-2</c:v>
                </c:pt>
                <c:pt idx="5103">
                  <c:v>-5.9365943175750002E-2</c:v>
                </c:pt>
                <c:pt idx="5104">
                  <c:v>-5.5855835751768397E-2</c:v>
                </c:pt>
                <c:pt idx="5105">
                  <c:v>1.0306102642069199E-2</c:v>
                </c:pt>
                <c:pt idx="5106">
                  <c:v>-1.24994074794109E-2</c:v>
                </c:pt>
                <c:pt idx="5107">
                  <c:v>-1.0107014041455401E-2</c:v>
                </c:pt>
                <c:pt idx="5108">
                  <c:v>-2.24741665667673E-2</c:v>
                </c:pt>
                <c:pt idx="5109">
                  <c:v>-1.1775563718032501E-2</c:v>
                </c:pt>
                <c:pt idx="5110">
                  <c:v>-2.9972277345222401E-2</c:v>
                </c:pt>
                <c:pt idx="5111">
                  <c:v>-3.33143826712076E-2</c:v>
                </c:pt>
                <c:pt idx="5112">
                  <c:v>-3.9383874778614103E-2</c:v>
                </c:pt>
                <c:pt idx="5113">
                  <c:v>-3.4506763706487302E-2</c:v>
                </c:pt>
                <c:pt idx="5114">
                  <c:v>-3.6830011930542902E-2</c:v>
                </c:pt>
                <c:pt idx="5115">
                  <c:v>-2.45878019130603E-2</c:v>
                </c:pt>
                <c:pt idx="5116">
                  <c:v>-1.92474207377255E-2</c:v>
                </c:pt>
                <c:pt idx="5117">
                  <c:v>-5.1379655866782697E-2</c:v>
                </c:pt>
                <c:pt idx="5118">
                  <c:v>-5.0131078435715799E-2</c:v>
                </c:pt>
                <c:pt idx="5119">
                  <c:v>-5.8616246432006303E-2</c:v>
                </c:pt>
                <c:pt idx="5120">
                  <c:v>-7.2571596988366599E-2</c:v>
                </c:pt>
                <c:pt idx="5121">
                  <c:v>-7.2038705668164393E-2</c:v>
                </c:pt>
                <c:pt idx="5122">
                  <c:v>-6.9343620296625996E-2</c:v>
                </c:pt>
                <c:pt idx="5123">
                  <c:v>-2.99822195296683E-2</c:v>
                </c:pt>
                <c:pt idx="5124">
                  <c:v>-5.1274350981586003E-2</c:v>
                </c:pt>
                <c:pt idx="5125">
                  <c:v>-1.98263788136845E-2</c:v>
                </c:pt>
                <c:pt idx="5126">
                  <c:v>-1.9656873002022999E-3</c:v>
                </c:pt>
                <c:pt idx="5127">
                  <c:v>-1.54535564274627E-3</c:v>
                </c:pt>
                <c:pt idx="5128">
                  <c:v>-1.6419946974262901E-2</c:v>
                </c:pt>
                <c:pt idx="5129">
                  <c:v>-2.6346105184120901E-2</c:v>
                </c:pt>
                <c:pt idx="5130">
                  <c:v>-3.6796541613117698E-2</c:v>
                </c:pt>
                <c:pt idx="5131">
                  <c:v>-3.5697475054799803E-2</c:v>
                </c:pt>
                <c:pt idx="5132">
                  <c:v>-4.3238669692902999E-2</c:v>
                </c:pt>
                <c:pt idx="5133">
                  <c:v>-3.4262975281672103E-2</c:v>
                </c:pt>
                <c:pt idx="5134">
                  <c:v>-4.55323987557361E-2</c:v>
                </c:pt>
                <c:pt idx="5135">
                  <c:v>-4.5620473953651201E-2</c:v>
                </c:pt>
                <c:pt idx="5136">
                  <c:v>-7.9597352070975597E-2</c:v>
                </c:pt>
                <c:pt idx="5137">
                  <c:v>-7.9429334793948703E-2</c:v>
                </c:pt>
                <c:pt idx="5138">
                  <c:v>-8.0269426575746802E-2</c:v>
                </c:pt>
                <c:pt idx="5139">
                  <c:v>-6.5636743288144797E-2</c:v>
                </c:pt>
                <c:pt idx="5140">
                  <c:v>-7.4270253590525706E-2</c:v>
                </c:pt>
                <c:pt idx="5141">
                  <c:v>-7.2617114958758805E-2</c:v>
                </c:pt>
                <c:pt idx="5142">
                  <c:v>9.6346812589911401E-3</c:v>
                </c:pt>
                <c:pt idx="5143">
                  <c:v>1.7542797220781298E-2</c:v>
                </c:pt>
                <c:pt idx="5144">
                  <c:v>1.8587179550701299E-2</c:v>
                </c:pt>
                <c:pt idx="5145">
                  <c:v>2.03840281224534E-2</c:v>
                </c:pt>
                <c:pt idx="5146">
                  <c:v>2.4084091202827201E-2</c:v>
                </c:pt>
                <c:pt idx="5147">
                  <c:v>5.3963178778474598E-2</c:v>
                </c:pt>
                <c:pt idx="5148">
                  <c:v>5.3752481007131703E-2</c:v>
                </c:pt>
                <c:pt idx="5149">
                  <c:v>7.2330742963562206E-2</c:v>
                </c:pt>
                <c:pt idx="5150">
                  <c:v>6.7899114587996801E-2</c:v>
                </c:pt>
                <c:pt idx="5151">
                  <c:v>6.8435293037837297E-2</c:v>
                </c:pt>
                <c:pt idx="5152">
                  <c:v>9.9333441157024499E-2</c:v>
                </c:pt>
                <c:pt idx="5153">
                  <c:v>8.7912122619640806E-2</c:v>
                </c:pt>
                <c:pt idx="5154">
                  <c:v>9.9333441157024499E-2</c:v>
                </c:pt>
                <c:pt idx="5155">
                  <c:v>8.7912122619640806E-2</c:v>
                </c:pt>
                <c:pt idx="5156">
                  <c:v>0.145986629898472</c:v>
                </c:pt>
                <c:pt idx="5157">
                  <c:v>8.8571193513936095E-2</c:v>
                </c:pt>
                <c:pt idx="5158">
                  <c:v>4.4793568212787703E-2</c:v>
                </c:pt>
                <c:pt idx="5159">
                  <c:v>2.4623422910375801E-2</c:v>
                </c:pt>
                <c:pt idx="5160">
                  <c:v>-1.7146049203389201E-2</c:v>
                </c:pt>
                <c:pt idx="5161">
                  <c:v>-2.6036893267382899E-2</c:v>
                </c:pt>
                <c:pt idx="5162">
                  <c:v>-2.2024537310972599E-2</c:v>
                </c:pt>
                <c:pt idx="5163">
                  <c:v>-1.8078081501727801E-2</c:v>
                </c:pt>
                <c:pt idx="5164">
                  <c:v>-9.7291916372006498E-3</c:v>
                </c:pt>
                <c:pt idx="5165">
                  <c:v>-9.8460512659339604E-3</c:v>
                </c:pt>
                <c:pt idx="5166">
                  <c:v>-4.3337407456001103E-3</c:v>
                </c:pt>
                <c:pt idx="5167">
                  <c:v>-1.4224893217601399E-2</c:v>
                </c:pt>
                <c:pt idx="5168">
                  <c:v>1.8558605958671901E-2</c:v>
                </c:pt>
                <c:pt idx="5169">
                  <c:v>2.1757663700424801E-2</c:v>
                </c:pt>
                <c:pt idx="5170">
                  <c:v>2.2062648511264198E-2</c:v>
                </c:pt>
                <c:pt idx="5171">
                  <c:v>1.0655132895548799E-2</c:v>
                </c:pt>
                <c:pt idx="5172">
                  <c:v>3.8854735341789799E-2</c:v>
                </c:pt>
                <c:pt idx="5173">
                  <c:v>3.70731165656299E-2</c:v>
                </c:pt>
                <c:pt idx="5174">
                  <c:v>4.9596857721872299E-2</c:v>
                </c:pt>
                <c:pt idx="5175">
                  <c:v>1.4429323232136801E-3</c:v>
                </c:pt>
                <c:pt idx="5176">
                  <c:v>2.96164350864303E-3</c:v>
                </c:pt>
                <c:pt idx="5177">
                  <c:v>1.2961492037317701E-3</c:v>
                </c:pt>
                <c:pt idx="5178">
                  <c:v>8.8611923344179503E-3</c:v>
                </c:pt>
                <c:pt idx="5179">
                  <c:v>4.8203246582703098E-3</c:v>
                </c:pt>
                <c:pt idx="5180">
                  <c:v>8.1610226144162006E-3</c:v>
                </c:pt>
                <c:pt idx="5181">
                  <c:v>1.05965336207125E-2</c:v>
                </c:pt>
                <c:pt idx="5182">
                  <c:v>1.0854155814415701E-2</c:v>
                </c:pt>
                <c:pt idx="5183">
                  <c:v>-4.6126590338504397E-3</c:v>
                </c:pt>
                <c:pt idx="5184">
                  <c:v>-7.11929337123717E-3</c:v>
                </c:pt>
                <c:pt idx="5185">
                  <c:v>5.9527782187603601E-2</c:v>
                </c:pt>
                <c:pt idx="5186">
                  <c:v>0.14789942226150099</c:v>
                </c:pt>
                <c:pt idx="5187">
                  <c:v>0.167822418876138</c:v>
                </c:pt>
                <c:pt idx="5188">
                  <c:v>0.16672315665062001</c:v>
                </c:pt>
                <c:pt idx="5189">
                  <c:v>0.18091892262519499</c:v>
                </c:pt>
                <c:pt idx="5190">
                  <c:v>0.17581796741834499</c:v>
                </c:pt>
                <c:pt idx="5191">
                  <c:v>0.190709258661381</c:v>
                </c:pt>
                <c:pt idx="5192">
                  <c:v>0.16924192134886101</c:v>
                </c:pt>
                <c:pt idx="5193">
                  <c:v>0.18363236937268501</c:v>
                </c:pt>
                <c:pt idx="5194">
                  <c:v>0.16982996986874299</c:v>
                </c:pt>
                <c:pt idx="5195">
                  <c:v>0.187737702981633</c:v>
                </c:pt>
                <c:pt idx="5196">
                  <c:v>0.17287693949326399</c:v>
                </c:pt>
                <c:pt idx="5197">
                  <c:v>0.16470859843522301</c:v>
                </c:pt>
                <c:pt idx="5198">
                  <c:v>0.18995339618739299</c:v>
                </c:pt>
                <c:pt idx="5199">
                  <c:v>0.200438712959533</c:v>
                </c:pt>
                <c:pt idx="5200">
                  <c:v>0.210774583253385</c:v>
                </c:pt>
                <c:pt idx="5201">
                  <c:v>0.21912739570387099</c:v>
                </c:pt>
                <c:pt idx="5202">
                  <c:v>0.248317018474769</c:v>
                </c:pt>
                <c:pt idx="5203">
                  <c:v>0.23931075505260499</c:v>
                </c:pt>
                <c:pt idx="5204">
                  <c:v>0.24165176479654699</c:v>
                </c:pt>
                <c:pt idx="5205">
                  <c:v>0.228378358532004</c:v>
                </c:pt>
                <c:pt idx="5206">
                  <c:v>0.25305289607590298</c:v>
                </c:pt>
                <c:pt idx="5207">
                  <c:v>0.241663160048711</c:v>
                </c:pt>
                <c:pt idx="5208">
                  <c:v>0.25035630122289798</c:v>
                </c:pt>
                <c:pt idx="5209">
                  <c:v>0.24410583073542499</c:v>
                </c:pt>
                <c:pt idx="5210">
                  <c:v>0.274556336856699</c:v>
                </c:pt>
                <c:pt idx="5211">
                  <c:v>0.18957772631679401</c:v>
                </c:pt>
                <c:pt idx="5212">
                  <c:v>0.18410572907895201</c:v>
                </c:pt>
                <c:pt idx="5213">
                  <c:v>0.20737468815932</c:v>
                </c:pt>
                <c:pt idx="5214">
                  <c:v>0.12118237129920099</c:v>
                </c:pt>
                <c:pt idx="5215">
                  <c:v>0.113658144607376</c:v>
                </c:pt>
                <c:pt idx="5216">
                  <c:v>0.117707418190258</c:v>
                </c:pt>
                <c:pt idx="5217">
                  <c:v>0.132924172831516</c:v>
                </c:pt>
                <c:pt idx="5218">
                  <c:v>0.13838649806040301</c:v>
                </c:pt>
                <c:pt idx="5219">
                  <c:v>0.128342719913139</c:v>
                </c:pt>
                <c:pt idx="5220">
                  <c:v>0.12929960241331701</c:v>
                </c:pt>
                <c:pt idx="5221">
                  <c:v>0.12974599472232201</c:v>
                </c:pt>
                <c:pt idx="5222">
                  <c:v>0.155934065365396</c:v>
                </c:pt>
                <c:pt idx="5223">
                  <c:v>0.17972590417871701</c:v>
                </c:pt>
                <c:pt idx="5224">
                  <c:v>0.18212808087517901</c:v>
                </c:pt>
                <c:pt idx="5225">
                  <c:v>0.181099044959523</c:v>
                </c:pt>
                <c:pt idx="5226">
                  <c:v>0.15784232366600201</c:v>
                </c:pt>
                <c:pt idx="5227">
                  <c:v>0.15805465805501001</c:v>
                </c:pt>
                <c:pt idx="5228">
                  <c:v>0.18719110862944799</c:v>
                </c:pt>
                <c:pt idx="5229">
                  <c:v>0.163076671277471</c:v>
                </c:pt>
                <c:pt idx="5230">
                  <c:v>0.16285469564961699</c:v>
                </c:pt>
                <c:pt idx="5231">
                  <c:v>0.138688712361804</c:v>
                </c:pt>
                <c:pt idx="5232">
                  <c:v>0.160607707693387</c:v>
                </c:pt>
                <c:pt idx="5233">
                  <c:v>0.11109778827943401</c:v>
                </c:pt>
                <c:pt idx="5234">
                  <c:v>0.113884792473222</c:v>
                </c:pt>
                <c:pt idx="5235">
                  <c:v>0.29319396163553701</c:v>
                </c:pt>
                <c:pt idx="5236">
                  <c:v>0.29698627574320502</c:v>
                </c:pt>
                <c:pt idx="5237">
                  <c:v>0.34008995627472999</c:v>
                </c:pt>
                <c:pt idx="5238">
                  <c:v>0.33853255531691201</c:v>
                </c:pt>
                <c:pt idx="5239">
                  <c:v>0.68590640464020503</c:v>
                </c:pt>
                <c:pt idx="5240">
                  <c:v>0.73794450931796496</c:v>
                </c:pt>
                <c:pt idx="5241">
                  <c:v>0.75266852394220995</c:v>
                </c:pt>
                <c:pt idx="5242">
                  <c:v>0.86313311817195804</c:v>
                </c:pt>
                <c:pt idx="5243">
                  <c:v>0.91009672616576198</c:v>
                </c:pt>
                <c:pt idx="5244">
                  <c:v>0.90941488423501005</c:v>
                </c:pt>
                <c:pt idx="5245">
                  <c:v>4.9076812566235502E-3</c:v>
                </c:pt>
                <c:pt idx="5246">
                  <c:v>-1.3154652829006E-2</c:v>
                </c:pt>
                <c:pt idx="5247">
                  <c:v>-8.76227965870768E-3</c:v>
                </c:pt>
                <c:pt idx="5248">
                  <c:v>-1.8362573913207999E-2</c:v>
                </c:pt>
                <c:pt idx="5249">
                  <c:v>-1.8311186046837599E-3</c:v>
                </c:pt>
                <c:pt idx="5250">
                  <c:v>-1.83970306205853E-2</c:v>
                </c:pt>
                <c:pt idx="5251">
                  <c:v>-2.7005993898714799E-2</c:v>
                </c:pt>
                <c:pt idx="5252">
                  <c:v>-3.6145211584201101E-2</c:v>
                </c:pt>
                <c:pt idx="5253">
                  <c:v>-3.6811240069695599E-2</c:v>
                </c:pt>
                <c:pt idx="5254">
                  <c:v>-4.0733821735628298E-2</c:v>
                </c:pt>
                <c:pt idx="5255">
                  <c:v>-4.1283421519001801E-2</c:v>
                </c:pt>
                <c:pt idx="5256">
                  <c:v>-4.05828172759925E-2</c:v>
                </c:pt>
                <c:pt idx="5257">
                  <c:v>-3.96734869465886E-2</c:v>
                </c:pt>
                <c:pt idx="5258">
                  <c:v>-4.10589518507678E-2</c:v>
                </c:pt>
                <c:pt idx="5259">
                  <c:v>-1.9767495855256001E-2</c:v>
                </c:pt>
                <c:pt idx="5260">
                  <c:v>-4.2538727365690702E-3</c:v>
                </c:pt>
                <c:pt idx="5261">
                  <c:v>-5.0326985015128403E-2</c:v>
                </c:pt>
                <c:pt idx="5262">
                  <c:v>7.9949577283957504E-3</c:v>
                </c:pt>
                <c:pt idx="5263">
                  <c:v>2.8549647822459799E-2</c:v>
                </c:pt>
                <c:pt idx="5264">
                  <c:v>2.0909719435475E-2</c:v>
                </c:pt>
                <c:pt idx="5265">
                  <c:v>3.14358215219585E-2</c:v>
                </c:pt>
                <c:pt idx="5266">
                  <c:v>2.8726904461775199E-2</c:v>
                </c:pt>
                <c:pt idx="5267">
                  <c:v>2.4212947885027002E-2</c:v>
                </c:pt>
                <c:pt idx="5268">
                  <c:v>9.6114647362930405E-3</c:v>
                </c:pt>
                <c:pt idx="5269">
                  <c:v>5.2087433588942501E-2</c:v>
                </c:pt>
                <c:pt idx="5270">
                  <c:v>5.1496443766445098E-2</c:v>
                </c:pt>
                <c:pt idx="5271">
                  <c:v>5.9710096660980698E-2</c:v>
                </c:pt>
                <c:pt idx="5272">
                  <c:v>5.9378127635390097E-2</c:v>
                </c:pt>
                <c:pt idx="5273">
                  <c:v>6.8311217973844304E-2</c:v>
                </c:pt>
                <c:pt idx="5274">
                  <c:v>6.0520997905268097E-2</c:v>
                </c:pt>
                <c:pt idx="5275">
                  <c:v>5.5247925815843299E-2</c:v>
                </c:pt>
                <c:pt idx="5276">
                  <c:v>4.0988778149008101E-2</c:v>
                </c:pt>
                <c:pt idx="5277">
                  <c:v>0.10262013370316</c:v>
                </c:pt>
                <c:pt idx="5278">
                  <c:v>0.10377095873306</c:v>
                </c:pt>
                <c:pt idx="5279">
                  <c:v>9.9598533771817196E-2</c:v>
                </c:pt>
                <c:pt idx="5280">
                  <c:v>9.1655052378742705E-2</c:v>
                </c:pt>
                <c:pt idx="5281">
                  <c:v>0.12984259928369801</c:v>
                </c:pt>
                <c:pt idx="5282">
                  <c:v>0.116399632612371</c:v>
                </c:pt>
                <c:pt idx="5283">
                  <c:v>0.12474068745454001</c:v>
                </c:pt>
                <c:pt idx="5284">
                  <c:v>0.123842459805167</c:v>
                </c:pt>
                <c:pt idx="5285">
                  <c:v>0.118243946464498</c:v>
                </c:pt>
                <c:pt idx="5286">
                  <c:v>0.127245458475679</c:v>
                </c:pt>
                <c:pt idx="5287">
                  <c:v>0.14926236215757599</c:v>
                </c:pt>
                <c:pt idx="5288">
                  <c:v>0.151339573931979</c:v>
                </c:pt>
                <c:pt idx="5289">
                  <c:v>0.14168243220228499</c:v>
                </c:pt>
                <c:pt idx="5290">
                  <c:v>3.6265762957615903E-2</c:v>
                </c:pt>
                <c:pt idx="5291">
                  <c:v>0.12295286886042001</c:v>
                </c:pt>
                <c:pt idx="5292">
                  <c:v>8.0191830222017202E-2</c:v>
                </c:pt>
                <c:pt idx="5293">
                  <c:v>8.5166414390991999E-2</c:v>
                </c:pt>
                <c:pt idx="5294">
                  <c:v>8.4981160381183196E-2</c:v>
                </c:pt>
                <c:pt idx="5295">
                  <c:v>8.9094823505621701E-2</c:v>
                </c:pt>
                <c:pt idx="5296">
                  <c:v>9.45376700901321E-2</c:v>
                </c:pt>
                <c:pt idx="5297">
                  <c:v>7.3895814105289601E-2</c:v>
                </c:pt>
                <c:pt idx="5298">
                  <c:v>7.5099346276519402E-2</c:v>
                </c:pt>
                <c:pt idx="5299">
                  <c:v>7.22581130653554E-2</c:v>
                </c:pt>
                <c:pt idx="5300">
                  <c:v>7.6340113133717094E-2</c:v>
                </c:pt>
                <c:pt idx="5301">
                  <c:v>9.7178023085592299E-2</c:v>
                </c:pt>
                <c:pt idx="5302">
                  <c:v>9.7395279005819402E-2</c:v>
                </c:pt>
                <c:pt idx="5303">
                  <c:v>0.104701609753166</c:v>
                </c:pt>
                <c:pt idx="5304">
                  <c:v>0.105506399979177</c:v>
                </c:pt>
                <c:pt idx="5305">
                  <c:v>0.100692058680379</c:v>
                </c:pt>
                <c:pt idx="5306">
                  <c:v>9.6418995184402306E-2</c:v>
                </c:pt>
                <c:pt idx="5307">
                  <c:v>0.112353898385532</c:v>
                </c:pt>
                <c:pt idx="5308">
                  <c:v>0.13763440082519701</c:v>
                </c:pt>
                <c:pt idx="5309">
                  <c:v>0.13879086570784799</c:v>
                </c:pt>
                <c:pt idx="5310">
                  <c:v>0.12924546681399399</c:v>
                </c:pt>
                <c:pt idx="5311">
                  <c:v>0.13837263424087401</c:v>
                </c:pt>
                <c:pt idx="5312">
                  <c:v>0.128891134328077</c:v>
                </c:pt>
                <c:pt idx="5313">
                  <c:v>0.12598533937091699</c:v>
                </c:pt>
                <c:pt idx="5314">
                  <c:v>0.14662351404037099</c:v>
                </c:pt>
                <c:pt idx="5315">
                  <c:v>0.12517873603153101</c:v>
                </c:pt>
                <c:pt idx="5316">
                  <c:v>0.12784025127699</c:v>
                </c:pt>
                <c:pt idx="5317">
                  <c:v>0.12790254142156901</c:v>
                </c:pt>
                <c:pt idx="5318">
                  <c:v>0.13382799742556201</c:v>
                </c:pt>
                <c:pt idx="5319">
                  <c:v>0.14170682192461301</c:v>
                </c:pt>
                <c:pt idx="5320">
                  <c:v>0.139271599439557</c:v>
                </c:pt>
                <c:pt idx="5321">
                  <c:v>0.11293331326929699</c:v>
                </c:pt>
                <c:pt idx="5322">
                  <c:v>0.116198678186807</c:v>
                </c:pt>
                <c:pt idx="5323">
                  <c:v>0.113615021322916</c:v>
                </c:pt>
                <c:pt idx="5324">
                  <c:v>0.15408716870209399</c:v>
                </c:pt>
                <c:pt idx="5325">
                  <c:v>0.154808170417642</c:v>
                </c:pt>
                <c:pt idx="5326">
                  <c:v>0.18805668884995499</c:v>
                </c:pt>
                <c:pt idx="5327">
                  <c:v>0.234380030470657</c:v>
                </c:pt>
                <c:pt idx="5328">
                  <c:v>0.22450751951917</c:v>
                </c:pt>
                <c:pt idx="5329">
                  <c:v>0.232136559273459</c:v>
                </c:pt>
                <c:pt idx="5330">
                  <c:v>0.228704793055025</c:v>
                </c:pt>
                <c:pt idx="5331">
                  <c:v>0.22671121304657099</c:v>
                </c:pt>
                <c:pt idx="5332">
                  <c:v>0.15403011489215199</c:v>
                </c:pt>
                <c:pt idx="5333">
                  <c:v>0.277150055522007</c:v>
                </c:pt>
                <c:pt idx="5334">
                  <c:v>0.282620960923674</c:v>
                </c:pt>
                <c:pt idx="5335">
                  <c:v>0.296480545605458</c:v>
                </c:pt>
                <c:pt idx="5336">
                  <c:v>0.31043693389490301</c:v>
                </c:pt>
                <c:pt idx="5337">
                  <c:v>0.31696543195559101</c:v>
                </c:pt>
                <c:pt idx="5338">
                  <c:v>0.43265716118595798</c:v>
                </c:pt>
                <c:pt idx="5339">
                  <c:v>0.440757858631521</c:v>
                </c:pt>
                <c:pt idx="5340">
                  <c:v>0.31746035630182501</c:v>
                </c:pt>
                <c:pt idx="5341">
                  <c:v>0.27951367275327599</c:v>
                </c:pt>
                <c:pt idx="5342">
                  <c:v>0.330647004249844</c:v>
                </c:pt>
                <c:pt idx="5343">
                  <c:v>0.32461532194718801</c:v>
                </c:pt>
                <c:pt idx="5344">
                  <c:v>0.16213231197705699</c:v>
                </c:pt>
                <c:pt idx="5345">
                  <c:v>0.18782198808123199</c:v>
                </c:pt>
                <c:pt idx="5346">
                  <c:v>0.185995354589817</c:v>
                </c:pt>
                <c:pt idx="5347">
                  <c:v>0.191403512233012</c:v>
                </c:pt>
                <c:pt idx="5348">
                  <c:v>0.18861636532221801</c:v>
                </c:pt>
                <c:pt idx="5349">
                  <c:v>0.15899221255373999</c:v>
                </c:pt>
                <c:pt idx="5350">
                  <c:v>0.242695964382387</c:v>
                </c:pt>
                <c:pt idx="5351">
                  <c:v>0.260805704420637</c:v>
                </c:pt>
                <c:pt idx="5352">
                  <c:v>0.23939293876700499</c:v>
                </c:pt>
                <c:pt idx="5353">
                  <c:v>0.24578676419664799</c:v>
                </c:pt>
                <c:pt idx="5354">
                  <c:v>0.22673821215370499</c:v>
                </c:pt>
                <c:pt idx="5355">
                  <c:v>0.21351861895279101</c:v>
                </c:pt>
                <c:pt idx="5356">
                  <c:v>0.26553722825578902</c:v>
                </c:pt>
                <c:pt idx="5357">
                  <c:v>0.26199338067050199</c:v>
                </c:pt>
                <c:pt idx="5358">
                  <c:v>0.26155424113034897</c:v>
                </c:pt>
                <c:pt idx="5359">
                  <c:v>0.30235191799663003</c:v>
                </c:pt>
                <c:pt idx="5360">
                  <c:v>0.23613100199464801</c:v>
                </c:pt>
                <c:pt idx="5361">
                  <c:v>0.240497571183138</c:v>
                </c:pt>
                <c:pt idx="5362">
                  <c:v>0.243180655313916</c:v>
                </c:pt>
                <c:pt idx="5363">
                  <c:v>0.23908630892597199</c:v>
                </c:pt>
                <c:pt idx="5364">
                  <c:v>-4.8764444559397102E-3</c:v>
                </c:pt>
                <c:pt idx="5365">
                  <c:v>-9.15085290216088E-3</c:v>
                </c:pt>
                <c:pt idx="5366">
                  <c:v>-5.3124307862712997E-3</c:v>
                </c:pt>
                <c:pt idx="5367">
                  <c:v>-1.2531785290893001E-2</c:v>
                </c:pt>
                <c:pt idx="5368">
                  <c:v>-1.1325023954376699E-2</c:v>
                </c:pt>
                <c:pt idx="5369">
                  <c:v>-2.2153021493900301E-2</c:v>
                </c:pt>
                <c:pt idx="5370">
                  <c:v>-2.1834084813802099E-2</c:v>
                </c:pt>
                <c:pt idx="5371">
                  <c:v>-1.52344703966433E-2</c:v>
                </c:pt>
                <c:pt idx="5372">
                  <c:v>1.4007428319113301E-2</c:v>
                </c:pt>
                <c:pt idx="5373">
                  <c:v>8.1490510175461495E-3</c:v>
                </c:pt>
                <c:pt idx="5374">
                  <c:v>2.0542976173788498E-2</c:v>
                </c:pt>
                <c:pt idx="5375">
                  <c:v>-3.8917772895841101E-3</c:v>
                </c:pt>
                <c:pt idx="5376">
                  <c:v>1.5305027830973801E-2</c:v>
                </c:pt>
                <c:pt idx="5377">
                  <c:v>1.89197123315787E-2</c:v>
                </c:pt>
                <c:pt idx="5378">
                  <c:v>2.58481292028611E-2</c:v>
                </c:pt>
                <c:pt idx="5379">
                  <c:v>1.60386975335822E-2</c:v>
                </c:pt>
                <c:pt idx="5380">
                  <c:v>2.6297673379147301E-2</c:v>
                </c:pt>
                <c:pt idx="5381">
                  <c:v>2.2953589932299599E-2</c:v>
                </c:pt>
                <c:pt idx="5382">
                  <c:v>3.1266896088723198E-2</c:v>
                </c:pt>
                <c:pt idx="5383">
                  <c:v>2.62964884327394E-2</c:v>
                </c:pt>
                <c:pt idx="5384">
                  <c:v>2.5933555851870901E-2</c:v>
                </c:pt>
                <c:pt idx="5385">
                  <c:v>1.0494494365442799E-3</c:v>
                </c:pt>
                <c:pt idx="5386" formatCode="0.00E+00">
                  <c:v>-8.1648513069709696E-4</c:v>
                </c:pt>
                <c:pt idx="5387">
                  <c:v>-7.4017355070046201E-3</c:v>
                </c:pt>
                <c:pt idx="5388" formatCode="0.00E+00">
                  <c:v>-9.9161006853609691E-4</c:v>
                </c:pt>
                <c:pt idx="5389">
                  <c:v>-1.8010381289097399E-3</c:v>
                </c:pt>
                <c:pt idx="5390" formatCode="0.00E+00">
                  <c:v>-9.33391497697888E-4</c:v>
                </c:pt>
                <c:pt idx="5391">
                  <c:v>-2.1799326372744701E-2</c:v>
                </c:pt>
                <c:pt idx="5392">
                  <c:v>-2.2100956609621001E-2</c:v>
                </c:pt>
                <c:pt idx="5393">
                  <c:v>-2.3300889215565002E-2</c:v>
                </c:pt>
                <c:pt idx="5394" formatCode="0.00E+00">
                  <c:v>9.5203541604682498E-4</c:v>
                </c:pt>
                <c:pt idx="5395" formatCode="0.00E+00">
                  <c:v>2.62570458151589E-5</c:v>
                </c:pt>
                <c:pt idx="5396">
                  <c:v>5.18656333951406E-3</c:v>
                </c:pt>
                <c:pt idx="5397">
                  <c:v>8.4869701001248892E-3</c:v>
                </c:pt>
                <c:pt idx="5398" formatCode="0.00E+00">
                  <c:v>7.5991164074640195E-4</c:v>
                </c:pt>
                <c:pt idx="5399">
                  <c:v>7.2040791520830904E-3</c:v>
                </c:pt>
                <c:pt idx="5400">
                  <c:v>1.8377718134274801E-3</c:v>
                </c:pt>
                <c:pt idx="5401">
                  <c:v>9.5794320687676501E-3</c:v>
                </c:pt>
                <c:pt idx="5402">
                  <c:v>5.7399690397221797E-3</c:v>
                </c:pt>
                <c:pt idx="5403">
                  <c:v>5.2541464909903104E-3</c:v>
                </c:pt>
                <c:pt idx="5404">
                  <c:v>-2.1750432527819202E-2</c:v>
                </c:pt>
                <c:pt idx="5405">
                  <c:v>-2.5452655032267499E-2</c:v>
                </c:pt>
                <c:pt idx="5406">
                  <c:v>-3.1565806370033901E-2</c:v>
                </c:pt>
                <c:pt idx="5407">
                  <c:v>-2.5659128597511599E-2</c:v>
                </c:pt>
                <c:pt idx="5408">
                  <c:v>-3.18000148702113E-2</c:v>
                </c:pt>
                <c:pt idx="5409">
                  <c:v>-3.2042616444633201E-2</c:v>
                </c:pt>
                <c:pt idx="5410">
                  <c:v>-3.5813102135490799E-2</c:v>
                </c:pt>
                <c:pt idx="5411">
                  <c:v>-1.48280035976429E-2</c:v>
                </c:pt>
                <c:pt idx="5412">
                  <c:v>-3.59190539990994E-2</c:v>
                </c:pt>
                <c:pt idx="5413">
                  <c:v>-2.7310624171309601E-2</c:v>
                </c:pt>
                <c:pt idx="5414">
                  <c:v>-3.7389098041280301E-2</c:v>
                </c:pt>
                <c:pt idx="5415" formatCode="0.00E+00">
                  <c:v>4.1760641721877401E-4</c:v>
                </c:pt>
                <c:pt idx="5416">
                  <c:v>5.5138884571864499E-2</c:v>
                </c:pt>
                <c:pt idx="5417">
                  <c:v>7.5023894835305693E-2</c:v>
                </c:pt>
                <c:pt idx="5418">
                  <c:v>3.5244273598454799E-2</c:v>
                </c:pt>
                <c:pt idx="5419">
                  <c:v>4.0461574603776099E-2</c:v>
                </c:pt>
                <c:pt idx="5420">
                  <c:v>4.1225893337068303E-2</c:v>
                </c:pt>
                <c:pt idx="5421">
                  <c:v>4.73667760373759E-2</c:v>
                </c:pt>
                <c:pt idx="5422">
                  <c:v>4.3731594599967602E-2</c:v>
                </c:pt>
                <c:pt idx="5423">
                  <c:v>5.1685910162736701E-2</c:v>
                </c:pt>
                <c:pt idx="5424">
                  <c:v>1.5476416069759099E-2</c:v>
                </c:pt>
                <c:pt idx="5425">
                  <c:v>1.4684050865067799E-2</c:v>
                </c:pt>
                <c:pt idx="5426">
                  <c:v>1.55351874436662E-2</c:v>
                </c:pt>
                <c:pt idx="5427">
                  <c:v>1.2492285908796299E-2</c:v>
                </c:pt>
                <c:pt idx="5428">
                  <c:v>8.8980281481685301E-3</c:v>
                </c:pt>
                <c:pt idx="5429">
                  <c:v>0.11403499482329101</c:v>
                </c:pt>
                <c:pt idx="5430">
                  <c:v>-6.4445176668239601E-3</c:v>
                </c:pt>
                <c:pt idx="5431">
                  <c:v>1.9043693468688599E-2</c:v>
                </c:pt>
                <c:pt idx="5432">
                  <c:v>3.6351020447008699E-2</c:v>
                </c:pt>
                <c:pt idx="5433">
                  <c:v>4.4448676507326798E-2</c:v>
                </c:pt>
                <c:pt idx="5434">
                  <c:v>1.0817047288351699E-3</c:v>
                </c:pt>
                <c:pt idx="5435">
                  <c:v>6.1885414347589297E-2</c:v>
                </c:pt>
                <c:pt idx="5436">
                  <c:v>4.3421517152285503E-2</c:v>
                </c:pt>
                <c:pt idx="5437">
                  <c:v>8.0223017258387097E-2</c:v>
                </c:pt>
                <c:pt idx="5438">
                  <c:v>-2.17760518058796E-2</c:v>
                </c:pt>
                <c:pt idx="5439">
                  <c:v>2.10230500505641E-2</c:v>
                </c:pt>
                <c:pt idx="5440">
                  <c:v>2.6930873688723201E-2</c:v>
                </c:pt>
                <c:pt idx="5441">
                  <c:v>2.2637290283541198E-2</c:v>
                </c:pt>
                <c:pt idx="5442">
                  <c:v>1.63778004227868E-2</c:v>
                </c:pt>
                <c:pt idx="5443">
                  <c:v>1.26248250273734E-2</c:v>
                </c:pt>
                <c:pt idx="5444">
                  <c:v>-5.1208223683596402E-3</c:v>
                </c:pt>
                <c:pt idx="5445" formatCode="0.00E+00">
                  <c:v>1.97839274867606E-4</c:v>
                </c:pt>
                <c:pt idx="5446">
                  <c:v>-5.5625996862964603E-3</c:v>
                </c:pt>
                <c:pt idx="5447">
                  <c:v>-4.1666657653431898E-3</c:v>
                </c:pt>
                <c:pt idx="5448">
                  <c:v>-8.4918225060985897E-3</c:v>
                </c:pt>
                <c:pt idx="5449">
                  <c:v>-4.6404537597579598E-3</c:v>
                </c:pt>
                <c:pt idx="5450">
                  <c:v>-6.9725471973454099E-3</c:v>
                </c:pt>
                <c:pt idx="5451">
                  <c:v>-1.26984489214785E-2</c:v>
                </c:pt>
                <c:pt idx="5452">
                  <c:v>-2.6825754988704899E-2</c:v>
                </c:pt>
                <c:pt idx="5453">
                  <c:v>-2.0898881151619302E-2</c:v>
                </c:pt>
                <c:pt idx="5454">
                  <c:v>-3.2302461692841303E-2</c:v>
                </c:pt>
                <c:pt idx="5455">
                  <c:v>-3.2126656276502498E-2</c:v>
                </c:pt>
                <c:pt idx="5456">
                  <c:v>-4.0797364361458303E-2</c:v>
                </c:pt>
                <c:pt idx="5457">
                  <c:v>-4.4699657471368698E-2</c:v>
                </c:pt>
                <c:pt idx="5458">
                  <c:v>-5.4260884999790503E-2</c:v>
                </c:pt>
                <c:pt idx="5459">
                  <c:v>-5.5878141101942398E-2</c:v>
                </c:pt>
                <c:pt idx="5460">
                  <c:v>-7.7761442634709299E-2</c:v>
                </c:pt>
                <c:pt idx="5461">
                  <c:v>-0.108566115931616</c:v>
                </c:pt>
                <c:pt idx="5462">
                  <c:v>-0.116778094101204</c:v>
                </c:pt>
                <c:pt idx="5463">
                  <c:v>-0.110264738502766</c:v>
                </c:pt>
                <c:pt idx="5464">
                  <c:v>-7.0194399121928902E-2</c:v>
                </c:pt>
                <c:pt idx="5465">
                  <c:v>-7.1217635373758303E-2</c:v>
                </c:pt>
                <c:pt idx="5466">
                  <c:v>-8.2668113587240605E-2</c:v>
                </c:pt>
                <c:pt idx="5467">
                  <c:v>-8.1854777432254194E-2</c:v>
                </c:pt>
                <c:pt idx="5468">
                  <c:v>-9.5641345944644102E-2</c:v>
                </c:pt>
                <c:pt idx="5469">
                  <c:v>-0.106421619704984</c:v>
                </c:pt>
                <c:pt idx="5470">
                  <c:v>-0.10516359599262901</c:v>
                </c:pt>
                <c:pt idx="5471">
                  <c:v>-0.10498627269729401</c:v>
                </c:pt>
                <c:pt idx="5472">
                  <c:v>-0.104211196136568</c:v>
                </c:pt>
                <c:pt idx="5473">
                  <c:v>-9.6545588417020906E-2</c:v>
                </c:pt>
                <c:pt idx="5474">
                  <c:v>-9.0207404104758401E-2</c:v>
                </c:pt>
                <c:pt idx="5475">
                  <c:v>-8.9276816914964696E-2</c:v>
                </c:pt>
                <c:pt idx="5476">
                  <c:v>-8.5179427072084396E-2</c:v>
                </c:pt>
                <c:pt idx="5477">
                  <c:v>-8.9276816914964696E-2</c:v>
                </c:pt>
                <c:pt idx="5478">
                  <c:v>-0.16038905325944799</c:v>
                </c:pt>
                <c:pt idx="5479">
                  <c:v>-0.101792253385963</c:v>
                </c:pt>
                <c:pt idx="5480">
                  <c:v>-0.102178177991536</c:v>
                </c:pt>
                <c:pt idx="5481">
                  <c:v>-7.3399953975948007E-2</c:v>
                </c:pt>
                <c:pt idx="5482">
                  <c:v>-8.7191088576334702E-2</c:v>
                </c:pt>
                <c:pt idx="5483">
                  <c:v>-8.2214115499230397E-2</c:v>
                </c:pt>
                <c:pt idx="5484">
                  <c:v>-7.9388271200909494E-2</c:v>
                </c:pt>
                <c:pt idx="5485">
                  <c:v>-7.6126877409437896E-2</c:v>
                </c:pt>
                <c:pt idx="5486">
                  <c:v>-8.1156010461800904E-2</c:v>
                </c:pt>
                <c:pt idx="5487">
                  <c:v>-2.8132273240410101E-2</c:v>
                </c:pt>
                <c:pt idx="5488">
                  <c:v>-2.52220669317622E-2</c:v>
                </c:pt>
                <c:pt idx="5489">
                  <c:v>-2.4490549306245699E-2</c:v>
                </c:pt>
                <c:pt idx="5490">
                  <c:v>-2.3737727757944201E-2</c:v>
                </c:pt>
                <c:pt idx="5491">
                  <c:v>-1.537993815655E-3</c:v>
                </c:pt>
                <c:pt idx="5492">
                  <c:v>1.8844906204535899E-3</c:v>
                </c:pt>
                <c:pt idx="5493">
                  <c:v>6.4699615672640896E-3</c:v>
                </c:pt>
                <c:pt idx="5494">
                  <c:v>-4.8027928625071097E-2</c:v>
                </c:pt>
                <c:pt idx="5495">
                  <c:v>-4.81330100425452E-2</c:v>
                </c:pt>
                <c:pt idx="5496">
                  <c:v>-7.7543559897519099E-2</c:v>
                </c:pt>
                <c:pt idx="5497">
                  <c:v>-9.3926342043764103E-3</c:v>
                </c:pt>
                <c:pt idx="5498">
                  <c:v>-4.4778513154617398E-3</c:v>
                </c:pt>
                <c:pt idx="5499">
                  <c:v>3.3377737294867302E-2</c:v>
                </c:pt>
                <c:pt idx="5500">
                  <c:v>4.97634452841033E-3</c:v>
                </c:pt>
                <c:pt idx="5501">
                  <c:v>-1.0075828810051901E-2</c:v>
                </c:pt>
                <c:pt idx="5502">
                  <c:v>-1.7146049203389201E-2</c:v>
                </c:pt>
                <c:pt idx="5503">
                  <c:v>-2.6031464015915801E-2</c:v>
                </c:pt>
                <c:pt idx="5504">
                  <c:v>-2.3889234626400802E-2</c:v>
                </c:pt>
                <c:pt idx="5505">
                  <c:v>-3.9101473221136503E-2</c:v>
                </c:pt>
                <c:pt idx="5506">
                  <c:v>-2.53681078919776E-2</c:v>
                </c:pt>
                <c:pt idx="5507">
                  <c:v>-3.4702169282842601E-2</c:v>
                </c:pt>
                <c:pt idx="5508">
                  <c:v>-2.8259244383563799E-3</c:v>
                </c:pt>
                <c:pt idx="5509">
                  <c:v>3.1191054700445602E-3</c:v>
                </c:pt>
                <c:pt idx="5510">
                  <c:v>-1.9796403512054299E-2</c:v>
                </c:pt>
                <c:pt idx="5511">
                  <c:v>-3.01168538706326E-2</c:v>
                </c:pt>
                <c:pt idx="5512">
                  <c:v>-2.5054172892856299E-2</c:v>
                </c:pt>
                <c:pt idx="5513">
                  <c:v>-2.03319464727462E-2</c:v>
                </c:pt>
                <c:pt idx="5514">
                  <c:v>-1.8960117352799299E-2</c:v>
                </c:pt>
                <c:pt idx="5515">
                  <c:v>-2.0223997719171299E-2</c:v>
                </c:pt>
                <c:pt idx="5516">
                  <c:v>-1.7221695179011301E-2</c:v>
                </c:pt>
                <c:pt idx="5517">
                  <c:v>-2.0016056961483099E-2</c:v>
                </c:pt>
                <c:pt idx="5518">
                  <c:v>1.5224503768694201E-2</c:v>
                </c:pt>
                <c:pt idx="5519">
                  <c:v>1.2839351032537499E-2</c:v>
                </c:pt>
                <c:pt idx="5520">
                  <c:v>-3.2843159216007001E-2</c:v>
                </c:pt>
                <c:pt idx="5521">
                  <c:v>-3.7335874744163201E-2</c:v>
                </c:pt>
                <c:pt idx="5522">
                  <c:v>1.0667251862617799E-2</c:v>
                </c:pt>
                <c:pt idx="5523">
                  <c:v>3.6835259107832401E-3</c:v>
                </c:pt>
                <c:pt idx="5524">
                  <c:v>7.0439098124068702E-3</c:v>
                </c:pt>
                <c:pt idx="5525" formatCode="0.00E+00">
                  <c:v>4.7534157673356699E-4</c:v>
                </c:pt>
                <c:pt idx="5526" formatCode="0.00E+00">
                  <c:v>-2.80061683580079E-4</c:v>
                </c:pt>
                <c:pt idx="5527">
                  <c:v>-4.5665514660189199E-3</c:v>
                </c:pt>
                <c:pt idx="5528">
                  <c:v>2.4873697816304201E-2</c:v>
                </c:pt>
                <c:pt idx="5529">
                  <c:v>-1.41228061665314E-2</c:v>
                </c:pt>
                <c:pt idx="5530">
                  <c:v>1.84260367211059E-2</c:v>
                </c:pt>
                <c:pt idx="5531">
                  <c:v>9.1215839834022303E-3</c:v>
                </c:pt>
                <c:pt idx="5532">
                  <c:v>8.7199178422918602E-3</c:v>
                </c:pt>
                <c:pt idx="5533">
                  <c:v>2.04475772495893E-3</c:v>
                </c:pt>
                <c:pt idx="5534">
                  <c:v>2.5830642988167101E-2</c:v>
                </c:pt>
                <c:pt idx="5535">
                  <c:v>2.8418512183185401E-2</c:v>
                </c:pt>
                <c:pt idx="5536">
                  <c:v>2.74312335179283E-2</c:v>
                </c:pt>
                <c:pt idx="5537">
                  <c:v>2.8223190368851601E-2</c:v>
                </c:pt>
                <c:pt idx="5538">
                  <c:v>5.14982705594191E-2</c:v>
                </c:pt>
                <c:pt idx="5539">
                  <c:v>5.2019587665619003E-2</c:v>
                </c:pt>
                <c:pt idx="5540">
                  <c:v>5.5541451362196098E-2</c:v>
                </c:pt>
                <c:pt idx="5541">
                  <c:v>6.5145912763106203E-2</c:v>
                </c:pt>
                <c:pt idx="5542">
                  <c:v>6.5402740852616298E-2</c:v>
                </c:pt>
                <c:pt idx="5543">
                  <c:v>6.8799288319259605E-2</c:v>
                </c:pt>
                <c:pt idx="5544">
                  <c:v>5.5002916205852702E-2</c:v>
                </c:pt>
                <c:pt idx="5545">
                  <c:v>6.15395595374892E-2</c:v>
                </c:pt>
                <c:pt idx="5546">
                  <c:v>7.5977727762636504E-2</c:v>
                </c:pt>
                <c:pt idx="5547">
                  <c:v>5.2151725645686701E-2</c:v>
                </c:pt>
                <c:pt idx="5548">
                  <c:v>5.3422509663624898E-2</c:v>
                </c:pt>
                <c:pt idx="5549">
                  <c:v>5.0254000700375299E-2</c:v>
                </c:pt>
                <c:pt idx="5550">
                  <c:v>5.6154024064218197E-2</c:v>
                </c:pt>
                <c:pt idx="5551">
                  <c:v>2.1588317517480402E-2</c:v>
                </c:pt>
                <c:pt idx="5552">
                  <c:v>2.8423455362410002E-2</c:v>
                </c:pt>
                <c:pt idx="5553">
                  <c:v>2.4286926557083501E-2</c:v>
                </c:pt>
                <c:pt idx="5554">
                  <c:v>-3.0992420276876698E-2</c:v>
                </c:pt>
                <c:pt idx="5555">
                  <c:v>-3.7429324273973302E-2</c:v>
                </c:pt>
                <c:pt idx="5556">
                  <c:v>1.98904264423862E-2</c:v>
                </c:pt>
                <c:pt idx="5557">
                  <c:v>2.27311577442732E-2</c:v>
                </c:pt>
                <c:pt idx="5558">
                  <c:v>2.7679343860907299E-2</c:v>
                </c:pt>
                <c:pt idx="5559">
                  <c:v>2.52907795062942E-2</c:v>
                </c:pt>
                <c:pt idx="5560">
                  <c:v>3.82830139831997E-2</c:v>
                </c:pt>
                <c:pt idx="5561">
                  <c:v>3.66787110447011E-2</c:v>
                </c:pt>
                <c:pt idx="5562">
                  <c:v>3.6045223616877502E-2</c:v>
                </c:pt>
                <c:pt idx="5563">
                  <c:v>2.6636450982071701E-2</c:v>
                </c:pt>
                <c:pt idx="5564">
                  <c:v>2.2070847758193401E-2</c:v>
                </c:pt>
                <c:pt idx="5565">
                  <c:v>1.7288709407341001E-2</c:v>
                </c:pt>
                <c:pt idx="5566">
                  <c:v>2.1039609217842599E-2</c:v>
                </c:pt>
                <c:pt idx="5567">
                  <c:v>1.93453900762365E-2</c:v>
                </c:pt>
                <c:pt idx="5568">
                  <c:v>2.2529461106413899E-2</c:v>
                </c:pt>
                <c:pt idx="5569">
                  <c:v>2.8606240970153501E-2</c:v>
                </c:pt>
                <c:pt idx="5570">
                  <c:v>2.8767575995498101E-2</c:v>
                </c:pt>
                <c:pt idx="5571">
                  <c:v>2.34358310026128E-2</c:v>
                </c:pt>
                <c:pt idx="5572">
                  <c:v>2.6458571984983598E-2</c:v>
                </c:pt>
                <c:pt idx="5573">
                  <c:v>2.2943249568880601E-2</c:v>
                </c:pt>
                <c:pt idx="5574">
                  <c:v>1.5188200177095899E-2</c:v>
                </c:pt>
                <c:pt idx="5575">
                  <c:v>1.747290947921E-2</c:v>
                </c:pt>
                <c:pt idx="5576">
                  <c:v>4.0193610926664902E-2</c:v>
                </c:pt>
                <c:pt idx="5577">
                  <c:v>8.4431256661822801E-2</c:v>
                </c:pt>
                <c:pt idx="5578">
                  <c:v>4.8804824740276302E-2</c:v>
                </c:pt>
                <c:pt idx="5579">
                  <c:v>-1.42946651858839E-2</c:v>
                </c:pt>
                <c:pt idx="5580">
                  <c:v>2.94381622768549E-2</c:v>
                </c:pt>
                <c:pt idx="5581">
                  <c:v>0.120199952355714</c:v>
                </c:pt>
                <c:pt idx="5582">
                  <c:v>8.0817887147688297E-2</c:v>
                </c:pt>
                <c:pt idx="5583">
                  <c:v>4.2723970458571701E-2</c:v>
                </c:pt>
                <c:pt idx="5584">
                  <c:v>4.3110444492705201E-2</c:v>
                </c:pt>
                <c:pt idx="5585">
                  <c:v>4.8031362535415102E-2</c:v>
                </c:pt>
                <c:pt idx="5586">
                  <c:v>3.9415588721519498E-2</c:v>
                </c:pt>
                <c:pt idx="5587">
                  <c:v>6.3123934619908603E-2</c:v>
                </c:pt>
                <c:pt idx="5588">
                  <c:v>6.4437476669138599E-2</c:v>
                </c:pt>
                <c:pt idx="5589">
                  <c:v>6.1991016744049797E-2</c:v>
                </c:pt>
                <c:pt idx="5590">
                  <c:v>5.88357350211123E-2</c:v>
                </c:pt>
                <c:pt idx="5591">
                  <c:v>7.0726699916130401E-3</c:v>
                </c:pt>
                <c:pt idx="5592" formatCode="0.00E+00">
                  <c:v>9.3919962877064801E-4</c:v>
                </c:pt>
                <c:pt idx="5593">
                  <c:v>5.6830539997694196E-3</c:v>
                </c:pt>
                <c:pt idx="5594">
                  <c:v>-4.06719730431848E-3</c:v>
                </c:pt>
                <c:pt idx="5595">
                  <c:v>-4.4248205462100697E-3</c:v>
                </c:pt>
                <c:pt idx="5596">
                  <c:v>1.03886555096555E-2</c:v>
                </c:pt>
                <c:pt idx="5597">
                  <c:v>-3.6480879399594102E-2</c:v>
                </c:pt>
                <c:pt idx="5598">
                  <c:v>-4.3850624323227498E-2</c:v>
                </c:pt>
                <c:pt idx="5599">
                  <c:v>-4.6046591189005101E-2</c:v>
                </c:pt>
                <c:pt idx="5600">
                  <c:v>-5.6587198601101903E-2</c:v>
                </c:pt>
                <c:pt idx="5601">
                  <c:v>1.23516644537611E-2</c:v>
                </c:pt>
                <c:pt idx="5602">
                  <c:v>8.5638894297672599E-3</c:v>
                </c:pt>
                <c:pt idx="5603">
                  <c:v>8.7627276064756697E-3</c:v>
                </c:pt>
                <c:pt idx="5604">
                  <c:v>9.4616464625401006E-3</c:v>
                </c:pt>
                <c:pt idx="5605">
                  <c:v>2.72316197748672E-2</c:v>
                </c:pt>
                <c:pt idx="5606">
                  <c:v>3.0546365761749E-2</c:v>
                </c:pt>
                <c:pt idx="5607">
                  <c:v>3.9345346851670598E-2</c:v>
                </c:pt>
                <c:pt idx="5608">
                  <c:v>3.7409955699395599E-2</c:v>
                </c:pt>
                <c:pt idx="5609">
                  <c:v>4.6601526983709202E-2</c:v>
                </c:pt>
                <c:pt idx="5610">
                  <c:v>2.0789785128630899E-2</c:v>
                </c:pt>
                <c:pt idx="5611">
                  <c:v>2.9214685639118401E-2</c:v>
                </c:pt>
                <c:pt idx="5612">
                  <c:v>-3.93494832893881E-3</c:v>
                </c:pt>
                <c:pt idx="5613">
                  <c:v>-5.08601729014279E-3</c:v>
                </c:pt>
                <c:pt idx="5614">
                  <c:v>1.72756774556726E-3</c:v>
                </c:pt>
                <c:pt idx="5615">
                  <c:v>2.9876063626092599E-2</c:v>
                </c:pt>
                <c:pt idx="5616">
                  <c:v>2.8417351103026699E-2</c:v>
                </c:pt>
                <c:pt idx="5617">
                  <c:v>3.4874653255549497E-2</c:v>
                </c:pt>
                <c:pt idx="5618">
                  <c:v>1.7189967261471699E-2</c:v>
                </c:pt>
                <c:pt idx="5619">
                  <c:v>8.7297068701876104E-2</c:v>
                </c:pt>
                <c:pt idx="5620">
                  <c:v>7.2867440996964503E-2</c:v>
                </c:pt>
                <c:pt idx="5621">
                  <c:v>7.1498459551824795E-2</c:v>
                </c:pt>
                <c:pt idx="5622">
                  <c:v>4.95126017051414E-2</c:v>
                </c:pt>
                <c:pt idx="5623">
                  <c:v>4.6494620458123297E-2</c:v>
                </c:pt>
                <c:pt idx="5624">
                  <c:v>3.7753991948064003E-2</c:v>
                </c:pt>
                <c:pt idx="5625">
                  <c:v>4.0121204863138901E-2</c:v>
                </c:pt>
                <c:pt idx="5626">
                  <c:v>-3.1983141391673702E-3</c:v>
                </c:pt>
                <c:pt idx="5627">
                  <c:v>4.7450009650866501E-2</c:v>
                </c:pt>
                <c:pt idx="5628">
                  <c:v>4.20307190770337E-2</c:v>
                </c:pt>
                <c:pt idx="5629">
                  <c:v>4.4790875062199698E-2</c:v>
                </c:pt>
                <c:pt idx="5630">
                  <c:v>-1.79548091284518E-2</c:v>
                </c:pt>
                <c:pt idx="5631">
                  <c:v>-1.4690813868795701E-2</c:v>
                </c:pt>
                <c:pt idx="5632">
                  <c:v>-3.5304788188459099E-2</c:v>
                </c:pt>
                <c:pt idx="5633">
                  <c:v>-3.10986015989804E-2</c:v>
                </c:pt>
                <c:pt idx="5634">
                  <c:v>-1.7174363648957101E-2</c:v>
                </c:pt>
                <c:pt idx="5635">
                  <c:v>-1.9112078955425101E-2</c:v>
                </c:pt>
                <c:pt idx="5636">
                  <c:v>-1.9349323879582301E-2</c:v>
                </c:pt>
                <c:pt idx="5637">
                  <c:v>-1.8102392940808801E-2</c:v>
                </c:pt>
                <c:pt idx="5638">
                  <c:v>-1.58597112895053E-2</c:v>
                </c:pt>
                <c:pt idx="5639">
                  <c:v>-1.2970465519105599E-2</c:v>
                </c:pt>
                <c:pt idx="5640">
                  <c:v>-1.6019552128976499E-2</c:v>
                </c:pt>
                <c:pt idx="5641">
                  <c:v>-1.9836292419950202E-2</c:v>
                </c:pt>
                <c:pt idx="5642">
                  <c:v>-3.3732972611297998E-2</c:v>
                </c:pt>
                <c:pt idx="5643" formatCode="0.00E+00">
                  <c:v>6.3292742814669001E-4</c:v>
                </c:pt>
                <c:pt idx="5644">
                  <c:v>-2.7411851351537499E-3</c:v>
                </c:pt>
                <c:pt idx="5645">
                  <c:v>-1.6143506066747099E-2</c:v>
                </c:pt>
                <c:pt idx="5646">
                  <c:v>-1.9574933080545899E-2</c:v>
                </c:pt>
                <c:pt idx="5647">
                  <c:v>1.4986885052018201E-2</c:v>
                </c:pt>
                <c:pt idx="5648">
                  <c:v>3.6628330627928599E-2</c:v>
                </c:pt>
                <c:pt idx="5649">
                  <c:v>3.6140596944982298E-2</c:v>
                </c:pt>
                <c:pt idx="5650">
                  <c:v>3.2667918632786203E-2</c:v>
                </c:pt>
                <c:pt idx="5651">
                  <c:v>3.1662554586347501E-2</c:v>
                </c:pt>
                <c:pt idx="5652">
                  <c:v>6.0389261616283302E-2</c:v>
                </c:pt>
                <c:pt idx="5653">
                  <c:v>1.9937678426379599E-2</c:v>
                </c:pt>
                <c:pt idx="5654">
                  <c:v>-3.5866377675538998E-2</c:v>
                </c:pt>
                <c:pt idx="5655">
                  <c:v>-3.45905275659876E-2</c:v>
                </c:pt>
                <c:pt idx="5656">
                  <c:v>-2.99813513110469E-2</c:v>
                </c:pt>
                <c:pt idx="5657">
                  <c:v>-3.3693029497606497E-2</c:v>
                </c:pt>
                <c:pt idx="5658">
                  <c:v>-3.43335493616969E-2</c:v>
                </c:pt>
                <c:pt idx="5659">
                  <c:v>-3.6429657102006997E-2</c:v>
                </c:pt>
                <c:pt idx="5660">
                  <c:v>-4.3513180341470697E-2</c:v>
                </c:pt>
                <c:pt idx="5661">
                  <c:v>-4.4602497308020697E-2</c:v>
                </c:pt>
                <c:pt idx="5662">
                  <c:v>-1.7567581690763601E-2</c:v>
                </c:pt>
                <c:pt idx="5663">
                  <c:v>3.5134766543974197E-2</c:v>
                </c:pt>
                <c:pt idx="5664">
                  <c:v>3.01214437904362E-2</c:v>
                </c:pt>
                <c:pt idx="5665">
                  <c:v>-4.2140355187107997E-3</c:v>
                </c:pt>
                <c:pt idx="5666">
                  <c:v>1.8404824891096101E-3</c:v>
                </c:pt>
                <c:pt idx="5667">
                  <c:v>1.94652821983187E-3</c:v>
                </c:pt>
                <c:pt idx="5668">
                  <c:v>-8.6147758159713598E-3</c:v>
                </c:pt>
                <c:pt idx="5669">
                  <c:v>-6.0115598907821699E-3</c:v>
                </c:pt>
                <c:pt idx="5670">
                  <c:v>-9.24261593040176E-3</c:v>
                </c:pt>
                <c:pt idx="5671">
                  <c:v>-1.00434871934225E-2</c:v>
                </c:pt>
                <c:pt idx="5672">
                  <c:v>-1.37979967306403E-2</c:v>
                </c:pt>
                <c:pt idx="5673" formatCode="0.00E+00">
                  <c:v>-6.1491480784292498E-4</c:v>
                </c:pt>
                <c:pt idx="5674">
                  <c:v>-1.2491842060313001E-2</c:v>
                </c:pt>
                <c:pt idx="5675">
                  <c:v>-2.0108384344741299E-3</c:v>
                </c:pt>
                <c:pt idx="5676">
                  <c:v>-4.2620092606762104E-3</c:v>
                </c:pt>
                <c:pt idx="5677">
                  <c:v>-1.14798618068832E-2</c:v>
                </c:pt>
                <c:pt idx="5678">
                  <c:v>8.9903005485474294E-3</c:v>
                </c:pt>
                <c:pt idx="5679">
                  <c:v>4.49729216508973E-2</c:v>
                </c:pt>
                <c:pt idx="5680">
                  <c:v>4.49729216508973E-2</c:v>
                </c:pt>
                <c:pt idx="5681">
                  <c:v>1.11160344745364E-3</c:v>
                </c:pt>
                <c:pt idx="5682">
                  <c:v>-5.17786356645144E-3</c:v>
                </c:pt>
                <c:pt idx="5683" formatCode="0.00E+00">
                  <c:v>-7.9718381253446303E-4</c:v>
                </c:pt>
                <c:pt idx="5684">
                  <c:v>8.3582960138097705E-3</c:v>
                </c:pt>
                <c:pt idx="5685">
                  <c:v>8.6047673707601594E-2</c:v>
                </c:pt>
                <c:pt idx="5686">
                  <c:v>4.6232371749832697E-2</c:v>
                </c:pt>
                <c:pt idx="5687">
                  <c:v>4.6031605451119298E-2</c:v>
                </c:pt>
                <c:pt idx="5688">
                  <c:v>9.3696563717548999E-3</c:v>
                </c:pt>
                <c:pt idx="5689">
                  <c:v>2.1261819159301698E-3</c:v>
                </c:pt>
                <c:pt idx="5690">
                  <c:v>1.17388496769796E-2</c:v>
                </c:pt>
                <c:pt idx="5691">
                  <c:v>0.16728711953384101</c:v>
                </c:pt>
                <c:pt idx="5692">
                  <c:v>-3.3978196910289201E-3</c:v>
                </c:pt>
                <c:pt idx="5693">
                  <c:v>4.1869643053771201E-2</c:v>
                </c:pt>
                <c:pt idx="5694">
                  <c:v>4.48746933374446E-2</c:v>
                </c:pt>
                <c:pt idx="5695">
                  <c:v>4.9093911726457197E-2</c:v>
                </c:pt>
                <c:pt idx="5696">
                  <c:v>4.9399577557801298E-2</c:v>
                </c:pt>
                <c:pt idx="5697">
                  <c:v>5.40753876590414E-2</c:v>
                </c:pt>
                <c:pt idx="5698">
                  <c:v>5.5258193393723003E-2</c:v>
                </c:pt>
                <c:pt idx="5699">
                  <c:v>6.4948376639004796E-2</c:v>
                </c:pt>
                <c:pt idx="5700">
                  <c:v>0.111374405968754</c:v>
                </c:pt>
                <c:pt idx="5701">
                  <c:v>0.19927248916749901</c:v>
                </c:pt>
                <c:pt idx="5702">
                  <c:v>8.2987140818008204E-2</c:v>
                </c:pt>
                <c:pt idx="5703">
                  <c:v>8.8790263389562293E-2</c:v>
                </c:pt>
                <c:pt idx="5704">
                  <c:v>9.1008294734003806E-2</c:v>
                </c:pt>
                <c:pt idx="5705">
                  <c:v>9.2054076834902701E-2</c:v>
                </c:pt>
                <c:pt idx="5706">
                  <c:v>6.6346093418717597E-2</c:v>
                </c:pt>
                <c:pt idx="5707">
                  <c:v>7.0371664442195406E-2</c:v>
                </c:pt>
                <c:pt idx="5708">
                  <c:v>8.7512176001616399E-2</c:v>
                </c:pt>
                <c:pt idx="5709">
                  <c:v>0.116930911310564</c:v>
                </c:pt>
                <c:pt idx="5710">
                  <c:v>0.139042176971237</c:v>
                </c:pt>
                <c:pt idx="5711">
                  <c:v>0.101596432538117</c:v>
                </c:pt>
                <c:pt idx="5712">
                  <c:v>7.4702180838617405E-2</c:v>
                </c:pt>
                <c:pt idx="5713">
                  <c:v>7.4047568305809705E-2</c:v>
                </c:pt>
                <c:pt idx="5714">
                  <c:v>0.119729609635618</c:v>
                </c:pt>
                <c:pt idx="5715">
                  <c:v>9.4692983224710495E-2</c:v>
                </c:pt>
                <c:pt idx="5716">
                  <c:v>0.120522318123155</c:v>
                </c:pt>
                <c:pt idx="5717">
                  <c:v>0.114253498177742</c:v>
                </c:pt>
                <c:pt idx="5718">
                  <c:v>0.115188582218961</c:v>
                </c:pt>
                <c:pt idx="5719">
                  <c:v>0.135875644069886</c:v>
                </c:pt>
                <c:pt idx="5720">
                  <c:v>0.109311818951113</c:v>
                </c:pt>
                <c:pt idx="5721">
                  <c:v>0.105311648467488</c:v>
                </c:pt>
                <c:pt idx="5722">
                  <c:v>0.107972547183127</c:v>
                </c:pt>
                <c:pt idx="5723">
                  <c:v>0.11010439121946</c:v>
                </c:pt>
                <c:pt idx="5724">
                  <c:v>0.17519904971022601</c:v>
                </c:pt>
                <c:pt idx="5725">
                  <c:v>0.181521486385503</c:v>
                </c:pt>
                <c:pt idx="5726">
                  <c:v>0.173553552583534</c:v>
                </c:pt>
                <c:pt idx="5727">
                  <c:v>0.18245353600459499</c:v>
                </c:pt>
                <c:pt idx="5728">
                  <c:v>0.229612719146427</c:v>
                </c:pt>
                <c:pt idx="5729">
                  <c:v>0.37469138773295702</c:v>
                </c:pt>
                <c:pt idx="5730">
                  <c:v>0.32624859664372402</c:v>
                </c:pt>
                <c:pt idx="5731">
                  <c:v>0.38858301870980999</c:v>
                </c:pt>
                <c:pt idx="5732">
                  <c:v>0.37566280070971297</c:v>
                </c:pt>
                <c:pt idx="5733">
                  <c:v>0.34596711970697203</c:v>
                </c:pt>
                <c:pt idx="5734">
                  <c:v>0.34853859218177102</c:v>
                </c:pt>
                <c:pt idx="5735">
                  <c:v>0.35474885448891702</c:v>
                </c:pt>
                <c:pt idx="5736">
                  <c:v>7.4582134032130602E-3</c:v>
                </c:pt>
                <c:pt idx="5737">
                  <c:v>2.33469728503865E-3</c:v>
                </c:pt>
                <c:pt idx="5738">
                  <c:v>3.9360868968449899E-3</c:v>
                </c:pt>
                <c:pt idx="5739">
                  <c:v>-8.5351651504423903E-3</c:v>
                </c:pt>
                <c:pt idx="5740">
                  <c:v>-7.6161828748304503E-3</c:v>
                </c:pt>
                <c:pt idx="5741">
                  <c:v>-1.5875585701959401E-2</c:v>
                </c:pt>
                <c:pt idx="5742">
                  <c:v>-1.7181821743787701E-2</c:v>
                </c:pt>
                <c:pt idx="5743">
                  <c:v>-3.2619235504032597E-2</c:v>
                </c:pt>
                <c:pt idx="5744">
                  <c:v>-3.2291247787593402E-2</c:v>
                </c:pt>
                <c:pt idx="5745">
                  <c:v>-4.3872206161310802E-2</c:v>
                </c:pt>
                <c:pt idx="5746">
                  <c:v>-7.8753403304770098E-2</c:v>
                </c:pt>
                <c:pt idx="5747">
                  <c:v>-8.9144674198088802E-2</c:v>
                </c:pt>
                <c:pt idx="5748">
                  <c:v>-8.0193450761300605E-2</c:v>
                </c:pt>
                <c:pt idx="5749">
                  <c:v>-9.3741955052397005E-2</c:v>
                </c:pt>
                <c:pt idx="5750">
                  <c:v>-0.10858296047449</c:v>
                </c:pt>
                <c:pt idx="5751">
                  <c:v>-0.14033985488748099</c:v>
                </c:pt>
                <c:pt idx="5752">
                  <c:v>-0.14409360066772001</c:v>
                </c:pt>
                <c:pt idx="5753">
                  <c:v>-0.15437648077958399</c:v>
                </c:pt>
                <c:pt idx="5754">
                  <c:v>-0.15529189085084499</c:v>
                </c:pt>
                <c:pt idx="5755">
                  <c:v>-0.17926752546854799</c:v>
                </c:pt>
                <c:pt idx="5756">
                  <c:v>-0.120280656779113</c:v>
                </c:pt>
                <c:pt idx="5757">
                  <c:v>-0.146469347690561</c:v>
                </c:pt>
                <c:pt idx="5758">
                  <c:v>8.81076591708152E-2</c:v>
                </c:pt>
                <c:pt idx="5759">
                  <c:v>9.3390742813295097E-2</c:v>
                </c:pt>
                <c:pt idx="5760">
                  <c:v>9.9951933543371799E-2</c:v>
                </c:pt>
                <c:pt idx="5761">
                  <c:v>9.1286876406726003E-2</c:v>
                </c:pt>
                <c:pt idx="5762">
                  <c:v>0.15163637984947601</c:v>
                </c:pt>
                <c:pt idx="5763">
                  <c:v>0.16575951599188801</c:v>
                </c:pt>
                <c:pt idx="5764">
                  <c:v>0.16067940500271999</c:v>
                </c:pt>
                <c:pt idx="5765">
                  <c:v>0.16509250168442599</c:v>
                </c:pt>
                <c:pt idx="5766">
                  <c:v>0.27989661777882702</c:v>
                </c:pt>
                <c:pt idx="5767">
                  <c:v>0.32050918685878499</c:v>
                </c:pt>
                <c:pt idx="5768">
                  <c:v>0.34210736806853798</c:v>
                </c:pt>
                <c:pt idx="5769">
                  <c:v>0.35811501660008999</c:v>
                </c:pt>
                <c:pt idx="5770">
                  <c:v>0.447895056407624</c:v>
                </c:pt>
                <c:pt idx="5771">
                  <c:v>0.45955092091949401</c:v>
                </c:pt>
                <c:pt idx="5772">
                  <c:v>0.49635336492082699</c:v>
                </c:pt>
                <c:pt idx="5773">
                  <c:v>0.50965845870836701</c:v>
                </c:pt>
                <c:pt idx="5774">
                  <c:v>0.51976785029835204</c:v>
                </c:pt>
                <c:pt idx="5775">
                  <c:v>0.52921784362519397</c:v>
                </c:pt>
                <c:pt idx="5776">
                  <c:v>0.58098115506383397</c:v>
                </c:pt>
                <c:pt idx="5777">
                  <c:v>0.58985126469876503</c:v>
                </c:pt>
                <c:pt idx="5778">
                  <c:v>0.60720857378600601</c:v>
                </c:pt>
                <c:pt idx="5779">
                  <c:v>0.58331203774236495</c:v>
                </c:pt>
                <c:pt idx="5780">
                  <c:v>0.60497750892047897</c:v>
                </c:pt>
                <c:pt idx="5781">
                  <c:v>0.59601140495827198</c:v>
                </c:pt>
                <c:pt idx="5782">
                  <c:v>0.59718068056651497</c:v>
                </c:pt>
                <c:pt idx="5783">
                  <c:v>0.62573478784960201</c:v>
                </c:pt>
                <c:pt idx="5784">
                  <c:v>0.64202890424803005</c:v>
                </c:pt>
                <c:pt idx="5785">
                  <c:v>0.59625709376722003</c:v>
                </c:pt>
                <c:pt idx="5786">
                  <c:v>0.61297422839371796</c:v>
                </c:pt>
                <c:pt idx="5787">
                  <c:v>0.65153324094535103</c:v>
                </c:pt>
                <c:pt idx="5788">
                  <c:v>0.65399808252509495</c:v>
                </c:pt>
                <c:pt idx="5789">
                  <c:v>-5.0250407735683497E-3</c:v>
                </c:pt>
                <c:pt idx="5790">
                  <c:v>-9.6514240316467603E-3</c:v>
                </c:pt>
                <c:pt idx="5791">
                  <c:v>-7.3285896966199804E-3</c:v>
                </c:pt>
                <c:pt idx="5792">
                  <c:v>-1.9909419906932499E-2</c:v>
                </c:pt>
                <c:pt idx="5793">
                  <c:v>-1.7128612038934201E-2</c:v>
                </c:pt>
                <c:pt idx="5794">
                  <c:v>-1.8489190526299101E-2</c:v>
                </c:pt>
                <c:pt idx="5795">
                  <c:v>-8.4517779816002392E-3</c:v>
                </c:pt>
                <c:pt idx="5796">
                  <c:v>-6.0341113183726104E-3</c:v>
                </c:pt>
                <c:pt idx="5797">
                  <c:v>1.49720569183546E-2</c:v>
                </c:pt>
                <c:pt idx="5798">
                  <c:v>1.3501484258183699E-2</c:v>
                </c:pt>
                <c:pt idx="5799">
                  <c:v>1.4570656674217799E-2</c:v>
                </c:pt>
                <c:pt idx="5800">
                  <c:v>-2.71377838474147E-2</c:v>
                </c:pt>
                <c:pt idx="5801">
                  <c:v>-1.26177102906037E-2</c:v>
                </c:pt>
                <c:pt idx="5802">
                  <c:v>-2.0624569637810401E-2</c:v>
                </c:pt>
                <c:pt idx="5803">
                  <c:v>7.4345348805535602E-3</c:v>
                </c:pt>
                <c:pt idx="5804">
                  <c:v>1.12656317958821E-2</c:v>
                </c:pt>
                <c:pt idx="5805">
                  <c:v>1.51708458464696E-2</c:v>
                </c:pt>
                <c:pt idx="5806">
                  <c:v>2.34217139212677E-3</c:v>
                </c:pt>
                <c:pt idx="5807">
                  <c:v>4.35847117303442E-2</c:v>
                </c:pt>
                <c:pt idx="5808">
                  <c:v>3.8532653765622898E-2</c:v>
                </c:pt>
                <c:pt idx="5809">
                  <c:v>3.8996225236009201E-2</c:v>
                </c:pt>
                <c:pt idx="5810">
                  <c:v>2.7287903688418599E-2</c:v>
                </c:pt>
                <c:pt idx="5811">
                  <c:v>4.8026092731199697E-2</c:v>
                </c:pt>
                <c:pt idx="5812">
                  <c:v>2.4969816537045299E-2</c:v>
                </c:pt>
                <c:pt idx="5813">
                  <c:v>6.5153029237001198E-2</c:v>
                </c:pt>
                <c:pt idx="5814">
                  <c:v>6.4153004219113602E-2</c:v>
                </c:pt>
                <c:pt idx="5815">
                  <c:v>8.1403918918791396E-2</c:v>
                </c:pt>
                <c:pt idx="5816">
                  <c:v>7.6366913083656104E-2</c:v>
                </c:pt>
                <c:pt idx="5817">
                  <c:v>8.9234856966791995E-2</c:v>
                </c:pt>
                <c:pt idx="5818">
                  <c:v>9.7311640393447293E-2</c:v>
                </c:pt>
                <c:pt idx="5819">
                  <c:v>8.5075889814814204E-2</c:v>
                </c:pt>
                <c:pt idx="5820">
                  <c:v>8.5293192559468198E-2</c:v>
                </c:pt>
                <c:pt idx="5821">
                  <c:v>8.2626576487026399E-2</c:v>
                </c:pt>
                <c:pt idx="5822">
                  <c:v>0.103201478832841</c:v>
                </c:pt>
                <c:pt idx="5823">
                  <c:v>0.107920989830085</c:v>
                </c:pt>
                <c:pt idx="5824">
                  <c:v>7.0879509065624E-2</c:v>
                </c:pt>
                <c:pt idx="5825">
                  <c:v>7.0519472421481696E-2</c:v>
                </c:pt>
                <c:pt idx="5826">
                  <c:v>4.8049416859485598E-2</c:v>
                </c:pt>
                <c:pt idx="5827">
                  <c:v>3.4948619481307099E-2</c:v>
                </c:pt>
                <c:pt idx="5828">
                  <c:v>3.4112850574249599E-2</c:v>
                </c:pt>
                <c:pt idx="5829">
                  <c:v>0.13941751828933599</c:v>
                </c:pt>
                <c:pt idx="5830">
                  <c:v>-4.02890590465401E-2</c:v>
                </c:pt>
                <c:pt idx="5831">
                  <c:v>0.14297040135834499</c:v>
                </c:pt>
                <c:pt idx="5832">
                  <c:v>0.16616238433002001</c:v>
                </c:pt>
                <c:pt idx="5833">
                  <c:v>0.187524085923189</c:v>
                </c:pt>
                <c:pt idx="5834">
                  <c:v>0.191310947375052</c:v>
                </c:pt>
                <c:pt idx="5835">
                  <c:v>0.25291808766672702</c:v>
                </c:pt>
                <c:pt idx="5836">
                  <c:v>0.22881117518066099</c:v>
                </c:pt>
                <c:pt idx="5837">
                  <c:v>0.26830135276212302</c:v>
                </c:pt>
                <c:pt idx="5838">
                  <c:v>9.9339288651028895E-2</c:v>
                </c:pt>
                <c:pt idx="5839">
                  <c:v>9.157881768725E-2</c:v>
                </c:pt>
                <c:pt idx="5840">
                  <c:v>6.3663170919724801E-2</c:v>
                </c:pt>
                <c:pt idx="5841">
                  <c:v>0.18335031996846199</c:v>
                </c:pt>
                <c:pt idx="5842">
                  <c:v>0.193769627102022</c:v>
                </c:pt>
                <c:pt idx="5843">
                  <c:v>0.240089898359864</c:v>
                </c:pt>
                <c:pt idx="5844">
                  <c:v>0.22322820340368599</c:v>
                </c:pt>
                <c:pt idx="5845">
                  <c:v>0.229925559877312</c:v>
                </c:pt>
                <c:pt idx="5846">
                  <c:v>0.23279280317360601</c:v>
                </c:pt>
                <c:pt idx="5847">
                  <c:v>0.244178542967353</c:v>
                </c:pt>
                <c:pt idx="5848">
                  <c:v>0.26196255448924199</c:v>
                </c:pt>
                <c:pt idx="5849">
                  <c:v>0.36829563693741701</c:v>
                </c:pt>
                <c:pt idx="5850">
                  <c:v>0.34261089914972198</c:v>
                </c:pt>
                <c:pt idx="5851">
                  <c:v>0.33570361589789599</c:v>
                </c:pt>
                <c:pt idx="5852">
                  <c:v>0.30755784600019798</c:v>
                </c:pt>
                <c:pt idx="5853">
                  <c:v>0.35581717651136202</c:v>
                </c:pt>
                <c:pt idx="5854">
                  <c:v>0.42298977627516798</c:v>
                </c:pt>
                <c:pt idx="5855">
                  <c:v>0.51625084698456103</c:v>
                </c:pt>
                <c:pt idx="5856">
                  <c:v>0.434412585867965</c:v>
                </c:pt>
                <c:pt idx="5857">
                  <c:v>0.427176046052608</c:v>
                </c:pt>
                <c:pt idx="5858">
                  <c:v>0.41087996471578903</c:v>
                </c:pt>
                <c:pt idx="5859">
                  <c:v>0.40004410915745697</c:v>
                </c:pt>
                <c:pt idx="5860">
                  <c:v>-8.2568431402627596E-3</c:v>
                </c:pt>
                <c:pt idx="5861">
                  <c:v>-2.9615397712059398E-3</c:v>
                </c:pt>
                <c:pt idx="5862">
                  <c:v>-1.0846612481554699E-2</c:v>
                </c:pt>
                <c:pt idx="5863">
                  <c:v>1.03752069749671E-2</c:v>
                </c:pt>
                <c:pt idx="5864">
                  <c:v>1.3363295287008799E-2</c:v>
                </c:pt>
                <c:pt idx="5865">
                  <c:v>9.9353991771593902E-2</c:v>
                </c:pt>
                <c:pt idx="5866">
                  <c:v>0.10659743914229799</c:v>
                </c:pt>
                <c:pt idx="5867">
                  <c:v>0.20334063773307801</c:v>
                </c:pt>
                <c:pt idx="5868">
                  <c:v>0.18525462981399601</c:v>
                </c:pt>
                <c:pt idx="5869">
                  <c:v>0.17739188582585</c:v>
                </c:pt>
                <c:pt idx="5870">
                  <c:v>0.184953139050966</c:v>
                </c:pt>
                <c:pt idx="5871">
                  <c:v>0.183397483432823</c:v>
                </c:pt>
                <c:pt idx="5872">
                  <c:v>0.16483181514508499</c:v>
                </c:pt>
                <c:pt idx="5873">
                  <c:v>0.17335341481063499</c:v>
                </c:pt>
                <c:pt idx="5874">
                  <c:v>0.22614739834870801</c:v>
                </c:pt>
                <c:pt idx="5875">
                  <c:v>0.23512650821719999</c:v>
                </c:pt>
                <c:pt idx="5876">
                  <c:v>0.194112299711411</c:v>
                </c:pt>
                <c:pt idx="5877">
                  <c:v>0.190491909940154</c:v>
                </c:pt>
                <c:pt idx="5878">
                  <c:v>0.27252942796282098</c:v>
                </c:pt>
                <c:pt idx="5879">
                  <c:v>0.25900905188404399</c:v>
                </c:pt>
                <c:pt idx="5880">
                  <c:v>0.21017220728746699</c:v>
                </c:pt>
                <c:pt idx="5881">
                  <c:v>0.17600172323854599</c:v>
                </c:pt>
                <c:pt idx="5882">
                  <c:v>0.18153910852923999</c:v>
                </c:pt>
                <c:pt idx="5883">
                  <c:v>0.21016485804301099</c:v>
                </c:pt>
                <c:pt idx="5884">
                  <c:v>0.18213322142527599</c:v>
                </c:pt>
                <c:pt idx="5885">
                  <c:v>0.19721385889548801</c:v>
                </c:pt>
                <c:pt idx="5886">
                  <c:v>0.19902452127590201</c:v>
                </c:pt>
                <c:pt idx="5887">
                  <c:v>0.22768104512802501</c:v>
                </c:pt>
                <c:pt idx="5888">
                  <c:v>0.26076250585389399</c:v>
                </c:pt>
                <c:pt idx="5889">
                  <c:v>0.273677768867431</c:v>
                </c:pt>
                <c:pt idx="5890">
                  <c:v>0.25849166648863597</c:v>
                </c:pt>
                <c:pt idx="5891">
                  <c:v>0.27463968084182799</c:v>
                </c:pt>
                <c:pt idx="5892">
                  <c:v>0.238485360732864</c:v>
                </c:pt>
                <c:pt idx="5893">
                  <c:v>0.30992660382757298</c:v>
                </c:pt>
                <c:pt idx="5894">
                  <c:v>0.30485778783568102</c:v>
                </c:pt>
                <c:pt idx="5895">
                  <c:v>0.329805614530438</c:v>
                </c:pt>
                <c:pt idx="5896">
                  <c:v>0.37718239552885502</c:v>
                </c:pt>
                <c:pt idx="5897">
                  <c:v>0.380141252350013</c:v>
                </c:pt>
                <c:pt idx="5898">
                  <c:v>0.44547030931333997</c:v>
                </c:pt>
                <c:pt idx="5899">
                  <c:v>0.40315027107453999</c:v>
                </c:pt>
                <c:pt idx="5900">
                  <c:v>0.42372062855252102</c:v>
                </c:pt>
                <c:pt idx="5901">
                  <c:v>0.492607509984687</c:v>
                </c:pt>
                <c:pt idx="5902">
                  <c:v>0.44742270641339099</c:v>
                </c:pt>
                <c:pt idx="5903">
                  <c:v>0.473062539101815</c:v>
                </c:pt>
                <c:pt idx="5904">
                  <c:v>0.447432000472473</c:v>
                </c:pt>
                <c:pt idx="5905">
                  <c:v>0.45183820157549998</c:v>
                </c:pt>
                <c:pt idx="5906">
                  <c:v>0.50808315072141197</c:v>
                </c:pt>
                <c:pt idx="5907">
                  <c:v>0.502907382711969</c:v>
                </c:pt>
                <c:pt idx="5908">
                  <c:v>0.52224586933701</c:v>
                </c:pt>
                <c:pt idx="5909">
                  <c:v>0.46629189169658303</c:v>
                </c:pt>
                <c:pt idx="5910">
                  <c:v>0.51919860485185199</c:v>
                </c:pt>
                <c:pt idx="5911">
                  <c:v>0.56536071949506395</c:v>
                </c:pt>
                <c:pt idx="5912">
                  <c:v>0.55715409119703196</c:v>
                </c:pt>
                <c:pt idx="5913">
                  <c:v>0.62031137674673198</c:v>
                </c:pt>
                <c:pt idx="5914">
                  <c:v>0.58613794189078305</c:v>
                </c:pt>
                <c:pt idx="5915">
                  <c:v>0.65114859266194203</c:v>
                </c:pt>
                <c:pt idx="5916">
                  <c:v>0.82213320432784598</c:v>
                </c:pt>
                <c:pt idx="5917">
                  <c:v>0.83792795189129599</c:v>
                </c:pt>
                <c:pt idx="5918">
                  <c:v>0.83414594086808502</c:v>
                </c:pt>
                <c:pt idx="5919">
                  <c:v>0.85074563661980696</c:v>
                </c:pt>
                <c:pt idx="5920">
                  <c:v>0.85276009131052299</c:v>
                </c:pt>
                <c:pt idx="5921">
                  <c:v>0.81794876861347598</c:v>
                </c:pt>
                <c:pt idx="5922">
                  <c:v>-8.4903319453823994E-3</c:v>
                </c:pt>
                <c:pt idx="5923">
                  <c:v>-1.1180017246666899E-2</c:v>
                </c:pt>
                <c:pt idx="5924">
                  <c:v>-6.1690620501024798E-3</c:v>
                </c:pt>
                <c:pt idx="5925">
                  <c:v>-7.0923581332218398E-3</c:v>
                </c:pt>
                <c:pt idx="5926">
                  <c:v>-7.1354629129245497E-3</c:v>
                </c:pt>
                <c:pt idx="5927">
                  <c:v>-8.7507020107981896E-3</c:v>
                </c:pt>
                <c:pt idx="5928">
                  <c:v>-3.12430542984665E-3</c:v>
                </c:pt>
                <c:pt idx="5929">
                  <c:v>-4.2195147724435299E-3</c:v>
                </c:pt>
                <c:pt idx="5930">
                  <c:v>6.1444120396025599E-2</c:v>
                </c:pt>
                <c:pt idx="5931">
                  <c:v>8.9369159295155307E-2</c:v>
                </c:pt>
                <c:pt idx="5932">
                  <c:v>0.104747589701621</c:v>
                </c:pt>
                <c:pt idx="5933">
                  <c:v>0.103784877178816</c:v>
                </c:pt>
                <c:pt idx="5934">
                  <c:v>0.107089644643941</c:v>
                </c:pt>
                <c:pt idx="5935">
                  <c:v>0.11388668632776899</c:v>
                </c:pt>
                <c:pt idx="5936">
                  <c:v>0.144478682666171</c:v>
                </c:pt>
                <c:pt idx="5937">
                  <c:v>3.1461978714647502E-2</c:v>
                </c:pt>
                <c:pt idx="5938">
                  <c:v>5.0356826168597602E-2</c:v>
                </c:pt>
                <c:pt idx="5939">
                  <c:v>3.2538894826638499E-2</c:v>
                </c:pt>
                <c:pt idx="5940">
                  <c:v>4.9030840476650801E-2</c:v>
                </c:pt>
                <c:pt idx="5941">
                  <c:v>4.2029115204853501E-2</c:v>
                </c:pt>
                <c:pt idx="5942">
                  <c:v>5.6343562060922003E-2</c:v>
                </c:pt>
                <c:pt idx="5943">
                  <c:v>5.26015007984987E-2</c:v>
                </c:pt>
                <c:pt idx="5944">
                  <c:v>0.104718140879038</c:v>
                </c:pt>
                <c:pt idx="5945">
                  <c:v>0.11171304845055199</c:v>
                </c:pt>
                <c:pt idx="5946">
                  <c:v>0.107994401433021</c:v>
                </c:pt>
                <c:pt idx="5947">
                  <c:v>0.115561729998001</c:v>
                </c:pt>
                <c:pt idx="5948">
                  <c:v>0.15481311772783299</c:v>
                </c:pt>
                <c:pt idx="5949">
                  <c:v>0.16056244276281501</c:v>
                </c:pt>
                <c:pt idx="5950">
                  <c:v>0.18243500279184699</c:v>
                </c:pt>
                <c:pt idx="5951">
                  <c:v>0.17221454510801501</c:v>
                </c:pt>
                <c:pt idx="5952">
                  <c:v>0.178666894474307</c:v>
                </c:pt>
                <c:pt idx="5953">
                  <c:v>0.18490445920533</c:v>
                </c:pt>
                <c:pt idx="5954">
                  <c:v>0.18604506888253</c:v>
                </c:pt>
                <c:pt idx="5955">
                  <c:v>0.178480773980912</c:v>
                </c:pt>
                <c:pt idx="5956">
                  <c:v>0.19439220530502699</c:v>
                </c:pt>
                <c:pt idx="5957">
                  <c:v>0.20887954704578399</c:v>
                </c:pt>
                <c:pt idx="5958">
                  <c:v>0.216456035611439</c:v>
                </c:pt>
                <c:pt idx="5959">
                  <c:v>0.17731121082371901</c:v>
                </c:pt>
                <c:pt idx="5960">
                  <c:v>0.17212488412545601</c:v>
                </c:pt>
                <c:pt idx="5961">
                  <c:v>0.24905283891833399</c:v>
                </c:pt>
                <c:pt idx="5962">
                  <c:v>0.33698799866653401</c:v>
                </c:pt>
                <c:pt idx="5963">
                  <c:v>0.38913933112672699</c:v>
                </c:pt>
                <c:pt idx="5964">
                  <c:v>0.44953172055179702</c:v>
                </c:pt>
                <c:pt idx="5965">
                  <c:v>0.37807544224929102</c:v>
                </c:pt>
                <c:pt idx="5966">
                  <c:v>0.46778597731891303</c:v>
                </c:pt>
                <c:pt idx="5967">
                  <c:v>0.55102742594960996</c:v>
                </c:pt>
                <c:pt idx="5968">
                  <c:v>0.47603265640510001</c:v>
                </c:pt>
                <c:pt idx="5969">
                  <c:v>0.47319948156264302</c:v>
                </c:pt>
                <c:pt idx="5970">
                  <c:v>0.59587042936278101</c:v>
                </c:pt>
                <c:pt idx="5971">
                  <c:v>0.59526640995400404</c:v>
                </c:pt>
                <c:pt idx="5972">
                  <c:v>0.602210581768723</c:v>
                </c:pt>
                <c:pt idx="5973">
                  <c:v>0.54469600225762305</c:v>
                </c:pt>
                <c:pt idx="5974">
                  <c:v>0.55830420062577202</c:v>
                </c:pt>
                <c:pt idx="5975">
                  <c:v>0.50195946824142301</c:v>
                </c:pt>
                <c:pt idx="5976">
                  <c:v>0.51280405909595395</c:v>
                </c:pt>
                <c:pt idx="5977">
                  <c:v>0.54925952447863502</c:v>
                </c:pt>
                <c:pt idx="5978">
                  <c:v>0.55367002871111803</c:v>
                </c:pt>
                <c:pt idx="5979">
                  <c:v>0.72280625552653799</c:v>
                </c:pt>
                <c:pt idx="5980">
                  <c:v>0.73351716056583105</c:v>
                </c:pt>
                <c:pt idx="5981">
                  <c:v>0.79238222481994802</c:v>
                </c:pt>
                <c:pt idx="5982">
                  <c:v>0.78035888646871499</c:v>
                </c:pt>
                <c:pt idx="5983">
                  <c:v>-1.6928031792971601E-2</c:v>
                </c:pt>
                <c:pt idx="5984">
                  <c:v>-2.1282699205053601E-2</c:v>
                </c:pt>
                <c:pt idx="5985">
                  <c:v>-1.9414847650566201E-2</c:v>
                </c:pt>
                <c:pt idx="5986">
                  <c:v>-2.4684016301585499E-2</c:v>
                </c:pt>
                <c:pt idx="5987">
                  <c:v>-2.3639589607675301E-2</c:v>
                </c:pt>
                <c:pt idx="5988">
                  <c:v>-2.7769033711871401E-2</c:v>
                </c:pt>
                <c:pt idx="5989">
                  <c:v>-3.3570478384371299E-2</c:v>
                </c:pt>
                <c:pt idx="5990">
                  <c:v>-3.38457562430425E-2</c:v>
                </c:pt>
                <c:pt idx="5991">
                  <c:v>-3.3070512649175703E-2</c:v>
                </c:pt>
                <c:pt idx="5992">
                  <c:v>-7.6405198052641607E-2</c:v>
                </c:pt>
                <c:pt idx="5993">
                  <c:v>-7.5948191548003294E-2</c:v>
                </c:pt>
                <c:pt idx="5994">
                  <c:v>-9.3475127133463495E-2</c:v>
                </c:pt>
                <c:pt idx="5995">
                  <c:v>-4.5727116061639199E-2</c:v>
                </c:pt>
                <c:pt idx="5996">
                  <c:v>-4.5756356351664501E-2</c:v>
                </c:pt>
                <c:pt idx="5997">
                  <c:v>-4.1983184398193402E-2</c:v>
                </c:pt>
                <c:pt idx="5998">
                  <c:v>-4.6693141398230102E-2</c:v>
                </c:pt>
                <c:pt idx="5999">
                  <c:v>-3.9774333647815997E-2</c:v>
                </c:pt>
                <c:pt idx="6000">
                  <c:v>-3.3532826696013499E-2</c:v>
                </c:pt>
                <c:pt idx="6001" formatCode="0.00E+00">
                  <c:v>4.8025297951115298E-4</c:v>
                </c:pt>
                <c:pt idx="6002">
                  <c:v>-1.20123487526109E-2</c:v>
                </c:pt>
                <c:pt idx="6003">
                  <c:v>9.6509473150585504E-3</c:v>
                </c:pt>
                <c:pt idx="6004">
                  <c:v>-1.0692288496717901E-2</c:v>
                </c:pt>
                <c:pt idx="6005">
                  <c:v>-1.7979889698810501E-2</c:v>
                </c:pt>
                <c:pt idx="6006">
                  <c:v>-2.4526571249649801E-2</c:v>
                </c:pt>
                <c:pt idx="6007">
                  <c:v>2.61525930310877E-2</c:v>
                </c:pt>
                <c:pt idx="6008">
                  <c:v>4.5422221286505103E-2</c:v>
                </c:pt>
                <c:pt idx="6009">
                  <c:v>3.93792760411577E-2</c:v>
                </c:pt>
                <c:pt idx="6010">
                  <c:v>4.0024697985205901E-2</c:v>
                </c:pt>
                <c:pt idx="6011">
                  <c:v>2.9495239328948201E-2</c:v>
                </c:pt>
                <c:pt idx="6012">
                  <c:v>3.2653376998317399E-2</c:v>
                </c:pt>
                <c:pt idx="6013">
                  <c:v>3.9538629265815702E-2</c:v>
                </c:pt>
                <c:pt idx="6014">
                  <c:v>4.0395049215836899E-2</c:v>
                </c:pt>
                <c:pt idx="6015">
                  <c:v>4.5282797303476799E-2</c:v>
                </c:pt>
                <c:pt idx="6016">
                  <c:v>4.0395049215836899E-2</c:v>
                </c:pt>
                <c:pt idx="6017">
                  <c:v>4.5282797303476799E-2</c:v>
                </c:pt>
                <c:pt idx="6018">
                  <c:v>3.5164637434731402E-2</c:v>
                </c:pt>
                <c:pt idx="6019">
                  <c:v>4.5300644656037302E-2</c:v>
                </c:pt>
                <c:pt idx="6020">
                  <c:v>3.6128906708024801E-2</c:v>
                </c:pt>
                <c:pt idx="6021">
                  <c:v>4.3849118962984997E-2</c:v>
                </c:pt>
                <c:pt idx="6022">
                  <c:v>3.4372803119913899E-2</c:v>
                </c:pt>
                <c:pt idx="6023">
                  <c:v>4.4052731819369501E-2</c:v>
                </c:pt>
                <c:pt idx="6024">
                  <c:v>4.4667128699906501E-2</c:v>
                </c:pt>
                <c:pt idx="6025">
                  <c:v>0.14931724814852401</c:v>
                </c:pt>
                <c:pt idx="6026">
                  <c:v>0.13950235060083099</c:v>
                </c:pt>
                <c:pt idx="6027">
                  <c:v>0.26037529261060999</c:v>
                </c:pt>
                <c:pt idx="6028">
                  <c:v>0.173039831011534</c:v>
                </c:pt>
                <c:pt idx="6029">
                  <c:v>0.189500901131404</c:v>
                </c:pt>
                <c:pt idx="6030">
                  <c:v>0.188782454769792</c:v>
                </c:pt>
                <c:pt idx="6031">
                  <c:v>0.181702165858104</c:v>
                </c:pt>
                <c:pt idx="6032">
                  <c:v>0.20761970499690199</c:v>
                </c:pt>
                <c:pt idx="6033">
                  <c:v>0.20129489171472401</c:v>
                </c:pt>
                <c:pt idx="6034">
                  <c:v>0.18804608552844301</c:v>
                </c:pt>
                <c:pt idx="6035">
                  <c:v>0.188515871529021</c:v>
                </c:pt>
                <c:pt idx="6036">
                  <c:v>0.174982801943943</c:v>
                </c:pt>
                <c:pt idx="6037">
                  <c:v>0.15946885184223</c:v>
                </c:pt>
                <c:pt idx="6038">
                  <c:v>0.18060436093277801</c:v>
                </c:pt>
                <c:pt idx="6039">
                  <c:v>0.18690070285451199</c:v>
                </c:pt>
                <c:pt idx="6040">
                  <c:v>0.178948654200562</c:v>
                </c:pt>
                <c:pt idx="6041">
                  <c:v>0.210172358597077</c:v>
                </c:pt>
                <c:pt idx="6042">
                  <c:v>0.22160745653695099</c:v>
                </c:pt>
                <c:pt idx="6043">
                  <c:v>0.22145718508249301</c:v>
                </c:pt>
                <c:pt idx="6044">
                  <c:v>0.22603168545007299</c:v>
                </c:pt>
                <c:pt idx="6045">
                  <c:v>0.23377633698942299</c:v>
                </c:pt>
                <c:pt idx="6046">
                  <c:v>0.23864716374450101</c:v>
                </c:pt>
                <c:pt idx="6047">
                  <c:v>0.21249158613878399</c:v>
                </c:pt>
                <c:pt idx="6048">
                  <c:v>0.22885602562479501</c:v>
                </c:pt>
                <c:pt idx="6049">
                  <c:v>0.23548244886026401</c:v>
                </c:pt>
                <c:pt idx="6050">
                  <c:v>0.205055006254551</c:v>
                </c:pt>
                <c:pt idx="6051">
                  <c:v>0.21305491304858501</c:v>
                </c:pt>
                <c:pt idx="6052">
                  <c:v>0.20141076954824699</c:v>
                </c:pt>
                <c:pt idx="6053">
                  <c:v>0.19331813132202799</c:v>
                </c:pt>
                <c:pt idx="6054">
                  <c:v>0.19594712879746701</c:v>
                </c:pt>
                <c:pt idx="6055">
                  <c:v>0.18085098481242501</c:v>
                </c:pt>
                <c:pt idx="6056">
                  <c:v>0.19661192822656601</c:v>
                </c:pt>
                <c:pt idx="6057">
                  <c:v>0.21142289109041201</c:v>
                </c:pt>
                <c:pt idx="6058">
                  <c:v>0.21817377988610501</c:v>
                </c:pt>
                <c:pt idx="6059">
                  <c:v>0.19788502496794</c:v>
                </c:pt>
                <c:pt idx="6060">
                  <c:v>0.196677895256889</c:v>
                </c:pt>
                <c:pt idx="6061">
                  <c:v>0.17224507306776601</c:v>
                </c:pt>
                <c:pt idx="6062">
                  <c:v>0.18929726807720801</c:v>
                </c:pt>
                <c:pt idx="6063">
                  <c:v>0.18329876984716301</c:v>
                </c:pt>
                <c:pt idx="6064">
                  <c:v>0.20751756974240501</c:v>
                </c:pt>
                <c:pt idx="6065">
                  <c:v>0.23533167497006099</c:v>
                </c:pt>
                <c:pt idx="6066">
                  <c:v>0.23000120775945401</c:v>
                </c:pt>
                <c:pt idx="6067">
                  <c:v>0.22848549004063701</c:v>
                </c:pt>
                <c:pt idx="6068">
                  <c:v>0.151966036672498</c:v>
                </c:pt>
                <c:pt idx="6069">
                  <c:v>0.15730335967749901</c:v>
                </c:pt>
                <c:pt idx="6070">
                  <c:v>0.156066632761867</c:v>
                </c:pt>
                <c:pt idx="6071">
                  <c:v>0.182057345553407</c:v>
                </c:pt>
                <c:pt idx="6072">
                  <c:v>0.17821141585033501</c:v>
                </c:pt>
                <c:pt idx="6073">
                  <c:v>0.17335383755262401</c:v>
                </c:pt>
                <c:pt idx="6074">
                  <c:v>0.155836170711425</c:v>
                </c:pt>
                <c:pt idx="6075">
                  <c:v>0.15995790829746601</c:v>
                </c:pt>
                <c:pt idx="6076">
                  <c:v>0.15960527458273299</c:v>
                </c:pt>
                <c:pt idx="6077">
                  <c:v>0.15744619927401299</c:v>
                </c:pt>
                <c:pt idx="6078">
                  <c:v>0.18019495927048099</c:v>
                </c:pt>
                <c:pt idx="6079">
                  <c:v>0.186440277318876</c:v>
                </c:pt>
                <c:pt idx="6080">
                  <c:v>0.18072742082717699</c:v>
                </c:pt>
                <c:pt idx="6081">
                  <c:v>0.169741619279631</c:v>
                </c:pt>
                <c:pt idx="6082">
                  <c:v>1.6428199885376499E-2</c:v>
                </c:pt>
                <c:pt idx="6083">
                  <c:v>1.16539617321447E-2</c:v>
                </c:pt>
                <c:pt idx="6084">
                  <c:v>2.15447041622529E-2</c:v>
                </c:pt>
                <c:pt idx="6085">
                  <c:v>3.2508047878549899E-3</c:v>
                </c:pt>
                <c:pt idx="6086">
                  <c:v>-1.6570407501121901E-3</c:v>
                </c:pt>
                <c:pt idx="6087">
                  <c:v>-1.4343262414353501E-3</c:v>
                </c:pt>
                <c:pt idx="6088">
                  <c:v>9.1413695676663097E-3</c:v>
                </c:pt>
                <c:pt idx="6089">
                  <c:v>1.08755765934067E-2</c:v>
                </c:pt>
                <c:pt idx="6090">
                  <c:v>1.14064130352888E-2</c:v>
                </c:pt>
                <c:pt idx="6091">
                  <c:v>3.2049516574322597E-2</c:v>
                </c:pt>
                <c:pt idx="6092" formatCode="0.00E+00">
                  <c:v>5.7015244627178698E-4</c:v>
                </c:pt>
                <c:pt idx="6093" formatCode="0.00E+00">
                  <c:v>2.1524981281606501E-4</c:v>
                </c:pt>
                <c:pt idx="6094">
                  <c:v>2.7576665886563899E-3</c:v>
                </c:pt>
                <c:pt idx="6095">
                  <c:v>4.4133247569352302E-2</c:v>
                </c:pt>
                <c:pt idx="6096">
                  <c:v>4.8131021603356298E-2</c:v>
                </c:pt>
                <c:pt idx="6097">
                  <c:v>4.55370345003984E-2</c:v>
                </c:pt>
                <c:pt idx="6098" formatCode="0.00E+00">
                  <c:v>2.6946877852607101E-4</c:v>
                </c:pt>
                <c:pt idx="6099">
                  <c:v>-5.0750849595399598E-2</c:v>
                </c:pt>
                <c:pt idx="6100">
                  <c:v>-1.8192632336309501E-2</c:v>
                </c:pt>
                <c:pt idx="6101">
                  <c:v>-1.9388550810187598E-2</c:v>
                </c:pt>
                <c:pt idx="6102">
                  <c:v>-1.72743494032538E-2</c:v>
                </c:pt>
                <c:pt idx="6103">
                  <c:v>-1.6033317340628399E-2</c:v>
                </c:pt>
                <c:pt idx="6104">
                  <c:v>2.11025277446563E-3</c:v>
                </c:pt>
                <c:pt idx="6105">
                  <c:v>6.4608323493295901E-3</c:v>
                </c:pt>
                <c:pt idx="6106">
                  <c:v>5.25328841090189E-2</c:v>
                </c:pt>
                <c:pt idx="6107">
                  <c:v>6.2435184655996498E-2</c:v>
                </c:pt>
                <c:pt idx="6108">
                  <c:v>6.9851610426673705E-2</c:v>
                </c:pt>
                <c:pt idx="6109">
                  <c:v>7.9745831456825705E-2</c:v>
                </c:pt>
                <c:pt idx="6110">
                  <c:v>7.5938100807078496E-2</c:v>
                </c:pt>
                <c:pt idx="6111">
                  <c:v>7.70652767360262E-2</c:v>
                </c:pt>
                <c:pt idx="6112">
                  <c:v>2.8967364624140599E-2</c:v>
                </c:pt>
                <c:pt idx="6113">
                  <c:v>7.6952336543564204E-2</c:v>
                </c:pt>
                <c:pt idx="6114">
                  <c:v>5.9861444418139099E-2</c:v>
                </c:pt>
                <c:pt idx="6115">
                  <c:v>5.0947641304294598E-2</c:v>
                </c:pt>
                <c:pt idx="6116">
                  <c:v>6.1156581254962102E-2</c:v>
                </c:pt>
                <c:pt idx="6117">
                  <c:v>0.105569712726082</c:v>
                </c:pt>
                <c:pt idx="6118">
                  <c:v>6.9627032434730105E-2</c:v>
                </c:pt>
                <c:pt idx="6119">
                  <c:v>0.114399665464543</c:v>
                </c:pt>
                <c:pt idx="6120">
                  <c:v>1.10125066541155E-2</c:v>
                </c:pt>
                <c:pt idx="6121">
                  <c:v>9.34805552066908E-3</c:v>
                </c:pt>
                <c:pt idx="6122">
                  <c:v>-5.51313345440234E-2</c:v>
                </c:pt>
                <c:pt idx="6123">
                  <c:v>-6.1218401181110299E-2</c:v>
                </c:pt>
                <c:pt idx="6124">
                  <c:v>-4.5041318445964099E-3</c:v>
                </c:pt>
                <c:pt idx="6125">
                  <c:v>-2.1105538353747202E-3</c:v>
                </c:pt>
                <c:pt idx="6126">
                  <c:v>0.1093155485699</c:v>
                </c:pt>
                <c:pt idx="6127">
                  <c:v>8.9040556624221306E-2</c:v>
                </c:pt>
                <c:pt idx="6128">
                  <c:v>0.113951353687636</c:v>
                </c:pt>
                <c:pt idx="6129">
                  <c:v>0.121625564450366</c:v>
                </c:pt>
                <c:pt idx="6130">
                  <c:v>0.12510266587524599</c:v>
                </c:pt>
                <c:pt idx="6131">
                  <c:v>0.15227068080154599</c:v>
                </c:pt>
                <c:pt idx="6132">
                  <c:v>0.15553199377553301</c:v>
                </c:pt>
                <c:pt idx="6133">
                  <c:v>0.15804184865617599</c:v>
                </c:pt>
                <c:pt idx="6134">
                  <c:v>0.155506592182205</c:v>
                </c:pt>
                <c:pt idx="6135">
                  <c:v>0.14827637718011399</c:v>
                </c:pt>
                <c:pt idx="6136">
                  <c:v>0.14571810250012801</c:v>
                </c:pt>
                <c:pt idx="6137">
                  <c:v>0.14224471230423999</c:v>
                </c:pt>
                <c:pt idx="6138">
                  <c:v>0.13203169779076601</c:v>
                </c:pt>
                <c:pt idx="6139">
                  <c:v>0.13782062040432899</c:v>
                </c:pt>
                <c:pt idx="6140">
                  <c:v>0.15188890430603699</c:v>
                </c:pt>
                <c:pt idx="6141">
                  <c:v>0.15100672948184901</c:v>
                </c:pt>
                <c:pt idx="6142">
                  <c:v>0.14940433724348001</c:v>
                </c:pt>
                <c:pt idx="6143">
                  <c:v>0.13653243603396101</c:v>
                </c:pt>
                <c:pt idx="6144">
                  <c:v>0.11222455539460099</c:v>
                </c:pt>
                <c:pt idx="6145">
                  <c:v>0.117595831316371</c:v>
                </c:pt>
                <c:pt idx="6146">
                  <c:v>0.15590107936860101</c:v>
                </c:pt>
                <c:pt idx="6147">
                  <c:v>0.13545555579875099</c:v>
                </c:pt>
                <c:pt idx="6148">
                  <c:v>0.103129158050125</c:v>
                </c:pt>
                <c:pt idx="6149">
                  <c:v>0.10433718571523699</c:v>
                </c:pt>
                <c:pt idx="6150">
                  <c:v>0.10529250313149401</c:v>
                </c:pt>
                <c:pt idx="6151">
                  <c:v>0.111492853396749</c:v>
                </c:pt>
                <c:pt idx="6152">
                  <c:v>9.9268395987711602E-2</c:v>
                </c:pt>
                <c:pt idx="6153">
                  <c:v>0.107016420944289</c:v>
                </c:pt>
                <c:pt idx="6154">
                  <c:v>0.222080208606631</c:v>
                </c:pt>
                <c:pt idx="6155">
                  <c:v>0.224117732033358</c:v>
                </c:pt>
                <c:pt idx="6156">
                  <c:v>0.21972538178710699</c:v>
                </c:pt>
                <c:pt idx="6157">
                  <c:v>0.218004713895948</c:v>
                </c:pt>
                <c:pt idx="6158">
                  <c:v>0.24483545815246999</c:v>
                </c:pt>
                <c:pt idx="6159">
                  <c:v>0.259807361807251</c:v>
                </c:pt>
                <c:pt idx="6160">
                  <c:v>0.26813035452432998</c:v>
                </c:pt>
                <c:pt idx="6161">
                  <c:v>0.26465738969917602</c:v>
                </c:pt>
                <c:pt idx="6162">
                  <c:v>0.269239233929636</c:v>
                </c:pt>
                <c:pt idx="6163">
                  <c:v>0.24604120280125699</c:v>
                </c:pt>
                <c:pt idx="6164">
                  <c:v>0.267906919812188</c:v>
                </c:pt>
                <c:pt idx="6165">
                  <c:v>0.26870598672611201</c:v>
                </c:pt>
                <c:pt idx="6166">
                  <c:v>0.26524818086965501</c:v>
                </c:pt>
                <c:pt idx="6167">
                  <c:v>0.28564620854710498</c:v>
                </c:pt>
                <c:pt idx="6168">
                  <c:v>0.28600159660223501</c:v>
                </c:pt>
                <c:pt idx="6169">
                  <c:v>0.29409392152422198</c:v>
                </c:pt>
                <c:pt idx="6170">
                  <c:v>0.294692032033258</c:v>
                </c:pt>
                <c:pt idx="6171">
                  <c:v>0.29282532966542901</c:v>
                </c:pt>
                <c:pt idx="6172">
                  <c:v>0.29455485612750698</c:v>
                </c:pt>
                <c:pt idx="6173">
                  <c:v>0.292688537663851</c:v>
                </c:pt>
                <c:pt idx="6174">
                  <c:v>0.30496957278305897</c:v>
                </c:pt>
                <c:pt idx="6175">
                  <c:v>0.31399540324067798</c:v>
                </c:pt>
                <c:pt idx="6176">
                  <c:v>0.31399540324067798</c:v>
                </c:pt>
                <c:pt idx="6177">
                  <c:v>0.32546735312876501</c:v>
                </c:pt>
                <c:pt idx="6178">
                  <c:v>0.30195353878429798</c:v>
                </c:pt>
                <c:pt idx="6179">
                  <c:v>0.32337074644312902</c:v>
                </c:pt>
                <c:pt idx="6180">
                  <c:v>0.32512701365505298</c:v>
                </c:pt>
                <c:pt idx="6181">
                  <c:v>0.34788507678063402</c:v>
                </c:pt>
                <c:pt idx="6182">
                  <c:v>0.38640626221052299</c:v>
                </c:pt>
                <c:pt idx="6183">
                  <c:v>0.402387769366221</c:v>
                </c:pt>
                <c:pt idx="6184">
                  <c:v>0.42943725794801801</c:v>
                </c:pt>
                <c:pt idx="6185">
                  <c:v>0.42964650696003498</c:v>
                </c:pt>
                <c:pt idx="6186">
                  <c:v>0.46693619473114201</c:v>
                </c:pt>
                <c:pt idx="6187">
                  <c:v>0.46273149778293698</c:v>
                </c:pt>
                <c:pt idx="6188">
                  <c:v>0.495984699806091</c:v>
                </c:pt>
                <c:pt idx="6189">
                  <c:v>0.492348010532484</c:v>
                </c:pt>
                <c:pt idx="6190">
                  <c:v>0.514292904126189</c:v>
                </c:pt>
                <c:pt idx="6191">
                  <c:v>0.54233111560369096</c:v>
                </c:pt>
                <c:pt idx="6192">
                  <c:v>0.54144187220557904</c:v>
                </c:pt>
                <c:pt idx="6193">
                  <c:v>8.2568431402627596E-3</c:v>
                </c:pt>
                <c:pt idx="6194">
                  <c:v>1.5771270346215099E-2</c:v>
                </c:pt>
                <c:pt idx="6195">
                  <c:v>1.1166223948366E-2</c:v>
                </c:pt>
                <c:pt idx="6196">
                  <c:v>1.17070822112683E-2</c:v>
                </c:pt>
                <c:pt idx="6197">
                  <c:v>-7.2743000547390501E-3</c:v>
                </c:pt>
                <c:pt idx="6198">
                  <c:v>-8.3618883963738604E-3</c:v>
                </c:pt>
                <c:pt idx="6199">
                  <c:v>1.67359404208062E-2</c:v>
                </c:pt>
                <c:pt idx="6200">
                  <c:v>-1.35572296550823E-2</c:v>
                </c:pt>
                <c:pt idx="6201">
                  <c:v>-1.9162179906393899E-2</c:v>
                </c:pt>
                <c:pt idx="6202">
                  <c:v>-1.8363259978682399E-2</c:v>
                </c:pt>
                <c:pt idx="6203">
                  <c:v>-1.2511522655695899E-2</c:v>
                </c:pt>
                <c:pt idx="6204">
                  <c:v>3.07009584372353E-3</c:v>
                </c:pt>
                <c:pt idx="6205">
                  <c:v>4.7702552396371401E-3</c:v>
                </c:pt>
                <c:pt idx="6206">
                  <c:v>8.9464095076428E-3</c:v>
                </c:pt>
                <c:pt idx="6207">
                  <c:v>1.16478507649431E-2</c:v>
                </c:pt>
                <c:pt idx="6208">
                  <c:v>1.15091990795241E-2</c:v>
                </c:pt>
                <c:pt idx="6209">
                  <c:v>3.8820012228724499E-2</c:v>
                </c:pt>
                <c:pt idx="6210">
                  <c:v>4.4573997314493602E-2</c:v>
                </c:pt>
                <c:pt idx="6211">
                  <c:v>4.5490807335924997E-2</c:v>
                </c:pt>
                <c:pt idx="6212">
                  <c:v>4.62747628412052E-2</c:v>
                </c:pt>
                <c:pt idx="6213">
                  <c:v>4.7180909993691199E-2</c:v>
                </c:pt>
                <c:pt idx="6214">
                  <c:v>4.3279734570592997E-2</c:v>
                </c:pt>
                <c:pt idx="6215">
                  <c:v>4.0660294493668203E-2</c:v>
                </c:pt>
                <c:pt idx="6216">
                  <c:v>9.4931488881204701E-2</c:v>
                </c:pt>
                <c:pt idx="6217">
                  <c:v>7.3297643243869795E-2</c:v>
                </c:pt>
                <c:pt idx="6218">
                  <c:v>6.9397156109105296E-2</c:v>
                </c:pt>
                <c:pt idx="6219">
                  <c:v>6.9906976936621096E-2</c:v>
                </c:pt>
                <c:pt idx="6220">
                  <c:v>6.5830489075904899E-2</c:v>
                </c:pt>
                <c:pt idx="6221">
                  <c:v>-1.8612963878051399E-2</c:v>
                </c:pt>
                <c:pt idx="6222">
                  <c:v>3.19518167145664E-2</c:v>
                </c:pt>
                <c:pt idx="6223">
                  <c:v>3.2825947023594898E-2</c:v>
                </c:pt>
                <c:pt idx="6224">
                  <c:v>7.9543541053550496E-3</c:v>
                </c:pt>
                <c:pt idx="6225">
                  <c:v>9.5830689086246999E-3</c:v>
                </c:pt>
                <c:pt idx="6226">
                  <c:v>5.7190746965110001E-3</c:v>
                </c:pt>
                <c:pt idx="6227">
                  <c:v>3.3275086422748602E-2</c:v>
                </c:pt>
                <c:pt idx="6228">
                  <c:v>3.02190077502444E-2</c:v>
                </c:pt>
                <c:pt idx="6229">
                  <c:v>3.1196330609837199E-2</c:v>
                </c:pt>
                <c:pt idx="6230">
                  <c:v>1.03449349163913E-2</c:v>
                </c:pt>
                <c:pt idx="6231">
                  <c:v>4.3084309558738702E-2</c:v>
                </c:pt>
                <c:pt idx="6232">
                  <c:v>3.8731422292076198E-2</c:v>
                </c:pt>
                <c:pt idx="6233">
                  <c:v>8.4668546091610699E-3</c:v>
                </c:pt>
                <c:pt idx="6234">
                  <c:v>-2.0716356111864301E-2</c:v>
                </c:pt>
                <c:pt idx="6235">
                  <c:v>1.0507478220618399E-2</c:v>
                </c:pt>
                <c:pt idx="6236">
                  <c:v>1.5645282487534801E-2</c:v>
                </c:pt>
                <c:pt idx="6237">
                  <c:v>1.43471203072818E-2</c:v>
                </c:pt>
                <c:pt idx="6238">
                  <c:v>3.4179300208651897E-2</c:v>
                </c:pt>
                <c:pt idx="6239">
                  <c:v>3.9753697962942702E-2</c:v>
                </c:pt>
                <c:pt idx="6240">
                  <c:v>6.6664645318168902E-2</c:v>
                </c:pt>
                <c:pt idx="6241">
                  <c:v>6.6910014485720204E-2</c:v>
                </c:pt>
                <c:pt idx="6242">
                  <c:v>7.9125549942639498E-2</c:v>
                </c:pt>
                <c:pt idx="6243">
                  <c:v>8.08150262014668E-2</c:v>
                </c:pt>
                <c:pt idx="6244">
                  <c:v>7.7250822934933794E-2</c:v>
                </c:pt>
                <c:pt idx="6245">
                  <c:v>7.7927724233692597E-2</c:v>
                </c:pt>
                <c:pt idx="6246">
                  <c:v>8.7811705545494501E-2</c:v>
                </c:pt>
                <c:pt idx="6247">
                  <c:v>0.122976434313997</c:v>
                </c:pt>
                <c:pt idx="6248">
                  <c:v>0.12866968430718001</c:v>
                </c:pt>
                <c:pt idx="6249">
                  <c:v>0.139275645378312</c:v>
                </c:pt>
                <c:pt idx="6250">
                  <c:v>0.13194463761550801</c:v>
                </c:pt>
                <c:pt idx="6251">
                  <c:v>8.8738329707528096E-2</c:v>
                </c:pt>
                <c:pt idx="6252">
                  <c:v>0.10462978276300799</c:v>
                </c:pt>
                <c:pt idx="6253">
                  <c:v>8.7536616663766997E-2</c:v>
                </c:pt>
                <c:pt idx="6254">
                  <c:v>4.9437529389825201E-2</c:v>
                </c:pt>
                <c:pt idx="6255">
                  <c:v>4.99461261150577E-2</c:v>
                </c:pt>
                <c:pt idx="6256">
                  <c:v>4.8596519826781703E-2</c:v>
                </c:pt>
                <c:pt idx="6257">
                  <c:v>4.5654890737389202E-2</c:v>
                </c:pt>
                <c:pt idx="6258">
                  <c:v>-1.3607075860347199E-2</c:v>
                </c:pt>
                <c:pt idx="6259">
                  <c:v>-1.3574957582775399E-2</c:v>
                </c:pt>
                <c:pt idx="6260">
                  <c:v>-8.5617146098724197E-3</c:v>
                </c:pt>
                <c:pt idx="6261">
                  <c:v>-9.2386579924839101E-3</c:v>
                </c:pt>
                <c:pt idx="6262">
                  <c:v>-1.07660318405065E-2</c:v>
                </c:pt>
                <c:pt idx="6263">
                  <c:v>-1.32313874779026E-2</c:v>
                </c:pt>
                <c:pt idx="6264">
                  <c:v>-9.0498330909531896E-3</c:v>
                </c:pt>
                <c:pt idx="6265">
                  <c:v>-8.2440776648533502E-3</c:v>
                </c:pt>
                <c:pt idx="6266">
                  <c:v>1.3474014641114899E-3</c:v>
                </c:pt>
                <c:pt idx="6267">
                  <c:v>-2.9207696103712398E-3</c:v>
                </c:pt>
                <c:pt idx="6268">
                  <c:v>5.97673404209111E-2</c:v>
                </c:pt>
                <c:pt idx="6269">
                  <c:v>-1.2603244990927E-2</c:v>
                </c:pt>
                <c:pt idx="6270">
                  <c:v>-1.41178134872066E-2</c:v>
                </c:pt>
                <c:pt idx="6271">
                  <c:v>-1.51535933428339E-2</c:v>
                </c:pt>
                <c:pt idx="6272">
                  <c:v>-7.5032896733518303E-2</c:v>
                </c:pt>
                <c:pt idx="6273">
                  <c:v>-8.1544451295856302E-2</c:v>
                </c:pt>
                <c:pt idx="6274">
                  <c:v>-9.6183169257580498E-2</c:v>
                </c:pt>
                <c:pt idx="6275">
                  <c:v>-0.11770481186611299</c:v>
                </c:pt>
                <c:pt idx="6276">
                  <c:v>-7.9546113704857604E-2</c:v>
                </c:pt>
                <c:pt idx="6277">
                  <c:v>-7.4297138642680199E-2</c:v>
                </c:pt>
                <c:pt idx="6278">
                  <c:v>-3.2379036857321797E-2</c:v>
                </c:pt>
                <c:pt idx="6279">
                  <c:v>-7.5284327062198994E-2</c:v>
                </c:pt>
                <c:pt idx="6280">
                  <c:v>-3.2727559775109903E-2</c:v>
                </c:pt>
                <c:pt idx="6281">
                  <c:v>-7.5705863492826E-2</c:v>
                </c:pt>
                <c:pt idx="6282">
                  <c:v>-3.3022856860693603E-2</c:v>
                </c:pt>
                <c:pt idx="6283">
                  <c:v>-7.6497300925734799E-2</c:v>
                </c:pt>
                <c:pt idx="6284">
                  <c:v>-3.2307628485549002E-2</c:v>
                </c:pt>
                <c:pt idx="6285">
                  <c:v>-0.100769071154</c:v>
                </c:pt>
                <c:pt idx="6286">
                  <c:v>3.1540292337948403E-2</c:v>
                </c:pt>
                <c:pt idx="6287">
                  <c:v>8.3254394954042008E-3</c:v>
                </c:pt>
                <c:pt idx="6288">
                  <c:v>-3.9556580146635302E-2</c:v>
                </c:pt>
                <c:pt idx="6289">
                  <c:v>3.3700911678052399E-2</c:v>
                </c:pt>
                <c:pt idx="6290">
                  <c:v>4.4727548245358399E-2</c:v>
                </c:pt>
                <c:pt idx="6291">
                  <c:v>-1.2820876227138E-2</c:v>
                </c:pt>
                <c:pt idx="6292">
                  <c:v>-2.1637852456822301E-2</c:v>
                </c:pt>
                <c:pt idx="6293">
                  <c:v>-3.3638528931704902E-2</c:v>
                </c:pt>
                <c:pt idx="6294">
                  <c:v>-3.4854179691560898E-2</c:v>
                </c:pt>
                <c:pt idx="6295">
                  <c:v>-2.97779338274641E-2</c:v>
                </c:pt>
                <c:pt idx="6296">
                  <c:v>1.76359738305365E-2</c:v>
                </c:pt>
                <c:pt idx="6297">
                  <c:v>1.23829223421101E-2</c:v>
                </c:pt>
                <c:pt idx="6298">
                  <c:v>0.12356020655179099</c:v>
                </c:pt>
                <c:pt idx="6299">
                  <c:v>0.15834874835024501</c:v>
                </c:pt>
                <c:pt idx="6300">
                  <c:v>0.26464952425918897</c:v>
                </c:pt>
                <c:pt idx="6301">
                  <c:v>0.207414897422905</c:v>
                </c:pt>
                <c:pt idx="6302">
                  <c:v>0.22349269451998399</c:v>
                </c:pt>
                <c:pt idx="6303">
                  <c:v>0.22467823534249601</c:v>
                </c:pt>
                <c:pt idx="6304">
                  <c:v>0.24560416820867501</c:v>
                </c:pt>
                <c:pt idx="6305">
                  <c:v>0.20177517771013201</c:v>
                </c:pt>
                <c:pt idx="6306">
                  <c:v>0.212381923290035</c:v>
                </c:pt>
                <c:pt idx="6307">
                  <c:v>0.13711194697493501</c:v>
                </c:pt>
                <c:pt idx="6308">
                  <c:v>0.239334336402271</c:v>
                </c:pt>
                <c:pt idx="6309">
                  <c:v>0.25367809314655299</c:v>
                </c:pt>
                <c:pt idx="6310">
                  <c:v>0.27105522589527298</c:v>
                </c:pt>
                <c:pt idx="6311">
                  <c:v>0.25972350974464797</c:v>
                </c:pt>
                <c:pt idx="6312">
                  <c:v>0.229137190818653</c:v>
                </c:pt>
                <c:pt idx="6313">
                  <c:v>0.22116553204645201</c:v>
                </c:pt>
                <c:pt idx="6314">
                  <c:v>0.28262015482855402</c:v>
                </c:pt>
                <c:pt idx="6315">
                  <c:v>0.116504161619889</c:v>
                </c:pt>
                <c:pt idx="6316">
                  <c:v>0.25088614509438001</c:v>
                </c:pt>
                <c:pt idx="6317">
                  <c:v>0.29463068229643102</c:v>
                </c:pt>
                <c:pt idx="6318">
                  <c:v>0.27471068226998402</c:v>
                </c:pt>
                <c:pt idx="6319">
                  <c:v>0.34636053711688097</c:v>
                </c:pt>
                <c:pt idx="6320">
                  <c:v>0.32915032761831498</c:v>
                </c:pt>
                <c:pt idx="6321">
                  <c:v>0.307402890904513</c:v>
                </c:pt>
                <c:pt idx="6322">
                  <c:v>0.32493139386439401</c:v>
                </c:pt>
                <c:pt idx="6323">
                  <c:v>0.27201787426882301</c:v>
                </c:pt>
                <c:pt idx="6324">
                  <c:v>0.32828829664366999</c:v>
                </c:pt>
                <c:pt idx="6325">
                  <c:v>0.32744037472598803</c:v>
                </c:pt>
                <c:pt idx="6326">
                  <c:v>0.331560029200825</c:v>
                </c:pt>
                <c:pt idx="6327">
                  <c:v>0.319243426718751</c:v>
                </c:pt>
                <c:pt idx="6328">
                  <c:v>0.339431082361695</c:v>
                </c:pt>
                <c:pt idx="6329">
                  <c:v>-1.52022548731771E-2</c:v>
                </c:pt>
                <c:pt idx="6330">
                  <c:v>-1.03498875701779E-2</c:v>
                </c:pt>
                <c:pt idx="6331">
                  <c:v>-1.9795336252410801E-2</c:v>
                </c:pt>
                <c:pt idx="6332">
                  <c:v>-1.5158148232706101E-2</c:v>
                </c:pt>
                <c:pt idx="6333">
                  <c:v>-1.8393649166897001E-2</c:v>
                </c:pt>
                <c:pt idx="6334">
                  <c:v>6.0880109394509897E-3</c:v>
                </c:pt>
                <c:pt idx="6335">
                  <c:v>4.5004021339312096E-3</c:v>
                </c:pt>
                <c:pt idx="6336">
                  <c:v>6.4809998395061099E-3</c:v>
                </c:pt>
                <c:pt idx="6337">
                  <c:v>-9.73817729545212E-3</c:v>
                </c:pt>
                <c:pt idx="6338">
                  <c:v>-2.4054275707673101E-2</c:v>
                </c:pt>
                <c:pt idx="6339">
                  <c:v>-7.1568783793805003E-3</c:v>
                </c:pt>
                <c:pt idx="6340">
                  <c:v>-1.9905895294224301E-2</c:v>
                </c:pt>
                <c:pt idx="6341">
                  <c:v>-4.4438612371062699E-3</c:v>
                </c:pt>
                <c:pt idx="6342">
                  <c:v>-2.21709385412391E-2</c:v>
                </c:pt>
                <c:pt idx="6343">
                  <c:v>-2.5522630282129598E-2</c:v>
                </c:pt>
                <c:pt idx="6344">
                  <c:v>-1.1951124682324701E-2</c:v>
                </c:pt>
                <c:pt idx="6345">
                  <c:v>-6.1320213004177802E-2</c:v>
                </c:pt>
                <c:pt idx="6346">
                  <c:v>-6.2502845713571606E-2</c:v>
                </c:pt>
                <c:pt idx="6347">
                  <c:v>-1.61217304904663E-2</c:v>
                </c:pt>
                <c:pt idx="6348">
                  <c:v>-1.89258336512645E-2</c:v>
                </c:pt>
                <c:pt idx="6349">
                  <c:v>-1.43222777385869E-2</c:v>
                </c:pt>
                <c:pt idx="6350">
                  <c:v>-2.24523635949107E-2</c:v>
                </c:pt>
                <c:pt idx="6351">
                  <c:v>-2.3955598709553799E-2</c:v>
                </c:pt>
                <c:pt idx="6352">
                  <c:v>-3.04737008980893E-2</c:v>
                </c:pt>
                <c:pt idx="6353">
                  <c:v>-3.2576508415879502E-2</c:v>
                </c:pt>
                <c:pt idx="6354">
                  <c:v>-3.7204980549058402E-2</c:v>
                </c:pt>
                <c:pt idx="6355">
                  <c:v>-1.4553354362087E-2</c:v>
                </c:pt>
                <c:pt idx="6356">
                  <c:v>-1.46493902435238E-2</c:v>
                </c:pt>
                <c:pt idx="6357">
                  <c:v>9.2654609977609506E-2</c:v>
                </c:pt>
                <c:pt idx="6358">
                  <c:v>2.3766382152519298E-2</c:v>
                </c:pt>
                <c:pt idx="6359">
                  <c:v>3.6736605015739998E-2</c:v>
                </c:pt>
                <c:pt idx="6360">
                  <c:v>3.46554384839423E-2</c:v>
                </c:pt>
                <c:pt idx="6361">
                  <c:v>5.8382963457791197E-2</c:v>
                </c:pt>
                <c:pt idx="6362">
                  <c:v>6.5106883883838604E-2</c:v>
                </c:pt>
                <c:pt idx="6363">
                  <c:v>7.2230756577625899E-2</c:v>
                </c:pt>
                <c:pt idx="6364">
                  <c:v>6.2854281760162001E-2</c:v>
                </c:pt>
                <c:pt idx="6365">
                  <c:v>0.104221882629899</c:v>
                </c:pt>
                <c:pt idx="6366">
                  <c:v>0.106785586746804</c:v>
                </c:pt>
                <c:pt idx="6367">
                  <c:v>0.118101641936472</c:v>
                </c:pt>
                <c:pt idx="6368">
                  <c:v>0.118610377316757</c:v>
                </c:pt>
                <c:pt idx="6369">
                  <c:v>0.123111342796835</c:v>
                </c:pt>
                <c:pt idx="6370">
                  <c:v>0.12043298474993901</c:v>
                </c:pt>
                <c:pt idx="6371">
                  <c:v>0.15433898924811501</c:v>
                </c:pt>
                <c:pt idx="6372">
                  <c:v>0.140467484922319</c:v>
                </c:pt>
                <c:pt idx="6373">
                  <c:v>0.15794548227050401</c:v>
                </c:pt>
                <c:pt idx="6374">
                  <c:v>0.16526153680494701</c:v>
                </c:pt>
                <c:pt idx="6375">
                  <c:v>0.19070355561695601</c:v>
                </c:pt>
                <c:pt idx="6376">
                  <c:v>0.236654476214786</c:v>
                </c:pt>
                <c:pt idx="6377">
                  <c:v>0.17268172160158399</c:v>
                </c:pt>
                <c:pt idx="6378">
                  <c:v>0.179958750148489</c:v>
                </c:pt>
                <c:pt idx="6379">
                  <c:v>0.232122412978362</c:v>
                </c:pt>
                <c:pt idx="6380">
                  <c:v>0.26539734622683903</c:v>
                </c:pt>
                <c:pt idx="6381">
                  <c:v>0.27059478123438102</c:v>
                </c:pt>
                <c:pt idx="6382">
                  <c:v>0.247833559528855</c:v>
                </c:pt>
                <c:pt idx="6383">
                  <c:v>0.24744257898927399</c:v>
                </c:pt>
                <c:pt idx="6384">
                  <c:v>0.27643814153292701</c:v>
                </c:pt>
                <c:pt idx="6385">
                  <c:v>0.31668208100971701</c:v>
                </c:pt>
                <c:pt idx="6386">
                  <c:v>0.26730093105904001</c:v>
                </c:pt>
                <c:pt idx="6387">
                  <c:v>0.382212467574785</c:v>
                </c:pt>
                <c:pt idx="6388">
                  <c:v>0.388108512867962</c:v>
                </c:pt>
                <c:pt idx="6389">
                  <c:v>0.39915736128079399</c:v>
                </c:pt>
                <c:pt idx="6390">
                  <c:v>0.447210311255472</c:v>
                </c:pt>
                <c:pt idx="6391">
                  <c:v>0.43649736074737899</c:v>
                </c:pt>
                <c:pt idx="6392">
                  <c:v>1.2992455572418699E-2</c:v>
                </c:pt>
                <c:pt idx="6393">
                  <c:v>8.2548973237124203E-3</c:v>
                </c:pt>
                <c:pt idx="6394">
                  <c:v>1.6945410520737801E-2</c:v>
                </c:pt>
                <c:pt idx="6395">
                  <c:v>1.7977069231079799E-2</c:v>
                </c:pt>
                <c:pt idx="6396">
                  <c:v>5.2219124954903502E-2</c:v>
                </c:pt>
                <c:pt idx="6397">
                  <c:v>8.4673641374133302E-2</c:v>
                </c:pt>
                <c:pt idx="6398">
                  <c:v>9.1733912789324995E-2</c:v>
                </c:pt>
                <c:pt idx="6399">
                  <c:v>0.111105973459141</c:v>
                </c:pt>
                <c:pt idx="6400">
                  <c:v>0.12867207623068599</c:v>
                </c:pt>
                <c:pt idx="6401">
                  <c:v>0.12071102099429</c:v>
                </c:pt>
                <c:pt idx="6402">
                  <c:v>0.134269046339662</c:v>
                </c:pt>
                <c:pt idx="6403">
                  <c:v>0.13141336754272701</c:v>
                </c:pt>
                <c:pt idx="6404">
                  <c:v>9.8216850951323195E-2</c:v>
                </c:pt>
                <c:pt idx="6405">
                  <c:v>0.100367897683297</c:v>
                </c:pt>
                <c:pt idx="6406">
                  <c:v>9.3107672480492398E-2</c:v>
                </c:pt>
                <c:pt idx="6407">
                  <c:v>8.8332024989479896E-2</c:v>
                </c:pt>
                <c:pt idx="6408">
                  <c:v>0.14497738139180999</c:v>
                </c:pt>
                <c:pt idx="6409">
                  <c:v>0.14282021411530299</c:v>
                </c:pt>
                <c:pt idx="6410">
                  <c:v>0.14733485544083999</c:v>
                </c:pt>
                <c:pt idx="6411">
                  <c:v>0.151825876067404</c:v>
                </c:pt>
                <c:pt idx="6412">
                  <c:v>0.16599985596939401</c:v>
                </c:pt>
                <c:pt idx="6413">
                  <c:v>0.157406276330358</c:v>
                </c:pt>
                <c:pt idx="6414">
                  <c:v>0.151823012089496</c:v>
                </c:pt>
                <c:pt idx="6415">
                  <c:v>0.14807419738504701</c:v>
                </c:pt>
                <c:pt idx="6416">
                  <c:v>0.182292868445279</c:v>
                </c:pt>
                <c:pt idx="6417">
                  <c:v>0.16921830833951801</c:v>
                </c:pt>
                <c:pt idx="6418">
                  <c:v>0.17391352923502101</c:v>
                </c:pt>
                <c:pt idx="6419">
                  <c:v>3.9148013469808098E-2</c:v>
                </c:pt>
                <c:pt idx="6420">
                  <c:v>0.107183975190437</c:v>
                </c:pt>
                <c:pt idx="6421">
                  <c:v>0.11197876423195199</c:v>
                </c:pt>
                <c:pt idx="6422">
                  <c:v>0.13713049221628901</c:v>
                </c:pt>
                <c:pt idx="6423">
                  <c:v>0.130879022513466</c:v>
                </c:pt>
                <c:pt idx="6424">
                  <c:v>0.128855031825683</c:v>
                </c:pt>
                <c:pt idx="6425">
                  <c:v>0.131019638841639</c:v>
                </c:pt>
                <c:pt idx="6426">
                  <c:v>0.14700383840800199</c:v>
                </c:pt>
                <c:pt idx="6427">
                  <c:v>0.14906551337183099</c:v>
                </c:pt>
                <c:pt idx="6428">
                  <c:v>0.15399756685283</c:v>
                </c:pt>
                <c:pt idx="6429">
                  <c:v>0.15710479207184799</c:v>
                </c:pt>
                <c:pt idx="6430">
                  <c:v>0.150106456219604</c:v>
                </c:pt>
                <c:pt idx="6431">
                  <c:v>0.16732862705096399</c:v>
                </c:pt>
                <c:pt idx="6432">
                  <c:v>0.101938078409121</c:v>
                </c:pt>
                <c:pt idx="6433">
                  <c:v>0.108217434355369</c:v>
                </c:pt>
                <c:pt idx="6434">
                  <c:v>0.116019721789686</c:v>
                </c:pt>
                <c:pt idx="6435">
                  <c:v>0.121887278336934</c:v>
                </c:pt>
                <c:pt idx="6436">
                  <c:v>0.17312654720038601</c:v>
                </c:pt>
                <c:pt idx="6437">
                  <c:v>0.17369950981789101</c:v>
                </c:pt>
                <c:pt idx="6438">
                  <c:v>0.12162086235960801</c:v>
                </c:pt>
                <c:pt idx="6439">
                  <c:v>0.12490073570157099</c:v>
                </c:pt>
                <c:pt idx="6440">
                  <c:v>0.153667436239497</c:v>
                </c:pt>
                <c:pt idx="6441">
                  <c:v>0.140498843950669</c:v>
                </c:pt>
                <c:pt idx="6442">
                  <c:v>0.16725781369979001</c:v>
                </c:pt>
                <c:pt idx="6443">
                  <c:v>0.122322355310911</c:v>
                </c:pt>
                <c:pt idx="6444">
                  <c:v>0.23605279934684401</c:v>
                </c:pt>
                <c:pt idx="6445">
                  <c:v>0.28919518268899402</c:v>
                </c:pt>
                <c:pt idx="6446">
                  <c:v>0.29156475014190802</c:v>
                </c:pt>
                <c:pt idx="6447">
                  <c:v>0</c:v>
                </c:pt>
                <c:pt idx="6448">
                  <c:v>5.9521404914764098E-3</c:v>
                </c:pt>
                <c:pt idx="6449" formatCode="0.00E+00">
                  <c:v>3.0505590618101698E-4</c:v>
                </c:pt>
                <c:pt idx="6450">
                  <c:v>3.03552277136698E-3</c:v>
                </c:pt>
                <c:pt idx="6451">
                  <c:v>-1.47324212255024E-2</c:v>
                </c:pt>
                <c:pt idx="6452">
                  <c:v>1.23701589001248E-2</c:v>
                </c:pt>
                <c:pt idx="6453">
                  <c:v>1.42024037035828E-2</c:v>
                </c:pt>
                <c:pt idx="6454">
                  <c:v>3.3887681281677899E-2</c:v>
                </c:pt>
                <c:pt idx="6455">
                  <c:v>3.2753936178640801E-2</c:v>
                </c:pt>
                <c:pt idx="6456">
                  <c:v>3.4478547571732403E-2</c:v>
                </c:pt>
                <c:pt idx="6457">
                  <c:v>3.1583646979047302E-2</c:v>
                </c:pt>
                <c:pt idx="6458">
                  <c:v>3.7966037599262703E-2</c:v>
                </c:pt>
                <c:pt idx="6459">
                  <c:v>3.7865153462870199E-2</c:v>
                </c:pt>
                <c:pt idx="6460">
                  <c:v>3.9609252493459902E-2</c:v>
                </c:pt>
                <c:pt idx="6461">
                  <c:v>4.3078092571681798E-2</c:v>
                </c:pt>
                <c:pt idx="6462">
                  <c:v>3.9927911478888398E-2</c:v>
                </c:pt>
                <c:pt idx="6463">
                  <c:v>3.8838715874768698E-2</c:v>
                </c:pt>
                <c:pt idx="6464">
                  <c:v>4.77589604658641E-2</c:v>
                </c:pt>
                <c:pt idx="6465">
                  <c:v>4.6075906289945102E-2</c:v>
                </c:pt>
                <c:pt idx="6466">
                  <c:v>5.24300092484433E-2</c:v>
                </c:pt>
                <c:pt idx="6467">
                  <c:v>5.1593734448574402E-2</c:v>
                </c:pt>
                <c:pt idx="6468">
                  <c:v>5.98275663689809E-2</c:v>
                </c:pt>
                <c:pt idx="6469">
                  <c:v>5.15361945176935E-2</c:v>
                </c:pt>
                <c:pt idx="6470">
                  <c:v>5.9317103176866802E-2</c:v>
                </c:pt>
                <c:pt idx="6471">
                  <c:v>5.3044072898368502E-2</c:v>
                </c:pt>
                <c:pt idx="6472">
                  <c:v>6.8236691399368096E-2</c:v>
                </c:pt>
                <c:pt idx="6473">
                  <c:v>6.6628245821061402E-2</c:v>
                </c:pt>
                <c:pt idx="6474">
                  <c:v>7.10969428296164E-2</c:v>
                </c:pt>
                <c:pt idx="6475">
                  <c:v>6.2671211651205302E-2</c:v>
                </c:pt>
                <c:pt idx="6476">
                  <c:v>7.1530289439966296E-2</c:v>
                </c:pt>
                <c:pt idx="6477">
                  <c:v>7.36282623919539E-2</c:v>
                </c:pt>
                <c:pt idx="6478">
                  <c:v>6.8588322129478893E-2</c:v>
                </c:pt>
                <c:pt idx="6479">
                  <c:v>6.7623332758650095E-2</c:v>
                </c:pt>
                <c:pt idx="6480">
                  <c:v>6.0089952690949001E-2</c:v>
                </c:pt>
                <c:pt idx="6481">
                  <c:v>5.9459668021309503E-2</c:v>
                </c:pt>
                <c:pt idx="6482">
                  <c:v>7.8226407254471303E-2</c:v>
                </c:pt>
                <c:pt idx="6483">
                  <c:v>7.2065929088110006E-2</c:v>
                </c:pt>
                <c:pt idx="6484">
                  <c:v>7.92664179291062E-2</c:v>
                </c:pt>
                <c:pt idx="6485">
                  <c:v>6.6020136887623801E-2</c:v>
                </c:pt>
                <c:pt idx="6486">
                  <c:v>7.58169804330832E-2</c:v>
                </c:pt>
                <c:pt idx="6487">
                  <c:v>6.2552936520492597E-2</c:v>
                </c:pt>
                <c:pt idx="6488">
                  <c:v>9.5347514064911806E-2</c:v>
                </c:pt>
                <c:pt idx="6489">
                  <c:v>8.6614550995637293E-2</c:v>
                </c:pt>
                <c:pt idx="6490">
                  <c:v>0.10414409596852001</c:v>
                </c:pt>
                <c:pt idx="6491">
                  <c:v>0.11363693697888901</c:v>
                </c:pt>
                <c:pt idx="6492">
                  <c:v>0.101973571032882</c:v>
                </c:pt>
                <c:pt idx="6493">
                  <c:v>0.12642879550904701</c:v>
                </c:pt>
                <c:pt idx="6494">
                  <c:v>0.103249976670203</c:v>
                </c:pt>
                <c:pt idx="6495">
                  <c:v>6.6751574962875496E-2</c:v>
                </c:pt>
                <c:pt idx="6496">
                  <c:v>0.10920711143945599</c:v>
                </c:pt>
                <c:pt idx="6497">
                  <c:v>9.07169927164721E-2</c:v>
                </c:pt>
                <c:pt idx="6498">
                  <c:v>0.11385748185778</c:v>
                </c:pt>
                <c:pt idx="6499">
                  <c:v>0.113343892141731</c:v>
                </c:pt>
                <c:pt idx="6500">
                  <c:v>8.3246611980455507E-2</c:v>
                </c:pt>
                <c:pt idx="6501">
                  <c:v>8.0897772138969204E-2</c:v>
                </c:pt>
                <c:pt idx="6502">
                  <c:v>8.3294853273049696E-2</c:v>
                </c:pt>
                <c:pt idx="6503">
                  <c:v>8.2392981895577894E-2</c:v>
                </c:pt>
                <c:pt idx="6504">
                  <c:v>0.10079144780601</c:v>
                </c:pt>
                <c:pt idx="6505">
                  <c:v>0.116947047208358</c:v>
                </c:pt>
                <c:pt idx="6506">
                  <c:v>0.162190288815482</c:v>
                </c:pt>
                <c:pt idx="6507">
                  <c:v>0.13426228768863399</c:v>
                </c:pt>
                <c:pt idx="6508">
                  <c:v>0.13524836028755</c:v>
                </c:pt>
                <c:pt idx="6509">
                  <c:v>0.17054339087352099</c:v>
                </c:pt>
                <c:pt idx="6510">
                  <c:v>0.17607496129903399</c:v>
                </c:pt>
                <c:pt idx="6511">
                  <c:v>0.19278238100350001</c:v>
                </c:pt>
                <c:pt idx="6512">
                  <c:v>0.183120788705851</c:v>
                </c:pt>
                <c:pt idx="6513">
                  <c:v>0.189704933192753</c:v>
                </c:pt>
                <c:pt idx="6514">
                  <c:v>0.18713382166813899</c:v>
                </c:pt>
                <c:pt idx="6515">
                  <c:v>0.16441499175743099</c:v>
                </c:pt>
                <c:pt idx="6516">
                  <c:v>0.18303047603316799</c:v>
                </c:pt>
                <c:pt idx="6517">
                  <c:v>0.192314580350502</c:v>
                </c:pt>
                <c:pt idx="6518">
                  <c:v>0.18365947182223899</c:v>
                </c:pt>
                <c:pt idx="6519">
                  <c:v>9.0863211333382404E-2</c:v>
                </c:pt>
                <c:pt idx="6520">
                  <c:v>9.0123300899275199E-2</c:v>
                </c:pt>
                <c:pt idx="6521">
                  <c:v>8.5104923615509004E-2</c:v>
                </c:pt>
                <c:pt idx="6522">
                  <c:v>7.8398714930878202E-2</c:v>
                </c:pt>
                <c:pt idx="6523">
                  <c:v>7.3312487939297899E-2</c:v>
                </c:pt>
                <c:pt idx="6524">
                  <c:v>7.2032767969690797E-2</c:v>
                </c:pt>
                <c:pt idx="6525">
                  <c:v>7.5817259231150694E-2</c:v>
                </c:pt>
                <c:pt idx="6526">
                  <c:v>7.6383823133693504E-2</c:v>
                </c:pt>
                <c:pt idx="6527">
                  <c:v>8.1087325179691E-2</c:v>
                </c:pt>
                <c:pt idx="6528">
                  <c:v>0.154371976050276</c:v>
                </c:pt>
                <c:pt idx="6529">
                  <c:v>0.13948074362778801</c:v>
                </c:pt>
                <c:pt idx="6530">
                  <c:v>0.141563467843872</c:v>
                </c:pt>
                <c:pt idx="6531">
                  <c:v>0.16313869012568299</c:v>
                </c:pt>
                <c:pt idx="6532">
                  <c:v>0.14773658580337801</c:v>
                </c:pt>
                <c:pt idx="6533">
                  <c:v>0.15053174934779401</c:v>
                </c:pt>
                <c:pt idx="6534">
                  <c:v>0.145677988196764</c:v>
                </c:pt>
                <c:pt idx="6535">
                  <c:v>0.145677988196764</c:v>
                </c:pt>
                <c:pt idx="6536">
                  <c:v>0.153456475251076</c:v>
                </c:pt>
                <c:pt idx="6537">
                  <c:v>0.144562261390039</c:v>
                </c:pt>
                <c:pt idx="6538">
                  <c:v>0.141021252733465</c:v>
                </c:pt>
                <c:pt idx="6539">
                  <c:v>0.16090174094193399</c:v>
                </c:pt>
                <c:pt idx="6540">
                  <c:v>0.26339071732209801</c:v>
                </c:pt>
                <c:pt idx="6541">
                  <c:v>0.27934551116248302</c:v>
                </c:pt>
                <c:pt idx="6542">
                  <c:v>0.26673237269660199</c:v>
                </c:pt>
                <c:pt idx="6543">
                  <c:v>0.40952162481566601</c:v>
                </c:pt>
                <c:pt idx="6544">
                  <c:v>0.37974344632727702</c:v>
                </c:pt>
                <c:pt idx="6545">
                  <c:v>0.45318683521794101</c:v>
                </c:pt>
                <c:pt idx="6546">
                  <c:v>0.48042026582411701</c:v>
                </c:pt>
                <c:pt idx="6547">
                  <c:v>0.31445825340889599</c:v>
                </c:pt>
                <c:pt idx="6548">
                  <c:v>0.31385156852000801</c:v>
                </c:pt>
                <c:pt idx="6549">
                  <c:v>0.44860620722495198</c:v>
                </c:pt>
                <c:pt idx="6550">
                  <c:v>0.43029377360341398</c:v>
                </c:pt>
                <c:pt idx="6551">
                  <c:v>0.407775329726489</c:v>
                </c:pt>
                <c:pt idx="6552">
                  <c:v>0.48406293429738101</c:v>
                </c:pt>
                <c:pt idx="6553">
                  <c:v>0.49691023576010002</c:v>
                </c:pt>
                <c:pt idx="6554">
                  <c:v>0.50789809117823304</c:v>
                </c:pt>
                <c:pt idx="6555">
                  <c:v>0.50679086329871503</c:v>
                </c:pt>
                <c:pt idx="6556">
                  <c:v>0.51678825793469296</c:v>
                </c:pt>
                <c:pt idx="6557">
                  <c:v>0.51099324927839596</c:v>
                </c:pt>
                <c:pt idx="6558">
                  <c:v>0.52304984148043598</c:v>
                </c:pt>
                <c:pt idx="6559">
                  <c:v>0.53362024129227403</c:v>
                </c:pt>
                <c:pt idx="6560">
                  <c:v>0.61002923456819502</c:v>
                </c:pt>
                <c:pt idx="6561">
                  <c:v>0.570901378113158</c:v>
                </c:pt>
                <c:pt idx="6562">
                  <c:v>0.58274976137529699</c:v>
                </c:pt>
                <c:pt idx="6563">
                  <c:v>0.51749316771284404</c:v>
                </c:pt>
                <c:pt idx="6564">
                  <c:v>0.64159132071625002</c:v>
                </c:pt>
                <c:pt idx="6565">
                  <c:v>0.64972898154941205</c:v>
                </c:pt>
                <c:pt idx="6566">
                  <c:v>0.64159132071625002</c:v>
                </c:pt>
                <c:pt idx="6567">
                  <c:v>0.596450998951497</c:v>
                </c:pt>
                <c:pt idx="6568">
                  <c:v>0.64009775821014803</c:v>
                </c:pt>
                <c:pt idx="6569">
                  <c:v>1.26535478581353E-2</c:v>
                </c:pt>
                <c:pt idx="6570">
                  <c:v>1.7009030819073099E-2</c:v>
                </c:pt>
                <c:pt idx="6571">
                  <c:v>1.44243750706063E-2</c:v>
                </c:pt>
                <c:pt idx="6572">
                  <c:v>3.2785097161847299E-2</c:v>
                </c:pt>
                <c:pt idx="6573">
                  <c:v>2.7008713170783599E-2</c:v>
                </c:pt>
                <c:pt idx="6574">
                  <c:v>1.4135187759537E-2</c:v>
                </c:pt>
                <c:pt idx="6575">
                  <c:v>1.3798684775449399E-2</c:v>
                </c:pt>
                <c:pt idx="6576">
                  <c:v>3.5037691221639598E-2</c:v>
                </c:pt>
                <c:pt idx="6577">
                  <c:v>4.04992948528244E-2</c:v>
                </c:pt>
                <c:pt idx="6578">
                  <c:v>8.4965291087584799E-2</c:v>
                </c:pt>
                <c:pt idx="6579">
                  <c:v>8.7732043347310107E-2</c:v>
                </c:pt>
                <c:pt idx="6580">
                  <c:v>3.4094143321676103E-2</c:v>
                </c:pt>
                <c:pt idx="6581">
                  <c:v>3.7548461659488899E-2</c:v>
                </c:pt>
                <c:pt idx="6582">
                  <c:v>4.1857586983384803E-3</c:v>
                </c:pt>
                <c:pt idx="6583">
                  <c:v>5.9730213387569897E-3</c:v>
                </c:pt>
                <c:pt idx="6584">
                  <c:v>0.124767042592879</c:v>
                </c:pt>
                <c:pt idx="6585">
                  <c:v>0.123899362874895</c:v>
                </c:pt>
                <c:pt idx="6586">
                  <c:v>0.14056694762810801</c:v>
                </c:pt>
                <c:pt idx="6587">
                  <c:v>9.0907312418503999E-2</c:v>
                </c:pt>
                <c:pt idx="6588">
                  <c:v>0.109926863015632</c:v>
                </c:pt>
                <c:pt idx="6589">
                  <c:v>3.8504683770373901E-2</c:v>
                </c:pt>
                <c:pt idx="6590">
                  <c:v>4.4695337220053998E-2</c:v>
                </c:pt>
                <c:pt idx="6591">
                  <c:v>5.1304562660626898E-2</c:v>
                </c:pt>
                <c:pt idx="6592">
                  <c:v>6.8440445316499898E-2</c:v>
                </c:pt>
                <c:pt idx="6593">
                  <c:v>-2.39622913340891E-2</c:v>
                </c:pt>
                <c:pt idx="6594">
                  <c:v>-2.31872571624121E-2</c:v>
                </c:pt>
                <c:pt idx="6595">
                  <c:v>-4.2188944333569602E-2</c:v>
                </c:pt>
                <c:pt idx="6596">
                  <c:v>-3.03513537185147E-2</c:v>
                </c:pt>
                <c:pt idx="6597">
                  <c:v>-2.63107363773127E-2</c:v>
                </c:pt>
                <c:pt idx="6598">
                  <c:v>-3.8766093064303897E-2</c:v>
                </c:pt>
                <c:pt idx="6599">
                  <c:v>-4.7404625533409003E-2</c:v>
                </c:pt>
                <c:pt idx="6600">
                  <c:v>-4.7418590850991399E-2</c:v>
                </c:pt>
                <c:pt idx="6601">
                  <c:v>-4.3259919441869001E-2</c:v>
                </c:pt>
                <c:pt idx="6602">
                  <c:v>0.13147683391414799</c:v>
                </c:pt>
                <c:pt idx="6603">
                  <c:v>0.15130018115103999</c:v>
                </c:pt>
                <c:pt idx="6604">
                  <c:v>0.18532570726873501</c:v>
                </c:pt>
                <c:pt idx="6605">
                  <c:v>0.196137435255965</c:v>
                </c:pt>
                <c:pt idx="6606">
                  <c:v>0.223991420582979</c:v>
                </c:pt>
                <c:pt idx="6607">
                  <c:v>0.21729059835724099</c:v>
                </c:pt>
                <c:pt idx="6608">
                  <c:v>0.21050847829414099</c:v>
                </c:pt>
                <c:pt idx="6609">
                  <c:v>0.21125389196990599</c:v>
                </c:pt>
                <c:pt idx="6610">
                  <c:v>0.227535576196743</c:v>
                </c:pt>
                <c:pt idx="6611">
                  <c:v>0.22286180078003401</c:v>
                </c:pt>
                <c:pt idx="6612">
                  <c:v>0.194964108243041</c:v>
                </c:pt>
                <c:pt idx="6613">
                  <c:v>0.19767668686630899</c:v>
                </c:pt>
                <c:pt idx="6614">
                  <c:v>0.209824214533637</c:v>
                </c:pt>
                <c:pt idx="6615">
                  <c:v>0.20762231071781401</c:v>
                </c:pt>
                <c:pt idx="6616">
                  <c:v>0.20547350580400001</c:v>
                </c:pt>
                <c:pt idx="6617">
                  <c:v>0.21217129070374999</c:v>
                </c:pt>
                <c:pt idx="6618">
                  <c:v>0.23029983670067899</c:v>
                </c:pt>
                <c:pt idx="6619">
                  <c:v>0.22831577471717199</c:v>
                </c:pt>
                <c:pt idx="6620">
                  <c:v>0.23995835948705399</c:v>
                </c:pt>
                <c:pt idx="6621">
                  <c:v>0.22047099601353201</c:v>
                </c:pt>
                <c:pt idx="6622">
                  <c:v>0.202965458934458</c:v>
                </c:pt>
                <c:pt idx="6623">
                  <c:v>0.214241326085119</c:v>
                </c:pt>
                <c:pt idx="6624">
                  <c:v>0.27723304647105601</c:v>
                </c:pt>
                <c:pt idx="6625">
                  <c:v>0.19376065124987099</c:v>
                </c:pt>
                <c:pt idx="6626">
                  <c:v>0.19046368079838299</c:v>
                </c:pt>
                <c:pt idx="6627">
                  <c:v>0.215794605960208</c:v>
                </c:pt>
                <c:pt idx="6628">
                  <c:v>0.19691846457044701</c:v>
                </c:pt>
                <c:pt idx="6629">
                  <c:v>0.199201461724023</c:v>
                </c:pt>
                <c:pt idx="6630">
                  <c:v>0.20430479902133999</c:v>
                </c:pt>
                <c:pt idx="6631">
                  <c:v>0.22466308727115</c:v>
                </c:pt>
                <c:pt idx="6632">
                  <c:v>0.21639495885006199</c:v>
                </c:pt>
                <c:pt idx="6633">
                  <c:v>0.20104773036482099</c:v>
                </c:pt>
                <c:pt idx="6634">
                  <c:v>0.20587909432474599</c:v>
                </c:pt>
                <c:pt idx="6635">
                  <c:v>0.220645559807156</c:v>
                </c:pt>
                <c:pt idx="6636">
                  <c:v>0.20743858006441401</c:v>
                </c:pt>
                <c:pt idx="6637">
                  <c:v>0.18544231119152199</c:v>
                </c:pt>
                <c:pt idx="6638">
                  <c:v>0.23611141966722801</c:v>
                </c:pt>
                <c:pt idx="6639">
                  <c:v>0.20222514565731001</c:v>
                </c:pt>
                <c:pt idx="6640">
                  <c:v>0.21801243744691001</c:v>
                </c:pt>
                <c:pt idx="6641">
                  <c:v>0.213657824542062</c:v>
                </c:pt>
                <c:pt idx="6642">
                  <c:v>0.19314626931050799</c:v>
                </c:pt>
                <c:pt idx="6643">
                  <c:v>0.20992133723334699</c:v>
                </c:pt>
                <c:pt idx="6644">
                  <c:v>0.35720616828551999</c:v>
                </c:pt>
                <c:pt idx="6645">
                  <c:v>0.344863127479829</c:v>
                </c:pt>
                <c:pt idx="6646">
                  <c:v>0.37756136278640101</c:v>
                </c:pt>
                <c:pt idx="6647">
                  <c:v>0.385972689890274</c:v>
                </c:pt>
                <c:pt idx="6648">
                  <c:v>0.42815016400130701</c:v>
                </c:pt>
                <c:pt idx="6649">
                  <c:v>0.45528738280643799</c:v>
                </c:pt>
                <c:pt idx="6650">
                  <c:v>0.48420554535455501</c:v>
                </c:pt>
                <c:pt idx="6651">
                  <c:v>0.44661653924642603</c:v>
                </c:pt>
                <c:pt idx="6652">
                  <c:v>0.45872162942887201</c:v>
                </c:pt>
                <c:pt idx="6653">
                  <c:v>0.46033807533431198</c:v>
                </c:pt>
                <c:pt idx="6654">
                  <c:v>0.58998701701147305</c:v>
                </c:pt>
                <c:pt idx="6655">
                  <c:v>0.58630578558742197</c:v>
                </c:pt>
                <c:pt idx="6656">
                  <c:v>0.58753812967853902</c:v>
                </c:pt>
                <c:pt idx="6657">
                  <c:v>0.59020172080302902</c:v>
                </c:pt>
                <c:pt idx="6658">
                  <c:v>0.58981780085097701</c:v>
                </c:pt>
                <c:pt idx="6659">
                  <c:v>0.60377432266190001</c:v>
                </c:pt>
                <c:pt idx="6660">
                  <c:v>0.598354475326206</c:v>
                </c:pt>
                <c:pt idx="6661">
                  <c:v>-8.2668315742522296E-3</c:v>
                </c:pt>
                <c:pt idx="6662">
                  <c:v>-1.28342344203795E-2</c:v>
                </c:pt>
                <c:pt idx="6663">
                  <c:v>-1.0502325305984101E-2</c:v>
                </c:pt>
                <c:pt idx="6664">
                  <c:v>-2.29956526330805E-2</c:v>
                </c:pt>
                <c:pt idx="6665">
                  <c:v>-2.3155679234995601E-2</c:v>
                </c:pt>
                <c:pt idx="6666">
                  <c:v>-3.3415461796244099E-2</c:v>
                </c:pt>
                <c:pt idx="6667">
                  <c:v>-2.2228459292216601E-2</c:v>
                </c:pt>
                <c:pt idx="6668">
                  <c:v>-3.9064462203121098E-2</c:v>
                </c:pt>
                <c:pt idx="6669">
                  <c:v>-3.9702328269400199E-2</c:v>
                </c:pt>
                <c:pt idx="6670">
                  <c:v>-5.5064861051950797E-2</c:v>
                </c:pt>
                <c:pt idx="6671">
                  <c:v>-5.4371304818271897E-2</c:v>
                </c:pt>
                <c:pt idx="6672">
                  <c:v>-6.07582986935679E-2</c:v>
                </c:pt>
                <c:pt idx="6673">
                  <c:v>-4.4379781193733599E-2</c:v>
                </c:pt>
                <c:pt idx="6674">
                  <c:v>-4.9407695237499098E-2</c:v>
                </c:pt>
                <c:pt idx="6675">
                  <c:v>-4.9123613372616698E-2</c:v>
                </c:pt>
                <c:pt idx="6676">
                  <c:v>-1.2069133278392799E-2</c:v>
                </c:pt>
                <c:pt idx="6677">
                  <c:v>8.8637332051246798E-3</c:v>
                </c:pt>
                <c:pt idx="6678">
                  <c:v>5.4427040424642704E-3</c:v>
                </c:pt>
                <c:pt idx="6679">
                  <c:v>1.18142564104912E-2</c:v>
                </c:pt>
                <c:pt idx="6680">
                  <c:v>1.04037192342327E-2</c:v>
                </c:pt>
                <c:pt idx="6681">
                  <c:v>8.9115539972310902E-3</c:v>
                </c:pt>
                <c:pt idx="6682">
                  <c:v>2.35735464730169E-3</c:v>
                </c:pt>
                <c:pt idx="6683">
                  <c:v>5.7375750032330197E-2</c:v>
                </c:pt>
                <c:pt idx="6684">
                  <c:v>4.8875101683819297E-2</c:v>
                </c:pt>
                <c:pt idx="6685">
                  <c:v>-2.3914502058239801E-3</c:v>
                </c:pt>
                <c:pt idx="6686">
                  <c:v>-3.0609869033977298E-3</c:v>
                </c:pt>
                <c:pt idx="6687">
                  <c:v>-3.1683968301228198E-3</c:v>
                </c:pt>
                <c:pt idx="6688">
                  <c:v>-1.0020070509366701E-3</c:v>
                </c:pt>
                <c:pt idx="6689">
                  <c:v>-1.6007843354342E-3</c:v>
                </c:pt>
                <c:pt idx="6690" formatCode="0.00E+00">
                  <c:v>-1.6465147408317699E-4</c:v>
                </c:pt>
                <c:pt idx="6691">
                  <c:v>-2.3076064636282602E-3</c:v>
                </c:pt>
                <c:pt idx="6692">
                  <c:v>3.3515960592116201E-2</c:v>
                </c:pt>
                <c:pt idx="6693">
                  <c:v>5.5066678442726197E-2</c:v>
                </c:pt>
                <c:pt idx="6694">
                  <c:v>7.1996613499092504E-2</c:v>
                </c:pt>
                <c:pt idx="6695">
                  <c:v>7.7809633475218506E-2</c:v>
                </c:pt>
                <c:pt idx="6696">
                  <c:v>8.0113758876618493E-2</c:v>
                </c:pt>
                <c:pt idx="6697">
                  <c:v>8.8695121465845503E-2</c:v>
                </c:pt>
                <c:pt idx="6698">
                  <c:v>9.7816967464684698E-2</c:v>
                </c:pt>
                <c:pt idx="6699">
                  <c:v>7.8071230267248298E-2</c:v>
                </c:pt>
                <c:pt idx="6700">
                  <c:v>0.145344997971742</c:v>
                </c:pt>
                <c:pt idx="6701">
                  <c:v>0.117129352631686</c:v>
                </c:pt>
                <c:pt idx="6702">
                  <c:v>0.12267954570145601</c:v>
                </c:pt>
                <c:pt idx="6703">
                  <c:v>0.113481086524358</c:v>
                </c:pt>
                <c:pt idx="6704">
                  <c:v>0.27743229125617203</c:v>
                </c:pt>
                <c:pt idx="6705">
                  <c:v>0.26591088494263898</c:v>
                </c:pt>
                <c:pt idx="6706">
                  <c:v>0.31868041535423602</c:v>
                </c:pt>
                <c:pt idx="6707">
                  <c:v>0.30160527374933299</c:v>
                </c:pt>
                <c:pt idx="6708">
                  <c:v>0.29624381605945299</c:v>
                </c:pt>
                <c:pt idx="6709">
                  <c:v>0.33145952573866699</c:v>
                </c:pt>
                <c:pt idx="6710">
                  <c:v>0.30866742756504501</c:v>
                </c:pt>
                <c:pt idx="6711">
                  <c:v>0.320456865726368</c:v>
                </c:pt>
                <c:pt idx="6712">
                  <c:v>0.248293668548522</c:v>
                </c:pt>
                <c:pt idx="6713">
                  <c:v>0.254866732548513</c:v>
                </c:pt>
                <c:pt idx="6714">
                  <c:v>0.30909776687149598</c:v>
                </c:pt>
                <c:pt idx="6715">
                  <c:v>0.31924923281072598</c:v>
                </c:pt>
                <c:pt idx="6716">
                  <c:v>0.282360048210544</c:v>
                </c:pt>
                <c:pt idx="6717">
                  <c:v>0.312546309804482</c:v>
                </c:pt>
                <c:pt idx="6718">
                  <c:v>0.31214529067066699</c:v>
                </c:pt>
                <c:pt idx="6719">
                  <c:v>0.35008291309477202</c:v>
                </c:pt>
                <c:pt idx="6720">
                  <c:v>0.299550006757694</c:v>
                </c:pt>
                <c:pt idx="6721">
                  <c:v>0.37107740294560598</c:v>
                </c:pt>
                <c:pt idx="6722">
                  <c:v>0.35106905659380999</c:v>
                </c:pt>
                <c:pt idx="6723">
                  <c:v>0.43431737138274401</c:v>
                </c:pt>
                <c:pt idx="6724">
                  <c:v>0.49910579651014703</c:v>
                </c:pt>
                <c:pt idx="6725">
                  <c:v>0.494621790729179</c:v>
                </c:pt>
                <c:pt idx="6726">
                  <c:v>-1.25356015859063E-2</c:v>
                </c:pt>
                <c:pt idx="6727">
                  <c:v>-1.9433908191469101E-2</c:v>
                </c:pt>
                <c:pt idx="6728">
                  <c:v>-1.2726026960554399E-3</c:v>
                </c:pt>
                <c:pt idx="6729">
                  <c:v>-9.4593742868021007E-3</c:v>
                </c:pt>
                <c:pt idx="6730">
                  <c:v>-4.23297257298482E-3</c:v>
                </c:pt>
                <c:pt idx="6731">
                  <c:v>-2.0784504492996399E-2</c:v>
                </c:pt>
                <c:pt idx="6732">
                  <c:v>1.32948788988875E-2</c:v>
                </c:pt>
                <c:pt idx="6733">
                  <c:v>1.53489306156444E-2</c:v>
                </c:pt>
                <c:pt idx="6734">
                  <c:v>2.0313239743438401E-2</c:v>
                </c:pt>
                <c:pt idx="6735">
                  <c:v>3.4665852762748098E-2</c:v>
                </c:pt>
                <c:pt idx="6736">
                  <c:v>3.9542280482713001E-2</c:v>
                </c:pt>
                <c:pt idx="6737">
                  <c:v>2.7390317104439999E-2</c:v>
                </c:pt>
                <c:pt idx="6738">
                  <c:v>3.3959815085778E-2</c:v>
                </c:pt>
                <c:pt idx="6739">
                  <c:v>2.3378274422888701E-2</c:v>
                </c:pt>
                <c:pt idx="6740">
                  <c:v>3.0108417525820799E-2</c:v>
                </c:pt>
                <c:pt idx="6741">
                  <c:v>6.2901665689104103E-2</c:v>
                </c:pt>
                <c:pt idx="6742">
                  <c:v>6.5903040414044795E-2</c:v>
                </c:pt>
                <c:pt idx="6743">
                  <c:v>8.4814476204183101E-2</c:v>
                </c:pt>
                <c:pt idx="6744">
                  <c:v>9.1701944951556799E-2</c:v>
                </c:pt>
                <c:pt idx="6745">
                  <c:v>9.5656790637250896E-2</c:v>
                </c:pt>
                <c:pt idx="6746">
                  <c:v>0.114367190011395</c:v>
                </c:pt>
                <c:pt idx="6747">
                  <c:v>0.11062833038285599</c:v>
                </c:pt>
                <c:pt idx="6748">
                  <c:v>0.114013101013602</c:v>
                </c:pt>
                <c:pt idx="6749">
                  <c:v>7.6735087094621901E-2</c:v>
                </c:pt>
                <c:pt idx="6750">
                  <c:v>7.1722010414988699E-2</c:v>
                </c:pt>
                <c:pt idx="6751">
                  <c:v>7.19453141092041E-2</c:v>
                </c:pt>
                <c:pt idx="6752">
                  <c:v>7.0875020424967294E-2</c:v>
                </c:pt>
                <c:pt idx="6753">
                  <c:v>2.2225395429456399E-2</c:v>
                </c:pt>
                <c:pt idx="6754">
                  <c:v>1.6348706283685999E-2</c:v>
                </c:pt>
                <c:pt idx="6755">
                  <c:v>1.99982563987002E-2</c:v>
                </c:pt>
                <c:pt idx="6756">
                  <c:v>0.10056138995809701</c:v>
                </c:pt>
                <c:pt idx="6757">
                  <c:v>0.107007267617761</c:v>
                </c:pt>
                <c:pt idx="6758">
                  <c:v>0.12729441487774201</c:v>
                </c:pt>
                <c:pt idx="6759">
                  <c:v>0.137194346841956</c:v>
                </c:pt>
                <c:pt idx="6760">
                  <c:v>0.11941728591827</c:v>
                </c:pt>
                <c:pt idx="6761">
                  <c:v>0.12704305171965399</c:v>
                </c:pt>
                <c:pt idx="6762">
                  <c:v>0.12543232979628199</c:v>
                </c:pt>
                <c:pt idx="6763">
                  <c:v>0.105050918255006</c:v>
                </c:pt>
                <c:pt idx="6764">
                  <c:v>0.22224467272669901</c:v>
                </c:pt>
                <c:pt idx="6765">
                  <c:v>0.241494988649017</c:v>
                </c:pt>
                <c:pt idx="6766">
                  <c:v>0.26213057153730901</c:v>
                </c:pt>
                <c:pt idx="6767">
                  <c:v>0.24843617404398399</c:v>
                </c:pt>
                <c:pt idx="6768">
                  <c:v>0.25875622420294497</c:v>
                </c:pt>
                <c:pt idx="6769">
                  <c:v>0.26923060765233198</c:v>
                </c:pt>
                <c:pt idx="6770">
                  <c:v>0.26283533263938802</c:v>
                </c:pt>
                <c:pt idx="6771">
                  <c:v>0.26629862546733701</c:v>
                </c:pt>
                <c:pt idx="6772">
                  <c:v>0.41892405356797602</c:v>
                </c:pt>
                <c:pt idx="6773">
                  <c:v>0.395360867355257</c:v>
                </c:pt>
                <c:pt idx="6774">
                  <c:v>0.42851852162763499</c:v>
                </c:pt>
                <c:pt idx="6775">
                  <c:v>0.44008786252954002</c:v>
                </c:pt>
                <c:pt idx="6776">
                  <c:v>0.49691237318244202</c:v>
                </c:pt>
                <c:pt idx="6777">
                  <c:v>0.49797354632331398</c:v>
                </c:pt>
                <c:pt idx="6778">
                  <c:v>0.47047262535829998</c:v>
                </c:pt>
                <c:pt idx="6779">
                  <c:v>0.46269156898417102</c:v>
                </c:pt>
                <c:pt idx="6780">
                  <c:v>0.49906553920040198</c:v>
                </c:pt>
                <c:pt idx="6781">
                  <c:v>0.49334531550260702</c:v>
                </c:pt>
                <c:pt idx="6782">
                  <c:v>0.51059170794880804</c:v>
                </c:pt>
                <c:pt idx="6783">
                  <c:v>0.51275885398246401</c:v>
                </c:pt>
                <c:pt idx="6784">
                  <c:v>0.51971815846635905</c:v>
                </c:pt>
                <c:pt idx="6785">
                  <c:v>0.51394136045873395</c:v>
                </c:pt>
                <c:pt idx="6786">
                  <c:v>0.50946503673863597</c:v>
                </c:pt>
                <c:pt idx="6787">
                  <c:v>0.45856197600295301</c:v>
                </c:pt>
                <c:pt idx="6788">
                  <c:v>0.47113828199390601</c:v>
                </c:pt>
                <c:pt idx="6789">
                  <c:v>0.467051122957863</c:v>
                </c:pt>
                <c:pt idx="6790">
                  <c:v>0.499890256834708</c:v>
                </c:pt>
                <c:pt idx="6791">
                  <c:v>0.488190029406321</c:v>
                </c:pt>
                <c:pt idx="6792">
                  <c:v>0.47192215589818598</c:v>
                </c:pt>
                <c:pt idx="6793">
                  <c:v>0.48683178937057597</c:v>
                </c:pt>
                <c:pt idx="6794">
                  <c:v>0.49271359172316498</c:v>
                </c:pt>
                <c:pt idx="6795">
                  <c:v>0.488765417105814</c:v>
                </c:pt>
                <c:pt idx="6796">
                  <c:v>0.50424264876152702</c:v>
                </c:pt>
                <c:pt idx="6797">
                  <c:v>0.39648069628142202</c:v>
                </c:pt>
                <c:pt idx="6798">
                  <c:v>0.38927650925963903</c:v>
                </c:pt>
                <c:pt idx="6799">
                  <c:v>-1.2863314717939101E-3</c:v>
                </c:pt>
                <c:pt idx="6800">
                  <c:v>-4.4719386897691298E-3</c:v>
                </c:pt>
                <c:pt idx="6801" formatCode="0.00E+00">
                  <c:v>-1.88384136068586E-4</c:v>
                </c:pt>
                <c:pt idx="6802">
                  <c:v>-1.50428990509863E-2</c:v>
                </c:pt>
                <c:pt idx="6803">
                  <c:v>-1.2293057380651199E-2</c:v>
                </c:pt>
                <c:pt idx="6804">
                  <c:v>1.0770917234407399E-2</c:v>
                </c:pt>
                <c:pt idx="6805">
                  <c:v>-1.18238593066699E-2</c:v>
                </c:pt>
                <c:pt idx="6806">
                  <c:v>-3.64348767193527E-2</c:v>
                </c:pt>
                <c:pt idx="6807">
                  <c:v>-3.9677287434861201E-2</c:v>
                </c:pt>
                <c:pt idx="6808">
                  <c:v>-3.6922342177901198E-2</c:v>
                </c:pt>
                <c:pt idx="6809">
                  <c:v>-4.0778334025012498E-2</c:v>
                </c:pt>
                <c:pt idx="6810">
                  <c:v>-5.0454629779939E-3</c:v>
                </c:pt>
                <c:pt idx="6811">
                  <c:v>-2.76946706739402E-2</c:v>
                </c:pt>
                <c:pt idx="6812">
                  <c:v>-3.3802378611356099E-2</c:v>
                </c:pt>
                <c:pt idx="6813">
                  <c:v>-6.6675553876238899E-2</c:v>
                </c:pt>
                <c:pt idx="6814">
                  <c:v>-3.7176531624369201E-2</c:v>
                </c:pt>
                <c:pt idx="6815">
                  <c:v>-2.4186936852319501E-3</c:v>
                </c:pt>
                <c:pt idx="6816">
                  <c:v>-1.66014067633493E-2</c:v>
                </c:pt>
                <c:pt idx="6817">
                  <c:v>1.0865306064516699E-2</c:v>
                </c:pt>
                <c:pt idx="6818">
                  <c:v>-2.00754271943701E-2</c:v>
                </c:pt>
                <c:pt idx="6819">
                  <c:v>-8.9173144590011192E-3</c:v>
                </c:pt>
                <c:pt idx="6820">
                  <c:v>-8.4173775814837502E-3</c:v>
                </c:pt>
                <c:pt idx="6821">
                  <c:v>-2.51155803056701E-3</c:v>
                </c:pt>
                <c:pt idx="6822">
                  <c:v>-1.7856736977449099E-2</c:v>
                </c:pt>
                <c:pt idx="6823">
                  <c:v>-1.16939108250666E-2</c:v>
                </c:pt>
                <c:pt idx="6824">
                  <c:v>-1.30388679112669E-2</c:v>
                </c:pt>
                <c:pt idx="6825">
                  <c:v>-1.08580191574758E-2</c:v>
                </c:pt>
                <c:pt idx="6826">
                  <c:v>-3.0082014682104301E-2</c:v>
                </c:pt>
                <c:pt idx="6827">
                  <c:v>-2.1816668304255299E-2</c:v>
                </c:pt>
                <c:pt idx="6828">
                  <c:v>-3.2984551444484603E-2</c:v>
                </c:pt>
                <c:pt idx="6829">
                  <c:v>-1.9975525438219899E-2</c:v>
                </c:pt>
                <c:pt idx="6830">
                  <c:v>-1.4524673428013101E-2</c:v>
                </c:pt>
                <c:pt idx="6831">
                  <c:v>2.2853850358415199E-3</c:v>
                </c:pt>
                <c:pt idx="6832">
                  <c:v>8.8402509493719694E-2</c:v>
                </c:pt>
                <c:pt idx="6833">
                  <c:v>9.0795315370952603E-2</c:v>
                </c:pt>
                <c:pt idx="6834">
                  <c:v>9.09029556840701E-2</c:v>
                </c:pt>
                <c:pt idx="6835">
                  <c:v>2.99613530644471E-2</c:v>
                </c:pt>
                <c:pt idx="6836">
                  <c:v>2.0170542546970701E-2</c:v>
                </c:pt>
                <c:pt idx="6837">
                  <c:v>4.7176044324970197E-2</c:v>
                </c:pt>
                <c:pt idx="6838">
                  <c:v>4.53824139466436E-2</c:v>
                </c:pt>
                <c:pt idx="6839">
                  <c:v>7.1659234461837404E-2</c:v>
                </c:pt>
                <c:pt idx="6840">
                  <c:v>5.2558105442122902E-2</c:v>
                </c:pt>
                <c:pt idx="6841">
                  <c:v>0.109065755343558</c:v>
                </c:pt>
                <c:pt idx="6842">
                  <c:v>0.13185104553243401</c:v>
                </c:pt>
                <c:pt idx="6843">
                  <c:v>0.32774694187513997</c:v>
                </c:pt>
                <c:pt idx="6844">
                  <c:v>0.29249305676961201</c:v>
                </c:pt>
                <c:pt idx="6845">
                  <c:v>0.308821900768319</c:v>
                </c:pt>
                <c:pt idx="6846">
                  <c:v>0.28835289680481802</c:v>
                </c:pt>
                <c:pt idx="6847">
                  <c:v>0.32645322664295101</c:v>
                </c:pt>
                <c:pt idx="6848">
                  <c:v>0.34155427468896199</c:v>
                </c:pt>
                <c:pt idx="6849">
                  <c:v>0.35738717561088601</c:v>
                </c:pt>
                <c:pt idx="6850">
                  <c:v>0.36392629158899797</c:v>
                </c:pt>
                <c:pt idx="6851">
                  <c:v>0.42140846105459401</c:v>
                </c:pt>
                <c:pt idx="6852">
                  <c:v>0.494443562740084</c:v>
                </c:pt>
                <c:pt idx="6853">
                  <c:v>0.493502579914887</c:v>
                </c:pt>
                <c:pt idx="6854">
                  <c:v>0.45013576019871099</c:v>
                </c:pt>
                <c:pt idx="6855">
                  <c:v>0.46777276498784298</c:v>
                </c:pt>
                <c:pt idx="6856">
                  <c:v>0.39375019127326299</c:v>
                </c:pt>
                <c:pt idx="6857">
                  <c:v>0.39670634609932698</c:v>
                </c:pt>
                <c:pt idx="6858">
                  <c:v>0.438436950158965</c:v>
                </c:pt>
                <c:pt idx="6859">
                  <c:v>0.45227054456063498</c:v>
                </c:pt>
                <c:pt idx="6860">
                  <c:v>0.45838093251465301</c:v>
                </c:pt>
                <c:pt idx="6861">
                  <c:v>0.45898367428929598</c:v>
                </c:pt>
                <c:pt idx="6862">
                  <c:v>0.51154084006842904</c:v>
                </c:pt>
                <c:pt idx="6863">
                  <c:v>0.53561230803644899</c:v>
                </c:pt>
                <c:pt idx="6864">
                  <c:v>0.48845873837007298</c:v>
                </c:pt>
                <c:pt idx="6865">
                  <c:v>0.61646753533292298</c:v>
                </c:pt>
                <c:pt idx="6866">
                  <c:v>0.65865163412921401</c:v>
                </c:pt>
                <c:pt idx="6867">
                  <c:v>0.65266860014585903</c:v>
                </c:pt>
                <c:pt idx="6868">
                  <c:v>1.1303525739987301E-2</c:v>
                </c:pt>
                <c:pt idx="6869">
                  <c:v>1.9350733654121401E-2</c:v>
                </c:pt>
                <c:pt idx="6870">
                  <c:v>1.07552493256597E-2</c:v>
                </c:pt>
                <c:pt idx="6871">
                  <c:v>5.23915576307998E-3</c:v>
                </c:pt>
                <c:pt idx="6872" formatCode="0.00E+00">
                  <c:v>1.0026006227725701E-4</c:v>
                </c:pt>
                <c:pt idx="6873">
                  <c:v>1.54782922900698E-3</c:v>
                </c:pt>
                <c:pt idx="6874">
                  <c:v>-1.5142106966532501E-2</c:v>
                </c:pt>
                <c:pt idx="6875">
                  <c:v>-1.6786257860391798E-2</c:v>
                </c:pt>
                <c:pt idx="6876">
                  <c:v>-2.6093058948176699E-2</c:v>
                </c:pt>
                <c:pt idx="6877">
                  <c:v>-8.7099163025454694E-3</c:v>
                </c:pt>
                <c:pt idx="6878">
                  <c:v>1.5901546567822899E-2</c:v>
                </c:pt>
                <c:pt idx="6879">
                  <c:v>2.6041450345833699E-2</c:v>
                </c:pt>
                <c:pt idx="6880">
                  <c:v>1.5937378618213899E-2</c:v>
                </c:pt>
                <c:pt idx="6881">
                  <c:v>1.65091394558072E-2</c:v>
                </c:pt>
                <c:pt idx="6882">
                  <c:v>4.5331251819928902E-3</c:v>
                </c:pt>
                <c:pt idx="6883">
                  <c:v>-5.5127517606360497E-2</c:v>
                </c:pt>
                <c:pt idx="6884">
                  <c:v>-5.8780944311050902E-2</c:v>
                </c:pt>
                <c:pt idx="6885">
                  <c:v>-8.0185411877889495E-2</c:v>
                </c:pt>
                <c:pt idx="6886">
                  <c:v>-7.5686727188235103E-2</c:v>
                </c:pt>
                <c:pt idx="6887">
                  <c:v>-7.6976522477457607E-2</c:v>
                </c:pt>
                <c:pt idx="6888">
                  <c:v>-8.42962584458022E-2</c:v>
                </c:pt>
                <c:pt idx="6889">
                  <c:v>-3.0171663238120101E-2</c:v>
                </c:pt>
                <c:pt idx="6890">
                  <c:v>-2.8311886924391402E-2</c:v>
                </c:pt>
                <c:pt idx="6891">
                  <c:v>-3.2118001073641697E-2</c:v>
                </c:pt>
                <c:pt idx="6892">
                  <c:v>-3.53801239433819E-2</c:v>
                </c:pt>
                <c:pt idx="6893">
                  <c:v>2.2814058113576001E-2</c:v>
                </c:pt>
                <c:pt idx="6894">
                  <c:v>1.8766593267544901E-2</c:v>
                </c:pt>
                <c:pt idx="6895">
                  <c:v>9.5984026136987505E-2</c:v>
                </c:pt>
                <c:pt idx="6896">
                  <c:v>9.4451821181911602E-2</c:v>
                </c:pt>
                <c:pt idx="6897">
                  <c:v>0.17970081205892499</c:v>
                </c:pt>
                <c:pt idx="6898">
                  <c:v>0.181697544157715</c:v>
                </c:pt>
                <c:pt idx="6899">
                  <c:v>0.20973324996213699</c:v>
                </c:pt>
                <c:pt idx="6900">
                  <c:v>0.1701310730368</c:v>
                </c:pt>
                <c:pt idx="6901">
                  <c:v>0.170076517519933</c:v>
                </c:pt>
                <c:pt idx="6902">
                  <c:v>0.198545061168864</c:v>
                </c:pt>
                <c:pt idx="6903">
                  <c:v>0.17276206143605499</c:v>
                </c:pt>
                <c:pt idx="6904">
                  <c:v>0.111866500768351</c:v>
                </c:pt>
                <c:pt idx="6905">
                  <c:v>0.167733795561301</c:v>
                </c:pt>
                <c:pt idx="6906">
                  <c:v>0.16389866805099501</c:v>
                </c:pt>
                <c:pt idx="6907">
                  <c:v>0.191068186902807</c:v>
                </c:pt>
                <c:pt idx="6908">
                  <c:v>0.36066065743841202</c:v>
                </c:pt>
                <c:pt idx="6909">
                  <c:v>0.27228248588839499</c:v>
                </c:pt>
                <c:pt idx="6910">
                  <c:v>0.261962999949993</c:v>
                </c:pt>
                <c:pt idx="6911">
                  <c:v>0.369198890540132</c:v>
                </c:pt>
                <c:pt idx="6912">
                  <c:v>0.38047719987789402</c:v>
                </c:pt>
                <c:pt idx="6913">
                  <c:v>0.41671122862745902</c:v>
                </c:pt>
                <c:pt idx="6914">
                  <c:v>0.50577733964888005</c:v>
                </c:pt>
                <c:pt idx="6915">
                  <c:v>0.49153685007627701</c:v>
                </c:pt>
                <c:pt idx="6916">
                  <c:v>0.74362864015521002</c:v>
                </c:pt>
                <c:pt idx="6917">
                  <c:v>0.76051366671361698</c:v>
                </c:pt>
                <c:pt idx="6918">
                  <c:v>0.84932395029021701</c:v>
                </c:pt>
                <c:pt idx="6919">
                  <c:v>0.92897903245369196</c:v>
                </c:pt>
                <c:pt idx="6920">
                  <c:v>0.83437290880362203</c:v>
                </c:pt>
                <c:pt idx="6921">
                  <c:v>0.89133772358208696</c:v>
                </c:pt>
                <c:pt idx="6922">
                  <c:v>5.04666130201392E-3</c:v>
                </c:pt>
                <c:pt idx="6923">
                  <c:v>1.2107073197302899E-2</c:v>
                </c:pt>
                <c:pt idx="6924">
                  <c:v>6.2838618842460097E-3</c:v>
                </c:pt>
                <c:pt idx="6925">
                  <c:v>4.7778269877551899E-3</c:v>
                </c:pt>
                <c:pt idx="6926" formatCode="0.00E+00">
                  <c:v>3.8527466526883103E-5</c:v>
                </c:pt>
                <c:pt idx="6927">
                  <c:v>-1.1350445606548201E-3</c:v>
                </c:pt>
                <c:pt idx="6928">
                  <c:v>-5.6428448708962797E-3</c:v>
                </c:pt>
                <c:pt idx="6929" formatCode="0.00E+00">
                  <c:v>-3.7651453414078102E-4</c:v>
                </c:pt>
                <c:pt idx="6930">
                  <c:v>-2.2193593675255301E-2</c:v>
                </c:pt>
                <c:pt idx="6931">
                  <c:v>-2.4254172485075502E-2</c:v>
                </c:pt>
                <c:pt idx="6932">
                  <c:v>-2.8987113648677201E-2</c:v>
                </c:pt>
                <c:pt idx="6933">
                  <c:v>-1.09349159877574E-2</c:v>
                </c:pt>
                <c:pt idx="6934">
                  <c:v>-1.2140086298049401E-2</c:v>
                </c:pt>
                <c:pt idx="6935">
                  <c:v>8.7657830059049494E-2</c:v>
                </c:pt>
                <c:pt idx="6936">
                  <c:v>8.6962656223083801E-2</c:v>
                </c:pt>
                <c:pt idx="6937">
                  <c:v>9.6547217163923796E-2</c:v>
                </c:pt>
                <c:pt idx="6938">
                  <c:v>0.103484356081835</c:v>
                </c:pt>
                <c:pt idx="6939">
                  <c:v>7.1170980825449398E-2</c:v>
                </c:pt>
                <c:pt idx="6940">
                  <c:v>0.10785190537663999</c:v>
                </c:pt>
                <c:pt idx="6941">
                  <c:v>0.112069320542957</c:v>
                </c:pt>
                <c:pt idx="6942">
                  <c:v>0.122973222058978</c:v>
                </c:pt>
                <c:pt idx="6943">
                  <c:v>0.1290018337544</c:v>
                </c:pt>
                <c:pt idx="6944">
                  <c:v>0.11427394770282499</c:v>
                </c:pt>
                <c:pt idx="6945">
                  <c:v>0.114840652969494</c:v>
                </c:pt>
                <c:pt idx="6946">
                  <c:v>9.2122307715930496E-2</c:v>
                </c:pt>
                <c:pt idx="6947">
                  <c:v>0.12846404029365599</c:v>
                </c:pt>
                <c:pt idx="6948">
                  <c:v>8.7813291317283104E-2</c:v>
                </c:pt>
                <c:pt idx="6949">
                  <c:v>0.12636080299147301</c:v>
                </c:pt>
                <c:pt idx="6950">
                  <c:v>0.135826280731879</c:v>
                </c:pt>
                <c:pt idx="6951">
                  <c:v>6.9185195820455597E-2</c:v>
                </c:pt>
                <c:pt idx="6952">
                  <c:v>-6.0649698569962898E-2</c:v>
                </c:pt>
                <c:pt idx="6953">
                  <c:v>6.3852025062790696E-2</c:v>
                </c:pt>
                <c:pt idx="6954">
                  <c:v>2.3791400872534801E-3</c:v>
                </c:pt>
                <c:pt idx="6955">
                  <c:v>5.8091074520563099E-3</c:v>
                </c:pt>
                <c:pt idx="6956">
                  <c:v>8.7279906708805904E-3</c:v>
                </c:pt>
                <c:pt idx="6957">
                  <c:v>3.9847789739267898E-2</c:v>
                </c:pt>
                <c:pt idx="6958">
                  <c:v>4.1996437559381899E-2</c:v>
                </c:pt>
                <c:pt idx="6959">
                  <c:v>3.1630645601780902E-2</c:v>
                </c:pt>
                <c:pt idx="6960">
                  <c:v>-3.0919302770342199E-2</c:v>
                </c:pt>
                <c:pt idx="6961">
                  <c:v>-2.8654033710276701E-2</c:v>
                </c:pt>
                <c:pt idx="6962">
                  <c:v>5.0869303859642299E-2</c:v>
                </c:pt>
                <c:pt idx="6963">
                  <c:v>5.2169894762815E-2</c:v>
                </c:pt>
                <c:pt idx="6964">
                  <c:v>7.5807590336932795E-2</c:v>
                </c:pt>
                <c:pt idx="6965">
                  <c:v>7.5690222821758399E-2</c:v>
                </c:pt>
                <c:pt idx="6966">
                  <c:v>4.4854950652122701E-2</c:v>
                </c:pt>
                <c:pt idx="6967">
                  <c:v>5.3689656244625399E-2</c:v>
                </c:pt>
                <c:pt idx="6968">
                  <c:v>-2.96481259407066E-2</c:v>
                </c:pt>
                <c:pt idx="6969">
                  <c:v>-3.3999426038268298E-2</c:v>
                </c:pt>
                <c:pt idx="6970">
                  <c:v>-5.4073377726975499E-2</c:v>
                </c:pt>
                <c:pt idx="6971">
                  <c:v>-0.15186105769778899</c:v>
                </c:pt>
                <c:pt idx="6972">
                  <c:v>-0.17510653244920599</c:v>
                </c:pt>
                <c:pt idx="6973">
                  <c:v>-7.3556566186624595E-2</c:v>
                </c:pt>
                <c:pt idx="6974">
                  <c:v>-0.13156119899663099</c:v>
                </c:pt>
                <c:pt idx="6975">
                  <c:v>-9.7627138805065294E-2</c:v>
                </c:pt>
                <c:pt idx="6976">
                  <c:v>-0.132724506208208</c:v>
                </c:pt>
                <c:pt idx="6977">
                  <c:v>-0.14522952567966499</c:v>
                </c:pt>
                <c:pt idx="6978">
                  <c:v>-0.18234698775494099</c:v>
                </c:pt>
                <c:pt idx="6979">
                  <c:v>-0.15927560111688199</c:v>
                </c:pt>
                <c:pt idx="6980">
                  <c:v>-0.223741746842506</c:v>
                </c:pt>
                <c:pt idx="6981">
                  <c:v>-5.36884276840639E-2</c:v>
                </c:pt>
                <c:pt idx="6982">
                  <c:v>-6.1913370871679599E-2</c:v>
                </c:pt>
                <c:pt idx="6983">
                  <c:v>0.161203103609486</c:v>
                </c:pt>
                <c:pt idx="6984">
                  <c:v>9.6175497050847894E-2</c:v>
                </c:pt>
                <c:pt idx="6985">
                  <c:v>9.9419587889023095E-2</c:v>
                </c:pt>
                <c:pt idx="6986">
                  <c:v>9.9805703843514199E-2</c:v>
                </c:pt>
                <c:pt idx="6987">
                  <c:v>0.104494227514019</c:v>
                </c:pt>
                <c:pt idx="6988">
                  <c:v>0.130101099487097</c:v>
                </c:pt>
                <c:pt idx="6989">
                  <c:v>6.7466321746143004E-2</c:v>
                </c:pt>
                <c:pt idx="6990">
                  <c:v>7.2418971532009796E-2</c:v>
                </c:pt>
                <c:pt idx="6991">
                  <c:v>8.8845471942970503E-2</c:v>
                </c:pt>
                <c:pt idx="6992">
                  <c:v>0.10612458204240401</c:v>
                </c:pt>
                <c:pt idx="6993">
                  <c:v>0.100265822279319</c:v>
                </c:pt>
                <c:pt idx="6994">
                  <c:v>9.4915454035270297E-2</c:v>
                </c:pt>
                <c:pt idx="6995">
                  <c:v>0.211327398287423</c:v>
                </c:pt>
                <c:pt idx="6996">
                  <c:v>0.22735502711549299</c:v>
                </c:pt>
                <c:pt idx="6997">
                  <c:v>0.240678102997432</c:v>
                </c:pt>
                <c:pt idx="6998">
                  <c:v>0.22735502711549299</c:v>
                </c:pt>
                <c:pt idx="6999">
                  <c:v>0.240678102997432</c:v>
                </c:pt>
                <c:pt idx="7000">
                  <c:v>0.22848513821748301</c:v>
                </c:pt>
                <c:pt idx="7001">
                  <c:v>0.24455636412293399</c:v>
                </c:pt>
                <c:pt idx="7002">
                  <c:v>0.23784868388344901</c:v>
                </c:pt>
                <c:pt idx="7003">
                  <c:v>0.32742069972182303</c:v>
                </c:pt>
                <c:pt idx="7004">
                  <c:v>0.30806669041208801</c:v>
                </c:pt>
                <c:pt idx="7005">
                  <c:v>0.29402385624296201</c:v>
                </c:pt>
                <c:pt idx="7006">
                  <c:v>0.33511756188008002</c:v>
                </c:pt>
                <c:pt idx="7007">
                  <c:v>0.240341978868919</c:v>
                </c:pt>
                <c:pt idx="7008">
                  <c:v>0.24725110933974001</c:v>
                </c:pt>
                <c:pt idx="7009">
                  <c:v>0.22607383220878999</c:v>
                </c:pt>
                <c:pt idx="7010">
                  <c:v>0.237835241672018</c:v>
                </c:pt>
                <c:pt idx="7011">
                  <c:v>0.255693494922904</c:v>
                </c:pt>
                <c:pt idx="7012">
                  <c:v>0.23463899980028</c:v>
                </c:pt>
                <c:pt idx="7013">
                  <c:v>0.24600367476986101</c:v>
                </c:pt>
                <c:pt idx="7014">
                  <c:v>0.31743184708619798</c:v>
                </c:pt>
                <c:pt idx="7015">
                  <c:v>0.33178443900287202</c:v>
                </c:pt>
                <c:pt idx="7016">
                  <c:v>0.344001612131907</c:v>
                </c:pt>
                <c:pt idx="7017">
                  <c:v>0.35279646376902002</c:v>
                </c:pt>
                <c:pt idx="7018">
                  <c:v>0.33832033760128699</c:v>
                </c:pt>
                <c:pt idx="7019">
                  <c:v>0.362233711952337</c:v>
                </c:pt>
                <c:pt idx="7020">
                  <c:v>0.31142824633365102</c:v>
                </c:pt>
                <c:pt idx="7021">
                  <c:v>0.37357074506884502</c:v>
                </c:pt>
                <c:pt idx="7022">
                  <c:v>0.34153467375757102</c:v>
                </c:pt>
                <c:pt idx="7023">
                  <c:v>0.30538049174809001</c:v>
                </c:pt>
                <c:pt idx="7024">
                  <c:v>1.50022364559796E-2</c:v>
                </c:pt>
                <c:pt idx="7025">
                  <c:v>1.21579815812955E-2</c:v>
                </c:pt>
                <c:pt idx="7026">
                  <c:v>2.0490146704979999E-2</c:v>
                </c:pt>
                <c:pt idx="7027">
                  <c:v>1.8347621569254801E-2</c:v>
                </c:pt>
                <c:pt idx="7028">
                  <c:v>3.0339387369652401E-2</c:v>
                </c:pt>
                <c:pt idx="7029">
                  <c:v>3.0672195902895698E-2</c:v>
                </c:pt>
                <c:pt idx="7030">
                  <c:v>3.7911189937612499E-2</c:v>
                </c:pt>
                <c:pt idx="7031">
                  <c:v>3.5968806723458403E-2</c:v>
                </c:pt>
                <c:pt idx="7032">
                  <c:v>5.2063912561404802E-2</c:v>
                </c:pt>
                <c:pt idx="7033">
                  <c:v>5.2863582899167399E-2</c:v>
                </c:pt>
                <c:pt idx="7034">
                  <c:v>6.6947147341064495E-2</c:v>
                </c:pt>
                <c:pt idx="7035">
                  <c:v>8.0902636552211998E-2</c:v>
                </c:pt>
                <c:pt idx="7036">
                  <c:v>9.2539321638876099E-2</c:v>
                </c:pt>
                <c:pt idx="7037">
                  <c:v>8.2445881772455099E-2</c:v>
                </c:pt>
                <c:pt idx="7038">
                  <c:v>8.36044461494551E-2</c:v>
                </c:pt>
                <c:pt idx="7039">
                  <c:v>6.1270779160282202E-2</c:v>
                </c:pt>
                <c:pt idx="7040">
                  <c:v>4.9565840955749299E-2</c:v>
                </c:pt>
                <c:pt idx="7041">
                  <c:v>5.2779171049276798E-2</c:v>
                </c:pt>
                <c:pt idx="7042">
                  <c:v>5.04387058847586E-2</c:v>
                </c:pt>
                <c:pt idx="7043">
                  <c:v>-2.1597437289161601E-2</c:v>
                </c:pt>
                <c:pt idx="7044">
                  <c:v>5.3601929982939701E-2</c:v>
                </c:pt>
                <c:pt idx="7045">
                  <c:v>4.6763603381759299E-2</c:v>
                </c:pt>
                <c:pt idx="7046">
                  <c:v>6.0817533487342403E-2</c:v>
                </c:pt>
                <c:pt idx="7047">
                  <c:v>6.03765966021425E-2</c:v>
                </c:pt>
                <c:pt idx="7048">
                  <c:v>6.6953278785204906E-2</c:v>
                </c:pt>
                <c:pt idx="7049">
                  <c:v>6.5270532892978794E-2</c:v>
                </c:pt>
                <c:pt idx="7050">
                  <c:v>7.4995845622181007E-2</c:v>
                </c:pt>
                <c:pt idx="7051">
                  <c:v>0.12633901681311399</c:v>
                </c:pt>
                <c:pt idx="7052">
                  <c:v>0.148793424651224</c:v>
                </c:pt>
                <c:pt idx="7053">
                  <c:v>0.14266908895160599</c:v>
                </c:pt>
                <c:pt idx="7054">
                  <c:v>0.134696918626828</c:v>
                </c:pt>
                <c:pt idx="7055">
                  <c:v>0.13434184739042199</c:v>
                </c:pt>
                <c:pt idx="7056">
                  <c:v>0.156975351949035</c:v>
                </c:pt>
                <c:pt idx="7057">
                  <c:v>0.101264743736546</c:v>
                </c:pt>
                <c:pt idx="7058">
                  <c:v>0.119823698199988</c:v>
                </c:pt>
                <c:pt idx="7059">
                  <c:v>4.4962133060794503E-2</c:v>
                </c:pt>
                <c:pt idx="7060">
                  <c:v>6.6714645601383404E-2</c:v>
                </c:pt>
                <c:pt idx="7061">
                  <c:v>7.4503016343894599E-2</c:v>
                </c:pt>
                <c:pt idx="7062">
                  <c:v>2.3896422627683399E-2</c:v>
                </c:pt>
                <c:pt idx="7063">
                  <c:v>-3.00947112216687E-3</c:v>
                </c:pt>
                <c:pt idx="7064">
                  <c:v>4.9273546641779298E-3</c:v>
                </c:pt>
                <c:pt idx="7065">
                  <c:v>6.00241414854374E-3</c:v>
                </c:pt>
                <c:pt idx="7066">
                  <c:v>2.6871344050602899E-3</c:v>
                </c:pt>
                <c:pt idx="7067">
                  <c:v>2.4224571572282099E-3</c:v>
                </c:pt>
                <c:pt idx="7068" formatCode="0.00E+00">
                  <c:v>-5.9079958323748905E-4</c:v>
                </c:pt>
                <c:pt idx="7069">
                  <c:v>-1.0831291261987799E-2</c:v>
                </c:pt>
                <c:pt idx="7070">
                  <c:v>-8.8047689993386805E-3</c:v>
                </c:pt>
                <c:pt idx="7071">
                  <c:v>-0.109623642964727</c:v>
                </c:pt>
                <c:pt idx="7072">
                  <c:v>2.0222974227846299E-2</c:v>
                </c:pt>
                <c:pt idx="7073">
                  <c:v>-4.6795190542057601E-2</c:v>
                </c:pt>
                <c:pt idx="7074">
                  <c:v>-6.0647620807765E-2</c:v>
                </c:pt>
                <c:pt idx="7075">
                  <c:v>-5.5410049795431501E-2</c:v>
                </c:pt>
                <c:pt idx="7076">
                  <c:v>-4.8963128312679398E-2</c:v>
                </c:pt>
                <c:pt idx="7077">
                  <c:v>-6.8806278048223701E-2</c:v>
                </c:pt>
                <c:pt idx="7078">
                  <c:v>-5.8204461675049397E-2</c:v>
                </c:pt>
                <c:pt idx="7079">
                  <c:v>-0.131779708493902</c:v>
                </c:pt>
                <c:pt idx="7080">
                  <c:v>-0.136406652230083</c:v>
                </c:pt>
                <c:pt idx="7081">
                  <c:v>-0.13340552180124901</c:v>
                </c:pt>
                <c:pt idx="7082">
                  <c:v>0.11869859345984</c:v>
                </c:pt>
                <c:pt idx="7083">
                  <c:v>0.130864719911471</c:v>
                </c:pt>
                <c:pt idx="7084">
                  <c:v>0.15582707825533301</c:v>
                </c:pt>
                <c:pt idx="7085">
                  <c:v>0.13750707765203099</c:v>
                </c:pt>
                <c:pt idx="7086">
                  <c:v>0.179512856721983</c:v>
                </c:pt>
                <c:pt idx="7087">
                  <c:v>0.18343877817590701</c:v>
                </c:pt>
                <c:pt idx="7088">
                  <c:v>0.17180395746272301</c:v>
                </c:pt>
                <c:pt idx="7089">
                  <c:v>0.167977131965272</c:v>
                </c:pt>
                <c:pt idx="7090">
                  <c:v>0.32469921499321103</c:v>
                </c:pt>
                <c:pt idx="7091">
                  <c:v>0.341885218011238</c:v>
                </c:pt>
                <c:pt idx="7092">
                  <c:v>0.68968203470988099</c:v>
                </c:pt>
                <c:pt idx="7093">
                  <c:v>0.71555476414213004</c:v>
                </c:pt>
                <c:pt idx="7094">
                  <c:v>0.72101702155967595</c:v>
                </c:pt>
                <c:pt idx="7095">
                  <c:v>0.72477358530026903</c:v>
                </c:pt>
                <c:pt idx="7096">
                  <c:v>0.85230626207080795</c:v>
                </c:pt>
                <c:pt idx="7097">
                  <c:v>0.90992561369409397</c:v>
                </c:pt>
                <c:pt idx="7098">
                  <c:v>0.89794969328474195</c:v>
                </c:pt>
                <c:pt idx="7099">
                  <c:v>0.89039466713223303</c:v>
                </c:pt>
                <c:pt idx="7100">
                  <c:v>0.94067822380183197</c:v>
                </c:pt>
                <c:pt idx="7101">
                  <c:v>0.95599785341379495</c:v>
                </c:pt>
                <c:pt idx="7102">
                  <c:v>0.96439403332890505</c:v>
                </c:pt>
                <c:pt idx="7103">
                  <c:v>0.96409949633453895</c:v>
                </c:pt>
                <c:pt idx="7104">
                  <c:v>0.97223816134741003</c:v>
                </c:pt>
                <c:pt idx="7105">
                  <c:v>0.972467017790827</c:v>
                </c:pt>
                <c:pt idx="7106">
                  <c:v>0.96652081234066101</c:v>
                </c:pt>
                <c:pt idx="7107">
                  <c:v>0.98836885861742496</c:v>
                </c:pt>
                <c:pt idx="7108">
                  <c:v>0.98841713132933795</c:v>
                </c:pt>
                <c:pt idx="7109">
                  <c:v>0.98833132516894195</c:v>
                </c:pt>
                <c:pt idx="7110">
                  <c:v>0.98473531479322096</c:v>
                </c:pt>
                <c:pt idx="7111">
                  <c:v>0.98325175934671905</c:v>
                </c:pt>
                <c:pt idx="7112">
                  <c:v>0.98055912549859303</c:v>
                </c:pt>
                <c:pt idx="7113">
                  <c:v>0.98055912549859303</c:v>
                </c:pt>
                <c:pt idx="7114">
                  <c:v>0.99172872914435395</c:v>
                </c:pt>
                <c:pt idx="7115">
                  <c:v>0.98931775244049802</c:v>
                </c:pt>
                <c:pt idx="7116">
                  <c:v>0.99403929406474301</c:v>
                </c:pt>
                <c:pt idx="7117">
                  <c:v>0.99390497117278298</c:v>
                </c:pt>
                <c:pt idx="7118">
                  <c:v>0.99389231818266599</c:v>
                </c:pt>
                <c:pt idx="7119">
                  <c:v>0.99101523703221694</c:v>
                </c:pt>
                <c:pt idx="7120">
                  <c:v>0.99107879052037595</c:v>
                </c:pt>
                <c:pt idx="7121">
                  <c:v>0.98815302640291103</c:v>
                </c:pt>
                <c:pt idx="7122">
                  <c:v>1</c:v>
                </c:pt>
                <c:pt idx="7123">
                  <c:v>1.0528266134139899E-3</c:v>
                </c:pt>
                <c:pt idx="7124">
                  <c:v>2.4374727178832802E-2</c:v>
                </c:pt>
                <c:pt idx="7125">
                  <c:v>3.01711941934312E-2</c:v>
                </c:pt>
                <c:pt idx="7126">
                  <c:v>0.13382571475767399</c:v>
                </c:pt>
                <c:pt idx="7127">
                  <c:v>0.14159262846008999</c:v>
                </c:pt>
                <c:pt idx="7128">
                  <c:v>0.180487253376136</c:v>
                </c:pt>
                <c:pt idx="7129">
                  <c:v>0.181630597074876</c:v>
                </c:pt>
                <c:pt idx="7130">
                  <c:v>0.18090568645719801</c:v>
                </c:pt>
                <c:pt idx="7131">
                  <c:v>0.18881516350045399</c:v>
                </c:pt>
                <c:pt idx="7132">
                  <c:v>0.166838392553502</c:v>
                </c:pt>
                <c:pt idx="7133">
                  <c:v>0.164804143239521</c:v>
                </c:pt>
                <c:pt idx="7134">
                  <c:v>0.15877620117201699</c:v>
                </c:pt>
                <c:pt idx="7135">
                  <c:v>0.173899025544585</c:v>
                </c:pt>
                <c:pt idx="7136">
                  <c:v>0.16316552381254101</c:v>
                </c:pt>
                <c:pt idx="7137">
                  <c:v>0.16390157186057999</c:v>
                </c:pt>
                <c:pt idx="7138">
                  <c:v>2.3398849930711101E-2</c:v>
                </c:pt>
                <c:pt idx="7139">
                  <c:v>1.85951966170931E-2</c:v>
                </c:pt>
                <c:pt idx="7140">
                  <c:v>2.8018732071633599E-2</c:v>
                </c:pt>
                <c:pt idx="7141">
                  <c:v>3.9476634878463798E-2</c:v>
                </c:pt>
                <c:pt idx="7142">
                  <c:v>5.4316391533688099E-2</c:v>
                </c:pt>
                <c:pt idx="7143">
                  <c:v>5.1847071505372197E-2</c:v>
                </c:pt>
                <c:pt idx="7144">
                  <c:v>5.7368161580918502E-2</c:v>
                </c:pt>
                <c:pt idx="7145">
                  <c:v>2.7064996124380201E-2</c:v>
                </c:pt>
                <c:pt idx="7146">
                  <c:v>3.4674536037919E-2</c:v>
                </c:pt>
                <c:pt idx="7147">
                  <c:v>3.4548295912658601E-2</c:v>
                </c:pt>
                <c:pt idx="7148">
                  <c:v>3.8648043140699001E-2</c:v>
                </c:pt>
                <c:pt idx="7149">
                  <c:v>3.8533677535607699E-2</c:v>
                </c:pt>
                <c:pt idx="7150">
                  <c:v>5.31145658309706E-2</c:v>
                </c:pt>
                <c:pt idx="7151">
                  <c:v>5.3001348093483197E-2</c:v>
                </c:pt>
                <c:pt idx="7152">
                  <c:v>6.6371861711486693E-2</c:v>
                </c:pt>
                <c:pt idx="7153">
                  <c:v>6.6261792276400305E-2</c:v>
                </c:pt>
                <c:pt idx="7154">
                  <c:v>7.3981959255728397E-2</c:v>
                </c:pt>
                <c:pt idx="7155">
                  <c:v>7.2106093272647998E-2</c:v>
                </c:pt>
                <c:pt idx="7156">
                  <c:v>7.3804458712609405E-2</c:v>
                </c:pt>
                <c:pt idx="7157">
                  <c:v>6.9341251649088095E-2</c:v>
                </c:pt>
                <c:pt idx="7158">
                  <c:v>6.8828983777528205E-2</c:v>
                </c:pt>
                <c:pt idx="7159">
                  <c:v>3.3227356487646402E-2</c:v>
                </c:pt>
                <c:pt idx="7160">
                  <c:v>8.1276458047952999E-2</c:v>
                </c:pt>
                <c:pt idx="7161">
                  <c:v>8.4573524807944805E-2</c:v>
                </c:pt>
                <c:pt idx="7162">
                  <c:v>0.15971578050180699</c:v>
                </c:pt>
                <c:pt idx="7163">
                  <c:v>0.18366492092449499</c:v>
                </c:pt>
                <c:pt idx="7164">
                  <c:v>0.28435035647687201</c:v>
                </c:pt>
                <c:pt idx="7165">
                  <c:v>0.193788654162035</c:v>
                </c:pt>
                <c:pt idx="7166">
                  <c:v>0.21148968431653101</c:v>
                </c:pt>
                <c:pt idx="7167">
                  <c:v>0.23073804250320101</c:v>
                </c:pt>
                <c:pt idx="7168">
                  <c:v>0.29157741081843003</c:v>
                </c:pt>
                <c:pt idx="7169">
                  <c:v>0.278785284663566</c:v>
                </c:pt>
                <c:pt idx="7170">
                  <c:v>0.28355076702513299</c:v>
                </c:pt>
                <c:pt idx="7171">
                  <c:v>0.266098685693335</c:v>
                </c:pt>
                <c:pt idx="7172">
                  <c:v>0.25986497986503698</c:v>
                </c:pt>
                <c:pt idx="7173">
                  <c:v>0.26191048676040202</c:v>
                </c:pt>
                <c:pt idx="7174">
                  <c:v>0.243740866531339</c:v>
                </c:pt>
                <c:pt idx="7175">
                  <c:v>0.23022744568258099</c:v>
                </c:pt>
                <c:pt idx="7176">
                  <c:v>0.22847890941608701</c:v>
                </c:pt>
                <c:pt idx="7177">
                  <c:v>0.188279237236682</c:v>
                </c:pt>
                <c:pt idx="7178">
                  <c:v>0.195089471590703</c:v>
                </c:pt>
                <c:pt idx="7179">
                  <c:v>0.19662643792312701</c:v>
                </c:pt>
                <c:pt idx="7180">
                  <c:v>0.203117742310362</c:v>
                </c:pt>
                <c:pt idx="7181">
                  <c:v>0.21998890806267901</c:v>
                </c:pt>
                <c:pt idx="7182">
                  <c:v>0.21826033680415199</c:v>
                </c:pt>
                <c:pt idx="7183">
                  <c:v>0.24426122033988801</c:v>
                </c:pt>
                <c:pt idx="7184">
                  <c:v>0.27477663464050101</c:v>
                </c:pt>
                <c:pt idx="7185">
                  <c:v>0.184974149065845</c:v>
                </c:pt>
                <c:pt idx="7186">
                  <c:v>0.21522819848367999</c:v>
                </c:pt>
                <c:pt idx="7187">
                  <c:v>0.211881258924972</c:v>
                </c:pt>
                <c:pt idx="7188">
                  <c:v>0.25348304717276998</c:v>
                </c:pt>
                <c:pt idx="7189">
                  <c:v>0.26394552212415401</c:v>
                </c:pt>
                <c:pt idx="7190">
                  <c:v>0.27930233692700301</c:v>
                </c:pt>
                <c:pt idx="7191">
                  <c:v>0.26999189838100801</c:v>
                </c:pt>
                <c:pt idx="7192">
                  <c:v>0.25278887109521497</c:v>
                </c:pt>
                <c:pt idx="7193">
                  <c:v>0.22173268899413201</c:v>
                </c:pt>
                <c:pt idx="7194">
                  <c:v>0.21433356782026999</c:v>
                </c:pt>
                <c:pt idx="7195">
                  <c:v>0.21333154580553401</c:v>
                </c:pt>
                <c:pt idx="7196">
                  <c:v>0.23039414123867799</c:v>
                </c:pt>
                <c:pt idx="7197">
                  <c:v>0.225308007768736</c:v>
                </c:pt>
                <c:pt idx="7198">
                  <c:v>0.34392702908870099</c:v>
                </c:pt>
                <c:pt idx="7199">
                  <c:v>0.329268208089468</c:v>
                </c:pt>
                <c:pt idx="7200">
                  <c:v>0.48155611500949602</c:v>
                </c:pt>
                <c:pt idx="7201">
                  <c:v>0.47509232078373898</c:v>
                </c:pt>
                <c:pt idx="7202">
                  <c:v>0.48352869304127499</c:v>
                </c:pt>
                <c:pt idx="7203">
                  <c:v>0.43159812648844498</c:v>
                </c:pt>
                <c:pt idx="7204">
                  <c:v>0.486596269925053</c:v>
                </c:pt>
                <c:pt idx="7205">
                  <c:v>0.556844320070632</c:v>
                </c:pt>
                <c:pt idx="7206">
                  <c:v>0.47635345148380898</c:v>
                </c:pt>
                <c:pt idx="7207">
                  <c:v>0.56193903540613199</c:v>
                </c:pt>
                <c:pt idx="7208">
                  <c:v>0.55645108385080999</c:v>
                </c:pt>
                <c:pt idx="7209">
                  <c:v>0.52711838922778398</c:v>
                </c:pt>
                <c:pt idx="7210">
                  <c:v>0.54793155382895298</c:v>
                </c:pt>
                <c:pt idx="7211">
                  <c:v>0.64597769877383604</c:v>
                </c:pt>
                <c:pt idx="7212">
                  <c:v>0.66228708526495395</c:v>
                </c:pt>
                <c:pt idx="7213">
                  <c:v>0.59414663021071201</c:v>
                </c:pt>
                <c:pt idx="7214">
                  <c:v>0.66461540041799705</c:v>
                </c:pt>
                <c:pt idx="7215">
                  <c:v>0.629931317922657</c:v>
                </c:pt>
                <c:pt idx="7216">
                  <c:v>0.62919179641864498</c:v>
                </c:pt>
                <c:pt idx="7217">
                  <c:v>0.66452836127182402</c:v>
                </c:pt>
                <c:pt idx="7218">
                  <c:v>0.70825872348720398</c:v>
                </c:pt>
                <c:pt idx="7219">
                  <c:v>0.630094420450241</c:v>
                </c:pt>
                <c:pt idx="7220">
                  <c:v>0.69827389613414703</c:v>
                </c:pt>
                <c:pt idx="7221">
                  <c:v>0.61151912397471297</c:v>
                </c:pt>
                <c:pt idx="7222">
                  <c:v>0.76514131015029296</c:v>
                </c:pt>
                <c:pt idx="7223">
                  <c:v>0.663759568759547</c:v>
                </c:pt>
                <c:pt idx="7224">
                  <c:v>0.79337541036634096</c:v>
                </c:pt>
                <c:pt idx="7225">
                  <c:v>0.91827746171979296</c:v>
                </c:pt>
                <c:pt idx="7226">
                  <c:v>0.92763726641278399</c:v>
                </c:pt>
                <c:pt idx="7227">
                  <c:v>0.80149107503227202</c:v>
                </c:pt>
                <c:pt idx="7228">
                  <c:v>0.93691189204544201</c:v>
                </c:pt>
                <c:pt idx="7229">
                  <c:v>0.95003451206856204</c:v>
                </c:pt>
                <c:pt idx="7230">
                  <c:v>0.94385435332895795</c:v>
                </c:pt>
                <c:pt idx="7231">
                  <c:v>0.978255243403374</c:v>
                </c:pt>
                <c:pt idx="7232">
                  <c:v>0.97720204138049604</c:v>
                </c:pt>
                <c:pt idx="7233">
                  <c:v>0.97487267553958001</c:v>
                </c:pt>
                <c:pt idx="7234">
                  <c:v>0.99491990033463495</c:v>
                </c:pt>
                <c:pt idx="7235">
                  <c:v>-1.0528266134139899E-3</c:v>
                </c:pt>
                <c:pt idx="7236">
                  <c:v>-3.9916578885337197E-3</c:v>
                </c:pt>
                <c:pt idx="7237">
                  <c:v>1.7832242836046601E-3</c:v>
                </c:pt>
                <c:pt idx="7238" formatCode="0.00E+00">
                  <c:v>2.0722066555034499E-4</c:v>
                </c:pt>
                <c:pt idx="7239">
                  <c:v>-2.2338811719845302E-2</c:v>
                </c:pt>
                <c:pt idx="7240">
                  <c:v>-2.9954556938553902E-2</c:v>
                </c:pt>
                <c:pt idx="7241">
                  <c:v>-3.1666653738924501E-2</c:v>
                </c:pt>
                <c:pt idx="7242">
                  <c:v>-5.8899283313827697E-2</c:v>
                </c:pt>
                <c:pt idx="7243">
                  <c:v>-3.6090795286850497E-2</c:v>
                </c:pt>
                <c:pt idx="7244">
                  <c:v>-4.1148173832262901E-2</c:v>
                </c:pt>
                <c:pt idx="7245">
                  <c:v>-3.9365401681205003E-2</c:v>
                </c:pt>
                <c:pt idx="7246">
                  <c:v>-8.3710348584756303E-2</c:v>
                </c:pt>
                <c:pt idx="7247">
                  <c:v>-7.9994040587003795E-2</c:v>
                </c:pt>
                <c:pt idx="7248">
                  <c:v>-5.3426343858249098E-2</c:v>
                </c:pt>
                <c:pt idx="7249">
                  <c:v>1.1450225069328201E-2</c:v>
                </c:pt>
                <c:pt idx="7250">
                  <c:v>8.0899910009022396E-3</c:v>
                </c:pt>
                <c:pt idx="7251">
                  <c:v>7.8469342755767196E-2</c:v>
                </c:pt>
                <c:pt idx="7252">
                  <c:v>8.0963691296168205E-2</c:v>
                </c:pt>
                <c:pt idx="7253">
                  <c:v>0.17789145163939399</c:v>
                </c:pt>
                <c:pt idx="7254">
                  <c:v>3.7708761493013297E-2</c:v>
                </c:pt>
                <c:pt idx="7255">
                  <c:v>9.1232998192975298E-2</c:v>
                </c:pt>
                <c:pt idx="7256">
                  <c:v>8.5337091701400594E-2</c:v>
                </c:pt>
                <c:pt idx="7257">
                  <c:v>8.6333038770886703E-2</c:v>
                </c:pt>
                <c:pt idx="7258">
                  <c:v>0.134293477935025</c:v>
                </c:pt>
                <c:pt idx="7259">
                  <c:v>0.13313843226466601</c:v>
                </c:pt>
                <c:pt idx="7260">
                  <c:v>0.14457359446867399</c:v>
                </c:pt>
                <c:pt idx="7261">
                  <c:v>0.131505673270913</c:v>
                </c:pt>
                <c:pt idx="7262">
                  <c:v>0.10340525542281299</c:v>
                </c:pt>
                <c:pt idx="7263">
                  <c:v>0.22355538361235799</c:v>
                </c:pt>
                <c:pt idx="7264">
                  <c:v>0.21854872174095</c:v>
                </c:pt>
                <c:pt idx="7265">
                  <c:v>0.23846243064085601</c:v>
                </c:pt>
                <c:pt idx="7266">
                  <c:v>0.28434630928617899</c:v>
                </c:pt>
                <c:pt idx="7267">
                  <c:v>0.29840984769948597</c:v>
                </c:pt>
                <c:pt idx="7268">
                  <c:v>0.27749140890205698</c:v>
                </c:pt>
                <c:pt idx="7269">
                  <c:v>0.300363281939594</c:v>
                </c:pt>
                <c:pt idx="7270">
                  <c:v>0.27346632125779302</c:v>
                </c:pt>
                <c:pt idx="7271">
                  <c:v>0.21675849721180299</c:v>
                </c:pt>
                <c:pt idx="7272">
                  <c:v>0.19056324971154701</c:v>
                </c:pt>
                <c:pt idx="7273">
                  <c:v>0.208488270231973</c:v>
                </c:pt>
                <c:pt idx="7274">
                  <c:v>0.20858108588110399</c:v>
                </c:pt>
                <c:pt idx="7275">
                  <c:v>0.28857933196173502</c:v>
                </c:pt>
                <c:pt idx="7276">
                  <c:v>0.28181903283821602</c:v>
                </c:pt>
                <c:pt idx="7277">
                  <c:v>0.26843483399963203</c:v>
                </c:pt>
                <c:pt idx="7278">
                  <c:v>0.28622903482548201</c:v>
                </c:pt>
                <c:pt idx="7279">
                  <c:v>0.29020701611390798</c:v>
                </c:pt>
                <c:pt idx="7280">
                  <c:v>0.294394829819633</c:v>
                </c:pt>
                <c:pt idx="7281">
                  <c:v>0.28691073929515498</c:v>
                </c:pt>
                <c:pt idx="7282">
                  <c:v>-1.0528266134139899E-3</c:v>
                </c:pt>
                <c:pt idx="7283">
                  <c:v>4.9705748386832298E-3</c:v>
                </c:pt>
                <c:pt idx="7284">
                  <c:v>2.3117126778763299E-2</c:v>
                </c:pt>
                <c:pt idx="7285">
                  <c:v>2.39575991850247E-2</c:v>
                </c:pt>
                <c:pt idx="7286">
                  <c:v>2.69195608081607E-2</c:v>
                </c:pt>
                <c:pt idx="7287">
                  <c:v>2.6697824364398399E-2</c:v>
                </c:pt>
                <c:pt idx="7288">
                  <c:v>7.2800952258612106E-2</c:v>
                </c:pt>
                <c:pt idx="7289">
                  <c:v>0.173425566464492</c:v>
                </c:pt>
                <c:pt idx="7290">
                  <c:v>0.14086691378579999</c:v>
                </c:pt>
                <c:pt idx="7291">
                  <c:v>0.159377241675913</c:v>
                </c:pt>
                <c:pt idx="7292">
                  <c:v>0.158562420914487</c:v>
                </c:pt>
                <c:pt idx="7293">
                  <c:v>0.16202272358880501</c:v>
                </c:pt>
                <c:pt idx="7294">
                  <c:v>0.16809337558944501</c:v>
                </c:pt>
                <c:pt idx="7295">
                  <c:v>0.24789789016469599</c:v>
                </c:pt>
                <c:pt idx="7296">
                  <c:v>0.25396991017340098</c:v>
                </c:pt>
                <c:pt idx="7297">
                  <c:v>0.27133667752559198</c:v>
                </c:pt>
                <c:pt idx="7298">
                  <c:v>0.26682475602128303</c:v>
                </c:pt>
                <c:pt idx="7299">
                  <c:v>0.251624079596799</c:v>
                </c:pt>
                <c:pt idx="7300">
                  <c:v>0.25450570142908702</c:v>
                </c:pt>
                <c:pt idx="7301">
                  <c:v>0.30506630212779901</c:v>
                </c:pt>
                <c:pt idx="7302">
                  <c:v>0.30038585617281099</c:v>
                </c:pt>
                <c:pt idx="7303">
                  <c:v>0.33748646172403202</c:v>
                </c:pt>
                <c:pt idx="7304">
                  <c:v>0.33762707686635302</c:v>
                </c:pt>
                <c:pt idx="7305">
                  <c:v>0.35904457071071599</c:v>
                </c:pt>
                <c:pt idx="7306">
                  <c:v>-2.3780916655076201E-3</c:v>
                </c:pt>
                <c:pt idx="7307">
                  <c:v>1.74157675411223E-3</c:v>
                </c:pt>
                <c:pt idx="7308">
                  <c:v>-4.3127794989203903E-3</c:v>
                </c:pt>
                <c:pt idx="7309">
                  <c:v>2.42760526422625E-3</c:v>
                </c:pt>
                <c:pt idx="7310">
                  <c:v>-5.8202919950594003E-3</c:v>
                </c:pt>
                <c:pt idx="7311">
                  <c:v>-1.4853232435483499E-2</c:v>
                </c:pt>
                <c:pt idx="7312">
                  <c:v>-3.0663619894938599E-2</c:v>
                </c:pt>
                <c:pt idx="7313">
                  <c:v>-2.8321077219396001E-2</c:v>
                </c:pt>
                <c:pt idx="7314">
                  <c:v>-3.1888881678387701E-2</c:v>
                </c:pt>
                <c:pt idx="7315">
                  <c:v>-1.3194663680691599E-2</c:v>
                </c:pt>
                <c:pt idx="7316">
                  <c:v>-2.4026628560793E-2</c:v>
                </c:pt>
                <c:pt idx="7317">
                  <c:v>-2.2961690279114499E-2</c:v>
                </c:pt>
                <c:pt idx="7318">
                  <c:v>-3.0567553202339899E-2</c:v>
                </c:pt>
                <c:pt idx="7319">
                  <c:v>-2.0977571869826399E-2</c:v>
                </c:pt>
                <c:pt idx="7320">
                  <c:v>-2.2809659302630701E-2</c:v>
                </c:pt>
                <c:pt idx="7321">
                  <c:v>-2.40806968923412E-2</c:v>
                </c:pt>
                <c:pt idx="7322">
                  <c:v>-3.2768695085420199E-2</c:v>
                </c:pt>
                <c:pt idx="7323">
                  <c:v>1.77254051329533E-3</c:v>
                </c:pt>
                <c:pt idx="7324">
                  <c:v>1.43978127501309E-3</c:v>
                </c:pt>
                <c:pt idx="7325" formatCode="0.00E+00">
                  <c:v>9.5918032870656502E-4</c:v>
                </c:pt>
                <c:pt idx="7326">
                  <c:v>-1.2922995652512001E-2</c:v>
                </c:pt>
                <c:pt idx="7327">
                  <c:v>-5.3153165220725301E-2</c:v>
                </c:pt>
                <c:pt idx="7328">
                  <c:v>-6.5726638115648203E-2</c:v>
                </c:pt>
                <c:pt idx="7329">
                  <c:v>-6.4614519888262098E-2</c:v>
                </c:pt>
                <c:pt idx="7330">
                  <c:v>-6.3698909022175093E-2</c:v>
                </c:pt>
                <c:pt idx="7331">
                  <c:v>-0.123458333479151</c:v>
                </c:pt>
                <c:pt idx="7332">
                  <c:v>-0.12626338331005599</c:v>
                </c:pt>
                <c:pt idx="7333">
                  <c:v>-6.6573076256727495E-2</c:v>
                </c:pt>
                <c:pt idx="7334">
                  <c:v>-5.7234388531008401E-2</c:v>
                </c:pt>
                <c:pt idx="7335">
                  <c:v>9.9294583472848905E-2</c:v>
                </c:pt>
                <c:pt idx="7336">
                  <c:v>2.6486350856032199E-2</c:v>
                </c:pt>
                <c:pt idx="7337">
                  <c:v>2.92842912254653E-2</c:v>
                </c:pt>
                <c:pt idx="7338">
                  <c:v>2.57577039865961E-2</c:v>
                </c:pt>
                <c:pt idx="7339">
                  <c:v>7.6802344449753398E-3</c:v>
                </c:pt>
                <c:pt idx="7340">
                  <c:v>4.11922549036147E-3</c:v>
                </c:pt>
                <c:pt idx="7341">
                  <c:v>-6.8813677906831502E-3</c:v>
                </c:pt>
                <c:pt idx="7342">
                  <c:v>-1.33539909080351E-2</c:v>
                </c:pt>
                <c:pt idx="7343">
                  <c:v>-1.2603032156921001E-2</c:v>
                </c:pt>
                <c:pt idx="7344">
                  <c:v>-1.41240193866896E-2</c:v>
                </c:pt>
                <c:pt idx="7345">
                  <c:v>-1.2646737165469201E-2</c:v>
                </c:pt>
                <c:pt idx="7346">
                  <c:v>-1.7279801525143999E-2</c:v>
                </c:pt>
                <c:pt idx="7347">
                  <c:v>5.6704147538970597E-3</c:v>
                </c:pt>
                <c:pt idx="7348">
                  <c:v>-3.6452713258818298E-2</c:v>
                </c:pt>
                <c:pt idx="7349">
                  <c:v>-1.4002728464565401E-2</c:v>
                </c:pt>
                <c:pt idx="7350">
                  <c:v>-1.27117488607453E-2</c:v>
                </c:pt>
                <c:pt idx="7351">
                  <c:v>-1.37894661559172E-2</c:v>
                </c:pt>
                <c:pt idx="7352">
                  <c:v>-9.4128635026318797E-2</c:v>
                </c:pt>
                <c:pt idx="7353">
                  <c:v>-7.3242065820922894E-2</c:v>
                </c:pt>
                <c:pt idx="7354">
                  <c:v>-7.1010013671061106E-2</c:v>
                </c:pt>
                <c:pt idx="7355">
                  <c:v>-6.7994196636271806E-2</c:v>
                </c:pt>
                <c:pt idx="7356">
                  <c:v>-6.6785856032869101E-2</c:v>
                </c:pt>
                <c:pt idx="7357">
                  <c:v>-3.1611086340539198E-2</c:v>
                </c:pt>
                <c:pt idx="7358">
                  <c:v>1.89592932329769E-2</c:v>
                </c:pt>
                <c:pt idx="7359">
                  <c:v>1.8390386218890699E-2</c:v>
                </c:pt>
                <c:pt idx="7360">
                  <c:v>2.1514732163268002E-2</c:v>
                </c:pt>
                <c:pt idx="7361">
                  <c:v>0.30355384071333602</c:v>
                </c:pt>
                <c:pt idx="7362">
                  <c:v>-3.5441532688860098E-3</c:v>
                </c:pt>
                <c:pt idx="7363">
                  <c:v>2.4020177668668801E-3</c:v>
                </c:pt>
                <c:pt idx="7364">
                  <c:v>-6.79261561580224E-3</c:v>
                </c:pt>
                <c:pt idx="7365">
                  <c:v>7.2510476090619199E-3</c:v>
                </c:pt>
                <c:pt idx="7366">
                  <c:v>9.0282874711311491E-3</c:v>
                </c:pt>
                <c:pt idx="7367">
                  <c:v>1.43422891102151E-2</c:v>
                </c:pt>
                <c:pt idx="7368">
                  <c:v>1.4668913014785E-2</c:v>
                </c:pt>
                <c:pt idx="7369">
                  <c:v>1.6369262574996699E-2</c:v>
                </c:pt>
                <c:pt idx="7370">
                  <c:v>1.8865316085655701E-2</c:v>
                </c:pt>
                <c:pt idx="7371">
                  <c:v>4.8634463306369502E-2</c:v>
                </c:pt>
                <c:pt idx="7372">
                  <c:v>2.7807548922317699E-2</c:v>
                </c:pt>
                <c:pt idx="7373">
                  <c:v>-2.2728740455533601E-2</c:v>
                </c:pt>
                <c:pt idx="7374">
                  <c:v>-2.0373231011269401E-2</c:v>
                </c:pt>
                <c:pt idx="7375">
                  <c:v>1.34160009746644E-2</c:v>
                </c:pt>
                <c:pt idx="7376">
                  <c:v>1.8614247463772701E-2</c:v>
                </c:pt>
                <c:pt idx="7377">
                  <c:v>2.8553065041798598E-2</c:v>
                </c:pt>
                <c:pt idx="7378">
                  <c:v>2.39906994535223E-2</c:v>
                </c:pt>
                <c:pt idx="7379">
                  <c:v>2.61015227953851E-2</c:v>
                </c:pt>
                <c:pt idx="7380">
                  <c:v>2.1301593209179501E-2</c:v>
                </c:pt>
                <c:pt idx="7381">
                  <c:v>6.0896675335962103E-2</c:v>
                </c:pt>
                <c:pt idx="7382">
                  <c:v>5.3111003288901497E-2</c:v>
                </c:pt>
                <c:pt idx="7383">
                  <c:v>4.6968126958604403E-2</c:v>
                </c:pt>
                <c:pt idx="7384">
                  <c:v>1.05095184782479E-2</c:v>
                </c:pt>
                <c:pt idx="7385">
                  <c:v>0.16320134773599901</c:v>
                </c:pt>
                <c:pt idx="7386">
                  <c:v>2.41047112771553E-3</c:v>
                </c:pt>
                <c:pt idx="7387">
                  <c:v>9.5161857191836605E-3</c:v>
                </c:pt>
                <c:pt idx="7388">
                  <c:v>-1.10517717120974E-2</c:v>
                </c:pt>
                <c:pt idx="7389">
                  <c:v>-5.0379771438806504E-3</c:v>
                </c:pt>
                <c:pt idx="7390">
                  <c:v>-6.66047014912329E-3</c:v>
                </c:pt>
                <c:pt idx="7391">
                  <c:v>1.3609577746317599E-2</c:v>
                </c:pt>
                <c:pt idx="7392">
                  <c:v>-1.8846669186450098E-2</c:v>
                </c:pt>
                <c:pt idx="7393">
                  <c:v>-2.5287081613817299E-2</c:v>
                </c:pt>
                <c:pt idx="7394">
                  <c:v>-2.1847621940309599E-2</c:v>
                </c:pt>
                <c:pt idx="7395">
                  <c:v>0.14545751183471101</c:v>
                </c:pt>
                <c:pt idx="7396">
                  <c:v>5.1603411419744102E-2</c:v>
                </c:pt>
                <c:pt idx="7397">
                  <c:v>3.5253929286976599E-2</c:v>
                </c:pt>
                <c:pt idx="7398">
                  <c:v>3.1878530462287197E-2</c:v>
                </c:pt>
                <c:pt idx="7399">
                  <c:v>4.9659835118307502E-2</c:v>
                </c:pt>
                <c:pt idx="7400">
                  <c:v>4.7674146795518603E-2</c:v>
                </c:pt>
                <c:pt idx="7401">
                  <c:v>1.9163925796202401E-2</c:v>
                </c:pt>
                <c:pt idx="7402">
                  <c:v>2.3961019397233399E-2</c:v>
                </c:pt>
                <c:pt idx="7403">
                  <c:v>3.0842937395076198E-2</c:v>
                </c:pt>
                <c:pt idx="7404">
                  <c:v>7.2815534144512695E-2</c:v>
                </c:pt>
                <c:pt idx="7405">
                  <c:v>8.56525554578349E-2</c:v>
                </c:pt>
                <c:pt idx="7406">
                  <c:v>3.4114684061193203E-2</c:v>
                </c:pt>
                <c:pt idx="7407">
                  <c:v>3.99765939383269E-2</c:v>
                </c:pt>
                <c:pt idx="7408">
                  <c:v>4.0499781092385702E-2</c:v>
                </c:pt>
                <c:pt idx="7409">
                  <c:v>4.8282177947475503E-2</c:v>
                </c:pt>
                <c:pt idx="7410">
                  <c:v>4.6288614959774703E-2</c:v>
                </c:pt>
                <c:pt idx="7411">
                  <c:v>4.9150991548443997E-2</c:v>
                </c:pt>
                <c:pt idx="7412">
                  <c:v>1.1871732645165599E-2</c:v>
                </c:pt>
                <c:pt idx="7413">
                  <c:v>0.120624904072641</c:v>
                </c:pt>
                <c:pt idx="7414">
                  <c:v>0.107182399257754</c:v>
                </c:pt>
                <c:pt idx="7415">
                  <c:v>0.106269204124899</c:v>
                </c:pt>
                <c:pt idx="7416">
                  <c:v>0</c:v>
                </c:pt>
                <c:pt idx="7417">
                  <c:v>3.50731482709321E-3</c:v>
                </c:pt>
                <c:pt idx="7418">
                  <c:v>1.6184915437060701E-3</c:v>
                </c:pt>
                <c:pt idx="7419">
                  <c:v>4.1113776663044199E-3</c:v>
                </c:pt>
                <c:pt idx="7420" formatCode="0.00E+00">
                  <c:v>9.9905884627471409E-4</c:v>
                </c:pt>
                <c:pt idx="7421">
                  <c:v>-4.59564837134918E-2</c:v>
                </c:pt>
                <c:pt idx="7422">
                  <c:v>-4.9286888107543197E-2</c:v>
                </c:pt>
                <c:pt idx="7423">
                  <c:v>-4.6331447225564197E-2</c:v>
                </c:pt>
                <c:pt idx="7424">
                  <c:v>-4.2582915998504701E-2</c:v>
                </c:pt>
                <c:pt idx="7425">
                  <c:v>1.2612642538250601E-2</c:v>
                </c:pt>
                <c:pt idx="7426">
                  <c:v>1.11597615243113E-2</c:v>
                </c:pt>
                <c:pt idx="7427">
                  <c:v>2.99793978940237E-2</c:v>
                </c:pt>
                <c:pt idx="7428">
                  <c:v>7.9593016816609893E-2</c:v>
                </c:pt>
                <c:pt idx="7429">
                  <c:v>5.65827212255096E-2</c:v>
                </c:pt>
                <c:pt idx="7430">
                  <c:v>1.73460013786923E-2</c:v>
                </c:pt>
                <c:pt idx="7431">
                  <c:v>2.5019301260983999E-2</c:v>
                </c:pt>
                <c:pt idx="7432">
                  <c:v>2.50536495935616E-2</c:v>
                </c:pt>
                <c:pt idx="7433">
                  <c:v>0.108633632157773</c:v>
                </c:pt>
                <c:pt idx="7434">
                  <c:v>5.1483562993790997E-2</c:v>
                </c:pt>
                <c:pt idx="7435">
                  <c:v>4.36007150562212E-2</c:v>
                </c:pt>
                <c:pt idx="7436">
                  <c:v>4.5068978454386698E-2</c:v>
                </c:pt>
                <c:pt idx="7437">
                  <c:v>3.7409958153244098E-2</c:v>
                </c:pt>
                <c:pt idx="7438">
                  <c:v>0.121161957637497</c:v>
                </c:pt>
                <c:pt idx="7439">
                  <c:v>0.13671852503736601</c:v>
                </c:pt>
                <c:pt idx="7440">
                  <c:v>9.9653237819361903E-2</c:v>
                </c:pt>
                <c:pt idx="7441">
                  <c:v>9.7178306500997E-2</c:v>
                </c:pt>
                <c:pt idx="7442">
                  <c:v>8.9662620975496196E-2</c:v>
                </c:pt>
                <c:pt idx="7443">
                  <c:v>8.7168928700926296E-2</c:v>
                </c:pt>
                <c:pt idx="7444">
                  <c:v>4.2079298628952599E-2</c:v>
                </c:pt>
                <c:pt idx="7445">
                  <c:v>-3.1434871514091897E-2</c:v>
                </c:pt>
                <c:pt idx="7446">
                  <c:v>-6.2444322700811301E-2</c:v>
                </c:pt>
                <c:pt idx="7447">
                  <c:v>-3.67394163488097E-2</c:v>
                </c:pt>
                <c:pt idx="7448">
                  <c:v>-5.2627874856604202E-2</c:v>
                </c:pt>
                <c:pt idx="7449">
                  <c:v>-4.3141756606836099E-2</c:v>
                </c:pt>
                <c:pt idx="7450">
                  <c:v>9.4016947739590205E-3</c:v>
                </c:pt>
                <c:pt idx="7451">
                  <c:v>2.04693094373402E-2</c:v>
                </c:pt>
                <c:pt idx="7452">
                  <c:v>2.5024314203257101E-2</c:v>
                </c:pt>
                <c:pt idx="7453">
                  <c:v>0.17350926333774999</c:v>
                </c:pt>
                <c:pt idx="7454">
                  <c:v>0.19750175624128999</c:v>
                </c:pt>
                <c:pt idx="7455">
                  <c:v>0.214508578266869</c:v>
                </c:pt>
                <c:pt idx="7456">
                  <c:v>0.18772773980031801</c:v>
                </c:pt>
                <c:pt idx="7457">
                  <c:v>0.270799157898724</c:v>
                </c:pt>
                <c:pt idx="7458">
                  <c:v>0.26282212456646997</c:v>
                </c:pt>
                <c:pt idx="7459">
                  <c:v>0.26196908567580102</c:v>
                </c:pt>
                <c:pt idx="7460">
                  <c:v>0.24537861928258001</c:v>
                </c:pt>
                <c:pt idx="7461">
                  <c:v>0.24795225626653</c:v>
                </c:pt>
                <c:pt idx="7462">
                  <c:v>0.24614455857881001</c:v>
                </c:pt>
                <c:pt idx="7463">
                  <c:v>0.23071681886543399</c:v>
                </c:pt>
                <c:pt idx="7464">
                  <c:v>0.190614102472908</c:v>
                </c:pt>
                <c:pt idx="7465">
                  <c:v>0.19633971209162099</c:v>
                </c:pt>
                <c:pt idx="7466">
                  <c:v>0.19632409961109401</c:v>
                </c:pt>
                <c:pt idx="7467">
                  <c:v>0.26693884038886501</c:v>
                </c:pt>
                <c:pt idx="7468">
                  <c:v>0.26838458168533003</c:v>
                </c:pt>
                <c:pt idx="7469">
                  <c:v>0.43901710925848297</c:v>
                </c:pt>
                <c:pt idx="7470">
                  <c:v>0.39312488253747302</c:v>
                </c:pt>
                <c:pt idx="7471">
                  <c:v>0.40776957115053603</c:v>
                </c:pt>
                <c:pt idx="7472">
                  <c:v>0.35701873691990199</c:v>
                </c:pt>
                <c:pt idx="7473">
                  <c:v>0.37299938318496001</c:v>
                </c:pt>
                <c:pt idx="7474" formatCode="0.00E+00">
                  <c:v>-2.24290891569722E-4</c:v>
                </c:pt>
                <c:pt idx="7475">
                  <c:v>-2.9143704564966698E-3</c:v>
                </c:pt>
                <c:pt idx="7476">
                  <c:v>1.2551733105059901E-2</c:v>
                </c:pt>
                <c:pt idx="7477">
                  <c:v>-2.65649397813905E-3</c:v>
                </c:pt>
                <c:pt idx="7478" formatCode="0.00E+00">
                  <c:v>7.5082033540785299E-4</c:v>
                </c:pt>
                <c:pt idx="7479">
                  <c:v>-1.0897353676887701E-2</c:v>
                </c:pt>
                <c:pt idx="7480">
                  <c:v>-3.5186494348307097E-2</c:v>
                </c:pt>
                <c:pt idx="7481">
                  <c:v>-3.2625050662335502E-2</c:v>
                </c:pt>
                <c:pt idx="7482">
                  <c:v>-1.9553616883045199E-2</c:v>
                </c:pt>
                <c:pt idx="7483">
                  <c:v>-2.0459690558845001E-2</c:v>
                </c:pt>
                <c:pt idx="7484">
                  <c:v>-1.73010630284735E-2</c:v>
                </c:pt>
                <c:pt idx="7485">
                  <c:v>-1.1920876490100801E-2</c:v>
                </c:pt>
                <c:pt idx="7486">
                  <c:v>-5.1002167055618202E-3</c:v>
                </c:pt>
                <c:pt idx="7487">
                  <c:v>-1.8445689734988901E-2</c:v>
                </c:pt>
                <c:pt idx="7488">
                  <c:v>-1.7827445624136701E-3</c:v>
                </c:pt>
                <c:pt idx="7489">
                  <c:v>-1.9431182642764E-3</c:v>
                </c:pt>
                <c:pt idx="7490">
                  <c:v>3.2022052891107402E-3</c:v>
                </c:pt>
                <c:pt idx="7491">
                  <c:v>-2.7392840877680201E-3</c:v>
                </c:pt>
                <c:pt idx="7492">
                  <c:v>-4.4053175614264797E-3</c:v>
                </c:pt>
                <c:pt idx="7493">
                  <c:v>-8.1944317363573608E-3</c:v>
                </c:pt>
                <c:pt idx="7494">
                  <c:v>-6.8386724944457999E-3</c:v>
                </c:pt>
                <c:pt idx="7495">
                  <c:v>-1.06682222624217E-2</c:v>
                </c:pt>
                <c:pt idx="7496">
                  <c:v>-1.12679246574749E-2</c:v>
                </c:pt>
                <c:pt idx="7497">
                  <c:v>-1.58001506719396E-2</c:v>
                </c:pt>
                <c:pt idx="7498">
                  <c:v>3.1331674501248102E-2</c:v>
                </c:pt>
                <c:pt idx="7499">
                  <c:v>3.3131834266379501E-2</c:v>
                </c:pt>
                <c:pt idx="7500">
                  <c:v>3.2262713936247002E-2</c:v>
                </c:pt>
                <c:pt idx="7501">
                  <c:v>3.3635341659262297E-2</c:v>
                </c:pt>
                <c:pt idx="7502">
                  <c:v>-4.8142039481146197E-2</c:v>
                </c:pt>
                <c:pt idx="7503">
                  <c:v>-4.8541642218190503E-2</c:v>
                </c:pt>
                <c:pt idx="7504">
                  <c:v>6.5581166635852298E-2</c:v>
                </c:pt>
                <c:pt idx="7505">
                  <c:v>6.83897123809451E-2</c:v>
                </c:pt>
                <c:pt idx="7506">
                  <c:v>7.3145088208023304E-2</c:v>
                </c:pt>
                <c:pt idx="7507">
                  <c:v>7.6674971694052393E-2</c:v>
                </c:pt>
                <c:pt idx="7508">
                  <c:v>8.8665749299988494E-2</c:v>
                </c:pt>
                <c:pt idx="7509">
                  <c:v>8.2543657515971397E-2</c:v>
                </c:pt>
                <c:pt idx="7510">
                  <c:v>0.11106971435297899</c:v>
                </c:pt>
                <c:pt idx="7511">
                  <c:v>0.10672106835778999</c:v>
                </c:pt>
                <c:pt idx="7512">
                  <c:v>0.10822450219174599</c:v>
                </c:pt>
                <c:pt idx="7513">
                  <c:v>9.7951335446676099E-2</c:v>
                </c:pt>
                <c:pt idx="7514">
                  <c:v>8.5320353819814607E-2</c:v>
                </c:pt>
                <c:pt idx="7515">
                  <c:v>7.0958568423174606E-2</c:v>
                </c:pt>
                <c:pt idx="7516">
                  <c:v>0.16232873074269999</c:v>
                </c:pt>
                <c:pt idx="7517">
                  <c:v>0.19292675032809201</c:v>
                </c:pt>
                <c:pt idx="7518">
                  <c:v>0.185694448397797</c:v>
                </c:pt>
                <c:pt idx="7519">
                  <c:v>0.26247789035420199</c:v>
                </c:pt>
                <c:pt idx="7520">
                  <c:v>0.23155147232441001</c:v>
                </c:pt>
                <c:pt idx="7521">
                  <c:v>0.28494156376208601</c:v>
                </c:pt>
                <c:pt idx="7522">
                  <c:v>0.241001744348042</c:v>
                </c:pt>
                <c:pt idx="7523">
                  <c:v>0.21283757969800099</c:v>
                </c:pt>
                <c:pt idx="7524">
                  <c:v>0.22824417256621701</c:v>
                </c:pt>
                <c:pt idx="7525">
                  <c:v>0.224828303378657</c:v>
                </c:pt>
                <c:pt idx="7526">
                  <c:v>0.22475948441154101</c:v>
                </c:pt>
                <c:pt idx="7527">
                  <c:v>0.208131039807959</c:v>
                </c:pt>
                <c:pt idx="7528">
                  <c:v>0.171186111282671</c:v>
                </c:pt>
                <c:pt idx="7529">
                  <c:v>0.17334933907098901</c:v>
                </c:pt>
                <c:pt idx="7530">
                  <c:v>0.18448020823677</c:v>
                </c:pt>
                <c:pt idx="7531">
                  <c:v>0.189459764789249</c:v>
                </c:pt>
                <c:pt idx="7532">
                  <c:v>0.203013747875188</c:v>
                </c:pt>
                <c:pt idx="7533">
                  <c:v>0.22099831023955899</c:v>
                </c:pt>
                <c:pt idx="7534">
                  <c:v>0.27677416799141802</c:v>
                </c:pt>
                <c:pt idx="7535">
                  <c:v>0.29698148237206001</c:v>
                </c:pt>
                <c:pt idx="7536">
                  <c:v>0.29020258817856598</c:v>
                </c:pt>
                <c:pt idx="7537">
                  <c:v>0.35945926414535001</c:v>
                </c:pt>
                <c:pt idx="7538">
                  <c:v>0.42757229051903001</c:v>
                </c:pt>
                <c:pt idx="7539">
                  <c:v>0.34404102424759397</c:v>
                </c:pt>
                <c:pt idx="7540">
                  <c:v>0.35869315753918402</c:v>
                </c:pt>
                <c:pt idx="7541">
                  <c:v>0.38341787028841401</c:v>
                </c:pt>
                <c:pt idx="7542">
                  <c:v>0.36509593625350301</c:v>
                </c:pt>
                <c:pt idx="7543">
                  <c:v>0.31983788955209103</c:v>
                </c:pt>
                <c:pt idx="7544">
                  <c:v>0.36322090865446199</c:v>
                </c:pt>
                <c:pt idx="7545">
                  <c:v>0.33892236145098698</c:v>
                </c:pt>
                <c:pt idx="7546">
                  <c:v>0.30948850780277298</c:v>
                </c:pt>
                <c:pt idx="7547">
                  <c:v>0.35615840149483602</c:v>
                </c:pt>
                <c:pt idx="7548">
                  <c:v>0.36247979058211599</c:v>
                </c:pt>
                <c:pt idx="7549">
                  <c:v>0.38957127000078501</c:v>
                </c:pt>
                <c:pt idx="7550">
                  <c:v>0.279586440890705</c:v>
                </c:pt>
                <c:pt idx="7551">
                  <c:v>0.42309720146998903</c:v>
                </c:pt>
                <c:pt idx="7552">
                  <c:v>0.43119467761800501</c:v>
                </c:pt>
                <c:pt idx="7553">
                  <c:v>0.38733483238521699</c:v>
                </c:pt>
                <c:pt idx="7554">
                  <c:v>0.44566292434053401</c:v>
                </c:pt>
                <c:pt idx="7555">
                  <c:v>0.55855572254437202</c:v>
                </c:pt>
                <c:pt idx="7556">
                  <c:v>0.52044388115022899</c:v>
                </c:pt>
                <c:pt idx="7557" formatCode="0.00E+00">
                  <c:v>4.9503250089499796E-4</c:v>
                </c:pt>
                <c:pt idx="7558">
                  <c:v>6.4683470695374697E-3</c:v>
                </c:pt>
                <c:pt idx="7559" formatCode="0.00E+00">
                  <c:v>5.4289628420756098E-4</c:v>
                </c:pt>
                <c:pt idx="7560">
                  <c:v>3.7635364846921801E-3</c:v>
                </c:pt>
                <c:pt idx="7561">
                  <c:v>1.27823145612659E-3</c:v>
                </c:pt>
                <c:pt idx="7562">
                  <c:v>1.0793217130357E-2</c:v>
                </c:pt>
                <c:pt idx="7563">
                  <c:v>1.0725795241915701E-2</c:v>
                </c:pt>
                <c:pt idx="7564">
                  <c:v>0.13976776603987501</c:v>
                </c:pt>
                <c:pt idx="7565">
                  <c:v>0.158087789367754</c:v>
                </c:pt>
                <c:pt idx="7566">
                  <c:v>0.17346100848590201</c:v>
                </c:pt>
                <c:pt idx="7567">
                  <c:v>0.15199892018076899</c:v>
                </c:pt>
                <c:pt idx="7568">
                  <c:v>0.25788196191594098</c:v>
                </c:pt>
                <c:pt idx="7569">
                  <c:v>0.25517793513086101</c:v>
                </c:pt>
                <c:pt idx="7570">
                  <c:v>0.29829276300141</c:v>
                </c:pt>
                <c:pt idx="7571">
                  <c:v>0.29716776711725701</c:v>
                </c:pt>
                <c:pt idx="7572">
                  <c:v>0.35688221394410302</c:v>
                </c:pt>
                <c:pt idx="7573">
                  <c:v>0.33313868905875699</c:v>
                </c:pt>
                <c:pt idx="7574">
                  <c:v>0.35315025262673</c:v>
                </c:pt>
                <c:pt idx="7575">
                  <c:v>0.33358775258718398</c:v>
                </c:pt>
                <c:pt idx="7576">
                  <c:v>0.56436564046278004</c:v>
                </c:pt>
                <c:pt idx="7577">
                  <c:v>0.54670864157891796</c:v>
                </c:pt>
                <c:pt idx="7578">
                  <c:v>0.58793098956379897</c:v>
                </c:pt>
                <c:pt idx="7579">
                  <c:v>0.569329267365145</c:v>
                </c:pt>
                <c:pt idx="7580">
                  <c:v>0.600180570145745</c:v>
                </c:pt>
                <c:pt idx="7581">
                  <c:v>0.61732761392362101</c:v>
                </c:pt>
                <c:pt idx="7582">
                  <c:v>0.57450101419713495</c:v>
                </c:pt>
                <c:pt idx="7583">
                  <c:v>0.56238703533588197</c:v>
                </c:pt>
                <c:pt idx="7584">
                  <c:v>0.62601000982855204</c:v>
                </c:pt>
                <c:pt idx="7585">
                  <c:v>0.62311799084987896</c:v>
                </c:pt>
                <c:pt idx="7586">
                  <c:v>0.71819569496946201</c:v>
                </c:pt>
                <c:pt idx="7587">
                  <c:v>0.73328337935893995</c:v>
                </c:pt>
                <c:pt idx="7588">
                  <c:v>0.73369328687676205</c:v>
                </c:pt>
                <c:pt idx="7589">
                  <c:v>0.73020778916653195</c:v>
                </c:pt>
                <c:pt idx="7590">
                  <c:v>0.73284264286099199</c:v>
                </c:pt>
                <c:pt idx="7591">
                  <c:v>-1.0528266134139899E-3</c:v>
                </c:pt>
                <c:pt idx="7592">
                  <c:v>4.9705748386832298E-3</c:v>
                </c:pt>
                <c:pt idx="7593">
                  <c:v>-1.1932698964744999E-3</c:v>
                </c:pt>
                <c:pt idx="7594">
                  <c:v>5.9050862470715303E-3</c:v>
                </c:pt>
                <c:pt idx="7595">
                  <c:v>5.5386651206026302E-3</c:v>
                </c:pt>
                <c:pt idx="7596">
                  <c:v>1.81437126206818E-3</c:v>
                </c:pt>
                <c:pt idx="7597">
                  <c:v>-9.3685802030258804E-3</c:v>
                </c:pt>
                <c:pt idx="7598">
                  <c:v>-1.5804348993008199E-2</c:v>
                </c:pt>
                <c:pt idx="7599">
                  <c:v>-1.5295752493954699E-2</c:v>
                </c:pt>
                <c:pt idx="7600">
                  <c:v>-2.03174943955577E-2</c:v>
                </c:pt>
                <c:pt idx="7601">
                  <c:v>-2.07416381729379E-2</c:v>
                </c:pt>
                <c:pt idx="7602">
                  <c:v>6.9405838449157806E-2</c:v>
                </c:pt>
                <c:pt idx="7603">
                  <c:v>-4.6957076150849701E-2</c:v>
                </c:pt>
                <c:pt idx="7604">
                  <c:v>-4.1695388446619498E-2</c:v>
                </c:pt>
                <c:pt idx="7605">
                  <c:v>-5.7479572594103301E-2</c:v>
                </c:pt>
                <c:pt idx="7606">
                  <c:v>-6.5460042427632301E-2</c:v>
                </c:pt>
                <c:pt idx="7607">
                  <c:v>-7.4365058671432394E-2</c:v>
                </c:pt>
                <c:pt idx="7608">
                  <c:v>-6.3518466465606702E-2</c:v>
                </c:pt>
                <c:pt idx="7609">
                  <c:v>-7.0797196190712106E-2</c:v>
                </c:pt>
                <c:pt idx="7610">
                  <c:v>7.9674169568732106E-2</c:v>
                </c:pt>
                <c:pt idx="7611">
                  <c:v>7.3693345355217904E-2</c:v>
                </c:pt>
                <c:pt idx="7612">
                  <c:v>0.18752841781254601</c:v>
                </c:pt>
                <c:pt idx="7613">
                  <c:v>1.7178372316270999E-3</c:v>
                </c:pt>
                <c:pt idx="7614">
                  <c:v>1.4697922627666201E-2</c:v>
                </c:pt>
                <c:pt idx="7615">
                  <c:v>1.08221981630558E-2</c:v>
                </c:pt>
                <c:pt idx="7616">
                  <c:v>-2.4030509484180801E-3</c:v>
                </c:pt>
                <c:pt idx="7617">
                  <c:v>-1.33597178769533E-2</c:v>
                </c:pt>
                <c:pt idx="7618">
                  <c:v>-1.0087191926790799E-2</c:v>
                </c:pt>
                <c:pt idx="7619">
                  <c:v>1.6827175044668199E-2</c:v>
                </c:pt>
                <c:pt idx="7620">
                  <c:v>-1.2125558276149201E-2</c:v>
                </c:pt>
                <c:pt idx="7621">
                  <c:v>-1.98016080439848E-2</c:v>
                </c:pt>
                <c:pt idx="7622">
                  <c:v>1.43187602841161E-2</c:v>
                </c:pt>
                <c:pt idx="7623">
                  <c:v>-1.5321990158840599E-2</c:v>
                </c:pt>
                <c:pt idx="7624">
                  <c:v>8.4259032942208101E-2</c:v>
                </c:pt>
                <c:pt idx="7625">
                  <c:v>1.47980918085055E-2</c:v>
                </c:pt>
                <c:pt idx="7626">
                  <c:v>-1.0893287754913899E-3</c:v>
                </c:pt>
                <c:pt idx="7627">
                  <c:v>4.9822698526309399E-3</c:v>
                </c:pt>
                <c:pt idx="7628">
                  <c:v>-1.83291932634186E-2</c:v>
                </c:pt>
                <c:pt idx="7629">
                  <c:v>-1.1891963878052299E-2</c:v>
                </c:pt>
                <c:pt idx="7630">
                  <c:v>-1.5541090195889199E-2</c:v>
                </c:pt>
                <c:pt idx="7631">
                  <c:v>-1.1004113339034101E-2</c:v>
                </c:pt>
                <c:pt idx="7632">
                  <c:v>-1.26164207121695E-2</c:v>
                </c:pt>
                <c:pt idx="7633">
                  <c:v>-6.07516630605853E-3</c:v>
                </c:pt>
                <c:pt idx="7634">
                  <c:v>1.4277240091056201E-2</c:v>
                </c:pt>
                <c:pt idx="7635">
                  <c:v>2.7795529766642499E-2</c:v>
                </c:pt>
                <c:pt idx="7636">
                  <c:v>4.9870272933224699E-2</c:v>
                </c:pt>
                <c:pt idx="7637">
                  <c:v>5.1504241102507502E-2</c:v>
                </c:pt>
                <c:pt idx="7638">
                  <c:v>5.1276678226971698E-2</c:v>
                </c:pt>
                <c:pt idx="7639">
                  <c:v>5.7592945932722198E-2</c:v>
                </c:pt>
                <c:pt idx="7640">
                  <c:v>5.3604104747325902E-2</c:v>
                </c:pt>
                <c:pt idx="7641">
                  <c:v>6.7447308790274205E-2</c:v>
                </c:pt>
                <c:pt idx="7642">
                  <c:v>7.0191541000855506E-2</c:v>
                </c:pt>
                <c:pt idx="7643">
                  <c:v>7.0055936005416403E-2</c:v>
                </c:pt>
                <c:pt idx="7644">
                  <c:v>6.3241606516502596E-2</c:v>
                </c:pt>
                <c:pt idx="7645">
                  <c:v>7.9674038999955898E-2</c:v>
                </c:pt>
                <c:pt idx="7646">
                  <c:v>7.5272946292562495E-2</c:v>
                </c:pt>
                <c:pt idx="7647">
                  <c:v>8.75148977228212E-2</c:v>
                </c:pt>
                <c:pt idx="7648">
                  <c:v>8.75148977228212E-2</c:v>
                </c:pt>
                <c:pt idx="7649">
                  <c:v>0.10015577926910001</c:v>
                </c:pt>
                <c:pt idx="7650">
                  <c:v>9.5427119871372298E-2</c:v>
                </c:pt>
                <c:pt idx="7651">
                  <c:v>0.13935202062152899</c:v>
                </c:pt>
                <c:pt idx="7652">
                  <c:v>0.18793557242370901</c:v>
                </c:pt>
                <c:pt idx="7653">
                  <c:v>0.191234943049231</c:v>
                </c:pt>
                <c:pt idx="7654">
                  <c:v>0.174363457739483</c:v>
                </c:pt>
                <c:pt idx="7655">
                  <c:v>0.15720565240694401</c:v>
                </c:pt>
                <c:pt idx="7656">
                  <c:v>0.15993603390478101</c:v>
                </c:pt>
                <c:pt idx="7657">
                  <c:v>0.18911014857865799</c:v>
                </c:pt>
                <c:pt idx="7658">
                  <c:v>0.19150364222344299</c:v>
                </c:pt>
                <c:pt idx="7659">
                  <c:v>0.199244946698446</c:v>
                </c:pt>
                <c:pt idx="7660">
                  <c:v>0.21715132792909</c:v>
                </c:pt>
                <c:pt idx="7661">
                  <c:v>0.21588381856473199</c:v>
                </c:pt>
                <c:pt idx="7662">
                  <c:v>0.227478710198359</c:v>
                </c:pt>
                <c:pt idx="7663">
                  <c:v>0.224603870570519</c:v>
                </c:pt>
                <c:pt idx="7664">
                  <c:v>0.149747836698991</c:v>
                </c:pt>
                <c:pt idx="7665">
                  <c:v>0.15601886372284099</c:v>
                </c:pt>
                <c:pt idx="7666">
                  <c:v>0.178780651044564</c:v>
                </c:pt>
                <c:pt idx="7667">
                  <c:v>0.17963221824182601</c:v>
                </c:pt>
                <c:pt idx="7668">
                  <c:v>0.17924592027581401</c:v>
                </c:pt>
                <c:pt idx="7669">
                  <c:v>0.17839407246847799</c:v>
                </c:pt>
                <c:pt idx="7670">
                  <c:v>0.19907932483763499</c:v>
                </c:pt>
                <c:pt idx="7671">
                  <c:v>0.195332097230171</c:v>
                </c:pt>
                <c:pt idx="7672">
                  <c:v>0.17490533243908701</c:v>
                </c:pt>
                <c:pt idx="7673">
                  <c:v>0.17237950826530499</c:v>
                </c:pt>
                <c:pt idx="7674">
                  <c:v>0.19253804291232601</c:v>
                </c:pt>
                <c:pt idx="7675">
                  <c:v>0.146555402557253</c:v>
                </c:pt>
                <c:pt idx="7676">
                  <c:v>0.17046999994017201</c:v>
                </c:pt>
                <c:pt idx="7677">
                  <c:v>0.248383048571027</c:v>
                </c:pt>
                <c:pt idx="7678">
                  <c:v>0.20104262914134199</c:v>
                </c:pt>
                <c:pt idx="7679">
                  <c:v>0.157254455595739</c:v>
                </c:pt>
                <c:pt idx="7680">
                  <c:v>0.15754423408801899</c:v>
                </c:pt>
                <c:pt idx="7681">
                  <c:v>0.153439652734982</c:v>
                </c:pt>
                <c:pt idx="7682">
                  <c:v>0.153439652734982</c:v>
                </c:pt>
                <c:pt idx="7683">
                  <c:v>0.15950508594382001</c:v>
                </c:pt>
                <c:pt idx="7684">
                  <c:v>0.15950508594382001</c:v>
                </c:pt>
                <c:pt idx="7685">
                  <c:v>0.16371844973253999</c:v>
                </c:pt>
                <c:pt idx="7686">
                  <c:v>0.16371844973253999</c:v>
                </c:pt>
                <c:pt idx="7687">
                  <c:v>0.153043053172185</c:v>
                </c:pt>
                <c:pt idx="7688">
                  <c:v>0.153043053172185</c:v>
                </c:pt>
                <c:pt idx="7689">
                  <c:v>0.20861925464616399</c:v>
                </c:pt>
                <c:pt idx="7690">
                  <c:v>0.20861925464616399</c:v>
                </c:pt>
                <c:pt idx="7691">
                  <c:v>0.20484165404178101</c:v>
                </c:pt>
                <c:pt idx="7692">
                  <c:v>0.247617721780553</c:v>
                </c:pt>
                <c:pt idx="7693">
                  <c:v>0.28122063695229499</c:v>
                </c:pt>
                <c:pt idx="7694">
                  <c:v>0.30564644716149703</c:v>
                </c:pt>
                <c:pt idx="7695">
                  <c:v>0.32817684345276998</c:v>
                </c:pt>
                <c:pt idx="7696">
                  <c:v>0.32148540673032799</c:v>
                </c:pt>
                <c:pt idx="7697">
                  <c:v>0.339687416013778</c:v>
                </c:pt>
                <c:pt idx="7698">
                  <c:v>0.34623795260013601</c:v>
                </c:pt>
                <c:pt idx="7699">
                  <c:v>0.376982512621167</c:v>
                </c:pt>
                <c:pt idx="7700">
                  <c:v>0.42889009033976799</c:v>
                </c:pt>
                <c:pt idx="7701">
                  <c:v>0.419411109102101</c:v>
                </c:pt>
                <c:pt idx="7702">
                  <c:v>0.41170961038315002</c:v>
                </c:pt>
                <c:pt idx="7703">
                  <c:v>0.41170961038315002</c:v>
                </c:pt>
                <c:pt idx="7704">
                  <c:v>0.423326860481684</c:v>
                </c:pt>
                <c:pt idx="7705">
                  <c:v>0.44270484854676401</c:v>
                </c:pt>
                <c:pt idx="7706" formatCode="0.00E+00">
                  <c:v>2.42977320894066E-4</c:v>
                </c:pt>
                <c:pt idx="7707">
                  <c:v>4.4607011294810397E-3</c:v>
                </c:pt>
                <c:pt idx="7708" formatCode="0.00E+00">
                  <c:v>-2.5019527849501301E-4</c:v>
                </c:pt>
                <c:pt idx="7709">
                  <c:v>5.4065133347727104E-3</c:v>
                </c:pt>
                <c:pt idx="7710">
                  <c:v>-1.00907915955921E-2</c:v>
                </c:pt>
                <c:pt idx="7711">
                  <c:v>-1.2154173723157601E-2</c:v>
                </c:pt>
                <c:pt idx="7712">
                  <c:v>-2.5787690330930198E-2</c:v>
                </c:pt>
                <c:pt idx="7713">
                  <c:v>-1.0647757103647799E-2</c:v>
                </c:pt>
                <c:pt idx="7714">
                  <c:v>-5.1193104504083597E-2</c:v>
                </c:pt>
                <c:pt idx="7715">
                  <c:v>-4.89316559496311E-2</c:v>
                </c:pt>
                <c:pt idx="7716" formatCode="0.00E+00">
                  <c:v>-7.0400988113505903E-4</c:v>
                </c:pt>
                <c:pt idx="7717">
                  <c:v>-3.8708461451139001E-2</c:v>
                </c:pt>
                <c:pt idx="7718">
                  <c:v>-4.3356007556175101E-2</c:v>
                </c:pt>
                <c:pt idx="7719">
                  <c:v>-8.8555276758569695E-2</c:v>
                </c:pt>
                <c:pt idx="7720">
                  <c:v>-4.8448210002144602E-2</c:v>
                </c:pt>
                <c:pt idx="7721">
                  <c:v>5.0914476404797498E-3</c:v>
                </c:pt>
                <c:pt idx="7722">
                  <c:v>1.09374164606057E-2</c:v>
                </c:pt>
                <c:pt idx="7723">
                  <c:v>8.8621806480797503E-3</c:v>
                </c:pt>
                <c:pt idx="7724">
                  <c:v>9.3151490934253404E-3</c:v>
                </c:pt>
                <c:pt idx="7725">
                  <c:v>4.6244461486041701E-2</c:v>
                </c:pt>
                <c:pt idx="7726">
                  <c:v>4.73064876647653E-2</c:v>
                </c:pt>
                <c:pt idx="7727">
                  <c:v>-5.0132821774848601E-3</c:v>
                </c:pt>
                <c:pt idx="7728">
                  <c:v>-2.6082960807649598E-3</c:v>
                </c:pt>
                <c:pt idx="7729">
                  <c:v>-3.6128309945568697E-2</c:v>
                </c:pt>
                <c:pt idx="7730">
                  <c:v>-3.4610436705819897E-2</c:v>
                </c:pt>
                <c:pt idx="7731">
                  <c:v>-3.08825860421655E-2</c:v>
                </c:pt>
                <c:pt idx="7732">
                  <c:v>2.2001012599172299E-2</c:v>
                </c:pt>
                <c:pt idx="7733">
                  <c:v>1.9312356919107801E-3</c:v>
                </c:pt>
                <c:pt idx="7734">
                  <c:v>-8.0078658381598403E-2</c:v>
                </c:pt>
                <c:pt idx="7735">
                  <c:v>-6.5884040393201004E-2</c:v>
                </c:pt>
                <c:pt idx="7736">
                  <c:v>-1.8808323111789E-2</c:v>
                </c:pt>
                <c:pt idx="7737">
                  <c:v>9.7917537655030001E-2</c:v>
                </c:pt>
                <c:pt idx="7738">
                  <c:v>-5.9849747650777302E-2</c:v>
                </c:pt>
                <c:pt idx="7739">
                  <c:v>-1.92003638426234E-2</c:v>
                </c:pt>
                <c:pt idx="7740">
                  <c:v>-7.3304394632420999E-2</c:v>
                </c:pt>
                <c:pt idx="7741">
                  <c:v>2.8728101966439801E-3</c:v>
                </c:pt>
                <c:pt idx="7742">
                  <c:v>-9.1852593564844195E-2</c:v>
                </c:pt>
                <c:pt idx="7743">
                  <c:v>-8.4579174701153698E-2</c:v>
                </c:pt>
                <c:pt idx="7744">
                  <c:v>-8.82549912295571E-2</c:v>
                </c:pt>
                <c:pt idx="7745">
                  <c:v>-4.5801781684930501E-2</c:v>
                </c:pt>
                <c:pt idx="7746">
                  <c:v>-5.3079298455139499E-2</c:v>
                </c:pt>
                <c:pt idx="7747">
                  <c:v>-0.108584643686091</c:v>
                </c:pt>
                <c:pt idx="7748">
                  <c:v>-0.101346901709568</c:v>
                </c:pt>
                <c:pt idx="7749">
                  <c:v>-0.104866543368791</c:v>
                </c:pt>
                <c:pt idx="7750">
                  <c:v>-4.9823137527432698E-2</c:v>
                </c:pt>
                <c:pt idx="7751">
                  <c:v>3.8784747916509099E-2</c:v>
                </c:pt>
                <c:pt idx="7752">
                  <c:v>-9.3477327034818494E-2</c:v>
                </c:pt>
                <c:pt idx="7753">
                  <c:v>-7.6357256558693104E-2</c:v>
                </c:pt>
                <c:pt idx="7754">
                  <c:v>-7.9373109811267495E-2</c:v>
                </c:pt>
                <c:pt idx="7755">
                  <c:v>-6.9662155817319799E-2</c:v>
                </c:pt>
                <c:pt idx="7756">
                  <c:v>-7.6759681881277894E-2</c:v>
                </c:pt>
                <c:pt idx="7757">
                  <c:v>-7.5709824448127502E-2</c:v>
                </c:pt>
                <c:pt idx="7758">
                  <c:v>-0.132784584273375</c:v>
                </c:pt>
                <c:pt idx="7759">
                  <c:v>-0.14660627742526899</c:v>
                </c:pt>
                <c:pt idx="7760">
                  <c:v>-0.16943770927124899</c:v>
                </c:pt>
                <c:pt idx="7761">
                  <c:v>-0.14215095224968</c:v>
                </c:pt>
                <c:pt idx="7762">
                  <c:v>-0.13739352296554599</c:v>
                </c:pt>
                <c:pt idx="7763">
                  <c:v>-0.14394330089820401</c:v>
                </c:pt>
                <c:pt idx="7764">
                  <c:v>-0.165373631845842</c:v>
                </c:pt>
                <c:pt idx="7765">
                  <c:v>-0.13663826447423799</c:v>
                </c:pt>
                <c:pt idx="7766">
                  <c:v>-0.15123609551422601</c:v>
                </c:pt>
                <c:pt idx="7767">
                  <c:v>-0.142337433813266</c:v>
                </c:pt>
                <c:pt idx="7768">
                  <c:v>-9.7993905341160703E-2</c:v>
                </c:pt>
                <c:pt idx="7769">
                  <c:v>-0.15247999858504599</c:v>
                </c:pt>
                <c:pt idx="7770">
                  <c:v>-8.6878998902394797E-2</c:v>
                </c:pt>
                <c:pt idx="7771">
                  <c:v>-8.4888598586713798E-2</c:v>
                </c:pt>
                <c:pt idx="7772">
                  <c:v>-7.8800846549133594E-2</c:v>
                </c:pt>
                <c:pt idx="7773">
                  <c:v>-7.6772172809358594E-2</c:v>
                </c:pt>
                <c:pt idx="7774">
                  <c:v>-0.15881556405286701</c:v>
                </c:pt>
                <c:pt idx="7775">
                  <c:v>-0.14608090509705701</c:v>
                </c:pt>
                <c:pt idx="7776">
                  <c:v>-0.19823015697947899</c:v>
                </c:pt>
                <c:pt idx="7777">
                  <c:v>-0.191074967606712</c:v>
                </c:pt>
                <c:pt idx="7778">
                  <c:v>-0.19250570131522499</c:v>
                </c:pt>
                <c:pt idx="7779">
                  <c:v>-0.19633234271428901</c:v>
                </c:pt>
                <c:pt idx="7780">
                  <c:v>-0.18848109880650099</c:v>
                </c:pt>
                <c:pt idx="7781">
                  <c:v>-0.187888313103486</c:v>
                </c:pt>
                <c:pt idx="7782">
                  <c:v>-0.19120702250396701</c:v>
                </c:pt>
                <c:pt idx="7783">
                  <c:v>-0.19661865063005199</c:v>
                </c:pt>
                <c:pt idx="7784">
                  <c:v>-0.15665247934323701</c:v>
                </c:pt>
                <c:pt idx="7785">
                  <c:v>-0.18241818012164199</c:v>
                </c:pt>
                <c:pt idx="7786">
                  <c:v>-0.21494601879327499</c:v>
                </c:pt>
                <c:pt idx="7787">
                  <c:v>-0.20214366968719599</c:v>
                </c:pt>
                <c:pt idx="7788">
                  <c:v>-0.20892481181345299</c:v>
                </c:pt>
                <c:pt idx="7789">
                  <c:v>-0.174020813160603</c:v>
                </c:pt>
                <c:pt idx="7790">
                  <c:v>-0.14015694416576899</c:v>
                </c:pt>
                <c:pt idx="7791">
                  <c:v>-0.15514564049076601</c:v>
                </c:pt>
                <c:pt idx="7792">
                  <c:v>-0.18172898205399901</c:v>
                </c:pt>
                <c:pt idx="7793">
                  <c:v>-0.17623280553235601</c:v>
                </c:pt>
                <c:pt idx="7794">
                  <c:v>-0.18432802836409101</c:v>
                </c:pt>
                <c:pt idx="7795">
                  <c:v>-0.170479444436023</c:v>
                </c:pt>
                <c:pt idx="7796">
                  <c:v>-0.161462792118683</c:v>
                </c:pt>
                <c:pt idx="7797">
                  <c:v>-0.13807877886998901</c:v>
                </c:pt>
                <c:pt idx="7798">
                  <c:v>-0.200421384289896</c:v>
                </c:pt>
                <c:pt idx="7799">
                  <c:v>-0.19679840762822801</c:v>
                </c:pt>
                <c:pt idx="7800">
                  <c:v>-0.21362183118813899</c:v>
                </c:pt>
                <c:pt idx="7801">
                  <c:v>-0.241200776071512</c:v>
                </c:pt>
                <c:pt idx="7802">
                  <c:v>2.4767084284069698E-3</c:v>
                </c:pt>
                <c:pt idx="7803">
                  <c:v>1.4405483496400201E-3</c:v>
                </c:pt>
                <c:pt idx="7804">
                  <c:v>2.4544599130347899E-2</c:v>
                </c:pt>
                <c:pt idx="7805">
                  <c:v>2.3734045385419698E-2</c:v>
                </c:pt>
                <c:pt idx="7806">
                  <c:v>2.82838075667897E-2</c:v>
                </c:pt>
                <c:pt idx="7807">
                  <c:v>2.5530466078980501E-2</c:v>
                </c:pt>
                <c:pt idx="7808">
                  <c:v>3.4381575585165899E-2</c:v>
                </c:pt>
                <c:pt idx="7809">
                  <c:v>3.1493384840312201E-2</c:v>
                </c:pt>
                <c:pt idx="7810">
                  <c:v>4.0723767598305601E-2</c:v>
                </c:pt>
                <c:pt idx="7811">
                  <c:v>3.6148620767892901E-2</c:v>
                </c:pt>
                <c:pt idx="7812">
                  <c:v>3.6783117776453197E-2</c:v>
                </c:pt>
                <c:pt idx="7813">
                  <c:v>3.6989813951906703E-2</c:v>
                </c:pt>
                <c:pt idx="7814">
                  <c:v>5.2319503185507002E-2</c:v>
                </c:pt>
                <c:pt idx="7815">
                  <c:v>5.2168054777292902E-2</c:v>
                </c:pt>
                <c:pt idx="7816">
                  <c:v>3.1635572448567503E-2</c:v>
                </c:pt>
                <c:pt idx="7817">
                  <c:v>3.1946578416157403E-2</c:v>
                </c:pt>
                <c:pt idx="7818">
                  <c:v>3.60971266528156E-2</c:v>
                </c:pt>
                <c:pt idx="7819">
                  <c:v>3.64149269946316E-2</c:v>
                </c:pt>
                <c:pt idx="7820">
                  <c:v>4.5551699666170002E-2</c:v>
                </c:pt>
                <c:pt idx="7821">
                  <c:v>4.12392956719633E-2</c:v>
                </c:pt>
                <c:pt idx="7822">
                  <c:v>5.5343271307705298E-2</c:v>
                </c:pt>
                <c:pt idx="7823">
                  <c:v>5.3011162190348599E-2</c:v>
                </c:pt>
                <c:pt idx="7824">
                  <c:v>5.2572574230607301E-2</c:v>
                </c:pt>
                <c:pt idx="7825">
                  <c:v>6.3191626768958897E-2</c:v>
                </c:pt>
                <c:pt idx="7826">
                  <c:v>8.3487442975703305E-2</c:v>
                </c:pt>
                <c:pt idx="7827">
                  <c:v>1.5135203752425399E-3</c:v>
                </c:pt>
                <c:pt idx="7828">
                  <c:v>2.1369223744378898E-2</c:v>
                </c:pt>
                <c:pt idx="7829">
                  <c:v>-0.110908547402174</c:v>
                </c:pt>
                <c:pt idx="7830">
                  <c:v>2.5536115790345499E-2</c:v>
                </c:pt>
                <c:pt idx="7831">
                  <c:v>2.50955162020036E-2</c:v>
                </c:pt>
                <c:pt idx="7832">
                  <c:v>1.94526375135732E-2</c:v>
                </c:pt>
                <c:pt idx="7833">
                  <c:v>1.9807689086277901E-2</c:v>
                </c:pt>
                <c:pt idx="7834">
                  <c:v>8.7280334777934902E-3</c:v>
                </c:pt>
                <c:pt idx="7835">
                  <c:v>8.3471780929447095E-3</c:v>
                </c:pt>
                <c:pt idx="7836">
                  <c:v>4.1616570004450099E-2</c:v>
                </c:pt>
                <c:pt idx="7837">
                  <c:v>8.2568431402627596E-3</c:v>
                </c:pt>
                <c:pt idx="7838">
                  <c:v>1.5771270346215099E-2</c:v>
                </c:pt>
                <c:pt idx="7839">
                  <c:v>1.3905449760454E-2</c:v>
                </c:pt>
                <c:pt idx="7840">
                  <c:v>1.40808647155408E-2</c:v>
                </c:pt>
                <c:pt idx="7841">
                  <c:v>-2.09251201282745E-3</c:v>
                </c:pt>
                <c:pt idx="7842">
                  <c:v>3.0399396242912699E-3</c:v>
                </c:pt>
                <c:pt idx="7843">
                  <c:v>2.6693847683707299E-2</c:v>
                </c:pt>
                <c:pt idx="7844">
                  <c:v>2.9823627259382798E-2</c:v>
                </c:pt>
                <c:pt idx="7845">
                  <c:v>2.8701086846418301E-2</c:v>
                </c:pt>
                <c:pt idx="7846">
                  <c:v>8.6739407823969106E-2</c:v>
                </c:pt>
                <c:pt idx="7847">
                  <c:v>-7.7141077335325303E-3</c:v>
                </c:pt>
                <c:pt idx="7848">
                  <c:v>2.4106444707838699E-2</c:v>
                </c:pt>
                <c:pt idx="7849">
                  <c:v>-2.7877193425473999E-3</c:v>
                </c:pt>
                <c:pt idx="7850">
                  <c:v>5.3396386855089004E-3</c:v>
                </c:pt>
                <c:pt idx="7851">
                  <c:v>7.0855225263273197E-3</c:v>
                </c:pt>
                <c:pt idx="7852">
                  <c:v>9.1251837502482003E-2</c:v>
                </c:pt>
                <c:pt idx="7853">
                  <c:v>4.1978935295441302E-3</c:v>
                </c:pt>
                <c:pt idx="7854" formatCode="0.00E+00">
                  <c:v>-7.5428665597265798E-4</c:v>
                </c:pt>
                <c:pt idx="7855">
                  <c:v>5.56461454236534E-3</c:v>
                </c:pt>
                <c:pt idx="7856">
                  <c:v>-1.2144758347476E-2</c:v>
                </c:pt>
                <c:pt idx="7857">
                  <c:v>-1.66256163789564E-2</c:v>
                </c:pt>
                <c:pt idx="7858">
                  <c:v>-1.71525427196745E-2</c:v>
                </c:pt>
                <c:pt idx="7859">
                  <c:v>-1.8448254778875501E-3</c:v>
                </c:pt>
                <c:pt idx="7860">
                  <c:v>-8.1273016799878698E-3</c:v>
                </c:pt>
                <c:pt idx="7861">
                  <c:v>0.12441828678287301</c:v>
                </c:pt>
                <c:pt idx="7862">
                  <c:v>0.128687450224579</c:v>
                </c:pt>
                <c:pt idx="7863">
                  <c:v>0.18716123922127001</c:v>
                </c:pt>
                <c:pt idx="7864">
                  <c:v>0.18830645760424899</c:v>
                </c:pt>
                <c:pt idx="7865">
                  <c:v>0.21927469857161999</c:v>
                </c:pt>
                <c:pt idx="7866">
                  <c:v>0.22546097859147299</c:v>
                </c:pt>
                <c:pt idx="7867">
                  <c:v>0.25110898618530803</c:v>
                </c:pt>
                <c:pt idx="7868">
                  <c:v>0.23366886736967599</c:v>
                </c:pt>
                <c:pt idx="7869">
                  <c:v>0.235840435405473</c:v>
                </c:pt>
                <c:pt idx="7870">
                  <c:v>0.225060347695999</c:v>
                </c:pt>
                <c:pt idx="7871">
                  <c:v>0.24238860596671699</c:v>
                </c:pt>
                <c:pt idx="7872">
                  <c:v>0.24672431884588999</c:v>
                </c:pt>
                <c:pt idx="7873">
                  <c:v>0.24599252812188799</c:v>
                </c:pt>
                <c:pt idx="7874">
                  <c:v>0.23385739105908701</c:v>
                </c:pt>
                <c:pt idx="7875">
                  <c:v>0.256270366435006</c:v>
                </c:pt>
                <c:pt idx="7876">
                  <c:v>0.28454668594160598</c:v>
                </c:pt>
                <c:pt idx="7877">
                  <c:v>0.30964831435401002</c:v>
                </c:pt>
                <c:pt idx="7878">
                  <c:v>0.19165829935131501</c:v>
                </c:pt>
                <c:pt idx="7879">
                  <c:v>0.299265110038483</c:v>
                </c:pt>
                <c:pt idx="7880">
                  <c:v>0.209625401310223</c:v>
                </c:pt>
                <c:pt idx="7881">
                  <c:v>0.23704029368826701</c:v>
                </c:pt>
                <c:pt idx="7882">
                  <c:v>0.21171367197121799</c:v>
                </c:pt>
                <c:pt idx="7883">
                  <c:v>0.204338391927503</c:v>
                </c:pt>
                <c:pt idx="7884">
                  <c:v>0.19255380990266799</c:v>
                </c:pt>
                <c:pt idx="7885">
                  <c:v>0.19586517251199401</c:v>
                </c:pt>
                <c:pt idx="7886">
                  <c:v>0.19382689974609901</c:v>
                </c:pt>
                <c:pt idx="7887">
                  <c:v>0.20680797418546801</c:v>
                </c:pt>
                <c:pt idx="7888">
                  <c:v>0.18921576120413</c:v>
                </c:pt>
                <c:pt idx="7889">
                  <c:v>0.19344130488734401</c:v>
                </c:pt>
                <c:pt idx="7890">
                  <c:v>0.215488385554651</c:v>
                </c:pt>
                <c:pt idx="7891">
                  <c:v>0.26469865236136297</c:v>
                </c:pt>
                <c:pt idx="7892">
                  <c:v>0.27980332450869799</c:v>
                </c:pt>
                <c:pt idx="7893">
                  <c:v>0.32340613383578398</c:v>
                </c:pt>
                <c:pt idx="7894">
                  <c:v>0.31013476814218899</c:v>
                </c:pt>
                <c:pt idx="7895">
                  <c:v>0.31623300251243303</c:v>
                </c:pt>
                <c:pt idx="7896">
                  <c:v>0.31491058569757802</c:v>
                </c:pt>
                <c:pt idx="7897">
                  <c:v>0.32014631157442602</c:v>
                </c:pt>
                <c:pt idx="7898">
                  <c:v>0.342709265663593</c:v>
                </c:pt>
                <c:pt idx="7899">
                  <c:v>0.29854651730125098</c:v>
                </c:pt>
                <c:pt idx="7900">
                  <c:v>-1.27948509666224E-2</c:v>
                </c:pt>
                <c:pt idx="7901">
                  <c:v>-8.7453813416378205E-3</c:v>
                </c:pt>
                <c:pt idx="7902">
                  <c:v>-1.5854798606010599E-2</c:v>
                </c:pt>
                <c:pt idx="7903">
                  <c:v>-9.1887636938352505E-3</c:v>
                </c:pt>
                <c:pt idx="7904">
                  <c:v>-1.432052913376E-2</c:v>
                </c:pt>
                <c:pt idx="7905">
                  <c:v>-1.9622035761629901E-2</c:v>
                </c:pt>
                <c:pt idx="7906">
                  <c:v>-1.28200533085487E-2</c:v>
                </c:pt>
                <c:pt idx="7907">
                  <c:v>-9.2933396367425002E-3</c:v>
                </c:pt>
                <c:pt idx="7908">
                  <c:v>-1.7578225428026499E-2</c:v>
                </c:pt>
                <c:pt idx="7909">
                  <c:v>5.6084935716934597E-2</c:v>
                </c:pt>
                <c:pt idx="7910">
                  <c:v>5.2674197836925098E-2</c:v>
                </c:pt>
                <c:pt idx="7911">
                  <c:v>7.9239495166016694E-2</c:v>
                </c:pt>
                <c:pt idx="7912">
                  <c:v>7.0792973622240796E-2</c:v>
                </c:pt>
                <c:pt idx="7913">
                  <c:v>0.233265821844828</c:v>
                </c:pt>
                <c:pt idx="7914">
                  <c:v>0.28207236532403202</c:v>
                </c:pt>
                <c:pt idx="7915">
                  <c:v>0.27767635840188098</c:v>
                </c:pt>
                <c:pt idx="7916">
                  <c:v>0.29657712725976598</c:v>
                </c:pt>
                <c:pt idx="7917">
                  <c:v>0.38171109422386001</c:v>
                </c:pt>
                <c:pt idx="7918">
                  <c:v>0.38683362904868102</c:v>
                </c:pt>
                <c:pt idx="7919">
                  <c:v>0.38787247990793999</c:v>
                </c:pt>
                <c:pt idx="7920">
                  <c:v>0.372937216132531</c:v>
                </c:pt>
                <c:pt idx="7921">
                  <c:v>0.39635872266244399</c:v>
                </c:pt>
                <c:pt idx="7922">
                  <c:v>0.34717720620929698</c:v>
                </c:pt>
                <c:pt idx="7923">
                  <c:v>0.365831241771367</c:v>
                </c:pt>
                <c:pt idx="7924">
                  <c:v>0.36062126476949002</c:v>
                </c:pt>
                <c:pt idx="7925">
                  <c:v>0.36092478160383101</c:v>
                </c:pt>
                <c:pt idx="7926">
                  <c:v>0.36965884833243901</c:v>
                </c:pt>
                <c:pt idx="7927">
                  <c:v>0.36489018580172999</c:v>
                </c:pt>
                <c:pt idx="7928">
                  <c:v>0.364143366898391</c:v>
                </c:pt>
                <c:pt idx="7929">
                  <c:v>0.38617512585953201</c:v>
                </c:pt>
                <c:pt idx="7930">
                  <c:v>0.39646222125240399</c:v>
                </c:pt>
                <c:pt idx="7931">
                  <c:v>0.40669110389068902</c:v>
                </c:pt>
                <c:pt idx="7932">
                  <c:v>0.38694600911386701</c:v>
                </c:pt>
                <c:pt idx="7933">
                  <c:v>0.42451340912355501</c:v>
                </c:pt>
                <c:pt idx="7934">
                  <c:v>0.42546070633789901</c:v>
                </c:pt>
                <c:pt idx="7935">
                  <c:v>0.472898272520556</c:v>
                </c:pt>
                <c:pt idx="7936">
                  <c:v>0.50670304330258398</c:v>
                </c:pt>
                <c:pt idx="7937">
                  <c:v>0.52240776381340404</c:v>
                </c:pt>
                <c:pt idx="7938">
                  <c:v>0.52348144950017494</c:v>
                </c:pt>
                <c:pt idx="7939">
                  <c:v>0.558989046972308</c:v>
                </c:pt>
                <c:pt idx="7940">
                  <c:v>0.54722525806213795</c:v>
                </c:pt>
                <c:pt idx="7941">
                  <c:v>0.53341453809364203</c:v>
                </c:pt>
                <c:pt idx="7942">
                  <c:v>0.52992768216555697</c:v>
                </c:pt>
                <c:pt idx="7943">
                  <c:v>0.55633599935465095</c:v>
                </c:pt>
                <c:pt idx="7944">
                  <c:v>0.51912494666080899</c:v>
                </c:pt>
                <c:pt idx="7945">
                  <c:v>0.55738744528761497</c:v>
                </c:pt>
                <c:pt idx="7946">
                  <c:v>0.54548133784406405</c:v>
                </c:pt>
                <c:pt idx="7947">
                  <c:v>0.55885260465565501</c:v>
                </c:pt>
                <c:pt idx="7948">
                  <c:v>0.52700515485883004</c:v>
                </c:pt>
                <c:pt idx="7949">
                  <c:v>0.50873201477742702</c:v>
                </c:pt>
                <c:pt idx="7950">
                  <c:v>0.57877635090895097</c:v>
                </c:pt>
                <c:pt idx="7951">
                  <c:v>0.61320914849927699</c:v>
                </c:pt>
                <c:pt idx="7952">
                  <c:v>0.57498919546973104</c:v>
                </c:pt>
                <c:pt idx="7953">
                  <c:v>0.66536732505795404</c:v>
                </c:pt>
                <c:pt idx="7954">
                  <c:v>0.64311443611836805</c:v>
                </c:pt>
                <c:pt idx="7955">
                  <c:v>0.65578051517862601</c:v>
                </c:pt>
                <c:pt idx="7956">
                  <c:v>0.65781881642104001</c:v>
                </c:pt>
                <c:pt idx="7957">
                  <c:v>0.65624354675104102</c:v>
                </c:pt>
                <c:pt idx="7958">
                  <c:v>0.63186264239719103</c:v>
                </c:pt>
                <c:pt idx="7959">
                  <c:v>0.70836201904906204</c:v>
                </c:pt>
                <c:pt idx="7960">
                  <c:v>0.70009669806980102</c:v>
                </c:pt>
                <c:pt idx="7961">
                  <c:v>0.73975998095184503</c:v>
                </c:pt>
                <c:pt idx="7962">
                  <c:v>0.57254925599534001</c:v>
                </c:pt>
                <c:pt idx="7963">
                  <c:v>0.60425408289764804</c:v>
                </c:pt>
                <c:pt idx="7964">
                  <c:v>0.60919201421204405</c:v>
                </c:pt>
                <c:pt idx="7965">
                  <c:v>0.62348601734384301</c:v>
                </c:pt>
                <c:pt idx="7966" formatCode="0.00E+00">
                  <c:v>2.6362802777501999E-4</c:v>
                </c:pt>
                <c:pt idx="7967">
                  <c:v>-3.9142672323244599E-3</c:v>
                </c:pt>
                <c:pt idx="7968" formatCode="0.00E+00">
                  <c:v>8.5545834617373195E-4</c:v>
                </c:pt>
                <c:pt idx="7969" formatCode="0.00E+00">
                  <c:v>6.5921459038098497E-4</c:v>
                </c:pt>
                <c:pt idx="7970">
                  <c:v>3.5812559491850099E-3</c:v>
                </c:pt>
                <c:pt idx="7971">
                  <c:v>3.44298621301808E-3</c:v>
                </c:pt>
                <c:pt idx="7972">
                  <c:v>6.5322533239084903E-3</c:v>
                </c:pt>
                <c:pt idx="7973">
                  <c:v>-2.0928650206530801E-3</c:v>
                </c:pt>
                <c:pt idx="7974">
                  <c:v>-4.84903339174147E-3</c:v>
                </c:pt>
                <c:pt idx="7975">
                  <c:v>2.98963990586593E-2</c:v>
                </c:pt>
                <c:pt idx="7976">
                  <c:v>3.0585099245772102E-2</c:v>
                </c:pt>
                <c:pt idx="7977">
                  <c:v>3.1413876700089903E-2</c:v>
                </c:pt>
                <c:pt idx="7978">
                  <c:v>2.7627178912190201E-2</c:v>
                </c:pt>
                <c:pt idx="7979">
                  <c:v>2.80539875985421E-2</c:v>
                </c:pt>
                <c:pt idx="7980">
                  <c:v>-1.0881585173476699E-2</c:v>
                </c:pt>
                <c:pt idx="7981">
                  <c:v>1.9307255315182899E-2</c:v>
                </c:pt>
                <c:pt idx="7982">
                  <c:v>3.9307285628896203E-2</c:v>
                </c:pt>
                <c:pt idx="7983">
                  <c:v>7.18495410707298E-2</c:v>
                </c:pt>
                <c:pt idx="7984">
                  <c:v>7.8414501280142199E-2</c:v>
                </c:pt>
                <c:pt idx="7985">
                  <c:v>-2.45088587222854E-2</c:v>
                </c:pt>
                <c:pt idx="7986">
                  <c:v>-3.0500473276764601E-2</c:v>
                </c:pt>
                <c:pt idx="7987">
                  <c:v>-2.4637483803895799E-2</c:v>
                </c:pt>
                <c:pt idx="7988">
                  <c:v>-3.1172929495034599E-2</c:v>
                </c:pt>
                <c:pt idx="7989">
                  <c:v>1.9094754634160199E-2</c:v>
                </c:pt>
                <c:pt idx="7990">
                  <c:v>1.9770323395694699E-2</c:v>
                </c:pt>
                <c:pt idx="7991">
                  <c:v>2.8864762376873399E-2</c:v>
                </c:pt>
                <c:pt idx="7992">
                  <c:v>-5.9811257380630797E-3</c:v>
                </c:pt>
                <c:pt idx="7993">
                  <c:v>0.15038912621025199</c:v>
                </c:pt>
                <c:pt idx="7994">
                  <c:v>0.15401512532409101</c:v>
                </c:pt>
                <c:pt idx="7995">
                  <c:v>0.237767537746325</c:v>
                </c:pt>
                <c:pt idx="7996">
                  <c:v>0.231783131957393</c:v>
                </c:pt>
                <c:pt idx="7997">
                  <c:v>0.23973094660994701</c:v>
                </c:pt>
                <c:pt idx="7998">
                  <c:v>0.181816791783385</c:v>
                </c:pt>
                <c:pt idx="7999">
                  <c:v>0.26159094961910301</c:v>
                </c:pt>
                <c:pt idx="8000">
                  <c:v>0.25401116129795298</c:v>
                </c:pt>
                <c:pt idx="8001">
                  <c:v>0.30230904749197501</c:v>
                </c:pt>
                <c:pt idx="8002">
                  <c:v>0.29798378112801299</c:v>
                </c:pt>
                <c:pt idx="8003">
                  <c:v>0.32075049207052603</c:v>
                </c:pt>
                <c:pt idx="8004">
                  <c:v>0.30332305170449197</c:v>
                </c:pt>
                <c:pt idx="8005">
                  <c:v>0.34649872880428301</c:v>
                </c:pt>
                <c:pt idx="8006">
                  <c:v>0.347390491709682</c:v>
                </c:pt>
                <c:pt idx="8007">
                  <c:v>0.35083963780287503</c:v>
                </c:pt>
                <c:pt idx="8008">
                  <c:v>0.35927991320511099</c:v>
                </c:pt>
                <c:pt idx="8009">
                  <c:v>0.41617355200057998</c:v>
                </c:pt>
                <c:pt idx="8010">
                  <c:v>0.31136957490868999</c:v>
                </c:pt>
                <c:pt idx="8011">
                  <c:v>0.34153048883828402</c:v>
                </c:pt>
                <c:pt idx="8012">
                  <c:v>0.30847297559237002</c:v>
                </c:pt>
                <c:pt idx="8013">
                  <c:v>0.26350782024338398</c:v>
                </c:pt>
                <c:pt idx="8014">
                  <c:v>0.28342441784955802</c:v>
                </c:pt>
                <c:pt idx="8015">
                  <c:v>0.26558727460831799</c:v>
                </c:pt>
                <c:pt idx="8016">
                  <c:v>0.233758867961432</c:v>
                </c:pt>
                <c:pt idx="8017">
                  <c:v>0.23117689768201299</c:v>
                </c:pt>
                <c:pt idx="8018">
                  <c:v>0.23100166852033399</c:v>
                </c:pt>
                <c:pt idx="8019">
                  <c:v>0.232620311923983</c:v>
                </c:pt>
                <c:pt idx="8020">
                  <c:v>0.24571668532031299</c:v>
                </c:pt>
                <c:pt idx="8021">
                  <c:v>0.28706779285271999</c:v>
                </c:pt>
                <c:pt idx="8022">
                  <c:v>0.28671852286962801</c:v>
                </c:pt>
                <c:pt idx="8023">
                  <c:v>0.30902911462166399</c:v>
                </c:pt>
                <c:pt idx="8024">
                  <c:v>0.37142423824281101</c:v>
                </c:pt>
                <c:pt idx="8025">
                  <c:v>0.21595663927827799</c:v>
                </c:pt>
                <c:pt idx="8026">
                  <c:v>0.26567275118981598</c:v>
                </c:pt>
                <c:pt idx="8027">
                  <c:v>0.25314141353666098</c:v>
                </c:pt>
                <c:pt idx="8028">
                  <c:v>1.7341752608204902E-2</c:v>
                </c:pt>
                <c:pt idx="8029">
                  <c:v>3.2913061937549698E-2</c:v>
                </c:pt>
                <c:pt idx="8030">
                  <c:v>3.21985836452785E-2</c:v>
                </c:pt>
                <c:pt idx="8031">
                  <c:v>4.1063408999973197E-2</c:v>
                </c:pt>
                <c:pt idx="8032">
                  <c:v>3.8487237259264298E-2</c:v>
                </c:pt>
                <c:pt idx="8033">
                  <c:v>3.6953502354289902E-2</c:v>
                </c:pt>
                <c:pt idx="8034">
                  <c:v>3.9572393575505002E-2</c:v>
                </c:pt>
                <c:pt idx="8035">
                  <c:v>3.1727092945912798E-2</c:v>
                </c:pt>
                <c:pt idx="8036">
                  <c:v>9.0586972501152108E-3</c:v>
                </c:pt>
                <c:pt idx="8037">
                  <c:v>7.8066029695220404E-2</c:v>
                </c:pt>
                <c:pt idx="8038">
                  <c:v>-5.7874093069998304E-3</c:v>
                </c:pt>
                <c:pt idx="8039" formatCode="0.00E+00">
                  <c:v>-5.1937262787671301E-4</c:v>
                </c:pt>
                <c:pt idx="8040">
                  <c:v>-2.1212662136188099E-2</c:v>
                </c:pt>
                <c:pt idx="8041">
                  <c:v>-7.8042167731195902E-3</c:v>
                </c:pt>
                <c:pt idx="8042">
                  <c:v>-5.9137528961747902E-3</c:v>
                </c:pt>
                <c:pt idx="8043">
                  <c:v>-1.2432003180526899E-3</c:v>
                </c:pt>
                <c:pt idx="8044">
                  <c:v>2.5364732414463399E-3</c:v>
                </c:pt>
                <c:pt idx="8045">
                  <c:v>9.0766643886095403E-3</c:v>
                </c:pt>
                <c:pt idx="8046">
                  <c:v>6.9242803136452702E-2</c:v>
                </c:pt>
                <c:pt idx="8047">
                  <c:v>7.5756202896971797E-2</c:v>
                </c:pt>
                <c:pt idx="8048">
                  <c:v>-5.4888289719583698E-2</c:v>
                </c:pt>
                <c:pt idx="8049">
                  <c:v>-2.2644904111368502E-2</c:v>
                </c:pt>
                <c:pt idx="8050">
                  <c:v>-5.9683277932343501E-2</c:v>
                </c:pt>
                <c:pt idx="8051">
                  <c:v>-5.9073642102886098E-2</c:v>
                </c:pt>
                <c:pt idx="8052">
                  <c:v>-0.23251245564134801</c:v>
                </c:pt>
                <c:pt idx="8053">
                  <c:v>-0.217720712596432</c:v>
                </c:pt>
                <c:pt idx="8054">
                  <c:v>-0.24143729983337001</c:v>
                </c:pt>
                <c:pt idx="8055">
                  <c:v>-0.25160481644348298</c:v>
                </c:pt>
                <c:pt idx="8056">
                  <c:v>-0.28922648910548798</c:v>
                </c:pt>
                <c:pt idx="8057">
                  <c:v>-0.28917153644446397</c:v>
                </c:pt>
                <c:pt idx="8058">
                  <c:v>-0.29235543770748901</c:v>
                </c:pt>
                <c:pt idx="8059">
                  <c:v>-0.19506252147558301</c:v>
                </c:pt>
                <c:pt idx="8060">
                  <c:v>-0.221852248210342</c:v>
                </c:pt>
                <c:pt idx="8061">
                  <c:v>-3.0515352126753301E-2</c:v>
                </c:pt>
                <c:pt idx="8062">
                  <c:v>-3.8359370346806997E-2</c:v>
                </c:pt>
                <c:pt idx="8063">
                  <c:v>7.2727254951742801E-2</c:v>
                </c:pt>
                <c:pt idx="8064">
                  <c:v>6.7191550194587002E-2</c:v>
                </c:pt>
                <c:pt idx="8065">
                  <c:v>0.121570002991605</c:v>
                </c:pt>
                <c:pt idx="8066">
                  <c:v>0.11620398054143</c:v>
                </c:pt>
                <c:pt idx="8067">
                  <c:v>0.14229749806605499</c:v>
                </c:pt>
                <c:pt idx="8068">
                  <c:v>1.9953531276355602E-2</c:v>
                </c:pt>
                <c:pt idx="8069">
                  <c:v>2.13447465765681E-2</c:v>
                </c:pt>
                <c:pt idx="8070">
                  <c:v>-8.2849370997605407E-2</c:v>
                </c:pt>
                <c:pt idx="8071">
                  <c:v>-5.3223581031280602E-2</c:v>
                </c:pt>
                <c:pt idx="8072">
                  <c:v>-8.5818840418705605E-2</c:v>
                </c:pt>
                <c:pt idx="8073">
                  <c:v>-4.9099949923665002E-2</c:v>
                </c:pt>
                <c:pt idx="8074">
                  <c:v>-6.13046288083052E-2</c:v>
                </c:pt>
                <c:pt idx="8075">
                  <c:v>-6.2678320905525498E-2</c:v>
                </c:pt>
                <c:pt idx="8076">
                  <c:v>-6.5100503513328703E-2</c:v>
                </c:pt>
                <c:pt idx="8077">
                  <c:v>-5.4565726907276499E-2</c:v>
                </c:pt>
                <c:pt idx="8078">
                  <c:v>-7.9644942120054907E-2</c:v>
                </c:pt>
                <c:pt idx="8079">
                  <c:v>-7.6213712671672207E-2</c:v>
                </c:pt>
                <c:pt idx="8080">
                  <c:v>-5.8233124317532199E-2</c:v>
                </c:pt>
                <c:pt idx="8081">
                  <c:v>-1.04641360382713E-2</c:v>
                </c:pt>
                <c:pt idx="8082">
                  <c:v>-2.9331143724807301E-2</c:v>
                </c:pt>
                <c:pt idx="8083">
                  <c:v>-2.8640713761297801E-2</c:v>
                </c:pt>
                <c:pt idx="8084">
                  <c:v>-1.0528266134139899E-3</c:v>
                </c:pt>
                <c:pt idx="8085">
                  <c:v>-5.2132848442572001E-3</c:v>
                </c:pt>
                <c:pt idx="8086">
                  <c:v>1.5255130134746501E-2</c:v>
                </c:pt>
                <c:pt idx="8087">
                  <c:v>8.8252647551685295E-3</c:v>
                </c:pt>
                <c:pt idx="8088">
                  <c:v>0.12718480062415399</c:v>
                </c:pt>
                <c:pt idx="8089">
                  <c:v>0.136503483821211</c:v>
                </c:pt>
                <c:pt idx="8090">
                  <c:v>0.13964988800140299</c:v>
                </c:pt>
                <c:pt idx="8091">
                  <c:v>9.4822016376427204E-2</c:v>
                </c:pt>
                <c:pt idx="8092">
                  <c:v>0.128720610250602</c:v>
                </c:pt>
                <c:pt idx="8093">
                  <c:v>0.14216952562176899</c:v>
                </c:pt>
                <c:pt idx="8094">
                  <c:v>0.15365319250581999</c:v>
                </c:pt>
                <c:pt idx="8095">
                  <c:v>0.103249533564437</c:v>
                </c:pt>
                <c:pt idx="8096">
                  <c:v>0.15971887495391199</c:v>
                </c:pt>
                <c:pt idx="8097">
                  <c:v>0.138293957060342</c:v>
                </c:pt>
                <c:pt idx="8098">
                  <c:v>0.13668834101843599</c:v>
                </c:pt>
                <c:pt idx="8099">
                  <c:v>8.5793912506897298E-3</c:v>
                </c:pt>
                <c:pt idx="8100">
                  <c:v>6.7541051084152301E-2</c:v>
                </c:pt>
                <c:pt idx="8101">
                  <c:v>-0.10196840932356301</c:v>
                </c:pt>
                <c:pt idx="8102">
                  <c:v>-7.7352886868351706E-2</c:v>
                </c:pt>
                <c:pt idx="8103">
                  <c:v>-7.7773412407791301E-2</c:v>
                </c:pt>
                <c:pt idx="8104">
                  <c:v>-8.8964855949168004E-2</c:v>
                </c:pt>
                <c:pt idx="8105">
                  <c:v>-0.105126068344103</c:v>
                </c:pt>
                <c:pt idx="8106">
                  <c:v>-0.111734392866738</c:v>
                </c:pt>
                <c:pt idx="8107">
                  <c:v>-0.16896411744836501</c:v>
                </c:pt>
                <c:pt idx="8108">
                  <c:v>-0.15825532589746699</c:v>
                </c:pt>
                <c:pt idx="8109">
                  <c:v>-0.184606995107332</c:v>
                </c:pt>
                <c:pt idx="8110">
                  <c:v>-0.23724851056308699</c:v>
                </c:pt>
                <c:pt idx="8111">
                  <c:v>-0.20329741449491801</c:v>
                </c:pt>
                <c:pt idx="8112">
                  <c:v>-0.19737671728892101</c:v>
                </c:pt>
                <c:pt idx="8113">
                  <c:v>1.0528266134139899E-3</c:v>
                </c:pt>
                <c:pt idx="8114">
                  <c:v>-4.9705748386832298E-3</c:v>
                </c:pt>
                <c:pt idx="8115" formatCode="0.00E+00">
                  <c:v>-2.7155844780524198E-4</c:v>
                </c:pt>
                <c:pt idx="8116">
                  <c:v>-6.2532652151361303E-3</c:v>
                </c:pt>
                <c:pt idx="8117">
                  <c:v>-7.1688701784509102E-3</c:v>
                </c:pt>
                <c:pt idx="8118">
                  <c:v>-6.98163582762711E-3</c:v>
                </c:pt>
                <c:pt idx="8119">
                  <c:v>-4.7518610503669498E-3</c:v>
                </c:pt>
                <c:pt idx="8120">
                  <c:v>3.5796078660578802E-2</c:v>
                </c:pt>
                <c:pt idx="8121">
                  <c:v>8.7194279119804305E-3</c:v>
                </c:pt>
                <c:pt idx="8122">
                  <c:v>-3.91166746346625E-2</c:v>
                </c:pt>
                <c:pt idx="8123">
                  <c:v>-4.5156903341971602E-2</c:v>
                </c:pt>
                <c:pt idx="8124">
                  <c:v>-5.1141700962602697E-2</c:v>
                </c:pt>
                <c:pt idx="8125">
                  <c:v>-2.3296970318307599E-2</c:v>
                </c:pt>
                <c:pt idx="8126">
                  <c:v>-3.3588089278809401E-2</c:v>
                </c:pt>
                <c:pt idx="8127">
                  <c:v>1.00924033701477E-2</c:v>
                </c:pt>
                <c:pt idx="8128">
                  <c:v>1.18075225579701E-2</c:v>
                </c:pt>
                <c:pt idx="8129">
                  <c:v>2.0601509409979998E-2</c:v>
                </c:pt>
                <c:pt idx="8130">
                  <c:v>5.8799457958160897E-2</c:v>
                </c:pt>
                <c:pt idx="8131">
                  <c:v>2.85929613798101E-2</c:v>
                </c:pt>
                <c:pt idx="8132">
                  <c:v>1.4717224517157601E-2</c:v>
                </c:pt>
                <c:pt idx="8133">
                  <c:v>0.124181542160759</c:v>
                </c:pt>
                <c:pt idx="8134">
                  <c:v>0.120227156817343</c:v>
                </c:pt>
                <c:pt idx="8135">
                  <c:v>0.132160320574081</c:v>
                </c:pt>
                <c:pt idx="8136">
                  <c:v>0.10362644347172099</c:v>
                </c:pt>
                <c:pt idx="8137">
                  <c:v>0.18576902806409401</c:v>
                </c:pt>
                <c:pt idx="8138">
                  <c:v>0.168158830455099</c:v>
                </c:pt>
                <c:pt idx="8139">
                  <c:v>0.27267755038848501</c:v>
                </c:pt>
                <c:pt idx="8140">
                  <c:v>0.23026753802195099</c:v>
                </c:pt>
                <c:pt idx="8141">
                  <c:v>0.32995909428421899</c:v>
                </c:pt>
                <c:pt idx="8142">
                  <c:v>0.281130637593279</c:v>
                </c:pt>
                <c:pt idx="8143">
                  <c:v>0.53670224468587402</c:v>
                </c:pt>
                <c:pt idx="8144">
                  <c:v>0.51786100946695701</c:v>
                </c:pt>
                <c:pt idx="8145">
                  <c:v>0.60466246919482303</c:v>
                </c:pt>
                <c:pt idx="8146">
                  <c:v>0.59334821075617195</c:v>
                </c:pt>
                <c:pt idx="8147">
                  <c:v>0.57324101126124205</c:v>
                </c:pt>
                <c:pt idx="8148">
                  <c:v>0.56020517730433705</c:v>
                </c:pt>
                <c:pt idx="8149">
                  <c:v>0.56728012217188295</c:v>
                </c:pt>
                <c:pt idx="8150">
                  <c:v>0.61040038496488602</c:v>
                </c:pt>
                <c:pt idx="8151">
                  <c:v>0.60335060852595701</c:v>
                </c:pt>
                <c:pt idx="8152">
                  <c:v>-1.22323819720844E-2</c:v>
                </c:pt>
                <c:pt idx="8153">
                  <c:v>-7.7762663719638204E-3</c:v>
                </c:pt>
                <c:pt idx="8154">
                  <c:v>-1.52273923651859E-2</c:v>
                </c:pt>
                <c:pt idx="8155">
                  <c:v>-9.8756283772303208E-3</c:v>
                </c:pt>
                <c:pt idx="8156">
                  <c:v>-1.60762409674042E-2</c:v>
                </c:pt>
                <c:pt idx="8157">
                  <c:v>-3.4037259621302299E-3</c:v>
                </c:pt>
                <c:pt idx="8158">
                  <c:v>-7.3713994172888101E-3</c:v>
                </c:pt>
                <c:pt idx="8159">
                  <c:v>4.6385926068164196E-3</c:v>
                </c:pt>
                <c:pt idx="8160">
                  <c:v>-1.50850174998273E-3</c:v>
                </c:pt>
                <c:pt idx="8161">
                  <c:v>1.20469437885624E-2</c:v>
                </c:pt>
                <c:pt idx="8162">
                  <c:v>-4.9204128678186302E-3</c:v>
                </c:pt>
                <c:pt idx="8163">
                  <c:v>6.7148685082769602E-3</c:v>
                </c:pt>
                <c:pt idx="8164">
                  <c:v>-3.4983130395180801E-3</c:v>
                </c:pt>
                <c:pt idx="8165">
                  <c:v>-3.1635202159887498E-3</c:v>
                </c:pt>
                <c:pt idx="8166">
                  <c:v>-1.0754333980178899E-2</c:v>
                </c:pt>
                <c:pt idx="8167">
                  <c:v>-2.7738064456839201E-3</c:v>
                </c:pt>
                <c:pt idx="8168">
                  <c:v>-0.129405672886896</c:v>
                </c:pt>
                <c:pt idx="8169" formatCode="0.00E+00">
                  <c:v>-9.5071643264388295E-4</c:v>
                </c:pt>
                <c:pt idx="8170">
                  <c:v>-8.9098599426651309E-3</c:v>
                </c:pt>
                <c:pt idx="8171">
                  <c:v>-8.34083136017005E-3</c:v>
                </c:pt>
                <c:pt idx="8172">
                  <c:v>-4.5295751186540098E-2</c:v>
                </c:pt>
                <c:pt idx="8173">
                  <c:v>-4.4851016459231202E-2</c:v>
                </c:pt>
                <c:pt idx="8174">
                  <c:v>-5.11747080733473E-2</c:v>
                </c:pt>
                <c:pt idx="8175">
                  <c:v>-3.5033038642396E-2</c:v>
                </c:pt>
                <c:pt idx="8176">
                  <c:v>-3.7147763715513697E-2</c:v>
                </c:pt>
                <c:pt idx="8177">
                  <c:v>-1.18466632461782E-2</c:v>
                </c:pt>
                <c:pt idx="8178">
                  <c:v>-5.3821011464119098E-3</c:v>
                </c:pt>
                <c:pt idx="8179">
                  <c:v>2.7746269213247701E-2</c:v>
                </c:pt>
                <c:pt idx="8180">
                  <c:v>1.67159223459005E-2</c:v>
                </c:pt>
                <c:pt idx="8181">
                  <c:v>1.7289053997930001E-2</c:v>
                </c:pt>
                <c:pt idx="8182">
                  <c:v>1.49086663372277E-3</c:v>
                </c:pt>
                <c:pt idx="8183">
                  <c:v>-7.13048715592035E-3</c:v>
                </c:pt>
                <c:pt idx="8184">
                  <c:v>8.4910641612769792E-3</c:v>
                </c:pt>
                <c:pt idx="8185">
                  <c:v>1.6193370987874101E-2</c:v>
                </c:pt>
                <c:pt idx="8186">
                  <c:v>7.4330749931610304E-3</c:v>
                </c:pt>
                <c:pt idx="8187">
                  <c:v>9.1372698407812206E-3</c:v>
                </c:pt>
                <c:pt idx="8188">
                  <c:v>-7.7078620206711898E-3</c:v>
                </c:pt>
                <c:pt idx="8189">
                  <c:v>2.6788575913397599E-2</c:v>
                </c:pt>
                <c:pt idx="8190">
                  <c:v>2.0739566291967299E-2</c:v>
                </c:pt>
                <c:pt idx="8191">
                  <c:v>2.8477720323525101E-2</c:v>
                </c:pt>
                <c:pt idx="8192">
                  <c:v>2.5299211765887002E-2</c:v>
                </c:pt>
                <c:pt idx="8193">
                  <c:v>2.7604939683492001E-2</c:v>
                </c:pt>
                <c:pt idx="8194">
                  <c:v>2.8739719812172299E-2</c:v>
                </c:pt>
                <c:pt idx="8195">
                  <c:v>2.9195103691812101E-2</c:v>
                </c:pt>
                <c:pt idx="8196">
                  <c:v>2.7780797934845801E-2</c:v>
                </c:pt>
                <c:pt idx="8197">
                  <c:v>0.152960226808074</c:v>
                </c:pt>
                <c:pt idx="8198">
                  <c:v>0.15385766779607701</c:v>
                </c:pt>
                <c:pt idx="8199">
                  <c:v>0.15475083252211799</c:v>
                </c:pt>
                <c:pt idx="8200">
                  <c:v>0.156444719021752</c:v>
                </c:pt>
                <c:pt idx="8201">
                  <c:v>0.15220344236536101</c:v>
                </c:pt>
                <c:pt idx="8202">
                  <c:v>0.14351022242345199</c:v>
                </c:pt>
                <c:pt idx="8203">
                  <c:v>0.15810510516634399</c:v>
                </c:pt>
                <c:pt idx="8204">
                  <c:v>0.20639090112419201</c:v>
                </c:pt>
                <c:pt idx="8205">
                  <c:v>0.32259630205793499</c:v>
                </c:pt>
                <c:pt idx="8206">
                  <c:v>0.27215789508947302</c:v>
                </c:pt>
                <c:pt idx="8207">
                  <c:v>0.28147155013118702</c:v>
                </c:pt>
                <c:pt idx="8208">
                  <c:v>0.26838085586523103</c:v>
                </c:pt>
                <c:pt idx="8209">
                  <c:v>0.26056016597204901</c:v>
                </c:pt>
                <c:pt idx="8210">
                  <c:v>0.31059899187734802</c:v>
                </c:pt>
                <c:pt idx="8211">
                  <c:v>0.30916088213674697</c:v>
                </c:pt>
                <c:pt idx="8212">
                  <c:v>0.17573927303994299</c:v>
                </c:pt>
                <c:pt idx="8213">
                  <c:v>0.17426322503722</c:v>
                </c:pt>
                <c:pt idx="8214">
                  <c:v>0.122581225838643</c:v>
                </c:pt>
                <c:pt idx="8215">
                  <c:v>0.119291811268023</c:v>
                </c:pt>
                <c:pt idx="8216">
                  <c:v>4.0862606773476501E-2</c:v>
                </c:pt>
                <c:pt idx="8217">
                  <c:v>4.4268464744992901E-2</c:v>
                </c:pt>
                <c:pt idx="8218">
                  <c:v>4.4576813950314799E-2</c:v>
                </c:pt>
                <c:pt idx="8219">
                  <c:v>4.6467884213719599E-2</c:v>
                </c:pt>
                <c:pt idx="8220" formatCode="0.00E+00">
                  <c:v>1.3110074871480701E-5</c:v>
                </c:pt>
                <c:pt idx="8221">
                  <c:v>-5.8336052427667697E-3</c:v>
                </c:pt>
                <c:pt idx="8222">
                  <c:v>-1.0612241596885601E-3</c:v>
                </c:pt>
                <c:pt idx="8223">
                  <c:v>-1.6614665118383599E-2</c:v>
                </c:pt>
                <c:pt idx="8224">
                  <c:v>-1.41835935058352E-2</c:v>
                </c:pt>
                <c:pt idx="8225">
                  <c:v>-9.6539457782871506E-3</c:v>
                </c:pt>
                <c:pt idx="8226">
                  <c:v>-6.5142131253765802E-3</c:v>
                </c:pt>
                <c:pt idx="8227">
                  <c:v>-1.8389178339525102E-2</c:v>
                </c:pt>
                <c:pt idx="8228" formatCode="0.00E+00">
                  <c:v>-3.86257322995353E-4</c:v>
                </c:pt>
                <c:pt idx="8229">
                  <c:v>-2.0492191138361301E-2</c:v>
                </c:pt>
                <c:pt idx="8230">
                  <c:v>7.2663338469647299E-3</c:v>
                </c:pt>
                <c:pt idx="8231">
                  <c:v>8.1969323094257494E-3</c:v>
                </c:pt>
                <c:pt idx="8232">
                  <c:v>5.8428658438027803E-3</c:v>
                </c:pt>
                <c:pt idx="8233">
                  <c:v>2.8106574208395202E-3</c:v>
                </c:pt>
                <c:pt idx="8234">
                  <c:v>4.3576264939670902E-3</c:v>
                </c:pt>
                <c:pt idx="8235">
                  <c:v>1.3148885879192801E-3</c:v>
                </c:pt>
                <c:pt idx="8236">
                  <c:v>-1.0850747477662E-3</c:v>
                </c:pt>
                <c:pt idx="8237">
                  <c:v>-1.9307036345170799E-3</c:v>
                </c:pt>
                <c:pt idx="8238">
                  <c:v>-2.9005525654084399E-3</c:v>
                </c:pt>
                <c:pt idx="8239">
                  <c:v>-1.91860697337653E-3</c:v>
                </c:pt>
                <c:pt idx="8240">
                  <c:v>-1.1102998472496399E-3</c:v>
                </c:pt>
                <c:pt idx="8241">
                  <c:v>-5.6441576180812298E-3</c:v>
                </c:pt>
                <c:pt idx="8242">
                  <c:v>-1.1926992955283801E-2</c:v>
                </c:pt>
                <c:pt idx="8243">
                  <c:v>-3.4013020295807897E-2</c:v>
                </c:pt>
                <c:pt idx="8244">
                  <c:v>-3.1718388879455203E-2</c:v>
                </c:pt>
                <c:pt idx="8245">
                  <c:v>-3.9061885787665E-2</c:v>
                </c:pt>
                <c:pt idx="8246">
                  <c:v>-4.5260214036588003E-2</c:v>
                </c:pt>
                <c:pt idx="8247">
                  <c:v>-4.7963472758698597E-2</c:v>
                </c:pt>
                <c:pt idx="8248">
                  <c:v>-5.9440309420637398E-3</c:v>
                </c:pt>
                <c:pt idx="8249">
                  <c:v>-4.0180143732180202E-3</c:v>
                </c:pt>
                <c:pt idx="8250">
                  <c:v>-5.21726988843829E-3</c:v>
                </c:pt>
                <c:pt idx="8251">
                  <c:v>1.2530237473931101E-3</c:v>
                </c:pt>
                <c:pt idx="8252">
                  <c:v>1.18138723807326E-3</c:v>
                </c:pt>
                <c:pt idx="8253">
                  <c:v>7.5382681430851096E-3</c:v>
                </c:pt>
                <c:pt idx="8254">
                  <c:v>-1.13051925175249E-2</c:v>
                </c:pt>
                <c:pt idx="8255">
                  <c:v>-1.04030561670311E-2</c:v>
                </c:pt>
                <c:pt idx="8256">
                  <c:v>2.5527445462496501E-3</c:v>
                </c:pt>
                <c:pt idx="8257">
                  <c:v>1.7267926335169301E-3</c:v>
                </c:pt>
                <c:pt idx="8258">
                  <c:v>-1.7023499812194301E-3</c:v>
                </c:pt>
                <c:pt idx="8259" formatCode="0.00E+00">
                  <c:v>7.6737740595178496E-4</c:v>
                </c:pt>
                <c:pt idx="8260">
                  <c:v>-1.6507675024611101E-2</c:v>
                </c:pt>
                <c:pt idx="8261">
                  <c:v>-1.9223214602287899E-2</c:v>
                </c:pt>
                <c:pt idx="8262">
                  <c:v>-2.2129728615825201E-2</c:v>
                </c:pt>
                <c:pt idx="8263">
                  <c:v>-1.5817497856185098E-2</c:v>
                </c:pt>
                <c:pt idx="8264">
                  <c:v>-2.47520117525943E-2</c:v>
                </c:pt>
                <c:pt idx="8265">
                  <c:v>4.8683833777338698E-3</c:v>
                </c:pt>
                <c:pt idx="8266">
                  <c:v>3.5376242759144999E-2</c:v>
                </c:pt>
                <c:pt idx="8267">
                  <c:v>3.73105080904221E-2</c:v>
                </c:pt>
                <c:pt idx="8268">
                  <c:v>3.7671753261533103E-2</c:v>
                </c:pt>
                <c:pt idx="8269">
                  <c:v>2.6104762225639601E-2</c:v>
                </c:pt>
                <c:pt idx="8270">
                  <c:v>1.8974031129261399E-2</c:v>
                </c:pt>
                <c:pt idx="8271">
                  <c:v>1.43336996276122E-2</c:v>
                </c:pt>
                <c:pt idx="8272">
                  <c:v>1.4891269422742499E-2</c:v>
                </c:pt>
                <c:pt idx="8273">
                  <c:v>1.68600213117873E-2</c:v>
                </c:pt>
                <c:pt idx="8274">
                  <c:v>4.0252978859409899E-2</c:v>
                </c:pt>
                <c:pt idx="8275">
                  <c:v>4.10543647310046E-2</c:v>
                </c:pt>
                <c:pt idx="8276">
                  <c:v>3.8871872853895401E-2</c:v>
                </c:pt>
                <c:pt idx="8277">
                  <c:v>3.9796264769386303E-2</c:v>
                </c:pt>
                <c:pt idx="8278">
                  <c:v>4.2956796860730902E-2</c:v>
                </c:pt>
                <c:pt idx="8279">
                  <c:v>4.5947716080486402E-2</c:v>
                </c:pt>
                <c:pt idx="8280">
                  <c:v>8.8379573962056701E-2</c:v>
                </c:pt>
                <c:pt idx="8281">
                  <c:v>7.6128798679720097E-2</c:v>
                </c:pt>
                <c:pt idx="8282">
                  <c:v>7.5160850184206707E-2</c:v>
                </c:pt>
                <c:pt idx="8283">
                  <c:v>7.4957901081010594E-2</c:v>
                </c:pt>
                <c:pt idx="8284">
                  <c:v>4.4962450022439399E-2</c:v>
                </c:pt>
                <c:pt idx="8285">
                  <c:v>4.9277641912213399E-2</c:v>
                </c:pt>
                <c:pt idx="8286">
                  <c:v>8.3060726961904793E-2</c:v>
                </c:pt>
                <c:pt idx="8287">
                  <c:v>8.2061542285887204E-2</c:v>
                </c:pt>
                <c:pt idx="8288">
                  <c:v>9.0587441328517204E-2</c:v>
                </c:pt>
                <c:pt idx="8289">
                  <c:v>9.5615844280573598E-2</c:v>
                </c:pt>
                <c:pt idx="8290">
                  <c:v>0.10878739145144201</c:v>
                </c:pt>
                <c:pt idx="8291">
                  <c:v>8.0498954324459401E-2</c:v>
                </c:pt>
                <c:pt idx="8292">
                  <c:v>7.6082678912541904E-2</c:v>
                </c:pt>
                <c:pt idx="8293">
                  <c:v>6.8572677289619299E-2</c:v>
                </c:pt>
                <c:pt idx="8294">
                  <c:v>7.2901076619321603E-2</c:v>
                </c:pt>
                <c:pt idx="8295">
                  <c:v>8.2036556617348197E-2</c:v>
                </c:pt>
                <c:pt idx="8296">
                  <c:v>7.1903052022813399E-2</c:v>
                </c:pt>
                <c:pt idx="8297">
                  <c:v>5.0762466485583198E-2</c:v>
                </c:pt>
                <c:pt idx="8298">
                  <c:v>0.147206781050085</c:v>
                </c:pt>
                <c:pt idx="8299">
                  <c:v>3.2798085639822797E-2</c:v>
                </c:pt>
                <c:pt idx="8300">
                  <c:v>4.1074574819131203E-2</c:v>
                </c:pt>
                <c:pt idx="8301">
                  <c:v>5.2287917496488902E-2</c:v>
                </c:pt>
                <c:pt idx="8302">
                  <c:v>7.50392451503991E-2</c:v>
                </c:pt>
                <c:pt idx="8303">
                  <c:v>7.4009541564706099E-2</c:v>
                </c:pt>
                <c:pt idx="8304">
                  <c:v>7.5456191750605806E-2</c:v>
                </c:pt>
                <c:pt idx="8305">
                  <c:v>6.6116171648104002E-2</c:v>
                </c:pt>
                <c:pt idx="8306">
                  <c:v>7.6402551683436695E-2</c:v>
                </c:pt>
                <c:pt idx="8307">
                  <c:v>8.0548793034558697E-2</c:v>
                </c:pt>
                <c:pt idx="8308">
                  <c:v>9.6764528581578094E-2</c:v>
                </c:pt>
                <c:pt idx="8309">
                  <c:v>8.9788702569510298E-2</c:v>
                </c:pt>
                <c:pt idx="8310">
                  <c:v>0.15699516488923301</c:v>
                </c:pt>
                <c:pt idx="8311">
                  <c:v>0.15353683639434201</c:v>
                </c:pt>
                <c:pt idx="8312">
                  <c:v>0.19259233331489301</c:v>
                </c:pt>
                <c:pt idx="8313">
                  <c:v>0.17072159571759499</c:v>
                </c:pt>
                <c:pt idx="8314">
                  <c:v>0.17623815238566401</c:v>
                </c:pt>
                <c:pt idx="8315">
                  <c:v>0.17885255193496899</c:v>
                </c:pt>
                <c:pt idx="8316">
                  <c:v>0.216097142749233</c:v>
                </c:pt>
                <c:pt idx="8317">
                  <c:v>0.247930122039591</c:v>
                </c:pt>
                <c:pt idx="8318">
                  <c:v>0.21093639895520699</c:v>
                </c:pt>
                <c:pt idx="8319">
                  <c:v>0.20911743256677001</c:v>
                </c:pt>
                <c:pt idx="8320">
                  <c:v>0.224294604808502</c:v>
                </c:pt>
                <c:pt idx="8321">
                  <c:v>0.21420028080624601</c:v>
                </c:pt>
                <c:pt idx="8322">
                  <c:v>0.21497437306763401</c:v>
                </c:pt>
                <c:pt idx="8323">
                  <c:v>0.207705522304241</c:v>
                </c:pt>
                <c:pt idx="8324">
                  <c:v>0.180496859732242</c:v>
                </c:pt>
                <c:pt idx="8325">
                  <c:v>9.4021149039382301E-2</c:v>
                </c:pt>
                <c:pt idx="8326">
                  <c:v>0.165638206173851</c:v>
                </c:pt>
                <c:pt idx="8327">
                  <c:v>0.15980154955826101</c:v>
                </c:pt>
                <c:pt idx="8328">
                  <c:v>0.294721863638575</c:v>
                </c:pt>
                <c:pt idx="8329">
                  <c:v>0.29829856030638502</c:v>
                </c:pt>
                <c:pt idx="8330">
                  <c:v>0.25996222162286597</c:v>
                </c:pt>
                <c:pt idx="8331">
                  <c:v>0.26032785329478297</c:v>
                </c:pt>
                <c:pt idx="8332">
                  <c:v>0.27400800003918901</c:v>
                </c:pt>
                <c:pt idx="8333">
                  <c:v>-1.4306530960893399E-2</c:v>
                </c:pt>
                <c:pt idx="8334">
                  <c:v>-1.0427974149033801E-2</c:v>
                </c:pt>
                <c:pt idx="8335">
                  <c:v>-1.7386221925301999E-2</c:v>
                </c:pt>
                <c:pt idx="8336">
                  <c:v>-2.1837402119977401E-3</c:v>
                </c:pt>
                <c:pt idx="8337">
                  <c:v>-2.0130785592996799E-2</c:v>
                </c:pt>
                <c:pt idx="8338" formatCode="0.00E+00">
                  <c:v>-6.6535591562555396E-4</c:v>
                </c:pt>
                <c:pt idx="8339">
                  <c:v>2.7483046826015599E-3</c:v>
                </c:pt>
                <c:pt idx="8340">
                  <c:v>9.1904972353658004E-3</c:v>
                </c:pt>
                <c:pt idx="8341">
                  <c:v>1.3575664290684301E-2</c:v>
                </c:pt>
                <c:pt idx="8342">
                  <c:v>1.6313785213799999E-2</c:v>
                </c:pt>
                <c:pt idx="8343">
                  <c:v>3.1032012820787401E-2</c:v>
                </c:pt>
                <c:pt idx="8344">
                  <c:v>5.82305413795993E-2</c:v>
                </c:pt>
                <c:pt idx="8345">
                  <c:v>3.6158907015747498E-2</c:v>
                </c:pt>
                <c:pt idx="8346">
                  <c:v>4.7106193495421299E-2</c:v>
                </c:pt>
                <c:pt idx="8347">
                  <c:v>1.8063247273519101E-2</c:v>
                </c:pt>
                <c:pt idx="8348">
                  <c:v>3.5351987332089697E-2</c:v>
                </c:pt>
                <c:pt idx="8349">
                  <c:v>3.4157268026573998E-2</c:v>
                </c:pt>
                <c:pt idx="8350">
                  <c:v>3.5362834350092603E-2</c:v>
                </c:pt>
                <c:pt idx="8351">
                  <c:v>3.4480241757788299E-2</c:v>
                </c:pt>
                <c:pt idx="8352">
                  <c:v>8.9601697233904806E-2</c:v>
                </c:pt>
                <c:pt idx="8353">
                  <c:v>8.5738375530507394E-2</c:v>
                </c:pt>
                <c:pt idx="8354">
                  <c:v>0.16954142880171699</c:v>
                </c:pt>
                <c:pt idx="8355">
                  <c:v>0.139954739340449</c:v>
                </c:pt>
                <c:pt idx="8356">
                  <c:v>0.148890577713958</c:v>
                </c:pt>
                <c:pt idx="8357">
                  <c:v>0.14775631609868201</c:v>
                </c:pt>
                <c:pt idx="8358">
                  <c:v>0.27161176448129898</c:v>
                </c:pt>
                <c:pt idx="8359">
                  <c:v>0.218545733041734</c:v>
                </c:pt>
                <c:pt idx="8360">
                  <c:v>0.22463774299755401</c:v>
                </c:pt>
                <c:pt idx="8361">
                  <c:v>0.22220225601806501</c:v>
                </c:pt>
                <c:pt idx="8362">
                  <c:v>0.17988053246166499</c:v>
                </c:pt>
                <c:pt idx="8363">
                  <c:v>0.172946580215739</c:v>
                </c:pt>
                <c:pt idx="8364">
                  <c:v>0.20408073918163999</c:v>
                </c:pt>
                <c:pt idx="8365">
                  <c:v>0.202545793258818</c:v>
                </c:pt>
                <c:pt idx="8366">
                  <c:v>0.35880468899578999</c:v>
                </c:pt>
                <c:pt idx="8367">
                  <c:v>0.36338790976170798</c:v>
                </c:pt>
                <c:pt idx="8368">
                  <c:v>0.44050225872621701</c:v>
                </c:pt>
                <c:pt idx="8369">
                  <c:v>0.45113474884397198</c:v>
                </c:pt>
                <c:pt idx="8370">
                  <c:v>0.44862319843228898</c:v>
                </c:pt>
                <c:pt idx="8371">
                  <c:v>1.8221646595257102E-2</c:v>
                </c:pt>
                <c:pt idx="8372">
                  <c:v>-7.6389592475829497E-3</c:v>
                </c:pt>
                <c:pt idx="8373">
                  <c:v>-2.5315498575466601E-3</c:v>
                </c:pt>
                <c:pt idx="8374">
                  <c:v>-7.37559700049916E-3</c:v>
                </c:pt>
                <c:pt idx="8375">
                  <c:v>9.5653791261755605E-2</c:v>
                </c:pt>
                <c:pt idx="8376">
                  <c:v>0.10906236766601</c:v>
                </c:pt>
                <c:pt idx="8377">
                  <c:v>0.11486703855832101</c:v>
                </c:pt>
                <c:pt idx="8378">
                  <c:v>0.106056586582</c:v>
                </c:pt>
                <c:pt idx="8379">
                  <c:v>0.13470376732088199</c:v>
                </c:pt>
                <c:pt idx="8380">
                  <c:v>0.13090279451782</c:v>
                </c:pt>
                <c:pt idx="8381">
                  <c:v>0.24760877991983901</c:v>
                </c:pt>
                <c:pt idx="8382">
                  <c:v>8.5358634822822299E-2</c:v>
                </c:pt>
                <c:pt idx="8383">
                  <c:v>0.11927320701172101</c:v>
                </c:pt>
                <c:pt idx="8384">
                  <c:v>0.12880767366214299</c:v>
                </c:pt>
                <c:pt idx="8385">
                  <c:v>0.21350300437981401</c:v>
                </c:pt>
                <c:pt idx="8386">
                  <c:v>0.21969000217861401</c:v>
                </c:pt>
                <c:pt idx="8387">
                  <c:v>0.236218950805723</c:v>
                </c:pt>
                <c:pt idx="8388">
                  <c:v>0.233116792848271</c:v>
                </c:pt>
                <c:pt idx="8389">
                  <c:v>0.24390158178145199</c:v>
                </c:pt>
                <c:pt idx="8390">
                  <c:v>0.212690521861923</c:v>
                </c:pt>
                <c:pt idx="8391">
                  <c:v>0.24918038788692701</c:v>
                </c:pt>
                <c:pt idx="8392">
                  <c:v>0.26170650004304602</c:v>
                </c:pt>
                <c:pt idx="8393">
                  <c:v>0.30338185767053599</c:v>
                </c:pt>
                <c:pt idx="8394">
                  <c:v>0.26732036586372099</c:v>
                </c:pt>
                <c:pt idx="8395">
                  <c:v>0.29435952071367899</c:v>
                </c:pt>
                <c:pt idx="8396">
                  <c:v>0.28393238363273898</c:v>
                </c:pt>
                <c:pt idx="8397">
                  <c:v>0.30896178830159399</c:v>
                </c:pt>
                <c:pt idx="8398">
                  <c:v>0.305181316058871</c:v>
                </c:pt>
                <c:pt idx="8399">
                  <c:v>0.32588947501207399</c:v>
                </c:pt>
                <c:pt idx="8400">
                  <c:v>0.289952439505409</c:v>
                </c:pt>
                <c:pt idx="8401">
                  <c:v>0.27914206889308901</c:v>
                </c:pt>
                <c:pt idx="8402">
                  <c:v>0</c:v>
                </c:pt>
                <c:pt idx="8403">
                  <c:v>-3.50731482709321E-3</c:v>
                </c:pt>
                <c:pt idx="8404">
                  <c:v>2.2254665484442398E-3</c:v>
                </c:pt>
                <c:pt idx="8405">
                  <c:v>-2.30335674669723E-3</c:v>
                </c:pt>
                <c:pt idx="8406">
                  <c:v>1.33944821057387E-2</c:v>
                </c:pt>
                <c:pt idx="8407">
                  <c:v>1.85184274528431E-2</c:v>
                </c:pt>
                <c:pt idx="8408">
                  <c:v>3.09385042974967E-2</c:v>
                </c:pt>
                <c:pt idx="8409">
                  <c:v>3.7777802768205797E-2</c:v>
                </c:pt>
                <c:pt idx="8410">
                  <c:v>5.3743824556305303E-2</c:v>
                </c:pt>
                <c:pt idx="8411">
                  <c:v>4.83995504942955E-2</c:v>
                </c:pt>
                <c:pt idx="8412">
                  <c:v>5.29628418611627E-2</c:v>
                </c:pt>
                <c:pt idx="8413">
                  <c:v>5.1899002906066603E-2</c:v>
                </c:pt>
                <c:pt idx="8414">
                  <c:v>6.1311497326713697E-2</c:v>
                </c:pt>
                <c:pt idx="8415">
                  <c:v>6.0201010420831397E-2</c:v>
                </c:pt>
                <c:pt idx="8416">
                  <c:v>6.5365870690337696E-2</c:v>
                </c:pt>
                <c:pt idx="8417">
                  <c:v>6.4153512708385596E-2</c:v>
                </c:pt>
                <c:pt idx="8418">
                  <c:v>7.2097901545347301E-2</c:v>
                </c:pt>
                <c:pt idx="8419">
                  <c:v>7.0846468473223206E-2</c:v>
                </c:pt>
                <c:pt idx="8420">
                  <c:v>7.6837376860076301E-2</c:v>
                </c:pt>
                <c:pt idx="8421">
                  <c:v>7.5558847360294307E-2</c:v>
                </c:pt>
                <c:pt idx="8422">
                  <c:v>7.7426233024301794E-2</c:v>
                </c:pt>
                <c:pt idx="8423">
                  <c:v>7.6144360774424699E-2</c:v>
                </c:pt>
                <c:pt idx="8424">
                  <c:v>8.17557414249514E-2</c:v>
                </c:pt>
                <c:pt idx="8425">
                  <c:v>8.0449453772759097E-2</c:v>
                </c:pt>
                <c:pt idx="8426">
                  <c:v>8.17557414249514E-2</c:v>
                </c:pt>
                <c:pt idx="8427">
                  <c:v>8.0449453772759097E-2</c:v>
                </c:pt>
                <c:pt idx="8428">
                  <c:v>8.1917512002214796E-2</c:v>
                </c:pt>
                <c:pt idx="8429">
                  <c:v>8.0610317599438999E-2</c:v>
                </c:pt>
                <c:pt idx="8430">
                  <c:v>0.10084577023503399</c:v>
                </c:pt>
                <c:pt idx="8431">
                  <c:v>9.94352268311329E-2</c:v>
                </c:pt>
                <c:pt idx="8432">
                  <c:v>0.103379746892938</c:v>
                </c:pt>
                <c:pt idx="8433">
                  <c:v>5.4707094958241699E-2</c:v>
                </c:pt>
                <c:pt idx="8434">
                  <c:v>8.3024650939730299E-2</c:v>
                </c:pt>
                <c:pt idx="8435">
                  <c:v>4.3219122035015899E-2</c:v>
                </c:pt>
                <c:pt idx="8436">
                  <c:v>9.7376588522887206E-2</c:v>
                </c:pt>
                <c:pt idx="8437">
                  <c:v>6.9554941022320599E-2</c:v>
                </c:pt>
                <c:pt idx="8438">
                  <c:v>8.38420038324387E-2</c:v>
                </c:pt>
                <c:pt idx="8439">
                  <c:v>-3.7197920512588502E-2</c:v>
                </c:pt>
                <c:pt idx="8440">
                  <c:v>-3.3509616656286698E-2</c:v>
                </c:pt>
                <c:pt idx="8441">
                  <c:v>-5.0377731946155101E-2</c:v>
                </c:pt>
                <c:pt idx="8442">
                  <c:v>-4.9299224289782902E-2</c:v>
                </c:pt>
                <c:pt idx="8443">
                  <c:v>-0.14751697061364799</c:v>
                </c:pt>
                <c:pt idx="8444">
                  <c:v>-0.15561534142886499</c:v>
                </c:pt>
                <c:pt idx="8445">
                  <c:v>-0.25605016829150001</c:v>
                </c:pt>
                <c:pt idx="8446">
                  <c:v>-0.268031772523315</c:v>
                </c:pt>
                <c:pt idx="8447">
                  <c:v>-0.27931761485225598</c:v>
                </c:pt>
                <c:pt idx="8448">
                  <c:v>-0.296675625048962</c:v>
                </c:pt>
                <c:pt idx="8449">
                  <c:v>1.0480262501654E-2</c:v>
                </c:pt>
                <c:pt idx="8450">
                  <c:v>4.12333787548568E-3</c:v>
                </c:pt>
                <c:pt idx="8451">
                  <c:v>1.0547322600207701E-2</c:v>
                </c:pt>
                <c:pt idx="8452">
                  <c:v>8.7307137013998802E-3</c:v>
                </c:pt>
                <c:pt idx="8453">
                  <c:v>1.0450074826311599E-2</c:v>
                </c:pt>
                <c:pt idx="8454">
                  <c:v>9.1152171875239496E-3</c:v>
                </c:pt>
                <c:pt idx="8455">
                  <c:v>1.15037781578712E-2</c:v>
                </c:pt>
                <c:pt idx="8456">
                  <c:v>3.2843191643292498E-3</c:v>
                </c:pt>
                <c:pt idx="8457">
                  <c:v>7.8557597764213394E-2</c:v>
                </c:pt>
                <c:pt idx="8458">
                  <c:v>8.5751149736578103E-2</c:v>
                </c:pt>
                <c:pt idx="8459">
                  <c:v>9.30461558569919E-2</c:v>
                </c:pt>
                <c:pt idx="8460">
                  <c:v>8.6916412007073299E-2</c:v>
                </c:pt>
                <c:pt idx="8461">
                  <c:v>0.222584732197525</c:v>
                </c:pt>
                <c:pt idx="8462">
                  <c:v>0.21107882152002599</c:v>
                </c:pt>
                <c:pt idx="8463">
                  <c:v>0.228811669597759</c:v>
                </c:pt>
                <c:pt idx="8464">
                  <c:v>0.205742795576244</c:v>
                </c:pt>
                <c:pt idx="8465">
                  <c:v>0.22417953346157701</c:v>
                </c:pt>
                <c:pt idx="8466">
                  <c:v>0.206240882340954</c:v>
                </c:pt>
                <c:pt idx="8467">
                  <c:v>0.26703354001840501</c:v>
                </c:pt>
                <c:pt idx="8468">
                  <c:v>0.27655191787335498</c:v>
                </c:pt>
                <c:pt idx="8469">
                  <c:v>0.28743401577915301</c:v>
                </c:pt>
                <c:pt idx="8470">
                  <c:v>0.27805874862306001</c:v>
                </c:pt>
                <c:pt idx="8471">
                  <c:v>0.297785151641907</c:v>
                </c:pt>
                <c:pt idx="8472">
                  <c:v>0.30946826186287901</c:v>
                </c:pt>
                <c:pt idx="8473">
                  <c:v>0.321982046042465</c:v>
                </c:pt>
                <c:pt idx="8474">
                  <c:v>0.33681771450876102</c:v>
                </c:pt>
                <c:pt idx="8475">
                  <c:v>0.32279069090899898</c:v>
                </c:pt>
                <c:pt idx="8476">
                  <c:v>0.352779482611703</c:v>
                </c:pt>
                <c:pt idx="8477">
                  <c:v>0.36936524202523702</c:v>
                </c:pt>
                <c:pt idx="8478">
                  <c:v>0.33206219137432902</c:v>
                </c:pt>
                <c:pt idx="8479">
                  <c:v>0.36233444649242802</c:v>
                </c:pt>
                <c:pt idx="8480">
                  <c:v>0.34377111597416399</c:v>
                </c:pt>
                <c:pt idx="8481">
                  <c:v>0.32417994843001902</c:v>
                </c:pt>
                <c:pt idx="8482">
                  <c:v>0.30274728441885201</c:v>
                </c:pt>
                <c:pt idx="8483">
                  <c:v>0.30108204417939</c:v>
                </c:pt>
                <c:pt idx="8484">
                  <c:v>0.29715608040869901</c:v>
                </c:pt>
                <c:pt idx="8485">
                  <c:v>0.30089062516472997</c:v>
                </c:pt>
                <c:pt idx="8486">
                  <c:v>0</c:v>
                </c:pt>
                <c:pt idx="8487">
                  <c:v>6.0885182897956096E-3</c:v>
                </c:pt>
                <c:pt idx="8488">
                  <c:v>2.7629763726333399E-3</c:v>
                </c:pt>
                <c:pt idx="8489">
                  <c:v>2.8811890234361399E-3</c:v>
                </c:pt>
                <c:pt idx="8490">
                  <c:v>4.4918477518105498E-3</c:v>
                </c:pt>
                <c:pt idx="8491">
                  <c:v>9.6756795984596008E-3</c:v>
                </c:pt>
                <c:pt idx="8492">
                  <c:v>-1.7528776428489198E-2</c:v>
                </c:pt>
                <c:pt idx="8493">
                  <c:v>-1.47035052728587E-2</c:v>
                </c:pt>
                <c:pt idx="8494">
                  <c:v>-1.4220970327079601E-2</c:v>
                </c:pt>
                <c:pt idx="8495">
                  <c:v>-1.5299921084745901E-2</c:v>
                </c:pt>
                <c:pt idx="8496">
                  <c:v>-9.5585580544483798E-3</c:v>
                </c:pt>
                <c:pt idx="8497">
                  <c:v>-6.0121243899044999E-3</c:v>
                </c:pt>
                <c:pt idx="8498">
                  <c:v>-8.4099850553311893E-3</c:v>
                </c:pt>
                <c:pt idx="8499" formatCode="0.00E+00">
                  <c:v>5.6340660958520395E-4</c:v>
                </c:pt>
                <c:pt idx="8500">
                  <c:v>3.0866733941225799E-2</c:v>
                </c:pt>
                <c:pt idx="8501">
                  <c:v>3.7159314717659597E-2</c:v>
                </c:pt>
                <c:pt idx="8502">
                  <c:v>3.6910613121113399E-2</c:v>
                </c:pt>
                <c:pt idx="8503">
                  <c:v>4.0187055219513997E-2</c:v>
                </c:pt>
                <c:pt idx="8504">
                  <c:v>7.8172129082620893E-3</c:v>
                </c:pt>
                <c:pt idx="8505">
                  <c:v>3.5281324399759999E-2</c:v>
                </c:pt>
                <c:pt idx="8506">
                  <c:v>2.8077699034798301E-2</c:v>
                </c:pt>
                <c:pt idx="8507">
                  <c:v>3.0234817314779502E-2</c:v>
                </c:pt>
                <c:pt idx="8508">
                  <c:v>2.9225225944267099E-2</c:v>
                </c:pt>
                <c:pt idx="8509">
                  <c:v>2.5215775288778899E-2</c:v>
                </c:pt>
                <c:pt idx="8510">
                  <c:v>2.2435646241539799E-2</c:v>
                </c:pt>
                <c:pt idx="8511">
                  <c:v>2.3009532577238999E-2</c:v>
                </c:pt>
                <c:pt idx="8512">
                  <c:v>2.3009532577238999E-2</c:v>
                </c:pt>
                <c:pt idx="8513">
                  <c:v>-2.4057493966639101E-2</c:v>
                </c:pt>
                <c:pt idx="8514">
                  <c:v>-2.3473482892788701E-2</c:v>
                </c:pt>
                <c:pt idx="8515">
                  <c:v>-2.3846272978270602E-2</c:v>
                </c:pt>
                <c:pt idx="8516">
                  <c:v>-2.3270121251055001E-2</c:v>
                </c:pt>
                <c:pt idx="8517">
                  <c:v>-1.6808930166446402E-2</c:v>
                </c:pt>
                <c:pt idx="8518">
                  <c:v>-1.65928350242718E-2</c:v>
                </c:pt>
                <c:pt idx="8519">
                  <c:v>-2.3742047270114398E-2</c:v>
                </c:pt>
                <c:pt idx="8520">
                  <c:v>-2.3169756093077001E-2</c:v>
                </c:pt>
                <c:pt idx="8521">
                  <c:v>-1.6808930166446402E-2</c:v>
                </c:pt>
                <c:pt idx="8522">
                  <c:v>-1.95642724943287E-2</c:v>
                </c:pt>
                <c:pt idx="8523">
                  <c:v>-1.07100687794838E-2</c:v>
                </c:pt>
                <c:pt idx="8524">
                  <c:v>-1.51271457026864E-2</c:v>
                </c:pt>
                <c:pt idx="8525">
                  <c:v>-1.10722766071094E-2</c:v>
                </c:pt>
                <c:pt idx="8526">
                  <c:v>-5.8124318890273498E-3</c:v>
                </c:pt>
                <c:pt idx="8527">
                  <c:v>5.6471553145444199E-2</c:v>
                </c:pt>
                <c:pt idx="8528">
                  <c:v>5.59400481831469E-2</c:v>
                </c:pt>
                <c:pt idx="8529">
                  <c:v>5.1559632595166098E-2</c:v>
                </c:pt>
                <c:pt idx="8530">
                  <c:v>5.2890522073917499E-2</c:v>
                </c:pt>
                <c:pt idx="8531">
                  <c:v>5.1948301102131701E-2</c:v>
                </c:pt>
                <c:pt idx="8532">
                  <c:v>7.8961610149737196E-2</c:v>
                </c:pt>
                <c:pt idx="8533">
                  <c:v>7.7428558480622606E-2</c:v>
                </c:pt>
                <c:pt idx="8534">
                  <c:v>7.7244383098562006E-2</c:v>
                </c:pt>
                <c:pt idx="8535">
                  <c:v>8.5501378548517595E-2</c:v>
                </c:pt>
                <c:pt idx="8536">
                  <c:v>8.4884719449061397E-2</c:v>
                </c:pt>
                <c:pt idx="8537">
                  <c:v>0.12401544196526899</c:v>
                </c:pt>
                <c:pt idx="8538">
                  <c:v>0.101218171666291</c:v>
                </c:pt>
                <c:pt idx="8539">
                  <c:v>0.10022485975540001</c:v>
                </c:pt>
                <c:pt idx="8540">
                  <c:v>0.15227186352229299</c:v>
                </c:pt>
                <c:pt idx="8541">
                  <c:v>0.26548789237797998</c:v>
                </c:pt>
                <c:pt idx="8542">
                  <c:v>0.32527481857410501</c:v>
                </c:pt>
                <c:pt idx="8543">
                  <c:v>0.39483677775518999</c:v>
                </c:pt>
                <c:pt idx="8544">
                  <c:v>0.40800720302146298</c:v>
                </c:pt>
                <c:pt idx="8545">
                  <c:v>0.50341693766645401</c:v>
                </c:pt>
                <c:pt idx="8546">
                  <c:v>0.46628562717829902</c:v>
                </c:pt>
                <c:pt idx="8547">
                  <c:v>0.45603477307993401</c:v>
                </c:pt>
                <c:pt idx="8548">
                  <c:v>0.43961463537205803</c:v>
                </c:pt>
                <c:pt idx="8549">
                  <c:v>0.435860710689433</c:v>
                </c:pt>
                <c:pt idx="8550">
                  <c:v>0.42188973851225298</c:v>
                </c:pt>
                <c:pt idx="8551">
                  <c:v>0.43389816802325898</c:v>
                </c:pt>
                <c:pt idx="8552">
                  <c:v>0.43389816802325898</c:v>
                </c:pt>
                <c:pt idx="8553">
                  <c:v>0.42587719264385598</c:v>
                </c:pt>
                <c:pt idx="8554">
                  <c:v>0.40758840767127902</c:v>
                </c:pt>
                <c:pt idx="8555">
                  <c:v>0.43804732404786101</c:v>
                </c:pt>
                <c:pt idx="8556">
                  <c:v>0.45550418968767398</c:v>
                </c:pt>
                <c:pt idx="8557">
                  <c:v>0.45532008545682601</c:v>
                </c:pt>
                <c:pt idx="8558">
                  <c:v>0.40622803694550602</c:v>
                </c:pt>
                <c:pt idx="8559">
                  <c:v>0.43007660632259098</c:v>
                </c:pt>
                <c:pt idx="8560">
                  <c:v>0.38848963560854599</c:v>
                </c:pt>
                <c:pt idx="8561">
                  <c:v>0.38292129509574402</c:v>
                </c:pt>
                <c:pt idx="8562">
                  <c:v>0.38125265014975501</c:v>
                </c:pt>
                <c:pt idx="8563">
                  <c:v>0.39881926940693402</c:v>
                </c:pt>
                <c:pt idx="8564">
                  <c:v>0.30349077971640498</c:v>
                </c:pt>
                <c:pt idx="8565">
                  <c:v>0.31351063550318697</c:v>
                </c:pt>
                <c:pt idx="8566">
                  <c:v>0.33009780853890702</c:v>
                </c:pt>
                <c:pt idx="8567">
                  <c:v>0.34627797992047399</c:v>
                </c:pt>
                <c:pt idx="8568">
                  <c:v>0.40207015838393301</c:v>
                </c:pt>
                <c:pt idx="8569">
                  <c:v>0.41142183283514699</c:v>
                </c:pt>
                <c:pt idx="8570">
                  <c:v>0.40571193118111898</c:v>
                </c:pt>
                <c:pt idx="8571">
                  <c:v>0.42825873770416301</c:v>
                </c:pt>
                <c:pt idx="8572">
                  <c:v>0.44081422434211498</c:v>
                </c:pt>
                <c:pt idx="8573">
                  <c:v>0.46593301045416202</c:v>
                </c:pt>
                <c:pt idx="8574">
                  <c:v>0.459990401133131</c:v>
                </c:pt>
                <c:pt idx="8575">
                  <c:v>0.46024336368581997</c:v>
                </c:pt>
                <c:pt idx="8576">
                  <c:v>0.526184059954238</c:v>
                </c:pt>
                <c:pt idx="8577">
                  <c:v>0.54435596283810905</c:v>
                </c:pt>
                <c:pt idx="8578">
                  <c:v>0.52278831084246502</c:v>
                </c:pt>
                <c:pt idx="8579">
                  <c:v>0.54893924869565902</c:v>
                </c:pt>
                <c:pt idx="8580">
                  <c:v>0.51928110971075603</c:v>
                </c:pt>
                <c:pt idx="8581">
                  <c:v>0.53606130642819205</c:v>
                </c:pt>
                <c:pt idx="8582">
                  <c:v>0.54694562193949503</c:v>
                </c:pt>
                <c:pt idx="8583">
                  <c:v>0.541098162031457</c:v>
                </c:pt>
                <c:pt idx="8584">
                  <c:v>0.477763841400422</c:v>
                </c:pt>
                <c:pt idx="8585">
                  <c:v>0.48764082385895502</c:v>
                </c:pt>
                <c:pt idx="8586">
                  <c:v>0.54760569673538995</c:v>
                </c:pt>
                <c:pt idx="8587">
                  <c:v>0.52711675922033496</c:v>
                </c:pt>
                <c:pt idx="8588">
                  <c:v>0.53763225712803797</c:v>
                </c:pt>
                <c:pt idx="8589">
                  <c:v>0.53403151722598896</c:v>
                </c:pt>
                <c:pt idx="8590">
                  <c:v>0.467297720335069</c:v>
                </c:pt>
                <c:pt idx="8591">
                  <c:v>0.54958328662340195</c:v>
                </c:pt>
                <c:pt idx="8592">
                  <c:v>0.55273734723170698</c:v>
                </c:pt>
                <c:pt idx="8593">
                  <c:v>0.53859082225583299</c:v>
                </c:pt>
                <c:pt idx="8594">
                  <c:v>0.51209961210515498</c:v>
                </c:pt>
                <c:pt idx="8595">
                  <c:v>0.49824678431206898</c:v>
                </c:pt>
                <c:pt idx="8596">
                  <c:v>0.50079291973552797</c:v>
                </c:pt>
                <c:pt idx="8597">
                  <c:v>0.56489825637264102</c:v>
                </c:pt>
                <c:pt idx="8598">
                  <c:v>0.50577856596633597</c:v>
                </c:pt>
                <c:pt idx="8599">
                  <c:v>0.54776301544080797</c:v>
                </c:pt>
                <c:pt idx="8600">
                  <c:v>0.50407326622516202</c:v>
                </c:pt>
                <c:pt idx="8601">
                  <c:v>0.53468112643752996</c:v>
                </c:pt>
                <c:pt idx="8602">
                  <c:v>0.50917764999140003</c:v>
                </c:pt>
                <c:pt idx="8603">
                  <c:v>0.52703454143542094</c:v>
                </c:pt>
                <c:pt idx="8604">
                  <c:v>0.517970742802081</c:v>
                </c:pt>
                <c:pt idx="8605">
                  <c:v>0.491760040600908</c:v>
                </c:pt>
                <c:pt idx="8606">
                  <c:v>0.53240979597539095</c:v>
                </c:pt>
                <c:pt idx="8607">
                  <c:v>0.62234870207445303</c:v>
                </c:pt>
                <c:pt idx="8608">
                  <c:v>0.65005999471798903</c:v>
                </c:pt>
                <c:pt idx="8609">
                  <c:v>0.66069878636499502</c:v>
                </c:pt>
                <c:pt idx="8610">
                  <c:v>0.65791587007803298</c:v>
                </c:pt>
                <c:pt idx="8611">
                  <c:v>0.67715560304352496</c:v>
                </c:pt>
                <c:pt idx="8612">
                  <c:v>0.733305471563932</c:v>
                </c:pt>
                <c:pt idx="8613">
                  <c:v>0.76198364123358497</c:v>
                </c:pt>
                <c:pt idx="8614" formatCode="0.00E+00">
                  <c:v>1.3505237934086E-4</c:v>
                </c:pt>
                <c:pt idx="8615">
                  <c:v>1.3852180882936301E-2</c:v>
                </c:pt>
                <c:pt idx="8616">
                  <c:v>1.08803591732757E-2</c:v>
                </c:pt>
                <c:pt idx="8617">
                  <c:v>1.4873295485576799E-2</c:v>
                </c:pt>
                <c:pt idx="8618" formatCode="0.00E+00">
                  <c:v>4.4357939920658298E-4</c:v>
                </c:pt>
                <c:pt idx="8619">
                  <c:v>6.5877116016126403E-3</c:v>
                </c:pt>
                <c:pt idx="8620">
                  <c:v>7.4821850255672997E-3</c:v>
                </c:pt>
                <c:pt idx="8621">
                  <c:v>1.5112172788799901E-2</c:v>
                </c:pt>
                <c:pt idx="8622">
                  <c:v>3.4227591946711801E-2</c:v>
                </c:pt>
                <c:pt idx="8623">
                  <c:v>-4.6334713934491401E-2</c:v>
                </c:pt>
                <c:pt idx="8624">
                  <c:v>-4.0478074473737802E-2</c:v>
                </c:pt>
                <c:pt idx="8625">
                  <c:v>-3.8521983863427998E-2</c:v>
                </c:pt>
                <c:pt idx="8626">
                  <c:v>-6.5912830333821795E-2</c:v>
                </c:pt>
                <c:pt idx="8627">
                  <c:v>1.00428898044278E-2</c:v>
                </c:pt>
                <c:pt idx="8628">
                  <c:v>-3.2701624950992598E-3</c:v>
                </c:pt>
                <c:pt idx="8629" formatCode="0.00E+00">
                  <c:v>-4.1988228237088698E-4</c:v>
                </c:pt>
                <c:pt idx="8630">
                  <c:v>-2.6110046299636602E-2</c:v>
                </c:pt>
                <c:pt idx="8631">
                  <c:v>-9.4177022836336999E-3</c:v>
                </c:pt>
                <c:pt idx="8632">
                  <c:v>-1.7712619462246299E-2</c:v>
                </c:pt>
                <c:pt idx="8633">
                  <c:v>-2.6082992811770199E-2</c:v>
                </c:pt>
                <c:pt idx="8634">
                  <c:v>-5.47623981262568E-2</c:v>
                </c:pt>
                <c:pt idx="8635">
                  <c:v>-5.3011687498318097E-2</c:v>
                </c:pt>
                <c:pt idx="8636">
                  <c:v>-5.6992705647292301E-2</c:v>
                </c:pt>
                <c:pt idx="8637">
                  <c:v>-5.1537012794477199E-2</c:v>
                </c:pt>
                <c:pt idx="8638">
                  <c:v>-1.93948780008057E-2</c:v>
                </c:pt>
                <c:pt idx="8639">
                  <c:v>0.124965307521601</c:v>
                </c:pt>
                <c:pt idx="8640">
                  <c:v>2.1953500264306001E-2</c:v>
                </c:pt>
                <c:pt idx="8641">
                  <c:v>0.12539158031254299</c:v>
                </c:pt>
                <c:pt idx="8642">
                  <c:v>0.13226392825378999</c:v>
                </c:pt>
                <c:pt idx="8643">
                  <c:v>0.177401074682451</c:v>
                </c:pt>
                <c:pt idx="8644">
                  <c:v>0.18670349108612799</c:v>
                </c:pt>
                <c:pt idx="8645">
                  <c:v>0.209224372855701</c:v>
                </c:pt>
                <c:pt idx="8646">
                  <c:v>0.205949796860253</c:v>
                </c:pt>
                <c:pt idx="8647">
                  <c:v>0.205534183702625</c:v>
                </c:pt>
                <c:pt idx="8648">
                  <c:v>0.186762516430478</c:v>
                </c:pt>
                <c:pt idx="8649">
                  <c:v>0.19578337413574501</c:v>
                </c:pt>
                <c:pt idx="8650">
                  <c:v>0.16963756133801</c:v>
                </c:pt>
                <c:pt idx="8651">
                  <c:v>0.18922025983364199</c:v>
                </c:pt>
                <c:pt idx="8652">
                  <c:v>0.19533641866910001</c:v>
                </c:pt>
                <c:pt idx="8653">
                  <c:v>0.23862446138764601</c:v>
                </c:pt>
                <c:pt idx="8654">
                  <c:v>0.25895887607488299</c:v>
                </c:pt>
                <c:pt idx="8655">
                  <c:v>0.27609197562072002</c:v>
                </c:pt>
                <c:pt idx="8656">
                  <c:v>0.15545991768848999</c:v>
                </c:pt>
                <c:pt idx="8657">
                  <c:v>0.16177999552671199</c:v>
                </c:pt>
                <c:pt idx="8658">
                  <c:v>0.16058845736761501</c:v>
                </c:pt>
                <c:pt idx="8659">
                  <c:v>0.22291664913608999</c:v>
                </c:pt>
                <c:pt idx="8660">
                  <c:v>0.195937238964938</c:v>
                </c:pt>
                <c:pt idx="8661">
                  <c:v>0.22743517371976099</c:v>
                </c:pt>
                <c:pt idx="8662">
                  <c:v>0.20729919575247699</c:v>
                </c:pt>
                <c:pt idx="8663">
                  <c:v>0.21720852669096199</c:v>
                </c:pt>
                <c:pt idx="8664">
                  <c:v>0.21720852669096199</c:v>
                </c:pt>
                <c:pt idx="8665">
                  <c:v>0.20126992001873001</c:v>
                </c:pt>
                <c:pt idx="8666">
                  <c:v>0.20376751485206199</c:v>
                </c:pt>
                <c:pt idx="8667">
                  <c:v>0.25597046425560599</c:v>
                </c:pt>
                <c:pt idx="8668">
                  <c:v>0.240560792260751</c:v>
                </c:pt>
                <c:pt idx="8669">
                  <c:v>0.25321814485244598</c:v>
                </c:pt>
                <c:pt idx="8670">
                  <c:v>0.26851819953331002</c:v>
                </c:pt>
                <c:pt idx="8671">
                  <c:v>0.26650782579938398</c:v>
                </c:pt>
                <c:pt idx="8672">
                  <c:v>0.30560412725611802</c:v>
                </c:pt>
                <c:pt idx="8673">
                  <c:v>0.318893998745158</c:v>
                </c:pt>
                <c:pt idx="8674">
                  <c:v>0.31089368937941497</c:v>
                </c:pt>
                <c:pt idx="8675">
                  <c:v>0.313678151061342</c:v>
                </c:pt>
                <c:pt idx="8676">
                  <c:v>0.30152848419388101</c:v>
                </c:pt>
                <c:pt idx="8677">
                  <c:v>0.312251019817334</c:v>
                </c:pt>
                <c:pt idx="8678">
                  <c:v>0.28841237692899302</c:v>
                </c:pt>
                <c:pt idx="8679">
                  <c:v>0.106153235170239</c:v>
                </c:pt>
                <c:pt idx="8680">
                  <c:v>7.2040791520830904E-3</c:v>
                </c:pt>
                <c:pt idx="8681">
                  <c:v>1.19722950712466E-2</c:v>
                </c:pt>
                <c:pt idx="8682">
                  <c:v>9.04758424423701E-3</c:v>
                </c:pt>
                <c:pt idx="8683">
                  <c:v>1.4359621244093901E-2</c:v>
                </c:pt>
                <c:pt idx="8684">
                  <c:v>7.9720707583363897E-3</c:v>
                </c:pt>
                <c:pt idx="8685">
                  <c:v>1.5592515546303601E-2</c:v>
                </c:pt>
                <c:pt idx="8686">
                  <c:v>1.42711603694252E-2</c:v>
                </c:pt>
                <c:pt idx="8687">
                  <c:v>1.72476316195837E-2</c:v>
                </c:pt>
                <c:pt idx="8688">
                  <c:v>1.18306993671111E-2</c:v>
                </c:pt>
                <c:pt idx="8689">
                  <c:v>2.5097381190222999E-2</c:v>
                </c:pt>
                <c:pt idx="8690">
                  <c:v>9.3254003392997595E-2</c:v>
                </c:pt>
                <c:pt idx="8691">
                  <c:v>0.109723532099888</c:v>
                </c:pt>
                <c:pt idx="8692">
                  <c:v>4.8555730105078299E-2</c:v>
                </c:pt>
                <c:pt idx="8693">
                  <c:v>5.01219505142158E-2</c:v>
                </c:pt>
                <c:pt idx="8694">
                  <c:v>4.9500879221304299E-2</c:v>
                </c:pt>
                <c:pt idx="8695">
                  <c:v>5.9866627355751503E-2</c:v>
                </c:pt>
                <c:pt idx="8696">
                  <c:v>6.1020603508801598E-2</c:v>
                </c:pt>
                <c:pt idx="8697">
                  <c:v>6.1821555662125501E-2</c:v>
                </c:pt>
                <c:pt idx="8698">
                  <c:v>3.6743592430207E-2</c:v>
                </c:pt>
                <c:pt idx="8699">
                  <c:v>8.5853317361735695E-2</c:v>
                </c:pt>
                <c:pt idx="8700">
                  <c:v>8.1498359484546604E-2</c:v>
                </c:pt>
                <c:pt idx="8701">
                  <c:v>7.6823880857767701E-2</c:v>
                </c:pt>
                <c:pt idx="8702">
                  <c:v>8.9101366922781505E-2</c:v>
                </c:pt>
                <c:pt idx="8703">
                  <c:v>9.52568934703832E-2</c:v>
                </c:pt>
                <c:pt idx="8704">
                  <c:v>9.4921272881910199E-2</c:v>
                </c:pt>
                <c:pt idx="8705">
                  <c:v>9.9421345386877302E-2</c:v>
                </c:pt>
                <c:pt idx="8706">
                  <c:v>5.39766904021503E-2</c:v>
                </c:pt>
                <c:pt idx="8707">
                  <c:v>5.4487648290630401E-2</c:v>
                </c:pt>
                <c:pt idx="8708">
                  <c:v>4.6442754978274603E-2</c:v>
                </c:pt>
                <c:pt idx="8709">
                  <c:v>4.4397392787633903E-2</c:v>
                </c:pt>
                <c:pt idx="8710">
                  <c:v>6.0991102750286297E-2</c:v>
                </c:pt>
                <c:pt idx="8711">
                  <c:v>2.5822093918090198E-2</c:v>
                </c:pt>
                <c:pt idx="8712">
                  <c:v>6.98624774450151E-3</c:v>
                </c:pt>
                <c:pt idx="8713">
                  <c:v>4.3195554914904101E-2</c:v>
                </c:pt>
                <c:pt idx="8714">
                  <c:v>5.9374829914982101E-2</c:v>
                </c:pt>
                <c:pt idx="8715">
                  <c:v>5.9090718819264199E-2</c:v>
                </c:pt>
                <c:pt idx="8716">
                  <c:v>5.7377225167852298E-2</c:v>
                </c:pt>
                <c:pt idx="8717">
                  <c:v>5.82589266623985E-2</c:v>
                </c:pt>
                <c:pt idx="8718">
                  <c:v>6.23826482638258E-2</c:v>
                </c:pt>
                <c:pt idx="8719">
                  <c:v>8.5080204205454493E-2</c:v>
                </c:pt>
                <c:pt idx="8720">
                  <c:v>8.3655062439530595E-2</c:v>
                </c:pt>
                <c:pt idx="8721">
                  <c:v>8.4729904254569194E-2</c:v>
                </c:pt>
                <c:pt idx="8722">
                  <c:v>0.105086507587839</c:v>
                </c:pt>
                <c:pt idx="8723">
                  <c:v>0.209106695392268</c:v>
                </c:pt>
                <c:pt idx="8724">
                  <c:v>0.19367893337984499</c:v>
                </c:pt>
                <c:pt idx="8725">
                  <c:v>0.17171979398241199</c:v>
                </c:pt>
                <c:pt idx="8726">
                  <c:v>0.160499888782247</c:v>
                </c:pt>
                <c:pt idx="8727">
                  <c:v>0.165769033651326</c:v>
                </c:pt>
                <c:pt idx="8728">
                  <c:v>0.17890109040678401</c:v>
                </c:pt>
                <c:pt idx="8729">
                  <c:v>0.22583148899754599</c:v>
                </c:pt>
                <c:pt idx="8730">
                  <c:v>0.23104459502307201</c:v>
                </c:pt>
                <c:pt idx="8731">
                  <c:v>0.21835489498396499</c:v>
                </c:pt>
                <c:pt idx="8732">
                  <c:v>0.22058525791823599</c:v>
                </c:pt>
                <c:pt idx="8733">
                  <c:v>0.244887867999492</c:v>
                </c:pt>
                <c:pt idx="8734">
                  <c:v>0.23242293162793201</c:v>
                </c:pt>
                <c:pt idx="8735">
                  <c:v>0.23456139471349399</c:v>
                </c:pt>
                <c:pt idx="8736">
                  <c:v>0.23925604352195301</c:v>
                </c:pt>
                <c:pt idx="8737">
                  <c:v>0.25188114392111999</c:v>
                </c:pt>
                <c:pt idx="8738">
                  <c:v>0.26680008010058698</c:v>
                </c:pt>
                <c:pt idx="8739">
                  <c:v>0.26303257740976199</c:v>
                </c:pt>
                <c:pt idx="8740">
                  <c:v>0.25287388768143398</c:v>
                </c:pt>
                <c:pt idx="8741">
                  <c:v>0.2891099743678</c:v>
                </c:pt>
                <c:pt idx="8742">
                  <c:v>0.29908344013476901</c:v>
                </c:pt>
                <c:pt idx="8743">
                  <c:v>0.28728135945329197</c:v>
                </c:pt>
                <c:pt idx="8744">
                  <c:v>0.29721241677014998</c:v>
                </c:pt>
                <c:pt idx="8745">
                  <c:v>0.30289334051621197</c:v>
                </c:pt>
                <c:pt idx="8746">
                  <c:v>0.30635281821308102</c:v>
                </c:pt>
                <c:pt idx="8747">
                  <c:v>0.30751366766525401</c:v>
                </c:pt>
                <c:pt idx="8748">
                  <c:v>0.30230231374817701</c:v>
                </c:pt>
                <c:pt idx="8749">
                  <c:v>0.28610721700989</c:v>
                </c:pt>
                <c:pt idx="8750">
                  <c:v>0.34015939206086498</c:v>
                </c:pt>
                <c:pt idx="8751">
                  <c:v>0.39717434473380198</c:v>
                </c:pt>
                <c:pt idx="8752">
                  <c:v>0.54480059245748902</c:v>
                </c:pt>
                <c:pt idx="8753">
                  <c:v>0.69591519347313602</c:v>
                </c:pt>
                <c:pt idx="8754">
                  <c:v>0.56137366606901096</c:v>
                </c:pt>
                <c:pt idx="8755">
                  <c:v>0.63208627190546995</c:v>
                </c:pt>
                <c:pt idx="8756">
                  <c:v>0.65725005288828098</c:v>
                </c:pt>
                <c:pt idx="8757">
                  <c:v>0.60662897701268603</c:v>
                </c:pt>
                <c:pt idx="8758">
                  <c:v>0.626510270765815</c:v>
                </c:pt>
                <c:pt idx="8759">
                  <c:v>0.63797903047235105</c:v>
                </c:pt>
                <c:pt idx="8760">
                  <c:v>0.61634973674549298</c:v>
                </c:pt>
                <c:pt idx="8761">
                  <c:v>0.64138103523495205</c:v>
                </c:pt>
                <c:pt idx="8762">
                  <c:v>0.60427539272186703</c:v>
                </c:pt>
                <c:pt idx="8763">
                  <c:v>0.67049153360791203</c:v>
                </c:pt>
                <c:pt idx="8764">
                  <c:v>0.69183812050095295</c:v>
                </c:pt>
                <c:pt idx="8765">
                  <c:v>0.69776986024448595</c:v>
                </c:pt>
                <c:pt idx="8766">
                  <c:v>0.67420660336053095</c:v>
                </c:pt>
                <c:pt idx="8767">
                  <c:v>0.70064365631612002</c:v>
                </c:pt>
                <c:pt idx="8768">
                  <c:v>0.69489654759668995</c:v>
                </c:pt>
                <c:pt idx="8769">
                  <c:v>0.75527147579276099</c:v>
                </c:pt>
                <c:pt idx="8770">
                  <c:v>0.83044654290215403</c:v>
                </c:pt>
                <c:pt idx="8771">
                  <c:v>0.87883820847772598</c:v>
                </c:pt>
                <c:pt idx="8772">
                  <c:v>0.81757869851949305</c:v>
                </c:pt>
                <c:pt idx="8773">
                  <c:v>0.937423785799684</c:v>
                </c:pt>
                <c:pt idx="8774">
                  <c:v>0.86390141863063397</c:v>
                </c:pt>
                <c:pt idx="8775">
                  <c:v>0.91771386495956098</c:v>
                </c:pt>
                <c:pt idx="8776">
                  <c:v>0.83712521073981006</c:v>
                </c:pt>
                <c:pt idx="8777">
                  <c:v>0.96548077210800898</c:v>
                </c:pt>
                <c:pt idx="8778">
                  <c:v>0.81047768088982697</c:v>
                </c:pt>
                <c:pt idx="8779">
                  <c:v>0.81156454052587401</c:v>
                </c:pt>
                <c:pt idx="8780">
                  <c:v>0.88687358116216597</c:v>
                </c:pt>
                <c:pt idx="8781">
                  <c:v>0.89493947502177895</c:v>
                </c:pt>
                <c:pt idx="8782">
                  <c:v>0.89489482713830903</c:v>
                </c:pt>
                <c:pt idx="8783">
                  <c:v>0.87030151479541396</c:v>
                </c:pt>
                <c:pt idx="8784">
                  <c:v>0.86350873459005395</c:v>
                </c:pt>
                <c:pt idx="8785">
                  <c:v>0.86767531953350896</c:v>
                </c:pt>
                <c:pt idx="8786">
                  <c:v>0.83736661703929305</c:v>
                </c:pt>
                <c:pt idx="8787">
                  <c:v>0.88220013354233295</c:v>
                </c:pt>
                <c:pt idx="8788">
                  <c:v>0.83090032117745205</c:v>
                </c:pt>
                <c:pt idx="8789">
                  <c:v>0.84419956509057303</c:v>
                </c:pt>
                <c:pt idx="8790">
                  <c:v>0.835725926774887</c:v>
                </c:pt>
                <c:pt idx="8791">
                  <c:v>0.88002123404132804</c:v>
                </c:pt>
                <c:pt idx="8792">
                  <c:v>0.86917903403284402</c:v>
                </c:pt>
                <c:pt idx="8793">
                  <c:v>0.88979147555057403</c:v>
                </c:pt>
                <c:pt idx="8794">
                  <c:v>0.82848465366075597</c:v>
                </c:pt>
                <c:pt idx="8795">
                  <c:v>0.95978164610231198</c:v>
                </c:pt>
                <c:pt idx="8796">
                  <c:v>0.86690717566074205</c:v>
                </c:pt>
                <c:pt idx="8797">
                  <c:v>0.88595126932197898</c:v>
                </c:pt>
                <c:pt idx="8798">
                  <c:v>0.88591351571618904</c:v>
                </c:pt>
                <c:pt idx="8799">
                  <c:v>0.93045850088438398</c:v>
                </c:pt>
                <c:pt idx="8800">
                  <c:v>0.86544619144167401</c:v>
                </c:pt>
                <c:pt idx="8801">
                  <c:v>0.86447609941664505</c:v>
                </c:pt>
                <c:pt idx="8802">
                  <c:v>0.71841998514375405</c:v>
                </c:pt>
                <c:pt idx="8803">
                  <c:v>0.81838930771583895</c:v>
                </c:pt>
                <c:pt idx="8804">
                  <c:v>0.80854826386882905</c:v>
                </c:pt>
                <c:pt idx="8805">
                  <c:v>0.82607434877030395</c:v>
                </c:pt>
                <c:pt idx="8806">
                  <c:v>0.77309375799465296</c:v>
                </c:pt>
                <c:pt idx="8807">
                  <c:v>0.90052721076565401</c:v>
                </c:pt>
                <c:pt idx="8808">
                  <c:v>0.93879629107685603</c:v>
                </c:pt>
                <c:pt idx="8809">
                  <c:v>0.93642576021985002</c:v>
                </c:pt>
                <c:pt idx="8810">
                  <c:v>0.94174081069014803</c:v>
                </c:pt>
                <c:pt idx="8811">
                  <c:v>0.94105361733354098</c:v>
                </c:pt>
                <c:pt idx="8812">
                  <c:v>0.93646575821845002</c:v>
                </c:pt>
                <c:pt idx="8813">
                  <c:v>0.93513405911251002</c:v>
                </c:pt>
                <c:pt idx="8814">
                  <c:v>0.93913932630853703</c:v>
                </c:pt>
                <c:pt idx="8815">
                  <c:v>0.93917436836051904</c:v>
                </c:pt>
                <c:pt idx="8816">
                  <c:v>0.93091242966349197</c:v>
                </c:pt>
                <c:pt idx="8817">
                  <c:v>0.94329854959510695</c:v>
                </c:pt>
                <c:pt idx="8818">
                  <c:v>0.93972840449161299</c:v>
                </c:pt>
                <c:pt idx="8819">
                  <c:v>0.94169440970170704</c:v>
                </c:pt>
                <c:pt idx="8820">
                  <c:v>0.93799137855210002</c:v>
                </c:pt>
                <c:pt idx="8821">
                  <c:v>0.93754959924834202</c:v>
                </c:pt>
                <c:pt idx="8822">
                  <c:v>0.94129515551938403</c:v>
                </c:pt>
                <c:pt idx="8823">
                  <c:v>0.93633772441823104</c:v>
                </c:pt>
                <c:pt idx="8824">
                  <c:v>0.934205674068458</c:v>
                </c:pt>
                <c:pt idx="8825">
                  <c:v>0.94602291995885801</c:v>
                </c:pt>
                <c:pt idx="8826">
                  <c:v>0.94152452757985305</c:v>
                </c:pt>
                <c:pt idx="8827">
                  <c:v>0.93264538439700895</c:v>
                </c:pt>
                <c:pt idx="8828">
                  <c:v>0.93263462743838399</c:v>
                </c:pt>
                <c:pt idx="8829">
                  <c:v>0.93715950253364899</c:v>
                </c:pt>
                <c:pt idx="8830">
                  <c:v>0.93773646653048803</c:v>
                </c:pt>
                <c:pt idx="8831">
                  <c:v>0.93629593065085304</c:v>
                </c:pt>
                <c:pt idx="8832">
                  <c:v>0.93637408777860198</c:v>
                </c:pt>
                <c:pt idx="8833">
                  <c:v>0.90615849310154395</c:v>
                </c:pt>
                <c:pt idx="8834">
                  <c:v>0.92180124710886002</c:v>
                </c:pt>
                <c:pt idx="8835">
                  <c:v>0.91688807546963602</c:v>
                </c:pt>
                <c:pt idx="8836">
                  <c:v>0.919095802200526</c:v>
                </c:pt>
                <c:pt idx="8837">
                  <c:v>0.91857432903319003</c:v>
                </c:pt>
                <c:pt idx="8838">
                  <c:v>0.92062324409386798</c:v>
                </c:pt>
                <c:pt idx="8839">
                  <c:v>0.93525957786453495</c:v>
                </c:pt>
                <c:pt idx="8840">
                  <c:v>0.98823313950598801</c:v>
                </c:pt>
                <c:pt idx="8841">
                  <c:v>0.98844607374810001</c:v>
                </c:pt>
                <c:pt idx="8842">
                  <c:v>1</c:v>
                </c:pt>
                <c:pt idx="8843">
                  <c:v>4.0972911756915701E-3</c:v>
                </c:pt>
                <c:pt idx="8844">
                  <c:v>-2.4129650011144302E-3</c:v>
                </c:pt>
                <c:pt idx="8845">
                  <c:v>3.3251351957097599E-3</c:v>
                </c:pt>
                <c:pt idx="8846">
                  <c:v>-1.17514199682966E-2</c:v>
                </c:pt>
                <c:pt idx="8847">
                  <c:v>-1.3175966703663E-2</c:v>
                </c:pt>
                <c:pt idx="8848">
                  <c:v>-1.9136242266942501E-2</c:v>
                </c:pt>
                <c:pt idx="8849">
                  <c:v>-2.46131076577049E-2</c:v>
                </c:pt>
                <c:pt idx="8850">
                  <c:v>-3.4034756586270198E-2</c:v>
                </c:pt>
                <c:pt idx="8851">
                  <c:v>0.112575139718502</c:v>
                </c:pt>
                <c:pt idx="8852">
                  <c:v>8.8963302962359103E-2</c:v>
                </c:pt>
                <c:pt idx="8853">
                  <c:v>0.12700322144978299</c:v>
                </c:pt>
                <c:pt idx="8854">
                  <c:v>0.13657943940283501</c:v>
                </c:pt>
                <c:pt idx="8855">
                  <c:v>0.22133729015827</c:v>
                </c:pt>
                <c:pt idx="8856">
                  <c:v>0.19143489751576001</c:v>
                </c:pt>
                <c:pt idx="8857">
                  <c:v>0.234809498343134</c:v>
                </c:pt>
                <c:pt idx="8858">
                  <c:v>0.22154238117075101</c:v>
                </c:pt>
                <c:pt idx="8859">
                  <c:v>0.24879238387384101</c:v>
                </c:pt>
                <c:pt idx="8860">
                  <c:v>0.21308436936380701</c:v>
                </c:pt>
                <c:pt idx="8861">
                  <c:v>0.29099369339939801</c:v>
                </c:pt>
                <c:pt idx="8862">
                  <c:v>0.27098829082714299</c:v>
                </c:pt>
                <c:pt idx="8863">
                  <c:v>0.28373102114557103</c:v>
                </c:pt>
                <c:pt idx="8864">
                  <c:v>0.289158527943007</c:v>
                </c:pt>
                <c:pt idx="8865">
                  <c:v>0.284379703703102</c:v>
                </c:pt>
                <c:pt idx="8866">
                  <c:v>0.30476446715020999</c:v>
                </c:pt>
                <c:pt idx="8867">
                  <c:v>0.28220814178507098</c:v>
                </c:pt>
                <c:pt idx="8868">
                  <c:v>0.27898002382054898</c:v>
                </c:pt>
                <c:pt idx="8869">
                  <c:v>0.41518662766851899</c:v>
                </c:pt>
                <c:pt idx="8870">
                  <c:v>0.39388006159056699</c:v>
                </c:pt>
                <c:pt idx="8871">
                  <c:v>0.50530339139399305</c:v>
                </c:pt>
                <c:pt idx="8872">
                  <c:v>0.41812804525789998</c:v>
                </c:pt>
                <c:pt idx="8873">
                  <c:v>0.44270069132476503</c:v>
                </c:pt>
                <c:pt idx="8874">
                  <c:v>0.47285221081670498</c:v>
                </c:pt>
                <c:pt idx="8875">
                  <c:v>0.41129434385747798</c:v>
                </c:pt>
                <c:pt idx="8876">
                  <c:v>0.458058246271206</c:v>
                </c:pt>
                <c:pt idx="8877">
                  <c:v>0.57488365482569603</c:v>
                </c:pt>
                <c:pt idx="8878">
                  <c:v>0.57442887755235095</c:v>
                </c:pt>
                <c:pt idx="8879">
                  <c:v>0.55750796283402104</c:v>
                </c:pt>
                <c:pt idx="8880">
                  <c:v>0.58818573257888795</c:v>
                </c:pt>
                <c:pt idx="8881">
                  <c:v>0.569754651140849</c:v>
                </c:pt>
                <c:pt idx="8882">
                  <c:v>0.59703165654185997</c:v>
                </c:pt>
                <c:pt idx="8883">
                  <c:v>0.61587066029419202</c:v>
                </c:pt>
                <c:pt idx="8884">
                  <c:v>0.51493008215764602</c:v>
                </c:pt>
                <c:pt idx="8885">
                  <c:v>0.52952264694208195</c:v>
                </c:pt>
                <c:pt idx="8886">
                  <c:v>0.50763913557962603</c:v>
                </c:pt>
                <c:pt idx="8887">
                  <c:v>0.53301897092648198</c:v>
                </c:pt>
                <c:pt idx="8888">
                  <c:v>0.42694523577805699</c:v>
                </c:pt>
                <c:pt idx="8889">
                  <c:v>0.44902100664060601</c:v>
                </c:pt>
                <c:pt idx="8890">
                  <c:v>-7.2040791520830904E-3</c:v>
                </c:pt>
                <c:pt idx="8891">
                  <c:v>-1.45352396236724E-2</c:v>
                </c:pt>
                <c:pt idx="8892">
                  <c:v>-4.86620033019313E-3</c:v>
                </c:pt>
                <c:pt idx="8893">
                  <c:v>-6.32718884500693E-3</c:v>
                </c:pt>
                <c:pt idx="8894">
                  <c:v>2.2084310772145701E-3</c:v>
                </c:pt>
                <c:pt idx="8895">
                  <c:v>5.0732787699876401E-3</c:v>
                </c:pt>
                <c:pt idx="8896">
                  <c:v>1.1207861473750899E-2</c:v>
                </c:pt>
                <c:pt idx="8897">
                  <c:v>-6.7349717225896694E-2</c:v>
                </c:pt>
                <c:pt idx="8898">
                  <c:v>-6.2855049076100095E-2</c:v>
                </c:pt>
                <c:pt idx="8899">
                  <c:v>-7.7377559445639399E-2</c:v>
                </c:pt>
                <c:pt idx="8900">
                  <c:v>-8.1116976759355502E-2</c:v>
                </c:pt>
                <c:pt idx="8901">
                  <c:v>-0.102245394617147</c:v>
                </c:pt>
                <c:pt idx="8902">
                  <c:v>-9.4068788547829296E-2</c:v>
                </c:pt>
                <c:pt idx="8903">
                  <c:v>-9.7941417789195503E-2</c:v>
                </c:pt>
                <c:pt idx="8904">
                  <c:v>-8.0319851279176499E-2</c:v>
                </c:pt>
                <c:pt idx="8905">
                  <c:v>-8.7759577938532202E-2</c:v>
                </c:pt>
                <c:pt idx="8906">
                  <c:v>-8.7798356943697906E-2</c:v>
                </c:pt>
                <c:pt idx="8907">
                  <c:v>-0.26039218369763101</c:v>
                </c:pt>
                <c:pt idx="8908">
                  <c:v>-0.16570357935656099</c:v>
                </c:pt>
                <c:pt idx="8909">
                  <c:v>-0.13352503303575999</c:v>
                </c:pt>
                <c:pt idx="8910">
                  <c:v>-0.134052434133698</c:v>
                </c:pt>
                <c:pt idx="8911">
                  <c:v>-0.16403563963484399</c:v>
                </c:pt>
                <c:pt idx="8912">
                  <c:v>-0.120501296078335</c:v>
                </c:pt>
                <c:pt idx="8913">
                  <c:v>-0.11314458725393201</c:v>
                </c:pt>
                <c:pt idx="8914">
                  <c:v>-0.104268708417939</c:v>
                </c:pt>
                <c:pt idx="8915">
                  <c:v>-0.12195904338284699</c:v>
                </c:pt>
                <c:pt idx="8916">
                  <c:v>-0.12504751538081599</c:v>
                </c:pt>
                <c:pt idx="8917">
                  <c:v>-0.13027722475909301</c:v>
                </c:pt>
                <c:pt idx="8918">
                  <c:v>-0.21421567372155201</c:v>
                </c:pt>
                <c:pt idx="8919">
                  <c:v>-0.21844676523312501</c:v>
                </c:pt>
                <c:pt idx="8920">
                  <c:v>-0.20716076231472699</c:v>
                </c:pt>
                <c:pt idx="8921">
                  <c:v>-0.22484870603107701</c:v>
                </c:pt>
                <c:pt idx="8922">
                  <c:v>-6.3090705910140807E-2</c:v>
                </c:pt>
                <c:pt idx="8923">
                  <c:v>-5.8908899870241803E-2</c:v>
                </c:pt>
                <c:pt idx="8924">
                  <c:v>-4.8077700273065897E-2</c:v>
                </c:pt>
                <c:pt idx="8925">
                  <c:v>-8.5839047075036506E-2</c:v>
                </c:pt>
                <c:pt idx="8926">
                  <c:v>-6.7830635186134594E-2</c:v>
                </c:pt>
                <c:pt idx="8927">
                  <c:v>-8.2956156121970895E-2</c:v>
                </c:pt>
                <c:pt idx="8928">
                  <c:v>-8.5471295112409404E-2</c:v>
                </c:pt>
                <c:pt idx="8929">
                  <c:v>-9.70179158544133E-2</c:v>
                </c:pt>
                <c:pt idx="8930">
                  <c:v>-5.5299336167216703E-2</c:v>
                </c:pt>
                <c:pt idx="8931">
                  <c:v>-6.1197441393771902E-2</c:v>
                </c:pt>
                <c:pt idx="8932">
                  <c:v>-5.3792259726042499E-2</c:v>
                </c:pt>
                <c:pt idx="8933">
                  <c:v>-6.08974925871925E-2</c:v>
                </c:pt>
                <c:pt idx="8934">
                  <c:v>-6.3809313133021295E-2</c:v>
                </c:pt>
                <c:pt idx="8935">
                  <c:v>-7.2779867491293296E-2</c:v>
                </c:pt>
                <c:pt idx="8936">
                  <c:v>-4.6601909100664099E-2</c:v>
                </c:pt>
                <c:pt idx="8937">
                  <c:v>-4.18724870494597E-2</c:v>
                </c:pt>
                <c:pt idx="8938">
                  <c:v>-4.2023382616427497E-2</c:v>
                </c:pt>
                <c:pt idx="8939">
                  <c:v>-5.5635137422419698E-2</c:v>
                </c:pt>
                <c:pt idx="8940">
                  <c:v>-6.9231420523762299E-2</c:v>
                </c:pt>
                <c:pt idx="8941">
                  <c:v>-6.9907600916823798E-2</c:v>
                </c:pt>
                <c:pt idx="8942">
                  <c:v>-3.09156904768976E-2</c:v>
                </c:pt>
                <c:pt idx="8943">
                  <c:v>-0.111536979650437</c:v>
                </c:pt>
                <c:pt idx="8944">
                  <c:v>-0.15705816124654101</c:v>
                </c:pt>
                <c:pt idx="8945">
                  <c:v>-0.17820618324529799</c:v>
                </c:pt>
                <c:pt idx="8946">
                  <c:v>-0.23642785474447101</c:v>
                </c:pt>
                <c:pt idx="8947">
                  <c:v>-0.25337475247362701</c:v>
                </c:pt>
                <c:pt idx="8948">
                  <c:v>-0.25340349128537498</c:v>
                </c:pt>
                <c:pt idx="8949">
                  <c:v>-0.250101562437272</c:v>
                </c:pt>
                <c:pt idx="8950">
                  <c:v>-0.247125921469771</c:v>
                </c:pt>
                <c:pt idx="8951">
                  <c:v>-2.0506836911294402E-2</c:v>
                </c:pt>
                <c:pt idx="8952">
                  <c:v>-2.6173998121796702E-2</c:v>
                </c:pt>
                <c:pt idx="8953">
                  <c:v>-2.1888696068548201E-2</c:v>
                </c:pt>
                <c:pt idx="8954">
                  <c:v>-2.5750546336307599E-2</c:v>
                </c:pt>
                <c:pt idx="8955">
                  <c:v>-2.89526787592242E-2</c:v>
                </c:pt>
                <c:pt idx="8956">
                  <c:v>-2.9819971002618999E-2</c:v>
                </c:pt>
                <c:pt idx="8957">
                  <c:v>-2.9988808124930599E-2</c:v>
                </c:pt>
                <c:pt idx="8958">
                  <c:v>-3.5384159950163099E-2</c:v>
                </c:pt>
                <c:pt idx="8959">
                  <c:v>-3.1813313584306099E-2</c:v>
                </c:pt>
                <c:pt idx="8960">
                  <c:v>-6.7783736070282596E-2</c:v>
                </c:pt>
                <c:pt idx="8961">
                  <c:v>-3.2473748843157402E-2</c:v>
                </c:pt>
                <c:pt idx="8962">
                  <c:v>-7.1842536922024497E-2</c:v>
                </c:pt>
                <c:pt idx="8963">
                  <c:v>-5.8137879301276098E-2</c:v>
                </c:pt>
                <c:pt idx="8964">
                  <c:v>-5.9233259810633501E-2</c:v>
                </c:pt>
                <c:pt idx="8965">
                  <c:v>-5.8505436970767599E-2</c:v>
                </c:pt>
                <c:pt idx="8966">
                  <c:v>-5.9715295224114402E-2</c:v>
                </c:pt>
                <c:pt idx="8967">
                  <c:v>-4.0099535184968199E-2</c:v>
                </c:pt>
                <c:pt idx="8968">
                  <c:v>-4.4427184189116398E-2</c:v>
                </c:pt>
                <c:pt idx="8969">
                  <c:v>-4.64820110671793E-2</c:v>
                </c:pt>
                <c:pt idx="8970">
                  <c:v>-5.297689610313E-2</c:v>
                </c:pt>
                <c:pt idx="8971">
                  <c:v>-6.1143099569519403E-2</c:v>
                </c:pt>
                <c:pt idx="8972">
                  <c:v>-7.4141925779632703E-2</c:v>
                </c:pt>
                <c:pt idx="8973">
                  <c:v>5.7139363809145E-2</c:v>
                </c:pt>
                <c:pt idx="8974">
                  <c:v>2.1213367428272401E-2</c:v>
                </c:pt>
                <c:pt idx="8975">
                  <c:v>4.6475999555574098E-2</c:v>
                </c:pt>
                <c:pt idx="8976">
                  <c:v>1.12297520737636E-2</c:v>
                </c:pt>
                <c:pt idx="8977">
                  <c:v>5.3208026888642103E-2</c:v>
                </c:pt>
                <c:pt idx="8978">
                  <c:v>4.3960215693417098E-2</c:v>
                </c:pt>
                <c:pt idx="8979">
                  <c:v>0.151037905472653</c:v>
                </c:pt>
                <c:pt idx="8980">
                  <c:v>0.13236317581325099</c:v>
                </c:pt>
                <c:pt idx="8981">
                  <c:v>0.130223789425607</c:v>
                </c:pt>
                <c:pt idx="8982">
                  <c:v>0.113960665612222</c:v>
                </c:pt>
                <c:pt idx="8983">
                  <c:v>0.17755773317072501</c:v>
                </c:pt>
                <c:pt idx="8984">
                  <c:v>0.18639186107821001</c:v>
                </c:pt>
                <c:pt idx="8985">
                  <c:v>0.167045645760415</c:v>
                </c:pt>
                <c:pt idx="8986">
                  <c:v>0.163730798607512</c:v>
                </c:pt>
                <c:pt idx="8987">
                  <c:v>0.16877905076595201</c:v>
                </c:pt>
                <c:pt idx="8988">
                  <c:v>0.16047192926753201</c:v>
                </c:pt>
                <c:pt idx="8989">
                  <c:v>0.171019272148867</c:v>
                </c:pt>
                <c:pt idx="8990">
                  <c:v>0.15533594466456099</c:v>
                </c:pt>
                <c:pt idx="8991">
                  <c:v>0.15601724217798399</c:v>
                </c:pt>
                <c:pt idx="8992">
                  <c:v>0.17037076471229201</c:v>
                </c:pt>
                <c:pt idx="8993">
                  <c:v>0.14818053725366401</c:v>
                </c:pt>
                <c:pt idx="8994">
                  <c:v>0.19892311990726799</c:v>
                </c:pt>
                <c:pt idx="8995">
                  <c:v>0.20933973885129201</c:v>
                </c:pt>
                <c:pt idx="8996">
                  <c:v>0.18840819620183799</c:v>
                </c:pt>
                <c:pt idx="8997">
                  <c:v>0.22807291763905099</c:v>
                </c:pt>
                <c:pt idx="8998">
                  <c:v>0.18786292830682899</c:v>
                </c:pt>
                <c:pt idx="8999">
                  <c:v>9.5076247631675506E-2</c:v>
                </c:pt>
                <c:pt idx="9000">
                  <c:v>-8.3206266912845203E-3</c:v>
                </c:pt>
                <c:pt idx="9001">
                  <c:v>-1.3254092750885699E-2</c:v>
                </c:pt>
                <c:pt idx="9002">
                  <c:v>4.2725929579301401E-3</c:v>
                </c:pt>
                <c:pt idx="9003">
                  <c:v>-1.1456198600043801E-3</c:v>
                </c:pt>
                <c:pt idx="9004">
                  <c:v>4.1378540679453098E-3</c:v>
                </c:pt>
                <c:pt idx="9005">
                  <c:v>-1.3389802616362301E-2</c:v>
                </c:pt>
                <c:pt idx="9006">
                  <c:v>-1.3986033026703201E-2</c:v>
                </c:pt>
                <c:pt idx="9007">
                  <c:v>-1.5822677228758599E-2</c:v>
                </c:pt>
                <c:pt idx="9008">
                  <c:v>-1.5196546255283799E-2</c:v>
                </c:pt>
                <c:pt idx="9009">
                  <c:v>-1.3675136716489501E-2</c:v>
                </c:pt>
                <c:pt idx="9010">
                  <c:v>-1.76620493026018E-2</c:v>
                </c:pt>
                <c:pt idx="9011">
                  <c:v>-2.1575157312130999E-2</c:v>
                </c:pt>
                <c:pt idx="9012">
                  <c:v>-2.4837796752520399E-2</c:v>
                </c:pt>
                <c:pt idx="9013">
                  <c:v>-2.6401079086203001E-2</c:v>
                </c:pt>
                <c:pt idx="9014">
                  <c:v>-2.3586128773670199E-2</c:v>
                </c:pt>
                <c:pt idx="9015">
                  <c:v>2.4218026341388199E-2</c:v>
                </c:pt>
                <c:pt idx="9016">
                  <c:v>-1.8077082862520698E-2</c:v>
                </c:pt>
                <c:pt idx="9017">
                  <c:v>-1.9545462903533799E-2</c:v>
                </c:pt>
                <c:pt idx="9018">
                  <c:v>1.76194518147718E-2</c:v>
                </c:pt>
                <c:pt idx="9019">
                  <c:v>1.55081024218892E-2</c:v>
                </c:pt>
                <c:pt idx="9020">
                  <c:v>2.7359765905144301E-2</c:v>
                </c:pt>
                <c:pt idx="9021">
                  <c:v>2.27113404141903E-2</c:v>
                </c:pt>
                <c:pt idx="9022">
                  <c:v>2.4241991446600299E-2</c:v>
                </c:pt>
                <c:pt idx="9023">
                  <c:v>2.0198728373153198E-2</c:v>
                </c:pt>
                <c:pt idx="9024">
                  <c:v>1.4632305592093799E-2</c:v>
                </c:pt>
                <c:pt idx="9025">
                  <c:v>1.2506513534692801E-2</c:v>
                </c:pt>
                <c:pt idx="9026">
                  <c:v>-4.7964370231148301E-3</c:v>
                </c:pt>
                <c:pt idx="9027">
                  <c:v>-3.7705848305420401E-3</c:v>
                </c:pt>
                <c:pt idx="9028">
                  <c:v>-4.2585340046070704E-3</c:v>
                </c:pt>
                <c:pt idx="9029">
                  <c:v>-1.46661136538241E-2</c:v>
                </c:pt>
                <c:pt idx="9030">
                  <c:v>9.0376761140407106E-3</c:v>
                </c:pt>
                <c:pt idx="9031">
                  <c:v>-1.16904232789065E-2</c:v>
                </c:pt>
                <c:pt idx="9032" formatCode="0.00E+00">
                  <c:v>-1.39250125236412E-4</c:v>
                </c:pt>
                <c:pt idx="9033">
                  <c:v>-9.2637246184208398E-3</c:v>
                </c:pt>
                <c:pt idx="9034">
                  <c:v>-1.7414260857462699E-2</c:v>
                </c:pt>
                <c:pt idx="9035">
                  <c:v>-1.8349700788216902E-2</c:v>
                </c:pt>
                <c:pt idx="9036">
                  <c:v>-1.55108851202958E-2</c:v>
                </c:pt>
                <c:pt idx="9037">
                  <c:v>-1.7445694545796302E-2</c:v>
                </c:pt>
                <c:pt idx="9038">
                  <c:v>-1.72015973694001E-2</c:v>
                </c:pt>
                <c:pt idx="9039">
                  <c:v>-5.1207189449099702E-2</c:v>
                </c:pt>
                <c:pt idx="9040">
                  <c:v>-6.6930518498563504E-2</c:v>
                </c:pt>
                <c:pt idx="9041">
                  <c:v>-7.3567308866389E-2</c:v>
                </c:pt>
                <c:pt idx="9042">
                  <c:v>-3.9247963156163702E-3</c:v>
                </c:pt>
                <c:pt idx="9043">
                  <c:v>-1.8492612327323001E-2</c:v>
                </c:pt>
                <c:pt idx="9044">
                  <c:v>-1.3086284477919799E-2</c:v>
                </c:pt>
                <c:pt idx="9045">
                  <c:v>-1.7471018861931101E-2</c:v>
                </c:pt>
                <c:pt idx="9046">
                  <c:v>1.9148054888800701E-2</c:v>
                </c:pt>
                <c:pt idx="9047">
                  <c:v>-5.6267673148206097E-2</c:v>
                </c:pt>
                <c:pt idx="9048">
                  <c:v>6.5696728329345203E-3</c:v>
                </c:pt>
                <c:pt idx="9049">
                  <c:v>8.3509808498969298E-3</c:v>
                </c:pt>
                <c:pt idx="9050">
                  <c:v>2.81644043488153E-2</c:v>
                </c:pt>
                <c:pt idx="9051">
                  <c:v>-3.9381070972849201E-2</c:v>
                </c:pt>
                <c:pt idx="9052">
                  <c:v>-3.5688640449058999E-2</c:v>
                </c:pt>
                <c:pt idx="9053">
                  <c:v>-8.1446515546894603E-3</c:v>
                </c:pt>
                <c:pt idx="9054">
                  <c:v>2.8778128612314499E-3</c:v>
                </c:pt>
                <c:pt idx="9055">
                  <c:v>-5.4877075435597602E-3</c:v>
                </c:pt>
                <c:pt idx="9056">
                  <c:v>-4.88116129577198E-3</c:v>
                </c:pt>
                <c:pt idx="9057">
                  <c:v>-3.5746733685337199E-2</c:v>
                </c:pt>
                <c:pt idx="9058">
                  <c:v>0.15650556478055699</c:v>
                </c:pt>
                <c:pt idx="9059">
                  <c:v>0.139657306637577</c:v>
                </c:pt>
                <c:pt idx="9060">
                  <c:v>0.12451401785586599</c:v>
                </c:pt>
                <c:pt idx="9061">
                  <c:v>0.136951855120236</c:v>
                </c:pt>
                <c:pt idx="9062">
                  <c:v>0.150087661871602</c:v>
                </c:pt>
                <c:pt idx="9063">
                  <c:v>0.16564867172401701</c:v>
                </c:pt>
                <c:pt idx="9064">
                  <c:v>0.15549788012923499</c:v>
                </c:pt>
                <c:pt idx="9065">
                  <c:v>0.106068143139312</c:v>
                </c:pt>
                <c:pt idx="9066">
                  <c:v>0.134642748113393</c:v>
                </c:pt>
                <c:pt idx="9067">
                  <c:v>0.127548798453888</c:v>
                </c:pt>
                <c:pt idx="9068">
                  <c:v>0.14520175563368501</c:v>
                </c:pt>
                <c:pt idx="9069">
                  <c:v>0.142876879866356</c:v>
                </c:pt>
                <c:pt idx="9070">
                  <c:v>0.13866127037798301</c:v>
                </c:pt>
                <c:pt idx="9071">
                  <c:v>0.13156640499566299</c:v>
                </c:pt>
                <c:pt idx="9072">
                  <c:v>0.139319466796307</c:v>
                </c:pt>
                <c:pt idx="9073">
                  <c:v>0.13809039796693001</c:v>
                </c:pt>
                <c:pt idx="9074">
                  <c:v>0.35350322711194199</c:v>
                </c:pt>
                <c:pt idx="9075">
                  <c:v>0.231747830867612</c:v>
                </c:pt>
                <c:pt idx="9076">
                  <c:v>0.32161205376641</c:v>
                </c:pt>
                <c:pt idx="9077">
                  <c:v>0.24585042487159101</c:v>
                </c:pt>
                <c:pt idx="9078">
                  <c:v>0.244227769621679</c:v>
                </c:pt>
                <c:pt idx="9079">
                  <c:v>0.257499390378363</c:v>
                </c:pt>
                <c:pt idx="9080">
                  <c:v>0.25451823827923897</c:v>
                </c:pt>
                <c:pt idx="9081">
                  <c:v>0.24661622692694399</c:v>
                </c:pt>
                <c:pt idx="9082">
                  <c:v>0.29159573016540102</c:v>
                </c:pt>
                <c:pt idx="9083">
                  <c:v>0.25613435439826998</c:v>
                </c:pt>
                <c:pt idx="9084">
                  <c:v>0.28935495579727799</c:v>
                </c:pt>
                <c:pt idx="9085">
                  <c:v>0.26911897218325298</c:v>
                </c:pt>
                <c:pt idx="9086">
                  <c:v>0.26398212470850801</c:v>
                </c:pt>
                <c:pt idx="9087">
                  <c:v>0.174518250582433</c:v>
                </c:pt>
                <c:pt idx="9088">
                  <c:v>0.170151909086383</c:v>
                </c:pt>
                <c:pt idx="9089">
                  <c:v>0.209560785256108</c:v>
                </c:pt>
                <c:pt idx="9090">
                  <c:v>0.206600460709876</c:v>
                </c:pt>
                <c:pt idx="9091">
                  <c:v>0.21497156915183199</c:v>
                </c:pt>
                <c:pt idx="9092">
                  <c:v>0.205626325785328</c:v>
                </c:pt>
                <c:pt idx="9093">
                  <c:v>0.184994188093169</c:v>
                </c:pt>
                <c:pt idx="9094">
                  <c:v>0.16833247394696099</c:v>
                </c:pt>
                <c:pt idx="9095">
                  <c:v>0.175297089070753</c:v>
                </c:pt>
                <c:pt idx="9096">
                  <c:v>0.19584968456038299</c:v>
                </c:pt>
                <c:pt idx="9097">
                  <c:v>0.19325357304858201</c:v>
                </c:pt>
                <c:pt idx="9098">
                  <c:v>0.21383204469762601</c:v>
                </c:pt>
                <c:pt idx="9099">
                  <c:v>0.23404989218557901</c:v>
                </c:pt>
                <c:pt idx="9100">
                  <c:v>0.23231662963441699</c:v>
                </c:pt>
                <c:pt idx="9101">
                  <c:v>0.23479949441249101</c:v>
                </c:pt>
                <c:pt idx="9102">
                  <c:v>0.19528292165638</c:v>
                </c:pt>
                <c:pt idx="9103">
                  <c:v>0.20758554223474501</c:v>
                </c:pt>
                <c:pt idx="9104">
                  <c:v>0.23169848478305</c:v>
                </c:pt>
                <c:pt idx="9105">
                  <c:v>0.195640745573191</c:v>
                </c:pt>
                <c:pt idx="9106">
                  <c:v>0.185284594403929</c:v>
                </c:pt>
                <c:pt idx="9107">
                  <c:v>0.20584959819160301</c:v>
                </c:pt>
                <c:pt idx="9108">
                  <c:v>0.17694987958559499</c:v>
                </c:pt>
                <c:pt idx="9109">
                  <c:v>0.17655940064797099</c:v>
                </c:pt>
                <c:pt idx="9110">
                  <c:v>0.18314314114366001</c:v>
                </c:pt>
                <c:pt idx="9111">
                  <c:v>0.19219289666488201</c:v>
                </c:pt>
                <c:pt idx="9112">
                  <c:v>0.21019574150686299</c:v>
                </c:pt>
                <c:pt idx="9113">
                  <c:v>0.20673446164847301</c:v>
                </c:pt>
                <c:pt idx="9114">
                  <c:v>0.177299195770868</c:v>
                </c:pt>
                <c:pt idx="9115">
                  <c:v>0.15843954459536</c:v>
                </c:pt>
                <c:pt idx="9116">
                  <c:v>0.21292834635203001</c:v>
                </c:pt>
                <c:pt idx="9117">
                  <c:v>0.25751121878528299</c:v>
                </c:pt>
                <c:pt idx="9118">
                  <c:v>0.27712233591746099</c:v>
                </c:pt>
                <c:pt idx="9119">
                  <c:v>0.24160470815142501</c:v>
                </c:pt>
                <c:pt idx="9120">
                  <c:v>0.323613099692033</c:v>
                </c:pt>
                <c:pt idx="9121">
                  <c:v>0.22507348622039999</c:v>
                </c:pt>
                <c:pt idx="9122">
                  <c:v>0.27922652593976599</c:v>
                </c:pt>
                <c:pt idx="9123">
                  <c:v>0.28821514192325098</c:v>
                </c:pt>
                <c:pt idx="9124">
                  <c:v>0.28002655943750199</c:v>
                </c:pt>
                <c:pt idx="9125">
                  <c:v>0.29280974298305301</c:v>
                </c:pt>
                <c:pt idx="9126">
                  <c:v>0.33896033325733099</c:v>
                </c:pt>
                <c:pt idx="9127">
                  <c:v>0.30240497507285902</c:v>
                </c:pt>
                <c:pt idx="9128">
                  <c:v>0.36990292336060998</c:v>
                </c:pt>
                <c:pt idx="9129">
                  <c:v>0.38397974379772498</c:v>
                </c:pt>
                <c:pt idx="9130">
                  <c:v>0.26204284577054399</c:v>
                </c:pt>
                <c:pt idx="9131">
                  <c:v>0.275013110421436</c:v>
                </c:pt>
                <c:pt idx="9132">
                  <c:v>0.25822357646740302</c:v>
                </c:pt>
                <c:pt idx="9133">
                  <c:v>0.29103851103241501</c:v>
                </c:pt>
                <c:pt idx="9134">
                  <c:v>0.33270864490504498</c:v>
                </c:pt>
                <c:pt idx="9135">
                  <c:v>0.33075696503034002</c:v>
                </c:pt>
                <c:pt idx="9136">
                  <c:v>0.36269728414631802</c:v>
                </c:pt>
                <c:pt idx="9137">
                  <c:v>0.30532152371423898</c:v>
                </c:pt>
                <c:pt idx="9138">
                  <c:v>0.32016795351218402</c:v>
                </c:pt>
                <c:pt idx="9139">
                  <c:v>0.32360441426720499</c:v>
                </c:pt>
                <c:pt idx="9140">
                  <c:v>0.308545829561852</c:v>
                </c:pt>
                <c:pt idx="9141">
                  <c:v>0.27767559645670298</c:v>
                </c:pt>
                <c:pt idx="9142">
                  <c:v>0.32259072487365398</c:v>
                </c:pt>
                <c:pt idx="9143">
                  <c:v>0.326730588400582</c:v>
                </c:pt>
                <c:pt idx="9144">
                  <c:v>0.36164398321406699</c:v>
                </c:pt>
                <c:pt idx="9145">
                  <c:v>0.352836949762872</c:v>
                </c:pt>
                <c:pt idx="9146">
                  <c:v>0.43956537113041799</c:v>
                </c:pt>
                <c:pt idx="9147">
                  <c:v>0.41236610636837701</c:v>
                </c:pt>
                <c:pt idx="9148">
                  <c:v>0.43943718739198501</c:v>
                </c:pt>
                <c:pt idx="9149">
                  <c:v>0.48462393815375898</c:v>
                </c:pt>
                <c:pt idx="9150">
                  <c:v>0.58898639829921595</c:v>
                </c:pt>
                <c:pt idx="9151">
                  <c:v>0.53019163526917201</c:v>
                </c:pt>
                <c:pt idx="9152">
                  <c:v>0.58936150737451598</c:v>
                </c:pt>
                <c:pt idx="9153">
                  <c:v>0.38366264571354702</c:v>
                </c:pt>
                <c:pt idx="9154">
                  <c:v>0.40478610582762797</c:v>
                </c:pt>
                <c:pt idx="9155">
                  <c:v>0.38043425516524898</c:v>
                </c:pt>
                <c:pt idx="9156">
                  <c:v>0.40190598699432101</c:v>
                </c:pt>
                <c:pt idx="9157">
                  <c:v>0.41950420176404002</c:v>
                </c:pt>
                <c:pt idx="9158">
                  <c:v>0.42889855779015801</c:v>
                </c:pt>
                <c:pt idx="9159">
                  <c:v>0.50246389949382997</c:v>
                </c:pt>
                <c:pt idx="9160">
                  <c:v>0.49876073204615901</c:v>
                </c:pt>
                <c:pt idx="9161">
                  <c:v>-1.8581447706435199E-2</c:v>
                </c:pt>
                <c:pt idx="9162">
                  <c:v>-2.8000247341037898E-3</c:v>
                </c:pt>
                <c:pt idx="9163">
                  <c:v>-7.8344650592330201E-3</c:v>
                </c:pt>
                <c:pt idx="9164">
                  <c:v>-4.1233551618369202E-3</c:v>
                </c:pt>
                <c:pt idx="9165">
                  <c:v>-1.0329170449452999E-2</c:v>
                </c:pt>
                <c:pt idx="9166">
                  <c:v>-9.9258904169612291E-3</c:v>
                </c:pt>
                <c:pt idx="9167">
                  <c:v>1.7629872537159301E-2</c:v>
                </c:pt>
                <c:pt idx="9168">
                  <c:v>1.9219260062275499E-2</c:v>
                </c:pt>
                <c:pt idx="9169">
                  <c:v>-4.8395060378312298E-3</c:v>
                </c:pt>
                <c:pt idx="9170">
                  <c:v>-6.3079976748246294E-2</c:v>
                </c:pt>
                <c:pt idx="9171">
                  <c:v>-6.1031457848502002E-2</c:v>
                </c:pt>
                <c:pt idx="9172">
                  <c:v>-6.4763420515604894E-2</c:v>
                </c:pt>
                <c:pt idx="9173">
                  <c:v>-5.8250723997145197E-2</c:v>
                </c:pt>
                <c:pt idx="9174">
                  <c:v>1.12978631668634E-2</c:v>
                </c:pt>
                <c:pt idx="9175">
                  <c:v>-7.6304180705390301E-2</c:v>
                </c:pt>
                <c:pt idx="9176">
                  <c:v>-6.9326534519848996E-3</c:v>
                </c:pt>
                <c:pt idx="9177">
                  <c:v>-1.25524187484586E-2</c:v>
                </c:pt>
                <c:pt idx="9178">
                  <c:v>-1.3845428902788901E-2</c:v>
                </c:pt>
                <c:pt idx="9179">
                  <c:v>-1.15318282488892E-2</c:v>
                </c:pt>
                <c:pt idx="9180">
                  <c:v>-1.0649016470226799E-2</c:v>
                </c:pt>
                <c:pt idx="9181">
                  <c:v>-2.6234678484756201E-2</c:v>
                </c:pt>
                <c:pt idx="9182">
                  <c:v>-2.83058618910778E-2</c:v>
                </c:pt>
                <c:pt idx="9183">
                  <c:v>-2.8701646752281301E-2</c:v>
                </c:pt>
                <c:pt idx="9184">
                  <c:v>2.2339593354600801E-2</c:v>
                </c:pt>
                <c:pt idx="9185">
                  <c:v>2.2529229666328199E-2</c:v>
                </c:pt>
                <c:pt idx="9186">
                  <c:v>4.61078266394074E-2</c:v>
                </c:pt>
                <c:pt idx="9187">
                  <c:v>4.0359775733594699E-2</c:v>
                </c:pt>
                <c:pt idx="9188">
                  <c:v>4.4148670199580797E-2</c:v>
                </c:pt>
                <c:pt idx="9189">
                  <c:v>4.37997492267636E-2</c:v>
                </c:pt>
                <c:pt idx="9190">
                  <c:v>4.5828575885827401E-2</c:v>
                </c:pt>
                <c:pt idx="9191">
                  <c:v>4.2260831381209098E-2</c:v>
                </c:pt>
                <c:pt idx="9192">
                  <c:v>6.4213741484670406E-2</c:v>
                </c:pt>
                <c:pt idx="9193">
                  <c:v>5.51869690130024E-2</c:v>
                </c:pt>
                <c:pt idx="9194">
                  <c:v>-3.0527133170563602E-3</c:v>
                </c:pt>
                <c:pt idx="9195" formatCode="0.00E+00">
                  <c:v>-9.9360124659342297E-4</c:v>
                </c:pt>
                <c:pt idx="9196">
                  <c:v>-3.60642615578798E-3</c:v>
                </c:pt>
                <c:pt idx="9197">
                  <c:v>3.5278888984376901E-2</c:v>
                </c:pt>
                <c:pt idx="9198">
                  <c:v>0.108804720156293</c:v>
                </c:pt>
                <c:pt idx="9199">
                  <c:v>-1.8767995548159E-2</c:v>
                </c:pt>
                <c:pt idx="9200">
                  <c:v>-2.4719248259774201E-2</c:v>
                </c:pt>
                <c:pt idx="9201">
                  <c:v>-5.6907325288972598E-2</c:v>
                </c:pt>
                <c:pt idx="9202">
                  <c:v>-5.7795261168367598E-2</c:v>
                </c:pt>
                <c:pt idx="9203">
                  <c:v>-7.1535916447325695E-2</c:v>
                </c:pt>
                <c:pt idx="9204">
                  <c:v>-3.4691126858445498E-2</c:v>
                </c:pt>
                <c:pt idx="9205">
                  <c:v>-3.6899448083477601E-2</c:v>
                </c:pt>
                <c:pt idx="9206">
                  <c:v>-4.6723488062654799E-2</c:v>
                </c:pt>
                <c:pt idx="9207">
                  <c:v>-4.3828524299211302E-2</c:v>
                </c:pt>
                <c:pt idx="9208">
                  <c:v>1.76894203623447E-2</c:v>
                </c:pt>
                <c:pt idx="9209">
                  <c:v>1.45726104258026E-2</c:v>
                </c:pt>
                <c:pt idx="9210">
                  <c:v>1.55732674011674E-2</c:v>
                </c:pt>
                <c:pt idx="9211">
                  <c:v>-7.0337938974613406E-2</c:v>
                </c:pt>
                <c:pt idx="9212" formatCode="0.00E+00">
                  <c:v>3.1214815830682402E-4</c:v>
                </c:pt>
                <c:pt idx="9213">
                  <c:v>6.3103360555243296E-3</c:v>
                </c:pt>
                <c:pt idx="9214">
                  <c:v>1.27124260261253E-2</c:v>
                </c:pt>
                <c:pt idx="9215">
                  <c:v>8.5064095673099693E-3</c:v>
                </c:pt>
                <c:pt idx="9216">
                  <c:v>5.1858412809915296E-3</c:v>
                </c:pt>
                <c:pt idx="9217">
                  <c:v>7.91567302341038E-2</c:v>
                </c:pt>
                <c:pt idx="9218">
                  <c:v>7.9032114778503804E-2</c:v>
                </c:pt>
                <c:pt idx="9219">
                  <c:v>6.9096328375793006E-2</c:v>
                </c:pt>
                <c:pt idx="9220">
                  <c:v>-1.34312817853212E-2</c:v>
                </c:pt>
                <c:pt idx="9221">
                  <c:v>2.9166764431646001E-2</c:v>
                </c:pt>
                <c:pt idx="9222">
                  <c:v>4.5061559273740802E-2</c:v>
                </c:pt>
                <c:pt idx="9223">
                  <c:v>4.4899639973100897E-2</c:v>
                </c:pt>
                <c:pt idx="9224">
                  <c:v>0.13613591717537701</c:v>
                </c:pt>
                <c:pt idx="9225">
                  <c:v>0.15804868085214299</c:v>
                </c:pt>
                <c:pt idx="9226">
                  <c:v>0.152545636598165</c:v>
                </c:pt>
                <c:pt idx="9227">
                  <c:v>0.12892333834084799</c:v>
                </c:pt>
                <c:pt idx="9228">
                  <c:v>0.113747690176246</c:v>
                </c:pt>
                <c:pt idx="9229">
                  <c:v>0.112590736164059</c:v>
                </c:pt>
                <c:pt idx="9230">
                  <c:v>0.110483312534971</c:v>
                </c:pt>
                <c:pt idx="9231">
                  <c:v>0.13262816130758301</c:v>
                </c:pt>
                <c:pt idx="9232">
                  <c:v>0.13179818822630199</c:v>
                </c:pt>
                <c:pt idx="9233">
                  <c:v>0.131506691463984</c:v>
                </c:pt>
                <c:pt idx="9234">
                  <c:v>0.14477108836719399</c:v>
                </c:pt>
                <c:pt idx="9235">
                  <c:v>0.10134314003966199</c:v>
                </c:pt>
                <c:pt idx="9236">
                  <c:v>1.7312445820345902E-2</c:v>
                </c:pt>
                <c:pt idx="9237">
                  <c:v>3.8317793793166202E-2</c:v>
                </c:pt>
                <c:pt idx="9238">
                  <c:v>5.1919119926436302E-2</c:v>
                </c:pt>
                <c:pt idx="9239">
                  <c:v>0.14074437144306701</c:v>
                </c:pt>
                <c:pt idx="9240">
                  <c:v>0.14641358332004101</c:v>
                </c:pt>
                <c:pt idx="9241">
                  <c:v>0.24945956325841601</c:v>
                </c:pt>
                <c:pt idx="9242">
                  <c:v>0.34020289178930802</c:v>
                </c:pt>
                <c:pt idx="9243">
                  <c:v>0.34439365820588203</c:v>
                </c:pt>
                <c:pt idx="9244">
                  <c:v>0.33924608505138398</c:v>
                </c:pt>
                <c:pt idx="9245">
                  <c:v>2.8226449987013E-2</c:v>
                </c:pt>
                <c:pt idx="9246">
                  <c:v>2.3048024309515001E-2</c:v>
                </c:pt>
                <c:pt idx="9247">
                  <c:v>3.32237457681656E-2</c:v>
                </c:pt>
                <c:pt idx="9248">
                  <c:v>-2.9786027939349099E-3</c:v>
                </c:pt>
                <c:pt idx="9249">
                  <c:v>-6.4102006455946103E-3</c:v>
                </c:pt>
                <c:pt idx="9250">
                  <c:v>-9.9365907101511795E-3</c:v>
                </c:pt>
                <c:pt idx="9251">
                  <c:v>-1.00115810323306E-2</c:v>
                </c:pt>
                <c:pt idx="9252">
                  <c:v>3.2558058494537898E-2</c:v>
                </c:pt>
                <c:pt idx="9253">
                  <c:v>2.1581988406568799E-2</c:v>
                </c:pt>
                <c:pt idx="9254">
                  <c:v>3.2532580940240999E-3</c:v>
                </c:pt>
                <c:pt idx="9255">
                  <c:v>4.3715705108495701E-3</c:v>
                </c:pt>
                <c:pt idx="9256">
                  <c:v>-1.5089020605229399E-2</c:v>
                </c:pt>
                <c:pt idx="9257">
                  <c:v>-1.3513477268981699E-2</c:v>
                </c:pt>
                <c:pt idx="9258">
                  <c:v>-2.0901578095236802E-2</c:v>
                </c:pt>
                <c:pt idx="9259">
                  <c:v>-2.10799870909417E-2</c:v>
                </c:pt>
                <c:pt idx="9260">
                  <c:v>-1.8425155876333699E-2</c:v>
                </c:pt>
                <c:pt idx="9261">
                  <c:v>-1.18416826582821E-2</c:v>
                </c:pt>
                <c:pt idx="9262">
                  <c:v>-1.19281591587729E-2</c:v>
                </c:pt>
                <c:pt idx="9263">
                  <c:v>7.32398149019413E-2</c:v>
                </c:pt>
                <c:pt idx="9264">
                  <c:v>6.7243212289665996E-2</c:v>
                </c:pt>
                <c:pt idx="9265">
                  <c:v>7.6503448447778205E-2</c:v>
                </c:pt>
                <c:pt idx="9266">
                  <c:v>8.9645440536319801E-2</c:v>
                </c:pt>
                <c:pt idx="9267">
                  <c:v>5.2294859520820997E-2</c:v>
                </c:pt>
                <c:pt idx="9268">
                  <c:v>6.0400032497105002E-2</c:v>
                </c:pt>
                <c:pt idx="9269">
                  <c:v>2.5526334641666901E-2</c:v>
                </c:pt>
                <c:pt idx="9270">
                  <c:v>2.26494846609606E-2</c:v>
                </c:pt>
                <c:pt idx="9271">
                  <c:v>8.6572739763698101E-2</c:v>
                </c:pt>
                <c:pt idx="9272">
                  <c:v>8.5547269233671397E-2</c:v>
                </c:pt>
                <c:pt idx="9273">
                  <c:v>0.120288180657926</c:v>
                </c:pt>
                <c:pt idx="9274">
                  <c:v>0.130524154959378</c:v>
                </c:pt>
                <c:pt idx="9275">
                  <c:v>0.168437913197722</c:v>
                </c:pt>
                <c:pt idx="9276">
                  <c:v>0.17063890923229599</c:v>
                </c:pt>
                <c:pt idx="9277">
                  <c:v>0.17278632205821501</c:v>
                </c:pt>
                <c:pt idx="9278">
                  <c:v>0.14484564148103901</c:v>
                </c:pt>
                <c:pt idx="9279">
                  <c:v>0.14819547943841199</c:v>
                </c:pt>
                <c:pt idx="9280">
                  <c:v>0.140938412684632</c:v>
                </c:pt>
                <c:pt idx="9281">
                  <c:v>0.179283160518586</c:v>
                </c:pt>
                <c:pt idx="9282">
                  <c:v>0.18803270924760701</c:v>
                </c:pt>
                <c:pt idx="9283">
                  <c:v>0.11733245488170201</c:v>
                </c:pt>
                <c:pt idx="9284">
                  <c:v>0.12330639049818699</c:v>
                </c:pt>
                <c:pt idx="9285">
                  <c:v>0.17897810616825199</c:v>
                </c:pt>
                <c:pt idx="9286">
                  <c:v>-5.2179855276752703E-3</c:v>
                </c:pt>
                <c:pt idx="9287">
                  <c:v>-1.5088741540275299E-2</c:v>
                </c:pt>
                <c:pt idx="9288">
                  <c:v>-1.1496612147214799E-2</c:v>
                </c:pt>
                <c:pt idx="9289">
                  <c:v>-1.91410496586965E-2</c:v>
                </c:pt>
                <c:pt idx="9290">
                  <c:v>1.2905766294019501E-2</c:v>
                </c:pt>
                <c:pt idx="9291">
                  <c:v>-2.0885391958145299E-3</c:v>
                </c:pt>
                <c:pt idx="9292">
                  <c:v>-1.00203904924045E-3</c:v>
                </c:pt>
                <c:pt idx="9293">
                  <c:v>-2.6192337116452899E-3</c:v>
                </c:pt>
                <c:pt idx="9294" formatCode="0.00E+00">
                  <c:v>-4.9982529394299003E-4</c:v>
                </c:pt>
                <c:pt idx="9295">
                  <c:v>-2.7218323405968602E-3</c:v>
                </c:pt>
                <c:pt idx="9296">
                  <c:v>-5.7836206906989301E-3</c:v>
                </c:pt>
                <c:pt idx="9297">
                  <c:v>-7.3141875212312498E-3</c:v>
                </c:pt>
                <c:pt idx="9298">
                  <c:v>-6.39683963136494E-3</c:v>
                </c:pt>
                <c:pt idx="9299">
                  <c:v>-7.8552099262587608E-3</c:v>
                </c:pt>
                <c:pt idx="9300">
                  <c:v>-8.5424156357387596E-3</c:v>
                </c:pt>
                <c:pt idx="9301">
                  <c:v>-9.93338541535271E-3</c:v>
                </c:pt>
                <c:pt idx="9302">
                  <c:v>-9.5993434041785602E-3</c:v>
                </c:pt>
                <c:pt idx="9303">
                  <c:v>2.3038321334976001E-3</c:v>
                </c:pt>
                <c:pt idx="9304">
                  <c:v>6.1724181230988703E-3</c:v>
                </c:pt>
                <c:pt idx="9305">
                  <c:v>4.2076402966806301E-3</c:v>
                </c:pt>
                <c:pt idx="9306">
                  <c:v>1.35149963874372E-2</c:v>
                </c:pt>
                <c:pt idx="9307">
                  <c:v>1.3612614424866E-2</c:v>
                </c:pt>
                <c:pt idx="9308">
                  <c:v>1.64984215314651E-2</c:v>
                </c:pt>
                <c:pt idx="9309">
                  <c:v>3.6775268545349897E-2</c:v>
                </c:pt>
                <c:pt idx="9310">
                  <c:v>6.6971949510672398E-3</c:v>
                </c:pt>
                <c:pt idx="9311">
                  <c:v>3.9105919526091798E-2</c:v>
                </c:pt>
                <c:pt idx="9312">
                  <c:v>7.1266650137080806E-2</c:v>
                </c:pt>
                <c:pt idx="9313">
                  <c:v>5.5936818973782103E-2</c:v>
                </c:pt>
                <c:pt idx="9314">
                  <c:v>5.8432622960702799E-2</c:v>
                </c:pt>
                <c:pt idx="9315">
                  <c:v>2.5081874130571301E-2</c:v>
                </c:pt>
                <c:pt idx="9316">
                  <c:v>3.5092384940416298E-2</c:v>
                </c:pt>
                <c:pt idx="9317">
                  <c:v>-1.08597748898697E-2</c:v>
                </c:pt>
                <c:pt idx="9318">
                  <c:v>-4.6635506345546501E-2</c:v>
                </c:pt>
                <c:pt idx="9319">
                  <c:v>-5.17333158716346E-2</c:v>
                </c:pt>
                <c:pt idx="9320">
                  <c:v>-5.9024273637114197E-2</c:v>
                </c:pt>
                <c:pt idx="9321">
                  <c:v>-5.8218566470130399E-2</c:v>
                </c:pt>
                <c:pt idx="9322">
                  <c:v>-5.5038707983781902E-2</c:v>
                </c:pt>
                <c:pt idx="9323">
                  <c:v>-1.6753769129751E-2</c:v>
                </c:pt>
                <c:pt idx="9324">
                  <c:v>-1.9348357039061299E-2</c:v>
                </c:pt>
                <c:pt idx="9325">
                  <c:v>-3.35130587426224E-3</c:v>
                </c:pt>
                <c:pt idx="9326">
                  <c:v>2.4794239650323098E-3</c:v>
                </c:pt>
                <c:pt idx="9327">
                  <c:v>4.0505868096556404E-3</c:v>
                </c:pt>
                <c:pt idx="9328">
                  <c:v>7.4105201634624401E-3</c:v>
                </c:pt>
                <c:pt idx="9329">
                  <c:v>8.7116119988848092E-3</c:v>
                </c:pt>
                <c:pt idx="9330">
                  <c:v>1.49207521980256E-2</c:v>
                </c:pt>
                <c:pt idx="9331">
                  <c:v>7.3423165507493907E-2</c:v>
                </c:pt>
                <c:pt idx="9332">
                  <c:v>7.9155487453056006E-2</c:v>
                </c:pt>
                <c:pt idx="9333">
                  <c:v>7.7973868278472303E-2</c:v>
                </c:pt>
                <c:pt idx="9334">
                  <c:v>7.9889091541600801E-2</c:v>
                </c:pt>
                <c:pt idx="9335">
                  <c:v>3.1457930427025202E-2</c:v>
                </c:pt>
                <c:pt idx="9336">
                  <c:v>3.3327116780121402E-2</c:v>
                </c:pt>
                <c:pt idx="9337" formatCode="0.00E+00">
                  <c:v>6.5876732781955296E-4</c:v>
                </c:pt>
                <c:pt idx="9338">
                  <c:v>2.0055800121788699E-2</c:v>
                </c:pt>
                <c:pt idx="9339">
                  <c:v>1.8332532837524999E-2</c:v>
                </c:pt>
                <c:pt idx="9340">
                  <c:v>1.8056360970384901E-2</c:v>
                </c:pt>
                <c:pt idx="9341">
                  <c:v>1.7235615568349499E-2</c:v>
                </c:pt>
                <c:pt idx="9342">
                  <c:v>1.42633142022439E-2</c:v>
                </c:pt>
                <c:pt idx="9343">
                  <c:v>1.7163824148591598E-2</c:v>
                </c:pt>
                <c:pt idx="9344">
                  <c:v>1.475702466658E-2</c:v>
                </c:pt>
                <c:pt idx="9345">
                  <c:v>1.6536713973450599E-2</c:v>
                </c:pt>
                <c:pt idx="9346">
                  <c:v>0.13885626018805</c:v>
                </c:pt>
                <c:pt idx="9347">
                  <c:v>0.12709805180117201</c:v>
                </c:pt>
                <c:pt idx="9348">
                  <c:v>0.12612429152684501</c:v>
                </c:pt>
                <c:pt idx="9349">
                  <c:v>0.111147692124001</c:v>
                </c:pt>
                <c:pt idx="9350">
                  <c:v>0.11142983954671</c:v>
                </c:pt>
                <c:pt idx="9351">
                  <c:v>0.110554831624962</c:v>
                </c:pt>
                <c:pt idx="9352">
                  <c:v>0.24163324130337899</c:v>
                </c:pt>
                <c:pt idx="9353">
                  <c:v>0.24876456914995801</c:v>
                </c:pt>
                <c:pt idx="9354">
                  <c:v>0.29182309252567801</c:v>
                </c:pt>
                <c:pt idx="9355">
                  <c:v>0.27525422004363798</c:v>
                </c:pt>
                <c:pt idx="9356">
                  <c:v>0.27774071622534502</c:v>
                </c:pt>
                <c:pt idx="9357">
                  <c:v>0.32795935846945901</c:v>
                </c:pt>
                <c:pt idx="9358">
                  <c:v>0.34530679850486901</c:v>
                </c:pt>
                <c:pt idx="9359">
                  <c:v>0.306180052034072</c:v>
                </c:pt>
                <c:pt idx="9360">
                  <c:v>0.32947709653993601</c:v>
                </c:pt>
                <c:pt idx="9361">
                  <c:v>0.335602725342107</c:v>
                </c:pt>
                <c:pt idx="9362">
                  <c:v>0.35454066217117303</c:v>
                </c:pt>
                <c:pt idx="9363">
                  <c:v>0.37936042903674999</c:v>
                </c:pt>
                <c:pt idx="9364">
                  <c:v>0.35351710013265297</c:v>
                </c:pt>
                <c:pt idx="9365">
                  <c:v>0.34467736941614702</c:v>
                </c:pt>
                <c:pt idx="9366">
                  <c:v>0.349002894787866</c:v>
                </c:pt>
                <c:pt idx="9367">
                  <c:v>0.36285271020409099</c:v>
                </c:pt>
                <c:pt idx="9368">
                  <c:v>0.37399047420835102</c:v>
                </c:pt>
                <c:pt idx="9369">
                  <c:v>0.36313449614562898</c:v>
                </c:pt>
                <c:pt idx="9370">
                  <c:v>0.35015893461494202</c:v>
                </c:pt>
                <c:pt idx="9371">
                  <c:v>0.37487820675509398</c:v>
                </c:pt>
                <c:pt idx="9372">
                  <c:v>0.56068532433321205</c:v>
                </c:pt>
                <c:pt idx="9373">
                  <c:v>0.55685201900959203</c:v>
                </c:pt>
                <c:pt idx="9374">
                  <c:v>0.59103762895212797</c:v>
                </c:pt>
                <c:pt idx="9375">
                  <c:v>0.61072431366357705</c:v>
                </c:pt>
                <c:pt idx="9376">
                  <c:v>0.61501687226364099</c:v>
                </c:pt>
                <c:pt idx="9377">
                  <c:v>0.62768241332532904</c:v>
                </c:pt>
                <c:pt idx="9378">
                  <c:v>0.63545182008315904</c:v>
                </c:pt>
                <c:pt idx="9379">
                  <c:v>0.63545182008315904</c:v>
                </c:pt>
                <c:pt idx="9380">
                  <c:v>0.68839965651117896</c:v>
                </c:pt>
                <c:pt idx="9381">
                  <c:v>0.68541963152030005</c:v>
                </c:pt>
                <c:pt idx="9382">
                  <c:v>0.68577493817641</c:v>
                </c:pt>
                <c:pt idx="9383">
                  <c:v>0.69500393011320305</c:v>
                </c:pt>
                <c:pt idx="9384">
                  <c:v>0.71985174728055101</c:v>
                </c:pt>
                <c:pt idx="9385">
                  <c:v>0.69879671419830203</c:v>
                </c:pt>
                <c:pt idx="9386">
                  <c:v>0.729958272732953</c:v>
                </c:pt>
                <c:pt idx="9387">
                  <c:v>0.80821181308642898</c:v>
                </c:pt>
                <c:pt idx="9388">
                  <c:v>0.81361322071781295</c:v>
                </c:pt>
                <c:pt idx="9389">
                  <c:v>0.82231739463549003</c:v>
                </c:pt>
                <c:pt idx="9390">
                  <c:v>0.82287234437277401</c:v>
                </c:pt>
                <c:pt idx="9391">
                  <c:v>0.77167573771411402</c:v>
                </c:pt>
                <c:pt idx="9392">
                  <c:v>0.76529875624464805</c:v>
                </c:pt>
                <c:pt idx="9393">
                  <c:v>-1.4981585552819201E-2</c:v>
                </c:pt>
                <c:pt idx="9394">
                  <c:v>-2.3745026150019801E-2</c:v>
                </c:pt>
                <c:pt idx="9395">
                  <c:v>-8.6527992844622707E-3</c:v>
                </c:pt>
                <c:pt idx="9396">
                  <c:v>-2.03206641582349E-2</c:v>
                </c:pt>
                <c:pt idx="9397">
                  <c:v>-1.9234689919722402E-2</c:v>
                </c:pt>
                <c:pt idx="9398">
                  <c:v>-1.7499386711420099E-2</c:v>
                </c:pt>
                <c:pt idx="9399">
                  <c:v>-2.1597320531482101E-2</c:v>
                </c:pt>
                <c:pt idx="9400">
                  <c:v>-5.7662315842726297E-2</c:v>
                </c:pt>
                <c:pt idx="9401">
                  <c:v>-3.3782327333686801E-2</c:v>
                </c:pt>
                <c:pt idx="9402">
                  <c:v>-4.5721975305049498E-2</c:v>
                </c:pt>
                <c:pt idx="9403">
                  <c:v>-4.5913342654256603E-2</c:v>
                </c:pt>
                <c:pt idx="9404">
                  <c:v>-4.8469218897842101E-2</c:v>
                </c:pt>
                <c:pt idx="9405">
                  <c:v>6.3042707389023095E-2</c:v>
                </c:pt>
                <c:pt idx="9406">
                  <c:v>0.104397608891504</c:v>
                </c:pt>
                <c:pt idx="9407">
                  <c:v>6.8657867201109501E-2</c:v>
                </c:pt>
                <c:pt idx="9408">
                  <c:v>6.5608498225437406E-2</c:v>
                </c:pt>
                <c:pt idx="9409">
                  <c:v>6.1409147406923298E-2</c:v>
                </c:pt>
                <c:pt idx="9410">
                  <c:v>6.2369190075714599E-2</c:v>
                </c:pt>
                <c:pt idx="9411">
                  <c:v>8.67996242788453E-2</c:v>
                </c:pt>
                <c:pt idx="9412">
                  <c:v>8.9050832200970806E-2</c:v>
                </c:pt>
                <c:pt idx="9413">
                  <c:v>0.14323102075514099</c:v>
                </c:pt>
                <c:pt idx="9414">
                  <c:v>0.142084628979355</c:v>
                </c:pt>
                <c:pt idx="9415">
                  <c:v>0.20187476519609199</c:v>
                </c:pt>
                <c:pt idx="9416">
                  <c:v>0.20269157158231901</c:v>
                </c:pt>
                <c:pt idx="9417">
                  <c:v>0.15287641727991599</c:v>
                </c:pt>
                <c:pt idx="9418">
                  <c:v>0.19326666510618201</c:v>
                </c:pt>
                <c:pt idx="9419">
                  <c:v>0.135708683237138</c:v>
                </c:pt>
                <c:pt idx="9420">
                  <c:v>0.14744879305171399</c:v>
                </c:pt>
                <c:pt idx="9421">
                  <c:v>0.17658898718546401</c:v>
                </c:pt>
                <c:pt idx="9422">
                  <c:v>0.10204506636680601</c:v>
                </c:pt>
                <c:pt idx="9423">
                  <c:v>0.28786291075773401</c:v>
                </c:pt>
                <c:pt idx="9424">
                  <c:v>0.31131812903332501</c:v>
                </c:pt>
                <c:pt idx="9425">
                  <c:v>0.35063602598583699</c:v>
                </c:pt>
                <c:pt idx="9426">
                  <c:v>0.338164288043448</c:v>
                </c:pt>
                <c:pt idx="9427">
                  <c:v>0.34903783865131499</c:v>
                </c:pt>
                <c:pt idx="9428">
                  <c:v>0.33575568715770399</c:v>
                </c:pt>
                <c:pt idx="9429">
                  <c:v>0.33003872417360303</c:v>
                </c:pt>
                <c:pt idx="9430">
                  <c:v>0.319991091067858</c:v>
                </c:pt>
                <c:pt idx="9431">
                  <c:v>0.35208251883491798</c:v>
                </c:pt>
                <c:pt idx="9432">
                  <c:v>0.430023687690746</c:v>
                </c:pt>
                <c:pt idx="9433">
                  <c:v>0.43280172850067899</c:v>
                </c:pt>
                <c:pt idx="9434">
                  <c:v>2.3631173645528498E-3</c:v>
                </c:pt>
                <c:pt idx="9435">
                  <c:v>-1.4154198027392E-2</c:v>
                </c:pt>
                <c:pt idx="9436" formatCode="0.00E+00">
                  <c:v>-9.4523251841560597E-4</c:v>
                </c:pt>
                <c:pt idx="9437">
                  <c:v>-8.0086540035455497E-3</c:v>
                </c:pt>
                <c:pt idx="9438">
                  <c:v>-6.7479484813637303E-3</c:v>
                </c:pt>
                <c:pt idx="9439">
                  <c:v>2.0589061125609601E-2</c:v>
                </c:pt>
                <c:pt idx="9440">
                  <c:v>-6.1450509061238201E-3</c:v>
                </c:pt>
                <c:pt idx="9441">
                  <c:v>-1.08126653009872E-2</c:v>
                </c:pt>
                <c:pt idx="9442">
                  <c:v>1.32592694959858E-2</c:v>
                </c:pt>
                <c:pt idx="9443">
                  <c:v>2.5410122615207201E-2</c:v>
                </c:pt>
                <c:pt idx="9444">
                  <c:v>4.1536666363293201E-2</c:v>
                </c:pt>
                <c:pt idx="9445">
                  <c:v>2.39319439133776E-2</c:v>
                </c:pt>
                <c:pt idx="9446">
                  <c:v>2.83261177866178E-2</c:v>
                </c:pt>
                <c:pt idx="9447">
                  <c:v>3.0520386719851099E-2</c:v>
                </c:pt>
                <c:pt idx="9448">
                  <c:v>7.3432119873242802E-2</c:v>
                </c:pt>
                <c:pt idx="9449">
                  <c:v>6.4722288712985201E-2</c:v>
                </c:pt>
                <c:pt idx="9450">
                  <c:v>7.2298384866277904E-2</c:v>
                </c:pt>
                <c:pt idx="9451">
                  <c:v>6.2845347205301202E-2</c:v>
                </c:pt>
                <c:pt idx="9452">
                  <c:v>6.52096047574066E-2</c:v>
                </c:pt>
                <c:pt idx="9453">
                  <c:v>6.3169796068111003E-2</c:v>
                </c:pt>
                <c:pt idx="9454">
                  <c:v>4.4668491224959E-2</c:v>
                </c:pt>
                <c:pt idx="9455">
                  <c:v>2.8462643389306701E-2</c:v>
                </c:pt>
                <c:pt idx="9456">
                  <c:v>2.9664103804789101E-2</c:v>
                </c:pt>
                <c:pt idx="9457">
                  <c:v>3.3183320694170501E-2</c:v>
                </c:pt>
                <c:pt idx="9458">
                  <c:v>4.3149267478285402E-2</c:v>
                </c:pt>
                <c:pt idx="9459">
                  <c:v>-1.67040101023858E-2</c:v>
                </c:pt>
                <c:pt idx="9460">
                  <c:v>-1.9732128191776301E-2</c:v>
                </c:pt>
                <c:pt idx="9461">
                  <c:v>-2.2924934675301298E-2</c:v>
                </c:pt>
                <c:pt idx="9462">
                  <c:v>-2.05571613794353E-2</c:v>
                </c:pt>
                <c:pt idx="9463">
                  <c:v>-1.7813047382621901E-2</c:v>
                </c:pt>
                <c:pt idx="9464">
                  <c:v>-1.8617512247798E-2</c:v>
                </c:pt>
                <c:pt idx="9465">
                  <c:v>-4.7099360731324501E-2</c:v>
                </c:pt>
                <c:pt idx="9466">
                  <c:v>-6.4697956749298194E-2</c:v>
                </c:pt>
                <c:pt idx="9467">
                  <c:v>-5.9142810954345398E-2</c:v>
                </c:pt>
                <c:pt idx="9468">
                  <c:v>-5.6427782132969499E-2</c:v>
                </c:pt>
                <c:pt idx="9469">
                  <c:v>-8.1116965184115694E-2</c:v>
                </c:pt>
                <c:pt idx="9470">
                  <c:v>-8.3112551720255501E-2</c:v>
                </c:pt>
                <c:pt idx="9471">
                  <c:v>-9.0232982396692502E-2</c:v>
                </c:pt>
                <c:pt idx="9472">
                  <c:v>-8.4104087761740207E-2</c:v>
                </c:pt>
                <c:pt idx="9473">
                  <c:v>-7.9019595157491199E-2</c:v>
                </c:pt>
                <c:pt idx="9474">
                  <c:v>-8.1670798330026606E-2</c:v>
                </c:pt>
                <c:pt idx="9475">
                  <c:v>-9.1432926832956701E-2</c:v>
                </c:pt>
                <c:pt idx="9476">
                  <c:v>-8.2828518551724101E-2</c:v>
                </c:pt>
                <c:pt idx="9477">
                  <c:v>-8.6680777510081505E-2</c:v>
                </c:pt>
                <c:pt idx="9478">
                  <c:v>-8.0456334266631999E-2</c:v>
                </c:pt>
                <c:pt idx="9479">
                  <c:v>-7.2123897803911596E-2</c:v>
                </c:pt>
                <c:pt idx="9480">
                  <c:v>-7.3561286024751996E-2</c:v>
                </c:pt>
                <c:pt idx="9481">
                  <c:v>-7.2548098923483406E-2</c:v>
                </c:pt>
                <c:pt idx="9482">
                  <c:v>-7.2133858618856198E-2</c:v>
                </c:pt>
                <c:pt idx="9483">
                  <c:v>-0.12749634409596999</c:v>
                </c:pt>
                <c:pt idx="9484">
                  <c:v>-0.15073950046133999</c:v>
                </c:pt>
                <c:pt idx="9485">
                  <c:v>-0.158919185031971</c:v>
                </c:pt>
                <c:pt idx="9486">
                  <c:v>-0.142571090645773</c:v>
                </c:pt>
                <c:pt idx="9487">
                  <c:v>-0.15704383835172001</c:v>
                </c:pt>
                <c:pt idx="9488">
                  <c:v>-0.16509833439216101</c:v>
                </c:pt>
                <c:pt idx="9489">
                  <c:v>-0.156742957234594</c:v>
                </c:pt>
                <c:pt idx="9490">
                  <c:v>-0.12769474272676501</c:v>
                </c:pt>
                <c:pt idx="9491">
                  <c:v>-0.123513668651644</c:v>
                </c:pt>
                <c:pt idx="9492">
                  <c:v>-0.132586607378678</c:v>
                </c:pt>
                <c:pt idx="9493">
                  <c:v>-0.13640552720438001</c:v>
                </c:pt>
                <c:pt idx="9494">
                  <c:v>-0.13808996369059201</c:v>
                </c:pt>
                <c:pt idx="9495">
                  <c:v>-0.12835897349582101</c:v>
                </c:pt>
                <c:pt idx="9496">
                  <c:v>-0.138084624665165</c:v>
                </c:pt>
                <c:pt idx="9497">
                  <c:v>-0.10969780411216699</c:v>
                </c:pt>
                <c:pt idx="9498">
                  <c:v>-0.10913261816089</c:v>
                </c:pt>
                <c:pt idx="9499">
                  <c:v>1.67467331983766E-2</c:v>
                </c:pt>
                <c:pt idx="9500">
                  <c:v>2.5754737566192801E-2</c:v>
                </c:pt>
                <c:pt idx="9501">
                  <c:v>5.8281789627558896E-3</c:v>
                </c:pt>
                <c:pt idx="9502">
                  <c:v>7.0969242313936301E-3</c:v>
                </c:pt>
                <c:pt idx="9503">
                  <c:v>-8.4692043553760091E-3</c:v>
                </c:pt>
                <c:pt idx="9504">
                  <c:v>-1.6109061734400101E-2</c:v>
                </c:pt>
                <c:pt idx="9505">
                  <c:v>-2.6170767419326502E-2</c:v>
                </c:pt>
                <c:pt idx="9506">
                  <c:v>-2.93153736932436E-2</c:v>
                </c:pt>
                <c:pt idx="9507">
                  <c:v>-3.1383967496509499E-2</c:v>
                </c:pt>
                <c:pt idx="9508">
                  <c:v>7.6780626517651995E-2</c:v>
                </c:pt>
                <c:pt idx="9509">
                  <c:v>6.9255086537290705E-2</c:v>
                </c:pt>
                <c:pt idx="9510">
                  <c:v>0.21426443201711401</c:v>
                </c:pt>
                <c:pt idx="9511">
                  <c:v>0.21664239449734399</c:v>
                </c:pt>
                <c:pt idx="9512">
                  <c:v>0.24106648261073099</c:v>
                </c:pt>
                <c:pt idx="9513">
                  <c:v>0.248828621026152</c:v>
                </c:pt>
                <c:pt idx="9514">
                  <c:v>0.27542892946637199</c:v>
                </c:pt>
                <c:pt idx="9515">
                  <c:v>1.67072247370041E-2</c:v>
                </c:pt>
                <c:pt idx="9516">
                  <c:v>1.1805923290268701E-2</c:v>
                </c:pt>
                <c:pt idx="9517">
                  <c:v>2.0497153273328201E-2</c:v>
                </c:pt>
                <c:pt idx="9518">
                  <c:v>1.5244655269721401E-2</c:v>
                </c:pt>
                <c:pt idx="9519">
                  <c:v>2.5053727538797799E-2</c:v>
                </c:pt>
                <c:pt idx="9520">
                  <c:v>2.6431102631271301E-2</c:v>
                </c:pt>
                <c:pt idx="9521">
                  <c:v>3.3880573634334603E-2</c:v>
                </c:pt>
                <c:pt idx="9522">
                  <c:v>2.7471195871982199E-2</c:v>
                </c:pt>
                <c:pt idx="9523">
                  <c:v>3.5743776937030097E-2</c:v>
                </c:pt>
                <c:pt idx="9524">
                  <c:v>3.3982161152832299E-2</c:v>
                </c:pt>
                <c:pt idx="9525">
                  <c:v>3.7001716292135001E-2</c:v>
                </c:pt>
                <c:pt idx="9526">
                  <c:v>3.9714535594944401E-2</c:v>
                </c:pt>
                <c:pt idx="9527">
                  <c:v>4.97754772546148E-2</c:v>
                </c:pt>
                <c:pt idx="9528">
                  <c:v>4.9379919586007397E-2</c:v>
                </c:pt>
                <c:pt idx="9529">
                  <c:v>6.4813745725785493E-2</c:v>
                </c:pt>
                <c:pt idx="9530">
                  <c:v>6.6490234943915802E-2</c:v>
                </c:pt>
                <c:pt idx="9531">
                  <c:v>6.9491026674103104E-2</c:v>
                </c:pt>
                <c:pt idx="9532">
                  <c:v>5.9716916242048501E-2</c:v>
                </c:pt>
                <c:pt idx="9533">
                  <c:v>5.6174369806744E-2</c:v>
                </c:pt>
                <c:pt idx="9534">
                  <c:v>-0.105514695164035</c:v>
                </c:pt>
                <c:pt idx="9535">
                  <c:v>-8.6553884029741901E-2</c:v>
                </c:pt>
                <c:pt idx="9536">
                  <c:v>-0.15061946807845</c:v>
                </c:pt>
                <c:pt idx="9537">
                  <c:v>-0.15627767483063901</c:v>
                </c:pt>
                <c:pt idx="9538">
                  <c:v>-0.187735761128967</c:v>
                </c:pt>
                <c:pt idx="9539">
                  <c:v>-0.18093668879000899</c:v>
                </c:pt>
                <c:pt idx="9540">
                  <c:v>-0.227781376304733</c:v>
                </c:pt>
                <c:pt idx="9541">
                  <c:v>-0.192636114562315</c:v>
                </c:pt>
                <c:pt idx="9542">
                  <c:v>-0.194676606896835</c:v>
                </c:pt>
                <c:pt idx="9543">
                  <c:v>-0.18555611381141601</c:v>
                </c:pt>
                <c:pt idx="9544">
                  <c:v>-0.213455186740477</c:v>
                </c:pt>
                <c:pt idx="9545">
                  <c:v>-0.19854612321412199</c:v>
                </c:pt>
                <c:pt idx="9546">
                  <c:v>-0.20448184695042801</c:v>
                </c:pt>
                <c:pt idx="9547">
                  <c:v>-0.218139148887594</c:v>
                </c:pt>
                <c:pt idx="9548">
                  <c:v>-0.23780598999209299</c:v>
                </c:pt>
                <c:pt idx="9549">
                  <c:v>-0.162440036173265</c:v>
                </c:pt>
                <c:pt idx="9550">
                  <c:v>-0.217260700545479</c:v>
                </c:pt>
                <c:pt idx="9551">
                  <c:v>-0.22108910459646</c:v>
                </c:pt>
                <c:pt idx="9552">
                  <c:v>-0.25334930475498202</c:v>
                </c:pt>
                <c:pt idx="9553">
                  <c:v>-0.25954173352524001</c:v>
                </c:pt>
                <c:pt idx="9554">
                  <c:v>-1.55433368754835E-2</c:v>
                </c:pt>
                <c:pt idx="9555">
                  <c:v>-1.82691642404275E-3</c:v>
                </c:pt>
                <c:pt idx="9556">
                  <c:v>-9.4014056716187292E-3</c:v>
                </c:pt>
                <c:pt idx="9557">
                  <c:v>-4.2127082004843599E-3</c:v>
                </c:pt>
                <c:pt idx="9558">
                  <c:v>-1.7629767509733399E-2</c:v>
                </c:pt>
                <c:pt idx="9559">
                  <c:v>-1.1554688606796501E-2</c:v>
                </c:pt>
                <c:pt idx="9560" formatCode="0.00E+00">
                  <c:v>1.6523675547252999E-4</c:v>
                </c:pt>
                <c:pt idx="9561">
                  <c:v>2.4002170270677099E-2</c:v>
                </c:pt>
                <c:pt idx="9562">
                  <c:v>2.0370029651510999E-2</c:v>
                </c:pt>
                <c:pt idx="9563">
                  <c:v>3.0942672913611299E-2</c:v>
                </c:pt>
                <c:pt idx="9564">
                  <c:v>3.6701754944803398E-3</c:v>
                </c:pt>
                <c:pt idx="9565">
                  <c:v>-3.04396951358421E-3</c:v>
                </c:pt>
                <c:pt idx="9566">
                  <c:v>-1.14551413330521E-3</c:v>
                </c:pt>
                <c:pt idx="9567">
                  <c:v>1.35719069625015E-2</c:v>
                </c:pt>
                <c:pt idx="9568">
                  <c:v>8.1502166466960093E-3</c:v>
                </c:pt>
                <c:pt idx="9569">
                  <c:v>1.66771091594086E-2</c:v>
                </c:pt>
                <c:pt idx="9570">
                  <c:v>1.9964072898214402E-2</c:v>
                </c:pt>
                <c:pt idx="9571">
                  <c:v>4.4825221819794203E-2</c:v>
                </c:pt>
                <c:pt idx="9572">
                  <c:v>4.4337883383982701E-2</c:v>
                </c:pt>
                <c:pt idx="9573">
                  <c:v>5.7404108442152602E-2</c:v>
                </c:pt>
                <c:pt idx="9574">
                  <c:v>5.4376644602171599E-2</c:v>
                </c:pt>
                <c:pt idx="9575">
                  <c:v>6.9263463594554806E-2</c:v>
                </c:pt>
                <c:pt idx="9576">
                  <c:v>5.9524660655986897E-2</c:v>
                </c:pt>
                <c:pt idx="9577">
                  <c:v>6.7144063708753698E-2</c:v>
                </c:pt>
                <c:pt idx="9578">
                  <c:v>5.5297910446604898E-2</c:v>
                </c:pt>
                <c:pt idx="9579">
                  <c:v>6.4373132654164694E-2</c:v>
                </c:pt>
                <c:pt idx="9580">
                  <c:v>3.70863394549154E-2</c:v>
                </c:pt>
                <c:pt idx="9581">
                  <c:v>3.2294480834694501E-2</c:v>
                </c:pt>
                <c:pt idx="9582">
                  <c:v>2.9967997127431999E-2</c:v>
                </c:pt>
                <c:pt idx="9583">
                  <c:v>8.5229698242392501E-2</c:v>
                </c:pt>
                <c:pt idx="9584">
                  <c:v>-0.10167043950348</c:v>
                </c:pt>
                <c:pt idx="9585">
                  <c:v>6.6741798288264501E-2</c:v>
                </c:pt>
                <c:pt idx="9586">
                  <c:v>3.7120055596495199E-2</c:v>
                </c:pt>
                <c:pt idx="9587">
                  <c:v>4.1889178570985799E-2</c:v>
                </c:pt>
                <c:pt idx="9588">
                  <c:v>-3.6837343736169897E-2</c:v>
                </c:pt>
                <c:pt idx="9589">
                  <c:v>8.8157597143804195E-2</c:v>
                </c:pt>
                <c:pt idx="9590">
                  <c:v>0.113898331783787</c:v>
                </c:pt>
                <c:pt idx="9591">
                  <c:v>0.130179429294527</c:v>
                </c:pt>
                <c:pt idx="9592">
                  <c:v>4.1882486448809798E-2</c:v>
                </c:pt>
                <c:pt idx="9593">
                  <c:v>3.8159738801192902E-2</c:v>
                </c:pt>
                <c:pt idx="9594">
                  <c:v>3.8603363055095201E-2</c:v>
                </c:pt>
                <c:pt idx="9595">
                  <c:v>2.79813827606103E-2</c:v>
                </c:pt>
                <c:pt idx="9596">
                  <c:v>3.59630502126735E-2</c:v>
                </c:pt>
                <c:pt idx="9597">
                  <c:v>-4.5354152629518397E-2</c:v>
                </c:pt>
                <c:pt idx="9598">
                  <c:v>-8.6359319607800494E-2</c:v>
                </c:pt>
                <c:pt idx="9599">
                  <c:v>-8.8021487829867906E-2</c:v>
                </c:pt>
                <c:pt idx="9600">
                  <c:v>-0.14785166555746501</c:v>
                </c:pt>
                <c:pt idx="9601">
                  <c:v>-8.1632715735715899E-2</c:v>
                </c:pt>
                <c:pt idx="9602">
                  <c:v>-3.63233637539064E-2</c:v>
                </c:pt>
                <c:pt idx="9603">
                  <c:v>-4.7124412356796402E-2</c:v>
                </c:pt>
                <c:pt idx="9604">
                  <c:v>-7.5048926952952594E-2</c:v>
                </c:pt>
                <c:pt idx="9605">
                  <c:v>1.9833657022361099E-3</c:v>
                </c:pt>
                <c:pt idx="9606" formatCode="0.00E+00">
                  <c:v>-5.7660423711980403E-4</c:v>
                </c:pt>
                <c:pt idx="9607">
                  <c:v>5.15092654558757E-3</c:v>
                </c:pt>
                <c:pt idx="9608">
                  <c:v>8.08306066467512E-3</c:v>
                </c:pt>
                <c:pt idx="9609">
                  <c:v>1.2977674315349999E-2</c:v>
                </c:pt>
                <c:pt idx="9610">
                  <c:v>8.27386531558893E-3</c:v>
                </c:pt>
                <c:pt idx="9611">
                  <c:v>4.5589606256473099E-3</c:v>
                </c:pt>
                <c:pt idx="9612">
                  <c:v>-1.6272728133768202E-2</c:v>
                </c:pt>
                <c:pt idx="9613" formatCode="0.00E+00">
                  <c:v>-3.9333467557067699E-4</c:v>
                </c:pt>
                <c:pt idx="9614">
                  <c:v>-3.7822038255312901E-3</c:v>
                </c:pt>
                <c:pt idx="9615">
                  <c:v>7.17477103132768E-3</c:v>
                </c:pt>
                <c:pt idx="9616">
                  <c:v>-3.9726559010679799E-2</c:v>
                </c:pt>
                <c:pt idx="9617">
                  <c:v>-2.2830285217953099E-2</c:v>
                </c:pt>
                <c:pt idx="9618">
                  <c:v>-1.82276104212062E-2</c:v>
                </c:pt>
                <c:pt idx="9619">
                  <c:v>-1.9497788690378201E-2</c:v>
                </c:pt>
                <c:pt idx="9620">
                  <c:v>-5.4325904618960502E-2</c:v>
                </c:pt>
                <c:pt idx="9621">
                  <c:v>-5.55550312552619E-2</c:v>
                </c:pt>
                <c:pt idx="9622">
                  <c:v>-6.9482793519092395E-2</c:v>
                </c:pt>
                <c:pt idx="9623">
                  <c:v>-5.3214828866200402E-2</c:v>
                </c:pt>
                <c:pt idx="9624">
                  <c:v>-0.12424973132169601</c:v>
                </c:pt>
                <c:pt idx="9625">
                  <c:v>-0.10604305282434499</c:v>
                </c:pt>
                <c:pt idx="9626">
                  <c:v>-0.10511965114852</c:v>
                </c:pt>
                <c:pt idx="9627">
                  <c:v>-0.121207492092566</c:v>
                </c:pt>
                <c:pt idx="9628">
                  <c:v>-1.29817945203298E-2</c:v>
                </c:pt>
                <c:pt idx="9629">
                  <c:v>-1.7300470234744101E-2</c:v>
                </c:pt>
                <c:pt idx="9630">
                  <c:v>-1.08393140578082E-2</c:v>
                </c:pt>
                <c:pt idx="9631">
                  <c:v>-1.3942141201086901E-2</c:v>
                </c:pt>
                <c:pt idx="9632">
                  <c:v>-1.2423328419084801E-2</c:v>
                </c:pt>
                <c:pt idx="9633">
                  <c:v>-5.2091340120475803E-2</c:v>
                </c:pt>
                <c:pt idx="9634">
                  <c:v>-8.4815098765876604E-2</c:v>
                </c:pt>
                <c:pt idx="9635">
                  <c:v>-8.9780018087355307E-2</c:v>
                </c:pt>
                <c:pt idx="9636">
                  <c:v>-0.109526828839473</c:v>
                </c:pt>
                <c:pt idx="9637">
                  <c:v>-9.5985247864753598E-2</c:v>
                </c:pt>
                <c:pt idx="9638">
                  <c:v>-7.1131668023962202E-2</c:v>
                </c:pt>
                <c:pt idx="9639">
                  <c:v>-8.9934398099752899E-2</c:v>
                </c:pt>
                <c:pt idx="9640">
                  <c:v>-1.7675819846409299E-2</c:v>
                </c:pt>
                <c:pt idx="9641">
                  <c:v>-6.6941134004404101E-2</c:v>
                </c:pt>
                <c:pt idx="9642">
                  <c:v>-6.66915363482736E-2</c:v>
                </c:pt>
                <c:pt idx="9643">
                  <c:v>-8.6139420098198805E-2</c:v>
                </c:pt>
                <c:pt idx="9644">
                  <c:v>-6.2294287029044097E-2</c:v>
                </c:pt>
                <c:pt idx="9645">
                  <c:v>2.02338019458871E-2</c:v>
                </c:pt>
                <c:pt idx="9646">
                  <c:v>2.9645009582949002E-2</c:v>
                </c:pt>
                <c:pt idx="9647">
                  <c:v>5.8358603173696002E-3</c:v>
                </c:pt>
                <c:pt idx="9648">
                  <c:v>5.09238822403346E-3</c:v>
                </c:pt>
                <c:pt idx="9649">
                  <c:v>2.43310331562911E-2</c:v>
                </c:pt>
                <c:pt idx="9650">
                  <c:v>5.83880312793967E-2</c:v>
                </c:pt>
                <c:pt idx="9651">
                  <c:v>5.87092306499397E-2</c:v>
                </c:pt>
                <c:pt idx="9652">
                  <c:v>4.8063989608452901E-2</c:v>
                </c:pt>
                <c:pt idx="9653">
                  <c:v>5.12491961378094E-2</c:v>
                </c:pt>
                <c:pt idx="9654">
                  <c:v>6.0278823302365198E-2</c:v>
                </c:pt>
                <c:pt idx="9655">
                  <c:v>3.3253674786171097E-2</c:v>
                </c:pt>
                <c:pt idx="9656">
                  <c:v>0.14384683184920399</c:v>
                </c:pt>
                <c:pt idx="9657">
                  <c:v>0.11388949544265201</c:v>
                </c:pt>
                <c:pt idx="9658">
                  <c:v>0.14198616875248901</c:v>
                </c:pt>
                <c:pt idx="9659">
                  <c:v>4.89324836629541E-2</c:v>
                </c:pt>
                <c:pt idx="9660">
                  <c:v>5.50208092319266E-2</c:v>
                </c:pt>
                <c:pt idx="9661">
                  <c:v>5.4048002839394302E-2</c:v>
                </c:pt>
                <c:pt idx="9662">
                  <c:v>6.1384042233982999E-2</c:v>
                </c:pt>
                <c:pt idx="9663">
                  <c:v>6.4986040483045293E-2</c:v>
                </c:pt>
                <c:pt idx="9664">
                  <c:v>8.1773259411304297E-2</c:v>
                </c:pt>
                <c:pt idx="9665">
                  <c:v>7.9069522241731194E-2</c:v>
                </c:pt>
                <c:pt idx="9666">
                  <c:v>0.105083406271402</c:v>
                </c:pt>
                <c:pt idx="9667">
                  <c:v>2.5169421586702399E-2</c:v>
                </c:pt>
                <c:pt idx="9668">
                  <c:v>3.6465150208491302E-2</c:v>
                </c:pt>
                <c:pt idx="9669">
                  <c:v>3.29931459860799E-2</c:v>
                </c:pt>
                <c:pt idx="9670">
                  <c:v>3.6856428153436899E-2</c:v>
                </c:pt>
                <c:pt idx="9671">
                  <c:v>-0.10644220925789501</c:v>
                </c:pt>
                <c:pt idx="9672">
                  <c:v>-9.0669966690530096E-2</c:v>
                </c:pt>
                <c:pt idx="9673">
                  <c:v>-0.22096666516826299</c:v>
                </c:pt>
                <c:pt idx="9674">
                  <c:v>-0.23991629755236499</c:v>
                </c:pt>
                <c:pt idx="9675">
                  <c:v>-0.21863043722301501</c:v>
                </c:pt>
                <c:pt idx="9676">
                  <c:v>-0.22416740129811699</c:v>
                </c:pt>
                <c:pt idx="9677">
                  <c:v>-0.26130543260018502</c:v>
                </c:pt>
                <c:pt idx="9678">
                  <c:v>-0.230607202855765</c:v>
                </c:pt>
                <c:pt idx="9679">
                  <c:v>-0.35018050331018502</c:v>
                </c:pt>
                <c:pt idx="9680">
                  <c:v>-0.34115547638810301</c:v>
                </c:pt>
                <c:pt idx="9681">
                  <c:v>-0.418661139552301</c:v>
                </c:pt>
                <c:pt idx="9682">
                  <c:v>-0.43930741949445401</c:v>
                </c:pt>
                <c:pt idx="9683">
                  <c:v>-8.3008323966746698E-3</c:v>
                </c:pt>
                <c:pt idx="9684">
                  <c:v>-1.50026688994731E-2</c:v>
                </c:pt>
                <c:pt idx="9685">
                  <c:v>-1.24426788559002E-2</c:v>
                </c:pt>
                <c:pt idx="9686">
                  <c:v>-2.6978182326221099E-2</c:v>
                </c:pt>
                <c:pt idx="9687">
                  <c:v>-2.0340659147579199E-2</c:v>
                </c:pt>
                <c:pt idx="9688">
                  <c:v>-4.3971260347853001E-2</c:v>
                </c:pt>
                <c:pt idx="9689">
                  <c:v>-3.7325790537111998E-2</c:v>
                </c:pt>
                <c:pt idx="9690">
                  <c:v>-3.8793025398177999E-2</c:v>
                </c:pt>
                <c:pt idx="9691">
                  <c:v>-3.6923940689864203E-2</c:v>
                </c:pt>
                <c:pt idx="9692">
                  <c:v>-4.6610509563124999E-2</c:v>
                </c:pt>
                <c:pt idx="9693">
                  <c:v>-4.3305966908725201E-2</c:v>
                </c:pt>
                <c:pt idx="9694">
                  <c:v>-4.5101079715191297E-2</c:v>
                </c:pt>
                <c:pt idx="9695">
                  <c:v>-5.8058093608594798E-2</c:v>
                </c:pt>
                <c:pt idx="9696">
                  <c:v>-4.1312952529703698E-2</c:v>
                </c:pt>
                <c:pt idx="9697">
                  <c:v>-7.1627237609492397E-2</c:v>
                </c:pt>
                <c:pt idx="9698">
                  <c:v>-5.1050139802679903E-2</c:v>
                </c:pt>
                <c:pt idx="9699">
                  <c:v>-4.9744507476426399E-2</c:v>
                </c:pt>
                <c:pt idx="9700">
                  <c:v>-4.7774872135692903E-3</c:v>
                </c:pt>
                <c:pt idx="9701">
                  <c:v>3.02643323285571E-2</c:v>
                </c:pt>
                <c:pt idx="9702" formatCode="0.00E+00">
                  <c:v>-8.6422992030454795E-4</c:v>
                </c:pt>
                <c:pt idx="9703" formatCode="0.00E+00">
                  <c:v>-2.8655273517941201E-4</c:v>
                </c:pt>
                <c:pt idx="9704">
                  <c:v>-2.4622897311783899E-2</c:v>
                </c:pt>
                <c:pt idx="9705">
                  <c:v>-1.7785781778466701E-2</c:v>
                </c:pt>
                <c:pt idx="9706">
                  <c:v>4.3262452772221398E-2</c:v>
                </c:pt>
                <c:pt idx="9707">
                  <c:v>4.5851324561642502E-2</c:v>
                </c:pt>
                <c:pt idx="9708">
                  <c:v>-7.80466698939585E-3</c:v>
                </c:pt>
                <c:pt idx="9709">
                  <c:v>3.3251317663914599E-2</c:v>
                </c:pt>
                <c:pt idx="9710">
                  <c:v>8.3594706891408896E-2</c:v>
                </c:pt>
                <c:pt idx="9711">
                  <c:v>9.2857627089734995E-2</c:v>
                </c:pt>
                <c:pt idx="9712">
                  <c:v>8.0689459276940004E-2</c:v>
                </c:pt>
                <c:pt idx="9713">
                  <c:v>0.15431698814959399</c:v>
                </c:pt>
                <c:pt idx="9714">
                  <c:v>0.107513781363223</c:v>
                </c:pt>
                <c:pt idx="9715">
                  <c:v>0.112145072810521</c:v>
                </c:pt>
                <c:pt idx="9716">
                  <c:v>0.12413736131216099</c:v>
                </c:pt>
                <c:pt idx="9717">
                  <c:v>0.124568004793256</c:v>
                </c:pt>
                <c:pt idx="9718">
                  <c:v>8.1228036340250206E-2</c:v>
                </c:pt>
                <c:pt idx="9719">
                  <c:v>0.25419773591039801</c:v>
                </c:pt>
                <c:pt idx="9720">
                  <c:v>0.167973729393909</c:v>
                </c:pt>
                <c:pt idx="9721">
                  <c:v>0.21437838545459101</c:v>
                </c:pt>
                <c:pt idx="9722">
                  <c:v>0.26434585131966998</c:v>
                </c:pt>
                <c:pt idx="9723">
                  <c:v>0.24480967459493899</c:v>
                </c:pt>
                <c:pt idx="9724">
                  <c:v>0.24137023350627701</c:v>
                </c:pt>
                <c:pt idx="9725">
                  <c:v>0.26088500372586099</c:v>
                </c:pt>
                <c:pt idx="9726">
                  <c:v>0.203142837759688</c:v>
                </c:pt>
                <c:pt idx="9727">
                  <c:v>0.20871045249804801</c:v>
                </c:pt>
                <c:pt idx="9728">
                  <c:v>0.21065325294637</c:v>
                </c:pt>
                <c:pt idx="9729">
                  <c:v>0.205376633440323</c:v>
                </c:pt>
                <c:pt idx="9730">
                  <c:v>0.19389201338842699</c:v>
                </c:pt>
                <c:pt idx="9731">
                  <c:v>0.242097520504376</c:v>
                </c:pt>
                <c:pt idx="9732">
                  <c:v>0.34107593341570702</c:v>
                </c:pt>
                <c:pt idx="9733">
                  <c:v>0.197766677244858</c:v>
                </c:pt>
                <c:pt idx="9734">
                  <c:v>6.7793152138604304E-3</c:v>
                </c:pt>
                <c:pt idx="9735">
                  <c:v>1.33490440376864E-2</c:v>
                </c:pt>
                <c:pt idx="9736">
                  <c:v>-1.3478364747425E-2</c:v>
                </c:pt>
                <c:pt idx="9737">
                  <c:v>4.15849707612281E-3</c:v>
                </c:pt>
                <c:pt idx="9738">
                  <c:v>-8.2120531117551004E-3</c:v>
                </c:pt>
                <c:pt idx="9739">
                  <c:v>-1.06842779190607E-2</c:v>
                </c:pt>
                <c:pt idx="9740">
                  <c:v>-2.0432684367458698E-2</c:v>
                </c:pt>
                <c:pt idx="9741">
                  <c:v>-1.99719697004236E-2</c:v>
                </c:pt>
                <c:pt idx="9742">
                  <c:v>-2.9401264747996401E-2</c:v>
                </c:pt>
                <c:pt idx="9743">
                  <c:v>-2.8977257740662399E-2</c:v>
                </c:pt>
                <c:pt idx="9744">
                  <c:v>-3.6178683115645198E-2</c:v>
                </c:pt>
                <c:pt idx="9745">
                  <c:v>-3.1839554890769201E-2</c:v>
                </c:pt>
                <c:pt idx="9746">
                  <c:v>-4.9991609194928399E-2</c:v>
                </c:pt>
                <c:pt idx="9747">
                  <c:v>-3.6215166403005199E-2</c:v>
                </c:pt>
                <c:pt idx="9748">
                  <c:v>-4.9397968120253599E-2</c:v>
                </c:pt>
                <c:pt idx="9749">
                  <c:v>-7.4349692929194897E-2</c:v>
                </c:pt>
                <c:pt idx="9750">
                  <c:v>-0.10912655146068399</c:v>
                </c:pt>
                <c:pt idx="9751">
                  <c:v>-9.6016582894674796E-2</c:v>
                </c:pt>
                <c:pt idx="9752">
                  <c:v>-0.10176577629618801</c:v>
                </c:pt>
                <c:pt idx="9753">
                  <c:v>-0.10283736879079799</c:v>
                </c:pt>
                <c:pt idx="9754">
                  <c:v>-0.126259311640948</c:v>
                </c:pt>
                <c:pt idx="9755">
                  <c:v>-0.120960000702905</c:v>
                </c:pt>
                <c:pt idx="9756">
                  <c:v>-0.13474328714629799</c:v>
                </c:pt>
                <c:pt idx="9757">
                  <c:v>-9.0421796853850905E-2</c:v>
                </c:pt>
                <c:pt idx="9758">
                  <c:v>-0.112597370965257</c:v>
                </c:pt>
                <c:pt idx="9759">
                  <c:v>-0.102574746461393</c:v>
                </c:pt>
                <c:pt idx="9760">
                  <c:v>-0.11257846096415899</c:v>
                </c:pt>
                <c:pt idx="9761">
                  <c:v>-0.105455830074919</c:v>
                </c:pt>
                <c:pt idx="9762">
                  <c:v>-0.109551007122416</c:v>
                </c:pt>
                <c:pt idx="9763">
                  <c:v>-0.10699052894967601</c:v>
                </c:pt>
                <c:pt idx="9764">
                  <c:v>-5.2498190228641599E-2</c:v>
                </c:pt>
                <c:pt idx="9765">
                  <c:v>-5.5101877563256997E-2</c:v>
                </c:pt>
                <c:pt idx="9766">
                  <c:v>-9.1356320304618793E-2</c:v>
                </c:pt>
                <c:pt idx="9767">
                  <c:v>6.1739530948912297E-2</c:v>
                </c:pt>
                <c:pt idx="9768">
                  <c:v>6.5533830998501102E-2</c:v>
                </c:pt>
                <c:pt idx="9769">
                  <c:v>0.13477500640470699</c:v>
                </c:pt>
                <c:pt idx="9770">
                  <c:v>0.13231121116518799</c:v>
                </c:pt>
                <c:pt idx="9771">
                  <c:v>0.15480938928451901</c:v>
                </c:pt>
                <c:pt idx="9772">
                  <c:v>0.157731107946746</c:v>
                </c:pt>
                <c:pt idx="9773">
                  <c:v>0.15183935416232799</c:v>
                </c:pt>
                <c:pt idx="9774">
                  <c:v>0.146022213602439</c:v>
                </c:pt>
                <c:pt idx="9775">
                  <c:v>0.26357041945390702</c:v>
                </c:pt>
                <c:pt idx="9776">
                  <c:v>0.25331955416136798</c:v>
                </c:pt>
                <c:pt idx="9777">
                  <c:v>0.25474776852175102</c:v>
                </c:pt>
                <c:pt idx="9778">
                  <c:v>0.27284330976309101</c:v>
                </c:pt>
                <c:pt idx="9779">
                  <c:v>0.28828992345030702</c:v>
                </c:pt>
                <c:pt idx="9780">
                  <c:v>0.29934998134541801</c:v>
                </c:pt>
                <c:pt idx="9781">
                  <c:v>0.33577471742001802</c:v>
                </c:pt>
                <c:pt idx="9782">
                  <c:v>-2.0183986028189299E-2</c:v>
                </c:pt>
                <c:pt idx="9783">
                  <c:v>-2.95190763924164E-2</c:v>
                </c:pt>
                <c:pt idx="9784">
                  <c:v>-2.44673182668349E-2</c:v>
                </c:pt>
                <c:pt idx="9785">
                  <c:v>-2.1857562380534299E-2</c:v>
                </c:pt>
                <c:pt idx="9786">
                  <c:v>-1.88970059965098E-2</c:v>
                </c:pt>
                <c:pt idx="9787">
                  <c:v>-1.5930867119511301E-2</c:v>
                </c:pt>
                <c:pt idx="9788">
                  <c:v>5.15301246022836E-3</c:v>
                </c:pt>
                <c:pt idx="9789">
                  <c:v>-3.9777811367182898E-2</c:v>
                </c:pt>
                <c:pt idx="9790">
                  <c:v>-4.2098946344422503E-2</c:v>
                </c:pt>
                <c:pt idx="9791">
                  <c:v>-4.1919445820858901E-2</c:v>
                </c:pt>
                <c:pt idx="9792">
                  <c:v>9.6703963164912407E-3</c:v>
                </c:pt>
                <c:pt idx="9793">
                  <c:v>6.0194200953003998E-2</c:v>
                </c:pt>
                <c:pt idx="9794">
                  <c:v>5.7184057982049001E-2</c:v>
                </c:pt>
                <c:pt idx="9795">
                  <c:v>5.89926316000524E-2</c:v>
                </c:pt>
                <c:pt idx="9796">
                  <c:v>6.1085416931576798E-2</c:v>
                </c:pt>
                <c:pt idx="9797">
                  <c:v>9.8279897730365301E-2</c:v>
                </c:pt>
                <c:pt idx="9798">
                  <c:v>5.2297064295661E-2</c:v>
                </c:pt>
                <c:pt idx="9799">
                  <c:v>5.02716081467975E-2</c:v>
                </c:pt>
                <c:pt idx="9800">
                  <c:v>5.18276581476231E-2</c:v>
                </c:pt>
                <c:pt idx="9801">
                  <c:v>-1.4803987511709801E-2</c:v>
                </c:pt>
                <c:pt idx="9802">
                  <c:v>-1.5176389250241401E-2</c:v>
                </c:pt>
                <c:pt idx="9803">
                  <c:v>-8.4393838744591193E-2</c:v>
                </c:pt>
                <c:pt idx="9804">
                  <c:v>-6.6751843861425103E-2</c:v>
                </c:pt>
                <c:pt idx="9805">
                  <c:v>-0.138258010222582</c:v>
                </c:pt>
                <c:pt idx="9806">
                  <c:v>-8.1978485805959095E-2</c:v>
                </c:pt>
                <c:pt idx="9807">
                  <c:v>-0.104745300423337</c:v>
                </c:pt>
                <c:pt idx="9808">
                  <c:v>-9.4973535329412107E-2</c:v>
                </c:pt>
                <c:pt idx="9809">
                  <c:v>-5.5799992855478597E-2</c:v>
                </c:pt>
                <c:pt idx="9810">
                  <c:v>-4.6058786167084899E-2</c:v>
                </c:pt>
                <c:pt idx="9811">
                  <c:v>-4.9105355924253101E-2</c:v>
                </c:pt>
                <c:pt idx="9812">
                  <c:v>0.14188953089142201</c:v>
                </c:pt>
                <c:pt idx="9813">
                  <c:v>1.32089633970342E-2</c:v>
                </c:pt>
                <c:pt idx="9814">
                  <c:v>1.66481008398453E-2</c:v>
                </c:pt>
                <c:pt idx="9815">
                  <c:v>8.3297895510589994E-3</c:v>
                </c:pt>
                <c:pt idx="9816">
                  <c:v>1.11829763409918E-2</c:v>
                </c:pt>
                <c:pt idx="9817">
                  <c:v>6.2820761907330394E-2</c:v>
                </c:pt>
                <c:pt idx="9818">
                  <c:v>6.8151170996119101E-2</c:v>
                </c:pt>
                <c:pt idx="9819">
                  <c:v>8.2938231066439494E-2</c:v>
                </c:pt>
                <c:pt idx="9820">
                  <c:v>9.3948509466702704E-2</c:v>
                </c:pt>
                <c:pt idx="9821">
                  <c:v>8.2021148400176394E-2</c:v>
                </c:pt>
                <c:pt idx="9822">
                  <c:v>0.13484039994775501</c:v>
                </c:pt>
                <c:pt idx="9823">
                  <c:v>-2.8890505761915299E-2</c:v>
                </c:pt>
                <c:pt idx="9824">
                  <c:v>7.2142910718573594E-2</c:v>
                </c:pt>
                <c:pt idx="9825">
                  <c:v>4.8430782344933199E-2</c:v>
                </c:pt>
                <c:pt idx="9826">
                  <c:v>4.2487547902811E-2</c:v>
                </c:pt>
                <c:pt idx="9827">
                  <c:v>3.9259096180847802E-2</c:v>
                </c:pt>
                <c:pt idx="9828">
                  <c:v>7.3918787350159804E-2</c:v>
                </c:pt>
                <c:pt idx="9829">
                  <c:v>6.8484297313528605E-2</c:v>
                </c:pt>
                <c:pt idx="9830">
                  <c:v>7.0742626760861294E-2</c:v>
                </c:pt>
                <c:pt idx="9831">
                  <c:v>7.0840438493061805E-2</c:v>
                </c:pt>
                <c:pt idx="9832">
                  <c:v>7.4272124882207996E-2</c:v>
                </c:pt>
                <c:pt idx="9833">
                  <c:v>-0.14949019609290201</c:v>
                </c:pt>
                <c:pt idx="9834">
                  <c:v>-0.112675518287461</c:v>
                </c:pt>
                <c:pt idx="9835">
                  <c:v>-0.133822324217583</c:v>
                </c:pt>
                <c:pt idx="9836">
                  <c:v>-0.13908213574446501</c:v>
                </c:pt>
                <c:pt idx="9837">
                  <c:v>-0.18494249515972799</c:v>
                </c:pt>
                <c:pt idx="9838">
                  <c:v>-0.191579575933638</c:v>
                </c:pt>
                <c:pt idx="9839">
                  <c:v>-0.19195866825310301</c:v>
                </c:pt>
                <c:pt idx="9840">
                  <c:v>-0.20227219952273801</c:v>
                </c:pt>
                <c:pt idx="9841">
                  <c:v>-1.8069958695344699E-2</c:v>
                </c:pt>
                <c:pt idx="9842">
                  <c:v>-2.73132623613512E-2</c:v>
                </c:pt>
                <c:pt idx="9843">
                  <c:v>-1.24756817939184E-2</c:v>
                </c:pt>
                <c:pt idx="9844">
                  <c:v>-1.44671122513431E-2</c:v>
                </c:pt>
                <c:pt idx="9845">
                  <c:v>5.48486162453509E-3</c:v>
                </c:pt>
                <c:pt idx="9846">
                  <c:v>4.5316261912813301E-2</c:v>
                </c:pt>
                <c:pt idx="9847">
                  <c:v>4.7207134493436602E-2</c:v>
                </c:pt>
                <c:pt idx="9848">
                  <c:v>8.0462226591629896E-2</c:v>
                </c:pt>
                <c:pt idx="9849">
                  <c:v>1.25729772074174E-2</c:v>
                </c:pt>
                <c:pt idx="9850">
                  <c:v>6.3144615852159802E-3</c:v>
                </c:pt>
                <c:pt idx="9851" formatCode="0.00E+00">
                  <c:v>-1.9812353362147399E-4</c:v>
                </c:pt>
                <c:pt idx="9852">
                  <c:v>7.0636040606024599E-3</c:v>
                </c:pt>
                <c:pt idx="9853">
                  <c:v>1.89065304212503E-2</c:v>
                </c:pt>
                <c:pt idx="9854">
                  <c:v>2.1584450671690399E-2</c:v>
                </c:pt>
                <c:pt idx="9855">
                  <c:v>0.17880982141926099</c:v>
                </c:pt>
                <c:pt idx="9856">
                  <c:v>2.2262448769920701E-2</c:v>
                </c:pt>
                <c:pt idx="9857">
                  <c:v>-1.4019498340077799E-2</c:v>
                </c:pt>
                <c:pt idx="9858">
                  <c:v>-1.5034552376376799E-2</c:v>
                </c:pt>
                <c:pt idx="9859">
                  <c:v>-5.1588601901804303E-2</c:v>
                </c:pt>
                <c:pt idx="9860">
                  <c:v>-5.5090217425875998E-2</c:v>
                </c:pt>
                <c:pt idx="9861">
                  <c:v>-1.21638554944532E-2</c:v>
                </c:pt>
                <c:pt idx="9862">
                  <c:v>-4.1634218258182497E-2</c:v>
                </c:pt>
                <c:pt idx="9863">
                  <c:v>2.7278592329003002E-3</c:v>
                </c:pt>
                <c:pt idx="9864">
                  <c:v>1.38584396078211E-3</c:v>
                </c:pt>
                <c:pt idx="9865">
                  <c:v>1.09215966525777E-3</c:v>
                </c:pt>
                <c:pt idx="9866">
                  <c:v>-6.8657210625269098E-3</c:v>
                </c:pt>
                <c:pt idx="9867">
                  <c:v>-1.5349150374858799E-2</c:v>
                </c:pt>
                <c:pt idx="9868">
                  <c:v>5.0009299240423299E-3</c:v>
                </c:pt>
                <c:pt idx="9869">
                  <c:v>2.8295541104676998E-3</c:v>
                </c:pt>
                <c:pt idx="9870">
                  <c:v>-9.9364153581769001E-3</c:v>
                </c:pt>
                <c:pt idx="9871">
                  <c:v>1.92398557929176E-2</c:v>
                </c:pt>
                <c:pt idx="9872">
                  <c:v>-2.97719634296362E-2</c:v>
                </c:pt>
                <c:pt idx="9873">
                  <c:v>-2.3810221724794599E-2</c:v>
                </c:pt>
                <c:pt idx="9874">
                  <c:v>-0.107231121236414</c:v>
                </c:pt>
                <c:pt idx="9875">
                  <c:v>-7.2164363279202295E-2</c:v>
                </c:pt>
                <c:pt idx="9876">
                  <c:v>-0.112502918008208</c:v>
                </c:pt>
                <c:pt idx="9877">
                  <c:v>-0.115729495846647</c:v>
                </c:pt>
                <c:pt idx="9878">
                  <c:v>-9.9867850129862198E-2</c:v>
                </c:pt>
                <c:pt idx="9879">
                  <c:v>6.3231673071975705E-2</c:v>
                </c:pt>
                <c:pt idx="9880">
                  <c:v>-8.2099206032177893E-2</c:v>
                </c:pt>
                <c:pt idx="9881">
                  <c:v>-0.114663956250827</c:v>
                </c:pt>
                <c:pt idx="9882">
                  <c:v>-6.1590086818782599E-2</c:v>
                </c:pt>
                <c:pt idx="9883">
                  <c:v>-3.8539737944696999E-2</c:v>
                </c:pt>
                <c:pt idx="9884">
                  <c:v>-5.2958615318820998E-2</c:v>
                </c:pt>
                <c:pt idx="9885">
                  <c:v>-1.20167124641585E-2</c:v>
                </c:pt>
                <c:pt idx="9886">
                  <c:v>-4.7074507146173103E-2</c:v>
                </c:pt>
                <c:pt idx="9887">
                  <c:v>-3.5125592908511201E-2</c:v>
                </c:pt>
                <c:pt idx="9888">
                  <c:v>-5.5892030202221402E-2</c:v>
                </c:pt>
                <c:pt idx="9889">
                  <c:v>-8.1701838017984502E-2</c:v>
                </c:pt>
                <c:pt idx="9890">
                  <c:v>-7.8740894455152394E-2</c:v>
                </c:pt>
                <c:pt idx="9891">
                  <c:v>-5.1333344020340899E-2</c:v>
                </c:pt>
                <c:pt idx="9892">
                  <c:v>-0.119959640558398</c:v>
                </c:pt>
                <c:pt idx="9893">
                  <c:v>-9.0113963482453693E-2</c:v>
                </c:pt>
                <c:pt idx="9894">
                  <c:v>-5.3148330081765803E-2</c:v>
                </c:pt>
                <c:pt idx="9895">
                  <c:v>-5.6077206351452302E-2</c:v>
                </c:pt>
                <c:pt idx="9896">
                  <c:v>-6.9212885328955906E-2</c:v>
                </c:pt>
                <c:pt idx="9897">
                  <c:v>-8.0832255166386702E-2</c:v>
                </c:pt>
                <c:pt idx="9898">
                  <c:v>-6.8775322457482302E-2</c:v>
                </c:pt>
                <c:pt idx="9899">
                  <c:v>-0.165443213535381</c:v>
                </c:pt>
                <c:pt idx="9900">
                  <c:v>-8.2568431402627596E-3</c:v>
                </c:pt>
                <c:pt idx="9901">
                  <c:v>-1.5771270346215099E-2</c:v>
                </c:pt>
                <c:pt idx="9902">
                  <c:v>-1.14948504382665E-2</c:v>
                </c:pt>
                <c:pt idx="9903">
                  <c:v>-1.3874213296829601E-2</c:v>
                </c:pt>
                <c:pt idx="9904">
                  <c:v>-1.2626852367342499E-2</c:v>
                </c:pt>
                <c:pt idx="9905">
                  <c:v>-3.9996951540001102E-2</c:v>
                </c:pt>
                <c:pt idx="9906">
                  <c:v>-2.3640090477061899E-2</c:v>
                </c:pt>
                <c:pt idx="9907">
                  <c:v>-2.2291487504884E-3</c:v>
                </c:pt>
                <c:pt idx="9908">
                  <c:v>7.1381017342491103E-3</c:v>
                </c:pt>
                <c:pt idx="9909">
                  <c:v>7.9969769842067606E-3</c:v>
                </c:pt>
                <c:pt idx="9910">
                  <c:v>2.44334298463539E-2</c:v>
                </c:pt>
                <c:pt idx="9911">
                  <c:v>2.43537997557563E-2</c:v>
                </c:pt>
                <c:pt idx="9912">
                  <c:v>3.3716357454547999E-2</c:v>
                </c:pt>
                <c:pt idx="9913">
                  <c:v>3.4701493354216899E-2</c:v>
                </c:pt>
                <c:pt idx="9914">
                  <c:v>2.9902006560466699E-2</c:v>
                </c:pt>
                <c:pt idx="9915">
                  <c:v>3.9195154848612399E-2</c:v>
                </c:pt>
                <c:pt idx="9916">
                  <c:v>7.7569893276629998E-3</c:v>
                </c:pt>
                <c:pt idx="9917">
                  <c:v>3.3366053137162599E-3</c:v>
                </c:pt>
                <c:pt idx="9918">
                  <c:v>4.1589185636485997E-2</c:v>
                </c:pt>
                <c:pt idx="9919">
                  <c:v>7.0591475097383699E-2</c:v>
                </c:pt>
                <c:pt idx="9920">
                  <c:v>2.5252171846567001E-2</c:v>
                </c:pt>
                <c:pt idx="9921">
                  <c:v>3.10121107348202E-2</c:v>
                </c:pt>
                <c:pt idx="9922">
                  <c:v>3.35395868467811E-2</c:v>
                </c:pt>
                <c:pt idx="9923">
                  <c:v>4.8206272034811898E-2</c:v>
                </c:pt>
                <c:pt idx="9924">
                  <c:v>5.2386072767957398E-2</c:v>
                </c:pt>
                <c:pt idx="9925">
                  <c:v>5.7465373220050499E-2</c:v>
                </c:pt>
                <c:pt idx="9926">
                  <c:v>5.7941652747615001E-2</c:v>
                </c:pt>
                <c:pt idx="9927">
                  <c:v>5.1091937820768298E-2</c:v>
                </c:pt>
                <c:pt idx="9928">
                  <c:v>5.7071659418441202E-2</c:v>
                </c:pt>
                <c:pt idx="9929">
                  <c:v>4.9373673489861901E-2</c:v>
                </c:pt>
                <c:pt idx="9930">
                  <c:v>6.7843195375275098E-2</c:v>
                </c:pt>
                <c:pt idx="9931">
                  <c:v>6.5558401709218103E-2</c:v>
                </c:pt>
                <c:pt idx="9932">
                  <c:v>7.3227202721990195E-2</c:v>
                </c:pt>
                <c:pt idx="9933">
                  <c:v>7.7884808918126894E-2</c:v>
                </c:pt>
                <c:pt idx="9934">
                  <c:v>8.2411689898018906E-2</c:v>
                </c:pt>
                <c:pt idx="9935">
                  <c:v>7.9459977348027705E-2</c:v>
                </c:pt>
                <c:pt idx="9936">
                  <c:v>0.10091667213710299</c:v>
                </c:pt>
                <c:pt idx="9937">
                  <c:v>0.101785174947967</c:v>
                </c:pt>
                <c:pt idx="9938">
                  <c:v>0.106964629266004</c:v>
                </c:pt>
                <c:pt idx="9939">
                  <c:v>0.103108798379155</c:v>
                </c:pt>
                <c:pt idx="9940">
                  <c:v>0.106243132374682</c:v>
                </c:pt>
                <c:pt idx="9941">
                  <c:v>0.107815906170055</c:v>
                </c:pt>
                <c:pt idx="9942">
                  <c:v>0.110526004020188</c:v>
                </c:pt>
                <c:pt idx="9943">
                  <c:v>0.11589106428188301</c:v>
                </c:pt>
                <c:pt idx="9944">
                  <c:v>8.0513188598761304E-2</c:v>
                </c:pt>
                <c:pt idx="9945">
                  <c:v>7.7734623740839101E-2</c:v>
                </c:pt>
                <c:pt idx="9946">
                  <c:v>0.13203769026854301</c:v>
                </c:pt>
                <c:pt idx="9947">
                  <c:v>0.13741849156887001</c:v>
                </c:pt>
                <c:pt idx="9948">
                  <c:v>0.13550058981509</c:v>
                </c:pt>
                <c:pt idx="9949">
                  <c:v>0.11608987866963801</c:v>
                </c:pt>
                <c:pt idx="9950">
                  <c:v>0.139606826471083</c:v>
                </c:pt>
                <c:pt idx="9951">
                  <c:v>0.13990312875256999</c:v>
                </c:pt>
                <c:pt idx="9952">
                  <c:v>0.134742560495415</c:v>
                </c:pt>
                <c:pt idx="9953">
                  <c:v>0.154207139518728</c:v>
                </c:pt>
                <c:pt idx="9954">
                  <c:v>0.25939525422158899</c:v>
                </c:pt>
                <c:pt idx="9955">
                  <c:v>0.2348085577398</c:v>
                </c:pt>
                <c:pt idx="9956">
                  <c:v>0.24340466715238601</c:v>
                </c:pt>
                <c:pt idx="9957">
                  <c:v>0.27219864490814999</c:v>
                </c:pt>
                <c:pt idx="9958">
                  <c:v>0.29472815655533602</c:v>
                </c:pt>
                <c:pt idx="9959">
                  <c:v>0.30121683746749101</c:v>
                </c:pt>
                <c:pt idx="9960">
                  <c:v>0.33881208835923499</c:v>
                </c:pt>
                <c:pt idx="9961">
                  <c:v>0.32038088572960099</c:v>
                </c:pt>
                <c:pt idx="9962">
                  <c:v>0.340571926874702</c:v>
                </c:pt>
                <c:pt idx="9963">
                  <c:v>0.309804564452969</c:v>
                </c:pt>
                <c:pt idx="9964">
                  <c:v>0.29143315630343097</c:v>
                </c:pt>
                <c:pt idx="9965">
                  <c:v>0.30420579327484898</c:v>
                </c:pt>
                <c:pt idx="9966">
                  <c:v>0.31626693946315598</c:v>
                </c:pt>
                <c:pt idx="9967">
                  <c:v>0.31606083519566203</c:v>
                </c:pt>
                <c:pt idx="9968">
                  <c:v>0.341171949477661</c:v>
                </c:pt>
                <c:pt idx="9969">
                  <c:v>0.306328451417064</c:v>
                </c:pt>
                <c:pt idx="9970">
                  <c:v>0.29014763807479599</c:v>
                </c:pt>
                <c:pt idx="9971">
                  <c:v>0.302682797302819</c:v>
                </c:pt>
                <c:pt idx="9972">
                  <c:v>0.31206259415765197</c:v>
                </c:pt>
                <c:pt idx="9973">
                  <c:v>0.39317552562368602</c:v>
                </c:pt>
                <c:pt idx="9974">
                  <c:v>0.39735869366750098</c:v>
                </c:pt>
                <c:pt idx="9975">
                  <c:v>0.38034880024087397</c:v>
                </c:pt>
                <c:pt idx="9976">
                  <c:v>0.37485463983524298</c:v>
                </c:pt>
                <c:pt idx="9977">
                  <c:v>0.375696430299364</c:v>
                </c:pt>
                <c:pt idx="9978">
                  <c:v>0.39866891712133201</c:v>
                </c:pt>
                <c:pt idx="9979">
                  <c:v>0.35191800866748701</c:v>
                </c:pt>
                <c:pt idx="9980">
                  <c:v>0.380514355663569</c:v>
                </c:pt>
                <c:pt idx="9981">
                  <c:v>0.38168872703503398</c:v>
                </c:pt>
                <c:pt idx="9982">
                  <c:v>0.45165345175694299</c:v>
                </c:pt>
                <c:pt idx="9983">
                  <c:v>0.42768927765203502</c:v>
                </c:pt>
                <c:pt idx="9984">
                  <c:v>0.413528775809691</c:v>
                </c:pt>
                <c:pt idx="9985">
                  <c:v>0.42649532980013299</c:v>
                </c:pt>
                <c:pt idx="9986">
                  <c:v>0.44933597461837399</c:v>
                </c:pt>
                <c:pt idx="9987">
                  <c:v>0.42469437926134501</c:v>
                </c:pt>
                <c:pt idx="9988">
                  <c:v>0.37570552643189498</c:v>
                </c:pt>
                <c:pt idx="9989">
                  <c:v>0.41604372650210603</c:v>
                </c:pt>
                <c:pt idx="9990">
                  <c:v>0.65230863436423603</c:v>
                </c:pt>
                <c:pt idx="9991">
                  <c:v>0.67796085057345801</c:v>
                </c:pt>
                <c:pt idx="9992">
                  <c:v>0.71441801748127398</c:v>
                </c:pt>
                <c:pt idx="9993">
                  <c:v>0.72352143599518404</c:v>
                </c:pt>
                <c:pt idx="9994">
                  <c:v>0.70864874133074496</c:v>
                </c:pt>
                <c:pt idx="9995">
                  <c:v>0.721044961672753</c:v>
                </c:pt>
                <c:pt idx="9996">
                  <c:v>0.73610166246560305</c:v>
                </c:pt>
                <c:pt idx="9997">
                  <c:v>0.71278713223655199</c:v>
                </c:pt>
                <c:pt idx="9998">
                  <c:v>0.69399678743306104</c:v>
                </c:pt>
                <c:pt idx="9999">
                  <c:v>0.69209680476451296</c:v>
                </c:pt>
                <c:pt idx="10000">
                  <c:v>0.78244861413551003</c:v>
                </c:pt>
                <c:pt idx="10001">
                  <c:v>0.78042196730483204</c:v>
                </c:pt>
                <c:pt idx="10002">
                  <c:v>0.80047903502645101</c:v>
                </c:pt>
                <c:pt idx="10003">
                  <c:v>0.83268488734869694</c:v>
                </c:pt>
                <c:pt idx="10004">
                  <c:v>0.847645717665788</c:v>
                </c:pt>
                <c:pt idx="10005">
                  <c:v>0.800306204727805</c:v>
                </c:pt>
                <c:pt idx="10006">
                  <c:v>0.80263387280808296</c:v>
                </c:pt>
                <c:pt idx="10007">
                  <c:v>0.72315298770733705</c:v>
                </c:pt>
                <c:pt idx="10008">
                  <c:v>0.72418020625581603</c:v>
                </c:pt>
                <c:pt idx="10009">
                  <c:v>-8.5465804721302999E-3</c:v>
                </c:pt>
                <c:pt idx="10010">
                  <c:v>-1.6239803437779299E-2</c:v>
                </c:pt>
                <c:pt idx="10011">
                  <c:v>-9.8825943106177708E-3</c:v>
                </c:pt>
                <c:pt idx="10012">
                  <c:v>-1.3885954560602201E-2</c:v>
                </c:pt>
                <c:pt idx="10013">
                  <c:v>7.2338854086251196E-3</c:v>
                </c:pt>
                <c:pt idx="10014">
                  <c:v>5.79047793236564E-3</c:v>
                </c:pt>
                <c:pt idx="10015">
                  <c:v>-2.34846868687221E-3</c:v>
                </c:pt>
                <c:pt idx="10016">
                  <c:v>-2.0061301036144698E-2</c:v>
                </c:pt>
                <c:pt idx="10017">
                  <c:v>-2.13362932854568E-2</c:v>
                </c:pt>
                <c:pt idx="10018">
                  <c:v>-2.2740236708358001E-2</c:v>
                </c:pt>
                <c:pt idx="10019">
                  <c:v>-2.3413141810541601E-2</c:v>
                </c:pt>
                <c:pt idx="10020">
                  <c:v>-3.0050770941725001E-2</c:v>
                </c:pt>
                <c:pt idx="10021">
                  <c:v>-2.91009295333877E-2</c:v>
                </c:pt>
                <c:pt idx="10022">
                  <c:v>-2.9689231066239701E-2</c:v>
                </c:pt>
                <c:pt idx="10023">
                  <c:v>-2.9840672565859899E-2</c:v>
                </c:pt>
                <c:pt idx="10024">
                  <c:v>-2.92686785119344E-2</c:v>
                </c:pt>
                <c:pt idx="10025">
                  <c:v>-6.9455438552763404E-3</c:v>
                </c:pt>
                <c:pt idx="10026">
                  <c:v>-4.62444798773842E-3</c:v>
                </c:pt>
                <c:pt idx="10027">
                  <c:v>-4.1857461349648004E-3</c:v>
                </c:pt>
                <c:pt idx="10028">
                  <c:v>-4.2005165313623296E-3</c:v>
                </c:pt>
                <c:pt idx="10029" formatCode="0.00E+00">
                  <c:v>-2.8409345234381401E-4</c:v>
                </c:pt>
                <c:pt idx="10030">
                  <c:v>1.56534998577662E-3</c:v>
                </c:pt>
                <c:pt idx="10031">
                  <c:v>2.3384402432751999E-2</c:v>
                </c:pt>
                <c:pt idx="10032">
                  <c:v>2.53131698331048E-2</c:v>
                </c:pt>
                <c:pt idx="10033">
                  <c:v>2.8324143707911999E-2</c:v>
                </c:pt>
                <c:pt idx="10034">
                  <c:v>3.4253625155734102E-2</c:v>
                </c:pt>
                <c:pt idx="10035">
                  <c:v>3.0935612747314802E-2</c:v>
                </c:pt>
                <c:pt idx="10036">
                  <c:v>3.10097920170142E-2</c:v>
                </c:pt>
                <c:pt idx="10037">
                  <c:v>-4.7277242781293902E-3</c:v>
                </c:pt>
                <c:pt idx="10038">
                  <c:v>3.0256354806239699E-2</c:v>
                </c:pt>
                <c:pt idx="10039">
                  <c:v>-1.9238371254020001E-3</c:v>
                </c:pt>
                <c:pt idx="10040">
                  <c:v>-2.7220194365333802E-3</c:v>
                </c:pt>
                <c:pt idx="10041" formatCode="0.00E+00">
                  <c:v>-6.20616631210824E-4</c:v>
                </c:pt>
                <c:pt idx="10042">
                  <c:v>-2.2949662464044299E-2</c:v>
                </c:pt>
                <c:pt idx="10043">
                  <c:v>-2.5121485887138601E-2</c:v>
                </c:pt>
                <c:pt idx="10044">
                  <c:v>2.32527502419646E-2</c:v>
                </c:pt>
                <c:pt idx="10045">
                  <c:v>2.12063851635917E-2</c:v>
                </c:pt>
                <c:pt idx="10046">
                  <c:v>2.6863983618131401E-2</c:v>
                </c:pt>
                <c:pt idx="10047">
                  <c:v>2.21123304079535E-2</c:v>
                </c:pt>
                <c:pt idx="10048">
                  <c:v>7.8632342804223401E-3</c:v>
                </c:pt>
                <c:pt idx="10049">
                  <c:v>2.84900661221212E-2</c:v>
                </c:pt>
                <c:pt idx="10050">
                  <c:v>3.0420098711145101E-2</c:v>
                </c:pt>
                <c:pt idx="10051">
                  <c:v>3.0593319327179E-2</c:v>
                </c:pt>
                <c:pt idx="10052">
                  <c:v>3.3412605667453701E-2</c:v>
                </c:pt>
                <c:pt idx="10053">
                  <c:v>3.7171598641671598E-2</c:v>
                </c:pt>
                <c:pt idx="10054">
                  <c:v>3.7610307243281599E-2</c:v>
                </c:pt>
                <c:pt idx="10055">
                  <c:v>7.4785797233895196E-2</c:v>
                </c:pt>
                <c:pt idx="10056">
                  <c:v>8.2516565360008398E-2</c:v>
                </c:pt>
                <c:pt idx="10057">
                  <c:v>7.1974053519830702E-2</c:v>
                </c:pt>
                <c:pt idx="10058">
                  <c:v>7.4640089288636496E-2</c:v>
                </c:pt>
                <c:pt idx="10059">
                  <c:v>7.3522633295286896E-2</c:v>
                </c:pt>
                <c:pt idx="10060">
                  <c:v>7.1684884355263698E-2</c:v>
                </c:pt>
                <c:pt idx="10061">
                  <c:v>7.7297211376252006E-2</c:v>
                </c:pt>
                <c:pt idx="10062">
                  <c:v>5.7011438488464697E-2</c:v>
                </c:pt>
                <c:pt idx="10063">
                  <c:v>5.9668622802717397E-2</c:v>
                </c:pt>
                <c:pt idx="10064">
                  <c:v>0.104028903909061</c:v>
                </c:pt>
                <c:pt idx="10065">
                  <c:v>0.106056525763874</c:v>
                </c:pt>
                <c:pt idx="10066">
                  <c:v>0.119361770810612</c:v>
                </c:pt>
                <c:pt idx="10067">
                  <c:v>0.11480570983843399</c:v>
                </c:pt>
                <c:pt idx="10068">
                  <c:v>0.115462035496496</c:v>
                </c:pt>
                <c:pt idx="10069">
                  <c:v>9.1048615167127395E-2</c:v>
                </c:pt>
                <c:pt idx="10070">
                  <c:v>4.92344598335097E-2</c:v>
                </c:pt>
                <c:pt idx="10071">
                  <c:v>4.5969103848171697E-2</c:v>
                </c:pt>
                <c:pt idx="10072">
                  <c:v>7.4472698905319198E-2</c:v>
                </c:pt>
                <c:pt idx="10073">
                  <c:v>0.117125513193308</c:v>
                </c:pt>
                <c:pt idx="10074">
                  <c:v>0.10786414029829</c:v>
                </c:pt>
                <c:pt idx="10075">
                  <c:v>0.10520694344270499</c:v>
                </c:pt>
                <c:pt idx="10076">
                  <c:v>0.12568188651805701</c:v>
                </c:pt>
                <c:pt idx="10077">
                  <c:v>0.12892613986170601</c:v>
                </c:pt>
                <c:pt idx="10078">
                  <c:v>0.15228238659979501</c:v>
                </c:pt>
                <c:pt idx="10079">
                  <c:v>0.122240491048155</c:v>
                </c:pt>
                <c:pt idx="10080">
                  <c:v>0.14815281171498901</c:v>
                </c:pt>
                <c:pt idx="10081">
                  <c:v>0.16155966678013101</c:v>
                </c:pt>
                <c:pt idx="10082">
                  <c:v>0.1771383769572</c:v>
                </c:pt>
                <c:pt idx="10083">
                  <c:v>0.163787594640046</c:v>
                </c:pt>
                <c:pt idx="10084">
                  <c:v>0.17710279429838099</c:v>
                </c:pt>
                <c:pt idx="10085">
                  <c:v>0.17745706028898101</c:v>
                </c:pt>
                <c:pt idx="10086">
                  <c:v>0.159216200130323</c:v>
                </c:pt>
                <c:pt idx="10087">
                  <c:v>0.155015802790853</c:v>
                </c:pt>
                <c:pt idx="10088">
                  <c:v>0.13899494907525201</c:v>
                </c:pt>
                <c:pt idx="10089">
                  <c:v>9.8301841128552697E-2</c:v>
                </c:pt>
                <c:pt idx="10090">
                  <c:v>7.8732094184741502E-2</c:v>
                </c:pt>
                <c:pt idx="10091">
                  <c:v>0.14413583580709</c:v>
                </c:pt>
                <c:pt idx="10092">
                  <c:v>0.15921824328432199</c:v>
                </c:pt>
                <c:pt idx="10093">
                  <c:v>0.146719921218563</c:v>
                </c:pt>
                <c:pt idx="10094">
                  <c:v>0.14712311060105401</c:v>
                </c:pt>
                <c:pt idx="10095">
                  <c:v>0.15003533131490401</c:v>
                </c:pt>
                <c:pt idx="10096">
                  <c:v>0.17539213566213399</c:v>
                </c:pt>
                <c:pt idx="10097">
                  <c:v>0.18872518131584001</c:v>
                </c:pt>
                <c:pt idx="10098">
                  <c:v>0.18211115227097499</c:v>
                </c:pt>
                <c:pt idx="10099">
                  <c:v>0.18837808456449601</c:v>
                </c:pt>
                <c:pt idx="10100">
                  <c:v>0.183586661104474</c:v>
                </c:pt>
                <c:pt idx="10101">
                  <c:v>0.20149750723918999</c:v>
                </c:pt>
                <c:pt idx="10102">
                  <c:v>0.155070973832796</c:v>
                </c:pt>
                <c:pt idx="10103">
                  <c:v>0.14468409637917801</c:v>
                </c:pt>
                <c:pt idx="10104">
                  <c:v>0.13979647308396001</c:v>
                </c:pt>
                <c:pt idx="10105">
                  <c:v>0.12815310060266299</c:v>
                </c:pt>
                <c:pt idx="10106">
                  <c:v>0.15599240262571901</c:v>
                </c:pt>
                <c:pt idx="10107">
                  <c:v>0.151996996932001</c:v>
                </c:pt>
                <c:pt idx="10108">
                  <c:v>0.148119834901112</c:v>
                </c:pt>
                <c:pt idx="10109">
                  <c:v>0.15717594165867699</c:v>
                </c:pt>
                <c:pt idx="10110">
                  <c:v>0.166245475394242</c:v>
                </c:pt>
                <c:pt idx="10111">
                  <c:v>0.16599550079398101</c:v>
                </c:pt>
                <c:pt idx="10112">
                  <c:v>0.165335342846018</c:v>
                </c:pt>
                <c:pt idx="10113">
                  <c:v>0.171669234859331</c:v>
                </c:pt>
                <c:pt idx="10114">
                  <c:v>0.18642152375990501</c:v>
                </c:pt>
                <c:pt idx="10115">
                  <c:v>0.19027059367479901</c:v>
                </c:pt>
                <c:pt idx="10116">
                  <c:v>0.171962010902934</c:v>
                </c:pt>
                <c:pt idx="10117">
                  <c:v>0.19418227651040501</c:v>
                </c:pt>
                <c:pt idx="10118">
                  <c:v>0.17911877415691299</c:v>
                </c:pt>
                <c:pt idx="10119">
                  <c:v>0.200846689702424</c:v>
                </c:pt>
                <c:pt idx="10120">
                  <c:v>0.17076407864013399</c:v>
                </c:pt>
                <c:pt idx="10121">
                  <c:v>0.18676310967965301</c:v>
                </c:pt>
                <c:pt idx="10122">
                  <c:v>0.16835643425244701</c:v>
                </c:pt>
                <c:pt idx="10123">
                  <c:v>0.15441524469620699</c:v>
                </c:pt>
                <c:pt idx="10124">
                  <c:v>0.17804400685368399</c:v>
                </c:pt>
                <c:pt idx="10125">
                  <c:v>0.199908983315667</c:v>
                </c:pt>
                <c:pt idx="10126">
                  <c:v>0.201844169245149</c:v>
                </c:pt>
                <c:pt idx="10127">
                  <c:v>0.19644557302679</c:v>
                </c:pt>
                <c:pt idx="10128">
                  <c:v>0.19084632528378001</c:v>
                </c:pt>
                <c:pt idx="10129">
                  <c:v>0.21381154055315599</c:v>
                </c:pt>
                <c:pt idx="10130">
                  <c:v>0.19059506588233999</c:v>
                </c:pt>
                <c:pt idx="10131">
                  <c:v>0.18051499016416001</c:v>
                </c:pt>
                <c:pt idx="10132">
                  <c:v>0.191433086531383</c:v>
                </c:pt>
                <c:pt idx="10133">
                  <c:v>0.274994081972528</c:v>
                </c:pt>
                <c:pt idx="10134">
                  <c:v>0.30213727288903403</c:v>
                </c:pt>
                <c:pt idx="10135">
                  <c:v>0.32186727829670297</c:v>
                </c:pt>
                <c:pt idx="10136">
                  <c:v>0.29197184311449198</c:v>
                </c:pt>
                <c:pt idx="10137">
                  <c:v>0.34287426282537398</c:v>
                </c:pt>
                <c:pt idx="10138">
                  <c:v>0.36704960487509503</c:v>
                </c:pt>
                <c:pt idx="10139">
                  <c:v>0.37430205586072801</c:v>
                </c:pt>
                <c:pt idx="10140">
                  <c:v>0.366082458096259</c:v>
                </c:pt>
                <c:pt idx="10141">
                  <c:v>0.32086364846802801</c:v>
                </c:pt>
                <c:pt idx="10142">
                  <c:v>0.29493108454475597</c:v>
                </c:pt>
                <c:pt idx="10143">
                  <c:v>0.30020103382656499</c:v>
                </c:pt>
                <c:pt idx="10144">
                  <c:v>0</c:v>
                </c:pt>
                <c:pt idx="10145">
                  <c:v>6.0885182897956096E-3</c:v>
                </c:pt>
                <c:pt idx="10146">
                  <c:v>3.6289559200022299E-3</c:v>
                </c:pt>
                <c:pt idx="10147">
                  <c:v>3.6190535697997401E-3</c:v>
                </c:pt>
                <c:pt idx="10148">
                  <c:v>-8.6177886347282798E-3</c:v>
                </c:pt>
                <c:pt idx="10149">
                  <c:v>-9.8150366758937794E-3</c:v>
                </c:pt>
                <c:pt idx="10150">
                  <c:v>-1.6948860021079402E-2</c:v>
                </c:pt>
                <c:pt idx="10151">
                  <c:v>-1.80763356545936E-2</c:v>
                </c:pt>
                <c:pt idx="10152">
                  <c:v>-1.8910947977191801E-2</c:v>
                </c:pt>
                <c:pt idx="10153">
                  <c:v>-6.1990060553360699E-3</c:v>
                </c:pt>
                <c:pt idx="10154">
                  <c:v>-2.4594844626485798E-2</c:v>
                </c:pt>
                <c:pt idx="10155">
                  <c:v>-2.4815011040260199E-2</c:v>
                </c:pt>
                <c:pt idx="10156">
                  <c:v>-2.2346973431516901E-2</c:v>
                </c:pt>
                <c:pt idx="10157">
                  <c:v>-2.3523229277868599E-2</c:v>
                </c:pt>
                <c:pt idx="10158">
                  <c:v>-3.64563272126745E-2</c:v>
                </c:pt>
                <c:pt idx="10159">
                  <c:v>-3.1557522785483599E-2</c:v>
                </c:pt>
                <c:pt idx="10160">
                  <c:v>-3.6302885173303802E-2</c:v>
                </c:pt>
                <c:pt idx="10161">
                  <c:v>-3.6884814230759101E-2</c:v>
                </c:pt>
                <c:pt idx="10162">
                  <c:v>-5.2157961349537499E-2</c:v>
                </c:pt>
                <c:pt idx="10163">
                  <c:v>-3.8266689675019797E-2</c:v>
                </c:pt>
                <c:pt idx="10164">
                  <c:v>-4.2766157967013101E-2</c:v>
                </c:pt>
                <c:pt idx="10165">
                  <c:v>-4.6031186276405102E-2</c:v>
                </c:pt>
                <c:pt idx="10166">
                  <c:v>-4.7279548306920799E-2</c:v>
                </c:pt>
                <c:pt idx="10167">
                  <c:v>-5.2330857592581603E-2</c:v>
                </c:pt>
                <c:pt idx="10168">
                  <c:v>-0.100124333885055</c:v>
                </c:pt>
                <c:pt idx="10169">
                  <c:v>5.8834155442640798E-2</c:v>
                </c:pt>
                <c:pt idx="10170">
                  <c:v>-2.2786289384919499E-3</c:v>
                </c:pt>
                <c:pt idx="10171">
                  <c:v>-5.3798741017059204E-3</c:v>
                </c:pt>
                <c:pt idx="10172">
                  <c:v>-6.7810409909281298E-3</c:v>
                </c:pt>
                <c:pt idx="10173">
                  <c:v>1.21566111027049E-3</c:v>
                </c:pt>
                <c:pt idx="10174" formatCode="0.00E+00">
                  <c:v>9.9213930687302998E-4</c:v>
                </c:pt>
                <c:pt idx="10175">
                  <c:v>-6.5767873687796199E-2</c:v>
                </c:pt>
                <c:pt idx="10176">
                  <c:v>-7.2928154110159099E-2</c:v>
                </c:pt>
                <c:pt idx="10177">
                  <c:v>-3.5539284830448099E-3</c:v>
                </c:pt>
                <c:pt idx="10178">
                  <c:v>-1.49461023176478E-2</c:v>
                </c:pt>
                <c:pt idx="10179">
                  <c:v>-1.2241750897922401E-2</c:v>
                </c:pt>
                <c:pt idx="10180">
                  <c:v>-3.6838706932762399E-3</c:v>
                </c:pt>
                <c:pt idx="10181">
                  <c:v>2.2343833269833301E-3</c:v>
                </c:pt>
                <c:pt idx="10182">
                  <c:v>3.3447848435399198E-2</c:v>
                </c:pt>
                <c:pt idx="10183">
                  <c:v>6.1638083946110103E-2</c:v>
                </c:pt>
                <c:pt idx="10184">
                  <c:v>8.6531411688062804E-2</c:v>
                </c:pt>
                <c:pt idx="10185">
                  <c:v>0.14633286537154</c:v>
                </c:pt>
                <c:pt idx="10186">
                  <c:v>0.123966652291011</c:v>
                </c:pt>
                <c:pt idx="10187">
                  <c:v>0.27573066811432101</c:v>
                </c:pt>
                <c:pt idx="10188">
                  <c:v>0.284451731965363</c:v>
                </c:pt>
                <c:pt idx="10189">
                  <c:v>0.264827253060961</c:v>
                </c:pt>
                <c:pt idx="10190">
                  <c:v>0.26898861541043001</c:v>
                </c:pt>
                <c:pt idx="10191">
                  <c:v>0.266429829733143</c:v>
                </c:pt>
                <c:pt idx="10192">
                  <c:v>0.27597624604896498</c:v>
                </c:pt>
                <c:pt idx="10193">
                  <c:v>0.24453303932824499</c:v>
                </c:pt>
                <c:pt idx="10194">
                  <c:v>0.24601400458218001</c:v>
                </c:pt>
                <c:pt idx="10195">
                  <c:v>0.27013894369300301</c:v>
                </c:pt>
                <c:pt idx="10196">
                  <c:v>0.25298183197295199</c:v>
                </c:pt>
                <c:pt idx="10197">
                  <c:v>0.25037958275154298</c:v>
                </c:pt>
                <c:pt idx="10198">
                  <c:v>0.209824833078534</c:v>
                </c:pt>
                <c:pt idx="10199">
                  <c:v>0.24649185697210699</c:v>
                </c:pt>
                <c:pt idx="10200">
                  <c:v>0.23566572309790601</c:v>
                </c:pt>
                <c:pt idx="10201">
                  <c:v>0.26925444948606803</c:v>
                </c:pt>
                <c:pt idx="10202">
                  <c:v>0.31475028156610402</c:v>
                </c:pt>
                <c:pt idx="10203">
                  <c:v>0.33959131029626999</c:v>
                </c:pt>
                <c:pt idx="10204">
                  <c:v>0.34743916016426801</c:v>
                </c:pt>
                <c:pt idx="10205">
                  <c:v>0.41407891394027402</c:v>
                </c:pt>
                <c:pt idx="10206">
                  <c:v>0.41355385465782701</c:v>
                </c:pt>
                <c:pt idx="10207">
                  <c:v>0.41889012816782201</c:v>
                </c:pt>
                <c:pt idx="10208">
                  <c:v>0.32734225046308002</c:v>
                </c:pt>
                <c:pt idx="10209">
                  <c:v>4.6823756915826298E-2</c:v>
                </c:pt>
                <c:pt idx="10210">
                  <c:v>1.3075100170134499E-3</c:v>
                </c:pt>
                <c:pt idx="10211">
                  <c:v>7.7269960535186703E-3</c:v>
                </c:pt>
                <c:pt idx="10212">
                  <c:v>6.5759288899249696E-3</c:v>
                </c:pt>
                <c:pt idx="10213">
                  <c:v>2.1237145713031098E-2</c:v>
                </c:pt>
                <c:pt idx="10214">
                  <c:v>2.0238086826939099E-2</c:v>
                </c:pt>
                <c:pt idx="10215">
                  <c:v>3.2326915639636397E-2</c:v>
                </c:pt>
                <c:pt idx="10216">
                  <c:v>2.8085885986328201E-2</c:v>
                </c:pt>
                <c:pt idx="10217">
                  <c:v>2.5473190933550601E-2</c:v>
                </c:pt>
                <c:pt idx="10218">
                  <c:v>2.2260304777715002E-2</c:v>
                </c:pt>
                <c:pt idx="10219">
                  <c:v>3.3388173012290197E-2</c:v>
                </c:pt>
                <c:pt idx="10220">
                  <c:v>3.3838670632702898E-2</c:v>
                </c:pt>
                <c:pt idx="10221">
                  <c:v>4.9648082093831397E-2</c:v>
                </c:pt>
                <c:pt idx="10222">
                  <c:v>8.4119140165165501E-2</c:v>
                </c:pt>
                <c:pt idx="10223">
                  <c:v>0.114042135932918</c:v>
                </c:pt>
                <c:pt idx="10224">
                  <c:v>0.108405716970573</c:v>
                </c:pt>
                <c:pt idx="10225">
                  <c:v>0.14001871516389</c:v>
                </c:pt>
                <c:pt idx="10226">
                  <c:v>0.10396875353141199</c:v>
                </c:pt>
                <c:pt idx="10227">
                  <c:v>9.8689721436521397E-2</c:v>
                </c:pt>
                <c:pt idx="10228">
                  <c:v>9.0300286719845899E-2</c:v>
                </c:pt>
                <c:pt idx="10229">
                  <c:v>8.9615114096229298E-2</c:v>
                </c:pt>
                <c:pt idx="10230">
                  <c:v>0.11965888706441501</c:v>
                </c:pt>
                <c:pt idx="10231">
                  <c:v>0.138944844636542</c:v>
                </c:pt>
                <c:pt idx="10232">
                  <c:v>0.14714320756013399</c:v>
                </c:pt>
                <c:pt idx="10233">
                  <c:v>0.1392313428426</c:v>
                </c:pt>
                <c:pt idx="10234">
                  <c:v>0.175020174781405</c:v>
                </c:pt>
                <c:pt idx="10235">
                  <c:v>0.20784677471465501</c:v>
                </c:pt>
                <c:pt idx="10236">
                  <c:v>0.24310227790395</c:v>
                </c:pt>
                <c:pt idx="10237">
                  <c:v>0.26558534423847902</c:v>
                </c:pt>
                <c:pt idx="10238" formatCode="0.00E+00">
                  <c:v>-2.50511383591778E-4</c:v>
                </c:pt>
                <c:pt idx="10239">
                  <c:v>-6.3819057403826599E-3</c:v>
                </c:pt>
                <c:pt idx="10240">
                  <c:v>-2.7622329216254698E-3</c:v>
                </c:pt>
                <c:pt idx="10241">
                  <c:v>-3.09117367331812E-3</c:v>
                </c:pt>
                <c:pt idx="10242" formatCode="0.00E+00">
                  <c:v>4.4514406926121598E-4</c:v>
                </c:pt>
                <c:pt idx="10243">
                  <c:v>-1.83389643922993E-3</c:v>
                </c:pt>
                <c:pt idx="10244">
                  <c:v>1.5435541241552899E-3</c:v>
                </c:pt>
                <c:pt idx="10245" formatCode="0.00E+00">
                  <c:v>8.10860285994641E-4</c:v>
                </c:pt>
                <c:pt idx="10246">
                  <c:v>2.47038515739357E-2</c:v>
                </c:pt>
                <c:pt idx="10247">
                  <c:v>1.8311999129846799E-2</c:v>
                </c:pt>
                <c:pt idx="10248">
                  <c:v>-6.0082944056085701E-3</c:v>
                </c:pt>
                <c:pt idx="10249">
                  <c:v>-1.02096433683047E-2</c:v>
                </c:pt>
                <c:pt idx="10250">
                  <c:v>-9.4302444225216001E-3</c:v>
                </c:pt>
                <c:pt idx="10251">
                  <c:v>-1.9956969919286499E-2</c:v>
                </c:pt>
                <c:pt idx="10252">
                  <c:v>-2.0086625934806899E-2</c:v>
                </c:pt>
                <c:pt idx="10253">
                  <c:v>1.32316610023981E-2</c:v>
                </c:pt>
                <c:pt idx="10254">
                  <c:v>3.4073085045790999E-2</c:v>
                </c:pt>
                <c:pt idx="10255">
                  <c:v>3.49635913214143E-2</c:v>
                </c:pt>
                <c:pt idx="10256">
                  <c:v>6.2010371576238503E-2</c:v>
                </c:pt>
                <c:pt idx="10257">
                  <c:v>6.0640178938677201E-2</c:v>
                </c:pt>
                <c:pt idx="10258">
                  <c:v>0.180310959497643</c:v>
                </c:pt>
                <c:pt idx="10259">
                  <c:v>0.17770040694773401</c:v>
                </c:pt>
                <c:pt idx="10260">
                  <c:v>0.18298059118788701</c:v>
                </c:pt>
                <c:pt idx="10261">
                  <c:v>0.20192934361600401</c:v>
                </c:pt>
                <c:pt idx="10262">
                  <c:v>0.25523396400402198</c:v>
                </c:pt>
                <c:pt idx="10263">
                  <c:v>0.25016581606958599</c:v>
                </c:pt>
                <c:pt idx="10264">
                  <c:v>0.23042350216599</c:v>
                </c:pt>
                <c:pt idx="10265">
                  <c:v>0.22348781118324401</c:v>
                </c:pt>
                <c:pt idx="10266">
                  <c:v>0.25675711763554299</c:v>
                </c:pt>
                <c:pt idx="10267">
                  <c:v>0.226093281471622</c:v>
                </c:pt>
                <c:pt idx="10268">
                  <c:v>0.215439763817594</c:v>
                </c:pt>
                <c:pt idx="10269">
                  <c:v>0.199045135051378</c:v>
                </c:pt>
                <c:pt idx="10270">
                  <c:v>0.211417561904403</c:v>
                </c:pt>
                <c:pt idx="10271">
                  <c:v>0.206894333379396</c:v>
                </c:pt>
                <c:pt idx="10272">
                  <c:v>0.190540956946567</c:v>
                </c:pt>
                <c:pt idx="10273">
                  <c:v>0.217301979250559</c:v>
                </c:pt>
                <c:pt idx="10274">
                  <c:v>0.22442210659540199</c:v>
                </c:pt>
                <c:pt idx="10275">
                  <c:v>0.17338067608275101</c:v>
                </c:pt>
                <c:pt idx="10276">
                  <c:v>0.172671720217727</c:v>
                </c:pt>
                <c:pt idx="10277">
                  <c:v>0.17510049273389799</c:v>
                </c:pt>
                <c:pt idx="10278">
                  <c:v>0.16984858987812501</c:v>
                </c:pt>
                <c:pt idx="10279">
                  <c:v>0.17078887872322801</c:v>
                </c:pt>
                <c:pt idx="10280">
                  <c:v>0.192638684035838</c:v>
                </c:pt>
                <c:pt idx="10281">
                  <c:v>0.181192274772945</c:v>
                </c:pt>
                <c:pt idx="10282">
                  <c:v>0.20250039563151601</c:v>
                </c:pt>
                <c:pt idx="10283">
                  <c:v>0.19396013044222599</c:v>
                </c:pt>
                <c:pt idx="10284">
                  <c:v>0.23443863887921901</c:v>
                </c:pt>
                <c:pt idx="10285">
                  <c:v>0.240189281432868</c:v>
                </c:pt>
                <c:pt idx="10286">
                  <c:v>0.23352557026314899</c:v>
                </c:pt>
                <c:pt idx="10287">
                  <c:v>8.2305968975753194E-3</c:v>
                </c:pt>
                <c:pt idx="10288">
                  <c:v>1.57404499229063E-2</c:v>
                </c:pt>
                <c:pt idx="10289">
                  <c:v>-2.4466515528172002E-3</c:v>
                </c:pt>
                <c:pt idx="10290">
                  <c:v>-1.89903997699802E-3</c:v>
                </c:pt>
                <c:pt idx="10291">
                  <c:v>-7.3655218282258003E-3</c:v>
                </c:pt>
                <c:pt idx="10292">
                  <c:v>-4.4200723641503103E-3</c:v>
                </c:pt>
                <c:pt idx="10293">
                  <c:v>-3.6332285663180901E-3</c:v>
                </c:pt>
                <c:pt idx="10294">
                  <c:v>-2.62652545451822E-2</c:v>
                </c:pt>
                <c:pt idx="10295">
                  <c:v>-3.9349338714559097E-2</c:v>
                </c:pt>
                <c:pt idx="10296">
                  <c:v>-1.7266524851883899E-2</c:v>
                </c:pt>
                <c:pt idx="10297">
                  <c:v>-2.0349647473535799E-2</c:v>
                </c:pt>
                <c:pt idx="10298">
                  <c:v>6.0431555637112597E-3</c:v>
                </c:pt>
                <c:pt idx="10299">
                  <c:v>7.0349106368403601E-3</c:v>
                </c:pt>
                <c:pt idx="10300">
                  <c:v>-1.94896867313285E-2</c:v>
                </c:pt>
                <c:pt idx="10301">
                  <c:v>-5.1835017180583899E-2</c:v>
                </c:pt>
                <c:pt idx="10302">
                  <c:v>-5.4870252577124003E-2</c:v>
                </c:pt>
                <c:pt idx="10303">
                  <c:v>-5.8352858205005603E-2</c:v>
                </c:pt>
                <c:pt idx="10304">
                  <c:v>-5.8791423739696202E-2</c:v>
                </c:pt>
                <c:pt idx="10305">
                  <c:v>-6.3038460154444198E-2</c:v>
                </c:pt>
                <c:pt idx="10306">
                  <c:v>-6.1709156564240003E-2</c:v>
                </c:pt>
                <c:pt idx="10307">
                  <c:v>-7.7126752927450401E-2</c:v>
                </c:pt>
                <c:pt idx="10308">
                  <c:v>-4.3653103592194299E-2</c:v>
                </c:pt>
                <c:pt idx="10309">
                  <c:v>-4.2173068043187899E-2</c:v>
                </c:pt>
                <c:pt idx="10310">
                  <c:v>-9.7367877562639597E-3</c:v>
                </c:pt>
                <c:pt idx="10311">
                  <c:v>-4.89505513974062E-2</c:v>
                </c:pt>
                <c:pt idx="10312">
                  <c:v>-4.6597146903134899E-2</c:v>
                </c:pt>
                <c:pt idx="10313">
                  <c:v>-6.4106413547060995E-2</c:v>
                </c:pt>
                <c:pt idx="10314">
                  <c:v>-6.1881239148641097E-2</c:v>
                </c:pt>
                <c:pt idx="10315">
                  <c:v>-6.5085955656252803E-2</c:v>
                </c:pt>
                <c:pt idx="10316">
                  <c:v>-4.6654883230542399E-2</c:v>
                </c:pt>
                <c:pt idx="10317">
                  <c:v>-4.4426682012112403E-2</c:v>
                </c:pt>
                <c:pt idx="10318">
                  <c:v>-4.6312804859903002E-2</c:v>
                </c:pt>
                <c:pt idx="10319">
                  <c:v>-4.59602056642225E-2</c:v>
                </c:pt>
                <c:pt idx="10320">
                  <c:v>-4.3748169026222597E-2</c:v>
                </c:pt>
                <c:pt idx="10321">
                  <c:v>-4.59602056642225E-2</c:v>
                </c:pt>
                <c:pt idx="10322">
                  <c:v>-4.5875374240609001E-2</c:v>
                </c:pt>
                <c:pt idx="10323">
                  <c:v>-4.6582249360252501E-2</c:v>
                </c:pt>
                <c:pt idx="10324">
                  <c:v>-4.4612989262605401E-2</c:v>
                </c:pt>
                <c:pt idx="10325">
                  <c:v>-4.6582249360252501E-2</c:v>
                </c:pt>
                <c:pt idx="10326">
                  <c:v>-4.8137115695583398E-2</c:v>
                </c:pt>
                <c:pt idx="10327">
                  <c:v>-4.7031776045313098E-2</c:v>
                </c:pt>
                <c:pt idx="10328">
                  <c:v>-4.4612989262605401E-2</c:v>
                </c:pt>
                <c:pt idx="10329">
                  <c:v>-4.7031776045313098E-2</c:v>
                </c:pt>
                <c:pt idx="10330">
                  <c:v>-4.6312804859903002E-2</c:v>
                </c:pt>
                <c:pt idx="10331">
                  <c:v>-4.4886806587830202E-2</c:v>
                </c:pt>
                <c:pt idx="10332">
                  <c:v>-4.3098448537074403E-2</c:v>
                </c:pt>
                <c:pt idx="10333">
                  <c:v>-4.4886806587830202E-2</c:v>
                </c:pt>
                <c:pt idx="10334">
                  <c:v>-4.4774342038585498E-2</c:v>
                </c:pt>
                <c:pt idx="10335">
                  <c:v>-4.4839829597858899E-2</c:v>
                </c:pt>
                <c:pt idx="10336">
                  <c:v>-4.3143964794701797E-2</c:v>
                </c:pt>
                <c:pt idx="10337">
                  <c:v>-4.4839829597858899E-2</c:v>
                </c:pt>
                <c:pt idx="10338">
                  <c:v>-4.2135754770175698E-2</c:v>
                </c:pt>
                <c:pt idx="10339">
                  <c:v>-4.20901369615631E-2</c:v>
                </c:pt>
                <c:pt idx="10340">
                  <c:v>-4.08718463617221E-2</c:v>
                </c:pt>
                <c:pt idx="10341">
                  <c:v>-4.20901369615631E-2</c:v>
                </c:pt>
                <c:pt idx="10342">
                  <c:v>-4.4774342038585498E-2</c:v>
                </c:pt>
                <c:pt idx="10343">
                  <c:v>-4.6454820568803998E-2</c:v>
                </c:pt>
                <c:pt idx="10344">
                  <c:v>-4.4751374922744301E-2</c:v>
                </c:pt>
                <c:pt idx="10345">
                  <c:v>-4.6592514577609601E-2</c:v>
                </c:pt>
                <c:pt idx="10346">
                  <c:v>-4.6454820568803998E-2</c:v>
                </c:pt>
                <c:pt idx="10347">
                  <c:v>-4.8825661519362899E-2</c:v>
                </c:pt>
                <c:pt idx="10348">
                  <c:v>-4.6328755525008397E-2</c:v>
                </c:pt>
                <c:pt idx="10349">
                  <c:v>-4.8825661519362899E-2</c:v>
                </c:pt>
                <c:pt idx="10350">
                  <c:v>-4.8058533204842803E-2</c:v>
                </c:pt>
                <c:pt idx="10351">
                  <c:v>-5.08091440512035E-2</c:v>
                </c:pt>
                <c:pt idx="10352">
                  <c:v>-5.3474037831353398E-2</c:v>
                </c:pt>
                <c:pt idx="10353">
                  <c:v>-6.0296522813414202E-2</c:v>
                </c:pt>
                <c:pt idx="10354">
                  <c:v>1.4117163106591699E-2</c:v>
                </c:pt>
                <c:pt idx="10355">
                  <c:v>6.9224904359066397E-3</c:v>
                </c:pt>
                <c:pt idx="10356">
                  <c:v>8.4710316625000708E-3</c:v>
                </c:pt>
                <c:pt idx="10357">
                  <c:v>-1.49997039332732E-2</c:v>
                </c:pt>
                <c:pt idx="10358">
                  <c:v>0.10601733872805</c:v>
                </c:pt>
                <c:pt idx="10359">
                  <c:v>7.4582134032130602E-3</c:v>
                </c:pt>
                <c:pt idx="10360">
                  <c:v>2.5506937974562002E-3</c:v>
                </c:pt>
                <c:pt idx="10361">
                  <c:v>8.0559404375870596E-3</c:v>
                </c:pt>
                <c:pt idx="10362">
                  <c:v>7.1994515133024699E-3</c:v>
                </c:pt>
                <c:pt idx="10363">
                  <c:v>1.32321357917184E-2</c:v>
                </c:pt>
                <c:pt idx="10364">
                  <c:v>9.0839641697404404E-3</c:v>
                </c:pt>
                <c:pt idx="10365">
                  <c:v>1.62202730451288E-2</c:v>
                </c:pt>
                <c:pt idx="10366">
                  <c:v>-6.5909243412147697E-3</c:v>
                </c:pt>
                <c:pt idx="10367">
                  <c:v>3.5704883164480099E-3</c:v>
                </c:pt>
                <c:pt idx="10368">
                  <c:v>8.6179765698461905E-3</c:v>
                </c:pt>
                <c:pt idx="10369">
                  <c:v>4.6072757674496798E-2</c:v>
                </c:pt>
                <c:pt idx="10370">
                  <c:v>1.4204830380026401E-2</c:v>
                </c:pt>
                <c:pt idx="10371">
                  <c:v>4.03234589785832E-2</c:v>
                </c:pt>
                <c:pt idx="10372">
                  <c:v>3.9329853303685797E-2</c:v>
                </c:pt>
                <c:pt idx="10373">
                  <c:v>6.5791874861326399E-2</c:v>
                </c:pt>
                <c:pt idx="10374">
                  <c:v>3.5697112511593403E-2</c:v>
                </c:pt>
                <c:pt idx="10375">
                  <c:v>5.8975342904050397E-2</c:v>
                </c:pt>
                <c:pt idx="10376">
                  <c:v>4.1765203224484397E-2</c:v>
                </c:pt>
                <c:pt idx="10377">
                  <c:v>4.7830120173214301E-2</c:v>
                </c:pt>
                <c:pt idx="10378">
                  <c:v>5.2368976848273699E-2</c:v>
                </c:pt>
                <c:pt idx="10379">
                  <c:v>5.18510527600251E-2</c:v>
                </c:pt>
                <c:pt idx="10380">
                  <c:v>4.3752507201689099E-2</c:v>
                </c:pt>
                <c:pt idx="10381">
                  <c:v>7.8205113127723005E-2</c:v>
                </c:pt>
                <c:pt idx="10382">
                  <c:v>6.0346089663975103E-2</c:v>
                </c:pt>
                <c:pt idx="10383">
                  <c:v>7.9716919608467898E-2</c:v>
                </c:pt>
                <c:pt idx="10384">
                  <c:v>8.8947625594271607E-2</c:v>
                </c:pt>
                <c:pt idx="10385">
                  <c:v>0.104499935397765</c:v>
                </c:pt>
                <c:pt idx="10386">
                  <c:v>0.110264626901244</c:v>
                </c:pt>
                <c:pt idx="10387">
                  <c:v>9.0935440041928203E-2</c:v>
                </c:pt>
                <c:pt idx="10388">
                  <c:v>3.8386023076692297E-2</c:v>
                </c:pt>
                <c:pt idx="10389">
                  <c:v>4.65270423831547E-2</c:v>
                </c:pt>
                <c:pt idx="10390">
                  <c:v>1.7139056102659998E-2</c:v>
                </c:pt>
                <c:pt idx="10391">
                  <c:v>-8.4913560042205703E-3</c:v>
                </c:pt>
                <c:pt idx="10392">
                  <c:v>-1.4782638686637199E-2</c:v>
                </c:pt>
                <c:pt idx="10393">
                  <c:v>3.23643639238562E-2</c:v>
                </c:pt>
                <c:pt idx="10394">
                  <c:v>2.06413640520921E-2</c:v>
                </c:pt>
                <c:pt idx="10395">
                  <c:v>1.8590737426753899E-2</c:v>
                </c:pt>
                <c:pt idx="10396">
                  <c:v>1.4762787777036801E-2</c:v>
                </c:pt>
                <c:pt idx="10397">
                  <c:v>7.0023452113430196E-2</c:v>
                </c:pt>
                <c:pt idx="10398">
                  <c:v>4.0445777301453899E-2</c:v>
                </c:pt>
                <c:pt idx="10399">
                  <c:v>7.1051006046148404E-2</c:v>
                </c:pt>
                <c:pt idx="10400">
                  <c:v>7.2710229343108695E-2</c:v>
                </c:pt>
                <c:pt idx="10401">
                  <c:v>9.3864843822911895E-2</c:v>
                </c:pt>
                <c:pt idx="10402">
                  <c:v>8.7446400279588499E-2</c:v>
                </c:pt>
                <c:pt idx="10403">
                  <c:v>3.2530499712215499E-2</c:v>
                </c:pt>
                <c:pt idx="10404">
                  <c:v>3.01230470738897E-2</c:v>
                </c:pt>
                <c:pt idx="10405">
                  <c:v>7.4644885513642095E-2</c:v>
                </c:pt>
                <c:pt idx="10406">
                  <c:v>7.0127697633935698E-2</c:v>
                </c:pt>
                <c:pt idx="10407">
                  <c:v>7.6116638242914106E-2</c:v>
                </c:pt>
                <c:pt idx="10408">
                  <c:v>9.6976748447815606E-2</c:v>
                </c:pt>
                <c:pt idx="10409">
                  <c:v>4.2299219477736502E-2</c:v>
                </c:pt>
                <c:pt idx="10410">
                  <c:v>3.4961648225140897E-2</c:v>
                </c:pt>
                <c:pt idx="10411">
                  <c:v>4.5906439817006803E-2</c:v>
                </c:pt>
                <c:pt idx="10412">
                  <c:v>0.10354533527324</c:v>
                </c:pt>
                <c:pt idx="10413">
                  <c:v>0.13793406810817399</c:v>
                </c:pt>
                <c:pt idx="10414">
                  <c:v>0.13884602520361999</c:v>
                </c:pt>
                <c:pt idx="10415">
                  <c:v>0.14107428546384099</c:v>
                </c:pt>
                <c:pt idx="10416">
                  <c:v>0.102813637044764</c:v>
                </c:pt>
                <c:pt idx="10417">
                  <c:v>0.164044888983503</c:v>
                </c:pt>
                <c:pt idx="10418">
                  <c:v>0.14744087182377799</c:v>
                </c:pt>
                <c:pt idx="10419">
                  <c:v>0.107692240040259</c:v>
                </c:pt>
                <c:pt idx="10420">
                  <c:v>8.8559009563940097E-2</c:v>
                </c:pt>
                <c:pt idx="10421">
                  <c:v>0.116808226780348</c:v>
                </c:pt>
                <c:pt idx="10422">
                  <c:v>9.26928160065911E-2</c:v>
                </c:pt>
                <c:pt idx="10423">
                  <c:v>7.8174962527587599E-2</c:v>
                </c:pt>
                <c:pt idx="10424">
                  <c:v>8.09055735958603E-2</c:v>
                </c:pt>
                <c:pt idx="10425">
                  <c:v>0.111855154326124</c:v>
                </c:pt>
                <c:pt idx="10426">
                  <c:v>-5.3853938588321803E-3</c:v>
                </c:pt>
                <c:pt idx="10427" formatCode="0.00E+00">
                  <c:v>1.3710330995264601E-4</c:v>
                </c:pt>
                <c:pt idx="10428">
                  <c:v>-5.53554662778821E-3</c:v>
                </c:pt>
                <c:pt idx="10429">
                  <c:v>2.89567188676189E-2</c:v>
                </c:pt>
                <c:pt idx="10430">
                  <c:v>2.9143893937870299E-2</c:v>
                </c:pt>
                <c:pt idx="10431">
                  <c:v>2.52418829028799E-3</c:v>
                </c:pt>
                <c:pt idx="10432">
                  <c:v>-5.0047119856722902E-2</c:v>
                </c:pt>
                <c:pt idx="10433">
                  <c:v>-3.3334586908379198E-2</c:v>
                </c:pt>
                <c:pt idx="10434">
                  <c:v>-5.86094736982576E-2</c:v>
                </c:pt>
                <c:pt idx="10435">
                  <c:v>-6.2846398635011097E-2</c:v>
                </c:pt>
                <c:pt idx="10436">
                  <c:v>-6.4665156922026901E-2</c:v>
                </c:pt>
                <c:pt idx="10437">
                  <c:v>-6.7029226302143405E-2</c:v>
                </c:pt>
                <c:pt idx="10438">
                  <c:v>-7.0881677301784393E-2</c:v>
                </c:pt>
                <c:pt idx="10439">
                  <c:v>-7.2773163146547498E-2</c:v>
                </c:pt>
                <c:pt idx="10440">
                  <c:v>-6.8346835751502896E-2</c:v>
                </c:pt>
                <c:pt idx="10441">
                  <c:v>-6.7570508015737593E-2</c:v>
                </c:pt>
                <c:pt idx="10442">
                  <c:v>-7.4021459493591193E-2</c:v>
                </c:pt>
                <c:pt idx="10443">
                  <c:v>-4.6734125314524297E-2</c:v>
                </c:pt>
                <c:pt idx="10444">
                  <c:v>-4.5561294209980702E-2</c:v>
                </c:pt>
                <c:pt idx="10445">
                  <c:v>-2.97582757599348E-2</c:v>
                </c:pt>
                <c:pt idx="10446">
                  <c:v>-2.6668096112432801E-2</c:v>
                </c:pt>
                <c:pt idx="10447">
                  <c:v>-4.9010751514026098E-2</c:v>
                </c:pt>
                <c:pt idx="10448">
                  <c:v>-4.9612061004217001E-2</c:v>
                </c:pt>
                <c:pt idx="10449">
                  <c:v>-2.1442874931768299E-2</c:v>
                </c:pt>
                <c:pt idx="10450">
                  <c:v>-2.2386131711310001E-2</c:v>
                </c:pt>
                <c:pt idx="10451">
                  <c:v>-4.9728246367867802E-2</c:v>
                </c:pt>
                <c:pt idx="10452">
                  <c:v>-4.6639249247800697E-2</c:v>
                </c:pt>
                <c:pt idx="10453">
                  <c:v>-4.86260512990506E-2</c:v>
                </c:pt>
                <c:pt idx="10454">
                  <c:v>-2.3513759673513501E-2</c:v>
                </c:pt>
                <c:pt idx="10455">
                  <c:v>-2.1633151908379201E-2</c:v>
                </c:pt>
                <c:pt idx="10456">
                  <c:v>-2.1125653128249901E-2</c:v>
                </c:pt>
                <c:pt idx="10457">
                  <c:v>-2.02323327810634E-2</c:v>
                </c:pt>
                <c:pt idx="10458">
                  <c:v>-1.6869758828149801E-2</c:v>
                </c:pt>
                <c:pt idx="10459">
                  <c:v>-1.8279999836651399E-2</c:v>
                </c:pt>
                <c:pt idx="10460">
                  <c:v>1.11031055498476E-2</c:v>
                </c:pt>
                <c:pt idx="10461">
                  <c:v>5.0238808867482297E-2</c:v>
                </c:pt>
                <c:pt idx="10462">
                  <c:v>3.4209183804843002E-2</c:v>
                </c:pt>
                <c:pt idx="10463">
                  <c:v>3.9212566210692801E-2</c:v>
                </c:pt>
                <c:pt idx="10464">
                  <c:v>1.6183771305024099E-2</c:v>
                </c:pt>
                <c:pt idx="10465">
                  <c:v>1.34990821097114E-2</c:v>
                </c:pt>
                <c:pt idx="10466">
                  <c:v>1.41060379644533E-2</c:v>
                </c:pt>
                <c:pt idx="10467">
                  <c:v>1.6333791050653801E-2</c:v>
                </c:pt>
                <c:pt idx="10468">
                  <c:v>-1.6110148961387499E-2</c:v>
                </c:pt>
                <c:pt idx="10469">
                  <c:v>-1.3884327300318799E-2</c:v>
                </c:pt>
                <c:pt idx="10470">
                  <c:v>-2.6966454312491801E-2</c:v>
                </c:pt>
                <c:pt idx="10471">
                  <c:v>-3.3209902832692401E-2</c:v>
                </c:pt>
                <c:pt idx="10472">
                  <c:v>-6.8885333468685805E-2</c:v>
                </c:pt>
                <c:pt idx="10473">
                  <c:v>-7.0415808620510001E-2</c:v>
                </c:pt>
                <c:pt idx="10474">
                  <c:v>-6.4251716632126102E-2</c:v>
                </c:pt>
                <c:pt idx="10475">
                  <c:v>-6.5497764399961605E-2</c:v>
                </c:pt>
                <c:pt idx="10476">
                  <c:v>-3.8932465498909101E-2</c:v>
                </c:pt>
                <c:pt idx="10477">
                  <c:v>-4.6073228489904298E-2</c:v>
                </c:pt>
                <c:pt idx="10478">
                  <c:v>-5.2043535504456798E-2</c:v>
                </c:pt>
                <c:pt idx="10479">
                  <c:v>-5.2541031175644598E-2</c:v>
                </c:pt>
                <c:pt idx="10480">
                  <c:v>-5.3219022881648197E-2</c:v>
                </c:pt>
                <c:pt idx="10481">
                  <c:v>-5.4782973476535199E-2</c:v>
                </c:pt>
                <c:pt idx="10482">
                  <c:v>-5.6114939226246899E-2</c:v>
                </c:pt>
                <c:pt idx="10483">
                  <c:v>-4.9751513246385902E-2</c:v>
                </c:pt>
                <c:pt idx="10484">
                  <c:v>-2.8191784929776802E-2</c:v>
                </c:pt>
                <c:pt idx="10485">
                  <c:v>-2.8036798404676499E-2</c:v>
                </c:pt>
                <c:pt idx="10486">
                  <c:v>-2.8191784929776802E-2</c:v>
                </c:pt>
                <c:pt idx="10487">
                  <c:v>-2.8036798404676499E-2</c:v>
                </c:pt>
                <c:pt idx="10488">
                  <c:v>-3.0795640858266801E-2</c:v>
                </c:pt>
                <c:pt idx="10489">
                  <c:v>-3.1542386604098402E-2</c:v>
                </c:pt>
                <c:pt idx="10490">
                  <c:v>2.7090930417164399E-2</c:v>
                </c:pt>
                <c:pt idx="10491">
                  <c:v>4.9578928386867498E-2</c:v>
                </c:pt>
                <c:pt idx="10492">
                  <c:v>-5.5894218729055601E-3</c:v>
                </c:pt>
                <c:pt idx="10493">
                  <c:v>3.6983337267516299E-2</c:v>
                </c:pt>
                <c:pt idx="10494">
                  <c:v>4.2027783465092797E-2</c:v>
                </c:pt>
                <c:pt idx="10495" formatCode="0.00E+00">
                  <c:v>-7.4923032071749697E-4</c:v>
                </c:pt>
                <c:pt idx="10496" formatCode="0.00E+00">
                  <c:v>-7.07705568650851E-4</c:v>
                </c:pt>
                <c:pt idx="10497" formatCode="0.00E+00">
                  <c:v>-8.8295156710826897E-4</c:v>
                </c:pt>
                <c:pt idx="10498">
                  <c:v>6.6002119959440702E-3</c:v>
                </c:pt>
                <c:pt idx="10499">
                  <c:v>4.5823611502868698E-2</c:v>
                </c:pt>
                <c:pt idx="10500">
                  <c:v>4.63741182982031E-2</c:v>
                </c:pt>
                <c:pt idx="10501">
                  <c:v>5.2939004270429399E-2</c:v>
                </c:pt>
                <c:pt idx="10502">
                  <c:v>5.1861462489290501E-2</c:v>
                </c:pt>
                <c:pt idx="10503">
                  <c:v>5.7528888898824501E-2</c:v>
                </c:pt>
                <c:pt idx="10504">
                  <c:v>5.3233298719288502E-2</c:v>
                </c:pt>
                <c:pt idx="10505">
                  <c:v>6.4364688273265996E-2</c:v>
                </c:pt>
                <c:pt idx="10506">
                  <c:v>5.8010331550530897E-2</c:v>
                </c:pt>
                <c:pt idx="10507">
                  <c:v>5.9164762786731301E-2</c:v>
                </c:pt>
                <c:pt idx="10508">
                  <c:v>6.4779934387968002E-2</c:v>
                </c:pt>
                <c:pt idx="10509">
                  <c:v>0.211199987723761</c:v>
                </c:pt>
                <c:pt idx="10510">
                  <c:v>5.4811069094749802E-2</c:v>
                </c:pt>
                <c:pt idx="10511">
                  <c:v>7.2241284943536502E-2</c:v>
                </c:pt>
                <c:pt idx="10512">
                  <c:v>7.8784628197424003E-2</c:v>
                </c:pt>
                <c:pt idx="10513">
                  <c:v>7.8439503069988703E-2</c:v>
                </c:pt>
                <c:pt idx="10514">
                  <c:v>8.9247353671897595E-2</c:v>
                </c:pt>
                <c:pt idx="10515">
                  <c:v>7.2292893026919505E-2</c:v>
                </c:pt>
                <c:pt idx="10516">
                  <c:v>8.5958348801506698E-2</c:v>
                </c:pt>
                <c:pt idx="10517">
                  <c:v>0.115145942151001</c:v>
                </c:pt>
                <c:pt idx="10518">
                  <c:v>0.117120453794732</c:v>
                </c:pt>
                <c:pt idx="10519">
                  <c:v>0.10723484603389399</c:v>
                </c:pt>
                <c:pt idx="10520">
                  <c:v>0.115695941411321</c:v>
                </c:pt>
                <c:pt idx="10521">
                  <c:v>0.13895816052535201</c:v>
                </c:pt>
                <c:pt idx="10522">
                  <c:v>0.13418788858428199</c:v>
                </c:pt>
                <c:pt idx="10523">
                  <c:v>0.13166658432314601</c:v>
                </c:pt>
                <c:pt idx="10524">
                  <c:v>0.11608007143502801</c:v>
                </c:pt>
                <c:pt idx="10525">
                  <c:v>8.2417245044918694E-2</c:v>
                </c:pt>
                <c:pt idx="10526">
                  <c:v>8.8020534449258794E-2</c:v>
                </c:pt>
                <c:pt idx="10527">
                  <c:v>9.2655826613104106E-2</c:v>
                </c:pt>
                <c:pt idx="10528">
                  <c:v>9.7663061964456496E-2</c:v>
                </c:pt>
                <c:pt idx="10529">
                  <c:v>0.100460053652676</c:v>
                </c:pt>
                <c:pt idx="10530">
                  <c:v>-7.1700854596060196E-2</c:v>
                </c:pt>
                <c:pt idx="10531">
                  <c:v>0.13129912019385401</c:v>
                </c:pt>
                <c:pt idx="10532">
                  <c:v>4.5685295936684397E-2</c:v>
                </c:pt>
                <c:pt idx="10533">
                  <c:v>5.0351627407198001E-2</c:v>
                </c:pt>
                <c:pt idx="10534">
                  <c:v>5.6447122722393703E-2</c:v>
                </c:pt>
                <c:pt idx="10535">
                  <c:v>6.0303081300823402E-2</c:v>
                </c:pt>
                <c:pt idx="10536">
                  <c:v>5.9158954518646098E-2</c:v>
                </c:pt>
                <c:pt idx="10537">
                  <c:v>0.105663604749008</c:v>
                </c:pt>
                <c:pt idx="10538">
                  <c:v>1.9097257808142899E-2</c:v>
                </c:pt>
                <c:pt idx="10539">
                  <c:v>0.105663604749008</c:v>
                </c:pt>
                <c:pt idx="10540">
                  <c:v>1.9097257808142899E-2</c:v>
                </c:pt>
                <c:pt idx="10541">
                  <c:v>1.3130997917689E-2</c:v>
                </c:pt>
                <c:pt idx="10542">
                  <c:v>-2.72364929881985E-2</c:v>
                </c:pt>
                <c:pt idx="10543">
                  <c:v>-8.4210293259756597E-3</c:v>
                </c:pt>
                <c:pt idx="10544">
                  <c:v>-1.37058666740796E-2</c:v>
                </c:pt>
                <c:pt idx="10545">
                  <c:v>2.7979272109650501E-3</c:v>
                </c:pt>
                <c:pt idx="10546">
                  <c:v>-3.3774738223147201E-2</c:v>
                </c:pt>
                <c:pt idx="10547">
                  <c:v>-3.10658465153952E-2</c:v>
                </c:pt>
                <c:pt idx="10548">
                  <c:v>-3.21454627626718E-2</c:v>
                </c:pt>
                <c:pt idx="10549">
                  <c:v>-5.2771922971042102E-3</c:v>
                </c:pt>
                <c:pt idx="10550">
                  <c:v>-0.13446726721708399</c:v>
                </c:pt>
                <c:pt idx="10551">
                  <c:v>-2.6134782971010098E-3</c:v>
                </c:pt>
                <c:pt idx="10552">
                  <c:v>-1.42364541136907E-2</c:v>
                </c:pt>
                <c:pt idx="10553">
                  <c:v>5.1026184679545603E-2</c:v>
                </c:pt>
                <c:pt idx="10554">
                  <c:v>1.9977896591979599E-2</c:v>
                </c:pt>
                <c:pt idx="10555">
                  <c:v>1.07137639239951E-2</c:v>
                </c:pt>
                <c:pt idx="10556">
                  <c:v>4.6142518204701499E-3</c:v>
                </c:pt>
                <c:pt idx="10557">
                  <c:v>9.2319717296498408E-3</c:v>
                </c:pt>
                <c:pt idx="10558">
                  <c:v>3.34159892823482E-3</c:v>
                </c:pt>
                <c:pt idx="10559">
                  <c:v>4.9180357276401498E-3</c:v>
                </c:pt>
                <c:pt idx="10560">
                  <c:v>4.3894163088125096E-3</c:v>
                </c:pt>
                <c:pt idx="10561">
                  <c:v>1.1820780159117901E-2</c:v>
                </c:pt>
                <c:pt idx="10562">
                  <c:v>-8.4491044824541006E-2</c:v>
                </c:pt>
                <c:pt idx="10563">
                  <c:v>-7.2599811791391494E-2</c:v>
                </c:pt>
                <c:pt idx="10564">
                  <c:v>-0.101742871014525</c:v>
                </c:pt>
                <c:pt idx="10565">
                  <c:v>-0.109338610672085</c:v>
                </c:pt>
                <c:pt idx="10566">
                  <c:v>-0.13529749037004299</c:v>
                </c:pt>
                <c:pt idx="10567">
                  <c:v>-0.12650808138922001</c:v>
                </c:pt>
                <c:pt idx="10568">
                  <c:v>-0.144238916127686</c:v>
                </c:pt>
                <c:pt idx="10569">
                  <c:v>-0.13714409258948199</c:v>
                </c:pt>
                <c:pt idx="10570">
                  <c:v>-0.28274241485945301</c:v>
                </c:pt>
                <c:pt idx="10571">
                  <c:v>-0.27965329188204602</c:v>
                </c:pt>
                <c:pt idx="10572">
                  <c:v>-0.33068424914399103</c:v>
                </c:pt>
                <c:pt idx="10573">
                  <c:v>-0.26823738658546298</c:v>
                </c:pt>
                <c:pt idx="10574">
                  <c:v>-0.27843614498156499</c:v>
                </c:pt>
                <c:pt idx="10575">
                  <c:v>-0.30514562135852003</c:v>
                </c:pt>
                <c:pt idx="10576">
                  <c:v>-0.389687579722995</c:v>
                </c:pt>
                <c:pt idx="10577">
                  <c:v>-0.27015377958804299</c:v>
                </c:pt>
                <c:pt idx="10578">
                  <c:v>-0.28718115830822799</c:v>
                </c:pt>
                <c:pt idx="10579">
                  <c:v>-8.0872920884075897E-2</c:v>
                </c:pt>
                <c:pt idx="10580">
                  <c:v>-9.6346292383025806E-2</c:v>
                </c:pt>
                <c:pt idx="10581">
                  <c:v>-0.17280215297142401</c:v>
                </c:pt>
                <c:pt idx="10582">
                  <c:v>-0.18376871247116</c:v>
                </c:pt>
                <c:pt idx="10583">
                  <c:v>-8.5250643603837606E-2</c:v>
                </c:pt>
                <c:pt idx="10584">
                  <c:v>-8.9890607895609195E-2</c:v>
                </c:pt>
                <c:pt idx="10585">
                  <c:v>-0.16558699249033401</c:v>
                </c:pt>
                <c:pt idx="10586">
                  <c:v>-0.17758273513221101</c:v>
                </c:pt>
                <c:pt idx="10587">
                  <c:v>-8.2240195488809203E-2</c:v>
                </c:pt>
                <c:pt idx="10588">
                  <c:v>-7.4780642267562897E-2</c:v>
                </c:pt>
                <c:pt idx="10589">
                  <c:v>-0.163538895144167</c:v>
                </c:pt>
                <c:pt idx="10590">
                  <c:v>-0.18927905094355801</c:v>
                </c:pt>
                <c:pt idx="10591">
                  <c:v>-0.160158234035257</c:v>
                </c:pt>
                <c:pt idx="10592">
                  <c:v>-0.19190140175884399</c:v>
                </c:pt>
                <c:pt idx="10593">
                  <c:v>-0.10808787900822101</c:v>
                </c:pt>
                <c:pt idx="10594">
                  <c:v>-0.44086269685541002</c:v>
                </c:pt>
                <c:pt idx="10595">
                  <c:v>-0.42889689022608402</c:v>
                </c:pt>
                <c:pt idx="10596">
                  <c:v>-0.30681593986128503</c:v>
                </c:pt>
                <c:pt idx="10597">
                  <c:v>-0.27870494562328502</c:v>
                </c:pt>
                <c:pt idx="10598">
                  <c:v>-0.33733692610371702</c:v>
                </c:pt>
                <c:pt idx="10599">
                  <c:v>-0.33300870361128099</c:v>
                </c:pt>
                <c:pt idx="10600">
                  <c:v>-0.34096447645341199</c:v>
                </c:pt>
                <c:pt idx="10601">
                  <c:v>-0.319388469753207</c:v>
                </c:pt>
                <c:pt idx="10602">
                  <c:v>-0.384345342036161</c:v>
                </c:pt>
                <c:pt idx="10603">
                  <c:v>-0.46272698448363198</c:v>
                </c:pt>
                <c:pt idx="10604">
                  <c:v>-0.44052576058353299</c:v>
                </c:pt>
                <c:pt idx="10605">
                  <c:v>-0.39899836873365802</c:v>
                </c:pt>
                <c:pt idx="10606">
                  <c:v>-0.38251728617304498</c:v>
                </c:pt>
                <c:pt idx="10607">
                  <c:v>-0.371050112551777</c:v>
                </c:pt>
                <c:pt idx="10608">
                  <c:v>-8.2568431402627596E-3</c:v>
                </c:pt>
                <c:pt idx="10609">
                  <c:v>-1.5771270346215099E-2</c:v>
                </c:pt>
                <c:pt idx="10610">
                  <c:v>-1.1166223948366E-2</c:v>
                </c:pt>
                <c:pt idx="10611">
                  <c:v>-1.3556134827325201E-2</c:v>
                </c:pt>
                <c:pt idx="10612">
                  <c:v>-1.09739441102054E-2</c:v>
                </c:pt>
                <c:pt idx="10613">
                  <c:v>-2.7775367996559899E-2</c:v>
                </c:pt>
                <c:pt idx="10614">
                  <c:v>-3.1753233017849998E-2</c:v>
                </c:pt>
                <c:pt idx="10615">
                  <c:v>-3.0809038158274401E-2</c:v>
                </c:pt>
                <c:pt idx="10616">
                  <c:v>-3.38632220468102E-2</c:v>
                </c:pt>
                <c:pt idx="10617">
                  <c:v>-4.6891488890428802E-2</c:v>
                </c:pt>
                <c:pt idx="10618">
                  <c:v>-4.7537050364299699E-2</c:v>
                </c:pt>
                <c:pt idx="10619">
                  <c:v>-5.5587395866092397E-2</c:v>
                </c:pt>
                <c:pt idx="10620">
                  <c:v>-5.7675490318699299E-2</c:v>
                </c:pt>
                <c:pt idx="10621">
                  <c:v>-7.1335515402617095E-2</c:v>
                </c:pt>
                <c:pt idx="10622">
                  <c:v>-7.5962311980159306E-2</c:v>
                </c:pt>
                <c:pt idx="10623">
                  <c:v>-7.0400566858247901E-2</c:v>
                </c:pt>
                <c:pt idx="10624">
                  <c:v>-1.4085932607299501E-3</c:v>
                </c:pt>
                <c:pt idx="10625">
                  <c:v>-1.22916970529947E-2</c:v>
                </c:pt>
                <c:pt idx="10626">
                  <c:v>9.9023869091181497E-3</c:v>
                </c:pt>
                <c:pt idx="10627">
                  <c:v>2.1959882405742499E-2</c:v>
                </c:pt>
                <c:pt idx="10628">
                  <c:v>-2.21727750635369E-2</c:v>
                </c:pt>
                <c:pt idx="10629">
                  <c:v>-2.2794154711706299E-2</c:v>
                </c:pt>
                <c:pt idx="10630">
                  <c:v>2.5402037693676702E-2</c:v>
                </c:pt>
                <c:pt idx="10631">
                  <c:v>5.2274355881486399E-2</c:v>
                </c:pt>
                <c:pt idx="10632">
                  <c:v>4.45592915162027E-2</c:v>
                </c:pt>
                <c:pt idx="10633">
                  <c:v>4.8173802104615401E-2</c:v>
                </c:pt>
                <c:pt idx="10634">
                  <c:v>7.1905792991853998E-2</c:v>
                </c:pt>
                <c:pt idx="10635">
                  <c:v>7.3502147116303304E-2</c:v>
                </c:pt>
                <c:pt idx="10636">
                  <c:v>6.9351742439612604E-2</c:v>
                </c:pt>
                <c:pt idx="10637">
                  <c:v>6.6297297477635603E-2</c:v>
                </c:pt>
                <c:pt idx="10638">
                  <c:v>7.09655073368025E-2</c:v>
                </c:pt>
                <c:pt idx="10639">
                  <c:v>-3.0204065315709801E-2</c:v>
                </c:pt>
                <c:pt idx="10640">
                  <c:v>-4.6078247504081501E-2</c:v>
                </c:pt>
                <c:pt idx="10641">
                  <c:v>-5.7646639080198799E-2</c:v>
                </c:pt>
                <c:pt idx="10642">
                  <c:v>-8.3749719811609502E-2</c:v>
                </c:pt>
                <c:pt idx="10643">
                  <c:v>-0.121272813335084</c:v>
                </c:pt>
                <c:pt idx="10644">
                  <c:v>-0.12163484381555401</c:v>
                </c:pt>
                <c:pt idx="10645">
                  <c:v>-0.140957919646515</c:v>
                </c:pt>
                <c:pt idx="10646">
                  <c:v>-0.14298627257243601</c:v>
                </c:pt>
                <c:pt idx="10647">
                  <c:v>-0.16796711129531999</c:v>
                </c:pt>
                <c:pt idx="10648">
                  <c:v>-0.162389856976527</c:v>
                </c:pt>
                <c:pt idx="10649">
                  <c:v>-0.121433270091878</c:v>
                </c:pt>
                <c:pt idx="10650">
                  <c:v>-4.29049396897727E-2</c:v>
                </c:pt>
                <c:pt idx="10651">
                  <c:v>-8.2482655799694896E-2</c:v>
                </c:pt>
                <c:pt idx="10652">
                  <c:v>-8.4186094214686105E-2</c:v>
                </c:pt>
                <c:pt idx="10653">
                  <c:v>-0.148802870486584</c:v>
                </c:pt>
                <c:pt idx="10654">
                  <c:v>-0.158090497498628</c:v>
                </c:pt>
                <c:pt idx="10655">
                  <c:v>-0.166521291005709</c:v>
                </c:pt>
                <c:pt idx="10656">
                  <c:v>-0.17344672762688501</c:v>
                </c:pt>
                <c:pt idx="10657">
                  <c:v>9.1416272087871901E-3</c:v>
                </c:pt>
                <c:pt idx="10658">
                  <c:v>4.5131595070986297E-3</c:v>
                </c:pt>
                <c:pt idx="10659">
                  <c:v>2.0849029622264901E-2</c:v>
                </c:pt>
                <c:pt idx="10660">
                  <c:v>1.6666587051447902E-2</c:v>
                </c:pt>
                <c:pt idx="10661">
                  <c:v>9.8173653439377305E-3</c:v>
                </c:pt>
                <c:pt idx="10662">
                  <c:v>3.1896777531053598E-2</c:v>
                </c:pt>
                <c:pt idx="10663">
                  <c:v>5.6594459945242502E-2</c:v>
                </c:pt>
                <c:pt idx="10664">
                  <c:v>5.55300970235654E-2</c:v>
                </c:pt>
                <c:pt idx="10665">
                  <c:v>1.9472571525136002E-2</c:v>
                </c:pt>
                <c:pt idx="10666">
                  <c:v>-6.9081901660117398E-3</c:v>
                </c:pt>
                <c:pt idx="10667">
                  <c:v>-1.14315863551177E-2</c:v>
                </c:pt>
                <c:pt idx="10668">
                  <c:v>-2.3843524691534002E-2</c:v>
                </c:pt>
                <c:pt idx="10669">
                  <c:v>-2.03128925894502E-2</c:v>
                </c:pt>
                <c:pt idx="10670">
                  <c:v>-2.3901898328638298E-2</c:v>
                </c:pt>
                <c:pt idx="10671">
                  <c:v>-5.72743970449862E-3</c:v>
                </c:pt>
                <c:pt idx="10672">
                  <c:v>-2.0899372290619E-2</c:v>
                </c:pt>
                <c:pt idx="10673">
                  <c:v>-2.26499009197196E-2</c:v>
                </c:pt>
                <c:pt idx="10674">
                  <c:v>-3.1307039638881699E-2</c:v>
                </c:pt>
                <c:pt idx="10675">
                  <c:v>-3.5646223320868302E-2</c:v>
                </c:pt>
                <c:pt idx="10676">
                  <c:v>-2.53053186002292E-2</c:v>
                </c:pt>
                <c:pt idx="10677">
                  <c:v>-2.7187348821037599E-2</c:v>
                </c:pt>
                <c:pt idx="10678">
                  <c:v>-3.3907080371355897E-2</c:v>
                </c:pt>
                <c:pt idx="10679">
                  <c:v>-2.7704640234957601E-2</c:v>
                </c:pt>
                <c:pt idx="10680">
                  <c:v>1.08088391855594E-2</c:v>
                </c:pt>
                <c:pt idx="10681">
                  <c:v>1.92084441108142E-2</c:v>
                </c:pt>
                <c:pt idx="10682">
                  <c:v>1.4735429969509699E-2</c:v>
                </c:pt>
                <c:pt idx="10683">
                  <c:v>1.1966313819276E-2</c:v>
                </c:pt>
                <c:pt idx="10684" formatCode="0.00E+00">
                  <c:v>8.4750477027539697E-4</c:v>
                </c:pt>
                <c:pt idx="10685">
                  <c:v>4.6496998020346602E-3</c:v>
                </c:pt>
                <c:pt idx="10686">
                  <c:v>1.1675317059599099E-2</c:v>
                </c:pt>
                <c:pt idx="10687">
                  <c:v>3.93144838960812E-2</c:v>
                </c:pt>
                <c:pt idx="10688">
                  <c:v>-8.6777225159718294E-2</c:v>
                </c:pt>
                <c:pt idx="10689">
                  <c:v>-6.8045051698202297E-3</c:v>
                </c:pt>
                <c:pt idx="10690">
                  <c:v>-7.9529025293931799E-3</c:v>
                </c:pt>
                <c:pt idx="10691">
                  <c:v>-1.1613367441586499E-2</c:v>
                </c:pt>
                <c:pt idx="10692">
                  <c:v>-2.1492575704001201E-2</c:v>
                </c:pt>
                <c:pt idx="10693">
                  <c:v>-1.8519793137109199E-2</c:v>
                </c:pt>
                <c:pt idx="10694">
                  <c:v>1.29081900137095E-2</c:v>
                </c:pt>
                <c:pt idx="10695">
                  <c:v>8.1714180749552501E-3</c:v>
                </c:pt>
                <c:pt idx="10696">
                  <c:v>1.2479077212953899E-2</c:v>
                </c:pt>
                <c:pt idx="10697" formatCode="0.00E+00">
                  <c:v>5.5251297360991904E-4</c:v>
                </c:pt>
                <c:pt idx="10698">
                  <c:v>1.97355195275483E-2</c:v>
                </c:pt>
                <c:pt idx="10699">
                  <c:v>4.70217900846812E-2</c:v>
                </c:pt>
                <c:pt idx="10700">
                  <c:v>4.1715834434895301E-2</c:v>
                </c:pt>
                <c:pt idx="10701">
                  <c:v>4.63264282500317E-2</c:v>
                </c:pt>
                <c:pt idx="10702">
                  <c:v>6.3237393156732394E-2</c:v>
                </c:pt>
                <c:pt idx="10703">
                  <c:v>2.5473452499684902E-2</c:v>
                </c:pt>
                <c:pt idx="10704">
                  <c:v>3.0774801747781098E-2</c:v>
                </c:pt>
                <c:pt idx="10705">
                  <c:v>2.7106430859155699E-2</c:v>
                </c:pt>
                <c:pt idx="10706">
                  <c:v>2.9506456316505902E-2</c:v>
                </c:pt>
                <c:pt idx="10707">
                  <c:v>3.0597286819157E-2</c:v>
                </c:pt>
                <c:pt idx="10708">
                  <c:v>2.5695193700074601E-2</c:v>
                </c:pt>
                <c:pt idx="10709">
                  <c:v>-2.0336250886272701E-2</c:v>
                </c:pt>
                <c:pt idx="10710">
                  <c:v>-6.5731336990060701E-2</c:v>
                </c:pt>
                <c:pt idx="10711">
                  <c:v>-7.6455644685832394E-2</c:v>
                </c:pt>
                <c:pt idx="10712">
                  <c:v>-7.9326841378341201E-2</c:v>
                </c:pt>
                <c:pt idx="10713">
                  <c:v>-8.5530816745466698E-2</c:v>
                </c:pt>
                <c:pt idx="10714">
                  <c:v>-4.03322919761743E-2</c:v>
                </c:pt>
                <c:pt idx="10715">
                  <c:v>-4.11006155148625E-2</c:v>
                </c:pt>
                <c:pt idx="10716">
                  <c:v>5.4790266617143098E-2</c:v>
                </c:pt>
                <c:pt idx="10717">
                  <c:v>5.7684984128108997E-2</c:v>
                </c:pt>
                <c:pt idx="10718">
                  <c:v>6.18652361341347E-2</c:v>
                </c:pt>
                <c:pt idx="10719">
                  <c:v>7.13640355622919E-2</c:v>
                </c:pt>
                <c:pt idx="10720">
                  <c:v>5.7141565225746697E-2</c:v>
                </c:pt>
                <c:pt idx="10721">
                  <c:v>5.0404980695955802E-2</c:v>
                </c:pt>
                <c:pt idx="10722">
                  <c:v>4.1606421465008203E-2</c:v>
                </c:pt>
                <c:pt idx="10723">
                  <c:v>4.4491084549363499E-2</c:v>
                </c:pt>
                <c:pt idx="10724">
                  <c:v>1.21354894753464E-2</c:v>
                </c:pt>
                <c:pt idx="10725">
                  <c:v>1.4572123987175599E-2</c:v>
                </c:pt>
                <c:pt idx="10726">
                  <c:v>5.4377304279748399E-2</c:v>
                </c:pt>
                <c:pt idx="10727">
                  <c:v>7.1861476108363798E-2</c:v>
                </c:pt>
                <c:pt idx="10728">
                  <c:v>8.2296118420328301E-2</c:v>
                </c:pt>
                <c:pt idx="10729">
                  <c:v>8.5829277062662301E-2</c:v>
                </c:pt>
                <c:pt idx="10730">
                  <c:v>8.6882634398231601E-2</c:v>
                </c:pt>
                <c:pt idx="10731">
                  <c:v>9.0622182343392796E-2</c:v>
                </c:pt>
                <c:pt idx="10732">
                  <c:v>8.9431082985848204E-2</c:v>
                </c:pt>
                <c:pt idx="10733">
                  <c:v>9.6793994823368895E-2</c:v>
                </c:pt>
                <c:pt idx="10734">
                  <c:v>6.7575515238881903E-2</c:v>
                </c:pt>
                <c:pt idx="10735">
                  <c:v>6.9273185941593596E-2</c:v>
                </c:pt>
                <c:pt idx="10736">
                  <c:v>7.1481085985081405E-2</c:v>
                </c:pt>
                <c:pt idx="10737">
                  <c:v>7.8483560319858994E-2</c:v>
                </c:pt>
                <c:pt idx="10738">
                  <c:v>6.7256512651596698E-2</c:v>
                </c:pt>
                <c:pt idx="10739">
                  <c:v>7.0745124207186094E-2</c:v>
                </c:pt>
                <c:pt idx="10740">
                  <c:v>5.8119975688576603E-2</c:v>
                </c:pt>
                <c:pt idx="10741">
                  <c:v>6.2143495997310297E-2</c:v>
                </c:pt>
                <c:pt idx="10742">
                  <c:v>0.12555479883430301</c:v>
                </c:pt>
                <c:pt idx="10743">
                  <c:v>0.13430582292957099</c:v>
                </c:pt>
                <c:pt idx="10744">
                  <c:v>0.15512517665141301</c:v>
                </c:pt>
                <c:pt idx="10745">
                  <c:v>0.180543391112226</c:v>
                </c:pt>
                <c:pt idx="10746">
                  <c:v>0.193399870663132</c:v>
                </c:pt>
                <c:pt idx="10747">
                  <c:v>0.19016218030003801</c:v>
                </c:pt>
                <c:pt idx="10748">
                  <c:v>0.176942124373029</c:v>
                </c:pt>
                <c:pt idx="10749">
                  <c:v>0.16665100349055001</c:v>
                </c:pt>
                <c:pt idx="10750">
                  <c:v>0.16935239630391799</c:v>
                </c:pt>
                <c:pt idx="10751">
                  <c:v>0.166390573941568</c:v>
                </c:pt>
                <c:pt idx="10752">
                  <c:v>0.33684487513114902</c:v>
                </c:pt>
                <c:pt idx="10753">
                  <c:v>0.33338151455709503</c:v>
                </c:pt>
                <c:pt idx="10754">
                  <c:v>0.36126867295959297</c:v>
                </c:pt>
                <c:pt idx="10755">
                  <c:v>0.38560574294928102</c:v>
                </c:pt>
                <c:pt idx="10756">
                  <c:v>0.35724869517994301</c:v>
                </c:pt>
                <c:pt idx="10757">
                  <c:v>0.35534684321277199</c:v>
                </c:pt>
                <c:pt idx="10758">
                  <c:v>0.33002027351963498</c:v>
                </c:pt>
                <c:pt idx="10759">
                  <c:v>0.31447977678776501</c:v>
                </c:pt>
                <c:pt idx="10760">
                  <c:v>0.36474639383866603</c:v>
                </c:pt>
                <c:pt idx="10761">
                  <c:v>0.35142519734984501</c:v>
                </c:pt>
                <c:pt idx="10762">
                  <c:v>0.31903166285447099</c:v>
                </c:pt>
                <c:pt idx="10763">
                  <c:v>0.31943135081176699</c:v>
                </c:pt>
                <c:pt idx="10764">
                  <c:v>0.30213883776266298</c:v>
                </c:pt>
                <c:pt idx="10765">
                  <c:v>0.31202177433052303</c:v>
                </c:pt>
                <c:pt idx="10766">
                  <c:v>0.280594968707578</c:v>
                </c:pt>
                <c:pt idx="10767">
                  <c:v>0.37040234384216097</c:v>
                </c:pt>
                <c:pt idx="10768">
                  <c:v>0.40870389581873001</c:v>
                </c:pt>
                <c:pt idx="10769">
                  <c:v>0.34067787169142999</c:v>
                </c:pt>
                <c:pt idx="10770">
                  <c:v>0.34558415537995302</c:v>
                </c:pt>
                <c:pt idx="10771">
                  <c:v>0.31970853890993101</c:v>
                </c:pt>
                <c:pt idx="10772">
                  <c:v>0.32439765892479699</c:v>
                </c:pt>
                <c:pt idx="10773">
                  <c:v>0.30255140627911298</c:v>
                </c:pt>
                <c:pt idx="10774">
                  <c:v>0.32159166570640901</c:v>
                </c:pt>
                <c:pt idx="10775">
                  <c:v>0.32208155249021903</c:v>
                </c:pt>
                <c:pt idx="10776">
                  <c:v>0.402803117351613</c:v>
                </c:pt>
                <c:pt idx="10777">
                  <c:v>0.38140438901697199</c:v>
                </c:pt>
                <c:pt idx="10778">
                  <c:v>0.34839328479264098</c:v>
                </c:pt>
                <c:pt idx="10779">
                  <c:v>0.32453407624289998</c:v>
                </c:pt>
                <c:pt idx="10780">
                  <c:v>0.35807249425383503</c:v>
                </c:pt>
                <c:pt idx="10781">
                  <c:v>0.35776259007058298</c:v>
                </c:pt>
                <c:pt idx="10782">
                  <c:v>0.35710619616834</c:v>
                </c:pt>
                <c:pt idx="10783">
                  <c:v>0.36074517182925397</c:v>
                </c:pt>
                <c:pt idx="10784">
                  <c:v>0.36433997411186902</c:v>
                </c:pt>
                <c:pt idx="10785">
                  <c:v>0.33481738075123701</c:v>
                </c:pt>
                <c:pt idx="10786">
                  <c:v>0.40195002263000901</c:v>
                </c:pt>
                <c:pt idx="10787">
                  <c:v>0.41207409285343599</c:v>
                </c:pt>
                <c:pt idx="10788">
                  <c:v>0.41872781035187401</c:v>
                </c:pt>
                <c:pt idx="10789">
                  <c:v>0.42403985530624699</c:v>
                </c:pt>
                <c:pt idx="10790">
                  <c:v>0.43443443831753498</c:v>
                </c:pt>
                <c:pt idx="10791">
                  <c:v>0.405435451209185</c:v>
                </c:pt>
                <c:pt idx="10792">
                  <c:v>0.45761881582820502</c:v>
                </c:pt>
                <c:pt idx="10793">
                  <c:v>0.45136503726227001</c:v>
                </c:pt>
                <c:pt idx="10794">
                  <c:v>0.44890195682776302</c:v>
                </c:pt>
                <c:pt idx="10795">
                  <c:v>0.45474110020550201</c:v>
                </c:pt>
                <c:pt idx="10796">
                  <c:v>0.477190391773409</c:v>
                </c:pt>
                <c:pt idx="10797">
                  <c:v>0.50258725808065896</c:v>
                </c:pt>
                <c:pt idx="10798">
                  <c:v>0.47253469522573499</c:v>
                </c:pt>
                <c:pt idx="10799">
                  <c:v>0.45815225688604999</c:v>
                </c:pt>
                <c:pt idx="10800">
                  <c:v>0.46797686915963499</c:v>
                </c:pt>
                <c:pt idx="10801">
                  <c:v>0.47427670577495201</c:v>
                </c:pt>
                <c:pt idx="10802">
                  <c:v>0.47673715706773201</c:v>
                </c:pt>
                <c:pt idx="10803">
                  <c:v>0.48546703621821402</c:v>
                </c:pt>
                <c:pt idx="10804">
                  <c:v>0.53343158562599702</c:v>
                </c:pt>
                <c:pt idx="10805">
                  <c:v>0.53591720031247603</c:v>
                </c:pt>
                <c:pt idx="10806">
                  <c:v>0.542245666914421</c:v>
                </c:pt>
                <c:pt idx="10807">
                  <c:v>0.54294542034777704</c:v>
                </c:pt>
                <c:pt idx="10808">
                  <c:v>0.53064177362723597</c:v>
                </c:pt>
                <c:pt idx="10809">
                  <c:v>0.482958042848464</c:v>
                </c:pt>
                <c:pt idx="10810">
                  <c:v>0.48961680177762301</c:v>
                </c:pt>
                <c:pt idx="10811">
                  <c:v>0.46293037951000199</c:v>
                </c:pt>
                <c:pt idx="10812">
                  <c:v>0.47721558251524099</c:v>
                </c:pt>
                <c:pt idx="10813">
                  <c:v>0.48338002743029301</c:v>
                </c:pt>
                <c:pt idx="10814">
                  <c:v>0.48328720000117498</c:v>
                </c:pt>
                <c:pt idx="10815">
                  <c:v>0.48723886351148299</c:v>
                </c:pt>
                <c:pt idx="10816">
                  <c:v>0.49137122729367699</c:v>
                </c:pt>
                <c:pt idx="10817">
                  <c:v>0.48193942670986001</c:v>
                </c:pt>
                <c:pt idx="10818">
                  <c:v>0.487243665680404</c:v>
                </c:pt>
                <c:pt idx="10819">
                  <c:v>0.471545549737381</c:v>
                </c:pt>
                <c:pt idx="10820">
                  <c:v>0.486534276926126</c:v>
                </c:pt>
                <c:pt idx="10821">
                  <c:v>0.50465022723861896</c:v>
                </c:pt>
                <c:pt idx="10822">
                  <c:v>0.55380613208580698</c:v>
                </c:pt>
                <c:pt idx="10823">
                  <c:v>0.57262167854397605</c:v>
                </c:pt>
                <c:pt idx="10824">
                  <c:v>0.59452475867230903</c:v>
                </c:pt>
                <c:pt idx="10825">
                  <c:v>0.56089721888261801</c:v>
                </c:pt>
                <c:pt idx="10826">
                  <c:v>0.58221492844456701</c:v>
                </c:pt>
                <c:pt idx="10827">
                  <c:v>0.59205340431433795</c:v>
                </c:pt>
                <c:pt idx="10828">
                  <c:v>0.59849230206383697</c:v>
                </c:pt>
                <c:pt idx="10829">
                  <c:v>0.54244774578951704</c:v>
                </c:pt>
                <c:pt idx="10830">
                  <c:v>0.56727783596161796</c:v>
                </c:pt>
                <c:pt idx="10831">
                  <c:v>0.57813931716544498</c:v>
                </c:pt>
                <c:pt idx="10832">
                  <c:v>0.61844902330322005</c:v>
                </c:pt>
                <c:pt idx="10833">
                  <c:v>0.59455308569514098</c:v>
                </c:pt>
                <c:pt idx="10834">
                  <c:v>0.60476858512894105</c:v>
                </c:pt>
                <c:pt idx="10835">
                  <c:v>0.59512884750758499</c:v>
                </c:pt>
                <c:pt idx="10836">
                  <c:v>0.61614504779663004</c:v>
                </c:pt>
                <c:pt idx="10837">
                  <c:v>0.65071012907831305</c:v>
                </c:pt>
                <c:pt idx="10838">
                  <c:v>0.64671080628696098</c:v>
                </c:pt>
                <c:pt idx="10839">
                  <c:v>0.63033978036792804</c:v>
                </c:pt>
                <c:pt idx="10840">
                  <c:v>0.66474119987469005</c:v>
                </c:pt>
                <c:pt idx="10841">
                  <c:v>0.62176637496757403</c:v>
                </c:pt>
                <c:pt idx="10842">
                  <c:v>0.67076783013286101</c:v>
                </c:pt>
                <c:pt idx="10843">
                  <c:v>0.64666154894531302</c:v>
                </c:pt>
                <c:pt idx="10844">
                  <c:v>0.65538234552909802</c:v>
                </c:pt>
                <c:pt idx="10845">
                  <c:v>0.67534200366989505</c:v>
                </c:pt>
                <c:pt idx="10846">
                  <c:v>0.687587575574375</c:v>
                </c:pt>
                <c:pt idx="10847">
                  <c:v>0.68544696281056705</c:v>
                </c:pt>
                <c:pt idx="10848">
                  <c:v>0.680987748443316</c:v>
                </c:pt>
                <c:pt idx="10849">
                  <c:v>0.68202184423583501</c:v>
                </c:pt>
                <c:pt idx="10850">
                  <c:v>0.69707912626330704</c:v>
                </c:pt>
                <c:pt idx="10851">
                  <c:v>0.69643925036300403</c:v>
                </c:pt>
                <c:pt idx="10852">
                  <c:v>0.70123414298849296</c:v>
                </c:pt>
                <c:pt idx="10853">
                  <c:v>0.71381710618610605</c:v>
                </c:pt>
                <c:pt idx="10854">
                  <c:v>0.70616990358318898</c:v>
                </c:pt>
                <c:pt idx="10855" formatCode="0.00E+00">
                  <c:v>4.50787067791669E-4</c:v>
                </c:pt>
                <c:pt idx="10856">
                  <c:v>6.6615019078619603E-3</c:v>
                </c:pt>
                <c:pt idx="10857">
                  <c:v>1.50820695626352E-3</c:v>
                </c:pt>
                <c:pt idx="10858">
                  <c:v>3.84653829309522E-3</c:v>
                </c:pt>
                <c:pt idx="10859">
                  <c:v>2.9979436012976101E-2</c:v>
                </c:pt>
                <c:pt idx="10860">
                  <c:v>6.16379499406094E-2</c:v>
                </c:pt>
                <c:pt idx="10861">
                  <c:v>6.1629180628878601E-2</c:v>
                </c:pt>
                <c:pt idx="10862">
                  <c:v>4.7630730915715701E-2</c:v>
                </c:pt>
                <c:pt idx="10863">
                  <c:v>4.7862167652179897E-2</c:v>
                </c:pt>
                <c:pt idx="10864">
                  <c:v>5.3631927088745902E-2</c:v>
                </c:pt>
                <c:pt idx="10865">
                  <c:v>5.3279119116424502E-2</c:v>
                </c:pt>
                <c:pt idx="10866">
                  <c:v>6.6293070559014997E-2</c:v>
                </c:pt>
                <c:pt idx="10867">
                  <c:v>3.6474933227776E-2</c:v>
                </c:pt>
                <c:pt idx="10868">
                  <c:v>1.01981791443583E-2</c:v>
                </c:pt>
                <c:pt idx="10869">
                  <c:v>1.06499826439983E-2</c:v>
                </c:pt>
                <c:pt idx="10870">
                  <c:v>4.9073500653271599E-3</c:v>
                </c:pt>
                <c:pt idx="10871">
                  <c:v>-8.2568431402627596E-3</c:v>
                </c:pt>
                <c:pt idx="10872">
                  <c:v>-3.4770400765669002E-3</c:v>
                </c:pt>
                <c:pt idx="10873">
                  <c:v>-7.3454464965332297E-3</c:v>
                </c:pt>
                <c:pt idx="10874">
                  <c:v>-6.1958627597899999E-3</c:v>
                </c:pt>
                <c:pt idx="10875">
                  <c:v>1.8562639755672801E-2</c:v>
                </c:pt>
                <c:pt idx="10876">
                  <c:v>1.6407620123552499E-2</c:v>
                </c:pt>
                <c:pt idx="10877">
                  <c:v>1.8172716871375401E-2</c:v>
                </c:pt>
                <c:pt idx="10878">
                  <c:v>1.6125589357296199E-2</c:v>
                </c:pt>
                <c:pt idx="10879">
                  <c:v>4.41761724340985E-2</c:v>
                </c:pt>
                <c:pt idx="10880">
                  <c:v>4.1745942829148598E-2</c:v>
                </c:pt>
                <c:pt idx="10881">
                  <c:v>1.8172716871375401E-2</c:v>
                </c:pt>
                <c:pt idx="10882">
                  <c:v>3.7526022076619502E-2</c:v>
                </c:pt>
                <c:pt idx="10883">
                  <c:v>3.1185615522059999E-2</c:v>
                </c:pt>
                <c:pt idx="10884">
                  <c:v>2.2876420024535701E-2</c:v>
                </c:pt>
                <c:pt idx="10885">
                  <c:v>2.13308235085591E-2</c:v>
                </c:pt>
                <c:pt idx="10886">
                  <c:v>3.1917523610836197E-2</c:v>
                </c:pt>
                <c:pt idx="10887">
                  <c:v>2.6401749367272302E-2</c:v>
                </c:pt>
                <c:pt idx="10888">
                  <c:v>2.6169385842440499E-2</c:v>
                </c:pt>
                <c:pt idx="10889">
                  <c:v>2.9848448600275398E-2</c:v>
                </c:pt>
                <c:pt idx="10890">
                  <c:v>-1.0620359298326E-2</c:v>
                </c:pt>
                <c:pt idx="10891">
                  <c:v>-9.5904992555999602E-3</c:v>
                </c:pt>
                <c:pt idx="10892">
                  <c:v>-1.34672413610559E-3</c:v>
                </c:pt>
                <c:pt idx="10893">
                  <c:v>-3.7355901778065297E-2</c:v>
                </c:pt>
                <c:pt idx="10894">
                  <c:v>-4.5247387704679898E-2</c:v>
                </c:pt>
                <c:pt idx="10895">
                  <c:v>-4.5571074192828499E-2</c:v>
                </c:pt>
                <c:pt idx="10896">
                  <c:v>-4.6036733643476102E-2</c:v>
                </c:pt>
                <c:pt idx="10897">
                  <c:v>-4.8040251824451097E-2</c:v>
                </c:pt>
                <c:pt idx="10898" formatCode="0.00E+00">
                  <c:v>5.9105152392357997E-4</c:v>
                </c:pt>
                <c:pt idx="10899">
                  <c:v>5.7091137750526696E-3</c:v>
                </c:pt>
                <c:pt idx="10900">
                  <c:v>1.04324621796263E-2</c:v>
                </c:pt>
                <c:pt idx="10901">
                  <c:v>1.26984806639587E-2</c:v>
                </c:pt>
                <c:pt idx="10902">
                  <c:v>1.4728249962535999E-2</c:v>
                </c:pt>
                <c:pt idx="10903">
                  <c:v>-9.7121518119007693E-3</c:v>
                </c:pt>
                <c:pt idx="10904">
                  <c:v>2.4920715727128E-2</c:v>
                </c:pt>
                <c:pt idx="10905">
                  <c:v>3.2830192785609801E-2</c:v>
                </c:pt>
                <c:pt idx="10906">
                  <c:v>3.5218724506651901E-2</c:v>
                </c:pt>
                <c:pt idx="10907">
                  <c:v>4.2020212750062597E-2</c:v>
                </c:pt>
                <c:pt idx="10908">
                  <c:v>4.4413568845889297E-2</c:v>
                </c:pt>
                <c:pt idx="10909">
                  <c:v>4.5824592153421197E-2</c:v>
                </c:pt>
                <c:pt idx="10910">
                  <c:v>4.80414545276934E-2</c:v>
                </c:pt>
                <c:pt idx="10911">
                  <c:v>5.4728425962993398E-2</c:v>
                </c:pt>
                <c:pt idx="10912">
                  <c:v>5.1922686298719802E-2</c:v>
                </c:pt>
                <c:pt idx="10913">
                  <c:v>5.0671825269290101E-2</c:v>
                </c:pt>
                <c:pt idx="10914">
                  <c:v>6.18444994909495E-2</c:v>
                </c:pt>
                <c:pt idx="10915">
                  <c:v>6.5728089584346394E-2</c:v>
                </c:pt>
                <c:pt idx="10916">
                  <c:v>7.2007316978146302E-2</c:v>
                </c:pt>
                <c:pt idx="10917">
                  <c:v>7.5274822754559406E-2</c:v>
                </c:pt>
                <c:pt idx="10918">
                  <c:v>8.0706631735960793E-2</c:v>
                </c:pt>
                <c:pt idx="10919">
                  <c:v>7.8152143402666602E-2</c:v>
                </c:pt>
                <c:pt idx="10920">
                  <c:v>7.0586318161050196E-2</c:v>
                </c:pt>
                <c:pt idx="10921">
                  <c:v>7.0013533301747005E-2</c:v>
                </c:pt>
                <c:pt idx="10922">
                  <c:v>7.0339448550342104E-2</c:v>
                </c:pt>
                <c:pt idx="10923">
                  <c:v>5.5797311467416802E-2</c:v>
                </c:pt>
                <c:pt idx="10924">
                  <c:v>-1.1408455865593501E-3</c:v>
                </c:pt>
                <c:pt idx="10925">
                  <c:v>-7.6307737955050303E-3</c:v>
                </c:pt>
                <c:pt idx="10926">
                  <c:v>0.17782011561040501</c:v>
                </c:pt>
                <c:pt idx="10927">
                  <c:v>0.153053799715233</c:v>
                </c:pt>
                <c:pt idx="10928">
                  <c:v>0.17607060493747601</c:v>
                </c:pt>
                <c:pt idx="10929">
                  <c:v>0.20032066908014401</c:v>
                </c:pt>
                <c:pt idx="10930">
                  <c:v>0.22245816438524699</c:v>
                </c:pt>
                <c:pt idx="10931">
                  <c:v>0.217265861650003</c:v>
                </c:pt>
                <c:pt idx="10932">
                  <c:v>0.218925410865033</c:v>
                </c:pt>
                <c:pt idx="10933">
                  <c:v>0.22649977885050701</c:v>
                </c:pt>
                <c:pt idx="10934">
                  <c:v>0.223039469777982</c:v>
                </c:pt>
                <c:pt idx="10935">
                  <c:v>0.22145804420537399</c:v>
                </c:pt>
                <c:pt idx="10936">
                  <c:v>0.228181132894066</c:v>
                </c:pt>
                <c:pt idx="10937">
                  <c:v>0.302578987563494</c:v>
                </c:pt>
                <c:pt idx="10938">
                  <c:v>0.33498472251706601</c:v>
                </c:pt>
                <c:pt idx="10939">
                  <c:v>0.30765084164690598</c:v>
                </c:pt>
                <c:pt idx="10940">
                  <c:v>0.311832708084198</c:v>
                </c:pt>
                <c:pt idx="10941">
                  <c:v>0.28250325369490498</c:v>
                </c:pt>
                <c:pt idx="10942">
                  <c:v>0.29617153405104901</c:v>
                </c:pt>
                <c:pt idx="10943">
                  <c:v>0.228849707221572</c:v>
                </c:pt>
                <c:pt idx="10944">
                  <c:v>0.23273855781762001</c:v>
                </c:pt>
                <c:pt idx="10945">
                  <c:v>0.21668254021925301</c:v>
                </c:pt>
                <c:pt idx="10946">
                  <c:v>0.23121671901898599</c:v>
                </c:pt>
                <c:pt idx="10947">
                  <c:v>0.22872351688022899</c:v>
                </c:pt>
                <c:pt idx="10948">
                  <c:v>0.23566457848154401</c:v>
                </c:pt>
                <c:pt idx="10949">
                  <c:v>0.24647005356919899</c:v>
                </c:pt>
                <c:pt idx="10950">
                  <c:v>0.243368277755694</c:v>
                </c:pt>
                <c:pt idx="10951">
                  <c:v>0.23304687102837801</c:v>
                </c:pt>
                <c:pt idx="10952">
                  <c:v>0.22180262639020501</c:v>
                </c:pt>
                <c:pt idx="10953">
                  <c:v>0.22042937985490699</c:v>
                </c:pt>
                <c:pt idx="10954">
                  <c:v>0.21414072482204799</c:v>
                </c:pt>
                <c:pt idx="10955">
                  <c:v>0.14398121475283299</c:v>
                </c:pt>
                <c:pt idx="10956">
                  <c:v>0.13594348840859299</c:v>
                </c:pt>
                <c:pt idx="10957">
                  <c:v>0.13802656969412999</c:v>
                </c:pt>
                <c:pt idx="10958">
                  <c:v>0.14987545611612099</c:v>
                </c:pt>
                <c:pt idx="10959">
                  <c:v>0.14219095291105699</c:v>
                </c:pt>
                <c:pt idx="10960">
                  <c:v>0.13788472089258499</c:v>
                </c:pt>
                <c:pt idx="10961">
                  <c:v>0.138247386959926</c:v>
                </c:pt>
                <c:pt idx="10962">
                  <c:v>0.160451103743292</c:v>
                </c:pt>
                <c:pt idx="10963">
                  <c:v>0.15948995716363701</c:v>
                </c:pt>
                <c:pt idx="10964">
                  <c:v>0.142792087804679</c:v>
                </c:pt>
                <c:pt idx="10965">
                  <c:v>0.14063172599050899</c:v>
                </c:pt>
                <c:pt idx="10966">
                  <c:v>0.13696823179739501</c:v>
                </c:pt>
                <c:pt idx="10967">
                  <c:v>0.135335422186312</c:v>
                </c:pt>
                <c:pt idx="10968">
                  <c:v>0.215692277137535</c:v>
                </c:pt>
                <c:pt idx="10969">
                  <c:v>0.27232222353062602</c:v>
                </c:pt>
                <c:pt idx="10970">
                  <c:v>0.27474812175631302</c:v>
                </c:pt>
                <c:pt idx="10971">
                  <c:v>0.282868139816641</c:v>
                </c:pt>
                <c:pt idx="10972">
                  <c:v>0.27465889401114602</c:v>
                </c:pt>
                <c:pt idx="10973">
                  <c:v>0.25839781471469803</c:v>
                </c:pt>
                <c:pt idx="10974">
                  <c:v>0.33989895296377598</c:v>
                </c:pt>
                <c:pt idx="10975">
                  <c:v>0.363472515039303</c:v>
                </c:pt>
                <c:pt idx="10976">
                  <c:v>0.30703832284726901</c:v>
                </c:pt>
                <c:pt idx="10977">
                  <c:v>0.27379390415978899</c:v>
                </c:pt>
                <c:pt idx="10978">
                  <c:v>0.36821548998845999</c:v>
                </c:pt>
                <c:pt idx="10979">
                  <c:v>0.36412323699469401</c:v>
                </c:pt>
                <c:pt idx="10980">
                  <c:v>0.36786304529391201</c:v>
                </c:pt>
                <c:pt idx="10981">
                  <c:v>0.35599405535244499</c:v>
                </c:pt>
                <c:pt idx="10982">
                  <c:v>0.39303212036190599</c:v>
                </c:pt>
                <c:pt idx="10983">
                  <c:v>0.42896329614679801</c:v>
                </c:pt>
                <c:pt idx="10984">
                  <c:v>0.459452078819653</c:v>
                </c:pt>
                <c:pt idx="10985">
                  <c:v>0.36966064785935798</c:v>
                </c:pt>
                <c:pt idx="10986">
                  <c:v>0.393396377164967</c:v>
                </c:pt>
                <c:pt idx="10987">
                  <c:v>0.36087277284559099</c:v>
                </c:pt>
                <c:pt idx="10988">
                  <c:v>0.36681999232882501</c:v>
                </c:pt>
                <c:pt idx="10989">
                  <c:v>0.35750264090018002</c:v>
                </c:pt>
                <c:pt idx="10990">
                  <c:v>0.37683943894427102</c:v>
                </c:pt>
                <c:pt idx="10991">
                  <c:v>0.459038271318228</c:v>
                </c:pt>
                <c:pt idx="10992">
                  <c:v>0.420353817140942</c:v>
                </c:pt>
                <c:pt idx="10993">
                  <c:v>0.31600518858871401</c:v>
                </c:pt>
                <c:pt idx="10994">
                  <c:v>0.43021814320510798</c:v>
                </c:pt>
                <c:pt idx="10995">
                  <c:v>0.46831773701078</c:v>
                </c:pt>
                <c:pt idx="10996">
                  <c:v>0.42346918874874401</c:v>
                </c:pt>
                <c:pt idx="10997">
                  <c:v>0.40788138556213199</c:v>
                </c:pt>
                <c:pt idx="10998">
                  <c:v>0.43981284430964002</c:v>
                </c:pt>
                <c:pt idx="10999">
                  <c:v>0.44320406992028899</c:v>
                </c:pt>
                <c:pt idx="11000">
                  <c:v>0.57037109328871405</c:v>
                </c:pt>
                <c:pt idx="11001">
                  <c:v>0.56696889567808095</c:v>
                </c:pt>
                <c:pt idx="11002">
                  <c:v>0.57022273495509102</c:v>
                </c:pt>
                <c:pt idx="11003">
                  <c:v>0.61326750797722196</c:v>
                </c:pt>
                <c:pt idx="11004">
                  <c:v>0.64256804985995697</c:v>
                </c:pt>
                <c:pt idx="11005">
                  <c:v>0.62432384005998998</c:v>
                </c:pt>
                <c:pt idx="11006">
                  <c:v>0.67175529792440503</c:v>
                </c:pt>
                <c:pt idx="11007">
                  <c:v>0.70404339409206795</c:v>
                </c:pt>
                <c:pt idx="11008">
                  <c:v>0.72048147722245803</c:v>
                </c:pt>
                <c:pt idx="11009">
                  <c:v>0.68721229749192303</c:v>
                </c:pt>
                <c:pt idx="11010">
                  <c:v>0.70278864395098795</c:v>
                </c:pt>
                <c:pt idx="11011">
                  <c:v>0.65661988627801104</c:v>
                </c:pt>
                <c:pt idx="11012">
                  <c:v>0.71026244770137303</c:v>
                </c:pt>
                <c:pt idx="11013">
                  <c:v>0.72627839299557295</c:v>
                </c:pt>
                <c:pt idx="11014">
                  <c:v>0.77204703756514503</c:v>
                </c:pt>
                <c:pt idx="11015">
                  <c:v>0.79173248317062395</c:v>
                </c:pt>
                <c:pt idx="11016">
                  <c:v>0.73948417977166103</c:v>
                </c:pt>
                <c:pt idx="11017">
                  <c:v>-9.6406198293885696E-3</c:v>
                </c:pt>
                <c:pt idx="11018">
                  <c:v>-4.2098894154345397E-3</c:v>
                </c:pt>
                <c:pt idx="11019">
                  <c:v>-1.2059995429306299E-2</c:v>
                </c:pt>
                <c:pt idx="11020">
                  <c:v>-6.9337621695380004E-3</c:v>
                </c:pt>
                <c:pt idx="11021">
                  <c:v>-7.3832500809805001E-3</c:v>
                </c:pt>
                <c:pt idx="11022">
                  <c:v>1.2621083589758799E-3</c:v>
                </c:pt>
                <c:pt idx="11023">
                  <c:v>-8.4081334220924495E-3</c:v>
                </c:pt>
                <c:pt idx="11024">
                  <c:v>2.4483313073619499E-2</c:v>
                </c:pt>
                <c:pt idx="11025">
                  <c:v>1.85067709408843E-2</c:v>
                </c:pt>
                <c:pt idx="11026">
                  <c:v>2.0721872390373899E-2</c:v>
                </c:pt>
                <c:pt idx="11027">
                  <c:v>1.46370862609526E-2</c:v>
                </c:pt>
                <c:pt idx="11028">
                  <c:v>0.10487496371549</c:v>
                </c:pt>
                <c:pt idx="11029">
                  <c:v>0.107335655209723</c:v>
                </c:pt>
                <c:pt idx="11030">
                  <c:v>0.109850455145273</c:v>
                </c:pt>
                <c:pt idx="11031">
                  <c:v>0.11161871687450201</c:v>
                </c:pt>
                <c:pt idx="11032">
                  <c:v>0.11246503278812001</c:v>
                </c:pt>
                <c:pt idx="11033">
                  <c:v>0.10553648056494699</c:v>
                </c:pt>
                <c:pt idx="11034">
                  <c:v>0.12822640785639899</c:v>
                </c:pt>
                <c:pt idx="11035">
                  <c:v>0.13476334646162499</c:v>
                </c:pt>
                <c:pt idx="11036">
                  <c:v>0.163606654967378</c:v>
                </c:pt>
                <c:pt idx="11037">
                  <c:v>0.158674851895163</c:v>
                </c:pt>
                <c:pt idx="11038">
                  <c:v>0.16224595933319599</c:v>
                </c:pt>
                <c:pt idx="11039">
                  <c:v>0.15541929101701801</c:v>
                </c:pt>
                <c:pt idx="11040">
                  <c:v>0.30595222734864203</c:v>
                </c:pt>
                <c:pt idx="11041">
                  <c:v>0.31702959392512597</c:v>
                </c:pt>
                <c:pt idx="11042">
                  <c:v>0.31354637736355001</c:v>
                </c:pt>
                <c:pt idx="11043">
                  <c:v>0.29929414109153701</c:v>
                </c:pt>
                <c:pt idx="11044">
                  <c:v>0.31401374362075901</c:v>
                </c:pt>
                <c:pt idx="11045">
                  <c:v>0.31409204871471702</c:v>
                </c:pt>
                <c:pt idx="11046">
                  <c:v>0.37920537667673199</c:v>
                </c:pt>
                <c:pt idx="11047">
                  <c:v>0.378887404720607</c:v>
                </c:pt>
                <c:pt idx="11048">
                  <c:v>0.38369612406918402</c:v>
                </c:pt>
                <c:pt idx="11049">
                  <c:v>0.38855857606359601</c:v>
                </c:pt>
                <c:pt idx="11050">
                  <c:v>0.388385140634673</c:v>
                </c:pt>
                <c:pt idx="11051">
                  <c:v>-4.1055072516269497E-3</c:v>
                </c:pt>
                <c:pt idx="11052">
                  <c:v>-1.1014870606541801E-2</c:v>
                </c:pt>
                <c:pt idx="11053">
                  <c:v>-5.6275282147046904E-3</c:v>
                </c:pt>
                <c:pt idx="11054">
                  <c:v>-9.3520332158127904E-3</c:v>
                </c:pt>
                <c:pt idx="11055">
                  <c:v>-5.5802849200878796E-3</c:v>
                </c:pt>
                <c:pt idx="11056">
                  <c:v>-1.3412266848548699E-2</c:v>
                </c:pt>
                <c:pt idx="11057">
                  <c:v>3.7857491535670799E-2</c:v>
                </c:pt>
                <c:pt idx="11058">
                  <c:v>-1.9667951301666601E-2</c:v>
                </c:pt>
                <c:pt idx="11059">
                  <c:v>-1.25202079384505E-2</c:v>
                </c:pt>
                <c:pt idx="11060">
                  <c:v>-3.7112062237732703E-2</c:v>
                </c:pt>
                <c:pt idx="11061">
                  <c:v>-3.8407332597057503E-2</c:v>
                </c:pt>
                <c:pt idx="11062">
                  <c:v>-4.6092734918378397E-2</c:v>
                </c:pt>
                <c:pt idx="11063">
                  <c:v>-3.7877265380132398E-2</c:v>
                </c:pt>
                <c:pt idx="11064">
                  <c:v>-6.3283866448437795E-2</c:v>
                </c:pt>
                <c:pt idx="11065">
                  <c:v>4.90326743193263E-2</c:v>
                </c:pt>
                <c:pt idx="11066">
                  <c:v>-3.4414939808033701E-2</c:v>
                </c:pt>
                <c:pt idx="11067">
                  <c:v>4.4443388960546601E-3</c:v>
                </c:pt>
                <c:pt idx="11068">
                  <c:v>-9.8256234803585293E-2</c:v>
                </c:pt>
                <c:pt idx="11069">
                  <c:v>-0.102749468926357</c:v>
                </c:pt>
                <c:pt idx="11070">
                  <c:v>-0.124086280510585</c:v>
                </c:pt>
                <c:pt idx="11071">
                  <c:v>-0.119080002645195</c:v>
                </c:pt>
                <c:pt idx="11072">
                  <c:v>-0.111326749430685</c:v>
                </c:pt>
                <c:pt idx="11073">
                  <c:v>-0.110580802592637</c:v>
                </c:pt>
                <c:pt idx="11074">
                  <c:v>-0.113130109875466</c:v>
                </c:pt>
                <c:pt idx="11075">
                  <c:v>8.0967773838480805E-2</c:v>
                </c:pt>
                <c:pt idx="11076">
                  <c:v>6.40403601921257E-3</c:v>
                </c:pt>
                <c:pt idx="11077">
                  <c:v>1.3159357621186999E-2</c:v>
                </c:pt>
                <c:pt idx="11078">
                  <c:v>8.7048923638857103E-3</c:v>
                </c:pt>
                <c:pt idx="11079">
                  <c:v>3.3322485624086101E-2</c:v>
                </c:pt>
                <c:pt idx="11080">
                  <c:v>3.4424401112568198E-2</c:v>
                </c:pt>
                <c:pt idx="11081">
                  <c:v>4.98375805247675E-2</c:v>
                </c:pt>
                <c:pt idx="11082">
                  <c:v>5.0160050250692402E-2</c:v>
                </c:pt>
                <c:pt idx="11083">
                  <c:v>2.7587143070906001E-2</c:v>
                </c:pt>
                <c:pt idx="11084">
                  <c:v>6.6345644486327293E-2</c:v>
                </c:pt>
                <c:pt idx="11085">
                  <c:v>6.7632612243207796E-2</c:v>
                </c:pt>
                <c:pt idx="11086">
                  <c:v>8.5988597136437105E-3</c:v>
                </c:pt>
                <c:pt idx="11087">
                  <c:v>4.5742291957252698E-2</c:v>
                </c:pt>
                <c:pt idx="11088">
                  <c:v>7.4608055205385798E-2</c:v>
                </c:pt>
                <c:pt idx="11089">
                  <c:v>8.2847053702458998E-2</c:v>
                </c:pt>
                <c:pt idx="11090">
                  <c:v>3.3309576891105801E-2</c:v>
                </c:pt>
                <c:pt idx="11091">
                  <c:v>3.7600504733663602E-2</c:v>
                </c:pt>
                <c:pt idx="11092">
                  <c:v>4.0940148283544898E-2</c:v>
                </c:pt>
                <c:pt idx="11093">
                  <c:v>3.6195247558657301E-2</c:v>
                </c:pt>
                <c:pt idx="11094">
                  <c:v>3.0066607941949298E-2</c:v>
                </c:pt>
                <c:pt idx="11095">
                  <c:v>-2.5222540916771001E-2</c:v>
                </c:pt>
                <c:pt idx="11096">
                  <c:v>-2.8394327427766899E-2</c:v>
                </c:pt>
                <c:pt idx="11097">
                  <c:v>-3.3686995384921002E-2</c:v>
                </c:pt>
                <c:pt idx="11098">
                  <c:v>3.31680883372025E-2</c:v>
                </c:pt>
                <c:pt idx="11099">
                  <c:v>-2.6155641332774301E-2</c:v>
                </c:pt>
                <c:pt idx="11100">
                  <c:v>-7.8063724401764997E-2</c:v>
                </c:pt>
                <c:pt idx="11101">
                  <c:v>-6.4719636604087194E-2</c:v>
                </c:pt>
                <c:pt idx="11102">
                  <c:v>3.57052511884892E-3</c:v>
                </c:pt>
                <c:pt idx="11103">
                  <c:v>7.0380393477675798E-3</c:v>
                </c:pt>
                <c:pt idx="11104">
                  <c:v>4.4696275791503898E-2</c:v>
                </c:pt>
                <c:pt idx="11105">
                  <c:v>0.117109370088732</c:v>
                </c:pt>
                <c:pt idx="11106">
                  <c:v>0.117037277816003</c:v>
                </c:pt>
                <c:pt idx="11107">
                  <c:v>0.13191525560716</c:v>
                </c:pt>
                <c:pt idx="11108">
                  <c:v>0.12561093965171699</c:v>
                </c:pt>
                <c:pt idx="11109">
                  <c:v>0.13119347092246</c:v>
                </c:pt>
                <c:pt idx="11110">
                  <c:v>0.11855992318469701</c:v>
                </c:pt>
                <c:pt idx="11111">
                  <c:v>0.146168789799549</c:v>
                </c:pt>
                <c:pt idx="11112">
                  <c:v>0.143615491866801</c:v>
                </c:pt>
                <c:pt idx="11113">
                  <c:v>0.15955804102305299</c:v>
                </c:pt>
                <c:pt idx="11114">
                  <c:v>0.13839509340669501</c:v>
                </c:pt>
                <c:pt idx="11115">
                  <c:v>0.15576394402028901</c:v>
                </c:pt>
                <c:pt idx="11116">
                  <c:v>0.142306928734906</c:v>
                </c:pt>
                <c:pt idx="11117">
                  <c:v>0.21010010336792601</c:v>
                </c:pt>
                <c:pt idx="11118">
                  <c:v>0.14212954966400199</c:v>
                </c:pt>
                <c:pt idx="11119">
                  <c:v>0.173220016663127</c:v>
                </c:pt>
                <c:pt idx="11120">
                  <c:v>0.16133490826389499</c:v>
                </c:pt>
                <c:pt idx="11121">
                  <c:v>0.16667711031992799</c:v>
                </c:pt>
                <c:pt idx="11122">
                  <c:v>0.16652380213036</c:v>
                </c:pt>
                <c:pt idx="11123">
                  <c:v>0.18883347329823499</c:v>
                </c:pt>
                <c:pt idx="11124">
                  <c:v>0.18300421643338799</c:v>
                </c:pt>
                <c:pt idx="11125">
                  <c:v>0.20098190311023001</c:v>
                </c:pt>
                <c:pt idx="11126">
                  <c:v>0.21479549136901899</c:v>
                </c:pt>
                <c:pt idx="11127">
                  <c:v>0.191618268392687</c:v>
                </c:pt>
                <c:pt idx="11128">
                  <c:v>0.16899731739305701</c:v>
                </c:pt>
                <c:pt idx="11129">
                  <c:v>0.16057727374775099</c:v>
                </c:pt>
                <c:pt idx="11130">
                  <c:v>0.16255585795031499</c:v>
                </c:pt>
                <c:pt idx="11131">
                  <c:v>0.26805990559633103</c:v>
                </c:pt>
                <c:pt idx="11132">
                  <c:v>0.23626896522624</c:v>
                </c:pt>
                <c:pt idx="11133">
                  <c:v>0.26425016213777702</c:v>
                </c:pt>
                <c:pt idx="11134">
                  <c:v>0.24456357368857601</c:v>
                </c:pt>
                <c:pt idx="11135">
                  <c:v>0.25127439133381402</c:v>
                </c:pt>
                <c:pt idx="11136">
                  <c:v>0.23900308183885499</c:v>
                </c:pt>
                <c:pt idx="11137">
                  <c:v>0.246761279689585</c:v>
                </c:pt>
                <c:pt idx="11138">
                  <c:v>0.25605446958313699</c:v>
                </c:pt>
                <c:pt idx="11139">
                  <c:v>0.26548241844655501</c:v>
                </c:pt>
                <c:pt idx="11140">
                  <c:v>0.25927560893493601</c:v>
                </c:pt>
                <c:pt idx="11141">
                  <c:v>0.27733414354513802</c:v>
                </c:pt>
                <c:pt idx="11142">
                  <c:v>0.28846801330687799</c:v>
                </c:pt>
                <c:pt idx="11143">
                  <c:v>0.35701790393441102</c:v>
                </c:pt>
                <c:pt idx="11144">
                  <c:v>0.31961447208681498</c:v>
                </c:pt>
                <c:pt idx="11145">
                  <c:v>0.31969562563871301</c:v>
                </c:pt>
                <c:pt idx="11146">
                  <c:v>0.31334276552759299</c:v>
                </c:pt>
                <c:pt idx="11147">
                  <c:v>0.34188903090407402</c:v>
                </c:pt>
                <c:pt idx="11148">
                  <c:v>0.38853982409695598</c:v>
                </c:pt>
                <c:pt idx="11149">
                  <c:v>0.424803469118536</c:v>
                </c:pt>
                <c:pt idx="11150">
                  <c:v>0.38453705056603499</c:v>
                </c:pt>
                <c:pt idx="11151">
                  <c:v>0.41434722978851601</c:v>
                </c:pt>
                <c:pt idx="11152">
                  <c:v>0.41510121733852301</c:v>
                </c:pt>
                <c:pt idx="11153">
                  <c:v>0.43371973287886301</c:v>
                </c:pt>
                <c:pt idx="11154">
                  <c:v>0.41925875288479297</c:v>
                </c:pt>
                <c:pt idx="11155">
                  <c:v>0.45836789167757003</c:v>
                </c:pt>
                <c:pt idx="11156">
                  <c:v>0.43611058558729898</c:v>
                </c:pt>
                <c:pt idx="11157">
                  <c:v>0.449973566463852</c:v>
                </c:pt>
                <c:pt idx="11158">
                  <c:v>0.443807097506079</c:v>
                </c:pt>
                <c:pt idx="11159">
                  <c:v>0.47471687219963898</c:v>
                </c:pt>
                <c:pt idx="11160">
                  <c:v>0.47133355624138401</c:v>
                </c:pt>
                <c:pt idx="11161">
                  <c:v>0.48699718100940298</c:v>
                </c:pt>
                <c:pt idx="11162">
                  <c:v>0.44346102452012598</c:v>
                </c:pt>
                <c:pt idx="11163">
                  <c:v>0.46385059584312199</c:v>
                </c:pt>
                <c:pt idx="11164">
                  <c:v>0.46031508513703201</c:v>
                </c:pt>
                <c:pt idx="11165">
                  <c:v>0.44768855936150298</c:v>
                </c:pt>
                <c:pt idx="11166">
                  <c:v>5.3853938588321803E-3</c:v>
                </c:pt>
                <c:pt idx="11167" formatCode="0.00E+00">
                  <c:v>1.1234192890929801E-4</c:v>
                </c:pt>
                <c:pt idx="11168">
                  <c:v>1.9981166894748E-2</c:v>
                </c:pt>
                <c:pt idx="11169">
                  <c:v>1.61393889234882E-2</c:v>
                </c:pt>
                <c:pt idx="11170">
                  <c:v>2.9947667410150799E-2</c:v>
                </c:pt>
                <c:pt idx="11171">
                  <c:v>2.32686161236073E-2</c:v>
                </c:pt>
                <c:pt idx="11172">
                  <c:v>2.2416829848854899E-2</c:v>
                </c:pt>
                <c:pt idx="11173">
                  <c:v>1.2893487175616501E-2</c:v>
                </c:pt>
                <c:pt idx="11174">
                  <c:v>1.1858306858795801E-2</c:v>
                </c:pt>
                <c:pt idx="11175">
                  <c:v>8.3493443988356102E-3</c:v>
                </c:pt>
                <c:pt idx="11176">
                  <c:v>1.8227861078170499E-2</c:v>
                </c:pt>
                <c:pt idx="11177">
                  <c:v>-9.9587470431343698E-3</c:v>
                </c:pt>
                <c:pt idx="11178">
                  <c:v>-1.01982885964284E-2</c:v>
                </c:pt>
                <c:pt idx="11179">
                  <c:v>-1.6884684778526799E-2</c:v>
                </c:pt>
                <c:pt idx="11180">
                  <c:v>-3.6622886663102401E-3</c:v>
                </c:pt>
                <c:pt idx="11181">
                  <c:v>-1.39444835248259E-2</c:v>
                </c:pt>
                <c:pt idx="11182">
                  <c:v>-1.3449873464599299E-2</c:v>
                </c:pt>
                <c:pt idx="11183">
                  <c:v>-2.4258214523616699E-2</c:v>
                </c:pt>
                <c:pt idx="11184">
                  <c:v>4.2994473534116997E-3</c:v>
                </c:pt>
                <c:pt idx="11185">
                  <c:v>1.2342444808881799E-2</c:v>
                </c:pt>
                <c:pt idx="11186">
                  <c:v>1.60889679203766E-2</c:v>
                </c:pt>
                <c:pt idx="11187">
                  <c:v>1.15917473625404E-2</c:v>
                </c:pt>
                <c:pt idx="11188">
                  <c:v>3.1739345893730703E-2</c:v>
                </c:pt>
                <c:pt idx="11189">
                  <c:v>1.5814108969077499E-2</c:v>
                </c:pt>
                <c:pt idx="11190">
                  <c:v>3.4168963193522403E-2</c:v>
                </c:pt>
                <c:pt idx="11191">
                  <c:v>4.0482139188782101E-2</c:v>
                </c:pt>
                <c:pt idx="11192">
                  <c:v>5.3257080183019397E-2</c:v>
                </c:pt>
                <c:pt idx="11193">
                  <c:v>5.9916770814972299E-2</c:v>
                </c:pt>
                <c:pt idx="11194">
                  <c:v>5.90372388811213E-2</c:v>
                </c:pt>
                <c:pt idx="11195">
                  <c:v>-3.0552732722871401E-2</c:v>
                </c:pt>
                <c:pt idx="11196">
                  <c:v>-3.3538211754742898E-2</c:v>
                </c:pt>
                <c:pt idx="11197">
                  <c:v>-3.3068264515008598E-2</c:v>
                </c:pt>
                <c:pt idx="11198">
                  <c:v>4.3177082815477802E-2</c:v>
                </c:pt>
                <c:pt idx="11199">
                  <c:v>3.9486676022433699E-2</c:v>
                </c:pt>
                <c:pt idx="11200">
                  <c:v>5.0467539614384299E-2</c:v>
                </c:pt>
                <c:pt idx="11201">
                  <c:v>1.2023169952868101E-2</c:v>
                </c:pt>
                <c:pt idx="11202">
                  <c:v>-0.137882772474063</c:v>
                </c:pt>
                <c:pt idx="11203">
                  <c:v>0</c:v>
                </c:pt>
                <c:pt idx="11204">
                  <c:v>1.43901330084132E-2</c:v>
                </c:pt>
                <c:pt idx="11205">
                  <c:v>1.0606792349242699E-2</c:v>
                </c:pt>
                <c:pt idx="11206">
                  <c:v>1.4672999016600999E-2</c:v>
                </c:pt>
                <c:pt idx="11207">
                  <c:v>1.43549428939693E-2</c:v>
                </c:pt>
                <c:pt idx="11208">
                  <c:v>1.64029451015732E-2</c:v>
                </c:pt>
                <c:pt idx="11209">
                  <c:v>2.0800798509382702E-2</c:v>
                </c:pt>
                <c:pt idx="11210">
                  <c:v>-6.1490128211836304E-3</c:v>
                </c:pt>
                <c:pt idx="11211">
                  <c:v>-7.1821526276429903E-3</c:v>
                </c:pt>
                <c:pt idx="11212">
                  <c:v>-6.4321349094422697E-3</c:v>
                </c:pt>
                <c:pt idx="11213">
                  <c:v>-9.3794326370406599E-3</c:v>
                </c:pt>
                <c:pt idx="11214">
                  <c:v>1.13531624337857E-2</c:v>
                </c:pt>
                <c:pt idx="11215">
                  <c:v>1.9350892677634401E-2</c:v>
                </c:pt>
                <c:pt idx="11216">
                  <c:v>1.6034996863486702E-2</c:v>
                </c:pt>
                <c:pt idx="11217" formatCode="0.00E+00">
                  <c:v>2.5016901762175899E-4</c:v>
                </c:pt>
                <c:pt idx="11218">
                  <c:v>-3.7879706294601202E-3</c:v>
                </c:pt>
                <c:pt idx="11219">
                  <c:v>3.00689126290885E-2</c:v>
                </c:pt>
                <c:pt idx="11220">
                  <c:v>2.9398725644184099E-2</c:v>
                </c:pt>
                <c:pt idx="11221">
                  <c:v>2.5256613567559798E-2</c:v>
                </c:pt>
                <c:pt idx="11222">
                  <c:v>8.7528063723707403E-3</c:v>
                </c:pt>
                <c:pt idx="11223">
                  <c:v>6.8856083820934E-3</c:v>
                </c:pt>
                <c:pt idx="11224">
                  <c:v>7.6035480247984497E-3</c:v>
                </c:pt>
                <c:pt idx="11225">
                  <c:v>2.8645307422230301E-3</c:v>
                </c:pt>
                <c:pt idx="11226">
                  <c:v>-7.69811964732358E-3</c:v>
                </c:pt>
                <c:pt idx="11227">
                  <c:v>-1.30562137070826E-2</c:v>
                </c:pt>
                <c:pt idx="11228">
                  <c:v>-1.9335944310255801E-2</c:v>
                </c:pt>
                <c:pt idx="11229">
                  <c:v>-2.1441542344349199E-2</c:v>
                </c:pt>
                <c:pt idx="11230">
                  <c:v>-1.2740511448029899E-2</c:v>
                </c:pt>
                <c:pt idx="11231">
                  <c:v>-1.7150472694463102E-2</c:v>
                </c:pt>
                <c:pt idx="11232">
                  <c:v>4.8665415038264799E-3</c:v>
                </c:pt>
                <c:pt idx="11233">
                  <c:v>3.69711425737495E-3</c:v>
                </c:pt>
                <c:pt idx="11234">
                  <c:v>1.5625073179952299E-2</c:v>
                </c:pt>
                <c:pt idx="11235">
                  <c:v>-6.0517663768268899E-2</c:v>
                </c:pt>
                <c:pt idx="11236">
                  <c:v>-6.6029115158640503E-2</c:v>
                </c:pt>
                <c:pt idx="11237">
                  <c:v>-6.3910608110834904E-2</c:v>
                </c:pt>
                <c:pt idx="11238">
                  <c:v>-5.9428684276568701E-2</c:v>
                </c:pt>
                <c:pt idx="11239">
                  <c:v>-7.9126819004626495E-2</c:v>
                </c:pt>
                <c:pt idx="11240">
                  <c:v>-6.83988973472478E-2</c:v>
                </c:pt>
                <c:pt idx="11241">
                  <c:v>-8.6584175283572498E-2</c:v>
                </c:pt>
                <c:pt idx="11242">
                  <c:v>-8.2966900053925902E-2</c:v>
                </c:pt>
                <c:pt idx="11243">
                  <c:v>-7.7435904918492199E-2</c:v>
                </c:pt>
                <c:pt idx="11244">
                  <c:v>-6.17015626303416E-2</c:v>
                </c:pt>
                <c:pt idx="11245">
                  <c:v>-6.0038405620992302E-2</c:v>
                </c:pt>
                <c:pt idx="11246">
                  <c:v>-3.12440221473839E-2</c:v>
                </c:pt>
                <c:pt idx="11247">
                  <c:v>-5.6003937619619901E-2</c:v>
                </c:pt>
                <c:pt idx="11248">
                  <c:v>-5.4764946035930198E-2</c:v>
                </c:pt>
                <c:pt idx="11249">
                  <c:v>-7.1429689722056294E-2</c:v>
                </c:pt>
                <c:pt idx="11250">
                  <c:v>-6.8378764327336999E-2</c:v>
                </c:pt>
                <c:pt idx="11251">
                  <c:v>-7.46855517129454E-2</c:v>
                </c:pt>
                <c:pt idx="11252">
                  <c:v>-7.4388366887996105E-2</c:v>
                </c:pt>
                <c:pt idx="11253">
                  <c:v>-7.4968178507829095E-2</c:v>
                </c:pt>
                <c:pt idx="11254">
                  <c:v>-7.6379167178851404E-2</c:v>
                </c:pt>
                <c:pt idx="11255">
                  <c:v>-7.3717591580917799E-2</c:v>
                </c:pt>
                <c:pt idx="11256">
                  <c:v>-9.0985827735588304E-2</c:v>
                </c:pt>
                <c:pt idx="11257">
                  <c:v>-4.27160074168235E-2</c:v>
                </c:pt>
                <c:pt idx="11258">
                  <c:v>-3.9738923827100203E-2</c:v>
                </c:pt>
                <c:pt idx="11259">
                  <c:v>-4.5945531438210598E-2</c:v>
                </c:pt>
                <c:pt idx="11260">
                  <c:v>-4.14197362446471E-2</c:v>
                </c:pt>
                <c:pt idx="11261">
                  <c:v>-4.3592065142874503E-2</c:v>
                </c:pt>
                <c:pt idx="11262">
                  <c:v>-4.1637377621419801E-2</c:v>
                </c:pt>
                <c:pt idx="11263">
                  <c:v>-0.10009951617766499</c:v>
                </c:pt>
                <c:pt idx="11264">
                  <c:v>-5.1089600528935797E-2</c:v>
                </c:pt>
                <c:pt idx="11265">
                  <c:v>-5.0786481090437E-2</c:v>
                </c:pt>
                <c:pt idx="11266">
                  <c:v>-4.6724767969554298E-2</c:v>
                </c:pt>
                <c:pt idx="11267">
                  <c:v>1.9583268340726202E-2</c:v>
                </c:pt>
                <c:pt idx="11268">
                  <c:v>2.0904767597077201E-2</c:v>
                </c:pt>
                <c:pt idx="11269">
                  <c:v>2.0380232871664201E-2</c:v>
                </c:pt>
                <c:pt idx="11270">
                  <c:v>0.106044113209863</c:v>
                </c:pt>
                <c:pt idx="11271">
                  <c:v>-4.5191619055087999E-2</c:v>
                </c:pt>
                <c:pt idx="11272">
                  <c:v>-5.3623511539186902E-2</c:v>
                </c:pt>
                <c:pt idx="11273">
                  <c:v>-6.8843534834220399E-2</c:v>
                </c:pt>
                <c:pt idx="11274">
                  <c:v>-5.9684366657587001E-2</c:v>
                </c:pt>
                <c:pt idx="11275">
                  <c:v>-0.1082792179181</c:v>
                </c:pt>
                <c:pt idx="11276">
                  <c:v>-0.10772641204173999</c:v>
                </c:pt>
                <c:pt idx="11277">
                  <c:v>-6.5964854461364394E-2</c:v>
                </c:pt>
                <c:pt idx="11278">
                  <c:v>-7.15823485406108E-3</c:v>
                </c:pt>
                <c:pt idx="11279">
                  <c:v>-7.58129171921639E-3</c:v>
                </c:pt>
                <c:pt idx="11280">
                  <c:v>-9.4255531869262305E-2</c:v>
                </c:pt>
                <c:pt idx="11281">
                  <c:v>-0.122428359872124</c:v>
                </c:pt>
                <c:pt idx="11282">
                  <c:v>-4.7966425070074203E-2</c:v>
                </c:pt>
                <c:pt idx="11283">
                  <c:v>3.0389885446373498E-3</c:v>
                </c:pt>
                <c:pt idx="11284">
                  <c:v>-1.5304064770549301E-3</c:v>
                </c:pt>
                <c:pt idx="11285">
                  <c:v>2.8893129434126499E-3</c:v>
                </c:pt>
                <c:pt idx="11286" formatCode="0.00E+00">
                  <c:v>-2.2624416786265399E-4</c:v>
                </c:pt>
                <c:pt idx="11287">
                  <c:v>2.1477562990397298E-3</c:v>
                </c:pt>
                <c:pt idx="11288">
                  <c:v>2.93694705549221E-2</c:v>
                </c:pt>
                <c:pt idx="11289">
                  <c:v>3.1099184121686298E-2</c:v>
                </c:pt>
                <c:pt idx="11290">
                  <c:v>3.3372788934990398E-2</c:v>
                </c:pt>
                <c:pt idx="11291">
                  <c:v>2.88204064466757E-2</c:v>
                </c:pt>
                <c:pt idx="11292">
                  <c:v>-1.11722578573258E-3</c:v>
                </c:pt>
                <c:pt idx="11293">
                  <c:v>-1.8422988849602299E-3</c:v>
                </c:pt>
                <c:pt idx="11294">
                  <c:v>-1.4860968570055101E-2</c:v>
                </c:pt>
                <c:pt idx="11295">
                  <c:v>-8.2061345630790594E-3</c:v>
                </c:pt>
                <c:pt idx="11296">
                  <c:v>2.5319128004295199E-2</c:v>
                </c:pt>
                <c:pt idx="11297">
                  <c:v>3.8381002312916503E-2</c:v>
                </c:pt>
                <c:pt idx="11298">
                  <c:v>4.9521147599873496E-3</c:v>
                </c:pt>
                <c:pt idx="11299">
                  <c:v>1.9977689340953099E-2</c:v>
                </c:pt>
                <c:pt idx="11300">
                  <c:v>1.8013758506225799E-2</c:v>
                </c:pt>
                <c:pt idx="11301">
                  <c:v>1.9873080530359299E-2</c:v>
                </c:pt>
                <c:pt idx="11302">
                  <c:v>2.0392373391657101E-2</c:v>
                </c:pt>
                <c:pt idx="11303">
                  <c:v>2.3614933366777599E-2</c:v>
                </c:pt>
                <c:pt idx="11304">
                  <c:v>2.22073459526093E-2</c:v>
                </c:pt>
                <c:pt idx="11305">
                  <c:v>2.0774062089550599E-2</c:v>
                </c:pt>
                <c:pt idx="11306">
                  <c:v>-4.2458099440296701E-3</c:v>
                </c:pt>
                <c:pt idx="11307">
                  <c:v>9.4093217233661708E-3</c:v>
                </c:pt>
                <c:pt idx="11308">
                  <c:v>7.3119846790161702E-3</c:v>
                </c:pt>
                <c:pt idx="11309">
                  <c:v>7.9174970377444698E-3</c:v>
                </c:pt>
                <c:pt idx="11310">
                  <c:v>5.4681736307900103E-2</c:v>
                </c:pt>
                <c:pt idx="11311">
                  <c:v>6.5224472475207101E-2</c:v>
                </c:pt>
                <c:pt idx="11312">
                  <c:v>6.3766155779841405E-2</c:v>
                </c:pt>
                <c:pt idx="11313">
                  <c:v>-2.0150675900134601E-3</c:v>
                </c:pt>
                <c:pt idx="11314">
                  <c:v>-6.7183322528026695E-2</c:v>
                </c:pt>
                <c:pt idx="11315">
                  <c:v>-7.9319887700395296E-3</c:v>
                </c:pt>
                <c:pt idx="11316">
                  <c:v>-1.1015150051995199E-2</c:v>
                </c:pt>
                <c:pt idx="11317">
                  <c:v>-5.46230378048839E-3</c:v>
                </c:pt>
                <c:pt idx="11318">
                  <c:v>4.5570587613844103E-2</c:v>
                </c:pt>
                <c:pt idx="11319">
                  <c:v>5.3053359741590499E-2</c:v>
                </c:pt>
                <c:pt idx="11320">
                  <c:v>5.3709610016457299E-2</c:v>
                </c:pt>
                <c:pt idx="11321">
                  <c:v>5.3738281098749598E-2</c:v>
                </c:pt>
                <c:pt idx="11322">
                  <c:v>4.4231821675305399E-2</c:v>
                </c:pt>
                <c:pt idx="11323">
                  <c:v>4.7254919316422603E-2</c:v>
                </c:pt>
                <c:pt idx="11324">
                  <c:v>5.4400927594637299E-2</c:v>
                </c:pt>
                <c:pt idx="11325">
                  <c:v>6.7215345016684303E-2</c:v>
                </c:pt>
                <c:pt idx="11326" formatCode="0.00E+00">
                  <c:v>-3.9176111998884201E-4</c:v>
                </c:pt>
                <c:pt idx="11327">
                  <c:v>5.1468603052794597E-2</c:v>
                </c:pt>
                <c:pt idx="11328">
                  <c:v>0.110668305695171</c:v>
                </c:pt>
                <c:pt idx="11329">
                  <c:v>0.13781087410138901</c:v>
                </c:pt>
                <c:pt idx="11330">
                  <c:v>0.15440181870917599</c:v>
                </c:pt>
                <c:pt idx="11331">
                  <c:v>0.116753476874802</c:v>
                </c:pt>
                <c:pt idx="11332">
                  <c:v>8.5692276487585303E-2</c:v>
                </c:pt>
                <c:pt idx="11333">
                  <c:v>0.113462180638674</c:v>
                </c:pt>
                <c:pt idx="11334">
                  <c:v>0.105586044343043</c:v>
                </c:pt>
                <c:pt idx="11335">
                  <c:v>0.133841369032657</c:v>
                </c:pt>
                <c:pt idx="11336">
                  <c:v>0.12546690193264601</c:v>
                </c:pt>
                <c:pt idx="11337">
                  <c:v>0.154053811807188</c:v>
                </c:pt>
                <c:pt idx="11338">
                  <c:v>0.13811705972288299</c:v>
                </c:pt>
                <c:pt idx="11339">
                  <c:v>0.16694900533412399</c:v>
                </c:pt>
                <c:pt idx="11340">
                  <c:v>0.20774196805683301</c:v>
                </c:pt>
                <c:pt idx="11341">
                  <c:v>0.262388187589706</c:v>
                </c:pt>
                <c:pt idx="11342">
                  <c:v>0.20214314672713299</c:v>
                </c:pt>
                <c:pt idx="11343">
                  <c:v>0.23910932155404599</c:v>
                </c:pt>
                <c:pt idx="11344">
                  <c:v>0.238523972105882</c:v>
                </c:pt>
                <c:pt idx="11345">
                  <c:v>0.256622471272274</c:v>
                </c:pt>
                <c:pt idx="11346">
                  <c:v>0.27067681004357202</c:v>
                </c:pt>
                <c:pt idx="11347">
                  <c:v>0.275178871921478</c:v>
                </c:pt>
                <c:pt idx="11348">
                  <c:v>0.269191928617601</c:v>
                </c:pt>
                <c:pt idx="11349">
                  <c:v>0.251223341142219</c:v>
                </c:pt>
                <c:pt idx="11350">
                  <c:v>0.29259666337020501</c:v>
                </c:pt>
                <c:pt idx="11351">
                  <c:v>0.372683649821278</c:v>
                </c:pt>
                <c:pt idx="11352">
                  <c:v>0.28056258680915402</c:v>
                </c:pt>
                <c:pt idx="11353">
                  <c:v>0.41836585356028699</c:v>
                </c:pt>
                <c:pt idx="11354">
                  <c:v>0.41291080473978498</c:v>
                </c:pt>
                <c:pt idx="11355">
                  <c:v>0.45315377006343199</c:v>
                </c:pt>
                <c:pt idx="11356">
                  <c:v>0.59733758446151097</c:v>
                </c:pt>
                <c:pt idx="11357">
                  <c:v>0.67922171230923301</c:v>
                </c:pt>
                <c:pt idx="11358">
                  <c:v>0.68976771688273297</c:v>
                </c:pt>
                <c:pt idx="11359">
                  <c:v>0.72143235291212804</c:v>
                </c:pt>
                <c:pt idx="11360">
                  <c:v>0.64514134118650102</c:v>
                </c:pt>
                <c:pt idx="11361">
                  <c:v>0.683471200605406</c:v>
                </c:pt>
                <c:pt idx="11362">
                  <c:v>0.674255031527217</c:v>
                </c:pt>
                <c:pt idx="11363">
                  <c:v>0.674497747991611</c:v>
                </c:pt>
                <c:pt idx="11364">
                  <c:v>0.62314571026396204</c:v>
                </c:pt>
                <c:pt idx="11365">
                  <c:v>0.71900228399816601</c:v>
                </c:pt>
                <c:pt idx="11366">
                  <c:v>0.77775016030487398</c:v>
                </c:pt>
                <c:pt idx="11367">
                  <c:v>0.77606177269138599</c:v>
                </c:pt>
                <c:pt idx="11368">
                  <c:v>1.79548091284518E-2</c:v>
                </c:pt>
                <c:pt idx="11369">
                  <c:v>2.3680106644502898E-2</c:v>
                </c:pt>
                <c:pt idx="11370">
                  <c:v>1.74009135712771E-3</c:v>
                </c:pt>
                <c:pt idx="11371">
                  <c:v>6.3910648193088396E-3</c:v>
                </c:pt>
                <c:pt idx="11372">
                  <c:v>3.6742128030422499E-3</c:v>
                </c:pt>
                <c:pt idx="11373">
                  <c:v>1.5481416770751899E-2</c:v>
                </c:pt>
                <c:pt idx="11374">
                  <c:v>1.96048746410191E-2</c:v>
                </c:pt>
                <c:pt idx="11375">
                  <c:v>1.8065718846087899E-2</c:v>
                </c:pt>
                <c:pt idx="11376">
                  <c:v>2.0651469860385602E-2</c:v>
                </c:pt>
                <c:pt idx="11377">
                  <c:v>2.5921723046106598E-2</c:v>
                </c:pt>
                <c:pt idx="11378">
                  <c:v>2.47701643846054E-2</c:v>
                </c:pt>
                <c:pt idx="11379">
                  <c:v>2.8867869626410601E-2</c:v>
                </c:pt>
                <c:pt idx="11380">
                  <c:v>-2.64275903549584E-2</c:v>
                </c:pt>
                <c:pt idx="11381">
                  <c:v>-2.8549682812208401E-2</c:v>
                </c:pt>
                <c:pt idx="11382">
                  <c:v>-1.7538016504988499E-2</c:v>
                </c:pt>
                <c:pt idx="11383">
                  <c:v>-1.0923331639081499E-2</c:v>
                </c:pt>
                <c:pt idx="11384">
                  <c:v>-9.7610028008014993E-3</c:v>
                </c:pt>
                <c:pt idx="11385">
                  <c:v>-5.2476225368170003E-2</c:v>
                </c:pt>
                <c:pt idx="11386">
                  <c:v>3.7017122982288403E-2</c:v>
                </c:pt>
                <c:pt idx="11387">
                  <c:v>4.2706852735600397E-2</c:v>
                </c:pt>
                <c:pt idx="11388">
                  <c:v>-2.98784504994473E-2</c:v>
                </c:pt>
                <c:pt idx="11389">
                  <c:v>-3.00533942236254E-2</c:v>
                </c:pt>
                <c:pt idx="11390">
                  <c:v>-4.1375129662387801E-2</c:v>
                </c:pt>
                <c:pt idx="11391">
                  <c:v>-3.1773627363750702E-2</c:v>
                </c:pt>
                <c:pt idx="11392">
                  <c:v>-2.7963422965805399E-2</c:v>
                </c:pt>
                <c:pt idx="11393">
                  <c:v>-4.3961932246097098E-3</c:v>
                </c:pt>
                <c:pt idx="11394">
                  <c:v>-3.55522183926271E-3</c:v>
                </c:pt>
                <c:pt idx="11395" formatCode="0.00E+00">
                  <c:v>-1.08824236481286E-4</c:v>
                </c:pt>
                <c:pt idx="11396">
                  <c:v>3.99079208303443E-3</c:v>
                </c:pt>
                <c:pt idx="11397" formatCode="0.00E+00">
                  <c:v>-7.6620210304056903E-4</c:v>
                </c:pt>
                <c:pt idx="11398">
                  <c:v>-4.18319287354533E-2</c:v>
                </c:pt>
                <c:pt idx="11399">
                  <c:v>-4.6877008725760103E-2</c:v>
                </c:pt>
                <c:pt idx="11400">
                  <c:v>-5.3114430971121097E-2</c:v>
                </c:pt>
                <c:pt idx="11401">
                  <c:v>-4.7278614261977797E-2</c:v>
                </c:pt>
                <c:pt idx="11402">
                  <c:v>-6.9767303372720399E-2</c:v>
                </c:pt>
                <c:pt idx="11403">
                  <c:v>-5.5557616910362199E-2</c:v>
                </c:pt>
                <c:pt idx="11404">
                  <c:v>-0.112913252778388</c:v>
                </c:pt>
                <c:pt idx="11405" formatCode="0.00E+00">
                  <c:v>-5.57859625607948E-4</c:v>
                </c:pt>
                <c:pt idx="11406" formatCode="0.00E+00">
                  <c:v>-8.1545194411813905E-4</c:v>
                </c:pt>
                <c:pt idx="11407" formatCode="0.00E+00">
                  <c:v>-4.51291698829292E-4</c:v>
                </c:pt>
                <c:pt idx="11408">
                  <c:v>-2.0685990757191401E-2</c:v>
                </c:pt>
                <c:pt idx="11409">
                  <c:v>-2.3904838565878599E-2</c:v>
                </c:pt>
                <c:pt idx="11410">
                  <c:v>-2.24453478719088E-2</c:v>
                </c:pt>
                <c:pt idx="11411">
                  <c:v>-2.7394331702289901E-2</c:v>
                </c:pt>
                <c:pt idx="11412">
                  <c:v>-2.29494054120047E-2</c:v>
                </c:pt>
                <c:pt idx="11413">
                  <c:v>-2.21415803781763E-2</c:v>
                </c:pt>
                <c:pt idx="11414">
                  <c:v>-1.78039512541232E-2</c:v>
                </c:pt>
                <c:pt idx="11415">
                  <c:v>-1.8010917820262502E-2</c:v>
                </c:pt>
                <c:pt idx="11416">
                  <c:v>-4.6552063385965001E-3</c:v>
                </c:pt>
                <c:pt idx="11417">
                  <c:v>-1.05143368809563E-2</c:v>
                </c:pt>
                <c:pt idx="11418">
                  <c:v>3.8308727522745098E-2</c:v>
                </c:pt>
                <c:pt idx="11419">
                  <c:v>3.8567376322416302E-2</c:v>
                </c:pt>
                <c:pt idx="11420">
                  <c:v>-6.3189188985584002E-3</c:v>
                </c:pt>
                <c:pt idx="11421">
                  <c:v>3.5475082983324503E-2</c:v>
                </c:pt>
                <c:pt idx="11422">
                  <c:v>4.02402780382458E-2</c:v>
                </c:pt>
                <c:pt idx="11423">
                  <c:v>-1.42860511303697E-2</c:v>
                </c:pt>
                <c:pt idx="11424">
                  <c:v>7.2660284673836395E-2</c:v>
                </c:pt>
                <c:pt idx="11425">
                  <c:v>6.55993207934992E-2</c:v>
                </c:pt>
                <c:pt idx="11426">
                  <c:v>0.17687039848219099</c:v>
                </c:pt>
                <c:pt idx="11427">
                  <c:v>0.17036900851318901</c:v>
                </c:pt>
                <c:pt idx="11428">
                  <c:v>0.19268933099117599</c:v>
                </c:pt>
                <c:pt idx="11429">
                  <c:v>0.17601782058745699</c:v>
                </c:pt>
                <c:pt idx="11430">
                  <c:v>0.19975108823964099</c:v>
                </c:pt>
                <c:pt idx="11431">
                  <c:v>0.208692496481966</c:v>
                </c:pt>
                <c:pt idx="11432">
                  <c:v>0.24375546563966799</c:v>
                </c:pt>
                <c:pt idx="11433">
                  <c:v>0.26197962762981802</c:v>
                </c:pt>
                <c:pt idx="11434">
                  <c:v>0.23308090818893101</c:v>
                </c:pt>
                <c:pt idx="11435">
                  <c:v>0.228659664269418</c:v>
                </c:pt>
                <c:pt idx="11436">
                  <c:v>0.16825523101867701</c:v>
                </c:pt>
                <c:pt idx="11437">
                  <c:v>0.100240374402867</c:v>
                </c:pt>
                <c:pt idx="11438">
                  <c:v>0.187236638162916</c:v>
                </c:pt>
                <c:pt idx="11439">
                  <c:v>0.17194120602222501</c:v>
                </c:pt>
                <c:pt idx="11440">
                  <c:v>0.242900089985641</c:v>
                </c:pt>
                <c:pt idx="11441">
                  <c:v>0.23895739808406599</c:v>
                </c:pt>
                <c:pt idx="11442">
                  <c:v>0.26582005097636602</c:v>
                </c:pt>
                <c:pt idx="11443">
                  <c:v>0.26050718731970102</c:v>
                </c:pt>
                <c:pt idx="11444">
                  <c:v>0.24243861468587799</c:v>
                </c:pt>
                <c:pt idx="11445">
                  <c:v>0.24889222045147</c:v>
                </c:pt>
                <c:pt idx="11446">
                  <c:v>0.29547471525270602</c:v>
                </c:pt>
                <c:pt idx="11447">
                  <c:v>0.29291936728123902</c:v>
                </c:pt>
                <c:pt idx="11448">
                  <c:v>0.26681409735344502</c:v>
                </c:pt>
                <c:pt idx="11449">
                  <c:v>0.264175827889576</c:v>
                </c:pt>
                <c:pt idx="11450">
                  <c:v>0.27488937109538503</c:v>
                </c:pt>
                <c:pt idx="11451">
                  <c:v>0.29325640825442401</c:v>
                </c:pt>
                <c:pt idx="11452">
                  <c:v>0.24445846535996801</c:v>
                </c:pt>
                <c:pt idx="11453">
                  <c:v>0.27743184051889702</c:v>
                </c:pt>
                <c:pt idx="11454">
                  <c:v>0.31231766729362898</c:v>
                </c:pt>
                <c:pt idx="11455">
                  <c:v>0.320061017857726</c:v>
                </c:pt>
                <c:pt idx="11456">
                  <c:v>0.37612052603471702</c:v>
                </c:pt>
                <c:pt idx="11457">
                  <c:v>0.34175697539885802</c:v>
                </c:pt>
                <c:pt idx="11458">
                  <c:v>0.34572054068491798</c:v>
                </c:pt>
                <c:pt idx="11459">
                  <c:v>0.32545749713806399</c:v>
                </c:pt>
                <c:pt idx="11460">
                  <c:v>0.259256697480652</c:v>
                </c:pt>
                <c:pt idx="11461">
                  <c:v>0.25211125430442199</c:v>
                </c:pt>
                <c:pt idx="11462">
                  <c:v>0.35422208316060999</c:v>
                </c:pt>
                <c:pt idx="11463">
                  <c:v>0.43851640316817098</c:v>
                </c:pt>
                <c:pt idx="11464">
                  <c:v>0.42000425543102299</c:v>
                </c:pt>
                <c:pt idx="11465">
                  <c:v>0.39203952346173598</c:v>
                </c:pt>
                <c:pt idx="11466">
                  <c:v>0.42217740966079498</c:v>
                </c:pt>
                <c:pt idx="11467">
                  <c:v>0.417333400785588</c:v>
                </c:pt>
                <c:pt idx="11468">
                  <c:v>0.425017285096987</c:v>
                </c:pt>
                <c:pt idx="11469">
                  <c:v>0.40056633681283899</c:v>
                </c:pt>
                <c:pt idx="11470">
                  <c:v>0.40071475069318602</c:v>
                </c:pt>
                <c:pt idx="11471">
                  <c:v>0.26679643285933602</c:v>
                </c:pt>
                <c:pt idx="11472">
                  <c:v>0.27294168912481498</c:v>
                </c:pt>
                <c:pt idx="11473">
                  <c:v>0.20195989873353901</c:v>
                </c:pt>
                <c:pt idx="11474">
                  <c:v>0.210757669430501</c:v>
                </c:pt>
                <c:pt idx="11475" formatCode="0.00E+00">
                  <c:v>5.8041385181328798E-4</c:v>
                </c:pt>
                <c:pt idx="11476">
                  <c:v>6.51336187221907E-3</c:v>
                </c:pt>
                <c:pt idx="11477">
                  <c:v>2.4274451885184498E-3</c:v>
                </c:pt>
                <c:pt idx="11478">
                  <c:v>3.2472030895518603E-2</c:v>
                </c:pt>
                <c:pt idx="11479">
                  <c:v>3.2938162715591503E-2</c:v>
                </c:pt>
                <c:pt idx="11480">
                  <c:v>0.122678148815645</c:v>
                </c:pt>
                <c:pt idx="11481">
                  <c:v>9.4230984668831605E-2</c:v>
                </c:pt>
                <c:pt idx="11482">
                  <c:v>8.7526070748744605E-2</c:v>
                </c:pt>
                <c:pt idx="11483">
                  <c:v>8.1554652573573902E-2</c:v>
                </c:pt>
                <c:pt idx="11484">
                  <c:v>6.7811407893293804E-2</c:v>
                </c:pt>
                <c:pt idx="11485">
                  <c:v>7.9214560113929106E-2</c:v>
                </c:pt>
                <c:pt idx="11486">
                  <c:v>8.0074269883366495E-2</c:v>
                </c:pt>
                <c:pt idx="11487">
                  <c:v>9.8125637213238401E-2</c:v>
                </c:pt>
                <c:pt idx="11488">
                  <c:v>0.109230971225259</c:v>
                </c:pt>
                <c:pt idx="11489">
                  <c:v>5.38491432202843E-2</c:v>
                </c:pt>
                <c:pt idx="11490">
                  <c:v>6.8847057713232698E-2</c:v>
                </c:pt>
                <c:pt idx="11491">
                  <c:v>0.13759817717411399</c:v>
                </c:pt>
                <c:pt idx="11492">
                  <c:v>0.14593792166993699</c:v>
                </c:pt>
                <c:pt idx="11493">
                  <c:v>9.19989319647804E-2</c:v>
                </c:pt>
                <c:pt idx="11494">
                  <c:v>0.10616567974421</c:v>
                </c:pt>
                <c:pt idx="11495">
                  <c:v>0.103619243077754</c:v>
                </c:pt>
                <c:pt idx="11496">
                  <c:v>0.19497030805565499</c:v>
                </c:pt>
                <c:pt idx="11497">
                  <c:v>0.218044243461364</c:v>
                </c:pt>
                <c:pt idx="11498">
                  <c:v>0.44615539313859498</c:v>
                </c:pt>
                <c:pt idx="11499">
                  <c:v>0.27149075086628</c:v>
                </c:pt>
                <c:pt idx="11500">
                  <c:v>0.35913414633150897</c:v>
                </c:pt>
                <c:pt idx="11501">
                  <c:v>0.19293973718837501</c:v>
                </c:pt>
                <c:pt idx="11502">
                  <c:v>-6.9498577949766898E-3</c:v>
                </c:pt>
                <c:pt idx="11503" formatCode="0.00E+00">
                  <c:v>-9.30861397768323E-4</c:v>
                </c:pt>
                <c:pt idx="11504">
                  <c:v>-5.8342163223108401E-3</c:v>
                </c:pt>
                <c:pt idx="11505">
                  <c:v>-3.1605318098919498E-3</c:v>
                </c:pt>
                <c:pt idx="11506">
                  <c:v>-1.2145104170752499E-2</c:v>
                </c:pt>
                <c:pt idx="11507">
                  <c:v>-1.1289527471961099E-2</c:v>
                </c:pt>
                <c:pt idx="11508">
                  <c:v>-1.23251208994425E-2</c:v>
                </c:pt>
                <c:pt idx="11509">
                  <c:v>-4.8370573937706E-3</c:v>
                </c:pt>
                <c:pt idx="11510">
                  <c:v>-1.21938387344622E-3</c:v>
                </c:pt>
                <c:pt idx="11511" formatCode="0.00E+00">
                  <c:v>3.1149476819192202E-4</c:v>
                </c:pt>
                <c:pt idx="11512">
                  <c:v>-3.8043589887604298E-2</c:v>
                </c:pt>
                <c:pt idx="11513">
                  <c:v>5.8915643838767399E-2</c:v>
                </c:pt>
                <c:pt idx="11514">
                  <c:v>-4.7097697028732399E-2</c:v>
                </c:pt>
                <c:pt idx="11515">
                  <c:v>-3.93423668170549E-2</c:v>
                </c:pt>
                <c:pt idx="11516">
                  <c:v>-4.3353885359253601E-2</c:v>
                </c:pt>
                <c:pt idx="11517">
                  <c:v>-2.1303774068893701E-2</c:v>
                </c:pt>
                <c:pt idx="11518">
                  <c:v>-7.2902530304025798E-2</c:v>
                </c:pt>
                <c:pt idx="11519">
                  <c:v>-1.98398034823155E-2</c:v>
                </c:pt>
                <c:pt idx="11520">
                  <c:v>-1.43219651517838E-2</c:v>
                </c:pt>
                <c:pt idx="11521">
                  <c:v>2.6717391388463199E-2</c:v>
                </c:pt>
                <c:pt idx="11522">
                  <c:v>2.88491479420338E-2</c:v>
                </c:pt>
                <c:pt idx="11523">
                  <c:v>4.3895611652102901E-2</c:v>
                </c:pt>
                <c:pt idx="11524">
                  <c:v>2.68407267931343E-2</c:v>
                </c:pt>
                <c:pt idx="11525">
                  <c:v>0.102751693696542</c:v>
                </c:pt>
                <c:pt idx="11526">
                  <c:v>0.105808334739954</c:v>
                </c:pt>
                <c:pt idx="11527">
                  <c:v>0.107554761368563</c:v>
                </c:pt>
                <c:pt idx="11528">
                  <c:v>8.6249151226989396E-2</c:v>
                </c:pt>
                <c:pt idx="11529">
                  <c:v>0.13602979134103399</c:v>
                </c:pt>
                <c:pt idx="11530">
                  <c:v>0.11764526635443801</c:v>
                </c:pt>
                <c:pt idx="11531">
                  <c:v>0.11810168093569599</c:v>
                </c:pt>
                <c:pt idx="11532">
                  <c:v>9.7407012455767994E-2</c:v>
                </c:pt>
                <c:pt idx="11533">
                  <c:v>0.148524681331861</c:v>
                </c:pt>
                <c:pt idx="11534">
                  <c:v>0.12653303234957999</c:v>
                </c:pt>
                <c:pt idx="11535">
                  <c:v>0.15198403935338101</c:v>
                </c:pt>
                <c:pt idx="11536">
                  <c:v>0.15118900037028901</c:v>
                </c:pt>
                <c:pt idx="11537">
                  <c:v>0.18136436548502899</c:v>
                </c:pt>
                <c:pt idx="11538">
                  <c:v>0.15708318400236099</c:v>
                </c:pt>
                <c:pt idx="11539">
                  <c:v>0.15720233928724101</c:v>
                </c:pt>
                <c:pt idx="11540">
                  <c:v>0.15665288103036601</c:v>
                </c:pt>
                <c:pt idx="11541">
                  <c:v>0.15235210726013401</c:v>
                </c:pt>
                <c:pt idx="11542">
                  <c:v>-8.2568431402627596E-3</c:v>
                </c:pt>
                <c:pt idx="11543">
                  <c:v>-3.6398934753290001E-3</c:v>
                </c:pt>
                <c:pt idx="11544">
                  <c:v>-9.2103014810482799E-3</c:v>
                </c:pt>
                <c:pt idx="11545">
                  <c:v>-5.8439540434722598E-3</c:v>
                </c:pt>
                <c:pt idx="11546">
                  <c:v>-4.41488047359839E-3</c:v>
                </c:pt>
                <c:pt idx="11547">
                  <c:v>-5.5306080000076998E-3</c:v>
                </c:pt>
                <c:pt idx="11548">
                  <c:v>-7.8596222607789593E-3</c:v>
                </c:pt>
                <c:pt idx="11549">
                  <c:v>-1.4582269769830999E-2</c:v>
                </c:pt>
                <c:pt idx="11550">
                  <c:v>8.1291345199927499E-3</c:v>
                </c:pt>
                <c:pt idx="11551">
                  <c:v>2.6221006811844201E-2</c:v>
                </c:pt>
                <c:pt idx="11552">
                  <c:v>1.7378536365516999E-2</c:v>
                </c:pt>
                <c:pt idx="11553">
                  <c:v>2.2734124733379799E-2</c:v>
                </c:pt>
                <c:pt idx="11554">
                  <c:v>1.8418906719281699E-2</c:v>
                </c:pt>
                <c:pt idx="11555">
                  <c:v>2.26663023313073E-2</c:v>
                </c:pt>
                <c:pt idx="11556">
                  <c:v>3.0148888537518199E-2</c:v>
                </c:pt>
                <c:pt idx="11557">
                  <c:v>-4.17738334310513E-3</c:v>
                </c:pt>
                <c:pt idx="11558">
                  <c:v>3.04654206450383E-3</c:v>
                </c:pt>
                <c:pt idx="11559">
                  <c:v>2.1425262761829399E-3</c:v>
                </c:pt>
                <c:pt idx="11560">
                  <c:v>7.3900949706566799E-3</c:v>
                </c:pt>
                <c:pt idx="11561">
                  <c:v>7.0373195940962498E-3</c:v>
                </c:pt>
                <c:pt idx="11562">
                  <c:v>-2.47381213645114E-3</c:v>
                </c:pt>
                <c:pt idx="11563">
                  <c:v>3.9254250612257204E-3</c:v>
                </c:pt>
                <c:pt idx="11564">
                  <c:v>4.7730056158494698E-3</c:v>
                </c:pt>
                <c:pt idx="11565">
                  <c:v>2.11384916424774E-2</c:v>
                </c:pt>
                <c:pt idx="11566">
                  <c:v>1.8625576984752701E-2</c:v>
                </c:pt>
                <c:pt idx="11567">
                  <c:v>1.9971500376554301E-2</c:v>
                </c:pt>
                <c:pt idx="11568">
                  <c:v>2.0395826572181301E-2</c:v>
                </c:pt>
                <c:pt idx="11569">
                  <c:v>1.53401033637599E-2</c:v>
                </c:pt>
                <c:pt idx="11570">
                  <c:v>7.1938097094708095E-2</c:v>
                </c:pt>
                <c:pt idx="11571">
                  <c:v>6.6979565250288697E-2</c:v>
                </c:pt>
                <c:pt idx="11572">
                  <c:v>5.93531175707291E-2</c:v>
                </c:pt>
                <c:pt idx="11573">
                  <c:v>7.2866297856696904E-2</c:v>
                </c:pt>
                <c:pt idx="11574">
                  <c:v>5.1269872554360101E-2</c:v>
                </c:pt>
                <c:pt idx="11575">
                  <c:v>5.4944073940514003E-2</c:v>
                </c:pt>
                <c:pt idx="11576">
                  <c:v>3.78643955192772E-2</c:v>
                </c:pt>
                <c:pt idx="11577">
                  <c:v>3.7448768373591103E-2</c:v>
                </c:pt>
                <c:pt idx="11578">
                  <c:v>5.8471455182467401E-2</c:v>
                </c:pt>
                <c:pt idx="11579">
                  <c:v>3.7110072158816898E-3</c:v>
                </c:pt>
                <c:pt idx="11580">
                  <c:v>3.03114703212425E-3</c:v>
                </c:pt>
                <c:pt idx="11581">
                  <c:v>4.89456319345693E-2</c:v>
                </c:pt>
                <c:pt idx="11582">
                  <c:v>4.7853119701884501E-2</c:v>
                </c:pt>
                <c:pt idx="11583">
                  <c:v>5.34243448975475E-2</c:v>
                </c:pt>
                <c:pt idx="11584">
                  <c:v>6.1439398462967898E-3</c:v>
                </c:pt>
                <c:pt idx="11585">
                  <c:v>8.9192622045435099E-2</c:v>
                </c:pt>
                <c:pt idx="11586">
                  <c:v>4.0017208805330703E-2</c:v>
                </c:pt>
                <c:pt idx="11587">
                  <c:v>3.5585542870414301E-2</c:v>
                </c:pt>
                <c:pt idx="11588">
                  <c:v>3.0657343437696799E-2</c:v>
                </c:pt>
                <c:pt idx="11589">
                  <c:v>3.4910506599305301E-2</c:v>
                </c:pt>
                <c:pt idx="11590">
                  <c:v>6.2287375283084499E-2</c:v>
                </c:pt>
                <c:pt idx="11591">
                  <c:v>2.0743213501669799E-2</c:v>
                </c:pt>
                <c:pt idx="11592">
                  <c:v>1.9063699671688399E-2</c:v>
                </c:pt>
                <c:pt idx="11593">
                  <c:v>1.36337815339673E-2</c:v>
                </c:pt>
                <c:pt idx="11594">
                  <c:v>-8.1817319754587503E-2</c:v>
                </c:pt>
                <c:pt idx="11595">
                  <c:v>-1.49843409789769E-2</c:v>
                </c:pt>
                <c:pt idx="11596">
                  <c:v>-8.4077575859531295E-2</c:v>
                </c:pt>
                <c:pt idx="11597">
                  <c:v>-2.3324124044616201E-2</c:v>
                </c:pt>
                <c:pt idx="11598">
                  <c:v>-4.0908525621005699E-2</c:v>
                </c:pt>
                <c:pt idx="11599">
                  <c:v>0.207869610806178</c:v>
                </c:pt>
                <c:pt idx="11600">
                  <c:v>4.9460634580742603E-2</c:v>
                </c:pt>
                <c:pt idx="11601">
                  <c:v>0.130807898512869</c:v>
                </c:pt>
                <c:pt idx="11602">
                  <c:v>0.17731718189107001</c:v>
                </c:pt>
                <c:pt idx="11603">
                  <c:v>0.191967351887013</c:v>
                </c:pt>
                <c:pt idx="11604">
                  <c:v>0.169834846208861</c:v>
                </c:pt>
                <c:pt idx="11605">
                  <c:v>0.18010568864861901</c:v>
                </c:pt>
                <c:pt idx="11606">
                  <c:v>0.194876416048337</c:v>
                </c:pt>
                <c:pt idx="11607">
                  <c:v>0.25112935790934399</c:v>
                </c:pt>
                <c:pt idx="11608">
                  <c:v>0.261644754676925</c:v>
                </c:pt>
                <c:pt idx="11609">
                  <c:v>0.26598444740892502</c:v>
                </c:pt>
                <c:pt idx="11610">
                  <c:v>0.24254008990040901</c:v>
                </c:pt>
                <c:pt idx="11611">
                  <c:v>0.24468469155269701</c:v>
                </c:pt>
                <c:pt idx="11612">
                  <c:v>0.22725604631759599</c:v>
                </c:pt>
                <c:pt idx="11613">
                  <c:v>0.25434371754950003</c:v>
                </c:pt>
                <c:pt idx="11614">
                  <c:v>0.26330619635140301</c:v>
                </c:pt>
                <c:pt idx="11615">
                  <c:v>0.26787207704156801</c:v>
                </c:pt>
                <c:pt idx="11616">
                  <c:v>0.28237246646147002</c:v>
                </c:pt>
                <c:pt idx="11617">
                  <c:v>0.27435158004041899</c:v>
                </c:pt>
                <c:pt idx="11618">
                  <c:v>0.28763648047662399</c:v>
                </c:pt>
                <c:pt idx="11619">
                  <c:v>0.30944585374282002</c:v>
                </c:pt>
                <c:pt idx="11620">
                  <c:v>0.295413841017101</c:v>
                </c:pt>
                <c:pt idx="11621">
                  <c:v>0.26163438192288102</c:v>
                </c:pt>
                <c:pt idx="11622">
                  <c:v>0.23051226762525601</c:v>
                </c:pt>
                <c:pt idx="11623">
                  <c:v>0.25351095883695202</c:v>
                </c:pt>
                <c:pt idx="11624">
                  <c:v>0.26349269113931001</c:v>
                </c:pt>
                <c:pt idx="11625">
                  <c:v>0.26892956856769101</c:v>
                </c:pt>
                <c:pt idx="11626">
                  <c:v>0.25407497172853299</c:v>
                </c:pt>
                <c:pt idx="11627">
                  <c:v>0.26856511314947901</c:v>
                </c:pt>
                <c:pt idx="11628">
                  <c:v>0.26314193685238302</c:v>
                </c:pt>
                <c:pt idx="11629">
                  <c:v>0.31400484430155701</c:v>
                </c:pt>
                <c:pt idx="11630">
                  <c:v>0.33553210005970002</c:v>
                </c:pt>
                <c:pt idx="11631">
                  <c:v>0.29076056309885101</c:v>
                </c:pt>
                <c:pt idx="11632">
                  <c:v>0.254716558606362</c:v>
                </c:pt>
                <c:pt idx="11633">
                  <c:v>0.24211857841166201</c:v>
                </c:pt>
                <c:pt idx="11634">
                  <c:v>5.9185378043900803E-2</c:v>
                </c:pt>
                <c:pt idx="11635">
                  <c:v>0.219688156876859</c:v>
                </c:pt>
                <c:pt idx="11636">
                  <c:v>0.185051532618353</c:v>
                </c:pt>
                <c:pt idx="11637">
                  <c:v>0.21948665765356601</c:v>
                </c:pt>
                <c:pt idx="11638">
                  <c:v>0.33424785085730802</c:v>
                </c:pt>
                <c:pt idx="11639">
                  <c:v>0.226239480165948</c:v>
                </c:pt>
                <c:pt idx="11640">
                  <c:v>0.26979947086003597</c:v>
                </c:pt>
                <c:pt idx="11641">
                  <c:v>0.34625568220939401</c:v>
                </c:pt>
                <c:pt idx="11642">
                  <c:v>0.25867704840866401</c:v>
                </c:pt>
                <c:pt idx="11643">
                  <c:v>0.28410137857511403</c:v>
                </c:pt>
                <c:pt idx="11644">
                  <c:v>0.28365487037179399</c:v>
                </c:pt>
                <c:pt idx="11645">
                  <c:v>0.26350422678381002</c:v>
                </c:pt>
                <c:pt idx="11646">
                  <c:v>0.24783243103392699</c:v>
                </c:pt>
                <c:pt idx="11647">
                  <c:v>0.26533098379036701</c:v>
                </c:pt>
                <c:pt idx="11648">
                  <c:v>0.27187187478772301</c:v>
                </c:pt>
                <c:pt idx="11649">
                  <c:v>0.27540831582507902</c:v>
                </c:pt>
                <c:pt idx="11650">
                  <c:v>0.26283596477141602</c:v>
                </c:pt>
                <c:pt idx="11651">
                  <c:v>0.26478578975681599</c:v>
                </c:pt>
                <c:pt idx="11652">
                  <c:v>0.25624776976000202</c:v>
                </c:pt>
                <c:pt idx="11653">
                  <c:v>0.26016437001454101</c:v>
                </c:pt>
                <c:pt idx="11654">
                  <c:v>0.31108231092945998</c:v>
                </c:pt>
                <c:pt idx="11655">
                  <c:v>0.38316201191653698</c:v>
                </c:pt>
                <c:pt idx="11656">
                  <c:v>0.41230152899718803</c:v>
                </c:pt>
                <c:pt idx="11657">
                  <c:v>0.46018378053054099</c:v>
                </c:pt>
                <c:pt idx="11658">
                  <c:v>0.50544287097677898</c:v>
                </c:pt>
                <c:pt idx="11659">
                  <c:v>0.54236409359748095</c:v>
                </c:pt>
                <c:pt idx="11660">
                  <c:v>0.49781230974583301</c:v>
                </c:pt>
                <c:pt idx="11661">
                  <c:v>0.43304285099803802</c:v>
                </c:pt>
                <c:pt idx="11662">
                  <c:v>0.432424573340142</c:v>
                </c:pt>
                <c:pt idx="11663">
                  <c:v>-0.14703341367122999</c:v>
                </c:pt>
                <c:pt idx="11664" formatCode="0.00E+00">
                  <c:v>-7.7537268569693996E-4</c:v>
                </c:pt>
                <c:pt idx="11665">
                  <c:v>5.1805901167845097E-3</c:v>
                </c:pt>
                <c:pt idx="11666" formatCode="0.00E+00">
                  <c:v>1.9340109496646099E-4</c:v>
                </c:pt>
                <c:pt idx="11667">
                  <c:v>4.9338566520679798E-2</c:v>
                </c:pt>
                <c:pt idx="11668">
                  <c:v>3.2276166248865E-2</c:v>
                </c:pt>
                <c:pt idx="11669">
                  <c:v>3.4502096118850002E-2</c:v>
                </c:pt>
                <c:pt idx="11670">
                  <c:v>3.3521447250692997E-2</c:v>
                </c:pt>
                <c:pt idx="11671">
                  <c:v>3.2821239353040703E-2</c:v>
                </c:pt>
                <c:pt idx="11672">
                  <c:v>3.8608549498966499E-2</c:v>
                </c:pt>
                <c:pt idx="11673">
                  <c:v>3.3180823366213398E-2</c:v>
                </c:pt>
                <c:pt idx="11674">
                  <c:v>3.7127381391684797E-2</c:v>
                </c:pt>
                <c:pt idx="11675">
                  <c:v>1.2945478428511599E-2</c:v>
                </c:pt>
                <c:pt idx="11676">
                  <c:v>2.1838885344746999E-3</c:v>
                </c:pt>
                <c:pt idx="11677">
                  <c:v>9.4667497428169104E-3</c:v>
                </c:pt>
                <c:pt idx="11678">
                  <c:v>1.34977918009588E-2</c:v>
                </c:pt>
                <c:pt idx="11679">
                  <c:v>-3.3403186581595502E-2</c:v>
                </c:pt>
                <c:pt idx="11680">
                  <c:v>-3.2824795796887199E-2</c:v>
                </c:pt>
                <c:pt idx="11681">
                  <c:v>-6.0366525351147598E-3</c:v>
                </c:pt>
                <c:pt idx="11682">
                  <c:v>2.5802651699277899E-2</c:v>
                </c:pt>
                <c:pt idx="11683">
                  <c:v>2.5826254494474499E-2</c:v>
                </c:pt>
                <c:pt idx="11684">
                  <c:v>9.5904761843358596E-2</c:v>
                </c:pt>
                <c:pt idx="11685">
                  <c:v>4.24979705998891E-2</c:v>
                </c:pt>
                <c:pt idx="11686">
                  <c:v>0</c:v>
                </c:pt>
                <c:pt idx="11687">
                  <c:v>-1.71234851358417E-2</c:v>
                </c:pt>
                <c:pt idx="11688">
                  <c:v>-1.0918555780620801E-2</c:v>
                </c:pt>
                <c:pt idx="11689">
                  <c:v>-1.15741458110878E-2</c:v>
                </c:pt>
                <c:pt idx="11690">
                  <c:v>-1.0632770680156301E-2</c:v>
                </c:pt>
                <c:pt idx="11691">
                  <c:v>-1.5849845964181999E-2</c:v>
                </c:pt>
                <c:pt idx="11692">
                  <c:v>-2.09228263928391E-2</c:v>
                </c:pt>
                <c:pt idx="11693">
                  <c:v>-2.2153717739475901E-2</c:v>
                </c:pt>
                <c:pt idx="11694">
                  <c:v>-9.4846689443983598E-3</c:v>
                </c:pt>
                <c:pt idx="11695">
                  <c:v>-9.4656829457493395E-3</c:v>
                </c:pt>
                <c:pt idx="11696">
                  <c:v>2.0773003313412299E-3</c:v>
                </c:pt>
                <c:pt idx="11697">
                  <c:v>-2.6250370058344902E-3</c:v>
                </c:pt>
                <c:pt idx="11698">
                  <c:v>1.22521412312746E-2</c:v>
                </c:pt>
                <c:pt idx="11699">
                  <c:v>6.8009209974879596E-3</c:v>
                </c:pt>
                <c:pt idx="11700">
                  <c:v>5.3664539718467604E-3</c:v>
                </c:pt>
                <c:pt idx="11701">
                  <c:v>5.5892182534940096E-3</c:v>
                </c:pt>
                <c:pt idx="11702">
                  <c:v>1.9512308916848201E-2</c:v>
                </c:pt>
                <c:pt idx="11703">
                  <c:v>1.25218756913614E-2</c:v>
                </c:pt>
                <c:pt idx="11704">
                  <c:v>2.7503575113359598E-2</c:v>
                </c:pt>
                <c:pt idx="11705">
                  <c:v>2.74424470306107E-2</c:v>
                </c:pt>
                <c:pt idx="11706">
                  <c:v>4.4415105644369499E-2</c:v>
                </c:pt>
                <c:pt idx="11707">
                  <c:v>2.4670520332386699E-2</c:v>
                </c:pt>
                <c:pt idx="11708">
                  <c:v>3.8782320297196998E-2</c:v>
                </c:pt>
                <c:pt idx="11709">
                  <c:v>3.3300632261084401E-2</c:v>
                </c:pt>
                <c:pt idx="11710">
                  <c:v>4.9873553209823299E-2</c:v>
                </c:pt>
                <c:pt idx="11711">
                  <c:v>4.36777279520668E-2</c:v>
                </c:pt>
                <c:pt idx="11712">
                  <c:v>4.4055320883728599E-2</c:v>
                </c:pt>
                <c:pt idx="11713">
                  <c:v>4.2818050523665697E-2</c:v>
                </c:pt>
                <c:pt idx="11714">
                  <c:v>6.0476218377400998E-2</c:v>
                </c:pt>
                <c:pt idx="11715">
                  <c:v>1.0122873313635999E-3</c:v>
                </c:pt>
                <c:pt idx="11716">
                  <c:v>-4.1106185352661698E-3</c:v>
                </c:pt>
                <c:pt idx="11717" formatCode="0.00E+00">
                  <c:v>-8.4405092769723701E-4</c:v>
                </c:pt>
                <c:pt idx="11718">
                  <c:v>-2.2464110314722899E-2</c:v>
                </c:pt>
                <c:pt idx="11719">
                  <c:v>-1.97619982674344E-2</c:v>
                </c:pt>
                <c:pt idx="11720">
                  <c:v>-2.3709540433575999E-2</c:v>
                </c:pt>
                <c:pt idx="11721">
                  <c:v>-1.28089007968104E-2</c:v>
                </c:pt>
                <c:pt idx="11722">
                  <c:v>8.3035793057935001E-3</c:v>
                </c:pt>
                <c:pt idx="11723">
                  <c:v>2.22970633879227E-2</c:v>
                </c:pt>
                <c:pt idx="11724">
                  <c:v>-4.8949476590704998E-3</c:v>
                </c:pt>
                <c:pt idx="11725">
                  <c:v>-4.9792098426524297E-3</c:v>
                </c:pt>
                <c:pt idx="11726">
                  <c:v>-6.9630632492334501E-3</c:v>
                </c:pt>
                <c:pt idx="11727">
                  <c:v>-7.0672509149052303E-3</c:v>
                </c:pt>
                <c:pt idx="11728">
                  <c:v>-9.9884013333708596E-3</c:v>
                </c:pt>
                <c:pt idx="11729">
                  <c:v>-5.1557277918534697E-3</c:v>
                </c:pt>
                <c:pt idx="11730">
                  <c:v>-1.0741873849836599E-2</c:v>
                </c:pt>
                <c:pt idx="11731">
                  <c:v>7.6149255198081304E-3</c:v>
                </c:pt>
                <c:pt idx="11732">
                  <c:v>5.1590338422402501E-3</c:v>
                </c:pt>
                <c:pt idx="11733">
                  <c:v>1.9862528453289299E-2</c:v>
                </c:pt>
                <c:pt idx="11734">
                  <c:v>2.2849024159445602E-2</c:v>
                </c:pt>
                <c:pt idx="11735">
                  <c:v>2.52593827281524E-2</c:v>
                </c:pt>
                <c:pt idx="11736">
                  <c:v>1.3089374725654399E-3</c:v>
                </c:pt>
                <c:pt idx="11737">
                  <c:v>1.9135744579992201E-3</c:v>
                </c:pt>
                <c:pt idx="11738">
                  <c:v>-1.02182564127701E-2</c:v>
                </c:pt>
                <c:pt idx="11739">
                  <c:v>-8.6557919579199893E-3</c:v>
                </c:pt>
                <c:pt idx="11740">
                  <c:v>-1.26804816170909E-2</c:v>
                </c:pt>
                <c:pt idx="11741">
                  <c:v>5.3532082393166203E-3</c:v>
                </c:pt>
                <c:pt idx="11742">
                  <c:v>3.5915154998538098E-3</c:v>
                </c:pt>
                <c:pt idx="11743">
                  <c:v>5.4107620777803503E-3</c:v>
                </c:pt>
                <c:pt idx="11744">
                  <c:v>-6.6096636242136599E-3</c:v>
                </c:pt>
                <c:pt idx="11745">
                  <c:v>-8.1507035766381596E-3</c:v>
                </c:pt>
                <c:pt idx="11746">
                  <c:v>-1.3353447915873401E-2</c:v>
                </c:pt>
                <c:pt idx="11747">
                  <c:v>-1.41022255371396E-2</c:v>
                </c:pt>
                <c:pt idx="11748">
                  <c:v>-1.439061515375E-2</c:v>
                </c:pt>
                <c:pt idx="11749">
                  <c:v>0.13457846275181101</c:v>
                </c:pt>
                <c:pt idx="11750">
                  <c:v>0.128415308770742</c:v>
                </c:pt>
                <c:pt idx="11751">
                  <c:v>0.14702889183186599</c:v>
                </c:pt>
                <c:pt idx="11752">
                  <c:v>0.16015085384222599</c:v>
                </c:pt>
                <c:pt idx="11753">
                  <c:v>0.177782676346605</c:v>
                </c:pt>
                <c:pt idx="11754">
                  <c:v>8.9033535009478998E-2</c:v>
                </c:pt>
                <c:pt idx="11755">
                  <c:v>0.112150445938936</c:v>
                </c:pt>
                <c:pt idx="11756">
                  <c:v>0.118884238054476</c:v>
                </c:pt>
                <c:pt idx="11757">
                  <c:v>0.15381599589298001</c:v>
                </c:pt>
                <c:pt idx="11758">
                  <c:v>0.149707158535068</c:v>
                </c:pt>
                <c:pt idx="11759">
                  <c:v>0.14845814283670999</c:v>
                </c:pt>
                <c:pt idx="11760">
                  <c:v>0.16876198019673699</c:v>
                </c:pt>
                <c:pt idx="11761">
                  <c:v>0.16250163591442701</c:v>
                </c:pt>
                <c:pt idx="11762">
                  <c:v>0.164314189290929</c:v>
                </c:pt>
                <c:pt idx="11763">
                  <c:v>0.153797781656801</c:v>
                </c:pt>
                <c:pt idx="11764">
                  <c:v>0.17039215194082899</c:v>
                </c:pt>
                <c:pt idx="11765">
                  <c:v>0.167788949155077</c:v>
                </c:pt>
                <c:pt idx="11766">
                  <c:v>0.16012266315642201</c:v>
                </c:pt>
                <c:pt idx="11767">
                  <c:v>0.18120945187080401</c:v>
                </c:pt>
                <c:pt idx="11768">
                  <c:v>0.19714242655939401</c:v>
                </c:pt>
                <c:pt idx="11769">
                  <c:v>0.179066707666551</c:v>
                </c:pt>
                <c:pt idx="11770">
                  <c:v>-7.1909697563703398E-3</c:v>
                </c:pt>
                <c:pt idx="11771">
                  <c:v>-1.36093732331175E-2</c:v>
                </c:pt>
                <c:pt idx="11772">
                  <c:v>-1.0661676306960599E-2</c:v>
                </c:pt>
                <c:pt idx="11773">
                  <c:v>-2.5323176486257301E-2</c:v>
                </c:pt>
                <c:pt idx="11774">
                  <c:v>-2.7172729773710901E-2</c:v>
                </c:pt>
                <c:pt idx="11775">
                  <c:v>-2.6440100233358899E-2</c:v>
                </c:pt>
                <c:pt idx="11776">
                  <c:v>-2.3761884658869799E-2</c:v>
                </c:pt>
                <c:pt idx="11777">
                  <c:v>-1.9001055545276601E-2</c:v>
                </c:pt>
                <c:pt idx="11778">
                  <c:v>-2.3103414766638401E-2</c:v>
                </c:pt>
                <c:pt idx="11779">
                  <c:v>-2.3992920143053001E-2</c:v>
                </c:pt>
                <c:pt idx="11780">
                  <c:v>-2.4310539292130302E-2</c:v>
                </c:pt>
                <c:pt idx="11781">
                  <c:v>-2.2269787827196401E-2</c:v>
                </c:pt>
                <c:pt idx="11782">
                  <c:v>-2.4310539292130302E-2</c:v>
                </c:pt>
                <c:pt idx="11783">
                  <c:v>-2.2902143620624E-2</c:v>
                </c:pt>
                <c:pt idx="11784">
                  <c:v>-2.39973389111778E-2</c:v>
                </c:pt>
                <c:pt idx="11785">
                  <c:v>-2.6307140712410401E-2</c:v>
                </c:pt>
                <c:pt idx="11786">
                  <c:v>-1.78516633935643E-3</c:v>
                </c:pt>
                <c:pt idx="11787">
                  <c:v>4.0506461501228497E-3</c:v>
                </c:pt>
                <c:pt idx="11788">
                  <c:v>4.6820849706226096E-3</c:v>
                </c:pt>
                <c:pt idx="11789">
                  <c:v>-5.3061626148094201E-3</c:v>
                </c:pt>
                <c:pt idx="11790">
                  <c:v>-1.17968177445371E-2</c:v>
                </c:pt>
                <c:pt idx="11791">
                  <c:v>-3.02396709410373E-2</c:v>
                </c:pt>
                <c:pt idx="11792">
                  <c:v>-1.97137339941524E-2</c:v>
                </c:pt>
                <c:pt idx="11793">
                  <c:v>-2.5689803736643702E-2</c:v>
                </c:pt>
                <c:pt idx="11794">
                  <c:v>-3.0465878712138499E-2</c:v>
                </c:pt>
                <c:pt idx="11795">
                  <c:v>-2.9982233372746601E-2</c:v>
                </c:pt>
                <c:pt idx="11796">
                  <c:v>-5.9519074271785398E-2</c:v>
                </c:pt>
                <c:pt idx="11797">
                  <c:v>-5.1769327247927099E-2</c:v>
                </c:pt>
                <c:pt idx="11798">
                  <c:v>2.8571124534801898E-3</c:v>
                </c:pt>
                <c:pt idx="11799">
                  <c:v>6.0912295533685601E-2</c:v>
                </c:pt>
                <c:pt idx="11800">
                  <c:v>3.1573399510992098E-2</c:v>
                </c:pt>
                <c:pt idx="11801">
                  <c:v>3.7404943054878598E-2</c:v>
                </c:pt>
                <c:pt idx="11802">
                  <c:v>4.1171013078045798E-2</c:v>
                </c:pt>
                <c:pt idx="11803">
                  <c:v>4.5699500699739597E-2</c:v>
                </c:pt>
                <c:pt idx="11804">
                  <c:v>0.15267279313986401</c:v>
                </c:pt>
                <c:pt idx="11805">
                  <c:v>0.188462032459183</c:v>
                </c:pt>
                <c:pt idx="11806">
                  <c:v>0.18941160286303799</c:v>
                </c:pt>
                <c:pt idx="11807">
                  <c:v>-5.24074931361928E-2</c:v>
                </c:pt>
                <c:pt idx="11808">
                  <c:v>-2.43375589973133E-2</c:v>
                </c:pt>
                <c:pt idx="11809">
                  <c:v>-4.16334105919327E-2</c:v>
                </c:pt>
                <c:pt idx="11810">
                  <c:v>-3.9841528740523102E-2</c:v>
                </c:pt>
                <c:pt idx="11811">
                  <c:v>-7.7032286491085497E-2</c:v>
                </c:pt>
                <c:pt idx="11812">
                  <c:v>-3.2816493220921103E-2</c:v>
                </c:pt>
                <c:pt idx="11813">
                  <c:v>-0.16263673643945301</c:v>
                </c:pt>
                <c:pt idx="11814">
                  <c:v>-2.45849623481952E-2</c:v>
                </c:pt>
                <c:pt idx="11815">
                  <c:v>-2.7997936650291801E-2</c:v>
                </c:pt>
                <c:pt idx="11816">
                  <c:v>-2.5761660011411398E-2</c:v>
                </c:pt>
                <c:pt idx="11817">
                  <c:v>-2.89905047763587E-2</c:v>
                </c:pt>
                <c:pt idx="11818">
                  <c:v>-4.1337138501199099E-2</c:v>
                </c:pt>
                <c:pt idx="11819">
                  <c:v>-4.7438771812341601E-2</c:v>
                </c:pt>
                <c:pt idx="11820">
                  <c:v>-3.8076502436754797E-2</c:v>
                </c:pt>
                <c:pt idx="11821">
                  <c:v>-4.2032144290113399E-2</c:v>
                </c:pt>
                <c:pt idx="11822">
                  <c:v>-3.1562882452010797E-2</c:v>
                </c:pt>
                <c:pt idx="11823">
                  <c:v>-3.6626413357349001E-2</c:v>
                </c:pt>
                <c:pt idx="11824">
                  <c:v>-3.53392754919905E-2</c:v>
                </c:pt>
                <c:pt idx="11825">
                  <c:v>-5.5536328591679798E-2</c:v>
                </c:pt>
                <c:pt idx="11826">
                  <c:v>-8.6840297486365695E-2</c:v>
                </c:pt>
                <c:pt idx="11827">
                  <c:v>-9.6566364247848202E-2</c:v>
                </c:pt>
                <c:pt idx="11828">
                  <c:v>-8.7477132851508196E-2</c:v>
                </c:pt>
                <c:pt idx="11829">
                  <c:v>-0.130652958421034</c:v>
                </c:pt>
                <c:pt idx="11830">
                  <c:v>-0.112329733096055</c:v>
                </c:pt>
                <c:pt idx="11831">
                  <c:v>-0.116276424728425</c:v>
                </c:pt>
                <c:pt idx="11832">
                  <c:v>-6.9843816665660696E-2</c:v>
                </c:pt>
                <c:pt idx="11833">
                  <c:v>-0.112852171061783</c:v>
                </c:pt>
                <c:pt idx="11834">
                  <c:v>-0.13500236508397401</c:v>
                </c:pt>
                <c:pt idx="11835">
                  <c:v>-0.15741037054000401</c:v>
                </c:pt>
                <c:pt idx="11836">
                  <c:v>-4.8169070645853199E-2</c:v>
                </c:pt>
                <c:pt idx="11837">
                  <c:v>-8.1866005978249001E-2</c:v>
                </c:pt>
                <c:pt idx="11838">
                  <c:v>-0.112736328617965</c:v>
                </c:pt>
                <c:pt idx="11839">
                  <c:v>-0.11600319261304</c:v>
                </c:pt>
                <c:pt idx="11840">
                  <c:v>-5.3236767762653701E-2</c:v>
                </c:pt>
                <c:pt idx="11841">
                  <c:v>-5.7701068490777399E-2</c:v>
                </c:pt>
                <c:pt idx="11842">
                  <c:v>-6.5786856655483505E-2</c:v>
                </c:pt>
                <c:pt idx="11843">
                  <c:v>-6.7990299753175601E-3</c:v>
                </c:pt>
                <c:pt idx="11844">
                  <c:v>-1.9613805655009899E-2</c:v>
                </c:pt>
                <c:pt idx="11845">
                  <c:v>3.1650657933684601E-2</c:v>
                </c:pt>
                <c:pt idx="11846">
                  <c:v>1.83490468069607E-2</c:v>
                </c:pt>
                <c:pt idx="11847">
                  <c:v>0.105227748163227</c:v>
                </c:pt>
                <c:pt idx="11848">
                  <c:v>9.9653866928722495E-2</c:v>
                </c:pt>
                <c:pt idx="11849">
                  <c:v>1.5755087467127001E-2</c:v>
                </c:pt>
                <c:pt idx="11850">
                  <c:v>2.0876287060461698E-2</c:v>
                </c:pt>
                <c:pt idx="11851">
                  <c:v>-3.3039838357986598E-3</c:v>
                </c:pt>
                <c:pt idx="11852">
                  <c:v>-2.1329579333850802E-3</c:v>
                </c:pt>
                <c:pt idx="11853">
                  <c:v>-6.96566188784686E-3</c:v>
                </c:pt>
                <c:pt idx="11854">
                  <c:v>1.7873099334101101E-2</c:v>
                </c:pt>
                <c:pt idx="11855">
                  <c:v>1.7650568901996101E-2</c:v>
                </c:pt>
                <c:pt idx="11856">
                  <c:v>1.96455174369887E-2</c:v>
                </c:pt>
                <c:pt idx="11857">
                  <c:v>1.950734934606E-2</c:v>
                </c:pt>
                <c:pt idx="11858">
                  <c:v>1.9644230789922699E-2</c:v>
                </c:pt>
                <c:pt idx="11859">
                  <c:v>1.9517501885530902E-2</c:v>
                </c:pt>
                <c:pt idx="11860">
                  <c:v>2.0004204731274199E-2</c:v>
                </c:pt>
                <c:pt idx="11861">
                  <c:v>-2.9651896551485799E-3</c:v>
                </c:pt>
                <c:pt idx="11862">
                  <c:v>8.6081701345282105E-2</c:v>
                </c:pt>
                <c:pt idx="11863">
                  <c:v>7.3983814946775001E-2</c:v>
                </c:pt>
                <c:pt idx="11864">
                  <c:v>8.4231666689584594E-2</c:v>
                </c:pt>
                <c:pt idx="11865">
                  <c:v>8.5347996978416996E-2</c:v>
                </c:pt>
                <c:pt idx="11866">
                  <c:v>0.10190206952360099</c:v>
                </c:pt>
                <c:pt idx="11867">
                  <c:v>0.101932736547321</c:v>
                </c:pt>
                <c:pt idx="11868">
                  <c:v>0.110990410747571</c:v>
                </c:pt>
                <c:pt idx="11869">
                  <c:v>0.11249576804088</c:v>
                </c:pt>
                <c:pt idx="11870">
                  <c:v>0.115214953392446</c:v>
                </c:pt>
                <c:pt idx="11871">
                  <c:v>0.11648206618973</c:v>
                </c:pt>
                <c:pt idx="11872">
                  <c:v>0.14300852919168899</c:v>
                </c:pt>
                <c:pt idx="11873">
                  <c:v>0.13234392505338399</c:v>
                </c:pt>
                <c:pt idx="11874">
                  <c:v>0.135682064336546</c:v>
                </c:pt>
                <c:pt idx="11875">
                  <c:v>0.15076561634749999</c:v>
                </c:pt>
                <c:pt idx="11876">
                  <c:v>0.15528851843277799</c:v>
                </c:pt>
                <c:pt idx="11877">
                  <c:v>8.7943460477596297E-2</c:v>
                </c:pt>
                <c:pt idx="11878">
                  <c:v>8.2255133818295495E-2</c:v>
                </c:pt>
                <c:pt idx="11879">
                  <c:v>8.6203670490552206E-2</c:v>
                </c:pt>
                <c:pt idx="11880">
                  <c:v>8.1353558780684607E-2</c:v>
                </c:pt>
                <c:pt idx="11881">
                  <c:v>8.7977897997018703E-2</c:v>
                </c:pt>
                <c:pt idx="11882">
                  <c:v>0.214054446667996</c:v>
                </c:pt>
                <c:pt idx="11883">
                  <c:v>0.142152962865529</c:v>
                </c:pt>
                <c:pt idx="11884">
                  <c:v>0.17154836361489101</c:v>
                </c:pt>
                <c:pt idx="11885">
                  <c:v>0.19917245281127</c:v>
                </c:pt>
                <c:pt idx="11886">
                  <c:v>0.26570927127485999</c:v>
                </c:pt>
                <c:pt idx="11887">
                  <c:v>0.27201304928915798</c:v>
                </c:pt>
                <c:pt idx="11888">
                  <c:v>0.25428213203441702</c:v>
                </c:pt>
                <c:pt idx="11889">
                  <c:v>0.25744717398574701</c:v>
                </c:pt>
                <c:pt idx="11890">
                  <c:v>0.27011678163783598</c:v>
                </c:pt>
                <c:pt idx="11891">
                  <c:v>0.23498714439685001</c:v>
                </c:pt>
                <c:pt idx="11892">
                  <c:v>0.24746604425378499</c:v>
                </c:pt>
                <c:pt idx="11893">
                  <c:v>0.256003480052164</c:v>
                </c:pt>
                <c:pt idx="11894">
                  <c:v>0.29038127770472399</c:v>
                </c:pt>
                <c:pt idx="11895">
                  <c:v>0.28360436742379003</c:v>
                </c:pt>
                <c:pt idx="11896">
                  <c:v>0.323894370785482</c:v>
                </c:pt>
                <c:pt idx="11897">
                  <c:v>0.345819256278946</c:v>
                </c:pt>
                <c:pt idx="11898">
                  <c:v>0.37188116310860098</c:v>
                </c:pt>
                <c:pt idx="11899">
                  <c:v>0.37328589632613102</c:v>
                </c:pt>
                <c:pt idx="11900">
                  <c:v>0.33678153189608601</c:v>
                </c:pt>
                <c:pt idx="11901">
                  <c:v>0.35774905124316497</c:v>
                </c:pt>
                <c:pt idx="11902">
                  <c:v>0.34119579880203998</c:v>
                </c:pt>
                <c:pt idx="11903">
                  <c:v>0.33907117464773101</c:v>
                </c:pt>
                <c:pt idx="11904">
                  <c:v>0.344931245943432</c:v>
                </c:pt>
                <c:pt idx="11905">
                  <c:v>0.33458081217504598</c:v>
                </c:pt>
                <c:pt idx="11906">
                  <c:v>0.35105739057252899</c:v>
                </c:pt>
                <c:pt idx="11907">
                  <c:v>0.33886743739136799</c:v>
                </c:pt>
                <c:pt idx="11908">
                  <c:v>0.35176935205549398</c:v>
                </c:pt>
                <c:pt idx="11909">
                  <c:v>0.34121192888551799</c:v>
                </c:pt>
                <c:pt idx="11910">
                  <c:v>0.34309592103543601</c:v>
                </c:pt>
                <c:pt idx="11911">
                  <c:v>0.35071616355115498</c:v>
                </c:pt>
                <c:pt idx="11912">
                  <c:v>0.35561098340771502</c:v>
                </c:pt>
                <c:pt idx="11913">
                  <c:v>0.33870849907247802</c:v>
                </c:pt>
                <c:pt idx="11914">
                  <c:v>0.38158106817218401</c:v>
                </c:pt>
                <c:pt idx="11915">
                  <c:v>0.41006271348220003</c:v>
                </c:pt>
                <c:pt idx="11916">
                  <c:v>0.48347729156769198</c:v>
                </c:pt>
                <c:pt idx="11917">
                  <c:v>0.57777266836545405</c:v>
                </c:pt>
                <c:pt idx="11918">
                  <c:v>0.59890584791845503</c:v>
                </c:pt>
                <c:pt idx="11919">
                  <c:v>0.54269275396373995</c:v>
                </c:pt>
                <c:pt idx="11920">
                  <c:v>0.55669678055290694</c:v>
                </c:pt>
                <c:pt idx="11921">
                  <c:v>0.55809975248958499</c:v>
                </c:pt>
                <c:pt idx="11922">
                  <c:v>0.55166528667932802</c:v>
                </c:pt>
                <c:pt idx="11923">
                  <c:v>0.43444360762885398</c:v>
                </c:pt>
                <c:pt idx="11924">
                  <c:v>0.46506973577037197</c:v>
                </c:pt>
                <c:pt idx="11925">
                  <c:v>0.43393135443095399</c:v>
                </c:pt>
                <c:pt idx="11926">
                  <c:v>0.41161747309388003</c:v>
                </c:pt>
                <c:pt idx="11927" formatCode="0.00E+00">
                  <c:v>5.1523580350654098E-5</c:v>
                </c:pt>
                <c:pt idx="11928">
                  <c:v>6.0790548235658496E-3</c:v>
                </c:pt>
                <c:pt idx="11929" formatCode="0.00E+00">
                  <c:v>9.1261046722390595E-4</c:v>
                </c:pt>
                <c:pt idx="11930">
                  <c:v>1.4083513374529099E-2</c:v>
                </c:pt>
                <c:pt idx="11931">
                  <c:v>6.1284698542229902E-3</c:v>
                </c:pt>
                <c:pt idx="11932">
                  <c:v>6.8037629903754298E-3</c:v>
                </c:pt>
                <c:pt idx="11933">
                  <c:v>7.8816155115861708E-3</c:v>
                </c:pt>
                <c:pt idx="11934">
                  <c:v>4.1897658957343797E-3</c:v>
                </c:pt>
                <c:pt idx="11935">
                  <c:v>-8.2466950651716095E-3</c:v>
                </c:pt>
                <c:pt idx="11936">
                  <c:v>-4.8433202727941202E-2</c:v>
                </c:pt>
                <c:pt idx="11937">
                  <c:v>-5.9395780323231402E-2</c:v>
                </c:pt>
                <c:pt idx="11938">
                  <c:v>-7.2376322402791293E-2</c:v>
                </c:pt>
                <c:pt idx="11939">
                  <c:v>-8.0033416032640803E-2</c:v>
                </c:pt>
                <c:pt idx="11940">
                  <c:v>-3.7043160265091503E-2</c:v>
                </c:pt>
                <c:pt idx="11941">
                  <c:v>1.52398855667414E-2</c:v>
                </c:pt>
                <c:pt idx="11942">
                  <c:v>6.6841711919004704E-2</c:v>
                </c:pt>
                <c:pt idx="11943">
                  <c:v>6.0859081516565702E-2</c:v>
                </c:pt>
                <c:pt idx="11944">
                  <c:v>0.105308379728868</c:v>
                </c:pt>
                <c:pt idx="11945">
                  <c:v>7.0794128608474102E-2</c:v>
                </c:pt>
                <c:pt idx="11946">
                  <c:v>9.9774311755675693E-2</c:v>
                </c:pt>
                <c:pt idx="11947">
                  <c:v>5.1033044184278502E-2</c:v>
                </c:pt>
                <c:pt idx="11948">
                  <c:v>2.2122123547704198E-2</c:v>
                </c:pt>
                <c:pt idx="11949">
                  <c:v>2.2037173482084501E-2</c:v>
                </c:pt>
                <c:pt idx="11950">
                  <c:v>2.2324774683483501E-2</c:v>
                </c:pt>
                <c:pt idx="11951">
                  <c:v>4.07066147372405E-2</c:v>
                </c:pt>
                <c:pt idx="11952">
                  <c:v>3.7086158360498001E-2</c:v>
                </c:pt>
                <c:pt idx="11953">
                  <c:v>3.2663908881345398E-2</c:v>
                </c:pt>
                <c:pt idx="11954">
                  <c:v>2.46484845361216E-2</c:v>
                </c:pt>
                <c:pt idx="11955">
                  <c:v>2.4368836123095299E-2</c:v>
                </c:pt>
                <c:pt idx="11956">
                  <c:v>1.7776627205601199E-2</c:v>
                </c:pt>
                <c:pt idx="11957">
                  <c:v>1.6600717507146701E-2</c:v>
                </c:pt>
                <c:pt idx="11958">
                  <c:v>4.6654276419973502E-2</c:v>
                </c:pt>
                <c:pt idx="11959">
                  <c:v>4.6388175059021798E-2</c:v>
                </c:pt>
                <c:pt idx="11960">
                  <c:v>4.9995895521006598E-2</c:v>
                </c:pt>
                <c:pt idx="11961">
                  <c:v>4.8006062971328499E-2</c:v>
                </c:pt>
                <c:pt idx="11962">
                  <c:v>5.5771177764020803E-2</c:v>
                </c:pt>
                <c:pt idx="11963">
                  <c:v>5.36059550660241E-2</c:v>
                </c:pt>
                <c:pt idx="11964">
                  <c:v>5.4766530575804398E-2</c:v>
                </c:pt>
                <c:pt idx="11965">
                  <c:v>6.4235400852901803E-2</c:v>
                </c:pt>
                <c:pt idx="11966">
                  <c:v>5.7354316873754599E-2</c:v>
                </c:pt>
                <c:pt idx="11967">
                  <c:v>6.11814327142308E-2</c:v>
                </c:pt>
                <c:pt idx="11968">
                  <c:v>8.3924814279736096E-2</c:v>
                </c:pt>
                <c:pt idx="11969">
                  <c:v>9.2590047602274697E-2</c:v>
                </c:pt>
                <c:pt idx="11970">
                  <c:v>8.72711999943169E-2</c:v>
                </c:pt>
                <c:pt idx="11971">
                  <c:v>5.8923595998202599E-2</c:v>
                </c:pt>
                <c:pt idx="11972">
                  <c:v>6.3451059951021405E-2</c:v>
                </c:pt>
                <c:pt idx="11973">
                  <c:v>6.4409443356642004E-2</c:v>
                </c:pt>
                <c:pt idx="11974">
                  <c:v>0.22936551568184599</c:v>
                </c:pt>
                <c:pt idx="11975">
                  <c:v>0.23701441172773299</c:v>
                </c:pt>
                <c:pt idx="11976">
                  <c:v>0.27914230876923701</c:v>
                </c:pt>
                <c:pt idx="11977">
                  <c:v>0.29927726753865402</c:v>
                </c:pt>
                <c:pt idx="11978">
                  <c:v>0.29996533739319903</c:v>
                </c:pt>
                <c:pt idx="11979">
                  <c:v>0.28611772486992598</c:v>
                </c:pt>
                <c:pt idx="11980">
                  <c:v>0.27629787998391298</c:v>
                </c:pt>
                <c:pt idx="11981">
                  <c:v>0.27518636450651002</c:v>
                </c:pt>
                <c:pt idx="11982">
                  <c:v>0.30008029329241998</c:v>
                </c:pt>
                <c:pt idx="11983">
                  <c:v>0.31405970238597802</c:v>
                </c:pt>
                <c:pt idx="11984">
                  <c:v>0.34815949927111001</c:v>
                </c:pt>
                <c:pt idx="11985">
                  <c:v>0.32607041434254902</c:v>
                </c:pt>
                <c:pt idx="11986">
                  <c:v>0.34589153157244301</c:v>
                </c:pt>
                <c:pt idx="11987">
                  <c:v>0.318604531214291</c:v>
                </c:pt>
                <c:pt idx="11988">
                  <c:v>0.32630674211871402</c:v>
                </c:pt>
                <c:pt idx="11989">
                  <c:v>0.34403005833607597</c:v>
                </c:pt>
                <c:pt idx="11990">
                  <c:v>0.345280657908622</c:v>
                </c:pt>
                <c:pt idx="11991">
                  <c:v>0.38826655663599502</c:v>
                </c:pt>
                <c:pt idx="11992">
                  <c:v>0.53529411556359996</c:v>
                </c:pt>
                <c:pt idx="11993">
                  <c:v>-1.6902302024338602E-2</c:v>
                </c:pt>
                <c:pt idx="11994">
                  <c:v>-2.2553155149937099E-2</c:v>
                </c:pt>
                <c:pt idx="11995">
                  <c:v>-2.0260342757347099E-2</c:v>
                </c:pt>
                <c:pt idx="11996">
                  <c:v>-2.2801240060282599E-2</c:v>
                </c:pt>
                <c:pt idx="11997">
                  <c:v>-2.1492419771181201E-2</c:v>
                </c:pt>
                <c:pt idx="11998">
                  <c:v>-2.5090622457061201E-2</c:v>
                </c:pt>
                <c:pt idx="11999">
                  <c:v>-2.59201245841276E-2</c:v>
                </c:pt>
                <c:pt idx="12000">
                  <c:v>-2.6264876100286098E-2</c:v>
                </c:pt>
                <c:pt idx="12001">
                  <c:v>-2.8389449143554499E-2</c:v>
                </c:pt>
                <c:pt idx="12002">
                  <c:v>-2.87099964854995E-2</c:v>
                </c:pt>
                <c:pt idx="12003">
                  <c:v>-2.5983375687092601E-2</c:v>
                </c:pt>
                <c:pt idx="12004">
                  <c:v>1.7901643002156499E-2</c:v>
                </c:pt>
                <c:pt idx="12005">
                  <c:v>0.119759843078638</c:v>
                </c:pt>
                <c:pt idx="12006">
                  <c:v>7.5814549489542998E-2</c:v>
                </c:pt>
                <c:pt idx="12007">
                  <c:v>0.116153992353141</c:v>
                </c:pt>
                <c:pt idx="12008">
                  <c:v>0.118448463093141</c:v>
                </c:pt>
                <c:pt idx="12009">
                  <c:v>0.107338803926203</c:v>
                </c:pt>
                <c:pt idx="12010">
                  <c:v>0.106684852549787</c:v>
                </c:pt>
                <c:pt idx="12011">
                  <c:v>9.7958629565750396E-2</c:v>
                </c:pt>
                <c:pt idx="12012">
                  <c:v>0.113749251267959</c:v>
                </c:pt>
                <c:pt idx="12013">
                  <c:v>0.122090918772086</c:v>
                </c:pt>
                <c:pt idx="12014">
                  <c:v>0.113171960702729</c:v>
                </c:pt>
                <c:pt idx="12015">
                  <c:v>0.12136169567444099</c:v>
                </c:pt>
                <c:pt idx="12016">
                  <c:v>0.13088940832462201</c:v>
                </c:pt>
                <c:pt idx="12017">
                  <c:v>0.16066939279401399</c:v>
                </c:pt>
                <c:pt idx="12018">
                  <c:v>0.159464936359792</c:v>
                </c:pt>
                <c:pt idx="12019">
                  <c:v>0.15607133327724901</c:v>
                </c:pt>
                <c:pt idx="12020">
                  <c:v>0.120964745142291</c:v>
                </c:pt>
                <c:pt idx="12021">
                  <c:v>0.120964745142291</c:v>
                </c:pt>
                <c:pt idx="12022">
                  <c:v>0.115829782304568</c:v>
                </c:pt>
                <c:pt idx="12023">
                  <c:v>0.111036618207487</c:v>
                </c:pt>
                <c:pt idx="12024">
                  <c:v>0.12551819924590499</c:v>
                </c:pt>
                <c:pt idx="12025">
                  <c:v>0.12720356132751801</c:v>
                </c:pt>
                <c:pt idx="12026">
                  <c:v>0.10327053530494799</c:v>
                </c:pt>
                <c:pt idx="12027">
                  <c:v>0.103970559257962</c:v>
                </c:pt>
                <c:pt idx="12028">
                  <c:v>9.8831001650714706E-2</c:v>
                </c:pt>
                <c:pt idx="12029">
                  <c:v>7.9224950650137196E-2</c:v>
                </c:pt>
                <c:pt idx="12030">
                  <c:v>7.0962393981810701E-2</c:v>
                </c:pt>
                <c:pt idx="12031">
                  <c:v>6.4404932983554306E-2</c:v>
                </c:pt>
                <c:pt idx="12032">
                  <c:v>6.07865307308397E-2</c:v>
                </c:pt>
                <c:pt idx="12033">
                  <c:v>8.53628770584096E-2</c:v>
                </c:pt>
                <c:pt idx="12034">
                  <c:v>9.5811794577264298E-2</c:v>
                </c:pt>
                <c:pt idx="12035">
                  <c:v>8.9339972478488905E-2</c:v>
                </c:pt>
                <c:pt idx="12036">
                  <c:v>0.10669794099351</c:v>
                </c:pt>
                <c:pt idx="12037">
                  <c:v>9.6939326671092202E-2</c:v>
                </c:pt>
                <c:pt idx="12038">
                  <c:v>8.8380856645329006E-2</c:v>
                </c:pt>
                <c:pt idx="12039">
                  <c:v>9.7825713343891299E-2</c:v>
                </c:pt>
                <c:pt idx="12040">
                  <c:v>8.93738728836561E-2</c:v>
                </c:pt>
                <c:pt idx="12041">
                  <c:v>9.2043920419627695E-2</c:v>
                </c:pt>
                <c:pt idx="12042">
                  <c:v>9.8439864019160994E-2</c:v>
                </c:pt>
                <c:pt idx="12043">
                  <c:v>0.16899500306155801</c:v>
                </c:pt>
                <c:pt idx="12044">
                  <c:v>0.17200305665975199</c:v>
                </c:pt>
                <c:pt idx="12045">
                  <c:v>0.170012650239733</c:v>
                </c:pt>
                <c:pt idx="12046">
                  <c:v>3.5322882335746701E-2</c:v>
                </c:pt>
                <c:pt idx="12047">
                  <c:v>3.4259900799139702E-2</c:v>
                </c:pt>
                <c:pt idx="12048">
                  <c:v>3.8238958220393603E-2</c:v>
                </c:pt>
                <c:pt idx="12049">
                  <c:v>2.80707946110649E-2</c:v>
                </c:pt>
                <c:pt idx="12050">
                  <c:v>2.82896263899934E-2</c:v>
                </c:pt>
                <c:pt idx="12051">
                  <c:v>3.74007211446327E-2</c:v>
                </c:pt>
                <c:pt idx="12052">
                  <c:v>3.98632081983743E-2</c:v>
                </c:pt>
                <c:pt idx="12053">
                  <c:v>4.2944066420540397E-2</c:v>
                </c:pt>
                <c:pt idx="12054">
                  <c:v>4.0349040867488202E-2</c:v>
                </c:pt>
                <c:pt idx="12055">
                  <c:v>4.6994338716606902E-2</c:v>
                </c:pt>
                <c:pt idx="12056">
                  <c:v>7.3377024118135001E-2</c:v>
                </c:pt>
                <c:pt idx="12057">
                  <c:v>7.4240161807268501E-2</c:v>
                </c:pt>
                <c:pt idx="12058">
                  <c:v>6.2559286801673497E-2</c:v>
                </c:pt>
                <c:pt idx="12059">
                  <c:v>0.14190248109915399</c:v>
                </c:pt>
                <c:pt idx="12060">
                  <c:v>7.6936412486411795E-2</c:v>
                </c:pt>
                <c:pt idx="12061">
                  <c:v>4.0268821228880203E-2</c:v>
                </c:pt>
                <c:pt idx="12062">
                  <c:v>9.3982919890257297E-2</c:v>
                </c:pt>
                <c:pt idx="12063">
                  <c:v>0.13564456414825099</c:v>
                </c:pt>
                <c:pt idx="12064">
                  <c:v>7.7968129114739798E-2</c:v>
                </c:pt>
                <c:pt idx="12065">
                  <c:v>8.4806752741494407E-2</c:v>
                </c:pt>
                <c:pt idx="12066">
                  <c:v>7.7454080865294803E-2</c:v>
                </c:pt>
                <c:pt idx="12067">
                  <c:v>6.6385009009716597E-2</c:v>
                </c:pt>
                <c:pt idx="12068">
                  <c:v>2.0066551366115098E-2</c:v>
                </c:pt>
                <c:pt idx="12069">
                  <c:v>2.7526768705139901E-2</c:v>
                </c:pt>
                <c:pt idx="12070">
                  <c:v>1.09852171305755E-2</c:v>
                </c:pt>
                <c:pt idx="12071">
                  <c:v>2.58431738181241E-2</c:v>
                </c:pt>
                <c:pt idx="12072">
                  <c:v>2.2235319305135601E-2</c:v>
                </c:pt>
                <c:pt idx="12073">
                  <c:v>1.9776804835595699E-2</c:v>
                </c:pt>
                <c:pt idx="12074">
                  <c:v>2.11158261302693E-2</c:v>
                </c:pt>
                <c:pt idx="12075">
                  <c:v>1.7972003818332801E-2</c:v>
                </c:pt>
                <c:pt idx="12076">
                  <c:v>1.54369651898942E-2</c:v>
                </c:pt>
                <c:pt idx="12077">
                  <c:v>9.7612549921888194E-3</c:v>
                </c:pt>
                <c:pt idx="12078">
                  <c:v>8.5180210071658102E-3</c:v>
                </c:pt>
                <c:pt idx="12079">
                  <c:v>8.7558253829069701E-3</c:v>
                </c:pt>
                <c:pt idx="12080">
                  <c:v>1.37888045416973E-2</c:v>
                </c:pt>
                <c:pt idx="12081">
                  <c:v>2.0174505490098499E-2</c:v>
                </c:pt>
                <c:pt idx="12082">
                  <c:v>1.1709238204626601E-2</c:v>
                </c:pt>
                <c:pt idx="12083">
                  <c:v>1.05851380575505E-2</c:v>
                </c:pt>
                <c:pt idx="12084">
                  <c:v>1.21409773493883E-2</c:v>
                </c:pt>
                <c:pt idx="12085">
                  <c:v>1.53350168415418E-2</c:v>
                </c:pt>
                <c:pt idx="12086">
                  <c:v>1.7353398658128599E-2</c:v>
                </c:pt>
                <c:pt idx="12087">
                  <c:v>-1.21850910240266E-2</c:v>
                </c:pt>
                <c:pt idx="12088">
                  <c:v>-1.2639378635479001E-2</c:v>
                </c:pt>
                <c:pt idx="12089">
                  <c:v>-1.48727772937229E-2</c:v>
                </c:pt>
                <c:pt idx="12090">
                  <c:v>-7.9581228085652198E-3</c:v>
                </c:pt>
                <c:pt idx="12091">
                  <c:v>-4.9922750482947101E-2</c:v>
                </c:pt>
                <c:pt idx="12092">
                  <c:v>-4.2377363774203501E-2</c:v>
                </c:pt>
                <c:pt idx="12093">
                  <c:v>-4.6440322238723297E-2</c:v>
                </c:pt>
                <c:pt idx="12094">
                  <c:v>-2.76755009940714E-2</c:v>
                </c:pt>
                <c:pt idx="12095">
                  <c:v>-2.6089286179778699E-2</c:v>
                </c:pt>
                <c:pt idx="12096">
                  <c:v>1.8131180354718598E-2</c:v>
                </c:pt>
                <c:pt idx="12097">
                  <c:v>2.5385227620292598E-2</c:v>
                </c:pt>
                <c:pt idx="12098">
                  <c:v>1.53295956633252E-2</c:v>
                </c:pt>
                <c:pt idx="12099">
                  <c:v>1.64423455713349E-2</c:v>
                </c:pt>
                <c:pt idx="12100">
                  <c:v>1.5739295598372598E-2</c:v>
                </c:pt>
                <c:pt idx="12101">
                  <c:v>1.54810375999092E-2</c:v>
                </c:pt>
                <c:pt idx="12102">
                  <c:v>1.29502839890258E-2</c:v>
                </c:pt>
                <c:pt idx="12103">
                  <c:v>1.34431009292086E-2</c:v>
                </c:pt>
                <c:pt idx="12104">
                  <c:v>9.8003116554532498E-3</c:v>
                </c:pt>
                <c:pt idx="12105">
                  <c:v>1.13395087272407E-2</c:v>
                </c:pt>
                <c:pt idx="12106">
                  <c:v>1.86433697694126E-2</c:v>
                </c:pt>
                <c:pt idx="12107">
                  <c:v>2.22570827773866E-2</c:v>
                </c:pt>
                <c:pt idx="12108">
                  <c:v>3.0988332535586801E-2</c:v>
                </c:pt>
                <c:pt idx="12109">
                  <c:v>5.8790144424485102E-2</c:v>
                </c:pt>
                <c:pt idx="12110">
                  <c:v>3.1264456825720301E-2</c:v>
                </c:pt>
                <c:pt idx="12111">
                  <c:v>3.2523854701624597E-2</c:v>
                </c:pt>
                <c:pt idx="12112">
                  <c:v>1.64877051948022E-2</c:v>
                </c:pt>
                <c:pt idx="12113">
                  <c:v>1.6030744188513E-2</c:v>
                </c:pt>
                <c:pt idx="12114">
                  <c:v>-1.51789917718898E-2</c:v>
                </c:pt>
                <c:pt idx="12115">
                  <c:v>-8.5826813696743207E-3</c:v>
                </c:pt>
                <c:pt idx="12116">
                  <c:v>-7.7635695194624398E-3</c:v>
                </c:pt>
                <c:pt idx="12117">
                  <c:v>-7.1957441033541E-3</c:v>
                </c:pt>
                <c:pt idx="12118">
                  <c:v>-2.0282641989816101E-2</c:v>
                </c:pt>
                <c:pt idx="12119">
                  <c:v>2.64359276997467E-2</c:v>
                </c:pt>
                <c:pt idx="12120">
                  <c:v>-1.23189782525718E-2</c:v>
                </c:pt>
                <c:pt idx="12121">
                  <c:v>-3.1666219873014601E-2</c:v>
                </c:pt>
                <c:pt idx="12122">
                  <c:v>-1.7942728545549999E-2</c:v>
                </c:pt>
                <c:pt idx="12123" formatCode="0.00E+00">
                  <c:v>9.7123337265458899E-4</c:v>
                </c:pt>
                <c:pt idx="12124">
                  <c:v>-0.13242670478504001</c:v>
                </c:pt>
                <c:pt idx="12125">
                  <c:v>-0.12548119026367499</c:v>
                </c:pt>
                <c:pt idx="12126">
                  <c:v>-0.137388087039201</c:v>
                </c:pt>
                <c:pt idx="12127">
                  <c:v>-6.0637232927766897E-2</c:v>
                </c:pt>
                <c:pt idx="12128">
                  <c:v>-4.1830363117493601E-2</c:v>
                </c:pt>
                <c:pt idx="12129">
                  <c:v>-2.5858882293555201E-2</c:v>
                </c:pt>
                <c:pt idx="12130">
                  <c:v>-2.0693292739683199E-2</c:v>
                </c:pt>
                <c:pt idx="12131">
                  <c:v>-2.1380154055051701E-2</c:v>
                </c:pt>
                <c:pt idx="12132">
                  <c:v>-6.2643912023636599E-3</c:v>
                </c:pt>
                <c:pt idx="12133">
                  <c:v>-8.6966081042203491E-3</c:v>
                </c:pt>
                <c:pt idx="12134">
                  <c:v>-1.13052087214886E-2</c:v>
                </c:pt>
                <c:pt idx="12135">
                  <c:v>-8.76911387723899E-3</c:v>
                </c:pt>
                <c:pt idx="12136">
                  <c:v>-3.0973796550548899E-2</c:v>
                </c:pt>
                <c:pt idx="12137">
                  <c:v>-2.1849755956155899E-2</c:v>
                </c:pt>
                <c:pt idx="12138" formatCode="0.00E+00">
                  <c:v>2.0416402486467201E-4</c:v>
                </c:pt>
                <c:pt idx="12139">
                  <c:v>-4.7099153931768598E-2</c:v>
                </c:pt>
                <c:pt idx="12140">
                  <c:v>-7.5532259434620302E-2</c:v>
                </c:pt>
                <c:pt idx="12141">
                  <c:v>2.38164944929442E-2</c:v>
                </c:pt>
                <c:pt idx="12142">
                  <c:v>-5.1255977383045201E-2</c:v>
                </c:pt>
                <c:pt idx="12143">
                  <c:v>-5.6930805373309898E-2</c:v>
                </c:pt>
                <c:pt idx="12144">
                  <c:v>-4.2724597352021103E-2</c:v>
                </c:pt>
                <c:pt idx="12145">
                  <c:v>-4.3191660935557798E-2</c:v>
                </c:pt>
                <c:pt idx="12146">
                  <c:v>-5.7414210596944397E-2</c:v>
                </c:pt>
                <c:pt idx="12147">
                  <c:v>-4.63689693473405E-2</c:v>
                </c:pt>
                <c:pt idx="12148">
                  <c:v>-6.4148351713310306E-2</c:v>
                </c:pt>
                <c:pt idx="12149">
                  <c:v>-6.0440628835229E-2</c:v>
                </c:pt>
                <c:pt idx="12150">
                  <c:v>-4.7641322556528601E-2</c:v>
                </c:pt>
                <c:pt idx="12151">
                  <c:v>-4.5673247321781699E-2</c:v>
                </c:pt>
                <c:pt idx="12152">
                  <c:v>-2.8750025969517E-2</c:v>
                </c:pt>
                <c:pt idx="12153">
                  <c:v>-3.9148826435728902E-2</c:v>
                </c:pt>
                <c:pt idx="12154">
                  <c:v>-4.1514542808676697E-2</c:v>
                </c:pt>
                <c:pt idx="12155">
                  <c:v>-5.0650907887303601E-2</c:v>
                </c:pt>
                <c:pt idx="12156">
                  <c:v>-6.6061880377665097E-2</c:v>
                </c:pt>
                <c:pt idx="12157">
                  <c:v>-8.0491859753299505E-2</c:v>
                </c:pt>
                <c:pt idx="12158">
                  <c:v>-0.106952354081202</c:v>
                </c:pt>
                <c:pt idx="12159">
                  <c:v>-0.14618341346767799</c:v>
                </c:pt>
                <c:pt idx="12160">
                  <c:v>-0.17702084818390601</c:v>
                </c:pt>
                <c:pt idx="12161">
                  <c:v>-0.177513267744217</c:v>
                </c:pt>
                <c:pt idx="12162">
                  <c:v>-0.168588469403013</c:v>
                </c:pt>
                <c:pt idx="12163">
                  <c:v>-0.19569129398225599</c:v>
                </c:pt>
                <c:pt idx="12164">
                  <c:v>-0.19954446344812801</c:v>
                </c:pt>
                <c:pt idx="12165">
                  <c:v>-0.193540289640832</c:v>
                </c:pt>
                <c:pt idx="12166">
                  <c:v>-0.38949326835751902</c:v>
                </c:pt>
                <c:pt idx="12167">
                  <c:v>-0.44559589423568102</c:v>
                </c:pt>
                <c:pt idx="12168">
                  <c:v>-0.42852154829376299</c:v>
                </c:pt>
                <c:pt idx="12169">
                  <c:v>-0.46279410600531401</c:v>
                </c:pt>
                <c:pt idx="12170">
                  <c:v>-0.50879616655291504</c:v>
                </c:pt>
                <c:pt idx="12171">
                  <c:v>-0.46069441671042299</c:v>
                </c:pt>
                <c:pt idx="12172">
                  <c:v>-0.63220945783000404</c:v>
                </c:pt>
                <c:pt idx="12173">
                  <c:v>-0.64485538427711497</c:v>
                </c:pt>
                <c:pt idx="12174">
                  <c:v>-0.67202851313857004</c:v>
                </c:pt>
                <c:pt idx="12175">
                  <c:v>-0.64298150610565097</c:v>
                </c:pt>
                <c:pt idx="12176">
                  <c:v>-0.65231380349155499</c:v>
                </c:pt>
                <c:pt idx="12177">
                  <c:v>-0.64727878301179997</c:v>
                </c:pt>
                <c:pt idx="12178">
                  <c:v>-0.60823080056055401</c:v>
                </c:pt>
                <c:pt idx="12179">
                  <c:v>-0.64198116052085796</c:v>
                </c:pt>
                <c:pt idx="12180">
                  <c:v>-0.67378091761248005</c:v>
                </c:pt>
                <c:pt idx="12181">
                  <c:v>-0.62832639255901002</c:v>
                </c:pt>
                <c:pt idx="12182">
                  <c:v>1.79548091284518E-2</c:v>
                </c:pt>
                <c:pt idx="12183">
                  <c:v>1.4690813868795701E-2</c:v>
                </c:pt>
                <c:pt idx="12184">
                  <c:v>3.5304788188459099E-2</c:v>
                </c:pt>
                <c:pt idx="12185">
                  <c:v>3.10986015989804E-2</c:v>
                </c:pt>
                <c:pt idx="12186">
                  <c:v>1.7174363648957101E-2</c:v>
                </c:pt>
                <c:pt idx="12187">
                  <c:v>1.9112078955425101E-2</c:v>
                </c:pt>
                <c:pt idx="12188">
                  <c:v>1.9349323879582301E-2</c:v>
                </c:pt>
                <c:pt idx="12189">
                  <c:v>1.8102392940808801E-2</c:v>
                </c:pt>
                <c:pt idx="12190">
                  <c:v>1.58597112895053E-2</c:v>
                </c:pt>
                <c:pt idx="12191">
                  <c:v>-3.3256077935272403E-2</c:v>
                </c:pt>
                <c:pt idx="12192">
                  <c:v>-4.2642817114435502E-2</c:v>
                </c:pt>
                <c:pt idx="12193">
                  <c:v>-4.0410625309278803E-2</c:v>
                </c:pt>
                <c:pt idx="12194">
                  <c:v>-4.3735187550525398E-2</c:v>
                </c:pt>
                <c:pt idx="12195">
                  <c:v>-3.8809107881131198E-2</c:v>
                </c:pt>
                <c:pt idx="12196">
                  <c:v>-3.5683430875090801E-2</c:v>
                </c:pt>
                <c:pt idx="12197">
                  <c:v>-1.7191723699973401E-2</c:v>
                </c:pt>
                <c:pt idx="12198">
                  <c:v>-8.7562781881307394E-3</c:v>
                </c:pt>
                <c:pt idx="12199">
                  <c:v>-6.2742327133742297E-3</c:v>
                </c:pt>
                <c:pt idx="12200">
                  <c:v>6.6989801571657398E-3</c:v>
                </c:pt>
                <c:pt idx="12201">
                  <c:v>7.0666025661973997E-3</c:v>
                </c:pt>
                <c:pt idx="12202">
                  <c:v>6.5562158614083099E-3</c:v>
                </c:pt>
                <c:pt idx="12203">
                  <c:v>1.8414195786643901E-2</c:v>
                </c:pt>
                <c:pt idx="12204">
                  <c:v>2.6137784455211501E-2</c:v>
                </c:pt>
                <c:pt idx="12205">
                  <c:v>2.8881083496215199E-2</c:v>
                </c:pt>
                <c:pt idx="12206">
                  <c:v>2.0823933178712999E-2</c:v>
                </c:pt>
                <c:pt idx="12207">
                  <c:v>-2.0182583704170601E-2</c:v>
                </c:pt>
                <c:pt idx="12208">
                  <c:v>-2.0580528411958399E-2</c:v>
                </c:pt>
                <c:pt idx="12209">
                  <c:v>-1.70245100237667E-2</c:v>
                </c:pt>
                <c:pt idx="12210">
                  <c:v>-2.00928254519918E-2</c:v>
                </c:pt>
                <c:pt idx="12211">
                  <c:v>-1.9184204219496698E-2</c:v>
                </c:pt>
                <c:pt idx="12212">
                  <c:v>-2.33240441407256E-2</c:v>
                </c:pt>
                <c:pt idx="12213">
                  <c:v>-2.0041581008657602E-2</c:v>
                </c:pt>
                <c:pt idx="12214">
                  <c:v>-4.75934469036405E-2</c:v>
                </c:pt>
                <c:pt idx="12215">
                  <c:v>-5.9784433342478398E-2</c:v>
                </c:pt>
                <c:pt idx="12216">
                  <c:v>-5.7823148709550798E-2</c:v>
                </c:pt>
                <c:pt idx="12217">
                  <c:v>-4.7912597851589502E-2</c:v>
                </c:pt>
                <c:pt idx="12218">
                  <c:v>2.46577251984125E-2</c:v>
                </c:pt>
                <c:pt idx="12219">
                  <c:v>-1.11359645364306E-2</c:v>
                </c:pt>
                <c:pt idx="12220">
                  <c:v>-1.29288383647598E-2</c:v>
                </c:pt>
                <c:pt idx="12221">
                  <c:v>-2.2779188511415201E-2</c:v>
                </c:pt>
                <c:pt idx="12222">
                  <c:v>-2.7134931409258999E-2</c:v>
                </c:pt>
                <c:pt idx="12223">
                  <c:v>3.5567289846787101E-2</c:v>
                </c:pt>
                <c:pt idx="12224">
                  <c:v>3.4749386481465402E-2</c:v>
                </c:pt>
                <c:pt idx="12225">
                  <c:v>3.6793018683109302E-2</c:v>
                </c:pt>
                <c:pt idx="12226">
                  <c:v>2.8813798042081E-2</c:v>
                </c:pt>
                <c:pt idx="12227">
                  <c:v>3.05502046715606E-2</c:v>
                </c:pt>
                <c:pt idx="12228">
                  <c:v>4.3731977235080099E-2</c:v>
                </c:pt>
                <c:pt idx="12229">
                  <c:v>4.5876965336929497E-2</c:v>
                </c:pt>
                <c:pt idx="12230">
                  <c:v>6.1551476731295199E-2</c:v>
                </c:pt>
                <c:pt idx="12231">
                  <c:v>5.8507816453408001E-3</c:v>
                </c:pt>
                <c:pt idx="12232">
                  <c:v>4.8582434895998401E-2</c:v>
                </c:pt>
                <c:pt idx="12233">
                  <c:v>5.2787916687192703E-2</c:v>
                </c:pt>
                <c:pt idx="12234">
                  <c:v>0.13120102181805399</c:v>
                </c:pt>
                <c:pt idx="12235">
                  <c:v>8.2568431402627596E-3</c:v>
                </c:pt>
                <c:pt idx="12236">
                  <c:v>3.4770400765669002E-3</c:v>
                </c:pt>
                <c:pt idx="12237">
                  <c:v>8.7396331926907697E-3</c:v>
                </c:pt>
                <c:pt idx="12238">
                  <c:v>-1.32165867806779E-2</c:v>
                </c:pt>
                <c:pt idx="12239">
                  <c:v>-1.3091106474522199E-2</c:v>
                </c:pt>
                <c:pt idx="12240">
                  <c:v>-5.4278144870152298E-3</c:v>
                </c:pt>
                <c:pt idx="12241">
                  <c:v>-1.85393154863744E-3</c:v>
                </c:pt>
                <c:pt idx="12242">
                  <c:v>-1.7170215622509699E-2</c:v>
                </c:pt>
                <c:pt idx="12243">
                  <c:v>-1.8115049233814198E-2</c:v>
                </c:pt>
                <c:pt idx="12244">
                  <c:v>5.3840690366246903E-3</c:v>
                </c:pt>
                <c:pt idx="12245">
                  <c:v>4.8607929306487803E-3</c:v>
                </c:pt>
                <c:pt idx="12246">
                  <c:v>-1.3140673105009801E-3</c:v>
                </c:pt>
                <c:pt idx="12247" formatCode="0.00E+00">
                  <c:v>-5.5580698054402602E-4</c:v>
                </c:pt>
                <c:pt idx="12248">
                  <c:v>-7.5266293408930898E-3</c:v>
                </c:pt>
                <c:pt idx="12249">
                  <c:v>-9.5696187415448206E-3</c:v>
                </c:pt>
                <c:pt idx="12250">
                  <c:v>-1.6019516890013401E-2</c:v>
                </c:pt>
                <c:pt idx="12251">
                  <c:v>-1.62987857510721E-2</c:v>
                </c:pt>
                <c:pt idx="12252">
                  <c:v>-1.52927734691521E-2</c:v>
                </c:pt>
                <c:pt idx="12253">
                  <c:v>-1.5301548288654199E-2</c:v>
                </c:pt>
                <c:pt idx="12254">
                  <c:v>2.4858919928905699E-2</c:v>
                </c:pt>
                <c:pt idx="12255">
                  <c:v>2.5630268174015401E-2</c:v>
                </c:pt>
                <c:pt idx="12256">
                  <c:v>-1.08885947539032E-2</c:v>
                </c:pt>
                <c:pt idx="12257">
                  <c:v>-8.9197395013988993E-3</c:v>
                </c:pt>
                <c:pt idx="12258">
                  <c:v>-8.9646865544248302E-3</c:v>
                </c:pt>
                <c:pt idx="12259">
                  <c:v>2.75871902963662E-2</c:v>
                </c:pt>
                <c:pt idx="12260">
                  <c:v>2.4144960496681401E-2</c:v>
                </c:pt>
                <c:pt idx="12261">
                  <c:v>3.10071001627065E-2</c:v>
                </c:pt>
                <c:pt idx="12262">
                  <c:v>3.8194251100893598E-2</c:v>
                </c:pt>
                <c:pt idx="12263">
                  <c:v>3.7828541996151002E-2</c:v>
                </c:pt>
                <c:pt idx="12264">
                  <c:v>2.84882954421923E-2</c:v>
                </c:pt>
                <c:pt idx="12265">
                  <c:v>2.96320355006984E-2</c:v>
                </c:pt>
                <c:pt idx="12266">
                  <c:v>2.9942721110857599E-2</c:v>
                </c:pt>
                <c:pt idx="12267">
                  <c:v>3.5479227044871997E-2</c:v>
                </c:pt>
                <c:pt idx="12268">
                  <c:v>-2.61015264669417E-2</c:v>
                </c:pt>
                <c:pt idx="12269">
                  <c:v>-2.2342117961724198E-2</c:v>
                </c:pt>
                <c:pt idx="12270">
                  <c:v>-2.8841134769333799E-2</c:v>
                </c:pt>
                <c:pt idx="12271">
                  <c:v>-5.39844043636095E-3</c:v>
                </c:pt>
                <c:pt idx="12272">
                  <c:v>-1.4752278818540999E-2</c:v>
                </c:pt>
                <c:pt idx="12273">
                  <c:v>0.15253711819399399</c:v>
                </c:pt>
                <c:pt idx="12274">
                  <c:v>0.19302809677868901</c:v>
                </c:pt>
                <c:pt idx="12275">
                  <c:v>0.312466218884345</c:v>
                </c:pt>
                <c:pt idx="12276">
                  <c:v>0.169418624639706</c:v>
                </c:pt>
                <c:pt idx="12277">
                  <c:v>0.230211080889999</c:v>
                </c:pt>
                <c:pt idx="12278">
                  <c:v>0.240207298376688</c:v>
                </c:pt>
                <c:pt idx="12279">
                  <c:v>0.26945799820899402</c:v>
                </c:pt>
                <c:pt idx="12280">
                  <c:v>0.26501055671444601</c:v>
                </c:pt>
                <c:pt idx="12281">
                  <c:v>0.24803011130083299</c:v>
                </c:pt>
                <c:pt idx="12282">
                  <c:v>0.256842188994237</c:v>
                </c:pt>
                <c:pt idx="12283">
                  <c:v>0.28268406393476098</c:v>
                </c:pt>
                <c:pt idx="12284">
                  <c:v>0.21595047474371001</c:v>
                </c:pt>
                <c:pt idx="12285">
                  <c:v>0.23492690563427299</c:v>
                </c:pt>
                <c:pt idx="12286">
                  <c:v>0.25237427811006902</c:v>
                </c:pt>
                <c:pt idx="12287">
                  <c:v>0.330621740740419</c:v>
                </c:pt>
                <c:pt idx="12288">
                  <c:v>0.29772356467563799</c:v>
                </c:pt>
                <c:pt idx="12289">
                  <c:v>0.32439892814346899</c:v>
                </c:pt>
                <c:pt idx="12290">
                  <c:v>0.31163020304716899</c:v>
                </c:pt>
                <c:pt idx="12291">
                  <c:v>0.332905338978365</c:v>
                </c:pt>
                <c:pt idx="12292">
                  <c:v>0</c:v>
                </c:pt>
                <c:pt idx="12293">
                  <c:v>-4.4303188736043398E-3</c:v>
                </c:pt>
                <c:pt idx="12294">
                  <c:v>1.06178284867608E-3</c:v>
                </c:pt>
                <c:pt idx="12295">
                  <c:v>-1.0864465402002899E-3</c:v>
                </c:pt>
                <c:pt idx="12296">
                  <c:v>0.13009931037615699</c:v>
                </c:pt>
                <c:pt idx="12297">
                  <c:v>5.15953375049926E-3</c:v>
                </c:pt>
                <c:pt idx="12298" formatCode="0.00E+00">
                  <c:v>-1.5245269081720601E-4</c:v>
                </c:pt>
                <c:pt idx="12299">
                  <c:v>7.2256163183515004E-3</c:v>
                </c:pt>
                <c:pt idx="12300" formatCode="0.00E+00">
                  <c:v>-8.1817223507529805E-5</c:v>
                </c:pt>
                <c:pt idx="12301" formatCode="0.00E+00">
                  <c:v>-8.1817223507529805E-5</c:v>
                </c:pt>
                <c:pt idx="12302">
                  <c:v>-1.93034314505846E-2</c:v>
                </c:pt>
                <c:pt idx="12303" formatCode="0.00E+00">
                  <c:v>-6.4403592153539004E-4</c:v>
                </c:pt>
                <c:pt idx="12304">
                  <c:v>2.4908556105003301E-3</c:v>
                </c:pt>
                <c:pt idx="12305">
                  <c:v>-3.38140020202706E-2</c:v>
                </c:pt>
                <c:pt idx="12306">
                  <c:v>-4.6770975497525097E-2</c:v>
                </c:pt>
                <c:pt idx="12307">
                  <c:v>-5.2627785096355399E-2</c:v>
                </c:pt>
                <c:pt idx="12308">
                  <c:v>-3.6526957226874698E-2</c:v>
                </c:pt>
                <c:pt idx="12309">
                  <c:v>-3.8761112099496599E-2</c:v>
                </c:pt>
                <c:pt idx="12310">
                  <c:v>-3.2090186048045297E-2</c:v>
                </c:pt>
                <c:pt idx="12311">
                  <c:v>-3.3140395886797E-2</c:v>
                </c:pt>
                <c:pt idx="12312">
                  <c:v>-4.3479349006169697E-2</c:v>
                </c:pt>
                <c:pt idx="12313">
                  <c:v>-5.23943425944473E-2</c:v>
                </c:pt>
                <c:pt idx="12314">
                  <c:v>-5.8848430507429897E-2</c:v>
                </c:pt>
                <c:pt idx="12315">
                  <c:v>-1.71387163678462E-2</c:v>
                </c:pt>
                <c:pt idx="12316">
                  <c:v>-1.5145247436420799E-2</c:v>
                </c:pt>
                <c:pt idx="12317">
                  <c:v>-5.4390159278995702E-2</c:v>
                </c:pt>
                <c:pt idx="12318">
                  <c:v>-6.56743135937356E-2</c:v>
                </c:pt>
                <c:pt idx="12319">
                  <c:v>-6.9838953173440896E-2</c:v>
                </c:pt>
                <c:pt idx="12320">
                  <c:v>-6.9719701563220701E-2</c:v>
                </c:pt>
                <c:pt idx="12321">
                  <c:v>-2.77340872955604E-2</c:v>
                </c:pt>
                <c:pt idx="12322">
                  <c:v>-2.4568433832096101E-2</c:v>
                </c:pt>
                <c:pt idx="12323">
                  <c:v>-2.3227928870564699E-2</c:v>
                </c:pt>
                <c:pt idx="12324">
                  <c:v>-2.5943165719140002E-2</c:v>
                </c:pt>
                <c:pt idx="12325">
                  <c:v>-2.46014534661829E-2</c:v>
                </c:pt>
                <c:pt idx="12326">
                  <c:v>1.8949760510844599E-2</c:v>
                </c:pt>
                <c:pt idx="12327">
                  <c:v>-4.1337722095790598E-2</c:v>
                </c:pt>
                <c:pt idx="12328">
                  <c:v>-7.6582306615323698E-2</c:v>
                </c:pt>
                <c:pt idx="12329">
                  <c:v>-6.1245080930083497E-2</c:v>
                </c:pt>
                <c:pt idx="12330">
                  <c:v>-7.7623766733134697E-3</c:v>
                </c:pt>
                <c:pt idx="12331">
                  <c:v>1.5631525747650001E-2</c:v>
                </c:pt>
                <c:pt idx="12332">
                  <c:v>1.6106869495254399E-2</c:v>
                </c:pt>
                <c:pt idx="12333">
                  <c:v>1.29709037101664E-2</c:v>
                </c:pt>
                <c:pt idx="12334">
                  <c:v>1.29256929041448E-2</c:v>
                </c:pt>
                <c:pt idx="12335">
                  <c:v>1.8457473719550799E-2</c:v>
                </c:pt>
                <c:pt idx="12336">
                  <c:v>2.2355160689131199E-2</c:v>
                </c:pt>
                <c:pt idx="12337">
                  <c:v>2.25096734079199E-2</c:v>
                </c:pt>
                <c:pt idx="12338">
                  <c:v>2.7478183930833702E-2</c:v>
                </c:pt>
                <c:pt idx="12339">
                  <c:v>2.25124489482431E-2</c:v>
                </c:pt>
                <c:pt idx="12340">
                  <c:v>1.9113150841063999E-2</c:v>
                </c:pt>
                <c:pt idx="12341">
                  <c:v>1.87113028047656E-2</c:v>
                </c:pt>
                <c:pt idx="12342">
                  <c:v>1.6540529787169599E-2</c:v>
                </c:pt>
                <c:pt idx="12343">
                  <c:v>5.3731309832194497E-3</c:v>
                </c:pt>
                <c:pt idx="12344">
                  <c:v>5.2575377911472298E-3</c:v>
                </c:pt>
                <c:pt idx="12345">
                  <c:v>7.4748497264087704E-3</c:v>
                </c:pt>
                <c:pt idx="12346">
                  <c:v>7.4858392155054904E-3</c:v>
                </c:pt>
                <c:pt idx="12347">
                  <c:v>-4.3609989237576299E-3</c:v>
                </c:pt>
                <c:pt idx="12348">
                  <c:v>-2.1888817518114201E-3</c:v>
                </c:pt>
                <c:pt idx="12349">
                  <c:v>1.03624379811497E-2</c:v>
                </c:pt>
                <c:pt idx="12350">
                  <c:v>7.8837674054847897E-3</c:v>
                </c:pt>
                <c:pt idx="12351">
                  <c:v>7.8615798149579402E-3</c:v>
                </c:pt>
                <c:pt idx="12352">
                  <c:v>1.0749511696803399E-2</c:v>
                </c:pt>
                <c:pt idx="12353">
                  <c:v>1.1445324312389499E-2</c:v>
                </c:pt>
                <c:pt idx="12354">
                  <c:v>1.1043314957666001E-2</c:v>
                </c:pt>
                <c:pt idx="12355">
                  <c:v>5.7791807229352603E-3</c:v>
                </c:pt>
                <c:pt idx="12356">
                  <c:v>7.0192320770876499E-3</c:v>
                </c:pt>
                <c:pt idx="12357">
                  <c:v>4.7220882841509E-2</c:v>
                </c:pt>
                <c:pt idx="12358">
                  <c:v>6.5776507881920507E-2</c:v>
                </c:pt>
                <c:pt idx="12359">
                  <c:v>6.5481447495317799E-2</c:v>
                </c:pt>
                <c:pt idx="12360">
                  <c:v>7.7754920911134298E-2</c:v>
                </c:pt>
                <c:pt idx="12361">
                  <c:v>7.7085027473360504E-2</c:v>
                </c:pt>
                <c:pt idx="12362">
                  <c:v>0.117564338060638</c:v>
                </c:pt>
                <c:pt idx="12363">
                  <c:v>0.114067711699341</c:v>
                </c:pt>
                <c:pt idx="12364">
                  <c:v>0.121833870714445</c:v>
                </c:pt>
                <c:pt idx="12365">
                  <c:v>7.4361087708134599E-2</c:v>
                </c:pt>
                <c:pt idx="12366">
                  <c:v>6.0365308072360201E-2</c:v>
                </c:pt>
                <c:pt idx="12367">
                  <c:v>8.5391750863543503E-2</c:v>
                </c:pt>
                <c:pt idx="12368">
                  <c:v>9.16178663682303E-2</c:v>
                </c:pt>
                <c:pt idx="12369">
                  <c:v>8.0925661383942596E-2</c:v>
                </c:pt>
                <c:pt idx="12370">
                  <c:v>8.4052298415633706E-2</c:v>
                </c:pt>
                <c:pt idx="12371">
                  <c:v>7.7060387576953895E-2</c:v>
                </c:pt>
                <c:pt idx="12372">
                  <c:v>7.8506719640822398E-2</c:v>
                </c:pt>
                <c:pt idx="12373">
                  <c:v>9.3237811723402203E-2</c:v>
                </c:pt>
                <c:pt idx="12374">
                  <c:v>0.147621243605144</c:v>
                </c:pt>
                <c:pt idx="12375">
                  <c:v>9.3700675118900401E-2</c:v>
                </c:pt>
                <c:pt idx="12376">
                  <c:v>9.6958737282683602E-2</c:v>
                </c:pt>
                <c:pt idx="12377">
                  <c:v>0.109371474479086</c:v>
                </c:pt>
                <c:pt idx="12378">
                  <c:v>0.106600807475199</c:v>
                </c:pt>
                <c:pt idx="12379">
                  <c:v>6.9287074438052002E-2</c:v>
                </c:pt>
                <c:pt idx="12380">
                  <c:v>6.3652421643089999E-2</c:v>
                </c:pt>
                <c:pt idx="12381">
                  <c:v>0.11986778236628901</c:v>
                </c:pt>
                <c:pt idx="12382">
                  <c:v>0.119827633771698</c:v>
                </c:pt>
                <c:pt idx="12383">
                  <c:v>0.128611795094355</c:v>
                </c:pt>
                <c:pt idx="12384">
                  <c:v>0.121774130827684</c:v>
                </c:pt>
                <c:pt idx="12385">
                  <c:v>0.123169794932732</c:v>
                </c:pt>
                <c:pt idx="12386">
                  <c:v>0.117139775838751</c:v>
                </c:pt>
                <c:pt idx="12387">
                  <c:v>0.114348048772647</c:v>
                </c:pt>
                <c:pt idx="12388">
                  <c:v>0.114348048772647</c:v>
                </c:pt>
                <c:pt idx="12389">
                  <c:v>0.199071575399109</c:v>
                </c:pt>
                <c:pt idx="12390">
                  <c:v>0.19584197884745</c:v>
                </c:pt>
                <c:pt idx="12391">
                  <c:v>0.19388447992873101</c:v>
                </c:pt>
                <c:pt idx="12392">
                  <c:v>0.19388447992873101</c:v>
                </c:pt>
                <c:pt idx="12393">
                  <c:v>0.29317284371665298</c:v>
                </c:pt>
                <c:pt idx="12394">
                  <c:v>0.29317284371665298</c:v>
                </c:pt>
                <c:pt idx="12395">
                  <c:v>0.395028459661104</c:v>
                </c:pt>
                <c:pt idx="12396">
                  <c:v>0.39058297041880502</c:v>
                </c:pt>
                <c:pt idx="12397">
                  <c:v>0.40439966173926301</c:v>
                </c:pt>
                <c:pt idx="12398">
                  <c:v>0.41543654912455102</c:v>
                </c:pt>
                <c:pt idx="12399">
                  <c:v>0.415673147860391</c:v>
                </c:pt>
                <c:pt idx="12400">
                  <c:v>0.39306226789471299</c:v>
                </c:pt>
                <c:pt idx="12401">
                  <c:v>0.37358899994129102</c:v>
                </c:pt>
                <c:pt idx="12402">
                  <c:v>0.33417418439421498</c:v>
                </c:pt>
                <c:pt idx="12403">
                  <c:v>0.37144548146909501</c:v>
                </c:pt>
                <c:pt idx="12404">
                  <c:v>0.444919573421656</c:v>
                </c:pt>
                <c:pt idx="12405">
                  <c:v>0.431154371969318</c:v>
                </c:pt>
                <c:pt idx="12406">
                  <c:v>0.43591394648158599</c:v>
                </c:pt>
                <c:pt idx="12407">
                  <c:v>0.43951917498149001</c:v>
                </c:pt>
                <c:pt idx="12408">
                  <c:v>0.41225943914889301</c:v>
                </c:pt>
                <c:pt idx="12409">
                  <c:v>0.47183811983448498</c:v>
                </c:pt>
                <c:pt idx="12410">
                  <c:v>0.39904642301660398</c:v>
                </c:pt>
                <c:pt idx="12411">
                  <c:v>0.42360240633090002</c:v>
                </c:pt>
                <c:pt idx="12412">
                  <c:v>0.49656753468245002</c:v>
                </c:pt>
                <c:pt idx="12413">
                  <c:v>0.53806182902934196</c:v>
                </c:pt>
                <c:pt idx="12414">
                  <c:v>0.518872892421261</c:v>
                </c:pt>
                <c:pt idx="12415">
                  <c:v>0.49902822119656598</c:v>
                </c:pt>
                <c:pt idx="12416">
                  <c:v>0.43913826494117503</c:v>
                </c:pt>
                <c:pt idx="12417">
                  <c:v>0.48824962969904601</c:v>
                </c:pt>
                <c:pt idx="12418">
                  <c:v>0.44512943451808701</c:v>
                </c:pt>
                <c:pt idx="12419">
                  <c:v>0.49810268160365601</c:v>
                </c:pt>
                <c:pt idx="12420">
                  <c:v>0.50658524383388903</c:v>
                </c:pt>
                <c:pt idx="12421">
                  <c:v>0.51076657618384202</c:v>
                </c:pt>
                <c:pt idx="12422">
                  <c:v>0.51295005173092001</c:v>
                </c:pt>
                <c:pt idx="12423">
                  <c:v>0.514748985504488</c:v>
                </c:pt>
                <c:pt idx="12424">
                  <c:v>0.51018518725405904</c:v>
                </c:pt>
                <c:pt idx="12425">
                  <c:v>0.50560884373039305</c:v>
                </c:pt>
                <c:pt idx="12426">
                  <c:v>0.54208716420340497</c:v>
                </c:pt>
                <c:pt idx="12427">
                  <c:v>0.58983834980051697</c:v>
                </c:pt>
                <c:pt idx="12428">
                  <c:v>0.59495871605218198</c:v>
                </c:pt>
                <c:pt idx="12429">
                  <c:v>0.60461932480554603</c:v>
                </c:pt>
                <c:pt idx="12430">
                  <c:v>0.55908116046599998</c:v>
                </c:pt>
                <c:pt idx="12431">
                  <c:v>0.57596540732783297</c:v>
                </c:pt>
                <c:pt idx="12432">
                  <c:v>0.45227062978238203</c:v>
                </c:pt>
                <c:pt idx="12433">
                  <c:v>0.49664397902991098</c:v>
                </c:pt>
                <c:pt idx="12434">
                  <c:v>0.53064919821606304</c:v>
                </c:pt>
                <c:pt idx="12435">
                  <c:v>0.56204524667371802</c:v>
                </c:pt>
                <c:pt idx="12436">
                  <c:v>0.57630388454825898</c:v>
                </c:pt>
                <c:pt idx="12437">
                  <c:v>0.57633535593807195</c:v>
                </c:pt>
                <c:pt idx="12438">
                  <c:v>0.58502174522521599</c:v>
                </c:pt>
                <c:pt idx="12439">
                  <c:v>0.60980320045749103</c:v>
                </c:pt>
                <c:pt idx="12440">
                  <c:v>0.630559631309211</c:v>
                </c:pt>
                <c:pt idx="12441">
                  <c:v>0.64436987951269697</c:v>
                </c:pt>
                <c:pt idx="12442">
                  <c:v>0.61849110137058405</c:v>
                </c:pt>
                <c:pt idx="12443">
                  <c:v>0.61425009824425003</c:v>
                </c:pt>
                <c:pt idx="12444">
                  <c:v>0.67807942415709799</c:v>
                </c:pt>
                <c:pt idx="12445">
                  <c:v>0.69462718743006902</c:v>
                </c:pt>
                <c:pt idx="12446">
                  <c:v>0.631779295205532</c:v>
                </c:pt>
                <c:pt idx="12447">
                  <c:v>0.63396794367565001</c:v>
                </c:pt>
                <c:pt idx="12448">
                  <c:v>0.69820207995380701</c:v>
                </c:pt>
                <c:pt idx="12449">
                  <c:v>0.69986908994905705</c:v>
                </c:pt>
                <c:pt idx="12450">
                  <c:v>0.75694372071490301</c:v>
                </c:pt>
                <c:pt idx="12451">
                  <c:v>0.74236149008424601</c:v>
                </c:pt>
                <c:pt idx="12452">
                  <c:v>0.63292711841888205</c:v>
                </c:pt>
                <c:pt idx="12453">
                  <c:v>0.67716748271345895</c:v>
                </c:pt>
                <c:pt idx="12454">
                  <c:v>0.68298394356278203</c:v>
                </c:pt>
                <c:pt idx="12455">
                  <c:v>0.65622968566019002</c:v>
                </c:pt>
                <c:pt idx="12456">
                  <c:v>0.64414988727737998</c:v>
                </c:pt>
                <c:pt idx="12457">
                  <c:v>0.59297682895635395</c:v>
                </c:pt>
                <c:pt idx="12458">
                  <c:v>0.50619292429062002</c:v>
                </c:pt>
                <c:pt idx="12459">
                  <c:v>0.57309002927644404</c:v>
                </c:pt>
                <c:pt idx="12460">
                  <c:v>0.61989216376620404</c:v>
                </c:pt>
                <c:pt idx="12461">
                  <c:v>0.59403142703916101</c:v>
                </c:pt>
                <c:pt idx="12462">
                  <c:v>0.70712007913201802</c:v>
                </c:pt>
                <c:pt idx="12463">
                  <c:v>0.83182008183064404</c:v>
                </c:pt>
                <c:pt idx="12464">
                  <c:v>0.81374582243247495</c:v>
                </c:pt>
                <c:pt idx="12465">
                  <c:v>0.83364657688311194</c:v>
                </c:pt>
                <c:pt idx="12466">
                  <c:v>0.83745110956442803</c:v>
                </c:pt>
                <c:pt idx="12467">
                  <c:v>0.84392425817892203</c:v>
                </c:pt>
                <c:pt idx="12468">
                  <c:v>0.84786451053507905</c:v>
                </c:pt>
                <c:pt idx="12469">
                  <c:v>0.87701914157902106</c:v>
                </c:pt>
                <c:pt idx="12470">
                  <c:v>0.84696741717589896</c:v>
                </c:pt>
                <c:pt idx="12471">
                  <c:v>0.85731430133848796</c:v>
                </c:pt>
                <c:pt idx="12472">
                  <c:v>0.85596656920742098</c:v>
                </c:pt>
                <c:pt idx="12473">
                  <c:v>0.87641669607974504</c:v>
                </c:pt>
                <c:pt idx="12474">
                  <c:v>0.83503095684774797</c:v>
                </c:pt>
                <c:pt idx="12475">
                  <c:v>0.85669514919315404</c:v>
                </c:pt>
                <c:pt idx="12476">
                  <c:v>0.86052816722151404</c:v>
                </c:pt>
                <c:pt idx="12477">
                  <c:v>0.854139501540779</c:v>
                </c:pt>
                <c:pt idx="12478">
                  <c:v>0.84819899524060505</c:v>
                </c:pt>
                <c:pt idx="12479">
                  <c:v>0.87141385016112305</c:v>
                </c:pt>
                <c:pt idx="12480">
                  <c:v>0.85519696917912402</c:v>
                </c:pt>
                <c:pt idx="12481">
                  <c:v>0.85995161590255798</c:v>
                </c:pt>
                <c:pt idx="12482">
                  <c:v>0.93151638989385999</c:v>
                </c:pt>
                <c:pt idx="12483">
                  <c:v>0.931370108973542</c:v>
                </c:pt>
                <c:pt idx="12484">
                  <c:v>2.4072714785448202E-2</c:v>
                </c:pt>
                <c:pt idx="12485">
                  <c:v>3.0212719201475599E-2</c:v>
                </c:pt>
                <c:pt idx="12486">
                  <c:v>2.86017755727168E-2</c:v>
                </c:pt>
                <c:pt idx="12487">
                  <c:v>1.8689783566910399E-2</c:v>
                </c:pt>
                <c:pt idx="12488">
                  <c:v>1.55016382002137E-2</c:v>
                </c:pt>
                <c:pt idx="12489">
                  <c:v>7.9511644216875704E-2</c:v>
                </c:pt>
                <c:pt idx="12490">
                  <c:v>5.8682053394226198E-2</c:v>
                </c:pt>
                <c:pt idx="12491">
                  <c:v>6.3231375204925097E-2</c:v>
                </c:pt>
                <c:pt idx="12492">
                  <c:v>5.9595847194239902E-2</c:v>
                </c:pt>
                <c:pt idx="12493">
                  <c:v>6.4790906441965807E-2</c:v>
                </c:pt>
                <c:pt idx="12494">
                  <c:v>4.31132606002455E-2</c:v>
                </c:pt>
                <c:pt idx="12495">
                  <c:v>4.5285778105274399E-2</c:v>
                </c:pt>
                <c:pt idx="12496">
                  <c:v>4.00181551319767E-2</c:v>
                </c:pt>
                <c:pt idx="12497">
                  <c:v>0.10156647878010901</c:v>
                </c:pt>
                <c:pt idx="12498">
                  <c:v>0.114797890923412</c:v>
                </c:pt>
                <c:pt idx="12499">
                  <c:v>0.15305601848853501</c:v>
                </c:pt>
                <c:pt idx="12500">
                  <c:v>0.13717660352130601</c:v>
                </c:pt>
                <c:pt idx="12501">
                  <c:v>0.147274598169121</c:v>
                </c:pt>
                <c:pt idx="12502">
                  <c:v>7.6215667261471498E-2</c:v>
                </c:pt>
                <c:pt idx="12503">
                  <c:v>7.7344732422732695E-2</c:v>
                </c:pt>
                <c:pt idx="12504">
                  <c:v>6.87916258371781E-2</c:v>
                </c:pt>
                <c:pt idx="12505">
                  <c:v>7.7276067134740098E-2</c:v>
                </c:pt>
                <c:pt idx="12506">
                  <c:v>0.137338867986769</c:v>
                </c:pt>
                <c:pt idx="12507">
                  <c:v>0.146719315788014</c:v>
                </c:pt>
                <c:pt idx="12508">
                  <c:v>9.6109173146781995E-2</c:v>
                </c:pt>
                <c:pt idx="12509">
                  <c:v>0.237609199443827</c:v>
                </c:pt>
                <c:pt idx="12510">
                  <c:v>0.20856466461534001</c:v>
                </c:pt>
                <c:pt idx="12511">
                  <c:v>0.22373630506379699</c:v>
                </c:pt>
                <c:pt idx="12512">
                  <c:v>0.18408216458323401</c:v>
                </c:pt>
                <c:pt idx="12513">
                  <c:v>0.25475210343872001</c:v>
                </c:pt>
                <c:pt idx="12514">
                  <c:v>0.22098626840831201</c:v>
                </c:pt>
                <c:pt idx="12515">
                  <c:v>0.237274839783925</c:v>
                </c:pt>
                <c:pt idx="12516">
                  <c:v>0.17482037601379399</c:v>
                </c:pt>
                <c:pt idx="12517">
                  <c:v>0.198181051852795</c:v>
                </c:pt>
                <c:pt idx="12518">
                  <c:v>0.16263289359461799</c:v>
                </c:pt>
                <c:pt idx="12519">
                  <c:v>0.16513946651345199</c:v>
                </c:pt>
                <c:pt idx="12520">
                  <c:v>0.168019247212471</c:v>
                </c:pt>
                <c:pt idx="12521">
                  <c:v>0.18220956313266901</c:v>
                </c:pt>
                <c:pt idx="12522">
                  <c:v>-1.04224261494079E-3</c:v>
                </c:pt>
                <c:pt idx="12523">
                  <c:v>4.9828520361301304E-3</c:v>
                </c:pt>
                <c:pt idx="12524" formatCode="0.00E+00">
                  <c:v>9.2994416416791704E-4</c:v>
                </c:pt>
                <c:pt idx="12525">
                  <c:v>4.3049265973098497E-3</c:v>
                </c:pt>
                <c:pt idx="12526">
                  <c:v>-2.9328304294438098E-2</c:v>
                </c:pt>
                <c:pt idx="12527">
                  <c:v>-1.33029523003658E-2</c:v>
                </c:pt>
                <c:pt idx="12528">
                  <c:v>-9.7698970170281198E-3</c:v>
                </c:pt>
                <c:pt idx="12529">
                  <c:v>-1.12625600959219E-2</c:v>
                </c:pt>
                <c:pt idx="12530">
                  <c:v>-1.19095401040394E-2</c:v>
                </c:pt>
                <c:pt idx="12531">
                  <c:v>-1.4757409202677201E-2</c:v>
                </c:pt>
                <c:pt idx="12532">
                  <c:v>-2.3902868393553101E-2</c:v>
                </c:pt>
                <c:pt idx="12533">
                  <c:v>-2.3782379474693398E-2</c:v>
                </c:pt>
                <c:pt idx="12534">
                  <c:v>3.3369687662327899E-3</c:v>
                </c:pt>
                <c:pt idx="12535">
                  <c:v>1.5653697469050199E-2</c:v>
                </c:pt>
                <c:pt idx="12536">
                  <c:v>1.55062111291541E-2</c:v>
                </c:pt>
                <c:pt idx="12537">
                  <c:v>1.43846073357247E-2</c:v>
                </c:pt>
                <c:pt idx="12538">
                  <c:v>-6.72555981107758E-3</c:v>
                </c:pt>
                <c:pt idx="12539">
                  <c:v>-2.11820403801632E-3</c:v>
                </c:pt>
                <c:pt idx="12540">
                  <c:v>-9.3133596564984808E-3</c:v>
                </c:pt>
                <c:pt idx="12541">
                  <c:v>9.3132988881168208E-3</c:v>
                </c:pt>
                <c:pt idx="12542">
                  <c:v>4.9798583641298402E-3</c:v>
                </c:pt>
                <c:pt idx="12543">
                  <c:v>5.4868705162627301E-3</c:v>
                </c:pt>
                <c:pt idx="12544">
                  <c:v>-3.50110610346243E-3</c:v>
                </c:pt>
                <c:pt idx="12545">
                  <c:v>-4.5588732683825503E-3</c:v>
                </c:pt>
                <c:pt idx="12546">
                  <c:v>-8.5729752655099301E-3</c:v>
                </c:pt>
                <c:pt idx="12547">
                  <c:v>-5.9273379357567199E-3</c:v>
                </c:pt>
                <c:pt idx="12548">
                  <c:v>-2.3790282178143E-2</c:v>
                </c:pt>
                <c:pt idx="12549">
                  <c:v>-2.5082357196993098E-2</c:v>
                </c:pt>
                <c:pt idx="12550">
                  <c:v>-2.3275912452622002E-2</c:v>
                </c:pt>
                <c:pt idx="12551">
                  <c:v>-2.00680847225722E-2</c:v>
                </c:pt>
                <c:pt idx="12552">
                  <c:v>-3.4925061250886402E-2</c:v>
                </c:pt>
                <c:pt idx="12553">
                  <c:v>-3.50292770909277E-2</c:v>
                </c:pt>
                <c:pt idx="12554">
                  <c:v>-3.73088969798787E-2</c:v>
                </c:pt>
                <c:pt idx="12555">
                  <c:v>-6.8426940859791896E-2</c:v>
                </c:pt>
                <c:pt idx="12556">
                  <c:v>-7.8563883116767402E-2</c:v>
                </c:pt>
                <c:pt idx="12557">
                  <c:v>-6.4892324816477803E-2</c:v>
                </c:pt>
                <c:pt idx="12558">
                  <c:v>-5.8695309148594201E-2</c:v>
                </c:pt>
                <c:pt idx="12559">
                  <c:v>-5.8461897048772402E-2</c:v>
                </c:pt>
                <c:pt idx="12560">
                  <c:v>-6.3865288795407205E-2</c:v>
                </c:pt>
                <c:pt idx="12561">
                  <c:v>-6.9605240563435894E-2</c:v>
                </c:pt>
                <c:pt idx="12562">
                  <c:v>-7.46834070288344E-2</c:v>
                </c:pt>
                <c:pt idx="12563">
                  <c:v>-5.0955869799083897E-2</c:v>
                </c:pt>
                <c:pt idx="12564">
                  <c:v>-4.40524255583436E-2</c:v>
                </c:pt>
                <c:pt idx="12565">
                  <c:v>1.0480931080109701E-2</c:v>
                </c:pt>
                <c:pt idx="12566">
                  <c:v>1.39914404549967E-3</c:v>
                </c:pt>
                <c:pt idx="12567">
                  <c:v>8.5255486502799904E-3</c:v>
                </c:pt>
                <c:pt idx="12568">
                  <c:v>-1.31194532186618E-2</c:v>
                </c:pt>
                <c:pt idx="12569">
                  <c:v>0.146703322155119</c:v>
                </c:pt>
                <c:pt idx="12570">
                  <c:v>0.153012556956068</c:v>
                </c:pt>
                <c:pt idx="12571">
                  <c:v>0.22067758282688699</c:v>
                </c:pt>
                <c:pt idx="12572">
                  <c:v>0.14724647065794</c:v>
                </c:pt>
                <c:pt idx="12573">
                  <c:v>0.15097146075895099</c:v>
                </c:pt>
                <c:pt idx="12574">
                  <c:v>0.157367072855983</c:v>
                </c:pt>
                <c:pt idx="12575">
                  <c:v>0.26126080964327097</c:v>
                </c:pt>
                <c:pt idx="12576">
                  <c:v>0.26292773897201999</c:v>
                </c:pt>
                <c:pt idx="12577">
                  <c:v>0.2338426217008</c:v>
                </c:pt>
                <c:pt idx="12578">
                  <c:v>0.22626785139768399</c:v>
                </c:pt>
                <c:pt idx="12579">
                  <c:v>0.263127080092183</c:v>
                </c:pt>
                <c:pt idx="12580">
                  <c:v>0.25147271088435202</c:v>
                </c:pt>
                <c:pt idx="12581">
                  <c:v>0.37062660196372799</c:v>
                </c:pt>
                <c:pt idx="12582">
                  <c:v>0.38347272794208498</c:v>
                </c:pt>
                <c:pt idx="12583">
                  <c:v>0.45936574664427199</c:v>
                </c:pt>
                <c:pt idx="12584">
                  <c:v>0.45742278898258398</c:v>
                </c:pt>
                <c:pt idx="12585">
                  <c:v>0.46372402278378599</c:v>
                </c:pt>
                <c:pt idx="12586">
                  <c:v>0.386959348270069</c:v>
                </c:pt>
                <c:pt idx="12587">
                  <c:v>0.52959083157903997</c:v>
                </c:pt>
                <c:pt idx="12588">
                  <c:v>0.51311001193685202</c:v>
                </c:pt>
                <c:pt idx="12589">
                  <c:v>0.54391051689943104</c:v>
                </c:pt>
                <c:pt idx="12590">
                  <c:v>0.57611481802120301</c:v>
                </c:pt>
                <c:pt idx="12591">
                  <c:v>0.58561980299542404</c:v>
                </c:pt>
                <c:pt idx="12592">
                  <c:v>0</c:v>
                </c:pt>
                <c:pt idx="12593">
                  <c:v>4.4303188736043398E-3</c:v>
                </c:pt>
                <c:pt idx="12594">
                  <c:v>-1.06178284867608E-3</c:v>
                </c:pt>
                <c:pt idx="12595" formatCode="0.00E+00">
                  <c:v>-7.0296814720149898E-5</c:v>
                </c:pt>
                <c:pt idx="12596" formatCode="0.00E+00">
                  <c:v>-3.9104589014016201E-4</c:v>
                </c:pt>
                <c:pt idx="12597">
                  <c:v>3.9892237156926502E-3</c:v>
                </c:pt>
                <c:pt idx="12598">
                  <c:v>-9.9534563814225301E-3</c:v>
                </c:pt>
                <c:pt idx="12599">
                  <c:v>1.09362111433017E-2</c:v>
                </c:pt>
                <c:pt idx="12600">
                  <c:v>-7.5877892885578497E-3</c:v>
                </c:pt>
                <c:pt idx="12601" formatCode="0.00E+00">
                  <c:v>-5.2702742043386698E-4</c:v>
                </c:pt>
                <c:pt idx="12602">
                  <c:v>-2.6888255313730101E-2</c:v>
                </c:pt>
                <c:pt idx="12603">
                  <c:v>-7.4207222619932997E-3</c:v>
                </c:pt>
                <c:pt idx="12604">
                  <c:v>-1.1683346218936901E-2</c:v>
                </c:pt>
                <c:pt idx="12605">
                  <c:v>-1.00715406952531E-2</c:v>
                </c:pt>
                <c:pt idx="12606">
                  <c:v>-1.67451019227444E-2</c:v>
                </c:pt>
                <c:pt idx="12607">
                  <c:v>-7.6887601328641201E-3</c:v>
                </c:pt>
                <c:pt idx="12608">
                  <c:v>-1.10627426757545E-2</c:v>
                </c:pt>
                <c:pt idx="12609">
                  <c:v>-1.16382794950318E-2</c:v>
                </c:pt>
                <c:pt idx="12610" formatCode="0.00E+00">
                  <c:v>5.2141657585735802E-4</c:v>
                </c:pt>
                <c:pt idx="12611">
                  <c:v>-6.2216508140000501E-3</c:v>
                </c:pt>
                <c:pt idx="12612">
                  <c:v>-1.27718649073373E-2</c:v>
                </c:pt>
                <c:pt idx="12613">
                  <c:v>2.6375648187197499E-2</c:v>
                </c:pt>
                <c:pt idx="12614">
                  <c:v>2.33034712344064E-2</c:v>
                </c:pt>
                <c:pt idx="12615">
                  <c:v>3.3389979709618801E-2</c:v>
                </c:pt>
                <c:pt idx="12616">
                  <c:v>5.6193933585328502E-2</c:v>
                </c:pt>
                <c:pt idx="12617">
                  <c:v>6.9153617921891605E-2</c:v>
                </c:pt>
                <c:pt idx="12618">
                  <c:v>6.2549300095879404E-2</c:v>
                </c:pt>
                <c:pt idx="12619">
                  <c:v>2.7156902739105801E-2</c:v>
                </c:pt>
                <c:pt idx="12620">
                  <c:v>-3.91389712383927E-3</c:v>
                </c:pt>
                <c:pt idx="12621">
                  <c:v>5.2929286223720201E-2</c:v>
                </c:pt>
                <c:pt idx="12622">
                  <c:v>4.6094892303469602E-2</c:v>
                </c:pt>
                <c:pt idx="12623">
                  <c:v>9.3805486985050604E-2</c:v>
                </c:pt>
                <c:pt idx="12624">
                  <c:v>7.5613249564219595E-2</c:v>
                </c:pt>
                <c:pt idx="12625">
                  <c:v>5.2169747370381402E-2</c:v>
                </c:pt>
                <c:pt idx="12626">
                  <c:v>3.7747304631193503E-2</c:v>
                </c:pt>
                <c:pt idx="12627">
                  <c:v>5.1662656269264501E-2</c:v>
                </c:pt>
                <c:pt idx="12628">
                  <c:v>3.7263096426786102E-2</c:v>
                </c:pt>
                <c:pt idx="12629">
                  <c:v>5.1662656269264501E-2</c:v>
                </c:pt>
                <c:pt idx="12630">
                  <c:v>4.5060527741787697E-2</c:v>
                </c:pt>
                <c:pt idx="12631">
                  <c:v>5.1963398499457997E-2</c:v>
                </c:pt>
                <c:pt idx="12632">
                  <c:v>4.2348296041778699E-2</c:v>
                </c:pt>
                <c:pt idx="12633">
                  <c:v>7.8240809244555606E-2</c:v>
                </c:pt>
                <c:pt idx="12634">
                  <c:v>0.10119221793472299</c:v>
                </c:pt>
                <c:pt idx="12635">
                  <c:v>9.3173658190531999E-2</c:v>
                </c:pt>
                <c:pt idx="12636">
                  <c:v>8.9699354810805806E-2</c:v>
                </c:pt>
                <c:pt idx="12637">
                  <c:v>0.116263818126715</c:v>
                </c:pt>
                <c:pt idx="12638">
                  <c:v>0.10945860925967001</c:v>
                </c:pt>
                <c:pt idx="12639">
                  <c:v>0.11678844175362001</c:v>
                </c:pt>
                <c:pt idx="12640">
                  <c:v>0.11629515321712899</c:v>
                </c:pt>
                <c:pt idx="12641">
                  <c:v>0.12749682287153399</c:v>
                </c:pt>
                <c:pt idx="12642">
                  <c:v>0.15805373279319199</c:v>
                </c:pt>
                <c:pt idx="12643">
                  <c:v>0.16033836187713199</c:v>
                </c:pt>
                <c:pt idx="12644">
                  <c:v>0.15665145506845299</c:v>
                </c:pt>
                <c:pt idx="12645">
                  <c:v>0.13090372812216899</c:v>
                </c:pt>
                <c:pt idx="12646">
                  <c:v>0.119573627181595</c:v>
                </c:pt>
                <c:pt idx="12647">
                  <c:v>0.12554287180007101</c:v>
                </c:pt>
                <c:pt idx="12648">
                  <c:v>0.107524833786746</c:v>
                </c:pt>
                <c:pt idx="12649">
                  <c:v>0.112975716051726</c:v>
                </c:pt>
                <c:pt idx="12650">
                  <c:v>0.132997339813515</c:v>
                </c:pt>
                <c:pt idx="12651">
                  <c:v>0.14624170833070901</c:v>
                </c:pt>
                <c:pt idx="12652">
                  <c:v>0.16679102780796201</c:v>
                </c:pt>
                <c:pt idx="12653">
                  <c:v>0.1786511324368</c:v>
                </c:pt>
                <c:pt idx="12654">
                  <c:v>0.16417703847125301</c:v>
                </c:pt>
                <c:pt idx="12655">
                  <c:v>0.17992354493419099</c:v>
                </c:pt>
                <c:pt idx="12656">
                  <c:v>0.19444176028368301</c:v>
                </c:pt>
                <c:pt idx="12657">
                  <c:v>0.215680243148377</c:v>
                </c:pt>
                <c:pt idx="12658">
                  <c:v>0.212499414296629</c:v>
                </c:pt>
                <c:pt idx="12659">
                  <c:v>0.16395106347723601</c:v>
                </c:pt>
                <c:pt idx="12660">
                  <c:v>0.13097450552105</c:v>
                </c:pt>
                <c:pt idx="12661">
                  <c:v>0.18226909979820799</c:v>
                </c:pt>
                <c:pt idx="12662">
                  <c:v>0.21264998589154799</c:v>
                </c:pt>
                <c:pt idx="12663">
                  <c:v>0.21563849460907999</c:v>
                </c:pt>
                <c:pt idx="12664">
                  <c:v>0.218895274839009</c:v>
                </c:pt>
                <c:pt idx="12665">
                  <c:v>0.25084144560879701</c:v>
                </c:pt>
                <c:pt idx="12666">
                  <c:v>0.18615076401400699</c:v>
                </c:pt>
                <c:pt idx="12667">
                  <c:v>0.195090536057902</c:v>
                </c:pt>
                <c:pt idx="12668">
                  <c:v>0.20130974372336899</c:v>
                </c:pt>
                <c:pt idx="12669">
                  <c:v>0.191578269117399</c:v>
                </c:pt>
                <c:pt idx="12670">
                  <c:v>0.20130974372336899</c:v>
                </c:pt>
                <c:pt idx="12671">
                  <c:v>0.181521421831911</c:v>
                </c:pt>
                <c:pt idx="12672">
                  <c:v>0.20117142963641799</c:v>
                </c:pt>
                <c:pt idx="12673">
                  <c:v>0.15970432137298801</c:v>
                </c:pt>
                <c:pt idx="12674">
                  <c:v>0.138373190259267</c:v>
                </c:pt>
                <c:pt idx="12675">
                  <c:v>0.185225440878966</c:v>
                </c:pt>
                <c:pt idx="12676">
                  <c:v>0.18398451438521199</c:v>
                </c:pt>
                <c:pt idx="12677">
                  <c:v>0.23186117325521799</c:v>
                </c:pt>
                <c:pt idx="12678">
                  <c:v>0.24069424540223999</c:v>
                </c:pt>
                <c:pt idx="12679">
                  <c:v>0.31277683030748099</c:v>
                </c:pt>
                <c:pt idx="12680">
                  <c:v>0.30145853207669299</c:v>
                </c:pt>
                <c:pt idx="12681">
                  <c:v>0.28016494958420601</c:v>
                </c:pt>
                <c:pt idx="12682">
                  <c:v>0.26772034847333698</c:v>
                </c:pt>
                <c:pt idx="12683">
                  <c:v>0.25489916953420699</c:v>
                </c:pt>
                <c:pt idx="12684">
                  <c:v>0.27682091855702301</c:v>
                </c:pt>
                <c:pt idx="12685">
                  <c:v>0.19785896150261401</c:v>
                </c:pt>
                <c:pt idx="12686">
                  <c:v>0.22965432111901801</c:v>
                </c:pt>
                <c:pt idx="12687">
                  <c:v>0.23620182025111799</c:v>
                </c:pt>
                <c:pt idx="12688">
                  <c:v>0.190996198592916</c:v>
                </c:pt>
                <c:pt idx="12689">
                  <c:v>0.19349040976319901</c:v>
                </c:pt>
                <c:pt idx="12690">
                  <c:v>0.18680530677528301</c:v>
                </c:pt>
                <c:pt idx="12691">
                  <c:v>0.22249140978131901</c:v>
                </c:pt>
                <c:pt idx="12692">
                  <c:v>0.222439692634502</c:v>
                </c:pt>
                <c:pt idx="12693">
                  <c:v>0.20403886944116401</c:v>
                </c:pt>
                <c:pt idx="12694">
                  <c:v>0.206465595988027</c:v>
                </c:pt>
                <c:pt idx="12695">
                  <c:v>0.166509204389963</c:v>
                </c:pt>
                <c:pt idx="12696">
                  <c:v>0.137224921301627</c:v>
                </c:pt>
                <c:pt idx="12697">
                  <c:v>0.16192150413114001</c:v>
                </c:pt>
                <c:pt idx="12698">
                  <c:v>0.133495582143943</c:v>
                </c:pt>
                <c:pt idx="12699">
                  <c:v>0.16407864586242801</c:v>
                </c:pt>
                <c:pt idx="12700">
                  <c:v>0.149073035722154</c:v>
                </c:pt>
                <c:pt idx="12701">
                  <c:v>0.14958991970324401</c:v>
                </c:pt>
                <c:pt idx="12702">
                  <c:v>0.151388770150546</c:v>
                </c:pt>
                <c:pt idx="12703">
                  <c:v>0.15740955733825299</c:v>
                </c:pt>
                <c:pt idx="12704">
                  <c:v>8.1628967479095496E-2</c:v>
                </c:pt>
                <c:pt idx="12705">
                  <c:v>9.2787259645724193E-2</c:v>
                </c:pt>
                <c:pt idx="12706">
                  <c:v>0.10810823991645099</c:v>
                </c:pt>
                <c:pt idx="12707">
                  <c:v>0.14871301892894701</c:v>
                </c:pt>
                <c:pt idx="12708">
                  <c:v>0.12840509502063499</c:v>
                </c:pt>
                <c:pt idx="12709">
                  <c:v>0.16665290395440999</c:v>
                </c:pt>
                <c:pt idx="12710">
                  <c:v>0.15438014634990399</c:v>
                </c:pt>
                <c:pt idx="12711">
                  <c:v>0.17062762333279599</c:v>
                </c:pt>
                <c:pt idx="12712">
                  <c:v>0.15644193510142501</c:v>
                </c:pt>
                <c:pt idx="12713">
                  <c:v>0.105864485849021</c:v>
                </c:pt>
                <c:pt idx="12714">
                  <c:v>0.115989176456742</c:v>
                </c:pt>
                <c:pt idx="12715">
                  <c:v>0.12718309287003199</c:v>
                </c:pt>
                <c:pt idx="12716">
                  <c:v>0.121505624687667</c:v>
                </c:pt>
                <c:pt idx="12717">
                  <c:v>0.123780277533178</c:v>
                </c:pt>
                <c:pt idx="12718">
                  <c:v>0.18137524305452199</c:v>
                </c:pt>
                <c:pt idx="12719">
                  <c:v>0.182102384616907</c:v>
                </c:pt>
                <c:pt idx="12720">
                  <c:v>0.115339011546371</c:v>
                </c:pt>
                <c:pt idx="12721">
                  <c:v>0.123504518757002</c:v>
                </c:pt>
                <c:pt idx="12722">
                  <c:v>0.12536710775953</c:v>
                </c:pt>
                <c:pt idx="12723">
                  <c:v>0.120015635680625</c:v>
                </c:pt>
                <c:pt idx="12724">
                  <c:v>0.12319282459455699</c:v>
                </c:pt>
                <c:pt idx="12725">
                  <c:v>0.21556360240919301</c:v>
                </c:pt>
                <c:pt idx="12726">
                  <c:v>0.22076347985147701</c:v>
                </c:pt>
                <c:pt idx="12727">
                  <c:v>0.26094418168005601</c:v>
                </c:pt>
                <c:pt idx="12728">
                  <c:v>0.25765771635922802</c:v>
                </c:pt>
                <c:pt idx="12729">
                  <c:v>0.24300871830736701</c:v>
                </c:pt>
                <c:pt idx="12730">
                  <c:v>0.26508452216384498</c:v>
                </c:pt>
                <c:pt idx="12731">
                  <c:v>0.27256761183311501</c:v>
                </c:pt>
                <c:pt idx="12732">
                  <c:v>0.31848169355862099</c:v>
                </c:pt>
                <c:pt idx="12733">
                  <c:v>0.47234367957897799</c:v>
                </c:pt>
                <c:pt idx="12734">
                  <c:v>0.39243256205011701</c:v>
                </c:pt>
                <c:pt idx="12735">
                  <c:v>0.36648557406869497</c:v>
                </c:pt>
                <c:pt idx="12736">
                  <c:v>-1.21824345322523E-2</c:v>
                </c:pt>
                <c:pt idx="12737">
                  <c:v>-1.8033957665020299E-2</c:v>
                </c:pt>
                <c:pt idx="12738">
                  <c:v>-1.6016375851867201E-2</c:v>
                </c:pt>
                <c:pt idx="12739">
                  <c:v>-2.82701315522964E-2</c:v>
                </c:pt>
                <c:pt idx="12740">
                  <c:v>-2.81455826444241E-2</c:v>
                </c:pt>
                <c:pt idx="12741">
                  <c:v>-4.1594750525251099E-2</c:v>
                </c:pt>
                <c:pt idx="12742">
                  <c:v>-4.00686304374702E-2</c:v>
                </c:pt>
                <c:pt idx="12743">
                  <c:v>-4.3593103718953398E-2</c:v>
                </c:pt>
                <c:pt idx="12744">
                  <c:v>-4.7276664329677802E-2</c:v>
                </c:pt>
                <c:pt idx="12745">
                  <c:v>-5.4205141257253004E-3</c:v>
                </c:pt>
                <c:pt idx="12746">
                  <c:v>-6.32660090403947E-3</c:v>
                </c:pt>
                <c:pt idx="12747">
                  <c:v>-4.7158531116278102E-2</c:v>
                </c:pt>
                <c:pt idx="12748">
                  <c:v>-4.7610071871926299E-2</c:v>
                </c:pt>
                <c:pt idx="12749">
                  <c:v>-5.0081424323422601E-2</c:v>
                </c:pt>
                <c:pt idx="12750">
                  <c:v>-6.9038281608954297E-2</c:v>
                </c:pt>
                <c:pt idx="12751">
                  <c:v>-3.80275214738095E-2</c:v>
                </c:pt>
                <c:pt idx="12752">
                  <c:v>-3.7194712468798297E-2</c:v>
                </c:pt>
                <c:pt idx="12753">
                  <c:v>-3.0510638817428701E-2</c:v>
                </c:pt>
                <c:pt idx="12754">
                  <c:v>-1.6688327901190899E-2</c:v>
                </c:pt>
                <c:pt idx="12755">
                  <c:v>-1.8942167266431598E-2</c:v>
                </c:pt>
                <c:pt idx="12756">
                  <c:v>-2.0210746896795102E-2</c:v>
                </c:pt>
                <c:pt idx="12757">
                  <c:v>-6.2810326841873598E-2</c:v>
                </c:pt>
                <c:pt idx="12758">
                  <c:v>-6.5337837846607794E-2</c:v>
                </c:pt>
                <c:pt idx="12759">
                  <c:v>-2.1191381506783E-2</c:v>
                </c:pt>
                <c:pt idx="12760">
                  <c:v>-2.23162678830441E-2</c:v>
                </c:pt>
                <c:pt idx="12761">
                  <c:v>-2.9119316321902702E-2</c:v>
                </c:pt>
                <c:pt idx="12762">
                  <c:v>-2.35431688789886E-2</c:v>
                </c:pt>
                <c:pt idx="12763">
                  <c:v>-2.7865266906917902E-2</c:v>
                </c:pt>
                <c:pt idx="12764">
                  <c:v>-3.0167399031249601E-2</c:v>
                </c:pt>
                <c:pt idx="12765">
                  <c:v>-3.0071180088454101E-2</c:v>
                </c:pt>
                <c:pt idx="12766">
                  <c:v>-4.2292141709250296E-3</c:v>
                </c:pt>
                <c:pt idx="12767">
                  <c:v>-3.0932239148944102E-3</c:v>
                </c:pt>
                <c:pt idx="12768">
                  <c:v>-1.6325633908691401E-3</c:v>
                </c:pt>
                <c:pt idx="12769">
                  <c:v>-1.5524635701783701E-2</c:v>
                </c:pt>
                <c:pt idx="12770">
                  <c:v>-1.47958602793423E-2</c:v>
                </c:pt>
                <c:pt idx="12771">
                  <c:v>-7.9533002689806606E-3</c:v>
                </c:pt>
                <c:pt idx="12772">
                  <c:v>-8.4135616740010893E-3</c:v>
                </c:pt>
                <c:pt idx="12773">
                  <c:v>1.09002174025329E-2</c:v>
                </c:pt>
                <c:pt idx="12774">
                  <c:v>1.23607309407991E-2</c:v>
                </c:pt>
                <c:pt idx="12775">
                  <c:v>1.77785291878775E-2</c:v>
                </c:pt>
                <c:pt idx="12776">
                  <c:v>1.9129049787772499E-2</c:v>
                </c:pt>
                <c:pt idx="12777">
                  <c:v>1.72822133964236E-2</c:v>
                </c:pt>
                <c:pt idx="12778">
                  <c:v>3.7297676323420202E-2</c:v>
                </c:pt>
                <c:pt idx="12779">
                  <c:v>3.8801592342569302E-2</c:v>
                </c:pt>
                <c:pt idx="12780">
                  <c:v>3.2904704124309701E-2</c:v>
                </c:pt>
                <c:pt idx="12781">
                  <c:v>3.10990385681899E-2</c:v>
                </c:pt>
                <c:pt idx="12782">
                  <c:v>5.03744977218296E-2</c:v>
                </c:pt>
                <c:pt idx="12783">
                  <c:v>4.2898298202681498E-2</c:v>
                </c:pt>
                <c:pt idx="12784">
                  <c:v>4.0636535891407297E-2</c:v>
                </c:pt>
                <c:pt idx="12785">
                  <c:v>5.1686130290811101E-2</c:v>
                </c:pt>
                <c:pt idx="12786">
                  <c:v>5.2387687704803003E-2</c:v>
                </c:pt>
                <c:pt idx="12787">
                  <c:v>5.9151527678955797E-2</c:v>
                </c:pt>
                <c:pt idx="12788">
                  <c:v>8.1704525319188301E-2</c:v>
                </c:pt>
                <c:pt idx="12789">
                  <c:v>8.1833599651381705E-2</c:v>
                </c:pt>
                <c:pt idx="12790">
                  <c:v>8.1207570649334704E-2</c:v>
                </c:pt>
                <c:pt idx="12791">
                  <c:v>7.37251867279691E-2</c:v>
                </c:pt>
                <c:pt idx="12792">
                  <c:v>7.7876817525561304E-2</c:v>
                </c:pt>
                <c:pt idx="12793">
                  <c:v>8.25304982080452E-2</c:v>
                </c:pt>
                <c:pt idx="12794">
                  <c:v>6.3996367218008304E-2</c:v>
                </c:pt>
                <c:pt idx="12795">
                  <c:v>5.8833668065422201E-2</c:v>
                </c:pt>
                <c:pt idx="12796">
                  <c:v>4.7224049665012903E-2</c:v>
                </c:pt>
                <c:pt idx="12797">
                  <c:v>4.7722537454794899E-2</c:v>
                </c:pt>
                <c:pt idx="12798">
                  <c:v>4.6677129815860502E-2</c:v>
                </c:pt>
                <c:pt idx="12799">
                  <c:v>4.4735302564898403E-2</c:v>
                </c:pt>
                <c:pt idx="12800">
                  <c:v>5.2077390999267503E-2</c:v>
                </c:pt>
                <c:pt idx="12801">
                  <c:v>-5.2397601251124E-3</c:v>
                </c:pt>
                <c:pt idx="12802">
                  <c:v>-3.2896919881566498E-3</c:v>
                </c:pt>
                <c:pt idx="12803">
                  <c:v>-2.5027932491734602E-3</c:v>
                </c:pt>
                <c:pt idx="12804">
                  <c:v>4.9545042243783703E-3</c:v>
                </c:pt>
                <c:pt idx="12805">
                  <c:v>1.09178692902673E-2</c:v>
                </c:pt>
                <c:pt idx="12806">
                  <c:v>2.1485441790442199E-2</c:v>
                </c:pt>
                <c:pt idx="12807">
                  <c:v>2.0618688249417899E-2</c:v>
                </c:pt>
                <c:pt idx="12808">
                  <c:v>7.7408935521983101E-3</c:v>
                </c:pt>
                <c:pt idx="12809">
                  <c:v>-3.0974413452897701E-3</c:v>
                </c:pt>
                <c:pt idx="12810">
                  <c:v>-7.5386201926983497E-3</c:v>
                </c:pt>
                <c:pt idx="12811">
                  <c:v>-4.35719482301566E-3</c:v>
                </c:pt>
                <c:pt idx="12812">
                  <c:v>-7.4859710987362701E-3</c:v>
                </c:pt>
                <c:pt idx="12813">
                  <c:v>-3.2732019968497702E-3</c:v>
                </c:pt>
                <c:pt idx="12814">
                  <c:v>1.48506572898732E-3</c:v>
                </c:pt>
                <c:pt idx="12815">
                  <c:v>1.5183171011119399E-3</c:v>
                </c:pt>
                <c:pt idx="12816">
                  <c:v>2.8902676341930802E-3</c:v>
                </c:pt>
                <c:pt idx="12817">
                  <c:v>3.2183771469151902E-3</c:v>
                </c:pt>
                <c:pt idx="12818">
                  <c:v>3.5837489686185702E-3</c:v>
                </c:pt>
                <c:pt idx="12819">
                  <c:v>-4.89758423613251E-2</c:v>
                </c:pt>
                <c:pt idx="12820">
                  <c:v>-3.0233735471774499E-2</c:v>
                </c:pt>
                <c:pt idx="12821">
                  <c:v>1.8926063504400601E-2</c:v>
                </c:pt>
                <c:pt idx="12822">
                  <c:v>-2.17591860169279E-2</c:v>
                </c:pt>
                <c:pt idx="12823">
                  <c:v>-2.7405238898348699E-2</c:v>
                </c:pt>
                <c:pt idx="12824">
                  <c:v>-2.28534184117337E-2</c:v>
                </c:pt>
                <c:pt idx="12825">
                  <c:v>5.8884688388625098E-3</c:v>
                </c:pt>
                <c:pt idx="12826">
                  <c:v>3.7112624790809302E-3</c:v>
                </c:pt>
                <c:pt idx="12827">
                  <c:v>7.5730184907083498E-3</c:v>
                </c:pt>
                <c:pt idx="12828">
                  <c:v>7.4999389969652103E-3</c:v>
                </c:pt>
                <c:pt idx="12829">
                  <c:v>1.1770164317270499E-2</c:v>
                </c:pt>
                <c:pt idx="12830">
                  <c:v>1.1824215125703299E-2</c:v>
                </c:pt>
                <c:pt idx="12831">
                  <c:v>2.45341348988856E-2</c:v>
                </c:pt>
                <c:pt idx="12832">
                  <c:v>2.4661479610108099E-2</c:v>
                </c:pt>
                <c:pt idx="12833">
                  <c:v>2.52927027530951E-2</c:v>
                </c:pt>
                <c:pt idx="12834">
                  <c:v>2.2272202826660401E-2</c:v>
                </c:pt>
                <c:pt idx="12835">
                  <c:v>2.22828818129003E-2</c:v>
                </c:pt>
                <c:pt idx="12836">
                  <c:v>-6.8104026802435699E-3</c:v>
                </c:pt>
                <c:pt idx="12837">
                  <c:v>-6.91005869883176E-3</c:v>
                </c:pt>
                <c:pt idx="12838">
                  <c:v>3.87417418665068E-2</c:v>
                </c:pt>
                <c:pt idx="12839">
                  <c:v>1.21337750313861E-2</c:v>
                </c:pt>
                <c:pt idx="12840">
                  <c:v>6.8495279993433703E-2</c:v>
                </c:pt>
                <c:pt idx="12841">
                  <c:v>2.0267107027558402E-3</c:v>
                </c:pt>
                <c:pt idx="12842">
                  <c:v>-5.07591218329526E-2</c:v>
                </c:pt>
                <c:pt idx="12843">
                  <c:v>-5.7659732286102702E-2</c:v>
                </c:pt>
                <c:pt idx="12844">
                  <c:v>-5.0150656408167502E-2</c:v>
                </c:pt>
                <c:pt idx="12845">
                  <c:v>-5.2214063245473501E-2</c:v>
                </c:pt>
                <c:pt idx="12846">
                  <c:v>-5.6370151778988901E-2</c:v>
                </c:pt>
                <c:pt idx="12847">
                  <c:v>-2.9062370506101901E-2</c:v>
                </c:pt>
                <c:pt idx="12848">
                  <c:v>-2.0191301293095799E-2</c:v>
                </c:pt>
                <c:pt idx="12849">
                  <c:v>-7.9431906590132703E-3</c:v>
                </c:pt>
                <c:pt idx="12850">
                  <c:v>-1.43406627767006E-2</c:v>
                </c:pt>
                <c:pt idx="12851">
                  <c:v>4.2499966892710399E-2</c:v>
                </c:pt>
                <c:pt idx="12852">
                  <c:v>4.4503377669839798E-2</c:v>
                </c:pt>
                <c:pt idx="12853">
                  <c:v>4.5319056050087701E-2</c:v>
                </c:pt>
                <c:pt idx="12854">
                  <c:v>5.0079318110396197E-2</c:v>
                </c:pt>
                <c:pt idx="12855">
                  <c:v>5.8474799772073101E-2</c:v>
                </c:pt>
                <c:pt idx="12856">
                  <c:v>6.3734011279216102E-2</c:v>
                </c:pt>
                <c:pt idx="12857">
                  <c:v>7.3795856585579606E-2</c:v>
                </c:pt>
                <c:pt idx="12858">
                  <c:v>7.0351086769086996E-2</c:v>
                </c:pt>
                <c:pt idx="12859">
                  <c:v>7.1300031627603497E-2</c:v>
                </c:pt>
                <c:pt idx="12860">
                  <c:v>0.11861881094983399</c:v>
                </c:pt>
                <c:pt idx="12861">
                  <c:v>0.125482151294041</c:v>
                </c:pt>
                <c:pt idx="12862">
                  <c:v>0.119729442281091</c:v>
                </c:pt>
                <c:pt idx="12863">
                  <c:v>0.121323954857018</c:v>
                </c:pt>
                <c:pt idx="12864">
                  <c:v>0.12233798301247401</c:v>
                </c:pt>
                <c:pt idx="12865">
                  <c:v>0.13713550695657001</c:v>
                </c:pt>
                <c:pt idx="12866">
                  <c:v>0.156986680873205</c:v>
                </c:pt>
                <c:pt idx="12867">
                  <c:v>0.17051743220269</c:v>
                </c:pt>
                <c:pt idx="12868">
                  <c:v>0.17648380844622899</c:v>
                </c:pt>
                <c:pt idx="12869">
                  <c:v>0.179076364301237</c:v>
                </c:pt>
                <c:pt idx="12870">
                  <c:v>0.17512351343657401</c:v>
                </c:pt>
                <c:pt idx="12871">
                  <c:v>0.17958392551284</c:v>
                </c:pt>
                <c:pt idx="12872">
                  <c:v>0.17819039238537099</c:v>
                </c:pt>
                <c:pt idx="12873">
                  <c:v>0.18226114635277901</c:v>
                </c:pt>
                <c:pt idx="12874">
                  <c:v>0.215621938228891</c:v>
                </c:pt>
                <c:pt idx="12875">
                  <c:v>0.21366484583023099</c:v>
                </c:pt>
                <c:pt idx="12876">
                  <c:v>0.19914827423402801</c:v>
                </c:pt>
                <c:pt idx="12877">
                  <c:v>0.195856742553352</c:v>
                </c:pt>
                <c:pt idx="12878">
                  <c:v>0.18640937576869601</c:v>
                </c:pt>
                <c:pt idx="12879">
                  <c:v>0.19024223622111999</c:v>
                </c:pt>
                <c:pt idx="12880">
                  <c:v>0.117532984834332</c:v>
                </c:pt>
                <c:pt idx="12881">
                  <c:v>0.154476848793585</c:v>
                </c:pt>
                <c:pt idx="12882">
                  <c:v>0.17038576288243901</c:v>
                </c:pt>
                <c:pt idx="12883">
                  <c:v>0.18276667543423999</c:v>
                </c:pt>
                <c:pt idx="12884">
                  <c:v>0.19848272737623099</c:v>
                </c:pt>
                <c:pt idx="12885">
                  <c:v>0.176056208672103</c:v>
                </c:pt>
                <c:pt idx="12886">
                  <c:v>0.18390529140770601</c:v>
                </c:pt>
                <c:pt idx="12887">
                  <c:v>0.154259203760611</c:v>
                </c:pt>
                <c:pt idx="12888">
                  <c:v>0.15709975222014999</c:v>
                </c:pt>
                <c:pt idx="12889">
                  <c:v>0.16900734572394199</c:v>
                </c:pt>
                <c:pt idx="12890">
                  <c:v>0.172835102586617</c:v>
                </c:pt>
                <c:pt idx="12891">
                  <c:v>0.170628456344212</c:v>
                </c:pt>
                <c:pt idx="12892">
                  <c:v>0.172996913936101</c:v>
                </c:pt>
                <c:pt idx="12893">
                  <c:v>0.18539170361735399</c:v>
                </c:pt>
                <c:pt idx="12894">
                  <c:v>0.19837033645990501</c:v>
                </c:pt>
                <c:pt idx="12895">
                  <c:v>0.22737307253892799</c:v>
                </c:pt>
                <c:pt idx="12896">
                  <c:v>0.234302136011458</c:v>
                </c:pt>
                <c:pt idx="12897">
                  <c:v>0.26205202168943798</c:v>
                </c:pt>
                <c:pt idx="12898">
                  <c:v>0.25995302740062398</c:v>
                </c:pt>
                <c:pt idx="12899">
                  <c:v>0.28278617467693101</c:v>
                </c:pt>
                <c:pt idx="12900">
                  <c:v>2.0981172420519702E-2</c:v>
                </c:pt>
                <c:pt idx="12901">
                  <c:v>2.6866339518934801E-2</c:v>
                </c:pt>
                <c:pt idx="12902">
                  <c:v>2.47465136977125E-2</c:v>
                </c:pt>
                <c:pt idx="12903">
                  <c:v>2.31925959567056E-2</c:v>
                </c:pt>
                <c:pt idx="12904">
                  <c:v>2.1702528899050399E-2</c:v>
                </c:pt>
                <c:pt idx="12905">
                  <c:v>2.24154033066499E-2</c:v>
                </c:pt>
                <c:pt idx="12906">
                  <c:v>6.06251143483316E-2</c:v>
                </c:pt>
                <c:pt idx="12907">
                  <c:v>5.9721674602381598E-2</c:v>
                </c:pt>
                <c:pt idx="12908">
                  <c:v>5.5814726954552502E-2</c:v>
                </c:pt>
                <c:pt idx="12909">
                  <c:v>8.2253907452559394E-2</c:v>
                </c:pt>
                <c:pt idx="12910">
                  <c:v>4.6338831245228099E-2</c:v>
                </c:pt>
                <c:pt idx="12911">
                  <c:v>6.6826214954115407E-2</c:v>
                </c:pt>
                <c:pt idx="12912">
                  <c:v>7.2493405958927906E-2</c:v>
                </c:pt>
                <c:pt idx="12913">
                  <c:v>7.9660084496824393E-2</c:v>
                </c:pt>
                <c:pt idx="12914">
                  <c:v>2.7287418329075601E-2</c:v>
                </c:pt>
                <c:pt idx="12915">
                  <c:v>2.9654495831938001E-2</c:v>
                </c:pt>
                <c:pt idx="12916">
                  <c:v>2.29161924210168E-2</c:v>
                </c:pt>
                <c:pt idx="12917">
                  <c:v>2.2587942445766201E-2</c:v>
                </c:pt>
                <c:pt idx="12918">
                  <c:v>2.3131465619508E-3</c:v>
                </c:pt>
                <c:pt idx="12919" formatCode="0.00E+00">
                  <c:v>-2.5599480007598702E-4</c:v>
                </c:pt>
                <c:pt idx="12920">
                  <c:v>-4.6872711180812E-3</c:v>
                </c:pt>
                <c:pt idx="12921">
                  <c:v>-8.2074661668174401E-3</c:v>
                </c:pt>
                <c:pt idx="12922">
                  <c:v>-6.6366585044654799E-3</c:v>
                </c:pt>
                <c:pt idx="12923">
                  <c:v>-1.13084453387477E-2</c:v>
                </c:pt>
                <c:pt idx="12924">
                  <c:v>4.4443738689277E-2</c:v>
                </c:pt>
                <c:pt idx="12925">
                  <c:v>9.5786475738869503E-2</c:v>
                </c:pt>
                <c:pt idx="12926">
                  <c:v>8.7916913432392704E-2</c:v>
                </c:pt>
                <c:pt idx="12927">
                  <c:v>9.3819220150603594E-2</c:v>
                </c:pt>
                <c:pt idx="12928">
                  <c:v>9.49168724163518E-2</c:v>
                </c:pt>
                <c:pt idx="12929">
                  <c:v>9.5423146249713001E-2</c:v>
                </c:pt>
                <c:pt idx="12930">
                  <c:v>9.6813576227947395E-2</c:v>
                </c:pt>
                <c:pt idx="12931">
                  <c:v>0.11359692369194201</c:v>
                </c:pt>
                <c:pt idx="12932">
                  <c:v>6.14919283176407E-2</c:v>
                </c:pt>
                <c:pt idx="12933">
                  <c:v>5.9382705771997703E-2</c:v>
                </c:pt>
                <c:pt idx="12934">
                  <c:v>5.8261856966162102E-2</c:v>
                </c:pt>
                <c:pt idx="12935">
                  <c:v>6.5983572270484403E-2</c:v>
                </c:pt>
                <c:pt idx="12936">
                  <c:v>8.5912764680787096E-2</c:v>
                </c:pt>
                <c:pt idx="12937">
                  <c:v>9.2354788758286899E-2</c:v>
                </c:pt>
                <c:pt idx="12938">
                  <c:v>7.4580330542831405E-2</c:v>
                </c:pt>
                <c:pt idx="12939">
                  <c:v>6.8588326541903805E-2</c:v>
                </c:pt>
                <c:pt idx="12940">
                  <c:v>6.8669139618322994E-2</c:v>
                </c:pt>
                <c:pt idx="12941">
                  <c:v>6.8282512863681699E-2</c:v>
                </c:pt>
                <c:pt idx="12942">
                  <c:v>6.6401579390107296E-2</c:v>
                </c:pt>
                <c:pt idx="12943">
                  <c:v>0.13517574870532301</c:v>
                </c:pt>
                <c:pt idx="12944">
                  <c:v>0.151170138299069</c:v>
                </c:pt>
                <c:pt idx="12945">
                  <c:v>0.150660772368823</c:v>
                </c:pt>
                <c:pt idx="12946">
                  <c:v>0.15694964209835799</c:v>
                </c:pt>
                <c:pt idx="12947">
                  <c:v>0.14119906883878899</c:v>
                </c:pt>
                <c:pt idx="12948">
                  <c:v>0.13407888987807401</c:v>
                </c:pt>
                <c:pt idx="12949">
                  <c:v>0.133809577356298</c:v>
                </c:pt>
                <c:pt idx="12950">
                  <c:v>0.13740021224305299</c:v>
                </c:pt>
                <c:pt idx="12951">
                  <c:v>0.19679574852133599</c:v>
                </c:pt>
                <c:pt idx="12952">
                  <c:v>0.25641131587045102</c:v>
                </c:pt>
                <c:pt idx="12953">
                  <c:v>0.28077101224546003</c:v>
                </c:pt>
                <c:pt idx="12954">
                  <c:v>0.33801761521222201</c:v>
                </c:pt>
                <c:pt idx="12955">
                  <c:v>0.34384752545414798</c:v>
                </c:pt>
                <c:pt idx="12956">
                  <c:v>0.34384752545414798</c:v>
                </c:pt>
                <c:pt idx="12957">
                  <c:v>0.34160961646613502</c:v>
                </c:pt>
                <c:pt idx="12958">
                  <c:v>0.28170053446031101</c:v>
                </c:pt>
                <c:pt idx="12959">
                  <c:v>0.27750351089103498</c:v>
                </c:pt>
                <c:pt idx="12960">
                  <c:v>0.33510475824135</c:v>
                </c:pt>
                <c:pt idx="12961">
                  <c:v>0.349796731572942</c:v>
                </c:pt>
                <c:pt idx="12962">
                  <c:v>0.29812960258007198</c:v>
                </c:pt>
                <c:pt idx="12963">
                  <c:v>0.31093407314020499</c:v>
                </c:pt>
                <c:pt idx="12964">
                  <c:v>0.31292904917007602</c:v>
                </c:pt>
                <c:pt idx="12965">
                  <c:v>0.41138843161028998</c:v>
                </c:pt>
                <c:pt idx="12966">
                  <c:v>0.40145969642398899</c:v>
                </c:pt>
                <c:pt idx="12967">
                  <c:v>0.42609255764363102</c:v>
                </c:pt>
                <c:pt idx="12968">
                  <c:v>0.421993799685696</c:v>
                </c:pt>
                <c:pt idx="12969">
                  <c:v>0.39878865307274802</c:v>
                </c:pt>
                <c:pt idx="12970">
                  <c:v>0.382499814023255</c:v>
                </c:pt>
                <c:pt idx="12971">
                  <c:v>0.41668172778749002</c:v>
                </c:pt>
                <c:pt idx="12972">
                  <c:v>0.40507027134290702</c:v>
                </c:pt>
                <c:pt idx="12973">
                  <c:v>0.43553845858960299</c:v>
                </c:pt>
                <c:pt idx="12974">
                  <c:v>0.48961807230383098</c:v>
                </c:pt>
                <c:pt idx="12975">
                  <c:v>0.51834513725768805</c:v>
                </c:pt>
                <c:pt idx="12976">
                  <c:v>0.492661950237887</c:v>
                </c:pt>
                <c:pt idx="12977">
                  <c:v>0.49221868685001102</c:v>
                </c:pt>
                <c:pt idx="12978">
                  <c:v>0.47645286122825198</c:v>
                </c:pt>
                <c:pt idx="12979">
                  <c:v>0.51432436688901995</c:v>
                </c:pt>
                <c:pt idx="12980">
                  <c:v>0.48482336461852799</c:v>
                </c:pt>
                <c:pt idx="12981">
                  <c:v>0.53810728542643205</c:v>
                </c:pt>
                <c:pt idx="12982">
                  <c:v>0.52477284725147999</c:v>
                </c:pt>
                <c:pt idx="12983">
                  <c:v>0.75774204033771497</c:v>
                </c:pt>
                <c:pt idx="12984">
                  <c:v>0.71986573357739303</c:v>
                </c:pt>
                <c:pt idx="12985">
                  <c:v>0.76826802660458404</c:v>
                </c:pt>
                <c:pt idx="12986">
                  <c:v>0.75937728698282803</c:v>
                </c:pt>
                <c:pt idx="12987">
                  <c:v>0.80372060221391595</c:v>
                </c:pt>
                <c:pt idx="12988">
                  <c:v>0.79304515514364005</c:v>
                </c:pt>
                <c:pt idx="12989">
                  <c:v>0.80980994663168104</c:v>
                </c:pt>
                <c:pt idx="12990">
                  <c:v>0.69375235091363596</c:v>
                </c:pt>
                <c:pt idx="12991">
                  <c:v>0.695151835859949</c:v>
                </c:pt>
                <c:pt idx="12992">
                  <c:v>0.74089621837680597</c:v>
                </c:pt>
                <c:pt idx="12993">
                  <c:v>0.73870596852124704</c:v>
                </c:pt>
                <c:pt idx="12994">
                  <c:v>-1.5876507806409999E-2</c:v>
                </c:pt>
                <c:pt idx="12995">
                  <c:v>-2.3127247988225599E-2</c:v>
                </c:pt>
                <c:pt idx="12996">
                  <c:v>-1.8864733113051101E-2</c:v>
                </c:pt>
                <c:pt idx="12997">
                  <c:v>-4.1458239817544401E-2</c:v>
                </c:pt>
                <c:pt idx="12998">
                  <c:v>-8.1607924147124502E-3</c:v>
                </c:pt>
                <c:pt idx="12999">
                  <c:v>-1.08740550672099E-2</c:v>
                </c:pt>
                <c:pt idx="13000">
                  <c:v>-9.8124353827970801E-3</c:v>
                </c:pt>
                <c:pt idx="13001">
                  <c:v>-1.95771393230725E-2</c:v>
                </c:pt>
                <c:pt idx="13002">
                  <c:v>-4.5640996384122001E-3</c:v>
                </c:pt>
                <c:pt idx="13003">
                  <c:v>-3.42309411206787E-3</c:v>
                </c:pt>
                <c:pt idx="13004" formatCode="0.00E+00">
                  <c:v>1.04833820447014E-4</c:v>
                </c:pt>
                <c:pt idx="13005" formatCode="0.00E+00">
                  <c:v>7.1239254177957097E-5</c:v>
                </c:pt>
                <c:pt idx="13006">
                  <c:v>-2.7579046146022999E-2</c:v>
                </c:pt>
                <c:pt idx="13007">
                  <c:v>-2.4474198756352102E-2</c:v>
                </c:pt>
                <c:pt idx="13008">
                  <c:v>-2.59193403275364E-2</c:v>
                </c:pt>
                <c:pt idx="13009">
                  <c:v>-1.9838712658360302E-2</c:v>
                </c:pt>
                <c:pt idx="13010">
                  <c:v>-1.52710450333646E-2</c:v>
                </c:pt>
                <c:pt idx="13011">
                  <c:v>-2.6018312961442601E-2</c:v>
                </c:pt>
                <c:pt idx="13012">
                  <c:v>-9.97168966173256E-3</c:v>
                </c:pt>
                <c:pt idx="13013">
                  <c:v>-4.8583447030060102E-2</c:v>
                </c:pt>
                <c:pt idx="13014">
                  <c:v>-4.5285219399272297E-2</c:v>
                </c:pt>
                <c:pt idx="13015">
                  <c:v>-4.2905681362708399E-2</c:v>
                </c:pt>
                <c:pt idx="13016">
                  <c:v>-6.8553867787803898E-3</c:v>
                </c:pt>
                <c:pt idx="13017">
                  <c:v>-1.21395963903538E-2</c:v>
                </c:pt>
                <c:pt idx="13018">
                  <c:v>-1.6025998251879701E-2</c:v>
                </c:pt>
                <c:pt idx="13019">
                  <c:v>-1.4747641394036601E-2</c:v>
                </c:pt>
                <c:pt idx="13020">
                  <c:v>8.1872712190995608E-3</c:v>
                </c:pt>
                <c:pt idx="13021">
                  <c:v>1.1701623354886099E-2</c:v>
                </c:pt>
                <c:pt idx="13022">
                  <c:v>1.9240942579678399E-2</c:v>
                </c:pt>
                <c:pt idx="13023">
                  <c:v>-1.17625332520818E-2</c:v>
                </c:pt>
                <c:pt idx="13024">
                  <c:v>9.6810487183147206E-2</c:v>
                </c:pt>
                <c:pt idx="13025">
                  <c:v>-5.09454789248244E-2</c:v>
                </c:pt>
                <c:pt idx="13026">
                  <c:v>-5.4925663968069902E-2</c:v>
                </c:pt>
                <c:pt idx="13027">
                  <c:v>-5.3689401422434002E-2</c:v>
                </c:pt>
                <c:pt idx="13028">
                  <c:v>-2.0647313922156501E-2</c:v>
                </c:pt>
                <c:pt idx="13029">
                  <c:v>-1.8958314237312798E-2</c:v>
                </c:pt>
                <c:pt idx="13030">
                  <c:v>-2.00438656341861E-2</c:v>
                </c:pt>
                <c:pt idx="13031">
                  <c:v>-3.4266873222659998E-2</c:v>
                </c:pt>
                <c:pt idx="13032">
                  <c:v>-1.8168199960287099E-2</c:v>
                </c:pt>
                <c:pt idx="13033">
                  <c:v>-2.77415835597336E-2</c:v>
                </c:pt>
                <c:pt idx="13034">
                  <c:v>-2.7070962841656099E-2</c:v>
                </c:pt>
                <c:pt idx="13035">
                  <c:v>-2.6150464497788101E-2</c:v>
                </c:pt>
                <c:pt idx="13036">
                  <c:v>-1.6310624447120201E-2</c:v>
                </c:pt>
                <c:pt idx="13037">
                  <c:v>-8.1770894578341899E-2</c:v>
                </c:pt>
                <c:pt idx="13038">
                  <c:v>-0.104438669810085</c:v>
                </c:pt>
                <c:pt idx="13039">
                  <c:v>-9.6226412148569196E-2</c:v>
                </c:pt>
                <c:pt idx="13040">
                  <c:v>-0.109684102116444</c:v>
                </c:pt>
                <c:pt idx="13041">
                  <c:v>-0.246280879405641</c:v>
                </c:pt>
                <c:pt idx="13042">
                  <c:v>-5.0243184211134301E-2</c:v>
                </c:pt>
                <c:pt idx="13043">
                  <c:v>-0.107326420899319</c:v>
                </c:pt>
                <c:pt idx="13044">
                  <c:v>-0.10762738693997601</c:v>
                </c:pt>
                <c:pt idx="13045">
                  <c:v>-0.11430512258353</c:v>
                </c:pt>
                <c:pt idx="13046">
                  <c:v>-8.7591236612750895E-2</c:v>
                </c:pt>
                <c:pt idx="13047">
                  <c:v>-0.19784976352049399</c:v>
                </c:pt>
                <c:pt idx="13048">
                  <c:v>-0.20235326059901201</c:v>
                </c:pt>
                <c:pt idx="13049">
                  <c:v>-0.23524638682840299</c:v>
                </c:pt>
                <c:pt idx="13050">
                  <c:v>-0.23077136467575601</c:v>
                </c:pt>
                <c:pt idx="13051">
                  <c:v>-0.29906089978124301</c:v>
                </c:pt>
                <c:pt idx="13052">
                  <c:v>-0.30884481993380603</c:v>
                </c:pt>
                <c:pt idx="13053">
                  <c:v>-0.30038232453234698</c:v>
                </c:pt>
                <c:pt idx="13054">
                  <c:v>-0.36190804098963297</c:v>
                </c:pt>
                <c:pt idx="13055">
                  <c:v>1.3357894949285401E-2</c:v>
                </c:pt>
                <c:pt idx="13056">
                  <c:v>8.6240290511390098E-3</c:v>
                </c:pt>
                <c:pt idx="13057">
                  <c:v>2.89154754344591E-2</c:v>
                </c:pt>
                <c:pt idx="13058">
                  <c:v>1.81908716460337E-2</c:v>
                </c:pt>
                <c:pt idx="13059">
                  <c:v>-1.5454314556674301E-2</c:v>
                </c:pt>
                <c:pt idx="13060">
                  <c:v>-2.41017072867841E-2</c:v>
                </c:pt>
                <c:pt idx="13061">
                  <c:v>1.9839518402079599E-2</c:v>
                </c:pt>
                <c:pt idx="13062">
                  <c:v>2.60365112973861E-2</c:v>
                </c:pt>
                <c:pt idx="13063">
                  <c:v>4.94466377552613E-2</c:v>
                </c:pt>
                <c:pt idx="13064">
                  <c:v>4.9803246276388401E-2</c:v>
                </c:pt>
                <c:pt idx="13065">
                  <c:v>4.5870775998931801E-2</c:v>
                </c:pt>
                <c:pt idx="13066">
                  <c:v>3.4304662274396498E-2</c:v>
                </c:pt>
                <c:pt idx="13067">
                  <c:v>3.8651242418053802E-2</c:v>
                </c:pt>
                <c:pt idx="13068">
                  <c:v>4.3025973018464697E-2</c:v>
                </c:pt>
                <c:pt idx="13069">
                  <c:v>3.09168071158516E-2</c:v>
                </c:pt>
                <c:pt idx="13070">
                  <c:v>3.6540834682419997E-2</c:v>
                </c:pt>
                <c:pt idx="13071">
                  <c:v>8.7934699034004603E-3</c:v>
                </c:pt>
                <c:pt idx="13072">
                  <c:v>-3.70266258371632E-2</c:v>
                </c:pt>
                <c:pt idx="13073">
                  <c:v>-2.7048060131574701E-2</c:v>
                </c:pt>
                <c:pt idx="13074">
                  <c:v>-2.3526788313850501E-2</c:v>
                </c:pt>
                <c:pt idx="13075">
                  <c:v>-2.5155543695842299E-2</c:v>
                </c:pt>
                <c:pt idx="13076">
                  <c:v>-2.5429569155285402E-2</c:v>
                </c:pt>
                <c:pt idx="13077" formatCode="0.00E+00">
                  <c:v>2.0081615101918898E-6</c:v>
                </c:pt>
                <c:pt idx="13078">
                  <c:v>-5.5052288312752197E-2</c:v>
                </c:pt>
                <c:pt idx="13079">
                  <c:v>-4.8836838813961697E-2</c:v>
                </c:pt>
                <c:pt idx="13080">
                  <c:v>-9.7397518796427301E-2</c:v>
                </c:pt>
                <c:pt idx="13081">
                  <c:v>-0.103015432156603</c:v>
                </c:pt>
                <c:pt idx="13082">
                  <c:v>-4.3192336279593797E-2</c:v>
                </c:pt>
                <c:pt idx="13083">
                  <c:v>-4.4026872649194998E-2</c:v>
                </c:pt>
                <c:pt idx="13084">
                  <c:v>-4.7065168298886198E-2</c:v>
                </c:pt>
                <c:pt idx="13085">
                  <c:v>-4.2855834099453101E-2</c:v>
                </c:pt>
                <c:pt idx="13086">
                  <c:v>-5.0416099642319703E-2</c:v>
                </c:pt>
                <c:pt idx="13087">
                  <c:v>-5.7054583360020797E-2</c:v>
                </c:pt>
                <c:pt idx="13088">
                  <c:v>-5.3727721816987303E-2</c:v>
                </c:pt>
                <c:pt idx="13089">
                  <c:v>-0.13587017925821299</c:v>
                </c:pt>
                <c:pt idx="13090">
                  <c:v>-0.134137334350447</c:v>
                </c:pt>
                <c:pt idx="13091">
                  <c:v>-7.5669607600239205E-2</c:v>
                </c:pt>
                <c:pt idx="13092">
                  <c:v>-6.5632345530512698E-2</c:v>
                </c:pt>
                <c:pt idx="13093">
                  <c:v>-8.3715799637518601E-2</c:v>
                </c:pt>
                <c:pt idx="13094">
                  <c:v>-9.2746404780280595E-2</c:v>
                </c:pt>
                <c:pt idx="13095">
                  <c:v>-6.19351484012702E-2</c:v>
                </c:pt>
                <c:pt idx="13096">
                  <c:v>-2.2433933857906201E-2</c:v>
                </c:pt>
                <c:pt idx="13097">
                  <c:v>2.6080672211301601E-3</c:v>
                </c:pt>
                <c:pt idx="13098" formatCode="0.00E+00">
                  <c:v>2.9964264663862001E-4</c:v>
                </c:pt>
                <c:pt idx="13099">
                  <c:v>8.7695399438785196E-2</c:v>
                </c:pt>
                <c:pt idx="13100">
                  <c:v>0.110921440950875</c:v>
                </c:pt>
                <c:pt idx="13101">
                  <c:v>5.0361140779397302E-2</c:v>
                </c:pt>
                <c:pt idx="13102">
                  <c:v>0.182860522824526</c:v>
                </c:pt>
                <c:pt idx="13103">
                  <c:v>0.16748332776980701</c:v>
                </c:pt>
                <c:pt idx="13104">
                  <c:v>0.16593874034880399</c:v>
                </c:pt>
                <c:pt idx="13105">
                  <c:v>0.13353570126586001</c:v>
                </c:pt>
                <c:pt idx="13106">
                  <c:v>0.13078385811676599</c:v>
                </c:pt>
                <c:pt idx="13107">
                  <c:v>6.4991866830584194E-2</c:v>
                </c:pt>
                <c:pt idx="13108">
                  <c:v>6.4907708220924107E-2</c:v>
                </c:pt>
                <c:pt idx="13109">
                  <c:v>4.3680929176314498E-2</c:v>
                </c:pt>
                <c:pt idx="13110">
                  <c:v>4.2031766755746103E-2</c:v>
                </c:pt>
                <c:pt idx="13111">
                  <c:v>8.7607226467600802E-2</c:v>
                </c:pt>
                <c:pt idx="13112">
                  <c:v>9.7254409320033999E-2</c:v>
                </c:pt>
                <c:pt idx="13113">
                  <c:v>0.182496808546251</c:v>
                </c:pt>
                <c:pt idx="13114">
                  <c:v>0.169436771387937</c:v>
                </c:pt>
                <c:pt idx="13115">
                  <c:v>0.214307549565283</c:v>
                </c:pt>
                <c:pt idx="13116">
                  <c:v>0.193845395536794</c:v>
                </c:pt>
                <c:pt idx="13117">
                  <c:v>0.23693170462129101</c:v>
                </c:pt>
                <c:pt idx="13118">
                  <c:v>0.18007816101648999</c:v>
                </c:pt>
                <c:pt idx="13119">
                  <c:v>0.20833279601354099</c:v>
                </c:pt>
                <c:pt idx="13120">
                  <c:v>0.28725054100589598</c:v>
                </c:pt>
                <c:pt idx="13121">
                  <c:v>0.315061939840665</c:v>
                </c:pt>
                <c:pt idx="13122">
                  <c:v>0.33781642785657101</c:v>
                </c:pt>
                <c:pt idx="13123">
                  <c:v>0.36322862832637098</c:v>
                </c:pt>
                <c:pt idx="13124">
                  <c:v>0.47332912421498502</c:v>
                </c:pt>
                <c:pt idx="13125">
                  <c:v>0.50304416517755202</c:v>
                </c:pt>
                <c:pt idx="13126">
                  <c:v>0.48417606196870899</c:v>
                </c:pt>
                <c:pt idx="13127">
                  <c:v>0.55014323753813299</c:v>
                </c:pt>
                <c:pt idx="13128">
                  <c:v>0.47933196651890497</c:v>
                </c:pt>
                <c:pt idx="13129">
                  <c:v>0.486575924955853</c:v>
                </c:pt>
                <c:pt idx="13130">
                  <c:v>0.270917756966297</c:v>
                </c:pt>
                <c:pt idx="13131">
                  <c:v>-0.20740209096117901</c:v>
                </c:pt>
                <c:pt idx="13132">
                  <c:v>3.5783951239605201E-3</c:v>
                </c:pt>
                <c:pt idx="13133">
                  <c:v>-2.34375669980302E-3</c:v>
                </c:pt>
                <c:pt idx="13134">
                  <c:v>3.8444686018213E-3</c:v>
                </c:pt>
                <c:pt idx="13135">
                  <c:v>5.6206236032774097E-3</c:v>
                </c:pt>
                <c:pt idx="13136">
                  <c:v>4.3727823025703199E-3</c:v>
                </c:pt>
                <c:pt idx="13137" formatCode="0.00E+00">
                  <c:v>-8.2100857281086604E-4</c:v>
                </c:pt>
                <c:pt idx="13138" formatCode="0.00E+00">
                  <c:v>-3.1016836644148701E-4</c:v>
                </c:pt>
                <c:pt idx="13139">
                  <c:v>-2.5792294250120501E-2</c:v>
                </c:pt>
                <c:pt idx="13140">
                  <c:v>-2.5934987206402301E-2</c:v>
                </c:pt>
                <c:pt idx="13141">
                  <c:v>-2.7401676242274599E-2</c:v>
                </c:pt>
                <c:pt idx="13142">
                  <c:v>-2.59293139408594E-2</c:v>
                </c:pt>
                <c:pt idx="13143">
                  <c:v>-2.3516448475926401E-3</c:v>
                </c:pt>
                <c:pt idx="13144">
                  <c:v>9.01028503074075E-3</c:v>
                </c:pt>
                <c:pt idx="13145">
                  <c:v>-7.6806786214356198E-3</c:v>
                </c:pt>
                <c:pt idx="13146">
                  <c:v>4.7989953127647303E-3</c:v>
                </c:pt>
                <c:pt idx="13147" formatCode="0.00E+00">
                  <c:v>-7.1919461050873302E-4</c:v>
                </c:pt>
                <c:pt idx="13148">
                  <c:v>1.5124373558053001E-3</c:v>
                </c:pt>
                <c:pt idx="13149">
                  <c:v>8.1875573514593701E-3</c:v>
                </c:pt>
                <c:pt idx="13150">
                  <c:v>2.34331606688531E-3</c:v>
                </c:pt>
                <c:pt idx="13151">
                  <c:v>3.8160674109113599E-2</c:v>
                </c:pt>
                <c:pt idx="13152">
                  <c:v>5.0343718448341498E-2</c:v>
                </c:pt>
                <c:pt idx="13153">
                  <c:v>4.7294987796923697E-2</c:v>
                </c:pt>
                <c:pt idx="13154">
                  <c:v>5.3282830832750198E-2</c:v>
                </c:pt>
                <c:pt idx="13155">
                  <c:v>2.1102554698986E-2</c:v>
                </c:pt>
                <c:pt idx="13156">
                  <c:v>4.0038463700493097E-2</c:v>
                </c:pt>
                <c:pt idx="13157">
                  <c:v>2.5322781964362402E-2</c:v>
                </c:pt>
                <c:pt idx="13158">
                  <c:v>2.9715722793683699E-2</c:v>
                </c:pt>
                <c:pt idx="13159">
                  <c:v>4.1724117015607902E-2</c:v>
                </c:pt>
                <c:pt idx="13160">
                  <c:v>5.5340883061910602E-2</c:v>
                </c:pt>
                <c:pt idx="13161">
                  <c:v>7.4787577178223805E-2</c:v>
                </c:pt>
                <c:pt idx="13162">
                  <c:v>8.3516189613785194E-2</c:v>
                </c:pt>
                <c:pt idx="13163">
                  <c:v>0.11861251176458699</c:v>
                </c:pt>
                <c:pt idx="13164">
                  <c:v>5.5303122541881099E-2</c:v>
                </c:pt>
                <c:pt idx="13165">
                  <c:v>-1.8801219892858202E-2</c:v>
                </c:pt>
                <c:pt idx="13166">
                  <c:v>3.4425458696739797E-2</c:v>
                </c:pt>
                <c:pt idx="13167">
                  <c:v>3.3180592930250601E-2</c:v>
                </c:pt>
                <c:pt idx="13168">
                  <c:v>3.2320134787045998E-2</c:v>
                </c:pt>
                <c:pt idx="13169">
                  <c:v>1.9059856841638901E-2</c:v>
                </c:pt>
                <c:pt idx="13170">
                  <c:v>4.4313712080602898E-2</c:v>
                </c:pt>
                <c:pt idx="13171">
                  <c:v>1.7647629953944002E-2</c:v>
                </c:pt>
                <c:pt idx="13172">
                  <c:v>1.46565207633801E-2</c:v>
                </c:pt>
                <c:pt idx="13173">
                  <c:v>-4.5985227324602997E-3</c:v>
                </c:pt>
                <c:pt idx="13174">
                  <c:v>-6.4050145579426197E-3</c:v>
                </c:pt>
                <c:pt idx="13175">
                  <c:v>-5.0320115890737503E-2</c:v>
                </c:pt>
                <c:pt idx="13176">
                  <c:v>-5.0190256789658098E-2</c:v>
                </c:pt>
                <c:pt idx="13177">
                  <c:v>-6.7307066093241094E-2</c:v>
                </c:pt>
                <c:pt idx="13178">
                  <c:v>-6.8685535398394296E-2</c:v>
                </c:pt>
                <c:pt idx="13179">
                  <c:v>-7.4073783098518697E-2</c:v>
                </c:pt>
                <c:pt idx="13180">
                  <c:v>-7.5500968729897894E-2</c:v>
                </c:pt>
                <c:pt idx="13181">
                  <c:v>-7.5941099287481106E-2</c:v>
                </c:pt>
                <c:pt idx="13182">
                  <c:v>-2.6609751315611101E-2</c:v>
                </c:pt>
                <c:pt idx="13183">
                  <c:v>-2.41252764334247E-2</c:v>
                </c:pt>
                <c:pt idx="13184">
                  <c:v>0.15555402130766799</c:v>
                </c:pt>
                <c:pt idx="13185">
                  <c:v>3.42656632953275E-2</c:v>
                </c:pt>
                <c:pt idx="13186">
                  <c:v>4.1481995794748497E-2</c:v>
                </c:pt>
                <c:pt idx="13187">
                  <c:v>4.97465511585371E-2</c:v>
                </c:pt>
                <c:pt idx="13188">
                  <c:v>6.5714580345419299E-2</c:v>
                </c:pt>
                <c:pt idx="13189">
                  <c:v>5.9698710056456099E-2</c:v>
                </c:pt>
                <c:pt idx="13190">
                  <c:v>6.1240051575335498E-2</c:v>
                </c:pt>
                <c:pt idx="13191">
                  <c:v>6.3377724268084995E-2</c:v>
                </c:pt>
                <c:pt idx="13192">
                  <c:v>8.6372476670157405E-2</c:v>
                </c:pt>
                <c:pt idx="13193">
                  <c:v>-5.7848276367904003E-2</c:v>
                </c:pt>
                <c:pt idx="13194">
                  <c:v>2.52696630770608E-2</c:v>
                </c:pt>
                <c:pt idx="13195">
                  <c:v>2.2097907010764001E-2</c:v>
                </c:pt>
                <c:pt idx="13196">
                  <c:v>1.42326190961428E-2</c:v>
                </c:pt>
                <c:pt idx="13197">
                  <c:v>-9.4206538187131095E-2</c:v>
                </c:pt>
                <c:pt idx="13198">
                  <c:v>-0.10732713867861</c:v>
                </c:pt>
                <c:pt idx="13199">
                  <c:v>-0.115672052936063</c:v>
                </c:pt>
                <c:pt idx="13200">
                  <c:v>-9.6796118311618606E-2</c:v>
                </c:pt>
                <c:pt idx="13201">
                  <c:v>-0.11918899770274</c:v>
                </c:pt>
                <c:pt idx="13202">
                  <c:v>-0.10650111026570699</c:v>
                </c:pt>
                <c:pt idx="13203">
                  <c:v>-0.15300977429110399</c:v>
                </c:pt>
                <c:pt idx="13204">
                  <c:v>-4.9901614753037497E-2</c:v>
                </c:pt>
                <c:pt idx="13205">
                  <c:v>-8.3998896110059701E-2</c:v>
                </c:pt>
                <c:pt idx="13206">
                  <c:v>-8.3738825335954697E-2</c:v>
                </c:pt>
                <c:pt idx="13207">
                  <c:v>-9.6650843529347996E-2</c:v>
                </c:pt>
                <c:pt idx="13208">
                  <c:v>-7.5134895667477997E-2</c:v>
                </c:pt>
                <c:pt idx="13209">
                  <c:v>-6.4466551167370503E-2</c:v>
                </c:pt>
                <c:pt idx="13210">
                  <c:v>-0.10456926403792</c:v>
                </c:pt>
                <c:pt idx="13211">
                  <c:v>-0.116831469858655</c:v>
                </c:pt>
                <c:pt idx="13212">
                  <c:v>-7.3067849647411295E-2</c:v>
                </c:pt>
                <c:pt idx="13213">
                  <c:v>-7.1975009238964105E-2</c:v>
                </c:pt>
                <c:pt idx="13214">
                  <c:v>-8.5498477607949694E-2</c:v>
                </c:pt>
                <c:pt idx="13215">
                  <c:v>-9.5904749356040903E-2</c:v>
                </c:pt>
                <c:pt idx="13216">
                  <c:v>-5.6107056982393301E-2</c:v>
                </c:pt>
                <c:pt idx="13217">
                  <c:v>-0.13046760896947501</c:v>
                </c:pt>
                <c:pt idx="13218">
                  <c:v>-0.13677588023293399</c:v>
                </c:pt>
                <c:pt idx="13219">
                  <c:v>-0.13791694386574499</c:v>
                </c:pt>
                <c:pt idx="13220">
                  <c:v>-9.6574520474644807E-2</c:v>
                </c:pt>
                <c:pt idx="13221">
                  <c:v>-9.9885001087992503E-2</c:v>
                </c:pt>
                <c:pt idx="13222">
                  <c:v>-9.5116888848059994E-2</c:v>
                </c:pt>
                <c:pt idx="13223">
                  <c:v>-8.8594569134987797E-2</c:v>
                </c:pt>
                <c:pt idx="13224">
                  <c:v>-9.4917165011314697E-2</c:v>
                </c:pt>
                <c:pt idx="13225">
                  <c:v>2.46166711277724E-2</c:v>
                </c:pt>
                <c:pt idx="13226">
                  <c:v>2.2465569563640202E-2</c:v>
                </c:pt>
                <c:pt idx="13227">
                  <c:v>3.0159780718283999E-2</c:v>
                </c:pt>
                <c:pt idx="13228">
                  <c:v>-1.34677319806222E-2</c:v>
                </c:pt>
                <c:pt idx="13229">
                  <c:v>-1.3955111571634E-2</c:v>
                </c:pt>
                <c:pt idx="13230">
                  <c:v>2.59917536470919E-2</c:v>
                </c:pt>
                <c:pt idx="13231">
                  <c:v>3.0688168537613001E-2</c:v>
                </c:pt>
                <c:pt idx="13232">
                  <c:v>2.3336726301470299E-2</c:v>
                </c:pt>
                <c:pt idx="13233">
                  <c:v>-2.3320532746608599E-2</c:v>
                </c:pt>
                <c:pt idx="13234">
                  <c:v>-2.5753557164868799E-2</c:v>
                </c:pt>
                <c:pt idx="13235">
                  <c:v>-1.79122855985713E-3</c:v>
                </c:pt>
                <c:pt idx="13236">
                  <c:v>4.5740837798436899E-2</c:v>
                </c:pt>
                <c:pt idx="13237">
                  <c:v>8.8098855327543007E-3</c:v>
                </c:pt>
                <c:pt idx="13238">
                  <c:v>3.3423621677374803E-2</c:v>
                </c:pt>
                <c:pt idx="13239">
                  <c:v>3.2595405229404399E-2</c:v>
                </c:pt>
                <c:pt idx="13240" formatCode="0.00E+00">
                  <c:v>-7.7399606358308204E-4</c:v>
                </c:pt>
                <c:pt idx="13241" formatCode="0.00E+00">
                  <c:v>6.2917469472400999E-5</c:v>
                </c:pt>
                <c:pt idx="13242">
                  <c:v>-6.3432486854435501E-3</c:v>
                </c:pt>
                <c:pt idx="13243">
                  <c:v>-2.60397178865634E-3</c:v>
                </c:pt>
                <c:pt idx="13244">
                  <c:v>-2.2400155179289599E-3</c:v>
                </c:pt>
                <c:pt idx="13245">
                  <c:v>-5.2664962505246599E-3</c:v>
                </c:pt>
                <c:pt idx="13246">
                  <c:v>-9.5376829228397408E-3</c:v>
                </c:pt>
                <c:pt idx="13247">
                  <c:v>1.8944916623244699E-3</c:v>
                </c:pt>
                <c:pt idx="13248" formatCode="0.00E+00">
                  <c:v>9.7202658023909296E-4</c:v>
                </c:pt>
                <c:pt idx="13249">
                  <c:v>1.2603601232201901E-2</c:v>
                </c:pt>
                <c:pt idx="13250">
                  <c:v>-5.5117286365362297E-2</c:v>
                </c:pt>
                <c:pt idx="13251">
                  <c:v>3.8529727105294201E-3</c:v>
                </c:pt>
                <c:pt idx="13252">
                  <c:v>3.4760239082127701E-3</c:v>
                </c:pt>
                <c:pt idx="13253">
                  <c:v>8.1808661727804603E-3</c:v>
                </c:pt>
                <c:pt idx="13254">
                  <c:v>-2.4394086006106E-2</c:v>
                </c:pt>
                <c:pt idx="13255">
                  <c:v>-2.3959352507844499E-2</c:v>
                </c:pt>
                <c:pt idx="13256">
                  <c:v>-2.3590726214182699E-2</c:v>
                </c:pt>
                <c:pt idx="13257">
                  <c:v>-2.1964890178351699E-2</c:v>
                </c:pt>
                <c:pt idx="13258">
                  <c:v>-1.8485085635663701E-2</c:v>
                </c:pt>
                <c:pt idx="13259">
                  <c:v>-1.91383276846139E-2</c:v>
                </c:pt>
                <c:pt idx="13260">
                  <c:v>-1.32862650612624E-2</c:v>
                </c:pt>
                <c:pt idx="13261">
                  <c:v>-1.11101551087691E-2</c:v>
                </c:pt>
                <c:pt idx="13262">
                  <c:v>-1.2485982836622601E-2</c:v>
                </c:pt>
                <c:pt idx="13263">
                  <c:v>-1.2729927212937701E-3</c:v>
                </c:pt>
                <c:pt idx="13264">
                  <c:v>-5.1641903189612003E-3</c:v>
                </c:pt>
                <c:pt idx="13265">
                  <c:v>5.9166686124070902E-2</c:v>
                </c:pt>
                <c:pt idx="13266">
                  <c:v>3.0920370693147101E-2</c:v>
                </c:pt>
                <c:pt idx="13267">
                  <c:v>4.5492275657711599E-2</c:v>
                </c:pt>
                <c:pt idx="13268">
                  <c:v>4.34662860102452E-2</c:v>
                </c:pt>
                <c:pt idx="13269">
                  <c:v>0.13724321309082099</c:v>
                </c:pt>
                <c:pt idx="13270">
                  <c:v>0.15472257807286199</c:v>
                </c:pt>
                <c:pt idx="13271">
                  <c:v>0.17330821795540899</c:v>
                </c:pt>
                <c:pt idx="13272">
                  <c:v>0.161968463326954</c:v>
                </c:pt>
                <c:pt idx="13273">
                  <c:v>0.15382899316985801</c:v>
                </c:pt>
                <c:pt idx="13274">
                  <c:v>0.15754957315377499</c:v>
                </c:pt>
                <c:pt idx="13275">
                  <c:v>0.16329194935215499</c:v>
                </c:pt>
                <c:pt idx="13276">
                  <c:v>0.164573233032936</c:v>
                </c:pt>
                <c:pt idx="13277">
                  <c:v>0.18077085810452301</c:v>
                </c:pt>
                <c:pt idx="13278">
                  <c:v>0.18806738534429199</c:v>
                </c:pt>
                <c:pt idx="13279">
                  <c:v>0.23821707376183701</c:v>
                </c:pt>
                <c:pt idx="13280">
                  <c:v>0.20854124737577301</c:v>
                </c:pt>
                <c:pt idx="13281">
                  <c:v>0.22483199926845601</c:v>
                </c:pt>
                <c:pt idx="13282">
                  <c:v>0.23530148289408501</c:v>
                </c:pt>
                <c:pt idx="13283">
                  <c:v>0.227155597908443</c:v>
                </c:pt>
                <c:pt idx="13284">
                  <c:v>0.18813424984723801</c:v>
                </c:pt>
                <c:pt idx="13285">
                  <c:v>0.217922444243382</c:v>
                </c:pt>
                <c:pt idx="13286">
                  <c:v>0.20621151296642901</c:v>
                </c:pt>
                <c:pt idx="13287">
                  <c:v>0.23617609244583701</c:v>
                </c:pt>
                <c:pt idx="13288">
                  <c:v>0.23466624904428399</c:v>
                </c:pt>
                <c:pt idx="13289">
                  <c:v>0.32006675402123003</c:v>
                </c:pt>
                <c:pt idx="13290">
                  <c:v>0.33055486369959403</c:v>
                </c:pt>
                <c:pt idx="13291">
                  <c:v>0.335456255215488</c:v>
                </c:pt>
                <c:pt idx="13292" formatCode="0.00E+00">
                  <c:v>-9.973063317696429E-4</c:v>
                </c:pt>
                <c:pt idx="13293">
                  <c:v>-7.4911082436395198E-3</c:v>
                </c:pt>
                <c:pt idx="13294">
                  <c:v>-2.5123750877813402E-3</c:v>
                </c:pt>
                <c:pt idx="13295">
                  <c:v>-3.70051391113013E-3</c:v>
                </c:pt>
                <c:pt idx="13296">
                  <c:v>-3.1039020303345001E-3</c:v>
                </c:pt>
                <c:pt idx="13297">
                  <c:v>1.3168025943326399E-3</c:v>
                </c:pt>
                <c:pt idx="13298">
                  <c:v>8.8496738657688392E-3</c:v>
                </c:pt>
                <c:pt idx="13299">
                  <c:v>1.2064631079252E-2</c:v>
                </c:pt>
                <c:pt idx="13300">
                  <c:v>-2.2145825439878902E-2</c:v>
                </c:pt>
                <c:pt idx="13301">
                  <c:v>-2.8184427836597001E-2</c:v>
                </c:pt>
                <c:pt idx="13302">
                  <c:v>-2.3110298813555401E-2</c:v>
                </c:pt>
                <c:pt idx="13303">
                  <c:v>-3.9527960485543398E-2</c:v>
                </c:pt>
                <c:pt idx="13304">
                  <c:v>-2.73082081161941E-2</c:v>
                </c:pt>
                <c:pt idx="13305">
                  <c:v>-4.2220896211087697E-2</c:v>
                </c:pt>
                <c:pt idx="13306">
                  <c:v>-1.34216536526206E-2</c:v>
                </c:pt>
                <c:pt idx="13307">
                  <c:v>-1.16838521461186E-2</c:v>
                </c:pt>
                <c:pt idx="13308">
                  <c:v>3.5730646446982803E-2</c:v>
                </c:pt>
                <c:pt idx="13309">
                  <c:v>3.3868378914946297E-2</c:v>
                </c:pt>
                <c:pt idx="13310">
                  <c:v>5.0564060182112902E-2</c:v>
                </c:pt>
                <c:pt idx="13311">
                  <c:v>4.7400784243450497E-2</c:v>
                </c:pt>
                <c:pt idx="13312">
                  <c:v>5.8817851709244098E-2</c:v>
                </c:pt>
                <c:pt idx="13313">
                  <c:v>2.4726252507545302E-2</c:v>
                </c:pt>
                <c:pt idx="13314">
                  <c:v>3.6611263307475703E-2</c:v>
                </c:pt>
                <c:pt idx="13315">
                  <c:v>3.4118833865385001E-2</c:v>
                </c:pt>
                <c:pt idx="13316">
                  <c:v>5.0820146545279499E-2</c:v>
                </c:pt>
                <c:pt idx="13317">
                  <c:v>4.9539944963709899E-2</c:v>
                </c:pt>
                <c:pt idx="13318">
                  <c:v>4.6856112836863598E-2</c:v>
                </c:pt>
                <c:pt idx="13319">
                  <c:v>4.4874692815577398E-2</c:v>
                </c:pt>
                <c:pt idx="13320">
                  <c:v>3.6037921045005597E-2</c:v>
                </c:pt>
                <c:pt idx="13321">
                  <c:v>2.63063023827796E-2</c:v>
                </c:pt>
                <c:pt idx="13322">
                  <c:v>-3.7956216427375199E-2</c:v>
                </c:pt>
                <c:pt idx="13323">
                  <c:v>-0.115032286608758</c:v>
                </c:pt>
                <c:pt idx="13324">
                  <c:v>-0.10486615623428901</c:v>
                </c:pt>
                <c:pt idx="13325">
                  <c:v>-0.114130826226731</c:v>
                </c:pt>
                <c:pt idx="13326">
                  <c:v>-1.0092997943359E-2</c:v>
                </c:pt>
                <c:pt idx="13327">
                  <c:v>-1.6332563580065001E-2</c:v>
                </c:pt>
                <c:pt idx="13328">
                  <c:v>1.8275738911501499E-2</c:v>
                </c:pt>
                <c:pt idx="13329">
                  <c:v>-3.4842105983483501E-2</c:v>
                </c:pt>
                <c:pt idx="13330">
                  <c:v>-3.9358787943606102E-2</c:v>
                </c:pt>
                <c:pt idx="13331">
                  <c:v>-4.3388680376061403E-2</c:v>
                </c:pt>
                <c:pt idx="13332">
                  <c:v>-3.9956765852852703E-2</c:v>
                </c:pt>
                <c:pt idx="13333">
                  <c:v>-4.0237628007167403E-2</c:v>
                </c:pt>
                <c:pt idx="13334">
                  <c:v>-4.3264135411596502E-2</c:v>
                </c:pt>
                <c:pt idx="13335">
                  <c:v>-3.9923420623477701E-2</c:v>
                </c:pt>
                <c:pt idx="13336">
                  <c:v>-0.101765179705466</c:v>
                </c:pt>
                <c:pt idx="13337">
                  <c:v>-0.104885209113116</c:v>
                </c:pt>
                <c:pt idx="13338">
                  <c:v>3.5908424390069103E-2</c:v>
                </c:pt>
                <c:pt idx="13339">
                  <c:v>3.8357902751997797E-2</c:v>
                </c:pt>
                <c:pt idx="13340">
                  <c:v>6.2662179952612099E-2</c:v>
                </c:pt>
                <c:pt idx="13341">
                  <c:v>6.8671020577742103E-2</c:v>
                </c:pt>
                <c:pt idx="13342">
                  <c:v>8.0698578171896504E-2</c:v>
                </c:pt>
                <c:pt idx="13343">
                  <c:v>6.0843827377760902E-2</c:v>
                </c:pt>
                <c:pt idx="13344">
                  <c:v>9.7973845068350905E-3</c:v>
                </c:pt>
                <c:pt idx="13345">
                  <c:v>3.0445725475742799E-3</c:v>
                </c:pt>
                <c:pt idx="13346">
                  <c:v>5.3324244917119103E-2</c:v>
                </c:pt>
                <c:pt idx="13347">
                  <c:v>5.2005900300228197E-2</c:v>
                </c:pt>
                <c:pt idx="13348">
                  <c:v>6.2775191959443893E-2</c:v>
                </c:pt>
                <c:pt idx="13349">
                  <c:v>5.5067433740883402E-2</c:v>
                </c:pt>
                <c:pt idx="13350">
                  <c:v>5.2118265028566299E-2</c:v>
                </c:pt>
                <c:pt idx="13351">
                  <c:v>5.1851409022182403E-2</c:v>
                </c:pt>
                <c:pt idx="13352">
                  <c:v>0.13294484401318099</c:v>
                </c:pt>
                <c:pt idx="13353">
                  <c:v>0.15784220486901701</c:v>
                </c:pt>
                <c:pt idx="13354">
                  <c:v>0.21510644988014899</c:v>
                </c:pt>
                <c:pt idx="13355">
                  <c:v>0.30148205505003001</c:v>
                </c:pt>
                <c:pt idx="13356">
                  <c:v>0.23762123037868199</c:v>
                </c:pt>
                <c:pt idx="13357">
                  <c:v>0.16546574089937199</c:v>
                </c:pt>
                <c:pt idx="13358">
                  <c:v>0.19096296501424101</c:v>
                </c:pt>
                <c:pt idx="13359">
                  <c:v>0.16911841771411601</c:v>
                </c:pt>
                <c:pt idx="13360">
                  <c:v>0.167683460133565</c:v>
                </c:pt>
                <c:pt idx="13361">
                  <c:v>1.5749689911991101E-2</c:v>
                </c:pt>
                <c:pt idx="13362">
                  <c:v>2.45808455993425E-2</c:v>
                </c:pt>
                <c:pt idx="13363">
                  <c:v>1.88786658791191E-2</c:v>
                </c:pt>
                <c:pt idx="13364">
                  <c:v>1.9250305672894898E-2</c:v>
                </c:pt>
                <c:pt idx="13365">
                  <c:v>1.9538301081510001E-2</c:v>
                </c:pt>
                <c:pt idx="13366">
                  <c:v>1.76936497219966E-2</c:v>
                </c:pt>
                <c:pt idx="13367">
                  <c:v>1.8472138356396599E-2</c:v>
                </c:pt>
                <c:pt idx="13368">
                  <c:v>1.87741826642773E-2</c:v>
                </c:pt>
                <c:pt idx="13369">
                  <c:v>2.45719361252969E-2</c:v>
                </c:pt>
                <c:pt idx="13370">
                  <c:v>-2.8702722112330801E-2</c:v>
                </c:pt>
                <c:pt idx="13371">
                  <c:v>-2.6854665062003801E-2</c:v>
                </c:pt>
                <c:pt idx="13372">
                  <c:v>2.3410453164678099E-2</c:v>
                </c:pt>
                <c:pt idx="13373">
                  <c:v>1.8685288738454001E-2</c:v>
                </c:pt>
                <c:pt idx="13374">
                  <c:v>1.84130062186178E-2</c:v>
                </c:pt>
                <c:pt idx="13375" formatCode="0.00E+00">
                  <c:v>1.5691518481975001E-4</c:v>
                </c:pt>
                <c:pt idx="13376">
                  <c:v>-5.7622662861940201E-3</c:v>
                </c:pt>
                <c:pt idx="13377">
                  <c:v>-6.6469127002355402E-3</c:v>
                </c:pt>
                <c:pt idx="13378">
                  <c:v>-6.7907517069898298E-3</c:v>
                </c:pt>
                <c:pt idx="13379">
                  <c:v>-1.23317552749526E-2</c:v>
                </c:pt>
                <c:pt idx="13380">
                  <c:v>-5.4736380525570701E-3</c:v>
                </c:pt>
                <c:pt idx="13381">
                  <c:v>-1.6731356040225701E-2</c:v>
                </c:pt>
                <c:pt idx="13382">
                  <c:v>-1.7378200465086601E-2</c:v>
                </c:pt>
                <c:pt idx="13383">
                  <c:v>-2.4928934194920999E-2</c:v>
                </c:pt>
                <c:pt idx="13384">
                  <c:v>-2.2209349972466201E-2</c:v>
                </c:pt>
                <c:pt idx="13385">
                  <c:v>-1.6900903265268899E-2</c:v>
                </c:pt>
                <c:pt idx="13386">
                  <c:v>-1.6542355639129501E-2</c:v>
                </c:pt>
                <c:pt idx="13387">
                  <c:v>-2.64182549792089E-2</c:v>
                </c:pt>
                <c:pt idx="13388">
                  <c:v>3.8648087216255997E-2</c:v>
                </c:pt>
                <c:pt idx="13389">
                  <c:v>4.2212165927553301E-2</c:v>
                </c:pt>
                <c:pt idx="13390">
                  <c:v>4.1608681096293003E-2</c:v>
                </c:pt>
                <c:pt idx="13391">
                  <c:v>2.0049578906047499E-2</c:v>
                </c:pt>
                <c:pt idx="13392">
                  <c:v>2.3436219223423201E-2</c:v>
                </c:pt>
                <c:pt idx="13393">
                  <c:v>2.2266550079530399E-2</c:v>
                </c:pt>
                <c:pt idx="13394">
                  <c:v>4.5210754161232901E-2</c:v>
                </c:pt>
                <c:pt idx="13395">
                  <c:v>8.5080606566498799E-3</c:v>
                </c:pt>
                <c:pt idx="13396">
                  <c:v>1.19714660633429E-2</c:v>
                </c:pt>
                <c:pt idx="13397">
                  <c:v>1.3160822465171499E-2</c:v>
                </c:pt>
                <c:pt idx="13398">
                  <c:v>8.28644008046137E-2</c:v>
                </c:pt>
                <c:pt idx="13399">
                  <c:v>8.5728822931638998E-2</c:v>
                </c:pt>
                <c:pt idx="13400">
                  <c:v>8.1293641065246003E-2</c:v>
                </c:pt>
                <c:pt idx="13401">
                  <c:v>7.5392159306859802E-2</c:v>
                </c:pt>
                <c:pt idx="13402">
                  <c:v>0.19642466386527599</c:v>
                </c:pt>
                <c:pt idx="13403">
                  <c:v>7.0500097538216594E-2</c:v>
                </c:pt>
                <c:pt idx="13404">
                  <c:v>8.1705368176086798E-2</c:v>
                </c:pt>
                <c:pt idx="13405">
                  <c:v>8.5275276124036695E-2</c:v>
                </c:pt>
                <c:pt idx="13406">
                  <c:v>9.2589762247316104E-2</c:v>
                </c:pt>
                <c:pt idx="13407">
                  <c:v>4.9038759682362397E-2</c:v>
                </c:pt>
                <c:pt idx="13408">
                  <c:v>4.8832633318733797E-2</c:v>
                </c:pt>
                <c:pt idx="13409">
                  <c:v>4.0683304527770497E-2</c:v>
                </c:pt>
                <c:pt idx="13410">
                  <c:v>0.18460227005778301</c:v>
                </c:pt>
                <c:pt idx="13411">
                  <c:v>0.16272406802349401</c:v>
                </c:pt>
                <c:pt idx="13412">
                  <c:v>0.17276572563053699</c:v>
                </c:pt>
                <c:pt idx="13413">
                  <c:v>0.18177305989701201</c:v>
                </c:pt>
                <c:pt idx="13414">
                  <c:v>0.17574591484690799</c:v>
                </c:pt>
                <c:pt idx="13415">
                  <c:v>1.31673750749774E-2</c:v>
                </c:pt>
                <c:pt idx="13416">
                  <c:v>-1.9078958896860902E-2</c:v>
                </c:pt>
                <c:pt idx="13417">
                  <c:v>-1.5166035307613001E-2</c:v>
                </c:pt>
                <c:pt idx="13418">
                  <c:v>-2.4436843956280301E-2</c:v>
                </c:pt>
                <c:pt idx="13419">
                  <c:v>-1.99759976323832E-2</c:v>
                </c:pt>
                <c:pt idx="13420">
                  <c:v>-2.782329335277E-2</c:v>
                </c:pt>
                <c:pt idx="13421">
                  <c:v>-2.14606840387798E-2</c:v>
                </c:pt>
                <c:pt idx="13422">
                  <c:v>-5.5838562004095697E-2</c:v>
                </c:pt>
                <c:pt idx="13423">
                  <c:v>-5.20259077576634E-2</c:v>
                </c:pt>
                <c:pt idx="13424">
                  <c:v>-7.1213803069933607E-2</c:v>
                </c:pt>
                <c:pt idx="13425">
                  <c:v>-3.07364479591987E-2</c:v>
                </c:pt>
                <c:pt idx="13426">
                  <c:v>-2.3295028770000802E-2</c:v>
                </c:pt>
                <c:pt idx="13427">
                  <c:v>-2.93563547999828E-2</c:v>
                </c:pt>
                <c:pt idx="13428">
                  <c:v>-4.3102625942897398E-2</c:v>
                </c:pt>
                <c:pt idx="13429">
                  <c:v>-3.08407863911246E-2</c:v>
                </c:pt>
                <c:pt idx="13430">
                  <c:v>-2.40514497508026E-2</c:v>
                </c:pt>
                <c:pt idx="13431">
                  <c:v>1.456873856708E-2</c:v>
                </c:pt>
                <c:pt idx="13432">
                  <c:v>1.4579636695887001E-2</c:v>
                </c:pt>
                <c:pt idx="13433">
                  <c:v>1.4063589879298E-2</c:v>
                </c:pt>
                <c:pt idx="13434">
                  <c:v>1.41710283320772E-2</c:v>
                </c:pt>
                <c:pt idx="13435">
                  <c:v>2.42287586914724E-2</c:v>
                </c:pt>
                <c:pt idx="13436">
                  <c:v>2.1926895349270299E-2</c:v>
                </c:pt>
                <c:pt idx="13437">
                  <c:v>9.4176828896630396E-3</c:v>
                </c:pt>
                <c:pt idx="13438">
                  <c:v>1.2066130172454E-2</c:v>
                </c:pt>
                <c:pt idx="13439">
                  <c:v>1.6000439155612299E-2</c:v>
                </c:pt>
                <c:pt idx="13440">
                  <c:v>2.4202618113576799E-2</c:v>
                </c:pt>
                <c:pt idx="13441">
                  <c:v>2.1325851891727199E-2</c:v>
                </c:pt>
                <c:pt idx="13442">
                  <c:v>1.5775667279151799E-2</c:v>
                </c:pt>
                <c:pt idx="13443">
                  <c:v>2.19801114564359E-2</c:v>
                </c:pt>
                <c:pt idx="13444">
                  <c:v>2.4033871281176199E-2</c:v>
                </c:pt>
                <c:pt idx="13445">
                  <c:v>-1.10885693543441E-2</c:v>
                </c:pt>
                <c:pt idx="13446">
                  <c:v>-7.19564023199534E-2</c:v>
                </c:pt>
                <c:pt idx="13447">
                  <c:v>-7.9450155980322401E-2</c:v>
                </c:pt>
                <c:pt idx="13448">
                  <c:v>-8.9117653018376999E-2</c:v>
                </c:pt>
                <c:pt idx="13449">
                  <c:v>-9.0786957265877002E-2</c:v>
                </c:pt>
                <c:pt idx="13450">
                  <c:v>-0.128624340567072</c:v>
                </c:pt>
                <c:pt idx="13451">
                  <c:v>-0.12483867156424</c:v>
                </c:pt>
                <c:pt idx="13452">
                  <c:v>-0.11835006846763201</c:v>
                </c:pt>
                <c:pt idx="13453">
                  <c:v>-0.115217698750422</c:v>
                </c:pt>
                <c:pt idx="13454">
                  <c:v>-0.117199459395137</c:v>
                </c:pt>
                <c:pt idx="13455">
                  <c:v>-0.17572439996672601</c:v>
                </c:pt>
                <c:pt idx="13456">
                  <c:v>-0.174579863831161</c:v>
                </c:pt>
                <c:pt idx="13457">
                  <c:v>-0.110886896443467</c:v>
                </c:pt>
                <c:pt idx="13458">
                  <c:v>-0.118802760082813</c:v>
                </c:pt>
                <c:pt idx="13459">
                  <c:v>-0.186978955814944</c:v>
                </c:pt>
                <c:pt idx="13460">
                  <c:v>-0.13563577231412799</c:v>
                </c:pt>
                <c:pt idx="13461">
                  <c:v>-7.2785279658766397E-2</c:v>
                </c:pt>
                <c:pt idx="13462">
                  <c:v>-7.5995012312708804E-2</c:v>
                </c:pt>
                <c:pt idx="13463">
                  <c:v>-0.138607773371728</c:v>
                </c:pt>
                <c:pt idx="13464">
                  <c:v>-0.15650991080662</c:v>
                </c:pt>
                <c:pt idx="13465">
                  <c:v>-0.15818436285229701</c:v>
                </c:pt>
                <c:pt idx="13466">
                  <c:v>-0.18351740614918399</c:v>
                </c:pt>
                <c:pt idx="13467">
                  <c:v>-0.156829316528621</c:v>
                </c:pt>
                <c:pt idx="13468">
                  <c:v>-0.17933183060091101</c:v>
                </c:pt>
                <c:pt idx="13469">
                  <c:v>-9.9440098266041499E-2</c:v>
                </c:pt>
                <c:pt idx="13470">
                  <c:v>-0.130672581758465</c:v>
                </c:pt>
                <c:pt idx="13471">
                  <c:v>-0.12961490566276301</c:v>
                </c:pt>
                <c:pt idx="13472">
                  <c:v>-0.13996013660808099</c:v>
                </c:pt>
                <c:pt idx="13473">
                  <c:v>-0.18840603690273999</c:v>
                </c:pt>
                <c:pt idx="13474">
                  <c:v>-0.140635893684356</c:v>
                </c:pt>
                <c:pt idx="13475">
                  <c:v>-6.6471981750037407E-2</c:v>
                </c:pt>
                <c:pt idx="13476">
                  <c:v>-8.8665284043224199E-2</c:v>
                </c:pt>
                <c:pt idx="13477">
                  <c:v>-0.15795892083691301</c:v>
                </c:pt>
                <c:pt idx="13478">
                  <c:v>-0.21289140310853999</c:v>
                </c:pt>
                <c:pt idx="13479">
                  <c:v>-0.15732090127541201</c:v>
                </c:pt>
                <c:pt idx="13480">
                  <c:v>-0.16246074853571399</c:v>
                </c:pt>
                <c:pt idx="13481">
                  <c:v>-0.189339672058465</c:v>
                </c:pt>
                <c:pt idx="13482">
                  <c:v>-0.14143602919553899</c:v>
                </c:pt>
                <c:pt idx="13483">
                  <c:v>-0.141811468415695</c:v>
                </c:pt>
                <c:pt idx="13484">
                  <c:v>-0.17089388432661601</c:v>
                </c:pt>
                <c:pt idx="13485">
                  <c:v>-0.143521973744724</c:v>
                </c:pt>
                <c:pt idx="13486">
                  <c:v>-0.16031390503129</c:v>
                </c:pt>
                <c:pt idx="13487">
                  <c:v>-0.16843589561887601</c:v>
                </c:pt>
                <c:pt idx="13488">
                  <c:v>-0.17766759505427901</c:v>
                </c:pt>
                <c:pt idx="13489">
                  <c:v>-0.18764838868536801</c:v>
                </c:pt>
                <c:pt idx="13490">
                  <c:v>-0.201672987632317</c:v>
                </c:pt>
                <c:pt idx="13491">
                  <c:v>-0.21230923229207499</c:v>
                </c:pt>
                <c:pt idx="13492">
                  <c:v>-0.29844851371168701</c:v>
                </c:pt>
                <c:pt idx="13493">
                  <c:v>-0.31085126384065298</c:v>
                </c:pt>
                <c:pt idx="13494">
                  <c:v>-8.5465804721302999E-3</c:v>
                </c:pt>
                <c:pt idx="13495">
                  <c:v>-1.6239803437779299E-2</c:v>
                </c:pt>
                <c:pt idx="13496">
                  <c:v>4.5878475162686103E-3</c:v>
                </c:pt>
                <c:pt idx="13497">
                  <c:v>-2.94925938668932E-3</c:v>
                </c:pt>
                <c:pt idx="13498">
                  <c:v>-3.9866970874439397E-2</c:v>
                </c:pt>
                <c:pt idx="13499">
                  <c:v>-4.9973462869307303E-2</c:v>
                </c:pt>
                <c:pt idx="13500">
                  <c:v>-5.0015386922741899E-2</c:v>
                </c:pt>
                <c:pt idx="13501">
                  <c:v>-4.0369593846325103E-2</c:v>
                </c:pt>
                <c:pt idx="13502">
                  <c:v>-4.1511500634078199E-2</c:v>
                </c:pt>
                <c:pt idx="13503">
                  <c:v>-3.7414182012524E-2</c:v>
                </c:pt>
                <c:pt idx="13504">
                  <c:v>-4.3132354194948402E-2</c:v>
                </c:pt>
                <c:pt idx="13505">
                  <c:v>-7.4510798670057703E-3</c:v>
                </c:pt>
                <c:pt idx="13506">
                  <c:v>2.0579897745899699E-2</c:v>
                </c:pt>
                <c:pt idx="13507">
                  <c:v>1.3820683904089699E-2</c:v>
                </c:pt>
                <c:pt idx="13508">
                  <c:v>-2.3291271520873201E-2</c:v>
                </c:pt>
                <c:pt idx="13509">
                  <c:v>-2.3623086783584001E-2</c:v>
                </c:pt>
                <c:pt idx="13510">
                  <c:v>-3.70245235883861E-2</c:v>
                </c:pt>
                <c:pt idx="13511">
                  <c:v>-4.5575761271798403E-2</c:v>
                </c:pt>
                <c:pt idx="13512">
                  <c:v>-4.0612523410133702E-2</c:v>
                </c:pt>
                <c:pt idx="13513">
                  <c:v>-1.80688839263962E-2</c:v>
                </c:pt>
                <c:pt idx="13514">
                  <c:v>9.5472966721796601E-2</c:v>
                </c:pt>
                <c:pt idx="13515">
                  <c:v>-3.1279244160489203E-2</c:v>
                </c:pt>
                <c:pt idx="13516">
                  <c:v>5.1817998543326402E-3</c:v>
                </c:pt>
                <c:pt idx="13517">
                  <c:v>1.27618111950567E-3</c:v>
                </c:pt>
                <c:pt idx="13518">
                  <c:v>6.7492817026712998E-3</c:v>
                </c:pt>
                <c:pt idx="13519">
                  <c:v>-1.3301719823604001E-3</c:v>
                </c:pt>
                <c:pt idx="13520">
                  <c:v>2.94941660561585E-2</c:v>
                </c:pt>
                <c:pt idx="13521">
                  <c:v>2.3629858024679599E-2</c:v>
                </c:pt>
                <c:pt idx="13522">
                  <c:v>2.406378181501E-2</c:v>
                </c:pt>
                <c:pt idx="13523">
                  <c:v>2.8004466579902101E-2</c:v>
                </c:pt>
                <c:pt idx="13524">
                  <c:v>-9.5997840289949697E-3</c:v>
                </c:pt>
                <c:pt idx="13525">
                  <c:v>-1.0985072259818301E-2</c:v>
                </c:pt>
                <c:pt idx="13526">
                  <c:v>-0.104431243217551</c:v>
                </c:pt>
                <c:pt idx="13527">
                  <c:v>-0.104882644793704</c:v>
                </c:pt>
                <c:pt idx="13528">
                  <c:v>-6.1880757489847199E-2</c:v>
                </c:pt>
                <c:pt idx="13529">
                  <c:v>-7.5400667626059001E-2</c:v>
                </c:pt>
                <c:pt idx="13530">
                  <c:v>-3.9414413696709297E-2</c:v>
                </c:pt>
                <c:pt idx="13531">
                  <c:v>-4.4419942881104901E-2</c:v>
                </c:pt>
                <c:pt idx="13532">
                  <c:v>-1.8412300336474799E-2</c:v>
                </c:pt>
                <c:pt idx="13533">
                  <c:v>-1.9456976463264799E-2</c:v>
                </c:pt>
                <c:pt idx="13534">
                  <c:v>2.7410292951891301E-2</c:v>
                </c:pt>
                <c:pt idx="13535">
                  <c:v>2.8883581891711599E-2</c:v>
                </c:pt>
                <c:pt idx="13536">
                  <c:v>-9.1359596539577394E-3</c:v>
                </c:pt>
                <c:pt idx="13537">
                  <c:v>-9.9131258318296799E-3</c:v>
                </c:pt>
                <c:pt idx="13538">
                  <c:v>1.7020344555950601E-2</c:v>
                </c:pt>
                <c:pt idx="13539">
                  <c:v>-5.0133886945444399E-2</c:v>
                </c:pt>
                <c:pt idx="13540" formatCode="0.00E+00">
                  <c:v>-2.59864234346762E-4</c:v>
                </c:pt>
                <c:pt idx="13541">
                  <c:v>-6.1663774603406499E-3</c:v>
                </c:pt>
                <c:pt idx="13542">
                  <c:v>4.2339104445626399E-2</c:v>
                </c:pt>
                <c:pt idx="13543">
                  <c:v>3.44422630158365E-2</c:v>
                </c:pt>
                <c:pt idx="13544">
                  <c:v>2.5318243570015799E-2</c:v>
                </c:pt>
                <c:pt idx="13545">
                  <c:v>2.2985048431331999E-2</c:v>
                </c:pt>
                <c:pt idx="13546">
                  <c:v>1.8831016653625101E-2</c:v>
                </c:pt>
                <c:pt idx="13547">
                  <c:v>2.5334324351172999E-2</c:v>
                </c:pt>
                <c:pt idx="13548">
                  <c:v>0.110095852746707</c:v>
                </c:pt>
                <c:pt idx="13549">
                  <c:v>0.12040376926459601</c:v>
                </c:pt>
                <c:pt idx="13550">
                  <c:v>0.15681662235427199</c:v>
                </c:pt>
                <c:pt idx="13551">
                  <c:v>0.171889332517107</c:v>
                </c:pt>
                <c:pt idx="13552">
                  <c:v>0.15149368035108399</c:v>
                </c:pt>
                <c:pt idx="13553">
                  <c:v>6.8057776335685494E-2</c:v>
                </c:pt>
                <c:pt idx="13554">
                  <c:v>8.0297996580068504E-2</c:v>
                </c:pt>
                <c:pt idx="13555">
                  <c:v>0.15378064152054199</c:v>
                </c:pt>
                <c:pt idx="13556">
                  <c:v>0.17704946507112701</c:v>
                </c:pt>
                <c:pt idx="13557">
                  <c:v>0.16322668443607999</c:v>
                </c:pt>
                <c:pt idx="13558">
                  <c:v>8.5268984875839005E-2</c:v>
                </c:pt>
                <c:pt idx="13559">
                  <c:v>1.04102190640209E-2</c:v>
                </c:pt>
                <c:pt idx="13560">
                  <c:v>0.10783194511333399</c:v>
                </c:pt>
                <c:pt idx="13561">
                  <c:v>0.112456498636947</c:v>
                </c:pt>
                <c:pt idx="13562">
                  <c:v>0.33951566391480198</c:v>
                </c:pt>
                <c:pt idx="13563">
                  <c:v>0.13236787665653299</c:v>
                </c:pt>
                <c:pt idx="13564">
                  <c:v>0.20751928924483001</c:v>
                </c:pt>
                <c:pt idx="13565">
                  <c:v>0.31338882693201198</c:v>
                </c:pt>
                <c:pt idx="13566">
                  <c:v>0.35582638485607698</c:v>
                </c:pt>
                <c:pt idx="13567">
                  <c:v>0.18400283049289201</c:v>
                </c:pt>
                <c:pt idx="13568">
                  <c:v>0.229926580484409</c:v>
                </c:pt>
                <c:pt idx="13569">
                  <c:v>0.15382284295482701</c:v>
                </c:pt>
                <c:pt idx="13570">
                  <c:v>0.28876630172060203</c:v>
                </c:pt>
                <c:pt idx="13571">
                  <c:v>0.294214357831309</c:v>
                </c:pt>
                <c:pt idx="13572">
                  <c:v>0.29585876175967701</c:v>
                </c:pt>
                <c:pt idx="13573">
                  <c:v>0.37144613475775001</c:v>
                </c:pt>
                <c:pt idx="13574">
                  <c:v>0.26105842028592702</c:v>
                </c:pt>
                <c:pt idx="13575">
                  <c:v>0.23017830627136199</c:v>
                </c:pt>
                <c:pt idx="13576">
                  <c:v>0.38495597842343299</c:v>
                </c:pt>
                <c:pt idx="13577">
                  <c:v>0.59605635464132101</c:v>
                </c:pt>
                <c:pt idx="13578">
                  <c:v>0.59862894679231704</c:v>
                </c:pt>
                <c:pt idx="13579">
                  <c:v>0.56311595540304604</c:v>
                </c:pt>
                <c:pt idx="13580">
                  <c:v>0.59956455394601105</c:v>
                </c:pt>
                <c:pt idx="13581">
                  <c:v>0.43717470403952102</c:v>
                </c:pt>
                <c:pt idx="13582">
                  <c:v>0.51648221761049795</c:v>
                </c:pt>
                <c:pt idx="13583">
                  <c:v>0.65693361720780696</c:v>
                </c:pt>
                <c:pt idx="13584">
                  <c:v>0.71594152326192395</c:v>
                </c:pt>
                <c:pt idx="13585">
                  <c:v>0.56563413800899598</c:v>
                </c:pt>
                <c:pt idx="13586">
                  <c:v>0.51148833333855004</c:v>
                </c:pt>
                <c:pt idx="13587">
                  <c:v>0.50766639494305399</c:v>
                </c:pt>
                <c:pt idx="13588">
                  <c:v>0.52199789225875604</c:v>
                </c:pt>
                <c:pt idx="13589">
                  <c:v>0.54483971912999396</c:v>
                </c:pt>
                <c:pt idx="13590">
                  <c:v>0.53287358267066998</c:v>
                </c:pt>
                <c:pt idx="13591">
                  <c:v>5.3853938588321803E-3</c:v>
                </c:pt>
                <c:pt idx="13592">
                  <c:v>1.1698363428516099E-2</c:v>
                </c:pt>
                <c:pt idx="13593">
                  <c:v>-8.8079789371930898E-3</c:v>
                </c:pt>
                <c:pt idx="13594">
                  <c:v>8.5523396566238308E-3</c:v>
                </c:pt>
                <c:pt idx="13595">
                  <c:v>7.0908704481709101E-3</c:v>
                </c:pt>
                <c:pt idx="13596">
                  <c:v>7.54825369234701E-3</c:v>
                </c:pt>
                <c:pt idx="13597">
                  <c:v>8.6569953607444905E-3</c:v>
                </c:pt>
                <c:pt idx="13598">
                  <c:v>8.60894585965543E-3</c:v>
                </c:pt>
                <c:pt idx="13599">
                  <c:v>3.9575575337447103E-3</c:v>
                </c:pt>
                <c:pt idx="13600">
                  <c:v>2.1073682944398701E-2</c:v>
                </c:pt>
                <c:pt idx="13601">
                  <c:v>-1.02427486340883E-3</c:v>
                </c:pt>
                <c:pt idx="13602">
                  <c:v>1.1874246295084E-2</c:v>
                </c:pt>
                <c:pt idx="13603">
                  <c:v>8.2461478847277708E-3</c:v>
                </c:pt>
                <c:pt idx="13604">
                  <c:v>1.09507044703793E-2</c:v>
                </c:pt>
                <c:pt idx="13605">
                  <c:v>1.34906426008702E-2</c:v>
                </c:pt>
                <c:pt idx="13606">
                  <c:v>1.19581139944029E-2</c:v>
                </c:pt>
                <c:pt idx="13607">
                  <c:v>-1.43957102207306E-2</c:v>
                </c:pt>
                <c:pt idx="13608">
                  <c:v>-1.44766267422469E-2</c:v>
                </c:pt>
                <c:pt idx="13609">
                  <c:v>-8.4889294890926302E-3</c:v>
                </c:pt>
                <c:pt idx="13610">
                  <c:v>-9.6612739582595496E-3</c:v>
                </c:pt>
                <c:pt idx="13611">
                  <c:v>-1.1299581303878901E-2</c:v>
                </c:pt>
                <c:pt idx="13612">
                  <c:v>-4.7497970849406101E-3</c:v>
                </c:pt>
                <c:pt idx="13613">
                  <c:v>-5.3307214659881197E-3</c:v>
                </c:pt>
                <c:pt idx="13614">
                  <c:v>-6.5051385781948997E-3</c:v>
                </c:pt>
                <c:pt idx="13615">
                  <c:v>-4.3605010627389904E-3</c:v>
                </c:pt>
                <c:pt idx="13616">
                  <c:v>8.0619779308881406E-3</c:v>
                </c:pt>
                <c:pt idx="13617">
                  <c:v>-0.103086867546898</c:v>
                </c:pt>
                <c:pt idx="13618">
                  <c:v>-3.9511928996641403E-2</c:v>
                </c:pt>
                <c:pt idx="13619">
                  <c:v>-3.77046590338121E-2</c:v>
                </c:pt>
                <c:pt idx="13620">
                  <c:v>-3.1944519122176301E-2</c:v>
                </c:pt>
                <c:pt idx="13621">
                  <c:v>-3.6697421462562801E-2</c:v>
                </c:pt>
                <c:pt idx="13622">
                  <c:v>-7.3462833911468406E-2</c:v>
                </c:pt>
                <c:pt idx="13623">
                  <c:v>-7.8784345019926594E-2</c:v>
                </c:pt>
                <c:pt idx="13624">
                  <c:v>-7.7107753064813198E-2</c:v>
                </c:pt>
                <c:pt idx="13625">
                  <c:v>-2.7342781334421799E-2</c:v>
                </c:pt>
                <c:pt idx="13626">
                  <c:v>-1.9295485436079798E-2</c:v>
                </c:pt>
                <c:pt idx="13627">
                  <c:v>-5.7655634127077499E-2</c:v>
                </c:pt>
                <c:pt idx="13628">
                  <c:v>-1.07796166348066E-2</c:v>
                </c:pt>
                <c:pt idx="13629">
                  <c:v>-3.0594823739795E-2</c:v>
                </c:pt>
                <c:pt idx="13630">
                  <c:v>-2.2714804771827701E-2</c:v>
                </c:pt>
                <c:pt idx="13631">
                  <c:v>-7.6003080059434194E-2</c:v>
                </c:pt>
                <c:pt idx="13632">
                  <c:v>-8.3409925093127502E-2</c:v>
                </c:pt>
                <c:pt idx="13633">
                  <c:v>-5.4662031415434201E-2</c:v>
                </c:pt>
                <c:pt idx="13634">
                  <c:v>-5.4089015395212901E-2</c:v>
                </c:pt>
                <c:pt idx="13635">
                  <c:v>-7.4109123466829102E-2</c:v>
                </c:pt>
                <c:pt idx="13636">
                  <c:v>-7.6612388381191998E-2</c:v>
                </c:pt>
                <c:pt idx="13637">
                  <c:v>-6.1168017211465003E-2</c:v>
                </c:pt>
                <c:pt idx="13638">
                  <c:v>-6.2356154363470501E-2</c:v>
                </c:pt>
                <c:pt idx="13639">
                  <c:v>-1.50598009649474E-2</c:v>
                </c:pt>
                <c:pt idx="13640">
                  <c:v>-3.8950895589004303E-2</c:v>
                </c:pt>
                <c:pt idx="13641">
                  <c:v>-3.8524252177461797E-2</c:v>
                </c:pt>
                <c:pt idx="13642">
                  <c:v>-8.6477810091274403E-3</c:v>
                </c:pt>
                <c:pt idx="13643">
                  <c:v>-1.9633761995956301E-3</c:v>
                </c:pt>
                <c:pt idx="13644">
                  <c:v>-5.0911708707988002E-3</c:v>
                </c:pt>
                <c:pt idx="13645">
                  <c:v>-8.4903319453823994E-3</c:v>
                </c:pt>
                <c:pt idx="13646">
                  <c:v>-1.1180017246666899E-2</c:v>
                </c:pt>
                <c:pt idx="13647">
                  <c:v>-6.1690620501024798E-3</c:v>
                </c:pt>
                <c:pt idx="13648">
                  <c:v>-7.0923581332218398E-3</c:v>
                </c:pt>
                <c:pt idx="13649">
                  <c:v>-6.3824089223509699E-3</c:v>
                </c:pt>
                <c:pt idx="13650">
                  <c:v>-1.16863889651086E-2</c:v>
                </c:pt>
                <c:pt idx="13651">
                  <c:v>-7.3664599773797202E-3</c:v>
                </c:pt>
                <c:pt idx="13652">
                  <c:v>-1.64334302545661E-2</c:v>
                </c:pt>
                <c:pt idx="13653">
                  <c:v>-1.7890646691603701E-2</c:v>
                </c:pt>
                <c:pt idx="13654">
                  <c:v>-3.7714975303952901E-3</c:v>
                </c:pt>
                <c:pt idx="13655">
                  <c:v>-5.51503766963046E-3</c:v>
                </c:pt>
                <c:pt idx="13656" formatCode="0.00E+00">
                  <c:v>-3.6561859835892898E-4</c:v>
                </c:pt>
                <c:pt idx="13657">
                  <c:v>8.8284131057113399E-2</c:v>
                </c:pt>
                <c:pt idx="13658">
                  <c:v>9.9671836244773201E-2</c:v>
                </c:pt>
                <c:pt idx="13659">
                  <c:v>0.12456681224466599</c:v>
                </c:pt>
                <c:pt idx="13660">
                  <c:v>0.110131697306427</c:v>
                </c:pt>
                <c:pt idx="13661">
                  <c:v>9.1991827295079001E-2</c:v>
                </c:pt>
                <c:pt idx="13662">
                  <c:v>9.3733972482674399E-2</c:v>
                </c:pt>
                <c:pt idx="13663">
                  <c:v>0.150757682760156</c:v>
                </c:pt>
                <c:pt idx="13664">
                  <c:v>0.155433779604498</c:v>
                </c:pt>
                <c:pt idx="13665">
                  <c:v>0.174605004152941</c:v>
                </c:pt>
                <c:pt idx="13666">
                  <c:v>0.20721529910578901</c:v>
                </c:pt>
                <c:pt idx="13667">
                  <c:v>0.22392926201825999</c:v>
                </c:pt>
                <c:pt idx="13668">
                  <c:v>8.2948388538566606E-2</c:v>
                </c:pt>
                <c:pt idx="13669">
                  <c:v>3.6126093650865797E-2</c:v>
                </c:pt>
                <c:pt idx="13670">
                  <c:v>3.6707345379532998E-2</c:v>
                </c:pt>
                <c:pt idx="13671">
                  <c:v>3.19976894574358E-2</c:v>
                </c:pt>
                <c:pt idx="13672">
                  <c:v>3.12377603339308E-2</c:v>
                </c:pt>
                <c:pt idx="13673">
                  <c:v>3.8934013757288798E-2</c:v>
                </c:pt>
                <c:pt idx="13674">
                  <c:v>4.3542605548915599E-2</c:v>
                </c:pt>
                <c:pt idx="13675">
                  <c:v>5.4390975351877202E-2</c:v>
                </c:pt>
                <c:pt idx="13676">
                  <c:v>5.2954791858815797E-2</c:v>
                </c:pt>
                <c:pt idx="13677">
                  <c:v>7.8797707418799906E-2</c:v>
                </c:pt>
                <c:pt idx="13678">
                  <c:v>2.5505058374632999E-3</c:v>
                </c:pt>
                <c:pt idx="13679">
                  <c:v>-2.8660988491970799E-3</c:v>
                </c:pt>
                <c:pt idx="13680">
                  <c:v>3.4123144696529498E-3</c:v>
                </c:pt>
                <c:pt idx="13681">
                  <c:v>5.25682292603857E-2</c:v>
                </c:pt>
                <c:pt idx="13682">
                  <c:v>5.5694895506900099E-2</c:v>
                </c:pt>
                <c:pt idx="13683">
                  <c:v>6.0115943278099902E-2</c:v>
                </c:pt>
                <c:pt idx="13684">
                  <c:v>6.1710400835571499E-2</c:v>
                </c:pt>
                <c:pt idx="13685">
                  <c:v>7.3769443133315696E-2</c:v>
                </c:pt>
                <c:pt idx="13686">
                  <c:v>7.3802623205359005E-2</c:v>
                </c:pt>
                <c:pt idx="13687">
                  <c:v>7.4372191571907706E-2</c:v>
                </c:pt>
                <c:pt idx="13688">
                  <c:v>7.4446217826886305E-2</c:v>
                </c:pt>
                <c:pt idx="13689">
                  <c:v>0.102180884106243</c:v>
                </c:pt>
                <c:pt idx="13690">
                  <c:v>0.116380511483528</c:v>
                </c:pt>
                <c:pt idx="13691">
                  <c:v>0.11195217476071199</c:v>
                </c:pt>
                <c:pt idx="13692">
                  <c:v>0.100857616467001</c:v>
                </c:pt>
                <c:pt idx="13693">
                  <c:v>0.10977963639641899</c:v>
                </c:pt>
                <c:pt idx="13694">
                  <c:v>0.101107402349265</c:v>
                </c:pt>
                <c:pt idx="13695">
                  <c:v>0.105196300848291</c:v>
                </c:pt>
                <c:pt idx="13696">
                  <c:v>0.110064771540301</c:v>
                </c:pt>
                <c:pt idx="13697">
                  <c:v>0.111521730532064</c:v>
                </c:pt>
                <c:pt idx="13698">
                  <c:v>0.13488858494553299</c:v>
                </c:pt>
                <c:pt idx="13699">
                  <c:v>0.14644182392824701</c:v>
                </c:pt>
                <c:pt idx="13700">
                  <c:v>0.124495226700268</c:v>
                </c:pt>
                <c:pt idx="13701">
                  <c:v>0.14341416597379</c:v>
                </c:pt>
                <c:pt idx="13702">
                  <c:v>0.14490135142709401</c:v>
                </c:pt>
                <c:pt idx="13703">
                  <c:v>0.15846845291171299</c:v>
                </c:pt>
                <c:pt idx="13704">
                  <c:v>0.124095345988884</c:v>
                </c:pt>
                <c:pt idx="13705">
                  <c:v>9.1088763930227107E-2</c:v>
                </c:pt>
                <c:pt idx="13706">
                  <c:v>-0.15425716833711101</c:v>
                </c:pt>
                <c:pt idx="13707">
                  <c:v>6.0634832606746202E-2</c:v>
                </c:pt>
                <c:pt idx="13708">
                  <c:v>6.2100331504991897E-2</c:v>
                </c:pt>
                <c:pt idx="13709">
                  <c:v>8.2437671188409098E-2</c:v>
                </c:pt>
                <c:pt idx="13710">
                  <c:v>7.3118765134221705E-2</c:v>
                </c:pt>
                <c:pt idx="13711">
                  <c:v>7.7934278290706802E-2</c:v>
                </c:pt>
                <c:pt idx="13712">
                  <c:v>7.5964352851150593E-2</c:v>
                </c:pt>
                <c:pt idx="13713">
                  <c:v>0.156746610374878</c:v>
                </c:pt>
                <c:pt idx="13714">
                  <c:v>0.147989163118286</c:v>
                </c:pt>
                <c:pt idx="13715">
                  <c:v>0.16397599184113401</c:v>
                </c:pt>
                <c:pt idx="13716">
                  <c:v>0.16282463927155999</c:v>
                </c:pt>
                <c:pt idx="13717">
                  <c:v>0.173565039904264</c:v>
                </c:pt>
                <c:pt idx="13718">
                  <c:v>0.18893528720605501</c:v>
                </c:pt>
                <c:pt idx="13719">
                  <c:v>0.21618520855127801</c:v>
                </c:pt>
                <c:pt idx="13720">
                  <c:v>0.185502737920891</c:v>
                </c:pt>
                <c:pt idx="13721">
                  <c:v>0.21973718006940299</c:v>
                </c:pt>
                <c:pt idx="13722">
                  <c:v>0.34303460352533199</c:v>
                </c:pt>
                <c:pt idx="13723">
                  <c:v>0.32964008991099802</c:v>
                </c:pt>
                <c:pt idx="13724" formatCode="0.00E+00">
                  <c:v>-8.2374812536079001E-4</c:v>
                </c:pt>
                <c:pt idx="13725">
                  <c:v>-7.2866709778189797E-3</c:v>
                </c:pt>
                <c:pt idx="13726" formatCode="0.00E+00">
                  <c:v>-5.07844599422435E-4</c:v>
                </c:pt>
                <c:pt idx="13727">
                  <c:v>-8.4656367862023796E-3</c:v>
                </c:pt>
                <c:pt idx="13728">
                  <c:v>-7.2572401778050397E-3</c:v>
                </c:pt>
                <c:pt idx="13729">
                  <c:v>-5.1533293378478399E-3</c:v>
                </c:pt>
                <c:pt idx="13730">
                  <c:v>-7.9347284928676896E-3</c:v>
                </c:pt>
                <c:pt idx="13731">
                  <c:v>-1.2785241701281201E-2</c:v>
                </c:pt>
                <c:pt idx="13732">
                  <c:v>-1.49563130731815E-2</c:v>
                </c:pt>
                <c:pt idx="13733">
                  <c:v>-2.1843127385527E-2</c:v>
                </c:pt>
                <c:pt idx="13734">
                  <c:v>-1.6628738325953699E-2</c:v>
                </c:pt>
                <c:pt idx="13735">
                  <c:v>-1.2310759962743599E-2</c:v>
                </c:pt>
                <c:pt idx="13736">
                  <c:v>-5.7824255437262098E-3</c:v>
                </c:pt>
                <c:pt idx="13737">
                  <c:v>-8.5878083978681002E-3</c:v>
                </c:pt>
                <c:pt idx="13738">
                  <c:v>-2.4746199344388198E-2</c:v>
                </c:pt>
                <c:pt idx="13739">
                  <c:v>-3.0654353037393899E-2</c:v>
                </c:pt>
                <c:pt idx="13740">
                  <c:v>-2.8602858324919302E-2</c:v>
                </c:pt>
                <c:pt idx="13741">
                  <c:v>-8.4177795946833705E-3</c:v>
                </c:pt>
                <c:pt idx="13742">
                  <c:v>-1.6561794322809101E-3</c:v>
                </c:pt>
                <c:pt idx="13743" formatCode="0.00E+00">
                  <c:v>5.5386942158541699E-4</c:v>
                </c:pt>
                <c:pt idx="13744">
                  <c:v>2.6306645424492001E-2</c:v>
                </c:pt>
                <c:pt idx="13745">
                  <c:v>2.2450181278104099E-3</c:v>
                </c:pt>
                <c:pt idx="13746">
                  <c:v>4.0639370131359397E-2</c:v>
                </c:pt>
                <c:pt idx="13747">
                  <c:v>1.13672340048276E-2</c:v>
                </c:pt>
                <c:pt idx="13748">
                  <c:v>8.6911064618445E-2</c:v>
                </c:pt>
                <c:pt idx="13749">
                  <c:v>-3.2828973260624998E-2</c:v>
                </c:pt>
                <c:pt idx="13750">
                  <c:v>0.13324846149470099</c:v>
                </c:pt>
                <c:pt idx="13751">
                  <c:v>0.11650207362879</c:v>
                </c:pt>
                <c:pt idx="13752">
                  <c:v>0.14247608066999901</c:v>
                </c:pt>
                <c:pt idx="13753">
                  <c:v>5.8274599650246499E-2</c:v>
                </c:pt>
                <c:pt idx="13754">
                  <c:v>0.10629084688274</c:v>
                </c:pt>
                <c:pt idx="13755">
                  <c:v>5.9215632370894999E-2</c:v>
                </c:pt>
                <c:pt idx="13756">
                  <c:v>8.6239104902253894E-2</c:v>
                </c:pt>
                <c:pt idx="13757">
                  <c:v>8.4017121554838994E-2</c:v>
                </c:pt>
                <c:pt idx="13758">
                  <c:v>6.2888284119794594E-2</c:v>
                </c:pt>
                <c:pt idx="13759">
                  <c:v>6.1656543492145402E-2</c:v>
                </c:pt>
                <c:pt idx="13760">
                  <c:v>7.2426205605426494E-2</c:v>
                </c:pt>
                <c:pt idx="13761">
                  <c:v>8.6869571952703506E-2</c:v>
                </c:pt>
                <c:pt idx="13762">
                  <c:v>8.1353588739233998E-2</c:v>
                </c:pt>
                <c:pt idx="13763">
                  <c:v>3.1193383818340002E-2</c:v>
                </c:pt>
                <c:pt idx="13764">
                  <c:v>3.7348888150969997E-2</c:v>
                </c:pt>
                <c:pt idx="13765">
                  <c:v>3.2044475424118903E-2</c:v>
                </c:pt>
                <c:pt idx="13766">
                  <c:v>6.58762090699649E-2</c:v>
                </c:pt>
                <c:pt idx="13767">
                  <c:v>5.0003849710026797E-2</c:v>
                </c:pt>
                <c:pt idx="13768">
                  <c:v>6.9989408908127604E-2</c:v>
                </c:pt>
                <c:pt idx="13769">
                  <c:v>7.8357438871654306E-2</c:v>
                </c:pt>
                <c:pt idx="13770">
                  <c:v>8.1836056376488095E-2</c:v>
                </c:pt>
                <c:pt idx="13771">
                  <c:v>8.0789827932519195E-2</c:v>
                </c:pt>
                <c:pt idx="13772">
                  <c:v>8.39250434255112E-2</c:v>
                </c:pt>
                <c:pt idx="13773">
                  <c:v>7.9254977048762207E-2</c:v>
                </c:pt>
                <c:pt idx="13774">
                  <c:v>7.6867087453671407E-2</c:v>
                </c:pt>
                <c:pt idx="13775">
                  <c:v>4.4092001300802298E-2</c:v>
                </c:pt>
                <c:pt idx="13776">
                  <c:v>0.18238889513532899</c:v>
                </c:pt>
                <c:pt idx="13777">
                  <c:v>8.7698552885523598E-2</c:v>
                </c:pt>
                <c:pt idx="13778">
                  <c:v>0.114855485810314</c:v>
                </c:pt>
                <c:pt idx="13779">
                  <c:v>-1.8051141256160301E-2</c:v>
                </c:pt>
                <c:pt idx="13780">
                  <c:v>-2.7448030099707699E-2</c:v>
                </c:pt>
                <c:pt idx="13781">
                  <c:v>-2.3576953302285299E-2</c:v>
                </c:pt>
                <c:pt idx="13782">
                  <c:v>-1.72790375249036E-2</c:v>
                </c:pt>
                <c:pt idx="13783">
                  <c:v>-5.4302293564336603E-3</c:v>
                </c:pt>
                <c:pt idx="13784">
                  <c:v>-7.03821334530108E-3</c:v>
                </c:pt>
                <c:pt idx="13785">
                  <c:v>-1.35296679719822E-2</c:v>
                </c:pt>
                <c:pt idx="13786">
                  <c:v>-2.99415866258636E-2</c:v>
                </c:pt>
                <c:pt idx="13787">
                  <c:v>-2.6655492476248301E-2</c:v>
                </c:pt>
                <c:pt idx="13788">
                  <c:v>-2.4492963582520798E-2</c:v>
                </c:pt>
                <c:pt idx="13789">
                  <c:v>-3.9617119177377501E-3</c:v>
                </c:pt>
                <c:pt idx="13790">
                  <c:v>-6.6907612738078496E-3</c:v>
                </c:pt>
                <c:pt idx="13791">
                  <c:v>-6.6907612738078496E-3</c:v>
                </c:pt>
                <c:pt idx="13792">
                  <c:v>-4.7708138504887199E-3</c:v>
                </c:pt>
                <c:pt idx="13793">
                  <c:v>-4.7708138504887199E-3</c:v>
                </c:pt>
                <c:pt idx="13794">
                  <c:v>-7.7962866079783703E-3</c:v>
                </c:pt>
                <c:pt idx="13795">
                  <c:v>3.7179020002914898E-2</c:v>
                </c:pt>
                <c:pt idx="13796">
                  <c:v>0.102518003144495</c:v>
                </c:pt>
                <c:pt idx="13797">
                  <c:v>0.107855902728639</c:v>
                </c:pt>
                <c:pt idx="13798">
                  <c:v>6.0010470218089897E-2</c:v>
                </c:pt>
                <c:pt idx="13799">
                  <c:v>1.96074298784947E-2</c:v>
                </c:pt>
                <c:pt idx="13800">
                  <c:v>5.0238257501439197E-2</c:v>
                </c:pt>
                <c:pt idx="13801">
                  <c:v>5.82943357581431E-2</c:v>
                </c:pt>
                <c:pt idx="13802">
                  <c:v>6.5653322540679598E-2</c:v>
                </c:pt>
                <c:pt idx="13803">
                  <c:v>6.5354209379116998E-2</c:v>
                </c:pt>
                <c:pt idx="13804">
                  <c:v>4.8990083926618598E-2</c:v>
                </c:pt>
                <c:pt idx="13805">
                  <c:v>6.8994861542019503E-2</c:v>
                </c:pt>
                <c:pt idx="13806">
                  <c:v>6.5302289004649294E-2</c:v>
                </c:pt>
                <c:pt idx="13807">
                  <c:v>0.10586124699437199</c:v>
                </c:pt>
                <c:pt idx="13808">
                  <c:v>1.74272122294854E-2</c:v>
                </c:pt>
                <c:pt idx="13809">
                  <c:v>0.13949491096383199</c:v>
                </c:pt>
                <c:pt idx="13810">
                  <c:v>1.6045272603357301E-2</c:v>
                </c:pt>
                <c:pt idx="13811">
                  <c:v>0.126420138684224</c:v>
                </c:pt>
                <c:pt idx="13812">
                  <c:v>0.144604024686601</c:v>
                </c:pt>
                <c:pt idx="13813">
                  <c:v>0.125175112944168</c:v>
                </c:pt>
                <c:pt idx="13814">
                  <c:v>0.122972383338737</c:v>
                </c:pt>
                <c:pt idx="13815">
                  <c:v>0.15644525957657399</c:v>
                </c:pt>
                <c:pt idx="13816">
                  <c:v>0.15288444867154199</c:v>
                </c:pt>
                <c:pt idx="13817">
                  <c:v>0.19632779207682299</c:v>
                </c:pt>
                <c:pt idx="13818">
                  <c:v>0.14324643604322099</c:v>
                </c:pt>
                <c:pt idx="13819">
                  <c:v>0.101290412780427</c:v>
                </c:pt>
                <c:pt idx="13820">
                  <c:v>0.106041378433477</c:v>
                </c:pt>
                <c:pt idx="13821">
                  <c:v>8.7305162621540602E-2</c:v>
                </c:pt>
                <c:pt idx="13822">
                  <c:v>-3.05715061019926E-2</c:v>
                </c:pt>
                <c:pt idx="13823">
                  <c:v>8.97228026985461E-2</c:v>
                </c:pt>
                <c:pt idx="13824">
                  <c:v>0.102031807452149</c:v>
                </c:pt>
                <c:pt idx="13825">
                  <c:v>0.121336499021773</c:v>
                </c:pt>
                <c:pt idx="13826">
                  <c:v>0.16252692271091401</c:v>
                </c:pt>
                <c:pt idx="13827">
                  <c:v>0.22876583137751</c:v>
                </c:pt>
                <c:pt idx="13828">
                  <c:v>0.20724913551660701</c:v>
                </c:pt>
                <c:pt idx="13829">
                  <c:v>0.21507081056559299</c:v>
                </c:pt>
                <c:pt idx="13830">
                  <c:v>0.21087709614317601</c:v>
                </c:pt>
                <c:pt idx="13831">
                  <c:v>0.20454418436091501</c:v>
                </c:pt>
                <c:pt idx="13832">
                  <c:v>0.21619349434929</c:v>
                </c:pt>
                <c:pt idx="13833">
                  <c:v>0.21742804803313401</c:v>
                </c:pt>
                <c:pt idx="13834">
                  <c:v>0.23154218375789301</c:v>
                </c:pt>
                <c:pt idx="13835">
                  <c:v>0.241482961968643</c:v>
                </c:pt>
                <c:pt idx="13836">
                  <c:v>0.219316003340465</c:v>
                </c:pt>
                <c:pt idx="13837">
                  <c:v>0.227458568046426</c:v>
                </c:pt>
                <c:pt idx="13838">
                  <c:v>0.22657442247020701</c:v>
                </c:pt>
                <c:pt idx="13839">
                  <c:v>0.20591232979017399</c:v>
                </c:pt>
                <c:pt idx="13840">
                  <c:v>0.20445468985249801</c:v>
                </c:pt>
                <c:pt idx="13841">
                  <c:v>0.235097708543717</c:v>
                </c:pt>
                <c:pt idx="13842">
                  <c:v>0.19087589890870199</c:v>
                </c:pt>
                <c:pt idx="13843">
                  <c:v>0.29509106530533602</c:v>
                </c:pt>
                <c:pt idx="13844">
                  <c:v>0.21958471800836801</c:v>
                </c:pt>
                <c:pt idx="13845">
                  <c:v>0.22897086842231701</c:v>
                </c:pt>
                <c:pt idx="13846">
                  <c:v>0.27068499175537097</c:v>
                </c:pt>
                <c:pt idx="13847">
                  <c:v>0.28350505201018</c:v>
                </c:pt>
                <c:pt idx="13848">
                  <c:v>9.1337854842526905E-2</c:v>
                </c:pt>
                <c:pt idx="13849">
                  <c:v>0.107824098319227</c:v>
                </c:pt>
                <c:pt idx="13850">
                  <c:v>2.9307695680020399E-2</c:v>
                </c:pt>
                <c:pt idx="13851">
                  <c:v>2.98285202527011E-2</c:v>
                </c:pt>
                <c:pt idx="13852">
                  <c:v>1.8771502731218501E-2</c:v>
                </c:pt>
                <c:pt idx="13853">
                  <c:v>3.2319367630802003E-2</c:v>
                </c:pt>
                <c:pt idx="13854">
                  <c:v>3.22022083869586E-2</c:v>
                </c:pt>
                <c:pt idx="13855">
                  <c:v>4.4583124715779701E-2</c:v>
                </c:pt>
                <c:pt idx="13856">
                  <c:v>4.4756266037590399E-2</c:v>
                </c:pt>
                <c:pt idx="13857">
                  <c:v>4.4266240790585297E-2</c:v>
                </c:pt>
                <c:pt idx="13858">
                  <c:v>2.8589963652732E-2</c:v>
                </c:pt>
                <c:pt idx="13859">
                  <c:v>8.5257491442098696E-2</c:v>
                </c:pt>
                <c:pt idx="13860">
                  <c:v>4.1450484126907203E-2</c:v>
                </c:pt>
                <c:pt idx="13861">
                  <c:v>0.103634595013213</c:v>
                </c:pt>
                <c:pt idx="13862">
                  <c:v>7.4436661700099299E-2</c:v>
                </c:pt>
                <c:pt idx="13863">
                  <c:v>9.0221843365021898E-2</c:v>
                </c:pt>
                <c:pt idx="13864">
                  <c:v>8.4781647834135401E-2</c:v>
                </c:pt>
                <c:pt idx="13865">
                  <c:v>0.11079827527310999</c:v>
                </c:pt>
                <c:pt idx="13866">
                  <c:v>6.7390479554627597E-2</c:v>
                </c:pt>
                <c:pt idx="13867">
                  <c:v>0.113563035672053</c:v>
                </c:pt>
                <c:pt idx="13868">
                  <c:v>0.110376933731495</c:v>
                </c:pt>
                <c:pt idx="13869">
                  <c:v>0.100322693031708</c:v>
                </c:pt>
                <c:pt idx="13870">
                  <c:v>8.7768948862967308E-3</c:v>
                </c:pt>
                <c:pt idx="13871">
                  <c:v>1.6510980312067498E-2</c:v>
                </c:pt>
                <c:pt idx="13872">
                  <c:v>1.0101444314290799E-2</c:v>
                </c:pt>
                <c:pt idx="13873">
                  <c:v>1.02310957251012E-2</c:v>
                </c:pt>
                <c:pt idx="13874">
                  <c:v>3.4479366600101901E-3</c:v>
                </c:pt>
                <c:pt idx="13875">
                  <c:v>3.5372572297502898E-3</c:v>
                </c:pt>
                <c:pt idx="13876">
                  <c:v>9.2973041113442092E-3</c:v>
                </c:pt>
                <c:pt idx="13877">
                  <c:v>3.3621387995428301E-3</c:v>
                </c:pt>
                <c:pt idx="13878">
                  <c:v>1.2174919676774599E-2</c:v>
                </c:pt>
                <c:pt idx="13879">
                  <c:v>1.08106269159955E-2</c:v>
                </c:pt>
                <c:pt idx="13880">
                  <c:v>1.29046505842187E-2</c:v>
                </c:pt>
                <c:pt idx="13881">
                  <c:v>1.6156959271468901E-2</c:v>
                </c:pt>
                <c:pt idx="13882">
                  <c:v>1.5497576683157301E-2</c:v>
                </c:pt>
                <c:pt idx="13883">
                  <c:v>3.3342341647827498E-2</c:v>
                </c:pt>
                <c:pt idx="13884">
                  <c:v>3.2917765617345801E-2</c:v>
                </c:pt>
                <c:pt idx="13885">
                  <c:v>3.7132066457820301E-2</c:v>
                </c:pt>
                <c:pt idx="13886">
                  <c:v>3.5509769453299297E-2</c:v>
                </c:pt>
                <c:pt idx="13887">
                  <c:v>3.6148510020402799E-2</c:v>
                </c:pt>
                <c:pt idx="13888">
                  <c:v>3.3994425640615E-2</c:v>
                </c:pt>
                <c:pt idx="13889">
                  <c:v>4.6831633972250902E-2</c:v>
                </c:pt>
                <c:pt idx="13890">
                  <c:v>1.0022513557975401E-2</c:v>
                </c:pt>
                <c:pt idx="13891">
                  <c:v>5.0033012393486898E-2</c:v>
                </c:pt>
                <c:pt idx="13892">
                  <c:v>4.5941839473328597E-2</c:v>
                </c:pt>
                <c:pt idx="13893">
                  <c:v>4.2618477959797701E-2</c:v>
                </c:pt>
                <c:pt idx="13894">
                  <c:v>4.8383340214759298E-2</c:v>
                </c:pt>
                <c:pt idx="13895">
                  <c:v>4.8944658595918102E-2</c:v>
                </c:pt>
                <c:pt idx="13896">
                  <c:v>5.4069770514900202E-2</c:v>
                </c:pt>
                <c:pt idx="13897">
                  <c:v>4.8203199546482799E-2</c:v>
                </c:pt>
                <c:pt idx="13898">
                  <c:v>4.0707406412253601E-2</c:v>
                </c:pt>
                <c:pt idx="13899">
                  <c:v>7.1559311207005597E-3</c:v>
                </c:pt>
                <c:pt idx="13900">
                  <c:v>5.4879739486550696E-3</c:v>
                </c:pt>
                <c:pt idx="13901">
                  <c:v>1.03538763196293E-2</c:v>
                </c:pt>
                <c:pt idx="13902">
                  <c:v>-1.9843363233127801E-2</c:v>
                </c:pt>
                <c:pt idx="13903">
                  <c:v>3.2500086311078202E-2</c:v>
                </c:pt>
                <c:pt idx="13904">
                  <c:v>3.4649665606393897E-2</c:v>
                </c:pt>
                <c:pt idx="13905">
                  <c:v>3.3436371974609497E-2</c:v>
                </c:pt>
                <c:pt idx="13906">
                  <c:v>4.1033752742353602E-2</c:v>
                </c:pt>
                <c:pt idx="13907">
                  <c:v>3.6126828543329603E-2</c:v>
                </c:pt>
                <c:pt idx="13908">
                  <c:v>7.3822014945043202E-2</c:v>
                </c:pt>
                <c:pt idx="13909">
                  <c:v>0.119868438407672</c:v>
                </c:pt>
                <c:pt idx="13910">
                  <c:v>9.1960883733861395E-3</c:v>
                </c:pt>
                <c:pt idx="13911">
                  <c:v>-2.6314829197303199E-2</c:v>
                </c:pt>
                <c:pt idx="13912">
                  <c:v>6.7396316810162098E-3</c:v>
                </c:pt>
                <c:pt idx="13913">
                  <c:v>8.2082667771787802E-3</c:v>
                </c:pt>
                <c:pt idx="13914">
                  <c:v>9.1960883733861395E-3</c:v>
                </c:pt>
                <c:pt idx="13915">
                  <c:v>-1.9755336299507899E-2</c:v>
                </c:pt>
                <c:pt idx="13916">
                  <c:v>-2.2882000041047599E-2</c:v>
                </c:pt>
                <c:pt idx="13917">
                  <c:v>-2.5069022959070798E-2</c:v>
                </c:pt>
                <c:pt idx="13918">
                  <c:v>-2.0628385683090798E-2</c:v>
                </c:pt>
                <c:pt idx="13919">
                  <c:v>-1.87405866115091E-2</c:v>
                </c:pt>
                <c:pt idx="13920">
                  <c:v>7.3874158311690802E-3</c:v>
                </c:pt>
                <c:pt idx="13921">
                  <c:v>8.3446538615805609E-3</c:v>
                </c:pt>
                <c:pt idx="13922">
                  <c:v>3.9245572651287003E-2</c:v>
                </c:pt>
                <c:pt idx="13923">
                  <c:v>5.3183200430787003E-2</c:v>
                </c:pt>
                <c:pt idx="13924">
                  <c:v>5.2488961207610901E-2</c:v>
                </c:pt>
                <c:pt idx="13925">
                  <c:v>5.4168445422258599E-2</c:v>
                </c:pt>
                <c:pt idx="13926">
                  <c:v>4.6864909839278802E-2</c:v>
                </c:pt>
                <c:pt idx="13927">
                  <c:v>-1.8089534507961899E-2</c:v>
                </c:pt>
                <c:pt idx="13928">
                  <c:v>-3.7732762361055001E-2</c:v>
                </c:pt>
                <c:pt idx="13929">
                  <c:v>-4.3248200868267903E-2</c:v>
                </c:pt>
                <c:pt idx="13930">
                  <c:v>9.8354106470952499E-3</c:v>
                </c:pt>
                <c:pt idx="13931">
                  <c:v>-9.7092001713766404E-2</c:v>
                </c:pt>
                <c:pt idx="13932">
                  <c:v>-9.8246444419925999E-2</c:v>
                </c:pt>
                <c:pt idx="13933">
                  <c:v>0.113420858018473</c:v>
                </c:pt>
                <c:pt idx="13934">
                  <c:v>-1.40103927715964E-2</c:v>
                </c:pt>
                <c:pt idx="13935">
                  <c:v>6.5280714011926005E-2</c:v>
                </c:pt>
                <c:pt idx="13936">
                  <c:v>7.2795071795824104E-2</c:v>
                </c:pt>
                <c:pt idx="13937">
                  <c:v>7.3294010750003899E-2</c:v>
                </c:pt>
                <c:pt idx="13938">
                  <c:v>-8.2293888972915195E-3</c:v>
                </c:pt>
                <c:pt idx="13939">
                  <c:v>-1.41745075077812E-2</c:v>
                </c:pt>
                <c:pt idx="13940">
                  <c:v>-1.2327587849561001E-2</c:v>
                </c:pt>
                <c:pt idx="13941">
                  <c:v>-1.8887922913015401E-2</c:v>
                </c:pt>
                <c:pt idx="13942">
                  <c:v>2.4704004019812001E-2</c:v>
                </c:pt>
                <c:pt idx="13943">
                  <c:v>2.1555785888913399E-2</c:v>
                </c:pt>
                <c:pt idx="13944">
                  <c:v>2.18199843437385E-2</c:v>
                </c:pt>
                <c:pt idx="13945">
                  <c:v>2.0471697594654299E-2</c:v>
                </c:pt>
                <c:pt idx="13946">
                  <c:v>0.133326199763071</c:v>
                </c:pt>
                <c:pt idx="13947">
                  <c:v>0.12729454694386599</c:v>
                </c:pt>
                <c:pt idx="13948">
                  <c:v>0.14488693282104101</c:v>
                </c:pt>
                <c:pt idx="13949">
                  <c:v>0.13586251000716801</c:v>
                </c:pt>
                <c:pt idx="13950">
                  <c:v>0.22335706696215299</c:v>
                </c:pt>
                <c:pt idx="13951">
                  <c:v>0.19883414311595099</c:v>
                </c:pt>
                <c:pt idx="13952">
                  <c:v>0.185193153826298</c:v>
                </c:pt>
                <c:pt idx="13953">
                  <c:v>0.18500273959057001</c:v>
                </c:pt>
                <c:pt idx="13954">
                  <c:v>0.21889146562377201</c:v>
                </c:pt>
                <c:pt idx="13955">
                  <c:v>0.216243214844211</c:v>
                </c:pt>
                <c:pt idx="13956">
                  <c:v>0.245553946713129</c:v>
                </c:pt>
                <c:pt idx="13957">
                  <c:v>0.24711717043652001</c:v>
                </c:pt>
                <c:pt idx="13958">
                  <c:v>0.25622879720115499</c:v>
                </c:pt>
                <c:pt idx="13959">
                  <c:v>0.30383830072310097</c:v>
                </c:pt>
                <c:pt idx="13960">
                  <c:v>0.309300108491737</c:v>
                </c:pt>
                <c:pt idx="13961">
                  <c:v>0.33286058774478</c:v>
                </c:pt>
                <c:pt idx="13962">
                  <c:v>0.35013519984761199</c:v>
                </c:pt>
                <c:pt idx="13963">
                  <c:v>0.34433328022673398</c:v>
                </c:pt>
                <c:pt idx="13964">
                  <c:v>0.34168494966825202</c:v>
                </c:pt>
                <c:pt idx="13965">
                  <c:v>0.27472009031245598</c:v>
                </c:pt>
                <c:pt idx="13966">
                  <c:v>0.283124940719097</c:v>
                </c:pt>
                <c:pt idx="13967">
                  <c:v>0.308939730240546</c:v>
                </c:pt>
                <c:pt idx="13968">
                  <c:v>0.29992047346932599</c:v>
                </c:pt>
                <c:pt idx="13969">
                  <c:v>3.8552315624304999E-3</c:v>
                </c:pt>
                <c:pt idx="13970">
                  <c:v>9.7827333712496804E-3</c:v>
                </c:pt>
                <c:pt idx="13971">
                  <c:v>4.9851523268111802E-3</c:v>
                </c:pt>
                <c:pt idx="13972">
                  <c:v>7.3686004442119401E-3</c:v>
                </c:pt>
                <c:pt idx="13973">
                  <c:v>5.8689180130699903E-3</c:v>
                </c:pt>
                <c:pt idx="13974">
                  <c:v>1.41456543067448E-2</c:v>
                </c:pt>
                <c:pt idx="13975">
                  <c:v>4.7998159123718801E-3</c:v>
                </c:pt>
                <c:pt idx="13976">
                  <c:v>5.5278689936715201E-3</c:v>
                </c:pt>
                <c:pt idx="13977">
                  <c:v>-6.1284972085624504E-3</c:v>
                </c:pt>
                <c:pt idx="13978">
                  <c:v>2.44612263273404E-2</c:v>
                </c:pt>
                <c:pt idx="13979">
                  <c:v>1.8230392015333701E-2</c:v>
                </c:pt>
                <c:pt idx="13980">
                  <c:v>2.6578392356969498E-2</c:v>
                </c:pt>
                <c:pt idx="13981">
                  <c:v>2.7623302137703198E-2</c:v>
                </c:pt>
                <c:pt idx="13982">
                  <c:v>2.6363836903029399E-2</c:v>
                </c:pt>
                <c:pt idx="13983">
                  <c:v>2.3685483700265499E-2</c:v>
                </c:pt>
                <c:pt idx="13984">
                  <c:v>2.3849590906907098E-2</c:v>
                </c:pt>
                <c:pt idx="13985">
                  <c:v>2.6848248537153001E-2</c:v>
                </c:pt>
                <c:pt idx="13986">
                  <c:v>2.3296272492046199E-2</c:v>
                </c:pt>
                <c:pt idx="13987">
                  <c:v>2.2986620800421902E-2</c:v>
                </c:pt>
                <c:pt idx="13988">
                  <c:v>2.34279468307503E-2</c:v>
                </c:pt>
                <c:pt idx="13989">
                  <c:v>2.0721157057238499E-2</c:v>
                </c:pt>
                <c:pt idx="13990">
                  <c:v>2.33275522916867E-2</c:v>
                </c:pt>
                <c:pt idx="13991">
                  <c:v>2.2504091606692499E-2</c:v>
                </c:pt>
                <c:pt idx="13992">
                  <c:v>2.9663686432361301E-2</c:v>
                </c:pt>
                <c:pt idx="13993">
                  <c:v>2.9612833837288698E-2</c:v>
                </c:pt>
                <c:pt idx="13994">
                  <c:v>8.85207130551144E-2</c:v>
                </c:pt>
                <c:pt idx="13995">
                  <c:v>8.0255753579017305E-2</c:v>
                </c:pt>
                <c:pt idx="13996">
                  <c:v>0.133018693405628</c:v>
                </c:pt>
                <c:pt idx="13997">
                  <c:v>0.131146422588685</c:v>
                </c:pt>
                <c:pt idx="13998">
                  <c:v>0.13994923543835899</c:v>
                </c:pt>
                <c:pt idx="13999">
                  <c:v>0.12942598031431701</c:v>
                </c:pt>
                <c:pt idx="14000">
                  <c:v>0.14139510285091</c:v>
                </c:pt>
                <c:pt idx="14001">
                  <c:v>0.148962445728269</c:v>
                </c:pt>
                <c:pt idx="14002">
                  <c:v>0.156894097469338</c:v>
                </c:pt>
                <c:pt idx="14003">
                  <c:v>0.15965907950188499</c:v>
                </c:pt>
                <c:pt idx="14004">
                  <c:v>0.17645493966061099</c:v>
                </c:pt>
                <c:pt idx="14005">
                  <c:v>0.16717406864319601</c:v>
                </c:pt>
                <c:pt idx="14006">
                  <c:v>0.157289158045605</c:v>
                </c:pt>
                <c:pt idx="14007">
                  <c:v>7.2040791520830904E-3</c:v>
                </c:pt>
                <c:pt idx="14008">
                  <c:v>1.45352396236724E-2</c:v>
                </c:pt>
                <c:pt idx="14009">
                  <c:v>9.5512401617998607E-3</c:v>
                </c:pt>
                <c:pt idx="14010">
                  <c:v>4.2826768707437896E-3</c:v>
                </c:pt>
                <c:pt idx="14011">
                  <c:v>2.1135651475074901E-3</c:v>
                </c:pt>
                <c:pt idx="14012">
                  <c:v>2.85056608320921E-3</c:v>
                </c:pt>
                <c:pt idx="14013">
                  <c:v>1.80318702602533E-3</c:v>
                </c:pt>
                <c:pt idx="14014" formatCode="0.00E+00">
                  <c:v>6.6531673479741605E-4</c:v>
                </c:pt>
                <c:pt idx="14015">
                  <c:v>2.78759597469284E-2</c:v>
                </c:pt>
                <c:pt idx="14016">
                  <c:v>4.0389714589449399E-2</c:v>
                </c:pt>
                <c:pt idx="14017">
                  <c:v>3.6073551601293302E-2</c:v>
                </c:pt>
                <c:pt idx="14018">
                  <c:v>-3.18975316919951E-2</c:v>
                </c:pt>
                <c:pt idx="14019">
                  <c:v>-3.5386249084226197E-2</c:v>
                </c:pt>
                <c:pt idx="14020">
                  <c:v>-4.2099122846699297E-2</c:v>
                </c:pt>
                <c:pt idx="14021">
                  <c:v>-4.87210184523987E-2</c:v>
                </c:pt>
                <c:pt idx="14022">
                  <c:v>-4.7715776893696202E-2</c:v>
                </c:pt>
                <c:pt idx="14023">
                  <c:v>-5.3557968072343198E-2</c:v>
                </c:pt>
                <c:pt idx="14024">
                  <c:v>-5.8859256173472797E-2</c:v>
                </c:pt>
                <c:pt idx="14025">
                  <c:v>-6.9373881038971894E-2</c:v>
                </c:pt>
                <c:pt idx="14026">
                  <c:v>3.7675948443589097E-2</c:v>
                </c:pt>
                <c:pt idx="14027">
                  <c:v>3.6832396867440199E-2</c:v>
                </c:pt>
                <c:pt idx="14028">
                  <c:v>5.5047592229789902E-2</c:v>
                </c:pt>
                <c:pt idx="14029">
                  <c:v>5.35134063026661E-2</c:v>
                </c:pt>
                <c:pt idx="14030">
                  <c:v>9.7273912452567599E-2</c:v>
                </c:pt>
                <c:pt idx="14031">
                  <c:v>0.108128939424794</c:v>
                </c:pt>
                <c:pt idx="14032">
                  <c:v>0.11301850043749399</c:v>
                </c:pt>
                <c:pt idx="14033">
                  <c:v>0.111613698186888</c:v>
                </c:pt>
                <c:pt idx="14034">
                  <c:v>0.11059825447511901</c:v>
                </c:pt>
                <c:pt idx="14035">
                  <c:v>0.115501471486779</c:v>
                </c:pt>
                <c:pt idx="14036">
                  <c:v>7.3468097824304704E-2</c:v>
                </c:pt>
                <c:pt idx="14037">
                  <c:v>6.49340537495635E-2</c:v>
                </c:pt>
                <c:pt idx="14038">
                  <c:v>0.13861741919711301</c:v>
                </c:pt>
                <c:pt idx="14039">
                  <c:v>0.12974278817849</c:v>
                </c:pt>
                <c:pt idx="14040">
                  <c:v>9.5864666371533902E-2</c:v>
                </c:pt>
                <c:pt idx="14041">
                  <c:v>9.1351201383179606E-2</c:v>
                </c:pt>
                <c:pt idx="14042">
                  <c:v>8.5162899147083596E-2</c:v>
                </c:pt>
                <c:pt idx="14043">
                  <c:v>0.17894835895619199</c:v>
                </c:pt>
                <c:pt idx="14044">
                  <c:v>0.15712062877404101</c:v>
                </c:pt>
                <c:pt idx="14045">
                  <c:v>0.18112928457834401</c:v>
                </c:pt>
                <c:pt idx="14046">
                  <c:v>0.18068124166347099</c:v>
                </c:pt>
                <c:pt idx="14047" formatCode="0.00E+00">
                  <c:v>-7.6697481604415198E-4</c:v>
                </c:pt>
                <c:pt idx="14048">
                  <c:v>-7.2232792455151299E-3</c:v>
                </c:pt>
                <c:pt idx="14049">
                  <c:v>-2.2259224766663002E-3</c:v>
                </c:pt>
                <c:pt idx="14050">
                  <c:v>-3.4156481882345801E-3</c:v>
                </c:pt>
                <c:pt idx="14051">
                  <c:v>1.25874460856518E-2</c:v>
                </c:pt>
                <c:pt idx="14052">
                  <c:v>1.6168884823468201E-2</c:v>
                </c:pt>
                <c:pt idx="14053">
                  <c:v>1.3979328109744201E-2</c:v>
                </c:pt>
                <c:pt idx="14054">
                  <c:v>6.4278281501539596E-3</c:v>
                </c:pt>
                <c:pt idx="14055" formatCode="0.00E+00">
                  <c:v>9.0772458900922805E-4</c:v>
                </c:pt>
                <c:pt idx="14056">
                  <c:v>-2.51410797192845E-2</c:v>
                </c:pt>
                <c:pt idx="14057">
                  <c:v>5.6537565770411399E-3</c:v>
                </c:pt>
                <c:pt idx="14058">
                  <c:v>3.1474288338271201E-3</c:v>
                </c:pt>
                <c:pt idx="14059">
                  <c:v>5.2741862552703103E-3</c:v>
                </c:pt>
                <c:pt idx="14060">
                  <c:v>3.805023955069E-2</c:v>
                </c:pt>
                <c:pt idx="14061">
                  <c:v>3.5601434449646398E-2</c:v>
                </c:pt>
                <c:pt idx="14062">
                  <c:v>3.24705455352092E-2</c:v>
                </c:pt>
                <c:pt idx="14063">
                  <c:v>2.83303155115406E-2</c:v>
                </c:pt>
                <c:pt idx="14064">
                  <c:v>9.3342248871832699E-3</c:v>
                </c:pt>
                <c:pt idx="14065">
                  <c:v>1.1612000023360601E-2</c:v>
                </c:pt>
                <c:pt idx="14066">
                  <c:v>-2.39998859433618E-2</c:v>
                </c:pt>
                <c:pt idx="14067">
                  <c:v>-5.0271010363731099E-2</c:v>
                </c:pt>
                <c:pt idx="14068">
                  <c:v>-5.0271010363731099E-2</c:v>
                </c:pt>
                <c:pt idx="14069">
                  <c:v>-5.3384964073990203E-2</c:v>
                </c:pt>
                <c:pt idx="14070">
                  <c:v>-5.7204729328597298E-2</c:v>
                </c:pt>
                <c:pt idx="14071">
                  <c:v>-5.7635391166096901E-2</c:v>
                </c:pt>
                <c:pt idx="14072">
                  <c:v>-6.4096571382314504E-2</c:v>
                </c:pt>
                <c:pt idx="14073">
                  <c:v>-5.4497137996954298E-2</c:v>
                </c:pt>
                <c:pt idx="14074">
                  <c:v>-5.3744136689729903E-2</c:v>
                </c:pt>
                <c:pt idx="14075">
                  <c:v>-6.5242849431501604E-2</c:v>
                </c:pt>
                <c:pt idx="14076">
                  <c:v>-5.9455633492603299E-2</c:v>
                </c:pt>
                <c:pt idx="14077">
                  <c:v>2.12551114891763E-2</c:v>
                </c:pt>
                <c:pt idx="14078">
                  <c:v>6.8316535745991296E-3</c:v>
                </c:pt>
                <c:pt idx="14079" formatCode="0.00E+00">
                  <c:v>6.2559042941168197E-4</c:v>
                </c:pt>
                <c:pt idx="14080">
                  <c:v>7.0387107241616197E-3</c:v>
                </c:pt>
                <c:pt idx="14081">
                  <c:v>-1.7397762043487299E-3</c:v>
                </c:pt>
                <c:pt idx="14082" formatCode="0.00E+00">
                  <c:v>-9.3710875943253604E-4</c:v>
                </c:pt>
                <c:pt idx="14083">
                  <c:v>-9.9707932706669597E-3</c:v>
                </c:pt>
                <c:pt idx="14084">
                  <c:v>-1.3190381946319199E-2</c:v>
                </c:pt>
                <c:pt idx="14085">
                  <c:v>-1.19484750450344E-2</c:v>
                </c:pt>
                <c:pt idx="14086">
                  <c:v>-1.22399707513183E-2</c:v>
                </c:pt>
                <c:pt idx="14087">
                  <c:v>-1.49286890832247E-2</c:v>
                </c:pt>
                <c:pt idx="14088" formatCode="0.00E+00">
                  <c:v>-3.0620238957679199E-4</c:v>
                </c:pt>
                <c:pt idx="14089">
                  <c:v>-1.0624697050944901E-3</c:v>
                </c:pt>
                <c:pt idx="14090">
                  <c:v>-1.5121948769571899E-3</c:v>
                </c:pt>
                <c:pt idx="14091">
                  <c:v>-3.0666119482540999E-2</c:v>
                </c:pt>
                <c:pt idx="14092">
                  <c:v>-2.8139694647371701E-2</c:v>
                </c:pt>
                <c:pt idx="14093">
                  <c:v>-2.4595928096090999E-2</c:v>
                </c:pt>
                <c:pt idx="14094">
                  <c:v>-2.8316823824284999E-2</c:v>
                </c:pt>
                <c:pt idx="14095">
                  <c:v>-2.2250507682667502E-2</c:v>
                </c:pt>
                <c:pt idx="14096">
                  <c:v>-2.3582311792170699E-2</c:v>
                </c:pt>
                <c:pt idx="14097">
                  <c:v>-2.0570722634914499E-2</c:v>
                </c:pt>
                <c:pt idx="14098">
                  <c:v>-7.0710861970078906E-2</c:v>
                </c:pt>
                <c:pt idx="14099">
                  <c:v>-7.6763819250704302E-2</c:v>
                </c:pt>
                <c:pt idx="14100">
                  <c:v>-4.35606692195609E-2</c:v>
                </c:pt>
                <c:pt idx="14101">
                  <c:v>-4.2222821520437603E-2</c:v>
                </c:pt>
                <c:pt idx="14102">
                  <c:v>-3.8568334482509403E-2</c:v>
                </c:pt>
                <c:pt idx="14103">
                  <c:v>-0.15711663150128499</c:v>
                </c:pt>
                <c:pt idx="14104">
                  <c:v>-0.16393402638233301</c:v>
                </c:pt>
                <c:pt idx="14105">
                  <c:v>-0.17201068812025</c:v>
                </c:pt>
                <c:pt idx="14106">
                  <c:v>-0.169899234731681</c:v>
                </c:pt>
                <c:pt idx="14107">
                  <c:v>-9.3729164986586302E-2</c:v>
                </c:pt>
                <c:pt idx="14108">
                  <c:v>-7.4291361715529594E-2</c:v>
                </c:pt>
                <c:pt idx="14109">
                  <c:v>-1.11259444998319E-2</c:v>
                </c:pt>
                <c:pt idx="14110">
                  <c:v>1.44304146099041E-2</c:v>
                </c:pt>
                <c:pt idx="14111">
                  <c:v>-0.24121746685853501</c:v>
                </c:pt>
                <c:pt idx="14112">
                  <c:v>-0.10736170244997501</c:v>
                </c:pt>
                <c:pt idx="14113">
                  <c:v>-0.17113398110740599</c:v>
                </c:pt>
                <c:pt idx="14114">
                  <c:v>-0.19213101152953099</c:v>
                </c:pt>
                <c:pt idx="14115">
                  <c:v>-0.20907201503578901</c:v>
                </c:pt>
                <c:pt idx="14116">
                  <c:v>-0.220051209622113</c:v>
                </c:pt>
                <c:pt idx="14117">
                  <c:v>-0.286759322165342</c:v>
                </c:pt>
                <c:pt idx="14118">
                  <c:v>-9.1470717755724101E-2</c:v>
                </c:pt>
                <c:pt idx="14119">
                  <c:v>-9.3873311793679595E-2</c:v>
                </c:pt>
                <c:pt idx="14120">
                  <c:v>-7.2396546156501401E-2</c:v>
                </c:pt>
                <c:pt idx="14121">
                  <c:v>-8.2806247091892798E-2</c:v>
                </c:pt>
                <c:pt idx="14122">
                  <c:v>-0.108166337740135</c:v>
                </c:pt>
                <c:pt idx="14123">
                  <c:v>-0.119861888726379</c:v>
                </c:pt>
                <c:pt idx="14124">
                  <c:v>-0.122282018207751</c:v>
                </c:pt>
                <c:pt idx="14125">
                  <c:v>-0.10862235648815401</c:v>
                </c:pt>
                <c:pt idx="14126">
                  <c:v>-0.11046748376363701</c:v>
                </c:pt>
                <c:pt idx="14127">
                  <c:v>-0.108587512981223</c:v>
                </c:pt>
                <c:pt idx="14128">
                  <c:v>-0.108005898897491</c:v>
                </c:pt>
                <c:pt idx="14129">
                  <c:v>-9.1860556350181297E-2</c:v>
                </c:pt>
                <c:pt idx="14130">
                  <c:v>-8.4806108704609001E-2</c:v>
                </c:pt>
                <c:pt idx="14131">
                  <c:v>-0.102338859586401</c:v>
                </c:pt>
                <c:pt idx="14132">
                  <c:v>-0.14199261186131701</c:v>
                </c:pt>
                <c:pt idx="14133">
                  <c:v>-0.159210261657831</c:v>
                </c:pt>
                <c:pt idx="14134">
                  <c:v>-0.12934876643662499</c:v>
                </c:pt>
                <c:pt idx="14135">
                  <c:v>-0.104507858335007</c:v>
                </c:pt>
                <c:pt idx="14136">
                  <c:v>-0.10466175645218299</c:v>
                </c:pt>
                <c:pt idx="14137">
                  <c:v>-9.3230780866959906E-2</c:v>
                </c:pt>
                <c:pt idx="14138">
                  <c:v>-7.6847059878605004E-2</c:v>
                </c:pt>
                <c:pt idx="14139">
                  <c:v>-0.130936459188494</c:v>
                </c:pt>
                <c:pt idx="14140">
                  <c:v>7.3588037644349803E-3</c:v>
                </c:pt>
                <c:pt idx="14141" formatCode="0.00E+00">
                  <c:v>9.7946905027512798E-4</c:v>
                </c:pt>
                <c:pt idx="14142">
                  <c:v>-1.0827549901329199E-2</c:v>
                </c:pt>
                <c:pt idx="14143">
                  <c:v>-3.7883246178508502E-2</c:v>
                </c:pt>
                <c:pt idx="14144">
                  <c:v>-3.0818029346974599E-2</c:v>
                </c:pt>
                <c:pt idx="14145">
                  <c:v>-1.6575407745847901E-2</c:v>
                </c:pt>
                <c:pt idx="14146">
                  <c:v>0.14648356263054199</c:v>
                </c:pt>
                <c:pt idx="14147">
                  <c:v>0.12461236679219601</c:v>
                </c:pt>
                <c:pt idx="14148">
                  <c:v>0.13057822986263501</c:v>
                </c:pt>
                <c:pt idx="14149">
                  <c:v>0.138169064213159</c:v>
                </c:pt>
                <c:pt idx="14150">
                  <c:v>0.14418478187960801</c:v>
                </c:pt>
                <c:pt idx="14151">
                  <c:v>1.5749689911991101E-2</c:v>
                </c:pt>
                <c:pt idx="14152">
                  <c:v>2.45808455993425E-2</c:v>
                </c:pt>
                <c:pt idx="14153">
                  <c:v>1.88786658791191E-2</c:v>
                </c:pt>
                <c:pt idx="14154">
                  <c:v>1.8916183261063299E-2</c:v>
                </c:pt>
                <c:pt idx="14155">
                  <c:v>1.9917840141476999E-2</c:v>
                </c:pt>
                <c:pt idx="14156">
                  <c:v>1.76936497219966E-2</c:v>
                </c:pt>
                <c:pt idx="14157">
                  <c:v>1.8472138356396599E-2</c:v>
                </c:pt>
                <c:pt idx="14158">
                  <c:v>3.6033773241832302E-2</c:v>
                </c:pt>
                <c:pt idx="14159">
                  <c:v>1.7261975720415702E-2</c:v>
                </c:pt>
                <c:pt idx="14160">
                  <c:v>2.7806422109097E-2</c:v>
                </c:pt>
                <c:pt idx="14161">
                  <c:v>3.0738374245498901E-2</c:v>
                </c:pt>
                <c:pt idx="14162">
                  <c:v>2.7785426882901199E-2</c:v>
                </c:pt>
                <c:pt idx="14163">
                  <c:v>3.0357803124036499E-2</c:v>
                </c:pt>
                <c:pt idx="14164">
                  <c:v>1.8193247935617201E-2</c:v>
                </c:pt>
                <c:pt idx="14165">
                  <c:v>2.1982635325072698E-2</c:v>
                </c:pt>
                <c:pt idx="14166">
                  <c:v>2.9118079502284899E-2</c:v>
                </c:pt>
                <c:pt idx="14167">
                  <c:v>2.70676508363294E-2</c:v>
                </c:pt>
                <c:pt idx="14168">
                  <c:v>2.4374825813436401E-2</c:v>
                </c:pt>
                <c:pt idx="14169">
                  <c:v>2.4879560048306899E-2</c:v>
                </c:pt>
                <c:pt idx="14170">
                  <c:v>-9.9031378515890191E-3</c:v>
                </c:pt>
                <c:pt idx="14171" formatCode="0.00E+00">
                  <c:v>3.3374202535951802E-4</c:v>
                </c:pt>
                <c:pt idx="14172">
                  <c:v>2.8274248037991102E-2</c:v>
                </c:pt>
                <c:pt idx="14173">
                  <c:v>-5.9910970119292301E-3</c:v>
                </c:pt>
                <c:pt idx="14174">
                  <c:v>-6.5083428741028399E-3</c:v>
                </c:pt>
                <c:pt idx="14175">
                  <c:v>-7.3954369034878696E-3</c:v>
                </c:pt>
                <c:pt idx="14176">
                  <c:v>9.2221553032361108E-3</c:v>
                </c:pt>
                <c:pt idx="14177">
                  <c:v>1.1042477942827301E-2</c:v>
                </c:pt>
                <c:pt idx="14178">
                  <c:v>2.6910569087786398E-2</c:v>
                </c:pt>
                <c:pt idx="14179">
                  <c:v>2.9097139375656202E-2</c:v>
                </c:pt>
                <c:pt idx="14180">
                  <c:v>2.9122858453933101E-2</c:v>
                </c:pt>
                <c:pt idx="14181">
                  <c:v>1.80076372877922E-2</c:v>
                </c:pt>
                <c:pt idx="14182">
                  <c:v>-4.3154623775218904E-3</c:v>
                </c:pt>
                <c:pt idx="14183">
                  <c:v>-1.00672996503741E-2</c:v>
                </c:pt>
                <c:pt idx="14184">
                  <c:v>-2.9779659581977001E-2</c:v>
                </c:pt>
                <c:pt idx="14185">
                  <c:v>-2.9279537650201901E-2</c:v>
                </c:pt>
                <c:pt idx="14186">
                  <c:v>-2.52509857318261E-2</c:v>
                </c:pt>
                <c:pt idx="14187">
                  <c:v>-2.7244926938233899E-2</c:v>
                </c:pt>
                <c:pt idx="14188">
                  <c:v>-1.1066627728736501E-2</c:v>
                </c:pt>
                <c:pt idx="14189">
                  <c:v>-1.8472454944930199E-2</c:v>
                </c:pt>
                <c:pt idx="14190">
                  <c:v>-5.9848600163238501E-2</c:v>
                </c:pt>
                <c:pt idx="14191">
                  <c:v>-5.3512043487362999E-2</c:v>
                </c:pt>
                <c:pt idx="14192">
                  <c:v>-6.5579941738689501E-2</c:v>
                </c:pt>
                <c:pt idx="14193">
                  <c:v>-7.95186839890209E-2</c:v>
                </c:pt>
                <c:pt idx="14194">
                  <c:v>-4.3535452576228303E-2</c:v>
                </c:pt>
                <c:pt idx="14195">
                  <c:v>-1.49277245073389E-2</c:v>
                </c:pt>
                <c:pt idx="14196">
                  <c:v>-1.6333655161653499E-2</c:v>
                </c:pt>
                <c:pt idx="14197">
                  <c:v>-1.03457699749471E-2</c:v>
                </c:pt>
                <c:pt idx="14198">
                  <c:v>-1.0663903278681001E-2</c:v>
                </c:pt>
                <c:pt idx="14199">
                  <c:v>-4.30601622749482E-3</c:v>
                </c:pt>
                <c:pt idx="14200">
                  <c:v>2.6432620302563299E-3</c:v>
                </c:pt>
                <c:pt idx="14201">
                  <c:v>-7.5696964730207397E-3</c:v>
                </c:pt>
                <c:pt idx="14202">
                  <c:v>9.5237826990166499E-3</c:v>
                </c:pt>
                <c:pt idx="14203">
                  <c:v>1.6763369867948699E-2</c:v>
                </c:pt>
                <c:pt idx="14204">
                  <c:v>2.1875793273345701E-2</c:v>
                </c:pt>
                <c:pt idx="14205">
                  <c:v>1.50258343578619E-2</c:v>
                </c:pt>
                <c:pt idx="14206">
                  <c:v>1.0511711797844599E-2</c:v>
                </c:pt>
                <c:pt idx="14207">
                  <c:v>2.0226439307599701E-2</c:v>
                </c:pt>
                <c:pt idx="14208">
                  <c:v>3.9418205766845703E-3</c:v>
                </c:pt>
                <c:pt idx="14209">
                  <c:v>4.14568488539934E-3</c:v>
                </c:pt>
                <c:pt idx="14210">
                  <c:v>-2.78160297375145E-2</c:v>
                </c:pt>
                <c:pt idx="14211">
                  <c:v>-1.6444218940989901E-2</c:v>
                </c:pt>
                <c:pt idx="14212">
                  <c:v>-1.0908512291198699E-2</c:v>
                </c:pt>
                <c:pt idx="14213">
                  <c:v>-1.239051655414E-2</c:v>
                </c:pt>
                <c:pt idx="14214">
                  <c:v>-1.6012245129209499E-2</c:v>
                </c:pt>
                <c:pt idx="14215">
                  <c:v>-2.0602222315084299E-2</c:v>
                </c:pt>
                <c:pt idx="14216">
                  <c:v>-2.0231985554180799E-2</c:v>
                </c:pt>
                <c:pt idx="14217">
                  <c:v>6.0049053360116096E-3</c:v>
                </c:pt>
                <c:pt idx="14218">
                  <c:v>-2.2976524894113799E-2</c:v>
                </c:pt>
                <c:pt idx="14219">
                  <c:v>-2.2580115120892599E-2</c:v>
                </c:pt>
                <c:pt idx="14220">
                  <c:v>-2.37997249592218E-2</c:v>
                </c:pt>
                <c:pt idx="14221">
                  <c:v>-6.6563180745933198E-3</c:v>
                </c:pt>
                <c:pt idx="14222">
                  <c:v>-1.6347942166850399E-2</c:v>
                </c:pt>
                <c:pt idx="14223">
                  <c:v>-1.4254622645803501E-2</c:v>
                </c:pt>
                <c:pt idx="14224">
                  <c:v>-2.55809387046417E-2</c:v>
                </c:pt>
                <c:pt idx="14225">
                  <c:v>-3.3319450156444802E-2</c:v>
                </c:pt>
                <c:pt idx="14226">
                  <c:v>-1.9558379128254899E-3</c:v>
                </c:pt>
                <c:pt idx="14227" formatCode="0.00E+00">
                  <c:v>1.97140436917209E-5</c:v>
                </c:pt>
                <c:pt idx="14228" formatCode="0.00E+00">
                  <c:v>8.9715735936302097E-5</c:v>
                </c:pt>
                <c:pt idx="14229" formatCode="0.00E+00">
                  <c:v>-4.6482015086501899E-5</c:v>
                </c:pt>
                <c:pt idx="14230">
                  <c:v>-6.3478468694152301E-2</c:v>
                </c:pt>
                <c:pt idx="14231">
                  <c:v>-6.4302367821161999E-2</c:v>
                </c:pt>
                <c:pt idx="14232">
                  <c:v>-6.6914725929095795E-2</c:v>
                </c:pt>
                <c:pt idx="14233">
                  <c:v>-2.1129998477867E-2</c:v>
                </c:pt>
                <c:pt idx="14234">
                  <c:v>-2.5161997023819899E-2</c:v>
                </c:pt>
                <c:pt idx="14235">
                  <c:v>-2.1019959199246499E-2</c:v>
                </c:pt>
                <c:pt idx="14236">
                  <c:v>-1.4437840916819499E-2</c:v>
                </c:pt>
                <c:pt idx="14237">
                  <c:v>-1.47227967103673E-2</c:v>
                </c:pt>
                <c:pt idx="14238">
                  <c:v>-1.48695347195373E-2</c:v>
                </c:pt>
                <c:pt idx="14239">
                  <c:v>-1.46185541187195E-2</c:v>
                </c:pt>
                <c:pt idx="14240">
                  <c:v>-2.4009889154620701E-2</c:v>
                </c:pt>
                <c:pt idx="14241">
                  <c:v>-7.2036479026484204E-2</c:v>
                </c:pt>
                <c:pt idx="14242">
                  <c:v>-9.3942999845271394E-2</c:v>
                </c:pt>
                <c:pt idx="14243">
                  <c:v>-4.5459432042359797E-2</c:v>
                </c:pt>
                <c:pt idx="14244">
                  <c:v>-0.106392086520133</c:v>
                </c:pt>
                <c:pt idx="14245">
                  <c:v>-0.104823554156109</c:v>
                </c:pt>
                <c:pt idx="14246">
                  <c:v>-8.0300430548191498E-2</c:v>
                </c:pt>
                <c:pt idx="14247">
                  <c:v>-8.5268630701078596E-2</c:v>
                </c:pt>
                <c:pt idx="14248">
                  <c:v>-8.2816814825389801E-2</c:v>
                </c:pt>
                <c:pt idx="14249">
                  <c:v>-8.3340730311693895E-2</c:v>
                </c:pt>
                <c:pt idx="14250">
                  <c:v>-7.6391105355130898E-2</c:v>
                </c:pt>
                <c:pt idx="14251">
                  <c:v>-7.9490228861150897E-2</c:v>
                </c:pt>
                <c:pt idx="14252">
                  <c:v>-8.0822891555794404E-2</c:v>
                </c:pt>
                <c:pt idx="14253">
                  <c:v>-7.1981237388269698E-2</c:v>
                </c:pt>
                <c:pt idx="14254">
                  <c:v>-6.3114979753482195E-2</c:v>
                </c:pt>
                <c:pt idx="14255">
                  <c:v>-5.9328500184838699E-2</c:v>
                </c:pt>
                <c:pt idx="14256">
                  <c:v>-7.8979166239083701E-2</c:v>
                </c:pt>
                <c:pt idx="14257">
                  <c:v>-3.5220781646145602E-2</c:v>
                </c:pt>
                <c:pt idx="14258">
                  <c:v>-3.9091038839695003E-2</c:v>
                </c:pt>
                <c:pt idx="14259">
                  <c:v>-3.3131812248452901E-2</c:v>
                </c:pt>
                <c:pt idx="14260">
                  <c:v>-2.8039845904456101E-2</c:v>
                </c:pt>
                <c:pt idx="14261">
                  <c:v>-2.5877528973549498E-2</c:v>
                </c:pt>
                <c:pt idx="14262">
                  <c:v>-2.4914486110691501E-2</c:v>
                </c:pt>
                <c:pt idx="14263">
                  <c:v>-2.73125410022165E-2</c:v>
                </c:pt>
                <c:pt idx="14264">
                  <c:v>-2.63242661222753E-2</c:v>
                </c:pt>
                <c:pt idx="14265">
                  <c:v>-2.37378514581894E-2</c:v>
                </c:pt>
                <c:pt idx="14266">
                  <c:v>-2.2822365404381002E-2</c:v>
                </c:pt>
                <c:pt idx="14267">
                  <c:v>-2.7259800689547899E-2</c:v>
                </c:pt>
                <c:pt idx="14268">
                  <c:v>-2.6284143817719902E-2</c:v>
                </c:pt>
                <c:pt idx="14269">
                  <c:v>-2.5909064094216502E-2</c:v>
                </c:pt>
                <c:pt idx="14270">
                  <c:v>-2.4961787450587102E-2</c:v>
                </c:pt>
                <c:pt idx="14271">
                  <c:v>-2.3108537460011201E-2</c:v>
                </c:pt>
                <c:pt idx="14272">
                  <c:v>-2.2251717273674001E-2</c:v>
                </c:pt>
                <c:pt idx="14273">
                  <c:v>-1.7547191352517501E-2</c:v>
                </c:pt>
                <c:pt idx="14274">
                  <c:v>-1.7535785281612901E-2</c:v>
                </c:pt>
                <c:pt idx="14275">
                  <c:v>-2.0498985044008398E-2</c:v>
                </c:pt>
                <c:pt idx="14276">
                  <c:v>-1.8764028296903199E-2</c:v>
                </c:pt>
                <c:pt idx="14277">
                  <c:v>-2.8957939770165999E-2</c:v>
                </c:pt>
                <c:pt idx="14278">
                  <c:v>-3.1317531687729397E-2</c:v>
                </c:pt>
                <c:pt idx="14279">
                  <c:v>-4.2163826260804997E-2</c:v>
                </c:pt>
                <c:pt idx="14280">
                  <c:v>-4.2657148818233903E-2</c:v>
                </c:pt>
                <c:pt idx="14281">
                  <c:v>-5.1521514071153698E-2</c:v>
                </c:pt>
                <c:pt idx="14282">
                  <c:v>2.9140736092418702E-2</c:v>
                </c:pt>
                <c:pt idx="14283">
                  <c:v>2.3853808754614701E-2</c:v>
                </c:pt>
                <c:pt idx="14284">
                  <c:v>1.61217304904663E-2</c:v>
                </c:pt>
                <c:pt idx="14285">
                  <c:v>1.13395284484194E-2</c:v>
                </c:pt>
                <c:pt idx="14286">
                  <c:v>3.0626840521031699E-2</c:v>
                </c:pt>
                <c:pt idx="14287">
                  <c:v>2.1079267116417499E-2</c:v>
                </c:pt>
                <c:pt idx="14288">
                  <c:v>1.5849742237236501E-2</c:v>
                </c:pt>
                <c:pt idx="14289">
                  <c:v>2.0497769091599699E-2</c:v>
                </c:pt>
                <c:pt idx="14290">
                  <c:v>2.9727722825547601E-2</c:v>
                </c:pt>
                <c:pt idx="14291">
                  <c:v>2.50947181700997E-2</c:v>
                </c:pt>
                <c:pt idx="14292">
                  <c:v>2.86310748684988E-2</c:v>
                </c:pt>
                <c:pt idx="14293">
                  <c:v>2.8117699436019699E-2</c:v>
                </c:pt>
                <c:pt idx="14294">
                  <c:v>0.11220609194028799</c:v>
                </c:pt>
                <c:pt idx="14295">
                  <c:v>8.3253538080119802E-2</c:v>
                </c:pt>
                <c:pt idx="14296">
                  <c:v>9.4890328380047295E-2</c:v>
                </c:pt>
                <c:pt idx="14297">
                  <c:v>4.6619926319129102E-3</c:v>
                </c:pt>
                <c:pt idx="14298">
                  <c:v>0.10689591798261</c:v>
                </c:pt>
                <c:pt idx="14299">
                  <c:v>0.108981643355956</c:v>
                </c:pt>
                <c:pt idx="14300">
                  <c:v>0.10407888751760699</c:v>
                </c:pt>
                <c:pt idx="14301">
                  <c:v>0.115749160991461</c:v>
                </c:pt>
                <c:pt idx="14302">
                  <c:v>0.14172633929187001</c:v>
                </c:pt>
                <c:pt idx="14303">
                  <c:v>0.149246478756386</c:v>
                </c:pt>
                <c:pt idx="14304">
                  <c:v>0.143112900126311</c:v>
                </c:pt>
                <c:pt idx="14305">
                  <c:v>0.14757219309182101</c:v>
                </c:pt>
                <c:pt idx="14306">
                  <c:v>0.16057152187982701</c:v>
                </c:pt>
                <c:pt idx="14307">
                  <c:v>0.226097812172153</c:v>
                </c:pt>
                <c:pt idx="14308">
                  <c:v>0.28673703150377</c:v>
                </c:pt>
                <c:pt idx="14309">
                  <c:v>0.244280982990636</c:v>
                </c:pt>
                <c:pt idx="14310">
                  <c:v>0.21852587607489099</c:v>
                </c:pt>
                <c:pt idx="14311">
                  <c:v>0.23450620604710901</c:v>
                </c:pt>
                <c:pt idx="14312">
                  <c:v>0.21108193645129</c:v>
                </c:pt>
                <c:pt idx="14313">
                  <c:v>0.23546804923480599</c:v>
                </c:pt>
                <c:pt idx="14314">
                  <c:v>0.28030563633581601</c:v>
                </c:pt>
                <c:pt idx="14315">
                  <c:v>0.30777681919287903</c:v>
                </c:pt>
                <c:pt idx="14316">
                  <c:v>0.32132809537359203</c:v>
                </c:pt>
                <c:pt idx="14317">
                  <c:v>0.37710569998298599</c:v>
                </c:pt>
                <c:pt idx="14318">
                  <c:v>0.37451503749364501</c:v>
                </c:pt>
                <c:pt idx="14319">
                  <c:v>0.36856790109975102</c:v>
                </c:pt>
                <c:pt idx="14320">
                  <c:v>0.46843434665265099</c:v>
                </c:pt>
                <c:pt idx="14321">
                  <c:v>0.38014011352268001</c:v>
                </c:pt>
                <c:pt idx="14322">
                  <c:v>0.39913766134277301</c:v>
                </c:pt>
                <c:pt idx="14323">
                  <c:v>0.30874005206810201</c:v>
                </c:pt>
                <c:pt idx="14324">
                  <c:v>0.310927019168659</c:v>
                </c:pt>
                <c:pt idx="14325">
                  <c:v>0.26859042393710097</c:v>
                </c:pt>
                <c:pt idx="14326">
                  <c:v>0.30829363541794302</c:v>
                </c:pt>
                <c:pt idx="14327">
                  <c:v>0.29681246317174098</c:v>
                </c:pt>
                <c:pt idx="14328">
                  <c:v>0.32694308957299301</c:v>
                </c:pt>
                <c:pt idx="14329">
                  <c:v>0.33535457566270899</c:v>
                </c:pt>
                <c:pt idx="14330">
                  <c:v>0.36418408053706602</c:v>
                </c:pt>
                <c:pt idx="14331">
                  <c:v>0.31022799543399898</c:v>
                </c:pt>
                <c:pt idx="14332">
                  <c:v>0.35108565390931401</c:v>
                </c:pt>
                <c:pt idx="14333" formatCode="0.00E+00">
                  <c:v>-7.6697481604415198E-4</c:v>
                </c:pt>
                <c:pt idx="14334">
                  <c:v>5.4279356210129503E-3</c:v>
                </c:pt>
                <c:pt idx="14335">
                  <c:v>-1.7864151582991301E-3</c:v>
                </c:pt>
                <c:pt idx="14336">
                  <c:v>-4.2822050184807498E-3</c:v>
                </c:pt>
                <c:pt idx="14337">
                  <c:v>-7.7941966946415402E-3</c:v>
                </c:pt>
                <c:pt idx="14338">
                  <c:v>6.7813333287547401E-3</c:v>
                </c:pt>
                <c:pt idx="14339">
                  <c:v>8.5137956797474105E-3</c:v>
                </c:pt>
                <c:pt idx="14340">
                  <c:v>2.7241402087509999E-3</c:v>
                </c:pt>
                <c:pt idx="14341">
                  <c:v>6.0674418323054501E-3</c:v>
                </c:pt>
                <c:pt idx="14342">
                  <c:v>6.0363295847935998E-3</c:v>
                </c:pt>
                <c:pt idx="14343">
                  <c:v>4.2470796434969899E-2</c:v>
                </c:pt>
                <c:pt idx="14344">
                  <c:v>4.73562505296585E-2</c:v>
                </c:pt>
                <c:pt idx="14345">
                  <c:v>4.8482791265921102E-2</c:v>
                </c:pt>
                <c:pt idx="14346">
                  <c:v>5.2621319132564799E-2</c:v>
                </c:pt>
                <c:pt idx="14347">
                  <c:v>3.61452228620604E-2</c:v>
                </c:pt>
                <c:pt idx="14348">
                  <c:v>-2.13322716470472E-2</c:v>
                </c:pt>
                <c:pt idx="14349">
                  <c:v>-3.5363919850308602E-2</c:v>
                </c:pt>
                <c:pt idx="14350">
                  <c:v>-2.02956856970344E-2</c:v>
                </c:pt>
                <c:pt idx="14351">
                  <c:v>3.7797300132281997E-2</c:v>
                </c:pt>
                <c:pt idx="14352">
                  <c:v>9.5838967868895494E-2</c:v>
                </c:pt>
                <c:pt idx="14353">
                  <c:v>2.61761128205764E-2</c:v>
                </c:pt>
                <c:pt idx="14354">
                  <c:v>2.4383481686293999E-2</c:v>
                </c:pt>
                <c:pt idx="14355">
                  <c:v>4.32148011962201E-2</c:v>
                </c:pt>
                <c:pt idx="14356">
                  <c:v>4.3022590007795999E-2</c:v>
                </c:pt>
                <c:pt idx="14357" formatCode="0.00E+00">
                  <c:v>7.8255184510766997E-4</c:v>
                </c:pt>
                <c:pt idx="14358">
                  <c:v>-2.82574204608152E-2</c:v>
                </c:pt>
                <c:pt idx="14359">
                  <c:v>-2.5650863844708102E-2</c:v>
                </c:pt>
                <c:pt idx="14360">
                  <c:v>-2.3792693525948001E-2</c:v>
                </c:pt>
                <c:pt idx="14361">
                  <c:v>-2.6911045597364899E-2</c:v>
                </c:pt>
                <c:pt idx="14362">
                  <c:v>-2.0497538217469202E-2</c:v>
                </c:pt>
                <c:pt idx="14363">
                  <c:v>-1.8069515170440802E-2</c:v>
                </c:pt>
                <c:pt idx="14364">
                  <c:v>-9.7657583977106503E-3</c:v>
                </c:pt>
                <c:pt idx="14365">
                  <c:v>-3.7319088065210497E-2</c:v>
                </c:pt>
                <c:pt idx="14366">
                  <c:v>-3.0930108359998602E-2</c:v>
                </c:pt>
                <c:pt idx="14367">
                  <c:v>-3.0231607153168499E-2</c:v>
                </c:pt>
                <c:pt idx="14368">
                  <c:v>-2.9581506716798999E-2</c:v>
                </c:pt>
                <c:pt idx="14369">
                  <c:v>-2.65251297701742E-2</c:v>
                </c:pt>
                <c:pt idx="14370">
                  <c:v>3.4770195723155199E-2</c:v>
                </c:pt>
                <c:pt idx="14371">
                  <c:v>3.5378069034539703E-2</c:v>
                </c:pt>
                <c:pt idx="14372">
                  <c:v>3.6476270661053301E-2</c:v>
                </c:pt>
                <c:pt idx="14373">
                  <c:v>1.7163077174535399E-2</c:v>
                </c:pt>
                <c:pt idx="14374">
                  <c:v>2.3206597011832399E-2</c:v>
                </c:pt>
                <c:pt idx="14375">
                  <c:v>2.3023475218003998E-2</c:v>
                </c:pt>
                <c:pt idx="14376">
                  <c:v>-3.5570334239570497E-2</c:v>
                </c:pt>
                <c:pt idx="14377">
                  <c:v>-3.5068874236214097E-2</c:v>
                </c:pt>
                <c:pt idx="14378">
                  <c:v>1.87158978401318E-2</c:v>
                </c:pt>
                <c:pt idx="14379">
                  <c:v>1.55519095202367E-2</c:v>
                </c:pt>
                <c:pt idx="14380">
                  <c:v>0.139693077252696</c:v>
                </c:pt>
                <c:pt idx="14381">
                  <c:v>0.13078584814345501</c:v>
                </c:pt>
                <c:pt idx="14382">
                  <c:v>0.13914721028093899</c:v>
                </c:pt>
                <c:pt idx="14383">
                  <c:v>0.10471166463234299</c:v>
                </c:pt>
                <c:pt idx="14384">
                  <c:v>0.172636258065577</c:v>
                </c:pt>
                <c:pt idx="14385">
                  <c:v>0.119475772231202</c:v>
                </c:pt>
                <c:pt idx="14386">
                  <c:v>5.9927357258942902E-2</c:v>
                </c:pt>
                <c:pt idx="14387">
                  <c:v>-5.7673667114910503E-2</c:v>
                </c:pt>
                <c:pt idx="14388">
                  <c:v>-6.5324686558842798E-2</c:v>
                </c:pt>
                <c:pt idx="14389">
                  <c:v>-7.9671872348632905E-2</c:v>
                </c:pt>
                <c:pt idx="14390">
                  <c:v>0.102225332375385</c:v>
                </c:pt>
                <c:pt idx="14391">
                  <c:v>-5.5736320121244097E-2</c:v>
                </c:pt>
                <c:pt idx="14392">
                  <c:v>-7.4646495441353905E-2</c:v>
                </c:pt>
                <c:pt idx="14393">
                  <c:v>-7.8152542924759802E-2</c:v>
                </c:pt>
                <c:pt idx="14394">
                  <c:v>-8.0411989870637204E-2</c:v>
                </c:pt>
                <c:pt idx="14395">
                  <c:v>-8.4628310974421403E-2</c:v>
                </c:pt>
                <c:pt idx="14396">
                  <c:v>-7.6295414097994105E-2</c:v>
                </c:pt>
                <c:pt idx="14397">
                  <c:v>-5.88109981262534E-2</c:v>
                </c:pt>
                <c:pt idx="14398">
                  <c:v>-5.74310474661308E-2</c:v>
                </c:pt>
                <c:pt idx="14399">
                  <c:v>3.4523909941976003E-2</c:v>
                </c:pt>
                <c:pt idx="14400">
                  <c:v>4.6192447828981402E-2</c:v>
                </c:pt>
                <c:pt idx="14401">
                  <c:v>4.9352799054211902E-2</c:v>
                </c:pt>
                <c:pt idx="14402">
                  <c:v>5.5925386041696799E-2</c:v>
                </c:pt>
                <c:pt idx="14403">
                  <c:v>3.4772407499310702E-2</c:v>
                </c:pt>
                <c:pt idx="14404">
                  <c:v>3.7122170816946E-2</c:v>
                </c:pt>
                <c:pt idx="14405">
                  <c:v>-6.0446433142667899E-2</c:v>
                </c:pt>
                <c:pt idx="14406">
                  <c:v>-6.2679401161889997E-2</c:v>
                </c:pt>
                <c:pt idx="14407">
                  <c:v>-7.6032896848760204E-2</c:v>
                </c:pt>
                <c:pt idx="14408">
                  <c:v>-4.51790124962387E-2</c:v>
                </c:pt>
                <c:pt idx="14409">
                  <c:v>-5.3191889328917302E-2</c:v>
                </c:pt>
                <c:pt idx="14410">
                  <c:v>-5.1098661730678702E-2</c:v>
                </c:pt>
                <c:pt idx="14411">
                  <c:v>-7.8588433437656896E-2</c:v>
                </c:pt>
                <c:pt idx="14412">
                  <c:v>-6.4074217511909101E-2</c:v>
                </c:pt>
                <c:pt idx="14413">
                  <c:v>-6.5556048018563295E-2</c:v>
                </c:pt>
                <c:pt idx="14414">
                  <c:v>-6.8518107276612297E-2</c:v>
                </c:pt>
                <c:pt idx="14415">
                  <c:v>-8.1582696480950206E-2</c:v>
                </c:pt>
                <c:pt idx="14416">
                  <c:v>-7.4543230507995301E-2</c:v>
                </c:pt>
                <c:pt idx="14417">
                  <c:v>-6.5753417375263995E-2</c:v>
                </c:pt>
                <c:pt idx="14418">
                  <c:v>-0.117984086496639</c:v>
                </c:pt>
                <c:pt idx="14419">
                  <c:v>-0.218228714275534</c:v>
                </c:pt>
                <c:pt idx="14420">
                  <c:v>-0.23286211483401301</c:v>
                </c:pt>
                <c:pt idx="14421">
                  <c:v>-0.25099736926338001</c:v>
                </c:pt>
                <c:pt idx="14422">
                  <c:v>-0.205312585621654</c:v>
                </c:pt>
                <c:pt idx="14423">
                  <c:v>-0.25651145160419803</c:v>
                </c:pt>
                <c:pt idx="14424">
                  <c:v>-0.23911980801032601</c:v>
                </c:pt>
                <c:pt idx="14425">
                  <c:v>-0.223255390219538</c:v>
                </c:pt>
                <c:pt idx="14426">
                  <c:v>-0.18868611450094699</c:v>
                </c:pt>
                <c:pt idx="14427">
                  <c:v>-0.19631214641573899</c:v>
                </c:pt>
                <c:pt idx="14428">
                  <c:v>-0.19937479085653401</c:v>
                </c:pt>
                <c:pt idx="14429">
                  <c:v>-0.19450063015604399</c:v>
                </c:pt>
                <c:pt idx="14430">
                  <c:v>-0.23382812077954801</c:v>
                </c:pt>
                <c:pt idx="14431">
                  <c:v>-0.25167370190627197</c:v>
                </c:pt>
                <c:pt idx="14432">
                  <c:v>-0.19669900766284601</c:v>
                </c:pt>
                <c:pt idx="14433">
                  <c:v>-0.230350395356961</c:v>
                </c:pt>
                <c:pt idx="14434">
                  <c:v>-2.84491393487749E-2</c:v>
                </c:pt>
                <c:pt idx="14435">
                  <c:v>-0.13738595946380999</c:v>
                </c:pt>
                <c:pt idx="14436">
                  <c:v>-0.13925556872394501</c:v>
                </c:pt>
                <c:pt idx="14437">
                  <c:v>8.2568431402627596E-3</c:v>
                </c:pt>
                <c:pt idx="14438">
                  <c:v>3.8266642477509101E-3</c:v>
                </c:pt>
                <c:pt idx="14439">
                  <c:v>1.1136571932746701E-2</c:v>
                </c:pt>
                <c:pt idx="14440">
                  <c:v>9.5879677091825696E-3</c:v>
                </c:pt>
                <c:pt idx="14441">
                  <c:v>1.20884357405692E-2</c:v>
                </c:pt>
                <c:pt idx="14442">
                  <c:v>-1.5558653581996399E-2</c:v>
                </c:pt>
                <c:pt idx="14443">
                  <c:v>-2.13215619581004E-2</c:v>
                </c:pt>
                <c:pt idx="14444">
                  <c:v>-2.78510122616006E-2</c:v>
                </c:pt>
                <c:pt idx="14445">
                  <c:v>-2.8482747213824398E-2</c:v>
                </c:pt>
                <c:pt idx="14446">
                  <c:v>-3.2867326138319601E-2</c:v>
                </c:pt>
                <c:pt idx="14447">
                  <c:v>-1.54409331714553E-2</c:v>
                </c:pt>
                <c:pt idx="14448">
                  <c:v>-3.6598164038912501E-2</c:v>
                </c:pt>
                <c:pt idx="14449">
                  <c:v>-1.7237635957683298E-2</c:v>
                </c:pt>
                <c:pt idx="14450">
                  <c:v>-1.73153527416023E-2</c:v>
                </c:pt>
                <c:pt idx="14451">
                  <c:v>-1.77019800947333E-2</c:v>
                </c:pt>
                <c:pt idx="14452">
                  <c:v>-1.5099436414535299E-2</c:v>
                </c:pt>
                <c:pt idx="14453">
                  <c:v>-1.9979323216071199E-2</c:v>
                </c:pt>
                <c:pt idx="14454">
                  <c:v>-1.26301783277591E-2</c:v>
                </c:pt>
                <c:pt idx="14455">
                  <c:v>-1.0251174315737801E-2</c:v>
                </c:pt>
                <c:pt idx="14456">
                  <c:v>-1.5595771666433E-2</c:v>
                </c:pt>
                <c:pt idx="14457">
                  <c:v>-1.6508980173522699E-2</c:v>
                </c:pt>
                <c:pt idx="14458">
                  <c:v>-2.1596227052406099E-2</c:v>
                </c:pt>
                <c:pt idx="14459">
                  <c:v>-1.7615185492602499E-2</c:v>
                </c:pt>
                <c:pt idx="14460">
                  <c:v>-2.6052785684868001E-2</c:v>
                </c:pt>
                <c:pt idx="14461">
                  <c:v>-2.5675158997842101E-2</c:v>
                </c:pt>
                <c:pt idx="14462">
                  <c:v>-3.4270183561166498E-2</c:v>
                </c:pt>
                <c:pt idx="14463">
                  <c:v>-3.1365235968288697E-2</c:v>
                </c:pt>
                <c:pt idx="14464">
                  <c:v>-3.8549301926650903E-2</c:v>
                </c:pt>
                <c:pt idx="14465">
                  <c:v>-4.1040184275328698E-2</c:v>
                </c:pt>
                <c:pt idx="14466">
                  <c:v>-4.1086321129947201E-2</c:v>
                </c:pt>
                <c:pt idx="14467">
                  <c:v>-3.0864082132548699E-2</c:v>
                </c:pt>
                <c:pt idx="14468">
                  <c:v>-4.03350149116408E-2</c:v>
                </c:pt>
                <c:pt idx="14469">
                  <c:v>-3.80734112037453E-2</c:v>
                </c:pt>
                <c:pt idx="14470">
                  <c:v>-5.5567108956085999E-2</c:v>
                </c:pt>
                <c:pt idx="14471">
                  <c:v>-5.48623500630138E-2</c:v>
                </c:pt>
                <c:pt idx="14472">
                  <c:v>-5.3221659594913699E-2</c:v>
                </c:pt>
                <c:pt idx="14473">
                  <c:v>-4.9839364220973702E-2</c:v>
                </c:pt>
                <c:pt idx="14474">
                  <c:v>-8.8572600826495707E-2</c:v>
                </c:pt>
                <c:pt idx="14475">
                  <c:v>-0.122139017662473</c:v>
                </c:pt>
                <c:pt idx="14476">
                  <c:v>-0.13819025916271399</c:v>
                </c:pt>
                <c:pt idx="14477">
                  <c:v>-7.5481011572449297E-2</c:v>
                </c:pt>
                <c:pt idx="14478">
                  <c:v>-7.6404237187235102E-2</c:v>
                </c:pt>
                <c:pt idx="14479" formatCode="0.00E+00">
                  <c:v>-3.0965000770688501E-4</c:v>
                </c:pt>
                <c:pt idx="14480">
                  <c:v>-7.14136317629043E-2</c:v>
                </c:pt>
                <c:pt idx="14481">
                  <c:v>-5.6622823313341002E-2</c:v>
                </c:pt>
                <c:pt idx="14482">
                  <c:v>-6.0387983337855299E-2</c:v>
                </c:pt>
                <c:pt idx="14483">
                  <c:v>-5.1689241398245198E-2</c:v>
                </c:pt>
                <c:pt idx="14484">
                  <c:v>-5.4450145152628401E-2</c:v>
                </c:pt>
                <c:pt idx="14485">
                  <c:v>-5.8196398518913998E-2</c:v>
                </c:pt>
                <c:pt idx="14486">
                  <c:v>-0.152814000166762</c:v>
                </c:pt>
                <c:pt idx="14487">
                  <c:v>6.8687057859807304E-2</c:v>
                </c:pt>
                <c:pt idx="14488">
                  <c:v>7.7516602152917197E-2</c:v>
                </c:pt>
                <c:pt idx="14489">
                  <c:v>9.1306590933828202E-2</c:v>
                </c:pt>
                <c:pt idx="14490">
                  <c:v>5.3888334238975898E-2</c:v>
                </c:pt>
                <c:pt idx="14491">
                  <c:v>6.0143203357257501E-2</c:v>
                </c:pt>
                <c:pt idx="14492">
                  <c:v>6.5011414557951397E-2</c:v>
                </c:pt>
                <c:pt idx="14493">
                  <c:v>6.3817227992305894E-2</c:v>
                </c:pt>
                <c:pt idx="14494">
                  <c:v>4.3312203354746101E-2</c:v>
                </c:pt>
                <c:pt idx="14495">
                  <c:v>6.0218303914790702E-2</c:v>
                </c:pt>
                <c:pt idx="14496">
                  <c:v>6.1575582099470297E-2</c:v>
                </c:pt>
                <c:pt idx="14497">
                  <c:v>9.1966338191679695E-2</c:v>
                </c:pt>
                <c:pt idx="14498">
                  <c:v>9.5970425726171094E-2</c:v>
                </c:pt>
                <c:pt idx="14499">
                  <c:v>0.103996717310469</c:v>
                </c:pt>
                <c:pt idx="14500">
                  <c:v>9.9463542545562098E-2</c:v>
                </c:pt>
                <c:pt idx="14501">
                  <c:v>7.9240751394030903E-2</c:v>
                </c:pt>
                <c:pt idx="14502">
                  <c:v>6.9562819421298494E-2</c:v>
                </c:pt>
                <c:pt idx="14503">
                  <c:v>8.4474153643093894E-2</c:v>
                </c:pt>
                <c:pt idx="14504">
                  <c:v>2.1162777606084902E-2</c:v>
                </c:pt>
                <c:pt idx="14505">
                  <c:v>1.6427152873287099E-2</c:v>
                </c:pt>
                <c:pt idx="14506">
                  <c:v>2.4968603123280499E-2</c:v>
                </c:pt>
                <c:pt idx="14507">
                  <c:v>2.4462007178865399E-2</c:v>
                </c:pt>
                <c:pt idx="14508">
                  <c:v>2.5960451434543199E-2</c:v>
                </c:pt>
                <c:pt idx="14509">
                  <c:v>5.6923714969205001E-2</c:v>
                </c:pt>
                <c:pt idx="14510">
                  <c:v>6.12514540198787E-2</c:v>
                </c:pt>
                <c:pt idx="14511">
                  <c:v>6.1374192537272998E-2</c:v>
                </c:pt>
                <c:pt idx="14512">
                  <c:v>5.6145233335796699E-2</c:v>
                </c:pt>
                <c:pt idx="14513">
                  <c:v>2.3978934506447301E-2</c:v>
                </c:pt>
                <c:pt idx="14514">
                  <c:v>2.3022882422376802E-2</c:v>
                </c:pt>
                <c:pt idx="14515">
                  <c:v>9.4439750982639997E-3</c:v>
                </c:pt>
                <c:pt idx="14516">
                  <c:v>1.72508550791532E-2</c:v>
                </c:pt>
                <c:pt idx="14517">
                  <c:v>5.59653114429794E-2</c:v>
                </c:pt>
                <c:pt idx="14518">
                  <c:v>6.7320805773714396E-2</c:v>
                </c:pt>
                <c:pt idx="14519">
                  <c:v>2.9250127713558099E-2</c:v>
                </c:pt>
                <c:pt idx="14520">
                  <c:v>3.17457690746583E-2</c:v>
                </c:pt>
                <c:pt idx="14521">
                  <c:v>-1.7106496125035099E-2</c:v>
                </c:pt>
                <c:pt idx="14522">
                  <c:v>-1.7326486424083399E-2</c:v>
                </c:pt>
                <c:pt idx="14523">
                  <c:v>-1.37176365113957E-2</c:v>
                </c:pt>
                <c:pt idx="14524">
                  <c:v>5.9189441985132403E-3</c:v>
                </c:pt>
                <c:pt idx="14525">
                  <c:v>7.4123422459550998E-3</c:v>
                </c:pt>
                <c:pt idx="14526">
                  <c:v>9.8290771834317302E-3</c:v>
                </c:pt>
                <c:pt idx="14527">
                  <c:v>5.4977229759921302E-2</c:v>
                </c:pt>
                <c:pt idx="14528">
                  <c:v>5.4643341257257998E-2</c:v>
                </c:pt>
                <c:pt idx="14529">
                  <c:v>3.5458949663948802E-2</c:v>
                </c:pt>
                <c:pt idx="14530">
                  <c:v>3.4157747328048903E-2</c:v>
                </c:pt>
                <c:pt idx="14531">
                  <c:v>5.3289882156086099E-2</c:v>
                </c:pt>
                <c:pt idx="14532">
                  <c:v>-1.23107304689238E-2</c:v>
                </c:pt>
                <c:pt idx="14533">
                  <c:v>-5.8064593006695198E-2</c:v>
                </c:pt>
                <c:pt idx="14534">
                  <c:v>-2.4799164233111301E-3</c:v>
                </c:pt>
                <c:pt idx="14535">
                  <c:v>-8.9328624959672497E-3</c:v>
                </c:pt>
                <c:pt idx="14536">
                  <c:v>-7.5349587763784403E-3</c:v>
                </c:pt>
                <c:pt idx="14537">
                  <c:v>7.4202848532787203E-3</c:v>
                </c:pt>
                <c:pt idx="14538">
                  <c:v>1.40193388324412E-2</c:v>
                </c:pt>
                <c:pt idx="14539">
                  <c:v>-6.52247117532378E-3</c:v>
                </c:pt>
                <c:pt idx="14540">
                  <c:v>-8.6482498617414996E-3</c:v>
                </c:pt>
                <c:pt idx="14541">
                  <c:v>-1.0239001586626899E-2</c:v>
                </c:pt>
                <c:pt idx="14542">
                  <c:v>-1.31438423179321E-2</c:v>
                </c:pt>
                <c:pt idx="14543">
                  <c:v>-9.6410652593408308E-3</c:v>
                </c:pt>
                <c:pt idx="14544">
                  <c:v>-8.5772146329117192E-3</c:v>
                </c:pt>
                <c:pt idx="14545">
                  <c:v>-1.08994716007564E-2</c:v>
                </c:pt>
                <c:pt idx="14546">
                  <c:v>7.1144591624559397E-2</c:v>
                </c:pt>
                <c:pt idx="14547">
                  <c:v>0.102756464679266</c:v>
                </c:pt>
                <c:pt idx="14548">
                  <c:v>0.109840052936704</c:v>
                </c:pt>
                <c:pt idx="14549">
                  <c:v>0.110200088086942</c:v>
                </c:pt>
                <c:pt idx="14550">
                  <c:v>0.109494008335198</c:v>
                </c:pt>
                <c:pt idx="14551">
                  <c:v>0.109494008335198</c:v>
                </c:pt>
                <c:pt idx="14552">
                  <c:v>0.107120150156736</c:v>
                </c:pt>
                <c:pt idx="14553">
                  <c:v>9.3886461561257503E-2</c:v>
                </c:pt>
                <c:pt idx="14554">
                  <c:v>8.4860008495609193E-2</c:v>
                </c:pt>
                <c:pt idx="14555">
                  <c:v>0.139452825539116</c:v>
                </c:pt>
                <c:pt idx="14556">
                  <c:v>0.15154720253818099</c:v>
                </c:pt>
                <c:pt idx="14557">
                  <c:v>0.106643859288179</c:v>
                </c:pt>
                <c:pt idx="14558">
                  <c:v>0.134430426742009</c:v>
                </c:pt>
                <c:pt idx="14559">
                  <c:v>0.170801657156014</c:v>
                </c:pt>
                <c:pt idx="14560">
                  <c:v>0.11112477905405301</c:v>
                </c:pt>
                <c:pt idx="14561">
                  <c:v>6.4918159343096707E-2</c:v>
                </c:pt>
                <c:pt idx="14562">
                  <c:v>6.0400682548183003E-2</c:v>
                </c:pt>
                <c:pt idx="14563">
                  <c:v>6.1997452973770302E-2</c:v>
                </c:pt>
                <c:pt idx="14564">
                  <c:v>5.3437548834534797E-2</c:v>
                </c:pt>
                <c:pt idx="14565">
                  <c:v>5.2361268415527899E-2</c:v>
                </c:pt>
                <c:pt idx="14566">
                  <c:v>5.6232923806540401E-2</c:v>
                </c:pt>
                <c:pt idx="14567">
                  <c:v>5.6064388572263299E-2</c:v>
                </c:pt>
                <c:pt idx="14568">
                  <c:v>5.26193965064456E-2</c:v>
                </c:pt>
                <c:pt idx="14569">
                  <c:v>5.4773789014331303E-2</c:v>
                </c:pt>
                <c:pt idx="14570">
                  <c:v>0.107429429548447</c:v>
                </c:pt>
                <c:pt idx="14571">
                  <c:v>0.10781666218775</c:v>
                </c:pt>
                <c:pt idx="14572">
                  <c:v>0.13508289012726801</c:v>
                </c:pt>
                <c:pt idx="14573">
                  <c:v>0.13696684659222599</c:v>
                </c:pt>
                <c:pt idx="14574">
                  <c:v>0.14521424069914099</c:v>
                </c:pt>
                <c:pt idx="14575">
                  <c:v>0.14166904983567299</c:v>
                </c:pt>
                <c:pt idx="14576">
                  <c:v>0.16943154109318301</c:v>
                </c:pt>
                <c:pt idx="14577">
                  <c:v>0.173678017898791</c:v>
                </c:pt>
                <c:pt idx="14578">
                  <c:v>0.202849710517163</c:v>
                </c:pt>
                <c:pt idx="14579">
                  <c:v>0.193458405450052</c:v>
                </c:pt>
                <c:pt idx="14580">
                  <c:v>0.23199360206096001</c:v>
                </c:pt>
                <c:pt idx="14581">
                  <c:v>0.225723355242931</c:v>
                </c:pt>
                <c:pt idx="14582">
                  <c:v>0.25946290793564297</c:v>
                </c:pt>
                <c:pt idx="14583">
                  <c:v>0.235503558626041</c:v>
                </c:pt>
                <c:pt idx="14584">
                  <c:v>0.26485160815109599</c:v>
                </c:pt>
                <c:pt idx="14585">
                  <c:v>0.25734421290305398</c:v>
                </c:pt>
                <c:pt idx="14586">
                  <c:v>0.28524672848077898</c:v>
                </c:pt>
                <c:pt idx="14587">
                  <c:v>0.293631771860144</c:v>
                </c:pt>
                <c:pt idx="14588">
                  <c:v>0.44513574187822003</c:v>
                </c:pt>
                <c:pt idx="14589">
                  <c:v>0.43846494902656302</c:v>
                </c:pt>
                <c:pt idx="14590">
                  <c:v>0.46671526112469403</c:v>
                </c:pt>
                <c:pt idx="14591">
                  <c:v>0.460447882534057</c:v>
                </c:pt>
                <c:pt idx="14592">
                  <c:v>0.51630285519779795</c:v>
                </c:pt>
                <c:pt idx="14593">
                  <c:v>0.60924843709614696</c:v>
                </c:pt>
                <c:pt idx="14594">
                  <c:v>0.60212854785412595</c:v>
                </c:pt>
                <c:pt idx="14595">
                  <c:v>8.0409596419572793E-3</c:v>
                </c:pt>
                <c:pt idx="14596">
                  <c:v>1.47997926247702E-2</c:v>
                </c:pt>
                <c:pt idx="14597">
                  <c:v>1.09918114391269E-2</c:v>
                </c:pt>
                <c:pt idx="14598">
                  <c:v>1.1080392174981499E-2</c:v>
                </c:pt>
                <c:pt idx="14599">
                  <c:v>3.1468430211009001E-2</c:v>
                </c:pt>
                <c:pt idx="14600">
                  <c:v>3.38949853859749E-2</c:v>
                </c:pt>
                <c:pt idx="14601">
                  <c:v>3.86548560819737E-2</c:v>
                </c:pt>
                <c:pt idx="14602">
                  <c:v>6.0116388324507001E-3</c:v>
                </c:pt>
                <c:pt idx="14603">
                  <c:v>3.6704362226136402E-3</c:v>
                </c:pt>
                <c:pt idx="14604">
                  <c:v>2.6750114976568699E-2</c:v>
                </c:pt>
                <c:pt idx="14605">
                  <c:v>2.3621340259363899E-2</c:v>
                </c:pt>
                <c:pt idx="14606">
                  <c:v>2.7795665544425099E-2</c:v>
                </c:pt>
                <c:pt idx="14607">
                  <c:v>2.1543730965347601E-2</c:v>
                </c:pt>
                <c:pt idx="14608">
                  <c:v>5.1926980185128299E-2</c:v>
                </c:pt>
                <c:pt idx="14609">
                  <c:v>5.2619281019911902E-2</c:v>
                </c:pt>
                <c:pt idx="14610">
                  <c:v>5.23182097342842E-2</c:v>
                </c:pt>
                <c:pt idx="14611">
                  <c:v>4.8543611575887401E-2</c:v>
                </c:pt>
                <c:pt idx="14612">
                  <c:v>5.3208514629480903E-2</c:v>
                </c:pt>
                <c:pt idx="14613">
                  <c:v>5.56940749110841E-2</c:v>
                </c:pt>
                <c:pt idx="14614">
                  <c:v>5.2977568405389398E-2</c:v>
                </c:pt>
                <c:pt idx="14615">
                  <c:v>4.8543611575887401E-2</c:v>
                </c:pt>
                <c:pt idx="14616">
                  <c:v>4.9242928206346202E-2</c:v>
                </c:pt>
                <c:pt idx="14617">
                  <c:v>5.4075657131597003E-2</c:v>
                </c:pt>
                <c:pt idx="14618">
                  <c:v>6.6107305604262201E-2</c:v>
                </c:pt>
                <c:pt idx="14619">
                  <c:v>4.5732662468099802E-2</c:v>
                </c:pt>
                <c:pt idx="14620">
                  <c:v>5.0230572036206102E-2</c:v>
                </c:pt>
                <c:pt idx="14621">
                  <c:v>4.6120866993731802E-2</c:v>
                </c:pt>
                <c:pt idx="14622">
                  <c:v>4.5027367244168497E-2</c:v>
                </c:pt>
                <c:pt idx="14623">
                  <c:v>5.1957652829301301E-2</c:v>
                </c:pt>
                <c:pt idx="14624">
                  <c:v>8.6870583954865493E-2</c:v>
                </c:pt>
                <c:pt idx="14625">
                  <c:v>7.8045074906086503E-2</c:v>
                </c:pt>
                <c:pt idx="14626">
                  <c:v>7.5439849975944995E-2</c:v>
                </c:pt>
                <c:pt idx="14627">
                  <c:v>8.3512136750806404E-2</c:v>
                </c:pt>
                <c:pt idx="14628">
                  <c:v>9.0529053220146594E-2</c:v>
                </c:pt>
                <c:pt idx="14629">
                  <c:v>8.8175517197039699E-2</c:v>
                </c:pt>
                <c:pt idx="14630">
                  <c:v>9.0434004844337501E-2</c:v>
                </c:pt>
                <c:pt idx="14631">
                  <c:v>6.9560017681060002E-2</c:v>
                </c:pt>
                <c:pt idx="14632">
                  <c:v>6.8104567573374006E-2</c:v>
                </c:pt>
                <c:pt idx="14633">
                  <c:v>7.3238878107263705E-2</c:v>
                </c:pt>
                <c:pt idx="14634">
                  <c:v>7.7307797887222293E-2</c:v>
                </c:pt>
                <c:pt idx="14635">
                  <c:v>5.9603647667468999E-2</c:v>
                </c:pt>
                <c:pt idx="14636">
                  <c:v>5.8325770781669103E-2</c:v>
                </c:pt>
                <c:pt idx="14637">
                  <c:v>6.1266995233777197E-2</c:v>
                </c:pt>
                <c:pt idx="14638">
                  <c:v>6.1820601701028099E-2</c:v>
                </c:pt>
                <c:pt idx="14639">
                  <c:v>7.6947308311067802E-2</c:v>
                </c:pt>
                <c:pt idx="14640">
                  <c:v>7.8953263860612896E-2</c:v>
                </c:pt>
                <c:pt idx="14641">
                  <c:v>8.2953109416851106E-2</c:v>
                </c:pt>
                <c:pt idx="14642">
                  <c:v>8.7014430379669605E-2</c:v>
                </c:pt>
                <c:pt idx="14643">
                  <c:v>9.1145580146455296E-2</c:v>
                </c:pt>
                <c:pt idx="14644">
                  <c:v>8.3180568351223602E-2</c:v>
                </c:pt>
                <c:pt idx="14645">
                  <c:v>7.9865972607016306E-2</c:v>
                </c:pt>
                <c:pt idx="14646">
                  <c:v>8.9900722824303295E-2</c:v>
                </c:pt>
                <c:pt idx="14647">
                  <c:v>8.7368781574698406E-2</c:v>
                </c:pt>
                <c:pt idx="14648">
                  <c:v>0.14651865140151199</c:v>
                </c:pt>
                <c:pt idx="14649">
                  <c:v>0.139429494133987</c:v>
                </c:pt>
                <c:pt idx="14650">
                  <c:v>0.161098387967955</c:v>
                </c:pt>
                <c:pt idx="14651">
                  <c:v>0.16231869699746501</c:v>
                </c:pt>
                <c:pt idx="14652">
                  <c:v>0.246831861210006</c:v>
                </c:pt>
                <c:pt idx="14653">
                  <c:v>0.25480794345469898</c:v>
                </c:pt>
                <c:pt idx="14654">
                  <c:v>0.33080727500256701</c:v>
                </c:pt>
                <c:pt idx="14655">
                  <c:v>0.30236605175963599</c:v>
                </c:pt>
                <c:pt idx="14656">
                  <c:v>0.32788534588940799</c:v>
                </c:pt>
                <c:pt idx="14657">
                  <c:v>0.32092040450316101</c:v>
                </c:pt>
                <c:pt idx="14658">
                  <c:v>0.332291138389189</c:v>
                </c:pt>
                <c:pt idx="14659">
                  <c:v>0.30509480811480499</c:v>
                </c:pt>
                <c:pt idx="14660">
                  <c:v>0.43743873164447</c:v>
                </c:pt>
                <c:pt idx="14661">
                  <c:v>0.45632272563557802</c:v>
                </c:pt>
                <c:pt idx="14662">
                  <c:v>0.49696412063558498</c:v>
                </c:pt>
                <c:pt idx="14663">
                  <c:v>0.51290073591823804</c:v>
                </c:pt>
                <c:pt idx="14664">
                  <c:v>0.49307738322905997</c:v>
                </c:pt>
                <c:pt idx="14665">
                  <c:v>0.610426950425901</c:v>
                </c:pt>
                <c:pt idx="14666">
                  <c:v>0.621598144644809</c:v>
                </c:pt>
                <c:pt idx="14667">
                  <c:v>0.52605353305164704</c:v>
                </c:pt>
                <c:pt idx="14668">
                  <c:v>0.538291785526686</c:v>
                </c:pt>
                <c:pt idx="14669">
                  <c:v>0.51724863831177903</c:v>
                </c:pt>
                <c:pt idx="14670">
                  <c:v>0.55692987810779404</c:v>
                </c:pt>
                <c:pt idx="14671">
                  <c:v>0.54321981737985903</c:v>
                </c:pt>
                <c:pt idx="14672">
                  <c:v>0.61973944533735303</c:v>
                </c:pt>
                <c:pt idx="14673">
                  <c:v>0.59619039598587498</c:v>
                </c:pt>
                <c:pt idx="14674">
                  <c:v>0.58177963745497197</c:v>
                </c:pt>
                <c:pt idx="14675">
                  <c:v>0.54130570075185103</c:v>
                </c:pt>
                <c:pt idx="14676">
                  <c:v>0.57541728992451502</c:v>
                </c:pt>
                <c:pt idx="14677">
                  <c:v>0.62525641239290597</c:v>
                </c:pt>
                <c:pt idx="14678">
                  <c:v>0.60712298779326102</c:v>
                </c:pt>
                <c:pt idx="14679">
                  <c:v>0.59840294186246001</c:v>
                </c:pt>
                <c:pt idx="14680">
                  <c:v>0.61189789120080895</c:v>
                </c:pt>
                <c:pt idx="14681">
                  <c:v>0.69142513526480098</c:v>
                </c:pt>
                <c:pt idx="14682">
                  <c:v>0.65833358549417798</c:v>
                </c:pt>
                <c:pt idx="14683">
                  <c:v>0.65473143098435405</c:v>
                </c:pt>
                <c:pt idx="14684">
                  <c:v>0.59949666576860705</c:v>
                </c:pt>
                <c:pt idx="14685">
                  <c:v>0.64922368082980597</c:v>
                </c:pt>
                <c:pt idx="14686">
                  <c:v>0.60903457444006204</c:v>
                </c:pt>
                <c:pt idx="14687">
                  <c:v>1.07864524604377E-2</c:v>
                </c:pt>
                <c:pt idx="14688">
                  <c:v>7.4549666667573702E-3</c:v>
                </c:pt>
                <c:pt idx="14689">
                  <c:v>1.49993868279381E-2</c:v>
                </c:pt>
                <c:pt idx="14690">
                  <c:v>1.7237413191390799E-2</c:v>
                </c:pt>
                <c:pt idx="14691">
                  <c:v>2.7640275414569902E-2</c:v>
                </c:pt>
                <c:pt idx="14692">
                  <c:v>2.68951169892204E-2</c:v>
                </c:pt>
                <c:pt idx="14693">
                  <c:v>3.1538593444209097E-2</c:v>
                </c:pt>
                <c:pt idx="14694">
                  <c:v>1.7251856864299801E-3</c:v>
                </c:pt>
                <c:pt idx="14695">
                  <c:v>7.16191803053622E-3</c:v>
                </c:pt>
                <c:pt idx="14696" formatCode="0.00E+00">
                  <c:v>8.4206429282818098E-4</c:v>
                </c:pt>
                <c:pt idx="14697">
                  <c:v>4.7727967417927602E-3</c:v>
                </c:pt>
                <c:pt idx="14698">
                  <c:v>2.89030232431901E-2</c:v>
                </c:pt>
                <c:pt idx="14699">
                  <c:v>2.9655794543923902E-2</c:v>
                </c:pt>
                <c:pt idx="14700">
                  <c:v>-1.9224272395524902E-2</c:v>
                </c:pt>
                <c:pt idx="14701">
                  <c:v>-9.9351713045341405E-3</c:v>
                </c:pt>
                <c:pt idx="14702">
                  <c:v>-1.1800975062233401E-2</c:v>
                </c:pt>
                <c:pt idx="14703">
                  <c:v>-9.9711060572566998E-3</c:v>
                </c:pt>
                <c:pt idx="14704">
                  <c:v>-1.20932331074787E-2</c:v>
                </c:pt>
                <c:pt idx="14705">
                  <c:v>-1.3069014796838099E-2</c:v>
                </c:pt>
                <c:pt idx="14706">
                  <c:v>-1.3836999643566101E-2</c:v>
                </c:pt>
                <c:pt idx="14707">
                  <c:v>-1.6131339490953901E-2</c:v>
                </c:pt>
                <c:pt idx="14708">
                  <c:v>-2.14299866666634E-2</c:v>
                </c:pt>
                <c:pt idx="14709">
                  <c:v>3.7983118364638101E-2</c:v>
                </c:pt>
                <c:pt idx="14710">
                  <c:v>3.4207857732343597E-2</c:v>
                </c:pt>
                <c:pt idx="14711">
                  <c:v>5.5264632526165799E-2</c:v>
                </c:pt>
                <c:pt idx="14712">
                  <c:v>9.0826101877398799E-2</c:v>
                </c:pt>
                <c:pt idx="14713">
                  <c:v>0.108029467080678</c:v>
                </c:pt>
                <c:pt idx="14714">
                  <c:v>0.159867512235079</c:v>
                </c:pt>
                <c:pt idx="14715">
                  <c:v>0.15425625766951601</c:v>
                </c:pt>
                <c:pt idx="14716">
                  <c:v>0.169775922351208</c:v>
                </c:pt>
                <c:pt idx="14717">
                  <c:v>0.20035652946771201</c:v>
                </c:pt>
                <c:pt idx="14718">
                  <c:v>0.128187401363514</c:v>
                </c:pt>
                <c:pt idx="14719">
                  <c:v>0.16319751070821401</c:v>
                </c:pt>
                <c:pt idx="14720">
                  <c:v>0.136787324205522</c:v>
                </c:pt>
                <c:pt idx="14721">
                  <c:v>0.15360053610921401</c:v>
                </c:pt>
                <c:pt idx="14722">
                  <c:v>0.20131422794082601</c:v>
                </c:pt>
                <c:pt idx="14723">
                  <c:v>0.167758886559464</c:v>
                </c:pt>
                <c:pt idx="14724">
                  <c:v>0.21387882748896</c:v>
                </c:pt>
                <c:pt idx="14725">
                  <c:v>0.37649391539774102</c:v>
                </c:pt>
                <c:pt idx="14726">
                  <c:v>0.30685528393712103</c:v>
                </c:pt>
                <c:pt idx="14727">
                  <c:v>0.31291124328890602</c:v>
                </c:pt>
                <c:pt idx="14728">
                  <c:v>0.316325399810792</c:v>
                </c:pt>
                <c:pt idx="14729">
                  <c:v>0.35977443991757702</c:v>
                </c:pt>
                <c:pt idx="14730">
                  <c:v>0.373130784653809</c:v>
                </c:pt>
                <c:pt idx="14731">
                  <c:v>0.36244573075972197</c:v>
                </c:pt>
                <c:pt idx="14732">
                  <c:v>0.39831713928705897</c:v>
                </c:pt>
                <c:pt idx="14733">
                  <c:v>0.410292337371438</c:v>
                </c:pt>
                <c:pt idx="14734">
                  <c:v>0.38144542720647101</c:v>
                </c:pt>
                <c:pt idx="14735">
                  <c:v>0.379940439705241</c:v>
                </c:pt>
                <c:pt idx="14736">
                  <c:v>0.441984590649735</c:v>
                </c:pt>
                <c:pt idx="14737">
                  <c:v>0.48068374314544898</c:v>
                </c:pt>
                <c:pt idx="14738">
                  <c:v>0.48276040286092903</c:v>
                </c:pt>
                <c:pt idx="14739">
                  <c:v>0.47039415363322401</c:v>
                </c:pt>
                <c:pt idx="14740">
                  <c:v>0.45905642940357799</c:v>
                </c:pt>
                <c:pt idx="14741">
                  <c:v>0.47770401804527102</c:v>
                </c:pt>
                <c:pt idx="14742">
                  <c:v>0.48418294941482598</c:v>
                </c:pt>
                <c:pt idx="14743">
                  <c:v>0.487391545756442</c:v>
                </c:pt>
                <c:pt idx="14744">
                  <c:v>0.46122815566778902</c:v>
                </c:pt>
                <c:pt idx="14745">
                  <c:v>0.46411838847120002</c:v>
                </c:pt>
                <c:pt idx="14746">
                  <c:v>0.44941406825072</c:v>
                </c:pt>
                <c:pt idx="14747">
                  <c:v>0.49170864991742602</c:v>
                </c:pt>
                <c:pt idx="14748">
                  <c:v>0.51985147010361199</c:v>
                </c:pt>
                <c:pt idx="14749">
                  <c:v>0.512032509598496</c:v>
                </c:pt>
                <c:pt idx="14750">
                  <c:v>0.508485295550276</c:v>
                </c:pt>
                <c:pt idx="14751">
                  <c:v>0.50053378312459595</c:v>
                </c:pt>
                <c:pt idx="14752">
                  <c:v>0.50071979376776099</c:v>
                </c:pt>
                <c:pt idx="14753">
                  <c:v>0.499805519246662</c:v>
                </c:pt>
                <c:pt idx="14754">
                  <c:v>0.58019884055655901</c:v>
                </c:pt>
                <c:pt idx="14755">
                  <c:v>0.58360647017846401</c:v>
                </c:pt>
                <c:pt idx="14756">
                  <c:v>-3.03262280247573E-3</c:v>
                </c:pt>
                <c:pt idx="14757">
                  <c:v>1.16509311421497E-2</c:v>
                </c:pt>
                <c:pt idx="14758">
                  <c:v>7.81290272388779E-3</c:v>
                </c:pt>
                <c:pt idx="14759">
                  <c:v>1.17978541606604E-2</c:v>
                </c:pt>
                <c:pt idx="14760">
                  <c:v>5.4333513225313101E-3</c:v>
                </c:pt>
                <c:pt idx="14761">
                  <c:v>1.8034695168658299E-3</c:v>
                </c:pt>
                <c:pt idx="14762">
                  <c:v>2.4712262937411902E-3</c:v>
                </c:pt>
                <c:pt idx="14763">
                  <c:v>3.2157354814748601E-2</c:v>
                </c:pt>
                <c:pt idx="14764">
                  <c:v>1.6467044500157499E-2</c:v>
                </c:pt>
                <c:pt idx="14765">
                  <c:v>1.9839784928179699E-2</c:v>
                </c:pt>
                <c:pt idx="14766">
                  <c:v>2.03472344579562E-2</c:v>
                </c:pt>
                <c:pt idx="14767">
                  <c:v>3.9322377998598002E-2</c:v>
                </c:pt>
                <c:pt idx="14768">
                  <c:v>4.1433037497836403E-2</c:v>
                </c:pt>
                <c:pt idx="14769">
                  <c:v>4.66389285705575E-2</c:v>
                </c:pt>
                <c:pt idx="14770">
                  <c:v>0.10019903654807</c:v>
                </c:pt>
                <c:pt idx="14771">
                  <c:v>8.2778744430360901E-2</c:v>
                </c:pt>
                <c:pt idx="14772">
                  <c:v>5.5403148494078902E-2</c:v>
                </c:pt>
                <c:pt idx="14773">
                  <c:v>5.5403148494078902E-2</c:v>
                </c:pt>
                <c:pt idx="14774">
                  <c:v>6.2271663653167199E-2</c:v>
                </c:pt>
                <c:pt idx="14775">
                  <c:v>7.4566953160892499E-2</c:v>
                </c:pt>
                <c:pt idx="14776">
                  <c:v>7.2809498791555502E-2</c:v>
                </c:pt>
                <c:pt idx="14777">
                  <c:v>7.1540415210097102E-2</c:v>
                </c:pt>
                <c:pt idx="14778">
                  <c:v>7.2613888026631102E-2</c:v>
                </c:pt>
                <c:pt idx="14779">
                  <c:v>7.32700285075749E-2</c:v>
                </c:pt>
                <c:pt idx="14780">
                  <c:v>7.5088468184899296E-2</c:v>
                </c:pt>
                <c:pt idx="14781">
                  <c:v>3.8034996455743299E-2</c:v>
                </c:pt>
                <c:pt idx="14782">
                  <c:v>7.5403507226554797E-2</c:v>
                </c:pt>
                <c:pt idx="14783">
                  <c:v>8.8618079372151104E-2</c:v>
                </c:pt>
                <c:pt idx="14784">
                  <c:v>4.00835763336213E-2</c:v>
                </c:pt>
                <c:pt idx="14785">
                  <c:v>2.2043503356618199E-2</c:v>
                </c:pt>
                <c:pt idx="14786">
                  <c:v>2.4634715279211399E-2</c:v>
                </c:pt>
                <c:pt idx="14787">
                  <c:v>1.58509441235412E-2</c:v>
                </c:pt>
                <c:pt idx="14788">
                  <c:v>-2.4890315823604598E-3</c:v>
                </c:pt>
                <c:pt idx="14789">
                  <c:v>5.5696955531600201E-2</c:v>
                </c:pt>
                <c:pt idx="14790">
                  <c:v>9.4816967823495302E-2</c:v>
                </c:pt>
                <c:pt idx="14791">
                  <c:v>0.118006975941977</c:v>
                </c:pt>
                <c:pt idx="14792">
                  <c:v>0.124757635044648</c:v>
                </c:pt>
                <c:pt idx="14793">
                  <c:v>0.18111154597100099</c:v>
                </c:pt>
                <c:pt idx="14794">
                  <c:v>0.17181697472767901</c:v>
                </c:pt>
                <c:pt idx="14795">
                  <c:v>0.16673253543063299</c:v>
                </c:pt>
                <c:pt idx="14796">
                  <c:v>0.16085823474730301</c:v>
                </c:pt>
                <c:pt idx="14797">
                  <c:v>0.17305931353801199</c:v>
                </c:pt>
                <c:pt idx="14798">
                  <c:v>0.16890065139136701</c:v>
                </c:pt>
                <c:pt idx="14799">
                  <c:v>0.204610531250601</c:v>
                </c:pt>
                <c:pt idx="14800">
                  <c:v>0.12588395136402</c:v>
                </c:pt>
                <c:pt idx="14801">
                  <c:v>0.116245156475188</c:v>
                </c:pt>
                <c:pt idx="14802">
                  <c:v>0.108372571019967</c:v>
                </c:pt>
                <c:pt idx="14803">
                  <c:v>0.10523747502790901</c:v>
                </c:pt>
                <c:pt idx="14804">
                  <c:v>0.14558229815785101</c:v>
                </c:pt>
                <c:pt idx="14805">
                  <c:v>0.35114562538226302</c:v>
                </c:pt>
                <c:pt idx="14806">
                  <c:v>0.37009678178363697</c:v>
                </c:pt>
                <c:pt idx="14807">
                  <c:v>0.44560540595133402</c:v>
                </c:pt>
                <c:pt idx="14808">
                  <c:v>0.25229684919342998</c:v>
                </c:pt>
                <c:pt idx="14809">
                  <c:v>0.258191311203331</c:v>
                </c:pt>
                <c:pt idx="14810">
                  <c:v>0.278119954970455</c:v>
                </c:pt>
                <c:pt idx="14811">
                  <c:v>0.25611606416531502</c:v>
                </c:pt>
                <c:pt idx="14812">
                  <c:v>0.356459344314566</c:v>
                </c:pt>
                <c:pt idx="14813">
                  <c:v>0.359533070275596</c:v>
                </c:pt>
                <c:pt idx="14814">
                  <c:v>0.34665985184085601</c:v>
                </c:pt>
                <c:pt idx="14815">
                  <c:v>0.33040535688682598</c:v>
                </c:pt>
                <c:pt idx="14816">
                  <c:v>0.30238510478215302</c:v>
                </c:pt>
                <c:pt idx="14817">
                  <c:v>0.39565145648009398</c:v>
                </c:pt>
                <c:pt idx="14818">
                  <c:v>0.25824604130995499</c:v>
                </c:pt>
                <c:pt idx="14819">
                  <c:v>0.335517944326305</c:v>
                </c:pt>
                <c:pt idx="14820">
                  <c:v>0.365853089806007</c:v>
                </c:pt>
                <c:pt idx="14821">
                  <c:v>0.36013024758855899</c:v>
                </c:pt>
                <c:pt idx="14822">
                  <c:v>0.35706766706453102</c:v>
                </c:pt>
                <c:pt idx="14823">
                  <c:v>0.40001316781521701</c:v>
                </c:pt>
                <c:pt idx="14824">
                  <c:v>0.416536884245084</c:v>
                </c:pt>
                <c:pt idx="14825">
                  <c:v>0.41627333297418501</c:v>
                </c:pt>
                <c:pt idx="14826">
                  <c:v>0.40830348709748299</c:v>
                </c:pt>
                <c:pt idx="14827">
                  <c:v>0.56378628660861896</c:v>
                </c:pt>
                <c:pt idx="14828">
                  <c:v>0.561637965102188</c:v>
                </c:pt>
                <c:pt idx="14829">
                  <c:v>0.58275949436053898</c:v>
                </c:pt>
                <c:pt idx="14830">
                  <c:v>0.57053697925952096</c:v>
                </c:pt>
                <c:pt idx="14831">
                  <c:v>0.60014185756514404</c:v>
                </c:pt>
                <c:pt idx="14832">
                  <c:v>-1.0528266134139899E-3</c:v>
                </c:pt>
                <c:pt idx="14833">
                  <c:v>-3.7816881795860102E-3</c:v>
                </c:pt>
                <c:pt idx="14834" formatCode="0.00E+00">
                  <c:v>9.797619181657329E-4</c:v>
                </c:pt>
                <c:pt idx="14835">
                  <c:v>-1.27921463368738E-2</c:v>
                </c:pt>
                <c:pt idx="14836">
                  <c:v>5.1684460248495601E-3</c:v>
                </c:pt>
                <c:pt idx="14837">
                  <c:v>5.16557650645421E-3</c:v>
                </c:pt>
                <c:pt idx="14838">
                  <c:v>2.3479743077395799E-2</c:v>
                </c:pt>
                <c:pt idx="14839">
                  <c:v>2.1851920635983499E-2</c:v>
                </c:pt>
                <c:pt idx="14840">
                  <c:v>2.26252166644389E-2</c:v>
                </c:pt>
                <c:pt idx="14841">
                  <c:v>2.1374042189735001E-2</c:v>
                </c:pt>
                <c:pt idx="14842">
                  <c:v>1.7165393350781301E-2</c:v>
                </c:pt>
                <c:pt idx="14843">
                  <c:v>1.8494940447869101E-2</c:v>
                </c:pt>
                <c:pt idx="14844">
                  <c:v>1.2703901234690999E-2</c:v>
                </c:pt>
                <c:pt idx="14845">
                  <c:v>4.0280416296068301E-2</c:v>
                </c:pt>
                <c:pt idx="14846">
                  <c:v>3.41626839860922E-2</c:v>
                </c:pt>
                <c:pt idx="14847">
                  <c:v>3.3270596520952697E-2</c:v>
                </c:pt>
                <c:pt idx="14848">
                  <c:v>3.3557422348407098E-2</c:v>
                </c:pt>
                <c:pt idx="14849">
                  <c:v>6.06994046989155E-2</c:v>
                </c:pt>
                <c:pt idx="14850">
                  <c:v>1.06310812271592E-2</c:v>
                </c:pt>
                <c:pt idx="14851">
                  <c:v>1.0414963318039899E-2</c:v>
                </c:pt>
                <c:pt idx="14852">
                  <c:v>7.0923141450626101E-2</c:v>
                </c:pt>
                <c:pt idx="14853">
                  <c:v>4.0723757035688597E-2</c:v>
                </c:pt>
                <c:pt idx="14854">
                  <c:v>3.6305916103557198E-2</c:v>
                </c:pt>
                <c:pt idx="14855">
                  <c:v>2.4670271487300999E-2</c:v>
                </c:pt>
                <c:pt idx="14856">
                  <c:v>2.9002990220143601E-2</c:v>
                </c:pt>
                <c:pt idx="14857">
                  <c:v>3.2539309679225199E-2</c:v>
                </c:pt>
                <c:pt idx="14858">
                  <c:v>3.01946698393993E-2</c:v>
                </c:pt>
                <c:pt idx="14859">
                  <c:v>2.8305962877246599E-2</c:v>
                </c:pt>
                <c:pt idx="14860">
                  <c:v>5.5052381528192397E-2</c:v>
                </c:pt>
                <c:pt idx="14861">
                  <c:v>2.9838028734633499E-2</c:v>
                </c:pt>
                <c:pt idx="14862">
                  <c:v>7.8973978584894397E-2</c:v>
                </c:pt>
                <c:pt idx="14863">
                  <c:v>8.0531482267295507E-2</c:v>
                </c:pt>
                <c:pt idx="14864">
                  <c:v>0.214501236637269</c:v>
                </c:pt>
                <c:pt idx="14865">
                  <c:v>0.19718726064939701</c:v>
                </c:pt>
                <c:pt idx="14866">
                  <c:v>0.19740773256728</c:v>
                </c:pt>
                <c:pt idx="14867">
                  <c:v>0.16072286932931201</c:v>
                </c:pt>
                <c:pt idx="14868">
                  <c:v>0.180270759016747</c:v>
                </c:pt>
                <c:pt idx="14869">
                  <c:v>0.206371108505983</c:v>
                </c:pt>
                <c:pt idx="14870">
                  <c:v>0.240032502095402</c:v>
                </c:pt>
                <c:pt idx="14871">
                  <c:v>0.25160182068683101</c:v>
                </c:pt>
                <c:pt idx="14872">
                  <c:v>0.306959702923502</c:v>
                </c:pt>
                <c:pt idx="14873">
                  <c:v>0.33362519515955102</c:v>
                </c:pt>
                <c:pt idx="14874">
                  <c:v>0.29207157810734302</c:v>
                </c:pt>
                <c:pt idx="14875">
                  <c:v>0.31283213447677499</c:v>
                </c:pt>
                <c:pt idx="14876">
                  <c:v>0.32602244293749499</c:v>
                </c:pt>
                <c:pt idx="14877">
                  <c:v>0.27094498027139202</c:v>
                </c:pt>
                <c:pt idx="14878">
                  <c:v>0.29543153506880898</c:v>
                </c:pt>
                <c:pt idx="14879">
                  <c:v>0.249261820552649</c:v>
                </c:pt>
                <c:pt idx="14880">
                  <c:v>0.25256130786263598</c:v>
                </c:pt>
                <c:pt idx="14881">
                  <c:v>0.27825296265120403</c:v>
                </c:pt>
                <c:pt idx="14882">
                  <c:v>0.288449051670432</c:v>
                </c:pt>
                <c:pt idx="14883">
                  <c:v>0.27790262302378399</c:v>
                </c:pt>
                <c:pt idx="14884">
                  <c:v>0.30329248553743499</c:v>
                </c:pt>
                <c:pt idx="14885">
                  <c:v>0.30581336962176098</c:v>
                </c:pt>
                <c:pt idx="14886">
                  <c:v>0.31260543718893402</c:v>
                </c:pt>
                <c:pt idx="14887">
                  <c:v>0.28605906030925599</c:v>
                </c:pt>
                <c:pt idx="14888">
                  <c:v>0.26762659094938201</c:v>
                </c:pt>
                <c:pt idx="14889">
                  <c:v>0.29468354988414303</c:v>
                </c:pt>
                <c:pt idx="14890">
                  <c:v>0.31570692770641501</c:v>
                </c:pt>
                <c:pt idx="14891">
                  <c:v>0.286320555789977</c:v>
                </c:pt>
                <c:pt idx="14892">
                  <c:v>0.28908805240425101</c:v>
                </c:pt>
                <c:pt idx="14893">
                  <c:v>0.300447959897649</c:v>
                </c:pt>
                <c:pt idx="14894">
                  <c:v>0.30144699829550398</c:v>
                </c:pt>
                <c:pt idx="14895">
                  <c:v>0.34762210079150901</c:v>
                </c:pt>
                <c:pt idx="14896">
                  <c:v>0.35058524242138001</c:v>
                </c:pt>
                <c:pt idx="14897">
                  <c:v>0.34349652533601199</c:v>
                </c:pt>
                <c:pt idx="14898">
                  <c:v>0.37153118071449598</c:v>
                </c:pt>
                <c:pt idx="14899">
                  <c:v>0.41329646915603901</c:v>
                </c:pt>
                <c:pt idx="14900">
                  <c:v>0.40194048880864902</c:v>
                </c:pt>
                <c:pt idx="14901">
                  <c:v>0.42727650086702301</c:v>
                </c:pt>
                <c:pt idx="14902">
                  <c:v>0.38782557125441203</c:v>
                </c:pt>
                <c:pt idx="14903">
                  <c:v>0.390486429048304</c:v>
                </c:pt>
                <c:pt idx="14904">
                  <c:v>0.42125188968633598</c:v>
                </c:pt>
                <c:pt idx="14905">
                  <c:v>0.39667180427982701</c:v>
                </c:pt>
                <c:pt idx="14906">
                  <c:v>0.480275114090636</c:v>
                </c:pt>
                <c:pt idx="14907">
                  <c:v>0.53514458068826798</c:v>
                </c:pt>
                <c:pt idx="14908">
                  <c:v>0.55077412579719898</c:v>
                </c:pt>
                <c:pt idx="14909">
                  <c:v>0.53373774666625795</c:v>
                </c:pt>
                <c:pt idx="14910">
                  <c:v>0.53987716302421096</c:v>
                </c:pt>
                <c:pt idx="14911">
                  <c:v>0.50780777493282603</c:v>
                </c:pt>
                <c:pt idx="14912">
                  <c:v>0.52675039937458801</c:v>
                </c:pt>
                <c:pt idx="14913">
                  <c:v>0.53124932452299201</c:v>
                </c:pt>
                <c:pt idx="14914">
                  <c:v>0.53742652544567604</c:v>
                </c:pt>
                <c:pt idx="14915">
                  <c:v>0.51408799278037298</c:v>
                </c:pt>
                <c:pt idx="14916">
                  <c:v>0.50920485488256895</c:v>
                </c:pt>
                <c:pt idx="14917">
                  <c:v>7.5945148363778499E-3</c:v>
                </c:pt>
                <c:pt idx="14918">
                  <c:v>1.4160402460993799E-2</c:v>
                </c:pt>
                <c:pt idx="14919">
                  <c:v>8.34120128471438E-3</c:v>
                </c:pt>
                <c:pt idx="14920">
                  <c:v>-3.7740628783024803E-2</c:v>
                </c:pt>
                <c:pt idx="14921">
                  <c:v>-4.4124096238314703E-2</c:v>
                </c:pt>
                <c:pt idx="14922" formatCode="0.00E+00">
                  <c:v>-4.9953395135537905E-4</c:v>
                </c:pt>
                <c:pt idx="14923">
                  <c:v>-6.9476666677108501E-3</c:v>
                </c:pt>
                <c:pt idx="14924">
                  <c:v>2.6163062465411401E-2</c:v>
                </c:pt>
                <c:pt idx="14925">
                  <c:v>2.17074021829066E-2</c:v>
                </c:pt>
                <c:pt idx="14926">
                  <c:v>-1.21479684574743E-3</c:v>
                </c:pt>
                <c:pt idx="14927">
                  <c:v>-2.7624243940127498E-3</c:v>
                </c:pt>
                <c:pt idx="14928">
                  <c:v>4.8354357817739198E-3</c:v>
                </c:pt>
                <c:pt idx="14929">
                  <c:v>4.6063396724587103E-3</c:v>
                </c:pt>
                <c:pt idx="14930">
                  <c:v>-1.2329544840237801E-2</c:v>
                </c:pt>
                <c:pt idx="14931">
                  <c:v>-8.6938947548982296E-3</c:v>
                </c:pt>
                <c:pt idx="14932">
                  <c:v>1.0665099995672099E-2</c:v>
                </c:pt>
                <c:pt idx="14933">
                  <c:v>-1.2643285744611201E-3</c:v>
                </c:pt>
                <c:pt idx="14934">
                  <c:v>7.2695935326667601E-3</c:v>
                </c:pt>
                <c:pt idx="14935">
                  <c:v>-4.3083707798698898E-3</c:v>
                </c:pt>
                <c:pt idx="14936">
                  <c:v>-2.0193807728738902E-3</c:v>
                </c:pt>
                <c:pt idx="14937">
                  <c:v>-1.7715886747122699E-3</c:v>
                </c:pt>
                <c:pt idx="14938">
                  <c:v>-9.9545457719891692E-3</c:v>
                </c:pt>
                <c:pt idx="14939">
                  <c:v>-5.2944157413927703E-3</c:v>
                </c:pt>
                <c:pt idx="14940">
                  <c:v>-3.9757215477529098E-2</c:v>
                </c:pt>
                <c:pt idx="14941">
                  <c:v>-2.08497850472073E-2</c:v>
                </c:pt>
                <c:pt idx="14942">
                  <c:v>-4.4420516815504497E-2</c:v>
                </c:pt>
                <c:pt idx="14943">
                  <c:v>-5.1110120664871597E-2</c:v>
                </c:pt>
                <c:pt idx="14944">
                  <c:v>-2.7839289409554401E-2</c:v>
                </c:pt>
                <c:pt idx="14945">
                  <c:v>-3.9228621763853097E-2</c:v>
                </c:pt>
                <c:pt idx="14946">
                  <c:v>-3.8461353406342401E-2</c:v>
                </c:pt>
                <c:pt idx="14947">
                  <c:v>-4.6320348770698003E-2</c:v>
                </c:pt>
                <c:pt idx="14948">
                  <c:v>-2.05541602113434E-2</c:v>
                </c:pt>
                <c:pt idx="14949">
                  <c:v>-2.1644742365446199E-2</c:v>
                </c:pt>
                <c:pt idx="14950">
                  <c:v>4.6323776663819097E-3</c:v>
                </c:pt>
                <c:pt idx="14951">
                  <c:v>-4.3105988328939696E-3</c:v>
                </c:pt>
                <c:pt idx="14952">
                  <c:v>2.26622635654458E-2</c:v>
                </c:pt>
                <c:pt idx="14953">
                  <c:v>-4.2987672271190798E-3</c:v>
                </c:pt>
                <c:pt idx="14954">
                  <c:v>2.14390501337746E-2</c:v>
                </c:pt>
                <c:pt idx="14955">
                  <c:v>2.3442306515307099E-2</c:v>
                </c:pt>
                <c:pt idx="14956">
                  <c:v>0.148191563034447</c:v>
                </c:pt>
                <c:pt idx="14957">
                  <c:v>0.112921944750491</c:v>
                </c:pt>
                <c:pt idx="14958">
                  <c:v>0.14049987876770001</c:v>
                </c:pt>
                <c:pt idx="14959">
                  <c:v>0.13731694791208901</c:v>
                </c:pt>
                <c:pt idx="14960">
                  <c:v>0.13380770279972401</c:v>
                </c:pt>
                <c:pt idx="14961">
                  <c:v>0.12866917895010299</c:v>
                </c:pt>
                <c:pt idx="14962">
                  <c:v>0.14017005624574899</c:v>
                </c:pt>
                <c:pt idx="14963">
                  <c:v>0.118130077257069</c:v>
                </c:pt>
                <c:pt idx="14964">
                  <c:v>0.205633582924347</c:v>
                </c:pt>
                <c:pt idx="14965">
                  <c:v>0.187343711533936</c:v>
                </c:pt>
                <c:pt idx="14966">
                  <c:v>0.181526627212587</c:v>
                </c:pt>
                <c:pt idx="14967">
                  <c:v>0.19620088560692001</c:v>
                </c:pt>
                <c:pt idx="14968">
                  <c:v>0.25649975081839199</c:v>
                </c:pt>
                <c:pt idx="14969">
                  <c:v>0.29632064747363901</c:v>
                </c:pt>
                <c:pt idx="14970">
                  <c:v>0.34608050384248501</c:v>
                </c:pt>
                <c:pt idx="14971">
                  <c:v>0.36141596897408601</c:v>
                </c:pt>
                <c:pt idx="14972">
                  <c:v>0.299092505564716</c:v>
                </c:pt>
                <c:pt idx="14973">
                  <c:v>0.25548407320892202</c:v>
                </c:pt>
                <c:pt idx="14974">
                  <c:v>0.416473498641796</c:v>
                </c:pt>
                <c:pt idx="14975">
                  <c:v>0.42948941751730701</c:v>
                </c:pt>
                <c:pt idx="14976">
                  <c:v>0.451901033350325</c:v>
                </c:pt>
                <c:pt idx="14977">
                  <c:v>0.51589401321251205</c:v>
                </c:pt>
                <c:pt idx="14978">
                  <c:v>0.514100876525449</c:v>
                </c:pt>
                <c:pt idx="14979">
                  <c:v>0</c:v>
                </c:pt>
                <c:pt idx="14980">
                  <c:v>-5.1228845496558099E-3</c:v>
                </c:pt>
                <c:pt idx="14981">
                  <c:v>-3.5215091114200099E-3</c:v>
                </c:pt>
                <c:pt idx="14982">
                  <c:v>-6.2464568051039298E-3</c:v>
                </c:pt>
                <c:pt idx="14983">
                  <c:v>-3.8456872617340602E-3</c:v>
                </c:pt>
                <c:pt idx="14984">
                  <c:v>-4.2160220452711599E-3</c:v>
                </c:pt>
                <c:pt idx="14985">
                  <c:v>6.7235860026557001E-2</c:v>
                </c:pt>
                <c:pt idx="14986">
                  <c:v>6.2974562161242004E-2</c:v>
                </c:pt>
                <c:pt idx="14987">
                  <c:v>7.9553342420419101E-2</c:v>
                </c:pt>
                <c:pt idx="14988">
                  <c:v>7.7449313955483406E-2</c:v>
                </c:pt>
                <c:pt idx="14989">
                  <c:v>8.4163052204301897E-2</c:v>
                </c:pt>
                <c:pt idx="14990">
                  <c:v>6.9354133403661797E-2</c:v>
                </c:pt>
                <c:pt idx="14991">
                  <c:v>6.4189221575664895E-2</c:v>
                </c:pt>
                <c:pt idx="14992">
                  <c:v>5.6132570766908398E-2</c:v>
                </c:pt>
                <c:pt idx="14993">
                  <c:v>4.6921214610351897E-2</c:v>
                </c:pt>
                <c:pt idx="14994">
                  <c:v>4.9907609901998801E-2</c:v>
                </c:pt>
                <c:pt idx="14995">
                  <c:v>7.1878112080498505E-2</c:v>
                </c:pt>
                <c:pt idx="14996">
                  <c:v>5.8369827424796697E-2</c:v>
                </c:pt>
                <c:pt idx="14997">
                  <c:v>8.09143326938917E-2</c:v>
                </c:pt>
                <c:pt idx="14998">
                  <c:v>8.5510420432554898E-2</c:v>
                </c:pt>
                <c:pt idx="14999">
                  <c:v>0.12396055239640499</c:v>
                </c:pt>
                <c:pt idx="15000">
                  <c:v>9.7993540369078994E-2</c:v>
                </c:pt>
                <c:pt idx="15001">
                  <c:v>0.10079962556599401</c:v>
                </c:pt>
                <c:pt idx="15002">
                  <c:v>9.2663573893594101E-2</c:v>
                </c:pt>
                <c:pt idx="15003">
                  <c:v>8.5694680240326407E-2</c:v>
                </c:pt>
                <c:pt idx="15004">
                  <c:v>9.3096508511542206E-2</c:v>
                </c:pt>
                <c:pt idx="15005">
                  <c:v>0.116175300553691</c:v>
                </c:pt>
                <c:pt idx="15006">
                  <c:v>9.6409676508446507E-2</c:v>
                </c:pt>
                <c:pt idx="15007">
                  <c:v>0.20374823241454301</c:v>
                </c:pt>
                <c:pt idx="15008">
                  <c:v>1.6902302024338602E-2</c:v>
                </c:pt>
                <c:pt idx="15009">
                  <c:v>1.21281882743433E-2</c:v>
                </c:pt>
                <c:pt idx="15010">
                  <c:v>1.8529082741835401E-2</c:v>
                </c:pt>
                <c:pt idx="15011">
                  <c:v>1.8094902049853499E-2</c:v>
                </c:pt>
                <c:pt idx="15012">
                  <c:v>3.6224563158704502E-2</c:v>
                </c:pt>
                <c:pt idx="15013">
                  <c:v>6.7428398079475205E-2</c:v>
                </c:pt>
                <c:pt idx="15014">
                  <c:v>7.0950978151830699E-2</c:v>
                </c:pt>
                <c:pt idx="15015">
                  <c:v>7.0423151694529895E-2</c:v>
                </c:pt>
                <c:pt idx="15016">
                  <c:v>7.4772006147140593E-2</c:v>
                </c:pt>
                <c:pt idx="15017">
                  <c:v>4.5770900163836198E-2</c:v>
                </c:pt>
                <c:pt idx="15018">
                  <c:v>5.6589373448742999E-2</c:v>
                </c:pt>
                <c:pt idx="15019">
                  <c:v>5.3673549922870399E-2</c:v>
                </c:pt>
                <c:pt idx="15020">
                  <c:v>6.6676721376705397E-2</c:v>
                </c:pt>
                <c:pt idx="15021">
                  <c:v>7.3142725579972298E-2</c:v>
                </c:pt>
                <c:pt idx="15022">
                  <c:v>0.104020114420054</c:v>
                </c:pt>
                <c:pt idx="15023">
                  <c:v>8.33695348523395E-2</c:v>
                </c:pt>
                <c:pt idx="15024">
                  <c:v>8.3907456015363799E-2</c:v>
                </c:pt>
                <c:pt idx="15025">
                  <c:v>7.7583113778366006E-2</c:v>
                </c:pt>
                <c:pt idx="15026">
                  <c:v>8.3157991461786804E-2</c:v>
                </c:pt>
                <c:pt idx="15027">
                  <c:v>8.0911029057617601E-2</c:v>
                </c:pt>
                <c:pt idx="15028">
                  <c:v>8.4794203243215599E-2</c:v>
                </c:pt>
                <c:pt idx="15029">
                  <c:v>8.4132056890564993E-2</c:v>
                </c:pt>
                <c:pt idx="15030">
                  <c:v>0.18104941726832099</c:v>
                </c:pt>
                <c:pt idx="15031">
                  <c:v>0.12723049629213101</c:v>
                </c:pt>
                <c:pt idx="15032">
                  <c:v>0.124797342468408</c:v>
                </c:pt>
                <c:pt idx="15033">
                  <c:v>9.5119259886775595E-2</c:v>
                </c:pt>
                <c:pt idx="15034">
                  <c:v>0.102489471369519</c:v>
                </c:pt>
                <c:pt idx="15035">
                  <c:v>0.102612691589229</c:v>
                </c:pt>
                <c:pt idx="15036">
                  <c:v>0.113437820789568</c:v>
                </c:pt>
                <c:pt idx="15037">
                  <c:v>0.100932276667435</c:v>
                </c:pt>
                <c:pt idx="15038">
                  <c:v>9.3375762937210505E-2</c:v>
                </c:pt>
                <c:pt idx="15039">
                  <c:v>9.3335401363349793E-2</c:v>
                </c:pt>
                <c:pt idx="15040">
                  <c:v>9.1369632535639594E-2</c:v>
                </c:pt>
                <c:pt idx="15041">
                  <c:v>9.3968711872999905E-2</c:v>
                </c:pt>
                <c:pt idx="15042">
                  <c:v>9.2574883519534995E-2</c:v>
                </c:pt>
                <c:pt idx="15043">
                  <c:v>0.101059138103539</c:v>
                </c:pt>
                <c:pt idx="15044">
                  <c:v>0.113704363867615</c:v>
                </c:pt>
                <c:pt idx="15045">
                  <c:v>0.110377690975661</c:v>
                </c:pt>
                <c:pt idx="15046">
                  <c:v>6.2133295101965899E-2</c:v>
                </c:pt>
                <c:pt idx="15047">
                  <c:v>6.1393538577603601E-2</c:v>
                </c:pt>
                <c:pt idx="15048">
                  <c:v>9.7704018336826196E-2</c:v>
                </c:pt>
                <c:pt idx="15049">
                  <c:v>0.100851100299071</c:v>
                </c:pt>
                <c:pt idx="15050">
                  <c:v>0.10414323166659201</c:v>
                </c:pt>
                <c:pt idx="15051">
                  <c:v>0.103555406361087</c:v>
                </c:pt>
                <c:pt idx="15052">
                  <c:v>0.11087507648479</c:v>
                </c:pt>
                <c:pt idx="15053">
                  <c:v>0.12571538182043299</c:v>
                </c:pt>
                <c:pt idx="15054">
                  <c:v>0.116181244955149</c:v>
                </c:pt>
                <c:pt idx="15055">
                  <c:v>0.116704161092597</c:v>
                </c:pt>
                <c:pt idx="15056">
                  <c:v>0.16729844753006401</c:v>
                </c:pt>
                <c:pt idx="15057">
                  <c:v>0.213419051438173</c:v>
                </c:pt>
                <c:pt idx="15058">
                  <c:v>0.23859804444476099</c:v>
                </c:pt>
                <c:pt idx="15059">
                  <c:v>0.23469673163073701</c:v>
                </c:pt>
                <c:pt idx="15060">
                  <c:v>0.24171174776194601</c:v>
                </c:pt>
                <c:pt idx="15061">
                  <c:v>0.20660635380415501</c:v>
                </c:pt>
                <c:pt idx="15062">
                  <c:v>0.200073489456949</c:v>
                </c:pt>
                <c:pt idx="15063">
                  <c:v>0.172082118564991</c:v>
                </c:pt>
                <c:pt idx="15064">
                  <c:v>0.166201359946862</c:v>
                </c:pt>
                <c:pt idx="15065">
                  <c:v>0.16180271688977399</c:v>
                </c:pt>
                <c:pt idx="15066">
                  <c:v>0.23737716574453599</c:v>
                </c:pt>
                <c:pt idx="15067">
                  <c:v>0.243188842466836</c:v>
                </c:pt>
                <c:pt idx="15068">
                  <c:v>0.248286873738155</c:v>
                </c:pt>
                <c:pt idx="15069">
                  <c:v>0.24126651597637799</c:v>
                </c:pt>
                <c:pt idx="15070">
                  <c:v>0.22023802954235899</c:v>
                </c:pt>
                <c:pt idx="15071">
                  <c:v>0.32207810775224899</c:v>
                </c:pt>
                <c:pt idx="15072">
                  <c:v>0.365903565706723</c:v>
                </c:pt>
                <c:pt idx="15073">
                  <c:v>0.36837733579572401</c:v>
                </c:pt>
                <c:pt idx="15074">
                  <c:v>0.443892091546989</c:v>
                </c:pt>
                <c:pt idx="15075">
                  <c:v>0.44178623481996698</c:v>
                </c:pt>
                <c:pt idx="15076">
                  <c:v>0.45822773255657301</c:v>
                </c:pt>
                <c:pt idx="15077">
                  <c:v>0.44332475328908399</c:v>
                </c:pt>
                <c:pt idx="15078">
                  <c:v>0.43495845058514798</c:v>
                </c:pt>
                <c:pt idx="15079">
                  <c:v>0.43014948891326998</c:v>
                </c:pt>
                <c:pt idx="15080">
                  <c:v>0.45989396726605197</c:v>
                </c:pt>
                <c:pt idx="15081">
                  <c:v>0.46279086054212498</c:v>
                </c:pt>
                <c:pt idx="15082">
                  <c:v>0.424536182124024</c:v>
                </c:pt>
                <c:pt idx="15083">
                  <c:v>0.30866030210945999</c:v>
                </c:pt>
                <c:pt idx="15084">
                  <c:v>0.29026520757744501</c:v>
                </c:pt>
                <c:pt idx="15085">
                  <c:v>0.27799812977466898</c:v>
                </c:pt>
                <c:pt idx="15086">
                  <c:v>0.27896520742160602</c:v>
                </c:pt>
                <c:pt idx="15087">
                  <c:v>0.33002017792961802</c:v>
                </c:pt>
                <c:pt idx="15088">
                  <c:v>0.32840631780476198</c:v>
                </c:pt>
                <c:pt idx="15089">
                  <c:v>0.34774838686414</c:v>
                </c:pt>
                <c:pt idx="15090">
                  <c:v>0.35344480398546102</c:v>
                </c:pt>
                <c:pt idx="15091">
                  <c:v>0.28408466728024301</c:v>
                </c:pt>
                <c:pt idx="15092">
                  <c:v>0.27041442980629599</c:v>
                </c:pt>
                <c:pt idx="15093">
                  <c:v>-1.0528266134139899E-3</c:v>
                </c:pt>
                <c:pt idx="15094">
                  <c:v>-7.4278747286373702E-3</c:v>
                </c:pt>
                <c:pt idx="15095">
                  <c:v>-2.5582127793439798E-3</c:v>
                </c:pt>
                <c:pt idx="15096">
                  <c:v>-2.3031613784356602E-3</c:v>
                </c:pt>
                <c:pt idx="15097">
                  <c:v>1.76314835074626E-2</c:v>
                </c:pt>
                <c:pt idx="15098">
                  <c:v>1.78889190463189E-2</c:v>
                </c:pt>
                <c:pt idx="15099">
                  <c:v>2.3110698376000698E-2</c:v>
                </c:pt>
                <c:pt idx="15100">
                  <c:v>2.65066543825704E-2</c:v>
                </c:pt>
                <c:pt idx="15101">
                  <c:v>2.6634343872170299E-2</c:v>
                </c:pt>
                <c:pt idx="15102">
                  <c:v>2.7340015353741299E-2</c:v>
                </c:pt>
                <c:pt idx="15103">
                  <c:v>3.28856300662205E-2</c:v>
                </c:pt>
                <c:pt idx="15104">
                  <c:v>7.9988824690284593E-2</c:v>
                </c:pt>
                <c:pt idx="15105">
                  <c:v>7.4973447682176994E-2</c:v>
                </c:pt>
                <c:pt idx="15106">
                  <c:v>2.7182678386972099E-2</c:v>
                </c:pt>
                <c:pt idx="15107">
                  <c:v>4.0798858636567702E-2</c:v>
                </c:pt>
                <c:pt idx="15108">
                  <c:v>4.3844668622805998E-2</c:v>
                </c:pt>
                <c:pt idx="15109">
                  <c:v>4.5620092586219997E-2</c:v>
                </c:pt>
                <c:pt idx="15110">
                  <c:v>2.4140387272261601E-2</c:v>
                </c:pt>
                <c:pt idx="15111" formatCode="0.00E+00">
                  <c:v>7.4103112669199306E-5</c:v>
                </c:pt>
                <c:pt idx="15112">
                  <c:v>2.8910417951541999E-3</c:v>
                </c:pt>
                <c:pt idx="15113">
                  <c:v>5.2145435701553798E-3</c:v>
                </c:pt>
                <c:pt idx="15114" formatCode="0.00E+00">
                  <c:v>6.8022445483961703E-4</c:v>
                </c:pt>
                <c:pt idx="15115" formatCode="0.00E+00">
                  <c:v>-5.6289673628362403E-4</c:v>
                </c:pt>
                <c:pt idx="15116">
                  <c:v>-4.6212266080064499E-2</c:v>
                </c:pt>
                <c:pt idx="15117">
                  <c:v>-4.7622557408909298E-2</c:v>
                </c:pt>
                <c:pt idx="15118">
                  <c:v>-5.0433345422153199E-2</c:v>
                </c:pt>
                <c:pt idx="15119">
                  <c:v>-7.98563836028276E-3</c:v>
                </c:pt>
                <c:pt idx="15120">
                  <c:v>-2.84810522450471E-2</c:v>
                </c:pt>
                <c:pt idx="15121">
                  <c:v>9.8708342042468297E-3</c:v>
                </c:pt>
                <c:pt idx="15122">
                  <c:v>1.1317495264932399E-2</c:v>
                </c:pt>
                <c:pt idx="15123">
                  <c:v>-5.7834675073644398E-2</c:v>
                </c:pt>
                <c:pt idx="15124">
                  <c:v>-5.3158676264271898E-2</c:v>
                </c:pt>
                <c:pt idx="15125">
                  <c:v>-5.7569430117522601E-2</c:v>
                </c:pt>
                <c:pt idx="15126">
                  <c:v>-5.0312284155832498E-2</c:v>
                </c:pt>
                <c:pt idx="15127">
                  <c:v>-5.0111664233446401E-2</c:v>
                </c:pt>
                <c:pt idx="15128">
                  <c:v>6.4683947426571404E-3</c:v>
                </c:pt>
                <c:pt idx="15129">
                  <c:v>8.1616225272782492E-3</c:v>
                </c:pt>
                <c:pt idx="15130">
                  <c:v>9.7440846776954901E-3</c:v>
                </c:pt>
                <c:pt idx="15131">
                  <c:v>1.1816248103898801E-2</c:v>
                </c:pt>
                <c:pt idx="15132">
                  <c:v>8.8330603734394497E-3</c:v>
                </c:pt>
                <c:pt idx="15133">
                  <c:v>3.5922997679340698E-3</c:v>
                </c:pt>
                <c:pt idx="15134">
                  <c:v>-5.0791511074635899E-2</c:v>
                </c:pt>
                <c:pt idx="15135">
                  <c:v>4.6782534881051899E-2</c:v>
                </c:pt>
                <c:pt idx="15136">
                  <c:v>4.9431713625171098E-2</c:v>
                </c:pt>
                <c:pt idx="15137">
                  <c:v>7.2118634984523505E-2</c:v>
                </c:pt>
                <c:pt idx="15138">
                  <c:v>3.6030772016530902E-3</c:v>
                </c:pt>
                <c:pt idx="15139">
                  <c:v>-3.9631230558642302E-2</c:v>
                </c:pt>
                <c:pt idx="15140">
                  <c:v>-0.187125647069007</c:v>
                </c:pt>
                <c:pt idx="15141">
                  <c:v>6.4545836463303303E-3</c:v>
                </c:pt>
                <c:pt idx="15142">
                  <c:v>4.2846733223415402E-2</c:v>
                </c:pt>
                <c:pt idx="15143">
                  <c:v>4.5344247137253303E-2</c:v>
                </c:pt>
                <c:pt idx="15144">
                  <c:v>1.83756376564265E-2</c:v>
                </c:pt>
                <c:pt idx="15145">
                  <c:v>2.7782715162888601E-2</c:v>
                </c:pt>
                <c:pt idx="15146">
                  <c:v>2.2558336743261301E-2</c:v>
                </c:pt>
                <c:pt idx="15147">
                  <c:v>1.9291393859358599E-2</c:v>
                </c:pt>
                <c:pt idx="15148">
                  <c:v>1.32268684541283E-2</c:v>
                </c:pt>
                <c:pt idx="15149">
                  <c:v>2.1676191500060501E-2</c:v>
                </c:pt>
                <c:pt idx="15150">
                  <c:v>9.1795604050839402E-3</c:v>
                </c:pt>
                <c:pt idx="15151">
                  <c:v>8.6041478828857692E-3</c:v>
                </c:pt>
                <c:pt idx="15152">
                  <c:v>-1.6684848858481401E-3</c:v>
                </c:pt>
                <c:pt idx="15153">
                  <c:v>9.2365135227221007E-2</c:v>
                </c:pt>
                <c:pt idx="15154">
                  <c:v>7.3116688169007002E-2</c:v>
                </c:pt>
                <c:pt idx="15155">
                  <c:v>7.8330672925424893E-2</c:v>
                </c:pt>
                <c:pt idx="15156">
                  <c:v>5.6174868505436598E-2</c:v>
                </c:pt>
                <c:pt idx="15157">
                  <c:v>6.5146734656345906E-2</c:v>
                </c:pt>
                <c:pt idx="15158">
                  <c:v>5.7763783446649099E-2</c:v>
                </c:pt>
                <c:pt idx="15159">
                  <c:v>7.7758782210707006E-2</c:v>
                </c:pt>
                <c:pt idx="15160">
                  <c:v>7.8207730325890498E-2</c:v>
                </c:pt>
                <c:pt idx="15161">
                  <c:v>0.123126383184752</c:v>
                </c:pt>
                <c:pt idx="15162">
                  <c:v>9.4652498893625897E-2</c:v>
                </c:pt>
                <c:pt idx="15163">
                  <c:v>0.107517356583393</c:v>
                </c:pt>
                <c:pt idx="15164">
                  <c:v>0.111675018689568</c:v>
                </c:pt>
                <c:pt idx="15165">
                  <c:v>8.8458670638910705E-2</c:v>
                </c:pt>
                <c:pt idx="15166">
                  <c:v>-1.50022364559796E-2</c:v>
                </c:pt>
                <c:pt idx="15167">
                  <c:v>1.05196775175184E-2</c:v>
                </c:pt>
                <c:pt idx="15168">
                  <c:v>5.9483843684193698E-3</c:v>
                </c:pt>
                <c:pt idx="15169">
                  <c:v>-2.1711704701793601E-2</c:v>
                </c:pt>
                <c:pt idx="15170">
                  <c:v>-3.2616719714240398E-2</c:v>
                </c:pt>
                <c:pt idx="15171">
                  <c:v>-3.1360036605195298E-2</c:v>
                </c:pt>
                <c:pt idx="15172">
                  <c:v>-2.4288190869701E-2</c:v>
                </c:pt>
                <c:pt idx="15173">
                  <c:v>-2.3067534847580302E-2</c:v>
                </c:pt>
                <c:pt idx="15174">
                  <c:v>-3.10940882062824E-2</c:v>
                </c:pt>
                <c:pt idx="15175">
                  <c:v>-3.3890242409463797E-2</c:v>
                </c:pt>
                <c:pt idx="15176">
                  <c:v>-3.5472093304882803E-2</c:v>
                </c:pt>
                <c:pt idx="15177">
                  <c:v>-6.3065789472684904E-3</c:v>
                </c:pt>
                <c:pt idx="15178">
                  <c:v>-4.7327210184910902E-3</c:v>
                </c:pt>
                <c:pt idx="15179" formatCode="0.00E+00">
                  <c:v>5.5081215752616998E-4</c:v>
                </c:pt>
                <c:pt idx="15180">
                  <c:v>2.1560301816150301E-3</c:v>
                </c:pt>
                <c:pt idx="15181">
                  <c:v>8.8927034907666496E-3</c:v>
                </c:pt>
                <c:pt idx="15182">
                  <c:v>4.2290019573816198E-3</c:v>
                </c:pt>
                <c:pt idx="15183">
                  <c:v>-2.8910976939179701E-2</c:v>
                </c:pt>
                <c:pt idx="15184">
                  <c:v>-0.15264117354469001</c:v>
                </c:pt>
                <c:pt idx="15185">
                  <c:v>-5.7576012225963397E-2</c:v>
                </c:pt>
                <c:pt idx="15186">
                  <c:v>-0.110229663164435</c:v>
                </c:pt>
                <c:pt idx="15187">
                  <c:v>-0.122611401882799</c:v>
                </c:pt>
                <c:pt idx="15188">
                  <c:v>-0.13748306853650699</c:v>
                </c:pt>
                <c:pt idx="15189">
                  <c:v>-0.166302016929845</c:v>
                </c:pt>
                <c:pt idx="15190">
                  <c:v>-0.204912020993126</c:v>
                </c:pt>
                <c:pt idx="15191">
                  <c:v>-0.17313274409224</c:v>
                </c:pt>
                <c:pt idx="15192">
                  <c:v>-0.21450035308551901</c:v>
                </c:pt>
                <c:pt idx="15193">
                  <c:v>-0.215594577245525</c:v>
                </c:pt>
                <c:pt idx="15194">
                  <c:v>-0.186259388642777</c:v>
                </c:pt>
                <c:pt idx="15195">
                  <c:v>-0.207005990241765</c:v>
                </c:pt>
                <c:pt idx="15196">
                  <c:v>-0.21849616128212099</c:v>
                </c:pt>
                <c:pt idx="15197">
                  <c:v>-0.218529879783531</c:v>
                </c:pt>
                <c:pt idx="15198">
                  <c:v>-0.20510124339976801</c:v>
                </c:pt>
                <c:pt idx="15199">
                  <c:v>-0.13450760600442799</c:v>
                </c:pt>
                <c:pt idx="15200">
                  <c:v>-0.15511284774286299</c:v>
                </c:pt>
                <c:pt idx="15201">
                  <c:v>-8.8548713455505995E-2</c:v>
                </c:pt>
                <c:pt idx="15202">
                  <c:v>-9.7894899642088903E-2</c:v>
                </c:pt>
                <c:pt idx="15203">
                  <c:v>-0.10434107633264</c:v>
                </c:pt>
                <c:pt idx="15204">
                  <c:v>-0.113903738464707</c:v>
                </c:pt>
                <c:pt idx="15205">
                  <c:v>-0.115910102672898</c:v>
                </c:pt>
                <c:pt idx="15206">
                  <c:v>-0.12923961313226401</c:v>
                </c:pt>
                <c:pt idx="15207">
                  <c:v>-0.15294328850243399</c:v>
                </c:pt>
                <c:pt idx="15208">
                  <c:v>-0.18954802187876901</c:v>
                </c:pt>
                <c:pt idx="15209">
                  <c:v>-0.16724633571542</c:v>
                </c:pt>
                <c:pt idx="15210">
                  <c:v>-0.16993185456011201</c:v>
                </c:pt>
                <c:pt idx="15211">
                  <c:v>-0.134701007196777</c:v>
                </c:pt>
                <c:pt idx="15212">
                  <c:v>-0.13807064499631999</c:v>
                </c:pt>
                <c:pt idx="15213">
                  <c:v>-0.13687438518627401</c:v>
                </c:pt>
                <c:pt idx="15214">
                  <c:v>-0.131118711860885</c:v>
                </c:pt>
                <c:pt idx="15215">
                  <c:v>-0.13125982039259801</c:v>
                </c:pt>
                <c:pt idx="15216">
                  <c:v>-0.165779119649717</c:v>
                </c:pt>
                <c:pt idx="15217">
                  <c:v>-9.9435516793163703E-2</c:v>
                </c:pt>
                <c:pt idx="15218">
                  <c:v>-9.2895725132210602E-2</c:v>
                </c:pt>
                <c:pt idx="15219">
                  <c:v>-0.100450061759911</c:v>
                </c:pt>
                <c:pt idx="15220">
                  <c:v>-0.242978447888098</c:v>
                </c:pt>
                <c:pt idx="15221">
                  <c:v>-8.5373324147240498E-2</c:v>
                </c:pt>
                <c:pt idx="15222">
                  <c:v>-0.110543508956883</c:v>
                </c:pt>
                <c:pt idx="15223">
                  <c:v>-0.110955136688567</c:v>
                </c:pt>
                <c:pt idx="15224">
                  <c:v>-0.13771740013580999</c:v>
                </c:pt>
                <c:pt idx="15225">
                  <c:v>-3.0888563597104499E-2</c:v>
                </c:pt>
                <c:pt idx="15226">
                  <c:v>-2.7843152162129101E-2</c:v>
                </c:pt>
                <c:pt idx="15227">
                  <c:v>-1.67784857897657E-2</c:v>
                </c:pt>
                <c:pt idx="15228">
                  <c:v>-1.8453312142852899E-2</c:v>
                </c:pt>
                <c:pt idx="15229">
                  <c:v>-7.3943873883322003E-3</c:v>
                </c:pt>
                <c:pt idx="15230">
                  <c:v>-8.2521926971705906E-3</c:v>
                </c:pt>
                <c:pt idx="15231">
                  <c:v>-3.0880008127711599E-3</c:v>
                </c:pt>
                <c:pt idx="15232">
                  <c:v>4.8950543486737802E-2</c:v>
                </c:pt>
                <c:pt idx="15233">
                  <c:v>6.66618140063968E-2</c:v>
                </c:pt>
                <c:pt idx="15234">
                  <c:v>6.8076321487068103E-2</c:v>
                </c:pt>
                <c:pt idx="15235">
                  <c:v>0.17467501169820601</c:v>
                </c:pt>
                <c:pt idx="15236">
                  <c:v>0.173631182872239</c:v>
                </c:pt>
                <c:pt idx="15237">
                  <c:v>0.25696123294544998</c:v>
                </c:pt>
                <c:pt idx="15238">
                  <c:v>0.23850854920374101</c:v>
                </c:pt>
                <c:pt idx="15239">
                  <c:v>0.245574515407603</c:v>
                </c:pt>
                <c:pt idx="15240">
                  <c:v>0.203696369677901</c:v>
                </c:pt>
                <c:pt idx="15241">
                  <c:v>0.25819144234888802</c:v>
                </c:pt>
                <c:pt idx="15242">
                  <c:v>0.24517735365700699</c:v>
                </c:pt>
                <c:pt idx="15243">
                  <c:v>0.19864352110533401</c:v>
                </c:pt>
                <c:pt idx="15244">
                  <c:v>-1.5710709029363699E-2</c:v>
                </c:pt>
                <c:pt idx="15245">
                  <c:v>-2.4594329560377399E-2</c:v>
                </c:pt>
                <c:pt idx="15246">
                  <c:v>7.2974109408443502E-3</c:v>
                </c:pt>
                <c:pt idx="15247">
                  <c:v>-1.02704288459747E-2</c:v>
                </c:pt>
                <c:pt idx="15248">
                  <c:v>-6.5053460216197801E-3</c:v>
                </c:pt>
                <c:pt idx="15249">
                  <c:v>2.3768601980854499E-2</c:v>
                </c:pt>
                <c:pt idx="15250">
                  <c:v>2.9883103337483299E-2</c:v>
                </c:pt>
                <c:pt idx="15251">
                  <c:v>3.4895424670165098E-2</c:v>
                </c:pt>
                <c:pt idx="15252">
                  <c:v>4.51001629872229E-2</c:v>
                </c:pt>
                <c:pt idx="15253">
                  <c:v>3.9639301322016998E-2</c:v>
                </c:pt>
                <c:pt idx="15254">
                  <c:v>4.4155183955483901E-2</c:v>
                </c:pt>
                <c:pt idx="15255">
                  <c:v>-1.16965917763289E-2</c:v>
                </c:pt>
                <c:pt idx="15256">
                  <c:v>-2.24477577277775E-2</c:v>
                </c:pt>
                <c:pt idx="15257">
                  <c:v>-3.9238652668940298E-3</c:v>
                </c:pt>
                <c:pt idx="15258">
                  <c:v>-4.3363923391022104E-3</c:v>
                </c:pt>
                <c:pt idx="15259">
                  <c:v>1.37672188549744E-2</c:v>
                </c:pt>
                <c:pt idx="15260">
                  <c:v>0.100186071771107</c:v>
                </c:pt>
                <c:pt idx="15261">
                  <c:v>3.5912577259684599E-3</c:v>
                </c:pt>
                <c:pt idx="15262">
                  <c:v>-1.4119442826685501E-2</c:v>
                </c:pt>
                <c:pt idx="15263">
                  <c:v>-5.6411335767505698E-2</c:v>
                </c:pt>
                <c:pt idx="15264">
                  <c:v>-1.2958706514011899E-2</c:v>
                </c:pt>
                <c:pt idx="15265">
                  <c:v>-1.26453161857744E-2</c:v>
                </c:pt>
                <c:pt idx="15266">
                  <c:v>-4.6677748074820599E-2</c:v>
                </c:pt>
                <c:pt idx="15267">
                  <c:v>-6.99115060279627E-2</c:v>
                </c:pt>
                <c:pt idx="15268">
                  <c:v>-7.5812069569163004E-2</c:v>
                </c:pt>
                <c:pt idx="15269">
                  <c:v>-8.5883985313055494E-2</c:v>
                </c:pt>
                <c:pt idx="15270">
                  <c:v>-8.2591604781821107E-2</c:v>
                </c:pt>
                <c:pt idx="15271">
                  <c:v>-9.5246716590450697E-2</c:v>
                </c:pt>
                <c:pt idx="15272">
                  <c:v>-8.8119721008028007E-2</c:v>
                </c:pt>
                <c:pt idx="15273">
                  <c:v>-8.4967957257736204E-2</c:v>
                </c:pt>
                <c:pt idx="15274">
                  <c:v>-0.108267099997408</c:v>
                </c:pt>
                <c:pt idx="15275">
                  <c:v>-5.3531841173514103E-2</c:v>
                </c:pt>
                <c:pt idx="15276">
                  <c:v>-5.0169602049636698E-2</c:v>
                </c:pt>
                <c:pt idx="15277">
                  <c:v>-4.78100075239382E-2</c:v>
                </c:pt>
                <c:pt idx="15278">
                  <c:v>-3.48259182452266E-2</c:v>
                </c:pt>
                <c:pt idx="15279">
                  <c:v>-3.2380291169702598E-2</c:v>
                </c:pt>
                <c:pt idx="15280">
                  <c:v>-8.7141558877308498E-2</c:v>
                </c:pt>
                <c:pt idx="15281">
                  <c:v>-6.8935765140422101E-2</c:v>
                </c:pt>
                <c:pt idx="15282">
                  <c:v>-7.7351156673321306E-2</c:v>
                </c:pt>
                <c:pt idx="15283">
                  <c:v>-7.6007109265056896E-2</c:v>
                </c:pt>
                <c:pt idx="15284">
                  <c:v>-0.102520040258102</c:v>
                </c:pt>
                <c:pt idx="15285">
                  <c:v>-0.104031191807768</c:v>
                </c:pt>
                <c:pt idx="15286">
                  <c:v>-5.6519608538586598E-2</c:v>
                </c:pt>
                <c:pt idx="15287">
                  <c:v>-8.7724007580319993E-2</c:v>
                </c:pt>
                <c:pt idx="15288">
                  <c:v>-6.0917892182571202E-2</c:v>
                </c:pt>
                <c:pt idx="15289">
                  <c:v>-5.5715983342750297E-2</c:v>
                </c:pt>
                <c:pt idx="15290">
                  <c:v>-4.0794533841923497E-2</c:v>
                </c:pt>
                <c:pt idx="15291">
                  <c:v>-8.5407439901795001E-2</c:v>
                </c:pt>
                <c:pt idx="15292">
                  <c:v>-7.0348488413484803E-2</c:v>
                </c:pt>
                <c:pt idx="15293">
                  <c:v>-8.2224266899059595E-2</c:v>
                </c:pt>
                <c:pt idx="15294">
                  <c:v>-7.2723225247640993E-2</c:v>
                </c:pt>
                <c:pt idx="15295">
                  <c:v>-7.3087109709903203E-2</c:v>
                </c:pt>
                <c:pt idx="15296">
                  <c:v>-3.19391522825591E-2</c:v>
                </c:pt>
                <c:pt idx="15297">
                  <c:v>-4.2755962990761003E-2</c:v>
                </c:pt>
                <c:pt idx="15298">
                  <c:v>-5.0551901631402399E-2</c:v>
                </c:pt>
                <c:pt idx="15299">
                  <c:v>-3.9647307129072301E-2</c:v>
                </c:pt>
                <c:pt idx="15300">
                  <c:v>-4.0036587123632297E-2</c:v>
                </c:pt>
                <c:pt idx="15301">
                  <c:v>-7.35658736345772E-2</c:v>
                </c:pt>
                <c:pt idx="15302">
                  <c:v>0.14386798858094901</c:v>
                </c:pt>
                <c:pt idx="15303">
                  <c:v>-5.5674615060606197E-2</c:v>
                </c:pt>
                <c:pt idx="15304">
                  <c:v>-5.1417345452933597E-2</c:v>
                </c:pt>
                <c:pt idx="15305">
                  <c:v>-2.4616894631965501E-2</c:v>
                </c:pt>
                <c:pt idx="15306">
                  <c:v>-6.5864596826770098E-3</c:v>
                </c:pt>
                <c:pt idx="15307">
                  <c:v>2.0331276594222899E-2</c:v>
                </c:pt>
                <c:pt idx="15308">
                  <c:v>1.6498355034144201E-2</c:v>
                </c:pt>
                <c:pt idx="15309">
                  <c:v>1.6264599189386601E-2</c:v>
                </c:pt>
                <c:pt idx="15310">
                  <c:v>7.7112133691382895E-2</c:v>
                </c:pt>
                <c:pt idx="15311">
                  <c:v>0.10055355864974599</c:v>
                </c:pt>
                <c:pt idx="15312">
                  <c:v>0.13743882931092199</c:v>
                </c:pt>
                <c:pt idx="15313">
                  <c:v>0.23627555808525</c:v>
                </c:pt>
                <c:pt idx="15314">
                  <c:v>0.181049400803385</c:v>
                </c:pt>
                <c:pt idx="15315">
                  <c:v>0.16651567824463701</c:v>
                </c:pt>
                <c:pt idx="15316">
                  <c:v>0.10688410556854699</c:v>
                </c:pt>
                <c:pt idx="15317">
                  <c:v>9.8174264492995197E-2</c:v>
                </c:pt>
                <c:pt idx="15318">
                  <c:v>8.6958371095062298E-2</c:v>
                </c:pt>
                <c:pt idx="15319">
                  <c:v>0.11190080256139399</c:v>
                </c:pt>
                <c:pt idx="15320">
                  <c:v>0.34187449242789097</c:v>
                </c:pt>
                <c:pt idx="15321">
                  <c:v>0.105673079037843</c:v>
                </c:pt>
                <c:pt idx="15322">
                  <c:v>0.166843861895693</c:v>
                </c:pt>
                <c:pt idx="15323">
                  <c:v>0.137827511298343</c:v>
                </c:pt>
                <c:pt idx="15324">
                  <c:v>0.12322795788645401</c:v>
                </c:pt>
                <c:pt idx="15325">
                  <c:v>8.0157069817665405E-2</c:v>
                </c:pt>
                <c:pt idx="15326">
                  <c:v>7.33809322903273E-2</c:v>
                </c:pt>
                <c:pt idx="15327">
                  <c:v>-9.0245025477409202E-2</c:v>
                </c:pt>
                <c:pt idx="15328">
                  <c:v>-0.10323825093801001</c:v>
                </c:pt>
                <c:pt idx="15329">
                  <c:v>6.9685184833701E-3</c:v>
                </c:pt>
                <c:pt idx="15330">
                  <c:v>1.22715210579784E-2</c:v>
                </c:pt>
                <c:pt idx="15331">
                  <c:v>-3.5482477152277698E-3</c:v>
                </c:pt>
                <c:pt idx="15332">
                  <c:v>-2.0917401455944298E-2</c:v>
                </c:pt>
                <c:pt idx="15333">
                  <c:v>1.7929053155147201E-2</c:v>
                </c:pt>
                <c:pt idx="15334">
                  <c:v>2.3601868328625999E-2</c:v>
                </c:pt>
                <c:pt idx="15335">
                  <c:v>1.8733036578874901E-2</c:v>
                </c:pt>
                <c:pt idx="15336">
                  <c:v>3.40301311300443E-2</c:v>
                </c:pt>
                <c:pt idx="15337">
                  <c:v>5.6710262644756801E-2</c:v>
                </c:pt>
                <c:pt idx="15338">
                  <c:v>5.93059212744848E-2</c:v>
                </c:pt>
                <c:pt idx="15339">
                  <c:v>1.37267523643949E-2</c:v>
                </c:pt>
                <c:pt idx="15340">
                  <c:v>1.95095148358321E-2</c:v>
                </c:pt>
                <c:pt idx="15341">
                  <c:v>1.2720366758707199E-3</c:v>
                </c:pt>
                <c:pt idx="15342">
                  <c:v>2.73238018817667E-3</c:v>
                </c:pt>
                <c:pt idx="15343">
                  <c:v>-6.1721630859234902E-3</c:v>
                </c:pt>
                <c:pt idx="15344">
                  <c:v>-4.4520736843849298E-3</c:v>
                </c:pt>
                <c:pt idx="15345">
                  <c:v>-6.9512788435890302E-3</c:v>
                </c:pt>
                <c:pt idx="15346">
                  <c:v>-8.4836139066624093E-3</c:v>
                </c:pt>
                <c:pt idx="15347">
                  <c:v>4.2245734928718602E-3</c:v>
                </c:pt>
                <c:pt idx="15348">
                  <c:v>2.9123340403799599E-2</c:v>
                </c:pt>
                <c:pt idx="15349">
                  <c:v>1.3122574314703201E-2</c:v>
                </c:pt>
                <c:pt idx="15350">
                  <c:v>1.31700207760447E-2</c:v>
                </c:pt>
                <c:pt idx="15351">
                  <c:v>7.1399546999202299E-3</c:v>
                </c:pt>
                <c:pt idx="15352">
                  <c:v>5.4297488707950496E-3</c:v>
                </c:pt>
                <c:pt idx="15353">
                  <c:v>-6.1152833709450204E-3</c:v>
                </c:pt>
                <c:pt idx="15354">
                  <c:v>1.4716232516946299E-2</c:v>
                </c:pt>
                <c:pt idx="15355">
                  <c:v>1.24631911878134E-2</c:v>
                </c:pt>
                <c:pt idx="15356">
                  <c:v>2.1734794759119699E-2</c:v>
                </c:pt>
                <c:pt idx="15357">
                  <c:v>3.2464166988324897E-2</c:v>
                </c:pt>
                <c:pt idx="15358">
                  <c:v>3.2731522816806802E-2</c:v>
                </c:pt>
                <c:pt idx="15359">
                  <c:v>6.2362266970171297E-2</c:v>
                </c:pt>
                <c:pt idx="15360">
                  <c:v>6.24938846125953E-2</c:v>
                </c:pt>
                <c:pt idx="15361">
                  <c:v>4.7116784902311498E-2</c:v>
                </c:pt>
                <c:pt idx="15362">
                  <c:v>4.6358408211103701E-2</c:v>
                </c:pt>
                <c:pt idx="15363">
                  <c:v>4.7547571742839002E-2</c:v>
                </c:pt>
                <c:pt idx="15364">
                  <c:v>4.65520798073897E-2</c:v>
                </c:pt>
                <c:pt idx="15365">
                  <c:v>4.8148042618663303E-2</c:v>
                </c:pt>
                <c:pt idx="15366">
                  <c:v>6.7325352970487307E-2</c:v>
                </c:pt>
                <c:pt idx="15367">
                  <c:v>7.2952139868801696E-2</c:v>
                </c:pt>
                <c:pt idx="15368">
                  <c:v>7.6699314295461493E-2</c:v>
                </c:pt>
                <c:pt idx="15369">
                  <c:v>7.78337821572576E-2</c:v>
                </c:pt>
                <c:pt idx="15370">
                  <c:v>7.8026035096391194E-2</c:v>
                </c:pt>
                <c:pt idx="15371">
                  <c:v>7.9857299699750195E-2</c:v>
                </c:pt>
                <c:pt idx="15372">
                  <c:v>9.5615694745361898E-2</c:v>
                </c:pt>
                <c:pt idx="15373">
                  <c:v>6.5670617643688298E-2</c:v>
                </c:pt>
                <c:pt idx="15374">
                  <c:v>5.95547713355533E-2</c:v>
                </c:pt>
                <c:pt idx="15375">
                  <c:v>9.6016809302017697E-2</c:v>
                </c:pt>
                <c:pt idx="15376">
                  <c:v>0.15034125428520301</c:v>
                </c:pt>
                <c:pt idx="15377">
                  <c:v>0.15149183456759599</c:v>
                </c:pt>
                <c:pt idx="15378">
                  <c:v>7.7939091720627907E-2</c:v>
                </c:pt>
                <c:pt idx="15379">
                  <c:v>2.6410916998615301E-2</c:v>
                </c:pt>
                <c:pt idx="15380">
                  <c:v>2.3897222265729601E-2</c:v>
                </c:pt>
                <c:pt idx="15381">
                  <c:v>2.3346973703702801E-2</c:v>
                </c:pt>
                <c:pt idx="15382">
                  <c:v>0.163472481793379</c:v>
                </c:pt>
                <c:pt idx="15383">
                  <c:v>0.16736736588807999</c:v>
                </c:pt>
                <c:pt idx="15384">
                  <c:v>0.17911854911312899</c:v>
                </c:pt>
                <c:pt idx="15385">
                  <c:v>0.18295824955404799</c:v>
                </c:pt>
                <c:pt idx="15386">
                  <c:v>0.19164302919410001</c:v>
                </c:pt>
                <c:pt idx="15387">
                  <c:v>0.17077218293375601</c:v>
                </c:pt>
                <c:pt idx="15388">
                  <c:v>0.19423227847899899</c:v>
                </c:pt>
                <c:pt idx="15389">
                  <c:v>0.18831377030508401</c:v>
                </c:pt>
                <c:pt idx="15390">
                  <c:v>0.19250302617475001</c:v>
                </c:pt>
                <c:pt idx="15391">
                  <c:v>0.21015667384724099</c:v>
                </c:pt>
                <c:pt idx="15392">
                  <c:v>0.245000698397426</c:v>
                </c:pt>
                <c:pt idx="15393">
                  <c:v>0.27418249073774698</c:v>
                </c:pt>
                <c:pt idx="15394">
                  <c:v>0.31090390812991597</c:v>
                </c:pt>
                <c:pt idx="15395">
                  <c:v>0.28809135908003503</c:v>
                </c:pt>
                <c:pt idx="15396">
                  <c:v>0.29561962364197802</c:v>
                </c:pt>
                <c:pt idx="15397">
                  <c:v>0.29035452807968798</c:v>
                </c:pt>
                <c:pt idx="15398">
                  <c:v>0.32938834550490598</c:v>
                </c:pt>
                <c:pt idx="15399">
                  <c:v>0.35265536922589502</c:v>
                </c:pt>
                <c:pt idx="15400">
                  <c:v>0.38667865561808501</c:v>
                </c:pt>
                <c:pt idx="15401">
                  <c:v>0.31608355610178601</c:v>
                </c:pt>
                <c:pt idx="15402">
                  <c:v>0.30029212079230999</c:v>
                </c:pt>
                <c:pt idx="15403">
                  <c:v>0.31425183428136799</c:v>
                </c:pt>
                <c:pt idx="15404">
                  <c:v>0.32091987647021902</c:v>
                </c:pt>
                <c:pt idx="15405">
                  <c:v>0.308851959515831</c:v>
                </c:pt>
                <c:pt idx="15406">
                  <c:v>0.37233812416880502</c:v>
                </c:pt>
                <c:pt idx="15407">
                  <c:v>0.47181141607972599</c:v>
                </c:pt>
                <c:pt idx="15408">
                  <c:v>0.47291553991969598</c:v>
                </c:pt>
                <c:pt idx="15409">
                  <c:v>1.7261440044201E-2</c:v>
                </c:pt>
                <c:pt idx="15410">
                  <c:v>2.31900774899669E-2</c:v>
                </c:pt>
                <c:pt idx="15411">
                  <c:v>1.1534104823346301E-2</c:v>
                </c:pt>
                <c:pt idx="15412">
                  <c:v>1.52354037929898E-2</c:v>
                </c:pt>
                <c:pt idx="15413">
                  <c:v>1.17310593892521E-2</c:v>
                </c:pt>
                <c:pt idx="15414">
                  <c:v>3.2859080831500999E-2</c:v>
                </c:pt>
                <c:pt idx="15415">
                  <c:v>3.16321248845872E-2</c:v>
                </c:pt>
                <c:pt idx="15416">
                  <c:v>5.9017997862031102E-2</c:v>
                </c:pt>
                <c:pt idx="15417">
                  <c:v>5.4510995158650398E-2</c:v>
                </c:pt>
                <c:pt idx="15418">
                  <c:v>6.6134484837215998E-2</c:v>
                </c:pt>
                <c:pt idx="15419">
                  <c:v>4.8337909752754302E-2</c:v>
                </c:pt>
                <c:pt idx="15420">
                  <c:v>5.4761124191848198E-2</c:v>
                </c:pt>
                <c:pt idx="15421">
                  <c:v>5.5477063551147898E-2</c:v>
                </c:pt>
                <c:pt idx="15422">
                  <c:v>6.4701382148354594E-2</c:v>
                </c:pt>
                <c:pt idx="15423">
                  <c:v>-4.84176496787245E-2</c:v>
                </c:pt>
                <c:pt idx="15424">
                  <c:v>-4.7620108244777297E-2</c:v>
                </c:pt>
                <c:pt idx="15425">
                  <c:v>-5.4988667112136597E-2</c:v>
                </c:pt>
                <c:pt idx="15426">
                  <c:v>-4.7932137130560701E-2</c:v>
                </c:pt>
                <c:pt idx="15427">
                  <c:v>-5.6298472312222098E-2</c:v>
                </c:pt>
                <c:pt idx="15428">
                  <c:v>-3.64006023343608E-2</c:v>
                </c:pt>
                <c:pt idx="15429">
                  <c:v>-8.5768869315516305E-2</c:v>
                </c:pt>
                <c:pt idx="15430">
                  <c:v>-7.4934995993817893E-2</c:v>
                </c:pt>
                <c:pt idx="15431">
                  <c:v>-8.1673374015502398E-2</c:v>
                </c:pt>
                <c:pt idx="15432">
                  <c:v>-8.2502033747509501E-2</c:v>
                </c:pt>
                <c:pt idx="15433">
                  <c:v>-0.100447588935834</c:v>
                </c:pt>
                <c:pt idx="15434">
                  <c:v>-0.100620677483144</c:v>
                </c:pt>
                <c:pt idx="15435">
                  <c:v>-0.107752588754869</c:v>
                </c:pt>
                <c:pt idx="15436">
                  <c:v>-0.111805203643211</c:v>
                </c:pt>
                <c:pt idx="15437">
                  <c:v>-0.113171819540358</c:v>
                </c:pt>
                <c:pt idx="15438">
                  <c:v>-8.4816859401727507E-2</c:v>
                </c:pt>
                <c:pt idx="15439">
                  <c:v>-9.2917954034855005E-2</c:v>
                </c:pt>
                <c:pt idx="15440">
                  <c:v>-0.13961483099153299</c:v>
                </c:pt>
                <c:pt idx="15441">
                  <c:v>-0.14323919685883801</c:v>
                </c:pt>
                <c:pt idx="15442">
                  <c:v>-0.15118285692261299</c:v>
                </c:pt>
                <c:pt idx="15443">
                  <c:v>-0.20161074191324499</c:v>
                </c:pt>
                <c:pt idx="15444">
                  <c:v>-0.184543970304236</c:v>
                </c:pt>
                <c:pt idx="15445">
                  <c:v>-0.179491016150266</c:v>
                </c:pt>
                <c:pt idx="15446">
                  <c:v>-0.113236059522394</c:v>
                </c:pt>
                <c:pt idx="15447">
                  <c:v>-0.110868581710765</c:v>
                </c:pt>
                <c:pt idx="15448">
                  <c:v>-8.8789556289065902E-2</c:v>
                </c:pt>
                <c:pt idx="15449">
                  <c:v>-0.100166251545259</c:v>
                </c:pt>
                <c:pt idx="15450">
                  <c:v>-0.16370361592052601</c:v>
                </c:pt>
                <c:pt idx="15451">
                  <c:v>-0.133071824504437</c:v>
                </c:pt>
                <c:pt idx="15452">
                  <c:v>-0.14270573564448999</c:v>
                </c:pt>
                <c:pt idx="15453">
                  <c:v>-1.75155111107596E-2</c:v>
                </c:pt>
                <c:pt idx="15454">
                  <c:v>-2.3486387519658002E-2</c:v>
                </c:pt>
                <c:pt idx="15455" formatCode="0.00E+00">
                  <c:v>9.5235196601528495E-4</c:v>
                </c:pt>
                <c:pt idx="15456">
                  <c:v>2.3451624355241799E-2</c:v>
                </c:pt>
                <c:pt idx="15457">
                  <c:v>3.6655205089525598E-2</c:v>
                </c:pt>
                <c:pt idx="15458">
                  <c:v>1.1829887610940301E-2</c:v>
                </c:pt>
                <c:pt idx="15459">
                  <c:v>1.9690123321049299E-2</c:v>
                </c:pt>
                <c:pt idx="15460">
                  <c:v>1.8882213137121101E-2</c:v>
                </c:pt>
                <c:pt idx="15461">
                  <c:v>5.4418160015327698E-2</c:v>
                </c:pt>
                <c:pt idx="15462">
                  <c:v>5.8423336629719498E-2</c:v>
                </c:pt>
                <c:pt idx="15463">
                  <c:v>5.9546563508048697E-2</c:v>
                </c:pt>
                <c:pt idx="15464">
                  <c:v>9.3474046128674701E-2</c:v>
                </c:pt>
                <c:pt idx="15465">
                  <c:v>9.49436040740676E-2</c:v>
                </c:pt>
                <c:pt idx="15466">
                  <c:v>6.3670104950513201E-2</c:v>
                </c:pt>
                <c:pt idx="15467">
                  <c:v>6.9173951197813097E-2</c:v>
                </c:pt>
                <c:pt idx="15468">
                  <c:v>5.8523132602018801E-2</c:v>
                </c:pt>
                <c:pt idx="15469">
                  <c:v>6.0514945478172599E-2</c:v>
                </c:pt>
                <c:pt idx="15470">
                  <c:v>5.8908711737453601E-2</c:v>
                </c:pt>
                <c:pt idx="15471">
                  <c:v>6.1068196859516102E-2</c:v>
                </c:pt>
                <c:pt idx="15472">
                  <c:v>7.8284643409892204E-2</c:v>
                </c:pt>
                <c:pt idx="15473">
                  <c:v>0.20668096696552801</c:v>
                </c:pt>
                <c:pt idx="15474">
                  <c:v>0.20190010123169799</c:v>
                </c:pt>
                <c:pt idx="15475">
                  <c:v>0.22867401326190701</c:v>
                </c:pt>
                <c:pt idx="15476">
                  <c:v>0.20315301319302201</c:v>
                </c:pt>
                <c:pt idx="15477">
                  <c:v>0.22476280882170099</c:v>
                </c:pt>
                <c:pt idx="15478">
                  <c:v>0.23364695801952501</c:v>
                </c:pt>
                <c:pt idx="15479">
                  <c:v>0.24015809427967399</c:v>
                </c:pt>
                <c:pt idx="15480">
                  <c:v>0.23356598408041199</c:v>
                </c:pt>
                <c:pt idx="15481">
                  <c:v>0.25028257221306199</c:v>
                </c:pt>
                <c:pt idx="15482">
                  <c:v>0.200851741113412</c:v>
                </c:pt>
                <c:pt idx="15483">
                  <c:v>0.26171748770814202</c:v>
                </c:pt>
                <c:pt idx="15484">
                  <c:v>0.23146179427382399</c:v>
                </c:pt>
                <c:pt idx="15485">
                  <c:v>0.31274584435171898</c:v>
                </c:pt>
                <c:pt idx="15486">
                  <c:v>0.30753949089230098</c:v>
                </c:pt>
                <c:pt idx="15487">
                  <c:v>0.28188875213889297</c:v>
                </c:pt>
                <c:pt idx="15488">
                  <c:v>0.28805007073536398</c:v>
                </c:pt>
                <c:pt idx="15489">
                  <c:v>0.30859687939416502</c:v>
                </c:pt>
                <c:pt idx="15490">
                  <c:v>0.30274590272573199</c:v>
                </c:pt>
                <c:pt idx="15491">
                  <c:v>0.29151657316952301</c:v>
                </c:pt>
                <c:pt idx="15492">
                  <c:v>0.29704270612479899</c:v>
                </c:pt>
                <c:pt idx="15493">
                  <c:v>0.32002313460423898</c:v>
                </c:pt>
                <c:pt idx="15494">
                  <c:v>0.324671419802329</c:v>
                </c:pt>
                <c:pt idx="15495">
                  <c:v>0.29856410683405599</c:v>
                </c:pt>
                <c:pt idx="15496">
                  <c:v>0.31045643102265602</c:v>
                </c:pt>
                <c:pt idx="15497">
                  <c:v>0.33699344457511399</c:v>
                </c:pt>
                <c:pt idx="15498">
                  <c:v>0.28626625799371902</c:v>
                </c:pt>
                <c:pt idx="15499">
                  <c:v>0.28423139089027399</c:v>
                </c:pt>
                <c:pt idx="15500">
                  <c:v>0.27896558918511699</c:v>
                </c:pt>
                <c:pt idx="15501">
                  <c:v>0.28372289069266798</c:v>
                </c:pt>
                <c:pt idx="15502">
                  <c:v>0.26798130072328302</c:v>
                </c:pt>
                <c:pt idx="15503">
                  <c:v>0.36699500617043301</c:v>
                </c:pt>
                <c:pt idx="15504">
                  <c:v>0.417163291780768</c:v>
                </c:pt>
                <c:pt idx="15505">
                  <c:v>0.39353818915678002</c:v>
                </c:pt>
                <c:pt idx="15506">
                  <c:v>0.40189592768222798</c:v>
                </c:pt>
                <c:pt idx="15507">
                  <c:v>0.40415542565819201</c:v>
                </c:pt>
                <c:pt idx="15508">
                  <c:v>0.44195515595677798</c:v>
                </c:pt>
                <c:pt idx="15509">
                  <c:v>0.442553519080435</c:v>
                </c:pt>
                <c:pt idx="15510">
                  <c:v>3.3316385185104798E-3</c:v>
                </c:pt>
                <c:pt idx="15511">
                  <c:v>9.3173020595422804E-3</c:v>
                </c:pt>
                <c:pt idx="15512">
                  <c:v>-7.1801389823553602E-3</c:v>
                </c:pt>
                <c:pt idx="15513">
                  <c:v>-5.9945665326281896E-3</c:v>
                </c:pt>
                <c:pt idx="15514">
                  <c:v>-2.0628759212645901E-2</c:v>
                </c:pt>
                <c:pt idx="15515">
                  <c:v>-2.2228309084619299E-2</c:v>
                </c:pt>
                <c:pt idx="15516">
                  <c:v>-2.2453881065310301E-2</c:v>
                </c:pt>
                <c:pt idx="15517">
                  <c:v>3.14385221182988E-3</c:v>
                </c:pt>
                <c:pt idx="15518">
                  <c:v>-2.6949898571015899E-3</c:v>
                </c:pt>
                <c:pt idx="15519">
                  <c:v>1.9050800273836301E-2</c:v>
                </c:pt>
                <c:pt idx="15520">
                  <c:v>1.40706369429437E-2</c:v>
                </c:pt>
                <c:pt idx="15521">
                  <c:v>1.7026101698557099E-2</c:v>
                </c:pt>
                <c:pt idx="15522">
                  <c:v>1.7691069630872001E-2</c:v>
                </c:pt>
                <c:pt idx="15523">
                  <c:v>1.3465159423825901E-2</c:v>
                </c:pt>
                <c:pt idx="15524">
                  <c:v>7.7813657818344099E-3</c:v>
                </c:pt>
                <c:pt idx="15525">
                  <c:v>1.5728598324809599E-2</c:v>
                </c:pt>
                <c:pt idx="15526">
                  <c:v>1.8169682801034402E-2</c:v>
                </c:pt>
                <c:pt idx="15527">
                  <c:v>2.5539371327747099E-2</c:v>
                </c:pt>
                <c:pt idx="15528">
                  <c:v>2.4993618711004001E-2</c:v>
                </c:pt>
                <c:pt idx="15529">
                  <c:v>8.5268270329043203E-2</c:v>
                </c:pt>
                <c:pt idx="15530">
                  <c:v>9.7838588643534605E-2</c:v>
                </c:pt>
                <c:pt idx="15531">
                  <c:v>0.12566456500853301</c:v>
                </c:pt>
                <c:pt idx="15532">
                  <c:v>0.109042838815475</c:v>
                </c:pt>
                <c:pt idx="15533">
                  <c:v>8.6604735609182304E-2</c:v>
                </c:pt>
                <c:pt idx="15534">
                  <c:v>8.1500103321283393E-2</c:v>
                </c:pt>
                <c:pt idx="15535">
                  <c:v>0.104145274923378</c:v>
                </c:pt>
                <c:pt idx="15536">
                  <c:v>0.112885214072728</c:v>
                </c:pt>
                <c:pt idx="15537">
                  <c:v>0.127503222854943</c:v>
                </c:pt>
                <c:pt idx="15538">
                  <c:v>0.14489905707339301</c:v>
                </c:pt>
                <c:pt idx="15539">
                  <c:v>9.6490135437856894E-2</c:v>
                </c:pt>
                <c:pt idx="15540">
                  <c:v>9.3883737237361098E-2</c:v>
                </c:pt>
                <c:pt idx="15541">
                  <c:v>8.9227905868247595E-2</c:v>
                </c:pt>
                <c:pt idx="15542">
                  <c:v>8.7494758513352894E-2</c:v>
                </c:pt>
                <c:pt idx="15543">
                  <c:v>0.14708002747356499</c:v>
                </c:pt>
                <c:pt idx="15544">
                  <c:v>0.13245169048823899</c:v>
                </c:pt>
                <c:pt idx="15545">
                  <c:v>0.13583949782031199</c:v>
                </c:pt>
                <c:pt idx="15546">
                  <c:v>0.123420651052735</c:v>
                </c:pt>
                <c:pt idx="15547">
                  <c:v>0.12879383184603099</c:v>
                </c:pt>
                <c:pt idx="15548">
                  <c:v>0.127758477151316</c:v>
                </c:pt>
                <c:pt idx="15549">
                  <c:v>6.9523138190449293E-2</c:v>
                </c:pt>
                <c:pt idx="15550">
                  <c:v>8.0137408249716297E-2</c:v>
                </c:pt>
                <c:pt idx="15551">
                  <c:v>0.13558420559727299</c:v>
                </c:pt>
                <c:pt idx="15552">
                  <c:v>0.129172278695039</c:v>
                </c:pt>
                <c:pt idx="15553">
                  <c:v>0.110387939610052</c:v>
                </c:pt>
                <c:pt idx="15554">
                  <c:v>0.11109069926743199</c:v>
                </c:pt>
                <c:pt idx="15555">
                  <c:v>0.11500051096929099</c:v>
                </c:pt>
                <c:pt idx="15556">
                  <c:v>0.114704585606142</c:v>
                </c:pt>
                <c:pt idx="15557">
                  <c:v>0.140779770156159</c:v>
                </c:pt>
                <c:pt idx="15558">
                  <c:v>0.12822154101956501</c:v>
                </c:pt>
                <c:pt idx="15559">
                  <c:v>0.114191008234777</c:v>
                </c:pt>
                <c:pt idx="15560">
                  <c:v>-2.0474185901285798E-2</c:v>
                </c:pt>
                <c:pt idx="15561">
                  <c:v>1.30817864953096E-2</c:v>
                </c:pt>
                <c:pt idx="15562">
                  <c:v>3.5360431417593201E-2</c:v>
                </c:pt>
                <c:pt idx="15563">
                  <c:v>4.2368397839183697E-2</c:v>
                </c:pt>
                <c:pt idx="15564">
                  <c:v>1.63748924794919E-2</c:v>
                </c:pt>
                <c:pt idx="15565">
                  <c:v>1.7163536779281501E-2</c:v>
                </c:pt>
                <c:pt idx="15566">
                  <c:v>-8.40964270044606E-2</c:v>
                </c:pt>
                <c:pt idx="15567">
                  <c:v>-6.0893395890734003E-2</c:v>
                </c:pt>
                <c:pt idx="15568">
                  <c:v>-8.9216310761275702E-2</c:v>
                </c:pt>
                <c:pt idx="15569">
                  <c:v>-9.00589390002801E-2</c:v>
                </c:pt>
                <c:pt idx="15570">
                  <c:v>-9.8497758590742696E-2</c:v>
                </c:pt>
                <c:pt idx="15571">
                  <c:v>-9.15000463380575E-2</c:v>
                </c:pt>
                <c:pt idx="15572">
                  <c:v>-0.11447100382743999</c:v>
                </c:pt>
                <c:pt idx="15573">
                  <c:v>-0.16000609190043799</c:v>
                </c:pt>
                <c:pt idx="15574">
                  <c:v>-0.155878518702318</c:v>
                </c:pt>
                <c:pt idx="15575">
                  <c:v>-0.19718998153571801</c:v>
                </c:pt>
                <c:pt idx="15576">
                  <c:v>7.1909697563703398E-3</c:v>
                </c:pt>
                <c:pt idx="15577">
                  <c:v>1.45200747696465E-2</c:v>
                </c:pt>
                <c:pt idx="15578">
                  <c:v>9.8300959446235795E-3</c:v>
                </c:pt>
                <c:pt idx="15579">
                  <c:v>9.91891301555369E-3</c:v>
                </c:pt>
                <c:pt idx="15580">
                  <c:v>6.5403426626367001E-3</c:v>
                </c:pt>
                <c:pt idx="15581">
                  <c:v>2.86797397517979E-3</c:v>
                </c:pt>
                <c:pt idx="15582">
                  <c:v>1.8154646153809499E-3</c:v>
                </c:pt>
                <c:pt idx="15583">
                  <c:v>1.5473338096392701E-2</c:v>
                </c:pt>
                <c:pt idx="15584">
                  <c:v>-6.96374057671889E-3</c:v>
                </c:pt>
                <c:pt idx="15585">
                  <c:v>9.9582239215349998E-3</c:v>
                </c:pt>
                <c:pt idx="15586">
                  <c:v>2.5589854951915099E-3</c:v>
                </c:pt>
                <c:pt idx="15587">
                  <c:v>6.6028764840129197E-3</c:v>
                </c:pt>
                <c:pt idx="15588">
                  <c:v>-5.2653490948035798E-3</c:v>
                </c:pt>
                <c:pt idx="15589">
                  <c:v>-4.3840925918399096E-3</c:v>
                </c:pt>
                <c:pt idx="15590">
                  <c:v>-1.8722581925092598E-2</c:v>
                </c:pt>
                <c:pt idx="15591">
                  <c:v>-7.0475555763321804E-2</c:v>
                </c:pt>
                <c:pt idx="15592">
                  <c:v>-8.1365441828312499E-2</c:v>
                </c:pt>
                <c:pt idx="15593">
                  <c:v>-5.7373578457559499E-2</c:v>
                </c:pt>
                <c:pt idx="15594">
                  <c:v>-8.5985175616569404E-2</c:v>
                </c:pt>
                <c:pt idx="15595">
                  <c:v>-7.5260096483834305E-2</c:v>
                </c:pt>
                <c:pt idx="15596">
                  <c:v>-8.5488008796086298E-2</c:v>
                </c:pt>
                <c:pt idx="15597">
                  <c:v>-4.5448967463634603E-2</c:v>
                </c:pt>
                <c:pt idx="15598">
                  <c:v>-4.8141341399137297E-2</c:v>
                </c:pt>
                <c:pt idx="15599">
                  <c:v>-5.2410344195229899E-2</c:v>
                </c:pt>
                <c:pt idx="15600">
                  <c:v>-4.7088715260668899E-2</c:v>
                </c:pt>
                <c:pt idx="15601">
                  <c:v>-5.2103468137948999E-2</c:v>
                </c:pt>
                <c:pt idx="15602">
                  <c:v>-5.4883110118532898E-2</c:v>
                </c:pt>
                <c:pt idx="15603">
                  <c:v>-2.5035319125608E-2</c:v>
                </c:pt>
                <c:pt idx="15604">
                  <c:v>-3.8688016262333702E-2</c:v>
                </c:pt>
                <c:pt idx="15605">
                  <c:v>-4.1094233327412598E-2</c:v>
                </c:pt>
                <c:pt idx="15606">
                  <c:v>-8.0370077018944594E-2</c:v>
                </c:pt>
                <c:pt idx="15607">
                  <c:v>2.1898807480514398E-2</c:v>
                </c:pt>
                <c:pt idx="15608">
                  <c:v>1.35744992419633E-2</c:v>
                </c:pt>
                <c:pt idx="15609">
                  <c:v>0.13539401099923401</c:v>
                </c:pt>
                <c:pt idx="15610">
                  <c:v>0.13336579822953101</c:v>
                </c:pt>
                <c:pt idx="15611">
                  <c:v>0.21534228985923901</c:v>
                </c:pt>
                <c:pt idx="15612">
                  <c:v>0.21664934211314699</c:v>
                </c:pt>
                <c:pt idx="15613">
                  <c:v>0.34364228680903602</c:v>
                </c:pt>
                <c:pt idx="15614">
                  <c:v>0.35209899535022898</c:v>
                </c:pt>
                <c:pt idx="15615">
                  <c:v>0.49851826558892298</c:v>
                </c:pt>
                <c:pt idx="15616">
                  <c:v>0.52295426455576199</c:v>
                </c:pt>
                <c:pt idx="15617">
                  <c:v>0.54460596798707495</c:v>
                </c:pt>
                <c:pt idx="15618">
                  <c:v>0.53230435955746702</c:v>
                </c:pt>
                <c:pt idx="15619">
                  <c:v>0.54236751185240695</c:v>
                </c:pt>
                <c:pt idx="15620">
                  <c:v>0.53688146322965702</c:v>
                </c:pt>
                <c:pt idx="15621">
                  <c:v>0.65792231623587405</c:v>
                </c:pt>
                <c:pt idx="15622">
                  <c:v>0.64566635990160903</c:v>
                </c:pt>
                <c:pt idx="15623">
                  <c:v>0.669949702041719</c:v>
                </c:pt>
                <c:pt idx="15624">
                  <c:v>-6.7106143347515001E-3</c:v>
                </c:pt>
                <c:pt idx="15625">
                  <c:v>-7.3239351761067396E-3</c:v>
                </c:pt>
                <c:pt idx="15626">
                  <c:v>-1.1301408777199999E-3</c:v>
                </c:pt>
                <c:pt idx="15627">
                  <c:v>-4.1830178972521699E-3</c:v>
                </c:pt>
                <c:pt idx="15628">
                  <c:v>-2.9036895355694699E-2</c:v>
                </c:pt>
                <c:pt idx="15629">
                  <c:v>-3.2238367311582E-2</c:v>
                </c:pt>
                <c:pt idx="15630">
                  <c:v>3.3659384458888299E-3</c:v>
                </c:pt>
                <c:pt idx="15631">
                  <c:v>-3.9176311028945501E-3</c:v>
                </c:pt>
                <c:pt idx="15632">
                  <c:v>-7.6472863340812901E-3</c:v>
                </c:pt>
                <c:pt idx="15633">
                  <c:v>1.28537798277681E-2</c:v>
                </c:pt>
                <c:pt idx="15634">
                  <c:v>2.2880962702411502E-2</c:v>
                </c:pt>
                <c:pt idx="15635">
                  <c:v>3.1618209748740501E-3</c:v>
                </c:pt>
                <c:pt idx="15636">
                  <c:v>4.2653551454667699E-3</c:v>
                </c:pt>
                <c:pt idx="15637">
                  <c:v>2.8265137365488899E-2</c:v>
                </c:pt>
                <c:pt idx="15638">
                  <c:v>4.2577247514018701E-2</c:v>
                </c:pt>
                <c:pt idx="15639">
                  <c:v>3.8331257161526799E-2</c:v>
                </c:pt>
                <c:pt idx="15640">
                  <c:v>5.2871618817654099E-2</c:v>
                </c:pt>
                <c:pt idx="15641">
                  <c:v>8.5679468797484601E-2</c:v>
                </c:pt>
                <c:pt idx="15642">
                  <c:v>0.111253219040096</c:v>
                </c:pt>
                <c:pt idx="15643">
                  <c:v>0.10778860351580601</c:v>
                </c:pt>
                <c:pt idx="15644">
                  <c:v>0.122518923310776</c:v>
                </c:pt>
                <c:pt idx="15645">
                  <c:v>0.118134022473488</c:v>
                </c:pt>
                <c:pt idx="15646">
                  <c:v>0.112766042275061</c:v>
                </c:pt>
                <c:pt idx="15647">
                  <c:v>0.119457890041116</c:v>
                </c:pt>
                <c:pt idx="15648">
                  <c:v>0.12025827371905801</c:v>
                </c:pt>
                <c:pt idx="15649">
                  <c:v>9.5742502780080202E-2</c:v>
                </c:pt>
                <c:pt idx="15650">
                  <c:v>9.4716015768065695E-2</c:v>
                </c:pt>
                <c:pt idx="15651">
                  <c:v>0.10517911186491199</c:v>
                </c:pt>
                <c:pt idx="15652">
                  <c:v>0.101142648936395</c:v>
                </c:pt>
                <c:pt idx="15653">
                  <c:v>0.14577111750358501</c:v>
                </c:pt>
                <c:pt idx="15654">
                  <c:v>0.13701498149712399</c:v>
                </c:pt>
                <c:pt idx="15655">
                  <c:v>7.0921874674442401E-2</c:v>
                </c:pt>
                <c:pt idx="15656">
                  <c:v>0.212898632834706</c:v>
                </c:pt>
                <c:pt idx="15657">
                  <c:v>0.21205475555537301</c:v>
                </c:pt>
                <c:pt idx="15658">
                  <c:v>0.25651691753879702</c:v>
                </c:pt>
                <c:pt idx="15659">
                  <c:v>1.2604815880023299E-2</c:v>
                </c:pt>
                <c:pt idx="15660">
                  <c:v>1.9580651896230001E-2</c:v>
                </c:pt>
                <c:pt idx="15661">
                  <c:v>1.6471332649267301E-2</c:v>
                </c:pt>
                <c:pt idx="15662">
                  <c:v>3.64225170102567E-2</c:v>
                </c:pt>
                <c:pt idx="15663">
                  <c:v>3.8666622661073902E-2</c:v>
                </c:pt>
                <c:pt idx="15664">
                  <c:v>4.7902617138038499E-2</c:v>
                </c:pt>
                <c:pt idx="15665">
                  <c:v>7.9971288078198199E-2</c:v>
                </c:pt>
                <c:pt idx="15666">
                  <c:v>6.3989988937509207E-2</c:v>
                </c:pt>
                <c:pt idx="15667">
                  <c:v>6.4408554598117895E-2</c:v>
                </c:pt>
                <c:pt idx="15668">
                  <c:v>6.8728952299991805E-2</c:v>
                </c:pt>
                <c:pt idx="15669">
                  <c:v>6.8458105359169893E-2</c:v>
                </c:pt>
                <c:pt idx="15670">
                  <c:v>8.3547871488393904E-2</c:v>
                </c:pt>
                <c:pt idx="15671">
                  <c:v>8.1412852041512898E-2</c:v>
                </c:pt>
                <c:pt idx="15672">
                  <c:v>7.7323684311020296E-2</c:v>
                </c:pt>
                <c:pt idx="15673">
                  <c:v>3.69484693355661E-2</c:v>
                </c:pt>
                <c:pt idx="15674">
                  <c:v>4.5252557318373701E-2</c:v>
                </c:pt>
                <c:pt idx="15675">
                  <c:v>6.6260589789549101E-2</c:v>
                </c:pt>
                <c:pt idx="15676">
                  <c:v>4.2272350946406197E-2</c:v>
                </c:pt>
                <c:pt idx="15677">
                  <c:v>4.9054668627228099E-2</c:v>
                </c:pt>
                <c:pt idx="15678">
                  <c:v>5.0031473582191802E-2</c:v>
                </c:pt>
                <c:pt idx="15679">
                  <c:v>3.6923075871402297E-2</c:v>
                </c:pt>
                <c:pt idx="15680">
                  <c:v>4.2874122107191097E-2</c:v>
                </c:pt>
                <c:pt idx="15681">
                  <c:v>4.4900831869512298E-2</c:v>
                </c:pt>
                <c:pt idx="15682">
                  <c:v>5.0016186375913999E-2</c:v>
                </c:pt>
                <c:pt idx="15683">
                  <c:v>5.0466047586790401E-2</c:v>
                </c:pt>
                <c:pt idx="15684">
                  <c:v>5.0658867305653998E-2</c:v>
                </c:pt>
                <c:pt idx="15685" formatCode="0.00E+00">
                  <c:v>-1.945751574286E-4</c:v>
                </c:pt>
                <c:pt idx="15686">
                  <c:v>1.75718614846995E-2</c:v>
                </c:pt>
                <c:pt idx="15687">
                  <c:v>2.6953823084037799E-2</c:v>
                </c:pt>
                <c:pt idx="15688">
                  <c:v>6.0991667742360901E-2</c:v>
                </c:pt>
                <c:pt idx="15689">
                  <c:v>6.1763751279343602E-2</c:v>
                </c:pt>
                <c:pt idx="15690">
                  <c:v>6.0421357687799798E-2</c:v>
                </c:pt>
                <c:pt idx="15691">
                  <c:v>6.1850680368105801E-2</c:v>
                </c:pt>
                <c:pt idx="15692">
                  <c:v>9.9682362551188897E-2</c:v>
                </c:pt>
                <c:pt idx="15693">
                  <c:v>0.10451384039818901</c:v>
                </c:pt>
                <c:pt idx="15694">
                  <c:v>0.10217889051248399</c:v>
                </c:pt>
                <c:pt idx="15695">
                  <c:v>0.104315724487964</c:v>
                </c:pt>
                <c:pt idx="15696">
                  <c:v>6.5099736026218796E-2</c:v>
                </c:pt>
                <c:pt idx="15697">
                  <c:v>4.5088867778819403E-2</c:v>
                </c:pt>
                <c:pt idx="15698">
                  <c:v>8.2924569578892698E-3</c:v>
                </c:pt>
                <c:pt idx="15699">
                  <c:v>3.2404724601218199E-3</c:v>
                </c:pt>
                <c:pt idx="15700">
                  <c:v>9.4463721561972493E-3</c:v>
                </c:pt>
                <c:pt idx="15701">
                  <c:v>1.0754419164801901E-2</c:v>
                </c:pt>
                <c:pt idx="15702">
                  <c:v>1.4055577904515001E-2</c:v>
                </c:pt>
                <c:pt idx="15703">
                  <c:v>4.9748482454574604E-3</c:v>
                </c:pt>
                <c:pt idx="15704">
                  <c:v>2.1807897911310901E-2</c:v>
                </c:pt>
                <c:pt idx="15705">
                  <c:v>2.11762240062109E-2</c:v>
                </c:pt>
                <c:pt idx="15706">
                  <c:v>1.80627103010517E-2</c:v>
                </c:pt>
                <c:pt idx="15707">
                  <c:v>2.4277680264743699E-3</c:v>
                </c:pt>
                <c:pt idx="15708" formatCode="0.00E+00">
                  <c:v>1.75316816517057E-4</c:v>
                </c:pt>
                <c:pt idx="15709">
                  <c:v>3.3944370961935802E-3</c:v>
                </c:pt>
                <c:pt idx="15710">
                  <c:v>-2.3728816683907299E-2</c:v>
                </c:pt>
                <c:pt idx="15711">
                  <c:v>-9.2253442410280703E-2</c:v>
                </c:pt>
                <c:pt idx="15712">
                  <c:v>-9.6352882046701893E-2</c:v>
                </c:pt>
                <c:pt idx="15713">
                  <c:v>-0.261924190872038</c:v>
                </c:pt>
                <c:pt idx="15714">
                  <c:v>-0.24698566508467801</c:v>
                </c:pt>
                <c:pt idx="15715">
                  <c:v>-0.256645816667809</c:v>
                </c:pt>
                <c:pt idx="15716">
                  <c:v>-0.30264101826052697</c:v>
                </c:pt>
                <c:pt idx="15717">
                  <c:v>-0.39058640266976102</c:v>
                </c:pt>
                <c:pt idx="15718">
                  <c:v>-0.36468773881510902</c:v>
                </c:pt>
                <c:pt idx="15719">
                  <c:v>-0.40395364830964597</c:v>
                </c:pt>
                <c:pt idx="15720">
                  <c:v>-0.40604504063687102</c:v>
                </c:pt>
                <c:pt idx="15721">
                  <c:v>-0.44879233810408897</c:v>
                </c:pt>
                <c:pt idx="15722">
                  <c:v>-0.44415802272156202</c:v>
                </c:pt>
                <c:pt idx="15723">
                  <c:v>-0.44360839957648601</c:v>
                </c:pt>
                <c:pt idx="15724">
                  <c:v>-0.45977832535372998</c:v>
                </c:pt>
                <c:pt idx="15725">
                  <c:v>-0.46783883956366201</c:v>
                </c:pt>
                <c:pt idx="15726">
                  <c:v>-0.40878191773760297</c:v>
                </c:pt>
                <c:pt idx="15727">
                  <c:v>-0.42927621413453099</c:v>
                </c:pt>
                <c:pt idx="15728">
                  <c:v>-0.39375834236385898</c:v>
                </c:pt>
                <c:pt idx="15729">
                  <c:v>-0.399549187519118</c:v>
                </c:pt>
                <c:pt idx="15730">
                  <c:v>-0.38334483777925898</c:v>
                </c:pt>
                <c:pt idx="15731">
                  <c:v>-0.39215168489986302</c:v>
                </c:pt>
                <c:pt idx="15732">
                  <c:v>-0.39292866806036603</c:v>
                </c:pt>
                <c:pt idx="15733">
                  <c:v>-0.398960251307588</c:v>
                </c:pt>
                <c:pt idx="15734">
                  <c:v>-0.464083452845027</c:v>
                </c:pt>
                <c:pt idx="15735">
                  <c:v>-0.44488057888467297</c:v>
                </c:pt>
                <c:pt idx="15736">
                  <c:v>-0.45985237003787699</c:v>
                </c:pt>
                <c:pt idx="15737">
                  <c:v>-0.47833268007021401</c:v>
                </c:pt>
                <c:pt idx="15738">
                  <c:v>-0.47085310554443199</c:v>
                </c:pt>
                <c:pt idx="15739">
                  <c:v>-0.470824664023414</c:v>
                </c:pt>
                <c:pt idx="15740">
                  <c:v>-0.45238498894685703</c:v>
                </c:pt>
                <c:pt idx="15741">
                  <c:v>-0.55490836737215998</c:v>
                </c:pt>
                <c:pt idx="15742">
                  <c:v>-0.54716134884897105</c:v>
                </c:pt>
                <c:pt idx="15743">
                  <c:v>-0.64618892340199896</c:v>
                </c:pt>
                <c:pt idx="15744">
                  <c:v>-0.63032707869542404</c:v>
                </c:pt>
                <c:pt idx="15745">
                  <c:v>0</c:v>
                </c:pt>
                <c:pt idx="15746">
                  <c:v>-4.2714584070422303E-3</c:v>
                </c:pt>
                <c:pt idx="15747" formatCode="0.00E+00">
                  <c:v>4.1472998130531703E-4</c:v>
                </c:pt>
                <c:pt idx="15748">
                  <c:v>1.5844899144436999E-3</c:v>
                </c:pt>
                <c:pt idx="15749">
                  <c:v>4.1382355596402097E-3</c:v>
                </c:pt>
                <c:pt idx="15750">
                  <c:v>3.1087008919158301E-2</c:v>
                </c:pt>
                <c:pt idx="15751">
                  <c:v>5.00304320137663E-2</c:v>
                </c:pt>
                <c:pt idx="15752">
                  <c:v>1.7228883926807499E-2</c:v>
                </c:pt>
                <c:pt idx="15753">
                  <c:v>1.7811454731318101E-2</c:v>
                </c:pt>
                <c:pt idx="15754">
                  <c:v>2.0019402542865699E-2</c:v>
                </c:pt>
                <c:pt idx="15755">
                  <c:v>1.4400156082771299E-2</c:v>
                </c:pt>
                <c:pt idx="15756">
                  <c:v>7.6000964168951796E-3</c:v>
                </c:pt>
                <c:pt idx="15757">
                  <c:v>3.7434882527895802E-3</c:v>
                </c:pt>
                <c:pt idx="15758">
                  <c:v>-2.4141884627004201E-2</c:v>
                </c:pt>
                <c:pt idx="15759">
                  <c:v>-1.24827290304128E-2</c:v>
                </c:pt>
                <c:pt idx="15760">
                  <c:v>-1.67898442778813E-2</c:v>
                </c:pt>
                <c:pt idx="15761">
                  <c:v>-1.25756863403541E-2</c:v>
                </c:pt>
                <c:pt idx="15762">
                  <c:v>-7.3220783240550702E-3</c:v>
                </c:pt>
                <c:pt idx="15763">
                  <c:v>1.76637378122914E-2</c:v>
                </c:pt>
                <c:pt idx="15764">
                  <c:v>1.33773928069409E-2</c:v>
                </c:pt>
                <c:pt idx="15765">
                  <c:v>1.2239788978820301E-2</c:v>
                </c:pt>
                <c:pt idx="15766">
                  <c:v>2.9305450117500498E-3</c:v>
                </c:pt>
                <c:pt idx="15767">
                  <c:v>3.9874448049032903E-2</c:v>
                </c:pt>
                <c:pt idx="15768">
                  <c:v>3.1344494500878901E-2</c:v>
                </c:pt>
                <c:pt idx="15769">
                  <c:v>3.9460424526182397E-2</c:v>
                </c:pt>
                <c:pt idx="15770">
                  <c:v>1.6286417073468E-2</c:v>
                </c:pt>
                <c:pt idx="15771">
                  <c:v>1.6900499423015702E-2</c:v>
                </c:pt>
                <c:pt idx="15772">
                  <c:v>1.19188185993863E-2</c:v>
                </c:pt>
                <c:pt idx="15773">
                  <c:v>1.14310372851897E-2</c:v>
                </c:pt>
                <c:pt idx="15774">
                  <c:v>1.19188185993863E-2</c:v>
                </c:pt>
                <c:pt idx="15775">
                  <c:v>1.14310372851897E-2</c:v>
                </c:pt>
                <c:pt idx="15776">
                  <c:v>-3.6239107798570198E-3</c:v>
                </c:pt>
                <c:pt idx="15777">
                  <c:v>-1.00572615690857E-2</c:v>
                </c:pt>
                <c:pt idx="15778">
                  <c:v>6.36533050679359E-2</c:v>
                </c:pt>
                <c:pt idx="15779">
                  <c:v>5.8949042158784798E-2</c:v>
                </c:pt>
                <c:pt idx="15780">
                  <c:v>6.2446681758162502E-2</c:v>
                </c:pt>
                <c:pt idx="15781">
                  <c:v>6.3431662098376307E-2</c:v>
                </c:pt>
                <c:pt idx="15782">
                  <c:v>7.8272267841376905E-2</c:v>
                </c:pt>
                <c:pt idx="15783">
                  <c:v>8.49513170198508E-2</c:v>
                </c:pt>
                <c:pt idx="15784">
                  <c:v>8.9906438409952993E-2</c:v>
                </c:pt>
                <c:pt idx="15785">
                  <c:v>9.72356666805545E-2</c:v>
                </c:pt>
                <c:pt idx="15786">
                  <c:v>0.117030098026131</c:v>
                </c:pt>
                <c:pt idx="15787">
                  <c:v>0.120336932696285</c:v>
                </c:pt>
                <c:pt idx="15788">
                  <c:v>0.112665786598614</c:v>
                </c:pt>
                <c:pt idx="15789">
                  <c:v>0.121348239016995</c:v>
                </c:pt>
                <c:pt idx="15790">
                  <c:v>0.10329508896513</c:v>
                </c:pt>
                <c:pt idx="15791">
                  <c:v>7.7247846132204298E-2</c:v>
                </c:pt>
                <c:pt idx="15792">
                  <c:v>8.8876212209326205E-2</c:v>
                </c:pt>
                <c:pt idx="15793">
                  <c:v>8.8698499721728594E-2</c:v>
                </c:pt>
                <c:pt idx="15794">
                  <c:v>7.7510107951243204E-2</c:v>
                </c:pt>
                <c:pt idx="15795">
                  <c:v>7.8203512221212093E-2</c:v>
                </c:pt>
                <c:pt idx="15796">
                  <c:v>5.2031014353172998E-2</c:v>
                </c:pt>
                <c:pt idx="15797">
                  <c:v>5.6240746799071303E-2</c:v>
                </c:pt>
                <c:pt idx="15798">
                  <c:v>6.2905934460414994E-2</c:v>
                </c:pt>
                <c:pt idx="15799">
                  <c:v>2.2553971440007502E-2</c:v>
                </c:pt>
                <c:pt idx="15800">
                  <c:v>0.12623408314769499</c:v>
                </c:pt>
                <c:pt idx="15801">
                  <c:v>0.12939868234867599</c:v>
                </c:pt>
                <c:pt idx="15802">
                  <c:v>0.19545922271411401</c:v>
                </c:pt>
                <c:pt idx="15803">
                  <c:v>0.20161942653518899</c:v>
                </c:pt>
                <c:pt idx="15804">
                  <c:v>0.26713975985710797</c:v>
                </c:pt>
                <c:pt idx="15805">
                  <c:v>0.302147737405214</c:v>
                </c:pt>
                <c:pt idx="15806">
                  <c:v>0.48134806556675502</c:v>
                </c:pt>
                <c:pt idx="15807">
                  <c:v>0.55444318643138202</c:v>
                </c:pt>
                <c:pt idx="15808">
                  <c:v>0.51482825399605503</c:v>
                </c:pt>
                <c:pt idx="15809">
                  <c:v>0.282994063656271</c:v>
                </c:pt>
                <c:pt idx="15810">
                  <c:v>0.34901692899848602</c:v>
                </c:pt>
                <c:pt idx="15811">
                  <c:v>0.32555998503385702</c:v>
                </c:pt>
                <c:pt idx="15812">
                  <c:v>0.36386910559559399</c:v>
                </c:pt>
                <c:pt idx="15813">
                  <c:v>0.33690304515532499</c:v>
                </c:pt>
                <c:pt idx="15814">
                  <c:v>0.32552348748850601</c:v>
                </c:pt>
                <c:pt idx="15815">
                  <c:v>0.21613003269674</c:v>
                </c:pt>
                <c:pt idx="15816">
                  <c:v>0.22110919651147101</c:v>
                </c:pt>
                <c:pt idx="15817">
                  <c:v>0.15431183485641201</c:v>
                </c:pt>
                <c:pt idx="15818">
                  <c:v>0.18410326756522799</c:v>
                </c:pt>
                <c:pt idx="15819">
                  <c:v>0.17401412035408301</c:v>
                </c:pt>
                <c:pt idx="15820">
                  <c:v>0.13366382954617101</c:v>
                </c:pt>
                <c:pt idx="15821">
                  <c:v>0.113316059515602</c:v>
                </c:pt>
                <c:pt idx="15822">
                  <c:v>0.2376005171342</c:v>
                </c:pt>
                <c:pt idx="15823">
                  <c:v>0.21519628656888501</c:v>
                </c:pt>
                <c:pt idx="15824">
                  <c:v>0.21708380405018801</c:v>
                </c:pt>
                <c:pt idx="15825">
                  <c:v>0.21375479335217201</c:v>
                </c:pt>
                <c:pt idx="15826">
                  <c:v>0.19398097434160599</c:v>
                </c:pt>
                <c:pt idx="15827">
                  <c:v>-1.0528266134139899E-3</c:v>
                </c:pt>
                <c:pt idx="15828">
                  <c:v>4.9705748386832298E-3</c:v>
                </c:pt>
                <c:pt idx="15829">
                  <c:v>1.08661806292431E-3</c:v>
                </c:pt>
                <c:pt idx="15830">
                  <c:v>1.33183575573476E-2</c:v>
                </c:pt>
                <c:pt idx="15831">
                  <c:v>8.6733702939827406E-3</c:v>
                </c:pt>
                <c:pt idx="15832">
                  <c:v>1.5896276980561699E-2</c:v>
                </c:pt>
                <c:pt idx="15833">
                  <c:v>1.4679398426067299E-2</c:v>
                </c:pt>
                <c:pt idx="15834">
                  <c:v>1.83916215071739E-2</c:v>
                </c:pt>
                <c:pt idx="15835">
                  <c:v>2.2857215611171702E-3</c:v>
                </c:pt>
                <c:pt idx="15836">
                  <c:v>0.13074548751880999</c:v>
                </c:pt>
                <c:pt idx="15837">
                  <c:v>0.12775833262623901</c:v>
                </c:pt>
                <c:pt idx="15838">
                  <c:v>0.14933568858003399</c:v>
                </c:pt>
                <c:pt idx="15839">
                  <c:v>0.14681385808797301</c:v>
                </c:pt>
                <c:pt idx="15840">
                  <c:v>0.152255933995707</c:v>
                </c:pt>
                <c:pt idx="15841">
                  <c:v>0.15041889339998099</c:v>
                </c:pt>
                <c:pt idx="15842">
                  <c:v>0.26680483493548701</c:v>
                </c:pt>
                <c:pt idx="15843">
                  <c:v>0.25447350502265498</c:v>
                </c:pt>
                <c:pt idx="15844">
                  <c:v>0.269638994960681</c:v>
                </c:pt>
                <c:pt idx="15845">
                  <c:v>0.25389079113028701</c:v>
                </c:pt>
                <c:pt idx="15846">
                  <c:v>0.24275716772826</c:v>
                </c:pt>
                <c:pt idx="15847">
                  <c:v>0.16686986778623999</c:v>
                </c:pt>
                <c:pt idx="15848">
                  <c:v>0.20854207710846301</c:v>
                </c:pt>
                <c:pt idx="15849">
                  <c:v>0.22535853034966399</c:v>
                </c:pt>
                <c:pt idx="15850">
                  <c:v>0.29901627792945601</c:v>
                </c:pt>
                <c:pt idx="15851">
                  <c:v>0.32864457853352702</c:v>
                </c:pt>
                <c:pt idx="15852">
                  <c:v>0.380073794920055</c:v>
                </c:pt>
                <c:pt idx="15853">
                  <c:v>0.39108086356750599</c:v>
                </c:pt>
                <c:pt idx="15854">
                  <c:v>0.45974248438649601</c:v>
                </c:pt>
                <c:pt idx="15855">
                  <c:v>0.31508418100003599</c:v>
                </c:pt>
                <c:pt idx="15856">
                  <c:v>0.31375398825522499</c:v>
                </c:pt>
                <c:pt idx="15857">
                  <c:v>0.28809689478221301</c:v>
                </c:pt>
                <c:pt idx="15858">
                  <c:v>0.30810977587369498</c:v>
                </c:pt>
                <c:pt idx="15859">
                  <c:v>0.32201821908212203</c:v>
                </c:pt>
                <c:pt idx="15860">
                  <c:v>0.35318534406894903</c:v>
                </c:pt>
                <c:pt idx="15861">
                  <c:v>0.34911688101777399</c:v>
                </c:pt>
                <c:pt idx="15862">
                  <c:v>0.36655919504821399</c:v>
                </c:pt>
                <c:pt idx="15863">
                  <c:v>0.30558082253693097</c:v>
                </c:pt>
                <c:pt idx="15864">
                  <c:v>0.30721525284356999</c:v>
                </c:pt>
                <c:pt idx="15865">
                  <c:v>0.29757293417720798</c:v>
                </c:pt>
                <c:pt idx="15866">
                  <c:v>0.30169628521265701</c:v>
                </c:pt>
                <c:pt idx="15867">
                  <c:v>0.29029856922418101</c:v>
                </c:pt>
                <c:pt idx="15868">
                  <c:v>0.32153347773705498</c:v>
                </c:pt>
                <c:pt idx="15869">
                  <c:v>0.30647453729205798</c:v>
                </c:pt>
                <c:pt idx="15870">
                  <c:v>0.30247183502602498</c:v>
                </c:pt>
                <c:pt idx="15871">
                  <c:v>-3.4167179661477301E-3</c:v>
                </c:pt>
                <c:pt idx="15872">
                  <c:v>-7.7120433699096004E-3</c:v>
                </c:pt>
                <c:pt idx="15873">
                  <c:v>-2.2874250918063499E-3</c:v>
                </c:pt>
                <c:pt idx="15874">
                  <c:v>-3.9064862321327399E-3</c:v>
                </c:pt>
                <c:pt idx="15875" formatCode="0.00E+00">
                  <c:v>-9.41783059071887E-4</c:v>
                </c:pt>
                <c:pt idx="15876">
                  <c:v>-2.0645159406564801E-3</c:v>
                </c:pt>
                <c:pt idx="15877" formatCode="0.00E+00">
                  <c:v>-4.9295223604306395E-4</c:v>
                </c:pt>
                <c:pt idx="15878">
                  <c:v>3.0178995612310602E-2</c:v>
                </c:pt>
                <c:pt idx="15879">
                  <c:v>4.0424068037943198E-2</c:v>
                </c:pt>
                <c:pt idx="15880">
                  <c:v>4.4560959173092198E-2</c:v>
                </c:pt>
                <c:pt idx="15881">
                  <c:v>3.8783545948222399E-2</c:v>
                </c:pt>
                <c:pt idx="15882">
                  <c:v>-1.19472936337947E-2</c:v>
                </c:pt>
                <c:pt idx="15883">
                  <c:v>-1.3157642235677299E-2</c:v>
                </c:pt>
                <c:pt idx="15884">
                  <c:v>-1.2400647807183401E-2</c:v>
                </c:pt>
                <c:pt idx="15885">
                  <c:v>3.6111749707199402E-3</c:v>
                </c:pt>
                <c:pt idx="15886">
                  <c:v>-1.7632316989628599E-3</c:v>
                </c:pt>
                <c:pt idx="15887" formatCode="0.00E+00">
                  <c:v>2.9519701071478699E-4</c:v>
                </c:pt>
                <c:pt idx="15888">
                  <c:v>-2.7253687752031699E-2</c:v>
                </c:pt>
                <c:pt idx="15889">
                  <c:v>-1.2874795884384799E-2</c:v>
                </c:pt>
                <c:pt idx="15890">
                  <c:v>-3.55893752757983E-2</c:v>
                </c:pt>
                <c:pt idx="15891">
                  <c:v>-2.5840372975239001E-2</c:v>
                </c:pt>
                <c:pt idx="15892">
                  <c:v>-2.78909444149157E-2</c:v>
                </c:pt>
                <c:pt idx="15893">
                  <c:v>-9.5023546152555004E-3</c:v>
                </c:pt>
                <c:pt idx="15894">
                  <c:v>-1.88113394606228E-2</c:v>
                </c:pt>
                <c:pt idx="15895">
                  <c:v>6.9042037403910196E-3</c:v>
                </c:pt>
                <c:pt idx="15896">
                  <c:v>7.0768310079032297E-3</c:v>
                </c:pt>
                <c:pt idx="15897">
                  <c:v>6.99601783511738E-3</c:v>
                </c:pt>
                <c:pt idx="15898">
                  <c:v>1.50670433241402E-2</c:v>
                </c:pt>
                <c:pt idx="15899">
                  <c:v>1.6114829488201199E-2</c:v>
                </c:pt>
                <c:pt idx="15900">
                  <c:v>9.4709077765537907E-3</c:v>
                </c:pt>
                <c:pt idx="15901">
                  <c:v>1.51743057470778E-2</c:v>
                </c:pt>
                <c:pt idx="15902">
                  <c:v>1.38721016600231E-2</c:v>
                </c:pt>
                <c:pt idx="15903">
                  <c:v>8.2790664740888201E-3</c:v>
                </c:pt>
                <c:pt idx="15904">
                  <c:v>7.1717580324195396E-3</c:v>
                </c:pt>
                <c:pt idx="15905">
                  <c:v>-3.00696560087267E-2</c:v>
                </c:pt>
                <c:pt idx="15906">
                  <c:v>-3.1353227681389401E-2</c:v>
                </c:pt>
                <c:pt idx="15907">
                  <c:v>-2.9479656987428399E-2</c:v>
                </c:pt>
                <c:pt idx="15908">
                  <c:v>1.9639312616890302E-3</c:v>
                </c:pt>
                <c:pt idx="15909">
                  <c:v>0.13419915290467299</c:v>
                </c:pt>
                <c:pt idx="15910">
                  <c:v>0.10234207477139499</c:v>
                </c:pt>
                <c:pt idx="15911">
                  <c:v>0.24319797593731701</c:v>
                </c:pt>
                <c:pt idx="15912">
                  <c:v>0.21469816498431801</c:v>
                </c:pt>
                <c:pt idx="15913">
                  <c:v>0.18916703104782201</c:v>
                </c:pt>
                <c:pt idx="15914">
                  <c:v>0.184847186691559</c:v>
                </c:pt>
                <c:pt idx="15915">
                  <c:v>0.197769425464799</c:v>
                </c:pt>
                <c:pt idx="15916">
                  <c:v>0.25209233269537201</c:v>
                </c:pt>
                <c:pt idx="15917">
                  <c:v>0.29332891923230497</c:v>
                </c:pt>
                <c:pt idx="15918">
                  <c:v>0.23081284512893999</c:v>
                </c:pt>
                <c:pt idx="15919">
                  <c:v>0.23546797701475999</c:v>
                </c:pt>
                <c:pt idx="15920">
                  <c:v>0.28157152491745702</c:v>
                </c:pt>
                <c:pt idx="15921">
                  <c:v>0.30653522508083703</c:v>
                </c:pt>
                <c:pt idx="15922">
                  <c:v>0.24724550995625</c:v>
                </c:pt>
                <c:pt idx="15923">
                  <c:v>0.31467144734637797</c:v>
                </c:pt>
                <c:pt idx="15924">
                  <c:v>0.26157864044951101</c:v>
                </c:pt>
                <c:pt idx="15925">
                  <c:v>0.41493057445098902</c:v>
                </c:pt>
                <c:pt idx="15926">
                  <c:v>0.33954135748413</c:v>
                </c:pt>
                <c:pt idx="15927">
                  <c:v>0.30970084161262201</c:v>
                </c:pt>
                <c:pt idx="15928">
                  <c:v>1.0528266134139899E-3</c:v>
                </c:pt>
                <c:pt idx="15929">
                  <c:v>7.4278747286373702E-3</c:v>
                </c:pt>
                <c:pt idx="15930">
                  <c:v>3.2288295212981001E-3</c:v>
                </c:pt>
                <c:pt idx="15931">
                  <c:v>7.6436093146816601E-3</c:v>
                </c:pt>
                <c:pt idx="15932">
                  <c:v>1.1133665596362301E-2</c:v>
                </c:pt>
                <c:pt idx="15933">
                  <c:v>5.1059935054238802E-2</c:v>
                </c:pt>
                <c:pt idx="15934">
                  <c:v>3.2276482361941403E-2</c:v>
                </c:pt>
                <c:pt idx="15935">
                  <c:v>8.8926752422515201E-2</c:v>
                </c:pt>
                <c:pt idx="15936">
                  <c:v>-8.3968229339743596E-3</c:v>
                </c:pt>
                <c:pt idx="15937">
                  <c:v>-5.5538158729948597E-3</c:v>
                </c:pt>
                <c:pt idx="15938">
                  <c:v>-5.0105108044471602E-2</c:v>
                </c:pt>
                <c:pt idx="15939">
                  <c:v>9.3698598642578901E-2</c:v>
                </c:pt>
                <c:pt idx="15940">
                  <c:v>0.10906748071385</c:v>
                </c:pt>
                <c:pt idx="15941">
                  <c:v>9.8723791751601203E-2</c:v>
                </c:pt>
                <c:pt idx="15942">
                  <c:v>0.107480287646132</c:v>
                </c:pt>
                <c:pt idx="15943">
                  <c:v>0.11289482553435901</c:v>
                </c:pt>
                <c:pt idx="15944">
                  <c:v>5.0431073988985699E-2</c:v>
                </c:pt>
                <c:pt idx="15945">
                  <c:v>5.9158484052975503E-2</c:v>
                </c:pt>
                <c:pt idx="15946">
                  <c:v>-7.20860774802254E-2</c:v>
                </c:pt>
                <c:pt idx="15947">
                  <c:v>-7.8715435823212707E-2</c:v>
                </c:pt>
                <c:pt idx="15948">
                  <c:v>8.0962775095230199E-3</c:v>
                </c:pt>
                <c:pt idx="15949">
                  <c:v>0.14916849595658599</c:v>
                </c:pt>
                <c:pt idx="15950">
                  <c:v>4.5374384150354399E-2</c:v>
                </c:pt>
                <c:pt idx="15951">
                  <c:v>5.6710157208111601E-2</c:v>
                </c:pt>
                <c:pt idx="15952">
                  <c:v>6.0860799597772103E-2</c:v>
                </c:pt>
                <c:pt idx="15953">
                  <c:v>9.1536179787778005E-2</c:v>
                </c:pt>
                <c:pt idx="15954">
                  <c:v>5.5739716406070401E-2</c:v>
                </c:pt>
                <c:pt idx="15955">
                  <c:v>9.1294019971660298E-2</c:v>
                </c:pt>
                <c:pt idx="15956">
                  <c:v>1.4905946122736301E-3</c:v>
                </c:pt>
                <c:pt idx="15957">
                  <c:v>-5.92114219760842E-3</c:v>
                </c:pt>
                <c:pt idx="15958">
                  <c:v>-7.2040791520830904E-3</c:v>
                </c:pt>
                <c:pt idx="15959">
                  <c:v>-1.45352396236724E-2</c:v>
                </c:pt>
                <c:pt idx="15960">
                  <c:v>-1.08054692046257E-2</c:v>
                </c:pt>
                <c:pt idx="15961">
                  <c:v>-1.6821303758768499E-2</c:v>
                </c:pt>
                <c:pt idx="15962">
                  <c:v>-1.5737471277921199E-2</c:v>
                </c:pt>
                <c:pt idx="15963">
                  <c:v>-1.4750601680837101E-2</c:v>
                </c:pt>
                <c:pt idx="15964">
                  <c:v>-1.44636196366911E-2</c:v>
                </c:pt>
                <c:pt idx="15965">
                  <c:v>1.4475616527884899E-2</c:v>
                </c:pt>
                <c:pt idx="15966">
                  <c:v>2.1291206316105E-2</c:v>
                </c:pt>
                <c:pt idx="15967">
                  <c:v>2.7561662756455399E-2</c:v>
                </c:pt>
                <c:pt idx="15968">
                  <c:v>3.3753813712295903E-2</c:v>
                </c:pt>
                <c:pt idx="15969">
                  <c:v>2.6529945915373599E-2</c:v>
                </c:pt>
                <c:pt idx="15970">
                  <c:v>2.44883574332996E-2</c:v>
                </c:pt>
                <c:pt idx="15971">
                  <c:v>2.4615978515697998E-2</c:v>
                </c:pt>
                <c:pt idx="15972">
                  <c:v>2.3655108130926399E-2</c:v>
                </c:pt>
                <c:pt idx="15973">
                  <c:v>2.6489154134552599E-2</c:v>
                </c:pt>
                <c:pt idx="15974">
                  <c:v>2.3490850576261602E-2</c:v>
                </c:pt>
                <c:pt idx="15975">
                  <c:v>4.4847854464568002E-2</c:v>
                </c:pt>
                <c:pt idx="15976">
                  <c:v>-3.42566906333596E-2</c:v>
                </c:pt>
                <c:pt idx="15977">
                  <c:v>-3.7257915125638398E-2</c:v>
                </c:pt>
                <c:pt idx="15978">
                  <c:v>8.6604877342914596E-2</c:v>
                </c:pt>
                <c:pt idx="15979">
                  <c:v>9.7498301562733494E-2</c:v>
                </c:pt>
                <c:pt idx="15980">
                  <c:v>0.119176368066261</c:v>
                </c:pt>
                <c:pt idx="15981">
                  <c:v>0.14807500101338</c:v>
                </c:pt>
                <c:pt idx="15982">
                  <c:v>0.14374024216984499</c:v>
                </c:pt>
                <c:pt idx="15983">
                  <c:v>0.14114179598210599</c:v>
                </c:pt>
                <c:pt idx="15984">
                  <c:v>0.17645810080395899</c:v>
                </c:pt>
                <c:pt idx="15985">
                  <c:v>0.170221523456563</c:v>
                </c:pt>
                <c:pt idx="15986">
                  <c:v>0.15623991222186201</c:v>
                </c:pt>
                <c:pt idx="15987">
                  <c:v>0.15491811008294701</c:v>
                </c:pt>
                <c:pt idx="15988">
                  <c:v>0.20307993143403599</c:v>
                </c:pt>
                <c:pt idx="15989">
                  <c:v>0.211752180737973</c:v>
                </c:pt>
                <c:pt idx="15990">
                  <c:v>0.29991502585000601</c:v>
                </c:pt>
                <c:pt idx="15991">
                  <c:v>0.293636039820867</c:v>
                </c:pt>
                <c:pt idx="15992">
                  <c:v>0.31958158551122801</c:v>
                </c:pt>
                <c:pt idx="15993">
                  <c:v>0.38001045231777297</c:v>
                </c:pt>
                <c:pt idx="15994">
                  <c:v>0.36871952883453801</c:v>
                </c:pt>
                <c:pt idx="15995">
                  <c:v>0.359073924298627</c:v>
                </c:pt>
                <c:pt idx="15996">
                  <c:v>0.37455368064400302</c:v>
                </c:pt>
                <c:pt idx="15997">
                  <c:v>0.35938925030341001</c:v>
                </c:pt>
                <c:pt idx="15998">
                  <c:v>0.36132725833636298</c:v>
                </c:pt>
                <c:pt idx="15999">
                  <c:v>0.34420031343749602</c:v>
                </c:pt>
                <c:pt idx="16000">
                  <c:v>0.36142565366025498</c:v>
                </c:pt>
                <c:pt idx="16001">
                  <c:v>0.30621704331738198</c:v>
                </c:pt>
                <c:pt idx="16002">
                  <c:v>0.350912906602798</c:v>
                </c:pt>
                <c:pt idx="16003">
                  <c:v>0.298990677335086</c:v>
                </c:pt>
                <c:pt idx="16004">
                  <c:v>0.27125633858584502</c:v>
                </c:pt>
                <c:pt idx="16005">
                  <c:v>0.29487265287376002</c:v>
                </c:pt>
                <c:pt idx="16006">
                  <c:v>0.37384645446901899</c:v>
                </c:pt>
                <c:pt idx="16007">
                  <c:v>0.241765666303288</c:v>
                </c:pt>
                <c:pt idx="16008">
                  <c:v>0.24975851657871001</c:v>
                </c:pt>
                <c:pt idx="16009">
                  <c:v>0.32122020167870702</c:v>
                </c:pt>
                <c:pt idx="16010">
                  <c:v>0.33321885334203599</c:v>
                </c:pt>
                <c:pt idx="16011">
                  <c:v>0.345382821305385</c:v>
                </c:pt>
                <c:pt idx="16012">
                  <c:v>0.41252486495971102</c:v>
                </c:pt>
                <c:pt idx="16013">
                  <c:v>-3.2910250361406399E-3</c:v>
                </c:pt>
                <c:pt idx="16014">
                  <c:v>2.33769477804823E-3</c:v>
                </c:pt>
                <c:pt idx="16015">
                  <c:v>-4.3237819957491199E-3</c:v>
                </c:pt>
                <c:pt idx="16016">
                  <c:v>-4.8140795137225903E-3</c:v>
                </c:pt>
                <c:pt idx="16017">
                  <c:v>-1.51798500745998E-2</c:v>
                </c:pt>
                <c:pt idx="16018">
                  <c:v>-2.1703240711110801E-2</c:v>
                </c:pt>
                <c:pt idx="16019">
                  <c:v>-2.7349594639773399E-2</c:v>
                </c:pt>
                <c:pt idx="16020">
                  <c:v>-2.7052961575214099E-2</c:v>
                </c:pt>
                <c:pt idx="16021">
                  <c:v>-3.3439398638965098E-2</c:v>
                </c:pt>
                <c:pt idx="16022">
                  <c:v>-3.3836232139907697E-2</c:v>
                </c:pt>
                <c:pt idx="16023">
                  <c:v>-2.44372551106866E-2</c:v>
                </c:pt>
                <c:pt idx="16024">
                  <c:v>-2.37745101024389E-2</c:v>
                </c:pt>
                <c:pt idx="16025">
                  <c:v>-4.0587530903688898E-2</c:v>
                </c:pt>
                <c:pt idx="16026">
                  <c:v>-4.0021081556760499E-2</c:v>
                </c:pt>
                <c:pt idx="16027">
                  <c:v>-3.5189448253437103E-2</c:v>
                </c:pt>
                <c:pt idx="16028">
                  <c:v>-6.5765801751269601E-2</c:v>
                </c:pt>
                <c:pt idx="16029">
                  <c:v>-3.4590379321742998E-2</c:v>
                </c:pt>
                <c:pt idx="16030">
                  <c:v>0.10976210283698901</c:v>
                </c:pt>
                <c:pt idx="16031">
                  <c:v>1.78848718202178E-2</c:v>
                </c:pt>
                <c:pt idx="16032">
                  <c:v>3.07441424022609E-2</c:v>
                </c:pt>
                <c:pt idx="16033">
                  <c:v>3.3095144014928003E-2</c:v>
                </c:pt>
                <c:pt idx="16034">
                  <c:v>4.5358824025386997E-2</c:v>
                </c:pt>
                <c:pt idx="16035">
                  <c:v>3.94719658695434E-2</c:v>
                </c:pt>
                <c:pt idx="16036">
                  <c:v>-2.25575554287826E-2</c:v>
                </c:pt>
                <c:pt idx="16037">
                  <c:v>-2.62197863223287E-2</c:v>
                </c:pt>
                <c:pt idx="16038">
                  <c:v>-2.73739855984096E-2</c:v>
                </c:pt>
                <c:pt idx="16039">
                  <c:v>-3.52784222836275E-2</c:v>
                </c:pt>
                <c:pt idx="16040">
                  <c:v>7.5925729438394998E-2</c:v>
                </c:pt>
                <c:pt idx="16041">
                  <c:v>-3.2249721817909603E-2</c:v>
                </c:pt>
                <c:pt idx="16042">
                  <c:v>-3.1564726974057898E-2</c:v>
                </c:pt>
                <c:pt idx="16043">
                  <c:v>-4.1356808867702703E-2</c:v>
                </c:pt>
                <c:pt idx="16044">
                  <c:v>-4.0744884992637703E-2</c:v>
                </c:pt>
                <c:pt idx="16045">
                  <c:v>-3.7137519379087401E-2</c:v>
                </c:pt>
                <c:pt idx="16046">
                  <c:v>3.2919665261482899E-2</c:v>
                </c:pt>
                <c:pt idx="16047">
                  <c:v>4.4073380420310102E-2</c:v>
                </c:pt>
                <c:pt idx="16048">
                  <c:v>6.01303838014597E-2</c:v>
                </c:pt>
                <c:pt idx="16049">
                  <c:v>4.9979979238554198E-2</c:v>
                </c:pt>
                <c:pt idx="16050">
                  <c:v>5.6947075210063099E-2</c:v>
                </c:pt>
                <c:pt idx="16051">
                  <c:v>5.9240740323058497E-2</c:v>
                </c:pt>
                <c:pt idx="16052">
                  <c:v>5.8757339947948101E-2</c:v>
                </c:pt>
                <c:pt idx="16053">
                  <c:v>5.0486985721446498E-2</c:v>
                </c:pt>
                <c:pt idx="16054">
                  <c:v>0.16121373003332501</c:v>
                </c:pt>
                <c:pt idx="16055">
                  <c:v>8.7697838885085894E-2</c:v>
                </c:pt>
                <c:pt idx="16056">
                  <c:v>0.142857183077196</c:v>
                </c:pt>
                <c:pt idx="16057">
                  <c:v>7.2225465917544696E-2</c:v>
                </c:pt>
                <c:pt idx="16058">
                  <c:v>9.6231906843264395E-2</c:v>
                </c:pt>
                <c:pt idx="16059">
                  <c:v>0.11858933380856</c:v>
                </c:pt>
                <c:pt idx="16060">
                  <c:v>0.28692520584931502</c:v>
                </c:pt>
                <c:pt idx="16061">
                  <c:v>0.253644173919642</c:v>
                </c:pt>
                <c:pt idx="16062">
                  <c:v>0.34156939817641102</c:v>
                </c:pt>
                <c:pt idx="16063">
                  <c:v>0.32354527427000501</c:v>
                </c:pt>
                <c:pt idx="16064">
                  <c:v>0.2823974397474</c:v>
                </c:pt>
                <c:pt idx="16065">
                  <c:v>0.25401878850730503</c:v>
                </c:pt>
                <c:pt idx="16066">
                  <c:v>0.39498288378653801</c:v>
                </c:pt>
                <c:pt idx="16067">
                  <c:v>0.33490194567557102</c:v>
                </c:pt>
                <c:pt idx="16068">
                  <c:v>0.33379042782967999</c:v>
                </c:pt>
                <c:pt idx="16069">
                  <c:v>0</c:v>
                </c:pt>
                <c:pt idx="16070">
                  <c:v>-6.1916174532170498E-3</c:v>
                </c:pt>
                <c:pt idx="16071">
                  <c:v>-2.9691301674083601E-2</c:v>
                </c:pt>
                <c:pt idx="16072">
                  <c:v>-3.3774014281231897E-2</c:v>
                </c:pt>
                <c:pt idx="16073">
                  <c:v>-6.5688753147707902E-3</c:v>
                </c:pt>
                <c:pt idx="16074">
                  <c:v>-1.2863691401484099E-2</c:v>
                </c:pt>
                <c:pt idx="16075">
                  <c:v>-7.22443795967597E-3</c:v>
                </c:pt>
                <c:pt idx="16076">
                  <c:v>-9.9916463331821692E-3</c:v>
                </c:pt>
                <c:pt idx="16077">
                  <c:v>0.20005285206534201</c:v>
                </c:pt>
                <c:pt idx="16078">
                  <c:v>0</c:v>
                </c:pt>
                <c:pt idx="16079">
                  <c:v>3.50731482709321E-3</c:v>
                </c:pt>
                <c:pt idx="16080">
                  <c:v>-2.2254665484442398E-3</c:v>
                </c:pt>
                <c:pt idx="16081">
                  <c:v>2.30335674669723E-3</c:v>
                </c:pt>
                <c:pt idx="16082">
                  <c:v>-2.0040675313051901E-2</c:v>
                </c:pt>
                <c:pt idx="16083">
                  <c:v>-1.45237016492798E-2</c:v>
                </c:pt>
                <c:pt idx="16084">
                  <c:v>-1.7947294288141999E-2</c:v>
                </c:pt>
                <c:pt idx="16085">
                  <c:v>3.3873545732657703E-2</c:v>
                </c:pt>
                <c:pt idx="16086">
                  <c:v>1.1307157078282301E-2</c:v>
                </c:pt>
                <c:pt idx="16087">
                  <c:v>0.146118370978189</c:v>
                </c:pt>
                <c:pt idx="16088">
                  <c:v>0.14895450900087701</c:v>
                </c:pt>
                <c:pt idx="16089">
                  <c:v>0.19893683053967601</c:v>
                </c:pt>
                <c:pt idx="16090">
                  <c:v>0.19394566002341099</c:v>
                </c:pt>
                <c:pt idx="16091">
                  <c:v>0.16102463223520699</c:v>
                </c:pt>
                <c:pt idx="16092">
                  <c:v>0.188919306175303</c:v>
                </c:pt>
                <c:pt idx="16093">
                  <c:v>0.248313710403615</c:v>
                </c:pt>
                <c:pt idx="16094">
                  <c:v>0.22820269336083801</c:v>
                </c:pt>
                <c:pt idx="16095">
                  <c:v>0.23066373367305701</c:v>
                </c:pt>
                <c:pt idx="16096">
                  <c:v>0.219128871429905</c:v>
                </c:pt>
                <c:pt idx="16097">
                  <c:v>0.23881401231878699</c:v>
                </c:pt>
                <c:pt idx="16098">
                  <c:v>0.242976936795778</c:v>
                </c:pt>
                <c:pt idx="16099">
                  <c:v>0.17607913392824501</c:v>
                </c:pt>
                <c:pt idx="16100">
                  <c:v>0.16387697863436701</c:v>
                </c:pt>
                <c:pt idx="16101">
                  <c:v>0.25614843209120203</c:v>
                </c:pt>
                <c:pt idx="16102">
                  <c:v>0.27718540976938699</c:v>
                </c:pt>
                <c:pt idx="16103">
                  <c:v>0.267797543190124</c:v>
                </c:pt>
                <c:pt idx="16104">
                  <c:v>0.32727751911880998</c:v>
                </c:pt>
                <c:pt idx="16105">
                  <c:v>0.36847861723344599</c:v>
                </c:pt>
                <c:pt idx="16106">
                  <c:v>0.37562091253334301</c:v>
                </c:pt>
                <c:pt idx="16107">
                  <c:v>0.348205321197047</c:v>
                </c:pt>
                <c:pt idx="16108">
                  <c:v>0.381001486768624</c:v>
                </c:pt>
                <c:pt idx="16109">
                  <c:v>0.47938608410352201</c:v>
                </c:pt>
                <c:pt idx="16110">
                  <c:v>0.38574892491021701</c:v>
                </c:pt>
                <c:pt idx="16111">
                  <c:v>0.38208799668430299</c:v>
                </c:pt>
                <c:pt idx="16112">
                  <c:v>0.35819803285651702</c:v>
                </c:pt>
                <c:pt idx="16113">
                  <c:v>0.36139423099888701</c:v>
                </c:pt>
                <c:pt idx="16114">
                  <c:v>-7.8713044489826505E-3</c:v>
                </c:pt>
                <c:pt idx="16115">
                  <c:v>-2.5455729239658399E-3</c:v>
                </c:pt>
                <c:pt idx="16116">
                  <c:v>-1.04943920298909E-2</c:v>
                </c:pt>
                <c:pt idx="16117">
                  <c:v>-1.21064488910214E-2</c:v>
                </c:pt>
                <c:pt idx="16118">
                  <c:v>-2.29274694411651E-2</c:v>
                </c:pt>
                <c:pt idx="16119">
                  <c:v>-2.85479314702945E-2</c:v>
                </c:pt>
                <c:pt idx="16120">
                  <c:v>-2.77415919319201E-2</c:v>
                </c:pt>
                <c:pt idx="16121">
                  <c:v>-3.1641609145100301E-2</c:v>
                </c:pt>
                <c:pt idx="16122">
                  <c:v>-2.9407379806457499E-2</c:v>
                </c:pt>
                <c:pt idx="16123">
                  <c:v>-2.9772361468383499E-2</c:v>
                </c:pt>
                <c:pt idx="16124">
                  <c:v>-3.3148774998512598E-2</c:v>
                </c:pt>
                <c:pt idx="16125">
                  <c:v>-3.4900719856142098E-2</c:v>
                </c:pt>
                <c:pt idx="16126">
                  <c:v>-4.6995996144887101E-2</c:v>
                </c:pt>
                <c:pt idx="16127">
                  <c:v>-1.9421520848905201E-2</c:v>
                </c:pt>
                <c:pt idx="16128">
                  <c:v>-2.4092986716056999E-2</c:v>
                </c:pt>
                <c:pt idx="16129">
                  <c:v>-2.6666678634236399E-2</c:v>
                </c:pt>
                <c:pt idx="16130">
                  <c:v>-2.3581025086321698E-2</c:v>
                </c:pt>
                <c:pt idx="16131">
                  <c:v>-6.4784115624567599E-3</c:v>
                </c:pt>
                <c:pt idx="16132">
                  <c:v>-4.6346525970208897E-3</c:v>
                </c:pt>
                <c:pt idx="16133">
                  <c:v>-1.0901975097972101E-3</c:v>
                </c:pt>
                <c:pt idx="16134">
                  <c:v>-2.78738666710598E-3</c:v>
                </c:pt>
                <c:pt idx="16135">
                  <c:v>6.5744218185761396E-3</c:v>
                </c:pt>
                <c:pt idx="16136">
                  <c:v>0.104021142435785</c:v>
                </c:pt>
                <c:pt idx="16137">
                  <c:v>0.113615427946076</c:v>
                </c:pt>
                <c:pt idx="16138">
                  <c:v>0.107936674422699</c:v>
                </c:pt>
                <c:pt idx="16139">
                  <c:v>9.3605416154396395E-2</c:v>
                </c:pt>
                <c:pt idx="16140">
                  <c:v>8.9024967782193695E-2</c:v>
                </c:pt>
                <c:pt idx="16141">
                  <c:v>6.4288736900303706E-2</c:v>
                </c:pt>
                <c:pt idx="16142">
                  <c:v>6.50587268350548E-2</c:v>
                </c:pt>
                <c:pt idx="16143">
                  <c:v>8.2068269884076894E-2</c:v>
                </c:pt>
                <c:pt idx="16144">
                  <c:v>9.4800512266085907E-2</c:v>
                </c:pt>
                <c:pt idx="16145">
                  <c:v>4.7570968777753603E-2</c:v>
                </c:pt>
                <c:pt idx="16146">
                  <c:v>5.0334272684235903E-2</c:v>
                </c:pt>
                <c:pt idx="16147">
                  <c:v>9.3197950962251294E-2</c:v>
                </c:pt>
                <c:pt idx="16148">
                  <c:v>7.7000164575376395E-2</c:v>
                </c:pt>
                <c:pt idx="16149">
                  <c:v>7.9449919247287504E-2</c:v>
                </c:pt>
                <c:pt idx="16150">
                  <c:v>7.5584734701998002E-2</c:v>
                </c:pt>
                <c:pt idx="16151">
                  <c:v>9.26240488773553E-2</c:v>
                </c:pt>
                <c:pt idx="16152">
                  <c:v>9.5253772895192504E-2</c:v>
                </c:pt>
                <c:pt idx="16153">
                  <c:v>9.5964239086991004E-2</c:v>
                </c:pt>
                <c:pt idx="16154">
                  <c:v>0.100200029482978</c:v>
                </c:pt>
                <c:pt idx="16155">
                  <c:v>9.7826526715554904E-2</c:v>
                </c:pt>
                <c:pt idx="16156">
                  <c:v>0.123446071186189</c:v>
                </c:pt>
                <c:pt idx="16157">
                  <c:v>0.136389656882593</c:v>
                </c:pt>
                <c:pt idx="16158">
                  <c:v>0.12529200295613999</c:v>
                </c:pt>
                <c:pt idx="16159">
                  <c:v>7.4380091924164601E-2</c:v>
                </c:pt>
                <c:pt idx="16160">
                  <c:v>7.6607424356660694E-2</c:v>
                </c:pt>
                <c:pt idx="16161">
                  <c:v>0.124661899022891</c:v>
                </c:pt>
                <c:pt idx="16162">
                  <c:v>0.124500080835727</c:v>
                </c:pt>
                <c:pt idx="16163">
                  <c:v>0.168237964926581</c:v>
                </c:pt>
                <c:pt idx="16164">
                  <c:v>0.169729310320098</c:v>
                </c:pt>
                <c:pt idx="16165">
                  <c:v>0.16395461089534799</c:v>
                </c:pt>
                <c:pt idx="16166">
                  <c:v>0.180677254416856</c:v>
                </c:pt>
                <c:pt idx="16167">
                  <c:v>0.320407539824976</c:v>
                </c:pt>
                <c:pt idx="16168">
                  <c:v>0.343371814246544</c:v>
                </c:pt>
                <c:pt idx="16169">
                  <c:v>0.369854936622525</c:v>
                </c:pt>
                <c:pt idx="16170">
                  <c:v>0.37461971299749802</c:v>
                </c:pt>
                <c:pt idx="16171">
                  <c:v>0.39058029025822</c:v>
                </c:pt>
                <c:pt idx="16172">
                  <c:v>0.34935199002567802</c:v>
                </c:pt>
                <c:pt idx="16173">
                  <c:v>0.46531115951245799</c:v>
                </c:pt>
                <c:pt idx="16174">
                  <c:v>0.44825247274594399</c:v>
                </c:pt>
                <c:pt idx="16175">
                  <c:v>0.46382660294165101</c:v>
                </c:pt>
                <c:pt idx="16176">
                  <c:v>0.47356295097581902</c:v>
                </c:pt>
                <c:pt idx="16177">
                  <c:v>0.54206239705382298</c:v>
                </c:pt>
                <c:pt idx="16178">
                  <c:v>0.57312242272713398</c:v>
                </c:pt>
                <c:pt idx="16179">
                  <c:v>0.59783512288204899</c:v>
                </c:pt>
                <c:pt idx="16180">
                  <c:v>0.577880775047243</c:v>
                </c:pt>
                <c:pt idx="16181">
                  <c:v>0.60344450969567898</c:v>
                </c:pt>
                <c:pt idx="16182">
                  <c:v>0.600304621189375</c:v>
                </c:pt>
                <c:pt idx="16183">
                  <c:v>0.59315960864563899</c:v>
                </c:pt>
                <c:pt idx="16184">
                  <c:v>0.58864733556988402</c:v>
                </c:pt>
                <c:pt idx="16185">
                  <c:v>0.59621190603357099</c:v>
                </c:pt>
                <c:pt idx="16186">
                  <c:v>0.64116664982876403</c:v>
                </c:pt>
                <c:pt idx="16187">
                  <c:v>0.71129008635378499</c:v>
                </c:pt>
                <c:pt idx="16188">
                  <c:v>0.60388193955122904</c:v>
                </c:pt>
                <c:pt idx="16189">
                  <c:v>0.65524813420309602</c:v>
                </c:pt>
                <c:pt idx="16190">
                  <c:v>0.65851580946774801</c:v>
                </c:pt>
                <c:pt idx="16191">
                  <c:v>0.68614544297928004</c:v>
                </c:pt>
                <c:pt idx="16192">
                  <c:v>0.699632466951428</c:v>
                </c:pt>
                <c:pt idx="16193">
                  <c:v>0.77300253084658399</c:v>
                </c:pt>
                <c:pt idx="16194">
                  <c:v>0.78509669055763998</c:v>
                </c:pt>
                <c:pt idx="16195">
                  <c:v>0.78984068004443997</c:v>
                </c:pt>
                <c:pt idx="16196">
                  <c:v>0.76138253444618598</c:v>
                </c:pt>
                <c:pt idx="16197">
                  <c:v>0.848462748315159</c:v>
                </c:pt>
                <c:pt idx="16198">
                  <c:v>0.84860307681389002</c:v>
                </c:pt>
                <c:pt idx="16199">
                  <c:v>0.84873457283325904</c:v>
                </c:pt>
                <c:pt idx="16200">
                  <c:v>0.83438828549969302</c:v>
                </c:pt>
                <c:pt idx="16201">
                  <c:v>0.86106406619276199</c:v>
                </c:pt>
                <c:pt idx="16202">
                  <c:v>0.85214049342673404</c:v>
                </c:pt>
                <c:pt idx="16203">
                  <c:v>0.87904371847973894</c:v>
                </c:pt>
                <c:pt idx="16204">
                  <c:v>0.83279568720057595</c:v>
                </c:pt>
                <c:pt idx="16205">
                  <c:v>0.83150879404433498</c:v>
                </c:pt>
                <c:pt idx="16206">
                  <c:v>0</c:v>
                </c:pt>
                <c:pt idx="16207">
                  <c:v>6.1916174532170498E-3</c:v>
                </c:pt>
                <c:pt idx="16208">
                  <c:v>-2.7610963814421702E-3</c:v>
                </c:pt>
                <c:pt idx="16209" formatCode="0.00E+00">
                  <c:v>6.7272749249180897E-4</c:v>
                </c:pt>
                <c:pt idx="16210">
                  <c:v>5.3946487880642798E-3</c:v>
                </c:pt>
                <c:pt idx="16211">
                  <c:v>3.5117668980349598E-2</c:v>
                </c:pt>
                <c:pt idx="16212">
                  <c:v>1.49206767538776E-2</c:v>
                </c:pt>
                <c:pt idx="16213">
                  <c:v>-1.6891062168327101E-3</c:v>
                </c:pt>
                <c:pt idx="16214">
                  <c:v>1.42839612218961E-2</c:v>
                </c:pt>
                <c:pt idx="16215">
                  <c:v>9.4498626245185194E-2</c:v>
                </c:pt>
                <c:pt idx="16216">
                  <c:v>9.0651124250044499E-2</c:v>
                </c:pt>
                <c:pt idx="16217">
                  <c:v>0.109875596575886</c:v>
                </c:pt>
                <c:pt idx="16218">
                  <c:v>0.104953387633927</c:v>
                </c:pt>
                <c:pt idx="16219">
                  <c:v>0.12952421884991899</c:v>
                </c:pt>
                <c:pt idx="16220">
                  <c:v>0.124860331536758</c:v>
                </c:pt>
                <c:pt idx="16221">
                  <c:v>0.107882069783601</c:v>
                </c:pt>
                <c:pt idx="16222">
                  <c:v>0.108521112111653</c:v>
                </c:pt>
                <c:pt idx="16223">
                  <c:v>0.169988171311756</c:v>
                </c:pt>
                <c:pt idx="16224">
                  <c:v>0.16470744540749499</c:v>
                </c:pt>
                <c:pt idx="16225">
                  <c:v>0.18707778695635499</c:v>
                </c:pt>
                <c:pt idx="16226">
                  <c:v>0.188357871543892</c:v>
                </c:pt>
                <c:pt idx="16227">
                  <c:v>0.217974008676944</c:v>
                </c:pt>
                <c:pt idx="16228">
                  <c:v>0.180891069122533</c:v>
                </c:pt>
                <c:pt idx="16229">
                  <c:v>0.189191796763505</c:v>
                </c:pt>
                <c:pt idx="16230">
                  <c:v>0.18190265404449801</c:v>
                </c:pt>
                <c:pt idx="16231">
                  <c:v>0.20635998601188299</c:v>
                </c:pt>
                <c:pt idx="16232">
                  <c:v>0.19999526804232601</c:v>
                </c:pt>
                <c:pt idx="16233">
                  <c:v>0.22804168515307099</c:v>
                </c:pt>
                <c:pt idx="16234">
                  <c:v>0.22991591239707199</c:v>
                </c:pt>
                <c:pt idx="16235">
                  <c:v>0.234903201206418</c:v>
                </c:pt>
                <c:pt idx="16236">
                  <c:v>2.4072714785448202E-2</c:v>
                </c:pt>
                <c:pt idx="16237">
                  <c:v>2.1872369835448099E-2</c:v>
                </c:pt>
                <c:pt idx="16238">
                  <c:v>2.8860442173930599E-2</c:v>
                </c:pt>
                <c:pt idx="16239">
                  <c:v>2.5629105455938699E-2</c:v>
                </c:pt>
                <c:pt idx="16240">
                  <c:v>3.0273608801863802E-2</c:v>
                </c:pt>
                <c:pt idx="16241">
                  <c:v>2.7401903319843601E-2</c:v>
                </c:pt>
                <c:pt idx="16242">
                  <c:v>4.0014620287610797E-2</c:v>
                </c:pt>
                <c:pt idx="16243">
                  <c:v>3.1763407817379102E-2</c:v>
                </c:pt>
                <c:pt idx="16244">
                  <c:v>1.0507035843345801E-2</c:v>
                </c:pt>
                <c:pt idx="16245">
                  <c:v>6.1214001253608796E-3</c:v>
                </c:pt>
                <c:pt idx="16246">
                  <c:v>8.3456328765485407E-3</c:v>
                </c:pt>
                <c:pt idx="16247">
                  <c:v>4.5529745697505597E-3</c:v>
                </c:pt>
                <c:pt idx="16248">
                  <c:v>2.7420123934851898E-2</c:v>
                </c:pt>
                <c:pt idx="16249">
                  <c:v>2.6994746763346001E-2</c:v>
                </c:pt>
                <c:pt idx="16250">
                  <c:v>4.2277563234200198E-2</c:v>
                </c:pt>
                <c:pt idx="16251">
                  <c:v>1.6359622760031101E-2</c:v>
                </c:pt>
                <c:pt idx="16252">
                  <c:v>1.0897494921858E-2</c:v>
                </c:pt>
                <c:pt idx="16253">
                  <c:v>-1.084383905805E-2</c:v>
                </c:pt>
                <c:pt idx="16254">
                  <c:v>2.6450376870714699E-3</c:v>
                </c:pt>
                <c:pt idx="16255" formatCode="0.00E+00">
                  <c:v>2.4014792913473699E-4</c:v>
                </c:pt>
                <c:pt idx="16256">
                  <c:v>-4.4470530041947197E-2</c:v>
                </c:pt>
                <c:pt idx="16257">
                  <c:v>-4.4137808098165303E-2</c:v>
                </c:pt>
                <c:pt idx="16258">
                  <c:v>-3.17671572892992E-2</c:v>
                </c:pt>
                <c:pt idx="16259">
                  <c:v>-3.9016193432307403E-2</c:v>
                </c:pt>
                <c:pt idx="16260">
                  <c:v>7.63858789235527E-3</c:v>
                </c:pt>
                <c:pt idx="16261">
                  <c:v>5.3852759378025999E-2</c:v>
                </c:pt>
                <c:pt idx="16262">
                  <c:v>4.9350005926143303E-2</c:v>
                </c:pt>
                <c:pt idx="16263">
                  <c:v>4.9515482692787202E-2</c:v>
                </c:pt>
                <c:pt idx="16264">
                  <c:v>7.6517790874446101E-2</c:v>
                </c:pt>
                <c:pt idx="16265">
                  <c:v>7.8069980724280397E-2</c:v>
                </c:pt>
                <c:pt idx="16266">
                  <c:v>9.7007037890006295E-2</c:v>
                </c:pt>
                <c:pt idx="16267">
                  <c:v>9.8195532632600002E-2</c:v>
                </c:pt>
                <c:pt idx="16268">
                  <c:v>8.7989732869246703E-2</c:v>
                </c:pt>
                <c:pt idx="16269">
                  <c:v>6.09032715211517E-2</c:v>
                </c:pt>
                <c:pt idx="16270">
                  <c:v>7.4825920093629802E-2</c:v>
                </c:pt>
                <c:pt idx="16271">
                  <c:v>7.5958492545391096E-2</c:v>
                </c:pt>
                <c:pt idx="16272">
                  <c:v>9.0398233475636802E-2</c:v>
                </c:pt>
                <c:pt idx="16273">
                  <c:v>2.6222263305777802E-2</c:v>
                </c:pt>
                <c:pt idx="16274">
                  <c:v>4.8222801949104603E-2</c:v>
                </c:pt>
                <c:pt idx="16275">
                  <c:v>4.7340767688133001E-2</c:v>
                </c:pt>
                <c:pt idx="16276">
                  <c:v>4.9924265394331403E-2</c:v>
                </c:pt>
                <c:pt idx="16277">
                  <c:v>5.1743181415832597E-2</c:v>
                </c:pt>
                <c:pt idx="16278">
                  <c:v>3.62967739843107E-2</c:v>
                </c:pt>
                <c:pt idx="16279">
                  <c:v>8.1193066554795704E-2</c:v>
                </c:pt>
                <c:pt idx="16280">
                  <c:v>0.163454242720073</c:v>
                </c:pt>
                <c:pt idx="16281">
                  <c:v>0.152576365926714</c:v>
                </c:pt>
                <c:pt idx="16282">
                  <c:v>0.18724502223962999</c:v>
                </c:pt>
                <c:pt idx="16283">
                  <c:v>0.16689174454123801</c:v>
                </c:pt>
                <c:pt idx="16284">
                  <c:v>0.171405728640908</c:v>
                </c:pt>
                <c:pt idx="16285">
                  <c:v>0.163380521989132</c:v>
                </c:pt>
                <c:pt idx="16286">
                  <c:v>0.172337364985684</c:v>
                </c:pt>
                <c:pt idx="16287">
                  <c:v>0.16837623553389999</c:v>
                </c:pt>
                <c:pt idx="16288">
                  <c:v>0.21878010816058199</c:v>
                </c:pt>
                <c:pt idx="16289">
                  <c:v>-4.5105696486684704E-3</c:v>
                </c:pt>
                <c:pt idx="16290">
                  <c:v>-9.1274679898134502E-3</c:v>
                </c:pt>
                <c:pt idx="16291">
                  <c:v>-6.3040794698088201E-3</c:v>
                </c:pt>
                <c:pt idx="16292">
                  <c:v>-2.7773821571333599E-2</c:v>
                </c:pt>
                <c:pt idx="16293">
                  <c:v>-2.5867013943567701E-2</c:v>
                </c:pt>
                <c:pt idx="16294">
                  <c:v>1.83091851241532E-2</c:v>
                </c:pt>
                <c:pt idx="16295">
                  <c:v>3.67605230220149E-2</c:v>
                </c:pt>
                <c:pt idx="16296">
                  <c:v>3.2207232130355902E-2</c:v>
                </c:pt>
                <c:pt idx="16297">
                  <c:v>3.0280066148332001E-2</c:v>
                </c:pt>
                <c:pt idx="16298">
                  <c:v>3.5658810235667998E-2</c:v>
                </c:pt>
                <c:pt idx="16299">
                  <c:v>3.5615462495883099E-2</c:v>
                </c:pt>
                <c:pt idx="16300">
                  <c:v>3.8652249905089801E-2</c:v>
                </c:pt>
                <c:pt idx="16301">
                  <c:v>5.9633336203190002E-2</c:v>
                </c:pt>
                <c:pt idx="16302">
                  <c:v>5.0857147441853899E-2</c:v>
                </c:pt>
                <c:pt idx="16303">
                  <c:v>5.6131142415717303E-2</c:v>
                </c:pt>
                <c:pt idx="16304">
                  <c:v>6.0278081767863999E-2</c:v>
                </c:pt>
                <c:pt idx="16305">
                  <c:v>6.0260432011148599E-2</c:v>
                </c:pt>
                <c:pt idx="16306">
                  <c:v>6.0487208004180698E-2</c:v>
                </c:pt>
                <c:pt idx="16307">
                  <c:v>6.4025633143586599E-2</c:v>
                </c:pt>
                <c:pt idx="16308">
                  <c:v>6.9347876083955207E-2</c:v>
                </c:pt>
                <c:pt idx="16309">
                  <c:v>6.6676674552694298E-2</c:v>
                </c:pt>
                <c:pt idx="16310">
                  <c:v>8.6480658582745701E-2</c:v>
                </c:pt>
                <c:pt idx="16311">
                  <c:v>0.10570515161409801</c:v>
                </c:pt>
                <c:pt idx="16312">
                  <c:v>0.111518435420268</c:v>
                </c:pt>
                <c:pt idx="16313">
                  <c:v>6.3514734055188204E-2</c:v>
                </c:pt>
                <c:pt idx="16314" formatCode="0.00E+00">
                  <c:v>4.5898613060768503E-4</c:v>
                </c:pt>
                <c:pt idx="16315">
                  <c:v>1.6047014550395399E-3</c:v>
                </c:pt>
                <c:pt idx="16316">
                  <c:v>-2.5331799320062998E-3</c:v>
                </c:pt>
                <c:pt idx="16317">
                  <c:v>5.0320188230121798E-2</c:v>
                </c:pt>
                <c:pt idx="16318">
                  <c:v>2.7319485092646801E-2</c:v>
                </c:pt>
                <c:pt idx="16319">
                  <c:v>7.6754517368272601E-2</c:v>
                </c:pt>
                <c:pt idx="16320">
                  <c:v>7.6442805497224098E-2</c:v>
                </c:pt>
                <c:pt idx="16321">
                  <c:v>2.2297703165097899E-2</c:v>
                </c:pt>
                <c:pt idx="16322">
                  <c:v>3.9699999968093098E-2</c:v>
                </c:pt>
                <c:pt idx="16323">
                  <c:v>4.7277088210246399E-2</c:v>
                </c:pt>
                <c:pt idx="16324">
                  <c:v>4.5607130258802801E-2</c:v>
                </c:pt>
                <c:pt idx="16325">
                  <c:v>8.7549734614594296E-2</c:v>
                </c:pt>
                <c:pt idx="16326">
                  <c:v>8.2163797826659599E-2</c:v>
                </c:pt>
                <c:pt idx="16327">
                  <c:v>1.75610679706323E-2</c:v>
                </c:pt>
                <c:pt idx="16328">
                  <c:v>1.70388030234358E-2</c:v>
                </c:pt>
                <c:pt idx="16329">
                  <c:v>2.1526716575699299E-2</c:v>
                </c:pt>
                <c:pt idx="16330">
                  <c:v>4.4793819549604E-2</c:v>
                </c:pt>
                <c:pt idx="16331">
                  <c:v>0.19484892603157</c:v>
                </c:pt>
                <c:pt idx="16332">
                  <c:v>0.21437559042745799</c:v>
                </c:pt>
                <c:pt idx="16333">
                  <c:v>0.19745350891605801</c:v>
                </c:pt>
                <c:pt idx="16334">
                  <c:v>0.19309900292149601</c:v>
                </c:pt>
                <c:pt idx="16335">
                  <c:v>0.21152634066279299</c:v>
                </c:pt>
                <c:pt idx="16336">
                  <c:v>0.25068145657290603</c:v>
                </c:pt>
                <c:pt idx="16337">
                  <c:v>0.29316353461404399</c:v>
                </c:pt>
                <c:pt idx="16338">
                  <c:v>0.27114675860742099</c:v>
                </c:pt>
                <c:pt idx="16339">
                  <c:v>0.25050693285373599</c:v>
                </c:pt>
                <c:pt idx="16340">
                  <c:v>0.28024535827972002</c:v>
                </c:pt>
                <c:pt idx="16341">
                  <c:v>0.292289068720893</c:v>
                </c:pt>
                <c:pt idx="16342">
                  <c:v>0.29781948707232098</c:v>
                </c:pt>
                <c:pt idx="16343">
                  <c:v>0.29100570525685199</c:v>
                </c:pt>
                <c:pt idx="16344">
                  <c:v>0.31108254796652401</c:v>
                </c:pt>
                <c:pt idx="16345">
                  <c:v>0.29747464136346802</c:v>
                </c:pt>
                <c:pt idx="16346">
                  <c:v>0.36470025695121699</c:v>
                </c:pt>
                <c:pt idx="16347">
                  <c:v>0.398481462852878</c:v>
                </c:pt>
                <c:pt idx="16348">
                  <c:v>0.422158999359461</c:v>
                </c:pt>
                <c:pt idx="16349">
                  <c:v>0.36342993630465498</c:v>
                </c:pt>
                <c:pt idx="16350">
                  <c:v>0.36240393827126999</c:v>
                </c:pt>
                <c:pt idx="16351">
                  <c:v>0.38799836445753499</c:v>
                </c:pt>
                <c:pt idx="16352">
                  <c:v>0.45767136728591201</c:v>
                </c:pt>
                <c:pt idx="16353">
                  <c:v>0.49078815355074701</c:v>
                </c:pt>
                <c:pt idx="16354">
                  <c:v>0.44753266758503102</c:v>
                </c:pt>
                <c:pt idx="16355">
                  <c:v>0.47617068676306801</c:v>
                </c:pt>
                <c:pt idx="16356">
                  <c:v>0.46981155280891201</c:v>
                </c:pt>
                <c:pt idx="16357">
                  <c:v>0.56000380079717704</c:v>
                </c:pt>
                <c:pt idx="16358">
                  <c:v>0.53962665332911997</c:v>
                </c:pt>
                <c:pt idx="16359">
                  <c:v>0.56892796635410003</c:v>
                </c:pt>
                <c:pt idx="16360">
                  <c:v>0.606552306959945</c:v>
                </c:pt>
                <c:pt idx="16361">
                  <c:v>0.57444101180373297</c:v>
                </c:pt>
                <c:pt idx="16362">
                  <c:v>0.55051874167708004</c:v>
                </c:pt>
                <c:pt idx="16363">
                  <c:v>0.54293505070513004</c:v>
                </c:pt>
                <c:pt idx="16364">
                  <c:v>-5.3853938588321803E-3</c:v>
                </c:pt>
                <c:pt idx="16365">
                  <c:v>-1.1698363428516099E-2</c:v>
                </c:pt>
                <c:pt idx="16366">
                  <c:v>-7.7557856692931299E-3</c:v>
                </c:pt>
                <c:pt idx="16367">
                  <c:v>-6.4483236537873304E-3</c:v>
                </c:pt>
                <c:pt idx="16368">
                  <c:v>-5.5582565612202197E-3</c:v>
                </c:pt>
                <c:pt idx="16369">
                  <c:v>-2.05370309223822E-2</c:v>
                </c:pt>
                <c:pt idx="16370">
                  <c:v>-2.2103626833345599E-2</c:v>
                </c:pt>
                <c:pt idx="16371">
                  <c:v>-2.57992733830241E-2</c:v>
                </c:pt>
                <c:pt idx="16372">
                  <c:v>-2.5955333039996999E-2</c:v>
                </c:pt>
                <c:pt idx="16373">
                  <c:v>-2.4883167220900799E-2</c:v>
                </c:pt>
                <c:pt idx="16374">
                  <c:v>-1.1303947355132999E-2</c:v>
                </c:pt>
                <c:pt idx="16375">
                  <c:v>-1.11700301877166E-2</c:v>
                </c:pt>
                <c:pt idx="16376">
                  <c:v>-1.28169106115756E-2</c:v>
                </c:pt>
                <c:pt idx="16377">
                  <c:v>-1.23391340765708E-2</c:v>
                </c:pt>
                <c:pt idx="16378">
                  <c:v>-6.5043135353661796E-3</c:v>
                </c:pt>
                <c:pt idx="16379" formatCode="0.00E+00">
                  <c:v>-1.4441638665063601E-4</c:v>
                </c:pt>
                <c:pt idx="16380">
                  <c:v>-4.4733144643551697E-3</c:v>
                </c:pt>
                <c:pt idx="16381">
                  <c:v>-1.7669600310026201E-3</c:v>
                </c:pt>
                <c:pt idx="16382">
                  <c:v>1.5402248957089699E-2</c:v>
                </c:pt>
                <c:pt idx="16383">
                  <c:v>1.51943682673647E-2</c:v>
                </c:pt>
                <c:pt idx="16384">
                  <c:v>-1.1417826566667099E-2</c:v>
                </c:pt>
                <c:pt idx="16385">
                  <c:v>-1.3123178865177901E-2</c:v>
                </c:pt>
                <c:pt idx="16386">
                  <c:v>1.5755277402960999E-2</c:v>
                </c:pt>
                <c:pt idx="16387">
                  <c:v>1.6170989198202899E-2</c:v>
                </c:pt>
                <c:pt idx="16388">
                  <c:v>1.359079616905E-2</c:v>
                </c:pt>
                <c:pt idx="16389">
                  <c:v>8.8534320896802507E-3</c:v>
                </c:pt>
                <c:pt idx="16390">
                  <c:v>7.7739967665955102E-3</c:v>
                </c:pt>
                <c:pt idx="16391">
                  <c:v>3.6296043731105503E-2</c:v>
                </c:pt>
                <c:pt idx="16392">
                  <c:v>3.4993372927670102E-2</c:v>
                </c:pt>
                <c:pt idx="16393">
                  <c:v>3.3635864853307697E-2</c:v>
                </c:pt>
                <c:pt idx="16394">
                  <c:v>3.6636802926218202E-2</c:v>
                </c:pt>
                <c:pt idx="16395">
                  <c:v>2.66250746407969E-2</c:v>
                </c:pt>
                <c:pt idx="16396">
                  <c:v>2.75408568521846E-2</c:v>
                </c:pt>
                <c:pt idx="16397">
                  <c:v>-2.97765448063769E-3</c:v>
                </c:pt>
                <c:pt idx="16398" formatCode="0.00E+00">
                  <c:v>-7.1457166215638203E-4</c:v>
                </c:pt>
                <c:pt idx="16399">
                  <c:v>3.37681014169946E-2</c:v>
                </c:pt>
                <c:pt idx="16400">
                  <c:v>2.5943757460597801E-2</c:v>
                </c:pt>
                <c:pt idx="16401">
                  <c:v>2.5158399121380601E-2</c:v>
                </c:pt>
                <c:pt idx="16402">
                  <c:v>2.8483948715045601E-2</c:v>
                </c:pt>
                <c:pt idx="16403">
                  <c:v>2.6379857686695499E-2</c:v>
                </c:pt>
                <c:pt idx="16404">
                  <c:v>2.1247398521777299E-2</c:v>
                </c:pt>
                <c:pt idx="16405">
                  <c:v>2.18647887454466E-2</c:v>
                </c:pt>
                <c:pt idx="16406">
                  <c:v>2.9769658871932499E-2</c:v>
                </c:pt>
                <c:pt idx="16407">
                  <c:v>2.5749658852766501E-2</c:v>
                </c:pt>
                <c:pt idx="16408">
                  <c:v>2.5220892811405E-2</c:v>
                </c:pt>
                <c:pt idx="16409">
                  <c:v>2.2218630143954601E-2</c:v>
                </c:pt>
                <c:pt idx="16410">
                  <c:v>2.1968889909961899E-2</c:v>
                </c:pt>
                <c:pt idx="16411">
                  <c:v>1.92162690747892E-2</c:v>
                </c:pt>
                <c:pt idx="16412">
                  <c:v>2.21185540865616E-2</c:v>
                </c:pt>
                <c:pt idx="16413">
                  <c:v>1.58998085446562E-2</c:v>
                </c:pt>
                <c:pt idx="16414">
                  <c:v>4.2534177239327002E-2</c:v>
                </c:pt>
                <c:pt idx="16415">
                  <c:v>3.54944172605378E-2</c:v>
                </c:pt>
                <c:pt idx="16416">
                  <c:v>3.5418277214068698E-2</c:v>
                </c:pt>
                <c:pt idx="16417">
                  <c:v>3.5659233244883702E-2</c:v>
                </c:pt>
                <c:pt idx="16418">
                  <c:v>3.9578786399824199E-2</c:v>
                </c:pt>
                <c:pt idx="16419">
                  <c:v>3.2383699972130302E-2</c:v>
                </c:pt>
                <c:pt idx="16420">
                  <c:v>3.2874540233988003E-2</c:v>
                </c:pt>
                <c:pt idx="16421">
                  <c:v>3.6553198564829498E-2</c:v>
                </c:pt>
                <c:pt idx="16422" formatCode="0.00E+00">
                  <c:v>6.9805361226760101E-4</c:v>
                </c:pt>
                <c:pt idx="16423">
                  <c:v>-1.1508763825354099E-3</c:v>
                </c:pt>
                <c:pt idx="16424">
                  <c:v>1.47414665057521E-3</c:v>
                </c:pt>
                <c:pt idx="16425">
                  <c:v>2.7207360540296401E-2</c:v>
                </c:pt>
                <c:pt idx="16426">
                  <c:v>0.162355151755952</c:v>
                </c:pt>
                <c:pt idx="16427">
                  <c:v>0.17758108991711599</c:v>
                </c:pt>
                <c:pt idx="16428">
                  <c:v>0.17636346689871699</c:v>
                </c:pt>
                <c:pt idx="16429">
                  <c:v>0.113034006951289</c:v>
                </c:pt>
                <c:pt idx="16430">
                  <c:v>0.10199716397497199</c:v>
                </c:pt>
                <c:pt idx="16431">
                  <c:v>0.111525704546149</c:v>
                </c:pt>
                <c:pt idx="16432">
                  <c:v>0.14818411194233599</c:v>
                </c:pt>
                <c:pt idx="16433">
                  <c:v>0.15435163884887099</c:v>
                </c:pt>
                <c:pt idx="16434">
                  <c:v>0.167428135643685</c:v>
                </c:pt>
                <c:pt idx="16435">
                  <c:v>0.191548049213694</c:v>
                </c:pt>
                <c:pt idx="16436">
                  <c:v>0.17807408999500601</c:v>
                </c:pt>
                <c:pt idx="16437">
                  <c:v>0.185750238184935</c:v>
                </c:pt>
                <c:pt idx="16438">
                  <c:v>0.18049842339571201</c:v>
                </c:pt>
                <c:pt idx="16439">
                  <c:v>0.22483217662156699</c:v>
                </c:pt>
                <c:pt idx="16440">
                  <c:v>0.22777536182747801</c:v>
                </c:pt>
                <c:pt idx="16441">
                  <c:v>0.25302527946387399</c:v>
                </c:pt>
                <c:pt idx="16442">
                  <c:v>0.32874827800622802</c:v>
                </c:pt>
                <c:pt idx="16443">
                  <c:v>0.18916481005150099</c:v>
                </c:pt>
                <c:pt idx="16444">
                  <c:v>0.22381342811426799</c:v>
                </c:pt>
                <c:pt idx="16445">
                  <c:v>0.23162860056154899</c:v>
                </c:pt>
                <c:pt idx="16446">
                  <c:v>0.23267965296462101</c:v>
                </c:pt>
                <c:pt idx="16447">
                  <c:v>0.228673230650038</c:v>
                </c:pt>
                <c:pt idx="16448">
                  <c:v>0.223612169475087</c:v>
                </c:pt>
                <c:pt idx="16449">
                  <c:v>0.23047353659829001</c:v>
                </c:pt>
                <c:pt idx="16450">
                  <c:v>0.221570608876445</c:v>
                </c:pt>
                <c:pt idx="16451">
                  <c:v>0.27110969258302298</c:v>
                </c:pt>
                <c:pt idx="16452">
                  <c:v>0.27411549597583701</c:v>
                </c:pt>
                <c:pt idx="16453">
                  <c:v>0.20595571128739901</c:v>
                </c:pt>
                <c:pt idx="16454">
                  <c:v>0.213793449382605</c:v>
                </c:pt>
                <c:pt idx="16455">
                  <c:v>0.230535590182359</c:v>
                </c:pt>
                <c:pt idx="16456">
                  <c:v>0.23639185949304201</c:v>
                </c:pt>
                <c:pt idx="16457">
                  <c:v>0.19275545795923299</c:v>
                </c:pt>
                <c:pt idx="16458">
                  <c:v>0.21823401938808001</c:v>
                </c:pt>
                <c:pt idx="16459">
                  <c:v>0.215094450661618</c:v>
                </c:pt>
                <c:pt idx="16460">
                  <c:v>0.21416631040699399</c:v>
                </c:pt>
                <c:pt idx="16461">
                  <c:v>0.22051770989595201</c:v>
                </c:pt>
                <c:pt idx="16462">
                  <c:v>0.228410413765746</c:v>
                </c:pt>
                <c:pt idx="16463">
                  <c:v>0.22019681854068801</c:v>
                </c:pt>
                <c:pt idx="16464">
                  <c:v>0.20705658672826999</c:v>
                </c:pt>
                <c:pt idx="16465">
                  <c:v>0.192430973847042</c:v>
                </c:pt>
                <c:pt idx="16466">
                  <c:v>0.19457878726729499</c:v>
                </c:pt>
                <c:pt idx="16467">
                  <c:v>0.21744232871411801</c:v>
                </c:pt>
                <c:pt idx="16468">
                  <c:v>0.223563184158284</c:v>
                </c:pt>
                <c:pt idx="16469">
                  <c:v>0.23605139802076799</c:v>
                </c:pt>
                <c:pt idx="16470">
                  <c:v>0.20259082940545201</c:v>
                </c:pt>
                <c:pt idx="16471">
                  <c:v>0.16779581565273999</c:v>
                </c:pt>
                <c:pt idx="16472">
                  <c:v>0.18956270176524401</c:v>
                </c:pt>
                <c:pt idx="16473">
                  <c:v>0.162546419099243</c:v>
                </c:pt>
                <c:pt idx="16474">
                  <c:v>0.18671824132210499</c:v>
                </c:pt>
                <c:pt idx="16475">
                  <c:v>0.21160646337048999</c:v>
                </c:pt>
                <c:pt idx="16476">
                  <c:v>0.237371567146901</c:v>
                </c:pt>
                <c:pt idx="16477">
                  <c:v>0.27218048378334803</c:v>
                </c:pt>
                <c:pt idx="16478">
                  <c:v>0.287940723794118</c:v>
                </c:pt>
                <c:pt idx="16479">
                  <c:v>0.27856930435218102</c:v>
                </c:pt>
                <c:pt idx="16480">
                  <c:v>0.29111287527694202</c:v>
                </c:pt>
                <c:pt idx="16481">
                  <c:v>0.28260220679412501</c:v>
                </c:pt>
                <c:pt idx="16482">
                  <c:v>0.33343163026616501</c:v>
                </c:pt>
                <c:pt idx="16483">
                  <c:v>0.32197952925573903</c:v>
                </c:pt>
                <c:pt idx="16484">
                  <c:v>0.40938461773300799</c:v>
                </c:pt>
                <c:pt idx="16485">
                  <c:v>0.41121017419036499</c:v>
                </c:pt>
                <c:pt idx="16486">
                  <c:v>0.41583956482412499</c:v>
                </c:pt>
                <c:pt idx="16487">
                  <c:v>0.42291479368127699</c:v>
                </c:pt>
                <c:pt idx="16488">
                  <c:v>0.33684668598077599</c:v>
                </c:pt>
                <c:pt idx="16489">
                  <c:v>0.251925660847716</c:v>
                </c:pt>
                <c:pt idx="16490">
                  <c:v>0.26353013195036001</c:v>
                </c:pt>
                <c:pt idx="16491">
                  <c:v>0.206232468229649</c:v>
                </c:pt>
                <c:pt idx="16492">
                  <c:v>0.34732891405261301</c:v>
                </c:pt>
                <c:pt idx="16493">
                  <c:v>0.39106223716642002</c:v>
                </c:pt>
                <c:pt idx="16494">
                  <c:v>0.453456666888441</c:v>
                </c:pt>
                <c:pt idx="16495">
                  <c:v>0.44938776942213399</c:v>
                </c:pt>
                <c:pt idx="16496">
                  <c:v>0.44888978079110098</c:v>
                </c:pt>
                <c:pt idx="16497">
                  <c:v>0.45164578082843698</c:v>
                </c:pt>
                <c:pt idx="16498">
                  <c:v>0.53784471535547695</c:v>
                </c:pt>
                <c:pt idx="16499">
                  <c:v>0.53740547557014096</c:v>
                </c:pt>
                <c:pt idx="16500">
                  <c:v>0.54290074627665597</c:v>
                </c:pt>
                <c:pt idx="16501">
                  <c:v>0.54694597068438</c:v>
                </c:pt>
                <c:pt idx="16502">
                  <c:v>0.53886218394965002</c:v>
                </c:pt>
                <c:pt idx="16503">
                  <c:v>0.60591403115381803</c:v>
                </c:pt>
                <c:pt idx="16504">
                  <c:v>0.61886442004874898</c:v>
                </c:pt>
                <c:pt idx="16505">
                  <c:v>0.57705892549295101</c:v>
                </c:pt>
                <c:pt idx="16506">
                  <c:v>0.596382421331493</c:v>
                </c:pt>
                <c:pt idx="16507">
                  <c:v>0.53491516319274202</c:v>
                </c:pt>
                <c:pt idx="16508">
                  <c:v>0.520791173262386</c:v>
                </c:pt>
                <c:pt idx="16509">
                  <c:v>-6.95358031764437E-3</c:v>
                </c:pt>
                <c:pt idx="16510">
                  <c:v>-1.9625719084927998E-3</c:v>
                </c:pt>
                <c:pt idx="16511">
                  <c:v>-8.9541751185964105E-3</c:v>
                </c:pt>
                <c:pt idx="16512">
                  <c:v>4.7016879564818398E-2</c:v>
                </c:pt>
                <c:pt idx="16513">
                  <c:v>4.7736110741452203E-2</c:v>
                </c:pt>
                <c:pt idx="16514">
                  <c:v>3.6126441889099803E-2</c:v>
                </c:pt>
                <c:pt idx="16515">
                  <c:v>3.5562065848758699E-2</c:v>
                </c:pt>
                <c:pt idx="16516">
                  <c:v>0.104839773589329</c:v>
                </c:pt>
                <c:pt idx="16517">
                  <c:v>0.102493327454862</c:v>
                </c:pt>
                <c:pt idx="16518">
                  <c:v>0.124431275183698</c:v>
                </c:pt>
                <c:pt idx="16519">
                  <c:v>0.124521401513501</c:v>
                </c:pt>
                <c:pt idx="16520">
                  <c:v>0.134989566937847</c:v>
                </c:pt>
                <c:pt idx="16521">
                  <c:v>0.141626793012744</c:v>
                </c:pt>
                <c:pt idx="16522">
                  <c:v>0.181718855210033</c:v>
                </c:pt>
                <c:pt idx="16523">
                  <c:v>0.180171206604234</c:v>
                </c:pt>
                <c:pt idx="16524">
                  <c:v>0.124132271078558</c:v>
                </c:pt>
                <c:pt idx="16525">
                  <c:v>0.11224072901425799</c:v>
                </c:pt>
                <c:pt idx="16526">
                  <c:v>0.19057004631625801</c:v>
                </c:pt>
                <c:pt idx="16527">
                  <c:v>0.19414116439338899</c:v>
                </c:pt>
                <c:pt idx="16528">
                  <c:v>0.21503854402977901</c:v>
                </c:pt>
                <c:pt idx="16529">
                  <c:v>0.26862055375392702</c:v>
                </c:pt>
                <c:pt idx="16530">
                  <c:v>0.242696728073138</c:v>
                </c:pt>
                <c:pt idx="16531">
                  <c:v>0.24841015697976199</c:v>
                </c:pt>
                <c:pt idx="16532">
                  <c:v>0.242411429628096</c:v>
                </c:pt>
                <c:pt idx="16533">
                  <c:v>0.36931007290217199</c:v>
                </c:pt>
                <c:pt idx="16534">
                  <c:v>0.38897625047236301</c:v>
                </c:pt>
                <c:pt idx="16535">
                  <c:v>0.43950621168340198</c:v>
                </c:pt>
                <c:pt idx="16536">
                  <c:v>0.51940783055398299</c:v>
                </c:pt>
                <c:pt idx="16537">
                  <c:v>0.467179435497175</c:v>
                </c:pt>
                <c:pt idx="16538">
                  <c:v>0.46805423229962001</c:v>
                </c:pt>
                <c:pt idx="16539">
                  <c:v>0.46656548235566397</c:v>
                </c:pt>
                <c:pt idx="16540">
                  <c:v>0.48014343612927901</c:v>
                </c:pt>
                <c:pt idx="16541">
                  <c:v>0.48517894909275799</c:v>
                </c:pt>
                <c:pt idx="16542">
                  <c:v>0.47632099039238801</c:v>
                </c:pt>
                <c:pt idx="16543">
                  <c:v>0.39375510846395101</c:v>
                </c:pt>
                <c:pt idx="16544">
                  <c:v>0.42889183133224101</c:v>
                </c:pt>
                <c:pt idx="16545">
                  <c:v>0.447257545376956</c:v>
                </c:pt>
                <c:pt idx="16546">
                  <c:v>0.464144822499165</c:v>
                </c:pt>
                <c:pt idx="16547">
                  <c:v>0.40313576011944602</c:v>
                </c:pt>
                <c:pt idx="16548">
                  <c:v>0.40494678035445802</c:v>
                </c:pt>
                <c:pt idx="16549">
                  <c:v>0.41098836932397098</c:v>
                </c:pt>
                <c:pt idx="16550">
                  <c:v>0.429860137402509</c:v>
                </c:pt>
                <c:pt idx="16551">
                  <c:v>0.373494975703555</c:v>
                </c:pt>
                <c:pt idx="16552">
                  <c:v>0.381716111041152</c:v>
                </c:pt>
                <c:pt idx="16553">
                  <c:v>0.43321077765554999</c:v>
                </c:pt>
                <c:pt idx="16554">
                  <c:v>0.44638566335302399</c:v>
                </c:pt>
                <c:pt idx="16555">
                  <c:v>0.505284815315859</c:v>
                </c:pt>
                <c:pt idx="16556">
                  <c:v>0.48856086264399101</c:v>
                </c:pt>
                <c:pt idx="16557">
                  <c:v>0.41332518569318499</c:v>
                </c:pt>
                <c:pt idx="16558">
                  <c:v>0.49359894454106601</c:v>
                </c:pt>
                <c:pt idx="16559">
                  <c:v>0.444259127171998</c:v>
                </c:pt>
                <c:pt idx="16560">
                  <c:v>0.58588016138667598</c:v>
                </c:pt>
                <c:pt idx="16561">
                  <c:v>0.69162640928683405</c:v>
                </c:pt>
                <c:pt idx="16562">
                  <c:v>0.69211458693112204</c:v>
                </c:pt>
                <c:pt idx="16563">
                  <c:v>0.65661736284100702</c:v>
                </c:pt>
                <c:pt idx="16564">
                  <c:v>0.654454112733999</c:v>
                </c:pt>
                <c:pt idx="16565">
                  <c:v>-1.1024233677621601E-2</c:v>
                </c:pt>
                <c:pt idx="16566">
                  <c:v>-5.0263824339435896E-3</c:v>
                </c:pt>
                <c:pt idx="16567">
                  <c:v>-9.5352095837093406E-3</c:v>
                </c:pt>
                <c:pt idx="16568">
                  <c:v>-2.5091127533058899E-3</c:v>
                </c:pt>
                <c:pt idx="16569">
                  <c:v>-2.1260207842375999E-2</c:v>
                </c:pt>
                <c:pt idx="16570">
                  <c:v>-1.2607396686818701E-2</c:v>
                </c:pt>
                <c:pt idx="16571">
                  <c:v>-2.0399923780675299E-2</c:v>
                </c:pt>
                <c:pt idx="16572">
                  <c:v>-1.0219588506581201E-2</c:v>
                </c:pt>
                <c:pt idx="16573">
                  <c:v>-1.51977246660182E-2</c:v>
                </c:pt>
                <c:pt idx="16574">
                  <c:v>2.2090977750536402E-2</c:v>
                </c:pt>
                <c:pt idx="16575">
                  <c:v>1.34851965458635E-2</c:v>
                </c:pt>
                <c:pt idx="16576">
                  <c:v>2.3407351014603301E-2</c:v>
                </c:pt>
                <c:pt idx="16577">
                  <c:v>1.01106581215888E-2</c:v>
                </c:pt>
                <c:pt idx="16578">
                  <c:v>1.4346231177925399E-2</c:v>
                </c:pt>
                <c:pt idx="16579">
                  <c:v>1.41462714084354E-2</c:v>
                </c:pt>
                <c:pt idx="16580">
                  <c:v>1.17440105516521E-2</c:v>
                </c:pt>
                <c:pt idx="16581">
                  <c:v>1.22546043766447E-2</c:v>
                </c:pt>
                <c:pt idx="16582">
                  <c:v>2.1006129712291599E-2</c:v>
                </c:pt>
                <c:pt idx="16583">
                  <c:v>1.8316678493384801E-2</c:v>
                </c:pt>
                <c:pt idx="16584">
                  <c:v>1.9398709970546602E-2</c:v>
                </c:pt>
                <c:pt idx="16585">
                  <c:v>2.0189405425700101E-2</c:v>
                </c:pt>
                <c:pt idx="16586">
                  <c:v>1.9217551622710799E-2</c:v>
                </c:pt>
                <c:pt idx="16587">
                  <c:v>8.2180635352346806E-3</c:v>
                </c:pt>
                <c:pt idx="16588">
                  <c:v>1.52515338824215E-2</c:v>
                </c:pt>
                <c:pt idx="16589">
                  <c:v>2.09558478285185E-2</c:v>
                </c:pt>
                <c:pt idx="16590">
                  <c:v>4.0096241939370003E-2</c:v>
                </c:pt>
                <c:pt idx="16591">
                  <c:v>2.57575847771527E-2</c:v>
                </c:pt>
                <c:pt idx="16592">
                  <c:v>2.6198420296910899E-2</c:v>
                </c:pt>
                <c:pt idx="16593">
                  <c:v>8.4394811780236001E-2</c:v>
                </c:pt>
                <c:pt idx="16594">
                  <c:v>8.4007376716717097E-2</c:v>
                </c:pt>
                <c:pt idx="16595">
                  <c:v>1.7735684829197601E-2</c:v>
                </c:pt>
                <c:pt idx="16596">
                  <c:v>8.0651946199495894E-2</c:v>
                </c:pt>
                <c:pt idx="16597">
                  <c:v>7.8174362763389696E-2</c:v>
                </c:pt>
                <c:pt idx="16598">
                  <c:v>7.9296726721548694E-2</c:v>
                </c:pt>
                <c:pt idx="16599">
                  <c:v>7.0987569162432207E-2</c:v>
                </c:pt>
                <c:pt idx="16600">
                  <c:v>6.2497485369775702E-2</c:v>
                </c:pt>
                <c:pt idx="16601">
                  <c:v>6.7465569928401595E-2</c:v>
                </c:pt>
                <c:pt idx="16602">
                  <c:v>6.7938084365724405E-2</c:v>
                </c:pt>
                <c:pt idx="16603">
                  <c:v>8.3524355437423398E-2</c:v>
                </c:pt>
                <c:pt idx="16604">
                  <c:v>5.2298183522887703E-2</c:v>
                </c:pt>
                <c:pt idx="16605">
                  <c:v>4.8414939658592601E-2</c:v>
                </c:pt>
                <c:pt idx="16606">
                  <c:v>4.2710179879456397E-2</c:v>
                </c:pt>
                <c:pt idx="16607">
                  <c:v>4.3381280259643801E-2</c:v>
                </c:pt>
                <c:pt idx="16608">
                  <c:v>4.7938214760780903E-2</c:v>
                </c:pt>
                <c:pt idx="16609">
                  <c:v>4.94077201729878E-2</c:v>
                </c:pt>
                <c:pt idx="16610">
                  <c:v>3.3253365704742403E-2</c:v>
                </c:pt>
                <c:pt idx="16611">
                  <c:v>5.6409382197117799E-3</c:v>
                </c:pt>
                <c:pt idx="16612">
                  <c:v>4.1281794997374199E-3</c:v>
                </c:pt>
                <c:pt idx="16613">
                  <c:v>5.5961092915908202E-3</c:v>
                </c:pt>
                <c:pt idx="16614">
                  <c:v>1.53964229894842E-3</c:v>
                </c:pt>
                <c:pt idx="16615">
                  <c:v>5.2413919007232501E-3</c:v>
                </c:pt>
                <c:pt idx="16616">
                  <c:v>0.133377710159718</c:v>
                </c:pt>
                <c:pt idx="16617">
                  <c:v>0.186800015815306</c:v>
                </c:pt>
                <c:pt idx="16618">
                  <c:v>0.221193127188101</c:v>
                </c:pt>
                <c:pt idx="16619">
                  <c:v>0.178102827039197</c:v>
                </c:pt>
                <c:pt idx="16620">
                  <c:v>0.18933626344517701</c:v>
                </c:pt>
                <c:pt idx="16621">
                  <c:v>0.149281077634356</c:v>
                </c:pt>
                <c:pt idx="16622">
                  <c:v>0.19449275977684799</c:v>
                </c:pt>
                <c:pt idx="16623">
                  <c:v>0.23788554126602901</c:v>
                </c:pt>
                <c:pt idx="16624">
                  <c:v>0.22936609664910901</c:v>
                </c:pt>
                <c:pt idx="16625">
                  <c:v>0.226072115606442</c:v>
                </c:pt>
                <c:pt idx="16626">
                  <c:v>0.40734180212105903</c:v>
                </c:pt>
                <c:pt idx="16627">
                  <c:v>0.41693145816786098</c:v>
                </c:pt>
                <c:pt idx="16628">
                  <c:v>0.42719773425674301</c:v>
                </c:pt>
                <c:pt idx="16629">
                  <c:v>0.44936224216840998</c:v>
                </c:pt>
                <c:pt idx="16630">
                  <c:v>0.44776695443798997</c:v>
                </c:pt>
                <c:pt idx="16631">
                  <c:v>3.9703466570601897E-3</c:v>
                </c:pt>
                <c:pt idx="16632">
                  <c:v>1.01749087001381E-2</c:v>
                </c:pt>
                <c:pt idx="16633">
                  <c:v>-7.5402393000603097E-3</c:v>
                </c:pt>
                <c:pt idx="16634">
                  <c:v>1.0628494662382399E-2</c:v>
                </c:pt>
                <c:pt idx="16635">
                  <c:v>7.4252579607978399E-3</c:v>
                </c:pt>
                <c:pt idx="16636">
                  <c:v>1.00164200052201E-2</c:v>
                </c:pt>
                <c:pt idx="16637">
                  <c:v>5.1510976768178703E-3</c:v>
                </c:pt>
                <c:pt idx="16638">
                  <c:v>5.7393605529798501E-3</c:v>
                </c:pt>
                <c:pt idx="16639">
                  <c:v>3.5481655702617403E-2</c:v>
                </c:pt>
                <c:pt idx="16640">
                  <c:v>8.2856584178506207E-2</c:v>
                </c:pt>
                <c:pt idx="16641">
                  <c:v>8.2948692654390505E-2</c:v>
                </c:pt>
                <c:pt idx="16642">
                  <c:v>0.105519849006906</c:v>
                </c:pt>
                <c:pt idx="16643">
                  <c:v>7.2163672761329498E-2</c:v>
                </c:pt>
                <c:pt idx="16644">
                  <c:v>0.21208643638425401</c:v>
                </c:pt>
                <c:pt idx="16645">
                  <c:v>0.103613531819225</c:v>
                </c:pt>
                <c:pt idx="16646">
                  <c:v>0.13988977220585</c:v>
                </c:pt>
                <c:pt idx="16647">
                  <c:v>0.149023974405356</c:v>
                </c:pt>
                <c:pt idx="16648">
                  <c:v>0.171639354155388</c:v>
                </c:pt>
                <c:pt idx="16649">
                  <c:v>0.17015260521678199</c:v>
                </c:pt>
                <c:pt idx="16650">
                  <c:v>0.27484758209906002</c:v>
                </c:pt>
                <c:pt idx="16651">
                  <c:v>0.28085411697488699</c:v>
                </c:pt>
                <c:pt idx="16652">
                  <c:v>0.27503782861957499</c:v>
                </c:pt>
                <c:pt idx="16653">
                  <c:v>0.27227471731207697</c:v>
                </c:pt>
                <c:pt idx="16654">
                  <c:v>0.27552659672035501</c:v>
                </c:pt>
                <c:pt idx="16655">
                  <c:v>0.28177836127508699</c:v>
                </c:pt>
                <c:pt idx="16656">
                  <c:v>0.28960794301493498</c:v>
                </c:pt>
                <c:pt idx="16657">
                  <c:v>0.28730901981394602</c:v>
                </c:pt>
                <c:pt idx="16658">
                  <c:v>0.287028812796919</c:v>
                </c:pt>
                <c:pt idx="16659">
                  <c:v>0.27980655005266097</c:v>
                </c:pt>
                <c:pt idx="16660">
                  <c:v>0.30724851908335699</c:v>
                </c:pt>
                <c:pt idx="16661">
                  <c:v>0.29836561701678399</c:v>
                </c:pt>
                <c:pt idx="16662">
                  <c:v>0.30492507278426501</c:v>
                </c:pt>
                <c:pt idx="16663">
                  <c:v>0.28479494972091302</c:v>
                </c:pt>
                <c:pt idx="16664">
                  <c:v>0.32055350510911801</c:v>
                </c:pt>
                <c:pt idx="16665">
                  <c:v>0.348085134513339</c:v>
                </c:pt>
                <c:pt idx="16666">
                  <c:v>0.44549024750610999</c:v>
                </c:pt>
                <c:pt idx="16667">
                  <c:v>0.438581544671797</c:v>
                </c:pt>
                <c:pt idx="16668">
                  <c:v>0.29737123931190301</c:v>
                </c:pt>
                <c:pt idx="16669">
                  <c:v>-7.2040791520830904E-3</c:v>
                </c:pt>
                <c:pt idx="16670">
                  <c:v>-1.8377718134274801E-3</c:v>
                </c:pt>
                <c:pt idx="16671">
                  <c:v>-3.00613148227668E-3</c:v>
                </c:pt>
                <c:pt idx="16672">
                  <c:v>7.3147275611533599E-3</c:v>
                </c:pt>
                <c:pt idx="16673">
                  <c:v>6.2522616619509197E-3</c:v>
                </c:pt>
                <c:pt idx="16674">
                  <c:v>1.8642818639160001E-2</c:v>
                </c:pt>
                <c:pt idx="16675">
                  <c:v>1.46703082275896E-2</c:v>
                </c:pt>
                <c:pt idx="16676">
                  <c:v>1.63217390915446E-2</c:v>
                </c:pt>
                <c:pt idx="16677">
                  <c:v>1.3213102011219099E-2</c:v>
                </c:pt>
                <c:pt idx="16678">
                  <c:v>7.9866855207435493E-3</c:v>
                </c:pt>
                <c:pt idx="16679">
                  <c:v>2.72410733354027E-2</c:v>
                </c:pt>
                <c:pt idx="16680">
                  <c:v>3.6735595212266103E-2</c:v>
                </c:pt>
                <c:pt idx="16681">
                  <c:v>4.22158983827087E-2</c:v>
                </c:pt>
                <c:pt idx="16682">
                  <c:v>5.1813617349693197E-2</c:v>
                </c:pt>
                <c:pt idx="16683">
                  <c:v>4.7330807328957301E-2</c:v>
                </c:pt>
                <c:pt idx="16684">
                  <c:v>6.2330735572520002E-2</c:v>
                </c:pt>
                <c:pt idx="16685">
                  <c:v>8.4714265656118795E-2</c:v>
                </c:pt>
                <c:pt idx="16686">
                  <c:v>0.109971166331161</c:v>
                </c:pt>
                <c:pt idx="16687">
                  <c:v>0.116453227396752</c:v>
                </c:pt>
                <c:pt idx="16688">
                  <c:v>0.12816599181058599</c:v>
                </c:pt>
                <c:pt idx="16689">
                  <c:v>0.123348361343656</c:v>
                </c:pt>
                <c:pt idx="16690">
                  <c:v>0.14352474608599</c:v>
                </c:pt>
                <c:pt idx="16691">
                  <c:v>0</c:v>
                </c:pt>
                <c:pt idx="16692">
                  <c:v>-6.1916174532170498E-3</c:v>
                </c:pt>
                <c:pt idx="16693">
                  <c:v>-2.9691301674083601E-2</c:v>
                </c:pt>
                <c:pt idx="16694">
                  <c:v>-2.40753105542286E-2</c:v>
                </c:pt>
                <c:pt idx="16695">
                  <c:v>-2.2777433357084001E-2</c:v>
                </c:pt>
                <c:pt idx="16696">
                  <c:v>-2.26665679191475E-2</c:v>
                </c:pt>
                <c:pt idx="16697">
                  <c:v>4.3625308699905198E-2</c:v>
                </c:pt>
                <c:pt idx="16698">
                  <c:v>4.6215904211681397E-2</c:v>
                </c:pt>
                <c:pt idx="16699">
                  <c:v>0.13736568387944101</c:v>
                </c:pt>
                <c:pt idx="16700">
                  <c:v>8.7751779072759703E-2</c:v>
                </c:pt>
                <c:pt idx="16701">
                  <c:v>0.108765370232337</c:v>
                </c:pt>
                <c:pt idx="16702">
                  <c:v>0.11963105718863799</c:v>
                </c:pt>
                <c:pt idx="16703">
                  <c:v>0.27552179146977901</c:v>
                </c:pt>
                <c:pt idx="16704">
                  <c:v>0.16871062712661899</c:v>
                </c:pt>
                <c:pt idx="16705">
                  <c:v>0.29304913903179503</c:v>
                </c:pt>
                <c:pt idx="16706">
                  <c:v>0.25462273047890899</c:v>
                </c:pt>
                <c:pt idx="16707">
                  <c:v>0.22236352241247401</c:v>
                </c:pt>
                <c:pt idx="16708">
                  <c:v>0.228909588468903</c:v>
                </c:pt>
                <c:pt idx="16709">
                  <c:v>0.29265434312869998</c:v>
                </c:pt>
                <c:pt idx="16710">
                  <c:v>0.27556340512067001</c:v>
                </c:pt>
                <c:pt idx="16711">
                  <c:v>0.22847251981136099</c:v>
                </c:pt>
                <c:pt idx="16712">
                  <c:v>0.21775686391122201</c:v>
                </c:pt>
                <c:pt idx="16713">
                  <c:v>0.32901339614338898</c:v>
                </c:pt>
                <c:pt idx="16714">
                  <c:v>0.29171900702821402</c:v>
                </c:pt>
                <c:pt idx="16715">
                  <c:v>0.32838522923586899</c:v>
                </c:pt>
                <c:pt idx="16716">
                  <c:v>0.30219632090495802</c:v>
                </c:pt>
                <c:pt idx="16717">
                  <c:v>0.35349094852166901</c:v>
                </c:pt>
                <c:pt idx="16718">
                  <c:v>0.33900406248607401</c:v>
                </c:pt>
                <c:pt idx="16719">
                  <c:v>0.36558734696440498</c:v>
                </c:pt>
                <c:pt idx="16720">
                  <c:v>0.37654956581760002</c:v>
                </c:pt>
                <c:pt idx="16721">
                  <c:v>0.44726946329552197</c:v>
                </c:pt>
                <c:pt idx="16722">
                  <c:v>0.39377736865981899</c:v>
                </c:pt>
                <c:pt idx="16723">
                  <c:v>0.35928123356650299</c:v>
                </c:pt>
                <c:pt idx="16724">
                  <c:v>0.39401958813643301</c:v>
                </c:pt>
                <c:pt idx="16725">
                  <c:v>0.331505521873106</c:v>
                </c:pt>
                <c:pt idx="16726">
                  <c:v>0.39238674866888401</c:v>
                </c:pt>
                <c:pt idx="16727">
                  <c:v>0.41215843320003398</c:v>
                </c:pt>
                <c:pt idx="16728">
                  <c:v>0.41140509025743499</c:v>
                </c:pt>
                <c:pt idx="16729">
                  <c:v>0.40488992682713598</c:v>
                </c:pt>
                <c:pt idx="16730">
                  <c:v>0.42834420658820899</c:v>
                </c:pt>
                <c:pt idx="16731">
                  <c:v>0.58469979202550904</c:v>
                </c:pt>
                <c:pt idx="16732">
                  <c:v>0.48866683249110698</c:v>
                </c:pt>
                <c:pt idx="16733">
                  <c:v>0.51610997757272303</c:v>
                </c:pt>
                <c:pt idx="16734">
                  <c:v>0.53951306922911002</c:v>
                </c:pt>
                <c:pt idx="16735">
                  <c:v>0.62561983995894799</c:v>
                </c:pt>
                <c:pt idx="16736">
                  <c:v>0.61500376847399296</c:v>
                </c:pt>
                <c:pt idx="16737">
                  <c:v>0.61085273067471102</c:v>
                </c:pt>
                <c:pt idx="16738">
                  <c:v>-4.00638246956375E-3</c:v>
                </c:pt>
                <c:pt idx="16739">
                  <c:v>-1.0284484631613199E-2</c:v>
                </c:pt>
                <c:pt idx="16740">
                  <c:v>-5.9770826338649804E-3</c:v>
                </c:pt>
                <c:pt idx="16741">
                  <c:v>-6.2864876915755801E-3</c:v>
                </c:pt>
                <c:pt idx="16742">
                  <c:v>1.9764381034542901E-2</c:v>
                </c:pt>
                <c:pt idx="16743">
                  <c:v>-7.7974726549818697E-3</c:v>
                </c:pt>
                <c:pt idx="16744">
                  <c:v>-5.0984243446516803E-3</c:v>
                </c:pt>
                <c:pt idx="16745">
                  <c:v>-3.2076667252900399E-3</c:v>
                </c:pt>
                <c:pt idx="16746">
                  <c:v>1.9377725083578701E-2</c:v>
                </c:pt>
                <c:pt idx="16747">
                  <c:v>2.3122345235521102E-2</c:v>
                </c:pt>
                <c:pt idx="16748">
                  <c:v>2.2176437659192399E-2</c:v>
                </c:pt>
                <c:pt idx="16749">
                  <c:v>1.4668711242641101E-2</c:v>
                </c:pt>
                <c:pt idx="16750">
                  <c:v>1.29387557848923E-2</c:v>
                </c:pt>
                <c:pt idx="16751">
                  <c:v>1.4901620907546501E-2</c:v>
                </c:pt>
                <c:pt idx="16752">
                  <c:v>-1.6711090670887999E-2</c:v>
                </c:pt>
                <c:pt idx="16753">
                  <c:v>-1.48897532276215E-2</c:v>
                </c:pt>
                <c:pt idx="16754">
                  <c:v>-1.23843413109243E-2</c:v>
                </c:pt>
                <c:pt idx="16755">
                  <c:v>-1.4833196233170899E-2</c:v>
                </c:pt>
                <c:pt idx="16756">
                  <c:v>-1.46461805877873E-2</c:v>
                </c:pt>
                <c:pt idx="16757">
                  <c:v>1.2955205692711099E-2</c:v>
                </c:pt>
                <c:pt idx="16758">
                  <c:v>1.6505671221510299E-2</c:v>
                </c:pt>
                <c:pt idx="16759">
                  <c:v>1.5314520036768101E-2</c:v>
                </c:pt>
                <c:pt idx="16760">
                  <c:v>1.6833624315895301E-2</c:v>
                </c:pt>
                <c:pt idx="16761">
                  <c:v>-1.5439395864796E-2</c:v>
                </c:pt>
                <c:pt idx="16762">
                  <c:v>-1.3158912494992601E-2</c:v>
                </c:pt>
                <c:pt idx="16763">
                  <c:v>-2.2498094793224701E-2</c:v>
                </c:pt>
                <c:pt idx="16764">
                  <c:v>1.2420932629239699E-2</c:v>
                </c:pt>
                <c:pt idx="16765">
                  <c:v>2.7645188011020401E-2</c:v>
                </c:pt>
                <c:pt idx="16766">
                  <c:v>7.7307316750895E-2</c:v>
                </c:pt>
                <c:pt idx="16767">
                  <c:v>6.6312574023678905E-2</c:v>
                </c:pt>
                <c:pt idx="16768">
                  <c:v>6.8082414546564607E-2</c:v>
                </c:pt>
                <c:pt idx="16769">
                  <c:v>5.3786841819688E-2</c:v>
                </c:pt>
                <c:pt idx="16770">
                  <c:v>5.2423038830705801E-2</c:v>
                </c:pt>
                <c:pt idx="16771">
                  <c:v>-1.4295362364301799E-2</c:v>
                </c:pt>
                <c:pt idx="16772">
                  <c:v>-1.14961404346516E-2</c:v>
                </c:pt>
                <c:pt idx="16773">
                  <c:v>-9.7789152309719594E-3</c:v>
                </c:pt>
                <c:pt idx="16774">
                  <c:v>-6.5699859069541199E-3</c:v>
                </c:pt>
                <c:pt idx="16775">
                  <c:v>-1.2276093770293201E-2</c:v>
                </c:pt>
                <c:pt idx="16776">
                  <c:v>-1.4432093628492499E-2</c:v>
                </c:pt>
                <c:pt idx="16777">
                  <c:v>-1.82757168817528E-2</c:v>
                </c:pt>
                <c:pt idx="16778">
                  <c:v>3.1810132654384898E-2</c:v>
                </c:pt>
                <c:pt idx="16779">
                  <c:v>2.2459118056993299E-2</c:v>
                </c:pt>
                <c:pt idx="16780">
                  <c:v>0.12727134093036199</c:v>
                </c:pt>
                <c:pt idx="16781">
                  <c:v>5.18733135244209E-2</c:v>
                </c:pt>
                <c:pt idx="16782">
                  <c:v>5.7922999313932702E-2</c:v>
                </c:pt>
                <c:pt idx="16783">
                  <c:v>6.88334684855334E-2</c:v>
                </c:pt>
                <c:pt idx="16784">
                  <c:v>7.9329754516050496E-2</c:v>
                </c:pt>
                <c:pt idx="16785">
                  <c:v>7.5167822696571698E-2</c:v>
                </c:pt>
                <c:pt idx="16786">
                  <c:v>6.6313507974905095E-2</c:v>
                </c:pt>
                <c:pt idx="16787">
                  <c:v>5.8234489124491903E-2</c:v>
                </c:pt>
                <c:pt idx="16788">
                  <c:v>8.9452595044409597E-2</c:v>
                </c:pt>
                <c:pt idx="16789">
                  <c:v>8.1755366045168601E-2</c:v>
                </c:pt>
                <c:pt idx="16790">
                  <c:v>8.8363257095148695E-2</c:v>
                </c:pt>
                <c:pt idx="16791">
                  <c:v>9.2375891724864198E-2</c:v>
                </c:pt>
                <c:pt idx="16792">
                  <c:v>6.06676318024321E-2</c:v>
                </c:pt>
                <c:pt idx="16793">
                  <c:v>6.2179175331585401E-2</c:v>
                </c:pt>
                <c:pt idx="16794">
                  <c:v>0.138449366503274</c:v>
                </c:pt>
                <c:pt idx="16795">
                  <c:v>0.14013858588962</c:v>
                </c:pt>
                <c:pt idx="16796">
                  <c:v>0.199856786672273</c:v>
                </c:pt>
                <c:pt idx="16797">
                  <c:v>0.15342355205143701</c:v>
                </c:pt>
                <c:pt idx="16798">
                  <c:v>0.23664503474979201</c:v>
                </c:pt>
                <c:pt idx="16799">
                  <c:v>0.22482177800778499</c:v>
                </c:pt>
                <c:pt idx="16800">
                  <c:v>0.237052241623914</c:v>
                </c:pt>
                <c:pt idx="16801">
                  <c:v>0.24269511743330599</c:v>
                </c:pt>
                <c:pt idx="16802">
                  <c:v>0.28939292603252598</c:v>
                </c:pt>
                <c:pt idx="16803">
                  <c:v>0.21212968337075599</c:v>
                </c:pt>
                <c:pt idx="16804">
                  <c:v>0.15447105033619399</c:v>
                </c:pt>
                <c:pt idx="16805">
                  <c:v>0.151385491497942</c:v>
                </c:pt>
                <c:pt idx="16806">
                  <c:v>0.221974098910382</c:v>
                </c:pt>
                <c:pt idx="16807">
                  <c:v>0.217222643621133</c:v>
                </c:pt>
                <c:pt idx="16808">
                  <c:v>0.12431133595424</c:v>
                </c:pt>
                <c:pt idx="16809">
                  <c:v>3.3818355499669599E-2</c:v>
                </c:pt>
                <c:pt idx="16810">
                  <c:v>0.139590944729305</c:v>
                </c:pt>
                <c:pt idx="16811">
                  <c:v>0.11751292715782</c:v>
                </c:pt>
                <c:pt idx="16812">
                  <c:v>0.118991420043458</c:v>
                </c:pt>
                <c:pt idx="16813">
                  <c:v>5.3269212473474603E-2</c:v>
                </c:pt>
                <c:pt idx="16814">
                  <c:v>0.17446479059946099</c:v>
                </c:pt>
                <c:pt idx="16815">
                  <c:v>0.17352063744869101</c:v>
                </c:pt>
                <c:pt idx="16816">
                  <c:v>0.20010906816315499</c:v>
                </c:pt>
                <c:pt idx="16817">
                  <c:v>-3.7443334944969597E-2</c:v>
                </c:pt>
                <c:pt idx="16818">
                  <c:v>0.145016215184604</c:v>
                </c:pt>
                <c:pt idx="16819">
                  <c:v>0.26091674772394302</c:v>
                </c:pt>
                <c:pt idx="16820">
                  <c:v>0.26103946226222002</c:v>
                </c:pt>
                <c:pt idx="16821">
                  <c:v>0.23949365910627399</c:v>
                </c:pt>
                <c:pt idx="16822">
                  <c:v>0.25741053839112399</c:v>
                </c:pt>
                <c:pt idx="16823">
                  <c:v>0.236476178022344</c:v>
                </c:pt>
                <c:pt idx="16824">
                  <c:v>0.48395088353520199</c:v>
                </c:pt>
                <c:pt idx="16825">
                  <c:v>0.47676749286541398</c:v>
                </c:pt>
                <c:pt idx="16826">
                  <c:v>0.47342493498184401</c:v>
                </c:pt>
                <c:pt idx="16827">
                  <c:v>0.38207136527720298</c:v>
                </c:pt>
                <c:pt idx="16828">
                  <c:v>0.54811846420417598</c:v>
                </c:pt>
                <c:pt idx="16829">
                  <c:v>0.490247857447977</c:v>
                </c:pt>
                <c:pt idx="16830">
                  <c:v>0.47016590105457301</c:v>
                </c:pt>
                <c:pt idx="16831">
                  <c:v>-7.2040791520830904E-3</c:v>
                </c:pt>
                <c:pt idx="16832">
                  <c:v>-2.25596946046446E-3</c:v>
                </c:pt>
                <c:pt idx="16833">
                  <c:v>-9.8824012760640994E-3</c:v>
                </c:pt>
                <c:pt idx="16834">
                  <c:v>-1.0565311668305899E-2</c:v>
                </c:pt>
                <c:pt idx="16835">
                  <c:v>-1.49685183672345E-2</c:v>
                </c:pt>
                <c:pt idx="16836">
                  <c:v>4.3415295672733098E-2</c:v>
                </c:pt>
                <c:pt idx="16837">
                  <c:v>6.4031814385667697E-3</c:v>
                </c:pt>
                <c:pt idx="16838">
                  <c:v>4.7744781583924896E-3</c:v>
                </c:pt>
                <c:pt idx="16839">
                  <c:v>1.31511616831743E-2</c:v>
                </c:pt>
                <c:pt idx="16840">
                  <c:v>2.37255792870842E-2</c:v>
                </c:pt>
                <c:pt idx="16841">
                  <c:v>2.48367635949646E-2</c:v>
                </c:pt>
                <c:pt idx="16842">
                  <c:v>0.10238956770230399</c:v>
                </c:pt>
                <c:pt idx="16843">
                  <c:v>8.8168919013012603E-2</c:v>
                </c:pt>
                <c:pt idx="16844">
                  <c:v>0.11572156776108999</c:v>
                </c:pt>
                <c:pt idx="16845">
                  <c:v>0.104085025505</c:v>
                </c:pt>
                <c:pt idx="16846">
                  <c:v>0.11204329069276101</c:v>
                </c:pt>
                <c:pt idx="16847">
                  <c:v>0.113432773478588</c:v>
                </c:pt>
                <c:pt idx="16848">
                  <c:v>9.6704514447902595E-2</c:v>
                </c:pt>
                <c:pt idx="16849">
                  <c:v>9.49315686041243E-2</c:v>
                </c:pt>
                <c:pt idx="16850">
                  <c:v>0.14342257133719299</c:v>
                </c:pt>
                <c:pt idx="16851">
                  <c:v>0.17989374283092199</c:v>
                </c:pt>
                <c:pt idx="16852">
                  <c:v>0.19606980557773901</c:v>
                </c:pt>
                <c:pt idx="16853">
                  <c:v>0.17465941559599699</c:v>
                </c:pt>
                <c:pt idx="16854">
                  <c:v>0.34757341592424201</c:v>
                </c:pt>
                <c:pt idx="16855">
                  <c:v>0.358607672454966</c:v>
                </c:pt>
                <c:pt idx="16856">
                  <c:v>0.40540104586571901</c:v>
                </c:pt>
                <c:pt idx="16857">
                  <c:v>0.41248611511347399</c:v>
                </c:pt>
                <c:pt idx="16858">
                  <c:v>0.52252794941202396</c:v>
                </c:pt>
                <c:pt idx="16859">
                  <c:v>0.51956496087735904</c:v>
                </c:pt>
                <c:pt idx="16860">
                  <c:v>0.50752422732659097</c:v>
                </c:pt>
                <c:pt idx="16861">
                  <c:v>0.54638345244392195</c:v>
                </c:pt>
                <c:pt idx="16862">
                  <c:v>0.54035629256397599</c:v>
                </c:pt>
                <c:pt idx="16863">
                  <c:v>0.48409999149109201</c:v>
                </c:pt>
                <c:pt idx="16864">
                  <c:v>0.55707128046260801</c:v>
                </c:pt>
                <c:pt idx="16865">
                  <c:v>0.55265418890798501</c:v>
                </c:pt>
                <c:pt idx="16866">
                  <c:v>0.558501167254148</c:v>
                </c:pt>
                <c:pt idx="16867">
                  <c:v>0.38387066180580698</c:v>
                </c:pt>
                <c:pt idx="16868">
                  <c:v>0.40059857820417499</c:v>
                </c:pt>
                <c:pt idx="16869">
                  <c:v>0.42799212246166002</c:v>
                </c:pt>
                <c:pt idx="16870">
                  <c:v>0.43873563290641798</c:v>
                </c:pt>
                <c:pt idx="16871">
                  <c:v>0.40446976136005902</c:v>
                </c:pt>
                <c:pt idx="16872">
                  <c:v>0.41312039645535698</c:v>
                </c:pt>
                <c:pt idx="16873">
                  <c:v>0.32655091763004401</c:v>
                </c:pt>
                <c:pt idx="16874">
                  <c:v>0.33271224808345901</c:v>
                </c:pt>
                <c:pt idx="16875">
                  <c:v>0.33412640713284403</c:v>
                </c:pt>
                <c:pt idx="16876">
                  <c:v>0.38097225966133202</c:v>
                </c:pt>
                <c:pt idx="16877">
                  <c:v>0.383553346570076</c:v>
                </c:pt>
                <c:pt idx="16878">
                  <c:v>0.38445071888256799</c:v>
                </c:pt>
                <c:pt idx="16879">
                  <c:v>0.396591599009183</c:v>
                </c:pt>
                <c:pt idx="16880">
                  <c:v>0.41880503817841302</c:v>
                </c:pt>
                <c:pt idx="16881">
                  <c:v>0.48027325119458802</c:v>
                </c:pt>
                <c:pt idx="16882">
                  <c:v>0.51714571261134101</c:v>
                </c:pt>
                <c:pt idx="16883">
                  <c:v>0.22549774322684699</c:v>
                </c:pt>
                <c:pt idx="16884">
                  <c:v>0.41173386240124898</c:v>
                </c:pt>
                <c:pt idx="16885">
                  <c:v>0.46251689565591603</c:v>
                </c:pt>
                <c:pt idx="16886">
                  <c:v>0.53491535196635898</c:v>
                </c:pt>
                <c:pt idx="16887">
                  <c:v>0.47392034675984201</c:v>
                </c:pt>
                <c:pt idx="16888">
                  <c:v>0.45029351897796399</c:v>
                </c:pt>
                <c:pt idx="16889">
                  <c:v>0.59581448500339296</c:v>
                </c:pt>
                <c:pt idx="16890">
                  <c:v>0.38156079038277602</c:v>
                </c:pt>
                <c:pt idx="16891">
                  <c:v>0.39739299380670001</c:v>
                </c:pt>
                <c:pt idx="16892">
                  <c:v>0.43449497605902498</c:v>
                </c:pt>
                <c:pt idx="16893">
                  <c:v>0.36339396947136998</c:v>
                </c:pt>
                <c:pt idx="16894">
                  <c:v>0.42270621530177699</c:v>
                </c:pt>
                <c:pt idx="16895">
                  <c:v>0.395179775296362</c:v>
                </c:pt>
                <c:pt idx="16896">
                  <c:v>0.408794193965277</c:v>
                </c:pt>
                <c:pt idx="16897">
                  <c:v>0.44572964475266202</c:v>
                </c:pt>
                <c:pt idx="16898">
                  <c:v>0.42162587279661001</c:v>
                </c:pt>
                <c:pt idx="16899">
                  <c:v>0.31877332321226398</c:v>
                </c:pt>
                <c:pt idx="16900">
                  <c:v>0.35162147913105701</c:v>
                </c:pt>
                <c:pt idx="16901">
                  <c:v>0.52300950673778801</c:v>
                </c:pt>
                <c:pt idx="16902">
                  <c:v>0.55725716036495598</c:v>
                </c:pt>
                <c:pt idx="16903">
                  <c:v>0.44316222799697602</c:v>
                </c:pt>
                <c:pt idx="16904">
                  <c:v>5.2462834269491002E-3</c:v>
                </c:pt>
                <c:pt idx="16905">
                  <c:v>1.16935770403263E-2</c:v>
                </c:pt>
                <c:pt idx="16906">
                  <c:v>7.8029608931389199E-3</c:v>
                </c:pt>
                <c:pt idx="16907">
                  <c:v>1.3542185507628E-2</c:v>
                </c:pt>
                <c:pt idx="16908">
                  <c:v>-6.1648323371430403E-3</c:v>
                </c:pt>
                <c:pt idx="16909" formatCode="0.00E+00">
                  <c:v>8.35490575284092E-4</c:v>
                </c:pt>
                <c:pt idx="16910" formatCode="0.00E+00">
                  <c:v>1.3994523846894101E-4</c:v>
                </c:pt>
                <c:pt idx="16911">
                  <c:v>4.4789887224292403E-3</c:v>
                </c:pt>
                <c:pt idx="16912">
                  <c:v>8.7002809069240909E-3</c:v>
                </c:pt>
                <c:pt idx="16913">
                  <c:v>1.3583261283062101E-2</c:v>
                </c:pt>
                <c:pt idx="16914">
                  <c:v>1.02208736543831E-2</c:v>
                </c:pt>
                <c:pt idx="16915">
                  <c:v>-2.5595094076152E-2</c:v>
                </c:pt>
                <c:pt idx="16916">
                  <c:v>-5.4604306027397E-2</c:v>
                </c:pt>
                <c:pt idx="16917">
                  <c:v>-3.2856641212708197E-2</c:v>
                </c:pt>
                <c:pt idx="16918">
                  <c:v>-3.3746823562214701E-2</c:v>
                </c:pt>
                <c:pt idx="16919">
                  <c:v>-1.9619920515311799E-2</c:v>
                </c:pt>
                <c:pt idx="16920">
                  <c:v>-2.6927834902894299E-2</c:v>
                </c:pt>
                <c:pt idx="16921">
                  <c:v>2.6549725894787098E-2</c:v>
                </c:pt>
                <c:pt idx="16922">
                  <c:v>-9.3274797526271103E-2</c:v>
                </c:pt>
                <c:pt idx="16923">
                  <c:v>-0.102000685340284</c:v>
                </c:pt>
                <c:pt idx="16924">
                  <c:v>-4.9959106377914501E-2</c:v>
                </c:pt>
                <c:pt idx="16925">
                  <c:v>-1.7236138429384401E-2</c:v>
                </c:pt>
                <c:pt idx="16926">
                  <c:v>-8.8406911479914405E-2</c:v>
                </c:pt>
                <c:pt idx="16927">
                  <c:v>-8.5209629189929803E-2</c:v>
                </c:pt>
                <c:pt idx="16928">
                  <c:v>-0.12733835386068901</c:v>
                </c:pt>
                <c:pt idx="16929">
                  <c:v>-0.12805973008979399</c:v>
                </c:pt>
                <c:pt idx="16930">
                  <c:v>-7.0546448371582901E-2</c:v>
                </c:pt>
                <c:pt idx="16931">
                  <c:v>-5.1630800947551403E-2</c:v>
                </c:pt>
                <c:pt idx="16932">
                  <c:v>-7.7366721287425805E-2</c:v>
                </c:pt>
                <c:pt idx="16933">
                  <c:v>-7.9926241900339395E-2</c:v>
                </c:pt>
                <c:pt idx="16934">
                  <c:v>-8.0826530537371599E-2</c:v>
                </c:pt>
                <c:pt idx="16935">
                  <c:v>-7.0624381746894102E-2</c:v>
                </c:pt>
                <c:pt idx="16936">
                  <c:v>-6.2271147021432098E-2</c:v>
                </c:pt>
                <c:pt idx="16937">
                  <c:v>-1.7011606698191999E-2</c:v>
                </c:pt>
                <c:pt idx="16938">
                  <c:v>-7.7852398747432397E-2</c:v>
                </c:pt>
                <c:pt idx="16939">
                  <c:v>-7.8662216633020796E-2</c:v>
                </c:pt>
                <c:pt idx="16940">
                  <c:v>-0.103867910180554</c:v>
                </c:pt>
                <c:pt idx="16941">
                  <c:v>-0.107166741181504</c:v>
                </c:pt>
                <c:pt idx="16942">
                  <c:v>-0.10853557725837699</c:v>
                </c:pt>
                <c:pt idx="16943">
                  <c:v>-0.12133165487426199</c:v>
                </c:pt>
                <c:pt idx="16944">
                  <c:v>-6.0434980389380798E-2</c:v>
                </c:pt>
                <c:pt idx="16945">
                  <c:v>-5.9601104933290898E-2</c:v>
                </c:pt>
                <c:pt idx="16946">
                  <c:v>-0.157030264048684</c:v>
                </c:pt>
                <c:pt idx="16947">
                  <c:v>-0.114261004743859</c:v>
                </c:pt>
                <c:pt idx="16948">
                  <c:v>-0.12985952669469</c:v>
                </c:pt>
                <c:pt idx="16949">
                  <c:v>-0.16018135766304201</c:v>
                </c:pt>
                <c:pt idx="16950">
                  <c:v>-0.154217511729797</c:v>
                </c:pt>
                <c:pt idx="16951">
                  <c:v>-0.17347548442390201</c:v>
                </c:pt>
                <c:pt idx="16952">
                  <c:v>-0.17602825329441499</c:v>
                </c:pt>
                <c:pt idx="16953">
                  <c:v>-0.14197017436315401</c:v>
                </c:pt>
                <c:pt idx="16954">
                  <c:v>-0.16625123813432999</c:v>
                </c:pt>
                <c:pt idx="16955">
                  <c:v>-0.11673188715218499</c:v>
                </c:pt>
                <c:pt idx="16956">
                  <c:v>-0.12313104741662</c:v>
                </c:pt>
                <c:pt idx="16957">
                  <c:v>-0.14595127243620401</c:v>
                </c:pt>
                <c:pt idx="16958">
                  <c:v>-0.148590864144483</c:v>
                </c:pt>
                <c:pt idx="16959">
                  <c:v>-0.158391745521929</c:v>
                </c:pt>
                <c:pt idx="16960">
                  <c:v>-9.6043813516401205E-2</c:v>
                </c:pt>
                <c:pt idx="16961">
                  <c:v>-3.5895736438789003E-2</c:v>
                </c:pt>
                <c:pt idx="16962">
                  <c:v>-4.1731950611790303E-2</c:v>
                </c:pt>
                <c:pt idx="16963">
                  <c:v>-3.85260814399059E-2</c:v>
                </c:pt>
                <c:pt idx="16964">
                  <c:v>-4.39628304566042E-2</c:v>
                </c:pt>
                <c:pt idx="16965">
                  <c:v>-4.5530849605551503E-2</c:v>
                </c:pt>
                <c:pt idx="16966">
                  <c:v>-3.7441208313653697E-2</c:v>
                </c:pt>
                <c:pt idx="16967">
                  <c:v>-3.6466102399588397E-2</c:v>
                </c:pt>
                <c:pt idx="16968">
                  <c:v>-2.8778237260813098E-2</c:v>
                </c:pt>
                <c:pt idx="16969">
                  <c:v>-6.9944120181719598E-3</c:v>
                </c:pt>
                <c:pt idx="16970">
                  <c:v>-2.7949511071480901E-2</c:v>
                </c:pt>
                <c:pt idx="16971">
                  <c:v>4.64039393018345E-2</c:v>
                </c:pt>
                <c:pt idx="16972">
                  <c:v>-2.9515808339395301E-2</c:v>
                </c:pt>
                <c:pt idx="16973">
                  <c:v>-1.50378361106136E-2</c:v>
                </c:pt>
                <c:pt idx="16974">
                  <c:v>-1.65695253373827E-2</c:v>
                </c:pt>
                <c:pt idx="16975" formatCode="0.00E+00">
                  <c:v>-9.0416212933819295E-4</c:v>
                </c:pt>
                <c:pt idx="16976">
                  <c:v>1.9057444749827498E-2</c:v>
                </c:pt>
                <c:pt idx="16977">
                  <c:v>1.4530071697319499E-2</c:v>
                </c:pt>
                <c:pt idx="16978">
                  <c:v>7.2040791520830904E-3</c:v>
                </c:pt>
                <c:pt idx="16979">
                  <c:v>1.45352396236724E-2</c:v>
                </c:pt>
                <c:pt idx="16980">
                  <c:v>-3.79468954131456E-3</c:v>
                </c:pt>
                <c:pt idx="16981">
                  <c:v>1.2228340522149001E-3</c:v>
                </c:pt>
                <c:pt idx="16982" formatCode="0.00E+00">
                  <c:v>8.3778575042692195E-4</c:v>
                </c:pt>
                <c:pt idx="16983">
                  <c:v>-2.9834927293403901E-3</c:v>
                </c:pt>
                <c:pt idx="16984">
                  <c:v>-5.2617958948775103E-3</c:v>
                </c:pt>
                <c:pt idx="16985">
                  <c:v>-1.49859343257841E-3</c:v>
                </c:pt>
                <c:pt idx="16986">
                  <c:v>7.867965304855E-3</c:v>
                </c:pt>
                <c:pt idx="16987">
                  <c:v>9.6786124937162602E-3</c:v>
                </c:pt>
                <c:pt idx="16988">
                  <c:v>2.2970258698660202E-3</c:v>
                </c:pt>
                <c:pt idx="16989">
                  <c:v>0.138644093981213</c:v>
                </c:pt>
                <c:pt idx="16990">
                  <c:v>0.14225961307865001</c:v>
                </c:pt>
                <c:pt idx="16991">
                  <c:v>0.14592199249585899</c:v>
                </c:pt>
                <c:pt idx="16992">
                  <c:v>0.15245357645085</c:v>
                </c:pt>
                <c:pt idx="16993">
                  <c:v>0.23039296871018</c:v>
                </c:pt>
                <c:pt idx="16994">
                  <c:v>0.126761190215884</c:v>
                </c:pt>
                <c:pt idx="16995">
                  <c:v>0.13132665407712399</c:v>
                </c:pt>
                <c:pt idx="16996">
                  <c:v>0.13669571832399199</c:v>
                </c:pt>
                <c:pt idx="16997">
                  <c:v>0.15614675866198499</c:v>
                </c:pt>
                <c:pt idx="16998">
                  <c:v>0.13793625726314701</c:v>
                </c:pt>
                <c:pt idx="16999">
                  <c:v>0.15119570898031201</c:v>
                </c:pt>
                <c:pt idx="17000">
                  <c:v>8.02698411491891E-2</c:v>
                </c:pt>
                <c:pt idx="17001">
                  <c:v>0.22688309043303401</c:v>
                </c:pt>
                <c:pt idx="17002">
                  <c:v>0.23592368831292601</c:v>
                </c:pt>
                <c:pt idx="17003">
                  <c:v>0.25795714871958803</c:v>
                </c:pt>
                <c:pt idx="17004">
                  <c:v>0.22913687191024301</c:v>
                </c:pt>
                <c:pt idx="17005">
                  <c:v>0.280810343402976</c:v>
                </c:pt>
                <c:pt idx="17006">
                  <c:v>0.31341410746870402</c:v>
                </c:pt>
                <c:pt idx="17007">
                  <c:v>0.38679144947025201</c:v>
                </c:pt>
                <c:pt idx="17008">
                  <c:v>0.43945248029825301</c:v>
                </c:pt>
                <c:pt idx="17009">
                  <c:v>0.45172609685812598</c:v>
                </c:pt>
                <c:pt idx="17010">
                  <c:v>0.38827124186404199</c:v>
                </c:pt>
                <c:pt idx="17011">
                  <c:v>0.35990697722648901</c:v>
                </c:pt>
                <c:pt idx="17012">
                  <c:v>0.34286349585910703</c:v>
                </c:pt>
                <c:pt idx="17013">
                  <c:v>0.28994186908521202</c:v>
                </c:pt>
                <c:pt idx="17014">
                  <c:v>0.28181795119358799</c:v>
                </c:pt>
                <c:pt idx="17015">
                  <c:v>0.35409360650289201</c:v>
                </c:pt>
                <c:pt idx="17016">
                  <c:v>0.37614658512591398</c:v>
                </c:pt>
                <c:pt idx="17017">
                  <c:v>0.30419330946835399</c:v>
                </c:pt>
                <c:pt idx="17018">
                  <c:v>0.246339940212152</c:v>
                </c:pt>
                <c:pt idx="17019">
                  <c:v>0.25328999023106402</c:v>
                </c:pt>
                <c:pt idx="17020">
                  <c:v>0.230760832733543</c:v>
                </c:pt>
                <c:pt idx="17021">
                  <c:v>0.23548152480526699</c:v>
                </c:pt>
                <c:pt idx="17022">
                  <c:v>0.23116846226120799</c:v>
                </c:pt>
                <c:pt idx="17023">
                  <c:v>0.24348955022275801</c:v>
                </c:pt>
                <c:pt idx="17024">
                  <c:v>0.239373232611753</c:v>
                </c:pt>
                <c:pt idx="17025">
                  <c:v>0.26153487251021201</c:v>
                </c:pt>
                <c:pt idx="17026">
                  <c:v>0.28884740750620103</c:v>
                </c:pt>
                <c:pt idx="17027">
                  <c:v>0.323832798196934</c:v>
                </c:pt>
                <c:pt idx="17028">
                  <c:v>0.298454121406241</c:v>
                </c:pt>
                <c:pt idx="17029">
                  <c:v>0.35665365051512199</c:v>
                </c:pt>
                <c:pt idx="17030">
                  <c:v>0.18049887240940099</c:v>
                </c:pt>
                <c:pt idx="17031">
                  <c:v>0.233819283565848</c:v>
                </c:pt>
                <c:pt idx="17032">
                  <c:v>0.145002622524386</c:v>
                </c:pt>
                <c:pt idx="17033">
                  <c:v>0.24445502155659299</c:v>
                </c:pt>
                <c:pt idx="17034">
                  <c:v>0.25038537126182497</c:v>
                </c:pt>
                <c:pt idx="17035">
                  <c:v>0.28063266520393698</c:v>
                </c:pt>
                <c:pt idx="17036">
                  <c:v>0.26604179868914901</c:v>
                </c:pt>
                <c:pt idx="17037">
                  <c:v>0.25872285525406802</c:v>
                </c:pt>
                <c:pt idx="17038">
                  <c:v>0</c:v>
                </c:pt>
                <c:pt idx="17039">
                  <c:v>-4.6170884270455501E-3</c:v>
                </c:pt>
                <c:pt idx="17040" formatCode="0.00E+00">
                  <c:v>8.5100611480615196E-4</c:v>
                </c:pt>
                <c:pt idx="17041">
                  <c:v>-1.6554235103618899E-2</c:v>
                </c:pt>
                <c:pt idx="17042">
                  <c:v>-1.38288155713814E-2</c:v>
                </c:pt>
                <c:pt idx="17043">
                  <c:v>7.1035754326886904E-3</c:v>
                </c:pt>
                <c:pt idx="17044">
                  <c:v>2.0854501634202101E-3</c:v>
                </c:pt>
                <c:pt idx="17045" formatCode="0.00E+00">
                  <c:v>7.9950724471600199E-4</c:v>
                </c:pt>
                <c:pt idx="17046">
                  <c:v>5.8338769754366603E-2</c:v>
                </c:pt>
                <c:pt idx="17047">
                  <c:v>5.4986752414248399E-2</c:v>
                </c:pt>
                <c:pt idx="17048">
                  <c:v>7.2139820784376599E-2</c:v>
                </c:pt>
                <c:pt idx="17049">
                  <c:v>8.0345305119666005E-2</c:v>
                </c:pt>
                <c:pt idx="17050">
                  <c:v>8.3182656742219502E-2</c:v>
                </c:pt>
                <c:pt idx="17051">
                  <c:v>9.0368247493838705E-2</c:v>
                </c:pt>
                <c:pt idx="17052">
                  <c:v>9.9267177727530895E-2</c:v>
                </c:pt>
                <c:pt idx="17053">
                  <c:v>4.6070080868562499E-2</c:v>
                </c:pt>
                <c:pt idx="17054">
                  <c:v>4.5940355052146199E-2</c:v>
                </c:pt>
                <c:pt idx="17055">
                  <c:v>-0.118716685432077</c:v>
                </c:pt>
                <c:pt idx="17056">
                  <c:v>-5.6995425107355599E-3</c:v>
                </c:pt>
                <c:pt idx="17057">
                  <c:v>-1.4834677867620201E-2</c:v>
                </c:pt>
                <c:pt idx="17058">
                  <c:v>-1.59449861452267E-2</c:v>
                </c:pt>
                <c:pt idx="17059">
                  <c:v>-1.8496319311258998E-2</c:v>
                </c:pt>
                <c:pt idx="17060">
                  <c:v>-1.9703748823593801E-2</c:v>
                </c:pt>
                <c:pt idx="17061">
                  <c:v>-1.49093604406462E-2</c:v>
                </c:pt>
                <c:pt idx="17062">
                  <c:v>1.3534353230871101E-2</c:v>
                </c:pt>
                <c:pt idx="17063">
                  <c:v>1.29423101704528E-2</c:v>
                </c:pt>
                <c:pt idx="17064">
                  <c:v>3.1391291400009402E-2</c:v>
                </c:pt>
                <c:pt idx="17065">
                  <c:v>3.6025813326021602E-2</c:v>
                </c:pt>
                <c:pt idx="17066">
                  <c:v>3.7481647395259499E-2</c:v>
                </c:pt>
                <c:pt idx="17067">
                  <c:v>-8.6337484821793001E-2</c:v>
                </c:pt>
                <c:pt idx="17068">
                  <c:v>0.10022998605055999</c:v>
                </c:pt>
                <c:pt idx="17069">
                  <c:v>7.1399025557890405E-2</c:v>
                </c:pt>
                <c:pt idx="17070">
                  <c:v>0.13711368704778801</c:v>
                </c:pt>
                <c:pt idx="17071">
                  <c:v>0.115629494910385</c:v>
                </c:pt>
                <c:pt idx="17072">
                  <c:v>0.14258814724542501</c:v>
                </c:pt>
                <c:pt idx="17073">
                  <c:v>0.103753425202084</c:v>
                </c:pt>
                <c:pt idx="17074">
                  <c:v>0.10298275550897</c:v>
                </c:pt>
                <c:pt idx="17075">
                  <c:v>7.44131040437567E-2</c:v>
                </c:pt>
                <c:pt idx="17076">
                  <c:v>9.1356207667652595E-2</c:v>
                </c:pt>
                <c:pt idx="17077">
                  <c:v>7.8987131507080199E-2</c:v>
                </c:pt>
                <c:pt idx="17078">
                  <c:v>7.88825618562074E-2</c:v>
                </c:pt>
                <c:pt idx="17079">
                  <c:v>7.9648415794957003E-2</c:v>
                </c:pt>
                <c:pt idx="17080">
                  <c:v>8.2106768375391104E-2</c:v>
                </c:pt>
                <c:pt idx="17081">
                  <c:v>8.39136963415998E-2</c:v>
                </c:pt>
                <c:pt idx="17082">
                  <c:v>8.5968082382076094E-2</c:v>
                </c:pt>
                <c:pt idx="17083">
                  <c:v>9.65571787422463E-2</c:v>
                </c:pt>
                <c:pt idx="17084">
                  <c:v>8.1806520087045406E-2</c:v>
                </c:pt>
                <c:pt idx="17085">
                  <c:v>7.3484183756891294E-2</c:v>
                </c:pt>
                <c:pt idx="17086">
                  <c:v>8.0355403674780002E-2</c:v>
                </c:pt>
                <c:pt idx="17087">
                  <c:v>2.0203217623632998E-2</c:v>
                </c:pt>
                <c:pt idx="17088">
                  <c:v>2.16671807217583E-2</c:v>
                </c:pt>
                <c:pt idx="17089">
                  <c:v>2.9368775812766899E-2</c:v>
                </c:pt>
                <c:pt idx="17090">
                  <c:v>9.6334908187915E-2</c:v>
                </c:pt>
                <c:pt idx="17091">
                  <c:v>0.102084310957253</c:v>
                </c:pt>
                <c:pt idx="17092">
                  <c:v>0.131644247562586</c:v>
                </c:pt>
                <c:pt idx="17093">
                  <c:v>0.118859339252621</c:v>
                </c:pt>
                <c:pt idx="17094">
                  <c:v>0.119817308472147</c:v>
                </c:pt>
                <c:pt idx="17095">
                  <c:v>0.121052040199271</c:v>
                </c:pt>
                <c:pt idx="17096">
                  <c:v>0.163590135095081</c:v>
                </c:pt>
                <c:pt idx="17097">
                  <c:v>0.162487866790367</c:v>
                </c:pt>
                <c:pt idx="17098">
                  <c:v>0.16858787845668899</c:v>
                </c:pt>
                <c:pt idx="17099">
                  <c:v>0.14721232637453999</c:v>
                </c:pt>
                <c:pt idx="17100">
                  <c:v>0.112990999927711</c:v>
                </c:pt>
                <c:pt idx="17101">
                  <c:v>0.17867757030044201</c:v>
                </c:pt>
                <c:pt idx="17102">
                  <c:v>0.20917788552087899</c:v>
                </c:pt>
                <c:pt idx="17103">
                  <c:v>0.121574981541188</c:v>
                </c:pt>
                <c:pt idx="17104">
                  <c:v>0.118035221526525</c:v>
                </c:pt>
                <c:pt idx="17105">
                  <c:v>0.12381976613005399</c:v>
                </c:pt>
                <c:pt idx="17106">
                  <c:v>0.140189313841418</c:v>
                </c:pt>
                <c:pt idx="17107">
                  <c:v>0.161244683039096</c:v>
                </c:pt>
                <c:pt idx="17108">
                  <c:v>0.14776874522497899</c:v>
                </c:pt>
                <c:pt idx="17109">
                  <c:v>0.156861023403989</c:v>
                </c:pt>
                <c:pt idx="17110">
                  <c:v>0.220666521322467</c:v>
                </c:pt>
                <c:pt idx="17111">
                  <c:v>0.21049458798974099</c:v>
                </c:pt>
                <c:pt idx="17112">
                  <c:v>0.20480505191448001</c:v>
                </c:pt>
                <c:pt idx="17113">
                  <c:v>0</c:v>
                </c:pt>
                <c:pt idx="17114">
                  <c:v>-6.2068508305916899E-3</c:v>
                </c:pt>
                <c:pt idx="17115">
                  <c:v>-1.24953244688907E-3</c:v>
                </c:pt>
                <c:pt idx="17116">
                  <c:v>-3.4038042830277699E-3</c:v>
                </c:pt>
                <c:pt idx="17117">
                  <c:v>1.4738658365755299E-2</c:v>
                </c:pt>
                <c:pt idx="17118">
                  <c:v>1.37092284218653E-2</c:v>
                </c:pt>
                <c:pt idx="17119">
                  <c:v>1.3478985610636899E-2</c:v>
                </c:pt>
                <c:pt idx="17120">
                  <c:v>1.0029511916806301E-2</c:v>
                </c:pt>
                <c:pt idx="17121">
                  <c:v>1.2233764056642501E-2</c:v>
                </c:pt>
                <c:pt idx="17122">
                  <c:v>1.3586507356054101E-2</c:v>
                </c:pt>
                <c:pt idx="17123">
                  <c:v>3.0280852155583501E-2</c:v>
                </c:pt>
                <c:pt idx="17124">
                  <c:v>1.26198352074626E-2</c:v>
                </c:pt>
                <c:pt idx="17125">
                  <c:v>2.9382678253685401E-2</c:v>
                </c:pt>
                <c:pt idx="17126">
                  <c:v>2.8629078854149399E-2</c:v>
                </c:pt>
                <c:pt idx="17127">
                  <c:v>3.9551357709086403E-2</c:v>
                </c:pt>
                <c:pt idx="17128" formatCode="0.00E+00">
                  <c:v>-4.9941761458094304E-4</c:v>
                </c:pt>
                <c:pt idx="17129">
                  <c:v>-5.0672290665072497E-3</c:v>
                </c:pt>
                <c:pt idx="17130" formatCode="0.00E+00">
                  <c:v>4.8787249975390501E-4</c:v>
                </c:pt>
                <c:pt idx="17131">
                  <c:v>-2.8886614227279202E-3</c:v>
                </c:pt>
                <c:pt idx="17132">
                  <c:v>1.7809103746345901E-2</c:v>
                </c:pt>
                <c:pt idx="17133">
                  <c:v>1.9198238744595399E-2</c:v>
                </c:pt>
                <c:pt idx="17134">
                  <c:v>2.2624988848572999E-2</c:v>
                </c:pt>
                <c:pt idx="17135">
                  <c:v>2.71148213158258E-2</c:v>
                </c:pt>
                <c:pt idx="17136">
                  <c:v>2.78515265231307E-2</c:v>
                </c:pt>
                <c:pt idx="17137">
                  <c:v>2.2568355635486499E-2</c:v>
                </c:pt>
                <c:pt idx="17138">
                  <c:v>2.0749967066236101E-2</c:v>
                </c:pt>
                <c:pt idx="17139">
                  <c:v>2.19840633124142E-2</c:v>
                </c:pt>
                <c:pt idx="17140">
                  <c:v>1.8870310116575899E-2</c:v>
                </c:pt>
                <c:pt idx="17141">
                  <c:v>2.0413192703764699E-2</c:v>
                </c:pt>
                <c:pt idx="17142">
                  <c:v>2.6198986874440999E-2</c:v>
                </c:pt>
                <c:pt idx="17143">
                  <c:v>2.63133607149479E-2</c:v>
                </c:pt>
                <c:pt idx="17144">
                  <c:v>2.3680313976192701E-2</c:v>
                </c:pt>
                <c:pt idx="17145">
                  <c:v>2.6492416101753399E-2</c:v>
                </c:pt>
                <c:pt idx="17146">
                  <c:v>3.03023675606863E-2</c:v>
                </c:pt>
                <c:pt idx="17147">
                  <c:v>2.4442702745548901E-2</c:v>
                </c:pt>
                <c:pt idx="17148">
                  <c:v>3.00740503440661E-2</c:v>
                </c:pt>
                <c:pt idx="17149">
                  <c:v>1.6004659618276702E-2</c:v>
                </c:pt>
                <c:pt idx="17150">
                  <c:v>1.6139577983659701E-2</c:v>
                </c:pt>
                <c:pt idx="17151">
                  <c:v>9.8893458830686606E-3</c:v>
                </c:pt>
                <c:pt idx="17152">
                  <c:v>6.24529623307767E-3</c:v>
                </c:pt>
                <c:pt idx="17153">
                  <c:v>3.4498544332304199E-3</c:v>
                </c:pt>
                <c:pt idx="17154">
                  <c:v>3.4982833076539599E-2</c:v>
                </c:pt>
                <c:pt idx="17155">
                  <c:v>3.5236409956830299E-2</c:v>
                </c:pt>
                <c:pt idx="17156">
                  <c:v>3.0243412852271698E-2</c:v>
                </c:pt>
                <c:pt idx="17157">
                  <c:v>-6.8449533011702901E-3</c:v>
                </c:pt>
                <c:pt idx="17158">
                  <c:v>-7.4969838902871899E-3</c:v>
                </c:pt>
                <c:pt idx="17159">
                  <c:v>-7.3483304620032197E-3</c:v>
                </c:pt>
                <c:pt idx="17160">
                  <c:v>-5.4416179542235901E-3</c:v>
                </c:pt>
                <c:pt idx="17161">
                  <c:v>-6.6532021268619302E-3</c:v>
                </c:pt>
                <c:pt idx="17162">
                  <c:v>-6.7830995323059301E-3</c:v>
                </c:pt>
                <c:pt idx="17163">
                  <c:v>-3.9604285949306997E-2</c:v>
                </c:pt>
                <c:pt idx="17164">
                  <c:v>-1.5934932625905899E-2</c:v>
                </c:pt>
                <c:pt idx="17165">
                  <c:v>-2.15993897386665E-2</c:v>
                </c:pt>
                <c:pt idx="17166">
                  <c:v>-2.3742106270475401E-2</c:v>
                </c:pt>
                <c:pt idx="17167">
                  <c:v>-2.3008296101598699E-2</c:v>
                </c:pt>
                <c:pt idx="17168">
                  <c:v>-2.55600165242508E-2</c:v>
                </c:pt>
                <c:pt idx="17169">
                  <c:v>-3.9912722970818403E-2</c:v>
                </c:pt>
                <c:pt idx="17170">
                  <c:v>-3.11609633134706E-2</c:v>
                </c:pt>
                <c:pt idx="17171">
                  <c:v>-3.1543484299650003E-2</c:v>
                </c:pt>
                <c:pt idx="17172">
                  <c:v>-3.5636834932468699E-2</c:v>
                </c:pt>
                <c:pt idx="17173">
                  <c:v>-3.3487132717099299E-2</c:v>
                </c:pt>
                <c:pt idx="17174">
                  <c:v>-2.6148884660368101E-2</c:v>
                </c:pt>
                <c:pt idx="17175">
                  <c:v>-3.0131688438015999E-2</c:v>
                </c:pt>
                <c:pt idx="17176">
                  <c:v>-2.9544813435244201E-2</c:v>
                </c:pt>
                <c:pt idx="17177">
                  <c:v>-3.6975007105361599E-2</c:v>
                </c:pt>
                <c:pt idx="17178">
                  <c:v>-8.2863709072884706E-2</c:v>
                </c:pt>
                <c:pt idx="17179">
                  <c:v>-6.3312663744036393E-2</c:v>
                </c:pt>
                <c:pt idx="17180">
                  <c:v>-6.2136089388504998E-2</c:v>
                </c:pt>
                <c:pt idx="17181">
                  <c:v>-6.1434187697823703E-2</c:v>
                </c:pt>
                <c:pt idx="17182">
                  <c:v>-7.1608645452472003E-2</c:v>
                </c:pt>
                <c:pt idx="17183">
                  <c:v>-7.9642048516628192E-3</c:v>
                </c:pt>
                <c:pt idx="17184">
                  <c:v>-1.3086555473755101E-2</c:v>
                </c:pt>
                <c:pt idx="17185">
                  <c:v>-4.3324241866928804E-3</c:v>
                </c:pt>
                <c:pt idx="17186">
                  <c:v>-2.2098556818044901E-2</c:v>
                </c:pt>
                <c:pt idx="17187">
                  <c:v>-2.0715659871547401E-2</c:v>
                </c:pt>
                <c:pt idx="17188">
                  <c:v>-2.6364572689529998E-2</c:v>
                </c:pt>
                <c:pt idx="17189">
                  <c:v>-2.4670720295530899E-2</c:v>
                </c:pt>
                <c:pt idx="17190">
                  <c:v>-2.64581090734155E-2</c:v>
                </c:pt>
                <c:pt idx="17191">
                  <c:v>-1.9301677334943899E-2</c:v>
                </c:pt>
                <c:pt idx="17192">
                  <c:v>-2.65135843497619E-2</c:v>
                </c:pt>
                <c:pt idx="17193">
                  <c:v>5.9859110791061099E-2</c:v>
                </c:pt>
                <c:pt idx="17194">
                  <c:v>6.1967843557667303E-2</c:v>
                </c:pt>
                <c:pt idx="17195">
                  <c:v>5.6858122841881097E-2</c:v>
                </c:pt>
                <c:pt idx="17196">
                  <c:v>1.4825786558599599E-2</c:v>
                </c:pt>
                <c:pt idx="17197">
                  <c:v>1.02020766212618E-2</c:v>
                </c:pt>
                <c:pt idx="17198">
                  <c:v>1.6299457777124399E-2</c:v>
                </c:pt>
                <c:pt idx="17199">
                  <c:v>1.0199099764751401E-2</c:v>
                </c:pt>
                <c:pt idx="17200">
                  <c:v>3.6095169438550498E-2</c:v>
                </c:pt>
                <c:pt idx="17201">
                  <c:v>3.2244357830345002E-2</c:v>
                </c:pt>
                <c:pt idx="17202">
                  <c:v>3.5014039784093197E-2</c:v>
                </c:pt>
                <c:pt idx="17203">
                  <c:v>2.9835084564795399E-2</c:v>
                </c:pt>
                <c:pt idx="17204">
                  <c:v>6.3777138788936299E-3</c:v>
                </c:pt>
                <c:pt idx="17205">
                  <c:v>-1.8363071788413499E-2</c:v>
                </c:pt>
                <c:pt idx="17206">
                  <c:v>1.9149162553877101E-2</c:v>
                </c:pt>
                <c:pt idx="17207">
                  <c:v>1.52699436609651E-2</c:v>
                </c:pt>
                <c:pt idx="17208">
                  <c:v>2.7314726146271801E-2</c:v>
                </c:pt>
                <c:pt idx="17209">
                  <c:v>-6.0972660640711898E-2</c:v>
                </c:pt>
                <c:pt idx="17210">
                  <c:v>-9.7358456427401006E-3</c:v>
                </c:pt>
                <c:pt idx="17211">
                  <c:v>1.6870850956609999E-2</c:v>
                </c:pt>
                <c:pt idx="17212">
                  <c:v>1.8103185431252101E-2</c:v>
                </c:pt>
                <c:pt idx="17213">
                  <c:v>1.86443868983934E-2</c:v>
                </c:pt>
                <c:pt idx="17214">
                  <c:v>2.3639709196834498E-2</c:v>
                </c:pt>
                <c:pt idx="17215">
                  <c:v>2.5447088639673598E-2</c:v>
                </c:pt>
                <c:pt idx="17216">
                  <c:v>-3.7491320897103698E-2</c:v>
                </c:pt>
                <c:pt idx="17217">
                  <c:v>-6.1267791874173701E-2</c:v>
                </c:pt>
                <c:pt idx="17218">
                  <c:v>-5.5600201908483797E-2</c:v>
                </c:pt>
                <c:pt idx="17219">
                  <c:v>-0.15160044272888901</c:v>
                </c:pt>
                <c:pt idx="17220">
                  <c:v>-7.5468487596046505E-2</c:v>
                </c:pt>
                <c:pt idx="17221">
                  <c:v>-7.5150669361698702E-2</c:v>
                </c:pt>
                <c:pt idx="17222">
                  <c:v>-6.0053137724204599E-2</c:v>
                </c:pt>
                <c:pt idx="17223">
                  <c:v>-6.4145492370892995E-2</c:v>
                </c:pt>
                <c:pt idx="17224">
                  <c:v>-7.47412828795401E-2</c:v>
                </c:pt>
                <c:pt idx="17225">
                  <c:v>-7.3561191485619501E-2</c:v>
                </c:pt>
                <c:pt idx="17226">
                  <c:v>-5.3448083297431698E-2</c:v>
                </c:pt>
                <c:pt idx="17227">
                  <c:v>-0.124071906234137</c:v>
                </c:pt>
                <c:pt idx="17228">
                  <c:v>-0.12277570872546099</c:v>
                </c:pt>
                <c:pt idx="17229">
                  <c:v>-0.13363035865311201</c:v>
                </c:pt>
                <c:pt idx="17230">
                  <c:v>-0.115176129803214</c:v>
                </c:pt>
                <c:pt idx="17231">
                  <c:v>-0.12201358537043</c:v>
                </c:pt>
                <c:pt idx="17232">
                  <c:v>-6.6196296361273194E-2</c:v>
                </c:pt>
                <c:pt idx="17233">
                  <c:v>-6.8525748026591504E-2</c:v>
                </c:pt>
                <c:pt idx="17234">
                  <c:v>-4.37705470955616E-2</c:v>
                </c:pt>
                <c:pt idx="17235">
                  <c:v>-6.2107025546969102E-3</c:v>
                </c:pt>
                <c:pt idx="17236">
                  <c:v>-6.3000814346296698E-3</c:v>
                </c:pt>
                <c:pt idx="17237">
                  <c:v>-4.7162971731536399E-2</c:v>
                </c:pt>
                <c:pt idx="17238">
                  <c:v>-5.1825186075997502E-2</c:v>
                </c:pt>
                <c:pt idx="17239">
                  <c:v>-4.3696161127866296E-3</c:v>
                </c:pt>
                <c:pt idx="17240">
                  <c:v>8.5595524622934498E-3</c:v>
                </c:pt>
                <c:pt idx="17241">
                  <c:v>3.1895868683349199E-3</c:v>
                </c:pt>
                <c:pt idx="17242">
                  <c:v>5.16621626934443E-3</c:v>
                </c:pt>
                <c:pt idx="17243">
                  <c:v>-1.36699752326563E-2</c:v>
                </c:pt>
                <c:pt idx="17244">
                  <c:v>2.3897235071720101E-2</c:v>
                </c:pt>
                <c:pt idx="17245">
                  <c:v>4.1427243706002497E-3</c:v>
                </c:pt>
                <c:pt idx="17246">
                  <c:v>-8.0039511118165901E-2</c:v>
                </c:pt>
                <c:pt idx="17247">
                  <c:v>-8.7439426973215897E-2</c:v>
                </c:pt>
                <c:pt idx="17248">
                  <c:v>-3.642717251673E-2</c:v>
                </c:pt>
                <c:pt idx="17249">
                  <c:v>-4.4227559405974802E-2</c:v>
                </c:pt>
                <c:pt idx="17250">
                  <c:v>1.8379109537780301E-2</c:v>
                </c:pt>
                <c:pt idx="17251">
                  <c:v>-7.1915275229694903E-2</c:v>
                </c:pt>
                <c:pt idx="17252">
                  <c:v>-9.7167142207785301E-2</c:v>
                </c:pt>
                <c:pt idx="17253">
                  <c:v>-0.110195900726258</c:v>
                </c:pt>
                <c:pt idx="17254">
                  <c:v>-6.9789773915790193E-2</c:v>
                </c:pt>
                <c:pt idx="17255">
                  <c:v>-6.51950442852815E-2</c:v>
                </c:pt>
                <c:pt idx="17256">
                  <c:v>-7.5964920414176504E-2</c:v>
                </c:pt>
                <c:pt idx="17257">
                  <c:v>-9.0845475597442105E-2</c:v>
                </c:pt>
                <c:pt idx="17258">
                  <c:v>-8.0642076217520606E-2</c:v>
                </c:pt>
                <c:pt idx="17259">
                  <c:v>-9.1599701143557394E-2</c:v>
                </c:pt>
                <c:pt idx="17260">
                  <c:v>-5.2771971232338399E-2</c:v>
                </c:pt>
                <c:pt idx="17261">
                  <c:v>-5.4778263635388597E-2</c:v>
                </c:pt>
                <c:pt idx="17262">
                  <c:v>-5.4641987980061202E-2</c:v>
                </c:pt>
                <c:pt idx="17263">
                  <c:v>-6.37271136673844E-2</c:v>
                </c:pt>
                <c:pt idx="17264">
                  <c:v>-6.4382237069747494E-2</c:v>
                </c:pt>
                <c:pt idx="17265">
                  <c:v>-7.8837126050344805E-2</c:v>
                </c:pt>
                <c:pt idx="17266">
                  <c:v>-7.7841924263511303E-2</c:v>
                </c:pt>
                <c:pt idx="17267">
                  <c:v>-7.7838739851098404E-2</c:v>
                </c:pt>
                <c:pt idx="17268">
                  <c:v>-7.3113427187543906E-2</c:v>
                </c:pt>
                <c:pt idx="17269">
                  <c:v>-7.4461348412649495E-2</c:v>
                </c:pt>
                <c:pt idx="17270">
                  <c:v>-6.1832139238750597E-2</c:v>
                </c:pt>
                <c:pt idx="17271">
                  <c:v>-4.5215989578595898E-2</c:v>
                </c:pt>
                <c:pt idx="17272">
                  <c:v>-4.5207760148336197E-2</c:v>
                </c:pt>
                <c:pt idx="17273">
                  <c:v>-5.7375625256846599E-2</c:v>
                </c:pt>
                <c:pt idx="17274">
                  <c:v>-5.53421767322122E-2</c:v>
                </c:pt>
                <c:pt idx="17275">
                  <c:v>-6.4458758405452496E-2</c:v>
                </c:pt>
                <c:pt idx="17276">
                  <c:v>-0.12749669677900799</c:v>
                </c:pt>
                <c:pt idx="17277">
                  <c:v>-0.12577399150097801</c:v>
                </c:pt>
                <c:pt idx="17278">
                  <c:v>3.2140835174629699E-2</c:v>
                </c:pt>
                <c:pt idx="17279">
                  <c:v>1.2196492995694299E-2</c:v>
                </c:pt>
                <c:pt idx="17280">
                  <c:v>1.4202454483133601E-2</c:v>
                </c:pt>
                <c:pt idx="17281">
                  <c:v>1.3360704362552701E-2</c:v>
                </c:pt>
                <c:pt idx="17282">
                  <c:v>4.2376370186262197E-2</c:v>
                </c:pt>
                <c:pt idx="17283">
                  <c:v>3.6137071121988801E-2</c:v>
                </c:pt>
                <c:pt idx="17284">
                  <c:v>5.0136345580892298E-2</c:v>
                </c:pt>
                <c:pt idx="17285">
                  <c:v>-2.7001958563608899E-2</c:v>
                </c:pt>
                <c:pt idx="17286">
                  <c:v>0.196701644227846</c:v>
                </c:pt>
                <c:pt idx="17287">
                  <c:v>0.18866302687698999</c:v>
                </c:pt>
                <c:pt idx="17288">
                  <c:v>0.185954750464637</c:v>
                </c:pt>
                <c:pt idx="17289">
                  <c:v>0.19431979432771601</c:v>
                </c:pt>
                <c:pt idx="17290">
                  <c:v>0.138478714351293</c:v>
                </c:pt>
                <c:pt idx="17291">
                  <c:v>0.19462841493032099</c:v>
                </c:pt>
                <c:pt idx="17292">
                  <c:v>0.194863929740898</c:v>
                </c:pt>
                <c:pt idx="17293">
                  <c:v>0.26010881902527999</c:v>
                </c:pt>
                <c:pt idx="17294">
                  <c:v>0.30836375947983102</c:v>
                </c:pt>
                <c:pt idx="17295">
                  <c:v>0.30911312644650502</c:v>
                </c:pt>
                <c:pt idx="17296">
                  <c:v>0.26090057637529401</c:v>
                </c:pt>
                <c:pt idx="17297">
                  <c:v>4.8736399448991996E-3</c:v>
                </c:pt>
                <c:pt idx="17298" formatCode="0.00E+00">
                  <c:v>2.5592352640324502E-4</c:v>
                </c:pt>
                <c:pt idx="17299">
                  <c:v>7.1260852372667599E-3</c:v>
                </c:pt>
                <c:pt idx="17300">
                  <c:v>-2.31345827291944E-2</c:v>
                </c:pt>
                <c:pt idx="17301">
                  <c:v>-2.4285946780851601E-2</c:v>
                </c:pt>
                <c:pt idx="17302">
                  <c:v>-2.7643515484287999E-2</c:v>
                </c:pt>
                <c:pt idx="17303">
                  <c:v>-2.8018761425134101E-2</c:v>
                </c:pt>
                <c:pt idx="17304">
                  <c:v>-3.8342213268983599E-2</c:v>
                </c:pt>
                <c:pt idx="17305">
                  <c:v>-7.0548856815358496E-2</c:v>
                </c:pt>
                <c:pt idx="17306">
                  <c:v>-8.0840575328440606E-2</c:v>
                </c:pt>
                <c:pt idx="17307">
                  <c:v>-8.1446764134574107E-2</c:v>
                </c:pt>
                <c:pt idx="17308">
                  <c:v>-9.8513061931019705E-2</c:v>
                </c:pt>
                <c:pt idx="17309">
                  <c:v>-5.9487373031526403E-2</c:v>
                </c:pt>
                <c:pt idx="17310">
                  <c:v>-6.9430747992545505E-2</c:v>
                </c:pt>
                <c:pt idx="17311">
                  <c:v>-5.7340092899235799E-2</c:v>
                </c:pt>
                <c:pt idx="17312">
                  <c:v>-5.3715585397051402E-2</c:v>
                </c:pt>
                <c:pt idx="17313">
                  <c:v>-1.2205618221366701E-2</c:v>
                </c:pt>
                <c:pt idx="17314">
                  <c:v>-2.9896492426051802E-2</c:v>
                </c:pt>
                <c:pt idx="17315">
                  <c:v>-3.2406896849543197E-2</c:v>
                </c:pt>
                <c:pt idx="17316">
                  <c:v>-7.5550555999409102E-2</c:v>
                </c:pt>
                <c:pt idx="17317">
                  <c:v>-6.5611034057072498E-2</c:v>
                </c:pt>
                <c:pt idx="17318">
                  <c:v>-6.8420172176824195E-2</c:v>
                </c:pt>
                <c:pt idx="17319">
                  <c:v>-2.71570357889152E-2</c:v>
                </c:pt>
                <c:pt idx="17320">
                  <c:v>-3.3306871568690999E-2</c:v>
                </c:pt>
                <c:pt idx="17321">
                  <c:v>4.53473354222921E-2</c:v>
                </c:pt>
                <c:pt idx="17322">
                  <c:v>4.5794133392596803E-2</c:v>
                </c:pt>
                <c:pt idx="17323">
                  <c:v>9.2634218014466807E-3</c:v>
                </c:pt>
                <c:pt idx="17324">
                  <c:v>5.1228230917847997E-3</c:v>
                </c:pt>
                <c:pt idx="17325">
                  <c:v>5.0794569594332303E-3</c:v>
                </c:pt>
                <c:pt idx="17326" formatCode="0.00E+00">
                  <c:v>9.1078906740227296E-4</c:v>
                </c:pt>
                <c:pt idx="17327">
                  <c:v>2.3850490302717402E-2</c:v>
                </c:pt>
                <c:pt idx="17328">
                  <c:v>2.08602855357507E-2</c:v>
                </c:pt>
                <c:pt idx="17329">
                  <c:v>0.126529462661471</c:v>
                </c:pt>
                <c:pt idx="17330">
                  <c:v>0.14515905131934301</c:v>
                </c:pt>
                <c:pt idx="17331">
                  <c:v>0.15428445492700499</c:v>
                </c:pt>
                <c:pt idx="17332">
                  <c:v>9.9169444460322595E-2</c:v>
                </c:pt>
                <c:pt idx="17333">
                  <c:v>0.115564156655672</c:v>
                </c:pt>
                <c:pt idx="17334">
                  <c:v>0.114738397036367</c:v>
                </c:pt>
                <c:pt idx="17335">
                  <c:v>0.103151278814614</c:v>
                </c:pt>
                <c:pt idx="17336">
                  <c:v>9.9846516332332103E-2</c:v>
                </c:pt>
                <c:pt idx="17337">
                  <c:v>9.1448961442695598E-2</c:v>
                </c:pt>
                <c:pt idx="17338">
                  <c:v>9.3495789058268094E-2</c:v>
                </c:pt>
                <c:pt idx="17339">
                  <c:v>9.0157912158405504E-2</c:v>
                </c:pt>
                <c:pt idx="17340">
                  <c:v>9.9889284884850493E-2</c:v>
                </c:pt>
                <c:pt idx="17341">
                  <c:v>0.11653964181980001</c:v>
                </c:pt>
                <c:pt idx="17342">
                  <c:v>0.106132401527817</c:v>
                </c:pt>
                <c:pt idx="17343">
                  <c:v>0.11810155701225999</c:v>
                </c:pt>
                <c:pt idx="17344">
                  <c:v>0.11051256050177</c:v>
                </c:pt>
                <c:pt idx="17345">
                  <c:v>0.106593664918276</c:v>
                </c:pt>
                <c:pt idx="17346">
                  <c:v>7.0211055854899604E-2</c:v>
                </c:pt>
                <c:pt idx="17347">
                  <c:v>6.1793156911968503E-2</c:v>
                </c:pt>
                <c:pt idx="17348">
                  <c:v>6.0121778127109698E-2</c:v>
                </c:pt>
                <c:pt idx="17349">
                  <c:v>9.7650271136208805E-2</c:v>
                </c:pt>
                <c:pt idx="17350">
                  <c:v>9.3780006395190296E-2</c:v>
                </c:pt>
                <c:pt idx="17351">
                  <c:v>9.3031826603874102E-2</c:v>
                </c:pt>
                <c:pt idx="17352">
                  <c:v>0.102992127975082</c:v>
                </c:pt>
                <c:pt idx="17353">
                  <c:v>0.17181634047585301</c:v>
                </c:pt>
                <c:pt idx="17354">
                  <c:v>0.18173817955371899</c:v>
                </c:pt>
                <c:pt idx="17355">
                  <c:v>0.13304778076658799</c:v>
                </c:pt>
                <c:pt idx="17356">
                  <c:v>0.119462467548775</c:v>
                </c:pt>
                <c:pt idx="17357">
                  <c:v>0.19743387292555201</c:v>
                </c:pt>
                <c:pt idx="17358">
                  <c:v>0.197639746723244</c:v>
                </c:pt>
                <c:pt idx="17359">
                  <c:v>0.19380316035746201</c:v>
                </c:pt>
                <c:pt idx="17360">
                  <c:v>0.21632889824156701</c:v>
                </c:pt>
                <c:pt idx="17361">
                  <c:v>0.20441306251594801</c:v>
                </c:pt>
                <c:pt idx="17362">
                  <c:v>-5.0231127819436699E-2</c:v>
                </c:pt>
                <c:pt idx="17363">
                  <c:v>-5.2034961579365997E-2</c:v>
                </c:pt>
                <c:pt idx="17364">
                  <c:v>-5.0539121326589699E-2</c:v>
                </c:pt>
                <c:pt idx="17365">
                  <c:v>0.13453527843378699</c:v>
                </c:pt>
                <c:pt idx="17366">
                  <c:v>9.5271764129231301E-2</c:v>
                </c:pt>
                <c:pt idx="17367">
                  <c:v>0.250350090571135</c:v>
                </c:pt>
                <c:pt idx="17368">
                  <c:v>0.17125371050698401</c:v>
                </c:pt>
                <c:pt idx="17369">
                  <c:v>0.109962371199949</c:v>
                </c:pt>
                <c:pt idx="17370">
                  <c:v>0.13506209865788499</c:v>
                </c:pt>
                <c:pt idx="17371">
                  <c:v>0.40082206915146901</c:v>
                </c:pt>
                <c:pt idx="17372">
                  <c:v>0.45592106460425602</c:v>
                </c:pt>
                <c:pt idx="17373">
                  <c:v>0.46938628889864098</c:v>
                </c:pt>
                <c:pt idx="17374">
                  <c:v>0.25039173759768402</c:v>
                </c:pt>
                <c:pt idx="17375">
                  <c:v>0.25912848534885502</c:v>
                </c:pt>
                <c:pt idx="17376">
                  <c:v>0.24518839448136301</c:v>
                </c:pt>
                <c:pt idx="17377">
                  <c:v>0.26479431470209203</c:v>
                </c:pt>
                <c:pt idx="17378">
                  <c:v>0.23102937955841099</c:v>
                </c:pt>
                <c:pt idx="17379">
                  <c:v>0.26534002929661299</c:v>
                </c:pt>
                <c:pt idx="17380">
                  <c:v>0.39643270133231701</c:v>
                </c:pt>
                <c:pt idx="17381">
                  <c:v>0.43408349202864599</c:v>
                </c:pt>
                <c:pt idx="17382">
                  <c:v>0.31796053884910602</c:v>
                </c:pt>
                <c:pt idx="17383">
                  <c:v>0.30096237492766897</c:v>
                </c:pt>
                <c:pt idx="17384">
                  <c:v>-6.95358031764437E-3</c:v>
                </c:pt>
                <c:pt idx="17385">
                  <c:v>-3.9905124236949696E-3</c:v>
                </c:pt>
                <c:pt idx="17386">
                  <c:v>-1.02044771268332E-2</c:v>
                </c:pt>
                <c:pt idx="17387">
                  <c:v>-1.02059811114696E-2</c:v>
                </c:pt>
                <c:pt idx="17388">
                  <c:v>-1.9704582347458401E-2</c:v>
                </c:pt>
                <c:pt idx="17389">
                  <c:v>4.5136301695318697E-3</c:v>
                </c:pt>
                <c:pt idx="17390" formatCode="0.00E+00">
                  <c:v>6.4137282563847499E-4</c:v>
                </c:pt>
                <c:pt idx="17391">
                  <c:v>-4.5502175869723799E-2</c:v>
                </c:pt>
                <c:pt idx="17392">
                  <c:v>-5.4339205285954102E-2</c:v>
                </c:pt>
                <c:pt idx="17393">
                  <c:v>-7.5803270650684996E-3</c:v>
                </c:pt>
                <c:pt idx="17394">
                  <c:v>-1.3345026990969599E-2</c:v>
                </c:pt>
                <c:pt idx="17395" formatCode="0.00E+00">
                  <c:v>7.0110685945934295E-4</c:v>
                </c:pt>
                <c:pt idx="17396">
                  <c:v>-1.47235860162808E-3</c:v>
                </c:pt>
                <c:pt idx="17397" formatCode="0.00E+00">
                  <c:v>-5.6703165965354897E-4</c:v>
                </c:pt>
                <c:pt idx="17398">
                  <c:v>-2.60747901332147E-3</c:v>
                </c:pt>
                <c:pt idx="17399">
                  <c:v>7.8613657309010102E-3</c:v>
                </c:pt>
                <c:pt idx="17400">
                  <c:v>-8.0275829692229E-3</c:v>
                </c:pt>
                <c:pt idx="17401">
                  <c:v>-1.0502633373568399E-2</c:v>
                </c:pt>
                <c:pt idx="17402">
                  <c:v>-2.3112435977203E-2</c:v>
                </c:pt>
                <c:pt idx="17403">
                  <c:v>-2.1053296324708499E-2</c:v>
                </c:pt>
                <c:pt idx="17404">
                  <c:v>-2.10995200313173E-2</c:v>
                </c:pt>
                <c:pt idx="17405">
                  <c:v>-1.9763357421665101E-2</c:v>
                </c:pt>
                <c:pt idx="17406">
                  <c:v>-4.53207923312317E-2</c:v>
                </c:pt>
                <c:pt idx="17407">
                  <c:v>-4.98769274103587E-2</c:v>
                </c:pt>
                <c:pt idx="17408">
                  <c:v>-5.0718820542513303E-2</c:v>
                </c:pt>
                <c:pt idx="17409">
                  <c:v>-4.2144094178465201E-2</c:v>
                </c:pt>
                <c:pt idx="17410">
                  <c:v>-4.0667295154660499E-2</c:v>
                </c:pt>
                <c:pt idx="17411">
                  <c:v>-3.95799558016596E-2</c:v>
                </c:pt>
                <c:pt idx="17412">
                  <c:v>-4.7273579946208198E-2</c:v>
                </c:pt>
                <c:pt idx="17413">
                  <c:v>-4.0632319707157097E-2</c:v>
                </c:pt>
                <c:pt idx="17414">
                  <c:v>-4.2364741542005598E-2</c:v>
                </c:pt>
                <c:pt idx="17415">
                  <c:v>-2.2997047734792699E-2</c:v>
                </c:pt>
                <c:pt idx="17416">
                  <c:v>-2.1688959897633E-2</c:v>
                </c:pt>
                <c:pt idx="17417">
                  <c:v>-5.8510929624034903E-2</c:v>
                </c:pt>
                <c:pt idx="17418">
                  <c:v>-6.0783153568298998E-2</c:v>
                </c:pt>
                <c:pt idx="17419">
                  <c:v>-5.4565120396227802E-2</c:v>
                </c:pt>
                <c:pt idx="17420">
                  <c:v>-6.5912944928269601E-2</c:v>
                </c:pt>
                <c:pt idx="17421">
                  <c:v>-6.2654832129606305E-2</c:v>
                </c:pt>
                <c:pt idx="17422">
                  <c:v>-6.6373798215662694E-2</c:v>
                </c:pt>
                <c:pt idx="17423">
                  <c:v>-5.2492947931467498E-2</c:v>
                </c:pt>
                <c:pt idx="17424">
                  <c:v>-2.78385346818186E-2</c:v>
                </c:pt>
                <c:pt idx="17425">
                  <c:v>-2.4859256849899501E-2</c:v>
                </c:pt>
                <c:pt idx="17426">
                  <c:v>-2.92022986835212E-2</c:v>
                </c:pt>
                <c:pt idx="17427">
                  <c:v>-3.0929969733833801E-2</c:v>
                </c:pt>
                <c:pt idx="17428">
                  <c:v>-0.108337257255814</c:v>
                </c:pt>
                <c:pt idx="17429">
                  <c:v>-8.6153916365971903E-2</c:v>
                </c:pt>
                <c:pt idx="17430">
                  <c:v>-0.11803704228619</c:v>
                </c:pt>
                <c:pt idx="17431">
                  <c:v>-0.121954742473024</c:v>
                </c:pt>
                <c:pt idx="17432">
                  <c:v>-0.127372612016563</c:v>
                </c:pt>
                <c:pt idx="17433">
                  <c:v>-0.117345425060984</c:v>
                </c:pt>
                <c:pt idx="17434">
                  <c:v>-0.12098497923735201</c:v>
                </c:pt>
                <c:pt idx="17435">
                  <c:v>-0.115268034776351</c:v>
                </c:pt>
                <c:pt idx="17436">
                  <c:v>-0.113938678023958</c:v>
                </c:pt>
                <c:pt idx="17437">
                  <c:v>-5.03609239426989E-2</c:v>
                </c:pt>
                <c:pt idx="17438">
                  <c:v>-5.0764791321448101E-2</c:v>
                </c:pt>
                <c:pt idx="17439">
                  <c:v>-4.60964467919589E-2</c:v>
                </c:pt>
                <c:pt idx="17440">
                  <c:v>-6.1269951551953403E-2</c:v>
                </c:pt>
                <c:pt idx="17441">
                  <c:v>-5.62721599570132E-2</c:v>
                </c:pt>
                <c:pt idx="17442">
                  <c:v>-6.7623462011587407E-2</c:v>
                </c:pt>
                <c:pt idx="17443">
                  <c:v>-8.6999351441506806E-2</c:v>
                </c:pt>
                <c:pt idx="17444">
                  <c:v>-0.100717412188396</c:v>
                </c:pt>
                <c:pt idx="17445">
                  <c:v>-8.8719428712269899E-2</c:v>
                </c:pt>
                <c:pt idx="17446">
                  <c:v>-9.5044101964820701E-2</c:v>
                </c:pt>
                <c:pt idx="17447">
                  <c:v>-0.106233504711281</c:v>
                </c:pt>
                <c:pt idx="17448">
                  <c:v>-0.15617534883454001</c:v>
                </c:pt>
                <c:pt idx="17449">
                  <c:v>-0.134598308881058</c:v>
                </c:pt>
                <c:pt idx="17450">
                  <c:v>-0.121176737835055</c:v>
                </c:pt>
                <c:pt idx="17451">
                  <c:v>-0.12293204359469601</c:v>
                </c:pt>
                <c:pt idx="17452">
                  <c:v>-0.110967566121195</c:v>
                </c:pt>
                <c:pt idx="17453">
                  <c:v>-0.106655285509165</c:v>
                </c:pt>
                <c:pt idx="17454">
                  <c:v>-0.124645385142786</c:v>
                </c:pt>
                <c:pt idx="17455">
                  <c:v>-0.133975279932283</c:v>
                </c:pt>
                <c:pt idx="17456">
                  <c:v>-0.13180036001217199</c:v>
                </c:pt>
                <c:pt idx="17457">
                  <c:v>-5.1973829399217103E-2</c:v>
                </c:pt>
                <c:pt idx="17458">
                  <c:v>-4.7559123160195199E-2</c:v>
                </c:pt>
                <c:pt idx="17459">
                  <c:v>-8.5777072565405899E-2</c:v>
                </c:pt>
                <c:pt idx="17460">
                  <c:v>-9.0360239635293299E-2</c:v>
                </c:pt>
                <c:pt idx="17461">
                  <c:v>-8.5739375278197194E-2</c:v>
                </c:pt>
                <c:pt idx="17462">
                  <c:v>-6.8081719327905299E-2</c:v>
                </c:pt>
                <c:pt idx="17463">
                  <c:v>-6.4498513757989206E-2</c:v>
                </c:pt>
                <c:pt idx="17464">
                  <c:v>-8.1129145625121704E-2</c:v>
                </c:pt>
                <c:pt idx="17465">
                  <c:v>-0.15181032201383601</c:v>
                </c:pt>
                <c:pt idx="17466">
                  <c:v>-0.150334389641159</c:v>
                </c:pt>
                <c:pt idx="17467">
                  <c:v>-0.126902857228711</c:v>
                </c:pt>
                <c:pt idx="17468">
                  <c:v>-0.186283524644168</c:v>
                </c:pt>
                <c:pt idx="17469">
                  <c:v>-0.23989847815825799</c:v>
                </c:pt>
                <c:pt idx="17470">
                  <c:v>-0.21846372906354999</c:v>
                </c:pt>
                <c:pt idx="17471">
                  <c:v>-0.14242660407000901</c:v>
                </c:pt>
                <c:pt idx="17472">
                  <c:v>-0.16368641397129</c:v>
                </c:pt>
                <c:pt idx="17473">
                  <c:v>-0.108312340480703</c:v>
                </c:pt>
                <c:pt idx="17474">
                  <c:v>-9.6816762011742594E-2</c:v>
                </c:pt>
                <c:pt idx="17475">
                  <c:v>0.137149397296839</c:v>
                </c:pt>
                <c:pt idx="17476">
                  <c:v>0.140718876545563</c:v>
                </c:pt>
                <c:pt idx="17477">
                  <c:v>0.15721296416755701</c:v>
                </c:pt>
                <c:pt idx="17478">
                  <c:v>0.161319232684415</c:v>
                </c:pt>
                <c:pt idx="17479">
                  <c:v>0.132076893349376</c:v>
                </c:pt>
                <c:pt idx="17480">
                  <c:v>0.115552787034899</c:v>
                </c:pt>
                <c:pt idx="17481">
                  <c:v>0.116749964918984</c:v>
                </c:pt>
                <c:pt idx="17482" formatCode="0.00E+00">
                  <c:v>-8.0121509386632496E-4</c:v>
                </c:pt>
                <c:pt idx="17483">
                  <c:v>-7.1361053891325597E-3</c:v>
                </c:pt>
                <c:pt idx="17484">
                  <c:v>-1.85384612425409E-3</c:v>
                </c:pt>
                <c:pt idx="17485">
                  <c:v>1.6638893734135501E-3</c:v>
                </c:pt>
                <c:pt idx="17486">
                  <c:v>4.6917756810362903E-3</c:v>
                </c:pt>
                <c:pt idx="17487">
                  <c:v>2.2773546463636901E-3</c:v>
                </c:pt>
                <c:pt idx="17488">
                  <c:v>-3.9366413425702698E-2</c:v>
                </c:pt>
                <c:pt idx="17489">
                  <c:v>-4.7362968158824702E-2</c:v>
                </c:pt>
                <c:pt idx="17490">
                  <c:v>-2.0967375961179702E-2</c:v>
                </c:pt>
                <c:pt idx="17491">
                  <c:v>-3.1074144096524699E-2</c:v>
                </c:pt>
                <c:pt idx="17492">
                  <c:v>-2.56360482870043E-2</c:v>
                </c:pt>
                <c:pt idx="17493">
                  <c:v>3.6852296751411703E-2</c:v>
                </c:pt>
                <c:pt idx="17494">
                  <c:v>4.0533884959947003E-2</c:v>
                </c:pt>
                <c:pt idx="17495">
                  <c:v>4.2979115363179998E-2</c:v>
                </c:pt>
                <c:pt idx="17496">
                  <c:v>3.7777079390873103E-2</c:v>
                </c:pt>
                <c:pt idx="17497">
                  <c:v>-1.5050443734590999E-2</c:v>
                </c:pt>
                <c:pt idx="17498">
                  <c:v>1.23857103847058E-3</c:v>
                </c:pt>
                <c:pt idx="17499">
                  <c:v>-2.70620845530797E-2</c:v>
                </c:pt>
                <c:pt idx="17500">
                  <c:v>1.7961001912832401E-2</c:v>
                </c:pt>
                <c:pt idx="17501">
                  <c:v>6.3660604521188199E-2</c:v>
                </c:pt>
                <c:pt idx="17502">
                  <c:v>6.4952967210509305E-2</c:v>
                </c:pt>
                <c:pt idx="17503">
                  <c:v>7.2175898638417502E-2</c:v>
                </c:pt>
                <c:pt idx="17504">
                  <c:v>5.54186309595898E-2</c:v>
                </c:pt>
                <c:pt idx="17505">
                  <c:v>6.9508581657831803E-2</c:v>
                </c:pt>
                <c:pt idx="17506">
                  <c:v>7.1149460555399696E-2</c:v>
                </c:pt>
                <c:pt idx="17507">
                  <c:v>4.2882718638947499E-2</c:v>
                </c:pt>
                <c:pt idx="17508">
                  <c:v>4.6196673456887702E-2</c:v>
                </c:pt>
                <c:pt idx="17509">
                  <c:v>4.5613520431954102E-2</c:v>
                </c:pt>
                <c:pt idx="17510">
                  <c:v>4.80007069288352E-2</c:v>
                </c:pt>
                <c:pt idx="17511">
                  <c:v>3.9188699558823301E-2</c:v>
                </c:pt>
                <c:pt idx="17512">
                  <c:v>4.2130368990937098E-2</c:v>
                </c:pt>
                <c:pt idx="17513">
                  <c:v>4.87097395290607E-2</c:v>
                </c:pt>
                <c:pt idx="17514">
                  <c:v>5.6593652897549897E-2</c:v>
                </c:pt>
                <c:pt idx="17515">
                  <c:v>5.9483880222082702E-2</c:v>
                </c:pt>
                <c:pt idx="17516">
                  <c:v>7.8300493397508206E-2</c:v>
                </c:pt>
                <c:pt idx="17517">
                  <c:v>7.7668830668828001E-2</c:v>
                </c:pt>
                <c:pt idx="17518">
                  <c:v>7.9880796963034795E-2</c:v>
                </c:pt>
                <c:pt idx="17519">
                  <c:v>7.1156171669941495E-2</c:v>
                </c:pt>
                <c:pt idx="17520">
                  <c:v>0.12471732538729099</c:v>
                </c:pt>
                <c:pt idx="17521">
                  <c:v>-6.73373984245917E-3</c:v>
                </c:pt>
                <c:pt idx="17522">
                  <c:v>0.117708491181141</c:v>
                </c:pt>
                <c:pt idx="17523">
                  <c:v>0.12565436974664501</c:v>
                </c:pt>
                <c:pt idx="17524">
                  <c:v>0.28974783454973302</c:v>
                </c:pt>
                <c:pt idx="17525">
                  <c:v>0.23667078797115301</c:v>
                </c:pt>
                <c:pt idx="17526">
                  <c:v>0.25480189673930398</c:v>
                </c:pt>
                <c:pt idx="17527">
                  <c:v>0.26923049929958698</c:v>
                </c:pt>
                <c:pt idx="17528">
                  <c:v>0.28539879806166002</c:v>
                </c:pt>
                <c:pt idx="17529">
                  <c:v>0.155974617526905</c:v>
                </c:pt>
                <c:pt idx="17530">
                  <c:v>0.35266077425862702</c:v>
                </c:pt>
                <c:pt idx="17531">
                  <c:v>0.21258387084326799</c:v>
                </c:pt>
                <c:pt idx="17532">
                  <c:v>0.24888592147764299</c:v>
                </c:pt>
                <c:pt idx="17533">
                  <c:v>0.208461354634042</c:v>
                </c:pt>
                <c:pt idx="17534">
                  <c:v>0.33380256675213898</c:v>
                </c:pt>
                <c:pt idx="17535">
                  <c:v>0.15224297307330401</c:v>
                </c:pt>
                <c:pt idx="17536">
                  <c:v>0.162596460286272</c:v>
                </c:pt>
                <c:pt idx="17537">
                  <c:v>0.184770824500052</c:v>
                </c:pt>
                <c:pt idx="17538">
                  <c:v>0.20824257442486599</c:v>
                </c:pt>
                <c:pt idx="17539">
                  <c:v>0.145138332771543</c:v>
                </c:pt>
                <c:pt idx="17540">
                  <c:v>0.15621018101654199</c:v>
                </c:pt>
                <c:pt idx="17541">
                  <c:v>0.161974965745349</c:v>
                </c:pt>
                <c:pt idx="17542">
                  <c:v>0.16974046829248701</c:v>
                </c:pt>
                <c:pt idx="17543">
                  <c:v>0.16974046829248701</c:v>
                </c:pt>
                <c:pt idx="17544">
                  <c:v>0.17288320255700401</c:v>
                </c:pt>
                <c:pt idx="17545">
                  <c:v>0.21225292422316699</c:v>
                </c:pt>
                <c:pt idx="17546">
                  <c:v>0.19651779891587901</c:v>
                </c:pt>
                <c:pt idx="17547">
                  <c:v>0.14735877440200201</c:v>
                </c:pt>
                <c:pt idx="17548">
                  <c:v>0.15810277638439399</c:v>
                </c:pt>
                <c:pt idx="17549">
                  <c:v>0.13169535661253801</c:v>
                </c:pt>
                <c:pt idx="17550">
                  <c:v>0.143617116037806</c:v>
                </c:pt>
                <c:pt idx="17551">
                  <c:v>0.15751914803455599</c:v>
                </c:pt>
                <c:pt idx="17552">
                  <c:v>0.15209672513917399</c:v>
                </c:pt>
                <c:pt idx="17553">
                  <c:v>0.13783263188789399</c:v>
                </c:pt>
                <c:pt idx="17554">
                  <c:v>-0.19895171440159401</c:v>
                </c:pt>
                <c:pt idx="17555">
                  <c:v>1.59454701354746E-2</c:v>
                </c:pt>
                <c:pt idx="17556">
                  <c:v>2.3233744160838701E-2</c:v>
                </c:pt>
                <c:pt idx="17557">
                  <c:v>2.07617498664351E-2</c:v>
                </c:pt>
                <c:pt idx="17558">
                  <c:v>4.1538877565832501E-2</c:v>
                </c:pt>
                <c:pt idx="17559">
                  <c:v>3.77115503090601E-2</c:v>
                </c:pt>
                <c:pt idx="17560">
                  <c:v>4.1092420622998498E-2</c:v>
                </c:pt>
                <c:pt idx="17561">
                  <c:v>4.3488436642714998E-2</c:v>
                </c:pt>
                <c:pt idx="17562">
                  <c:v>4.5431227917609597E-2</c:v>
                </c:pt>
                <c:pt idx="17563">
                  <c:v>4.72496437746616E-2</c:v>
                </c:pt>
                <c:pt idx="17564">
                  <c:v>4.2951645291382901E-2</c:v>
                </c:pt>
                <c:pt idx="17565">
                  <c:v>4.9518998509094199E-2</c:v>
                </c:pt>
                <c:pt idx="17566">
                  <c:v>4.7393310417625401E-2</c:v>
                </c:pt>
                <c:pt idx="17567">
                  <c:v>1.36942401648343E-3</c:v>
                </c:pt>
                <c:pt idx="17568">
                  <c:v>2.6633382087932699E-3</c:v>
                </c:pt>
                <c:pt idx="17569">
                  <c:v>3.66176893833403E-3</c:v>
                </c:pt>
                <c:pt idx="17570">
                  <c:v>1.01074227557438E-2</c:v>
                </c:pt>
                <c:pt idx="17571">
                  <c:v>7.79930287065633E-2</c:v>
                </c:pt>
                <c:pt idx="17572">
                  <c:v>9.0459493906984004E-2</c:v>
                </c:pt>
                <c:pt idx="17573">
                  <c:v>2.09552008388036E-2</c:v>
                </c:pt>
                <c:pt idx="17574">
                  <c:v>2.72083426190163E-2</c:v>
                </c:pt>
                <c:pt idx="17575">
                  <c:v>2.23303005799169E-2</c:v>
                </c:pt>
                <c:pt idx="17576">
                  <c:v>4.3184595708365997E-2</c:v>
                </c:pt>
                <c:pt idx="17577">
                  <c:v>4.6441460362247798E-2</c:v>
                </c:pt>
                <c:pt idx="17578">
                  <c:v>4.8905648034602102E-2</c:v>
                </c:pt>
                <c:pt idx="17579">
                  <c:v>4.2383995680596899E-2</c:v>
                </c:pt>
                <c:pt idx="17580">
                  <c:v>5.2170351354723497E-2</c:v>
                </c:pt>
                <c:pt idx="17581">
                  <c:v>3.9791492169194601E-2</c:v>
                </c:pt>
                <c:pt idx="17582">
                  <c:v>5.0191731879259897E-2</c:v>
                </c:pt>
                <c:pt idx="17583">
                  <c:v>4.1869626785674401E-2</c:v>
                </c:pt>
                <c:pt idx="17584">
                  <c:v>3.6420900115826403E-2</c:v>
                </c:pt>
                <c:pt idx="17585">
                  <c:v>-0.117337844118103</c:v>
                </c:pt>
                <c:pt idx="17586">
                  <c:v>-0.121661630399582</c:v>
                </c:pt>
                <c:pt idx="17587">
                  <c:v>-0.13316817763534</c:v>
                </c:pt>
                <c:pt idx="17588">
                  <c:v>-0.16061034941973501</c:v>
                </c:pt>
                <c:pt idx="17589">
                  <c:v>-0.117194808753916</c:v>
                </c:pt>
                <c:pt idx="17590">
                  <c:v>-6.4318937482431102E-2</c:v>
                </c:pt>
                <c:pt idx="17591">
                  <c:v>-4.6258055166591198E-2</c:v>
                </c:pt>
                <c:pt idx="17592">
                  <c:v>-5.3603733811155602E-2</c:v>
                </c:pt>
                <c:pt idx="17593">
                  <c:v>-5.6712985995632098E-2</c:v>
                </c:pt>
                <c:pt idx="17594">
                  <c:v>-5.5545162971085901E-2</c:v>
                </c:pt>
                <c:pt idx="17595">
                  <c:v>-5.77382547660443E-2</c:v>
                </c:pt>
                <c:pt idx="17596">
                  <c:v>-6.6452767239993701E-2</c:v>
                </c:pt>
                <c:pt idx="17597">
                  <c:v>-6.6840610076352294E-2</c:v>
                </c:pt>
                <c:pt idx="17598">
                  <c:v>-6.6212109937217906E-2</c:v>
                </c:pt>
                <c:pt idx="17599">
                  <c:v>-7.4324811647521402E-2</c:v>
                </c:pt>
                <c:pt idx="17600">
                  <c:v>9.9976775298578499E-2</c:v>
                </c:pt>
                <c:pt idx="17601">
                  <c:v>4.81114521058989E-2</c:v>
                </c:pt>
                <c:pt idx="17602">
                  <c:v>5.94368027505656E-2</c:v>
                </c:pt>
                <c:pt idx="17603">
                  <c:v>2.92270606202884E-2</c:v>
                </c:pt>
                <c:pt idx="17604">
                  <c:v>3.1569111125211602E-2</c:v>
                </c:pt>
                <c:pt idx="17605">
                  <c:v>1.3925746441366E-2</c:v>
                </c:pt>
                <c:pt idx="17606">
                  <c:v>1.6492675122461199E-2</c:v>
                </c:pt>
                <c:pt idx="17607">
                  <c:v>-3.1155795251779299E-2</c:v>
                </c:pt>
                <c:pt idx="17608">
                  <c:v>-9.1752470121907403E-2</c:v>
                </c:pt>
                <c:pt idx="17609">
                  <c:v>-8.29681006234015E-2</c:v>
                </c:pt>
                <c:pt idx="17610">
                  <c:v>-8.3489966999047802E-2</c:v>
                </c:pt>
                <c:pt idx="17611">
                  <c:v>-7.4677798845649193E-2</c:v>
                </c:pt>
                <c:pt idx="17612">
                  <c:v>-7.3450178746782904E-2</c:v>
                </c:pt>
                <c:pt idx="17613">
                  <c:v>-9.1895861019335001E-2</c:v>
                </c:pt>
                <c:pt idx="17614">
                  <c:v>-9.2365913075788994E-2</c:v>
                </c:pt>
                <c:pt idx="17615">
                  <c:v>-9.8343997097864094E-2</c:v>
                </c:pt>
                <c:pt idx="17616">
                  <c:v>7.1941094767958999E-2</c:v>
                </c:pt>
                <c:pt idx="17617">
                  <c:v>-6.5077558237258597E-3</c:v>
                </c:pt>
                <c:pt idx="17618">
                  <c:v>-4.96404975055246E-2</c:v>
                </c:pt>
                <c:pt idx="17619">
                  <c:v>-3.9377151997597101E-2</c:v>
                </c:pt>
                <c:pt idx="17620">
                  <c:v>-4.60679260542231E-2</c:v>
                </c:pt>
                <c:pt idx="17621">
                  <c:v>-8.4416708999754897E-2</c:v>
                </c:pt>
                <c:pt idx="17622">
                  <c:v>2.6116315363389399E-2</c:v>
                </c:pt>
                <c:pt idx="17623">
                  <c:v>-3.7647373663247598E-3</c:v>
                </c:pt>
                <c:pt idx="17624">
                  <c:v>1.35913860664313E-2</c:v>
                </c:pt>
                <c:pt idx="17625">
                  <c:v>2.3194044855649998E-3</c:v>
                </c:pt>
                <c:pt idx="17626">
                  <c:v>5.2956053825334798E-3</c:v>
                </c:pt>
                <c:pt idx="17627">
                  <c:v>5.3350919342400804E-3</c:v>
                </c:pt>
                <c:pt idx="17628">
                  <c:v>4.95230368757138E-3</c:v>
                </c:pt>
                <c:pt idx="17629">
                  <c:v>3.7267835516365103E-2</c:v>
                </c:pt>
                <c:pt idx="17630">
                  <c:v>3.32245305171305E-2</c:v>
                </c:pt>
                <c:pt idx="17631">
                  <c:v>3.1261030794772202E-2</c:v>
                </c:pt>
                <c:pt idx="17632">
                  <c:v>3.7803817231000403E-2</c:v>
                </c:pt>
                <c:pt idx="17633">
                  <c:v>2.74050249488757E-2</c:v>
                </c:pt>
                <c:pt idx="17634">
                  <c:v>4.7487671938868298E-2</c:v>
                </c:pt>
                <c:pt idx="17635">
                  <c:v>5.1541952437763799E-2</c:v>
                </c:pt>
                <c:pt idx="17636">
                  <c:v>0.14328167830496699</c:v>
                </c:pt>
                <c:pt idx="17637">
                  <c:v>9.8667791602204694E-2</c:v>
                </c:pt>
                <c:pt idx="17638">
                  <c:v>0.122117009532619</c:v>
                </c:pt>
                <c:pt idx="17639">
                  <c:v>9.9282293152317999E-2</c:v>
                </c:pt>
                <c:pt idx="17640">
                  <c:v>0.126933472188061</c:v>
                </c:pt>
                <c:pt idx="17641">
                  <c:v>0.122469869775752</c:v>
                </c:pt>
                <c:pt idx="17642">
                  <c:v>0.14389883591025901</c:v>
                </c:pt>
                <c:pt idx="17643">
                  <c:v>0.12066554514972699</c:v>
                </c:pt>
                <c:pt idx="17644">
                  <c:v>0.252034230891725</c:v>
                </c:pt>
                <c:pt idx="17645">
                  <c:v>0.152970486291749</c:v>
                </c:pt>
                <c:pt idx="17646">
                  <c:v>0.18439314531700801</c:v>
                </c:pt>
                <c:pt idx="17647">
                  <c:v>0.20741356574961001</c:v>
                </c:pt>
                <c:pt idx="17648">
                  <c:v>0.38313640667541699</c:v>
                </c:pt>
                <c:pt idx="17649">
                  <c:v>0.34499767255485803</c:v>
                </c:pt>
                <c:pt idx="17650">
                  <c:v>0.33730708442863</c:v>
                </c:pt>
                <c:pt idx="17651">
                  <c:v>0.36401679646026802</c:v>
                </c:pt>
                <c:pt idx="17652">
                  <c:v>0.31190522573213397</c:v>
                </c:pt>
                <c:pt idx="17653">
                  <c:v>0.28627593075769497</c:v>
                </c:pt>
                <c:pt idx="17654">
                  <c:v>0.29899347575816199</c:v>
                </c:pt>
                <c:pt idx="17655">
                  <c:v>0.30245121995690399</c:v>
                </c:pt>
                <c:pt idx="17656">
                  <c:v>0.33099899159315599</c:v>
                </c:pt>
                <c:pt idx="17657">
                  <c:v>0.30137021199211</c:v>
                </c:pt>
                <c:pt idx="17658">
                  <c:v>0.28403205892275002</c:v>
                </c:pt>
                <c:pt idx="17659">
                  <c:v>-7.9794072660384005E-3</c:v>
                </c:pt>
                <c:pt idx="17660">
                  <c:v>-4.3511367937214499E-3</c:v>
                </c:pt>
                <c:pt idx="17661">
                  <c:v>-1.17667659088671E-2</c:v>
                </c:pt>
                <c:pt idx="17662">
                  <c:v>-1.3128529667160599E-2</c:v>
                </c:pt>
                <c:pt idx="17663">
                  <c:v>-1.8448095720635601E-2</c:v>
                </c:pt>
                <c:pt idx="17664">
                  <c:v>1.5361074890445799E-2</c:v>
                </c:pt>
                <c:pt idx="17665">
                  <c:v>1.35536121013137E-2</c:v>
                </c:pt>
                <c:pt idx="17666">
                  <c:v>1.4881344028423E-2</c:v>
                </c:pt>
                <c:pt idx="17667">
                  <c:v>2.0679100914070301E-2</c:v>
                </c:pt>
                <c:pt idx="17668">
                  <c:v>1.87884541452021E-2</c:v>
                </c:pt>
                <c:pt idx="17669">
                  <c:v>2.3531717898695501E-2</c:v>
                </c:pt>
                <c:pt idx="17670">
                  <c:v>-2.0187431514824401E-2</c:v>
                </c:pt>
                <c:pt idx="17671">
                  <c:v>-4.3808185647936197E-2</c:v>
                </c:pt>
                <c:pt idx="17672">
                  <c:v>-5.0962367961551597E-2</c:v>
                </c:pt>
                <c:pt idx="17673">
                  <c:v>-2.8247757222621401E-3</c:v>
                </c:pt>
                <c:pt idx="17674" formatCode="0.00E+00">
                  <c:v>-9.5787517191725502E-4</c:v>
                </c:pt>
                <c:pt idx="17675">
                  <c:v>1.80250271362703E-3</c:v>
                </c:pt>
                <c:pt idx="17676">
                  <c:v>8.2855103279443301E-2</c:v>
                </c:pt>
                <c:pt idx="17677">
                  <c:v>3.6797306189618698E-2</c:v>
                </c:pt>
                <c:pt idx="17678">
                  <c:v>5.2683720177509198E-2</c:v>
                </c:pt>
                <c:pt idx="17679">
                  <c:v>5.04569191200641E-2</c:v>
                </c:pt>
                <c:pt idx="17680">
                  <c:v>6.1024492368717098E-2</c:v>
                </c:pt>
                <c:pt idx="17681">
                  <c:v>9.0705229351506905E-2</c:v>
                </c:pt>
                <c:pt idx="17682">
                  <c:v>0.110868927669746</c:v>
                </c:pt>
                <c:pt idx="17683">
                  <c:v>0.176255143887496</c:v>
                </c:pt>
                <c:pt idx="17684">
                  <c:v>0.19913307017342899</c:v>
                </c:pt>
                <c:pt idx="17685">
                  <c:v>0.160810862345207</c:v>
                </c:pt>
                <c:pt idx="17686">
                  <c:v>0.15776884865639801</c:v>
                </c:pt>
                <c:pt idx="17687">
                  <c:v>0.154338322632707</c:v>
                </c:pt>
                <c:pt idx="17688">
                  <c:v>0.164339135621899</c:v>
                </c:pt>
                <c:pt idx="17689">
                  <c:v>3.6970638613707099E-2</c:v>
                </c:pt>
                <c:pt idx="17690">
                  <c:v>0.213466616841477</c:v>
                </c:pt>
                <c:pt idx="17691">
                  <c:v>0.209730817580465</c:v>
                </c:pt>
                <c:pt idx="17692">
                  <c:v>0.26078534095256101</c:v>
                </c:pt>
                <c:pt idx="17693">
                  <c:v>0.204127618275806</c:v>
                </c:pt>
                <c:pt idx="17694">
                  <c:v>0.31653313540516997</c:v>
                </c:pt>
                <c:pt idx="17695">
                  <c:v>4.1889902403622302E-3</c:v>
                </c:pt>
                <c:pt idx="17696">
                  <c:v>1.05870140473232E-2</c:v>
                </c:pt>
                <c:pt idx="17697">
                  <c:v>-1.03021045993167E-2</c:v>
                </c:pt>
                <c:pt idx="17698">
                  <c:v>-9.4192501646603796E-3</c:v>
                </c:pt>
                <c:pt idx="17699">
                  <c:v>-3.2261553274941901E-2</c:v>
                </c:pt>
                <c:pt idx="17700">
                  <c:v>-1.5431355818592301E-2</c:v>
                </c:pt>
                <c:pt idx="17701">
                  <c:v>-3.1430274299508898E-2</c:v>
                </c:pt>
                <c:pt idx="17702">
                  <c:v>-3.0747628877173E-2</c:v>
                </c:pt>
                <c:pt idx="17703">
                  <c:v>-2.66821962831333E-2</c:v>
                </c:pt>
                <c:pt idx="17704">
                  <c:v>-1.48395596807655E-2</c:v>
                </c:pt>
                <c:pt idx="17705">
                  <c:v>-1.78186602408789E-2</c:v>
                </c:pt>
                <c:pt idx="17706">
                  <c:v>-1.52943052962766E-2</c:v>
                </c:pt>
                <c:pt idx="17707">
                  <c:v>-1.6543459664100701E-2</c:v>
                </c:pt>
                <c:pt idx="17708">
                  <c:v>3.1865948379653002E-2</c:v>
                </c:pt>
                <c:pt idx="17709">
                  <c:v>3.4160211789718398E-2</c:v>
                </c:pt>
                <c:pt idx="17710">
                  <c:v>0.19636888726371801</c:v>
                </c:pt>
                <c:pt idx="17711">
                  <c:v>7.2140839494293493E-2</c:v>
                </c:pt>
                <c:pt idx="17712">
                  <c:v>0.114278849899209</c:v>
                </c:pt>
                <c:pt idx="17713">
                  <c:v>9.8353328157456898E-2</c:v>
                </c:pt>
                <c:pt idx="17714">
                  <c:v>0.101370848474401</c:v>
                </c:pt>
                <c:pt idx="17715">
                  <c:v>8.8641305195667805E-2</c:v>
                </c:pt>
                <c:pt idx="17716">
                  <c:v>0.147631392857626</c:v>
                </c:pt>
                <c:pt idx="17717">
                  <c:v>0.11332187244524</c:v>
                </c:pt>
                <c:pt idx="17718">
                  <c:v>0.13753468896222801</c:v>
                </c:pt>
                <c:pt idx="17719">
                  <c:v>0.107669721974501</c:v>
                </c:pt>
                <c:pt idx="17720">
                  <c:v>0.12757773999202099</c:v>
                </c:pt>
                <c:pt idx="17721">
                  <c:v>0.108548322456771</c:v>
                </c:pt>
                <c:pt idx="17722">
                  <c:v>0.12570752070396601</c:v>
                </c:pt>
                <c:pt idx="17723">
                  <c:v>0.10608363597762401</c:v>
                </c:pt>
                <c:pt idx="17724">
                  <c:v>0.11101679062335799</c:v>
                </c:pt>
                <c:pt idx="17725">
                  <c:v>0.104659826510374</c:v>
                </c:pt>
                <c:pt idx="17726">
                  <c:v>0.12711664152948801</c:v>
                </c:pt>
                <c:pt idx="17727">
                  <c:v>8.4391218860923697E-2</c:v>
                </c:pt>
                <c:pt idx="17728">
                  <c:v>6.2668108221329094E-2</c:v>
                </c:pt>
                <c:pt idx="17729">
                  <c:v>5.0176786774408698E-2</c:v>
                </c:pt>
                <c:pt idx="17730">
                  <c:v>8.6437496114655399E-2</c:v>
                </c:pt>
                <c:pt idx="17731">
                  <c:v>5.1005610058538903E-2</c:v>
                </c:pt>
                <c:pt idx="17732">
                  <c:v>5.8714479081618497E-2</c:v>
                </c:pt>
                <c:pt idx="17733">
                  <c:v>6.1536419933825699E-2</c:v>
                </c:pt>
                <c:pt idx="17734">
                  <c:v>5.2341392808773902E-2</c:v>
                </c:pt>
                <c:pt idx="17735">
                  <c:v>5.1154901126485998E-2</c:v>
                </c:pt>
                <c:pt idx="17736">
                  <c:v>-9.8703106854613996E-3</c:v>
                </c:pt>
                <c:pt idx="17737">
                  <c:v>2.69024236415038E-2</c:v>
                </c:pt>
                <c:pt idx="17738">
                  <c:v>-1.0657471268511199E-2</c:v>
                </c:pt>
                <c:pt idx="17739">
                  <c:v>-1.3686140109651501E-2</c:v>
                </c:pt>
                <c:pt idx="17740">
                  <c:v>0.103453414349042</c:v>
                </c:pt>
                <c:pt idx="17741">
                  <c:v>-0.138042250455883</c:v>
                </c:pt>
                <c:pt idx="17742">
                  <c:v>-3.6978082846899699E-2</c:v>
                </c:pt>
                <c:pt idx="17743">
                  <c:v>-3.6731232020948697E-2</c:v>
                </c:pt>
                <c:pt idx="17744">
                  <c:v>-1.5735274878885899E-2</c:v>
                </c:pt>
                <c:pt idx="17745">
                  <c:v>-1.7330966732735899E-2</c:v>
                </c:pt>
                <c:pt idx="17746">
                  <c:v>1.0737293630638E-2</c:v>
                </c:pt>
                <c:pt idx="17747">
                  <c:v>1.03691648696291E-2</c:v>
                </c:pt>
                <c:pt idx="17748">
                  <c:v>1.08208556402484E-2</c:v>
                </c:pt>
                <c:pt idx="17749">
                  <c:v>-7.2040791520830904E-3</c:v>
                </c:pt>
                <c:pt idx="17750">
                  <c:v>-2.25596946046446E-3</c:v>
                </c:pt>
                <c:pt idx="17751">
                  <c:v>-9.8824012760640994E-3</c:v>
                </c:pt>
                <c:pt idx="17752">
                  <c:v>-1.0565311668305899E-2</c:v>
                </c:pt>
                <c:pt idx="17753">
                  <c:v>-1.49685183672345E-2</c:v>
                </c:pt>
                <c:pt idx="17754">
                  <c:v>3.9185691618082302E-2</c:v>
                </c:pt>
                <c:pt idx="17755">
                  <c:v>3.9083354801402001E-2</c:v>
                </c:pt>
                <c:pt idx="17756">
                  <c:v>4.5576976142092503E-2</c:v>
                </c:pt>
                <c:pt idx="17757">
                  <c:v>4.6321657216167503E-2</c:v>
                </c:pt>
                <c:pt idx="17758">
                  <c:v>4.0639695627307099E-2</c:v>
                </c:pt>
                <c:pt idx="17759">
                  <c:v>4.7905931275681102E-2</c:v>
                </c:pt>
                <c:pt idx="17760">
                  <c:v>0.155226061101567</c:v>
                </c:pt>
                <c:pt idx="17761">
                  <c:v>6.8965329382351098E-3</c:v>
                </c:pt>
                <c:pt idx="17762">
                  <c:v>5.0525337056204203E-3</c:v>
                </c:pt>
                <c:pt idx="17763">
                  <c:v>3.49575062803486E-3</c:v>
                </c:pt>
                <c:pt idx="17764" formatCode="0.00E+00">
                  <c:v>2.80954443300895E-4</c:v>
                </c:pt>
                <c:pt idx="17765">
                  <c:v>-5.6574471339596501E-3</c:v>
                </c:pt>
                <c:pt idx="17766" formatCode="0.00E+00">
                  <c:v>4.6191120635552502E-4</c:v>
                </c:pt>
                <c:pt idx="17767">
                  <c:v>-1.5310047884497999E-3</c:v>
                </c:pt>
                <c:pt idx="17768" formatCode="0.00E+00">
                  <c:v>-9.8334149551715291E-4</c:v>
                </c:pt>
                <c:pt idx="17769">
                  <c:v>-1.82843843973179E-3</c:v>
                </c:pt>
                <c:pt idx="17770">
                  <c:v>-6.4443960406184103E-3</c:v>
                </c:pt>
                <c:pt idx="17771">
                  <c:v>-6.4987969784340198E-3</c:v>
                </c:pt>
                <c:pt idx="17772">
                  <c:v>-7.8007552702070698E-3</c:v>
                </c:pt>
                <c:pt idx="17773">
                  <c:v>-2.84572032240622E-2</c:v>
                </c:pt>
                <c:pt idx="17774">
                  <c:v>-6.6666020012006597E-2</c:v>
                </c:pt>
                <c:pt idx="17775">
                  <c:v>-0.18928365990698101</c:v>
                </c:pt>
                <c:pt idx="17776">
                  <c:v>-0.233982833215547</c:v>
                </c:pt>
                <c:pt idx="17777">
                  <c:v>-0.214458695966569</c:v>
                </c:pt>
                <c:pt idx="17778">
                  <c:v>-0.19934480840010499</c:v>
                </c:pt>
                <c:pt idx="17779">
                  <c:v>-0.230348590255609</c:v>
                </c:pt>
                <c:pt idx="17780">
                  <c:v>-0.158552022988142</c:v>
                </c:pt>
                <c:pt idx="17781">
                  <c:v>-0.30228450710126697</c:v>
                </c:pt>
                <c:pt idx="17782">
                  <c:v>-0.33918480991705202</c:v>
                </c:pt>
                <c:pt idx="17783">
                  <c:v>-0.28005938777005102</c:v>
                </c:pt>
                <c:pt idx="17784">
                  <c:v>-0.17766436991090401</c:v>
                </c:pt>
                <c:pt idx="17785">
                  <c:v>-0.22994050710247299</c:v>
                </c:pt>
                <c:pt idx="17786">
                  <c:v>-0.16986123109894799</c:v>
                </c:pt>
                <c:pt idx="17787">
                  <c:v>-0.16848158443074901</c:v>
                </c:pt>
                <c:pt idx="17788">
                  <c:v>-0.19905770703061201</c:v>
                </c:pt>
                <c:pt idx="17789">
                  <c:v>-0.20060153083754501</c:v>
                </c:pt>
                <c:pt idx="17790">
                  <c:v>-0.128247830641983</c:v>
                </c:pt>
                <c:pt idx="17791">
                  <c:v>-0.135287687729403</c:v>
                </c:pt>
                <c:pt idx="17792">
                  <c:v>2.5955828282775401E-2</c:v>
                </c:pt>
                <c:pt idx="17793">
                  <c:v>1.5668241760207601E-2</c:v>
                </c:pt>
                <c:pt idx="17794">
                  <c:v>1.9496043241559399E-2</c:v>
                </c:pt>
                <c:pt idx="17795">
                  <c:v>1.9581340611949601E-2</c:v>
                </c:pt>
                <c:pt idx="17796">
                  <c:v>9.4719526767050796E-3</c:v>
                </c:pt>
                <c:pt idx="17797">
                  <c:v>0.114198146569299</c:v>
                </c:pt>
                <c:pt idx="17798">
                  <c:v>0.17060753681904101</c:v>
                </c:pt>
                <c:pt idx="17799">
                  <c:v>0.23164193717043299</c:v>
                </c:pt>
                <c:pt idx="17800">
                  <c:v>0.360116585239937</c:v>
                </c:pt>
                <c:pt idx="17801">
                  <c:v>0.27014504137308898</c:v>
                </c:pt>
                <c:pt idx="17802">
                  <c:v>0.31289689314824098</c:v>
                </c:pt>
                <c:pt idx="17803">
                  <c:v>0.16009255513526099</c:v>
                </c:pt>
                <c:pt idx="17804">
                  <c:v>0.167808194343599</c:v>
                </c:pt>
                <c:pt idx="17805">
                  <c:v>0.290858706572171</c:v>
                </c:pt>
                <c:pt idx="17806">
                  <c:v>0.334754554821661</c:v>
                </c:pt>
                <c:pt idx="17807">
                  <c:v>0.34254474473487301</c:v>
                </c:pt>
                <c:pt idx="17808">
                  <c:v>0.36996881044829899</c:v>
                </c:pt>
                <c:pt idx="17809">
                  <c:v>0.32285884574670198</c:v>
                </c:pt>
                <c:pt idx="17810">
                  <c:v>0.316494217004258</c:v>
                </c:pt>
                <c:pt idx="17811">
                  <c:v>0.30998317908995798</c:v>
                </c:pt>
                <c:pt idx="17812">
                  <c:v>0.29838933756448899</c:v>
                </c:pt>
                <c:pt idx="17813">
                  <c:v>0.27313030624846701</c:v>
                </c:pt>
                <c:pt idx="17814">
                  <c:v>0.295591417307426</c:v>
                </c:pt>
                <c:pt idx="17815">
                  <c:v>0.29076970484167902</c:v>
                </c:pt>
                <c:pt idx="17816">
                  <c:v>0.32313877056357798</c:v>
                </c:pt>
                <c:pt idx="17817">
                  <c:v>-1.27047924010672E-2</c:v>
                </c:pt>
                <c:pt idx="17818">
                  <c:v>-2.11389811578492E-2</c:v>
                </c:pt>
                <c:pt idx="17819">
                  <c:v>1.9940493212701801E-2</c:v>
                </c:pt>
                <c:pt idx="17820">
                  <c:v>2.0378942019014499E-2</c:v>
                </c:pt>
                <c:pt idx="17821">
                  <c:v>3.7083084945499202E-2</c:v>
                </c:pt>
                <c:pt idx="17822">
                  <c:v>4.1632197957722501E-2</c:v>
                </c:pt>
                <c:pt idx="17823">
                  <c:v>4.9414907295683701E-2</c:v>
                </c:pt>
                <c:pt idx="17824">
                  <c:v>4.5479034398973703E-2</c:v>
                </c:pt>
                <c:pt idx="17825">
                  <c:v>9.8210189108727405E-2</c:v>
                </c:pt>
                <c:pt idx="17826">
                  <c:v>-3.5600802517028402E-3</c:v>
                </c:pt>
                <c:pt idx="17827">
                  <c:v>9.3785299376046599E-2</c:v>
                </c:pt>
                <c:pt idx="17828">
                  <c:v>0.10026023597457</c:v>
                </c:pt>
                <c:pt idx="17829">
                  <c:v>0.25757836167680798</c:v>
                </c:pt>
                <c:pt idx="17830">
                  <c:v>0.18098191107234801</c:v>
                </c:pt>
                <c:pt idx="17831">
                  <c:v>0.17594602232031101</c:v>
                </c:pt>
                <c:pt idx="17832">
                  <c:v>0.15927990814161699</c:v>
                </c:pt>
                <c:pt idx="17833">
                  <c:v>0.18012129552470801</c:v>
                </c:pt>
                <c:pt idx="17834">
                  <c:v>0.182977124840179</c:v>
                </c:pt>
                <c:pt idx="17835">
                  <c:v>0.19470050814003101</c:v>
                </c:pt>
                <c:pt idx="17836">
                  <c:v>0.162492156857243</c:v>
                </c:pt>
                <c:pt idx="17837">
                  <c:v>0.17683806871895</c:v>
                </c:pt>
                <c:pt idx="17838">
                  <c:v>5.1842728629339203E-2</c:v>
                </c:pt>
                <c:pt idx="17839">
                  <c:v>5.7908192148779097E-2</c:v>
                </c:pt>
                <c:pt idx="17840">
                  <c:v>6.8058534264958601E-3</c:v>
                </c:pt>
                <c:pt idx="17841">
                  <c:v>2.0830301893963898E-2</c:v>
                </c:pt>
                <c:pt idx="17842">
                  <c:v>4.4460090136437796E-3</c:v>
                </c:pt>
                <c:pt idx="17843">
                  <c:v>-1.94888361550309E-2</c:v>
                </c:pt>
                <c:pt idx="17844">
                  <c:v>-1.3979832643643299E-2</c:v>
                </c:pt>
                <c:pt idx="17845">
                  <c:v>5.8954286448911403E-2</c:v>
                </c:pt>
                <c:pt idx="17846">
                  <c:v>3.60968815092386E-2</c:v>
                </c:pt>
                <c:pt idx="17847">
                  <c:v>3.6492855041042598E-2</c:v>
                </c:pt>
                <c:pt idx="17848">
                  <c:v>1.6902302024338602E-2</c:v>
                </c:pt>
                <c:pt idx="17849">
                  <c:v>1.34547441058605E-2</c:v>
                </c:pt>
                <c:pt idx="17850">
                  <c:v>1.9853065149532299E-2</c:v>
                </c:pt>
                <c:pt idx="17851">
                  <c:v>-2.0322351211529501E-2</c:v>
                </c:pt>
                <c:pt idx="17852">
                  <c:v>-2.1062254113595101E-2</c:v>
                </c:pt>
                <c:pt idx="17853">
                  <c:v>-1.7988804766030798E-2</c:v>
                </c:pt>
                <c:pt idx="17854">
                  <c:v>-1.39299370505223E-2</c:v>
                </c:pt>
                <c:pt idx="17855">
                  <c:v>-9.4695499362398294E-3</c:v>
                </c:pt>
                <c:pt idx="17856">
                  <c:v>-3.2941709185030303E-2</c:v>
                </c:pt>
                <c:pt idx="17857">
                  <c:v>-4.9945929430057899E-2</c:v>
                </c:pt>
                <c:pt idx="17858">
                  <c:v>-5.2189646808063102E-2</c:v>
                </c:pt>
                <c:pt idx="17859">
                  <c:v>-2.9105303989254299E-2</c:v>
                </c:pt>
                <c:pt idx="17860">
                  <c:v>-3.4812897076099601E-2</c:v>
                </c:pt>
                <c:pt idx="17861">
                  <c:v>-0.116145178454811</c:v>
                </c:pt>
                <c:pt idx="17862">
                  <c:v>-2.9302095409607001E-2</c:v>
                </c:pt>
                <c:pt idx="17863">
                  <c:v>-3.0505724705094599E-2</c:v>
                </c:pt>
                <c:pt idx="17864">
                  <c:v>-9.9897320657287292E-3</c:v>
                </c:pt>
                <c:pt idx="17865">
                  <c:v>-1.3355079496274E-2</c:v>
                </c:pt>
                <c:pt idx="17866">
                  <c:v>-1.81612731652625E-2</c:v>
                </c:pt>
                <c:pt idx="17867">
                  <c:v>-2.1688223266737899E-2</c:v>
                </c:pt>
                <c:pt idx="17868">
                  <c:v>-2.38335489939565E-2</c:v>
                </c:pt>
                <c:pt idx="17869">
                  <c:v>-2.9963248045959699E-2</c:v>
                </c:pt>
                <c:pt idx="17870">
                  <c:v>-2.9786043007516898E-2</c:v>
                </c:pt>
                <c:pt idx="17871">
                  <c:v>1.3725732233153201E-2</c:v>
                </c:pt>
                <c:pt idx="17872">
                  <c:v>1.21918793215349E-2</c:v>
                </c:pt>
                <c:pt idx="17873">
                  <c:v>-3.7617708375671903E-2</c:v>
                </c:pt>
                <c:pt idx="17874">
                  <c:v>-1.6835992478669799E-2</c:v>
                </c:pt>
                <c:pt idx="17875">
                  <c:v>-1.05102007871411E-2</c:v>
                </c:pt>
                <c:pt idx="17876">
                  <c:v>-2.0333301896332E-2</c:v>
                </c:pt>
                <c:pt idx="17877">
                  <c:v>-2.11305967940533E-2</c:v>
                </c:pt>
                <c:pt idx="17878">
                  <c:v>-1.19156751368281E-2</c:v>
                </c:pt>
                <c:pt idx="17879">
                  <c:v>-9.8785462942223498E-3</c:v>
                </c:pt>
                <c:pt idx="17880">
                  <c:v>-6.1696616116721998E-3</c:v>
                </c:pt>
                <c:pt idx="17881">
                  <c:v>-7.7672378062709699E-3</c:v>
                </c:pt>
                <c:pt idx="17882">
                  <c:v>-2.3972090957599699E-2</c:v>
                </c:pt>
                <c:pt idx="17883">
                  <c:v>-2.3101460006160899E-2</c:v>
                </c:pt>
                <c:pt idx="17884">
                  <c:v>-2.12423606607339E-2</c:v>
                </c:pt>
                <c:pt idx="17885">
                  <c:v>-2.3769768687231099E-2</c:v>
                </c:pt>
                <c:pt idx="17886">
                  <c:v>7.31385901736203E-3</c:v>
                </c:pt>
                <c:pt idx="17887">
                  <c:v>1.3803983656988501E-2</c:v>
                </c:pt>
                <c:pt idx="17888">
                  <c:v>1.4028674693569601E-2</c:v>
                </c:pt>
                <c:pt idx="17889">
                  <c:v>1.6651163902623198E-2</c:v>
                </c:pt>
                <c:pt idx="17890">
                  <c:v>1.7675573007671599E-2</c:v>
                </c:pt>
                <c:pt idx="17891">
                  <c:v>1.48009834571525E-2</c:v>
                </c:pt>
                <c:pt idx="17892">
                  <c:v>8.0877326493551394E-3</c:v>
                </c:pt>
                <c:pt idx="17893">
                  <c:v>1.0404425181909E-2</c:v>
                </c:pt>
                <c:pt idx="17894">
                  <c:v>6.1143613766723101E-3</c:v>
                </c:pt>
                <c:pt idx="17895">
                  <c:v>-7.2018442158359097E-3</c:v>
                </c:pt>
                <c:pt idx="17896">
                  <c:v>-8.2787322464183896E-3</c:v>
                </c:pt>
                <c:pt idx="17897">
                  <c:v>-1.2164899127020901E-2</c:v>
                </c:pt>
                <c:pt idx="17898">
                  <c:v>-1.2575136510500601E-2</c:v>
                </c:pt>
                <c:pt idx="17899">
                  <c:v>-2.14930207958903E-2</c:v>
                </c:pt>
                <c:pt idx="17900">
                  <c:v>-7.0020570778779297E-3</c:v>
                </c:pt>
                <c:pt idx="17901">
                  <c:v>-4.5316357732376701E-3</c:v>
                </c:pt>
                <c:pt idx="17902" formatCode="0.00E+00">
                  <c:v>-5.8619302039386503E-4</c:v>
                </c:pt>
                <c:pt idx="17903">
                  <c:v>-6.3796808870000193E-2</c:v>
                </c:pt>
                <c:pt idx="17904">
                  <c:v>-6.1650530717004097E-2</c:v>
                </c:pt>
                <c:pt idx="17905">
                  <c:v>-7.0162376789434794E-2</c:v>
                </c:pt>
                <c:pt idx="17906">
                  <c:v>-8.0528992282855802E-2</c:v>
                </c:pt>
                <c:pt idx="17907">
                  <c:v>-5.4068963214865999E-3</c:v>
                </c:pt>
                <c:pt idx="17908">
                  <c:v>-1.05971394781505E-2</c:v>
                </c:pt>
                <c:pt idx="17909">
                  <c:v>-6.0360144811004704E-3</c:v>
                </c:pt>
                <c:pt idx="17910">
                  <c:v>-2.4855973644053401E-3</c:v>
                </c:pt>
                <c:pt idx="17911">
                  <c:v>9.02396778925562E-3</c:v>
                </c:pt>
                <c:pt idx="17912">
                  <c:v>1.32013625487017E-2</c:v>
                </c:pt>
                <c:pt idx="17913">
                  <c:v>1.7483796593449102E-2</c:v>
                </c:pt>
                <c:pt idx="17914">
                  <c:v>0.242414760503846</c:v>
                </c:pt>
                <c:pt idx="17915">
                  <c:v>2.0450748655127301E-2</c:v>
                </c:pt>
                <c:pt idx="17916">
                  <c:v>0.10514673178928099</c:v>
                </c:pt>
                <c:pt idx="17917">
                  <c:v>3.2351962706969398E-2</c:v>
                </c:pt>
                <c:pt idx="17918">
                  <c:v>5.6759174203131403E-2</c:v>
                </c:pt>
                <c:pt idx="17919">
                  <c:v>6.9099710264580005E-2</c:v>
                </c:pt>
                <c:pt idx="17920">
                  <c:v>9.2366009234254198E-2</c:v>
                </c:pt>
                <c:pt idx="17921">
                  <c:v>9.1235801802375505E-2</c:v>
                </c:pt>
                <c:pt idx="17922">
                  <c:v>0.118083816486591</c:v>
                </c:pt>
                <c:pt idx="17923">
                  <c:v>8.6732479811438307E-2</c:v>
                </c:pt>
                <c:pt idx="17924">
                  <c:v>0.153889914344363</c:v>
                </c:pt>
                <c:pt idx="17925">
                  <c:v>0.19837448601438101</c:v>
                </c:pt>
                <c:pt idx="17926">
                  <c:v>0.201704088967745</c:v>
                </c:pt>
                <c:pt idx="17927">
                  <c:v>0.21480201799452001</c:v>
                </c:pt>
                <c:pt idx="17928">
                  <c:v>0.25194525579955401</c:v>
                </c:pt>
                <c:pt idx="17929">
                  <c:v>0.22339874664617199</c:v>
                </c:pt>
                <c:pt idx="17930">
                  <c:v>0.26035750260879298</c:v>
                </c:pt>
                <c:pt idx="17931">
                  <c:v>0.30991755582618502</c:v>
                </c:pt>
                <c:pt idx="17932">
                  <c:v>0.309299032720668</c:v>
                </c:pt>
                <c:pt idx="17933">
                  <c:v>0.247101942783999</c:v>
                </c:pt>
                <c:pt idx="17934">
                  <c:v>0.29169613987910897</c:v>
                </c:pt>
                <c:pt idx="17935">
                  <c:v>0.282736266206008</c:v>
                </c:pt>
                <c:pt idx="17936">
                  <c:v>0.31120376227950503</c:v>
                </c:pt>
                <c:pt idx="17937">
                  <c:v>0.28671661745663402</c:v>
                </c:pt>
                <c:pt idx="17938">
                  <c:v>0.29154495768121702</c:v>
                </c:pt>
                <c:pt idx="17939">
                  <c:v>0.22338685491742499</c:v>
                </c:pt>
                <c:pt idx="17940">
                  <c:v>0.216950096646985</c:v>
                </c:pt>
                <c:pt idx="17941">
                  <c:v>0.133183386373007</c:v>
                </c:pt>
                <c:pt idx="17942">
                  <c:v>0.12555192826961101</c:v>
                </c:pt>
                <c:pt idx="17943">
                  <c:v>0</c:v>
                </c:pt>
                <c:pt idx="17944">
                  <c:v>3.50731482709321E-3</c:v>
                </c:pt>
                <c:pt idx="17945" formatCode="0.00E+00">
                  <c:v>-6.3197344265564204E-4</c:v>
                </c:pt>
                <c:pt idx="17946">
                  <c:v>2.09950360113055E-2</c:v>
                </c:pt>
                <c:pt idx="17947">
                  <c:v>2.1475730416060199E-2</c:v>
                </c:pt>
                <c:pt idx="17948">
                  <c:v>6.1971682175492503E-2</c:v>
                </c:pt>
                <c:pt idx="17949">
                  <c:v>5.5708284756803499E-2</c:v>
                </c:pt>
                <c:pt idx="17950">
                  <c:v>6.3793694175521706E-2</c:v>
                </c:pt>
                <c:pt idx="17951">
                  <c:v>6.5827928439088093E-2</c:v>
                </c:pt>
                <c:pt idx="17952">
                  <c:v>6.8932993337262799E-2</c:v>
                </c:pt>
                <c:pt idx="17953">
                  <c:v>6.9631346388717E-2</c:v>
                </c:pt>
                <c:pt idx="17954">
                  <c:v>6.7379757456141803E-2</c:v>
                </c:pt>
                <c:pt idx="17955">
                  <c:v>6.9631346388717E-2</c:v>
                </c:pt>
                <c:pt idx="17956">
                  <c:v>6.7379757456141803E-2</c:v>
                </c:pt>
                <c:pt idx="17957">
                  <c:v>6.7823539423637696E-2</c:v>
                </c:pt>
                <c:pt idx="17958">
                  <c:v>1.2012176311171499E-2</c:v>
                </c:pt>
                <c:pt idx="17959">
                  <c:v>4.0108297647598601E-3</c:v>
                </c:pt>
                <c:pt idx="17960">
                  <c:v>0.14422778711751499</c:v>
                </c:pt>
                <c:pt idx="17961">
                  <c:v>9.9397358811404296E-2</c:v>
                </c:pt>
                <c:pt idx="17962">
                  <c:v>0.135494131113261</c:v>
                </c:pt>
                <c:pt idx="17963">
                  <c:v>0.151013838473395</c:v>
                </c:pt>
                <c:pt idx="17964">
                  <c:v>0.24126056068903901</c:v>
                </c:pt>
                <c:pt idx="17965">
                  <c:v>0.25339704960592802</c:v>
                </c:pt>
                <c:pt idx="17966">
                  <c:v>0.23507908824604301</c:v>
                </c:pt>
                <c:pt idx="17967">
                  <c:v>0.29956743744810799</c:v>
                </c:pt>
                <c:pt idx="17968">
                  <c:v>0.27642968532190398</c:v>
                </c:pt>
                <c:pt idx="17969">
                  <c:v>0.25740897106955002</c:v>
                </c:pt>
                <c:pt idx="17970">
                  <c:v>0.33377819432377598</c:v>
                </c:pt>
                <c:pt idx="17971">
                  <c:v>0.33487732120250702</c:v>
                </c:pt>
                <c:pt idx="17972">
                  <c:v>0.31650195648190399</c:v>
                </c:pt>
                <c:pt idx="17973">
                  <c:v>0.29229717239921199</c:v>
                </c:pt>
                <c:pt idx="17974">
                  <c:v>0.30445613080997003</c:v>
                </c:pt>
                <c:pt idx="17975">
                  <c:v>0.28508195807938203</c:v>
                </c:pt>
                <c:pt idx="17976">
                  <c:v>0.25374361104074</c:v>
                </c:pt>
                <c:pt idx="17977">
                  <c:v>0.290435835897633</c:v>
                </c:pt>
                <c:pt idx="17978">
                  <c:v>0.27329877395214702</c:v>
                </c:pt>
                <c:pt idx="17979">
                  <c:v>0.27176929254965598</c:v>
                </c:pt>
                <c:pt idx="17980">
                  <c:v>0.312451020903173</c:v>
                </c:pt>
                <c:pt idx="17981">
                  <c:v>0.24122814931073699</c:v>
                </c:pt>
                <c:pt idx="17982">
                  <c:v>0.38653658744691499</c:v>
                </c:pt>
                <c:pt idx="17983">
                  <c:v>0.417490099592501</c:v>
                </c:pt>
                <c:pt idx="17984">
                  <c:v>0.46557816351537201</c:v>
                </c:pt>
                <c:pt idx="17985">
                  <c:v>0.48168145038948201</c:v>
                </c:pt>
                <c:pt idx="17986">
                  <c:v>0.46472393948688401</c:v>
                </c:pt>
                <c:pt idx="17987">
                  <c:v>0.222498476675074</c:v>
                </c:pt>
                <c:pt idx="17988">
                  <c:v>0.221772556100958</c:v>
                </c:pt>
                <c:pt idx="17989">
                  <c:v>8.0063483172674293E-3</c:v>
                </c:pt>
                <c:pt idx="17990">
                  <c:v>1.38223475443668E-2</c:v>
                </c:pt>
                <c:pt idx="17991">
                  <c:v>1.2169899599071899E-2</c:v>
                </c:pt>
                <c:pt idx="17992">
                  <c:v>2.83685710416339E-2</c:v>
                </c:pt>
                <c:pt idx="17993">
                  <c:v>2.55533361605873E-2</c:v>
                </c:pt>
                <c:pt idx="17994">
                  <c:v>3.26174983277005E-2</c:v>
                </c:pt>
                <c:pt idx="17995">
                  <c:v>3.6814912236539703E-2</c:v>
                </c:pt>
                <c:pt idx="17996">
                  <c:v>3.7391084752481603E-2</c:v>
                </c:pt>
                <c:pt idx="17997">
                  <c:v>3.9732941411728201E-2</c:v>
                </c:pt>
                <c:pt idx="17998">
                  <c:v>4.3613071675432803E-2</c:v>
                </c:pt>
                <c:pt idx="17999">
                  <c:v>4.1628504743215597E-2</c:v>
                </c:pt>
                <c:pt idx="18000">
                  <c:v>4.4925063110586798E-2</c:v>
                </c:pt>
                <c:pt idx="18001">
                  <c:v>6.95318042282278E-2</c:v>
                </c:pt>
                <c:pt idx="18002">
                  <c:v>3.4079511307572898E-2</c:v>
                </c:pt>
                <c:pt idx="18003">
                  <c:v>1.20399302471807E-3</c:v>
                </c:pt>
                <c:pt idx="18004" formatCode="0.00E+00">
                  <c:v>-4.2461901589740898E-4</c:v>
                </c:pt>
                <c:pt idx="18005">
                  <c:v>9.2418487422398707E-3</c:v>
                </c:pt>
                <c:pt idx="18006">
                  <c:v>8.3247244828972208E-3</c:v>
                </c:pt>
                <c:pt idx="18007">
                  <c:v>5.3527893331983796E-3</c:v>
                </c:pt>
                <c:pt idx="18008">
                  <c:v>-1.15636240449679E-3</c:v>
                </c:pt>
                <c:pt idx="18009">
                  <c:v>-2.1820720084776202E-2</c:v>
                </c:pt>
                <c:pt idx="18010">
                  <c:v>1.52034128748284E-2</c:v>
                </c:pt>
                <c:pt idx="18011" formatCode="0.00E+00">
                  <c:v>-5.7596908682411296E-4</c:v>
                </c:pt>
                <c:pt idx="18012">
                  <c:v>-1.42699824783587E-3</c:v>
                </c:pt>
                <c:pt idx="18013">
                  <c:v>-1.88787178535987E-3</c:v>
                </c:pt>
                <c:pt idx="18014">
                  <c:v>5.08658117220073E-3</c:v>
                </c:pt>
                <c:pt idx="18015">
                  <c:v>3.59908369764561E-3</c:v>
                </c:pt>
                <c:pt idx="18016">
                  <c:v>9.0782616213074194E-3</c:v>
                </c:pt>
                <c:pt idx="18017">
                  <c:v>3.8821634502681501E-3</c:v>
                </c:pt>
                <c:pt idx="18018">
                  <c:v>-7.5371470505232099E-3</c:v>
                </c:pt>
                <c:pt idx="18019">
                  <c:v>-5.5870449353261301E-3</c:v>
                </c:pt>
                <c:pt idx="18020">
                  <c:v>4.5813061046564496E-3</c:v>
                </c:pt>
                <c:pt idx="18021">
                  <c:v>9.3459082357043501E-3</c:v>
                </c:pt>
                <c:pt idx="18022">
                  <c:v>9.5344214312689194E-3</c:v>
                </c:pt>
                <c:pt idx="18023">
                  <c:v>7.3131512610669002E-3</c:v>
                </c:pt>
                <c:pt idx="18024">
                  <c:v>1.9435730707545E-2</c:v>
                </c:pt>
                <c:pt idx="18025">
                  <c:v>2.0520875662469702E-2</c:v>
                </c:pt>
                <c:pt idx="18026">
                  <c:v>2.4110345281568302E-2</c:v>
                </c:pt>
                <c:pt idx="18027">
                  <c:v>2.3084006554688001E-2</c:v>
                </c:pt>
                <c:pt idx="18028">
                  <c:v>3.2043101710702702E-2</c:v>
                </c:pt>
                <c:pt idx="18029">
                  <c:v>2.6587284643399201E-2</c:v>
                </c:pt>
                <c:pt idx="18030">
                  <c:v>2.7534986155501401E-2</c:v>
                </c:pt>
                <c:pt idx="18031">
                  <c:v>2.9548768616902699E-2</c:v>
                </c:pt>
                <c:pt idx="18032">
                  <c:v>3.00533063479782E-2</c:v>
                </c:pt>
                <c:pt idx="18033">
                  <c:v>2.8917333884449201E-2</c:v>
                </c:pt>
                <c:pt idx="18034">
                  <c:v>4.3448741993004303E-2</c:v>
                </c:pt>
                <c:pt idx="18035">
                  <c:v>4.1582310975073901E-2</c:v>
                </c:pt>
                <c:pt idx="18036">
                  <c:v>3.7234932274491497E-2</c:v>
                </c:pt>
                <c:pt idx="18037">
                  <c:v>3.8291819944328197E-2</c:v>
                </c:pt>
                <c:pt idx="18038">
                  <c:v>3.3900960099816801E-2</c:v>
                </c:pt>
                <c:pt idx="18039">
                  <c:v>3.6209232110082402E-2</c:v>
                </c:pt>
                <c:pt idx="18040">
                  <c:v>4.3638150517117898E-2</c:v>
                </c:pt>
                <c:pt idx="18041">
                  <c:v>3.5318760660684102E-2</c:v>
                </c:pt>
                <c:pt idx="18042">
                  <c:v>3.8256606096096699E-2</c:v>
                </c:pt>
                <c:pt idx="18043">
                  <c:v>3.60927925180645E-2</c:v>
                </c:pt>
                <c:pt idx="18044">
                  <c:v>6.2275451318225303E-2</c:v>
                </c:pt>
                <c:pt idx="18045">
                  <c:v>6.1318961758535198E-2</c:v>
                </c:pt>
                <c:pt idx="18046">
                  <c:v>6.5515683630295904E-2</c:v>
                </c:pt>
                <c:pt idx="18047">
                  <c:v>5.7987039358494599E-2</c:v>
                </c:pt>
                <c:pt idx="18048">
                  <c:v>5.8757074588129801E-2</c:v>
                </c:pt>
                <c:pt idx="18049">
                  <c:v>5.9201394008425001E-2</c:v>
                </c:pt>
                <c:pt idx="18050">
                  <c:v>4.9288858708967903E-2</c:v>
                </c:pt>
                <c:pt idx="18051">
                  <c:v>5.2484733699089202E-2</c:v>
                </c:pt>
                <c:pt idx="18052">
                  <c:v>5.6279179220554802E-2</c:v>
                </c:pt>
                <c:pt idx="18053">
                  <c:v>5.3424975111763202E-2</c:v>
                </c:pt>
                <c:pt idx="18054">
                  <c:v>5.12598734434992E-2</c:v>
                </c:pt>
                <c:pt idx="18055">
                  <c:v>4.2523135234636002E-2</c:v>
                </c:pt>
                <c:pt idx="18056">
                  <c:v>4.8294626294156102E-2</c:v>
                </c:pt>
                <c:pt idx="18057">
                  <c:v>4.8588852561443199E-2</c:v>
                </c:pt>
                <c:pt idx="18058">
                  <c:v>4.2429194064347503E-2</c:v>
                </c:pt>
                <c:pt idx="18059">
                  <c:v>9.50834214638243E-2</c:v>
                </c:pt>
                <c:pt idx="18060">
                  <c:v>0.102102060398503</c:v>
                </c:pt>
                <c:pt idx="18061">
                  <c:v>0.149170569268646</c:v>
                </c:pt>
                <c:pt idx="18062">
                  <c:v>0.14450958462093799</c:v>
                </c:pt>
                <c:pt idx="18063">
                  <c:v>0.148168427059997</c:v>
                </c:pt>
                <c:pt idx="18064">
                  <c:v>0.16754526461185401</c:v>
                </c:pt>
                <c:pt idx="18065">
                  <c:v>0.16230093596179301</c:v>
                </c:pt>
                <c:pt idx="18066">
                  <c:v>0.16162712223831099</c:v>
                </c:pt>
                <c:pt idx="18067">
                  <c:v>0.162567621342501</c:v>
                </c:pt>
                <c:pt idx="18068">
                  <c:v>0.18388890108581599</c:v>
                </c:pt>
                <c:pt idx="18069">
                  <c:v>0.13150679550202199</c:v>
                </c:pt>
                <c:pt idx="18070">
                  <c:v>0.14258340254480001</c:v>
                </c:pt>
                <c:pt idx="18071">
                  <c:v>0.14680095772812801</c:v>
                </c:pt>
                <c:pt idx="18072">
                  <c:v>0.14187111313371301</c:v>
                </c:pt>
                <c:pt idx="18073">
                  <c:v>0.135985474078509</c:v>
                </c:pt>
                <c:pt idx="18074">
                  <c:v>0.13664965447939201</c:v>
                </c:pt>
                <c:pt idx="18075">
                  <c:v>0.13895045421589999</c:v>
                </c:pt>
                <c:pt idx="18076">
                  <c:v>0.208391860296923</c:v>
                </c:pt>
                <c:pt idx="18077">
                  <c:v>0.19475218964923899</c:v>
                </c:pt>
                <c:pt idx="18078">
                  <c:v>0.20035390445483101</c:v>
                </c:pt>
                <c:pt idx="18079">
                  <c:v>0.203800581904441</c:v>
                </c:pt>
                <c:pt idx="18080">
                  <c:v>0.22969351521404799</c:v>
                </c:pt>
                <c:pt idx="18081">
                  <c:v>0.23194767669749899</c:v>
                </c:pt>
                <c:pt idx="18082">
                  <c:v>0.218992602428211</c:v>
                </c:pt>
                <c:pt idx="18083">
                  <c:v>0.243520790905706</c:v>
                </c:pt>
                <c:pt idx="18084">
                  <c:v>0.30552301588690201</c:v>
                </c:pt>
                <c:pt idx="18085">
                  <c:v>0.30541120377676501</c:v>
                </c:pt>
                <c:pt idx="18086">
                  <c:v>0.297255860104782</c:v>
                </c:pt>
                <c:pt idx="18087">
                  <c:v>0.25455217207141001</c:v>
                </c:pt>
                <c:pt idx="18088">
                  <c:v>0.25548874899134699</c:v>
                </c:pt>
                <c:pt idx="18089">
                  <c:v>0.27834503888006301</c:v>
                </c:pt>
                <c:pt idx="18090">
                  <c:v>0.223239099600574</c:v>
                </c:pt>
                <c:pt idx="18091">
                  <c:v>0.229296815465834</c:v>
                </c:pt>
                <c:pt idx="18092">
                  <c:v>0.25664976587187399</c:v>
                </c:pt>
                <c:pt idx="18093">
                  <c:v>0.30234988769238902</c:v>
                </c:pt>
                <c:pt idx="18094">
                  <c:v>0.28079849724442402</c:v>
                </c:pt>
                <c:pt idx="18095">
                  <c:v>0.273797668923149</c:v>
                </c:pt>
                <c:pt idx="18096">
                  <c:v>0.258159446759476</c:v>
                </c:pt>
                <c:pt idx="18097">
                  <c:v>0.25770897344432497</c:v>
                </c:pt>
                <c:pt idx="18098">
                  <c:v>0.24548483342137101</c:v>
                </c:pt>
                <c:pt idx="18099">
                  <c:v>0.22283590302681999</c:v>
                </c:pt>
                <c:pt idx="18100">
                  <c:v>0.239130549797546</c:v>
                </c:pt>
                <c:pt idx="18101">
                  <c:v>0.194870851586466</c:v>
                </c:pt>
                <c:pt idx="18102">
                  <c:v>0.20936911362899099</c:v>
                </c:pt>
                <c:pt idx="18103">
                  <c:v>0.248214612650935</c:v>
                </c:pt>
                <c:pt idx="18104">
                  <c:v>0.249893843465746</c:v>
                </c:pt>
                <c:pt idx="18105">
                  <c:v>0.23123031934836</c:v>
                </c:pt>
                <c:pt idx="18106">
                  <c:v>0.25367127887434798</c:v>
                </c:pt>
                <c:pt idx="18107">
                  <c:v>0.16932224579587399</c:v>
                </c:pt>
                <c:pt idx="18108">
                  <c:v>0.15841628725862</c:v>
                </c:pt>
                <c:pt idx="18109">
                  <c:v>0.181093969401045</c:v>
                </c:pt>
                <c:pt idx="18110">
                  <c:v>0.20858070089670899</c:v>
                </c:pt>
                <c:pt idx="18111">
                  <c:v>0.28731284767044502</c:v>
                </c:pt>
                <c:pt idx="18112">
                  <c:v>0.29084957881562801</c:v>
                </c:pt>
                <c:pt idx="18113">
                  <c:v>0.22843497307500699</c:v>
                </c:pt>
                <c:pt idx="18114">
                  <c:v>0.233659217906317</c:v>
                </c:pt>
                <c:pt idx="18115">
                  <c:v>0.22407495549588799</c:v>
                </c:pt>
                <c:pt idx="18116">
                  <c:v>0.24039246174687001</c:v>
                </c:pt>
                <c:pt idx="18117">
                  <c:v>0.25223128463807898</c:v>
                </c:pt>
                <c:pt idx="18118">
                  <c:v>0.25784001540780099</c:v>
                </c:pt>
                <c:pt idx="18119">
                  <c:v>0.25217864665099599</c:v>
                </c:pt>
                <c:pt idx="18120">
                  <c:v>0.26889337192756702</c:v>
                </c:pt>
                <c:pt idx="18121">
                  <c:v>0.26677456902525398</c:v>
                </c:pt>
                <c:pt idx="18122">
                  <c:v>0.27664236931131198</c:v>
                </c:pt>
                <c:pt idx="18123">
                  <c:v>0.28036725056355699</c:v>
                </c:pt>
                <c:pt idx="18124">
                  <c:v>0.45446167691044198</c:v>
                </c:pt>
                <c:pt idx="18125">
                  <c:v>0.45136386108621401</c:v>
                </c:pt>
                <c:pt idx="18126">
                  <c:v>0.45391234862108598</c:v>
                </c:pt>
                <c:pt idx="18127">
                  <c:v>0.47244711364784098</c:v>
                </c:pt>
                <c:pt idx="18128">
                  <c:v>0.53439023996297097</c:v>
                </c:pt>
                <c:pt idx="18129">
                  <c:v>0.53633014154440295</c:v>
                </c:pt>
                <c:pt idx="18130">
                  <c:v>0.58799722070935001</c:v>
                </c:pt>
                <c:pt idx="18131">
                  <c:v>0.55958602559494197</c:v>
                </c:pt>
                <c:pt idx="18132">
                  <c:v>0.55487432779555901</c:v>
                </c:pt>
                <c:pt idx="18133">
                  <c:v>0.56987806974161903</c:v>
                </c:pt>
                <c:pt idx="18134">
                  <c:v>0.63021554813807801</c:v>
                </c:pt>
                <c:pt idx="18135">
                  <c:v>0.615143001599323</c:v>
                </c:pt>
                <c:pt idx="18136">
                  <c:v>0.66795918745687699</c:v>
                </c:pt>
                <c:pt idx="18137">
                  <c:v>0.66236857292098295</c:v>
                </c:pt>
                <c:pt idx="18138">
                  <c:v>0.69694627073649595</c:v>
                </c:pt>
                <c:pt idx="18139">
                  <c:v>0.70828471134803805</c:v>
                </c:pt>
                <c:pt idx="18140">
                  <c:v>0.86523803962700596</c:v>
                </c:pt>
                <c:pt idx="18141">
                  <c:v>0.77585473313086395</c:v>
                </c:pt>
                <c:pt idx="18142">
                  <c:v>0.87348414055422896</c:v>
                </c:pt>
                <c:pt idx="18143">
                  <c:v>0.89821686998441397</c:v>
                </c:pt>
                <c:pt idx="18144">
                  <c:v>0.89430881166626497</c:v>
                </c:pt>
                <c:pt idx="18145">
                  <c:v>0.87428601016698504</c:v>
                </c:pt>
                <c:pt idx="18146">
                  <c:v>0.89128171971021397</c:v>
                </c:pt>
                <c:pt idx="18147">
                  <c:v>0.81921614393401698</c:v>
                </c:pt>
                <c:pt idx="18148">
                  <c:v>0.81451513220458804</c:v>
                </c:pt>
                <c:pt idx="18149">
                  <c:v>0.914732222649835</c:v>
                </c:pt>
                <c:pt idx="18150">
                  <c:v>0.92351637949689303</c:v>
                </c:pt>
                <c:pt idx="18151">
                  <c:v>5.2809825377117996E-3</c:v>
                </c:pt>
                <c:pt idx="18152">
                  <c:v>1.23271854590565E-2</c:v>
                </c:pt>
                <c:pt idx="18153">
                  <c:v>7.8629195931374501E-3</c:v>
                </c:pt>
                <c:pt idx="18154">
                  <c:v>1.4808652805842201E-2</c:v>
                </c:pt>
                <c:pt idx="18155">
                  <c:v>1.21751323653471E-2</c:v>
                </c:pt>
                <c:pt idx="18156">
                  <c:v>9.4079607075207905E-2</c:v>
                </c:pt>
                <c:pt idx="18157">
                  <c:v>0.102408370767989</c:v>
                </c:pt>
                <c:pt idx="18158">
                  <c:v>0.10263778048789</c:v>
                </c:pt>
                <c:pt idx="18159">
                  <c:v>8.8327214588107106E-2</c:v>
                </c:pt>
                <c:pt idx="18160">
                  <c:v>9.8500502116146194E-2</c:v>
                </c:pt>
                <c:pt idx="18161">
                  <c:v>9.6277419110151599E-2</c:v>
                </c:pt>
                <c:pt idx="18162">
                  <c:v>0.112360248649199</c:v>
                </c:pt>
                <c:pt idx="18163">
                  <c:v>0.117238800047027</c:v>
                </c:pt>
                <c:pt idx="18164">
                  <c:v>0.12860887787008499</c:v>
                </c:pt>
                <c:pt idx="18165">
                  <c:v>0.110164299218171</c:v>
                </c:pt>
                <c:pt idx="18166">
                  <c:v>0.119154984562064</c:v>
                </c:pt>
                <c:pt idx="18167">
                  <c:v>0.15561907739345199</c:v>
                </c:pt>
                <c:pt idx="18168">
                  <c:v>0.17758412460880901</c:v>
                </c:pt>
                <c:pt idx="18169">
                  <c:v>0.16078143497577199</c:v>
                </c:pt>
                <c:pt idx="18170">
                  <c:v>0.100297617486121</c:v>
                </c:pt>
                <c:pt idx="18171">
                  <c:v>4.8667048898641797E-2</c:v>
                </c:pt>
                <c:pt idx="18172">
                  <c:v>0.115489294342626</c:v>
                </c:pt>
                <c:pt idx="18173">
                  <c:v>1.3164941549425E-2</c:v>
                </c:pt>
                <c:pt idx="18174">
                  <c:v>1.69885620310328E-2</c:v>
                </c:pt>
                <c:pt idx="18175">
                  <c:v>9.5258985267134798E-3</c:v>
                </c:pt>
                <c:pt idx="18176">
                  <c:v>3.1216436940838699E-2</c:v>
                </c:pt>
                <c:pt idx="18177">
                  <c:v>6.7045421388393894E-2</c:v>
                </c:pt>
                <c:pt idx="18178">
                  <c:v>8.2931537886322196E-2</c:v>
                </c:pt>
                <c:pt idx="18179">
                  <c:v>9.0215321145353494E-2</c:v>
                </c:pt>
                <c:pt idx="18180">
                  <c:v>8.4246292648973695E-2</c:v>
                </c:pt>
                <c:pt idx="18181">
                  <c:v>8.6907845601635794E-2</c:v>
                </c:pt>
                <c:pt idx="18182">
                  <c:v>0.10201048890318</c:v>
                </c:pt>
                <c:pt idx="18183">
                  <c:v>5.4275886512820101E-2</c:v>
                </c:pt>
                <c:pt idx="18184">
                  <c:v>5.3095720302201103E-2</c:v>
                </c:pt>
                <c:pt idx="18185">
                  <c:v>4.8437715615371003E-2</c:v>
                </c:pt>
                <c:pt idx="18186">
                  <c:v>4.9879694604770597E-2</c:v>
                </c:pt>
                <c:pt idx="18187">
                  <c:v>5.1775992305810502E-2</c:v>
                </c:pt>
                <c:pt idx="18188">
                  <c:v>6.9665699617130303E-2</c:v>
                </c:pt>
                <c:pt idx="18189">
                  <c:v>6.6833671252785706E-2</c:v>
                </c:pt>
                <c:pt idx="18190">
                  <c:v>8.0598738067385101E-2</c:v>
                </c:pt>
                <c:pt idx="18191">
                  <c:v>5.0046214820712101E-2</c:v>
                </c:pt>
                <c:pt idx="18192">
                  <c:v>0.159237037705458</c:v>
                </c:pt>
                <c:pt idx="18193">
                  <c:v>0.11101578154913801</c:v>
                </c:pt>
                <c:pt idx="18194">
                  <c:v>0.12935800028795999</c:v>
                </c:pt>
                <c:pt idx="18195">
                  <c:v>-8.2563173037223103E-2</c:v>
                </c:pt>
                <c:pt idx="18196">
                  <c:v>8.7639955760709196E-2</c:v>
                </c:pt>
                <c:pt idx="18197">
                  <c:v>0.11156252387766501</c:v>
                </c:pt>
                <c:pt idx="18198">
                  <c:v>0.13640238347622599</c:v>
                </c:pt>
                <c:pt idx="18199">
                  <c:v>4.7483365904767302E-2</c:v>
                </c:pt>
                <c:pt idx="18200">
                  <c:v>0.12835614588702601</c:v>
                </c:pt>
                <c:pt idx="18201">
                  <c:v>0.13735231341057</c:v>
                </c:pt>
                <c:pt idx="18202">
                  <c:v>0.13754646899030701</c:v>
                </c:pt>
                <c:pt idx="18203">
                  <c:v>0.142261488486705</c:v>
                </c:pt>
                <c:pt idx="18204">
                  <c:v>0.13104337382807399</c:v>
                </c:pt>
                <c:pt idx="18205">
                  <c:v>0.124028262569229</c:v>
                </c:pt>
                <c:pt idx="18206">
                  <c:v>0.14013870226094599</c:v>
                </c:pt>
                <c:pt idx="18207">
                  <c:v>0.14604021802481101</c:v>
                </c:pt>
                <c:pt idx="18208">
                  <c:v>0.12739785748956001</c:v>
                </c:pt>
                <c:pt idx="18209">
                  <c:v>-6.9850598462937096E-3</c:v>
                </c:pt>
                <c:pt idx="18210">
                  <c:v>-1.2653911484146101E-3</c:v>
                </c:pt>
                <c:pt idx="18211">
                  <c:v>-7.68113289973992E-3</c:v>
                </c:pt>
                <c:pt idx="18212">
                  <c:v>-1.25626299077885E-3</c:v>
                </c:pt>
                <c:pt idx="18213">
                  <c:v>-7.97071503189372E-3</c:v>
                </c:pt>
                <c:pt idx="18214">
                  <c:v>1.35044146971294E-2</c:v>
                </c:pt>
                <c:pt idx="18215">
                  <c:v>9.9242073715501908E-3</c:v>
                </c:pt>
                <c:pt idx="18216">
                  <c:v>-7.4808957933514197E-3</c:v>
                </c:pt>
                <c:pt idx="18217">
                  <c:v>-8.9171808141485995E-3</c:v>
                </c:pt>
                <c:pt idx="18218">
                  <c:v>-6.3120552508058703E-2</c:v>
                </c:pt>
                <c:pt idx="18219">
                  <c:v>-6.2507821412375694E-2</c:v>
                </c:pt>
                <c:pt idx="18220">
                  <c:v>-3.75732667066541E-3</c:v>
                </c:pt>
                <c:pt idx="18221">
                  <c:v>-3.2973239285410898E-2</c:v>
                </c:pt>
                <c:pt idx="18222">
                  <c:v>-3.3262620904535398E-2</c:v>
                </c:pt>
                <c:pt idx="18223">
                  <c:v>-4.1659381017084801E-2</c:v>
                </c:pt>
                <c:pt idx="18224">
                  <c:v>-3.3531274800597297E-2</c:v>
                </c:pt>
                <c:pt idx="18225">
                  <c:v>-4.7647959148759897E-2</c:v>
                </c:pt>
                <c:pt idx="18226">
                  <c:v>-3.5176534286421202E-2</c:v>
                </c:pt>
                <c:pt idx="18227">
                  <c:v>-4.3851097867547401E-2</c:v>
                </c:pt>
                <c:pt idx="18228">
                  <c:v>-8.3451138894261503E-3</c:v>
                </c:pt>
                <c:pt idx="18229">
                  <c:v>-1.8685202349929899E-2</c:v>
                </c:pt>
                <c:pt idx="18230">
                  <c:v>-1.26508140353471E-2</c:v>
                </c:pt>
                <c:pt idx="18231">
                  <c:v>-2.2880536698222001E-2</c:v>
                </c:pt>
                <c:pt idx="18232">
                  <c:v>-1.6439431602749601E-2</c:v>
                </c:pt>
                <c:pt idx="18233">
                  <c:v>-3.8433878347867198E-2</c:v>
                </c:pt>
                <c:pt idx="18234">
                  <c:v>-4.1778227150998298E-2</c:v>
                </c:pt>
                <c:pt idx="18235">
                  <c:v>-4.3807576501467597E-2</c:v>
                </c:pt>
                <c:pt idx="18236">
                  <c:v>-3.9218133896007298E-2</c:v>
                </c:pt>
                <c:pt idx="18237">
                  <c:v>-4.64247461682432E-2</c:v>
                </c:pt>
                <c:pt idx="18238">
                  <c:v>-4.3800466909347899E-2</c:v>
                </c:pt>
                <c:pt idx="18239">
                  <c:v>-4.5655347893749303E-2</c:v>
                </c:pt>
                <c:pt idx="18240">
                  <c:v>-4.5591963947963103E-2</c:v>
                </c:pt>
                <c:pt idx="18241">
                  <c:v>-5.04771066123859E-2</c:v>
                </c:pt>
                <c:pt idx="18242">
                  <c:v>-1.3928609671306399E-2</c:v>
                </c:pt>
                <c:pt idx="18243">
                  <c:v>-1.4477310644014099E-2</c:v>
                </c:pt>
                <c:pt idx="18244">
                  <c:v>-5.4952651762003504E-3</c:v>
                </c:pt>
                <c:pt idx="18245">
                  <c:v>-5.6225619135683502E-3</c:v>
                </c:pt>
                <c:pt idx="18246">
                  <c:v>3.4406409738467702E-3</c:v>
                </c:pt>
                <c:pt idx="18247">
                  <c:v>4.0796397556641599E-2</c:v>
                </c:pt>
                <c:pt idx="18248">
                  <c:v>0.10028281125045301</c:v>
                </c:pt>
                <c:pt idx="18249">
                  <c:v>8.7406937988215402E-2</c:v>
                </c:pt>
                <c:pt idx="18250">
                  <c:v>3.1799996762750901E-2</c:v>
                </c:pt>
                <c:pt idx="18251">
                  <c:v>3.2008458992095201E-2</c:v>
                </c:pt>
                <c:pt idx="18252">
                  <c:v>2.94904639749007E-2</c:v>
                </c:pt>
                <c:pt idx="18253">
                  <c:v>3.5531445115543001E-2</c:v>
                </c:pt>
                <c:pt idx="18254">
                  <c:v>9.5469807806928403E-2</c:v>
                </c:pt>
                <c:pt idx="18255">
                  <c:v>3.3050182976627998E-2</c:v>
                </c:pt>
                <c:pt idx="18256">
                  <c:v>3.9082524808365902E-2</c:v>
                </c:pt>
                <c:pt idx="18257">
                  <c:v>3.9695030956841099E-2</c:v>
                </c:pt>
                <c:pt idx="18258">
                  <c:v>4.6080067564966798E-2</c:v>
                </c:pt>
                <c:pt idx="18259">
                  <c:v>5.4791129081528799E-2</c:v>
                </c:pt>
                <c:pt idx="18260">
                  <c:v>6.2713201142945402E-2</c:v>
                </c:pt>
                <c:pt idx="18261">
                  <c:v>6.2894427001481207E-2</c:v>
                </c:pt>
                <c:pt idx="18262">
                  <c:v>1.9616397275841101E-2</c:v>
                </c:pt>
                <c:pt idx="18263">
                  <c:v>1.93890422422076E-2</c:v>
                </c:pt>
                <c:pt idx="18264">
                  <c:v>2.09376150691922E-2</c:v>
                </c:pt>
                <c:pt idx="18265">
                  <c:v>3.3888555114503303E-2</c:v>
                </c:pt>
                <c:pt idx="18266">
                  <c:v>4.33371258750119E-2</c:v>
                </c:pt>
                <c:pt idx="18267">
                  <c:v>4.56232733532295E-2</c:v>
                </c:pt>
                <c:pt idx="18268">
                  <c:v>0.13642868964824101</c:v>
                </c:pt>
                <c:pt idx="18269">
                  <c:v>0.12428913184591001</c:v>
                </c:pt>
                <c:pt idx="18270">
                  <c:v>0.124786487849778</c:v>
                </c:pt>
                <c:pt idx="18271">
                  <c:v>8.0098463574477904E-2</c:v>
                </c:pt>
                <c:pt idx="18272">
                  <c:v>0.13233741894787601</c:v>
                </c:pt>
                <c:pt idx="18273">
                  <c:v>0.127990280664284</c:v>
                </c:pt>
                <c:pt idx="18274">
                  <c:v>0.25197251930164699</c:v>
                </c:pt>
                <c:pt idx="18275">
                  <c:v>0.25826671212813301</c:v>
                </c:pt>
                <c:pt idx="18276">
                  <c:v>0.25163340363627701</c:v>
                </c:pt>
                <c:pt idx="18277">
                  <c:v>0</c:v>
                </c:pt>
                <c:pt idx="18278">
                  <c:v>-6.1916174532170498E-3</c:v>
                </c:pt>
                <c:pt idx="18279">
                  <c:v>-2.9691301674083601E-2</c:v>
                </c:pt>
                <c:pt idx="18280">
                  <c:v>-2.3730672277314499E-2</c:v>
                </c:pt>
                <c:pt idx="18281">
                  <c:v>-2.1074893697778901E-2</c:v>
                </c:pt>
                <c:pt idx="18282">
                  <c:v>-2.3641970861604598E-2</c:v>
                </c:pt>
                <c:pt idx="18283">
                  <c:v>-2.66921260869965E-2</c:v>
                </c:pt>
                <c:pt idx="18284">
                  <c:v>-2.80583348310392E-2</c:v>
                </c:pt>
                <c:pt idx="18285">
                  <c:v>-2.5420674258348701E-2</c:v>
                </c:pt>
                <c:pt idx="18286">
                  <c:v>-2.6660283767922399E-2</c:v>
                </c:pt>
                <c:pt idx="18287">
                  <c:v>-2.6066996377816998E-2</c:v>
                </c:pt>
                <c:pt idx="18288">
                  <c:v>-4.5772244275540601E-2</c:v>
                </c:pt>
                <c:pt idx="18289">
                  <c:v>-4.7548556658858203E-2</c:v>
                </c:pt>
                <c:pt idx="18290">
                  <c:v>-2.78273711624723E-2</c:v>
                </c:pt>
                <c:pt idx="18291">
                  <c:v>1.1362317761085899E-2</c:v>
                </c:pt>
                <c:pt idx="18292">
                  <c:v>1.5727544026217899E-2</c:v>
                </c:pt>
                <c:pt idx="18293">
                  <c:v>-1.8816151558934902E-2</c:v>
                </c:pt>
                <c:pt idx="18294">
                  <c:v>-1.9487216417335598E-2</c:v>
                </c:pt>
                <c:pt idx="18295">
                  <c:v>-5.58829457721454E-2</c:v>
                </c:pt>
                <c:pt idx="18296">
                  <c:v>-1.9608927546633698E-2</c:v>
                </c:pt>
                <c:pt idx="18297">
                  <c:v>-4.7041943085940702E-2</c:v>
                </c:pt>
                <c:pt idx="18298">
                  <c:v>-5.08413126901021E-2</c:v>
                </c:pt>
                <c:pt idx="18299">
                  <c:v>-5.0104641299066603E-2</c:v>
                </c:pt>
                <c:pt idx="18300">
                  <c:v>-5.3580346574814301E-2</c:v>
                </c:pt>
                <c:pt idx="18301">
                  <c:v>-0.103386351156499</c:v>
                </c:pt>
                <c:pt idx="18302">
                  <c:v>-6.9835164349878603E-2</c:v>
                </c:pt>
                <c:pt idx="18303">
                  <c:v>-6.8596815495648E-2</c:v>
                </c:pt>
                <c:pt idx="18304">
                  <c:v>-2.9543510124288401E-2</c:v>
                </c:pt>
                <c:pt idx="18305">
                  <c:v>-6.3746865122355598E-2</c:v>
                </c:pt>
                <c:pt idx="18306">
                  <c:v>2.1799520866504399E-2</c:v>
                </c:pt>
                <c:pt idx="18307">
                  <c:v>2.1858637560653701E-2</c:v>
                </c:pt>
                <c:pt idx="18308">
                  <c:v>5.6689308583371498E-2</c:v>
                </c:pt>
                <c:pt idx="18309">
                  <c:v>2.1858637560653701E-2</c:v>
                </c:pt>
                <c:pt idx="18310">
                  <c:v>5.6689308583371498E-2</c:v>
                </c:pt>
                <c:pt idx="18311">
                  <c:v>5.7353867114453699E-2</c:v>
                </c:pt>
                <c:pt idx="18312">
                  <c:v>4.88100998889777E-2</c:v>
                </c:pt>
                <c:pt idx="18313">
                  <c:v>0.21030466368933601</c:v>
                </c:pt>
                <c:pt idx="18314">
                  <c:v>0.20626022797007601</c:v>
                </c:pt>
                <c:pt idx="18315">
                  <c:v>0.25740888984663701</c:v>
                </c:pt>
                <c:pt idx="18316">
                  <c:v>0.23541923612950999</c:v>
                </c:pt>
                <c:pt idx="18317">
                  <c:v>0.21423197227610299</c:v>
                </c:pt>
                <c:pt idx="18318">
                  <c:v>0.239156356457703</c:v>
                </c:pt>
                <c:pt idx="18319">
                  <c:v>0.208222103102635</c:v>
                </c:pt>
                <c:pt idx="18320">
                  <c:v>0.24071684181561201</c:v>
                </c:pt>
                <c:pt idx="18321">
                  <c:v>0.29016651306359598</c:v>
                </c:pt>
                <c:pt idx="18322">
                  <c:v>0.23669653852126599</c:v>
                </c:pt>
                <c:pt idx="18323">
                  <c:v>0.249160176652482</c:v>
                </c:pt>
                <c:pt idx="18324">
                  <c:v>0.25044130738065701</c:v>
                </c:pt>
                <c:pt idx="18325">
                  <c:v>0.24890535239401501</c:v>
                </c:pt>
                <c:pt idx="18326">
                  <c:v>0.23392446563356101</c:v>
                </c:pt>
                <c:pt idx="18327">
                  <c:v>0.25420776134439599</c:v>
                </c:pt>
                <c:pt idx="18328">
                  <c:v>0.26483159856355298</c:v>
                </c:pt>
                <c:pt idx="18329">
                  <c:v>0.323727062335745</c:v>
                </c:pt>
                <c:pt idx="18330">
                  <c:v>0.327259014640914</c:v>
                </c:pt>
                <c:pt idx="18331">
                  <c:v>0.33789456442246601</c:v>
                </c:pt>
                <c:pt idx="18332">
                  <c:v>0.27113064697961198</c:v>
                </c:pt>
                <c:pt idx="18333">
                  <c:v>0.350984503378932</c:v>
                </c:pt>
                <c:pt idx="18334">
                  <c:v>0.421256099423166</c:v>
                </c:pt>
                <c:pt idx="18335">
                  <c:v>0.53906993414858795</c:v>
                </c:pt>
                <c:pt idx="18336">
                  <c:v>0.452724642439648</c:v>
                </c:pt>
                <c:pt idx="18337">
                  <c:v>0.46048569884465401</c:v>
                </c:pt>
                <c:pt idx="18338">
                  <c:v>0.50233751258892401</c:v>
                </c:pt>
                <c:pt idx="18339">
                  <c:v>0.491509150085021</c:v>
                </c:pt>
                <c:pt idx="18340">
                  <c:v>0.48009437407084499</c:v>
                </c:pt>
                <c:pt idx="18341">
                  <c:v>0.48334413657039998</c:v>
                </c:pt>
                <c:pt idx="18342">
                  <c:v>0.48009437407084499</c:v>
                </c:pt>
                <c:pt idx="18343">
                  <c:v>0.48334413657039998</c:v>
                </c:pt>
                <c:pt idx="18344">
                  <c:v>0.48835641453955397</c:v>
                </c:pt>
                <c:pt idx="18345">
                  <c:v>0.52762020017613098</c:v>
                </c:pt>
                <c:pt idx="18346">
                  <c:v>0.51532476251881199</c:v>
                </c:pt>
                <c:pt idx="18347">
                  <c:v>0.51874894467159405</c:v>
                </c:pt>
                <c:pt idx="18348">
                  <c:v>0.50094365446422096</c:v>
                </c:pt>
                <c:pt idx="18349">
                  <c:v>0.50800296829814295</c:v>
                </c:pt>
                <c:pt idx="18350">
                  <c:v>0.43212176234579203</c:v>
                </c:pt>
                <c:pt idx="18351">
                  <c:v>0.44364164286122798</c:v>
                </c:pt>
                <c:pt idx="18352">
                  <c:v>0.48776863927567399</c:v>
                </c:pt>
                <c:pt idx="18353">
                  <c:v>0.60166939756531002</c:v>
                </c:pt>
                <c:pt idx="18354">
                  <c:v>0.59713504165323905</c:v>
                </c:pt>
                <c:pt idx="18355">
                  <c:v>0.56598508964545802</c:v>
                </c:pt>
                <c:pt idx="18356">
                  <c:v>0.56886988881421896</c:v>
                </c:pt>
                <c:pt idx="18357">
                  <c:v>0.58947254175999597</c:v>
                </c:pt>
                <c:pt idx="18358">
                  <c:v>0.69546396532225097</c:v>
                </c:pt>
                <c:pt idx="18359">
                  <c:v>0.622007073648432</c:v>
                </c:pt>
                <c:pt idx="18360">
                  <c:v>0.53632097490671704</c:v>
                </c:pt>
                <c:pt idx="18361">
                  <c:v>0.53320662946824304</c:v>
                </c:pt>
                <c:pt idx="18362">
                  <c:v>0.51916890985466202</c:v>
                </c:pt>
                <c:pt idx="18363">
                  <c:v>0.56641439156992102</c:v>
                </c:pt>
                <c:pt idx="18364">
                  <c:v>0.56405328899110796</c:v>
                </c:pt>
                <c:pt idx="18365">
                  <c:v>0.55849534100117904</c:v>
                </c:pt>
                <c:pt idx="18366">
                  <c:v>0.562149049649871</c:v>
                </c:pt>
                <c:pt idx="18367">
                  <c:v>0.56898789376242997</c:v>
                </c:pt>
                <c:pt idx="18368">
                  <c:v>0.56885847173389703</c:v>
                </c:pt>
                <c:pt idx="18369">
                  <c:v>0.57484936284906496</c:v>
                </c:pt>
                <c:pt idx="18370">
                  <c:v>0.57066586118889395</c:v>
                </c:pt>
                <c:pt idx="18371">
                  <c:v>0.68910127757293105</c:v>
                </c:pt>
                <c:pt idx="18372">
                  <c:v>0.67695846427002904</c:v>
                </c:pt>
                <c:pt idx="18373">
                  <c:v>0.73080582735177801</c:v>
                </c:pt>
                <c:pt idx="18374">
                  <c:v>0.60449734180846304</c:v>
                </c:pt>
                <c:pt idx="18375">
                  <c:v>0.65419933778705497</c:v>
                </c:pt>
                <c:pt idx="18376">
                  <c:v>0.78818037968610899</c:v>
                </c:pt>
                <c:pt idx="18377">
                  <c:v>0.81488189738393502</c:v>
                </c:pt>
                <c:pt idx="18378">
                  <c:v>0.69900151442147196</c:v>
                </c:pt>
                <c:pt idx="18379">
                  <c:v>0.73854038712890901</c:v>
                </c:pt>
                <c:pt idx="18380">
                  <c:v>0.73826741437421795</c:v>
                </c:pt>
                <c:pt idx="18381">
                  <c:v>0.73854038712890901</c:v>
                </c:pt>
                <c:pt idx="18382">
                  <c:v>0.73826741437421795</c:v>
                </c:pt>
                <c:pt idx="18383">
                  <c:v>0.72666011391850405</c:v>
                </c:pt>
                <c:pt idx="18384">
                  <c:v>0.79623293954462804</c:v>
                </c:pt>
                <c:pt idx="18385">
                  <c:v>0.75332343188928397</c:v>
                </c:pt>
                <c:pt idx="18386">
                  <c:v>6.0053683830833997E-3</c:v>
                </c:pt>
                <c:pt idx="18387" formatCode="0.00E+00">
                  <c:v>6.4439475989996799E-4</c:v>
                </c:pt>
                <c:pt idx="18388">
                  <c:v>6.2117242353740797E-3</c:v>
                </c:pt>
                <c:pt idx="18389">
                  <c:v>5.00598887039238E-3</c:v>
                </c:pt>
                <c:pt idx="18390">
                  <c:v>1.4579974575246801E-2</c:v>
                </c:pt>
                <c:pt idx="18391">
                  <c:v>1.25599300719505E-2</c:v>
                </c:pt>
                <c:pt idx="18392">
                  <c:v>1.90838548034169E-2</c:v>
                </c:pt>
                <c:pt idx="18393">
                  <c:v>1.8737046741931399E-2</c:v>
                </c:pt>
                <c:pt idx="18394">
                  <c:v>2.1054873911427699E-2</c:v>
                </c:pt>
                <c:pt idx="18395">
                  <c:v>-2.20409162929373E-2</c:v>
                </c:pt>
                <c:pt idx="18396">
                  <c:v>-1.6327701061950601E-2</c:v>
                </c:pt>
                <c:pt idx="18397">
                  <c:v>-1.7158362873413699E-2</c:v>
                </c:pt>
                <c:pt idx="18398">
                  <c:v>-1.79861698117691E-2</c:v>
                </c:pt>
                <c:pt idx="18399">
                  <c:v>-2.2665969569837401E-2</c:v>
                </c:pt>
                <c:pt idx="18400">
                  <c:v>-5.2766236948103597E-2</c:v>
                </c:pt>
                <c:pt idx="18401">
                  <c:v>-4.77148243065992E-2</c:v>
                </c:pt>
                <c:pt idx="18402">
                  <c:v>-5.1665118362986498E-2</c:v>
                </c:pt>
                <c:pt idx="18403">
                  <c:v>-5.2113296079661302E-2</c:v>
                </c:pt>
                <c:pt idx="18404">
                  <c:v>-6.0909051818015002E-2</c:v>
                </c:pt>
                <c:pt idx="18405">
                  <c:v>-5.65685784658305E-2</c:v>
                </c:pt>
                <c:pt idx="18406">
                  <c:v>-6.7558840017043403E-2</c:v>
                </c:pt>
                <c:pt idx="18407">
                  <c:v>-8.5954315957834607E-2</c:v>
                </c:pt>
                <c:pt idx="18408">
                  <c:v>-8.7278845578647499E-2</c:v>
                </c:pt>
                <c:pt idx="18409">
                  <c:v>-8.8167600736069204E-2</c:v>
                </c:pt>
                <c:pt idx="18410">
                  <c:v>-6.9151725777119699E-2</c:v>
                </c:pt>
                <c:pt idx="18411">
                  <c:v>-6.72695264305809E-2</c:v>
                </c:pt>
                <c:pt idx="18412">
                  <c:v>-7.0731125717933704E-2</c:v>
                </c:pt>
                <c:pt idx="18413">
                  <c:v>-9.10893587611767E-2</c:v>
                </c:pt>
                <c:pt idx="18414">
                  <c:v>-1.4350519304501E-2</c:v>
                </c:pt>
                <c:pt idx="18415">
                  <c:v>-4.6257920369793898E-2</c:v>
                </c:pt>
                <c:pt idx="18416">
                  <c:v>-1.2276112635003901E-2</c:v>
                </c:pt>
                <c:pt idx="18417">
                  <c:v>-2.4625140960432501E-2</c:v>
                </c:pt>
                <c:pt idx="18418">
                  <c:v>-2.94150309783709E-2</c:v>
                </c:pt>
                <c:pt idx="18419">
                  <c:v>-3.03763642454923E-2</c:v>
                </c:pt>
                <c:pt idx="18420">
                  <c:v>-6.5214401490791996E-2</c:v>
                </c:pt>
                <c:pt idx="18421">
                  <c:v>-8.1016054346959507E-2</c:v>
                </c:pt>
                <c:pt idx="18422">
                  <c:v>-8.8624110671050804E-2</c:v>
                </c:pt>
                <c:pt idx="18423">
                  <c:v>-4.9769946379667203E-2</c:v>
                </c:pt>
                <c:pt idx="18424">
                  <c:v>-5.4527814333728802E-2</c:v>
                </c:pt>
                <c:pt idx="18425">
                  <c:v>-5.8237820295378599E-2</c:v>
                </c:pt>
                <c:pt idx="18426">
                  <c:v>2.8410506950773402E-3</c:v>
                </c:pt>
                <c:pt idx="18427">
                  <c:v>1.12235159365106E-2</c:v>
                </c:pt>
                <c:pt idx="18428">
                  <c:v>0.12838215117959401</c:v>
                </c:pt>
                <c:pt idx="18429">
                  <c:v>-4.3359108550769403E-2</c:v>
                </c:pt>
                <c:pt idx="18430">
                  <c:v>3.2403630330161297E-2</c:v>
                </c:pt>
                <c:pt idx="18431">
                  <c:v>3.9397724835888499E-2</c:v>
                </c:pt>
                <c:pt idx="18432">
                  <c:v>5.5197385119726397E-2</c:v>
                </c:pt>
                <c:pt idx="18433">
                  <c:v>2.3126849730793E-2</c:v>
                </c:pt>
                <c:pt idx="18434">
                  <c:v>5.3300096490909797E-2</c:v>
                </c:pt>
                <c:pt idx="18435">
                  <c:v>9.4981991394129592E-3</c:v>
                </c:pt>
                <c:pt idx="18436">
                  <c:v>5.8108206341625598E-2</c:v>
                </c:pt>
                <c:pt idx="18437">
                  <c:v>6.5529980681740596E-2</c:v>
                </c:pt>
                <c:pt idx="18438">
                  <c:v>0.141914621347936</c:v>
                </c:pt>
                <c:pt idx="18439">
                  <c:v>0.140553708020944</c:v>
                </c:pt>
                <c:pt idx="18440">
                  <c:v>0.31587845448475799</c:v>
                </c:pt>
                <c:pt idx="18441">
                  <c:v>0.31697344056876298</c:v>
                </c:pt>
                <c:pt idx="18442">
                  <c:v>0.32269849492229502</c:v>
                </c:pt>
                <c:pt idx="18443">
                  <c:v>0.30334364188310903</c:v>
                </c:pt>
                <c:pt idx="18444">
                  <c:v>0.34631908269734102</c:v>
                </c:pt>
                <c:pt idx="18445">
                  <c:v>0.280176030535151</c:v>
                </c:pt>
                <c:pt idx="18446">
                  <c:v>0.31659000559219902</c:v>
                </c:pt>
                <c:pt idx="18447">
                  <c:v>0.73689371831376704</c:v>
                </c:pt>
                <c:pt idx="18448">
                  <c:v>0.74123448685914195</c:v>
                </c:pt>
                <c:pt idx="18449">
                  <c:v>1.0528266134139899E-3</c:v>
                </c:pt>
                <c:pt idx="18450">
                  <c:v>7.4278747286373702E-3</c:v>
                </c:pt>
                <c:pt idx="18451">
                  <c:v>3.2288295212981001E-3</c:v>
                </c:pt>
                <c:pt idx="18452">
                  <c:v>4.3654809446479897E-2</c:v>
                </c:pt>
                <c:pt idx="18453">
                  <c:v>1.50187588078234E-2</c:v>
                </c:pt>
                <c:pt idx="18454">
                  <c:v>9.83208110037678E-2</c:v>
                </c:pt>
                <c:pt idx="18455">
                  <c:v>0.10906749812038</c:v>
                </c:pt>
                <c:pt idx="18456">
                  <c:v>0.18733162801699499</c:v>
                </c:pt>
                <c:pt idx="18457">
                  <c:v>0.16687164226953499</c:v>
                </c:pt>
                <c:pt idx="18458">
                  <c:v>0.24439560481012701</c:v>
                </c:pt>
                <c:pt idx="18459">
                  <c:v>0.23911077379930301</c:v>
                </c:pt>
                <c:pt idx="18460">
                  <c:v>0.28324337353569101</c:v>
                </c:pt>
                <c:pt idx="18461">
                  <c:v>0.36795752434203699</c:v>
                </c:pt>
                <c:pt idx="18462">
                  <c:v>0.28738702456840898</c:v>
                </c:pt>
                <c:pt idx="18463">
                  <c:v>0.280871708047647</c:v>
                </c:pt>
                <c:pt idx="18464">
                  <c:v>0.31089278739772502</c:v>
                </c:pt>
                <c:pt idx="18465">
                  <c:v>0.29862207463399898</c:v>
                </c:pt>
                <c:pt idx="18466">
                  <c:v>0.33911751111139199</c:v>
                </c:pt>
                <c:pt idx="18467">
                  <c:v>0.28758322192747698</c:v>
                </c:pt>
                <c:pt idx="18468">
                  <c:v>0.28240101186830502</c:v>
                </c:pt>
                <c:pt idx="18469">
                  <c:v>1.79548091284518E-2</c:v>
                </c:pt>
                <c:pt idx="18470">
                  <c:v>1.4690813868795701E-2</c:v>
                </c:pt>
                <c:pt idx="18471">
                  <c:v>1.9283710024660099E-2</c:v>
                </c:pt>
                <c:pt idx="18472" formatCode="0.00E+00">
                  <c:v>3.8925692502878002E-4</c:v>
                </c:pt>
                <c:pt idx="18473">
                  <c:v>2.0690517434898098E-3</c:v>
                </c:pt>
                <c:pt idx="18474">
                  <c:v>6.1543714773906102E-3</c:v>
                </c:pt>
                <c:pt idx="18475">
                  <c:v>9.1280575283498797E-3</c:v>
                </c:pt>
                <c:pt idx="18476">
                  <c:v>1.01546222112098E-2</c:v>
                </c:pt>
                <c:pt idx="18477">
                  <c:v>9.9366351477469996E-3</c:v>
                </c:pt>
                <c:pt idx="18478">
                  <c:v>6.7794785189417603E-2</c:v>
                </c:pt>
                <c:pt idx="18479">
                  <c:v>7.3188781960364199E-2</c:v>
                </c:pt>
                <c:pt idx="18480">
                  <c:v>1.84132071868621E-2</c:v>
                </c:pt>
                <c:pt idx="18481">
                  <c:v>2.1674337548043199E-2</c:v>
                </c:pt>
                <c:pt idx="18482">
                  <c:v>2.3769626598492501E-2</c:v>
                </c:pt>
                <c:pt idx="18483">
                  <c:v>1.9011640356545401E-2</c:v>
                </c:pt>
                <c:pt idx="18484">
                  <c:v>1.8655315143705799E-2</c:v>
                </c:pt>
                <c:pt idx="18485">
                  <c:v>0.115083429918227</c:v>
                </c:pt>
                <c:pt idx="18486">
                  <c:v>-2.42229991395948E-2</c:v>
                </c:pt>
                <c:pt idx="18487">
                  <c:v>3.0362605219778498E-2</c:v>
                </c:pt>
                <c:pt idx="18488">
                  <c:v>2.7037036861952801E-2</c:v>
                </c:pt>
                <c:pt idx="18489">
                  <c:v>2.6226460543463202E-2</c:v>
                </c:pt>
                <c:pt idx="18490">
                  <c:v>2.44436511936225E-2</c:v>
                </c:pt>
                <c:pt idx="18491">
                  <c:v>2.64872172323984E-2</c:v>
                </c:pt>
                <c:pt idx="18492">
                  <c:v>2.0066840405807002E-2</c:v>
                </c:pt>
                <c:pt idx="18493">
                  <c:v>2.7773317482907501E-2</c:v>
                </c:pt>
                <c:pt idx="18494">
                  <c:v>2.8171665912211701E-2</c:v>
                </c:pt>
                <c:pt idx="18495">
                  <c:v>3.0485439877443399E-2</c:v>
                </c:pt>
                <c:pt idx="18496">
                  <c:v>-2.4765453394076199E-2</c:v>
                </c:pt>
                <c:pt idx="18497">
                  <c:v>2.3822904496624199E-2</c:v>
                </c:pt>
                <c:pt idx="18498">
                  <c:v>-3.4892857930898198E-2</c:v>
                </c:pt>
                <c:pt idx="18499">
                  <c:v>-4.0546193177670699E-2</c:v>
                </c:pt>
                <c:pt idx="18500">
                  <c:v>-3.4172830589221902E-2</c:v>
                </c:pt>
                <c:pt idx="18501">
                  <c:v>-3.9555049090550701E-2</c:v>
                </c:pt>
                <c:pt idx="18502">
                  <c:v>-4.48162149702791E-2</c:v>
                </c:pt>
                <c:pt idx="18503">
                  <c:v>8.5232585529353404E-3</c:v>
                </c:pt>
                <c:pt idx="18504">
                  <c:v>3.7408968540122399E-3</c:v>
                </c:pt>
                <c:pt idx="18505">
                  <c:v>1.9786894530868501E-2</c:v>
                </c:pt>
                <c:pt idx="18506">
                  <c:v>7.72140372136953E-3</c:v>
                </c:pt>
                <c:pt idx="18507">
                  <c:v>-4.0454005479717101E-2</c:v>
                </c:pt>
                <c:pt idx="18508">
                  <c:v>-3.8203154145161899E-2</c:v>
                </c:pt>
                <c:pt idx="18509">
                  <c:v>-7.77067999591083E-2</c:v>
                </c:pt>
                <c:pt idx="18510">
                  <c:v>-6.3559811100568797E-2</c:v>
                </c:pt>
                <c:pt idx="18511">
                  <c:v>1.07207019004957E-2</c:v>
                </c:pt>
                <c:pt idx="18512">
                  <c:v>-4.1425391793707002E-2</c:v>
                </c:pt>
                <c:pt idx="18513">
                  <c:v>-5.7356103805048499E-2</c:v>
                </c:pt>
                <c:pt idx="18514">
                  <c:v>-3.3128571684101202E-2</c:v>
                </c:pt>
                <c:pt idx="18515">
                  <c:v>-2.6848081250461201E-3</c:v>
                </c:pt>
                <c:pt idx="18516">
                  <c:v>-4.5018471084640403E-2</c:v>
                </c:pt>
                <c:pt idx="18517">
                  <c:v>-4.7599420781380103E-2</c:v>
                </c:pt>
                <c:pt idx="18518">
                  <c:v>-0.106884049472415</c:v>
                </c:pt>
                <c:pt idx="18519">
                  <c:v>-5.4018082690260302E-2</c:v>
                </c:pt>
                <c:pt idx="18520">
                  <c:v>-5.81097790603173E-2</c:v>
                </c:pt>
                <c:pt idx="18521">
                  <c:v>-6.0279485024045301E-2</c:v>
                </c:pt>
                <c:pt idx="18522">
                  <c:v>-7.8097311312742099E-2</c:v>
                </c:pt>
                <c:pt idx="18523">
                  <c:v>-8.5016236601064707E-2</c:v>
                </c:pt>
                <c:pt idx="18524">
                  <c:v>-8.5016236601064707E-2</c:v>
                </c:pt>
                <c:pt idx="18525">
                  <c:v>-8.5721855679402797E-2</c:v>
                </c:pt>
                <c:pt idx="18526">
                  <c:v>-0.105166030856622</c:v>
                </c:pt>
                <c:pt idx="18527">
                  <c:v>-0.10584032780382301</c:v>
                </c:pt>
                <c:pt idx="18528">
                  <c:v>-0.111552984684722</c:v>
                </c:pt>
                <c:pt idx="18529">
                  <c:v>-0.120490495249649</c:v>
                </c:pt>
                <c:pt idx="18530">
                  <c:v>1.5334707069423099E-3</c:v>
                </c:pt>
                <c:pt idx="18531">
                  <c:v>-0.118641411855278</c:v>
                </c:pt>
                <c:pt idx="18532">
                  <c:v>-0.263216465263716</c:v>
                </c:pt>
                <c:pt idx="18533">
                  <c:v>-0.21376289130474799</c:v>
                </c:pt>
                <c:pt idx="18534">
                  <c:v>-0.178752410737234</c:v>
                </c:pt>
                <c:pt idx="18535">
                  <c:v>-0.167771063026706</c:v>
                </c:pt>
                <c:pt idx="18536">
                  <c:v>-0.15845697898349601</c:v>
                </c:pt>
                <c:pt idx="18537">
                  <c:v>-0.199740687442552</c:v>
                </c:pt>
                <c:pt idx="18538">
                  <c:v>-0.20927779254547199</c:v>
                </c:pt>
                <c:pt idx="18539">
                  <c:v>-0.10589638814367799</c:v>
                </c:pt>
                <c:pt idx="18540">
                  <c:v>-9.1083453106790294E-2</c:v>
                </c:pt>
                <c:pt idx="18541">
                  <c:v>8.2260721635938304E-3</c:v>
                </c:pt>
                <c:pt idx="18542">
                  <c:v>7.0314442202410402E-3</c:v>
                </c:pt>
                <c:pt idx="18543">
                  <c:v>0.20175222901991699</c:v>
                </c:pt>
                <c:pt idx="18544">
                  <c:v>2.31658435141846E-2</c:v>
                </c:pt>
                <c:pt idx="18545">
                  <c:v>0.198769983149857</c:v>
                </c:pt>
                <c:pt idx="18546">
                  <c:v>0.177973005103539</c:v>
                </c:pt>
                <c:pt idx="18547">
                  <c:v>0.23187034222286501</c:v>
                </c:pt>
                <c:pt idx="18548">
                  <c:v>7.6212833847214306E-2</c:v>
                </c:pt>
                <c:pt idx="18549">
                  <c:v>8.3273926930682293E-2</c:v>
                </c:pt>
                <c:pt idx="18550">
                  <c:v>8.3206266912845203E-3</c:v>
                </c:pt>
                <c:pt idx="18551">
                  <c:v>1.3254092750885699E-2</c:v>
                </c:pt>
                <c:pt idx="18552">
                  <c:v>5.4109822922807603E-3</c:v>
                </c:pt>
                <c:pt idx="18553">
                  <c:v>1.11258843046264E-2</c:v>
                </c:pt>
                <c:pt idx="18554">
                  <c:v>1.1103794401575001E-2</c:v>
                </c:pt>
                <c:pt idx="18555">
                  <c:v>4.8119569190874199E-3</c:v>
                </c:pt>
                <c:pt idx="18556" formatCode="0.00E+00">
                  <c:v>-3.5799674400460702E-4</c:v>
                </c:pt>
                <c:pt idx="18557">
                  <c:v>-2.4287192792169501E-3</c:v>
                </c:pt>
                <c:pt idx="18558">
                  <c:v>-2.1697133115306601E-2</c:v>
                </c:pt>
                <c:pt idx="18559">
                  <c:v>-2.34300428388503E-2</c:v>
                </c:pt>
                <c:pt idx="18560">
                  <c:v>-3.1685478971023903E-2</c:v>
                </c:pt>
                <c:pt idx="18561">
                  <c:v>-3.3672016737393298E-2</c:v>
                </c:pt>
                <c:pt idx="18562">
                  <c:v>-4.1915992285778803E-2</c:v>
                </c:pt>
                <c:pt idx="18563">
                  <c:v>-3.5077973831652398E-2</c:v>
                </c:pt>
                <c:pt idx="18564">
                  <c:v>-4.6602074740663899E-2</c:v>
                </c:pt>
                <c:pt idx="18565">
                  <c:v>-4.4926571510694298E-2</c:v>
                </c:pt>
                <c:pt idx="18566">
                  <c:v>-5.4093199305279102E-2</c:v>
                </c:pt>
                <c:pt idx="18567">
                  <c:v>-5.7021362652063701E-2</c:v>
                </c:pt>
                <c:pt idx="18568">
                  <c:v>-6.1634066020774099E-2</c:v>
                </c:pt>
                <c:pt idx="18569">
                  <c:v>-6.2404554341181501E-2</c:v>
                </c:pt>
                <c:pt idx="18570">
                  <c:v>-6.3627209889068198E-2</c:v>
                </c:pt>
                <c:pt idx="18571">
                  <c:v>-5.5388058983664099E-2</c:v>
                </c:pt>
                <c:pt idx="18572">
                  <c:v>-9.6854372051532203E-2</c:v>
                </c:pt>
                <c:pt idx="18573">
                  <c:v>-8.3474065191282795E-2</c:v>
                </c:pt>
                <c:pt idx="18574">
                  <c:v>-9.6854372051532203E-2</c:v>
                </c:pt>
                <c:pt idx="18575">
                  <c:v>-8.3474065191282795E-2</c:v>
                </c:pt>
                <c:pt idx="18576">
                  <c:v>-0.119256742142396</c:v>
                </c:pt>
                <c:pt idx="18577">
                  <c:v>-0.1136371818468</c:v>
                </c:pt>
                <c:pt idx="18578">
                  <c:v>-0.121453226599629</c:v>
                </c:pt>
                <c:pt idx="18579">
                  <c:v>-0.12618997023783601</c:v>
                </c:pt>
                <c:pt idx="18580">
                  <c:v>-0.129279830218367</c:v>
                </c:pt>
                <c:pt idx="18581">
                  <c:v>-0.13142863681005601</c:v>
                </c:pt>
                <c:pt idx="18582">
                  <c:v>-0.131423439171092</c:v>
                </c:pt>
                <c:pt idx="18583">
                  <c:v>-0.12624057319972701</c:v>
                </c:pt>
                <c:pt idx="18584">
                  <c:v>-0.14600986246174999</c:v>
                </c:pt>
                <c:pt idx="18585">
                  <c:v>-0.149354993915537</c:v>
                </c:pt>
                <c:pt idx="18586">
                  <c:v>-0.13341941671426399</c:v>
                </c:pt>
                <c:pt idx="18587">
                  <c:v>-8.9543260155376905E-2</c:v>
                </c:pt>
                <c:pt idx="18588">
                  <c:v>-9.2995072178464394E-2</c:v>
                </c:pt>
                <c:pt idx="18589">
                  <c:v>-0.108010546618621</c:v>
                </c:pt>
                <c:pt idx="18590">
                  <c:v>-0.107427357056165</c:v>
                </c:pt>
                <c:pt idx="18591">
                  <c:v>-0.111313662894881</c:v>
                </c:pt>
                <c:pt idx="18592">
                  <c:v>-0.11548686878955899</c:v>
                </c:pt>
                <c:pt idx="18593">
                  <c:v>-0.112911573227071</c:v>
                </c:pt>
                <c:pt idx="18594">
                  <c:v>-0.12689760259719499</c:v>
                </c:pt>
                <c:pt idx="18595">
                  <c:v>-0.12676033667869899</c:v>
                </c:pt>
                <c:pt idx="18596">
                  <c:v>-0.138547606064998</c:v>
                </c:pt>
                <c:pt idx="18597">
                  <c:v>-0.12692365233629799</c:v>
                </c:pt>
                <c:pt idx="18598">
                  <c:v>-0.114703812160014</c:v>
                </c:pt>
                <c:pt idx="18599">
                  <c:v>-8.5400155565573399E-2</c:v>
                </c:pt>
                <c:pt idx="18600">
                  <c:v>-9.6100925743277596E-2</c:v>
                </c:pt>
                <c:pt idx="18601">
                  <c:v>-9.7210725968610801E-2</c:v>
                </c:pt>
                <c:pt idx="18602">
                  <c:v>-8.7115217461117597E-2</c:v>
                </c:pt>
                <c:pt idx="18603">
                  <c:v>-4.3403933498382397E-2</c:v>
                </c:pt>
                <c:pt idx="18604">
                  <c:v>-9.8979385898345207E-2</c:v>
                </c:pt>
                <c:pt idx="18605">
                  <c:v>-7.4536107265175303E-2</c:v>
                </c:pt>
                <c:pt idx="18606">
                  <c:v>-8.4555877427378204E-2</c:v>
                </c:pt>
                <c:pt idx="18607">
                  <c:v>-8.7540512317132793E-2</c:v>
                </c:pt>
                <c:pt idx="18608">
                  <c:v>-9.82120590860735E-2</c:v>
                </c:pt>
                <c:pt idx="18609">
                  <c:v>-8.8261525892693302E-2</c:v>
                </c:pt>
                <c:pt idx="18610">
                  <c:v>-8.9931842664383102E-2</c:v>
                </c:pt>
                <c:pt idx="18611">
                  <c:v>-9.9222277886252999E-2</c:v>
                </c:pt>
                <c:pt idx="18612">
                  <c:v>-0.115563762577683</c:v>
                </c:pt>
                <c:pt idx="18613">
                  <c:v>-0.121673698497264</c:v>
                </c:pt>
                <c:pt idx="18614">
                  <c:v>-0.115942400682889</c:v>
                </c:pt>
                <c:pt idx="18615">
                  <c:v>-0.117770265990089</c:v>
                </c:pt>
                <c:pt idx="18616">
                  <c:v>-0.10887827463168701</c:v>
                </c:pt>
                <c:pt idx="18617">
                  <c:v>-0.110005666754279</c:v>
                </c:pt>
                <c:pt idx="18618">
                  <c:v>-0.107858573010812</c:v>
                </c:pt>
                <c:pt idx="18619">
                  <c:v>-9.0673608585191801E-2</c:v>
                </c:pt>
                <c:pt idx="18620">
                  <c:v>-0.10261058155821599</c:v>
                </c:pt>
                <c:pt idx="18621">
                  <c:v>-0.102611909291467</c:v>
                </c:pt>
                <c:pt idx="18622">
                  <c:v>-5.9923768463832502E-2</c:v>
                </c:pt>
                <c:pt idx="18623">
                  <c:v>-5.1842044308772102E-2</c:v>
                </c:pt>
                <c:pt idx="18624">
                  <c:v>-0.148024100295021</c:v>
                </c:pt>
                <c:pt idx="18625">
                  <c:v>-0.147748186346673</c:v>
                </c:pt>
                <c:pt idx="18626">
                  <c:v>-0.163198522078881</c:v>
                </c:pt>
                <c:pt idx="18627">
                  <c:v>-0.109002784991581</c:v>
                </c:pt>
                <c:pt idx="18628">
                  <c:v>-0.121010101063697</c:v>
                </c:pt>
                <c:pt idx="18629">
                  <c:v>-0.118674716678647</c:v>
                </c:pt>
                <c:pt idx="18630">
                  <c:v>-0.14273772431718801</c:v>
                </c:pt>
                <c:pt idx="18631">
                  <c:v>-0.136131128790309</c:v>
                </c:pt>
                <c:pt idx="18632">
                  <c:v>-0.119601647735918</c:v>
                </c:pt>
                <c:pt idx="18633">
                  <c:v>-0.13274747738399201</c:v>
                </c:pt>
                <c:pt idx="18634" formatCode="0.00E+00">
                  <c:v>2.5468375419235301E-4</c:v>
                </c:pt>
                <c:pt idx="18635">
                  <c:v>4.6724951142100802E-3</c:v>
                </c:pt>
                <c:pt idx="18636">
                  <c:v>-1.46876427847542E-3</c:v>
                </c:pt>
                <c:pt idx="18637" formatCode="0.00E+00">
                  <c:v>7.0028636219832097E-4</c:v>
                </c:pt>
                <c:pt idx="18638">
                  <c:v>-2.0792676844162399E-2</c:v>
                </c:pt>
                <c:pt idx="18639">
                  <c:v>5.0328228851617097E-3</c:v>
                </c:pt>
                <c:pt idx="18640">
                  <c:v>3.01275217718877E-2</c:v>
                </c:pt>
                <c:pt idx="18641">
                  <c:v>1.9291318333861801E-2</c:v>
                </c:pt>
                <c:pt idx="18642">
                  <c:v>1.3676649200770399E-2</c:v>
                </c:pt>
                <c:pt idx="18643">
                  <c:v>1.2036786913546199E-2</c:v>
                </c:pt>
                <c:pt idx="18644">
                  <c:v>7.19537889047305E-3</c:v>
                </c:pt>
                <c:pt idx="18645">
                  <c:v>2.19673472187225E-2</c:v>
                </c:pt>
                <c:pt idx="18646">
                  <c:v>2.3896678446521699E-2</c:v>
                </c:pt>
                <c:pt idx="18647">
                  <c:v>2.3007931186086902E-2</c:v>
                </c:pt>
                <c:pt idx="18648">
                  <c:v>1.9746473095844898E-2</c:v>
                </c:pt>
                <c:pt idx="18649">
                  <c:v>2.9790759342105601E-2</c:v>
                </c:pt>
                <c:pt idx="18650">
                  <c:v>1.10999185273052E-2</c:v>
                </c:pt>
                <c:pt idx="18651">
                  <c:v>3.02856309337553E-2</c:v>
                </c:pt>
                <c:pt idx="18652">
                  <c:v>3.10253033113458E-2</c:v>
                </c:pt>
                <c:pt idx="18653">
                  <c:v>4.3812556516438401E-2</c:v>
                </c:pt>
                <c:pt idx="18654">
                  <c:v>2.52818874023263E-2</c:v>
                </c:pt>
                <c:pt idx="18655">
                  <c:v>5.2445514058698302E-2</c:v>
                </c:pt>
                <c:pt idx="18656">
                  <c:v>5.53085512960651E-2</c:v>
                </c:pt>
                <c:pt idx="18657">
                  <c:v>4.8156759480361098E-2</c:v>
                </c:pt>
                <c:pt idx="18658">
                  <c:v>4.6853716585854403E-2</c:v>
                </c:pt>
                <c:pt idx="18659">
                  <c:v>4.9552078506232403E-2</c:v>
                </c:pt>
                <c:pt idx="18660">
                  <c:v>5.5224103067653602E-2</c:v>
                </c:pt>
                <c:pt idx="18661">
                  <c:v>7.5156193800572396E-2</c:v>
                </c:pt>
                <c:pt idx="18662">
                  <c:v>6.3386901065102405E-2</c:v>
                </c:pt>
                <c:pt idx="18663">
                  <c:v>2.0345439662198199E-2</c:v>
                </c:pt>
                <c:pt idx="18664">
                  <c:v>2.17882902866697E-2</c:v>
                </c:pt>
                <c:pt idx="18665">
                  <c:v>2.1315909499626601E-2</c:v>
                </c:pt>
                <c:pt idx="18666">
                  <c:v>2.1100239590225299E-2</c:v>
                </c:pt>
                <c:pt idx="18667">
                  <c:v>5.5516214374953E-2</c:v>
                </c:pt>
                <c:pt idx="18668">
                  <c:v>5.9037971236609497E-2</c:v>
                </c:pt>
                <c:pt idx="18669">
                  <c:v>2.3329122837630001E-2</c:v>
                </c:pt>
                <c:pt idx="18670">
                  <c:v>-7.6999861893376403E-2</c:v>
                </c:pt>
                <c:pt idx="18671">
                  <c:v>2.23514462705987E-2</c:v>
                </c:pt>
                <c:pt idx="18672">
                  <c:v>8.2045413550116006E-2</c:v>
                </c:pt>
                <c:pt idx="18673">
                  <c:v>9.5988312889373401E-2</c:v>
                </c:pt>
                <c:pt idx="18674">
                  <c:v>2.5369580447051902E-2</c:v>
                </c:pt>
                <c:pt idx="18675">
                  <c:v>2.77737757315645E-2</c:v>
                </c:pt>
                <c:pt idx="18676">
                  <c:v>2.86507888120974E-2</c:v>
                </c:pt>
                <c:pt idx="18677">
                  <c:v>3.5272554083975498E-2</c:v>
                </c:pt>
                <c:pt idx="18678">
                  <c:v>4.77244515031372E-2</c:v>
                </c:pt>
                <c:pt idx="18679">
                  <c:v>5.1165744052069098E-2</c:v>
                </c:pt>
                <c:pt idx="18680">
                  <c:v>4.8515167860654101E-2</c:v>
                </c:pt>
                <c:pt idx="18681">
                  <c:v>5.8416377521374102E-2</c:v>
                </c:pt>
                <c:pt idx="18682">
                  <c:v>5.83025465805058E-2</c:v>
                </c:pt>
                <c:pt idx="18683">
                  <c:v>6.0975199782489199E-2</c:v>
                </c:pt>
                <c:pt idx="18684">
                  <c:v>6.3110555578669902E-2</c:v>
                </c:pt>
                <c:pt idx="18685">
                  <c:v>6.2695637447752695E-2</c:v>
                </c:pt>
                <c:pt idx="18686">
                  <c:v>6.1650087401030798E-2</c:v>
                </c:pt>
                <c:pt idx="18687">
                  <c:v>6.9971516420857596E-2</c:v>
                </c:pt>
                <c:pt idx="18688">
                  <c:v>6.3088873453081201E-2</c:v>
                </c:pt>
                <c:pt idx="18689">
                  <c:v>7.19054732425745E-2</c:v>
                </c:pt>
                <c:pt idx="18690">
                  <c:v>7.2556106150285904E-2</c:v>
                </c:pt>
                <c:pt idx="18691">
                  <c:v>7.7888397812248197E-2</c:v>
                </c:pt>
                <c:pt idx="18692">
                  <c:v>6.1684113697991302E-2</c:v>
                </c:pt>
                <c:pt idx="18693">
                  <c:v>4.8326998246624099E-2</c:v>
                </c:pt>
                <c:pt idx="18694">
                  <c:v>4.7353228558280697E-2</c:v>
                </c:pt>
                <c:pt idx="18695">
                  <c:v>4.25557847746569E-2</c:v>
                </c:pt>
                <c:pt idx="18696">
                  <c:v>4.3495068078217097E-2</c:v>
                </c:pt>
                <c:pt idx="18697">
                  <c:v>3.3072597917520298E-2</c:v>
                </c:pt>
                <c:pt idx="18698">
                  <c:v>2.9985821656468101E-2</c:v>
                </c:pt>
                <c:pt idx="18699">
                  <c:v>0.126795405796014</c:v>
                </c:pt>
                <c:pt idx="18700">
                  <c:v>0.12645650090532601</c:v>
                </c:pt>
                <c:pt idx="18701">
                  <c:v>0.14258934525105599</c:v>
                </c:pt>
                <c:pt idx="18702">
                  <c:v>0.122958994963156</c:v>
                </c:pt>
                <c:pt idx="18703">
                  <c:v>0.15648222047826299</c:v>
                </c:pt>
                <c:pt idx="18704">
                  <c:v>8.92378476806725E-2</c:v>
                </c:pt>
                <c:pt idx="18705">
                  <c:v>0.190466059474903</c:v>
                </c:pt>
                <c:pt idx="18706">
                  <c:v>0.22835584714019799</c:v>
                </c:pt>
                <c:pt idx="18707">
                  <c:v>0.228410323052953</c:v>
                </c:pt>
                <c:pt idx="18708">
                  <c:v>0.230888072578778</c:v>
                </c:pt>
                <c:pt idx="18709">
                  <c:v>0.28748061989074603</c:v>
                </c:pt>
                <c:pt idx="18710">
                  <c:v>0.36213341604919302</c:v>
                </c:pt>
                <c:pt idx="18711">
                  <c:v>0.28505734600514598</c:v>
                </c:pt>
                <c:pt idx="18712">
                  <c:v>0.278622994943383</c:v>
                </c:pt>
                <c:pt idx="18713">
                  <c:v>0.28394761973093202</c:v>
                </c:pt>
                <c:pt idx="18714">
                  <c:v>0.29401073746012402</c:v>
                </c:pt>
                <c:pt idx="18715">
                  <c:v>0.28053512747710302</c:v>
                </c:pt>
                <c:pt idx="18716">
                  <c:v>1.53757979487343E-2</c:v>
                </c:pt>
                <c:pt idx="18717">
                  <c:v>9.4308213369542707E-3</c:v>
                </c:pt>
                <c:pt idx="18718">
                  <c:v>1.7372271277339198E-2</c:v>
                </c:pt>
                <c:pt idx="18719">
                  <c:v>9.1660211289357196E-3</c:v>
                </c:pt>
                <c:pt idx="18720">
                  <c:v>5.0083841854300301E-3</c:v>
                </c:pt>
                <c:pt idx="18721">
                  <c:v>1.07051679264102E-3</c:v>
                </c:pt>
                <c:pt idx="18722" formatCode="0.00E+00">
                  <c:v>-3.6738812994130399E-4</c:v>
                </c:pt>
                <c:pt idx="18723">
                  <c:v>1.7406198635585501E-3</c:v>
                </c:pt>
                <c:pt idx="18724" formatCode="0.00E+00">
                  <c:v>3.9499263316766699E-4</c:v>
                </c:pt>
                <c:pt idx="18725">
                  <c:v>3.7130203297144497E-2</c:v>
                </c:pt>
                <c:pt idx="18726">
                  <c:v>3.7018246382326002E-2</c:v>
                </c:pt>
                <c:pt idx="18727" formatCode="0.00E+00">
                  <c:v>5.6750696344631802E-4</c:v>
                </c:pt>
                <c:pt idx="18728" formatCode="0.00E+00">
                  <c:v>-5.7361291166313499E-4</c:v>
                </c:pt>
                <c:pt idx="18729">
                  <c:v>-3.4097736211155999E-2</c:v>
                </c:pt>
                <c:pt idx="18730">
                  <c:v>-3.6580795610840301E-2</c:v>
                </c:pt>
                <c:pt idx="18731">
                  <c:v>-3.9776442031604402E-2</c:v>
                </c:pt>
                <c:pt idx="18732">
                  <c:v>-1.9108986100362099E-2</c:v>
                </c:pt>
                <c:pt idx="18733">
                  <c:v>-4.2089350273908803E-2</c:v>
                </c:pt>
                <c:pt idx="18734">
                  <c:v>-4.36536497409689E-2</c:v>
                </c:pt>
                <c:pt idx="18735">
                  <c:v>-5.1502295087359297E-2</c:v>
                </c:pt>
                <c:pt idx="18736">
                  <c:v>-3.8026356544429603E-2</c:v>
                </c:pt>
                <c:pt idx="18737">
                  <c:v>-3.3797279205577999E-2</c:v>
                </c:pt>
                <c:pt idx="18738">
                  <c:v>-3.6571498907135E-2</c:v>
                </c:pt>
                <c:pt idx="18739">
                  <c:v>-3.3219870820068602E-2</c:v>
                </c:pt>
                <c:pt idx="18740">
                  <c:v>-3.4336612282550798E-2</c:v>
                </c:pt>
                <c:pt idx="18741">
                  <c:v>-3.4980124450883103E-2</c:v>
                </c:pt>
                <c:pt idx="18742">
                  <c:v>-3.5313786204382101E-2</c:v>
                </c:pt>
                <c:pt idx="18743">
                  <c:v>-1.0057570217760501E-2</c:v>
                </c:pt>
                <c:pt idx="18744">
                  <c:v>-3.2132675067273402E-2</c:v>
                </c:pt>
                <c:pt idx="18745">
                  <c:v>-1.02177380004735E-2</c:v>
                </c:pt>
                <c:pt idx="18746">
                  <c:v>-1.29672234825848E-2</c:v>
                </c:pt>
                <c:pt idx="18747">
                  <c:v>-1.7034797530431401E-2</c:v>
                </c:pt>
                <c:pt idx="18748">
                  <c:v>-1.7672393737730899E-2</c:v>
                </c:pt>
                <c:pt idx="18749">
                  <c:v>-1.7884142146474599E-2</c:v>
                </c:pt>
                <c:pt idx="18750">
                  <c:v>-2.2656768436460601E-2</c:v>
                </c:pt>
                <c:pt idx="18751">
                  <c:v>-3.1429696092413799E-2</c:v>
                </c:pt>
                <c:pt idx="18752">
                  <c:v>-3.2554929555614398E-2</c:v>
                </c:pt>
                <c:pt idx="18753">
                  <c:v>-4.54237761790501E-2</c:v>
                </c:pt>
                <c:pt idx="18754">
                  <c:v>-4.6629632026179799E-2</c:v>
                </c:pt>
                <c:pt idx="18755">
                  <c:v>-4.7537009924528598E-2</c:v>
                </c:pt>
                <c:pt idx="18756">
                  <c:v>-4.7788427588515599E-2</c:v>
                </c:pt>
                <c:pt idx="18757">
                  <c:v>-5.80121264912603E-2</c:v>
                </c:pt>
                <c:pt idx="18758">
                  <c:v>-4.6737392360089697E-2</c:v>
                </c:pt>
                <c:pt idx="18759">
                  <c:v>-4.7630853345232503E-2</c:v>
                </c:pt>
                <c:pt idx="18760">
                  <c:v>-3.9445302386075402E-2</c:v>
                </c:pt>
                <c:pt idx="18761">
                  <c:v>-4.1009012622473501E-2</c:v>
                </c:pt>
                <c:pt idx="18762">
                  <c:v>-4.1240332688440497E-2</c:v>
                </c:pt>
                <c:pt idx="18763">
                  <c:v>-4.2798004365757397E-2</c:v>
                </c:pt>
                <c:pt idx="18764">
                  <c:v>-5.1897876032127997E-2</c:v>
                </c:pt>
                <c:pt idx="18765">
                  <c:v>-5.3668806562922E-2</c:v>
                </c:pt>
                <c:pt idx="18766">
                  <c:v>-5.2297971840919499E-2</c:v>
                </c:pt>
                <c:pt idx="18767">
                  <c:v>-3.7997909728530302E-2</c:v>
                </c:pt>
                <c:pt idx="18768">
                  <c:v>-1.1901090447066401E-2</c:v>
                </c:pt>
                <c:pt idx="18769">
                  <c:v>-1.6745907727684799E-2</c:v>
                </c:pt>
                <c:pt idx="18770">
                  <c:v>-1.6971454777189001E-2</c:v>
                </c:pt>
                <c:pt idx="18771">
                  <c:v>-1.6896126930368401E-2</c:v>
                </c:pt>
                <c:pt idx="18772">
                  <c:v>-1.3206328671614099E-2</c:v>
                </c:pt>
                <c:pt idx="18773">
                  <c:v>-1.72322218387943E-2</c:v>
                </c:pt>
                <c:pt idx="18774">
                  <c:v>-1.2524769543511701E-2</c:v>
                </c:pt>
                <c:pt idx="18775">
                  <c:v>-3.1634104063189998E-2</c:v>
                </c:pt>
                <c:pt idx="18776">
                  <c:v>4.7671658469039702E-2</c:v>
                </c:pt>
                <c:pt idx="18777">
                  <c:v>3.04320910340623E-2</c:v>
                </c:pt>
                <c:pt idx="18778">
                  <c:v>4.8267988588406502E-2</c:v>
                </c:pt>
                <c:pt idx="18779">
                  <c:v>5.3041181250544599E-2</c:v>
                </c:pt>
                <c:pt idx="18780">
                  <c:v>8.5189142992737596E-2</c:v>
                </c:pt>
                <c:pt idx="18781">
                  <c:v>6.6812954230297303E-2</c:v>
                </c:pt>
                <c:pt idx="18782">
                  <c:v>8.1541874753809696E-2</c:v>
                </c:pt>
                <c:pt idx="18783">
                  <c:v>0.113738844968973</c:v>
                </c:pt>
                <c:pt idx="18784">
                  <c:v>5.9840508904517302E-2</c:v>
                </c:pt>
                <c:pt idx="18785">
                  <c:v>4.1688959600863301E-2</c:v>
                </c:pt>
                <c:pt idx="18786">
                  <c:v>3.1796264686978701E-2</c:v>
                </c:pt>
                <c:pt idx="18787">
                  <c:v>3.3353003113398998E-2</c:v>
                </c:pt>
                <c:pt idx="18788">
                  <c:v>3.88510089206743E-2</c:v>
                </c:pt>
                <c:pt idx="18789">
                  <c:v>2.9291123723896102E-2</c:v>
                </c:pt>
                <c:pt idx="18790">
                  <c:v>8.37097418813115E-2</c:v>
                </c:pt>
                <c:pt idx="18791">
                  <c:v>6.4082969407444207E-2</c:v>
                </c:pt>
                <c:pt idx="18792">
                  <c:v>6.4268520143592106E-2</c:v>
                </c:pt>
                <c:pt idx="18793">
                  <c:v>6.5906131899823694E-2</c:v>
                </c:pt>
                <c:pt idx="18794">
                  <c:v>5.5075865481859498E-2</c:v>
                </c:pt>
                <c:pt idx="18795">
                  <c:v>5.2416806589577099E-2</c:v>
                </c:pt>
                <c:pt idx="18796">
                  <c:v>5.1159399446241503E-2</c:v>
                </c:pt>
                <c:pt idx="18797">
                  <c:v>3.5809191832071499E-2</c:v>
                </c:pt>
                <c:pt idx="18798">
                  <c:v>4.8294472286965998E-2</c:v>
                </c:pt>
                <c:pt idx="18799">
                  <c:v>4.61567555565702E-2</c:v>
                </c:pt>
                <c:pt idx="18800">
                  <c:v>5.5689783376465303E-2</c:v>
                </c:pt>
                <c:pt idx="18801">
                  <c:v>5.2726341968965397E-2</c:v>
                </c:pt>
                <c:pt idx="18802">
                  <c:v>9.0295476159501398E-2</c:v>
                </c:pt>
                <c:pt idx="18803">
                  <c:v>8.2651076978813104E-2</c:v>
                </c:pt>
                <c:pt idx="18804">
                  <c:v>0.13141677379647901</c:v>
                </c:pt>
                <c:pt idx="18805">
                  <c:v>0.13394169409458301</c:v>
                </c:pt>
                <c:pt idx="18806">
                  <c:v>0.144447940226096</c:v>
                </c:pt>
                <c:pt idx="18807">
                  <c:v>0.14388639424609101</c:v>
                </c:pt>
                <c:pt idx="18808">
                  <c:v>0.14204738738477801</c:v>
                </c:pt>
                <c:pt idx="18809">
                  <c:v>0.14783577101951101</c:v>
                </c:pt>
                <c:pt idx="18810">
                  <c:v>0.169272602377388</c:v>
                </c:pt>
                <c:pt idx="18811">
                  <c:v>0.187469625622217</c:v>
                </c:pt>
                <c:pt idx="18812">
                  <c:v>0.191312508384263</c:v>
                </c:pt>
                <c:pt idx="18813">
                  <c:v>0.19038807567421201</c:v>
                </c:pt>
                <c:pt idx="18814">
                  <c:v>0.16267453041959501</c:v>
                </c:pt>
                <c:pt idx="18815">
                  <c:v>0.17469700852131501</c:v>
                </c:pt>
                <c:pt idx="18816">
                  <c:v>0.183278299538818</c:v>
                </c:pt>
                <c:pt idx="18817">
                  <c:v>0.15733694359550601</c:v>
                </c:pt>
                <c:pt idx="18818">
                  <c:v>0.24707745578684601</c:v>
                </c:pt>
                <c:pt idx="18819">
                  <c:v>0.235094288466034</c:v>
                </c:pt>
                <c:pt idx="18820">
                  <c:v>0.234239238765724</c:v>
                </c:pt>
                <c:pt idx="18821">
                  <c:v>0.25284280105107798</c:v>
                </c:pt>
                <c:pt idx="18822">
                  <c:v>0.215622609839315</c:v>
                </c:pt>
                <c:pt idx="18823">
                  <c:v>0.20958233566071299</c:v>
                </c:pt>
                <c:pt idx="18824">
                  <c:v>0.23713767998858201</c:v>
                </c:pt>
                <c:pt idx="18825">
                  <c:v>0.22637704966744199</c:v>
                </c:pt>
                <c:pt idx="18826">
                  <c:v>0.236901971237584</c:v>
                </c:pt>
                <c:pt idx="18827">
                  <c:v>0.22613368105113801</c:v>
                </c:pt>
                <c:pt idx="18828">
                  <c:v>0.23713767998858201</c:v>
                </c:pt>
                <c:pt idx="18829">
                  <c:v>0.22637704966744199</c:v>
                </c:pt>
                <c:pt idx="18830">
                  <c:v>0.237739414473219</c:v>
                </c:pt>
                <c:pt idx="18831">
                  <c:v>0.22708634689396001</c:v>
                </c:pt>
                <c:pt idx="18832">
                  <c:v>0.23823630798054701</c:v>
                </c:pt>
                <c:pt idx="18833">
                  <c:v>0.22904457313941101</c:v>
                </c:pt>
                <c:pt idx="18834">
                  <c:v>0.237290690740731</c:v>
                </c:pt>
                <c:pt idx="18835">
                  <c:v>0.22687533457355299</c:v>
                </c:pt>
                <c:pt idx="18836">
                  <c:v>0.23036252729738499</c:v>
                </c:pt>
                <c:pt idx="18837">
                  <c:v>0.21958692782973799</c:v>
                </c:pt>
                <c:pt idx="18838">
                  <c:v>0.27188452157704401</c:v>
                </c:pt>
                <c:pt idx="18839">
                  <c:v>0.262050713831112</c:v>
                </c:pt>
                <c:pt idx="18840">
                  <c:v>0.27425311983030998</c:v>
                </c:pt>
                <c:pt idx="18841">
                  <c:v>0.30348416164018999</c:v>
                </c:pt>
                <c:pt idx="18842">
                  <c:v>0.29530014856185699</c:v>
                </c:pt>
                <c:pt idx="18843">
                  <c:v>0.29912055651607</c:v>
                </c:pt>
                <c:pt idx="18844">
                  <c:v>0.30381352645634802</c:v>
                </c:pt>
                <c:pt idx="18845">
                  <c:v>0.35372711954103098</c:v>
                </c:pt>
                <c:pt idx="18846">
                  <c:v>0.37278761262999099</c:v>
                </c:pt>
                <c:pt idx="18847">
                  <c:v>0.29752065208233103</c:v>
                </c:pt>
                <c:pt idx="18848">
                  <c:v>0.29887468171155301</c:v>
                </c:pt>
                <c:pt idx="18849">
                  <c:v>0.36231003006187701</c:v>
                </c:pt>
                <c:pt idx="18850">
                  <c:v>0.41970514575776602</c:v>
                </c:pt>
                <c:pt idx="18851">
                  <c:v>0.42172747158248097</c:v>
                </c:pt>
                <c:pt idx="18852">
                  <c:v>0.45013116746252602</c:v>
                </c:pt>
                <c:pt idx="18853">
                  <c:v>0.46975067461490899</c:v>
                </c:pt>
                <c:pt idx="18854">
                  <c:v>0.46902924002048701</c:v>
                </c:pt>
                <c:pt idx="18855">
                  <c:v>0.42811206648739297</c:v>
                </c:pt>
                <c:pt idx="18856">
                  <c:v>0.45074715321834802</c:v>
                </c:pt>
                <c:pt idx="18857">
                  <c:v>0.41594946299263602</c:v>
                </c:pt>
                <c:pt idx="18858">
                  <c:v>0.42444465035339701</c:v>
                </c:pt>
                <c:pt idx="18859">
                  <c:v>0.42611783616860499</c:v>
                </c:pt>
                <c:pt idx="18860">
                  <c:v>0.42312260886635999</c:v>
                </c:pt>
                <c:pt idx="18861">
                  <c:v>0.41549578688606698</c:v>
                </c:pt>
                <c:pt idx="18862">
                  <c:v>0.42678475040806801</c:v>
                </c:pt>
                <c:pt idx="18863">
                  <c:v>0.48870614821723002</c:v>
                </c:pt>
                <c:pt idx="18864">
                  <c:v>0.51110826094930195</c:v>
                </c:pt>
                <c:pt idx="18865">
                  <c:v>0.491994392337891</c:v>
                </c:pt>
                <c:pt idx="18866">
                  <c:v>0.49837585482873298</c:v>
                </c:pt>
                <c:pt idx="18867">
                  <c:v>0.48912719182222503</c:v>
                </c:pt>
                <c:pt idx="18868">
                  <c:v>0.49232807501294601</c:v>
                </c:pt>
                <c:pt idx="18869">
                  <c:v>0.49395736319244099</c:v>
                </c:pt>
                <c:pt idx="18870">
                  <c:v>0.51573721795264904</c:v>
                </c:pt>
                <c:pt idx="18871">
                  <c:v>0.46584024221977899</c:v>
                </c:pt>
                <c:pt idx="18872">
                  <c:v>0.48695963015358301</c:v>
                </c:pt>
                <c:pt idx="18873">
                  <c:v>0.48988557120210902</c:v>
                </c:pt>
                <c:pt idx="18874">
                  <c:v>0.49666773683336202</c:v>
                </c:pt>
                <c:pt idx="18875">
                  <c:v>0.47617964610460101</c:v>
                </c:pt>
                <c:pt idx="18876">
                  <c:v>0.47432041022113097</c:v>
                </c:pt>
                <c:pt idx="18877">
                  <c:v>8.0063483172674293E-3</c:v>
                </c:pt>
                <c:pt idx="18878">
                  <c:v>3.1836444733967999E-3</c:v>
                </c:pt>
                <c:pt idx="18879">
                  <c:v>7.5089448954852502E-3</c:v>
                </c:pt>
                <c:pt idx="18880">
                  <c:v>-1.3715186308419201E-2</c:v>
                </c:pt>
                <c:pt idx="18881">
                  <c:v>-5.2862755112514899E-3</c:v>
                </c:pt>
                <c:pt idx="18882">
                  <c:v>-1.0278451008416799E-2</c:v>
                </c:pt>
                <c:pt idx="18883">
                  <c:v>-4.4218902430936896E-3</c:v>
                </c:pt>
                <c:pt idx="18884" formatCode="0.00E+00">
                  <c:v>3.1298388878275802E-4</c:v>
                </c:pt>
                <c:pt idx="18885">
                  <c:v>-3.8341903689950302E-2</c:v>
                </c:pt>
                <c:pt idx="18886">
                  <c:v>-3.4723721844827901E-2</c:v>
                </c:pt>
                <c:pt idx="18887">
                  <c:v>-3.4357239131877999E-2</c:v>
                </c:pt>
                <c:pt idx="18888">
                  <c:v>-3.6775976427540803E-2</c:v>
                </c:pt>
                <c:pt idx="18889">
                  <c:v>-4.0011578751821299E-2</c:v>
                </c:pt>
                <c:pt idx="18890">
                  <c:v>-3.9794912822690799E-2</c:v>
                </c:pt>
                <c:pt idx="18891">
                  <c:v>-4.02670099073918E-2</c:v>
                </c:pt>
                <c:pt idx="18892">
                  <c:v>-5.56737049730784E-2</c:v>
                </c:pt>
                <c:pt idx="18893">
                  <c:v>-5.6133973872869398E-2</c:v>
                </c:pt>
                <c:pt idx="18894">
                  <c:v>-6.09493987669995E-2</c:v>
                </c:pt>
                <c:pt idx="18895">
                  <c:v>-5.1365896110638E-2</c:v>
                </c:pt>
                <c:pt idx="18896">
                  <c:v>-5.36142096948393E-2</c:v>
                </c:pt>
                <c:pt idx="18897">
                  <c:v>-5.6084012263961397E-2</c:v>
                </c:pt>
                <c:pt idx="18898">
                  <c:v>-5.4400216174119199E-2</c:v>
                </c:pt>
                <c:pt idx="18899">
                  <c:v>-5.0499138699400203E-2</c:v>
                </c:pt>
                <c:pt idx="18900">
                  <c:v>-4.5118331319158302E-2</c:v>
                </c:pt>
                <c:pt idx="18901">
                  <c:v>-4.4578417649585499E-2</c:v>
                </c:pt>
                <c:pt idx="18902">
                  <c:v>-4.5847110003625902E-2</c:v>
                </c:pt>
                <c:pt idx="18903">
                  <c:v>-4.2238198407359401E-2</c:v>
                </c:pt>
                <c:pt idx="18904">
                  <c:v>-4.3825427844305098E-2</c:v>
                </c:pt>
                <c:pt idx="18905">
                  <c:v>-4.68014662067874E-2</c:v>
                </c:pt>
                <c:pt idx="18906">
                  <c:v>-5.6319347559602197E-2</c:v>
                </c:pt>
                <c:pt idx="18907">
                  <c:v>-4.9408806117618297E-2</c:v>
                </c:pt>
                <c:pt idx="18908">
                  <c:v>-4.3901417543943798E-2</c:v>
                </c:pt>
                <c:pt idx="18909">
                  <c:v>-3.2983400521604499E-2</c:v>
                </c:pt>
                <c:pt idx="18910">
                  <c:v>-3.2172200063127702E-2</c:v>
                </c:pt>
                <c:pt idx="18911">
                  <c:v>-3.4967786739417299E-2</c:v>
                </c:pt>
                <c:pt idx="18912">
                  <c:v>-3.5366864750079698E-2</c:v>
                </c:pt>
                <c:pt idx="18913">
                  <c:v>-3.7688448150850803E-2</c:v>
                </c:pt>
                <c:pt idx="18914">
                  <c:v>-3.6637756672803098E-2</c:v>
                </c:pt>
                <c:pt idx="18915">
                  <c:v>-4.3876286353936797E-2</c:v>
                </c:pt>
                <c:pt idx="18916">
                  <c:v>-5.1667008946700399E-2</c:v>
                </c:pt>
                <c:pt idx="18917">
                  <c:v>-4.6415466948046102E-2</c:v>
                </c:pt>
                <c:pt idx="18918">
                  <c:v>-4.7517709477653498E-2</c:v>
                </c:pt>
                <c:pt idx="18919">
                  <c:v>9.3135265726875804E-3</c:v>
                </c:pt>
                <c:pt idx="18920">
                  <c:v>4.6709096550585603E-3</c:v>
                </c:pt>
                <c:pt idx="18921">
                  <c:v>1.77695323808824E-3</c:v>
                </c:pt>
                <c:pt idx="18922">
                  <c:v>1.5397197637694499E-2</c:v>
                </c:pt>
                <c:pt idx="18923">
                  <c:v>1.5513931444216301E-2</c:v>
                </c:pt>
                <c:pt idx="18924">
                  <c:v>1.52929194894133E-2</c:v>
                </c:pt>
                <c:pt idx="18925">
                  <c:v>4.0189516760334498E-2</c:v>
                </c:pt>
                <c:pt idx="18926">
                  <c:v>3.8903688219770402E-2</c:v>
                </c:pt>
                <c:pt idx="18927">
                  <c:v>9.1011655563198998E-2</c:v>
                </c:pt>
                <c:pt idx="18928">
                  <c:v>9.7782885826995306E-2</c:v>
                </c:pt>
                <c:pt idx="18929">
                  <c:v>9.7203771547713397E-2</c:v>
                </c:pt>
                <c:pt idx="18930">
                  <c:v>0.102917320064734</c:v>
                </c:pt>
                <c:pt idx="18931">
                  <c:v>0.104111360952112</c:v>
                </c:pt>
                <c:pt idx="18932">
                  <c:v>0.13336551391909901</c:v>
                </c:pt>
                <c:pt idx="18933">
                  <c:v>0.17014743986695999</c:v>
                </c:pt>
                <c:pt idx="18934">
                  <c:v>0.15453835017131701</c:v>
                </c:pt>
                <c:pt idx="18935">
                  <c:v>0.17555686411382601</c:v>
                </c:pt>
                <c:pt idx="18936">
                  <c:v>0.171598213683122</c:v>
                </c:pt>
                <c:pt idx="18937">
                  <c:v>0.117352961306669</c:v>
                </c:pt>
                <c:pt idx="18938">
                  <c:v>0.115887729640822</c:v>
                </c:pt>
                <c:pt idx="18939">
                  <c:v>0.116011960874079</c:v>
                </c:pt>
                <c:pt idx="18940">
                  <c:v>0.105946226688671</c:v>
                </c:pt>
                <c:pt idx="18941">
                  <c:v>0.14923560180175099</c:v>
                </c:pt>
                <c:pt idx="18942">
                  <c:v>0.160305623482354</c:v>
                </c:pt>
                <c:pt idx="18943">
                  <c:v>0.15299555476648799</c:v>
                </c:pt>
                <c:pt idx="18944">
                  <c:v>0.14944451411829701</c:v>
                </c:pt>
                <c:pt idx="18945">
                  <c:v>0.15013974013266401</c:v>
                </c:pt>
                <c:pt idx="18946">
                  <c:v>0.152282654771975</c:v>
                </c:pt>
                <c:pt idx="18947">
                  <c:v>0.20502265531743499</c:v>
                </c:pt>
                <c:pt idx="18948">
                  <c:v>0.21521042613024099</c:v>
                </c:pt>
                <c:pt idx="18949">
                  <c:v>0.22379520272499101</c:v>
                </c:pt>
                <c:pt idx="18950">
                  <c:v>0.21995207155513599</c:v>
                </c:pt>
                <c:pt idx="18951">
                  <c:v>0.18383180511703601</c:v>
                </c:pt>
                <c:pt idx="18952">
                  <c:v>0.19087097749603699</c:v>
                </c:pt>
                <c:pt idx="18953">
                  <c:v>0.216494203185506</c:v>
                </c:pt>
                <c:pt idx="18954">
                  <c:v>0.2064513472366</c:v>
                </c:pt>
                <c:pt idx="18955">
                  <c:v>0.21370001472912101</c:v>
                </c:pt>
                <c:pt idx="18956">
                  <c:v>0.223010036678673</c:v>
                </c:pt>
                <c:pt idx="18957">
                  <c:v>0.25024004017610602</c:v>
                </c:pt>
                <c:pt idx="18958">
                  <c:v>0.20718630660922299</c:v>
                </c:pt>
                <c:pt idx="18959">
                  <c:v>0.269808740538306</c:v>
                </c:pt>
                <c:pt idx="18960">
                  <c:v>0.25846630871644999</c:v>
                </c:pt>
                <c:pt idx="18961">
                  <c:v>0.277347639707685</c:v>
                </c:pt>
                <c:pt idx="18962">
                  <c:v>0.306813412219055</c:v>
                </c:pt>
                <c:pt idx="18963">
                  <c:v>0.33932362959995499</c:v>
                </c:pt>
                <c:pt idx="18964">
                  <c:v>0.33351047379842202</c:v>
                </c:pt>
                <c:pt idx="18965">
                  <c:v>0.34613903442521998</c:v>
                </c:pt>
                <c:pt idx="18966">
                  <c:v>0.33169735451474203</c:v>
                </c:pt>
                <c:pt idx="18967">
                  <c:v>0.35881369391489099</c:v>
                </c:pt>
                <c:pt idx="18968">
                  <c:v>0.34774486420378398</c:v>
                </c:pt>
                <c:pt idx="18969">
                  <c:v>0.34932403598504702</c:v>
                </c:pt>
                <c:pt idx="18970">
                  <c:v>0.351614135209812</c:v>
                </c:pt>
                <c:pt idx="18971">
                  <c:v>0.40334285396087899</c:v>
                </c:pt>
                <c:pt idx="18972">
                  <c:v>0.38239290826641598</c:v>
                </c:pt>
                <c:pt idx="18973">
                  <c:v>0.405799446356994</c:v>
                </c:pt>
                <c:pt idx="18974">
                  <c:v>0.38686897700300799</c:v>
                </c:pt>
                <c:pt idx="18975">
                  <c:v>0.37883085579887799</c:v>
                </c:pt>
                <c:pt idx="18976">
                  <c:v>0.39950808331767801</c:v>
                </c:pt>
                <c:pt idx="18977">
                  <c:v>0.36925739571851901</c:v>
                </c:pt>
                <c:pt idx="18978">
                  <c:v>0.39354093421498298</c:v>
                </c:pt>
                <c:pt idx="18979">
                  <c:v>0.47852150595881299</c:v>
                </c:pt>
                <c:pt idx="18980">
                  <c:v>0.486682559230254</c:v>
                </c:pt>
                <c:pt idx="18981">
                  <c:v>0.48793185629407798</c:v>
                </c:pt>
                <c:pt idx="18982">
                  <c:v>0.50199746972544101</c:v>
                </c:pt>
                <c:pt idx="18983">
                  <c:v>0.52496629757380697</c:v>
                </c:pt>
                <c:pt idx="18984">
                  <c:v>0.54176860617114397</c:v>
                </c:pt>
                <c:pt idx="18985">
                  <c:v>0.50830677909226896</c:v>
                </c:pt>
                <c:pt idx="18986">
                  <c:v>0.491718874415709</c:v>
                </c:pt>
                <c:pt idx="18987">
                  <c:v>0.61619805229242397</c:v>
                </c:pt>
                <c:pt idx="18988">
                  <c:v>0.66594623054878899</c:v>
                </c:pt>
                <c:pt idx="18989">
                  <c:v>0.61602759630041803</c:v>
                </c:pt>
                <c:pt idx="18990">
                  <c:v>0.613095524065705</c:v>
                </c:pt>
                <c:pt idx="18991">
                  <c:v>0.67483686916472396</c:v>
                </c:pt>
                <c:pt idx="18992">
                  <c:v>0.61103215018482604</c:v>
                </c:pt>
                <c:pt idx="18993">
                  <c:v>0.74308302568153495</c:v>
                </c:pt>
                <c:pt idx="18994">
                  <c:v>0.74185395898598605</c:v>
                </c:pt>
                <c:pt idx="18995">
                  <c:v>0.74193247670303597</c:v>
                </c:pt>
                <c:pt idx="18996">
                  <c:v>0.78973269236889998</c:v>
                </c:pt>
                <c:pt idx="18997">
                  <c:v>0.75355436867551995</c:v>
                </c:pt>
                <c:pt idx="18998">
                  <c:v>0.76651660165251301</c:v>
                </c:pt>
                <c:pt idx="18999">
                  <c:v>0.75893872104976701</c:v>
                </c:pt>
                <c:pt idx="19000">
                  <c:v>0.77017720432541903</c:v>
                </c:pt>
                <c:pt idx="19001">
                  <c:v>0.75903670799400702</c:v>
                </c:pt>
                <c:pt idx="19002">
                  <c:v>0.76301942783032595</c:v>
                </c:pt>
                <c:pt idx="19003">
                  <c:v>0.76041957998686005</c:v>
                </c:pt>
                <c:pt idx="19004">
                  <c:v>0.76665618137575997</c:v>
                </c:pt>
                <c:pt idx="19005">
                  <c:v>0.77192507820488299</c:v>
                </c:pt>
                <c:pt idx="19006">
                  <c:v>0.787725958496728</c:v>
                </c:pt>
                <c:pt idx="19007">
                  <c:v>0.80663181090390701</c:v>
                </c:pt>
                <c:pt idx="19008">
                  <c:v>1.6902302024338602E-2</c:v>
                </c:pt>
                <c:pt idx="19009">
                  <c:v>1.34547441058605E-2</c:v>
                </c:pt>
                <c:pt idx="19010">
                  <c:v>3.57633170289237E-2</c:v>
                </c:pt>
                <c:pt idx="19011">
                  <c:v>3.6269093057440902E-2</c:v>
                </c:pt>
                <c:pt idx="19012">
                  <c:v>4.04386445370725E-2</c:v>
                </c:pt>
                <c:pt idx="19013">
                  <c:v>4.4908063809752298E-2</c:v>
                </c:pt>
                <c:pt idx="19014">
                  <c:v>5.6062053980100598E-2</c:v>
                </c:pt>
                <c:pt idx="19015">
                  <c:v>5.9684417744149502E-2</c:v>
                </c:pt>
                <c:pt idx="19016">
                  <c:v>8.1001861915702897E-2</c:v>
                </c:pt>
                <c:pt idx="19017">
                  <c:v>3.4029274496592397E-2</c:v>
                </c:pt>
                <c:pt idx="19018">
                  <c:v>6.2484059961105599E-2</c:v>
                </c:pt>
                <c:pt idx="19019">
                  <c:v>6.36801933001927E-2</c:v>
                </c:pt>
                <c:pt idx="19020">
                  <c:v>7.8835133698869506E-2</c:v>
                </c:pt>
                <c:pt idx="19021">
                  <c:v>8.9705378801921906E-2</c:v>
                </c:pt>
                <c:pt idx="19022">
                  <c:v>0.10229309167711</c:v>
                </c:pt>
                <c:pt idx="19023">
                  <c:v>9.53707510309105E-2</c:v>
                </c:pt>
                <c:pt idx="19024">
                  <c:v>9.2122682784736995E-2</c:v>
                </c:pt>
                <c:pt idx="19025">
                  <c:v>4.4894589775012803E-2</c:v>
                </c:pt>
                <c:pt idx="19026">
                  <c:v>4.02666058553924E-2</c:v>
                </c:pt>
                <c:pt idx="19027">
                  <c:v>3.2526213517511199E-2</c:v>
                </c:pt>
                <c:pt idx="19028">
                  <c:v>2.6346654362928199E-2</c:v>
                </c:pt>
                <c:pt idx="19029">
                  <c:v>3.1279251662750203E-2</c:v>
                </c:pt>
                <c:pt idx="19030">
                  <c:v>3.1675148191687402E-2</c:v>
                </c:pt>
                <c:pt idx="19031">
                  <c:v>-8.5748919456183296E-3</c:v>
                </c:pt>
                <c:pt idx="19032">
                  <c:v>-1.58221400942033E-2</c:v>
                </c:pt>
                <c:pt idx="19033">
                  <c:v>-1.55442699993546E-2</c:v>
                </c:pt>
                <c:pt idx="19034">
                  <c:v>-1.83167225760116E-2</c:v>
                </c:pt>
                <c:pt idx="19035">
                  <c:v>-2.2315406921924401E-2</c:v>
                </c:pt>
                <c:pt idx="19036">
                  <c:v>-2.9692042073180099E-2</c:v>
                </c:pt>
                <c:pt idx="19037">
                  <c:v>-3.0515068370557501E-2</c:v>
                </c:pt>
                <c:pt idx="19038">
                  <c:v>-3.0647073051667001E-2</c:v>
                </c:pt>
                <c:pt idx="19039">
                  <c:v>-3.3329355758883399E-2</c:v>
                </c:pt>
                <c:pt idx="19040">
                  <c:v>-3.1904432483707001E-2</c:v>
                </c:pt>
                <c:pt idx="19041">
                  <c:v>-3.2543274560757403E-2</c:v>
                </c:pt>
                <c:pt idx="19042">
                  <c:v>-4.4491480261415098E-2</c:v>
                </c:pt>
                <c:pt idx="19043">
                  <c:v>-4.4551635493321001E-2</c:v>
                </c:pt>
                <c:pt idx="19044">
                  <c:v>2.9201923611921199E-3</c:v>
                </c:pt>
                <c:pt idx="19045">
                  <c:v>-1.3034969980914E-3</c:v>
                </c:pt>
                <c:pt idx="19046">
                  <c:v>-1.0696252703135099E-3</c:v>
                </c:pt>
                <c:pt idx="19047">
                  <c:v>-2.0897301297344701E-2</c:v>
                </c:pt>
                <c:pt idx="19048">
                  <c:v>-2.38199863748953E-2</c:v>
                </c:pt>
                <c:pt idx="19049">
                  <c:v>-2.8213564890439299E-2</c:v>
                </c:pt>
                <c:pt idx="19050">
                  <c:v>-2.75139938422739E-2</c:v>
                </c:pt>
                <c:pt idx="19051">
                  <c:v>-3.7362857092174198E-2</c:v>
                </c:pt>
                <c:pt idx="19052">
                  <c:v>-1.5281008617740999E-2</c:v>
                </c:pt>
                <c:pt idx="19053">
                  <c:v>-2.1752788226271299E-2</c:v>
                </c:pt>
                <c:pt idx="19054">
                  <c:v>-2.8979667058044799E-2</c:v>
                </c:pt>
                <c:pt idx="19055">
                  <c:v>-2.1440721188041599E-2</c:v>
                </c:pt>
                <c:pt idx="19056">
                  <c:v>-1.98107307994555E-2</c:v>
                </c:pt>
                <c:pt idx="19057">
                  <c:v>-1.9582232460006101E-2</c:v>
                </c:pt>
                <c:pt idx="19058">
                  <c:v>-8.0475284658233906E-2</c:v>
                </c:pt>
                <c:pt idx="19059">
                  <c:v>-9.1659026303108196E-2</c:v>
                </c:pt>
                <c:pt idx="19060">
                  <c:v>-6.3143304526723495E-2</c:v>
                </c:pt>
                <c:pt idx="19061" formatCode="0.00E+00">
                  <c:v>8.11923718202489E-4</c:v>
                </c:pt>
                <c:pt idx="19062">
                  <c:v>-5.9754948481472503E-2</c:v>
                </c:pt>
                <c:pt idx="19063">
                  <c:v>-5.39665450782627E-2</c:v>
                </c:pt>
                <c:pt idx="19064">
                  <c:v>-5.5253183885361302E-2</c:v>
                </c:pt>
                <c:pt idx="19065">
                  <c:v>6.7821264048268902E-3</c:v>
                </c:pt>
                <c:pt idx="19066" formatCode="0.00E+00">
                  <c:v>-1.9846049798322101E-4</c:v>
                </c:pt>
                <c:pt idx="19067">
                  <c:v>-2.8922744904929399E-2</c:v>
                </c:pt>
                <c:pt idx="19068">
                  <c:v>-3.23105841588677E-2</c:v>
                </c:pt>
                <c:pt idx="19069">
                  <c:v>-2.5646037267970101E-2</c:v>
                </c:pt>
                <c:pt idx="19070">
                  <c:v>-1.9325183953979998E-2</c:v>
                </c:pt>
                <c:pt idx="19071">
                  <c:v>-2.3264932271654201E-2</c:v>
                </c:pt>
                <c:pt idx="19072">
                  <c:v>-7.9756548312629599E-2</c:v>
                </c:pt>
                <c:pt idx="19073">
                  <c:v>-8.2060481232093294E-2</c:v>
                </c:pt>
                <c:pt idx="19074">
                  <c:v>-8.3722748268245398E-2</c:v>
                </c:pt>
                <c:pt idx="19075">
                  <c:v>-6.9816340944025695E-2</c:v>
                </c:pt>
                <c:pt idx="19076">
                  <c:v>-6.2944130056910002E-3</c:v>
                </c:pt>
                <c:pt idx="19077">
                  <c:v>-4.7372323226930703E-3</c:v>
                </c:pt>
                <c:pt idx="19078">
                  <c:v>1.2144842597243599E-3</c:v>
                </c:pt>
                <c:pt idx="19079">
                  <c:v>-1.91862704934386E-3</c:v>
                </c:pt>
                <c:pt idx="19080">
                  <c:v>-1.5517567227907301E-3</c:v>
                </c:pt>
                <c:pt idx="19081">
                  <c:v>-3.0728724749504699E-3</c:v>
                </c:pt>
                <c:pt idx="19082">
                  <c:v>1.8351768299744001E-2</c:v>
                </c:pt>
                <c:pt idx="19083">
                  <c:v>2.0898359053668401E-2</c:v>
                </c:pt>
                <c:pt idx="19084">
                  <c:v>6.9241199048804797E-2</c:v>
                </c:pt>
                <c:pt idx="19085">
                  <c:v>7.7623615533863405E-2</c:v>
                </c:pt>
                <c:pt idx="19086">
                  <c:v>0.21614811284138599</c:v>
                </c:pt>
                <c:pt idx="19087">
                  <c:v>0.19590015288381701</c:v>
                </c:pt>
                <c:pt idx="19088">
                  <c:v>0.21829782995534699</c:v>
                </c:pt>
                <c:pt idx="19089">
                  <c:v>0.23863895507107</c:v>
                </c:pt>
                <c:pt idx="19090">
                  <c:v>0.45102371955637899</c:v>
                </c:pt>
                <c:pt idx="19091">
                  <c:v>0.38742975019461001</c:v>
                </c:pt>
                <c:pt idx="19092">
                  <c:v>0.40440122366412501</c:v>
                </c:pt>
                <c:pt idx="19093">
                  <c:v>0.39554292740704999</c:v>
                </c:pt>
                <c:pt idx="19094">
                  <c:v>0.48121491448964598</c:v>
                </c:pt>
                <c:pt idx="19095">
                  <c:v>0.49166569127797899</c:v>
                </c:pt>
                <c:pt idx="19096">
                  <c:v>0.51141496496704497</c:v>
                </c:pt>
                <c:pt idx="19097">
                  <c:v>0</c:v>
                </c:pt>
                <c:pt idx="19098">
                  <c:v>5.9386984287204099E-3</c:v>
                </c:pt>
                <c:pt idx="19099">
                  <c:v>2.8129964292375998E-3</c:v>
                </c:pt>
                <c:pt idx="19100">
                  <c:v>1.74122414603572E-3</c:v>
                </c:pt>
                <c:pt idx="19101">
                  <c:v>2.7009617855088201E-2</c:v>
                </c:pt>
                <c:pt idx="19102">
                  <c:v>4.9426643517149302E-2</c:v>
                </c:pt>
                <c:pt idx="19103">
                  <c:v>5.00212256377328E-2</c:v>
                </c:pt>
                <c:pt idx="19104">
                  <c:v>5.3704274072377198E-2</c:v>
                </c:pt>
                <c:pt idx="19105">
                  <c:v>4.8562224134926599E-2</c:v>
                </c:pt>
                <c:pt idx="19106">
                  <c:v>4.35685702601755E-2</c:v>
                </c:pt>
                <c:pt idx="19107">
                  <c:v>4.0196849056507403E-2</c:v>
                </c:pt>
                <c:pt idx="19108">
                  <c:v>3.5557146478016402E-2</c:v>
                </c:pt>
                <c:pt idx="19109">
                  <c:v>3.3511503063618102E-2</c:v>
                </c:pt>
                <c:pt idx="19110">
                  <c:v>0.14825062411088</c:v>
                </c:pt>
                <c:pt idx="19111">
                  <c:v>0.14902131126432699</c:v>
                </c:pt>
                <c:pt idx="19112">
                  <c:v>0.27069626179089301</c:v>
                </c:pt>
                <c:pt idx="19113">
                  <c:v>0.14816216819463601</c:v>
                </c:pt>
                <c:pt idx="19114">
                  <c:v>0.16411744735654599</c:v>
                </c:pt>
                <c:pt idx="19115">
                  <c:v>0.187812199827849</c:v>
                </c:pt>
                <c:pt idx="19116">
                  <c:v>0.13830453018817501</c:v>
                </c:pt>
                <c:pt idx="19117">
                  <c:v>0.161630068540706</c:v>
                </c:pt>
                <c:pt idx="19118">
                  <c:v>0.19477400246085</c:v>
                </c:pt>
                <c:pt idx="19119">
                  <c:v>0.20428225629173399</c:v>
                </c:pt>
                <c:pt idx="19120">
                  <c:v>0.218024691607235</c:v>
                </c:pt>
                <c:pt idx="19121">
                  <c:v>0.21301553451576999</c:v>
                </c:pt>
                <c:pt idx="19122">
                  <c:v>0.27685770054458902</c:v>
                </c:pt>
                <c:pt idx="19123">
                  <c:v>0.24430350054125899</c:v>
                </c:pt>
                <c:pt idx="19124">
                  <c:v>0.26649940757538498</c:v>
                </c:pt>
                <c:pt idx="19125">
                  <c:v>0.282964693510595</c:v>
                </c:pt>
                <c:pt idx="19126">
                  <c:v>0.28894532222152403</c:v>
                </c:pt>
                <c:pt idx="19127">
                  <c:v>7.2326687898935704E-2</c:v>
                </c:pt>
                <c:pt idx="19128">
                  <c:v>0.18236734648257399</c:v>
                </c:pt>
                <c:pt idx="19129">
                  <c:v>0.221456187591727</c:v>
                </c:pt>
                <c:pt idx="19130">
                  <c:v>0.17693609024811199</c:v>
                </c:pt>
                <c:pt idx="19131">
                  <c:v>0.18993041836699701</c:v>
                </c:pt>
                <c:pt idx="19132">
                  <c:v>0.204911644641634</c:v>
                </c:pt>
                <c:pt idx="19133">
                  <c:v>0.18641175579926</c:v>
                </c:pt>
                <c:pt idx="19134">
                  <c:v>0.19944485566346701</c:v>
                </c:pt>
                <c:pt idx="19135">
                  <c:v>0.20541192374717299</c:v>
                </c:pt>
                <c:pt idx="19136">
                  <c:v>0.24170276369100799</c:v>
                </c:pt>
                <c:pt idx="19137">
                  <c:v>0.205300402817121</c:v>
                </c:pt>
                <c:pt idx="19138">
                  <c:v>0.18847934425195301</c:v>
                </c:pt>
                <c:pt idx="19139">
                  <c:v>0.148962837394122</c:v>
                </c:pt>
                <c:pt idx="19140">
                  <c:v>0.23612260762981799</c:v>
                </c:pt>
                <c:pt idx="19141">
                  <c:v>0.24570034393128601</c:v>
                </c:pt>
                <c:pt idx="19142">
                  <c:v>0.28208012772923602</c:v>
                </c:pt>
                <c:pt idx="19143">
                  <c:v>0</c:v>
                </c:pt>
                <c:pt idx="19144">
                  <c:v>-5.9386984287204099E-3</c:v>
                </c:pt>
                <c:pt idx="19145">
                  <c:v>-1.0960615012003401E-3</c:v>
                </c:pt>
                <c:pt idx="19146">
                  <c:v>-5.0926479444626197E-3</c:v>
                </c:pt>
                <c:pt idx="19147" formatCode="0.00E+00">
                  <c:v>3.6165070349958301E-4</c:v>
                </c:pt>
                <c:pt idx="19148">
                  <c:v>-2.0578409151231301E-2</c:v>
                </c:pt>
                <c:pt idx="19149">
                  <c:v>-1.06399472866405E-2</c:v>
                </c:pt>
                <c:pt idx="19150">
                  <c:v>-8.3787345585648598E-3</c:v>
                </c:pt>
                <c:pt idx="19151">
                  <c:v>-6.0877701769199702E-3</c:v>
                </c:pt>
                <c:pt idx="19152">
                  <c:v>-7.2568092680560499E-3</c:v>
                </c:pt>
                <c:pt idx="19153">
                  <c:v>-4.4887771798463004E-3</c:v>
                </c:pt>
                <c:pt idx="19154">
                  <c:v>-3.3710246594395699E-2</c:v>
                </c:pt>
                <c:pt idx="19155">
                  <c:v>-2.47579629892564E-2</c:v>
                </c:pt>
                <c:pt idx="19156">
                  <c:v>1.75090741424566E-3</c:v>
                </c:pt>
                <c:pt idx="19157">
                  <c:v>2.2882754294020601E-2</c:v>
                </c:pt>
                <c:pt idx="19158">
                  <c:v>4.2629279152441399E-2</c:v>
                </c:pt>
                <c:pt idx="19159">
                  <c:v>5.9833093912780598E-2</c:v>
                </c:pt>
                <c:pt idx="19160">
                  <c:v>4.4309957482936799E-2</c:v>
                </c:pt>
                <c:pt idx="19161">
                  <c:v>5.2844430757355398E-2</c:v>
                </c:pt>
                <c:pt idx="19162">
                  <c:v>0.11274611389594601</c:v>
                </c:pt>
                <c:pt idx="19163">
                  <c:v>9.2863123450949103E-2</c:v>
                </c:pt>
                <c:pt idx="19164">
                  <c:v>8.87312064091339E-2</c:v>
                </c:pt>
                <c:pt idx="19165">
                  <c:v>8.7991537723780502E-2</c:v>
                </c:pt>
                <c:pt idx="19166">
                  <c:v>9.2116367709262598E-2</c:v>
                </c:pt>
                <c:pt idx="19167">
                  <c:v>4.0199134283665103E-2</c:v>
                </c:pt>
                <c:pt idx="19168">
                  <c:v>4.1855337964746303E-2</c:v>
                </c:pt>
                <c:pt idx="19169">
                  <c:v>3.7194603867612502E-2</c:v>
                </c:pt>
                <c:pt idx="19170">
                  <c:v>9.3054251973619703E-2</c:v>
                </c:pt>
                <c:pt idx="19171">
                  <c:v>9.6573951149675402E-2</c:v>
                </c:pt>
                <c:pt idx="19172">
                  <c:v>0.103638167916505</c:v>
                </c:pt>
                <c:pt idx="19173">
                  <c:v>0.11137257653249499</c:v>
                </c:pt>
                <c:pt idx="19174">
                  <c:v>-7.5650708487472407E-2</c:v>
                </c:pt>
                <c:pt idx="19175">
                  <c:v>9.9887538760284E-2</c:v>
                </c:pt>
                <c:pt idx="19176">
                  <c:v>0.110439725122859</c:v>
                </c:pt>
                <c:pt idx="19177">
                  <c:v>0.161262861948412</c:v>
                </c:pt>
                <c:pt idx="19178">
                  <c:v>0.159397022849527</c:v>
                </c:pt>
                <c:pt idx="19179">
                  <c:v>0.161027876411593</c:v>
                </c:pt>
                <c:pt idx="19180">
                  <c:v>0.14456404916885801</c:v>
                </c:pt>
                <c:pt idx="19181">
                  <c:v>0.160504116840574</c:v>
                </c:pt>
                <c:pt idx="19182">
                  <c:v>0.135799878749537</c:v>
                </c:pt>
                <c:pt idx="19183">
                  <c:v>0.14744918458963299</c:v>
                </c:pt>
                <c:pt idx="19184">
                  <c:v>0.16645416488034201</c:v>
                </c:pt>
                <c:pt idx="19185">
                  <c:v>0.16727973182327699</c:v>
                </c:pt>
                <c:pt idx="19186">
                  <c:v>0.149980094005257</c:v>
                </c:pt>
                <c:pt idx="19187">
                  <c:v>0.183898903859046</c:v>
                </c:pt>
                <c:pt idx="19188">
                  <c:v>0.17413351337011501</c:v>
                </c:pt>
                <c:pt idx="19189">
                  <c:v>0.177340635835572</c:v>
                </c:pt>
                <c:pt idx="19190">
                  <c:v>0.15145420632175099</c:v>
                </c:pt>
                <c:pt idx="19191">
                  <c:v>0.15606037032841699</c:v>
                </c:pt>
                <c:pt idx="19192">
                  <c:v>0.19228146681361499</c:v>
                </c:pt>
                <c:pt idx="19193">
                  <c:v>0.196155379703778</c:v>
                </c:pt>
                <c:pt idx="19194">
                  <c:v>0.19666868320101799</c:v>
                </c:pt>
                <c:pt idx="19195">
                  <c:v>0.210016851616632</c:v>
                </c:pt>
                <c:pt idx="19196">
                  <c:v>0.21357472664653901</c:v>
                </c:pt>
                <c:pt idx="19197">
                  <c:v>0.20089042368481699</c:v>
                </c:pt>
                <c:pt idx="19198">
                  <c:v>0.149876589294486</c:v>
                </c:pt>
                <c:pt idx="19199">
                  <c:v>0.152707685351996</c:v>
                </c:pt>
                <c:pt idx="19200">
                  <c:v>0.147524647225308</c:v>
                </c:pt>
                <c:pt idx="19201">
                  <c:v>0.156617204925908</c:v>
                </c:pt>
                <c:pt idx="19202">
                  <c:v>0.14904181682988299</c:v>
                </c:pt>
                <c:pt idx="19203">
                  <c:v>0.15594555634693499</c:v>
                </c:pt>
                <c:pt idx="19204">
                  <c:v>0.14545250293655901</c:v>
                </c:pt>
                <c:pt idx="19205">
                  <c:v>0.14780766385292099</c:v>
                </c:pt>
                <c:pt idx="19206">
                  <c:v>0.14067783862475799</c:v>
                </c:pt>
                <c:pt idx="19207">
                  <c:v>0.209231949815812</c:v>
                </c:pt>
                <c:pt idx="19208">
                  <c:v>0.10982811922781401</c:v>
                </c:pt>
                <c:pt idx="19209">
                  <c:v>0.14121388658244499</c:v>
                </c:pt>
                <c:pt idx="19210">
                  <c:v>0.16015817875690999</c:v>
                </c:pt>
                <c:pt idx="19211">
                  <c:v>0.164489787383929</c:v>
                </c:pt>
                <c:pt idx="19212">
                  <c:v>0.10023578359933499</c:v>
                </c:pt>
                <c:pt idx="19213">
                  <c:v>9.9916055974855505E-2</c:v>
                </c:pt>
                <c:pt idx="19214">
                  <c:v>9.7938580207884707E-2</c:v>
                </c:pt>
                <c:pt idx="19215">
                  <c:v>3.2869696798506397E-2</c:v>
                </c:pt>
                <c:pt idx="19216">
                  <c:v>3.8824034197355501E-3</c:v>
                </c:pt>
                <c:pt idx="19217">
                  <c:v>1.0143714439302299E-2</c:v>
                </c:pt>
                <c:pt idx="19218" formatCode="0.00E+00">
                  <c:v>6.0992570653328705E-4</c:v>
                </c:pt>
                <c:pt idx="19219">
                  <c:v>-2.3975415534678302E-3</c:v>
                </c:pt>
                <c:pt idx="19220">
                  <c:v>-8.68925112955953E-3</c:v>
                </c:pt>
                <c:pt idx="19221">
                  <c:v>-1.6815845269366699E-3</c:v>
                </c:pt>
                <c:pt idx="19222">
                  <c:v>-0.11609551037832901</c:v>
                </c:pt>
                <c:pt idx="19223">
                  <c:v>-7.1013907612714006E-2</c:v>
                </c:pt>
                <c:pt idx="19224">
                  <c:v>-5.5642716104159898E-2</c:v>
                </c:pt>
                <c:pt idx="19225">
                  <c:v>-4.27807037556431E-2</c:v>
                </c:pt>
                <c:pt idx="19226">
                  <c:v>-4.2905807730201098E-2</c:v>
                </c:pt>
                <c:pt idx="19227">
                  <c:v>6.3130686485571796E-2</c:v>
                </c:pt>
                <c:pt idx="19228">
                  <c:v>-9.3515731739247807E-2</c:v>
                </c:pt>
                <c:pt idx="19229">
                  <c:v>-0.10342167214733</c:v>
                </c:pt>
                <c:pt idx="19230">
                  <c:v>-0.108888108327112</c:v>
                </c:pt>
                <c:pt idx="19231">
                  <c:v>-0.120097819422661</c:v>
                </c:pt>
                <c:pt idx="19232">
                  <c:v>-0.15501065097240599</c:v>
                </c:pt>
                <c:pt idx="19233">
                  <c:v>-0.100184417281641</c:v>
                </c:pt>
                <c:pt idx="19234">
                  <c:v>-0.19527311334682701</c:v>
                </c:pt>
                <c:pt idx="19235">
                  <c:v>-0.185187755129013</c:v>
                </c:pt>
                <c:pt idx="19236">
                  <c:v>-0.19712921013405901</c:v>
                </c:pt>
                <c:pt idx="19237">
                  <c:v>-0.21836013195635301</c:v>
                </c:pt>
                <c:pt idx="19238">
                  <c:v>-0.23843899768548299</c:v>
                </c:pt>
                <c:pt idx="19239">
                  <c:v>-1.9907798164513699E-2</c:v>
                </c:pt>
                <c:pt idx="19240">
                  <c:v>-3.27587117689336E-2</c:v>
                </c:pt>
                <c:pt idx="19241">
                  <c:v>-4.3557139609160496E-3</c:v>
                </c:pt>
                <c:pt idx="19242">
                  <c:v>-0.21584024036354199</c:v>
                </c:pt>
                <c:pt idx="19243">
                  <c:v>-0.200040533086452</c:v>
                </c:pt>
                <c:pt idx="19244">
                  <c:v>-0.27008685720074399</c:v>
                </c:pt>
                <c:pt idx="19245">
                  <c:v>-0.26673888428734799</c:v>
                </c:pt>
                <c:pt idx="19246">
                  <c:v>-0.27377294491005</c:v>
                </c:pt>
                <c:pt idx="19247">
                  <c:v>-0.18645851724686799</c:v>
                </c:pt>
                <c:pt idx="19248">
                  <c:v>-0.193904467484729</c:v>
                </c:pt>
                <c:pt idx="19249">
                  <c:v>-0.19092828368423001</c:v>
                </c:pt>
                <c:pt idx="19250">
                  <c:v>0</c:v>
                </c:pt>
                <c:pt idx="19251">
                  <c:v>-6.2068508305916899E-3</c:v>
                </c:pt>
                <c:pt idx="19252" formatCode="0.00E+00">
                  <c:v>-8.5100611480615196E-4</c:v>
                </c:pt>
                <c:pt idx="19253">
                  <c:v>-2.57131742813232E-3</c:v>
                </c:pt>
                <c:pt idx="19254">
                  <c:v>-2.15033568342879E-2</c:v>
                </c:pt>
                <c:pt idx="19255">
                  <c:v>-2.3274589354657701E-2</c:v>
                </c:pt>
                <c:pt idx="19256">
                  <c:v>-2.4605235253877901E-2</c:v>
                </c:pt>
                <c:pt idx="19257">
                  <c:v>1.70285585099967E-2</c:v>
                </c:pt>
                <c:pt idx="19258">
                  <c:v>1.39506304650312E-2</c:v>
                </c:pt>
                <c:pt idx="19259">
                  <c:v>-6.1562720886036301E-2</c:v>
                </c:pt>
                <c:pt idx="19260">
                  <c:v>-6.6721262793886002E-2</c:v>
                </c:pt>
                <c:pt idx="19261">
                  <c:v>-2.2632595667809001E-2</c:v>
                </c:pt>
                <c:pt idx="19262">
                  <c:v>-2.2289411051221199E-2</c:v>
                </c:pt>
                <c:pt idx="19263">
                  <c:v>-2.3349300256084699E-2</c:v>
                </c:pt>
                <c:pt idx="19264">
                  <c:v>-2.55138863296351E-2</c:v>
                </c:pt>
                <c:pt idx="19265">
                  <c:v>-2.21214462346912E-2</c:v>
                </c:pt>
                <c:pt idx="19266">
                  <c:v>-1.9350741896087199E-2</c:v>
                </c:pt>
                <c:pt idx="19267">
                  <c:v>-2.2438147098276601E-2</c:v>
                </c:pt>
                <c:pt idx="19268">
                  <c:v>2.3358425947109102E-2</c:v>
                </c:pt>
                <c:pt idx="19269">
                  <c:v>1.6635646495192401E-2</c:v>
                </c:pt>
                <c:pt idx="19270">
                  <c:v>2.0474168962186502E-2</c:v>
                </c:pt>
                <c:pt idx="19271">
                  <c:v>2.1829704611654E-2</c:v>
                </c:pt>
                <c:pt idx="19272">
                  <c:v>-3.2319979417117298E-2</c:v>
                </c:pt>
                <c:pt idx="19273">
                  <c:v>-3.1609095295803198E-2</c:v>
                </c:pt>
                <c:pt idx="19274">
                  <c:v>1.51838492346523E-2</c:v>
                </c:pt>
                <c:pt idx="19275">
                  <c:v>1.47912488201009E-2</c:v>
                </c:pt>
                <c:pt idx="19276">
                  <c:v>2.7658502645791599E-2</c:v>
                </c:pt>
                <c:pt idx="19277">
                  <c:v>2.9230240644018499E-2</c:v>
                </c:pt>
                <c:pt idx="19278">
                  <c:v>3.1396521457527797E-2</c:v>
                </c:pt>
                <c:pt idx="19279">
                  <c:v>3.1091549287335998E-2</c:v>
                </c:pt>
                <c:pt idx="19280">
                  <c:v>2.7245616150006299E-2</c:v>
                </c:pt>
                <c:pt idx="19281">
                  <c:v>2.8803327197529201E-2</c:v>
                </c:pt>
                <c:pt idx="19282">
                  <c:v>7.7067403643476806E-2</c:v>
                </c:pt>
                <c:pt idx="19283">
                  <c:v>4.0536895878049602E-2</c:v>
                </c:pt>
                <c:pt idx="19284">
                  <c:v>5.9237622963133903E-2</c:v>
                </c:pt>
                <c:pt idx="19285">
                  <c:v>5.8626658096423999E-2</c:v>
                </c:pt>
                <c:pt idx="19286">
                  <c:v>7.2025893934099597E-2</c:v>
                </c:pt>
                <c:pt idx="19287">
                  <c:v>7.1641530166642806E-2</c:v>
                </c:pt>
                <c:pt idx="19288">
                  <c:v>9.6776125358749299E-2</c:v>
                </c:pt>
                <c:pt idx="19289">
                  <c:v>0.11753550642982299</c:v>
                </c:pt>
                <c:pt idx="19290">
                  <c:v>0.120435693011667</c:v>
                </c:pt>
                <c:pt idx="19291">
                  <c:v>0.12890938822331899</c:v>
                </c:pt>
                <c:pt idx="19292">
                  <c:v>0.126866281276733</c:v>
                </c:pt>
                <c:pt idx="19293">
                  <c:v>0.13682778779247001</c:v>
                </c:pt>
                <c:pt idx="19294">
                  <c:v>0.15342883763876</c:v>
                </c:pt>
                <c:pt idx="19295">
                  <c:v>0.15554721425836801</c:v>
                </c:pt>
                <c:pt idx="19296">
                  <c:v>0.148998933409972</c:v>
                </c:pt>
                <c:pt idx="19297">
                  <c:v>6.6882909991638304E-2</c:v>
                </c:pt>
                <c:pt idx="19298">
                  <c:v>9.2699374231929699E-2</c:v>
                </c:pt>
                <c:pt idx="19299">
                  <c:v>9.3394139519581795E-2</c:v>
                </c:pt>
                <c:pt idx="19300">
                  <c:v>0.11440766272569799</c:v>
                </c:pt>
                <c:pt idx="19301">
                  <c:v>0.117462191917694</c:v>
                </c:pt>
                <c:pt idx="19302">
                  <c:v>0.130687610363873</c:v>
                </c:pt>
                <c:pt idx="19303">
                  <c:v>0.104290633000056</c:v>
                </c:pt>
                <c:pt idx="19304">
                  <c:v>0.101254276423175</c:v>
                </c:pt>
                <c:pt idx="19305">
                  <c:v>9.6782234931697506E-2</c:v>
                </c:pt>
                <c:pt idx="19306">
                  <c:v>0.107776665810473</c:v>
                </c:pt>
                <c:pt idx="19307">
                  <c:v>0.10451559650115801</c:v>
                </c:pt>
                <c:pt idx="19308">
                  <c:v>0.20757882395531399</c:v>
                </c:pt>
                <c:pt idx="19309">
                  <c:v>0.17946317258354699</c:v>
                </c:pt>
                <c:pt idx="19310">
                  <c:v>0.184271788071277</c:v>
                </c:pt>
                <c:pt idx="19311">
                  <c:v>0.18731872557172999</c:v>
                </c:pt>
                <c:pt idx="19312">
                  <c:v>0.22250407338665701</c:v>
                </c:pt>
                <c:pt idx="19313">
                  <c:v>0.22374957248241301</c:v>
                </c:pt>
                <c:pt idx="19314">
                  <c:v>0.21917543352237701</c:v>
                </c:pt>
                <c:pt idx="19315">
                  <c:v>0.24015412518802901</c:v>
                </c:pt>
                <c:pt idx="19316">
                  <c:v>0.23312986345658701</c:v>
                </c:pt>
                <c:pt idx="19317">
                  <c:v>0.23857535376297101</c:v>
                </c:pt>
                <c:pt idx="19318">
                  <c:v>0.23312986345658701</c:v>
                </c:pt>
                <c:pt idx="19319">
                  <c:v>0.23857535376297101</c:v>
                </c:pt>
                <c:pt idx="19320">
                  <c:v>0.23312986345658701</c:v>
                </c:pt>
                <c:pt idx="19321">
                  <c:v>0.215948339627001</c:v>
                </c:pt>
                <c:pt idx="19322">
                  <c:v>0.32126169967412799</c:v>
                </c:pt>
                <c:pt idx="19323">
                  <c:v>0.31730187019796102</c:v>
                </c:pt>
                <c:pt idx="19324">
                  <c:v>0.31540410150738601</c:v>
                </c:pt>
                <c:pt idx="19325">
                  <c:v>0.17255825316701401</c:v>
                </c:pt>
                <c:pt idx="19326">
                  <c:v>0.17316047428985901</c:v>
                </c:pt>
                <c:pt idx="19327">
                  <c:v>5.3884789560205704E-3</c:v>
                </c:pt>
                <c:pt idx="19328">
                  <c:v>1.13101838682583E-2</c:v>
                </c:pt>
                <c:pt idx="19329">
                  <c:v>-7.7850009652451401E-3</c:v>
                </c:pt>
                <c:pt idx="19330">
                  <c:v>-3.8348827487391102E-3</c:v>
                </c:pt>
                <c:pt idx="19331">
                  <c:v>-1.1574126530358099E-3</c:v>
                </c:pt>
                <c:pt idx="19332">
                  <c:v>2.8063475936648198E-3</c:v>
                </c:pt>
                <c:pt idx="19333">
                  <c:v>-0.114727944032847</c:v>
                </c:pt>
                <c:pt idx="19334">
                  <c:v>-0.11423496622695101</c:v>
                </c:pt>
                <c:pt idx="19335">
                  <c:v>-0.128601571277321</c:v>
                </c:pt>
                <c:pt idx="19336">
                  <c:v>-0.138870895674508</c:v>
                </c:pt>
                <c:pt idx="19337">
                  <c:v>-0.17066051889755901</c:v>
                </c:pt>
                <c:pt idx="19338">
                  <c:v>-0.102750355915933</c:v>
                </c:pt>
                <c:pt idx="19339">
                  <c:v>-0.105381860277816</c:v>
                </c:pt>
                <c:pt idx="19340">
                  <c:v>-0.12754089349579401</c:v>
                </c:pt>
                <c:pt idx="19341">
                  <c:v>-0.13466589106290899</c:v>
                </c:pt>
                <c:pt idx="19342">
                  <c:v>-0.11088976264714299</c:v>
                </c:pt>
                <c:pt idx="19343">
                  <c:v>-0.161650879629789</c:v>
                </c:pt>
                <c:pt idx="19344">
                  <c:v>-0.17314289263957</c:v>
                </c:pt>
                <c:pt idx="19345">
                  <c:v>-0.24493455688059601</c:v>
                </c:pt>
                <c:pt idx="19346">
                  <c:v>-0.24287081839777999</c:v>
                </c:pt>
                <c:pt idx="19347">
                  <c:v>-0.22897994060917301</c:v>
                </c:pt>
                <c:pt idx="19348">
                  <c:v>-0.20439258871069199</c:v>
                </c:pt>
                <c:pt idx="19349">
                  <c:v>-0.31635918357162401</c:v>
                </c:pt>
                <c:pt idx="19350">
                  <c:v>-0.23323708983708499</c:v>
                </c:pt>
                <c:pt idx="19351">
                  <c:v>-0.24517773758935801</c:v>
                </c:pt>
                <c:pt idx="19352">
                  <c:v>-0.21928507787130999</c:v>
                </c:pt>
                <c:pt idx="19353">
                  <c:v>-0.21199812166431101</c:v>
                </c:pt>
                <c:pt idx="19354">
                  <c:v>-0.22974573573029</c:v>
                </c:pt>
                <c:pt idx="19355">
                  <c:v>-0.24556975762</c:v>
                </c:pt>
                <c:pt idx="19356">
                  <c:v>-0.21785103266440101</c:v>
                </c:pt>
                <c:pt idx="19357">
                  <c:v>-0.18063202993847599</c:v>
                </c:pt>
                <c:pt idx="19358">
                  <c:v>-0.12532983394924699</c:v>
                </c:pt>
                <c:pt idx="19359">
                  <c:v>-0.20335021688504701</c:v>
                </c:pt>
                <c:pt idx="19360">
                  <c:v>-0.22687882715915</c:v>
                </c:pt>
                <c:pt idx="19361">
                  <c:v>-0.26614382441135098</c:v>
                </c:pt>
                <c:pt idx="19362">
                  <c:v>-7.2228710014081904E-2</c:v>
                </c:pt>
                <c:pt idx="19363">
                  <c:v>-7.0747121018623904E-2</c:v>
                </c:pt>
                <c:pt idx="19364">
                  <c:v>-6.47464706930478E-2</c:v>
                </c:pt>
                <c:pt idx="19365">
                  <c:v>-9.04332843771391E-2</c:v>
                </c:pt>
                <c:pt idx="19366" formatCode="0.00E+00">
                  <c:v>5.4986026304293303E-4</c:v>
                </c:pt>
                <c:pt idx="19367">
                  <c:v>-3.8718554627666199E-2</c:v>
                </c:pt>
                <c:pt idx="19368">
                  <c:v>-4.1459367212307301E-2</c:v>
                </c:pt>
                <c:pt idx="19369">
                  <c:v>-3.3296661259866599E-2</c:v>
                </c:pt>
                <c:pt idx="19370">
                  <c:v>-4.88269323021586E-2</c:v>
                </c:pt>
                <c:pt idx="19371">
                  <c:v>0</c:v>
                </c:pt>
                <c:pt idx="19372">
                  <c:v>-4.1624754593625399E-3</c:v>
                </c:pt>
                <c:pt idx="19373" formatCode="0.00E+00">
                  <c:v>1.45334761485704E-4</c:v>
                </c:pt>
                <c:pt idx="19374">
                  <c:v>-3.0743293411060899E-2</c:v>
                </c:pt>
                <c:pt idx="19375" formatCode="0.00E+00">
                  <c:v>-3.67693395764145E-5</c:v>
                </c:pt>
                <c:pt idx="19376">
                  <c:v>4.5971510483375298E-2</c:v>
                </c:pt>
                <c:pt idx="19377">
                  <c:v>2.7005337695405501E-2</c:v>
                </c:pt>
                <c:pt idx="19378">
                  <c:v>-2.69591445775232E-2</c:v>
                </c:pt>
                <c:pt idx="19379">
                  <c:v>3.9162274526491903E-3</c:v>
                </c:pt>
                <c:pt idx="19380">
                  <c:v>4.0164832503832796E-3</c:v>
                </c:pt>
                <c:pt idx="19381">
                  <c:v>1.08819653095268E-2</c:v>
                </c:pt>
                <c:pt idx="19382">
                  <c:v>1.1211989972583301E-2</c:v>
                </c:pt>
                <c:pt idx="19383">
                  <c:v>2.1628423129499998E-2</c:v>
                </c:pt>
                <c:pt idx="19384">
                  <c:v>2.3460769232895799E-2</c:v>
                </c:pt>
                <c:pt idx="19385">
                  <c:v>3.2362207868772599E-2</c:v>
                </c:pt>
                <c:pt idx="19386">
                  <c:v>6.3316590261632999E-2</c:v>
                </c:pt>
                <c:pt idx="19387">
                  <c:v>6.6556004620336603E-2</c:v>
                </c:pt>
                <c:pt idx="19388">
                  <c:v>6.72504647225593E-2</c:v>
                </c:pt>
                <c:pt idx="19389">
                  <c:v>8.3761030517644802E-2</c:v>
                </c:pt>
                <c:pt idx="19390">
                  <c:v>0.128579227389997</c:v>
                </c:pt>
                <c:pt idx="19391">
                  <c:v>0.11937933604621501</c:v>
                </c:pt>
                <c:pt idx="19392">
                  <c:v>0.126526500986399</c:v>
                </c:pt>
                <c:pt idx="19393">
                  <c:v>0.13476941480724</c:v>
                </c:pt>
                <c:pt idx="19394">
                  <c:v>6.4397429700346606E-2</c:v>
                </c:pt>
                <c:pt idx="19395">
                  <c:v>7.6080146347400096E-2</c:v>
                </c:pt>
                <c:pt idx="19396">
                  <c:v>6.4252529962375696E-2</c:v>
                </c:pt>
                <c:pt idx="19397">
                  <c:v>7.3469726272330005E-2</c:v>
                </c:pt>
                <c:pt idx="19398">
                  <c:v>6.9440231704594499E-2</c:v>
                </c:pt>
                <c:pt idx="19399">
                  <c:v>0.148922337616779</c:v>
                </c:pt>
                <c:pt idx="19400">
                  <c:v>0.136980440443704</c:v>
                </c:pt>
                <c:pt idx="19401">
                  <c:v>0.13000433861466201</c:v>
                </c:pt>
                <c:pt idx="19402">
                  <c:v>-3.6123409837292E-3</c:v>
                </c:pt>
                <c:pt idx="19403">
                  <c:v>-9.8536041330259394E-3</c:v>
                </c:pt>
                <c:pt idx="19404">
                  <c:v>-4.29661181410279E-3</c:v>
                </c:pt>
                <c:pt idx="19405">
                  <c:v>-3.3739321071116303E-2</c:v>
                </c:pt>
                <c:pt idx="19406">
                  <c:v>-3.4023634084801399E-2</c:v>
                </c:pt>
                <c:pt idx="19407">
                  <c:v>-3.8652230663309597E-2</c:v>
                </c:pt>
                <c:pt idx="19408">
                  <c:v>-3.7405207776281597E-2</c:v>
                </c:pt>
                <c:pt idx="19409">
                  <c:v>-3.6968707004250097E-2</c:v>
                </c:pt>
                <c:pt idx="19410">
                  <c:v>-3.8467768767305802E-2</c:v>
                </c:pt>
                <c:pt idx="19411">
                  <c:v>-3.89226192719756E-2</c:v>
                </c:pt>
                <c:pt idx="19412">
                  <c:v>-4.50432601527943E-2</c:v>
                </c:pt>
                <c:pt idx="19413">
                  <c:v>-5.6730625581236697E-2</c:v>
                </c:pt>
                <c:pt idx="19414">
                  <c:v>-5.9138353031928902E-2</c:v>
                </c:pt>
                <c:pt idx="19415">
                  <c:v>-6.8577104851057905E-2</c:v>
                </c:pt>
                <c:pt idx="19416">
                  <c:v>-4.0955813045648597E-2</c:v>
                </c:pt>
                <c:pt idx="19417">
                  <c:v>-4.7810539406474201E-2</c:v>
                </c:pt>
                <c:pt idx="19418">
                  <c:v>-3.8269951861708E-2</c:v>
                </c:pt>
                <c:pt idx="19419">
                  <c:v>1.23566278445537E-2</c:v>
                </c:pt>
                <c:pt idx="19420">
                  <c:v>1.21801981876328E-2</c:v>
                </c:pt>
                <c:pt idx="19421">
                  <c:v>1.3866294975470801E-2</c:v>
                </c:pt>
                <c:pt idx="19422">
                  <c:v>2.8616201407419099E-2</c:v>
                </c:pt>
                <c:pt idx="19423">
                  <c:v>8.2851710898700998E-2</c:v>
                </c:pt>
                <c:pt idx="19424">
                  <c:v>6.1157326725438298E-2</c:v>
                </c:pt>
                <c:pt idx="19425">
                  <c:v>5.72967582931087E-2</c:v>
                </c:pt>
                <c:pt idx="19426">
                  <c:v>7.5303684525523204E-2</c:v>
                </c:pt>
                <c:pt idx="19427">
                  <c:v>4.1137975978610103E-2</c:v>
                </c:pt>
                <c:pt idx="19428">
                  <c:v>3.2295305971601299E-3</c:v>
                </c:pt>
                <c:pt idx="19429">
                  <c:v>-5.9076176530761401E-2</c:v>
                </c:pt>
                <c:pt idx="19430">
                  <c:v>-6.3539967917629794E-2</c:v>
                </c:pt>
                <c:pt idx="19431">
                  <c:v>-7.2449553673974598E-2</c:v>
                </c:pt>
                <c:pt idx="19432">
                  <c:v>-6.0629126388778098E-2</c:v>
                </c:pt>
                <c:pt idx="19433">
                  <c:v>-6.9921300040739001E-2</c:v>
                </c:pt>
                <c:pt idx="19434">
                  <c:v>9.4664136128685003E-2</c:v>
                </c:pt>
                <c:pt idx="19435">
                  <c:v>4.4064301464143002E-2</c:v>
                </c:pt>
                <c:pt idx="19436">
                  <c:v>4.69533010743972E-2</c:v>
                </c:pt>
                <c:pt idx="19437">
                  <c:v>2.3653250793665301E-2</c:v>
                </c:pt>
                <c:pt idx="19438">
                  <c:v>-2.59398209890737E-2</c:v>
                </c:pt>
                <c:pt idx="19439">
                  <c:v>-3.1326142060948303E-2</c:v>
                </c:pt>
                <c:pt idx="19440">
                  <c:v>2.3516368359124601E-2</c:v>
                </c:pt>
                <c:pt idx="19441">
                  <c:v>1.0723715129022199E-2</c:v>
                </c:pt>
                <c:pt idx="19442">
                  <c:v>4.70547995046217E-2</c:v>
                </c:pt>
                <c:pt idx="19443">
                  <c:v>4.4559810127488601E-2</c:v>
                </c:pt>
                <c:pt idx="19444">
                  <c:v>6.4365043845757697E-2</c:v>
                </c:pt>
                <c:pt idx="19445">
                  <c:v>4.6358045393910502E-2</c:v>
                </c:pt>
                <c:pt idx="19446">
                  <c:v>4.3460677679792697E-2</c:v>
                </c:pt>
                <c:pt idx="19447">
                  <c:v>4.3996508646066301E-2</c:v>
                </c:pt>
                <c:pt idx="19448">
                  <c:v>4.3327354347610897E-2</c:v>
                </c:pt>
                <c:pt idx="19449">
                  <c:v>4.76243131485889E-2</c:v>
                </c:pt>
                <c:pt idx="19450">
                  <c:v>0.13109790790567499</c:v>
                </c:pt>
                <c:pt idx="19451">
                  <c:v>0.119776568893622</c:v>
                </c:pt>
                <c:pt idx="19452">
                  <c:v>0.112708033545851</c:v>
                </c:pt>
                <c:pt idx="19453">
                  <c:v>0.115484025047558</c:v>
                </c:pt>
                <c:pt idx="19454">
                  <c:v>0.115059722013808</c:v>
                </c:pt>
                <c:pt idx="19455">
                  <c:v>0.128340243898898</c:v>
                </c:pt>
                <c:pt idx="19456">
                  <c:v>0.128340243898898</c:v>
                </c:pt>
                <c:pt idx="19457">
                  <c:v>0.13409884162518401</c:v>
                </c:pt>
                <c:pt idx="19458">
                  <c:v>0.11071687393308299</c:v>
                </c:pt>
                <c:pt idx="19459">
                  <c:v>0.118820620769317</c:v>
                </c:pt>
                <c:pt idx="19460">
                  <c:v>0.13838739496317901</c:v>
                </c:pt>
                <c:pt idx="19461">
                  <c:v>0.13162048722603401</c:v>
                </c:pt>
                <c:pt idx="19462">
                  <c:v>0.11998560247578199</c:v>
                </c:pt>
                <c:pt idx="19463">
                  <c:v>6.95358031764437E-3</c:v>
                </c:pt>
                <c:pt idx="19464">
                  <c:v>3.9905124236949696E-3</c:v>
                </c:pt>
                <c:pt idx="19465">
                  <c:v>1.05788532774651E-2</c:v>
                </c:pt>
                <c:pt idx="19466">
                  <c:v>1.05478144511432E-2</c:v>
                </c:pt>
                <c:pt idx="19467">
                  <c:v>2.0849021694134599E-2</c:v>
                </c:pt>
                <c:pt idx="19468">
                  <c:v>2.1154937562691101E-2</c:v>
                </c:pt>
                <c:pt idx="19469">
                  <c:v>1.49989997576516E-2</c:v>
                </c:pt>
                <c:pt idx="19470">
                  <c:v>1.5551532800585501E-2</c:v>
                </c:pt>
                <c:pt idx="19471">
                  <c:v>1.55190155544711E-2</c:v>
                </c:pt>
                <c:pt idx="19472">
                  <c:v>1.43431249749237E-2</c:v>
                </c:pt>
                <c:pt idx="19473">
                  <c:v>1.0668592811845901E-2</c:v>
                </c:pt>
                <c:pt idx="19474">
                  <c:v>-7.0057184651226498E-3</c:v>
                </c:pt>
                <c:pt idx="19475">
                  <c:v>9.8266933426411907E-3</c:v>
                </c:pt>
                <c:pt idx="19476">
                  <c:v>3.7814305766254901E-3</c:v>
                </c:pt>
                <c:pt idx="19477">
                  <c:v>4.37298852125467E-3</c:v>
                </c:pt>
                <c:pt idx="19478">
                  <c:v>-1.7424620381624598E-2</c:v>
                </c:pt>
                <c:pt idx="19479">
                  <c:v>-1.44733687717475E-2</c:v>
                </c:pt>
                <c:pt idx="19480">
                  <c:v>-1.7226013671021601E-2</c:v>
                </c:pt>
                <c:pt idx="19481">
                  <c:v>3.7119907330437699E-2</c:v>
                </c:pt>
                <c:pt idx="19482">
                  <c:v>3.4906458856193798E-2</c:v>
                </c:pt>
                <c:pt idx="19483">
                  <c:v>4.7412158983335298E-2</c:v>
                </c:pt>
                <c:pt idx="19484">
                  <c:v>1.5020433773229499E-2</c:v>
                </c:pt>
                <c:pt idx="19485">
                  <c:v>1.9835116211679799E-2</c:v>
                </c:pt>
                <c:pt idx="19486">
                  <c:v>1.8103504098123401E-2</c:v>
                </c:pt>
                <c:pt idx="19487">
                  <c:v>1.55639336940325E-2</c:v>
                </c:pt>
                <c:pt idx="19488">
                  <c:v>1.8869129966407799E-2</c:v>
                </c:pt>
                <c:pt idx="19489">
                  <c:v>1.7570656751433902E-2</c:v>
                </c:pt>
                <c:pt idx="19490">
                  <c:v>1.7140389642144399E-2</c:v>
                </c:pt>
                <c:pt idx="19491">
                  <c:v>-2.65425125424445E-3</c:v>
                </c:pt>
                <c:pt idx="19492" formatCode="0.00E+00">
                  <c:v>-1.6255522737762499E-4</c:v>
                </c:pt>
                <c:pt idx="19493">
                  <c:v>1.9859226592910201E-2</c:v>
                </c:pt>
                <c:pt idx="19494">
                  <c:v>3.5052878257815598E-2</c:v>
                </c:pt>
                <c:pt idx="19495">
                  <c:v>3.8669216812929397E-2</c:v>
                </c:pt>
                <c:pt idx="19496">
                  <c:v>7.1314473386091495E-2</c:v>
                </c:pt>
                <c:pt idx="19497">
                  <c:v>3.89747587895104E-2</c:v>
                </c:pt>
                <c:pt idx="19498">
                  <c:v>3.6896451370012497E-2</c:v>
                </c:pt>
                <c:pt idx="19499">
                  <c:v>6.6059057385380898E-2</c:v>
                </c:pt>
                <c:pt idx="19500">
                  <c:v>6.5889459909548004E-2</c:v>
                </c:pt>
                <c:pt idx="19501">
                  <c:v>8.9419631095473101E-2</c:v>
                </c:pt>
                <c:pt idx="19502">
                  <c:v>8.7698786038401894E-2</c:v>
                </c:pt>
                <c:pt idx="19503">
                  <c:v>0.14121308881859701</c:v>
                </c:pt>
                <c:pt idx="19504">
                  <c:v>0.15318583581791101</c:v>
                </c:pt>
                <c:pt idx="19505">
                  <c:v>0.153129660573084</c:v>
                </c:pt>
                <c:pt idx="19506">
                  <c:v>0.120069066834934</c:v>
                </c:pt>
                <c:pt idx="19507">
                  <c:v>0.122856719181743</c:v>
                </c:pt>
                <c:pt idx="19508">
                  <c:v>0.15098767874605601</c:v>
                </c:pt>
                <c:pt idx="19509">
                  <c:v>0.169505458518286</c:v>
                </c:pt>
                <c:pt idx="19510">
                  <c:v>0.118040105538644</c:v>
                </c:pt>
                <c:pt idx="19511">
                  <c:v>0.11640799396476</c:v>
                </c:pt>
                <c:pt idx="19512">
                  <c:v>0.10955996701283501</c:v>
                </c:pt>
                <c:pt idx="19513">
                  <c:v>0.112228906154743</c:v>
                </c:pt>
                <c:pt idx="19514">
                  <c:v>0.111441008818007</c:v>
                </c:pt>
                <c:pt idx="19515">
                  <c:v>6.1885451459768398E-2</c:v>
                </c:pt>
                <c:pt idx="19516">
                  <c:v>6.1885451459768398E-2</c:v>
                </c:pt>
                <c:pt idx="19517">
                  <c:v>0.12870590235781501</c:v>
                </c:pt>
                <c:pt idx="19518">
                  <c:v>0.11855867731006101</c:v>
                </c:pt>
                <c:pt idx="19519">
                  <c:v>0.12176765878479399</c:v>
                </c:pt>
                <c:pt idx="19520">
                  <c:v>0.128244205613984</c:v>
                </c:pt>
                <c:pt idx="19521">
                  <c:v>0.162297837912352</c:v>
                </c:pt>
                <c:pt idx="19522">
                  <c:v>0.15397449459200699</c:v>
                </c:pt>
                <c:pt idx="19523">
                  <c:v>0.154839544628953</c:v>
                </c:pt>
                <c:pt idx="19524">
                  <c:v>0.15161003388008101</c:v>
                </c:pt>
                <c:pt idx="19525">
                  <c:v>0.153038919447782</c:v>
                </c:pt>
                <c:pt idx="19526">
                  <c:v>0.19577799077313501</c:v>
                </c:pt>
                <c:pt idx="19527">
                  <c:v>0.216171410170199</c:v>
                </c:pt>
                <c:pt idx="19528">
                  <c:v>0.24689519046384101</c:v>
                </c:pt>
                <c:pt idx="19529">
                  <c:v>0.226148361684746</c:v>
                </c:pt>
                <c:pt idx="19530">
                  <c:v>0.17696636139160499</c:v>
                </c:pt>
                <c:pt idx="19531">
                  <c:v>0.21365539363936401</c:v>
                </c:pt>
                <c:pt idx="19532">
                  <c:v>0.21491572092833799</c:v>
                </c:pt>
                <c:pt idx="19533">
                  <c:v>0.23523019412574001</c:v>
                </c:pt>
                <c:pt idx="19534">
                  <c:v>0.19800846796378699</c:v>
                </c:pt>
                <c:pt idx="19535">
                  <c:v>0.19955022977405701</c:v>
                </c:pt>
                <c:pt idx="19536">
                  <c:v>0.19032845056198699</c:v>
                </c:pt>
                <c:pt idx="19537">
                  <c:v>0.19265820050752799</c:v>
                </c:pt>
                <c:pt idx="19538">
                  <c:v>0.259924288798702</c:v>
                </c:pt>
                <c:pt idx="19539">
                  <c:v>0.28005386727165199</c:v>
                </c:pt>
                <c:pt idx="19540">
                  <c:v>0.20223974636938699</c:v>
                </c:pt>
                <c:pt idx="19541">
                  <c:v>0.26605653888609598</c:v>
                </c:pt>
                <c:pt idx="19542">
                  <c:v>0.36590386283947002</c:v>
                </c:pt>
                <c:pt idx="19543">
                  <c:v>0.38979647580412502</c:v>
                </c:pt>
                <c:pt idx="19544">
                  <c:v>0.40145267808385598</c:v>
                </c:pt>
                <c:pt idx="19545">
                  <c:v>0.426544192893198</c:v>
                </c:pt>
                <c:pt idx="19546">
                  <c:v>0.42616606702488002</c:v>
                </c:pt>
                <c:pt idx="19547">
                  <c:v>0.36531227524160598</c:v>
                </c:pt>
                <c:pt idx="19548">
                  <c:v>0.36088024872526597</c:v>
                </c:pt>
                <c:pt idx="19549">
                  <c:v>0.42494672459986499</c:v>
                </c:pt>
                <c:pt idx="19550">
                  <c:v>0.41243855815883401</c:v>
                </c:pt>
                <c:pt idx="19551">
                  <c:v>0.44277961378866398</c:v>
                </c:pt>
                <c:pt idx="19552">
                  <c:v>0.48082321717577298</c:v>
                </c:pt>
                <c:pt idx="19553">
                  <c:v>0.46006529233718002</c:v>
                </c:pt>
                <c:pt idx="19554">
                  <c:v>0.419550892748913</c:v>
                </c:pt>
                <c:pt idx="19555">
                  <c:v>0.52320470041453204</c:v>
                </c:pt>
                <c:pt idx="19556">
                  <c:v>0.54488355924857701</c:v>
                </c:pt>
                <c:pt idx="19557">
                  <c:v>0.54583247878556096</c:v>
                </c:pt>
                <c:pt idx="19558">
                  <c:v>0.512955865066548</c:v>
                </c:pt>
                <c:pt idx="19559">
                  <c:v>0.60239024072715397</c:v>
                </c:pt>
                <c:pt idx="19560">
                  <c:v>0.70166593194295002</c:v>
                </c:pt>
                <c:pt idx="19561">
                  <c:v>0.73557279113297103</c:v>
                </c:pt>
                <c:pt idx="19562">
                  <c:v>0.68843972305446099</c:v>
                </c:pt>
                <c:pt idx="19563">
                  <c:v>0.72200239564935598</c:v>
                </c:pt>
                <c:pt idx="19564">
                  <c:v>0.73486490856048603</c:v>
                </c:pt>
                <c:pt idx="19565">
                  <c:v>0.85077346592208403</c:v>
                </c:pt>
                <c:pt idx="19566">
                  <c:v>0.87256785046868401</c:v>
                </c:pt>
                <c:pt idx="19567">
                  <c:v>0.91449210186019403</c:v>
                </c:pt>
                <c:pt idx="19568">
                  <c:v>0.87619657552332997</c:v>
                </c:pt>
                <c:pt idx="19569">
                  <c:v>0.91699808954270701</c:v>
                </c:pt>
                <c:pt idx="19570">
                  <c:v>0.94132505613755102</c:v>
                </c:pt>
                <c:pt idx="19571">
                  <c:v>0.89758362109157297</c:v>
                </c:pt>
                <c:pt idx="19572">
                  <c:v>0.93946896109391398</c:v>
                </c:pt>
                <c:pt idx="19573">
                  <c:v>0.90924467245125595</c:v>
                </c:pt>
                <c:pt idx="19574">
                  <c:v>0.79994023431827399</c:v>
                </c:pt>
                <c:pt idx="19575">
                  <c:v>-3.6050674004312201E-2</c:v>
                </c:pt>
                <c:pt idx="19576">
                  <c:v>-3.3363590255461602E-2</c:v>
                </c:pt>
                <c:pt idx="19577">
                  <c:v>-4.0175125916911102E-2</c:v>
                </c:pt>
                <c:pt idx="19578">
                  <c:v>-3.6724591604265999E-2</c:v>
                </c:pt>
                <c:pt idx="19579">
                  <c:v>-3.6595703265166903E-2</c:v>
                </c:pt>
                <c:pt idx="19580">
                  <c:v>-3.8604672161268498E-2</c:v>
                </c:pt>
                <c:pt idx="19581">
                  <c:v>-8.3871331122271395E-2</c:v>
                </c:pt>
                <c:pt idx="19582">
                  <c:v>-9.0634093182284603E-2</c:v>
                </c:pt>
                <c:pt idx="19583">
                  <c:v>-0.12171761782188099</c:v>
                </c:pt>
                <c:pt idx="19584">
                  <c:v>-4.60971306148878E-2</c:v>
                </c:pt>
                <c:pt idx="19585">
                  <c:v>-5.7533483143423499E-2</c:v>
                </c:pt>
                <c:pt idx="19586">
                  <c:v>9.5408393017926807E-2</c:v>
                </c:pt>
                <c:pt idx="19587">
                  <c:v>7.7431522505617398E-2</c:v>
                </c:pt>
                <c:pt idx="19588">
                  <c:v>8.2055558271763404E-2</c:v>
                </c:pt>
                <c:pt idx="19589">
                  <c:v>7.9427670893343599E-2</c:v>
                </c:pt>
                <c:pt idx="19590">
                  <c:v>0.144347175064273</c:v>
                </c:pt>
                <c:pt idx="19591">
                  <c:v>2.3247045626581801E-2</c:v>
                </c:pt>
                <c:pt idx="19592">
                  <c:v>0.12823141223828899</c:v>
                </c:pt>
                <c:pt idx="19593">
                  <c:v>8.9425937132153702E-2</c:v>
                </c:pt>
                <c:pt idx="19594">
                  <c:v>0.11205145656346401</c:v>
                </c:pt>
                <c:pt idx="19595">
                  <c:v>0.113452567853101</c:v>
                </c:pt>
                <c:pt idx="19596">
                  <c:v>0.129689271049726</c:v>
                </c:pt>
                <c:pt idx="19597">
                  <c:v>8.3836189022189006E-2</c:v>
                </c:pt>
                <c:pt idx="19598">
                  <c:v>0.13947031277958599</c:v>
                </c:pt>
                <c:pt idx="19599">
                  <c:v>0.15944310834782999</c:v>
                </c:pt>
                <c:pt idx="19600">
                  <c:v>0.183469695533968</c:v>
                </c:pt>
                <c:pt idx="19601">
                  <c:v>-5.14709405219251E-2</c:v>
                </c:pt>
                <c:pt idx="19602">
                  <c:v>-3.9342629232022697E-2</c:v>
                </c:pt>
                <c:pt idx="19603">
                  <c:v>-7.7640440809534805E-2</c:v>
                </c:pt>
                <c:pt idx="19604">
                  <c:v>-7.5503313812018899E-2</c:v>
                </c:pt>
                <c:pt idx="19605">
                  <c:v>-9.4526336389598203E-2</c:v>
                </c:pt>
                <c:pt idx="19606">
                  <c:v>-2.32003056000418E-3</c:v>
                </c:pt>
                <c:pt idx="19607">
                  <c:v>-4.3682607921334098E-2</c:v>
                </c:pt>
                <c:pt idx="19608">
                  <c:v>-3.8601333426966797E-2</c:v>
                </c:pt>
                <c:pt idx="19609">
                  <c:v>-5.1406082245356102E-2</c:v>
                </c:pt>
                <c:pt idx="19610">
                  <c:v>4.6780177527796001E-2</c:v>
                </c:pt>
                <c:pt idx="19611">
                  <c:v>7.8814987979578498E-3</c:v>
                </c:pt>
                <c:pt idx="19612">
                  <c:v>2.0511207126439001E-3</c:v>
                </c:pt>
                <c:pt idx="19613">
                  <c:v>-6.7832363631890699E-2</c:v>
                </c:pt>
                <c:pt idx="19614">
                  <c:v>-5.7278970591916299E-2</c:v>
                </c:pt>
                <c:pt idx="19615">
                  <c:v>-7.3709529803867399E-2</c:v>
                </c:pt>
                <c:pt idx="19616">
                  <c:v>-0.12413228932209</c:v>
                </c:pt>
                <c:pt idx="19617">
                  <c:v>-6.7463097658755994E-2</c:v>
                </c:pt>
                <c:pt idx="19618">
                  <c:v>0.14937409272910601</c:v>
                </c:pt>
                <c:pt idx="19619">
                  <c:v>-5.5734207108866202E-2</c:v>
                </c:pt>
                <c:pt idx="19620">
                  <c:v>-6.1245755217470298E-2</c:v>
                </c:pt>
                <c:pt idx="19621">
                  <c:v>-6.4538895637646199E-2</c:v>
                </c:pt>
                <c:pt idx="19622">
                  <c:v>-5.55868099124752E-2</c:v>
                </c:pt>
                <c:pt idx="19623">
                  <c:v>-0.16698062411401701</c:v>
                </c:pt>
                <c:pt idx="19624">
                  <c:v>-0.18875057163950201</c:v>
                </c:pt>
                <c:pt idx="19625">
                  <c:v>-0.235242106531486</c:v>
                </c:pt>
                <c:pt idx="19626">
                  <c:v>-0.245532149768771</c:v>
                </c:pt>
                <c:pt idx="19627">
                  <c:v>-0.25298685261451997</c:v>
                </c:pt>
                <c:pt idx="19628">
                  <c:v>-0.23125484314943501</c:v>
                </c:pt>
                <c:pt idx="19629">
                  <c:v>-0.224012111087532</c:v>
                </c:pt>
                <c:pt idx="19630">
                  <c:v>-0.235279838226434</c:v>
                </c:pt>
                <c:pt idx="19631">
                  <c:v>-7.1082563086828796E-2</c:v>
                </c:pt>
                <c:pt idx="19632">
                  <c:v>-6.8158202629584594E-2</c:v>
                </c:pt>
                <c:pt idx="19633">
                  <c:v>-7.8945224716635995E-2</c:v>
                </c:pt>
                <c:pt idx="19634">
                  <c:v>-8.3882698042876999E-2</c:v>
                </c:pt>
                <c:pt idx="19635">
                  <c:v>-8.7612484119320197E-2</c:v>
                </c:pt>
                <c:pt idx="19636">
                  <c:v>-9.0851626709775798E-3</c:v>
                </c:pt>
                <c:pt idx="19637">
                  <c:v>-1.17947717751278E-2</c:v>
                </c:pt>
                <c:pt idx="19638">
                  <c:v>5.3354074636828798E-3</c:v>
                </c:pt>
                <c:pt idx="19639">
                  <c:v>-2.8415452733989701E-3</c:v>
                </c:pt>
                <c:pt idx="19640">
                  <c:v>-7.3281104075673103E-3</c:v>
                </c:pt>
                <c:pt idx="19641">
                  <c:v>-1.52352532681823E-2</c:v>
                </c:pt>
                <c:pt idx="19642">
                  <c:v>-6.5832538227952302E-3</c:v>
                </c:pt>
                <c:pt idx="19643">
                  <c:v>-1.07486852914708E-2</c:v>
                </c:pt>
                <c:pt idx="19644">
                  <c:v>-6.9865211317729603E-2</c:v>
                </c:pt>
                <c:pt idx="19645">
                  <c:v>-8.1275314113244901E-2</c:v>
                </c:pt>
                <c:pt idx="19646">
                  <c:v>8.3651891663558603E-2</c:v>
                </c:pt>
                <c:pt idx="19647">
                  <c:v>7.8415283288891996E-2</c:v>
                </c:pt>
                <c:pt idx="19648">
                  <c:v>9.8471869213117194E-2</c:v>
                </c:pt>
                <c:pt idx="19649">
                  <c:v>0.101251091618631</c:v>
                </c:pt>
                <c:pt idx="19650">
                  <c:v>0.108705725686713</c:v>
                </c:pt>
                <c:pt idx="19651">
                  <c:v>0.100749062208424</c:v>
                </c:pt>
                <c:pt idx="19652">
                  <c:v>0.19486653681258101</c:v>
                </c:pt>
                <c:pt idx="19653">
                  <c:v>0.19226105753838399</c:v>
                </c:pt>
                <c:pt idx="19654">
                  <c:v>0.21384427059510899</c:v>
                </c:pt>
                <c:pt idx="19655">
                  <c:v>0.26786701450802902</c:v>
                </c:pt>
                <c:pt idx="19656">
                  <c:v>0.31380809286292499</c:v>
                </c:pt>
                <c:pt idx="19657">
                  <c:v>0.31924711333958</c:v>
                </c:pt>
                <c:pt idx="19658">
                  <c:v>0.33750682250281799</c:v>
                </c:pt>
                <c:pt idx="19659">
                  <c:v>0.352020317247079</c:v>
                </c:pt>
                <c:pt idx="19660">
                  <c:v>0.31902425366105902</c:v>
                </c:pt>
                <c:pt idx="19661">
                  <c:v>0.26023914811207199</c:v>
                </c:pt>
                <c:pt idx="19662">
                  <c:v>0.24686590352504301</c:v>
                </c:pt>
                <c:pt idx="19663">
                  <c:v>0.266114723007226</c:v>
                </c:pt>
                <c:pt idx="19664">
                  <c:v>0.425142157764337</c:v>
                </c:pt>
                <c:pt idx="19665">
                  <c:v>0.43612351100760599</c:v>
                </c:pt>
                <c:pt idx="19666">
                  <c:v>0.49257705652793798</c:v>
                </c:pt>
                <c:pt idx="19667">
                  <c:v>0.46660680261369403</c:v>
                </c:pt>
                <c:pt idx="19668">
                  <c:v>0.46490765419427199</c:v>
                </c:pt>
                <c:pt idx="19669">
                  <c:v>0.45976376630960802</c:v>
                </c:pt>
                <c:pt idx="19670">
                  <c:v>0.52124211133826304</c:v>
                </c:pt>
                <c:pt idx="19671">
                  <c:v>0.45231867396409697</c:v>
                </c:pt>
                <c:pt idx="19672">
                  <c:v>0.50402482583796604</c:v>
                </c:pt>
                <c:pt idx="19673">
                  <c:v>0.58400047683053502</c:v>
                </c:pt>
                <c:pt idx="19674">
                  <c:v>0.59254165358281197</c:v>
                </c:pt>
                <c:pt idx="19675">
                  <c:v>0.59813173750485804</c:v>
                </c:pt>
                <c:pt idx="19676">
                  <c:v>0.59981231452846595</c:v>
                </c:pt>
                <c:pt idx="19677">
                  <c:v>0.60381740925730898</c:v>
                </c:pt>
                <c:pt idx="19678">
                  <c:v>0.62034434929678195</c:v>
                </c:pt>
                <c:pt idx="19679">
                  <c:v>0.62092923170776604</c:v>
                </c:pt>
                <c:pt idx="19680">
                  <c:v>0.72808253915920396</c:v>
                </c:pt>
                <c:pt idx="19681">
                  <c:v>0.91235284961076302</c:v>
                </c:pt>
                <c:pt idx="19682">
                  <c:v>0.97693699160669201</c:v>
                </c:pt>
                <c:pt idx="19683">
                  <c:v>-3.3951686362836998E-2</c:v>
                </c:pt>
                <c:pt idx="19684">
                  <c:v>-4.0913836090153699E-2</c:v>
                </c:pt>
                <c:pt idx="19685">
                  <c:v>-3.7534637948608299E-2</c:v>
                </c:pt>
                <c:pt idx="19686">
                  <c:v>-3.9184018041910199E-2</c:v>
                </c:pt>
                <c:pt idx="19687">
                  <c:v>-2.4557485446622101E-2</c:v>
                </c:pt>
                <c:pt idx="19688">
                  <c:v>-3.0882580210305401E-2</c:v>
                </c:pt>
                <c:pt idx="19689">
                  <c:v>-1.5589446511779801E-2</c:v>
                </c:pt>
                <c:pt idx="19690">
                  <c:v>-2.1198729546215E-2</c:v>
                </c:pt>
                <c:pt idx="19691">
                  <c:v>-2.07764783727129E-2</c:v>
                </c:pt>
                <c:pt idx="19692">
                  <c:v>-2.7352256685027498E-2</c:v>
                </c:pt>
                <c:pt idx="19693">
                  <c:v>-1.13748296443085E-2</c:v>
                </c:pt>
                <c:pt idx="19694">
                  <c:v>-1.35339686303033E-2</c:v>
                </c:pt>
                <c:pt idx="19695">
                  <c:v>7.07817339411342E-3</c:v>
                </c:pt>
                <c:pt idx="19696">
                  <c:v>-1.4395212554605399E-3</c:v>
                </c:pt>
                <c:pt idx="19697">
                  <c:v>3.4287291096404202E-3</c:v>
                </c:pt>
                <c:pt idx="19698">
                  <c:v>2.15386921362403E-3</c:v>
                </c:pt>
                <c:pt idx="19699">
                  <c:v>1.8644383216474599E-2</c:v>
                </c:pt>
                <c:pt idx="19700">
                  <c:v>1.2351962006825E-2</c:v>
                </c:pt>
                <c:pt idx="19701">
                  <c:v>2.35165002343815E-2</c:v>
                </c:pt>
                <c:pt idx="19702">
                  <c:v>1.46817406898938E-2</c:v>
                </c:pt>
                <c:pt idx="19703">
                  <c:v>3.01254814250628E-2</c:v>
                </c:pt>
                <c:pt idx="19704">
                  <c:v>3.5513959829461803E-2</c:v>
                </c:pt>
                <c:pt idx="19705">
                  <c:v>3.7218378166939702E-2</c:v>
                </c:pt>
                <c:pt idx="19706">
                  <c:v>1.5483538502815501E-2</c:v>
                </c:pt>
                <c:pt idx="19707">
                  <c:v>2.6826544372386199E-2</c:v>
                </c:pt>
                <c:pt idx="19708">
                  <c:v>2.4194196105446299E-2</c:v>
                </c:pt>
                <c:pt idx="19709">
                  <c:v>2.93491468140956E-2</c:v>
                </c:pt>
                <c:pt idx="19710">
                  <c:v>2.80169379765513E-2</c:v>
                </c:pt>
                <c:pt idx="19711">
                  <c:v>3.17332637319762E-2</c:v>
                </c:pt>
                <c:pt idx="19712">
                  <c:v>1.4917863086719401E-2</c:v>
                </c:pt>
                <c:pt idx="19713">
                  <c:v>5.9367622260301602E-2</c:v>
                </c:pt>
                <c:pt idx="19714">
                  <c:v>4.9918667765132797E-2</c:v>
                </c:pt>
                <c:pt idx="19715">
                  <c:v>0.111895163070257</c:v>
                </c:pt>
                <c:pt idx="19716">
                  <c:v>0.14030165748835</c:v>
                </c:pt>
                <c:pt idx="19717">
                  <c:v>0.204751554371566</c:v>
                </c:pt>
                <c:pt idx="19718">
                  <c:v>8.9528025255163499E-2</c:v>
                </c:pt>
                <c:pt idx="19719">
                  <c:v>9.7806367204821706E-2</c:v>
                </c:pt>
                <c:pt idx="19720">
                  <c:v>0.10173348395197</c:v>
                </c:pt>
                <c:pt idx="19721">
                  <c:v>8.9030987887649404E-2</c:v>
                </c:pt>
                <c:pt idx="19722">
                  <c:v>3.2636288406625497E-2</c:v>
                </c:pt>
                <c:pt idx="19723">
                  <c:v>2.6508135047546202E-2</c:v>
                </c:pt>
                <c:pt idx="19724">
                  <c:v>5.3293744668564999E-2</c:v>
                </c:pt>
                <c:pt idx="19725">
                  <c:v>4.9182227977856201E-2</c:v>
                </c:pt>
                <c:pt idx="19726">
                  <c:v>5.4119621848924999E-2</c:v>
                </c:pt>
                <c:pt idx="19727">
                  <c:v>3.2342481816005103E-2</c:v>
                </c:pt>
                <c:pt idx="19728">
                  <c:v>4.0649569307970701E-2</c:v>
                </c:pt>
                <c:pt idx="19729">
                  <c:v>4.0493752524928699E-2</c:v>
                </c:pt>
                <c:pt idx="19730">
                  <c:v>4.1041397740430897E-2</c:v>
                </c:pt>
                <c:pt idx="19731">
                  <c:v>4.8575293377414598E-2</c:v>
                </c:pt>
                <c:pt idx="19732">
                  <c:v>6.3382450119616296E-2</c:v>
                </c:pt>
                <c:pt idx="19733">
                  <c:v>-3.1471677833350802E-2</c:v>
                </c:pt>
                <c:pt idx="19734">
                  <c:v>-3.12655529061227E-2</c:v>
                </c:pt>
                <c:pt idx="19735">
                  <c:v>-3.5095792482171498E-2</c:v>
                </c:pt>
                <c:pt idx="19736">
                  <c:v>-2.9835209008038901E-2</c:v>
                </c:pt>
                <c:pt idx="19737">
                  <c:v>-4.0908198684574501E-2</c:v>
                </c:pt>
                <c:pt idx="19738">
                  <c:v>-3.86254553032803E-2</c:v>
                </c:pt>
                <c:pt idx="19739">
                  <c:v>-4.5010912959848999E-2</c:v>
                </c:pt>
                <c:pt idx="19740">
                  <c:v>-3.5083018779383503E-2</c:v>
                </c:pt>
                <c:pt idx="19741">
                  <c:v>-4.7200855571369597E-2</c:v>
                </c:pt>
                <c:pt idx="19742">
                  <c:v>-3.5363872699251703E-2</c:v>
                </c:pt>
                <c:pt idx="19743">
                  <c:v>-3.5343104835897997E-2</c:v>
                </c:pt>
                <c:pt idx="19744">
                  <c:v>-2.4959228980567998E-2</c:v>
                </c:pt>
                <c:pt idx="19745">
                  <c:v>-3.0615330358087799E-2</c:v>
                </c:pt>
                <c:pt idx="19746">
                  <c:v>-1.9203538928776999E-2</c:v>
                </c:pt>
                <c:pt idx="19747">
                  <c:v>-2.17931495714416E-2</c:v>
                </c:pt>
                <c:pt idx="19748">
                  <c:v>1.6307601997923499E-2</c:v>
                </c:pt>
                <c:pt idx="19749">
                  <c:v>-5.0760038672985598E-2</c:v>
                </c:pt>
                <c:pt idx="19750">
                  <c:v>8.6126844434319897E-3</c:v>
                </c:pt>
                <c:pt idx="19751">
                  <c:v>1.12000799670419E-3</c:v>
                </c:pt>
                <c:pt idx="19752">
                  <c:v>0.14764472134682699</c:v>
                </c:pt>
                <c:pt idx="19753">
                  <c:v>-4.9455370599195303E-2</c:v>
                </c:pt>
                <c:pt idx="19754">
                  <c:v>-4.8599459639838201E-2</c:v>
                </c:pt>
                <c:pt idx="19755">
                  <c:v>-5.1290140075536297E-2</c:v>
                </c:pt>
                <c:pt idx="19756">
                  <c:v>-6.2128741564401402E-2</c:v>
                </c:pt>
                <c:pt idx="19757">
                  <c:v>1.5737842656985801E-2</c:v>
                </c:pt>
                <c:pt idx="19758">
                  <c:v>2.2844842986984901E-2</c:v>
                </c:pt>
                <c:pt idx="19759">
                  <c:v>2.1292119541113302E-2</c:v>
                </c:pt>
                <c:pt idx="19760">
                  <c:v>3.4305814159028003E-2</c:v>
                </c:pt>
                <c:pt idx="19761">
                  <c:v>3.4336646703994902E-2</c:v>
                </c:pt>
                <c:pt idx="19762">
                  <c:v>3.1890031229272697E-2</c:v>
                </c:pt>
                <c:pt idx="19763">
                  <c:v>2.8479516966627798E-2</c:v>
                </c:pt>
                <c:pt idx="19764">
                  <c:v>3.92548345958545E-2</c:v>
                </c:pt>
                <c:pt idx="19765">
                  <c:v>9.6593012565751001E-3</c:v>
                </c:pt>
                <c:pt idx="19766">
                  <c:v>8.1200545555535301E-3</c:v>
                </c:pt>
                <c:pt idx="19767">
                  <c:v>9.1009415038758503E-3</c:v>
                </c:pt>
                <c:pt idx="19768">
                  <c:v>4.0086819832835602E-2</c:v>
                </c:pt>
                <c:pt idx="19769">
                  <c:v>3.9791776400134503E-2</c:v>
                </c:pt>
                <c:pt idx="19770">
                  <c:v>4.1511806161797303E-2</c:v>
                </c:pt>
                <c:pt idx="19771">
                  <c:v>4.3279157917068796E-3</c:v>
                </c:pt>
                <c:pt idx="19772">
                  <c:v>-2.156613221447E-3</c:v>
                </c:pt>
                <c:pt idx="19773">
                  <c:v>1.0773182047338901E-3</c:v>
                </c:pt>
                <c:pt idx="19774">
                  <c:v>-3.0257118662551302E-2</c:v>
                </c:pt>
                <c:pt idx="19775">
                  <c:v>-2.02932518103171E-2</c:v>
                </c:pt>
                <c:pt idx="19776">
                  <c:v>-1.9859635471868899E-2</c:v>
                </c:pt>
                <c:pt idx="19777">
                  <c:v>-2.17144510076379E-2</c:v>
                </c:pt>
                <c:pt idx="19778">
                  <c:v>3.0147415187354601E-2</c:v>
                </c:pt>
                <c:pt idx="19779">
                  <c:v>3.6517976427007597E-2</c:v>
                </c:pt>
                <c:pt idx="19780">
                  <c:v>3.6904135928246401E-2</c:v>
                </c:pt>
                <c:pt idx="19781">
                  <c:v>3.6851486100622999E-2</c:v>
                </c:pt>
                <c:pt idx="19782">
                  <c:v>3.6847579150052399E-2</c:v>
                </c:pt>
                <c:pt idx="19783">
                  <c:v>4.2795720592272199E-2</c:v>
                </c:pt>
                <c:pt idx="19784">
                  <c:v>4.8412949697122801E-2</c:v>
                </c:pt>
                <c:pt idx="19785">
                  <c:v>4.0594475478464599E-2</c:v>
                </c:pt>
                <c:pt idx="19786">
                  <c:v>3.9166888532531099E-2</c:v>
                </c:pt>
                <c:pt idx="19787">
                  <c:v>3.6803179132505803E-2</c:v>
                </c:pt>
                <c:pt idx="19788">
                  <c:v>4.8168827539890297E-2</c:v>
                </c:pt>
                <c:pt idx="19789">
                  <c:v>4.8020627400868501E-2</c:v>
                </c:pt>
                <c:pt idx="19790">
                  <c:v>5.5373376346595699E-2</c:v>
                </c:pt>
                <c:pt idx="19791">
                  <c:v>0.107900124832762</c:v>
                </c:pt>
                <c:pt idx="19792">
                  <c:v>0.10060740227282899</c:v>
                </c:pt>
                <c:pt idx="19793">
                  <c:v>5.7787005941459302E-2</c:v>
                </c:pt>
                <c:pt idx="19794">
                  <c:v>2.0873637486411099E-2</c:v>
                </c:pt>
                <c:pt idx="19795">
                  <c:v>6.4085645073859998E-2</c:v>
                </c:pt>
                <c:pt idx="19796">
                  <c:v>8.1589478345139396E-2</c:v>
                </c:pt>
                <c:pt idx="19797">
                  <c:v>8.11900535357232E-2</c:v>
                </c:pt>
                <c:pt idx="19798">
                  <c:v>8.4669713720796097E-2</c:v>
                </c:pt>
                <c:pt idx="19799">
                  <c:v>8.8115067180290801E-2</c:v>
                </c:pt>
                <c:pt idx="19800">
                  <c:v>0.12691209683781901</c:v>
                </c:pt>
                <c:pt idx="19801">
                  <c:v>4.20269506429495E-2</c:v>
                </c:pt>
                <c:pt idx="19802">
                  <c:v>-1.2637898999849E-2</c:v>
                </c:pt>
                <c:pt idx="19803">
                  <c:v>2.9914919644252001E-2</c:v>
                </c:pt>
                <c:pt idx="19804">
                  <c:v>8.4604294348118003E-2</c:v>
                </c:pt>
                <c:pt idx="19805">
                  <c:v>7.5920124596019004E-2</c:v>
                </c:pt>
                <c:pt idx="19806">
                  <c:v>9.4858417224033403E-2</c:v>
                </c:pt>
                <c:pt idx="19807">
                  <c:v>9.4574517193524596E-2</c:v>
                </c:pt>
                <c:pt idx="19808">
                  <c:v>9.0273493883001807E-2</c:v>
                </c:pt>
                <c:pt idx="19809">
                  <c:v>-8.7585168198291898E-3</c:v>
                </c:pt>
                <c:pt idx="19810">
                  <c:v>-2.7125737552242601E-3</c:v>
                </c:pt>
                <c:pt idx="19811">
                  <c:v>-7.2077434068282802E-3</c:v>
                </c:pt>
                <c:pt idx="19812">
                  <c:v>-1.5804923751554501E-3</c:v>
                </c:pt>
                <c:pt idx="19813">
                  <c:v>-1.89607516304812E-3</c:v>
                </c:pt>
                <c:pt idx="19814">
                  <c:v>-3.82795478720932E-3</c:v>
                </c:pt>
                <c:pt idx="19815">
                  <c:v>-6.7897916144115103E-3</c:v>
                </c:pt>
                <c:pt idx="19816" formatCode="0.00E+00">
                  <c:v>8.80258602043992E-4</c:v>
                </c:pt>
                <c:pt idx="19817">
                  <c:v>4.46370424841147E-3</c:v>
                </c:pt>
                <c:pt idx="19818">
                  <c:v>4.4964860832701296E-3</c:v>
                </c:pt>
                <c:pt idx="19819">
                  <c:v>1.42698906026073E-3</c:v>
                </c:pt>
                <c:pt idx="19820">
                  <c:v>-2.7119878389496799E-2</c:v>
                </c:pt>
                <c:pt idx="19821">
                  <c:v>-2.6485418516590999E-2</c:v>
                </c:pt>
                <c:pt idx="19822">
                  <c:v>-2.7631500670389299E-2</c:v>
                </c:pt>
                <c:pt idx="19823">
                  <c:v>-3.3191157914560197E-2</c:v>
                </c:pt>
                <c:pt idx="19824">
                  <c:v>-3.8860328675923199E-2</c:v>
                </c:pt>
                <c:pt idx="19825">
                  <c:v>-2.2671675399578501E-2</c:v>
                </c:pt>
                <c:pt idx="19826">
                  <c:v>-3.6621079103054302E-2</c:v>
                </c:pt>
                <c:pt idx="19827">
                  <c:v>-5.6133548291103098E-2</c:v>
                </c:pt>
                <c:pt idx="19828">
                  <c:v>-5.3012101771033202E-2</c:v>
                </c:pt>
                <c:pt idx="19829">
                  <c:v>-7.5590861773730603E-2</c:v>
                </c:pt>
                <c:pt idx="19830">
                  <c:v>-9.0377457418213403E-2</c:v>
                </c:pt>
                <c:pt idx="19831">
                  <c:v>-4.8992892953838699E-2</c:v>
                </c:pt>
                <c:pt idx="19832">
                  <c:v>-6.0022778020309897E-3</c:v>
                </c:pt>
                <c:pt idx="19833">
                  <c:v>-1.8889135173094401E-2</c:v>
                </c:pt>
                <c:pt idx="19834">
                  <c:v>-6.1243497860838901E-3</c:v>
                </c:pt>
                <c:pt idx="19835">
                  <c:v>-1.2759256913479299E-2</c:v>
                </c:pt>
                <c:pt idx="19836">
                  <c:v>7.0490799955968903E-3</c:v>
                </c:pt>
                <c:pt idx="19837">
                  <c:v>7.66031200492034E-3</c:v>
                </c:pt>
                <c:pt idx="19838">
                  <c:v>9.7244601089114795E-3</c:v>
                </c:pt>
                <c:pt idx="19839">
                  <c:v>-4.0360275786801098E-2</c:v>
                </c:pt>
                <c:pt idx="19840">
                  <c:v>3.1741249091732301E-2</c:v>
                </c:pt>
                <c:pt idx="19841">
                  <c:v>3.3920775159966297E-2</c:v>
                </c:pt>
                <c:pt idx="19842">
                  <c:v>3.5695825333627001E-2</c:v>
                </c:pt>
                <c:pt idx="19843">
                  <c:v>3.4307369267182898E-2</c:v>
                </c:pt>
                <c:pt idx="19844">
                  <c:v>3.4540107514333597E-2</c:v>
                </c:pt>
                <c:pt idx="19845">
                  <c:v>-3.5640094217118001E-2</c:v>
                </c:pt>
                <c:pt idx="19846">
                  <c:v>0.15499014528324201</c:v>
                </c:pt>
                <c:pt idx="19847">
                  <c:v>0.161805228448371</c:v>
                </c:pt>
                <c:pt idx="19848">
                  <c:v>0.1175003163432</c:v>
                </c:pt>
                <c:pt idx="19849">
                  <c:v>-4.2203568369461202E-2</c:v>
                </c:pt>
                <c:pt idx="19850">
                  <c:v>-4.2197839124485902E-2</c:v>
                </c:pt>
                <c:pt idx="19851">
                  <c:v>-5.4302930240095901E-2</c:v>
                </c:pt>
                <c:pt idx="19852">
                  <c:v>0.13976375128014201</c:v>
                </c:pt>
                <c:pt idx="19853">
                  <c:v>9.5330382925156595E-2</c:v>
                </c:pt>
                <c:pt idx="19854">
                  <c:v>9.67096853402684E-2</c:v>
                </c:pt>
                <c:pt idx="19855">
                  <c:v>0.14499964220110101</c:v>
                </c:pt>
                <c:pt idx="19856">
                  <c:v>0.15674322551788</c:v>
                </c:pt>
                <c:pt idx="19857">
                  <c:v>0.13820432532821</c:v>
                </c:pt>
                <c:pt idx="19858">
                  <c:v>0.115934668941265</c:v>
                </c:pt>
                <c:pt idx="19859">
                  <c:v>0.10656711001984701</c:v>
                </c:pt>
                <c:pt idx="19860">
                  <c:v>0.124522699967796</c:v>
                </c:pt>
                <c:pt idx="19861">
                  <c:v>0.13863650880283801</c:v>
                </c:pt>
                <c:pt idx="19862">
                  <c:v>0.198208855775409</c:v>
                </c:pt>
                <c:pt idx="19863">
                  <c:v>0.21221759003895699</c:v>
                </c:pt>
                <c:pt idx="19864">
                  <c:v>0.244454892474783</c:v>
                </c:pt>
                <c:pt idx="19865">
                  <c:v>0.25970362749432102</c:v>
                </c:pt>
                <c:pt idx="19866">
                  <c:v>0.23707609927984599</c:v>
                </c:pt>
                <c:pt idx="19867">
                  <c:v>0.147853855755429</c:v>
                </c:pt>
                <c:pt idx="19868">
                  <c:v>0.12663761442822999</c:v>
                </c:pt>
                <c:pt idx="19869">
                  <c:v>0.124788175860405</c:v>
                </c:pt>
                <c:pt idx="19870">
                  <c:v>0.17279144717036499</c:v>
                </c:pt>
                <c:pt idx="19871">
                  <c:v>0.20385782907415101</c:v>
                </c:pt>
                <c:pt idx="19872">
                  <c:v>0.30071156800783999</c:v>
                </c:pt>
                <c:pt idx="19873">
                  <c:v>0.279647579758802</c:v>
                </c:pt>
                <c:pt idx="19874">
                  <c:v>0.39283178506939098</c:v>
                </c:pt>
                <c:pt idx="19875">
                  <c:v>0.44248806141074898</c:v>
                </c:pt>
                <c:pt idx="19876">
                  <c:v>0.38396718733315499</c:v>
                </c:pt>
                <c:pt idx="19877">
                  <c:v>0.35595930982769702</c:v>
                </c:pt>
                <c:pt idx="19878">
                  <c:v>0.51241138057876201</c:v>
                </c:pt>
                <c:pt idx="19879">
                  <c:v>0.46737386630837902</c:v>
                </c:pt>
                <c:pt idx="19880">
                  <c:v>0.48537036216294499</c:v>
                </c:pt>
                <c:pt idx="19881">
                  <c:v>0.40120246293589401</c:v>
                </c:pt>
                <c:pt idx="19882">
                  <c:v>0.42759384179770799</c:v>
                </c:pt>
                <c:pt idx="19883">
                  <c:v>0.42193176088772999</c:v>
                </c:pt>
                <c:pt idx="19884">
                  <c:v>0.556360619757576</c:v>
                </c:pt>
                <c:pt idx="19885">
                  <c:v>0.533023550804541</c:v>
                </c:pt>
                <c:pt idx="19886">
                  <c:v>0.55242292836207196</c:v>
                </c:pt>
                <c:pt idx="19887">
                  <c:v>0.48367232032844598</c:v>
                </c:pt>
                <c:pt idx="19888">
                  <c:v>0.560069603749625</c:v>
                </c:pt>
                <c:pt idx="19889">
                  <c:v>0.53201050200839795</c:v>
                </c:pt>
                <c:pt idx="19890">
                  <c:v>0.51967915362201</c:v>
                </c:pt>
                <c:pt idx="19891">
                  <c:v>0.687152887623804</c:v>
                </c:pt>
                <c:pt idx="19892">
                  <c:v>0.67724583806129401</c:v>
                </c:pt>
                <c:pt idx="19893">
                  <c:v>-1.0528266134139899E-3</c:v>
                </c:pt>
                <c:pt idx="19894">
                  <c:v>-3.9916578885337197E-3</c:v>
                </c:pt>
                <c:pt idx="19895">
                  <c:v>1.50812082021167E-3</c:v>
                </c:pt>
                <c:pt idx="19896">
                  <c:v>-1.6246471143057601E-3</c:v>
                </c:pt>
                <c:pt idx="19897">
                  <c:v>6.68676681384017E-3</c:v>
                </c:pt>
                <c:pt idx="19898">
                  <c:v>4.5111900668255399E-3</c:v>
                </c:pt>
                <c:pt idx="19899">
                  <c:v>8.8460274733117503E-3</c:v>
                </c:pt>
                <c:pt idx="19900">
                  <c:v>6.3095886518589302E-3</c:v>
                </c:pt>
                <c:pt idx="19901">
                  <c:v>3.0681796178117299E-2</c:v>
                </c:pt>
                <c:pt idx="19902">
                  <c:v>3.4220981542941897E-2</c:v>
                </c:pt>
                <c:pt idx="19903">
                  <c:v>4.1407758674431902E-2</c:v>
                </c:pt>
                <c:pt idx="19904">
                  <c:v>3.8051612858415601E-2</c:v>
                </c:pt>
                <c:pt idx="19905">
                  <c:v>4.2396311107066403E-2</c:v>
                </c:pt>
                <c:pt idx="19906">
                  <c:v>4.1244431822642098E-2</c:v>
                </c:pt>
                <c:pt idx="19907">
                  <c:v>4.1648885097690602E-2</c:v>
                </c:pt>
                <c:pt idx="19908">
                  <c:v>4.5851751077786697E-2</c:v>
                </c:pt>
                <c:pt idx="19909">
                  <c:v>4.6573599268414999E-2</c:v>
                </c:pt>
                <c:pt idx="19910">
                  <c:v>4.2670256681598399E-2</c:v>
                </c:pt>
                <c:pt idx="19911">
                  <c:v>9.16759814971293E-2</c:v>
                </c:pt>
                <c:pt idx="19912">
                  <c:v>8.8088931754526298E-2</c:v>
                </c:pt>
                <c:pt idx="19913">
                  <c:v>8.9758963093183403E-2</c:v>
                </c:pt>
                <c:pt idx="19914">
                  <c:v>6.05572441863702E-2</c:v>
                </c:pt>
                <c:pt idx="19915">
                  <c:v>6.6205208006897998E-2</c:v>
                </c:pt>
                <c:pt idx="19916">
                  <c:v>-2.7095650650361602E-3</c:v>
                </c:pt>
                <c:pt idx="19917">
                  <c:v>-6.4603625759396197E-3</c:v>
                </c:pt>
                <c:pt idx="19918" formatCode="0.00E+00">
                  <c:v>9.53491060246225E-4</c:v>
                </c:pt>
                <c:pt idx="19919">
                  <c:v>2.0729023344208098E-3</c:v>
                </c:pt>
                <c:pt idx="19920">
                  <c:v>-2.5922394700814699E-3</c:v>
                </c:pt>
                <c:pt idx="19921">
                  <c:v>3.57942278904122E-2</c:v>
                </c:pt>
                <c:pt idx="19922">
                  <c:v>3.4976774164158397E-2</c:v>
                </c:pt>
                <c:pt idx="19923">
                  <c:v>0.196786655489877</c:v>
                </c:pt>
                <c:pt idx="19924">
                  <c:v>0.18678903493506699</c:v>
                </c:pt>
                <c:pt idx="19925">
                  <c:v>0.22077418275143301</c:v>
                </c:pt>
                <c:pt idx="19926">
                  <c:v>0.203916661144461</c:v>
                </c:pt>
                <c:pt idx="19927">
                  <c:v>0.22471295016148399</c:v>
                </c:pt>
                <c:pt idx="19928">
                  <c:v>0.21838787777962201</c:v>
                </c:pt>
                <c:pt idx="19929">
                  <c:v>0.25128676661972099</c:v>
                </c:pt>
                <c:pt idx="19930">
                  <c:v>0.302881322554581</c:v>
                </c:pt>
                <c:pt idx="19931">
                  <c:v>0.29865627025473601</c:v>
                </c:pt>
                <c:pt idx="19932">
                  <c:v>0.32875657320992902</c:v>
                </c:pt>
                <c:pt idx="19933">
                  <c:v>0.44118531863600002</c:v>
                </c:pt>
                <c:pt idx="19934">
                  <c:v>0.408763581306966</c:v>
                </c:pt>
                <c:pt idx="19935">
                  <c:v>0.46915563915845498</c:v>
                </c:pt>
                <c:pt idx="19936">
                  <c:v>0.43589688681357203</c:v>
                </c:pt>
                <c:pt idx="19937">
                  <c:v>0.46311434707167498</c:v>
                </c:pt>
                <c:pt idx="19938">
                  <c:v>0.46207545711564102</c:v>
                </c:pt>
                <c:pt idx="19939">
                  <c:v>0.44783715673222602</c:v>
                </c:pt>
                <c:pt idx="19940">
                  <c:v>0.40175699412272498</c:v>
                </c:pt>
                <c:pt idx="19941">
                  <c:v>0.391527206747457</c:v>
                </c:pt>
                <c:pt idx="19942">
                  <c:v>0.34174525934204197</c:v>
                </c:pt>
                <c:pt idx="19943">
                  <c:v>0.383559469202852</c:v>
                </c:pt>
                <c:pt idx="19944">
                  <c:v>0.40472405359795</c:v>
                </c:pt>
                <c:pt idx="19945">
                  <c:v>0.51531280534129198</c:v>
                </c:pt>
                <c:pt idx="19946">
                  <c:v>0.57209545587244304</c:v>
                </c:pt>
                <c:pt idx="19947">
                  <c:v>0.59884351054630403</c:v>
                </c:pt>
                <c:pt idx="19948">
                  <c:v>0.57333019813629504</c:v>
                </c:pt>
                <c:pt idx="19949">
                  <c:v>0.55031896002547898</c:v>
                </c:pt>
                <c:pt idx="19950">
                  <c:v>0.54752500038259</c:v>
                </c:pt>
                <c:pt idx="19951">
                  <c:v>0.57317674701414301</c:v>
                </c:pt>
                <c:pt idx="19952">
                  <c:v>0.53014613199104499</c:v>
                </c:pt>
                <c:pt idx="19953">
                  <c:v>0.54459037424813495</c:v>
                </c:pt>
                <c:pt idx="19954">
                  <c:v>0.54289142301135196</c:v>
                </c:pt>
                <c:pt idx="19955">
                  <c:v>0.54788826747564301</c:v>
                </c:pt>
                <c:pt idx="19956">
                  <c:v>0.55748159145937903</c:v>
                </c:pt>
                <c:pt idx="19957">
                  <c:v>0.555020217948477</c:v>
                </c:pt>
                <c:pt idx="19958">
                  <c:v>0.57070635659274305</c:v>
                </c:pt>
                <c:pt idx="19959">
                  <c:v>0.60017158205935095</c:v>
                </c:pt>
                <c:pt idx="19960">
                  <c:v>0.60149741547740498</c:v>
                </c:pt>
                <c:pt idx="19961">
                  <c:v>0.60679852295912096</c:v>
                </c:pt>
                <c:pt idx="19962">
                  <c:v>0.67446695492703301</c:v>
                </c:pt>
                <c:pt idx="19963">
                  <c:v>0.70773866446898004</c:v>
                </c:pt>
                <c:pt idx="19964">
                  <c:v>0.63157785430361801</c:v>
                </c:pt>
                <c:pt idx="19965">
                  <c:v>0.64830167849001896</c:v>
                </c:pt>
                <c:pt idx="19966">
                  <c:v>0.64950122975083402</c:v>
                </c:pt>
                <c:pt idx="19967">
                  <c:v>0.72354614800184702</c:v>
                </c:pt>
                <c:pt idx="19968">
                  <c:v>0.74113401475784602</c:v>
                </c:pt>
                <c:pt idx="19969">
                  <c:v>0.833841874162773</c:v>
                </c:pt>
                <c:pt idx="19970">
                  <c:v>0.69805709688348105</c:v>
                </c:pt>
                <c:pt idx="19971">
                  <c:v>0.77461799794161601</c:v>
                </c:pt>
                <c:pt idx="19972">
                  <c:v>0.75981094509292801</c:v>
                </c:pt>
                <c:pt idx="19973">
                  <c:v>0.76352123534570704</c:v>
                </c:pt>
                <c:pt idx="19974">
                  <c:v>0.84101229465470795</c:v>
                </c:pt>
                <c:pt idx="19975">
                  <c:v>0.87998628614454599</c:v>
                </c:pt>
                <c:pt idx="19976">
                  <c:v>0.98083581408238696</c:v>
                </c:pt>
                <c:pt idx="19977">
                  <c:v>0.94371274132676397</c:v>
                </c:pt>
                <c:pt idx="19978">
                  <c:v>0.94750283470696095</c:v>
                </c:pt>
                <c:pt idx="19979">
                  <c:v>0.99063751412272505</c:v>
                </c:pt>
                <c:pt idx="19980">
                  <c:v>0.98958326044477396</c:v>
                </c:pt>
                <c:pt idx="19981">
                  <c:v>0.98960294432983598</c:v>
                </c:pt>
                <c:pt idx="19982">
                  <c:v>0.99201330348965799</c:v>
                </c:pt>
                <c:pt idx="19983">
                  <c:v>0.99067311206675901</c:v>
                </c:pt>
                <c:pt idx="19984">
                  <c:v>0.99293714585989101</c:v>
                </c:pt>
                <c:pt idx="19985">
                  <c:v>0.99294028325568295</c:v>
                </c:pt>
                <c:pt idx="19986">
                  <c:v>0.99062213147493805</c:v>
                </c:pt>
                <c:pt idx="19987">
                  <c:v>1</c:v>
                </c:pt>
                <c:pt idx="19988">
                  <c:v>6.95358031764437E-3</c:v>
                </c:pt>
                <c:pt idx="19989">
                  <c:v>1.2769706762562E-2</c:v>
                </c:pt>
                <c:pt idx="19990">
                  <c:v>9.0739914885391501E-3</c:v>
                </c:pt>
                <c:pt idx="19991">
                  <c:v>2.0834510237790399E-2</c:v>
                </c:pt>
                <c:pt idx="19992">
                  <c:v>1.8495656788564501E-2</c:v>
                </c:pt>
                <c:pt idx="19993">
                  <c:v>3.2826454096675797E-2</c:v>
                </c:pt>
                <c:pt idx="19994">
                  <c:v>3.0021709794209199E-2</c:v>
                </c:pt>
                <c:pt idx="19995">
                  <c:v>3.0385118809213602E-2</c:v>
                </c:pt>
                <c:pt idx="19996">
                  <c:v>2.99772305654399E-2</c:v>
                </c:pt>
                <c:pt idx="19997">
                  <c:v>2.9973854085957301E-2</c:v>
                </c:pt>
                <c:pt idx="19998">
                  <c:v>9.5142905245313401E-3</c:v>
                </c:pt>
                <c:pt idx="19999">
                  <c:v>6.4951209067178797E-3</c:v>
                </c:pt>
                <c:pt idx="20000">
                  <c:v>8.1409437320882905E-3</c:v>
                </c:pt>
                <c:pt idx="20001">
                  <c:v>5.7478769218328703E-3</c:v>
                </c:pt>
                <c:pt idx="20002">
                  <c:v>6.1970093331162801E-3</c:v>
                </c:pt>
                <c:pt idx="20003">
                  <c:v>2.9193894905210601E-3</c:v>
                </c:pt>
                <c:pt idx="20004">
                  <c:v>4.4083813698274597E-3</c:v>
                </c:pt>
                <c:pt idx="20005">
                  <c:v>8.2729849055620495E-3</c:v>
                </c:pt>
                <c:pt idx="20006">
                  <c:v>2.3129980023214699E-2</c:v>
                </c:pt>
                <c:pt idx="20007">
                  <c:v>2.60924241051891E-2</c:v>
                </c:pt>
                <c:pt idx="20008">
                  <c:v>2.1258327742577899E-2</c:v>
                </c:pt>
                <c:pt idx="20009">
                  <c:v>3.4186156171880498E-2</c:v>
                </c:pt>
                <c:pt idx="20010">
                  <c:v>2.78155072535828E-2</c:v>
                </c:pt>
                <c:pt idx="20011">
                  <c:v>2.7669394665025202E-2</c:v>
                </c:pt>
                <c:pt idx="20012">
                  <c:v>2.6864107641464598E-2</c:v>
                </c:pt>
                <c:pt idx="20013">
                  <c:v>2.65084693749859E-2</c:v>
                </c:pt>
                <c:pt idx="20014">
                  <c:v>9.6387914822815193E-3</c:v>
                </c:pt>
                <c:pt idx="20015">
                  <c:v>2.2731391344583598E-3</c:v>
                </c:pt>
                <c:pt idx="20016">
                  <c:v>1.93345063823446E-3</c:v>
                </c:pt>
                <c:pt idx="20017">
                  <c:v>3.9515328094121803E-3</c:v>
                </c:pt>
                <c:pt idx="20018">
                  <c:v>4.3244966609274904E-3</c:v>
                </c:pt>
                <c:pt idx="20019">
                  <c:v>8.3189903312050895E-3</c:v>
                </c:pt>
                <c:pt idx="20020">
                  <c:v>1.00377207765989E-2</c:v>
                </c:pt>
                <c:pt idx="20021">
                  <c:v>6.6215662702486799E-3</c:v>
                </c:pt>
                <c:pt idx="20022">
                  <c:v>4.5499480833692801E-3</c:v>
                </c:pt>
                <c:pt idx="20023">
                  <c:v>9.3716164188479799E-3</c:v>
                </c:pt>
                <c:pt idx="20024">
                  <c:v>0.103123552453854</c:v>
                </c:pt>
                <c:pt idx="20025">
                  <c:v>0.118721933239525</c:v>
                </c:pt>
                <c:pt idx="20026">
                  <c:v>9.4971850912184602E-2</c:v>
                </c:pt>
                <c:pt idx="20027">
                  <c:v>0.10665770620482599</c:v>
                </c:pt>
                <c:pt idx="20028">
                  <c:v>0.12173895071589499</c:v>
                </c:pt>
                <c:pt idx="20029">
                  <c:v>0.112877758663956</c:v>
                </c:pt>
                <c:pt idx="20030">
                  <c:v>0.108051789258454</c:v>
                </c:pt>
                <c:pt idx="20031">
                  <c:v>0.121390463798509</c:v>
                </c:pt>
                <c:pt idx="20032">
                  <c:v>8.6422950587616995E-2</c:v>
                </c:pt>
                <c:pt idx="20033">
                  <c:v>9.6604484402718696E-2</c:v>
                </c:pt>
                <c:pt idx="20034">
                  <c:v>0.102021783854378</c:v>
                </c:pt>
                <c:pt idx="20035">
                  <c:v>9.3298980513492502E-2</c:v>
                </c:pt>
                <c:pt idx="20036">
                  <c:v>0.14011723918855901</c:v>
                </c:pt>
                <c:pt idx="20037">
                  <c:v>0.160320011278449</c:v>
                </c:pt>
                <c:pt idx="20038">
                  <c:v>0.116638442242834</c:v>
                </c:pt>
                <c:pt idx="20039">
                  <c:v>0.120782932922272</c:v>
                </c:pt>
                <c:pt idx="20040">
                  <c:v>0.106372801825974</c:v>
                </c:pt>
                <c:pt idx="20041">
                  <c:v>0.119364431491774</c:v>
                </c:pt>
                <c:pt idx="20042">
                  <c:v>0.110032676050678</c:v>
                </c:pt>
                <c:pt idx="20043">
                  <c:v>9.7304132647042296E-2</c:v>
                </c:pt>
                <c:pt idx="20044">
                  <c:v>9.4834980906857103E-2</c:v>
                </c:pt>
                <c:pt idx="20045">
                  <c:v>0.11460191099304</c:v>
                </c:pt>
                <c:pt idx="20046">
                  <c:v>0.16682281058795601</c:v>
                </c:pt>
                <c:pt idx="20047">
                  <c:v>0.16735662912799801</c:v>
                </c:pt>
                <c:pt idx="20048">
                  <c:v>0.201759478184667</c:v>
                </c:pt>
                <c:pt idx="20049">
                  <c:v>0.18723296093295799</c:v>
                </c:pt>
                <c:pt idx="20050">
                  <c:v>0.13134321425781301</c:v>
                </c:pt>
                <c:pt idx="20051">
                  <c:v>9.5953910459619193E-2</c:v>
                </c:pt>
                <c:pt idx="20052">
                  <c:v>0.12378207493361</c:v>
                </c:pt>
                <c:pt idx="20053">
                  <c:v>0.16555676971841299</c:v>
                </c:pt>
                <c:pt idx="20054">
                  <c:v>0.15324229497251499</c:v>
                </c:pt>
                <c:pt idx="20055">
                  <c:v>0.22160634778143201</c:v>
                </c:pt>
                <c:pt idx="20056">
                  <c:v>0.150718145533211</c:v>
                </c:pt>
                <c:pt idx="20057">
                  <c:v>0.13810169102040201</c:v>
                </c:pt>
                <c:pt idx="20058">
                  <c:v>0.13285394541858001</c:v>
                </c:pt>
                <c:pt idx="20059">
                  <c:v>0.113645206028091</c:v>
                </c:pt>
                <c:pt idx="20060">
                  <c:v>8.8414136641941296E-2</c:v>
                </c:pt>
                <c:pt idx="20061">
                  <c:v>9.3378963360513503E-2</c:v>
                </c:pt>
                <c:pt idx="20062">
                  <c:v>0.16990064857152301</c:v>
                </c:pt>
                <c:pt idx="20063">
                  <c:v>0.19322070075537701</c:v>
                </c:pt>
                <c:pt idx="20064">
                  <c:v>0.21531181352287601</c:v>
                </c:pt>
                <c:pt idx="20065">
                  <c:v>0.17783474543684</c:v>
                </c:pt>
                <c:pt idx="20066">
                  <c:v>0.160092601981042</c:v>
                </c:pt>
                <c:pt idx="20067">
                  <c:v>0.198097059427365</c:v>
                </c:pt>
                <c:pt idx="20068">
                  <c:v>0.18192150742704899</c:v>
                </c:pt>
                <c:pt idx="20069">
                  <c:v>0.20154613548182199</c:v>
                </c:pt>
                <c:pt idx="20070">
                  <c:v>0.15895185561067501</c:v>
                </c:pt>
                <c:pt idx="20071">
                  <c:v>0.224610250842146</c:v>
                </c:pt>
                <c:pt idx="20072">
                  <c:v>0.26092271220464303</c:v>
                </c:pt>
                <c:pt idx="20073">
                  <c:v>0.27663406330249501</c:v>
                </c:pt>
                <c:pt idx="20074">
                  <c:v>0.28827676743539998</c:v>
                </c:pt>
                <c:pt idx="20075">
                  <c:v>0.25550693474483899</c:v>
                </c:pt>
                <c:pt idx="20076">
                  <c:v>0.278213603604688</c:v>
                </c:pt>
                <c:pt idx="20077">
                  <c:v>0.31251446209594802</c:v>
                </c:pt>
                <c:pt idx="20078">
                  <c:v>0.30131047965241198</c:v>
                </c:pt>
                <c:pt idx="20079">
                  <c:v>0.33084289958232299</c:v>
                </c:pt>
                <c:pt idx="20080">
                  <c:v>0.29855974662627899</c:v>
                </c:pt>
                <c:pt idx="20081">
                  <c:v>0.328112540094605</c:v>
                </c:pt>
                <c:pt idx="20082">
                  <c:v>0.35200661635584002</c:v>
                </c:pt>
                <c:pt idx="20083">
                  <c:v>0.33177286798745698</c:v>
                </c:pt>
                <c:pt idx="20084">
                  <c:v>0.34279763822328502</c:v>
                </c:pt>
                <c:pt idx="20085">
                  <c:v>0.34304024075252898</c:v>
                </c:pt>
                <c:pt idx="20086">
                  <c:v>0.34532784986222298</c:v>
                </c:pt>
                <c:pt idx="20087">
                  <c:v>0.336596507795274</c:v>
                </c:pt>
                <c:pt idx="20088">
                  <c:v>0.34434972119160401</c:v>
                </c:pt>
                <c:pt idx="20089">
                  <c:v>0.32772256667870597</c:v>
                </c:pt>
                <c:pt idx="20090">
                  <c:v>0.33571518251861099</c:v>
                </c:pt>
                <c:pt idx="20091">
                  <c:v>0.42045537021860802</c:v>
                </c:pt>
                <c:pt idx="20092">
                  <c:v>0.42750237717883199</c:v>
                </c:pt>
                <c:pt idx="20093">
                  <c:v>0.42001481500993498</c:v>
                </c:pt>
                <c:pt idx="20094">
                  <c:v>0.39902431982703201</c:v>
                </c:pt>
                <c:pt idx="20095">
                  <c:v>0.39168324287293099</c:v>
                </c:pt>
                <c:pt idx="20096">
                  <c:v>0.39625479576547601</c:v>
                </c:pt>
                <c:pt idx="20097">
                  <c:v>0.37723997530209502</c:v>
                </c:pt>
                <c:pt idx="20098">
                  <c:v>0.37884510676337202</c:v>
                </c:pt>
                <c:pt idx="20099">
                  <c:v>0.39123860837105501</c:v>
                </c:pt>
                <c:pt idx="20100">
                  <c:v>0.39551217815726902</c:v>
                </c:pt>
                <c:pt idx="20101">
                  <c:v>0.407233751144922</c:v>
                </c:pt>
                <c:pt idx="20102">
                  <c:v>0.40972651805022497</c:v>
                </c:pt>
                <c:pt idx="20103">
                  <c:v>0.42094390592567299</c:v>
                </c:pt>
                <c:pt idx="20104">
                  <c:v>0.41280482584209399</c:v>
                </c:pt>
                <c:pt idx="20105">
                  <c:v>0.444409288523337</c:v>
                </c:pt>
                <c:pt idx="20106">
                  <c:v>0.44666419605994101</c:v>
                </c:pt>
                <c:pt idx="20107">
                  <c:v>0.45938792279338098</c:v>
                </c:pt>
                <c:pt idx="20108">
                  <c:v>0.37294363744561099</c:v>
                </c:pt>
                <c:pt idx="20109">
                  <c:v>0.392608366054227</c:v>
                </c:pt>
                <c:pt idx="20110">
                  <c:v>0.42077247509561799</c:v>
                </c:pt>
                <c:pt idx="20111">
                  <c:v>0.441907634938766</c:v>
                </c:pt>
                <c:pt idx="20112">
                  <c:v>0.52306994031603005</c:v>
                </c:pt>
                <c:pt idx="20113">
                  <c:v>0.70776491356484195</c:v>
                </c:pt>
                <c:pt idx="20114">
                  <c:v>0.67686656842320603</c:v>
                </c:pt>
                <c:pt idx="20115">
                  <c:v>0.69725402787118596</c:v>
                </c:pt>
                <c:pt idx="20116">
                  <c:v>0.81183663016174801</c:v>
                </c:pt>
                <c:pt idx="20117">
                  <c:v>0.69887554119687301</c:v>
                </c:pt>
                <c:pt idx="20118">
                  <c:v>0.72233875652174295</c:v>
                </c:pt>
                <c:pt idx="20119">
                  <c:v>0.71631608533894897</c:v>
                </c:pt>
                <c:pt idx="20120">
                  <c:v>0.69158449101030905</c:v>
                </c:pt>
                <c:pt idx="20121">
                  <c:v>0.71612495984569302</c:v>
                </c:pt>
                <c:pt idx="20122">
                  <c:v>0.73575552432407998</c:v>
                </c:pt>
                <c:pt idx="20123">
                  <c:v>0.69694916412939301</c:v>
                </c:pt>
                <c:pt idx="20124">
                  <c:v>0.68728844830457603</c:v>
                </c:pt>
                <c:pt idx="20125">
                  <c:v>0.77528079881518397</c:v>
                </c:pt>
                <c:pt idx="20126">
                  <c:v>0.90107908544655402</c:v>
                </c:pt>
                <c:pt idx="20127">
                  <c:v>0.84116142110453196</c:v>
                </c:pt>
                <c:pt idx="20128">
                  <c:v>0.83947141785285695</c:v>
                </c:pt>
                <c:pt idx="20129">
                  <c:v>0.85226847320378596</c:v>
                </c:pt>
                <c:pt idx="20130">
                  <c:v>0.85107375550756503</c:v>
                </c:pt>
                <c:pt idx="20131">
                  <c:v>0.85978406200121105</c:v>
                </c:pt>
                <c:pt idx="20132">
                  <c:v>7.2112442247507201E-3</c:v>
                </c:pt>
                <c:pt idx="20133">
                  <c:v>2.1685485199707199E-3</c:v>
                </c:pt>
                <c:pt idx="20134">
                  <c:v>2.9814513369872302E-3</c:v>
                </c:pt>
                <c:pt idx="20135">
                  <c:v>-2.0022069752008102E-3</c:v>
                </c:pt>
                <c:pt idx="20136">
                  <c:v>4.0219218026353601E-2</c:v>
                </c:pt>
                <c:pt idx="20137">
                  <c:v>3.9594220916489398E-2</c:v>
                </c:pt>
                <c:pt idx="20138">
                  <c:v>5.0310430966791803E-2</c:v>
                </c:pt>
                <c:pt idx="20139">
                  <c:v>5.1751724879849997E-2</c:v>
                </c:pt>
                <c:pt idx="20140">
                  <c:v>0.163486110548932</c:v>
                </c:pt>
                <c:pt idx="20141">
                  <c:v>0.128356561346261</c:v>
                </c:pt>
                <c:pt idx="20142">
                  <c:v>0.159885746891963</c:v>
                </c:pt>
                <c:pt idx="20143">
                  <c:v>0.15374665361553699</c:v>
                </c:pt>
                <c:pt idx="20144">
                  <c:v>0.23952754868076101</c:v>
                </c:pt>
                <c:pt idx="20145">
                  <c:v>0.237869207462205</c:v>
                </c:pt>
                <c:pt idx="20146">
                  <c:v>0.35680007073992398</c:v>
                </c:pt>
                <c:pt idx="20147">
                  <c:v>0.36519064057821998</c:v>
                </c:pt>
                <c:pt idx="20148">
                  <c:v>0.38107112514422298</c:v>
                </c:pt>
                <c:pt idx="20149">
                  <c:v>0.35087792245640798</c:v>
                </c:pt>
                <c:pt idx="20150">
                  <c:v>0.47243384720042603</c:v>
                </c:pt>
                <c:pt idx="20151">
                  <c:v>0.46340949138663001</c:v>
                </c:pt>
                <c:pt idx="20152">
                  <c:v>0.578190469343695</c:v>
                </c:pt>
                <c:pt idx="20153">
                  <c:v>0.541705971108152</c:v>
                </c:pt>
                <c:pt idx="20154">
                  <c:v>0.53797513272801201</c:v>
                </c:pt>
                <c:pt idx="20155">
                  <c:v>0.47340023398848402</c:v>
                </c:pt>
                <c:pt idx="20156">
                  <c:v>0.49161870248672601</c:v>
                </c:pt>
                <c:pt idx="20157">
                  <c:v>-7.6784865384362799E-3</c:v>
                </c:pt>
                <c:pt idx="20158">
                  <c:v>-1.41543455134303E-2</c:v>
                </c:pt>
                <c:pt idx="20159">
                  <c:v>-9.9513249744398406E-3</c:v>
                </c:pt>
                <c:pt idx="20160">
                  <c:v>-1.0796961965157101E-2</c:v>
                </c:pt>
                <c:pt idx="20161">
                  <c:v>-8.8210311221526005E-3</c:v>
                </c:pt>
                <c:pt idx="20162">
                  <c:v>-8.1368099707204104E-3</c:v>
                </c:pt>
                <c:pt idx="20163">
                  <c:v>-9.0559693922582698E-3</c:v>
                </c:pt>
                <c:pt idx="20164">
                  <c:v>-1.2021549421887301E-2</c:v>
                </c:pt>
                <c:pt idx="20165">
                  <c:v>-1.3311173971225001E-2</c:v>
                </c:pt>
                <c:pt idx="20166">
                  <c:v>-4.4105493913759501E-2</c:v>
                </c:pt>
                <c:pt idx="20167">
                  <c:v>-3.9266236799722298E-2</c:v>
                </c:pt>
                <c:pt idx="20168">
                  <c:v>-4.5372646038175098E-2</c:v>
                </c:pt>
                <c:pt idx="20169">
                  <c:v>-4.61248088540697E-2</c:v>
                </c:pt>
                <c:pt idx="20170">
                  <c:v>-5.1457724430571998E-2</c:v>
                </c:pt>
                <c:pt idx="20171">
                  <c:v>3.7911012136084103E-2</c:v>
                </c:pt>
                <c:pt idx="20172">
                  <c:v>3.8576943981926098E-2</c:v>
                </c:pt>
                <c:pt idx="20173">
                  <c:v>4.0704219315115198E-2</c:v>
                </c:pt>
                <c:pt idx="20174">
                  <c:v>4.07039951579573E-2</c:v>
                </c:pt>
                <c:pt idx="20175">
                  <c:v>5.0284916629833497E-2</c:v>
                </c:pt>
                <c:pt idx="20176">
                  <c:v>-0.12102743269301899</c:v>
                </c:pt>
                <c:pt idx="20177">
                  <c:v>4.2509734592695199E-2</c:v>
                </c:pt>
                <c:pt idx="20178">
                  <c:v>7.86005310722004E-2</c:v>
                </c:pt>
                <c:pt idx="20179">
                  <c:v>9.4360844024211105E-2</c:v>
                </c:pt>
                <c:pt idx="20180">
                  <c:v>0.102041502370381</c:v>
                </c:pt>
                <c:pt idx="20181">
                  <c:v>0.107465844531349</c:v>
                </c:pt>
                <c:pt idx="20182">
                  <c:v>8.3111921859899004E-2</c:v>
                </c:pt>
                <c:pt idx="20183">
                  <c:v>8.9068198333274395E-2</c:v>
                </c:pt>
                <c:pt idx="20184">
                  <c:v>8.6065340088605696E-2</c:v>
                </c:pt>
                <c:pt idx="20185">
                  <c:v>0.111242422937074</c:v>
                </c:pt>
                <c:pt idx="20186">
                  <c:v>0.105883115162468</c:v>
                </c:pt>
                <c:pt idx="20187">
                  <c:v>0.10981367216011299</c:v>
                </c:pt>
                <c:pt idx="20188">
                  <c:v>9.44763080546E-2</c:v>
                </c:pt>
                <c:pt idx="20189">
                  <c:v>0.14566903490403901</c:v>
                </c:pt>
                <c:pt idx="20190">
                  <c:v>0.16963523100769401</c:v>
                </c:pt>
                <c:pt idx="20191">
                  <c:v>0.189626416773059</c:v>
                </c:pt>
                <c:pt idx="20192">
                  <c:v>0.22300381289941501</c:v>
                </c:pt>
                <c:pt idx="20193">
                  <c:v>0.226913529068245</c:v>
                </c:pt>
                <c:pt idx="20194">
                  <c:v>0.20237181155481601</c:v>
                </c:pt>
                <c:pt idx="20195">
                  <c:v>0.16207851636488699</c:v>
                </c:pt>
                <c:pt idx="20196">
                  <c:v>0.14956034124607101</c:v>
                </c:pt>
                <c:pt idx="20197">
                  <c:v>0.16994175339218801</c:v>
                </c:pt>
                <c:pt idx="20198">
                  <c:v>0.17678290670281699</c:v>
                </c:pt>
                <c:pt idx="20199">
                  <c:v>0.30215454596010799</c:v>
                </c:pt>
                <c:pt idx="20200">
                  <c:v>0.12100407244959099</c:v>
                </c:pt>
                <c:pt idx="20201">
                  <c:v>0.129393731221949</c:v>
                </c:pt>
                <c:pt idx="20202">
                  <c:v>0.12791766302375401</c:v>
                </c:pt>
                <c:pt idx="20203">
                  <c:v>0.15817428706103001</c:v>
                </c:pt>
                <c:pt idx="20204">
                  <c:v>0.190990121944696</c:v>
                </c:pt>
                <c:pt idx="20205">
                  <c:v>0.222764582830695</c:v>
                </c:pt>
                <c:pt idx="20206">
                  <c:v>0.155534367113279</c:v>
                </c:pt>
                <c:pt idx="20207">
                  <c:v>0.13842551307531201</c:v>
                </c:pt>
                <c:pt idx="20208">
                  <c:v>0.12913015758013899</c:v>
                </c:pt>
                <c:pt idx="20209">
                  <c:v>0.124710026733929</c:v>
                </c:pt>
                <c:pt idx="20210">
                  <c:v>0.13057424976812901</c:v>
                </c:pt>
                <c:pt idx="20211">
                  <c:v>0.15894458166676301</c:v>
                </c:pt>
                <c:pt idx="20212">
                  <c:v>0.15816023187502301</c:v>
                </c:pt>
                <c:pt idx="20213">
                  <c:v>0.16713091025603699</c:v>
                </c:pt>
                <c:pt idx="20214">
                  <c:v>0.160411076186216</c:v>
                </c:pt>
                <c:pt idx="20215">
                  <c:v>0.16565909776790699</c:v>
                </c:pt>
                <c:pt idx="20216">
                  <c:v>0.154595457314437</c:v>
                </c:pt>
                <c:pt idx="20217">
                  <c:v>0.15128629995471099</c:v>
                </c:pt>
                <c:pt idx="20218">
                  <c:v>-6.95358031764437E-3</c:v>
                </c:pt>
                <c:pt idx="20219">
                  <c:v>-3.9905124236949696E-3</c:v>
                </c:pt>
                <c:pt idx="20220">
                  <c:v>-1.05788532774651E-2</c:v>
                </c:pt>
                <c:pt idx="20221">
                  <c:v>-1.05478144511432E-2</c:v>
                </c:pt>
                <c:pt idx="20222">
                  <c:v>-2.2374887278162801E-2</c:v>
                </c:pt>
                <c:pt idx="20223">
                  <c:v>-2.3755164696888698E-2</c:v>
                </c:pt>
                <c:pt idx="20224">
                  <c:v>-4.88073012195284E-2</c:v>
                </c:pt>
                <c:pt idx="20225">
                  <c:v>-4.2799197123337199E-2</c:v>
                </c:pt>
                <c:pt idx="20226">
                  <c:v>-3.66524054680024E-2</c:v>
                </c:pt>
                <c:pt idx="20227">
                  <c:v>-3.6351343446529197E-2</c:v>
                </c:pt>
                <c:pt idx="20228">
                  <c:v>-6.7222013209071703E-3</c:v>
                </c:pt>
                <c:pt idx="20229">
                  <c:v>-5.46664252968764E-3</c:v>
                </c:pt>
                <c:pt idx="20230" formatCode="0.00E+00">
                  <c:v>-1.04320563375059E-4</c:v>
                </c:pt>
                <c:pt idx="20231">
                  <c:v>1.6563557164256299E-2</c:v>
                </c:pt>
                <c:pt idx="20232">
                  <c:v>1.7368650612606E-2</c:v>
                </c:pt>
                <c:pt idx="20233">
                  <c:v>6.6668518831132203E-3</c:v>
                </c:pt>
                <c:pt idx="20234">
                  <c:v>5.7289447863191302E-3</c:v>
                </c:pt>
                <c:pt idx="20235">
                  <c:v>1.5295673490985E-2</c:v>
                </c:pt>
                <c:pt idx="20236">
                  <c:v>1.4830816294728599E-2</c:v>
                </c:pt>
                <c:pt idx="20237">
                  <c:v>1.7821107980638198E-2</c:v>
                </c:pt>
                <c:pt idx="20238">
                  <c:v>1.6704355277868201E-2</c:v>
                </c:pt>
                <c:pt idx="20239">
                  <c:v>1.7373115196036099E-2</c:v>
                </c:pt>
                <c:pt idx="20240">
                  <c:v>1.8771730061186199E-2</c:v>
                </c:pt>
                <c:pt idx="20241">
                  <c:v>3.4569293453340297E-2</c:v>
                </c:pt>
                <c:pt idx="20242">
                  <c:v>3.3362139701193602E-2</c:v>
                </c:pt>
                <c:pt idx="20243">
                  <c:v>3.0310355444770301E-2</c:v>
                </c:pt>
                <c:pt idx="20244">
                  <c:v>1.26018682789112E-2</c:v>
                </c:pt>
                <c:pt idx="20245">
                  <c:v>-5.63334622335947E-2</c:v>
                </c:pt>
                <c:pt idx="20246">
                  <c:v>-6.6333956655443199E-2</c:v>
                </c:pt>
                <c:pt idx="20247">
                  <c:v>-6.8213350946887602E-2</c:v>
                </c:pt>
                <c:pt idx="20248">
                  <c:v>-6.7590206289794105E-2</c:v>
                </c:pt>
                <c:pt idx="20249">
                  <c:v>-6.8501984701045696E-2</c:v>
                </c:pt>
                <c:pt idx="20250">
                  <c:v>-0.11038481112563001</c:v>
                </c:pt>
                <c:pt idx="20251">
                  <c:v>-5.4426028049163501E-2</c:v>
                </c:pt>
                <c:pt idx="20252">
                  <c:v>-6.4753327202404704E-2</c:v>
                </c:pt>
                <c:pt idx="20253">
                  <c:v>-6.1644855700032399E-2</c:v>
                </c:pt>
                <c:pt idx="20254">
                  <c:v>-6.4158097226166999E-2</c:v>
                </c:pt>
                <c:pt idx="20255">
                  <c:v>-6.5186766584787795E-2</c:v>
                </c:pt>
                <c:pt idx="20256">
                  <c:v>-5.3940986388260899E-2</c:v>
                </c:pt>
                <c:pt idx="20257">
                  <c:v>-7.15320576614311E-2</c:v>
                </c:pt>
                <c:pt idx="20258">
                  <c:v>-8.60489065581833E-2</c:v>
                </c:pt>
                <c:pt idx="20259">
                  <c:v>-8.7732912750135603E-2</c:v>
                </c:pt>
                <c:pt idx="20260">
                  <c:v>-8.7746982572110194E-2</c:v>
                </c:pt>
                <c:pt idx="20261">
                  <c:v>-6.2943097488441693E-2</c:v>
                </c:pt>
                <c:pt idx="20262">
                  <c:v>-6.3150851831950794E-2</c:v>
                </c:pt>
                <c:pt idx="20263">
                  <c:v>-6.3488032838739702E-2</c:v>
                </c:pt>
                <c:pt idx="20264">
                  <c:v>-5.0132111949403299E-2</c:v>
                </c:pt>
                <c:pt idx="20265">
                  <c:v>-5.0247906704581298E-2</c:v>
                </c:pt>
                <c:pt idx="20266">
                  <c:v>-6.7300140628305805E-2</c:v>
                </c:pt>
                <c:pt idx="20267">
                  <c:v>-8.6052342930348802E-2</c:v>
                </c:pt>
                <c:pt idx="20268">
                  <c:v>-6.4196292655744405E-2</c:v>
                </c:pt>
                <c:pt idx="20269">
                  <c:v>-5.7406031461483403E-2</c:v>
                </c:pt>
                <c:pt idx="20270">
                  <c:v>-3.9780531328374703E-2</c:v>
                </c:pt>
                <c:pt idx="20271">
                  <c:v>-5.3570196107875299E-2</c:v>
                </c:pt>
                <c:pt idx="20272">
                  <c:v>-6.3851408919409505E-2</c:v>
                </c:pt>
                <c:pt idx="20273">
                  <c:v>-7.2647254284071705E-2</c:v>
                </c:pt>
                <c:pt idx="20274">
                  <c:v>-7.3559097132555207E-2</c:v>
                </c:pt>
                <c:pt idx="20275">
                  <c:v>-7.0867924220940903E-2</c:v>
                </c:pt>
                <c:pt idx="20276">
                  <c:v>-6.3949380100408695E-2</c:v>
                </c:pt>
                <c:pt idx="20277">
                  <c:v>-6.6352552204707399E-2</c:v>
                </c:pt>
                <c:pt idx="20278">
                  <c:v>-7.79716068459992E-2</c:v>
                </c:pt>
                <c:pt idx="20279">
                  <c:v>-7.34294835623992E-2</c:v>
                </c:pt>
                <c:pt idx="20280">
                  <c:v>-7.0589024544241902E-2</c:v>
                </c:pt>
                <c:pt idx="20281">
                  <c:v>-4.2358289536017897E-2</c:v>
                </c:pt>
                <c:pt idx="20282">
                  <c:v>-6.1964912417534698E-2</c:v>
                </c:pt>
                <c:pt idx="20283">
                  <c:v>-5.9379259207950001E-2</c:v>
                </c:pt>
                <c:pt idx="20284">
                  <c:v>-6.8816939076972394E-2</c:v>
                </c:pt>
                <c:pt idx="20285">
                  <c:v>-6.50837483989372E-2</c:v>
                </c:pt>
                <c:pt idx="20286">
                  <c:v>-5.3114315801591601E-2</c:v>
                </c:pt>
                <c:pt idx="20287">
                  <c:v>-6.1446030404548699E-2</c:v>
                </c:pt>
                <c:pt idx="20288">
                  <c:v>-6.1763999471746198E-2</c:v>
                </c:pt>
                <c:pt idx="20289">
                  <c:v>-4.9579725710323798E-2</c:v>
                </c:pt>
                <c:pt idx="20290">
                  <c:v>-4.3651735362587103E-2</c:v>
                </c:pt>
                <c:pt idx="20291">
                  <c:v>-6.2045325884551E-2</c:v>
                </c:pt>
                <c:pt idx="20292">
                  <c:v>-7.3289361695023604E-3</c:v>
                </c:pt>
                <c:pt idx="20293">
                  <c:v>-2.2040144496380202E-3</c:v>
                </c:pt>
                <c:pt idx="20294">
                  <c:v>-7.8632274914463007E-3</c:v>
                </c:pt>
                <c:pt idx="20295">
                  <c:v>-6.3914378764056102E-3</c:v>
                </c:pt>
                <c:pt idx="20296">
                  <c:v>-2.44478663598417E-2</c:v>
                </c:pt>
                <c:pt idx="20297">
                  <c:v>-3.20089982999942E-2</c:v>
                </c:pt>
                <c:pt idx="20298">
                  <c:v>-3.0139374158867499E-2</c:v>
                </c:pt>
                <c:pt idx="20299">
                  <c:v>-3.1303816999338201E-2</c:v>
                </c:pt>
                <c:pt idx="20300">
                  <c:v>-3.6492778125111598E-2</c:v>
                </c:pt>
                <c:pt idx="20301">
                  <c:v>-9.3760772915245597E-3</c:v>
                </c:pt>
                <c:pt idx="20302">
                  <c:v>-1.8896338941558399E-2</c:v>
                </c:pt>
                <c:pt idx="20303">
                  <c:v>-2.11779314105176E-2</c:v>
                </c:pt>
                <c:pt idx="20304">
                  <c:v>-5.5127696806907198E-2</c:v>
                </c:pt>
                <c:pt idx="20305">
                  <c:v>-3.1373704164279398E-2</c:v>
                </c:pt>
                <c:pt idx="20306">
                  <c:v>-2.28660122831498E-2</c:v>
                </c:pt>
                <c:pt idx="20307">
                  <c:v>-2.53138261836529E-2</c:v>
                </c:pt>
                <c:pt idx="20308">
                  <c:v>-1.60911918177029E-2</c:v>
                </c:pt>
                <c:pt idx="20309">
                  <c:v>-1.4843878415343899E-2</c:v>
                </c:pt>
                <c:pt idx="20310">
                  <c:v>-1.5340093981423599E-2</c:v>
                </c:pt>
                <c:pt idx="20311">
                  <c:v>-1.1653418118207E-2</c:v>
                </c:pt>
                <c:pt idx="20312">
                  <c:v>2.19598795932558E-2</c:v>
                </c:pt>
                <c:pt idx="20313">
                  <c:v>2.2344216025830199E-2</c:v>
                </c:pt>
                <c:pt idx="20314">
                  <c:v>2.5785183934269301E-2</c:v>
                </c:pt>
                <c:pt idx="20315">
                  <c:v>2.2123264330454698E-2</c:v>
                </c:pt>
                <c:pt idx="20316">
                  <c:v>2.74881295588413E-2</c:v>
                </c:pt>
                <c:pt idx="20317">
                  <c:v>2.8275831778664599E-2</c:v>
                </c:pt>
                <c:pt idx="20318">
                  <c:v>2.0607350091506701E-2</c:v>
                </c:pt>
                <c:pt idx="20319">
                  <c:v>2.7244699298493099E-2</c:v>
                </c:pt>
                <c:pt idx="20320">
                  <c:v>2.89005129851167E-2</c:v>
                </c:pt>
                <c:pt idx="20321">
                  <c:v>2.8645279278581601E-2</c:v>
                </c:pt>
                <c:pt idx="20322">
                  <c:v>-8.8934866462457799E-3</c:v>
                </c:pt>
                <c:pt idx="20323" formatCode="0.00E+00">
                  <c:v>-9.0659906745127396E-4</c:v>
                </c:pt>
                <c:pt idx="20324">
                  <c:v>-2.21944209640259E-2</c:v>
                </c:pt>
                <c:pt idx="20325">
                  <c:v>-2.1884000541406198E-2</c:v>
                </c:pt>
                <c:pt idx="20326">
                  <c:v>-2.7202491377800099E-2</c:v>
                </c:pt>
                <c:pt idx="20327">
                  <c:v>-3.3259800760989E-2</c:v>
                </c:pt>
                <c:pt idx="20328">
                  <c:v>-3.0995212864413899E-2</c:v>
                </c:pt>
                <c:pt idx="20329">
                  <c:v>-3.6487251872613098E-2</c:v>
                </c:pt>
                <c:pt idx="20330">
                  <c:v>-4.4579661276645102E-2</c:v>
                </c:pt>
                <c:pt idx="20331">
                  <c:v>9.9077094379651492E-3</c:v>
                </c:pt>
                <c:pt idx="20332">
                  <c:v>1.9838363657239001E-2</c:v>
                </c:pt>
                <c:pt idx="20333">
                  <c:v>5.3216203370267598E-3</c:v>
                </c:pt>
                <c:pt idx="20334">
                  <c:v>5.9699486400266403E-3</c:v>
                </c:pt>
                <c:pt idx="20335">
                  <c:v>3.8017219916067303E-2</c:v>
                </c:pt>
                <c:pt idx="20336">
                  <c:v>1.48911777719191E-2</c:v>
                </c:pt>
                <c:pt idx="20337">
                  <c:v>1.4531028192535199E-2</c:v>
                </c:pt>
                <c:pt idx="20338">
                  <c:v>2.6489641913779598E-2</c:v>
                </c:pt>
                <c:pt idx="20339">
                  <c:v>5.2976583979051899E-3</c:v>
                </c:pt>
                <c:pt idx="20340">
                  <c:v>1.8578806859351499E-2</c:v>
                </c:pt>
                <c:pt idx="20341">
                  <c:v>1.51718247437322E-2</c:v>
                </c:pt>
                <c:pt idx="20342">
                  <c:v>3.6197764840377497E-2</c:v>
                </c:pt>
                <c:pt idx="20343">
                  <c:v>4.9601244356261003E-2</c:v>
                </c:pt>
                <c:pt idx="20344">
                  <c:v>1.6372670236457498E-2</c:v>
                </c:pt>
                <c:pt idx="20345">
                  <c:v>9.2071656450514096E-3</c:v>
                </c:pt>
                <c:pt idx="20346">
                  <c:v>7.3071946978351399E-3</c:v>
                </c:pt>
                <c:pt idx="20347">
                  <c:v>5.5926118382867403E-3</c:v>
                </c:pt>
                <c:pt idx="20348">
                  <c:v>-4.6739429403290702E-3</c:v>
                </c:pt>
                <c:pt idx="20349">
                  <c:v>-2.16489820852254E-2</c:v>
                </c:pt>
                <c:pt idx="20350">
                  <c:v>-1.2804802374695799E-2</c:v>
                </c:pt>
                <c:pt idx="20351">
                  <c:v>-2.1240974751387001E-2</c:v>
                </c:pt>
                <c:pt idx="20352">
                  <c:v>-4.6673275895871599E-2</c:v>
                </c:pt>
                <c:pt idx="20353">
                  <c:v>-3.92774916018492E-2</c:v>
                </c:pt>
                <c:pt idx="20354">
                  <c:v>-4.2376555156892398E-2</c:v>
                </c:pt>
                <c:pt idx="20355">
                  <c:v>-1.48078567006433E-2</c:v>
                </c:pt>
                <c:pt idx="20356">
                  <c:v>-2.2388374675402299E-2</c:v>
                </c:pt>
                <c:pt idx="20357">
                  <c:v>-5.1833466089363497E-2</c:v>
                </c:pt>
                <c:pt idx="20358">
                  <c:v>-5.3167693675310698E-2</c:v>
                </c:pt>
                <c:pt idx="20359">
                  <c:v>-5.4198005523786903E-2</c:v>
                </c:pt>
                <c:pt idx="20360">
                  <c:v>-4.3791639477724E-2</c:v>
                </c:pt>
                <c:pt idx="20361">
                  <c:v>-4.2701521504726801E-2</c:v>
                </c:pt>
                <c:pt idx="20362">
                  <c:v>7.6742567537946204E-3</c:v>
                </c:pt>
                <c:pt idx="20363">
                  <c:v>0.15385778228781299</c:v>
                </c:pt>
                <c:pt idx="20364">
                  <c:v>0.103959385530329</c:v>
                </c:pt>
                <c:pt idx="20365">
                  <c:v>9.9612263077131002E-2</c:v>
                </c:pt>
                <c:pt idx="20366">
                  <c:v>0.12710851344888799</c:v>
                </c:pt>
                <c:pt idx="20367">
                  <c:v>0.15355686335940799</c:v>
                </c:pt>
                <c:pt idx="20368">
                  <c:v>0.162247443771043</c:v>
                </c:pt>
                <c:pt idx="20369">
                  <c:v>0.15206855410473399</c:v>
                </c:pt>
                <c:pt idx="20370">
                  <c:v>0.13240896075247199</c:v>
                </c:pt>
                <c:pt idx="20371">
                  <c:v>0.12283184505361799</c:v>
                </c:pt>
                <c:pt idx="20372">
                  <c:v>0.136651676681426</c:v>
                </c:pt>
                <c:pt idx="20373">
                  <c:v>0.139579846695288</c:v>
                </c:pt>
                <c:pt idx="20374">
                  <c:v>0.159048611278089</c:v>
                </c:pt>
                <c:pt idx="20375">
                  <c:v>0.16273756569961401</c:v>
                </c:pt>
                <c:pt idx="20376">
                  <c:v>0.16941792852667401</c:v>
                </c:pt>
                <c:pt idx="20377">
                  <c:v>0.18065043429408201</c:v>
                </c:pt>
                <c:pt idx="20378">
                  <c:v>0.17214935779800999</c:v>
                </c:pt>
                <c:pt idx="20379">
                  <c:v>0.18633987086561299</c:v>
                </c:pt>
                <c:pt idx="20380">
                  <c:v>0.141132703653949</c:v>
                </c:pt>
                <c:pt idx="20381">
                  <c:v>0.145902543333502</c:v>
                </c:pt>
                <c:pt idx="20382">
                  <c:v>0.17300328466411899</c:v>
                </c:pt>
                <c:pt idx="20383">
                  <c:v>0.15053610523022601</c:v>
                </c:pt>
                <c:pt idx="20384">
                  <c:v>0.10155587253177201</c:v>
                </c:pt>
                <c:pt idx="20385">
                  <c:v>0.13659605249509699</c:v>
                </c:pt>
                <c:pt idx="20386">
                  <c:v>0.109747493480238</c:v>
                </c:pt>
                <c:pt idx="20387">
                  <c:v>0.120457592705961</c:v>
                </c:pt>
                <c:pt idx="20388">
                  <c:v>0.124806227167853</c:v>
                </c:pt>
                <c:pt idx="20389">
                  <c:v>0.13811954221258799</c:v>
                </c:pt>
                <c:pt idx="20390">
                  <c:v>0.173516676725602</c:v>
                </c:pt>
                <c:pt idx="20391">
                  <c:v>0.17711901917780501</c:v>
                </c:pt>
                <c:pt idx="20392">
                  <c:v>0.15956858431604001</c:v>
                </c:pt>
                <c:pt idx="20393">
                  <c:v>0.13597082221793</c:v>
                </c:pt>
                <c:pt idx="20394">
                  <c:v>0.18988989507717899</c:v>
                </c:pt>
                <c:pt idx="20395">
                  <c:v>0.173180403982688</c:v>
                </c:pt>
                <c:pt idx="20396">
                  <c:v>0.17316216864742601</c:v>
                </c:pt>
                <c:pt idx="20397">
                  <c:v>0.17552262287317899</c:v>
                </c:pt>
                <c:pt idx="20398">
                  <c:v>0.18682376326580699</c:v>
                </c:pt>
                <c:pt idx="20399">
                  <c:v>0.18822264167778499</c:v>
                </c:pt>
                <c:pt idx="20400">
                  <c:v>0.180004862618411</c:v>
                </c:pt>
                <c:pt idx="20401">
                  <c:v>0.234269666590391</c:v>
                </c:pt>
                <c:pt idx="20402">
                  <c:v>0.25510183677335302</c:v>
                </c:pt>
                <c:pt idx="20403">
                  <c:v>0.27038983948228401</c:v>
                </c:pt>
                <c:pt idx="20404">
                  <c:v>0.245712509910231</c:v>
                </c:pt>
                <c:pt idx="20405">
                  <c:v>0.33997156428986602</c:v>
                </c:pt>
                <c:pt idx="20406">
                  <c:v>0.328709169536061</c:v>
                </c:pt>
                <c:pt idx="20407">
                  <c:v>0.31418068730301602</c:v>
                </c:pt>
                <c:pt idx="20408">
                  <c:v>3.0974413452897701E-3</c:v>
                </c:pt>
                <c:pt idx="20409">
                  <c:v>8.9856651545714393E-3</c:v>
                </c:pt>
                <c:pt idx="20410">
                  <c:v>4.2747677296381898E-3</c:v>
                </c:pt>
                <c:pt idx="20411">
                  <c:v>2.4432735547847899E-3</c:v>
                </c:pt>
                <c:pt idx="20412">
                  <c:v>4.6696106529319797E-2</c:v>
                </c:pt>
                <c:pt idx="20413">
                  <c:v>5.1091297126437799E-2</c:v>
                </c:pt>
                <c:pt idx="20414">
                  <c:v>5.23494485994924E-2</c:v>
                </c:pt>
                <c:pt idx="20415">
                  <c:v>6.3847965351412503E-2</c:v>
                </c:pt>
                <c:pt idx="20416">
                  <c:v>1.51478351112586E-2</c:v>
                </c:pt>
                <c:pt idx="20417">
                  <c:v>7.2143849242636907E-2</c:v>
                </c:pt>
                <c:pt idx="20418">
                  <c:v>5.2230434347226802E-2</c:v>
                </c:pt>
                <c:pt idx="20419">
                  <c:v>4.51936755240092E-2</c:v>
                </c:pt>
                <c:pt idx="20420">
                  <c:v>5.3171015496405301E-2</c:v>
                </c:pt>
                <c:pt idx="20421">
                  <c:v>5.6327470926932098E-2</c:v>
                </c:pt>
                <c:pt idx="20422">
                  <c:v>5.76952657030207E-2</c:v>
                </c:pt>
                <c:pt idx="20423">
                  <c:v>5.0534398843305101E-2</c:v>
                </c:pt>
                <c:pt idx="20424">
                  <c:v>3.87427849036934E-2</c:v>
                </c:pt>
                <c:pt idx="20425">
                  <c:v>8.0429013084914305E-2</c:v>
                </c:pt>
                <c:pt idx="20426">
                  <c:v>5.9807197717281102E-2</c:v>
                </c:pt>
                <c:pt idx="20427">
                  <c:v>6.5398896992879305E-2</c:v>
                </c:pt>
                <c:pt idx="20428">
                  <c:v>6.6167406931110007E-2</c:v>
                </c:pt>
                <c:pt idx="20429">
                  <c:v>9.1967742452586598E-2</c:v>
                </c:pt>
                <c:pt idx="20430">
                  <c:v>9.4932037474811395E-2</c:v>
                </c:pt>
                <c:pt idx="20431">
                  <c:v>7.6598750219042097E-2</c:v>
                </c:pt>
                <c:pt idx="20432">
                  <c:v>8.6547722386193404E-2</c:v>
                </c:pt>
                <c:pt idx="20433">
                  <c:v>9.4200819959904397E-2</c:v>
                </c:pt>
                <c:pt idx="20434">
                  <c:v>8.9758774573039005E-2</c:v>
                </c:pt>
                <c:pt idx="20435">
                  <c:v>9.3595189751521396E-2</c:v>
                </c:pt>
                <c:pt idx="20436">
                  <c:v>9.4255636456781394E-2</c:v>
                </c:pt>
                <c:pt idx="20437">
                  <c:v>9.8831604993188896E-2</c:v>
                </c:pt>
                <c:pt idx="20438">
                  <c:v>0.108027827336939</c:v>
                </c:pt>
                <c:pt idx="20439">
                  <c:v>0.117273136708514</c:v>
                </c:pt>
                <c:pt idx="20440">
                  <c:v>6.4899515231621102E-2</c:v>
                </c:pt>
                <c:pt idx="20441">
                  <c:v>8.2930663696544504E-2</c:v>
                </c:pt>
                <c:pt idx="20442">
                  <c:v>6.8722315508895099E-2</c:v>
                </c:pt>
                <c:pt idx="20443">
                  <c:v>6.9372274667774195E-2</c:v>
                </c:pt>
                <c:pt idx="20444">
                  <c:v>-1.08671364132237E-2</c:v>
                </c:pt>
                <c:pt idx="20445">
                  <c:v>-9.3175761349823995E-3</c:v>
                </c:pt>
                <c:pt idx="20446">
                  <c:v>-1.42415054489799E-2</c:v>
                </c:pt>
                <c:pt idx="20447">
                  <c:v>-2.0200930294114999E-2</c:v>
                </c:pt>
                <c:pt idx="20448">
                  <c:v>-1.0528266134139899E-3</c:v>
                </c:pt>
                <c:pt idx="20449">
                  <c:v>-9.9567770353228193E-3</c:v>
                </c:pt>
                <c:pt idx="20450">
                  <c:v>-9.0034324524141899E-3</c:v>
                </c:pt>
                <c:pt idx="20451">
                  <c:v>-2.1428055469624601E-2</c:v>
                </c:pt>
                <c:pt idx="20452">
                  <c:v>-2.0584121181357901E-2</c:v>
                </c:pt>
                <c:pt idx="20453">
                  <c:v>-3.0821482620532598E-2</c:v>
                </c:pt>
                <c:pt idx="20454">
                  <c:v>-2.7223536597746199E-2</c:v>
                </c:pt>
                <c:pt idx="20455">
                  <c:v>-3.16873666809218E-2</c:v>
                </c:pt>
                <c:pt idx="20456">
                  <c:v>-2.8735276172290301E-2</c:v>
                </c:pt>
                <c:pt idx="20457">
                  <c:v>-2.5449073274312201E-2</c:v>
                </c:pt>
                <c:pt idx="20458">
                  <c:v>-4.2680282409383902E-2</c:v>
                </c:pt>
                <c:pt idx="20459">
                  <c:v>-5.6610579471371103E-2</c:v>
                </c:pt>
                <c:pt idx="20460">
                  <c:v>-5.57369275484038E-2</c:v>
                </c:pt>
                <c:pt idx="20461">
                  <c:v>-6.4110441552090294E-2</c:v>
                </c:pt>
                <c:pt idx="20462">
                  <c:v>-6.5193291345179996E-2</c:v>
                </c:pt>
                <c:pt idx="20463">
                  <c:v>-8.3025017890900193E-2</c:v>
                </c:pt>
                <c:pt idx="20464">
                  <c:v>-8.03817670673381E-2</c:v>
                </c:pt>
                <c:pt idx="20465">
                  <c:v>-0.10177743152645</c:v>
                </c:pt>
                <c:pt idx="20466">
                  <c:v>-0.13047385781575299</c:v>
                </c:pt>
                <c:pt idx="20467">
                  <c:v>-0.142633241178269</c:v>
                </c:pt>
                <c:pt idx="20468">
                  <c:v>-5.0774620409689698E-2</c:v>
                </c:pt>
                <c:pt idx="20469">
                  <c:v>-6.20074669574344E-2</c:v>
                </c:pt>
                <c:pt idx="20470">
                  <c:v>-6.7059438400145194E-2</c:v>
                </c:pt>
                <c:pt idx="20471">
                  <c:v>-9.1730711656785105E-2</c:v>
                </c:pt>
                <c:pt idx="20472">
                  <c:v>-9.2557757949670999E-2</c:v>
                </c:pt>
                <c:pt idx="20473">
                  <c:v>-0.106837136103764</c:v>
                </c:pt>
                <c:pt idx="20474">
                  <c:v>-0.107147058410672</c:v>
                </c:pt>
                <c:pt idx="20475">
                  <c:v>-0.12364753277215999</c:v>
                </c:pt>
                <c:pt idx="20476">
                  <c:v>-0.11570498085575</c:v>
                </c:pt>
                <c:pt idx="20477">
                  <c:v>-0.34211627983159698</c:v>
                </c:pt>
                <c:pt idx="20478">
                  <c:v>-0.34730959774415099</c:v>
                </c:pt>
                <c:pt idx="20479">
                  <c:v>-0.34533929705108302</c:v>
                </c:pt>
                <c:pt idx="20480">
                  <c:v>-0.359404775258995</c:v>
                </c:pt>
                <c:pt idx="20481">
                  <c:v>-0.34744459047817</c:v>
                </c:pt>
                <c:pt idx="20482">
                  <c:v>-0.34335632967886998</c:v>
                </c:pt>
                <c:pt idx="20483">
                  <c:v>2.51556344528975E-2</c:v>
                </c:pt>
                <c:pt idx="20484">
                  <c:v>3.1385268713641702E-2</c:v>
                </c:pt>
                <c:pt idx="20485">
                  <c:v>2.9855929365867499E-2</c:v>
                </c:pt>
                <c:pt idx="20486">
                  <c:v>2.82186961159849E-2</c:v>
                </c:pt>
                <c:pt idx="20487">
                  <c:v>2.7602679856690598E-2</c:v>
                </c:pt>
                <c:pt idx="20488">
                  <c:v>2.8415535637829201E-2</c:v>
                </c:pt>
                <c:pt idx="20489">
                  <c:v>6.7956126215301796E-2</c:v>
                </c:pt>
                <c:pt idx="20490">
                  <c:v>6.69943499567522E-2</c:v>
                </c:pt>
                <c:pt idx="20491">
                  <c:v>6.2485070344260499E-2</c:v>
                </c:pt>
                <c:pt idx="20492">
                  <c:v>8.9220753440106798E-2</c:v>
                </c:pt>
                <c:pt idx="20493">
                  <c:v>5.2683024454805299E-2</c:v>
                </c:pt>
                <c:pt idx="20494">
                  <c:v>7.3371647525751496E-2</c:v>
                </c:pt>
                <c:pt idx="20495">
                  <c:v>7.8663654389787799E-2</c:v>
                </c:pt>
                <c:pt idx="20496">
                  <c:v>8.6036902357270406E-2</c:v>
                </c:pt>
                <c:pt idx="20497">
                  <c:v>3.4702628727667897E-2</c:v>
                </c:pt>
                <c:pt idx="20498">
                  <c:v>3.7187122492369197E-2</c:v>
                </c:pt>
                <c:pt idx="20499">
                  <c:v>2.9812337336250199E-2</c:v>
                </c:pt>
                <c:pt idx="20500">
                  <c:v>3.00035568989136E-2</c:v>
                </c:pt>
                <c:pt idx="20501">
                  <c:v>4.8822318144370299E-3</c:v>
                </c:pt>
                <c:pt idx="20502">
                  <c:v>2.2565291852734101E-3</c:v>
                </c:pt>
                <c:pt idx="20503">
                  <c:v>-2.4045815855187002E-3</c:v>
                </c:pt>
                <c:pt idx="20504">
                  <c:v>-5.7290170279402598E-3</c:v>
                </c:pt>
                <c:pt idx="20505">
                  <c:v>-1.73614199298399E-3</c:v>
                </c:pt>
                <c:pt idx="20506">
                  <c:v>2.0000769546821302E-2</c:v>
                </c:pt>
                <c:pt idx="20507">
                  <c:v>2.0689697018913201E-2</c:v>
                </c:pt>
                <c:pt idx="20508">
                  <c:v>1.8257437243832601E-2</c:v>
                </c:pt>
                <c:pt idx="20509">
                  <c:v>2.02974866721665E-2</c:v>
                </c:pt>
                <c:pt idx="20510">
                  <c:v>2.6010236770768101E-2</c:v>
                </c:pt>
                <c:pt idx="20511">
                  <c:v>2.0482242782683398E-2</c:v>
                </c:pt>
                <c:pt idx="20512">
                  <c:v>1.94348853306705E-2</c:v>
                </c:pt>
                <c:pt idx="20513">
                  <c:v>2.07730778876693E-2</c:v>
                </c:pt>
                <c:pt idx="20514">
                  <c:v>2.1186863851013302E-2</c:v>
                </c:pt>
                <c:pt idx="20515">
                  <c:v>2.2926309356534599E-2</c:v>
                </c:pt>
                <c:pt idx="20516">
                  <c:v>1.9776538936208302E-2</c:v>
                </c:pt>
                <c:pt idx="20517">
                  <c:v>8.1791821409448406E-2</c:v>
                </c:pt>
                <c:pt idx="20518">
                  <c:v>0.14033805694749399</c:v>
                </c:pt>
                <c:pt idx="20519">
                  <c:v>0.131691976474581</c:v>
                </c:pt>
                <c:pt idx="20520">
                  <c:v>0.20192987649114</c:v>
                </c:pt>
                <c:pt idx="20521">
                  <c:v>0.191629683307038</c:v>
                </c:pt>
                <c:pt idx="20522">
                  <c:v>0.207513974558311</c:v>
                </c:pt>
                <c:pt idx="20523">
                  <c:v>0.211524111249008</c:v>
                </c:pt>
                <c:pt idx="20524">
                  <c:v>0.19996707065569</c:v>
                </c:pt>
                <c:pt idx="20525">
                  <c:v>0.13015748927262699</c:v>
                </c:pt>
                <c:pt idx="20526">
                  <c:v>0.12652177519688901</c:v>
                </c:pt>
                <c:pt idx="20527">
                  <c:v>0.24911338755718301</c:v>
                </c:pt>
                <c:pt idx="20528">
                  <c:v>0.257607449285288</c:v>
                </c:pt>
                <c:pt idx="20529">
                  <c:v>0.28888603691651199</c:v>
                </c:pt>
                <c:pt idx="20530">
                  <c:v>0.30221670268856998</c:v>
                </c:pt>
                <c:pt idx="20531">
                  <c:v>0.30221670268856998</c:v>
                </c:pt>
                <c:pt idx="20532">
                  <c:v>0.31003843850014701</c:v>
                </c:pt>
                <c:pt idx="20533">
                  <c:v>0.31003843850014701</c:v>
                </c:pt>
                <c:pt idx="20534">
                  <c:v>0.31264467663339401</c:v>
                </c:pt>
                <c:pt idx="20535">
                  <c:v>0.304494425009396</c:v>
                </c:pt>
                <c:pt idx="20536">
                  <c:v>0.30213123787193402</c:v>
                </c:pt>
                <c:pt idx="20537">
                  <c:v>0.29811925022937902</c:v>
                </c:pt>
                <c:pt idx="20538">
                  <c:v>0.31967694614574499</c:v>
                </c:pt>
                <c:pt idx="20539">
                  <c:v>0.31552826843401299</c:v>
                </c:pt>
                <c:pt idx="20540">
                  <c:v>0.40149201820402902</c:v>
                </c:pt>
                <c:pt idx="20541">
                  <c:v>0.41127645205330898</c:v>
                </c:pt>
                <c:pt idx="20542">
                  <c:v>0.48096954997546298</c:v>
                </c:pt>
                <c:pt idx="20543">
                  <c:v>0.47217587799357502</c:v>
                </c:pt>
                <c:pt idx="20544">
                  <c:v>0.46026550645789199</c:v>
                </c:pt>
                <c:pt idx="20545">
                  <c:v>0.456753737284532</c:v>
                </c:pt>
                <c:pt idx="20546">
                  <c:v>0.489594085084402</c:v>
                </c:pt>
                <c:pt idx="20547">
                  <c:v>0.49250580269379102</c:v>
                </c:pt>
                <c:pt idx="20548">
                  <c:v>0.49085571511051301</c:v>
                </c:pt>
                <c:pt idx="20549">
                  <c:v>6.7106143347515001E-3</c:v>
                </c:pt>
                <c:pt idx="20550">
                  <c:v>1.2016364436062899E-2</c:v>
                </c:pt>
                <c:pt idx="20551">
                  <c:v>-3.9958669313864201E-3</c:v>
                </c:pt>
                <c:pt idx="20552">
                  <c:v>2.8146240828024098E-3</c:v>
                </c:pt>
                <c:pt idx="20553">
                  <c:v>1.79420782854444E-3</c:v>
                </c:pt>
                <c:pt idx="20554">
                  <c:v>-1.8065824203809401E-2</c:v>
                </c:pt>
                <c:pt idx="20555">
                  <c:v>-1.2518892396835501E-3</c:v>
                </c:pt>
                <c:pt idx="20556" formatCode="0.00E+00">
                  <c:v>7.80109723524269E-4</c:v>
                </c:pt>
                <c:pt idx="20557">
                  <c:v>-9.2889502389692496E-3</c:v>
                </c:pt>
                <c:pt idx="20558">
                  <c:v>1.9915943920100401E-2</c:v>
                </c:pt>
                <c:pt idx="20559">
                  <c:v>2.1272226830168099E-2</c:v>
                </c:pt>
                <c:pt idx="20560">
                  <c:v>1.66885457831005E-2</c:v>
                </c:pt>
                <c:pt idx="20561">
                  <c:v>2.1038685001072598E-2</c:v>
                </c:pt>
                <c:pt idx="20562">
                  <c:v>2.5993044874946102E-2</c:v>
                </c:pt>
                <c:pt idx="20563">
                  <c:v>3.3773602426681697E-2</c:v>
                </c:pt>
                <c:pt idx="20564">
                  <c:v>4.3797234076764502E-2</c:v>
                </c:pt>
                <c:pt idx="20565">
                  <c:v>3.6278985646433802E-2</c:v>
                </c:pt>
                <c:pt idx="20566">
                  <c:v>3.6965213991374299E-2</c:v>
                </c:pt>
                <c:pt idx="20567">
                  <c:v>3.6830454059602197E-2</c:v>
                </c:pt>
                <c:pt idx="20568">
                  <c:v>1.85277989981282E-2</c:v>
                </c:pt>
                <c:pt idx="20569">
                  <c:v>4.5354931039416298E-2</c:v>
                </c:pt>
                <c:pt idx="20570">
                  <c:v>0.10593678199807401</c:v>
                </c:pt>
                <c:pt idx="20571">
                  <c:v>0.111204181331491</c:v>
                </c:pt>
                <c:pt idx="20572">
                  <c:v>0.126528781489672</c:v>
                </c:pt>
                <c:pt idx="20573">
                  <c:v>0.11359551302403099</c:v>
                </c:pt>
                <c:pt idx="20574">
                  <c:v>0.114171694132676</c:v>
                </c:pt>
                <c:pt idx="20575">
                  <c:v>0.113292841839471</c:v>
                </c:pt>
                <c:pt idx="20576">
                  <c:v>0.14799909802387401</c:v>
                </c:pt>
                <c:pt idx="20577">
                  <c:v>0.144839929055156</c:v>
                </c:pt>
                <c:pt idx="20578">
                  <c:v>0.16773588875032799</c:v>
                </c:pt>
                <c:pt idx="20579">
                  <c:v>0.204193631241568</c:v>
                </c:pt>
                <c:pt idx="20580">
                  <c:v>0.23821165410444001</c:v>
                </c:pt>
                <c:pt idx="20581">
                  <c:v>0.26013786718792198</c:v>
                </c:pt>
                <c:pt idx="20582">
                  <c:v>0.27193299716268698</c:v>
                </c:pt>
                <c:pt idx="20583">
                  <c:v>0.27126354408662201</c:v>
                </c:pt>
                <c:pt idx="20584">
                  <c:v>0.28613173818139898</c:v>
                </c:pt>
                <c:pt idx="20585">
                  <c:v>0.31216630684326402</c:v>
                </c:pt>
                <c:pt idx="20586">
                  <c:v>0.32599347279386398</c:v>
                </c:pt>
                <c:pt idx="20587">
                  <c:v>0.32812809669233201</c:v>
                </c:pt>
                <c:pt idx="20588">
                  <c:v>0.30548990552865501</c:v>
                </c:pt>
                <c:pt idx="20589">
                  <c:v>0.32400700287655798</c:v>
                </c:pt>
                <c:pt idx="20590">
                  <c:v>0.32927123023209598</c:v>
                </c:pt>
                <c:pt idx="20591">
                  <c:v>0.327375642685382</c:v>
                </c:pt>
                <c:pt idx="20592">
                  <c:v>0.32372490606593501</c:v>
                </c:pt>
                <c:pt idx="20593">
                  <c:v>4.3325918107197598E-3</c:v>
                </c:pt>
                <c:pt idx="20594">
                  <c:v>1.12119413214419E-2</c:v>
                </c:pt>
                <c:pt idx="20595">
                  <c:v>8.2084611180310799E-3</c:v>
                </c:pt>
                <c:pt idx="20596">
                  <c:v>2.68538792019417E-2</c:v>
                </c:pt>
                <c:pt idx="20597">
                  <c:v>1.92219165094813E-2</c:v>
                </c:pt>
                <c:pt idx="20598">
                  <c:v>1.8858153293924901E-2</c:v>
                </c:pt>
                <c:pt idx="20599">
                  <c:v>1.8888552425253301E-2</c:v>
                </c:pt>
                <c:pt idx="20600">
                  <c:v>1.9676167873088998E-2</c:v>
                </c:pt>
                <c:pt idx="20601">
                  <c:v>1.5954563659686699E-2</c:v>
                </c:pt>
                <c:pt idx="20602">
                  <c:v>1.48488006183191E-2</c:v>
                </c:pt>
                <c:pt idx="20603">
                  <c:v>1.35762173270947E-2</c:v>
                </c:pt>
                <c:pt idx="20604">
                  <c:v>9.8813029319413295E-3</c:v>
                </c:pt>
                <c:pt idx="20605">
                  <c:v>-1.0528266134139899E-3</c:v>
                </c:pt>
                <c:pt idx="20606">
                  <c:v>4.9705748386832298E-3</c:v>
                </c:pt>
                <c:pt idx="20607" formatCode="0.00E+00">
                  <c:v>-1.9995365316805E-4</c:v>
                </c:pt>
                <c:pt idx="20608">
                  <c:v>3.7926599875971898E-2</c:v>
                </c:pt>
                <c:pt idx="20609">
                  <c:v>1.22157456243887E-3</c:v>
                </c:pt>
                <c:pt idx="20610">
                  <c:v>7.2620354989649796E-3</c:v>
                </c:pt>
                <c:pt idx="20611">
                  <c:v>2.4612218173816198E-3</c:v>
                </c:pt>
                <c:pt idx="20612">
                  <c:v>1.8939362744882102E-2</c:v>
                </c:pt>
                <c:pt idx="20613">
                  <c:v>1.8442312472035201E-2</c:v>
                </c:pt>
                <c:pt idx="20614">
                  <c:v>1.79807060327501E-2</c:v>
                </c:pt>
                <c:pt idx="20615">
                  <c:v>1.6587291354314498E-2</c:v>
                </c:pt>
                <c:pt idx="20616">
                  <c:v>1.86523718714608E-2</c:v>
                </c:pt>
                <c:pt idx="20617">
                  <c:v>9.1053564661511804E-3</c:v>
                </c:pt>
                <c:pt idx="20618">
                  <c:v>2.7103277145953598E-2</c:v>
                </c:pt>
                <c:pt idx="20619">
                  <c:v>2.7470542169006001E-2</c:v>
                </c:pt>
                <c:pt idx="20620">
                  <c:v>0.151559050646146</c:v>
                </c:pt>
                <c:pt idx="20621" formatCode="0.00E+00">
                  <c:v>-8.4012707258795895E-4</c:v>
                </c:pt>
                <c:pt idx="20622">
                  <c:v>5.2239049190592104E-3</c:v>
                </c:pt>
                <c:pt idx="20623">
                  <c:v>-1.08304763744659E-3</c:v>
                </c:pt>
                <c:pt idx="20624">
                  <c:v>-5.2360937901219E-3</c:v>
                </c:pt>
                <c:pt idx="20625">
                  <c:v>-9.6400088552066592E-3</c:v>
                </c:pt>
                <c:pt idx="20626">
                  <c:v>-1.21106948872027E-2</c:v>
                </c:pt>
                <c:pt idx="20627">
                  <c:v>1.0528266134139899E-3</c:v>
                </c:pt>
                <c:pt idx="20628" formatCode="0.00E+00">
                  <c:v>1.4075836254345801E-6</c:v>
                </c:pt>
                <c:pt idx="20629" formatCode="0.00E+00">
                  <c:v>-5.2948547575248895E-4</c:v>
                </c:pt>
                <c:pt idx="20630" formatCode="0.00E+00">
                  <c:v>-7.3983338611838202E-4</c:v>
                </c:pt>
                <c:pt idx="20631">
                  <c:v>2.1132175033155402E-2</c:v>
                </c:pt>
                <c:pt idx="20632">
                  <c:v>1.8456140757129501E-2</c:v>
                </c:pt>
                <c:pt idx="20633">
                  <c:v>3.4956939906590899E-2</c:v>
                </c:pt>
                <c:pt idx="20634">
                  <c:v>3.2244079092765998E-2</c:v>
                </c:pt>
                <c:pt idx="20635">
                  <c:v>1.48351905792523E-2</c:v>
                </c:pt>
                <c:pt idx="20636">
                  <c:v>1.19459975688729E-2</c:v>
                </c:pt>
                <c:pt idx="20637">
                  <c:v>2.70892648824223E-2</c:v>
                </c:pt>
                <c:pt idx="20638">
                  <c:v>2.2099996148576301E-2</c:v>
                </c:pt>
                <c:pt idx="20639">
                  <c:v>2.13804377572555E-2</c:v>
                </c:pt>
                <c:pt idx="20640">
                  <c:v>3.9502678215689001E-2</c:v>
                </c:pt>
                <c:pt idx="20641">
                  <c:v>7.8468145278783596E-2</c:v>
                </c:pt>
                <c:pt idx="20642">
                  <c:v>8.3204631753042102E-2</c:v>
                </c:pt>
                <c:pt idx="20643">
                  <c:v>9.9282821845467495E-2</c:v>
                </c:pt>
                <c:pt idx="20644">
                  <c:v>9.7559522453743303E-2</c:v>
                </c:pt>
                <c:pt idx="20645">
                  <c:v>0.109271803426576</c:v>
                </c:pt>
                <c:pt idx="20646">
                  <c:v>0.1101008444924</c:v>
                </c:pt>
                <c:pt idx="20647">
                  <c:v>0.114591202160368</c:v>
                </c:pt>
                <c:pt idx="20648">
                  <c:v>0.109885447231084</c:v>
                </c:pt>
                <c:pt idx="20649">
                  <c:v>0.17728477383086599</c:v>
                </c:pt>
                <c:pt idx="20650">
                  <c:v>0.18886993795822599</c:v>
                </c:pt>
                <c:pt idx="20651">
                  <c:v>0.189111191018529</c:v>
                </c:pt>
                <c:pt idx="20652">
                  <c:v>0.17781822494292801</c:v>
                </c:pt>
                <c:pt idx="20653">
                  <c:v>0.156048374777531</c:v>
                </c:pt>
                <c:pt idx="20654">
                  <c:v>0.178445641516397</c:v>
                </c:pt>
                <c:pt idx="20655">
                  <c:v>0.26660739840360898</c:v>
                </c:pt>
                <c:pt idx="20656">
                  <c:v>0.27748203842281599</c:v>
                </c:pt>
                <c:pt idx="20657">
                  <c:v>0.27861570527936202</c:v>
                </c:pt>
                <c:pt idx="20658">
                  <c:v>0.26774834770057598</c:v>
                </c:pt>
                <c:pt idx="20659">
                  <c:v>0.26508479564264797</c:v>
                </c:pt>
                <c:pt idx="20660">
                  <c:v>1.6840277031192299E-2</c:v>
                </c:pt>
                <c:pt idx="20661">
                  <c:v>2.2386519835282798E-2</c:v>
                </c:pt>
                <c:pt idx="20662">
                  <c:v>2.1761200669112999E-2</c:v>
                </c:pt>
                <c:pt idx="20663">
                  <c:v>2.3402743541700501E-2</c:v>
                </c:pt>
                <c:pt idx="20664">
                  <c:v>2.0719832046896199E-2</c:v>
                </c:pt>
                <c:pt idx="20665">
                  <c:v>2.1449497783386701E-2</c:v>
                </c:pt>
                <c:pt idx="20666">
                  <c:v>1.59144427045287E-2</c:v>
                </c:pt>
                <c:pt idx="20667">
                  <c:v>3.56679157493879E-2</c:v>
                </c:pt>
                <c:pt idx="20668">
                  <c:v>3.3353667622723203E-2</c:v>
                </c:pt>
                <c:pt idx="20669">
                  <c:v>0.13009540395196401</c:v>
                </c:pt>
                <c:pt idx="20670">
                  <c:v>0.120708790586549</c:v>
                </c:pt>
                <c:pt idx="20671">
                  <c:v>0.114009169277196</c:v>
                </c:pt>
                <c:pt idx="20672">
                  <c:v>0.12304460485884899</c:v>
                </c:pt>
                <c:pt idx="20673">
                  <c:v>0.110873409566842</c:v>
                </c:pt>
                <c:pt idx="20674">
                  <c:v>9.0934662847090605E-2</c:v>
                </c:pt>
                <c:pt idx="20675">
                  <c:v>9.1925705083677395E-2</c:v>
                </c:pt>
                <c:pt idx="20676">
                  <c:v>7.7493953887471406E-2</c:v>
                </c:pt>
                <c:pt idx="20677">
                  <c:v>9.9905598218578306E-2</c:v>
                </c:pt>
                <c:pt idx="20678">
                  <c:v>0.15709071219776399</c:v>
                </c:pt>
                <c:pt idx="20679">
                  <c:v>0.16076698288477301</c:v>
                </c:pt>
                <c:pt idx="20680">
                  <c:v>0.16257590191170301</c:v>
                </c:pt>
                <c:pt idx="20681">
                  <c:v>0.14807622212806801</c:v>
                </c:pt>
                <c:pt idx="20682">
                  <c:v>0.13667121679122499</c:v>
                </c:pt>
                <c:pt idx="20683">
                  <c:v>0.120268058034688</c:v>
                </c:pt>
                <c:pt idx="20684">
                  <c:v>0.11357972307165</c:v>
                </c:pt>
                <c:pt idx="20685">
                  <c:v>0.114945140302224</c:v>
                </c:pt>
                <c:pt idx="20686">
                  <c:v>6.5905953886954804E-2</c:v>
                </c:pt>
                <c:pt idx="20687">
                  <c:v>7.1961780591585894E-2</c:v>
                </c:pt>
                <c:pt idx="20688">
                  <c:v>7.6101832444596104E-2</c:v>
                </c:pt>
                <c:pt idx="20689">
                  <c:v>0.248364998405641</c:v>
                </c:pt>
                <c:pt idx="20690">
                  <c:v>0.26644223678376899</c:v>
                </c:pt>
                <c:pt idx="20691">
                  <c:v>0.31985068684349399</c:v>
                </c:pt>
                <c:pt idx="20692">
                  <c:v>0.33429956211647499</c:v>
                </c:pt>
                <c:pt idx="20693">
                  <c:v>0.34576131775350899</c:v>
                </c:pt>
                <c:pt idx="20694">
                  <c:v>8.8079777732934499E-3</c:v>
                </c:pt>
                <c:pt idx="20695">
                  <c:v>2.9830821731371398E-3</c:v>
                </c:pt>
                <c:pt idx="20696">
                  <c:v>8.3186336823013393E-3</c:v>
                </c:pt>
                <c:pt idx="20697">
                  <c:v>3.54450719516696E-3</c:v>
                </c:pt>
                <c:pt idx="20698">
                  <c:v>9.7679579173197695E-3</c:v>
                </c:pt>
                <c:pt idx="20699">
                  <c:v>3.7668392034734703E-2</c:v>
                </c:pt>
                <c:pt idx="20700">
                  <c:v>9.9549080314273494E-2</c:v>
                </c:pt>
                <c:pt idx="20701">
                  <c:v>9.7148818793365302E-2</c:v>
                </c:pt>
                <c:pt idx="20702">
                  <c:v>0.23855419007898901</c:v>
                </c:pt>
                <c:pt idx="20703">
                  <c:v>0.30872627304625799</c:v>
                </c:pt>
                <c:pt idx="20704">
                  <c:v>0.32563599153547201</c:v>
                </c:pt>
                <c:pt idx="20705">
                  <c:v>0.30379997273936499</c:v>
                </c:pt>
                <c:pt idx="20706">
                  <c:v>0.33359171931263798</c:v>
                </c:pt>
                <c:pt idx="20707">
                  <c:v>0.33836822768423003</c:v>
                </c:pt>
                <c:pt idx="20708">
                  <c:v>0.34214362050577501</c:v>
                </c:pt>
                <c:pt idx="20709">
                  <c:v>0.33481573601401099</c:v>
                </c:pt>
                <c:pt idx="20710">
                  <c:v>0.338341927080343</c:v>
                </c:pt>
                <c:pt idx="20711">
                  <c:v>0.320308749545062</c:v>
                </c:pt>
                <c:pt idx="20712">
                  <c:v>0.42027567200410998</c:v>
                </c:pt>
                <c:pt idx="20713">
                  <c:v>0.456875987191114</c:v>
                </c:pt>
                <c:pt idx="20714">
                  <c:v>0.496896804609883</c:v>
                </c:pt>
                <c:pt idx="20715">
                  <c:v>0.50418305824416199</c:v>
                </c:pt>
                <c:pt idx="20716">
                  <c:v>0.54071861919492703</c:v>
                </c:pt>
                <c:pt idx="20717">
                  <c:v>0.53495382698309701</c:v>
                </c:pt>
                <c:pt idx="20718">
                  <c:v>0.55187460451293002</c:v>
                </c:pt>
                <c:pt idx="20719">
                  <c:v>0.53343963671930905</c:v>
                </c:pt>
                <c:pt idx="20720">
                  <c:v>0.44086984423516001</c:v>
                </c:pt>
                <c:pt idx="20721">
                  <c:v>0.44529548857968199</c:v>
                </c:pt>
                <c:pt idx="20722">
                  <c:v>0.46908398221985298</c:v>
                </c:pt>
                <c:pt idx="20723">
                  <c:v>0.47260305028938498</c:v>
                </c:pt>
                <c:pt idx="20724">
                  <c:v>0.49097154964352602</c:v>
                </c:pt>
                <c:pt idx="20725">
                  <c:v>0.54768553604138603</c:v>
                </c:pt>
                <c:pt idx="20726">
                  <c:v>0.59198493100453498</c:v>
                </c:pt>
                <c:pt idx="20727">
                  <c:v>0.59775041865718603</c:v>
                </c:pt>
                <c:pt idx="20728">
                  <c:v>0.59791470985323902</c:v>
                </c:pt>
                <c:pt idx="20729">
                  <c:v>0.562642245415377</c:v>
                </c:pt>
                <c:pt idx="20730">
                  <c:v>0.56264846330346097</c:v>
                </c:pt>
                <c:pt idx="20731">
                  <c:v>7.2040791520830904E-3</c:v>
                </c:pt>
                <c:pt idx="20732">
                  <c:v>7.8167909388426795E-3</c:v>
                </c:pt>
                <c:pt idx="20733">
                  <c:v>2.6487651593973798E-3</c:v>
                </c:pt>
                <c:pt idx="20734">
                  <c:v>5.7899371521976601E-3</c:v>
                </c:pt>
                <c:pt idx="20735">
                  <c:v>3.4222870423168401E-3</c:v>
                </c:pt>
                <c:pt idx="20736">
                  <c:v>6.3117682267834702E-3</c:v>
                </c:pt>
                <c:pt idx="20737">
                  <c:v>1.1283622331810199E-2</c:v>
                </c:pt>
                <c:pt idx="20738">
                  <c:v>1.8628367627793602E-2</c:v>
                </c:pt>
                <c:pt idx="20739">
                  <c:v>2.4421685138837201E-2</c:v>
                </c:pt>
                <c:pt idx="20740">
                  <c:v>3.3248723971891402E-2</c:v>
                </c:pt>
                <c:pt idx="20741" formatCode="0.00E+00">
                  <c:v>-7.9015882094735004E-4</c:v>
                </c:pt>
                <c:pt idx="20742">
                  <c:v>-4.3826132779033897E-2</c:v>
                </c:pt>
                <c:pt idx="20743">
                  <c:v>-6.8653472830234999E-2</c:v>
                </c:pt>
                <c:pt idx="20744">
                  <c:v>-5.3794990467098902E-2</c:v>
                </c:pt>
                <c:pt idx="20745">
                  <c:v>-6.1464332935873903E-2</c:v>
                </c:pt>
                <c:pt idx="20746">
                  <c:v>-5.3394676559532298E-2</c:v>
                </c:pt>
                <c:pt idx="20747">
                  <c:v>-0.144760661770404</c:v>
                </c:pt>
                <c:pt idx="20748">
                  <c:v>-0.144983558859096</c:v>
                </c:pt>
                <c:pt idx="20749">
                  <c:v>-0.17890569524923999</c:v>
                </c:pt>
                <c:pt idx="20750">
                  <c:v>-0.172146745331689</c:v>
                </c:pt>
                <c:pt idx="20751">
                  <c:v>-0.19202728849620099</c:v>
                </c:pt>
                <c:pt idx="20752">
                  <c:v>-0.207442112930464</c:v>
                </c:pt>
                <c:pt idx="20753">
                  <c:v>-0.226790667574501</c:v>
                </c:pt>
                <c:pt idx="20754">
                  <c:v>-0.155492163122081</c:v>
                </c:pt>
                <c:pt idx="20755">
                  <c:v>-0.233202871233815</c:v>
                </c:pt>
                <c:pt idx="20756">
                  <c:v>-0.19665018244515201</c:v>
                </c:pt>
                <c:pt idx="20757">
                  <c:v>-0.37903730380572198</c:v>
                </c:pt>
                <c:pt idx="20758">
                  <c:v>-0.44452837892259101</c:v>
                </c:pt>
                <c:pt idx="20759">
                  <c:v>-0.43630831098474199</c:v>
                </c:pt>
                <c:pt idx="20760">
                  <c:v>-0.416163441172549</c:v>
                </c:pt>
                <c:pt idx="20761">
                  <c:v>-0.474081678710568</c:v>
                </c:pt>
                <c:pt idx="20762">
                  <c:v>-0.48787177650612601</c:v>
                </c:pt>
                <c:pt idx="20763">
                  <c:v>0</c:v>
                </c:pt>
                <c:pt idx="20764">
                  <c:v>-1.71234851358417E-2</c:v>
                </c:pt>
                <c:pt idx="20765">
                  <c:v>-1.471687459462E-2</c:v>
                </c:pt>
                <c:pt idx="20766">
                  <c:v>-1.54353933795503E-2</c:v>
                </c:pt>
                <c:pt idx="20767">
                  <c:v>-1.17303256063487E-2</c:v>
                </c:pt>
                <c:pt idx="20768">
                  <c:v>-1.22664947903534E-2</c:v>
                </c:pt>
                <c:pt idx="20769" formatCode="0.00E+00">
                  <c:v>2.12840696814486E-4</c:v>
                </c:pt>
                <c:pt idx="20770">
                  <c:v>-6.0686643204241799E-3</c:v>
                </c:pt>
                <c:pt idx="20771" formatCode="0.00E+00">
                  <c:v>6.7285041128073404E-5</c:v>
                </c:pt>
                <c:pt idx="20772">
                  <c:v>-6.0279947626791196E-3</c:v>
                </c:pt>
                <c:pt idx="20773">
                  <c:v>1.1507135577557099E-2</c:v>
                </c:pt>
                <c:pt idx="20774">
                  <c:v>1.1609490863183599E-2</c:v>
                </c:pt>
                <c:pt idx="20775">
                  <c:v>2.6988325550008501E-2</c:v>
                </c:pt>
                <c:pt idx="20776">
                  <c:v>2.15820168241775E-2</c:v>
                </c:pt>
                <c:pt idx="20777">
                  <c:v>3.1180221134321898E-2</c:v>
                </c:pt>
                <c:pt idx="20778">
                  <c:v>3.19619561250774E-2</c:v>
                </c:pt>
                <c:pt idx="20779">
                  <c:v>4.3717116867853803E-2</c:v>
                </c:pt>
                <c:pt idx="20780">
                  <c:v>4.3937842998424501E-2</c:v>
                </c:pt>
                <c:pt idx="20781">
                  <c:v>6.2647125990834093E-2</c:v>
                </c:pt>
                <c:pt idx="20782">
                  <c:v>4.2444766104119999E-2</c:v>
                </c:pt>
                <c:pt idx="20783">
                  <c:v>5.63081721896114E-2</c:v>
                </c:pt>
                <c:pt idx="20784">
                  <c:v>8.0106729325356105E-2</c:v>
                </c:pt>
                <c:pt idx="20785">
                  <c:v>0.11578939757957001</c:v>
                </c:pt>
                <c:pt idx="20786">
                  <c:v>0.109997043894141</c:v>
                </c:pt>
                <c:pt idx="20787">
                  <c:v>0.18083027726063999</c:v>
                </c:pt>
                <c:pt idx="20788">
                  <c:v>0.193150603928854</c:v>
                </c:pt>
                <c:pt idx="20789">
                  <c:v>0.37140767906222399</c:v>
                </c:pt>
                <c:pt idx="20790">
                  <c:v>0.382284309382108</c:v>
                </c:pt>
                <c:pt idx="20791">
                  <c:v>0.42791991731465001</c:v>
                </c:pt>
                <c:pt idx="20792">
                  <c:v>0.42893399695759099</c:v>
                </c:pt>
                <c:pt idx="20793">
                  <c:v>0.52875431849640098</c:v>
                </c:pt>
                <c:pt idx="20794">
                  <c:v>0.50244457078438698</c:v>
                </c:pt>
                <c:pt idx="20795">
                  <c:v>0.58033586371065404</c:v>
                </c:pt>
                <c:pt idx="20796">
                  <c:v>0.57502489910295795</c:v>
                </c:pt>
                <c:pt idx="20797">
                  <c:v>0.59703320147769401</c:v>
                </c:pt>
                <c:pt idx="20798">
                  <c:v>0.58207778367684204</c:v>
                </c:pt>
                <c:pt idx="20799">
                  <c:v>0.59779205403659796</c:v>
                </c:pt>
                <c:pt idx="20800">
                  <c:v>0.50103839682080098</c:v>
                </c:pt>
                <c:pt idx="20801">
                  <c:v>0.51196032889752197</c:v>
                </c:pt>
                <c:pt idx="20802">
                  <c:v>0.62437378786337105</c:v>
                </c:pt>
                <c:pt idx="20803">
                  <c:v>0.62910985606589298</c:v>
                </c:pt>
                <c:pt idx="20804">
                  <c:v>0.45782176304315803</c:v>
                </c:pt>
                <c:pt idx="20805">
                  <c:v>0.45399077222154899</c:v>
                </c:pt>
                <c:pt idx="20806">
                  <c:v>0.46596480250592098</c:v>
                </c:pt>
                <c:pt idx="20807">
                  <c:v>0.46361096437926003</c:v>
                </c:pt>
                <c:pt idx="20808">
                  <c:v>-6.95358031764437E-3</c:v>
                </c:pt>
                <c:pt idx="20809">
                  <c:v>-1.7567986896007599E-3</c:v>
                </c:pt>
                <c:pt idx="20810">
                  <c:v>-2.6163171408177801E-3</c:v>
                </c:pt>
                <c:pt idx="20811" formatCode="0.00E+00">
                  <c:v>-2.2104585200755E-4</c:v>
                </c:pt>
                <c:pt idx="20812">
                  <c:v>-3.0880475941192898E-3</c:v>
                </c:pt>
                <c:pt idx="20813">
                  <c:v>-7.9802117434248903E-3</c:v>
                </c:pt>
                <c:pt idx="20814">
                  <c:v>-1.44667962505096E-2</c:v>
                </c:pt>
                <c:pt idx="20815">
                  <c:v>-1.35951965589171E-2</c:v>
                </c:pt>
                <c:pt idx="20816">
                  <c:v>-1.9594635352413198E-2</c:v>
                </c:pt>
                <c:pt idx="20817">
                  <c:v>0.108577419087845</c:v>
                </c:pt>
                <c:pt idx="20818">
                  <c:v>0.102452678416826</c:v>
                </c:pt>
                <c:pt idx="20819">
                  <c:v>0.111344686101589</c:v>
                </c:pt>
                <c:pt idx="20820">
                  <c:v>0.107745879522766</c:v>
                </c:pt>
                <c:pt idx="20821">
                  <c:v>0.120490858629797</c:v>
                </c:pt>
                <c:pt idx="20822">
                  <c:v>0.12956362085843801</c:v>
                </c:pt>
                <c:pt idx="20823">
                  <c:v>0.15976333129412401</c:v>
                </c:pt>
                <c:pt idx="20824">
                  <c:v>0.18107151086800499</c:v>
                </c:pt>
                <c:pt idx="20825">
                  <c:v>0.28196656037296902</c:v>
                </c:pt>
                <c:pt idx="20826">
                  <c:v>0.323766277323847</c:v>
                </c:pt>
                <c:pt idx="20827">
                  <c:v>0.33859715319966999</c:v>
                </c:pt>
                <c:pt idx="20828">
                  <c:v>0.32704758672728301</c:v>
                </c:pt>
                <c:pt idx="20829">
                  <c:v>0.34913311550510101</c:v>
                </c:pt>
                <c:pt idx="20830">
                  <c:v>0.34252801813719302</c:v>
                </c:pt>
                <c:pt idx="20831">
                  <c:v>0.46001113434176499</c:v>
                </c:pt>
                <c:pt idx="20832">
                  <c:v>0.42661937062805899</c:v>
                </c:pt>
                <c:pt idx="20833">
                  <c:v>0.41238728982792999</c:v>
                </c:pt>
                <c:pt idx="20834">
                  <c:v>0.41792243889401198</c:v>
                </c:pt>
                <c:pt idx="20835">
                  <c:v>0.476034487888641</c:v>
                </c:pt>
                <c:pt idx="20836">
                  <c:v>0.469496567800745</c:v>
                </c:pt>
                <c:pt idx="20837">
                  <c:v>0.47711510132592</c:v>
                </c:pt>
                <c:pt idx="20838">
                  <c:v>0.50070401793378405</c:v>
                </c:pt>
                <c:pt idx="20839">
                  <c:v>0.46642734036516798</c:v>
                </c:pt>
                <c:pt idx="20840">
                  <c:v>0.34528569634475298</c:v>
                </c:pt>
                <c:pt idx="20841">
                  <c:v>0.50434898092521596</c:v>
                </c:pt>
                <c:pt idx="20842">
                  <c:v>0.49147286599711698</c:v>
                </c:pt>
                <c:pt idx="20843">
                  <c:v>0.56117201982312104</c:v>
                </c:pt>
                <c:pt idx="20844">
                  <c:v>0.59798057398626003</c:v>
                </c:pt>
                <c:pt idx="20845">
                  <c:v>0.583798534594136</c:v>
                </c:pt>
                <c:pt idx="20846" formatCode="0.00E+00">
                  <c:v>-9.3726028336216195E-4</c:v>
                </c:pt>
                <c:pt idx="20847">
                  <c:v>5.10625671704012E-3</c:v>
                </c:pt>
                <c:pt idx="20848">
                  <c:v>-1.5202400851024301E-3</c:v>
                </c:pt>
                <c:pt idx="20849">
                  <c:v>0.130667210296803</c:v>
                </c:pt>
                <c:pt idx="20850">
                  <c:v>0.111091116317516</c:v>
                </c:pt>
                <c:pt idx="20851">
                  <c:v>0.104603431076095</c:v>
                </c:pt>
                <c:pt idx="20852">
                  <c:v>0.103834688832181</c:v>
                </c:pt>
                <c:pt idx="20853">
                  <c:v>0.197304157397762</c:v>
                </c:pt>
                <c:pt idx="20854">
                  <c:v>0.19683326817410901</c:v>
                </c:pt>
                <c:pt idx="20855">
                  <c:v>0.203359211723529</c:v>
                </c:pt>
                <c:pt idx="20856">
                  <c:v>0.24123775667317399</c:v>
                </c:pt>
                <c:pt idx="20857">
                  <c:v>0.26097277657953899</c:v>
                </c:pt>
                <c:pt idx="20858">
                  <c:v>0.26438080864618402</c:v>
                </c:pt>
                <c:pt idx="20859">
                  <c:v>0.32673575940858901</c:v>
                </c:pt>
                <c:pt idx="20860">
                  <c:v>0.33087505050492499</c:v>
                </c:pt>
                <c:pt idx="20861">
                  <c:v>0.30705694708979098</c:v>
                </c:pt>
                <c:pt idx="20862">
                  <c:v>0.30279396683443399</c:v>
                </c:pt>
                <c:pt idx="20863">
                  <c:v>0.33816918316620598</c:v>
                </c:pt>
                <c:pt idx="20864">
                  <c:v>0.30422895687884699</c:v>
                </c:pt>
                <c:pt idx="20865">
                  <c:v>0.31448375213348601</c:v>
                </c:pt>
                <c:pt idx="20866">
                  <c:v>0.31416057603198599</c:v>
                </c:pt>
                <c:pt idx="20867">
                  <c:v>0.32506030724712998</c:v>
                </c:pt>
                <c:pt idx="20868">
                  <c:v>0.38310063386094301</c:v>
                </c:pt>
                <c:pt idx="20869">
                  <c:v>0.35196155795997902</c:v>
                </c:pt>
                <c:pt idx="20870">
                  <c:v>0.282013086074348</c:v>
                </c:pt>
                <c:pt idx="20871">
                  <c:v>0.32662704551322402</c:v>
                </c:pt>
                <c:pt idx="20872">
                  <c:v>0.341165330926467</c:v>
                </c:pt>
                <c:pt idx="20873">
                  <c:v>0.38903175082689201</c:v>
                </c:pt>
                <c:pt idx="20874">
                  <c:v>0.32713407438433301</c:v>
                </c:pt>
                <c:pt idx="20875">
                  <c:v>0.31318308553305102</c:v>
                </c:pt>
                <c:pt idx="20876">
                  <c:v>0.112183073164002</c:v>
                </c:pt>
                <c:pt idx="20877">
                  <c:v>0.128850193003752</c:v>
                </c:pt>
                <c:pt idx="20878">
                  <c:v>0.13839081224564601</c:v>
                </c:pt>
                <c:pt idx="20879">
                  <c:v>0.11843979423953201</c:v>
                </c:pt>
                <c:pt idx="20880">
                  <c:v>-7.2040791520830904E-3</c:v>
                </c:pt>
                <c:pt idx="20881">
                  <c:v>-2.25596946046446E-3</c:v>
                </c:pt>
                <c:pt idx="20882">
                  <c:v>-7.7390288374954404E-3</c:v>
                </c:pt>
                <c:pt idx="20883">
                  <c:v>-7.0246746742530499E-3</c:v>
                </c:pt>
                <c:pt idx="20884">
                  <c:v>-7.4993885497440698E-3</c:v>
                </c:pt>
                <c:pt idx="20885">
                  <c:v>-1.10671350370603E-2</c:v>
                </c:pt>
                <c:pt idx="20886">
                  <c:v>-1.6668959845550901E-2</c:v>
                </c:pt>
                <c:pt idx="20887">
                  <c:v>1.8228443790413401E-3</c:v>
                </c:pt>
                <c:pt idx="20888">
                  <c:v>2.34877756291074E-3</c:v>
                </c:pt>
                <c:pt idx="20889" formatCode="0.00E+00">
                  <c:v>-5.4542756098907498E-4</c:v>
                </c:pt>
                <c:pt idx="20890">
                  <c:v>4.1893757566584498E-3</c:v>
                </c:pt>
                <c:pt idx="20891">
                  <c:v>2.0271998667571199E-2</c:v>
                </c:pt>
                <c:pt idx="20892">
                  <c:v>1.9858466757933999E-2</c:v>
                </c:pt>
                <c:pt idx="20893">
                  <c:v>2.0092171041462301E-2</c:v>
                </c:pt>
                <c:pt idx="20894">
                  <c:v>1.8815287401544801E-2</c:v>
                </c:pt>
                <c:pt idx="20895">
                  <c:v>1.8145100816183399E-2</c:v>
                </c:pt>
                <c:pt idx="20896">
                  <c:v>5.1661518826637297E-2</c:v>
                </c:pt>
                <c:pt idx="20897">
                  <c:v>9.1049180262736201E-2</c:v>
                </c:pt>
                <c:pt idx="20898">
                  <c:v>8.6415088217891303E-2</c:v>
                </c:pt>
                <c:pt idx="20899">
                  <c:v>8.3195018655606898E-2</c:v>
                </c:pt>
                <c:pt idx="20900">
                  <c:v>9.1297602435055303E-2</c:v>
                </c:pt>
                <c:pt idx="20901">
                  <c:v>4.7119350173544898E-2</c:v>
                </c:pt>
                <c:pt idx="20902">
                  <c:v>5.1600761083003599E-2</c:v>
                </c:pt>
                <c:pt idx="20903">
                  <c:v>5.6141205323132902E-2</c:v>
                </c:pt>
                <c:pt idx="20904">
                  <c:v>6.1025883225529001E-2</c:v>
                </c:pt>
                <c:pt idx="20905">
                  <c:v>6.0640437166059297E-2</c:v>
                </c:pt>
                <c:pt idx="20906">
                  <c:v>6.1205425810759898E-2</c:v>
                </c:pt>
                <c:pt idx="20907">
                  <c:v>9.3164083487657895E-2</c:v>
                </c:pt>
                <c:pt idx="20908">
                  <c:v>5.17249441540059E-2</c:v>
                </c:pt>
                <c:pt idx="20909">
                  <c:v>2.9031743177168501E-2</c:v>
                </c:pt>
                <c:pt idx="20910">
                  <c:v>-4.4726643296162296E-3</c:v>
                </c:pt>
                <c:pt idx="20911">
                  <c:v>1.13840812748595E-2</c:v>
                </c:pt>
                <c:pt idx="20912">
                  <c:v>1.5856637665315899E-2</c:v>
                </c:pt>
                <c:pt idx="20913">
                  <c:v>1.0193905135476401E-2</c:v>
                </c:pt>
                <c:pt idx="20914">
                  <c:v>4.8469221751355498E-2</c:v>
                </c:pt>
                <c:pt idx="20915">
                  <c:v>1.0060761678019701E-2</c:v>
                </c:pt>
                <c:pt idx="20916">
                  <c:v>1.29020424618093E-2</c:v>
                </c:pt>
                <c:pt idx="20917">
                  <c:v>3.0292826987417198E-2</c:v>
                </c:pt>
                <c:pt idx="20918">
                  <c:v>2.98702744008809E-2</c:v>
                </c:pt>
                <c:pt idx="20919">
                  <c:v>9.1276941215735902E-2</c:v>
                </c:pt>
                <c:pt idx="20920">
                  <c:v>3.9137424338486097E-2</c:v>
                </c:pt>
                <c:pt idx="20921">
                  <c:v>4.1463657265372302E-2</c:v>
                </c:pt>
                <c:pt idx="20922">
                  <c:v>4.2827873346696597E-2</c:v>
                </c:pt>
                <c:pt idx="20923">
                  <c:v>0.15630089227792501</c:v>
                </c:pt>
                <c:pt idx="20924">
                  <c:v>0.16651588069193701</c:v>
                </c:pt>
                <c:pt idx="20925">
                  <c:v>0.27154654830200498</c:v>
                </c:pt>
                <c:pt idx="20926">
                  <c:v>9.2969617556177303E-2</c:v>
                </c:pt>
                <c:pt idx="20927">
                  <c:v>0.117679992387536</c:v>
                </c:pt>
                <c:pt idx="20928">
                  <c:v>0.12971258214416401</c:v>
                </c:pt>
                <c:pt idx="20929">
                  <c:v>4.6768373751164299E-2</c:v>
                </c:pt>
                <c:pt idx="20930">
                  <c:v>2.8233602939428101E-2</c:v>
                </c:pt>
                <c:pt idx="20931">
                  <c:v>1.8547706097069301E-2</c:v>
                </c:pt>
                <c:pt idx="20932">
                  <c:v>1.93804514575492E-2</c:v>
                </c:pt>
                <c:pt idx="20933">
                  <c:v>3.3651456900373598E-2</c:v>
                </c:pt>
                <c:pt idx="20934">
                  <c:v>-4.8647668871536702E-2</c:v>
                </c:pt>
                <c:pt idx="20935">
                  <c:v>3.1510244775404497E-2</c:v>
                </c:pt>
                <c:pt idx="20936">
                  <c:v>4.3545426473108099E-2</c:v>
                </c:pt>
                <c:pt idx="20937">
                  <c:v>5.1929907913650299E-2</c:v>
                </c:pt>
                <c:pt idx="20938">
                  <c:v>5.0219689532352299E-2</c:v>
                </c:pt>
                <c:pt idx="20939">
                  <c:v>7.1495365212892903E-2</c:v>
                </c:pt>
                <c:pt idx="20940">
                  <c:v>6.2018545912603001E-2</c:v>
                </c:pt>
                <c:pt idx="20941">
                  <c:v>5.40802588387694E-2</c:v>
                </c:pt>
                <c:pt idx="20942">
                  <c:v>4.6100500788493502E-2</c:v>
                </c:pt>
                <c:pt idx="20943">
                  <c:v>7.8822322400425804E-2</c:v>
                </c:pt>
                <c:pt idx="20944">
                  <c:v>0.16454393351198299</c:v>
                </c:pt>
                <c:pt idx="20945">
                  <c:v>0.193319231312469</c:v>
                </c:pt>
                <c:pt idx="20946">
                  <c:v>0.10445879308101</c:v>
                </c:pt>
                <c:pt idx="20947">
                  <c:v>0.101379934449789</c:v>
                </c:pt>
                <c:pt idx="20948">
                  <c:v>0.102409349958565</c:v>
                </c:pt>
                <c:pt idx="20949">
                  <c:v>0.118239056587317</c:v>
                </c:pt>
                <c:pt idx="20950">
                  <c:v>0.12761302224327301</c:v>
                </c:pt>
                <c:pt idx="20951">
                  <c:v>0.23597493376131101</c:v>
                </c:pt>
                <c:pt idx="20952">
                  <c:v>0.200660953805469</c:v>
                </c:pt>
                <c:pt idx="20953">
                  <c:v>0.22763311999947899</c:v>
                </c:pt>
                <c:pt idx="20954">
                  <c:v>0.234447331627825</c:v>
                </c:pt>
                <c:pt idx="20955">
                  <c:v>0.1713951053868</c:v>
                </c:pt>
                <c:pt idx="20956">
                  <c:v>0.15333070409387101</c:v>
                </c:pt>
                <c:pt idx="20957">
                  <c:v>0.32673135666251502</c:v>
                </c:pt>
                <c:pt idx="20958">
                  <c:v>0.34988919368695598</c:v>
                </c:pt>
                <c:pt idx="20959">
                  <c:v>0.37567057058484199</c:v>
                </c:pt>
                <c:pt idx="20960">
                  <c:v>0.27099079449186902</c:v>
                </c:pt>
                <c:pt idx="20961">
                  <c:v>0.32499266976638702</c:v>
                </c:pt>
                <c:pt idx="20962">
                  <c:v>0.31257229828746902</c:v>
                </c:pt>
                <c:pt idx="20963">
                  <c:v>0.35059442864743301</c:v>
                </c:pt>
                <c:pt idx="20964">
                  <c:v>0.32039912885145799</c:v>
                </c:pt>
                <c:pt idx="20965">
                  <c:v>0.310889071130731</c:v>
                </c:pt>
                <c:pt idx="20966">
                  <c:v>0.28778953162409698</c:v>
                </c:pt>
                <c:pt idx="20967">
                  <c:v>0.30652199603199998</c:v>
                </c:pt>
                <c:pt idx="20968">
                  <c:v>0.300475059855628</c:v>
                </c:pt>
                <c:pt idx="20969">
                  <c:v>0.30386386324708298</c:v>
                </c:pt>
                <c:pt idx="20970">
                  <c:v>0.30375753807584299</c:v>
                </c:pt>
                <c:pt idx="20971">
                  <c:v>0.31822961674853301</c:v>
                </c:pt>
                <c:pt idx="20972">
                  <c:v>0.273068961227176</c:v>
                </c:pt>
                <c:pt idx="20973">
                  <c:v>0.26909942563705502</c:v>
                </c:pt>
                <c:pt idx="20974">
                  <c:v>0.28332844820215602</c:v>
                </c:pt>
                <c:pt idx="20975">
                  <c:v>0.33186919930766401</c:v>
                </c:pt>
                <c:pt idx="20976">
                  <c:v>0.34352236199139202</c:v>
                </c:pt>
                <c:pt idx="20977">
                  <c:v>0.347968071185351</c:v>
                </c:pt>
                <c:pt idx="20978">
                  <c:v>0.33225434978169699</c:v>
                </c:pt>
                <c:pt idx="20979">
                  <c:v>0.36530460823166</c:v>
                </c:pt>
                <c:pt idx="20980">
                  <c:v>0.34196551856305402</c:v>
                </c:pt>
                <c:pt idx="20981">
                  <c:v>0.35446060764299098</c:v>
                </c:pt>
                <c:pt idx="20982">
                  <c:v>0.30503880929831201</c:v>
                </c:pt>
                <c:pt idx="20983">
                  <c:v>0.32563721775964799</c:v>
                </c:pt>
                <c:pt idx="20984">
                  <c:v>0.34610005831733098</c:v>
                </c:pt>
                <c:pt idx="20985">
                  <c:v>0.42416724176137299</c:v>
                </c:pt>
                <c:pt idx="20986">
                  <c:v>0.427600734101865</c:v>
                </c:pt>
                <c:pt idx="20987">
                  <c:v>0.47179750447593499</c:v>
                </c:pt>
                <c:pt idx="20988">
                  <c:v>0.48944523001616502</c:v>
                </c:pt>
                <c:pt idx="20989">
                  <c:v>0.444795176193655</c:v>
                </c:pt>
                <c:pt idx="20990">
                  <c:v>0.40948616016434197</c:v>
                </c:pt>
                <c:pt idx="20991">
                  <c:v>0.53899167747492405</c:v>
                </c:pt>
                <c:pt idx="20992">
                  <c:v>0.49359089973558301</c:v>
                </c:pt>
                <c:pt idx="20993">
                  <c:v>0.50176081754183599</c:v>
                </c:pt>
                <c:pt idx="20994">
                  <c:v>0.50268406809520005</c:v>
                </c:pt>
                <c:pt idx="20995">
                  <c:v>0.50105017390596296</c:v>
                </c:pt>
                <c:pt idx="20996">
                  <c:v>-4.7009298944100603E-3</c:v>
                </c:pt>
                <c:pt idx="20997">
                  <c:v>-9.7106086954350506E-3</c:v>
                </c:pt>
                <c:pt idx="20998">
                  <c:v>-4.7609292858243803E-3</c:v>
                </c:pt>
                <c:pt idx="20999">
                  <c:v>-1.01851664360892E-2</c:v>
                </c:pt>
                <c:pt idx="21000">
                  <c:v>-1.00167490596372E-2</c:v>
                </c:pt>
                <c:pt idx="21001">
                  <c:v>-4.6682140278421602E-2</c:v>
                </c:pt>
                <c:pt idx="21002">
                  <c:v>-2.2325713262829599E-2</c:v>
                </c:pt>
                <c:pt idx="21003">
                  <c:v>-2.8481709780040498E-2</c:v>
                </c:pt>
                <c:pt idx="21004">
                  <c:v>3.3448430202785297E-2</c:v>
                </c:pt>
                <c:pt idx="21005">
                  <c:v>3.3247349937891101E-2</c:v>
                </c:pt>
                <c:pt idx="21006">
                  <c:v>3.9362392232831597E-2</c:v>
                </c:pt>
                <c:pt idx="21007">
                  <c:v>2.8986727508835301E-2</c:v>
                </c:pt>
                <c:pt idx="21008">
                  <c:v>2.2416442219614599E-2</c:v>
                </c:pt>
                <c:pt idx="21009">
                  <c:v>1.4512745478546699E-2</c:v>
                </c:pt>
                <c:pt idx="21010">
                  <c:v>3.0917258897913601E-2</c:v>
                </c:pt>
                <c:pt idx="21011">
                  <c:v>8.1379033868420603E-3</c:v>
                </c:pt>
                <c:pt idx="21012">
                  <c:v>1.3722409394847101E-2</c:v>
                </c:pt>
                <c:pt idx="21013">
                  <c:v>6.0910396423434704E-3</c:v>
                </c:pt>
                <c:pt idx="21014">
                  <c:v>1.7157548362136898E-2</c:v>
                </c:pt>
                <c:pt idx="21015">
                  <c:v>1.82582104382824E-2</c:v>
                </c:pt>
                <c:pt idx="21016">
                  <c:v>6.0538506300889597E-2</c:v>
                </c:pt>
                <c:pt idx="21017">
                  <c:v>4.3791771592747303E-2</c:v>
                </c:pt>
                <c:pt idx="21018">
                  <c:v>0.16790465387635101</c:v>
                </c:pt>
                <c:pt idx="21019">
                  <c:v>0.18404288129806001</c:v>
                </c:pt>
                <c:pt idx="21020">
                  <c:v>0.19928034828921301</c:v>
                </c:pt>
                <c:pt idx="21021">
                  <c:v>0.21958032345473</c:v>
                </c:pt>
                <c:pt idx="21022">
                  <c:v>0.20622656015389099</c:v>
                </c:pt>
                <c:pt idx="21023">
                  <c:v>0.21667279311229801</c:v>
                </c:pt>
                <c:pt idx="21024">
                  <c:v>0.210156632184928</c:v>
                </c:pt>
                <c:pt idx="21025">
                  <c:v>0.14875537676651401</c:v>
                </c:pt>
                <c:pt idx="21026">
                  <c:v>0.14536921158617599</c:v>
                </c:pt>
                <c:pt idx="21027">
                  <c:v>6.95358031764437E-3</c:v>
                </c:pt>
                <c:pt idx="21028">
                  <c:v>1.3418474748428199E-2</c:v>
                </c:pt>
                <c:pt idx="21029">
                  <c:v>-1.8273401907273801E-3</c:v>
                </c:pt>
                <c:pt idx="21030">
                  <c:v>9.5802172880095002E-3</c:v>
                </c:pt>
                <c:pt idx="21031">
                  <c:v>2.1029238319179001E-2</c:v>
                </c:pt>
                <c:pt idx="21032">
                  <c:v>-1.1853521545954701E-3</c:v>
                </c:pt>
                <c:pt idx="21033">
                  <c:v>-1.4535120288731799E-2</c:v>
                </c:pt>
                <c:pt idx="21034">
                  <c:v>9.1755395253902902E-3</c:v>
                </c:pt>
                <c:pt idx="21035">
                  <c:v>5.1092838725377201E-3</c:v>
                </c:pt>
                <c:pt idx="21036" formatCode="0.00E+00">
                  <c:v>-2.6667815291680998E-4</c:v>
                </c:pt>
                <c:pt idx="21037">
                  <c:v>9.5255159899951796E-3</c:v>
                </c:pt>
                <c:pt idx="21038">
                  <c:v>2.0945342466609498E-3</c:v>
                </c:pt>
                <c:pt idx="21039">
                  <c:v>2.1986643349842698E-3</c:v>
                </c:pt>
                <c:pt idx="21040">
                  <c:v>1.8515079417131799E-3</c:v>
                </c:pt>
                <c:pt idx="21041">
                  <c:v>3.3636046516889399E-3</c:v>
                </c:pt>
                <c:pt idx="21042">
                  <c:v>5.77591561109125E-3</c:v>
                </c:pt>
                <c:pt idx="21043">
                  <c:v>3.5331022703934899E-3</c:v>
                </c:pt>
                <c:pt idx="21044">
                  <c:v>3.5820729955819901E-3</c:v>
                </c:pt>
                <c:pt idx="21045">
                  <c:v>2.69749587070933E-3</c:v>
                </c:pt>
                <c:pt idx="21046">
                  <c:v>4.7890945420243601E-3</c:v>
                </c:pt>
                <c:pt idx="21047">
                  <c:v>0.10294802400341301</c:v>
                </c:pt>
                <c:pt idx="21048">
                  <c:v>0.10485982444358299</c:v>
                </c:pt>
                <c:pt idx="21049">
                  <c:v>0.104356497836898</c:v>
                </c:pt>
                <c:pt idx="21050">
                  <c:v>0.121463820408945</c:v>
                </c:pt>
                <c:pt idx="21051">
                  <c:v>0.121042962264476</c:v>
                </c:pt>
                <c:pt idx="21052">
                  <c:v>0.124319931923479</c:v>
                </c:pt>
                <c:pt idx="21053">
                  <c:v>0.11554607904545</c:v>
                </c:pt>
                <c:pt idx="21054">
                  <c:v>0.122019264818006</c:v>
                </c:pt>
                <c:pt idx="21055">
                  <c:v>0.121439319318002</c:v>
                </c:pt>
                <c:pt idx="21056">
                  <c:v>0.123439680245519</c:v>
                </c:pt>
                <c:pt idx="21057">
                  <c:v>0.13501877217387401</c:v>
                </c:pt>
                <c:pt idx="21058">
                  <c:v>0.111360274950982</c:v>
                </c:pt>
                <c:pt idx="21059">
                  <c:v>4.7559469132776297E-2</c:v>
                </c:pt>
                <c:pt idx="21060">
                  <c:v>4.6951689244757601E-2</c:v>
                </c:pt>
                <c:pt idx="21061">
                  <c:v>2.4443269095155401E-2</c:v>
                </c:pt>
                <c:pt idx="21062">
                  <c:v>7.9314399398218993E-2</c:v>
                </c:pt>
                <c:pt idx="21063">
                  <c:v>7.6016890476986607E-2</c:v>
                </c:pt>
                <c:pt idx="21064">
                  <c:v>7.4328064608775099E-2</c:v>
                </c:pt>
                <c:pt idx="21065">
                  <c:v>7.2044453519910207E-2</c:v>
                </c:pt>
                <c:pt idx="21066">
                  <c:v>0.114573602897411</c:v>
                </c:pt>
                <c:pt idx="21067">
                  <c:v>0.12954992138500501</c:v>
                </c:pt>
                <c:pt idx="21068">
                  <c:v>0.13075187457925599</c:v>
                </c:pt>
                <c:pt idx="21069">
                  <c:v>0.112029684745719</c:v>
                </c:pt>
                <c:pt idx="21070">
                  <c:v>7.0033100166371806E-2</c:v>
                </c:pt>
                <c:pt idx="21071">
                  <c:v>6.9433839446395307E-2</c:v>
                </c:pt>
                <c:pt idx="21072">
                  <c:v>8.6600282298084905E-2</c:v>
                </c:pt>
                <c:pt idx="21073">
                  <c:v>7.8974032174925907E-2</c:v>
                </c:pt>
                <c:pt idx="21074">
                  <c:v>0.12606147177561</c:v>
                </c:pt>
                <c:pt idx="21075">
                  <c:v>0.13203912880972499</c:v>
                </c:pt>
                <c:pt idx="21076">
                  <c:v>0.113956419657196</c:v>
                </c:pt>
                <c:pt idx="21077">
                  <c:v>9.9208630221354996E-2</c:v>
                </c:pt>
                <c:pt idx="21078">
                  <c:v>0.122288013301347</c:v>
                </c:pt>
                <c:pt idx="21079">
                  <c:v>0.15325050881880201</c:v>
                </c:pt>
                <c:pt idx="21080">
                  <c:v>0.15707141663351101</c:v>
                </c:pt>
                <c:pt idx="21081">
                  <c:v>0.11749337650566</c:v>
                </c:pt>
                <c:pt idx="21082">
                  <c:v>0.12600999094770801</c:v>
                </c:pt>
                <c:pt idx="21083">
                  <c:v>0.12515869985477801</c:v>
                </c:pt>
                <c:pt idx="21084">
                  <c:v>0.14351309923269501</c:v>
                </c:pt>
                <c:pt idx="21085">
                  <c:v>0.16690863814677701</c:v>
                </c:pt>
                <c:pt idx="21086">
                  <c:v>0.174677749688852</c:v>
                </c:pt>
                <c:pt idx="21087">
                  <c:v>0.16990544881783801</c:v>
                </c:pt>
                <c:pt idx="21088">
                  <c:v>0.17135246019766501</c:v>
                </c:pt>
                <c:pt idx="21089">
                  <c:v>0.219407828223387</c:v>
                </c:pt>
                <c:pt idx="21090">
                  <c:v>0.24883419452373701</c:v>
                </c:pt>
                <c:pt idx="21091">
                  <c:v>0.22010824682194699</c:v>
                </c:pt>
                <c:pt idx="21092">
                  <c:v>0.177750982108453</c:v>
                </c:pt>
                <c:pt idx="21093">
                  <c:v>0.181161787797297</c:v>
                </c:pt>
                <c:pt idx="21094">
                  <c:v>0.16801807224637</c:v>
                </c:pt>
                <c:pt idx="21095">
                  <c:v>0.14491931842954001</c:v>
                </c:pt>
                <c:pt idx="21096">
                  <c:v>0.163043798618417</c:v>
                </c:pt>
                <c:pt idx="21097">
                  <c:v>0.16909318232227</c:v>
                </c:pt>
                <c:pt idx="21098">
                  <c:v>0.179818024480697</c:v>
                </c:pt>
                <c:pt idx="21099">
                  <c:v>0.18481521812378299</c:v>
                </c:pt>
                <c:pt idx="21100">
                  <c:v>0.18168437131514401</c:v>
                </c:pt>
                <c:pt idx="21101">
                  <c:v>0.13104266039808801</c:v>
                </c:pt>
                <c:pt idx="21102">
                  <c:v>0.24652803015577099</c:v>
                </c:pt>
                <c:pt idx="21103">
                  <c:v>0.25325832056555297</c:v>
                </c:pt>
                <c:pt idx="21104">
                  <c:v>0.26486088919850298</c:v>
                </c:pt>
                <c:pt idx="21105">
                  <c:v>0.25938044497819601</c:v>
                </c:pt>
                <c:pt idx="21106">
                  <c:v>0.32602464362533201</c:v>
                </c:pt>
                <c:pt idx="21107">
                  <c:v>0.28831863169753202</c:v>
                </c:pt>
                <c:pt idx="21108">
                  <c:v>0.26003015111741301</c:v>
                </c:pt>
                <c:pt idx="21109">
                  <c:v>0.27645337390743502</c:v>
                </c:pt>
                <c:pt idx="21110">
                  <c:v>0.30596371029908498</c:v>
                </c:pt>
                <c:pt idx="21111">
                  <c:v>0.34017271807426702</c:v>
                </c:pt>
                <c:pt idx="21112">
                  <c:v>0.333834744551748</c:v>
                </c:pt>
                <c:pt idx="21113">
                  <c:v>0.39377981596553402</c:v>
                </c:pt>
                <c:pt idx="21114">
                  <c:v>0.44020954158262698</c:v>
                </c:pt>
                <c:pt idx="21115">
                  <c:v>0.42341962901237201</c:v>
                </c:pt>
                <c:pt idx="21116">
                  <c:v>0.46051112330750199</c:v>
                </c:pt>
                <c:pt idx="21117">
                  <c:v>0.42267475081592798</c:v>
                </c:pt>
                <c:pt idx="21118">
                  <c:v>0.39185535764757401</c:v>
                </c:pt>
                <c:pt idx="21119">
                  <c:v>0.429567286622621</c:v>
                </c:pt>
                <c:pt idx="21120">
                  <c:v>0.42564002197581602</c:v>
                </c:pt>
                <c:pt idx="21121">
                  <c:v>0.47477954319786098</c:v>
                </c:pt>
                <c:pt idx="21122">
                  <c:v>0.50493591786206005</c:v>
                </c:pt>
                <c:pt idx="21123">
                  <c:v>0.44838561040980102</c:v>
                </c:pt>
                <c:pt idx="21124">
                  <c:v>0.45661342231047097</c:v>
                </c:pt>
                <c:pt idx="21125">
                  <c:v>0.41989327168024698</c:v>
                </c:pt>
                <c:pt idx="21126">
                  <c:v>0.42506068030383098</c:v>
                </c:pt>
                <c:pt idx="21127">
                  <c:v>0.37853735157537099</c:v>
                </c:pt>
                <c:pt idx="21128">
                  <c:v>0.37768038992496999</c:v>
                </c:pt>
                <c:pt idx="21129">
                  <c:v>0.43699514142870899</c:v>
                </c:pt>
                <c:pt idx="21130">
                  <c:v>0.66700849248535898</c:v>
                </c:pt>
                <c:pt idx="21131">
                  <c:v>1.0528266134139899E-3</c:v>
                </c:pt>
                <c:pt idx="21132">
                  <c:v>-4.9705748386832298E-3</c:v>
                </c:pt>
                <c:pt idx="21133" formatCode="0.00E+00">
                  <c:v>-3.0883007976734102E-4</c:v>
                </c:pt>
                <c:pt idx="21134">
                  <c:v>-3.7074365224980699E-2</c:v>
                </c:pt>
                <c:pt idx="21135">
                  <c:v>-2.4255736344536798E-2</c:v>
                </c:pt>
                <c:pt idx="21136">
                  <c:v>-2.2610898871271799E-2</c:v>
                </c:pt>
                <c:pt idx="21137">
                  <c:v>-2.0886793709924599E-2</c:v>
                </c:pt>
                <c:pt idx="21138">
                  <c:v>-1.5273883664952999E-2</c:v>
                </c:pt>
                <c:pt idx="21139">
                  <c:v>2.1851389455954599E-2</c:v>
                </c:pt>
                <c:pt idx="21140">
                  <c:v>2.0982251548529601E-2</c:v>
                </c:pt>
                <c:pt idx="21141">
                  <c:v>2.2212846210166899E-2</c:v>
                </c:pt>
                <c:pt idx="21142">
                  <c:v>-9.1541269598394096E-3</c:v>
                </c:pt>
                <c:pt idx="21143">
                  <c:v>9.6436794749441505E-3</c:v>
                </c:pt>
                <c:pt idx="21144">
                  <c:v>9.7875956692783303E-3</c:v>
                </c:pt>
                <c:pt idx="21145">
                  <c:v>1.6033810998178501E-2</c:v>
                </c:pt>
                <c:pt idx="21146">
                  <c:v>2.4805664406909601E-2</c:v>
                </c:pt>
                <c:pt idx="21147">
                  <c:v>2.9881361805462501E-2</c:v>
                </c:pt>
                <c:pt idx="21148">
                  <c:v>4.9868809798059299E-3</c:v>
                </c:pt>
                <c:pt idx="21149">
                  <c:v>1.39334186651383E-2</c:v>
                </c:pt>
                <c:pt idx="21150">
                  <c:v>1.1783017151182301E-2</c:v>
                </c:pt>
                <c:pt idx="21151">
                  <c:v>2.3857378661624701E-2</c:v>
                </c:pt>
                <c:pt idx="21152">
                  <c:v>2.1827324978255201E-2</c:v>
                </c:pt>
                <c:pt idx="21153">
                  <c:v>3.3952280538964E-2</c:v>
                </c:pt>
                <c:pt idx="21154">
                  <c:v>3.1650667183025401E-2</c:v>
                </c:pt>
                <c:pt idx="21155">
                  <c:v>4.3312431071464902E-2</c:v>
                </c:pt>
                <c:pt idx="21156">
                  <c:v>4.1566268058150703E-2</c:v>
                </c:pt>
                <c:pt idx="21157">
                  <c:v>4.4718882658929003E-2</c:v>
                </c:pt>
                <c:pt idx="21158">
                  <c:v>4.2407610753388801E-2</c:v>
                </c:pt>
                <c:pt idx="21159">
                  <c:v>3.58083430473084E-2</c:v>
                </c:pt>
                <c:pt idx="21160">
                  <c:v>2.32617016624245E-2</c:v>
                </c:pt>
                <c:pt idx="21161">
                  <c:v>3.3520421372941603E-2</c:v>
                </c:pt>
                <c:pt idx="21162">
                  <c:v>2.3221985572314498E-2</c:v>
                </c:pt>
                <c:pt idx="21163">
                  <c:v>-2.1063842961421601E-2</c:v>
                </c:pt>
                <c:pt idx="21164">
                  <c:v>-0.173712376574196</c:v>
                </c:pt>
                <c:pt idx="21165">
                  <c:v>-0.159214072982061</c:v>
                </c:pt>
                <c:pt idx="21166">
                  <c:v>-0.163738737924157</c:v>
                </c:pt>
                <c:pt idx="21167">
                  <c:v>-0.115803079259596</c:v>
                </c:pt>
                <c:pt idx="21168">
                  <c:v>-0.106388894132333</c:v>
                </c:pt>
                <c:pt idx="21169">
                  <c:v>-0.13201252916258799</c:v>
                </c:pt>
                <c:pt idx="21170">
                  <c:v>-0.186303346564582</c:v>
                </c:pt>
                <c:pt idx="21171">
                  <c:v>-0.14932691580391699</c:v>
                </c:pt>
                <c:pt idx="21172">
                  <c:v>-0.153140026875216</c:v>
                </c:pt>
                <c:pt idx="21173">
                  <c:v>-0.173301772664882</c:v>
                </c:pt>
                <c:pt idx="21174">
                  <c:v>-0.19927430236662699</c:v>
                </c:pt>
                <c:pt idx="21175">
                  <c:v>-0.212215954528192</c:v>
                </c:pt>
                <c:pt idx="21176">
                  <c:v>-8.2293888972915195E-3</c:v>
                </c:pt>
                <c:pt idx="21177">
                  <c:v>-4.6207982605315197E-3</c:v>
                </c:pt>
                <c:pt idx="21178">
                  <c:v>-1.07502574205324E-2</c:v>
                </c:pt>
                <c:pt idx="21179">
                  <c:v>-8.2890265496284796E-3</c:v>
                </c:pt>
                <c:pt idx="21180">
                  <c:v>-1.0056895371936599E-2</c:v>
                </c:pt>
                <c:pt idx="21181">
                  <c:v>-1.29016567149609E-2</c:v>
                </c:pt>
                <c:pt idx="21182">
                  <c:v>-1.3921187878417699E-2</c:v>
                </c:pt>
                <c:pt idx="21183">
                  <c:v>1.59492295541467E-2</c:v>
                </c:pt>
                <c:pt idx="21184">
                  <c:v>3.7382419830764103E-2</c:v>
                </c:pt>
                <c:pt idx="21185">
                  <c:v>2.6511989124952999E-2</c:v>
                </c:pt>
                <c:pt idx="21186">
                  <c:v>2.1098863504266301E-2</c:v>
                </c:pt>
                <c:pt idx="21187">
                  <c:v>5.8577086400081399E-2</c:v>
                </c:pt>
                <c:pt idx="21188">
                  <c:v>5.4439924431783901E-2</c:v>
                </c:pt>
                <c:pt idx="21189">
                  <c:v>1.55680086636118E-2</c:v>
                </c:pt>
                <c:pt idx="21190">
                  <c:v>1.4954227228590701E-2</c:v>
                </c:pt>
                <c:pt idx="21191">
                  <c:v>6.7188612967340605E-2</c:v>
                </c:pt>
                <c:pt idx="21192">
                  <c:v>5.5986010947365099E-2</c:v>
                </c:pt>
                <c:pt idx="21193">
                  <c:v>2.45369347865056E-2</c:v>
                </c:pt>
                <c:pt idx="21194">
                  <c:v>2.5191137946493001E-2</c:v>
                </c:pt>
                <c:pt idx="21195">
                  <c:v>0.12596518512357699</c:v>
                </c:pt>
                <c:pt idx="21196">
                  <c:v>0.11913230335934499</c:v>
                </c:pt>
                <c:pt idx="21197">
                  <c:v>0.124423082804449</c:v>
                </c:pt>
                <c:pt idx="21198">
                  <c:v>0.13088971398282301</c:v>
                </c:pt>
                <c:pt idx="21199">
                  <c:v>0.14473376801593901</c:v>
                </c:pt>
                <c:pt idx="21200">
                  <c:v>0.140832778588311</c:v>
                </c:pt>
                <c:pt idx="21201">
                  <c:v>0.14443058352028501</c:v>
                </c:pt>
                <c:pt idx="21202">
                  <c:v>0.12710927524226501</c:v>
                </c:pt>
                <c:pt idx="21203">
                  <c:v>0.183810284328046</c:v>
                </c:pt>
                <c:pt idx="21204">
                  <c:v>0.202381931458326</c:v>
                </c:pt>
                <c:pt idx="21205">
                  <c:v>0.200584248598527</c:v>
                </c:pt>
                <c:pt idx="21206">
                  <c:v>0.24938740944940699</c:v>
                </c:pt>
                <c:pt idx="21207">
                  <c:v>0.24064259614219299</c:v>
                </c:pt>
                <c:pt idx="21208">
                  <c:v>1.0528266134139899E-3</c:v>
                </c:pt>
                <c:pt idx="21209">
                  <c:v>5.3989860810574799E-3</c:v>
                </c:pt>
                <c:pt idx="21210">
                  <c:v>1.3645263373218599E-3</c:v>
                </c:pt>
                <c:pt idx="21211">
                  <c:v>7.2095937833094297E-3</c:v>
                </c:pt>
                <c:pt idx="21212">
                  <c:v>1.00741471292238E-2</c:v>
                </c:pt>
                <c:pt idx="21213">
                  <c:v>3.1780208676872798E-2</c:v>
                </c:pt>
                <c:pt idx="21214">
                  <c:v>3.25697310656878E-2</c:v>
                </c:pt>
                <c:pt idx="21215">
                  <c:v>3.57962229296344E-2</c:v>
                </c:pt>
                <c:pt idx="21216">
                  <c:v>3.8880326701927301E-2</c:v>
                </c:pt>
                <c:pt idx="21217">
                  <c:v>4.4586000834205101E-2</c:v>
                </c:pt>
                <c:pt idx="21218">
                  <c:v>4.8094906135693602E-2</c:v>
                </c:pt>
                <c:pt idx="21219">
                  <c:v>5.1240521860406299E-2</c:v>
                </c:pt>
                <c:pt idx="21220">
                  <c:v>7.8996680492886499E-3</c:v>
                </c:pt>
                <c:pt idx="21221">
                  <c:v>0.18627678871270201</c:v>
                </c:pt>
                <c:pt idx="21222">
                  <c:v>0.167470018568525</c:v>
                </c:pt>
                <c:pt idx="21223">
                  <c:v>0.18131712736991201</c:v>
                </c:pt>
                <c:pt idx="21224">
                  <c:v>0.21360588988719501</c:v>
                </c:pt>
                <c:pt idx="21225">
                  <c:v>0.22698372249437099</c:v>
                </c:pt>
                <c:pt idx="21226">
                  <c:v>0.24890679635585999</c:v>
                </c:pt>
                <c:pt idx="21227">
                  <c:v>0.29280246144101102</c:v>
                </c:pt>
                <c:pt idx="21228">
                  <c:v>0.24253646722827699</c:v>
                </c:pt>
                <c:pt idx="21229">
                  <c:v>0.23403796918389799</c:v>
                </c:pt>
                <c:pt idx="21230">
                  <c:v>0.17162557049053401</c:v>
                </c:pt>
                <c:pt idx="21231">
                  <c:v>0.185983742208156</c:v>
                </c:pt>
                <c:pt idx="21232">
                  <c:v>0.18320569807277101</c:v>
                </c:pt>
                <c:pt idx="21233">
                  <c:v>0.180889145682611</c:v>
                </c:pt>
                <c:pt idx="21234">
                  <c:v>0.18136478136905201</c:v>
                </c:pt>
                <c:pt idx="21235">
                  <c:v>0.18404582731267399</c:v>
                </c:pt>
                <c:pt idx="21236">
                  <c:v>0.19121158134227501</c:v>
                </c:pt>
                <c:pt idx="21237">
                  <c:v>0.20692483343891999</c:v>
                </c:pt>
                <c:pt idx="21238">
                  <c:v>0.22066684110472801</c:v>
                </c:pt>
                <c:pt idx="21239">
                  <c:v>0.45860892001416398</c:v>
                </c:pt>
                <c:pt idx="21240">
                  <c:v>0.43185595832234802</c:v>
                </c:pt>
                <c:pt idx="21241">
                  <c:v>0.51259213909460999</c:v>
                </c:pt>
                <c:pt idx="21242">
                  <c:v>0.51308871205786799</c:v>
                </c:pt>
                <c:pt idx="21243">
                  <c:v>0.52726964426274103</c:v>
                </c:pt>
                <c:pt idx="21244">
                  <c:v>0.57106099726860005</c:v>
                </c:pt>
                <c:pt idx="21245">
                  <c:v>0.55003638902297303</c:v>
                </c:pt>
                <c:pt idx="21246">
                  <c:v>0.52658551621390803</c:v>
                </c:pt>
                <c:pt idx="21247">
                  <c:v>0.50076410060084797</c:v>
                </c:pt>
                <c:pt idx="21248">
                  <c:v>0.535445381712222</c:v>
                </c:pt>
                <c:pt idx="21249">
                  <c:v>0.54301918749791001</c:v>
                </c:pt>
                <c:pt idx="21250">
                  <c:v>0.54444566480982604</c:v>
                </c:pt>
                <c:pt idx="21251">
                  <c:v>0.56646939025670995</c:v>
                </c:pt>
                <c:pt idx="21252">
                  <c:v>0.57387537985408199</c:v>
                </c:pt>
                <c:pt idx="21253">
                  <c:v>0.59638949025753496</c:v>
                </c:pt>
                <c:pt idx="21254">
                  <c:v>0.58184561039959903</c:v>
                </c:pt>
                <c:pt idx="21255">
                  <c:v>0.69124760567519605</c:v>
                </c:pt>
                <c:pt idx="21256">
                  <c:v>0.69313768705518397</c:v>
                </c:pt>
                <c:pt idx="21257">
                  <c:v>0.70296220441633395</c:v>
                </c:pt>
                <c:pt idx="21258">
                  <c:v>0.68818846660917599</c:v>
                </c:pt>
                <c:pt idx="21259">
                  <c:v>0.44246054856967698</c:v>
                </c:pt>
                <c:pt idx="21260">
                  <c:v>-8.2163065652254199E-3</c:v>
                </c:pt>
                <c:pt idx="21261">
                  <c:v>-3.0195903854151E-3</c:v>
                </c:pt>
                <c:pt idx="21262">
                  <c:v>-9.3593476755937603E-3</c:v>
                </c:pt>
                <c:pt idx="21263">
                  <c:v>-5.8291732525137504E-3</c:v>
                </c:pt>
                <c:pt idx="21264">
                  <c:v>-1.6220250155681602E-2</c:v>
                </c:pt>
                <c:pt idx="21265">
                  <c:v>-5.68321736938326E-3</c:v>
                </c:pt>
                <c:pt idx="21266">
                  <c:v>-1.10171110163561E-2</c:v>
                </c:pt>
                <c:pt idx="21267">
                  <c:v>1.38489094556593E-2</c:v>
                </c:pt>
                <c:pt idx="21268">
                  <c:v>-1.2678578646195799E-2</c:v>
                </c:pt>
                <c:pt idx="21269">
                  <c:v>-1.62968421717841E-2</c:v>
                </c:pt>
                <c:pt idx="21270">
                  <c:v>-2.2139275622555299E-2</c:v>
                </c:pt>
                <c:pt idx="21271">
                  <c:v>-7.9529292973470299E-3</c:v>
                </c:pt>
                <c:pt idx="21272">
                  <c:v>-1.4849814293313101E-2</c:v>
                </c:pt>
                <c:pt idx="21273">
                  <c:v>-1.0010597171454499E-2</c:v>
                </c:pt>
                <c:pt idx="21274">
                  <c:v>-1.7068269197650001E-2</c:v>
                </c:pt>
                <c:pt idx="21275">
                  <c:v>-1.8318171902650102E-2</c:v>
                </c:pt>
                <c:pt idx="21276">
                  <c:v>-4.8517399201961103E-2</c:v>
                </c:pt>
                <c:pt idx="21277">
                  <c:v>3.6493696953700798E-2</c:v>
                </c:pt>
                <c:pt idx="21278">
                  <c:v>8.7487815182813993E-3</c:v>
                </c:pt>
                <c:pt idx="21279">
                  <c:v>0.177284312636142</c:v>
                </c:pt>
                <c:pt idx="21280">
                  <c:v>0.12987306978450699</c:v>
                </c:pt>
                <c:pt idx="21281">
                  <c:v>0.227424125211901</c:v>
                </c:pt>
                <c:pt idx="21282">
                  <c:v>0.249158699011265</c:v>
                </c:pt>
                <c:pt idx="21283">
                  <c:v>0.27716847580742998</c:v>
                </c:pt>
                <c:pt idx="21284">
                  <c:v>0.27790866588959801</c:v>
                </c:pt>
                <c:pt idx="21285">
                  <c:v>0.32512578500048001</c:v>
                </c:pt>
                <c:pt idx="21286">
                  <c:v>0.129622110815029</c:v>
                </c:pt>
                <c:pt idx="21287">
                  <c:v>0.153411156757257</c:v>
                </c:pt>
                <c:pt idx="21288">
                  <c:v>0.125975117922876</c:v>
                </c:pt>
                <c:pt idx="21289">
                  <c:v>0.159501059532489</c:v>
                </c:pt>
                <c:pt idx="21290">
                  <c:v>0.16061760241478301</c:v>
                </c:pt>
                <c:pt idx="21291">
                  <c:v>0.222764493157358</c:v>
                </c:pt>
                <c:pt idx="21292">
                  <c:v>0.21740624787641</c:v>
                </c:pt>
                <c:pt idx="21293">
                  <c:v>0.23870518528859799</c:v>
                </c:pt>
                <c:pt idx="21294">
                  <c:v>0.22299524089716799</c:v>
                </c:pt>
                <c:pt idx="21295">
                  <c:v>0.21252127214531299</c:v>
                </c:pt>
                <c:pt idx="21296">
                  <c:v>0.28400619585666698</c:v>
                </c:pt>
                <c:pt idx="21297">
                  <c:v>0.310086632782338</c:v>
                </c:pt>
                <c:pt idx="21298">
                  <c:v>0.31380792549924602</c:v>
                </c:pt>
                <c:pt idx="21299">
                  <c:v>0.40926008583954399</c:v>
                </c:pt>
                <c:pt idx="21300">
                  <c:v>0.33688971900228498</c:v>
                </c:pt>
                <c:pt idx="21301">
                  <c:v>0.31514166341140298</c:v>
                </c:pt>
                <c:pt idx="21302">
                  <c:v>0.27519385794926998</c:v>
                </c:pt>
                <c:pt idx="21303">
                  <c:v>0.27168867593777701</c:v>
                </c:pt>
                <c:pt idx="21304">
                  <c:v>0.17153950782862401</c:v>
                </c:pt>
                <c:pt idx="21305">
                  <c:v>0.169151647871981</c:v>
                </c:pt>
                <c:pt idx="21306">
                  <c:v>2.87157696998385E-3</c:v>
                </c:pt>
                <c:pt idx="21307">
                  <c:v>-1.12364961097499E-3</c:v>
                </c:pt>
                <c:pt idx="21308">
                  <c:v>2.3054034759750698E-3</c:v>
                </c:pt>
                <c:pt idx="21309" formatCode="0.00E+00">
                  <c:v>7.9759698631587297E-4</c:v>
                </c:pt>
                <c:pt idx="21310">
                  <c:v>4.1236940715576598E-3</c:v>
                </c:pt>
                <c:pt idx="21311">
                  <c:v>5.1705383117496E-2</c:v>
                </c:pt>
                <c:pt idx="21312">
                  <c:v>6.2318863221207499E-2</c:v>
                </c:pt>
                <c:pt idx="21313">
                  <c:v>7.7597839682998996E-3</c:v>
                </c:pt>
                <c:pt idx="21314">
                  <c:v>1.8155658243343899E-3</c:v>
                </c:pt>
                <c:pt idx="21315">
                  <c:v>1.50455877027071E-2</c:v>
                </c:pt>
                <c:pt idx="21316">
                  <c:v>7.6694157863932402E-3</c:v>
                </c:pt>
                <c:pt idx="21317">
                  <c:v>1.3140788999262199E-2</c:v>
                </c:pt>
                <c:pt idx="21318">
                  <c:v>1.0836652480324E-2</c:v>
                </c:pt>
                <c:pt idx="21319">
                  <c:v>1.4125363596426599E-2</c:v>
                </c:pt>
                <c:pt idx="21320">
                  <c:v>2.1299632082284602E-2</c:v>
                </c:pt>
                <c:pt idx="21321">
                  <c:v>3.7606506162185499E-2</c:v>
                </c:pt>
                <c:pt idx="21322">
                  <c:v>5.4305235469219497E-2</c:v>
                </c:pt>
                <c:pt idx="21323">
                  <c:v>2.4087497882714099E-2</c:v>
                </c:pt>
                <c:pt idx="21324">
                  <c:v>2.7776045244932199E-2</c:v>
                </c:pt>
                <c:pt idx="21325">
                  <c:v>-2.6215302326586299E-2</c:v>
                </c:pt>
                <c:pt idx="21326">
                  <c:v>-1.86347490297782E-2</c:v>
                </c:pt>
                <c:pt idx="21327">
                  <c:v>-2.81355312383397E-2</c:v>
                </c:pt>
                <c:pt idx="21328">
                  <c:v>-2.7854227679228401E-2</c:v>
                </c:pt>
                <c:pt idx="21329">
                  <c:v>5.4546430197188701E-3</c:v>
                </c:pt>
                <c:pt idx="21330">
                  <c:v>8.0591818110990997E-3</c:v>
                </c:pt>
                <c:pt idx="21331">
                  <c:v>6.3969615396366397E-3</c:v>
                </c:pt>
                <c:pt idx="21332">
                  <c:v>-2.82100611082261E-2</c:v>
                </c:pt>
                <c:pt idx="21333">
                  <c:v>-0.122036419864333</c:v>
                </c:pt>
                <c:pt idx="21334">
                  <c:v>-0.13749545407870301</c:v>
                </c:pt>
                <c:pt idx="21335">
                  <c:v>-0.15849531622591201</c:v>
                </c:pt>
                <c:pt idx="21336">
                  <c:v>-0.10848451109686399</c:v>
                </c:pt>
                <c:pt idx="21337">
                  <c:v>-0.111246959285278</c:v>
                </c:pt>
                <c:pt idx="21338">
                  <c:v>-5.6192380039649097E-2</c:v>
                </c:pt>
                <c:pt idx="21339">
                  <c:v>-8.5733147174892305E-2</c:v>
                </c:pt>
                <c:pt idx="21340">
                  <c:v>-9.4244573041963806E-2</c:v>
                </c:pt>
                <c:pt idx="21341">
                  <c:v>-0.10463017682447701</c:v>
                </c:pt>
                <c:pt idx="21342">
                  <c:v>-0.10145814219653999</c:v>
                </c:pt>
                <c:pt idx="21343">
                  <c:v>-5.7346931912360899E-2</c:v>
                </c:pt>
                <c:pt idx="21344">
                  <c:v>-5.8871491414889503E-2</c:v>
                </c:pt>
                <c:pt idx="21345">
                  <c:v>-7.0785243999075195E-2</c:v>
                </c:pt>
                <c:pt idx="21346">
                  <c:v>-7.2126699471500605E-2</c:v>
                </c:pt>
                <c:pt idx="21347">
                  <c:v>-9.5253169460907103E-2</c:v>
                </c:pt>
                <c:pt idx="21348">
                  <c:v>-8.3579895173708701E-2</c:v>
                </c:pt>
                <c:pt idx="21349">
                  <c:v>-0.16646616891888599</c:v>
                </c:pt>
                <c:pt idx="21350">
                  <c:v>-8.3074491174808696E-2</c:v>
                </c:pt>
                <c:pt idx="21351">
                  <c:v>-0.110522772914474</c:v>
                </c:pt>
                <c:pt idx="21352">
                  <c:v>-0.104427751339653</c:v>
                </c:pt>
                <c:pt idx="21353">
                  <c:v>-7.5713556022414003E-2</c:v>
                </c:pt>
                <c:pt idx="21354">
                  <c:v>-0.111827688342372</c:v>
                </c:pt>
                <c:pt idx="21355">
                  <c:v>-0.110399027789127</c:v>
                </c:pt>
                <c:pt idx="21356">
                  <c:v>-0.10858808324826499</c:v>
                </c:pt>
                <c:pt idx="21357">
                  <c:v>-0.105830952034438</c:v>
                </c:pt>
                <c:pt idx="21358">
                  <c:v>-6.98295807929461E-2</c:v>
                </c:pt>
                <c:pt idx="21359">
                  <c:v>-9.6640122021954794E-2</c:v>
                </c:pt>
                <c:pt idx="21360">
                  <c:v>-7.9084644988180103E-2</c:v>
                </c:pt>
                <c:pt idx="21361">
                  <c:v>-8.3258697405580007E-2</c:v>
                </c:pt>
                <c:pt idx="21362">
                  <c:v>-6.6350678195766996E-2</c:v>
                </c:pt>
                <c:pt idx="21363">
                  <c:v>-7.0974375068841106E-2</c:v>
                </c:pt>
                <c:pt idx="21364">
                  <c:v>-6.2730404389230707E-2</c:v>
                </c:pt>
                <c:pt idx="21365">
                  <c:v>-9.7629418634985504E-2</c:v>
                </c:pt>
                <c:pt idx="21366">
                  <c:v>-0.115831234103352</c:v>
                </c:pt>
                <c:pt idx="21367">
                  <c:v>-0.130680689282444</c:v>
                </c:pt>
                <c:pt idx="21368">
                  <c:v>-7.7279397951313306E-2</c:v>
                </c:pt>
                <c:pt idx="21369">
                  <c:v>-0.122393438380738</c:v>
                </c:pt>
                <c:pt idx="21370">
                  <c:v>-0.14330583701883301</c:v>
                </c:pt>
                <c:pt idx="21371">
                  <c:v>-3.9755707301867196E-3</c:v>
                </c:pt>
                <c:pt idx="21372" formatCode="0.00E+00">
                  <c:v>4.4547826843221999E-4</c:v>
                </c:pt>
                <c:pt idx="21373">
                  <c:v>-5.6046463601631099E-3</c:v>
                </c:pt>
                <c:pt idx="21374">
                  <c:v>6.6038633999410998E-2</c:v>
                </c:pt>
                <c:pt idx="21375">
                  <c:v>7.7206928236640104E-2</c:v>
                </c:pt>
                <c:pt idx="21376">
                  <c:v>8.7839641687797496E-2</c:v>
                </c:pt>
                <c:pt idx="21377">
                  <c:v>7.6022532700768405E-2</c:v>
                </c:pt>
                <c:pt idx="21378">
                  <c:v>8.6933393556305194E-2</c:v>
                </c:pt>
                <c:pt idx="21379">
                  <c:v>7.1776960497589706E-2</c:v>
                </c:pt>
                <c:pt idx="21380">
                  <c:v>8.0917563053289399E-2</c:v>
                </c:pt>
                <c:pt idx="21381">
                  <c:v>7.9457140628335296E-2</c:v>
                </c:pt>
                <c:pt idx="21382">
                  <c:v>0.15566119032482001</c:v>
                </c:pt>
                <c:pt idx="21383">
                  <c:v>0.121343897529069</c:v>
                </c:pt>
                <c:pt idx="21384">
                  <c:v>0.23154221122051499</c:v>
                </c:pt>
                <c:pt idx="21385">
                  <c:v>0.237185702848623</c:v>
                </c:pt>
                <c:pt idx="21386">
                  <c:v>0.30373684244486199</c:v>
                </c:pt>
                <c:pt idx="21387">
                  <c:v>0.313798676286139</c:v>
                </c:pt>
                <c:pt idx="21388">
                  <c:v>0.38134917796034401</c:v>
                </c:pt>
                <c:pt idx="21389">
                  <c:v>0.349654420520425</c:v>
                </c:pt>
                <c:pt idx="21390">
                  <c:v>0.35979394757135302</c:v>
                </c:pt>
                <c:pt idx="21391">
                  <c:v>0.40144872193970099</c:v>
                </c:pt>
                <c:pt idx="21392">
                  <c:v>0.470465385857114</c:v>
                </c:pt>
                <c:pt idx="21393">
                  <c:v>0.46507206327911399</c:v>
                </c:pt>
                <c:pt idx="21394">
                  <c:v>0.55879444368863196</c:v>
                </c:pt>
                <c:pt idx="21395">
                  <c:v>0.56053770773464695</c:v>
                </c:pt>
                <c:pt idx="21396">
                  <c:v>0.60157086635947399</c:v>
                </c:pt>
                <c:pt idx="21397">
                  <c:v>0.57516696770144005</c:v>
                </c:pt>
                <c:pt idx="21398">
                  <c:v>0.58860478436629804</c:v>
                </c:pt>
                <c:pt idx="21399">
                  <c:v>0.36418779076937202</c:v>
                </c:pt>
                <c:pt idx="21400">
                  <c:v>0.705912845461799</c:v>
                </c:pt>
                <c:pt idx="21401">
                  <c:v>0.71641896370529101</c:v>
                </c:pt>
                <c:pt idx="21402">
                  <c:v>0.71697672143170499</c:v>
                </c:pt>
                <c:pt idx="21403">
                  <c:v>0.54532229712622504</c:v>
                </c:pt>
                <c:pt idx="21404">
                  <c:v>0.56203975782426296</c:v>
                </c:pt>
                <c:pt idx="21405">
                  <c:v>0.484972769848876</c:v>
                </c:pt>
                <c:pt idx="21406">
                  <c:v>0.50257285040663302</c:v>
                </c:pt>
                <c:pt idx="21407">
                  <c:v>0.46832582884806501</c:v>
                </c:pt>
                <c:pt idx="21408">
                  <c:v>0.47322872318537401</c:v>
                </c:pt>
                <c:pt idx="21409">
                  <c:v>0.64553670024733101</c:v>
                </c:pt>
                <c:pt idx="21410">
                  <c:v>0.65475324866756401</c:v>
                </c:pt>
                <c:pt idx="21411">
                  <c:v>0.649651607973465</c:v>
                </c:pt>
                <c:pt idx="21412">
                  <c:v>0.65176252342118102</c:v>
                </c:pt>
                <c:pt idx="21413">
                  <c:v>-3.9910989016422802E-3</c:v>
                </c:pt>
                <c:pt idx="21414">
                  <c:v>1.2057712203223899E-3</c:v>
                </c:pt>
                <c:pt idx="21415">
                  <c:v>-4.7707207661222802E-3</c:v>
                </c:pt>
                <c:pt idx="21416">
                  <c:v>3.21112274142953E-3</c:v>
                </c:pt>
                <c:pt idx="21417">
                  <c:v>-1.8117986819714499E-3</c:v>
                </c:pt>
                <c:pt idx="21418">
                  <c:v>1.06857337980279E-2</c:v>
                </c:pt>
                <c:pt idx="21419">
                  <c:v>1.5569863456514199E-2</c:v>
                </c:pt>
                <c:pt idx="21420">
                  <c:v>2.4855328533124301E-2</c:v>
                </c:pt>
                <c:pt idx="21421">
                  <c:v>2.95588440084644E-2</c:v>
                </c:pt>
                <c:pt idx="21422">
                  <c:v>2.4869911916868898E-2</c:v>
                </c:pt>
                <c:pt idx="21423">
                  <c:v>-0.13704987932464799</c:v>
                </c:pt>
                <c:pt idx="21424">
                  <c:v>2.0164019156967802E-2</c:v>
                </c:pt>
                <c:pt idx="21425" formatCode="0.00E+00">
                  <c:v>-3.5336532346352801E-4</c:v>
                </c:pt>
                <c:pt idx="21426">
                  <c:v>3.87814059905089E-3</c:v>
                </c:pt>
                <c:pt idx="21427">
                  <c:v>-1.8179693337772401E-2</c:v>
                </c:pt>
                <c:pt idx="21428">
                  <c:v>9.02038082722562E-2</c:v>
                </c:pt>
                <c:pt idx="21429">
                  <c:v>9.0078094626701605E-2</c:v>
                </c:pt>
                <c:pt idx="21430">
                  <c:v>0.192437799092017</c:v>
                </c:pt>
                <c:pt idx="21431">
                  <c:v>0.19421955539764199</c:v>
                </c:pt>
                <c:pt idx="21432">
                  <c:v>0.246293359560082</c:v>
                </c:pt>
                <c:pt idx="21433">
                  <c:v>0.22860633254321</c:v>
                </c:pt>
                <c:pt idx="21434">
                  <c:v>0.29362049694437797</c:v>
                </c:pt>
                <c:pt idx="21435">
                  <c:v>0.27039295591656898</c:v>
                </c:pt>
                <c:pt idx="21436">
                  <c:v>0.311623596913853</c:v>
                </c:pt>
                <c:pt idx="21437">
                  <c:v>0.30326916217989702</c:v>
                </c:pt>
                <c:pt idx="21438">
                  <c:v>0.450750286762858</c:v>
                </c:pt>
                <c:pt idx="21439">
                  <c:v>0.44727170741178801</c:v>
                </c:pt>
                <c:pt idx="21440">
                  <c:v>0.450749987314847</c:v>
                </c:pt>
                <c:pt idx="21441">
                  <c:v>0.45893523682176501</c:v>
                </c:pt>
                <c:pt idx="21442">
                  <c:v>0.406365508563448</c:v>
                </c:pt>
                <c:pt idx="21443">
                  <c:v>0.37166940005108201</c:v>
                </c:pt>
                <c:pt idx="21444">
                  <c:v>0.48779939649027299</c:v>
                </c:pt>
                <c:pt idx="21445">
                  <c:v>0.48903725392993802</c:v>
                </c:pt>
                <c:pt idx="21446">
                  <c:v>0.53259374321117303</c:v>
                </c:pt>
                <c:pt idx="21447">
                  <c:v>0.53875187627621801</c:v>
                </c:pt>
                <c:pt idx="21448">
                  <c:v>0.57223351037237202</c:v>
                </c:pt>
                <c:pt idx="21449">
                  <c:v>0.58906932682993696</c:v>
                </c:pt>
                <c:pt idx="21450">
                  <c:v>0.57568209595660902</c:v>
                </c:pt>
                <c:pt idx="21451">
                  <c:v>0.85735287809114902</c:v>
                </c:pt>
                <c:pt idx="21452">
                  <c:v>0.86136117286655201</c:v>
                </c:pt>
                <c:pt idx="21453">
                  <c:v>6.95358031764437E-3</c:v>
                </c:pt>
                <c:pt idx="21454">
                  <c:v>3.9905124236949696E-3</c:v>
                </c:pt>
                <c:pt idx="21455">
                  <c:v>1.05788532774651E-2</c:v>
                </c:pt>
                <c:pt idx="21456">
                  <c:v>1.05478144511432E-2</c:v>
                </c:pt>
                <c:pt idx="21457">
                  <c:v>2.2374887278162801E-2</c:v>
                </c:pt>
                <c:pt idx="21458">
                  <c:v>2.3755164696888698E-2</c:v>
                </c:pt>
                <c:pt idx="21459">
                  <c:v>4.88073012195284E-2</c:v>
                </c:pt>
                <c:pt idx="21460">
                  <c:v>4.2799197123337199E-2</c:v>
                </c:pt>
                <c:pt idx="21461">
                  <c:v>6.06635437696034E-3</c:v>
                </c:pt>
                <c:pt idx="21462">
                  <c:v>1.7034955781360401E-2</c:v>
                </c:pt>
                <c:pt idx="21463">
                  <c:v>2.2063611126231501E-2</c:v>
                </c:pt>
                <c:pt idx="21464">
                  <c:v>1.6215499225080601E-3</c:v>
                </c:pt>
                <c:pt idx="21465">
                  <c:v>-3.3795183642584201E-3</c:v>
                </c:pt>
                <c:pt idx="21466" formatCode="0.00E+00">
                  <c:v>-9.6050321476193095E-5</c:v>
                </c:pt>
                <c:pt idx="21467" formatCode="0.00E+00">
                  <c:v>-8.4321965093447901E-5</c:v>
                </c:pt>
                <c:pt idx="21468">
                  <c:v>-3.5524095983150402E-3</c:v>
                </c:pt>
                <c:pt idx="21469">
                  <c:v>-4.08158944307412E-3</c:v>
                </c:pt>
                <c:pt idx="21470">
                  <c:v>7.2907589369043804E-2</c:v>
                </c:pt>
                <c:pt idx="21471">
                  <c:v>0.108451522794134</c:v>
                </c:pt>
                <c:pt idx="21472">
                  <c:v>8.2546033271434893E-2</c:v>
                </c:pt>
                <c:pt idx="21473">
                  <c:v>0.108412389233671</c:v>
                </c:pt>
                <c:pt idx="21474">
                  <c:v>7.3341585743899207E-2</c:v>
                </c:pt>
                <c:pt idx="21475">
                  <c:v>6.81473261111471E-2</c:v>
                </c:pt>
                <c:pt idx="21476">
                  <c:v>3.8939393708447602E-2</c:v>
                </c:pt>
                <c:pt idx="21477">
                  <c:v>4.0057470735836903E-2</c:v>
                </c:pt>
                <c:pt idx="21478">
                  <c:v>3.3955925414900799E-2</c:v>
                </c:pt>
                <c:pt idx="21479">
                  <c:v>3.3158161805511899E-2</c:v>
                </c:pt>
                <c:pt idx="21480">
                  <c:v>3.1706152182537202E-2</c:v>
                </c:pt>
                <c:pt idx="21481">
                  <c:v>6.2307036309557598E-2</c:v>
                </c:pt>
                <c:pt idx="21482">
                  <c:v>6.7125705281137094E-2</c:v>
                </c:pt>
                <c:pt idx="21483">
                  <c:v>7.1765552886929401E-2</c:v>
                </c:pt>
                <c:pt idx="21484">
                  <c:v>7.3980534387503905E-2</c:v>
                </c:pt>
                <c:pt idx="21485">
                  <c:v>9.4764040436633196E-2</c:v>
                </c:pt>
                <c:pt idx="21486">
                  <c:v>0.10075002389645001</c:v>
                </c:pt>
                <c:pt idx="21487">
                  <c:v>0.105434847907247</c:v>
                </c:pt>
                <c:pt idx="21488">
                  <c:v>0.10128451084302501</c:v>
                </c:pt>
                <c:pt idx="21489">
                  <c:v>9.5210437808816495E-2</c:v>
                </c:pt>
                <c:pt idx="21490">
                  <c:v>0.10436851761971901</c:v>
                </c:pt>
                <c:pt idx="21491">
                  <c:v>0.127694777179127</c:v>
                </c:pt>
                <c:pt idx="21492">
                  <c:v>0.14657235128073501</c:v>
                </c:pt>
                <c:pt idx="21493">
                  <c:v>0.15322811066949299</c:v>
                </c:pt>
                <c:pt idx="21494">
                  <c:v>0.14560656261800201</c:v>
                </c:pt>
                <c:pt idx="21495">
                  <c:v>0.14727666991805799</c:v>
                </c:pt>
                <c:pt idx="21496">
                  <c:v>0.150228339221715</c:v>
                </c:pt>
                <c:pt idx="21497">
                  <c:v>0.16831131418846201</c:v>
                </c:pt>
                <c:pt idx="21498">
                  <c:v>0.14605537580551201</c:v>
                </c:pt>
                <c:pt idx="21499">
                  <c:v>0.13445819344176399</c:v>
                </c:pt>
                <c:pt idx="21500">
                  <c:v>0.17057697365851601</c:v>
                </c:pt>
                <c:pt idx="21501">
                  <c:v>0.186579432389336</c:v>
                </c:pt>
                <c:pt idx="21502">
                  <c:v>0.191402483639317</c:v>
                </c:pt>
                <c:pt idx="21503">
                  <c:v>0.19324546110493701</c:v>
                </c:pt>
                <c:pt idx="21504">
                  <c:v>0.19553355850138801</c:v>
                </c:pt>
                <c:pt idx="21505">
                  <c:v>0.21834686059123601</c:v>
                </c:pt>
                <c:pt idx="21506">
                  <c:v>0.22529431617219201</c:v>
                </c:pt>
                <c:pt idx="21507">
                  <c:v>0.21040607881787499</c:v>
                </c:pt>
                <c:pt idx="21508">
                  <c:v>0.186903781562999</c:v>
                </c:pt>
                <c:pt idx="21509">
                  <c:v>0.203635018358544</c:v>
                </c:pt>
                <c:pt idx="21510">
                  <c:v>0.199810096486147</c:v>
                </c:pt>
                <c:pt idx="21511">
                  <c:v>0.195251032581547</c:v>
                </c:pt>
                <c:pt idx="21512">
                  <c:v>0.20202448092481101</c:v>
                </c:pt>
                <c:pt idx="21513">
                  <c:v>0.21233214693892899</c:v>
                </c:pt>
                <c:pt idx="21514">
                  <c:v>0.19508149690017201</c:v>
                </c:pt>
                <c:pt idx="21515">
                  <c:v>0.200925256150742</c:v>
                </c:pt>
                <c:pt idx="21516">
                  <c:v>0.15662699443856201</c:v>
                </c:pt>
                <c:pt idx="21517">
                  <c:v>0.14644863917284301</c:v>
                </c:pt>
                <c:pt idx="21518">
                  <c:v>0.166488557210624</c:v>
                </c:pt>
                <c:pt idx="21519">
                  <c:v>0.16396188388730201</c:v>
                </c:pt>
                <c:pt idx="21520">
                  <c:v>0.186724518864506</c:v>
                </c:pt>
                <c:pt idx="21521">
                  <c:v>0.18275283404145601</c:v>
                </c:pt>
                <c:pt idx="21522">
                  <c:v>0.229245656214283</c:v>
                </c:pt>
                <c:pt idx="21523">
                  <c:v>0.24026237382027901</c:v>
                </c:pt>
                <c:pt idx="21524">
                  <c:v>0.247618665054957</c:v>
                </c:pt>
                <c:pt idx="21525">
                  <c:v>0.25835235473247598</c:v>
                </c:pt>
                <c:pt idx="21526">
                  <c:v>0.19180133483150699</c:v>
                </c:pt>
                <c:pt idx="21527">
                  <c:v>0.19283825792509601</c:v>
                </c:pt>
                <c:pt idx="21528">
                  <c:v>0.21160523396064701</c:v>
                </c:pt>
                <c:pt idx="21529">
                  <c:v>0.21095202872093499</c:v>
                </c:pt>
                <c:pt idx="21530">
                  <c:v>0.19139354657222099</c:v>
                </c:pt>
                <c:pt idx="21531">
                  <c:v>0.189276970878095</c:v>
                </c:pt>
                <c:pt idx="21532">
                  <c:v>0.19296095180195799</c:v>
                </c:pt>
                <c:pt idx="21533">
                  <c:v>0.19513402605817501</c:v>
                </c:pt>
                <c:pt idx="21534">
                  <c:v>0.19441052632696301</c:v>
                </c:pt>
                <c:pt idx="21535">
                  <c:v>0.212170805234766</c:v>
                </c:pt>
                <c:pt idx="21536">
                  <c:v>0.19770289651595299</c:v>
                </c:pt>
                <c:pt idx="21537">
                  <c:v>0.190705605156166</c:v>
                </c:pt>
                <c:pt idx="21538">
                  <c:v>0.16518063516709899</c:v>
                </c:pt>
                <c:pt idx="21539">
                  <c:v>0.237795315155548</c:v>
                </c:pt>
                <c:pt idx="21540">
                  <c:v>0.23801260092420701</c:v>
                </c:pt>
                <c:pt idx="21541">
                  <c:v>0.24451033299446201</c:v>
                </c:pt>
                <c:pt idx="21542">
                  <c:v>0.25173358231647203</c:v>
                </c:pt>
                <c:pt idx="21543">
                  <c:v>0.27798026719442798</c:v>
                </c:pt>
                <c:pt idx="21544">
                  <c:v>0.26745869650489501</c:v>
                </c:pt>
                <c:pt idx="21545">
                  <c:v>0.274777936403448</c:v>
                </c:pt>
                <c:pt idx="21546">
                  <c:v>0.26437762419356903</c:v>
                </c:pt>
                <c:pt idx="21547">
                  <c:v>0.296561693971368</c:v>
                </c:pt>
                <c:pt idx="21548">
                  <c:v>0.30875751438543603</c:v>
                </c:pt>
                <c:pt idx="21549">
                  <c:v>0.406418828771348</c:v>
                </c:pt>
                <c:pt idx="21550">
                  <c:v>0.357264601455824</c:v>
                </c:pt>
                <c:pt idx="21551">
                  <c:v>0.36986352355135499</c:v>
                </c:pt>
                <c:pt idx="21552">
                  <c:v>0.41674739628554103</c:v>
                </c:pt>
                <c:pt idx="21553">
                  <c:v>0.41529367198883799</c:v>
                </c:pt>
                <c:pt idx="21554">
                  <c:v>0.403266411043395</c:v>
                </c:pt>
                <c:pt idx="21555">
                  <c:v>0.39448149690367001</c:v>
                </c:pt>
                <c:pt idx="21556">
                  <c:v>0.36979940117847798</c:v>
                </c:pt>
                <c:pt idx="21557">
                  <c:v>0.38673612309002903</c:v>
                </c:pt>
                <c:pt idx="21558">
                  <c:v>0.43051206541674802</c:v>
                </c:pt>
                <c:pt idx="21559">
                  <c:v>0.45870809089843601</c:v>
                </c:pt>
                <c:pt idx="21560">
                  <c:v>0.45649936607263703</c:v>
                </c:pt>
                <c:pt idx="21561">
                  <c:v>0.469081947727015</c:v>
                </c:pt>
                <c:pt idx="21562">
                  <c:v>0.45213052095610401</c:v>
                </c:pt>
                <c:pt idx="21563">
                  <c:v>0.44311715664457102</c:v>
                </c:pt>
                <c:pt idx="21564">
                  <c:v>0.50184571443582604</c:v>
                </c:pt>
                <c:pt idx="21565">
                  <c:v>0.52968996299896198</c:v>
                </c:pt>
                <c:pt idx="21566">
                  <c:v>0.51638992493728497</c:v>
                </c:pt>
                <c:pt idx="21567">
                  <c:v>0.58784375787256404</c:v>
                </c:pt>
                <c:pt idx="21568">
                  <c:v>0.53097530288132999</c:v>
                </c:pt>
                <c:pt idx="21569">
                  <c:v>0.52334598137549504</c:v>
                </c:pt>
                <c:pt idx="21570">
                  <c:v>-8.5089676564102899E-3</c:v>
                </c:pt>
                <c:pt idx="21571">
                  <c:v>-1.6067348519859598E-2</c:v>
                </c:pt>
                <c:pt idx="21572">
                  <c:v>-7.4972860940960501E-3</c:v>
                </c:pt>
                <c:pt idx="21573">
                  <c:v>-9.9302428867291594E-3</c:v>
                </c:pt>
                <c:pt idx="21574">
                  <c:v>8.1567365452765994E-3</c:v>
                </c:pt>
                <c:pt idx="21575">
                  <c:v>9.3644459477719693E-3</c:v>
                </c:pt>
                <c:pt idx="21576">
                  <c:v>1.16297983502153E-2</c:v>
                </c:pt>
                <c:pt idx="21577">
                  <c:v>7.42419650430936E-3</c:v>
                </c:pt>
                <c:pt idx="21578">
                  <c:v>1.39255121976689E-2</c:v>
                </c:pt>
                <c:pt idx="21579">
                  <c:v>1.7109521987424801E-2</c:v>
                </c:pt>
                <c:pt idx="21580">
                  <c:v>2.7504249899674701E-2</c:v>
                </c:pt>
                <c:pt idx="21581">
                  <c:v>2.5011365448523299E-2</c:v>
                </c:pt>
                <c:pt idx="21582">
                  <c:v>2.78451752925905E-2</c:v>
                </c:pt>
                <c:pt idx="21583">
                  <c:v>3.5787728534425203E-2</c:v>
                </c:pt>
                <c:pt idx="21584">
                  <c:v>4.5042436517973697E-2</c:v>
                </c:pt>
                <c:pt idx="21585">
                  <c:v>4.36753630571413E-2</c:v>
                </c:pt>
                <c:pt idx="21586">
                  <c:v>0.10927661930784199</c:v>
                </c:pt>
                <c:pt idx="21587">
                  <c:v>0.11022257839515</c:v>
                </c:pt>
                <c:pt idx="21588">
                  <c:v>0.121723250372907</c:v>
                </c:pt>
                <c:pt idx="21589">
                  <c:v>9.7873353901185095E-2</c:v>
                </c:pt>
                <c:pt idx="21590">
                  <c:v>0.10226712887075801</c:v>
                </c:pt>
                <c:pt idx="21591">
                  <c:v>0.101762769704423</c:v>
                </c:pt>
                <c:pt idx="21592">
                  <c:v>0.12895308620146101</c:v>
                </c:pt>
                <c:pt idx="21593">
                  <c:v>0.140114230717302</c:v>
                </c:pt>
                <c:pt idx="21594">
                  <c:v>0.167561020507351</c:v>
                </c:pt>
                <c:pt idx="21595">
                  <c:v>9.0093340888449197E-2</c:v>
                </c:pt>
                <c:pt idx="21596">
                  <c:v>9.85747317295151E-2</c:v>
                </c:pt>
                <c:pt idx="21597">
                  <c:v>9.2488841322565907E-2</c:v>
                </c:pt>
                <c:pt idx="21598">
                  <c:v>0.14219875051704001</c:v>
                </c:pt>
                <c:pt idx="21599">
                  <c:v>0.11618553981238799</c:v>
                </c:pt>
                <c:pt idx="21600">
                  <c:v>0.106466807273187</c:v>
                </c:pt>
                <c:pt idx="21601">
                  <c:v>0.11360515828322799</c:v>
                </c:pt>
                <c:pt idx="21602">
                  <c:v>0.10584633466270001</c:v>
                </c:pt>
                <c:pt idx="21603">
                  <c:v>-2.3181686099237899E-2</c:v>
                </c:pt>
                <c:pt idx="21604">
                  <c:v>-2.3830751175245999E-2</c:v>
                </c:pt>
                <c:pt idx="21605">
                  <c:v>-1.13346403077649E-2</c:v>
                </c:pt>
                <c:pt idx="21606">
                  <c:v>-1.16421196215954E-2</c:v>
                </c:pt>
                <c:pt idx="21607">
                  <c:v>1.2672707570218799E-2</c:v>
                </c:pt>
                <c:pt idx="21608">
                  <c:v>1.32647441958086E-2</c:v>
                </c:pt>
                <c:pt idx="21609">
                  <c:v>-3.1810873348658798E-3</c:v>
                </c:pt>
                <c:pt idx="21610">
                  <c:v>2.8224219830820602E-2</c:v>
                </c:pt>
                <c:pt idx="21611">
                  <c:v>6.8597288620906902E-2</c:v>
                </c:pt>
                <c:pt idx="21612">
                  <c:v>0.16591068434734299</c:v>
                </c:pt>
                <c:pt idx="21613">
                  <c:v>0.16719408791505799</c:v>
                </c:pt>
                <c:pt idx="21614">
                  <c:v>0.14931142559289601</c:v>
                </c:pt>
                <c:pt idx="21615">
                  <c:v>4.8677492655315902E-2</c:v>
                </c:pt>
                <c:pt idx="21616">
                  <c:v>4.4157221537657103E-2</c:v>
                </c:pt>
                <c:pt idx="21617">
                  <c:v>5.7577163181345703E-2</c:v>
                </c:pt>
                <c:pt idx="21618">
                  <c:v>6.0651311506443303E-2</c:v>
                </c:pt>
                <c:pt idx="21619">
                  <c:v>7.3430359013638702E-2</c:v>
                </c:pt>
                <c:pt idx="21620">
                  <c:v>7.1172978164883105E-2</c:v>
                </c:pt>
                <c:pt idx="21621">
                  <c:v>8.7967301696756595E-2</c:v>
                </c:pt>
                <c:pt idx="21622">
                  <c:v>6.4619546072785403E-2</c:v>
                </c:pt>
                <c:pt idx="21623">
                  <c:v>8.92395234525067E-2</c:v>
                </c:pt>
                <c:pt idx="21624">
                  <c:v>8.4979230129113195E-2</c:v>
                </c:pt>
                <c:pt idx="21625">
                  <c:v>0.122119476591658</c:v>
                </c:pt>
                <c:pt idx="21626">
                  <c:v>0.105528972687831</c:v>
                </c:pt>
                <c:pt idx="21627">
                  <c:v>0.19455228633080099</c:v>
                </c:pt>
                <c:pt idx="21628">
                  <c:v>9.8071938883401693E-3</c:v>
                </c:pt>
                <c:pt idx="21629">
                  <c:v>0.14269223444305201</c:v>
                </c:pt>
                <c:pt idx="21630">
                  <c:v>0.13582877654220099</c:v>
                </c:pt>
                <c:pt idx="21631">
                  <c:v>0.141399937662984</c:v>
                </c:pt>
                <c:pt idx="21632">
                  <c:v>0.143850614481289</c:v>
                </c:pt>
                <c:pt idx="21633">
                  <c:v>0.13945001635881801</c:v>
                </c:pt>
                <c:pt idx="21634">
                  <c:v>8.0113148890076105E-2</c:v>
                </c:pt>
                <c:pt idx="21635">
                  <c:v>7.9764612616187197E-2</c:v>
                </c:pt>
                <c:pt idx="21636">
                  <c:v>8.6354889845462399E-2</c:v>
                </c:pt>
                <c:pt idx="21637">
                  <c:v>8.3628209587230898E-2</c:v>
                </c:pt>
                <c:pt idx="21638">
                  <c:v>7.0180026374770499E-2</c:v>
                </c:pt>
                <c:pt idx="21639">
                  <c:v>9.8385215218921004E-2</c:v>
                </c:pt>
                <c:pt idx="21640">
                  <c:v>8.1375727528699898E-2</c:v>
                </c:pt>
                <c:pt idx="21641">
                  <c:v>8.6639681209619193E-2</c:v>
                </c:pt>
                <c:pt idx="21642">
                  <c:v>0.14231914548395999</c:v>
                </c:pt>
                <c:pt idx="21643">
                  <c:v>0.13935998386958101</c:v>
                </c:pt>
                <c:pt idx="21644">
                  <c:v>0.14383218413523299</c:v>
                </c:pt>
                <c:pt idx="21645">
                  <c:v>0.17040749038859099</c:v>
                </c:pt>
                <c:pt idx="21646">
                  <c:v>0.12785316133288999</c:v>
                </c:pt>
                <c:pt idx="21647">
                  <c:v>4.1336264914258701E-2</c:v>
                </c:pt>
                <c:pt idx="21648">
                  <c:v>3.6502921356195497E-2</c:v>
                </c:pt>
                <c:pt idx="21649">
                  <c:v>3.9411100894601599E-2</c:v>
                </c:pt>
                <c:pt idx="21650">
                  <c:v>8.5104624035732199E-3</c:v>
                </c:pt>
                <c:pt idx="21651">
                  <c:v>4.3335595741350298E-2</c:v>
                </c:pt>
                <c:pt idx="21652">
                  <c:v>5.0726645213959601E-2</c:v>
                </c:pt>
                <c:pt idx="21653">
                  <c:v>0.31284077515126302</c:v>
                </c:pt>
                <c:pt idx="21654">
                  <c:v>0.30685300865378201</c:v>
                </c:pt>
                <c:pt idx="21655">
                  <c:v>0.31779738574472299</c:v>
                </c:pt>
                <c:pt idx="21656">
                  <c:v>0.32121608119036199</c:v>
                </c:pt>
                <c:pt idx="21657">
                  <c:v>0.30570229181346698</c:v>
                </c:pt>
                <c:pt idx="21658">
                  <c:v>0.31360421388222598</c:v>
                </c:pt>
                <c:pt idx="21659">
                  <c:v>0.36682524170044301</c:v>
                </c:pt>
                <c:pt idx="21660">
                  <c:v>0.33928283853093899</c:v>
                </c:pt>
                <c:pt idx="21661">
                  <c:v>0.49326274092822697</c:v>
                </c:pt>
                <c:pt idx="21662">
                  <c:v>0.446709671349865</c:v>
                </c:pt>
                <c:pt idx="21663">
                  <c:v>0.455850603670784</c:v>
                </c:pt>
                <c:pt idx="21664">
                  <c:v>0.51734080459918297</c:v>
                </c:pt>
                <c:pt idx="21665">
                  <c:v>0.51295766518934205</c:v>
                </c:pt>
                <c:pt idx="21666">
                  <c:v>4.2231826598042501E-3</c:v>
                </c:pt>
                <c:pt idx="21667" formatCode="0.00E+00">
                  <c:v>9.4401439009716905E-4</c:v>
                </c:pt>
                <c:pt idx="21668">
                  <c:v>2.5086132576359998E-2</c:v>
                </c:pt>
                <c:pt idx="21669">
                  <c:v>2.1889601870934E-2</c:v>
                </c:pt>
                <c:pt idx="21670">
                  <c:v>2.87658662988961E-2</c:v>
                </c:pt>
                <c:pt idx="21671">
                  <c:v>1.94865638195163E-2</c:v>
                </c:pt>
                <c:pt idx="21672">
                  <c:v>2.6669217974288398E-2</c:v>
                </c:pt>
                <c:pt idx="21673">
                  <c:v>1.11522402242933E-2</c:v>
                </c:pt>
                <c:pt idx="21674">
                  <c:v>5.3153377592316503E-2</c:v>
                </c:pt>
                <c:pt idx="21675">
                  <c:v>3.9972752999271E-2</c:v>
                </c:pt>
                <c:pt idx="21676">
                  <c:v>7.6181281463543804E-2</c:v>
                </c:pt>
                <c:pt idx="21677">
                  <c:v>8.6578745632149401E-2</c:v>
                </c:pt>
                <c:pt idx="21678">
                  <c:v>8.6870091321801193E-2</c:v>
                </c:pt>
                <c:pt idx="21679">
                  <c:v>0.11942815924075401</c:v>
                </c:pt>
                <c:pt idx="21680">
                  <c:v>0.111088544349682</c:v>
                </c:pt>
                <c:pt idx="21681">
                  <c:v>0.11214198898946</c:v>
                </c:pt>
                <c:pt idx="21682">
                  <c:v>0.22606554238117599</c:v>
                </c:pt>
                <c:pt idx="21683">
                  <c:v>0.121734585472961</c:v>
                </c:pt>
                <c:pt idx="21684">
                  <c:v>0.14217595232525401</c:v>
                </c:pt>
                <c:pt idx="21685">
                  <c:v>0.156581753680724</c:v>
                </c:pt>
                <c:pt idx="21686">
                  <c:v>0.17775637128751401</c:v>
                </c:pt>
                <c:pt idx="21687">
                  <c:v>0.16970653016377901</c:v>
                </c:pt>
                <c:pt idx="21688">
                  <c:v>0.18003682562890599</c:v>
                </c:pt>
                <c:pt idx="21689">
                  <c:v>0.17123232284628001</c:v>
                </c:pt>
                <c:pt idx="21690">
                  <c:v>0.20060741596374901</c:v>
                </c:pt>
                <c:pt idx="21691">
                  <c:v>0.212860899771426</c:v>
                </c:pt>
                <c:pt idx="21692">
                  <c:v>0.21072165432707199</c:v>
                </c:pt>
                <c:pt idx="21693">
                  <c:v>0.173098694116819</c:v>
                </c:pt>
                <c:pt idx="21694">
                  <c:v>0.31866550696172302</c:v>
                </c:pt>
                <c:pt idx="21695">
                  <c:v>0.31174678913596299</c:v>
                </c:pt>
                <c:pt idx="21696">
                  <c:v>0.31616183739952203</c:v>
                </c:pt>
                <c:pt idx="21697">
                  <c:v>0.298142994480808</c:v>
                </c:pt>
                <c:pt idx="21698">
                  <c:v>0.33178552170769998</c:v>
                </c:pt>
                <c:pt idx="21699">
                  <c:v>0.32266369409322299</c:v>
                </c:pt>
                <c:pt idx="21700">
                  <c:v>0.35013488899651701</c:v>
                </c:pt>
                <c:pt idx="21701">
                  <c:v>0.32333715246574102</c:v>
                </c:pt>
                <c:pt idx="21702">
                  <c:v>0.33041009940344201</c:v>
                </c:pt>
                <c:pt idx="21703">
                  <c:v>2.4072714785448202E-2</c:v>
                </c:pt>
                <c:pt idx="21704">
                  <c:v>2.0102836889773899E-2</c:v>
                </c:pt>
                <c:pt idx="21705">
                  <c:v>2.8455829567352899E-2</c:v>
                </c:pt>
                <c:pt idx="21706">
                  <c:v>2.4963061937172501E-2</c:v>
                </c:pt>
                <c:pt idx="21707">
                  <c:v>3.55375211455368E-2</c:v>
                </c:pt>
                <c:pt idx="21708">
                  <c:v>-8.7608005380193001E-3</c:v>
                </c:pt>
                <c:pt idx="21709">
                  <c:v>-4.0375031662398898E-2</c:v>
                </c:pt>
                <c:pt idx="21710">
                  <c:v>-4.3915043156944597E-2</c:v>
                </c:pt>
                <c:pt idx="21711">
                  <c:v>1.93520706929197E-2</c:v>
                </c:pt>
                <c:pt idx="21712">
                  <c:v>1.1933641671430399E-2</c:v>
                </c:pt>
                <c:pt idx="21713">
                  <c:v>1.9884578636592799E-2</c:v>
                </c:pt>
                <c:pt idx="21714">
                  <c:v>2.29969239280296E-2</c:v>
                </c:pt>
                <c:pt idx="21715">
                  <c:v>6.7150288720645407E-2</c:v>
                </c:pt>
                <c:pt idx="21716">
                  <c:v>5.9267380494353497E-2</c:v>
                </c:pt>
                <c:pt idx="21717">
                  <c:v>6.0660309386736298E-2</c:v>
                </c:pt>
                <c:pt idx="21718">
                  <c:v>6.2274977331205399E-2</c:v>
                </c:pt>
                <c:pt idx="21719">
                  <c:v>6.4040834809236502E-2</c:v>
                </c:pt>
                <c:pt idx="21720">
                  <c:v>6.2748484166218907E-2</c:v>
                </c:pt>
                <c:pt idx="21721">
                  <c:v>0.10584913987158499</c:v>
                </c:pt>
                <c:pt idx="21722">
                  <c:v>0.107429607740842</c:v>
                </c:pt>
                <c:pt idx="21723">
                  <c:v>0.12544947196217199</c:v>
                </c:pt>
                <c:pt idx="21724">
                  <c:v>0.13346819269422</c:v>
                </c:pt>
                <c:pt idx="21725">
                  <c:v>0.13480813912009501</c:v>
                </c:pt>
                <c:pt idx="21726">
                  <c:v>0.13697946617755799</c:v>
                </c:pt>
                <c:pt idx="21727">
                  <c:v>0.22104932229259999</c:v>
                </c:pt>
                <c:pt idx="21728">
                  <c:v>2.51556344528975E-2</c:v>
                </c:pt>
                <c:pt idx="21729">
                  <c:v>2.0382990250789199E-2</c:v>
                </c:pt>
                <c:pt idx="21730">
                  <c:v>2.9855929365867499E-2</c:v>
                </c:pt>
                <c:pt idx="21731">
                  <c:v>3.0165210598445999E-2</c:v>
                </c:pt>
                <c:pt idx="21732">
                  <c:v>3.1458122495751001E-2</c:v>
                </c:pt>
                <c:pt idx="21733">
                  <c:v>6.3206041897229698E-2</c:v>
                </c:pt>
                <c:pt idx="21734">
                  <c:v>6.7645231276308004E-2</c:v>
                </c:pt>
                <c:pt idx="21735">
                  <c:v>6.7302951696331006E-2</c:v>
                </c:pt>
                <c:pt idx="21736">
                  <c:v>6.2731051278687097E-2</c:v>
                </c:pt>
                <c:pt idx="21737">
                  <c:v>3.0017109510778999E-2</c:v>
                </c:pt>
                <c:pt idx="21738">
                  <c:v>2.9003940336178299E-2</c:v>
                </c:pt>
                <c:pt idx="21739">
                  <c:v>1.5288579151120101E-2</c:v>
                </c:pt>
                <c:pt idx="21740">
                  <c:v>2.3379874557756902E-2</c:v>
                </c:pt>
                <c:pt idx="21741">
                  <c:v>6.3779744574228497E-2</c:v>
                </c:pt>
                <c:pt idx="21742">
                  <c:v>7.4681982366590294E-2</c:v>
                </c:pt>
                <c:pt idx="21743">
                  <c:v>3.5089576141895798E-2</c:v>
                </c:pt>
                <c:pt idx="21744">
                  <c:v>3.7971420251625199E-2</c:v>
                </c:pt>
                <c:pt idx="21745">
                  <c:v>-8.9699997207144302E-3</c:v>
                </c:pt>
                <c:pt idx="21746">
                  <c:v>-8.3507074284452296E-3</c:v>
                </c:pt>
                <c:pt idx="21747">
                  <c:v>3.7548912350767197E-2</c:v>
                </c:pt>
                <c:pt idx="21748">
                  <c:v>3.6588270666222798E-2</c:v>
                </c:pt>
                <c:pt idx="21749">
                  <c:v>5.4804594800594103E-2</c:v>
                </c:pt>
                <c:pt idx="21750">
                  <c:v>1.19831394472447E-3</c:v>
                </c:pt>
                <c:pt idx="21751">
                  <c:v>-5.3299762263911303E-2</c:v>
                </c:pt>
                <c:pt idx="21752" formatCode="0.00E+00">
                  <c:v>7.1681196397888004E-4</c:v>
                </c:pt>
                <c:pt idx="21753">
                  <c:v>4.6401168783898897E-2</c:v>
                </c:pt>
                <c:pt idx="21754">
                  <c:v>4.5227587424338397E-2</c:v>
                </c:pt>
                <c:pt idx="21755" formatCode="0.00E+00">
                  <c:v>3.3740069306076298E-4</c:v>
                </c:pt>
                <c:pt idx="21756" formatCode="0.00E+00">
                  <c:v>2.4692423265282299E-4</c:v>
                </c:pt>
                <c:pt idx="21757">
                  <c:v>-3.7212244873563402E-3</c:v>
                </c:pt>
                <c:pt idx="21758">
                  <c:v>8.2831721968103997E-3</c:v>
                </c:pt>
                <c:pt idx="21759">
                  <c:v>1.19635033584493E-2</c:v>
                </c:pt>
                <c:pt idx="21760">
                  <c:v>1.0229411877459E-2</c:v>
                </c:pt>
                <c:pt idx="21761">
                  <c:v>4.6879218810913503E-3</c:v>
                </c:pt>
                <c:pt idx="21762">
                  <c:v>8.0737215074859706E-3</c:v>
                </c:pt>
                <c:pt idx="21763">
                  <c:v>3.46857900545798E-2</c:v>
                </c:pt>
                <c:pt idx="21764">
                  <c:v>4.7832291171313802E-2</c:v>
                </c:pt>
                <c:pt idx="21765">
                  <c:v>4.6837905290449497E-2</c:v>
                </c:pt>
                <c:pt idx="21766">
                  <c:v>6.0904588561140303E-2</c:v>
                </c:pt>
                <c:pt idx="21767">
                  <c:v>6.8331898310851596E-2</c:v>
                </c:pt>
                <c:pt idx="21768">
                  <c:v>6.5370585435165995E-2</c:v>
                </c:pt>
                <c:pt idx="21769">
                  <c:v>6.6761277402572095E-2</c:v>
                </c:pt>
                <c:pt idx="21770">
                  <c:v>9.3971766950433994E-2</c:v>
                </c:pt>
                <c:pt idx="21771">
                  <c:v>8.4781321303795107E-2</c:v>
                </c:pt>
                <c:pt idx="21772">
                  <c:v>7.5407964703127994E-2</c:v>
                </c:pt>
                <c:pt idx="21773">
                  <c:v>7.63393826873877E-2</c:v>
                </c:pt>
                <c:pt idx="21774">
                  <c:v>0.16403172081666201</c:v>
                </c:pt>
                <c:pt idx="21775">
                  <c:v>0.16034869457036899</c:v>
                </c:pt>
                <c:pt idx="21776">
                  <c:v>0.16014731514991301</c:v>
                </c:pt>
                <c:pt idx="21777">
                  <c:v>9.4558961069168099E-2</c:v>
                </c:pt>
                <c:pt idx="21778">
                  <c:v>9.1407135848003002E-2</c:v>
                </c:pt>
                <c:pt idx="21779">
                  <c:v>8.5524612151187396E-2</c:v>
                </c:pt>
                <c:pt idx="21780">
                  <c:v>9.2425847305321204E-2</c:v>
                </c:pt>
                <c:pt idx="21781">
                  <c:v>0.100120692546111</c:v>
                </c:pt>
                <c:pt idx="21782">
                  <c:v>9.4265837393764595E-2</c:v>
                </c:pt>
                <c:pt idx="21783">
                  <c:v>0.19520205743893601</c:v>
                </c:pt>
                <c:pt idx="21784">
                  <c:v>0.18871750123547901</c:v>
                </c:pt>
                <c:pt idx="21785">
                  <c:v>0.199395561277836</c:v>
                </c:pt>
                <c:pt idx="21786">
                  <c:v>0.29192409870506397</c:v>
                </c:pt>
                <c:pt idx="21787">
                  <c:v>0.29257476869304999</c:v>
                </c:pt>
                <c:pt idx="21788">
                  <c:v>0.313022684957736</c:v>
                </c:pt>
                <c:pt idx="21789">
                  <c:v>0.23518560231466301</c:v>
                </c:pt>
                <c:pt idx="21790">
                  <c:v>0.22948381301815701</c:v>
                </c:pt>
                <c:pt idx="21791">
                  <c:v>0.236319941790922</c:v>
                </c:pt>
                <c:pt idx="21792">
                  <c:v>0.24929967408836201</c:v>
                </c:pt>
                <c:pt idx="21793">
                  <c:v>0.23955716524118401</c:v>
                </c:pt>
                <c:pt idx="21794">
                  <c:v>0.22952057969304501</c:v>
                </c:pt>
                <c:pt idx="21795">
                  <c:v>0.18317028654971901</c:v>
                </c:pt>
                <c:pt idx="21796">
                  <c:v>0.21873320380820099</c:v>
                </c:pt>
                <c:pt idx="21797">
                  <c:v>0.21866547434398001</c:v>
                </c:pt>
                <c:pt idx="21798">
                  <c:v>0.31361692674758601</c:v>
                </c:pt>
                <c:pt idx="21799">
                  <c:v>0.232938822088781</c:v>
                </c:pt>
                <c:pt idx="21800">
                  <c:v>0.28230672589905498</c:v>
                </c:pt>
                <c:pt idx="21801">
                  <c:v>0.288177772011175</c:v>
                </c:pt>
                <c:pt idx="21802">
                  <c:v>0.32350845645549497</c:v>
                </c:pt>
                <c:pt idx="21803">
                  <c:v>0.33496936369825397</c:v>
                </c:pt>
                <c:pt idx="21804">
                  <c:v>0.35439781379250501</c:v>
                </c:pt>
                <c:pt idx="21805">
                  <c:v>0.34518971508033303</c:v>
                </c:pt>
                <c:pt idx="21806">
                  <c:v>0.35275862851393303</c:v>
                </c:pt>
                <c:pt idx="21807">
                  <c:v>0.33605793930431699</c:v>
                </c:pt>
                <c:pt idx="21808">
                  <c:v>0.32932771816367201</c:v>
                </c:pt>
                <c:pt idx="21809">
                  <c:v>0.25311916574896198</c:v>
                </c:pt>
                <c:pt idx="21810">
                  <c:v>0.27808620800595502</c:v>
                </c:pt>
                <c:pt idx="21811">
                  <c:v>0.27782936723734403</c:v>
                </c:pt>
                <c:pt idx="21812">
                  <c:v>0.29504150571943399</c:v>
                </c:pt>
                <c:pt idx="21813">
                  <c:v>0.28568019382656001</c:v>
                </c:pt>
                <c:pt idx="21814">
                  <c:v>0.29562802625324602</c:v>
                </c:pt>
                <c:pt idx="21815">
                  <c:v>0.30267999592224099</c:v>
                </c:pt>
                <c:pt idx="21816">
                  <c:v>0.29842181789259398</c:v>
                </c:pt>
                <c:pt idx="21817">
                  <c:v>0.27477350309492599</c:v>
                </c:pt>
                <c:pt idx="21818">
                  <c:v>0.36045137230833302</c:v>
                </c:pt>
                <c:pt idx="21819">
                  <c:v>0.37364398449858599</c:v>
                </c:pt>
                <c:pt idx="21820">
                  <c:v>0.382932845270122</c:v>
                </c:pt>
                <c:pt idx="21821">
                  <c:v>0.37977199640284098</c:v>
                </c:pt>
                <c:pt idx="21822">
                  <c:v>0.38470355816908602</c:v>
                </c:pt>
                <c:pt idx="21823">
                  <c:v>0.38225254957002902</c:v>
                </c:pt>
                <c:pt idx="21824">
                  <c:v>0.37293747622574203</c:v>
                </c:pt>
                <c:pt idx="21825">
                  <c:v>0.35864360756805003</c:v>
                </c:pt>
                <c:pt idx="21826">
                  <c:v>0.39010010648125099</c:v>
                </c:pt>
                <c:pt idx="21827">
                  <c:v>0.398154922567306</c:v>
                </c:pt>
                <c:pt idx="21828">
                  <c:v>0.38865004223538002</c:v>
                </c:pt>
                <c:pt idx="21829">
                  <c:v>-2.2059911974083801E-2</c:v>
                </c:pt>
                <c:pt idx="21830">
                  <c:v>-2.9797223341379599E-2</c:v>
                </c:pt>
                <c:pt idx="21831">
                  <c:v>-2.8053426542178302E-2</c:v>
                </c:pt>
                <c:pt idx="21832">
                  <c:v>1.8871211054351099E-2</c:v>
                </c:pt>
                <c:pt idx="21833">
                  <c:v>1.8087429764951299E-2</c:v>
                </c:pt>
                <c:pt idx="21834">
                  <c:v>-2.7063219018167401E-2</c:v>
                </c:pt>
                <c:pt idx="21835">
                  <c:v>-3.0146324327721699E-2</c:v>
                </c:pt>
                <c:pt idx="21836">
                  <c:v>-2.73935839658292E-2</c:v>
                </c:pt>
                <c:pt idx="21837">
                  <c:v>-2.9290905767834701E-2</c:v>
                </c:pt>
                <c:pt idx="21838">
                  <c:v>1.08955828012764E-2</c:v>
                </c:pt>
                <c:pt idx="21839">
                  <c:v>4.5549248567946898E-2</c:v>
                </c:pt>
                <c:pt idx="21840">
                  <c:v>1.95201795322348E-2</c:v>
                </c:pt>
                <c:pt idx="21841">
                  <c:v>1.4043228043398999E-2</c:v>
                </c:pt>
                <c:pt idx="21842">
                  <c:v>8.2851332905651207E-3</c:v>
                </c:pt>
                <c:pt idx="21843">
                  <c:v>6.4044032372891904E-3</c:v>
                </c:pt>
                <c:pt idx="21844">
                  <c:v>-1.39333430542676E-2</c:v>
                </c:pt>
                <c:pt idx="21845">
                  <c:v>1.4327953472195299E-2</c:v>
                </c:pt>
                <c:pt idx="21846">
                  <c:v>2.9585446290594002E-2</c:v>
                </c:pt>
                <c:pt idx="21847">
                  <c:v>4.0660351575582503E-2</c:v>
                </c:pt>
                <c:pt idx="21848">
                  <c:v>4.2897651743473299E-2</c:v>
                </c:pt>
                <c:pt idx="21849">
                  <c:v>6.5289403786906897E-2</c:v>
                </c:pt>
                <c:pt idx="21850">
                  <c:v>5.9016226237985102E-2</c:v>
                </c:pt>
                <c:pt idx="21851">
                  <c:v>6.31071387155763E-2</c:v>
                </c:pt>
                <c:pt idx="21852">
                  <c:v>2.2326717950653802E-2</c:v>
                </c:pt>
                <c:pt idx="21853">
                  <c:v>2.4471621351519E-2</c:v>
                </c:pt>
                <c:pt idx="21854">
                  <c:v>2.3741573865820601E-2</c:v>
                </c:pt>
                <c:pt idx="21855">
                  <c:v>2.65072720977488E-2</c:v>
                </c:pt>
                <c:pt idx="21856">
                  <c:v>-6.7012269012192996E-2</c:v>
                </c:pt>
                <c:pt idx="21857">
                  <c:v>-6.3521967981561706E-2</c:v>
                </c:pt>
                <c:pt idx="21858">
                  <c:v>-6.1542643170929598E-2</c:v>
                </c:pt>
                <c:pt idx="21859">
                  <c:v>-5.9562437056465502E-2</c:v>
                </c:pt>
                <c:pt idx="21860">
                  <c:v>9.9853593846075395E-3</c:v>
                </c:pt>
                <c:pt idx="21861">
                  <c:v>-4.0401326874559301E-2</c:v>
                </c:pt>
                <c:pt idx="21862">
                  <c:v>-4.1320107082256398E-2</c:v>
                </c:pt>
                <c:pt idx="21863">
                  <c:v>-4.3318767150103799E-2</c:v>
                </c:pt>
                <c:pt idx="21864">
                  <c:v>-4.8596624762488203E-2</c:v>
                </c:pt>
                <c:pt idx="21865">
                  <c:v>-4.7663964111745297E-2</c:v>
                </c:pt>
                <c:pt idx="21866">
                  <c:v>-5.0428377772901902E-3</c:v>
                </c:pt>
                <c:pt idx="21867">
                  <c:v>-5.5899802605627802E-3</c:v>
                </c:pt>
                <c:pt idx="21868" formatCode="0.00E+00">
                  <c:v>-7.4358131543994499E-4</c:v>
                </c:pt>
                <c:pt idx="21869">
                  <c:v>2.2534494644419398E-2</c:v>
                </c:pt>
                <c:pt idx="21870">
                  <c:v>1.7464714550578801E-2</c:v>
                </c:pt>
                <c:pt idx="21871">
                  <c:v>1.8553628982922898E-2</c:v>
                </c:pt>
                <c:pt idx="21872">
                  <c:v>7.4211740200882795E-2</c:v>
                </c:pt>
                <c:pt idx="21873">
                  <c:v>6.9678325397661306E-2</c:v>
                </c:pt>
                <c:pt idx="21874">
                  <c:v>7.1111258088278603E-2</c:v>
                </c:pt>
                <c:pt idx="21875">
                  <c:v>7.4113694799439606E-2</c:v>
                </c:pt>
                <c:pt idx="21876">
                  <c:v>7.2159829182187801E-2</c:v>
                </c:pt>
                <c:pt idx="21877">
                  <c:v>6.4390067985127697E-2</c:v>
                </c:pt>
                <c:pt idx="21878">
                  <c:v>6.1009642258187301E-2</c:v>
                </c:pt>
                <c:pt idx="21879">
                  <c:v>0.113109798498678</c:v>
                </c:pt>
                <c:pt idx="21880">
                  <c:v>7.0128012190686595E-2</c:v>
                </c:pt>
                <c:pt idx="21881">
                  <c:v>4.7985125246234599E-2</c:v>
                </c:pt>
                <c:pt idx="21882">
                  <c:v>4.8042097319882703E-2</c:v>
                </c:pt>
                <c:pt idx="21883">
                  <c:v>5.0497558352254002E-2</c:v>
                </c:pt>
                <c:pt idx="21884">
                  <c:v>4.3139767226987501E-2</c:v>
                </c:pt>
                <c:pt idx="21885">
                  <c:v>-5.6169914100088203E-3</c:v>
                </c:pt>
                <c:pt idx="21886">
                  <c:v>-5.91175314793046E-3</c:v>
                </c:pt>
                <c:pt idx="21887">
                  <c:v>-8.5675635880351209E-3</c:v>
                </c:pt>
                <c:pt idx="21888">
                  <c:v>-8.0235157551469208E-3</c:v>
                </c:pt>
                <c:pt idx="21889">
                  <c:v>-9.5220797582253793E-3</c:v>
                </c:pt>
                <c:pt idx="21890">
                  <c:v>2.87498125690335E-2</c:v>
                </c:pt>
                <c:pt idx="21891">
                  <c:v>3.3827577983928901E-2</c:v>
                </c:pt>
                <c:pt idx="21892">
                  <c:v>5.3847222034741002E-2</c:v>
                </c:pt>
                <c:pt idx="21893">
                  <c:v>5.0194226975020101E-2</c:v>
                </c:pt>
                <c:pt idx="21894">
                  <c:v>9.6946926499088301E-2</c:v>
                </c:pt>
                <c:pt idx="21895">
                  <c:v>9.8465338122008597E-2</c:v>
                </c:pt>
                <c:pt idx="21896">
                  <c:v>-7.7717830108779501E-2</c:v>
                </c:pt>
                <c:pt idx="21897">
                  <c:v>-5.1872070504899802E-2</c:v>
                </c:pt>
                <c:pt idx="21898">
                  <c:v>-1.9819451408555601E-2</c:v>
                </c:pt>
                <c:pt idx="21899">
                  <c:v>-2.56092552700759E-2</c:v>
                </c:pt>
                <c:pt idx="21900" formatCode="0.00E+00">
                  <c:v>4.2634531343677102E-4</c:v>
                </c:pt>
                <c:pt idx="21901">
                  <c:v>-1.8217371834114899E-3</c:v>
                </c:pt>
                <c:pt idx="21902">
                  <c:v>4.9108947831646398E-3</c:v>
                </c:pt>
                <c:pt idx="21903">
                  <c:v>-8.1050146947139103E-3</c:v>
                </c:pt>
                <c:pt idx="21904">
                  <c:v>-3.2635126081748101E-3</c:v>
                </c:pt>
                <c:pt idx="21905">
                  <c:v>5.6856134199998902E-2</c:v>
                </c:pt>
                <c:pt idx="21906">
                  <c:v>4.65770778400467E-2</c:v>
                </c:pt>
                <c:pt idx="21907">
                  <c:v>-6.4978104916437697E-3</c:v>
                </c:pt>
                <c:pt idx="21908">
                  <c:v>-5.9427675638177302E-3</c:v>
                </c:pt>
                <c:pt idx="21909">
                  <c:v>2.21898351304037E-2</c:v>
                </c:pt>
                <c:pt idx="21910">
                  <c:v>1.8627150982726399E-2</c:v>
                </c:pt>
                <c:pt idx="21911">
                  <c:v>1.9135534792047399E-2</c:v>
                </c:pt>
                <c:pt idx="21912">
                  <c:v>2.30788045766563E-2</c:v>
                </c:pt>
                <c:pt idx="21913">
                  <c:v>9.89356508187921E-3</c:v>
                </c:pt>
                <c:pt idx="21914">
                  <c:v>1.7388836351917202E-2</c:v>
                </c:pt>
                <c:pt idx="21915">
                  <c:v>1.18940936743321E-2</c:v>
                </c:pt>
                <c:pt idx="21916">
                  <c:v>5.6452662790639603E-2</c:v>
                </c:pt>
                <c:pt idx="21917">
                  <c:v>4.7496059827104503E-2</c:v>
                </c:pt>
                <c:pt idx="21918">
                  <c:v>-6.0505619656403501E-3</c:v>
                </c:pt>
                <c:pt idx="21919">
                  <c:v>-6.6389577852263796E-3</c:v>
                </c:pt>
                <c:pt idx="21920">
                  <c:v>-7.8662066235981598E-3</c:v>
                </c:pt>
                <c:pt idx="21921">
                  <c:v>7.4312151653559396E-3</c:v>
                </c:pt>
                <c:pt idx="21922">
                  <c:v>6.8341997517975504E-3</c:v>
                </c:pt>
                <c:pt idx="21923">
                  <c:v>1.29520837684626E-2</c:v>
                </c:pt>
                <c:pt idx="21924">
                  <c:v>-5.2893425165947399E-3</c:v>
                </c:pt>
                <c:pt idx="21925">
                  <c:v>-3.0453814409818702E-3</c:v>
                </c:pt>
                <c:pt idx="21926" formatCode="0.00E+00">
                  <c:v>-7.6067473269292296E-4</c:v>
                </c:pt>
                <c:pt idx="21927">
                  <c:v>-6.2477559265319204E-3</c:v>
                </c:pt>
                <c:pt idx="21928">
                  <c:v>-1.0245690486582099E-2</c:v>
                </c:pt>
                <c:pt idx="21929">
                  <c:v>-9.6301388393333891E-3</c:v>
                </c:pt>
                <c:pt idx="21930">
                  <c:v>3.2411884993692699E-2</c:v>
                </c:pt>
                <c:pt idx="21931">
                  <c:v>-1.8881873619456899E-2</c:v>
                </c:pt>
                <c:pt idx="21932">
                  <c:v>4.6206541579294396E-3</c:v>
                </c:pt>
                <c:pt idx="21933">
                  <c:v>-1.8989144359645199E-2</c:v>
                </c:pt>
                <c:pt idx="21934">
                  <c:v>2.6749285648167202E-2</c:v>
                </c:pt>
                <c:pt idx="21935">
                  <c:v>1.9901029248601199E-2</c:v>
                </c:pt>
                <c:pt idx="21936">
                  <c:v>4.2796457114626797E-2</c:v>
                </c:pt>
                <c:pt idx="21937">
                  <c:v>7.3874406215305305E-2</c:v>
                </c:pt>
                <c:pt idx="21938">
                  <c:v>9.7081191652176907E-2</c:v>
                </c:pt>
                <c:pt idx="21939">
                  <c:v>8.6363457439549707E-2</c:v>
                </c:pt>
                <c:pt idx="21940">
                  <c:v>0.108687263438489</c:v>
                </c:pt>
                <c:pt idx="21941">
                  <c:v>0.15006108996967499</c:v>
                </c:pt>
                <c:pt idx="21942">
                  <c:v>0.15452889497737901</c:v>
                </c:pt>
                <c:pt idx="21943">
                  <c:v>0.15289933095730299</c:v>
                </c:pt>
                <c:pt idx="21944">
                  <c:v>0.19765606752328599</c:v>
                </c:pt>
                <c:pt idx="21945">
                  <c:v>0.14401209995571501</c:v>
                </c:pt>
                <c:pt idx="21946">
                  <c:v>0.155413983321185</c:v>
                </c:pt>
                <c:pt idx="21947">
                  <c:v>0.15881748749344399</c:v>
                </c:pt>
                <c:pt idx="21948">
                  <c:v>0.17462199615895699</c:v>
                </c:pt>
                <c:pt idx="21949">
                  <c:v>0.19878676094505399</c:v>
                </c:pt>
                <c:pt idx="21950">
                  <c:v>0.20625485099222701</c:v>
                </c:pt>
                <c:pt idx="21951">
                  <c:v>0.19824307255989701</c:v>
                </c:pt>
                <c:pt idx="21952">
                  <c:v>0.208656700406677</c:v>
                </c:pt>
                <c:pt idx="21953">
                  <c:v>0.19111376460108301</c:v>
                </c:pt>
                <c:pt idx="21954">
                  <c:v>0.20519836634852201</c:v>
                </c:pt>
                <c:pt idx="21955">
                  <c:v>0.19852068352894001</c:v>
                </c:pt>
                <c:pt idx="21956">
                  <c:v>0.21884837758062101</c:v>
                </c:pt>
                <c:pt idx="21957">
                  <c:v>0.22675589791188999</c:v>
                </c:pt>
                <c:pt idx="21958">
                  <c:v>0.23462732867657099</c:v>
                </c:pt>
                <c:pt idx="21959">
                  <c:v>0.23462732867657099</c:v>
                </c:pt>
                <c:pt idx="21960">
                  <c:v>0.25377047896176702</c:v>
                </c:pt>
                <c:pt idx="21961">
                  <c:v>0.262329692309556</c:v>
                </c:pt>
                <c:pt idx="21962">
                  <c:v>0.29768817553822702</c:v>
                </c:pt>
                <c:pt idx="21963">
                  <c:v>0.32010432025550201</c:v>
                </c:pt>
                <c:pt idx="21964">
                  <c:v>0.364872722408075</c:v>
                </c:pt>
                <c:pt idx="21965">
                  <c:v>0.37575023859354001</c:v>
                </c:pt>
                <c:pt idx="21966">
                  <c:v>0.38866023094132401</c:v>
                </c:pt>
                <c:pt idx="21967">
                  <c:v>0.385494514943582</c:v>
                </c:pt>
                <c:pt idx="21968">
                  <c:v>0.38325989532392901</c:v>
                </c:pt>
                <c:pt idx="21969">
                  <c:v>0.39130660504551301</c:v>
                </c:pt>
                <c:pt idx="21970">
                  <c:v>0.37921765745077501</c:v>
                </c:pt>
                <c:pt idx="21971">
                  <c:v>0.36073619473008101</c:v>
                </c:pt>
                <c:pt idx="21972">
                  <c:v>0.427100854062199</c:v>
                </c:pt>
                <c:pt idx="21973">
                  <c:v>0.42044194029704002</c:v>
                </c:pt>
                <c:pt idx="21974">
                  <c:v>0.47810309160152498</c:v>
                </c:pt>
                <c:pt idx="21975">
                  <c:v>0.43410139132093301</c:v>
                </c:pt>
                <c:pt idx="21976">
                  <c:v>0.71460600950902697</c:v>
                </c:pt>
                <c:pt idx="21977">
                  <c:v>0.69495243808009599</c:v>
                </c:pt>
                <c:pt idx="21978">
                  <c:v>0.77536986586550904</c:v>
                </c:pt>
                <c:pt idx="21979">
                  <c:v>0.76526131542716003</c:v>
                </c:pt>
                <c:pt idx="21980">
                  <c:v>0.76916581614451296</c:v>
                </c:pt>
                <c:pt idx="21981">
                  <c:v>0.78311999287720002</c:v>
                </c:pt>
                <c:pt idx="21982">
                  <c:v>0.72314866503039399</c:v>
                </c:pt>
                <c:pt idx="21983">
                  <c:v>0.73778849669493496</c:v>
                </c:pt>
                <c:pt idx="21984">
                  <c:v>0.74114949201622304</c:v>
                </c:pt>
                <c:pt idx="21985">
                  <c:v>7.2040791520830904E-3</c:v>
                </c:pt>
                <c:pt idx="21986">
                  <c:v>1.45352396236724E-2</c:v>
                </c:pt>
                <c:pt idx="21987">
                  <c:v>5.3917740369937503E-3</c:v>
                </c:pt>
                <c:pt idx="21988">
                  <c:v>1.13144012799357E-2</c:v>
                </c:pt>
                <c:pt idx="21989">
                  <c:v>6.5668199494688297E-3</c:v>
                </c:pt>
                <c:pt idx="21990">
                  <c:v>7.8366503741695796E-3</c:v>
                </c:pt>
                <c:pt idx="21991">
                  <c:v>3.4365598904815202E-3</c:v>
                </c:pt>
                <c:pt idx="21992">
                  <c:v>2.14480148543105E-3</c:v>
                </c:pt>
                <c:pt idx="21993" formatCode="0.00E+00">
                  <c:v>7.0136120596830899E-4</c:v>
                </c:pt>
                <c:pt idx="21994">
                  <c:v>-3.2696427455352001E-3</c:v>
                </c:pt>
                <c:pt idx="21995">
                  <c:v>-1.43443122749269E-2</c:v>
                </c:pt>
                <c:pt idx="21996">
                  <c:v>-6.0061491899723301E-3</c:v>
                </c:pt>
                <c:pt idx="21997">
                  <c:v>-1.44019850620775E-2</c:v>
                </c:pt>
                <c:pt idx="21998">
                  <c:v>-1.6814498453291998E-2</c:v>
                </c:pt>
                <c:pt idx="21999">
                  <c:v>-5.6161573159332498E-2</c:v>
                </c:pt>
                <c:pt idx="22000">
                  <c:v>-5.6671413342965903E-2</c:v>
                </c:pt>
                <c:pt idx="22001">
                  <c:v>-7.6451317899128596E-2</c:v>
                </c:pt>
                <c:pt idx="22002">
                  <c:v>5.3856752652136901E-2</c:v>
                </c:pt>
                <c:pt idx="22003">
                  <c:v>9.6150007944658195E-2</c:v>
                </c:pt>
                <c:pt idx="22004">
                  <c:v>9.8324057569124601E-2</c:v>
                </c:pt>
                <c:pt idx="22005">
                  <c:v>8.4322202587158807E-2</c:v>
                </c:pt>
                <c:pt idx="22006">
                  <c:v>0.28883300615469198</c:v>
                </c:pt>
                <c:pt idx="22007">
                  <c:v>0.30283182484363402</c:v>
                </c:pt>
                <c:pt idx="22008">
                  <c:v>0.31907851793637598</c:v>
                </c:pt>
                <c:pt idx="22009">
                  <c:v>0.21872975365445399</c:v>
                </c:pt>
                <c:pt idx="22010">
                  <c:v>0.251559157160756</c:v>
                </c:pt>
                <c:pt idx="22011">
                  <c:v>0.248696139257815</c:v>
                </c:pt>
                <c:pt idx="22012">
                  <c:v>0.183377776566644</c:v>
                </c:pt>
                <c:pt idx="22013">
                  <c:v>0.16090900891195201</c:v>
                </c:pt>
                <c:pt idx="22014">
                  <c:v>0.163193675233823</c:v>
                </c:pt>
                <c:pt idx="22015">
                  <c:v>0.16033904231695301</c:v>
                </c:pt>
                <c:pt idx="22016">
                  <c:v>0.229720586778208</c:v>
                </c:pt>
                <c:pt idx="22017">
                  <c:v>0.23417507948997901</c:v>
                </c:pt>
                <c:pt idx="22018">
                  <c:v>0.25355925626944598</c:v>
                </c:pt>
                <c:pt idx="22019">
                  <c:v>0.20461704409749701</c:v>
                </c:pt>
                <c:pt idx="22020">
                  <c:v>0.22208153511768999</c:v>
                </c:pt>
                <c:pt idx="22021">
                  <c:v>0.210231387459103</c:v>
                </c:pt>
                <c:pt idx="22022">
                  <c:v>0.25147368388396302</c:v>
                </c:pt>
                <c:pt idx="22023">
                  <c:v>0.23850334016300101</c:v>
                </c:pt>
                <c:pt idx="22024">
                  <c:v>0.24004905415407701</c:v>
                </c:pt>
                <c:pt idx="22025">
                  <c:v>0.24499093342042599</c:v>
                </c:pt>
                <c:pt idx="22026">
                  <c:v>0.25849892732754698</c:v>
                </c:pt>
                <c:pt idx="22027">
                  <c:v>0.25913624113464601</c:v>
                </c:pt>
                <c:pt idx="22028">
                  <c:v>0.261215254284212</c:v>
                </c:pt>
                <c:pt idx="22029">
                  <c:v>0.30335977499726702</c:v>
                </c:pt>
                <c:pt idx="22030">
                  <c:v>0.24341447414878201</c:v>
                </c:pt>
                <c:pt idx="22031">
                  <c:v>0.25091582006581498</c:v>
                </c:pt>
                <c:pt idx="22032">
                  <c:v>0.27475565897916299</c:v>
                </c:pt>
                <c:pt idx="22033">
                  <c:v>0.27303627959038501</c:v>
                </c:pt>
                <c:pt idx="22034">
                  <c:v>0.27859148120418697</c:v>
                </c:pt>
                <c:pt idx="22035">
                  <c:v>0.26910894455627599</c:v>
                </c:pt>
                <c:pt idx="22036">
                  <c:v>0.311538935488477</c:v>
                </c:pt>
                <c:pt idx="22037">
                  <c:v>0.31113279359108198</c:v>
                </c:pt>
                <c:pt idx="22038">
                  <c:v>0.29822038471649898</c:v>
                </c:pt>
                <c:pt idx="22039">
                  <c:v>0.295414656081952</c:v>
                </c:pt>
                <c:pt idx="22040">
                  <c:v>0.29798053980330302</c:v>
                </c:pt>
                <c:pt idx="22041">
                  <c:v>0.303550255585535</c:v>
                </c:pt>
                <c:pt idx="22042">
                  <c:v>0.28938529401424201</c:v>
                </c:pt>
                <c:pt idx="22043">
                  <c:v>-6.95358031764437E-3</c:v>
                </c:pt>
                <c:pt idx="22044">
                  <c:v>-1.2769706762562E-2</c:v>
                </c:pt>
                <c:pt idx="22045">
                  <c:v>-9.0739914885391501E-3</c:v>
                </c:pt>
                <c:pt idx="22046">
                  <c:v>-2.1029238319179001E-2</c:v>
                </c:pt>
                <c:pt idx="22047">
                  <c:v>-7.8044017135974197E-3</c:v>
                </c:pt>
                <c:pt idx="22048">
                  <c:v>-2.1543288041740102E-2</c:v>
                </c:pt>
                <c:pt idx="22049">
                  <c:v>-4.2081317508859198E-2</c:v>
                </c:pt>
                <c:pt idx="22050">
                  <c:v>-3.2173890422524297E-2</c:v>
                </c:pt>
                <c:pt idx="22051">
                  <c:v>-3.2478296876269797E-2</c:v>
                </c:pt>
                <c:pt idx="22052">
                  <c:v>-3.3801095749456098E-2</c:v>
                </c:pt>
                <c:pt idx="22053">
                  <c:v>-3.6053102181788699E-2</c:v>
                </c:pt>
                <c:pt idx="22054">
                  <c:v>-4.8891313151587699E-2</c:v>
                </c:pt>
                <c:pt idx="22055">
                  <c:v>-5.2103449342191903E-2</c:v>
                </c:pt>
                <c:pt idx="22056">
                  <c:v>-4.7453414194425801E-2</c:v>
                </c:pt>
                <c:pt idx="22057">
                  <c:v>-5.1531981581956099E-2</c:v>
                </c:pt>
                <c:pt idx="22058">
                  <c:v>-6.0949208843356299E-2</c:v>
                </c:pt>
                <c:pt idx="22059">
                  <c:v>-1.49474966921616E-2</c:v>
                </c:pt>
                <c:pt idx="22060">
                  <c:v>1.6569292745717001E-2</c:v>
                </c:pt>
                <c:pt idx="22061">
                  <c:v>3.3722418445443603E-2</c:v>
                </c:pt>
                <c:pt idx="22062">
                  <c:v>3.6430165776231101E-2</c:v>
                </c:pt>
                <c:pt idx="22063">
                  <c:v>2.2216255176884699E-2</c:v>
                </c:pt>
                <c:pt idx="22064">
                  <c:v>1.7867537505308301E-2</c:v>
                </c:pt>
                <c:pt idx="22065">
                  <c:v>3.8938956008954501E-2</c:v>
                </c:pt>
                <c:pt idx="22066">
                  <c:v>4.5134237613302097E-2</c:v>
                </c:pt>
                <c:pt idx="22067">
                  <c:v>-1.00601364028525E-2</c:v>
                </c:pt>
                <c:pt idx="22068">
                  <c:v>-1.46235653444877E-2</c:v>
                </c:pt>
                <c:pt idx="22069">
                  <c:v>-1.29562108624459E-2</c:v>
                </c:pt>
                <c:pt idx="22070">
                  <c:v>-8.2092523935431899E-2</c:v>
                </c:pt>
                <c:pt idx="22071">
                  <c:v>-1.48801613881766E-2</c:v>
                </c:pt>
                <c:pt idx="22072">
                  <c:v>-2.01671670629293E-2</c:v>
                </c:pt>
                <c:pt idx="22073">
                  <c:v>-1.78271180381122E-2</c:v>
                </c:pt>
                <c:pt idx="22074">
                  <c:v>-1.8699775213043501E-2</c:v>
                </c:pt>
                <c:pt idx="22075">
                  <c:v>-1.1087097374565799E-2</c:v>
                </c:pt>
                <c:pt idx="22076">
                  <c:v>-1.84647546721565E-2</c:v>
                </c:pt>
                <c:pt idx="22077">
                  <c:v>-1.6051643824386699E-2</c:v>
                </c:pt>
                <c:pt idx="22078">
                  <c:v>-1.24877698294674E-2</c:v>
                </c:pt>
                <c:pt idx="22079">
                  <c:v>2.2448573207767201E-3</c:v>
                </c:pt>
                <c:pt idx="22080">
                  <c:v>2.1610359500012699E-3</c:v>
                </c:pt>
                <c:pt idx="22081">
                  <c:v>-1.90451464311844E-2</c:v>
                </c:pt>
                <c:pt idx="22082">
                  <c:v>-2.1629385845398998E-2</c:v>
                </c:pt>
                <c:pt idx="22083">
                  <c:v>-2.197480651978E-2</c:v>
                </c:pt>
                <c:pt idx="22084">
                  <c:v>-2.90313728016264E-2</c:v>
                </c:pt>
                <c:pt idx="22085">
                  <c:v>-4.4713265841047602E-2</c:v>
                </c:pt>
                <c:pt idx="22086">
                  <c:v>-6.7865678070735999E-2</c:v>
                </c:pt>
                <c:pt idx="22087">
                  <c:v>-0.106799063530865</c:v>
                </c:pt>
                <c:pt idx="22088">
                  <c:v>-0.107678551557774</c:v>
                </c:pt>
                <c:pt idx="22089">
                  <c:v>-7.2097997714919607E-2</c:v>
                </c:pt>
                <c:pt idx="22090">
                  <c:v>-7.4951160937756195E-2</c:v>
                </c:pt>
                <c:pt idx="22091">
                  <c:v>-7.63875534681695E-2</c:v>
                </c:pt>
                <c:pt idx="22092">
                  <c:v>-7.4825349748712799E-2</c:v>
                </c:pt>
                <c:pt idx="22093">
                  <c:v>-4.9849150186223198E-2</c:v>
                </c:pt>
                <c:pt idx="22094">
                  <c:v>-4.8554078515134103E-2</c:v>
                </c:pt>
                <c:pt idx="22095">
                  <c:v>-4.8474599705227599E-2</c:v>
                </c:pt>
                <c:pt idx="22096">
                  <c:v>-5.1059579693066098E-2</c:v>
                </c:pt>
                <c:pt idx="22097">
                  <c:v>-1.9153918313300201E-2</c:v>
                </c:pt>
                <c:pt idx="22098">
                  <c:v>-4.2489814676066301E-2</c:v>
                </c:pt>
                <c:pt idx="22099">
                  <c:v>-1.5297551204793E-2</c:v>
                </c:pt>
                <c:pt idx="22100">
                  <c:v>-1.10947654534006E-2</c:v>
                </c:pt>
                <c:pt idx="22101">
                  <c:v>-1.1683968627543799E-2</c:v>
                </c:pt>
                <c:pt idx="22102">
                  <c:v>-6.0966112289906303E-3</c:v>
                </c:pt>
                <c:pt idx="22103" formatCode="0.00E+00">
                  <c:v>-4.7923495586799E-4</c:v>
                </c:pt>
                <c:pt idx="22104">
                  <c:v>-4.8062955201260103E-3</c:v>
                </c:pt>
                <c:pt idx="22105" formatCode="0.00E+00">
                  <c:v>-4.7923495586799E-4</c:v>
                </c:pt>
                <c:pt idx="22106">
                  <c:v>-7.3986517420521203E-3</c:v>
                </c:pt>
                <c:pt idx="22107">
                  <c:v>-5.7236910820954697E-3</c:v>
                </c:pt>
                <c:pt idx="22108">
                  <c:v>-9.8189177664469406E-3</c:v>
                </c:pt>
                <c:pt idx="22109">
                  <c:v>0.11915798529820699</c:v>
                </c:pt>
                <c:pt idx="22110">
                  <c:v>0.111939058044367</c:v>
                </c:pt>
                <c:pt idx="22111">
                  <c:v>9.1319078707454898E-2</c:v>
                </c:pt>
                <c:pt idx="22112">
                  <c:v>9.5458309510064204E-2</c:v>
                </c:pt>
                <c:pt idx="22113">
                  <c:v>9.7380238334407995E-2</c:v>
                </c:pt>
                <c:pt idx="22114">
                  <c:v>9.7960566719794001E-2</c:v>
                </c:pt>
                <c:pt idx="22115">
                  <c:v>5.5798895461196499E-2</c:v>
                </c:pt>
                <c:pt idx="22116">
                  <c:v>5.3584378812051497E-2</c:v>
                </c:pt>
                <c:pt idx="22117">
                  <c:v>5.6116357927842003E-2</c:v>
                </c:pt>
                <c:pt idx="22118">
                  <c:v>4.9885314849437298E-2</c:v>
                </c:pt>
                <c:pt idx="22119">
                  <c:v>5.1723846723688197E-2</c:v>
                </c:pt>
                <c:pt idx="22120">
                  <c:v>5.60282619992096E-2</c:v>
                </c:pt>
                <c:pt idx="22121">
                  <c:v>5.7358854678767703E-2</c:v>
                </c:pt>
                <c:pt idx="22122">
                  <c:v>4.8045863024756802E-2</c:v>
                </c:pt>
                <c:pt idx="22123">
                  <c:v>3.7892559252798497E-2</c:v>
                </c:pt>
                <c:pt idx="22124">
                  <c:v>4.9614821919501298E-2</c:v>
                </c:pt>
                <c:pt idx="22125">
                  <c:v>5.9194043136303803E-2</c:v>
                </c:pt>
                <c:pt idx="22126">
                  <c:v>5.8200533469672897E-2</c:v>
                </c:pt>
                <c:pt idx="22127">
                  <c:v>0.123548683478943</c:v>
                </c:pt>
                <c:pt idx="22128">
                  <c:v>8.5397978819929499E-2</c:v>
                </c:pt>
                <c:pt idx="22129">
                  <c:v>8.3946719579907E-2</c:v>
                </c:pt>
                <c:pt idx="22130">
                  <c:v>9.8397413515712795E-2</c:v>
                </c:pt>
                <c:pt idx="22131">
                  <c:v>0.18995620709212099</c:v>
                </c:pt>
                <c:pt idx="22132">
                  <c:v>0.19341962424960099</c:v>
                </c:pt>
                <c:pt idx="22133">
                  <c:v>0.18812206323526701</c:v>
                </c:pt>
                <c:pt idx="22134">
                  <c:v>0.180224253576831</c:v>
                </c:pt>
                <c:pt idx="22135">
                  <c:v>0.18962367148246501</c:v>
                </c:pt>
                <c:pt idx="22136">
                  <c:v>-6.1826666509696704E-3</c:v>
                </c:pt>
                <c:pt idx="22137">
                  <c:v>3.0400131856788502E-2</c:v>
                </c:pt>
                <c:pt idx="22138">
                  <c:v>-9.0617212602801006E-2</c:v>
                </c:pt>
                <c:pt idx="22139">
                  <c:v>-9.20407472016877E-2</c:v>
                </c:pt>
                <c:pt idx="22140">
                  <c:v>-0.12101783319555599</c:v>
                </c:pt>
                <c:pt idx="22141">
                  <c:v>-0.114330704685402</c:v>
                </c:pt>
                <c:pt idx="22142">
                  <c:v>-0.11393746467141599</c:v>
                </c:pt>
                <c:pt idx="22143">
                  <c:v>-3.85730663110639E-2</c:v>
                </c:pt>
                <c:pt idx="22144">
                  <c:v>-3.5223441949169702E-2</c:v>
                </c:pt>
                <c:pt idx="22145">
                  <c:v>-3.4877630945705E-2</c:v>
                </c:pt>
                <c:pt idx="22146">
                  <c:v>-2.65004020984318E-2</c:v>
                </c:pt>
                <c:pt idx="22147">
                  <c:v>-2.06735689751247E-3</c:v>
                </c:pt>
                <c:pt idx="22148">
                  <c:v>-6.0467982403831196E-3</c:v>
                </c:pt>
                <c:pt idx="22149">
                  <c:v>-2.8584613488551402E-3</c:v>
                </c:pt>
                <c:pt idx="22150">
                  <c:v>-4.8210598366903598E-2</c:v>
                </c:pt>
                <c:pt idx="22151">
                  <c:v>-4.7134778205437398E-2</c:v>
                </c:pt>
                <c:pt idx="22152">
                  <c:v>-3.8913149952118198E-2</c:v>
                </c:pt>
                <c:pt idx="22153">
                  <c:v>0.158173214584758</c:v>
                </c:pt>
                <c:pt idx="22154">
                  <c:v>-0.125394214071539</c:v>
                </c:pt>
                <c:pt idx="22155">
                  <c:v>8.8031987470337594E-2</c:v>
                </c:pt>
                <c:pt idx="22156">
                  <c:v>9.8109718540086502E-2</c:v>
                </c:pt>
                <c:pt idx="22157">
                  <c:v>0.120564510911966</c:v>
                </c:pt>
                <c:pt idx="22158">
                  <c:v>0.13728275493564199</c:v>
                </c:pt>
                <c:pt idx="22159">
                  <c:v>0.146182947651333</c:v>
                </c:pt>
                <c:pt idx="22160">
                  <c:v>0.170131563782316</c:v>
                </c:pt>
                <c:pt idx="22161">
                  <c:v>0.30089693843669302</c:v>
                </c:pt>
                <c:pt idx="22162">
                  <c:v>0.38701362577743897</c:v>
                </c:pt>
                <c:pt idx="22163">
                  <c:v>0.419622597849301</c:v>
                </c:pt>
                <c:pt idx="22164">
                  <c:v>0.30012853126467398</c:v>
                </c:pt>
                <c:pt idx="22165">
                  <c:v>0.18877893274529201</c:v>
                </c:pt>
                <c:pt idx="22166">
                  <c:v>0.18178580734654701</c:v>
                </c:pt>
                <c:pt idx="22167">
                  <c:v>0.20331409698678499</c:v>
                </c:pt>
                <c:pt idx="22168">
                  <c:v>0.20767448475952199</c:v>
                </c:pt>
                <c:pt idx="22169">
                  <c:v>0.19932694336655099</c:v>
                </c:pt>
                <c:pt idx="22170">
                  <c:v>-2.5565896925871801E-2</c:v>
                </c:pt>
                <c:pt idx="22171">
                  <c:v>-2.1316907106458002E-2</c:v>
                </c:pt>
                <c:pt idx="22172">
                  <c:v>-3.3158252392492898E-2</c:v>
                </c:pt>
                <c:pt idx="22173">
                  <c:v>-2.3840274191637E-2</c:v>
                </c:pt>
                <c:pt idx="22174">
                  <c:v>-1.8529370877021702E-2</c:v>
                </c:pt>
                <c:pt idx="22175">
                  <c:v>-1.2618202420077799E-2</c:v>
                </c:pt>
                <c:pt idx="22176">
                  <c:v>-0.107747178984198</c:v>
                </c:pt>
                <c:pt idx="22177">
                  <c:v>-0.120993000178403</c:v>
                </c:pt>
                <c:pt idx="22178">
                  <c:v>-0.165322412193777</c:v>
                </c:pt>
                <c:pt idx="22179">
                  <c:v>-0.19236096740012901</c:v>
                </c:pt>
                <c:pt idx="22180">
                  <c:v>-0.186368708423269</c:v>
                </c:pt>
                <c:pt idx="22181">
                  <c:v>-0.193657427446807</c:v>
                </c:pt>
                <c:pt idx="22182">
                  <c:v>-0.20738960955706301</c:v>
                </c:pt>
                <c:pt idx="22183">
                  <c:v>-0.170638787210422</c:v>
                </c:pt>
                <c:pt idx="22184">
                  <c:v>-0.172937898593052</c:v>
                </c:pt>
                <c:pt idx="22185">
                  <c:v>-0.18350748489537</c:v>
                </c:pt>
                <c:pt idx="22186">
                  <c:v>-0.25096255235294201</c:v>
                </c:pt>
                <c:pt idx="22187">
                  <c:v>-0.27151235874344598</c:v>
                </c:pt>
                <c:pt idx="22188">
                  <c:v>-0.32673998557103501</c:v>
                </c:pt>
                <c:pt idx="22189">
                  <c:v>-0.33267411886766202</c:v>
                </c:pt>
                <c:pt idx="22190">
                  <c:v>-0.48681742255701299</c:v>
                </c:pt>
                <c:pt idx="22191">
                  <c:v>-0.23800648210964201</c:v>
                </c:pt>
                <c:pt idx="22192">
                  <c:v>-0.24812245374342901</c:v>
                </c:pt>
                <c:pt idx="22193">
                  <c:v>-0.30446672726628199</c:v>
                </c:pt>
                <c:pt idx="22194">
                  <c:v>-0.38420543502573101</c:v>
                </c:pt>
                <c:pt idx="22195">
                  <c:v>-0.27709061750512298</c:v>
                </c:pt>
                <c:pt idx="22196">
                  <c:v>-0.35365563788117999</c:v>
                </c:pt>
                <c:pt idx="22197">
                  <c:v>-0.33888794827570301</c:v>
                </c:pt>
                <c:pt idx="22198">
                  <c:v>-0.34596258972595201</c:v>
                </c:pt>
                <c:pt idx="22199">
                  <c:v>-0.326809838085104</c:v>
                </c:pt>
                <c:pt idx="22200">
                  <c:v>-0.365597962261758</c:v>
                </c:pt>
                <c:pt idx="22201">
                  <c:v>-0.32599981038999798</c:v>
                </c:pt>
                <c:pt idx="22202">
                  <c:v>-0.354963856388682</c:v>
                </c:pt>
                <c:pt idx="22203">
                  <c:v>-0.47468926342479101</c:v>
                </c:pt>
                <c:pt idx="22204">
                  <c:v>-0.43248063985509799</c:v>
                </c:pt>
                <c:pt idx="22205">
                  <c:v>-0.31769283301228202</c:v>
                </c:pt>
                <c:pt idx="22206">
                  <c:v>-2.5161917573921201E-2</c:v>
                </c:pt>
                <c:pt idx="22207">
                  <c:v>-3.1392072420381299E-2</c:v>
                </c:pt>
                <c:pt idx="22208">
                  <c:v>-2.9863626599769998E-2</c:v>
                </c:pt>
                <c:pt idx="22209">
                  <c:v>-2.8320663987820599E-2</c:v>
                </c:pt>
                <c:pt idx="22210">
                  <c:v>-2.76533361701298E-2</c:v>
                </c:pt>
                <c:pt idx="22211">
                  <c:v>-2.8579315716708398E-2</c:v>
                </c:pt>
                <c:pt idx="22212">
                  <c:v>-6.8156447329277503E-2</c:v>
                </c:pt>
                <c:pt idx="22213">
                  <c:v>-6.6561571929266206E-2</c:v>
                </c:pt>
                <c:pt idx="22214">
                  <c:v>-6.2124650233954699E-2</c:v>
                </c:pt>
                <c:pt idx="22215">
                  <c:v>-8.86223721414654E-2</c:v>
                </c:pt>
                <c:pt idx="22216">
                  <c:v>-5.2416881254941899E-2</c:v>
                </c:pt>
                <c:pt idx="22217">
                  <c:v>-7.2276907503399698E-2</c:v>
                </c:pt>
                <c:pt idx="22218">
                  <c:v>-7.7489796946194706E-2</c:v>
                </c:pt>
                <c:pt idx="22219">
                  <c:v>-8.4690682804369602E-2</c:v>
                </c:pt>
                <c:pt idx="22220">
                  <c:v>-3.63332041375172E-2</c:v>
                </c:pt>
                <c:pt idx="22221">
                  <c:v>-3.91812977782168E-2</c:v>
                </c:pt>
                <c:pt idx="22222">
                  <c:v>-3.70906728487361E-2</c:v>
                </c:pt>
                <c:pt idx="22223">
                  <c:v>-3.7762571879631897E-2</c:v>
                </c:pt>
                <c:pt idx="22224">
                  <c:v>-1.357867176844E-2</c:v>
                </c:pt>
                <c:pt idx="22225">
                  <c:v>-1.1207251621214E-2</c:v>
                </c:pt>
                <c:pt idx="22226">
                  <c:v>-2.2800192745924199E-3</c:v>
                </c:pt>
                <c:pt idx="22227">
                  <c:v>-2.25554883666674E-2</c:v>
                </c:pt>
                <c:pt idx="22228">
                  <c:v>-2.1550335934285202E-2</c:v>
                </c:pt>
                <c:pt idx="22229">
                  <c:v>-1.9434753903177299E-2</c:v>
                </c:pt>
                <c:pt idx="22230">
                  <c:v>-2.0315236385381699E-2</c:v>
                </c:pt>
                <c:pt idx="22231">
                  <c:v>-2.5765154025452201E-2</c:v>
                </c:pt>
                <c:pt idx="22232">
                  <c:v>-2.37999455163799E-2</c:v>
                </c:pt>
                <c:pt idx="22233">
                  <c:v>-3.1077980762470502E-2</c:v>
                </c:pt>
                <c:pt idx="22234">
                  <c:v>-2.2834971812532599E-2</c:v>
                </c:pt>
                <c:pt idx="22235">
                  <c:v>-1.0795108313869499E-2</c:v>
                </c:pt>
                <c:pt idx="22236">
                  <c:v>-4.4588924182919999E-3</c:v>
                </c:pt>
                <c:pt idx="22237">
                  <c:v>-1.8909192301500101E-2</c:v>
                </c:pt>
                <c:pt idx="22238">
                  <c:v>-1.8909192301500101E-2</c:v>
                </c:pt>
                <c:pt idx="22239">
                  <c:v>-2.09338401367971E-2</c:v>
                </c:pt>
                <c:pt idx="22240">
                  <c:v>-2.09338401367971E-2</c:v>
                </c:pt>
                <c:pt idx="22241">
                  <c:v>-1.51206391355214E-2</c:v>
                </c:pt>
                <c:pt idx="22242">
                  <c:v>-1.77744935332191E-2</c:v>
                </c:pt>
                <c:pt idx="22243">
                  <c:v>-2.0900348053422599E-2</c:v>
                </c:pt>
                <c:pt idx="22244">
                  <c:v>-7.1033039715196297E-2</c:v>
                </c:pt>
                <c:pt idx="22245">
                  <c:v>-6.5340702093508798E-2</c:v>
                </c:pt>
                <c:pt idx="22246">
                  <c:v>-3.9691545835840399E-2</c:v>
                </c:pt>
                <c:pt idx="22247">
                  <c:v>-3.61200492402831E-2</c:v>
                </c:pt>
                <c:pt idx="22248">
                  <c:v>-3.2607700418318002E-2</c:v>
                </c:pt>
                <c:pt idx="22249">
                  <c:v>-3.1074054990491502E-2</c:v>
                </c:pt>
                <c:pt idx="22250">
                  <c:v>-5.3746617149277302E-2</c:v>
                </c:pt>
                <c:pt idx="22251">
                  <c:v>-0.226206135962051</c:v>
                </c:pt>
                <c:pt idx="22252">
                  <c:v>-4.9091793080204303E-2</c:v>
                </c:pt>
                <c:pt idx="22253">
                  <c:v>-9.3401299895919901E-2</c:v>
                </c:pt>
                <c:pt idx="22254">
                  <c:v>-2.4147867493054798E-2</c:v>
                </c:pt>
                <c:pt idx="22255">
                  <c:v>-2.8592776747062999E-2</c:v>
                </c:pt>
                <c:pt idx="22256">
                  <c:v>-3.01193104328276E-2</c:v>
                </c:pt>
                <c:pt idx="22257">
                  <c:v>-2.5077574429129602E-2</c:v>
                </c:pt>
                <c:pt idx="22258">
                  <c:v>-3.22932019472119E-2</c:v>
                </c:pt>
                <c:pt idx="22259">
                  <c:v>-2.99351160509586E-2</c:v>
                </c:pt>
                <c:pt idx="22260">
                  <c:v>-2.0060334061051201E-2</c:v>
                </c:pt>
                <c:pt idx="22261">
                  <c:v>-2.3382715590148699E-2</c:v>
                </c:pt>
                <c:pt idx="22262">
                  <c:v>-6.2354676079349101E-2</c:v>
                </c:pt>
                <c:pt idx="22263">
                  <c:v>-5.4370054118720798E-2</c:v>
                </c:pt>
                <c:pt idx="22264">
                  <c:v>-8.5044777002740695E-3</c:v>
                </c:pt>
                <c:pt idx="22265">
                  <c:v>-1.85453115780587E-2</c:v>
                </c:pt>
                <c:pt idx="22266">
                  <c:v>-2.3679425815434901E-3</c:v>
                </c:pt>
                <c:pt idx="22267">
                  <c:v>4.4599594150645801E-2</c:v>
                </c:pt>
                <c:pt idx="22268">
                  <c:v>4.1818862244928902E-2</c:v>
                </c:pt>
                <c:pt idx="22269">
                  <c:v>4.0424760281957101E-2</c:v>
                </c:pt>
                <c:pt idx="22270">
                  <c:v>3.8809712764710597E-2</c:v>
                </c:pt>
                <c:pt idx="22271">
                  <c:v>3.4093591991875803E-2</c:v>
                </c:pt>
                <c:pt idx="22272">
                  <c:v>-1.6318842919662499E-3</c:v>
                </c:pt>
                <c:pt idx="22273">
                  <c:v>-5.2281977970343096E-3</c:v>
                </c:pt>
                <c:pt idx="22274">
                  <c:v>-6.5965279355970604E-3</c:v>
                </c:pt>
                <c:pt idx="22275">
                  <c:v>-7.0969340703209899E-2</c:v>
                </c:pt>
                <c:pt idx="22276">
                  <c:v>-7.0730232635081797E-2</c:v>
                </c:pt>
                <c:pt idx="22277" formatCode="0.00E+00">
                  <c:v>-4.6726818699860298E-4</c:v>
                </c:pt>
                <c:pt idx="22278">
                  <c:v>-4.7006499597859099E-3</c:v>
                </c:pt>
                <c:pt idx="22279">
                  <c:v>-1.10758569089908E-3</c:v>
                </c:pt>
                <c:pt idx="22280">
                  <c:v>-2.4508225508145201E-2</c:v>
                </c:pt>
                <c:pt idx="22281">
                  <c:v>-1.1703838312222299E-2</c:v>
                </c:pt>
                <c:pt idx="22282">
                  <c:v>-1.28216845177877E-2</c:v>
                </c:pt>
                <c:pt idx="22283">
                  <c:v>-1.5894290134430101E-2</c:v>
                </c:pt>
                <c:pt idx="22284">
                  <c:v>-2.1200498333623301E-2</c:v>
                </c:pt>
                <c:pt idx="22285">
                  <c:v>-2.3069662330515502E-2</c:v>
                </c:pt>
                <c:pt idx="22286">
                  <c:v>-3.3673543098413597E-2</c:v>
                </c:pt>
                <c:pt idx="22287">
                  <c:v>-2.4736171780177701E-2</c:v>
                </c:pt>
                <c:pt idx="22288">
                  <c:v>-1.81835480766201E-2</c:v>
                </c:pt>
                <c:pt idx="22289">
                  <c:v>0.10687480234117</c:v>
                </c:pt>
                <c:pt idx="22290">
                  <c:v>9.7864279478302396E-2</c:v>
                </c:pt>
                <c:pt idx="22291">
                  <c:v>9.8346007345951794E-2</c:v>
                </c:pt>
                <c:pt idx="22292">
                  <c:v>9.5654386523332094E-2</c:v>
                </c:pt>
                <c:pt idx="22293">
                  <c:v>0.104046651395151</c:v>
                </c:pt>
                <c:pt idx="22294">
                  <c:v>0.119437909023192</c:v>
                </c:pt>
                <c:pt idx="22295">
                  <c:v>9.7404226497133498E-2</c:v>
                </c:pt>
                <c:pt idx="22296">
                  <c:v>0.101976432415993</c:v>
                </c:pt>
                <c:pt idx="22297">
                  <c:v>0.10285261759907401</c:v>
                </c:pt>
                <c:pt idx="22298">
                  <c:v>0.105728075943366</c:v>
                </c:pt>
                <c:pt idx="22299">
                  <c:v>0.114082724205394</c:v>
                </c:pt>
                <c:pt idx="22300">
                  <c:v>0.112443739650986</c:v>
                </c:pt>
                <c:pt idx="22301">
                  <c:v>6.8781296722626006E-2</c:v>
                </c:pt>
                <c:pt idx="22302">
                  <c:v>8.0621775706023593E-2</c:v>
                </c:pt>
                <c:pt idx="22303">
                  <c:v>9.1551629355649505E-2</c:v>
                </c:pt>
                <c:pt idx="22304">
                  <c:v>0.14605842899114199</c:v>
                </c:pt>
                <c:pt idx="22305">
                  <c:v>0.13011762328541199</c:v>
                </c:pt>
                <c:pt idx="22306">
                  <c:v>0.14427497519889601</c:v>
                </c:pt>
                <c:pt idx="22307">
                  <c:v>0.16008722545863399</c:v>
                </c:pt>
                <c:pt idx="22308">
                  <c:v>0.148843856053617</c:v>
                </c:pt>
                <c:pt idx="22309">
                  <c:v>0.18885216333394</c:v>
                </c:pt>
                <c:pt idx="22310">
                  <c:v>0.18699113643687301</c:v>
                </c:pt>
                <c:pt idx="22311">
                  <c:v>0.19324253186847801</c:v>
                </c:pt>
                <c:pt idx="22312">
                  <c:v>0.19846643342072601</c:v>
                </c:pt>
                <c:pt idx="22313">
                  <c:v>0.16280734348569001</c:v>
                </c:pt>
                <c:pt idx="22314">
                  <c:v>0.160102378428921</c:v>
                </c:pt>
                <c:pt idx="22315">
                  <c:v>0.16882062572658599</c:v>
                </c:pt>
                <c:pt idx="22316">
                  <c:v>0.17683757443217599</c:v>
                </c:pt>
                <c:pt idx="22317">
                  <c:v>0.20968961208397399</c:v>
                </c:pt>
                <c:pt idx="22318">
                  <c:v>0.19217982289441601</c:v>
                </c:pt>
                <c:pt idx="22319">
                  <c:v>0.18162782173931</c:v>
                </c:pt>
                <c:pt idx="22320">
                  <c:v>0.188195959526057</c:v>
                </c:pt>
                <c:pt idx="22321">
                  <c:v>0.19609739640591201</c:v>
                </c:pt>
                <c:pt idx="22322">
                  <c:v>0.17975428952970901</c:v>
                </c:pt>
                <c:pt idx="22323">
                  <c:v>0.18918699279686099</c:v>
                </c:pt>
                <c:pt idx="22324">
                  <c:v>0.17965384575183599</c:v>
                </c:pt>
                <c:pt idx="22325">
                  <c:v>0.198226871149558</c:v>
                </c:pt>
                <c:pt idx="22326">
                  <c:v>0.19887325257632599</c:v>
                </c:pt>
                <c:pt idx="22327">
                  <c:v>0.203366643040371</c:v>
                </c:pt>
                <c:pt idx="22328">
                  <c:v>0.19056215691544601</c:v>
                </c:pt>
                <c:pt idx="22329">
                  <c:v>0.188318050199756</c:v>
                </c:pt>
                <c:pt idx="22330">
                  <c:v>0.184530852800904</c:v>
                </c:pt>
                <c:pt idx="22331">
                  <c:v>0.19443492991008501</c:v>
                </c:pt>
                <c:pt idx="22332">
                  <c:v>0.193479394022045</c:v>
                </c:pt>
                <c:pt idx="22333">
                  <c:v>0.19913662504051099</c:v>
                </c:pt>
                <c:pt idx="22334">
                  <c:v>0.19732625012131799</c:v>
                </c:pt>
                <c:pt idx="22335">
                  <c:v>0.20041087295555399</c:v>
                </c:pt>
                <c:pt idx="22336">
                  <c:v>0.22936103932677299</c:v>
                </c:pt>
                <c:pt idx="22337">
                  <c:v>0.23304553657066601</c:v>
                </c:pt>
                <c:pt idx="22338">
                  <c:v>0.22088458314149001</c:v>
                </c:pt>
                <c:pt idx="22339">
                  <c:v>0.21616128522636699</c:v>
                </c:pt>
                <c:pt idx="22340">
                  <c:v>0.239998775652871</c:v>
                </c:pt>
                <c:pt idx="22341">
                  <c:v>0.22983037604975601</c:v>
                </c:pt>
                <c:pt idx="22342">
                  <c:v>0.23454012997687501</c:v>
                </c:pt>
                <c:pt idx="22343">
                  <c:v>0.31597696205671499</c:v>
                </c:pt>
                <c:pt idx="22344">
                  <c:v>0.30174925935417501</c:v>
                </c:pt>
                <c:pt idx="22345">
                  <c:v>0.41470294218923398</c:v>
                </c:pt>
                <c:pt idx="22346">
                  <c:v>0.37665058014539898</c:v>
                </c:pt>
                <c:pt idx="22347">
                  <c:v>0.39024477681618203</c:v>
                </c:pt>
                <c:pt idx="22348">
                  <c:v>0.39722230333275999</c:v>
                </c:pt>
                <c:pt idx="22349">
                  <c:v>0.39297461912187898</c:v>
                </c:pt>
                <c:pt idx="22350">
                  <c:v>0.50475280168500403</c:v>
                </c:pt>
                <c:pt idx="22351">
                  <c:v>0.57926985005159304</c:v>
                </c:pt>
                <c:pt idx="22352">
                  <c:v>0.54351952285800598</c:v>
                </c:pt>
                <c:pt idx="22353">
                  <c:v>0.565661995911656</c:v>
                </c:pt>
                <c:pt idx="22354">
                  <c:v>0.59834908957171695</c:v>
                </c:pt>
                <c:pt idx="22355">
                  <c:v>0.60591239058564506</c:v>
                </c:pt>
                <c:pt idx="22356">
                  <c:v>0.60943087223921499</c:v>
                </c:pt>
                <c:pt idx="22357">
                  <c:v>0.59701732059315704</c:v>
                </c:pt>
                <c:pt idx="22358">
                  <c:v>0.55021239424998503</c:v>
                </c:pt>
                <c:pt idx="22359">
                  <c:v>0.60141028595308599</c:v>
                </c:pt>
                <c:pt idx="22360">
                  <c:v>0.51534494250969298</c:v>
                </c:pt>
                <c:pt idx="22361">
                  <c:v>0.55576752598533097</c:v>
                </c:pt>
                <c:pt idx="22362">
                  <c:v>0.604975203703639</c:v>
                </c:pt>
                <c:pt idx="22363">
                  <c:v>0.61426597490741097</c:v>
                </c:pt>
                <c:pt idx="22364">
                  <c:v>0.62863492224143802</c:v>
                </c:pt>
                <c:pt idx="22365">
                  <c:v>0.64187014039225199</c:v>
                </c:pt>
                <c:pt idx="22366">
                  <c:v>0.63781142065838403</c:v>
                </c:pt>
                <c:pt idx="22367">
                  <c:v>0.64454292754348097</c:v>
                </c:pt>
                <c:pt idx="22368">
                  <c:v>0.69976559844560504</c:v>
                </c:pt>
                <c:pt idx="22369">
                  <c:v>0.71036623283558498</c:v>
                </c:pt>
                <c:pt idx="22370">
                  <c:v>0.71724358342024497</c:v>
                </c:pt>
                <c:pt idx="22371">
                  <c:v>0.71989867474482605</c:v>
                </c:pt>
                <c:pt idx="22372">
                  <c:v>0.76873968756440703</c:v>
                </c:pt>
                <c:pt idx="22373">
                  <c:v>0.784161983484012</c:v>
                </c:pt>
                <c:pt idx="22374">
                  <c:v>0.75115455133700104</c:v>
                </c:pt>
                <c:pt idx="22375">
                  <c:v>0.77002500970093302</c:v>
                </c:pt>
                <c:pt idx="22376">
                  <c:v>0.71422788714130103</c:v>
                </c:pt>
                <c:pt idx="22377">
                  <c:v>0.70517290941301503</c:v>
                </c:pt>
                <c:pt idx="22378">
                  <c:v>0.75206830992434903</c:v>
                </c:pt>
                <c:pt idx="22379">
                  <c:v>0.76547851903705699</c:v>
                </c:pt>
                <c:pt idx="22380">
                  <c:v>0.76400335454088997</c:v>
                </c:pt>
                <c:pt idx="22381">
                  <c:v>0.76466429695770199</c:v>
                </c:pt>
                <c:pt idx="22382">
                  <c:v>0.75716799380767996</c:v>
                </c:pt>
                <c:pt idx="22383">
                  <c:v>0.76295399365256</c:v>
                </c:pt>
                <c:pt idx="22384">
                  <c:v>0.76293058173350603</c:v>
                </c:pt>
                <c:pt idx="22385">
                  <c:v>0.79771294205224597</c:v>
                </c:pt>
                <c:pt idx="22386">
                  <c:v>0.76327172544264199</c:v>
                </c:pt>
                <c:pt idx="22387">
                  <c:v>0.81372822599693995</c:v>
                </c:pt>
                <c:pt idx="22388">
                  <c:v>0.74427604796315405</c:v>
                </c:pt>
                <c:pt idx="22389">
                  <c:v>0.755835862308469</c:v>
                </c:pt>
                <c:pt idx="22390">
                  <c:v>0.82172493409748104</c:v>
                </c:pt>
                <c:pt idx="22391">
                  <c:v>0.81297937352877303</c:v>
                </c:pt>
                <c:pt idx="22392">
                  <c:v>0.74664853190620595</c:v>
                </c:pt>
                <c:pt idx="22393">
                  <c:v>0.76453954847983197</c:v>
                </c:pt>
                <c:pt idx="22394">
                  <c:v>0.82893910452761599</c:v>
                </c:pt>
                <c:pt idx="22395">
                  <c:v>0.821196599645726</c:v>
                </c:pt>
                <c:pt idx="22396">
                  <c:v>0.75358179043137197</c:v>
                </c:pt>
                <c:pt idx="22397">
                  <c:v>0.77522817118477905</c:v>
                </c:pt>
                <c:pt idx="22398">
                  <c:v>0.84419094049399601</c:v>
                </c:pt>
                <c:pt idx="22399">
                  <c:v>0.84979120135534902</c:v>
                </c:pt>
                <c:pt idx="22400">
                  <c:v>0.78077599422571597</c:v>
                </c:pt>
                <c:pt idx="22401">
                  <c:v>0.78328067165211401</c:v>
                </c:pt>
                <c:pt idx="22402">
                  <c:v>0.84579425671417396</c:v>
                </c:pt>
                <c:pt idx="22403">
                  <c:v>0.82228775223736605</c:v>
                </c:pt>
                <c:pt idx="22404">
                  <c:v>0.81003742645543697</c:v>
                </c:pt>
                <c:pt idx="22405">
                  <c:v>0.83200950438180798</c:v>
                </c:pt>
                <c:pt idx="22406">
                  <c:v>0.94857557265168202</c:v>
                </c:pt>
                <c:pt idx="22407">
                  <c:v>0.99618488062654997</c:v>
                </c:pt>
                <c:pt idx="22408">
                  <c:v>6.95358031764437E-3</c:v>
                </c:pt>
                <c:pt idx="22409">
                  <c:v>3.9905124236949696E-3</c:v>
                </c:pt>
                <c:pt idx="22410">
                  <c:v>1.05788532774651E-2</c:v>
                </c:pt>
                <c:pt idx="22411">
                  <c:v>1.05478144511432E-2</c:v>
                </c:pt>
                <c:pt idx="22412">
                  <c:v>3.32750813351914E-2</c:v>
                </c:pt>
                <c:pt idx="22413">
                  <c:v>4.1665124422371497E-2</c:v>
                </c:pt>
                <c:pt idx="22414">
                  <c:v>5.6982451266141598E-2</c:v>
                </c:pt>
                <c:pt idx="22415">
                  <c:v>3.9355807513497203E-2</c:v>
                </c:pt>
                <c:pt idx="22416">
                  <c:v>2.9573215661249298E-2</c:v>
                </c:pt>
                <c:pt idx="22417">
                  <c:v>5.5806612700217598E-2</c:v>
                </c:pt>
                <c:pt idx="22418">
                  <c:v>5.4476221806736502E-2</c:v>
                </c:pt>
                <c:pt idx="22419">
                  <c:v>5.4779797548506703E-2</c:v>
                </c:pt>
                <c:pt idx="22420">
                  <c:v>2.36239357670948E-2</c:v>
                </c:pt>
                <c:pt idx="22421">
                  <c:v>3.1761947989241701E-3</c:v>
                </c:pt>
                <c:pt idx="22422">
                  <c:v>3.5801296497528501E-2</c:v>
                </c:pt>
                <c:pt idx="22423">
                  <c:v>3.7418805481478301E-2</c:v>
                </c:pt>
                <c:pt idx="22424">
                  <c:v>3.2955871361696601E-2</c:v>
                </c:pt>
                <c:pt idx="22425">
                  <c:v>3.3902845228534997E-2</c:v>
                </c:pt>
                <c:pt idx="22426">
                  <c:v>4.3974798850978797E-2</c:v>
                </c:pt>
                <c:pt idx="22427">
                  <c:v>2.1491001287263299E-2</c:v>
                </c:pt>
                <c:pt idx="22428">
                  <c:v>1.53146525450744E-2</c:v>
                </c:pt>
                <c:pt idx="22429">
                  <c:v>1.8474721119738399E-2</c:v>
                </c:pt>
                <c:pt idx="22430">
                  <c:v>1.5314872580776301E-2</c:v>
                </c:pt>
                <c:pt idx="22431">
                  <c:v>1.7062849318437202E-2</c:v>
                </c:pt>
                <c:pt idx="22432">
                  <c:v>-9.2792150066236499E-3</c:v>
                </c:pt>
                <c:pt idx="22433">
                  <c:v>3.6169911430572903E-2</c:v>
                </c:pt>
                <c:pt idx="22434">
                  <c:v>4.4396637347990903E-2</c:v>
                </c:pt>
                <c:pt idx="22435">
                  <c:v>7.2298552360354706E-2</c:v>
                </c:pt>
                <c:pt idx="22436">
                  <c:v>8.2931438559253598E-2</c:v>
                </c:pt>
                <c:pt idx="22437">
                  <c:v>8.29968446217106E-2</c:v>
                </c:pt>
                <c:pt idx="22438">
                  <c:v>0.103559660045493</c:v>
                </c:pt>
                <c:pt idx="22439">
                  <c:v>5.3683613300056603E-2</c:v>
                </c:pt>
                <c:pt idx="22440">
                  <c:v>6.1583276792345799E-2</c:v>
                </c:pt>
                <c:pt idx="22441">
                  <c:v>6.0355739923651099E-2</c:v>
                </c:pt>
                <c:pt idx="22442">
                  <c:v>6.4587791180571397E-2</c:v>
                </c:pt>
                <c:pt idx="22443">
                  <c:v>9.1609565425839298E-2</c:v>
                </c:pt>
                <c:pt idx="22444">
                  <c:v>9.9210059637637502E-2</c:v>
                </c:pt>
                <c:pt idx="22445">
                  <c:v>7.0602312971051295E-2</c:v>
                </c:pt>
                <c:pt idx="22446">
                  <c:v>6.4207310211167698E-2</c:v>
                </c:pt>
                <c:pt idx="22447">
                  <c:v>6.5457557494015703E-2</c:v>
                </c:pt>
                <c:pt idx="22448">
                  <c:v>6.56143410177705E-2</c:v>
                </c:pt>
                <c:pt idx="22449">
                  <c:v>6.9784012570954096E-2</c:v>
                </c:pt>
                <c:pt idx="22450">
                  <c:v>6.54754827407448E-2</c:v>
                </c:pt>
                <c:pt idx="22451">
                  <c:v>5.7083757947712803E-2</c:v>
                </c:pt>
                <c:pt idx="22452">
                  <c:v>6.5732035261223107E-2</c:v>
                </c:pt>
                <c:pt idx="22453">
                  <c:v>7.2108018032181503E-2</c:v>
                </c:pt>
                <c:pt idx="22454">
                  <c:v>6.6643431573947906E-2</c:v>
                </c:pt>
                <c:pt idx="22455">
                  <c:v>6.6932580928845603E-2</c:v>
                </c:pt>
                <c:pt idx="22456">
                  <c:v>6.7428909390917002E-2</c:v>
                </c:pt>
                <c:pt idx="22457">
                  <c:v>6.6662451972116399E-2</c:v>
                </c:pt>
                <c:pt idx="22458">
                  <c:v>8.87263939180786E-2</c:v>
                </c:pt>
                <c:pt idx="22459">
                  <c:v>9.1339577945752606E-2</c:v>
                </c:pt>
                <c:pt idx="22460">
                  <c:v>9.1229888052699798E-2</c:v>
                </c:pt>
                <c:pt idx="22461">
                  <c:v>8.8781077803352607E-2</c:v>
                </c:pt>
                <c:pt idx="22462">
                  <c:v>9.8309627529701293E-2</c:v>
                </c:pt>
                <c:pt idx="22463">
                  <c:v>0.102067624599949</c:v>
                </c:pt>
                <c:pt idx="22464">
                  <c:v>0.103619844150221</c:v>
                </c:pt>
                <c:pt idx="22465">
                  <c:v>9.6925771557034995E-2</c:v>
                </c:pt>
                <c:pt idx="22466">
                  <c:v>0.100008373203922</c:v>
                </c:pt>
                <c:pt idx="22467">
                  <c:v>0.10571672621653599</c:v>
                </c:pt>
                <c:pt idx="22468">
                  <c:v>0.110152676070436</c:v>
                </c:pt>
                <c:pt idx="22469">
                  <c:v>0.12569645556095599</c:v>
                </c:pt>
                <c:pt idx="22470">
                  <c:v>0.11724126990218001</c:v>
                </c:pt>
                <c:pt idx="22471">
                  <c:v>0.12226535312678199</c:v>
                </c:pt>
                <c:pt idx="22472">
                  <c:v>0.151323283484987</c:v>
                </c:pt>
                <c:pt idx="22473">
                  <c:v>0.13977639298175301</c:v>
                </c:pt>
                <c:pt idx="22474">
                  <c:v>0.15292993355230999</c:v>
                </c:pt>
                <c:pt idx="22475">
                  <c:v>0.16757775455506699</c:v>
                </c:pt>
                <c:pt idx="22476">
                  <c:v>0.219741523184979</c:v>
                </c:pt>
                <c:pt idx="22477">
                  <c:v>0.260462366343791</c:v>
                </c:pt>
                <c:pt idx="22478">
                  <c:v>0.28322155609634803</c:v>
                </c:pt>
                <c:pt idx="22479">
                  <c:v>0.27788826947113199</c:v>
                </c:pt>
                <c:pt idx="22480">
                  <c:v>0.270910154788569</c:v>
                </c:pt>
                <c:pt idx="22481">
                  <c:v>0.27505756260286301</c:v>
                </c:pt>
                <c:pt idx="22482">
                  <c:v>0.29673383012156002</c:v>
                </c:pt>
                <c:pt idx="22483">
                  <c:v>0.30153476981699101</c:v>
                </c:pt>
                <c:pt idx="22484">
                  <c:v>0.30639828582913098</c:v>
                </c:pt>
                <c:pt idx="22485">
                  <c:v>0.270117446481075</c:v>
                </c:pt>
                <c:pt idx="22486">
                  <c:v>0.30417004054749103</c:v>
                </c:pt>
                <c:pt idx="22487">
                  <c:v>0.27292328820169798</c:v>
                </c:pt>
                <c:pt idx="22488">
                  <c:v>0.28339083979593099</c:v>
                </c:pt>
                <c:pt idx="22489">
                  <c:v>0.27822213833598702</c:v>
                </c:pt>
                <c:pt idx="22490">
                  <c:v>0.30813778473553599</c:v>
                </c:pt>
                <c:pt idx="22491">
                  <c:v>0.32958974298514399</c:v>
                </c:pt>
                <c:pt idx="22492">
                  <c:v>0.33393599971051202</c:v>
                </c:pt>
                <c:pt idx="22493">
                  <c:v>0.33480059008531698</c:v>
                </c:pt>
                <c:pt idx="22494">
                  <c:v>0.34538681932211102</c:v>
                </c:pt>
                <c:pt idx="22495">
                  <c:v>0.32803317993037401</c:v>
                </c:pt>
                <c:pt idx="22496">
                  <c:v>0.30373347074999502</c:v>
                </c:pt>
                <c:pt idx="22497">
                  <c:v>0.30089379410120798</c:v>
                </c:pt>
                <c:pt idx="22498">
                  <c:v>0.27908160632254098</c:v>
                </c:pt>
                <c:pt idx="22499">
                  <c:v>0.27637363525734199</c:v>
                </c:pt>
                <c:pt idx="22500">
                  <c:v>0.27123197492379603</c:v>
                </c:pt>
                <c:pt idx="22501">
                  <c:v>0.268988543779904</c:v>
                </c:pt>
                <c:pt idx="22502">
                  <c:v>0.32711010955675601</c:v>
                </c:pt>
                <c:pt idx="22503">
                  <c:v>0.38152821560903</c:v>
                </c:pt>
                <c:pt idx="22504">
                  <c:v>0.45183189342924102</c:v>
                </c:pt>
                <c:pt idx="22505">
                  <c:v>0.45881465879379102</c:v>
                </c:pt>
                <c:pt idx="22506">
                  <c:v>0.46187227098697098</c:v>
                </c:pt>
                <c:pt idx="22507">
                  <c:v>0.56218695938521501</c:v>
                </c:pt>
                <c:pt idx="22508">
                  <c:v>0.61253504348836896</c:v>
                </c:pt>
                <c:pt idx="22509">
                  <c:v>0.68519859283954498</c:v>
                </c:pt>
                <c:pt idx="22510">
                  <c:v>0.76251034028385301</c:v>
                </c:pt>
                <c:pt idx="22511">
                  <c:v>0.72657273805303901</c:v>
                </c:pt>
                <c:pt idx="22512">
                  <c:v>0.75148226995369305</c:v>
                </c:pt>
                <c:pt idx="22513">
                  <c:v>0.75648791834379603</c:v>
                </c:pt>
                <c:pt idx="22514">
                  <c:v>0.74748836508453698</c:v>
                </c:pt>
                <c:pt idx="22515">
                  <c:v>0.649311838169914</c:v>
                </c:pt>
                <c:pt idx="22516">
                  <c:v>0.69723141756450902</c:v>
                </c:pt>
                <c:pt idx="22517">
                  <c:v>0.71163845336547005</c:v>
                </c:pt>
                <c:pt idx="22518">
                  <c:v>0.72298890776178804</c:v>
                </c:pt>
                <c:pt idx="22519">
                  <c:v>0.72023734977859</c:v>
                </c:pt>
                <c:pt idx="22520">
                  <c:v>0.73378798757525798</c:v>
                </c:pt>
                <c:pt idx="22521">
                  <c:v>0.70786280584196803</c:v>
                </c:pt>
                <c:pt idx="22522">
                  <c:v>0.70961624402177004</c:v>
                </c:pt>
                <c:pt idx="22523">
                  <c:v>0.75559911492217702</c:v>
                </c:pt>
                <c:pt idx="22524">
                  <c:v>0.71944010886026299</c:v>
                </c:pt>
                <c:pt idx="22525">
                  <c:v>0.63806610433770805</c:v>
                </c:pt>
                <c:pt idx="22526">
                  <c:v>0.68247654625555798</c:v>
                </c:pt>
                <c:pt idx="22527">
                  <c:v>0.72889634688999905</c:v>
                </c:pt>
                <c:pt idx="22528">
                  <c:v>0.76896814364981203</c:v>
                </c:pt>
                <c:pt idx="22529">
                  <c:v>0.85337338663842599</c:v>
                </c:pt>
                <c:pt idx="22530">
                  <c:v>0.84901078580828604</c:v>
                </c:pt>
                <c:pt idx="22531">
                  <c:v>0.89334420960496397</c:v>
                </c:pt>
                <c:pt idx="22532">
                  <c:v>0.97714735204681502</c:v>
                </c:pt>
                <c:pt idx="22533">
                  <c:v>1.0528266134139899E-3</c:v>
                </c:pt>
                <c:pt idx="22534">
                  <c:v>6.2496375322074098E-3</c:v>
                </c:pt>
                <c:pt idx="22535">
                  <c:v>2.6898677236504298E-3</c:v>
                </c:pt>
                <c:pt idx="22536">
                  <c:v>-3.1525813900733501E-2</c:v>
                </c:pt>
                <c:pt idx="22537">
                  <c:v>-5.1116090758757997E-2</c:v>
                </c:pt>
                <c:pt idx="22538">
                  <c:v>-3.03776204496559E-2</c:v>
                </c:pt>
                <c:pt idx="22539">
                  <c:v>-3.6924030936246098E-2</c:v>
                </c:pt>
                <c:pt idx="22540">
                  <c:v>-1.5985569176511599E-2</c:v>
                </c:pt>
                <c:pt idx="22541">
                  <c:v>-1.5649344025643299E-2</c:v>
                </c:pt>
                <c:pt idx="22542">
                  <c:v>-1.3681458159465899E-2</c:v>
                </c:pt>
                <c:pt idx="22543">
                  <c:v>-7.1823840290066096E-3</c:v>
                </c:pt>
                <c:pt idx="22544">
                  <c:v>3.3612977333929699E-2</c:v>
                </c:pt>
                <c:pt idx="22545">
                  <c:v>3.2528186554900002E-2</c:v>
                </c:pt>
                <c:pt idx="22546">
                  <c:v>2.70939079966914E-2</c:v>
                </c:pt>
                <c:pt idx="22547">
                  <c:v>2.73461757393882E-2</c:v>
                </c:pt>
                <c:pt idx="22548">
                  <c:v>2.61216840076272E-2</c:v>
                </c:pt>
                <c:pt idx="22549">
                  <c:v>2.7580786388372799E-2</c:v>
                </c:pt>
                <c:pt idx="22550">
                  <c:v>2.8402073380833399E-2</c:v>
                </c:pt>
                <c:pt idx="22551">
                  <c:v>1.23270073578021E-2</c:v>
                </c:pt>
                <c:pt idx="22552">
                  <c:v>8.5796499244643592E-3</c:v>
                </c:pt>
                <c:pt idx="22553">
                  <c:v>3.7119726980165302E-2</c:v>
                </c:pt>
                <c:pt idx="22554">
                  <c:v>7.5429978047649698E-2</c:v>
                </c:pt>
                <c:pt idx="22555">
                  <c:v>4.7333180094235303E-2</c:v>
                </c:pt>
                <c:pt idx="22556">
                  <c:v>6.2394234221320601E-2</c:v>
                </c:pt>
                <c:pt idx="22557">
                  <c:v>6.6454789507012599E-2</c:v>
                </c:pt>
                <c:pt idx="22558">
                  <c:v>6.7309808547262096E-2</c:v>
                </c:pt>
                <c:pt idx="22559">
                  <c:v>6.7102878523226994E-2</c:v>
                </c:pt>
                <c:pt idx="22560">
                  <c:v>6.3680439434737598E-2</c:v>
                </c:pt>
                <c:pt idx="22561">
                  <c:v>6.0175872481506403E-2</c:v>
                </c:pt>
                <c:pt idx="22562">
                  <c:v>0.11599473479346099</c:v>
                </c:pt>
                <c:pt idx="22563">
                  <c:v>0.10762270054878199</c:v>
                </c:pt>
                <c:pt idx="22564">
                  <c:v>0.10906615678517199</c:v>
                </c:pt>
                <c:pt idx="22565">
                  <c:v>0.13414783145339401</c:v>
                </c:pt>
                <c:pt idx="22566">
                  <c:v>0.135626411228633</c:v>
                </c:pt>
                <c:pt idx="22567">
                  <c:v>0.102768709675969</c:v>
                </c:pt>
                <c:pt idx="22568">
                  <c:v>0.10310877425560799</c:v>
                </c:pt>
                <c:pt idx="22569">
                  <c:v>0.117399273947942</c:v>
                </c:pt>
                <c:pt idx="22570">
                  <c:v>0.13871174681633699</c:v>
                </c:pt>
                <c:pt idx="22571">
                  <c:v>0.121662065053669</c:v>
                </c:pt>
                <c:pt idx="22572">
                  <c:v>0.12738080922952999</c:v>
                </c:pt>
                <c:pt idx="22573">
                  <c:v>0.143718275009318</c:v>
                </c:pt>
                <c:pt idx="22574">
                  <c:v>0.12444935824053099</c:v>
                </c:pt>
                <c:pt idx="22575">
                  <c:v>0.123369860778823</c:v>
                </c:pt>
                <c:pt idx="22576">
                  <c:v>9.0162121103915194E-2</c:v>
                </c:pt>
                <c:pt idx="22577">
                  <c:v>0.10102461178785101</c:v>
                </c:pt>
                <c:pt idx="22578">
                  <c:v>0.216616137268834</c:v>
                </c:pt>
                <c:pt idx="22579">
                  <c:v>0.186466575809038</c:v>
                </c:pt>
                <c:pt idx="22580">
                  <c:v>0.19861803712817799</c:v>
                </c:pt>
                <c:pt idx="22581">
                  <c:v>0.20834150178972399</c:v>
                </c:pt>
                <c:pt idx="22582">
                  <c:v>0.25396645621142799</c:v>
                </c:pt>
                <c:pt idx="22583">
                  <c:v>0.23381284960797299</c:v>
                </c:pt>
                <c:pt idx="22584">
                  <c:v>0.17647025667066801</c:v>
                </c:pt>
                <c:pt idx="22585">
                  <c:v>0.20967710216089799</c:v>
                </c:pt>
                <c:pt idx="22586">
                  <c:v>0.23728632868098601</c:v>
                </c:pt>
                <c:pt idx="22587">
                  <c:v>0.22716808069255801</c:v>
                </c:pt>
                <c:pt idx="22588">
                  <c:v>0.24141697664893</c:v>
                </c:pt>
                <c:pt idx="22589">
                  <c:v>0.23654600437252599</c:v>
                </c:pt>
                <c:pt idx="22590">
                  <c:v>0.261144813402514</c:v>
                </c:pt>
                <c:pt idx="22591">
                  <c:v>0.25831432820132799</c:v>
                </c:pt>
                <c:pt idx="22592">
                  <c:v>0.255520591610014</c:v>
                </c:pt>
                <c:pt idx="22593">
                  <c:v>0.248397724208542</c:v>
                </c:pt>
                <c:pt idx="22594">
                  <c:v>0.255832647556891</c:v>
                </c:pt>
                <c:pt idx="22595">
                  <c:v>0.25742196560220698</c:v>
                </c:pt>
                <c:pt idx="22596">
                  <c:v>0.25604962983952001</c:v>
                </c:pt>
                <c:pt idx="22597">
                  <c:v>0.27064057070773101</c:v>
                </c:pt>
                <c:pt idx="22598">
                  <c:v>0.27859209456447498</c:v>
                </c:pt>
                <c:pt idx="22599">
                  <c:v>0.27527212921497302</c:v>
                </c:pt>
                <c:pt idx="22600">
                  <c:v>0.24354575338092299</c:v>
                </c:pt>
                <c:pt idx="22601">
                  <c:v>0.25600219915728201</c:v>
                </c:pt>
                <c:pt idx="22602">
                  <c:v>0.269252838851405</c:v>
                </c:pt>
                <c:pt idx="22603">
                  <c:v>0.27583366991997699</c:v>
                </c:pt>
                <c:pt idx="22604">
                  <c:v>0.28483335138133897</c:v>
                </c:pt>
                <c:pt idx="22605">
                  <c:v>0.30474095184523697</c:v>
                </c:pt>
                <c:pt idx="22606">
                  <c:v>0.23680957806578601</c:v>
                </c:pt>
                <c:pt idx="22607">
                  <c:v>2.0859488048467999E-2</c:v>
                </c:pt>
                <c:pt idx="22608">
                  <c:v>1.6126669379342401E-2</c:v>
                </c:pt>
                <c:pt idx="22609">
                  <c:v>2.4597712554796401E-2</c:v>
                </c:pt>
                <c:pt idx="22610">
                  <c:v>2.4316686846554299E-2</c:v>
                </c:pt>
                <c:pt idx="22611">
                  <c:v>2.5814699450945101E-2</c:v>
                </c:pt>
                <c:pt idx="22612">
                  <c:v>5.6622167471922502E-2</c:v>
                </c:pt>
                <c:pt idx="22613">
                  <c:v>6.0909464509828898E-2</c:v>
                </c:pt>
                <c:pt idx="22614">
                  <c:v>6.1056561719276599E-2</c:v>
                </c:pt>
                <c:pt idx="22615">
                  <c:v>5.6087382303585002E-2</c:v>
                </c:pt>
                <c:pt idx="22616">
                  <c:v>2.3925876041248101E-2</c:v>
                </c:pt>
                <c:pt idx="22617">
                  <c:v>2.29703232022853E-2</c:v>
                </c:pt>
                <c:pt idx="22618">
                  <c:v>9.3926120697256296E-3</c:v>
                </c:pt>
                <c:pt idx="22619">
                  <c:v>1.71970052772474E-2</c:v>
                </c:pt>
                <c:pt idx="22620">
                  <c:v>5.5899561976300902E-2</c:v>
                </c:pt>
                <c:pt idx="22621">
                  <c:v>6.7258838713810401E-2</c:v>
                </c:pt>
                <c:pt idx="22622">
                  <c:v>2.9198803999979699E-2</c:v>
                </c:pt>
                <c:pt idx="22623">
                  <c:v>3.4356802986666303E-2</c:v>
                </c:pt>
                <c:pt idx="22624">
                  <c:v>1.96855381301928E-2</c:v>
                </c:pt>
                <c:pt idx="22625">
                  <c:v>3.0442562357735101E-2</c:v>
                </c:pt>
                <c:pt idx="22626">
                  <c:v>-1.72435312265708E-2</c:v>
                </c:pt>
                <c:pt idx="22627">
                  <c:v>-1.32576192034625E-2</c:v>
                </c:pt>
                <c:pt idx="22628">
                  <c:v>-1.11271422639445E-2</c:v>
                </c:pt>
                <c:pt idx="22629">
                  <c:v>-8.8557901816661497E-3</c:v>
                </c:pt>
                <c:pt idx="22630">
                  <c:v>-7.5442849769589097E-3</c:v>
                </c:pt>
                <c:pt idx="22631">
                  <c:v>-1.0583726420573199E-2</c:v>
                </c:pt>
                <c:pt idx="22632">
                  <c:v>-5.1913755821202303E-3</c:v>
                </c:pt>
                <c:pt idx="22633">
                  <c:v>-2.1168174452703601E-3</c:v>
                </c:pt>
                <c:pt idx="22634">
                  <c:v>-3.9599961525069701E-3</c:v>
                </c:pt>
                <c:pt idx="22635">
                  <c:v>-3.3824509383699698E-3</c:v>
                </c:pt>
                <c:pt idx="22636">
                  <c:v>-3.3157569151367398E-3</c:v>
                </c:pt>
                <c:pt idx="22637">
                  <c:v>-7.5387467259313496E-3</c:v>
                </c:pt>
                <c:pt idx="22638">
                  <c:v>-8.4601557857344398E-3</c:v>
                </c:pt>
                <c:pt idx="22639">
                  <c:v>-7.3428392501240199E-3</c:v>
                </c:pt>
                <c:pt idx="22640">
                  <c:v>-8.1292903246898904E-3</c:v>
                </c:pt>
                <c:pt idx="22641">
                  <c:v>-1.0589648813667999E-2</c:v>
                </c:pt>
                <c:pt idx="22642">
                  <c:v>-1.1222627358896399E-2</c:v>
                </c:pt>
                <c:pt idx="22643">
                  <c:v>-1.11495454084113E-2</c:v>
                </c:pt>
                <c:pt idx="22644">
                  <c:v>-2.0307014235787499E-2</c:v>
                </c:pt>
                <c:pt idx="22645">
                  <c:v>-1.99332245161025E-2</c:v>
                </c:pt>
                <c:pt idx="22646">
                  <c:v>-2.4281377202128401E-2</c:v>
                </c:pt>
                <c:pt idx="22647">
                  <c:v>-2.6069609986210301E-2</c:v>
                </c:pt>
                <c:pt idx="22648">
                  <c:v>-2.71935635689366E-2</c:v>
                </c:pt>
                <c:pt idx="22649" formatCode="0.00E+00">
                  <c:v>3.5016278902344402E-4</c:v>
                </c:pt>
                <c:pt idx="22650">
                  <c:v>5.0368074297801801E-3</c:v>
                </c:pt>
                <c:pt idx="22651">
                  <c:v>1.20607828753138E-2</c:v>
                </c:pt>
                <c:pt idx="22652">
                  <c:v>1.9871861059165E-2</c:v>
                </c:pt>
                <c:pt idx="22653">
                  <c:v>1.9760979039761699E-2</c:v>
                </c:pt>
                <c:pt idx="22654">
                  <c:v>2.08828548526305E-2</c:v>
                </c:pt>
                <c:pt idx="22655">
                  <c:v>2.01695675400448E-2</c:v>
                </c:pt>
                <c:pt idx="22656">
                  <c:v>4.3767472632936198E-3</c:v>
                </c:pt>
                <c:pt idx="22657">
                  <c:v>9.6034214484030898E-3</c:v>
                </c:pt>
                <c:pt idx="22658">
                  <c:v>2.4933768701891301E-2</c:v>
                </c:pt>
                <c:pt idx="22659">
                  <c:v>1.6657928123050999E-2</c:v>
                </c:pt>
                <c:pt idx="22660">
                  <c:v>1.9843894624730699E-2</c:v>
                </c:pt>
                <c:pt idx="22661">
                  <c:v>5.9328278262547E-3</c:v>
                </c:pt>
                <c:pt idx="22662">
                  <c:v>5.4764620537468504E-3</c:v>
                </c:pt>
                <c:pt idx="22663">
                  <c:v>-2.2233337190522501E-3</c:v>
                </c:pt>
                <c:pt idx="22664">
                  <c:v>-2.0610851946178902E-3</c:v>
                </c:pt>
                <c:pt idx="22665">
                  <c:v>-3.3018184168203098E-3</c:v>
                </c:pt>
                <c:pt idx="22666">
                  <c:v>-4.1557212732339296E-3</c:v>
                </c:pt>
                <c:pt idx="22667">
                  <c:v>-1.9340273475414399E-3</c:v>
                </c:pt>
                <c:pt idx="22668">
                  <c:v>-1.76733073903232E-2</c:v>
                </c:pt>
                <c:pt idx="22669">
                  <c:v>7.41132576482228E-3</c:v>
                </c:pt>
                <c:pt idx="22670">
                  <c:v>6.8489414571748499E-3</c:v>
                </c:pt>
                <c:pt idx="22671">
                  <c:v>1.20392247059883E-2</c:v>
                </c:pt>
                <c:pt idx="22672">
                  <c:v>2.9793644723807401E-2</c:v>
                </c:pt>
                <c:pt idx="22673">
                  <c:v>3.0158351232006001E-2</c:v>
                </c:pt>
                <c:pt idx="22674">
                  <c:v>1.22073106683298E-2</c:v>
                </c:pt>
                <c:pt idx="22675">
                  <c:v>-5.5257596655669802E-2</c:v>
                </c:pt>
                <c:pt idx="22676">
                  <c:v>-5.5257596655669802E-2</c:v>
                </c:pt>
                <c:pt idx="22677">
                  <c:v>1.1898535764636601E-2</c:v>
                </c:pt>
                <c:pt idx="22678">
                  <c:v>1.7330483143300698E-2</c:v>
                </c:pt>
                <c:pt idx="22679">
                  <c:v>1.24314453667893E-2</c:v>
                </c:pt>
                <c:pt idx="22680">
                  <c:v>4.64531225657771E-3</c:v>
                </c:pt>
                <c:pt idx="22681">
                  <c:v>3.2168010352307402E-2</c:v>
                </c:pt>
                <c:pt idx="22682">
                  <c:v>2.8926615362836899E-2</c:v>
                </c:pt>
                <c:pt idx="22683">
                  <c:v>3.1820485012884703E-2</c:v>
                </c:pt>
                <c:pt idx="22684">
                  <c:v>3.3477264191164403E-2</c:v>
                </c:pt>
                <c:pt idx="22685">
                  <c:v>2.49824908751521E-2</c:v>
                </c:pt>
                <c:pt idx="22686">
                  <c:v>7.0064163459867504E-2</c:v>
                </c:pt>
                <c:pt idx="22687">
                  <c:v>7.1553273332878295E-2</c:v>
                </c:pt>
                <c:pt idx="22688">
                  <c:v>6.3062149431219294E-2</c:v>
                </c:pt>
                <c:pt idx="22689">
                  <c:v>6.8634949278252005E-2</c:v>
                </c:pt>
                <c:pt idx="22690">
                  <c:v>5.8550373197590898E-2</c:v>
                </c:pt>
                <c:pt idx="22691">
                  <c:v>5.6307742357696901E-2</c:v>
                </c:pt>
                <c:pt idx="22692">
                  <c:v>9.6290781673207208E-3</c:v>
                </c:pt>
                <c:pt idx="22693">
                  <c:v>-8.3898201405734306E-3</c:v>
                </c:pt>
                <c:pt idx="22694">
                  <c:v>-1.44024770883037E-2</c:v>
                </c:pt>
                <c:pt idx="22695">
                  <c:v>3.2384913329316999E-2</c:v>
                </c:pt>
                <c:pt idx="22696">
                  <c:v>3.8550381297062397E-2</c:v>
                </c:pt>
                <c:pt idx="22697">
                  <c:v>0.12357943316343301</c:v>
                </c:pt>
                <c:pt idx="22698">
                  <c:v>0.12525217861896401</c:v>
                </c:pt>
                <c:pt idx="22699">
                  <c:v>0.19175688104108199</c:v>
                </c:pt>
                <c:pt idx="22700">
                  <c:v>0.168542079267052</c:v>
                </c:pt>
                <c:pt idx="22701">
                  <c:v>0.25811930497383501</c:v>
                </c:pt>
                <c:pt idx="22702">
                  <c:v>0.416422173237735</c:v>
                </c:pt>
                <c:pt idx="22703">
                  <c:v>0.39369712037934801</c:v>
                </c:pt>
                <c:pt idx="22704">
                  <c:v>0.416422173237735</c:v>
                </c:pt>
                <c:pt idx="22705">
                  <c:v>0.44116471169803501</c:v>
                </c:pt>
                <c:pt idx="22706">
                  <c:v>0.42404979399465498</c:v>
                </c:pt>
                <c:pt idx="22707">
                  <c:v>0.39783290852245001</c:v>
                </c:pt>
                <c:pt idx="22708">
                  <c:v>0.44412549935690099</c:v>
                </c:pt>
                <c:pt idx="22709">
                  <c:v>0.40204920374583603</c:v>
                </c:pt>
                <c:pt idx="22710">
                  <c:v>0.38489407947861598</c:v>
                </c:pt>
                <c:pt idx="22711">
                  <c:v>0.35343771436656002</c:v>
                </c:pt>
                <c:pt idx="22712">
                  <c:v>0.30426861133886002</c:v>
                </c:pt>
                <c:pt idx="22713">
                  <c:v>0.40502099471648301</c:v>
                </c:pt>
                <c:pt idx="22714">
                  <c:v>0.41549695418676202</c:v>
                </c:pt>
                <c:pt idx="22715">
                  <c:v>0.45202781100134198</c:v>
                </c:pt>
                <c:pt idx="22716">
                  <c:v>0.44616346595819201</c:v>
                </c:pt>
                <c:pt idx="22717">
                  <c:v>0.46826449258471198</c:v>
                </c:pt>
                <c:pt idx="22718">
                  <c:v>0.45922403827629599</c:v>
                </c:pt>
                <c:pt idx="22719">
                  <c:v>0.48363309637463497</c:v>
                </c:pt>
                <c:pt idx="22720">
                  <c:v>0.60818507662610999</c:v>
                </c:pt>
                <c:pt idx="22721">
                  <c:v>0.61611501579052197</c:v>
                </c:pt>
                <c:pt idx="22722">
                  <c:v>0.69145530307713199</c:v>
                </c:pt>
                <c:pt idx="22723">
                  <c:v>0.76603960856846898</c:v>
                </c:pt>
                <c:pt idx="22724">
                  <c:v>0.50131831725398601</c:v>
                </c:pt>
                <c:pt idx="22725">
                  <c:v>0.54213784817327004</c:v>
                </c:pt>
                <c:pt idx="22726">
                  <c:v>0.86667764636595501</c:v>
                </c:pt>
                <c:pt idx="22727">
                  <c:v>0.84452398898946301</c:v>
                </c:pt>
                <c:pt idx="22728">
                  <c:v>0.82827565772937595</c:v>
                </c:pt>
                <c:pt idx="22729">
                  <c:v>0.83011834931512896</c:v>
                </c:pt>
                <c:pt idx="22730">
                  <c:v>0.83010433407162298</c:v>
                </c:pt>
                <c:pt idx="22731">
                  <c:v>0.87507835043472904</c:v>
                </c:pt>
                <c:pt idx="22732">
                  <c:v>0.88745140656282095</c:v>
                </c:pt>
                <c:pt idx="22733">
                  <c:v>0.80253910923647898</c:v>
                </c:pt>
                <c:pt idx="22734">
                  <c:v>0.84094307372083599</c:v>
                </c:pt>
                <c:pt idx="22735">
                  <c:v>0.84432406384695002</c:v>
                </c:pt>
                <c:pt idx="22736">
                  <c:v>0.86174244566094005</c:v>
                </c:pt>
                <c:pt idx="22737">
                  <c:v>0.88546082968890105</c:v>
                </c:pt>
                <c:pt idx="22738">
                  <c:v>1.47980918085055E-2</c:v>
                </c:pt>
                <c:pt idx="22739">
                  <c:v>-1.17406278103593E-3</c:v>
                </c:pt>
                <c:pt idx="22740">
                  <c:v>4.9460445549698298E-3</c:v>
                </c:pt>
                <c:pt idx="22741">
                  <c:v>1.9598232140614E-2</c:v>
                </c:pt>
                <c:pt idx="22742">
                  <c:v>2.73664313822625E-2</c:v>
                </c:pt>
                <c:pt idx="22743">
                  <c:v>2.7660279034885799E-2</c:v>
                </c:pt>
                <c:pt idx="22744">
                  <c:v>3.5919496126726597E-2</c:v>
                </c:pt>
                <c:pt idx="22745">
                  <c:v>3.3299264808900997E-2</c:v>
                </c:pt>
                <c:pt idx="22746">
                  <c:v>4.3990589938234001E-2</c:v>
                </c:pt>
                <c:pt idx="22747">
                  <c:v>1.0797500835821599E-2</c:v>
                </c:pt>
                <c:pt idx="22748">
                  <c:v>1.1594475099038401E-2</c:v>
                </c:pt>
                <c:pt idx="22749">
                  <c:v>7.6115536983103402E-2</c:v>
                </c:pt>
                <c:pt idx="22750">
                  <c:v>9.5129015872711095E-2</c:v>
                </c:pt>
                <c:pt idx="22751">
                  <c:v>0.10173011060895</c:v>
                </c:pt>
                <c:pt idx="22752">
                  <c:v>0.108067741797283</c:v>
                </c:pt>
                <c:pt idx="22753">
                  <c:v>0.11454567631420901</c:v>
                </c:pt>
                <c:pt idx="22754">
                  <c:v>0.108696840882471</c:v>
                </c:pt>
                <c:pt idx="22755">
                  <c:v>9.5287766864957796E-2</c:v>
                </c:pt>
                <c:pt idx="22756">
                  <c:v>0.104378617427287</c:v>
                </c:pt>
                <c:pt idx="22757">
                  <c:v>0.10447732920948299</c:v>
                </c:pt>
                <c:pt idx="22758">
                  <c:v>0.112188112530669</c:v>
                </c:pt>
                <c:pt idx="22759">
                  <c:v>0.11229739745817301</c:v>
                </c:pt>
                <c:pt idx="22760">
                  <c:v>0.116485248378839</c:v>
                </c:pt>
                <c:pt idx="22761">
                  <c:v>9.1796144021688994E-2</c:v>
                </c:pt>
                <c:pt idx="22762">
                  <c:v>9.5441432728329501E-2</c:v>
                </c:pt>
                <c:pt idx="22763">
                  <c:v>8.9098004120990504E-2</c:v>
                </c:pt>
                <c:pt idx="22764">
                  <c:v>0.124049125173222</c:v>
                </c:pt>
                <c:pt idx="22765">
                  <c:v>0.107848638178869</c:v>
                </c:pt>
                <c:pt idx="22766">
                  <c:v>0.130632912092884</c:v>
                </c:pt>
                <c:pt idx="22767">
                  <c:v>0.13977036288474101</c:v>
                </c:pt>
                <c:pt idx="22768">
                  <c:v>0.14977873789791399</c:v>
                </c:pt>
                <c:pt idx="22769">
                  <c:v>0.128100386053209</c:v>
                </c:pt>
                <c:pt idx="22770">
                  <c:v>0.109337705324519</c:v>
                </c:pt>
                <c:pt idx="22771">
                  <c:v>0.114321271087946</c:v>
                </c:pt>
                <c:pt idx="22772">
                  <c:v>0.104842752354726</c:v>
                </c:pt>
                <c:pt idx="22773">
                  <c:v>0.102484671982545</c:v>
                </c:pt>
                <c:pt idx="22774">
                  <c:v>0.110736726726163</c:v>
                </c:pt>
                <c:pt idx="22775">
                  <c:v>0.14268093624341899</c:v>
                </c:pt>
                <c:pt idx="22776">
                  <c:v>0.16024380296955801</c:v>
                </c:pt>
                <c:pt idx="22777">
                  <c:v>0.139804483413355</c:v>
                </c:pt>
                <c:pt idx="22778">
                  <c:v>0.118350276667034</c:v>
                </c:pt>
                <c:pt idx="22779">
                  <c:v>5.6519716409994203E-2</c:v>
                </c:pt>
                <c:pt idx="22780">
                  <c:v>5.9848204650059203E-2</c:v>
                </c:pt>
                <c:pt idx="22781">
                  <c:v>-2.9906626655642398E-3</c:v>
                </c:pt>
                <c:pt idx="22782">
                  <c:v>3.9412685196800398E-2</c:v>
                </c:pt>
                <c:pt idx="22783">
                  <c:v>3.6894614811490999E-2</c:v>
                </c:pt>
                <c:pt idx="22784">
                  <c:v>6.1077305204454799E-2</c:v>
                </c:pt>
                <c:pt idx="22785">
                  <c:v>6.3205469337073605E-2</c:v>
                </c:pt>
                <c:pt idx="22786">
                  <c:v>7.5571125160010397E-2</c:v>
                </c:pt>
                <c:pt idx="22787">
                  <c:v>7.5634876691917402E-2</c:v>
                </c:pt>
                <c:pt idx="22788">
                  <c:v>0.12601596597300799</c:v>
                </c:pt>
                <c:pt idx="22789">
                  <c:v>9.3815136689961706E-2</c:v>
                </c:pt>
                <c:pt idx="22790">
                  <c:v>0.13474481833770299</c:v>
                </c:pt>
                <c:pt idx="22791">
                  <c:v>0.15911275685255699</c:v>
                </c:pt>
                <c:pt idx="22792">
                  <c:v>0.145641308937387</c:v>
                </c:pt>
                <c:pt idx="22793">
                  <c:v>0.19035152593229401</c:v>
                </c:pt>
                <c:pt idx="22794">
                  <c:v>0.21358067217986099</c:v>
                </c:pt>
                <c:pt idx="22795">
                  <c:v>0.139620453644412</c:v>
                </c:pt>
                <c:pt idx="22796">
                  <c:v>0.14442181050348901</c:v>
                </c:pt>
                <c:pt idx="22797">
                  <c:v>0.140190098781455</c:v>
                </c:pt>
                <c:pt idx="22798">
                  <c:v>0.19751724186658801</c:v>
                </c:pt>
                <c:pt idx="22799">
                  <c:v>0.20053096999016401</c:v>
                </c:pt>
                <c:pt idx="22800">
                  <c:v>0.226035722964498</c:v>
                </c:pt>
                <c:pt idx="22801">
                  <c:v>0.181812074986372</c:v>
                </c:pt>
                <c:pt idx="22802">
                  <c:v>0.26623230808522802</c:v>
                </c:pt>
                <c:pt idx="22803">
                  <c:v>0.293698359344225</c:v>
                </c:pt>
                <c:pt idx="22804">
                  <c:v>0.406943993883291</c:v>
                </c:pt>
                <c:pt idx="22805">
                  <c:v>0.445766413445078</c:v>
                </c:pt>
                <c:pt idx="22806">
                  <c:v>0.506939285554457</c:v>
                </c:pt>
                <c:pt idx="22807">
                  <c:v>0.53211932622295199</c:v>
                </c:pt>
                <c:pt idx="22808">
                  <c:v>0.54393799835454804</c:v>
                </c:pt>
                <c:pt idx="22809">
                  <c:v>0.47896544656067902</c:v>
                </c:pt>
                <c:pt idx="22810">
                  <c:v>0.54251587112250999</c:v>
                </c:pt>
                <c:pt idx="22811">
                  <c:v>0.598201513125033</c:v>
                </c:pt>
                <c:pt idx="22812">
                  <c:v>0.62266069941471203</c:v>
                </c:pt>
                <c:pt idx="22813">
                  <c:v>0.58307135786123998</c:v>
                </c:pt>
                <c:pt idx="22814">
                  <c:v>0.567923640510272</c:v>
                </c:pt>
                <c:pt idx="22815">
                  <c:v>0.54334535164990905</c:v>
                </c:pt>
                <c:pt idx="22816">
                  <c:v>0.60206390521136799</c:v>
                </c:pt>
                <c:pt idx="22817">
                  <c:v>0.60828679337688396</c:v>
                </c:pt>
                <c:pt idx="22818">
                  <c:v>0.63699297085215401</c:v>
                </c:pt>
                <c:pt idx="22819">
                  <c:v>0.67974355279888199</c:v>
                </c:pt>
                <c:pt idx="22820">
                  <c:v>0.67878190426569596</c:v>
                </c:pt>
                <c:pt idx="22821">
                  <c:v>0.63597202928838603</c:v>
                </c:pt>
                <c:pt idx="22822">
                  <c:v>0.64440026566550701</c:v>
                </c:pt>
                <c:pt idx="22823">
                  <c:v>0.58014245467966696</c:v>
                </c:pt>
                <c:pt idx="22824">
                  <c:v>0.51633778170558398</c:v>
                </c:pt>
                <c:pt idx="22825">
                  <c:v>0.57507134042476404</c:v>
                </c:pt>
                <c:pt idx="22826">
                  <c:v>0.64204718197931898</c:v>
                </c:pt>
                <c:pt idx="22827">
                  <c:v>0.66039856004126896</c:v>
                </c:pt>
                <c:pt idx="22828">
                  <c:v>0.72633138508742701</c:v>
                </c:pt>
                <c:pt idx="22829">
                  <c:v>0.72825400094767601</c:v>
                </c:pt>
                <c:pt idx="22830">
                  <c:v>0.872214572767531</c:v>
                </c:pt>
                <c:pt idx="22831">
                  <c:v>0.86144720906338301</c:v>
                </c:pt>
                <c:pt idx="22832">
                  <c:v>0.86150545893807096</c:v>
                </c:pt>
                <c:pt idx="22833">
                  <c:v>0.861334825318121</c:v>
                </c:pt>
                <c:pt idx="22834">
                  <c:v>0.86244062320695503</c:v>
                </c:pt>
                <c:pt idx="22835">
                  <c:v>0.87226747679999295</c:v>
                </c:pt>
                <c:pt idx="22836">
                  <c:v>0.87165006754545105</c:v>
                </c:pt>
                <c:pt idx="22837">
                  <c:v>0.88189050566710403</c:v>
                </c:pt>
                <c:pt idx="22838">
                  <c:v>0.85723033140906202</c:v>
                </c:pt>
                <c:pt idx="22839">
                  <c:v>0.854337955004982</c:v>
                </c:pt>
                <c:pt idx="22840">
                  <c:v>0.85918981178318299</c:v>
                </c:pt>
                <c:pt idx="22841">
                  <c:v>0.85930273915922195</c:v>
                </c:pt>
                <c:pt idx="22842">
                  <c:v>0.86873793476566297</c:v>
                </c:pt>
                <c:pt idx="22843">
                  <c:v>0.87980322891669305</c:v>
                </c:pt>
                <c:pt idx="22844">
                  <c:v>0.87977104023554298</c:v>
                </c:pt>
                <c:pt idx="22845">
                  <c:v>0.87686065107232003</c:v>
                </c:pt>
                <c:pt idx="22846">
                  <c:v>0.87929128048409799</c:v>
                </c:pt>
                <c:pt idx="22847">
                  <c:v>0.876365607227511</c:v>
                </c:pt>
                <c:pt idx="22848">
                  <c:v>0.87444465405088501</c:v>
                </c:pt>
                <c:pt idx="22849">
                  <c:v>0.83766605324134602</c:v>
                </c:pt>
                <c:pt idx="22850">
                  <c:v>0.84804933118372305</c:v>
                </c:pt>
                <c:pt idx="22851">
                  <c:v>0.81783350736906302</c:v>
                </c:pt>
                <c:pt idx="22852">
                  <c:v>0.87711619300961896</c:v>
                </c:pt>
                <c:pt idx="22853">
                  <c:v>0.99141873359658905</c:v>
                </c:pt>
                <c:pt idx="22854">
                  <c:v>0.99149012264855396</c:v>
                </c:pt>
                <c:pt idx="22855">
                  <c:v>0.98953877675638802</c:v>
                </c:pt>
                <c:pt idx="22856">
                  <c:v>0.98918760504961301</c:v>
                </c:pt>
                <c:pt idx="22857" formatCode="0.00E+00">
                  <c:v>-5.8453350878950797E-5</c:v>
                </c:pt>
                <c:pt idx="22858">
                  <c:v>-5.9825248925504601E-3</c:v>
                </c:pt>
                <c:pt idx="22859" formatCode="0.00E+00">
                  <c:v>-5.7711969463403103E-4</c:v>
                </c:pt>
                <c:pt idx="22860">
                  <c:v>1.11250169490473E-3</c:v>
                </c:pt>
                <c:pt idx="22861" formatCode="0.00E+00">
                  <c:v>-7.1236067388014094E-5</c:v>
                </c:pt>
                <c:pt idx="22862">
                  <c:v>-6.3112225148942401E-3</c:v>
                </c:pt>
                <c:pt idx="22863">
                  <c:v>-9.5428911901054292E-3</c:v>
                </c:pt>
                <c:pt idx="22864">
                  <c:v>-9.4385468061293203E-3</c:v>
                </c:pt>
                <c:pt idx="22865">
                  <c:v>-1.00610837437049E-2</c:v>
                </c:pt>
                <c:pt idx="22866">
                  <c:v>-4.1624563136197701E-3</c:v>
                </c:pt>
                <c:pt idx="22867">
                  <c:v>5.16903226079645E-3</c:v>
                </c:pt>
                <c:pt idx="22868" formatCode="0.00E+00">
                  <c:v>-6.2078141121268905E-4</c:v>
                </c:pt>
                <c:pt idx="22869">
                  <c:v>8.2205681487341701E-3</c:v>
                </c:pt>
                <c:pt idx="22870">
                  <c:v>1.3904594940965499E-2</c:v>
                </c:pt>
                <c:pt idx="22871">
                  <c:v>1.8957733519779901E-2</c:v>
                </c:pt>
                <c:pt idx="22872">
                  <c:v>1.8657271515157298E-2</c:v>
                </c:pt>
                <c:pt idx="22873">
                  <c:v>1.7655835031877801E-2</c:v>
                </c:pt>
                <c:pt idx="22874">
                  <c:v>-8.1822477560016208E-3</c:v>
                </c:pt>
                <c:pt idx="22875">
                  <c:v>5.5935471052359596E-3</c:v>
                </c:pt>
                <c:pt idx="22876">
                  <c:v>4.8047835604896103E-2</c:v>
                </c:pt>
                <c:pt idx="22877">
                  <c:v>5.2028200416160297E-2</c:v>
                </c:pt>
                <c:pt idx="22878">
                  <c:v>5.8768698427273903E-3</c:v>
                </c:pt>
                <c:pt idx="22879">
                  <c:v>5.2060951682224499E-3</c:v>
                </c:pt>
                <c:pt idx="22880" formatCode="0.00E+00">
                  <c:v>9.8817569587072995E-6</c:v>
                </c:pt>
                <c:pt idx="22881">
                  <c:v>-1.45115930251082E-3</c:v>
                </c:pt>
                <c:pt idx="22882">
                  <c:v>-8.6112722065656497E-3</c:v>
                </c:pt>
                <c:pt idx="22883">
                  <c:v>-8.5320790214446999E-3</c:v>
                </c:pt>
                <c:pt idx="22884">
                  <c:v>-1.0030109108574299E-2</c:v>
                </c:pt>
                <c:pt idx="22885">
                  <c:v>4.4579200450962801E-2</c:v>
                </c:pt>
                <c:pt idx="22886">
                  <c:v>3.1450158926298703E-2</c:v>
                </c:pt>
                <c:pt idx="22887">
                  <c:v>-3.9335854332581202E-2</c:v>
                </c:pt>
                <c:pt idx="22888">
                  <c:v>-3.44139834632744E-2</c:v>
                </c:pt>
                <c:pt idx="22889">
                  <c:v>3.4437885196312502E-2</c:v>
                </c:pt>
                <c:pt idx="22890">
                  <c:v>3.4516321974319197E-2</c:v>
                </c:pt>
                <c:pt idx="22891">
                  <c:v>4.0491724511309397E-2</c:v>
                </c:pt>
                <c:pt idx="22892">
                  <c:v>3.2141551219412701E-2</c:v>
                </c:pt>
                <c:pt idx="22893">
                  <c:v>3.5158257387676903E-2</c:v>
                </c:pt>
                <c:pt idx="22894">
                  <c:v>4.3248952365848803E-2</c:v>
                </c:pt>
                <c:pt idx="22895">
                  <c:v>4.3800018786067797E-2</c:v>
                </c:pt>
                <c:pt idx="22896">
                  <c:v>3.5674165037729903E-2</c:v>
                </c:pt>
                <c:pt idx="22897">
                  <c:v>3.7711809864751901E-2</c:v>
                </c:pt>
                <c:pt idx="22898">
                  <c:v>3.9697622332366803E-2</c:v>
                </c:pt>
                <c:pt idx="22899">
                  <c:v>4.4720130063976501E-2</c:v>
                </c:pt>
                <c:pt idx="22900">
                  <c:v>4.1495105688751997E-2</c:v>
                </c:pt>
                <c:pt idx="22901">
                  <c:v>3.3724729744941402E-2</c:v>
                </c:pt>
                <c:pt idx="22902">
                  <c:v>2.9018772236680101E-2</c:v>
                </c:pt>
                <c:pt idx="22903">
                  <c:v>3.4388711823873402E-2</c:v>
                </c:pt>
                <c:pt idx="22904">
                  <c:v>3.48038243018624E-2</c:v>
                </c:pt>
                <c:pt idx="22905">
                  <c:v>3.8599686293153003E-2</c:v>
                </c:pt>
                <c:pt idx="22906">
                  <c:v>4.4616402132087798E-2</c:v>
                </c:pt>
                <c:pt idx="22907">
                  <c:v>6.299297653041E-2</c:v>
                </c:pt>
                <c:pt idx="22908">
                  <c:v>4.6411796252627799E-2</c:v>
                </c:pt>
                <c:pt idx="22909">
                  <c:v>7.7496950006669299E-2</c:v>
                </c:pt>
                <c:pt idx="22910">
                  <c:v>7.8514913271516301E-2</c:v>
                </c:pt>
                <c:pt idx="22911">
                  <c:v>7.8290798713826104E-2</c:v>
                </c:pt>
                <c:pt idx="22912">
                  <c:v>6.1362712669992901E-2</c:v>
                </c:pt>
                <c:pt idx="22913">
                  <c:v>5.68491488627762E-2</c:v>
                </c:pt>
                <c:pt idx="22914">
                  <c:v>4.9681223063389603E-2</c:v>
                </c:pt>
                <c:pt idx="22915">
                  <c:v>0.121211194424779</c:v>
                </c:pt>
                <c:pt idx="22916">
                  <c:v>0.15547687540928501</c:v>
                </c:pt>
                <c:pt idx="22917">
                  <c:v>0.13452860039957801</c:v>
                </c:pt>
                <c:pt idx="22918">
                  <c:v>8.3511862349000293E-2</c:v>
                </c:pt>
                <c:pt idx="22919">
                  <c:v>9.7514205247741306E-2</c:v>
                </c:pt>
                <c:pt idx="22920">
                  <c:v>9.7514205247741306E-2</c:v>
                </c:pt>
                <c:pt idx="22921">
                  <c:v>9.8667185842768707E-2</c:v>
                </c:pt>
                <c:pt idx="22922">
                  <c:v>9.3349804623523894E-2</c:v>
                </c:pt>
                <c:pt idx="22923">
                  <c:v>0.117874171886409</c:v>
                </c:pt>
                <c:pt idx="22924">
                  <c:v>0.154443865587514</c:v>
                </c:pt>
                <c:pt idx="22925">
                  <c:v>0.128937427121389</c:v>
                </c:pt>
                <c:pt idx="22926">
                  <c:v>0.119301484020658</c:v>
                </c:pt>
                <c:pt idx="22927">
                  <c:v>0.13256742058795501</c:v>
                </c:pt>
                <c:pt idx="22928">
                  <c:v>0.27759123686241499</c:v>
                </c:pt>
                <c:pt idx="22929">
                  <c:v>0.27664812969582198</c:v>
                </c:pt>
                <c:pt idx="22930">
                  <c:v>0.27883339459748702</c:v>
                </c:pt>
                <c:pt idx="22931">
                  <c:v>0.39802004677578801</c:v>
                </c:pt>
                <c:pt idx="22932">
                  <c:v>0.39808246441205097</c:v>
                </c:pt>
                <c:pt idx="22933">
                  <c:v>0.43440983649098902</c:v>
                </c:pt>
                <c:pt idx="22934">
                  <c:v>0.46224185191036499</c:v>
                </c:pt>
                <c:pt idx="22935">
                  <c:v>0.48113794729633902</c:v>
                </c:pt>
                <c:pt idx="22936">
                  <c:v>0.48960722576579002</c:v>
                </c:pt>
                <c:pt idx="22937">
                  <c:v>0.513476856588161</c:v>
                </c:pt>
                <c:pt idx="22938">
                  <c:v>0.50741016508228798</c:v>
                </c:pt>
                <c:pt idx="22939">
                  <c:v>0.53389534012851803</c:v>
                </c:pt>
                <c:pt idx="22940">
                  <c:v>0.50066006767970295</c:v>
                </c:pt>
                <c:pt idx="22941">
                  <c:v>0.53798440569752903</c:v>
                </c:pt>
                <c:pt idx="22942">
                  <c:v>0.498342624706404</c:v>
                </c:pt>
                <c:pt idx="22943">
                  <c:v>0.51832951429995799</c:v>
                </c:pt>
                <c:pt idx="22944">
                  <c:v>0.52181116483266898</c:v>
                </c:pt>
                <c:pt idx="22945">
                  <c:v>0.45598181630627399</c:v>
                </c:pt>
                <c:pt idx="22946">
                  <c:v>0.42066916459564302</c:v>
                </c:pt>
                <c:pt idx="22947">
                  <c:v>0.41011927402805498</c:v>
                </c:pt>
                <c:pt idx="22948">
                  <c:v>0.40293919263813799</c:v>
                </c:pt>
                <c:pt idx="22949">
                  <c:v>0.38962870592833598</c:v>
                </c:pt>
                <c:pt idx="22950">
                  <c:v>0.39648839853621998</c:v>
                </c:pt>
                <c:pt idx="22951">
                  <c:v>0.40140312065259698</c:v>
                </c:pt>
                <c:pt idx="22952">
                  <c:v>0.398408653502907</c:v>
                </c:pt>
                <c:pt idx="22953">
                  <c:v>0.43386908240327199</c:v>
                </c:pt>
                <c:pt idx="22954">
                  <c:v>0.436897712237234</c:v>
                </c:pt>
                <c:pt idx="22955">
                  <c:v>0.46294414578540499</c:v>
                </c:pt>
                <c:pt idx="22956">
                  <c:v>0.46172675643783401</c:v>
                </c:pt>
                <c:pt idx="22957">
                  <c:v>0.46744235654854999</c:v>
                </c:pt>
                <c:pt idx="22958">
                  <c:v>0.46208670611764002</c:v>
                </c:pt>
                <c:pt idx="22959">
                  <c:v>0.47972942381015699</c:v>
                </c:pt>
                <c:pt idx="22960">
                  <c:v>0.48518444140488498</c:v>
                </c:pt>
                <c:pt idx="22961">
                  <c:v>0.48602546617489401</c:v>
                </c:pt>
                <c:pt idx="22962">
                  <c:v>0.51686504646773301</c:v>
                </c:pt>
                <c:pt idx="22963">
                  <c:v>0.56363900954450596</c:v>
                </c:pt>
                <c:pt idx="22964">
                  <c:v>0.53794166892844297</c:v>
                </c:pt>
                <c:pt idx="22965">
                  <c:v>0.54003164796129599</c:v>
                </c:pt>
                <c:pt idx="22966">
                  <c:v>0.54779764401738396</c:v>
                </c:pt>
                <c:pt idx="22967">
                  <c:v>0.54013295671266504</c:v>
                </c:pt>
                <c:pt idx="22968">
                  <c:v>0.53452920667077797</c:v>
                </c:pt>
                <c:pt idx="22969">
                  <c:v>0.53549539664516399</c:v>
                </c:pt>
                <c:pt idx="22970">
                  <c:v>0.47187707165985099</c:v>
                </c:pt>
                <c:pt idx="22971">
                  <c:v>0.51745168570523603</c:v>
                </c:pt>
                <c:pt idx="22972">
                  <c:v>0.57271905165659198</c:v>
                </c:pt>
                <c:pt idx="22973">
                  <c:v>0.60532218445687802</c:v>
                </c:pt>
                <c:pt idx="22974">
                  <c:v>0.63767316244116101</c:v>
                </c:pt>
                <c:pt idx="22975">
                  <c:v>0.64075360565484596</c:v>
                </c:pt>
                <c:pt idx="22976">
                  <c:v>0.57775761504885503</c:v>
                </c:pt>
                <c:pt idx="22977">
                  <c:v>0.57557195626382696</c:v>
                </c:pt>
                <c:pt idx="22978">
                  <c:v>0.57954036282097499</c:v>
                </c:pt>
                <c:pt idx="22979">
                  <c:v>0.567633328297803</c:v>
                </c:pt>
                <c:pt idx="22980">
                  <c:v>0.61780550404967305</c:v>
                </c:pt>
                <c:pt idx="22981">
                  <c:v>0.64326559014012996</c:v>
                </c:pt>
                <c:pt idx="22982">
                  <c:v>0.65739306475596004</c:v>
                </c:pt>
                <c:pt idx="22983">
                  <c:v>0.65346341346162395</c:v>
                </c:pt>
                <c:pt idx="22984">
                  <c:v>0.644980015923453</c:v>
                </c:pt>
                <c:pt idx="22985">
                  <c:v>0.64508185808473795</c:v>
                </c:pt>
                <c:pt idx="22986">
                  <c:v>0.57688146129741802</c:v>
                </c:pt>
                <c:pt idx="22987">
                  <c:v>0.59721021726372103</c:v>
                </c:pt>
                <c:pt idx="22988">
                  <c:v>0.54373115885434997</c:v>
                </c:pt>
                <c:pt idx="22989">
                  <c:v>0.54131879271430405</c:v>
                </c:pt>
                <c:pt idx="22990">
                  <c:v>0.59407640387351102</c:v>
                </c:pt>
                <c:pt idx="22991">
                  <c:v>0.57722961950806695</c:v>
                </c:pt>
                <c:pt idx="22992">
                  <c:v>0.55381830259993003</c:v>
                </c:pt>
                <c:pt idx="22993">
                  <c:v>0.59100459447106202</c:v>
                </c:pt>
                <c:pt idx="22994">
                  <c:v>0.63512245463871198</c:v>
                </c:pt>
                <c:pt idx="22995">
                  <c:v>0.68716081537491502</c:v>
                </c:pt>
                <c:pt idx="22996">
                  <c:v>0.67142489685505802</c:v>
                </c:pt>
                <c:pt idx="22997">
                  <c:v>0.69350731927021103</c:v>
                </c:pt>
                <c:pt idx="22998">
                  <c:v>2.4072714785448202E-2</c:v>
                </c:pt>
                <c:pt idx="22999">
                  <c:v>3.0212719201475599E-2</c:v>
                </c:pt>
                <c:pt idx="23000">
                  <c:v>2.7941168401786901E-2</c:v>
                </c:pt>
                <c:pt idx="23001">
                  <c:v>2.9749124752169901E-2</c:v>
                </c:pt>
                <c:pt idx="23002">
                  <c:v>8.3003068184734907E-3</c:v>
                </c:pt>
                <c:pt idx="23003">
                  <c:v>8.6474825889872806E-3</c:v>
                </c:pt>
                <c:pt idx="23004">
                  <c:v>8.9317093100065303E-3</c:v>
                </c:pt>
                <c:pt idx="23005">
                  <c:v>3.3971032000670301E-3</c:v>
                </c:pt>
                <c:pt idx="23006" formatCode="0.00E+00">
                  <c:v>7.53205889404862E-4</c:v>
                </c:pt>
                <c:pt idx="23007">
                  <c:v>-5.3223585593957703E-3</c:v>
                </c:pt>
                <c:pt idx="23008">
                  <c:v>1.53054411764534E-2</c:v>
                </c:pt>
                <c:pt idx="23009">
                  <c:v>1.35854838069728E-2</c:v>
                </c:pt>
                <c:pt idx="23010">
                  <c:v>2.1534032845638099E-2</c:v>
                </c:pt>
                <c:pt idx="23011">
                  <c:v>-1.5548703911626801E-2</c:v>
                </c:pt>
                <c:pt idx="23012">
                  <c:v>2.78208985464822E-2</c:v>
                </c:pt>
                <c:pt idx="23013">
                  <c:v>3.1973882120418497E-2</c:v>
                </c:pt>
                <c:pt idx="23014">
                  <c:v>-2.85937325893337E-2</c:v>
                </c:pt>
                <c:pt idx="23015">
                  <c:v>-2.8340105503986201E-2</c:v>
                </c:pt>
                <c:pt idx="23016">
                  <c:v>-3.2095083573340198E-2</c:v>
                </c:pt>
                <c:pt idx="23017">
                  <c:v>-2.25116698506986E-2</c:v>
                </c:pt>
                <c:pt idx="23018">
                  <c:v>-2.5170578274396001E-2</c:v>
                </c:pt>
                <c:pt idx="23019">
                  <c:v>-3.1406821747302603E-2</c:v>
                </c:pt>
                <c:pt idx="23020">
                  <c:v>-2.1817221868498798E-2</c:v>
                </c:pt>
                <c:pt idx="23021">
                  <c:v>-2.0202240368288601E-2</c:v>
                </c:pt>
                <c:pt idx="23022">
                  <c:v>-1.7838788394563598E-2</c:v>
                </c:pt>
                <c:pt idx="23023">
                  <c:v>-1.32274679745052E-2</c:v>
                </c:pt>
                <c:pt idx="23024">
                  <c:v>-1.41808231986031E-2</c:v>
                </c:pt>
                <c:pt idx="23025">
                  <c:v>-1.8932347413874898E-2</c:v>
                </c:pt>
                <c:pt idx="23026">
                  <c:v>-1.6496252774571101E-2</c:v>
                </c:pt>
                <c:pt idx="23027">
                  <c:v>-1.6113672041711598E-2</c:v>
                </c:pt>
                <c:pt idx="23028">
                  <c:v>-1.96179141696242E-2</c:v>
                </c:pt>
                <c:pt idx="23029">
                  <c:v>-1.6808601563845098E-2</c:v>
                </c:pt>
                <c:pt idx="23030">
                  <c:v>-1.34977420904478E-2</c:v>
                </c:pt>
                <c:pt idx="23031">
                  <c:v>-1.3490378006984599E-2</c:v>
                </c:pt>
                <c:pt idx="23032">
                  <c:v>-4.86128110569563E-2</c:v>
                </c:pt>
                <c:pt idx="23033">
                  <c:v>-4.5988966967862997E-2</c:v>
                </c:pt>
                <c:pt idx="23034">
                  <c:v>-4.6094374537029602E-2</c:v>
                </c:pt>
                <c:pt idx="23035">
                  <c:v>-2.8374805151869498E-3</c:v>
                </c:pt>
                <c:pt idx="23036">
                  <c:v>4.0533987684597997E-2</c:v>
                </c:pt>
                <c:pt idx="23037">
                  <c:v>4.3324343869833401E-2</c:v>
                </c:pt>
                <c:pt idx="23038">
                  <c:v>5.0838276459811198E-2</c:v>
                </c:pt>
                <c:pt idx="23039">
                  <c:v>5.4648488527734698E-2</c:v>
                </c:pt>
                <c:pt idx="23040">
                  <c:v>7.5021425424833102E-2</c:v>
                </c:pt>
                <c:pt idx="23041">
                  <c:v>6.9647525196661494E-2</c:v>
                </c:pt>
                <c:pt idx="23042">
                  <c:v>7.6945027109403402E-2</c:v>
                </c:pt>
                <c:pt idx="23043">
                  <c:v>6.23530365110289E-2</c:v>
                </c:pt>
                <c:pt idx="23044">
                  <c:v>6.8259837146116706E-2</c:v>
                </c:pt>
                <c:pt idx="23045">
                  <c:v>6.97669881034641E-2</c:v>
                </c:pt>
                <c:pt idx="23046">
                  <c:v>7.2355269663956806E-2</c:v>
                </c:pt>
                <c:pt idx="23047">
                  <c:v>7.2643315200238798E-2</c:v>
                </c:pt>
                <c:pt idx="23048">
                  <c:v>0.10097327411063001</c:v>
                </c:pt>
                <c:pt idx="23049">
                  <c:v>8.3215717887391794E-2</c:v>
                </c:pt>
                <c:pt idx="23050">
                  <c:v>8.5528538537442397E-2</c:v>
                </c:pt>
                <c:pt idx="23051">
                  <c:v>0.13772057514236299</c:v>
                </c:pt>
                <c:pt idx="23052">
                  <c:v>7.6849310036105803E-2</c:v>
                </c:pt>
                <c:pt idx="23053">
                  <c:v>5.7499386011604599E-2</c:v>
                </c:pt>
                <c:pt idx="23054">
                  <c:v>-7.8586241655036401E-3</c:v>
                </c:pt>
                <c:pt idx="23055">
                  <c:v>-5.7913896920560497E-3</c:v>
                </c:pt>
                <c:pt idx="23056">
                  <c:v>7.25429194068751E-2</c:v>
                </c:pt>
                <c:pt idx="23057">
                  <c:v>6.6033961452092602E-2</c:v>
                </c:pt>
                <c:pt idx="23058">
                  <c:v>6.7610872945985598E-2</c:v>
                </c:pt>
                <c:pt idx="23059">
                  <c:v>0.13311274015615501</c:v>
                </c:pt>
                <c:pt idx="23060">
                  <c:v>0.10826816202787</c:v>
                </c:pt>
                <c:pt idx="23061">
                  <c:v>9.0084349982926901E-2</c:v>
                </c:pt>
                <c:pt idx="23062">
                  <c:v>4.2763602415674999E-2</c:v>
                </c:pt>
                <c:pt idx="23063">
                  <c:v>7.2297864178215696E-2</c:v>
                </c:pt>
                <c:pt idx="23064">
                  <c:v>8.93413881037987E-2</c:v>
                </c:pt>
                <c:pt idx="23065">
                  <c:v>8.7458023697462001E-2</c:v>
                </c:pt>
                <c:pt idx="23066">
                  <c:v>0.103639523744348</c:v>
                </c:pt>
                <c:pt idx="23067">
                  <c:v>0.15418242129676299</c:v>
                </c:pt>
                <c:pt idx="23068">
                  <c:v>0.10712469867533</c:v>
                </c:pt>
                <c:pt idx="23069">
                  <c:v>6.8696916790044596E-2</c:v>
                </c:pt>
                <c:pt idx="23070">
                  <c:v>7.9307797107992906E-2</c:v>
                </c:pt>
                <c:pt idx="23071">
                  <c:v>0.105887216177143</c:v>
                </c:pt>
                <c:pt idx="23072">
                  <c:v>0.26697494355526502</c:v>
                </c:pt>
                <c:pt idx="23073">
                  <c:v>0.26579160635613203</c:v>
                </c:pt>
                <c:pt idx="23074">
                  <c:v>0.27499515274241698</c:v>
                </c:pt>
                <c:pt idx="23075">
                  <c:v>0.28459405634626</c:v>
                </c:pt>
                <c:pt idx="23076">
                  <c:v>0.306070953915557</c:v>
                </c:pt>
                <c:pt idx="23077">
                  <c:v>0.31544992852592502</c:v>
                </c:pt>
                <c:pt idx="23078">
                  <c:v>0.31362645236511399</c:v>
                </c:pt>
                <c:pt idx="23079">
                  <c:v>0.31846726265716702</c:v>
                </c:pt>
                <c:pt idx="23080">
                  <c:v>0.30168778820574099</c:v>
                </c:pt>
                <c:pt idx="23081">
                  <c:v>0.320980949490348</c:v>
                </c:pt>
                <c:pt idx="23082">
                  <c:v>0.31111571304597402</c:v>
                </c:pt>
                <c:pt idx="23083">
                  <c:v>0.33608796525040202</c:v>
                </c:pt>
                <c:pt idx="23084">
                  <c:v>0.33176837363334399</c:v>
                </c:pt>
                <c:pt idx="23085">
                  <c:v>0.357072564239239</c:v>
                </c:pt>
                <c:pt idx="23086">
                  <c:v>0.360273840390888</c:v>
                </c:pt>
                <c:pt idx="23087">
                  <c:v>0.39823829980905501</c:v>
                </c:pt>
                <c:pt idx="23088">
                  <c:v>0.38891390579881502</c:v>
                </c:pt>
                <c:pt idx="23089">
                  <c:v>0.349491300683267</c:v>
                </c:pt>
                <c:pt idx="23090">
                  <c:v>0.36814889188837302</c:v>
                </c:pt>
                <c:pt idx="23091">
                  <c:v>0.35939157568888302</c:v>
                </c:pt>
                <c:pt idx="23092">
                  <c:v>0.36814889188837302</c:v>
                </c:pt>
                <c:pt idx="23093">
                  <c:v>0.34236470784761802</c:v>
                </c:pt>
                <c:pt idx="23094">
                  <c:v>0.33631657809794502</c:v>
                </c:pt>
                <c:pt idx="23095">
                  <c:v>0.29271568991844998</c:v>
                </c:pt>
                <c:pt idx="23096">
                  <c:v>0.27956151743408197</c:v>
                </c:pt>
                <c:pt idx="23097">
                  <c:v>0.31972265985253101</c:v>
                </c:pt>
                <c:pt idx="23098">
                  <c:v>0.31997894287270801</c:v>
                </c:pt>
                <c:pt idx="23099">
                  <c:v>0.35384977140567803</c:v>
                </c:pt>
                <c:pt idx="23100">
                  <c:v>0.35944290025321601</c:v>
                </c:pt>
                <c:pt idx="23101">
                  <c:v>0.217048880559776</c:v>
                </c:pt>
                <c:pt idx="23102">
                  <c:v>0.23056029399653299</c:v>
                </c:pt>
                <c:pt idx="23103">
                  <c:v>0.28332116651251099</c:v>
                </c:pt>
                <c:pt idx="23104">
                  <c:v>0.28719319663237097</c:v>
                </c:pt>
                <c:pt idx="23105">
                  <c:v>0.27109140852292501</c:v>
                </c:pt>
                <c:pt idx="23106">
                  <c:v>0.26385655249867002</c:v>
                </c:pt>
                <c:pt idx="23107">
                  <c:v>0.285507155184126</c:v>
                </c:pt>
                <c:pt idx="23108">
                  <c:v>0.26279911955735702</c:v>
                </c:pt>
                <c:pt idx="23109">
                  <c:v>0.29698385401786098</c:v>
                </c:pt>
                <c:pt idx="23110">
                  <c:v>0.295777968213564</c:v>
                </c:pt>
                <c:pt idx="23111">
                  <c:v>0.25908996825413699</c:v>
                </c:pt>
                <c:pt idx="23112">
                  <c:v>0.292329035170169</c:v>
                </c:pt>
                <c:pt idx="23113">
                  <c:v>0.278592119167684</c:v>
                </c:pt>
                <c:pt idx="23114">
                  <c:v>0.288063544236768</c:v>
                </c:pt>
                <c:pt idx="23115">
                  <c:v>0.258093483599525</c:v>
                </c:pt>
                <c:pt idx="23116">
                  <c:v>0.28919374210061899</c:v>
                </c:pt>
                <c:pt idx="23117">
                  <c:v>0.31090359645387</c:v>
                </c:pt>
                <c:pt idx="23118">
                  <c:v>0.32826462404496398</c:v>
                </c:pt>
                <c:pt idx="23119">
                  <c:v>0.30747661253688102</c:v>
                </c:pt>
                <c:pt idx="23120">
                  <c:v>0.36645035240155799</c:v>
                </c:pt>
                <c:pt idx="23121">
                  <c:v>0.38014158215393501</c:v>
                </c:pt>
                <c:pt idx="23122">
                  <c:v>0.38663791290171601</c:v>
                </c:pt>
                <c:pt idx="23123">
                  <c:v>0.35877365816901002</c:v>
                </c:pt>
                <c:pt idx="23124">
                  <c:v>0.32884121083932399</c:v>
                </c:pt>
                <c:pt idx="23125">
                  <c:v>0.29901137438997599</c:v>
                </c:pt>
                <c:pt idx="23126">
                  <c:v>0.33165644365909203</c:v>
                </c:pt>
                <c:pt idx="23127">
                  <c:v>0.32617746541376602</c:v>
                </c:pt>
                <c:pt idx="23128">
                  <c:v>0.345993132877497</c:v>
                </c:pt>
                <c:pt idx="23129">
                  <c:v>0.31664125772969598</c:v>
                </c:pt>
                <c:pt idx="23130">
                  <c:v>0.32175391672596698</c:v>
                </c:pt>
                <c:pt idx="23131">
                  <c:v>0.380324845920536</c:v>
                </c:pt>
                <c:pt idx="23132">
                  <c:v>0.37709703289320201</c:v>
                </c:pt>
                <c:pt idx="23133">
                  <c:v>0.37018885899575499</c:v>
                </c:pt>
                <c:pt idx="23134">
                  <c:v>0.39915991774067799</c:v>
                </c:pt>
                <c:pt idx="23135">
                  <c:v>0.355059418168299</c:v>
                </c:pt>
                <c:pt idx="23136">
                  <c:v>0.42111095231811502</c:v>
                </c:pt>
                <c:pt idx="23137">
                  <c:v>0.38218671082859201</c:v>
                </c:pt>
                <c:pt idx="23138">
                  <c:v>0.31630255309338601</c:v>
                </c:pt>
                <c:pt idx="23139">
                  <c:v>0.29145993142481802</c:v>
                </c:pt>
                <c:pt idx="23140">
                  <c:v>0.32509793625180899</c:v>
                </c:pt>
                <c:pt idx="23141">
                  <c:v>0.293127417312815</c:v>
                </c:pt>
                <c:pt idx="23142">
                  <c:v>0.40618565673355</c:v>
                </c:pt>
                <c:pt idx="23143">
                  <c:v>0.45667404306582998</c:v>
                </c:pt>
                <c:pt idx="23144">
                  <c:v>0.51050736135035002</c:v>
                </c:pt>
                <c:pt idx="23145">
                  <c:v>0.47786396362335098</c:v>
                </c:pt>
                <c:pt idx="23146">
                  <c:v>0.46509165711627998</c:v>
                </c:pt>
                <c:pt idx="23147">
                  <c:v>0.46319578302016901</c:v>
                </c:pt>
                <c:pt idx="23148">
                  <c:v>0.45145436337635297</c:v>
                </c:pt>
                <c:pt idx="23149">
                  <c:v>0.44904094037923198</c:v>
                </c:pt>
                <c:pt idx="23150">
                  <c:v>0.47206487462132202</c:v>
                </c:pt>
                <c:pt idx="23151">
                  <c:v>0.47358421957244601</c:v>
                </c:pt>
                <c:pt idx="23152">
                  <c:v>0.48615637103545101</c:v>
                </c:pt>
                <c:pt idx="23153">
                  <c:v>0.52017142600572897</c:v>
                </c:pt>
                <c:pt idx="23154">
                  <c:v>0.51653112030021797</c:v>
                </c:pt>
                <c:pt idx="23155">
                  <c:v>0.51403704646417903</c:v>
                </c:pt>
                <c:pt idx="23156">
                  <c:v>0.58191256834863403</c:v>
                </c:pt>
                <c:pt idx="23157">
                  <c:v>0.64275243562820195</c:v>
                </c:pt>
                <c:pt idx="23158">
                  <c:v>0.58810271601204001</c:v>
                </c:pt>
                <c:pt idx="23159">
                  <c:v>0.34460796248253001</c:v>
                </c:pt>
                <c:pt idx="23160">
                  <c:v>0.336036883348801</c:v>
                </c:pt>
                <c:pt idx="23161">
                  <c:v>6.95358031764437E-3</c:v>
                </c:pt>
                <c:pt idx="23162">
                  <c:v>1.2769706762562E-2</c:v>
                </c:pt>
                <c:pt idx="23163">
                  <c:v>9.0739914885391501E-3</c:v>
                </c:pt>
                <c:pt idx="23164">
                  <c:v>3.14021655622089E-2</c:v>
                </c:pt>
                <c:pt idx="23165">
                  <c:v>5.1547147161519202E-2</c:v>
                </c:pt>
                <c:pt idx="23166">
                  <c:v>6.7186639262139095E-2</c:v>
                </c:pt>
                <c:pt idx="23167">
                  <c:v>4.8288763029348002E-2</c:v>
                </c:pt>
                <c:pt idx="23168">
                  <c:v>4.6069269398686802E-2</c:v>
                </c:pt>
                <c:pt idx="23169">
                  <c:v>4.81902410354417E-2</c:v>
                </c:pt>
                <c:pt idx="23170">
                  <c:v>4.6864872658577798E-2</c:v>
                </c:pt>
                <c:pt idx="23171">
                  <c:v>3.1450108695612697E-2</c:v>
                </c:pt>
                <c:pt idx="23172">
                  <c:v>2.5338140857260799E-2</c:v>
                </c:pt>
                <c:pt idx="23173">
                  <c:v>2.9117165388276599E-2</c:v>
                </c:pt>
                <c:pt idx="23174">
                  <c:v>3.2563605426377998E-2</c:v>
                </c:pt>
                <c:pt idx="23175">
                  <c:v>4.89062421527557E-2</c:v>
                </c:pt>
                <c:pt idx="23176">
                  <c:v>4.0935535302612097E-2</c:v>
                </c:pt>
                <c:pt idx="23177">
                  <c:v>4.22139203803404E-2</c:v>
                </c:pt>
                <c:pt idx="23178">
                  <c:v>4.4608228879066097E-2</c:v>
                </c:pt>
                <c:pt idx="23179">
                  <c:v>4.5548138932827803E-2</c:v>
                </c:pt>
                <c:pt idx="23180">
                  <c:v>4.5556550966826703E-2</c:v>
                </c:pt>
                <c:pt idx="23181">
                  <c:v>4.80707212729636E-2</c:v>
                </c:pt>
                <c:pt idx="23182">
                  <c:v>4.7214932253185099E-2</c:v>
                </c:pt>
                <c:pt idx="23183">
                  <c:v>4.53053064367974E-2</c:v>
                </c:pt>
                <c:pt idx="23184">
                  <c:v>4.8476089508098397E-2</c:v>
                </c:pt>
                <c:pt idx="23185">
                  <c:v>5.2839308005261598E-2</c:v>
                </c:pt>
                <c:pt idx="23186">
                  <c:v>5.2927998809645299E-2</c:v>
                </c:pt>
                <c:pt idx="23187">
                  <c:v>5.6561007051160801E-2</c:v>
                </c:pt>
                <c:pt idx="23188">
                  <c:v>5.71127342994599E-2</c:v>
                </c:pt>
                <c:pt idx="23189">
                  <c:v>5.81608316236914E-2</c:v>
                </c:pt>
                <c:pt idx="23190">
                  <c:v>5.1043527135510497E-2</c:v>
                </c:pt>
                <c:pt idx="23191">
                  <c:v>3.8694804057027098E-2</c:v>
                </c:pt>
                <c:pt idx="23192">
                  <c:v>3.8632711066332398E-2</c:v>
                </c:pt>
                <c:pt idx="23193">
                  <c:v>4.0097258017383203E-2</c:v>
                </c:pt>
                <c:pt idx="23194">
                  <c:v>3.5384311306626497E-2</c:v>
                </c:pt>
                <c:pt idx="23195">
                  <c:v>3.29753603970366E-2</c:v>
                </c:pt>
                <c:pt idx="23196">
                  <c:v>5.01390351378279E-2</c:v>
                </c:pt>
                <c:pt idx="23197">
                  <c:v>6.3099100971013095E-2</c:v>
                </c:pt>
                <c:pt idx="23198">
                  <c:v>3.16879434385475E-2</c:v>
                </c:pt>
                <c:pt idx="23199">
                  <c:v>1.97678931792186E-2</c:v>
                </c:pt>
                <c:pt idx="23200">
                  <c:v>2.6035460088133601E-2</c:v>
                </c:pt>
                <c:pt idx="23201">
                  <c:v>2.7703262630929901E-2</c:v>
                </c:pt>
                <c:pt idx="23202">
                  <c:v>2.6963065774254499E-2</c:v>
                </c:pt>
                <c:pt idx="23203">
                  <c:v>2.72692476890097E-2</c:v>
                </c:pt>
                <c:pt idx="23204">
                  <c:v>4.5878330645952203E-2</c:v>
                </c:pt>
                <c:pt idx="23205">
                  <c:v>5.3091302809581402E-2</c:v>
                </c:pt>
                <c:pt idx="23206">
                  <c:v>5.3410016264793601E-2</c:v>
                </c:pt>
                <c:pt idx="23207">
                  <c:v>4.9864538950050198E-2</c:v>
                </c:pt>
                <c:pt idx="23208">
                  <c:v>9.2191160018749496E-2</c:v>
                </c:pt>
                <c:pt idx="23209">
                  <c:v>9.1038643831902105E-2</c:v>
                </c:pt>
                <c:pt idx="23210">
                  <c:v>4.1956330060975301E-2</c:v>
                </c:pt>
                <c:pt idx="23211">
                  <c:v>7.5481412859135399E-2</c:v>
                </c:pt>
                <c:pt idx="23212">
                  <c:v>9.6465967514691206E-2</c:v>
                </c:pt>
                <c:pt idx="23213">
                  <c:v>0.101036001327415</c:v>
                </c:pt>
                <c:pt idx="23214">
                  <c:v>0.102054265058781</c:v>
                </c:pt>
                <c:pt idx="23215">
                  <c:v>6.6605564536298595E-2</c:v>
                </c:pt>
                <c:pt idx="23216">
                  <c:v>0.101729287759508</c:v>
                </c:pt>
                <c:pt idx="23217">
                  <c:v>0.100939396805314</c:v>
                </c:pt>
                <c:pt idx="23218">
                  <c:v>0.10147944840847201</c:v>
                </c:pt>
                <c:pt idx="23219">
                  <c:v>9.5740918824448906E-2</c:v>
                </c:pt>
                <c:pt idx="23220">
                  <c:v>0.13627878990195999</c:v>
                </c:pt>
                <c:pt idx="23221">
                  <c:v>0.14204265635219299</c:v>
                </c:pt>
                <c:pt idx="23222">
                  <c:v>0.17579003938312501</c:v>
                </c:pt>
                <c:pt idx="23223">
                  <c:v>0.17254934706258701</c:v>
                </c:pt>
                <c:pt idx="23224">
                  <c:v>0.174197950015124</c:v>
                </c:pt>
                <c:pt idx="23225">
                  <c:v>0.17305477993976501</c:v>
                </c:pt>
                <c:pt idx="23226">
                  <c:v>0.16468061964439201</c:v>
                </c:pt>
                <c:pt idx="23227">
                  <c:v>0.11798267242891</c:v>
                </c:pt>
                <c:pt idx="23228">
                  <c:v>0.114722561191309</c:v>
                </c:pt>
                <c:pt idx="23229">
                  <c:v>0.12609754842502</c:v>
                </c:pt>
                <c:pt idx="23230">
                  <c:v>0.125682351975198</c:v>
                </c:pt>
                <c:pt idx="23231">
                  <c:v>0.105295230175219</c:v>
                </c:pt>
                <c:pt idx="23232">
                  <c:v>0.11271671027145599</c:v>
                </c:pt>
                <c:pt idx="23233">
                  <c:v>0.16787057478439599</c:v>
                </c:pt>
                <c:pt idx="23234">
                  <c:v>0.18131407752202799</c:v>
                </c:pt>
                <c:pt idx="23235">
                  <c:v>0.174506404058489</c:v>
                </c:pt>
                <c:pt idx="23236">
                  <c:v>0.166900373094959</c:v>
                </c:pt>
                <c:pt idx="23237">
                  <c:v>0.14617432885854001</c:v>
                </c:pt>
                <c:pt idx="23238">
                  <c:v>0.13218774682734799</c:v>
                </c:pt>
                <c:pt idx="23239">
                  <c:v>0.153258056805437</c:v>
                </c:pt>
                <c:pt idx="23240">
                  <c:v>0.18443188067896099</c:v>
                </c:pt>
                <c:pt idx="23241">
                  <c:v>0.19178943784642699</c:v>
                </c:pt>
                <c:pt idx="23242">
                  <c:v>0.19451725193974501</c:v>
                </c:pt>
                <c:pt idx="23243">
                  <c:v>0.193002943975456</c:v>
                </c:pt>
                <c:pt idx="23244">
                  <c:v>0.21605822221634099</c:v>
                </c:pt>
                <c:pt idx="23245">
                  <c:v>0.20944347077612499</c:v>
                </c:pt>
                <c:pt idx="23246">
                  <c:v>0.212610218057146</c:v>
                </c:pt>
                <c:pt idx="23247">
                  <c:v>0.196689115089553</c:v>
                </c:pt>
                <c:pt idx="23248">
                  <c:v>0.22210245557226699</c:v>
                </c:pt>
                <c:pt idx="23249">
                  <c:v>0.22473738147604899</c:v>
                </c:pt>
                <c:pt idx="23250">
                  <c:v>0.19202613794333201</c:v>
                </c:pt>
                <c:pt idx="23251">
                  <c:v>0.23077657151453901</c:v>
                </c:pt>
                <c:pt idx="23252">
                  <c:v>0.25566980815415402</c:v>
                </c:pt>
                <c:pt idx="23253">
                  <c:v>0.25931965562185999</c:v>
                </c:pt>
                <c:pt idx="23254">
                  <c:v>0.28548107769198999</c:v>
                </c:pt>
                <c:pt idx="23255">
                  <c:v>0.26362417378813002</c:v>
                </c:pt>
                <c:pt idx="23256">
                  <c:v>0.219617601094375</c:v>
                </c:pt>
                <c:pt idx="23257">
                  <c:v>0.27050568628855298</c:v>
                </c:pt>
                <c:pt idx="23258">
                  <c:v>0.31301025115544101</c:v>
                </c:pt>
                <c:pt idx="23259">
                  <c:v>0.34086350039274899</c:v>
                </c:pt>
                <c:pt idx="23260">
                  <c:v>0.38341288679469399</c:v>
                </c:pt>
                <c:pt idx="23261">
                  <c:v>0.42374899209470201</c:v>
                </c:pt>
                <c:pt idx="23262">
                  <c:v>0.37594848463203601</c:v>
                </c:pt>
                <c:pt idx="23263">
                  <c:v>0.32559419718126598</c:v>
                </c:pt>
                <c:pt idx="23264">
                  <c:v>0.39453370404793803</c:v>
                </c:pt>
                <c:pt idx="23265">
                  <c:v>0.349553138660328</c:v>
                </c:pt>
                <c:pt idx="23266">
                  <c:v>0.36737263846217999</c:v>
                </c:pt>
                <c:pt idx="23267">
                  <c:v>0.41521689388796101</c:v>
                </c:pt>
                <c:pt idx="23268">
                  <c:v>0.37096452896433901</c:v>
                </c:pt>
                <c:pt idx="23269">
                  <c:v>0.38110925952640601</c:v>
                </c:pt>
                <c:pt idx="23270">
                  <c:v>0.37980016612383599</c:v>
                </c:pt>
                <c:pt idx="23271">
                  <c:v>0.32129241976581402</c:v>
                </c:pt>
                <c:pt idx="23272">
                  <c:v>0.40102918905162999</c:v>
                </c:pt>
                <c:pt idx="23273">
                  <c:v>0.43855852049347299</c:v>
                </c:pt>
                <c:pt idx="23274">
                  <c:v>0.48843691009837698</c:v>
                </c:pt>
                <c:pt idx="23275">
                  <c:v>0.47232102811918197</c:v>
                </c:pt>
                <c:pt idx="23276">
                  <c:v>0.50307516793146501</c:v>
                </c:pt>
                <c:pt idx="23277">
                  <c:v>0.46787289130460702</c:v>
                </c:pt>
                <c:pt idx="23278">
                  <c:v>0.48529633749183199</c:v>
                </c:pt>
                <c:pt idx="23279">
                  <c:v>0.397281854895426</c:v>
                </c:pt>
                <c:pt idx="23280">
                  <c:v>0.401865675221939</c:v>
                </c:pt>
                <c:pt idx="23281">
                  <c:v>0.468501450078394</c:v>
                </c:pt>
                <c:pt idx="23282">
                  <c:v>0.54159875647721301</c:v>
                </c:pt>
                <c:pt idx="23283">
                  <c:v>0.64722439215727401</c:v>
                </c:pt>
                <c:pt idx="23284">
                  <c:v>0.644512953415319</c:v>
                </c:pt>
                <c:pt idx="23285">
                  <c:v>0.543472064569271</c:v>
                </c:pt>
                <c:pt idx="23286">
                  <c:v>0.672113286442374</c:v>
                </c:pt>
                <c:pt idx="23287">
                  <c:v>0.71977651207863302</c:v>
                </c:pt>
                <c:pt idx="23288">
                  <c:v>0.72663430338762502</c:v>
                </c:pt>
                <c:pt idx="23289">
                  <c:v>0.71977651207863302</c:v>
                </c:pt>
                <c:pt idx="23290">
                  <c:v>0.722390341186124</c:v>
                </c:pt>
                <c:pt idx="23291">
                  <c:v>0.69861191440329895</c:v>
                </c:pt>
                <c:pt idx="23292">
                  <c:v>0.69183927083803198</c:v>
                </c:pt>
                <c:pt idx="23293">
                  <c:v>0.77373532935564204</c:v>
                </c:pt>
                <c:pt idx="23294">
                  <c:v>0.78135875416793599</c:v>
                </c:pt>
                <c:pt idx="23295">
                  <c:v>0.79650978166637998</c:v>
                </c:pt>
                <c:pt idx="23296">
                  <c:v>0.76094214657756998</c:v>
                </c:pt>
                <c:pt idx="23297">
                  <c:v>0.75454741259624902</c:v>
                </c:pt>
                <c:pt idx="23298">
                  <c:v>-7.8659344209162096E-3</c:v>
                </c:pt>
                <c:pt idx="23299">
                  <c:v>-1.24825695095625E-2</c:v>
                </c:pt>
                <c:pt idx="23300">
                  <c:v>-8.0567692936652693E-3</c:v>
                </c:pt>
                <c:pt idx="23301">
                  <c:v>-1.2809555608236101E-2</c:v>
                </c:pt>
                <c:pt idx="23302">
                  <c:v>-9.13956783640856E-3</c:v>
                </c:pt>
                <c:pt idx="23303">
                  <c:v>-4.5153263737293302E-2</c:v>
                </c:pt>
                <c:pt idx="23304">
                  <c:v>-5.0552524490371203E-2</c:v>
                </c:pt>
                <c:pt idx="23305">
                  <c:v>-4.73525275464605E-2</c:v>
                </c:pt>
                <c:pt idx="23306">
                  <c:v>-5.2441446558742097E-2</c:v>
                </c:pt>
                <c:pt idx="23307">
                  <c:v>-5.0926762309026999E-2</c:v>
                </c:pt>
                <c:pt idx="23308">
                  <c:v>-4.6059695921300797E-2</c:v>
                </c:pt>
                <c:pt idx="23309">
                  <c:v>-4.56415522642004E-2</c:v>
                </c:pt>
                <c:pt idx="23310">
                  <c:v>-4.5063486889953298E-2</c:v>
                </c:pt>
                <c:pt idx="23311">
                  <c:v>-4.2880643903174802E-2</c:v>
                </c:pt>
                <c:pt idx="23312">
                  <c:v>-3.8942203528625902E-2</c:v>
                </c:pt>
                <c:pt idx="23313">
                  <c:v>-3.8660572285512798E-2</c:v>
                </c:pt>
                <c:pt idx="23314">
                  <c:v>-5.6625956490830003E-3</c:v>
                </c:pt>
                <c:pt idx="23315">
                  <c:v>-1.8958372322994601E-3</c:v>
                </c:pt>
                <c:pt idx="23316">
                  <c:v>-3.1221780050325601E-3</c:v>
                </c:pt>
                <c:pt idx="23317">
                  <c:v>-1.0927821882651401E-3</c:v>
                </c:pt>
                <c:pt idx="23318">
                  <c:v>-1.6478815513099E-3</c:v>
                </c:pt>
                <c:pt idx="23319">
                  <c:v>-1.6143926105487399E-3</c:v>
                </c:pt>
                <c:pt idx="23320" formatCode="0.00E+00">
                  <c:v>4.7209012380311499E-4</c:v>
                </c:pt>
                <c:pt idx="23321">
                  <c:v>1.49963726858048E-3</c:v>
                </c:pt>
                <c:pt idx="23322">
                  <c:v>6.4677856334263099E-3</c:v>
                </c:pt>
                <c:pt idx="23323">
                  <c:v>-1.3351383392816701E-3</c:v>
                </c:pt>
                <c:pt idx="23324">
                  <c:v>-3.2592636743331502E-3</c:v>
                </c:pt>
                <c:pt idx="23325">
                  <c:v>-1.12184374290438E-2</c:v>
                </c:pt>
                <c:pt idx="23326">
                  <c:v>-1.3344053973316901E-2</c:v>
                </c:pt>
                <c:pt idx="23327" formatCode="0.00E+00">
                  <c:v>-2.12257704279794E-4</c:v>
                </c:pt>
                <c:pt idx="23328" formatCode="0.00E+00">
                  <c:v>4.3735828956958901E-4</c:v>
                </c:pt>
                <c:pt idx="23329" formatCode="0.00E+00">
                  <c:v>-4.8553252876004598E-6</c:v>
                </c:pt>
                <c:pt idx="23330">
                  <c:v>-4.4683811046137799E-3</c:v>
                </c:pt>
                <c:pt idx="23331">
                  <c:v>9.7131188019209794E-2</c:v>
                </c:pt>
                <c:pt idx="23332">
                  <c:v>7.1392127277335404E-2</c:v>
                </c:pt>
                <c:pt idx="23333">
                  <c:v>5.6558464260986797E-2</c:v>
                </c:pt>
                <c:pt idx="23334">
                  <c:v>5.5061073721954103E-2</c:v>
                </c:pt>
                <c:pt idx="23335">
                  <c:v>6.1514073321922602E-2</c:v>
                </c:pt>
                <c:pt idx="23336">
                  <c:v>7.8194114663186307E-2</c:v>
                </c:pt>
                <c:pt idx="23337">
                  <c:v>8.32828654592212E-2</c:v>
                </c:pt>
                <c:pt idx="23338">
                  <c:v>7.7043978802781604E-2</c:v>
                </c:pt>
                <c:pt idx="23339">
                  <c:v>7.1916568048541796E-2</c:v>
                </c:pt>
                <c:pt idx="23340">
                  <c:v>7.5240351785112305E-2</c:v>
                </c:pt>
                <c:pt idx="23341">
                  <c:v>7.4967065586985807E-2</c:v>
                </c:pt>
                <c:pt idx="23342">
                  <c:v>7.3244838359340703E-2</c:v>
                </c:pt>
                <c:pt idx="23343">
                  <c:v>7.4886745000468199E-2</c:v>
                </c:pt>
                <c:pt idx="23344">
                  <c:v>7.8889171546010897E-2</c:v>
                </c:pt>
                <c:pt idx="23345">
                  <c:v>7.28900851332554E-2</c:v>
                </c:pt>
                <c:pt idx="23346">
                  <c:v>0.122510884801016</c:v>
                </c:pt>
                <c:pt idx="23347">
                  <c:v>0.127791771936073</c:v>
                </c:pt>
                <c:pt idx="23348">
                  <c:v>0.13280213530941701</c:v>
                </c:pt>
                <c:pt idx="23349">
                  <c:v>0.12502262629673999</c:v>
                </c:pt>
                <c:pt idx="23350">
                  <c:v>0.163943077778893</c:v>
                </c:pt>
                <c:pt idx="23351">
                  <c:v>0.157142314458661</c:v>
                </c:pt>
                <c:pt idx="23352">
                  <c:v>0.20102172937027199</c:v>
                </c:pt>
                <c:pt idx="23353">
                  <c:v>0.20102172937027199</c:v>
                </c:pt>
                <c:pt idx="23354">
                  <c:v>0.21714665479533901</c:v>
                </c:pt>
                <c:pt idx="23355">
                  <c:v>0.211037787763871</c:v>
                </c:pt>
                <c:pt idx="23356">
                  <c:v>0.232302258085167</c:v>
                </c:pt>
                <c:pt idx="23357">
                  <c:v>0.22180778231853401</c:v>
                </c:pt>
                <c:pt idx="23358">
                  <c:v>0.24157449996295599</c:v>
                </c:pt>
                <c:pt idx="23359">
                  <c:v>0.24882181472681</c:v>
                </c:pt>
                <c:pt idx="23360">
                  <c:v>0.27011885555252402</c:v>
                </c:pt>
                <c:pt idx="23361">
                  <c:v>0.277536631710327</c:v>
                </c:pt>
                <c:pt idx="23362">
                  <c:v>0.30088996747929397</c:v>
                </c:pt>
                <c:pt idx="23363">
                  <c:v>0.30684847729043102</c:v>
                </c:pt>
                <c:pt idx="23364">
                  <c:v>0.33367125726607799</c:v>
                </c:pt>
                <c:pt idx="23365">
                  <c:v>0.327743269647225</c:v>
                </c:pt>
                <c:pt idx="23366">
                  <c:v>0.330108996358847</c:v>
                </c:pt>
                <c:pt idx="23367">
                  <c:v>0.32587191553119499</c:v>
                </c:pt>
                <c:pt idx="23368">
                  <c:v>0.36393412443559903</c:v>
                </c:pt>
                <c:pt idx="23369">
                  <c:v>0.42648695975508499</c:v>
                </c:pt>
                <c:pt idx="23370">
                  <c:v>0.37948187417853302</c:v>
                </c:pt>
                <c:pt idx="23371">
                  <c:v>0.349036403567549</c:v>
                </c:pt>
                <c:pt idx="23372">
                  <c:v>0.402281233417978</c:v>
                </c:pt>
                <c:pt idx="23373">
                  <c:v>0.39667943224167701</c:v>
                </c:pt>
                <c:pt idx="23374">
                  <c:v>0.40455755452842801</c:v>
                </c:pt>
                <c:pt idx="23375">
                  <c:v>0.412674894346441</c:v>
                </c:pt>
                <c:pt idx="23376">
                  <c:v>0.38813910467008</c:v>
                </c:pt>
                <c:pt idx="23377">
                  <c:v>0.45708891264038498</c:v>
                </c:pt>
                <c:pt idx="23378">
                  <c:v>0.49199622151079497</c:v>
                </c:pt>
                <c:pt idx="23379">
                  <c:v>0.44847917037275198</c:v>
                </c:pt>
                <c:pt idx="23380">
                  <c:v>0.457518100944864</c:v>
                </c:pt>
                <c:pt idx="23381">
                  <c:v>0.48950143586324302</c:v>
                </c:pt>
                <c:pt idx="23382">
                  <c:v>0.51273260159659795</c:v>
                </c:pt>
                <c:pt idx="23383">
                  <c:v>0.48232149110183298</c:v>
                </c:pt>
                <c:pt idx="23384">
                  <c:v>0.458178740224092</c:v>
                </c:pt>
                <c:pt idx="23385">
                  <c:v>0.48077813344792297</c:v>
                </c:pt>
                <c:pt idx="23386">
                  <c:v>0.499136209390242</c:v>
                </c:pt>
                <c:pt idx="23387">
                  <c:v>0.50116719587331204</c:v>
                </c:pt>
                <c:pt idx="23388">
                  <c:v>0.52765765766084705</c:v>
                </c:pt>
                <c:pt idx="23389">
                  <c:v>-6.95358031764437E-3</c:v>
                </c:pt>
                <c:pt idx="23390">
                  <c:v>-3.9905124236949696E-3</c:v>
                </c:pt>
                <c:pt idx="23391">
                  <c:v>-1.05788532774651E-2</c:v>
                </c:pt>
                <c:pt idx="23392">
                  <c:v>-1.05478144511432E-2</c:v>
                </c:pt>
                <c:pt idx="23393">
                  <c:v>-2.22404371752116E-2</c:v>
                </c:pt>
                <c:pt idx="23394">
                  <c:v>-4.5791896557310703E-2</c:v>
                </c:pt>
                <c:pt idx="23395">
                  <c:v>-6.4905369847304106E-2</c:v>
                </c:pt>
                <c:pt idx="23396">
                  <c:v>-5.8959698596433102E-2</c:v>
                </c:pt>
                <c:pt idx="23397">
                  <c:v>-5.84398425386327E-2</c:v>
                </c:pt>
                <c:pt idx="23398">
                  <c:v>-3.0268748797176798E-2</c:v>
                </c:pt>
                <c:pt idx="23399">
                  <c:v>-3.0710480519565202E-2</c:v>
                </c:pt>
                <c:pt idx="23400">
                  <c:v>-2.5572962042509102E-2</c:v>
                </c:pt>
                <c:pt idx="23401">
                  <c:v>-2.04509714814371E-2</c:v>
                </c:pt>
                <c:pt idx="23402">
                  <c:v>-1.8902998612845699E-2</c:v>
                </c:pt>
                <c:pt idx="23403">
                  <c:v>-1.1858634748954201E-2</c:v>
                </c:pt>
                <c:pt idx="23404">
                  <c:v>-1.1316404640148599E-2</c:v>
                </c:pt>
                <c:pt idx="23405">
                  <c:v>-1.14259981800541E-2</c:v>
                </c:pt>
                <c:pt idx="23406">
                  <c:v>-9.8652063418520602E-3</c:v>
                </c:pt>
                <c:pt idx="23407">
                  <c:v>-7.8752671832866793E-3</c:v>
                </c:pt>
                <c:pt idx="23408">
                  <c:v>-1.4442528229523501E-2</c:v>
                </c:pt>
                <c:pt idx="23409">
                  <c:v>-1.57901875731059E-2</c:v>
                </c:pt>
                <c:pt idx="23410">
                  <c:v>-1.65687066709698E-2</c:v>
                </c:pt>
                <c:pt idx="23411">
                  <c:v>-1.67924476509651E-2</c:v>
                </c:pt>
                <c:pt idx="23412">
                  <c:v>-1.327463946976E-2</c:v>
                </c:pt>
                <c:pt idx="23413">
                  <c:v>-1.35803035484587E-2</c:v>
                </c:pt>
                <c:pt idx="23414">
                  <c:v>8.3178197351960696E-3</c:v>
                </c:pt>
                <c:pt idx="23415">
                  <c:v>7.7205327585330103E-3</c:v>
                </c:pt>
                <c:pt idx="23416">
                  <c:v>4.5963056331414801E-2</c:v>
                </c:pt>
                <c:pt idx="23417">
                  <c:v>4.6473927587280903E-2</c:v>
                </c:pt>
                <c:pt idx="23418">
                  <c:v>-1.36241917163648E-2</c:v>
                </c:pt>
                <c:pt idx="23419">
                  <c:v>-1.3930425102319999E-2</c:v>
                </c:pt>
                <c:pt idx="23420">
                  <c:v>-2.6383122091698501E-2</c:v>
                </c:pt>
                <c:pt idx="23421">
                  <c:v>-4.5580125228628497E-2</c:v>
                </c:pt>
                <c:pt idx="23422">
                  <c:v>-2.4158498059244998E-2</c:v>
                </c:pt>
                <c:pt idx="23423">
                  <c:v>-2.4133514223751901E-2</c:v>
                </c:pt>
                <c:pt idx="23424">
                  <c:v>-3.7731897242963601E-2</c:v>
                </c:pt>
                <c:pt idx="23425">
                  <c:v>-6.1235195100979502E-2</c:v>
                </c:pt>
                <c:pt idx="23426">
                  <c:v>6.8748203968382804E-3</c:v>
                </c:pt>
                <c:pt idx="23427" formatCode="0.00E+00">
                  <c:v>-8.2323121521587995E-4</c:v>
                </c:pt>
                <c:pt idx="23428" formatCode="0.00E+00">
                  <c:v>-4.53475632194777E-4</c:v>
                </c:pt>
                <c:pt idx="23429">
                  <c:v>-5.7530545137900397E-3</c:v>
                </c:pt>
                <c:pt idx="23430">
                  <c:v>-8.3518803211150405E-2</c:v>
                </c:pt>
                <c:pt idx="23431">
                  <c:v>-8.8899758554415106E-2</c:v>
                </c:pt>
                <c:pt idx="23432">
                  <c:v>-1.9968491130626102E-2</c:v>
                </c:pt>
                <c:pt idx="23433">
                  <c:v>-3.6596994007151301E-2</c:v>
                </c:pt>
                <c:pt idx="23434">
                  <c:v>-4.1878285420996898E-2</c:v>
                </c:pt>
                <c:pt idx="23435">
                  <c:v>-3.01265962134078E-2</c:v>
                </c:pt>
                <c:pt idx="23436">
                  <c:v>-3.0890849106964099E-2</c:v>
                </c:pt>
                <c:pt idx="23437">
                  <c:v>-3.8720396245568799E-2</c:v>
                </c:pt>
                <c:pt idx="23438">
                  <c:v>7.7987758906431906E-2</c:v>
                </c:pt>
                <c:pt idx="23439">
                  <c:v>8.2389213009813597E-2</c:v>
                </c:pt>
                <c:pt idx="23440">
                  <c:v>8.3279643894300606E-2</c:v>
                </c:pt>
                <c:pt idx="23441">
                  <c:v>8.9411724564108799E-2</c:v>
                </c:pt>
                <c:pt idx="23442">
                  <c:v>7.1901089925119704E-2</c:v>
                </c:pt>
                <c:pt idx="23443">
                  <c:v>6.18650864734102E-2</c:v>
                </c:pt>
                <c:pt idx="23444">
                  <c:v>7.6581281449632693E-2</c:v>
                </c:pt>
                <c:pt idx="23445">
                  <c:v>7.6097323500674094E-2</c:v>
                </c:pt>
                <c:pt idx="23446">
                  <c:v>7.1227934473713395E-2</c:v>
                </c:pt>
                <c:pt idx="23447">
                  <c:v>7.5275928817843896E-2</c:v>
                </c:pt>
                <c:pt idx="23448">
                  <c:v>8.0680844535554005E-2</c:v>
                </c:pt>
                <c:pt idx="23449">
                  <c:v>4.8150122333666598E-2</c:v>
                </c:pt>
                <c:pt idx="23450">
                  <c:v>5.3283197579917903E-2</c:v>
                </c:pt>
                <c:pt idx="23451">
                  <c:v>5.1923949353046998E-2</c:v>
                </c:pt>
                <c:pt idx="23452">
                  <c:v>5.2258154428811203E-2</c:v>
                </c:pt>
                <c:pt idx="23453">
                  <c:v>-3.6119631482267302E-2</c:v>
                </c:pt>
                <c:pt idx="23454">
                  <c:v>-1.12464277079682E-2</c:v>
                </c:pt>
                <c:pt idx="23455">
                  <c:v>-1.45178401657224E-2</c:v>
                </c:pt>
                <c:pt idx="23456">
                  <c:v>-1.0797365688644801E-2</c:v>
                </c:pt>
                <c:pt idx="23457">
                  <c:v>-2.40565124354574E-3</c:v>
                </c:pt>
                <c:pt idx="23458">
                  <c:v>-5.4929493681314901E-3</c:v>
                </c:pt>
                <c:pt idx="23459">
                  <c:v>-0.17962275151193299</c:v>
                </c:pt>
                <c:pt idx="23460">
                  <c:v>-0.123104277592017</c:v>
                </c:pt>
                <c:pt idx="23461">
                  <c:v>-0.15974817544462899</c:v>
                </c:pt>
                <c:pt idx="23462">
                  <c:v>-1.1009204328485501E-2</c:v>
                </c:pt>
                <c:pt idx="23463">
                  <c:v>-0.132650465678332</c:v>
                </c:pt>
                <c:pt idx="23464">
                  <c:v>-4.7899004495207897E-2</c:v>
                </c:pt>
                <c:pt idx="23465">
                  <c:v>-6.4407061432367504E-2</c:v>
                </c:pt>
                <c:pt idx="23466">
                  <c:v>-4.98867716202233E-2</c:v>
                </c:pt>
                <c:pt idx="23467">
                  <c:v>-5.22836252689695E-2</c:v>
                </c:pt>
                <c:pt idx="23468">
                  <c:v>-4.8450583596936797E-2</c:v>
                </c:pt>
                <c:pt idx="23469">
                  <c:v>-4.5872226643847797E-2</c:v>
                </c:pt>
                <c:pt idx="23470">
                  <c:v>-5.0468543482654601E-2</c:v>
                </c:pt>
                <c:pt idx="23471">
                  <c:v>-5.0690307494836599E-2</c:v>
                </c:pt>
                <c:pt idx="23472">
                  <c:v>-1.89793767255306E-2</c:v>
                </c:pt>
                <c:pt idx="23473">
                  <c:v>-9.07822062514607E-3</c:v>
                </c:pt>
                <c:pt idx="23474">
                  <c:v>-1.0409232369893801E-2</c:v>
                </c:pt>
                <c:pt idx="23475">
                  <c:v>-9.1650312587290197E-3</c:v>
                </c:pt>
                <c:pt idx="23476">
                  <c:v>-1.0409232369893801E-2</c:v>
                </c:pt>
                <c:pt idx="23477">
                  <c:v>-1.67408788380916E-2</c:v>
                </c:pt>
                <c:pt idx="23478">
                  <c:v>-9.8633210200704795E-3</c:v>
                </c:pt>
                <c:pt idx="23479">
                  <c:v>-1.2282224829615201E-2</c:v>
                </c:pt>
                <c:pt idx="23480">
                  <c:v>-1.33268235292534E-2</c:v>
                </c:pt>
                <c:pt idx="23481">
                  <c:v>-5.3045298339253703E-3</c:v>
                </c:pt>
                <c:pt idx="23482">
                  <c:v>-1.57246879598953E-2</c:v>
                </c:pt>
                <c:pt idx="23483">
                  <c:v>-1.8568467005217498E-2</c:v>
                </c:pt>
                <c:pt idx="23484">
                  <c:v>-5.0371464708490299E-2</c:v>
                </c:pt>
                <c:pt idx="23485">
                  <c:v>-5.29902268243942E-2</c:v>
                </c:pt>
                <c:pt idx="23486">
                  <c:v>-8.8228029823796697E-2</c:v>
                </c:pt>
                <c:pt idx="23487">
                  <c:v>-6.1749844927292803E-2</c:v>
                </c:pt>
                <c:pt idx="23488">
                  <c:v>-6.4225087624126098E-2</c:v>
                </c:pt>
                <c:pt idx="23489">
                  <c:v>-0.103122588874153</c:v>
                </c:pt>
                <c:pt idx="23490">
                  <c:v>-0.11767202232577099</c:v>
                </c:pt>
                <c:pt idx="23491">
                  <c:v>-0.156246551677448</c:v>
                </c:pt>
                <c:pt idx="23492">
                  <c:v>-5.2688888140330598E-2</c:v>
                </c:pt>
                <c:pt idx="23493">
                  <c:v>-3.0823012168342101E-2</c:v>
                </c:pt>
                <c:pt idx="23494">
                  <c:v>-3.3556343248650901E-2</c:v>
                </c:pt>
                <c:pt idx="23495">
                  <c:v>-4.5608498380306402E-2</c:v>
                </c:pt>
                <c:pt idx="23496">
                  <c:v>-4.99422840587651E-2</c:v>
                </c:pt>
                <c:pt idx="23497">
                  <c:v>-3.1327948694255398E-2</c:v>
                </c:pt>
                <c:pt idx="23498">
                  <c:v>-3.0244821782335601E-2</c:v>
                </c:pt>
                <c:pt idx="23499">
                  <c:v>-2.73107529937286E-2</c:v>
                </c:pt>
                <c:pt idx="23500">
                  <c:v>9.5018286648147196E-2</c:v>
                </c:pt>
                <c:pt idx="23501">
                  <c:v>-1.7685877595360101E-2</c:v>
                </c:pt>
                <c:pt idx="23502">
                  <c:v>1.2157531126930399E-2</c:v>
                </c:pt>
                <c:pt idx="23503">
                  <c:v>-3.42545649282377E-3</c:v>
                </c:pt>
                <c:pt idx="23504">
                  <c:v>-7.7562167590654596E-3</c:v>
                </c:pt>
                <c:pt idx="23505">
                  <c:v>-3.4425469167631501E-3</c:v>
                </c:pt>
                <c:pt idx="23506">
                  <c:v>-2.9666168993871499E-3</c:v>
                </c:pt>
                <c:pt idx="23507">
                  <c:v>4.5755419099871002E-3</c:v>
                </c:pt>
                <c:pt idx="23508">
                  <c:v>-8.2110417477045897E-3</c:v>
                </c:pt>
                <c:pt idx="23509">
                  <c:v>-4.0575407288652297E-2</c:v>
                </c:pt>
                <c:pt idx="23510">
                  <c:v>1.28737112467234E-2</c:v>
                </c:pt>
                <c:pt idx="23511">
                  <c:v>7.4582134032130602E-3</c:v>
                </c:pt>
                <c:pt idx="23512">
                  <c:v>1.48335748144459E-2</c:v>
                </c:pt>
                <c:pt idx="23513">
                  <c:v>9.60712193760393E-3</c:v>
                </c:pt>
                <c:pt idx="23514">
                  <c:v>6.5595806244540499E-3</c:v>
                </c:pt>
                <c:pt idx="23515">
                  <c:v>2.1574632077128101E-3</c:v>
                </c:pt>
                <c:pt idx="23516" formatCode="0.00E+00">
                  <c:v>-5.29238533109044E-5</c:v>
                </c:pt>
                <c:pt idx="23517">
                  <c:v>-1.0583956598932701E-2</c:v>
                </c:pt>
                <c:pt idx="23518">
                  <c:v>-7.9743176021094195E-3</c:v>
                </c:pt>
                <c:pt idx="23519">
                  <c:v>-1.68002821994339E-2</c:v>
                </c:pt>
                <c:pt idx="23520">
                  <c:v>-1.9449973061824201E-2</c:v>
                </c:pt>
                <c:pt idx="23521">
                  <c:v>-2.6062624067001602E-2</c:v>
                </c:pt>
                <c:pt idx="23522">
                  <c:v>-5.49606855891819E-2</c:v>
                </c:pt>
                <c:pt idx="23523">
                  <c:v>-6.6683645309193407E-2</c:v>
                </c:pt>
                <c:pt idx="23524">
                  <c:v>-5.2578815145172403E-2</c:v>
                </c:pt>
                <c:pt idx="23525">
                  <c:v>-6.2603620110542393E-2</c:v>
                </c:pt>
                <c:pt idx="23526">
                  <c:v>-7.6517211245782799E-2</c:v>
                </c:pt>
                <c:pt idx="23527">
                  <c:v>-7.9303091116353905E-2</c:v>
                </c:pt>
                <c:pt idx="23528">
                  <c:v>-7.3558203643206505E-2</c:v>
                </c:pt>
                <c:pt idx="23529">
                  <c:v>-7.7706720488988301E-2</c:v>
                </c:pt>
                <c:pt idx="23530">
                  <c:v>-4.6145583173996703E-2</c:v>
                </c:pt>
                <c:pt idx="23531">
                  <c:v>-4.7558075001386202E-2</c:v>
                </c:pt>
                <c:pt idx="23532">
                  <c:v>-3.6851495669198098E-2</c:v>
                </c:pt>
                <c:pt idx="23533">
                  <c:v>-6.1152429538999298E-2</c:v>
                </c:pt>
                <c:pt idx="23534">
                  <c:v>-8.2183627814858606E-2</c:v>
                </c:pt>
                <c:pt idx="23535">
                  <c:v>-8.07242072040881E-2</c:v>
                </c:pt>
                <c:pt idx="23536">
                  <c:v>-9.6762250718206599E-2</c:v>
                </c:pt>
                <c:pt idx="23537">
                  <c:v>-0.108433859277868</c:v>
                </c:pt>
                <c:pt idx="23538">
                  <c:v>-9.5528954601641694E-2</c:v>
                </c:pt>
                <c:pt idx="23539">
                  <c:v>-0.111574894190861</c:v>
                </c:pt>
                <c:pt idx="23540">
                  <c:v>-7.3872013623837995E-2</c:v>
                </c:pt>
                <c:pt idx="23541">
                  <c:v>-4.3887605410280098E-2</c:v>
                </c:pt>
                <c:pt idx="23542">
                  <c:v>-4.3626355227358297E-2</c:v>
                </c:pt>
                <c:pt idx="23543">
                  <c:v>-5.3385283653064997E-2</c:v>
                </c:pt>
                <c:pt idx="23544">
                  <c:v>7.8481629277293796E-2</c:v>
                </c:pt>
                <c:pt idx="23545">
                  <c:v>3.9340966991322203E-2</c:v>
                </c:pt>
                <c:pt idx="23546">
                  <c:v>0.16075556521512699</c:v>
                </c:pt>
                <c:pt idx="23547">
                  <c:v>0.20658633584299901</c:v>
                </c:pt>
                <c:pt idx="23548">
                  <c:v>0.22680376069614799</c:v>
                </c:pt>
                <c:pt idx="23549">
                  <c:v>0.238484064587799</c:v>
                </c:pt>
                <c:pt idx="23550">
                  <c:v>0.24962921218546499</c:v>
                </c:pt>
                <c:pt idx="23551">
                  <c:v>0.21357470902859399</c:v>
                </c:pt>
                <c:pt idx="23552">
                  <c:v>0.17306271874280499</c:v>
                </c:pt>
                <c:pt idx="23553">
                  <c:v>0.17161446694844401</c:v>
                </c:pt>
                <c:pt idx="23554">
                  <c:v>0.16642909588507099</c:v>
                </c:pt>
                <c:pt idx="23555">
                  <c:v>5.6690262410481404E-3</c:v>
                </c:pt>
                <c:pt idx="23556">
                  <c:v>-7.6266293704116903E-3</c:v>
                </c:pt>
                <c:pt idx="23557">
                  <c:v>-4.2465884907409903E-3</c:v>
                </c:pt>
                <c:pt idx="23558">
                  <c:v>-4.0314444211311199E-3</c:v>
                </c:pt>
                <c:pt idx="23559">
                  <c:v>1.0873188329698601E-3</c:v>
                </c:pt>
                <c:pt idx="23560">
                  <c:v>2.6092464585270002E-3</c:v>
                </c:pt>
                <c:pt idx="23561">
                  <c:v>2.71062802087709E-2</c:v>
                </c:pt>
                <c:pt idx="23562">
                  <c:v>5.3548267200823098E-2</c:v>
                </c:pt>
                <c:pt idx="23563">
                  <c:v>5.6190565960585401E-2</c:v>
                </c:pt>
                <c:pt idx="23564">
                  <c:v>1.8232752409346398E-2</c:v>
                </c:pt>
                <c:pt idx="23565">
                  <c:v>2.2121334944304301E-2</c:v>
                </c:pt>
                <c:pt idx="23566">
                  <c:v>-3.78087269283811E-3</c:v>
                </c:pt>
                <c:pt idx="23567">
                  <c:v>-1.69095033799848E-3</c:v>
                </c:pt>
                <c:pt idx="23568">
                  <c:v>1.12961585871629E-2</c:v>
                </c:pt>
                <c:pt idx="23569">
                  <c:v>1.52861671697355E-2</c:v>
                </c:pt>
                <c:pt idx="23570">
                  <c:v>2.5429404700165002E-2</c:v>
                </c:pt>
                <c:pt idx="23571">
                  <c:v>2.6955094747667101E-2</c:v>
                </c:pt>
                <c:pt idx="23572">
                  <c:v>7.2166576633264604E-2</c:v>
                </c:pt>
                <c:pt idx="23573">
                  <c:v>7.4292379341835496E-2</c:v>
                </c:pt>
                <c:pt idx="23574">
                  <c:v>2.3906289159658999E-2</c:v>
                </c:pt>
                <c:pt idx="23575">
                  <c:v>1.75943081992464E-2</c:v>
                </c:pt>
                <c:pt idx="23576">
                  <c:v>1.6630755860149001E-2</c:v>
                </c:pt>
                <c:pt idx="23577">
                  <c:v>4.0927187052632999E-2</c:v>
                </c:pt>
                <c:pt idx="23578">
                  <c:v>4.2487086333893899E-2</c:v>
                </c:pt>
                <c:pt idx="23579">
                  <c:v>4.2408229841485401E-2</c:v>
                </c:pt>
                <c:pt idx="23580">
                  <c:v>1.09681648779169E-2</c:v>
                </c:pt>
                <c:pt idx="23581">
                  <c:v>6.7628783328292901E-3</c:v>
                </c:pt>
                <c:pt idx="23582">
                  <c:v>-5.48755858615002E-3</c:v>
                </c:pt>
                <c:pt idx="23583">
                  <c:v>-1.0368815307260301E-2</c:v>
                </c:pt>
                <c:pt idx="23584">
                  <c:v>-2.1589948255582498E-3</c:v>
                </c:pt>
                <c:pt idx="23585">
                  <c:v>-2.7514332927707202E-3</c:v>
                </c:pt>
                <c:pt idx="23586">
                  <c:v>5.24640504275519E-3</c:v>
                </c:pt>
                <c:pt idx="23587">
                  <c:v>8.1535044472293896E-3</c:v>
                </c:pt>
                <c:pt idx="23588">
                  <c:v>5.6966815124007898E-2</c:v>
                </c:pt>
                <c:pt idx="23589">
                  <c:v>0.15825804258898299</c:v>
                </c:pt>
                <c:pt idx="23590">
                  <c:v>0.136595334057388</c:v>
                </c:pt>
                <c:pt idx="23591">
                  <c:v>0.140145257236753</c:v>
                </c:pt>
                <c:pt idx="23592">
                  <c:v>9.2290551841192503E-2</c:v>
                </c:pt>
                <c:pt idx="23593">
                  <c:v>9.9579313487845697E-2</c:v>
                </c:pt>
                <c:pt idx="23594">
                  <c:v>0.119124043326054</c:v>
                </c:pt>
                <c:pt idx="23595">
                  <c:v>0.14997433584866901</c:v>
                </c:pt>
                <c:pt idx="23596">
                  <c:v>0.124692183473883</c:v>
                </c:pt>
                <c:pt idx="23597">
                  <c:v>0.114702402605612</c:v>
                </c:pt>
                <c:pt idx="23598">
                  <c:v>9.1930680520846603E-2</c:v>
                </c:pt>
                <c:pt idx="23599">
                  <c:v>0.118952507439876</c:v>
                </c:pt>
                <c:pt idx="23600">
                  <c:v>0.123887140340288</c:v>
                </c:pt>
                <c:pt idx="23601">
                  <c:v>0.12935607318009201</c:v>
                </c:pt>
                <c:pt idx="23602">
                  <c:v>0.10193468884529799</c:v>
                </c:pt>
                <c:pt idx="23603">
                  <c:v>9.4106436603038801E-2</c:v>
                </c:pt>
                <c:pt idx="23604">
                  <c:v>7.6986996079782599E-2</c:v>
                </c:pt>
                <c:pt idx="23605">
                  <c:v>7.6593215126193798E-2</c:v>
                </c:pt>
                <c:pt idx="23606">
                  <c:v>7.2566718605583599E-2</c:v>
                </c:pt>
                <c:pt idx="23607">
                  <c:v>7.1112765789663301E-2</c:v>
                </c:pt>
                <c:pt idx="23608">
                  <c:v>7.2782210437345604E-2</c:v>
                </c:pt>
                <c:pt idx="23609">
                  <c:v>8.5648990453442903E-2</c:v>
                </c:pt>
                <c:pt idx="23610">
                  <c:v>9.3564407791057694E-2</c:v>
                </c:pt>
                <c:pt idx="23611">
                  <c:v>9.3837315525810303E-2</c:v>
                </c:pt>
                <c:pt idx="23612">
                  <c:v>8.8194862919314498E-2</c:v>
                </c:pt>
                <c:pt idx="23613">
                  <c:v>7.4430123851156202E-2</c:v>
                </c:pt>
                <c:pt idx="23614">
                  <c:v>0.14085195262831399</c:v>
                </c:pt>
                <c:pt idx="23615">
                  <c:v>0.182878690649311</c:v>
                </c:pt>
                <c:pt idx="23616">
                  <c:v>0.11093981876531001</c:v>
                </c:pt>
                <c:pt idx="23617">
                  <c:v>0.141958443727316</c:v>
                </c:pt>
                <c:pt idx="23618">
                  <c:v>0.16541064545322001</c:v>
                </c:pt>
                <c:pt idx="23619">
                  <c:v>0.15748732896002399</c:v>
                </c:pt>
                <c:pt idx="23620">
                  <c:v>0.165134272681453</c:v>
                </c:pt>
                <c:pt idx="23621">
                  <c:v>0.22286779466891601</c:v>
                </c:pt>
                <c:pt idx="23622">
                  <c:v>0.18222602313834099</c:v>
                </c:pt>
                <c:pt idx="23623">
                  <c:v>0.227792174759155</c:v>
                </c:pt>
                <c:pt idx="23624">
                  <c:v>0.27072044793593902</c:v>
                </c:pt>
                <c:pt idx="23625">
                  <c:v>0.28013013853601798</c:v>
                </c:pt>
                <c:pt idx="23626">
                  <c:v>0.25855934457476099</c:v>
                </c:pt>
                <c:pt idx="23627">
                  <c:v>0.22813697299487101</c:v>
                </c:pt>
                <c:pt idx="23628">
                  <c:v>0.21070922202495501</c:v>
                </c:pt>
                <c:pt idx="23629">
                  <c:v>0.213146351030682</c:v>
                </c:pt>
                <c:pt idx="23630">
                  <c:v>0.20599008910504299</c:v>
                </c:pt>
                <c:pt idx="23631">
                  <c:v>0.38287027617007802</c:v>
                </c:pt>
                <c:pt idx="23632">
                  <c:v>0.19714640121006699</c:v>
                </c:pt>
                <c:pt idx="23633">
                  <c:v>0.192525489613673</c:v>
                </c:pt>
                <c:pt idx="23634">
                  <c:v>0.19623014822812401</c:v>
                </c:pt>
                <c:pt idx="23635">
                  <c:v>0.30942838700685699</c:v>
                </c:pt>
                <c:pt idx="23636">
                  <c:v>0.27409942518598401</c:v>
                </c:pt>
                <c:pt idx="23637">
                  <c:v>0.290763817605936</c:v>
                </c:pt>
                <c:pt idx="23638">
                  <c:v>0.335216475265668</c:v>
                </c:pt>
                <c:pt idx="23639">
                  <c:v>0.36022751973572897</c:v>
                </c:pt>
                <c:pt idx="23640">
                  <c:v>0.49472952347853999</c:v>
                </c:pt>
                <c:pt idx="23641">
                  <c:v>0.61957613684352197</c:v>
                </c:pt>
                <c:pt idx="23642">
                  <c:v>0.65487693090657795</c:v>
                </c:pt>
                <c:pt idx="23643">
                  <c:v>0.70705555959653199</c:v>
                </c:pt>
                <c:pt idx="23644">
                  <c:v>1.0528266134139899E-3</c:v>
                </c:pt>
                <c:pt idx="23645">
                  <c:v>-4.9705748386832298E-3</c:v>
                </c:pt>
                <c:pt idx="23646" formatCode="0.00E+00">
                  <c:v>6.2422454321975297E-5</c:v>
                </c:pt>
                <c:pt idx="23647">
                  <c:v>-1.13850508760993E-2</c:v>
                </c:pt>
                <c:pt idx="23648">
                  <c:v>-1.1408271456097401E-2</c:v>
                </c:pt>
                <c:pt idx="23649">
                  <c:v>-1.36120186447339E-2</c:v>
                </c:pt>
                <c:pt idx="23650">
                  <c:v>-1.29535869176677E-2</c:v>
                </c:pt>
                <c:pt idx="23651">
                  <c:v>-2.68716872737715E-2</c:v>
                </c:pt>
                <c:pt idx="23652">
                  <c:v>-2.4486890480986699E-2</c:v>
                </c:pt>
                <c:pt idx="23653">
                  <c:v>-2.3571972523066299E-2</c:v>
                </c:pt>
                <c:pt idx="23654">
                  <c:v>-2.44403966655184E-2</c:v>
                </c:pt>
                <c:pt idx="23655">
                  <c:v>-2.7182419808748901E-2</c:v>
                </c:pt>
                <c:pt idx="23656">
                  <c:v>-2.6966524723278599E-2</c:v>
                </c:pt>
                <c:pt idx="23657">
                  <c:v>-2.1528740792686001E-2</c:v>
                </c:pt>
                <c:pt idx="23658">
                  <c:v>-2.07175728930779E-2</c:v>
                </c:pt>
                <c:pt idx="23659">
                  <c:v>-2.12072933762486E-2</c:v>
                </c:pt>
                <c:pt idx="23660">
                  <c:v>-4.3885350123338697E-2</c:v>
                </c:pt>
                <c:pt idx="23661">
                  <c:v>4.0346466695226901E-3</c:v>
                </c:pt>
                <c:pt idx="23662" formatCode="0.00E+00">
                  <c:v>6.8194369066776296E-4</c:v>
                </c:pt>
                <c:pt idx="23663">
                  <c:v>-4.9705853859357302E-2</c:v>
                </c:pt>
                <c:pt idx="23664">
                  <c:v>-5.7000273180163499E-2</c:v>
                </c:pt>
                <c:pt idx="23665">
                  <c:v>-5.7583959817194698E-2</c:v>
                </c:pt>
                <c:pt idx="23666">
                  <c:v>-6.1761776308867797E-2</c:v>
                </c:pt>
                <c:pt idx="23667">
                  <c:v>-3.3558079656677002E-2</c:v>
                </c:pt>
                <c:pt idx="23668">
                  <c:v>-2.4625122154427501E-2</c:v>
                </c:pt>
                <c:pt idx="23669">
                  <c:v>-3.5780602711111803E-2</c:v>
                </c:pt>
                <c:pt idx="23670">
                  <c:v>-3.2044766571486402E-2</c:v>
                </c:pt>
                <c:pt idx="23671">
                  <c:v>-4.1107536799924703E-2</c:v>
                </c:pt>
                <c:pt idx="23672">
                  <c:v>-3.4797290877600799E-2</c:v>
                </c:pt>
                <c:pt idx="23673">
                  <c:v>-3.2864841497082402E-2</c:v>
                </c:pt>
                <c:pt idx="23674">
                  <c:v>-3.3586272735764297E-2</c:v>
                </c:pt>
                <c:pt idx="23675">
                  <c:v>-1.4346962071800799E-2</c:v>
                </c:pt>
                <c:pt idx="23676">
                  <c:v>-7.7423002419663104E-3</c:v>
                </c:pt>
                <c:pt idx="23677">
                  <c:v>-9.7548451681257406E-3</c:v>
                </c:pt>
                <c:pt idx="23678">
                  <c:v>-9.7803640738698405E-3</c:v>
                </c:pt>
                <c:pt idx="23679">
                  <c:v>-1.3027575609622701E-2</c:v>
                </c:pt>
                <c:pt idx="23680">
                  <c:v>-1.19285262472621E-2</c:v>
                </c:pt>
                <c:pt idx="23681">
                  <c:v>-1.14713938892101E-2</c:v>
                </c:pt>
                <c:pt idx="23682">
                  <c:v>-1.28711416184064E-2</c:v>
                </c:pt>
                <c:pt idx="23683">
                  <c:v>-1.3308615753784499E-2</c:v>
                </c:pt>
                <c:pt idx="23684">
                  <c:v>-9.1438932256360204E-3</c:v>
                </c:pt>
                <c:pt idx="23685">
                  <c:v>-1.0750512786205301E-2</c:v>
                </c:pt>
                <c:pt idx="23686">
                  <c:v>-9.6593404409714909E-3</c:v>
                </c:pt>
                <c:pt idx="23687">
                  <c:v>-2.5386642682414699E-2</c:v>
                </c:pt>
                <c:pt idx="23688">
                  <c:v>-6.3303558770586498E-3</c:v>
                </c:pt>
                <c:pt idx="23689">
                  <c:v>-1.17621250858792E-2</c:v>
                </c:pt>
                <c:pt idx="23690">
                  <c:v>-1.46061933938212E-2</c:v>
                </c:pt>
                <c:pt idx="23691">
                  <c:v>-2.17723509131755E-2</c:v>
                </c:pt>
                <c:pt idx="23692">
                  <c:v>5.4722855910925398E-2</c:v>
                </c:pt>
                <c:pt idx="23693">
                  <c:v>4.6963263244711603E-2</c:v>
                </c:pt>
                <c:pt idx="23694">
                  <c:v>4.5237828582642602E-2</c:v>
                </c:pt>
                <c:pt idx="23695">
                  <c:v>4.4942764727927E-2</c:v>
                </c:pt>
                <c:pt idx="23696">
                  <c:v>0.14925227907494101</c:v>
                </c:pt>
                <c:pt idx="23697">
                  <c:v>0.15399069790442599</c:v>
                </c:pt>
                <c:pt idx="23698">
                  <c:v>0.174701559379285</c:v>
                </c:pt>
                <c:pt idx="23699">
                  <c:v>0.23312129629509001</c:v>
                </c:pt>
                <c:pt idx="23700">
                  <c:v>0.27148891860268598</c:v>
                </c:pt>
                <c:pt idx="23701">
                  <c:v>0.26703940569384799</c:v>
                </c:pt>
                <c:pt idx="23702">
                  <c:v>0.26701250289330197</c:v>
                </c:pt>
                <c:pt idx="23703">
                  <c:v>0.272570155881462</c:v>
                </c:pt>
                <c:pt idx="23704">
                  <c:v>0.27029366655093301</c:v>
                </c:pt>
                <c:pt idx="23705">
                  <c:v>0.30165916697516498</c:v>
                </c:pt>
                <c:pt idx="23706">
                  <c:v>0.305855527518684</c:v>
                </c:pt>
                <c:pt idx="23707">
                  <c:v>0.28336466936287102</c:v>
                </c:pt>
                <c:pt idx="23708">
                  <c:v>0.37365494573743602</c:v>
                </c:pt>
                <c:pt idx="23709">
                  <c:v>0.39879638906413001</c:v>
                </c:pt>
                <c:pt idx="23710">
                  <c:v>0.53684785928742995</c:v>
                </c:pt>
                <c:pt idx="23711">
                  <c:v>0.42575296982108302</c:v>
                </c:pt>
                <c:pt idx="23712">
                  <c:v>0.44445053566315801</c:v>
                </c:pt>
                <c:pt idx="23713">
                  <c:v>0.41500714055895999</c:v>
                </c:pt>
                <c:pt idx="23714">
                  <c:v>0.47884193443199302</c:v>
                </c:pt>
                <c:pt idx="23715">
                  <c:v>0.43253248644886599</c:v>
                </c:pt>
                <c:pt idx="23716">
                  <c:v>0.41725123414276499</c:v>
                </c:pt>
                <c:pt idx="23717">
                  <c:v>0.369019608758069</c:v>
                </c:pt>
                <c:pt idx="23718">
                  <c:v>0.39907705893690099</c:v>
                </c:pt>
                <c:pt idx="23719">
                  <c:v>0.50437766511973603</c:v>
                </c:pt>
                <c:pt idx="23720">
                  <c:v>0.48810040067558902</c:v>
                </c:pt>
                <c:pt idx="23721">
                  <c:v>0.48776357262122799</c:v>
                </c:pt>
                <c:pt idx="23722">
                  <c:v>0.49263948751229703</c:v>
                </c:pt>
                <c:pt idx="23723">
                  <c:v>0.47051878814538101</c:v>
                </c:pt>
                <c:pt idx="23724">
                  <c:v>0.50344919508687902</c:v>
                </c:pt>
                <c:pt idx="23725">
                  <c:v>0.51131092394768596</c:v>
                </c:pt>
                <c:pt idx="23726">
                  <c:v>0.50437520244974399</c:v>
                </c:pt>
                <c:pt idx="23727">
                  <c:v>0.53258178799088096</c:v>
                </c:pt>
                <c:pt idx="23728">
                  <c:v>0.50454375906557403</c:v>
                </c:pt>
                <c:pt idx="23729">
                  <c:v>0.48881793829963499</c:v>
                </c:pt>
                <c:pt idx="23730">
                  <c:v>0.44746228550845901</c:v>
                </c:pt>
                <c:pt idx="23731">
                  <c:v>0.45227673615577402</c:v>
                </c:pt>
                <c:pt idx="23732">
                  <c:v>0.48367453430074098</c:v>
                </c:pt>
                <c:pt idx="23733">
                  <c:v>0.48384846255596498</c:v>
                </c:pt>
                <c:pt idx="23734">
                  <c:v>0.53131695959882197</c:v>
                </c:pt>
                <c:pt idx="23735">
                  <c:v>0.49678935202969399</c:v>
                </c:pt>
                <c:pt idx="23736">
                  <c:v>0.60319472522531703</c:v>
                </c:pt>
                <c:pt idx="23737">
                  <c:v>0.58814285762872098</c:v>
                </c:pt>
                <c:pt idx="23738">
                  <c:v>0.59655284862574198</c:v>
                </c:pt>
                <c:pt idx="23739">
                  <c:v>0.64036422225540501</c:v>
                </c:pt>
                <c:pt idx="23740">
                  <c:v>0.75698469219888798</c:v>
                </c:pt>
                <c:pt idx="23741">
                  <c:v>0.71354753341697796</c:v>
                </c:pt>
                <c:pt idx="23742">
                  <c:v>0.70955512438561796</c:v>
                </c:pt>
                <c:pt idx="23743">
                  <c:v>0.74933706886658502</c:v>
                </c:pt>
                <c:pt idx="23744">
                  <c:v>0.74069532457993403</c:v>
                </c:pt>
                <c:pt idx="23745">
                  <c:v>0.76535426135635998</c:v>
                </c:pt>
                <c:pt idx="23746">
                  <c:v>0.69563434400824598</c:v>
                </c:pt>
                <c:pt idx="23747">
                  <c:v>7.2040791520830904E-3</c:v>
                </c:pt>
                <c:pt idx="23748">
                  <c:v>1.45352396236724E-2</c:v>
                </c:pt>
                <c:pt idx="23749">
                  <c:v>1.0394190593307101E-2</c:v>
                </c:pt>
                <c:pt idx="23750">
                  <c:v>1.05467234134533E-2</c:v>
                </c:pt>
                <c:pt idx="23751">
                  <c:v>6.8367382146443598E-3</c:v>
                </c:pt>
                <c:pt idx="23752" formatCode="0.00E+00">
                  <c:v>8.13305269849129E-4</c:v>
                </c:pt>
                <c:pt idx="23753">
                  <c:v>-5.9040114335120403E-3</c:v>
                </c:pt>
                <c:pt idx="23754">
                  <c:v>-9.3803858316201492E-3</c:v>
                </c:pt>
                <c:pt idx="23755">
                  <c:v>-1.10696632766251E-2</c:v>
                </c:pt>
                <c:pt idx="23756">
                  <c:v>-5.9581497017069298E-3</c:v>
                </c:pt>
                <c:pt idx="23757">
                  <c:v>-5.15990937951071E-3</c:v>
                </c:pt>
                <c:pt idx="23758">
                  <c:v>-2.4036852488142899E-3</c:v>
                </c:pt>
                <c:pt idx="23759">
                  <c:v>-4.2524773687989202E-2</c:v>
                </c:pt>
                <c:pt idx="23760">
                  <c:v>-4.86999024347292E-2</c:v>
                </c:pt>
                <c:pt idx="23761">
                  <c:v>-5.2205593326291898E-2</c:v>
                </c:pt>
                <c:pt idx="23762">
                  <c:v>-4.8835399512345799E-2</c:v>
                </c:pt>
                <c:pt idx="23763">
                  <c:v>-9.8128044866281502E-2</c:v>
                </c:pt>
                <c:pt idx="23764">
                  <c:v>-8.1596857756587302E-2</c:v>
                </c:pt>
                <c:pt idx="23765">
                  <c:v>-1.8028380016582499E-2</c:v>
                </c:pt>
                <c:pt idx="23766">
                  <c:v>2.1189412218206999E-2</c:v>
                </c:pt>
                <c:pt idx="23767">
                  <c:v>-2.9343277216206699E-2</c:v>
                </c:pt>
                <c:pt idx="23768">
                  <c:v>-6.2737250582377294E-2</c:v>
                </c:pt>
                <c:pt idx="23769">
                  <c:v>-6.5589511375134496E-2</c:v>
                </c:pt>
                <c:pt idx="23770">
                  <c:v>-6.6764273074494104E-2</c:v>
                </c:pt>
                <c:pt idx="23771">
                  <c:v>3.4090770402905798E-2</c:v>
                </c:pt>
                <c:pt idx="23772">
                  <c:v>3.3425379815562997E-2</c:v>
                </c:pt>
                <c:pt idx="23773">
                  <c:v>-2.8947287036166201E-2</c:v>
                </c:pt>
                <c:pt idx="23774">
                  <c:v>-2.7726827565174701E-2</c:v>
                </c:pt>
                <c:pt idx="23775">
                  <c:v>-3.4193928113346303E-2</c:v>
                </c:pt>
                <c:pt idx="23776">
                  <c:v>-2.9600850236940899E-2</c:v>
                </c:pt>
                <c:pt idx="23777">
                  <c:v>-3.5920852799747403E-2</c:v>
                </c:pt>
                <c:pt idx="23778">
                  <c:v>2.31326043254656E-2</c:v>
                </c:pt>
                <c:pt idx="23779">
                  <c:v>2.3485668289368902E-2</c:v>
                </c:pt>
                <c:pt idx="23780">
                  <c:v>1.9617059406166398E-2</c:v>
                </c:pt>
                <c:pt idx="23781">
                  <c:v>3.8656450559748602E-3</c:v>
                </c:pt>
                <c:pt idx="23782">
                  <c:v>3.7946339758733398E-2</c:v>
                </c:pt>
                <c:pt idx="23783">
                  <c:v>1.8710565876470499E-2</c:v>
                </c:pt>
                <c:pt idx="23784">
                  <c:v>1.81552433929064E-2</c:v>
                </c:pt>
                <c:pt idx="23785">
                  <c:v>5.75456277930563E-3</c:v>
                </c:pt>
                <c:pt idx="23786">
                  <c:v>1.22989463928302E-3</c:v>
                </c:pt>
                <c:pt idx="23787">
                  <c:v>2.0991693944107902E-3</c:v>
                </c:pt>
                <c:pt idx="23788">
                  <c:v>-4.5340176759089898E-3</c:v>
                </c:pt>
                <c:pt idx="23789">
                  <c:v>-1.56360208551591E-2</c:v>
                </c:pt>
                <c:pt idx="23790">
                  <c:v>-2.1611239423639998E-3</c:v>
                </c:pt>
                <c:pt idx="23791">
                  <c:v>-2.03022042132599E-2</c:v>
                </c:pt>
                <c:pt idx="23792">
                  <c:v>-2.1154627025694799E-2</c:v>
                </c:pt>
                <c:pt idx="23793">
                  <c:v>2.64150473592565E-2</c:v>
                </c:pt>
                <c:pt idx="23794">
                  <c:v>0.13512785498655699</c:v>
                </c:pt>
                <c:pt idx="23795">
                  <c:v>9.8250518955413906E-3</c:v>
                </c:pt>
                <c:pt idx="23796">
                  <c:v>1.5542045011139399E-2</c:v>
                </c:pt>
                <c:pt idx="23797">
                  <c:v>9.4759333736404994E-3</c:v>
                </c:pt>
                <c:pt idx="23798" formatCode="0.00E+00">
                  <c:v>9.1598178802376696E-4</c:v>
                </c:pt>
                <c:pt idx="23799" formatCode="0.00E+00">
                  <c:v>3.7987554056573199E-4</c:v>
                </c:pt>
                <c:pt idx="23800">
                  <c:v>9.0511660275068601E-2</c:v>
                </c:pt>
                <c:pt idx="23801">
                  <c:v>8.7113309927558502E-2</c:v>
                </c:pt>
                <c:pt idx="23802">
                  <c:v>8.7733422752045404E-2</c:v>
                </c:pt>
                <c:pt idx="23803">
                  <c:v>8.5038141817748797E-2</c:v>
                </c:pt>
                <c:pt idx="23804">
                  <c:v>8.4039058590152704E-2</c:v>
                </c:pt>
                <c:pt idx="23805">
                  <c:v>8.6516065395684197E-2</c:v>
                </c:pt>
                <c:pt idx="23806">
                  <c:v>6.8892539397757704E-2</c:v>
                </c:pt>
                <c:pt idx="23807">
                  <c:v>7.0034167851192403E-2</c:v>
                </c:pt>
                <c:pt idx="23808">
                  <c:v>8.0811475090282803E-2</c:v>
                </c:pt>
                <c:pt idx="23809">
                  <c:v>7.7267372050035393E-2</c:v>
                </c:pt>
                <c:pt idx="23810">
                  <c:v>9.9295057629642497E-2</c:v>
                </c:pt>
                <c:pt idx="23811">
                  <c:v>8.6455824857244401E-2</c:v>
                </c:pt>
                <c:pt idx="23812">
                  <c:v>9.4848473505885406E-2</c:v>
                </c:pt>
                <c:pt idx="23813">
                  <c:v>0.101465934382064</c:v>
                </c:pt>
                <c:pt idx="23814">
                  <c:v>0.106879258508473</c:v>
                </c:pt>
                <c:pt idx="23815" formatCode="0.00E+00">
                  <c:v>-4.9348867444787205E-4</c:v>
                </c:pt>
                <c:pt idx="23816">
                  <c:v>-5.6163590254680804E-3</c:v>
                </c:pt>
                <c:pt idx="23817" formatCode="0.00E+00">
                  <c:v>-2.20285450330148E-4</c:v>
                </c:pt>
                <c:pt idx="23818">
                  <c:v>-2.3171494456940101E-2</c:v>
                </c:pt>
                <c:pt idx="23819">
                  <c:v>-2.4068441912731001E-2</c:v>
                </c:pt>
                <c:pt idx="23820">
                  <c:v>-3.5006568262056802E-2</c:v>
                </c:pt>
                <c:pt idx="23821">
                  <c:v>-3.50334121479993E-2</c:v>
                </c:pt>
                <c:pt idx="23822">
                  <c:v>-3.45219333967745E-2</c:v>
                </c:pt>
                <c:pt idx="23823">
                  <c:v>-3.2176932135830498E-2</c:v>
                </c:pt>
                <c:pt idx="23824">
                  <c:v>-3.1042791473977399E-2</c:v>
                </c:pt>
                <c:pt idx="23825">
                  <c:v>-3.8829603069936602E-2</c:v>
                </c:pt>
                <c:pt idx="23826">
                  <c:v>-3.6176105183018198E-2</c:v>
                </c:pt>
                <c:pt idx="23827">
                  <c:v>-3.9849580488381303E-2</c:v>
                </c:pt>
                <c:pt idx="23828">
                  <c:v>-3.3900169259271501E-2</c:v>
                </c:pt>
                <c:pt idx="23829">
                  <c:v>-3.8208105476890297E-2</c:v>
                </c:pt>
                <c:pt idx="23830">
                  <c:v>3.1039784592723401E-3</c:v>
                </c:pt>
                <c:pt idx="23831">
                  <c:v>3.7851555348404002E-2</c:v>
                </c:pt>
                <c:pt idx="23832">
                  <c:v>3.6462310263597197E-2</c:v>
                </c:pt>
                <c:pt idx="23833">
                  <c:v>3.65762488440428E-2</c:v>
                </c:pt>
                <c:pt idx="23834">
                  <c:v>3.6650767576183997E-2</c:v>
                </c:pt>
                <c:pt idx="23835">
                  <c:v>5.2416693647909698E-2</c:v>
                </c:pt>
                <c:pt idx="23836">
                  <c:v>4.93816391857144E-2</c:v>
                </c:pt>
                <c:pt idx="23837">
                  <c:v>3.8716687307791701E-2</c:v>
                </c:pt>
                <c:pt idx="23838">
                  <c:v>4.38196447213565E-2</c:v>
                </c:pt>
                <c:pt idx="23839">
                  <c:v>3.9469342228140601E-2</c:v>
                </c:pt>
                <c:pt idx="23840" formatCode="0.00E+00">
                  <c:v>-3.8556374988796201E-4</c:v>
                </c:pt>
                <c:pt idx="23841">
                  <c:v>-5.5084374192861897E-3</c:v>
                </c:pt>
                <c:pt idx="23842" formatCode="0.00E+00">
                  <c:v>-7.5607027536061996E-5</c:v>
                </c:pt>
                <c:pt idx="23843">
                  <c:v>-1.7096287978654399E-2</c:v>
                </c:pt>
                <c:pt idx="23844">
                  <c:v>-2.18506155215543E-2</c:v>
                </c:pt>
                <c:pt idx="23845">
                  <c:v>-2.79898062523753E-2</c:v>
                </c:pt>
                <c:pt idx="23846">
                  <c:v>-3.2678215332778003E-2</c:v>
                </c:pt>
                <c:pt idx="23847">
                  <c:v>-2.7259963065534298E-2</c:v>
                </c:pt>
                <c:pt idx="23848">
                  <c:v>-1.4128204500255001E-2</c:v>
                </c:pt>
                <c:pt idx="23849">
                  <c:v>5.5648830162375804E-3</c:v>
                </c:pt>
                <c:pt idx="23850">
                  <c:v>5.2282776682288602E-3</c:v>
                </c:pt>
                <c:pt idx="23851">
                  <c:v>2.6351046939738702E-3</c:v>
                </c:pt>
                <c:pt idx="23852">
                  <c:v>7.15995364921928E-3</c:v>
                </c:pt>
                <c:pt idx="23853">
                  <c:v>3.3113363001229198E-3</c:v>
                </c:pt>
                <c:pt idx="23854">
                  <c:v>4.7153034693754297E-3</c:v>
                </c:pt>
                <c:pt idx="23855">
                  <c:v>-2.3868997141862601E-3</c:v>
                </c:pt>
                <c:pt idx="23856">
                  <c:v>-2.2647311196990701E-2</c:v>
                </c:pt>
                <c:pt idx="23857">
                  <c:v>-2.1476839251675699E-2</c:v>
                </c:pt>
                <c:pt idx="23858">
                  <c:v>-7.0129696298656993E-2</c:v>
                </c:pt>
                <c:pt idx="23859">
                  <c:v>-8.5034669530635404E-2</c:v>
                </c:pt>
                <c:pt idx="23860">
                  <c:v>-6.7070286076426899E-2</c:v>
                </c:pt>
                <c:pt idx="23861">
                  <c:v>-6.7515916928623895E-2</c:v>
                </c:pt>
                <c:pt idx="23862">
                  <c:v>-8.2308456938109106E-2</c:v>
                </c:pt>
                <c:pt idx="23863">
                  <c:v>-9.2388011211758894E-2</c:v>
                </c:pt>
                <c:pt idx="23864">
                  <c:v>-9.1236561925412699E-2</c:v>
                </c:pt>
                <c:pt idx="23865">
                  <c:v>-7.1153392572302201E-2</c:v>
                </c:pt>
                <c:pt idx="23866">
                  <c:v>-7.4906824438494002E-2</c:v>
                </c:pt>
                <c:pt idx="23867">
                  <c:v>-7.9306310889825898E-2</c:v>
                </c:pt>
                <c:pt idx="23868">
                  <c:v>-6.8506076766491106E-2</c:v>
                </c:pt>
                <c:pt idx="23869">
                  <c:v>-5.3060997691631397E-2</c:v>
                </c:pt>
                <c:pt idx="23870">
                  <c:v>0.122721045388429</c:v>
                </c:pt>
                <c:pt idx="23871">
                  <c:v>0.126542215124715</c:v>
                </c:pt>
                <c:pt idx="23872">
                  <c:v>0.18156945421148299</c:v>
                </c:pt>
                <c:pt idx="23873">
                  <c:v>0.17495053217244899</c:v>
                </c:pt>
                <c:pt idx="23874">
                  <c:v>0.26954889791120301</c:v>
                </c:pt>
                <c:pt idx="23875">
                  <c:v>0.27436131804296798</c:v>
                </c:pt>
                <c:pt idx="23876">
                  <c:v>0.31597746520812597</c:v>
                </c:pt>
                <c:pt idx="23877">
                  <c:v>0.326392688935917</c:v>
                </c:pt>
                <c:pt idx="23878">
                  <c:v>0.35261470211766199</c:v>
                </c:pt>
                <c:pt idx="23879">
                  <c:v>0.35261470211766199</c:v>
                </c:pt>
                <c:pt idx="23880">
                  <c:v>0.36730574496607699</c:v>
                </c:pt>
                <c:pt idx="23881">
                  <c:v>0.36131466133783102</c:v>
                </c:pt>
                <c:pt idx="23882">
                  <c:v>0.38292795009687303</c:v>
                </c:pt>
                <c:pt idx="23883">
                  <c:v>0.29020634477297103</c:v>
                </c:pt>
                <c:pt idx="23884">
                  <c:v>0.36834499422136102</c:v>
                </c:pt>
                <c:pt idx="23885">
                  <c:v>0.36108174276789801</c:v>
                </c:pt>
                <c:pt idx="23886">
                  <c:v>0.42278136592270699</c:v>
                </c:pt>
                <c:pt idx="23887">
                  <c:v>0.42951607539980402</c:v>
                </c:pt>
                <c:pt idx="23888">
                  <c:v>0.413904856474689</c:v>
                </c:pt>
                <c:pt idx="23889">
                  <c:v>0.45909166629033099</c:v>
                </c:pt>
                <c:pt idx="23890">
                  <c:v>0.46134856306685901</c:v>
                </c:pt>
                <c:pt idx="23891">
                  <c:v>-4.0920978354896899E-3</c:v>
                </c:pt>
                <c:pt idx="23892" formatCode="0.00E+00">
                  <c:v>9.1798764929840095E-4</c:v>
                </c:pt>
                <c:pt idx="23893">
                  <c:v>-3.78192518664022E-3</c:v>
                </c:pt>
                <c:pt idx="23894" formatCode="0.00E+00">
                  <c:v>3.00214158280409E-4</c:v>
                </c:pt>
                <c:pt idx="23895">
                  <c:v>-1.2018524124964401E-2</c:v>
                </c:pt>
                <c:pt idx="23896">
                  <c:v>1.6065052269784699E-3</c:v>
                </c:pt>
                <c:pt idx="23897">
                  <c:v>1.7240101271103201E-3</c:v>
                </c:pt>
                <c:pt idx="23898">
                  <c:v>1.2181865781292401E-2</c:v>
                </c:pt>
                <c:pt idx="23899">
                  <c:v>1.36266514632115E-2</c:v>
                </c:pt>
                <c:pt idx="23900">
                  <c:v>1.30795009601607E-2</c:v>
                </c:pt>
                <c:pt idx="23901">
                  <c:v>1.6163037774932401E-2</c:v>
                </c:pt>
                <c:pt idx="23902">
                  <c:v>4.3069422829247098E-2</c:v>
                </c:pt>
                <c:pt idx="23903">
                  <c:v>4.2121102418288502E-2</c:v>
                </c:pt>
                <c:pt idx="23904">
                  <c:v>4.8967393414222501E-2</c:v>
                </c:pt>
                <c:pt idx="23905">
                  <c:v>5.5427345187673803E-2</c:v>
                </c:pt>
                <c:pt idx="23906">
                  <c:v>6.5303150841997795E-2</c:v>
                </c:pt>
                <c:pt idx="23907">
                  <c:v>6.5166158687002901E-2</c:v>
                </c:pt>
                <c:pt idx="23908">
                  <c:v>0.10630418226352301</c:v>
                </c:pt>
                <c:pt idx="23909">
                  <c:v>9.7861585639003199E-2</c:v>
                </c:pt>
                <c:pt idx="23910">
                  <c:v>3.3159239802204699E-2</c:v>
                </c:pt>
                <c:pt idx="23911">
                  <c:v>3.2973395263671899E-2</c:v>
                </c:pt>
                <c:pt idx="23912">
                  <c:v>3.8177464647715903E-2</c:v>
                </c:pt>
                <c:pt idx="23913">
                  <c:v>3.6748927254046403E-2</c:v>
                </c:pt>
                <c:pt idx="23914">
                  <c:v>8.4782671620856398E-2</c:v>
                </c:pt>
                <c:pt idx="23915">
                  <c:v>9.5841952816594106E-2</c:v>
                </c:pt>
                <c:pt idx="23916">
                  <c:v>9.4473340993470795E-2</c:v>
                </c:pt>
                <c:pt idx="23917">
                  <c:v>8.9648359508069195E-2</c:v>
                </c:pt>
                <c:pt idx="23918">
                  <c:v>9.7703744934672196E-2</c:v>
                </c:pt>
                <c:pt idx="23919">
                  <c:v>9.7672328197556793E-2</c:v>
                </c:pt>
                <c:pt idx="23920">
                  <c:v>0.10170647568154</c:v>
                </c:pt>
                <c:pt idx="23921">
                  <c:v>0.10777814815692401</c:v>
                </c:pt>
                <c:pt idx="23922">
                  <c:v>0.104084635877771</c:v>
                </c:pt>
                <c:pt idx="23923">
                  <c:v>6.5568897235866494E-2</c:v>
                </c:pt>
                <c:pt idx="23924">
                  <c:v>6.1978444403614198E-2</c:v>
                </c:pt>
                <c:pt idx="23925">
                  <c:v>6.2411889109347397E-2</c:v>
                </c:pt>
                <c:pt idx="23926">
                  <c:v>8.0981991377606796E-2</c:v>
                </c:pt>
                <c:pt idx="23927">
                  <c:v>8.2663692012311801E-2</c:v>
                </c:pt>
                <c:pt idx="23928">
                  <c:v>9.1320742824044093E-2</c:v>
                </c:pt>
                <c:pt idx="23929">
                  <c:v>9.4003025091176307E-2</c:v>
                </c:pt>
                <c:pt idx="23930">
                  <c:v>7.1945996942102103E-2</c:v>
                </c:pt>
                <c:pt idx="23931">
                  <c:v>9.7752068696025804E-2</c:v>
                </c:pt>
                <c:pt idx="23932">
                  <c:v>0.16761507898148201</c:v>
                </c:pt>
                <c:pt idx="23933">
                  <c:v>0.18469676176510799</c:v>
                </c:pt>
                <c:pt idx="23934">
                  <c:v>0.190136061288084</c:v>
                </c:pt>
                <c:pt idx="23935">
                  <c:v>0.19293011753406999</c:v>
                </c:pt>
                <c:pt idx="23936">
                  <c:v>0.17167103949767801</c:v>
                </c:pt>
                <c:pt idx="23937">
                  <c:v>0.183003209490295</c:v>
                </c:pt>
                <c:pt idx="23938">
                  <c:v>0.17132838152281599</c:v>
                </c:pt>
                <c:pt idx="23939">
                  <c:v>0.19433034883026801</c:v>
                </c:pt>
                <c:pt idx="23940">
                  <c:v>0.29329978371751703</c:v>
                </c:pt>
                <c:pt idx="23941">
                  <c:v>0.26909304055987898</c:v>
                </c:pt>
                <c:pt idx="23942">
                  <c:v>0.28251893190844402</c:v>
                </c:pt>
                <c:pt idx="23943">
                  <c:v>0.28021468007536998</c:v>
                </c:pt>
                <c:pt idx="23944">
                  <c:v>0.154078979926768</c:v>
                </c:pt>
                <c:pt idx="23945">
                  <c:v>1.2642312677631801E-2</c:v>
                </c:pt>
                <c:pt idx="23946">
                  <c:v>1.9621231852565701E-2</c:v>
                </c:pt>
                <c:pt idx="23947">
                  <c:v>1.6802335463398099E-2</c:v>
                </c:pt>
                <c:pt idx="23948">
                  <c:v>1.53292364120594E-2</c:v>
                </c:pt>
                <c:pt idx="23949">
                  <c:v>1.18637734809894E-2</c:v>
                </c:pt>
                <c:pt idx="23950">
                  <c:v>1.61094222774536E-2</c:v>
                </c:pt>
                <c:pt idx="23951">
                  <c:v>1.2724048268004599E-2</c:v>
                </c:pt>
                <c:pt idx="23952">
                  <c:v>3.2615249172044801E-2</c:v>
                </c:pt>
                <c:pt idx="23953">
                  <c:v>1.7597761391754101E-2</c:v>
                </c:pt>
                <c:pt idx="23954">
                  <c:v>1.6727029743576202E-2</c:v>
                </c:pt>
                <c:pt idx="23955">
                  <c:v>3.9430370086339598E-3</c:v>
                </c:pt>
                <c:pt idx="23956">
                  <c:v>8.3734730125892796E-3</c:v>
                </c:pt>
                <c:pt idx="23957">
                  <c:v>-3.47014005579451E-2</c:v>
                </c:pt>
                <c:pt idx="23958">
                  <c:v>-1.5935494287721601E-2</c:v>
                </c:pt>
                <c:pt idx="23959">
                  <c:v>1.7997509629243499E-2</c:v>
                </c:pt>
                <c:pt idx="23960">
                  <c:v>2.2882868381493001E-2</c:v>
                </c:pt>
                <c:pt idx="23961">
                  <c:v>1.5807489918957002E-2</c:v>
                </c:pt>
                <c:pt idx="23962">
                  <c:v>-6.6443922336411901E-2</c:v>
                </c:pt>
                <c:pt idx="23963">
                  <c:v>-7.7432507039623302E-2</c:v>
                </c:pt>
                <c:pt idx="23964">
                  <c:v>-8.0214479497912702E-2</c:v>
                </c:pt>
                <c:pt idx="23965">
                  <c:v>1.1235665028772599E-3</c:v>
                </c:pt>
                <c:pt idx="23966">
                  <c:v>5.3176476345146899E-3</c:v>
                </c:pt>
                <c:pt idx="23967">
                  <c:v>4.2705172024102202E-3</c:v>
                </c:pt>
                <c:pt idx="23968">
                  <c:v>0.121654029337011</c:v>
                </c:pt>
                <c:pt idx="23969">
                  <c:v>0.12362967879657</c:v>
                </c:pt>
                <c:pt idx="23970">
                  <c:v>0.12722859360803301</c:v>
                </c:pt>
                <c:pt idx="23971">
                  <c:v>0.12840564329536699</c:v>
                </c:pt>
                <c:pt idx="23972">
                  <c:v>0.12672632501855099</c:v>
                </c:pt>
                <c:pt idx="23973">
                  <c:v>0.12672632501855099</c:v>
                </c:pt>
                <c:pt idx="23974">
                  <c:v>0.167179250022851</c:v>
                </c:pt>
                <c:pt idx="23975">
                  <c:v>0.167179250022851</c:v>
                </c:pt>
                <c:pt idx="23976">
                  <c:v>0.186767654702094</c:v>
                </c:pt>
                <c:pt idx="23977">
                  <c:v>0.186767654702094</c:v>
                </c:pt>
                <c:pt idx="23978">
                  <c:v>0.18061328797044701</c:v>
                </c:pt>
                <c:pt idx="23979">
                  <c:v>0.190302413381289</c:v>
                </c:pt>
                <c:pt idx="23980">
                  <c:v>0.25306171876735101</c:v>
                </c:pt>
                <c:pt idx="23981">
                  <c:v>0.25306171876735101</c:v>
                </c:pt>
                <c:pt idx="23982">
                  <c:v>0.24649141350428899</c:v>
                </c:pt>
                <c:pt idx="23983">
                  <c:v>0.25021502040127902</c:v>
                </c:pt>
                <c:pt idx="23984">
                  <c:v>0.32464344957365499</c:v>
                </c:pt>
                <c:pt idx="23985">
                  <c:v>0.31538341671076198</c:v>
                </c:pt>
                <c:pt idx="23986">
                  <c:v>0.362932888937612</c:v>
                </c:pt>
                <c:pt idx="23987">
                  <c:v>0.36233859851434003</c:v>
                </c:pt>
                <c:pt idx="23988">
                  <c:v>0.37024810006055398</c:v>
                </c:pt>
                <c:pt idx="23989">
                  <c:v>0.361799506522959</c:v>
                </c:pt>
                <c:pt idx="23990">
                  <c:v>0.353957853454267</c:v>
                </c:pt>
                <c:pt idx="23991">
                  <c:v>0.36422685201142202</c:v>
                </c:pt>
                <c:pt idx="23992">
                  <c:v>0.31990238523426701</c:v>
                </c:pt>
                <c:pt idx="23993">
                  <c:v>0.31949825881725702</c:v>
                </c:pt>
                <c:pt idx="23994">
                  <c:v>0.339187929475671</c:v>
                </c:pt>
                <c:pt idx="23995">
                  <c:v>0.340561759606268</c:v>
                </c:pt>
                <c:pt idx="23996">
                  <c:v>0.44186573309787702</c:v>
                </c:pt>
                <c:pt idx="23997">
                  <c:v>0.45006715981835999</c:v>
                </c:pt>
                <c:pt idx="23998">
                  <c:v>0.45703332252498002</c:v>
                </c:pt>
                <c:pt idx="23999">
                  <c:v>0.45547339377509</c:v>
                </c:pt>
                <c:pt idx="24000">
                  <c:v>0.44681382449531798</c:v>
                </c:pt>
                <c:pt idx="24001">
                  <c:v>2.5775642875964701E-3</c:v>
                </c:pt>
                <c:pt idx="24002">
                  <c:v>1.5430541542966699E-3</c:v>
                </c:pt>
                <c:pt idx="24003">
                  <c:v>-1.42595560030378E-3</c:v>
                </c:pt>
                <c:pt idx="24004">
                  <c:v>-1.57623311146815E-3</c:v>
                </c:pt>
                <c:pt idx="24005">
                  <c:v>1.48035143972757E-2</c:v>
                </c:pt>
                <c:pt idx="24006">
                  <c:v>7.2114061909485097E-3</c:v>
                </c:pt>
                <c:pt idx="24007">
                  <c:v>3.3865486166008298E-2</c:v>
                </c:pt>
                <c:pt idx="24008">
                  <c:v>3.05308842772729E-2</c:v>
                </c:pt>
                <c:pt idx="24009">
                  <c:v>2.8798444193483201E-2</c:v>
                </c:pt>
                <c:pt idx="24010">
                  <c:v>2.9052025588886799E-2</c:v>
                </c:pt>
                <c:pt idx="24011">
                  <c:v>3.9101607625480199E-2</c:v>
                </c:pt>
                <c:pt idx="24012">
                  <c:v>3.91909225938833E-2</c:v>
                </c:pt>
                <c:pt idx="24013">
                  <c:v>3.5374883575614198E-2</c:v>
                </c:pt>
                <c:pt idx="24014">
                  <c:v>3.3948912749519999E-2</c:v>
                </c:pt>
                <c:pt idx="24015">
                  <c:v>6.1375162679027699E-2</c:v>
                </c:pt>
                <c:pt idx="24016">
                  <c:v>5.7618176048775199E-2</c:v>
                </c:pt>
                <c:pt idx="24017">
                  <c:v>5.9347570063833899E-2</c:v>
                </c:pt>
                <c:pt idx="24018">
                  <c:v>8.3806902137037495E-2</c:v>
                </c:pt>
                <c:pt idx="24019">
                  <c:v>7.93782363089197E-2</c:v>
                </c:pt>
                <c:pt idx="24020">
                  <c:v>7.8911753409499796E-2</c:v>
                </c:pt>
                <c:pt idx="24021">
                  <c:v>9.60900342277419E-2</c:v>
                </c:pt>
                <c:pt idx="24022">
                  <c:v>9.1427263267769204E-2</c:v>
                </c:pt>
                <c:pt idx="24023">
                  <c:v>0.13854200656707499</c:v>
                </c:pt>
                <c:pt idx="24024">
                  <c:v>0.14490918887895701</c:v>
                </c:pt>
                <c:pt idx="24025">
                  <c:v>0.13512394854580401</c:v>
                </c:pt>
                <c:pt idx="24026">
                  <c:v>0.135940226340513</c:v>
                </c:pt>
                <c:pt idx="24027">
                  <c:v>0.13982766135353999</c:v>
                </c:pt>
                <c:pt idx="24028">
                  <c:v>0.13274996026063901</c:v>
                </c:pt>
                <c:pt idx="24029">
                  <c:v>0.16425713279531501</c:v>
                </c:pt>
                <c:pt idx="24030">
                  <c:v>0.16823433882286201</c:v>
                </c:pt>
                <c:pt idx="24031">
                  <c:v>0.18052751607946699</c:v>
                </c:pt>
                <c:pt idx="24032">
                  <c:v>0.179537896824502</c:v>
                </c:pt>
                <c:pt idx="24033">
                  <c:v>0.19643190985223</c:v>
                </c:pt>
                <c:pt idx="24034">
                  <c:v>7.2040791520830904E-3</c:v>
                </c:pt>
                <c:pt idx="24035">
                  <c:v>1.2307984207466901E-3</c:v>
                </c:pt>
                <c:pt idx="24036">
                  <c:v>8.3954897477660495E-3</c:v>
                </c:pt>
                <c:pt idx="24037">
                  <c:v>6.3158311368767201E-3</c:v>
                </c:pt>
                <c:pt idx="24038">
                  <c:v>4.6974737631491001E-3</c:v>
                </c:pt>
                <c:pt idx="24039">
                  <c:v>1.95053225913355E-3</c:v>
                </c:pt>
                <c:pt idx="24040" formatCode="0.00E+00">
                  <c:v>-4.3254293444761001E-4</c:v>
                </c:pt>
                <c:pt idx="24041">
                  <c:v>8.4975979054617793E-3</c:v>
                </c:pt>
                <c:pt idx="24042">
                  <c:v>0.143597050558953</c:v>
                </c:pt>
                <c:pt idx="24043">
                  <c:v>0.13366159088465801</c:v>
                </c:pt>
                <c:pt idx="24044">
                  <c:v>0.15947939032807401</c:v>
                </c:pt>
                <c:pt idx="24045">
                  <c:v>0.166344704274205</c:v>
                </c:pt>
                <c:pt idx="24046">
                  <c:v>0.16294757991438999</c:v>
                </c:pt>
                <c:pt idx="24047">
                  <c:v>0.13611960402777301</c:v>
                </c:pt>
                <c:pt idx="24048">
                  <c:v>0.152871318299656</c:v>
                </c:pt>
                <c:pt idx="24049">
                  <c:v>0.141402187042173</c:v>
                </c:pt>
                <c:pt idx="24050">
                  <c:v>0.16231091542741999</c:v>
                </c:pt>
                <c:pt idx="24051">
                  <c:v>0.160541118058908</c:v>
                </c:pt>
                <c:pt idx="24052">
                  <c:v>0.21347917527028001</c:v>
                </c:pt>
                <c:pt idx="24053">
                  <c:v>0.20715819949460901</c:v>
                </c:pt>
                <c:pt idx="24054">
                  <c:v>0.27443010897225301</c:v>
                </c:pt>
                <c:pt idx="24055">
                  <c:v>0.281644306666054</c:v>
                </c:pt>
                <c:pt idx="24056">
                  <c:v>0.25728267429593898</c:v>
                </c:pt>
                <c:pt idx="24057">
                  <c:v>0.26402884034291002</c:v>
                </c:pt>
                <c:pt idx="24058">
                  <c:v>0.27113274471396198</c:v>
                </c:pt>
                <c:pt idx="24059">
                  <c:v>0.23745582267178</c:v>
                </c:pt>
                <c:pt idx="24060">
                  <c:v>0.25873840246449098</c:v>
                </c:pt>
                <c:pt idx="24061">
                  <c:v>0.23233893104505299</c:v>
                </c:pt>
                <c:pt idx="24062">
                  <c:v>0.34290972901215699</c:v>
                </c:pt>
                <c:pt idx="24063">
                  <c:v>0.32038126579346998</c:v>
                </c:pt>
                <c:pt idx="24064">
                  <c:v>0.31075336283013999</c:v>
                </c:pt>
                <c:pt idx="24065">
                  <c:v>0.30978153275321402</c:v>
                </c:pt>
                <c:pt idx="24066">
                  <c:v>0.36704637061357598</c:v>
                </c:pt>
                <c:pt idx="24067">
                  <c:v>0.35700443581097002</c:v>
                </c:pt>
                <c:pt idx="24068">
                  <c:v>0.366613283701478</c:v>
                </c:pt>
                <c:pt idx="24069">
                  <c:v>0.33326108804497301</c:v>
                </c:pt>
                <c:pt idx="24070">
                  <c:v>0.39992779888914598</c:v>
                </c:pt>
                <c:pt idx="24071">
                  <c:v>0.41160603375249799</c:v>
                </c:pt>
                <c:pt idx="24072">
                  <c:v>0.44627370070878902</c:v>
                </c:pt>
                <c:pt idx="24073">
                  <c:v>0.481826685893671</c:v>
                </c:pt>
                <c:pt idx="24074">
                  <c:v>0.48791064608198298</c:v>
                </c:pt>
                <c:pt idx="24075">
                  <c:v>0.52664416316437401</c:v>
                </c:pt>
                <c:pt idx="24076">
                  <c:v>0.52289091407786104</c:v>
                </c:pt>
                <c:pt idx="24077">
                  <c:v>0.53856298699858596</c:v>
                </c:pt>
                <c:pt idx="24078">
                  <c:v>0.52944373791896004</c:v>
                </c:pt>
                <c:pt idx="24079">
                  <c:v>0</c:v>
                </c:pt>
                <c:pt idx="24080">
                  <c:v>-3.50731482709321E-3</c:v>
                </c:pt>
                <c:pt idx="24081" formatCode="0.00E+00">
                  <c:v>6.3197344265564204E-4</c:v>
                </c:pt>
                <c:pt idx="24082">
                  <c:v>-2.09950360113055E-2</c:v>
                </c:pt>
                <c:pt idx="24083">
                  <c:v>-1.8996126881096701E-2</c:v>
                </c:pt>
                <c:pt idx="24084">
                  <c:v>-2.2833802816199799E-2</c:v>
                </c:pt>
                <c:pt idx="24085">
                  <c:v>-2.4682050939976299E-2</c:v>
                </c:pt>
                <c:pt idx="24086">
                  <c:v>-2.0795553764116001E-2</c:v>
                </c:pt>
                <c:pt idx="24087">
                  <c:v>-2.26971990286064E-2</c:v>
                </c:pt>
                <c:pt idx="24088">
                  <c:v>-2.8724125838814799E-2</c:v>
                </c:pt>
                <c:pt idx="24089">
                  <c:v>-2.75196771462047E-2</c:v>
                </c:pt>
                <c:pt idx="24090">
                  <c:v>-5.8265148233968798E-2</c:v>
                </c:pt>
                <c:pt idx="24091">
                  <c:v>-5.8240195461082202E-2</c:v>
                </c:pt>
                <c:pt idx="24092">
                  <c:v>-5.6181987521561401E-2</c:v>
                </c:pt>
                <c:pt idx="24093">
                  <c:v>-6.18803323958729E-2</c:v>
                </c:pt>
                <c:pt idx="24094">
                  <c:v>-6.2855836463973497E-2</c:v>
                </c:pt>
                <c:pt idx="24095">
                  <c:v>-6.6614704353580897E-2</c:v>
                </c:pt>
                <c:pt idx="24096">
                  <c:v>-6.2127964360403097E-2</c:v>
                </c:pt>
                <c:pt idx="24097">
                  <c:v>-6.6367789938450703E-2</c:v>
                </c:pt>
                <c:pt idx="24098">
                  <c:v>-0.10022252888946399</c:v>
                </c:pt>
                <c:pt idx="24099">
                  <c:v>-7.5838511415821097E-2</c:v>
                </c:pt>
                <c:pt idx="24100">
                  <c:v>-8.8837963407291998E-2</c:v>
                </c:pt>
                <c:pt idx="24101">
                  <c:v>-6.9773929142078903E-2</c:v>
                </c:pt>
                <c:pt idx="24102">
                  <c:v>-1.7970738211923999E-2</c:v>
                </c:pt>
                <c:pt idx="24103">
                  <c:v>-1.6046764958644402E-2</c:v>
                </c:pt>
                <c:pt idx="24104">
                  <c:v>-2.0467229413239699E-2</c:v>
                </c:pt>
                <c:pt idx="24105">
                  <c:v>-7.8748746243326895E-2</c:v>
                </c:pt>
                <c:pt idx="24106">
                  <c:v>-8.8198874566519397E-2</c:v>
                </c:pt>
                <c:pt idx="24107">
                  <c:v>-1.9250567834187202E-2</c:v>
                </c:pt>
                <c:pt idx="24108">
                  <c:v>-1.8555850167789101E-2</c:v>
                </c:pt>
                <c:pt idx="24109">
                  <c:v>-1.48340009828931E-2</c:v>
                </c:pt>
                <c:pt idx="24110">
                  <c:v>-1.6261955784636802E-2</c:v>
                </c:pt>
                <c:pt idx="24111">
                  <c:v>-1.0395199806805699E-2</c:v>
                </c:pt>
                <c:pt idx="24112">
                  <c:v>-5.7554720980665199E-2</c:v>
                </c:pt>
                <c:pt idx="24113">
                  <c:v>-6.5974809444589097E-2</c:v>
                </c:pt>
                <c:pt idx="24114">
                  <c:v>-0.12861704572816501</c:v>
                </c:pt>
                <c:pt idx="24115">
                  <c:v>-4.88046592774391E-2</c:v>
                </c:pt>
                <c:pt idx="24116">
                  <c:v>-7.3090938576640899E-3</c:v>
                </c:pt>
                <c:pt idx="24117">
                  <c:v>1.8980604594727599E-2</c:v>
                </c:pt>
                <c:pt idx="24118">
                  <c:v>1.8996466246153601E-2</c:v>
                </c:pt>
                <c:pt idx="24119">
                  <c:v>-6.1638569211472901E-3</c:v>
                </c:pt>
                <c:pt idx="24120">
                  <c:v>1.8996466246153601E-2</c:v>
                </c:pt>
                <c:pt idx="24121">
                  <c:v>1.0454305408451299E-2</c:v>
                </c:pt>
                <c:pt idx="24122">
                  <c:v>9.9097555178733199E-3</c:v>
                </c:pt>
                <c:pt idx="24123">
                  <c:v>1.0412677242515401E-2</c:v>
                </c:pt>
                <c:pt idx="24124">
                  <c:v>1.10081595446751E-2</c:v>
                </c:pt>
                <c:pt idx="24125">
                  <c:v>9.7806674133600301E-3</c:v>
                </c:pt>
                <c:pt idx="24126">
                  <c:v>1.29155084895296E-2</c:v>
                </c:pt>
                <c:pt idx="24127">
                  <c:v>6.2255992746982304E-3</c:v>
                </c:pt>
                <c:pt idx="24128">
                  <c:v>-2.5831997740944902E-2</c:v>
                </c:pt>
                <c:pt idx="24129">
                  <c:v>-2.70397853280013E-2</c:v>
                </c:pt>
                <c:pt idx="24130">
                  <c:v>-3.0606415795164401E-2</c:v>
                </c:pt>
                <c:pt idx="24131">
                  <c:v>-3.8735495500183902E-3</c:v>
                </c:pt>
                <c:pt idx="24132">
                  <c:v>-6.4239887989013103E-2</c:v>
                </c:pt>
                <c:pt idx="24133">
                  <c:v>-6.3342919039637693E-2</c:v>
                </c:pt>
                <c:pt idx="24134" formatCode="0.00E+00">
                  <c:v>-8.2538340285842604E-4</c:v>
                </c:pt>
                <c:pt idx="24135">
                  <c:v>-2.31307790804313E-3</c:v>
                </c:pt>
                <c:pt idx="24136">
                  <c:v>-9.3788302179215605E-2</c:v>
                </c:pt>
                <c:pt idx="24137">
                  <c:v>-4.3182131083559602E-2</c:v>
                </c:pt>
                <c:pt idx="24138">
                  <c:v>-4.8652406067353597E-2</c:v>
                </c:pt>
                <c:pt idx="24139">
                  <c:v>-5.1046521834058299E-2</c:v>
                </c:pt>
                <c:pt idx="24140">
                  <c:v>-4.6623686123062801E-2</c:v>
                </c:pt>
                <c:pt idx="24141">
                  <c:v>-0.121155936073919</c:v>
                </c:pt>
                <c:pt idx="24142">
                  <c:v>-0.126432418339326</c:v>
                </c:pt>
                <c:pt idx="24143">
                  <c:v>-0.11795584267489399</c:v>
                </c:pt>
                <c:pt idx="24144">
                  <c:v>-0.138345134172081</c:v>
                </c:pt>
                <c:pt idx="24145">
                  <c:v>-0.13112580894746301</c:v>
                </c:pt>
                <c:pt idx="24146">
                  <c:v>-0.158480305728226</c:v>
                </c:pt>
                <c:pt idx="24147">
                  <c:v>-0.13041038341765099</c:v>
                </c:pt>
                <c:pt idx="24148">
                  <c:v>-0.293774183299018</c:v>
                </c:pt>
                <c:pt idx="24149">
                  <c:v>-0.20304471074015501</c:v>
                </c:pt>
                <c:pt idx="24150">
                  <c:v>-0.28076270650436802</c:v>
                </c:pt>
                <c:pt idx="24151">
                  <c:v>-0.28321506578405098</c:v>
                </c:pt>
                <c:pt idx="24152">
                  <c:v>-0.34922830816459999</c:v>
                </c:pt>
                <c:pt idx="24153">
                  <c:v>-0.37498088566994398</c:v>
                </c:pt>
                <c:pt idx="24154">
                  <c:v>-0.346253504474274</c:v>
                </c:pt>
                <c:pt idx="24155">
                  <c:v>-0.30767629113376599</c:v>
                </c:pt>
                <c:pt idx="24156">
                  <c:v>-0.29934919533714299</c:v>
                </c:pt>
                <c:pt idx="24157">
                  <c:v>-0.37520431417151401</c:v>
                </c:pt>
                <c:pt idx="24158">
                  <c:v>-0.489109797141483</c:v>
                </c:pt>
                <c:pt idx="24159">
                  <c:v>-0.55806604296102702</c:v>
                </c:pt>
                <c:pt idx="24160">
                  <c:v>-3.2910250361406399E-3</c:v>
                </c:pt>
                <c:pt idx="24161">
                  <c:v>-9.3987631256775492E-3</c:v>
                </c:pt>
                <c:pt idx="24162">
                  <c:v>9.3405170090377007E-3</c:v>
                </c:pt>
                <c:pt idx="24163">
                  <c:v>7.7381136336282996E-3</c:v>
                </c:pt>
                <c:pt idx="24164">
                  <c:v>1.43051079218836E-2</c:v>
                </c:pt>
                <c:pt idx="24165">
                  <c:v>-5.00501929141128E-3</c:v>
                </c:pt>
                <c:pt idx="24166">
                  <c:v>-3.01431324355405E-3</c:v>
                </c:pt>
                <c:pt idx="24167" formatCode="0.00E+00">
                  <c:v>7.6769086522387997E-4</c:v>
                </c:pt>
                <c:pt idx="24168">
                  <c:v>2.1197122398890402E-3</c:v>
                </c:pt>
                <c:pt idx="24169">
                  <c:v>-3.5946366561623302E-3</c:v>
                </c:pt>
                <c:pt idx="24170">
                  <c:v>-2.9810660416531502E-3</c:v>
                </c:pt>
                <c:pt idx="24171">
                  <c:v>-2.1043450237056401E-2</c:v>
                </c:pt>
                <c:pt idx="24172">
                  <c:v>-4.2508198875614397E-2</c:v>
                </c:pt>
                <c:pt idx="24173">
                  <c:v>-4.4615316189631403E-2</c:v>
                </c:pt>
                <c:pt idx="24174">
                  <c:v>-5.1968373338435701E-2</c:v>
                </c:pt>
                <c:pt idx="24175">
                  <c:v>-6.2367601152303297E-2</c:v>
                </c:pt>
                <c:pt idx="24176">
                  <c:v>-5.0966279623985103E-2</c:v>
                </c:pt>
                <c:pt idx="24177">
                  <c:v>-6.57429566476668E-2</c:v>
                </c:pt>
                <c:pt idx="24178">
                  <c:v>-7.3204983508225102E-2</c:v>
                </c:pt>
                <c:pt idx="24179">
                  <c:v>-8.5480838023156994E-2</c:v>
                </c:pt>
                <c:pt idx="24180">
                  <c:v>-7.3187998812763194E-2</c:v>
                </c:pt>
                <c:pt idx="24181">
                  <c:v>-8.0603797614025405E-2</c:v>
                </c:pt>
                <c:pt idx="24182">
                  <c:v>-8.0644989296764003E-2</c:v>
                </c:pt>
                <c:pt idx="24183">
                  <c:v>-6.9801963989587407E-2</c:v>
                </c:pt>
                <c:pt idx="24184">
                  <c:v>-0.113357290174148</c:v>
                </c:pt>
                <c:pt idx="24185">
                  <c:v>-9.0963386489547798E-2</c:v>
                </c:pt>
                <c:pt idx="24186">
                  <c:v>-9.0027238201506293E-2</c:v>
                </c:pt>
                <c:pt idx="24187">
                  <c:v>-9.2626519675355901E-2</c:v>
                </c:pt>
                <c:pt idx="24188">
                  <c:v>-8.4831594546379702E-2</c:v>
                </c:pt>
                <c:pt idx="24189">
                  <c:v>-9.3593650874179701E-2</c:v>
                </c:pt>
                <c:pt idx="24190">
                  <c:v>-4.5024175889752001E-2</c:v>
                </c:pt>
                <c:pt idx="24191">
                  <c:v>-5.1360874103479399E-2</c:v>
                </c:pt>
                <c:pt idx="24192">
                  <c:v>-4.6450002011834302E-2</c:v>
                </c:pt>
                <c:pt idx="24193">
                  <c:v>-5.3715630379709702E-2</c:v>
                </c:pt>
                <c:pt idx="24194">
                  <c:v>-8.9790091632037994E-2</c:v>
                </c:pt>
                <c:pt idx="24195">
                  <c:v>-6.6123503693558294E-2</c:v>
                </c:pt>
                <c:pt idx="24196">
                  <c:v>-6.20799355768284E-2</c:v>
                </c:pt>
                <c:pt idx="24197">
                  <c:v>-7.9354698021083303E-2</c:v>
                </c:pt>
                <c:pt idx="24198">
                  <c:v>-3.3239840075170501E-2</c:v>
                </c:pt>
                <c:pt idx="24199">
                  <c:v>-9.77889085217966E-2</c:v>
                </c:pt>
                <c:pt idx="24200">
                  <c:v>-0.104268993462756</c:v>
                </c:pt>
                <c:pt idx="24201">
                  <c:v>-9.4258403619281006E-2</c:v>
                </c:pt>
                <c:pt idx="24202">
                  <c:v>-0.13490201536728799</c:v>
                </c:pt>
                <c:pt idx="24203">
                  <c:v>-0.149904671574875</c:v>
                </c:pt>
                <c:pt idx="24204">
                  <c:v>-8.8027754499405406E-2</c:v>
                </c:pt>
                <c:pt idx="24205">
                  <c:v>-7.2708622733612893E-2</c:v>
                </c:pt>
                <c:pt idx="24206">
                  <c:v>-7.1930936833092707E-2</c:v>
                </c:pt>
                <c:pt idx="24207">
                  <c:v>-0.1082653961304</c:v>
                </c:pt>
                <c:pt idx="24208">
                  <c:v>-0.109495771475207</c:v>
                </c:pt>
                <c:pt idx="24209">
                  <c:v>-9.0440866424603403E-2</c:v>
                </c:pt>
                <c:pt idx="24210">
                  <c:v>-2.84547698170842E-2</c:v>
                </c:pt>
                <c:pt idx="24211">
                  <c:v>-2.3255511146072098E-2</c:v>
                </c:pt>
                <c:pt idx="24212">
                  <c:v>-1.5568875353519401E-2</c:v>
                </c:pt>
                <c:pt idx="24213">
                  <c:v>-3.00801708412257E-2</c:v>
                </c:pt>
                <c:pt idx="24214">
                  <c:v>8.2901798672763996E-2</c:v>
                </c:pt>
                <c:pt idx="24215">
                  <c:v>3.8775542265738303E-2</c:v>
                </c:pt>
                <c:pt idx="24216">
                  <c:v>4.6235572473124202E-2</c:v>
                </c:pt>
                <c:pt idx="24217">
                  <c:v>5.1389623612468599E-2</c:v>
                </c:pt>
                <c:pt idx="24218">
                  <c:v>4.9234719420695398E-2</c:v>
                </c:pt>
                <c:pt idx="24219">
                  <c:v>4.6731319246345597E-2</c:v>
                </c:pt>
                <c:pt idx="24220">
                  <c:v>4.6694558099678402E-2</c:v>
                </c:pt>
                <c:pt idx="24221">
                  <c:v>-0.16456816774622601</c:v>
                </c:pt>
                <c:pt idx="24222">
                  <c:v>3.8650512451252297E-2</c:v>
                </c:pt>
                <c:pt idx="24223">
                  <c:v>3.9355895905041502E-2</c:v>
                </c:pt>
                <c:pt idx="24224">
                  <c:v>3.5095564450893402E-2</c:v>
                </c:pt>
                <c:pt idx="24225">
                  <c:v>3.79618541269564E-2</c:v>
                </c:pt>
                <c:pt idx="24226">
                  <c:v>6.6246307340484603E-2</c:v>
                </c:pt>
                <c:pt idx="24227">
                  <c:v>8.5346879971090306E-2</c:v>
                </c:pt>
                <c:pt idx="24228">
                  <c:v>9.3103107563323004E-2</c:v>
                </c:pt>
                <c:pt idx="24229">
                  <c:v>0.13550185932579201</c:v>
                </c:pt>
                <c:pt idx="24230">
                  <c:v>0.12868721702557601</c:v>
                </c:pt>
                <c:pt idx="24231">
                  <c:v>8.4818708690300199E-2</c:v>
                </c:pt>
                <c:pt idx="24232">
                  <c:v>0.10005168726998299</c:v>
                </c:pt>
                <c:pt idx="24233">
                  <c:v>3.5111891353660302E-2</c:v>
                </c:pt>
                <c:pt idx="24234">
                  <c:v>4.49868920881022E-2</c:v>
                </c:pt>
                <c:pt idx="24235">
                  <c:v>8.5354920364022896E-2</c:v>
                </c:pt>
                <c:pt idx="24236">
                  <c:v>8.83956344593992E-2</c:v>
                </c:pt>
                <c:pt idx="24237">
                  <c:v>9.1020451338607006E-2</c:v>
                </c:pt>
                <c:pt idx="24238">
                  <c:v>0.14532665218087601</c:v>
                </c:pt>
                <c:pt idx="24239">
                  <c:v>0.132094839584176</c:v>
                </c:pt>
                <c:pt idx="24240">
                  <c:v>9.2601390207226006E-2</c:v>
                </c:pt>
                <c:pt idx="24241">
                  <c:v>5.6891648061143801E-2</c:v>
                </c:pt>
                <c:pt idx="24242">
                  <c:v>0.14598126042886</c:v>
                </c:pt>
                <c:pt idx="24243">
                  <c:v>0.10830103608264199</c:v>
                </c:pt>
                <c:pt idx="24244">
                  <c:v>0.12045873375875001</c:v>
                </c:pt>
                <c:pt idx="24245">
                  <c:v>0.111951352444894</c:v>
                </c:pt>
                <c:pt idx="24246">
                  <c:v>0.118909536443543</c:v>
                </c:pt>
                <c:pt idx="24247">
                  <c:v>0.12138056388584401</c:v>
                </c:pt>
                <c:pt idx="24248">
                  <c:v>0.101120177140971</c:v>
                </c:pt>
                <c:pt idx="24249">
                  <c:v>9.0608053928948606E-2</c:v>
                </c:pt>
                <c:pt idx="24250">
                  <c:v>0.127074016117841</c:v>
                </c:pt>
                <c:pt idx="24251">
                  <c:v>0.126601150031937</c:v>
                </c:pt>
                <c:pt idx="24252">
                  <c:v>0.132630825115166</c:v>
                </c:pt>
                <c:pt idx="24253">
                  <c:v>0.141032720177068</c:v>
                </c:pt>
                <c:pt idx="24254">
                  <c:v>0.15322185743887801</c:v>
                </c:pt>
                <c:pt idx="24255">
                  <c:v>0.161601536188795</c:v>
                </c:pt>
                <c:pt idx="24256">
                  <c:v>0.16495293078062701</c:v>
                </c:pt>
                <c:pt idx="24257">
                  <c:v>0.17176848293420499</c:v>
                </c:pt>
                <c:pt idx="24258">
                  <c:v>0.19870108509822099</c:v>
                </c:pt>
                <c:pt idx="24259">
                  <c:v>0.21723877888933199</c:v>
                </c:pt>
                <c:pt idx="24260">
                  <c:v>0.21764860017006199</c:v>
                </c:pt>
                <c:pt idx="24261">
                  <c:v>0.191539073156796</c:v>
                </c:pt>
                <c:pt idx="24262">
                  <c:v>0.225278515440618</c:v>
                </c:pt>
                <c:pt idx="24263">
                  <c:v>0.23982503028937499</c:v>
                </c:pt>
                <c:pt idx="24264">
                  <c:v>0.18425420734912601</c:v>
                </c:pt>
                <c:pt idx="24265">
                  <c:v>0.19234796828112899</c:v>
                </c:pt>
                <c:pt idx="24266">
                  <c:v>0.21109815273060201</c:v>
                </c:pt>
                <c:pt idx="24267">
                  <c:v>0.20531594661439101</c:v>
                </c:pt>
                <c:pt idx="24268">
                  <c:v>0.287466000498318</c:v>
                </c:pt>
                <c:pt idx="24269">
                  <c:v>0.26809622776937098</c:v>
                </c:pt>
                <c:pt idx="24270">
                  <c:v>0.28211546238487101</c:v>
                </c:pt>
                <c:pt idx="24271">
                  <c:v>0.27670815936597798</c:v>
                </c:pt>
                <c:pt idx="24272">
                  <c:v>0.31890284859059997</c:v>
                </c:pt>
                <c:pt idx="24273">
                  <c:v>-8.8881505754532207E-3</c:v>
                </c:pt>
                <c:pt idx="24274">
                  <c:v>-3.8977299628233301E-3</c:v>
                </c:pt>
                <c:pt idx="24275">
                  <c:v>-9.0943908606768709E-3</c:v>
                </c:pt>
                <c:pt idx="24276">
                  <c:v>-1.0420366044176999E-2</c:v>
                </c:pt>
                <c:pt idx="24277">
                  <c:v>-1.5655284070383999E-2</c:v>
                </c:pt>
                <c:pt idx="24278">
                  <c:v>-1.2033607283681899E-2</c:v>
                </c:pt>
                <c:pt idx="24279">
                  <c:v>-1.7092770355896701E-2</c:v>
                </c:pt>
                <c:pt idx="24280">
                  <c:v>-1.7081137148065601E-2</c:v>
                </c:pt>
                <c:pt idx="24281">
                  <c:v>-2.6408592803983399E-2</c:v>
                </c:pt>
                <c:pt idx="24282">
                  <c:v>7.5636782991089696E-2</c:v>
                </c:pt>
                <c:pt idx="24283">
                  <c:v>7.3438108787595005E-2</c:v>
                </c:pt>
                <c:pt idx="24284">
                  <c:v>9.3050669814896E-2</c:v>
                </c:pt>
                <c:pt idx="24285">
                  <c:v>0.100933950496984</c:v>
                </c:pt>
                <c:pt idx="24286">
                  <c:v>0.121016733349443</c:v>
                </c:pt>
                <c:pt idx="24287">
                  <c:v>0.18167828415306</c:v>
                </c:pt>
                <c:pt idx="24288">
                  <c:v>0.21196099445636099</c:v>
                </c:pt>
                <c:pt idx="24289">
                  <c:v>-1.6908587328054701E-2</c:v>
                </c:pt>
                <c:pt idx="24290">
                  <c:v>-1.21344147004083E-2</c:v>
                </c:pt>
                <c:pt idx="24291">
                  <c:v>-1.6715200674635999E-2</c:v>
                </c:pt>
                <c:pt idx="24292">
                  <c:v>-1.1211593062113201E-2</c:v>
                </c:pt>
                <c:pt idx="24293">
                  <c:v>-1.46946247698345E-2</c:v>
                </c:pt>
                <c:pt idx="24294">
                  <c:v>-1.47818280536944E-2</c:v>
                </c:pt>
                <c:pt idx="24295">
                  <c:v>-2.0206288071844301E-2</c:v>
                </c:pt>
                <c:pt idx="24296">
                  <c:v>-6.6447921368620405E-2</c:v>
                </c:pt>
                <c:pt idx="24297">
                  <c:v>-4.7988212972486399E-2</c:v>
                </c:pt>
                <c:pt idx="24298">
                  <c:v>-4.2760934177158601E-2</c:v>
                </c:pt>
                <c:pt idx="24299">
                  <c:v>-1.6120077065324898E-2</c:v>
                </c:pt>
                <c:pt idx="24300">
                  <c:v>-1.4531798097947499E-2</c:v>
                </c:pt>
                <c:pt idx="24301">
                  <c:v>-3.6637152483013802E-2</c:v>
                </c:pt>
                <c:pt idx="24302">
                  <c:v>3.6606119131699002E-3</c:v>
                </c:pt>
                <c:pt idx="24303">
                  <c:v>-2.91937704541218E-2</c:v>
                </c:pt>
                <c:pt idx="24304">
                  <c:v>-3.66736693357681E-2</c:v>
                </c:pt>
                <c:pt idx="24305">
                  <c:v>-4.4900281277385302E-2</c:v>
                </c:pt>
                <c:pt idx="24306">
                  <c:v>-4.2284323816082797E-2</c:v>
                </c:pt>
                <c:pt idx="24307">
                  <c:v>-5.0820343078702999E-2</c:v>
                </c:pt>
                <c:pt idx="24308">
                  <c:v>-0.105937733468887</c:v>
                </c:pt>
                <c:pt idx="24309">
                  <c:v>-0.113448807338423</c:v>
                </c:pt>
                <c:pt idx="24310">
                  <c:v>-7.9924829327632896E-2</c:v>
                </c:pt>
                <c:pt idx="24311">
                  <c:v>-9.3314296991058698E-2</c:v>
                </c:pt>
                <c:pt idx="24312">
                  <c:v>-3.5428093922851699E-2</c:v>
                </c:pt>
                <c:pt idx="24313">
                  <c:v>-4.7698392162790697E-2</c:v>
                </c:pt>
                <c:pt idx="24314">
                  <c:v>-4.9523826051375897E-2</c:v>
                </c:pt>
                <c:pt idx="24315">
                  <c:v>-4.5259093812721002E-2</c:v>
                </c:pt>
                <c:pt idx="24316">
                  <c:v>-4.2312790780540899E-2</c:v>
                </c:pt>
                <c:pt idx="24317">
                  <c:v>-3.4539155228423102E-2</c:v>
                </c:pt>
                <c:pt idx="24318">
                  <c:v>-2.8469640786901299E-2</c:v>
                </c:pt>
                <c:pt idx="24319">
                  <c:v>1.2385873378160901E-2</c:v>
                </c:pt>
                <c:pt idx="24320">
                  <c:v>1.44274214978235E-2</c:v>
                </c:pt>
                <c:pt idx="24321">
                  <c:v>-1.3592792251632501E-2</c:v>
                </c:pt>
                <c:pt idx="24322">
                  <c:v>-1.4951382064712899E-2</c:v>
                </c:pt>
                <c:pt idx="24323">
                  <c:v>-5.6251020895498702E-2</c:v>
                </c:pt>
                <c:pt idx="24324">
                  <c:v>-6.2169279131663001E-2</c:v>
                </c:pt>
                <c:pt idx="24325">
                  <c:v>-1.3592792251632501E-2</c:v>
                </c:pt>
                <c:pt idx="24326">
                  <c:v>-1.4951382064712899E-2</c:v>
                </c:pt>
                <c:pt idx="24327">
                  <c:v>-5.6251020895498702E-2</c:v>
                </c:pt>
                <c:pt idx="24328">
                  <c:v>-6.2169279131663001E-2</c:v>
                </c:pt>
                <c:pt idx="24329">
                  <c:v>-1.1742235587462299E-2</c:v>
                </c:pt>
                <c:pt idx="24330">
                  <c:v>-1.38476148407873E-2</c:v>
                </c:pt>
                <c:pt idx="24331">
                  <c:v>-2.2325832994274101E-2</c:v>
                </c:pt>
                <c:pt idx="24332">
                  <c:v>-2.3436633276624898E-2</c:v>
                </c:pt>
                <c:pt idx="24333">
                  <c:v>-4.6338857901034203E-2</c:v>
                </c:pt>
                <c:pt idx="24334">
                  <c:v>-2.0407251324934199E-2</c:v>
                </c:pt>
                <c:pt idx="24335">
                  <c:v>-7.7650958581402002E-2</c:v>
                </c:pt>
                <c:pt idx="24336">
                  <c:v>-2.7280256865811699E-2</c:v>
                </c:pt>
                <c:pt idx="24337">
                  <c:v>-2.56724587341878E-2</c:v>
                </c:pt>
                <c:pt idx="24338">
                  <c:v>9.77338120603779E-2</c:v>
                </c:pt>
                <c:pt idx="24339">
                  <c:v>8.0802341068144198E-2</c:v>
                </c:pt>
                <c:pt idx="24340">
                  <c:v>0.15499041700117999</c:v>
                </c:pt>
                <c:pt idx="24341">
                  <c:v>0.15577730361984099</c:v>
                </c:pt>
                <c:pt idx="24342">
                  <c:v>0.18464800384895</c:v>
                </c:pt>
                <c:pt idx="24343">
                  <c:v>0.176617332835975</c:v>
                </c:pt>
                <c:pt idx="24344">
                  <c:v>0.19435016089721199</c:v>
                </c:pt>
                <c:pt idx="24345">
                  <c:v>0.20223145861741901</c:v>
                </c:pt>
                <c:pt idx="24346">
                  <c:v>0.19088437029852701</c:v>
                </c:pt>
                <c:pt idx="24347">
                  <c:v>0.182738404781463</c:v>
                </c:pt>
                <c:pt idx="24348">
                  <c:v>0.193489570237488</c:v>
                </c:pt>
                <c:pt idx="24349">
                  <c:v>0.15128594234699599</c:v>
                </c:pt>
                <c:pt idx="24350">
                  <c:v>0.15590527914504701</c:v>
                </c:pt>
                <c:pt idx="24351">
                  <c:v>0.162924877345105</c:v>
                </c:pt>
                <c:pt idx="24352">
                  <c:v>0.164047355122378</c:v>
                </c:pt>
                <c:pt idx="24353">
                  <c:v>0.15782431009165701</c:v>
                </c:pt>
                <c:pt idx="24354">
                  <c:v>0.33036242673019101</c:v>
                </c:pt>
                <c:pt idx="24355">
                  <c:v>0.33837305819274999</c:v>
                </c:pt>
                <c:pt idx="24356">
                  <c:v>0.39787562655269598</c:v>
                </c:pt>
                <c:pt idx="24357">
                  <c:v>0.42529004492942502</c:v>
                </c:pt>
                <c:pt idx="24358">
                  <c:v>0.44203839374561599</c:v>
                </c:pt>
                <c:pt idx="24359">
                  <c:v>0.43065409858498799</c:v>
                </c:pt>
                <c:pt idx="24360">
                  <c:v>0.34192683034135601</c:v>
                </c:pt>
                <c:pt idx="24361">
                  <c:v>0.34229661629876001</c:v>
                </c:pt>
                <c:pt idx="24362">
                  <c:v>0.40991033654929898</c:v>
                </c:pt>
                <c:pt idx="24363">
                  <c:v>0.220203590164054</c:v>
                </c:pt>
                <c:pt idx="24364">
                  <c:v>0.36449271009735201</c:v>
                </c:pt>
                <c:pt idx="24365">
                  <c:v>0.19864159886364799</c:v>
                </c:pt>
                <c:pt idx="24366">
                  <c:v>0.23162135727057001</c:v>
                </c:pt>
                <c:pt idx="24367">
                  <c:v>0.27652194983041301</c:v>
                </c:pt>
                <c:pt idx="24368">
                  <c:v>0.28211825381774303</c:v>
                </c:pt>
                <c:pt idx="24369">
                  <c:v>0.28942986591874298</c:v>
                </c:pt>
                <c:pt idx="24370">
                  <c:v>0.30568891406903198</c:v>
                </c:pt>
                <c:pt idx="24371">
                  <c:v>0.29557309480251698</c:v>
                </c:pt>
                <c:pt idx="24372">
                  <c:v>0.24552638511142999</c:v>
                </c:pt>
                <c:pt idx="24373">
                  <c:v>0.25188635648116398</c:v>
                </c:pt>
                <c:pt idx="24374">
                  <c:v>0.249105897403121</c:v>
                </c:pt>
                <c:pt idx="24375">
                  <c:v>0.25404262741895201</c:v>
                </c:pt>
                <c:pt idx="24376">
                  <c:v>0.28185390544000899</c:v>
                </c:pt>
                <c:pt idx="24377">
                  <c:v>0.25764553769574</c:v>
                </c:pt>
                <c:pt idx="24378">
                  <c:v>0.39933583637633402</c:v>
                </c:pt>
                <c:pt idx="24379">
                  <c:v>0.44704643789106302</c:v>
                </c:pt>
                <c:pt idx="24380">
                  <c:v>0.53710589669223396</c:v>
                </c:pt>
                <c:pt idx="24381">
                  <c:v>0.49223394072400101</c:v>
                </c:pt>
                <c:pt idx="24382">
                  <c:v>0.499915743506123</c:v>
                </c:pt>
                <c:pt idx="24383">
                  <c:v>0.55998937218359601</c:v>
                </c:pt>
                <c:pt idx="24384">
                  <c:v>0.57026048779985405</c:v>
                </c:pt>
                <c:pt idx="24385">
                  <c:v>-7.2040791520830904E-3</c:v>
                </c:pt>
                <c:pt idx="24386">
                  <c:v>-1.45352396236724E-2</c:v>
                </c:pt>
                <c:pt idx="24387">
                  <c:v>-1.08054692046257E-2</c:v>
                </c:pt>
                <c:pt idx="24388">
                  <c:v>-1.6821303758768499E-2</c:v>
                </c:pt>
                <c:pt idx="24389">
                  <c:v>-1.4530783820497099E-2</c:v>
                </c:pt>
                <c:pt idx="24390">
                  <c:v>-1.0803564025020499E-2</c:v>
                </c:pt>
                <c:pt idx="24391">
                  <c:v>-3.83130281203274E-2</c:v>
                </c:pt>
                <c:pt idx="24392">
                  <c:v>-1.9454393551980101E-2</c:v>
                </c:pt>
                <c:pt idx="24393">
                  <c:v>6.6854307886594605E-2</c:v>
                </c:pt>
                <c:pt idx="24394">
                  <c:v>6.7254104637971698E-2</c:v>
                </c:pt>
                <c:pt idx="24395">
                  <c:v>8.3528442032890296E-2</c:v>
                </c:pt>
                <c:pt idx="24396">
                  <c:v>8.6446963391709097E-2</c:v>
                </c:pt>
                <c:pt idx="24397">
                  <c:v>3.9526465229470002E-2</c:v>
                </c:pt>
                <c:pt idx="24398">
                  <c:v>4.2979444954161602E-2</c:v>
                </c:pt>
                <c:pt idx="24399">
                  <c:v>9.9537788581825798E-2</c:v>
                </c:pt>
                <c:pt idx="24400">
                  <c:v>9.01800213773256E-2</c:v>
                </c:pt>
                <c:pt idx="24401">
                  <c:v>7.8890240181650903E-2</c:v>
                </c:pt>
                <c:pt idx="24402">
                  <c:v>7.8371592890764605E-2</c:v>
                </c:pt>
                <c:pt idx="24403">
                  <c:v>8.2744091329746305E-2</c:v>
                </c:pt>
                <c:pt idx="24404">
                  <c:v>7.8239948984066804E-2</c:v>
                </c:pt>
                <c:pt idx="24405">
                  <c:v>9.5383633146686103E-2</c:v>
                </c:pt>
                <c:pt idx="24406">
                  <c:v>-4.5364613452731399E-2</c:v>
                </c:pt>
                <c:pt idx="24407">
                  <c:v>-5.2393652751902199E-2</c:v>
                </c:pt>
                <c:pt idx="24408">
                  <c:v>1.2339088266526399E-3</c:v>
                </c:pt>
                <c:pt idx="24409" formatCode="0.00E+00">
                  <c:v>6.4613747889241604E-4</c:v>
                </c:pt>
                <c:pt idx="24410">
                  <c:v>-1.5637559301751001E-2</c:v>
                </c:pt>
                <c:pt idx="24411" formatCode="0.00E+00">
                  <c:v>3.3527058828131101E-4</c:v>
                </c:pt>
                <c:pt idx="24412">
                  <c:v>6.67221685281704E-3</c:v>
                </c:pt>
                <c:pt idx="24413">
                  <c:v>8.4110090895236495E-2</c:v>
                </c:pt>
                <c:pt idx="24414">
                  <c:v>2.6976234403547499E-2</c:v>
                </c:pt>
                <c:pt idx="24415">
                  <c:v>3.4813856378130802E-2</c:v>
                </c:pt>
                <c:pt idx="24416">
                  <c:v>-2.39503170009027E-2</c:v>
                </c:pt>
                <c:pt idx="24417">
                  <c:v>5.2816792572005699E-3</c:v>
                </c:pt>
                <c:pt idx="24418">
                  <c:v>-0.13736821926079401</c:v>
                </c:pt>
                <c:pt idx="24419">
                  <c:v>-0.20242418368010301</c:v>
                </c:pt>
                <c:pt idx="24420">
                  <c:v>-0.29785052925158001</c:v>
                </c:pt>
                <c:pt idx="24421">
                  <c:v>-0.200227650851239</c:v>
                </c:pt>
                <c:pt idx="24422">
                  <c:v>-0.23378497649108099</c:v>
                </c:pt>
                <c:pt idx="24423">
                  <c:v>-0.161106926531876</c:v>
                </c:pt>
                <c:pt idx="24424">
                  <c:v>-0.17748224775732799</c:v>
                </c:pt>
                <c:pt idx="24425">
                  <c:v>3.19443505915653E-2</c:v>
                </c:pt>
                <c:pt idx="24426">
                  <c:v>0.104963594270189</c:v>
                </c:pt>
                <c:pt idx="24427">
                  <c:v>0.128233840077905</c:v>
                </c:pt>
                <c:pt idx="24428">
                  <c:v>8.2114439332901995E-2</c:v>
                </c:pt>
                <c:pt idx="24429">
                  <c:v>8.6943579923081896E-2</c:v>
                </c:pt>
                <c:pt idx="24430">
                  <c:v>7.6563725007222402E-2</c:v>
                </c:pt>
                <c:pt idx="24431">
                  <c:v>0.27580389405545902</c:v>
                </c:pt>
                <c:pt idx="24432">
                  <c:v>0.278844904487486</c:v>
                </c:pt>
                <c:pt idx="24433">
                  <c:v>0.27267847644119297</c:v>
                </c:pt>
                <c:pt idx="24434">
                  <c:v>0.26162210135041603</c:v>
                </c:pt>
                <c:pt idx="24435">
                  <c:v>0.25971978138662599</c:v>
                </c:pt>
                <c:pt idx="24436">
                  <c:v>0.31311670016773702</c:v>
                </c:pt>
                <c:pt idx="24437">
                  <c:v>0.353563494039834</c:v>
                </c:pt>
                <c:pt idx="24438">
                  <c:v>0.31946755118353198</c:v>
                </c:pt>
                <c:pt idx="24439">
                  <c:v>0.36866334453864402</c:v>
                </c:pt>
                <c:pt idx="24440">
                  <c:v>0.293276831040167</c:v>
                </c:pt>
                <c:pt idx="24441">
                  <c:v>0.31741546387744002</c:v>
                </c:pt>
                <c:pt idx="24442">
                  <c:v>0.309740351530088</c:v>
                </c:pt>
                <c:pt idx="24443">
                  <c:v>0.31142521778871102</c:v>
                </c:pt>
                <c:pt idx="24444">
                  <c:v>0.238573342104101</c:v>
                </c:pt>
                <c:pt idx="24445">
                  <c:v>0.27490816450816902</c:v>
                </c:pt>
                <c:pt idx="24446">
                  <c:v>0.26690545783143899</c:v>
                </c:pt>
                <c:pt idx="24447">
                  <c:v>0.151238754946938</c:v>
                </c:pt>
                <c:pt idx="24448">
                  <c:v>0.114493023566869</c:v>
                </c:pt>
                <c:pt idx="24449">
                  <c:v>0.16548087770638101</c:v>
                </c:pt>
                <c:pt idx="24450">
                  <c:v>0.15129199858617001</c:v>
                </c:pt>
                <c:pt idx="24451">
                  <c:v>0.154399212312647</c:v>
                </c:pt>
                <c:pt idx="24452">
                  <c:v>0.124645605018992</c:v>
                </c:pt>
                <c:pt idx="24453">
                  <c:v>4.8000457588618498E-2</c:v>
                </c:pt>
                <c:pt idx="24454">
                  <c:v>-7.4876616647661098E-3</c:v>
                </c:pt>
                <c:pt idx="24455">
                  <c:v>-1.10714686035762E-2</c:v>
                </c:pt>
                <c:pt idx="24456">
                  <c:v>-6.5107797419514599E-3</c:v>
                </c:pt>
                <c:pt idx="24457">
                  <c:v>-3.6433193132904898E-2</c:v>
                </c:pt>
                <c:pt idx="24458">
                  <c:v>-4.3502133138056502E-2</c:v>
                </c:pt>
                <c:pt idx="24459">
                  <c:v>-5.2655124379868697E-2</c:v>
                </c:pt>
                <c:pt idx="24460">
                  <c:v>-5.4927382588989902E-2</c:v>
                </c:pt>
                <c:pt idx="24461">
                  <c:v>-2.6865444863440599E-2</c:v>
                </c:pt>
                <c:pt idx="24462">
                  <c:v>-5.2497244490110798E-2</c:v>
                </c:pt>
                <c:pt idx="24463">
                  <c:v>-4.9572430476030299E-2</c:v>
                </c:pt>
                <c:pt idx="24464">
                  <c:v>-2.7777625423945902E-3</c:v>
                </c:pt>
                <c:pt idx="24465">
                  <c:v>-4.4908246037655896E-3</c:v>
                </c:pt>
                <c:pt idx="24466">
                  <c:v>-8.4791318490846593E-3</c:v>
                </c:pt>
                <c:pt idx="24467">
                  <c:v>1.6324299128740401E-2</c:v>
                </c:pt>
                <c:pt idx="24468">
                  <c:v>2.6317405944567399E-2</c:v>
                </c:pt>
                <c:pt idx="24469">
                  <c:v>1.3071766908621101E-2</c:v>
                </c:pt>
                <c:pt idx="24470">
                  <c:v>3.4453601536950901E-2</c:v>
                </c:pt>
                <c:pt idx="24471">
                  <c:v>2.4714853100757699E-2</c:v>
                </c:pt>
                <c:pt idx="24472">
                  <c:v>2.6023572971383298E-2</c:v>
                </c:pt>
                <c:pt idx="24473">
                  <c:v>4.0233344753965103E-2</c:v>
                </c:pt>
                <c:pt idx="24474">
                  <c:v>4.1484583885885398E-2</c:v>
                </c:pt>
                <c:pt idx="24475">
                  <c:v>3.8445751202993803E-2</c:v>
                </c:pt>
                <c:pt idx="24476">
                  <c:v>3.8330320396157101E-2</c:v>
                </c:pt>
                <c:pt idx="24477">
                  <c:v>3.7078553440161803E-2</c:v>
                </c:pt>
                <c:pt idx="24478">
                  <c:v>4.2007170261654202E-2</c:v>
                </c:pt>
                <c:pt idx="24479">
                  <c:v>4.3130535486219201E-2</c:v>
                </c:pt>
                <c:pt idx="24480">
                  <c:v>3.8903617802238097E-2</c:v>
                </c:pt>
                <c:pt idx="24481">
                  <c:v>3.7766194668615999E-2</c:v>
                </c:pt>
                <c:pt idx="24482">
                  <c:v>4.34751267259052E-2</c:v>
                </c:pt>
                <c:pt idx="24483">
                  <c:v>4.2030377043193103E-2</c:v>
                </c:pt>
                <c:pt idx="24484">
                  <c:v>6.3337886775164998E-2</c:v>
                </c:pt>
                <c:pt idx="24485">
                  <c:v>6.5489516307811302E-2</c:v>
                </c:pt>
                <c:pt idx="24486">
                  <c:v>7.9750839376548893E-2</c:v>
                </c:pt>
                <c:pt idx="24487">
                  <c:v>9.3399252267061195E-2</c:v>
                </c:pt>
                <c:pt idx="24488">
                  <c:v>9.8340576642412802E-2</c:v>
                </c:pt>
                <c:pt idx="24489">
                  <c:v>8.2194330320448802E-2</c:v>
                </c:pt>
                <c:pt idx="24490">
                  <c:v>9.1223568081361298E-2</c:v>
                </c:pt>
                <c:pt idx="24491">
                  <c:v>0.116421476065959</c:v>
                </c:pt>
                <c:pt idx="24492">
                  <c:v>0.13639510282928799</c:v>
                </c:pt>
                <c:pt idx="24493">
                  <c:v>0.12112095413851599</c:v>
                </c:pt>
                <c:pt idx="24494">
                  <c:v>0.178467004118672</c:v>
                </c:pt>
                <c:pt idx="24495">
                  <c:v>0.19717002520297999</c:v>
                </c:pt>
                <c:pt idx="24496">
                  <c:v>0.24076121754340901</c:v>
                </c:pt>
                <c:pt idx="24497">
                  <c:v>0.24055562174678999</c:v>
                </c:pt>
                <c:pt idx="24498">
                  <c:v>0.25585432188309998</c:v>
                </c:pt>
                <c:pt idx="24499">
                  <c:v>0.28634689046309397</c:v>
                </c:pt>
                <c:pt idx="24500">
                  <c:v>0.32351129260056299</c:v>
                </c:pt>
                <c:pt idx="24501">
                  <c:v>0.352867845727379</c:v>
                </c:pt>
                <c:pt idx="24502">
                  <c:v>0.35170883154965099</c:v>
                </c:pt>
                <c:pt idx="24503">
                  <c:v>0.388783502898781</c:v>
                </c:pt>
                <c:pt idx="24504">
                  <c:v>0.39241142438999399</c:v>
                </c:pt>
                <c:pt idx="24505">
                  <c:v>0.35735875709229498</c:v>
                </c:pt>
                <c:pt idx="24506">
                  <c:v>0.371374360553414</c:v>
                </c:pt>
                <c:pt idx="24507">
                  <c:v>0.37726937233191699</c:v>
                </c:pt>
                <c:pt idx="24508">
                  <c:v>0.36618949201906398</c:v>
                </c:pt>
                <c:pt idx="24509">
                  <c:v>0.370601114315596</c:v>
                </c:pt>
                <c:pt idx="24510">
                  <c:v>0.36704862202879102</c:v>
                </c:pt>
                <c:pt idx="24511">
                  <c:v>0.36624385010407401</c:v>
                </c:pt>
                <c:pt idx="24512">
                  <c:v>0.37774676137900398</c:v>
                </c:pt>
                <c:pt idx="24513">
                  <c:v>0.332555209123923</c:v>
                </c:pt>
                <c:pt idx="24514">
                  <c:v>0.35301621739438399</c:v>
                </c:pt>
                <c:pt idx="24515">
                  <c:v>0.31666871963134902</c:v>
                </c:pt>
                <c:pt idx="24516">
                  <c:v>0.30800640951427399</c:v>
                </c:pt>
                <c:pt idx="24517">
                  <c:v>0.44263005176315501</c:v>
                </c:pt>
                <c:pt idx="24518">
                  <c:v>0.44023692090980598</c:v>
                </c:pt>
                <c:pt idx="24519">
                  <c:v>-1.6541994918037602E-2</c:v>
                </c:pt>
                <c:pt idx="24520">
                  <c:v>-1.17678318371012E-2</c:v>
                </c:pt>
                <c:pt idx="24521">
                  <c:v>-3.08856428693116E-2</c:v>
                </c:pt>
                <c:pt idx="24522">
                  <c:v>-2.2250057108947799E-2</c:v>
                </c:pt>
                <c:pt idx="24523">
                  <c:v>-4.1048037113034397E-2</c:v>
                </c:pt>
                <c:pt idx="24524">
                  <c:v>-7.1461370604345598E-2</c:v>
                </c:pt>
                <c:pt idx="24525">
                  <c:v>-7.7523058262406602E-2</c:v>
                </c:pt>
                <c:pt idx="24526">
                  <c:v>-8.5545664886639006E-2</c:v>
                </c:pt>
                <c:pt idx="24527">
                  <c:v>-0.102585676676266</c:v>
                </c:pt>
                <c:pt idx="24528">
                  <c:v>-0.105056050082192</c:v>
                </c:pt>
                <c:pt idx="24529">
                  <c:v>-9.7292458417022706E-2</c:v>
                </c:pt>
                <c:pt idx="24530">
                  <c:v>-6.5069715806473E-2</c:v>
                </c:pt>
                <c:pt idx="24531">
                  <c:v>-3.1156391031864399E-2</c:v>
                </c:pt>
                <c:pt idx="24532">
                  <c:v>-6.3585524384702496E-2</c:v>
                </c:pt>
                <c:pt idx="24533">
                  <c:v>-0.108298626987629</c:v>
                </c:pt>
                <c:pt idx="24534">
                  <c:v>-5.6768455608414203E-2</c:v>
                </c:pt>
                <c:pt idx="24535">
                  <c:v>-9.5038174384440809E-3</c:v>
                </c:pt>
                <c:pt idx="24536">
                  <c:v>1.03267404373323E-2</c:v>
                </c:pt>
                <c:pt idx="24537">
                  <c:v>4.0559522032098401E-2</c:v>
                </c:pt>
                <c:pt idx="24538">
                  <c:v>5.8814914327814702E-2</c:v>
                </c:pt>
                <c:pt idx="24539">
                  <c:v>6.0650304122194798E-2</c:v>
                </c:pt>
                <c:pt idx="24540">
                  <c:v>5.7461997607888698E-2</c:v>
                </c:pt>
                <c:pt idx="24541">
                  <c:v>4.2762736157387002E-2</c:v>
                </c:pt>
                <c:pt idx="24542">
                  <c:v>4.6765667830821402E-2</c:v>
                </c:pt>
                <c:pt idx="24543">
                  <c:v>-9.7774331136026797E-3</c:v>
                </c:pt>
                <c:pt idx="24544">
                  <c:v>-1.1131156880478299E-2</c:v>
                </c:pt>
                <c:pt idx="24545">
                  <c:v>-0.13392292472221401</c:v>
                </c:pt>
                <c:pt idx="24546">
                  <c:v>-0.14213839170051301</c:v>
                </c:pt>
                <c:pt idx="24547">
                  <c:v>-0.144477468987427</c:v>
                </c:pt>
                <c:pt idx="24548">
                  <c:v>-0.147060765564135</c:v>
                </c:pt>
                <c:pt idx="24549">
                  <c:v>-0.20362119680818699</c:v>
                </c:pt>
                <c:pt idx="24550">
                  <c:v>-0.200968961873803</c:v>
                </c:pt>
                <c:pt idx="24551">
                  <c:v>-0.20205762788005599</c:v>
                </c:pt>
                <c:pt idx="24552">
                  <c:v>-0.207137631469553</c:v>
                </c:pt>
                <c:pt idx="24553">
                  <c:v>-0.20610209464530299</c:v>
                </c:pt>
                <c:pt idx="24554">
                  <c:v>-0.208825504442677</c:v>
                </c:pt>
                <c:pt idx="24555">
                  <c:v>-0.25630690878511603</c:v>
                </c:pt>
                <c:pt idx="24556">
                  <c:v>-0.23054337399913499</c:v>
                </c:pt>
                <c:pt idx="24557">
                  <c:v>-0.22726190631425999</c:v>
                </c:pt>
                <c:pt idx="24558">
                  <c:v>-0.23353960384567099</c:v>
                </c:pt>
                <c:pt idx="24559">
                  <c:v>-0.23003601215292499</c:v>
                </c:pt>
                <c:pt idx="24560">
                  <c:v>-0.22293965129282101</c:v>
                </c:pt>
                <c:pt idx="24561">
                  <c:v>-0.2249001685291</c:v>
                </c:pt>
                <c:pt idx="24562">
                  <c:v>-0.21956917804347101</c:v>
                </c:pt>
                <c:pt idx="24563">
                  <c:v>-0.23599606700152401</c:v>
                </c:pt>
                <c:pt idx="24564">
                  <c:v>-0.115081437158297</c:v>
                </c:pt>
                <c:pt idx="24565">
                  <c:v>-0.108910274288189</c:v>
                </c:pt>
                <c:pt idx="24566">
                  <c:v>8.2398349677200902E-2</c:v>
                </c:pt>
                <c:pt idx="24567">
                  <c:v>8.1114151301479406E-2</c:v>
                </c:pt>
                <c:pt idx="24568">
                  <c:v>0.16854722463893199</c:v>
                </c:pt>
                <c:pt idx="24569">
                  <c:v>0.16779219755772701</c:v>
                </c:pt>
                <c:pt idx="24570">
                  <c:v>0.121447442857899</c:v>
                </c:pt>
                <c:pt idx="24571">
                  <c:v>0.12265773722420199</c:v>
                </c:pt>
                <c:pt idx="24572">
                  <c:v>0.120525027592773</c:v>
                </c:pt>
                <c:pt idx="24573">
                  <c:v>0.12019716722561</c:v>
                </c:pt>
                <c:pt idx="24574">
                  <c:v>0.111172204323867</c:v>
                </c:pt>
                <c:pt idx="24575">
                  <c:v>0.10165696571867</c:v>
                </c:pt>
                <c:pt idx="24576">
                  <c:v>0.143744062008654</c:v>
                </c:pt>
                <c:pt idx="24577">
                  <c:v>0.138137412583557</c:v>
                </c:pt>
                <c:pt idx="24578">
                  <c:v>0.16383847835662799</c:v>
                </c:pt>
                <c:pt idx="24579">
                  <c:v>0.13300023395785299</c:v>
                </c:pt>
                <c:pt idx="24580">
                  <c:v>0.14342056790949401</c:v>
                </c:pt>
                <c:pt idx="24581">
                  <c:v>0.186904678845217</c:v>
                </c:pt>
                <c:pt idx="24582">
                  <c:v>0.16038637849831699</c:v>
                </c:pt>
                <c:pt idx="24583">
                  <c:v>0.13165409706796</c:v>
                </c:pt>
                <c:pt idx="24584">
                  <c:v>0.164683163116215</c:v>
                </c:pt>
                <c:pt idx="24585">
                  <c:v>0.16151804589315799</c:v>
                </c:pt>
                <c:pt idx="24586">
                  <c:v>0.197364172496964</c:v>
                </c:pt>
                <c:pt idx="24587">
                  <c:v>0.23164866840284701</c:v>
                </c:pt>
                <c:pt idx="24588">
                  <c:v>0.14325628947123001</c:v>
                </c:pt>
                <c:pt idx="24589">
                  <c:v>0.124815203330837</c:v>
                </c:pt>
                <c:pt idx="24590">
                  <c:v>0.13614842811255201</c:v>
                </c:pt>
                <c:pt idx="24591">
                  <c:v>0.16331144058462799</c:v>
                </c:pt>
                <c:pt idx="24592">
                  <c:v>0.17613558670270499</c:v>
                </c:pt>
                <c:pt idx="24593">
                  <c:v>0.171569834323618</c:v>
                </c:pt>
                <c:pt idx="24594">
                  <c:v>0.19114542131854201</c:v>
                </c:pt>
                <c:pt idx="24595">
                  <c:v>0.17928556996282</c:v>
                </c:pt>
                <c:pt idx="24596">
                  <c:v>0.20875535741863699</c:v>
                </c:pt>
                <c:pt idx="24597">
                  <c:v>0.23875907099028401</c:v>
                </c:pt>
                <c:pt idx="24598">
                  <c:v>0.28330408919613398</c:v>
                </c:pt>
                <c:pt idx="24599">
                  <c:v>0.289659103665944</c:v>
                </c:pt>
                <c:pt idx="24600">
                  <c:v>0.317946046888891</c:v>
                </c:pt>
                <c:pt idx="24601">
                  <c:v>0.27343694959510001</c:v>
                </c:pt>
                <c:pt idx="24602">
                  <c:v>0.29161800657310699</c:v>
                </c:pt>
                <c:pt idx="24603">
                  <c:v>0.28093300745608102</c:v>
                </c:pt>
                <c:pt idx="24604">
                  <c:v>8.2338903995374801E-2</c:v>
                </c:pt>
                <c:pt idx="24605">
                  <c:v>-1.9087351093429902E-2</c:v>
                </c:pt>
                <c:pt idx="24606">
                  <c:v>-1.5760972501416198E-2</c:v>
                </c:pt>
                <c:pt idx="24607">
                  <c:v>-1.7077600763818E-2</c:v>
                </c:pt>
                <c:pt idx="24608">
                  <c:v>-5.8449056885314602E-3</c:v>
                </c:pt>
                <c:pt idx="24609">
                  <c:v>-7.0143316361583798E-3</c:v>
                </c:pt>
                <c:pt idx="24610">
                  <c:v>-9.7626349747357202E-3</c:v>
                </c:pt>
                <c:pt idx="24611">
                  <c:v>-1.2682192293217201E-2</c:v>
                </c:pt>
                <c:pt idx="24612">
                  <c:v>1.33366627509157E-3</c:v>
                </c:pt>
                <c:pt idx="24613">
                  <c:v>-6.4049714492484498E-3</c:v>
                </c:pt>
                <c:pt idx="24614">
                  <c:v>9.3268498164022998E-3</c:v>
                </c:pt>
                <c:pt idx="24615">
                  <c:v>8.3658198813061305E-3</c:v>
                </c:pt>
                <c:pt idx="24616">
                  <c:v>9.3593138715228896E-3</c:v>
                </c:pt>
                <c:pt idx="24617">
                  <c:v>9.4127036062976403E-3</c:v>
                </c:pt>
                <c:pt idx="24618">
                  <c:v>1.8556563322534102E-2</c:v>
                </c:pt>
                <c:pt idx="24619">
                  <c:v>1.36483252361365E-2</c:v>
                </c:pt>
                <c:pt idx="24620">
                  <c:v>2.8370582300905198E-2</c:v>
                </c:pt>
                <c:pt idx="24621">
                  <c:v>4.57625833141437E-2</c:v>
                </c:pt>
                <c:pt idx="24622">
                  <c:v>5.6569367678048703E-2</c:v>
                </c:pt>
                <c:pt idx="24623">
                  <c:v>6.1125615623471102E-2</c:v>
                </c:pt>
                <c:pt idx="24624">
                  <c:v>7.1026312329500699E-2</c:v>
                </c:pt>
                <c:pt idx="24625">
                  <c:v>6.6278484889042699E-2</c:v>
                </c:pt>
                <c:pt idx="24626">
                  <c:v>7.9581405242082195E-2</c:v>
                </c:pt>
                <c:pt idx="24627">
                  <c:v>0.113035835507768</c:v>
                </c:pt>
                <c:pt idx="24628">
                  <c:v>0.118803458678705</c:v>
                </c:pt>
                <c:pt idx="24629">
                  <c:v>0.113130697909362</c:v>
                </c:pt>
                <c:pt idx="24630">
                  <c:v>0.132756040044788</c:v>
                </c:pt>
                <c:pt idx="24631">
                  <c:v>0.120311617234811</c:v>
                </c:pt>
                <c:pt idx="24632">
                  <c:v>0.13851659988218801</c:v>
                </c:pt>
                <c:pt idx="24633">
                  <c:v>-8.3438859039368599E-3</c:v>
                </c:pt>
                <c:pt idx="24634">
                  <c:v>-1.34992776039652E-2</c:v>
                </c:pt>
                <c:pt idx="24635">
                  <c:v>3.3339388477282498E-3</c:v>
                </c:pt>
                <c:pt idx="24636">
                  <c:v>-1.79627901207795E-2</c:v>
                </c:pt>
                <c:pt idx="24637">
                  <c:v>-1.4716307168791E-2</c:v>
                </c:pt>
                <c:pt idx="24638">
                  <c:v>-1.7998586525161901E-2</c:v>
                </c:pt>
                <c:pt idx="24639">
                  <c:v>-1.6381685817979399E-2</c:v>
                </c:pt>
                <c:pt idx="24640">
                  <c:v>-1.68310175463313E-2</c:v>
                </c:pt>
                <c:pt idx="24641">
                  <c:v>3.1191469465787901E-2</c:v>
                </c:pt>
                <c:pt idx="24642">
                  <c:v>2.7631845942421799E-2</c:v>
                </c:pt>
                <c:pt idx="24643">
                  <c:v>4.5843190201791201E-2</c:v>
                </c:pt>
                <c:pt idx="24644">
                  <c:v>4.5881188764901097E-2</c:v>
                </c:pt>
                <c:pt idx="24645">
                  <c:v>0.15890986593749701</c:v>
                </c:pt>
                <c:pt idx="24646">
                  <c:v>7.3403953847981596E-2</c:v>
                </c:pt>
                <c:pt idx="24647">
                  <c:v>0.12658334958165099</c:v>
                </c:pt>
                <c:pt idx="24648">
                  <c:v>0.142021025046666</c:v>
                </c:pt>
                <c:pt idx="24649">
                  <c:v>0.14465647393607201</c:v>
                </c:pt>
                <c:pt idx="24650">
                  <c:v>0.15024976596215101</c:v>
                </c:pt>
                <c:pt idx="24651">
                  <c:v>0.15579401013466401</c:v>
                </c:pt>
                <c:pt idx="24652">
                  <c:v>0.151752328160905</c:v>
                </c:pt>
                <c:pt idx="24653">
                  <c:v>0.178235356647441</c:v>
                </c:pt>
                <c:pt idx="24654">
                  <c:v>0.17416568063321</c:v>
                </c:pt>
                <c:pt idx="24655">
                  <c:v>0.15670710623739201</c:v>
                </c:pt>
                <c:pt idx="24656">
                  <c:v>0.16399386498923699</c:v>
                </c:pt>
                <c:pt idx="24657">
                  <c:v>0.11266806992013501</c:v>
                </c:pt>
                <c:pt idx="24658">
                  <c:v>0.11443578711321201</c:v>
                </c:pt>
                <c:pt idx="24659">
                  <c:v>0.10405325264878</c:v>
                </c:pt>
                <c:pt idx="24660">
                  <c:v>0.199962507814925</c:v>
                </c:pt>
                <c:pt idx="24661">
                  <c:v>0.19458638283896501</c:v>
                </c:pt>
                <c:pt idx="24662">
                  <c:v>0.196396105205315</c:v>
                </c:pt>
                <c:pt idx="24663">
                  <c:v>0.231077384522625</c:v>
                </c:pt>
                <c:pt idx="24664">
                  <c:v>0.24021096146436</c:v>
                </c:pt>
                <c:pt idx="24665">
                  <c:v>0.22867977224309999</c:v>
                </c:pt>
                <c:pt idx="24666">
                  <c:v>0.130027167569776</c:v>
                </c:pt>
                <c:pt idx="24667">
                  <c:v>0.136980080048658</c:v>
                </c:pt>
                <c:pt idx="24668">
                  <c:v>0.20337929835077001</c:v>
                </c:pt>
                <c:pt idx="24669">
                  <c:v>0.20665444204570699</c:v>
                </c:pt>
                <c:pt idx="24670">
                  <c:v>0.120040819163729</c:v>
                </c:pt>
                <c:pt idx="24671">
                  <c:v>0.12967983224176599</c:v>
                </c:pt>
                <c:pt idx="24672">
                  <c:v>0.10485435725313801</c:v>
                </c:pt>
                <c:pt idx="24673">
                  <c:v>0.112348998635362</c:v>
                </c:pt>
                <c:pt idx="24674">
                  <c:v>0.108559731990846</c:v>
                </c:pt>
                <c:pt idx="24675">
                  <c:v>9.1953606001887206E-2</c:v>
                </c:pt>
                <c:pt idx="24676">
                  <c:v>9.3845878617551698E-2</c:v>
                </c:pt>
                <c:pt idx="24677">
                  <c:v>0.15452253262802501</c:v>
                </c:pt>
                <c:pt idx="24678">
                  <c:v>0.16371408738642099</c:v>
                </c:pt>
                <c:pt idx="24679">
                  <c:v>0.26886473634534802</c:v>
                </c:pt>
                <c:pt idx="24680">
                  <c:v>0.27724372596906199</c:v>
                </c:pt>
                <c:pt idx="24681">
                  <c:v>0.27207463040887098</c:v>
                </c:pt>
                <c:pt idx="24682">
                  <c:v>0.33722705055610802</c:v>
                </c:pt>
                <c:pt idx="24683">
                  <c:v>0.29894455394608199</c:v>
                </c:pt>
                <c:pt idx="24684">
                  <c:v>0.30835267991105803</c:v>
                </c:pt>
                <c:pt idx="24685">
                  <c:v>0.28485539567254498</c:v>
                </c:pt>
                <c:pt idx="24686" formatCode="0.00E+00">
                  <c:v>-3.7244390759916198E-4</c:v>
                </c:pt>
                <c:pt idx="24687">
                  <c:v>-6.52471624786077E-3</c:v>
                </c:pt>
                <c:pt idx="24688">
                  <c:v>9.1628758167747702E-3</c:v>
                </c:pt>
                <c:pt idx="24689">
                  <c:v>1.33033666564479E-2</c:v>
                </c:pt>
                <c:pt idx="24690">
                  <c:v>1.7023911304457E-2</c:v>
                </c:pt>
                <c:pt idx="24691">
                  <c:v>6.4103979060810001E-3</c:v>
                </c:pt>
                <c:pt idx="24692">
                  <c:v>9.8507989982954403E-3</c:v>
                </c:pt>
                <c:pt idx="24693">
                  <c:v>9.7957590792288E-3</c:v>
                </c:pt>
                <c:pt idx="24694">
                  <c:v>-2.4600146244166902E-3</c:v>
                </c:pt>
                <c:pt idx="24695">
                  <c:v>8.0092138317440203E-3</c:v>
                </c:pt>
                <c:pt idx="24696">
                  <c:v>2.5578554706206999E-3</c:v>
                </c:pt>
                <c:pt idx="24697">
                  <c:v>4.6059112994423198E-3</c:v>
                </c:pt>
                <c:pt idx="24698">
                  <c:v>2.4805408877290802E-3</c:v>
                </c:pt>
                <c:pt idx="24699">
                  <c:v>-8.5340656625223499E-3</c:v>
                </c:pt>
                <c:pt idx="24700">
                  <c:v>-8.2343879374335797E-3</c:v>
                </c:pt>
                <c:pt idx="24701">
                  <c:v>-1.4209902762960899E-2</c:v>
                </c:pt>
                <c:pt idx="24702">
                  <c:v>-1.6063020019677101E-2</c:v>
                </c:pt>
                <c:pt idx="24703">
                  <c:v>-2.0300003285011799E-2</c:v>
                </c:pt>
                <c:pt idx="24704">
                  <c:v>-2.1215321327888201E-2</c:v>
                </c:pt>
                <c:pt idx="24705">
                  <c:v>-2.0993119949865101E-2</c:v>
                </c:pt>
                <c:pt idx="24706">
                  <c:v>-3.6598393028401898E-3</c:v>
                </c:pt>
                <c:pt idx="24707">
                  <c:v>-1.90336103195654E-3</c:v>
                </c:pt>
                <c:pt idx="24708">
                  <c:v>-3.86369021002086E-3</c:v>
                </c:pt>
                <c:pt idx="24709">
                  <c:v>1.54389835951174E-3</c:v>
                </c:pt>
                <c:pt idx="24710">
                  <c:v>-3.2888168618256902E-3</c:v>
                </c:pt>
                <c:pt idx="24711" formatCode="0.00E+00">
                  <c:v>1.12182939657756E-4</c:v>
                </c:pt>
                <c:pt idx="24712">
                  <c:v>2.6680562142244999E-3</c:v>
                </c:pt>
                <c:pt idx="24713">
                  <c:v>9.6879525798927394E-3</c:v>
                </c:pt>
                <c:pt idx="24714">
                  <c:v>1.03798073763523E-2</c:v>
                </c:pt>
                <c:pt idx="24715">
                  <c:v>-3.2023948331482997E-2</c:v>
                </c:pt>
                <c:pt idx="24716">
                  <c:v>-3.2613289343262901E-2</c:v>
                </c:pt>
                <c:pt idx="24717">
                  <c:v>-3.0153001994118502E-2</c:v>
                </c:pt>
                <c:pt idx="24718">
                  <c:v>-2.8314572380134101E-2</c:v>
                </c:pt>
                <c:pt idx="24719">
                  <c:v>-2.9817829597568801E-2</c:v>
                </c:pt>
                <c:pt idx="24720">
                  <c:v>-5.10407080319819E-2</c:v>
                </c:pt>
                <c:pt idx="24721">
                  <c:v>-4.4029738741550598E-2</c:v>
                </c:pt>
                <c:pt idx="24722">
                  <c:v>-4.8423086710281699E-2</c:v>
                </c:pt>
                <c:pt idx="24723">
                  <c:v>-4.7385801483048599E-2</c:v>
                </c:pt>
                <c:pt idx="24724">
                  <c:v>-4.3501193134987098E-2</c:v>
                </c:pt>
                <c:pt idx="24725">
                  <c:v>-4.9679637099446297E-2</c:v>
                </c:pt>
                <c:pt idx="24726">
                  <c:v>-5.2175343333525401E-2</c:v>
                </c:pt>
                <c:pt idx="24727">
                  <c:v>-1.74222093408249E-3</c:v>
                </c:pt>
                <c:pt idx="24728">
                  <c:v>1.4917407421015799E-2</c:v>
                </c:pt>
                <c:pt idx="24729">
                  <c:v>-3.8364804247051902E-2</c:v>
                </c:pt>
                <c:pt idx="24730">
                  <c:v>-4.0094747830577003E-2</c:v>
                </c:pt>
                <c:pt idx="24731">
                  <c:v>-3.7483211647086401E-2</c:v>
                </c:pt>
                <c:pt idx="24732">
                  <c:v>-1.38690930818334E-2</c:v>
                </c:pt>
                <c:pt idx="24733">
                  <c:v>-0.114848219648817</c:v>
                </c:pt>
                <c:pt idx="24734">
                  <c:v>-0.134564518776633</c:v>
                </c:pt>
                <c:pt idx="24735">
                  <c:v>-0.129766863703112</c:v>
                </c:pt>
                <c:pt idx="24736">
                  <c:v>-0.15020422231994199</c:v>
                </c:pt>
                <c:pt idx="24737">
                  <c:v>-0.109269327109782</c:v>
                </c:pt>
                <c:pt idx="24738">
                  <c:v>-0.134227019410154</c:v>
                </c:pt>
                <c:pt idx="24739">
                  <c:v>-0.13476943803321301</c:v>
                </c:pt>
                <c:pt idx="24740">
                  <c:v>-0.12625006049096699</c:v>
                </c:pt>
                <c:pt idx="24741">
                  <c:v>-0.13321441401095899</c:v>
                </c:pt>
                <c:pt idx="24742">
                  <c:v>-0.11190244189955501</c:v>
                </c:pt>
                <c:pt idx="24743">
                  <c:v>-0.118687619120475</c:v>
                </c:pt>
                <c:pt idx="24744">
                  <c:v>-4.8074226765941502E-2</c:v>
                </c:pt>
                <c:pt idx="24745">
                  <c:v>-5.2689208279505101E-2</c:v>
                </c:pt>
                <c:pt idx="24746">
                  <c:v>-1.09570709453366E-3</c:v>
                </c:pt>
                <c:pt idx="24747">
                  <c:v>-2.8787196751935899E-3</c:v>
                </c:pt>
                <c:pt idx="24748">
                  <c:v>2.75646283600394E-3</c:v>
                </c:pt>
                <c:pt idx="24749">
                  <c:v>-2.75801701580014E-3</c:v>
                </c:pt>
                <c:pt idx="24750">
                  <c:v>5.6414447508490399E-3</c:v>
                </c:pt>
                <c:pt idx="24751">
                  <c:v>-7.6557039745361799E-3</c:v>
                </c:pt>
                <c:pt idx="24752">
                  <c:v>-9.6048911291268801E-3</c:v>
                </c:pt>
                <c:pt idx="24753">
                  <c:v>-1.3464777326840999E-2</c:v>
                </c:pt>
                <c:pt idx="24754">
                  <c:v>4.2195954190431496E-3</c:v>
                </c:pt>
                <c:pt idx="24755">
                  <c:v>1.13222674990156E-2</c:v>
                </c:pt>
                <c:pt idx="24756">
                  <c:v>7.0100146546852003E-3</c:v>
                </c:pt>
                <c:pt idx="24757">
                  <c:v>8.5165135644194E-3</c:v>
                </c:pt>
                <c:pt idx="24758">
                  <c:v>9.0792640539565303E-3</c:v>
                </c:pt>
                <c:pt idx="24759">
                  <c:v>8.5387894590782595E-3</c:v>
                </c:pt>
                <c:pt idx="24760">
                  <c:v>1.13270859577983E-2</c:v>
                </c:pt>
                <c:pt idx="24761">
                  <c:v>1.2574889978694799E-2</c:v>
                </c:pt>
                <c:pt idx="24762">
                  <c:v>1.3270813817343101E-2</c:v>
                </c:pt>
                <c:pt idx="24763">
                  <c:v>1.38325377504591E-2</c:v>
                </c:pt>
                <c:pt idx="24764">
                  <c:v>1.6850984156849599E-2</c:v>
                </c:pt>
                <c:pt idx="24765">
                  <c:v>1.47660831886287E-2</c:v>
                </c:pt>
                <c:pt idx="24766">
                  <c:v>8.92524250360127E-3</c:v>
                </c:pt>
                <c:pt idx="24767">
                  <c:v>-5.1961698448090799E-3</c:v>
                </c:pt>
                <c:pt idx="24768">
                  <c:v>1.7810522721450801E-3</c:v>
                </c:pt>
                <c:pt idx="24769">
                  <c:v>-3.3650734687760099E-3</c:v>
                </c:pt>
                <c:pt idx="24770" formatCode="0.00E+00">
                  <c:v>-6.3536903371152998E-4</c:v>
                </c:pt>
                <c:pt idx="24771">
                  <c:v>-1.41466329939943E-3</c:v>
                </c:pt>
                <c:pt idx="24772" formatCode="0.00E+00">
                  <c:v>5.8261028868433697E-4</c:v>
                </c:pt>
                <c:pt idx="24773">
                  <c:v>5.2000886197684998E-3</c:v>
                </c:pt>
                <c:pt idx="24774">
                  <c:v>-1.52361674376382E-2</c:v>
                </c:pt>
                <c:pt idx="24775">
                  <c:v>-1.7877638126221299E-2</c:v>
                </c:pt>
                <c:pt idx="24776">
                  <c:v>-1.6934928637774901E-2</c:v>
                </c:pt>
                <c:pt idx="24777">
                  <c:v>-2.00695138010826E-2</c:v>
                </c:pt>
                <c:pt idx="24778">
                  <c:v>-2.2702104369079799E-2</c:v>
                </c:pt>
                <c:pt idx="24779">
                  <c:v>-2.7133098978570701E-2</c:v>
                </c:pt>
                <c:pt idx="24780">
                  <c:v>-2.6216544482515699E-2</c:v>
                </c:pt>
                <c:pt idx="24781">
                  <c:v>1.3771279145398699E-2</c:v>
                </c:pt>
                <c:pt idx="24782">
                  <c:v>1.49672554855655E-2</c:v>
                </c:pt>
                <c:pt idx="24783">
                  <c:v>6.6673358988182897E-3</c:v>
                </c:pt>
                <c:pt idx="24784">
                  <c:v>1.43179643900115E-3</c:v>
                </c:pt>
                <c:pt idx="24785" formatCode="0.00E+00">
                  <c:v>6.24186046890296E-4</c:v>
                </c:pt>
                <c:pt idx="24786">
                  <c:v>1.37464972737344E-3</c:v>
                </c:pt>
                <c:pt idx="24787">
                  <c:v>-8.6883524447791596E-3</c:v>
                </c:pt>
                <c:pt idx="24788">
                  <c:v>-2.05554607708218E-2</c:v>
                </c:pt>
                <c:pt idx="24789">
                  <c:v>-8.1735819816617303E-3</c:v>
                </c:pt>
                <c:pt idx="24790">
                  <c:v>2.74948653171793E-2</c:v>
                </c:pt>
                <c:pt idx="24791">
                  <c:v>2.4630898092749199E-2</c:v>
                </c:pt>
                <c:pt idx="24792">
                  <c:v>8.8113762950202401E-2</c:v>
                </c:pt>
                <c:pt idx="24793">
                  <c:v>7.4516173163112098E-2</c:v>
                </c:pt>
                <c:pt idx="24794">
                  <c:v>9.5066284746242902E-2</c:v>
                </c:pt>
                <c:pt idx="24795">
                  <c:v>8.0064973814246904E-2</c:v>
                </c:pt>
                <c:pt idx="24796">
                  <c:v>0.101028791048968</c:v>
                </c:pt>
                <c:pt idx="24797">
                  <c:v>0.104293228377075</c:v>
                </c:pt>
                <c:pt idx="24798">
                  <c:v>0.12511762787007699</c:v>
                </c:pt>
                <c:pt idx="24799">
                  <c:v>7.4537483103787897E-2</c:v>
                </c:pt>
                <c:pt idx="24800">
                  <c:v>0.21224769877584901</c:v>
                </c:pt>
                <c:pt idx="24801">
                  <c:v>0.21314014508423801</c:v>
                </c:pt>
                <c:pt idx="24802">
                  <c:v>0.22568270571441901</c:v>
                </c:pt>
                <c:pt idx="24803">
                  <c:v>0.23823942782522201</c:v>
                </c:pt>
                <c:pt idx="24804">
                  <c:v>0.33397457868257802</c:v>
                </c:pt>
                <c:pt idx="24805">
                  <c:v>0.32961620901850702</c:v>
                </c:pt>
                <c:pt idx="24806">
                  <c:v>0.38215111028326998</c:v>
                </c:pt>
                <c:pt idx="24807">
                  <c:v>0.39700248428271301</c:v>
                </c:pt>
                <c:pt idx="24808">
                  <c:v>0.49371231570353202</c:v>
                </c:pt>
                <c:pt idx="24809">
                  <c:v>0.55108877054755001</c:v>
                </c:pt>
                <c:pt idx="24810">
                  <c:v>0.56231900939691304</c:v>
                </c:pt>
                <c:pt idx="24811">
                  <c:v>0.81691245024437498</c:v>
                </c:pt>
                <c:pt idx="24812">
                  <c:v>0.81602429614731697</c:v>
                </c:pt>
                <c:pt idx="24813">
                  <c:v>8.3206266912845203E-3</c:v>
                </c:pt>
                <c:pt idx="24814">
                  <c:v>1.4930706113736199E-2</c:v>
                </c:pt>
                <c:pt idx="24815">
                  <c:v>9.6148436350147401E-3</c:v>
                </c:pt>
                <c:pt idx="24816">
                  <c:v>1.7432046852427101E-2</c:v>
                </c:pt>
                <c:pt idx="24817">
                  <c:v>8.8863899756501594E-3</c:v>
                </c:pt>
                <c:pt idx="24818">
                  <c:v>2.7281890936689202E-2</c:v>
                </c:pt>
                <c:pt idx="24819">
                  <c:v>8.7371212478744003E-3</c:v>
                </c:pt>
                <c:pt idx="24820">
                  <c:v>6.4354038312088796E-3</c:v>
                </c:pt>
                <c:pt idx="24821" formatCode="0.00E+00">
                  <c:v>-9.8685685014920899E-4</c:v>
                </c:pt>
                <c:pt idx="24822" formatCode="0.00E+00">
                  <c:v>5.4410207447741499E-4</c:v>
                </c:pt>
                <c:pt idx="24823">
                  <c:v>-1.13634623076994E-2</c:v>
                </c:pt>
                <c:pt idx="24824">
                  <c:v>3.8407349944074402E-2</c:v>
                </c:pt>
                <c:pt idx="24825">
                  <c:v>1.05223344994676E-3</c:v>
                </c:pt>
                <c:pt idx="24826">
                  <c:v>5.0168255126752303E-3</c:v>
                </c:pt>
                <c:pt idx="24827">
                  <c:v>-3.6421011663360703E-2</c:v>
                </c:pt>
                <c:pt idx="24828">
                  <c:v>-3.6343349711712401E-2</c:v>
                </c:pt>
                <c:pt idx="24829">
                  <c:v>-3.7323026609158198E-2</c:v>
                </c:pt>
                <c:pt idx="24830">
                  <c:v>-3.3562447805003302E-2</c:v>
                </c:pt>
                <c:pt idx="24831">
                  <c:v>4.1011488561284396E-3</c:v>
                </c:pt>
                <c:pt idx="24832">
                  <c:v>7.0951287489226397E-2</c:v>
                </c:pt>
                <c:pt idx="24833">
                  <c:v>-4.1382318794517398E-2</c:v>
                </c:pt>
                <c:pt idx="24834">
                  <c:v>2.3579300148646098E-3</c:v>
                </c:pt>
                <c:pt idx="24835">
                  <c:v>-1.9921878008368702E-3</c:v>
                </c:pt>
                <c:pt idx="24836">
                  <c:v>-2.3174131463727901E-3</c:v>
                </c:pt>
                <c:pt idx="24837">
                  <c:v>-1.4644335040465899E-2</c:v>
                </c:pt>
                <c:pt idx="24838">
                  <c:v>-1.51637786253076E-2</c:v>
                </c:pt>
                <c:pt idx="24839">
                  <c:v>1.6071035706151902E-2</c:v>
                </c:pt>
                <c:pt idx="24840">
                  <c:v>1.26052612948404E-2</c:v>
                </c:pt>
                <c:pt idx="24841">
                  <c:v>-7.9929969323169203E-3</c:v>
                </c:pt>
                <c:pt idx="24842">
                  <c:v>-1.43693969074785E-2</c:v>
                </c:pt>
                <c:pt idx="24843">
                  <c:v>-1.97357366504726E-2</c:v>
                </c:pt>
                <c:pt idx="24844">
                  <c:v>-1.3043186759409599E-2</c:v>
                </c:pt>
                <c:pt idx="24845">
                  <c:v>-1.95053735858625E-2</c:v>
                </c:pt>
                <c:pt idx="24846">
                  <c:v>-9.8637316044844995E-3</c:v>
                </c:pt>
                <c:pt idx="24847">
                  <c:v>-1.26022992030006E-2</c:v>
                </c:pt>
                <c:pt idx="24848">
                  <c:v>1.1106263221268601E-2</c:v>
                </c:pt>
                <c:pt idx="24849">
                  <c:v>-4.4835075752210601E-2</c:v>
                </c:pt>
                <c:pt idx="24850">
                  <c:v>-3.8718376193059803E-2</c:v>
                </c:pt>
                <c:pt idx="24851">
                  <c:v>-5.4882430867386704E-3</c:v>
                </c:pt>
                <c:pt idx="24852">
                  <c:v>5.3968941496919998E-2</c:v>
                </c:pt>
                <c:pt idx="24853">
                  <c:v>5.7483559184022801E-2</c:v>
                </c:pt>
                <c:pt idx="24854">
                  <c:v>4.8085206922403097E-2</c:v>
                </c:pt>
                <c:pt idx="24855">
                  <c:v>4.4032151015559899E-2</c:v>
                </c:pt>
                <c:pt idx="24856">
                  <c:v>2.8989280736031599E-2</c:v>
                </c:pt>
                <c:pt idx="24857">
                  <c:v>3.08145595676068E-2</c:v>
                </c:pt>
                <c:pt idx="24858">
                  <c:v>3.4772019811748697E-2</c:v>
                </c:pt>
                <c:pt idx="24859">
                  <c:v>6.4147182043336998E-2</c:v>
                </c:pt>
                <c:pt idx="24860">
                  <c:v>5.39135651991322E-2</c:v>
                </c:pt>
                <c:pt idx="24861">
                  <c:v>5.5511950726204198E-2</c:v>
                </c:pt>
                <c:pt idx="24862">
                  <c:v>5.9799102083428E-2</c:v>
                </c:pt>
                <c:pt idx="24863">
                  <c:v>5.9927642467016699E-2</c:v>
                </c:pt>
                <c:pt idx="24864">
                  <c:v>8.1858075982220904E-2</c:v>
                </c:pt>
                <c:pt idx="24865">
                  <c:v>7.5232718249351002E-2</c:v>
                </c:pt>
                <c:pt idx="24866">
                  <c:v>0.106028879572266</c:v>
                </c:pt>
                <c:pt idx="24867">
                  <c:v>0.12175763509977899</c:v>
                </c:pt>
                <c:pt idx="24868">
                  <c:v>0.12746976411854</c:v>
                </c:pt>
                <c:pt idx="24869">
                  <c:v>4.2960303500944701E-2</c:v>
                </c:pt>
                <c:pt idx="24870">
                  <c:v>7.1308579509409206E-2</c:v>
                </c:pt>
                <c:pt idx="24871">
                  <c:v>6.6742537016120498E-2</c:v>
                </c:pt>
                <c:pt idx="24872">
                  <c:v>9.1601869115277998E-2</c:v>
                </c:pt>
                <c:pt idx="24873">
                  <c:v>4.3446474450058399E-2</c:v>
                </c:pt>
                <c:pt idx="24874">
                  <c:v>0.21025573303421999</c:v>
                </c:pt>
                <c:pt idx="24875">
                  <c:v>0.18350764187357099</c:v>
                </c:pt>
                <c:pt idx="24876">
                  <c:v>0.26064085291440903</c:v>
                </c:pt>
                <c:pt idx="24877">
                  <c:v>-8.6359419400532308E-3</c:v>
                </c:pt>
                <c:pt idx="24878">
                  <c:v>-1.5416543814225501E-2</c:v>
                </c:pt>
                <c:pt idx="24879">
                  <c:v>-1.20358413214058E-2</c:v>
                </c:pt>
                <c:pt idx="24880">
                  <c:v>-3.6057560446645702E-2</c:v>
                </c:pt>
                <c:pt idx="24881">
                  <c:v>-3.6645454962434397E-2</c:v>
                </c:pt>
                <c:pt idx="24882">
                  <c:v>-0.189891498515464</c:v>
                </c:pt>
                <c:pt idx="24883">
                  <c:v>-0.185363533085112</c:v>
                </c:pt>
                <c:pt idx="24884">
                  <c:v>-0.19370952781325501</c:v>
                </c:pt>
                <c:pt idx="24885">
                  <c:v>-0.21887960506248899</c:v>
                </c:pt>
                <c:pt idx="24886">
                  <c:v>-0.29496103392655398</c:v>
                </c:pt>
                <c:pt idx="24887">
                  <c:v>-0.28062647074081498</c:v>
                </c:pt>
                <c:pt idx="24888">
                  <c:v>-0.22836781756615701</c:v>
                </c:pt>
                <c:pt idx="24889">
                  <c:v>-0.221069487880902</c:v>
                </c:pt>
                <c:pt idx="24890">
                  <c:v>-0.236670778397742</c:v>
                </c:pt>
                <c:pt idx="24891">
                  <c:v>-0.25665969642034298</c:v>
                </c:pt>
                <c:pt idx="24892">
                  <c:v>-0.35386793709274</c:v>
                </c:pt>
                <c:pt idx="24893">
                  <c:v>-0.300565489303182</c:v>
                </c:pt>
                <c:pt idx="24894">
                  <c:v>-0.370993610064829</c:v>
                </c:pt>
                <c:pt idx="24895">
                  <c:v>-0.36354616023134301</c:v>
                </c:pt>
                <c:pt idx="24896">
                  <c:v>-0.48711410667767602</c:v>
                </c:pt>
                <c:pt idx="24897">
                  <c:v>-0.44982689846691498</c:v>
                </c:pt>
                <c:pt idx="24898">
                  <c:v>-0.44559223843106899</c:v>
                </c:pt>
                <c:pt idx="24899">
                  <c:v>-0.41605944394598099</c:v>
                </c:pt>
                <c:pt idx="24900">
                  <c:v>-0.42844902299758097</c:v>
                </c:pt>
                <c:pt idx="24901">
                  <c:v>-0.42143217400441302</c:v>
                </c:pt>
                <c:pt idx="24902">
                  <c:v>-0.45595920584255301</c:v>
                </c:pt>
                <c:pt idx="24903">
                  <c:v>-0.45011048126126002</c:v>
                </c:pt>
                <c:pt idx="24904">
                  <c:v>-0.43520583527734502</c:v>
                </c:pt>
                <c:pt idx="24905">
                  <c:v>-0.284260421676161</c:v>
                </c:pt>
                <c:pt idx="24906">
                  <c:v>-0.30332685878674498</c:v>
                </c:pt>
                <c:pt idx="24907">
                  <c:v>-0.36428983779587198</c:v>
                </c:pt>
                <c:pt idx="24908">
                  <c:v>-0.38210143693165899</c:v>
                </c:pt>
                <c:pt idx="24909">
                  <c:v>-0.377471900369242</c:v>
                </c:pt>
                <c:pt idx="24910">
                  <c:v>-0.377273081167665</c:v>
                </c:pt>
                <c:pt idx="24911">
                  <c:v>-0.32089358266364598</c:v>
                </c:pt>
                <c:pt idx="24912">
                  <c:v>-0.300458264743448</c:v>
                </c:pt>
                <c:pt idx="24913">
                  <c:v>-0.31299184987373002</c:v>
                </c:pt>
                <c:pt idx="24914">
                  <c:v>-0.36631111072831701</c:v>
                </c:pt>
                <c:pt idx="24915">
                  <c:v>-0.32112042136504598</c:v>
                </c:pt>
                <c:pt idx="24916">
                  <c:v>-0.35011342702044101</c:v>
                </c:pt>
                <c:pt idx="24917">
                  <c:v>-0.333522679344259</c:v>
                </c:pt>
                <c:pt idx="24918">
                  <c:v>-0.38005557893658698</c:v>
                </c:pt>
                <c:pt idx="24919">
                  <c:v>-0.37308377556628802</c:v>
                </c:pt>
                <c:pt idx="24920">
                  <c:v>-1.2851966322227499E-2</c:v>
                </c:pt>
                <c:pt idx="24921">
                  <c:v>-1.6358543773367699E-2</c:v>
                </c:pt>
                <c:pt idx="24922">
                  <c:v>9.2994363928511296E-3</c:v>
                </c:pt>
                <c:pt idx="24923">
                  <c:v>6.9839175680348397E-3</c:v>
                </c:pt>
                <c:pt idx="24924">
                  <c:v>2.3018895778243301E-2</c:v>
                </c:pt>
                <c:pt idx="24925">
                  <c:v>2.4652913179691E-2</c:v>
                </c:pt>
                <c:pt idx="24926">
                  <c:v>4.8348973779813897E-2</c:v>
                </c:pt>
                <c:pt idx="24927">
                  <c:v>4.3611313057319398E-2</c:v>
                </c:pt>
                <c:pt idx="24928">
                  <c:v>5.7127436958607801E-2</c:v>
                </c:pt>
                <c:pt idx="24929">
                  <c:v>0.102284352039159</c:v>
                </c:pt>
                <c:pt idx="24930">
                  <c:v>0.20010053008024301</c:v>
                </c:pt>
                <c:pt idx="24931">
                  <c:v>0.16500185324073799</c:v>
                </c:pt>
                <c:pt idx="24932">
                  <c:v>0.34317295241426499</c:v>
                </c:pt>
                <c:pt idx="24933">
                  <c:v>0.688999117426773</c:v>
                </c:pt>
                <c:pt idx="24934">
                  <c:v>0.70009441957266305</c:v>
                </c:pt>
                <c:pt idx="24935">
                  <c:v>0.72166848540468498</c:v>
                </c:pt>
                <c:pt idx="24936">
                  <c:v>0.80883878346702498</c:v>
                </c:pt>
                <c:pt idx="24937">
                  <c:v>0.80655351709698198</c:v>
                </c:pt>
                <c:pt idx="24938">
                  <c:v>0.84457073598116705</c:v>
                </c:pt>
                <c:pt idx="24939">
                  <c:v>0.86071004952899699</c:v>
                </c:pt>
                <c:pt idx="24940">
                  <c:v>0.89392668489027605</c:v>
                </c:pt>
                <c:pt idx="24941">
                  <c:v>0.90033268934084298</c:v>
                </c:pt>
                <c:pt idx="24942">
                  <c:v>0.90189763297526804</c:v>
                </c:pt>
                <c:pt idx="24943">
                  <c:v>0.93584366253345697</c:v>
                </c:pt>
                <c:pt idx="24944">
                  <c:v>0.97897266910973602</c:v>
                </c:pt>
                <c:pt idx="24945">
                  <c:v>-1.0528266134139899E-3</c:v>
                </c:pt>
                <c:pt idx="24946" formatCode="0.00E+00">
                  <c:v>-1.4075836254345801E-6</c:v>
                </c:pt>
                <c:pt idx="24947">
                  <c:v>1.8089527103423299E-2</c:v>
                </c:pt>
                <c:pt idx="24948">
                  <c:v>1.8536204939848901E-2</c:v>
                </c:pt>
                <c:pt idx="24949">
                  <c:v>-6.0412818047381701E-3</c:v>
                </c:pt>
                <c:pt idx="24950">
                  <c:v>-3.1611178501556002E-3</c:v>
                </c:pt>
                <c:pt idx="24951">
                  <c:v>-2.5813571645534699E-2</c:v>
                </c:pt>
                <c:pt idx="24952">
                  <c:v>-2.5775848799383501E-2</c:v>
                </c:pt>
                <c:pt idx="24953">
                  <c:v>-4.6626591289402303E-2</c:v>
                </c:pt>
                <c:pt idx="24954">
                  <c:v>-4.6314385068687097E-2</c:v>
                </c:pt>
                <c:pt idx="24955">
                  <c:v>-5.70110790576756E-2</c:v>
                </c:pt>
                <c:pt idx="24956">
                  <c:v>-5.3954361104182301E-2</c:v>
                </c:pt>
                <c:pt idx="24957">
                  <c:v>-7.1820686928248001E-2</c:v>
                </c:pt>
                <c:pt idx="24958">
                  <c:v>-9.6934728200544995E-2</c:v>
                </c:pt>
                <c:pt idx="24959">
                  <c:v>6.95358031764437E-3</c:v>
                </c:pt>
                <c:pt idx="24960">
                  <c:v>3.9905124236949696E-3</c:v>
                </c:pt>
                <c:pt idx="24961">
                  <c:v>1.02044771268332E-2</c:v>
                </c:pt>
                <c:pt idx="24962">
                  <c:v>1.02059811114696E-2</c:v>
                </c:pt>
                <c:pt idx="24963">
                  <c:v>1.9704582347458401E-2</c:v>
                </c:pt>
                <c:pt idx="24964">
                  <c:v>-4.5136301695318697E-3</c:v>
                </c:pt>
                <c:pt idx="24965" formatCode="0.00E+00">
                  <c:v>-6.4137282563847499E-4</c:v>
                </c:pt>
                <c:pt idx="24966">
                  <c:v>4.5502175869723799E-2</c:v>
                </c:pt>
                <c:pt idx="24967">
                  <c:v>5.4339205285954102E-2</c:v>
                </c:pt>
                <c:pt idx="24968">
                  <c:v>7.5803270650684996E-3</c:v>
                </c:pt>
                <c:pt idx="24969">
                  <c:v>1.3345026990969599E-2</c:v>
                </c:pt>
                <c:pt idx="24970" formatCode="0.00E+00">
                  <c:v>-7.0110685945934295E-4</c:v>
                </c:pt>
                <c:pt idx="24971">
                  <c:v>1.47235860162808E-3</c:v>
                </c:pt>
                <c:pt idx="24972" formatCode="0.00E+00">
                  <c:v>5.6703165965354897E-4</c:v>
                </c:pt>
                <c:pt idx="24973">
                  <c:v>2.1697628322505601E-3</c:v>
                </c:pt>
                <c:pt idx="24974">
                  <c:v>1.5803105300529099E-3</c:v>
                </c:pt>
                <c:pt idx="24975">
                  <c:v>7.3434959441061E-3</c:v>
                </c:pt>
                <c:pt idx="24976">
                  <c:v>-1.5921993587594899E-2</c:v>
                </c:pt>
                <c:pt idx="24977">
                  <c:v>-2.30318533344189E-2</c:v>
                </c:pt>
                <c:pt idx="24978">
                  <c:v>-2.2669782403732699E-2</c:v>
                </c:pt>
                <c:pt idx="24979">
                  <c:v>-2.2901657499225701E-2</c:v>
                </c:pt>
                <c:pt idx="24980">
                  <c:v>-2.45785831214284E-2</c:v>
                </c:pt>
                <c:pt idx="24981">
                  <c:v>-2.4966924089853501E-2</c:v>
                </c:pt>
                <c:pt idx="24982">
                  <c:v>-2.2294826308318E-2</c:v>
                </c:pt>
                <c:pt idx="24983">
                  <c:v>3.6383142383499198E-2</c:v>
                </c:pt>
                <c:pt idx="24984">
                  <c:v>3.8676523502800299E-2</c:v>
                </c:pt>
                <c:pt idx="24985">
                  <c:v>4.2748820706110802E-2</c:v>
                </c:pt>
                <c:pt idx="24986">
                  <c:v>4.8528336614626702E-2</c:v>
                </c:pt>
                <c:pt idx="24987">
                  <c:v>-5.7163209708490604E-3</c:v>
                </c:pt>
                <c:pt idx="24988" formatCode="0.00E+00">
                  <c:v>-5.1478799151904997E-4</c:v>
                </c:pt>
                <c:pt idx="24989">
                  <c:v>4.49530283003707E-2</c:v>
                </c:pt>
                <c:pt idx="24990">
                  <c:v>4.9160624924688298E-2</c:v>
                </c:pt>
                <c:pt idx="24991">
                  <c:v>7.9290370173863603E-2</c:v>
                </c:pt>
                <c:pt idx="24992">
                  <c:v>8.1115257935285096E-2</c:v>
                </c:pt>
                <c:pt idx="24993">
                  <c:v>8.5229855443376301E-2</c:v>
                </c:pt>
                <c:pt idx="24994">
                  <c:v>7.9654015408965703E-2</c:v>
                </c:pt>
                <c:pt idx="24995">
                  <c:v>0.13153747895236001</c:v>
                </c:pt>
                <c:pt idx="24996">
                  <c:v>0.13443085049228101</c:v>
                </c:pt>
                <c:pt idx="24997">
                  <c:v>0.14569388590693999</c:v>
                </c:pt>
                <c:pt idx="24998">
                  <c:v>0.156429777578033</c:v>
                </c:pt>
                <c:pt idx="24999">
                  <c:v>0.16344014342256999</c:v>
                </c:pt>
                <c:pt idx="25000">
                  <c:v>0.16937604084465599</c:v>
                </c:pt>
                <c:pt idx="25001">
                  <c:v>0.17099411092543401</c:v>
                </c:pt>
                <c:pt idx="25002">
                  <c:v>0.14264379747042899</c:v>
                </c:pt>
                <c:pt idx="25003">
                  <c:v>0.16620373376699199</c:v>
                </c:pt>
                <c:pt idx="25004">
                  <c:v>0.16864029019968399</c:v>
                </c:pt>
                <c:pt idx="25005">
                  <c:v>0.14964413037905899</c:v>
                </c:pt>
                <c:pt idx="25006">
                  <c:v>0.146969684291265</c:v>
                </c:pt>
                <c:pt idx="25007">
                  <c:v>0.16964445905513301</c:v>
                </c:pt>
                <c:pt idx="25008">
                  <c:v>0.16590853842775</c:v>
                </c:pt>
                <c:pt idx="25009">
                  <c:v>0.17088572680938599</c:v>
                </c:pt>
                <c:pt idx="25010">
                  <c:v>0.18947931830885001</c:v>
                </c:pt>
                <c:pt idx="25011">
                  <c:v>0.17392115552680901</c:v>
                </c:pt>
                <c:pt idx="25012">
                  <c:v>0.185920360983171</c:v>
                </c:pt>
                <c:pt idx="25013">
                  <c:v>0.30075288737785599</c:v>
                </c:pt>
                <c:pt idx="25014">
                  <c:v>0.28474526632192698</c:v>
                </c:pt>
                <c:pt idx="25015">
                  <c:v>0.30284573579625501</c:v>
                </c:pt>
                <c:pt idx="25016">
                  <c:v>0.32020854254974901</c:v>
                </c:pt>
                <c:pt idx="25017">
                  <c:v>0.26671448627661598</c:v>
                </c:pt>
                <c:pt idx="25018">
                  <c:v>0.26684052788533202</c:v>
                </c:pt>
                <c:pt idx="25019">
                  <c:v>0.32937766390164003</c:v>
                </c:pt>
                <c:pt idx="25020">
                  <c:v>0.37345520913145902</c:v>
                </c:pt>
                <c:pt idx="25021">
                  <c:v>0.39509657420869199</c:v>
                </c:pt>
                <c:pt idx="25022">
                  <c:v>0.35296294170428799</c:v>
                </c:pt>
                <c:pt idx="25023">
                  <c:v>0.36110646320319001</c:v>
                </c:pt>
                <c:pt idx="25024">
                  <c:v>0.370219830726852</c:v>
                </c:pt>
                <c:pt idx="25025">
                  <c:v>0.37571776264066598</c:v>
                </c:pt>
                <c:pt idx="25026">
                  <c:v>0.34763894597884099</c:v>
                </c:pt>
                <c:pt idx="25027">
                  <c:v>0.33145452066954101</c:v>
                </c:pt>
                <c:pt idx="25028">
                  <c:v>0.36721284361251</c:v>
                </c:pt>
                <c:pt idx="25029">
                  <c:v>0.39748326208434998</c:v>
                </c:pt>
                <c:pt idx="25030">
                  <c:v>0.39288942855561898</c:v>
                </c:pt>
                <c:pt idx="25031">
                  <c:v>0.39775155081635999</c:v>
                </c:pt>
                <c:pt idx="25032">
                  <c:v>0.345232469572057</c:v>
                </c:pt>
                <c:pt idx="25033">
                  <c:v>0.407205752305911</c:v>
                </c:pt>
                <c:pt idx="25034">
                  <c:v>0.43394934806657998</c:v>
                </c:pt>
                <c:pt idx="25035">
                  <c:v>0.45458369085127098</c:v>
                </c:pt>
                <c:pt idx="25036">
                  <c:v>0.490373697616311</c:v>
                </c:pt>
                <c:pt idx="25037">
                  <c:v>0.47482436601052003</c:v>
                </c:pt>
                <c:pt idx="25038">
                  <c:v>0.49371744213729002</c:v>
                </c:pt>
                <c:pt idx="25039">
                  <c:v>0.493274228567055</c:v>
                </c:pt>
                <c:pt idx="25040">
                  <c:v>0.52174140336434904</c:v>
                </c:pt>
                <c:pt idx="25041">
                  <c:v>0.639929803282552</c:v>
                </c:pt>
                <c:pt idx="25042">
                  <c:v>0.60096135358902303</c:v>
                </c:pt>
                <c:pt idx="25043">
                  <c:v>0.64919631471180606</c:v>
                </c:pt>
                <c:pt idx="25044">
                  <c:v>0.62736747930051995</c:v>
                </c:pt>
                <c:pt idx="25045">
                  <c:v>0.71603718126609905</c:v>
                </c:pt>
                <c:pt idx="25046">
                  <c:v>0.67681546362408196</c:v>
                </c:pt>
                <c:pt idx="25047">
                  <c:v>0.62463783625200098</c:v>
                </c:pt>
                <c:pt idx="25048">
                  <c:v>0.64713150372285599</c:v>
                </c:pt>
                <c:pt idx="25049">
                  <c:v>0.68814755509139502</c:v>
                </c:pt>
                <c:pt idx="25050">
                  <c:v>0.62685443285620601</c:v>
                </c:pt>
                <c:pt idx="25051">
                  <c:v>0.608161935734016</c:v>
                </c:pt>
                <c:pt idx="25052">
                  <c:v>0.69517940101839504</c:v>
                </c:pt>
                <c:pt idx="25053">
                  <c:v>0.82931977339052698</c:v>
                </c:pt>
                <c:pt idx="25054">
                  <c:v>0.83527398973321498</c:v>
                </c:pt>
                <c:pt idx="25055">
                  <c:v>0.87740195810388699</c:v>
                </c:pt>
                <c:pt idx="25056">
                  <c:v>0.87473777658780305</c:v>
                </c:pt>
                <c:pt idx="25057">
                  <c:v>0.79539042889857003</c:v>
                </c:pt>
                <c:pt idx="25058">
                  <c:v>7.2040791520830904E-3</c:v>
                </c:pt>
                <c:pt idx="25059">
                  <c:v>1.2504572849923099E-2</c:v>
                </c:pt>
                <c:pt idx="25060">
                  <c:v>8.6126916576476607E-3</c:v>
                </c:pt>
                <c:pt idx="25061">
                  <c:v>1.6167865170165899E-2</c:v>
                </c:pt>
                <c:pt idx="25062">
                  <c:v>3.2271737611826402E-3</c:v>
                </c:pt>
                <c:pt idx="25063">
                  <c:v>2.0761411156308099E-2</c:v>
                </c:pt>
                <c:pt idx="25064">
                  <c:v>3.36937249357918E-2</c:v>
                </c:pt>
                <c:pt idx="25065">
                  <c:v>3.5644751362115798E-2</c:v>
                </c:pt>
                <c:pt idx="25066">
                  <c:v>6.3821205328811803E-2</c:v>
                </c:pt>
                <c:pt idx="25067">
                  <c:v>6.5193120449202197E-2</c:v>
                </c:pt>
                <c:pt idx="25068">
                  <c:v>6.7010035653725902E-2</c:v>
                </c:pt>
                <c:pt idx="25069">
                  <c:v>8.0010336808301802E-2</c:v>
                </c:pt>
                <c:pt idx="25070">
                  <c:v>8.8268562273252804E-2</c:v>
                </c:pt>
                <c:pt idx="25071">
                  <c:v>8.9385917993735006E-2</c:v>
                </c:pt>
                <c:pt idx="25072">
                  <c:v>5.8046839019442603E-2</c:v>
                </c:pt>
                <c:pt idx="25073">
                  <c:v>6.9324407535538798E-2</c:v>
                </c:pt>
                <c:pt idx="25074">
                  <c:v>4.6806462083955197E-2</c:v>
                </c:pt>
                <c:pt idx="25075">
                  <c:v>4.7854629389603803E-2</c:v>
                </c:pt>
                <c:pt idx="25076">
                  <c:v>8.1279906111743502E-2</c:v>
                </c:pt>
                <c:pt idx="25077">
                  <c:v>3.1592848553431099E-2</c:v>
                </c:pt>
                <c:pt idx="25078">
                  <c:v>3.37064715711747E-2</c:v>
                </c:pt>
                <c:pt idx="25079">
                  <c:v>2.8843096582704598E-2</c:v>
                </c:pt>
                <c:pt idx="25080">
                  <c:v>2.8049769304406301E-2</c:v>
                </c:pt>
                <c:pt idx="25081">
                  <c:v>0.137389089378503</c:v>
                </c:pt>
                <c:pt idx="25082">
                  <c:v>0.13395853512939801</c:v>
                </c:pt>
                <c:pt idx="25083">
                  <c:v>0.16329379697014701</c:v>
                </c:pt>
                <c:pt idx="25084">
                  <c:v>0.15271730950582099</c:v>
                </c:pt>
                <c:pt idx="25085">
                  <c:v>0.14920524151023301</c:v>
                </c:pt>
                <c:pt idx="25086">
                  <c:v>0.13193457089791299</c:v>
                </c:pt>
                <c:pt idx="25087">
                  <c:v>0.13847253602062101</c:v>
                </c:pt>
                <c:pt idx="25088">
                  <c:v>0.12872936618304701</c:v>
                </c:pt>
                <c:pt idx="25089">
                  <c:v>0.171601134540429</c:v>
                </c:pt>
                <c:pt idx="25090">
                  <c:v>0.23775126760968701</c:v>
                </c:pt>
                <c:pt idx="25091">
                  <c:v>0.23478205255436599</c:v>
                </c:pt>
                <c:pt idx="25092">
                  <c:v>0.18048190121136201</c:v>
                </c:pt>
                <c:pt idx="25093">
                  <c:v>0.23464548082646999</c:v>
                </c:pt>
                <c:pt idx="25094">
                  <c:v>0.25418298625101698</c:v>
                </c:pt>
                <c:pt idx="25095">
                  <c:v>0.28366510475371598</c:v>
                </c:pt>
                <c:pt idx="25096">
                  <c:v>0.27493901508030799</c:v>
                </c:pt>
                <c:pt idx="25097">
                  <c:v>0.29121399568236001</c:v>
                </c:pt>
                <c:pt idx="25098">
                  <c:v>0.29762683659384598</c:v>
                </c:pt>
                <c:pt idx="25099">
                  <c:v>0.34134866912558398</c:v>
                </c:pt>
                <c:pt idx="25100">
                  <c:v>0.35603900873959898</c:v>
                </c:pt>
                <c:pt idx="25101">
                  <c:v>0.37928112454948298</c:v>
                </c:pt>
                <c:pt idx="25102">
                  <c:v>0.37869974888135399</c:v>
                </c:pt>
                <c:pt idx="25103">
                  <c:v>0.39343527911204901</c:v>
                </c:pt>
                <c:pt idx="25104">
                  <c:v>0.334923230957549</c:v>
                </c:pt>
                <c:pt idx="25105">
                  <c:v>0.341796871357676</c:v>
                </c:pt>
                <c:pt idx="25106">
                  <c:v>0.33128656462204298</c:v>
                </c:pt>
                <c:pt idx="25107">
                  <c:v>0.360258184863814</c:v>
                </c:pt>
                <c:pt idx="25108">
                  <c:v>0.35502420023255199</c:v>
                </c:pt>
                <c:pt idx="25109">
                  <c:v>0.34871228517848901</c:v>
                </c:pt>
                <c:pt idx="25110">
                  <c:v>0.35312266124688202</c:v>
                </c:pt>
                <c:pt idx="25111">
                  <c:v>0.366586958590914</c:v>
                </c:pt>
                <c:pt idx="25112">
                  <c:v>0.36741204702368702</c:v>
                </c:pt>
                <c:pt idx="25113">
                  <c:v>0.371594108140471</c:v>
                </c:pt>
                <c:pt idx="25114">
                  <c:v>0.362266054789808</c:v>
                </c:pt>
                <c:pt idx="25115">
                  <c:v>0.373040328742334</c:v>
                </c:pt>
                <c:pt idx="25116">
                  <c:v>0.37979974628774199</c:v>
                </c:pt>
                <c:pt idx="25117">
                  <c:v>0.38808336282525902</c:v>
                </c:pt>
                <c:pt idx="25118">
                  <c:v>0.41781736350357201</c:v>
                </c:pt>
                <c:pt idx="25119">
                  <c:v>0.43240020549490299</c:v>
                </c:pt>
                <c:pt idx="25120">
                  <c:v>0.41738470042451498</c:v>
                </c:pt>
                <c:pt idx="25121">
                  <c:v>0.42464368421337201</c:v>
                </c:pt>
                <c:pt idx="25122">
                  <c:v>0.42464368421337201</c:v>
                </c:pt>
                <c:pt idx="25123">
                  <c:v>0.43357819373883699</c:v>
                </c:pt>
                <c:pt idx="25124">
                  <c:v>0.433015817269503</c:v>
                </c:pt>
                <c:pt idx="25125">
                  <c:v>0.45302297669431102</c:v>
                </c:pt>
                <c:pt idx="25126">
                  <c:v>0.43822962209364302</c:v>
                </c:pt>
                <c:pt idx="25127">
                  <c:v>0.43723951792580601</c:v>
                </c:pt>
                <c:pt idx="25128">
                  <c:v>0.44459115389492299</c:v>
                </c:pt>
                <c:pt idx="25129">
                  <c:v>0.44307230207111598</c:v>
                </c:pt>
                <c:pt idx="25130">
                  <c:v>0.483861135024301</c:v>
                </c:pt>
                <c:pt idx="25131">
                  <c:v>0.53220202185026</c:v>
                </c:pt>
                <c:pt idx="25132">
                  <c:v>0.52394537345836101</c:v>
                </c:pt>
                <c:pt idx="25133">
                  <c:v>0.54773210387818905</c:v>
                </c:pt>
                <c:pt idx="25134">
                  <c:v>0.56926973149556004</c:v>
                </c:pt>
                <c:pt idx="25135">
                  <c:v>0.57072842120049505</c:v>
                </c:pt>
                <c:pt idx="25136">
                  <c:v>0.49025633528025098</c:v>
                </c:pt>
                <c:pt idx="25137">
                  <c:v>0.529329961053979</c:v>
                </c:pt>
                <c:pt idx="25138">
                  <c:v>0.58175561397068098</c:v>
                </c:pt>
                <c:pt idx="25139">
                  <c:v>0.55551381848662695</c:v>
                </c:pt>
                <c:pt idx="25140">
                  <c:v>0.57793584901880302</c:v>
                </c:pt>
                <c:pt idx="25141">
                  <c:v>0.58156327125027596</c:v>
                </c:pt>
                <c:pt idx="25142">
                  <c:v>0</c:v>
                </c:pt>
                <c:pt idx="25143">
                  <c:v>5.9386984287204099E-3</c:v>
                </c:pt>
                <c:pt idx="25144" formatCode="0.00E+00">
                  <c:v>3.0994495997549399E-4</c:v>
                </c:pt>
                <c:pt idx="25145">
                  <c:v>9.0791236641225501E-3</c:v>
                </c:pt>
                <c:pt idx="25146">
                  <c:v>1.12923660902164E-2</c:v>
                </c:pt>
                <c:pt idx="25147">
                  <c:v>1.12927914747107E-2</c:v>
                </c:pt>
                <c:pt idx="25148">
                  <c:v>1.09575164207531E-2</c:v>
                </c:pt>
                <c:pt idx="25149">
                  <c:v>-1.91165413300571E-2</c:v>
                </c:pt>
                <c:pt idx="25150">
                  <c:v>-3.9993430059966903E-2</c:v>
                </c:pt>
                <c:pt idx="25151">
                  <c:v>-8.8380507968162103E-3</c:v>
                </c:pt>
                <c:pt idx="25152">
                  <c:v>2.4018477988716699E-2</c:v>
                </c:pt>
                <c:pt idx="25153">
                  <c:v>4.0522576429534198E-2</c:v>
                </c:pt>
                <c:pt idx="25154">
                  <c:v>1.4166490585180099E-2</c:v>
                </c:pt>
                <c:pt idx="25155">
                  <c:v>2.5724096572195199E-2</c:v>
                </c:pt>
                <c:pt idx="25156">
                  <c:v>2.7400586850217599E-2</c:v>
                </c:pt>
                <c:pt idx="25157">
                  <c:v>5.2273852654726803E-2</c:v>
                </c:pt>
                <c:pt idx="25158">
                  <c:v>4.1588013470124897E-2</c:v>
                </c:pt>
                <c:pt idx="25159">
                  <c:v>5.1778804104712597E-2</c:v>
                </c:pt>
                <c:pt idx="25160">
                  <c:v>5.3337670720822399E-2</c:v>
                </c:pt>
                <c:pt idx="25161">
                  <c:v>5.6589154248561403E-2</c:v>
                </c:pt>
                <c:pt idx="25162">
                  <c:v>5.7842415967740403E-2</c:v>
                </c:pt>
                <c:pt idx="25163">
                  <c:v>9.1510557247405002E-3</c:v>
                </c:pt>
                <c:pt idx="25164">
                  <c:v>9.0467146441408595E-3</c:v>
                </c:pt>
                <c:pt idx="25165">
                  <c:v>8.15293081135526E-3</c:v>
                </c:pt>
                <c:pt idx="25166">
                  <c:v>-2.1001582500773601E-2</c:v>
                </c:pt>
                <c:pt idx="25167">
                  <c:v>-2.0531076974134699E-2</c:v>
                </c:pt>
                <c:pt idx="25168">
                  <c:v>-4.9987933965321897E-2</c:v>
                </c:pt>
                <c:pt idx="25169">
                  <c:v>-5.0030967026764898E-2</c:v>
                </c:pt>
                <c:pt idx="25170">
                  <c:v>-3.7161087226298101E-2</c:v>
                </c:pt>
                <c:pt idx="25171">
                  <c:v>-3.7207095459792498E-2</c:v>
                </c:pt>
                <c:pt idx="25172">
                  <c:v>-0.100001082105411</c:v>
                </c:pt>
                <c:pt idx="25173">
                  <c:v>-7.96685633918192E-2</c:v>
                </c:pt>
                <c:pt idx="25174">
                  <c:v>-9.2874808411357701E-2</c:v>
                </c:pt>
                <c:pt idx="25175">
                  <c:v>-3.2211003322157997E-2</c:v>
                </c:pt>
                <c:pt idx="25176">
                  <c:v>-3.7613870385031702E-2</c:v>
                </c:pt>
                <c:pt idx="25177">
                  <c:v>-1.53556007267541E-3</c:v>
                </c:pt>
                <c:pt idx="25178">
                  <c:v>-3.0921958215007001E-2</c:v>
                </c:pt>
                <c:pt idx="25179">
                  <c:v>-2.78670257452313E-2</c:v>
                </c:pt>
                <c:pt idx="25180">
                  <c:v>-0.111450148615742</c:v>
                </c:pt>
                <c:pt idx="25181">
                  <c:v>-0.10684080656108499</c:v>
                </c:pt>
                <c:pt idx="25182">
                  <c:v>-0.106728632134407</c:v>
                </c:pt>
                <c:pt idx="25183">
                  <c:v>-0.102281747138685</c:v>
                </c:pt>
                <c:pt idx="25184">
                  <c:v>-0.121045129684842</c:v>
                </c:pt>
                <c:pt idx="25185">
                  <c:v>-9.3645994088626006E-2</c:v>
                </c:pt>
                <c:pt idx="25186">
                  <c:v>6.5762637718604902E-3</c:v>
                </c:pt>
                <c:pt idx="25187">
                  <c:v>0.26314071538204598</c:v>
                </c:pt>
                <c:pt idx="25188">
                  <c:v>4.8437146854447503E-3</c:v>
                </c:pt>
                <c:pt idx="25189">
                  <c:v>0.103371194451347</c:v>
                </c:pt>
                <c:pt idx="25190">
                  <c:v>0.126448937104498</c:v>
                </c:pt>
                <c:pt idx="25191">
                  <c:v>0.11029324353141701</c:v>
                </c:pt>
                <c:pt idx="25192">
                  <c:v>-8.1558176466300907E-3</c:v>
                </c:pt>
                <c:pt idx="25193">
                  <c:v>-1.4819253831491901E-2</c:v>
                </c:pt>
                <c:pt idx="25194">
                  <c:v>-9.02505380806784E-3</c:v>
                </c:pt>
                <c:pt idx="25195">
                  <c:v>-1.42698346439193E-2</c:v>
                </c:pt>
                <c:pt idx="25196">
                  <c:v>-8.7448432662602296E-3</c:v>
                </c:pt>
                <c:pt idx="25197">
                  <c:v>3.4004100351592202E-2</c:v>
                </c:pt>
                <c:pt idx="25198">
                  <c:v>3.99807374046676E-2</c:v>
                </c:pt>
                <c:pt idx="25199">
                  <c:v>-1.22528173634539E-2</c:v>
                </c:pt>
                <c:pt idx="25200">
                  <c:v>-8.0098860618846805E-3</c:v>
                </c:pt>
                <c:pt idx="25201">
                  <c:v>-9.4363857242047901E-3</c:v>
                </c:pt>
                <c:pt idx="25202">
                  <c:v>-3.4637264706157002E-2</c:v>
                </c:pt>
                <c:pt idx="25203">
                  <c:v>-6.4072699043774703E-2</c:v>
                </c:pt>
                <c:pt idx="25204">
                  <c:v>-4.8830548139662901E-2</c:v>
                </c:pt>
                <c:pt idx="25205">
                  <c:v>-6.85363404496446E-2</c:v>
                </c:pt>
                <c:pt idx="25206">
                  <c:v>-6.0046958518717997E-2</c:v>
                </c:pt>
                <c:pt idx="25207">
                  <c:v>-5.3710081735132101E-2</c:v>
                </c:pt>
                <c:pt idx="25208">
                  <c:v>-5.46994879933346E-2</c:v>
                </c:pt>
                <c:pt idx="25209">
                  <c:v>-5.99350637692714E-2</c:v>
                </c:pt>
                <c:pt idx="25210">
                  <c:v>-5.8730965962814297E-2</c:v>
                </c:pt>
                <c:pt idx="25211">
                  <c:v>-6.7116375074031495E-2</c:v>
                </c:pt>
                <c:pt idx="25212">
                  <c:v>-5.5065807810748602E-2</c:v>
                </c:pt>
                <c:pt idx="25213">
                  <c:v>-4.6730282858858899E-2</c:v>
                </c:pt>
                <c:pt idx="25214">
                  <c:v>-4.0936032482852901E-2</c:v>
                </c:pt>
                <c:pt idx="25215">
                  <c:v>-4.31944813912108E-2</c:v>
                </c:pt>
                <c:pt idx="25216">
                  <c:v>-4.3780915946497002E-2</c:v>
                </c:pt>
                <c:pt idx="25217">
                  <c:v>-4.9634571619953903E-2</c:v>
                </c:pt>
                <c:pt idx="25218">
                  <c:v>-1.7954067724977998E-2</c:v>
                </c:pt>
                <c:pt idx="25219">
                  <c:v>-1.2666884937210601E-2</c:v>
                </c:pt>
                <c:pt idx="25220">
                  <c:v>-8.9755053250033506E-3</c:v>
                </c:pt>
                <c:pt idx="25221">
                  <c:v>-7.5478430402362504E-3</c:v>
                </c:pt>
                <c:pt idx="25222">
                  <c:v>5.3787026117767499E-2</c:v>
                </c:pt>
                <c:pt idx="25223">
                  <c:v>5.6902858473337897E-2</c:v>
                </c:pt>
                <c:pt idx="25224">
                  <c:v>6.7130171499230007E-2</c:v>
                </c:pt>
                <c:pt idx="25225">
                  <c:v>3.3544598461398602E-2</c:v>
                </c:pt>
                <c:pt idx="25226">
                  <c:v>2.44133487236744E-2</c:v>
                </c:pt>
                <c:pt idx="25227">
                  <c:v>2.7579946624433499E-2</c:v>
                </c:pt>
                <c:pt idx="25228">
                  <c:v>0.20569066914299</c:v>
                </c:pt>
                <c:pt idx="25229">
                  <c:v>0.19055646149267799</c:v>
                </c:pt>
                <c:pt idx="25230">
                  <c:v>0.181468121523128</c:v>
                </c:pt>
                <c:pt idx="25231">
                  <c:v>0.17941765433533499</c:v>
                </c:pt>
                <c:pt idx="25232">
                  <c:v>0.14588542347782801</c:v>
                </c:pt>
                <c:pt idx="25233">
                  <c:v>0.14851746079512801</c:v>
                </c:pt>
                <c:pt idx="25234">
                  <c:v>0.230788694672174</c:v>
                </c:pt>
                <c:pt idx="25235">
                  <c:v>0.29784523778977201</c:v>
                </c:pt>
                <c:pt idx="25236">
                  <c:v>0.234105328725177</c:v>
                </c:pt>
                <c:pt idx="25237">
                  <c:v>0.242008366903714</c:v>
                </c:pt>
                <c:pt idx="25238">
                  <c:v>0.25206688594765397</c:v>
                </c:pt>
                <c:pt idx="25239">
                  <c:v>5.2497916107908403E-2</c:v>
                </c:pt>
                <c:pt idx="25240">
                  <c:v>-4.5038154043128796E-3</c:v>
                </c:pt>
                <c:pt idx="25241">
                  <c:v>-8.2568431402627596E-3</c:v>
                </c:pt>
                <c:pt idx="25242">
                  <c:v>-3.4770400765669002E-3</c:v>
                </c:pt>
                <c:pt idx="25243">
                  <c:v>-9.0521076074456808E-3</c:v>
                </c:pt>
                <c:pt idx="25244">
                  <c:v>8.5907815252761408E-3</c:v>
                </c:pt>
                <c:pt idx="25245">
                  <c:v>1.0168455402256299E-2</c:v>
                </c:pt>
                <c:pt idx="25246">
                  <c:v>9.7060831883628504E-3</c:v>
                </c:pt>
                <c:pt idx="25247">
                  <c:v>1.10024750402974E-2</c:v>
                </c:pt>
                <c:pt idx="25248">
                  <c:v>-1.3644398228375799E-2</c:v>
                </c:pt>
                <c:pt idx="25249">
                  <c:v>-1.2844272100406E-2</c:v>
                </c:pt>
                <c:pt idx="25250">
                  <c:v>-9.5220238037556602E-3</c:v>
                </c:pt>
                <c:pt idx="25251">
                  <c:v>-1.06840581872327E-2</c:v>
                </c:pt>
                <c:pt idx="25252">
                  <c:v>-1.0810457221403599E-2</c:v>
                </c:pt>
                <c:pt idx="25253">
                  <c:v>6.6695356759181201E-2</c:v>
                </c:pt>
                <c:pt idx="25254">
                  <c:v>6.9578944566597495E-2</c:v>
                </c:pt>
                <c:pt idx="25255">
                  <c:v>6.0479730553530901E-3</c:v>
                </c:pt>
                <c:pt idx="25256">
                  <c:v>-5.2424183559952597E-2</c:v>
                </c:pt>
                <c:pt idx="25257">
                  <c:v>-5.7462720594682201E-2</c:v>
                </c:pt>
                <c:pt idx="25258">
                  <c:v>-2.6638110691781201E-2</c:v>
                </c:pt>
                <c:pt idx="25259">
                  <c:v>-3.0550699418436501E-2</c:v>
                </c:pt>
                <c:pt idx="25260">
                  <c:v>-3.4177369382940803E-2</c:v>
                </c:pt>
                <c:pt idx="25261">
                  <c:v>-4.5215630287757297E-2</c:v>
                </c:pt>
                <c:pt idx="25262">
                  <c:v>1.6558246199250799E-2</c:v>
                </c:pt>
                <c:pt idx="25263">
                  <c:v>6.9320285448085203E-2</c:v>
                </c:pt>
                <c:pt idx="25264">
                  <c:v>8.0886144983627103E-2</c:v>
                </c:pt>
                <c:pt idx="25265">
                  <c:v>2.9149059345042298E-2</c:v>
                </c:pt>
                <c:pt idx="25266">
                  <c:v>3.6996816241283197E-2</c:v>
                </c:pt>
                <c:pt idx="25267">
                  <c:v>4.1212777057267398E-2</c:v>
                </c:pt>
                <c:pt idx="25268">
                  <c:v>5.0179780447526502E-2</c:v>
                </c:pt>
                <c:pt idx="25269">
                  <c:v>4.0905254024139401E-2</c:v>
                </c:pt>
                <c:pt idx="25270">
                  <c:v>8.7693972165542505E-2</c:v>
                </c:pt>
                <c:pt idx="25271">
                  <c:v>8.49598211385207E-2</c:v>
                </c:pt>
                <c:pt idx="25272">
                  <c:v>8.7465509873779101E-2</c:v>
                </c:pt>
                <c:pt idx="25273">
                  <c:v>9.1345713508258902E-2</c:v>
                </c:pt>
                <c:pt idx="25274">
                  <c:v>8.6708363754958606E-2</c:v>
                </c:pt>
                <c:pt idx="25275">
                  <c:v>6.3857672619104605E-2</c:v>
                </c:pt>
                <c:pt idx="25276">
                  <c:v>6.3546940803653695E-2</c:v>
                </c:pt>
                <c:pt idx="25277">
                  <c:v>2.98736833591704E-2</c:v>
                </c:pt>
                <c:pt idx="25278">
                  <c:v>2.7922907946159099E-2</c:v>
                </c:pt>
                <c:pt idx="25279">
                  <c:v>2.4705666397988098E-2</c:v>
                </c:pt>
                <c:pt idx="25280">
                  <c:v>4.99019142251289E-2</c:v>
                </c:pt>
                <c:pt idx="25281">
                  <c:v>6.7293052652676003E-2</c:v>
                </c:pt>
                <c:pt idx="25282">
                  <c:v>7.7443469992444197E-2</c:v>
                </c:pt>
                <c:pt idx="25283">
                  <c:v>6.7533462347863393E-2</c:v>
                </c:pt>
                <c:pt idx="25284">
                  <c:v>0.17873113520596301</c:v>
                </c:pt>
                <c:pt idx="25285">
                  <c:v>0.16308433125532301</c:v>
                </c:pt>
                <c:pt idx="25286">
                  <c:v>0.17529296333635599</c:v>
                </c:pt>
                <c:pt idx="25287">
                  <c:v>0.17412458023674601</c:v>
                </c:pt>
                <c:pt idx="25288">
                  <c:v>0.18186307967719001</c:v>
                </c:pt>
                <c:pt idx="25289">
                  <c:v>0.18397038827055301</c:v>
                </c:pt>
                <c:pt idx="25290">
                  <c:v>0.197940639955721</c:v>
                </c:pt>
                <c:pt idx="25291">
                  <c:v>0.21582233829811301</c:v>
                </c:pt>
                <c:pt idx="25292">
                  <c:v>0.18739449330683899</c:v>
                </c:pt>
                <c:pt idx="25293">
                  <c:v>0.10776946697966</c:v>
                </c:pt>
                <c:pt idx="25294">
                  <c:v>0.14118343272123399</c:v>
                </c:pt>
                <c:pt idx="25295">
                  <c:v>0.14232133551529999</c:v>
                </c:pt>
                <c:pt idx="25296">
                  <c:v>0.150814908547795</c:v>
                </c:pt>
                <c:pt idx="25297">
                  <c:v>0.14825728617408401</c:v>
                </c:pt>
                <c:pt idx="25298">
                  <c:v>0.163087479515231</c:v>
                </c:pt>
                <c:pt idx="25299">
                  <c:v>0.15235577269284301</c:v>
                </c:pt>
                <c:pt idx="25300">
                  <c:v>0.180420722153149</c:v>
                </c:pt>
                <c:pt idx="25301">
                  <c:v>0.17798774339433299</c:v>
                </c:pt>
                <c:pt idx="25302">
                  <c:v>0.205338588948898</c:v>
                </c:pt>
                <c:pt idx="25303">
                  <c:v>0.167090672903559</c:v>
                </c:pt>
                <c:pt idx="25304">
                  <c:v>0.200684789531407</c:v>
                </c:pt>
                <c:pt idx="25305">
                  <c:v>0.17469562945947401</c:v>
                </c:pt>
                <c:pt idx="25306">
                  <c:v>0.162576711638176</c:v>
                </c:pt>
                <c:pt idx="25307">
                  <c:v>0.177512871539106</c:v>
                </c:pt>
                <c:pt idx="25308">
                  <c:v>0.22622676957906701</c:v>
                </c:pt>
                <c:pt idx="25309">
                  <c:v>0.29524176129462398</c:v>
                </c:pt>
                <c:pt idx="25310">
                  <c:v>0.29619159152408497</c:v>
                </c:pt>
                <c:pt idx="25311">
                  <c:v>0.29871580578920998</c:v>
                </c:pt>
                <c:pt idx="25312">
                  <c:v>0.304382382466581</c:v>
                </c:pt>
                <c:pt idx="25313">
                  <c:v>0.278921669619066</c:v>
                </c:pt>
                <c:pt idx="25314">
                  <c:v>0.27887093677777097</c:v>
                </c:pt>
                <c:pt idx="25315">
                  <c:v>0.29698991781152501</c:v>
                </c:pt>
                <c:pt idx="25316">
                  <c:v>0.30957583430826902</c:v>
                </c:pt>
                <c:pt idx="25317">
                  <c:v>0.41366117081707499</c:v>
                </c:pt>
                <c:pt idx="25318">
                  <c:v>0.438400068245339</c:v>
                </c:pt>
                <c:pt idx="25319">
                  <c:v>0.35103475657114802</c:v>
                </c:pt>
                <c:pt idx="25320">
                  <c:v>0.30260496543264598</c:v>
                </c:pt>
                <c:pt idx="25321">
                  <c:v>0.31346762352961999</c:v>
                </c:pt>
                <c:pt idx="25322">
                  <c:v>0.29757563931667602</c:v>
                </c:pt>
                <c:pt idx="25323">
                  <c:v>0.25591830906423502</c:v>
                </c:pt>
                <c:pt idx="25324">
                  <c:v>0.25817388063846303</c:v>
                </c:pt>
                <c:pt idx="25325">
                  <c:v>0.27022862807029102</c:v>
                </c:pt>
                <c:pt idx="25326">
                  <c:v>0.33326167744003898</c:v>
                </c:pt>
                <c:pt idx="25327">
                  <c:v>0.35960829228307301</c:v>
                </c:pt>
                <c:pt idx="25328">
                  <c:v>0.37953824874467701</c:v>
                </c:pt>
                <c:pt idx="25329">
                  <c:v>0.37034162725243502</c:v>
                </c:pt>
                <c:pt idx="25330">
                  <c:v>0.35407161357457501</c:v>
                </c:pt>
                <c:pt idx="25331">
                  <c:v>0.31615969365875901</c:v>
                </c:pt>
                <c:pt idx="25332">
                  <c:v>0.33965804401447502</c:v>
                </c:pt>
                <c:pt idx="25333">
                  <c:v>0.319841198003464</c:v>
                </c:pt>
                <c:pt idx="25334">
                  <c:v>0.39261932083886802</c:v>
                </c:pt>
                <c:pt idx="25335">
                  <c:v>0.40102800243161602</c:v>
                </c:pt>
                <c:pt idx="25336">
                  <c:v>0.417862734311502</c:v>
                </c:pt>
                <c:pt idx="25337">
                  <c:v>0.43343981163599099</c:v>
                </c:pt>
                <c:pt idx="25338">
                  <c:v>0.42309337314967799</c:v>
                </c:pt>
                <c:pt idx="25339">
                  <c:v>0.46259685613225998</c:v>
                </c:pt>
                <c:pt idx="25340">
                  <c:v>0.46804068557074002</c:v>
                </c:pt>
                <c:pt idx="25341">
                  <c:v>0.47341111802408697</c:v>
                </c:pt>
                <c:pt idx="25342">
                  <c:v>0.47313659977816203</c:v>
                </c:pt>
                <c:pt idx="25343">
                  <c:v>0.54985497159180796</c:v>
                </c:pt>
                <c:pt idx="25344">
                  <c:v>0.56067095130544098</c:v>
                </c:pt>
                <c:pt idx="25345">
                  <c:v>0.51477073861868095</c:v>
                </c:pt>
                <c:pt idx="25346">
                  <c:v>0.563380242653715</c:v>
                </c:pt>
                <c:pt idx="25347">
                  <c:v>0.523217001053083</c:v>
                </c:pt>
                <c:pt idx="25348">
                  <c:v>0.56214947987586195</c:v>
                </c:pt>
                <c:pt idx="25349">
                  <c:v>0.58302010143251504</c:v>
                </c:pt>
                <c:pt idx="25350">
                  <c:v>0.60861628600498396</c:v>
                </c:pt>
                <c:pt idx="25351">
                  <c:v>0.54315723584983799</c:v>
                </c:pt>
                <c:pt idx="25352">
                  <c:v>0.49254689348483199</c:v>
                </c:pt>
                <c:pt idx="25353">
                  <c:v>0.45959000568709202</c:v>
                </c:pt>
                <c:pt idx="25354">
                  <c:v>0.47064601973296</c:v>
                </c:pt>
                <c:pt idx="25355">
                  <c:v>0.48556324708825199</c:v>
                </c:pt>
                <c:pt idx="25356">
                  <c:v>0.50850230147281095</c:v>
                </c:pt>
                <c:pt idx="25357">
                  <c:v>0.52611467552763702</c:v>
                </c:pt>
                <c:pt idx="25358">
                  <c:v>0.64686304037252496</c:v>
                </c:pt>
                <c:pt idx="25359">
                  <c:v>0.62792901674649204</c:v>
                </c:pt>
                <c:pt idx="25360">
                  <c:v>0.64822584805517203</c:v>
                </c:pt>
                <c:pt idx="25361">
                  <c:v>0.65952943554658605</c:v>
                </c:pt>
                <c:pt idx="25362">
                  <c:v>0.72354278959279295</c:v>
                </c:pt>
                <c:pt idx="25363">
                  <c:v>0.70768101045724796</c:v>
                </c:pt>
                <c:pt idx="25364">
                  <c:v>0.78924509440047297</c:v>
                </c:pt>
                <c:pt idx="25365">
                  <c:v>0.79451626948987097</c:v>
                </c:pt>
                <c:pt idx="25366">
                  <c:v>0.76795961398724399</c:v>
                </c:pt>
                <c:pt idx="25367">
                  <c:v>0.79133438622852803</c:v>
                </c:pt>
                <c:pt idx="25368">
                  <c:v>4.6744067918100801E-3</c:v>
                </c:pt>
                <c:pt idx="25369">
                  <c:v>1.1751378965557E-2</c:v>
                </c:pt>
                <c:pt idx="25370">
                  <c:v>9.9897253535101704E-3</c:v>
                </c:pt>
                <c:pt idx="25371">
                  <c:v>1.64488495984993E-2</c:v>
                </c:pt>
                <c:pt idx="25372">
                  <c:v>1.3368349866007099E-2</c:v>
                </c:pt>
                <c:pt idx="25373">
                  <c:v>2.53909486164169E-2</c:v>
                </c:pt>
                <c:pt idx="25374">
                  <c:v>2.1197453126617201E-2</c:v>
                </c:pt>
                <c:pt idx="25375">
                  <c:v>4.2719168871802202E-2</c:v>
                </c:pt>
                <c:pt idx="25376">
                  <c:v>6.0321491246857397E-3</c:v>
                </c:pt>
                <c:pt idx="25377">
                  <c:v>1.7325426521143099E-2</c:v>
                </c:pt>
                <c:pt idx="25378">
                  <c:v>1.94472629263098E-2</c:v>
                </c:pt>
                <c:pt idx="25379">
                  <c:v>2.0501620325750598E-2</c:v>
                </c:pt>
                <c:pt idx="25380">
                  <c:v>-3.0266756887053999E-3</c:v>
                </c:pt>
                <c:pt idx="25381" formatCode="0.00E+00">
                  <c:v>-2.8329353203182501E-4</c:v>
                </c:pt>
                <c:pt idx="25382">
                  <c:v>-2.5278664253587301E-3</c:v>
                </c:pt>
                <c:pt idx="25383">
                  <c:v>9.1691745301329702E-2</c:v>
                </c:pt>
                <c:pt idx="25384">
                  <c:v>8.2918657660219205E-2</c:v>
                </c:pt>
                <c:pt idx="25385">
                  <c:v>9.9655750917243699E-2</c:v>
                </c:pt>
                <c:pt idx="25386">
                  <c:v>0.13426038900144999</c:v>
                </c:pt>
                <c:pt idx="25387">
                  <c:v>0.20761717714330899</c:v>
                </c:pt>
                <c:pt idx="25388">
                  <c:v>0.24913101518649</c:v>
                </c:pt>
                <c:pt idx="25389">
                  <c:v>0.244260429945622</c:v>
                </c:pt>
                <c:pt idx="25390">
                  <c:v>0.23694450139516099</c:v>
                </c:pt>
                <c:pt idx="25391">
                  <c:v>0.33604311349516103</c:v>
                </c:pt>
                <c:pt idx="25392">
                  <c:v>0.322558377082037</c:v>
                </c:pt>
                <c:pt idx="25393">
                  <c:v>0.30167987253109402</c:v>
                </c:pt>
                <c:pt idx="25394">
                  <c:v>0.29425640459640001</c:v>
                </c:pt>
                <c:pt idx="25395">
                  <c:v>0.30134388286911801</c:v>
                </c:pt>
                <c:pt idx="25396">
                  <c:v>0.29516219003419802</c:v>
                </c:pt>
                <c:pt idx="25397">
                  <c:v>0.28935241986476601</c:v>
                </c:pt>
                <c:pt idx="25398">
                  <c:v>0.28987705411345999</c:v>
                </c:pt>
                <c:pt idx="25399">
                  <c:v>0.292766612943888</c:v>
                </c:pt>
                <c:pt idx="25400">
                  <c:v>0.26916115124256701</c:v>
                </c:pt>
                <c:pt idx="25401">
                  <c:v>0.29420657855014798</c:v>
                </c:pt>
                <c:pt idx="25402">
                  <c:v>0.28287449500128298</c:v>
                </c:pt>
                <c:pt idx="25403">
                  <c:v>0.42274317275208401</c:v>
                </c:pt>
                <c:pt idx="25404">
                  <c:v>0.42653213623563901</c:v>
                </c:pt>
                <c:pt idx="25405">
                  <c:v>0.46046003810484798</c:v>
                </c:pt>
                <c:pt idx="25406">
                  <c:v>0.39614207768068499</c:v>
                </c:pt>
                <c:pt idx="25407">
                  <c:v>0.55001420931545497</c:v>
                </c:pt>
                <c:pt idx="25408">
                  <c:v>0.59900199745785498</c:v>
                </c:pt>
                <c:pt idx="25409">
                  <c:v>0.57343668004502002</c:v>
                </c:pt>
                <c:pt idx="25410">
                  <c:v>0.53707318203268595</c:v>
                </c:pt>
                <c:pt idx="25411">
                  <c:v>0.56318583890048601</c:v>
                </c:pt>
                <c:pt idx="25412">
                  <c:v>0.56260560234986801</c:v>
                </c:pt>
                <c:pt idx="25413">
                  <c:v>0.60361259830882197</c:v>
                </c:pt>
                <c:pt idx="25414">
                  <c:v>0.59716757525011599</c:v>
                </c:pt>
                <c:pt idx="25415">
                  <c:v>0.67726949665710801</c:v>
                </c:pt>
                <c:pt idx="25416">
                  <c:v>0.62119767838400697</c:v>
                </c:pt>
                <c:pt idx="25417">
                  <c:v>0.66839606241883998</c:v>
                </c:pt>
                <c:pt idx="25418">
                  <c:v>0.66795280628671405</c:v>
                </c:pt>
                <c:pt idx="25419">
                  <c:v>0.70802665044647295</c:v>
                </c:pt>
                <c:pt idx="25420">
                  <c:v>8.2992440303626402E-3</c:v>
                </c:pt>
                <c:pt idx="25421">
                  <c:v>1.59531068498786E-2</c:v>
                </c:pt>
                <c:pt idx="25422">
                  <c:v>1.1694822360202599E-2</c:v>
                </c:pt>
                <c:pt idx="25423">
                  <c:v>2.0390852983325401E-2</c:v>
                </c:pt>
                <c:pt idx="25424">
                  <c:v>1.8207528310049102E-2</c:v>
                </c:pt>
                <c:pt idx="25425">
                  <c:v>3.8621455104751901E-2</c:v>
                </c:pt>
                <c:pt idx="25426">
                  <c:v>2.8292422630457E-2</c:v>
                </c:pt>
                <c:pt idx="25427">
                  <c:v>3.3379469368734802E-2</c:v>
                </c:pt>
                <c:pt idx="25428">
                  <c:v>2.4959724773567098E-2</c:v>
                </c:pt>
                <c:pt idx="25429">
                  <c:v>2.4383212883377602E-2</c:v>
                </c:pt>
                <c:pt idx="25430">
                  <c:v>2.43587555545501E-2</c:v>
                </c:pt>
                <c:pt idx="25431">
                  <c:v>2.1797922326735001E-2</c:v>
                </c:pt>
                <c:pt idx="25432">
                  <c:v>1.8097645717990399E-2</c:v>
                </c:pt>
                <c:pt idx="25433">
                  <c:v>5.6419979038059898E-2</c:v>
                </c:pt>
                <c:pt idx="25434">
                  <c:v>1.29664396622297E-2</c:v>
                </c:pt>
                <c:pt idx="25435">
                  <c:v>1.9957536592280299E-2</c:v>
                </c:pt>
                <c:pt idx="25436">
                  <c:v>1.70187343712331E-2</c:v>
                </c:pt>
                <c:pt idx="25437">
                  <c:v>2.6677055231292698E-2</c:v>
                </c:pt>
                <c:pt idx="25438">
                  <c:v>2.6281684402919E-2</c:v>
                </c:pt>
                <c:pt idx="25439">
                  <c:v>4.2187565995804199E-2</c:v>
                </c:pt>
                <c:pt idx="25440">
                  <c:v>4.4160398643213701E-2</c:v>
                </c:pt>
                <c:pt idx="25441">
                  <c:v>4.25780920711595E-2</c:v>
                </c:pt>
                <c:pt idx="25442">
                  <c:v>8.16803714455582E-3</c:v>
                </c:pt>
                <c:pt idx="25443">
                  <c:v>6.4505033572105797E-2</c:v>
                </c:pt>
                <c:pt idx="25444">
                  <c:v>5.5381007137534202E-2</c:v>
                </c:pt>
                <c:pt idx="25445">
                  <c:v>0.197054669388049</c:v>
                </c:pt>
                <c:pt idx="25446">
                  <c:v>0.21415534957631999</c:v>
                </c:pt>
                <c:pt idx="25447">
                  <c:v>0.36693855460716501</c:v>
                </c:pt>
                <c:pt idx="25448">
                  <c:v>7.2040791520830904E-3</c:v>
                </c:pt>
                <c:pt idx="25449">
                  <c:v>5.84155530786723E-3</c:v>
                </c:pt>
                <c:pt idx="25450">
                  <c:v>1.2020961677445499E-2</c:v>
                </c:pt>
                <c:pt idx="25451">
                  <c:v>1.0514059412172601E-2</c:v>
                </c:pt>
                <c:pt idx="25452">
                  <c:v>2.0118838249636398E-2</c:v>
                </c:pt>
                <c:pt idx="25453">
                  <c:v>-4.29038721298602E-3</c:v>
                </c:pt>
                <c:pt idx="25454" formatCode="0.00E+00">
                  <c:v>-4.1826561300650701E-4</c:v>
                </c:pt>
                <c:pt idx="25455">
                  <c:v>4.5630065321999598E-2</c:v>
                </c:pt>
                <c:pt idx="25456">
                  <c:v>5.6244669818879198E-2</c:v>
                </c:pt>
                <c:pt idx="25457">
                  <c:v>1.00582837354479E-2</c:v>
                </c:pt>
                <c:pt idx="25458">
                  <c:v>1.55576186659966E-2</c:v>
                </c:pt>
                <c:pt idx="25459">
                  <c:v>1.5864959072356299E-2</c:v>
                </c:pt>
                <c:pt idx="25460">
                  <c:v>3.1815190885473098E-2</c:v>
                </c:pt>
                <c:pt idx="25461">
                  <c:v>3.15857397755459E-2</c:v>
                </c:pt>
                <c:pt idx="25462">
                  <c:v>5.0245124292501497E-2</c:v>
                </c:pt>
                <c:pt idx="25463">
                  <c:v>4.9481048518215297E-2</c:v>
                </c:pt>
                <c:pt idx="25464">
                  <c:v>5.0140937161181398E-2</c:v>
                </c:pt>
                <c:pt idx="25465">
                  <c:v>4.3269872476947101E-2</c:v>
                </c:pt>
                <c:pt idx="25466">
                  <c:v>4.4161650380043001E-2</c:v>
                </c:pt>
                <c:pt idx="25467">
                  <c:v>3.69802677936674E-2</c:v>
                </c:pt>
                <c:pt idx="25468">
                  <c:v>4.26240778597788E-2</c:v>
                </c:pt>
                <c:pt idx="25469">
                  <c:v>4.4831162627305202E-2</c:v>
                </c:pt>
                <c:pt idx="25470">
                  <c:v>4.8245485473085999E-2</c:v>
                </c:pt>
                <c:pt idx="25471">
                  <c:v>4.5816538734333001E-2</c:v>
                </c:pt>
                <c:pt idx="25472">
                  <c:v>6.7393264833876407E-2</c:v>
                </c:pt>
                <c:pt idx="25473">
                  <c:v>6.54322782952758E-2</c:v>
                </c:pt>
                <c:pt idx="25474">
                  <c:v>5.4195040254241898E-2</c:v>
                </c:pt>
                <c:pt idx="25475">
                  <c:v>5.4474164926207901E-2</c:v>
                </c:pt>
                <c:pt idx="25476">
                  <c:v>0.16709309570174299</c:v>
                </c:pt>
                <c:pt idx="25477">
                  <c:v>0.149718077458696</c:v>
                </c:pt>
                <c:pt idx="25478">
                  <c:v>0.154945229647583</c:v>
                </c:pt>
                <c:pt idx="25479">
                  <c:v>0.14303068028101101</c:v>
                </c:pt>
                <c:pt idx="25480">
                  <c:v>0.15295824464327701</c:v>
                </c:pt>
                <c:pt idx="25481">
                  <c:v>0.146867977974911</c:v>
                </c:pt>
                <c:pt idx="25482">
                  <c:v>0.139632680647923</c:v>
                </c:pt>
                <c:pt idx="25483">
                  <c:v>0.118890364027901</c:v>
                </c:pt>
                <c:pt idx="25484">
                  <c:v>0.120153558362722</c:v>
                </c:pt>
                <c:pt idx="25485">
                  <c:v>0.11326109211513399</c:v>
                </c:pt>
                <c:pt idx="25486">
                  <c:v>0.110214836076751</c:v>
                </c:pt>
                <c:pt idx="25487">
                  <c:v>9.7776582603784107E-2</c:v>
                </c:pt>
                <c:pt idx="25488">
                  <c:v>0.17382332761823599</c:v>
                </c:pt>
                <c:pt idx="25489">
                  <c:v>0.185623056384707</c:v>
                </c:pt>
                <c:pt idx="25490">
                  <c:v>0.185072102854696</c:v>
                </c:pt>
                <c:pt idx="25491">
                  <c:v>0.18417695916165699</c:v>
                </c:pt>
                <c:pt idx="25492">
                  <c:v>0.22869270843176001</c:v>
                </c:pt>
                <c:pt idx="25493">
                  <c:v>0.214896227438409</c:v>
                </c:pt>
                <c:pt idx="25494">
                  <c:v>0.23356818410140501</c:v>
                </c:pt>
                <c:pt idx="25495">
                  <c:v>0.23802431976610799</c:v>
                </c:pt>
                <c:pt idx="25496">
                  <c:v>0.254516792939595</c:v>
                </c:pt>
                <c:pt idx="25497">
                  <c:v>0.25580262156746197</c:v>
                </c:pt>
                <c:pt idx="25498">
                  <c:v>0.27683880471333999</c:v>
                </c:pt>
                <c:pt idx="25499">
                  <c:v>0.271361927309069</c:v>
                </c:pt>
                <c:pt idx="25500">
                  <c:v>0.26775604557454402</c:v>
                </c:pt>
                <c:pt idx="25501">
                  <c:v>0.28663684099642001</c:v>
                </c:pt>
                <c:pt idx="25502">
                  <c:v>0.307455531410395</c:v>
                </c:pt>
                <c:pt idx="25503">
                  <c:v>0.30516702737302198</c:v>
                </c:pt>
                <c:pt idx="25504">
                  <c:v>0.334425992377054</c:v>
                </c:pt>
                <c:pt idx="25505">
                  <c:v>0.42912883861408302</c:v>
                </c:pt>
                <c:pt idx="25506">
                  <c:v>0.48609921893078301</c:v>
                </c:pt>
                <c:pt idx="25507">
                  <c:v>0.45985934475705198</c:v>
                </c:pt>
                <c:pt idx="25508">
                  <c:v>0.488934007944055</c:v>
                </c:pt>
                <c:pt idx="25509">
                  <c:v>0.50893215472106501</c:v>
                </c:pt>
                <c:pt idx="25510">
                  <c:v>0.52249790178489197</c:v>
                </c:pt>
                <c:pt idx="25511">
                  <c:v>0.54766772180921597</c:v>
                </c:pt>
                <c:pt idx="25512">
                  <c:v>0.54059879811842904</c:v>
                </c:pt>
                <c:pt idx="25513">
                  <c:v>0.50764766319763899</c:v>
                </c:pt>
                <c:pt idx="25514">
                  <c:v>0.60030677478323602</c:v>
                </c:pt>
                <c:pt idx="25515">
                  <c:v>0.61873684515457505</c:v>
                </c:pt>
                <c:pt idx="25516">
                  <c:v>0.58550845617694303</c:v>
                </c:pt>
                <c:pt idx="25517">
                  <c:v>0.59936198701288401</c:v>
                </c:pt>
                <c:pt idx="25518">
                  <c:v>0.60088146091144501</c:v>
                </c:pt>
                <c:pt idx="25519">
                  <c:v>0.63488500420251204</c:v>
                </c:pt>
                <c:pt idx="25520">
                  <c:v>0.64807472016590795</c:v>
                </c:pt>
                <c:pt idx="25521">
                  <c:v>-5.0534758145413597E-2</c:v>
                </c:pt>
                <c:pt idx="25522">
                  <c:v>-4.76479968952183E-2</c:v>
                </c:pt>
                <c:pt idx="25523">
                  <c:v>-4.9522290288395797E-2</c:v>
                </c:pt>
                <c:pt idx="25524">
                  <c:v>-5.1458673929014598E-2</c:v>
                </c:pt>
                <c:pt idx="25525">
                  <c:v>-5.2260034479701199E-2</c:v>
                </c:pt>
                <c:pt idx="25526">
                  <c:v>-1.56087745219157E-3</c:v>
                </c:pt>
                <c:pt idx="25527">
                  <c:v>-4.4187489595894896E-3</c:v>
                </c:pt>
                <c:pt idx="25528">
                  <c:v>1.1765698937041101E-2</c:v>
                </c:pt>
                <c:pt idx="25529">
                  <c:v>8.8421746997005002E-3</c:v>
                </c:pt>
                <c:pt idx="25530">
                  <c:v>1.31343772249736E-2</c:v>
                </c:pt>
                <c:pt idx="25531">
                  <c:v>3.4786680634973401E-2</c:v>
                </c:pt>
                <c:pt idx="25532">
                  <c:v>2.07317563427564E-2</c:v>
                </c:pt>
                <c:pt idx="25533">
                  <c:v>1.5716658429967501E-2</c:v>
                </c:pt>
                <c:pt idx="25534">
                  <c:v>3.1192629914637001E-2</c:v>
                </c:pt>
                <c:pt idx="25535">
                  <c:v>2.6282652266648599E-2</c:v>
                </c:pt>
                <c:pt idx="25536">
                  <c:v>3.0946419153158499E-2</c:v>
                </c:pt>
                <c:pt idx="25537">
                  <c:v>3.1356409858162397E-2</c:v>
                </c:pt>
                <c:pt idx="25538">
                  <c:v>5.0424420522088703E-2</c:v>
                </c:pt>
                <c:pt idx="25539">
                  <c:v>3.1154201459750999E-3</c:v>
                </c:pt>
                <c:pt idx="25540">
                  <c:v>7.8485072885836598E-3</c:v>
                </c:pt>
                <c:pt idx="25541">
                  <c:v>-1.5858161589033599E-2</c:v>
                </c:pt>
                <c:pt idx="25542">
                  <c:v>-7.1965702634074299E-2</c:v>
                </c:pt>
                <c:pt idx="25543">
                  <c:v>-8.2266680057375002E-2</c:v>
                </c:pt>
                <c:pt idx="25544">
                  <c:v>-9.1112186022106897E-2</c:v>
                </c:pt>
                <c:pt idx="25545">
                  <c:v>-9.9849131522977197E-2</c:v>
                </c:pt>
                <c:pt idx="25546">
                  <c:v>-9.3842556727497806E-2</c:v>
                </c:pt>
                <c:pt idx="25547">
                  <c:v>-0.101627290344034</c:v>
                </c:pt>
                <c:pt idx="25548">
                  <c:v>-7.7264355600076703E-2</c:v>
                </c:pt>
                <c:pt idx="25549">
                  <c:v>-7.7059164861792401E-2</c:v>
                </c:pt>
                <c:pt idx="25550">
                  <c:v>-0.14422873489042001</c:v>
                </c:pt>
                <c:pt idx="25551">
                  <c:v>-2.0497381839725302E-2</c:v>
                </c:pt>
                <c:pt idx="25552">
                  <c:v>2.5838991081991801E-2</c:v>
                </c:pt>
                <c:pt idx="25553">
                  <c:v>1.3075100170134499E-3</c:v>
                </c:pt>
                <c:pt idx="25554" formatCode="0.00E+00">
                  <c:v>2.58379018804211E-4</c:v>
                </c:pt>
                <c:pt idx="25555">
                  <c:v>2.74753900488833E-3</c:v>
                </c:pt>
                <c:pt idx="25556">
                  <c:v>2.5522415164378402E-3</c:v>
                </c:pt>
                <c:pt idx="25557">
                  <c:v>2.5515989907914E-2</c:v>
                </c:pt>
                <c:pt idx="25558">
                  <c:v>2.28247409531592E-2</c:v>
                </c:pt>
                <c:pt idx="25559">
                  <c:v>3.3366812670220902E-2</c:v>
                </c:pt>
                <c:pt idx="25560">
                  <c:v>3.0822601525279901E-2</c:v>
                </c:pt>
                <c:pt idx="25561">
                  <c:v>2.6473745805114E-2</c:v>
                </c:pt>
                <c:pt idx="25562">
                  <c:v>5.3895096714891899E-2</c:v>
                </c:pt>
                <c:pt idx="25563">
                  <c:v>7.6010024154302205E-2</c:v>
                </c:pt>
                <c:pt idx="25564">
                  <c:v>7.1577508946377905E-2</c:v>
                </c:pt>
                <c:pt idx="25565">
                  <c:v>7.92293006962876E-2</c:v>
                </c:pt>
                <c:pt idx="25566">
                  <c:v>8.8341431393594405E-2</c:v>
                </c:pt>
                <c:pt idx="25567">
                  <c:v>6.9618035369616901E-2</c:v>
                </c:pt>
                <c:pt idx="25568">
                  <c:v>6.6869182638630703E-2</c:v>
                </c:pt>
                <c:pt idx="25569">
                  <c:v>9.6444324663007494E-2</c:v>
                </c:pt>
                <c:pt idx="25570">
                  <c:v>9.2415708878115399E-2</c:v>
                </c:pt>
                <c:pt idx="25571">
                  <c:v>0.10583580858628699</c:v>
                </c:pt>
                <c:pt idx="25572">
                  <c:v>0.106485589086573</c:v>
                </c:pt>
                <c:pt idx="25573">
                  <c:v>0.12669908543401301</c:v>
                </c:pt>
                <c:pt idx="25574">
                  <c:v>0.12186450343890699</c:v>
                </c:pt>
                <c:pt idx="25575">
                  <c:v>0.17029627445609799</c:v>
                </c:pt>
                <c:pt idx="25576">
                  <c:v>0.16432802473197899</c:v>
                </c:pt>
                <c:pt idx="25577">
                  <c:v>0.144188207899766</c:v>
                </c:pt>
                <c:pt idx="25578">
                  <c:v>0.17592215860664701</c:v>
                </c:pt>
                <c:pt idx="25579">
                  <c:v>0.13837347114277301</c:v>
                </c:pt>
                <c:pt idx="25580">
                  <c:v>0.151268897404054</c:v>
                </c:pt>
                <c:pt idx="25581">
                  <c:v>0.25826523267232399</c:v>
                </c:pt>
                <c:pt idx="25582">
                  <c:v>0.24497494904801201</c:v>
                </c:pt>
                <c:pt idx="25583">
                  <c:v>0.25802363299799003</c:v>
                </c:pt>
                <c:pt idx="25584">
                  <c:v>-1.0613175625652E-2</c:v>
                </c:pt>
                <c:pt idx="25585">
                  <c:v>-6.1342872468139699E-3</c:v>
                </c:pt>
                <c:pt idx="25586">
                  <c:v>-1.41988402000918E-2</c:v>
                </c:pt>
                <c:pt idx="25587">
                  <c:v>-3.4025967394120098E-3</c:v>
                </c:pt>
                <c:pt idx="25588">
                  <c:v>-3.0026053991247799E-3</c:v>
                </c:pt>
                <c:pt idx="25589">
                  <c:v>-5.2372438448105001E-3</c:v>
                </c:pt>
                <c:pt idx="25590">
                  <c:v>-1.43623127905854E-2</c:v>
                </c:pt>
                <c:pt idx="25591">
                  <c:v>-2.02740306727184E-2</c:v>
                </c:pt>
                <c:pt idx="25592">
                  <c:v>-4.4676652108932097E-2</c:v>
                </c:pt>
                <c:pt idx="25593">
                  <c:v>-7.4995538211412693E-2</c:v>
                </c:pt>
                <c:pt idx="25594">
                  <c:v>-0.100126914609969</c:v>
                </c:pt>
                <c:pt idx="25595">
                  <c:v>-0.15205376444220101</c:v>
                </c:pt>
                <c:pt idx="25596">
                  <c:v>-0.104238584260629</c:v>
                </c:pt>
                <c:pt idx="25597">
                  <c:v>-8.6372975561577192E-3</c:v>
                </c:pt>
                <c:pt idx="25598">
                  <c:v>-4.8088368490684701E-2</c:v>
                </c:pt>
                <c:pt idx="25599">
                  <c:v>-5.6515473217453302E-2</c:v>
                </c:pt>
                <c:pt idx="25600">
                  <c:v>-5.3820483764268998E-2</c:v>
                </c:pt>
                <c:pt idx="25601">
                  <c:v>-5.3123993046776799E-2</c:v>
                </c:pt>
                <c:pt idx="25602">
                  <c:v>-7.8186943585001098E-2</c:v>
                </c:pt>
                <c:pt idx="25603">
                  <c:v>-7.7430148456032397E-2</c:v>
                </c:pt>
                <c:pt idx="25604">
                  <c:v>-8.4289743452190299E-2</c:v>
                </c:pt>
                <c:pt idx="25605">
                  <c:v>-9.2843489259912301E-2</c:v>
                </c:pt>
                <c:pt idx="25606">
                  <c:v>-7.8803025591583697E-2</c:v>
                </c:pt>
                <c:pt idx="25607">
                  <c:v>-8.4158816597587005E-2</c:v>
                </c:pt>
                <c:pt idx="25608">
                  <c:v>-8.4485836431497097E-2</c:v>
                </c:pt>
                <c:pt idx="25609">
                  <c:v>-5.3433089980206898E-2</c:v>
                </c:pt>
                <c:pt idx="25610">
                  <c:v>-3.2550788163271602E-2</c:v>
                </c:pt>
                <c:pt idx="25611">
                  <c:v>-2.9375000521719399E-2</c:v>
                </c:pt>
                <c:pt idx="25612">
                  <c:v>-2.6862311040093598E-2</c:v>
                </c:pt>
                <c:pt idx="25613">
                  <c:v>-2.7423190394884001E-2</c:v>
                </c:pt>
                <c:pt idx="25614">
                  <c:v>-5.5400750935753203E-2</c:v>
                </c:pt>
                <c:pt idx="25615">
                  <c:v>-5.7628277311164197E-2</c:v>
                </c:pt>
                <c:pt idx="25616">
                  <c:v>-5.4049259167805598E-2</c:v>
                </c:pt>
                <c:pt idx="25617">
                  <c:v>-5.9683182231700702E-2</c:v>
                </c:pt>
                <c:pt idx="25618">
                  <c:v>-4.9844136074546297E-2</c:v>
                </c:pt>
                <c:pt idx="25619">
                  <c:v>-4.7754674120825402E-2</c:v>
                </c:pt>
                <c:pt idx="25620">
                  <c:v>-5.5277260727373899E-2</c:v>
                </c:pt>
                <c:pt idx="25621">
                  <c:v>-5.47096740256032E-2</c:v>
                </c:pt>
                <c:pt idx="25622">
                  <c:v>-4.5341482275254898E-2</c:v>
                </c:pt>
                <c:pt idx="25623">
                  <c:v>-4.3915754251030802E-2</c:v>
                </c:pt>
                <c:pt idx="25624">
                  <c:v>-3.4900167025472703E-2</c:v>
                </c:pt>
                <c:pt idx="25625">
                  <c:v>-3.3205584010069497E-2</c:v>
                </c:pt>
                <c:pt idx="25626">
                  <c:v>-4.0546870172849497E-2</c:v>
                </c:pt>
                <c:pt idx="25627">
                  <c:v>-4.0118913784020702E-2</c:v>
                </c:pt>
                <c:pt idx="25628">
                  <c:v>-7.2141503780233096E-2</c:v>
                </c:pt>
                <c:pt idx="25629">
                  <c:v>7.3153532440756397E-2</c:v>
                </c:pt>
                <c:pt idx="25630">
                  <c:v>6.07891535957443E-2</c:v>
                </c:pt>
                <c:pt idx="25631">
                  <c:v>0.106275962760722</c:v>
                </c:pt>
                <c:pt idx="25632">
                  <c:v>2.0074650539961301E-2</c:v>
                </c:pt>
                <c:pt idx="25633">
                  <c:v>-0.28893100556865198</c:v>
                </c:pt>
                <c:pt idx="25634">
                  <c:v>-3.6279077730774199E-3</c:v>
                </c:pt>
                <c:pt idx="25635">
                  <c:v>1.5689669206300199E-3</c:v>
                </c:pt>
                <c:pt idx="25636">
                  <c:v>-1.5193287741201499E-2</c:v>
                </c:pt>
                <c:pt idx="25637">
                  <c:v>-6.6443338518822302E-3</c:v>
                </c:pt>
                <c:pt idx="25638">
                  <c:v>-1.22626401304077E-2</c:v>
                </c:pt>
                <c:pt idx="25639">
                  <c:v>9.1493443843769506E-2</c:v>
                </c:pt>
                <c:pt idx="25640">
                  <c:v>0.111264395271778</c:v>
                </c:pt>
                <c:pt idx="25641">
                  <c:v>0.118844588046676</c:v>
                </c:pt>
                <c:pt idx="25642">
                  <c:v>0.12837331168035299</c:v>
                </c:pt>
                <c:pt idx="25643">
                  <c:v>0.143613352908359</c:v>
                </c:pt>
                <c:pt idx="25644">
                  <c:v>0.160745104629442</c:v>
                </c:pt>
                <c:pt idx="25645">
                  <c:v>0.27399982073040102</c:v>
                </c:pt>
                <c:pt idx="25646">
                  <c:v>0.15142635828107801</c:v>
                </c:pt>
                <c:pt idx="25647">
                  <c:v>0.19850334043572501</c:v>
                </c:pt>
                <c:pt idx="25648">
                  <c:v>0.19824233946208999</c:v>
                </c:pt>
                <c:pt idx="25649">
                  <c:v>0.29237855289790698</c:v>
                </c:pt>
                <c:pt idx="25650">
                  <c:v>0.324367027112061</c:v>
                </c:pt>
                <c:pt idx="25651">
                  <c:v>0.334744230052472</c:v>
                </c:pt>
                <c:pt idx="25652">
                  <c:v>0.34664546361137599</c:v>
                </c:pt>
                <c:pt idx="25653">
                  <c:v>0.36574519583021198</c:v>
                </c:pt>
                <c:pt idx="25654">
                  <c:v>0.41218238875699698</c:v>
                </c:pt>
                <c:pt idx="25655">
                  <c:v>0.45250803083974001</c:v>
                </c:pt>
                <c:pt idx="25656">
                  <c:v>0.41721626821139601</c:v>
                </c:pt>
                <c:pt idx="25657">
                  <c:v>0.47786106417230001</c:v>
                </c:pt>
                <c:pt idx="25658">
                  <c:v>0.31328825251394399</c:v>
                </c:pt>
                <c:pt idx="25659">
                  <c:v>0.41361711042041199</c:v>
                </c:pt>
                <c:pt idx="25660">
                  <c:v>0.544770282614634</c:v>
                </c:pt>
                <c:pt idx="25661">
                  <c:v>0.56887240115707305</c:v>
                </c:pt>
                <c:pt idx="25662">
                  <c:v>0.353245718349468</c:v>
                </c:pt>
                <c:pt idx="25663">
                  <c:v>0.420629575144704</c:v>
                </c:pt>
                <c:pt idx="25664">
                  <c:v>0.55772121626496696</c:v>
                </c:pt>
                <c:pt idx="25665">
                  <c:v>0.57534504301392497</c:v>
                </c:pt>
                <c:pt idx="25666">
                  <c:v>0.53579243004787902</c:v>
                </c:pt>
                <c:pt idx="25667">
                  <c:v>0.54112816581887602</c:v>
                </c:pt>
                <c:pt idx="25668">
                  <c:v>0.52781350346808698</c:v>
                </c:pt>
                <c:pt idx="25669">
                  <c:v>0.58203985395568902</c:v>
                </c:pt>
                <c:pt idx="25670">
                  <c:v>0.59051667386456597</c:v>
                </c:pt>
                <c:pt idx="25671">
                  <c:v>0.850769325629254</c:v>
                </c:pt>
                <c:pt idx="25672">
                  <c:v>0.85593093720509705</c:v>
                </c:pt>
                <c:pt idx="25673">
                  <c:v>0.84496825012358001</c:v>
                </c:pt>
                <c:pt idx="25674">
                  <c:v>0.83734528924702201</c:v>
                </c:pt>
                <c:pt idx="25675">
                  <c:v>0.84953606707433904</c:v>
                </c:pt>
                <c:pt idx="25676">
                  <c:v>0.85866266132151103</c:v>
                </c:pt>
                <c:pt idx="25677">
                  <c:v>0.86243494855448899</c:v>
                </c:pt>
                <c:pt idx="25678">
                  <c:v>-5.2818441340387601E-3</c:v>
                </c:pt>
                <c:pt idx="25679">
                  <c:v>-1.23601500007357E-2</c:v>
                </c:pt>
                <c:pt idx="25680">
                  <c:v>1.9848898257861501E-3</c:v>
                </c:pt>
                <c:pt idx="25681">
                  <c:v>-2.1030954814722498E-3</c:v>
                </c:pt>
                <c:pt idx="25682">
                  <c:v>-8.9944050893022692E-3</c:v>
                </c:pt>
                <c:pt idx="25683">
                  <c:v>-1.58429227499177E-2</c:v>
                </c:pt>
                <c:pt idx="25684">
                  <c:v>-1.8266387062557399E-2</c:v>
                </c:pt>
                <c:pt idx="25685">
                  <c:v>-9.5242923713227904E-3</c:v>
                </c:pt>
                <c:pt idx="25686">
                  <c:v>-7.8934323068822199E-3</c:v>
                </c:pt>
                <c:pt idx="25687">
                  <c:v>-1.2112984092544601E-2</c:v>
                </c:pt>
                <c:pt idx="25688">
                  <c:v>-1.1990221429335901E-2</c:v>
                </c:pt>
                <c:pt idx="25689">
                  <c:v>-3.3352252293732398E-3</c:v>
                </c:pt>
                <c:pt idx="25690">
                  <c:v>-7.2420526047702804E-3</c:v>
                </c:pt>
                <c:pt idx="25691">
                  <c:v>-3.2952417943605799E-3</c:v>
                </c:pt>
                <c:pt idx="25692">
                  <c:v>-3.4118635865356601E-3</c:v>
                </c:pt>
                <c:pt idx="25693">
                  <c:v>-4.6028455685327404E-3</c:v>
                </c:pt>
                <c:pt idx="25694">
                  <c:v>-6.2647055614584099E-3</c:v>
                </c:pt>
                <c:pt idx="25695">
                  <c:v>-3.5822100153901401E-2</c:v>
                </c:pt>
                <c:pt idx="25696">
                  <c:v>-1.26443521131522E-2</c:v>
                </c:pt>
                <c:pt idx="25697">
                  <c:v>-5.70486516309998E-2</c:v>
                </c:pt>
                <c:pt idx="25698">
                  <c:v>8.4512347738499402E-2</c:v>
                </c:pt>
                <c:pt idx="25699">
                  <c:v>8.2931676457212694E-2</c:v>
                </c:pt>
                <c:pt idx="25700">
                  <c:v>0.10979722986142</c:v>
                </c:pt>
                <c:pt idx="25701">
                  <c:v>0.118221625599487</c:v>
                </c:pt>
                <c:pt idx="25702">
                  <c:v>0.13590066373620099</c:v>
                </c:pt>
                <c:pt idx="25703">
                  <c:v>0.135282681571784</c:v>
                </c:pt>
                <c:pt idx="25704">
                  <c:v>0.13676920025317299</c:v>
                </c:pt>
                <c:pt idx="25705">
                  <c:v>0.13019282503208399</c:v>
                </c:pt>
                <c:pt idx="25706">
                  <c:v>0.117292915111444</c:v>
                </c:pt>
                <c:pt idx="25707">
                  <c:v>0.110638374960448</c:v>
                </c:pt>
                <c:pt idx="25708">
                  <c:v>0.136644560898561</c:v>
                </c:pt>
                <c:pt idx="25709">
                  <c:v>8.0548117724516199E-2</c:v>
                </c:pt>
                <c:pt idx="25710">
                  <c:v>9.6856400229045903E-2</c:v>
                </c:pt>
                <c:pt idx="25711">
                  <c:v>9.3705323780317304E-2</c:v>
                </c:pt>
                <c:pt idx="25712">
                  <c:v>0.15122048568396201</c:v>
                </c:pt>
                <c:pt idx="25713">
                  <c:v>0.15995615303486699</c:v>
                </c:pt>
                <c:pt idx="25714">
                  <c:v>0.27739892739884298</c:v>
                </c:pt>
                <c:pt idx="25715">
                  <c:v>-8.7879150879992506E-3</c:v>
                </c:pt>
                <c:pt idx="25716">
                  <c:v>-1.65239562447041E-2</c:v>
                </c:pt>
                <c:pt idx="25717">
                  <c:v>-7.30238045171049E-3</c:v>
                </c:pt>
                <c:pt idx="25718">
                  <c:v>-8.1556428795241907E-3</c:v>
                </c:pt>
                <c:pt idx="25719">
                  <c:v>3.0463887996041699E-3</c:v>
                </c:pt>
                <c:pt idx="25720">
                  <c:v>-3.26748493923512E-3</c:v>
                </c:pt>
                <c:pt idx="25721">
                  <c:v>-1.06416069319159E-3</c:v>
                </c:pt>
                <c:pt idx="25722">
                  <c:v>1.2168805460111001E-3</c:v>
                </c:pt>
                <c:pt idx="25723">
                  <c:v>3.3060416917616198E-3</c:v>
                </c:pt>
                <c:pt idx="25724" formatCode="0.00E+00">
                  <c:v>-2.9436993683185E-4</c:v>
                </c:pt>
                <c:pt idx="25725">
                  <c:v>1.9371762969394302E-2</c:v>
                </c:pt>
                <c:pt idx="25726">
                  <c:v>-5.7885875309173704E-3</c:v>
                </c:pt>
                <c:pt idx="25727">
                  <c:v>-1.0367050075311E-2</c:v>
                </c:pt>
                <c:pt idx="25728">
                  <c:v>-3.72588835606118E-2</c:v>
                </c:pt>
                <c:pt idx="25729">
                  <c:v>-3.6797133215965699E-2</c:v>
                </c:pt>
                <c:pt idx="25730">
                  <c:v>-3.3993801693417501E-2</c:v>
                </c:pt>
                <c:pt idx="25731">
                  <c:v>-2.7357256391886901E-2</c:v>
                </c:pt>
                <c:pt idx="25732">
                  <c:v>-4.7922740983346E-3</c:v>
                </c:pt>
                <c:pt idx="25733">
                  <c:v>-3.0323693679192801E-3</c:v>
                </c:pt>
                <c:pt idx="25734">
                  <c:v>-1.56507471011657E-3</c:v>
                </c:pt>
                <c:pt idx="25735">
                  <c:v>-2.2431547178695301E-2</c:v>
                </c:pt>
                <c:pt idx="25736">
                  <c:v>-2.3082595655818199E-2</c:v>
                </c:pt>
                <c:pt idx="25737">
                  <c:v>-3.08749249821034E-2</c:v>
                </c:pt>
                <c:pt idx="25738">
                  <c:v>-3.9966346385576799E-2</c:v>
                </c:pt>
                <c:pt idx="25739">
                  <c:v>-4.5429846491985698E-2</c:v>
                </c:pt>
                <c:pt idx="25740">
                  <c:v>-6.9121704309968501E-2</c:v>
                </c:pt>
                <c:pt idx="25741">
                  <c:v>-7.13438940252029E-2</c:v>
                </c:pt>
                <c:pt idx="25742">
                  <c:v>-6.3344933356835803E-2</c:v>
                </c:pt>
                <c:pt idx="25743">
                  <c:v>-5.5750347931835302E-2</c:v>
                </c:pt>
                <c:pt idx="25744">
                  <c:v>-2.0903815775527902E-2</c:v>
                </c:pt>
                <c:pt idx="25745">
                  <c:v>2.7190344744617099E-2</c:v>
                </c:pt>
                <c:pt idx="25746">
                  <c:v>4.3556086056067297E-2</c:v>
                </c:pt>
                <c:pt idx="25747">
                  <c:v>4.5571561980606301E-2</c:v>
                </c:pt>
                <c:pt idx="25748">
                  <c:v>-6.3510705215810096E-3</c:v>
                </c:pt>
                <c:pt idx="25749">
                  <c:v>1.16915396646857E-2</c:v>
                </c:pt>
                <c:pt idx="25750" formatCode="0.00E+00">
                  <c:v>-1.11228416861397E-4</c:v>
                </c:pt>
                <c:pt idx="25751">
                  <c:v>4.4185634460383004E-3</c:v>
                </c:pt>
                <c:pt idx="25752">
                  <c:v>4.3510209756694104E-3</c:v>
                </c:pt>
                <c:pt idx="25753">
                  <c:v>1.1124820899993001E-2</c:v>
                </c:pt>
                <c:pt idx="25754" formatCode="0.00E+00">
                  <c:v>-5.1351005948751995E-4</c:v>
                </c:pt>
                <c:pt idx="25755">
                  <c:v>4.73685161560808E-2</c:v>
                </c:pt>
                <c:pt idx="25756">
                  <c:v>6.0783645543038098E-2</c:v>
                </c:pt>
                <c:pt idx="25757">
                  <c:v>7.0732928325933003E-2</c:v>
                </c:pt>
                <c:pt idx="25758">
                  <c:v>6.2733796042973203E-2</c:v>
                </c:pt>
                <c:pt idx="25759">
                  <c:v>6.4542031797708496E-2</c:v>
                </c:pt>
                <c:pt idx="25760">
                  <c:v>6.2098753805361798E-2</c:v>
                </c:pt>
                <c:pt idx="25761">
                  <c:v>6.6642197557195498E-2</c:v>
                </c:pt>
                <c:pt idx="25762">
                  <c:v>4.6629931102057001E-2</c:v>
                </c:pt>
                <c:pt idx="25763">
                  <c:v>4.48165146320154E-2</c:v>
                </c:pt>
                <c:pt idx="25764">
                  <c:v>4.0727803121282297E-2</c:v>
                </c:pt>
                <c:pt idx="25765">
                  <c:v>0.111135626967254</c:v>
                </c:pt>
                <c:pt idx="25766">
                  <c:v>1.2992455572418699E-2</c:v>
                </c:pt>
                <c:pt idx="25767">
                  <c:v>8.8967150698096003E-3</c:v>
                </c:pt>
                <c:pt idx="25768">
                  <c:v>1.18493887861392E-2</c:v>
                </c:pt>
                <c:pt idx="25769">
                  <c:v>8.8435104180934997E-3</c:v>
                </c:pt>
                <c:pt idx="25770">
                  <c:v>1.2913667964487599E-2</c:v>
                </c:pt>
                <c:pt idx="25771">
                  <c:v>3.9796424273545503E-2</c:v>
                </c:pt>
                <c:pt idx="25772">
                  <c:v>4.0117399987870998E-2</c:v>
                </c:pt>
                <c:pt idx="25773">
                  <c:v>4.1581854918486899E-2</c:v>
                </c:pt>
                <c:pt idx="25774">
                  <c:v>5.00444370366619E-2</c:v>
                </c:pt>
                <c:pt idx="25775">
                  <c:v>2.09769688453866E-2</c:v>
                </c:pt>
                <c:pt idx="25776">
                  <c:v>-7.0823626729470401E-3</c:v>
                </c:pt>
                <c:pt idx="25777">
                  <c:v>-7.6546232864647097E-3</c:v>
                </c:pt>
                <c:pt idx="25778">
                  <c:v>-2.08327786918285E-2</c:v>
                </c:pt>
                <c:pt idx="25779">
                  <c:v>-2.7448807688662299E-2</c:v>
                </c:pt>
                <c:pt idx="25780">
                  <c:v>-2.1678805770213701E-2</c:v>
                </c:pt>
                <c:pt idx="25781">
                  <c:v>-1.7148314351377002E-2</c:v>
                </c:pt>
                <c:pt idx="25782">
                  <c:v>2.82690073261706E-2</c:v>
                </c:pt>
                <c:pt idx="25783">
                  <c:v>2.5638662133595301E-2</c:v>
                </c:pt>
                <c:pt idx="25784">
                  <c:v>2.82690073261706E-2</c:v>
                </c:pt>
                <c:pt idx="25785">
                  <c:v>2.5638662133595301E-2</c:v>
                </c:pt>
                <c:pt idx="25786">
                  <c:v>4.3574988080764702E-2</c:v>
                </c:pt>
                <c:pt idx="25787">
                  <c:v>4.45209722669479E-2</c:v>
                </c:pt>
                <c:pt idx="25788">
                  <c:v>4.8163811016198099E-2</c:v>
                </c:pt>
                <c:pt idx="25789">
                  <c:v>4.45209722669479E-2</c:v>
                </c:pt>
                <c:pt idx="25790">
                  <c:v>4.8163811016198099E-2</c:v>
                </c:pt>
                <c:pt idx="25791">
                  <c:v>4.6354908512365303E-2</c:v>
                </c:pt>
                <c:pt idx="25792">
                  <c:v>3.6779129292959498E-2</c:v>
                </c:pt>
                <c:pt idx="25793">
                  <c:v>4.2243586145234102E-2</c:v>
                </c:pt>
                <c:pt idx="25794">
                  <c:v>6.4623389398483999E-2</c:v>
                </c:pt>
                <c:pt idx="25795">
                  <c:v>7.30408223882619E-2</c:v>
                </c:pt>
                <c:pt idx="25796">
                  <c:v>8.3507002540482198E-2</c:v>
                </c:pt>
                <c:pt idx="25797">
                  <c:v>8.3257125676397994E-2</c:v>
                </c:pt>
                <c:pt idx="25798">
                  <c:v>8.4248080683239301E-2</c:v>
                </c:pt>
                <c:pt idx="25799">
                  <c:v>8.6593056699292695E-2</c:v>
                </c:pt>
                <c:pt idx="25800">
                  <c:v>8.4248080683239301E-2</c:v>
                </c:pt>
                <c:pt idx="25801">
                  <c:v>8.6593056699292695E-2</c:v>
                </c:pt>
                <c:pt idx="25802">
                  <c:v>9.0158570251042999E-2</c:v>
                </c:pt>
                <c:pt idx="25803">
                  <c:v>9.2554208413363703E-2</c:v>
                </c:pt>
                <c:pt idx="25804">
                  <c:v>9.0158570251042999E-2</c:v>
                </c:pt>
                <c:pt idx="25805">
                  <c:v>9.2554208413363703E-2</c:v>
                </c:pt>
                <c:pt idx="25806">
                  <c:v>9.0212217137100897E-2</c:v>
                </c:pt>
                <c:pt idx="25807">
                  <c:v>5.9715220462460403E-2</c:v>
                </c:pt>
                <c:pt idx="25808">
                  <c:v>8.5712937969910599E-2</c:v>
                </c:pt>
                <c:pt idx="25809">
                  <c:v>9.2894984470921399E-2</c:v>
                </c:pt>
                <c:pt idx="25810">
                  <c:v>9.8589585604952998E-2</c:v>
                </c:pt>
                <c:pt idx="25811">
                  <c:v>9.9420948518301702E-2</c:v>
                </c:pt>
                <c:pt idx="25812">
                  <c:v>0.10731515807261501</c:v>
                </c:pt>
                <c:pt idx="25813">
                  <c:v>9.9887647951070996E-2</c:v>
                </c:pt>
                <c:pt idx="25814">
                  <c:v>0.114056133395162</c:v>
                </c:pt>
                <c:pt idx="25815">
                  <c:v>5.7318205791037302E-2</c:v>
                </c:pt>
                <c:pt idx="25816">
                  <c:v>4.7174879863445901E-2</c:v>
                </c:pt>
                <c:pt idx="25817">
                  <c:v>4.6675080050595903E-2</c:v>
                </c:pt>
                <c:pt idx="25818">
                  <c:v>1.2719338549469399E-3</c:v>
                </c:pt>
                <c:pt idx="25819">
                  <c:v>-3.4011673322760201E-3</c:v>
                </c:pt>
                <c:pt idx="25820">
                  <c:v>4.58437641416247E-2</c:v>
                </c:pt>
                <c:pt idx="25821">
                  <c:v>4.6713033946919003E-2</c:v>
                </c:pt>
                <c:pt idx="25822">
                  <c:v>4.6313849924267403E-2</c:v>
                </c:pt>
                <c:pt idx="25823">
                  <c:v>4.2107787588213798E-2</c:v>
                </c:pt>
                <c:pt idx="25824">
                  <c:v>3.9505198026942703E-2</c:v>
                </c:pt>
                <c:pt idx="25825">
                  <c:v>3.6550317502879098E-2</c:v>
                </c:pt>
                <c:pt idx="25826">
                  <c:v>4.3120679879708301E-2</c:v>
                </c:pt>
                <c:pt idx="25827">
                  <c:v>-1.22986134226426E-2</c:v>
                </c:pt>
                <c:pt idx="25828">
                  <c:v>-4.7935978923092596E-3</c:v>
                </c:pt>
                <c:pt idx="25829">
                  <c:v>-8.1174856454204695E-3</c:v>
                </c:pt>
                <c:pt idx="25830">
                  <c:v>-5.6657583201038496E-3</c:v>
                </c:pt>
                <c:pt idx="25831" formatCode="0.00E+00">
                  <c:v>6.3115376905042899E-4</c:v>
                </c:pt>
                <c:pt idx="25832">
                  <c:v>2.76369791776387E-3</c:v>
                </c:pt>
                <c:pt idx="25833">
                  <c:v>5.7445118392085201E-2</c:v>
                </c:pt>
                <c:pt idx="25834">
                  <c:v>0.18869263969022099</c:v>
                </c:pt>
                <c:pt idx="25835">
                  <c:v>0.17028688793663499</c:v>
                </c:pt>
                <c:pt idx="25836">
                  <c:v>0.17844331165521399</c:v>
                </c:pt>
                <c:pt idx="25837">
                  <c:v>0.11034972095894301</c:v>
                </c:pt>
                <c:pt idx="25838">
                  <c:v>0.112679689752768</c:v>
                </c:pt>
                <c:pt idx="25839">
                  <c:v>0.113610821978106</c:v>
                </c:pt>
                <c:pt idx="25840">
                  <c:v>0.12656990361736001</c:v>
                </c:pt>
                <c:pt idx="25841">
                  <c:v>0.18992337119734801</c:v>
                </c:pt>
                <c:pt idx="25842">
                  <c:v>0.29703325440374201</c:v>
                </c:pt>
                <c:pt idx="25843">
                  <c:v>0.22311676765574101</c:v>
                </c:pt>
                <c:pt idx="25844">
                  <c:v>0.24632573399258401</c:v>
                </c:pt>
                <c:pt idx="25845">
                  <c:v>0.23345954189269999</c:v>
                </c:pt>
                <c:pt idx="25846">
                  <c:v>0.24368371502515501</c:v>
                </c:pt>
                <c:pt idx="25847">
                  <c:v>0.27046637679028401</c:v>
                </c:pt>
                <c:pt idx="25848">
                  <c:v>0.27242695865346001</c:v>
                </c:pt>
                <c:pt idx="25849">
                  <c:v>0.24452466670373399</c:v>
                </c:pt>
                <c:pt idx="25850">
                  <c:v>0.195602630634965</c:v>
                </c:pt>
                <c:pt idx="25851">
                  <c:v>0.190575015324988</c:v>
                </c:pt>
                <c:pt idx="25852">
                  <c:v>0.19853841040457901</c:v>
                </c:pt>
                <c:pt idx="25853">
                  <c:v>0.199371484966234</c:v>
                </c:pt>
                <c:pt idx="25854">
                  <c:v>0.25256955438662299</c:v>
                </c:pt>
                <c:pt idx="25855">
                  <c:v>0.265187038893472</c:v>
                </c:pt>
                <c:pt idx="25856">
                  <c:v>0.29338196643294101</c:v>
                </c:pt>
                <c:pt idx="25857">
                  <c:v>0.30436576165365897</c:v>
                </c:pt>
                <c:pt idx="25858">
                  <c:v>0.32627794729926402</c:v>
                </c:pt>
                <c:pt idx="25859">
                  <c:v>0.29931646717525401</c:v>
                </c:pt>
                <c:pt idx="25860">
                  <c:v>0.30778671704983201</c:v>
                </c:pt>
                <c:pt idx="25861">
                  <c:v>0.28920196232371298</c:v>
                </c:pt>
                <c:pt idx="25862">
                  <c:v>0.25693587162153497</c:v>
                </c:pt>
                <c:pt idx="25863">
                  <c:v>0.24838065582156801</c:v>
                </c:pt>
                <c:pt idx="25864">
                  <c:v>0.27687309268735</c:v>
                </c:pt>
                <c:pt idx="25865">
                  <c:v>0.34365666069073397</c:v>
                </c:pt>
                <c:pt idx="25866">
                  <c:v>0.399035074265918</c:v>
                </c:pt>
                <c:pt idx="25867">
                  <c:v>0.40329099911315403</c:v>
                </c:pt>
                <c:pt idx="25868">
                  <c:v>0.401242095712667</c:v>
                </c:pt>
                <c:pt idx="25869">
                  <c:v>0.36204741026065101</c:v>
                </c:pt>
                <c:pt idx="25870">
                  <c:v>0.3970158763344</c:v>
                </c:pt>
                <c:pt idx="25871">
                  <c:v>0.42536597334943199</c:v>
                </c:pt>
                <c:pt idx="25872">
                  <c:v>0.43983614052488901</c:v>
                </c:pt>
                <c:pt idx="25873">
                  <c:v>0.43569255122801498</c:v>
                </c:pt>
                <c:pt idx="25874">
                  <c:v>0.445092353744243</c:v>
                </c:pt>
                <c:pt idx="25875">
                  <c:v>0.42942650236708901</c:v>
                </c:pt>
                <c:pt idx="25876">
                  <c:v>0.25041306611896302</c:v>
                </c:pt>
                <c:pt idx="25877">
                  <c:v>0.123774995231884</c:v>
                </c:pt>
                <c:pt idx="25878">
                  <c:v>-2.2809113938799799E-3</c:v>
                </c:pt>
                <c:pt idx="25879">
                  <c:v>-8.7870501942112406E-2</c:v>
                </c:pt>
                <c:pt idx="25880">
                  <c:v>-9.3615538227369705E-2</c:v>
                </c:pt>
                <c:pt idx="25881" formatCode="0.00E+00">
                  <c:v>5.7072382460288096E-4</c:v>
                </c:pt>
                <c:pt idx="25882">
                  <c:v>-1.6643696896533999E-2</c:v>
                </c:pt>
                <c:pt idx="25883" formatCode="0.00E+00">
                  <c:v>-2.5095942742558899E-4</c:v>
                </c:pt>
                <c:pt idx="25884">
                  <c:v>-4.9089839444873499E-3</c:v>
                </c:pt>
                <c:pt idx="25885" formatCode="0.00E+00">
                  <c:v>7.4750776646625896E-4</c:v>
                </c:pt>
                <c:pt idx="25886">
                  <c:v>5.6796304582347103E-3</c:v>
                </c:pt>
                <c:pt idx="25887">
                  <c:v>4.4092613076351901E-3</c:v>
                </c:pt>
                <c:pt idx="25888">
                  <c:v>1.7686508485110701E-3</c:v>
                </c:pt>
                <c:pt idx="25889">
                  <c:v>1.5595198919266999E-3</c:v>
                </c:pt>
                <c:pt idx="25890">
                  <c:v>4.8931246158843101E-3</c:v>
                </c:pt>
                <c:pt idx="25891">
                  <c:v>1.8497042748299899E-3</c:v>
                </c:pt>
                <c:pt idx="25892">
                  <c:v>-8.0672868867770406E-3</c:v>
                </c:pt>
                <c:pt idx="25893">
                  <c:v>-9.6670424055529391E-3</c:v>
                </c:pt>
                <c:pt idx="25894">
                  <c:v>-1.9855053598900101E-2</c:v>
                </c:pt>
                <c:pt idx="25895">
                  <c:v>-6.7171612455860993E-2</c:v>
                </c:pt>
                <c:pt idx="25896">
                  <c:v>-7.33071236052278E-2</c:v>
                </c:pt>
                <c:pt idx="25897">
                  <c:v>-7.1129316921048E-2</c:v>
                </c:pt>
                <c:pt idx="25898">
                  <c:v>-7.5061339960173099E-2</c:v>
                </c:pt>
                <c:pt idx="25899">
                  <c:v>-6.5878829951027507E-2</c:v>
                </c:pt>
                <c:pt idx="25900">
                  <c:v>-7.0604957926600806E-2</c:v>
                </c:pt>
                <c:pt idx="25901">
                  <c:v>-6.5538188572444603E-2</c:v>
                </c:pt>
                <c:pt idx="25902">
                  <c:v>-6.8106362363558395E-2</c:v>
                </c:pt>
                <c:pt idx="25903">
                  <c:v>-8.5161687315425505E-2</c:v>
                </c:pt>
                <c:pt idx="25904">
                  <c:v>-9.4751667702098502E-2</c:v>
                </c:pt>
                <c:pt idx="25905">
                  <c:v>-0.100213314382262</c:v>
                </c:pt>
                <c:pt idx="25906">
                  <c:v>-0.116800634160397</c:v>
                </c:pt>
                <c:pt idx="25907">
                  <c:v>-0.12152693587650699</c:v>
                </c:pt>
                <c:pt idx="25908">
                  <c:v>-0.131323071423226</c:v>
                </c:pt>
                <c:pt idx="25909">
                  <c:v>-0.132078468278438</c:v>
                </c:pt>
                <c:pt idx="25910">
                  <c:v>-0.140151480560086</c:v>
                </c:pt>
                <c:pt idx="25911">
                  <c:v>-0.112531033662606</c:v>
                </c:pt>
                <c:pt idx="25912">
                  <c:v>-0.118329695438816</c:v>
                </c:pt>
                <c:pt idx="25913">
                  <c:v>-0.121913297846203</c:v>
                </c:pt>
                <c:pt idx="25914">
                  <c:v>-0.102410987522762</c:v>
                </c:pt>
                <c:pt idx="25915">
                  <c:v>-9.34778825372857E-2</c:v>
                </c:pt>
                <c:pt idx="25916">
                  <c:v>-0.113133115459256</c:v>
                </c:pt>
                <c:pt idx="25917">
                  <c:v>-6.0469739691744101E-2</c:v>
                </c:pt>
                <c:pt idx="25918">
                  <c:v>-5.8227850835345901E-2</c:v>
                </c:pt>
                <c:pt idx="25919">
                  <c:v>-5.3485298009915402E-2</c:v>
                </c:pt>
                <c:pt idx="25920">
                  <c:v>-6.3807491489027202E-2</c:v>
                </c:pt>
                <c:pt idx="25921">
                  <c:v>1.20761937735063E-2</c:v>
                </c:pt>
                <c:pt idx="25922">
                  <c:v>6.6470369235020997E-3</c:v>
                </c:pt>
                <c:pt idx="25923">
                  <c:v>5.2691859830338299E-2</c:v>
                </c:pt>
                <c:pt idx="25924">
                  <c:v>4.1434427586783E-2</c:v>
                </c:pt>
                <c:pt idx="25925">
                  <c:v>0.12081237837372</c:v>
                </c:pt>
                <c:pt idx="25926">
                  <c:v>6.4163713937306299E-2</c:v>
                </c:pt>
                <c:pt idx="25927">
                  <c:v>5.49830206343324E-2</c:v>
                </c:pt>
                <c:pt idx="25928">
                  <c:v>5.58925474606475E-2</c:v>
                </c:pt>
                <c:pt idx="25929">
                  <c:v>4.81813382465816E-2</c:v>
                </c:pt>
                <c:pt idx="25930">
                  <c:v>2.6190950502646901E-2</c:v>
                </c:pt>
                <c:pt idx="25931">
                  <c:v>7.5200785510917301E-2</c:v>
                </c:pt>
                <c:pt idx="25932">
                  <c:v>8.0819942549404E-2</c:v>
                </c:pt>
                <c:pt idx="25933">
                  <c:v>0.116024405051272</c:v>
                </c:pt>
                <c:pt idx="25934">
                  <c:v>0.105977967972936</c:v>
                </c:pt>
                <c:pt idx="25935">
                  <c:v>0.12763534510214899</c:v>
                </c:pt>
                <c:pt idx="25936">
                  <c:v>0.13026141219862</c:v>
                </c:pt>
                <c:pt idx="25937">
                  <c:v>0.15924019186242599</c:v>
                </c:pt>
                <c:pt idx="25938">
                  <c:v>0.167987474818523</c:v>
                </c:pt>
                <c:pt idx="25939">
                  <c:v>0.23950914879611601</c:v>
                </c:pt>
                <c:pt idx="25940">
                  <c:v>9.2355399833380494E-2</c:v>
                </c:pt>
                <c:pt idx="25941">
                  <c:v>8.4377763860634003E-2</c:v>
                </c:pt>
                <c:pt idx="25942">
                  <c:v>9.1857404926717304E-2</c:v>
                </c:pt>
                <c:pt idx="25943">
                  <c:v>0.10349239248744301</c:v>
                </c:pt>
                <c:pt idx="25944">
                  <c:v>9.8607388137785995E-2</c:v>
                </c:pt>
                <c:pt idx="25945">
                  <c:v>9.8296159592130103E-2</c:v>
                </c:pt>
                <c:pt idx="25946">
                  <c:v>9.0181012874783903E-2</c:v>
                </c:pt>
                <c:pt idx="25947">
                  <c:v>0.104731560169518</c:v>
                </c:pt>
                <c:pt idx="25948">
                  <c:v>0.103935949981252</c:v>
                </c:pt>
                <c:pt idx="25949">
                  <c:v>9.7153784309935404E-2</c:v>
                </c:pt>
                <c:pt idx="25950">
                  <c:v>0.11148242641903799</c:v>
                </c:pt>
                <c:pt idx="25951">
                  <c:v>7.5461868032287105E-2</c:v>
                </c:pt>
                <c:pt idx="25952">
                  <c:v>7.5015831648088394E-2</c:v>
                </c:pt>
                <c:pt idx="25953">
                  <c:v>8.5174587830660606E-2</c:v>
                </c:pt>
                <c:pt idx="25954">
                  <c:v>6.9100504885334299E-2</c:v>
                </c:pt>
                <c:pt idx="25955">
                  <c:v>7.5175267906974597E-2</c:v>
                </c:pt>
                <c:pt idx="25956">
                  <c:v>6.01091897379257E-2</c:v>
                </c:pt>
                <c:pt idx="25957">
                  <c:v>3.7904311409093498E-2</c:v>
                </c:pt>
                <c:pt idx="25958">
                  <c:v>1.1975301444302901E-2</c:v>
                </c:pt>
                <c:pt idx="25959">
                  <c:v>3.7268014162632201E-2</c:v>
                </c:pt>
                <c:pt idx="25960">
                  <c:v>3.4725985902451698E-2</c:v>
                </c:pt>
                <c:pt idx="25961">
                  <c:v>4.4168963387919598E-2</c:v>
                </c:pt>
                <c:pt idx="25962">
                  <c:v>5.5078292094791197E-2</c:v>
                </c:pt>
                <c:pt idx="25963">
                  <c:v>8.8788970504527706E-2</c:v>
                </c:pt>
                <c:pt idx="25964">
                  <c:v>7.7205080459229899E-2</c:v>
                </c:pt>
                <c:pt idx="25965">
                  <c:v>6.1478069777574001E-2</c:v>
                </c:pt>
                <c:pt idx="25966">
                  <c:v>0.101077704976598</c:v>
                </c:pt>
                <c:pt idx="25967">
                  <c:v>0.102734720202301</c:v>
                </c:pt>
                <c:pt idx="25968">
                  <c:v>5.5414863533433903E-2</c:v>
                </c:pt>
                <c:pt idx="25969">
                  <c:v>8.0499866303179499E-2</c:v>
                </c:pt>
                <c:pt idx="25970">
                  <c:v>0.131937786180954</c:v>
                </c:pt>
                <c:pt idx="25971">
                  <c:v>0.214330195956562</c:v>
                </c:pt>
                <c:pt idx="25972">
                  <c:v>0.25107296163495302</c:v>
                </c:pt>
                <c:pt idx="25973">
                  <c:v>0.33022193218261198</c:v>
                </c:pt>
                <c:pt idx="25974">
                  <c:v>0.33758260699291398</c:v>
                </c:pt>
                <c:pt idx="25975">
                  <c:v>0.332617295514964</c:v>
                </c:pt>
                <c:pt idx="25976">
                  <c:v>6.95358031764437E-3</c:v>
                </c:pt>
                <c:pt idx="25977">
                  <c:v>1.3418474748428199E-2</c:v>
                </c:pt>
                <c:pt idx="25978">
                  <c:v>-1.8273401907273801E-3</c:v>
                </c:pt>
                <c:pt idx="25979">
                  <c:v>9.0538453646289395E-3</c:v>
                </c:pt>
                <c:pt idx="25980">
                  <c:v>1.8609355912518399E-2</c:v>
                </c:pt>
                <c:pt idx="25981">
                  <c:v>3.2826454096675797E-2</c:v>
                </c:pt>
                <c:pt idx="25982">
                  <c:v>3.0021709794209199E-2</c:v>
                </c:pt>
                <c:pt idx="25983">
                  <c:v>3.0385118809213602E-2</c:v>
                </c:pt>
                <c:pt idx="25984">
                  <c:v>2.99772305654399E-2</c:v>
                </c:pt>
                <c:pt idx="25985">
                  <c:v>2.3571562292957E-2</c:v>
                </c:pt>
                <c:pt idx="25986">
                  <c:v>2.26766368313326E-2</c:v>
                </c:pt>
                <c:pt idx="25987">
                  <c:v>2.7348133048933999E-2</c:v>
                </c:pt>
                <c:pt idx="25988">
                  <c:v>-2.6305865353381998E-3</c:v>
                </c:pt>
                <c:pt idx="25989">
                  <c:v>-3.6372238506243702E-3</c:v>
                </c:pt>
                <c:pt idx="25990">
                  <c:v>4.4527385191097599E-3</c:v>
                </c:pt>
                <c:pt idx="25991">
                  <c:v>2.62345732438771E-2</c:v>
                </c:pt>
                <c:pt idx="25992">
                  <c:v>7.3130774930922599E-2</c:v>
                </c:pt>
                <c:pt idx="25993">
                  <c:v>8.6897861163249296E-2</c:v>
                </c:pt>
                <c:pt idx="25994">
                  <c:v>7.3077601919103896E-2</c:v>
                </c:pt>
                <c:pt idx="25995">
                  <c:v>0.10948557868266499</c:v>
                </c:pt>
                <c:pt idx="25996">
                  <c:v>5.6970900247015302E-2</c:v>
                </c:pt>
                <c:pt idx="25997">
                  <c:v>5.4285864149013298E-2</c:v>
                </c:pt>
                <c:pt idx="25998">
                  <c:v>5.01131309567985E-2</c:v>
                </c:pt>
                <c:pt idx="25999">
                  <c:v>6.3912090510215E-2</c:v>
                </c:pt>
                <c:pt idx="26000">
                  <c:v>4.0135883496102698E-2</c:v>
                </c:pt>
                <c:pt idx="26001">
                  <c:v>4.3944558844155303E-2</c:v>
                </c:pt>
                <c:pt idx="26002">
                  <c:v>1.20737652512927E-2</c:v>
                </c:pt>
                <c:pt idx="26003">
                  <c:v>1.93288538189859E-2</c:v>
                </c:pt>
                <c:pt idx="26004">
                  <c:v>6.4666405440204994E-2</c:v>
                </c:pt>
                <c:pt idx="26005">
                  <c:v>7.2090245274799694E-2</c:v>
                </c:pt>
                <c:pt idx="26006">
                  <c:v>7.8995609605935602E-2</c:v>
                </c:pt>
                <c:pt idx="26007">
                  <c:v>8.6634941044578098E-2</c:v>
                </c:pt>
                <c:pt idx="26008">
                  <c:v>6.7858552465290795E-2</c:v>
                </c:pt>
                <c:pt idx="26009">
                  <c:v>7.7548855696672303E-2</c:v>
                </c:pt>
                <c:pt idx="26010">
                  <c:v>0.125318624046935</c:v>
                </c:pt>
                <c:pt idx="26011">
                  <c:v>0.115300500492599</c:v>
                </c:pt>
                <c:pt idx="26012">
                  <c:v>0.121338152919041</c:v>
                </c:pt>
                <c:pt idx="26013">
                  <c:v>0.17045670000518001</c:v>
                </c:pt>
                <c:pt idx="26014">
                  <c:v>0.114263702226585</c:v>
                </c:pt>
                <c:pt idx="26015">
                  <c:v>0.116085242831638</c:v>
                </c:pt>
                <c:pt idx="26016">
                  <c:v>0.111796471215081</c:v>
                </c:pt>
                <c:pt idx="26017">
                  <c:v>0.134109135452775</c:v>
                </c:pt>
                <c:pt idx="26018">
                  <c:v>0.13243507215779399</c:v>
                </c:pt>
                <c:pt idx="26019">
                  <c:v>0.121253985491144</c:v>
                </c:pt>
                <c:pt idx="26020">
                  <c:v>0.120720085736819</c:v>
                </c:pt>
                <c:pt idx="26021">
                  <c:v>0.165797343441135</c:v>
                </c:pt>
                <c:pt idx="26022">
                  <c:v>0.15476990149766101</c:v>
                </c:pt>
                <c:pt idx="26023">
                  <c:v>0.15567668464707901</c:v>
                </c:pt>
                <c:pt idx="26024">
                  <c:v>0.16502461423466999</c:v>
                </c:pt>
                <c:pt idx="26025">
                  <c:v>0.183986313340291</c:v>
                </c:pt>
                <c:pt idx="26026">
                  <c:v>0.209904283990625</c:v>
                </c:pt>
                <c:pt idx="26027">
                  <c:v>0.22865264393846099</c:v>
                </c:pt>
                <c:pt idx="26028">
                  <c:v>0.22275395226699901</c:v>
                </c:pt>
                <c:pt idx="26029">
                  <c:v>0.226677397291255</c:v>
                </c:pt>
                <c:pt idx="26030">
                  <c:v>0.22540506951496</c:v>
                </c:pt>
                <c:pt idx="26031">
                  <c:v>0.22434232189891201</c:v>
                </c:pt>
                <c:pt idx="26032">
                  <c:v>0.22289937922567901</c:v>
                </c:pt>
                <c:pt idx="26033">
                  <c:v>0.22457158207959699</c:v>
                </c:pt>
                <c:pt idx="26034">
                  <c:v>0.18947206775963399</c:v>
                </c:pt>
                <c:pt idx="26035">
                  <c:v>0.20954322396649699</c:v>
                </c:pt>
                <c:pt idx="26036">
                  <c:v>0.20370611233723901</c:v>
                </c:pt>
                <c:pt idx="26037">
                  <c:v>0.19694250141442399</c:v>
                </c:pt>
                <c:pt idx="26038">
                  <c:v>0.19694250141442399</c:v>
                </c:pt>
                <c:pt idx="26039">
                  <c:v>0.19954383157676001</c:v>
                </c:pt>
                <c:pt idx="26040">
                  <c:v>0.20106130598205499</c:v>
                </c:pt>
                <c:pt idx="26041">
                  <c:v>0.22365983464040701</c:v>
                </c:pt>
                <c:pt idx="26042">
                  <c:v>0.22300693303095001</c:v>
                </c:pt>
                <c:pt idx="26043">
                  <c:v>0.22472816427912501</c:v>
                </c:pt>
                <c:pt idx="26044">
                  <c:v>0.22472816427912501</c:v>
                </c:pt>
                <c:pt idx="26045">
                  <c:v>0.21855504668134099</c:v>
                </c:pt>
                <c:pt idx="26046">
                  <c:v>0.21915023663858299</c:v>
                </c:pt>
                <c:pt idx="26047">
                  <c:v>0.24201917387324801</c:v>
                </c:pt>
                <c:pt idx="26048">
                  <c:v>0.24142258477806799</c:v>
                </c:pt>
                <c:pt idx="26049">
                  <c:v>0.233869936087441</c:v>
                </c:pt>
                <c:pt idx="26050">
                  <c:v>0.27025278857686102</c:v>
                </c:pt>
                <c:pt idx="26051">
                  <c:v>0.29022642388902598</c:v>
                </c:pt>
                <c:pt idx="26052">
                  <c:v>0.30708189269459901</c:v>
                </c:pt>
                <c:pt idx="26053">
                  <c:v>0.30513225740484601</c:v>
                </c:pt>
                <c:pt idx="26054">
                  <c:v>0.29917368260074201</c:v>
                </c:pt>
                <c:pt idx="26055">
                  <c:v>0.32134348759624498</c:v>
                </c:pt>
                <c:pt idx="26056">
                  <c:v>0.29428263531241899</c:v>
                </c:pt>
                <c:pt idx="26057">
                  <c:v>0.273176207068554</c:v>
                </c:pt>
                <c:pt idx="26058">
                  <c:v>0.238500665965105</c:v>
                </c:pt>
                <c:pt idx="26059">
                  <c:v>0.23889340990574301</c:v>
                </c:pt>
                <c:pt idx="26060">
                  <c:v>0.23721072697836401</c:v>
                </c:pt>
                <c:pt idx="26061">
                  <c:v>0.26304228938035201</c:v>
                </c:pt>
                <c:pt idx="26062">
                  <c:v>0.27318870041072502</c:v>
                </c:pt>
                <c:pt idx="26063">
                  <c:v>0.31078790423121699</c:v>
                </c:pt>
                <c:pt idx="26064">
                  <c:v>0.42324502246287898</c:v>
                </c:pt>
                <c:pt idx="26065">
                  <c:v>0.41647662850608902</c:v>
                </c:pt>
                <c:pt idx="26066">
                  <c:v>0.43006609846150401</c:v>
                </c:pt>
                <c:pt idx="26067">
                  <c:v>0.44978759695576098</c:v>
                </c:pt>
                <c:pt idx="26068">
                  <c:v>0.431537007381388</c:v>
                </c:pt>
                <c:pt idx="26069">
                  <c:v>0.46111384515300502</c:v>
                </c:pt>
                <c:pt idx="26070">
                  <c:v>0.42671856515673401</c:v>
                </c:pt>
                <c:pt idx="26071">
                  <c:v>0.40540698158522898</c:v>
                </c:pt>
                <c:pt idx="26072">
                  <c:v>0.39090769052642399</c:v>
                </c:pt>
                <c:pt idx="26073">
                  <c:v>0.42425753491979301</c:v>
                </c:pt>
                <c:pt idx="26074">
                  <c:v>0.46293272571663802</c:v>
                </c:pt>
                <c:pt idx="26075">
                  <c:v>0.54653870410023797</c:v>
                </c:pt>
                <c:pt idx="26076">
                  <c:v>0.56196722052658998</c:v>
                </c:pt>
                <c:pt idx="26077">
                  <c:v>0.57499571140472905</c:v>
                </c:pt>
                <c:pt idx="26078">
                  <c:v>0.56432489326728996</c:v>
                </c:pt>
                <c:pt idx="26079">
                  <c:v>0.56440439521930796</c:v>
                </c:pt>
                <c:pt idx="26080">
                  <c:v>0.54973851483165403</c:v>
                </c:pt>
                <c:pt idx="26081">
                  <c:v>0.56785766183188802</c:v>
                </c:pt>
                <c:pt idx="26082">
                  <c:v>0.50985591107291395</c:v>
                </c:pt>
                <c:pt idx="26083">
                  <c:v>0.53762779350314205</c:v>
                </c:pt>
                <c:pt idx="26084">
                  <c:v>0.55481682476133298</c:v>
                </c:pt>
                <c:pt idx="26085">
                  <c:v>0.62903360537665098</c:v>
                </c:pt>
                <c:pt idx="26086">
                  <c:v>0.55474491029280104</c:v>
                </c:pt>
                <c:pt idx="26087">
                  <c:v>0.56270257028347803</c:v>
                </c:pt>
                <c:pt idx="26088">
                  <c:v>0.67519886038883703</c:v>
                </c:pt>
                <c:pt idx="26089">
                  <c:v>0.76308085908545598</c:v>
                </c:pt>
                <c:pt idx="26090">
                  <c:v>0.69144687425977802</c:v>
                </c:pt>
                <c:pt idx="26091">
                  <c:v>0.64272877668540696</c:v>
                </c:pt>
                <c:pt idx="26092">
                  <c:v>0.66588716654206304</c:v>
                </c:pt>
                <c:pt idx="26093">
                  <c:v>0.64881029629230502</c:v>
                </c:pt>
                <c:pt idx="26094">
                  <c:v>0.67776661523420501</c:v>
                </c:pt>
                <c:pt idx="26095">
                  <c:v>0.76848195403025099</c:v>
                </c:pt>
                <c:pt idx="26096">
                  <c:v>0.75166845063995802</c:v>
                </c:pt>
                <c:pt idx="26097">
                  <c:v>0.79391731548174405</c:v>
                </c:pt>
                <c:pt idx="26098">
                  <c:v>0.81079197757157195</c:v>
                </c:pt>
                <c:pt idx="26099">
                  <c:v>0.81757353958576995</c:v>
                </c:pt>
                <c:pt idx="26100">
                  <c:v>0.72320859873662102</c:v>
                </c:pt>
                <c:pt idx="26101">
                  <c:v>0.82552956908816399</c:v>
                </c:pt>
                <c:pt idx="26102">
                  <c:v>0.87526111723002797</c:v>
                </c:pt>
                <c:pt idx="26103">
                  <c:v>0.88390195978127095</c:v>
                </c:pt>
                <c:pt idx="26104">
                  <c:v>1.3075100170134499E-3</c:v>
                </c:pt>
                <c:pt idx="26105" formatCode="0.00E+00">
                  <c:v>6.8425050423659396E-4</c:v>
                </c:pt>
                <c:pt idx="26106">
                  <c:v>6.9950333654515903E-3</c:v>
                </c:pt>
                <c:pt idx="26107">
                  <c:v>6.3972494577939597E-3</c:v>
                </c:pt>
                <c:pt idx="26108">
                  <c:v>3.3224711181741098E-2</c:v>
                </c:pt>
                <c:pt idx="26109">
                  <c:v>2.95210565200545E-2</c:v>
                </c:pt>
                <c:pt idx="26110">
                  <c:v>2.29315383368906E-2</c:v>
                </c:pt>
                <c:pt idx="26111">
                  <c:v>2.00325333327433E-2</c:v>
                </c:pt>
                <c:pt idx="26112">
                  <c:v>9.2881856507478197E-2</c:v>
                </c:pt>
                <c:pt idx="26113">
                  <c:v>8.9436236059425397E-2</c:v>
                </c:pt>
                <c:pt idx="26114">
                  <c:v>0.126313255024678</c:v>
                </c:pt>
                <c:pt idx="26115">
                  <c:v>0.12270373013716999</c:v>
                </c:pt>
                <c:pt idx="26116">
                  <c:v>0.14822447612883199</c:v>
                </c:pt>
                <c:pt idx="26117">
                  <c:v>0.16628191521704599</c:v>
                </c:pt>
                <c:pt idx="26118">
                  <c:v>0.173167520425132</c:v>
                </c:pt>
                <c:pt idx="26119">
                  <c:v>0.16749494452107999</c:v>
                </c:pt>
                <c:pt idx="26120">
                  <c:v>0.15262167285942699</c:v>
                </c:pt>
                <c:pt idx="26121">
                  <c:v>0.15229508893816701</c:v>
                </c:pt>
                <c:pt idx="26122">
                  <c:v>0.146949855573136</c:v>
                </c:pt>
                <c:pt idx="26123">
                  <c:v>0.19790884420625299</c:v>
                </c:pt>
                <c:pt idx="26124">
                  <c:v>0.21302962754669799</c:v>
                </c:pt>
                <c:pt idx="26125">
                  <c:v>0.20248616052559201</c:v>
                </c:pt>
                <c:pt idx="26126">
                  <c:v>0.21930480975705499</c:v>
                </c:pt>
                <c:pt idx="26127">
                  <c:v>8.2568824840833999E-2</c:v>
                </c:pt>
                <c:pt idx="26128">
                  <c:v>9.30571420736237E-2</c:v>
                </c:pt>
                <c:pt idx="26129">
                  <c:v>0.15973932616143199</c:v>
                </c:pt>
                <c:pt idx="26130">
                  <c:v>0.14084349280623401</c:v>
                </c:pt>
                <c:pt idx="26131">
                  <c:v>0.14311893061845099</c:v>
                </c:pt>
                <c:pt idx="26132">
                  <c:v>9.5648126775008002E-2</c:v>
                </c:pt>
                <c:pt idx="26133">
                  <c:v>0.15288213713905699</c:v>
                </c:pt>
                <c:pt idx="26134">
                  <c:v>0.10785778561835301</c:v>
                </c:pt>
                <c:pt idx="26135">
                  <c:v>0.15018788151958401</c:v>
                </c:pt>
                <c:pt idx="26136">
                  <c:v>0.13762056512384599</c:v>
                </c:pt>
                <c:pt idx="26137">
                  <c:v>0.13807227144508</c:v>
                </c:pt>
                <c:pt idx="26138">
                  <c:v>0.140709526552597</c:v>
                </c:pt>
                <c:pt idx="26139">
                  <c:v>-3.2025504556995397E-2</c:v>
                </c:pt>
                <c:pt idx="26140">
                  <c:v>-6.5116185054113707E-2</c:v>
                </c:pt>
                <c:pt idx="26141">
                  <c:v>-7.1867479379942506E-2</c:v>
                </c:pt>
                <c:pt idx="26142">
                  <c:v>0.11965647074882101</c:v>
                </c:pt>
                <c:pt idx="26143">
                  <c:v>0.12642385257601699</c:v>
                </c:pt>
                <c:pt idx="26144">
                  <c:v>0.21944543496990601</c:v>
                </c:pt>
                <c:pt idx="26145">
                  <c:v>0.249367123144349</c:v>
                </c:pt>
                <c:pt idx="26146">
                  <c:v>0.23034744944619001</c:v>
                </c:pt>
                <c:pt idx="26147">
                  <c:v>0.210726564784674</c:v>
                </c:pt>
                <c:pt idx="26148">
                  <c:v>0.23325431189679599</c:v>
                </c:pt>
                <c:pt idx="26149">
                  <c:v>0.19157716110155401</c:v>
                </c:pt>
                <c:pt idx="26150">
                  <c:v>0.37538610451335702</c:v>
                </c:pt>
                <c:pt idx="26151">
                  <c:v>0.39759168124657801</c:v>
                </c:pt>
                <c:pt idx="26152">
                  <c:v>0.42253025245196402</c:v>
                </c:pt>
                <c:pt idx="26153">
                  <c:v>0.43897014498383502</c:v>
                </c:pt>
                <c:pt idx="26154">
                  <c:v>0.459689182163946</c:v>
                </c:pt>
                <c:pt idx="26155">
                  <c:v>0.46042439712090599</c:v>
                </c:pt>
                <c:pt idx="26156">
                  <c:v>0.464908905615043</c:v>
                </c:pt>
                <c:pt idx="26157">
                  <c:v>0.43511075097734703</c:v>
                </c:pt>
                <c:pt idx="26158">
                  <c:v>0.43221445864318497</c:v>
                </c:pt>
                <c:pt idx="26159">
                  <c:v>4.7171853028085096E-3</c:v>
                </c:pt>
                <c:pt idx="26160">
                  <c:v>9.3583820911582408E-3</c:v>
                </c:pt>
                <c:pt idx="26161">
                  <c:v>3.1273324640304001E-3</c:v>
                </c:pt>
                <c:pt idx="26162">
                  <c:v>4.1027389028207503E-3</c:v>
                </c:pt>
                <c:pt idx="26163">
                  <c:v>-2.4547805140815401E-3</c:v>
                </c:pt>
                <c:pt idx="26164">
                  <c:v>-2.3701529039010698E-3</c:v>
                </c:pt>
                <c:pt idx="26165">
                  <c:v>-3.7854069545935E-3</c:v>
                </c:pt>
                <c:pt idx="26166">
                  <c:v>-4.6588514643510701E-3</c:v>
                </c:pt>
                <c:pt idx="26167">
                  <c:v>-2.2697065719541502E-2</c:v>
                </c:pt>
                <c:pt idx="26168">
                  <c:v>-5.4187021886082903E-2</c:v>
                </c:pt>
                <c:pt idx="26169">
                  <c:v>-0.101678933810897</c:v>
                </c:pt>
                <c:pt idx="26170">
                  <c:v>-9.8792818731075593E-2</c:v>
                </c:pt>
                <c:pt idx="26171">
                  <c:v>-0.109859805900167</c:v>
                </c:pt>
                <c:pt idx="26172">
                  <c:v>-9.9375883361583206E-2</c:v>
                </c:pt>
                <c:pt idx="26173">
                  <c:v>-9.1820985876053196E-2</c:v>
                </c:pt>
                <c:pt idx="26174">
                  <c:v>-8.5077410923477897E-2</c:v>
                </c:pt>
                <c:pt idx="26175">
                  <c:v>-0.12651953481165901</c:v>
                </c:pt>
                <c:pt idx="26176">
                  <c:v>-0.133941555098224</c:v>
                </c:pt>
                <c:pt idx="26177">
                  <c:v>-0.203572365923603</c:v>
                </c:pt>
                <c:pt idx="26178">
                  <c:v>-0.18313975103987001</c:v>
                </c:pt>
                <c:pt idx="26179">
                  <c:v>-0.222489403607595</c:v>
                </c:pt>
                <c:pt idx="26180">
                  <c:v>-0.17852766002415299</c:v>
                </c:pt>
                <c:pt idx="26181">
                  <c:v>-0.21195794394947401</c:v>
                </c:pt>
                <c:pt idx="26182">
                  <c:v>-0.16680329185890999</c:v>
                </c:pt>
                <c:pt idx="26183">
                  <c:v>-0.16778407512965501</c:v>
                </c:pt>
                <c:pt idx="26184">
                  <c:v>-0.159640220259956</c:v>
                </c:pt>
                <c:pt idx="26185">
                  <c:v>-0.15732715216948101</c:v>
                </c:pt>
                <c:pt idx="26186">
                  <c:v>-0.171051774023074</c:v>
                </c:pt>
                <c:pt idx="26187">
                  <c:v>-0.226200729741311</c:v>
                </c:pt>
                <c:pt idx="26188">
                  <c:v>-0.13346933933917601</c:v>
                </c:pt>
                <c:pt idx="26189">
                  <c:v>-8.8469334775073794E-2</c:v>
                </c:pt>
                <c:pt idx="26190">
                  <c:v>-0.139663218744493</c:v>
                </c:pt>
                <c:pt idx="26191">
                  <c:v>-9.4478425786681697E-2</c:v>
                </c:pt>
                <c:pt idx="26192">
                  <c:v>-0.13575782075395301</c:v>
                </c:pt>
                <c:pt idx="26193">
                  <c:v>-0.20227346656653</c:v>
                </c:pt>
                <c:pt idx="26194">
                  <c:v>-2.36834878503644E-2</c:v>
                </c:pt>
                <c:pt idx="26195">
                  <c:v>-3.2775126465640098E-2</c:v>
                </c:pt>
                <c:pt idx="26196">
                  <c:v>5.4462192520470201E-2</c:v>
                </c:pt>
                <c:pt idx="26197">
                  <c:v>5.90332629839838E-2</c:v>
                </c:pt>
                <c:pt idx="26198">
                  <c:v>6.1732390796875203E-2</c:v>
                </c:pt>
                <c:pt idx="26199">
                  <c:v>5.8573623055412499E-2</c:v>
                </c:pt>
                <c:pt idx="26200">
                  <c:v>8.4519421086511795E-2</c:v>
                </c:pt>
                <c:pt idx="26201">
                  <c:v>7.5914237196324105E-2</c:v>
                </c:pt>
                <c:pt idx="26202">
                  <c:v>0.10228163331807</c:v>
                </c:pt>
                <c:pt idx="26203">
                  <c:v>6.6729319509769097E-2</c:v>
                </c:pt>
                <c:pt idx="26204">
                  <c:v>8.4294631959514504E-2</c:v>
                </c:pt>
                <c:pt idx="26205">
                  <c:v>7.5580487860864798E-2</c:v>
                </c:pt>
                <c:pt idx="26206">
                  <c:v>0.15551730348605899</c:v>
                </c:pt>
                <c:pt idx="26207">
                  <c:v>0.18783621211075199</c:v>
                </c:pt>
                <c:pt idx="26208">
                  <c:v>0.22775706768092399</c:v>
                </c:pt>
                <c:pt idx="26209">
                  <c:v>0.23591834088778199</c:v>
                </c:pt>
                <c:pt idx="26210">
                  <c:v>0.266092428072006</c:v>
                </c:pt>
                <c:pt idx="26211">
                  <c:v>0.27471624388358401</c:v>
                </c:pt>
                <c:pt idx="26212">
                  <c:v>0.23693435710733399</c:v>
                </c:pt>
                <c:pt idx="26213">
                  <c:v>0.23973255777058</c:v>
                </c:pt>
                <c:pt idx="26214">
                  <c:v>0.27036828899407001</c:v>
                </c:pt>
                <c:pt idx="26215">
                  <c:v>0.27935025309331701</c:v>
                </c:pt>
                <c:pt idx="26216">
                  <c:v>0.27605127432203203</c:v>
                </c:pt>
                <c:pt idx="26217">
                  <c:v>-2.0318487598652599E-2</c:v>
                </c:pt>
                <c:pt idx="26218">
                  <c:v>-2.63424778588459E-2</c:v>
                </c:pt>
                <c:pt idx="26219">
                  <c:v>-2.3500896402841101E-2</c:v>
                </c:pt>
                <c:pt idx="26220">
                  <c:v>-3.3262194090454202E-2</c:v>
                </c:pt>
                <c:pt idx="26221">
                  <c:v>6.7923834795559301E-2</c:v>
                </c:pt>
                <c:pt idx="26222">
                  <c:v>7.1088952637364505E-2</c:v>
                </c:pt>
                <c:pt idx="26223">
                  <c:v>0.21789938778763099</c:v>
                </c:pt>
                <c:pt idx="26224">
                  <c:v>9.5447401515253105E-2</c:v>
                </c:pt>
                <c:pt idx="26225">
                  <c:v>6.2951823910808405E-2</c:v>
                </c:pt>
                <c:pt idx="26226">
                  <c:v>6.0008077158788899E-2</c:v>
                </c:pt>
                <c:pt idx="26227">
                  <c:v>0.17288704936634</c:v>
                </c:pt>
                <c:pt idx="26228">
                  <c:v>0.158471884072619</c:v>
                </c:pt>
                <c:pt idx="26229">
                  <c:v>0.184479683806277</c:v>
                </c:pt>
                <c:pt idx="26230">
                  <c:v>0.194764786886787</c:v>
                </c:pt>
                <c:pt idx="26231">
                  <c:v>0.24699589955038101</c:v>
                </c:pt>
                <c:pt idx="26232">
                  <c:v>0.27368831370262298</c:v>
                </c:pt>
                <c:pt idx="26233">
                  <c:v>0.32786618426194902</c:v>
                </c:pt>
                <c:pt idx="26234">
                  <c:v>0.32621189632200498</c:v>
                </c:pt>
                <c:pt idx="26235">
                  <c:v>0.319806564820177</c:v>
                </c:pt>
                <c:pt idx="26236">
                  <c:v>0.34000102128065401</c:v>
                </c:pt>
                <c:pt idx="26237">
                  <c:v>0.36828905494911202</c:v>
                </c:pt>
                <c:pt idx="26238">
                  <c:v>0.37625281481233103</c:v>
                </c:pt>
                <c:pt idx="26239">
                  <c:v>0.45464597374399801</c:v>
                </c:pt>
                <c:pt idx="26240">
                  <c:v>0.41199527712504502</c:v>
                </c:pt>
                <c:pt idx="26241">
                  <c:v>0.44239302391280499</c:v>
                </c:pt>
                <c:pt idx="26242">
                  <c:v>0.49440714925069201</c:v>
                </c:pt>
                <c:pt idx="26243">
                  <c:v>0.52405924190595798</c:v>
                </c:pt>
                <c:pt idx="26244">
                  <c:v>0.51314386907153697</c:v>
                </c:pt>
                <c:pt idx="26245">
                  <c:v>0.56538779587679</c:v>
                </c:pt>
                <c:pt idx="26246">
                  <c:v>0.35229517844431002</c:v>
                </c:pt>
                <c:pt idx="26247">
                  <c:v>0.29843050438631002</c:v>
                </c:pt>
                <c:pt idx="26248">
                  <c:v>0.32025976741881501</c:v>
                </c:pt>
                <c:pt idx="26249">
                  <c:v>0.318350226006058</c:v>
                </c:pt>
                <c:pt idx="26250">
                  <c:v>0.31036139691612902</c:v>
                </c:pt>
                <c:pt idx="26251">
                  <c:v>0.33118879857445099</c:v>
                </c:pt>
                <c:pt idx="26252">
                  <c:v>0.32369662814965</c:v>
                </c:pt>
                <c:pt idx="26253">
                  <c:v>0.36237546384340602</c:v>
                </c:pt>
                <c:pt idx="26254">
                  <c:v>0.33866827809048899</c:v>
                </c:pt>
                <c:pt idx="26255">
                  <c:v>0.34238432322056001</c:v>
                </c:pt>
                <c:pt idx="26256">
                  <c:v>0.41838332653257099</c:v>
                </c:pt>
                <c:pt idx="26257">
                  <c:v>0.414605744470182</c:v>
                </c:pt>
                <c:pt idx="26258">
                  <c:v>1.0528266134139899E-3</c:v>
                </c:pt>
                <c:pt idx="26259">
                  <c:v>-4.9705748386832298E-3</c:v>
                </c:pt>
                <c:pt idx="26260" formatCode="0.00E+00">
                  <c:v>-9.1678470276246305E-4</c:v>
                </c:pt>
                <c:pt idx="26261">
                  <c:v>5.8782880076955202E-3</c:v>
                </c:pt>
                <c:pt idx="26262">
                  <c:v>7.46991973094623E-3</c:v>
                </c:pt>
                <c:pt idx="26263">
                  <c:v>8.8497821397675001E-3</c:v>
                </c:pt>
                <c:pt idx="26264">
                  <c:v>-2.4973944930035599E-3</c:v>
                </c:pt>
                <c:pt idx="26265">
                  <c:v>-1.7675320927814799E-2</c:v>
                </c:pt>
                <c:pt idx="26266">
                  <c:v>-1.8491379613256601E-2</c:v>
                </c:pt>
                <c:pt idx="26267">
                  <c:v>-2.2241070247630501E-2</c:v>
                </c:pt>
                <c:pt idx="26268">
                  <c:v>-6.6715704602562298E-3</c:v>
                </c:pt>
                <c:pt idx="26269">
                  <c:v>-5.6013132825816197E-3</c:v>
                </c:pt>
                <c:pt idx="26270">
                  <c:v>-6.0812731040520403E-3</c:v>
                </c:pt>
                <c:pt idx="26271">
                  <c:v>-6.5728774001114704E-3</c:v>
                </c:pt>
                <c:pt idx="26272">
                  <c:v>-3.6803039871838798E-2</c:v>
                </c:pt>
                <c:pt idx="26273">
                  <c:v>-4.4327848194196197E-2</c:v>
                </c:pt>
                <c:pt idx="26274">
                  <c:v>-1.81906562468163E-2</c:v>
                </c:pt>
                <c:pt idx="26275">
                  <c:v>-2.8824395349707599E-2</c:v>
                </c:pt>
                <c:pt idx="26276">
                  <c:v>-2.1792986184460499E-2</c:v>
                </c:pt>
                <c:pt idx="26277">
                  <c:v>-1.7823550339598201E-2</c:v>
                </c:pt>
                <c:pt idx="26278">
                  <c:v>-1.6432182081105699E-2</c:v>
                </c:pt>
                <c:pt idx="26279">
                  <c:v>-1.75371822159253E-2</c:v>
                </c:pt>
                <c:pt idx="26280">
                  <c:v>-1.7239801645481102E-2</c:v>
                </c:pt>
                <c:pt idx="26281">
                  <c:v>-1.82946453223462E-2</c:v>
                </c:pt>
                <c:pt idx="26282">
                  <c:v>-1.7098286958565599E-2</c:v>
                </c:pt>
                <c:pt idx="26283">
                  <c:v>-1.8304379972153301E-2</c:v>
                </c:pt>
                <c:pt idx="26284">
                  <c:v>-1.8008574819228199E-2</c:v>
                </c:pt>
                <c:pt idx="26285">
                  <c:v>-1.3053513891259499E-2</c:v>
                </c:pt>
                <c:pt idx="26286">
                  <c:v>-1.07978235709533E-2</c:v>
                </c:pt>
                <c:pt idx="26287">
                  <c:v>-1.14009628380153E-2</c:v>
                </c:pt>
                <c:pt idx="26288">
                  <c:v>-1.5919171328696798E-2</c:v>
                </c:pt>
                <c:pt idx="26289">
                  <c:v>-2.046325756592E-2</c:v>
                </c:pt>
                <c:pt idx="26290">
                  <c:v>-3.7964843540206898E-2</c:v>
                </c:pt>
                <c:pt idx="26291">
                  <c:v>-3.0155040050340701E-2</c:v>
                </c:pt>
                <c:pt idx="26292">
                  <c:v>-3.10125977673683E-2</c:v>
                </c:pt>
                <c:pt idx="26293">
                  <c:v>-3.6941390490944997E-2</c:v>
                </c:pt>
                <c:pt idx="26294">
                  <c:v>-1.22220199504674E-2</c:v>
                </c:pt>
                <c:pt idx="26295">
                  <c:v>-5.7049986810116603E-2</c:v>
                </c:pt>
                <c:pt idx="26296">
                  <c:v>-5.96036526078636E-2</c:v>
                </c:pt>
                <c:pt idx="26297">
                  <c:v>-6.1619664289822101E-2</c:v>
                </c:pt>
                <c:pt idx="26298">
                  <c:v>-9.0797526013705498E-2</c:v>
                </c:pt>
                <c:pt idx="26299">
                  <c:v>-8.0709763728879794E-2</c:v>
                </c:pt>
                <c:pt idx="26300">
                  <c:v>-2.7159109420211699E-2</c:v>
                </c:pt>
                <c:pt idx="26301">
                  <c:v>-2.7192085981444201E-2</c:v>
                </c:pt>
                <c:pt idx="26302">
                  <c:v>-9.5115417765481106E-3</c:v>
                </c:pt>
                <c:pt idx="26303">
                  <c:v>-8.8682262140737898E-3</c:v>
                </c:pt>
                <c:pt idx="26304">
                  <c:v>-5.92158411217957E-3</c:v>
                </c:pt>
                <c:pt idx="26305">
                  <c:v>-2.4815643558002601E-2</c:v>
                </c:pt>
                <c:pt idx="26306">
                  <c:v>-2.30951922884781E-2</c:v>
                </c:pt>
                <c:pt idx="26307">
                  <c:v>-2.40135914819441E-2</c:v>
                </c:pt>
                <c:pt idx="26308">
                  <c:v>-2.5292493047182001E-2</c:v>
                </c:pt>
                <c:pt idx="26309">
                  <c:v>-2.48856248546553E-2</c:v>
                </c:pt>
                <c:pt idx="26310">
                  <c:v>-2.76581656140002E-2</c:v>
                </c:pt>
                <c:pt idx="26311">
                  <c:v>-3.2264832498698902E-2</c:v>
                </c:pt>
                <c:pt idx="26312">
                  <c:v>-5.4920417622440897E-2</c:v>
                </c:pt>
                <c:pt idx="26313">
                  <c:v>-0.14446029401589999</c:v>
                </c:pt>
                <c:pt idx="26314">
                  <c:v>-4.92559990276773E-2</c:v>
                </c:pt>
                <c:pt idx="26315">
                  <c:v>-5.8176871274152102E-2</c:v>
                </c:pt>
                <c:pt idx="26316">
                  <c:v>-3.4587697627323603E-2</c:v>
                </c:pt>
                <c:pt idx="26317">
                  <c:v>-2.76653568320675E-2</c:v>
                </c:pt>
                <c:pt idx="26318">
                  <c:v>-3.3896248390625501E-2</c:v>
                </c:pt>
                <c:pt idx="26319">
                  <c:v>-3.6749191994414898E-2</c:v>
                </c:pt>
                <c:pt idx="26320">
                  <c:v>-2.9777304446751699E-2</c:v>
                </c:pt>
                <c:pt idx="26321">
                  <c:v>-3.02102143232474E-2</c:v>
                </c:pt>
                <c:pt idx="26322">
                  <c:v>-2.79763908456966E-2</c:v>
                </c:pt>
                <c:pt idx="26323">
                  <c:v>-2.10881897639911E-2</c:v>
                </c:pt>
                <c:pt idx="26324">
                  <c:v>-1.7362166436426501E-2</c:v>
                </c:pt>
                <c:pt idx="26325">
                  <c:v>-1.7418165315031101E-2</c:v>
                </c:pt>
                <c:pt idx="26326">
                  <c:v>-2.1651401379723101E-2</c:v>
                </c:pt>
                <c:pt idx="26327">
                  <c:v>2.87157696998385E-3</c:v>
                </c:pt>
                <c:pt idx="26328">
                  <c:v>-1.12364961097499E-3</c:v>
                </c:pt>
                <c:pt idx="26329">
                  <c:v>4.7747542694860298E-3</c:v>
                </c:pt>
                <c:pt idx="26330">
                  <c:v>4.4027966645552299E-3</c:v>
                </c:pt>
                <c:pt idx="26331">
                  <c:v>1.7255980730143301E-2</c:v>
                </c:pt>
                <c:pt idx="26332">
                  <c:v>1.6510905008255201E-2</c:v>
                </c:pt>
                <c:pt idx="26333">
                  <c:v>2.58189199310596E-2</c:v>
                </c:pt>
                <c:pt idx="26334">
                  <c:v>9.2678900689961898E-3</c:v>
                </c:pt>
                <c:pt idx="26335">
                  <c:v>1.26055048863573E-2</c:v>
                </c:pt>
                <c:pt idx="26336">
                  <c:v>1.52714683965597E-2</c:v>
                </c:pt>
                <c:pt idx="26337">
                  <c:v>1.8423956767021601E-2</c:v>
                </c:pt>
                <c:pt idx="26338">
                  <c:v>1.1104831684715301E-2</c:v>
                </c:pt>
                <c:pt idx="26339">
                  <c:v>3.2677505063620702E-3</c:v>
                </c:pt>
                <c:pt idx="26340">
                  <c:v>3.7929903136236301E-2</c:v>
                </c:pt>
                <c:pt idx="26341">
                  <c:v>4.88679223915E-2</c:v>
                </c:pt>
                <c:pt idx="26342">
                  <c:v>4.3393048542393897E-2</c:v>
                </c:pt>
                <c:pt idx="26343">
                  <c:v>5.4591939266985301E-2</c:v>
                </c:pt>
                <c:pt idx="26344">
                  <c:v>1.0278187793554E-2</c:v>
                </c:pt>
                <c:pt idx="26345">
                  <c:v>9.9255394890540496E-3</c:v>
                </c:pt>
                <c:pt idx="26346">
                  <c:v>-2.76425001388407E-2</c:v>
                </c:pt>
                <c:pt idx="26347">
                  <c:v>-2.02391375871127E-2</c:v>
                </c:pt>
                <c:pt idx="26348">
                  <c:v>2.0092811350949698E-2</c:v>
                </c:pt>
                <c:pt idx="26349">
                  <c:v>2.0356800540244298E-2</c:v>
                </c:pt>
                <c:pt idx="26350">
                  <c:v>2.6879033736929701E-2</c:v>
                </c:pt>
                <c:pt idx="26351">
                  <c:v>3.5764031489665803E-2</c:v>
                </c:pt>
                <c:pt idx="26352">
                  <c:v>2.2104869293800799E-2</c:v>
                </c:pt>
                <c:pt idx="26353">
                  <c:v>3.1377751130884299E-2</c:v>
                </c:pt>
                <c:pt idx="26354">
                  <c:v>2.5419758830507601E-2</c:v>
                </c:pt>
                <c:pt idx="26355">
                  <c:v>5.0815059713993999E-2</c:v>
                </c:pt>
                <c:pt idx="26356">
                  <c:v>3.12453185531513E-2</c:v>
                </c:pt>
                <c:pt idx="26357">
                  <c:v>3.6214457227764202E-2</c:v>
                </c:pt>
                <c:pt idx="26358">
                  <c:v>3.41209900695085E-2</c:v>
                </c:pt>
                <c:pt idx="26359">
                  <c:v>4.3773396536251001E-2</c:v>
                </c:pt>
                <c:pt idx="26360">
                  <c:v>5.5727462174402102E-2</c:v>
                </c:pt>
                <c:pt idx="26361">
                  <c:v>5.1496172463831397E-2</c:v>
                </c:pt>
                <c:pt idx="26362">
                  <c:v>-2.6668875967611201E-2</c:v>
                </c:pt>
                <c:pt idx="26363">
                  <c:v>5.4085797738223799E-2</c:v>
                </c:pt>
                <c:pt idx="26364">
                  <c:v>3.7428556400818901E-2</c:v>
                </c:pt>
                <c:pt idx="26365">
                  <c:v>5.8752422437066298E-2</c:v>
                </c:pt>
                <c:pt idx="26366">
                  <c:v>0.103632418189296</c:v>
                </c:pt>
                <c:pt idx="26367">
                  <c:v>0.114795466843296</c:v>
                </c:pt>
                <c:pt idx="26368">
                  <c:v>0.115229865134164</c:v>
                </c:pt>
                <c:pt idx="26369">
                  <c:v>0.112283251663489</c:v>
                </c:pt>
                <c:pt idx="26370">
                  <c:v>6.1384561819484297E-2</c:v>
                </c:pt>
                <c:pt idx="26371">
                  <c:v>6.18034876654103E-2</c:v>
                </c:pt>
                <c:pt idx="26372">
                  <c:v>4.2443359512658499E-2</c:v>
                </c:pt>
                <c:pt idx="26373">
                  <c:v>3.8725743416875902E-2</c:v>
                </c:pt>
                <c:pt idx="26374">
                  <c:v>7.5373706823980494E-2</c:v>
                </c:pt>
                <c:pt idx="26375">
                  <c:v>6.8116116084445205E-2</c:v>
                </c:pt>
                <c:pt idx="26376">
                  <c:v>7.62698651061399E-3</c:v>
                </c:pt>
                <c:pt idx="26377">
                  <c:v>3.54204535621018E-2</c:v>
                </c:pt>
                <c:pt idx="26378">
                  <c:v>3.9180260836762598E-2</c:v>
                </c:pt>
                <c:pt idx="26379">
                  <c:v>9.4178551263914799E-3</c:v>
                </c:pt>
                <c:pt idx="26380">
                  <c:v>1.2924899853244199E-2</c:v>
                </c:pt>
                <c:pt idx="26381">
                  <c:v>0.144954737000142</c:v>
                </c:pt>
                <c:pt idx="26382">
                  <c:v>-3.4112154340477402E-2</c:v>
                </c:pt>
                <c:pt idx="26383">
                  <c:v>-3.5885983353813197E-2</c:v>
                </c:pt>
                <c:pt idx="26384">
                  <c:v>-7.0570068824997903E-2</c:v>
                </c:pt>
                <c:pt idx="26385">
                  <c:v>-8.1465777758002303E-2</c:v>
                </c:pt>
                <c:pt idx="26386">
                  <c:v>-1.2259679564265699E-2</c:v>
                </c:pt>
                <c:pt idx="26387">
                  <c:v>1.8071500080250699E-2</c:v>
                </c:pt>
                <c:pt idx="26388">
                  <c:v>2.0505844127289601E-2</c:v>
                </c:pt>
                <c:pt idx="26389" formatCode="0.00E+00">
                  <c:v>5.6832608879320203E-4</c:v>
                </c:pt>
                <c:pt idx="26390">
                  <c:v>-2.53084712492068E-2</c:v>
                </c:pt>
                <c:pt idx="26391">
                  <c:v>-1.03277579433607E-2</c:v>
                </c:pt>
                <c:pt idx="26392">
                  <c:v>-1.4744091140070401E-2</c:v>
                </c:pt>
                <c:pt idx="26393">
                  <c:v>1.4770971310743499E-2</c:v>
                </c:pt>
                <c:pt idx="26394" formatCode="0.00E+00">
                  <c:v>-5.6786378684492401E-4</c:v>
                </c:pt>
                <c:pt idx="26395">
                  <c:v>1.4887779737288101E-2</c:v>
                </c:pt>
                <c:pt idx="26396">
                  <c:v>6.9883737074523103E-3</c:v>
                </c:pt>
                <c:pt idx="26397">
                  <c:v>3.2064026619855702E-3</c:v>
                </c:pt>
                <c:pt idx="26398">
                  <c:v>-1.5241926558888701E-3</c:v>
                </c:pt>
                <c:pt idx="26399">
                  <c:v>3.7377431158744901E-3</c:v>
                </c:pt>
                <c:pt idx="26400">
                  <c:v>2.61831254587288E-2</c:v>
                </c:pt>
                <c:pt idx="26401">
                  <c:v>2.83369127514214E-2</c:v>
                </c:pt>
                <c:pt idx="26402">
                  <c:v>4.3272275337271397E-2</c:v>
                </c:pt>
                <c:pt idx="26403">
                  <c:v>4.4205274675704197E-2</c:v>
                </c:pt>
                <c:pt idx="26404">
                  <c:v>3.7766320900576897E-2</c:v>
                </c:pt>
                <c:pt idx="26405">
                  <c:v>4.5256786715547503E-2</c:v>
                </c:pt>
                <c:pt idx="26406">
                  <c:v>-5.82834576552426E-2</c:v>
                </c:pt>
                <c:pt idx="26407">
                  <c:v>-5.2669069151705097E-3</c:v>
                </c:pt>
                <c:pt idx="26408">
                  <c:v>-1.1323025702759001E-2</c:v>
                </c:pt>
                <c:pt idx="26409">
                  <c:v>-1.8795026285078599E-2</c:v>
                </c:pt>
                <c:pt idx="26410">
                  <c:v>-1.4406082012865499E-2</c:v>
                </c:pt>
                <c:pt idx="26411">
                  <c:v>-1.20740865970798E-2</c:v>
                </c:pt>
                <c:pt idx="26412">
                  <c:v>-2.0561890758579102E-2</c:v>
                </c:pt>
                <c:pt idx="26413">
                  <c:v>1.1933646028815E-2</c:v>
                </c:pt>
                <c:pt idx="26414">
                  <c:v>1.2405345636688801E-2</c:v>
                </c:pt>
                <c:pt idx="26415">
                  <c:v>1.1508774478657001E-2</c:v>
                </c:pt>
                <c:pt idx="26416">
                  <c:v>-1.01433881166945E-3</c:v>
                </c:pt>
                <c:pt idx="26417">
                  <c:v>5.6314482292662602E-2</c:v>
                </c:pt>
                <c:pt idx="26418">
                  <c:v>-6.9070792900172099E-3</c:v>
                </c:pt>
                <c:pt idx="26419">
                  <c:v>1.6265767950625E-3</c:v>
                </c:pt>
                <c:pt idx="26420">
                  <c:v>-7.4454081639931903E-3</c:v>
                </c:pt>
                <c:pt idx="26421">
                  <c:v>-1.0168481732494201E-2</c:v>
                </c:pt>
                <c:pt idx="26422">
                  <c:v>-1.01010845677551E-3</c:v>
                </c:pt>
                <c:pt idx="26423">
                  <c:v>-3.3598402068479799E-3</c:v>
                </c:pt>
                <c:pt idx="26424">
                  <c:v>-3.99202895523087E-3</c:v>
                </c:pt>
                <c:pt idx="26425">
                  <c:v>-1.07843304537349E-2</c:v>
                </c:pt>
                <c:pt idx="26426">
                  <c:v>-8.2045011899243292E-3</c:v>
                </c:pt>
                <c:pt idx="26427">
                  <c:v>-7.0241254467826499E-3</c:v>
                </c:pt>
                <c:pt idx="26428">
                  <c:v>4.1811622088904599E-2</c:v>
                </c:pt>
                <c:pt idx="26429">
                  <c:v>3.41725308566216E-2</c:v>
                </c:pt>
                <c:pt idx="26430">
                  <c:v>4.2337036463238199E-2</c:v>
                </c:pt>
                <c:pt idx="26431">
                  <c:v>4.1630720212659698E-2</c:v>
                </c:pt>
                <c:pt idx="26432">
                  <c:v>4.5772894535280599E-2</c:v>
                </c:pt>
                <c:pt idx="26433">
                  <c:v>4.4233299035824E-2</c:v>
                </c:pt>
                <c:pt idx="26434">
                  <c:v>5.2291577081422701E-2</c:v>
                </c:pt>
                <c:pt idx="26435">
                  <c:v>3.7713715420001702E-2</c:v>
                </c:pt>
                <c:pt idx="26436">
                  <c:v>3.3003642476095899E-2</c:v>
                </c:pt>
                <c:pt idx="26437">
                  <c:v>3.90580329320111E-2</c:v>
                </c:pt>
                <c:pt idx="26438">
                  <c:v>0.14719690459328599</c:v>
                </c:pt>
                <c:pt idx="26439">
                  <c:v>0.13235373823549401</c:v>
                </c:pt>
                <c:pt idx="26440">
                  <c:v>0.131215092272184</c:v>
                </c:pt>
                <c:pt idx="26441">
                  <c:v>0.13626399783149201</c:v>
                </c:pt>
                <c:pt idx="26442">
                  <c:v>0.12767053637630801</c:v>
                </c:pt>
                <c:pt idx="26443">
                  <c:v>-3.87964325466017E-3</c:v>
                </c:pt>
                <c:pt idx="26444">
                  <c:v>-1.00541444786357E-2</c:v>
                </c:pt>
                <c:pt idx="26445">
                  <c:v>6.3640515006107901E-2</c:v>
                </c:pt>
                <c:pt idx="26446">
                  <c:v>6.7998740938779598E-2</c:v>
                </c:pt>
                <c:pt idx="26447">
                  <c:v>7.1866291610119495E-2</c:v>
                </c:pt>
                <c:pt idx="26448">
                  <c:v>7.9604435828054904E-2</c:v>
                </c:pt>
                <c:pt idx="26449">
                  <c:v>0.20496661067951799</c:v>
                </c:pt>
                <c:pt idx="26450">
                  <c:v>0.22573524292635899</c:v>
                </c:pt>
                <c:pt idx="26451">
                  <c:v>0.227151186941076</c:v>
                </c:pt>
                <c:pt idx="26452">
                  <c:v>0.217776997174634</c:v>
                </c:pt>
                <c:pt idx="26453">
                  <c:v>0.26493043329733901</c:v>
                </c:pt>
                <c:pt idx="26454">
                  <c:v>0.26343930313904701</c:v>
                </c:pt>
                <c:pt idx="26455">
                  <c:v>0.32953302742713603</c:v>
                </c:pt>
                <c:pt idx="26456">
                  <c:v>0.34731773468053001</c:v>
                </c:pt>
                <c:pt idx="26457">
                  <c:v>0.43018050496876098</c:v>
                </c:pt>
                <c:pt idx="26458">
                  <c:v>0.38040899469511702</c:v>
                </c:pt>
                <c:pt idx="26459">
                  <c:v>0.51313898546758097</c:v>
                </c:pt>
                <c:pt idx="26460">
                  <c:v>0.47927298318285799</c:v>
                </c:pt>
                <c:pt idx="26461">
                  <c:v>0.51809733245185896</c:v>
                </c:pt>
                <c:pt idx="26462">
                  <c:v>0.51154932065749503</c:v>
                </c:pt>
                <c:pt idx="26463">
                  <c:v>0.66837950785870803</c:v>
                </c:pt>
                <c:pt idx="26464">
                  <c:v>0.53090316844108298</c:v>
                </c:pt>
                <c:pt idx="26465">
                  <c:v>0.56989540266576699</c:v>
                </c:pt>
                <c:pt idx="26466">
                  <c:v>0.37319210510128198</c:v>
                </c:pt>
                <c:pt idx="26467">
                  <c:v>0.37117572021767298</c:v>
                </c:pt>
                <c:pt idx="26468">
                  <c:v>0.40574200809972299</c:v>
                </c:pt>
                <c:pt idx="26469">
                  <c:v>0.40141137695332602</c:v>
                </c:pt>
                <c:pt idx="26470">
                  <c:v>0.36978324234879201</c:v>
                </c:pt>
                <c:pt idx="26471">
                  <c:v>0.39855253966141901</c:v>
                </c:pt>
                <c:pt idx="26472">
                  <c:v>0.397223239741475</c:v>
                </c:pt>
                <c:pt idx="26473">
                  <c:v>0.42540766008498898</c:v>
                </c:pt>
                <c:pt idx="26474">
                  <c:v>0.43743801593154602</c:v>
                </c:pt>
                <c:pt idx="26475">
                  <c:v>0.47531909202369999</c:v>
                </c:pt>
                <c:pt idx="26476">
                  <c:v>0.55449909119566798</c:v>
                </c:pt>
                <c:pt idx="26477">
                  <c:v>0.59139610060119696</c:v>
                </c:pt>
                <c:pt idx="26478">
                  <c:v>0.58932563577716901</c:v>
                </c:pt>
                <c:pt idx="26479">
                  <c:v>0.62684104085761205</c:v>
                </c:pt>
                <c:pt idx="26480">
                  <c:v>0.63578494909150696</c:v>
                </c:pt>
                <c:pt idx="26481">
                  <c:v>0.66398376732628295</c:v>
                </c:pt>
                <c:pt idx="26482">
                  <c:v>0.53809264798410605</c:v>
                </c:pt>
                <c:pt idx="26483">
                  <c:v>0.54763165833329697</c:v>
                </c:pt>
                <c:pt idx="26484">
                  <c:v>0.51495054922149197</c:v>
                </c:pt>
                <c:pt idx="26485">
                  <c:v>0.52758578845085202</c:v>
                </c:pt>
                <c:pt idx="26486">
                  <c:v>5.1110175969916398E-2</c:v>
                </c:pt>
                <c:pt idx="26487">
                  <c:v>5.7060899219421202E-2</c:v>
                </c:pt>
                <c:pt idx="26488">
                  <c:v>5.61377898576245E-2</c:v>
                </c:pt>
                <c:pt idx="26489">
                  <c:v>0.10532499210858701</c:v>
                </c:pt>
                <c:pt idx="26490">
                  <c:v>-7.3289361695023604E-3</c:v>
                </c:pt>
                <c:pt idx="26491">
                  <c:v>-1.4975363799231501E-2</c:v>
                </c:pt>
                <c:pt idx="26492">
                  <c:v>5.6028770281819603E-3</c:v>
                </c:pt>
                <c:pt idx="26493">
                  <c:v>-1.9433949070162199E-3</c:v>
                </c:pt>
                <c:pt idx="26494">
                  <c:v>-1.8407492286907001E-3</c:v>
                </c:pt>
                <c:pt idx="26495">
                  <c:v>3.10211713025083E-2</c:v>
                </c:pt>
                <c:pt idx="26496">
                  <c:v>4.3946194441881699E-2</c:v>
                </c:pt>
                <c:pt idx="26497">
                  <c:v>4.24446026730416E-2</c:v>
                </c:pt>
                <c:pt idx="26498">
                  <c:v>4.6481128651782999E-2</c:v>
                </c:pt>
                <c:pt idx="26499">
                  <c:v>1.9668720660520798E-2</c:v>
                </c:pt>
                <c:pt idx="26500">
                  <c:v>1.56395558205699E-2</c:v>
                </c:pt>
                <c:pt idx="26501">
                  <c:v>-2.0473601692054802E-3</c:v>
                </c:pt>
                <c:pt idx="26502">
                  <c:v>-1.5042956172999201E-3</c:v>
                </c:pt>
                <c:pt idx="26503">
                  <c:v>-5.33751668704463E-3</c:v>
                </c:pt>
                <c:pt idx="26504">
                  <c:v>-6.4198877062966401E-3</c:v>
                </c:pt>
                <c:pt idx="26505">
                  <c:v>-2.8844511696222298E-2</c:v>
                </c:pt>
                <c:pt idx="26506">
                  <c:v>-3.1205055728366699E-2</c:v>
                </c:pt>
                <c:pt idx="26507">
                  <c:v>-8.02536148015753E-3</c:v>
                </c:pt>
                <c:pt idx="26508">
                  <c:v>-1.17758340544282E-2</c:v>
                </c:pt>
                <c:pt idx="26509">
                  <c:v>-8.8446132269890398E-3</c:v>
                </c:pt>
                <c:pt idx="26510">
                  <c:v>-2.8887918278733601E-2</c:v>
                </c:pt>
                <c:pt idx="26511">
                  <c:v>-3.5194378710257102E-2</c:v>
                </c:pt>
                <c:pt idx="26512">
                  <c:v>1.3728893188564399E-2</c:v>
                </c:pt>
                <c:pt idx="26513">
                  <c:v>1.04006264479992E-2</c:v>
                </c:pt>
                <c:pt idx="26514">
                  <c:v>1.37095414095731E-2</c:v>
                </c:pt>
                <c:pt idx="26515">
                  <c:v>1.3857640002125899E-2</c:v>
                </c:pt>
                <c:pt idx="26516">
                  <c:v>1.5327978798224701E-2</c:v>
                </c:pt>
                <c:pt idx="26517">
                  <c:v>1.1061245044655801E-2</c:v>
                </c:pt>
                <c:pt idx="26518">
                  <c:v>9.6358529765632195E-3</c:v>
                </c:pt>
                <c:pt idx="26519">
                  <c:v>-3.5584972661437601E-3</c:v>
                </c:pt>
                <c:pt idx="26520">
                  <c:v>-6.99136252956877E-3</c:v>
                </c:pt>
                <c:pt idx="26521">
                  <c:v>-7.8504321469177098E-3</c:v>
                </c:pt>
                <c:pt idx="26522">
                  <c:v>-6.1682526181487899E-3</c:v>
                </c:pt>
                <c:pt idx="26523">
                  <c:v>-3.82972550911198E-3</c:v>
                </c:pt>
                <c:pt idx="26524">
                  <c:v>0.14217755260964399</c:v>
                </c:pt>
                <c:pt idx="26525">
                  <c:v>0.15216421729950799</c:v>
                </c:pt>
                <c:pt idx="26526">
                  <c:v>0.164747515550943</c:v>
                </c:pt>
                <c:pt idx="26527">
                  <c:v>0.100464046375388</c:v>
                </c:pt>
                <c:pt idx="26528">
                  <c:v>0.197988844036427</c:v>
                </c:pt>
                <c:pt idx="26529">
                  <c:v>0.17953905352303201</c:v>
                </c:pt>
                <c:pt idx="26530">
                  <c:v>0.180242283373728</c:v>
                </c:pt>
                <c:pt idx="26531">
                  <c:v>0.18902318774190899</c:v>
                </c:pt>
                <c:pt idx="26532">
                  <c:v>0.22714301857635699</c:v>
                </c:pt>
                <c:pt idx="26533">
                  <c:v>0.22695146746733</c:v>
                </c:pt>
                <c:pt idx="26534">
                  <c:v>0.25412499492690199</c:v>
                </c:pt>
                <c:pt idx="26535">
                  <c:v>0.256632717886978</c:v>
                </c:pt>
                <c:pt idx="26536">
                  <c:v>0.265112860548952</c:v>
                </c:pt>
                <c:pt idx="26537">
                  <c:v>0.22764295077826699</c:v>
                </c:pt>
                <c:pt idx="26538">
                  <c:v>0.24240815622710901</c:v>
                </c:pt>
                <c:pt idx="26539">
                  <c:v>0.21764243840383399</c:v>
                </c:pt>
                <c:pt idx="26540">
                  <c:v>0.24528622975556499</c:v>
                </c:pt>
                <c:pt idx="26541">
                  <c:v>0.212605680304294</c:v>
                </c:pt>
                <c:pt idx="26542">
                  <c:v>0.22768725020508301</c:v>
                </c:pt>
                <c:pt idx="26543">
                  <c:v>0.27685278673215302</c:v>
                </c:pt>
                <c:pt idx="26544">
                  <c:v>0.26152467218930298</c:v>
                </c:pt>
                <c:pt idx="26545">
                  <c:v>0.23389246260232699</c:v>
                </c:pt>
                <c:pt idx="26546">
                  <c:v>0.239672911727946</c:v>
                </c:pt>
                <c:pt idx="26547">
                  <c:v>0.22754301321405801</c:v>
                </c:pt>
                <c:pt idx="26548">
                  <c:v>0.301043073128334</c:v>
                </c:pt>
                <c:pt idx="26549">
                  <c:v>0.331040145872531</c:v>
                </c:pt>
                <c:pt idx="26550">
                  <c:v>0.34652668522100399</c:v>
                </c:pt>
                <c:pt idx="26551">
                  <c:v>0.35751126378064102</c:v>
                </c:pt>
                <c:pt idx="26552">
                  <c:v>0.47176075807156298</c:v>
                </c:pt>
                <c:pt idx="26553">
                  <c:v>0.45362608958868</c:v>
                </c:pt>
                <c:pt idx="26554">
                  <c:v>0.44582298830897799</c:v>
                </c:pt>
                <c:pt idx="26555">
                  <c:v>0.441384037124333</c:v>
                </c:pt>
                <c:pt idx="26556">
                  <c:v>0.48579814979387698</c:v>
                </c:pt>
                <c:pt idx="26557">
                  <c:v>0.47962914557108999</c:v>
                </c:pt>
                <c:pt idx="26558">
                  <c:v>0.47692682477378001</c:v>
                </c:pt>
                <c:pt idx="26559">
                  <c:v>0.51028085481943997</c:v>
                </c:pt>
                <c:pt idx="26560">
                  <c:v>0.55354130924575495</c:v>
                </c:pt>
                <c:pt idx="26561">
                  <c:v>0.52686962662171699</c:v>
                </c:pt>
                <c:pt idx="26562">
                  <c:v>0.53452106102854402</c:v>
                </c:pt>
                <c:pt idx="26563">
                  <c:v>0.49857973299442299</c:v>
                </c:pt>
                <c:pt idx="26564">
                  <c:v>0.49759336554227901</c:v>
                </c:pt>
                <c:pt idx="26565">
                  <c:v>0.46169648478388697</c:v>
                </c:pt>
                <c:pt idx="26566">
                  <c:v>0.46576674490425701</c:v>
                </c:pt>
                <c:pt idx="26567">
                  <c:v>0.44819337871827603</c:v>
                </c:pt>
                <c:pt idx="26568">
                  <c:v>0.48756984770186201</c:v>
                </c:pt>
                <c:pt idx="26569">
                  <c:v>0.47367612968737</c:v>
                </c:pt>
                <c:pt idx="26570">
                  <c:v>0.54952042780759003</c:v>
                </c:pt>
                <c:pt idx="26571">
                  <c:v>0.40306752115380301</c:v>
                </c:pt>
                <c:pt idx="26572">
                  <c:v>0.45309274521433202</c:v>
                </c:pt>
                <c:pt idx="26573">
                  <c:v>0.52539171087923997</c:v>
                </c:pt>
                <c:pt idx="26574">
                  <c:v>0.52310020784760303</c:v>
                </c:pt>
                <c:pt idx="26575">
                  <c:v>8.2924569578892698E-3</c:v>
                </c:pt>
                <c:pt idx="26576">
                  <c:v>3.2404724601218199E-3</c:v>
                </c:pt>
                <c:pt idx="26577">
                  <c:v>8.4751578435862101E-3</c:v>
                </c:pt>
                <c:pt idx="26578">
                  <c:v>7.1328229913998299E-3</c:v>
                </c:pt>
                <c:pt idx="26579">
                  <c:v>8.6542055489129393E-3</c:v>
                </c:pt>
                <c:pt idx="26580">
                  <c:v>4.2993322865130202E-3</c:v>
                </c:pt>
                <c:pt idx="26581">
                  <c:v>4.7950613854392801E-3</c:v>
                </c:pt>
                <c:pt idx="26582">
                  <c:v>3.4586355737746799E-3</c:v>
                </c:pt>
                <c:pt idx="26583">
                  <c:v>0.13502666847964401</c:v>
                </c:pt>
                <c:pt idx="26584">
                  <c:v>0.14023114568440101</c:v>
                </c:pt>
                <c:pt idx="26585">
                  <c:v>0.13046355139993901</c:v>
                </c:pt>
                <c:pt idx="26586">
                  <c:v>0.14148763510701201</c:v>
                </c:pt>
                <c:pt idx="26587">
                  <c:v>0.16340877532148401</c:v>
                </c:pt>
                <c:pt idx="26588">
                  <c:v>0.181055646713808</c:v>
                </c:pt>
                <c:pt idx="26589">
                  <c:v>0.187012821195916</c:v>
                </c:pt>
                <c:pt idx="26590">
                  <c:v>0.13798204140173601</c:v>
                </c:pt>
                <c:pt idx="26591">
                  <c:v>9.2762931188574399E-2</c:v>
                </c:pt>
                <c:pt idx="26592">
                  <c:v>4.22010940762991E-2</c:v>
                </c:pt>
                <c:pt idx="26593">
                  <c:v>0.100092283909734</c:v>
                </c:pt>
                <c:pt idx="26594">
                  <c:v>0.107511537207705</c:v>
                </c:pt>
                <c:pt idx="26595">
                  <c:v>0.109447506675228</c:v>
                </c:pt>
                <c:pt idx="26596">
                  <c:v>0.109494659758722</c:v>
                </c:pt>
                <c:pt idx="26597">
                  <c:v>0.10336812357636101</c:v>
                </c:pt>
                <c:pt idx="26598">
                  <c:v>0.10208536591036101</c:v>
                </c:pt>
                <c:pt idx="26599">
                  <c:v>0.102855121488111</c:v>
                </c:pt>
                <c:pt idx="26600">
                  <c:v>0.1088232184194</c:v>
                </c:pt>
                <c:pt idx="26601">
                  <c:v>0.13332254426665299</c:v>
                </c:pt>
                <c:pt idx="26602">
                  <c:v>0.114870772911988</c:v>
                </c:pt>
                <c:pt idx="26603">
                  <c:v>0.106418285743684</c:v>
                </c:pt>
                <c:pt idx="26604">
                  <c:v>9.7994975357716702E-2</c:v>
                </c:pt>
                <c:pt idx="26605">
                  <c:v>0.114516184989631</c:v>
                </c:pt>
                <c:pt idx="26606">
                  <c:v>4.7951319049292999E-2</c:v>
                </c:pt>
                <c:pt idx="26607">
                  <c:v>4.38747950987423E-2</c:v>
                </c:pt>
                <c:pt idx="26608">
                  <c:v>1.7453255869151099E-2</c:v>
                </c:pt>
                <c:pt idx="26609">
                  <c:v>1.3568516474597701E-2</c:v>
                </c:pt>
                <c:pt idx="26610">
                  <c:v>1.6479288690671699E-2</c:v>
                </c:pt>
                <c:pt idx="26611">
                  <c:v>1.2830763624822101E-2</c:v>
                </c:pt>
                <c:pt idx="26612">
                  <c:v>1.61347170539336E-2</c:v>
                </c:pt>
                <c:pt idx="26613">
                  <c:v>1.56245706150399E-2</c:v>
                </c:pt>
                <c:pt idx="26614">
                  <c:v>-0.116069708661677</c:v>
                </c:pt>
                <c:pt idx="26615">
                  <c:v>8.0943701812574691E-3</c:v>
                </c:pt>
                <c:pt idx="26616">
                  <c:v>-1.01655232849759E-2</c:v>
                </c:pt>
                <c:pt idx="26617">
                  <c:v>1.43820613068534E-2</c:v>
                </c:pt>
                <c:pt idx="26618">
                  <c:v>4.5702472023654199E-3</c:v>
                </c:pt>
                <c:pt idx="26619">
                  <c:v>9.7463486726936301E-3</c:v>
                </c:pt>
                <c:pt idx="26620">
                  <c:v>1.53252806363697E-2</c:v>
                </c:pt>
                <c:pt idx="26621">
                  <c:v>2.11700225028017E-2</c:v>
                </c:pt>
                <c:pt idx="26622">
                  <c:v>2.7291182289250699E-3</c:v>
                </c:pt>
                <c:pt idx="26623">
                  <c:v>7.1394240226219097E-3</c:v>
                </c:pt>
                <c:pt idx="26624">
                  <c:v>4.8249996635449897E-3</c:v>
                </c:pt>
                <c:pt idx="26625" formatCode="0.00E+00">
                  <c:v>3.0111583967573603E-4</c:v>
                </c:pt>
                <c:pt idx="26626">
                  <c:v>-8.6508769560036392E-3</c:v>
                </c:pt>
                <c:pt idx="26627">
                  <c:v>-1.32568134638995E-2</c:v>
                </c:pt>
                <c:pt idx="26628">
                  <c:v>-8.2741168638460396E-3</c:v>
                </c:pt>
                <c:pt idx="26629">
                  <c:v>-2.58786667469042E-2</c:v>
                </c:pt>
                <c:pt idx="26630">
                  <c:v>-2.36445505214062E-2</c:v>
                </c:pt>
                <c:pt idx="26631">
                  <c:v>-4.0792249963786199E-2</c:v>
                </c:pt>
                <c:pt idx="26632">
                  <c:v>-2.2257976223067199E-2</c:v>
                </c:pt>
                <c:pt idx="26633">
                  <c:v>-2.7465420017110199E-2</c:v>
                </c:pt>
                <c:pt idx="26634">
                  <c:v>-3.2856250774340102E-2</c:v>
                </c:pt>
                <c:pt idx="26635">
                  <c:v>-3.3516331139518699E-2</c:v>
                </c:pt>
                <c:pt idx="26636">
                  <c:v>-3.41240299670591E-2</c:v>
                </c:pt>
                <c:pt idx="26637">
                  <c:v>-3.6225435681401498E-2</c:v>
                </c:pt>
                <c:pt idx="26638">
                  <c:v>-1.74653511544966E-2</c:v>
                </c:pt>
                <c:pt idx="26639">
                  <c:v>-2.9103091546811701E-2</c:v>
                </c:pt>
                <c:pt idx="26640">
                  <c:v>-1.1947193146283499E-2</c:v>
                </c:pt>
                <c:pt idx="26641">
                  <c:v>-7.9114205244457097E-3</c:v>
                </c:pt>
                <c:pt idx="26642">
                  <c:v>-9.4580893158366895E-3</c:v>
                </c:pt>
                <c:pt idx="26643">
                  <c:v>-8.0514600420251697E-3</c:v>
                </c:pt>
                <c:pt idx="26644">
                  <c:v>-4.3016758256927599E-2</c:v>
                </c:pt>
                <c:pt idx="26645">
                  <c:v>-3.8953211858049099E-2</c:v>
                </c:pt>
                <c:pt idx="26646">
                  <c:v>-3.9942064659367303E-2</c:v>
                </c:pt>
                <c:pt idx="26647">
                  <c:v>-4.1194563208655603E-2</c:v>
                </c:pt>
                <c:pt idx="26648">
                  <c:v>-3.6568946176726402E-2</c:v>
                </c:pt>
                <c:pt idx="26649">
                  <c:v>-4.6481133854866699E-2</c:v>
                </c:pt>
                <c:pt idx="26650">
                  <c:v>-4.4251534624606598E-2</c:v>
                </c:pt>
                <c:pt idx="26651">
                  <c:v>-4.7375290430773098E-2</c:v>
                </c:pt>
                <c:pt idx="26652">
                  <c:v>-2.0874471237149798E-2</c:v>
                </c:pt>
                <c:pt idx="26653">
                  <c:v>-2.2421834528068198E-2</c:v>
                </c:pt>
                <c:pt idx="26654">
                  <c:v>-1.77555359626861E-2</c:v>
                </c:pt>
                <c:pt idx="26655">
                  <c:v>-2.1893940236294498E-2</c:v>
                </c:pt>
                <c:pt idx="26656">
                  <c:v>-1.9541446507910801E-2</c:v>
                </c:pt>
                <c:pt idx="26657">
                  <c:v>-3.2610917324555601E-2</c:v>
                </c:pt>
                <c:pt idx="26658">
                  <c:v>-4.6267027726209602E-2</c:v>
                </c:pt>
                <c:pt idx="26659">
                  <c:v>-5.9131192111673198E-2</c:v>
                </c:pt>
                <c:pt idx="26660">
                  <c:v>-0.120926509973645</c:v>
                </c:pt>
                <c:pt idx="26661">
                  <c:v>-0.114752721970541</c:v>
                </c:pt>
                <c:pt idx="26662">
                  <c:v>-7.1602914451747102E-2</c:v>
                </c:pt>
                <c:pt idx="26663">
                  <c:v>-7.0763096478379597E-2</c:v>
                </c:pt>
                <c:pt idx="26664">
                  <c:v>-9.1900892929641598E-2</c:v>
                </c:pt>
                <c:pt idx="26665">
                  <c:v>-9.2863377887045503E-2</c:v>
                </c:pt>
                <c:pt idx="26666">
                  <c:v>2.9394068954016101E-2</c:v>
                </c:pt>
                <c:pt idx="26667">
                  <c:v>1.44312624024689E-2</c:v>
                </c:pt>
                <c:pt idx="26668">
                  <c:v>3.1089502279174799E-2</c:v>
                </c:pt>
                <c:pt idx="26669">
                  <c:v>3.0004575649795501E-2</c:v>
                </c:pt>
                <c:pt idx="26670">
                  <c:v>3.43573831812891E-2</c:v>
                </c:pt>
                <c:pt idx="26671">
                  <c:v>-0.128509646577016</c:v>
                </c:pt>
                <c:pt idx="26672">
                  <c:v>-6.1930775917571498E-2</c:v>
                </c:pt>
                <c:pt idx="26673">
                  <c:v>-7.2175142580600704E-2</c:v>
                </c:pt>
                <c:pt idx="26674">
                  <c:v>-6.7512591459494703E-2</c:v>
                </c:pt>
                <c:pt idx="26675">
                  <c:v>-7.3943821603995999E-2</c:v>
                </c:pt>
                <c:pt idx="26676">
                  <c:v>-7.3676590852607998E-2</c:v>
                </c:pt>
                <c:pt idx="26677">
                  <c:v>-7.8848316112826097E-2</c:v>
                </c:pt>
                <c:pt idx="26678">
                  <c:v>-8.2270743021881199E-2</c:v>
                </c:pt>
                <c:pt idx="26679">
                  <c:v>-8.4774332767560898E-2</c:v>
                </c:pt>
                <c:pt idx="26680">
                  <c:v>-6.1593744715971302E-2</c:v>
                </c:pt>
                <c:pt idx="26681">
                  <c:v>-4.3873746349116997E-2</c:v>
                </c:pt>
                <c:pt idx="26682" formatCode="0.00E+00">
                  <c:v>3.0974611593403902E-4</c:v>
                </c:pt>
                <c:pt idx="26683">
                  <c:v>-1.34049284570494E-2</c:v>
                </c:pt>
                <c:pt idx="26684">
                  <c:v>-1.5204140077750001E-2</c:v>
                </c:pt>
                <c:pt idx="26685">
                  <c:v>-1.55715864427203E-2</c:v>
                </c:pt>
                <c:pt idx="26686">
                  <c:v>3.9201296839184302E-2</c:v>
                </c:pt>
                <c:pt idx="26687">
                  <c:v>5.1950662656429399E-2</c:v>
                </c:pt>
                <c:pt idx="26688">
                  <c:v>8.4176973121455403E-2</c:v>
                </c:pt>
                <c:pt idx="26689">
                  <c:v>-5.1197944613664698E-2</c:v>
                </c:pt>
                <c:pt idx="26690">
                  <c:v>-5.2934558650470503E-2</c:v>
                </c:pt>
                <c:pt idx="26691">
                  <c:v>-5.3918141201577799E-2</c:v>
                </c:pt>
                <c:pt idx="26692">
                  <c:v>-4.7879361906434999E-2</c:v>
                </c:pt>
                <c:pt idx="26693">
                  <c:v>1.7161492087435601E-2</c:v>
                </c:pt>
                <c:pt idx="26694">
                  <c:v>6.1779255130638396E-3</c:v>
                </c:pt>
                <c:pt idx="26695">
                  <c:v>-8.2924569578892698E-3</c:v>
                </c:pt>
                <c:pt idx="26696">
                  <c:v>-3.2404724601218199E-3</c:v>
                </c:pt>
                <c:pt idx="26697">
                  <c:v>-1.0415975510592999E-2</c:v>
                </c:pt>
                <c:pt idx="26698">
                  <c:v>-4.4012320767941003E-3</c:v>
                </c:pt>
                <c:pt idx="26699">
                  <c:v>-2.6200218439954299E-2</c:v>
                </c:pt>
                <c:pt idx="26700">
                  <c:v>-2.4027277167942101E-2</c:v>
                </c:pt>
                <c:pt idx="26701">
                  <c:v>-3.11712885121757E-2</c:v>
                </c:pt>
                <c:pt idx="26702">
                  <c:v>-2.8297524700646001E-2</c:v>
                </c:pt>
                <c:pt idx="26703">
                  <c:v>-3.3732395224612403E-2</c:v>
                </c:pt>
                <c:pt idx="26704">
                  <c:v>-4.7893313426836601E-3</c:v>
                </c:pt>
                <c:pt idx="26705">
                  <c:v>-0.14993908244267101</c:v>
                </c:pt>
                <c:pt idx="26706">
                  <c:v>-0.166068565239858</c:v>
                </c:pt>
                <c:pt idx="26707">
                  <c:v>-0.19021508984975</c:v>
                </c:pt>
                <c:pt idx="26708">
                  <c:v>-0.134094876111675</c:v>
                </c:pt>
                <c:pt idx="26709">
                  <c:v>-0.17016679860528799</c:v>
                </c:pt>
                <c:pt idx="26710">
                  <c:v>-0.179881628624074</c:v>
                </c:pt>
                <c:pt idx="26711">
                  <c:v>-0.173972465784487</c:v>
                </c:pt>
                <c:pt idx="26712">
                  <c:v>-0.148784050316949</c:v>
                </c:pt>
                <c:pt idx="26713">
                  <c:v>-0.176743000831875</c:v>
                </c:pt>
                <c:pt idx="26714">
                  <c:v>-0.14708910328930799</c:v>
                </c:pt>
                <c:pt idx="26715">
                  <c:v>-0.14335335828166201</c:v>
                </c:pt>
                <c:pt idx="26716">
                  <c:v>-0.13315977967786699</c:v>
                </c:pt>
                <c:pt idx="26717">
                  <c:v>-0.13055374831613001</c:v>
                </c:pt>
                <c:pt idx="26718">
                  <c:v>-9.9000691062942608E-3</c:v>
                </c:pt>
                <c:pt idx="26719">
                  <c:v>-0.147196615603534</c:v>
                </c:pt>
                <c:pt idx="26720">
                  <c:v>-0.12001682024848601</c:v>
                </c:pt>
                <c:pt idx="26721">
                  <c:v>-0.22638241710322299</c:v>
                </c:pt>
                <c:pt idx="26722">
                  <c:v>-0.28014552255386799</c:v>
                </c:pt>
                <c:pt idx="26723">
                  <c:v>-0.35064907118266497</c:v>
                </c:pt>
                <c:pt idx="26724">
                  <c:v>-0.33999414774925202</c:v>
                </c:pt>
                <c:pt idx="26725">
                  <c:v>-0.40680513170021698</c:v>
                </c:pt>
                <c:pt idx="26726">
                  <c:v>-0.36415538521406898</c:v>
                </c:pt>
                <c:pt idx="26727">
                  <c:v>-0.380346798835833</c:v>
                </c:pt>
                <c:pt idx="26728">
                  <c:v>-0.393369783619955</c:v>
                </c:pt>
                <c:pt idx="26729">
                  <c:v>-0.42618530622623202</c:v>
                </c:pt>
                <c:pt idx="26730">
                  <c:v>-0.33481972331708199</c:v>
                </c:pt>
                <c:pt idx="26731">
                  <c:v>-0.44728463675546198</c:v>
                </c:pt>
                <c:pt idx="26732">
                  <c:v>-0.36390970862089</c:v>
                </c:pt>
                <c:pt idx="26733">
                  <c:v>-0.44433736837830601</c:v>
                </c:pt>
                <c:pt idx="26734">
                  <c:v>-0.37762213584315601</c:v>
                </c:pt>
                <c:pt idx="26735">
                  <c:v>-0.43140301719281798</c:v>
                </c:pt>
                <c:pt idx="26736">
                  <c:v>-0.406602657747273</c:v>
                </c:pt>
                <c:pt idx="26737">
                  <c:v>-0.412811225951211</c:v>
                </c:pt>
                <c:pt idx="26738">
                  <c:v>-0.26601449198539501</c:v>
                </c:pt>
                <c:pt idx="26739" formatCode="0.00E+00">
                  <c:v>-3.2366354038337799E-4</c:v>
                </c:pt>
                <c:pt idx="26740">
                  <c:v>-6.5869984819566501E-3</c:v>
                </c:pt>
                <c:pt idx="26741" formatCode="0.00E+00">
                  <c:v>3.8289549954528801E-4</c:v>
                </c:pt>
                <c:pt idx="26742">
                  <c:v>-1.24850908427287E-3</c:v>
                </c:pt>
                <c:pt idx="26743">
                  <c:v>2.62938184354655E-3</c:v>
                </c:pt>
                <c:pt idx="26744">
                  <c:v>-1.1519829623411099E-2</c:v>
                </c:pt>
                <c:pt idx="26745">
                  <c:v>1.10996612559071E-2</c:v>
                </c:pt>
                <c:pt idx="26746">
                  <c:v>-2.5336340974972199E-2</c:v>
                </c:pt>
                <c:pt idx="26747">
                  <c:v>-2.1949196394362502E-2</c:v>
                </c:pt>
                <c:pt idx="26748">
                  <c:v>-2.7560445578196799E-2</c:v>
                </c:pt>
                <c:pt idx="26749">
                  <c:v>-2.60303619167487E-2</c:v>
                </c:pt>
                <c:pt idx="26750">
                  <c:v>-5.3087551809804998E-3</c:v>
                </c:pt>
                <c:pt idx="26751">
                  <c:v>-5.5868990567007303E-3</c:v>
                </c:pt>
                <c:pt idx="26752">
                  <c:v>-1.0436016964387699E-2</c:v>
                </c:pt>
                <c:pt idx="26753">
                  <c:v>-9.66255845241548E-3</c:v>
                </c:pt>
                <c:pt idx="26754">
                  <c:v>-1.13449296713132E-2</c:v>
                </c:pt>
                <c:pt idx="26755">
                  <c:v>3.8243903786194099E-2</c:v>
                </c:pt>
                <c:pt idx="26756">
                  <c:v>8.6898216620412999E-2</c:v>
                </c:pt>
                <c:pt idx="26757">
                  <c:v>8.6170026894326401E-2</c:v>
                </c:pt>
                <c:pt idx="26758">
                  <c:v>3.8056000774405498E-2</c:v>
                </c:pt>
                <c:pt idx="26759">
                  <c:v>5.5406684308298003E-2</c:v>
                </c:pt>
                <c:pt idx="26760">
                  <c:v>6.4555074613571004E-2</c:v>
                </c:pt>
                <c:pt idx="26761">
                  <c:v>6.9860229484234093E-2</c:v>
                </c:pt>
                <c:pt idx="26762">
                  <c:v>-6.0328220309216501E-2</c:v>
                </c:pt>
                <c:pt idx="26763">
                  <c:v>-5.2794046923260798E-2</c:v>
                </c:pt>
                <c:pt idx="26764">
                  <c:v>-5.4498914307889099E-2</c:v>
                </c:pt>
                <c:pt idx="26765">
                  <c:v>6.3857739837061195E-2</c:v>
                </c:pt>
                <c:pt idx="26766">
                  <c:v>6.3957571710721695E-2</c:v>
                </c:pt>
                <c:pt idx="26767">
                  <c:v>6.6297374847007207E-2</c:v>
                </c:pt>
                <c:pt idx="26768">
                  <c:v>3.6078056672293801E-2</c:v>
                </c:pt>
                <c:pt idx="26769">
                  <c:v>4.3318727042652001E-2</c:v>
                </c:pt>
                <c:pt idx="26770">
                  <c:v>4.3041321799505101E-2</c:v>
                </c:pt>
                <c:pt idx="26771">
                  <c:v>5.3354093137813099E-2</c:v>
                </c:pt>
                <c:pt idx="26772">
                  <c:v>4.1815784177200603E-2</c:v>
                </c:pt>
                <c:pt idx="26773">
                  <c:v>4.4737306662158097E-2</c:v>
                </c:pt>
                <c:pt idx="26774">
                  <c:v>3.9279598410057098E-2</c:v>
                </c:pt>
                <c:pt idx="26775">
                  <c:v>6.8704608845102794E-2</c:v>
                </c:pt>
                <c:pt idx="26776">
                  <c:v>5.0753941165035697E-2</c:v>
                </c:pt>
                <c:pt idx="26777">
                  <c:v>7.08968810882495E-2</c:v>
                </c:pt>
                <c:pt idx="26778">
                  <c:v>5.6589368327001302E-2</c:v>
                </c:pt>
                <c:pt idx="26779">
                  <c:v>7.0347825097848593E-2</c:v>
                </c:pt>
                <c:pt idx="26780">
                  <c:v>7.86864088143783E-2</c:v>
                </c:pt>
                <c:pt idx="26781">
                  <c:v>8.5945591888664602E-2</c:v>
                </c:pt>
                <c:pt idx="26782">
                  <c:v>5.4491481999687702E-2</c:v>
                </c:pt>
                <c:pt idx="26783">
                  <c:v>6.2765047608634703E-2</c:v>
                </c:pt>
                <c:pt idx="26784">
                  <c:v>5.4851998159244297E-2</c:v>
                </c:pt>
                <c:pt idx="26785">
                  <c:v>5.2578476172731703E-2</c:v>
                </c:pt>
                <c:pt idx="26786">
                  <c:v>4.9073061767124601E-2</c:v>
                </c:pt>
                <c:pt idx="26787">
                  <c:v>5.4151006876846E-2</c:v>
                </c:pt>
                <c:pt idx="26788">
                  <c:v>5.4691617641678902E-2</c:v>
                </c:pt>
                <c:pt idx="26789">
                  <c:v>4.89152157182755E-2</c:v>
                </c:pt>
                <c:pt idx="26790">
                  <c:v>4.6581421684964701E-2</c:v>
                </c:pt>
                <c:pt idx="26791">
                  <c:v>4.2913132250649702E-2</c:v>
                </c:pt>
                <c:pt idx="26792">
                  <c:v>3.8297325193939101E-2</c:v>
                </c:pt>
                <c:pt idx="26793">
                  <c:v>3.7814998536054301E-2</c:v>
                </c:pt>
                <c:pt idx="26794">
                  <c:v>3.4156744048683803E-2</c:v>
                </c:pt>
                <c:pt idx="26795">
                  <c:v>0.24235517639939599</c:v>
                </c:pt>
                <c:pt idx="26796">
                  <c:v>0.229629276782713</c:v>
                </c:pt>
                <c:pt idx="26797">
                  <c:v>0.22425783857364601</c:v>
                </c:pt>
                <c:pt idx="26798">
                  <c:v>3.6971976566455502E-3</c:v>
                </c:pt>
                <c:pt idx="26799">
                  <c:v>-5.3163517564556104E-3</c:v>
                </c:pt>
                <c:pt idx="26800" formatCode="0.00E+00">
                  <c:v>1.2346390423112401E-4</c:v>
                </c:pt>
                <c:pt idx="26801">
                  <c:v>-1.37786113907645E-3</c:v>
                </c:pt>
                <c:pt idx="26802">
                  <c:v>-1.5769233923847901E-3</c:v>
                </c:pt>
                <c:pt idx="26803">
                  <c:v>-1.05362948686134E-2</c:v>
                </c:pt>
                <c:pt idx="26804">
                  <c:v>-1.4657033353464501E-2</c:v>
                </c:pt>
                <c:pt idx="26805">
                  <c:v>-2.0495862571218802E-2</c:v>
                </c:pt>
                <c:pt idx="26806">
                  <c:v>0.101836448850617</c:v>
                </c:pt>
                <c:pt idx="26807">
                  <c:v>0.10574386353912101</c:v>
                </c:pt>
                <c:pt idx="26808">
                  <c:v>0.12561642585260799</c:v>
                </c:pt>
                <c:pt idx="26809">
                  <c:v>0.112915249546583</c:v>
                </c:pt>
                <c:pt idx="26810">
                  <c:v>0.13567096003891599</c:v>
                </c:pt>
                <c:pt idx="26811">
                  <c:v>0.16617517747058699</c:v>
                </c:pt>
                <c:pt idx="26812">
                  <c:v>0.18870664038691501</c:v>
                </c:pt>
                <c:pt idx="26813">
                  <c:v>0.195291015236984</c:v>
                </c:pt>
                <c:pt idx="26814">
                  <c:v>0.21328979531355899</c:v>
                </c:pt>
                <c:pt idx="26815">
                  <c:v>0.105040276831246</c:v>
                </c:pt>
                <c:pt idx="26816">
                  <c:v>0.11081456359375901</c:v>
                </c:pt>
                <c:pt idx="26817">
                  <c:v>0.12786859806745901</c:v>
                </c:pt>
                <c:pt idx="26818">
                  <c:v>0.28132831092539101</c:v>
                </c:pt>
                <c:pt idx="26819">
                  <c:v>0.258630309106126</c:v>
                </c:pt>
                <c:pt idx="26820">
                  <c:v>0.26574652419889699</c:v>
                </c:pt>
                <c:pt idx="26821">
                  <c:v>0.293756095500468</c:v>
                </c:pt>
                <c:pt idx="26822">
                  <c:v>0.27791973426892902</c:v>
                </c:pt>
                <c:pt idx="26823" formatCode="0.00E+00">
                  <c:v>-5.01709962076768E-4</c:v>
                </c:pt>
                <c:pt idx="26824">
                  <c:v>5.4165826012015899E-3</c:v>
                </c:pt>
                <c:pt idx="26825">
                  <c:v>-1.59373003118801E-2</c:v>
                </c:pt>
                <c:pt idx="26826">
                  <c:v>6.4856974381866097E-3</c:v>
                </c:pt>
                <c:pt idx="26827">
                  <c:v>1.98444378751672E-3</c:v>
                </c:pt>
                <c:pt idx="26828">
                  <c:v>1.55757736398884E-2</c:v>
                </c:pt>
                <c:pt idx="26829">
                  <c:v>1.7006329558817802E-2</c:v>
                </c:pt>
                <c:pt idx="26830">
                  <c:v>-2.7515787790101699E-2</c:v>
                </c:pt>
                <c:pt idx="26831">
                  <c:v>-2.91710195458059E-2</c:v>
                </c:pt>
                <c:pt idx="26832">
                  <c:v>-3.0649719064061699E-2</c:v>
                </c:pt>
                <c:pt idx="26833">
                  <c:v>-6.0885850698395798E-2</c:v>
                </c:pt>
                <c:pt idx="26834">
                  <c:v>-5.69547362119096E-2</c:v>
                </c:pt>
                <c:pt idx="26835">
                  <c:v>-5.2224233186427702E-2</c:v>
                </c:pt>
                <c:pt idx="26836">
                  <c:v>-5.9036836369504998E-2</c:v>
                </c:pt>
                <c:pt idx="26837">
                  <c:v>-5.6168873635367302E-2</c:v>
                </c:pt>
                <c:pt idx="26838">
                  <c:v>-3.3926867121302398E-2</c:v>
                </c:pt>
                <c:pt idx="26839">
                  <c:v>2.5311560631490801E-2</c:v>
                </c:pt>
                <c:pt idx="26840">
                  <c:v>2.4761762902606E-2</c:v>
                </c:pt>
                <c:pt idx="26841">
                  <c:v>2.5258501562510399E-2</c:v>
                </c:pt>
                <c:pt idx="26842">
                  <c:v>3.7190081491352799E-2</c:v>
                </c:pt>
                <c:pt idx="26843">
                  <c:v>-1.2634655961240001E-2</c:v>
                </c:pt>
                <c:pt idx="26844">
                  <c:v>-1.4116776341292801E-2</c:v>
                </c:pt>
                <c:pt idx="26845">
                  <c:v>-1.54181447154557E-2</c:v>
                </c:pt>
                <c:pt idx="26846">
                  <c:v>1.4716334629020601E-2</c:v>
                </c:pt>
                <c:pt idx="26847">
                  <c:v>8.2385164038674095E-3</c:v>
                </c:pt>
                <c:pt idx="26848">
                  <c:v>7.2258027036657896E-3</c:v>
                </c:pt>
                <c:pt idx="26849">
                  <c:v>-1.6259256230528801E-2</c:v>
                </c:pt>
                <c:pt idx="26850">
                  <c:v>-2.33051114278797E-2</c:v>
                </c:pt>
                <c:pt idx="26851">
                  <c:v>2.06990648651252E-2</c:v>
                </c:pt>
                <c:pt idx="26852">
                  <c:v>2.00942779197892E-2</c:v>
                </c:pt>
                <c:pt idx="26853">
                  <c:v>1.67739091959857E-2</c:v>
                </c:pt>
                <c:pt idx="26854">
                  <c:v>9.4145116868464801E-2</c:v>
                </c:pt>
                <c:pt idx="26855">
                  <c:v>9.3966718090404897E-2</c:v>
                </c:pt>
                <c:pt idx="26856">
                  <c:v>9.7538222823659607E-2</c:v>
                </c:pt>
                <c:pt idx="26857">
                  <c:v>8.8937996310690798E-2</c:v>
                </c:pt>
                <c:pt idx="26858">
                  <c:v>9.3810624350533001E-2</c:v>
                </c:pt>
                <c:pt idx="26859">
                  <c:v>9.44271100023657E-2</c:v>
                </c:pt>
                <c:pt idx="26860">
                  <c:v>8.5208095445473003E-2</c:v>
                </c:pt>
                <c:pt idx="26861">
                  <c:v>7.63939748577631E-2</c:v>
                </c:pt>
                <c:pt idx="26862">
                  <c:v>7.6565414744779597E-2</c:v>
                </c:pt>
                <c:pt idx="26863">
                  <c:v>8.2491677004634403E-2</c:v>
                </c:pt>
                <c:pt idx="26864">
                  <c:v>0.150714407398819</c:v>
                </c:pt>
                <c:pt idx="26865">
                  <c:v>0.15486436965758099</c:v>
                </c:pt>
                <c:pt idx="26866">
                  <c:v>8.00360740626231E-2</c:v>
                </c:pt>
                <c:pt idx="26867">
                  <c:v>0.132802046330778</c:v>
                </c:pt>
                <c:pt idx="26868">
                  <c:v>0.20907501962976699</c:v>
                </c:pt>
                <c:pt idx="26869">
                  <c:v>0.20301555586018499</c:v>
                </c:pt>
                <c:pt idx="26870">
                  <c:v>0.32836913489202701</c:v>
                </c:pt>
                <c:pt idx="26871">
                  <c:v>0.32492544185127897</c:v>
                </c:pt>
                <c:pt idx="26872">
                  <c:v>0.303438319501249</c:v>
                </c:pt>
                <c:pt idx="26873">
                  <c:v>0.24888918761470499</c:v>
                </c:pt>
                <c:pt idx="26874">
                  <c:v>0.30537725171266999</c:v>
                </c:pt>
                <c:pt idx="26875">
                  <c:v>0.280793427051867</c:v>
                </c:pt>
                <c:pt idx="26876">
                  <c:v>0.29423784490562399</c:v>
                </c:pt>
                <c:pt idx="26877">
                  <c:v>0.22858068766919301</c:v>
                </c:pt>
                <c:pt idx="26878">
                  <c:v>0.23763304400999799</c:v>
                </c:pt>
                <c:pt idx="26879">
                  <c:v>0.21883391137413899</c:v>
                </c:pt>
                <c:pt idx="26880">
                  <c:v>0.30408268375181102</c:v>
                </c:pt>
                <c:pt idx="26881">
                  <c:v>0.29239087531312902</c:v>
                </c:pt>
                <c:pt idx="26882">
                  <c:v>0.231501780271094</c:v>
                </c:pt>
                <c:pt idx="26883">
                  <c:v>0.169479227567087</c:v>
                </c:pt>
                <c:pt idx="26884">
                  <c:v>0.33022192893763103</c:v>
                </c:pt>
                <c:pt idx="26885">
                  <c:v>0.26822936078714898</c:v>
                </c:pt>
                <c:pt idx="26886">
                  <c:v>0.408873015254688</c:v>
                </c:pt>
                <c:pt idx="26887">
                  <c:v>0.28851032681525102</c:v>
                </c:pt>
                <c:pt idx="26888">
                  <c:v>0.29188001720392098</c:v>
                </c:pt>
                <c:pt idx="26889">
                  <c:v>0.31759027011634999</c:v>
                </c:pt>
                <c:pt idx="26890">
                  <c:v>0.33570285489483898</c:v>
                </c:pt>
                <c:pt idx="26891">
                  <c:v>0.36193020073801002</c:v>
                </c:pt>
                <c:pt idx="26892">
                  <c:v>0.360842525687046</c:v>
                </c:pt>
                <c:pt idx="26893">
                  <c:v>0.34371658278675499</c:v>
                </c:pt>
                <c:pt idx="26894">
                  <c:v>0.44169675584851698</c:v>
                </c:pt>
                <c:pt idx="26895">
                  <c:v>0.36790077967890999</c:v>
                </c:pt>
                <c:pt idx="26896">
                  <c:v>0.38344512555257099</c:v>
                </c:pt>
                <c:pt idx="26897">
                  <c:v>0.40076854965129799</c:v>
                </c:pt>
                <c:pt idx="26898">
                  <c:v>0.41871088947267299</c:v>
                </c:pt>
                <c:pt idx="26899">
                  <c:v>0.443415354244865</c:v>
                </c:pt>
                <c:pt idx="26900">
                  <c:v>0.42928509735364301</c:v>
                </c:pt>
                <c:pt idx="26901">
                  <c:v>0.43175704768048301</c:v>
                </c:pt>
                <c:pt idx="26902">
                  <c:v>0.43518437992732001</c:v>
                </c:pt>
                <c:pt idx="26903">
                  <c:v>0.41161738279306598</c:v>
                </c:pt>
                <c:pt idx="26904">
                  <c:v>0.39729416986467497</c:v>
                </c:pt>
                <c:pt idx="26905">
                  <c:v>0.41985109893865602</c:v>
                </c:pt>
                <c:pt idx="26906">
                  <c:v>0.422729680316074</c:v>
                </c:pt>
                <c:pt idx="26907">
                  <c:v>0.41667908819161797</c:v>
                </c:pt>
                <c:pt idx="26908">
                  <c:v>0.41640398815148</c:v>
                </c:pt>
                <c:pt idx="26909">
                  <c:v>0.39587654607353501</c:v>
                </c:pt>
                <c:pt idx="26910">
                  <c:v>0.39654457582075098</c:v>
                </c:pt>
                <c:pt idx="26911">
                  <c:v>0.35098406659592601</c:v>
                </c:pt>
                <c:pt idx="26912">
                  <c:v>0.35560873180387498</c:v>
                </c:pt>
                <c:pt idx="26913">
                  <c:v>0.69810895961441599</c:v>
                </c:pt>
                <c:pt idx="26914">
                  <c:v>0.71017857270992801</c:v>
                </c:pt>
                <c:pt idx="26915">
                  <c:v>0</c:v>
                </c:pt>
                <c:pt idx="26916">
                  <c:v>6.1916174532170498E-3</c:v>
                </c:pt>
                <c:pt idx="26917">
                  <c:v>-4.3121195652890904E-3</c:v>
                </c:pt>
                <c:pt idx="26918" formatCode="0.00E+00">
                  <c:v>1.86341710137982E-4</c:v>
                </c:pt>
                <c:pt idx="26919">
                  <c:v>-6.3326844657107797E-3</c:v>
                </c:pt>
                <c:pt idx="26920">
                  <c:v>1.01658574499459E-2</c:v>
                </c:pt>
                <c:pt idx="26921">
                  <c:v>5.3770696897303899E-3</c:v>
                </c:pt>
                <c:pt idx="26922">
                  <c:v>1.40040920276196E-3</c:v>
                </c:pt>
                <c:pt idx="26923">
                  <c:v>-4.0239922692679696E-3</c:v>
                </c:pt>
                <c:pt idx="26924">
                  <c:v>-3.2064128697763998E-3</c:v>
                </c:pt>
                <c:pt idx="26925">
                  <c:v>-3.4848100351367798E-3</c:v>
                </c:pt>
                <c:pt idx="26926">
                  <c:v>1.2793440594341E-2</c:v>
                </c:pt>
                <c:pt idx="26927">
                  <c:v>-0.103142841777333</c:v>
                </c:pt>
                <c:pt idx="26928">
                  <c:v>-0.10112810989129301</c:v>
                </c:pt>
                <c:pt idx="26929">
                  <c:v>-0.10801773364798201</c:v>
                </c:pt>
                <c:pt idx="26930">
                  <c:v>-0.12146192243920401</c:v>
                </c:pt>
                <c:pt idx="26931">
                  <c:v>-0.13235442038015799</c:v>
                </c:pt>
                <c:pt idx="26932">
                  <c:v>-6.5371535530535499E-2</c:v>
                </c:pt>
                <c:pt idx="26933">
                  <c:v>-6.7423072977952303E-2</c:v>
                </c:pt>
                <c:pt idx="26934">
                  <c:v>9.2288387246636405E-2</c:v>
                </c:pt>
                <c:pt idx="26935">
                  <c:v>9.4123309438003094E-2</c:v>
                </c:pt>
                <c:pt idx="26936">
                  <c:v>0.22331738632829801</c:v>
                </c:pt>
                <c:pt idx="26937">
                  <c:v>0.21872825644072799</c:v>
                </c:pt>
                <c:pt idx="26938">
                  <c:v>0.34273148319714702</c:v>
                </c:pt>
                <c:pt idx="26939">
                  <c:v>0.30055196642115301</c:v>
                </c:pt>
                <c:pt idx="26940">
                  <c:v>0.35072318230317501</c:v>
                </c:pt>
                <c:pt idx="26941">
                  <c:v>0.33581277668331</c:v>
                </c:pt>
                <c:pt idx="26942">
                  <c:v>0.35337983936371498</c:v>
                </c:pt>
                <c:pt idx="26943">
                  <c:v>0.342527532631279</c:v>
                </c:pt>
                <c:pt idx="26944">
                  <c:v>0.38072916767783199</c:v>
                </c:pt>
                <c:pt idx="26945">
                  <c:v>0.34543738616465403</c:v>
                </c:pt>
                <c:pt idx="26946">
                  <c:v>0.36608531329927901</c:v>
                </c:pt>
                <c:pt idx="26947">
                  <c:v>0.371339150029735</c:v>
                </c:pt>
                <c:pt idx="26948">
                  <c:v>0.39189974752927798</c:v>
                </c:pt>
                <c:pt idx="26949">
                  <c:v>0.37781422508823398</c:v>
                </c:pt>
                <c:pt idx="26950">
                  <c:v>0.38279744581416802</c:v>
                </c:pt>
                <c:pt idx="26951">
                  <c:v>0.41374926281507002</c:v>
                </c:pt>
                <c:pt idx="26952">
                  <c:v>0.41917240801229599</c:v>
                </c:pt>
                <c:pt idx="26953">
                  <c:v>0.44496551668828799</c:v>
                </c:pt>
                <c:pt idx="26954">
                  <c:v>0.45647583941602499</c:v>
                </c:pt>
                <c:pt idx="26955">
                  <c:v>0.42512802059188698</c:v>
                </c:pt>
                <c:pt idx="26956">
                  <c:v>0.446165527060365</c:v>
                </c:pt>
                <c:pt idx="26957">
                  <c:v>0.44991004386066302</c:v>
                </c:pt>
                <c:pt idx="26958">
                  <c:v>0.47023206176328303</c:v>
                </c:pt>
                <c:pt idx="26959">
                  <c:v>0.42628332781557998</c:v>
                </c:pt>
                <c:pt idx="26960">
                  <c:v>0.49222287277687798</c:v>
                </c:pt>
                <c:pt idx="26961">
                  <c:v>0.51994318562881703</c:v>
                </c:pt>
                <c:pt idx="26962">
                  <c:v>0.49060036638097798</c:v>
                </c:pt>
                <c:pt idx="26963">
                  <c:v>0.48126040365227202</c:v>
                </c:pt>
                <c:pt idx="26964">
                  <c:v>0.50973405299918695</c:v>
                </c:pt>
                <c:pt idx="26965">
                  <c:v>0.44466407660242202</c:v>
                </c:pt>
                <c:pt idx="26966">
                  <c:v>0.44988341875238702</c:v>
                </c:pt>
                <c:pt idx="26967">
                  <c:v>0.495688300080463</c:v>
                </c:pt>
                <c:pt idx="26968">
                  <c:v>0.49942172329476803</c:v>
                </c:pt>
                <c:pt idx="26969">
                  <c:v>0.51184512666615301</c:v>
                </c:pt>
                <c:pt idx="26970">
                  <c:v>0.50765118549327404</c:v>
                </c:pt>
                <c:pt idx="26971">
                  <c:v>3.3489406010973602E-3</c:v>
                </c:pt>
                <c:pt idx="26972">
                  <c:v>1.00126383507332E-2</c:v>
                </c:pt>
                <c:pt idx="26973">
                  <c:v>3.6585571294920302E-3</c:v>
                </c:pt>
                <c:pt idx="26974">
                  <c:v>2.92471410542072E-3</c:v>
                </c:pt>
                <c:pt idx="26975" formatCode="0.00E+00">
                  <c:v>-5.37308903711064E-4</c:v>
                </c:pt>
                <c:pt idx="26976">
                  <c:v>-2.2420806074719898E-2</c:v>
                </c:pt>
                <c:pt idx="26977">
                  <c:v>-2.4106141921157599E-2</c:v>
                </c:pt>
                <c:pt idx="26978">
                  <c:v>-2.1755862000764899E-2</c:v>
                </c:pt>
                <c:pt idx="26979">
                  <c:v>-2.7223416687406299E-2</c:v>
                </c:pt>
                <c:pt idx="26980">
                  <c:v>-6.8446421776691094E-2</c:v>
                </c:pt>
                <c:pt idx="26981">
                  <c:v>-5.1039497533217702E-2</c:v>
                </c:pt>
                <c:pt idx="26982">
                  <c:v>-4.8831209591668499E-2</c:v>
                </c:pt>
                <c:pt idx="26983">
                  <c:v>-5.5390891765024902E-2</c:v>
                </c:pt>
                <c:pt idx="26984">
                  <c:v>-1.55522439983644E-2</c:v>
                </c:pt>
                <c:pt idx="26985">
                  <c:v>-2.5484379254244498E-2</c:v>
                </c:pt>
                <c:pt idx="26986">
                  <c:v>4.5090428773315101E-2</c:v>
                </c:pt>
                <c:pt idx="26987">
                  <c:v>3.2118043129926999E-2</c:v>
                </c:pt>
                <c:pt idx="26988">
                  <c:v>3.24120273061465E-2</c:v>
                </c:pt>
                <c:pt idx="26989">
                  <c:v>7.35552458717347E-3</c:v>
                </c:pt>
                <c:pt idx="26990">
                  <c:v>4.0845718720365902E-2</c:v>
                </c:pt>
                <c:pt idx="26991">
                  <c:v>3.43552827097535E-2</c:v>
                </c:pt>
                <c:pt idx="26992">
                  <c:v>8.79083790489672E-2</c:v>
                </c:pt>
                <c:pt idx="26993">
                  <c:v>9.4904756923537906E-2</c:v>
                </c:pt>
                <c:pt idx="26994">
                  <c:v>0.107859060424528</c:v>
                </c:pt>
                <c:pt idx="26995">
                  <c:v>0.103736411412191</c:v>
                </c:pt>
                <c:pt idx="26996">
                  <c:v>9.2298996066788097E-2</c:v>
                </c:pt>
                <c:pt idx="26997">
                  <c:v>5.36953947801126E-2</c:v>
                </c:pt>
                <c:pt idx="26998">
                  <c:v>5.4485219282061903E-2</c:v>
                </c:pt>
                <c:pt idx="26999">
                  <c:v>4.8702736397963298E-2</c:v>
                </c:pt>
                <c:pt idx="27000">
                  <c:v>4.5689383869058402E-2</c:v>
                </c:pt>
                <c:pt idx="27001">
                  <c:v>2.0382657708412698E-2</c:v>
                </c:pt>
                <c:pt idx="27002">
                  <c:v>2.6465195378356499E-2</c:v>
                </c:pt>
                <c:pt idx="27003">
                  <c:v>3.55856403607068E-3</c:v>
                </c:pt>
                <c:pt idx="27004">
                  <c:v>4.65058075930979E-2</c:v>
                </c:pt>
                <c:pt idx="27005">
                  <c:v>4.1953140491111499E-2</c:v>
                </c:pt>
                <c:pt idx="27006">
                  <c:v>4.1570409990672401E-2</c:v>
                </c:pt>
                <c:pt idx="27007">
                  <c:v>2.08076074871241E-2</c:v>
                </c:pt>
                <c:pt idx="27008">
                  <c:v>-2.9557826628784801E-2</c:v>
                </c:pt>
                <c:pt idx="27009">
                  <c:v>-3.3506834042072102E-2</c:v>
                </c:pt>
                <c:pt idx="27010">
                  <c:v>-2.75519106292396E-2</c:v>
                </c:pt>
                <c:pt idx="27011">
                  <c:v>-9.28664218613506E-3</c:v>
                </c:pt>
                <c:pt idx="27012">
                  <c:v>5.8284646307580103E-2</c:v>
                </c:pt>
                <c:pt idx="27013">
                  <c:v>5.70858847270245E-2</c:v>
                </c:pt>
                <c:pt idx="27014">
                  <c:v>5.4547143644883403E-2</c:v>
                </c:pt>
                <c:pt idx="27015">
                  <c:v>5.8911470994146502E-2</c:v>
                </c:pt>
                <c:pt idx="27016">
                  <c:v>0.15563461732154099</c:v>
                </c:pt>
                <c:pt idx="27017">
                  <c:v>0.145700425503313</c:v>
                </c:pt>
                <c:pt idx="27018">
                  <c:v>0.26885376961302299</c:v>
                </c:pt>
                <c:pt idx="27019">
                  <c:v>0.28345042076550397</c:v>
                </c:pt>
                <c:pt idx="27020">
                  <c:v>0.20786920395015801</c:v>
                </c:pt>
                <c:pt idx="27021">
                  <c:v>0.19757518526463</c:v>
                </c:pt>
                <c:pt idx="27022">
                  <c:v>0.20627200397668</c:v>
                </c:pt>
                <c:pt idx="27023">
                  <c:v>0.22420373100659999</c:v>
                </c:pt>
                <c:pt idx="27024">
                  <c:v>0.18941913634754901</c:v>
                </c:pt>
                <c:pt idx="27025">
                  <c:v>0.182541689178425</c:v>
                </c:pt>
                <c:pt idx="27026">
                  <c:v>0.189822154166671</c:v>
                </c:pt>
                <c:pt idx="27027">
                  <c:v>0.190868122081046</c:v>
                </c:pt>
                <c:pt idx="27028">
                  <c:v>0.184199446510599</c:v>
                </c:pt>
                <c:pt idx="27029" formatCode="0.00E+00">
                  <c:v>-3.7244390759916198E-4</c:v>
                </c:pt>
                <c:pt idx="27030">
                  <c:v>4.7596736007513504E-3</c:v>
                </c:pt>
                <c:pt idx="27031">
                  <c:v>1.01601532018635E-3</c:v>
                </c:pt>
                <c:pt idx="27032">
                  <c:v>3.0812789284769101E-2</c:v>
                </c:pt>
                <c:pt idx="27033">
                  <c:v>3.3559763320727402E-2</c:v>
                </c:pt>
                <c:pt idx="27034">
                  <c:v>3.76478115903153E-2</c:v>
                </c:pt>
                <c:pt idx="27035">
                  <c:v>4.1650609658050203E-2</c:v>
                </c:pt>
                <c:pt idx="27036">
                  <c:v>4.8979445823014597E-2</c:v>
                </c:pt>
                <c:pt idx="27037">
                  <c:v>3.56797951487113E-2</c:v>
                </c:pt>
                <c:pt idx="27038">
                  <c:v>3.9633281387434903E-2</c:v>
                </c:pt>
                <c:pt idx="27039">
                  <c:v>-4.5889398458778203E-3</c:v>
                </c:pt>
                <c:pt idx="27040">
                  <c:v>-3.2509251616594701E-3</c:v>
                </c:pt>
                <c:pt idx="27041">
                  <c:v>-6.0379702002042396E-3</c:v>
                </c:pt>
                <c:pt idx="27042">
                  <c:v>2.1487552051910799E-3</c:v>
                </c:pt>
                <c:pt idx="27043">
                  <c:v>-5.3475261611359796E-3</c:v>
                </c:pt>
                <c:pt idx="27044">
                  <c:v>4.71562039996165E-3</c:v>
                </c:pt>
                <c:pt idx="27045">
                  <c:v>-9.7017802233278994E-2</c:v>
                </c:pt>
                <c:pt idx="27046">
                  <c:v>-0.126117265442863</c:v>
                </c:pt>
                <c:pt idx="27047">
                  <c:v>-0.15916250299470899</c:v>
                </c:pt>
                <c:pt idx="27048">
                  <c:v>-0.15549536650628101</c:v>
                </c:pt>
                <c:pt idx="27049">
                  <c:v>-0.110483761511176</c:v>
                </c:pt>
                <c:pt idx="27050">
                  <c:v>-0.14780221203823099</c:v>
                </c:pt>
                <c:pt idx="27051">
                  <c:v>-0.123706479663826</c:v>
                </c:pt>
                <c:pt idx="27052">
                  <c:v>-0.133751562061905</c:v>
                </c:pt>
                <c:pt idx="27053">
                  <c:v>-0.16173142330793699</c:v>
                </c:pt>
                <c:pt idx="27054">
                  <c:v>-0.169923280901254</c:v>
                </c:pt>
                <c:pt idx="27055">
                  <c:v>-0.201197278971192</c:v>
                </c:pt>
                <c:pt idx="27056">
                  <c:v>-0.166614102186734</c:v>
                </c:pt>
                <c:pt idx="27057">
                  <c:v>-0.20318629353484499</c:v>
                </c:pt>
                <c:pt idx="27058">
                  <c:v>-0.19725083687568901</c:v>
                </c:pt>
                <c:pt idx="27059">
                  <c:v>-0.207448558025118</c:v>
                </c:pt>
                <c:pt idx="27060">
                  <c:v>-0.21315469831442899</c:v>
                </c:pt>
                <c:pt idx="27061">
                  <c:v>-0.21234976245759599</c:v>
                </c:pt>
                <c:pt idx="27062">
                  <c:v>-0.199568354968717</c:v>
                </c:pt>
                <c:pt idx="27063">
                  <c:v>-0.19944287481373599</c:v>
                </c:pt>
                <c:pt idx="27064">
                  <c:v>-0.162867447615512</c:v>
                </c:pt>
                <c:pt idx="27065">
                  <c:v>-0.182262814664958</c:v>
                </c:pt>
                <c:pt idx="27066">
                  <c:v>-9.7774903693614804E-3</c:v>
                </c:pt>
                <c:pt idx="27067">
                  <c:v>-3.6335939464531203E-2</c:v>
                </c:pt>
                <c:pt idx="27068" formatCode="0.00E+00">
                  <c:v>4.11921769027934E-5</c:v>
                </c:pt>
                <c:pt idx="27069">
                  <c:v>1.96443712162233E-2</c:v>
                </c:pt>
                <c:pt idx="27070" formatCode="0.00E+00">
                  <c:v>3.6388064965930901E-4</c:v>
                </c:pt>
                <c:pt idx="27071">
                  <c:v>-6.0235914384032503E-3</c:v>
                </c:pt>
                <c:pt idx="27072">
                  <c:v>-8.1418664221495299E-3</c:v>
                </c:pt>
                <c:pt idx="27073">
                  <c:v>-1.2434730336341E-2</c:v>
                </c:pt>
                <c:pt idx="27074">
                  <c:v>-1.2220303794143701E-2</c:v>
                </c:pt>
                <c:pt idx="27075">
                  <c:v>1.0134323641222499E-2</c:v>
                </c:pt>
                <c:pt idx="27076">
                  <c:v>8.3732178438144997E-3</c:v>
                </c:pt>
                <c:pt idx="27077">
                  <c:v>5.5730098067077096E-3</c:v>
                </c:pt>
                <c:pt idx="27078">
                  <c:v>9.37959459392145E-3</c:v>
                </c:pt>
                <c:pt idx="27079">
                  <c:v>2.7576810252285699E-2</c:v>
                </c:pt>
                <c:pt idx="27080">
                  <c:v>3.3313645580082603E-2</c:v>
                </c:pt>
                <c:pt idx="27081">
                  <c:v>6.8282870038355495E-2</c:v>
                </c:pt>
                <c:pt idx="27082">
                  <c:v>7.1831051319376907E-2</c:v>
                </c:pt>
                <c:pt idx="27083">
                  <c:v>5.9471036310686898E-2</c:v>
                </c:pt>
                <c:pt idx="27084">
                  <c:v>6.5189345619647204E-2</c:v>
                </c:pt>
                <c:pt idx="27085">
                  <c:v>6.4398231103452094E-2</c:v>
                </c:pt>
                <c:pt idx="27086">
                  <c:v>6.92072614442069E-2</c:v>
                </c:pt>
                <c:pt idx="27087">
                  <c:v>6.8405279145744999E-2</c:v>
                </c:pt>
                <c:pt idx="27088">
                  <c:v>0.20906116351102</c:v>
                </c:pt>
                <c:pt idx="27089">
                  <c:v>0.19754675340931499</c:v>
                </c:pt>
                <c:pt idx="27090">
                  <c:v>0.20441327423306899</c:v>
                </c:pt>
                <c:pt idx="27091">
                  <c:v>0.24754950549221499</c:v>
                </c:pt>
                <c:pt idx="27092">
                  <c:v>0.24044809474545201</c:v>
                </c:pt>
                <c:pt idx="27093">
                  <c:v>0.27574000845519803</c:v>
                </c:pt>
                <c:pt idx="27094">
                  <c:v>0.28284278105185801</c:v>
                </c:pt>
                <c:pt idx="27095">
                  <c:v>0.25684437656252701</c:v>
                </c:pt>
                <c:pt idx="27096">
                  <c:v>0.26295266624915498</c:v>
                </c:pt>
                <c:pt idx="27097">
                  <c:v>0.24992925735039101</c:v>
                </c:pt>
                <c:pt idx="27098">
                  <c:v>0.28384864925245301</c:v>
                </c:pt>
                <c:pt idx="27099">
                  <c:v>0.28572852760078699</c:v>
                </c:pt>
                <c:pt idx="27100">
                  <c:v>0.38533697148773099</c:v>
                </c:pt>
                <c:pt idx="27101">
                  <c:v>0.31586085483516202</c:v>
                </c:pt>
                <c:pt idx="27102">
                  <c:v>0.32450312564017902</c:v>
                </c:pt>
                <c:pt idx="27103">
                  <c:v>0.41711871829693598</c:v>
                </c:pt>
                <c:pt idx="27104">
                  <c:v>0.37190266968720598</c:v>
                </c:pt>
                <c:pt idx="27105">
                  <c:v>2.5161917573921201E-2</c:v>
                </c:pt>
                <c:pt idx="27106">
                  <c:v>3.1392072420381299E-2</c:v>
                </c:pt>
                <c:pt idx="27107">
                  <c:v>2.9863626599769998E-2</c:v>
                </c:pt>
                <c:pt idx="27108">
                  <c:v>2.8320663987820599E-2</c:v>
                </c:pt>
                <c:pt idx="27109">
                  <c:v>2.76533361701298E-2</c:v>
                </c:pt>
                <c:pt idx="27110">
                  <c:v>2.8579315716708398E-2</c:v>
                </c:pt>
                <c:pt idx="27111">
                  <c:v>6.8156447329277503E-2</c:v>
                </c:pt>
                <c:pt idx="27112">
                  <c:v>6.6561571929266206E-2</c:v>
                </c:pt>
                <c:pt idx="27113">
                  <c:v>6.2124650233954699E-2</c:v>
                </c:pt>
                <c:pt idx="27114">
                  <c:v>8.86223721414654E-2</c:v>
                </c:pt>
                <c:pt idx="27115">
                  <c:v>5.2416881254941899E-2</c:v>
                </c:pt>
                <c:pt idx="27116">
                  <c:v>7.2276907503399698E-2</c:v>
                </c:pt>
                <c:pt idx="27117">
                  <c:v>7.7489796946194706E-2</c:v>
                </c:pt>
                <c:pt idx="27118">
                  <c:v>8.4690682804369602E-2</c:v>
                </c:pt>
                <c:pt idx="27119">
                  <c:v>3.63332041375172E-2</c:v>
                </c:pt>
                <c:pt idx="27120">
                  <c:v>3.91812977782168E-2</c:v>
                </c:pt>
                <c:pt idx="27121">
                  <c:v>3.70906728487361E-2</c:v>
                </c:pt>
                <c:pt idx="27122">
                  <c:v>3.7762571879631897E-2</c:v>
                </c:pt>
                <c:pt idx="27123">
                  <c:v>1.357867176844E-2</c:v>
                </c:pt>
                <c:pt idx="27124">
                  <c:v>1.1207251621214E-2</c:v>
                </c:pt>
                <c:pt idx="27125">
                  <c:v>2.2800192745924199E-3</c:v>
                </c:pt>
                <c:pt idx="27126">
                  <c:v>2.25554883666674E-2</c:v>
                </c:pt>
                <c:pt idx="27127">
                  <c:v>2.1550335934285202E-2</c:v>
                </c:pt>
                <c:pt idx="27128">
                  <c:v>1.9271883390353999E-2</c:v>
                </c:pt>
                <c:pt idx="27129">
                  <c:v>2.0138270664717E-2</c:v>
                </c:pt>
                <c:pt idx="27130">
                  <c:v>2.7185881782034502E-2</c:v>
                </c:pt>
                <c:pt idx="27131">
                  <c:v>3.5129260694514601E-2</c:v>
                </c:pt>
                <c:pt idx="27132">
                  <c:v>2.5437455100878401E-2</c:v>
                </c:pt>
                <c:pt idx="27133">
                  <c:v>5.2885187991476004E-3</c:v>
                </c:pt>
                <c:pt idx="27134">
                  <c:v>2.2765620333433802E-2</c:v>
                </c:pt>
                <c:pt idx="27135">
                  <c:v>1.86669824875276E-2</c:v>
                </c:pt>
                <c:pt idx="27136">
                  <c:v>1.6938847284021698E-2</c:v>
                </c:pt>
                <c:pt idx="27137">
                  <c:v>1.7122552516019001E-2</c:v>
                </c:pt>
                <c:pt idx="27138">
                  <c:v>1.4137063214860499E-2</c:v>
                </c:pt>
                <c:pt idx="27139">
                  <c:v>1.390970665111E-2</c:v>
                </c:pt>
                <c:pt idx="27140">
                  <c:v>1.9262091926308001E-2</c:v>
                </c:pt>
                <c:pt idx="27141">
                  <c:v>2.0889125694760501E-2</c:v>
                </c:pt>
                <c:pt idx="27142">
                  <c:v>1.9032108954043701E-2</c:v>
                </c:pt>
                <c:pt idx="27143">
                  <c:v>2.0187721834086899E-2</c:v>
                </c:pt>
                <c:pt idx="27144">
                  <c:v>2.0842525036945701E-2</c:v>
                </c:pt>
                <c:pt idx="27145">
                  <c:v>2.02495779191307E-2</c:v>
                </c:pt>
                <c:pt idx="27146">
                  <c:v>2.3678623933333001E-2</c:v>
                </c:pt>
                <c:pt idx="27147">
                  <c:v>2.6330749883525899E-2</c:v>
                </c:pt>
                <c:pt idx="27148">
                  <c:v>2.6544360508739401E-2</c:v>
                </c:pt>
                <c:pt idx="27149">
                  <c:v>2.6330749883525899E-2</c:v>
                </c:pt>
                <c:pt idx="27150">
                  <c:v>1.54457811495074E-2</c:v>
                </c:pt>
                <c:pt idx="27151">
                  <c:v>5.2575786290163197E-3</c:v>
                </c:pt>
                <c:pt idx="27152">
                  <c:v>9.9764430400925905E-3</c:v>
                </c:pt>
                <c:pt idx="27153">
                  <c:v>5.8245833828109703E-2</c:v>
                </c:pt>
                <c:pt idx="27154">
                  <c:v>4.7901414538470397E-2</c:v>
                </c:pt>
                <c:pt idx="27155">
                  <c:v>-6.1642089848372699E-3</c:v>
                </c:pt>
                <c:pt idx="27156">
                  <c:v>-9.6761445131041592E-3</c:v>
                </c:pt>
                <c:pt idx="27157">
                  <c:v>-1.0002264738442301E-2</c:v>
                </c:pt>
                <c:pt idx="27158">
                  <c:v>5.67574870826279E-2</c:v>
                </c:pt>
                <c:pt idx="27159">
                  <c:v>5.6870432081895302E-2</c:v>
                </c:pt>
                <c:pt idx="27160">
                  <c:v>5.8779204455827898E-2</c:v>
                </c:pt>
                <c:pt idx="27161">
                  <c:v>5.9038780057317997E-2</c:v>
                </c:pt>
                <c:pt idx="27162">
                  <c:v>9.2292104114789705E-2</c:v>
                </c:pt>
                <c:pt idx="27163">
                  <c:v>9.9827908812379199E-2</c:v>
                </c:pt>
                <c:pt idx="27164">
                  <c:v>0.10872491887640701</c:v>
                </c:pt>
                <c:pt idx="27165">
                  <c:v>0.16363415062388201</c:v>
                </c:pt>
                <c:pt idx="27166">
                  <c:v>0.17792788098788201</c:v>
                </c:pt>
                <c:pt idx="27167">
                  <c:v>0.180348246433049</c:v>
                </c:pt>
                <c:pt idx="27168">
                  <c:v>0.15863596753876899</c:v>
                </c:pt>
                <c:pt idx="27169">
                  <c:v>9.3670701529799005E-2</c:v>
                </c:pt>
                <c:pt idx="27170">
                  <c:v>0.126284502861508</c:v>
                </c:pt>
                <c:pt idx="27171">
                  <c:v>0.12646994476100701</c:v>
                </c:pt>
                <c:pt idx="27172">
                  <c:v>0.16841464884235199</c:v>
                </c:pt>
                <c:pt idx="27173">
                  <c:v>0.178482458632435</c:v>
                </c:pt>
                <c:pt idx="27174">
                  <c:v>0.17556753464816699</c:v>
                </c:pt>
                <c:pt idx="27175">
                  <c:v>0.17812748327595301</c:v>
                </c:pt>
                <c:pt idx="27176">
                  <c:v>0.274352265346615</c:v>
                </c:pt>
                <c:pt idx="27177">
                  <c:v>0.29010631167240802</c:v>
                </c:pt>
                <c:pt idx="27178">
                  <c:v>0.32864030369083802</c:v>
                </c:pt>
                <c:pt idx="27179">
                  <c:v>0.34157884902371699</c:v>
                </c:pt>
                <c:pt idx="27180">
                  <c:v>0.33553995446644203</c:v>
                </c:pt>
                <c:pt idx="27181">
                  <c:v>0.32426505872374001</c:v>
                </c:pt>
                <c:pt idx="27182">
                  <c:v>0.33865088916466501</c:v>
                </c:pt>
                <c:pt idx="27183">
                  <c:v>0.27336700987504198</c:v>
                </c:pt>
                <c:pt idx="27184">
                  <c:v>0.42836072888055898</c:v>
                </c:pt>
                <c:pt idx="27185">
                  <c:v>0.41920734631553702</c:v>
                </c:pt>
                <c:pt idx="27186">
                  <c:v>0.41351520020561999</c:v>
                </c:pt>
                <c:pt idx="27187">
                  <c:v>-1.8019302140097299E-2</c:v>
                </c:pt>
                <c:pt idx="27188">
                  <c:v>-1.4169517816222599E-2</c:v>
                </c:pt>
                <c:pt idx="27189">
                  <c:v>-1.5372110987160501E-2</c:v>
                </c:pt>
                <c:pt idx="27190">
                  <c:v>-3.6201913752041001E-2</c:v>
                </c:pt>
                <c:pt idx="27191">
                  <c:v>-3.7053781086921797E-2</c:v>
                </c:pt>
                <c:pt idx="27192">
                  <c:v>-5.9593373760119299E-2</c:v>
                </c:pt>
                <c:pt idx="27193">
                  <c:v>-6.5895228853646001E-2</c:v>
                </c:pt>
                <c:pt idx="27194">
                  <c:v>-3.2731437436068302E-2</c:v>
                </c:pt>
                <c:pt idx="27195">
                  <c:v>-3.3428090512960397E-2</c:v>
                </c:pt>
                <c:pt idx="27196">
                  <c:v>-2.9449960383687301E-3</c:v>
                </c:pt>
                <c:pt idx="27197">
                  <c:v>-3.1000496873438898E-3</c:v>
                </c:pt>
                <c:pt idx="27198">
                  <c:v>3.2725119950958101E-3</c:v>
                </c:pt>
                <c:pt idx="27199">
                  <c:v>-1.1846069791534501E-3</c:v>
                </c:pt>
                <c:pt idx="27200">
                  <c:v>9.1683931090698004E-3</c:v>
                </c:pt>
                <c:pt idx="27201">
                  <c:v>6.5386367763278202E-3</c:v>
                </c:pt>
                <c:pt idx="27202">
                  <c:v>2.1095626271027498E-2</c:v>
                </c:pt>
                <c:pt idx="27203">
                  <c:v>2.10219138117715E-2</c:v>
                </c:pt>
                <c:pt idx="27204">
                  <c:v>3.0874654240918599E-2</c:v>
                </c:pt>
                <c:pt idx="27205">
                  <c:v>2.8965237403133701E-2</c:v>
                </c:pt>
                <c:pt idx="27206">
                  <c:v>5.0012802651610601E-2</c:v>
                </c:pt>
                <c:pt idx="27207">
                  <c:v>4.6159151913656299E-2</c:v>
                </c:pt>
                <c:pt idx="27208">
                  <c:v>6.4324850555708801E-2</c:v>
                </c:pt>
                <c:pt idx="27209">
                  <c:v>5.9822766498459801E-2</c:v>
                </c:pt>
                <c:pt idx="27210">
                  <c:v>6.4720747503533099E-2</c:v>
                </c:pt>
                <c:pt idx="27211">
                  <c:v>7.1185995687720993E-2</c:v>
                </c:pt>
                <c:pt idx="27212">
                  <c:v>8.0584202967622198E-2</c:v>
                </c:pt>
                <c:pt idx="27213">
                  <c:v>7.4582338577847004E-2</c:v>
                </c:pt>
                <c:pt idx="27214">
                  <c:v>9.5113897790375296E-2</c:v>
                </c:pt>
                <c:pt idx="27215">
                  <c:v>-1.53635370587854E-2</c:v>
                </c:pt>
                <c:pt idx="27216">
                  <c:v>-1.9558674410127201E-2</c:v>
                </c:pt>
                <c:pt idx="27217">
                  <c:v>-1.50791390342146E-2</c:v>
                </c:pt>
                <c:pt idx="27218">
                  <c:v>-1.68484652017E-2</c:v>
                </c:pt>
                <c:pt idx="27219">
                  <c:v>-1.4438736232486199E-2</c:v>
                </c:pt>
                <c:pt idx="27220">
                  <c:v>-1.79390385869337E-3</c:v>
                </c:pt>
                <c:pt idx="27221">
                  <c:v>-4.0019366044573103E-2</c:v>
                </c:pt>
                <c:pt idx="27222">
                  <c:v>-5.6114310439622797E-2</c:v>
                </c:pt>
                <c:pt idx="27223">
                  <c:v>-3.3279229669896701E-2</c:v>
                </c:pt>
                <c:pt idx="27224">
                  <c:v>-4.0439419388557898E-2</c:v>
                </c:pt>
                <c:pt idx="27225" formatCode="0.00E+00">
                  <c:v>-7.3954983889223903E-4</c:v>
                </c:pt>
                <c:pt idx="27226">
                  <c:v>-3.6569222192361597E-2</c:v>
                </c:pt>
                <c:pt idx="27227">
                  <c:v>-3.1260385311250298E-2</c:v>
                </c:pt>
                <c:pt idx="27228">
                  <c:v>-3.7596200314718303E-2</c:v>
                </c:pt>
                <c:pt idx="27229">
                  <c:v>-3.5011557001329401E-2</c:v>
                </c:pt>
                <c:pt idx="27230">
                  <c:v>-5.0746064857675598E-2</c:v>
                </c:pt>
                <c:pt idx="27231">
                  <c:v>-4.9317927619036701E-2</c:v>
                </c:pt>
                <c:pt idx="27232">
                  <c:v>-1.1071160741512501E-2</c:v>
                </c:pt>
                <c:pt idx="27233">
                  <c:v>-1.4701875910011901E-2</c:v>
                </c:pt>
                <c:pt idx="27234">
                  <c:v>-3.3034453100425999E-2</c:v>
                </c:pt>
                <c:pt idx="27235">
                  <c:v>-9.5807046301535595E-2</c:v>
                </c:pt>
                <c:pt idx="27236">
                  <c:v>-0.114170797174605</c:v>
                </c:pt>
                <c:pt idx="27237">
                  <c:v>-0.10264942106382099</c:v>
                </c:pt>
                <c:pt idx="27238">
                  <c:v>-9.6115046890946798E-2</c:v>
                </c:pt>
                <c:pt idx="27239">
                  <c:v>-9.5567611337216293E-2</c:v>
                </c:pt>
                <c:pt idx="27240">
                  <c:v>-0.103953576897395</c:v>
                </c:pt>
                <c:pt idx="27241">
                  <c:v>-9.6575555901026594E-2</c:v>
                </c:pt>
                <c:pt idx="27242">
                  <c:v>-0.111197176806585</c:v>
                </c:pt>
                <c:pt idx="27243">
                  <c:v>-9.6955622732940394E-2</c:v>
                </c:pt>
                <c:pt idx="27244">
                  <c:v>-0.104308896231978</c:v>
                </c:pt>
                <c:pt idx="27245">
                  <c:v>-0.10129011400624099</c:v>
                </c:pt>
                <c:pt idx="27246">
                  <c:v>-0.129611105397655</c:v>
                </c:pt>
                <c:pt idx="27247">
                  <c:v>-8.8507027215929998E-2</c:v>
                </c:pt>
                <c:pt idx="27248">
                  <c:v>-4.0919490122658601E-2</c:v>
                </c:pt>
                <c:pt idx="27249">
                  <c:v>-4.8177255611030902E-2</c:v>
                </c:pt>
                <c:pt idx="27250">
                  <c:v>-1.7235332359398101E-2</c:v>
                </c:pt>
                <c:pt idx="27251">
                  <c:v>-1.8664341999962999E-2</c:v>
                </c:pt>
                <c:pt idx="27252">
                  <c:v>-8.9196429484772397E-3</c:v>
                </c:pt>
                <c:pt idx="27253">
                  <c:v>1.0642389111990599E-2</c:v>
                </c:pt>
                <c:pt idx="27254">
                  <c:v>7.5312265514915202E-3</c:v>
                </c:pt>
                <c:pt idx="27255">
                  <c:v>1.2991966904080301E-2</c:v>
                </c:pt>
                <c:pt idx="27256">
                  <c:v>1.1374716428781999E-2</c:v>
                </c:pt>
                <c:pt idx="27257">
                  <c:v>1.33419182286849E-2</c:v>
                </c:pt>
                <c:pt idx="27258">
                  <c:v>-3.3698205271509997E-2</c:v>
                </c:pt>
                <c:pt idx="27259">
                  <c:v>-3.0719717685379701E-2</c:v>
                </c:pt>
                <c:pt idx="27260">
                  <c:v>-2.5277896400993399E-2</c:v>
                </c:pt>
                <c:pt idx="27261">
                  <c:v>-2.89481102934274E-2</c:v>
                </c:pt>
                <c:pt idx="27262">
                  <c:v>-0.183550925906864</c:v>
                </c:pt>
                <c:pt idx="27263">
                  <c:v>-0.10532142138487301</c:v>
                </c:pt>
                <c:pt idx="27264">
                  <c:v>-0.131169328181308</c:v>
                </c:pt>
                <c:pt idx="27265">
                  <c:v>-0.120967758546677</c:v>
                </c:pt>
                <c:pt idx="27266">
                  <c:v>-0.13681602388334299</c:v>
                </c:pt>
                <c:pt idx="27267">
                  <c:v>-0.13335586167780999</c:v>
                </c:pt>
                <c:pt idx="27268">
                  <c:v>-0.13654531444592499</c:v>
                </c:pt>
                <c:pt idx="27269">
                  <c:v>-5.7019453784795802E-2</c:v>
                </c:pt>
                <c:pt idx="27270">
                  <c:v>-5.7301084027934601E-2</c:v>
                </c:pt>
                <c:pt idx="27271">
                  <c:v>-3.2230233775703797E-2</c:v>
                </c:pt>
                <c:pt idx="27272">
                  <c:v>-3.4273450784302099E-2</c:v>
                </c:pt>
                <c:pt idx="27273">
                  <c:v>-3.2668881148312602E-2</c:v>
                </c:pt>
                <c:pt idx="27274">
                  <c:v>-3.0666225127820201E-2</c:v>
                </c:pt>
                <c:pt idx="27275">
                  <c:v>-3.8920970746022701E-2</c:v>
                </c:pt>
                <c:pt idx="27276">
                  <c:v>-2.0903446087951801E-2</c:v>
                </c:pt>
                <c:pt idx="27277">
                  <c:v>-2.0492811368830299E-2</c:v>
                </c:pt>
                <c:pt idx="27278">
                  <c:v>-4.1092438880411003E-2</c:v>
                </c:pt>
                <c:pt idx="27279">
                  <c:v>-0.10375863525180801</c:v>
                </c:pt>
                <c:pt idx="27280">
                  <c:v>7.2040791520830904E-3</c:v>
                </c:pt>
                <c:pt idx="27281">
                  <c:v>1.2504572849923099E-2</c:v>
                </c:pt>
                <c:pt idx="27282">
                  <c:v>8.6126916576476607E-3</c:v>
                </c:pt>
                <c:pt idx="27283">
                  <c:v>1.6479282972932299E-2</c:v>
                </c:pt>
                <c:pt idx="27284">
                  <c:v>1.48459751897713E-2</c:v>
                </c:pt>
                <c:pt idx="27285">
                  <c:v>-6.4341122650857204E-3</c:v>
                </c:pt>
                <c:pt idx="27286">
                  <c:v>-6.5730200935540904E-3</c:v>
                </c:pt>
                <c:pt idx="27287">
                  <c:v>2.7546236051103601E-3</c:v>
                </c:pt>
                <c:pt idx="27288">
                  <c:v>4.6939371703296803E-2</c:v>
                </c:pt>
                <c:pt idx="27289">
                  <c:v>5.4449486969867698E-2</c:v>
                </c:pt>
                <c:pt idx="27290">
                  <c:v>9.5283044775127303E-3</c:v>
                </c:pt>
                <c:pt idx="27291">
                  <c:v>1.1817340930431601E-2</c:v>
                </c:pt>
                <c:pt idx="27292">
                  <c:v>1.16909719531712E-2</c:v>
                </c:pt>
                <c:pt idx="27293">
                  <c:v>3.02286134266747E-2</c:v>
                </c:pt>
                <c:pt idx="27294">
                  <c:v>2.4504100080956201E-2</c:v>
                </c:pt>
                <c:pt idx="27295">
                  <c:v>2.7528081032192502E-2</c:v>
                </c:pt>
                <c:pt idx="27296">
                  <c:v>8.5404951227106007E-3</c:v>
                </c:pt>
                <c:pt idx="27297">
                  <c:v>4.4933997400671199E-3</c:v>
                </c:pt>
                <c:pt idx="27298">
                  <c:v>4.0261585789422797E-3</c:v>
                </c:pt>
                <c:pt idx="27299">
                  <c:v>4.0291929900819701E-2</c:v>
                </c:pt>
                <c:pt idx="27300">
                  <c:v>3.3684640277382202E-2</c:v>
                </c:pt>
                <c:pt idx="27301">
                  <c:v>4.2342904491168697E-2</c:v>
                </c:pt>
                <c:pt idx="27302">
                  <c:v>3.7914387893442703E-2</c:v>
                </c:pt>
                <c:pt idx="27303">
                  <c:v>4.5442928718764097E-2</c:v>
                </c:pt>
                <c:pt idx="27304">
                  <c:v>4.7302668486710303E-2</c:v>
                </c:pt>
                <c:pt idx="27305">
                  <c:v>6.5682287276106394E-2</c:v>
                </c:pt>
                <c:pt idx="27306">
                  <c:v>9.2567777266343507E-2</c:v>
                </c:pt>
                <c:pt idx="27307">
                  <c:v>0.10119910385090999</c:v>
                </c:pt>
                <c:pt idx="27308">
                  <c:v>0.104503418243866</c:v>
                </c:pt>
                <c:pt idx="27309">
                  <c:v>0.1038243810159</c:v>
                </c:pt>
                <c:pt idx="27310">
                  <c:v>9.9962280634519701E-2</c:v>
                </c:pt>
                <c:pt idx="27311">
                  <c:v>0.122618083167594</c:v>
                </c:pt>
                <c:pt idx="27312">
                  <c:v>0.116493676731317</c:v>
                </c:pt>
                <c:pt idx="27313">
                  <c:v>0.116262079222983</c:v>
                </c:pt>
                <c:pt idx="27314">
                  <c:v>0.110097622341865</c:v>
                </c:pt>
                <c:pt idx="27315">
                  <c:v>0.108051112294807</c:v>
                </c:pt>
                <c:pt idx="27316">
                  <c:v>0.15228288011743499</c:v>
                </c:pt>
                <c:pt idx="27317">
                  <c:v>0.201910373192279</c:v>
                </c:pt>
                <c:pt idx="27318">
                  <c:v>0.172493912048615</c:v>
                </c:pt>
                <c:pt idx="27319">
                  <c:v>0.16361161561166901</c:v>
                </c:pt>
                <c:pt idx="27320">
                  <c:v>0.166932925746762</c:v>
                </c:pt>
                <c:pt idx="27321">
                  <c:v>0.169664956729532</c:v>
                </c:pt>
                <c:pt idx="27322">
                  <c:v>0.18723316900260101</c:v>
                </c:pt>
                <c:pt idx="27323">
                  <c:v>0.18537288755209799</c:v>
                </c:pt>
                <c:pt idx="27324">
                  <c:v>0.13962112725553499</c:v>
                </c:pt>
                <c:pt idx="27325">
                  <c:v>0.21036457522070401</c:v>
                </c:pt>
                <c:pt idx="27326">
                  <c:v>0.21682287977061401</c:v>
                </c:pt>
                <c:pt idx="27327">
                  <c:v>0.218463664645171</c:v>
                </c:pt>
                <c:pt idx="27328">
                  <c:v>0.21220031993229799</c:v>
                </c:pt>
                <c:pt idx="27329">
                  <c:v>0.217403524905491</c:v>
                </c:pt>
                <c:pt idx="27330">
                  <c:v>0.19394288258131001</c:v>
                </c:pt>
                <c:pt idx="27331">
                  <c:v>0.18819003045392499</c:v>
                </c:pt>
                <c:pt idx="27332">
                  <c:v>0.25714637859270301</c:v>
                </c:pt>
                <c:pt idx="27333">
                  <c:v>0.25793828810868702</c:v>
                </c:pt>
                <c:pt idx="27334">
                  <c:v>0.25359000544934901</c:v>
                </c:pt>
                <c:pt idx="27335">
                  <c:v>0.26977647847903102</c:v>
                </c:pt>
                <c:pt idx="27336">
                  <c:v>0.28936127723495297</c:v>
                </c:pt>
                <c:pt idx="27337">
                  <c:v>0.29292958377120598</c:v>
                </c:pt>
                <c:pt idx="27338">
                  <c:v>0.26651659154114998</c:v>
                </c:pt>
                <c:pt idx="27339">
                  <c:v>0.28791356698618997</c:v>
                </c:pt>
                <c:pt idx="27340">
                  <c:v>0.29336385578572999</c:v>
                </c:pt>
                <c:pt idx="27341">
                  <c:v>0.29472777136234701</c:v>
                </c:pt>
                <c:pt idx="27342">
                  <c:v>0.32308150479289899</c:v>
                </c:pt>
                <c:pt idx="27343">
                  <c:v>0.34168459357624298</c:v>
                </c:pt>
                <c:pt idx="27344">
                  <c:v>0.36238339023920901</c:v>
                </c:pt>
                <c:pt idx="27345">
                  <c:v>0.38676477287924299</c:v>
                </c:pt>
                <c:pt idx="27346">
                  <c:v>0.36653480480726403</c:v>
                </c:pt>
                <c:pt idx="27347">
                  <c:v>0.389540106653051</c:v>
                </c:pt>
                <c:pt idx="27348">
                  <c:v>0.43685516593141399</c:v>
                </c:pt>
                <c:pt idx="27349">
                  <c:v>0.45028974234832297</c:v>
                </c:pt>
                <c:pt idx="27350">
                  <c:v>0.43685516593141399</c:v>
                </c:pt>
                <c:pt idx="27351">
                  <c:v>0.484944565551505</c:v>
                </c:pt>
                <c:pt idx="27352">
                  <c:v>0.48297362849769798</c:v>
                </c:pt>
                <c:pt idx="27353">
                  <c:v>0.44306277919309001</c:v>
                </c:pt>
                <c:pt idx="27354">
                  <c:v>0.46187010946922502</c:v>
                </c:pt>
                <c:pt idx="27355">
                  <c:v>0.54038179633253702</c:v>
                </c:pt>
                <c:pt idx="27356">
                  <c:v>0.52659653896311398</c:v>
                </c:pt>
                <c:pt idx="27357">
                  <c:v>0.53800266163307098</c:v>
                </c:pt>
                <c:pt idx="27358">
                  <c:v>0.51027686577068898</c:v>
                </c:pt>
                <c:pt idx="27359">
                  <c:v>0.48412510677084902</c:v>
                </c:pt>
                <c:pt idx="27360">
                  <c:v>0.53257068555549303</c:v>
                </c:pt>
                <c:pt idx="27361">
                  <c:v>0.53557165546230801</c:v>
                </c:pt>
                <c:pt idx="27362">
                  <c:v>0.50927445132624005</c:v>
                </c:pt>
                <c:pt idx="27363">
                  <c:v>0.50995401774379101</c:v>
                </c:pt>
                <c:pt idx="27364">
                  <c:v>0.47898852737129499</c:v>
                </c:pt>
                <c:pt idx="27365">
                  <c:v>0.495558440977939</c:v>
                </c:pt>
                <c:pt idx="27366">
                  <c:v>0.47746415473005899</c:v>
                </c:pt>
                <c:pt idx="27367">
                  <c:v>0.49162666534242</c:v>
                </c:pt>
                <c:pt idx="27368">
                  <c:v>0.47753898742327799</c:v>
                </c:pt>
                <c:pt idx="27369">
                  <c:v>0.487812077364778</c:v>
                </c:pt>
                <c:pt idx="27370">
                  <c:v>0.461616596822509</c:v>
                </c:pt>
                <c:pt idx="27371">
                  <c:v>0.441464177646332</c:v>
                </c:pt>
                <c:pt idx="27372">
                  <c:v>0.47496308441503698</c:v>
                </c:pt>
                <c:pt idx="27373">
                  <c:v>0.48865617173271703</c:v>
                </c:pt>
                <c:pt idx="27374">
                  <c:v>0.45365697593836102</c:v>
                </c:pt>
                <c:pt idx="27375">
                  <c:v>0.43457713723931601</c:v>
                </c:pt>
                <c:pt idx="27376">
                  <c:v>0.425478906563793</c:v>
                </c:pt>
                <c:pt idx="27377">
                  <c:v>0.52697510215168797</c:v>
                </c:pt>
                <c:pt idx="27378">
                  <c:v>0.51768795352928298</c:v>
                </c:pt>
                <c:pt idx="27379">
                  <c:v>0.56623303396746805</c:v>
                </c:pt>
                <c:pt idx="27380">
                  <c:v>0.69416020403620204</c:v>
                </c:pt>
                <c:pt idx="27381">
                  <c:v>6.95358031764437E-3</c:v>
                </c:pt>
                <c:pt idx="27382">
                  <c:v>3.9905124236949696E-3</c:v>
                </c:pt>
                <c:pt idx="27383">
                  <c:v>1.05788532774651E-2</c:v>
                </c:pt>
                <c:pt idx="27384">
                  <c:v>1.05478144511432E-2</c:v>
                </c:pt>
                <c:pt idx="27385">
                  <c:v>2.2374887278162801E-2</c:v>
                </c:pt>
                <c:pt idx="27386">
                  <c:v>2.3755164696888698E-2</c:v>
                </c:pt>
                <c:pt idx="27387">
                  <c:v>3.8183058218659499E-2</c:v>
                </c:pt>
                <c:pt idx="27388">
                  <c:v>3.1981682198941298E-2</c:v>
                </c:pt>
                <c:pt idx="27389">
                  <c:v>9.7456244350153601E-3</c:v>
                </c:pt>
                <c:pt idx="27390">
                  <c:v>2.7670263434940098E-3</c:v>
                </c:pt>
                <c:pt idx="27391">
                  <c:v>2.67335024784887E-3</c:v>
                </c:pt>
                <c:pt idx="27392" formatCode="0.00E+00">
                  <c:v>3.43415797198876E-4</c:v>
                </c:pt>
                <c:pt idx="27393">
                  <c:v>-1.44311282092179E-3</c:v>
                </c:pt>
                <c:pt idx="27394">
                  <c:v>5.4942221125397102E-2</c:v>
                </c:pt>
                <c:pt idx="27395">
                  <c:v>5.4809827394312498E-2</c:v>
                </c:pt>
                <c:pt idx="27396">
                  <c:v>5.4513626834245398E-2</c:v>
                </c:pt>
                <c:pt idx="27397">
                  <c:v>6.2335283985686898E-2</c:v>
                </c:pt>
                <c:pt idx="27398">
                  <c:v>4.4829770546637303E-2</c:v>
                </c:pt>
                <c:pt idx="27399">
                  <c:v>3.8623154772936701E-2</c:v>
                </c:pt>
                <c:pt idx="27400">
                  <c:v>3.5890776535483802E-2</c:v>
                </c:pt>
                <c:pt idx="27401">
                  <c:v>5.9829597972802899E-2</c:v>
                </c:pt>
                <c:pt idx="27402">
                  <c:v>6.1507404822037801E-2</c:v>
                </c:pt>
                <c:pt idx="27403">
                  <c:v>6.3622283785747594E-2</c:v>
                </c:pt>
                <c:pt idx="27404">
                  <c:v>6.6844025333563595E-2</c:v>
                </c:pt>
                <c:pt idx="27405">
                  <c:v>7.9382324551164202E-2</c:v>
                </c:pt>
                <c:pt idx="27406">
                  <c:v>8.5499752876172494E-2</c:v>
                </c:pt>
                <c:pt idx="27407">
                  <c:v>9.4454593986914095E-2</c:v>
                </c:pt>
                <c:pt idx="27408">
                  <c:v>8.8169271372088007E-2</c:v>
                </c:pt>
                <c:pt idx="27409">
                  <c:v>9.4967618586834002E-2</c:v>
                </c:pt>
                <c:pt idx="27410">
                  <c:v>0.15777989201751499</c:v>
                </c:pt>
                <c:pt idx="27411">
                  <c:v>0.15617874540476301</c:v>
                </c:pt>
                <c:pt idx="27412">
                  <c:v>9.4134064416246194E-2</c:v>
                </c:pt>
                <c:pt idx="27413">
                  <c:v>8.67401337853623E-2</c:v>
                </c:pt>
                <c:pt idx="27414">
                  <c:v>7.36506478624539E-2</c:v>
                </c:pt>
                <c:pt idx="27415">
                  <c:v>7.8211419711772701E-2</c:v>
                </c:pt>
                <c:pt idx="27416">
                  <c:v>0.16801358504943401</c:v>
                </c:pt>
                <c:pt idx="27417">
                  <c:v>0.218229007281976</c:v>
                </c:pt>
                <c:pt idx="27418">
                  <c:v>0.19342883743644901</c:v>
                </c:pt>
                <c:pt idx="27419">
                  <c:v>0.21426502701224401</c:v>
                </c:pt>
                <c:pt idx="27420">
                  <c:v>0.20516459534804801</c:v>
                </c:pt>
                <c:pt idx="27421">
                  <c:v>0.21148413144506401</c:v>
                </c:pt>
                <c:pt idx="27422">
                  <c:v>0.165137438430734</c:v>
                </c:pt>
                <c:pt idx="27423">
                  <c:v>0.17995242492910901</c:v>
                </c:pt>
                <c:pt idx="27424">
                  <c:v>0.152377195299464</c:v>
                </c:pt>
                <c:pt idx="27425">
                  <c:v>0.156006547051001</c:v>
                </c:pt>
                <c:pt idx="27426">
                  <c:v>0.17139773293275901</c:v>
                </c:pt>
                <c:pt idx="27427">
                  <c:v>0.165438563720161</c:v>
                </c:pt>
                <c:pt idx="27428">
                  <c:v>0.164569274754577</c:v>
                </c:pt>
                <c:pt idx="27429">
                  <c:v>0.163873181347408</c:v>
                </c:pt>
                <c:pt idx="27430">
                  <c:v>0.16474225265015699</c:v>
                </c:pt>
                <c:pt idx="27431">
                  <c:v>0.15320016340905299</c:v>
                </c:pt>
                <c:pt idx="27432">
                  <c:v>0.13686729316011501</c:v>
                </c:pt>
                <c:pt idx="27433">
                  <c:v>0.12679970063903001</c:v>
                </c:pt>
                <c:pt idx="27434">
                  <c:v>0.109321288687334</c:v>
                </c:pt>
                <c:pt idx="27435">
                  <c:v>0.165896359122504</c:v>
                </c:pt>
                <c:pt idx="27436">
                  <c:v>0.18007030049006201</c:v>
                </c:pt>
                <c:pt idx="27437">
                  <c:v>0.18090360431498201</c:v>
                </c:pt>
                <c:pt idx="27438">
                  <c:v>0.160122051717529</c:v>
                </c:pt>
                <c:pt idx="27439">
                  <c:v>0.162594190421955</c:v>
                </c:pt>
                <c:pt idx="27440">
                  <c:v>0.15228302038650199</c:v>
                </c:pt>
                <c:pt idx="27441">
                  <c:v>0.16675613542184101</c:v>
                </c:pt>
                <c:pt idx="27442">
                  <c:v>0.173114221488984</c:v>
                </c:pt>
                <c:pt idx="27443">
                  <c:v>0.28580881920423801</c:v>
                </c:pt>
                <c:pt idx="27444">
                  <c:v>0.243460300727979</c:v>
                </c:pt>
                <c:pt idx="27445">
                  <c:v>0.26500985737100402</c:v>
                </c:pt>
                <c:pt idx="27446">
                  <c:v>0.262481494037204</c:v>
                </c:pt>
                <c:pt idx="27447">
                  <c:v>0.28277614086887698</c:v>
                </c:pt>
                <c:pt idx="27448">
                  <c:v>0.27269804520155499</c:v>
                </c:pt>
                <c:pt idx="27449">
                  <c:v>0.24513632993064399</c:v>
                </c:pt>
                <c:pt idx="27450">
                  <c:v>0.213973796011278</c:v>
                </c:pt>
                <c:pt idx="27451">
                  <c:v>0.21862040130686899</c:v>
                </c:pt>
                <c:pt idx="27452">
                  <c:v>0.23098793426323999</c:v>
                </c:pt>
                <c:pt idx="27453">
                  <c:v>0.23714766028881001</c:v>
                </c:pt>
                <c:pt idx="27454">
                  <c:v>0.23716060769236999</c:v>
                </c:pt>
                <c:pt idx="27455">
                  <c:v>0.226620228994868</c:v>
                </c:pt>
                <c:pt idx="27456">
                  <c:v>0.30343328813842602</c:v>
                </c:pt>
                <c:pt idx="27457">
                  <c:v>0.32426646450240798</c:v>
                </c:pt>
                <c:pt idx="27458">
                  <c:v>0.32235534420166201</c:v>
                </c:pt>
                <c:pt idx="27459">
                  <c:v>0.31896316137320502</c:v>
                </c:pt>
                <c:pt idx="27460">
                  <c:v>0.33395216049606902</c:v>
                </c:pt>
                <c:pt idx="27461">
                  <c:v>0.32025797982050003</c:v>
                </c:pt>
                <c:pt idx="27462">
                  <c:v>0.33538726639205801</c:v>
                </c:pt>
                <c:pt idx="27463">
                  <c:v>0.32121079746187498</c:v>
                </c:pt>
                <c:pt idx="27464">
                  <c:v>0.33646063531464798</c:v>
                </c:pt>
                <c:pt idx="27465">
                  <c:v>0.35790203294548201</c:v>
                </c:pt>
                <c:pt idx="27466">
                  <c:v>0.34655484536431902</c:v>
                </c:pt>
                <c:pt idx="27467">
                  <c:v>0.33476970502371201</c:v>
                </c:pt>
                <c:pt idx="27468">
                  <c:v>0.34655484536431902</c:v>
                </c:pt>
                <c:pt idx="27469">
                  <c:v>0.33515848451456298</c:v>
                </c:pt>
                <c:pt idx="27470">
                  <c:v>0.34304589631828297</c:v>
                </c:pt>
                <c:pt idx="27471">
                  <c:v>0.349898753679587</c:v>
                </c:pt>
                <c:pt idx="27472">
                  <c:v>0.38560286834034202</c:v>
                </c:pt>
                <c:pt idx="27473">
                  <c:v>0.40769083633502401</c:v>
                </c:pt>
                <c:pt idx="27474">
                  <c:v>0.39255331945012101</c:v>
                </c:pt>
                <c:pt idx="27475">
                  <c:v>0.39334691201234701</c:v>
                </c:pt>
                <c:pt idx="27476">
                  <c:v>0.37744483740930501</c:v>
                </c:pt>
                <c:pt idx="27477">
                  <c:v>0.380260666772263</c:v>
                </c:pt>
                <c:pt idx="27478">
                  <c:v>0.37884318361135999</c:v>
                </c:pt>
                <c:pt idx="27479">
                  <c:v>0.37572357814260599</c:v>
                </c:pt>
                <c:pt idx="27480">
                  <c:v>0.37358101211151301</c:v>
                </c:pt>
                <c:pt idx="27481">
                  <c:v>0.44083255304951702</c:v>
                </c:pt>
                <c:pt idx="27482">
                  <c:v>0.48622267672339498</c:v>
                </c:pt>
                <c:pt idx="27483">
                  <c:v>0.51477271170080197</c:v>
                </c:pt>
                <c:pt idx="27484">
                  <c:v>0.51870107688925904</c:v>
                </c:pt>
                <c:pt idx="27485">
                  <c:v>0.49074532268080601</c:v>
                </c:pt>
                <c:pt idx="27486">
                  <c:v>0.49636870588413401</c:v>
                </c:pt>
                <c:pt idx="27487">
                  <c:v>0.55329013696012397</c:v>
                </c:pt>
                <c:pt idx="27488">
                  <c:v>0.57391414733521295</c:v>
                </c:pt>
                <c:pt idx="27489">
                  <c:v>0.63314774540961205</c:v>
                </c:pt>
                <c:pt idx="27490">
                  <c:v>0.63952953907073495</c:v>
                </c:pt>
                <c:pt idx="27491">
                  <c:v>0.65983406731786798</c:v>
                </c:pt>
                <c:pt idx="27492">
                  <c:v>0.66792606153067802</c:v>
                </c:pt>
                <c:pt idx="27493">
                  <c:v>0.68779982419128904</c:v>
                </c:pt>
                <c:pt idx="27494">
                  <c:v>0.69584652408087599</c:v>
                </c:pt>
                <c:pt idx="27495">
                  <c:v>0.69937375897647702</c:v>
                </c:pt>
                <c:pt idx="27496">
                  <c:v>0.69987059745368896</c:v>
                </c:pt>
                <c:pt idx="27497">
                  <c:v>0.71235976257706302</c:v>
                </c:pt>
                <c:pt idx="27498">
                  <c:v>0.715589678883923</c:v>
                </c:pt>
                <c:pt idx="27499">
                  <c:v>0.73219199051753803</c:v>
                </c:pt>
                <c:pt idx="27500">
                  <c:v>0.60253243659172295</c:v>
                </c:pt>
                <c:pt idx="27501">
                  <c:v>0.67883268696867904</c:v>
                </c:pt>
                <c:pt idx="27502">
                  <c:v>0.710873638378691</c:v>
                </c:pt>
                <c:pt idx="27503">
                  <c:v>0.78160413760685099</c:v>
                </c:pt>
                <c:pt idx="27504">
                  <c:v>0.829458029509624</c:v>
                </c:pt>
                <c:pt idx="27505">
                  <c:v>0.84441670356280596</c:v>
                </c:pt>
                <c:pt idx="27506">
                  <c:v>0.79972458800633195</c:v>
                </c:pt>
                <c:pt idx="27507">
                  <c:v>0.80095886064145505</c:v>
                </c:pt>
                <c:pt idx="27508">
                  <c:v>0.79999158626475797</c:v>
                </c:pt>
                <c:pt idx="27509">
                  <c:v>0.87831051395233195</c:v>
                </c:pt>
                <c:pt idx="27510">
                  <c:v>0.69355173822183502</c:v>
                </c:pt>
                <c:pt idx="27511">
                  <c:v>0.77691310519946999</c:v>
                </c:pt>
                <c:pt idx="27512">
                  <c:v>0.82391648425730302</c:v>
                </c:pt>
                <c:pt idx="27513">
                  <c:v>0.84662120559620802</c:v>
                </c:pt>
                <c:pt idx="27514">
                  <c:v>7.2040791520830904E-3</c:v>
                </c:pt>
                <c:pt idx="27515">
                  <c:v>1.2504572849923099E-2</c:v>
                </c:pt>
                <c:pt idx="27516">
                  <c:v>8.9680452088613995E-3</c:v>
                </c:pt>
                <c:pt idx="27517">
                  <c:v>1.8549766552608801E-2</c:v>
                </c:pt>
                <c:pt idx="27518">
                  <c:v>2.4461930667948301E-2</c:v>
                </c:pt>
                <c:pt idx="27519">
                  <c:v>3.4771993607847398E-2</c:v>
                </c:pt>
                <c:pt idx="27520">
                  <c:v>3.9067970461880999E-2</c:v>
                </c:pt>
                <c:pt idx="27521">
                  <c:v>8.1906663980681998E-2</c:v>
                </c:pt>
                <c:pt idx="27522">
                  <c:v>7.8759166719032297E-2</c:v>
                </c:pt>
                <c:pt idx="27523">
                  <c:v>8.5231613237968198E-2</c:v>
                </c:pt>
                <c:pt idx="27524">
                  <c:v>8.8828423204899906E-2</c:v>
                </c:pt>
                <c:pt idx="27525">
                  <c:v>8.4707149938437906E-2</c:v>
                </c:pt>
                <c:pt idx="27526">
                  <c:v>7.3002476711676104E-2</c:v>
                </c:pt>
                <c:pt idx="27527">
                  <c:v>0.12588819709665999</c:v>
                </c:pt>
                <c:pt idx="27528">
                  <c:v>0.161283104200204</c:v>
                </c:pt>
                <c:pt idx="27529">
                  <c:v>0.21904762944640499</c:v>
                </c:pt>
                <c:pt idx="27530">
                  <c:v>0.248579016084157</c:v>
                </c:pt>
                <c:pt idx="27531">
                  <c:v>0.24419892143243599</c:v>
                </c:pt>
                <c:pt idx="27532">
                  <c:v>0.19340093222649701</c:v>
                </c:pt>
                <c:pt idx="27533">
                  <c:v>0.20270348226711299</c:v>
                </c:pt>
                <c:pt idx="27534">
                  <c:v>0.24428900616673399</c:v>
                </c:pt>
                <c:pt idx="27535">
                  <c:v>0.20759700487553301</c:v>
                </c:pt>
                <c:pt idx="27536">
                  <c:v>0.15534355499170999</c:v>
                </c:pt>
                <c:pt idx="27537">
                  <c:v>0.182191870705221</c:v>
                </c:pt>
                <c:pt idx="27538">
                  <c:v>0.21873530164416999</c:v>
                </c:pt>
                <c:pt idx="27539">
                  <c:v>0.30324977458297903</c:v>
                </c:pt>
                <c:pt idx="27540">
                  <c:v>0.29822646419444498</c:v>
                </c:pt>
                <c:pt idx="27541">
                  <c:v>0.29478377574384801</c:v>
                </c:pt>
                <c:pt idx="27542">
                  <c:v>0.233927977057765</c:v>
                </c:pt>
                <c:pt idx="27543">
                  <c:v>0.223626839263106</c:v>
                </c:pt>
                <c:pt idx="27544">
                  <c:v>0.19889647778356601</c:v>
                </c:pt>
                <c:pt idx="27545">
                  <c:v>0.22959873176797799</c:v>
                </c:pt>
                <c:pt idx="27546">
                  <c:v>0.221347293422997</c:v>
                </c:pt>
                <c:pt idx="27547">
                  <c:v>0.21769871738138999</c:v>
                </c:pt>
                <c:pt idx="27548">
                  <c:v>0.13872739516395799</c:v>
                </c:pt>
                <c:pt idx="27549">
                  <c:v>0.328227770198807</c:v>
                </c:pt>
                <c:pt idx="27550">
                  <c:v>0.31224708941467599</c:v>
                </c:pt>
                <c:pt idx="27551">
                  <c:v>0.31209756533844402</c:v>
                </c:pt>
                <c:pt idx="27552">
                  <c:v>0.29846817106397999</c:v>
                </c:pt>
                <c:pt idx="27553">
                  <c:v>0.30927951961670003</c:v>
                </c:pt>
                <c:pt idx="27554">
                  <c:v>0.36352271677236903</c:v>
                </c:pt>
                <c:pt idx="27555">
                  <c:v>0.476465728108803</c:v>
                </c:pt>
                <c:pt idx="27556">
                  <c:v>0.49319584181989601</c:v>
                </c:pt>
                <c:pt idx="27557">
                  <c:v>0.50127671944754504</c:v>
                </c:pt>
                <c:pt idx="27558">
                  <c:v>0.51454904029396198</c:v>
                </c:pt>
                <c:pt idx="27559">
                  <c:v>0.54570389089318905</c:v>
                </c:pt>
                <c:pt idx="27560">
                  <c:v>0.484315077667267</c:v>
                </c:pt>
                <c:pt idx="27561">
                  <c:v>0.45667058652329301</c:v>
                </c:pt>
                <c:pt idx="27562">
                  <c:v>-6.7106143347515001E-3</c:v>
                </c:pt>
                <c:pt idx="27563">
                  <c:v>-7.8311487661557599E-3</c:v>
                </c:pt>
                <c:pt idx="27564">
                  <c:v>4.6806553398441803E-3</c:v>
                </c:pt>
                <c:pt idx="27565">
                  <c:v>3.6679122030658299E-3</c:v>
                </c:pt>
                <c:pt idx="27566">
                  <c:v>1.39449755182952E-2</c:v>
                </c:pt>
                <c:pt idx="27567">
                  <c:v>1.0219288557937699E-2</c:v>
                </c:pt>
                <c:pt idx="27568">
                  <c:v>7.4439361795888203E-3</c:v>
                </c:pt>
                <c:pt idx="27569">
                  <c:v>4.5316444604503996E-3</c:v>
                </c:pt>
                <c:pt idx="27570">
                  <c:v>1.7793449645036701E-2</c:v>
                </c:pt>
                <c:pt idx="27571">
                  <c:v>4.46445800352228E-2</c:v>
                </c:pt>
                <c:pt idx="27572">
                  <c:v>4.09374518216876E-2</c:v>
                </c:pt>
                <c:pt idx="27573">
                  <c:v>4.13829380814432E-2</c:v>
                </c:pt>
                <c:pt idx="27574">
                  <c:v>6.1468097565219898E-2</c:v>
                </c:pt>
                <c:pt idx="27575">
                  <c:v>5.7474373773097102E-2</c:v>
                </c:pt>
                <c:pt idx="27576">
                  <c:v>6.6558705813682201E-2</c:v>
                </c:pt>
                <c:pt idx="27577">
                  <c:v>6.9447741260182605E-2</c:v>
                </c:pt>
                <c:pt idx="27578">
                  <c:v>8.4457082913284895E-2</c:v>
                </c:pt>
                <c:pt idx="27579">
                  <c:v>8.1030756426426501E-2</c:v>
                </c:pt>
                <c:pt idx="27580">
                  <c:v>8.9825479430335003E-2</c:v>
                </c:pt>
                <c:pt idx="27581">
                  <c:v>8.3556771450692402E-2</c:v>
                </c:pt>
                <c:pt idx="27582">
                  <c:v>9.2972581958279996E-2</c:v>
                </c:pt>
                <c:pt idx="27583">
                  <c:v>9.3146777894498101E-2</c:v>
                </c:pt>
                <c:pt idx="27584">
                  <c:v>9.9038020619450703E-2</c:v>
                </c:pt>
                <c:pt idx="27585">
                  <c:v>0.10595376101632301</c:v>
                </c:pt>
                <c:pt idx="27586">
                  <c:v>0.124528120565417</c:v>
                </c:pt>
                <c:pt idx="27587">
                  <c:v>-2.8129178532938E-2</c:v>
                </c:pt>
                <c:pt idx="27588">
                  <c:v>-4.5230877331522402E-2</c:v>
                </c:pt>
                <c:pt idx="27589">
                  <c:v>-4.2786795942019097E-2</c:v>
                </c:pt>
                <c:pt idx="27590">
                  <c:v>-2.4217307064317899E-2</c:v>
                </c:pt>
                <c:pt idx="27591">
                  <c:v>-2.5998081513605099E-2</c:v>
                </c:pt>
                <c:pt idx="27592">
                  <c:v>-3.3227486939130003E-2</c:v>
                </c:pt>
                <c:pt idx="27593">
                  <c:v>-1.66279845609975E-2</c:v>
                </c:pt>
                <c:pt idx="27594">
                  <c:v>-7.9411789718766192E-3</c:v>
                </c:pt>
                <c:pt idx="27595">
                  <c:v>-2.07321219017957E-2</c:v>
                </c:pt>
                <c:pt idx="27596">
                  <c:v>-2.36241640140568E-2</c:v>
                </c:pt>
                <c:pt idx="27597">
                  <c:v>9.2195648054544908E-3</c:v>
                </c:pt>
                <c:pt idx="27598">
                  <c:v>2.28458176929127E-2</c:v>
                </c:pt>
                <c:pt idx="27599">
                  <c:v>2.95046263087437E-2</c:v>
                </c:pt>
                <c:pt idx="27600">
                  <c:v>2.9589947560193699E-2</c:v>
                </c:pt>
                <c:pt idx="27601">
                  <c:v>2.4210902213512801E-2</c:v>
                </c:pt>
                <c:pt idx="27602">
                  <c:v>2.1897297077875001E-2</c:v>
                </c:pt>
                <c:pt idx="27603">
                  <c:v>1.80204888540129E-2</c:v>
                </c:pt>
                <c:pt idx="27604">
                  <c:v>1.84713525268995E-2</c:v>
                </c:pt>
                <c:pt idx="27605">
                  <c:v>3.5241460504305197E-2</c:v>
                </c:pt>
                <c:pt idx="27606">
                  <c:v>3.3343662616338497E-2</c:v>
                </c:pt>
                <c:pt idx="27607">
                  <c:v>4.7717225434993703E-2</c:v>
                </c:pt>
                <c:pt idx="27608">
                  <c:v>4.2435730091766599E-2</c:v>
                </c:pt>
                <c:pt idx="27609">
                  <c:v>4.80734713631032E-2</c:v>
                </c:pt>
                <c:pt idx="27610">
                  <c:v>4.8267459340794301E-2</c:v>
                </c:pt>
                <c:pt idx="27611">
                  <c:v>6.8421171660045799E-2</c:v>
                </c:pt>
                <c:pt idx="27612">
                  <c:v>6.2888812143216705E-2</c:v>
                </c:pt>
                <c:pt idx="27613">
                  <c:v>1.2586848807424699E-2</c:v>
                </c:pt>
                <c:pt idx="27614">
                  <c:v>1.05378768879316E-2</c:v>
                </c:pt>
                <c:pt idx="27615">
                  <c:v>7.6115708550055202E-3</c:v>
                </c:pt>
                <c:pt idx="27616">
                  <c:v>8.2763584474037002E-3</c:v>
                </c:pt>
                <c:pt idx="27617">
                  <c:v>1.5921665130915301E-2</c:v>
                </c:pt>
                <c:pt idx="27618">
                  <c:v>1.0848929265841301E-2</c:v>
                </c:pt>
                <c:pt idx="27619">
                  <c:v>1.48201214772389E-2</c:v>
                </c:pt>
                <c:pt idx="27620">
                  <c:v>1.1848879592472401E-2</c:v>
                </c:pt>
                <c:pt idx="27621">
                  <c:v>3.8499833068513498E-2</c:v>
                </c:pt>
                <c:pt idx="27622">
                  <c:v>2.98264445054101E-2</c:v>
                </c:pt>
                <c:pt idx="27623">
                  <c:v>2.5090448036526301E-2</c:v>
                </c:pt>
                <c:pt idx="27624">
                  <c:v>2.9640082661029601E-2</c:v>
                </c:pt>
                <c:pt idx="27625">
                  <c:v>3.9617128843050901E-2</c:v>
                </c:pt>
                <c:pt idx="27626">
                  <c:v>3.3582908044924101E-2</c:v>
                </c:pt>
                <c:pt idx="27627">
                  <c:v>3.2960185956248E-2</c:v>
                </c:pt>
                <c:pt idx="27628">
                  <c:v>3.0188530292092501E-2</c:v>
                </c:pt>
                <c:pt idx="27629">
                  <c:v>4.2512696780060803E-2</c:v>
                </c:pt>
                <c:pt idx="27630">
                  <c:v>4.3818260966735599E-2</c:v>
                </c:pt>
                <c:pt idx="27631">
                  <c:v>5.0562824041587399E-2</c:v>
                </c:pt>
                <c:pt idx="27632">
                  <c:v>5.2205844854602099E-2</c:v>
                </c:pt>
                <c:pt idx="27633">
                  <c:v>5.8885177861210898E-2</c:v>
                </c:pt>
                <c:pt idx="27634">
                  <c:v>4.9819385915820399E-2</c:v>
                </c:pt>
                <c:pt idx="27635">
                  <c:v>4.6807112746617197E-2</c:v>
                </c:pt>
                <c:pt idx="27636">
                  <c:v>3.5421052971508799E-2</c:v>
                </c:pt>
                <c:pt idx="27637">
                  <c:v>5.9342044869188502E-2</c:v>
                </c:pt>
                <c:pt idx="27638">
                  <c:v>4.8472489769493199E-2</c:v>
                </c:pt>
                <c:pt idx="27639">
                  <c:v>4.70385177601058E-2</c:v>
                </c:pt>
                <c:pt idx="27640">
                  <c:v>4.7464228337520599E-2</c:v>
                </c:pt>
                <c:pt idx="27641">
                  <c:v>5.1015845039296702E-2</c:v>
                </c:pt>
                <c:pt idx="27642">
                  <c:v>1.02119621224596E-2</c:v>
                </c:pt>
                <c:pt idx="27643">
                  <c:v>-1.85084567550097E-2</c:v>
                </c:pt>
                <c:pt idx="27644">
                  <c:v>-5.6837797139278799E-2</c:v>
                </c:pt>
                <c:pt idx="27645">
                  <c:v>-1.33609524156961E-2</c:v>
                </c:pt>
                <c:pt idx="27646">
                  <c:v>-3.2323557242714497E-2</c:v>
                </c:pt>
                <c:pt idx="27647">
                  <c:v>-2.1224343679873102E-3</c:v>
                </c:pt>
                <c:pt idx="27648">
                  <c:v>-1.4808374061857799E-2</c:v>
                </c:pt>
                <c:pt idx="27649">
                  <c:v>5.2118202937800799E-3</c:v>
                </c:pt>
                <c:pt idx="27650">
                  <c:v>-1.0299138660623E-2</c:v>
                </c:pt>
                <c:pt idx="27651">
                  <c:v>1.53517603642494E-2</c:v>
                </c:pt>
                <c:pt idx="27652">
                  <c:v>9.7783719328614592E-3</c:v>
                </c:pt>
                <c:pt idx="27653">
                  <c:v>1.92985665333276E-2</c:v>
                </c:pt>
                <c:pt idx="27654">
                  <c:v>-9.5735068966738002E-3</c:v>
                </c:pt>
                <c:pt idx="27655">
                  <c:v>1.64168397332826E-2</c:v>
                </c:pt>
                <c:pt idx="27656">
                  <c:v>6.6814063168625107E-2</c:v>
                </c:pt>
                <c:pt idx="27657">
                  <c:v>7.7282385665706693E-2</c:v>
                </c:pt>
                <c:pt idx="27658">
                  <c:v>7.8809142950966901E-2</c:v>
                </c:pt>
                <c:pt idx="27659">
                  <c:v>9.7653444961348396E-2</c:v>
                </c:pt>
                <c:pt idx="27660">
                  <c:v>0.100854930792992</c:v>
                </c:pt>
                <c:pt idx="27661">
                  <c:v>0.12424528778946101</c:v>
                </c:pt>
                <c:pt idx="27662">
                  <c:v>0.141472564050864</c:v>
                </c:pt>
                <c:pt idx="27663">
                  <c:v>0.132373824307465</c:v>
                </c:pt>
                <c:pt idx="27664">
                  <c:v>0.15002375855196201</c:v>
                </c:pt>
                <c:pt idx="27665">
                  <c:v>3.6253397409917197E-2</c:v>
                </c:pt>
                <c:pt idx="27666">
                  <c:v>5.5243685863152599E-2</c:v>
                </c:pt>
                <c:pt idx="27667">
                  <c:v>4.5663254879076701E-2</c:v>
                </c:pt>
                <c:pt idx="27668">
                  <c:v>6.5754090896464001E-2</c:v>
                </c:pt>
                <c:pt idx="27669">
                  <c:v>8.0836823377646402E-2</c:v>
                </c:pt>
                <c:pt idx="27670">
                  <c:v>-0.12476416717674201</c:v>
                </c:pt>
                <c:pt idx="27671">
                  <c:v>-9.8248143692005296E-2</c:v>
                </c:pt>
                <c:pt idx="27672">
                  <c:v>-0.13314772040846301</c:v>
                </c:pt>
                <c:pt idx="27673">
                  <c:v>-0.12856337149896299</c:v>
                </c:pt>
                <c:pt idx="27674">
                  <c:v>-0.13694145544757799</c:v>
                </c:pt>
                <c:pt idx="27675">
                  <c:v>-9.9996430922140306E-2</c:v>
                </c:pt>
                <c:pt idx="27676">
                  <c:v>-1.7576626757301799E-2</c:v>
                </c:pt>
                <c:pt idx="27677">
                  <c:v>-1.8509881856737201E-2</c:v>
                </c:pt>
                <c:pt idx="27678">
                  <c:v>-1.39495686117516E-2</c:v>
                </c:pt>
                <c:pt idx="27679">
                  <c:v>-1.7246965846354299E-2</c:v>
                </c:pt>
                <c:pt idx="27680">
                  <c:v>-6.5543030938606198E-3</c:v>
                </c:pt>
                <c:pt idx="27681">
                  <c:v>-9.4394768962817698E-3</c:v>
                </c:pt>
                <c:pt idx="27682" formatCode="0.00E+00">
                  <c:v>-4.6465781629323401E-4</c:v>
                </c:pt>
                <c:pt idx="27683">
                  <c:v>-5.3041103025628297E-3</c:v>
                </c:pt>
                <c:pt idx="27684">
                  <c:v>-1.08327531271625E-2</c:v>
                </c:pt>
                <c:pt idx="27685">
                  <c:v>-8.5447250948591E-2</c:v>
                </c:pt>
                <c:pt idx="27686">
                  <c:v>-8.6774119337329703E-2</c:v>
                </c:pt>
                <c:pt idx="27687">
                  <c:v>-9.7209393950302397E-2</c:v>
                </c:pt>
                <c:pt idx="27688">
                  <c:v>-4.0880360995319803E-2</c:v>
                </c:pt>
                <c:pt idx="27689">
                  <c:v>-5.7153754965712997E-2</c:v>
                </c:pt>
                <c:pt idx="27690">
                  <c:v>6.8494956135160198E-2</c:v>
                </c:pt>
                <c:pt idx="27691">
                  <c:v>6.3629637808959999E-2</c:v>
                </c:pt>
                <c:pt idx="27692">
                  <c:v>6.0505480928114398E-2</c:v>
                </c:pt>
                <c:pt idx="27693">
                  <c:v>6.8836078536043094E-2</c:v>
                </c:pt>
                <c:pt idx="27694">
                  <c:v>8.2723968719232696E-2</c:v>
                </c:pt>
                <c:pt idx="27695">
                  <c:v>7.0498977625350803E-2</c:v>
                </c:pt>
                <c:pt idx="27696">
                  <c:v>7.0468048590168003E-2</c:v>
                </c:pt>
                <c:pt idx="27697">
                  <c:v>7.01276902596146E-2</c:v>
                </c:pt>
                <c:pt idx="27698">
                  <c:v>8.6434083771739001E-2</c:v>
                </c:pt>
                <c:pt idx="27699">
                  <c:v>0.101483974630466</c:v>
                </c:pt>
                <c:pt idx="27700">
                  <c:v>0.106612328267727</c:v>
                </c:pt>
                <c:pt idx="27701">
                  <c:v>0.108036347650919</c:v>
                </c:pt>
                <c:pt idx="27702">
                  <c:v>0.13998242676863501</c:v>
                </c:pt>
                <c:pt idx="27703">
                  <c:v>0.122920718285067</c:v>
                </c:pt>
                <c:pt idx="27704">
                  <c:v>0.13723908104183699</c:v>
                </c:pt>
                <c:pt idx="27705">
                  <c:v>0.13990286482921399</c:v>
                </c:pt>
                <c:pt idx="27706">
                  <c:v>0.135453406652288</c:v>
                </c:pt>
                <c:pt idx="27707">
                  <c:v>0.13477355451063699</c:v>
                </c:pt>
                <c:pt idx="27708">
                  <c:v>0.14027264844447301</c:v>
                </c:pt>
                <c:pt idx="27709">
                  <c:v>0.19152410352419599</c:v>
                </c:pt>
                <c:pt idx="27710">
                  <c:v>0.24809762455727499</c:v>
                </c:pt>
                <c:pt idx="27711">
                  <c:v>0.14365131048999</c:v>
                </c:pt>
                <c:pt idx="27712">
                  <c:v>0.16162891053207601</c:v>
                </c:pt>
                <c:pt idx="27713">
                  <c:v>0.14994935887629199</c:v>
                </c:pt>
                <c:pt idx="27714">
                  <c:v>0.26840623371035599</c:v>
                </c:pt>
                <c:pt idx="27715">
                  <c:v>0.26248381118110697</c:v>
                </c:pt>
                <c:pt idx="27716">
                  <c:v>0.25908071543495798</c:v>
                </c:pt>
                <c:pt idx="27717">
                  <c:v>0</c:v>
                </c:pt>
                <c:pt idx="27718">
                  <c:v>-1.71234851358417E-2</c:v>
                </c:pt>
                <c:pt idx="27719">
                  <c:v>-5.0977885970568898E-3</c:v>
                </c:pt>
                <c:pt idx="27720">
                  <c:v>-5.6594936363554204E-3</c:v>
                </c:pt>
                <c:pt idx="27721">
                  <c:v>-4.4117295115451097E-3</c:v>
                </c:pt>
                <c:pt idx="27722">
                  <c:v>-8.5875154837617897E-3</c:v>
                </c:pt>
                <c:pt idx="27723">
                  <c:v>2.2646602680769901E-2</c:v>
                </c:pt>
                <c:pt idx="27724">
                  <c:v>2.11500439384197E-2</c:v>
                </c:pt>
                <c:pt idx="27725">
                  <c:v>5.90571845057834E-2</c:v>
                </c:pt>
                <c:pt idx="27726">
                  <c:v>6.8621110933147295E-2</c:v>
                </c:pt>
                <c:pt idx="27727">
                  <c:v>7.1453710181003993E-2</c:v>
                </c:pt>
                <c:pt idx="27728">
                  <c:v>6.6142430321714796E-2</c:v>
                </c:pt>
                <c:pt idx="27729">
                  <c:v>8.7351175431035794E-2</c:v>
                </c:pt>
                <c:pt idx="27730">
                  <c:v>8.3471164630101596E-2</c:v>
                </c:pt>
                <c:pt idx="27731">
                  <c:v>8.22200271318827E-2</c:v>
                </c:pt>
                <c:pt idx="27732">
                  <c:v>8.0928412637974304E-2</c:v>
                </c:pt>
                <c:pt idx="27733">
                  <c:v>0.17538844979374099</c:v>
                </c:pt>
                <c:pt idx="27734">
                  <c:v>0.17392711573756001</c:v>
                </c:pt>
                <c:pt idx="27735">
                  <c:v>0.185411643723428</c:v>
                </c:pt>
                <c:pt idx="27736">
                  <c:v>0.189661902465703</c:v>
                </c:pt>
                <c:pt idx="27737">
                  <c:v>0.20964872527525999</c:v>
                </c:pt>
                <c:pt idx="27738">
                  <c:v>0.195558623594</c:v>
                </c:pt>
                <c:pt idx="27739">
                  <c:v>0.21571022270434301</c:v>
                </c:pt>
                <c:pt idx="27740">
                  <c:v>0.23054004362874</c:v>
                </c:pt>
                <c:pt idx="27741">
                  <c:v>0.25504969681545397</c:v>
                </c:pt>
                <c:pt idx="27742">
                  <c:v>0.22445869673006399</c:v>
                </c:pt>
                <c:pt idx="27743">
                  <c:v>0.22086427453995899</c:v>
                </c:pt>
                <c:pt idx="27744">
                  <c:v>0.22412676774944201</c:v>
                </c:pt>
                <c:pt idx="27745">
                  <c:v>0.245578186158116</c:v>
                </c:pt>
                <c:pt idx="27746">
                  <c:v>0.29998993752123898</c:v>
                </c:pt>
                <c:pt idx="27747">
                  <c:v>0.30749833139010002</c:v>
                </c:pt>
                <c:pt idx="27748">
                  <c:v>0.30301274889633101</c:v>
                </c:pt>
                <c:pt idx="27749">
                  <c:v>0.30401303083257603</c:v>
                </c:pt>
                <c:pt idx="27750">
                  <c:v>0.315578703079749</c:v>
                </c:pt>
                <c:pt idx="27751">
                  <c:v>0.31958990971432599</c:v>
                </c:pt>
                <c:pt idx="27752">
                  <c:v>0.31431920788316697</c:v>
                </c:pt>
                <c:pt idx="27753">
                  <c:v>0.344020341926493</c:v>
                </c:pt>
                <c:pt idx="27754">
                  <c:v>0.291808775423124</c:v>
                </c:pt>
                <c:pt idx="27755">
                  <c:v>0.310485010275246</c:v>
                </c:pt>
                <c:pt idx="27756">
                  <c:v>0.324290544574662</c:v>
                </c:pt>
                <c:pt idx="27757">
                  <c:v>0.44376497162447798</c:v>
                </c:pt>
                <c:pt idx="27758">
                  <c:v>0.47588492471944999</c:v>
                </c:pt>
                <c:pt idx="27759">
                  <c:v>0.47295856612856801</c:v>
                </c:pt>
                <c:pt idx="27760">
                  <c:v>1.5986009159655899E-2</c:v>
                </c:pt>
                <c:pt idx="27761">
                  <c:v>1.9442250400789601E-2</c:v>
                </c:pt>
                <c:pt idx="27762">
                  <c:v>1.54252067798608E-2</c:v>
                </c:pt>
                <c:pt idx="27763">
                  <c:v>3.49116173383432E-2</c:v>
                </c:pt>
                <c:pt idx="27764">
                  <c:v>3.0489955595771102E-2</c:v>
                </c:pt>
                <c:pt idx="27765">
                  <c:v>7.9149259555368598E-2</c:v>
                </c:pt>
                <c:pt idx="27766">
                  <c:v>7.4390919765495195E-2</c:v>
                </c:pt>
                <c:pt idx="27767">
                  <c:v>7.6716743029823606E-2</c:v>
                </c:pt>
                <c:pt idx="27768">
                  <c:v>7.687921012019E-2</c:v>
                </c:pt>
                <c:pt idx="27769">
                  <c:v>7.6087182639623399E-2</c:v>
                </c:pt>
                <c:pt idx="27770">
                  <c:v>9.5836137842320201E-2</c:v>
                </c:pt>
                <c:pt idx="27771">
                  <c:v>5.6217815259706101E-2</c:v>
                </c:pt>
                <c:pt idx="27772">
                  <c:v>2.2868647663809302E-2</c:v>
                </c:pt>
                <c:pt idx="27773">
                  <c:v>2.2502382479607699E-2</c:v>
                </c:pt>
                <c:pt idx="27774">
                  <c:v>3.04819925648349E-2</c:v>
                </c:pt>
                <c:pt idx="27775">
                  <c:v>5.1489857546451301E-2</c:v>
                </c:pt>
                <c:pt idx="27776">
                  <c:v>-2.6193478600890999E-3</c:v>
                </c:pt>
                <c:pt idx="27777">
                  <c:v>-1.4211663659391401E-3</c:v>
                </c:pt>
                <c:pt idx="27778">
                  <c:v>-3.2102935989828298E-3</c:v>
                </c:pt>
                <c:pt idx="27779">
                  <c:v>-5.0151334513523996E-3</c:v>
                </c:pt>
                <c:pt idx="27780">
                  <c:v>-1.19594519819306E-2</c:v>
                </c:pt>
                <c:pt idx="27781">
                  <c:v>2.2178137266288301E-2</c:v>
                </c:pt>
                <c:pt idx="27782">
                  <c:v>1.7222789380381302E-2</c:v>
                </c:pt>
                <c:pt idx="27783">
                  <c:v>1.9069961578038301E-2</c:v>
                </c:pt>
                <c:pt idx="27784">
                  <c:v>5.1871580468381097E-3</c:v>
                </c:pt>
                <c:pt idx="27785">
                  <c:v>5.8392966844795701E-3</c:v>
                </c:pt>
                <c:pt idx="27786">
                  <c:v>5.0966834869847696E-3</c:v>
                </c:pt>
                <c:pt idx="27787">
                  <c:v>1.2351041863152201E-2</c:v>
                </c:pt>
                <c:pt idx="27788">
                  <c:v>1.30013100707975E-2</c:v>
                </c:pt>
                <c:pt idx="27789">
                  <c:v>0.20333623472359</c:v>
                </c:pt>
                <c:pt idx="27790">
                  <c:v>7.0939578992242194E-2</c:v>
                </c:pt>
                <c:pt idx="27791">
                  <c:v>0.17364539302734899</c:v>
                </c:pt>
                <c:pt idx="27792">
                  <c:v>5.2179855276752703E-3</c:v>
                </c:pt>
                <c:pt idx="27793">
                  <c:v>1.01235486201398E-2</c:v>
                </c:pt>
                <c:pt idx="27794">
                  <c:v>5.2072743508004803E-3</c:v>
                </c:pt>
                <c:pt idx="27795">
                  <c:v>2.07508914660616E-2</c:v>
                </c:pt>
                <c:pt idx="27796">
                  <c:v>2.0265643042479901E-2</c:v>
                </c:pt>
                <c:pt idx="27797">
                  <c:v>2.5821715885673498E-2</c:v>
                </c:pt>
                <c:pt idx="27798">
                  <c:v>8.5637005937881892E-3</c:v>
                </c:pt>
                <c:pt idx="27799">
                  <c:v>7.6935028255344902E-3</c:v>
                </c:pt>
                <c:pt idx="27800">
                  <c:v>9.9108388201141207E-3</c:v>
                </c:pt>
                <c:pt idx="27801">
                  <c:v>1.2996058289153499E-2</c:v>
                </c:pt>
                <c:pt idx="27802">
                  <c:v>1.74820284231769E-2</c:v>
                </c:pt>
                <c:pt idx="27803">
                  <c:v>1.32016457085721E-2</c:v>
                </c:pt>
                <c:pt idx="27804">
                  <c:v>1.9036271643529501E-2</c:v>
                </c:pt>
                <c:pt idx="27805">
                  <c:v>1.9025822353434502E-2</c:v>
                </c:pt>
                <c:pt idx="27806">
                  <c:v>1.9616680265895001E-2</c:v>
                </c:pt>
                <c:pt idx="27807">
                  <c:v>1.5797874098539801E-2</c:v>
                </c:pt>
                <c:pt idx="27808">
                  <c:v>1.85782964286356E-2</c:v>
                </c:pt>
                <c:pt idx="27809">
                  <c:v>3.9484692156934703E-2</c:v>
                </c:pt>
                <c:pt idx="27810" formatCode="0.00E+00">
                  <c:v>4.9916217351930704E-4</c:v>
                </c:pt>
                <c:pt idx="27811">
                  <c:v>1.7909843442546799E-2</c:v>
                </c:pt>
                <c:pt idx="27812">
                  <c:v>1.9712126213997601E-2</c:v>
                </c:pt>
                <c:pt idx="27813">
                  <c:v>4.0627574537320098E-2</c:v>
                </c:pt>
                <c:pt idx="27814">
                  <c:v>2.2245262559023898E-2</c:v>
                </c:pt>
                <c:pt idx="27815">
                  <c:v>4.2557831863966097E-2</c:v>
                </c:pt>
                <c:pt idx="27816">
                  <c:v>2.0105031974249E-2</c:v>
                </c:pt>
                <c:pt idx="27817">
                  <c:v>1.5850303872922699E-2</c:v>
                </c:pt>
                <c:pt idx="27818">
                  <c:v>1.55640250945157E-2</c:v>
                </c:pt>
                <c:pt idx="27819">
                  <c:v>2.4774368524486501E-2</c:v>
                </c:pt>
                <c:pt idx="27820">
                  <c:v>2.3571558202003701E-2</c:v>
                </c:pt>
                <c:pt idx="27821">
                  <c:v>2.8038873540300099E-2</c:v>
                </c:pt>
                <c:pt idx="27822">
                  <c:v>2.9440165699723801E-2</c:v>
                </c:pt>
                <c:pt idx="27823">
                  <c:v>2.5852871130075599E-2</c:v>
                </c:pt>
                <c:pt idx="27824">
                  <c:v>3.3372787744867499E-3</c:v>
                </c:pt>
                <c:pt idx="27825">
                  <c:v>-1.53376841279406E-3</c:v>
                </c:pt>
                <c:pt idx="27826">
                  <c:v>-7.0155907254074697E-3</c:v>
                </c:pt>
                <c:pt idx="27827">
                  <c:v>-8.0907547246733495E-3</c:v>
                </c:pt>
                <c:pt idx="27828">
                  <c:v>-1.8029716674421398E-2</c:v>
                </c:pt>
                <c:pt idx="27829">
                  <c:v>7.8504175074487394E-3</c:v>
                </c:pt>
                <c:pt idx="27830">
                  <c:v>-3.3298312822709099E-2</c:v>
                </c:pt>
                <c:pt idx="27831">
                  <c:v>-2.2004383520550699E-2</c:v>
                </c:pt>
                <c:pt idx="27832">
                  <c:v>-4.5783486008436902E-2</c:v>
                </c:pt>
                <c:pt idx="27833">
                  <c:v>-4.9771715279325501E-2</c:v>
                </c:pt>
                <c:pt idx="27834">
                  <c:v>-6.1744506063637399E-2</c:v>
                </c:pt>
                <c:pt idx="27835">
                  <c:v>-7.1511569822635401E-3</c:v>
                </c:pt>
                <c:pt idx="27836">
                  <c:v>-1.7533663698453099E-2</c:v>
                </c:pt>
                <c:pt idx="27837">
                  <c:v>-4.00588320026131E-2</c:v>
                </c:pt>
                <c:pt idx="27838">
                  <c:v>-0.112179513398753</c:v>
                </c:pt>
                <c:pt idx="27839">
                  <c:v>-0.108519805556526</c:v>
                </c:pt>
                <c:pt idx="27840">
                  <c:v>-0.110653903368003</c:v>
                </c:pt>
                <c:pt idx="27841">
                  <c:v>-0.10342222771614</c:v>
                </c:pt>
                <c:pt idx="27842">
                  <c:v>-0.11444475407265201</c:v>
                </c:pt>
                <c:pt idx="27843">
                  <c:v>-0.14236320729061799</c:v>
                </c:pt>
                <c:pt idx="27844">
                  <c:v>-0.152484748598742</c:v>
                </c:pt>
                <c:pt idx="27845">
                  <c:v>-0.10040436359690599</c:v>
                </c:pt>
                <c:pt idx="27846">
                  <c:v>-0.107955799765273</c:v>
                </c:pt>
                <c:pt idx="27847">
                  <c:v>-0.11880792149656499</c:v>
                </c:pt>
                <c:pt idx="27848">
                  <c:v>-0.119582605006838</c:v>
                </c:pt>
                <c:pt idx="27849">
                  <c:v>-7.8373013748522305E-2</c:v>
                </c:pt>
                <c:pt idx="27850">
                  <c:v>-8.6309389156647501E-2</c:v>
                </c:pt>
                <c:pt idx="27851">
                  <c:v>-8.4532401914517705E-2</c:v>
                </c:pt>
                <c:pt idx="27852">
                  <c:v>-4.3966647552937797E-2</c:v>
                </c:pt>
                <c:pt idx="27853">
                  <c:v>-7.9910384282667293E-2</c:v>
                </c:pt>
                <c:pt idx="27854">
                  <c:v>-9.1625548764893303E-2</c:v>
                </c:pt>
                <c:pt idx="27855">
                  <c:v>-8.9581966155984599E-2</c:v>
                </c:pt>
                <c:pt idx="27856">
                  <c:v>-9.0698523483816601E-2</c:v>
                </c:pt>
                <c:pt idx="27857">
                  <c:v>-1.38161519916677E-2</c:v>
                </c:pt>
                <c:pt idx="27858">
                  <c:v>-3.0612953237373699E-2</c:v>
                </c:pt>
                <c:pt idx="27859">
                  <c:v>-3.5686289806553903E-2</c:v>
                </c:pt>
                <c:pt idx="27860">
                  <c:v>-3.9380811142305003E-2</c:v>
                </c:pt>
                <c:pt idx="27861">
                  <c:v>-0.118840628637431</c:v>
                </c:pt>
                <c:pt idx="27862">
                  <c:v>-0.127647814862415</c:v>
                </c:pt>
                <c:pt idx="27863">
                  <c:v>-0.10969164862420799</c:v>
                </c:pt>
                <c:pt idx="27864">
                  <c:v>-0.122291460085625</c:v>
                </c:pt>
                <c:pt idx="27865">
                  <c:v>-3.3308070044275301E-2</c:v>
                </c:pt>
                <c:pt idx="27866">
                  <c:v>-8.5350103943970301E-2</c:v>
                </c:pt>
                <c:pt idx="27867">
                  <c:v>-7.9051447411269293E-2</c:v>
                </c:pt>
                <c:pt idx="27868">
                  <c:v>-8.95353499639715E-2</c:v>
                </c:pt>
                <c:pt idx="27869">
                  <c:v>-8.7182130882411196E-2</c:v>
                </c:pt>
                <c:pt idx="27870">
                  <c:v>-9.2200419646183598E-2</c:v>
                </c:pt>
                <c:pt idx="27871">
                  <c:v>-6.5104066731096394E-2</c:v>
                </c:pt>
                <c:pt idx="27872">
                  <c:v>-5.4378201762662802E-2</c:v>
                </c:pt>
                <c:pt idx="27873">
                  <c:v>-6.8853938935553305E-2</c:v>
                </c:pt>
                <c:pt idx="27874">
                  <c:v>-1.20497132106902E-2</c:v>
                </c:pt>
                <c:pt idx="27875">
                  <c:v>-7.8245156953262202E-2</c:v>
                </c:pt>
                <c:pt idx="27876">
                  <c:v>-0.101545293375828</c:v>
                </c:pt>
                <c:pt idx="27877">
                  <c:v>-6.0995043139667297E-2</c:v>
                </c:pt>
                <c:pt idx="27878">
                  <c:v>-6.0940200043101099E-2</c:v>
                </c:pt>
                <c:pt idx="27879">
                  <c:v>-0.15032597084743199</c:v>
                </c:pt>
                <c:pt idx="27880">
                  <c:v>-0.159294167921399</c:v>
                </c:pt>
                <c:pt idx="27881">
                  <c:v>-0.16562309297186301</c:v>
                </c:pt>
                <c:pt idx="27882">
                  <c:v>-0.161169667037005</c:v>
                </c:pt>
                <c:pt idx="27883">
                  <c:v>-0.159466678729177</c:v>
                </c:pt>
                <c:pt idx="27884">
                  <c:v>-0.18101273006622201</c:v>
                </c:pt>
                <c:pt idx="27885">
                  <c:v>-0.19028561224424101</c:v>
                </c:pt>
                <c:pt idx="27886">
                  <c:v>-3.31213289025367E-3</c:v>
                </c:pt>
                <c:pt idx="27887">
                  <c:v>2.4450257157841901E-3</c:v>
                </c:pt>
                <c:pt idx="27888">
                  <c:v>-7.58430450604219E-3</c:v>
                </c:pt>
                <c:pt idx="27889">
                  <c:v>1.07241715104144E-3</c:v>
                </c:pt>
                <c:pt idx="27890">
                  <c:v>-1.6878612216806501E-2</c:v>
                </c:pt>
                <c:pt idx="27891">
                  <c:v>1.59002844712186E-2</c:v>
                </c:pt>
                <c:pt idx="27892">
                  <c:v>2.1142785805436E-2</c:v>
                </c:pt>
                <c:pt idx="27893">
                  <c:v>6.6731284414181594E-2</c:v>
                </c:pt>
                <c:pt idx="27894">
                  <c:v>9.6864287850304306E-2</c:v>
                </c:pt>
                <c:pt idx="27895">
                  <c:v>0.123958783025263</c:v>
                </c:pt>
                <c:pt idx="27896">
                  <c:v>9.2747738844186398E-2</c:v>
                </c:pt>
                <c:pt idx="27897">
                  <c:v>7.8050378973184495E-2</c:v>
                </c:pt>
                <c:pt idx="27898">
                  <c:v>4.8174459247874502E-2</c:v>
                </c:pt>
                <c:pt idx="27899">
                  <c:v>4.7259398843991898E-2</c:v>
                </c:pt>
                <c:pt idx="27900">
                  <c:v>1.9271498428989599E-2</c:v>
                </c:pt>
                <c:pt idx="27901">
                  <c:v>1.131253379323E-2</c:v>
                </c:pt>
                <c:pt idx="27902">
                  <c:v>-6.3803313074548507E-2</c:v>
                </c:pt>
                <c:pt idx="27903">
                  <c:v>1.22593289659773E-2</c:v>
                </c:pt>
                <c:pt idx="27904">
                  <c:v>1.0817008598896101E-2</c:v>
                </c:pt>
                <c:pt idx="27905">
                  <c:v>2.2298415874546201E-2</c:v>
                </c:pt>
                <c:pt idx="27906">
                  <c:v>2.74097334254952E-2</c:v>
                </c:pt>
                <c:pt idx="27907">
                  <c:v>2.44771447914966E-2</c:v>
                </c:pt>
                <c:pt idx="27908">
                  <c:v>2.4184916780202102E-2</c:v>
                </c:pt>
                <c:pt idx="27909">
                  <c:v>1.5862356875456101E-2</c:v>
                </c:pt>
                <c:pt idx="27910">
                  <c:v>2.10681786214197E-2</c:v>
                </c:pt>
                <c:pt idx="27911">
                  <c:v>9.0633462211868708E-3</c:v>
                </c:pt>
                <c:pt idx="27912">
                  <c:v>1.9055893239976199E-2</c:v>
                </c:pt>
                <c:pt idx="27913">
                  <c:v>5.7973527298762397E-3</c:v>
                </c:pt>
                <c:pt idx="27914">
                  <c:v>9.2495805843035798E-3</c:v>
                </c:pt>
                <c:pt idx="27915">
                  <c:v>-8.6315678962205402E-3</c:v>
                </c:pt>
                <c:pt idx="27916">
                  <c:v>-1.4835406202007E-2</c:v>
                </c:pt>
                <c:pt idx="27917">
                  <c:v>-6.9907671937670104E-3</c:v>
                </c:pt>
                <c:pt idx="27918">
                  <c:v>5.9879093417931101E-2</c:v>
                </c:pt>
                <c:pt idx="27919">
                  <c:v>6.56308254764979E-2</c:v>
                </c:pt>
                <c:pt idx="27920">
                  <c:v>6.5451054632520198E-2</c:v>
                </c:pt>
                <c:pt idx="27921">
                  <c:v>6.2093962469800701E-2</c:v>
                </c:pt>
                <c:pt idx="27922">
                  <c:v>-3.3527909336570302E-3</c:v>
                </c:pt>
                <c:pt idx="27923">
                  <c:v>4.1537701310165202E-2</c:v>
                </c:pt>
                <c:pt idx="27924">
                  <c:v>3.7553116670860198E-2</c:v>
                </c:pt>
                <c:pt idx="27925">
                  <c:v>4.9723098546688903E-2</c:v>
                </c:pt>
                <c:pt idx="27926">
                  <c:v>6.4818438198991302E-2</c:v>
                </c:pt>
                <c:pt idx="27927">
                  <c:v>7.2073431015757805E-2</c:v>
                </c:pt>
                <c:pt idx="27928">
                  <c:v>0.115151085695105</c:v>
                </c:pt>
                <c:pt idx="27929">
                  <c:v>0.15155751141870499</c:v>
                </c:pt>
                <c:pt idx="27930">
                  <c:v>0.148835562006813</c:v>
                </c:pt>
                <c:pt idx="27931">
                  <c:v>0.142941954516419</c:v>
                </c:pt>
                <c:pt idx="27932">
                  <c:v>9.9622823707344793E-2</c:v>
                </c:pt>
                <c:pt idx="27933">
                  <c:v>0.106895966029047</c:v>
                </c:pt>
                <c:pt idx="27934">
                  <c:v>0.107850000286511</c:v>
                </c:pt>
                <c:pt idx="27935">
                  <c:v>0.16656868123711799</c:v>
                </c:pt>
                <c:pt idx="27936">
                  <c:v>0.16784718546831801</c:v>
                </c:pt>
                <c:pt idx="27937">
                  <c:v>0.15803644613301501</c:v>
                </c:pt>
                <c:pt idx="27938">
                  <c:v>9.3048994997013603E-3</c:v>
                </c:pt>
                <c:pt idx="27939">
                  <c:v>0.16457598340655799</c:v>
                </c:pt>
                <c:pt idx="27940">
                  <c:v>0.13656932784343601</c:v>
                </c:pt>
                <c:pt idx="27941">
                  <c:v>0.142018268723726</c:v>
                </c:pt>
                <c:pt idx="27942">
                  <c:v>0.14458694965192201</c:v>
                </c:pt>
                <c:pt idx="27943">
                  <c:v>0.17112484484261301</c:v>
                </c:pt>
                <c:pt idx="27944">
                  <c:v>0.23175908191658501</c:v>
                </c:pt>
                <c:pt idx="27945">
                  <c:v>0.24159949063429101</c:v>
                </c:pt>
                <c:pt idx="27946">
                  <c:v>0.239600981114373</c:v>
                </c:pt>
                <c:pt idx="27947">
                  <c:v>0.25476621407025901</c:v>
                </c:pt>
                <c:pt idx="27948">
                  <c:v>0.24733010613724901</c:v>
                </c:pt>
                <c:pt idx="27949">
                  <c:v>0.22642860870398299</c:v>
                </c:pt>
                <c:pt idx="27950">
                  <c:v>0.25316644405725103</c:v>
                </c:pt>
                <c:pt idx="27951">
                  <c:v>0.24517874473022699</c:v>
                </c:pt>
                <c:pt idx="27952">
                  <c:v>0.251489401925789</c:v>
                </c:pt>
                <c:pt idx="27953">
                  <c:v>0.25849622685662399</c:v>
                </c:pt>
                <c:pt idx="27954">
                  <c:v>0.26414399889086498</c:v>
                </c:pt>
                <c:pt idx="27955">
                  <c:v>0.25813923798321903</c:v>
                </c:pt>
                <c:pt idx="27956">
                  <c:v>0.21918251385277501</c:v>
                </c:pt>
                <c:pt idx="27957">
                  <c:v>0.197495319272771</c:v>
                </c:pt>
                <c:pt idx="27958">
                  <c:v>0.25891169141181303</c:v>
                </c:pt>
                <c:pt idx="27959">
                  <c:v>0.27549539700763498</c:v>
                </c:pt>
                <c:pt idx="27960">
                  <c:v>0.28894686866028502</c:v>
                </c:pt>
                <c:pt idx="27961">
                  <c:v>0.31951825063258199</c:v>
                </c:pt>
                <c:pt idx="27962">
                  <c:v>0.30520994567347298</c:v>
                </c:pt>
                <c:pt idx="27963">
                  <c:v>0.310609348226486</c:v>
                </c:pt>
                <c:pt idx="27964">
                  <c:v>0.29937855815491299</c:v>
                </c:pt>
                <c:pt idx="27965">
                  <c:v>0.202586675674647</c:v>
                </c:pt>
                <c:pt idx="27966">
                  <c:v>0.17860637646447799</c:v>
                </c:pt>
                <c:pt idx="27967">
                  <c:v>0.20028470224032599</c:v>
                </c:pt>
                <c:pt idx="27968">
                  <c:v>0.220544865597777</c:v>
                </c:pt>
                <c:pt idx="27969">
                  <c:v>0.239080990278216</c:v>
                </c:pt>
                <c:pt idx="27970">
                  <c:v>0.24044419142387999</c:v>
                </c:pt>
                <c:pt idx="27971">
                  <c:v>0.24898210472844601</c:v>
                </c:pt>
                <c:pt idx="27972">
                  <c:v>0.225969491454765</c:v>
                </c:pt>
                <c:pt idx="27973">
                  <c:v>0.20634835307157601</c:v>
                </c:pt>
                <c:pt idx="27974">
                  <c:v>0.16365745634915599</c:v>
                </c:pt>
                <c:pt idx="27975">
                  <c:v>0.22578560302619299</c:v>
                </c:pt>
                <c:pt idx="27976">
                  <c:v>0.24496992385896599</c:v>
                </c:pt>
                <c:pt idx="27977">
                  <c:v>0.22552349918390399</c:v>
                </c:pt>
                <c:pt idx="27978">
                  <c:v>8.2363187851741598E-2</c:v>
                </c:pt>
                <c:pt idx="27979">
                  <c:v>0.20129289503321601</c:v>
                </c:pt>
                <c:pt idx="27980">
                  <c:v>0.192362775429477</c:v>
                </c:pt>
                <c:pt idx="27981">
                  <c:v>0.19884189234145999</c:v>
                </c:pt>
                <c:pt idx="27982">
                  <c:v>0.181529297019943</c:v>
                </c:pt>
                <c:pt idx="27983">
                  <c:v>0.26055600600775503</c:v>
                </c:pt>
                <c:pt idx="27984">
                  <c:v>0.32752587932597299</c:v>
                </c:pt>
                <c:pt idx="27985">
                  <c:v>0.36438599926815401</c:v>
                </c:pt>
                <c:pt idx="27986">
                  <c:v>0.39812688492940101</c:v>
                </c:pt>
                <c:pt idx="27987">
                  <c:v>0.37576228818028801</c:v>
                </c:pt>
                <c:pt idx="27988">
                  <c:v>-9.0321580009042803E-3</c:v>
                </c:pt>
                <c:pt idx="27989">
                  <c:v>-4.3849830450577399E-3</c:v>
                </c:pt>
                <c:pt idx="27990">
                  <c:v>-1.7287553143498599E-2</c:v>
                </c:pt>
                <c:pt idx="27991">
                  <c:v>-2.0715587329052699E-2</c:v>
                </c:pt>
                <c:pt idx="27992" formatCode="0.00E+00">
                  <c:v>-5.7735014348025905E-4</c:v>
                </c:pt>
                <c:pt idx="27993">
                  <c:v>1.87213285257752E-2</c:v>
                </c:pt>
                <c:pt idx="27994">
                  <c:v>2.18166587204007E-2</c:v>
                </c:pt>
                <c:pt idx="27995">
                  <c:v>2.2235171749343599E-2</c:v>
                </c:pt>
                <c:pt idx="27996">
                  <c:v>1.9434229805326199E-2</c:v>
                </c:pt>
                <c:pt idx="27997">
                  <c:v>7.4004150405086302E-2</c:v>
                </c:pt>
                <c:pt idx="27998">
                  <c:v>6.6792050871055705E-2</c:v>
                </c:pt>
                <c:pt idx="27999">
                  <c:v>9.4912476756259606E-2</c:v>
                </c:pt>
                <c:pt idx="28000">
                  <c:v>7.0020130892546301E-2</c:v>
                </c:pt>
                <c:pt idx="28001">
                  <c:v>8.1935463892795796E-2</c:v>
                </c:pt>
                <c:pt idx="28002">
                  <c:v>6.9788529503677907E-2</c:v>
                </c:pt>
                <c:pt idx="28003">
                  <c:v>4.6221946822814199E-2</c:v>
                </c:pt>
                <c:pt idx="28004">
                  <c:v>4.90390226755959E-2</c:v>
                </c:pt>
                <c:pt idx="28005">
                  <c:v>8.0132791591280103E-2</c:v>
                </c:pt>
                <c:pt idx="28006">
                  <c:v>6.8561020077928303E-2</c:v>
                </c:pt>
                <c:pt idx="28007">
                  <c:v>6.5654195840268298E-2</c:v>
                </c:pt>
                <c:pt idx="28008">
                  <c:v>4.7000904454511397E-2</c:v>
                </c:pt>
                <c:pt idx="28009">
                  <c:v>7.0917644036517305E-2</c:v>
                </c:pt>
                <c:pt idx="28010">
                  <c:v>7.1277500212530695E-2</c:v>
                </c:pt>
                <c:pt idx="28011">
                  <c:v>6.0362118083461203E-2</c:v>
                </c:pt>
                <c:pt idx="28012">
                  <c:v>8.9326663221390698E-2</c:v>
                </c:pt>
                <c:pt idx="28013">
                  <c:v>0.113795870096895</c:v>
                </c:pt>
                <c:pt idx="28014">
                  <c:v>0.117761307895944</c:v>
                </c:pt>
                <c:pt idx="28015">
                  <c:v>0.13975092271797601</c:v>
                </c:pt>
                <c:pt idx="28016">
                  <c:v>0.118247102620523</c:v>
                </c:pt>
                <c:pt idx="28017">
                  <c:v>0.12000672571929299</c:v>
                </c:pt>
                <c:pt idx="28018">
                  <c:v>0.113653006603033</c:v>
                </c:pt>
                <c:pt idx="28019">
                  <c:v>7.4493805315920897E-2</c:v>
                </c:pt>
                <c:pt idx="28020">
                  <c:v>8.2983657373833605E-2</c:v>
                </c:pt>
                <c:pt idx="28021">
                  <c:v>0.115890172212156</c:v>
                </c:pt>
                <c:pt idx="28022">
                  <c:v>0.124408634047335</c:v>
                </c:pt>
                <c:pt idx="28023">
                  <c:v>0.139760462041673</c:v>
                </c:pt>
                <c:pt idx="28024">
                  <c:v>0.10847735462442901</c:v>
                </c:pt>
                <c:pt idx="28025">
                  <c:v>0.110304702526365</c:v>
                </c:pt>
                <c:pt idx="28026">
                  <c:v>0.117420558189662</c:v>
                </c:pt>
                <c:pt idx="28027">
                  <c:v>7.6136940151133106E-2</c:v>
                </c:pt>
                <c:pt idx="28028">
                  <c:v>7.0353405149798903E-2</c:v>
                </c:pt>
                <c:pt idx="28029">
                  <c:v>7.2507240232642697E-2</c:v>
                </c:pt>
                <c:pt idx="28030">
                  <c:v>7.1262499258937906E-2</c:v>
                </c:pt>
                <c:pt idx="28031">
                  <c:v>0.10092245195525899</c:v>
                </c:pt>
                <c:pt idx="28032">
                  <c:v>0.138592994903078</c:v>
                </c:pt>
                <c:pt idx="28033">
                  <c:v>0.123533352000444</c:v>
                </c:pt>
                <c:pt idx="28034">
                  <c:v>0.122854980576123</c:v>
                </c:pt>
                <c:pt idx="28035">
                  <c:v>0.122114851158902</c:v>
                </c:pt>
                <c:pt idx="28036">
                  <c:v>0.123333114762778</c:v>
                </c:pt>
                <c:pt idx="28037">
                  <c:v>0.115416916421586</c:v>
                </c:pt>
                <c:pt idx="28038">
                  <c:v>0.128996965461429</c:v>
                </c:pt>
                <c:pt idx="28039">
                  <c:v>0.161922221995321</c:v>
                </c:pt>
                <c:pt idx="28040">
                  <c:v>0.13504833175264799</c:v>
                </c:pt>
                <c:pt idx="28041">
                  <c:v>0.13953633979232899</c:v>
                </c:pt>
                <c:pt idx="28042">
                  <c:v>0.14289508233436499</c:v>
                </c:pt>
                <c:pt idx="28043">
                  <c:v>0.136517063958778</c:v>
                </c:pt>
                <c:pt idx="28044">
                  <c:v>9.9365571337600198E-2</c:v>
                </c:pt>
                <c:pt idx="28045">
                  <c:v>0.10266816139575</c:v>
                </c:pt>
                <c:pt idx="28046">
                  <c:v>0.106450276584188</c:v>
                </c:pt>
                <c:pt idx="28047">
                  <c:v>0.109255991856265</c:v>
                </c:pt>
                <c:pt idx="28048">
                  <c:v>0.106672061802531</c:v>
                </c:pt>
                <c:pt idx="28049">
                  <c:v>0.111820557970933</c:v>
                </c:pt>
                <c:pt idx="28050">
                  <c:v>0.11297716333550099</c:v>
                </c:pt>
                <c:pt idx="28051">
                  <c:v>0.11556173744151101</c:v>
                </c:pt>
                <c:pt idx="28052">
                  <c:v>7.8256028016382206E-2</c:v>
                </c:pt>
                <c:pt idx="28053">
                  <c:v>9.5109115037794706E-2</c:v>
                </c:pt>
                <c:pt idx="28054">
                  <c:v>7.2830517697583405E-2</c:v>
                </c:pt>
                <c:pt idx="28055">
                  <c:v>0.17410426596834999</c:v>
                </c:pt>
                <c:pt idx="28056">
                  <c:v>0.21490280657320501</c:v>
                </c:pt>
                <c:pt idx="28057">
                  <c:v>0.18603363645931101</c:v>
                </c:pt>
                <c:pt idx="28058">
                  <c:v>0.172526555064071</c:v>
                </c:pt>
                <c:pt idx="28059">
                  <c:v>0.163078255321359</c:v>
                </c:pt>
                <c:pt idx="28060">
                  <c:v>-8.1001374996361106E-3</c:v>
                </c:pt>
                <c:pt idx="28061">
                  <c:v>-3.9397892059658199E-3</c:v>
                </c:pt>
                <c:pt idx="28062">
                  <c:v>-1.10515216882349E-2</c:v>
                </c:pt>
                <c:pt idx="28063">
                  <c:v>-1.4505093079518701E-2</c:v>
                </c:pt>
                <c:pt idx="28064">
                  <c:v>-1.92761847646543E-2</c:v>
                </c:pt>
                <c:pt idx="28065">
                  <c:v>0.108480404802172</c:v>
                </c:pt>
                <c:pt idx="28066">
                  <c:v>0.119191465851405</c:v>
                </c:pt>
                <c:pt idx="28067">
                  <c:v>0.14134956647379401</c:v>
                </c:pt>
                <c:pt idx="28068">
                  <c:v>0.123518314112724</c:v>
                </c:pt>
                <c:pt idx="28069">
                  <c:v>0.15181790668048101</c:v>
                </c:pt>
                <c:pt idx="28070">
                  <c:v>0.113607383002787</c:v>
                </c:pt>
                <c:pt idx="28071">
                  <c:v>0.15094887502388901</c:v>
                </c:pt>
                <c:pt idx="28072">
                  <c:v>0.109965292318058</c:v>
                </c:pt>
                <c:pt idx="28073">
                  <c:v>0.13877737316863401</c:v>
                </c:pt>
                <c:pt idx="28074">
                  <c:v>2.6449590917466001E-2</c:v>
                </c:pt>
                <c:pt idx="28075">
                  <c:v>0.109835007635278</c:v>
                </c:pt>
                <c:pt idx="28076">
                  <c:v>0.118757821343923</c:v>
                </c:pt>
                <c:pt idx="28077">
                  <c:v>0.13623550911450399</c:v>
                </c:pt>
                <c:pt idx="28078">
                  <c:v>1.7973974614716899E-2</c:v>
                </c:pt>
                <c:pt idx="28079">
                  <c:v>0.15035470205850901</c:v>
                </c:pt>
                <c:pt idx="28080">
                  <c:v>0.116801121905069</c:v>
                </c:pt>
                <c:pt idx="28081">
                  <c:v>0.119867044572857</c:v>
                </c:pt>
                <c:pt idx="28082">
                  <c:v>0.11501140030049301</c:v>
                </c:pt>
                <c:pt idx="28083">
                  <c:v>0.19406619726716501</c:v>
                </c:pt>
                <c:pt idx="28084">
                  <c:v>0.20474757221016701</c:v>
                </c:pt>
                <c:pt idx="28085">
                  <c:v>0.24266731896806101</c:v>
                </c:pt>
                <c:pt idx="28086">
                  <c:v>0.220521558257009</c:v>
                </c:pt>
                <c:pt idx="28087">
                  <c:v>0.26723568224070299</c:v>
                </c:pt>
                <c:pt idx="28088">
                  <c:v>0.26176844065191501</c:v>
                </c:pt>
                <c:pt idx="28089">
                  <c:v>0.38324234414893898</c:v>
                </c:pt>
                <c:pt idx="28090">
                  <c:v>0.124400818209674</c:v>
                </c:pt>
                <c:pt idx="28091">
                  <c:v>0.153339368366569</c:v>
                </c:pt>
                <c:pt idx="28092">
                  <c:v>0.20957606546861901</c:v>
                </c:pt>
                <c:pt idx="28093">
                  <c:v>0.25794526918354699</c:v>
                </c:pt>
                <c:pt idx="28094">
                  <c:v>0.129769608263998</c:v>
                </c:pt>
                <c:pt idx="28095">
                  <c:v>0.14287977007601399</c:v>
                </c:pt>
                <c:pt idx="28096">
                  <c:v>-6.2504259085514699E-2</c:v>
                </c:pt>
                <c:pt idx="28097">
                  <c:v>0.12309036498428701</c:v>
                </c:pt>
                <c:pt idx="28098">
                  <c:v>0.133674722030271</c:v>
                </c:pt>
                <c:pt idx="28099">
                  <c:v>0.13357219044445201</c:v>
                </c:pt>
                <c:pt idx="28100">
                  <c:v>0.150476027091413</c:v>
                </c:pt>
                <c:pt idx="28101">
                  <c:v>0.13573867979713</c:v>
                </c:pt>
                <c:pt idx="28102">
                  <c:v>3.6832685450836199E-2</c:v>
                </c:pt>
                <c:pt idx="28103">
                  <c:v>0.13970423194968801</c:v>
                </c:pt>
                <c:pt idx="28104">
                  <c:v>0.14174972416523801</c:v>
                </c:pt>
                <c:pt idx="28105">
                  <c:v>0.14720466470457999</c:v>
                </c:pt>
                <c:pt idx="28106">
                  <c:v>0.14888782419006399</c:v>
                </c:pt>
                <c:pt idx="28107">
                  <c:v>0.151710309971998</c:v>
                </c:pt>
                <c:pt idx="28108">
                  <c:v>0.134963385488235</c:v>
                </c:pt>
                <c:pt idx="28109">
                  <c:v>0.117087611293239</c:v>
                </c:pt>
                <c:pt idx="28110">
                  <c:v>6.95358031764437E-3</c:v>
                </c:pt>
                <c:pt idx="28111">
                  <c:v>1.3418474748428199E-2</c:v>
                </c:pt>
                <c:pt idx="28112">
                  <c:v>-1.8273401907273801E-3</c:v>
                </c:pt>
                <c:pt idx="28113">
                  <c:v>1.9801798708698401E-2</c:v>
                </c:pt>
                <c:pt idx="28114">
                  <c:v>3.6635903696908799E-2</c:v>
                </c:pt>
                <c:pt idx="28115">
                  <c:v>1.7407755986935801E-2</c:v>
                </c:pt>
                <c:pt idx="28116">
                  <c:v>2.80780151844384E-2</c:v>
                </c:pt>
                <c:pt idx="28117">
                  <c:v>3.4571619610856898E-2</c:v>
                </c:pt>
                <c:pt idx="28118">
                  <c:v>7.0020118613065502E-3</c:v>
                </c:pt>
                <c:pt idx="28119">
                  <c:v>3.72979872182699E-3</c:v>
                </c:pt>
                <c:pt idx="28120">
                  <c:v>-3.8806423519888102E-3</c:v>
                </c:pt>
                <c:pt idx="28121">
                  <c:v>1.8837436621892401E-2</c:v>
                </c:pt>
                <c:pt idx="28122">
                  <c:v>1.6354680367846701E-2</c:v>
                </c:pt>
                <c:pt idx="28123">
                  <c:v>-1.7654099118349299E-3</c:v>
                </c:pt>
                <c:pt idx="28124">
                  <c:v>2.8497453379754598E-2</c:v>
                </c:pt>
                <c:pt idx="28125">
                  <c:v>2.3401946664718801E-2</c:v>
                </c:pt>
                <c:pt idx="28126">
                  <c:v>5.0299460048700499E-2</c:v>
                </c:pt>
                <c:pt idx="28127">
                  <c:v>2.4217261961379799E-2</c:v>
                </c:pt>
                <c:pt idx="28128">
                  <c:v>2.3176369791849401E-2</c:v>
                </c:pt>
                <c:pt idx="28129">
                  <c:v>3.3180460452331299E-2</c:v>
                </c:pt>
                <c:pt idx="28130">
                  <c:v>3.3778096306730003E-2</c:v>
                </c:pt>
                <c:pt idx="28131">
                  <c:v>3.1870202609012702E-2</c:v>
                </c:pt>
                <c:pt idx="28132">
                  <c:v>3.13537368533678E-2</c:v>
                </c:pt>
                <c:pt idx="28133">
                  <c:v>5.4429019356515999E-2</c:v>
                </c:pt>
                <c:pt idx="28134">
                  <c:v>2.47827926380213E-2</c:v>
                </c:pt>
                <c:pt idx="28135">
                  <c:v>2.33850187680428E-2</c:v>
                </c:pt>
                <c:pt idx="28136">
                  <c:v>2.4607797458870002E-2</c:v>
                </c:pt>
                <c:pt idx="28137">
                  <c:v>2.54497695573268E-2</c:v>
                </c:pt>
                <c:pt idx="28138">
                  <c:v>3.0794014031442201E-2</c:v>
                </c:pt>
                <c:pt idx="28139">
                  <c:v>3.22446649846908E-2</c:v>
                </c:pt>
                <c:pt idx="28140">
                  <c:v>2.5645412157253099E-2</c:v>
                </c:pt>
                <c:pt idx="28141">
                  <c:v>-1.87853401242545E-2</c:v>
                </c:pt>
                <c:pt idx="28142">
                  <c:v>-1.6558672219311101E-2</c:v>
                </c:pt>
                <c:pt idx="28143">
                  <c:v>2.6402210090656901E-2</c:v>
                </c:pt>
                <c:pt idx="28144">
                  <c:v>2.2919552185639701E-2</c:v>
                </c:pt>
                <c:pt idx="28145">
                  <c:v>2.8647275462795701E-2</c:v>
                </c:pt>
                <c:pt idx="28146">
                  <c:v>2.3435299465257499E-2</c:v>
                </c:pt>
                <c:pt idx="28147">
                  <c:v>6.9002300253328597E-2</c:v>
                </c:pt>
                <c:pt idx="28148">
                  <c:v>5.6948329569576003E-2</c:v>
                </c:pt>
                <c:pt idx="28149">
                  <c:v>5.3269256789764699E-2</c:v>
                </c:pt>
                <c:pt idx="28150">
                  <c:v>4.8127810951636901E-2</c:v>
                </c:pt>
                <c:pt idx="28151">
                  <c:v>6.3098822375304398E-2</c:v>
                </c:pt>
                <c:pt idx="28152">
                  <c:v>5.0525086791418199E-2</c:v>
                </c:pt>
                <c:pt idx="28153">
                  <c:v>6.02242453927994E-2</c:v>
                </c:pt>
                <c:pt idx="28154">
                  <c:v>8.7789453341301907E-2</c:v>
                </c:pt>
                <c:pt idx="28155">
                  <c:v>3.2913759088458498E-2</c:v>
                </c:pt>
                <c:pt idx="28156">
                  <c:v>3.2832116766374299E-2</c:v>
                </c:pt>
                <c:pt idx="28157">
                  <c:v>7.4273337510972898E-2</c:v>
                </c:pt>
                <c:pt idx="28158">
                  <c:v>9.11497237132987E-2</c:v>
                </c:pt>
                <c:pt idx="28159">
                  <c:v>6.8351819372084399E-2</c:v>
                </c:pt>
                <c:pt idx="28160">
                  <c:v>0.102195477320767</c:v>
                </c:pt>
                <c:pt idx="28161">
                  <c:v>0.100815161028395</c:v>
                </c:pt>
                <c:pt idx="28162">
                  <c:v>8.0694717288350898E-2</c:v>
                </c:pt>
                <c:pt idx="28163">
                  <c:v>9.4424225820365998E-2</c:v>
                </c:pt>
                <c:pt idx="28164">
                  <c:v>9.4424225820365998E-2</c:v>
                </c:pt>
                <c:pt idx="28165">
                  <c:v>0.104276867758422</c:v>
                </c:pt>
                <c:pt idx="28166">
                  <c:v>7.0160157363082107E-2</c:v>
                </c:pt>
                <c:pt idx="28167">
                  <c:v>9.5848859319081603E-2</c:v>
                </c:pt>
                <c:pt idx="28168">
                  <c:v>0.13322497675085199</c:v>
                </c:pt>
                <c:pt idx="28169">
                  <c:v>0.13477935919061501</c:v>
                </c:pt>
                <c:pt idx="28170">
                  <c:v>0.13469455815763201</c:v>
                </c:pt>
                <c:pt idx="28171">
                  <c:v>0.106891306189135</c:v>
                </c:pt>
                <c:pt idx="28172">
                  <c:v>0.14266477008873199</c:v>
                </c:pt>
                <c:pt idx="28173">
                  <c:v>0.16556880351068501</c:v>
                </c:pt>
                <c:pt idx="28174">
                  <c:v>0.132943896130089</c:v>
                </c:pt>
                <c:pt idx="28175">
                  <c:v>0.14555743826302001</c:v>
                </c:pt>
                <c:pt idx="28176">
                  <c:v>9.9227879571437999E-2</c:v>
                </c:pt>
                <c:pt idx="28177">
                  <c:v>0.10182271593624399</c:v>
                </c:pt>
                <c:pt idx="28178">
                  <c:v>9.2517084840836095E-2</c:v>
                </c:pt>
                <c:pt idx="28179">
                  <c:v>0.16922574344432301</c:v>
                </c:pt>
                <c:pt idx="28180">
                  <c:v>0.23618970308037901</c:v>
                </c:pt>
                <c:pt idx="28181">
                  <c:v>0.15722457890649499</c:v>
                </c:pt>
                <c:pt idx="28182">
                  <c:v>0.18188692180504501</c:v>
                </c:pt>
                <c:pt idx="28183">
                  <c:v>0.24979432739209001</c:v>
                </c:pt>
                <c:pt idx="28184">
                  <c:v>0.25072030148978602</c:v>
                </c:pt>
                <c:pt idx="28185">
                  <c:v>0.27818921509299499</c:v>
                </c:pt>
                <c:pt idx="28186">
                  <c:v>0.28046187001253098</c:v>
                </c:pt>
                <c:pt idx="28187">
                  <c:v>0.28532789786360602</c:v>
                </c:pt>
                <c:pt idx="28188">
                  <c:v>0.32163854217293503</c:v>
                </c:pt>
                <c:pt idx="28189">
                  <c:v>0.34113819180844401</c:v>
                </c:pt>
                <c:pt idx="28190">
                  <c:v>0.36149847339459801</c:v>
                </c:pt>
                <c:pt idx="28191">
                  <c:v>0.29798916192345198</c:v>
                </c:pt>
                <c:pt idx="28192">
                  <c:v>0.19538294221733299</c:v>
                </c:pt>
                <c:pt idx="28193">
                  <c:v>0.22056590494754699</c:v>
                </c:pt>
                <c:pt idx="28194">
                  <c:v>0.327105961534569</c:v>
                </c:pt>
                <c:pt idx="28195">
                  <c:v>0.32781007875456702</c:v>
                </c:pt>
                <c:pt idx="28196">
                  <c:v>0.27356082018703498</c:v>
                </c:pt>
                <c:pt idx="28197">
                  <c:v>0.37744865516520498</c:v>
                </c:pt>
                <c:pt idx="28198">
                  <c:v>0.42225670545794303</c:v>
                </c:pt>
                <c:pt idx="28199">
                  <c:v>0.40041377583047699</c:v>
                </c:pt>
                <c:pt idx="28200">
                  <c:v>0.33670627056045099</c:v>
                </c:pt>
                <c:pt idx="28201">
                  <c:v>0.31715592466375497</c:v>
                </c:pt>
                <c:pt idx="28202">
                  <c:v>0.30849830891730601</c:v>
                </c:pt>
                <c:pt idx="28203">
                  <c:v>0.33220233800621302</c:v>
                </c:pt>
                <c:pt idx="28204">
                  <c:v>0.25764819447281001</c:v>
                </c:pt>
                <c:pt idx="28205">
                  <c:v>0.28076395201290699</c:v>
                </c:pt>
                <c:pt idx="28206">
                  <c:v>0.34331701042165202</c:v>
                </c:pt>
                <c:pt idx="28207">
                  <c:v>0.389019309257016</c:v>
                </c:pt>
                <c:pt idx="28208">
                  <c:v>0.41579974691392002</c:v>
                </c:pt>
                <c:pt idx="28209">
                  <c:v>0.47058374959508897</c:v>
                </c:pt>
                <c:pt idx="28210">
                  <c:v>0.47976423906429799</c:v>
                </c:pt>
                <c:pt idx="28211">
                  <c:v>0.475546505700778</c:v>
                </c:pt>
                <c:pt idx="28212">
                  <c:v>0.38329115698814697</c:v>
                </c:pt>
                <c:pt idx="28213">
                  <c:v>0.37875441911802199</c:v>
                </c:pt>
                <c:pt idx="28214">
                  <c:v>0.34260332180317599</c:v>
                </c:pt>
                <c:pt idx="28215">
                  <c:v>0.42320484779263501</c:v>
                </c:pt>
                <c:pt idx="28216">
                  <c:v>0.460270801179961</c:v>
                </c:pt>
                <c:pt idx="28217">
                  <c:v>0.43768639598154002</c:v>
                </c:pt>
                <c:pt idx="28218">
                  <c:v>0.47212788270275302</c:v>
                </c:pt>
                <c:pt idx="28219">
                  <c:v>0.46903382524732601</c:v>
                </c:pt>
                <c:pt idx="28220">
                  <c:v>0.36888870300728399</c:v>
                </c:pt>
                <c:pt idx="28221">
                  <c:v>0.40973016599427198</c:v>
                </c:pt>
                <c:pt idx="28222">
                  <c:v>0.37801965875427002</c:v>
                </c:pt>
                <c:pt idx="28223">
                  <c:v>0.40123316627226302</c:v>
                </c:pt>
                <c:pt idx="28224">
                  <c:v>0.388733350311811</c:v>
                </c:pt>
                <c:pt idx="28225">
                  <c:v>0.425588902748882</c:v>
                </c:pt>
                <c:pt idx="28226">
                  <c:v>0.329349160752749</c:v>
                </c:pt>
                <c:pt idx="28227">
                  <c:v>0.39996187982436399</c:v>
                </c:pt>
                <c:pt idx="28228">
                  <c:v>0.35970503627626899</c:v>
                </c:pt>
                <c:pt idx="28229">
                  <c:v>0.412519432728227</c:v>
                </c:pt>
                <c:pt idx="28230">
                  <c:v>0.376561707679265</c:v>
                </c:pt>
                <c:pt idx="28231">
                  <c:v>0.57596193791727601</c:v>
                </c:pt>
                <c:pt idx="28232">
                  <c:v>0.62143726862592397</c:v>
                </c:pt>
                <c:pt idx="28233">
                  <c:v>0.65571222514624405</c:v>
                </c:pt>
                <c:pt idx="28234" formatCode="0.00E+00">
                  <c:v>-3.2891942034374202E-4</c:v>
                </c:pt>
                <c:pt idx="28235">
                  <c:v>-6.5173909914335503E-3</c:v>
                </c:pt>
                <c:pt idx="28236" formatCode="0.00E+00">
                  <c:v>-7.0173698629893901E-4</c:v>
                </c:pt>
                <c:pt idx="28237">
                  <c:v>-1.03927272614938E-2</c:v>
                </c:pt>
                <c:pt idx="28238">
                  <c:v>-8.6048510569711693E-3</c:v>
                </c:pt>
                <c:pt idx="28239">
                  <c:v>-1.60584363721922E-2</c:v>
                </c:pt>
                <c:pt idx="28240">
                  <c:v>-4.6813820122488803E-3</c:v>
                </c:pt>
                <c:pt idx="28241">
                  <c:v>-9.39287350253659E-3</c:v>
                </c:pt>
                <c:pt idx="28242">
                  <c:v>-1.14677230329238E-2</c:v>
                </c:pt>
                <c:pt idx="28243">
                  <c:v>2.8508609487708201E-2</c:v>
                </c:pt>
                <c:pt idx="28244">
                  <c:v>6.6764677816750703E-2</c:v>
                </c:pt>
                <c:pt idx="28245">
                  <c:v>7.0693813626780497E-2</c:v>
                </c:pt>
                <c:pt idx="28246">
                  <c:v>6.8680545643516805E-2</c:v>
                </c:pt>
                <c:pt idx="28247">
                  <c:v>7.0992782140689395E-2</c:v>
                </c:pt>
                <c:pt idx="28248">
                  <c:v>6.9356283516162298E-2</c:v>
                </c:pt>
                <c:pt idx="28249">
                  <c:v>0.131703922515511</c:v>
                </c:pt>
                <c:pt idx="28250">
                  <c:v>0.12721651588774399</c:v>
                </c:pt>
                <c:pt idx="28251">
                  <c:v>0.13578600343788499</c:v>
                </c:pt>
                <c:pt idx="28252">
                  <c:v>0.144923497302622</c:v>
                </c:pt>
                <c:pt idx="28253">
                  <c:v>0.136940003729355</c:v>
                </c:pt>
                <c:pt idx="28254">
                  <c:v>0.14602168271340299</c:v>
                </c:pt>
                <c:pt idx="28255">
                  <c:v>7.0779721713776805E-2</c:v>
                </c:pt>
                <c:pt idx="28256">
                  <c:v>0.103341850197308</c:v>
                </c:pt>
                <c:pt idx="28257">
                  <c:v>9.10701368984108E-2</c:v>
                </c:pt>
                <c:pt idx="28258">
                  <c:v>0.113986621565157</c:v>
                </c:pt>
                <c:pt idx="28259">
                  <c:v>9.5273033624197104E-2</c:v>
                </c:pt>
                <c:pt idx="28260">
                  <c:v>0.102773334624726</c:v>
                </c:pt>
                <c:pt idx="28261">
                  <c:v>0.106970565128875</c:v>
                </c:pt>
                <c:pt idx="28262">
                  <c:v>0.124761100628653</c:v>
                </c:pt>
                <c:pt idx="28263">
                  <c:v>6.2441082042014699E-2</c:v>
                </c:pt>
                <c:pt idx="28264">
                  <c:v>7.2119605165504599E-2</c:v>
                </c:pt>
                <c:pt idx="28265">
                  <c:v>6.4617608291173106E-2</c:v>
                </c:pt>
                <c:pt idx="28266">
                  <c:v>7.4088687183129401E-2</c:v>
                </c:pt>
                <c:pt idx="28267">
                  <c:v>2.50505228624027E-2</c:v>
                </c:pt>
                <c:pt idx="28268">
                  <c:v>3.0183618869299801E-2</c:v>
                </c:pt>
                <c:pt idx="28269">
                  <c:v>2.83346140467504E-2</c:v>
                </c:pt>
                <c:pt idx="28270">
                  <c:v>3.0666004587618301E-2</c:v>
                </c:pt>
                <c:pt idx="28271">
                  <c:v>-1.22577895965398E-2</c:v>
                </c:pt>
                <c:pt idx="28272">
                  <c:v>-1.2450769877663401E-2</c:v>
                </c:pt>
                <c:pt idx="28273">
                  <c:v>-2.6077925850153699E-2</c:v>
                </c:pt>
                <c:pt idx="28274">
                  <c:v>4.5451395911882901E-2</c:v>
                </c:pt>
                <c:pt idx="28275">
                  <c:v>3.6209840608670302E-2</c:v>
                </c:pt>
                <c:pt idx="28276">
                  <c:v>3.6869527080746201E-2</c:v>
                </c:pt>
                <c:pt idx="28277">
                  <c:v>2.7352820571452802E-2</c:v>
                </c:pt>
                <c:pt idx="28278">
                  <c:v>2.5483097391262699E-2</c:v>
                </c:pt>
                <c:pt idx="28279">
                  <c:v>-5.2302280360634501E-2</c:v>
                </c:pt>
                <c:pt idx="28280">
                  <c:v>1.6821972089253699E-2</c:v>
                </c:pt>
                <c:pt idx="28281">
                  <c:v>4.8002388206632697E-2</c:v>
                </c:pt>
                <c:pt idx="28282">
                  <c:v>4.92040465290541E-2</c:v>
                </c:pt>
                <c:pt idx="28283">
                  <c:v>4.9291685668090203E-2</c:v>
                </c:pt>
                <c:pt idx="28284">
                  <c:v>4.9676921970617897E-2</c:v>
                </c:pt>
                <c:pt idx="28285">
                  <c:v>5.0366844912280197E-2</c:v>
                </c:pt>
                <c:pt idx="28286">
                  <c:v>-5.1081628576930799E-2</c:v>
                </c:pt>
                <c:pt idx="28287">
                  <c:v>-4.0112436113085299E-2</c:v>
                </c:pt>
                <c:pt idx="28288">
                  <c:v>-4.2793923630252299E-2</c:v>
                </c:pt>
                <c:pt idx="28289">
                  <c:v>-0.10769015227067701</c:v>
                </c:pt>
                <c:pt idx="28290">
                  <c:v>-0.107039241620525</c:v>
                </c:pt>
                <c:pt idx="28291">
                  <c:v>2.72442162322539E-3</c:v>
                </c:pt>
                <c:pt idx="28292">
                  <c:v>6.8859492702405295E-2</c:v>
                </c:pt>
                <c:pt idx="28293">
                  <c:v>6.5244647954992796E-2</c:v>
                </c:pt>
                <c:pt idx="28294">
                  <c:v>0.102872246322703</c:v>
                </c:pt>
                <c:pt idx="28295">
                  <c:v>-1.8351578331525498E-2</c:v>
                </c:pt>
                <c:pt idx="28296">
                  <c:v>-0.21292486466702501</c:v>
                </c:pt>
                <c:pt idx="28297">
                  <c:v>-1.5749377176319499E-2</c:v>
                </c:pt>
                <c:pt idx="28298">
                  <c:v>-2.1206791247596599E-2</c:v>
                </c:pt>
                <c:pt idx="28299">
                  <c:v>-1.9661433883436798E-2</c:v>
                </c:pt>
                <c:pt idx="28300">
                  <c:v>-2.86240546674605E-2</c:v>
                </c:pt>
                <c:pt idx="28301">
                  <c:v>-2.2057208951313301E-2</c:v>
                </c:pt>
                <c:pt idx="28302">
                  <c:v>-2.8152717511221202E-2</c:v>
                </c:pt>
                <c:pt idx="28303">
                  <c:v>-4.3237800014562497E-2</c:v>
                </c:pt>
                <c:pt idx="28304">
                  <c:v>-5.8807812425240399E-2</c:v>
                </c:pt>
                <c:pt idx="28305">
                  <c:v>-5.7776276605742798E-2</c:v>
                </c:pt>
                <c:pt idx="28306">
                  <c:v>-6.1591668430753997E-2</c:v>
                </c:pt>
                <c:pt idx="28307">
                  <c:v>-5.7610915761344E-2</c:v>
                </c:pt>
                <c:pt idx="28308">
                  <c:v>-6.3842375942770799E-2</c:v>
                </c:pt>
                <c:pt idx="28309">
                  <c:v>-7.3846970080669594E-2</c:v>
                </c:pt>
                <c:pt idx="28310">
                  <c:v>-7.2445167465533006E-2</c:v>
                </c:pt>
                <c:pt idx="28311">
                  <c:v>-6.5891456411610594E-2</c:v>
                </c:pt>
                <c:pt idx="28312">
                  <c:v>-8.0487341649522398E-2</c:v>
                </c:pt>
                <c:pt idx="28313">
                  <c:v>-4.8605298206308302E-2</c:v>
                </c:pt>
                <c:pt idx="28314">
                  <c:v>-3.7313338589286003E-2</c:v>
                </c:pt>
                <c:pt idx="28315">
                  <c:v>-7.4339499833755401E-2</c:v>
                </c:pt>
                <c:pt idx="28316">
                  <c:v>-8.2371833829531796E-2</c:v>
                </c:pt>
                <c:pt idx="28317">
                  <c:v>-6.48981041951186E-2</c:v>
                </c:pt>
                <c:pt idx="28318">
                  <c:v>-6.9152313543682203E-2</c:v>
                </c:pt>
                <c:pt idx="28319">
                  <c:v>-6.8278726361695005E-2</c:v>
                </c:pt>
                <c:pt idx="28320">
                  <c:v>-9.6270073485057894E-2</c:v>
                </c:pt>
                <c:pt idx="28321">
                  <c:v>-9.6224159489094199E-2</c:v>
                </c:pt>
                <c:pt idx="28322">
                  <c:v>-6.28440806745032E-2</c:v>
                </c:pt>
                <c:pt idx="28323">
                  <c:v>-8.0773681700686703E-2</c:v>
                </c:pt>
                <c:pt idx="28324">
                  <c:v>-9.2065094571097197E-2</c:v>
                </c:pt>
                <c:pt idx="28325">
                  <c:v>-6.2421172005512303E-2</c:v>
                </c:pt>
                <c:pt idx="28326">
                  <c:v>-2.4340849910037699E-2</c:v>
                </c:pt>
                <c:pt idx="28327">
                  <c:v>-2.3856642350333201E-2</c:v>
                </c:pt>
                <c:pt idx="28328">
                  <c:v>-5.6742594005644499E-2</c:v>
                </c:pt>
                <c:pt idx="28329">
                  <c:v>-5.2147456999542298E-2</c:v>
                </c:pt>
                <c:pt idx="28330">
                  <c:v>-8.51494471544052E-2</c:v>
                </c:pt>
                <c:pt idx="28331">
                  <c:v>-7.2268975435789196E-2</c:v>
                </c:pt>
                <c:pt idx="28332">
                  <c:v>-7.0403746920445001E-2</c:v>
                </c:pt>
                <c:pt idx="28333">
                  <c:v>-8.3665236409206895E-2</c:v>
                </c:pt>
                <c:pt idx="28334">
                  <c:v>-5.2287396228530097E-2</c:v>
                </c:pt>
                <c:pt idx="28335">
                  <c:v>-5.2622549031597902E-2</c:v>
                </c:pt>
                <c:pt idx="28336">
                  <c:v>-5.8086857401064597E-2</c:v>
                </c:pt>
                <c:pt idx="28337">
                  <c:v>-5.8509380010404601E-2</c:v>
                </c:pt>
                <c:pt idx="28338">
                  <c:v>-6.1911041036905E-2</c:v>
                </c:pt>
                <c:pt idx="28339">
                  <c:v>-9.4243465976317303E-2</c:v>
                </c:pt>
                <c:pt idx="28340">
                  <c:v>-9.64313494374546E-2</c:v>
                </c:pt>
                <c:pt idx="28341">
                  <c:v>-6.1093248381890897E-2</c:v>
                </c:pt>
                <c:pt idx="28342">
                  <c:v>-6.22079105493826E-2</c:v>
                </c:pt>
                <c:pt idx="28343">
                  <c:v>-6.6596617799768498E-2</c:v>
                </c:pt>
                <c:pt idx="28344">
                  <c:v>-8.4029088341152705E-2</c:v>
                </c:pt>
                <c:pt idx="28345">
                  <c:v>1.33323120554778E-2</c:v>
                </c:pt>
                <c:pt idx="28346">
                  <c:v>1.7434595742793199E-2</c:v>
                </c:pt>
                <c:pt idx="28347">
                  <c:v>2.69779750037515E-2</c:v>
                </c:pt>
                <c:pt idx="28348">
                  <c:v>1.4733718889303899E-2</c:v>
                </c:pt>
                <c:pt idx="28349">
                  <c:v>1.4007107848905E-2</c:v>
                </c:pt>
                <c:pt idx="28350">
                  <c:v>2.14141365606734E-2</c:v>
                </c:pt>
                <c:pt idx="28351">
                  <c:v>3.4832413263488501E-2</c:v>
                </c:pt>
                <c:pt idx="28352">
                  <c:v>2.9543024352428799E-2</c:v>
                </c:pt>
                <c:pt idx="28353">
                  <c:v>4.5121487097689199E-2</c:v>
                </c:pt>
                <c:pt idx="28354">
                  <c:v>4.5313011657134902E-2</c:v>
                </c:pt>
                <c:pt idx="28355">
                  <c:v>4.8537927822371603E-2</c:v>
                </c:pt>
                <c:pt idx="28356">
                  <c:v>3.8379289710483502E-2</c:v>
                </c:pt>
                <c:pt idx="28357">
                  <c:v>3.2703192118409698E-2</c:v>
                </c:pt>
                <c:pt idx="28358">
                  <c:v>3.1282703186217203E-2</c:v>
                </c:pt>
                <c:pt idx="28359">
                  <c:v>2.6288170634982198E-2</c:v>
                </c:pt>
                <c:pt idx="28360">
                  <c:v>2.6359847136358399E-2</c:v>
                </c:pt>
                <c:pt idx="28361">
                  <c:v>2.77662130364957E-2</c:v>
                </c:pt>
                <c:pt idx="28362">
                  <c:v>-2.3283322722842301E-3</c:v>
                </c:pt>
                <c:pt idx="28363">
                  <c:v>3.4508739172806002E-2</c:v>
                </c:pt>
                <c:pt idx="28364">
                  <c:v>3.2784181384382702E-2</c:v>
                </c:pt>
                <c:pt idx="28365">
                  <c:v>3.6902190019699702E-2</c:v>
                </c:pt>
                <c:pt idx="28366">
                  <c:v>3.6595176993765799E-2</c:v>
                </c:pt>
                <c:pt idx="28367">
                  <c:v>4.0113509555327997E-2</c:v>
                </c:pt>
                <c:pt idx="28368">
                  <c:v>5.8189180594638998E-2</c:v>
                </c:pt>
                <c:pt idx="28369">
                  <c:v>5.54741910224252E-2</c:v>
                </c:pt>
                <c:pt idx="28370">
                  <c:v>2.7300993571588598E-2</c:v>
                </c:pt>
                <c:pt idx="28371">
                  <c:v>1.80358091400998E-2</c:v>
                </c:pt>
                <c:pt idx="28372">
                  <c:v>2.54080234134621E-2</c:v>
                </c:pt>
                <c:pt idx="28373">
                  <c:v>4.1562935257777697E-2</c:v>
                </c:pt>
                <c:pt idx="28374">
                  <c:v>3.2002856456601898E-2</c:v>
                </c:pt>
                <c:pt idx="28375">
                  <c:v>3.6682317653775998E-2</c:v>
                </c:pt>
                <c:pt idx="28376">
                  <c:v>-0.21553253218132501</c:v>
                </c:pt>
                <c:pt idx="28377">
                  <c:v>-0.31251720767326602</c:v>
                </c:pt>
                <c:pt idx="28378">
                  <c:v>-0.46456539232079602</c:v>
                </c:pt>
                <c:pt idx="28379">
                  <c:v>-0.478472805346353</c:v>
                </c:pt>
                <c:pt idx="28380">
                  <c:v>-0.55616047411397795</c:v>
                </c:pt>
                <c:pt idx="28381">
                  <c:v>-0.511298937761271</c:v>
                </c:pt>
                <c:pt idx="28382">
                  <c:v>-0.67073236491339705</c:v>
                </c:pt>
                <c:pt idx="28383">
                  <c:v>-0.64047522684687896</c:v>
                </c:pt>
                <c:pt idx="28384">
                  <c:v>-0.67044312021580799</c:v>
                </c:pt>
                <c:pt idx="28385">
                  <c:v>-0.68860179707908697</c:v>
                </c:pt>
                <c:pt idx="28386">
                  <c:v>-0.75990153859090204</c:v>
                </c:pt>
                <c:pt idx="28387">
                  <c:v>-0.72036816867362596</c:v>
                </c:pt>
                <c:pt idx="28388">
                  <c:v>3.0389885446373498E-3</c:v>
                </c:pt>
                <c:pt idx="28389">
                  <c:v>-2.57086259040884E-3</c:v>
                </c:pt>
                <c:pt idx="28390">
                  <c:v>2.5506663298340199E-3</c:v>
                </c:pt>
                <c:pt idx="28391">
                  <c:v>-5.3521883248186502E-3</c:v>
                </c:pt>
                <c:pt idx="28392">
                  <c:v>-3.8116818649756002E-3</c:v>
                </c:pt>
                <c:pt idx="28393">
                  <c:v>-1.8111873923365399E-3</c:v>
                </c:pt>
                <c:pt idx="28394">
                  <c:v>-1.68910708543568E-3</c:v>
                </c:pt>
                <c:pt idx="28395">
                  <c:v>-7.0642415142956301E-3</c:v>
                </c:pt>
                <c:pt idx="28396">
                  <c:v>-4.6257868825091801E-2</c:v>
                </c:pt>
                <c:pt idx="28397">
                  <c:v>-4.9259087569275301E-2</c:v>
                </c:pt>
                <c:pt idx="28398">
                  <c:v>-6.17311980381729E-3</c:v>
                </c:pt>
                <c:pt idx="28399">
                  <c:v>-6.8589086281771704E-3</c:v>
                </c:pt>
                <c:pt idx="28400">
                  <c:v>-3.2864150509420202E-2</c:v>
                </c:pt>
                <c:pt idx="28401">
                  <c:v>-4.4891548017774903E-2</c:v>
                </c:pt>
                <c:pt idx="28402">
                  <c:v>-4.2862551754281997E-2</c:v>
                </c:pt>
                <c:pt idx="28403">
                  <c:v>-4.8953871048638999E-2</c:v>
                </c:pt>
                <c:pt idx="28404">
                  <c:v>-4.9218408346439903E-2</c:v>
                </c:pt>
                <c:pt idx="28405">
                  <c:v>-5.10028718225723E-2</c:v>
                </c:pt>
                <c:pt idx="28406">
                  <c:v>-5.3020727115594003E-2</c:v>
                </c:pt>
                <c:pt idx="28407">
                  <c:v>-5.1583484542528403E-2</c:v>
                </c:pt>
                <c:pt idx="28408">
                  <c:v>-1.6364100118512599E-2</c:v>
                </c:pt>
                <c:pt idx="28409">
                  <c:v>-1.25953777747529E-2</c:v>
                </c:pt>
                <c:pt idx="28410">
                  <c:v>3.1963414026969701E-3</c:v>
                </c:pt>
                <c:pt idx="28411">
                  <c:v>-2.90032883052471E-3</c:v>
                </c:pt>
                <c:pt idx="28412">
                  <c:v>1.60062653113102E-3</c:v>
                </c:pt>
                <c:pt idx="28413">
                  <c:v>6.3677209125030301E-3</c:v>
                </c:pt>
                <c:pt idx="28414">
                  <c:v>1.7196509761974999E-2</c:v>
                </c:pt>
                <c:pt idx="28415">
                  <c:v>8.5891100981789707E-3</c:v>
                </c:pt>
                <c:pt idx="28416">
                  <c:v>3.2185137535953597E-2</c:v>
                </c:pt>
                <c:pt idx="28417">
                  <c:v>3.1449268942098603E-2</c:v>
                </c:pt>
                <c:pt idx="28418">
                  <c:v>3.5676459710075999E-2</c:v>
                </c:pt>
                <c:pt idx="28419">
                  <c:v>3.6743894920812897E-2</c:v>
                </c:pt>
                <c:pt idx="28420">
                  <c:v>3.7488213459796201E-2</c:v>
                </c:pt>
                <c:pt idx="28421">
                  <c:v>3.5294378052476497E-2</c:v>
                </c:pt>
                <c:pt idx="28422">
                  <c:v>4.7092271320064098E-2</c:v>
                </c:pt>
                <c:pt idx="28423">
                  <c:v>4.5577650304171803E-2</c:v>
                </c:pt>
                <c:pt idx="28424">
                  <c:v>0.14138315854397099</c:v>
                </c:pt>
                <c:pt idx="28425">
                  <c:v>0.17604386487284299</c:v>
                </c:pt>
                <c:pt idx="28426">
                  <c:v>0.179137212901742</c:v>
                </c:pt>
                <c:pt idx="28427">
                  <c:v>0.182242633550877</c:v>
                </c:pt>
                <c:pt idx="28428">
                  <c:v>0.19787972698881501</c:v>
                </c:pt>
                <c:pt idx="28429">
                  <c:v>0.22201485664696399</c:v>
                </c:pt>
                <c:pt idx="28430">
                  <c:v>0.244938276214451</c:v>
                </c:pt>
                <c:pt idx="28431">
                  <c:v>0.21345130001454901</c:v>
                </c:pt>
                <c:pt idx="28432">
                  <c:v>0.24272793389608499</c:v>
                </c:pt>
                <c:pt idx="28433">
                  <c:v>0.28816518379599498</c:v>
                </c:pt>
                <c:pt idx="28434">
                  <c:v>0.25156442594730599</c:v>
                </c:pt>
                <c:pt idx="28435">
                  <c:v>0.31453286905053501</c:v>
                </c:pt>
                <c:pt idx="28436">
                  <c:v>0.28110597371797402</c:v>
                </c:pt>
                <c:pt idx="28437">
                  <c:v>0.223712806009424</c:v>
                </c:pt>
                <c:pt idx="28438">
                  <c:v>0.172429110497513</c:v>
                </c:pt>
                <c:pt idx="28439">
                  <c:v>0.16845254207684099</c:v>
                </c:pt>
                <c:pt idx="28440">
                  <c:v>0.18958517610131201</c:v>
                </c:pt>
                <c:pt idx="28441">
                  <c:v>0.16467101908200299</c:v>
                </c:pt>
                <c:pt idx="28442">
                  <c:v>0.12534158065560699</c:v>
                </c:pt>
                <c:pt idx="28443">
                  <c:v>6.6665819208628393E-2</c:v>
                </c:pt>
                <c:pt idx="28444">
                  <c:v>0.12829804970959099</c:v>
                </c:pt>
                <c:pt idx="28445">
                  <c:v>0.18831352440704499</c:v>
                </c:pt>
                <c:pt idx="28446">
                  <c:v>0.189949491943045</c:v>
                </c:pt>
                <c:pt idx="28447">
                  <c:v>0.31683820594175</c:v>
                </c:pt>
                <c:pt idx="28448">
                  <c:v>0.24990184461519899</c:v>
                </c:pt>
                <c:pt idx="28449">
                  <c:v>0.21867718970733199</c:v>
                </c:pt>
                <c:pt idx="28450">
                  <c:v>0.237898871971645</c:v>
                </c:pt>
                <c:pt idx="28451">
                  <c:v>0.197775589323857</c:v>
                </c:pt>
                <c:pt idx="28452">
                  <c:v>0.232110632010608</c:v>
                </c:pt>
                <c:pt idx="28453">
                  <c:v>0.222338194819475</c:v>
                </c:pt>
                <c:pt idx="28454">
                  <c:v>0.19097775862913299</c:v>
                </c:pt>
                <c:pt idx="28455">
                  <c:v>0.22282553029351301</c:v>
                </c:pt>
                <c:pt idx="28456">
                  <c:v>0.23202563311338001</c:v>
                </c:pt>
                <c:pt idx="28457">
                  <c:v>0.20489276134758999</c:v>
                </c:pt>
                <c:pt idx="28458">
                  <c:v>0.40986922214104299</c:v>
                </c:pt>
                <c:pt idx="28459">
                  <c:v>0.39128748419186599</c:v>
                </c:pt>
                <c:pt idx="28460">
                  <c:v>0.38649731094444001</c:v>
                </c:pt>
                <c:pt idx="28461">
                  <c:v>0.41416232331951502</c:v>
                </c:pt>
                <c:pt idx="28462">
                  <c:v>0.422847371009479</c:v>
                </c:pt>
                <c:pt idx="28463">
                  <c:v>0.370815749090456</c:v>
                </c:pt>
                <c:pt idx="28464">
                  <c:v>0.37553301356989899</c:v>
                </c:pt>
                <c:pt idx="28465">
                  <c:v>0.40495853827070399</c:v>
                </c:pt>
                <c:pt idx="28466">
                  <c:v>0.43713761469008799</c:v>
                </c:pt>
                <c:pt idx="28467">
                  <c:v>0.43671253183249797</c:v>
                </c:pt>
                <c:pt idx="28468">
                  <c:v>0.42679266275572803</c:v>
                </c:pt>
                <c:pt idx="28469">
                  <c:v>-6.95358031764437E-3</c:v>
                </c:pt>
                <c:pt idx="28470">
                  <c:v>-3.9905124236949696E-3</c:v>
                </c:pt>
                <c:pt idx="28471">
                  <c:v>-1.1092730425819699E-2</c:v>
                </c:pt>
                <c:pt idx="28472">
                  <c:v>-3.43047420929085E-2</c:v>
                </c:pt>
                <c:pt idx="28473">
                  <c:v>-4.6153179169406901E-2</c:v>
                </c:pt>
                <c:pt idx="28474">
                  <c:v>-4.6827771847661702E-2</c:v>
                </c:pt>
                <c:pt idx="28475">
                  <c:v>-4.0489656710046701E-2</c:v>
                </c:pt>
                <c:pt idx="28476">
                  <c:v>-5.1792552155342599E-2</c:v>
                </c:pt>
                <c:pt idx="28477">
                  <c:v>-4.5988629247596599E-2</c:v>
                </c:pt>
                <c:pt idx="28478">
                  <c:v>-4.5971389129977301E-2</c:v>
                </c:pt>
                <c:pt idx="28479">
                  <c:v>-4.5474388501977402E-2</c:v>
                </c:pt>
                <c:pt idx="28480">
                  <c:v>-4.5710975720263301E-2</c:v>
                </c:pt>
                <c:pt idx="28481">
                  <c:v>-4.4699283885613901E-2</c:v>
                </c:pt>
                <c:pt idx="28482">
                  <c:v>-2.8471563220925099E-2</c:v>
                </c:pt>
                <c:pt idx="28483">
                  <c:v>-4.9105156249511499E-2</c:v>
                </c:pt>
                <c:pt idx="28484">
                  <c:v>-6.1470435790463802E-2</c:v>
                </c:pt>
                <c:pt idx="28485">
                  <c:v>-6.7905995330538094E-2</c:v>
                </c:pt>
                <c:pt idx="28486">
                  <c:v>-7.9682398512161301E-2</c:v>
                </c:pt>
                <c:pt idx="28487">
                  <c:v>-4.0566801638763902E-2</c:v>
                </c:pt>
                <c:pt idx="28488">
                  <c:v>-2.2673695053058801E-2</c:v>
                </c:pt>
                <c:pt idx="28489">
                  <c:v>-1.8511288725857802E-2</c:v>
                </c:pt>
                <c:pt idx="28490">
                  <c:v>-1.0087929334368501E-2</c:v>
                </c:pt>
                <c:pt idx="28491">
                  <c:v>-8.3178776485301996E-3</c:v>
                </c:pt>
                <c:pt idx="28492">
                  <c:v>-8.6673575069784407E-3</c:v>
                </c:pt>
                <c:pt idx="28493">
                  <c:v>-9.5873627517210902E-2</c:v>
                </c:pt>
                <c:pt idx="28494">
                  <c:v>-9.7112890079483302E-2</c:v>
                </c:pt>
                <c:pt idx="28495">
                  <c:v>-0.10357484572331099</c:v>
                </c:pt>
                <c:pt idx="28496">
                  <c:v>-5.4362317115713203E-2</c:v>
                </c:pt>
                <c:pt idx="28497">
                  <c:v>-5.3618257001481297E-2</c:v>
                </c:pt>
                <c:pt idx="28498">
                  <c:v>-5.3737020769614799E-2</c:v>
                </c:pt>
                <c:pt idx="28499">
                  <c:v>-0.12856954390957401</c:v>
                </c:pt>
                <c:pt idx="28500">
                  <c:v>-1.8627802071879002E-2</c:v>
                </c:pt>
                <c:pt idx="28501">
                  <c:v>-3.5821646104283497E-2</c:v>
                </c:pt>
                <c:pt idx="28502">
                  <c:v>-3.9359671800041199E-2</c:v>
                </c:pt>
                <c:pt idx="28503">
                  <c:v>-1.6318846385277E-3</c:v>
                </c:pt>
                <c:pt idx="28504">
                  <c:v>2.6935563271233099E-3</c:v>
                </c:pt>
                <c:pt idx="28505">
                  <c:v>1.1840266575388499E-2</c:v>
                </c:pt>
                <c:pt idx="28506">
                  <c:v>8.8510703475916906E-3</c:v>
                </c:pt>
                <c:pt idx="28507">
                  <c:v>-2.1121489668667101E-2</c:v>
                </c:pt>
                <c:pt idx="28508">
                  <c:v>-1.0462431409501999E-2</c:v>
                </c:pt>
                <c:pt idx="28509">
                  <c:v>-1.3890934478122599E-2</c:v>
                </c:pt>
                <c:pt idx="28510">
                  <c:v>-1.4014235266113E-2</c:v>
                </c:pt>
                <c:pt idx="28511">
                  <c:v>-4.2796500752497697E-2</c:v>
                </c:pt>
                <c:pt idx="28512">
                  <c:v>7.6764755652560801E-3</c:v>
                </c:pt>
                <c:pt idx="28513">
                  <c:v>1.15920766606492E-2</c:v>
                </c:pt>
                <c:pt idx="28514">
                  <c:v>-2.3349254424948899E-2</c:v>
                </c:pt>
                <c:pt idx="28515">
                  <c:v>3.1088170102858002E-2</c:v>
                </c:pt>
                <c:pt idx="28516">
                  <c:v>-2.0281021661966599E-2</c:v>
                </c:pt>
                <c:pt idx="28517">
                  <c:v>-3.2020533618668703E-2</c:v>
                </c:pt>
                <c:pt idx="28518">
                  <c:v>-3.08246974515431E-2</c:v>
                </c:pt>
                <c:pt idx="28519">
                  <c:v>-4.9512274495814301E-2</c:v>
                </c:pt>
                <c:pt idx="28520">
                  <c:v>-3.4440693338580103E-2</c:v>
                </c:pt>
                <c:pt idx="28521">
                  <c:v>-2.6233370485219499E-2</c:v>
                </c:pt>
                <c:pt idx="28522">
                  <c:v>-1.9071383007943799E-2</c:v>
                </c:pt>
                <c:pt idx="28523">
                  <c:v>-2.3330468269615798E-2</c:v>
                </c:pt>
                <c:pt idx="28524">
                  <c:v>-2.7106983502047598E-3</c:v>
                </c:pt>
                <c:pt idx="28525">
                  <c:v>-1.25996263536587E-2</c:v>
                </c:pt>
                <c:pt idx="28526">
                  <c:v>4.1670007797964502E-2</c:v>
                </c:pt>
                <c:pt idx="28527">
                  <c:v>4.4134322846652599E-2</c:v>
                </c:pt>
                <c:pt idx="28528">
                  <c:v>2.34991466695069E-2</c:v>
                </c:pt>
                <c:pt idx="28529">
                  <c:v>2.2377137456243999E-2</c:v>
                </c:pt>
                <c:pt idx="28530">
                  <c:v>1.30546158948432E-2</c:v>
                </c:pt>
                <c:pt idx="28531" formatCode="0.00E+00">
                  <c:v>2.4017772999163E-4</c:v>
                </c:pt>
                <c:pt idx="28532" formatCode="0.00E+00">
                  <c:v>5.2451833542166404E-4</c:v>
                </c:pt>
                <c:pt idx="28533">
                  <c:v>7.1896723515602196E-2</c:v>
                </c:pt>
                <c:pt idx="28534">
                  <c:v>0.19826425300961101</c:v>
                </c:pt>
                <c:pt idx="28535">
                  <c:v>0.18941562689743799</c:v>
                </c:pt>
                <c:pt idx="28536">
                  <c:v>0.21275989207664001</c:v>
                </c:pt>
                <c:pt idx="28537">
                  <c:v>0.15585391611035901</c:v>
                </c:pt>
                <c:pt idx="28538">
                  <c:v>0.14124134745593001</c:v>
                </c:pt>
                <c:pt idx="28539">
                  <c:v>0.14595924199755</c:v>
                </c:pt>
                <c:pt idx="28540">
                  <c:v>0.21903734445532799</c:v>
                </c:pt>
                <c:pt idx="28541">
                  <c:v>0.21887125341253599</c:v>
                </c:pt>
                <c:pt idx="28542">
                  <c:v>0.18397346262435099</c:v>
                </c:pt>
                <c:pt idx="28543">
                  <c:v>0.18176376154576501</c:v>
                </c:pt>
                <c:pt idx="28544">
                  <c:v>0.26866593226783703</c:v>
                </c:pt>
                <c:pt idx="28545">
                  <c:v>8.7764054067743097E-2</c:v>
                </c:pt>
                <c:pt idx="28546">
                  <c:v>7.7383234930646194E-2</c:v>
                </c:pt>
                <c:pt idx="28547">
                  <c:v>7.2040791520830904E-3</c:v>
                </c:pt>
                <c:pt idx="28548">
                  <c:v>2.25596946046446E-3</c:v>
                </c:pt>
                <c:pt idx="28549">
                  <c:v>6.2349289117971099E-3</c:v>
                </c:pt>
                <c:pt idx="28550">
                  <c:v>3.65225421993775E-3</c:v>
                </c:pt>
                <c:pt idx="28551">
                  <c:v>5.8214826031361896E-3</c:v>
                </c:pt>
                <c:pt idx="28552">
                  <c:v>6.4749039294535998E-3</c:v>
                </c:pt>
                <c:pt idx="28553">
                  <c:v>7.5556609330149601E-3</c:v>
                </c:pt>
                <c:pt idx="28554">
                  <c:v>5.7458057401262802E-3</c:v>
                </c:pt>
                <c:pt idx="28555">
                  <c:v>3.5489483642527899E-3</c:v>
                </c:pt>
                <c:pt idx="28556">
                  <c:v>-1.7411125923356601E-3</c:v>
                </c:pt>
                <c:pt idx="28557">
                  <c:v>5.5300050875469499E-2</c:v>
                </c:pt>
                <c:pt idx="28558">
                  <c:v>7.41039662103859E-3</c:v>
                </c:pt>
                <c:pt idx="28559">
                  <c:v>1.1658289775972899E-2</c:v>
                </c:pt>
                <c:pt idx="28560">
                  <c:v>4.7936185764627598E-3</c:v>
                </c:pt>
                <c:pt idx="28561">
                  <c:v>-3.0664082676361702E-2</c:v>
                </c:pt>
                <c:pt idx="28562">
                  <c:v>-3.4534341623811499E-2</c:v>
                </c:pt>
                <c:pt idx="28563">
                  <c:v>-3.5469652896341103E-2</c:v>
                </c:pt>
                <c:pt idx="28564">
                  <c:v>-4.30461997692115E-2</c:v>
                </c:pt>
                <c:pt idx="28565">
                  <c:v>-4.1379944287328801E-2</c:v>
                </c:pt>
                <c:pt idx="28566">
                  <c:v>-1.7208249287541999E-2</c:v>
                </c:pt>
                <c:pt idx="28567">
                  <c:v>-6.7958497302236007E-2</c:v>
                </c:pt>
                <c:pt idx="28568">
                  <c:v>-7.8272594522114505E-2</c:v>
                </c:pt>
                <c:pt idx="28569">
                  <c:v>-0.12647296530360999</c:v>
                </c:pt>
                <c:pt idx="28570">
                  <c:v>-0.14655689944175301</c:v>
                </c:pt>
                <c:pt idx="28571">
                  <c:v>-0.17163272665352799</c:v>
                </c:pt>
                <c:pt idx="28572">
                  <c:v>-0.196545194381507</c:v>
                </c:pt>
                <c:pt idx="28573">
                  <c:v>-0.177125064627389</c:v>
                </c:pt>
                <c:pt idx="28574">
                  <c:v>-0.18168179793310199</c:v>
                </c:pt>
                <c:pt idx="28575">
                  <c:v>-0.18829834423617001</c:v>
                </c:pt>
                <c:pt idx="28576">
                  <c:v>-0.20383574399705701</c:v>
                </c:pt>
                <c:pt idx="28577">
                  <c:v>-0.19503190408645499</c:v>
                </c:pt>
                <c:pt idx="28578">
                  <c:v>-0.205137809045428</c:v>
                </c:pt>
                <c:pt idx="28579">
                  <c:v>-0.196953772382265</c:v>
                </c:pt>
                <c:pt idx="28580">
                  <c:v>-0.20899212717722701</c:v>
                </c:pt>
                <c:pt idx="28581">
                  <c:v>-0.181789279189119</c:v>
                </c:pt>
                <c:pt idx="28582">
                  <c:v>-0.18085863250752801</c:v>
                </c:pt>
                <c:pt idx="28583">
                  <c:v>-0.16713169839429601</c:v>
                </c:pt>
                <c:pt idx="28584">
                  <c:v>-0.16599188034027099</c:v>
                </c:pt>
                <c:pt idx="28585">
                  <c:v>-0.10839132173410899</c:v>
                </c:pt>
                <c:pt idx="28586">
                  <c:v>-9.9304203717337697E-2</c:v>
                </c:pt>
                <c:pt idx="28587">
                  <c:v>-9.9191989048302398E-2</c:v>
                </c:pt>
                <c:pt idx="28588">
                  <c:v>-0.15551642122977399</c:v>
                </c:pt>
                <c:pt idx="28589">
                  <c:v>-0.123934597657804</c:v>
                </c:pt>
                <c:pt idx="28590">
                  <c:v>-0.15305725635449699</c:v>
                </c:pt>
                <c:pt idx="28591">
                  <c:v>-0.14614009019878099</c:v>
                </c:pt>
                <c:pt idx="28592">
                  <c:v>-0.15087790869111301</c:v>
                </c:pt>
                <c:pt idx="28593">
                  <c:v>-0.13131174496789999</c:v>
                </c:pt>
                <c:pt idx="28594">
                  <c:v>-0.142622784939929</c:v>
                </c:pt>
                <c:pt idx="28595">
                  <c:v>-0.145259274508141</c:v>
                </c:pt>
                <c:pt idx="28596">
                  <c:v>-0.148500929411441</c:v>
                </c:pt>
                <c:pt idx="28597">
                  <c:v>-0.149239132555257</c:v>
                </c:pt>
                <c:pt idx="28598">
                  <c:v>-0.17036499584474199</c:v>
                </c:pt>
                <c:pt idx="28599">
                  <c:v>-0.16874023894002799</c:v>
                </c:pt>
                <c:pt idx="28600">
                  <c:v>-0.17036499584474199</c:v>
                </c:pt>
                <c:pt idx="28601">
                  <c:v>-0.16755451569994301</c:v>
                </c:pt>
                <c:pt idx="28602">
                  <c:v>-0.17036499584474199</c:v>
                </c:pt>
                <c:pt idx="28603">
                  <c:v>-0.16874023894002799</c:v>
                </c:pt>
                <c:pt idx="28604">
                  <c:v>-0.17862140948705599</c:v>
                </c:pt>
                <c:pt idx="28605">
                  <c:v>-0.121592739312956</c:v>
                </c:pt>
                <c:pt idx="28606">
                  <c:v>-0.109059110881358</c:v>
                </c:pt>
                <c:pt idx="28607">
                  <c:v>-9.8826001047870704E-2</c:v>
                </c:pt>
                <c:pt idx="28608">
                  <c:v>-9.4664654252659894E-2</c:v>
                </c:pt>
                <c:pt idx="28609">
                  <c:v>-0.14596306819392499</c:v>
                </c:pt>
                <c:pt idx="28610">
                  <c:v>-0.122601741125204</c:v>
                </c:pt>
                <c:pt idx="28611">
                  <c:v>-0.152117998898254</c:v>
                </c:pt>
                <c:pt idx="28612">
                  <c:v>-0.160079047048824</c:v>
                </c:pt>
                <c:pt idx="28613">
                  <c:v>-0.10867349951560799</c:v>
                </c:pt>
                <c:pt idx="28614">
                  <c:v>-0.11163062472885101</c:v>
                </c:pt>
                <c:pt idx="28615">
                  <c:v>-9.0452122704662394E-2</c:v>
                </c:pt>
                <c:pt idx="28616">
                  <c:v>-9.7573363161190099E-2</c:v>
                </c:pt>
                <c:pt idx="28617">
                  <c:v>-0.12803238161598501</c:v>
                </c:pt>
                <c:pt idx="28618">
                  <c:v>-0.114871013615243</c:v>
                </c:pt>
                <c:pt idx="28619">
                  <c:v>-0.111186094048061</c:v>
                </c:pt>
                <c:pt idx="28620">
                  <c:v>-0.110545805135495</c:v>
                </c:pt>
                <c:pt idx="28621">
                  <c:v>-0.107895765280481</c:v>
                </c:pt>
                <c:pt idx="28622">
                  <c:v>-0.109468265314508</c:v>
                </c:pt>
                <c:pt idx="28623">
                  <c:v>-9.5832473970700299E-2</c:v>
                </c:pt>
                <c:pt idx="28624">
                  <c:v>-6.95358031764437E-3</c:v>
                </c:pt>
                <c:pt idx="28625">
                  <c:v>-7.5666012425918902E-3</c:v>
                </c:pt>
                <c:pt idx="28626">
                  <c:v>-3.14566530337079E-3</c:v>
                </c:pt>
                <c:pt idx="28627">
                  <c:v>-6.6455384443693203E-3</c:v>
                </c:pt>
                <c:pt idx="28628">
                  <c:v>-8.4447542057779403E-3</c:v>
                </c:pt>
                <c:pt idx="28629">
                  <c:v>-1.37240419397066E-2</c:v>
                </c:pt>
                <c:pt idx="28630">
                  <c:v>5.8641698602976501E-2</c:v>
                </c:pt>
                <c:pt idx="28631">
                  <c:v>5.6340129294572799E-2</c:v>
                </c:pt>
                <c:pt idx="28632">
                  <c:v>6.5716655108529295E-2</c:v>
                </c:pt>
                <c:pt idx="28633">
                  <c:v>6.3651683240789403E-2</c:v>
                </c:pt>
                <c:pt idx="28634">
                  <c:v>8.8351311814202305E-2</c:v>
                </c:pt>
                <c:pt idx="28635">
                  <c:v>8.92075267559089E-2</c:v>
                </c:pt>
                <c:pt idx="28636">
                  <c:v>9.8758069631094306E-2</c:v>
                </c:pt>
                <c:pt idx="28637">
                  <c:v>0.100034190794711</c:v>
                </c:pt>
                <c:pt idx="28638">
                  <c:v>0.111675029874527</c:v>
                </c:pt>
                <c:pt idx="28639">
                  <c:v>0.11322733422273699</c:v>
                </c:pt>
                <c:pt idx="28640">
                  <c:v>0.11098167401579601</c:v>
                </c:pt>
                <c:pt idx="28641">
                  <c:v>0.127106234776796</c:v>
                </c:pt>
                <c:pt idx="28642">
                  <c:v>0.11007041634836399</c:v>
                </c:pt>
                <c:pt idx="28643">
                  <c:v>0.165863246081735</c:v>
                </c:pt>
                <c:pt idx="28644">
                  <c:v>0.15198346430912499</c:v>
                </c:pt>
                <c:pt idx="28645">
                  <c:v>0.15062898856544599</c:v>
                </c:pt>
                <c:pt idx="28646">
                  <c:v>0.16019475466396099</c:v>
                </c:pt>
                <c:pt idx="28647">
                  <c:v>0.180022851589864</c:v>
                </c:pt>
                <c:pt idx="28648">
                  <c:v>0.18429480855661201</c:v>
                </c:pt>
                <c:pt idx="28649">
                  <c:v>0.157717204965868</c:v>
                </c:pt>
                <c:pt idx="28650">
                  <c:v>0.20015350989286301</c:v>
                </c:pt>
                <c:pt idx="28651">
                  <c:v>0.20351793366338899</c:v>
                </c:pt>
                <c:pt idx="28652">
                  <c:v>0.21134939125493801</c:v>
                </c:pt>
                <c:pt idx="28653">
                  <c:v>0.22442880505555399</c:v>
                </c:pt>
                <c:pt idx="28654">
                  <c:v>0.35816981074690402</c:v>
                </c:pt>
                <c:pt idx="28655">
                  <c:v>0.37033778920972199</c:v>
                </c:pt>
                <c:pt idx="28656">
                  <c:v>0.344113789574165</c:v>
                </c:pt>
                <c:pt idx="28657">
                  <c:v>0.37509803370245898</c:v>
                </c:pt>
                <c:pt idx="28658">
                  <c:v>0.38507277170605603</c:v>
                </c:pt>
                <c:pt idx="28659">
                  <c:v>0.38465176085888803</c:v>
                </c:pt>
                <c:pt idx="28660">
                  <c:v>0.40368340415224002</c:v>
                </c:pt>
                <c:pt idx="28661">
                  <c:v>0.42421309909955501</c:v>
                </c:pt>
                <c:pt idx="28662">
                  <c:v>0.41958108218240397</c:v>
                </c:pt>
                <c:pt idx="28663">
                  <c:v>-7.2040791520830904E-3</c:v>
                </c:pt>
                <c:pt idx="28664">
                  <c:v>-2.25596946046446E-3</c:v>
                </c:pt>
                <c:pt idx="28665">
                  <c:v>-9.8824012760640994E-3</c:v>
                </c:pt>
                <c:pt idx="28666">
                  <c:v>-3.1997320543928299E-3</c:v>
                </c:pt>
                <c:pt idx="28667">
                  <c:v>-6.0761501168202703E-3</c:v>
                </c:pt>
                <c:pt idx="28668">
                  <c:v>1.87209585845729E-2</c:v>
                </c:pt>
                <c:pt idx="28669">
                  <c:v>1.9272192308589401E-2</c:v>
                </c:pt>
                <c:pt idx="28670">
                  <c:v>3.8721229735854498E-2</c:v>
                </c:pt>
                <c:pt idx="28671">
                  <c:v>3.8703599778667101E-2</c:v>
                </c:pt>
                <c:pt idx="28672">
                  <c:v>3.6738140703882698E-2</c:v>
                </c:pt>
                <c:pt idx="28673">
                  <c:v>-0.119368250583741</c:v>
                </c:pt>
                <c:pt idx="28674">
                  <c:v>-0.103208667911031</c:v>
                </c:pt>
                <c:pt idx="28675">
                  <c:v>-6.5776120193773199E-2</c:v>
                </c:pt>
                <c:pt idx="28676">
                  <c:v>-6.2563417965940796E-2</c:v>
                </c:pt>
                <c:pt idx="28677">
                  <c:v>-4.0214360077124499E-2</c:v>
                </c:pt>
                <c:pt idx="28678">
                  <c:v>-6.6092658421490202E-2</c:v>
                </c:pt>
                <c:pt idx="28679">
                  <c:v>-6.9829694807231404E-2</c:v>
                </c:pt>
                <c:pt idx="28680">
                  <c:v>4.4377553996397499E-3</c:v>
                </c:pt>
                <c:pt idx="28681">
                  <c:v>4.8934578220305404E-3</c:v>
                </c:pt>
                <c:pt idx="28682">
                  <c:v>-3.8839918488833197E-2</c:v>
                </c:pt>
                <c:pt idx="28683">
                  <c:v>-6.6942016457021095E-2</c:v>
                </c:pt>
                <c:pt idx="28684">
                  <c:v>-6.1365764181581003E-2</c:v>
                </c:pt>
                <c:pt idx="28685">
                  <c:v>-2.1716490229762402E-2</c:v>
                </c:pt>
                <c:pt idx="28686">
                  <c:v>-1.30042731536841E-2</c:v>
                </c:pt>
                <c:pt idx="28687">
                  <c:v>-4.2457012125833103E-2</c:v>
                </c:pt>
                <c:pt idx="28688">
                  <c:v>4.9075615085949903E-2</c:v>
                </c:pt>
                <c:pt idx="28689">
                  <c:v>4.2838537636087998E-2</c:v>
                </c:pt>
                <c:pt idx="28690">
                  <c:v>5.20900769891086E-2</c:v>
                </c:pt>
                <c:pt idx="28691">
                  <c:v>-8.1655192328122794E-3</c:v>
                </c:pt>
                <c:pt idx="28692">
                  <c:v>-6.1207438927080001E-3</c:v>
                </c:pt>
                <c:pt idx="28693">
                  <c:v>-4.5520671751428897E-2</c:v>
                </c:pt>
                <c:pt idx="28694">
                  <c:v>-3.9539071206029501E-2</c:v>
                </c:pt>
                <c:pt idx="28695">
                  <c:v>-5.9188850558224003E-2</c:v>
                </c:pt>
                <c:pt idx="28696">
                  <c:v>-5.3286941330495399E-2</c:v>
                </c:pt>
                <c:pt idx="28697">
                  <c:v>-5.5737264658774599E-2</c:v>
                </c:pt>
                <c:pt idx="28698">
                  <c:v>-4.4931205248596097E-2</c:v>
                </c:pt>
                <c:pt idx="28699">
                  <c:v>4.3700865778723001E-2</c:v>
                </c:pt>
                <c:pt idx="28700">
                  <c:v>4.54165985942767E-2</c:v>
                </c:pt>
                <c:pt idx="28701">
                  <c:v>4.3079193073785702E-2</c:v>
                </c:pt>
                <c:pt idx="28702">
                  <c:v>4.4635321837160201E-2</c:v>
                </c:pt>
                <c:pt idx="28703">
                  <c:v>4.4137451769541203E-2</c:v>
                </c:pt>
                <c:pt idx="28704">
                  <c:v>4.52094886518472E-2</c:v>
                </c:pt>
                <c:pt idx="28705">
                  <c:v>4.52094886518472E-2</c:v>
                </c:pt>
                <c:pt idx="28706" formatCode="0.00E+00">
                  <c:v>2.5910941321516298E-4</c:v>
                </c:pt>
                <c:pt idx="28707">
                  <c:v>2.6765132920234498E-3</c:v>
                </c:pt>
                <c:pt idx="28708">
                  <c:v>-4.88691652358859E-2</c:v>
                </c:pt>
                <c:pt idx="28709">
                  <c:v>-3.9974111458909799E-2</c:v>
                </c:pt>
                <c:pt idx="28710">
                  <c:v>5.0859006808028299E-3</c:v>
                </c:pt>
                <c:pt idx="28711">
                  <c:v>2.42936004397575E-2</c:v>
                </c:pt>
                <c:pt idx="28712">
                  <c:v>1.30937715419023E-2</c:v>
                </c:pt>
                <c:pt idx="28713">
                  <c:v>-8.2293888972915195E-3</c:v>
                </c:pt>
                <c:pt idx="28714">
                  <c:v>-3.2010411879574898E-3</c:v>
                </c:pt>
                <c:pt idx="28715">
                  <c:v>-1.1162713601511699E-2</c:v>
                </c:pt>
                <c:pt idx="28716">
                  <c:v>-3.95046846917157E-3</c:v>
                </c:pt>
                <c:pt idx="28717">
                  <c:v>-7.6837459039256198E-3</c:v>
                </c:pt>
                <c:pt idx="28718">
                  <c:v>1.1924001213262401E-2</c:v>
                </c:pt>
                <c:pt idx="28719">
                  <c:v>1.1187366639137501E-2</c:v>
                </c:pt>
                <c:pt idx="28720">
                  <c:v>1.29557456201232E-2</c:v>
                </c:pt>
                <c:pt idx="28721">
                  <c:v>8.3295723437000202E-3</c:v>
                </c:pt>
                <c:pt idx="28722">
                  <c:v>2.53354411827948E-2</c:v>
                </c:pt>
                <c:pt idx="28723">
                  <c:v>2.0085069654215401E-2</c:v>
                </c:pt>
                <c:pt idx="28724">
                  <c:v>1.7820866349356399E-2</c:v>
                </c:pt>
                <c:pt idx="28725">
                  <c:v>1.73102789239916E-2</c:v>
                </c:pt>
                <c:pt idx="28726">
                  <c:v>3.46569948215169E-2</c:v>
                </c:pt>
                <c:pt idx="28727">
                  <c:v>3.00258033705431E-2</c:v>
                </c:pt>
                <c:pt idx="28728">
                  <c:v>3.4381554999924603E-2</c:v>
                </c:pt>
                <c:pt idx="28729">
                  <c:v>2.9330664127167502E-2</c:v>
                </c:pt>
                <c:pt idx="28730">
                  <c:v>2.9401660872066099E-2</c:v>
                </c:pt>
                <c:pt idx="28731">
                  <c:v>2.5915262082557299E-2</c:v>
                </c:pt>
                <c:pt idx="28732">
                  <c:v>4.1825102096603298E-2</c:v>
                </c:pt>
                <c:pt idx="28733">
                  <c:v>3.2396274656562203E-2</c:v>
                </c:pt>
                <c:pt idx="28734">
                  <c:v>4.7034729613172503E-2</c:v>
                </c:pt>
                <c:pt idx="28735">
                  <c:v>4.7631558894760798E-2</c:v>
                </c:pt>
                <c:pt idx="28736">
                  <c:v>4.7876967511169197E-2</c:v>
                </c:pt>
                <c:pt idx="28737">
                  <c:v>4.6608094832664503E-2</c:v>
                </c:pt>
                <c:pt idx="28738">
                  <c:v>8.9260704110751293E-2</c:v>
                </c:pt>
                <c:pt idx="28739">
                  <c:v>7.6312882584222003E-2</c:v>
                </c:pt>
                <c:pt idx="28740">
                  <c:v>8.1452896401810193E-2</c:v>
                </c:pt>
                <c:pt idx="28741">
                  <c:v>8.1267588560361703E-2</c:v>
                </c:pt>
                <c:pt idx="28742">
                  <c:v>0.10008596085096599</c:v>
                </c:pt>
                <c:pt idx="28743">
                  <c:v>0.160616398862131</c:v>
                </c:pt>
                <c:pt idx="28744">
                  <c:v>0.166724348418749</c:v>
                </c:pt>
                <c:pt idx="28745">
                  <c:v>0.20124482830799401</c:v>
                </c:pt>
                <c:pt idx="28746">
                  <c:v>0.28090774313287298</c:v>
                </c:pt>
                <c:pt idx="28747">
                  <c:v>0.36394321339130797</c:v>
                </c:pt>
                <c:pt idx="28748">
                  <c:v>0.45985047718768701</c:v>
                </c:pt>
                <c:pt idx="28749">
                  <c:v>0.33741401117486097</c:v>
                </c:pt>
                <c:pt idx="28750">
                  <c:v>0.412237399943362</c:v>
                </c:pt>
                <c:pt idx="28751">
                  <c:v>0.22685672567576001</c:v>
                </c:pt>
                <c:pt idx="28752">
                  <c:v>0.23173990376541501</c:v>
                </c:pt>
                <c:pt idx="28753">
                  <c:v>0.22879364746106401</c:v>
                </c:pt>
                <c:pt idx="28754">
                  <c:v>0.19140032934064899</c:v>
                </c:pt>
                <c:pt idx="28755" formatCode="0.00E+00">
                  <c:v>-4.9111532917533996E-4</c:v>
                </c:pt>
                <c:pt idx="28756">
                  <c:v>-6.7836892550385804E-3</c:v>
                </c:pt>
                <c:pt idx="28757" formatCode="0.00E+00">
                  <c:v>-9.0602317421839497E-4</c:v>
                </c:pt>
                <c:pt idx="28758">
                  <c:v>-3.9278473642234604E-3</c:v>
                </c:pt>
                <c:pt idx="28759">
                  <c:v>1.3450096911199E-2</c:v>
                </c:pt>
                <c:pt idx="28760">
                  <c:v>1.38550803756427E-2</c:v>
                </c:pt>
                <c:pt idx="28761">
                  <c:v>8.6160128036565295E-3</c:v>
                </c:pt>
                <c:pt idx="28762">
                  <c:v>1.3199810231848E-2</c:v>
                </c:pt>
                <c:pt idx="28763">
                  <c:v>6.3297256391607803E-3</c:v>
                </c:pt>
                <c:pt idx="28764" formatCode="0.00E+00">
                  <c:v>-3.2846801947594701E-4</c:v>
                </c:pt>
                <c:pt idx="28765" formatCode="0.00E+00">
                  <c:v>3.1194447921345498E-4</c:v>
                </c:pt>
                <c:pt idx="28766">
                  <c:v>-6.5064941799801703E-3</c:v>
                </c:pt>
                <c:pt idx="28767">
                  <c:v>5.9922173111537297E-3</c:v>
                </c:pt>
                <c:pt idx="28768">
                  <c:v>-2.5927271984835798E-3</c:v>
                </c:pt>
                <c:pt idx="28769">
                  <c:v>1.8773472008976201E-2</c:v>
                </c:pt>
                <c:pt idx="28770">
                  <c:v>3.19810377569789E-2</c:v>
                </c:pt>
                <c:pt idx="28771">
                  <c:v>4.09306663558981E-2</c:v>
                </c:pt>
                <c:pt idx="28772">
                  <c:v>4.0825994822965797E-2</c:v>
                </c:pt>
                <c:pt idx="28773">
                  <c:v>4.3546445015963199E-2</c:v>
                </c:pt>
                <c:pt idx="28774">
                  <c:v>1.43907039626824E-2</c:v>
                </c:pt>
                <c:pt idx="28775">
                  <c:v>9.4512311830152705E-3</c:v>
                </c:pt>
                <c:pt idx="28776">
                  <c:v>5.9310440387980697E-3</c:v>
                </c:pt>
                <c:pt idx="28777">
                  <c:v>1.50437367035354E-2</c:v>
                </c:pt>
                <c:pt idx="28778">
                  <c:v>1.78444235071844E-2</c:v>
                </c:pt>
                <c:pt idx="28779">
                  <c:v>3.9050832124971402E-2</c:v>
                </c:pt>
                <c:pt idx="28780">
                  <c:v>1.28884278487175E-2</c:v>
                </c:pt>
                <c:pt idx="28781">
                  <c:v>1.32969210650724E-2</c:v>
                </c:pt>
                <c:pt idx="28782">
                  <c:v>2.0118224690978698E-2</c:v>
                </c:pt>
                <c:pt idx="28783">
                  <c:v>2.7717173593219499E-2</c:v>
                </c:pt>
                <c:pt idx="28784">
                  <c:v>1.5731720176062E-3</c:v>
                </c:pt>
                <c:pt idx="28785">
                  <c:v>2.30836497216435E-2</c:v>
                </c:pt>
                <c:pt idx="28786">
                  <c:v>2.8742747802338899E-2</c:v>
                </c:pt>
                <c:pt idx="28787">
                  <c:v>2.4118496612295801E-2</c:v>
                </c:pt>
                <c:pt idx="28788">
                  <c:v>3.3144703723269199E-2</c:v>
                </c:pt>
                <c:pt idx="28789">
                  <c:v>4.07203922708314E-2</c:v>
                </c:pt>
                <c:pt idx="28790">
                  <c:v>3.7436386456804298E-2</c:v>
                </c:pt>
                <c:pt idx="28791">
                  <c:v>3.0550888316640702E-2</c:v>
                </c:pt>
                <c:pt idx="28792">
                  <c:v>2.4014366386610499E-2</c:v>
                </c:pt>
                <c:pt idx="28793">
                  <c:v>2.5071394414880099E-2</c:v>
                </c:pt>
                <c:pt idx="28794">
                  <c:v>1.8126080691706702E-2</c:v>
                </c:pt>
                <c:pt idx="28795">
                  <c:v>5.0585647222706198E-2</c:v>
                </c:pt>
                <c:pt idx="28796">
                  <c:v>4.4671921215167998E-2</c:v>
                </c:pt>
                <c:pt idx="28797">
                  <c:v>2.7919940521657399E-2</c:v>
                </c:pt>
                <c:pt idx="28798">
                  <c:v>2.1758355110006399E-3</c:v>
                </c:pt>
                <c:pt idx="28799">
                  <c:v>2.62293008447644E-3</c:v>
                </c:pt>
                <c:pt idx="28800">
                  <c:v>-3.1275941679125199E-3</c:v>
                </c:pt>
                <c:pt idx="28801">
                  <c:v>0.18122950376574901</c:v>
                </c:pt>
                <c:pt idx="28802">
                  <c:v>0.187916924489229</c:v>
                </c:pt>
                <c:pt idx="28803">
                  <c:v>0.21163739940672599</c:v>
                </c:pt>
                <c:pt idx="28804">
                  <c:v>0.19626957491862199</c:v>
                </c:pt>
                <c:pt idx="28805">
                  <c:v>0.224007919951418</c:v>
                </c:pt>
                <c:pt idx="28806">
                  <c:v>0.21964936276112801</c:v>
                </c:pt>
                <c:pt idx="28807">
                  <c:v>0.280932222855379</c:v>
                </c:pt>
                <c:pt idx="28808">
                  <c:v>0.27987123602934699</c:v>
                </c:pt>
                <c:pt idx="28809">
                  <c:v>0.29110524518233799</c:v>
                </c:pt>
                <c:pt idx="28810">
                  <c:v>0.29807812457777499</c:v>
                </c:pt>
                <c:pt idx="28811">
                  <c:v>0.32916469138493698</c:v>
                </c:pt>
                <c:pt idx="28812">
                  <c:v>0.34261140810820601</c:v>
                </c:pt>
                <c:pt idx="28813">
                  <c:v>0.41018802360571899</c:v>
                </c:pt>
                <c:pt idx="28814">
                  <c:v>0.39453661623379199</c:v>
                </c:pt>
                <c:pt idx="28815">
                  <c:v>0.387823517662096</c:v>
                </c:pt>
                <c:pt idx="28816">
                  <c:v>0.41797985956664202</c:v>
                </c:pt>
                <c:pt idx="28817">
                  <c:v>0.37955449977873901</c:v>
                </c:pt>
                <c:pt idx="28818">
                  <c:v>0.36503826946238599</c:v>
                </c:pt>
                <c:pt idx="28819">
                  <c:v>0.423152109054036</c:v>
                </c:pt>
                <c:pt idx="28820">
                  <c:v>0.46982960050221201</c:v>
                </c:pt>
                <c:pt idx="28821">
                  <c:v>0.60295221120801501</c:v>
                </c:pt>
                <c:pt idx="28822">
                  <c:v>0.60482066762702302</c:v>
                </c:pt>
                <c:pt idx="28823">
                  <c:v>0.61858705790520796</c:v>
                </c:pt>
                <c:pt idx="28824">
                  <c:v>0.94144240250410205</c:v>
                </c:pt>
                <c:pt idx="28825">
                  <c:v>0.91873690006443998</c:v>
                </c:pt>
                <c:pt idx="28826">
                  <c:v>-7.9550796056813092E-3</c:v>
                </c:pt>
                <c:pt idx="28827">
                  <c:v>-1.3804885121746E-2</c:v>
                </c:pt>
                <c:pt idx="28828">
                  <c:v>-1.05421531904772E-2</c:v>
                </c:pt>
                <c:pt idx="28829">
                  <c:v>-2.26304953218474E-2</c:v>
                </c:pt>
                <c:pt idx="28830">
                  <c:v>8.7111314323115197E-2</c:v>
                </c:pt>
                <c:pt idx="28831">
                  <c:v>0.113185837541319</c:v>
                </c:pt>
                <c:pt idx="28832">
                  <c:v>9.4974373572834697E-2</c:v>
                </c:pt>
                <c:pt idx="28833">
                  <c:v>9.6149945342658805E-2</c:v>
                </c:pt>
                <c:pt idx="28834">
                  <c:v>8.7001323472297207E-2</c:v>
                </c:pt>
                <c:pt idx="28835">
                  <c:v>9.7748016347945596E-2</c:v>
                </c:pt>
                <c:pt idx="28836">
                  <c:v>0.18799217617997699</c:v>
                </c:pt>
                <c:pt idx="28837">
                  <c:v>0.13258825210519301</c:v>
                </c:pt>
                <c:pt idx="28838">
                  <c:v>0.13952262970500001</c:v>
                </c:pt>
                <c:pt idx="28839">
                  <c:v>0.17099462803889201</c:v>
                </c:pt>
                <c:pt idx="28840">
                  <c:v>0.191605467511162</c:v>
                </c:pt>
                <c:pt idx="28841">
                  <c:v>0.19915696745592101</c:v>
                </c:pt>
                <c:pt idx="28842">
                  <c:v>0.177882308976857</c:v>
                </c:pt>
                <c:pt idx="28843">
                  <c:v>0.18255860681248501</c:v>
                </c:pt>
                <c:pt idx="28844">
                  <c:v>0.28822462806767601</c:v>
                </c:pt>
                <c:pt idx="28845">
                  <c:v>0.20728776802162499</c:v>
                </c:pt>
                <c:pt idx="28846">
                  <c:v>0.25653549875730203</c:v>
                </c:pt>
                <c:pt idx="28847">
                  <c:v>0.31407748846572298</c:v>
                </c:pt>
                <c:pt idx="28848">
                  <c:v>0.34152273579306103</c:v>
                </c:pt>
                <c:pt idx="28849">
                  <c:v>0.17798237851529</c:v>
                </c:pt>
                <c:pt idx="28850">
                  <c:v>0.18696048664079301</c:v>
                </c:pt>
                <c:pt idx="28851">
                  <c:v>0.14232960758793101</c:v>
                </c:pt>
                <c:pt idx="28852">
                  <c:v>0.153402342251302</c:v>
                </c:pt>
                <c:pt idx="28853">
                  <c:v>-1.1159828872347699E-2</c:v>
                </c:pt>
                <c:pt idx="28854">
                  <c:v>-1.39177970519555E-2</c:v>
                </c:pt>
                <c:pt idx="28855">
                  <c:v>-0.206644503145168</c:v>
                </c:pt>
                <c:pt idx="28856">
                  <c:v>-0.129269494842398</c:v>
                </c:pt>
                <c:pt idx="28857">
                  <c:v>-0.149767292605269</c:v>
                </c:pt>
                <c:pt idx="28858">
                  <c:v>-0.13605957543307501</c:v>
                </c:pt>
                <c:pt idx="28859">
                  <c:v>-0.15550170777979899</c:v>
                </c:pt>
                <c:pt idx="28860">
                  <c:v>-0.14730600272682001</c:v>
                </c:pt>
                <c:pt idx="28861">
                  <c:v>-0.13556631899379701</c:v>
                </c:pt>
                <c:pt idx="28862">
                  <c:v>-0.155775467737333</c:v>
                </c:pt>
                <c:pt idx="28863">
                  <c:v>-0.16442742418145101</c:v>
                </c:pt>
                <c:pt idx="28864">
                  <c:v>-0.12193847101297201</c:v>
                </c:pt>
                <c:pt idx="28865">
                  <c:v>-0.16438798965278101</c:v>
                </c:pt>
                <c:pt idx="28866">
                  <c:v>-0.113235208516864</c:v>
                </c:pt>
                <c:pt idx="28867">
                  <c:v>-0.121467305585722</c:v>
                </c:pt>
                <c:pt idx="28868">
                  <c:v>-0.132567694820276</c:v>
                </c:pt>
                <c:pt idx="28869">
                  <c:v>0</c:v>
                </c:pt>
                <c:pt idx="28870">
                  <c:v>3.50731482709321E-3</c:v>
                </c:pt>
                <c:pt idx="28871">
                  <c:v>-2.2254665484442398E-3</c:v>
                </c:pt>
                <c:pt idx="28872">
                  <c:v>2.30335674669723E-3</c:v>
                </c:pt>
                <c:pt idx="28873">
                  <c:v>-2.3246575527933102E-3</c:v>
                </c:pt>
                <c:pt idx="28874">
                  <c:v>-6.9523949802916497E-3</c:v>
                </c:pt>
                <c:pt idx="28875">
                  <c:v>-1.1038781996956799E-2</c:v>
                </c:pt>
                <c:pt idx="28876">
                  <c:v>-1.23001022789093E-2</c:v>
                </c:pt>
                <c:pt idx="28877">
                  <c:v>-1.6651570409701399E-2</c:v>
                </c:pt>
                <c:pt idx="28878">
                  <c:v>-1.1802245276952599E-2</c:v>
                </c:pt>
                <c:pt idx="28879">
                  <c:v>-2.2727343016943E-2</c:v>
                </c:pt>
                <c:pt idx="28880">
                  <c:v>-2.1705125366829E-2</c:v>
                </c:pt>
                <c:pt idx="28881">
                  <c:v>-2.0365668304309401E-2</c:v>
                </c:pt>
                <c:pt idx="28882">
                  <c:v>-1.9455491821507898E-2</c:v>
                </c:pt>
                <c:pt idx="28883">
                  <c:v>-2.1533907721375201E-2</c:v>
                </c:pt>
                <c:pt idx="28884">
                  <c:v>-2.2497955262370899E-2</c:v>
                </c:pt>
                <c:pt idx="28885">
                  <c:v>-3.1665200566663297E-2</c:v>
                </c:pt>
                <c:pt idx="28886">
                  <c:v>-2.9877017335003999E-2</c:v>
                </c:pt>
                <c:pt idx="28887">
                  <c:v>-2.7941875841534101E-2</c:v>
                </c:pt>
                <c:pt idx="28888">
                  <c:v>-3.3185311546919102E-2</c:v>
                </c:pt>
                <c:pt idx="28889">
                  <c:v>-3.39198371525362E-2</c:v>
                </c:pt>
                <c:pt idx="28890">
                  <c:v>-0.121752934721979</c:v>
                </c:pt>
                <c:pt idx="28891">
                  <c:v>-0.13751701541764899</c:v>
                </c:pt>
                <c:pt idx="28892">
                  <c:v>-6.4840198142222805E-2</c:v>
                </c:pt>
                <c:pt idx="28893">
                  <c:v>-8.6046017742332698E-2</c:v>
                </c:pt>
                <c:pt idx="28894">
                  <c:v>-7.5004413683781301E-2</c:v>
                </c:pt>
                <c:pt idx="28895">
                  <c:v>-9.2309340399634898E-2</c:v>
                </c:pt>
                <c:pt idx="28896">
                  <c:v>-8.0551058990457405E-2</c:v>
                </c:pt>
                <c:pt idx="28897">
                  <c:v>-0.100671953647424</c:v>
                </c:pt>
                <c:pt idx="28898">
                  <c:v>-8.7849588121118302E-2</c:v>
                </c:pt>
                <c:pt idx="28899">
                  <c:v>-9.9201776852212403E-2</c:v>
                </c:pt>
                <c:pt idx="28900">
                  <c:v>-0.105360752526374</c:v>
                </c:pt>
                <c:pt idx="28901">
                  <c:v>-0.113541648960821</c:v>
                </c:pt>
                <c:pt idx="28902">
                  <c:v>-8.4889976417626703E-2</c:v>
                </c:pt>
                <c:pt idx="28903">
                  <c:v>-7.0161324925760604E-2</c:v>
                </c:pt>
                <c:pt idx="28904">
                  <c:v>-6.93675955836488E-2</c:v>
                </c:pt>
                <c:pt idx="28905">
                  <c:v>-7.5088895351685905E-2</c:v>
                </c:pt>
                <c:pt idx="28906">
                  <c:v>-8.2839038989573399E-2</c:v>
                </c:pt>
                <c:pt idx="28907">
                  <c:v>-0.21464780707509701</c:v>
                </c:pt>
                <c:pt idx="28908">
                  <c:v>-0.23388688119628301</c:v>
                </c:pt>
                <c:pt idx="28909">
                  <c:v>-0.33443960860823502</c:v>
                </c:pt>
                <c:pt idx="28910">
                  <c:v>-0.20485795009400901</c:v>
                </c:pt>
                <c:pt idx="28911">
                  <c:v>-0.236836270154063</c:v>
                </c:pt>
                <c:pt idx="28912">
                  <c:v>-0.26047249450287902</c:v>
                </c:pt>
                <c:pt idx="28913">
                  <c:v>-0.29333912552554797</c:v>
                </c:pt>
                <c:pt idx="28914">
                  <c:v>-0.10087938351152199</c:v>
                </c:pt>
                <c:pt idx="28915">
                  <c:v>-0.111159107935951</c:v>
                </c:pt>
                <c:pt idx="28916">
                  <c:v>-0.130194871435382</c:v>
                </c:pt>
                <c:pt idx="28917">
                  <c:v>-0.13365131031515201</c:v>
                </c:pt>
                <c:pt idx="28918">
                  <c:v>-3.4605327136240698E-2</c:v>
                </c:pt>
                <c:pt idx="28919">
                  <c:v>-2.8622191317665999E-2</c:v>
                </c:pt>
                <c:pt idx="28920">
                  <c:v>-1.7441330293456101E-2</c:v>
                </c:pt>
                <c:pt idx="28921">
                  <c:v>-2.0767149399785599E-2</c:v>
                </c:pt>
                <c:pt idx="28922">
                  <c:v>1.01155584235985E-2</c:v>
                </c:pt>
                <c:pt idx="28923">
                  <c:v>3.7741813599283499E-3</c:v>
                </c:pt>
                <c:pt idx="28924">
                  <c:v>-9.8391418232259796E-3</c:v>
                </c:pt>
                <c:pt idx="28925">
                  <c:v>-8.4768151104057596E-3</c:v>
                </c:pt>
                <c:pt idx="28926">
                  <c:v>-3.3230379780455599E-3</c:v>
                </c:pt>
                <c:pt idx="28927">
                  <c:v>1.1217127800732E-2</c:v>
                </c:pt>
                <c:pt idx="28928">
                  <c:v>5.2288148781537397E-2</c:v>
                </c:pt>
                <c:pt idx="28929">
                  <c:v>5.75017581898511E-2</c:v>
                </c:pt>
                <c:pt idx="28930">
                  <c:v>0.137666937884174</c:v>
                </c:pt>
                <c:pt idx="28931">
                  <c:v>0.128697826280607</c:v>
                </c:pt>
                <c:pt idx="28932">
                  <c:v>0.133312022307739</c:v>
                </c:pt>
                <c:pt idx="28933">
                  <c:v>0.135469442564808</c:v>
                </c:pt>
                <c:pt idx="28934">
                  <c:v>0.102769401585179</c:v>
                </c:pt>
                <c:pt idx="28935">
                  <c:v>8.1663763763516403E-2</c:v>
                </c:pt>
                <c:pt idx="28936">
                  <c:v>8.0842670759461999E-2</c:v>
                </c:pt>
                <c:pt idx="28937">
                  <c:v>-1.9697341133844502E-2</c:v>
                </c:pt>
                <c:pt idx="28938">
                  <c:v>-2.3562661519944201E-2</c:v>
                </c:pt>
                <c:pt idx="28939">
                  <c:v>1.0528266134139899E-3</c:v>
                </c:pt>
                <c:pt idx="28940">
                  <c:v>6.0812745910703197E-3</c:v>
                </c:pt>
                <c:pt idx="28941">
                  <c:v>5.26550998028163E-3</c:v>
                </c:pt>
                <c:pt idx="28942">
                  <c:v>1.2897394340462401E-2</c:v>
                </c:pt>
                <c:pt idx="28943">
                  <c:v>1.0102757860676E-2</c:v>
                </c:pt>
                <c:pt idx="28944">
                  <c:v>1.29125536095882E-2</c:v>
                </c:pt>
                <c:pt idx="28945">
                  <c:v>7.4327747465106004E-3</c:v>
                </c:pt>
                <c:pt idx="28946">
                  <c:v>-1.4729932712500499E-3</c:v>
                </c:pt>
                <c:pt idx="28947">
                  <c:v>-2.21759441331708E-2</c:v>
                </c:pt>
                <c:pt idx="28948">
                  <c:v>-1.5130223064469201E-2</c:v>
                </c:pt>
                <c:pt idx="28949">
                  <c:v>-1.9577178271289401E-2</c:v>
                </c:pt>
                <c:pt idx="28950">
                  <c:v>0.11180296912457199</c:v>
                </c:pt>
                <c:pt idx="28951">
                  <c:v>0.106348223296362</c:v>
                </c:pt>
                <c:pt idx="28952">
                  <c:v>9.7282582539110804E-2</c:v>
                </c:pt>
                <c:pt idx="28953">
                  <c:v>0.100884562947748</c:v>
                </c:pt>
                <c:pt idx="28954">
                  <c:v>0.10901688528434</c:v>
                </c:pt>
                <c:pt idx="28955">
                  <c:v>0.104570798467363</c:v>
                </c:pt>
                <c:pt idx="28956">
                  <c:v>0.10919228726435699</c:v>
                </c:pt>
                <c:pt idx="28957">
                  <c:v>0.103726654730343</c:v>
                </c:pt>
                <c:pt idx="28958">
                  <c:v>0.118320401469449</c:v>
                </c:pt>
                <c:pt idx="28959">
                  <c:v>0.16323632421515999</c:v>
                </c:pt>
                <c:pt idx="28960">
                  <c:v>0.17082770711020701</c:v>
                </c:pt>
                <c:pt idx="28961">
                  <c:v>0.15639676538043201</c:v>
                </c:pt>
                <c:pt idx="28962">
                  <c:v>0.14919548462188401</c:v>
                </c:pt>
                <c:pt idx="28963">
                  <c:v>0.14781694797836201</c:v>
                </c:pt>
                <c:pt idx="28964">
                  <c:v>0.144610205429716</c:v>
                </c:pt>
                <c:pt idx="28965">
                  <c:v>0.15194388980844301</c:v>
                </c:pt>
                <c:pt idx="28966">
                  <c:v>0.16109368610962699</c:v>
                </c:pt>
                <c:pt idx="28967">
                  <c:v>0.14325294382957801</c:v>
                </c:pt>
                <c:pt idx="28968">
                  <c:v>0.17455639580153701</c:v>
                </c:pt>
                <c:pt idx="28969">
                  <c:v>0.16656590429675999</c:v>
                </c:pt>
                <c:pt idx="28970">
                  <c:v>0.18078454232626801</c:v>
                </c:pt>
                <c:pt idx="28971">
                  <c:v>0.27636555841726801</c:v>
                </c:pt>
                <c:pt idx="28972">
                  <c:v>0.40890072024149299</c:v>
                </c:pt>
                <c:pt idx="28973">
                  <c:v>0.45580620589453502</c:v>
                </c:pt>
                <c:pt idx="28974">
                  <c:v>0.59028807114827897</c:v>
                </c:pt>
                <c:pt idx="28975">
                  <c:v>0.60401753310706296</c:v>
                </c:pt>
                <c:pt idx="28976">
                  <c:v>0.62185954733243998</c:v>
                </c:pt>
                <c:pt idx="28977">
                  <c:v>0.59174065579382895</c:v>
                </c:pt>
                <c:pt idx="28978">
                  <c:v>0.57784715763612204</c:v>
                </c:pt>
                <c:pt idx="28979">
                  <c:v>0.497507767494762</c:v>
                </c:pt>
                <c:pt idx="28980">
                  <c:v>0.61155824677898596</c:v>
                </c:pt>
                <c:pt idx="28981">
                  <c:v>0.64369227683130104</c:v>
                </c:pt>
                <c:pt idx="28982">
                  <c:v>0.61255943545022595</c:v>
                </c:pt>
                <c:pt idx="28983">
                  <c:v>0.620324194300931</c:v>
                </c:pt>
                <c:pt idx="28984">
                  <c:v>0.622153477963721</c:v>
                </c:pt>
                <c:pt idx="28985">
                  <c:v>0.62702107183770595</c:v>
                </c:pt>
                <c:pt idx="28986">
                  <c:v>0.56727035113735402</c:v>
                </c:pt>
                <c:pt idx="28987">
                  <c:v>0.53493303656105495</c:v>
                </c:pt>
                <c:pt idx="28988">
                  <c:v>0.53048197975679001</c:v>
                </c:pt>
                <c:pt idx="28989">
                  <c:v>-4.6341488366505798E-3</c:v>
                </c:pt>
                <c:pt idx="28990" formatCode="0.00E+00">
                  <c:v>3.8133390664785101E-4</c:v>
                </c:pt>
                <c:pt idx="28991">
                  <c:v>-5.2004815643789098E-3</c:v>
                </c:pt>
                <c:pt idx="28992" formatCode="0.00E+00">
                  <c:v>-5.3070810530009196E-4</c:v>
                </c:pt>
                <c:pt idx="28993" formatCode="0.00E+00">
                  <c:v>-6.0034254271767995E-4</c:v>
                </c:pt>
                <c:pt idx="28994">
                  <c:v>3.3048644201785198E-3</c:v>
                </c:pt>
                <c:pt idx="28995">
                  <c:v>2.4665151742304602E-3</c:v>
                </c:pt>
                <c:pt idx="28996">
                  <c:v>6.5433625644550899E-3</c:v>
                </c:pt>
                <c:pt idx="28997">
                  <c:v>-3.6607411790261501E-3</c:v>
                </c:pt>
                <c:pt idx="28998">
                  <c:v>1.52375997155014E-2</c:v>
                </c:pt>
                <c:pt idx="28999">
                  <c:v>6.4591762609971203E-3</c:v>
                </c:pt>
                <c:pt idx="29000">
                  <c:v>4.6501738916203399E-2</c:v>
                </c:pt>
                <c:pt idx="29001">
                  <c:v>3.34385074261285E-2</c:v>
                </c:pt>
                <c:pt idx="29002">
                  <c:v>5.2960140041394099E-2</c:v>
                </c:pt>
                <c:pt idx="29003">
                  <c:v>5.2461517661984397E-2</c:v>
                </c:pt>
                <c:pt idx="29004">
                  <c:v>0.19341565209539299</c:v>
                </c:pt>
                <c:pt idx="29005">
                  <c:v>-1.0528266134139899E-3</c:v>
                </c:pt>
                <c:pt idx="29006">
                  <c:v>4.9705748386832298E-3</c:v>
                </c:pt>
                <c:pt idx="29007">
                  <c:v>-1.3537180198524E-3</c:v>
                </c:pt>
                <c:pt idx="29008">
                  <c:v>8.6113844015718699E-2</c:v>
                </c:pt>
                <c:pt idx="29009">
                  <c:v>8.7868735913360502E-2</c:v>
                </c:pt>
                <c:pt idx="29010">
                  <c:v>0.13584639442931101</c:v>
                </c:pt>
                <c:pt idx="29011">
                  <c:v>0.14453617994558601</c:v>
                </c:pt>
                <c:pt idx="29012">
                  <c:v>0.10805538000721999</c:v>
                </c:pt>
                <c:pt idx="29013">
                  <c:v>0.108853978677126</c:v>
                </c:pt>
                <c:pt idx="29014">
                  <c:v>0.144277921784595</c:v>
                </c:pt>
                <c:pt idx="29015">
                  <c:v>0.17028039109281301</c:v>
                </c:pt>
                <c:pt idx="29016">
                  <c:v>0.32715789893159902</c:v>
                </c:pt>
                <c:pt idx="29017">
                  <c:v>0</c:v>
                </c:pt>
                <c:pt idx="29018">
                  <c:v>5.1968451129154004E-3</c:v>
                </c:pt>
                <c:pt idx="29019" formatCode="0.00E+00">
                  <c:v>-5.1366065667446295E-4</c:v>
                </c:pt>
                <c:pt idx="29020">
                  <c:v>4.6099263217704804E-3</c:v>
                </c:pt>
                <c:pt idx="29021">
                  <c:v>4.5326827334579703E-3</c:v>
                </c:pt>
                <c:pt idx="29022">
                  <c:v>8.5423479424648896E-3</c:v>
                </c:pt>
                <c:pt idx="29023">
                  <c:v>7.8334829165231899E-3</c:v>
                </c:pt>
                <c:pt idx="29024">
                  <c:v>8.9422171465001199E-3</c:v>
                </c:pt>
                <c:pt idx="29025">
                  <c:v>3.7665073670951599E-3</c:v>
                </c:pt>
                <c:pt idx="29026">
                  <c:v>2.4443535591890098E-2</c:v>
                </c:pt>
                <c:pt idx="29027">
                  <c:v>7.6241159171269002E-2</c:v>
                </c:pt>
                <c:pt idx="29028">
                  <c:v>7.0427492800480801E-2</c:v>
                </c:pt>
                <c:pt idx="29029">
                  <c:v>0.108377412705865</c:v>
                </c:pt>
                <c:pt idx="29030">
                  <c:v>6.6759402619632702E-2</c:v>
                </c:pt>
                <c:pt idx="29031">
                  <c:v>4.5369895475336298E-2</c:v>
                </c:pt>
                <c:pt idx="29032">
                  <c:v>4.7660735841564099E-2</c:v>
                </c:pt>
                <c:pt idx="29033">
                  <c:v>4.65205357061719E-2</c:v>
                </c:pt>
                <c:pt idx="29034">
                  <c:v>4.57232605928337E-2</c:v>
                </c:pt>
                <c:pt idx="29035">
                  <c:v>4.7652607441321E-2</c:v>
                </c:pt>
                <c:pt idx="29036">
                  <c:v>5.4404420356650399E-2</c:v>
                </c:pt>
                <c:pt idx="29037">
                  <c:v>6.1385474838993002E-3</c:v>
                </c:pt>
                <c:pt idx="29038">
                  <c:v>2.85936403016013E-2</c:v>
                </c:pt>
                <c:pt idx="29039">
                  <c:v>2.8083704400316298E-2</c:v>
                </c:pt>
                <c:pt idx="29040">
                  <c:v>-1.9394658898572899E-2</c:v>
                </c:pt>
                <c:pt idx="29041">
                  <c:v>2.82001713449988E-2</c:v>
                </c:pt>
                <c:pt idx="29042">
                  <c:v>1.80245872844704E-2</c:v>
                </c:pt>
                <c:pt idx="29043">
                  <c:v>1.03393063766186E-2</c:v>
                </c:pt>
                <c:pt idx="29044">
                  <c:v>1.8894524680473201E-2</c:v>
                </c:pt>
                <c:pt idx="29045">
                  <c:v>1.4380334426387699E-2</c:v>
                </c:pt>
                <c:pt idx="29046">
                  <c:v>1.5072529518874E-2</c:v>
                </c:pt>
                <c:pt idx="29047">
                  <c:v>-0.153534738960769</c:v>
                </c:pt>
                <c:pt idx="29048">
                  <c:v>-0.15529552599563601</c:v>
                </c:pt>
                <c:pt idx="29049">
                  <c:v>-0.176509781274554</c:v>
                </c:pt>
                <c:pt idx="29050">
                  <c:v>1.22432804272978E-2</c:v>
                </c:pt>
                <c:pt idx="29051">
                  <c:v>1.52594092202971E-2</c:v>
                </c:pt>
                <c:pt idx="29052">
                  <c:v>2.2996698706342501E-2</c:v>
                </c:pt>
                <c:pt idx="29053">
                  <c:v>2.43969534723491E-2</c:v>
                </c:pt>
                <c:pt idx="29054">
                  <c:v>2.3661696395160799E-2</c:v>
                </c:pt>
                <c:pt idx="29055">
                  <c:v>2.3777394563857502E-3</c:v>
                </c:pt>
                <c:pt idx="29056">
                  <c:v>5.0951158166014903E-3</c:v>
                </c:pt>
                <c:pt idx="29057">
                  <c:v>1.1282559693978501E-2</c:v>
                </c:pt>
                <c:pt idx="29058" formatCode="0.00E+00">
                  <c:v>-5.4700344963443104E-4</c:v>
                </c:pt>
                <c:pt idx="29059">
                  <c:v>6.8261754849929801E-3</c:v>
                </c:pt>
                <c:pt idx="29060">
                  <c:v>3.1060608920669901E-3</c:v>
                </c:pt>
                <c:pt idx="29061">
                  <c:v>8.6777358957044193E-3</c:v>
                </c:pt>
                <c:pt idx="29062">
                  <c:v>5.9739403333094396E-3</c:v>
                </c:pt>
                <c:pt idx="29063">
                  <c:v>1.98595924328057E-2</c:v>
                </c:pt>
                <c:pt idx="29064">
                  <c:v>1.98952337173261E-2</c:v>
                </c:pt>
                <c:pt idx="29065">
                  <c:v>1.9909858722387101E-2</c:v>
                </c:pt>
                <c:pt idx="29066">
                  <c:v>1.66393729667835E-2</c:v>
                </c:pt>
                <c:pt idx="29067">
                  <c:v>1.7614501923030702E-2</c:v>
                </c:pt>
                <c:pt idx="29068">
                  <c:v>-2.9937563961559498E-3</c:v>
                </c:pt>
                <c:pt idx="29069">
                  <c:v>-3.1182927622050902E-3</c:v>
                </c:pt>
                <c:pt idx="29070" formatCode="0.00E+00">
                  <c:v>-6.8675891161951099E-4</c:v>
                </c:pt>
                <c:pt idx="29071">
                  <c:v>1.25043010433145E-3</c:v>
                </c:pt>
                <c:pt idx="29072">
                  <c:v>-3.9984743053556003E-3</c:v>
                </c:pt>
                <c:pt idx="29073">
                  <c:v>4.5944195308415996E-3</c:v>
                </c:pt>
                <c:pt idx="29074">
                  <c:v>2.2796929177570199E-2</c:v>
                </c:pt>
                <c:pt idx="29075">
                  <c:v>2.3480060430721199E-2</c:v>
                </c:pt>
                <c:pt idx="29076">
                  <c:v>2.9607332402932199E-3</c:v>
                </c:pt>
                <c:pt idx="29077">
                  <c:v>3.1157152661719301E-2</c:v>
                </c:pt>
                <c:pt idx="29078">
                  <c:v>3.2514518642141998E-2</c:v>
                </c:pt>
                <c:pt idx="29079">
                  <c:v>4.2229348371927301E-2</c:v>
                </c:pt>
                <c:pt idx="29080">
                  <c:v>4.1465823871129799E-2</c:v>
                </c:pt>
                <c:pt idx="29081" formatCode="0.00E+00">
                  <c:v>-3.4617889539756397E-4</c:v>
                </c:pt>
                <c:pt idx="29082">
                  <c:v>5.5745066128731501E-2</c:v>
                </c:pt>
                <c:pt idx="29083">
                  <c:v>0.115225821944581</c:v>
                </c:pt>
                <c:pt idx="29084">
                  <c:v>0.11275782139151699</c:v>
                </c:pt>
                <c:pt idx="29085">
                  <c:v>0.134696598964829</c:v>
                </c:pt>
                <c:pt idx="29086">
                  <c:v>-2.02623284987044E-2</c:v>
                </c:pt>
                <c:pt idx="29087">
                  <c:v>6.79646151786783E-2</c:v>
                </c:pt>
                <c:pt idx="29088">
                  <c:v>5.48678003173865E-2</c:v>
                </c:pt>
                <c:pt idx="29089">
                  <c:v>6.8080014985036894E-2</c:v>
                </c:pt>
                <c:pt idx="29090">
                  <c:v>8.6573757242528401E-2</c:v>
                </c:pt>
                <c:pt idx="29091">
                  <c:v>0.128314169122559</c:v>
                </c:pt>
                <c:pt idx="29092">
                  <c:v>0.109994834390356</c:v>
                </c:pt>
                <c:pt idx="29093">
                  <c:v>6.2172467993308E-2</c:v>
                </c:pt>
                <c:pt idx="29094">
                  <c:v>3.8379106467038397E-2</c:v>
                </c:pt>
                <c:pt idx="29095">
                  <c:v>5.0171651830516799E-2</c:v>
                </c:pt>
                <c:pt idx="29096">
                  <c:v>6.4720770973400996E-2</c:v>
                </c:pt>
                <c:pt idx="29097">
                  <c:v>8.7440963551761897E-2</c:v>
                </c:pt>
                <c:pt idx="29098">
                  <c:v>6.17078362986671E-2</c:v>
                </c:pt>
                <c:pt idx="29099">
                  <c:v>5.2433107989156201E-2</c:v>
                </c:pt>
                <c:pt idx="29100">
                  <c:v>0.11489317419350401</c:v>
                </c:pt>
                <c:pt idx="29101">
                  <c:v>0.109743594302822</c:v>
                </c:pt>
                <c:pt idx="29102">
                  <c:v>0.108867986989074</c:v>
                </c:pt>
                <c:pt idx="29103">
                  <c:v>0.118834189303303</c:v>
                </c:pt>
                <c:pt idx="29104">
                  <c:v>5.6614913713038E-2</c:v>
                </c:pt>
                <c:pt idx="29105">
                  <c:v>5.9462180356517597E-2</c:v>
                </c:pt>
                <c:pt idx="29106">
                  <c:v>6.0455755271503202E-2</c:v>
                </c:pt>
                <c:pt idx="29107">
                  <c:v>7.4540226035864701E-2</c:v>
                </c:pt>
                <c:pt idx="29108">
                  <c:v>6.3327027822305398E-2</c:v>
                </c:pt>
                <c:pt idx="29109">
                  <c:v>9.9190654370990804E-3</c:v>
                </c:pt>
                <c:pt idx="29110">
                  <c:v>4.1160412229128598E-2</c:v>
                </c:pt>
                <c:pt idx="29111">
                  <c:v>3.5645701950405E-2</c:v>
                </c:pt>
                <c:pt idx="29112">
                  <c:v>5.0602865801005502E-2</c:v>
                </c:pt>
                <c:pt idx="29113">
                  <c:v>4.6820662381492399E-2</c:v>
                </c:pt>
                <c:pt idx="29114">
                  <c:v>4.9683200615771E-2</c:v>
                </c:pt>
                <c:pt idx="29115">
                  <c:v>0.11400208187741299</c:v>
                </c:pt>
                <c:pt idx="29116">
                  <c:v>5.0309348741863498E-2</c:v>
                </c:pt>
                <c:pt idx="29117">
                  <c:v>3.9265270885240698E-2</c:v>
                </c:pt>
                <c:pt idx="29118">
                  <c:v>6.2101821570703403E-2</c:v>
                </c:pt>
                <c:pt idx="29119">
                  <c:v>0.111797923204498</c:v>
                </c:pt>
                <c:pt idx="29120">
                  <c:v>8.24281926176271E-2</c:v>
                </c:pt>
                <c:pt idx="29121">
                  <c:v>7.2104362734434796E-2</c:v>
                </c:pt>
                <c:pt idx="29122">
                  <c:v>8.3410256183138201E-2</c:v>
                </c:pt>
                <c:pt idx="29123">
                  <c:v>0.226204315896396</c:v>
                </c:pt>
                <c:pt idx="29124">
                  <c:v>0.29539197103770998</c:v>
                </c:pt>
                <c:pt idx="29125">
                  <c:v>0.32904654853756798</c:v>
                </c:pt>
                <c:pt idx="29126">
                  <c:v>0.31291733188256998</c:v>
                </c:pt>
                <c:pt idx="29127">
                  <c:v>0.31801611566709098</c:v>
                </c:pt>
                <c:pt idx="29128">
                  <c:v>0.252873245239081</c:v>
                </c:pt>
                <c:pt idx="29129">
                  <c:v>0.27715146323580298</c:v>
                </c:pt>
                <c:pt idx="29130">
                  <c:v>0.21896675039232599</c:v>
                </c:pt>
                <c:pt idx="29131">
                  <c:v>0.25825760599873299</c:v>
                </c:pt>
                <c:pt idx="29132">
                  <c:v>0.23606168210876199</c:v>
                </c:pt>
                <c:pt idx="29133">
                  <c:v>0.20850300637257299</c:v>
                </c:pt>
                <c:pt idx="29134">
                  <c:v>0.201279890227991</c:v>
                </c:pt>
                <c:pt idx="29135">
                  <c:v>0.23247497639517301</c:v>
                </c:pt>
                <c:pt idx="29136">
                  <c:v>0.21549568003422001</c:v>
                </c:pt>
                <c:pt idx="29137">
                  <c:v>0.20869131496408699</c:v>
                </c:pt>
                <c:pt idx="29138">
                  <c:v>-4.4695285017219899E-3</c:v>
                </c:pt>
                <c:pt idx="29139">
                  <c:v>-1.22817177565917E-2</c:v>
                </c:pt>
                <c:pt idx="29140">
                  <c:v>-6.7407461834369997E-3</c:v>
                </c:pt>
                <c:pt idx="29141">
                  <c:v>-1.12488394668812E-2</c:v>
                </c:pt>
                <c:pt idx="29142">
                  <c:v>1.9175606209369901E-2</c:v>
                </c:pt>
                <c:pt idx="29143">
                  <c:v>1.5572536103641101E-2</c:v>
                </c:pt>
                <c:pt idx="29144">
                  <c:v>1.6815905789461402E-2</c:v>
                </c:pt>
                <c:pt idx="29145">
                  <c:v>1.3133253229627899E-2</c:v>
                </c:pt>
                <c:pt idx="29146">
                  <c:v>1.3191322539525201E-2</c:v>
                </c:pt>
                <c:pt idx="29147">
                  <c:v>1.15767505619053E-2</c:v>
                </c:pt>
                <c:pt idx="29148">
                  <c:v>2.2228320972214201E-2</c:v>
                </c:pt>
                <c:pt idx="29149">
                  <c:v>1.4672264642300901E-2</c:v>
                </c:pt>
                <c:pt idx="29150">
                  <c:v>1.8840837409440401E-2</c:v>
                </c:pt>
                <c:pt idx="29151">
                  <c:v>-6.3618497587591499E-2</c:v>
                </c:pt>
                <c:pt idx="29152">
                  <c:v>-6.3430371101938096E-2</c:v>
                </c:pt>
                <c:pt idx="29153">
                  <c:v>-4.3072269521175599E-2</c:v>
                </c:pt>
                <c:pt idx="29154">
                  <c:v>0.101171743727273</c:v>
                </c:pt>
                <c:pt idx="29155">
                  <c:v>-9.5137831928323299E-2</c:v>
                </c:pt>
                <c:pt idx="29156">
                  <c:v>-0.104064339580114</c:v>
                </c:pt>
                <c:pt idx="29157">
                  <c:v>-0.26933647191916299</c:v>
                </c:pt>
                <c:pt idx="29158">
                  <c:v>-4.5663593996091802E-2</c:v>
                </c:pt>
                <c:pt idx="29159">
                  <c:v>-4.6531481872226201E-2</c:v>
                </c:pt>
                <c:pt idx="29160">
                  <c:v>-6.6823097432188103E-2</c:v>
                </c:pt>
                <c:pt idx="29161">
                  <c:v>-3.2374888983454503E-2</c:v>
                </c:pt>
                <c:pt idx="29162">
                  <c:v>0.311190024222957</c:v>
                </c:pt>
                <c:pt idx="29163">
                  <c:v>0.17110104538648499</c:v>
                </c:pt>
                <c:pt idx="29164">
                  <c:v>0.19381979181488099</c:v>
                </c:pt>
                <c:pt idx="29165">
                  <c:v>0.24246756660410701</c:v>
                </c:pt>
                <c:pt idx="29166">
                  <c:v>0.34954993976161602</c:v>
                </c:pt>
                <c:pt idx="29167">
                  <c:v>0.30607740862874899</c:v>
                </c:pt>
                <c:pt idx="29168">
                  <c:v>0.31329080641324702</c:v>
                </c:pt>
                <c:pt idx="29169">
                  <c:v>0.30286854658481599</c:v>
                </c:pt>
                <c:pt idx="29170">
                  <c:v>0.354841996877028</c:v>
                </c:pt>
                <c:pt idx="29171">
                  <c:v>0.33779315757776202</c:v>
                </c:pt>
                <c:pt idx="29172">
                  <c:v>0.47974999866804702</c:v>
                </c:pt>
                <c:pt idx="29173">
                  <c:v>0.47157844997287501</c:v>
                </c:pt>
                <c:pt idx="29174">
                  <c:v>0.48528091509364202</c:v>
                </c:pt>
                <c:pt idx="29175">
                  <c:v>0.36832214424962501</c:v>
                </c:pt>
                <c:pt idx="29176">
                  <c:v>0.49568540371687497</c:v>
                </c:pt>
                <c:pt idx="29177">
                  <c:v>0.48520017528892201</c:v>
                </c:pt>
                <c:pt idx="29178">
                  <c:v>0.4896699148784</c:v>
                </c:pt>
                <c:pt idx="29179">
                  <c:v>0.55557181709468395</c:v>
                </c:pt>
                <c:pt idx="29180">
                  <c:v>0.59333371230571097</c:v>
                </c:pt>
                <c:pt idx="29181">
                  <c:v>0.63630348803179404</c:v>
                </c:pt>
                <c:pt idx="29182">
                  <c:v>0.675792093178193</c:v>
                </c:pt>
                <c:pt idx="29183">
                  <c:v>0.58163216906586201</c:v>
                </c:pt>
                <c:pt idx="29184">
                  <c:v>0.85009119903431096</c:v>
                </c:pt>
                <c:pt idx="29185">
                  <c:v>0.86924723609375298</c:v>
                </c:pt>
                <c:pt idx="29186">
                  <c:v>0.89515501813060305</c:v>
                </c:pt>
                <c:pt idx="29187">
                  <c:v>6.95358031764437E-3</c:v>
                </c:pt>
                <c:pt idx="29188">
                  <c:v>1.3356277313977699E-2</c:v>
                </c:pt>
                <c:pt idx="29189">
                  <c:v>9.1999703824838797E-3</c:v>
                </c:pt>
                <c:pt idx="29190">
                  <c:v>2.1084625582010699E-2</c:v>
                </c:pt>
                <c:pt idx="29191">
                  <c:v>1.92445365901543E-2</c:v>
                </c:pt>
                <c:pt idx="29192">
                  <c:v>3.24559422521013E-2</c:v>
                </c:pt>
                <c:pt idx="29193">
                  <c:v>1.04464447688596E-2</c:v>
                </c:pt>
                <c:pt idx="29194">
                  <c:v>5.3785177472773704E-3</c:v>
                </c:pt>
                <c:pt idx="29195">
                  <c:v>8.7404262707411196E-3</c:v>
                </c:pt>
                <c:pt idx="29196">
                  <c:v>1.11209681233341E-2</c:v>
                </c:pt>
                <c:pt idx="29197">
                  <c:v>2.5038727962095102E-2</c:v>
                </c:pt>
                <c:pt idx="29198">
                  <c:v>3.3602036060337501E-2</c:v>
                </c:pt>
                <c:pt idx="29199">
                  <c:v>3.4134247128598097E-2</c:v>
                </c:pt>
                <c:pt idx="29200" formatCode="0.00E+00">
                  <c:v>1.29553521018843E-4</c:v>
                </c:pt>
                <c:pt idx="29201">
                  <c:v>7.0116098350041503E-3</c:v>
                </c:pt>
                <c:pt idx="29202">
                  <c:v>3.7131939762862199E-3</c:v>
                </c:pt>
                <c:pt idx="29203">
                  <c:v>6.09511840111798E-3</c:v>
                </c:pt>
                <c:pt idx="29204">
                  <c:v>2.4589994686774401E-3</c:v>
                </c:pt>
                <c:pt idx="29205">
                  <c:v>-1.1018937072537699E-3</c:v>
                </c:pt>
                <c:pt idx="29206">
                  <c:v>-1.79934873024283E-2</c:v>
                </c:pt>
                <c:pt idx="29207">
                  <c:v>-3.58129283403179E-2</c:v>
                </c:pt>
                <c:pt idx="29208">
                  <c:v>-3.6351879758403899E-2</c:v>
                </c:pt>
                <c:pt idx="29209">
                  <c:v>2.9855841005110798E-3</c:v>
                </c:pt>
                <c:pt idx="29210" formatCode="0.00E+00">
                  <c:v>-8.2002110373946503E-4</c:v>
                </c:pt>
                <c:pt idx="29211">
                  <c:v>-1.09082455023155E-2</c:v>
                </c:pt>
                <c:pt idx="29212">
                  <c:v>3.43636553615385E-2</c:v>
                </c:pt>
                <c:pt idx="29213">
                  <c:v>5.5617064334076698E-2</c:v>
                </c:pt>
                <c:pt idx="29214">
                  <c:v>5.4784642784263697E-2</c:v>
                </c:pt>
                <c:pt idx="29215">
                  <c:v>8.6646031999126599E-2</c:v>
                </c:pt>
                <c:pt idx="29216">
                  <c:v>4.5318940999237098E-2</c:v>
                </c:pt>
                <c:pt idx="29217">
                  <c:v>2.03422694207098E-2</c:v>
                </c:pt>
                <c:pt idx="29218">
                  <c:v>1.7988479862106801E-2</c:v>
                </c:pt>
                <c:pt idx="29219">
                  <c:v>7.2262584686192802E-2</c:v>
                </c:pt>
                <c:pt idx="29220">
                  <c:v>0.18238059833801801</c:v>
                </c:pt>
                <c:pt idx="29221">
                  <c:v>0.13940528029749</c:v>
                </c:pt>
                <c:pt idx="29222">
                  <c:v>0.10848084444629701</c:v>
                </c:pt>
                <c:pt idx="29223">
                  <c:v>5.4130054484595201E-2</c:v>
                </c:pt>
                <c:pt idx="29224">
                  <c:v>9.4884454164271201E-2</c:v>
                </c:pt>
                <c:pt idx="29225">
                  <c:v>9.5207077769067006E-2</c:v>
                </c:pt>
                <c:pt idx="29226">
                  <c:v>0.11019427828850301</c:v>
                </c:pt>
                <c:pt idx="29227">
                  <c:v>0.101885358248338</c:v>
                </c:pt>
                <c:pt idx="29228">
                  <c:v>0.108952374674255</c:v>
                </c:pt>
                <c:pt idx="29229">
                  <c:v>0.106481007473536</c:v>
                </c:pt>
                <c:pt idx="29230">
                  <c:v>0.10962413042756899</c:v>
                </c:pt>
                <c:pt idx="29231">
                  <c:v>0.109591622938397</c:v>
                </c:pt>
                <c:pt idx="29232">
                  <c:v>0.10792049474146399</c:v>
                </c:pt>
                <c:pt idx="29233">
                  <c:v>0.11145503790456</c:v>
                </c:pt>
                <c:pt idx="29234">
                  <c:v>8.3882159876940296E-2</c:v>
                </c:pt>
                <c:pt idx="29235">
                  <c:v>7.8529423623989E-2</c:v>
                </c:pt>
                <c:pt idx="29236">
                  <c:v>7.8113902952588105E-2</c:v>
                </c:pt>
                <c:pt idx="29237">
                  <c:v>8.2051873589588098E-2</c:v>
                </c:pt>
                <c:pt idx="29238">
                  <c:v>0.12015405911962899</c:v>
                </c:pt>
                <c:pt idx="29239">
                  <c:v>0.11349699023127</c:v>
                </c:pt>
                <c:pt idx="29240">
                  <c:v>0.124485191698397</c:v>
                </c:pt>
                <c:pt idx="29241">
                  <c:v>0.14066962788064599</c:v>
                </c:pt>
                <c:pt idx="29242">
                  <c:v>0.138475562167862</c:v>
                </c:pt>
                <c:pt idx="29243">
                  <c:v>0.114826268527131</c:v>
                </c:pt>
                <c:pt idx="29244">
                  <c:v>0.170042743375237</c:v>
                </c:pt>
                <c:pt idx="29245">
                  <c:v>0.18550633402171801</c:v>
                </c:pt>
                <c:pt idx="29246">
                  <c:v>0.174998842196494</c:v>
                </c:pt>
                <c:pt idx="29247">
                  <c:v>0.15856166420995399</c:v>
                </c:pt>
                <c:pt idx="29248">
                  <c:v>0.18947555526426799</c:v>
                </c:pt>
                <c:pt idx="29249">
                  <c:v>0.18355535268953699</c:v>
                </c:pt>
                <c:pt idx="29250">
                  <c:v>0.17188497704251299</c:v>
                </c:pt>
                <c:pt idx="29251">
                  <c:v>0.14728837323619301</c:v>
                </c:pt>
                <c:pt idx="29252">
                  <c:v>0.194090890172474</c:v>
                </c:pt>
                <c:pt idx="29253">
                  <c:v>0.20014459859688399</c:v>
                </c:pt>
                <c:pt idx="29254">
                  <c:v>0.19478790239586599</c:v>
                </c:pt>
                <c:pt idx="29255">
                  <c:v>0.22831113120940799</c:v>
                </c:pt>
                <c:pt idx="29256">
                  <c:v>0.23049049577821501</c:v>
                </c:pt>
                <c:pt idx="29257">
                  <c:v>0.185071395301935</c:v>
                </c:pt>
                <c:pt idx="29258">
                  <c:v>0.19496857881663801</c:v>
                </c:pt>
                <c:pt idx="29259">
                  <c:v>0.22424645017822301</c:v>
                </c:pt>
                <c:pt idx="29260">
                  <c:v>0.22638061279229599</c:v>
                </c:pt>
                <c:pt idx="29261">
                  <c:v>0.290460409055188</c:v>
                </c:pt>
                <c:pt idx="29262">
                  <c:v>0.25850253202319601</c:v>
                </c:pt>
                <c:pt idx="29263">
                  <c:v>0.29299562114123301</c:v>
                </c:pt>
                <c:pt idx="29264">
                  <c:v>0.33642342872419201</c:v>
                </c:pt>
                <c:pt idx="29265">
                  <c:v>0.302583852418012</c:v>
                </c:pt>
                <c:pt idx="29266">
                  <c:v>0.30718830078825399</c:v>
                </c:pt>
                <c:pt idx="29267">
                  <c:v>0.28553179180615401</c:v>
                </c:pt>
                <c:pt idx="29268">
                  <c:v>0.28592116035752801</c:v>
                </c:pt>
                <c:pt idx="29269">
                  <c:v>0.23869975867422499</c:v>
                </c:pt>
                <c:pt idx="29270">
                  <c:v>0.23373928044039199</c:v>
                </c:pt>
                <c:pt idx="29271">
                  <c:v>0.18837380414750601</c:v>
                </c:pt>
                <c:pt idx="29272">
                  <c:v>0.20791558158606399</c:v>
                </c:pt>
                <c:pt idx="29273">
                  <c:v>0.19794167954559999</c:v>
                </c:pt>
                <c:pt idx="29274">
                  <c:v>0.16499117083346901</c:v>
                </c:pt>
                <c:pt idx="29275">
                  <c:v>0.19547165434423999</c:v>
                </c:pt>
                <c:pt idx="29276">
                  <c:v>0.21531261482698899</c:v>
                </c:pt>
                <c:pt idx="29277">
                  <c:v>0.211102625875769</c:v>
                </c:pt>
                <c:pt idx="29278">
                  <c:v>0.25509054550513899</c:v>
                </c:pt>
                <c:pt idx="29279">
                  <c:v>0.26355571780290399</c:v>
                </c:pt>
                <c:pt idx="29280">
                  <c:v>0.26453785130722601</c:v>
                </c:pt>
                <c:pt idx="29281">
                  <c:v>0.31015394019040399</c:v>
                </c:pt>
                <c:pt idx="29282">
                  <c:v>0.36166546203598399</c:v>
                </c:pt>
                <c:pt idx="29283">
                  <c:v>0.33394788367304601</c:v>
                </c:pt>
                <c:pt idx="29284">
                  <c:v>0.33324585884902802</c:v>
                </c:pt>
                <c:pt idx="29285">
                  <c:v>0.333171696735301</c:v>
                </c:pt>
                <c:pt idx="29286">
                  <c:v>0.31747330404276097</c:v>
                </c:pt>
                <c:pt idx="29287">
                  <c:v>0.30193013324084</c:v>
                </c:pt>
                <c:pt idx="29288">
                  <c:v>0.357413398445594</c:v>
                </c:pt>
                <c:pt idx="29289">
                  <c:v>0.38811188196448398</c:v>
                </c:pt>
                <c:pt idx="29290">
                  <c:v>0.37968481027409101</c:v>
                </c:pt>
                <c:pt idx="29291">
                  <c:v>0.42170791308741301</c:v>
                </c:pt>
                <c:pt idx="29292">
                  <c:v>0.45769724695981701</c:v>
                </c:pt>
                <c:pt idx="29293">
                  <c:v>0.41243102861741099</c:v>
                </c:pt>
                <c:pt idx="29294">
                  <c:v>0.46254200147472901</c:v>
                </c:pt>
                <c:pt idx="29295">
                  <c:v>0.47575836284325701</c:v>
                </c:pt>
                <c:pt idx="29296">
                  <c:v>0.64974249452241695</c:v>
                </c:pt>
                <c:pt idx="29297">
                  <c:v>0.66463978899910903</c:v>
                </c:pt>
                <c:pt idx="29298">
                  <c:v>0.65983860325963195</c:v>
                </c:pt>
                <c:pt idx="29299">
                  <c:v>0.64483842112176504</c:v>
                </c:pt>
                <c:pt idx="29300">
                  <c:v>0.65574747154770496</c:v>
                </c:pt>
                <c:pt idx="29301">
                  <c:v>0.67055708937550995</c:v>
                </c:pt>
                <c:pt idx="29302">
                  <c:v>0.67895830725585105</c:v>
                </c:pt>
                <c:pt idx="29303">
                  <c:v>0.66049402072895802</c:v>
                </c:pt>
                <c:pt idx="29304">
                  <c:v>0.62148930883056197</c:v>
                </c:pt>
                <c:pt idx="29305">
                  <c:v>0.66635551014608896</c:v>
                </c:pt>
                <c:pt idx="29306">
                  <c:v>0.65788144863972997</c:v>
                </c:pt>
                <c:pt idx="29307">
                  <c:v>0.681159722758367</c:v>
                </c:pt>
                <c:pt idx="29308">
                  <c:v>0.65220750384486803</c:v>
                </c:pt>
                <c:pt idx="29309">
                  <c:v>0.62477114037943504</c:v>
                </c:pt>
                <c:pt idx="29310">
                  <c:v>0.63845984086038199</c:v>
                </c:pt>
                <c:pt idx="29311">
                  <c:v>0.63116759686596602</c:v>
                </c:pt>
                <c:pt idx="29312">
                  <c:v>0.63171441006558005</c:v>
                </c:pt>
                <c:pt idx="29313">
                  <c:v>0.68801037812910903</c:v>
                </c:pt>
                <c:pt idx="29314">
                  <c:v>0.61813384902746804</c:v>
                </c:pt>
                <c:pt idx="29315">
                  <c:v>0.75777637332808101</c:v>
                </c:pt>
                <c:pt idx="29316">
                  <c:v>-1.70789943576461E-2</c:v>
                </c:pt>
                <c:pt idx="29317">
                  <c:v>-2.0773164060600102E-2</c:v>
                </c:pt>
                <c:pt idx="29318">
                  <c:v>-1.5777230535546801E-2</c:v>
                </c:pt>
                <c:pt idx="29319">
                  <c:v>-2.31849365226037E-2</c:v>
                </c:pt>
                <c:pt idx="29320">
                  <c:v>-1.9055304492954599E-2</c:v>
                </c:pt>
                <c:pt idx="29321">
                  <c:v>-2.5153978924763599E-2</c:v>
                </c:pt>
                <c:pt idx="29322">
                  <c:v>-2.48639429593027E-2</c:v>
                </c:pt>
                <c:pt idx="29323">
                  <c:v>-0.17335012095684699</c:v>
                </c:pt>
                <c:pt idx="29324">
                  <c:v>-0.115318686219164</c:v>
                </c:pt>
                <c:pt idx="29325">
                  <c:v>-0.17908408532451101</c:v>
                </c:pt>
                <c:pt idx="29326">
                  <c:v>-0.17594488703084399</c:v>
                </c:pt>
                <c:pt idx="29327">
                  <c:v>-0.200849787672917</c:v>
                </c:pt>
                <c:pt idx="29328">
                  <c:v>-0.131815318788222</c:v>
                </c:pt>
                <c:pt idx="29329">
                  <c:v>-0.12738861799106799</c:v>
                </c:pt>
                <c:pt idx="29330">
                  <c:v>-0.16135165241928501</c:v>
                </c:pt>
                <c:pt idx="29331">
                  <c:v>-0.187319266076097</c:v>
                </c:pt>
                <c:pt idx="29332">
                  <c:v>-0.177029025686255</c:v>
                </c:pt>
                <c:pt idx="29333">
                  <c:v>-0.16834269623050399</c:v>
                </c:pt>
                <c:pt idx="29334">
                  <c:v>-0.156323619817511</c:v>
                </c:pt>
                <c:pt idx="29335">
                  <c:v>-0.27514475583499198</c:v>
                </c:pt>
                <c:pt idx="29336">
                  <c:v>-0.15959308485114199</c:v>
                </c:pt>
                <c:pt idx="29337">
                  <c:v>-0.17212358507766201</c:v>
                </c:pt>
                <c:pt idx="29338">
                  <c:v>-0.18629683760646101</c:v>
                </c:pt>
                <c:pt idx="29339">
                  <c:v>-0.206787085669212</c:v>
                </c:pt>
                <c:pt idx="29340">
                  <c:v>-0.126316808896899</c:v>
                </c:pt>
                <c:pt idx="29341">
                  <c:v>-0.122537449709105</c:v>
                </c:pt>
                <c:pt idx="29342">
                  <c:v>-0.12557240115398099</c:v>
                </c:pt>
                <c:pt idx="29343">
                  <c:v>-0.141061674621346</c:v>
                </c:pt>
                <c:pt idx="29344">
                  <c:v>-4.5102545713172799E-2</c:v>
                </c:pt>
                <c:pt idx="29345">
                  <c:v>-4.6263741499729297E-2</c:v>
                </c:pt>
                <c:pt idx="29346">
                  <c:v>-5.1008472019067302E-2</c:v>
                </c:pt>
                <c:pt idx="29347">
                  <c:v>-2.43084107793143E-2</c:v>
                </c:pt>
                <c:pt idx="29348">
                  <c:v>4.5139480249205999E-2</c:v>
                </c:pt>
                <c:pt idx="29349">
                  <c:v>1.27225551992369E-2</c:v>
                </c:pt>
                <c:pt idx="29350">
                  <c:v>1.2948348649818701E-2</c:v>
                </c:pt>
                <c:pt idx="29351">
                  <c:v>3.8130220956691298E-3</c:v>
                </c:pt>
                <c:pt idx="29352">
                  <c:v>6.3966287745123003E-3</c:v>
                </c:pt>
                <c:pt idx="29353" formatCode="0.00E+00">
                  <c:v>6.2357824058634204E-4</c:v>
                </c:pt>
                <c:pt idx="29354">
                  <c:v>2.4412475197239602E-3</c:v>
                </c:pt>
                <c:pt idx="29355">
                  <c:v>-4.0821078955464302E-2</c:v>
                </c:pt>
                <c:pt idx="29356">
                  <c:v>-4.8416827812149899E-2</c:v>
                </c:pt>
                <c:pt idx="29357">
                  <c:v>-5.6026574886881099E-2</c:v>
                </c:pt>
                <c:pt idx="29358">
                  <c:v>-2.4160821627710698E-2</c:v>
                </c:pt>
                <c:pt idx="29359">
                  <c:v>-3.5067072454716401E-2</c:v>
                </c:pt>
                <c:pt idx="29360">
                  <c:v>-2.5776952540597899E-2</c:v>
                </c:pt>
                <c:pt idx="29361">
                  <c:v>-0.18039524064135601</c:v>
                </c:pt>
                <c:pt idx="29362">
                  <c:v>-0.182165598582684</c:v>
                </c:pt>
                <c:pt idx="29363" formatCode="0.00E+00">
                  <c:v>-7.6697481604415198E-4</c:v>
                </c:pt>
                <c:pt idx="29364">
                  <c:v>5.4279356210129503E-3</c:v>
                </c:pt>
                <c:pt idx="29365">
                  <c:v>-1.7864151582991301E-3</c:v>
                </c:pt>
                <c:pt idx="29366">
                  <c:v>-3.9735872756403402E-3</c:v>
                </c:pt>
                <c:pt idx="29367">
                  <c:v>-5.5778870271332402E-3</c:v>
                </c:pt>
                <c:pt idx="29368">
                  <c:v>-4.2666889581854904E-3</c:v>
                </c:pt>
                <c:pt idx="29369">
                  <c:v>-6.5218359336507402E-3</c:v>
                </c:pt>
                <c:pt idx="29370">
                  <c:v>1.9986418536082198E-2</c:v>
                </c:pt>
                <c:pt idx="29371">
                  <c:v>2.2098875689434399E-2</c:v>
                </c:pt>
                <c:pt idx="29372">
                  <c:v>3.3443813068775897E-2</c:v>
                </c:pt>
                <c:pt idx="29373">
                  <c:v>2.9995031128777501E-2</c:v>
                </c:pt>
                <c:pt idx="29374">
                  <c:v>2.97040845772647E-2</c:v>
                </c:pt>
                <c:pt idx="29375">
                  <c:v>2.8414298992354502E-2</c:v>
                </c:pt>
                <c:pt idx="29376">
                  <c:v>2.88309695875432E-2</c:v>
                </c:pt>
                <c:pt idx="29377">
                  <c:v>2.8790894633106499E-2</c:v>
                </c:pt>
                <c:pt idx="29378">
                  <c:v>3.5919936865625501E-2</c:v>
                </c:pt>
                <c:pt idx="29379">
                  <c:v>2.6169375859118799E-2</c:v>
                </c:pt>
                <c:pt idx="29380">
                  <c:v>3.0116992546578899E-2</c:v>
                </c:pt>
                <c:pt idx="29381">
                  <c:v>3.0368060002760398E-2</c:v>
                </c:pt>
                <c:pt idx="29382">
                  <c:v>-2.34989101729574E-2</c:v>
                </c:pt>
                <c:pt idx="29383">
                  <c:v>-2.11771309041393E-2</c:v>
                </c:pt>
                <c:pt idx="29384">
                  <c:v>-2.0520078652579401E-2</c:v>
                </c:pt>
                <c:pt idx="29385">
                  <c:v>-0.112924218788551</c:v>
                </c:pt>
                <c:pt idx="29386">
                  <c:v>-0.11949508659993401</c:v>
                </c:pt>
                <c:pt idx="29387">
                  <c:v>-9.3238799466903902E-2</c:v>
                </c:pt>
                <c:pt idx="29388">
                  <c:v>-0.10368554447829401</c:v>
                </c:pt>
                <c:pt idx="29389">
                  <c:v>-0.129726145694224</c:v>
                </c:pt>
                <c:pt idx="29390">
                  <c:v>-0.10429365318835999</c:v>
                </c:pt>
                <c:pt idx="29391">
                  <c:v>-0.13371092012890601</c:v>
                </c:pt>
                <c:pt idx="29392">
                  <c:v>-6.4887544121628102E-2</c:v>
                </c:pt>
                <c:pt idx="29393">
                  <c:v>-6.6438164559227297E-2</c:v>
                </c:pt>
                <c:pt idx="29394">
                  <c:v>-6.7115395696857705E-2</c:v>
                </c:pt>
                <c:pt idx="29395">
                  <c:v>-7.5963535905504795E-2</c:v>
                </c:pt>
                <c:pt idx="29396">
                  <c:v>-0.141843498818601</c:v>
                </c:pt>
                <c:pt idx="29397">
                  <c:v>-0.100787285829343</c:v>
                </c:pt>
                <c:pt idx="29398">
                  <c:v>-0.14089402551174601</c:v>
                </c:pt>
                <c:pt idx="29399">
                  <c:v>-0.15195652597550599</c:v>
                </c:pt>
                <c:pt idx="29400">
                  <c:v>-9.3827816442286702E-2</c:v>
                </c:pt>
                <c:pt idx="29401">
                  <c:v>-9.4603186102164505E-2</c:v>
                </c:pt>
                <c:pt idx="29402">
                  <c:v>2.9899124477026799E-2</c:v>
                </c:pt>
                <c:pt idx="29403">
                  <c:v>3.3336336222581801E-2</c:v>
                </c:pt>
                <c:pt idx="29404">
                  <c:v>4.6935650665777998E-2</c:v>
                </c:pt>
                <c:pt idx="29405">
                  <c:v>4.5971168802123499E-2</c:v>
                </c:pt>
                <c:pt idx="29406">
                  <c:v>1.8000979484611799E-2</c:v>
                </c:pt>
                <c:pt idx="29407">
                  <c:v>6.5430705185874599E-2</c:v>
                </c:pt>
                <c:pt idx="29408">
                  <c:v>7.7548394831224998E-2</c:v>
                </c:pt>
                <c:pt idx="29409">
                  <c:v>2.6411914465636201E-2</c:v>
                </c:pt>
                <c:pt idx="29410">
                  <c:v>3.2016812282473703E-2</c:v>
                </c:pt>
                <c:pt idx="29411">
                  <c:v>-1.41334328328852E-2</c:v>
                </c:pt>
                <c:pt idx="29412">
                  <c:v>-2.2038642407928601E-2</c:v>
                </c:pt>
                <c:pt idx="29413">
                  <c:v>-5.8729271643682003E-2</c:v>
                </c:pt>
                <c:pt idx="29414">
                  <c:v>-6.0458693891494802E-2</c:v>
                </c:pt>
                <c:pt idx="29415">
                  <c:v>-0.26130513701786801</c:v>
                </c:pt>
                <c:pt idx="29416">
                  <c:v>-5.45870145231541E-2</c:v>
                </c:pt>
                <c:pt idx="29417">
                  <c:v>1.4904979019011199E-2</c:v>
                </c:pt>
                <c:pt idx="29418">
                  <c:v>2.9455230039179402E-2</c:v>
                </c:pt>
                <c:pt idx="29419">
                  <c:v>-7.2197210655002798E-3</c:v>
                </c:pt>
                <c:pt idx="29420">
                  <c:v>-1.02955996316598E-2</c:v>
                </c:pt>
                <c:pt idx="29421">
                  <c:v>-2.39767746477326E-2</c:v>
                </c:pt>
                <c:pt idx="29422">
                  <c:v>2.9078643801277702E-2</c:v>
                </c:pt>
                <c:pt idx="29423">
                  <c:v>2.1515394935036802E-2</c:v>
                </c:pt>
                <c:pt idx="29424">
                  <c:v>1.0522634748838499E-2</c:v>
                </c:pt>
                <c:pt idx="29425" formatCode="0.00E+00">
                  <c:v>4.82828218935971E-4</c:v>
                </c:pt>
                <c:pt idx="29426">
                  <c:v>5.3818762987911601E-3</c:v>
                </c:pt>
                <c:pt idx="29427">
                  <c:v>1.14847673392453E-2</c:v>
                </c:pt>
                <c:pt idx="29428">
                  <c:v>2.3482258620165699E-2</c:v>
                </c:pt>
                <c:pt idx="29429">
                  <c:v>2.4511636641430998E-2</c:v>
                </c:pt>
                <c:pt idx="29430">
                  <c:v>0.23801068240891099</c:v>
                </c:pt>
                <c:pt idx="29431">
                  <c:v>0.18826588004896</c:v>
                </c:pt>
                <c:pt idx="29432">
                  <c:v>0.243666201983196</c:v>
                </c:pt>
                <c:pt idx="29433">
                  <c:v>0.22448796472625601</c:v>
                </c:pt>
                <c:pt idx="29434">
                  <c:v>0.29377974571766002</c:v>
                </c:pt>
                <c:pt idx="29435">
                  <c:v>0.28122568080812899</c:v>
                </c:pt>
                <c:pt idx="29436">
                  <c:v>0.27689303640145702</c:v>
                </c:pt>
                <c:pt idx="29437">
                  <c:v>0.262167228509604</c:v>
                </c:pt>
                <c:pt idx="29438">
                  <c:v>0.35358601572001502</c:v>
                </c:pt>
                <c:pt idx="29439">
                  <c:v>0.35793115235242201</c:v>
                </c:pt>
                <c:pt idx="29440">
                  <c:v>0.37453661521770898</c:v>
                </c:pt>
                <c:pt idx="29441">
                  <c:v>2.9797050019639798E-3</c:v>
                </c:pt>
                <c:pt idx="29442">
                  <c:v>8.1024658700328198E-3</c:v>
                </c:pt>
                <c:pt idx="29443">
                  <c:v>3.36891134201899E-3</c:v>
                </c:pt>
                <c:pt idx="29444">
                  <c:v>-7.0739238315169397E-3</c:v>
                </c:pt>
                <c:pt idx="29445">
                  <c:v>-8.2465897129564408E-3</c:v>
                </c:pt>
                <c:pt idx="29446">
                  <c:v>-8.3340795244912693E-3</c:v>
                </c:pt>
                <c:pt idx="29447">
                  <c:v>-8.2422647603692598E-3</c:v>
                </c:pt>
                <c:pt idx="29448">
                  <c:v>4.1669381130196E-3</c:v>
                </c:pt>
                <c:pt idx="29449">
                  <c:v>-1.15022168029601E-2</c:v>
                </c:pt>
                <c:pt idx="29450">
                  <c:v>1.05422336788649E-2</c:v>
                </c:pt>
                <c:pt idx="29451" formatCode="0.00E+00">
                  <c:v>-4.9204801187729898E-4</c:v>
                </c:pt>
                <c:pt idx="29452">
                  <c:v>-1.7766111835048899E-2</c:v>
                </c:pt>
                <c:pt idx="29453">
                  <c:v>-2.9388365187291401E-2</c:v>
                </c:pt>
                <c:pt idx="29454">
                  <c:v>-3.0316672367639502E-2</c:v>
                </c:pt>
                <c:pt idx="29455">
                  <c:v>-4.2012679419475202E-2</c:v>
                </c:pt>
                <c:pt idx="29456">
                  <c:v>3.3975319841826598E-2</c:v>
                </c:pt>
                <c:pt idx="29457">
                  <c:v>2.3756187631123402E-2</c:v>
                </c:pt>
                <c:pt idx="29458">
                  <c:v>3.96109345032205E-2</c:v>
                </c:pt>
                <c:pt idx="29459">
                  <c:v>4.04783985668399E-2</c:v>
                </c:pt>
                <c:pt idx="29460">
                  <c:v>4.3776210238921802E-2</c:v>
                </c:pt>
                <c:pt idx="29461">
                  <c:v>4.1304293379240603E-2</c:v>
                </c:pt>
                <c:pt idx="29462">
                  <c:v>3.5979656042348603E-2</c:v>
                </c:pt>
                <c:pt idx="29463">
                  <c:v>3.6320313198156803E-2</c:v>
                </c:pt>
                <c:pt idx="29464">
                  <c:v>3.0211955302303601E-2</c:v>
                </c:pt>
                <c:pt idx="29465">
                  <c:v>3.2981278781006401E-2</c:v>
                </c:pt>
                <c:pt idx="29466">
                  <c:v>0.114821409923162</c:v>
                </c:pt>
                <c:pt idx="29467">
                  <c:v>0.118669029658884</c:v>
                </c:pt>
                <c:pt idx="29468">
                  <c:v>9.6995593295400903E-2</c:v>
                </c:pt>
                <c:pt idx="29469">
                  <c:v>9.6165789540321595E-2</c:v>
                </c:pt>
                <c:pt idx="29470">
                  <c:v>0.11051642062137799</c:v>
                </c:pt>
                <c:pt idx="29471">
                  <c:v>0.12623114046227299</c:v>
                </c:pt>
                <c:pt idx="29472">
                  <c:v>0.14577011417531299</c:v>
                </c:pt>
                <c:pt idx="29473">
                  <c:v>0.12757700311433401</c:v>
                </c:pt>
                <c:pt idx="29474">
                  <c:v>0.283877713219161</c:v>
                </c:pt>
                <c:pt idx="29475">
                  <c:v>0.103830517040144</c:v>
                </c:pt>
                <c:pt idx="29476">
                  <c:v>0.13872233379691001</c:v>
                </c:pt>
                <c:pt idx="29477">
                  <c:v>0.14746014558711101</c:v>
                </c:pt>
                <c:pt idx="29478">
                  <c:v>0.235739736208394</c:v>
                </c:pt>
                <c:pt idx="29479">
                  <c:v>0.234322358747731</c:v>
                </c:pt>
                <c:pt idx="29480">
                  <c:v>0.33605703870239101</c:v>
                </c:pt>
                <c:pt idx="29481">
                  <c:v>0.30680333732578502</c:v>
                </c:pt>
                <c:pt idx="29482">
                  <c:v>0.50790964592756005</c:v>
                </c:pt>
                <c:pt idx="29483">
                  <c:v>0.50835684050195895</c:v>
                </c:pt>
                <c:pt idx="29484">
                  <c:v>0.54165316459568702</c:v>
                </c:pt>
                <c:pt idx="29485">
                  <c:v>0.469858701712425</c:v>
                </c:pt>
                <c:pt idx="29486">
                  <c:v>0.45379782547319297</c:v>
                </c:pt>
                <c:pt idx="29487">
                  <c:v>0.51884230323313896</c:v>
                </c:pt>
                <c:pt idx="29488">
                  <c:v>0.51118290660140497</c:v>
                </c:pt>
                <c:pt idx="29489">
                  <c:v>0.54848886375261696</c:v>
                </c:pt>
                <c:pt idx="29490">
                  <c:v>0.61976171869786201</c:v>
                </c:pt>
                <c:pt idx="29491">
                  <c:v>0.370681808693475</c:v>
                </c:pt>
                <c:pt idx="29492">
                  <c:v>0.43122248887004599</c:v>
                </c:pt>
                <c:pt idx="29493">
                  <c:v>0.40054119687668199</c:v>
                </c:pt>
                <c:pt idx="29494">
                  <c:v>0.39421887085732399</c:v>
                </c:pt>
                <c:pt idx="29495">
                  <c:v>0.42859492610175498</c:v>
                </c:pt>
                <c:pt idx="29496">
                  <c:v>0.451229914750512</c:v>
                </c:pt>
                <c:pt idx="29497">
                  <c:v>0.42315208638780799</c:v>
                </c:pt>
                <c:pt idx="29498">
                  <c:v>0.45413160075746301</c:v>
                </c:pt>
                <c:pt idx="29499">
                  <c:v>0.46742915589956202</c:v>
                </c:pt>
                <c:pt idx="29500">
                  <c:v>0.50597218104629005</c:v>
                </c:pt>
                <c:pt idx="29501">
                  <c:v>0.52385640508725495</c:v>
                </c:pt>
                <c:pt idx="29502">
                  <c:v>0.50992703730887801</c:v>
                </c:pt>
                <c:pt idx="29503">
                  <c:v>0.52081370954520101</c:v>
                </c:pt>
                <c:pt idx="29504">
                  <c:v>0.52426671386314105</c:v>
                </c:pt>
                <c:pt idx="29505">
                  <c:v>0.57430691607442896</c:v>
                </c:pt>
                <c:pt idx="29506">
                  <c:v>0.56666734153070797</c:v>
                </c:pt>
                <c:pt idx="29507">
                  <c:v>0.56283804452874697</c:v>
                </c:pt>
                <c:pt idx="29508">
                  <c:v>0.59238738278699599</c:v>
                </c:pt>
                <c:pt idx="29509">
                  <c:v>0.60545352632220795</c:v>
                </c:pt>
                <c:pt idx="29510">
                  <c:v>0.69487021333496901</c:v>
                </c:pt>
                <c:pt idx="29511">
                  <c:v>0.609592739718818</c:v>
                </c:pt>
                <c:pt idx="29512">
                  <c:v>0.60972047357670101</c:v>
                </c:pt>
                <c:pt idx="29513">
                  <c:v>0.66425312040458695</c:v>
                </c:pt>
                <c:pt idx="29514">
                  <c:v>0.68482520522164803</c:v>
                </c:pt>
                <c:pt idx="29515">
                  <c:v>8.7585168198291898E-3</c:v>
                </c:pt>
                <c:pt idx="29516">
                  <c:v>4.0590654896222001E-3</c:v>
                </c:pt>
                <c:pt idx="29517">
                  <c:v>9.67806702876217E-3</c:v>
                </c:pt>
                <c:pt idx="29518">
                  <c:v>-1.25724489730842E-2</c:v>
                </c:pt>
                <c:pt idx="29519" formatCode="0.00E+00">
                  <c:v>-2.02158558553433E-4</c:v>
                </c:pt>
                <c:pt idx="29520">
                  <c:v>5.9446993393919003E-3</c:v>
                </c:pt>
                <c:pt idx="29521">
                  <c:v>1.0888196267640799E-2</c:v>
                </c:pt>
                <c:pt idx="29522">
                  <c:v>1.4822405314647499E-2</c:v>
                </c:pt>
                <c:pt idx="29523">
                  <c:v>1.1700871627801E-2</c:v>
                </c:pt>
                <c:pt idx="29524">
                  <c:v>1.27529815269642E-2</c:v>
                </c:pt>
                <c:pt idx="29525">
                  <c:v>1.06755785502943E-2</c:v>
                </c:pt>
                <c:pt idx="29526">
                  <c:v>1.01219138830552E-2</c:v>
                </c:pt>
                <c:pt idx="29527">
                  <c:v>9.2172084120571898E-3</c:v>
                </c:pt>
                <c:pt idx="29528">
                  <c:v>3.0109373656412801E-2</c:v>
                </c:pt>
                <c:pt idx="29529">
                  <c:v>3.4189888479933601E-2</c:v>
                </c:pt>
                <c:pt idx="29530">
                  <c:v>3.6479426020287802E-2</c:v>
                </c:pt>
                <c:pt idx="29531">
                  <c:v>3.1834147627126802E-2</c:v>
                </c:pt>
                <c:pt idx="29532">
                  <c:v>3.2880734324317797E-2</c:v>
                </c:pt>
                <c:pt idx="29533">
                  <c:v>4.4052946940354297E-2</c:v>
                </c:pt>
                <c:pt idx="29534">
                  <c:v>4.73682141362377E-2</c:v>
                </c:pt>
                <c:pt idx="29535">
                  <c:v>1.92239737602935E-2</c:v>
                </c:pt>
                <c:pt idx="29536">
                  <c:v>2.0320728542002599E-2</c:v>
                </c:pt>
                <c:pt idx="29537">
                  <c:v>2.7217700077626101E-2</c:v>
                </c:pt>
                <c:pt idx="29538">
                  <c:v>-4.7679299724021603E-3</c:v>
                </c:pt>
                <c:pt idx="29539">
                  <c:v>-3.8836661988890199E-3</c:v>
                </c:pt>
                <c:pt idx="29540">
                  <c:v>2.7440693404421498E-2</c:v>
                </c:pt>
                <c:pt idx="29541">
                  <c:v>2.83479690990797E-2</c:v>
                </c:pt>
                <c:pt idx="29542">
                  <c:v>-2.9738870541005098E-3</c:v>
                </c:pt>
                <c:pt idx="29543">
                  <c:v>-3.4422414169972701E-2</c:v>
                </c:pt>
                <c:pt idx="29544">
                  <c:v>4.1142383243417601E-3</c:v>
                </c:pt>
                <c:pt idx="29545">
                  <c:v>1.0009293630571301E-2</c:v>
                </c:pt>
                <c:pt idx="29546">
                  <c:v>6.2859401364838696E-3</c:v>
                </c:pt>
                <c:pt idx="29547">
                  <c:v>9.8880664376206299E-3</c:v>
                </c:pt>
                <c:pt idx="29548">
                  <c:v>7.4014928831318497E-3</c:v>
                </c:pt>
                <c:pt idx="29549">
                  <c:v>-2.1845265220630902E-2</c:v>
                </c:pt>
                <c:pt idx="29550">
                  <c:v>1.5671421367678701E-2</c:v>
                </c:pt>
                <c:pt idx="29551">
                  <c:v>2.0603947926196998E-2</c:v>
                </c:pt>
                <c:pt idx="29552">
                  <c:v>1.7662085332667402E-2</c:v>
                </c:pt>
                <c:pt idx="29553">
                  <c:v>3.6553715798544897E-2</c:v>
                </c:pt>
                <c:pt idx="29554">
                  <c:v>5.0978309248524901E-2</c:v>
                </c:pt>
                <c:pt idx="29555">
                  <c:v>1.5443867048128701E-2</c:v>
                </c:pt>
                <c:pt idx="29556">
                  <c:v>1.39246614029964E-2</c:v>
                </c:pt>
                <c:pt idx="29557">
                  <c:v>9.8837018164044999E-2</c:v>
                </c:pt>
                <c:pt idx="29558">
                  <c:v>6.9029295376663496E-2</c:v>
                </c:pt>
                <c:pt idx="29559">
                  <c:v>5.9299853858954199E-2</c:v>
                </c:pt>
                <c:pt idx="29560">
                  <c:v>5.2734583144688298E-2</c:v>
                </c:pt>
                <c:pt idx="29561">
                  <c:v>5.2544745815329398E-2</c:v>
                </c:pt>
                <c:pt idx="29562">
                  <c:v>-1.1497469373064201E-2</c:v>
                </c:pt>
                <c:pt idx="29563">
                  <c:v>9.7471661790178701E-2</c:v>
                </c:pt>
                <c:pt idx="29564">
                  <c:v>-8.8967634581126706E-2</c:v>
                </c:pt>
                <c:pt idx="29565">
                  <c:v>-1.1612215263336801E-2</c:v>
                </c:pt>
                <c:pt idx="29566">
                  <c:v>2.80369323180194E-2</c:v>
                </c:pt>
                <c:pt idx="29567">
                  <c:v>4.0876065655074602E-2</c:v>
                </c:pt>
                <c:pt idx="29568">
                  <c:v>-5.7427376342969502E-2</c:v>
                </c:pt>
                <c:pt idx="29569">
                  <c:v>0.13996653483621599</c:v>
                </c:pt>
                <c:pt idx="29570">
                  <c:v>0.23632789664552201</c:v>
                </c:pt>
                <c:pt idx="29571">
                  <c:v>0.37154367157254597</c:v>
                </c:pt>
                <c:pt idx="29572">
                  <c:v>1.5749689911991101E-2</c:v>
                </c:pt>
                <c:pt idx="29573">
                  <c:v>2.45808455993425E-2</c:v>
                </c:pt>
                <c:pt idx="29574">
                  <c:v>1.88786658791191E-2</c:v>
                </c:pt>
                <c:pt idx="29575">
                  <c:v>1.9250305672894898E-2</c:v>
                </c:pt>
                <c:pt idx="29576">
                  <c:v>1.9538301081510001E-2</c:v>
                </c:pt>
                <c:pt idx="29577">
                  <c:v>1.76936497219966E-2</c:v>
                </c:pt>
                <c:pt idx="29578">
                  <c:v>2.17871604286414E-2</c:v>
                </c:pt>
                <c:pt idx="29579">
                  <c:v>2.1623496172783401E-2</c:v>
                </c:pt>
                <c:pt idx="29580">
                  <c:v>1.7700151776359901E-2</c:v>
                </c:pt>
                <c:pt idx="29581">
                  <c:v>3.7907503002964298E-2</c:v>
                </c:pt>
                <c:pt idx="29582">
                  <c:v>2.37135845941145E-2</c:v>
                </c:pt>
                <c:pt idx="29583">
                  <c:v>2.4804453787795999E-2</c:v>
                </c:pt>
                <c:pt idx="29584">
                  <c:v>2.3917547260382501E-2</c:v>
                </c:pt>
                <c:pt idx="29585">
                  <c:v>2.8844592732257101E-2</c:v>
                </c:pt>
                <c:pt idx="29586">
                  <c:v>3.2147016215202599E-2</c:v>
                </c:pt>
                <c:pt idx="29587">
                  <c:v>2.5775023950447899E-2</c:v>
                </c:pt>
                <c:pt idx="29588">
                  <c:v>2.6477536000095898E-2</c:v>
                </c:pt>
                <c:pt idx="29589">
                  <c:v>2.7177565063127601E-2</c:v>
                </c:pt>
                <c:pt idx="29590">
                  <c:v>4.4946606364167398E-2</c:v>
                </c:pt>
                <c:pt idx="29591">
                  <c:v>1.49343294408861E-2</c:v>
                </c:pt>
                <c:pt idx="29592">
                  <c:v>1.42769251658436E-2</c:v>
                </c:pt>
                <c:pt idx="29593">
                  <c:v>4.5459522802169902E-2</c:v>
                </c:pt>
                <c:pt idx="29594">
                  <c:v>5.0414956018743198E-2</c:v>
                </c:pt>
                <c:pt idx="29595">
                  <c:v>5.4196080770846797E-2</c:v>
                </c:pt>
                <c:pt idx="29596">
                  <c:v>6.5731085459512506E-2</c:v>
                </c:pt>
                <c:pt idx="29597">
                  <c:v>5.3264410550394298E-2</c:v>
                </c:pt>
                <c:pt idx="29598">
                  <c:v>2.16182649087064E-2</c:v>
                </c:pt>
                <c:pt idx="29599">
                  <c:v>3.0780635703211798E-2</c:v>
                </c:pt>
                <c:pt idx="29600">
                  <c:v>3.3972522641850099E-2</c:v>
                </c:pt>
                <c:pt idx="29601">
                  <c:v>3.2697153876154003E-2</c:v>
                </c:pt>
                <c:pt idx="29602">
                  <c:v>-0.124216336060105</c:v>
                </c:pt>
                <c:pt idx="29603">
                  <c:v>2.3757695386448799E-2</c:v>
                </c:pt>
                <c:pt idx="29604">
                  <c:v>1.1823273385164999E-2</c:v>
                </c:pt>
                <c:pt idx="29605">
                  <c:v>1.7527829551949599E-2</c:v>
                </c:pt>
                <c:pt idx="29606">
                  <c:v>1.4729574186730101E-2</c:v>
                </c:pt>
                <c:pt idx="29607">
                  <c:v>-1.8998944601835699E-3</c:v>
                </c:pt>
                <c:pt idx="29608">
                  <c:v>-1.7707031571245701E-3</c:v>
                </c:pt>
                <c:pt idx="29609">
                  <c:v>5.9568981597997103E-3</c:v>
                </c:pt>
                <c:pt idx="29610">
                  <c:v>2.7480228636623302E-2</c:v>
                </c:pt>
                <c:pt idx="29611">
                  <c:v>7.9925969082648096E-2</c:v>
                </c:pt>
                <c:pt idx="29612">
                  <c:v>1.43012107069895E-2</c:v>
                </c:pt>
                <c:pt idx="29613">
                  <c:v>2.12911581647547E-2</c:v>
                </c:pt>
                <c:pt idx="29614">
                  <c:v>1.6707265627406299E-2</c:v>
                </c:pt>
                <c:pt idx="29615">
                  <c:v>2.4491166028965498E-2</c:v>
                </c:pt>
                <c:pt idx="29616">
                  <c:v>2.6363371622021702E-2</c:v>
                </c:pt>
                <c:pt idx="29617">
                  <c:v>4.973509619113E-2</c:v>
                </c:pt>
                <c:pt idx="29618">
                  <c:v>-4.4517099912817902E-2</c:v>
                </c:pt>
                <c:pt idx="29619">
                  <c:v>0.115399281834398</c:v>
                </c:pt>
                <c:pt idx="29620">
                  <c:v>4.0059938067367098E-3</c:v>
                </c:pt>
                <c:pt idx="29621">
                  <c:v>1.0059528556220099E-2</c:v>
                </c:pt>
                <c:pt idx="29622">
                  <c:v>-6.3650911270092897E-2</c:v>
                </c:pt>
                <c:pt idx="29623">
                  <c:v>-7.2891345188417805E-2</c:v>
                </c:pt>
                <c:pt idx="29624">
                  <c:v>-9.3877165411756003E-2</c:v>
                </c:pt>
                <c:pt idx="29625">
                  <c:v>-9.4542381475262602E-2</c:v>
                </c:pt>
                <c:pt idx="29626">
                  <c:v>-8.9998571634429494E-2</c:v>
                </c:pt>
                <c:pt idx="29627">
                  <c:v>-0.107924689261911</c:v>
                </c:pt>
                <c:pt idx="29628">
                  <c:v>-0.116936943268916</c:v>
                </c:pt>
                <c:pt idx="29629">
                  <c:v>-0.104543524669119</c:v>
                </c:pt>
                <c:pt idx="29630">
                  <c:v>-9.5954682240579001E-2</c:v>
                </c:pt>
                <c:pt idx="29631">
                  <c:v>-9.5277463818652805E-2</c:v>
                </c:pt>
                <c:pt idx="29632">
                  <c:v>-6.1571673279790101E-2</c:v>
                </c:pt>
                <c:pt idx="29633">
                  <c:v>-6.2137833622727602E-2</c:v>
                </c:pt>
                <c:pt idx="29634">
                  <c:v>-6.4420656530335102E-2</c:v>
                </c:pt>
                <c:pt idx="29635">
                  <c:v>-6.4407087144691996E-2</c:v>
                </c:pt>
                <c:pt idx="29636">
                  <c:v>-6.8727734890120504E-2</c:v>
                </c:pt>
                <c:pt idx="29637">
                  <c:v>-9.73282152157217E-3</c:v>
                </c:pt>
                <c:pt idx="29638">
                  <c:v>-1.4664966296338899E-2</c:v>
                </c:pt>
                <c:pt idx="29639">
                  <c:v>8.8358459799894096E-2</c:v>
                </c:pt>
                <c:pt idx="29640">
                  <c:v>8.7528830514089107E-2</c:v>
                </c:pt>
                <c:pt idx="29641">
                  <c:v>0.11109024623661801</c:v>
                </c:pt>
                <c:pt idx="29642">
                  <c:v>0.104763412625171</c:v>
                </c:pt>
                <c:pt idx="29643">
                  <c:v>0.13070447104622099</c:v>
                </c:pt>
                <c:pt idx="29644">
                  <c:v>0.15119952271103301</c:v>
                </c:pt>
                <c:pt idx="29645">
                  <c:v>0.305978840098866</c:v>
                </c:pt>
                <c:pt idx="29646">
                  <c:v>1.2575547815796201E-2</c:v>
                </c:pt>
                <c:pt idx="29647">
                  <c:v>6.8021403903570903E-3</c:v>
                </c:pt>
                <c:pt idx="29648">
                  <c:v>1.25198120389051E-2</c:v>
                </c:pt>
                <c:pt idx="29649">
                  <c:v>9.4086472363434908E-3</c:v>
                </c:pt>
                <c:pt idx="29650">
                  <c:v>6.6775905936587998E-2</c:v>
                </c:pt>
                <c:pt idx="29651">
                  <c:v>6.8467486374612793E-2</c:v>
                </c:pt>
                <c:pt idx="29652">
                  <c:v>0.20555142753587299</c:v>
                </c:pt>
                <c:pt idx="29653">
                  <c:v>6.8586691496829597E-2</c:v>
                </c:pt>
                <c:pt idx="29654">
                  <c:v>8.0485909027208494E-2</c:v>
                </c:pt>
                <c:pt idx="29655">
                  <c:v>0.135592701050018</c:v>
                </c:pt>
                <c:pt idx="29656">
                  <c:v>0.12828994293693299</c:v>
                </c:pt>
                <c:pt idx="29657">
                  <c:v>8.6249889099015306E-2</c:v>
                </c:pt>
                <c:pt idx="29658">
                  <c:v>2.0450008610201499E-2</c:v>
                </c:pt>
                <c:pt idx="29659">
                  <c:v>2.74500394361776E-2</c:v>
                </c:pt>
                <c:pt idx="29660">
                  <c:v>0.119638293724575</c:v>
                </c:pt>
                <c:pt idx="29661">
                  <c:v>-4.58179546096351E-2</c:v>
                </c:pt>
                <c:pt idx="29662">
                  <c:v>-2.55507451611913E-2</c:v>
                </c:pt>
                <c:pt idx="29663">
                  <c:v>-1.57277070661197E-2</c:v>
                </c:pt>
                <c:pt idx="29664">
                  <c:v>-1.34508338698489E-2</c:v>
                </c:pt>
                <c:pt idx="29665">
                  <c:v>-9.2683308967620396E-3</c:v>
                </c:pt>
                <c:pt idx="29666">
                  <c:v>-1.25385297984506E-2</c:v>
                </c:pt>
                <c:pt idx="29667">
                  <c:v>-1.9502273890761299E-2</c:v>
                </c:pt>
                <c:pt idx="29668">
                  <c:v>-1.7856898145957902E-2</c:v>
                </c:pt>
                <c:pt idx="29669">
                  <c:v>-2.2415084068815299E-2</c:v>
                </c:pt>
                <c:pt idx="29670">
                  <c:v>-2.2756232355709699E-2</c:v>
                </c:pt>
                <c:pt idx="29671">
                  <c:v>-3.7176773741385498E-2</c:v>
                </c:pt>
                <c:pt idx="29672">
                  <c:v>4.4971159227120599E-3</c:v>
                </c:pt>
                <c:pt idx="29673">
                  <c:v>-3.3320891996815698E-2</c:v>
                </c:pt>
                <c:pt idx="29674">
                  <c:v>-3.4743530643454902E-2</c:v>
                </c:pt>
                <c:pt idx="29675">
                  <c:v>-5.1661434796927003E-2</c:v>
                </c:pt>
                <c:pt idx="29676">
                  <c:v>-5.1860052613956702E-2</c:v>
                </c:pt>
                <c:pt idx="29677">
                  <c:v>-4.0567136229850302E-2</c:v>
                </c:pt>
                <c:pt idx="29678">
                  <c:v>-3.6711426966082601E-2</c:v>
                </c:pt>
                <c:pt idx="29679">
                  <c:v>-7.2811741784821499E-2</c:v>
                </c:pt>
                <c:pt idx="29680">
                  <c:v>-4.2598596835483601E-2</c:v>
                </c:pt>
                <c:pt idx="29681">
                  <c:v>-8.8623171817104801E-2</c:v>
                </c:pt>
                <c:pt idx="29682">
                  <c:v>5.8685431663700598E-2</c:v>
                </c:pt>
                <c:pt idx="29683">
                  <c:v>5.5734684441903298E-2</c:v>
                </c:pt>
                <c:pt idx="29684">
                  <c:v>3.2967521266979501E-2</c:v>
                </c:pt>
                <c:pt idx="29685">
                  <c:v>3.6812167993669202E-2</c:v>
                </c:pt>
                <c:pt idx="29686">
                  <c:v>7.2374802301347699E-2</c:v>
                </c:pt>
                <c:pt idx="29687">
                  <c:v>8.0963296297795306E-2</c:v>
                </c:pt>
                <c:pt idx="29688">
                  <c:v>0.147850464438816</c:v>
                </c:pt>
                <c:pt idx="29689">
                  <c:v>0.11866367837183001</c:v>
                </c:pt>
                <c:pt idx="29690">
                  <c:v>0.204071839174324</c:v>
                </c:pt>
                <c:pt idx="29691">
                  <c:v>7.2040791520830904E-3</c:v>
                </c:pt>
                <c:pt idx="29692">
                  <c:v>1.8377718134274801E-3</c:v>
                </c:pt>
                <c:pt idx="29693">
                  <c:v>1.6693723173689199E-2</c:v>
                </c:pt>
                <c:pt idx="29694">
                  <c:v>1.19247939439925E-2</c:v>
                </c:pt>
                <c:pt idx="29695">
                  <c:v>9.5087973415437493E-3</c:v>
                </c:pt>
                <c:pt idx="29696">
                  <c:v>2.70139838492777E-3</c:v>
                </c:pt>
                <c:pt idx="29697">
                  <c:v>9.5518143312967006E-3</c:v>
                </c:pt>
                <c:pt idx="29698">
                  <c:v>1.4757437184500499E-3</c:v>
                </c:pt>
                <c:pt idx="29699">
                  <c:v>-9.46928609766573E-3</c:v>
                </c:pt>
                <c:pt idx="29700">
                  <c:v>-1.1492807944424701E-2</c:v>
                </c:pt>
                <c:pt idx="29701">
                  <c:v>-4.9502585883693896E-3</c:v>
                </c:pt>
                <c:pt idx="29702">
                  <c:v>-1.5719611325242602E-2</c:v>
                </c:pt>
                <c:pt idx="29703">
                  <c:v>-1.41316017891088E-2</c:v>
                </c:pt>
                <c:pt idx="29704">
                  <c:v>-2.2271036168925701E-2</c:v>
                </c:pt>
                <c:pt idx="29705">
                  <c:v>-2.9080792454243502E-2</c:v>
                </c:pt>
                <c:pt idx="29706">
                  <c:v>-2.7049113688293502E-2</c:v>
                </c:pt>
                <c:pt idx="29707">
                  <c:v>-2.7049113688293502E-2</c:v>
                </c:pt>
                <c:pt idx="29708">
                  <c:v>-2.8420602298946801E-2</c:v>
                </c:pt>
                <c:pt idx="29709">
                  <c:v>-2.8420602298946801E-2</c:v>
                </c:pt>
                <c:pt idx="29710">
                  <c:v>-4.6810518795241403E-2</c:v>
                </c:pt>
                <c:pt idx="29711">
                  <c:v>-4.6905381769013398E-2</c:v>
                </c:pt>
                <c:pt idx="29712">
                  <c:v>-6.5659250466467395E-2</c:v>
                </c:pt>
                <c:pt idx="29713">
                  <c:v>-4.2734826649133598E-2</c:v>
                </c:pt>
                <c:pt idx="29714">
                  <c:v>-4.9578866338872297E-2</c:v>
                </c:pt>
                <c:pt idx="29715">
                  <c:v>-4.7558059179266803E-2</c:v>
                </c:pt>
                <c:pt idx="29716">
                  <c:v>-5.9282076710710202E-2</c:v>
                </c:pt>
                <c:pt idx="29717">
                  <c:v>-5.5228020423902402E-2</c:v>
                </c:pt>
                <c:pt idx="29718">
                  <c:v>-5.4470789656146698E-2</c:v>
                </c:pt>
                <c:pt idx="29719">
                  <c:v>-6.2424556136259302E-2</c:v>
                </c:pt>
                <c:pt idx="29720">
                  <c:v>-6.6045800001149901E-2</c:v>
                </c:pt>
                <c:pt idx="29721">
                  <c:v>-6.3774097237145194E-2</c:v>
                </c:pt>
                <c:pt idx="29722">
                  <c:v>-7.1674090211383407E-2</c:v>
                </c:pt>
                <c:pt idx="29723">
                  <c:v>-7.7633198877514506E-2</c:v>
                </c:pt>
                <c:pt idx="29724">
                  <c:v>-7.5949610030256798E-2</c:v>
                </c:pt>
                <c:pt idx="29725">
                  <c:v>-7.6733197128971503E-2</c:v>
                </c:pt>
                <c:pt idx="29726">
                  <c:v>-7.6733197128971503E-2</c:v>
                </c:pt>
                <c:pt idx="29727">
                  <c:v>-9.15061106758812E-2</c:v>
                </c:pt>
                <c:pt idx="29728">
                  <c:v>-8.9037064910213001E-2</c:v>
                </c:pt>
                <c:pt idx="29729">
                  <c:v>-7.9052603975587804E-2</c:v>
                </c:pt>
                <c:pt idx="29730">
                  <c:v>-1.0528266134139899E-3</c:v>
                </c:pt>
                <c:pt idx="29731">
                  <c:v>-3.8509276470020102E-3</c:v>
                </c:pt>
                <c:pt idx="29732" formatCode="0.00E+00">
                  <c:v>1.22544168509985E-4</c:v>
                </c:pt>
                <c:pt idx="29733">
                  <c:v>-1.6829661927448301E-2</c:v>
                </c:pt>
                <c:pt idx="29734">
                  <c:v>-2.1860926280101701E-3</c:v>
                </c:pt>
                <c:pt idx="29735" formatCode="0.00E+00">
                  <c:v>4.9077573096822902E-4</c:v>
                </c:pt>
                <c:pt idx="29736">
                  <c:v>-2.3505357504265399E-3</c:v>
                </c:pt>
                <c:pt idx="29737">
                  <c:v>3.2432843015188097E-2</c:v>
                </c:pt>
                <c:pt idx="29738">
                  <c:v>0.20360931327700499</c:v>
                </c:pt>
                <c:pt idx="29739">
                  <c:v>-1.0528266134139899E-3</c:v>
                </c:pt>
                <c:pt idx="29740">
                  <c:v>-3.8509276470020102E-3</c:v>
                </c:pt>
                <c:pt idx="29741" formatCode="0.00E+00">
                  <c:v>1.22544168509985E-4</c:v>
                </c:pt>
                <c:pt idx="29742">
                  <c:v>-1.6829661927448301E-2</c:v>
                </c:pt>
                <c:pt idx="29743">
                  <c:v>-2.1860926280101701E-3</c:v>
                </c:pt>
                <c:pt idx="29744">
                  <c:v>-1.66895739920454E-2</c:v>
                </c:pt>
                <c:pt idx="29745">
                  <c:v>-1.14560433026549E-2</c:v>
                </c:pt>
                <c:pt idx="29746">
                  <c:v>1.29309172512006E-2</c:v>
                </c:pt>
                <c:pt idx="29747">
                  <c:v>3.2063854757957901E-2</c:v>
                </c:pt>
                <c:pt idx="29748">
                  <c:v>6.8449831533312105E-2</c:v>
                </c:pt>
                <c:pt idx="29749">
                  <c:v>1.94942977945331E-2</c:v>
                </c:pt>
                <c:pt idx="29750">
                  <c:v>1.8533457198326601E-2</c:v>
                </c:pt>
                <c:pt idx="29751">
                  <c:v>6.7268145006033203E-2</c:v>
                </c:pt>
                <c:pt idx="29752">
                  <c:v>6.5001226469934406E-2</c:v>
                </c:pt>
                <c:pt idx="29753">
                  <c:v>0.114409919362183</c:v>
                </c:pt>
                <c:pt idx="29754">
                  <c:v>5.2817568037434003E-2</c:v>
                </c:pt>
                <c:pt idx="29755">
                  <c:v>0.18657842935282401</c:v>
                </c:pt>
                <c:pt idx="29756">
                  <c:v>7.2040791520830904E-3</c:v>
                </c:pt>
                <c:pt idx="29757">
                  <c:v>1.8377718134274801E-3</c:v>
                </c:pt>
                <c:pt idx="29758">
                  <c:v>7.6485304547004801E-3</c:v>
                </c:pt>
                <c:pt idx="29759">
                  <c:v>8.8791118730036003E-3</c:v>
                </c:pt>
                <c:pt idx="29760">
                  <c:v>1.64085912984324E-2</c:v>
                </c:pt>
                <c:pt idx="29761">
                  <c:v>1.3917960476022199E-2</c:v>
                </c:pt>
                <c:pt idx="29762">
                  <c:v>1.85405443264978E-2</c:v>
                </c:pt>
                <c:pt idx="29763">
                  <c:v>1.3367424700077599E-2</c:v>
                </c:pt>
                <c:pt idx="29764">
                  <c:v>-1.29617733371025E-2</c:v>
                </c:pt>
                <c:pt idx="29765">
                  <c:v>-9.9926897979674099E-3</c:v>
                </c:pt>
                <c:pt idx="29766">
                  <c:v>1.5186333011694499E-2</c:v>
                </c:pt>
                <c:pt idx="29767">
                  <c:v>1.45593663959289E-2</c:v>
                </c:pt>
                <c:pt idx="29768">
                  <c:v>1.58959496928727E-2</c:v>
                </c:pt>
                <c:pt idx="29769">
                  <c:v>1.6954410724712599E-2</c:v>
                </c:pt>
                <c:pt idx="29770">
                  <c:v>-4.4766443792807397E-3</c:v>
                </c:pt>
                <c:pt idx="29771">
                  <c:v>3.92588179594342E-2</c:v>
                </c:pt>
                <c:pt idx="29772">
                  <c:v>3.60065253283679E-2</c:v>
                </c:pt>
                <c:pt idx="29773">
                  <c:v>5.5298307288204201E-2</c:v>
                </c:pt>
                <c:pt idx="29774">
                  <c:v>5.5488832168709701E-2</c:v>
                </c:pt>
                <c:pt idx="29775">
                  <c:v>-4.4107597043307099E-2</c:v>
                </c:pt>
                <c:pt idx="29776">
                  <c:v>-1.38274895293049E-2</c:v>
                </c:pt>
                <c:pt idx="29777">
                  <c:v>-3.85658736782803E-2</c:v>
                </c:pt>
                <c:pt idx="29778">
                  <c:v>8.6375726716692008E-3</c:v>
                </c:pt>
                <c:pt idx="29779" formatCode="0.00E+00">
                  <c:v>3.0762719334753702E-4</c:v>
                </c:pt>
                <c:pt idx="29780">
                  <c:v>-2.06009424937201E-2</c:v>
                </c:pt>
                <c:pt idx="29781">
                  <c:v>-2.92731028914365E-2</c:v>
                </c:pt>
                <c:pt idx="29782">
                  <c:v>1.2449160735085601E-2</c:v>
                </c:pt>
                <c:pt idx="29783">
                  <c:v>6.3227580573648103E-3</c:v>
                </c:pt>
                <c:pt idx="29784">
                  <c:v>1.7764671558883199E-2</c:v>
                </c:pt>
                <c:pt idx="29785">
                  <c:v>1.1202394208174701E-2</c:v>
                </c:pt>
                <c:pt idx="29786">
                  <c:v>7.7081931475095899E-3</c:v>
                </c:pt>
                <c:pt idx="29787">
                  <c:v>-8.9935464609376403E-3</c:v>
                </c:pt>
                <c:pt idx="29788">
                  <c:v>2.06567064032259E-3</c:v>
                </c:pt>
                <c:pt idx="29789">
                  <c:v>-3.7115453524869599E-3</c:v>
                </c:pt>
                <c:pt idx="29790">
                  <c:v>-5.4114278157408801E-3</c:v>
                </c:pt>
                <c:pt idx="29791">
                  <c:v>-7.64230854053988E-2</c:v>
                </c:pt>
                <c:pt idx="29792">
                  <c:v>-8.1223667735964497E-2</c:v>
                </c:pt>
                <c:pt idx="29793">
                  <c:v>-8.5529664655306301E-2</c:v>
                </c:pt>
                <c:pt idx="29794">
                  <c:v>-1.9962547087406E-2</c:v>
                </c:pt>
                <c:pt idx="29795">
                  <c:v>-2.0952482822442699E-2</c:v>
                </c:pt>
                <c:pt idx="29796">
                  <c:v>-1.9929942972978398E-2</c:v>
                </c:pt>
                <c:pt idx="29797">
                  <c:v>3.8362676316239198E-3</c:v>
                </c:pt>
                <c:pt idx="29798">
                  <c:v>-1.79659809062426E-3</c:v>
                </c:pt>
                <c:pt idx="29799">
                  <c:v>1.91530303215574E-2</c:v>
                </c:pt>
                <c:pt idx="29800">
                  <c:v>1.4243666040470501E-2</c:v>
                </c:pt>
                <c:pt idx="29801">
                  <c:v>1.30850869641692E-2</c:v>
                </c:pt>
                <c:pt idx="29802">
                  <c:v>-5.9941947736010803E-3</c:v>
                </c:pt>
                <c:pt idx="29803">
                  <c:v>-4.4356527215056998E-3</c:v>
                </c:pt>
                <c:pt idx="29804">
                  <c:v>-3.5809845484560099E-3</c:v>
                </c:pt>
                <c:pt idx="29805">
                  <c:v>-7.5268323893566899E-3</c:v>
                </c:pt>
                <c:pt idx="29806">
                  <c:v>-1.04963119340473E-3</c:v>
                </c:pt>
                <c:pt idx="29807" formatCode="0.00E+00">
                  <c:v>-6.6943361693105804E-5</c:v>
                </c:pt>
                <c:pt idx="29808">
                  <c:v>3.4590948580242001E-3</c:v>
                </c:pt>
                <c:pt idx="29809">
                  <c:v>-3.57169362012979E-2</c:v>
                </c:pt>
                <c:pt idx="29810">
                  <c:v>-1.36473326719566E-2</c:v>
                </c:pt>
                <c:pt idx="29811">
                  <c:v>-9.8694995195494004E-3</c:v>
                </c:pt>
                <c:pt idx="29812">
                  <c:v>-0.13528005626461301</c:v>
                </c:pt>
                <c:pt idx="29813">
                  <c:v>-0.143360846007931</c:v>
                </c:pt>
                <c:pt idx="29814">
                  <c:v>-0.16862202565225701</c:v>
                </c:pt>
                <c:pt idx="29815">
                  <c:v>-0.16115358644523001</c:v>
                </c:pt>
                <c:pt idx="29816">
                  <c:v>-0.18178902380417</c:v>
                </c:pt>
                <c:pt idx="29817">
                  <c:v>-0.18052403868198499</c:v>
                </c:pt>
                <c:pt idx="29818">
                  <c:v>-0.30523253516695298</c:v>
                </c:pt>
                <c:pt idx="29819">
                  <c:v>-0.16946373506578799</c:v>
                </c:pt>
                <c:pt idx="29820">
                  <c:v>-0.22454729454153299</c:v>
                </c:pt>
                <c:pt idx="29821">
                  <c:v>3.8716204121427198E-3</c:v>
                </c:pt>
                <c:pt idx="29822">
                  <c:v>-0.122029956999067</c:v>
                </c:pt>
                <c:pt idx="29823">
                  <c:v>-0.11869066290316101</c:v>
                </c:pt>
                <c:pt idx="29824">
                  <c:v>-7.2921754359764002E-2</c:v>
                </c:pt>
                <c:pt idx="29825">
                  <c:v>-6.7003414864208397E-2</c:v>
                </c:pt>
                <c:pt idx="29826">
                  <c:v>4.5749141199524701E-3</c:v>
                </c:pt>
                <c:pt idx="29827">
                  <c:v>1.2648232375160599E-2</c:v>
                </c:pt>
                <c:pt idx="29828">
                  <c:v>1.1219774800692301E-2</c:v>
                </c:pt>
                <c:pt idx="29829">
                  <c:v>0.10915389639819099</c:v>
                </c:pt>
                <c:pt idx="29830">
                  <c:v>0.106911249107403</c:v>
                </c:pt>
                <c:pt idx="29831">
                  <c:v>0.12702233818106901</c:v>
                </c:pt>
                <c:pt idx="29832">
                  <c:v>0.142303741253682</c:v>
                </c:pt>
                <c:pt idx="29833">
                  <c:v>0.145299500005965</c:v>
                </c:pt>
                <c:pt idx="29834">
                  <c:v>-2.3924790334845999E-2</c:v>
                </c:pt>
                <c:pt idx="29835">
                  <c:v>-3.4217365787778002E-2</c:v>
                </c:pt>
                <c:pt idx="29836">
                  <c:v>-2.8684928480694899E-2</c:v>
                </c:pt>
                <c:pt idx="29837">
                  <c:v>-2.3186562472238399E-2</c:v>
                </c:pt>
                <c:pt idx="29838">
                  <c:v>-1.92604700629657E-2</c:v>
                </c:pt>
                <c:pt idx="29839">
                  <c:v>-1.7546353015635601E-2</c:v>
                </c:pt>
                <c:pt idx="29840">
                  <c:v>-9.1919780904936507E-3</c:v>
                </c:pt>
                <c:pt idx="29841">
                  <c:v>-1.5760158964191098E-2</c:v>
                </c:pt>
                <c:pt idx="29842">
                  <c:v>1.2710539744843199E-2</c:v>
                </c:pt>
                <c:pt idx="29843">
                  <c:v>1.7010739621459301E-2</c:v>
                </c:pt>
                <c:pt idx="29844">
                  <c:v>5.4654140686842101E-2</c:v>
                </c:pt>
                <c:pt idx="29845">
                  <c:v>6.97790034852077E-2</c:v>
                </c:pt>
                <c:pt idx="29846">
                  <c:v>8.20741225582335E-2</c:v>
                </c:pt>
                <c:pt idx="29847">
                  <c:v>8.9938928372328794E-2</c:v>
                </c:pt>
                <c:pt idx="29848">
                  <c:v>9.1502216285229004E-2</c:v>
                </c:pt>
                <c:pt idx="29849">
                  <c:v>0.123524467921255</c:v>
                </c:pt>
                <c:pt idx="29850">
                  <c:v>0.104361153865474</c:v>
                </c:pt>
                <c:pt idx="29851">
                  <c:v>6.80349466824057E-2</c:v>
                </c:pt>
                <c:pt idx="29852">
                  <c:v>7.6887875492017393E-2</c:v>
                </c:pt>
                <c:pt idx="29853">
                  <c:v>8.6144132674427207E-2</c:v>
                </c:pt>
                <c:pt idx="29854">
                  <c:v>0.119867909353813</c:v>
                </c:pt>
                <c:pt idx="29855">
                  <c:v>0.17315999924484901</c:v>
                </c:pt>
                <c:pt idx="29856">
                  <c:v>0.18216917827030599</c:v>
                </c:pt>
                <c:pt idx="29857">
                  <c:v>0.19046793606352899</c:v>
                </c:pt>
                <c:pt idx="29858">
                  <c:v>0.19624953751938601</c:v>
                </c:pt>
                <c:pt idx="29859">
                  <c:v>0.17323769850420701</c:v>
                </c:pt>
                <c:pt idx="29860">
                  <c:v>0.15540784287131501</c:v>
                </c:pt>
                <c:pt idx="29861">
                  <c:v>0.155691937774142</c:v>
                </c:pt>
                <c:pt idx="29862">
                  <c:v>0.15599866531440601</c:v>
                </c:pt>
                <c:pt idx="29863">
                  <c:v>0.139503087346287</c:v>
                </c:pt>
                <c:pt idx="29864">
                  <c:v>0.158957315490104</c:v>
                </c:pt>
                <c:pt idx="29865">
                  <c:v>0.17543339644688</c:v>
                </c:pt>
                <c:pt idx="29866">
                  <c:v>0.167210124986058</c:v>
                </c:pt>
                <c:pt idx="29867">
                  <c:v>0.148523288399418</c:v>
                </c:pt>
                <c:pt idx="29868">
                  <c:v>0.167225098091382</c:v>
                </c:pt>
                <c:pt idx="29869">
                  <c:v>0.161090020522167</c:v>
                </c:pt>
                <c:pt idx="29870">
                  <c:v>0.176828699556173</c:v>
                </c:pt>
                <c:pt idx="29871">
                  <c:v>0.19060969831400801</c:v>
                </c:pt>
                <c:pt idx="29872">
                  <c:v>0.235005299907348</c:v>
                </c:pt>
                <c:pt idx="29873">
                  <c:v>0.24509686287093199</c:v>
                </c:pt>
                <c:pt idx="29874">
                  <c:v>0.25246285301418703</c:v>
                </c:pt>
                <c:pt idx="29875">
                  <c:v>0.203062855806355</c:v>
                </c:pt>
                <c:pt idx="29876">
                  <c:v>0.19989250770568801</c:v>
                </c:pt>
                <c:pt idx="29877">
                  <c:v>0.202687932718568</c:v>
                </c:pt>
                <c:pt idx="29878">
                  <c:v>0.27952553565327098</c:v>
                </c:pt>
                <c:pt idx="29879">
                  <c:v>0.24956290710248</c:v>
                </c:pt>
                <c:pt idx="29880">
                  <c:v>0.287785970253436</c:v>
                </c:pt>
                <c:pt idx="29881">
                  <c:v>0.27784665868008301</c:v>
                </c:pt>
                <c:pt idx="29882">
                  <c:v>0.27791571692842199</c:v>
                </c:pt>
                <c:pt idx="29883">
                  <c:v>0.28845825682637499</c:v>
                </c:pt>
                <c:pt idx="29884">
                  <c:v>0.292010557528745</c:v>
                </c:pt>
                <c:pt idx="29885">
                  <c:v>0.31394709949458699</c:v>
                </c:pt>
                <c:pt idx="29886">
                  <c:v>0.31594571699690199</c:v>
                </c:pt>
                <c:pt idx="29887">
                  <c:v>0.28310198472933401</c:v>
                </c:pt>
                <c:pt idx="29888">
                  <c:v>0.28399318815171398</c:v>
                </c:pt>
                <c:pt idx="29889">
                  <c:v>0.27641783913165802</c:v>
                </c:pt>
                <c:pt idx="29890">
                  <c:v>0.28672304308900198</c:v>
                </c:pt>
                <c:pt idx="29891">
                  <c:v>0.16896173689162</c:v>
                </c:pt>
                <c:pt idx="29892">
                  <c:v>0.175047260173572</c:v>
                </c:pt>
                <c:pt idx="29893">
                  <c:v>-2.71938914529283E-2</c:v>
                </c:pt>
                <c:pt idx="29894">
                  <c:v>-3.8290638023602303E-2</c:v>
                </c:pt>
                <c:pt idx="29895">
                  <c:v>-3.3145506537257799E-2</c:v>
                </c:pt>
                <c:pt idx="29896">
                  <c:v>-5.0108594099332202E-2</c:v>
                </c:pt>
                <c:pt idx="29897">
                  <c:v>-1.1346409384531001E-2</c:v>
                </c:pt>
                <c:pt idx="29898">
                  <c:v>-2.0026705998135299E-2</c:v>
                </c:pt>
                <c:pt idx="29899">
                  <c:v>-1.9988319516293498E-2</c:v>
                </c:pt>
                <c:pt idx="29900">
                  <c:v>8.2709219810503908E-3</c:v>
                </c:pt>
                <c:pt idx="29901">
                  <c:v>-2.2447075782225E-2</c:v>
                </c:pt>
                <c:pt idx="29902">
                  <c:v>5.0744470245362898E-3</c:v>
                </c:pt>
                <c:pt idx="29903">
                  <c:v>9.8730243943405595E-3</c:v>
                </c:pt>
                <c:pt idx="29904">
                  <c:v>6.3924385723779203E-2</c:v>
                </c:pt>
                <c:pt idx="29905" formatCode="0.00E+00">
                  <c:v>-9.4213762144312798E-4</c:v>
                </c:pt>
                <c:pt idx="29906">
                  <c:v>-6.7491564559428202E-2</c:v>
                </c:pt>
                <c:pt idx="29907">
                  <c:v>-3.2885492018720902E-2</c:v>
                </c:pt>
                <c:pt idx="29908">
                  <c:v>-1.44008360097021E-2</c:v>
                </c:pt>
                <c:pt idx="29909">
                  <c:v>-1.74214018421627E-2</c:v>
                </c:pt>
                <c:pt idx="29910">
                  <c:v>-2.15810875377941E-2</c:v>
                </c:pt>
                <c:pt idx="29911">
                  <c:v>0.14541768955065601</c:v>
                </c:pt>
                <c:pt idx="29912">
                  <c:v>0.15939696548972199</c:v>
                </c:pt>
                <c:pt idx="29913">
                  <c:v>0.183626543552706</c:v>
                </c:pt>
                <c:pt idx="29914">
                  <c:v>0.18657181119042299</c:v>
                </c:pt>
                <c:pt idx="29915">
                  <c:v>0.189920294499064</c:v>
                </c:pt>
                <c:pt idx="29916">
                  <c:v>0.176341104733784</c:v>
                </c:pt>
                <c:pt idx="29917">
                  <c:v>0.14966647433708999</c:v>
                </c:pt>
                <c:pt idx="29918">
                  <c:v>0.19619243453015001</c:v>
                </c:pt>
                <c:pt idx="29919">
                  <c:v>0.25997611922196701</c:v>
                </c:pt>
                <c:pt idx="29920">
                  <c:v>0.249639815172672</c:v>
                </c:pt>
                <c:pt idx="29921">
                  <c:v>0.234150208742782</c:v>
                </c:pt>
                <c:pt idx="29922">
                  <c:v>0.238118606522082</c:v>
                </c:pt>
                <c:pt idx="29923">
                  <c:v>0.309503809861294</c:v>
                </c:pt>
                <c:pt idx="29924">
                  <c:v>0.30282352204734497</c:v>
                </c:pt>
                <c:pt idx="29925">
                  <c:v>0.31398765458454397</c:v>
                </c:pt>
                <c:pt idx="29926">
                  <c:v>0.32615206792377999</c:v>
                </c:pt>
                <c:pt idx="29927">
                  <c:v>0.29078596385368399</c:v>
                </c:pt>
                <c:pt idx="29928">
                  <c:v>0.29388603850119099</c:v>
                </c:pt>
                <c:pt idx="29929">
                  <c:v>0.29581800440093697</c:v>
                </c:pt>
                <c:pt idx="29930">
                  <c:v>0.36691077285775198</c:v>
                </c:pt>
                <c:pt idx="29931">
                  <c:v>0.366360912163949</c:v>
                </c:pt>
                <c:pt idx="29932">
                  <c:v>6.95358031764437E-3</c:v>
                </c:pt>
                <c:pt idx="29933">
                  <c:v>3.9905124236949696E-3</c:v>
                </c:pt>
                <c:pt idx="29934">
                  <c:v>1.05788532774651E-2</c:v>
                </c:pt>
                <c:pt idx="29935">
                  <c:v>1.05478144511432E-2</c:v>
                </c:pt>
                <c:pt idx="29936">
                  <c:v>2.0849021694134599E-2</c:v>
                </c:pt>
                <c:pt idx="29937">
                  <c:v>1.38260055563328E-2</c:v>
                </c:pt>
                <c:pt idx="29938">
                  <c:v>1.30415038460305E-2</c:v>
                </c:pt>
                <c:pt idx="29939">
                  <c:v>3.8454278313969803E-2</c:v>
                </c:pt>
                <c:pt idx="29940">
                  <c:v>2.8745151008883599E-2</c:v>
                </c:pt>
                <c:pt idx="29941">
                  <c:v>2.5206289757592999E-2</c:v>
                </c:pt>
                <c:pt idx="29942">
                  <c:v>2.96288819640542E-2</c:v>
                </c:pt>
                <c:pt idx="29943">
                  <c:v>2.96272140418085E-2</c:v>
                </c:pt>
                <c:pt idx="29944">
                  <c:v>3.2719495504580601E-2</c:v>
                </c:pt>
                <c:pt idx="29945">
                  <c:v>3.3081328553874599E-2</c:v>
                </c:pt>
                <c:pt idx="29946">
                  <c:v>2.6223218054636399E-2</c:v>
                </c:pt>
                <c:pt idx="29947">
                  <c:v>2.60783483752118E-2</c:v>
                </c:pt>
                <c:pt idx="29948">
                  <c:v>2.55076675428287E-2</c:v>
                </c:pt>
                <c:pt idx="29949">
                  <c:v>3.0244801067114999E-2</c:v>
                </c:pt>
                <c:pt idx="29950">
                  <c:v>6.5564667997206103E-2</c:v>
                </c:pt>
                <c:pt idx="29951">
                  <c:v>5.1195969316097399E-2</c:v>
                </c:pt>
                <c:pt idx="29952">
                  <c:v>6.8856947859783996E-2</c:v>
                </c:pt>
                <c:pt idx="29953">
                  <c:v>6.8915714393490202E-2</c:v>
                </c:pt>
                <c:pt idx="29954">
                  <c:v>6.3669831253201095E-2</c:v>
                </c:pt>
                <c:pt idx="29955">
                  <c:v>8.0819234753343405E-2</c:v>
                </c:pt>
                <c:pt idx="29956">
                  <c:v>8.5179609564412798E-2</c:v>
                </c:pt>
                <c:pt idx="29957">
                  <c:v>8.4305507475845198E-2</c:v>
                </c:pt>
                <c:pt idx="29958">
                  <c:v>8.5408625891381498E-2</c:v>
                </c:pt>
                <c:pt idx="29959">
                  <c:v>9.9172964416820206E-2</c:v>
                </c:pt>
                <c:pt idx="29960">
                  <c:v>9.4677140182576294E-2</c:v>
                </c:pt>
                <c:pt idx="29961">
                  <c:v>0.114967008438203</c:v>
                </c:pt>
                <c:pt idx="29962">
                  <c:v>0.10932564617746</c:v>
                </c:pt>
                <c:pt idx="29963">
                  <c:v>0.103120589784571</c:v>
                </c:pt>
                <c:pt idx="29964">
                  <c:v>0.107250209794391</c:v>
                </c:pt>
                <c:pt idx="29965">
                  <c:v>0.109281733754375</c:v>
                </c:pt>
                <c:pt idx="29966">
                  <c:v>9.4346192830162906E-2</c:v>
                </c:pt>
                <c:pt idx="29967">
                  <c:v>7.9215927400235503E-2</c:v>
                </c:pt>
                <c:pt idx="29968">
                  <c:v>8.2134239330878295E-2</c:v>
                </c:pt>
                <c:pt idx="29969">
                  <c:v>9.7256663437246205E-2</c:v>
                </c:pt>
                <c:pt idx="29970">
                  <c:v>0.10047443695675901</c:v>
                </c:pt>
                <c:pt idx="29971">
                  <c:v>0.10355762268141</c:v>
                </c:pt>
                <c:pt idx="29972">
                  <c:v>5.3417646641361803E-2</c:v>
                </c:pt>
                <c:pt idx="29973">
                  <c:v>5.7573482115461601E-2</c:v>
                </c:pt>
                <c:pt idx="29974">
                  <c:v>4.75983500473387E-2</c:v>
                </c:pt>
                <c:pt idx="29975">
                  <c:v>2.3634071094190901E-2</c:v>
                </c:pt>
                <c:pt idx="29976">
                  <c:v>1.9984217181952601E-2</c:v>
                </c:pt>
                <c:pt idx="29977">
                  <c:v>2.3634071094190901E-2</c:v>
                </c:pt>
                <c:pt idx="29978">
                  <c:v>4.1400089843146803E-2</c:v>
                </c:pt>
                <c:pt idx="29979">
                  <c:v>3.0740256688317001E-2</c:v>
                </c:pt>
                <c:pt idx="29980">
                  <c:v>4.1742219436110298E-2</c:v>
                </c:pt>
                <c:pt idx="29981">
                  <c:v>4.0713764125226197E-2</c:v>
                </c:pt>
                <c:pt idx="29982">
                  <c:v>4.0390850927656201E-2</c:v>
                </c:pt>
                <c:pt idx="29983">
                  <c:v>2.5354424679981499E-2</c:v>
                </c:pt>
                <c:pt idx="29984">
                  <c:v>3.5380188949570103E-2</c:v>
                </c:pt>
                <c:pt idx="29985">
                  <c:v>3.5964499706717397E-2</c:v>
                </c:pt>
                <c:pt idx="29986">
                  <c:v>3.48995425111722E-2</c:v>
                </c:pt>
                <c:pt idx="29987">
                  <c:v>1.5487380606704401E-2</c:v>
                </c:pt>
                <c:pt idx="29988">
                  <c:v>1.2437373203801399E-2</c:v>
                </c:pt>
                <c:pt idx="29989">
                  <c:v>4.3663527961805802E-3</c:v>
                </c:pt>
                <c:pt idx="29990">
                  <c:v>2.6521473769169899E-3</c:v>
                </c:pt>
                <c:pt idx="29991">
                  <c:v>4.7409797389709997E-2</c:v>
                </c:pt>
                <c:pt idx="29992">
                  <c:v>7.2101290239745097E-2</c:v>
                </c:pt>
                <c:pt idx="29993">
                  <c:v>6.9010909396632195E-2</c:v>
                </c:pt>
                <c:pt idx="29994">
                  <c:v>7.8472053341380896E-2</c:v>
                </c:pt>
                <c:pt idx="29995">
                  <c:v>7.7959989525960796E-2</c:v>
                </c:pt>
                <c:pt idx="29996">
                  <c:v>6.9999170641586103E-2</c:v>
                </c:pt>
                <c:pt idx="29997">
                  <c:v>7.0525391535923104E-2</c:v>
                </c:pt>
                <c:pt idx="29998">
                  <c:v>0.10838700908432</c:v>
                </c:pt>
                <c:pt idx="29999">
                  <c:v>9.3900009942047696E-2</c:v>
                </c:pt>
                <c:pt idx="30000">
                  <c:v>0.119443088140225</c:v>
                </c:pt>
                <c:pt idx="30001">
                  <c:v>7.9242030674640196E-2</c:v>
                </c:pt>
                <c:pt idx="30002">
                  <c:v>7.5944649848728604E-2</c:v>
                </c:pt>
                <c:pt idx="30003">
                  <c:v>4.41093052623482E-2</c:v>
                </c:pt>
                <c:pt idx="30004">
                  <c:v>4.8444389883960097E-2</c:v>
                </c:pt>
                <c:pt idx="30005">
                  <c:v>0.101226856410048</c:v>
                </c:pt>
                <c:pt idx="30006">
                  <c:v>0.13769338551805399</c:v>
                </c:pt>
                <c:pt idx="30007">
                  <c:v>0.18635063598205301</c:v>
                </c:pt>
                <c:pt idx="30008">
                  <c:v>0.21312336709440599</c:v>
                </c:pt>
                <c:pt idx="30009">
                  <c:v>0.208974587541153</c:v>
                </c:pt>
                <c:pt idx="30010">
                  <c:v>0.17460855886705601</c:v>
                </c:pt>
                <c:pt idx="30011">
                  <c:v>0.118854129741213</c:v>
                </c:pt>
                <c:pt idx="30012">
                  <c:v>9.4950042966713596E-2</c:v>
                </c:pt>
                <c:pt idx="30013">
                  <c:v>0.156461659496965</c:v>
                </c:pt>
                <c:pt idx="30014">
                  <c:v>0.17846056092002199</c:v>
                </c:pt>
                <c:pt idx="30015">
                  <c:v>0.17770691479192199</c:v>
                </c:pt>
                <c:pt idx="30016">
                  <c:v>0.19571840062163801</c:v>
                </c:pt>
                <c:pt idx="30017">
                  <c:v>0.14427161558024801</c:v>
                </c:pt>
                <c:pt idx="30018">
                  <c:v>0.14696708259230201</c:v>
                </c:pt>
                <c:pt idx="30019">
                  <c:v>0.21809866957728599</c:v>
                </c:pt>
                <c:pt idx="30020">
                  <c:v>0.22004431137024999</c:v>
                </c:pt>
                <c:pt idx="30021">
                  <c:v>0.22122047262505901</c:v>
                </c:pt>
                <c:pt idx="30022">
                  <c:v>0.22265819691375</c:v>
                </c:pt>
                <c:pt idx="30023">
                  <c:v>0.221568340607357</c:v>
                </c:pt>
                <c:pt idx="30024">
                  <c:v>0.22810569073142201</c:v>
                </c:pt>
                <c:pt idx="30025">
                  <c:v>0.22923587340461901</c:v>
                </c:pt>
                <c:pt idx="30026">
                  <c:v>0.22837691934290899</c:v>
                </c:pt>
                <c:pt idx="30027">
                  <c:v>0.23155125149423</c:v>
                </c:pt>
                <c:pt idx="30028">
                  <c:v>0.25016067388407898</c:v>
                </c:pt>
                <c:pt idx="30029">
                  <c:v>0.18457889772132899</c:v>
                </c:pt>
                <c:pt idx="30030">
                  <c:v>0.180861300699968</c:v>
                </c:pt>
                <c:pt idx="30031">
                  <c:v>0.213679196950086</c:v>
                </c:pt>
                <c:pt idx="30032">
                  <c:v>0.22478462896226301</c:v>
                </c:pt>
                <c:pt idx="30033">
                  <c:v>0.234770342344926</c:v>
                </c:pt>
                <c:pt idx="30034">
                  <c:v>0.21921984179543699</c:v>
                </c:pt>
                <c:pt idx="30035">
                  <c:v>0.22594827152424199</c:v>
                </c:pt>
                <c:pt idx="30036">
                  <c:v>0.27454838629191802</c:v>
                </c:pt>
                <c:pt idx="30037">
                  <c:v>0.25529900545588102</c:v>
                </c:pt>
                <c:pt idx="30038">
                  <c:v>0.26278678281259699</c:v>
                </c:pt>
                <c:pt idx="30039">
                  <c:v>0.272468630753681</c:v>
                </c:pt>
                <c:pt idx="30040">
                  <c:v>0.28773160180644303</c:v>
                </c:pt>
                <c:pt idx="30041">
                  <c:v>0.26463908232191002</c:v>
                </c:pt>
                <c:pt idx="30042">
                  <c:v>0.23538042249676999</c:v>
                </c:pt>
                <c:pt idx="30043">
                  <c:v>0.28340633891456402</c:v>
                </c:pt>
                <c:pt idx="30044">
                  <c:v>0.31248892072244</c:v>
                </c:pt>
                <c:pt idx="30045">
                  <c:v>0.30686780723783202</c:v>
                </c:pt>
                <c:pt idx="30046">
                  <c:v>0.26200473344098402</c:v>
                </c:pt>
                <c:pt idx="30047">
                  <c:v>0.26835804472856201</c:v>
                </c:pt>
                <c:pt idx="30048">
                  <c:v>0.288678652142628</c:v>
                </c:pt>
                <c:pt idx="30049">
                  <c:v>0.34828692780341902</c:v>
                </c:pt>
                <c:pt idx="30050">
                  <c:v>0.357071637303981</c:v>
                </c:pt>
                <c:pt idx="30051">
                  <c:v>0.36382544681657503</c:v>
                </c:pt>
                <c:pt idx="30052">
                  <c:v>0.38310231452558202</c:v>
                </c:pt>
                <c:pt idx="30053">
                  <c:v>0.41746898797453003</c:v>
                </c:pt>
                <c:pt idx="30054">
                  <c:v>0.40158572953131999</c:v>
                </c:pt>
                <c:pt idx="30055">
                  <c:v>0.31038505645877701</c:v>
                </c:pt>
                <c:pt idx="30056">
                  <c:v>0.31529352783675302</c:v>
                </c:pt>
                <c:pt idx="30057">
                  <c:v>0.367092839717583</c:v>
                </c:pt>
                <c:pt idx="30058">
                  <c:v>0.34634362821734799</c:v>
                </c:pt>
                <c:pt idx="30059">
                  <c:v>0.403475870240037</c:v>
                </c:pt>
                <c:pt idx="30060">
                  <c:v>0.47608607281434101</c:v>
                </c:pt>
                <c:pt idx="30061">
                  <c:v>0.52001474000626702</c:v>
                </c:pt>
                <c:pt idx="30062">
                  <c:v>0.57247887392880803</c:v>
                </c:pt>
                <c:pt idx="30063">
                  <c:v>0.57607037850951703</c:v>
                </c:pt>
                <c:pt idx="30064">
                  <c:v>0.58370221971369096</c:v>
                </c:pt>
                <c:pt idx="30065">
                  <c:v>0.56922746981078898</c:v>
                </c:pt>
                <c:pt idx="30066">
                  <c:v>0.558155409784582</c:v>
                </c:pt>
                <c:pt idx="30067">
                  <c:v>0.49009565453585802</c:v>
                </c:pt>
                <c:pt idx="30068">
                  <c:v>0.45361356312236401</c:v>
                </c:pt>
                <c:pt idx="30069">
                  <c:v>0.447660750710138</c:v>
                </c:pt>
                <c:pt idx="30070">
                  <c:v>0.46630383217181598</c:v>
                </c:pt>
                <c:pt idx="30071">
                  <c:v>0.49803917899876199</c:v>
                </c:pt>
                <c:pt idx="30072">
                  <c:v>0.54466357821690103</c:v>
                </c:pt>
                <c:pt idx="30073">
                  <c:v>0.51449479892079997</c:v>
                </c:pt>
                <c:pt idx="30074">
                  <c:v>0.51326299803740505</c:v>
                </c:pt>
                <c:pt idx="30075">
                  <c:v>0.51449479892079997</c:v>
                </c:pt>
                <c:pt idx="30076">
                  <c:v>0.59901933980442401</c:v>
                </c:pt>
                <c:pt idx="30077">
                  <c:v>0.59564931426700296</c:v>
                </c:pt>
                <c:pt idx="30078">
                  <c:v>0.74519911912107994</c:v>
                </c:pt>
                <c:pt idx="30079">
                  <c:v>0.766328253536535</c:v>
                </c:pt>
                <c:pt idx="30080">
                  <c:v>0.78036075590399601</c:v>
                </c:pt>
                <c:pt idx="30081">
                  <c:v>0.82169814981860201</c:v>
                </c:pt>
                <c:pt idx="30082">
                  <c:v>0.85760997613711998</c:v>
                </c:pt>
                <c:pt idx="30083">
                  <c:v>0.97544193736768403</c:v>
                </c:pt>
                <c:pt idx="30084">
                  <c:v>0.97225365807869502</c:v>
                </c:pt>
                <c:pt idx="30085">
                  <c:v>-8.4910641612769792E-3</c:v>
                </c:pt>
                <c:pt idx="30086">
                  <c:v>-1.6193370987874101E-2</c:v>
                </c:pt>
                <c:pt idx="30087">
                  <c:v>-1.18143581300005E-2</c:v>
                </c:pt>
                <c:pt idx="30088">
                  <c:v>-1.29513529437261E-2</c:v>
                </c:pt>
                <c:pt idx="30089">
                  <c:v>1.1379000455186101E-2</c:v>
                </c:pt>
                <c:pt idx="30090">
                  <c:v>1.7991032774139701E-2</c:v>
                </c:pt>
                <c:pt idx="30091">
                  <c:v>2.2686184358124702E-2</c:v>
                </c:pt>
                <c:pt idx="30092">
                  <c:v>3.28743382431917E-3</c:v>
                </c:pt>
                <c:pt idx="30093">
                  <c:v>-4.3107662156798503E-2</c:v>
                </c:pt>
                <c:pt idx="30094">
                  <c:v>-4.5025696279634E-2</c:v>
                </c:pt>
                <c:pt idx="30095">
                  <c:v>-5.0311347087447E-2</c:v>
                </c:pt>
                <c:pt idx="30096">
                  <c:v>-4.8633957215746801E-2</c:v>
                </c:pt>
                <c:pt idx="30097">
                  <c:v>-5.7409564046088699E-2</c:v>
                </c:pt>
                <c:pt idx="30098">
                  <c:v>-5.9247412378018199E-2</c:v>
                </c:pt>
                <c:pt idx="30099">
                  <c:v>-3.69719603031484E-2</c:v>
                </c:pt>
                <c:pt idx="30100">
                  <c:v>-4.1656787105620999E-2</c:v>
                </c:pt>
                <c:pt idx="30101">
                  <c:v>-2.2968673868148399E-2</c:v>
                </c:pt>
                <c:pt idx="30102">
                  <c:v>-1.6275029162544401E-2</c:v>
                </c:pt>
                <c:pt idx="30103">
                  <c:v>-4.45216209965488E-2</c:v>
                </c:pt>
                <c:pt idx="30104">
                  <c:v>-4.0534673546427501E-2</c:v>
                </c:pt>
                <c:pt idx="30105">
                  <c:v>-4.6356518227406801E-2</c:v>
                </c:pt>
                <c:pt idx="30106">
                  <c:v>-4.1219689284675197E-2</c:v>
                </c:pt>
                <c:pt idx="30107">
                  <c:v>-4.4221889320189098E-2</c:v>
                </c:pt>
                <c:pt idx="30108">
                  <c:v>-2.5534418281640599E-2</c:v>
                </c:pt>
                <c:pt idx="30109">
                  <c:v>-2.5616666606285501E-2</c:v>
                </c:pt>
                <c:pt idx="30110">
                  <c:v>-3.2084325833827899E-2</c:v>
                </c:pt>
                <c:pt idx="30111">
                  <c:v>-3.3521582728420901E-2</c:v>
                </c:pt>
                <c:pt idx="30112">
                  <c:v>3.3708334084896402E-2</c:v>
                </c:pt>
                <c:pt idx="30113">
                  <c:v>4.5196527422549398E-2</c:v>
                </c:pt>
                <c:pt idx="30114">
                  <c:v>-4.3110132831496797E-2</c:v>
                </c:pt>
                <c:pt idx="30115">
                  <c:v>-2.5288671794058502E-2</c:v>
                </c:pt>
                <c:pt idx="30116">
                  <c:v>-1.6918318044991599E-2</c:v>
                </c:pt>
                <c:pt idx="30117">
                  <c:v>-4.7612865757313801E-3</c:v>
                </c:pt>
                <c:pt idx="30118">
                  <c:v>-5.2841869976793998E-3</c:v>
                </c:pt>
                <c:pt idx="30119">
                  <c:v>2.8275408621044999E-2</c:v>
                </c:pt>
                <c:pt idx="30120">
                  <c:v>2.6619047490572E-2</c:v>
                </c:pt>
                <c:pt idx="30121">
                  <c:v>3.1885823052643501E-2</c:v>
                </c:pt>
                <c:pt idx="30122">
                  <c:v>3.1521792855591903E-2</c:v>
                </c:pt>
                <c:pt idx="30123">
                  <c:v>3.2186622487111599E-2</c:v>
                </c:pt>
                <c:pt idx="30124">
                  <c:v>-7.1630001537337203E-3</c:v>
                </c:pt>
                <c:pt idx="30125" formatCode="0.00E+00">
                  <c:v>7.7478123515817201E-4</c:v>
                </c:pt>
                <c:pt idx="30126">
                  <c:v>-3.0465424091022701E-2</c:v>
                </c:pt>
                <c:pt idx="30127">
                  <c:v>-2.7452325450983701E-2</c:v>
                </c:pt>
                <c:pt idx="30128" formatCode="0.00E+00">
                  <c:v>4.8856878663916504E-4</c:v>
                </c:pt>
                <c:pt idx="30129">
                  <c:v>7.9857437105514892E-3</c:v>
                </c:pt>
                <c:pt idx="30130">
                  <c:v>-3.1708371286699198E-2</c:v>
                </c:pt>
                <c:pt idx="30131">
                  <c:v>-9.3851810143523694E-3</c:v>
                </c:pt>
                <c:pt idx="30132">
                  <c:v>1.30145393024154E-2</c:v>
                </c:pt>
                <c:pt idx="30133">
                  <c:v>1.1093100174733399E-2</c:v>
                </c:pt>
                <c:pt idx="30134">
                  <c:v>-1.54607565515818E-2</c:v>
                </c:pt>
                <c:pt idx="30135">
                  <c:v>9.4320980321059997E-2</c:v>
                </c:pt>
                <c:pt idx="30136">
                  <c:v>7.0729158691202401E-2</c:v>
                </c:pt>
                <c:pt idx="30137">
                  <c:v>9.32895405355431E-2</c:v>
                </c:pt>
                <c:pt idx="30138">
                  <c:v>8.33954622596777E-2</c:v>
                </c:pt>
                <c:pt idx="30139">
                  <c:v>8.0434548889950899E-2</c:v>
                </c:pt>
                <c:pt idx="30140">
                  <c:v>6.9830143667456795E-2</c:v>
                </c:pt>
                <c:pt idx="30141">
                  <c:v>0.13461102157119301</c:v>
                </c:pt>
                <c:pt idx="30142">
                  <c:v>0.148926584473597</c:v>
                </c:pt>
                <c:pt idx="30143">
                  <c:v>0.190380716508255</c:v>
                </c:pt>
                <c:pt idx="30144">
                  <c:v>0.189202125327597</c:v>
                </c:pt>
                <c:pt idx="30145">
                  <c:v>0.195199673132087</c:v>
                </c:pt>
                <c:pt idx="30146">
                  <c:v>0.19702800932092299</c:v>
                </c:pt>
                <c:pt idx="30147">
                  <c:v>0.203588686697316</c:v>
                </c:pt>
                <c:pt idx="30148">
                  <c:v>-1.19549911613705E-2</c:v>
                </c:pt>
                <c:pt idx="30149">
                  <c:v>-1.54989383965478E-2</c:v>
                </c:pt>
                <c:pt idx="30150">
                  <c:v>2.0947825007053798E-3</c:v>
                </c:pt>
                <c:pt idx="30151">
                  <c:v>-2.5593725750851799E-2</c:v>
                </c:pt>
                <c:pt idx="30152">
                  <c:v>-2.43064600361333E-2</c:v>
                </c:pt>
                <c:pt idx="30153">
                  <c:v>-3.1389797237591298E-2</c:v>
                </c:pt>
                <c:pt idx="30154">
                  <c:v>-3.0707575451644101E-2</c:v>
                </c:pt>
                <c:pt idx="30155">
                  <c:v>-3.1528848633406402E-2</c:v>
                </c:pt>
                <c:pt idx="30156">
                  <c:v>-2.0566749169392599E-2</c:v>
                </c:pt>
                <c:pt idx="30157">
                  <c:v>-2.3865259031691399E-2</c:v>
                </c:pt>
                <c:pt idx="30158">
                  <c:v>-2.2256337716655299E-2</c:v>
                </c:pt>
                <c:pt idx="30159">
                  <c:v>3.1366040142516399E-2</c:v>
                </c:pt>
                <c:pt idx="30160">
                  <c:v>3.15817282799764E-2</c:v>
                </c:pt>
                <c:pt idx="30161">
                  <c:v>-1.34693957545843E-2</c:v>
                </c:pt>
                <c:pt idx="30162">
                  <c:v>-9.4974854706244508E-3</c:v>
                </c:pt>
                <c:pt idx="30163">
                  <c:v>1.9353334582195E-2</c:v>
                </c:pt>
                <c:pt idx="30164">
                  <c:v>2.7905357797174402E-2</c:v>
                </c:pt>
                <c:pt idx="30165">
                  <c:v>2.95376114632304E-2</c:v>
                </c:pt>
                <c:pt idx="30166">
                  <c:v>3.7150510664167802E-2</c:v>
                </c:pt>
                <c:pt idx="30167">
                  <c:v>1.45672209853924E-2</c:v>
                </c:pt>
                <c:pt idx="30168">
                  <c:v>1.4056982829160699E-2</c:v>
                </c:pt>
                <c:pt idx="30169">
                  <c:v>6.0876445883384298E-3</c:v>
                </c:pt>
                <c:pt idx="30170">
                  <c:v>7.5367441437941196E-3</c:v>
                </c:pt>
                <c:pt idx="30171">
                  <c:v>8.4723206582930592E-3</c:v>
                </c:pt>
                <c:pt idx="30172">
                  <c:v>1.04196402924168E-2</c:v>
                </c:pt>
                <c:pt idx="30173">
                  <c:v>1.2149111744385399E-2</c:v>
                </c:pt>
                <c:pt idx="30174">
                  <c:v>1.34051152076819E-2</c:v>
                </c:pt>
                <c:pt idx="30175">
                  <c:v>7.1697838957405198E-3</c:v>
                </c:pt>
                <c:pt idx="30176">
                  <c:v>7.2380966114786701E-3</c:v>
                </c:pt>
                <c:pt idx="30177">
                  <c:v>-1.92656872387342E-3</c:v>
                </c:pt>
                <c:pt idx="30178">
                  <c:v>3.1644109625761298E-3</c:v>
                </c:pt>
                <c:pt idx="30179">
                  <c:v>-5.1074704894338296E-3</c:v>
                </c:pt>
                <c:pt idx="30180">
                  <c:v>2.3012128151749901E-2</c:v>
                </c:pt>
                <c:pt idx="30181">
                  <c:v>3.9182285790322097E-2</c:v>
                </c:pt>
                <c:pt idx="30182">
                  <c:v>3.13199030183599E-2</c:v>
                </c:pt>
                <c:pt idx="30183">
                  <c:v>2.8496537288111998E-2</c:v>
                </c:pt>
                <c:pt idx="30184">
                  <c:v>3.2476634406725297E-2</c:v>
                </c:pt>
                <c:pt idx="30185">
                  <c:v>2.7567762099443598E-2</c:v>
                </c:pt>
                <c:pt idx="30186">
                  <c:v>2.4932869581011999E-2</c:v>
                </c:pt>
                <c:pt idx="30187">
                  <c:v>3.0049199554401801E-2</c:v>
                </c:pt>
                <c:pt idx="30188">
                  <c:v>3.2476634406725297E-2</c:v>
                </c:pt>
                <c:pt idx="30189">
                  <c:v>3.1507691605877103E-2</c:v>
                </c:pt>
                <c:pt idx="30190">
                  <c:v>3.4465584205000503E-2</c:v>
                </c:pt>
                <c:pt idx="30191">
                  <c:v>3.5719696791591302E-2</c:v>
                </c:pt>
                <c:pt idx="30192">
                  <c:v>3.6978027790222301E-2</c:v>
                </c:pt>
                <c:pt idx="30193">
                  <c:v>3.6759123143281697E-2</c:v>
                </c:pt>
                <c:pt idx="30194">
                  <c:v>0.18410906929436299</c:v>
                </c:pt>
                <c:pt idx="30195">
                  <c:v>4.7958241093964897E-2</c:v>
                </c:pt>
                <c:pt idx="30196">
                  <c:v>5.6677490455987897E-2</c:v>
                </c:pt>
                <c:pt idx="30197">
                  <c:v>5.2989338035414502E-2</c:v>
                </c:pt>
                <c:pt idx="30198">
                  <c:v>0.15613799147114399</c:v>
                </c:pt>
                <c:pt idx="30199">
                  <c:v>0.145057544159612</c:v>
                </c:pt>
                <c:pt idx="30200">
                  <c:v>0.15233352198075101</c:v>
                </c:pt>
                <c:pt idx="30201">
                  <c:v>0.137377352117517</c:v>
                </c:pt>
                <c:pt idx="30202">
                  <c:v>0.14563036354165401</c:v>
                </c:pt>
                <c:pt idx="30203">
                  <c:v>0.146715535604724</c:v>
                </c:pt>
                <c:pt idx="30204">
                  <c:v>0.150279533433234</c:v>
                </c:pt>
                <c:pt idx="30205">
                  <c:v>0.15223528206256201</c:v>
                </c:pt>
                <c:pt idx="30206">
                  <c:v>0.154004424650803</c:v>
                </c:pt>
                <c:pt idx="30207">
                  <c:v>0.152916793232444</c:v>
                </c:pt>
                <c:pt idx="30208">
                  <c:v>0.191510067434639</c:v>
                </c:pt>
                <c:pt idx="30209">
                  <c:v>0.18459912504408901</c:v>
                </c:pt>
                <c:pt idx="30210">
                  <c:v>0.217085867235847</c:v>
                </c:pt>
                <c:pt idx="30211">
                  <c:v>0.19607621792184701</c:v>
                </c:pt>
                <c:pt idx="30212">
                  <c:v>0.196492237262021</c:v>
                </c:pt>
                <c:pt idx="30213">
                  <c:v>0.19227366855244099</c:v>
                </c:pt>
                <c:pt idx="30214">
                  <c:v>0.17941744818453001</c:v>
                </c:pt>
                <c:pt idx="30215">
                  <c:v>0.211789663143334</c:v>
                </c:pt>
                <c:pt idx="30216">
                  <c:v>0.21213044227104899</c:v>
                </c:pt>
                <c:pt idx="30217">
                  <c:v>0.18966497711395799</c:v>
                </c:pt>
                <c:pt idx="30218">
                  <c:v>0.162645184067228</c:v>
                </c:pt>
                <c:pt idx="30219">
                  <c:v>0.143550167420569</c:v>
                </c:pt>
                <c:pt idx="30220">
                  <c:v>0.12582800819054701</c:v>
                </c:pt>
                <c:pt idx="30221">
                  <c:v>0.182977200797107</c:v>
                </c:pt>
                <c:pt idx="30222">
                  <c:v>0.20025254690202801</c:v>
                </c:pt>
                <c:pt idx="30223">
                  <c:v>0.20715998233139099</c:v>
                </c:pt>
                <c:pt idx="30224">
                  <c:v>0.25774267046528598</c:v>
                </c:pt>
                <c:pt idx="30225">
                  <c:v>0.26140609942552601</c:v>
                </c:pt>
                <c:pt idx="30226">
                  <c:v>0.23761509073335099</c:v>
                </c:pt>
                <c:pt idx="30227">
                  <c:v>0.241358829828554</c:v>
                </c:pt>
                <c:pt idx="30228">
                  <c:v>0.24797958727491201</c:v>
                </c:pt>
                <c:pt idx="30229">
                  <c:v>0.34249367933039498</c:v>
                </c:pt>
                <c:pt idx="30230">
                  <c:v>0.31058104310616702</c:v>
                </c:pt>
                <c:pt idx="30231">
                  <c:v>3.0389885446373498E-3</c:v>
                </c:pt>
                <c:pt idx="30232">
                  <c:v>-1.5304064770549301E-3</c:v>
                </c:pt>
                <c:pt idx="30233">
                  <c:v>2.8893129434126499E-3</c:v>
                </c:pt>
                <c:pt idx="30234" formatCode="0.00E+00">
                  <c:v>-2.2624416786265399E-4</c:v>
                </c:pt>
                <c:pt idx="30235">
                  <c:v>2.1477562990397298E-3</c:v>
                </c:pt>
                <c:pt idx="30236">
                  <c:v>2.93694705549221E-2</c:v>
                </c:pt>
                <c:pt idx="30237">
                  <c:v>3.1099184121686298E-2</c:v>
                </c:pt>
                <c:pt idx="30238">
                  <c:v>3.3372788934990398E-2</c:v>
                </c:pt>
                <c:pt idx="30239">
                  <c:v>2.88204064466757E-2</c:v>
                </c:pt>
                <c:pt idx="30240">
                  <c:v>-1.11722578573258E-3</c:v>
                </c:pt>
                <c:pt idx="30241">
                  <c:v>-1.8422988849602299E-3</c:v>
                </c:pt>
                <c:pt idx="30242">
                  <c:v>-1.4860968570055101E-2</c:v>
                </c:pt>
                <c:pt idx="30243">
                  <c:v>-8.2061345630790594E-3</c:v>
                </c:pt>
                <c:pt idx="30244">
                  <c:v>2.50190526065572E-2</c:v>
                </c:pt>
                <c:pt idx="30245">
                  <c:v>3.8097072970939699E-2</c:v>
                </c:pt>
                <c:pt idx="30246">
                  <c:v>4.9521147599873496E-3</c:v>
                </c:pt>
                <c:pt idx="30247">
                  <c:v>1.9977689340953099E-2</c:v>
                </c:pt>
                <c:pt idx="30248">
                  <c:v>1.8013758506225799E-2</c:v>
                </c:pt>
                <c:pt idx="30249">
                  <c:v>1.9873080530359299E-2</c:v>
                </c:pt>
                <c:pt idx="30250">
                  <c:v>2.0392373391657101E-2</c:v>
                </c:pt>
                <c:pt idx="30251">
                  <c:v>2.3614933366777599E-2</c:v>
                </c:pt>
                <c:pt idx="30252">
                  <c:v>2.22073459526093E-2</c:v>
                </c:pt>
                <c:pt idx="30253">
                  <c:v>2.0774062089550599E-2</c:v>
                </c:pt>
                <c:pt idx="30254">
                  <c:v>-1.6522895344135601E-2</c:v>
                </c:pt>
                <c:pt idx="30255">
                  <c:v>-2.0109754556316599E-3</c:v>
                </c:pt>
                <c:pt idx="30256">
                  <c:v>-6.4313915527773801E-3</c:v>
                </c:pt>
                <c:pt idx="30257">
                  <c:v>-6.3252709481993402E-3</c:v>
                </c:pt>
                <c:pt idx="30258">
                  <c:v>-6.3704556077592801E-3</c:v>
                </c:pt>
                <c:pt idx="30259">
                  <c:v>-1.9166558484247E-3</c:v>
                </c:pt>
                <c:pt idx="30260">
                  <c:v>2.5779780034678101E-3</c:v>
                </c:pt>
                <c:pt idx="30261">
                  <c:v>-3.5910177833551301E-3</c:v>
                </c:pt>
                <c:pt idx="30262">
                  <c:v>-4.3269732420827501E-3</c:v>
                </c:pt>
                <c:pt idx="30263">
                  <c:v>-2.5894231114418301E-3</c:v>
                </c:pt>
                <c:pt idx="30264">
                  <c:v>-1.4985135351384101E-3</c:v>
                </c:pt>
                <c:pt idx="30265">
                  <c:v>4.9233447243952604E-3</c:v>
                </c:pt>
                <c:pt idx="30266">
                  <c:v>-2.1275273696481599E-3</c:v>
                </c:pt>
                <c:pt idx="30267">
                  <c:v>-2.2441815220557398E-3</c:v>
                </c:pt>
                <c:pt idx="30268">
                  <c:v>4.7750789680631699E-3</c:v>
                </c:pt>
                <c:pt idx="30269">
                  <c:v>4.7755886760214496E-3</c:v>
                </c:pt>
                <c:pt idx="30270">
                  <c:v>2.5009490525494501E-2</c:v>
                </c:pt>
                <c:pt idx="30271">
                  <c:v>2.9948288943221602E-2</c:v>
                </c:pt>
                <c:pt idx="30272">
                  <c:v>7.1119952853020401E-3</c:v>
                </c:pt>
                <c:pt idx="30273">
                  <c:v>4.1763815045903199E-3</c:v>
                </c:pt>
                <c:pt idx="30274">
                  <c:v>3.8577658357556999E-3</c:v>
                </c:pt>
                <c:pt idx="30275">
                  <c:v>-1.24711544629829E-3</c:v>
                </c:pt>
                <c:pt idx="30276">
                  <c:v>-1.2834634394218701E-3</c:v>
                </c:pt>
                <c:pt idx="30277">
                  <c:v>4.7807778428824797E-2</c:v>
                </c:pt>
                <c:pt idx="30278">
                  <c:v>4.7069266822761198E-2</c:v>
                </c:pt>
                <c:pt idx="30279">
                  <c:v>5.2784228013521298E-2</c:v>
                </c:pt>
                <c:pt idx="30280">
                  <c:v>4.6137164737680897E-2</c:v>
                </c:pt>
                <c:pt idx="30281">
                  <c:v>3.8142265934243101E-2</c:v>
                </c:pt>
                <c:pt idx="30282">
                  <c:v>3.6927325480511503E-2</c:v>
                </c:pt>
                <c:pt idx="30283">
                  <c:v>3.7546828180415798E-2</c:v>
                </c:pt>
                <c:pt idx="30284">
                  <c:v>3.9586711911000702E-2</c:v>
                </c:pt>
                <c:pt idx="30285">
                  <c:v>3.8086171166718197E-2</c:v>
                </c:pt>
                <c:pt idx="30286">
                  <c:v>3.8476115085555901E-2</c:v>
                </c:pt>
                <c:pt idx="30287">
                  <c:v>4.8004632425830002E-2</c:v>
                </c:pt>
                <c:pt idx="30288">
                  <c:v>5.0728267077407803E-2</c:v>
                </c:pt>
                <c:pt idx="30289">
                  <c:v>4.4624451135454699E-2</c:v>
                </c:pt>
                <c:pt idx="30290">
                  <c:v>0.15130123099649601</c:v>
                </c:pt>
                <c:pt idx="30291">
                  <c:v>9.3775998952852102E-2</c:v>
                </c:pt>
                <c:pt idx="30292">
                  <c:v>0.15817595519383701</c:v>
                </c:pt>
                <c:pt idx="30293">
                  <c:v>0.162422663908252</c:v>
                </c:pt>
                <c:pt idx="30294">
                  <c:v>0.162991811228266</c:v>
                </c:pt>
                <c:pt idx="30295">
                  <c:v>0.227170641146903</c:v>
                </c:pt>
                <c:pt idx="30296">
                  <c:v>0.24021580674022899</c:v>
                </c:pt>
                <c:pt idx="30297">
                  <c:v>0.21279834503466899</c:v>
                </c:pt>
                <c:pt idx="30298">
                  <c:v>0.221284403611963</c:v>
                </c:pt>
                <c:pt idx="30299">
                  <c:v>0.13807614758856199</c:v>
                </c:pt>
                <c:pt idx="30300">
                  <c:v>0.128163235279456</c:v>
                </c:pt>
                <c:pt idx="30301">
                  <c:v>0.114623279844927</c:v>
                </c:pt>
                <c:pt idx="30302">
                  <c:v>0.111444095268824</c:v>
                </c:pt>
                <c:pt idx="30303">
                  <c:v>0.130300209376879</c:v>
                </c:pt>
                <c:pt idx="30304">
                  <c:v>0.13251811709175801</c:v>
                </c:pt>
                <c:pt idx="30305">
                  <c:v>0.23764989332320499</c:v>
                </c:pt>
                <c:pt idx="30306">
                  <c:v>0.234916116235693</c:v>
                </c:pt>
                <c:pt idx="30307">
                  <c:v>0.14492593266657799</c:v>
                </c:pt>
                <c:pt idx="30308">
                  <c:v>0.15061240002564699</c:v>
                </c:pt>
                <c:pt idx="30309">
                  <c:v>0.20486453194847601</c:v>
                </c:pt>
                <c:pt idx="30310">
                  <c:v>0.25283429575433602</c:v>
                </c:pt>
                <c:pt idx="30311">
                  <c:v>0.164646795952339</c:v>
                </c:pt>
                <c:pt idx="30312">
                  <c:v>0.115164260942223</c:v>
                </c:pt>
                <c:pt idx="30313">
                  <c:v>0.20592247662438601</c:v>
                </c:pt>
                <c:pt idx="30314">
                  <c:v>0.18489858923071301</c:v>
                </c:pt>
                <c:pt idx="30315">
                  <c:v>0.20674547756018499</c:v>
                </c:pt>
                <c:pt idx="30316">
                  <c:v>0.20040320382394</c:v>
                </c:pt>
                <c:pt idx="30317">
                  <c:v>0.231646889183757</c:v>
                </c:pt>
                <c:pt idx="30318">
                  <c:v>0.21640105099873899</c:v>
                </c:pt>
                <c:pt idx="30319">
                  <c:v>0.218547726393193</c:v>
                </c:pt>
                <c:pt idx="30320">
                  <c:v>0.20365592157259499</c:v>
                </c:pt>
                <c:pt idx="30321">
                  <c:v>0.244762275029553</c:v>
                </c:pt>
                <c:pt idx="30322">
                  <c:v>0.24030531886605999</c:v>
                </c:pt>
                <c:pt idx="30323">
                  <c:v>0.25161239196736501</c:v>
                </c:pt>
                <c:pt idx="30324">
                  <c:v>0.24783124708562501</c:v>
                </c:pt>
                <c:pt idx="30325">
                  <c:v>0.249695163145708</c:v>
                </c:pt>
                <c:pt idx="30326">
                  <c:v>0.17198592255862399</c:v>
                </c:pt>
                <c:pt idx="30327">
                  <c:v>0.14907443891684199</c:v>
                </c:pt>
                <c:pt idx="30328">
                  <c:v>0.138269527447516</c:v>
                </c:pt>
                <c:pt idx="30329">
                  <c:v>0.16198623837200599</c:v>
                </c:pt>
                <c:pt idx="30330">
                  <c:v>0.17967789438811299</c:v>
                </c:pt>
                <c:pt idx="30331">
                  <c:v>0.177130667072665</c:v>
                </c:pt>
                <c:pt idx="30332">
                  <c:v>0.178942419653674</c:v>
                </c:pt>
                <c:pt idx="30333">
                  <c:v>0.21331680269905301</c:v>
                </c:pt>
                <c:pt idx="30334">
                  <c:v>0.203872582931139</c:v>
                </c:pt>
                <c:pt idx="30335">
                  <c:v>0.226526269934127</c:v>
                </c:pt>
                <c:pt idx="30336">
                  <c:v>0.25164506416943899</c:v>
                </c:pt>
                <c:pt idx="30337">
                  <c:v>0.23366099579859201</c:v>
                </c:pt>
                <c:pt idx="30338">
                  <c:v>0.214331229158747</c:v>
                </c:pt>
                <c:pt idx="30339">
                  <c:v>0.28829713972131599</c:v>
                </c:pt>
                <c:pt idx="30340">
                  <c:v>0.29245312011852298</c:v>
                </c:pt>
                <c:pt idx="30341">
                  <c:v>0.33346107268292802</c:v>
                </c:pt>
                <c:pt idx="30342">
                  <c:v>0.313144510940847</c:v>
                </c:pt>
                <c:pt idx="30343">
                  <c:v>0.275980696122265</c:v>
                </c:pt>
                <c:pt idx="30344">
                  <c:v>0.26642247510543998</c:v>
                </c:pt>
                <c:pt idx="30345">
                  <c:v>0.39859443959882501</c:v>
                </c:pt>
                <c:pt idx="30346">
                  <c:v>0.36896088412828698</c:v>
                </c:pt>
                <c:pt idx="30347">
                  <c:v>0.373504362388626</c:v>
                </c:pt>
                <c:pt idx="30348">
                  <c:v>0.36589796924367601</c:v>
                </c:pt>
                <c:pt idx="30349">
                  <c:v>0.39468315432567302</c:v>
                </c:pt>
                <c:pt idx="30350">
                  <c:v>0.41933486745278298</c:v>
                </c:pt>
                <c:pt idx="30351">
                  <c:v>0.50333175098875305</c:v>
                </c:pt>
                <c:pt idx="30352">
                  <c:v>0.50267927164953496</c:v>
                </c:pt>
                <c:pt idx="30353">
                  <c:v>0.52159547367296</c:v>
                </c:pt>
                <c:pt idx="30354">
                  <c:v>0.53481345488119603</c:v>
                </c:pt>
                <c:pt idx="30355">
                  <c:v>0.53197912141769799</c:v>
                </c:pt>
                <c:pt idx="30356">
                  <c:v>0.71474758506618397</c:v>
                </c:pt>
                <c:pt idx="30357">
                  <c:v>0.74399551564690902</c:v>
                </c:pt>
                <c:pt idx="30358">
                  <c:v>0.75982970306168296</c:v>
                </c:pt>
                <c:pt idx="30359">
                  <c:v>0.76754049584360495</c:v>
                </c:pt>
                <c:pt idx="30360">
                  <c:v>-8.4910641612769792E-3</c:v>
                </c:pt>
                <c:pt idx="30361">
                  <c:v>-1.6193370987874101E-2</c:v>
                </c:pt>
                <c:pt idx="30362">
                  <c:v>-1.18143581300005E-2</c:v>
                </c:pt>
                <c:pt idx="30363">
                  <c:v>-1.29513529437261E-2</c:v>
                </c:pt>
                <c:pt idx="30364">
                  <c:v>3.0584189054747501E-3</c:v>
                </c:pt>
                <c:pt idx="30365">
                  <c:v>9.6669410641931908E-3</c:v>
                </c:pt>
                <c:pt idx="30366">
                  <c:v>1.3153659942745701E-2</c:v>
                </c:pt>
                <c:pt idx="30367">
                  <c:v>1.6824399834812698E-2</c:v>
                </c:pt>
                <c:pt idx="30368">
                  <c:v>1.8893972380040699E-2</c:v>
                </c:pt>
                <c:pt idx="30369">
                  <c:v>1.74510268402021E-2</c:v>
                </c:pt>
                <c:pt idx="30370">
                  <c:v>-2.4321580339068298E-3</c:v>
                </c:pt>
                <c:pt idx="30371">
                  <c:v>-2.1253980620202301E-2</c:v>
                </c:pt>
                <c:pt idx="30372">
                  <c:v>-5.4419324557475099E-2</c:v>
                </c:pt>
                <c:pt idx="30373">
                  <c:v>-5.7220072091204097E-2</c:v>
                </c:pt>
                <c:pt idx="30374">
                  <c:v>-3.9535851012430401E-2</c:v>
                </c:pt>
                <c:pt idx="30375">
                  <c:v>5.3874778593614404E-3</c:v>
                </c:pt>
                <c:pt idx="30376">
                  <c:v>2.20860872222121E-2</c:v>
                </c:pt>
                <c:pt idx="30377">
                  <c:v>2.3411165922670101E-2</c:v>
                </c:pt>
                <c:pt idx="30378">
                  <c:v>2.5520058985433799E-2</c:v>
                </c:pt>
                <c:pt idx="30379">
                  <c:v>2.5926201374464102E-2</c:v>
                </c:pt>
                <c:pt idx="30380">
                  <c:v>2.0632494948024899E-2</c:v>
                </c:pt>
                <c:pt idx="30381">
                  <c:v>2.09288236458027E-3</c:v>
                </c:pt>
                <c:pt idx="30382">
                  <c:v>5.5618527703300497E-3</c:v>
                </c:pt>
                <c:pt idx="30383">
                  <c:v>-1.91487483529195E-3</c:v>
                </c:pt>
                <c:pt idx="30384" formatCode="0.00E+00">
                  <c:v>-2.49003600694575E-4</c:v>
                </c:pt>
                <c:pt idx="30385">
                  <c:v>4.1835552189854998E-2</c:v>
                </c:pt>
                <c:pt idx="30386">
                  <c:v>3.0083008840328499E-2</c:v>
                </c:pt>
                <c:pt idx="30387">
                  <c:v>1.10340931244292E-2</c:v>
                </c:pt>
                <c:pt idx="30388">
                  <c:v>-2.20502992556868E-2</c:v>
                </c:pt>
                <c:pt idx="30389">
                  <c:v>-3.7247759426213702E-2</c:v>
                </c:pt>
                <c:pt idx="30390">
                  <c:v>-3.8397058903051499E-2</c:v>
                </c:pt>
                <c:pt idx="30391">
                  <c:v>-3.4024534373949297E-2</c:v>
                </c:pt>
                <c:pt idx="30392">
                  <c:v>-2.7912426819248298E-2</c:v>
                </c:pt>
                <c:pt idx="30393">
                  <c:v>-2.8089101600862799E-2</c:v>
                </c:pt>
                <c:pt idx="30394">
                  <c:v>-2.57694841645221E-2</c:v>
                </c:pt>
                <c:pt idx="30395">
                  <c:v>-4.5623220012820098E-2</c:v>
                </c:pt>
                <c:pt idx="30396">
                  <c:v>-4.2785417719499501E-2</c:v>
                </c:pt>
                <c:pt idx="30397">
                  <c:v>-4.6083804098887703E-2</c:v>
                </c:pt>
                <c:pt idx="30398">
                  <c:v>-8.0931531668350501E-2</c:v>
                </c:pt>
                <c:pt idx="30399">
                  <c:v>-9.1308978633179105E-2</c:v>
                </c:pt>
                <c:pt idx="30400">
                  <c:v>-6.7389224525252298E-2</c:v>
                </c:pt>
                <c:pt idx="30401">
                  <c:v>-0.10602966650087001</c:v>
                </c:pt>
                <c:pt idx="30402">
                  <c:v>-9.8324966309454906E-2</c:v>
                </c:pt>
                <c:pt idx="30403">
                  <c:v>-3.6147791886114798E-2</c:v>
                </c:pt>
                <c:pt idx="30404">
                  <c:v>2.2246872297928499E-2</c:v>
                </c:pt>
                <c:pt idx="30405">
                  <c:v>-1.63796966907707E-2</c:v>
                </c:pt>
                <c:pt idx="30406">
                  <c:v>-2.17109449953873E-2</c:v>
                </c:pt>
                <c:pt idx="30407">
                  <c:v>-8.4443674520127299E-2</c:v>
                </c:pt>
                <c:pt idx="30408">
                  <c:v>-2.2685987369918701E-2</c:v>
                </c:pt>
                <c:pt idx="30409">
                  <c:v>-2.4981570240359002E-2</c:v>
                </c:pt>
                <c:pt idx="30410">
                  <c:v>-5.07163156880796E-3</c:v>
                </c:pt>
                <c:pt idx="30411">
                  <c:v>-8.1485856529326297E-3</c:v>
                </c:pt>
                <c:pt idx="30412">
                  <c:v>-1.1435527019905099E-2</c:v>
                </c:pt>
                <c:pt idx="30413">
                  <c:v>-1.5960264620662201E-2</c:v>
                </c:pt>
                <c:pt idx="30414">
                  <c:v>-2.3841006501605699E-2</c:v>
                </c:pt>
                <c:pt idx="30415">
                  <c:v>-5.4101702116345601E-2</c:v>
                </c:pt>
                <c:pt idx="30416">
                  <c:v>-3.7815436553101101E-2</c:v>
                </c:pt>
                <c:pt idx="30417">
                  <c:v>-1.6991171577447998E-2</c:v>
                </c:pt>
                <c:pt idx="30418">
                  <c:v>-2.1558871537972198E-2</c:v>
                </c:pt>
                <c:pt idx="30419">
                  <c:v>-2.0116633227459099E-2</c:v>
                </c:pt>
                <c:pt idx="30420">
                  <c:v>-2.9859282927923999E-2</c:v>
                </c:pt>
                <c:pt idx="30421">
                  <c:v>-2.7699828769523802E-2</c:v>
                </c:pt>
                <c:pt idx="30422">
                  <c:v>-1.6135512412805499E-2</c:v>
                </c:pt>
                <c:pt idx="30423">
                  <c:v>-1.1674956162704499E-2</c:v>
                </c:pt>
                <c:pt idx="30424">
                  <c:v>-1.0864955815593699E-2</c:v>
                </c:pt>
                <c:pt idx="30425">
                  <c:v>-1.6016777592335399E-2</c:v>
                </c:pt>
                <c:pt idx="30426">
                  <c:v>-1.55021076881967E-2</c:v>
                </c:pt>
                <c:pt idx="30427">
                  <c:v>-7.4757112279202299E-3</c:v>
                </c:pt>
                <c:pt idx="30428">
                  <c:v>-3.2961472910468498E-2</c:v>
                </c:pt>
                <c:pt idx="30429">
                  <c:v>-3.2560235958621002E-2</c:v>
                </c:pt>
                <c:pt idx="30430">
                  <c:v>-5.0620844123033998E-2</c:v>
                </c:pt>
                <c:pt idx="30431">
                  <c:v>-2.3759233109461101E-2</c:v>
                </c:pt>
                <c:pt idx="30432">
                  <c:v>-2.3184855131563799E-2</c:v>
                </c:pt>
                <c:pt idx="30433">
                  <c:v>-7.2862540029234799E-3</c:v>
                </c:pt>
                <c:pt idx="30434">
                  <c:v>2.9194171943207801E-2</c:v>
                </c:pt>
                <c:pt idx="30435">
                  <c:v>-3.67693958057402E-3</c:v>
                </c:pt>
                <c:pt idx="30436">
                  <c:v>3.2940803606160002E-2</c:v>
                </c:pt>
                <c:pt idx="30437">
                  <c:v>4.9190941421796502E-2</c:v>
                </c:pt>
                <c:pt idx="30438">
                  <c:v>0.10146717772769299</c:v>
                </c:pt>
                <c:pt idx="30439">
                  <c:v>0.125622574945428</c:v>
                </c:pt>
                <c:pt idx="30440">
                  <c:v>0.11635339604228</c:v>
                </c:pt>
                <c:pt idx="30441">
                  <c:v>8.2517909209164103E-2</c:v>
                </c:pt>
                <c:pt idx="30442">
                  <c:v>1.9914928288246401E-2</c:v>
                </c:pt>
                <c:pt idx="30443">
                  <c:v>4.9494991864023903E-2</c:v>
                </c:pt>
                <c:pt idx="30444">
                  <c:v>4.7919176818846901E-2</c:v>
                </c:pt>
                <c:pt idx="30445">
                  <c:v>8.0920664936168604E-2</c:v>
                </c:pt>
                <c:pt idx="30446">
                  <c:v>6.3544372789678699E-2</c:v>
                </c:pt>
                <c:pt idx="30447">
                  <c:v>0.12036287529046399</c:v>
                </c:pt>
                <c:pt idx="30448">
                  <c:v>0.110981865221215</c:v>
                </c:pt>
                <c:pt idx="30449">
                  <c:v>0.13780204573280699</c:v>
                </c:pt>
                <c:pt idx="30450">
                  <c:v>0.18806597972838801</c:v>
                </c:pt>
                <c:pt idx="30451">
                  <c:v>0.25079748840376997</c:v>
                </c:pt>
                <c:pt idx="30452">
                  <c:v>0.30570629151367301</c:v>
                </c:pt>
                <c:pt idx="30453">
                  <c:v>0.38200335114720702</c:v>
                </c:pt>
                <c:pt idx="30454">
                  <c:v>0.36861146107837001</c:v>
                </c:pt>
                <c:pt idx="30455">
                  <c:v>0.46273609945227401</c:v>
                </c:pt>
                <c:pt idx="30456">
                  <c:v>0.44617295670135498</c:v>
                </c:pt>
                <c:pt idx="30457">
                  <c:v>0.44402399687570199</c:v>
                </c:pt>
                <c:pt idx="30458">
                  <c:v>0.45758430145587198</c:v>
                </c:pt>
                <c:pt idx="30459">
                  <c:v>0.45239447197733101</c:v>
                </c:pt>
                <c:pt idx="30460">
                  <c:v>0.44743774078286402</c:v>
                </c:pt>
                <c:pt idx="30461">
                  <c:v>0.449785318064302</c:v>
                </c:pt>
                <c:pt idx="30462">
                  <c:v>0.440039728114342</c:v>
                </c:pt>
                <c:pt idx="30463">
                  <c:v>0.48914565189855602</c:v>
                </c:pt>
                <c:pt idx="30464">
                  <c:v>0.50122228813599301</c:v>
                </c:pt>
                <c:pt idx="30465">
                  <c:v>0.47994102190638399</c:v>
                </c:pt>
                <c:pt idx="30466">
                  <c:v>0.52019993683341703</c:v>
                </c:pt>
                <c:pt idx="30467">
                  <c:v>0.48874723079781301</c:v>
                </c:pt>
                <c:pt idx="30468">
                  <c:v>0.50853984563520305</c:v>
                </c:pt>
                <c:pt idx="30469">
                  <c:v>0.49999230408141898</c:v>
                </c:pt>
                <c:pt idx="30470">
                  <c:v>0.49242992269688401</c:v>
                </c:pt>
                <c:pt idx="30471">
                  <c:v>0.50259231948764105</c:v>
                </c:pt>
                <c:pt idx="30472">
                  <c:v>0.50008422559562904</c:v>
                </c:pt>
                <c:pt idx="30473">
                  <c:v>0.73626164436094199</c:v>
                </c:pt>
                <c:pt idx="30474">
                  <c:v>0.75828642347110398</c:v>
                </c:pt>
                <c:pt idx="30475">
                  <c:v>0.68256138216044804</c:v>
                </c:pt>
                <c:pt idx="30476">
                  <c:v>0.68315302362874497</c:v>
                </c:pt>
                <c:pt idx="30477">
                  <c:v>0.68443550706474199</c:v>
                </c:pt>
                <c:pt idx="30478">
                  <c:v>0.59655254232226995</c:v>
                </c:pt>
                <c:pt idx="30479">
                  <c:v>0.60592381593854305</c:v>
                </c:pt>
                <c:pt idx="30480">
                  <c:v>0.62771415319142099</c:v>
                </c:pt>
                <c:pt idx="30481">
                  <c:v>0.62735354227350704</c:v>
                </c:pt>
                <c:pt idx="30482">
                  <c:v>0.56307223349131597</c:v>
                </c:pt>
                <c:pt idx="30483">
                  <c:v>0.58573683862066295</c:v>
                </c:pt>
                <c:pt idx="30484">
                  <c:v>0.52129609236134</c:v>
                </c:pt>
                <c:pt idx="30485">
                  <c:v>0.61614488839631598</c:v>
                </c:pt>
                <c:pt idx="30486">
                  <c:v>0.60767747073210399</c:v>
                </c:pt>
                <c:pt idx="30487">
                  <c:v>0.60551395418710696</c:v>
                </c:pt>
                <c:pt idx="30488">
                  <c:v>-1.6509173046846699E-2</c:v>
                </c:pt>
                <c:pt idx="30489">
                  <c:v>-2.26178387632411E-2</c:v>
                </c:pt>
                <c:pt idx="30490">
                  <c:v>-2.0354395846248801E-2</c:v>
                </c:pt>
                <c:pt idx="30491" formatCode="0.00E+00">
                  <c:v>4.77099083491916E-4</c:v>
                </c:pt>
                <c:pt idx="30492">
                  <c:v>7.6115152840772804E-2</c:v>
                </c:pt>
                <c:pt idx="30493">
                  <c:v>7.1431142853893403E-2</c:v>
                </c:pt>
                <c:pt idx="30494">
                  <c:v>6.9177667616435498E-2</c:v>
                </c:pt>
                <c:pt idx="30495">
                  <c:v>6.0976547554517598E-2</c:v>
                </c:pt>
                <c:pt idx="30496">
                  <c:v>7.0338175818468393E-2</c:v>
                </c:pt>
                <c:pt idx="30497">
                  <c:v>6.1399921341958402E-2</c:v>
                </c:pt>
                <c:pt idx="30498">
                  <c:v>8.0049449862548999E-2</c:v>
                </c:pt>
                <c:pt idx="30499">
                  <c:v>8.9529196663607105E-2</c:v>
                </c:pt>
                <c:pt idx="30500">
                  <c:v>7.1477398374964293E-2</c:v>
                </c:pt>
                <c:pt idx="30501">
                  <c:v>6.9897393991305401E-2</c:v>
                </c:pt>
                <c:pt idx="30502">
                  <c:v>7.0610890142026303E-2</c:v>
                </c:pt>
                <c:pt idx="30503">
                  <c:v>6.9380255457839907E-2</c:v>
                </c:pt>
                <c:pt idx="30504">
                  <c:v>0.1029533876988</c:v>
                </c:pt>
                <c:pt idx="30505">
                  <c:v>0.10624236993307901</c:v>
                </c:pt>
                <c:pt idx="30506">
                  <c:v>0.11961078721532099</c:v>
                </c:pt>
                <c:pt idx="30507">
                  <c:v>8.9385890712391405E-2</c:v>
                </c:pt>
                <c:pt idx="30508">
                  <c:v>9.76432299465506E-2</c:v>
                </c:pt>
                <c:pt idx="30509">
                  <c:v>8.2640761776785407E-2</c:v>
                </c:pt>
                <c:pt idx="30510">
                  <c:v>0.10045751541921</c:v>
                </c:pt>
                <c:pt idx="30511">
                  <c:v>9.0298954150431904E-2</c:v>
                </c:pt>
                <c:pt idx="30512">
                  <c:v>9.3777138164119006E-2</c:v>
                </c:pt>
                <c:pt idx="30513">
                  <c:v>9.5199983458276599E-2</c:v>
                </c:pt>
                <c:pt idx="30514">
                  <c:v>0.14959817111309701</c:v>
                </c:pt>
                <c:pt idx="30515">
                  <c:v>0.14614422556638501</c:v>
                </c:pt>
                <c:pt idx="30516">
                  <c:v>0.23549231494255601</c:v>
                </c:pt>
                <c:pt idx="30517">
                  <c:v>0.22269919185960099</c:v>
                </c:pt>
                <c:pt idx="30518">
                  <c:v>0.220022843688258</c:v>
                </c:pt>
                <c:pt idx="30519">
                  <c:v>0.18245393029346799</c:v>
                </c:pt>
                <c:pt idx="30520">
                  <c:v>0.16891178910323101</c:v>
                </c:pt>
                <c:pt idx="30521">
                  <c:v>0.374651185631801</c:v>
                </c:pt>
                <c:pt idx="30522">
                  <c:v>0.38972042979715499</c:v>
                </c:pt>
                <c:pt idx="30523">
                  <c:v>6.95358031764437E-3</c:v>
                </c:pt>
                <c:pt idx="30524">
                  <c:v>1.3356277313977699E-2</c:v>
                </c:pt>
                <c:pt idx="30525">
                  <c:v>9.1999703824838797E-3</c:v>
                </c:pt>
                <c:pt idx="30526">
                  <c:v>2.1084625582010699E-2</c:v>
                </c:pt>
                <c:pt idx="30527">
                  <c:v>1.92445365901543E-2</c:v>
                </c:pt>
                <c:pt idx="30528">
                  <c:v>3.24559422521013E-2</c:v>
                </c:pt>
                <c:pt idx="30529">
                  <c:v>1.04464447688596E-2</c:v>
                </c:pt>
                <c:pt idx="30530">
                  <c:v>9.3510381695789402E-3</c:v>
                </c:pt>
                <c:pt idx="30531">
                  <c:v>2.9092026401844602E-3</c:v>
                </c:pt>
                <c:pt idx="30532" formatCode="0.00E+00">
                  <c:v>6.2265817471529497E-4</c:v>
                </c:pt>
                <c:pt idx="30533" formatCode="0.00E+00">
                  <c:v>-6.4782531868190496E-4</c:v>
                </c:pt>
                <c:pt idx="30534" formatCode="0.00E+00">
                  <c:v>-6.1357100653736097E-4</c:v>
                </c:pt>
                <c:pt idx="30535">
                  <c:v>1.7622196790073801E-2</c:v>
                </c:pt>
                <c:pt idx="30536">
                  <c:v>-6.8512554368078604E-3</c:v>
                </c:pt>
                <c:pt idx="30537">
                  <c:v>-3.2617207704805001E-2</c:v>
                </c:pt>
                <c:pt idx="30538">
                  <c:v>-6.3669693128860496E-3</c:v>
                </c:pt>
                <c:pt idx="30539">
                  <c:v>-5.4761142134307399E-3</c:v>
                </c:pt>
                <c:pt idx="30540">
                  <c:v>-3.5947551622742102E-2</c:v>
                </c:pt>
                <c:pt idx="30541">
                  <c:v>-2.7037516930196799E-2</c:v>
                </c:pt>
                <c:pt idx="30542">
                  <c:v>-2.8136123607497499E-2</c:v>
                </c:pt>
                <c:pt idx="30543">
                  <c:v>4.1258532141027898E-2</c:v>
                </c:pt>
                <c:pt idx="30544">
                  <c:v>4.5466699875309199E-2</c:v>
                </c:pt>
                <c:pt idx="30545">
                  <c:v>8.9862998107992295E-3</c:v>
                </c:pt>
                <c:pt idx="30546">
                  <c:v>7.1187582556030998E-2</c:v>
                </c:pt>
                <c:pt idx="30547">
                  <c:v>2.4281444104959402E-2</c:v>
                </c:pt>
                <c:pt idx="30548">
                  <c:v>2.5070327357162601E-2</c:v>
                </c:pt>
                <c:pt idx="30549">
                  <c:v>2.4668825926887902E-2</c:v>
                </c:pt>
                <c:pt idx="30550">
                  <c:v>3.00017845622313E-2</c:v>
                </c:pt>
                <c:pt idx="30551">
                  <c:v>3.1789850669102698E-2</c:v>
                </c:pt>
                <c:pt idx="30552">
                  <c:v>3.0493841109478999E-2</c:v>
                </c:pt>
                <c:pt idx="30553">
                  <c:v>3.6481283200834103E-2</c:v>
                </c:pt>
                <c:pt idx="30554">
                  <c:v>-8.8420122394556808E-3</c:v>
                </c:pt>
                <c:pt idx="30555">
                  <c:v>-2.4438421442700399E-2</c:v>
                </c:pt>
                <c:pt idx="30556">
                  <c:v>1.5302952236483499E-2</c:v>
                </c:pt>
                <c:pt idx="30557">
                  <c:v>1.7247376729345499E-2</c:v>
                </c:pt>
                <c:pt idx="30558">
                  <c:v>1.69942146204855E-2</c:v>
                </c:pt>
                <c:pt idx="30559">
                  <c:v>1.6036765556086199E-2</c:v>
                </c:pt>
                <c:pt idx="30560">
                  <c:v>1.52175643673149E-2</c:v>
                </c:pt>
                <c:pt idx="30561">
                  <c:v>6.2211532783554603E-2</c:v>
                </c:pt>
                <c:pt idx="30562">
                  <c:v>7.4985554198304605E-2</c:v>
                </c:pt>
                <c:pt idx="30563">
                  <c:v>3.4161620700676298E-2</c:v>
                </c:pt>
                <c:pt idx="30564">
                  <c:v>2.7465419498322499E-2</c:v>
                </c:pt>
                <c:pt idx="30565">
                  <c:v>3.3138811002914402E-2</c:v>
                </c:pt>
                <c:pt idx="30566">
                  <c:v>4.1390577407530202E-2</c:v>
                </c:pt>
                <c:pt idx="30567">
                  <c:v>4.0232170732169503E-2</c:v>
                </c:pt>
                <c:pt idx="30568">
                  <c:v>3.9248424633702102E-2</c:v>
                </c:pt>
                <c:pt idx="30569">
                  <c:v>3.9600908908498898E-2</c:v>
                </c:pt>
                <c:pt idx="30570">
                  <c:v>3.3742806008402598E-2</c:v>
                </c:pt>
                <c:pt idx="30571">
                  <c:v>5.4659957112921799E-2</c:v>
                </c:pt>
                <c:pt idx="30572">
                  <c:v>5.2427298743483203E-2</c:v>
                </c:pt>
                <c:pt idx="30573">
                  <c:v>3.1756458051751001E-2</c:v>
                </c:pt>
                <c:pt idx="30574">
                  <c:v>8.35340958805985E-2</c:v>
                </c:pt>
                <c:pt idx="30575">
                  <c:v>7.7406945865093196E-2</c:v>
                </c:pt>
                <c:pt idx="30576">
                  <c:v>8.7621089649970202E-2</c:v>
                </c:pt>
                <c:pt idx="30577">
                  <c:v>0.15896211126843501</c:v>
                </c:pt>
                <c:pt idx="30578">
                  <c:v>0.15155161660900801</c:v>
                </c:pt>
                <c:pt idx="30579">
                  <c:v>0.175662069441164</c:v>
                </c:pt>
                <c:pt idx="30580">
                  <c:v>0.17932465723945001</c:v>
                </c:pt>
                <c:pt idx="30581">
                  <c:v>0.17926654941225201</c:v>
                </c:pt>
                <c:pt idx="30582">
                  <c:v>0.17878928428527799</c:v>
                </c:pt>
                <c:pt idx="30583">
                  <c:v>0.17884761210285799</c:v>
                </c:pt>
                <c:pt idx="30584">
                  <c:v>0.17874523286812199</c:v>
                </c:pt>
                <c:pt idx="30585">
                  <c:v>0.21391012107802801</c:v>
                </c:pt>
                <c:pt idx="30586">
                  <c:v>0.260607398768257</c:v>
                </c:pt>
                <c:pt idx="30587">
                  <c:v>0.29765820413893401</c:v>
                </c:pt>
                <c:pt idx="30588">
                  <c:v>0.29486556531284103</c:v>
                </c:pt>
                <c:pt idx="30589">
                  <c:v>0.23261661878610901</c:v>
                </c:pt>
                <c:pt idx="30590">
                  <c:v>0.25202942274555901</c:v>
                </c:pt>
                <c:pt idx="30591">
                  <c:v>0.24466140904480299</c:v>
                </c:pt>
                <c:pt idx="30592">
                  <c:v>0.25101154983599999</c:v>
                </c:pt>
                <c:pt idx="30593">
                  <c:v>0.27173072112173402</c:v>
                </c:pt>
                <c:pt idx="30594">
                  <c:v>0.26245549097486898</c:v>
                </c:pt>
                <c:pt idx="30595">
                  <c:v>0.25617589024502802</c:v>
                </c:pt>
                <c:pt idx="30596">
                  <c:v>0.301812635268075</c:v>
                </c:pt>
                <c:pt idx="30597">
                  <c:v>0.28320795569280199</c:v>
                </c:pt>
                <c:pt idx="30598">
                  <c:v>0.26954657505379398</c:v>
                </c:pt>
                <c:pt idx="30599">
                  <c:v>0.245769179519602</c:v>
                </c:pt>
                <c:pt idx="30600">
                  <c:v>0.262710128114784</c:v>
                </c:pt>
                <c:pt idx="30601">
                  <c:v>0.25520187290061402</c:v>
                </c:pt>
                <c:pt idx="30602">
                  <c:v>0.25185371184666999</c:v>
                </c:pt>
                <c:pt idx="30603">
                  <c:v>0.217526147566802</c:v>
                </c:pt>
                <c:pt idx="30604">
                  <c:v>0.23744396956209801</c:v>
                </c:pt>
                <c:pt idx="30605">
                  <c:v>0.27001851552946599</c:v>
                </c:pt>
                <c:pt idx="30606">
                  <c:v>0.27498306848491699</c:v>
                </c:pt>
                <c:pt idx="30607">
                  <c:v>0.29428456681031301</c:v>
                </c:pt>
                <c:pt idx="30608">
                  <c:v>0.292631770923101</c:v>
                </c:pt>
                <c:pt idx="30609">
                  <c:v>0.24063587252981</c:v>
                </c:pt>
                <c:pt idx="30610">
                  <c:v>0.30148174413201001</c:v>
                </c:pt>
                <c:pt idx="30611">
                  <c:v>0.31306594854827402</c:v>
                </c:pt>
                <c:pt idx="30612">
                  <c:v>0.31571573688836901</c:v>
                </c:pt>
                <c:pt idx="30613">
                  <c:v>0.323503243116259</c:v>
                </c:pt>
                <c:pt idx="30614">
                  <c:v>0.29276307049994399</c:v>
                </c:pt>
                <c:pt idx="30615">
                  <c:v>0.28475114317523198</c:v>
                </c:pt>
                <c:pt idx="30616">
                  <c:v>0.34577295942042802</c:v>
                </c:pt>
                <c:pt idx="30617">
                  <c:v>0.351305587144084</c:v>
                </c:pt>
                <c:pt idx="30618">
                  <c:v>0.41376032996306</c:v>
                </c:pt>
                <c:pt idx="30619">
                  <c:v>0.40848183587676301</c:v>
                </c:pt>
                <c:pt idx="30620">
                  <c:v>0.35347738274993801</c:v>
                </c:pt>
                <c:pt idx="30621">
                  <c:v>0.33999423867022799</c:v>
                </c:pt>
                <c:pt idx="30622">
                  <c:v>0.35991087258744597</c:v>
                </c:pt>
                <c:pt idx="30623">
                  <c:v>0.35973219589462002</c:v>
                </c:pt>
                <c:pt idx="30624">
                  <c:v>0.37567380602070299</c:v>
                </c:pt>
                <c:pt idx="30625">
                  <c:v>0.40684955021083502</c:v>
                </c:pt>
                <c:pt idx="30626">
                  <c:v>0.50078992543421796</c:v>
                </c:pt>
                <c:pt idx="30627">
                  <c:v>0.46256030829196798</c:v>
                </c:pt>
                <c:pt idx="30628">
                  <c:v>0.470873644988551</c:v>
                </c:pt>
                <c:pt idx="30629">
                  <c:v>0.50680843884914195</c:v>
                </c:pt>
                <c:pt idx="30630">
                  <c:v>0.52617989172497304</c:v>
                </c:pt>
                <c:pt idx="30631">
                  <c:v>0.57829888157067899</c:v>
                </c:pt>
                <c:pt idx="30632">
                  <c:v>0.58374413395255897</c:v>
                </c:pt>
                <c:pt idx="30633">
                  <c:v>0.62136354157493301</c:v>
                </c:pt>
                <c:pt idx="30634">
                  <c:v>0.81427614919384805</c:v>
                </c:pt>
                <c:pt idx="30635">
                  <c:v>0.69261363608256998</c:v>
                </c:pt>
                <c:pt idx="30636">
                  <c:v>0.76783354894560296</c:v>
                </c:pt>
                <c:pt idx="30637">
                  <c:v>0.752231731700988</c:v>
                </c:pt>
                <c:pt idx="30638">
                  <c:v>0.83602877157493505</c:v>
                </c:pt>
                <c:pt idx="30639">
                  <c:v>0.89775916576084303</c:v>
                </c:pt>
                <c:pt idx="30640">
                  <c:v>0.99412611144240404</c:v>
                </c:pt>
                <c:pt idx="30641">
                  <c:v>2.52519365996819E-2</c:v>
                </c:pt>
                <c:pt idx="30642">
                  <c:v>3.1489550638708903E-2</c:v>
                </c:pt>
                <c:pt idx="30643">
                  <c:v>2.9973908063414201E-2</c:v>
                </c:pt>
                <c:pt idx="30644">
                  <c:v>2.8429511805638699E-2</c:v>
                </c:pt>
                <c:pt idx="30645">
                  <c:v>2.7782652362490799E-2</c:v>
                </c:pt>
                <c:pt idx="30646">
                  <c:v>2.8711375662208102E-2</c:v>
                </c:pt>
                <c:pt idx="30647">
                  <c:v>6.8317979480473107E-2</c:v>
                </c:pt>
                <c:pt idx="30648">
                  <c:v>6.6720210159554094E-2</c:v>
                </c:pt>
                <c:pt idx="30649">
                  <c:v>6.2270185538848999E-2</c:v>
                </c:pt>
                <c:pt idx="30650">
                  <c:v>8.8774338696637298E-2</c:v>
                </c:pt>
                <c:pt idx="30651">
                  <c:v>5.2555324063254798E-2</c:v>
                </c:pt>
                <c:pt idx="30652">
                  <c:v>7.2424732769567499E-2</c:v>
                </c:pt>
                <c:pt idx="30653">
                  <c:v>7.7636815756314495E-2</c:v>
                </c:pt>
                <c:pt idx="30654">
                  <c:v>8.2128093527797902E-2</c:v>
                </c:pt>
                <c:pt idx="30655">
                  <c:v>3.2406134403779999E-2</c:v>
                </c:pt>
                <c:pt idx="30656">
                  <c:v>3.9948144708644703E-2</c:v>
                </c:pt>
                <c:pt idx="30657">
                  <c:v>3.2830255332550101E-2</c:v>
                </c:pt>
                <c:pt idx="30658">
                  <c:v>3.8007389779158803E-2</c:v>
                </c:pt>
                <c:pt idx="30659">
                  <c:v>3.3219215822980701E-2</c:v>
                </c:pt>
                <c:pt idx="30660">
                  <c:v>2.8075786972652401E-2</c:v>
                </c:pt>
                <c:pt idx="30661">
                  <c:v>3.0422363876417599E-2</c:v>
                </c:pt>
                <c:pt idx="30662">
                  <c:v>3.1261110799686E-2</c:v>
                </c:pt>
                <c:pt idx="30663">
                  <c:v>6.2330769128544601E-3</c:v>
                </c:pt>
                <c:pt idx="30664">
                  <c:v>2.5296762397624098E-3</c:v>
                </c:pt>
                <c:pt idx="30665">
                  <c:v>1.98701954512643E-2</c:v>
                </c:pt>
                <c:pt idx="30666">
                  <c:v>3.9334357220459602E-2</c:v>
                </c:pt>
                <c:pt idx="30667">
                  <c:v>3.0869762947762499E-2</c:v>
                </c:pt>
                <c:pt idx="30668">
                  <c:v>2.8388802867512698E-2</c:v>
                </c:pt>
                <c:pt idx="30669">
                  <c:v>1.2240410183134799E-2</c:v>
                </c:pt>
                <c:pt idx="30670">
                  <c:v>1.64577552110034E-2</c:v>
                </c:pt>
                <c:pt idx="30671">
                  <c:v>1.69391040004334E-2</c:v>
                </c:pt>
                <c:pt idx="30672">
                  <c:v>2.55818599052712E-2</c:v>
                </c:pt>
                <c:pt idx="30673">
                  <c:v>2.2522647008754001E-2</c:v>
                </c:pt>
                <c:pt idx="30674">
                  <c:v>2.22354466578309E-2</c:v>
                </c:pt>
                <c:pt idx="30675">
                  <c:v>1.8019202276871898E-2</c:v>
                </c:pt>
                <c:pt idx="30676">
                  <c:v>1.9840907846426298E-2</c:v>
                </c:pt>
                <c:pt idx="30677">
                  <c:v>2.0026777767447799E-2</c:v>
                </c:pt>
                <c:pt idx="30678">
                  <c:v>1.74838118188653E-2</c:v>
                </c:pt>
                <c:pt idx="30679">
                  <c:v>1.3505407731428E-2</c:v>
                </c:pt>
                <c:pt idx="30680">
                  <c:v>1.7624657866044099E-2</c:v>
                </c:pt>
                <c:pt idx="30681">
                  <c:v>1.8932530892084E-2</c:v>
                </c:pt>
                <c:pt idx="30682">
                  <c:v>2.17715710031238E-2</c:v>
                </c:pt>
                <c:pt idx="30683">
                  <c:v>2.60139216033075E-2</c:v>
                </c:pt>
                <c:pt idx="30684">
                  <c:v>2.31488305173379E-2</c:v>
                </c:pt>
                <c:pt idx="30685">
                  <c:v>2.2615435705347599E-2</c:v>
                </c:pt>
                <c:pt idx="30686">
                  <c:v>2.27659198727518E-2</c:v>
                </c:pt>
                <c:pt idx="30687">
                  <c:v>1.7314934167840398E-2</c:v>
                </c:pt>
                <c:pt idx="30688">
                  <c:v>1.7225005201151299E-2</c:v>
                </c:pt>
                <c:pt idx="30689">
                  <c:v>1.390970665111E-2</c:v>
                </c:pt>
                <c:pt idx="30690">
                  <c:v>8.3065082289237299E-2</c:v>
                </c:pt>
                <c:pt idx="30691">
                  <c:v>8.6557662411338804E-2</c:v>
                </c:pt>
                <c:pt idx="30692">
                  <c:v>9.4353560392779201E-2</c:v>
                </c:pt>
                <c:pt idx="30693">
                  <c:v>9.6892283027025794E-2</c:v>
                </c:pt>
                <c:pt idx="30694">
                  <c:v>8.9828670250371806E-2</c:v>
                </c:pt>
                <c:pt idx="30695">
                  <c:v>9.2154484955884394E-2</c:v>
                </c:pt>
                <c:pt idx="30696">
                  <c:v>9.2462793123198495E-2</c:v>
                </c:pt>
                <c:pt idx="30697">
                  <c:v>9.1216598572725793E-2</c:v>
                </c:pt>
                <c:pt idx="30698">
                  <c:v>0.148688580471631</c:v>
                </c:pt>
                <c:pt idx="30699">
                  <c:v>0.14985124072145201</c:v>
                </c:pt>
                <c:pt idx="30700">
                  <c:v>0.15854829945899601</c:v>
                </c:pt>
                <c:pt idx="30701">
                  <c:v>0.15951232024161</c:v>
                </c:pt>
                <c:pt idx="30702">
                  <c:v>0.16213926593935499</c:v>
                </c:pt>
                <c:pt idx="30703">
                  <c:v>0.155669940678303</c:v>
                </c:pt>
                <c:pt idx="30704">
                  <c:v>0.158069309434861</c:v>
                </c:pt>
                <c:pt idx="30705">
                  <c:v>0.148541345491711</c:v>
                </c:pt>
                <c:pt idx="30706">
                  <c:v>0.23233534735102701</c:v>
                </c:pt>
                <c:pt idx="30707">
                  <c:v>0.215638031749571</c:v>
                </c:pt>
                <c:pt idx="30708">
                  <c:v>0.14053063654883199</c:v>
                </c:pt>
                <c:pt idx="30709">
                  <c:v>0.14051014096299</c:v>
                </c:pt>
                <c:pt idx="30710">
                  <c:v>0.168958488763674</c:v>
                </c:pt>
                <c:pt idx="30711">
                  <c:v>0.17103305179414199</c:v>
                </c:pt>
                <c:pt idx="30712">
                  <c:v>0.19988746403421201</c:v>
                </c:pt>
                <c:pt idx="30713">
                  <c:v>0.202547418277921</c:v>
                </c:pt>
                <c:pt idx="30714">
                  <c:v>0.23181948361931801</c:v>
                </c:pt>
                <c:pt idx="30715">
                  <c:v>0.21579894030743299</c:v>
                </c:pt>
                <c:pt idx="30716">
                  <c:v>0.246679689166758</c:v>
                </c:pt>
                <c:pt idx="30717">
                  <c:v>0.23687728476487699</c:v>
                </c:pt>
                <c:pt idx="30718">
                  <c:v>0.27553234043335001</c:v>
                </c:pt>
                <c:pt idx="30719">
                  <c:v>0.27553234043335001</c:v>
                </c:pt>
                <c:pt idx="30720">
                  <c:v>0.45032844759466301</c:v>
                </c:pt>
                <c:pt idx="30721">
                  <c:v>0.45613443801530501</c:v>
                </c:pt>
                <c:pt idx="30722">
                  <c:v>0.476279413381132</c:v>
                </c:pt>
                <c:pt idx="30723">
                  <c:v>0.49683586098111998</c:v>
                </c:pt>
                <c:pt idx="30724">
                  <c:v>0.555479809074929</c:v>
                </c:pt>
                <c:pt idx="30725">
                  <c:v>0.59095416565813796</c:v>
                </c:pt>
                <c:pt idx="30726">
                  <c:v>0.59406726613237004</c:v>
                </c:pt>
                <c:pt idx="30727">
                  <c:v>0.60552488320324205</c:v>
                </c:pt>
                <c:pt idx="30728">
                  <c:v>0.59118540024822297</c:v>
                </c:pt>
                <c:pt idx="30729">
                  <c:v>0.58285103268661198</c:v>
                </c:pt>
                <c:pt idx="30730">
                  <c:v>0.64104959148795904</c:v>
                </c:pt>
                <c:pt idx="30731">
                  <c:v>0.76957698586101297</c:v>
                </c:pt>
                <c:pt idx="30732">
                  <c:v>0.79089194871341095</c:v>
                </c:pt>
                <c:pt idx="30733">
                  <c:v>0.83079212295920002</c:v>
                </c:pt>
                <c:pt idx="30734">
                  <c:v>0.86647239472161197</c:v>
                </c:pt>
                <c:pt idx="30735">
                  <c:v>0.861691022214219</c:v>
                </c:pt>
                <c:pt idx="30736">
                  <c:v>0.86195343276024605</c:v>
                </c:pt>
                <c:pt idx="30737">
                  <c:v>0.82188598613647201</c:v>
                </c:pt>
                <c:pt idx="30738">
                  <c:v>0.82101379247308104</c:v>
                </c:pt>
                <c:pt idx="30739">
                  <c:v>-1.5723475911735198E-2</c:v>
                </c:pt>
                <c:pt idx="30740">
                  <c:v>-2.1179090953920801E-2</c:v>
                </c:pt>
                <c:pt idx="30741">
                  <c:v>-4.4010078972573901E-3</c:v>
                </c:pt>
                <c:pt idx="30742">
                  <c:v>-1.9059796441297499E-2</c:v>
                </c:pt>
                <c:pt idx="30743">
                  <c:v>-1.84835636284153E-2</c:v>
                </c:pt>
                <c:pt idx="30744">
                  <c:v>-2.95956280845781E-2</c:v>
                </c:pt>
                <c:pt idx="30745">
                  <c:v>-3.3107830925420197E-2</c:v>
                </c:pt>
                <c:pt idx="30746">
                  <c:v>-3.4443545123129901E-2</c:v>
                </c:pt>
                <c:pt idx="30747">
                  <c:v>-3.3088735068535997E-2</c:v>
                </c:pt>
                <c:pt idx="30748">
                  <c:v>-3.33406285088211E-2</c:v>
                </c:pt>
                <c:pt idx="30749">
                  <c:v>-3.1114678669957201E-2</c:v>
                </c:pt>
                <c:pt idx="30750">
                  <c:v>-1.4928198267100999E-2</c:v>
                </c:pt>
                <c:pt idx="30751">
                  <c:v>-1.50121575607935E-2</c:v>
                </c:pt>
                <c:pt idx="30752">
                  <c:v>-1.6885742687982701E-2</c:v>
                </c:pt>
                <c:pt idx="30753">
                  <c:v>-1.8049667612143501E-2</c:v>
                </c:pt>
                <c:pt idx="30754">
                  <c:v>2.1286560317350399E-2</c:v>
                </c:pt>
                <c:pt idx="30755">
                  <c:v>1.9985662947991301E-2</c:v>
                </c:pt>
                <c:pt idx="30756">
                  <c:v>1.9236724762834799E-2</c:v>
                </c:pt>
                <c:pt idx="30757">
                  <c:v>6.0299612027376201E-2</c:v>
                </c:pt>
                <c:pt idx="30758">
                  <c:v>6.4745725129848206E-2</c:v>
                </c:pt>
                <c:pt idx="30759">
                  <c:v>6.80069537054655E-2</c:v>
                </c:pt>
                <c:pt idx="30760">
                  <c:v>7.0304243633293906E-2</c:v>
                </c:pt>
                <c:pt idx="30761">
                  <c:v>5.3717510215774901E-2</c:v>
                </c:pt>
                <c:pt idx="30762">
                  <c:v>5.8562883727600601E-2</c:v>
                </c:pt>
                <c:pt idx="30763">
                  <c:v>0.10571559250328</c:v>
                </c:pt>
                <c:pt idx="30764">
                  <c:v>9.3712386070304396E-2</c:v>
                </c:pt>
                <c:pt idx="30765">
                  <c:v>5.4558595186741998E-2</c:v>
                </c:pt>
                <c:pt idx="30766">
                  <c:v>0.115587644151047</c:v>
                </c:pt>
                <c:pt idx="30767">
                  <c:v>9.6574346057722596E-2</c:v>
                </c:pt>
                <c:pt idx="30768">
                  <c:v>5.2870705554618903E-2</c:v>
                </c:pt>
                <c:pt idx="30769">
                  <c:v>4.9141777259025E-2</c:v>
                </c:pt>
                <c:pt idx="30770">
                  <c:v>-1.8666627973664199E-2</c:v>
                </c:pt>
                <c:pt idx="30771">
                  <c:v>2.32392649495098E-2</c:v>
                </c:pt>
                <c:pt idx="30772">
                  <c:v>2.37263038093447E-2</c:v>
                </c:pt>
                <c:pt idx="30773">
                  <c:v>2.04854578713216E-2</c:v>
                </c:pt>
                <c:pt idx="30774">
                  <c:v>3.9543207178801498E-2</c:v>
                </c:pt>
                <c:pt idx="30775">
                  <c:v>4.5365107777416799E-2</c:v>
                </c:pt>
                <c:pt idx="30776">
                  <c:v>4.1394676981941901E-2</c:v>
                </c:pt>
                <c:pt idx="30777">
                  <c:v>3.4753280371181798E-2</c:v>
                </c:pt>
                <c:pt idx="30778">
                  <c:v>3.5598378006076202E-2</c:v>
                </c:pt>
                <c:pt idx="30779">
                  <c:v>4.1678257843893E-2</c:v>
                </c:pt>
                <c:pt idx="30780">
                  <c:v>3.5933275701716699E-2</c:v>
                </c:pt>
                <c:pt idx="30781">
                  <c:v>3.5916904738609402E-2</c:v>
                </c:pt>
                <c:pt idx="30782">
                  <c:v>3.28826606247727E-2</c:v>
                </c:pt>
                <c:pt idx="30783">
                  <c:v>3.3284565467133598E-2</c:v>
                </c:pt>
                <c:pt idx="30784">
                  <c:v>3.8352119603653798E-2</c:v>
                </c:pt>
                <c:pt idx="30785">
                  <c:v>3.7566542353563603E-2</c:v>
                </c:pt>
                <c:pt idx="30786">
                  <c:v>-3.0942954825149398E-2</c:v>
                </c:pt>
                <c:pt idx="30787">
                  <c:v>3.9844713535599402E-2</c:v>
                </c:pt>
                <c:pt idx="30788">
                  <c:v>0.10591213841222601</c:v>
                </c:pt>
                <c:pt idx="30789">
                  <c:v>0.103070617640731</c:v>
                </c:pt>
                <c:pt idx="30790">
                  <c:v>0.104732991809624</c:v>
                </c:pt>
                <c:pt idx="30791">
                  <c:v>0.108582864533961</c:v>
                </c:pt>
                <c:pt idx="30792">
                  <c:v>-3.4091553357479203E-2</c:v>
                </c:pt>
                <c:pt idx="30793">
                  <c:v>8.3010879732327902E-2</c:v>
                </c:pt>
                <c:pt idx="30794">
                  <c:v>9.6261136914023104E-2</c:v>
                </c:pt>
                <c:pt idx="30795">
                  <c:v>0.11867073076595799</c:v>
                </c:pt>
                <c:pt idx="30796">
                  <c:v>0.14434871249599099</c:v>
                </c:pt>
                <c:pt idx="30797">
                  <c:v>0.155132794671869</c:v>
                </c:pt>
                <c:pt idx="30798">
                  <c:v>8.4127707800620802E-2</c:v>
                </c:pt>
                <c:pt idx="30799">
                  <c:v>9.0595464112340901E-2</c:v>
                </c:pt>
                <c:pt idx="30800">
                  <c:v>7.0914607046540901E-2</c:v>
                </c:pt>
                <c:pt idx="30801">
                  <c:v>5.2563145319725203E-2</c:v>
                </c:pt>
                <c:pt idx="30802">
                  <c:v>6.4515950319266893E-2</c:v>
                </c:pt>
                <c:pt idx="30803">
                  <c:v>6.50603233740807E-2</c:v>
                </c:pt>
                <c:pt idx="30804">
                  <c:v>-1.8309972316811401E-2</c:v>
                </c:pt>
                <c:pt idx="30805">
                  <c:v>-1.22137717092027E-2</c:v>
                </c:pt>
                <c:pt idx="30806">
                  <c:v>2.92962836783579E-2</c:v>
                </c:pt>
                <c:pt idx="30807">
                  <c:v>3.05657728811401E-2</c:v>
                </c:pt>
                <c:pt idx="30808">
                  <c:v>2.38606174476758E-2</c:v>
                </c:pt>
                <c:pt idx="30809">
                  <c:v>1.28515823657358E-2</c:v>
                </c:pt>
                <c:pt idx="30810">
                  <c:v>-0.14273003950762</c:v>
                </c:pt>
                <c:pt idx="30811">
                  <c:v>-0.13912743050874901</c:v>
                </c:pt>
                <c:pt idx="30812">
                  <c:v>-0.172357732507913</c:v>
                </c:pt>
                <c:pt idx="30813">
                  <c:v>-0.21315862464941199</c:v>
                </c:pt>
                <c:pt idx="30814">
                  <c:v>-0.235322928826324</c:v>
                </c:pt>
                <c:pt idx="30815">
                  <c:v>-0.231903221756325</c:v>
                </c:pt>
                <c:pt idx="30816">
                  <c:v>-0.26758727248452102</c:v>
                </c:pt>
                <c:pt idx="30817">
                  <c:v>-0.23239288736093899</c:v>
                </c:pt>
                <c:pt idx="30818">
                  <c:v>-0.35430136545535201</c:v>
                </c:pt>
                <c:pt idx="30819">
                  <c:v>-0.33903155836478399</c:v>
                </c:pt>
                <c:pt idx="30820">
                  <c:v>-0.33772263039439798</c:v>
                </c:pt>
                <c:pt idx="30821">
                  <c:v>-0.36232019083801698</c:v>
                </c:pt>
                <c:pt idx="30822">
                  <c:v>-0.38722125933250701</c:v>
                </c:pt>
                <c:pt idx="30823">
                  <c:v>-0.389561088345734</c:v>
                </c:pt>
                <c:pt idx="30824">
                  <c:v>-0.383645148070894</c:v>
                </c:pt>
                <c:pt idx="30825">
                  <c:v>-0.224356139810335</c:v>
                </c:pt>
                <c:pt idx="30826">
                  <c:v>-0.30992490585418703</c:v>
                </c:pt>
                <c:pt idx="30827">
                  <c:v>-6.3698483014682006E-2</c:v>
                </c:pt>
                <c:pt idx="30828">
                  <c:v>6.9680677469586103E-2</c:v>
                </c:pt>
                <c:pt idx="30829">
                  <c:v>5.3517098244067099E-2</c:v>
                </c:pt>
                <c:pt idx="30830">
                  <c:v>-8.48430526577903E-3</c:v>
                </c:pt>
                <c:pt idx="30831">
                  <c:v>-1.40828234793044E-2</c:v>
                </c:pt>
                <c:pt idx="30832">
                  <c:v>-9.2368368664119595E-3</c:v>
                </c:pt>
                <c:pt idx="30833">
                  <c:v>-1.0217908572746501E-2</c:v>
                </c:pt>
                <c:pt idx="30834">
                  <c:v>1.02823983841402E-2</c:v>
                </c:pt>
                <c:pt idx="30835">
                  <c:v>4.3398210946861103E-3</c:v>
                </c:pt>
                <c:pt idx="30836">
                  <c:v>8.3646758513011808E-3</c:v>
                </c:pt>
                <c:pt idx="30837">
                  <c:v>1.1550988608176599E-2</c:v>
                </c:pt>
                <c:pt idx="30838">
                  <c:v>9.8282729518601696E-3</c:v>
                </c:pt>
                <c:pt idx="30839" formatCode="0.00E+00">
                  <c:v>-4.4392163137363302E-4</c:v>
                </c:pt>
                <c:pt idx="30840">
                  <c:v>8.58609807066643E-2</c:v>
                </c:pt>
                <c:pt idx="30841">
                  <c:v>7.4799456658789495E-2</c:v>
                </c:pt>
                <c:pt idx="30842">
                  <c:v>0.13582161377667601</c:v>
                </c:pt>
                <c:pt idx="30843">
                  <c:v>0.174011980037692</c:v>
                </c:pt>
                <c:pt idx="30844">
                  <c:v>0.19611393007324099</c:v>
                </c:pt>
                <c:pt idx="30845">
                  <c:v>0.19340682232426201</c:v>
                </c:pt>
                <c:pt idx="30846">
                  <c:v>0.27502534444293403</c:v>
                </c:pt>
                <c:pt idx="30847">
                  <c:v>0.28723774102114502</c:v>
                </c:pt>
                <c:pt idx="30848">
                  <c:v>0.468168925719602</c:v>
                </c:pt>
                <c:pt idx="30849">
                  <c:v>0.43750057496737299</c:v>
                </c:pt>
                <c:pt idx="30850">
                  <c:v>0.42935800923443801</c:v>
                </c:pt>
                <c:pt idx="30851">
                  <c:v>0.42891761820290802</c:v>
                </c:pt>
                <c:pt idx="30852">
                  <c:v>0.53811073024033695</c:v>
                </c:pt>
                <c:pt idx="30853">
                  <c:v>0.52756509521330897</c:v>
                </c:pt>
                <c:pt idx="30854">
                  <c:v>0.588690699998486</c:v>
                </c:pt>
                <c:pt idx="30855">
                  <c:v>0.60180946846438199</c:v>
                </c:pt>
                <c:pt idx="30856">
                  <c:v>0.59505731864118006</c:v>
                </c:pt>
                <c:pt idx="30857">
                  <c:v>0.60870464030910498</c:v>
                </c:pt>
                <c:pt idx="30858">
                  <c:v>0.630216112109937</c:v>
                </c:pt>
                <c:pt idx="30859">
                  <c:v>0.64076453163551605</c:v>
                </c:pt>
                <c:pt idx="30860">
                  <c:v>0.68212200982085502</c:v>
                </c:pt>
                <c:pt idx="30861">
                  <c:v>0.682045189824388</c:v>
                </c:pt>
                <c:pt idx="30862">
                  <c:v>0.68403400057284502</c:v>
                </c:pt>
                <c:pt idx="30863">
                  <c:v>0.70154677653013797</c:v>
                </c:pt>
                <c:pt idx="30864">
                  <c:v>0.73263423374148995</c:v>
                </c:pt>
                <c:pt idx="30865">
                  <c:v>0.73525502893283601</c:v>
                </c:pt>
                <c:pt idx="30866">
                  <c:v>0.74036379832222499</c:v>
                </c:pt>
                <c:pt idx="30867">
                  <c:v>0.74574555622257899</c:v>
                </c:pt>
                <c:pt idx="30868">
                  <c:v>0.72560117593531104</c:v>
                </c:pt>
                <c:pt idx="30869">
                  <c:v>0.72993923598268795</c:v>
                </c:pt>
                <c:pt idx="30870">
                  <c:v>0.73316664723455105</c:v>
                </c:pt>
                <c:pt idx="30871">
                  <c:v>0.78292217119644603</c:v>
                </c:pt>
                <c:pt idx="30872">
                  <c:v>0.80791060980298302</c:v>
                </c:pt>
                <c:pt idx="30873">
                  <c:v>0.73621993481833103</c:v>
                </c:pt>
                <c:pt idx="30874">
                  <c:v>0.75019968580746299</c:v>
                </c:pt>
                <c:pt idx="30875">
                  <c:v>0.75395347284506598</c:v>
                </c:pt>
                <c:pt idx="30876">
                  <c:v>0.76433266531368804</c:v>
                </c:pt>
                <c:pt idx="30877">
                  <c:v>0.69738578436562004</c:v>
                </c:pt>
                <c:pt idx="30878">
                  <c:v>0.67980329754156998</c:v>
                </c:pt>
                <c:pt idx="30879">
                  <c:v>0.743476483915817</c:v>
                </c:pt>
                <c:pt idx="30880">
                  <c:v>0.77688251419077003</c:v>
                </c:pt>
                <c:pt idx="30881">
                  <c:v>0.78006413432661104</c:v>
                </c:pt>
                <c:pt idx="30882">
                  <c:v>0.83300810932056102</c:v>
                </c:pt>
                <c:pt idx="30883">
                  <c:v>0.87431764390520095</c:v>
                </c:pt>
                <c:pt idx="30884">
                  <c:v>0.86874101231193301</c:v>
                </c:pt>
                <c:pt idx="30885">
                  <c:v>0.79338299893391395</c:v>
                </c:pt>
                <c:pt idx="30886">
                  <c:v>0.79264285507076204</c:v>
                </c:pt>
                <c:pt idx="30887">
                  <c:v>0.80973570918037097</c:v>
                </c:pt>
                <c:pt idx="30888">
                  <c:v>0.81537372527585195</c:v>
                </c:pt>
                <c:pt idx="30889">
                  <c:v>0.84836045518349001</c:v>
                </c:pt>
                <c:pt idx="30890">
                  <c:v>0.86230805653627196</c:v>
                </c:pt>
                <c:pt idx="30891">
                  <c:v>0.85165648971074603</c:v>
                </c:pt>
                <c:pt idx="30892">
                  <c:v>0.85048338790980405</c:v>
                </c:pt>
                <c:pt idx="30893">
                  <c:v>0.87917403092206803</c:v>
                </c:pt>
                <c:pt idx="30894">
                  <c:v>0.81434448026869</c:v>
                </c:pt>
                <c:pt idx="30895">
                  <c:v>0.46687347083189601</c:v>
                </c:pt>
                <c:pt idx="30896">
                  <c:v>0.50663699302927001</c:v>
                </c:pt>
                <c:pt idx="30897">
                  <c:v>0.70477750692318997</c:v>
                </c:pt>
                <c:pt idx="30898">
                  <c:v>0.80989298741078997</c:v>
                </c:pt>
                <c:pt idx="30899">
                  <c:v>0.77037846786582198</c:v>
                </c:pt>
                <c:pt idx="30900">
                  <c:v>0.784147601622879</c:v>
                </c:pt>
                <c:pt idx="30901">
                  <c:v>0.74790691173688795</c:v>
                </c:pt>
                <c:pt idx="30902">
                  <c:v>0.74595000034682801</c:v>
                </c:pt>
                <c:pt idx="30903">
                  <c:v>0.79897944582316205</c:v>
                </c:pt>
                <c:pt idx="30904">
                  <c:v>0.75760574013873305</c:v>
                </c:pt>
                <c:pt idx="30905">
                  <c:v>0.71777667611465001</c:v>
                </c:pt>
                <c:pt idx="30906">
                  <c:v>0.78604417530831405</c:v>
                </c:pt>
                <c:pt idx="30907">
                  <c:v>0.71271245750159895</c:v>
                </c:pt>
                <c:pt idx="30908">
                  <c:v>0.73306589981969805</c:v>
                </c:pt>
                <c:pt idx="30909">
                  <c:v>0.77433869041826697</c:v>
                </c:pt>
                <c:pt idx="30910">
                  <c:v>0.79481183444147296</c:v>
                </c:pt>
                <c:pt idx="30911">
                  <c:v>0.81498444540295301</c:v>
                </c:pt>
                <c:pt idx="30912">
                  <c:v>0.80099521625970005</c:v>
                </c:pt>
                <c:pt idx="30913">
                  <c:v>0.74755196086846398</c:v>
                </c:pt>
                <c:pt idx="30914">
                  <c:v>0.77940112280464002</c:v>
                </c:pt>
                <c:pt idx="30915">
                  <c:v>0.808975115306801</c:v>
                </c:pt>
                <c:pt idx="30916">
                  <c:v>0.79752447250041703</c:v>
                </c:pt>
                <c:pt idx="30917">
                  <c:v>0.77875172809952997</c:v>
                </c:pt>
                <c:pt idx="30918">
                  <c:v>0.830765000400014</c:v>
                </c:pt>
                <c:pt idx="30919">
                  <c:v>0.73416194390178002</c:v>
                </c:pt>
                <c:pt idx="30920">
                  <c:v>0.74303903405995297</c:v>
                </c:pt>
                <c:pt idx="30921">
                  <c:v>0.69259015019911097</c:v>
                </c:pt>
                <c:pt idx="30922">
                  <c:v>0.74735802632050397</c:v>
                </c:pt>
                <c:pt idx="30923">
                  <c:v>0.81519945992793597</c:v>
                </c:pt>
                <c:pt idx="30924">
                  <c:v>0.81479322952739996</c:v>
                </c:pt>
                <c:pt idx="30925">
                  <c:v>0.79599044433465105</c:v>
                </c:pt>
                <c:pt idx="30926">
                  <c:v>0.79247951033043096</c:v>
                </c:pt>
                <c:pt idx="30927">
                  <c:v>0.70736844856019498</c:v>
                </c:pt>
                <c:pt idx="30928">
                  <c:v>0.76056733771736496</c:v>
                </c:pt>
                <c:pt idx="30929">
                  <c:v>0.82732002560693196</c:v>
                </c:pt>
                <c:pt idx="30930">
                  <c:v>0.83370677142401295</c:v>
                </c:pt>
                <c:pt idx="30931">
                  <c:v>0.83939220564860195</c:v>
                </c:pt>
                <c:pt idx="30932">
                  <c:v>0.82607953186653904</c:v>
                </c:pt>
                <c:pt idx="30933">
                  <c:v>0.826105538055946</c:v>
                </c:pt>
                <c:pt idx="30934">
                  <c:v>0.83062954875235695</c:v>
                </c:pt>
                <c:pt idx="30935">
                  <c:v>0.83065421211666202</c:v>
                </c:pt>
                <c:pt idx="30936">
                  <c:v>0.83074281124860705</c:v>
                </c:pt>
                <c:pt idx="30937">
                  <c:v>0.83076744164025196</c:v>
                </c:pt>
                <c:pt idx="30938">
                  <c:v>0.80044050548164303</c:v>
                </c:pt>
                <c:pt idx="30939">
                  <c:v>0.77751644282293497</c:v>
                </c:pt>
                <c:pt idx="30940">
                  <c:v>0.80398542012712504</c:v>
                </c:pt>
                <c:pt idx="30941">
                  <c:v>7.4582134032130602E-3</c:v>
                </c:pt>
                <c:pt idx="30942">
                  <c:v>1.48335748144459E-2</c:v>
                </c:pt>
                <c:pt idx="30943">
                  <c:v>9.9311714243068804E-3</c:v>
                </c:pt>
                <c:pt idx="30944">
                  <c:v>7.07859186800186E-3</c:v>
                </c:pt>
                <c:pt idx="30945">
                  <c:v>2.5567674067517002E-3</c:v>
                </c:pt>
                <c:pt idx="30946">
                  <c:v>3.7634946766593902E-2</c:v>
                </c:pt>
                <c:pt idx="30947">
                  <c:v>4.3038226829433097E-2</c:v>
                </c:pt>
                <c:pt idx="30948">
                  <c:v>4.1413829216876197E-2</c:v>
                </c:pt>
                <c:pt idx="30949">
                  <c:v>4.3089731985916001E-2</c:v>
                </c:pt>
                <c:pt idx="30950">
                  <c:v>5.6462338311028502E-2</c:v>
                </c:pt>
                <c:pt idx="30951">
                  <c:v>5.9116658392735798E-2</c:v>
                </c:pt>
                <c:pt idx="30952">
                  <c:v>5.9944926962005797E-2</c:v>
                </c:pt>
                <c:pt idx="30953">
                  <c:v>4.0278922928830202E-2</c:v>
                </c:pt>
                <c:pt idx="30954">
                  <c:v>3.9101282426486E-2</c:v>
                </c:pt>
                <c:pt idx="30955">
                  <c:v>4.0421920783698599E-2</c:v>
                </c:pt>
                <c:pt idx="30956">
                  <c:v>4.9913717179574199E-2</c:v>
                </c:pt>
                <c:pt idx="30957">
                  <c:v>5.0228638378890501E-2</c:v>
                </c:pt>
                <c:pt idx="30958">
                  <c:v>5.87810689506751E-2</c:v>
                </c:pt>
                <c:pt idx="30959">
                  <c:v>5.7777829014758302E-2</c:v>
                </c:pt>
                <c:pt idx="30960">
                  <c:v>6.5818585799086504E-2</c:v>
                </c:pt>
                <c:pt idx="30961">
                  <c:v>6.7992572843469296E-2</c:v>
                </c:pt>
                <c:pt idx="30962">
                  <c:v>1.59275115695733E-2</c:v>
                </c:pt>
                <c:pt idx="30963">
                  <c:v>6.0216058466314698E-2</c:v>
                </c:pt>
                <c:pt idx="30964">
                  <c:v>0.174675020483025</c:v>
                </c:pt>
                <c:pt idx="30965">
                  <c:v>0.117065017684978</c:v>
                </c:pt>
                <c:pt idx="30966">
                  <c:v>0.18427730676023699</c:v>
                </c:pt>
                <c:pt idx="30967">
                  <c:v>0.18176364638023701</c:v>
                </c:pt>
                <c:pt idx="30968">
                  <c:v>0.25228429529183799</c:v>
                </c:pt>
                <c:pt idx="30969">
                  <c:v>0.20589344397294601</c:v>
                </c:pt>
                <c:pt idx="30970">
                  <c:v>0.23974932411844799</c:v>
                </c:pt>
                <c:pt idx="30971">
                  <c:v>0.23728109567546599</c:v>
                </c:pt>
                <c:pt idx="30972">
                  <c:v>0.237968728622586</c:v>
                </c:pt>
                <c:pt idx="30973">
                  <c:v>0.208830195877939</c:v>
                </c:pt>
                <c:pt idx="30974">
                  <c:v>0.27380396187888101</c:v>
                </c:pt>
                <c:pt idx="30975">
                  <c:v>0.29010282283323302</c:v>
                </c:pt>
                <c:pt idx="30976">
                  <c:v>0.36629251027752002</c:v>
                </c:pt>
                <c:pt idx="30977">
                  <c:v>0.266152460275417</c:v>
                </c:pt>
                <c:pt idx="30978">
                  <c:v>0.364302098225256</c:v>
                </c:pt>
                <c:pt idx="30979">
                  <c:v>0.35898142037190001</c:v>
                </c:pt>
                <c:pt idx="30980">
                  <c:v>0.37531791986755397</c:v>
                </c:pt>
                <c:pt idx="30981">
                  <c:v>0.381322890666631</c:v>
                </c:pt>
                <c:pt idx="30982">
                  <c:v>0.35609632990349699</c:v>
                </c:pt>
                <c:pt idx="30983">
                  <c:v>0.35852087242779002</c:v>
                </c:pt>
                <c:pt idx="30984">
                  <c:v>0.37989108934334198</c:v>
                </c:pt>
                <c:pt idx="30985">
                  <c:v>0.39546397850138498</c:v>
                </c:pt>
                <c:pt idx="30986">
                  <c:v>0.39380407141656998</c:v>
                </c:pt>
                <c:pt idx="30987">
                  <c:v>0.39308521061052898</c:v>
                </c:pt>
                <c:pt idx="30988">
                  <c:v>0.45987364050364199</c:v>
                </c:pt>
                <c:pt idx="30989">
                  <c:v>0.46412820958519801</c:v>
                </c:pt>
                <c:pt idx="30990">
                  <c:v>0.470227091048734</c:v>
                </c:pt>
                <c:pt idx="30991">
                  <c:v>0.40568224968230099</c:v>
                </c:pt>
                <c:pt idx="30992">
                  <c:v>0.42876482732306198</c:v>
                </c:pt>
                <c:pt idx="30993">
                  <c:v>0.46683969737577002</c:v>
                </c:pt>
                <c:pt idx="30994">
                  <c:v>0.47854183205135098</c:v>
                </c:pt>
                <c:pt idx="30995">
                  <c:v>0.47198881035297202</c:v>
                </c:pt>
                <c:pt idx="30996">
                  <c:v>0.48306199805841099</c:v>
                </c:pt>
                <c:pt idx="30997">
                  <c:v>0.48490315363512798</c:v>
                </c:pt>
                <c:pt idx="30998">
                  <c:v>0.488477658607542</c:v>
                </c:pt>
                <c:pt idx="30999">
                  <c:v>-4.3451514028366403E-2</c:v>
                </c:pt>
                <c:pt idx="31000">
                  <c:v>-3.9697689257525301E-2</c:v>
                </c:pt>
                <c:pt idx="31001">
                  <c:v>-4.1009723695278E-2</c:v>
                </c:pt>
                <c:pt idx="31002">
                  <c:v>-3.9771781783383503E-2</c:v>
                </c:pt>
                <c:pt idx="31003">
                  <c:v>-4.5331561283086401E-2</c:v>
                </c:pt>
                <c:pt idx="31004">
                  <c:v>-3.4775129799699801E-2</c:v>
                </c:pt>
                <c:pt idx="31005">
                  <c:v>-4.05507955967781E-2</c:v>
                </c:pt>
                <c:pt idx="31006">
                  <c:v>-4.2805803942003097E-2</c:v>
                </c:pt>
                <c:pt idx="31007">
                  <c:v>-4.6662301455990499E-2</c:v>
                </c:pt>
                <c:pt idx="31008">
                  <c:v>-1.8123310726398199E-2</c:v>
                </c:pt>
                <c:pt idx="31009">
                  <c:v>7.0890869781601298E-3</c:v>
                </c:pt>
                <c:pt idx="31010">
                  <c:v>2.8157062591554299E-2</c:v>
                </c:pt>
                <c:pt idx="31011">
                  <c:v>2.2272819252602001E-2</c:v>
                </c:pt>
                <c:pt idx="31012">
                  <c:v>2.6780341942973501E-2</c:v>
                </c:pt>
                <c:pt idx="31013">
                  <c:v>1.3776425021215699E-2</c:v>
                </c:pt>
                <c:pt idx="31014">
                  <c:v>7.8559674949136796E-3</c:v>
                </c:pt>
                <c:pt idx="31015">
                  <c:v>-1.6017918321371699E-2</c:v>
                </c:pt>
                <c:pt idx="31016">
                  <c:v>-1.9073437310652901E-2</c:v>
                </c:pt>
                <c:pt idx="31017">
                  <c:v>-9.3784698770082997E-3</c:v>
                </c:pt>
                <c:pt idx="31018">
                  <c:v>-1.52456879963789E-2</c:v>
                </c:pt>
                <c:pt idx="31019">
                  <c:v>-1.3429321349163401E-2</c:v>
                </c:pt>
                <c:pt idx="31020">
                  <c:v>-2.866526557179E-2</c:v>
                </c:pt>
                <c:pt idx="31021">
                  <c:v>-2.9109171311672E-2</c:v>
                </c:pt>
                <c:pt idx="31022">
                  <c:v>-3.7037406274680502E-2</c:v>
                </c:pt>
                <c:pt idx="31023">
                  <c:v>-1.6142124563546901E-2</c:v>
                </c:pt>
                <c:pt idx="31024">
                  <c:v>4.7534180291481896E-3</c:v>
                </c:pt>
                <c:pt idx="31025">
                  <c:v>5.2542656542471297E-3</c:v>
                </c:pt>
                <c:pt idx="31026">
                  <c:v>-1.1509499659336699E-3</c:v>
                </c:pt>
                <c:pt idx="31027">
                  <c:v>5.44498869679643E-3</c:v>
                </c:pt>
                <c:pt idx="31028">
                  <c:v>4.8077549260090403E-3</c:v>
                </c:pt>
                <c:pt idx="31029">
                  <c:v>-2.7721069937314699E-2</c:v>
                </c:pt>
                <c:pt idx="31030">
                  <c:v>-3.9664793306482198E-2</c:v>
                </c:pt>
                <c:pt idx="31031">
                  <c:v>-4.3283634780512302E-2</c:v>
                </c:pt>
                <c:pt idx="31032">
                  <c:v>-4.3761743032284001E-2</c:v>
                </c:pt>
                <c:pt idx="31033">
                  <c:v>-2.6706449137772401E-2</c:v>
                </c:pt>
                <c:pt idx="31034">
                  <c:v>-2.5474729982968E-2</c:v>
                </c:pt>
                <c:pt idx="31035">
                  <c:v>-7.1261991060725199E-2</c:v>
                </c:pt>
                <c:pt idx="31036">
                  <c:v>-7.7821786966090406E-2</c:v>
                </c:pt>
                <c:pt idx="31037">
                  <c:v>-9.2261660270743701E-2</c:v>
                </c:pt>
                <c:pt idx="31038">
                  <c:v>-0.11406007770686299</c:v>
                </c:pt>
                <c:pt idx="31039">
                  <c:v>-5.1667384441579499E-2</c:v>
                </c:pt>
                <c:pt idx="31040">
                  <c:v>-5.6885764614057401E-2</c:v>
                </c:pt>
                <c:pt idx="31041">
                  <c:v>-5.1967734825554897E-2</c:v>
                </c:pt>
                <c:pt idx="31042">
                  <c:v>-5.7298101490687002E-2</c:v>
                </c:pt>
                <c:pt idx="31043">
                  <c:v>-4.7658323534114998E-2</c:v>
                </c:pt>
                <c:pt idx="31044">
                  <c:v>-5.7272482941781201E-2</c:v>
                </c:pt>
                <c:pt idx="31045">
                  <c:v>-5.6679993938549597E-2</c:v>
                </c:pt>
                <c:pt idx="31046">
                  <c:v>-7.0271047776670995E-2</c:v>
                </c:pt>
                <c:pt idx="31047">
                  <c:v>-6.8683087874054305E-2</c:v>
                </c:pt>
                <c:pt idx="31048">
                  <c:v>-8.5921300545612297E-2</c:v>
                </c:pt>
                <c:pt idx="31049">
                  <c:v>-7.0835467347368994E-2</c:v>
                </c:pt>
                <c:pt idx="31050">
                  <c:v>-7.0201880492867894E-2</c:v>
                </c:pt>
                <c:pt idx="31051">
                  <c:v>-6.7993469959429703E-2</c:v>
                </c:pt>
                <c:pt idx="31052">
                  <c:v>-6.43051469419888E-2</c:v>
                </c:pt>
                <c:pt idx="31053">
                  <c:v>-6.5653498913300398E-2</c:v>
                </c:pt>
                <c:pt idx="31054">
                  <c:v>-0.157342290903596</c:v>
                </c:pt>
                <c:pt idx="31055">
                  <c:v>-0.14095825301357501</c:v>
                </c:pt>
                <c:pt idx="31056">
                  <c:v>-0.15822093362550599</c:v>
                </c:pt>
                <c:pt idx="31057">
                  <c:v>-0.136510731809726</c:v>
                </c:pt>
                <c:pt idx="31058">
                  <c:v>-0.167515052189427</c:v>
                </c:pt>
                <c:pt idx="31059">
                  <c:v>-0.172602222375628</c:v>
                </c:pt>
                <c:pt idx="31060">
                  <c:v>-0.16703103186041399</c:v>
                </c:pt>
                <c:pt idx="31061">
                  <c:v>-0.15778002139577399</c:v>
                </c:pt>
                <c:pt idx="31062">
                  <c:v>-0.16202849677582601</c:v>
                </c:pt>
                <c:pt idx="31063">
                  <c:v>-0.158216304198737</c:v>
                </c:pt>
                <c:pt idx="31064">
                  <c:v>-0.15487240267998001</c:v>
                </c:pt>
                <c:pt idx="31065">
                  <c:v>-0.161922807959023</c:v>
                </c:pt>
                <c:pt idx="31066">
                  <c:v>-0.14188859019522601</c:v>
                </c:pt>
                <c:pt idx="31067">
                  <c:v>-0.15278548415813001</c:v>
                </c:pt>
                <c:pt idx="31068">
                  <c:v>-0.21826960957834199</c:v>
                </c:pt>
                <c:pt idx="31069">
                  <c:v>-0.21565080826286101</c:v>
                </c:pt>
                <c:pt idx="31070">
                  <c:v>-0.20129837288879299</c:v>
                </c:pt>
                <c:pt idx="31071">
                  <c:v>-0.19940280685182801</c:v>
                </c:pt>
                <c:pt idx="31072">
                  <c:v>1.7811463445144199E-2</c:v>
                </c:pt>
                <c:pt idx="31073">
                  <c:v>1.5008603468823699E-2</c:v>
                </c:pt>
                <c:pt idx="31074">
                  <c:v>1.95556076846377E-2</c:v>
                </c:pt>
                <c:pt idx="31075">
                  <c:v>1.56249944083459E-2</c:v>
                </c:pt>
                <c:pt idx="31076">
                  <c:v>-6.0893688915664096E-3</c:v>
                </c:pt>
                <c:pt idx="31077">
                  <c:v>-9.7522680583481593E-3</c:v>
                </c:pt>
                <c:pt idx="31078">
                  <c:v>-1.07029721863083E-2</c:v>
                </c:pt>
                <c:pt idx="31079">
                  <c:v>-1.6479041750262199E-2</c:v>
                </c:pt>
                <c:pt idx="31080">
                  <c:v>6.1045026070850598E-2</c:v>
                </c:pt>
                <c:pt idx="31081">
                  <c:v>6.5203445838040094E-2</c:v>
                </c:pt>
                <c:pt idx="31082">
                  <c:v>7.1152412268677703E-2</c:v>
                </c:pt>
                <c:pt idx="31083">
                  <c:v>6.3586285209838306E-2</c:v>
                </c:pt>
                <c:pt idx="31084">
                  <c:v>7.4791105294114103E-3</c:v>
                </c:pt>
                <c:pt idx="31085">
                  <c:v>-6.3033818326165801E-3</c:v>
                </c:pt>
                <c:pt idx="31086">
                  <c:v>-6.45656730397892E-3</c:v>
                </c:pt>
                <c:pt idx="31087">
                  <c:v>-6.4023313797629804E-3</c:v>
                </c:pt>
                <c:pt idx="31088">
                  <c:v>4.3668607569858402E-2</c:v>
                </c:pt>
                <c:pt idx="31089">
                  <c:v>4.9098754153755898E-2</c:v>
                </c:pt>
                <c:pt idx="31090">
                  <c:v>0.105059630495714</c:v>
                </c:pt>
                <c:pt idx="31091">
                  <c:v>0.11497885730959</c:v>
                </c:pt>
                <c:pt idx="31092">
                  <c:v>0.120257662690582</c:v>
                </c:pt>
                <c:pt idx="31093">
                  <c:v>0.124265581214158</c:v>
                </c:pt>
                <c:pt idx="31094">
                  <c:v>0.118812943163413</c:v>
                </c:pt>
                <c:pt idx="31095">
                  <c:v>-2.5441821810662901E-2</c:v>
                </c:pt>
                <c:pt idx="31096">
                  <c:v>-3.0060627869752301E-3</c:v>
                </c:pt>
                <c:pt idx="31097">
                  <c:v>-7.4534869871947197E-3</c:v>
                </c:pt>
                <c:pt idx="31098">
                  <c:v>7.5912890097662401E-3</c:v>
                </c:pt>
                <c:pt idx="31099">
                  <c:v>1.1049764725034401E-2</c:v>
                </c:pt>
                <c:pt idx="31100">
                  <c:v>1.19950400689059E-2</c:v>
                </c:pt>
                <c:pt idx="31101">
                  <c:v>1.4575245444353201E-2</c:v>
                </c:pt>
                <c:pt idx="31102">
                  <c:v>0.19505034545710101</c:v>
                </c:pt>
                <c:pt idx="31103">
                  <c:v>0.15213970578397901</c:v>
                </c:pt>
                <c:pt idx="31104">
                  <c:v>0.17815813674616801</c:v>
                </c:pt>
                <c:pt idx="31105">
                  <c:v>0.18285062387353199</c:v>
                </c:pt>
                <c:pt idx="31106">
                  <c:v>0.29556491253981798</c:v>
                </c:pt>
                <c:pt idx="31107">
                  <c:v>0.30280817762173301</c:v>
                </c:pt>
                <c:pt idx="31108">
                  <c:v>0.24023353525375701</c:v>
                </c:pt>
                <c:pt idx="31109">
                  <c:v>0.242416084094667</c:v>
                </c:pt>
                <c:pt idx="31110">
                  <c:v>0.28252180274668998</c:v>
                </c:pt>
                <c:pt idx="31111">
                  <c:v>0.279716136662927</c:v>
                </c:pt>
                <c:pt idx="31112">
                  <c:v>0.28368219153781199</c:v>
                </c:pt>
                <c:pt idx="31113">
                  <c:v>0.28438074899569699</c:v>
                </c:pt>
                <c:pt idx="31114">
                  <c:v>0.38086562022152498</c:v>
                </c:pt>
                <c:pt idx="31115">
                  <c:v>0.43001654160966002</c:v>
                </c:pt>
                <c:pt idx="31116">
                  <c:v>0.41845103561293501</c:v>
                </c:pt>
                <c:pt idx="31117">
                  <c:v>0.43503087987211497</c:v>
                </c:pt>
                <c:pt idx="31118">
                  <c:v>0.34403504408831498</c:v>
                </c:pt>
                <c:pt idx="31119">
                  <c:v>0.37825887608644299</c:v>
                </c:pt>
                <c:pt idx="31120">
                  <c:v>0.43106627259899499</c:v>
                </c:pt>
                <c:pt idx="31121">
                  <c:v>0.47240202088355099</c:v>
                </c:pt>
                <c:pt idx="31122">
                  <c:v>0.46896698650069102</c:v>
                </c:pt>
                <c:pt idx="31123">
                  <c:v>-1.39436772630039E-2</c:v>
                </c:pt>
                <c:pt idx="31124">
                  <c:v>-1.7110285079576699E-2</c:v>
                </c:pt>
                <c:pt idx="31125">
                  <c:v>1.6912858335543499E-2</c:v>
                </c:pt>
                <c:pt idx="31126">
                  <c:v>1.16943481341149E-2</c:v>
                </c:pt>
                <c:pt idx="31127">
                  <c:v>6.9451793781638294E-2</c:v>
                </c:pt>
                <c:pt idx="31128">
                  <c:v>0.12431587078846</c:v>
                </c:pt>
                <c:pt idx="31129">
                  <c:v>0.20943992083313501</c:v>
                </c:pt>
                <c:pt idx="31130">
                  <c:v>0.22935058770862601</c:v>
                </c:pt>
                <c:pt idx="31131">
                  <c:v>0.246985055369979</c:v>
                </c:pt>
                <c:pt idx="31132">
                  <c:v>0.189154124775473</c:v>
                </c:pt>
                <c:pt idx="31133">
                  <c:v>0.235186535125847</c:v>
                </c:pt>
                <c:pt idx="31134">
                  <c:v>0.24826806397052201</c:v>
                </c:pt>
                <c:pt idx="31135">
                  <c:v>0.34152427413195502</c:v>
                </c:pt>
                <c:pt idx="31136">
                  <c:v>0.27699581170070903</c:v>
                </c:pt>
                <c:pt idx="31137">
                  <c:v>0.47882643321958301</c:v>
                </c:pt>
                <c:pt idx="31138">
                  <c:v>0.49258788840057199</c:v>
                </c:pt>
                <c:pt idx="31139">
                  <c:v>0.57300219409279196</c:v>
                </c:pt>
                <c:pt idx="31140">
                  <c:v>0.546000180064528</c:v>
                </c:pt>
                <c:pt idx="31141">
                  <c:v>0.54441260501997302</c:v>
                </c:pt>
                <c:pt idx="31142">
                  <c:v>0.61521938082988503</c:v>
                </c:pt>
                <c:pt idx="31143">
                  <c:v>0.63330325287476796</c:v>
                </c:pt>
                <c:pt idx="31144">
                  <c:v>0.63205930278539102</c:v>
                </c:pt>
                <c:pt idx="31145">
                  <c:v>0.63369393064588198</c:v>
                </c:pt>
                <c:pt idx="31146">
                  <c:v>0.58592519441870194</c:v>
                </c:pt>
                <c:pt idx="31147">
                  <c:v>0.60468246314546903</c:v>
                </c:pt>
                <c:pt idx="31148">
                  <c:v>0.56320766586040005</c:v>
                </c:pt>
                <c:pt idx="31149">
                  <c:v>0.58284391383548295</c:v>
                </c:pt>
                <c:pt idx="31150">
                  <c:v>0.579062809757522</c:v>
                </c:pt>
                <c:pt idx="31151">
                  <c:v>0.606886582463255</c:v>
                </c:pt>
                <c:pt idx="31152">
                  <c:v>0.59232175734617398</c:v>
                </c:pt>
                <c:pt idx="31153">
                  <c:v>0.598543070189687</c:v>
                </c:pt>
                <c:pt idx="31154">
                  <c:v>0.60077025310239995</c:v>
                </c:pt>
                <c:pt idx="31155">
                  <c:v>0.60447129629802598</c:v>
                </c:pt>
                <c:pt idx="31156">
                  <c:v>0.59294046159354297</c:v>
                </c:pt>
                <c:pt idx="31157">
                  <c:v>0.65622135531432502</c:v>
                </c:pt>
                <c:pt idx="31158">
                  <c:v>0.64776427378337897</c:v>
                </c:pt>
                <c:pt idx="31159">
                  <c:v>0.63268911116773996</c:v>
                </c:pt>
                <c:pt idx="31160">
                  <c:v>1.5790511361654699E-2</c:v>
                </c:pt>
                <c:pt idx="31161">
                  <c:v>2.4801132121377599E-2</c:v>
                </c:pt>
                <c:pt idx="31162">
                  <c:v>1.6142474982162099E-2</c:v>
                </c:pt>
                <c:pt idx="31163">
                  <c:v>2.63833440089014E-2</c:v>
                </c:pt>
                <c:pt idx="31164">
                  <c:v>2.3737243150763199E-2</c:v>
                </c:pt>
                <c:pt idx="31165">
                  <c:v>5.0600747795741703E-2</c:v>
                </c:pt>
                <c:pt idx="31166">
                  <c:v>4.8675496865136302E-2</c:v>
                </c:pt>
                <c:pt idx="31167">
                  <c:v>4.3925421029487002E-2</c:v>
                </c:pt>
                <c:pt idx="31168">
                  <c:v>3.5111486291058397E-2</c:v>
                </c:pt>
                <c:pt idx="31169">
                  <c:v>7.2755324597506502E-3</c:v>
                </c:pt>
                <c:pt idx="31170">
                  <c:v>5.0404490636026802E-3</c:v>
                </c:pt>
                <c:pt idx="31171">
                  <c:v>8.8227602580812602E-3</c:v>
                </c:pt>
                <c:pt idx="31172">
                  <c:v>1.4979176929264801E-2</c:v>
                </c:pt>
                <c:pt idx="31173">
                  <c:v>3.2838468723136803E-2</c:v>
                </c:pt>
                <c:pt idx="31174">
                  <c:v>2.5364486201224501E-2</c:v>
                </c:pt>
                <c:pt idx="31175">
                  <c:v>3.1515175701408701E-2</c:v>
                </c:pt>
                <c:pt idx="31176">
                  <c:v>1.5566460632982801E-2</c:v>
                </c:pt>
                <c:pt idx="31177">
                  <c:v>2.09716017712386E-2</c:v>
                </c:pt>
                <c:pt idx="31178">
                  <c:v>8.5947771655536798E-3</c:v>
                </c:pt>
                <c:pt idx="31179">
                  <c:v>1.18353593164799E-2</c:v>
                </c:pt>
                <c:pt idx="31180">
                  <c:v>6.3646815488953498E-3</c:v>
                </c:pt>
                <c:pt idx="31181">
                  <c:v>4.3072670460673201E-3</c:v>
                </c:pt>
                <c:pt idx="31182">
                  <c:v>3.8833868405800899E-3</c:v>
                </c:pt>
                <c:pt idx="31183">
                  <c:v>2.40106205241747E-2</c:v>
                </c:pt>
                <c:pt idx="31184">
                  <c:v>5.4383475100649302E-2</c:v>
                </c:pt>
                <c:pt idx="31185">
                  <c:v>0.108732688964984</c:v>
                </c:pt>
                <c:pt idx="31186">
                  <c:v>0.109039074044914</c:v>
                </c:pt>
                <c:pt idx="31187">
                  <c:v>0.11008612785371399</c:v>
                </c:pt>
                <c:pt idx="31188">
                  <c:v>7.7771307783242899E-2</c:v>
                </c:pt>
                <c:pt idx="31189">
                  <c:v>7.4875970193501104E-2</c:v>
                </c:pt>
                <c:pt idx="31190">
                  <c:v>0.10875957144623299</c:v>
                </c:pt>
                <c:pt idx="31191">
                  <c:v>0.108385130864736</c:v>
                </c:pt>
                <c:pt idx="31192">
                  <c:v>0.108935401416365</c:v>
                </c:pt>
                <c:pt idx="31193">
                  <c:v>0.122105004924236</c:v>
                </c:pt>
                <c:pt idx="31194">
                  <c:v>0.116006027431223</c:v>
                </c:pt>
                <c:pt idx="31195">
                  <c:v>0.123196915971152</c:v>
                </c:pt>
                <c:pt idx="31196">
                  <c:v>0.115946304971397</c:v>
                </c:pt>
                <c:pt idx="31197">
                  <c:v>0.112930701965047</c:v>
                </c:pt>
                <c:pt idx="31198">
                  <c:v>0.110569003607583</c:v>
                </c:pt>
                <c:pt idx="31199">
                  <c:v>0.119868415424251</c:v>
                </c:pt>
                <c:pt idx="31200">
                  <c:v>0.121253603757374</c:v>
                </c:pt>
                <c:pt idx="31201">
                  <c:v>0.15423135108681499</c:v>
                </c:pt>
                <c:pt idx="31202">
                  <c:v>0.15897983774944799</c:v>
                </c:pt>
                <c:pt idx="31203">
                  <c:v>0.24694821336974099</c:v>
                </c:pt>
                <c:pt idx="31204">
                  <c:v>0.258643842562227</c:v>
                </c:pt>
                <c:pt idx="31205">
                  <c:v>0.26082457358949901</c:v>
                </c:pt>
                <c:pt idx="31206">
                  <c:v>0.21857272875107001</c:v>
                </c:pt>
                <c:pt idx="31207">
                  <c:v>0.241837871220284</c:v>
                </c:pt>
                <c:pt idx="31208">
                  <c:v>0.23136529425306099</c:v>
                </c:pt>
                <c:pt idx="31209">
                  <c:v>0.241197545512565</c:v>
                </c:pt>
                <c:pt idx="31210">
                  <c:v>0.25209486025598399</c:v>
                </c:pt>
                <c:pt idx="31211">
                  <c:v>0.28254760915900101</c:v>
                </c:pt>
                <c:pt idx="31212">
                  <c:v>0.30844959817619699</c:v>
                </c:pt>
                <c:pt idx="31213">
                  <c:v>0.30434086473982502</c:v>
                </c:pt>
                <c:pt idx="31214">
                  <c:v>0.33714605135055598</c:v>
                </c:pt>
                <c:pt idx="31215">
                  <c:v>0.36253643620542497</c:v>
                </c:pt>
                <c:pt idx="31216">
                  <c:v>6.5732649153436004E-2</c:v>
                </c:pt>
                <c:pt idx="31217">
                  <c:v>6.3354351383296301E-2</c:v>
                </c:pt>
                <c:pt idx="31218">
                  <c:v>9.3277361729836805E-2</c:v>
                </c:pt>
                <c:pt idx="31219">
                  <c:v>9.6479447588440501E-2</c:v>
                </c:pt>
                <c:pt idx="31220">
                  <c:v>-4.6606325112938697E-2</c:v>
                </c:pt>
                <c:pt idx="31221">
                  <c:v>-6.1900857239630201E-2</c:v>
                </c:pt>
                <c:pt idx="31222">
                  <c:v>-7.64557003968062E-2</c:v>
                </c:pt>
                <c:pt idx="31223">
                  <c:v>-0.16139902311568699</c:v>
                </c:pt>
                <c:pt idx="31224">
                  <c:v>1.6723593595853101E-2</c:v>
                </c:pt>
                <c:pt idx="31225">
                  <c:v>2.2346851813192101E-2</c:v>
                </c:pt>
                <c:pt idx="31226">
                  <c:v>1.85383837788155E-2</c:v>
                </c:pt>
                <c:pt idx="31227">
                  <c:v>2.54313744362317E-2</c:v>
                </c:pt>
                <c:pt idx="31228">
                  <c:v>1.81430426382105E-2</c:v>
                </c:pt>
                <c:pt idx="31229">
                  <c:v>1.95506630149988E-2</c:v>
                </c:pt>
                <c:pt idx="31230">
                  <c:v>2.3025604069494499E-2</c:v>
                </c:pt>
                <c:pt idx="31231">
                  <c:v>2.4015588263041499E-2</c:v>
                </c:pt>
                <c:pt idx="31232">
                  <c:v>1.8312413171956001E-2</c:v>
                </c:pt>
                <c:pt idx="31233">
                  <c:v>1.76776092277997E-2</c:v>
                </c:pt>
                <c:pt idx="31234">
                  <c:v>1.25844843170612E-2</c:v>
                </c:pt>
                <c:pt idx="31235">
                  <c:v>1.3700402948529899E-2</c:v>
                </c:pt>
                <c:pt idx="31236">
                  <c:v>-2.9366547572339901E-2</c:v>
                </c:pt>
                <c:pt idx="31237">
                  <c:v>0.10634473019648</c:v>
                </c:pt>
                <c:pt idx="31238">
                  <c:v>0.111386492421408</c:v>
                </c:pt>
                <c:pt idx="31239">
                  <c:v>0.13192743400208601</c:v>
                </c:pt>
                <c:pt idx="31240">
                  <c:v>9.98068904466686E-2</c:v>
                </c:pt>
                <c:pt idx="31241">
                  <c:v>0.114205608091729</c:v>
                </c:pt>
                <c:pt idx="31242">
                  <c:v>9.7325456237436103E-2</c:v>
                </c:pt>
                <c:pt idx="31243">
                  <c:v>0.12063741648291899</c:v>
                </c:pt>
                <c:pt idx="31244">
                  <c:v>-7.0260861206141695E-2</c:v>
                </c:pt>
                <c:pt idx="31245">
                  <c:v>-7.3410243621452903E-2</c:v>
                </c:pt>
                <c:pt idx="31246">
                  <c:v>-0.18479533846683899</c:v>
                </c:pt>
                <c:pt idx="31247">
                  <c:v>-0.16354990058517899</c:v>
                </c:pt>
                <c:pt idx="31248">
                  <c:v>-0.21033603537309101</c:v>
                </c:pt>
                <c:pt idx="31249">
                  <c:v>-0.221042774369925</c:v>
                </c:pt>
                <c:pt idx="31250">
                  <c:v>-0.215661691645158</c:v>
                </c:pt>
                <c:pt idx="31251">
                  <c:v>-0.22155195337025799</c:v>
                </c:pt>
                <c:pt idx="31252">
                  <c:v>-0.224018317832341</c:v>
                </c:pt>
                <c:pt idx="31253">
                  <c:v>-0.22875679093700299</c:v>
                </c:pt>
                <c:pt idx="31254">
                  <c:v>-0.225265053895641</c:v>
                </c:pt>
                <c:pt idx="31255">
                  <c:v>-0.222222548392284</c:v>
                </c:pt>
                <c:pt idx="31256">
                  <c:v>-0.225265053895641</c:v>
                </c:pt>
                <c:pt idx="31257">
                  <c:v>-0.21983818749240899</c:v>
                </c:pt>
                <c:pt idx="31258">
                  <c:v>-0.24603891057341101</c:v>
                </c:pt>
                <c:pt idx="31259">
                  <c:v>-0.117911077451142</c:v>
                </c:pt>
                <c:pt idx="31260">
                  <c:v>-0.122150416874702</c:v>
                </c:pt>
                <c:pt idx="31261">
                  <c:v>-0.13625218621054899</c:v>
                </c:pt>
                <c:pt idx="31262">
                  <c:v>-0.14990204551766201</c:v>
                </c:pt>
                <c:pt idx="31263">
                  <c:v>-0.11072649473027101</c:v>
                </c:pt>
                <c:pt idx="31264">
                  <c:v>-0.10669084372097699</c:v>
                </c:pt>
                <c:pt idx="31265">
                  <c:v>-8.5835822253652994E-2</c:v>
                </c:pt>
                <c:pt idx="31266">
                  <c:v>-7.84059298211634E-2</c:v>
                </c:pt>
                <c:pt idx="31267">
                  <c:v>-6.8493242623126102E-2</c:v>
                </c:pt>
                <c:pt idx="31268">
                  <c:v>-7.15973734609716E-2</c:v>
                </c:pt>
                <c:pt idx="31269">
                  <c:v>-6.9156628660283104E-2</c:v>
                </c:pt>
                <c:pt idx="31270">
                  <c:v>-7.1628669091423403E-2</c:v>
                </c:pt>
                <c:pt idx="31271">
                  <c:v>-6.9644019582800698E-2</c:v>
                </c:pt>
                <c:pt idx="31272">
                  <c:v>-7.1151739684790702E-2</c:v>
                </c:pt>
                <c:pt idx="31273">
                  <c:v>-7.2300143287480301E-2</c:v>
                </c:pt>
                <c:pt idx="31274">
                  <c:v>-7.2356662832433694E-2</c:v>
                </c:pt>
                <c:pt idx="31275">
                  <c:v>-6.9908885883963601E-2</c:v>
                </c:pt>
                <c:pt idx="31276">
                  <c:v>-8.7482701467568896E-2</c:v>
                </c:pt>
                <c:pt idx="31277">
                  <c:v>-9.4108390099529995E-2</c:v>
                </c:pt>
                <c:pt idx="31278">
                  <c:v>1.0528266134139899E-3</c:v>
                </c:pt>
                <c:pt idx="31279">
                  <c:v>7.4278747286373702E-3</c:v>
                </c:pt>
                <c:pt idx="31280">
                  <c:v>2.5582127793439798E-3</c:v>
                </c:pt>
                <c:pt idx="31281">
                  <c:v>4.2623011030398202E-3</c:v>
                </c:pt>
                <c:pt idx="31282">
                  <c:v>1.0148010401886899E-3</c:v>
                </c:pt>
                <c:pt idx="31283">
                  <c:v>1.7096819863529001E-2</c:v>
                </c:pt>
                <c:pt idx="31284">
                  <c:v>-6.1547973678424102E-3</c:v>
                </c:pt>
                <c:pt idx="31285">
                  <c:v>-4.0260523010997498E-3</c:v>
                </c:pt>
                <c:pt idx="31286">
                  <c:v>-2.5616721667200901E-3</c:v>
                </c:pt>
                <c:pt idx="31287" formatCode="0.00E+00">
                  <c:v>5.5675807326149797E-4</c:v>
                </c:pt>
                <c:pt idx="31288">
                  <c:v>-3.6815224195491103E-2</c:v>
                </c:pt>
                <c:pt idx="31289">
                  <c:v>-4.03757375624249E-2</c:v>
                </c:pt>
                <c:pt idx="31290">
                  <c:v>-3.01879986477087E-2</c:v>
                </c:pt>
                <c:pt idx="31291">
                  <c:v>-3.5209011360066003E-2</c:v>
                </c:pt>
                <c:pt idx="31292">
                  <c:v>-3.6407590018550699E-2</c:v>
                </c:pt>
                <c:pt idx="31293">
                  <c:v>-5.6902410972066997E-2</c:v>
                </c:pt>
                <c:pt idx="31294">
                  <c:v>-5.7608448161283902E-2</c:v>
                </c:pt>
                <c:pt idx="31295">
                  <c:v>-5.5904295522716203E-2</c:v>
                </c:pt>
                <c:pt idx="31296">
                  <c:v>-8.6333032743199395E-2</c:v>
                </c:pt>
                <c:pt idx="31297">
                  <c:v>-7.3760138311020004E-2</c:v>
                </c:pt>
                <c:pt idx="31298">
                  <c:v>-6.93611963034972E-2</c:v>
                </c:pt>
                <c:pt idx="31299">
                  <c:v>-1.31977529622342E-2</c:v>
                </c:pt>
                <c:pt idx="31300">
                  <c:v>-4.3131551795130903E-2</c:v>
                </c:pt>
                <c:pt idx="31301">
                  <c:v>-4.3342338609966197E-2</c:v>
                </c:pt>
                <c:pt idx="31302">
                  <c:v>-4.7091264358898502E-2</c:v>
                </c:pt>
                <c:pt idx="31303">
                  <c:v>-4.3917889834004201E-2</c:v>
                </c:pt>
                <c:pt idx="31304">
                  <c:v>-2.2703204432672201E-2</c:v>
                </c:pt>
                <c:pt idx="31305">
                  <c:v>-2.3166255851603899E-2</c:v>
                </c:pt>
                <c:pt idx="31306">
                  <c:v>-2.3199504697432701E-2</c:v>
                </c:pt>
                <c:pt idx="31307">
                  <c:v>-2.42741328821032E-2</c:v>
                </c:pt>
                <c:pt idx="31308">
                  <c:v>7.79652256771234E-3</c:v>
                </c:pt>
                <c:pt idx="31309">
                  <c:v>4.0043390928290396E-3</c:v>
                </c:pt>
                <c:pt idx="31310">
                  <c:v>-2.2541100130744202E-2</c:v>
                </c:pt>
                <c:pt idx="31311">
                  <c:v>-1.5374993707749401E-2</c:v>
                </c:pt>
                <c:pt idx="31312">
                  <c:v>-1.5324769814865901E-2</c:v>
                </c:pt>
                <c:pt idx="31313">
                  <c:v>-7.4148908095994503E-3</c:v>
                </c:pt>
                <c:pt idx="31314">
                  <c:v>-6.5314628401948998E-3</c:v>
                </c:pt>
                <c:pt idx="31315">
                  <c:v>3.1434166845309301E-2</c:v>
                </c:pt>
                <c:pt idx="31316">
                  <c:v>4.1629221192568802E-2</c:v>
                </c:pt>
                <c:pt idx="31317">
                  <c:v>5.0003004135948902E-2</c:v>
                </c:pt>
                <c:pt idx="31318">
                  <c:v>2.6521587897223101E-2</c:v>
                </c:pt>
                <c:pt idx="31319">
                  <c:v>9.7708383597686604E-2</c:v>
                </c:pt>
                <c:pt idx="31320">
                  <c:v>3.3119017664272603E-2</c:v>
                </c:pt>
                <c:pt idx="31321">
                  <c:v>3.63994026463045E-2</c:v>
                </c:pt>
                <c:pt idx="31322">
                  <c:v>4.0616225461559401E-2</c:v>
                </c:pt>
                <c:pt idx="31323">
                  <c:v>4.6976427381345998E-2</c:v>
                </c:pt>
                <c:pt idx="31324">
                  <c:v>3.4025972980043097E-2</c:v>
                </c:pt>
                <c:pt idx="31325">
                  <c:v>3.8082925292442601E-2</c:v>
                </c:pt>
                <c:pt idx="31326">
                  <c:v>-4.3718643308866503E-2</c:v>
                </c:pt>
                <c:pt idx="31327">
                  <c:v>1.44731498180643E-2</c:v>
                </c:pt>
                <c:pt idx="31328">
                  <c:v>-1.04790897660551E-2</c:v>
                </c:pt>
                <c:pt idx="31329">
                  <c:v>9.9332166014216502E-3</c:v>
                </c:pt>
                <c:pt idx="31330">
                  <c:v>5.1271793575031702E-3</c:v>
                </c:pt>
                <c:pt idx="31331">
                  <c:v>6.4410295912358199E-3</c:v>
                </c:pt>
                <c:pt idx="31332">
                  <c:v>-5.2377718472136304E-3</c:v>
                </c:pt>
                <c:pt idx="31333">
                  <c:v>6.9167338415903501E-2</c:v>
                </c:pt>
                <c:pt idx="31334">
                  <c:v>5.36897550537387E-2</c:v>
                </c:pt>
                <c:pt idx="31335">
                  <c:v>7.5704458638940805E-2</c:v>
                </c:pt>
                <c:pt idx="31336">
                  <c:v>4.6902163256437E-2</c:v>
                </c:pt>
                <c:pt idx="31337">
                  <c:v>4.8898266026253301E-2</c:v>
                </c:pt>
                <c:pt idx="31338">
                  <c:v>5.3836469888791802E-2</c:v>
                </c:pt>
                <c:pt idx="31339">
                  <c:v>4.8636413793410098E-2</c:v>
                </c:pt>
                <c:pt idx="31340">
                  <c:v>1.16609572841541E-3</c:v>
                </c:pt>
                <c:pt idx="31341">
                  <c:v>5.5213423050590703E-3</c:v>
                </c:pt>
                <c:pt idx="31342" formatCode="0.00E+00">
                  <c:v>-2.05687201118687E-4</c:v>
                </c:pt>
                <c:pt idx="31343">
                  <c:v>-1.9082720389369499E-3</c:v>
                </c:pt>
                <c:pt idx="31344">
                  <c:v>-9.4469607119409497E-3</c:v>
                </c:pt>
                <c:pt idx="31345">
                  <c:v>8.0354434810319106E-2</c:v>
                </c:pt>
                <c:pt idx="31346">
                  <c:v>4.6599240181150102E-2</c:v>
                </c:pt>
                <c:pt idx="31347">
                  <c:v>4.9661471766926098E-2</c:v>
                </c:pt>
                <c:pt idx="31348">
                  <c:v>5.5825136058474903E-2</c:v>
                </c:pt>
                <c:pt idx="31349">
                  <c:v>5.2323732133819002E-2</c:v>
                </c:pt>
                <c:pt idx="31350">
                  <c:v>3.83350656859704E-2</c:v>
                </c:pt>
                <c:pt idx="31351">
                  <c:v>4.5147030709911301E-2</c:v>
                </c:pt>
                <c:pt idx="31352">
                  <c:v>4.5169628888675498E-2</c:v>
                </c:pt>
                <c:pt idx="31353">
                  <c:v>0.157089921670372</c:v>
                </c:pt>
                <c:pt idx="31354">
                  <c:v>0.16968553516789001</c:v>
                </c:pt>
                <c:pt idx="31355">
                  <c:v>0.25074323618608602</c:v>
                </c:pt>
                <c:pt idx="31356">
                  <c:v>0.23125399874432301</c:v>
                </c:pt>
                <c:pt idx="31357">
                  <c:v>0.28552936939483098</c:v>
                </c:pt>
                <c:pt idx="31358">
                  <c:v>0.30406911335575798</c:v>
                </c:pt>
                <c:pt idx="31359">
                  <c:v>0.36913075838539999</c:v>
                </c:pt>
                <c:pt idx="31360">
                  <c:v>0.377661564345388</c:v>
                </c:pt>
                <c:pt idx="31361">
                  <c:v>0.35397173087447698</c:v>
                </c:pt>
                <c:pt idx="31362">
                  <c:v>0.41857897397424199</c:v>
                </c:pt>
                <c:pt idx="31363">
                  <c:v>0.40678454845340301</c:v>
                </c:pt>
                <c:pt idx="31364">
                  <c:v>0.42107949643808501</c:v>
                </c:pt>
                <c:pt idx="31365">
                  <c:v>0.43767296511335302</c:v>
                </c:pt>
                <c:pt idx="31366">
                  <c:v>0.46848027691822303</c:v>
                </c:pt>
                <c:pt idx="31367">
                  <c:v>0.51367604131821998</c:v>
                </c:pt>
                <c:pt idx="31368">
                  <c:v>0.52307138747828796</c:v>
                </c:pt>
                <c:pt idx="31369">
                  <c:v>0.52011350973708204</c:v>
                </c:pt>
                <c:pt idx="31370">
                  <c:v>0.51728402777083604</c:v>
                </c:pt>
                <c:pt idx="31371">
                  <c:v>0.54729460058711898</c:v>
                </c:pt>
                <c:pt idx="31372">
                  <c:v>0.470384342926569</c:v>
                </c:pt>
                <c:pt idx="31373">
                  <c:v>0.52380477587879304</c:v>
                </c:pt>
                <c:pt idx="31374">
                  <c:v>0.54264801598152401</c:v>
                </c:pt>
                <c:pt idx="31375">
                  <c:v>0.55186103687213295</c:v>
                </c:pt>
                <c:pt idx="31376">
                  <c:v>0.82421109482922805</c:v>
                </c:pt>
                <c:pt idx="31377">
                  <c:v>0.84083403717801597</c:v>
                </c:pt>
                <c:pt idx="31378">
                  <c:v>0.82247800254384695</c:v>
                </c:pt>
                <c:pt idx="31379">
                  <c:v>0.80624277738234995</c:v>
                </c:pt>
                <c:pt idx="31380">
                  <c:v>0.84499962825130404</c:v>
                </c:pt>
                <c:pt idx="31381">
                  <c:v>0.90418888732814895</c:v>
                </c:pt>
                <c:pt idx="31382">
                  <c:v>0.91278146517421499</c:v>
                </c:pt>
                <c:pt idx="31383">
                  <c:v>0.89717180521259898</c:v>
                </c:pt>
                <c:pt idx="31384">
                  <c:v>0.88566157524502198</c:v>
                </c:pt>
                <c:pt idx="31385">
                  <c:v>0.90483736356848699</c:v>
                </c:pt>
                <c:pt idx="31386">
                  <c:v>0.88639306389009298</c:v>
                </c:pt>
                <c:pt idx="31387">
                  <c:v>0.891015340720691</c:v>
                </c:pt>
                <c:pt idx="31388">
                  <c:v>0.90072612656076001</c:v>
                </c:pt>
                <c:pt idx="31389">
                  <c:v>0.89743352409438604</c:v>
                </c:pt>
                <c:pt idx="31390">
                  <c:v>0.91255576637579405</c:v>
                </c:pt>
                <c:pt idx="31391">
                  <c:v>0.957797122693401</c:v>
                </c:pt>
                <c:pt idx="31392">
                  <c:v>0.957797122693401</c:v>
                </c:pt>
                <c:pt idx="31393">
                  <c:v>0.97391491967939603</c:v>
                </c:pt>
                <c:pt idx="31394">
                  <c:v>5.2179855276752703E-3</c:v>
                </c:pt>
                <c:pt idx="31395">
                  <c:v>1.0512658126884801E-2</c:v>
                </c:pt>
                <c:pt idx="31396">
                  <c:v>7.6825065993815196E-3</c:v>
                </c:pt>
                <c:pt idx="31397">
                  <c:v>6.0183990337536698E-3</c:v>
                </c:pt>
                <c:pt idx="31398">
                  <c:v>9.3390007541980201E-3</c:v>
                </c:pt>
                <c:pt idx="31399">
                  <c:v>1.0131069365094E-2</c:v>
                </c:pt>
                <c:pt idx="31400">
                  <c:v>8.2552091558098992E-3</c:v>
                </c:pt>
                <c:pt idx="31401">
                  <c:v>1.8019728969955E-2</c:v>
                </c:pt>
                <c:pt idx="31402">
                  <c:v>-3.3083396638100499E-3</c:v>
                </c:pt>
                <c:pt idx="31403">
                  <c:v>-5.8180571007081898E-2</c:v>
                </c:pt>
                <c:pt idx="31404">
                  <c:v>-9.1051146183276296E-2</c:v>
                </c:pt>
                <c:pt idx="31405">
                  <c:v>-9.5746109660853604E-2</c:v>
                </c:pt>
                <c:pt idx="31406">
                  <c:v>-0.15890745074759899</c:v>
                </c:pt>
                <c:pt idx="31407">
                  <c:v>-8.8526066796490194E-2</c:v>
                </c:pt>
                <c:pt idx="31408">
                  <c:v>-7.8697616722261193E-2</c:v>
                </c:pt>
                <c:pt idx="31409">
                  <c:v>-7.2775523845017398E-2</c:v>
                </c:pt>
                <c:pt idx="31410">
                  <c:v>-8.5129395350825393E-2</c:v>
                </c:pt>
                <c:pt idx="31411">
                  <c:v>-8.6845442000995199E-2</c:v>
                </c:pt>
                <c:pt idx="31412">
                  <c:v>-0.112936879709141</c:v>
                </c:pt>
                <c:pt idx="31413">
                  <c:v>-4.51748817364543E-2</c:v>
                </c:pt>
                <c:pt idx="31414">
                  <c:v>-5.0526977858150898E-2</c:v>
                </c:pt>
                <c:pt idx="31415">
                  <c:v>-5.0652803487686499E-2</c:v>
                </c:pt>
                <c:pt idx="31416">
                  <c:v>-5.6985716423851598E-2</c:v>
                </c:pt>
                <c:pt idx="31417">
                  <c:v>-6.3566104567118503E-2</c:v>
                </c:pt>
                <c:pt idx="31418">
                  <c:v>-7.4342376882637201E-2</c:v>
                </c:pt>
                <c:pt idx="31419" formatCode="0.00E+00">
                  <c:v>-4.9661401373723903E-4</c:v>
                </c:pt>
                <c:pt idx="31420">
                  <c:v>-1.3052919671395101E-2</c:v>
                </c:pt>
                <c:pt idx="31421">
                  <c:v>-5.12194898666895E-3</c:v>
                </c:pt>
                <c:pt idx="31422">
                  <c:v>-4.9075613119250197E-2</c:v>
                </c:pt>
                <c:pt idx="31423">
                  <c:v>-1.5234510004276501E-2</c:v>
                </c:pt>
                <c:pt idx="31424">
                  <c:v>-0.150523262569903</c:v>
                </c:pt>
                <c:pt idx="31425">
                  <c:v>-0.109414143934803</c:v>
                </c:pt>
                <c:pt idx="31426">
                  <c:v>-0.10434734171566</c:v>
                </c:pt>
                <c:pt idx="31427">
                  <c:v>-3.2079848898662798E-2</c:v>
                </c:pt>
                <c:pt idx="31428">
                  <c:v>-2.1165974330000999E-2</c:v>
                </c:pt>
                <c:pt idx="31429">
                  <c:v>-6.1077663941898799E-2</c:v>
                </c:pt>
                <c:pt idx="31430">
                  <c:v>-5.32535479240192E-2</c:v>
                </c:pt>
                <c:pt idx="31431">
                  <c:v>-2.9631792770497399E-2</c:v>
                </c:pt>
                <c:pt idx="31432">
                  <c:v>-3.3230966443417803E-2</c:v>
                </c:pt>
                <c:pt idx="31433" formatCode="0.00E+00">
                  <c:v>4.04918330737524E-4</c:v>
                </c:pt>
                <c:pt idx="31434">
                  <c:v>9.3444646600633306E-3</c:v>
                </c:pt>
                <c:pt idx="31435">
                  <c:v>1.0096318885423901E-2</c:v>
                </c:pt>
                <c:pt idx="31436">
                  <c:v>0.123750193316556</c:v>
                </c:pt>
                <c:pt idx="31437">
                  <c:v>0.140197755584344</c:v>
                </c:pt>
                <c:pt idx="31438">
                  <c:v>0.147936034200009</c:v>
                </c:pt>
                <c:pt idx="31439">
                  <c:v>0.171638163363702</c:v>
                </c:pt>
                <c:pt idx="31440">
                  <c:v>0.178860960073739</c:v>
                </c:pt>
                <c:pt idx="31441">
                  <c:v>0.20252295392056599</c:v>
                </c:pt>
                <c:pt idx="31442">
                  <c:v>0.25342695250370401</c:v>
                </c:pt>
                <c:pt idx="31443">
                  <c:v>0.28075644379343601</c:v>
                </c:pt>
                <c:pt idx="31444">
                  <c:v>0.234839152959785</c:v>
                </c:pt>
                <c:pt idx="31445">
                  <c:v>0.28766699674117202</c:v>
                </c:pt>
                <c:pt idx="31446">
                  <c:v>0.22701874816175799</c:v>
                </c:pt>
                <c:pt idx="31447">
                  <c:v>0.22646733639802499</c:v>
                </c:pt>
                <c:pt idx="31448">
                  <c:v>0.24696509787749599</c:v>
                </c:pt>
                <c:pt idx="31449">
                  <c:v>0.258517677736745</c:v>
                </c:pt>
                <c:pt idx="31450">
                  <c:v>0.25169750240235</c:v>
                </c:pt>
                <c:pt idx="31451">
                  <c:v>0.24301178110997501</c:v>
                </c:pt>
                <c:pt idx="31452">
                  <c:v>0.25024984800842598</c:v>
                </c:pt>
                <c:pt idx="31453">
                  <c:v>0.393087147165956</c:v>
                </c:pt>
                <c:pt idx="31454">
                  <c:v>0.27985942361045102</c:v>
                </c:pt>
                <c:pt idx="31455">
                  <c:v>0.29023296726102799</c:v>
                </c:pt>
                <c:pt idx="31456">
                  <c:v>0.35727258767549203</c:v>
                </c:pt>
                <c:pt idx="31457">
                  <c:v>0.33204278516133401</c:v>
                </c:pt>
                <c:pt idx="31458">
                  <c:v>-4.3369560992545502E-3</c:v>
                </c:pt>
                <c:pt idx="31459">
                  <c:v>-1.04158170127526E-2</c:v>
                </c:pt>
                <c:pt idx="31460">
                  <c:v>6.3274690403707506E-2</c:v>
                </c:pt>
                <c:pt idx="31461">
                  <c:v>7.2414671288851998E-2</c:v>
                </c:pt>
                <c:pt idx="31462">
                  <c:v>7.7933736906610193E-2</c:v>
                </c:pt>
                <c:pt idx="31463">
                  <c:v>8.0666723522628103E-2</c:v>
                </c:pt>
                <c:pt idx="31464">
                  <c:v>7.7240504613364597E-2</c:v>
                </c:pt>
                <c:pt idx="31465">
                  <c:v>8.6195118277379607E-2</c:v>
                </c:pt>
                <c:pt idx="31466">
                  <c:v>8.9296515018576703E-2</c:v>
                </c:pt>
                <c:pt idx="31467">
                  <c:v>6.0764501905441901E-2</c:v>
                </c:pt>
                <c:pt idx="31468">
                  <c:v>9.3050870664932006E-2</c:v>
                </c:pt>
                <c:pt idx="31469">
                  <c:v>9.4863583973427701E-2</c:v>
                </c:pt>
                <c:pt idx="31470">
                  <c:v>0.105844391540644</c:v>
                </c:pt>
                <c:pt idx="31471">
                  <c:v>0.115051936754867</c:v>
                </c:pt>
                <c:pt idx="31472">
                  <c:v>0.119798182138086</c:v>
                </c:pt>
                <c:pt idx="31473">
                  <c:v>5.3332926653477601E-2</c:v>
                </c:pt>
                <c:pt idx="31474">
                  <c:v>0.17188259717611801</c:v>
                </c:pt>
                <c:pt idx="31475">
                  <c:v>0.196414814701795</c:v>
                </c:pt>
                <c:pt idx="31476">
                  <c:v>0.251059040144265</c:v>
                </c:pt>
                <c:pt idx="31477">
                  <c:v>0.26467418438276302</c:v>
                </c:pt>
                <c:pt idx="31478">
                  <c:v>0.43293275036078199</c:v>
                </c:pt>
                <c:pt idx="31479">
                  <c:v>0.44200633153375002</c:v>
                </c:pt>
                <c:pt idx="31480">
                  <c:v>0.48910433100710299</c:v>
                </c:pt>
                <c:pt idx="31481">
                  <c:v>0.52170347397637296</c:v>
                </c:pt>
                <c:pt idx="31482">
                  <c:v>0.59156913367728103</c:v>
                </c:pt>
                <c:pt idx="31483">
                  <c:v>0.57770950010975097</c:v>
                </c:pt>
                <c:pt idx="31484">
                  <c:v>0.60401704047434901</c:v>
                </c:pt>
                <c:pt idx="31485">
                  <c:v>0.61886537143471398</c:v>
                </c:pt>
                <c:pt idx="31486">
                  <c:v>0.70392763919765899</c:v>
                </c:pt>
                <c:pt idx="31487">
                  <c:v>0.57442287187778596</c:v>
                </c:pt>
                <c:pt idx="31488">
                  <c:v>0.58195026063680599</c:v>
                </c:pt>
                <c:pt idx="31489">
                  <c:v>0.45985085308023399</c:v>
                </c:pt>
                <c:pt idx="31490">
                  <c:v>0.44107216680287697</c:v>
                </c:pt>
                <c:pt idx="31491">
                  <c:v>0.70366030768584598</c:v>
                </c:pt>
                <c:pt idx="31492">
                  <c:v>0.60525424365259906</c:v>
                </c:pt>
                <c:pt idx="31493">
                  <c:v>0.61241166039388295</c:v>
                </c:pt>
                <c:pt idx="31494">
                  <c:v>0.67067077780634998</c:v>
                </c:pt>
                <c:pt idx="31495">
                  <c:v>0.64841455893919397</c:v>
                </c:pt>
                <c:pt idx="31496">
                  <c:v>0.67016006209645396</c:v>
                </c:pt>
                <c:pt idx="31497">
                  <c:v>0.666467841985244</c:v>
                </c:pt>
                <c:pt idx="31498">
                  <c:v>0.70793623135768802</c:v>
                </c:pt>
                <c:pt idx="31499">
                  <c:v>0.493119699382632</c:v>
                </c:pt>
                <c:pt idx="31500">
                  <c:v>0.49387992132727998</c:v>
                </c:pt>
                <c:pt idx="31501">
                  <c:v>-7.8844234789290299E-3</c:v>
                </c:pt>
                <c:pt idx="31502">
                  <c:v>-4.2404343182638098E-3</c:v>
                </c:pt>
                <c:pt idx="31503">
                  <c:v>-1.9636448574314701E-2</c:v>
                </c:pt>
                <c:pt idx="31504">
                  <c:v>-1.55460640318845E-2</c:v>
                </c:pt>
                <c:pt idx="31505">
                  <c:v>-2.3420882415937601E-2</c:v>
                </c:pt>
                <c:pt idx="31506">
                  <c:v>-3.9893013608549499E-3</c:v>
                </c:pt>
                <c:pt idx="31507" formatCode="0.00E+00">
                  <c:v>-8.46644217911807E-4</c:v>
                </c:pt>
                <c:pt idx="31508">
                  <c:v>-2.21926845639441E-3</c:v>
                </c:pt>
                <c:pt idx="31509">
                  <c:v>-2.6408574590808202E-3</c:v>
                </c:pt>
                <c:pt idx="31510" formatCode="0.00E+00">
                  <c:v>-8.4748562982017695E-4</c:v>
                </c:pt>
                <c:pt idx="31511">
                  <c:v>-1.3298827478208399E-2</c:v>
                </c:pt>
                <c:pt idx="31512">
                  <c:v>-3.40952231706381E-3</c:v>
                </c:pt>
                <c:pt idx="31513">
                  <c:v>-6.4341484342327303E-3</c:v>
                </c:pt>
                <c:pt idx="31514">
                  <c:v>-1.6874963049207099E-3</c:v>
                </c:pt>
                <c:pt idx="31515">
                  <c:v>-9.5424858628860802E-3</c:v>
                </c:pt>
                <c:pt idx="31516">
                  <c:v>-4.2448724593850901E-3</c:v>
                </c:pt>
                <c:pt idx="31517">
                  <c:v>-4.1016363834596101E-3</c:v>
                </c:pt>
                <c:pt idx="31518">
                  <c:v>1.04248653005478E-2</c:v>
                </c:pt>
                <c:pt idx="31519">
                  <c:v>1.40759942221007E-2</c:v>
                </c:pt>
                <c:pt idx="31520">
                  <c:v>2.40119820970572E-2</c:v>
                </c:pt>
                <c:pt idx="31521">
                  <c:v>4.5173354943294199E-2</c:v>
                </c:pt>
                <c:pt idx="31522">
                  <c:v>5.0753769168507802E-2</c:v>
                </c:pt>
                <c:pt idx="31523">
                  <c:v>2.77729726460265E-2</c:v>
                </c:pt>
                <c:pt idx="31524">
                  <c:v>7.0196509206837898E-2</c:v>
                </c:pt>
                <c:pt idx="31525">
                  <c:v>6.5402199429981794E-2</c:v>
                </c:pt>
                <c:pt idx="31526">
                  <c:v>7.2214308195561502E-2</c:v>
                </c:pt>
                <c:pt idx="31527">
                  <c:v>5.0069097260063901E-2</c:v>
                </c:pt>
                <c:pt idx="31528">
                  <c:v>4.9663085923647099E-2</c:v>
                </c:pt>
                <c:pt idx="31529">
                  <c:v>4.4898513792762398E-2</c:v>
                </c:pt>
                <c:pt idx="31530">
                  <c:v>6.86780516910412E-2</c:v>
                </c:pt>
                <c:pt idx="31531">
                  <c:v>5.5246738043565703E-2</c:v>
                </c:pt>
                <c:pt idx="31532">
                  <c:v>6.4607042150995594E-2</c:v>
                </c:pt>
                <c:pt idx="31533">
                  <c:v>6.8946236372614295E-2</c:v>
                </c:pt>
                <c:pt idx="31534">
                  <c:v>6.9623561078957494E-2</c:v>
                </c:pt>
                <c:pt idx="31535">
                  <c:v>7.6962145299847406E-2</c:v>
                </c:pt>
                <c:pt idx="31536">
                  <c:v>8.4004826481859099E-2</c:v>
                </c:pt>
                <c:pt idx="31537">
                  <c:v>8.1081120448156699E-2</c:v>
                </c:pt>
                <c:pt idx="31538">
                  <c:v>7.3696992457156593E-2</c:v>
                </c:pt>
                <c:pt idx="31539">
                  <c:v>4.73450970354381E-2</c:v>
                </c:pt>
                <c:pt idx="31540">
                  <c:v>0.11620018919493499</c:v>
                </c:pt>
                <c:pt idx="31541">
                  <c:v>0.12790327176782301</c:v>
                </c:pt>
                <c:pt idx="31542">
                  <c:v>0.11617345220700601</c:v>
                </c:pt>
                <c:pt idx="31543">
                  <c:v>0.132478265750027</c:v>
                </c:pt>
                <c:pt idx="31544">
                  <c:v>0.118266369915766</c:v>
                </c:pt>
                <c:pt idx="31545">
                  <c:v>0.10946687025913</c:v>
                </c:pt>
                <c:pt idx="31546">
                  <c:v>0.132472637816657</c:v>
                </c:pt>
                <c:pt idx="31547">
                  <c:v>-4.5479540732251602E-3</c:v>
                </c:pt>
                <c:pt idx="31548">
                  <c:v>-1.0872919034434899E-2</c:v>
                </c:pt>
                <c:pt idx="31549">
                  <c:v>-0.203712227223345</c:v>
                </c:pt>
                <c:pt idx="31550">
                  <c:v>-1.3687871940949E-2</c:v>
                </c:pt>
                <c:pt idx="31551">
                  <c:v>-2.82906545116661E-2</c:v>
                </c:pt>
                <c:pt idx="31552">
                  <c:v>-2.5020354377787799E-2</c:v>
                </c:pt>
                <c:pt idx="31553">
                  <c:v>-7.6054347006592804E-2</c:v>
                </c:pt>
                <c:pt idx="31554">
                  <c:v>-8.1481433971704403E-2</c:v>
                </c:pt>
                <c:pt idx="31555">
                  <c:v>-0.11695316571999601</c:v>
                </c:pt>
                <c:pt idx="31556">
                  <c:v>-0.120956423059082</c:v>
                </c:pt>
                <c:pt idx="31557">
                  <c:v>-0.133068744388953</c:v>
                </c:pt>
                <c:pt idx="31558">
                  <c:v>-0.12921309066605899</c:v>
                </c:pt>
                <c:pt idx="31559">
                  <c:v>-0.14343029478262001</c:v>
                </c:pt>
                <c:pt idx="31560">
                  <c:v>-0.147095994662232</c:v>
                </c:pt>
                <c:pt idx="31561">
                  <c:v>-0.292600805587861</c:v>
                </c:pt>
                <c:pt idx="31562">
                  <c:v>-0.140994838122111</c:v>
                </c:pt>
                <c:pt idx="31563">
                  <c:v>-0.206008197332016</c:v>
                </c:pt>
                <c:pt idx="31564">
                  <c:v>-0.21456437826253899</c:v>
                </c:pt>
                <c:pt idx="31565">
                  <c:v>-0.23702057735913801</c:v>
                </c:pt>
                <c:pt idx="31566">
                  <c:v>-0.23846838788629901</c:v>
                </c:pt>
                <c:pt idx="31567">
                  <c:v>9.7062289627700901E-2</c:v>
                </c:pt>
                <c:pt idx="31568">
                  <c:v>9.2548720452045194E-2</c:v>
                </c:pt>
                <c:pt idx="31569">
                  <c:v>9.4489762174834402E-2</c:v>
                </c:pt>
                <c:pt idx="31570">
                  <c:v>9.5005488039372907E-2</c:v>
                </c:pt>
                <c:pt idx="31571">
                  <c:v>0.107538180489653</c:v>
                </c:pt>
                <c:pt idx="31572">
                  <c:v>-2.4543873779646098E-2</c:v>
                </c:pt>
                <c:pt idx="31573">
                  <c:v>-3.5151221023395199E-2</c:v>
                </c:pt>
                <c:pt idx="31574">
                  <c:v>-3.2226061559550802E-2</c:v>
                </c:pt>
                <c:pt idx="31575">
                  <c:v>-4.48547075998924E-2</c:v>
                </c:pt>
                <c:pt idx="31576">
                  <c:v>-4.2431524924078701E-2</c:v>
                </c:pt>
                <c:pt idx="31577">
                  <c:v>-4.71713525300212E-2</c:v>
                </c:pt>
                <c:pt idx="31578">
                  <c:v>-4.1536633006646E-2</c:v>
                </c:pt>
                <c:pt idx="31579">
                  <c:v>-5.1061387465512302E-2</c:v>
                </c:pt>
                <c:pt idx="31580">
                  <c:v>-5.67757159254818E-2</c:v>
                </c:pt>
                <c:pt idx="31581">
                  <c:v>-6.0910457303170899E-2</c:v>
                </c:pt>
                <c:pt idx="31582">
                  <c:v>-5.4420912826586398E-2</c:v>
                </c:pt>
                <c:pt idx="31583">
                  <c:v>-5.3047466915354002E-2</c:v>
                </c:pt>
                <c:pt idx="31584">
                  <c:v>-9.1960995578255194E-3</c:v>
                </c:pt>
                <c:pt idx="31585">
                  <c:v>-8.8761065714102402E-3</c:v>
                </c:pt>
                <c:pt idx="31586">
                  <c:v>-7.7952550539142004E-3</c:v>
                </c:pt>
                <c:pt idx="31587">
                  <c:v>-7.7936403440976802E-3</c:v>
                </c:pt>
                <c:pt idx="31588">
                  <c:v>7.8706620274255901E-3</c:v>
                </c:pt>
                <c:pt idx="31589">
                  <c:v>9.7021376995189892E-3</c:v>
                </c:pt>
                <c:pt idx="31590">
                  <c:v>1.6728061924108101E-2</c:v>
                </c:pt>
                <c:pt idx="31591">
                  <c:v>-2.3986909094034298E-2</c:v>
                </c:pt>
                <c:pt idx="31592">
                  <c:v>-2.6356758727102501E-2</c:v>
                </c:pt>
                <c:pt idx="31593">
                  <c:v>-9.4197554023231295E-2</c:v>
                </c:pt>
                <c:pt idx="31594">
                  <c:v>-9.5929276780637604E-2</c:v>
                </c:pt>
                <c:pt idx="31595">
                  <c:v>-9.5486324625090893E-2</c:v>
                </c:pt>
                <c:pt idx="31596">
                  <c:v>-8.7253361297217696E-2</c:v>
                </c:pt>
                <c:pt idx="31597">
                  <c:v>-9.4633707042889897E-2</c:v>
                </c:pt>
                <c:pt idx="31598">
                  <c:v>6.3513630130334703E-2</c:v>
                </c:pt>
                <c:pt idx="31599">
                  <c:v>-9.6207534959934699E-2</c:v>
                </c:pt>
                <c:pt idx="31600">
                  <c:v>-0.13868630669599999</c:v>
                </c:pt>
                <c:pt idx="31601">
                  <c:v>-7.9131901764730894E-2</c:v>
                </c:pt>
                <c:pt idx="31602">
                  <c:v>-8.8083011246631704E-2</c:v>
                </c:pt>
                <c:pt idx="31603">
                  <c:v>-0.15754996435913099</c:v>
                </c:pt>
                <c:pt idx="31604">
                  <c:v>-0.181144603633483</c:v>
                </c:pt>
                <c:pt idx="31605">
                  <c:v>-0.13925084545078101</c:v>
                </c:pt>
                <c:pt idx="31606">
                  <c:v>-0.15247153324155399</c:v>
                </c:pt>
                <c:pt idx="31607">
                  <c:v>-0.133076379615713</c:v>
                </c:pt>
                <c:pt idx="31608">
                  <c:v>-0.13379622693947499</c:v>
                </c:pt>
                <c:pt idx="31609">
                  <c:v>-0.176876509303829</c:v>
                </c:pt>
                <c:pt idx="31610">
                  <c:v>-0.11923466682164501</c:v>
                </c:pt>
                <c:pt idx="31611">
                  <c:v>-0.12607465605678</c:v>
                </c:pt>
                <c:pt idx="31612">
                  <c:v>-0.191063235982354</c:v>
                </c:pt>
                <c:pt idx="31613">
                  <c:v>-0.19536483215591499</c:v>
                </c:pt>
                <c:pt idx="31614">
                  <c:v>-0.120992618495914</c:v>
                </c:pt>
                <c:pt idx="31615">
                  <c:v>-0.122005794616675</c:v>
                </c:pt>
                <c:pt idx="31616">
                  <c:v>-0.11283222460430101</c:v>
                </c:pt>
                <c:pt idx="31617">
                  <c:v>-0.116109238782219</c:v>
                </c:pt>
                <c:pt idx="31618">
                  <c:v>-0.12524616109595799</c:v>
                </c:pt>
                <c:pt idx="31619">
                  <c:v>-0.22675730048392301</c:v>
                </c:pt>
                <c:pt idx="31620">
                  <c:v>-0.20760228076544501</c:v>
                </c:pt>
                <c:pt idx="31621">
                  <c:v>-0.21894644719859899</c:v>
                </c:pt>
                <c:pt idx="31622">
                  <c:v>-0.19006449130105699</c:v>
                </c:pt>
                <c:pt idx="31623">
                  <c:v>-0.23024829798389501</c:v>
                </c:pt>
                <c:pt idx="31624">
                  <c:v>-0.238941636821006</c:v>
                </c:pt>
                <c:pt idx="31625">
                  <c:v>-0.36743353219700797</c:v>
                </c:pt>
                <c:pt idx="31626">
                  <c:v>-0.33765803494511498</c:v>
                </c:pt>
                <c:pt idx="31627">
                  <c:v>-0.33364298691058297</c:v>
                </c:pt>
                <c:pt idx="31628">
                  <c:v>-0.34289157554613098</c:v>
                </c:pt>
                <c:pt idx="31629">
                  <c:v>-0.36021902294360703</c:v>
                </c:pt>
                <c:pt idx="31630">
                  <c:v>-0.36397664974421201</c:v>
                </c:pt>
                <c:pt idx="31631">
                  <c:v>-0.364506512101127</c:v>
                </c:pt>
                <c:pt idx="31632">
                  <c:v>-0.37248329174678302</c:v>
                </c:pt>
                <c:pt idx="31633">
                  <c:v>-0.381503651313922</c:v>
                </c:pt>
                <c:pt idx="31634">
                  <c:v>-0.30630274462519103</c:v>
                </c:pt>
                <c:pt idx="31635">
                  <c:v>-0.31647313090382601</c:v>
                </c:pt>
                <c:pt idx="31636">
                  <c:v>-0.32360244753241901</c:v>
                </c:pt>
                <c:pt idx="31637">
                  <c:v>-1.0528266134139899E-3</c:v>
                </c:pt>
                <c:pt idx="31638">
                  <c:v>4.9705748386832298E-3</c:v>
                </c:pt>
                <c:pt idx="31639" formatCode="0.00E+00">
                  <c:v>-7.6415098056181697E-4</c:v>
                </c:pt>
                <c:pt idx="31640">
                  <c:v>-5.7583424844818102E-3</c:v>
                </c:pt>
                <c:pt idx="31641">
                  <c:v>-8.8627454811704906E-2</c:v>
                </c:pt>
                <c:pt idx="31642">
                  <c:v>-8.4106922706470494E-2</c:v>
                </c:pt>
                <c:pt idx="31643">
                  <c:v>-8.5972109288810994E-2</c:v>
                </c:pt>
                <c:pt idx="31644">
                  <c:v>-8.1604883842112799E-2</c:v>
                </c:pt>
                <c:pt idx="31645">
                  <c:v>-8.6106416786343204E-2</c:v>
                </c:pt>
                <c:pt idx="31646">
                  <c:v>-7.5696557764151504E-2</c:v>
                </c:pt>
                <c:pt idx="31647">
                  <c:v>-7.7332692929314495E-2</c:v>
                </c:pt>
                <c:pt idx="31648">
                  <c:v>-6.6880133693698995E-2</c:v>
                </c:pt>
                <c:pt idx="31649">
                  <c:v>-7.0601093250793598E-2</c:v>
                </c:pt>
                <c:pt idx="31650">
                  <c:v>-6.0189338947386602E-2</c:v>
                </c:pt>
                <c:pt idx="31651">
                  <c:v>-6.06907306297901E-2</c:v>
                </c:pt>
                <c:pt idx="31652">
                  <c:v>-5.6192428089505801E-2</c:v>
                </c:pt>
                <c:pt idx="31653">
                  <c:v>-5.7022058263867997E-2</c:v>
                </c:pt>
                <c:pt idx="31654">
                  <c:v>-4.6649266136867998E-2</c:v>
                </c:pt>
                <c:pt idx="31655">
                  <c:v>-4.7776295079475499E-2</c:v>
                </c:pt>
                <c:pt idx="31656">
                  <c:v>-3.7363802361293802E-2</c:v>
                </c:pt>
                <c:pt idx="31657">
                  <c:v>-4.5191151246023402E-2</c:v>
                </c:pt>
                <c:pt idx="31658">
                  <c:v>-1.53613477801592E-2</c:v>
                </c:pt>
                <c:pt idx="31659">
                  <c:v>-2.1095716100980301E-2</c:v>
                </c:pt>
                <c:pt idx="31660">
                  <c:v>-4.8622612920712297E-3</c:v>
                </c:pt>
                <c:pt idx="31661">
                  <c:v>-1.11748503118389E-2</c:v>
                </c:pt>
                <c:pt idx="31662">
                  <c:v>-8.6295647059941808E-3</c:v>
                </c:pt>
                <c:pt idx="31663">
                  <c:v>2.3280092543094901E-2</c:v>
                </c:pt>
                <c:pt idx="31664">
                  <c:v>7.8994939322248797E-2</c:v>
                </c:pt>
                <c:pt idx="31665">
                  <c:v>8.2575946273802395E-2</c:v>
                </c:pt>
                <c:pt idx="31666">
                  <c:v>9.9764713807932906E-2</c:v>
                </c:pt>
                <c:pt idx="31667">
                  <c:v>7.3184544426003001E-2</c:v>
                </c:pt>
                <c:pt idx="31668">
                  <c:v>8.5045263192819104E-2</c:v>
                </c:pt>
                <c:pt idx="31669">
                  <c:v>2.75912234156288E-2</c:v>
                </c:pt>
                <c:pt idx="31670">
                  <c:v>4.9119904086215298E-2</c:v>
                </c:pt>
                <c:pt idx="31671" formatCode="0.00E+00">
                  <c:v>-5.1954930815267797E-4</c:v>
                </c:pt>
                <c:pt idx="31672">
                  <c:v>3.8060992415152001E-3</c:v>
                </c:pt>
                <c:pt idx="31673" formatCode="0.00E+00">
                  <c:v>4.42444741749925E-4</c:v>
                </c:pt>
                <c:pt idx="31674">
                  <c:v>3.1718965003970402E-2</c:v>
                </c:pt>
                <c:pt idx="31675">
                  <c:v>2.68849478492421E-2</c:v>
                </c:pt>
                <c:pt idx="31676">
                  <c:v>1.49834817556426E-2</c:v>
                </c:pt>
                <c:pt idx="31677">
                  <c:v>1.44137633589893E-2</c:v>
                </c:pt>
                <c:pt idx="31678">
                  <c:v>-1.0464693632192599E-2</c:v>
                </c:pt>
                <c:pt idx="31679">
                  <c:v>7.8287709987876403E-2</c:v>
                </c:pt>
                <c:pt idx="31680">
                  <c:v>7.2804707484203701E-2</c:v>
                </c:pt>
                <c:pt idx="31681">
                  <c:v>8.2763584474037002E-3</c:v>
                </c:pt>
                <c:pt idx="31682">
                  <c:v>1.0722979706246E-2</c:v>
                </c:pt>
                <c:pt idx="31683">
                  <c:v>5.1004394416369597E-3</c:v>
                </c:pt>
                <c:pt idx="31684">
                  <c:v>3.22276309610991E-3</c:v>
                </c:pt>
                <c:pt idx="31685">
                  <c:v>-1.0352533564381701E-3</c:v>
                </c:pt>
                <c:pt idx="31686">
                  <c:v>0.107944556189724</c:v>
                </c:pt>
                <c:pt idx="31687">
                  <c:v>0.113694049568241</c:v>
                </c:pt>
                <c:pt idx="31688">
                  <c:v>0.118019435781837</c:v>
                </c:pt>
                <c:pt idx="31689">
                  <c:v>0.118026687402727</c:v>
                </c:pt>
                <c:pt idx="31690">
                  <c:v>0.18519331869903699</c:v>
                </c:pt>
                <c:pt idx="31691">
                  <c:v>0.20006079359609799</c:v>
                </c:pt>
                <c:pt idx="31692">
                  <c:v>0.19197644944981901</c:v>
                </c:pt>
                <c:pt idx="31693">
                  <c:v>0.188600521103405</c:v>
                </c:pt>
                <c:pt idx="31694">
                  <c:v>0.23080943724719899</c:v>
                </c:pt>
                <c:pt idx="31695">
                  <c:v>0.28659702853452101</c:v>
                </c:pt>
                <c:pt idx="31696">
                  <c:v>0.29237488633828601</c:v>
                </c:pt>
                <c:pt idx="31697">
                  <c:v>0.29182843682855297</c:v>
                </c:pt>
                <c:pt idx="31698">
                  <c:v>0.34324213255479902</c:v>
                </c:pt>
                <c:pt idx="31699">
                  <c:v>0.30453539319686301</c:v>
                </c:pt>
                <c:pt idx="31700">
                  <c:v>0.45507369488168598</c:v>
                </c:pt>
                <c:pt idx="31701">
                  <c:v>0.38887881261504098</c:v>
                </c:pt>
                <c:pt idx="31702">
                  <c:v>0.35996829304083899</c:v>
                </c:pt>
                <c:pt idx="31703">
                  <c:v>0.23706599816819299</c:v>
                </c:pt>
                <c:pt idx="31704">
                  <c:v>0.241631872983327</c:v>
                </c:pt>
                <c:pt idx="31705">
                  <c:v>0.47299414435241199</c:v>
                </c:pt>
                <c:pt idx="31706">
                  <c:v>0.46480767024077702</c:v>
                </c:pt>
                <c:pt idx="31707">
                  <c:v>-7.2210177164551102E-3</c:v>
                </c:pt>
                <c:pt idx="31708">
                  <c:v>-1.1427695215509E-3</c:v>
                </c:pt>
                <c:pt idx="31709">
                  <c:v>-4.2200018768472304E-3</c:v>
                </c:pt>
                <c:pt idx="31710">
                  <c:v>3.5500271523960501E-3</c:v>
                </c:pt>
                <c:pt idx="31711">
                  <c:v>-3.0846097907026799E-3</c:v>
                </c:pt>
                <c:pt idx="31712">
                  <c:v>6.6502568598443201E-3</c:v>
                </c:pt>
                <c:pt idx="31713">
                  <c:v>3.00081293742993E-3</c:v>
                </c:pt>
                <c:pt idx="31714">
                  <c:v>2.30856322459978E-2</c:v>
                </c:pt>
                <c:pt idx="31715">
                  <c:v>2.8427192580225299E-2</c:v>
                </c:pt>
                <c:pt idx="31716">
                  <c:v>2.48989355687354E-2</c:v>
                </c:pt>
                <c:pt idx="31717">
                  <c:v>2.9741907375635701E-2</c:v>
                </c:pt>
                <c:pt idx="31718">
                  <c:v>3.0006683048897101E-2</c:v>
                </c:pt>
                <c:pt idx="31719">
                  <c:v>3.05653372768219E-2</c:v>
                </c:pt>
                <c:pt idx="31720">
                  <c:v>0.17826192369133201</c:v>
                </c:pt>
                <c:pt idx="31721">
                  <c:v>0.21202020249548301</c:v>
                </c:pt>
                <c:pt idx="31722">
                  <c:v>0.215908805280945</c:v>
                </c:pt>
                <c:pt idx="31723">
                  <c:v>0.16824079172943099</c:v>
                </c:pt>
                <c:pt idx="31724">
                  <c:v>0.213559139143709</c:v>
                </c:pt>
                <c:pt idx="31725">
                  <c:v>0.19132769727315099</c:v>
                </c:pt>
                <c:pt idx="31726">
                  <c:v>0.284135949473174</c:v>
                </c:pt>
                <c:pt idx="31727">
                  <c:v>0.29120283648915601</c:v>
                </c:pt>
                <c:pt idx="31728">
                  <c:v>0.29010038638968699</c:v>
                </c:pt>
                <c:pt idx="31729">
                  <c:v>0.30573691735075598</c:v>
                </c:pt>
                <c:pt idx="31730">
                  <c:v>0.31460395638969202</c:v>
                </c:pt>
                <c:pt idx="31731">
                  <c:v>0.311010506413268</c:v>
                </c:pt>
                <c:pt idx="31732">
                  <c:v>0.31396196961061801</c:v>
                </c:pt>
                <c:pt idx="31733">
                  <c:v>0.39796360203712899</c:v>
                </c:pt>
                <c:pt idx="31734">
                  <c:v>0.45419431743364802</c:v>
                </c:pt>
                <c:pt idx="31735">
                  <c:v>0.462468657052376</c:v>
                </c:pt>
                <c:pt idx="31736">
                  <c:v>0.46499036852370201</c:v>
                </c:pt>
                <c:pt idx="31737">
                  <c:v>0.49209684243535501</c:v>
                </c:pt>
                <c:pt idx="31738">
                  <c:v>0.52071669281965105</c:v>
                </c:pt>
                <c:pt idx="31739">
                  <c:v>-9.1492762248326295E-3</c:v>
                </c:pt>
                <c:pt idx="31740">
                  <c:v>-1.52269867424386E-2</c:v>
                </c:pt>
                <c:pt idx="31741">
                  <c:v>-1.0785899460012899E-2</c:v>
                </c:pt>
                <c:pt idx="31742">
                  <c:v>-1.44056631686386E-2</c:v>
                </c:pt>
                <c:pt idx="31743">
                  <c:v>-1.3986243142557199E-2</c:v>
                </c:pt>
                <c:pt idx="31744">
                  <c:v>-1.6531253475022999E-2</c:v>
                </c:pt>
                <c:pt idx="31745">
                  <c:v>0.107996666192059</c:v>
                </c:pt>
                <c:pt idx="31746">
                  <c:v>0.108446787460835</c:v>
                </c:pt>
                <c:pt idx="31747">
                  <c:v>9.7095240290079099E-2</c:v>
                </c:pt>
                <c:pt idx="31748">
                  <c:v>8.5584865286790102E-2</c:v>
                </c:pt>
                <c:pt idx="31749">
                  <c:v>0.162998849511968</c:v>
                </c:pt>
                <c:pt idx="31750">
                  <c:v>0.16635836611253599</c:v>
                </c:pt>
                <c:pt idx="31751">
                  <c:v>0.21122071134050399</c:v>
                </c:pt>
                <c:pt idx="31752">
                  <c:v>0.22460092610948801</c:v>
                </c:pt>
                <c:pt idx="31753">
                  <c:v>0.309693531086637</c:v>
                </c:pt>
                <c:pt idx="31754">
                  <c:v>0.31694429664136198</c:v>
                </c:pt>
                <c:pt idx="31755">
                  <c:v>0.38847312936581702</c:v>
                </c:pt>
                <c:pt idx="31756">
                  <c:v>0.324150177530526</c:v>
                </c:pt>
                <c:pt idx="31757">
                  <c:v>0.37584885421108999</c:v>
                </c:pt>
                <c:pt idx="31758">
                  <c:v>0.404659999819585</c:v>
                </c:pt>
                <c:pt idx="31759">
                  <c:v>0.46945005218665598</c:v>
                </c:pt>
                <c:pt idx="31760">
                  <c:v>0.34167206823936402</c:v>
                </c:pt>
                <c:pt idx="31761">
                  <c:v>0.38781832504272601</c:v>
                </c:pt>
                <c:pt idx="31762">
                  <c:v>0.391475924260413</c:v>
                </c:pt>
                <c:pt idx="31763">
                  <c:v>0.40845766850491599</c:v>
                </c:pt>
                <c:pt idx="31764">
                  <c:v>0.30186831588093599</c:v>
                </c:pt>
                <c:pt idx="31765">
                  <c:v>0.472002762744204</c:v>
                </c:pt>
                <c:pt idx="31766">
                  <c:v>0.33622376036164903</c:v>
                </c:pt>
                <c:pt idx="31767">
                  <c:v>0.38508888387083001</c:v>
                </c:pt>
                <c:pt idx="31768">
                  <c:v>0.49354403540401698</c:v>
                </c:pt>
                <c:pt idx="31769">
                  <c:v>0.47404207468695397</c:v>
                </c:pt>
                <c:pt idx="31770">
                  <c:v>0.44393467716909102</c:v>
                </c:pt>
                <c:pt idx="31771">
                  <c:v>0.46640450323034399</c:v>
                </c:pt>
                <c:pt idx="31772">
                  <c:v>0.457604874866129</c:v>
                </c:pt>
                <c:pt idx="31773">
                  <c:v>0.44123391209253199</c:v>
                </c:pt>
                <c:pt idx="31774">
                  <c:v>0.44217472479552999</c:v>
                </c:pt>
                <c:pt idx="31775">
                  <c:v>0.46341127292164702</c:v>
                </c:pt>
                <c:pt idx="31776">
                  <c:v>0.48821951726352902</c:v>
                </c:pt>
                <c:pt idx="31777">
                  <c:v>0.43384617755687399</c:v>
                </c:pt>
                <c:pt idx="31778">
                  <c:v>0.43553314132291099</c:v>
                </c:pt>
                <c:pt idx="31779">
                  <c:v>0.44430576046373499</c:v>
                </c:pt>
                <c:pt idx="31780">
                  <c:v>0.40909482386044499</c:v>
                </c:pt>
                <c:pt idx="31781">
                  <c:v>0.36189576200787998</c:v>
                </c:pt>
                <c:pt idx="31782">
                  <c:v>-1.28258439406649E-2</c:v>
                </c:pt>
                <c:pt idx="31783">
                  <c:v>-1.8721100581524999E-2</c:v>
                </c:pt>
                <c:pt idx="31784">
                  <c:v>-1.8059181149381098E-2</c:v>
                </c:pt>
                <c:pt idx="31785">
                  <c:v>-2.21329385424626E-2</c:v>
                </c:pt>
                <c:pt idx="31786">
                  <c:v>8.9447459822775605E-2</c:v>
                </c:pt>
                <c:pt idx="31787">
                  <c:v>8.5855969643191296E-2</c:v>
                </c:pt>
                <c:pt idx="31788">
                  <c:v>9.3460241987510101E-2</c:v>
                </c:pt>
                <c:pt idx="31789">
                  <c:v>9.5149828544487294E-2</c:v>
                </c:pt>
                <c:pt idx="31790">
                  <c:v>0.121759098534147</c:v>
                </c:pt>
                <c:pt idx="31791">
                  <c:v>0.118590843930722</c:v>
                </c:pt>
                <c:pt idx="31792">
                  <c:v>0.21410162139413</c:v>
                </c:pt>
                <c:pt idx="31793">
                  <c:v>0.229726403215152</c:v>
                </c:pt>
                <c:pt idx="31794">
                  <c:v>0.26332266203571197</c:v>
                </c:pt>
                <c:pt idx="31795">
                  <c:v>6.2821454070843094E-2</c:v>
                </c:pt>
                <c:pt idx="31796">
                  <c:v>0.110844695883143</c:v>
                </c:pt>
                <c:pt idx="31797">
                  <c:v>0.106289838753466</c:v>
                </c:pt>
                <c:pt idx="31798">
                  <c:v>0.15391369351623699</c:v>
                </c:pt>
                <c:pt idx="31799">
                  <c:v>0.13946822730623001</c:v>
                </c:pt>
                <c:pt idx="31800">
                  <c:v>0.140653966317181</c:v>
                </c:pt>
                <c:pt idx="31801">
                  <c:v>0.139729702037072</c:v>
                </c:pt>
                <c:pt idx="31802">
                  <c:v>0.14355212786132199</c:v>
                </c:pt>
                <c:pt idx="31803">
                  <c:v>0.15496935973311199</c:v>
                </c:pt>
                <c:pt idx="31804">
                  <c:v>0.26766317831109698</c:v>
                </c:pt>
                <c:pt idx="31805">
                  <c:v>-3.6711496377959101E-3</c:v>
                </c:pt>
                <c:pt idx="31806">
                  <c:v>-8.5568420087300794E-3</c:v>
                </c:pt>
                <c:pt idx="31807">
                  <c:v>-3.4220169835721399E-3</c:v>
                </c:pt>
                <c:pt idx="31808">
                  <c:v>-1.5618282349848E-2</c:v>
                </c:pt>
                <c:pt idx="31809">
                  <c:v>-1.8007295893231801E-2</c:v>
                </c:pt>
                <c:pt idx="31810">
                  <c:v>-1.5781524367290699E-2</c:v>
                </c:pt>
                <c:pt idx="31811">
                  <c:v>0.10473790687642801</c:v>
                </c:pt>
                <c:pt idx="31812">
                  <c:v>8.3668963322537301E-2</c:v>
                </c:pt>
                <c:pt idx="31813">
                  <c:v>9.3564942981501004E-2</c:v>
                </c:pt>
                <c:pt idx="31814">
                  <c:v>9.3174264698360404E-2</c:v>
                </c:pt>
                <c:pt idx="31815">
                  <c:v>0.145334358271096</c:v>
                </c:pt>
                <c:pt idx="31816">
                  <c:v>0.14862313072288799</c:v>
                </c:pt>
                <c:pt idx="31817">
                  <c:v>0.17212686526976201</c:v>
                </c:pt>
                <c:pt idx="31818">
                  <c:v>0.18890425544252101</c:v>
                </c:pt>
                <c:pt idx="31819">
                  <c:v>0.17338420583115099</c:v>
                </c:pt>
                <c:pt idx="31820">
                  <c:v>-1.6493829734520699E-2</c:v>
                </c:pt>
                <c:pt idx="31821">
                  <c:v>-1.2672370732458501E-2</c:v>
                </c:pt>
                <c:pt idx="31822">
                  <c:v>-5.5885635314916401E-2</c:v>
                </c:pt>
                <c:pt idx="31823">
                  <c:v>5.1712530529372601E-2</c:v>
                </c:pt>
                <c:pt idx="31824">
                  <c:v>1.4033773089032701E-3</c:v>
                </c:pt>
                <c:pt idx="31825">
                  <c:v>3.8630083545675799E-2</c:v>
                </c:pt>
                <c:pt idx="31826">
                  <c:v>-0.104844282661127</c:v>
                </c:pt>
                <c:pt idx="31827">
                  <c:v>-2.8035563948225699E-2</c:v>
                </c:pt>
                <c:pt idx="31828">
                  <c:v>6.4598528778689199E-2</c:v>
                </c:pt>
                <c:pt idx="31829">
                  <c:v>8.21677659530759E-2</c:v>
                </c:pt>
                <c:pt idx="31830">
                  <c:v>-5.7784267651402203E-2</c:v>
                </c:pt>
                <c:pt idx="31831">
                  <c:v>-4.6387811607034202E-2</c:v>
                </c:pt>
                <c:pt idx="31832">
                  <c:v>-4.1892729956451699E-2</c:v>
                </c:pt>
                <c:pt idx="31833">
                  <c:v>-4.0010715125123199E-2</c:v>
                </c:pt>
                <c:pt idx="31834">
                  <c:v>-0.29854203958815001</c:v>
                </c:pt>
                <c:pt idx="31835">
                  <c:v>-0.31869436798180301</c:v>
                </c:pt>
                <c:pt idx="31836">
                  <c:v>-7.2040791520830904E-3</c:v>
                </c:pt>
                <c:pt idx="31837">
                  <c:v>-3.5147062001656898E-3</c:v>
                </c:pt>
                <c:pt idx="31838">
                  <c:v>-9.1563682725064304E-3</c:v>
                </c:pt>
                <c:pt idx="31839">
                  <c:v>-5.38188358775282E-3</c:v>
                </c:pt>
                <c:pt idx="31840">
                  <c:v>-6.0981881941184401E-3</c:v>
                </c:pt>
                <c:pt idx="31841">
                  <c:v>5.3758086870329701E-2</c:v>
                </c:pt>
                <c:pt idx="31842">
                  <c:v>3.9841671311098198E-2</c:v>
                </c:pt>
                <c:pt idx="31843">
                  <c:v>4.7851333709979897E-2</c:v>
                </c:pt>
                <c:pt idx="31844">
                  <c:v>5.0305695222164097E-2</c:v>
                </c:pt>
                <c:pt idx="31845">
                  <c:v>5.4790363083969E-2</c:v>
                </c:pt>
                <c:pt idx="31846">
                  <c:v>5.6474773103439402E-2</c:v>
                </c:pt>
                <c:pt idx="31847">
                  <c:v>5.4729379090128601E-2</c:v>
                </c:pt>
                <c:pt idx="31848">
                  <c:v>4.5727928282415398E-2</c:v>
                </c:pt>
                <c:pt idx="31849">
                  <c:v>2.66414777089767E-2</c:v>
                </c:pt>
                <c:pt idx="31850">
                  <c:v>7.4161381728221603E-3</c:v>
                </c:pt>
                <c:pt idx="31851">
                  <c:v>4.6688952603399302E-2</c:v>
                </c:pt>
                <c:pt idx="31852">
                  <c:v>3.8251130820020102E-2</c:v>
                </c:pt>
                <c:pt idx="31853">
                  <c:v>6.1877260147011802E-2</c:v>
                </c:pt>
                <c:pt idx="31854">
                  <c:v>5.7554717615694299E-2</c:v>
                </c:pt>
                <c:pt idx="31855">
                  <c:v>0.164355989672716</c:v>
                </c:pt>
                <c:pt idx="31856">
                  <c:v>0.20718640038733799</c:v>
                </c:pt>
                <c:pt idx="31857">
                  <c:v>0.23331520758911001</c:v>
                </c:pt>
                <c:pt idx="31858">
                  <c:v>0.22624752529453801</c:v>
                </c:pt>
                <c:pt idx="31859">
                  <c:v>0.23633958562296101</c:v>
                </c:pt>
                <c:pt idx="31860">
                  <c:v>0.244202025945743</c:v>
                </c:pt>
                <c:pt idx="31861">
                  <c:v>0.25574034217638703</c:v>
                </c:pt>
                <c:pt idx="31862">
                  <c:v>0.21612629309737799</c:v>
                </c:pt>
                <c:pt idx="31863">
                  <c:v>0.199090527212095</c:v>
                </c:pt>
                <c:pt idx="31864">
                  <c:v>0.25006388973486599</c:v>
                </c:pt>
                <c:pt idx="31865">
                  <c:v>0.371123593522453</c:v>
                </c:pt>
                <c:pt idx="31866">
                  <c:v>0.38998815604061898</c:v>
                </c:pt>
                <c:pt idx="31867">
                  <c:v>0.40219773683610499</c:v>
                </c:pt>
                <c:pt idx="31868">
                  <c:v>0.36311863068422201</c:v>
                </c:pt>
                <c:pt idx="31869">
                  <c:v>0.38097135694242901</c:v>
                </c:pt>
                <c:pt idx="31870">
                  <c:v>0.28878217359070801</c:v>
                </c:pt>
                <c:pt idx="31871">
                  <c:v>0.28912367408068301</c:v>
                </c:pt>
                <c:pt idx="31872">
                  <c:v>0.34228217274496198</c:v>
                </c:pt>
                <c:pt idx="31873">
                  <c:v>0.34692804673908001</c:v>
                </c:pt>
                <c:pt idx="31874">
                  <c:v>0.33990323091397201</c:v>
                </c:pt>
                <c:pt idx="31875">
                  <c:v>0.258338461735164</c:v>
                </c:pt>
                <c:pt idx="31876">
                  <c:v>0.30079271400028201</c:v>
                </c:pt>
                <c:pt idx="31877">
                  <c:v>0.39672655595314399</c:v>
                </c:pt>
                <c:pt idx="31878">
                  <c:v>0.45167054715771698</c:v>
                </c:pt>
                <c:pt idx="31879">
                  <c:v>0.492934094812639</c:v>
                </c:pt>
                <c:pt idx="31880">
                  <c:v>0.53285895982545906</c:v>
                </c:pt>
                <c:pt idx="31881">
                  <c:v>0.58604824806273104</c:v>
                </c:pt>
                <c:pt idx="31882">
                  <c:v>0.62507799887357995</c:v>
                </c:pt>
                <c:pt idx="31883">
                  <c:v>0.61425724861897002</c:v>
                </c:pt>
                <c:pt idx="31884">
                  <c:v>0.63699319953787203</c:v>
                </c:pt>
                <c:pt idx="31885">
                  <c:v>0.69496603768120702</c:v>
                </c:pt>
                <c:pt idx="31886">
                  <c:v>0.70150023191362998</c:v>
                </c:pt>
                <c:pt idx="31887">
                  <c:v>0.68607906261997398</c:v>
                </c:pt>
                <c:pt idx="31888">
                  <c:v>0.69739412901591402</c:v>
                </c:pt>
                <c:pt idx="31889">
                  <c:v>0.74080671270982701</c:v>
                </c:pt>
                <c:pt idx="31890">
                  <c:v>0.69245900970835905</c:v>
                </c:pt>
                <c:pt idx="31891">
                  <c:v>0.63699714932995399</c:v>
                </c:pt>
                <c:pt idx="31892">
                  <c:v>0.62976956432121001</c:v>
                </c:pt>
                <c:pt idx="31893">
                  <c:v>0.63303577664190502</c:v>
                </c:pt>
                <c:pt idx="31894">
                  <c:v>0.632628603055436</c:v>
                </c:pt>
                <c:pt idx="31895">
                  <c:v>0.63270927529010901</c:v>
                </c:pt>
                <c:pt idx="31896">
                  <c:v>0.67206693849906096</c:v>
                </c:pt>
                <c:pt idx="31897">
                  <c:v>8.5519789723296196E-3</c:v>
                </c:pt>
                <c:pt idx="31898">
                  <c:v>-1.5629856068850499E-2</c:v>
                </c:pt>
                <c:pt idx="31899">
                  <c:v>-1.31613310216127E-2</c:v>
                </c:pt>
                <c:pt idx="31900">
                  <c:v>-3.37354672236094E-2</c:v>
                </c:pt>
                <c:pt idx="31901">
                  <c:v>4.74692597246184E-2</c:v>
                </c:pt>
                <c:pt idx="31902">
                  <c:v>5.2613169279098898E-2</c:v>
                </c:pt>
                <c:pt idx="31903">
                  <c:v>5.6388190167855297E-2</c:v>
                </c:pt>
                <c:pt idx="31904">
                  <c:v>5.2758390911118398E-2</c:v>
                </c:pt>
                <c:pt idx="31905">
                  <c:v>0.14547650883323601</c:v>
                </c:pt>
                <c:pt idx="31906">
                  <c:v>0.15180750215423799</c:v>
                </c:pt>
                <c:pt idx="31907">
                  <c:v>0.162450519584592</c:v>
                </c:pt>
                <c:pt idx="31908">
                  <c:v>0.162975549795421</c:v>
                </c:pt>
                <c:pt idx="31909">
                  <c:v>0.14895858978955001</c:v>
                </c:pt>
                <c:pt idx="31910">
                  <c:v>0.15402250584234001</c:v>
                </c:pt>
                <c:pt idx="31911">
                  <c:v>0.19694024888625</c:v>
                </c:pt>
                <c:pt idx="31912">
                  <c:v>0.19617248145477501</c:v>
                </c:pt>
                <c:pt idx="31913">
                  <c:v>0.28036695691108299</c:v>
                </c:pt>
                <c:pt idx="31914">
                  <c:v>0.26843054994035698</c:v>
                </c:pt>
                <c:pt idx="31915">
                  <c:v>0.43145802433323699</c:v>
                </c:pt>
                <c:pt idx="31916">
                  <c:v>0.46883320541312501</c:v>
                </c:pt>
                <c:pt idx="31917">
                  <c:v>0.51910987368832195</c:v>
                </c:pt>
                <c:pt idx="31918">
                  <c:v>0.531888517479156</c:v>
                </c:pt>
                <c:pt idx="31919">
                  <c:v>0.593206662856127</c:v>
                </c:pt>
                <c:pt idx="31920">
                  <c:v>0.59803690454387204</c:v>
                </c:pt>
                <c:pt idx="31921">
                  <c:v>0.61381609700031103</c:v>
                </c:pt>
                <c:pt idx="31922">
                  <c:v>0.61396826031357898</c:v>
                </c:pt>
                <c:pt idx="31923">
                  <c:v>0.62957395747425604</c:v>
                </c:pt>
                <c:pt idx="31924">
                  <c:v>0.62957395747425604</c:v>
                </c:pt>
                <c:pt idx="31925">
                  <c:v>0.64500837910831699</c:v>
                </c:pt>
                <c:pt idx="31926">
                  <c:v>0.66112452259017596</c:v>
                </c:pt>
                <c:pt idx="31927">
                  <c:v>0.63389982335059702</c:v>
                </c:pt>
                <c:pt idx="31928">
                  <c:v>0.627353046510985</c:v>
                </c:pt>
                <c:pt idx="31929">
                  <c:v>0.62958104049659203</c:v>
                </c:pt>
                <c:pt idx="31930">
                  <c:v>0.55631350598082696</c:v>
                </c:pt>
                <c:pt idx="31931">
                  <c:v>0.55457003949922901</c:v>
                </c:pt>
                <c:pt idx="31932">
                  <c:v>1.5671042903187601E-2</c:v>
                </c:pt>
                <c:pt idx="31933">
                  <c:v>1.8747386030666099E-2</c:v>
                </c:pt>
                <c:pt idx="31934">
                  <c:v>1.2321273981143299E-2</c:v>
                </c:pt>
                <c:pt idx="31935">
                  <c:v>1.9849468337633298E-2</c:v>
                </c:pt>
                <c:pt idx="31936">
                  <c:v>1.45926129590856E-2</c:v>
                </c:pt>
                <c:pt idx="31937">
                  <c:v>1.99434606001112E-2</c:v>
                </c:pt>
                <c:pt idx="31938">
                  <c:v>1.5298533609835E-2</c:v>
                </c:pt>
                <c:pt idx="31939">
                  <c:v>1.6212656250659201E-2</c:v>
                </c:pt>
                <c:pt idx="31940">
                  <c:v>2.0640084152712498E-2</c:v>
                </c:pt>
                <c:pt idx="31941">
                  <c:v>-3.0504661806824902E-3</c:v>
                </c:pt>
                <c:pt idx="31942">
                  <c:v>-3.1761128880568999E-2</c:v>
                </c:pt>
                <c:pt idx="31943">
                  <c:v>-6.8453082942274701E-3</c:v>
                </c:pt>
                <c:pt idx="31944">
                  <c:v>-1.77643195271062E-2</c:v>
                </c:pt>
                <c:pt idx="31945">
                  <c:v>-3.6288985326273303E-2</c:v>
                </c:pt>
                <c:pt idx="31946">
                  <c:v>-4.06049571463558E-2</c:v>
                </c:pt>
                <c:pt idx="31947">
                  <c:v>-4.62555042455721E-2</c:v>
                </c:pt>
                <c:pt idx="31948">
                  <c:v>-5.1700516794538999E-2</c:v>
                </c:pt>
                <c:pt idx="31949">
                  <c:v>-7.0417828860261905E-2</c:v>
                </c:pt>
                <c:pt idx="31950">
                  <c:v>-3.5642465782295997E-2</c:v>
                </c:pt>
                <c:pt idx="31951">
                  <c:v>-0.176260853412468</c:v>
                </c:pt>
                <c:pt idx="31952">
                  <c:v>-0.18276092707524899</c:v>
                </c:pt>
                <c:pt idx="31953">
                  <c:v>-0.18976803860896399</c:v>
                </c:pt>
                <c:pt idx="31954">
                  <c:v>-0.20473556164736401</c:v>
                </c:pt>
                <c:pt idx="31955">
                  <c:v>-0.23078821225326299</c:v>
                </c:pt>
                <c:pt idx="31956">
                  <c:v>-0.23661569584540099</c:v>
                </c:pt>
                <c:pt idx="31957">
                  <c:v>-0.22101785714644501</c:v>
                </c:pt>
                <c:pt idx="31958">
                  <c:v>-0.228036773278572</c:v>
                </c:pt>
                <c:pt idx="31959">
                  <c:v>-0.214124811018372</c:v>
                </c:pt>
                <c:pt idx="31960">
                  <c:v>-0.22953938556022899</c:v>
                </c:pt>
                <c:pt idx="31961">
                  <c:v>-0.227221266214472</c:v>
                </c:pt>
                <c:pt idx="31962">
                  <c:v>-0.23869414344099299</c:v>
                </c:pt>
                <c:pt idx="31963">
                  <c:v>-0.27498443687926499</c:v>
                </c:pt>
                <c:pt idx="31964">
                  <c:v>-0.26247345808656902</c:v>
                </c:pt>
                <c:pt idx="31965">
                  <c:v>-0.25774682306143898</c:v>
                </c:pt>
                <c:pt idx="31966">
                  <c:v>-0.28968440153620401</c:v>
                </c:pt>
                <c:pt idx="31967">
                  <c:v>-0.28427169117522899</c:v>
                </c:pt>
                <c:pt idx="31968">
                  <c:v>-0.25916719502096103</c:v>
                </c:pt>
                <c:pt idx="31969">
                  <c:v>-0.28521895877508802</c:v>
                </c:pt>
                <c:pt idx="31970">
                  <c:v>-0.39489369969517002</c:v>
                </c:pt>
                <c:pt idx="31971">
                  <c:v>-0.22971207294836399</c:v>
                </c:pt>
                <c:pt idx="31972">
                  <c:v>-0.345445487018884</c:v>
                </c:pt>
                <c:pt idx="31973">
                  <c:v>-0.34223015122188399</c:v>
                </c:pt>
                <c:pt idx="31974">
                  <c:v>-0.34821779145051601</c:v>
                </c:pt>
                <c:pt idx="31975">
                  <c:v>-0.358046731045019</c:v>
                </c:pt>
                <c:pt idx="31976">
                  <c:v>-0.34697300423042898</c:v>
                </c:pt>
                <c:pt idx="31977">
                  <c:v>-0.39064188554916501</c:v>
                </c:pt>
                <c:pt idx="31978">
                  <c:v>-0.44863175931001797</c:v>
                </c:pt>
                <c:pt idx="31979">
                  <c:v>-0.38709630322691002</c:v>
                </c:pt>
                <c:pt idx="31980">
                  <c:v>-0.37422287629378698</c:v>
                </c:pt>
                <c:pt idx="31981">
                  <c:v>-0.38992669335840602</c:v>
                </c:pt>
                <c:pt idx="31982">
                  <c:v>-0.442427291218222</c:v>
                </c:pt>
                <c:pt idx="31983">
                  <c:v>-0.512741304712374</c:v>
                </c:pt>
                <c:pt idx="31984">
                  <c:v>-0.45950566843046697</c:v>
                </c:pt>
                <c:pt idx="31985">
                  <c:v>-0.397917318819903</c:v>
                </c:pt>
                <c:pt idx="31986">
                  <c:v>-0.40636672915680699</c:v>
                </c:pt>
                <c:pt idx="31987">
                  <c:v>-0.42136008343123998</c:v>
                </c:pt>
                <c:pt idx="31988">
                  <c:v>-0.44822637507632102</c:v>
                </c:pt>
                <c:pt idx="31989">
                  <c:v>-0.39517108117738198</c:v>
                </c:pt>
                <c:pt idx="31990">
                  <c:v>-0.432711641160827</c:v>
                </c:pt>
                <c:pt idx="31991">
                  <c:v>-0.38340277649636301</c:v>
                </c:pt>
                <c:pt idx="31992">
                  <c:v>-0.30175171468878298</c:v>
                </c:pt>
                <c:pt idx="31993">
                  <c:v>-0.237096623302917</c:v>
                </c:pt>
                <c:pt idx="31994">
                  <c:v>-0.30068041202624002</c:v>
                </c:pt>
                <c:pt idx="31995">
                  <c:v>-0.201278279632088</c:v>
                </c:pt>
                <c:pt idx="31996">
                  <c:v>-0.213729830871318</c:v>
                </c:pt>
                <c:pt idx="31997">
                  <c:v>-0.22740074487673501</c:v>
                </c:pt>
                <c:pt idx="31998">
                  <c:v>-0.28248465122497901</c:v>
                </c:pt>
                <c:pt idx="31999">
                  <c:v>-0.29942547599614899</c:v>
                </c:pt>
                <c:pt idx="32000">
                  <c:v>-3.6020592707497398E-3</c:v>
                </c:pt>
                <c:pt idx="32001" formatCode="0.00E+00">
                  <c:v>3.72466866902954E-4</c:v>
                </c:pt>
                <c:pt idx="32002">
                  <c:v>-6.2137049416635098E-3</c:v>
                </c:pt>
                <c:pt idx="32003">
                  <c:v>-3.9141896358232398E-3</c:v>
                </c:pt>
                <c:pt idx="32004">
                  <c:v>-1.06312875079719E-2</c:v>
                </c:pt>
                <c:pt idx="32005">
                  <c:v>9.3692579542773796E-2</c:v>
                </c:pt>
                <c:pt idx="32006">
                  <c:v>6.0928578129867801E-2</c:v>
                </c:pt>
                <c:pt idx="32007">
                  <c:v>6.1679123654793701E-2</c:v>
                </c:pt>
                <c:pt idx="32008">
                  <c:v>6.5089486668630001E-2</c:v>
                </c:pt>
                <c:pt idx="32009">
                  <c:v>7.4799092127216804E-2</c:v>
                </c:pt>
                <c:pt idx="32010">
                  <c:v>7.4632141905275104E-2</c:v>
                </c:pt>
                <c:pt idx="32011">
                  <c:v>8.6372906033376606E-2</c:v>
                </c:pt>
                <c:pt idx="32012">
                  <c:v>9.1828514877890996E-2</c:v>
                </c:pt>
                <c:pt idx="32013">
                  <c:v>8.0507601928108796E-2</c:v>
                </c:pt>
                <c:pt idx="32014">
                  <c:v>5.22575606380326E-2</c:v>
                </c:pt>
                <c:pt idx="32015">
                  <c:v>6.4709523259546195E-2</c:v>
                </c:pt>
                <c:pt idx="32016">
                  <c:v>6.76715015437057E-2</c:v>
                </c:pt>
                <c:pt idx="32017">
                  <c:v>7.8351647160607302E-2</c:v>
                </c:pt>
                <c:pt idx="32018">
                  <c:v>7.42760323958742E-2</c:v>
                </c:pt>
                <c:pt idx="32019">
                  <c:v>6.5544500109904202E-2</c:v>
                </c:pt>
                <c:pt idx="32020">
                  <c:v>7.0545690217375695E-2</c:v>
                </c:pt>
                <c:pt idx="32021">
                  <c:v>7.0421714689263101E-2</c:v>
                </c:pt>
                <c:pt idx="32022">
                  <c:v>7.84779557903863E-2</c:v>
                </c:pt>
                <c:pt idx="32023">
                  <c:v>6.3965825917414204E-2</c:v>
                </c:pt>
                <c:pt idx="32024">
                  <c:v>6.9765678291027602E-2</c:v>
                </c:pt>
                <c:pt idx="32025">
                  <c:v>6.4159899920873897E-2</c:v>
                </c:pt>
                <c:pt idx="32026">
                  <c:v>4.1763874132649301E-2</c:v>
                </c:pt>
                <c:pt idx="32027">
                  <c:v>5.3941587780925497E-2</c:v>
                </c:pt>
                <c:pt idx="32028">
                  <c:v>5.6343266587359497E-2</c:v>
                </c:pt>
                <c:pt idx="32029">
                  <c:v>5.6267064382520202E-2</c:v>
                </c:pt>
                <c:pt idx="32030">
                  <c:v>5.2758503408921902E-2</c:v>
                </c:pt>
                <c:pt idx="32031">
                  <c:v>9.5757752983184105E-2</c:v>
                </c:pt>
                <c:pt idx="32032">
                  <c:v>9.4776804497830103E-2</c:v>
                </c:pt>
                <c:pt idx="32033">
                  <c:v>0.109293871964706</c:v>
                </c:pt>
                <c:pt idx="32034">
                  <c:v>-0.104026800975659</c:v>
                </c:pt>
                <c:pt idx="32035">
                  <c:v>-0.101325841139109</c:v>
                </c:pt>
                <c:pt idx="32036">
                  <c:v>-0.13248158001194599</c:v>
                </c:pt>
                <c:pt idx="32037">
                  <c:v>-0.13192301497414</c:v>
                </c:pt>
                <c:pt idx="32038">
                  <c:v>-0.14548651051796499</c:v>
                </c:pt>
                <c:pt idx="32039">
                  <c:v>-0.151902804204717</c:v>
                </c:pt>
                <c:pt idx="32040">
                  <c:v>-0.24296215392978199</c:v>
                </c:pt>
                <c:pt idx="32041">
                  <c:v>-5.3978390092368399E-2</c:v>
                </c:pt>
                <c:pt idx="32042">
                  <c:v>-0.124394409438884</c:v>
                </c:pt>
                <c:pt idx="32043">
                  <c:v>-8.0652879618603401E-2</c:v>
                </c:pt>
                <c:pt idx="32044">
                  <c:v>-7.9463839348466694E-2</c:v>
                </c:pt>
                <c:pt idx="32045">
                  <c:v>-1.78876516808892E-2</c:v>
                </c:pt>
                <c:pt idx="32046">
                  <c:v>-1.6063826553516399E-2</c:v>
                </c:pt>
                <c:pt idx="32047">
                  <c:v>6.9261684860843303E-2</c:v>
                </c:pt>
                <c:pt idx="32048">
                  <c:v>7.0912423715706802E-2</c:v>
                </c:pt>
                <c:pt idx="32049">
                  <c:v>8.9010382217189404E-2</c:v>
                </c:pt>
                <c:pt idx="32050">
                  <c:v>4.0198876932717002E-2</c:v>
                </c:pt>
                <c:pt idx="32051">
                  <c:v>3.9495448260996303E-2</c:v>
                </c:pt>
                <c:pt idx="32052">
                  <c:v>3.4467522039156803E-2</c:v>
                </c:pt>
                <c:pt idx="32053">
                  <c:v>3.1403456351513002E-2</c:v>
                </c:pt>
                <c:pt idx="32054">
                  <c:v>2.6226774323704301E-2</c:v>
                </c:pt>
                <c:pt idx="32055">
                  <c:v>-3.4065593346822097E-2</c:v>
                </c:pt>
                <c:pt idx="32056">
                  <c:v>5.1856760306168096E-3</c:v>
                </c:pt>
                <c:pt idx="32057">
                  <c:v>2.1590387101033601E-3</c:v>
                </c:pt>
                <c:pt idx="32058">
                  <c:v>1.8971831239708199E-2</c:v>
                </c:pt>
                <c:pt idx="32059" formatCode="0.00E+00">
                  <c:v>4.9149670152659399E-4</c:v>
                </c:pt>
                <c:pt idx="32060">
                  <c:v>3.12140693253804E-3</c:v>
                </c:pt>
                <c:pt idx="32061">
                  <c:v>-6.5871525754339598E-3</c:v>
                </c:pt>
                <c:pt idx="32062">
                  <c:v>7.7640856461069696E-3</c:v>
                </c:pt>
                <c:pt idx="32063">
                  <c:v>7.0014989774669304E-3</c:v>
                </c:pt>
                <c:pt idx="32064">
                  <c:v>6.2216632871010501E-3</c:v>
                </c:pt>
                <c:pt idx="32065">
                  <c:v>-1.34747456155741E-2</c:v>
                </c:pt>
                <c:pt idx="32066">
                  <c:v>-1.3955120492831799E-2</c:v>
                </c:pt>
                <c:pt idx="32067">
                  <c:v>-1.6989836702094401E-2</c:v>
                </c:pt>
                <c:pt idx="32068">
                  <c:v>-1.5608846775502399E-2</c:v>
                </c:pt>
                <c:pt idx="32069">
                  <c:v>-1.23781067414014E-2</c:v>
                </c:pt>
                <c:pt idx="32070">
                  <c:v>-1.16403822503039E-2</c:v>
                </c:pt>
                <c:pt idx="32071">
                  <c:v>-1.17086320930472E-2</c:v>
                </c:pt>
                <c:pt idx="32072">
                  <c:v>8.7950412054640104E-2</c:v>
                </c:pt>
                <c:pt idx="32073">
                  <c:v>-2.14011610670061E-2</c:v>
                </c:pt>
                <c:pt idx="32074">
                  <c:v>-1.9485407945048099E-2</c:v>
                </c:pt>
                <c:pt idx="32075">
                  <c:v>-3.1013855840133601E-2</c:v>
                </c:pt>
                <c:pt idx="32076">
                  <c:v>-3.6398090243641601E-2</c:v>
                </c:pt>
                <c:pt idx="32077">
                  <c:v>-5.1650701180554197E-2</c:v>
                </c:pt>
                <c:pt idx="32078">
                  <c:v>-5.4409684765166902E-2</c:v>
                </c:pt>
                <c:pt idx="32079">
                  <c:v>-6.2900604193980997E-2</c:v>
                </c:pt>
                <c:pt idx="32080">
                  <c:v>-6.5600980082036298E-2</c:v>
                </c:pt>
                <c:pt idx="32081">
                  <c:v>-5.45609893361656E-2</c:v>
                </c:pt>
                <c:pt idx="32082">
                  <c:v>-4.94248400418726E-2</c:v>
                </c:pt>
                <c:pt idx="32083">
                  <c:v>-4.9658465645822901E-2</c:v>
                </c:pt>
                <c:pt idx="32084">
                  <c:v>-4.8521949782278598E-2</c:v>
                </c:pt>
                <c:pt idx="32085">
                  <c:v>-4.4562753929582699E-2</c:v>
                </c:pt>
                <c:pt idx="32086">
                  <c:v>-4.2326486101410897E-2</c:v>
                </c:pt>
                <c:pt idx="32087">
                  <c:v>-1.90615901913515E-2</c:v>
                </c:pt>
                <c:pt idx="32088">
                  <c:v>-1.5863549808073401E-2</c:v>
                </c:pt>
                <c:pt idx="32089">
                  <c:v>-1.33145256472824E-2</c:v>
                </c:pt>
                <c:pt idx="32090">
                  <c:v>-2.1058814483047E-2</c:v>
                </c:pt>
                <c:pt idx="32091">
                  <c:v>-3.3080066970232198E-2</c:v>
                </c:pt>
                <c:pt idx="32092">
                  <c:v>-2.6531904988655802E-2</c:v>
                </c:pt>
                <c:pt idx="32093">
                  <c:v>-6.33138707017009E-2</c:v>
                </c:pt>
                <c:pt idx="32094">
                  <c:v>-6.2735049302819104E-2</c:v>
                </c:pt>
                <c:pt idx="32095">
                  <c:v>-6.1517415126983201E-2</c:v>
                </c:pt>
                <c:pt idx="32096">
                  <c:v>-6.5482020850854403E-2</c:v>
                </c:pt>
                <c:pt idx="32097">
                  <c:v>-6.1213718655080497E-2</c:v>
                </c:pt>
                <c:pt idx="32098">
                  <c:v>-5.9121939960471798E-2</c:v>
                </c:pt>
                <c:pt idx="32099">
                  <c:v>-5.9121939960471798E-2</c:v>
                </c:pt>
                <c:pt idx="32100">
                  <c:v>-6.1686400404556897E-2</c:v>
                </c:pt>
                <c:pt idx="32101">
                  <c:v>-5.0809075950179999E-2</c:v>
                </c:pt>
                <c:pt idx="32102">
                  <c:v>-5.6805172042836603E-2</c:v>
                </c:pt>
                <c:pt idx="32103">
                  <c:v>-4.9487512702854598E-2</c:v>
                </c:pt>
                <c:pt idx="32104">
                  <c:v>-5.6415216571024898E-2</c:v>
                </c:pt>
                <c:pt idx="32105">
                  <c:v>-5.4706255776280903E-2</c:v>
                </c:pt>
                <c:pt idx="32106">
                  <c:v>-4.8933851979366699E-2</c:v>
                </c:pt>
                <c:pt idx="32107">
                  <c:v>-4.9076070109568E-2</c:v>
                </c:pt>
                <c:pt idx="32108">
                  <c:v>-3.7787148896776701E-2</c:v>
                </c:pt>
                <c:pt idx="32109">
                  <c:v>-3.9492250484948199E-2</c:v>
                </c:pt>
                <c:pt idx="32110">
                  <c:v>-3.7547840580840403E-2</c:v>
                </c:pt>
                <c:pt idx="32111">
                  <c:v>-4.2995527748582202E-2</c:v>
                </c:pt>
                <c:pt idx="32112">
                  <c:v>-9.6727015533970492E-3</c:v>
                </c:pt>
                <c:pt idx="32113">
                  <c:v>-6.0915731505395403E-3</c:v>
                </c:pt>
                <c:pt idx="32114">
                  <c:v>2.5118316407000699E-2</c:v>
                </c:pt>
                <c:pt idx="32115">
                  <c:v>-6.8698733090730005E-2</c:v>
                </c:pt>
                <c:pt idx="32116">
                  <c:v>-6.8815093255256699E-2</c:v>
                </c:pt>
                <c:pt idx="32117">
                  <c:v>-6.9732177330843401E-2</c:v>
                </c:pt>
                <c:pt idx="32118">
                  <c:v>-6.7298865757050103E-2</c:v>
                </c:pt>
                <c:pt idx="32119">
                  <c:v>-7.7639974439223103E-2</c:v>
                </c:pt>
                <c:pt idx="32120">
                  <c:v>-7.2903770143691995E-2</c:v>
                </c:pt>
                <c:pt idx="32121">
                  <c:v>-6.9039810888077799E-2</c:v>
                </c:pt>
                <c:pt idx="32122">
                  <c:v>-7.2785046273723605E-2</c:v>
                </c:pt>
                <c:pt idx="32123">
                  <c:v>-9.0715326760562404E-2</c:v>
                </c:pt>
                <c:pt idx="32124">
                  <c:v>-9.7627776476565106E-2</c:v>
                </c:pt>
                <c:pt idx="32125">
                  <c:v>-9.2203357773469094E-2</c:v>
                </c:pt>
                <c:pt idx="32126">
                  <c:v>-9.1360684452547802E-2</c:v>
                </c:pt>
                <c:pt idx="32127">
                  <c:v>-0.23308453173871799</c:v>
                </c:pt>
                <c:pt idx="32128">
                  <c:v>-0.25225619158057599</c:v>
                </c:pt>
                <c:pt idx="32129">
                  <c:v>-0.24887959016987601</c:v>
                </c:pt>
                <c:pt idx="32130">
                  <c:v>-0.18464840564106</c:v>
                </c:pt>
                <c:pt idx="32131">
                  <c:v>-0.18431150946191199</c:v>
                </c:pt>
                <c:pt idx="32132">
                  <c:v>-0.19145029821857501</c:v>
                </c:pt>
                <c:pt idx="32133">
                  <c:v>0</c:v>
                </c:pt>
                <c:pt idx="32134">
                  <c:v>-6.6679756594365501E-3</c:v>
                </c:pt>
                <c:pt idx="32135" formatCode="0.00E+00">
                  <c:v>6.4976429825969097E-4</c:v>
                </c:pt>
                <c:pt idx="32136">
                  <c:v>-4.3542154797542301E-3</c:v>
                </c:pt>
                <c:pt idx="32137">
                  <c:v>-3.13397792187397E-3</c:v>
                </c:pt>
                <c:pt idx="32138">
                  <c:v>-3.1724156856254202E-3</c:v>
                </c:pt>
                <c:pt idx="32139">
                  <c:v>9.2741823969597608E-3</c:v>
                </c:pt>
                <c:pt idx="32140">
                  <c:v>1.1301934680100399E-2</c:v>
                </c:pt>
                <c:pt idx="32141">
                  <c:v>1.69240899574538E-2</c:v>
                </c:pt>
                <c:pt idx="32142">
                  <c:v>-1.78149361430977E-2</c:v>
                </c:pt>
                <c:pt idx="32143">
                  <c:v>-1.37284409028013E-2</c:v>
                </c:pt>
                <c:pt idx="32144">
                  <c:v>-0.13342606566023099</c:v>
                </c:pt>
                <c:pt idx="32145">
                  <c:v>-0.137374377435944</c:v>
                </c:pt>
                <c:pt idx="32146">
                  <c:v>-0.125622176026633</c:v>
                </c:pt>
                <c:pt idx="32147">
                  <c:v>-0.10957789752626</c:v>
                </c:pt>
                <c:pt idx="32148">
                  <c:v>-0.117117351257489</c:v>
                </c:pt>
                <c:pt idx="32149">
                  <c:v>-0.110970936476964</c:v>
                </c:pt>
                <c:pt idx="32150">
                  <c:v>-0.118739684555685</c:v>
                </c:pt>
                <c:pt idx="32151">
                  <c:v>-9.5474175081142504E-2</c:v>
                </c:pt>
                <c:pt idx="32152">
                  <c:v>-0.10215731760565</c:v>
                </c:pt>
                <c:pt idx="32153">
                  <c:v>-0.11052771411522599</c:v>
                </c:pt>
                <c:pt idx="32154">
                  <c:v>-8.0051210885433793E-2</c:v>
                </c:pt>
                <c:pt idx="32155">
                  <c:v>-8.2761113556418506E-2</c:v>
                </c:pt>
                <c:pt idx="32156">
                  <c:v>-8.75866336292139E-2</c:v>
                </c:pt>
                <c:pt idx="32157">
                  <c:v>-8.8404464397236801E-2</c:v>
                </c:pt>
                <c:pt idx="32158">
                  <c:v>-6.7006034929813094E-2</c:v>
                </c:pt>
                <c:pt idx="32159">
                  <c:v>-4.6158782054779697E-2</c:v>
                </c:pt>
                <c:pt idx="32160">
                  <c:v>-4.1415234979015697E-2</c:v>
                </c:pt>
                <c:pt idx="32161">
                  <c:v>-4.4140401787892497E-2</c:v>
                </c:pt>
                <c:pt idx="32162">
                  <c:v>-5.1791503432945397E-2</c:v>
                </c:pt>
                <c:pt idx="32163">
                  <c:v>-5.0447186083232697E-2</c:v>
                </c:pt>
                <c:pt idx="32164">
                  <c:v>-5.5105908851844798E-2</c:v>
                </c:pt>
                <c:pt idx="32165">
                  <c:v>-1.48286721086288E-2</c:v>
                </c:pt>
                <c:pt idx="32166">
                  <c:v>-1.9777022312985799E-2</c:v>
                </c:pt>
                <c:pt idx="32167">
                  <c:v>8.1129379727900002E-3</c:v>
                </c:pt>
                <c:pt idx="32168">
                  <c:v>1.1978307783131401E-3</c:v>
                </c:pt>
                <c:pt idx="32169">
                  <c:v>1.2907262431778701E-2</c:v>
                </c:pt>
                <c:pt idx="32170">
                  <c:v>2.7440008562864899E-2</c:v>
                </c:pt>
                <c:pt idx="32171">
                  <c:v>4.9294316254500002E-2</c:v>
                </c:pt>
                <c:pt idx="32172">
                  <c:v>4.7616976221629997E-2</c:v>
                </c:pt>
                <c:pt idx="32173">
                  <c:v>0.187847386687612</c:v>
                </c:pt>
                <c:pt idx="32174">
                  <c:v>4.83176994521574E-2</c:v>
                </c:pt>
                <c:pt idx="32175">
                  <c:v>5.33598399523516E-2</c:v>
                </c:pt>
                <c:pt idx="32176">
                  <c:v>2.35316402897769E-2</c:v>
                </c:pt>
                <c:pt idx="32177">
                  <c:v>5.7022391910458201E-2</c:v>
                </c:pt>
                <c:pt idx="32178" formatCode="0.00E+00">
                  <c:v>5.01709962076768E-4</c:v>
                </c:pt>
                <c:pt idx="32179" formatCode="0.00E+00">
                  <c:v>-5.5690478918246601E-4</c:v>
                </c:pt>
                <c:pt idx="32180">
                  <c:v>5.9449472723325202E-3</c:v>
                </c:pt>
                <c:pt idx="32181">
                  <c:v>3.0116892581768498E-3</c:v>
                </c:pt>
                <c:pt idx="32182">
                  <c:v>1.2055108710101899E-2</c:v>
                </c:pt>
                <c:pt idx="32183">
                  <c:v>9.1001339639251704E-3</c:v>
                </c:pt>
                <c:pt idx="32184">
                  <c:v>1.2047948738875301E-2</c:v>
                </c:pt>
                <c:pt idx="32185">
                  <c:v>7.7175291709174997E-3</c:v>
                </c:pt>
                <c:pt idx="32186">
                  <c:v>2.0939359690039301E-2</c:v>
                </c:pt>
                <c:pt idx="32187">
                  <c:v>1.6168727660791998E-2</c:v>
                </c:pt>
                <c:pt idx="32188">
                  <c:v>2.9837978602606601E-2</c:v>
                </c:pt>
                <c:pt idx="32189">
                  <c:v>3.00334589158874E-2</c:v>
                </c:pt>
                <c:pt idx="32190">
                  <c:v>2.5271388216700601E-2</c:v>
                </c:pt>
                <c:pt idx="32191">
                  <c:v>2.0507923408113301E-2</c:v>
                </c:pt>
                <c:pt idx="32192">
                  <c:v>2.9231826522647601E-2</c:v>
                </c:pt>
                <c:pt idx="32193">
                  <c:v>2.7139979898524499E-2</c:v>
                </c:pt>
                <c:pt idx="32194">
                  <c:v>3.2215986399547702E-2</c:v>
                </c:pt>
                <c:pt idx="32195">
                  <c:v>3.5410633445918299E-2</c:v>
                </c:pt>
                <c:pt idx="32196">
                  <c:v>5.2257087987403798E-2</c:v>
                </c:pt>
                <c:pt idx="32197">
                  <c:v>4.95713551514902E-2</c:v>
                </c:pt>
                <c:pt idx="32198">
                  <c:v>6.4794534602266196E-2</c:v>
                </c:pt>
                <c:pt idx="32199">
                  <c:v>6.5198880610112003E-2</c:v>
                </c:pt>
                <c:pt idx="32200">
                  <c:v>5.9744301825584302E-2</c:v>
                </c:pt>
                <c:pt idx="32201">
                  <c:v>6.0806422584220199E-2</c:v>
                </c:pt>
                <c:pt idx="32202">
                  <c:v>7.8258972282453598E-2</c:v>
                </c:pt>
                <c:pt idx="32203">
                  <c:v>0.179698936690144</c:v>
                </c:pt>
                <c:pt idx="32204">
                  <c:v>0.19510499961070901</c:v>
                </c:pt>
                <c:pt idx="32205">
                  <c:v>0.24553704588766501</c:v>
                </c:pt>
                <c:pt idx="32206">
                  <c:v>0.239903579210442</c:v>
                </c:pt>
                <c:pt idx="32207">
                  <c:v>0.23196325989059699</c:v>
                </c:pt>
                <c:pt idx="32208">
                  <c:v>0.26150476337714901</c:v>
                </c:pt>
                <c:pt idx="32209">
                  <c:v>-7.2040791520830904E-3</c:v>
                </c:pt>
                <c:pt idx="32210">
                  <c:v>-1.45352396236724E-2</c:v>
                </c:pt>
                <c:pt idx="32211">
                  <c:v>-1.25082317951541E-2</c:v>
                </c:pt>
                <c:pt idx="32212">
                  <c:v>-1.2995700798377099E-2</c:v>
                </c:pt>
                <c:pt idx="32213">
                  <c:v>-9.9888491826391999E-3</c:v>
                </c:pt>
                <c:pt idx="32214">
                  <c:v>-1.22573836616708E-2</c:v>
                </c:pt>
                <c:pt idx="32215">
                  <c:v>-8.9928951762450193E-3</c:v>
                </c:pt>
                <c:pt idx="32216">
                  <c:v>-9.4599076054346903E-3</c:v>
                </c:pt>
                <c:pt idx="32217">
                  <c:v>-1.09412199489056E-2</c:v>
                </c:pt>
                <c:pt idx="32218">
                  <c:v>-7.1222737806866301E-3</c:v>
                </c:pt>
                <c:pt idx="32219">
                  <c:v>-7.3943867795680501E-3</c:v>
                </c:pt>
                <c:pt idx="32220">
                  <c:v>2.3489930033434799E-2</c:v>
                </c:pt>
                <c:pt idx="32221">
                  <c:v>-7.8466367933105394E-3</c:v>
                </c:pt>
                <c:pt idx="32222">
                  <c:v>-8.0183408951381898E-3</c:v>
                </c:pt>
                <c:pt idx="32223">
                  <c:v>7.4862533195979297E-2</c:v>
                </c:pt>
                <c:pt idx="32224">
                  <c:v>8.5349771137312305E-2</c:v>
                </c:pt>
                <c:pt idx="32225">
                  <c:v>4.7661272304663202E-2</c:v>
                </c:pt>
                <c:pt idx="32226">
                  <c:v>4.4297119535434401E-2</c:v>
                </c:pt>
                <c:pt idx="32227">
                  <c:v>4.7799540746721901E-2</c:v>
                </c:pt>
                <c:pt idx="32228">
                  <c:v>4.5390237390178403E-2</c:v>
                </c:pt>
                <c:pt idx="32229">
                  <c:v>4.99357495679724E-2</c:v>
                </c:pt>
                <c:pt idx="32230">
                  <c:v>5.0517784084818898E-2</c:v>
                </c:pt>
                <c:pt idx="32231">
                  <c:v>6.4769153555166201E-2</c:v>
                </c:pt>
                <c:pt idx="32232">
                  <c:v>0.105602458674875</c:v>
                </c:pt>
                <c:pt idx="32233">
                  <c:v>0.190266211400623</c:v>
                </c:pt>
                <c:pt idx="32234">
                  <c:v>0.20409350824837</c:v>
                </c:pt>
                <c:pt idx="32235">
                  <c:v>0.24146185572828099</c:v>
                </c:pt>
                <c:pt idx="32236">
                  <c:v>0.25625212617604198</c:v>
                </c:pt>
                <c:pt idx="32237">
                  <c:v>0.43662523835701</c:v>
                </c:pt>
                <c:pt idx="32238">
                  <c:v>0.44881034394112401</c:v>
                </c:pt>
                <c:pt idx="32239">
                  <c:v>0.48068085489708101</c:v>
                </c:pt>
                <c:pt idx="32240">
                  <c:v>0.46526755305093997</c:v>
                </c:pt>
                <c:pt idx="32241">
                  <c:v>0.40235850504598802</c:v>
                </c:pt>
                <c:pt idx="32242">
                  <c:v>0.43956333135466003</c:v>
                </c:pt>
                <c:pt idx="32243">
                  <c:v>0.53791316775129905</c:v>
                </c:pt>
                <c:pt idx="32244">
                  <c:v>0.49724068003098698</c:v>
                </c:pt>
                <c:pt idx="32245">
                  <c:v>0.478949755980772</c:v>
                </c:pt>
                <c:pt idx="32246">
                  <c:v>0.52917455967530802</c:v>
                </c:pt>
                <c:pt idx="32247">
                  <c:v>0.49366570975095098</c:v>
                </c:pt>
                <c:pt idx="32248">
                  <c:v>0.54716880784220401</c:v>
                </c:pt>
                <c:pt idx="32249">
                  <c:v>0.59045461435884805</c:v>
                </c:pt>
                <c:pt idx="32250">
                  <c:v>0.58890041184241504</c:v>
                </c:pt>
                <c:pt idx="32251">
                  <c:v>0.59462933836389298</c:v>
                </c:pt>
                <c:pt idx="32252">
                  <c:v>0.59705211011140302</c:v>
                </c:pt>
                <c:pt idx="32253">
                  <c:v>0.67087330015906599</c:v>
                </c:pt>
                <c:pt idx="32254">
                  <c:v>0.65483487053673295</c:v>
                </c:pt>
                <c:pt idx="32255">
                  <c:v>0.67188341034088295</c:v>
                </c:pt>
                <c:pt idx="32256">
                  <c:v>0.67266860754721303</c:v>
                </c:pt>
                <c:pt idx="32257">
                  <c:v>0.63288528852742099</c:v>
                </c:pt>
                <c:pt idx="32258">
                  <c:v>0.63372727096105497</c:v>
                </c:pt>
                <c:pt idx="32259">
                  <c:v>0.61046373377985197</c:v>
                </c:pt>
                <c:pt idx="32260">
                  <c:v>0.611391762572843</c:v>
                </c:pt>
                <c:pt idx="32261">
                  <c:v>0.67868200408152002</c:v>
                </c:pt>
                <c:pt idx="32262">
                  <c:v>0.68770785930336897</c:v>
                </c:pt>
                <c:pt idx="32263">
                  <c:v>0.62740204882648598</c:v>
                </c:pt>
                <c:pt idx="32264">
                  <c:v>0.62828593220129703</c:v>
                </c:pt>
                <c:pt idx="32265">
                  <c:v>0.63701485021258897</c:v>
                </c:pt>
                <c:pt idx="32266">
                  <c:v>0.63789060029173705</c:v>
                </c:pt>
                <c:pt idx="32267">
                  <c:v>0.69376926230983105</c:v>
                </c:pt>
                <c:pt idx="32268">
                  <c:v>0.694485951114024</c:v>
                </c:pt>
                <c:pt idx="32269">
                  <c:v>0.69165673300232899</c:v>
                </c:pt>
                <c:pt idx="32270">
                  <c:v>0.69238249365359295</c:v>
                </c:pt>
                <c:pt idx="32271">
                  <c:v>0.69805301567678202</c:v>
                </c:pt>
                <c:pt idx="32272">
                  <c:v>0.68037690493566105</c:v>
                </c:pt>
                <c:pt idx="32273">
                  <c:v>0.73607700567922296</c:v>
                </c:pt>
                <c:pt idx="32274">
                  <c:v>0.70872028737704396</c:v>
                </c:pt>
                <c:pt idx="32275">
                  <c:v>0.78491550210117</c:v>
                </c:pt>
                <c:pt idx="32276">
                  <c:v>0.80189639637056298</c:v>
                </c:pt>
                <c:pt idx="32277">
                  <c:v>0.81429740659461802</c:v>
                </c:pt>
                <c:pt idx="32278">
                  <c:v>0.786790037946554</c:v>
                </c:pt>
                <c:pt idx="32279">
                  <c:v>0.85841305203129503</c:v>
                </c:pt>
                <c:pt idx="32280">
                  <c:v>0.86375051329733599</c:v>
                </c:pt>
                <c:pt idx="32281">
                  <c:v>0.878000017992699</c:v>
                </c:pt>
                <c:pt idx="32282">
                  <c:v>0.87899933581597101</c:v>
                </c:pt>
                <c:pt idx="32283">
                  <c:v>0.90060162668949695</c:v>
                </c:pt>
                <c:pt idx="32284">
                  <c:v>0.899388157049409</c:v>
                </c:pt>
                <c:pt idx="32285">
                  <c:v>0.90916213758950604</c:v>
                </c:pt>
                <c:pt idx="32286">
                  <c:v>0.91090017190920702</c:v>
                </c:pt>
                <c:pt idx="32287">
                  <c:v>0.91501265922492803</c:v>
                </c:pt>
                <c:pt idx="32288">
                  <c:v>0.90604483369523303</c:v>
                </c:pt>
                <c:pt idx="32289">
                  <c:v>0.91578037670293899</c:v>
                </c:pt>
                <c:pt idx="32290">
                  <c:v>0.94017957649754902</c:v>
                </c:pt>
                <c:pt idx="32291">
                  <c:v>0.92348556567353901</c:v>
                </c:pt>
                <c:pt idx="32292">
                  <c:v>-5.8223963458374703E-3</c:v>
                </c:pt>
                <c:pt idx="32293">
                  <c:v>-1.06745600814384E-3</c:v>
                </c:pt>
                <c:pt idx="32294">
                  <c:v>-5.8459819033871404E-3</c:v>
                </c:pt>
                <c:pt idx="32295">
                  <c:v>-1.4186426574398501E-3</c:v>
                </c:pt>
                <c:pt idx="32296">
                  <c:v>-5.3615632031680498E-3</c:v>
                </c:pt>
                <c:pt idx="32297">
                  <c:v>-6.7679577625474599E-3</c:v>
                </c:pt>
                <c:pt idx="32298">
                  <c:v>-6.5342953635909497E-3</c:v>
                </c:pt>
                <c:pt idx="32299">
                  <c:v>0.14120198137656401</c:v>
                </c:pt>
                <c:pt idx="32300">
                  <c:v>0.13964497980759399</c:v>
                </c:pt>
                <c:pt idx="32301">
                  <c:v>0.15959960384499799</c:v>
                </c:pt>
                <c:pt idx="32302">
                  <c:v>0.15941805575520099</c:v>
                </c:pt>
                <c:pt idx="32303">
                  <c:v>0.16511264615826499</c:v>
                </c:pt>
                <c:pt idx="32304">
                  <c:v>0.16493445259389999</c:v>
                </c:pt>
                <c:pt idx="32305">
                  <c:v>0.182047485097837</c:v>
                </c:pt>
                <c:pt idx="32306">
                  <c:v>0.181869637555823</c:v>
                </c:pt>
                <c:pt idx="32307">
                  <c:v>0.20155887482943699</c:v>
                </c:pt>
                <c:pt idx="32308">
                  <c:v>0.21098675629414601</c:v>
                </c:pt>
                <c:pt idx="32309">
                  <c:v>0.30127802255324299</c:v>
                </c:pt>
                <c:pt idx="32310">
                  <c:v>0.29605248555590902</c:v>
                </c:pt>
                <c:pt idx="32311">
                  <c:v>0.33603255416248801</c:v>
                </c:pt>
                <c:pt idx="32312">
                  <c:v>0.31668789435253902</c:v>
                </c:pt>
                <c:pt idx="32313">
                  <c:v>0.35231765135638399</c:v>
                </c:pt>
                <c:pt idx="32314">
                  <c:v>0.192192074382389</c:v>
                </c:pt>
                <c:pt idx="32315">
                  <c:v>0.21139406804918301</c:v>
                </c:pt>
                <c:pt idx="32316">
                  <c:v>0.23318390124307001</c:v>
                </c:pt>
                <c:pt idx="32317">
                  <c:v>0.31773096637332499</c:v>
                </c:pt>
                <c:pt idx="32318">
                  <c:v>0.32839591233811499</c:v>
                </c:pt>
                <c:pt idx="32319">
                  <c:v>0.38619975065768702</c:v>
                </c:pt>
                <c:pt idx="32320">
                  <c:v>0.38519895158413903</c:v>
                </c:pt>
                <c:pt idx="32321">
                  <c:v>0.50288370459017195</c:v>
                </c:pt>
                <c:pt idx="32322">
                  <c:v>0.48076851940468401</c:v>
                </c:pt>
                <c:pt idx="32323">
                  <c:v>0.53880379019331703</c:v>
                </c:pt>
                <c:pt idx="32324">
                  <c:v>0.58470243451878301</c:v>
                </c:pt>
                <c:pt idx="32325">
                  <c:v>0.59174944755588998</c:v>
                </c:pt>
                <c:pt idx="32326">
                  <c:v>0.55247505350579096</c:v>
                </c:pt>
                <c:pt idx="32327">
                  <c:v>0.519279809050747</c:v>
                </c:pt>
                <c:pt idx="32328">
                  <c:v>0.51432421851141996</c:v>
                </c:pt>
                <c:pt idx="32329">
                  <c:v>0.512948104154345</c:v>
                </c:pt>
                <c:pt idx="32330">
                  <c:v>0.51049431278842405</c:v>
                </c:pt>
                <c:pt idx="32331">
                  <c:v>0.63873245961542502</c:v>
                </c:pt>
                <c:pt idx="32332">
                  <c:v>0.62639836746515998</c:v>
                </c:pt>
                <c:pt idx="32333">
                  <c:v>0.63861081909350004</c:v>
                </c:pt>
                <c:pt idx="32334">
                  <c:v>0.66623548975841096</c:v>
                </c:pt>
                <c:pt idx="32335">
                  <c:v>0.63910332051847196</c:v>
                </c:pt>
                <c:pt idx="32336">
                  <c:v>0.63595069833649398</c:v>
                </c:pt>
                <c:pt idx="32337">
                  <c:v>0.63203869373552901</c:v>
                </c:pt>
                <c:pt idx="32338">
                  <c:v>0.61631603584424299</c:v>
                </c:pt>
                <c:pt idx="32339">
                  <c:v>0.65417851779074998</c:v>
                </c:pt>
                <c:pt idx="32340">
                  <c:v>0.63734974462302796</c:v>
                </c:pt>
                <c:pt idx="32341">
                  <c:v>0.69810598047248495</c:v>
                </c:pt>
                <c:pt idx="32342">
                  <c:v>0.69429887857952399</c:v>
                </c:pt>
                <c:pt idx="32343">
                  <c:v>0.73959559865631597</c:v>
                </c:pt>
                <c:pt idx="32344">
                  <c:v>0</c:v>
                </c:pt>
                <c:pt idx="32345">
                  <c:v>3.50731482709321E-3</c:v>
                </c:pt>
                <c:pt idx="32346" formatCode="0.00E+00">
                  <c:v>-6.3197344265564204E-4</c:v>
                </c:pt>
                <c:pt idx="32347">
                  <c:v>2.09950360113055E-2</c:v>
                </c:pt>
                <c:pt idx="32348">
                  <c:v>2.1475730416060199E-2</c:v>
                </c:pt>
                <c:pt idx="32349">
                  <c:v>6.1971682175492503E-2</c:v>
                </c:pt>
                <c:pt idx="32350">
                  <c:v>5.7964632664024102E-2</c:v>
                </c:pt>
                <c:pt idx="32351">
                  <c:v>4.6664119725663603E-2</c:v>
                </c:pt>
                <c:pt idx="32352">
                  <c:v>8.1474384321579899E-2</c:v>
                </c:pt>
                <c:pt idx="32353">
                  <c:v>7.8022211251243603E-2</c:v>
                </c:pt>
                <c:pt idx="32354">
                  <c:v>7.5179313242020804E-2</c:v>
                </c:pt>
                <c:pt idx="32355">
                  <c:v>4.9097688773217699E-2</c:v>
                </c:pt>
                <c:pt idx="32356">
                  <c:v>4.9303079717556202E-2</c:v>
                </c:pt>
                <c:pt idx="32357">
                  <c:v>5.2338394093630801E-2</c:v>
                </c:pt>
                <c:pt idx="32358">
                  <c:v>5.2844580553361498E-2</c:v>
                </c:pt>
                <c:pt idx="32359">
                  <c:v>7.31630267708933E-2</c:v>
                </c:pt>
                <c:pt idx="32360">
                  <c:v>0.105971347222567</c:v>
                </c:pt>
                <c:pt idx="32361">
                  <c:v>0.130029075833099</c:v>
                </c:pt>
                <c:pt idx="32362">
                  <c:v>0.122655146131851</c:v>
                </c:pt>
                <c:pt idx="32363">
                  <c:v>6.2829479844542499E-2</c:v>
                </c:pt>
                <c:pt idx="32364">
                  <c:v>6.5806967122750804E-2</c:v>
                </c:pt>
                <c:pt idx="32365">
                  <c:v>6.5526358671843296E-2</c:v>
                </c:pt>
                <c:pt idx="32366">
                  <c:v>6.5806967122750804E-2</c:v>
                </c:pt>
                <c:pt idx="32367">
                  <c:v>6.5526358671843296E-2</c:v>
                </c:pt>
                <c:pt idx="32368">
                  <c:v>2.7167388317573499E-2</c:v>
                </c:pt>
                <c:pt idx="32369">
                  <c:v>9.3374962504356895E-2</c:v>
                </c:pt>
                <c:pt idx="32370">
                  <c:v>8.3926854907645898E-2</c:v>
                </c:pt>
                <c:pt idx="32371">
                  <c:v>9.3374962504356895E-2</c:v>
                </c:pt>
                <c:pt idx="32372">
                  <c:v>9.4939158825664005E-2</c:v>
                </c:pt>
                <c:pt idx="32373">
                  <c:v>0.15307305760117201</c:v>
                </c:pt>
                <c:pt idx="32374">
                  <c:v>0.149026864311263</c:v>
                </c:pt>
                <c:pt idx="32375">
                  <c:v>0.21422044948608401</c:v>
                </c:pt>
                <c:pt idx="32376">
                  <c:v>0.19475514837793501</c:v>
                </c:pt>
                <c:pt idx="32377">
                  <c:v>0.25937475570815699</c:v>
                </c:pt>
                <c:pt idx="32378">
                  <c:v>0.25594454425833302</c:v>
                </c:pt>
                <c:pt idx="32379">
                  <c:v>0.23407870468931299</c:v>
                </c:pt>
                <c:pt idx="32380">
                  <c:v>0.191788653906213</c:v>
                </c:pt>
                <c:pt idx="32381">
                  <c:v>0.182002407108281</c:v>
                </c:pt>
                <c:pt idx="32382">
                  <c:v>0.19319391544942399</c:v>
                </c:pt>
                <c:pt idx="32383">
                  <c:v>0.243034362475919</c:v>
                </c:pt>
                <c:pt idx="32384">
                  <c:v>0.203037636624955</c:v>
                </c:pt>
                <c:pt idx="32385">
                  <c:v>0.21776844493989</c:v>
                </c:pt>
                <c:pt idx="32386">
                  <c:v>0.16233473850872099</c:v>
                </c:pt>
                <c:pt idx="32387">
                  <c:v>0.29626981621735099</c:v>
                </c:pt>
                <c:pt idx="32388">
                  <c:v>0.27486017025617498</c:v>
                </c:pt>
                <c:pt idx="32389">
                  <c:v>0.29293586874848698</c:v>
                </c:pt>
                <c:pt idx="32390">
                  <c:v>0.32302515995916398</c:v>
                </c:pt>
                <c:pt idx="32391">
                  <c:v>0.32281263473555399</c:v>
                </c:pt>
                <c:pt idx="32392">
                  <c:v>0.316885135774784</c:v>
                </c:pt>
                <c:pt idx="32393">
                  <c:v>0.374165495369981</c:v>
                </c:pt>
                <c:pt idx="32394">
                  <c:v>0.22875112294928401</c:v>
                </c:pt>
                <c:pt idx="32395">
                  <c:v>0.234476720183456</c:v>
                </c:pt>
                <c:pt idx="32396">
                  <c:v>0.23987938490895699</c:v>
                </c:pt>
                <c:pt idx="32397">
                  <c:v>0.24996673991438101</c:v>
                </c:pt>
                <c:pt idx="32398">
                  <c:v>0.23948854872051101</c:v>
                </c:pt>
                <c:pt idx="32399">
                  <c:v>0.235485354932472</c:v>
                </c:pt>
                <c:pt idx="32400">
                  <c:v>9.8980445709606606E-3</c:v>
                </c:pt>
                <c:pt idx="32401">
                  <c:v>1.45048044980322E-2</c:v>
                </c:pt>
                <c:pt idx="32402">
                  <c:v>9.7294068101438907E-3</c:v>
                </c:pt>
                <c:pt idx="32403">
                  <c:v>1.45063779253564E-2</c:v>
                </c:pt>
                <c:pt idx="32404">
                  <c:v>1.3241546506242499E-2</c:v>
                </c:pt>
                <c:pt idx="32405">
                  <c:v>1.3886795533669199E-2</c:v>
                </c:pt>
                <c:pt idx="32406">
                  <c:v>-2.1170960751633699E-2</c:v>
                </c:pt>
                <c:pt idx="32407">
                  <c:v>-1.7718653355799301E-2</c:v>
                </c:pt>
                <c:pt idx="32408">
                  <c:v>-5.3884361654475299E-2</c:v>
                </c:pt>
                <c:pt idx="32409">
                  <c:v>-5.2861758870079198E-2</c:v>
                </c:pt>
                <c:pt idx="32410">
                  <c:v>-1.3372647124840299E-2</c:v>
                </c:pt>
                <c:pt idx="32411">
                  <c:v>-4.9269753180415599E-2</c:v>
                </c:pt>
                <c:pt idx="32412">
                  <c:v>-5.5839050689654002E-2</c:v>
                </c:pt>
                <c:pt idx="32413">
                  <c:v>-2.2142906366572301E-2</c:v>
                </c:pt>
                <c:pt idx="32414">
                  <c:v>-5.5314926684687203E-2</c:v>
                </c:pt>
                <c:pt idx="32415">
                  <c:v>-5.6549676188327701E-2</c:v>
                </c:pt>
                <c:pt idx="32416">
                  <c:v>-0.102589458625249</c:v>
                </c:pt>
                <c:pt idx="32417">
                  <c:v>4.77798337163126E-2</c:v>
                </c:pt>
                <c:pt idx="32418">
                  <c:v>-1.33880569285127E-2</c:v>
                </c:pt>
                <c:pt idx="32419">
                  <c:v>7.4761134498598697E-2</c:v>
                </c:pt>
                <c:pt idx="32420">
                  <c:v>7.0763135049768305E-2</c:v>
                </c:pt>
                <c:pt idx="32421">
                  <c:v>9.7295468802457805E-2</c:v>
                </c:pt>
                <c:pt idx="32422">
                  <c:v>0.10451759730384599</c:v>
                </c:pt>
                <c:pt idx="32423">
                  <c:v>0.124575771245388</c:v>
                </c:pt>
                <c:pt idx="32424">
                  <c:v>0.110254949219336</c:v>
                </c:pt>
                <c:pt idx="32425">
                  <c:v>0.12863009082193999</c:v>
                </c:pt>
                <c:pt idx="32426">
                  <c:v>0.123857889660608</c:v>
                </c:pt>
                <c:pt idx="32427">
                  <c:v>0.13385827757899699</c:v>
                </c:pt>
                <c:pt idx="32428">
                  <c:v>0.120137846147788</c:v>
                </c:pt>
                <c:pt idx="32429">
                  <c:v>0.12965277910110901</c:v>
                </c:pt>
                <c:pt idx="32430">
                  <c:v>0.10354510932142599</c:v>
                </c:pt>
                <c:pt idx="32431">
                  <c:v>0.11837664944377101</c:v>
                </c:pt>
                <c:pt idx="32432">
                  <c:v>9.9803239630527701E-2</c:v>
                </c:pt>
                <c:pt idx="32433">
                  <c:v>9.1857987900362897E-2</c:v>
                </c:pt>
                <c:pt idx="32434">
                  <c:v>8.5258764771525705E-2</c:v>
                </c:pt>
                <c:pt idx="32435">
                  <c:v>0.112436018887178</c:v>
                </c:pt>
                <c:pt idx="32436">
                  <c:v>0.145475594604936</c:v>
                </c:pt>
                <c:pt idx="32437">
                  <c:v>0.167301538113382</c:v>
                </c:pt>
                <c:pt idx="32438">
                  <c:v>0.12843288579894399</c:v>
                </c:pt>
                <c:pt idx="32439">
                  <c:v>0.13194759318552801</c:v>
                </c:pt>
                <c:pt idx="32440">
                  <c:v>0.114305829279124</c:v>
                </c:pt>
                <c:pt idx="32441">
                  <c:v>0.120380305223851</c:v>
                </c:pt>
                <c:pt idx="32442">
                  <c:v>0.12761040562584999</c:v>
                </c:pt>
                <c:pt idx="32443">
                  <c:v>0.119742974523751</c:v>
                </c:pt>
                <c:pt idx="32444">
                  <c:v>0.21011941867393</c:v>
                </c:pt>
                <c:pt idx="32445">
                  <c:v>0.23974584740426899</c:v>
                </c:pt>
                <c:pt idx="32446">
                  <c:v>0.27012913462382399</c:v>
                </c:pt>
                <c:pt idx="32447">
                  <c:v>0.30420207194870202</c:v>
                </c:pt>
                <c:pt idx="32448">
                  <c:v>0.302340366852694</c:v>
                </c:pt>
                <c:pt idx="32449">
                  <c:v>0.30820855248312301</c:v>
                </c:pt>
                <c:pt idx="32450">
                  <c:v>0.29765168096958899</c:v>
                </c:pt>
                <c:pt idx="32451">
                  <c:v>0.32186525312402198</c:v>
                </c:pt>
                <c:pt idx="32452">
                  <c:v>0.31713820111266799</c:v>
                </c:pt>
                <c:pt idx="32453">
                  <c:v>0.30618521220683298</c:v>
                </c:pt>
                <c:pt idx="32454">
                  <c:v>0.23654216808520001</c:v>
                </c:pt>
                <c:pt idx="32455">
                  <c:v>0.29615370785909001</c:v>
                </c:pt>
                <c:pt idx="32456">
                  <c:v>0.33802204965085397</c:v>
                </c:pt>
                <c:pt idx="32457">
                  <c:v>0.37191045839054798</c:v>
                </c:pt>
                <c:pt idx="32458">
                  <c:v>0.43644026955435899</c:v>
                </c:pt>
                <c:pt idx="32459">
                  <c:v>0.41643239608693799</c:v>
                </c:pt>
                <c:pt idx="32460">
                  <c:v>8.2568431402627596E-3</c:v>
                </c:pt>
                <c:pt idx="32461">
                  <c:v>3.6398934753290001E-3</c:v>
                </c:pt>
                <c:pt idx="32462">
                  <c:v>7.0930742171910702E-3</c:v>
                </c:pt>
                <c:pt idx="32463">
                  <c:v>6.4988500224787398E-3</c:v>
                </c:pt>
                <c:pt idx="32464">
                  <c:v>1.0683425828110899E-2</c:v>
                </c:pt>
                <c:pt idx="32465">
                  <c:v>1.33055642799151E-2</c:v>
                </c:pt>
                <c:pt idx="32466">
                  <c:v>3.3376352288316501E-2</c:v>
                </c:pt>
                <c:pt idx="32467">
                  <c:v>6.7926705237064599E-3</c:v>
                </c:pt>
                <c:pt idx="32468">
                  <c:v>5.4109922267073698E-3</c:v>
                </c:pt>
                <c:pt idx="32469">
                  <c:v>5.6669405293173297E-2</c:v>
                </c:pt>
                <c:pt idx="32470">
                  <c:v>6.08760313921217E-2</c:v>
                </c:pt>
                <c:pt idx="32471">
                  <c:v>9.6919986454317899E-3</c:v>
                </c:pt>
                <c:pt idx="32472">
                  <c:v>1.09327452915031E-2</c:v>
                </c:pt>
                <c:pt idx="32473">
                  <c:v>-2.10672206111732E-2</c:v>
                </c:pt>
                <c:pt idx="32474">
                  <c:v>-1.7278402631650501E-2</c:v>
                </c:pt>
                <c:pt idx="32475">
                  <c:v>-1.4715755341878099E-2</c:v>
                </c:pt>
                <c:pt idx="32476">
                  <c:v>-1.2612707506201901E-2</c:v>
                </c:pt>
                <c:pt idx="32477">
                  <c:v>-1.41379839626876E-2</c:v>
                </c:pt>
                <c:pt idx="32478">
                  <c:v>-1.55380539273231E-2</c:v>
                </c:pt>
                <c:pt idx="32479">
                  <c:v>-1.7621905296593798E-2</c:v>
                </c:pt>
                <c:pt idx="32480">
                  <c:v>-4.9464475457933803E-2</c:v>
                </c:pt>
                <c:pt idx="32481">
                  <c:v>-1.8246835653168401E-2</c:v>
                </c:pt>
                <c:pt idx="32482">
                  <c:v>-4.31742406690327E-2</c:v>
                </c:pt>
                <c:pt idx="32483">
                  <c:v>-4.40926681620974E-2</c:v>
                </c:pt>
                <c:pt idx="32484">
                  <c:v>-5.0568682010800003E-2</c:v>
                </c:pt>
                <c:pt idx="32485">
                  <c:v>-4.5776112491079102E-2</c:v>
                </c:pt>
                <c:pt idx="32486">
                  <c:v>-4.8591326893266E-2</c:v>
                </c:pt>
                <c:pt idx="32487">
                  <c:v>-5.8432712450758602E-2</c:v>
                </c:pt>
                <c:pt idx="32488">
                  <c:v>-2.94281704500007E-2</c:v>
                </c:pt>
                <c:pt idx="32489">
                  <c:v>-2.4878883254444199E-2</c:v>
                </c:pt>
                <c:pt idx="32490">
                  <c:v>-2.2951284856372201E-2</c:v>
                </c:pt>
                <c:pt idx="32491">
                  <c:v>-1.75455305151615E-2</c:v>
                </c:pt>
                <c:pt idx="32492">
                  <c:v>4.7746814774589598E-3</c:v>
                </c:pt>
                <c:pt idx="32493">
                  <c:v>-5.5287932555478899E-3</c:v>
                </c:pt>
                <c:pt idx="32494">
                  <c:v>-6.2395222222738397E-2</c:v>
                </c:pt>
                <c:pt idx="32495">
                  <c:v>-0.15790082785391199</c:v>
                </c:pt>
                <c:pt idx="32496">
                  <c:v>-1.0808455711849499E-2</c:v>
                </c:pt>
                <c:pt idx="32497">
                  <c:v>1.7231799209150401E-2</c:v>
                </c:pt>
                <c:pt idx="32498">
                  <c:v>5.4893354980106002E-2</c:v>
                </c:pt>
                <c:pt idx="32499">
                  <c:v>2.9394459101483399E-2</c:v>
                </c:pt>
                <c:pt idx="32500">
                  <c:v>6.2517634104643796E-2</c:v>
                </c:pt>
                <c:pt idx="32501">
                  <c:v>2.4648429664568299E-2</c:v>
                </c:pt>
                <c:pt idx="32502">
                  <c:v>2.9280289685674001E-2</c:v>
                </c:pt>
                <c:pt idx="32503">
                  <c:v>2.4885947597708999E-2</c:v>
                </c:pt>
                <c:pt idx="32504">
                  <c:v>4.3455541641731002E-2</c:v>
                </c:pt>
                <c:pt idx="32505">
                  <c:v>5.6720973347387002E-2</c:v>
                </c:pt>
                <c:pt idx="32506">
                  <c:v>6.8129627112990504E-2</c:v>
                </c:pt>
                <c:pt idx="32507">
                  <c:v>7.3973518813950506E-2</c:v>
                </c:pt>
                <c:pt idx="32508">
                  <c:v>9.0133692869704699E-2</c:v>
                </c:pt>
                <c:pt idx="32509">
                  <c:v>7.7744640037513593E-2</c:v>
                </c:pt>
                <c:pt idx="32510">
                  <c:v>5.5038304843169003E-2</c:v>
                </c:pt>
                <c:pt idx="32511">
                  <c:v>5.3525828678746702E-2</c:v>
                </c:pt>
                <c:pt idx="32512">
                  <c:v>0.129412970221149</c:v>
                </c:pt>
                <c:pt idx="32513">
                  <c:v>0.133796668317472</c:v>
                </c:pt>
                <c:pt idx="32514">
                  <c:v>0.15635515702307601</c:v>
                </c:pt>
                <c:pt idx="32515">
                  <c:v>0.64491086632142103</c:v>
                </c:pt>
                <c:pt idx="32516">
                  <c:v>0.630175888976655</c:v>
                </c:pt>
                <c:pt idx="32517">
                  <c:v>-9.2821350891765207E-3</c:v>
                </c:pt>
                <c:pt idx="32518">
                  <c:v>-1.19347951293662E-2</c:v>
                </c:pt>
                <c:pt idx="32519">
                  <c:v>-9.9659563892555703E-3</c:v>
                </c:pt>
                <c:pt idx="32520">
                  <c:v>-1.47312907491437E-2</c:v>
                </c:pt>
                <c:pt idx="32521">
                  <c:v>-1.26703195836979E-2</c:v>
                </c:pt>
                <c:pt idx="32522">
                  <c:v>-1.47254768938493E-2</c:v>
                </c:pt>
                <c:pt idx="32523">
                  <c:v>-1.9359614654849099E-2</c:v>
                </c:pt>
                <c:pt idx="32524">
                  <c:v>-3.1932460116299501E-2</c:v>
                </c:pt>
                <c:pt idx="32525">
                  <c:v>-3.9985418202416599E-2</c:v>
                </c:pt>
                <c:pt idx="32526">
                  <c:v>-4.69232321330443E-2</c:v>
                </c:pt>
                <c:pt idx="32527">
                  <c:v>-1.6865005131905E-2</c:v>
                </c:pt>
                <c:pt idx="32528">
                  <c:v>-2.1899570466224101E-2</c:v>
                </c:pt>
                <c:pt idx="32529">
                  <c:v>-2.2844488050658598E-2</c:v>
                </c:pt>
                <c:pt idx="32530">
                  <c:v>-1.20183144401215E-2</c:v>
                </c:pt>
                <c:pt idx="32531">
                  <c:v>1.7076602474199701E-3</c:v>
                </c:pt>
                <c:pt idx="32532">
                  <c:v>-1.12398400747812E-2</c:v>
                </c:pt>
                <c:pt idx="32533">
                  <c:v>-8.3261513463501694E-3</c:v>
                </c:pt>
                <c:pt idx="32534">
                  <c:v>-9.1932534505110297E-3</c:v>
                </c:pt>
                <c:pt idx="32535">
                  <c:v>-1.4864250262385401E-2</c:v>
                </c:pt>
                <c:pt idx="32536">
                  <c:v>-2.0799894221956699E-2</c:v>
                </c:pt>
                <c:pt idx="32537">
                  <c:v>0.11973052644971199</c:v>
                </c:pt>
                <c:pt idx="32538">
                  <c:v>0.119222064867992</c:v>
                </c:pt>
                <c:pt idx="32539">
                  <c:v>0.17791107572842499</c:v>
                </c:pt>
                <c:pt idx="32540">
                  <c:v>0.174727453880095</c:v>
                </c:pt>
                <c:pt idx="32541">
                  <c:v>0.20833888946089901</c:v>
                </c:pt>
                <c:pt idx="32542">
                  <c:v>0.22203653619769601</c:v>
                </c:pt>
                <c:pt idx="32543">
                  <c:v>0.32019580321912999</c:v>
                </c:pt>
                <c:pt idx="32544">
                  <c:v>0.32899190684979601</c:v>
                </c:pt>
                <c:pt idx="32545">
                  <c:v>0.36642878267263701</c:v>
                </c:pt>
                <c:pt idx="32546">
                  <c:v>0.36708472762974698</c:v>
                </c:pt>
                <c:pt idx="32547">
                  <c:v>0.367939227381336</c:v>
                </c:pt>
                <c:pt idx="32548">
                  <c:v>0.37535521966427898</c:v>
                </c:pt>
                <c:pt idx="32549">
                  <c:v>0.388305833126591</c:v>
                </c:pt>
                <c:pt idx="32550">
                  <c:v>0.48468915789248201</c:v>
                </c:pt>
                <c:pt idx="32551">
                  <c:v>0.49724551159353803</c:v>
                </c:pt>
                <c:pt idx="32552">
                  <c:v>0.54306021953133699</c:v>
                </c:pt>
                <c:pt idx="32553">
                  <c:v>0.56146407755627004</c:v>
                </c:pt>
                <c:pt idx="32554">
                  <c:v>0.54794848550203101</c:v>
                </c:pt>
                <c:pt idx="32555">
                  <c:v>0.559051582851952</c:v>
                </c:pt>
                <c:pt idx="32556">
                  <c:v>0.572886994011504</c:v>
                </c:pt>
                <c:pt idx="32557">
                  <c:v>0.53778750529085295</c:v>
                </c:pt>
                <c:pt idx="32558">
                  <c:v>0.28991683059353401</c:v>
                </c:pt>
                <c:pt idx="32559">
                  <c:v>0.31763526970627198</c:v>
                </c:pt>
                <c:pt idx="32560">
                  <c:v>0.377603607115018</c:v>
                </c:pt>
                <c:pt idx="32561">
                  <c:v>0.39920361130321302</c:v>
                </c:pt>
                <c:pt idx="32562">
                  <c:v>0.39487952731507903</c:v>
                </c:pt>
                <c:pt idx="32563">
                  <c:v>0.40872003988512901</c:v>
                </c:pt>
                <c:pt idx="32564">
                  <c:v>0.22974501676772099</c:v>
                </c:pt>
                <c:pt idx="32565">
                  <c:v>0.26365080914024402</c:v>
                </c:pt>
                <c:pt idx="32566">
                  <c:v>0.282337139023419</c:v>
                </c:pt>
                <c:pt idx="32567">
                  <c:v>0.303114891579984</c:v>
                </c:pt>
                <c:pt idx="32568">
                  <c:v>0.28681025447769198</c:v>
                </c:pt>
                <c:pt idx="32569">
                  <c:v>0.279891889016609</c:v>
                </c:pt>
                <c:pt idx="32570">
                  <c:v>0.30223692209018199</c:v>
                </c:pt>
                <c:pt idx="32571">
                  <c:v>0.294906086393879</c:v>
                </c:pt>
                <c:pt idx="32572">
                  <c:v>1.0528266134139899E-3</c:v>
                </c:pt>
                <c:pt idx="32573">
                  <c:v>-4.9705748386832298E-3</c:v>
                </c:pt>
                <c:pt idx="32574" formatCode="0.00E+00">
                  <c:v>7.6415098056181697E-4</c:v>
                </c:pt>
                <c:pt idx="32575">
                  <c:v>5.7583424844818102E-3</c:v>
                </c:pt>
                <c:pt idx="32576">
                  <c:v>2.0794239170485999E-2</c:v>
                </c:pt>
                <c:pt idx="32577">
                  <c:v>2.6686405020268601E-3</c:v>
                </c:pt>
                <c:pt idx="32578">
                  <c:v>6.3368421488216803E-3</c:v>
                </c:pt>
                <c:pt idx="32579">
                  <c:v>5.7138063753803198E-3</c:v>
                </c:pt>
                <c:pt idx="32580">
                  <c:v>2.27800605459016E-3</c:v>
                </c:pt>
                <c:pt idx="32581">
                  <c:v>3.2792138350512499E-3</c:v>
                </c:pt>
                <c:pt idx="32582">
                  <c:v>1.9901050077426501E-3</c:v>
                </c:pt>
                <c:pt idx="32583" formatCode="0.00E+00">
                  <c:v>-6.9854800019863896E-4</c:v>
                </c:pt>
                <c:pt idx="32584">
                  <c:v>-3.9238561289933697E-3</c:v>
                </c:pt>
                <c:pt idx="32585">
                  <c:v>-2.1951380337656E-2</c:v>
                </c:pt>
                <c:pt idx="32586">
                  <c:v>-2.2386277233232998E-2</c:v>
                </c:pt>
                <c:pt idx="32587">
                  <c:v>-2.0038222417873001E-2</c:v>
                </c:pt>
                <c:pt idx="32588">
                  <c:v>-1.9073816545394001E-2</c:v>
                </c:pt>
                <c:pt idx="32589">
                  <c:v>-6.4126453485100196E-2</c:v>
                </c:pt>
                <c:pt idx="32590">
                  <c:v>-7.4363513722387906E-2</c:v>
                </c:pt>
                <c:pt idx="32591">
                  <c:v>-7.2017687362431804E-2</c:v>
                </c:pt>
                <c:pt idx="32592">
                  <c:v>-7.7361915029072706E-2</c:v>
                </c:pt>
                <c:pt idx="32593">
                  <c:v>-0.13199826744302001</c:v>
                </c:pt>
                <c:pt idx="32594">
                  <c:v>-5.8605988074402697E-2</c:v>
                </c:pt>
                <c:pt idx="32595">
                  <c:v>-3.7193429798867399E-3</c:v>
                </c:pt>
                <c:pt idx="32596">
                  <c:v>-1.79597195129832E-3</c:v>
                </c:pt>
                <c:pt idx="32597">
                  <c:v>-5.6849571815434201E-2</c:v>
                </c:pt>
                <c:pt idx="32598">
                  <c:v>-4.5967203455645499E-2</c:v>
                </c:pt>
                <c:pt idx="32599">
                  <c:v>-0.120445449141429</c:v>
                </c:pt>
                <c:pt idx="32600">
                  <c:v>-2.06260410658483E-2</c:v>
                </c:pt>
                <c:pt idx="32601">
                  <c:v>-2.0107467815571399E-2</c:v>
                </c:pt>
                <c:pt idx="32602">
                  <c:v>-2.2145261969379298E-2</c:v>
                </c:pt>
                <c:pt idx="32603">
                  <c:v>-1.89494172925843E-2</c:v>
                </c:pt>
                <c:pt idx="32604">
                  <c:v>-2.14186771126934E-2</c:v>
                </c:pt>
                <c:pt idx="32605">
                  <c:v>-2.7501358222230699E-2</c:v>
                </c:pt>
                <c:pt idx="32606">
                  <c:v>3.8865121481580903E-2</c:v>
                </c:pt>
                <c:pt idx="32607">
                  <c:v>3.7297234534405303E-2</c:v>
                </c:pt>
                <c:pt idx="32608">
                  <c:v>0.19694694723490899</c:v>
                </c:pt>
                <c:pt idx="32609">
                  <c:v>3.8975713200289003E-2</c:v>
                </c:pt>
                <c:pt idx="32610">
                  <c:v>3.94392137712389E-2</c:v>
                </c:pt>
                <c:pt idx="32611">
                  <c:v>1.55079172182388E-2</c:v>
                </c:pt>
                <c:pt idx="32612">
                  <c:v>0.12668837957411599</c:v>
                </c:pt>
                <c:pt idx="32613">
                  <c:v>0.14375915579686699</c:v>
                </c:pt>
                <c:pt idx="32614">
                  <c:v>0.19055365619531001</c:v>
                </c:pt>
                <c:pt idx="32615">
                  <c:v>0.20619825616225301</c:v>
                </c:pt>
                <c:pt idx="32616">
                  <c:v>0.15131905240346999</c:v>
                </c:pt>
                <c:pt idx="32617">
                  <c:v>0.15131905240346999</c:v>
                </c:pt>
                <c:pt idx="32618">
                  <c:v>0.18264820959649999</c:v>
                </c:pt>
                <c:pt idx="32619">
                  <c:v>0.18083111623952899</c:v>
                </c:pt>
                <c:pt idx="32620">
                  <c:v>0.26113960202164999</c:v>
                </c:pt>
                <c:pt idx="32621">
                  <c:v>0.25848123149293101</c:v>
                </c:pt>
                <c:pt idx="32622">
                  <c:v>0.254372237838697</c:v>
                </c:pt>
                <c:pt idx="32623">
                  <c:v>0.25532417477900599</c:v>
                </c:pt>
                <c:pt idx="32624">
                  <c:v>0.25310391052185899</c:v>
                </c:pt>
                <c:pt idx="32625">
                  <c:v>-1.6011040970885099E-2</c:v>
                </c:pt>
                <c:pt idx="32626">
                  <c:v>-2.11321922007752E-2</c:v>
                </c:pt>
                <c:pt idx="32627">
                  <c:v>-1.6487746949288101E-2</c:v>
                </c:pt>
                <c:pt idx="32628">
                  <c:v>-2.0802808541465101E-2</c:v>
                </c:pt>
                <c:pt idx="32629">
                  <c:v>-9.6045423537070001E-3</c:v>
                </c:pt>
                <c:pt idx="32630">
                  <c:v>-6.0565543869070997E-3</c:v>
                </c:pt>
                <c:pt idx="32631">
                  <c:v>-1.49772065652538E-2</c:v>
                </c:pt>
                <c:pt idx="32632">
                  <c:v>-2.33966744511988E-2</c:v>
                </c:pt>
                <c:pt idx="32633">
                  <c:v>-2.4649900011497899E-2</c:v>
                </c:pt>
                <c:pt idx="32634">
                  <c:v>5.6301157572860002E-3</c:v>
                </c:pt>
                <c:pt idx="32635">
                  <c:v>7.1979869613382194E-2</c:v>
                </c:pt>
                <c:pt idx="32636">
                  <c:v>7.2904626408843695E-2</c:v>
                </c:pt>
                <c:pt idx="32637">
                  <c:v>7.6811494651522996E-2</c:v>
                </c:pt>
                <c:pt idx="32638">
                  <c:v>5.7015641225267498E-2</c:v>
                </c:pt>
                <c:pt idx="32639">
                  <c:v>5.6378505622718102E-2</c:v>
                </c:pt>
                <c:pt idx="32640">
                  <c:v>5.8484052036147503E-2</c:v>
                </c:pt>
                <c:pt idx="32641">
                  <c:v>0.15563398322463401</c:v>
                </c:pt>
                <c:pt idx="32642">
                  <c:v>0.17948477072862801</c:v>
                </c:pt>
                <c:pt idx="32643">
                  <c:v>0.174584987287938</c:v>
                </c:pt>
                <c:pt idx="32644">
                  <c:v>-2.6665476551776999E-3</c:v>
                </c:pt>
                <c:pt idx="32645">
                  <c:v>3.0070745052161998E-3</c:v>
                </c:pt>
                <c:pt idx="32646">
                  <c:v>-2.38932231826671E-3</c:v>
                </c:pt>
                <c:pt idx="32647">
                  <c:v>9.8033689350316405E-3</c:v>
                </c:pt>
                <c:pt idx="32648">
                  <c:v>-8.4259003009363696E-3</c:v>
                </c:pt>
                <c:pt idx="32649">
                  <c:v>-1.09163076319007E-2</c:v>
                </c:pt>
                <c:pt idx="32650">
                  <c:v>-2.29872476698131E-2</c:v>
                </c:pt>
                <c:pt idx="32651">
                  <c:v>-2.5305505399914899E-2</c:v>
                </c:pt>
                <c:pt idx="32652">
                  <c:v>-2.6431774466088399E-2</c:v>
                </c:pt>
                <c:pt idx="32653">
                  <c:v>-2.27318010657904E-2</c:v>
                </c:pt>
                <c:pt idx="32654">
                  <c:v>-2.2440144983944602E-2</c:v>
                </c:pt>
                <c:pt idx="32655">
                  <c:v>-6.0052497946361198E-3</c:v>
                </c:pt>
                <c:pt idx="32656">
                  <c:v>2.4344690160502402E-2</c:v>
                </c:pt>
                <c:pt idx="32657">
                  <c:v>-1.61743101871232E-2</c:v>
                </c:pt>
                <c:pt idx="32658">
                  <c:v>-1.15992235706336E-2</c:v>
                </c:pt>
                <c:pt idx="32659">
                  <c:v>-7.9816441578770495E-3</c:v>
                </c:pt>
                <c:pt idx="32660">
                  <c:v>5.4812812057934E-2</c:v>
                </c:pt>
                <c:pt idx="32661">
                  <c:v>4.2952194305828403E-2</c:v>
                </c:pt>
                <c:pt idx="32662">
                  <c:v>-5.8048095131965703E-2</c:v>
                </c:pt>
                <c:pt idx="32663">
                  <c:v>-5.34521811543631E-2</c:v>
                </c:pt>
                <c:pt idx="32664">
                  <c:v>-6.2933253989747306E-2</c:v>
                </c:pt>
                <c:pt idx="32665">
                  <c:v>-5.4365379158887103E-2</c:v>
                </c:pt>
                <c:pt idx="32666">
                  <c:v>-6.6453888562618899E-2</c:v>
                </c:pt>
                <c:pt idx="32667">
                  <c:v>-7.2717682152778795E-2</c:v>
                </c:pt>
                <c:pt idx="32668">
                  <c:v>-9.2668018349042203E-2</c:v>
                </c:pt>
                <c:pt idx="32669">
                  <c:v>-0.100996102542975</c:v>
                </c:pt>
                <c:pt idx="32670">
                  <c:v>-0.102733998804846</c:v>
                </c:pt>
                <c:pt idx="32671">
                  <c:v>-5.3527151521920398E-2</c:v>
                </c:pt>
                <c:pt idx="32672">
                  <c:v>-5.9574494195642799E-2</c:v>
                </c:pt>
                <c:pt idx="32673">
                  <c:v>-4.5681982401647801E-2</c:v>
                </c:pt>
                <c:pt idx="32674">
                  <c:v>-0.15373107447064099</c:v>
                </c:pt>
                <c:pt idx="32675">
                  <c:v>-3.4062212981873702E-2</c:v>
                </c:pt>
                <c:pt idx="32676">
                  <c:v>-7.6744106298950204E-2</c:v>
                </c:pt>
                <c:pt idx="32677">
                  <c:v>-9.34463832900123E-2</c:v>
                </c:pt>
                <c:pt idx="32678">
                  <c:v>-8.5876315546527401E-2</c:v>
                </c:pt>
                <c:pt idx="32679">
                  <c:v>-8.1207828464190293E-2</c:v>
                </c:pt>
                <c:pt idx="32680">
                  <c:v>-0.17508765562772599</c:v>
                </c:pt>
                <c:pt idx="32681">
                  <c:v>-3.9146144709778001E-2</c:v>
                </c:pt>
                <c:pt idx="32682">
                  <c:v>-3.1749696914137898E-2</c:v>
                </c:pt>
                <c:pt idx="32683">
                  <c:v>-3.0547453765898701E-2</c:v>
                </c:pt>
                <c:pt idx="32684">
                  <c:v>-0.18037278881191399</c:v>
                </c:pt>
                <c:pt idx="32685">
                  <c:v>-2.1716249179491501E-2</c:v>
                </c:pt>
                <c:pt idx="32686">
                  <c:v>-2.0074144129469101E-2</c:v>
                </c:pt>
                <c:pt idx="32687">
                  <c:v>-7.1961447011437097E-3</c:v>
                </c:pt>
                <c:pt idx="32688">
                  <c:v>-1.3934381116625E-2</c:v>
                </c:pt>
                <c:pt idx="32689">
                  <c:v>-7.5076880793012403E-3</c:v>
                </c:pt>
                <c:pt idx="32690">
                  <c:v>-5.9654828428371498E-2</c:v>
                </c:pt>
                <c:pt idx="32691">
                  <c:v>-6.2212998704743901E-2</c:v>
                </c:pt>
                <c:pt idx="32692">
                  <c:v>-5.3232734405672603E-2</c:v>
                </c:pt>
                <c:pt idx="32693">
                  <c:v>-3.8597422849056602E-2</c:v>
                </c:pt>
                <c:pt idx="32694">
                  <c:v>-5.4215257379223301E-2</c:v>
                </c:pt>
                <c:pt idx="32695">
                  <c:v>-3.83768083801923E-2</c:v>
                </c:pt>
                <c:pt idx="32696">
                  <c:v>-6.6073912878940197E-2</c:v>
                </c:pt>
                <c:pt idx="32697">
                  <c:v>-8.5963288150581393E-2</c:v>
                </c:pt>
                <c:pt idx="32698">
                  <c:v>-8.5963288150581393E-2</c:v>
                </c:pt>
                <c:pt idx="32699">
                  <c:v>-8.0996682317044905E-2</c:v>
                </c:pt>
                <c:pt idx="32700">
                  <c:v>-7.8338840688543604E-2</c:v>
                </c:pt>
                <c:pt idx="32701">
                  <c:v>-0.123454106028898</c:v>
                </c:pt>
                <c:pt idx="32702">
                  <c:v>-0.159831710084018</c:v>
                </c:pt>
                <c:pt idx="32703">
                  <c:v>-9.3489080707295405E-2</c:v>
                </c:pt>
                <c:pt idx="32704">
                  <c:v>-8.1036668742481693E-2</c:v>
                </c:pt>
                <c:pt idx="32705">
                  <c:v>-4.0909771859518801E-2</c:v>
                </c:pt>
                <c:pt idx="32706">
                  <c:v>-4.0601721370864902E-2</c:v>
                </c:pt>
                <c:pt idx="32707">
                  <c:v>-3.7443660980502197E-2</c:v>
                </c:pt>
                <c:pt idx="32708">
                  <c:v>4.3271633971270401E-2</c:v>
                </c:pt>
                <c:pt idx="32709">
                  <c:v>3.8966474786295398E-2</c:v>
                </c:pt>
                <c:pt idx="32710">
                  <c:v>4.0238436357960802E-2</c:v>
                </c:pt>
                <c:pt idx="32711">
                  <c:v>2.64170212087118E-2</c:v>
                </c:pt>
                <c:pt idx="32712">
                  <c:v>1.6802944506815399E-2</c:v>
                </c:pt>
                <c:pt idx="32713">
                  <c:v>0.109507284846558</c:v>
                </c:pt>
                <c:pt idx="32714">
                  <c:v>3.2031767843667902E-2</c:v>
                </c:pt>
                <c:pt idx="32715">
                  <c:v>3.7032878336523897E-2</c:v>
                </c:pt>
                <c:pt idx="32716">
                  <c:v>2.38430547971424E-2</c:v>
                </c:pt>
                <c:pt idx="32717">
                  <c:v>3.7310977090955599E-2</c:v>
                </c:pt>
                <c:pt idx="32718">
                  <c:v>-4.2689601630188003E-3</c:v>
                </c:pt>
                <c:pt idx="32719">
                  <c:v>-4.0435126603883802E-3</c:v>
                </c:pt>
                <c:pt idx="32720">
                  <c:v>-2.3519212157325099E-2</c:v>
                </c:pt>
                <c:pt idx="32721">
                  <c:v>-2.19219219031969E-2</c:v>
                </c:pt>
                <c:pt idx="32722">
                  <c:v>-2.2649162572811101E-2</c:v>
                </c:pt>
                <c:pt idx="32723">
                  <c:v>-0.16912232956852499</c:v>
                </c:pt>
                <c:pt idx="32724">
                  <c:v>-8.37170843231929E-2</c:v>
                </c:pt>
                <c:pt idx="32725">
                  <c:v>-7.3637335191325301E-2</c:v>
                </c:pt>
                <c:pt idx="32726">
                  <c:v>-2.47821100665419E-2</c:v>
                </c:pt>
                <c:pt idx="32727">
                  <c:v>-9.1900885816418292E-3</c:v>
                </c:pt>
                <c:pt idx="32728">
                  <c:v>-1.03370320973679E-2</c:v>
                </c:pt>
                <c:pt idx="32729">
                  <c:v>2.1385556446994001E-2</c:v>
                </c:pt>
                <c:pt idx="32730">
                  <c:v>1.8598846629326898E-2</c:v>
                </c:pt>
                <c:pt idx="32731">
                  <c:v>1.3226644253554E-2</c:v>
                </c:pt>
                <c:pt idx="32732">
                  <c:v>1.3284549859025699E-2</c:v>
                </c:pt>
                <c:pt idx="32733">
                  <c:v>-9.8794343738865999E-3</c:v>
                </c:pt>
                <c:pt idx="32734">
                  <c:v>-1.3019016559826201E-2</c:v>
                </c:pt>
                <c:pt idx="32735">
                  <c:v>1.9210978028340198E-2</c:v>
                </c:pt>
                <c:pt idx="32736">
                  <c:v>1.9210372402463E-2</c:v>
                </c:pt>
                <c:pt idx="32737">
                  <c:v>1.37236953697228E-2</c:v>
                </c:pt>
                <c:pt idx="32738">
                  <c:v>3.1779167392189597E-2</c:v>
                </c:pt>
                <c:pt idx="32739">
                  <c:v>4.0352412801894097E-2</c:v>
                </c:pt>
                <c:pt idx="32740">
                  <c:v>4.0282378479644602E-2</c:v>
                </c:pt>
                <c:pt idx="32741">
                  <c:v>5.1021212855784703E-2</c:v>
                </c:pt>
                <c:pt idx="32742">
                  <c:v>7.0038126020613906E-2</c:v>
                </c:pt>
                <c:pt idx="32743">
                  <c:v>8.4912346922462995E-2</c:v>
                </c:pt>
                <c:pt idx="32744">
                  <c:v>9.02207888403148E-2</c:v>
                </c:pt>
                <c:pt idx="32745">
                  <c:v>6.0281585794816003E-2</c:v>
                </c:pt>
                <c:pt idx="32746">
                  <c:v>5.0205454007060599E-2</c:v>
                </c:pt>
                <c:pt idx="32747">
                  <c:v>6.80978502896145E-2</c:v>
                </c:pt>
                <c:pt idx="32748">
                  <c:v>6.9978915403816094E-2</c:v>
                </c:pt>
                <c:pt idx="32749">
                  <c:v>8.8477722128905395E-2</c:v>
                </c:pt>
                <c:pt idx="32750">
                  <c:v>8.3744262953123705E-2</c:v>
                </c:pt>
                <c:pt idx="32751">
                  <c:v>0.122823533068266</c:v>
                </c:pt>
                <c:pt idx="32752">
                  <c:v>0</c:v>
                </c:pt>
                <c:pt idx="32753">
                  <c:v>4.2617956528880896E-3</c:v>
                </c:pt>
                <c:pt idx="32754" formatCode="0.00E+00">
                  <c:v>7.3008130368124003E-4</c:v>
                </c:pt>
                <c:pt idx="32755">
                  <c:v>6.4092327225448997E-3</c:v>
                </c:pt>
                <c:pt idx="32756">
                  <c:v>-1.8077166426642101E-3</c:v>
                </c:pt>
                <c:pt idx="32757">
                  <c:v>1.8050221645750299E-2</c:v>
                </c:pt>
                <c:pt idx="32758">
                  <c:v>2.0651671554186402E-2</c:v>
                </c:pt>
                <c:pt idx="32759">
                  <c:v>1.80007158483062E-2</c:v>
                </c:pt>
                <c:pt idx="32760">
                  <c:v>2.1050183644275501E-2</c:v>
                </c:pt>
                <c:pt idx="32761">
                  <c:v>1.9727760204049299E-2</c:v>
                </c:pt>
                <c:pt idx="32762">
                  <c:v>2.0771469309625399E-2</c:v>
                </c:pt>
                <c:pt idx="32763">
                  <c:v>2.4168608358097799E-2</c:v>
                </c:pt>
                <c:pt idx="32764">
                  <c:v>-4.1965053079822097E-3</c:v>
                </c:pt>
                <c:pt idx="32765">
                  <c:v>-2.2286583551396301E-3</c:v>
                </c:pt>
                <c:pt idx="32766">
                  <c:v>-3.0520402995723499E-2</c:v>
                </c:pt>
                <c:pt idx="32767">
                  <c:v>-3.66839237458269E-2</c:v>
                </c:pt>
                <c:pt idx="32768">
                  <c:v>-2.8610511096274199E-2</c:v>
                </c:pt>
                <c:pt idx="32769">
                  <c:v>-2.1453927425524901E-2</c:v>
                </c:pt>
                <c:pt idx="32770">
                  <c:v>-2.0598907862863398E-2</c:v>
                </c:pt>
                <c:pt idx="32771">
                  <c:v>-2.1526540314338899E-2</c:v>
                </c:pt>
                <c:pt idx="32772">
                  <c:v>-0.144081352456956</c:v>
                </c:pt>
                <c:pt idx="32773">
                  <c:v>-0.157984090406421</c:v>
                </c:pt>
                <c:pt idx="32774">
                  <c:v>-0.16770550436080101</c:v>
                </c:pt>
                <c:pt idx="32775">
                  <c:v>-0.14456709030068601</c:v>
                </c:pt>
                <c:pt idx="32776">
                  <c:v>-0.173364160799794</c:v>
                </c:pt>
                <c:pt idx="32777">
                  <c:v>-1.01860426253324E-2</c:v>
                </c:pt>
                <c:pt idx="32778">
                  <c:v>-0.18243532009894201</c:v>
                </c:pt>
                <c:pt idx="32779">
                  <c:v>-0.176092847836199</c:v>
                </c:pt>
                <c:pt idx="32780">
                  <c:v>-0.15407976663886999</c:v>
                </c:pt>
                <c:pt idx="32781">
                  <c:v>1.9618277885957901E-2</c:v>
                </c:pt>
                <c:pt idx="32782">
                  <c:v>2.44029225213864E-2</c:v>
                </c:pt>
                <c:pt idx="32783">
                  <c:v>-1.2109761478978199E-2</c:v>
                </c:pt>
                <c:pt idx="32784">
                  <c:v>-8.0792134089360201E-2</c:v>
                </c:pt>
                <c:pt idx="32785">
                  <c:v>-9.6631357699415998E-2</c:v>
                </c:pt>
                <c:pt idx="32786">
                  <c:v>-8.0188643651288596E-2</c:v>
                </c:pt>
                <c:pt idx="32787">
                  <c:v>-5.58952915685937E-2</c:v>
                </c:pt>
                <c:pt idx="32788">
                  <c:v>-6.0076502568886303E-2</c:v>
                </c:pt>
                <c:pt idx="32789">
                  <c:v>-5.9483010819196602E-2</c:v>
                </c:pt>
                <c:pt idx="32790">
                  <c:v>-6.5099165727631997E-2</c:v>
                </c:pt>
                <c:pt idx="32791">
                  <c:v>-5.9331430521290099E-2</c:v>
                </c:pt>
                <c:pt idx="32792">
                  <c:v>-6.4944982200473705E-2</c:v>
                </c:pt>
                <c:pt idx="32793">
                  <c:v>-6.33197483611007E-2</c:v>
                </c:pt>
                <c:pt idx="32794">
                  <c:v>-6.50027661888046E-2</c:v>
                </c:pt>
                <c:pt idx="32795">
                  <c:v>-6.7033433579989796E-2</c:v>
                </c:pt>
                <c:pt idx="32796">
                  <c:v>-1.6613987204244299E-2</c:v>
                </c:pt>
                <c:pt idx="32797">
                  <c:v>-1.32609061504129E-2</c:v>
                </c:pt>
                <c:pt idx="32798">
                  <c:v>-2.1135313988643201E-2</c:v>
                </c:pt>
                <c:pt idx="32799">
                  <c:v>-1.4760145711728701E-2</c:v>
                </c:pt>
                <c:pt idx="32800">
                  <c:v>-0.13121675013183401</c:v>
                </c:pt>
                <c:pt idx="32801">
                  <c:v>-0.14788851507316</c:v>
                </c:pt>
                <c:pt idx="32802">
                  <c:v>-8.2437339577579004E-3</c:v>
                </c:pt>
                <c:pt idx="32803">
                  <c:v>-1.47463616013663E-2</c:v>
                </c:pt>
                <c:pt idx="32804">
                  <c:v>-1.08631202016091E-2</c:v>
                </c:pt>
                <c:pt idx="32805">
                  <c:v>-9.3865246731970001E-3</c:v>
                </c:pt>
                <c:pt idx="32806">
                  <c:v>-1.06347255711998E-2</c:v>
                </c:pt>
                <c:pt idx="32807">
                  <c:v>-3.8236263705598801E-2</c:v>
                </c:pt>
                <c:pt idx="32808">
                  <c:v>-1.50143371338014E-2</c:v>
                </c:pt>
                <c:pt idx="32809">
                  <c:v>-1.59060899189911E-2</c:v>
                </c:pt>
                <c:pt idx="32810">
                  <c:v>-2.2433696062905899E-2</c:v>
                </c:pt>
                <c:pt idx="32811">
                  <c:v>-0.15067341225681699</c:v>
                </c:pt>
                <c:pt idx="32812">
                  <c:v>-1.7945314957402401E-2</c:v>
                </c:pt>
                <c:pt idx="32813">
                  <c:v>-2.6976507562340199E-2</c:v>
                </c:pt>
                <c:pt idx="32814">
                  <c:v>-5.1032867744336297E-2</c:v>
                </c:pt>
                <c:pt idx="32815">
                  <c:v>-4.8967165362413002E-2</c:v>
                </c:pt>
                <c:pt idx="32816">
                  <c:v>-4.1580863567663898E-2</c:v>
                </c:pt>
                <c:pt idx="32817">
                  <c:v>-4.1038697550907999E-2</c:v>
                </c:pt>
                <c:pt idx="32818">
                  <c:v>-3.9719590627583498E-2</c:v>
                </c:pt>
                <c:pt idx="32819">
                  <c:v>-4.0718099048199799E-2</c:v>
                </c:pt>
                <c:pt idx="32820">
                  <c:v>-8.3490351985879604E-2</c:v>
                </c:pt>
                <c:pt idx="32821">
                  <c:v>-6.47019273310738E-2</c:v>
                </c:pt>
                <c:pt idx="32822">
                  <c:v>-6.6386806691977898E-2</c:v>
                </c:pt>
                <c:pt idx="32823">
                  <c:v>-6.4679004525684605E-2</c:v>
                </c:pt>
                <c:pt idx="32824">
                  <c:v>-7.5171282741972795E-2</c:v>
                </c:pt>
                <c:pt idx="32825">
                  <c:v>-4.03629081267542E-2</c:v>
                </c:pt>
                <c:pt idx="32826">
                  <c:v>-4.7226202059036299E-2</c:v>
                </c:pt>
                <c:pt idx="32827">
                  <c:v>-0.155699297448467</c:v>
                </c:pt>
                <c:pt idx="32828">
                  <c:v>-4.2391187312355E-2</c:v>
                </c:pt>
                <c:pt idx="32829">
                  <c:v>-5.9056152477143499E-2</c:v>
                </c:pt>
                <c:pt idx="32830">
                  <c:v>-5.0290207533511801E-2</c:v>
                </c:pt>
                <c:pt idx="32831">
                  <c:v>-4.8954248392563501E-2</c:v>
                </c:pt>
                <c:pt idx="32832">
                  <c:v>-5.5558034917517702E-3</c:v>
                </c:pt>
                <c:pt idx="32833">
                  <c:v>-2.8919566205511901E-3</c:v>
                </c:pt>
                <c:pt idx="32834">
                  <c:v>1.8686060180464099E-2</c:v>
                </c:pt>
                <c:pt idx="32835">
                  <c:v>2.0039702922135E-2</c:v>
                </c:pt>
                <c:pt idx="32836">
                  <c:v>1.88527595892247E-2</c:v>
                </c:pt>
                <c:pt idx="32837">
                  <c:v>1.8130283465908899E-2</c:v>
                </c:pt>
                <c:pt idx="32838">
                  <c:v>2.2275866633730799E-2</c:v>
                </c:pt>
                <c:pt idx="32839">
                  <c:v>2.2558688721880899E-2</c:v>
                </c:pt>
                <c:pt idx="32840">
                  <c:v>1.8957735691587499E-2</c:v>
                </c:pt>
                <c:pt idx="32841">
                  <c:v>1.03808188131657E-2</c:v>
                </c:pt>
                <c:pt idx="32842">
                  <c:v>1.26780095149003E-2</c:v>
                </c:pt>
                <c:pt idx="32843">
                  <c:v>2.12987211708415E-2</c:v>
                </c:pt>
                <c:pt idx="32844">
                  <c:v>2.88983454682516E-2</c:v>
                </c:pt>
                <c:pt idx="32845">
                  <c:v>2.9054047123618199E-2</c:v>
                </c:pt>
                <c:pt idx="32846">
                  <c:v>3.9477003249062698E-2</c:v>
                </c:pt>
                <c:pt idx="32847">
                  <c:v>3.3337084122044301E-2</c:v>
                </c:pt>
                <c:pt idx="32848">
                  <c:v>6.5877767124813996E-2</c:v>
                </c:pt>
                <c:pt idx="32849">
                  <c:v>5.7822250907844701E-2</c:v>
                </c:pt>
                <c:pt idx="32850">
                  <c:v>7.05314739718991E-2</c:v>
                </c:pt>
                <c:pt idx="32851">
                  <c:v>7.1504018040655995E-2</c:v>
                </c:pt>
                <c:pt idx="32852">
                  <c:v>0.112010174509761</c:v>
                </c:pt>
                <c:pt idx="32853">
                  <c:v>7.3648128996427698E-2</c:v>
                </c:pt>
                <c:pt idx="32854">
                  <c:v>4.8107429052357299E-2</c:v>
                </c:pt>
                <c:pt idx="32855">
                  <c:v>4.8816780289456498E-2</c:v>
                </c:pt>
                <c:pt idx="32856">
                  <c:v>7.7856817731266098E-2</c:v>
                </c:pt>
                <c:pt idx="32857">
                  <c:v>0.110156509557223</c:v>
                </c:pt>
                <c:pt idx="32858">
                  <c:v>0.10104985162981001</c:v>
                </c:pt>
                <c:pt idx="32859">
                  <c:v>7.2978047034245805E-2</c:v>
                </c:pt>
                <c:pt idx="32860">
                  <c:v>6.6402961656557305E-2</c:v>
                </c:pt>
                <c:pt idx="32861" formatCode="0.00E+00">
                  <c:v>7.3983496639651303E-4</c:v>
                </c:pt>
                <c:pt idx="32862">
                  <c:v>-5.1712069938352201E-3</c:v>
                </c:pt>
                <c:pt idx="32863">
                  <c:v>3.0392843161317598E-3</c:v>
                </c:pt>
                <c:pt idx="32864">
                  <c:v>2.0134095606867099E-2</c:v>
                </c:pt>
                <c:pt idx="32865">
                  <c:v>1.51255547048889E-2</c:v>
                </c:pt>
                <c:pt idx="32866">
                  <c:v>3.53684770864999E-2</c:v>
                </c:pt>
                <c:pt idx="32867">
                  <c:v>4.01434456833085E-2</c:v>
                </c:pt>
                <c:pt idx="32868">
                  <c:v>4.2030053545992298E-2</c:v>
                </c:pt>
                <c:pt idx="32869">
                  <c:v>4.4288516306709901E-2</c:v>
                </c:pt>
                <c:pt idx="32870">
                  <c:v>4.5984867852852197E-2</c:v>
                </c:pt>
                <c:pt idx="32871">
                  <c:v>2.9891761551089101E-2</c:v>
                </c:pt>
                <c:pt idx="32872">
                  <c:v>3.3330031039522999E-2</c:v>
                </c:pt>
                <c:pt idx="32873">
                  <c:v>3.6439497223363197E-2</c:v>
                </c:pt>
                <c:pt idx="32874">
                  <c:v>5.48789570425878E-2</c:v>
                </c:pt>
                <c:pt idx="32875">
                  <c:v>4.8782112506988697E-2</c:v>
                </c:pt>
                <c:pt idx="32876">
                  <c:v>5.7742989965509903E-2</c:v>
                </c:pt>
                <c:pt idx="32877">
                  <c:v>5.0312243769012797E-2</c:v>
                </c:pt>
                <c:pt idx="32878">
                  <c:v>7.4503016331160604E-2</c:v>
                </c:pt>
                <c:pt idx="32879">
                  <c:v>6.6162966057735598E-2</c:v>
                </c:pt>
                <c:pt idx="32880">
                  <c:v>1.5966424178782399E-2</c:v>
                </c:pt>
                <c:pt idx="32881">
                  <c:v>3.3510381092705099E-3</c:v>
                </c:pt>
                <c:pt idx="32882">
                  <c:v>1.6636268247072199E-3</c:v>
                </c:pt>
                <c:pt idx="32883">
                  <c:v>-6.2980771236440497E-2</c:v>
                </c:pt>
                <c:pt idx="32884">
                  <c:v>-6.0611391567334298E-2</c:v>
                </c:pt>
                <c:pt idx="32885">
                  <c:v>-8.5198535193134806E-2</c:v>
                </c:pt>
                <c:pt idx="32886">
                  <c:v>-8.5073251472389297E-2</c:v>
                </c:pt>
                <c:pt idx="32887">
                  <c:v>-0.100083462228428</c:v>
                </c:pt>
                <c:pt idx="32888">
                  <c:v>-8.4182591123764805E-2</c:v>
                </c:pt>
                <c:pt idx="32889">
                  <c:v>-9.36659487231956E-2</c:v>
                </c:pt>
                <c:pt idx="32890">
                  <c:v>-3.10189837950949E-2</c:v>
                </c:pt>
                <c:pt idx="32891">
                  <c:v>-2.7884010677940298E-2</c:v>
                </c:pt>
                <c:pt idx="32892">
                  <c:v>1.2970511341214601E-2</c:v>
                </c:pt>
                <c:pt idx="32893">
                  <c:v>6.0407256964232197E-3</c:v>
                </c:pt>
                <c:pt idx="32894">
                  <c:v>7.1401024381245196E-2</c:v>
                </c:pt>
                <c:pt idx="32895">
                  <c:v>3.9626847162899104E-3</c:v>
                </c:pt>
                <c:pt idx="32896">
                  <c:v>-1.72151612572957E-3</c:v>
                </c:pt>
                <c:pt idx="32897">
                  <c:v>-1.9401899807938799E-2</c:v>
                </c:pt>
                <c:pt idx="32898">
                  <c:v>-5.0427362008215598E-2</c:v>
                </c:pt>
                <c:pt idx="32899">
                  <c:v>-6.7913183940309693E-2</c:v>
                </c:pt>
                <c:pt idx="32900">
                  <c:v>-7.5962786466710203E-2</c:v>
                </c:pt>
                <c:pt idx="32901">
                  <c:v>-7.4503333374170699E-2</c:v>
                </c:pt>
                <c:pt idx="32902">
                  <c:v>-7.9218697890348994E-2</c:v>
                </c:pt>
                <c:pt idx="32903" formatCode="0.00E+00">
                  <c:v>2.6279528818306998E-4</c:v>
                </c:pt>
                <c:pt idx="32904">
                  <c:v>-4.5637063453976001E-3</c:v>
                </c:pt>
                <c:pt idx="32905" formatCode="0.00E+00">
                  <c:v>2.5186140577670898E-4</c:v>
                </c:pt>
                <c:pt idx="32906">
                  <c:v>-5.0565112355963303E-2</c:v>
                </c:pt>
                <c:pt idx="32907">
                  <c:v>-4.9602307110014399E-2</c:v>
                </c:pt>
                <c:pt idx="32908">
                  <c:v>-7.0561267362618293E-2</c:v>
                </c:pt>
                <c:pt idx="32909">
                  <c:v>2.85465042564312E-2</c:v>
                </c:pt>
                <c:pt idx="32910">
                  <c:v>3.5520317008308697E-2</c:v>
                </c:pt>
                <c:pt idx="32911">
                  <c:v>0.16889115150657599</c:v>
                </c:pt>
                <c:pt idx="32912">
                  <c:v>0.181676790226771</c:v>
                </c:pt>
                <c:pt idx="32913">
                  <c:v>0.21524030845661901</c:v>
                </c:pt>
                <c:pt idx="32914">
                  <c:v>0.19521574087531501</c:v>
                </c:pt>
                <c:pt idx="32915">
                  <c:v>0.20434866962634701</c:v>
                </c:pt>
                <c:pt idx="32916">
                  <c:v>0.20009241128343799</c:v>
                </c:pt>
                <c:pt idx="32917">
                  <c:v>0.199994576484157</c:v>
                </c:pt>
                <c:pt idx="32918">
                  <c:v>0.21200322877713301</c:v>
                </c:pt>
                <c:pt idx="32919">
                  <c:v>0.22162178657307499</c:v>
                </c:pt>
                <c:pt idx="32920">
                  <c:v>0.103776122642308</c:v>
                </c:pt>
                <c:pt idx="32921">
                  <c:v>0.16492685194790399</c:v>
                </c:pt>
                <c:pt idx="32922">
                  <c:v>0.17456408868091</c:v>
                </c:pt>
                <c:pt idx="32923">
                  <c:v>0.1744084196023</c:v>
                </c:pt>
                <c:pt idx="32924">
                  <c:v>0.175535367487752</c:v>
                </c:pt>
                <c:pt idx="32925">
                  <c:v>0.17862033313084</c:v>
                </c:pt>
                <c:pt idx="32926">
                  <c:v>0.183096931473687</c:v>
                </c:pt>
                <c:pt idx="32927">
                  <c:v>0.19620492436071099</c:v>
                </c:pt>
                <c:pt idx="32928">
                  <c:v>0.19537774448728401</c:v>
                </c:pt>
                <c:pt idx="32929">
                  <c:v>0.20310589692056999</c:v>
                </c:pt>
                <c:pt idx="32930">
                  <c:v>0.18161375774683999</c:v>
                </c:pt>
                <c:pt idx="32931">
                  <c:v>0.17303003068305201</c:v>
                </c:pt>
                <c:pt idx="32932">
                  <c:v>0.20978878662681899</c:v>
                </c:pt>
                <c:pt idx="32933">
                  <c:v>0.20851424061732601</c:v>
                </c:pt>
                <c:pt idx="32934">
                  <c:v>0.20954631555379699</c:v>
                </c:pt>
                <c:pt idx="32935">
                  <c:v>0.27878914030395402</c:v>
                </c:pt>
                <c:pt idx="32936">
                  <c:v>0.25103320747657298</c:v>
                </c:pt>
                <c:pt idx="32937">
                  <c:v>0.22340284577741101</c:v>
                </c:pt>
                <c:pt idx="32938">
                  <c:v>0.21104487011925499</c:v>
                </c:pt>
                <c:pt idx="32939">
                  <c:v>0.19075450163939101</c:v>
                </c:pt>
                <c:pt idx="32940">
                  <c:v>3.5069749033795799E-3</c:v>
                </c:pt>
                <c:pt idx="32941">
                  <c:v>7.9996984293479994E-3</c:v>
                </c:pt>
                <c:pt idx="32942">
                  <c:v>3.4152943178988801E-3</c:v>
                </c:pt>
                <c:pt idx="32943">
                  <c:v>6.7610964152562403E-3</c:v>
                </c:pt>
                <c:pt idx="32944">
                  <c:v>-8.7415744612073798E-3</c:v>
                </c:pt>
                <c:pt idx="32945" formatCode="0.00E+00">
                  <c:v>-2.1922967714527099E-4</c:v>
                </c:pt>
                <c:pt idx="32946">
                  <c:v>1.2916560976423601E-3</c:v>
                </c:pt>
                <c:pt idx="32947">
                  <c:v>-2.92679232945203E-3</c:v>
                </c:pt>
                <c:pt idx="32948">
                  <c:v>-1.0320242599148801E-3</c:v>
                </c:pt>
                <c:pt idx="32949">
                  <c:v>4.5726065660185401E-3</c:v>
                </c:pt>
                <c:pt idx="32950">
                  <c:v>4.0247917319480297E-3</c:v>
                </c:pt>
                <c:pt idx="32951">
                  <c:v>4.7595623942071601E-3</c:v>
                </c:pt>
                <c:pt idx="32952">
                  <c:v>3.6666496002960701E-2</c:v>
                </c:pt>
                <c:pt idx="32953">
                  <c:v>3.5962127932967103E-2</c:v>
                </c:pt>
                <c:pt idx="32954">
                  <c:v>4.0613634497780098E-2</c:v>
                </c:pt>
                <c:pt idx="32955">
                  <c:v>6.6716387079585701E-2</c:v>
                </c:pt>
                <c:pt idx="32956">
                  <c:v>6.5153744973819705E-2</c:v>
                </c:pt>
                <c:pt idx="32957">
                  <c:v>7.30078517489407E-2</c:v>
                </c:pt>
                <c:pt idx="32958">
                  <c:v>4.5516691197601697E-2</c:v>
                </c:pt>
                <c:pt idx="32959">
                  <c:v>4.7285862859691899E-2</c:v>
                </c:pt>
                <c:pt idx="32960">
                  <c:v>4.4305866332195999E-2</c:v>
                </c:pt>
                <c:pt idx="32961">
                  <c:v>5.6159671667879801E-2</c:v>
                </c:pt>
                <c:pt idx="32962">
                  <c:v>-9.7389964437245694E-2</c:v>
                </c:pt>
                <c:pt idx="32963">
                  <c:v>-9.6376840678840295E-2</c:v>
                </c:pt>
                <c:pt idx="32964">
                  <c:v>-0.16951627177071099</c:v>
                </c:pt>
                <c:pt idx="32965">
                  <c:v>-0.16337627826998399</c:v>
                </c:pt>
                <c:pt idx="32966">
                  <c:v>-0.18958403037863999</c:v>
                </c:pt>
                <c:pt idx="32967">
                  <c:v>-0.18379896026349199</c:v>
                </c:pt>
                <c:pt idx="32968">
                  <c:v>-0.19423232469266299</c:v>
                </c:pt>
                <c:pt idx="32969">
                  <c:v>-0.21957036564059201</c:v>
                </c:pt>
                <c:pt idx="32970">
                  <c:v>-0.218591200033046</c:v>
                </c:pt>
                <c:pt idx="32971">
                  <c:v>-0.223789836847053</c:v>
                </c:pt>
                <c:pt idx="32972">
                  <c:v>-0.25586457623637598</c:v>
                </c:pt>
                <c:pt idx="32973">
                  <c:v>-0.17994689068195799</c:v>
                </c:pt>
                <c:pt idx="32974">
                  <c:v>-0.196265981313651</c:v>
                </c:pt>
                <c:pt idx="32975">
                  <c:v>-0.23079458648835899</c:v>
                </c:pt>
                <c:pt idx="32976">
                  <c:v>-0.36564894023051803</c:v>
                </c:pt>
                <c:pt idx="32977">
                  <c:v>-0.197493796327782</c:v>
                </c:pt>
                <c:pt idx="32978">
                  <c:v>-0.27994830575056801</c:v>
                </c:pt>
                <c:pt idx="32979">
                  <c:v>-0.354325610044329</c:v>
                </c:pt>
                <c:pt idx="32980">
                  <c:v>-0.362651907996629</c:v>
                </c:pt>
                <c:pt idx="32981">
                  <c:v>-0.35813541380598302</c:v>
                </c:pt>
                <c:pt idx="32982">
                  <c:v>-0.35648857204207102</c:v>
                </c:pt>
                <c:pt idx="32983">
                  <c:v>-0.35025633881819701</c:v>
                </c:pt>
                <c:pt idx="32984">
                  <c:v>-0.39456207327103199</c:v>
                </c:pt>
                <c:pt idx="32985">
                  <c:v>-0.39191615084345799</c:v>
                </c:pt>
                <c:pt idx="32986">
                  <c:v>-0.42483904307368198</c:v>
                </c:pt>
                <c:pt idx="32987">
                  <c:v>-0.43031548077367698</c:v>
                </c:pt>
                <c:pt idx="32988">
                  <c:v>-0.47012205675353202</c:v>
                </c:pt>
                <c:pt idx="32989">
                  <c:v>-0.462046929518245</c:v>
                </c:pt>
                <c:pt idx="32990">
                  <c:v>-0.45205952159594798</c:v>
                </c:pt>
                <c:pt idx="32991">
                  <c:v>-0.47079396424980702</c:v>
                </c:pt>
                <c:pt idx="32992">
                  <c:v>-0.488626953202768</c:v>
                </c:pt>
                <c:pt idx="32993">
                  <c:v>-0.48854232284177601</c:v>
                </c:pt>
                <c:pt idx="32994">
                  <c:v>-0.49214075706620197</c:v>
                </c:pt>
                <c:pt idx="32995">
                  <c:v>-0.47767515538113697</c:v>
                </c:pt>
                <c:pt idx="32996">
                  <c:v>-0.48238860940116202</c:v>
                </c:pt>
                <c:pt idx="32997">
                  <c:v>-0.49283760121231801</c:v>
                </c:pt>
                <c:pt idx="32998">
                  <c:v>-8.2306244286853795E-3</c:v>
                </c:pt>
                <c:pt idx="32999">
                  <c:v>-1.4750677487667299E-2</c:v>
                </c:pt>
                <c:pt idx="33000">
                  <c:v>-6.3707571105491301E-3</c:v>
                </c:pt>
                <c:pt idx="33001">
                  <c:v>-4.1923765900611001E-3</c:v>
                </c:pt>
                <c:pt idx="33002" formatCode="0.00E+00">
                  <c:v>-7.6276004603914496E-4</c:v>
                </c:pt>
                <c:pt idx="33003" formatCode="0.00E+00">
                  <c:v>-2.30979907297701E-4</c:v>
                </c:pt>
                <c:pt idx="33004" formatCode="0.00E+00">
                  <c:v>8.6013995871469997E-4</c:v>
                </c:pt>
                <c:pt idx="33005" formatCode="0.00E+00">
                  <c:v>-5.1460217947774101E-4</c:v>
                </c:pt>
                <c:pt idx="33006">
                  <c:v>-4.44473711080739E-3</c:v>
                </c:pt>
                <c:pt idx="33007">
                  <c:v>-4.1499414128804901E-3</c:v>
                </c:pt>
                <c:pt idx="33008">
                  <c:v>3.3789548479017301E-3</c:v>
                </c:pt>
                <c:pt idx="33009">
                  <c:v>9.9636386905863593E-3</c:v>
                </c:pt>
                <c:pt idx="33010">
                  <c:v>2.6568487128029599E-2</c:v>
                </c:pt>
                <c:pt idx="33011">
                  <c:v>3.05809443246081E-2</c:v>
                </c:pt>
                <c:pt idx="33012">
                  <c:v>0.134402270517684</c:v>
                </c:pt>
                <c:pt idx="33013">
                  <c:v>-4.4846074855846496E-3</c:v>
                </c:pt>
                <c:pt idx="33014">
                  <c:v>5.1914113974477399E-2</c:v>
                </c:pt>
                <c:pt idx="33015">
                  <c:v>3.4898445829772702E-2</c:v>
                </c:pt>
                <c:pt idx="33016">
                  <c:v>3.7466485464712401E-2</c:v>
                </c:pt>
                <c:pt idx="33017">
                  <c:v>3.59432271853024E-2</c:v>
                </c:pt>
                <c:pt idx="33018">
                  <c:v>3.9421852001155999E-2</c:v>
                </c:pt>
                <c:pt idx="33019">
                  <c:v>3.1725352787031501E-2</c:v>
                </c:pt>
                <c:pt idx="33020">
                  <c:v>3.4164821298777702E-2</c:v>
                </c:pt>
                <c:pt idx="33021">
                  <c:v>2.8528618800298201E-2</c:v>
                </c:pt>
                <c:pt idx="33022">
                  <c:v>2.6789494648151502E-2</c:v>
                </c:pt>
                <c:pt idx="33023">
                  <c:v>2.6173213375065601E-2</c:v>
                </c:pt>
                <c:pt idx="33024">
                  <c:v>8.3686076858788802E-2</c:v>
                </c:pt>
                <c:pt idx="33025">
                  <c:v>6.5928348497087397E-2</c:v>
                </c:pt>
                <c:pt idx="33026">
                  <c:v>5.8083451891369098E-2</c:v>
                </c:pt>
                <c:pt idx="33027">
                  <c:v>6.7321679031307299E-2</c:v>
                </c:pt>
                <c:pt idx="33028">
                  <c:v>8.7412523045617502E-2</c:v>
                </c:pt>
                <c:pt idx="33029">
                  <c:v>9.3517602711621101E-2</c:v>
                </c:pt>
                <c:pt idx="33030">
                  <c:v>0.16543031454586199</c:v>
                </c:pt>
                <c:pt idx="33031">
                  <c:v>0.14445984739249099</c:v>
                </c:pt>
                <c:pt idx="33032">
                  <c:v>7.0044686720928104E-2</c:v>
                </c:pt>
                <c:pt idx="33033">
                  <c:v>7.7790204163776799E-2</c:v>
                </c:pt>
                <c:pt idx="33034">
                  <c:v>8.4489464798812502E-2</c:v>
                </c:pt>
                <c:pt idx="33035">
                  <c:v>8.1632643441424194E-2</c:v>
                </c:pt>
                <c:pt idx="33036">
                  <c:v>7.9558069418308897E-2</c:v>
                </c:pt>
                <c:pt idx="33037">
                  <c:v>7.6994079270768803E-2</c:v>
                </c:pt>
                <c:pt idx="33038">
                  <c:v>7.1940394222542003E-2</c:v>
                </c:pt>
                <c:pt idx="33039">
                  <c:v>7.2082147838486696E-2</c:v>
                </c:pt>
                <c:pt idx="33040">
                  <c:v>0.17831201669833299</c:v>
                </c:pt>
                <c:pt idx="33041">
                  <c:v>0.17630519374043499</c:v>
                </c:pt>
                <c:pt idx="33042">
                  <c:v>0.228333342521332</c:v>
                </c:pt>
                <c:pt idx="33043">
                  <c:v>0.23435323724821</c:v>
                </c:pt>
                <c:pt idx="33044">
                  <c:v>0.23473051348758101</c:v>
                </c:pt>
                <c:pt idx="33045">
                  <c:v>0.15501739076493401</c:v>
                </c:pt>
                <c:pt idx="33046">
                  <c:v>0.246407518661129</c:v>
                </c:pt>
                <c:pt idx="33047">
                  <c:v>0.22679240461185901</c:v>
                </c:pt>
                <c:pt idx="33048">
                  <c:v>0.20244688850401299</c:v>
                </c:pt>
                <c:pt idx="33049">
                  <c:v>0.20761583742254799</c:v>
                </c:pt>
                <c:pt idx="33050">
                  <c:v>0.235216028020136</c:v>
                </c:pt>
                <c:pt idx="33051">
                  <c:v>0.23589202280206001</c:v>
                </c:pt>
                <c:pt idx="33052">
                  <c:v>0.24596273368684099</c:v>
                </c:pt>
                <c:pt idx="33053">
                  <c:v>0.238783909948214</c:v>
                </c:pt>
                <c:pt idx="33054">
                  <c:v>0.26634260344343302</c:v>
                </c:pt>
                <c:pt idx="33055">
                  <c:v>0.26736525953141499</c:v>
                </c:pt>
                <c:pt idx="33056">
                  <c:v>0.29884790428706098</c:v>
                </c:pt>
                <c:pt idx="33057">
                  <c:v>0.30453170705333199</c:v>
                </c:pt>
                <c:pt idx="33058">
                  <c:v>0.31153707593894198</c:v>
                </c:pt>
                <c:pt idx="33059">
                  <c:v>0.32063329483036701</c:v>
                </c:pt>
                <c:pt idx="33060">
                  <c:v>0.28857486097372198</c:v>
                </c:pt>
                <c:pt idx="33061">
                  <c:v>0.25830300541963602</c:v>
                </c:pt>
                <c:pt idx="33062">
                  <c:v>0.12395113419338399</c:v>
                </c:pt>
                <c:pt idx="33063">
                  <c:v>4.0638757629880501E-3</c:v>
                </c:pt>
                <c:pt idx="33064">
                  <c:v>2.7687311851500598E-2</c:v>
                </c:pt>
                <c:pt idx="33065">
                  <c:v>2.47255761712756E-2</c:v>
                </c:pt>
                <c:pt idx="33066">
                  <c:v>3.4616508608102198E-2</c:v>
                </c:pt>
                <c:pt idx="33067">
                  <c:v>3.57014563719684E-2</c:v>
                </c:pt>
                <c:pt idx="33068">
                  <c:v>2.9378672326430402E-2</c:v>
                </c:pt>
                <c:pt idx="33069">
                  <c:v>3.1207269315280901E-2</c:v>
                </c:pt>
                <c:pt idx="33070">
                  <c:v>7.1456700976341797E-2</c:v>
                </c:pt>
                <c:pt idx="33071">
                  <c:v>3.6945746852816201E-2</c:v>
                </c:pt>
                <c:pt idx="33072">
                  <c:v>3.4877034988835598E-2</c:v>
                </c:pt>
                <c:pt idx="33073">
                  <c:v>3.7787499302132099E-2</c:v>
                </c:pt>
                <c:pt idx="33074">
                  <c:v>3.4049193934122E-2</c:v>
                </c:pt>
                <c:pt idx="33075">
                  <c:v>3.0927499989070701E-2</c:v>
                </c:pt>
                <c:pt idx="33076">
                  <c:v>2.4070551730200802E-2</c:v>
                </c:pt>
                <c:pt idx="33077">
                  <c:v>2.70259726402815E-2</c:v>
                </c:pt>
                <c:pt idx="33078">
                  <c:v>2.6667912721775201E-2</c:v>
                </c:pt>
                <c:pt idx="33079">
                  <c:v>1.3152082247860301E-3</c:v>
                </c:pt>
                <c:pt idx="33080">
                  <c:v>2.2180871943730598E-2</c:v>
                </c:pt>
                <c:pt idx="33081">
                  <c:v>2.28784210267629E-2</c:v>
                </c:pt>
                <c:pt idx="33082">
                  <c:v>3.1466135448463099E-2</c:v>
                </c:pt>
                <c:pt idx="33083">
                  <c:v>2.6210626432765002E-2</c:v>
                </c:pt>
                <c:pt idx="33084">
                  <c:v>1.8876309616207801E-2</c:v>
                </c:pt>
                <c:pt idx="33085">
                  <c:v>3.49082851945266E-2</c:v>
                </c:pt>
                <c:pt idx="33086">
                  <c:v>3.26324918530407E-2</c:v>
                </c:pt>
                <c:pt idx="33087">
                  <c:v>-9.8531596679012293E-3</c:v>
                </c:pt>
                <c:pt idx="33088">
                  <c:v>1.6422647693673E-2</c:v>
                </c:pt>
                <c:pt idx="33089">
                  <c:v>1.4981462513940801E-2</c:v>
                </c:pt>
                <c:pt idx="33090">
                  <c:v>1.02973594600443E-2</c:v>
                </c:pt>
                <c:pt idx="33091">
                  <c:v>9.2735823124892001E-3</c:v>
                </c:pt>
                <c:pt idx="33092">
                  <c:v>1.05610534058031E-2</c:v>
                </c:pt>
                <c:pt idx="33093">
                  <c:v>1.0589420387614E-2</c:v>
                </c:pt>
                <c:pt idx="33094">
                  <c:v>5.1568983751468702E-3</c:v>
                </c:pt>
                <c:pt idx="33095">
                  <c:v>-1.0442632391185E-2</c:v>
                </c:pt>
                <c:pt idx="33096">
                  <c:v>0.100221677182048</c:v>
                </c:pt>
                <c:pt idx="33097">
                  <c:v>9.9692137503780198E-2</c:v>
                </c:pt>
                <c:pt idx="33098">
                  <c:v>0.114392087132917</c:v>
                </c:pt>
                <c:pt idx="33099">
                  <c:v>0.11106737897007</c:v>
                </c:pt>
                <c:pt idx="33100">
                  <c:v>0.25446337721319701</c:v>
                </c:pt>
                <c:pt idx="33101">
                  <c:v>9.8910838636776702E-2</c:v>
                </c:pt>
                <c:pt idx="33102">
                  <c:v>0.132823814300735</c:v>
                </c:pt>
                <c:pt idx="33103">
                  <c:v>0.14985161216939999</c:v>
                </c:pt>
                <c:pt idx="33104">
                  <c:v>0.153515783477328</c:v>
                </c:pt>
                <c:pt idx="33105">
                  <c:v>0.16234322820182601</c:v>
                </c:pt>
                <c:pt idx="33106">
                  <c:v>0.18818465621873501</c:v>
                </c:pt>
                <c:pt idx="33107">
                  <c:v>0.23312523797479801</c:v>
                </c:pt>
                <c:pt idx="33108">
                  <c:v>0.25326236899828197</c:v>
                </c:pt>
                <c:pt idx="33109">
                  <c:v>0.20014597114990301</c:v>
                </c:pt>
                <c:pt idx="33110">
                  <c:v>0.228479189441503</c:v>
                </c:pt>
                <c:pt idx="33111">
                  <c:v>0.26970712891228599</c:v>
                </c:pt>
                <c:pt idx="33112">
                  <c:v>0.275949940541037</c:v>
                </c:pt>
                <c:pt idx="33113">
                  <c:v>0.188665924451763</c:v>
                </c:pt>
                <c:pt idx="33114">
                  <c:v>0.21841248613125699</c:v>
                </c:pt>
                <c:pt idx="33115">
                  <c:v>0.263824490205468</c:v>
                </c:pt>
                <c:pt idx="33116">
                  <c:v>0.27669553281314402</c:v>
                </c:pt>
                <c:pt idx="33117">
                  <c:v>0.25718809852205199</c:v>
                </c:pt>
                <c:pt idx="33118">
                  <c:v>0.27901720450831802</c:v>
                </c:pt>
                <c:pt idx="33119">
                  <c:v>0.27327511393709297</c:v>
                </c:pt>
                <c:pt idx="33120">
                  <c:v>0.28958953715272101</c:v>
                </c:pt>
                <c:pt idx="33121">
                  <c:v>0.37573233589298199</c:v>
                </c:pt>
                <c:pt idx="33122">
                  <c:v>0.42221140994501299</c:v>
                </c:pt>
                <c:pt idx="33123">
                  <c:v>0.36584125303030302</c:v>
                </c:pt>
                <c:pt idx="33124">
                  <c:v>0.37405976267062802</c:v>
                </c:pt>
                <c:pt idx="33125">
                  <c:v>-8.2306244286853795E-3</c:v>
                </c:pt>
                <c:pt idx="33126">
                  <c:v>-1.4750677487667299E-2</c:v>
                </c:pt>
                <c:pt idx="33127">
                  <c:v>-1.14099186659817E-2</c:v>
                </c:pt>
                <c:pt idx="33128">
                  <c:v>-2.33263779677725E-2</c:v>
                </c:pt>
                <c:pt idx="33129">
                  <c:v>-3.9098362563286103E-2</c:v>
                </c:pt>
                <c:pt idx="33130">
                  <c:v>-4.2038494449159802E-2</c:v>
                </c:pt>
                <c:pt idx="33131">
                  <c:v>-1.42266172188705E-2</c:v>
                </c:pt>
                <c:pt idx="33132">
                  <c:v>-7.5273317882291703E-3</c:v>
                </c:pt>
                <c:pt idx="33133">
                  <c:v>-3.6694857805436E-2</c:v>
                </c:pt>
                <c:pt idx="33134">
                  <c:v>-4.71206041293383E-2</c:v>
                </c:pt>
                <c:pt idx="33135">
                  <c:v>-4.7096043048240999E-2</c:v>
                </c:pt>
                <c:pt idx="33136">
                  <c:v>-5.6249522199681198E-2</c:v>
                </c:pt>
                <c:pt idx="33137">
                  <c:v>-1.9942807366822399E-2</c:v>
                </c:pt>
                <c:pt idx="33138">
                  <c:v>1.2254034498224899E-2</c:v>
                </c:pt>
                <c:pt idx="33139">
                  <c:v>3.9491204947113598E-2</c:v>
                </c:pt>
                <c:pt idx="33140">
                  <c:v>4.4241631955902201E-2</c:v>
                </c:pt>
                <c:pt idx="33141">
                  <c:v>5.7222757021922997E-2</c:v>
                </c:pt>
                <c:pt idx="33142">
                  <c:v>5.7149509044308301E-2</c:v>
                </c:pt>
                <c:pt idx="33143">
                  <c:v>5.2233871497857097E-2</c:v>
                </c:pt>
                <c:pt idx="33144">
                  <c:v>5.12568929155299E-2</c:v>
                </c:pt>
                <c:pt idx="33145">
                  <c:v>5.1501435073274301E-2</c:v>
                </c:pt>
                <c:pt idx="33146">
                  <c:v>5.5136199068739303E-2</c:v>
                </c:pt>
                <c:pt idx="33147">
                  <c:v>5.8179837636878499E-2</c:v>
                </c:pt>
                <c:pt idx="33148">
                  <c:v>5.0520959493001297E-2</c:v>
                </c:pt>
                <c:pt idx="33149">
                  <c:v>5.2684939045115599E-2</c:v>
                </c:pt>
                <c:pt idx="33150">
                  <c:v>6.5478643227768293E-2</c:v>
                </c:pt>
                <c:pt idx="33151">
                  <c:v>8.1105462731522193E-2</c:v>
                </c:pt>
                <c:pt idx="33152">
                  <c:v>8.1295066746870995E-2</c:v>
                </c:pt>
                <c:pt idx="33153">
                  <c:v>0.103180051922855</c:v>
                </c:pt>
                <c:pt idx="33154">
                  <c:v>0.10920480973956501</c:v>
                </c:pt>
                <c:pt idx="33155">
                  <c:v>0.14199312378062401</c:v>
                </c:pt>
                <c:pt idx="33156">
                  <c:v>1.08899750020197E-2</c:v>
                </c:pt>
                <c:pt idx="33157">
                  <c:v>0.13011321118161201</c:v>
                </c:pt>
                <c:pt idx="33158">
                  <c:v>0.125822799531426</c:v>
                </c:pt>
                <c:pt idx="33159">
                  <c:v>0.17044872991034099</c:v>
                </c:pt>
                <c:pt idx="33160">
                  <c:v>0.146455743685</c:v>
                </c:pt>
                <c:pt idx="33161">
                  <c:v>0.178317273748545</c:v>
                </c:pt>
                <c:pt idx="33162">
                  <c:v>0.15607720373995301</c:v>
                </c:pt>
                <c:pt idx="33163">
                  <c:v>0.156305248218337</c:v>
                </c:pt>
                <c:pt idx="33164">
                  <c:v>-2.26410275787178E-2</c:v>
                </c:pt>
                <c:pt idx="33165">
                  <c:v>8.1212932823710698E-2</c:v>
                </c:pt>
                <c:pt idx="33166">
                  <c:v>0.102843033391033</c:v>
                </c:pt>
                <c:pt idx="33167">
                  <c:v>0.121122850387683</c:v>
                </c:pt>
                <c:pt idx="33168">
                  <c:v>5.66257519901813E-2</c:v>
                </c:pt>
                <c:pt idx="33169">
                  <c:v>7.3026396373594205E-2</c:v>
                </c:pt>
                <c:pt idx="33170">
                  <c:v>0.176775821256833</c:v>
                </c:pt>
                <c:pt idx="33171">
                  <c:v>0.16819647166781501</c:v>
                </c:pt>
                <c:pt idx="33172">
                  <c:v>0.14688527221404099</c:v>
                </c:pt>
                <c:pt idx="33173">
                  <c:v>0.197791352901727</c:v>
                </c:pt>
                <c:pt idx="33174">
                  <c:v>0.183035215754073</c:v>
                </c:pt>
                <c:pt idx="33175">
                  <c:v>0.155055460110296</c:v>
                </c:pt>
                <c:pt idx="33176">
                  <c:v>0.13733597551017299</c:v>
                </c:pt>
                <c:pt idx="33177">
                  <c:v>0.120947662222557</c:v>
                </c:pt>
                <c:pt idx="33178">
                  <c:v>0.110222960316213</c:v>
                </c:pt>
                <c:pt idx="33179">
                  <c:v>0.18933507788096801</c:v>
                </c:pt>
                <c:pt idx="33180">
                  <c:v>0.182227094955946</c:v>
                </c:pt>
                <c:pt idx="33181">
                  <c:v>0.21713816562108701</c:v>
                </c:pt>
                <c:pt idx="33182">
                  <c:v>9.2295071726342201E-2</c:v>
                </c:pt>
                <c:pt idx="33183">
                  <c:v>0.26116340539626898</c:v>
                </c:pt>
                <c:pt idx="33184">
                  <c:v>0.29744773726000301</c:v>
                </c:pt>
                <c:pt idx="33185">
                  <c:v>0.346083733631178</c:v>
                </c:pt>
                <c:pt idx="33186">
                  <c:v>0.34723016765153403</c:v>
                </c:pt>
                <c:pt idx="33187">
                  <c:v>0.26310269184617002</c:v>
                </c:pt>
                <c:pt idx="33188">
                  <c:v>0.28701153746452701</c:v>
                </c:pt>
                <c:pt idx="33189">
                  <c:v>0.30902445969928799</c:v>
                </c:pt>
                <c:pt idx="33190">
                  <c:v>0.29412156146394602</c:v>
                </c:pt>
                <c:pt idx="33191">
                  <c:v>0.30430093396612801</c:v>
                </c:pt>
                <c:pt idx="33192">
                  <c:v>0.27756978695662898</c:v>
                </c:pt>
                <c:pt idx="33193">
                  <c:v>0.24312881777755499</c:v>
                </c:pt>
                <c:pt idx="33194">
                  <c:v>0.209049425932059</c:v>
                </c:pt>
                <c:pt idx="33195">
                  <c:v>-9.4514709298441898E-2</c:v>
                </c:pt>
                <c:pt idx="33196">
                  <c:v>-4.2644287075638901E-2</c:v>
                </c:pt>
                <c:pt idx="33197">
                  <c:v>-4.1239966942070203E-2</c:v>
                </c:pt>
                <c:pt idx="33198">
                  <c:v>-5.2200829151990202E-2</c:v>
                </c:pt>
                <c:pt idx="33199">
                  <c:v>-1.11723552962146E-2</c:v>
                </c:pt>
                <c:pt idx="33200">
                  <c:v>-7.565388356503E-3</c:v>
                </c:pt>
                <c:pt idx="33201">
                  <c:v>-5.5369940305780699E-2</c:v>
                </c:pt>
                <c:pt idx="33202">
                  <c:v>-6.0158680843098701E-2</c:v>
                </c:pt>
                <c:pt idx="33203">
                  <c:v>-1.74200750663395E-2</c:v>
                </c:pt>
                <c:pt idx="33204">
                  <c:v>-2.7197713277197E-2</c:v>
                </c:pt>
                <c:pt idx="33205">
                  <c:v>-2.80795116900809E-2</c:v>
                </c:pt>
                <c:pt idx="33206">
                  <c:v>-2.2682634657560301E-2</c:v>
                </c:pt>
                <c:pt idx="33207">
                  <c:v>-5.1263359650032897E-2</c:v>
                </c:pt>
                <c:pt idx="33208">
                  <c:v>-5.7859390050035903E-2</c:v>
                </c:pt>
                <c:pt idx="33209">
                  <c:v>3.4702219793560897E-2</c:v>
                </c:pt>
                <c:pt idx="33210">
                  <c:v>3.5499640629498702E-2</c:v>
                </c:pt>
                <c:pt idx="33211">
                  <c:v>3.8994451139813903E-2</c:v>
                </c:pt>
                <c:pt idx="33212">
                  <c:v>3.5953261414477002E-2</c:v>
                </c:pt>
                <c:pt idx="33213">
                  <c:v>6.8472042691201093E-2</c:v>
                </c:pt>
                <c:pt idx="33214">
                  <c:v>4.9590244337417599E-2</c:v>
                </c:pt>
                <c:pt idx="33215">
                  <c:v>5.5216389079615499E-2</c:v>
                </c:pt>
                <c:pt idx="33216">
                  <c:v>5.1792183149583101E-2</c:v>
                </c:pt>
                <c:pt idx="33217">
                  <c:v>5.6308472648937999E-2</c:v>
                </c:pt>
                <c:pt idx="33218">
                  <c:v>-5.2957211390199897E-2</c:v>
                </c:pt>
                <c:pt idx="33219">
                  <c:v>-8.8229178253423399E-2</c:v>
                </c:pt>
                <c:pt idx="33220">
                  <c:v>-8.9928676729116003E-2</c:v>
                </c:pt>
                <c:pt idx="33221">
                  <c:v>-6.8705531729282801E-2</c:v>
                </c:pt>
                <c:pt idx="33222">
                  <c:v>-7.8548493458956398E-2</c:v>
                </c:pt>
                <c:pt idx="33223">
                  <c:v>-5.1948806682120902E-2</c:v>
                </c:pt>
                <c:pt idx="33224">
                  <c:v>-6.4962702955623897E-2</c:v>
                </c:pt>
                <c:pt idx="33225">
                  <c:v>-6.5278083960286795E-2</c:v>
                </c:pt>
                <c:pt idx="33226">
                  <c:v>-8.73287340390769E-2</c:v>
                </c:pt>
                <c:pt idx="33227">
                  <c:v>7.4979789386726295E-2</c:v>
                </c:pt>
                <c:pt idx="33228">
                  <c:v>0.11982672951371399</c:v>
                </c:pt>
                <c:pt idx="33229">
                  <c:v>0.20270994694967001</c:v>
                </c:pt>
                <c:pt idx="33230">
                  <c:v>0.22484958913487699</c:v>
                </c:pt>
                <c:pt idx="33231">
                  <c:v>0.22283651001810301</c:v>
                </c:pt>
                <c:pt idx="33232">
                  <c:v>0.21175307782434</c:v>
                </c:pt>
                <c:pt idx="33233">
                  <c:v>0.230414956709383</c:v>
                </c:pt>
                <c:pt idx="33234">
                  <c:v>0.18317570462077001</c:v>
                </c:pt>
                <c:pt idx="33235">
                  <c:v>0.34195728989514901</c:v>
                </c:pt>
                <c:pt idx="33236">
                  <c:v>0.32712952775119303</c:v>
                </c:pt>
                <c:pt idx="33237">
                  <c:v>0.33273825826606002</c:v>
                </c:pt>
                <c:pt idx="33238">
                  <c:v>0.370010810893106</c:v>
                </c:pt>
                <c:pt idx="33239">
                  <c:v>0.36909355633457103</c:v>
                </c:pt>
                <c:pt idx="33240">
                  <c:v>0.385627996672536</c:v>
                </c:pt>
                <c:pt idx="33241">
                  <c:v>0.28420914668067399</c:v>
                </c:pt>
                <c:pt idx="33242">
                  <c:v>0.31836044177193301</c:v>
                </c:pt>
                <c:pt idx="33243">
                  <c:v>0.37574631103221601</c:v>
                </c:pt>
                <c:pt idx="33244">
                  <c:v>0.34705830567899498</c:v>
                </c:pt>
                <c:pt idx="33245">
                  <c:v>0.39149426713909302</c:v>
                </c:pt>
                <c:pt idx="33246">
                  <c:v>0.40341333107544802</c:v>
                </c:pt>
                <c:pt idx="33247">
                  <c:v>0.41200328077064402</c:v>
                </c:pt>
                <c:pt idx="33248">
                  <c:v>0.38708531909455601</c:v>
                </c:pt>
                <c:pt idx="33249">
                  <c:v>0.491140818955832</c:v>
                </c:pt>
                <c:pt idx="33250">
                  <c:v>0.51586480694501502</c:v>
                </c:pt>
                <c:pt idx="33251">
                  <c:v>0.60618054786722697</c:v>
                </c:pt>
                <c:pt idx="33252">
                  <c:v>0.61049888776956895</c:v>
                </c:pt>
                <c:pt idx="33253">
                  <c:v>0.63974283028377898</c:v>
                </c:pt>
                <c:pt idx="33254">
                  <c:v>0.42805487351493499</c:v>
                </c:pt>
                <c:pt idx="33255">
                  <c:v>0.48239261661435501</c:v>
                </c:pt>
                <c:pt idx="33256">
                  <c:v>0.35582563551968799</c:v>
                </c:pt>
                <c:pt idx="33257">
                  <c:v>0.38514435896533</c:v>
                </c:pt>
                <c:pt idx="33258">
                  <c:v>0.516767870982621</c:v>
                </c:pt>
                <c:pt idx="33259">
                  <c:v>0.46460492475933501</c:v>
                </c:pt>
                <c:pt idx="33260">
                  <c:v>0.48984638084102999</c:v>
                </c:pt>
                <c:pt idx="33261">
                  <c:v>0.55615024125981005</c:v>
                </c:pt>
                <c:pt idx="33262">
                  <c:v>0.50893221070641903</c:v>
                </c:pt>
                <c:pt idx="33263">
                  <c:v>0.54906592032081603</c:v>
                </c:pt>
                <c:pt idx="33264">
                  <c:v>0.61161402162828504</c:v>
                </c:pt>
                <c:pt idx="33265">
                  <c:v>0.71072885430717703</c:v>
                </c:pt>
                <c:pt idx="33266">
                  <c:v>0.605626275685899</c:v>
                </c:pt>
                <c:pt idx="33267">
                  <c:v>0.56290758773097505</c:v>
                </c:pt>
                <c:pt idx="33268">
                  <c:v>0.95509736740192297</c:v>
                </c:pt>
                <c:pt idx="33269">
                  <c:v>0.96126953753410804</c:v>
                </c:pt>
                <c:pt idx="33270">
                  <c:v>0.97122126605974102</c:v>
                </c:pt>
                <c:pt idx="33271">
                  <c:v>0.96878932981254595</c:v>
                </c:pt>
                <c:pt idx="33272">
                  <c:v>-1.5671042903187601E-2</c:v>
                </c:pt>
                <c:pt idx="33273">
                  <c:v>-1.25327432789956E-2</c:v>
                </c:pt>
                <c:pt idx="33274">
                  <c:v>-2.0264264988771399E-2</c:v>
                </c:pt>
                <c:pt idx="33275">
                  <c:v>-1.59457667758338E-2</c:v>
                </c:pt>
                <c:pt idx="33276">
                  <c:v>-1.4668625398085401E-2</c:v>
                </c:pt>
                <c:pt idx="33277">
                  <c:v>-8.6795343407608493E-3</c:v>
                </c:pt>
                <c:pt idx="33278">
                  <c:v>-6.6174959969131902E-3</c:v>
                </c:pt>
                <c:pt idx="33279">
                  <c:v>3.6383223378128E-2</c:v>
                </c:pt>
                <c:pt idx="33280">
                  <c:v>1.67642959322311E-2</c:v>
                </c:pt>
                <c:pt idx="33281">
                  <c:v>0.102866125856051</c:v>
                </c:pt>
                <c:pt idx="33282">
                  <c:v>0.108976397779097</c:v>
                </c:pt>
                <c:pt idx="33283">
                  <c:v>0.157478099130717</c:v>
                </c:pt>
                <c:pt idx="33284">
                  <c:v>0.12757280886297201</c:v>
                </c:pt>
                <c:pt idx="33285">
                  <c:v>0.142198205907691</c:v>
                </c:pt>
                <c:pt idx="33286">
                  <c:v>0.14974344469098699</c:v>
                </c:pt>
                <c:pt idx="33287">
                  <c:v>0.151779178585186</c:v>
                </c:pt>
                <c:pt idx="33288">
                  <c:v>0.15238358577763</c:v>
                </c:pt>
                <c:pt idx="33289">
                  <c:v>0.21083667635994799</c:v>
                </c:pt>
                <c:pt idx="33290">
                  <c:v>0.22157633517743899</c:v>
                </c:pt>
                <c:pt idx="33291">
                  <c:v>0.20944704902921699</c:v>
                </c:pt>
                <c:pt idx="33292">
                  <c:v>0.21517678714468799</c:v>
                </c:pt>
                <c:pt idx="33293">
                  <c:v>0.22985097133565399</c:v>
                </c:pt>
                <c:pt idx="33294">
                  <c:v>4.4584275302818201E-2</c:v>
                </c:pt>
                <c:pt idx="33295">
                  <c:v>5.0399227485675199E-2</c:v>
                </c:pt>
                <c:pt idx="33296">
                  <c:v>-6.3073022037073198E-2</c:v>
                </c:pt>
                <c:pt idx="33297">
                  <c:v>-6.1188261378093599E-2</c:v>
                </c:pt>
                <c:pt idx="33298">
                  <c:v>-7.8670353108029695E-2</c:v>
                </c:pt>
                <c:pt idx="33299">
                  <c:v>-0.146046425311398</c:v>
                </c:pt>
                <c:pt idx="33300">
                  <c:v>-0.19898044453300501</c:v>
                </c:pt>
                <c:pt idx="33301">
                  <c:v>-0.124681598017474</c:v>
                </c:pt>
                <c:pt idx="33302">
                  <c:v>-0.18570366050461901</c:v>
                </c:pt>
                <c:pt idx="33303">
                  <c:v>-0.18698732696176501</c:v>
                </c:pt>
                <c:pt idx="33304">
                  <c:v>-0.18091381878063101</c:v>
                </c:pt>
                <c:pt idx="33305">
                  <c:v>-0.18568844438127899</c:v>
                </c:pt>
                <c:pt idx="33306">
                  <c:v>1.0528266134139899E-3</c:v>
                </c:pt>
                <c:pt idx="33307">
                  <c:v>7.2588688533059501E-3</c:v>
                </c:pt>
                <c:pt idx="33308">
                  <c:v>-1.2014845683844399E-2</c:v>
                </c:pt>
                <c:pt idx="33309">
                  <c:v>7.4766973026938396E-3</c:v>
                </c:pt>
                <c:pt idx="33310">
                  <c:v>1.1449253112207E-2</c:v>
                </c:pt>
                <c:pt idx="33311">
                  <c:v>1.77995725811563E-2</c:v>
                </c:pt>
                <c:pt idx="33312">
                  <c:v>2.2211523863954401E-2</c:v>
                </c:pt>
                <c:pt idx="33313">
                  <c:v>3.1222437764314201E-2</c:v>
                </c:pt>
                <c:pt idx="33314">
                  <c:v>3.1504221270715699E-2</c:v>
                </c:pt>
                <c:pt idx="33315">
                  <c:v>7.4834052049561103E-2</c:v>
                </c:pt>
                <c:pt idx="33316">
                  <c:v>7.7473803161098198E-2</c:v>
                </c:pt>
                <c:pt idx="33317">
                  <c:v>8.8836684003253896E-2</c:v>
                </c:pt>
                <c:pt idx="33318">
                  <c:v>0.101755687511868</c:v>
                </c:pt>
                <c:pt idx="33319">
                  <c:v>0.11250448712496899</c:v>
                </c:pt>
                <c:pt idx="33320">
                  <c:v>0.105670753055238</c:v>
                </c:pt>
                <c:pt idx="33321">
                  <c:v>0.17187915631803499</c:v>
                </c:pt>
                <c:pt idx="33322">
                  <c:v>8.9351277027525697E-2</c:v>
                </c:pt>
                <c:pt idx="33323">
                  <c:v>8.7593427641809093E-2</c:v>
                </c:pt>
                <c:pt idx="33324">
                  <c:v>-3.90080440582809E-2</c:v>
                </c:pt>
                <c:pt idx="33325">
                  <c:v>-4.4806956084119103E-2</c:v>
                </c:pt>
                <c:pt idx="33326">
                  <c:v>-8.3889742073378099E-2</c:v>
                </c:pt>
                <c:pt idx="33327">
                  <c:v>0.10739098476849999</c:v>
                </c:pt>
                <c:pt idx="33328">
                  <c:v>-7.01113765977565E-2</c:v>
                </c:pt>
                <c:pt idx="33329">
                  <c:v>-7.6478616101275806E-2</c:v>
                </c:pt>
                <c:pt idx="33330">
                  <c:v>-9.5378266516745497E-2</c:v>
                </c:pt>
                <c:pt idx="33331">
                  <c:v>-8.6689000766757299E-2</c:v>
                </c:pt>
                <c:pt idx="33332">
                  <c:v>-0.18715549923632299</c:v>
                </c:pt>
                <c:pt idx="33333">
                  <c:v>-0.19853640028818101</c:v>
                </c:pt>
                <c:pt idx="33334">
                  <c:v>-0.235297500613532</c:v>
                </c:pt>
                <c:pt idx="33335">
                  <c:v>-0.243597231167583</c:v>
                </c:pt>
                <c:pt idx="33336">
                  <c:v>-0.25051391385563698</c:v>
                </c:pt>
                <c:pt idx="33337">
                  <c:v>-0.25254674616010397</c:v>
                </c:pt>
                <c:pt idx="33338">
                  <c:v>-0.242746338583502</c:v>
                </c:pt>
                <c:pt idx="33339">
                  <c:v>-0.167694186616932</c:v>
                </c:pt>
                <c:pt idx="33340">
                  <c:v>-0.180600727163341</c:v>
                </c:pt>
                <c:pt idx="33341">
                  <c:v>-0.143551011359588</c:v>
                </c:pt>
                <c:pt idx="33342">
                  <c:v>-0.22534708954059399</c:v>
                </c:pt>
                <c:pt idx="33343">
                  <c:v>-0.23690669572082401</c:v>
                </c:pt>
                <c:pt idx="33344">
                  <c:v>-0.31040068034344998</c:v>
                </c:pt>
                <c:pt idx="33345">
                  <c:v>-0.30784376650662698</c:v>
                </c:pt>
                <c:pt idx="33346">
                  <c:v>-0.31537021227850698</c:v>
                </c:pt>
                <c:pt idx="33347">
                  <c:v>-0.338145719524379</c:v>
                </c:pt>
                <c:pt idx="33348">
                  <c:v>-0.40828616406865598</c:v>
                </c:pt>
                <c:pt idx="33349">
                  <c:v>-0.42488306466758402</c:v>
                </c:pt>
                <c:pt idx="33350">
                  <c:v>-0.52014208213187696</c:v>
                </c:pt>
                <c:pt idx="33351">
                  <c:v>-0.537232002376138</c:v>
                </c:pt>
                <c:pt idx="33352">
                  <c:v>-0.55355612764778706</c:v>
                </c:pt>
                <c:pt idx="33353">
                  <c:v>-0.55661864363076596</c:v>
                </c:pt>
                <c:pt idx="33354">
                  <c:v>-0.61236114950352005</c:v>
                </c:pt>
                <c:pt idx="33355">
                  <c:v>-0.64110609286293496</c:v>
                </c:pt>
                <c:pt idx="33356">
                  <c:v>-2.5323807515142899E-3</c:v>
                </c:pt>
                <c:pt idx="33357">
                  <c:v>1.4910434951433901E-3</c:v>
                </c:pt>
                <c:pt idx="33358">
                  <c:v>-2.2986424485569299E-3</c:v>
                </c:pt>
                <c:pt idx="33359">
                  <c:v>1.0182281589392599E-3</c:v>
                </c:pt>
                <c:pt idx="33360">
                  <c:v>-1.51829609982909E-2</c:v>
                </c:pt>
                <c:pt idx="33361">
                  <c:v>-4.3640655669963703E-2</c:v>
                </c:pt>
                <c:pt idx="33362">
                  <c:v>-5.2451894924202699E-2</c:v>
                </c:pt>
                <c:pt idx="33363">
                  <c:v>-2.0774168648150598E-2</c:v>
                </c:pt>
                <c:pt idx="33364">
                  <c:v>-2.16603507320733E-2</c:v>
                </c:pt>
                <c:pt idx="33365">
                  <c:v>-4.86492226771853E-2</c:v>
                </c:pt>
                <c:pt idx="33366">
                  <c:v>-1.9288262239268002E-2</c:v>
                </c:pt>
                <c:pt idx="33367">
                  <c:v>-4.7554654249572802E-2</c:v>
                </c:pt>
                <c:pt idx="33368">
                  <c:v>-2.5526543330934601E-2</c:v>
                </c:pt>
                <c:pt idx="33369">
                  <c:v>-5.33775089867769E-2</c:v>
                </c:pt>
                <c:pt idx="33370">
                  <c:v>-2.68873632582027E-2</c:v>
                </c:pt>
                <c:pt idx="33371">
                  <c:v>-2.0738046654658199E-2</c:v>
                </c:pt>
                <c:pt idx="33372">
                  <c:v>-6.4418496931976293E-2</c:v>
                </c:pt>
                <c:pt idx="33373">
                  <c:v>-6.37833255037938E-2</c:v>
                </c:pt>
                <c:pt idx="33374">
                  <c:v>-4.7526439744076401E-2</c:v>
                </c:pt>
                <c:pt idx="33375">
                  <c:v>-5.5312433249869702E-2</c:v>
                </c:pt>
                <c:pt idx="33376">
                  <c:v>-5.0745848161088201E-2</c:v>
                </c:pt>
                <c:pt idx="33377">
                  <c:v>-4.53604165852068E-2</c:v>
                </c:pt>
                <c:pt idx="33378">
                  <c:v>-1.83113509227197E-2</c:v>
                </c:pt>
                <c:pt idx="33379">
                  <c:v>-6.8547570905466097E-3</c:v>
                </c:pt>
                <c:pt idx="33380">
                  <c:v>-4.9060397188262998E-3</c:v>
                </c:pt>
                <c:pt idx="33381">
                  <c:v>3.4549028481993503E-2</c:v>
                </c:pt>
                <c:pt idx="33382">
                  <c:v>3.50787914127179E-2</c:v>
                </c:pt>
                <c:pt idx="33383">
                  <c:v>-1.30437674423009E-2</c:v>
                </c:pt>
                <c:pt idx="33384">
                  <c:v>-5.0898342605504902E-2</c:v>
                </c:pt>
                <c:pt idx="33385">
                  <c:v>-5.5271270191221602E-3</c:v>
                </c:pt>
                <c:pt idx="33386">
                  <c:v>1.23430260709072E-2</c:v>
                </c:pt>
                <c:pt idx="33387">
                  <c:v>7.8407067645227299E-2</c:v>
                </c:pt>
                <c:pt idx="33388">
                  <c:v>8.4631008159965895E-2</c:v>
                </c:pt>
                <c:pt idx="33389">
                  <c:v>9.6028176777082003E-2</c:v>
                </c:pt>
                <c:pt idx="33390">
                  <c:v>-7.5382379420158005E-2</c:v>
                </c:pt>
                <c:pt idx="33391">
                  <c:v>4.9957402674479297E-2</c:v>
                </c:pt>
                <c:pt idx="33392">
                  <c:v>4.1244156166820603E-2</c:v>
                </c:pt>
                <c:pt idx="33393">
                  <c:v>4.6841767341251297E-2</c:v>
                </c:pt>
                <c:pt idx="33394">
                  <c:v>4.9551761410571299E-2</c:v>
                </c:pt>
                <c:pt idx="33395">
                  <c:v>0.114406473402048</c:v>
                </c:pt>
                <c:pt idx="33396">
                  <c:v>-9.9986549085413403E-3</c:v>
                </c:pt>
                <c:pt idx="33397">
                  <c:v>8.3947326388559507E-2</c:v>
                </c:pt>
                <c:pt idx="33398">
                  <c:v>1.7685658632435802E-2</c:v>
                </c:pt>
                <c:pt idx="33399">
                  <c:v>-6.5775657402545595E-2</c:v>
                </c:pt>
                <c:pt idx="33400">
                  <c:v>-7.7426388508465102E-2</c:v>
                </c:pt>
                <c:pt idx="33401">
                  <c:v>-1.03490694008969E-2</c:v>
                </c:pt>
                <c:pt idx="33402">
                  <c:v>-3.2243411479407402E-2</c:v>
                </c:pt>
                <c:pt idx="33403">
                  <c:v>-3.3059313221896099E-2</c:v>
                </c:pt>
                <c:pt idx="33404">
                  <c:v>-3.5156613715291198E-2</c:v>
                </c:pt>
                <c:pt idx="33405">
                  <c:v>-3.0955072797073099E-2</c:v>
                </c:pt>
                <c:pt idx="33406">
                  <c:v>-5.3203380802911301E-2</c:v>
                </c:pt>
                <c:pt idx="33407">
                  <c:v>-6.1923378301769798E-2</c:v>
                </c:pt>
                <c:pt idx="33408">
                  <c:v>-4.2467654133006197E-2</c:v>
                </c:pt>
                <c:pt idx="33409">
                  <c:v>-2.60219367800145E-2</c:v>
                </c:pt>
                <c:pt idx="33410">
                  <c:v>2.5776465791755802E-3</c:v>
                </c:pt>
                <c:pt idx="33411">
                  <c:v>8.8982529197680904E-3</c:v>
                </c:pt>
                <c:pt idx="33412">
                  <c:v>3.7838183619136601E-3</c:v>
                </c:pt>
                <c:pt idx="33413">
                  <c:v>9.7006490536739598E-3</c:v>
                </c:pt>
                <c:pt idx="33414">
                  <c:v>6.4678515788181203E-3</c:v>
                </c:pt>
                <c:pt idx="33415">
                  <c:v>5.2252268330714698E-3</c:v>
                </c:pt>
                <c:pt idx="33416">
                  <c:v>-3.1644559944992601E-2</c:v>
                </c:pt>
                <c:pt idx="33417">
                  <c:v>8.5145825885055898E-2</c:v>
                </c:pt>
                <c:pt idx="33418">
                  <c:v>9.6163670292834694E-2</c:v>
                </c:pt>
                <c:pt idx="33419">
                  <c:v>0.108798228537237</c:v>
                </c:pt>
                <c:pt idx="33420">
                  <c:v>0.10051572956060099</c:v>
                </c:pt>
                <c:pt idx="33421">
                  <c:v>0.12057801748198201</c:v>
                </c:pt>
                <c:pt idx="33422">
                  <c:v>0.11364449544378</c:v>
                </c:pt>
                <c:pt idx="33423">
                  <c:v>0.120449127659823</c:v>
                </c:pt>
                <c:pt idx="33424">
                  <c:v>0.15903225571752799</c:v>
                </c:pt>
                <c:pt idx="33425">
                  <c:v>0.16847154505291001</c:v>
                </c:pt>
                <c:pt idx="33426">
                  <c:v>0.1482025754539</c:v>
                </c:pt>
                <c:pt idx="33427">
                  <c:v>0.19299975186782101</c:v>
                </c:pt>
                <c:pt idx="33428">
                  <c:v>0.229504035450494</c:v>
                </c:pt>
                <c:pt idx="33429">
                  <c:v>0.28900794241918698</c:v>
                </c:pt>
                <c:pt idx="33430">
                  <c:v>0.22976323436297</c:v>
                </c:pt>
                <c:pt idx="33431">
                  <c:v>0.253750448198927</c:v>
                </c:pt>
                <c:pt idx="33432">
                  <c:v>0.13413555540602001</c:v>
                </c:pt>
                <c:pt idx="33433">
                  <c:v>0.155164902935987</c:v>
                </c:pt>
                <c:pt idx="33434">
                  <c:v>0.108866498090032</c:v>
                </c:pt>
                <c:pt idx="33435">
                  <c:v>0.14210003668319099</c:v>
                </c:pt>
                <c:pt idx="33436">
                  <c:v>0.13481716048855799</c:v>
                </c:pt>
                <c:pt idx="33437">
                  <c:v>0.15757527214278999</c:v>
                </c:pt>
                <c:pt idx="33438">
                  <c:v>0.15578590725745101</c:v>
                </c:pt>
                <c:pt idx="33439">
                  <c:v>0.29032520588680999</c:v>
                </c:pt>
                <c:pt idx="33440">
                  <c:v>0.27585751080947202</c:v>
                </c:pt>
                <c:pt idx="33441">
                  <c:v>0.26626193062600101</c:v>
                </c:pt>
                <c:pt idx="33442">
                  <c:v>0.216879016481592</c:v>
                </c:pt>
                <c:pt idx="33443">
                  <c:v>0.26748514763252501</c:v>
                </c:pt>
                <c:pt idx="33444">
                  <c:v>0.24289814064055901</c:v>
                </c:pt>
                <c:pt idx="33445">
                  <c:v>0.339956918658186</c:v>
                </c:pt>
                <c:pt idx="33446">
                  <c:v>0.11146842311823101</c:v>
                </c:pt>
                <c:pt idx="33447">
                  <c:v>0.109186256258043</c:v>
                </c:pt>
                <c:pt idx="33448">
                  <c:v>0.131261811129636</c:v>
                </c:pt>
                <c:pt idx="33449">
                  <c:v>0.12537431734278801</c:v>
                </c:pt>
                <c:pt idx="33450">
                  <c:v>1.33321770041461E-3</c:v>
                </c:pt>
                <c:pt idx="33451">
                  <c:v>6.1944114982819204E-3</c:v>
                </c:pt>
                <c:pt idx="33452" formatCode="0.00E+00">
                  <c:v>9.0847787120540402E-4</c:v>
                </c:pt>
                <c:pt idx="33453">
                  <c:v>4.27688461782937E-3</c:v>
                </c:pt>
                <c:pt idx="33454">
                  <c:v>3.7535158906746503E-2</c:v>
                </c:pt>
                <c:pt idx="33455">
                  <c:v>6.0729052146867697E-2</c:v>
                </c:pt>
                <c:pt idx="33456">
                  <c:v>2.1020041638036599E-2</c:v>
                </c:pt>
                <c:pt idx="33457">
                  <c:v>2.8228722513635202E-2</c:v>
                </c:pt>
                <c:pt idx="33458">
                  <c:v>3.1886181767807498E-2</c:v>
                </c:pt>
                <c:pt idx="33459">
                  <c:v>3.4334742662587202E-2</c:v>
                </c:pt>
                <c:pt idx="33460">
                  <c:v>3.16767451087605E-2</c:v>
                </c:pt>
                <c:pt idx="33461">
                  <c:v>4.0475277384726699E-2</c:v>
                </c:pt>
                <c:pt idx="33462">
                  <c:v>4.0495640220743701E-2</c:v>
                </c:pt>
                <c:pt idx="33463">
                  <c:v>9.4205521299972599E-3</c:v>
                </c:pt>
                <c:pt idx="33464" formatCode="0.00E+00">
                  <c:v>1.86444039912414E-4</c:v>
                </c:pt>
                <c:pt idx="33465" formatCode="0.00E+00">
                  <c:v>-9.51215672433392E-5</c:v>
                </c:pt>
                <c:pt idx="33466">
                  <c:v>1.70834596522584E-3</c:v>
                </c:pt>
                <c:pt idx="33467">
                  <c:v>4.6735856790467399E-3</c:v>
                </c:pt>
                <c:pt idx="33468">
                  <c:v>3.1961433769827001E-3</c:v>
                </c:pt>
                <c:pt idx="33469">
                  <c:v>6.4533095695964403E-3</c:v>
                </c:pt>
                <c:pt idx="33470">
                  <c:v>4.2929446120817602E-2</c:v>
                </c:pt>
                <c:pt idx="33471">
                  <c:v>1.3515627066743301E-2</c:v>
                </c:pt>
                <c:pt idx="33472">
                  <c:v>-1.0210368102824699E-2</c:v>
                </c:pt>
                <c:pt idx="33473">
                  <c:v>-9.9643908731614703E-3</c:v>
                </c:pt>
                <c:pt idx="33474">
                  <c:v>5.6267033561262503E-2</c:v>
                </c:pt>
                <c:pt idx="33475">
                  <c:v>5.91962112989394E-2</c:v>
                </c:pt>
                <c:pt idx="33476">
                  <c:v>-8.1357693168260196E-3</c:v>
                </c:pt>
                <c:pt idx="33477">
                  <c:v>6.1894625099796E-2</c:v>
                </c:pt>
                <c:pt idx="33478">
                  <c:v>4.06769616966264E-2</c:v>
                </c:pt>
                <c:pt idx="33479">
                  <c:v>4.1311769868360902E-2</c:v>
                </c:pt>
                <c:pt idx="33480">
                  <c:v>6.72390897336017E-3</c:v>
                </c:pt>
                <c:pt idx="33481">
                  <c:v>9.4626908629084905E-2</c:v>
                </c:pt>
                <c:pt idx="33482">
                  <c:v>6.0639046566028899E-2</c:v>
                </c:pt>
                <c:pt idx="33483">
                  <c:v>6.8169154062561493E-2</c:v>
                </c:pt>
                <c:pt idx="33484">
                  <c:v>6.74917974037854E-2</c:v>
                </c:pt>
                <c:pt idx="33485">
                  <c:v>8.7174894612670903E-2</c:v>
                </c:pt>
                <c:pt idx="33486">
                  <c:v>8.9417024877454399E-2</c:v>
                </c:pt>
                <c:pt idx="33487">
                  <c:v>9.9074789454596898E-2</c:v>
                </c:pt>
                <c:pt idx="33488">
                  <c:v>7.9418205990148899E-2</c:v>
                </c:pt>
                <c:pt idx="33489">
                  <c:v>8.2087241369553005E-2</c:v>
                </c:pt>
                <c:pt idx="33490">
                  <c:v>7.0961848396973101E-2</c:v>
                </c:pt>
                <c:pt idx="33491">
                  <c:v>0.10309554306377899</c:v>
                </c:pt>
                <c:pt idx="33492">
                  <c:v>0.108599004117497</c:v>
                </c:pt>
                <c:pt idx="33493">
                  <c:v>0.119990299683814</c:v>
                </c:pt>
                <c:pt idx="33494">
                  <c:v>0.12112668271442099</c:v>
                </c:pt>
                <c:pt idx="33495">
                  <c:v>0.124086951946015</c:v>
                </c:pt>
                <c:pt idx="33496">
                  <c:v>0.12278762480835</c:v>
                </c:pt>
                <c:pt idx="33497">
                  <c:v>0.15616020314697701</c:v>
                </c:pt>
                <c:pt idx="33498">
                  <c:v>0.19598604876772499</c:v>
                </c:pt>
                <c:pt idx="33499">
                  <c:v>0.152289332755253</c:v>
                </c:pt>
                <c:pt idx="33500">
                  <c:v>0.14990877301859801</c:v>
                </c:pt>
                <c:pt idx="33501">
                  <c:v>0.17242683016383401</c:v>
                </c:pt>
                <c:pt idx="33502">
                  <c:v>0.11520230563360701</c:v>
                </c:pt>
                <c:pt idx="33503">
                  <c:v>0.14801609900044299</c:v>
                </c:pt>
                <c:pt idx="33504">
                  <c:v>0.11563911825548399</c:v>
                </c:pt>
                <c:pt idx="33505">
                  <c:v>0.16481638856667699</c:v>
                </c:pt>
                <c:pt idx="33506">
                  <c:v>0.17453165877568499</c:v>
                </c:pt>
                <c:pt idx="33507">
                  <c:v>0.17917338153357401</c:v>
                </c:pt>
                <c:pt idx="33508">
                  <c:v>0.17922672031291301</c:v>
                </c:pt>
                <c:pt idx="33509">
                  <c:v>0.210534663564549</c:v>
                </c:pt>
                <c:pt idx="33510">
                  <c:v>0.199100664150512</c:v>
                </c:pt>
                <c:pt idx="33511">
                  <c:v>0.186148383507312</c:v>
                </c:pt>
                <c:pt idx="33512">
                  <c:v>0.193678591237534</c:v>
                </c:pt>
                <c:pt idx="33513">
                  <c:v>0.24563241960669899</c:v>
                </c:pt>
                <c:pt idx="33514">
                  <c:v>0.17716837145952199</c:v>
                </c:pt>
                <c:pt idx="33515">
                  <c:v>0.17074184376821799</c:v>
                </c:pt>
                <c:pt idx="33516">
                  <c:v>0.15245671613008599</c:v>
                </c:pt>
                <c:pt idx="33517">
                  <c:v>0.17043109573861701</c:v>
                </c:pt>
                <c:pt idx="33518">
                  <c:v>0.12113767445521501</c:v>
                </c:pt>
                <c:pt idx="33519">
                  <c:v>0.12735432394981699</c:v>
                </c:pt>
                <c:pt idx="33520">
                  <c:v>0.13116212754228301</c:v>
                </c:pt>
                <c:pt idx="33521">
                  <c:v>0.122855563517991</c:v>
                </c:pt>
                <c:pt idx="33522">
                  <c:v>0.158378435377657</c:v>
                </c:pt>
                <c:pt idx="33523">
                  <c:v>0.14296728002754999</c:v>
                </c:pt>
                <c:pt idx="33524">
                  <c:v>0.14117565604875601</c:v>
                </c:pt>
                <c:pt idx="33525">
                  <c:v>0.14296728002754999</c:v>
                </c:pt>
                <c:pt idx="33526">
                  <c:v>0.14117565604875601</c:v>
                </c:pt>
                <c:pt idx="33527">
                  <c:v>0.13569644768339501</c:v>
                </c:pt>
                <c:pt idx="33528">
                  <c:v>0.137759205666941</c:v>
                </c:pt>
                <c:pt idx="33529">
                  <c:v>9.8242803059171893E-2</c:v>
                </c:pt>
                <c:pt idx="33530">
                  <c:v>8.9554127149674201E-2</c:v>
                </c:pt>
                <c:pt idx="33531">
                  <c:v>8.5595024423010299E-2</c:v>
                </c:pt>
                <c:pt idx="33532">
                  <c:v>0.15236860588442699</c:v>
                </c:pt>
                <c:pt idx="33533">
                  <c:v>0.153334449709847</c:v>
                </c:pt>
                <c:pt idx="33534">
                  <c:v>0.14911544025451001</c:v>
                </c:pt>
                <c:pt idx="33535">
                  <c:v>0.163230484031818</c:v>
                </c:pt>
                <c:pt idx="33536">
                  <c:v>0.14768932096149601</c:v>
                </c:pt>
                <c:pt idx="33537">
                  <c:v>0.18507227349975999</c:v>
                </c:pt>
                <c:pt idx="33538">
                  <c:v>0.232478700813461</c:v>
                </c:pt>
                <c:pt idx="33539">
                  <c:v>0.174225538141078</c:v>
                </c:pt>
                <c:pt idx="33540">
                  <c:v>-2.3924790334845999E-2</c:v>
                </c:pt>
                <c:pt idx="33541">
                  <c:v>-3.4217365787778002E-2</c:v>
                </c:pt>
                <c:pt idx="33542">
                  <c:v>-3.03352154213367E-2</c:v>
                </c:pt>
                <c:pt idx="33543">
                  <c:v>-2.4498364582466702E-2</c:v>
                </c:pt>
                <c:pt idx="33544">
                  <c:v>-2.5468395856932301E-2</c:v>
                </c:pt>
                <c:pt idx="33545">
                  <c:v>-2.3556369157469802E-2</c:v>
                </c:pt>
                <c:pt idx="33546">
                  <c:v>-2.5419094092048601E-2</c:v>
                </c:pt>
                <c:pt idx="33547">
                  <c:v>-3.0335462157581899E-2</c:v>
                </c:pt>
                <c:pt idx="33548">
                  <c:v>-2.4922685367899801E-2</c:v>
                </c:pt>
                <c:pt idx="33549">
                  <c:v>-6.4944065817995306E-2</c:v>
                </c:pt>
                <c:pt idx="33550">
                  <c:v>-5.8722301703334201E-2</c:v>
                </c:pt>
                <c:pt idx="33551">
                  <c:v>-4.7927548656928103E-2</c:v>
                </c:pt>
                <c:pt idx="33552">
                  <c:v>2.2466453034043401E-2</c:v>
                </c:pt>
                <c:pt idx="33553">
                  <c:v>2.4275142241443101E-2</c:v>
                </c:pt>
                <c:pt idx="33554">
                  <c:v>0.120785958616419</c:v>
                </c:pt>
                <c:pt idx="33555">
                  <c:v>6.2036043490236698E-2</c:v>
                </c:pt>
                <c:pt idx="33556">
                  <c:v>9.9921315464888499E-2</c:v>
                </c:pt>
                <c:pt idx="33557">
                  <c:v>9.3928244952012005E-2</c:v>
                </c:pt>
                <c:pt idx="33558">
                  <c:v>9.5971182053933707E-2</c:v>
                </c:pt>
                <c:pt idx="33559">
                  <c:v>0.100044840714179</c:v>
                </c:pt>
                <c:pt idx="33560">
                  <c:v>0.103329241167472</c:v>
                </c:pt>
                <c:pt idx="33561">
                  <c:v>9.9939198936205897E-2</c:v>
                </c:pt>
                <c:pt idx="33562">
                  <c:v>9.3722719756993395E-2</c:v>
                </c:pt>
                <c:pt idx="33563">
                  <c:v>-2.4107278945809201E-2</c:v>
                </c:pt>
                <c:pt idx="33564">
                  <c:v>-2.67494659351399E-2</c:v>
                </c:pt>
                <c:pt idx="33565">
                  <c:v>-3.29207691782267E-2</c:v>
                </c:pt>
                <c:pt idx="33566">
                  <c:v>0.22369941258442</c:v>
                </c:pt>
                <c:pt idx="33567">
                  <c:v>0.23204266751022201</c:v>
                </c:pt>
                <c:pt idx="33568">
                  <c:v>0.25884007740135301</c:v>
                </c:pt>
                <c:pt idx="33569">
                  <c:v>0.213474852580466</c:v>
                </c:pt>
                <c:pt idx="33570">
                  <c:v>0.29038751006017999</c:v>
                </c:pt>
                <c:pt idx="33571">
                  <c:v>0.36586482906871298</c:v>
                </c:pt>
                <c:pt idx="33572">
                  <c:v>0.54187756861735603</c:v>
                </c:pt>
                <c:pt idx="33573">
                  <c:v>0.52744569127934504</c:v>
                </c:pt>
                <c:pt idx="33574">
                  <c:v>0.47480336101423798</c:v>
                </c:pt>
                <c:pt idx="33575">
                  <c:v>0.50494361500276597</c:v>
                </c:pt>
                <c:pt idx="33576">
                  <c:v>0.54203658365131402</c:v>
                </c:pt>
                <c:pt idx="33577">
                  <c:v>0.55415512754835905</c:v>
                </c:pt>
                <c:pt idx="33578">
                  <c:v>0.54940263567942604</c:v>
                </c:pt>
                <c:pt idx="33579">
                  <c:v>0.55320286046189404</c:v>
                </c:pt>
                <c:pt idx="33580">
                  <c:v>0.56427887195403104</c:v>
                </c:pt>
                <c:pt idx="33581">
                  <c:v>0.59006860913729997</c:v>
                </c:pt>
                <c:pt idx="33582">
                  <c:v>0.59524866962011602</c:v>
                </c:pt>
                <c:pt idx="33583">
                  <c:v>0.50033752990957203</c:v>
                </c:pt>
                <c:pt idx="33584">
                  <c:v>0.52395198893113804</c:v>
                </c:pt>
                <c:pt idx="33585">
                  <c:v>0.63012934216654504</c:v>
                </c:pt>
                <c:pt idx="33586">
                  <c:v>0.65927815321476801</c:v>
                </c:pt>
                <c:pt idx="33587">
                  <c:v>0.64653045458529002</c:v>
                </c:pt>
                <c:pt idx="33588">
                  <c:v>0.64227167650267503</c:v>
                </c:pt>
                <c:pt idx="33589">
                  <c:v>8.2568431402627596E-3</c:v>
                </c:pt>
                <c:pt idx="33590">
                  <c:v>1.5771270346215099E-2</c:v>
                </c:pt>
                <c:pt idx="33591">
                  <c:v>-3.7631241544657801E-3</c:v>
                </c:pt>
                <c:pt idx="33592">
                  <c:v>-5.8418191428353198E-3</c:v>
                </c:pt>
                <c:pt idx="33593">
                  <c:v>-1.3405860177428E-2</c:v>
                </c:pt>
                <c:pt idx="33594">
                  <c:v>-1.8105196427292601E-2</c:v>
                </c:pt>
                <c:pt idx="33595">
                  <c:v>-2.8696153860818498E-2</c:v>
                </c:pt>
                <c:pt idx="33596">
                  <c:v>-2.863604188834E-2</c:v>
                </c:pt>
                <c:pt idx="33597">
                  <c:v>-8.3763557835472194E-2</c:v>
                </c:pt>
                <c:pt idx="33598">
                  <c:v>-8.7402972112466504E-2</c:v>
                </c:pt>
                <c:pt idx="33599">
                  <c:v>-9.4364071697002005E-2</c:v>
                </c:pt>
                <c:pt idx="33600">
                  <c:v>-9.8216833362998399E-2</c:v>
                </c:pt>
                <c:pt idx="33601">
                  <c:v>-9.8589699430232602E-2</c:v>
                </c:pt>
                <c:pt idx="33602">
                  <c:v>-0.104212226617951</c:v>
                </c:pt>
                <c:pt idx="33603">
                  <c:v>-9.7684514113677498E-2</c:v>
                </c:pt>
                <c:pt idx="33604">
                  <c:v>-0.10606118837996401</c:v>
                </c:pt>
                <c:pt idx="33605">
                  <c:v>-0.12025320371732499</c:v>
                </c:pt>
                <c:pt idx="33606">
                  <c:v>-3.4388215603893199E-3</c:v>
                </c:pt>
                <c:pt idx="33607">
                  <c:v>-7.8096848786042197E-3</c:v>
                </c:pt>
                <c:pt idx="33608">
                  <c:v>-6.8281791374593601E-3</c:v>
                </c:pt>
                <c:pt idx="33609">
                  <c:v>-8.6097418511479305E-3</c:v>
                </c:pt>
                <c:pt idx="33610">
                  <c:v>0.10485516674097201</c:v>
                </c:pt>
                <c:pt idx="33611">
                  <c:v>9.2967407087367598E-3</c:v>
                </c:pt>
                <c:pt idx="33612">
                  <c:v>7.1179287856188902E-3</c:v>
                </c:pt>
                <c:pt idx="33613">
                  <c:v>6.7307600972914498E-3</c:v>
                </c:pt>
                <c:pt idx="33614">
                  <c:v>7.9644179277944503E-3</c:v>
                </c:pt>
                <c:pt idx="33615">
                  <c:v>4.8318731289506499E-2</c:v>
                </c:pt>
                <c:pt idx="33616">
                  <c:v>5.1151604834226198E-2</c:v>
                </c:pt>
                <c:pt idx="33617">
                  <c:v>1.8038079198245899E-3</c:v>
                </c:pt>
                <c:pt idx="33618">
                  <c:v>3.6303504187789001E-3</c:v>
                </c:pt>
                <c:pt idx="33619">
                  <c:v>-4.6307409792312104E-3</c:v>
                </c:pt>
                <c:pt idx="33620">
                  <c:v>-4.6972840537884402E-3</c:v>
                </c:pt>
                <c:pt idx="33621">
                  <c:v>4.1334554106882103E-3</c:v>
                </c:pt>
                <c:pt idx="33622">
                  <c:v>4.9383496489987496E-3</c:v>
                </c:pt>
                <c:pt idx="33623">
                  <c:v>2.0180928321823E-2</c:v>
                </c:pt>
                <c:pt idx="33624">
                  <c:v>2.1001576639016299E-2</c:v>
                </c:pt>
                <c:pt idx="33625">
                  <c:v>7.0889628774544106E-2</c:v>
                </c:pt>
                <c:pt idx="33626">
                  <c:v>7.0499363644725893E-2</c:v>
                </c:pt>
                <c:pt idx="33627">
                  <c:v>-8.2437339577579004E-3</c:v>
                </c:pt>
                <c:pt idx="33628">
                  <c:v>-1.4764653413833401E-2</c:v>
                </c:pt>
                <c:pt idx="33629">
                  <c:v>-1.14553706609217E-2</c:v>
                </c:pt>
                <c:pt idx="33630">
                  <c:v>-1.55882117985706E-2</c:v>
                </c:pt>
                <c:pt idx="33631">
                  <c:v>-1.5415140470121699E-2</c:v>
                </c:pt>
                <c:pt idx="33632">
                  <c:v>-2.6978589993021201E-2</c:v>
                </c:pt>
                <c:pt idx="33633">
                  <c:v>-1.91454220592297E-2</c:v>
                </c:pt>
                <c:pt idx="33634">
                  <c:v>-1.40700378781448E-2</c:v>
                </c:pt>
                <c:pt idx="33635">
                  <c:v>-3.6934753594305599E-2</c:v>
                </c:pt>
                <c:pt idx="33636">
                  <c:v>-5.2078663349858799E-2</c:v>
                </c:pt>
                <c:pt idx="33637">
                  <c:v>-9.2623375996727601E-3</c:v>
                </c:pt>
                <c:pt idx="33638">
                  <c:v>-7.6994433874917299E-3</c:v>
                </c:pt>
                <c:pt idx="33639">
                  <c:v>-1.3606707587245899E-3</c:v>
                </c:pt>
                <c:pt idx="33640">
                  <c:v>-4.3832636062557297E-3</c:v>
                </c:pt>
                <c:pt idx="33641">
                  <c:v>-4.9504310629484502E-3</c:v>
                </c:pt>
                <c:pt idx="33642">
                  <c:v>-3.1567321414231797E-2</c:v>
                </c:pt>
                <c:pt idx="33643">
                  <c:v>-2.88807259650696E-2</c:v>
                </c:pt>
                <c:pt idx="33644">
                  <c:v>-7.5052896372833598E-3</c:v>
                </c:pt>
                <c:pt idx="33645">
                  <c:v>-8.1217678356038103E-3</c:v>
                </c:pt>
                <c:pt idx="33646" formatCode="0.00E+00">
                  <c:v>-1.75066026451675E-4</c:v>
                </c:pt>
                <c:pt idx="33647">
                  <c:v>-2.5812332060779399E-3</c:v>
                </c:pt>
                <c:pt idx="33648">
                  <c:v>-7.4445069200288396E-3</c:v>
                </c:pt>
                <c:pt idx="33649">
                  <c:v>-1.6838196861508298E-2</c:v>
                </c:pt>
                <c:pt idx="33650">
                  <c:v>-2.3359987498136E-2</c:v>
                </c:pt>
                <c:pt idx="33651">
                  <c:v>7.7804336486165498E-2</c:v>
                </c:pt>
                <c:pt idx="33652">
                  <c:v>4.3811939784406999E-2</c:v>
                </c:pt>
                <c:pt idx="33653">
                  <c:v>4.5521289501066098E-2</c:v>
                </c:pt>
                <c:pt idx="33654">
                  <c:v>3.9026957951103301E-2</c:v>
                </c:pt>
                <c:pt idx="33655">
                  <c:v>4.5000149038820499E-2</c:v>
                </c:pt>
                <c:pt idx="33656">
                  <c:v>4.7681272749984002E-2</c:v>
                </c:pt>
                <c:pt idx="33657">
                  <c:v>5.6629887099406799E-2</c:v>
                </c:pt>
                <c:pt idx="33658">
                  <c:v>5.6184662155810597E-2</c:v>
                </c:pt>
                <c:pt idx="33659">
                  <c:v>0.10447794757189</c:v>
                </c:pt>
                <c:pt idx="33660">
                  <c:v>0.16889581024354</c:v>
                </c:pt>
                <c:pt idx="33661">
                  <c:v>0.109482878365633</c:v>
                </c:pt>
                <c:pt idx="33662">
                  <c:v>0.10405935843333899</c:v>
                </c:pt>
                <c:pt idx="33663">
                  <c:v>9.8078458244102704E-2</c:v>
                </c:pt>
                <c:pt idx="33664">
                  <c:v>0.16460640626807499</c:v>
                </c:pt>
                <c:pt idx="33665">
                  <c:v>0.164952730058706</c:v>
                </c:pt>
                <c:pt idx="33666">
                  <c:v>0.16791650400538499</c:v>
                </c:pt>
                <c:pt idx="33667">
                  <c:v>0.14835243435994</c:v>
                </c:pt>
                <c:pt idx="33668">
                  <c:v>0.15444474759308</c:v>
                </c:pt>
                <c:pt idx="33669">
                  <c:v>0.160687326242131</c:v>
                </c:pt>
                <c:pt idx="33670">
                  <c:v>0.16040972977404599</c:v>
                </c:pt>
                <c:pt idx="33671">
                  <c:v>0.16688273454828501</c:v>
                </c:pt>
                <c:pt idx="33672">
                  <c:v>0.16657231097391501</c:v>
                </c:pt>
                <c:pt idx="33673">
                  <c:v>0.16055278088585101</c:v>
                </c:pt>
                <c:pt idx="33674">
                  <c:v>0.160275903044371</c:v>
                </c:pt>
                <c:pt idx="33675">
                  <c:v>6.8064808882368696E-2</c:v>
                </c:pt>
                <c:pt idx="33676">
                  <c:v>6.4984660592298696E-2</c:v>
                </c:pt>
                <c:pt idx="33677">
                  <c:v>9.2262836644651097E-2</c:v>
                </c:pt>
                <c:pt idx="33678">
                  <c:v>2.5472403806084901E-2</c:v>
                </c:pt>
                <c:pt idx="33679">
                  <c:v>8.47444281197091E-2</c:v>
                </c:pt>
                <c:pt idx="33680">
                  <c:v>0.11497708908339099</c:v>
                </c:pt>
                <c:pt idx="33681">
                  <c:v>6.5667203862683501E-2</c:v>
                </c:pt>
                <c:pt idx="33682">
                  <c:v>6.4546303565649499E-2</c:v>
                </c:pt>
                <c:pt idx="33683">
                  <c:v>7.70403071517409E-2</c:v>
                </c:pt>
                <c:pt idx="33684">
                  <c:v>6.6424941827735104E-2</c:v>
                </c:pt>
                <c:pt idx="33685">
                  <c:v>6.0573996214645202E-2</c:v>
                </c:pt>
                <c:pt idx="33686">
                  <c:v>6.2597100706805797E-2</c:v>
                </c:pt>
                <c:pt idx="33687">
                  <c:v>0.224552011016143</c:v>
                </c:pt>
                <c:pt idx="33688">
                  <c:v>0.13244529080041101</c:v>
                </c:pt>
                <c:pt idx="33689">
                  <c:v>0.15721013097995201</c:v>
                </c:pt>
                <c:pt idx="33690">
                  <c:v>0.15605817977490699</c:v>
                </c:pt>
                <c:pt idx="33691">
                  <c:v>0.16067985023989201</c:v>
                </c:pt>
                <c:pt idx="33692">
                  <c:v>0.164754145915499</c:v>
                </c:pt>
                <c:pt idx="33693">
                  <c:v>0.163922765917557</c:v>
                </c:pt>
                <c:pt idx="33694">
                  <c:v>0.157987064547783</c:v>
                </c:pt>
                <c:pt idx="33695">
                  <c:v>0.15912027082045799</c:v>
                </c:pt>
                <c:pt idx="33696">
                  <c:v>0.16559819305746101</c:v>
                </c:pt>
                <c:pt idx="33697">
                  <c:v>0.164632148531243</c:v>
                </c:pt>
                <c:pt idx="33698">
                  <c:v>0.17890296079846199</c:v>
                </c:pt>
                <c:pt idx="33699">
                  <c:v>0.237855222222499</c:v>
                </c:pt>
                <c:pt idx="33700">
                  <c:v>0.24461824442552199</c:v>
                </c:pt>
                <c:pt idx="33701">
                  <c:v>0.247486459454129</c:v>
                </c:pt>
                <c:pt idx="33702">
                  <c:v>0.24717468879620799</c:v>
                </c:pt>
                <c:pt idx="33703">
                  <c:v>0.25486568064265303</c:v>
                </c:pt>
                <c:pt idx="33704">
                  <c:v>0.30899593703199202</c:v>
                </c:pt>
                <c:pt idx="33705">
                  <c:v>0.32857165535029698</c:v>
                </c:pt>
                <c:pt idx="33706">
                  <c:v>0.31834786167923601</c:v>
                </c:pt>
                <c:pt idx="33707">
                  <c:v>0.34912119584546297</c:v>
                </c:pt>
                <c:pt idx="33708">
                  <c:v>0.318284853052548</c:v>
                </c:pt>
                <c:pt idx="33709">
                  <c:v>0.277793910519815</c:v>
                </c:pt>
                <c:pt idx="33710">
                  <c:v>0.30204884059631598</c:v>
                </c:pt>
                <c:pt idx="33711">
                  <c:v>0.246067159680907</c:v>
                </c:pt>
                <c:pt idx="33712">
                  <c:v>0.123982068597962</c:v>
                </c:pt>
                <c:pt idx="33713">
                  <c:v>0.281807359691502</c:v>
                </c:pt>
                <c:pt idx="33714">
                  <c:v>0.22653199403226601</c:v>
                </c:pt>
                <c:pt idx="33715">
                  <c:v>0.25841406697014802</c:v>
                </c:pt>
                <c:pt idx="33716">
                  <c:v>0.28471313857845598</c:v>
                </c:pt>
                <c:pt idx="33717">
                  <c:v>0.34677667163322801</c:v>
                </c:pt>
                <c:pt idx="33718">
                  <c:v>0.34154915797549201</c:v>
                </c:pt>
                <c:pt idx="33719">
                  <c:v>0.37478559244915599</c:v>
                </c:pt>
                <c:pt idx="33720">
                  <c:v>0.373297615074485</c:v>
                </c:pt>
                <c:pt idx="33721">
                  <c:v>0.404815828404883</c:v>
                </c:pt>
                <c:pt idx="33722">
                  <c:v>0.42959280607376399</c:v>
                </c:pt>
                <c:pt idx="33723">
                  <c:v>0.43039139660761</c:v>
                </c:pt>
                <c:pt idx="33724">
                  <c:v>0.46833806525831201</c:v>
                </c:pt>
                <c:pt idx="33725">
                  <c:v>0.55495151439597301</c:v>
                </c:pt>
                <c:pt idx="33726">
                  <c:v>0.71014842498192399</c:v>
                </c:pt>
                <c:pt idx="33727">
                  <c:v>0.71717476507681099</c:v>
                </c:pt>
                <c:pt idx="33728">
                  <c:v>8.4151439396438193E-3</c:v>
                </c:pt>
                <c:pt idx="33729">
                  <c:v>3.4390735788316601E-3</c:v>
                </c:pt>
                <c:pt idx="33730">
                  <c:v>8.6897616236158992E-3</c:v>
                </c:pt>
                <c:pt idx="33731">
                  <c:v>5.0924460310886E-3</c:v>
                </c:pt>
                <c:pt idx="33732">
                  <c:v>9.1186125917268601E-3</c:v>
                </c:pt>
                <c:pt idx="33733">
                  <c:v>6.4273786742643502E-3</c:v>
                </c:pt>
                <c:pt idx="33734">
                  <c:v>1.314479125745E-2</c:v>
                </c:pt>
                <c:pt idx="33735">
                  <c:v>1.4545520565872799E-2</c:v>
                </c:pt>
                <c:pt idx="33736">
                  <c:v>1.6049849660963698E-2</c:v>
                </c:pt>
                <c:pt idx="33737">
                  <c:v>-2.6787624175867501E-2</c:v>
                </c:pt>
                <c:pt idx="33738">
                  <c:v>-2.5622951986382599E-2</c:v>
                </c:pt>
                <c:pt idx="33739">
                  <c:v>-7.4208792267724505E-2</c:v>
                </c:pt>
                <c:pt idx="33740">
                  <c:v>-5.5895889265373103E-2</c:v>
                </c:pt>
                <c:pt idx="33741">
                  <c:v>-5.07747107473146E-2</c:v>
                </c:pt>
                <c:pt idx="33742">
                  <c:v>-4.76064710238841E-2</c:v>
                </c:pt>
                <c:pt idx="33743">
                  <c:v>-9.0877898343500102E-2</c:v>
                </c:pt>
                <c:pt idx="33744">
                  <c:v>-8.3968016081091806E-2</c:v>
                </c:pt>
                <c:pt idx="33745">
                  <c:v>-0.111978024597831</c:v>
                </c:pt>
                <c:pt idx="33746">
                  <c:v>2.59781898317685E-2</c:v>
                </c:pt>
                <c:pt idx="33747">
                  <c:v>2.1428391131787398E-2</c:v>
                </c:pt>
                <c:pt idx="33748">
                  <c:v>2.7251441457233499E-2</c:v>
                </c:pt>
                <c:pt idx="33749">
                  <c:v>-2.6044827808678402E-2</c:v>
                </c:pt>
                <c:pt idx="33750">
                  <c:v>0.10302424286261901</c:v>
                </c:pt>
                <c:pt idx="33751">
                  <c:v>8.6574719078730697E-2</c:v>
                </c:pt>
                <c:pt idx="33752">
                  <c:v>0.103371657538204</c:v>
                </c:pt>
                <c:pt idx="33753">
                  <c:v>9.9495615371419696E-2</c:v>
                </c:pt>
                <c:pt idx="33754">
                  <c:v>0.140510665511107</c:v>
                </c:pt>
                <c:pt idx="33755">
                  <c:v>8.3549664501499907E-2</c:v>
                </c:pt>
                <c:pt idx="33756">
                  <c:v>0.101863330588242</c:v>
                </c:pt>
                <c:pt idx="33757">
                  <c:v>0.100898058474909</c:v>
                </c:pt>
                <c:pt idx="33758">
                  <c:v>9.4704782374208193E-2</c:v>
                </c:pt>
                <c:pt idx="33759">
                  <c:v>0.10397844939098599</c:v>
                </c:pt>
                <c:pt idx="33760">
                  <c:v>0.15883244980582201</c:v>
                </c:pt>
                <c:pt idx="33761">
                  <c:v>0.15245040535242399</c:v>
                </c:pt>
                <c:pt idx="33762">
                  <c:v>0.127930252374204</c:v>
                </c:pt>
                <c:pt idx="33763">
                  <c:v>0.13237872803020401</c:v>
                </c:pt>
                <c:pt idx="33764">
                  <c:v>0.199277580041168</c:v>
                </c:pt>
                <c:pt idx="33765">
                  <c:v>0.19855650196178201</c:v>
                </c:pt>
                <c:pt idx="33766">
                  <c:v>0.18219020861725299</c:v>
                </c:pt>
                <c:pt idx="33767">
                  <c:v>0.197828884145893</c:v>
                </c:pt>
                <c:pt idx="33768">
                  <c:v>0.18348160819939899</c:v>
                </c:pt>
                <c:pt idx="33769">
                  <c:v>8.2517630409939501E-3</c:v>
                </c:pt>
                <c:pt idx="33770" formatCode="0.00E+00">
                  <c:v>-5.2722762679291402E-4</c:v>
                </c:pt>
                <c:pt idx="33771">
                  <c:v>5.5057989764319901E-3</c:v>
                </c:pt>
                <c:pt idx="33772">
                  <c:v>-1.45780244782347E-2</c:v>
                </c:pt>
                <c:pt idx="33773">
                  <c:v>-1.40948965091651E-2</c:v>
                </c:pt>
                <c:pt idx="33774">
                  <c:v>-1.7880517896350302E-2</c:v>
                </c:pt>
                <c:pt idx="33775">
                  <c:v>8.2397173331596393E-2</c:v>
                </c:pt>
                <c:pt idx="33776">
                  <c:v>5.3415200512667099E-2</c:v>
                </c:pt>
                <c:pt idx="33777">
                  <c:v>5.4996325567490303E-2</c:v>
                </c:pt>
                <c:pt idx="33778">
                  <c:v>4.8606325558438503E-2</c:v>
                </c:pt>
                <c:pt idx="33779">
                  <c:v>5.2313708549096997E-2</c:v>
                </c:pt>
                <c:pt idx="33780">
                  <c:v>4.9127492184212099E-2</c:v>
                </c:pt>
                <c:pt idx="33781">
                  <c:v>5.2578565637752803E-2</c:v>
                </c:pt>
                <c:pt idx="33782">
                  <c:v>4.7106967841282099E-2</c:v>
                </c:pt>
                <c:pt idx="33783">
                  <c:v>0.16662695374132699</c:v>
                </c:pt>
                <c:pt idx="33784">
                  <c:v>0.11984965981131</c:v>
                </c:pt>
                <c:pt idx="33785">
                  <c:v>0.14922253654501499</c:v>
                </c:pt>
                <c:pt idx="33786">
                  <c:v>0.15102374374708999</c:v>
                </c:pt>
                <c:pt idx="33787">
                  <c:v>0.20880055041840301</c:v>
                </c:pt>
                <c:pt idx="33788">
                  <c:v>0.189181782034445</c:v>
                </c:pt>
                <c:pt idx="33789">
                  <c:v>0.141741713036623</c:v>
                </c:pt>
                <c:pt idx="33790">
                  <c:v>0.16268052425284099</c:v>
                </c:pt>
                <c:pt idx="33791">
                  <c:v>0.186591265870519</c:v>
                </c:pt>
                <c:pt idx="33792">
                  <c:v>0.20892334436131099</c:v>
                </c:pt>
                <c:pt idx="33793">
                  <c:v>0.50363964161409702</c:v>
                </c:pt>
                <c:pt idx="33794">
                  <c:v>0.50334322127863096</c:v>
                </c:pt>
                <c:pt idx="33795">
                  <c:v>0.51889587127935799</c:v>
                </c:pt>
                <c:pt idx="33796">
                  <c:v>0.506395748276112</c:v>
                </c:pt>
                <c:pt idx="33797">
                  <c:v>0.52567011785550899</c:v>
                </c:pt>
                <c:pt idx="33798">
                  <c:v>0.52570374219412097</c:v>
                </c:pt>
                <c:pt idx="33799">
                  <c:v>0.62179314080902903</c:v>
                </c:pt>
                <c:pt idx="33800">
                  <c:v>0.62560292851308996</c:v>
                </c:pt>
                <c:pt idx="33801">
                  <c:v>0.66253912799778003</c:v>
                </c:pt>
                <c:pt idx="33802">
                  <c:v>0.67759108065824902</c:v>
                </c:pt>
                <c:pt idx="33803">
                  <c:v>0.64365321945818599</c:v>
                </c:pt>
                <c:pt idx="33804">
                  <c:v>0.63729869849393594</c:v>
                </c:pt>
                <c:pt idx="33805">
                  <c:v>0.69677498005331695</c:v>
                </c:pt>
                <c:pt idx="33806">
                  <c:v>0.749097994121111</c:v>
                </c:pt>
                <c:pt idx="33807">
                  <c:v>0.76351995732061095</c:v>
                </c:pt>
                <c:pt idx="33808">
                  <c:v>0.77795016251561599</c:v>
                </c:pt>
                <c:pt idx="33809">
                  <c:v>0.86771682158145202</c:v>
                </c:pt>
                <c:pt idx="33810">
                  <c:v>2.6665476551776999E-3</c:v>
                </c:pt>
                <c:pt idx="33811">
                  <c:v>-3.0070745052161998E-3</c:v>
                </c:pt>
                <c:pt idx="33812">
                  <c:v>2.38932231826671E-3</c:v>
                </c:pt>
                <c:pt idx="33813">
                  <c:v>3.5983337631964002E-3</c:v>
                </c:pt>
                <c:pt idx="33814">
                  <c:v>1.00050618076585E-2</c:v>
                </c:pt>
                <c:pt idx="33815">
                  <c:v>8.7451176706221292E-3</c:v>
                </c:pt>
                <c:pt idx="33816">
                  <c:v>2.21641110077672E-2</c:v>
                </c:pt>
                <c:pt idx="33817">
                  <c:v>2.3994262969939201E-2</c:v>
                </c:pt>
                <c:pt idx="33818">
                  <c:v>2.6883341555410299E-2</c:v>
                </c:pt>
                <c:pt idx="33819">
                  <c:v>2.0658865417980399E-2</c:v>
                </c:pt>
                <c:pt idx="33820">
                  <c:v>1.91279672538557E-2</c:v>
                </c:pt>
                <c:pt idx="33821">
                  <c:v>2.09067884976132E-2</c:v>
                </c:pt>
                <c:pt idx="33822">
                  <c:v>3.3084777791357801E-2</c:v>
                </c:pt>
                <c:pt idx="33823">
                  <c:v>3.5595211969307698E-2</c:v>
                </c:pt>
                <c:pt idx="33824">
                  <c:v>3.4892077634696497E-2</c:v>
                </c:pt>
                <c:pt idx="33825">
                  <c:v>3.9673741536022801E-2</c:v>
                </c:pt>
                <c:pt idx="33826">
                  <c:v>4.7084575575767597E-2</c:v>
                </c:pt>
                <c:pt idx="33827">
                  <c:v>3.89643362240421E-2</c:v>
                </c:pt>
                <c:pt idx="33828">
                  <c:v>4.2580120723994398E-2</c:v>
                </c:pt>
                <c:pt idx="33829">
                  <c:v>4.1889958912962801E-2</c:v>
                </c:pt>
                <c:pt idx="33830">
                  <c:v>5.0856947849278397E-2</c:v>
                </c:pt>
                <c:pt idx="33831">
                  <c:v>4.3406626784013601E-2</c:v>
                </c:pt>
                <c:pt idx="33832">
                  <c:v>4.4437916420723797E-2</c:v>
                </c:pt>
                <c:pt idx="33833">
                  <c:v>4.6110787059184498E-2</c:v>
                </c:pt>
                <c:pt idx="33834">
                  <c:v>-8.5153037803931096E-3</c:v>
                </c:pt>
                <c:pt idx="33835">
                  <c:v>-1.36819882614085E-2</c:v>
                </c:pt>
                <c:pt idx="33836">
                  <c:v>-2.75272833234196E-2</c:v>
                </c:pt>
                <c:pt idx="33837">
                  <c:v>-4.0691880452929201E-2</c:v>
                </c:pt>
                <c:pt idx="33838">
                  <c:v>-4.4108063107519399E-2</c:v>
                </c:pt>
                <c:pt idx="33839">
                  <c:v>-5.5487406421427202E-2</c:v>
                </c:pt>
                <c:pt idx="33840">
                  <c:v>-4.85065842410266E-2</c:v>
                </c:pt>
                <c:pt idx="33841">
                  <c:v>-4.71006593285117E-2</c:v>
                </c:pt>
                <c:pt idx="33842">
                  <c:v>-4.2743086323387899E-2</c:v>
                </c:pt>
                <c:pt idx="33843">
                  <c:v>-3.8146471546402598E-2</c:v>
                </c:pt>
                <c:pt idx="33844">
                  <c:v>-3.0738052853575601E-2</c:v>
                </c:pt>
                <c:pt idx="33845">
                  <c:v>-3.70486879617326E-2</c:v>
                </c:pt>
                <c:pt idx="33846">
                  <c:v>-3.8406956026799402E-2</c:v>
                </c:pt>
                <c:pt idx="33847">
                  <c:v>-3.7721008030005602E-2</c:v>
                </c:pt>
                <c:pt idx="33848">
                  <c:v>-3.9260652262823797E-2</c:v>
                </c:pt>
                <c:pt idx="33849">
                  <c:v>-1.3971183913395999E-2</c:v>
                </c:pt>
                <c:pt idx="33850">
                  <c:v>-1.41016322479663E-2</c:v>
                </c:pt>
                <c:pt idx="33851">
                  <c:v>-5.8277925712694099E-2</c:v>
                </c:pt>
                <c:pt idx="33852">
                  <c:v>-4.7065343207865996E-3</c:v>
                </c:pt>
                <c:pt idx="33853">
                  <c:v>-1.45052060052472E-2</c:v>
                </c:pt>
                <c:pt idx="33854">
                  <c:v>-5.9728451784246597E-3</c:v>
                </c:pt>
                <c:pt idx="33855">
                  <c:v>-5.4896476126984296E-3</c:v>
                </c:pt>
                <c:pt idx="33856">
                  <c:v>-5.1839497240664303E-3</c:v>
                </c:pt>
                <c:pt idx="33857">
                  <c:v>-3.7584913628194699E-3</c:v>
                </c:pt>
                <c:pt idx="33858">
                  <c:v>2.2229953937544702E-3</c:v>
                </c:pt>
                <c:pt idx="33859">
                  <c:v>4.0688293271702296E-3</c:v>
                </c:pt>
                <c:pt idx="33860">
                  <c:v>3.75750735028912E-3</c:v>
                </c:pt>
                <c:pt idx="33861">
                  <c:v>-1.7134938048293E-2</c:v>
                </c:pt>
                <c:pt idx="33862">
                  <c:v>-1.5852133496549702E-2</c:v>
                </c:pt>
                <c:pt idx="33863">
                  <c:v>-9.0977510442891804E-2</c:v>
                </c:pt>
                <c:pt idx="33864">
                  <c:v>-9.0697474788523094E-2</c:v>
                </c:pt>
                <c:pt idx="33865">
                  <c:v>-5.2236196236812296E-3</c:v>
                </c:pt>
                <c:pt idx="33866">
                  <c:v>-6.7185696974130203E-3</c:v>
                </c:pt>
                <c:pt idx="33867">
                  <c:v>3.5090656827390501E-2</c:v>
                </c:pt>
                <c:pt idx="33868">
                  <c:v>3.4992837352591601E-2</c:v>
                </c:pt>
                <c:pt idx="33869">
                  <c:v>4.4650418192369402E-2</c:v>
                </c:pt>
                <c:pt idx="33870">
                  <c:v>4.3364583705355501E-2</c:v>
                </c:pt>
                <c:pt idx="33871">
                  <c:v>-3.6032970163521999E-2</c:v>
                </c:pt>
                <c:pt idx="33872">
                  <c:v>-3.0373520024387299E-2</c:v>
                </c:pt>
                <c:pt idx="33873">
                  <c:v>-7.6918986873176304E-2</c:v>
                </c:pt>
                <c:pt idx="33874">
                  <c:v>-4.8797264618278803E-2</c:v>
                </c:pt>
                <c:pt idx="33875">
                  <c:v>-8.6580437268052896E-2</c:v>
                </c:pt>
                <c:pt idx="33876">
                  <c:v>-8.2735083271019597E-2</c:v>
                </c:pt>
                <c:pt idx="33877">
                  <c:v>-9.4985907452361101E-2</c:v>
                </c:pt>
                <c:pt idx="33878">
                  <c:v>-7.3911707039342397E-2</c:v>
                </c:pt>
                <c:pt idx="33879">
                  <c:v>-3.7067144182212103E-2</c:v>
                </c:pt>
                <c:pt idx="33880">
                  <c:v>-9.0378211461825605E-3</c:v>
                </c:pt>
                <c:pt idx="33881">
                  <c:v>-4.28017628444139E-2</c:v>
                </c:pt>
                <c:pt idx="33882">
                  <c:v>-7.3118515993656194E-2</c:v>
                </c:pt>
                <c:pt idx="33883">
                  <c:v>-6.8589024821030298E-2</c:v>
                </c:pt>
                <c:pt idx="33884">
                  <c:v>-3.1291757568990101E-2</c:v>
                </c:pt>
                <c:pt idx="33885">
                  <c:v>-3.2480027991362799E-2</c:v>
                </c:pt>
                <c:pt idx="33886">
                  <c:v>-3.2418767840087299E-2</c:v>
                </c:pt>
                <c:pt idx="33887">
                  <c:v>-7.60088034641586E-2</c:v>
                </c:pt>
                <c:pt idx="33888">
                  <c:v>-8.2663625917665406E-2</c:v>
                </c:pt>
                <c:pt idx="33889">
                  <c:v>-7.4892536414606595E-2</c:v>
                </c:pt>
                <c:pt idx="33890">
                  <c:v>-5.46360612354213E-2</c:v>
                </c:pt>
                <c:pt idx="33891">
                  <c:v>-8.3860983961376201E-2</c:v>
                </c:pt>
                <c:pt idx="33892">
                  <c:v>-8.5327367024778902E-2</c:v>
                </c:pt>
                <c:pt idx="33893">
                  <c:v>-0.15124576736647999</c:v>
                </c:pt>
                <c:pt idx="33894">
                  <c:v>-0.118858622465268</c:v>
                </c:pt>
                <c:pt idx="33895">
                  <c:v>-0.19287934347017799</c:v>
                </c:pt>
                <c:pt idx="33896">
                  <c:v>-0.15952803038097901</c:v>
                </c:pt>
                <c:pt idx="33897">
                  <c:v>-0.14918341325786</c:v>
                </c:pt>
                <c:pt idx="33898">
                  <c:v>-0.137789523824</c:v>
                </c:pt>
                <c:pt idx="33899">
                  <c:v>-0.158799092552879</c:v>
                </c:pt>
                <c:pt idx="33900">
                  <c:v>-0.158799092552879</c:v>
                </c:pt>
                <c:pt idx="33901">
                  <c:v>-0.161802240666689</c:v>
                </c:pt>
                <c:pt idx="33902">
                  <c:v>-0.156826812274801</c:v>
                </c:pt>
                <c:pt idx="33903">
                  <c:v>-0.22282858224115701</c:v>
                </c:pt>
                <c:pt idx="33904">
                  <c:v>-0.26674603550299297</c:v>
                </c:pt>
                <c:pt idx="33905">
                  <c:v>-0.27739664814306098</c:v>
                </c:pt>
                <c:pt idx="33906">
                  <c:v>-0.21864106927680599</c:v>
                </c:pt>
                <c:pt idx="33907">
                  <c:v>-0.242211979164904</c:v>
                </c:pt>
                <c:pt idx="33908">
                  <c:v>3.0155901158563899E-3</c:v>
                </c:pt>
                <c:pt idx="33909">
                  <c:v>-3.9608874491903603E-2</c:v>
                </c:pt>
                <c:pt idx="33910">
                  <c:v>6.7675162649506598E-2</c:v>
                </c:pt>
                <c:pt idx="33911">
                  <c:v>7.9119221818993696E-2</c:v>
                </c:pt>
                <c:pt idx="33912">
                  <c:v>8.0384258941149797E-2</c:v>
                </c:pt>
                <c:pt idx="33913">
                  <c:v>0.35587906261975999</c:v>
                </c:pt>
                <c:pt idx="33914">
                  <c:v>0.34524672742527102</c:v>
                </c:pt>
                <c:pt idx="33915">
                  <c:v>1.70789943576461E-2</c:v>
                </c:pt>
                <c:pt idx="33916">
                  <c:v>2.6129237828367902E-2</c:v>
                </c:pt>
                <c:pt idx="33917">
                  <c:v>2.1640724226013399E-2</c:v>
                </c:pt>
                <c:pt idx="33918">
                  <c:v>2.76789113179805E-2</c:v>
                </c:pt>
                <c:pt idx="33919">
                  <c:v>2.56375613435737E-2</c:v>
                </c:pt>
                <c:pt idx="33920">
                  <c:v>4.5654248156498899E-2</c:v>
                </c:pt>
                <c:pt idx="33921">
                  <c:v>1.46401019103523E-2</c:v>
                </c:pt>
                <c:pt idx="33922">
                  <c:v>2.9638713092952199E-2</c:v>
                </c:pt>
                <c:pt idx="33923">
                  <c:v>2.3933652343106598E-2</c:v>
                </c:pt>
                <c:pt idx="33924">
                  <c:v>3.0313404589279402E-2</c:v>
                </c:pt>
                <c:pt idx="33925">
                  <c:v>6.2862907158804902E-3</c:v>
                </c:pt>
                <c:pt idx="33926">
                  <c:v>-1.5612596293630399E-3</c:v>
                </c:pt>
                <c:pt idx="33927">
                  <c:v>-1.00533975538263E-3</c:v>
                </c:pt>
                <c:pt idx="33928">
                  <c:v>3.2660550241143602E-3</c:v>
                </c:pt>
                <c:pt idx="33929">
                  <c:v>1.32631309109054E-3</c:v>
                </c:pt>
                <c:pt idx="33930">
                  <c:v>-3.71695497630311E-2</c:v>
                </c:pt>
                <c:pt idx="33931">
                  <c:v>-4.8585706318419103E-2</c:v>
                </c:pt>
                <c:pt idx="33932">
                  <c:v>-4.8424321773867303E-2</c:v>
                </c:pt>
                <c:pt idx="33933">
                  <c:v>-5.4462927407206298E-2</c:v>
                </c:pt>
                <c:pt idx="33934">
                  <c:v>-4.8932742220433E-2</c:v>
                </c:pt>
                <c:pt idx="33935">
                  <c:v>-2.9960079648950699E-2</c:v>
                </c:pt>
                <c:pt idx="33936">
                  <c:v>2.8076649428670799E-2</c:v>
                </c:pt>
                <c:pt idx="33937">
                  <c:v>2.7121139860948499E-2</c:v>
                </c:pt>
                <c:pt idx="33938">
                  <c:v>5.6947384244854203E-2</c:v>
                </c:pt>
                <c:pt idx="33939">
                  <c:v>5.3855139939793198E-2</c:v>
                </c:pt>
                <c:pt idx="33940">
                  <c:v>8.4481860322429894E-2</c:v>
                </c:pt>
                <c:pt idx="33941">
                  <c:v>4.8901945325227E-2</c:v>
                </c:pt>
                <c:pt idx="33942">
                  <c:v>4.9743891612261198E-2</c:v>
                </c:pt>
                <c:pt idx="33943">
                  <c:v>1.9414675609103801E-2</c:v>
                </c:pt>
                <c:pt idx="33944">
                  <c:v>2.0031301934403101E-2</c:v>
                </c:pt>
                <c:pt idx="33945">
                  <c:v>-5.43671575513826E-3</c:v>
                </c:pt>
                <c:pt idx="33946">
                  <c:v>-1.4763281387309E-2</c:v>
                </c:pt>
                <c:pt idx="33947">
                  <c:v>-5.6447644676762502E-3</c:v>
                </c:pt>
                <c:pt idx="33948">
                  <c:v>5.3097015425629304E-3</c:v>
                </c:pt>
                <c:pt idx="33949">
                  <c:v>-8.0867590365847307E-3</c:v>
                </c:pt>
                <c:pt idx="33950">
                  <c:v>-1.36713665537819E-2</c:v>
                </c:pt>
                <c:pt idx="33951">
                  <c:v>-2.50158711289576E-2</c:v>
                </c:pt>
                <c:pt idx="33952">
                  <c:v>-2.64238948812749E-2</c:v>
                </c:pt>
                <c:pt idx="33953">
                  <c:v>-0.101583812244042</c:v>
                </c:pt>
                <c:pt idx="33954">
                  <c:v>-9.5276385677178693E-2</c:v>
                </c:pt>
                <c:pt idx="33955">
                  <c:v>-8.9521626727339695E-2</c:v>
                </c:pt>
                <c:pt idx="33956">
                  <c:v>-8.0364401664767299E-2</c:v>
                </c:pt>
                <c:pt idx="33957">
                  <c:v>-8.8127532927972194E-2</c:v>
                </c:pt>
                <c:pt idx="33958">
                  <c:v>-8.8505622306229007E-2</c:v>
                </c:pt>
                <c:pt idx="33959">
                  <c:v>-1.47979030521796E-2</c:v>
                </c:pt>
                <c:pt idx="33960">
                  <c:v>-0.13922753544177499</c:v>
                </c:pt>
                <c:pt idx="33961">
                  <c:v>2.0696204008189001E-2</c:v>
                </c:pt>
                <c:pt idx="33962">
                  <c:v>1.79595077978278E-2</c:v>
                </c:pt>
                <c:pt idx="33963">
                  <c:v>2.7089906521432901E-2</c:v>
                </c:pt>
                <c:pt idx="33964">
                  <c:v>2.9338447474844102E-2</c:v>
                </c:pt>
                <c:pt idx="33965">
                  <c:v>3.3714523318927499E-2</c:v>
                </c:pt>
                <c:pt idx="33966">
                  <c:v>2.5180203436665398E-3</c:v>
                </c:pt>
                <c:pt idx="33967" formatCode="0.00E+00">
                  <c:v>1.9521004908762399E-4</c:v>
                </c:pt>
                <c:pt idx="33968">
                  <c:v>-2.4104549512489102E-3</c:v>
                </c:pt>
                <c:pt idx="33969">
                  <c:v>2.0104221724207699E-2</c:v>
                </c:pt>
                <c:pt idx="33970">
                  <c:v>-0.13515999645726701</c:v>
                </c:pt>
                <c:pt idx="33971">
                  <c:v>-0.14197085504096901</c:v>
                </c:pt>
                <c:pt idx="33972">
                  <c:v>-0.202343170060723</c:v>
                </c:pt>
                <c:pt idx="33973">
                  <c:v>-2.62766752480687E-2</c:v>
                </c:pt>
                <c:pt idx="33974">
                  <c:v>-2.62955394831638E-2</c:v>
                </c:pt>
                <c:pt idx="33975">
                  <c:v>8.7010828954076899E-2</c:v>
                </c:pt>
                <c:pt idx="33976">
                  <c:v>-2.5701142139998401E-2</c:v>
                </c:pt>
                <c:pt idx="33977">
                  <c:v>-2.5867246089934001E-2</c:v>
                </c:pt>
                <c:pt idx="33978">
                  <c:v>-3.3332187493006302E-2</c:v>
                </c:pt>
                <c:pt idx="33979">
                  <c:v>-2.07425986536213E-2</c:v>
                </c:pt>
                <c:pt idx="33980">
                  <c:v>-7.9674364605571493E-2</c:v>
                </c:pt>
                <c:pt idx="33981">
                  <c:v>-3.4274766166227197E-2</c:v>
                </c:pt>
                <c:pt idx="33982">
                  <c:v>-3.7391240083402798E-2</c:v>
                </c:pt>
                <c:pt idx="33983">
                  <c:v>-5.0522269462891503E-3</c:v>
                </c:pt>
                <c:pt idx="33984">
                  <c:v>-6.4703047994082802E-2</c:v>
                </c:pt>
                <c:pt idx="33985">
                  <c:v>-7.3946881607221904E-2</c:v>
                </c:pt>
                <c:pt idx="33986">
                  <c:v>-0.137479068760304</c:v>
                </c:pt>
                <c:pt idx="33987">
                  <c:v>1.66330173372197E-3</c:v>
                </c:pt>
                <c:pt idx="33988">
                  <c:v>-1.0796700844559E-2</c:v>
                </c:pt>
                <c:pt idx="33989">
                  <c:v>-6.2525403161528496E-3</c:v>
                </c:pt>
                <c:pt idx="33990">
                  <c:v>-2.6628337401976201E-2</c:v>
                </c:pt>
                <c:pt idx="33991">
                  <c:v>-1.32483450966014E-2</c:v>
                </c:pt>
                <c:pt idx="33992">
                  <c:v>-1.5925587086363199E-2</c:v>
                </c:pt>
                <c:pt idx="33993">
                  <c:v>1.21061456594215E-2</c:v>
                </c:pt>
                <c:pt idx="33994">
                  <c:v>-1.11146307312033E-2</c:v>
                </c:pt>
                <c:pt idx="33995">
                  <c:v>3.6024488724726501E-2</c:v>
                </c:pt>
                <c:pt idx="33996">
                  <c:v>2.5240249991934801E-2</c:v>
                </c:pt>
                <c:pt idx="33997">
                  <c:v>2.98940419058977E-2</c:v>
                </c:pt>
                <c:pt idx="33998">
                  <c:v>4.1976408885996103E-2</c:v>
                </c:pt>
                <c:pt idx="33999">
                  <c:v>3.0048451685516599E-2</c:v>
                </c:pt>
                <c:pt idx="34000">
                  <c:v>2.54841959612419E-2</c:v>
                </c:pt>
                <c:pt idx="34001">
                  <c:v>3.1074812035396301E-2</c:v>
                </c:pt>
                <c:pt idx="34002">
                  <c:v>-1.80063127141574E-2</c:v>
                </c:pt>
                <c:pt idx="34003">
                  <c:v>-5.3336009626094799E-3</c:v>
                </c:pt>
                <c:pt idx="34004">
                  <c:v>-1.7347189175255601E-2</c:v>
                </c:pt>
                <c:pt idx="34005">
                  <c:v>-2.5382078726549E-2</c:v>
                </c:pt>
                <c:pt idx="34006">
                  <c:v>-1.4353123684199999E-2</c:v>
                </c:pt>
                <c:pt idx="34007">
                  <c:v>-5.6652328885280403E-3</c:v>
                </c:pt>
                <c:pt idx="34008">
                  <c:v>-8.6887637881829499E-3</c:v>
                </c:pt>
                <c:pt idx="34009">
                  <c:v>-4.90117750241085E-2</c:v>
                </c:pt>
                <c:pt idx="34010">
                  <c:v>-1.92241283535961E-2</c:v>
                </c:pt>
                <c:pt idx="34011">
                  <c:v>-1.43461871105017E-2</c:v>
                </c:pt>
                <c:pt idx="34012">
                  <c:v>1.3071957524992401E-2</c:v>
                </c:pt>
                <c:pt idx="34013">
                  <c:v>5.6854081567023901E-2</c:v>
                </c:pt>
                <c:pt idx="34014">
                  <c:v>3.1613431240272397E-2</c:v>
                </c:pt>
                <c:pt idx="34015">
                  <c:v>1.05061113058346E-3</c:v>
                </c:pt>
                <c:pt idx="34016">
                  <c:v>9.0788859895506405E-2</c:v>
                </c:pt>
                <c:pt idx="34017">
                  <c:v>0.160347970917258</c:v>
                </c:pt>
                <c:pt idx="34018">
                  <c:v>5.4060842535638302E-2</c:v>
                </c:pt>
                <c:pt idx="34019">
                  <c:v>1.48706711838888E-2</c:v>
                </c:pt>
                <c:pt idx="34020">
                  <c:v>-5.4932610748672497E-3</c:v>
                </c:pt>
                <c:pt idx="34021">
                  <c:v>9.2746134029301194E-2</c:v>
                </c:pt>
                <c:pt idx="34022">
                  <c:v>9.35563565233168E-2</c:v>
                </c:pt>
                <c:pt idx="34023">
                  <c:v>0.13712069892500101</c:v>
                </c:pt>
                <c:pt idx="34024">
                  <c:v>0.15032066722936499</c:v>
                </c:pt>
                <c:pt idx="34025">
                  <c:v>0.136482787754067</c:v>
                </c:pt>
                <c:pt idx="34026">
                  <c:v>1.0528266134139899E-3</c:v>
                </c:pt>
                <c:pt idx="34027">
                  <c:v>-4.9705748386832298E-3</c:v>
                </c:pt>
                <c:pt idx="34028">
                  <c:v>1.46831980479134E-2</c:v>
                </c:pt>
                <c:pt idx="34029">
                  <c:v>1.91740510536428E-2</c:v>
                </c:pt>
                <c:pt idx="34030">
                  <c:v>2.0794239170485999E-2</c:v>
                </c:pt>
                <c:pt idx="34031">
                  <c:v>2.6686405020268601E-3</c:v>
                </c:pt>
                <c:pt idx="34032">
                  <c:v>1.29240541801121E-2</c:v>
                </c:pt>
                <c:pt idx="34033">
                  <c:v>-5.7330049132420402E-2</c:v>
                </c:pt>
                <c:pt idx="34034">
                  <c:v>-4.35374942524255E-2</c:v>
                </c:pt>
                <c:pt idx="34035">
                  <c:v>-6.4189698311199098E-2</c:v>
                </c:pt>
                <c:pt idx="34036">
                  <c:v>-9.8989630448577504E-2</c:v>
                </c:pt>
                <c:pt idx="34037">
                  <c:v>-0.102195930028099</c:v>
                </c:pt>
                <c:pt idx="34038">
                  <c:v>-0.112790421590723</c:v>
                </c:pt>
                <c:pt idx="34039">
                  <c:v>-0.103417019460778</c:v>
                </c:pt>
                <c:pt idx="34040">
                  <c:v>-0.100701000547328</c:v>
                </c:pt>
                <c:pt idx="34041">
                  <c:v>-9.6648748265679901E-2</c:v>
                </c:pt>
                <c:pt idx="34042">
                  <c:v>-0.102987041413503</c:v>
                </c:pt>
                <c:pt idx="34043">
                  <c:v>-0.14961441947962401</c:v>
                </c:pt>
                <c:pt idx="34044">
                  <c:v>-0.14205124855762</c:v>
                </c:pt>
                <c:pt idx="34045">
                  <c:v>-0.16091520962900199</c:v>
                </c:pt>
                <c:pt idx="34046">
                  <c:v>1.08791850054099E-2</c:v>
                </c:pt>
                <c:pt idx="34047">
                  <c:v>1.6212022946229199E-2</c:v>
                </c:pt>
                <c:pt idx="34048">
                  <c:v>2.3016597725451001E-2</c:v>
                </c:pt>
                <c:pt idx="34049">
                  <c:v>2.2061632957662801E-2</c:v>
                </c:pt>
                <c:pt idx="34050">
                  <c:v>0.111554213745198</c:v>
                </c:pt>
                <c:pt idx="34051">
                  <c:v>4.12282056367776E-2</c:v>
                </c:pt>
                <c:pt idx="34052">
                  <c:v>4.1971225766925503E-2</c:v>
                </c:pt>
                <c:pt idx="34053">
                  <c:v>5.0908166359613802E-2</c:v>
                </c:pt>
                <c:pt idx="34054">
                  <c:v>0.16013105658256399</c:v>
                </c:pt>
                <c:pt idx="34055">
                  <c:v>0.104762500469485</c:v>
                </c:pt>
                <c:pt idx="34056">
                  <c:v>0.11096806804422001</c:v>
                </c:pt>
                <c:pt idx="34057">
                  <c:v>-4.35964975279916E-2</c:v>
                </c:pt>
                <c:pt idx="34058">
                  <c:v>-4.2395573535936003E-2</c:v>
                </c:pt>
                <c:pt idx="34059">
                  <c:v>-4.6688279401265298E-2</c:v>
                </c:pt>
                <c:pt idx="34060">
                  <c:v>-4.8003537299908798E-2</c:v>
                </c:pt>
                <c:pt idx="34061">
                  <c:v>-6.0065420076635699E-2</c:v>
                </c:pt>
                <c:pt idx="34062">
                  <c:v>-9.0892730828306904E-3</c:v>
                </c:pt>
                <c:pt idx="34063">
                  <c:v>-4.4412733038202E-2</c:v>
                </c:pt>
                <c:pt idx="34064">
                  <c:v>-2.8491109806486999E-2</c:v>
                </c:pt>
                <c:pt idx="34065">
                  <c:v>-3.4223146038782501E-2</c:v>
                </c:pt>
                <c:pt idx="34066">
                  <c:v>-3.7349941715083698E-2</c:v>
                </c:pt>
                <c:pt idx="34067">
                  <c:v>-7.5062198466021496E-2</c:v>
                </c:pt>
                <c:pt idx="34068">
                  <c:v>-6.6755496554898194E-2</c:v>
                </c:pt>
                <c:pt idx="34069">
                  <c:v>-7.3657753670124101E-2</c:v>
                </c:pt>
                <c:pt idx="34070">
                  <c:v>-6.8598686069103201E-2</c:v>
                </c:pt>
                <c:pt idx="34071">
                  <c:v>-7.6934216582407094E-2</c:v>
                </c:pt>
                <c:pt idx="34072">
                  <c:v>-7.4725826800576794E-2</c:v>
                </c:pt>
                <c:pt idx="34073">
                  <c:v>-7.8598884132309699E-2</c:v>
                </c:pt>
                <c:pt idx="34074">
                  <c:v>-8.4323478969210802E-2</c:v>
                </c:pt>
                <c:pt idx="34075">
                  <c:v>-0.102182050912995</c:v>
                </c:pt>
                <c:pt idx="34076">
                  <c:v>-4.1719365772867299E-2</c:v>
                </c:pt>
                <c:pt idx="34077">
                  <c:v>-8.4835166937850204E-2</c:v>
                </c:pt>
                <c:pt idx="34078">
                  <c:v>-7.9807031727918004E-2</c:v>
                </c:pt>
                <c:pt idx="34079">
                  <c:v>-8.8264485147865099E-2</c:v>
                </c:pt>
                <c:pt idx="34080">
                  <c:v>-8.77758232420187E-2</c:v>
                </c:pt>
                <c:pt idx="34081">
                  <c:v>-8.1472661065433202E-2</c:v>
                </c:pt>
                <c:pt idx="34082">
                  <c:v>-8.5560331014706795E-2</c:v>
                </c:pt>
                <c:pt idx="34083">
                  <c:v>-1.8875943316838999E-2</c:v>
                </c:pt>
                <c:pt idx="34084">
                  <c:v>2.3897070006687799E-2</c:v>
                </c:pt>
                <c:pt idx="34085">
                  <c:v>-2.3968638330378898E-2</c:v>
                </c:pt>
                <c:pt idx="34086">
                  <c:v>-1.53051127298724E-2</c:v>
                </c:pt>
                <c:pt idx="34087">
                  <c:v>-1.9466472954319899E-2</c:v>
                </c:pt>
                <c:pt idx="34088">
                  <c:v>-1.6435288678522599E-2</c:v>
                </c:pt>
                <c:pt idx="34089">
                  <c:v>-2.17198100023532E-2</c:v>
                </c:pt>
                <c:pt idx="34090">
                  <c:v>-8.2714799038736599E-3</c:v>
                </c:pt>
                <c:pt idx="34091">
                  <c:v>-2.6023772963952699E-2</c:v>
                </c:pt>
                <c:pt idx="34092">
                  <c:v>2.34916805617548E-2</c:v>
                </c:pt>
                <c:pt idx="34093">
                  <c:v>-2.2976016452250302E-2</c:v>
                </c:pt>
                <c:pt idx="34094">
                  <c:v>-2.81918698978431E-2</c:v>
                </c:pt>
                <c:pt idx="34095">
                  <c:v>-4.8856323425956603E-2</c:v>
                </c:pt>
                <c:pt idx="34096">
                  <c:v>-4.3820587660056802E-2</c:v>
                </c:pt>
                <c:pt idx="34097">
                  <c:v>-0.123709863049726</c:v>
                </c:pt>
                <c:pt idx="34098">
                  <c:v>-3.9615861384097999E-2</c:v>
                </c:pt>
                <c:pt idx="34099">
                  <c:v>-0.107812808738055</c:v>
                </c:pt>
                <c:pt idx="34100">
                  <c:v>-0.123039759098851</c:v>
                </c:pt>
                <c:pt idx="34101">
                  <c:v>-0.14228425601084199</c:v>
                </c:pt>
                <c:pt idx="34102">
                  <c:v>-0.140704839752641</c:v>
                </c:pt>
                <c:pt idx="34103">
                  <c:v>-0.179736613202159</c:v>
                </c:pt>
                <c:pt idx="34104">
                  <c:v>-0.18066137337902799</c:v>
                </c:pt>
                <c:pt idx="34105">
                  <c:v>-0.196266187945311</c:v>
                </c:pt>
                <c:pt idx="34106">
                  <c:v>-0.172173518840502</c:v>
                </c:pt>
                <c:pt idx="34107">
                  <c:v>-0.22617269747063801</c:v>
                </c:pt>
                <c:pt idx="34108">
                  <c:v>-0.27561077380627202</c:v>
                </c:pt>
                <c:pt idx="34109">
                  <c:v>-0.28271567803666597</c:v>
                </c:pt>
                <c:pt idx="34110">
                  <c:v>-0.29395647740273101</c:v>
                </c:pt>
                <c:pt idx="34111">
                  <c:v>-0.255689694796911</c:v>
                </c:pt>
                <c:pt idx="34112">
                  <c:v>-0.26337233909320501</c:v>
                </c:pt>
                <c:pt idx="34113">
                  <c:v>8.2306244286853795E-3</c:v>
                </c:pt>
                <c:pt idx="34114">
                  <c:v>1.4750677487667299E-2</c:v>
                </c:pt>
                <c:pt idx="34115">
                  <c:v>1.16706218105546E-2</c:v>
                </c:pt>
                <c:pt idx="34116">
                  <c:v>3.4120135805379502E-2</c:v>
                </c:pt>
                <c:pt idx="34117">
                  <c:v>3.5677147598816399E-2</c:v>
                </c:pt>
                <c:pt idx="34118">
                  <c:v>3.7964363732906098E-2</c:v>
                </c:pt>
                <c:pt idx="34119">
                  <c:v>3.1504361200302297E-2</c:v>
                </c:pt>
                <c:pt idx="34120">
                  <c:v>1.51023782911399E-2</c:v>
                </c:pt>
                <c:pt idx="34121">
                  <c:v>8.8216628338613195E-3</c:v>
                </c:pt>
                <c:pt idx="34122">
                  <c:v>6.9030800152209901E-3</c:v>
                </c:pt>
                <c:pt idx="34123">
                  <c:v>-1.6051539243178502E-2</c:v>
                </c:pt>
                <c:pt idx="34124">
                  <c:v>1.6441797958614199E-2</c:v>
                </c:pt>
                <c:pt idx="34125">
                  <c:v>1.95253957529435E-2</c:v>
                </c:pt>
                <c:pt idx="34126">
                  <c:v>2.4678059066140401E-2</c:v>
                </c:pt>
                <c:pt idx="34127">
                  <c:v>5.6829621984536102E-2</c:v>
                </c:pt>
                <c:pt idx="34128">
                  <c:v>4.4148498375500202E-2</c:v>
                </c:pt>
                <c:pt idx="34129">
                  <c:v>3.3954090325032098E-2</c:v>
                </c:pt>
                <c:pt idx="34130">
                  <c:v>3.3877474288161298E-2</c:v>
                </c:pt>
                <c:pt idx="34131">
                  <c:v>4.3015638815684099E-2</c:v>
                </c:pt>
                <c:pt idx="34132">
                  <c:v>5.91277008099E-2</c:v>
                </c:pt>
                <c:pt idx="34133">
                  <c:v>1.9651006095468201E-2</c:v>
                </c:pt>
                <c:pt idx="34134">
                  <c:v>2.0714554957535301E-2</c:v>
                </c:pt>
                <c:pt idx="34135">
                  <c:v>2.3814532946078101E-2</c:v>
                </c:pt>
                <c:pt idx="34136">
                  <c:v>9.3170588063028401E-2</c:v>
                </c:pt>
                <c:pt idx="34137" formatCode="0.00E+00">
                  <c:v>-7.0026138975420795E-4</c:v>
                </c:pt>
                <c:pt idx="34138">
                  <c:v>-4.9935064585551803E-2</c:v>
                </c:pt>
                <c:pt idx="34139">
                  <c:v>-7.6169309106370597E-2</c:v>
                </c:pt>
                <c:pt idx="34140">
                  <c:v>-6.1531826190298997E-2</c:v>
                </c:pt>
                <c:pt idx="34141">
                  <c:v>-6.5010479880226402E-2</c:v>
                </c:pt>
                <c:pt idx="34142">
                  <c:v>-8.45055013226792E-2</c:v>
                </c:pt>
                <c:pt idx="34143">
                  <c:v>-9.5783956081379101E-2</c:v>
                </c:pt>
                <c:pt idx="34144">
                  <c:v>-8.7338081222731997E-2</c:v>
                </c:pt>
                <c:pt idx="34145">
                  <c:v>-0.11545861909716</c:v>
                </c:pt>
                <c:pt idx="34146">
                  <c:v>-0.12692711144041899</c:v>
                </c:pt>
                <c:pt idx="34147">
                  <c:v>-0.185348443603193</c:v>
                </c:pt>
                <c:pt idx="34148">
                  <c:v>-0.107323426278539</c:v>
                </c:pt>
                <c:pt idx="34149">
                  <c:v>-0.129379785898077</c:v>
                </c:pt>
                <c:pt idx="34150">
                  <c:v>-0.11098584054829</c:v>
                </c:pt>
                <c:pt idx="34151">
                  <c:v>-0.227621067252575</c:v>
                </c:pt>
                <c:pt idx="34152">
                  <c:v>-0.101322180588062</c:v>
                </c:pt>
                <c:pt idx="34153">
                  <c:v>-0.12979632974998601</c:v>
                </c:pt>
                <c:pt idx="34154">
                  <c:v>-0.18948128101899001</c:v>
                </c:pt>
                <c:pt idx="34155">
                  <c:v>-0.19591938168477199</c:v>
                </c:pt>
                <c:pt idx="34156">
                  <c:v>-0.18955585905285199</c:v>
                </c:pt>
                <c:pt idx="34157">
                  <c:v>-0.195879952752959</c:v>
                </c:pt>
                <c:pt idx="34158">
                  <c:v>-0.113056228124068</c:v>
                </c:pt>
                <c:pt idx="34159">
                  <c:v>-0.11057868730968801</c:v>
                </c:pt>
                <c:pt idx="34160">
                  <c:v>-9.2915832243847904E-2</c:v>
                </c:pt>
                <c:pt idx="34161">
                  <c:v>-0.10527263548391901</c:v>
                </c:pt>
                <c:pt idx="34162">
                  <c:v>-0.118977241369791</c:v>
                </c:pt>
                <c:pt idx="34163">
                  <c:v>-0.14685023408786299</c:v>
                </c:pt>
                <c:pt idx="34164">
                  <c:v>-0.13231037369475099</c:v>
                </c:pt>
                <c:pt idx="34165">
                  <c:v>-0.10665318146594099</c:v>
                </c:pt>
                <c:pt idx="34166">
                  <c:v>-0.11185024559675701</c:v>
                </c:pt>
                <c:pt idx="34167">
                  <c:v>-0.13067334668060199</c:v>
                </c:pt>
                <c:pt idx="34168">
                  <c:v>-0.13216689514167801</c:v>
                </c:pt>
                <c:pt idx="34169">
                  <c:v>-0.111957662402037</c:v>
                </c:pt>
                <c:pt idx="34170">
                  <c:v>-0.10761198613086601</c:v>
                </c:pt>
                <c:pt idx="34171">
                  <c:v>-0.16303846209317499</c:v>
                </c:pt>
                <c:pt idx="34172">
                  <c:v>-0.16619401509565401</c:v>
                </c:pt>
                <c:pt idx="34173">
                  <c:v>-0.196207105410828</c:v>
                </c:pt>
                <c:pt idx="34174">
                  <c:v>-0.16843771244511599</c:v>
                </c:pt>
                <c:pt idx="34175">
                  <c:v>-0.20755437357302101</c:v>
                </c:pt>
                <c:pt idx="34176">
                  <c:v>-0.20802756240405601</c:v>
                </c:pt>
                <c:pt idx="34177">
                  <c:v>-0.20663979328868201</c:v>
                </c:pt>
                <c:pt idx="34178">
                  <c:v>-0.204087743290952</c:v>
                </c:pt>
                <c:pt idx="34179">
                  <c:v>-0.217207154761659</c:v>
                </c:pt>
                <c:pt idx="34180">
                  <c:v>-0.21054319061785601</c:v>
                </c:pt>
                <c:pt idx="34181">
                  <c:v>-0.20810120452661701</c:v>
                </c:pt>
                <c:pt idx="34182">
                  <c:v>-0.13984186340465299</c:v>
                </c:pt>
                <c:pt idx="34183">
                  <c:v>-0.17081983642137599</c:v>
                </c:pt>
                <c:pt idx="34184">
                  <c:v>-9.1717320484305101E-2</c:v>
                </c:pt>
                <c:pt idx="34185">
                  <c:v>-0.103493045944775</c:v>
                </c:pt>
                <c:pt idx="34186">
                  <c:v>-0.104568348416035</c:v>
                </c:pt>
                <c:pt idx="34187">
                  <c:v>-9.3241743574097896E-2</c:v>
                </c:pt>
                <c:pt idx="34188">
                  <c:v>-9.0876828708890495E-2</c:v>
                </c:pt>
                <c:pt idx="34189">
                  <c:v>-9.2051733332626895E-2</c:v>
                </c:pt>
                <c:pt idx="34190">
                  <c:v>-8.8888119674147101E-2</c:v>
                </c:pt>
                <c:pt idx="34191">
                  <c:v>-0.11874322171363801</c:v>
                </c:pt>
                <c:pt idx="34192">
                  <c:v>-0.105615308222494</c:v>
                </c:pt>
                <c:pt idx="34193">
                  <c:v>-0.10476148146530601</c:v>
                </c:pt>
                <c:pt idx="34194">
                  <c:v>-0.111961708161148</c:v>
                </c:pt>
                <c:pt idx="34195">
                  <c:v>-0.12699260672111901</c:v>
                </c:pt>
                <c:pt idx="34196">
                  <c:v>-0.11935551516929201</c:v>
                </c:pt>
                <c:pt idx="34197">
                  <c:v>-6.4042485729514306E-2</c:v>
                </c:pt>
                <c:pt idx="34198">
                  <c:v>-5.2314230357608502E-2</c:v>
                </c:pt>
                <c:pt idx="34199">
                  <c:v>-4.1612707404613702E-2</c:v>
                </c:pt>
                <c:pt idx="34200">
                  <c:v>-2.24351531131683E-2</c:v>
                </c:pt>
                <c:pt idx="34201">
                  <c:v>-2.36038051349221E-2</c:v>
                </c:pt>
                <c:pt idx="34202">
                  <c:v>-7.5935556634293799E-2</c:v>
                </c:pt>
                <c:pt idx="34203">
                  <c:v>-7.8563955186207401E-2</c:v>
                </c:pt>
                <c:pt idx="34204">
                  <c:v>-7.8225053819130003E-2</c:v>
                </c:pt>
                <c:pt idx="34205">
                  <c:v>-7.3254871649355902E-2</c:v>
                </c:pt>
                <c:pt idx="34206">
                  <c:v>-3.3171839819643598E-2</c:v>
                </c:pt>
                <c:pt idx="34207">
                  <c:v>-4.1936009714330202E-2</c:v>
                </c:pt>
                <c:pt idx="34208">
                  <c:v>-5.8094429074087198E-2</c:v>
                </c:pt>
                <c:pt idx="34209">
                  <c:v>6.5042395685090898E-3</c:v>
                </c:pt>
                <c:pt idx="34210">
                  <c:v>3.7850935633074699E-2</c:v>
                </c:pt>
                <c:pt idx="34211">
                  <c:v>-6.9562983365024603E-2</c:v>
                </c:pt>
                <c:pt idx="34212">
                  <c:v>-2.2511271787562601E-2</c:v>
                </c:pt>
                <c:pt idx="34213">
                  <c:v>9.1758664646083496E-2</c:v>
                </c:pt>
                <c:pt idx="34214">
                  <c:v>0.10741165490581001</c:v>
                </c:pt>
                <c:pt idx="34215">
                  <c:v>3.0122376626053202E-2</c:v>
                </c:pt>
                <c:pt idx="34216">
                  <c:v>0.116840248790925</c:v>
                </c:pt>
                <c:pt idx="34217">
                  <c:v>0.11474458919479601</c:v>
                </c:pt>
                <c:pt idx="34218">
                  <c:v>0.11185053782804399</c:v>
                </c:pt>
                <c:pt idx="34219">
                  <c:v>0.16389486487521801</c:v>
                </c:pt>
                <c:pt idx="34220">
                  <c:v>0.12557059419563199</c:v>
                </c:pt>
                <c:pt idx="34221">
                  <c:v>0.12643123208840201</c:v>
                </c:pt>
                <c:pt idx="34222">
                  <c:v>0.34240277522764501</c:v>
                </c:pt>
                <c:pt idx="34223">
                  <c:v>0.43512434046134202</c:v>
                </c:pt>
                <c:pt idx="34224">
                  <c:v>0.54244335465110305</c:v>
                </c:pt>
                <c:pt idx="34225">
                  <c:v>0.40269691312090899</c:v>
                </c:pt>
                <c:pt idx="34226">
                  <c:v>8.3353775598160304E-2</c:v>
                </c:pt>
                <c:pt idx="34227">
                  <c:v>1.0528266134139899E-3</c:v>
                </c:pt>
                <c:pt idx="34228">
                  <c:v>5.3989860810574799E-3</c:v>
                </c:pt>
                <c:pt idx="34229">
                  <c:v>1.3645263373218599E-3</c:v>
                </c:pt>
                <c:pt idx="34230">
                  <c:v>2.5992736170158601E-2</c:v>
                </c:pt>
                <c:pt idx="34231">
                  <c:v>2.9602736537257E-2</c:v>
                </c:pt>
                <c:pt idx="34232">
                  <c:v>7.4289543981433198E-2</c:v>
                </c:pt>
                <c:pt idx="34233">
                  <c:v>5.7131101898668803E-2</c:v>
                </c:pt>
                <c:pt idx="34234">
                  <c:v>0.132933881548605</c:v>
                </c:pt>
                <c:pt idx="34235">
                  <c:v>0.140987732306775</c:v>
                </c:pt>
                <c:pt idx="34236">
                  <c:v>0.16570761527410999</c:v>
                </c:pt>
                <c:pt idx="34237">
                  <c:v>5.8509239329471198E-2</c:v>
                </c:pt>
                <c:pt idx="34238">
                  <c:v>6.4904977851831094E-2</c:v>
                </c:pt>
                <c:pt idx="34239">
                  <c:v>7.1465174298858306E-2</c:v>
                </c:pt>
                <c:pt idx="34240">
                  <c:v>0.14184274009197601</c:v>
                </c:pt>
                <c:pt idx="34241">
                  <c:v>0.132831672738176</c:v>
                </c:pt>
                <c:pt idx="34242">
                  <c:v>0.15427894585864499</c:v>
                </c:pt>
                <c:pt idx="34243">
                  <c:v>1.5971786644157699E-3</c:v>
                </c:pt>
                <c:pt idx="34244">
                  <c:v>8.6744196723245095E-3</c:v>
                </c:pt>
                <c:pt idx="34245">
                  <c:v>-1.41026496310296E-2</c:v>
                </c:pt>
                <c:pt idx="34246">
                  <c:v>-8.3029855813250199E-3</c:v>
                </c:pt>
                <c:pt idx="34247">
                  <c:v>1.27949999543255E-2</c:v>
                </c:pt>
                <c:pt idx="34248">
                  <c:v>7.81988532651034E-3</c:v>
                </c:pt>
                <c:pt idx="34249" formatCode="0.00E+00">
                  <c:v>-2.8045653098374103E-4</c:v>
                </c:pt>
                <c:pt idx="34250">
                  <c:v>-5.3378546275100096E-3</c:v>
                </c:pt>
                <c:pt idx="34251">
                  <c:v>-2.6534279038339299E-3</c:v>
                </c:pt>
                <c:pt idx="34252">
                  <c:v>3.0224416583570701E-3</c:v>
                </c:pt>
                <c:pt idx="34253">
                  <c:v>-2.50106180647424E-3</c:v>
                </c:pt>
                <c:pt idx="34254">
                  <c:v>6.1337284336031497E-3</c:v>
                </c:pt>
                <c:pt idx="34255">
                  <c:v>-1.8587789892640001E-2</c:v>
                </c:pt>
                <c:pt idx="34256">
                  <c:v>-1.44970336196261E-2</c:v>
                </c:pt>
                <c:pt idx="34257">
                  <c:v>-1.2063820678840501E-2</c:v>
                </c:pt>
                <c:pt idx="34258">
                  <c:v>-5.0930897628727002E-3</c:v>
                </c:pt>
                <c:pt idx="34259">
                  <c:v>-2.9773613364124402E-2</c:v>
                </c:pt>
                <c:pt idx="34260">
                  <c:v>-2.1690712292235799E-2</c:v>
                </c:pt>
                <c:pt idx="34261">
                  <c:v>-1.3402430273229401E-2</c:v>
                </c:pt>
                <c:pt idx="34262">
                  <c:v>-6.9801458692331196E-3</c:v>
                </c:pt>
                <c:pt idx="34263">
                  <c:v>2.14858587294024E-2</c:v>
                </c:pt>
                <c:pt idx="34264">
                  <c:v>2.0137351638670399E-2</c:v>
                </c:pt>
                <c:pt idx="34265">
                  <c:v>7.6732810165698303E-3</c:v>
                </c:pt>
                <c:pt idx="34266">
                  <c:v>7.7933129811360502E-3</c:v>
                </c:pt>
                <c:pt idx="34267">
                  <c:v>8.0844538752855508E-3</c:v>
                </c:pt>
                <c:pt idx="34268">
                  <c:v>1.57565416087064E-2</c:v>
                </c:pt>
                <c:pt idx="34269">
                  <c:v>1.7896072071465801E-2</c:v>
                </c:pt>
                <c:pt idx="34270">
                  <c:v>2.4916706526886202E-2</c:v>
                </c:pt>
                <c:pt idx="34271">
                  <c:v>1.76302460415362E-2</c:v>
                </c:pt>
                <c:pt idx="34272">
                  <c:v>1.4636209791766001E-2</c:v>
                </c:pt>
                <c:pt idx="34273">
                  <c:v>3.4341407313678698E-2</c:v>
                </c:pt>
                <c:pt idx="34274">
                  <c:v>5.7780086692599403E-2</c:v>
                </c:pt>
                <c:pt idx="34275">
                  <c:v>5.4256088299024598E-2</c:v>
                </c:pt>
                <c:pt idx="34276">
                  <c:v>8.1104151808529507E-2</c:v>
                </c:pt>
                <c:pt idx="34277">
                  <c:v>4.4418295850009601E-2</c:v>
                </c:pt>
                <c:pt idx="34278">
                  <c:v>5.7218280312800199E-2</c:v>
                </c:pt>
                <c:pt idx="34279">
                  <c:v>6.3136181564367094E-2</c:v>
                </c:pt>
                <c:pt idx="34280">
                  <c:v>6.4543356966277804E-2</c:v>
                </c:pt>
                <c:pt idx="34281">
                  <c:v>0.103520501796738</c:v>
                </c:pt>
                <c:pt idx="34282">
                  <c:v>0.149891585898592</c:v>
                </c:pt>
                <c:pt idx="34283">
                  <c:v>0.15023648989904601</c:v>
                </c:pt>
                <c:pt idx="34284">
                  <c:v>0.20562382439107901</c:v>
                </c:pt>
                <c:pt idx="34285">
                  <c:v>0.187500298262854</c:v>
                </c:pt>
                <c:pt idx="34286">
                  <c:v>0.30930835627384301</c:v>
                </c:pt>
                <c:pt idx="34287">
                  <c:v>0.21025606762783899</c:v>
                </c:pt>
                <c:pt idx="34288">
                  <c:v>0.236749132622188</c:v>
                </c:pt>
                <c:pt idx="34289">
                  <c:v>0.19866895601332299</c:v>
                </c:pt>
                <c:pt idx="34290">
                  <c:v>0.18457592089703201</c:v>
                </c:pt>
                <c:pt idx="34291">
                  <c:v>0.216439432126695</c:v>
                </c:pt>
                <c:pt idx="34292">
                  <c:v>0.178165886191297</c:v>
                </c:pt>
                <c:pt idx="34293">
                  <c:v>0.114063270477904</c:v>
                </c:pt>
                <c:pt idx="34294">
                  <c:v>0.19405288511201399</c:v>
                </c:pt>
                <c:pt idx="34295">
                  <c:v>0.19532621273766701</c:v>
                </c:pt>
                <c:pt idx="34296">
                  <c:v>0.21734426644496199</c:v>
                </c:pt>
                <c:pt idx="34297">
                  <c:v>0.25698720650000101</c:v>
                </c:pt>
                <c:pt idx="34298">
                  <c:v>0.32861340389695798</c:v>
                </c:pt>
                <c:pt idx="34299">
                  <c:v>0.35935839855114698</c:v>
                </c:pt>
                <c:pt idx="34300">
                  <c:v>0.37246598295719702</c:v>
                </c:pt>
                <c:pt idx="34301">
                  <c:v>0.363780408894126</c:v>
                </c:pt>
                <c:pt idx="34302">
                  <c:v>0.34543173660091098</c:v>
                </c:pt>
                <c:pt idx="34303">
                  <c:v>0.32869284350636002</c:v>
                </c:pt>
                <c:pt idx="34304">
                  <c:v>0.33097289421519299</c:v>
                </c:pt>
                <c:pt idx="34305">
                  <c:v>0.390586911652681</c:v>
                </c:pt>
                <c:pt idx="34306">
                  <c:v>0.399702485816126</c:v>
                </c:pt>
                <c:pt idx="34307">
                  <c:v>-3.7735925769213298E-3</c:v>
                </c:pt>
                <c:pt idx="34308">
                  <c:v>-9.7020631105464404E-3</c:v>
                </c:pt>
                <c:pt idx="34309">
                  <c:v>-5.8555766674412901E-3</c:v>
                </c:pt>
                <c:pt idx="34310">
                  <c:v>-5.8597019823325401E-3</c:v>
                </c:pt>
                <c:pt idx="34311">
                  <c:v>1.17478316223302E-2</c:v>
                </c:pt>
                <c:pt idx="34312">
                  <c:v>7.4678927173352696E-3</c:v>
                </c:pt>
                <c:pt idx="34313">
                  <c:v>2.0538959508449302E-3</c:v>
                </c:pt>
                <c:pt idx="34314">
                  <c:v>1.8106401978876801E-3</c:v>
                </c:pt>
                <c:pt idx="34315">
                  <c:v>3.5047653628641402E-3</c:v>
                </c:pt>
                <c:pt idx="34316">
                  <c:v>5.63144344333932E-3</c:v>
                </c:pt>
                <c:pt idx="34317">
                  <c:v>0.14902187412682999</c:v>
                </c:pt>
                <c:pt idx="34318">
                  <c:v>0.13770864613807501</c:v>
                </c:pt>
                <c:pt idx="34319">
                  <c:v>0.173229519838766</c:v>
                </c:pt>
                <c:pt idx="34320">
                  <c:v>0.21673198629306301</c:v>
                </c:pt>
                <c:pt idx="34321">
                  <c:v>0.223155137053515</c:v>
                </c:pt>
                <c:pt idx="34322">
                  <c:v>0.134891835104266</c:v>
                </c:pt>
                <c:pt idx="34323">
                  <c:v>0.160691450651369</c:v>
                </c:pt>
                <c:pt idx="34324">
                  <c:v>0.124201264907763</c:v>
                </c:pt>
                <c:pt idx="34325">
                  <c:v>0.115977798100921</c:v>
                </c:pt>
                <c:pt idx="34326">
                  <c:v>9.0159562327378304E-2</c:v>
                </c:pt>
                <c:pt idx="34327">
                  <c:v>0.14778896180293</c:v>
                </c:pt>
                <c:pt idx="34328">
                  <c:v>0.150938419505287</c:v>
                </c:pt>
                <c:pt idx="34329">
                  <c:v>0.17881824930512699</c:v>
                </c:pt>
                <c:pt idx="34330">
                  <c:v>0.18002058452681799</c:v>
                </c:pt>
                <c:pt idx="34331">
                  <c:v>0.20744551791138899</c:v>
                </c:pt>
                <c:pt idx="34332">
                  <c:v>0.17884803378612901</c:v>
                </c:pt>
                <c:pt idx="34333">
                  <c:v>0.201820264055843</c:v>
                </c:pt>
                <c:pt idx="34334">
                  <c:v>0.22216568262623199</c:v>
                </c:pt>
                <c:pt idx="34335">
                  <c:v>0.21691430129526099</c:v>
                </c:pt>
                <c:pt idx="34336">
                  <c:v>0.19931908902005899</c:v>
                </c:pt>
                <c:pt idx="34337">
                  <c:v>0.22212795475132399</c:v>
                </c:pt>
                <c:pt idx="34338">
                  <c:v>0.22859409780232201</c:v>
                </c:pt>
                <c:pt idx="34339">
                  <c:v>0.220753073401247</c:v>
                </c:pt>
                <c:pt idx="34340">
                  <c:v>0.22493162427927399</c:v>
                </c:pt>
                <c:pt idx="34341">
                  <c:v>0.22238630750315999</c:v>
                </c:pt>
                <c:pt idx="34342">
                  <c:v>0.17642090678904601</c:v>
                </c:pt>
                <c:pt idx="34343">
                  <c:v>0.23996499471296701</c:v>
                </c:pt>
                <c:pt idx="34344">
                  <c:v>0.241446564227634</c:v>
                </c:pt>
                <c:pt idx="34345">
                  <c:v>0.28580434059970999</c:v>
                </c:pt>
                <c:pt idx="34346">
                  <c:v>0.30388595739773</c:v>
                </c:pt>
                <c:pt idx="34347">
                  <c:v>0.31430647561609498</c:v>
                </c:pt>
                <c:pt idx="34348">
                  <c:v>0.12866969939006001</c:v>
                </c:pt>
                <c:pt idx="34349">
                  <c:v>0.12188742518194499</c:v>
                </c:pt>
                <c:pt idx="34350">
                  <c:v>-8.2568431402627596E-3</c:v>
                </c:pt>
                <c:pt idx="34351">
                  <c:v>-1.3109333181273899E-2</c:v>
                </c:pt>
                <c:pt idx="34352">
                  <c:v>-3.5405299903819201E-2</c:v>
                </c:pt>
                <c:pt idx="34353">
                  <c:v>-4.1508892319462802E-2</c:v>
                </c:pt>
                <c:pt idx="34354">
                  <c:v>-2.04401282782209E-2</c:v>
                </c:pt>
                <c:pt idx="34355">
                  <c:v>-3.0180071874960902E-2</c:v>
                </c:pt>
                <c:pt idx="34356">
                  <c:v>-3.4196067092524501E-3</c:v>
                </c:pt>
                <c:pt idx="34357">
                  <c:v>-5.9601107696292104E-3</c:v>
                </c:pt>
                <c:pt idx="34358">
                  <c:v>1.76095489996286E-3</c:v>
                </c:pt>
                <c:pt idx="34359">
                  <c:v>-2.2097783775999601E-2</c:v>
                </c:pt>
                <c:pt idx="34360">
                  <c:v>-1.1586151631583301E-2</c:v>
                </c:pt>
                <c:pt idx="34361">
                  <c:v>-6.1225627417231801E-3</c:v>
                </c:pt>
                <c:pt idx="34362">
                  <c:v>-5.8640725437057997E-3</c:v>
                </c:pt>
                <c:pt idx="34363">
                  <c:v>-4.3877800705236503E-3</c:v>
                </c:pt>
                <c:pt idx="34364">
                  <c:v>-3.8309956605355701E-3</c:v>
                </c:pt>
                <c:pt idx="34365">
                  <c:v>-5.0874487408270001E-3</c:v>
                </c:pt>
                <c:pt idx="34366">
                  <c:v>-4.7669919705088902E-3</c:v>
                </c:pt>
                <c:pt idx="34367">
                  <c:v>-3.0314592313918001E-3</c:v>
                </c:pt>
                <c:pt idx="34368">
                  <c:v>-2.2439417414297199E-3</c:v>
                </c:pt>
                <c:pt idx="34369">
                  <c:v>-4.5078333021597496E-3</c:v>
                </c:pt>
                <c:pt idx="34370">
                  <c:v>-9.8157944747974107E-3</c:v>
                </c:pt>
                <c:pt idx="34371">
                  <c:v>-1.52028310104412E-2</c:v>
                </c:pt>
                <c:pt idx="34372">
                  <c:v>-2.35620975547721E-2</c:v>
                </c:pt>
                <c:pt idx="34373">
                  <c:v>-2.11272740107992E-2</c:v>
                </c:pt>
                <c:pt idx="34374">
                  <c:v>-2.2889167689773299E-2</c:v>
                </c:pt>
                <c:pt idx="34375">
                  <c:v>-2.1832663433341799E-2</c:v>
                </c:pt>
                <c:pt idx="34376">
                  <c:v>-1.24630974884076E-2</c:v>
                </c:pt>
                <c:pt idx="34377">
                  <c:v>-1.02420422643212E-2</c:v>
                </c:pt>
                <c:pt idx="34378">
                  <c:v>6.3311383860080702E-3</c:v>
                </c:pt>
                <c:pt idx="34379">
                  <c:v>5.5663311790450304E-3</c:v>
                </c:pt>
                <c:pt idx="34380">
                  <c:v>5.4934629539562501E-3</c:v>
                </c:pt>
                <c:pt idx="34381">
                  <c:v>6.5345210992584501E-3</c:v>
                </c:pt>
                <c:pt idx="34382">
                  <c:v>1.0032124418564299E-2</c:v>
                </c:pt>
                <c:pt idx="34383">
                  <c:v>9.3267614265171092E-3</c:v>
                </c:pt>
                <c:pt idx="34384">
                  <c:v>1.91294024097672E-2</c:v>
                </c:pt>
                <c:pt idx="34385">
                  <c:v>1.11363897474301E-2</c:v>
                </c:pt>
                <c:pt idx="34386">
                  <c:v>5.3892926730971499E-2</c:v>
                </c:pt>
                <c:pt idx="34387">
                  <c:v>7.0655199539940899E-2</c:v>
                </c:pt>
                <c:pt idx="34388">
                  <c:v>8.6130593736994707E-2</c:v>
                </c:pt>
                <c:pt idx="34389">
                  <c:v>9.4191225230093795E-2</c:v>
                </c:pt>
                <c:pt idx="34390">
                  <c:v>0.12696728077592301</c:v>
                </c:pt>
                <c:pt idx="34391">
                  <c:v>0.120201242182889</c:v>
                </c:pt>
                <c:pt idx="34392">
                  <c:v>0.11089914378327199</c:v>
                </c:pt>
                <c:pt idx="34393">
                  <c:v>0.116816841294398</c:v>
                </c:pt>
                <c:pt idx="34394">
                  <c:v>0.18555180288662701</c:v>
                </c:pt>
                <c:pt idx="34395">
                  <c:v>0.17975641865205899</c:v>
                </c:pt>
                <c:pt idx="34396">
                  <c:v>0.19090852280444701</c:v>
                </c:pt>
                <c:pt idx="34397">
                  <c:v>0.23368166557822201</c:v>
                </c:pt>
                <c:pt idx="34398">
                  <c:v>0.258986946157579</c:v>
                </c:pt>
                <c:pt idx="34399">
                  <c:v>0.25274179564502097</c:v>
                </c:pt>
                <c:pt idx="34400">
                  <c:v>0.31305931681512</c:v>
                </c:pt>
                <c:pt idx="34401">
                  <c:v>0.231014262473098</c:v>
                </c:pt>
                <c:pt idx="34402">
                  <c:v>0.22986575428477099</c:v>
                </c:pt>
                <c:pt idx="34403">
                  <c:v>0.25166593954317301</c:v>
                </c:pt>
                <c:pt idx="34404">
                  <c:v>0.252697618937191</c:v>
                </c:pt>
                <c:pt idx="34405">
                  <c:v>0.21544190318544701</c:v>
                </c:pt>
                <c:pt idx="34406">
                  <c:v>0.24471068960269701</c:v>
                </c:pt>
                <c:pt idx="34407">
                  <c:v>0.239971189286218</c:v>
                </c:pt>
                <c:pt idx="34408">
                  <c:v>0.25898333353415898</c:v>
                </c:pt>
                <c:pt idx="34409">
                  <c:v>0.26767091665585802</c:v>
                </c:pt>
                <c:pt idx="34410">
                  <c:v>0.26227109747548499</c:v>
                </c:pt>
                <c:pt idx="34411">
                  <c:v>0.24607069399300799</c:v>
                </c:pt>
                <c:pt idx="34412">
                  <c:v>0.28150369181240098</c:v>
                </c:pt>
                <c:pt idx="34413">
                  <c:v>0.29651478921712399</c:v>
                </c:pt>
                <c:pt idx="34414">
                  <c:v>0.31133759189721</c:v>
                </c:pt>
                <c:pt idx="34415">
                  <c:v>0.32169111580646398</c:v>
                </c:pt>
                <c:pt idx="34416">
                  <c:v>0.40112286282244503</c:v>
                </c:pt>
                <c:pt idx="34417">
                  <c:v>0.39596438724896099</c:v>
                </c:pt>
                <c:pt idx="34418">
                  <c:v>0.37151848444972602</c:v>
                </c:pt>
                <c:pt idx="34419">
                  <c:v>-2.5455036876975701E-3</c:v>
                </c:pt>
                <c:pt idx="34420">
                  <c:v>1.4768849146511399E-3</c:v>
                </c:pt>
                <c:pt idx="34421">
                  <c:v>-2.2940629743064501E-3</c:v>
                </c:pt>
                <c:pt idx="34422">
                  <c:v>2.69322262681259E-3</c:v>
                </c:pt>
                <c:pt idx="34423">
                  <c:v>-1.39729493721429E-2</c:v>
                </c:pt>
                <c:pt idx="34424">
                  <c:v>-1.6001989059404E-2</c:v>
                </c:pt>
                <c:pt idx="34425">
                  <c:v>-2.6093536653832801E-2</c:v>
                </c:pt>
                <c:pt idx="34426">
                  <c:v>-2.3216827332768801E-2</c:v>
                </c:pt>
                <c:pt idx="34427">
                  <c:v>7.5699353125644403E-3</c:v>
                </c:pt>
                <c:pt idx="34428">
                  <c:v>2.5903886561824099E-2</c:v>
                </c:pt>
                <c:pt idx="34429">
                  <c:v>8.9656121191583598E-3</c:v>
                </c:pt>
                <c:pt idx="34430">
                  <c:v>1.38505136393121E-2</c:v>
                </c:pt>
                <c:pt idx="34431">
                  <c:v>1.5776453182771901E-2</c:v>
                </c:pt>
                <c:pt idx="34432">
                  <c:v>1.5011805070735899E-2</c:v>
                </c:pt>
                <c:pt idx="34433">
                  <c:v>4.2240857895338102E-2</c:v>
                </c:pt>
                <c:pt idx="34434">
                  <c:v>5.3581409037222402E-2</c:v>
                </c:pt>
                <c:pt idx="34435">
                  <c:v>5.6414200520206598E-2</c:v>
                </c:pt>
                <c:pt idx="34436">
                  <c:v>6.8723086873130307E-2</c:v>
                </c:pt>
                <c:pt idx="34437">
                  <c:v>6.8821696656953701E-2</c:v>
                </c:pt>
                <c:pt idx="34438">
                  <c:v>2.4100806692102201E-2</c:v>
                </c:pt>
                <c:pt idx="34439">
                  <c:v>-8.8679329319822902E-3</c:v>
                </c:pt>
                <c:pt idx="34440">
                  <c:v>4.1763717566105599E-2</c:v>
                </c:pt>
                <c:pt idx="34441">
                  <c:v>-1.1849472766539901E-2</c:v>
                </c:pt>
                <c:pt idx="34442">
                  <c:v>-4.7171004704592498E-2</c:v>
                </c:pt>
                <c:pt idx="34443">
                  <c:v>-5.9235195221772598E-2</c:v>
                </c:pt>
                <c:pt idx="34444">
                  <c:v>-1.0742514590262799E-3</c:v>
                </c:pt>
                <c:pt idx="34445">
                  <c:v>-4.8104354644700198E-3</c:v>
                </c:pt>
                <c:pt idx="34446">
                  <c:v>-3.867254701722E-3</c:v>
                </c:pt>
                <c:pt idx="34447">
                  <c:v>-2.3160667616359799E-3</c:v>
                </c:pt>
                <c:pt idx="34448">
                  <c:v>2.2619174099832402E-2</c:v>
                </c:pt>
                <c:pt idx="34449">
                  <c:v>2.25385332252949E-2</c:v>
                </c:pt>
                <c:pt idx="34450">
                  <c:v>1.8249433887384401E-2</c:v>
                </c:pt>
                <c:pt idx="34451">
                  <c:v>-9.4049039190416295E-2</c:v>
                </c:pt>
                <c:pt idx="34452">
                  <c:v>-4.1571971438251802E-2</c:v>
                </c:pt>
                <c:pt idx="34453">
                  <c:v>-5.6307217845388703E-2</c:v>
                </c:pt>
                <c:pt idx="34454">
                  <c:v>1.01291437454951E-2</c:v>
                </c:pt>
                <c:pt idx="34455">
                  <c:v>-2.9156877506509801E-2</c:v>
                </c:pt>
                <c:pt idx="34456">
                  <c:v>-2.2507353365095401E-3</c:v>
                </c:pt>
                <c:pt idx="34457">
                  <c:v>-9.6555538234694899E-2</c:v>
                </c:pt>
                <c:pt idx="34458">
                  <c:v>4.9348493669158298E-2</c:v>
                </c:pt>
                <c:pt idx="34459">
                  <c:v>-8.0437191757200599E-2</c:v>
                </c:pt>
                <c:pt idx="34460">
                  <c:v>-4.2770857944471798E-3</c:v>
                </c:pt>
                <c:pt idx="34461" formatCode="0.00E+00">
                  <c:v>-6.7280900613519903E-4</c:v>
                </c:pt>
                <c:pt idx="34462">
                  <c:v>5.37911806565061E-2</c:v>
                </c:pt>
                <c:pt idx="34463">
                  <c:v>4.2207676060899103E-3</c:v>
                </c:pt>
                <c:pt idx="34464">
                  <c:v>0.100112044493454</c:v>
                </c:pt>
                <c:pt idx="34465">
                  <c:v>9.4489734855480206E-2</c:v>
                </c:pt>
                <c:pt idx="34466">
                  <c:v>0.104555385872837</c:v>
                </c:pt>
                <c:pt idx="34467">
                  <c:v>7.3169823386018698E-2</c:v>
                </c:pt>
                <c:pt idx="34468">
                  <c:v>7.2642384444684599E-2</c:v>
                </c:pt>
                <c:pt idx="34469">
                  <c:v>7.4983528281719905E-2</c:v>
                </c:pt>
                <c:pt idx="34470">
                  <c:v>0.15081718896969001</c:v>
                </c:pt>
                <c:pt idx="34471">
                  <c:v>0.17013367828463499</c:v>
                </c:pt>
                <c:pt idx="34472">
                  <c:v>0.399186527003909</c:v>
                </c:pt>
                <c:pt idx="34473">
                  <c:v>0.14504975790263999</c:v>
                </c:pt>
                <c:pt idx="34474">
                  <c:v>0.17932724411543199</c:v>
                </c:pt>
                <c:pt idx="34475">
                  <c:v>0.29309601726373002</c:v>
                </c:pt>
                <c:pt idx="34476">
                  <c:v>0.20884183051296001</c:v>
                </c:pt>
                <c:pt idx="34477">
                  <c:v>0.20692269111224201</c:v>
                </c:pt>
                <c:pt idx="34478">
                  <c:v>0.20965178280630301</c:v>
                </c:pt>
                <c:pt idx="34479">
                  <c:v>0.222545338414227</c:v>
                </c:pt>
                <c:pt idx="34480">
                  <c:v>0.25314970644429702</c:v>
                </c:pt>
                <c:pt idx="34481">
                  <c:v>0.24492106929744101</c:v>
                </c:pt>
                <c:pt idx="34482">
                  <c:v>0.58566955062913195</c:v>
                </c:pt>
                <c:pt idx="34483">
                  <c:v>0.58032496905864595</c:v>
                </c:pt>
                <c:pt idx="34484">
                  <c:v>0.674327144055336</c:v>
                </c:pt>
                <c:pt idx="34485">
                  <c:v>0.44673396595366999</c:v>
                </c:pt>
                <c:pt idx="34486">
                  <c:v>0.46236881995250201</c:v>
                </c:pt>
                <c:pt idx="34487">
                  <c:v>1.0528266134139899E-3</c:v>
                </c:pt>
                <c:pt idx="34488">
                  <c:v>-4.9705748386832298E-3</c:v>
                </c:pt>
                <c:pt idx="34489">
                  <c:v>4.7548716751384303E-3</c:v>
                </c:pt>
                <c:pt idx="34490">
                  <c:v>9.6035378179963795E-3</c:v>
                </c:pt>
                <c:pt idx="34491">
                  <c:v>7.7129324785747402E-3</c:v>
                </c:pt>
                <c:pt idx="34492">
                  <c:v>-1.24175541016429E-2</c:v>
                </c:pt>
                <c:pt idx="34493">
                  <c:v>-1.38125479229309E-2</c:v>
                </c:pt>
                <c:pt idx="34494">
                  <c:v>-9.8492277032009301E-2</c:v>
                </c:pt>
                <c:pt idx="34495">
                  <c:v>-9.8328546313303206E-2</c:v>
                </c:pt>
                <c:pt idx="34496">
                  <c:v>-9.8117129618561894E-2</c:v>
                </c:pt>
                <c:pt idx="34497">
                  <c:v>-6.0555967625684999E-2</c:v>
                </c:pt>
                <c:pt idx="34498">
                  <c:v>-6.2440161869586203E-2</c:v>
                </c:pt>
                <c:pt idx="34499">
                  <c:v>-0.111460342181655</c:v>
                </c:pt>
                <c:pt idx="34500">
                  <c:v>-0.13485294641343401</c:v>
                </c:pt>
                <c:pt idx="34501">
                  <c:v>1.48679634491299E-2</c:v>
                </c:pt>
                <c:pt idx="34502">
                  <c:v>1.65338511710366E-2</c:v>
                </c:pt>
                <c:pt idx="34503">
                  <c:v>3.19209751730615E-2</c:v>
                </c:pt>
                <c:pt idx="34504">
                  <c:v>-2.0111082194051499E-2</c:v>
                </c:pt>
                <c:pt idx="34505">
                  <c:v>-2.1901624428370899E-2</c:v>
                </c:pt>
                <c:pt idx="34506">
                  <c:v>-1.49323394051059E-2</c:v>
                </c:pt>
                <c:pt idx="34507">
                  <c:v>-1.15492349137811E-2</c:v>
                </c:pt>
                <c:pt idx="34508">
                  <c:v>-2.4281427565246299E-2</c:v>
                </c:pt>
                <c:pt idx="34509">
                  <c:v>-2.7516272462960501E-2</c:v>
                </c:pt>
                <c:pt idx="34510">
                  <c:v>-3.9291601949808998E-2</c:v>
                </c:pt>
                <c:pt idx="34511">
                  <c:v>-3.9900646859736398E-2</c:v>
                </c:pt>
                <c:pt idx="34512">
                  <c:v>7.4431811171775603E-3</c:v>
                </c:pt>
                <c:pt idx="34513">
                  <c:v>-6.4498979068350296E-2</c:v>
                </c:pt>
                <c:pt idx="34514">
                  <c:v>-6.5383887907650706E-2</c:v>
                </c:pt>
                <c:pt idx="34515">
                  <c:v>0.122210194372737</c:v>
                </c:pt>
                <c:pt idx="34516">
                  <c:v>0.114009886022336</c:v>
                </c:pt>
                <c:pt idx="34517">
                  <c:v>0.114581811620401</c:v>
                </c:pt>
                <c:pt idx="34518">
                  <c:v>-5.4186343256824997E-2</c:v>
                </c:pt>
                <c:pt idx="34519">
                  <c:v>-5.2729765629495599E-2</c:v>
                </c:pt>
                <c:pt idx="34520">
                  <c:v>-5.5598440390844703E-2</c:v>
                </c:pt>
                <c:pt idx="34521">
                  <c:v>-2.2933223921910599E-2</c:v>
                </c:pt>
                <c:pt idx="34522">
                  <c:v>-2.48472201788985E-2</c:v>
                </c:pt>
                <c:pt idx="34523">
                  <c:v>1.30649447583295E-2</c:v>
                </c:pt>
                <c:pt idx="34524">
                  <c:v>-1.64875364546932E-2</c:v>
                </c:pt>
                <c:pt idx="34525">
                  <c:v>1.95399387273835E-2</c:v>
                </c:pt>
                <c:pt idx="34526">
                  <c:v>2.78557608611045E-2</c:v>
                </c:pt>
                <c:pt idx="34527">
                  <c:v>3.8612146631283401E-2</c:v>
                </c:pt>
                <c:pt idx="34528">
                  <c:v>7.7743900551612202E-3</c:v>
                </c:pt>
                <c:pt idx="34529">
                  <c:v>-2.9087614424983199E-2</c:v>
                </c:pt>
                <c:pt idx="34530">
                  <c:v>-5.0203042413834199E-2</c:v>
                </c:pt>
                <c:pt idx="34531">
                  <c:v>3.0155771553608199E-3</c:v>
                </c:pt>
                <c:pt idx="34532">
                  <c:v>-7.4051613570313901E-3</c:v>
                </c:pt>
                <c:pt idx="34533">
                  <c:v>4.3070649875679198E-2</c:v>
                </c:pt>
                <c:pt idx="34534">
                  <c:v>3.4870783176887299E-2</c:v>
                </c:pt>
                <c:pt idx="34535">
                  <c:v>3.8672776499580799E-2</c:v>
                </c:pt>
                <c:pt idx="34536">
                  <c:v>3.6619973013938698E-2</c:v>
                </c:pt>
                <c:pt idx="34537">
                  <c:v>3.6434139583752398E-2</c:v>
                </c:pt>
                <c:pt idx="34538">
                  <c:v>-0.134553644048552</c:v>
                </c:pt>
                <c:pt idx="34539">
                  <c:v>-2.7197336300232602E-2</c:v>
                </c:pt>
                <c:pt idx="34540">
                  <c:v>-3.7722825488940299E-2</c:v>
                </c:pt>
                <c:pt idx="34541">
                  <c:v>-4.3117975955995202E-2</c:v>
                </c:pt>
                <c:pt idx="34542">
                  <c:v>-7.3308258310212399E-2</c:v>
                </c:pt>
                <c:pt idx="34543">
                  <c:v>-6.1511693939699699E-2</c:v>
                </c:pt>
                <c:pt idx="34544">
                  <c:v>-6.6032733579298203E-2</c:v>
                </c:pt>
                <c:pt idx="34545">
                  <c:v>-7.1032911629427195E-2</c:v>
                </c:pt>
                <c:pt idx="34546">
                  <c:v>-9.3413542390928098E-2</c:v>
                </c:pt>
                <c:pt idx="34547">
                  <c:v>-8.4796857837033196E-2</c:v>
                </c:pt>
                <c:pt idx="34548">
                  <c:v>-8.8294256900748297E-2</c:v>
                </c:pt>
                <c:pt idx="34549">
                  <c:v>-6.5822921771011997E-2</c:v>
                </c:pt>
                <c:pt idx="34550">
                  <c:v>-0.10769202701314599</c:v>
                </c:pt>
                <c:pt idx="34551">
                  <c:v>-8.6337650048298395E-2</c:v>
                </c:pt>
                <c:pt idx="34552">
                  <c:v>-8.6876343812722898E-2</c:v>
                </c:pt>
                <c:pt idx="34553">
                  <c:v>-8.6387270929169299E-2</c:v>
                </c:pt>
                <c:pt idx="34554">
                  <c:v>-7.4364251574124907E-2</c:v>
                </c:pt>
                <c:pt idx="34555">
                  <c:v>-8.9120877118550101E-2</c:v>
                </c:pt>
                <c:pt idx="34556">
                  <c:v>-0.113633596360794</c:v>
                </c:pt>
                <c:pt idx="34557">
                  <c:v>-0.12152761463362299</c:v>
                </c:pt>
                <c:pt idx="34558">
                  <c:v>8.2437339577579004E-3</c:v>
                </c:pt>
                <c:pt idx="34559">
                  <c:v>1.4764653413833401E-2</c:v>
                </c:pt>
                <c:pt idx="34560">
                  <c:v>-5.2871594966377097E-3</c:v>
                </c:pt>
                <c:pt idx="34561">
                  <c:v>-1.12803210338796E-3</c:v>
                </c:pt>
                <c:pt idx="34562">
                  <c:v>-8.7821880147400597E-3</c:v>
                </c:pt>
                <c:pt idx="34563">
                  <c:v>-8.4596303482247209E-3</c:v>
                </c:pt>
                <c:pt idx="34564">
                  <c:v>-1.15519748995376E-2</c:v>
                </c:pt>
                <c:pt idx="34565" formatCode="0.00E+00">
                  <c:v>3.4741261859760799E-4</c:v>
                </c:pt>
                <c:pt idx="34566">
                  <c:v>-5.7645745803553902E-3</c:v>
                </c:pt>
                <c:pt idx="34567">
                  <c:v>-5.2372995484934997E-3</c:v>
                </c:pt>
                <c:pt idx="34568">
                  <c:v>-1.2712929952701299E-2</c:v>
                </c:pt>
                <c:pt idx="34569">
                  <c:v>-1.54374019444829E-2</c:v>
                </c:pt>
                <c:pt idx="34570">
                  <c:v>-1.7724774194663999E-2</c:v>
                </c:pt>
                <c:pt idx="34571">
                  <c:v>-1.5118898478671599E-2</c:v>
                </c:pt>
                <c:pt idx="34572">
                  <c:v>-2.26986260346249E-2</c:v>
                </c:pt>
                <c:pt idx="34573">
                  <c:v>2.5430739862918501E-2</c:v>
                </c:pt>
                <c:pt idx="34574">
                  <c:v>2.50776204521754E-2</c:v>
                </c:pt>
                <c:pt idx="34575">
                  <c:v>-3.0720841774346301E-2</c:v>
                </c:pt>
                <c:pt idx="34576">
                  <c:v>1.6979744693902399E-2</c:v>
                </c:pt>
                <c:pt idx="34577">
                  <c:v>6.97181028965181E-2</c:v>
                </c:pt>
                <c:pt idx="34578">
                  <c:v>-2.4040027168525002E-2</c:v>
                </c:pt>
                <c:pt idx="34579">
                  <c:v>-2.76869676605353E-2</c:v>
                </c:pt>
                <c:pt idx="34580">
                  <c:v>6.7361933635097203E-3</c:v>
                </c:pt>
                <c:pt idx="34581">
                  <c:v>5.9800209061284804E-3</c:v>
                </c:pt>
                <c:pt idx="34582">
                  <c:v>2.0168590884619402E-3</c:v>
                </c:pt>
                <c:pt idx="34583">
                  <c:v>4.4794152519820303E-3</c:v>
                </c:pt>
                <c:pt idx="34584">
                  <c:v>6.8894215871795304E-3</c:v>
                </c:pt>
                <c:pt idx="34585">
                  <c:v>7.1497057529012996E-3</c:v>
                </c:pt>
                <c:pt idx="34586">
                  <c:v>2.14941461389275E-2</c:v>
                </c:pt>
                <c:pt idx="34587">
                  <c:v>2.1924355477185901E-2</c:v>
                </c:pt>
                <c:pt idx="34588">
                  <c:v>2.26186253626952E-2</c:v>
                </c:pt>
                <c:pt idx="34589">
                  <c:v>2.3173157797507098E-2</c:v>
                </c:pt>
                <c:pt idx="34590">
                  <c:v>2.16327626052303E-2</c:v>
                </c:pt>
                <c:pt idx="34591">
                  <c:v>1.90958448348197E-2</c:v>
                </c:pt>
                <c:pt idx="34592">
                  <c:v>3.7395209835887802E-2</c:v>
                </c:pt>
                <c:pt idx="34593">
                  <c:v>4.4707374047597802E-2</c:v>
                </c:pt>
                <c:pt idx="34594">
                  <c:v>2.2138004032715201E-2</c:v>
                </c:pt>
                <c:pt idx="34595">
                  <c:v>-3.5004812394521898E-2</c:v>
                </c:pt>
                <c:pt idx="34596">
                  <c:v>-3.9079466926837503E-2</c:v>
                </c:pt>
                <c:pt idx="34597">
                  <c:v>5.7989522934093603E-2</c:v>
                </c:pt>
                <c:pt idx="34598">
                  <c:v>6.1774476053479702E-2</c:v>
                </c:pt>
                <c:pt idx="34599">
                  <c:v>6.2442766286342398E-2</c:v>
                </c:pt>
                <c:pt idx="34600">
                  <c:v>4.7544412317891797E-2</c:v>
                </c:pt>
                <c:pt idx="34601">
                  <c:v>5.3850954672004202E-2</c:v>
                </c:pt>
                <c:pt idx="34602">
                  <c:v>5.4666218506597801E-2</c:v>
                </c:pt>
                <c:pt idx="34603">
                  <c:v>5.0298286062066197E-2</c:v>
                </c:pt>
                <c:pt idx="34604">
                  <c:v>3.5627596922890303E-2</c:v>
                </c:pt>
                <c:pt idx="34605">
                  <c:v>3.8008853626673597E-2</c:v>
                </c:pt>
                <c:pt idx="34606">
                  <c:v>3.02378449278215E-2</c:v>
                </c:pt>
                <c:pt idx="34607">
                  <c:v>3.0493850737616599E-2</c:v>
                </c:pt>
                <c:pt idx="34608">
                  <c:v>3.2705191397595902E-2</c:v>
                </c:pt>
                <c:pt idx="34609">
                  <c:v>2.5833075980048598E-2</c:v>
                </c:pt>
                <c:pt idx="34610">
                  <c:v>1.5449608790074299E-2</c:v>
                </c:pt>
                <c:pt idx="34611">
                  <c:v>2.2617951027930201E-2</c:v>
                </c:pt>
                <c:pt idx="34612">
                  <c:v>2.5691555986439199E-2</c:v>
                </c:pt>
                <c:pt idx="34613">
                  <c:v>2.1525547456978801E-2</c:v>
                </c:pt>
                <c:pt idx="34614">
                  <c:v>2.21910338559063E-2</c:v>
                </c:pt>
                <c:pt idx="34615">
                  <c:v>-1.3610980371081499E-3</c:v>
                </c:pt>
                <c:pt idx="34616">
                  <c:v>-1.4918859280059701E-2</c:v>
                </c:pt>
                <c:pt idx="34617">
                  <c:v>3.7764194253603098E-2</c:v>
                </c:pt>
                <c:pt idx="34618">
                  <c:v>3.1932660652030001E-2</c:v>
                </c:pt>
                <c:pt idx="34619">
                  <c:v>3.8034204605989802E-2</c:v>
                </c:pt>
                <c:pt idx="34620">
                  <c:v>3.8981842135939103E-2</c:v>
                </c:pt>
                <c:pt idx="34621">
                  <c:v>4.09833852204462E-2</c:v>
                </c:pt>
                <c:pt idx="34622">
                  <c:v>3.8981842135939103E-2</c:v>
                </c:pt>
                <c:pt idx="34623">
                  <c:v>4.2306616139213098E-2</c:v>
                </c:pt>
                <c:pt idx="34624">
                  <c:v>6.4265282593951506E-2</c:v>
                </c:pt>
                <c:pt idx="34625">
                  <c:v>5.9934595093031798E-2</c:v>
                </c:pt>
                <c:pt idx="34626">
                  <c:v>2.7485263656958601E-2</c:v>
                </c:pt>
                <c:pt idx="34627">
                  <c:v>2.9616422356951898E-2</c:v>
                </c:pt>
                <c:pt idx="34628">
                  <c:v>4.1396056301302199E-2</c:v>
                </c:pt>
                <c:pt idx="34629">
                  <c:v>0.153194148885228</c:v>
                </c:pt>
                <c:pt idx="34630">
                  <c:v>0.161430234741857</c:v>
                </c:pt>
                <c:pt idx="34631">
                  <c:v>0.15161081233655199</c:v>
                </c:pt>
                <c:pt idx="34632">
                  <c:v>3.6043387528423799E-3</c:v>
                </c:pt>
                <c:pt idx="34633" formatCode="0.00E+00">
                  <c:v>-3.7000626202399103E-4</c:v>
                </c:pt>
                <c:pt idx="34634">
                  <c:v>6.788087169451E-3</c:v>
                </c:pt>
                <c:pt idx="34635">
                  <c:v>1.8299744178771301E-3</c:v>
                </c:pt>
                <c:pt idx="34636">
                  <c:v>3.0665020470028699E-3</c:v>
                </c:pt>
                <c:pt idx="34637">
                  <c:v>3.62785418849731E-3</c:v>
                </c:pt>
                <c:pt idx="34638">
                  <c:v>8.8130503999876899E-3</c:v>
                </c:pt>
                <c:pt idx="34639">
                  <c:v>-2.61630921772457E-2</c:v>
                </c:pt>
                <c:pt idx="34640">
                  <c:v>-2.6801719058492799E-2</c:v>
                </c:pt>
                <c:pt idx="34641">
                  <c:v>-0.15520597575800199</c:v>
                </c:pt>
                <c:pt idx="34642">
                  <c:v>-0.16260603375891799</c:v>
                </c:pt>
                <c:pt idx="34643">
                  <c:v>-0.124008274253506</c:v>
                </c:pt>
                <c:pt idx="34644">
                  <c:v>-0.119096601060328</c:v>
                </c:pt>
                <c:pt idx="34645">
                  <c:v>-0.13248947195916599</c:v>
                </c:pt>
                <c:pt idx="34646">
                  <c:v>-0.109169945053499</c:v>
                </c:pt>
                <c:pt idx="34647">
                  <c:v>-0.134113063921109</c:v>
                </c:pt>
                <c:pt idx="34648">
                  <c:v>-0.11874128778833599</c:v>
                </c:pt>
                <c:pt idx="34649">
                  <c:v>-0.24508806103459799</c:v>
                </c:pt>
                <c:pt idx="34650">
                  <c:v>-0.249619155858468</c:v>
                </c:pt>
                <c:pt idx="34651">
                  <c:v>-0.37329708336284301</c:v>
                </c:pt>
                <c:pt idx="34652">
                  <c:v>-0.36827199275804701</c:v>
                </c:pt>
                <c:pt idx="34653">
                  <c:v>-0.35199133611668898</c:v>
                </c:pt>
                <c:pt idx="34654">
                  <c:v>-0.24070762706505999</c:v>
                </c:pt>
                <c:pt idx="34655">
                  <c:v>-0.32414087916036</c:v>
                </c:pt>
                <c:pt idx="34656">
                  <c:v>-0.235126656802638</c:v>
                </c:pt>
                <c:pt idx="34657">
                  <c:v>-0.27262580344315701</c:v>
                </c:pt>
                <c:pt idx="34658">
                  <c:v>-0.32223563125187399</c:v>
                </c:pt>
                <c:pt idx="34659">
                  <c:v>-0.33662316051021102</c:v>
                </c:pt>
                <c:pt idx="34660">
                  <c:v>-0.35634985154982002</c:v>
                </c:pt>
                <c:pt idx="34661">
                  <c:v>-0.38388734857665702</c:v>
                </c:pt>
                <c:pt idx="34662">
                  <c:v>-0.325481504366256</c:v>
                </c:pt>
                <c:pt idx="34663">
                  <c:v>-0.251128255588837</c:v>
                </c:pt>
                <c:pt idx="34664">
                  <c:v>-0.23997268134750299</c:v>
                </c:pt>
                <c:pt idx="34665">
                  <c:v>-0.33640161903448401</c:v>
                </c:pt>
                <c:pt idx="34666">
                  <c:v>-0.10533415660639001</c:v>
                </c:pt>
                <c:pt idx="34667">
                  <c:v>-0.11487592719933599</c:v>
                </c:pt>
                <c:pt idx="34668">
                  <c:v>-0.11740382190180799</c:v>
                </c:pt>
                <c:pt idx="34669">
                  <c:v>-0.11470784679587701</c:v>
                </c:pt>
                <c:pt idx="34670">
                  <c:v>-0.108427604697603</c:v>
                </c:pt>
                <c:pt idx="34671">
                  <c:v>-0.13603513675698001</c:v>
                </c:pt>
                <c:pt idx="34672">
                  <c:v>-0.14477918151827801</c:v>
                </c:pt>
                <c:pt idx="34673">
                  <c:v>1.2440627234632899E-2</c:v>
                </c:pt>
                <c:pt idx="34674">
                  <c:v>1.82902427759878E-2</c:v>
                </c:pt>
                <c:pt idx="34675">
                  <c:v>1.5833758688566998E-2</c:v>
                </c:pt>
                <c:pt idx="34676">
                  <c:v>2.1168053459389598E-2</c:v>
                </c:pt>
                <c:pt idx="34677">
                  <c:v>1.5564083135411799E-2</c:v>
                </c:pt>
                <c:pt idx="34678">
                  <c:v>4.5600518070717903E-2</c:v>
                </c:pt>
                <c:pt idx="34679">
                  <c:v>4.9306255751734002E-2</c:v>
                </c:pt>
                <c:pt idx="34680">
                  <c:v>5.3519754437593998E-2</c:v>
                </c:pt>
                <c:pt idx="34681">
                  <c:v>5.6043222826103398E-2</c:v>
                </c:pt>
                <c:pt idx="34682">
                  <c:v>6.5650523547144193E-2</c:v>
                </c:pt>
                <c:pt idx="34683">
                  <c:v>6.6968239386428999E-2</c:v>
                </c:pt>
                <c:pt idx="34684">
                  <c:v>7.52422266392722E-2</c:v>
                </c:pt>
                <c:pt idx="34685">
                  <c:v>7.3860055218891704E-2</c:v>
                </c:pt>
                <c:pt idx="34686">
                  <c:v>7.5529078392449794E-2</c:v>
                </c:pt>
                <c:pt idx="34687">
                  <c:v>7.7296209763950199E-2</c:v>
                </c:pt>
                <c:pt idx="34688">
                  <c:v>8.6816086802705694E-2</c:v>
                </c:pt>
                <c:pt idx="34689">
                  <c:v>7.0812358837084297E-2</c:v>
                </c:pt>
                <c:pt idx="34690">
                  <c:v>7.6494905385830994E-2</c:v>
                </c:pt>
                <c:pt idx="34691">
                  <c:v>7.8294242683582996E-2</c:v>
                </c:pt>
                <c:pt idx="34692">
                  <c:v>7.4347882727928694E-2</c:v>
                </c:pt>
                <c:pt idx="34693">
                  <c:v>0.14555573334503699</c:v>
                </c:pt>
                <c:pt idx="34694">
                  <c:v>0.131760968058695</c:v>
                </c:pt>
                <c:pt idx="34695">
                  <c:v>3.9141652340789902E-2</c:v>
                </c:pt>
                <c:pt idx="34696">
                  <c:v>4.8274772150833797E-2</c:v>
                </c:pt>
                <c:pt idx="34697">
                  <c:v>5.15912500711488E-2</c:v>
                </c:pt>
                <c:pt idx="34698">
                  <c:v>6.18585469343522E-2</c:v>
                </c:pt>
                <c:pt idx="34699">
                  <c:v>5.9108041821681598E-2</c:v>
                </c:pt>
                <c:pt idx="34700">
                  <c:v>0.12631136157485401</c:v>
                </c:pt>
                <c:pt idx="34701">
                  <c:v>-4.5080613584984802E-2</c:v>
                </c:pt>
                <c:pt idx="34702">
                  <c:v>-4.25405055958787E-2</c:v>
                </c:pt>
                <c:pt idx="34703">
                  <c:v>-0.23809005077227399</c:v>
                </c:pt>
                <c:pt idx="34704">
                  <c:v>-3.0224383408093899E-2</c:v>
                </c:pt>
                <c:pt idx="34705">
                  <c:v>-0.10197675714632699</c:v>
                </c:pt>
                <c:pt idx="34706">
                  <c:v>1.6433578517925901E-2</c:v>
                </c:pt>
                <c:pt idx="34707">
                  <c:v>1.4052893995187801E-2</c:v>
                </c:pt>
                <c:pt idx="34708">
                  <c:v>3.7037624966644402E-2</c:v>
                </c:pt>
                <c:pt idx="34709">
                  <c:v>1.74076053055514E-2</c:v>
                </c:pt>
                <c:pt idx="34710">
                  <c:v>3.60075590989688E-2</c:v>
                </c:pt>
                <c:pt idx="34711">
                  <c:v>2.91526081228674E-2</c:v>
                </c:pt>
                <c:pt idx="34712">
                  <c:v>2.0260447371043201E-2</c:v>
                </c:pt>
                <c:pt idx="34713">
                  <c:v>2.0597744813210399E-2</c:v>
                </c:pt>
                <c:pt idx="34714">
                  <c:v>2.7757857414252001E-2</c:v>
                </c:pt>
                <c:pt idx="34715">
                  <c:v>7.2149619461661096E-3</c:v>
                </c:pt>
                <c:pt idx="34716">
                  <c:v>0.105285113262233</c:v>
                </c:pt>
                <c:pt idx="34717">
                  <c:v>-4.6042324293977303E-2</c:v>
                </c:pt>
                <c:pt idx="34718">
                  <c:v>-5.8629877141604898E-2</c:v>
                </c:pt>
                <c:pt idx="34719">
                  <c:v>-4.4234932414340497E-2</c:v>
                </c:pt>
                <c:pt idx="34720">
                  <c:v>-4.4577639401694097E-2</c:v>
                </c:pt>
                <c:pt idx="34721">
                  <c:v>-7.6781887539902893E-2</c:v>
                </c:pt>
                <c:pt idx="34722">
                  <c:v>-6.6418514902588599E-2</c:v>
                </c:pt>
                <c:pt idx="34723">
                  <c:v>-9.1394080351717893E-2</c:v>
                </c:pt>
                <c:pt idx="34724">
                  <c:v>-6.4175949243649097E-2</c:v>
                </c:pt>
                <c:pt idx="34725">
                  <c:v>-3.7557580130627099E-3</c:v>
                </c:pt>
                <c:pt idx="34726">
                  <c:v>5.4247986935522796E-3</c:v>
                </c:pt>
                <c:pt idx="34727">
                  <c:v>-2.2575822474574899E-2</c:v>
                </c:pt>
                <c:pt idx="34728">
                  <c:v>-0.140873874693001</c:v>
                </c:pt>
                <c:pt idx="34729">
                  <c:v>-0.14291555729574201</c:v>
                </c:pt>
                <c:pt idx="34730">
                  <c:v>-0.154025030930553</c:v>
                </c:pt>
                <c:pt idx="34731">
                  <c:v>-3.8882614930403098E-2</c:v>
                </c:pt>
                <c:pt idx="34732">
                  <c:v>-4.4928742503934103E-2</c:v>
                </c:pt>
                <c:pt idx="34733">
                  <c:v>-4.3640096401564403E-2</c:v>
                </c:pt>
                <c:pt idx="34734">
                  <c:v>-4.7680898654923698E-2</c:v>
                </c:pt>
                <c:pt idx="34735">
                  <c:v>-7.4225033919661501E-3</c:v>
                </c:pt>
                <c:pt idx="34736">
                  <c:v>-1.35537031432906E-2</c:v>
                </c:pt>
                <c:pt idx="34737">
                  <c:v>-1.3855452570623801E-2</c:v>
                </c:pt>
                <c:pt idx="34738">
                  <c:v>-1.3834542742200801E-2</c:v>
                </c:pt>
                <c:pt idx="34739">
                  <c:v>-1.24143075701088E-2</c:v>
                </c:pt>
                <c:pt idx="34740">
                  <c:v>-1.83561348337417E-2</c:v>
                </c:pt>
                <c:pt idx="34741">
                  <c:v>-2.0143102367950302E-2</c:v>
                </c:pt>
                <c:pt idx="34742">
                  <c:v>-2.80427165113581E-2</c:v>
                </c:pt>
                <c:pt idx="34743">
                  <c:v>-2.87691871257056E-2</c:v>
                </c:pt>
                <c:pt idx="34744">
                  <c:v>-3.0784292588163599E-2</c:v>
                </c:pt>
                <c:pt idx="34745">
                  <c:v>-2.03983238103508E-2</c:v>
                </c:pt>
                <c:pt idx="34746">
                  <c:v>-2.7425307545947401E-2</c:v>
                </c:pt>
                <c:pt idx="34747">
                  <c:v>-2.9321019596834499E-2</c:v>
                </c:pt>
                <c:pt idx="34748">
                  <c:v>-3.0822982220144901E-2</c:v>
                </c:pt>
                <c:pt idx="34749">
                  <c:v>-4.5210708803002904E-3</c:v>
                </c:pt>
                <c:pt idx="34750">
                  <c:v>-2.5559874245306199E-2</c:v>
                </c:pt>
                <c:pt idx="34751">
                  <c:v>-3.0700938461867201E-2</c:v>
                </c:pt>
                <c:pt idx="34752">
                  <c:v>-3.9892630230804402E-2</c:v>
                </c:pt>
                <c:pt idx="34753">
                  <c:v>-2.81401378484291E-3</c:v>
                </c:pt>
                <c:pt idx="34754">
                  <c:v>-1.05979006445338E-2</c:v>
                </c:pt>
                <c:pt idx="34755">
                  <c:v>3.7001097474208697E-2</c:v>
                </c:pt>
                <c:pt idx="34756">
                  <c:v>3.7859045845625099E-2</c:v>
                </c:pt>
                <c:pt idx="34757">
                  <c:v>6.1270339387306097E-2</c:v>
                </c:pt>
                <c:pt idx="34758">
                  <c:v>6.3169379309844204E-2</c:v>
                </c:pt>
                <c:pt idx="34759">
                  <c:v>8.6312477786040398E-2</c:v>
                </c:pt>
                <c:pt idx="34760">
                  <c:v>9.5077280825763597E-2</c:v>
                </c:pt>
                <c:pt idx="34761">
                  <c:v>8.6639627241601902E-2</c:v>
                </c:pt>
                <c:pt idx="34762">
                  <c:v>8.5970770309208702E-2</c:v>
                </c:pt>
                <c:pt idx="34763">
                  <c:v>0.111293641985985</c:v>
                </c:pt>
                <c:pt idx="34764">
                  <c:v>0.10715164601125</c:v>
                </c:pt>
                <c:pt idx="34765">
                  <c:v>0.15920265583319401</c:v>
                </c:pt>
                <c:pt idx="34766">
                  <c:v>0.15672119922252301</c:v>
                </c:pt>
                <c:pt idx="34767">
                  <c:v>0.160178993045726</c:v>
                </c:pt>
                <c:pt idx="34768">
                  <c:v>0.185120646559743</c:v>
                </c:pt>
                <c:pt idx="34769">
                  <c:v>0.21053898573399699</c:v>
                </c:pt>
                <c:pt idx="34770">
                  <c:v>0.22468667283475399</c:v>
                </c:pt>
                <c:pt idx="34771">
                  <c:v>0.21431775378992901</c:v>
                </c:pt>
                <c:pt idx="34772">
                  <c:v>0.21814875205390999</c:v>
                </c:pt>
                <c:pt idx="34773">
                  <c:v>0.28626433754452502</c:v>
                </c:pt>
                <c:pt idx="34774">
                  <c:v>0.28202374860699497</c:v>
                </c:pt>
                <c:pt idx="34775">
                  <c:v>0.28202374860699497</c:v>
                </c:pt>
                <c:pt idx="34776">
                  <c:v>0.25885827635353698</c:v>
                </c:pt>
                <c:pt idx="34777">
                  <c:v>0.26680414751077403</c:v>
                </c:pt>
                <c:pt idx="34778">
                  <c:v>0.28779050564298297</c:v>
                </c:pt>
                <c:pt idx="34779">
                  <c:v>0.272238285565438</c:v>
                </c:pt>
                <c:pt idx="34780">
                  <c:v>0.298671462200229</c:v>
                </c:pt>
                <c:pt idx="34781">
                  <c:v>0.28312856852166401</c:v>
                </c:pt>
                <c:pt idx="34782">
                  <c:v>0.28604373306543301</c:v>
                </c:pt>
                <c:pt idx="34783">
                  <c:v>0.27168887221586602</c:v>
                </c:pt>
                <c:pt idx="34784">
                  <c:v>0.268027601312331</c:v>
                </c:pt>
                <c:pt idx="34785">
                  <c:v>0.36195456877335203</c:v>
                </c:pt>
                <c:pt idx="34786">
                  <c:v>0.36874780210598002</c:v>
                </c:pt>
                <c:pt idx="34787">
                  <c:v>0.395723244986454</c:v>
                </c:pt>
                <c:pt idx="34788">
                  <c:v>0.35061137275172399</c:v>
                </c:pt>
                <c:pt idx="34789">
                  <c:v>0.3940586963412</c:v>
                </c:pt>
                <c:pt idx="34790">
                  <c:v>0.44003182527550799</c:v>
                </c:pt>
                <c:pt idx="34791">
                  <c:v>0.41031765724449598</c:v>
                </c:pt>
                <c:pt idx="34792">
                  <c:v>0.42775983194976103</c:v>
                </c:pt>
                <c:pt idx="34793">
                  <c:v>0.407105412494706</c:v>
                </c:pt>
                <c:pt idx="34794">
                  <c:v>0.42775983194976103</c:v>
                </c:pt>
                <c:pt idx="34795">
                  <c:v>0.48207872416484199</c:v>
                </c:pt>
                <c:pt idx="34796">
                  <c:v>0.48328885417599898</c:v>
                </c:pt>
                <c:pt idx="34797">
                  <c:v>0.44205392159298501</c:v>
                </c:pt>
                <c:pt idx="34798">
                  <c:v>0.37401079276805099</c:v>
                </c:pt>
                <c:pt idx="34799">
                  <c:v>0.36054691230319402</c:v>
                </c:pt>
                <c:pt idx="34800">
                  <c:v>-2.6534279038339299E-3</c:v>
                </c:pt>
                <c:pt idx="34801">
                  <c:v>3.0224416583570701E-3</c:v>
                </c:pt>
                <c:pt idx="34802">
                  <c:v>-2.50106180647424E-3</c:v>
                </c:pt>
                <c:pt idx="34803">
                  <c:v>-3.8795629866275002E-3</c:v>
                </c:pt>
                <c:pt idx="34804">
                  <c:v>-2.18843261728267E-2</c:v>
                </c:pt>
                <c:pt idx="34805">
                  <c:v>-1.01228776329884E-2</c:v>
                </c:pt>
                <c:pt idx="34806">
                  <c:v>-3.6609919242351898E-3</c:v>
                </c:pt>
                <c:pt idx="34807">
                  <c:v>-3.9055227562225701E-3</c:v>
                </c:pt>
                <c:pt idx="34808">
                  <c:v>-2.9554494087564698E-3</c:v>
                </c:pt>
                <c:pt idx="34809">
                  <c:v>1.7041322922323798E-2</c:v>
                </c:pt>
                <c:pt idx="34810">
                  <c:v>1.7801492325709E-2</c:v>
                </c:pt>
                <c:pt idx="34811">
                  <c:v>-7.73918676689899E-3</c:v>
                </c:pt>
                <c:pt idx="34812">
                  <c:v>-1.30393247992159E-2</c:v>
                </c:pt>
                <c:pt idx="34813">
                  <c:v>3.9782416519636501E-2</c:v>
                </c:pt>
                <c:pt idx="34814">
                  <c:v>3.8197047536961702E-2</c:v>
                </c:pt>
                <c:pt idx="34815">
                  <c:v>5.7970442857716797E-2</c:v>
                </c:pt>
                <c:pt idx="34816">
                  <c:v>6.8741256759973807E-2</c:v>
                </c:pt>
                <c:pt idx="34817">
                  <c:v>7.0206219139437406E-2</c:v>
                </c:pt>
                <c:pt idx="34818">
                  <c:v>5.1592497705126902E-2</c:v>
                </c:pt>
                <c:pt idx="34819">
                  <c:v>6.1693698507141001E-2</c:v>
                </c:pt>
                <c:pt idx="34820">
                  <c:v>5.0179575946712497E-2</c:v>
                </c:pt>
                <c:pt idx="34821">
                  <c:v>6.10788689514523E-2</c:v>
                </c:pt>
                <c:pt idx="34822">
                  <c:v>5.8983432678997499E-2</c:v>
                </c:pt>
                <c:pt idx="34823">
                  <c:v>6.0381880097279197E-2</c:v>
                </c:pt>
                <c:pt idx="34824">
                  <c:v>6.1557052060095999E-2</c:v>
                </c:pt>
                <c:pt idx="34825">
                  <c:v>6.4634194639570097E-3</c:v>
                </c:pt>
                <c:pt idx="34826">
                  <c:v>4.8295030404699102E-3</c:v>
                </c:pt>
                <c:pt idx="34827">
                  <c:v>5.1096158505280903E-2</c:v>
                </c:pt>
                <c:pt idx="34828">
                  <c:v>0.112371589950979</c:v>
                </c:pt>
                <c:pt idx="34829">
                  <c:v>0.114100706412327</c:v>
                </c:pt>
                <c:pt idx="34830">
                  <c:v>0.115331385339895</c:v>
                </c:pt>
                <c:pt idx="34831">
                  <c:v>0.12469438309908699</c:v>
                </c:pt>
                <c:pt idx="34832">
                  <c:v>0.12554565847895699</c:v>
                </c:pt>
                <c:pt idx="34833">
                  <c:v>0.124634816353066</c:v>
                </c:pt>
                <c:pt idx="34834">
                  <c:v>0.12548590393755801</c:v>
                </c:pt>
                <c:pt idx="34835">
                  <c:v>0.13327477029795001</c:v>
                </c:pt>
                <c:pt idx="34836">
                  <c:v>0.14813436726635301</c:v>
                </c:pt>
                <c:pt idx="34837">
                  <c:v>0.14771551658704399</c:v>
                </c:pt>
                <c:pt idx="34838">
                  <c:v>0.121967905888963</c:v>
                </c:pt>
                <c:pt idx="34839">
                  <c:v>0.122996277196136</c:v>
                </c:pt>
                <c:pt idx="34840">
                  <c:v>0.12359763239640199</c:v>
                </c:pt>
                <c:pt idx="34841">
                  <c:v>0.128109181126347</c:v>
                </c:pt>
                <c:pt idx="34842">
                  <c:v>0.13059336142480901</c:v>
                </c:pt>
                <c:pt idx="34843">
                  <c:v>0.13269707871973299</c:v>
                </c:pt>
                <c:pt idx="34844">
                  <c:v>0.12966605497429201</c:v>
                </c:pt>
                <c:pt idx="34845">
                  <c:v>0.107136171181617</c:v>
                </c:pt>
                <c:pt idx="34846">
                  <c:v>0.10659617293052701</c:v>
                </c:pt>
                <c:pt idx="34847">
                  <c:v>0.111497243336797</c:v>
                </c:pt>
                <c:pt idx="34848">
                  <c:v>0.10857807591151</c:v>
                </c:pt>
                <c:pt idx="34849">
                  <c:v>0.13127500994757299</c:v>
                </c:pt>
                <c:pt idx="34850">
                  <c:v>0.135796501422698</c:v>
                </c:pt>
                <c:pt idx="34851">
                  <c:v>0.148816577996603</c:v>
                </c:pt>
                <c:pt idx="34852">
                  <c:v>0.13723221766694799</c:v>
                </c:pt>
                <c:pt idx="34853">
                  <c:v>0.14716949382837399</c:v>
                </c:pt>
                <c:pt idx="34854">
                  <c:v>0.144298575307162</c:v>
                </c:pt>
                <c:pt idx="34855">
                  <c:v>0.22122724647603401</c:v>
                </c:pt>
                <c:pt idx="34856">
                  <c:v>0.27711114791271702</c:v>
                </c:pt>
                <c:pt idx="34857">
                  <c:v>0.29800390289713302</c:v>
                </c:pt>
                <c:pt idx="34858">
                  <c:v>0.290732860224169</c:v>
                </c:pt>
                <c:pt idx="34859">
                  <c:v>0.25655685058818201</c:v>
                </c:pt>
                <c:pt idx="34860">
                  <c:v>0.24330906351072801</c:v>
                </c:pt>
                <c:pt idx="34861">
                  <c:v>0.24717129499579399</c:v>
                </c:pt>
                <c:pt idx="34862">
                  <c:v>0.26068594686282498</c:v>
                </c:pt>
                <c:pt idx="34863">
                  <c:v>0.238598528353964</c:v>
                </c:pt>
                <c:pt idx="34864">
                  <c:v>0.230211881491029</c:v>
                </c:pt>
                <c:pt idx="34865">
                  <c:v>0.20603273635613001</c:v>
                </c:pt>
                <c:pt idx="34866">
                  <c:v>-6.4084328913953598E-3</c:v>
                </c:pt>
                <c:pt idx="34867">
                  <c:v>0.123421842817348</c:v>
                </c:pt>
                <c:pt idx="34868">
                  <c:v>0.10231054603805299</c:v>
                </c:pt>
                <c:pt idx="34869">
                  <c:v>0.139529641078459</c:v>
                </c:pt>
                <c:pt idx="34870">
                  <c:v>0.133433419915748</c:v>
                </c:pt>
                <c:pt idx="34871">
                  <c:v>0.16666324805156199</c:v>
                </c:pt>
                <c:pt idx="34872">
                  <c:v>0.142964185950998</c:v>
                </c:pt>
                <c:pt idx="34873">
                  <c:v>0.16289656958601001</c:v>
                </c:pt>
                <c:pt idx="34874">
                  <c:v>0.174972223943164</c:v>
                </c:pt>
                <c:pt idx="34875">
                  <c:v>0.37724328117674899</c:v>
                </c:pt>
                <c:pt idx="34876">
                  <c:v>0.231261784042986</c:v>
                </c:pt>
                <c:pt idx="34877">
                  <c:v>0.240768482354001</c:v>
                </c:pt>
                <c:pt idx="34878">
                  <c:v>0.22796944981394501</c:v>
                </c:pt>
                <c:pt idx="34879">
                  <c:v>0.22213543572938399</c:v>
                </c:pt>
                <c:pt idx="34880">
                  <c:v>8.6481801983047096E-3</c:v>
                </c:pt>
                <c:pt idx="34881">
                  <c:v>3.6601274403802401E-3</c:v>
                </c:pt>
                <c:pt idx="34882">
                  <c:v>8.50079424133021E-3</c:v>
                </c:pt>
                <c:pt idx="34883">
                  <c:v>7.2718109105482896E-3</c:v>
                </c:pt>
                <c:pt idx="34884">
                  <c:v>5.6901913098841199E-3</c:v>
                </c:pt>
                <c:pt idx="34885">
                  <c:v>1.3332737259288401E-3</c:v>
                </c:pt>
                <c:pt idx="34886">
                  <c:v>4.2134312769683798E-3</c:v>
                </c:pt>
                <c:pt idx="34887">
                  <c:v>-2.89796939264255E-2</c:v>
                </c:pt>
                <c:pt idx="34888">
                  <c:v>8.7041936846746701E-2</c:v>
                </c:pt>
                <c:pt idx="34889">
                  <c:v>9.4549237322547594E-2</c:v>
                </c:pt>
                <c:pt idx="34890">
                  <c:v>0.14394629054835401</c:v>
                </c:pt>
                <c:pt idx="34891">
                  <c:v>0.20626144880997299</c:v>
                </c:pt>
                <c:pt idx="34892">
                  <c:v>0.30051121640284401</c:v>
                </c:pt>
                <c:pt idx="34893">
                  <c:v>0.28168121737983998</c:v>
                </c:pt>
                <c:pt idx="34894">
                  <c:v>0.32406172105812298</c:v>
                </c:pt>
                <c:pt idx="34895">
                  <c:v>0.30950203217186201</c:v>
                </c:pt>
                <c:pt idx="34896">
                  <c:v>0.33305735620275501</c:v>
                </c:pt>
                <c:pt idx="34897">
                  <c:v>0.344088588369166</c:v>
                </c:pt>
                <c:pt idx="34898">
                  <c:v>0.34879556921204002</c:v>
                </c:pt>
                <c:pt idx="34899">
                  <c:v>0.38201359119301198</c:v>
                </c:pt>
                <c:pt idx="34900">
                  <c:v>0.41182632834412902</c:v>
                </c:pt>
                <c:pt idx="34901">
                  <c:v>0.41535318073559202</c:v>
                </c:pt>
                <c:pt idx="34902">
                  <c:v>0.498074641614422</c:v>
                </c:pt>
                <c:pt idx="34903">
                  <c:v>0.48020866126657002</c:v>
                </c:pt>
                <c:pt idx="34904">
                  <c:v>0.45958540539249598</c:v>
                </c:pt>
                <c:pt idx="34905">
                  <c:v>0.45426321829526201</c:v>
                </c:pt>
                <c:pt idx="34906">
                  <c:v>0.54864073442452599</c:v>
                </c:pt>
                <c:pt idx="34907">
                  <c:v>0.57821329146565104</c:v>
                </c:pt>
                <c:pt idx="34908">
                  <c:v>0.60019967903062599</c:v>
                </c:pt>
                <c:pt idx="34909">
                  <c:v>0.54340157074899298</c:v>
                </c:pt>
                <c:pt idx="34910">
                  <c:v>0.53880167438773396</c:v>
                </c:pt>
                <c:pt idx="34911">
                  <c:v>0.53982952753638902</c:v>
                </c:pt>
                <c:pt idx="34912">
                  <c:v>0.54288289208584295</c:v>
                </c:pt>
                <c:pt idx="34913">
                  <c:v>0.56632802775100899</c:v>
                </c:pt>
                <c:pt idx="34914">
                  <c:v>0.59328736069898702</c:v>
                </c:pt>
                <c:pt idx="34915">
                  <c:v>0.58680104158912905</c:v>
                </c:pt>
                <c:pt idx="34916">
                  <c:v>0.71044774528370103</c:v>
                </c:pt>
                <c:pt idx="34917">
                  <c:v>0.75995827165657204</c:v>
                </c:pt>
                <c:pt idx="34918">
                  <c:v>0.77186620548705998</c:v>
                </c:pt>
                <c:pt idx="34919">
                  <c:v>0.75844295336313405</c:v>
                </c:pt>
                <c:pt idx="34920">
                  <c:v>0.73569843368450705</c:v>
                </c:pt>
                <c:pt idx="34921">
                  <c:v>0.675215893570005</c:v>
                </c:pt>
                <c:pt idx="34922">
                  <c:v>0.70406093860751495</c:v>
                </c:pt>
                <c:pt idx="34923">
                  <c:v>0.73875444348948605</c:v>
                </c:pt>
                <c:pt idx="34924">
                  <c:v>0.79891613148569496</c:v>
                </c:pt>
                <c:pt idx="34925">
                  <c:v>0.691911805891676</c:v>
                </c:pt>
                <c:pt idx="34926">
                  <c:v>0.77870265652092596</c:v>
                </c:pt>
                <c:pt idx="34927">
                  <c:v>0.63624768095295103</c:v>
                </c:pt>
                <c:pt idx="34928">
                  <c:v>0.68146921640538904</c:v>
                </c:pt>
                <c:pt idx="34929">
                  <c:v>0.51878658671942701</c:v>
                </c:pt>
                <c:pt idx="34930">
                  <c:v>0.70517442296894595</c:v>
                </c:pt>
                <c:pt idx="34931">
                  <c:v>0.54247711282949795</c:v>
                </c:pt>
                <c:pt idx="34932">
                  <c:v>0.53124006210772201</c:v>
                </c:pt>
                <c:pt idx="34933">
                  <c:v>0.60636672396454505</c:v>
                </c:pt>
                <c:pt idx="34934">
                  <c:v>0.77253147607180395</c:v>
                </c:pt>
                <c:pt idx="34935">
                  <c:v>0.64604597905521499</c:v>
                </c:pt>
                <c:pt idx="34936">
                  <c:v>0.622101814697823</c:v>
                </c:pt>
                <c:pt idx="34937">
                  <c:v>0.44855169923579502</c:v>
                </c:pt>
                <c:pt idx="34938">
                  <c:v>0.47539455267130898</c:v>
                </c:pt>
                <c:pt idx="34939">
                  <c:v>0.54078105790536701</c:v>
                </c:pt>
                <c:pt idx="34940">
                  <c:v>0.55791369135243596</c:v>
                </c:pt>
                <c:pt idx="34941">
                  <c:v>8.2437339577579004E-3</c:v>
                </c:pt>
                <c:pt idx="34942">
                  <c:v>1.47463616013663E-2</c:v>
                </c:pt>
                <c:pt idx="34943">
                  <c:v>-5.4005433737256397E-3</c:v>
                </c:pt>
                <c:pt idx="34944">
                  <c:v>-7.1342800139852997E-3</c:v>
                </c:pt>
                <c:pt idx="34945">
                  <c:v>-5.8722660336285497E-3</c:v>
                </c:pt>
                <c:pt idx="34946">
                  <c:v>-7.2072124703332898E-3</c:v>
                </c:pt>
                <c:pt idx="34947">
                  <c:v>-1.1637760874195701E-2</c:v>
                </c:pt>
                <c:pt idx="34948">
                  <c:v>-1.1483334154993501E-3</c:v>
                </c:pt>
                <c:pt idx="34949">
                  <c:v>-6.7319245769696901E-3</c:v>
                </c:pt>
                <c:pt idx="34950">
                  <c:v>-9.5553352095953895E-3</c:v>
                </c:pt>
                <c:pt idx="34951">
                  <c:v>2.2624349425323698E-2</c:v>
                </c:pt>
                <c:pt idx="34952">
                  <c:v>3.3602678192321898E-2</c:v>
                </c:pt>
                <c:pt idx="34953">
                  <c:v>3.5854838250024702E-2</c:v>
                </c:pt>
                <c:pt idx="34954">
                  <c:v>3.9245210254690903E-2</c:v>
                </c:pt>
                <c:pt idx="34955">
                  <c:v>-1.1333141654086399E-2</c:v>
                </c:pt>
                <c:pt idx="34956">
                  <c:v>-1.1706597588705601E-2</c:v>
                </c:pt>
                <c:pt idx="34957">
                  <c:v>-7.4642653920293702E-3</c:v>
                </c:pt>
                <c:pt idx="34958">
                  <c:v>-1.19655721841809E-2</c:v>
                </c:pt>
                <c:pt idx="34959">
                  <c:v>-4.9363508586437402E-3</c:v>
                </c:pt>
                <c:pt idx="34960">
                  <c:v>-7.2861376218811202E-3</c:v>
                </c:pt>
                <c:pt idx="34961">
                  <c:v>-1.2877112177802999E-2</c:v>
                </c:pt>
                <c:pt idx="34962">
                  <c:v>-1.4341753612074E-2</c:v>
                </c:pt>
                <c:pt idx="34963">
                  <c:v>-1.2290772059259301E-2</c:v>
                </c:pt>
                <c:pt idx="34964">
                  <c:v>-3.00699357843696E-2</c:v>
                </c:pt>
                <c:pt idx="34965">
                  <c:v>-3.14820902360319E-2</c:v>
                </c:pt>
                <c:pt idx="34966">
                  <c:v>-3.4014280224007903E-2</c:v>
                </c:pt>
                <c:pt idx="34967">
                  <c:v>-3.49441621736057E-2</c:v>
                </c:pt>
                <c:pt idx="34968">
                  <c:v>-4.1217223195278499E-2</c:v>
                </c:pt>
                <c:pt idx="34969">
                  <c:v>-4.59072263221851E-2</c:v>
                </c:pt>
                <c:pt idx="34970">
                  <c:v>-4.2308573293816799E-2</c:v>
                </c:pt>
                <c:pt idx="34971">
                  <c:v>-1.0000358421415801E-2</c:v>
                </c:pt>
                <c:pt idx="34972" formatCode="0.00E+00">
                  <c:v>4.2554437663078199E-4</c:v>
                </c:pt>
                <c:pt idx="34973">
                  <c:v>-3.6271997280912599E-2</c:v>
                </c:pt>
                <c:pt idx="34974">
                  <c:v>-3.8431903310392097E-2</c:v>
                </c:pt>
                <c:pt idx="34975">
                  <c:v>-4.06734250128837E-2</c:v>
                </c:pt>
                <c:pt idx="34976">
                  <c:v>-4.4768565853407098E-2</c:v>
                </c:pt>
                <c:pt idx="34977">
                  <c:v>-4.9730616006486497E-2</c:v>
                </c:pt>
                <c:pt idx="34978">
                  <c:v>-5.1773318489738401E-2</c:v>
                </c:pt>
                <c:pt idx="34979">
                  <c:v>-5.7682366749396398E-2</c:v>
                </c:pt>
                <c:pt idx="34980">
                  <c:v>-3.4667488371662801E-2</c:v>
                </c:pt>
                <c:pt idx="34981">
                  <c:v>-4.0794106510317001E-2</c:v>
                </c:pt>
                <c:pt idx="34982">
                  <c:v>-4.4478136005037902E-2</c:v>
                </c:pt>
                <c:pt idx="34983">
                  <c:v>-5.3084461396867899E-2</c:v>
                </c:pt>
                <c:pt idx="34984">
                  <c:v>-5.2156038332282897E-2</c:v>
                </c:pt>
                <c:pt idx="34985">
                  <c:v>-5.0862443939281701E-2</c:v>
                </c:pt>
                <c:pt idx="34986">
                  <c:v>-4.34689477762513E-2</c:v>
                </c:pt>
                <c:pt idx="34987">
                  <c:v>-4.3591427357132497E-3</c:v>
                </c:pt>
                <c:pt idx="34988">
                  <c:v>-6.4979570793155502E-3</c:v>
                </c:pt>
                <c:pt idx="34989">
                  <c:v>-7.7934443490861299E-3</c:v>
                </c:pt>
                <c:pt idx="34990">
                  <c:v>-8.0645786999742307E-3</c:v>
                </c:pt>
                <c:pt idx="34991">
                  <c:v>-1.5628070591639599E-2</c:v>
                </c:pt>
                <c:pt idx="34992">
                  <c:v>-1.6436739279252301E-2</c:v>
                </c:pt>
                <c:pt idx="34993">
                  <c:v>-1.6645037905771199E-2</c:v>
                </c:pt>
                <c:pt idx="34994">
                  <c:v>-7.0113659146935304E-3</c:v>
                </c:pt>
                <c:pt idx="34995">
                  <c:v>-6.9308805366634597E-3</c:v>
                </c:pt>
                <c:pt idx="34996">
                  <c:v>-1.65659037134013E-3</c:v>
                </c:pt>
                <c:pt idx="34997">
                  <c:v>-1.5031128499838301E-3</c:v>
                </c:pt>
                <c:pt idx="34998">
                  <c:v>1.05216948975095E-3</c:v>
                </c:pt>
                <c:pt idx="34999">
                  <c:v>1.0844897784336701E-3</c:v>
                </c:pt>
                <c:pt idx="35000">
                  <c:v>-7.4571649911044896E-2</c:v>
                </c:pt>
                <c:pt idx="35001">
                  <c:v>-5.3069975083913402E-2</c:v>
                </c:pt>
                <c:pt idx="35002">
                  <c:v>-6.0958157767424498E-2</c:v>
                </c:pt>
                <c:pt idx="35003">
                  <c:v>-4.13420909409101E-3</c:v>
                </c:pt>
                <c:pt idx="35004" formatCode="0.00E+00">
                  <c:v>-2.01943485097721E-4</c:v>
                </c:pt>
                <c:pt idx="35005">
                  <c:v>-7.4280765635073003E-3</c:v>
                </c:pt>
                <c:pt idx="35006">
                  <c:v>-3.5626713480894001E-3</c:v>
                </c:pt>
                <c:pt idx="35007">
                  <c:v>-7.3451906287023104E-3</c:v>
                </c:pt>
                <c:pt idx="35008">
                  <c:v>-8.1697786816643508E-3</c:v>
                </c:pt>
                <c:pt idx="35009">
                  <c:v>-1.4994587770350501E-2</c:v>
                </c:pt>
                <c:pt idx="35010">
                  <c:v>-1.6412260968153802E-2</c:v>
                </c:pt>
                <c:pt idx="35011">
                  <c:v>-1.9782995764082899E-2</c:v>
                </c:pt>
                <c:pt idx="35012">
                  <c:v>0.104121873134096</c:v>
                </c:pt>
                <c:pt idx="35013">
                  <c:v>8.0408804115142896E-2</c:v>
                </c:pt>
                <c:pt idx="35014">
                  <c:v>9.5655949163925502E-2</c:v>
                </c:pt>
                <c:pt idx="35015">
                  <c:v>-1.3374422070143201E-2</c:v>
                </c:pt>
                <c:pt idx="35016">
                  <c:v>-7.3225462757047204E-3</c:v>
                </c:pt>
                <c:pt idx="35017">
                  <c:v>-2.8638087328150999E-2</c:v>
                </c:pt>
                <c:pt idx="35018">
                  <c:v>7.3319953640688301E-2</c:v>
                </c:pt>
                <c:pt idx="35019">
                  <c:v>4.71481938259894E-2</c:v>
                </c:pt>
                <c:pt idx="35020">
                  <c:v>5.5360140501955403E-2</c:v>
                </c:pt>
                <c:pt idx="35021">
                  <c:v>8.0176539079088699E-2</c:v>
                </c:pt>
                <c:pt idx="35022">
                  <c:v>8.4397085715040898E-2</c:v>
                </c:pt>
                <c:pt idx="35023">
                  <c:v>7.8613810503818105E-2</c:v>
                </c:pt>
                <c:pt idx="35024">
                  <c:v>8.5020081044174106E-2</c:v>
                </c:pt>
                <c:pt idx="35025">
                  <c:v>8.4031506227205593E-2</c:v>
                </c:pt>
                <c:pt idx="35026">
                  <c:v>0.104095020796503</c:v>
                </c:pt>
                <c:pt idx="35027">
                  <c:v>7.5171212160208098E-2</c:v>
                </c:pt>
                <c:pt idx="35028">
                  <c:v>9.3636378099943796E-2</c:v>
                </c:pt>
                <c:pt idx="35029">
                  <c:v>2.7792680522269401E-2</c:v>
                </c:pt>
                <c:pt idx="35030">
                  <c:v>0.111252733773112</c:v>
                </c:pt>
                <c:pt idx="35031">
                  <c:v>8.4312301928389094E-2</c:v>
                </c:pt>
                <c:pt idx="35032">
                  <c:v>0.259362806448446</c:v>
                </c:pt>
                <c:pt idx="35033">
                  <c:v>0.2316198675592</c:v>
                </c:pt>
                <c:pt idx="35034">
                  <c:v>0.247722123986027</c:v>
                </c:pt>
                <c:pt idx="35035">
                  <c:v>0.25020959774331802</c:v>
                </c:pt>
                <c:pt idx="35036">
                  <c:v>0.26805873698961702</c:v>
                </c:pt>
                <c:pt idx="35037">
                  <c:v>0.26214650642665699</c:v>
                </c:pt>
                <c:pt idx="35038">
                  <c:v>0.247308687259399</c:v>
                </c:pt>
                <c:pt idx="35039">
                  <c:v>-2.5323807515142899E-3</c:v>
                </c:pt>
                <c:pt idx="35040">
                  <c:v>1.4910434951433901E-3</c:v>
                </c:pt>
                <c:pt idx="35041">
                  <c:v>-2.2986424485569299E-3</c:v>
                </c:pt>
                <c:pt idx="35042">
                  <c:v>2.9148223469441701E-3</c:v>
                </c:pt>
                <c:pt idx="35043">
                  <c:v>-1.8191887011766901E-3</c:v>
                </c:pt>
                <c:pt idx="35044">
                  <c:v>-4.0917468408567803E-3</c:v>
                </c:pt>
                <c:pt idx="35045">
                  <c:v>-2.8280220303471298E-2</c:v>
                </c:pt>
                <c:pt idx="35046">
                  <c:v>-2.68064109920889E-2</c:v>
                </c:pt>
                <c:pt idx="35047">
                  <c:v>-2.3165018810642399E-2</c:v>
                </c:pt>
                <c:pt idx="35048">
                  <c:v>-1.6046497039189801E-2</c:v>
                </c:pt>
                <c:pt idx="35049">
                  <c:v>-1.6467064818746598E-2</c:v>
                </c:pt>
                <c:pt idx="35050">
                  <c:v>-8.8568991348469892E-3</c:v>
                </c:pt>
                <c:pt idx="35051">
                  <c:v>-9.2432757410487697E-3</c:v>
                </c:pt>
                <c:pt idx="35052">
                  <c:v>-3.7240533030864398E-3</c:v>
                </c:pt>
                <c:pt idx="35053">
                  <c:v>-2.8543364086735801E-2</c:v>
                </c:pt>
                <c:pt idx="35054">
                  <c:v>-2.25404374068243E-2</c:v>
                </c:pt>
                <c:pt idx="35055">
                  <c:v>-3.18021878930934E-2</c:v>
                </c:pt>
                <c:pt idx="35056">
                  <c:v>-3.9543999947568603E-2</c:v>
                </c:pt>
                <c:pt idx="35057">
                  <c:v>-3.6369633221272402E-2</c:v>
                </c:pt>
                <c:pt idx="35058" formatCode="0.00E+00">
                  <c:v>8.0233028481058101E-4</c:v>
                </c:pt>
                <c:pt idx="35059">
                  <c:v>-2.6861420408297301E-3</c:v>
                </c:pt>
                <c:pt idx="35060">
                  <c:v>6.13903615672817E-3</c:v>
                </c:pt>
                <c:pt idx="35061">
                  <c:v>-3.8081691192607403E-2</c:v>
                </c:pt>
                <c:pt idx="35062">
                  <c:v>-2.94273403146918E-2</c:v>
                </c:pt>
                <c:pt idx="35063">
                  <c:v>-3.7664022546653797E-2</c:v>
                </c:pt>
                <c:pt idx="35064">
                  <c:v>2.8212009343515599E-3</c:v>
                </c:pt>
                <c:pt idx="35065">
                  <c:v>-5.2600011968749902E-2</c:v>
                </c:pt>
                <c:pt idx="35066">
                  <c:v>3.9524021620322702E-2</c:v>
                </c:pt>
                <c:pt idx="35067">
                  <c:v>7.79546073404975E-2</c:v>
                </c:pt>
                <c:pt idx="35068">
                  <c:v>8.0263519511765802E-2</c:v>
                </c:pt>
                <c:pt idx="35069">
                  <c:v>-4.27685790484797E-2</c:v>
                </c:pt>
                <c:pt idx="35070">
                  <c:v>-4.4781869444631098E-2</c:v>
                </c:pt>
                <c:pt idx="35071">
                  <c:v>-7.4997319066871307E-2</c:v>
                </c:pt>
                <c:pt idx="35072">
                  <c:v>-2.7861518176014399E-2</c:v>
                </c:pt>
                <c:pt idx="35073">
                  <c:v>-4.2084684756875802E-2</c:v>
                </c:pt>
                <c:pt idx="35074">
                  <c:v>0.143560577985581</c:v>
                </c:pt>
                <c:pt idx="35075">
                  <c:v>0.177908944971368</c:v>
                </c:pt>
                <c:pt idx="35076">
                  <c:v>0.160830260351082</c:v>
                </c:pt>
                <c:pt idx="35077">
                  <c:v>0.16840178868608199</c:v>
                </c:pt>
                <c:pt idx="35078">
                  <c:v>0.17450079004130201</c:v>
                </c:pt>
                <c:pt idx="35079">
                  <c:v>0.18152087732064001</c:v>
                </c:pt>
                <c:pt idx="35080">
                  <c:v>0.197943702038402</c:v>
                </c:pt>
                <c:pt idx="35081">
                  <c:v>0.27175119828379501</c:v>
                </c:pt>
                <c:pt idx="35082">
                  <c:v>0.24854410647772199</c:v>
                </c:pt>
                <c:pt idx="35083">
                  <c:v>0.21581787962875701</c:v>
                </c:pt>
                <c:pt idx="35084">
                  <c:v>0.21773991857810701</c:v>
                </c:pt>
                <c:pt idx="35085">
                  <c:v>0.15426697550916399</c:v>
                </c:pt>
                <c:pt idx="35086">
                  <c:v>0.235741730754914</c:v>
                </c:pt>
                <c:pt idx="35087">
                  <c:v>0.24339258537458799</c:v>
                </c:pt>
                <c:pt idx="35088">
                  <c:v>0.247482804142753</c:v>
                </c:pt>
                <c:pt idx="35089">
                  <c:v>0.233605350531644</c:v>
                </c:pt>
                <c:pt idx="35090">
                  <c:v>0.25090071644808798</c:v>
                </c:pt>
                <c:pt idx="35091">
                  <c:v>0.243464558987776</c:v>
                </c:pt>
                <c:pt idx="35092">
                  <c:v>0.242395937910447</c:v>
                </c:pt>
                <c:pt idx="35093">
                  <c:v>0.217816810692433</c:v>
                </c:pt>
                <c:pt idx="35094">
                  <c:v>0.20889685087475399</c:v>
                </c:pt>
                <c:pt idx="35095">
                  <c:v>0.199187893664445</c:v>
                </c:pt>
                <c:pt idx="35096">
                  <c:v>0.19811913640041801</c:v>
                </c:pt>
                <c:pt idx="35097">
                  <c:v>0.220132924188434</c:v>
                </c:pt>
                <c:pt idx="35098">
                  <c:v>0.24745840505758601</c:v>
                </c:pt>
                <c:pt idx="35099">
                  <c:v>0.20873101178901701</c:v>
                </c:pt>
                <c:pt idx="35100">
                  <c:v>0.228667662584877</c:v>
                </c:pt>
                <c:pt idx="35101">
                  <c:v>0.17809156959283801</c:v>
                </c:pt>
                <c:pt idx="35102">
                  <c:v>0.165922568524524</c:v>
                </c:pt>
                <c:pt idx="35103">
                  <c:v>2.0577498458519999E-2</c:v>
                </c:pt>
                <c:pt idx="35104">
                  <c:v>2.57319025347124E-2</c:v>
                </c:pt>
                <c:pt idx="35105">
                  <c:v>2.38217785673513E-2</c:v>
                </c:pt>
                <c:pt idx="35106">
                  <c:v>3.0026131078902001E-2</c:v>
                </c:pt>
                <c:pt idx="35107">
                  <c:v>3.1720696046255201E-2</c:v>
                </c:pt>
                <c:pt idx="35108">
                  <c:v>1.84636771417208E-2</c:v>
                </c:pt>
                <c:pt idx="35109">
                  <c:v>1.6534074131119202E-2</c:v>
                </c:pt>
                <c:pt idx="35110">
                  <c:v>3.3359727245704199E-2</c:v>
                </c:pt>
                <c:pt idx="35111">
                  <c:v>3.5951778366858797E-2</c:v>
                </c:pt>
                <c:pt idx="35112">
                  <c:v>8.0771019031582902E-2</c:v>
                </c:pt>
                <c:pt idx="35113">
                  <c:v>3.7417625296695699E-2</c:v>
                </c:pt>
                <c:pt idx="35114">
                  <c:v>4.7471727386020297E-2</c:v>
                </c:pt>
                <c:pt idx="35115">
                  <c:v>8.31492707786749E-2</c:v>
                </c:pt>
                <c:pt idx="35116">
                  <c:v>8.4382606121822204E-2</c:v>
                </c:pt>
                <c:pt idx="35117">
                  <c:v>8.2598724277611099E-2</c:v>
                </c:pt>
                <c:pt idx="35118">
                  <c:v>8.8619794716223693E-2</c:v>
                </c:pt>
                <c:pt idx="35119">
                  <c:v>7.36034422618983E-2</c:v>
                </c:pt>
                <c:pt idx="35120">
                  <c:v>9.4064769206696694E-2</c:v>
                </c:pt>
                <c:pt idx="35121">
                  <c:v>0.105098904551363</c:v>
                </c:pt>
                <c:pt idx="35122">
                  <c:v>0.110484692070525</c:v>
                </c:pt>
                <c:pt idx="35123">
                  <c:v>8.1628977852935894E-2</c:v>
                </c:pt>
                <c:pt idx="35124">
                  <c:v>8.7765719894995195E-2</c:v>
                </c:pt>
                <c:pt idx="35125">
                  <c:v>9.4940946704747897E-2</c:v>
                </c:pt>
                <c:pt idx="35126">
                  <c:v>0.101915630770503</c:v>
                </c:pt>
                <c:pt idx="35127">
                  <c:v>4.0259568031967903E-2</c:v>
                </c:pt>
                <c:pt idx="35128">
                  <c:v>2.6348437647788402E-2</c:v>
                </c:pt>
                <c:pt idx="35129">
                  <c:v>4.8197880272721198E-2</c:v>
                </c:pt>
                <c:pt idx="35130">
                  <c:v>5.6319831598961E-2</c:v>
                </c:pt>
                <c:pt idx="35131">
                  <c:v>5.2317290890044603E-2</c:v>
                </c:pt>
                <c:pt idx="35132">
                  <c:v>4.3790263723167702E-2</c:v>
                </c:pt>
                <c:pt idx="35133">
                  <c:v>6.5534774670426899E-2</c:v>
                </c:pt>
                <c:pt idx="35134">
                  <c:v>8.1833305465674994E-2</c:v>
                </c:pt>
                <c:pt idx="35135">
                  <c:v>3.5225105890005E-2</c:v>
                </c:pt>
                <c:pt idx="35136">
                  <c:v>3.9048620420623702E-2</c:v>
                </c:pt>
                <c:pt idx="35137">
                  <c:v>6.51162541924787E-3</c:v>
                </c:pt>
                <c:pt idx="35138">
                  <c:v>5.3768319070614599E-2</c:v>
                </c:pt>
                <c:pt idx="35139">
                  <c:v>3.9667604045991303E-2</c:v>
                </c:pt>
                <c:pt idx="35140">
                  <c:v>3.8843382904483401E-2</c:v>
                </c:pt>
                <c:pt idx="35141">
                  <c:v>8.2568431402627596E-3</c:v>
                </c:pt>
                <c:pt idx="35142">
                  <c:v>1.3109333181273899E-2</c:v>
                </c:pt>
                <c:pt idx="35143">
                  <c:v>1.00072432738278E-2</c:v>
                </c:pt>
                <c:pt idx="35144">
                  <c:v>1.23575792683561E-2</c:v>
                </c:pt>
                <c:pt idx="35145" formatCode="0.00E+00">
                  <c:v>-5.96279794384591E-4</c:v>
                </c:pt>
                <c:pt idx="35146">
                  <c:v>9.0842155383081807E-3</c:v>
                </c:pt>
                <c:pt idx="35147">
                  <c:v>3.1837539055932403E-2</c:v>
                </c:pt>
                <c:pt idx="35148">
                  <c:v>-1.1766637433471901E-2</c:v>
                </c:pt>
                <c:pt idx="35149">
                  <c:v>-1.90405456286795E-2</c:v>
                </c:pt>
                <c:pt idx="35150">
                  <c:v>2.9378093128557801E-2</c:v>
                </c:pt>
                <c:pt idx="35151">
                  <c:v>3.1029529939429999E-2</c:v>
                </c:pt>
                <c:pt idx="35152">
                  <c:v>2.96515759974329E-2</c:v>
                </c:pt>
                <c:pt idx="35153">
                  <c:v>2.4136883600662701E-2</c:v>
                </c:pt>
                <c:pt idx="35154">
                  <c:v>2.4703263853842E-2</c:v>
                </c:pt>
                <c:pt idx="35155">
                  <c:v>2.18356917769266E-2</c:v>
                </c:pt>
                <c:pt idx="35156">
                  <c:v>3.6787273183105998E-2</c:v>
                </c:pt>
                <c:pt idx="35157">
                  <c:v>-4.8767891555170301E-3</c:v>
                </c:pt>
                <c:pt idx="35158">
                  <c:v>-2.74853632304816E-3</c:v>
                </c:pt>
                <c:pt idx="35159">
                  <c:v>-5.83166428773398E-2</c:v>
                </c:pt>
                <c:pt idx="35160">
                  <c:v>7.73749895267756E-2</c:v>
                </c:pt>
                <c:pt idx="35161">
                  <c:v>-1.7162278796552102E-2</c:v>
                </c:pt>
                <c:pt idx="35162">
                  <c:v>-1.3485966010094099E-2</c:v>
                </c:pt>
                <c:pt idx="35163">
                  <c:v>-2.05281699472241E-2</c:v>
                </c:pt>
                <c:pt idx="35164">
                  <c:v>-2.97289270286249E-3</c:v>
                </c:pt>
                <c:pt idx="35165">
                  <c:v>-1.3029444821744699E-2</c:v>
                </c:pt>
                <c:pt idx="35166">
                  <c:v>-1.8671981928924899E-2</c:v>
                </c:pt>
                <c:pt idx="35167">
                  <c:v>-2.3028551534684399E-2</c:v>
                </c:pt>
                <c:pt idx="35168">
                  <c:v>-2.16693847759745E-2</c:v>
                </c:pt>
                <c:pt idx="35169">
                  <c:v>-8.2205209198336293E-2</c:v>
                </c:pt>
                <c:pt idx="35170">
                  <c:v>-9.0821110307008901E-3</c:v>
                </c:pt>
                <c:pt idx="35171">
                  <c:v>-3.0450476761694199E-3</c:v>
                </c:pt>
                <c:pt idx="35172">
                  <c:v>-7.2887420039847203E-2</c:v>
                </c:pt>
                <c:pt idx="35173">
                  <c:v>-6.9461743892961003E-2</c:v>
                </c:pt>
                <c:pt idx="35174">
                  <c:v>-6.8533742289614605E-2</c:v>
                </c:pt>
                <c:pt idx="35175">
                  <c:v>-4.5601368555386802E-2</c:v>
                </c:pt>
                <c:pt idx="35176">
                  <c:v>-3.4606202151938797E-2</c:v>
                </c:pt>
                <c:pt idx="35177">
                  <c:v>-7.3856511462395594E-2</c:v>
                </c:pt>
                <c:pt idx="35178">
                  <c:v>-9.40618611663675E-2</c:v>
                </c:pt>
                <c:pt idx="35179">
                  <c:v>-0.21106584936991499</c:v>
                </c:pt>
                <c:pt idx="35180">
                  <c:v>-9.0750471798798499E-2</c:v>
                </c:pt>
                <c:pt idx="35181">
                  <c:v>-8.7897815761514897E-2</c:v>
                </c:pt>
                <c:pt idx="35182">
                  <c:v>-8.4105739197197105E-2</c:v>
                </c:pt>
                <c:pt idx="35183">
                  <c:v>-8.1674198499359196E-2</c:v>
                </c:pt>
                <c:pt idx="35184">
                  <c:v>-7.4493677359804805E-2</c:v>
                </c:pt>
                <c:pt idx="35185">
                  <c:v>-0.29518883847336103</c:v>
                </c:pt>
                <c:pt idx="35186">
                  <c:v>-0.12765496477611499</c:v>
                </c:pt>
                <c:pt idx="35187">
                  <c:v>-0.12668335481490001</c:v>
                </c:pt>
                <c:pt idx="35188">
                  <c:v>-0.129721450675503</c:v>
                </c:pt>
                <c:pt idx="35189">
                  <c:v>-0.133369652752095</c:v>
                </c:pt>
                <c:pt idx="35190">
                  <c:v>-0.138083322207874</c:v>
                </c:pt>
                <c:pt idx="35191">
                  <c:v>-0.150660552063619</c:v>
                </c:pt>
                <c:pt idx="35192">
                  <c:v>-0.16244524796089299</c:v>
                </c:pt>
                <c:pt idx="35193">
                  <c:v>-0.22647180870081199</c:v>
                </c:pt>
                <c:pt idx="35194">
                  <c:v>-0.223438406124774</c:v>
                </c:pt>
                <c:pt idx="35195">
                  <c:v>-0.22904280648300501</c:v>
                </c:pt>
                <c:pt idx="35196">
                  <c:v>-0.23381949766679999</c:v>
                </c:pt>
                <c:pt idx="35197">
                  <c:v>-0.23576660366788299</c:v>
                </c:pt>
                <c:pt idx="35198">
                  <c:v>-0.21602091404783</c:v>
                </c:pt>
                <c:pt idx="35199">
                  <c:v>-0.16033126291719199</c:v>
                </c:pt>
                <c:pt idx="35200">
                  <c:v>-0.14817396337791999</c:v>
                </c:pt>
                <c:pt idx="35201">
                  <c:v>-0.17248494009477999</c:v>
                </c:pt>
                <c:pt idx="35202">
                  <c:v>-0.17626361660246301</c:v>
                </c:pt>
                <c:pt idx="35203">
                  <c:v>-0.19449334648820599</c:v>
                </c:pt>
                <c:pt idx="35204">
                  <c:v>-0.21229721235947499</c:v>
                </c:pt>
                <c:pt idx="35205">
                  <c:v>-0.17165993587304099</c:v>
                </c:pt>
                <c:pt idx="35206">
                  <c:v>-0.14021028755506201</c:v>
                </c:pt>
                <c:pt idx="35207">
                  <c:v>-0.29085060293600101</c:v>
                </c:pt>
                <c:pt idx="35208">
                  <c:v>-0.39399563650477998</c:v>
                </c:pt>
                <c:pt idx="35209">
                  <c:v>-0.32040882280965199</c:v>
                </c:pt>
                <c:pt idx="35210">
                  <c:v>-0.29698764654592602</c:v>
                </c:pt>
                <c:pt idx="35211">
                  <c:v>-0.22075687148485201</c:v>
                </c:pt>
                <c:pt idx="35212">
                  <c:v>-0.23091027694157801</c:v>
                </c:pt>
                <c:pt idx="35213">
                  <c:v>-0.220321460846268</c:v>
                </c:pt>
                <c:pt idx="35214">
                  <c:v>-0.186814932359429</c:v>
                </c:pt>
                <c:pt idx="35215">
                  <c:v>-0.17036907565172599</c:v>
                </c:pt>
                <c:pt idx="35216">
                  <c:v>-0.15500347395716499</c:v>
                </c:pt>
                <c:pt idx="35217">
                  <c:v>-0.20813795604683599</c:v>
                </c:pt>
                <c:pt idx="35218">
                  <c:v>-0.206792363415021</c:v>
                </c:pt>
                <c:pt idx="35219">
                  <c:v>-0.27859201145354801</c:v>
                </c:pt>
                <c:pt idx="35220">
                  <c:v>-0.35541291784872497</c:v>
                </c:pt>
                <c:pt idx="35221">
                  <c:v>-0.37024054494669201</c:v>
                </c:pt>
                <c:pt idx="35222">
                  <c:v>-0.106467206632786</c:v>
                </c:pt>
                <c:pt idx="35223">
                  <c:v>4.2272185443662E-2</c:v>
                </c:pt>
                <c:pt idx="35224">
                  <c:v>2.68680905902236E-2</c:v>
                </c:pt>
                <c:pt idx="35225">
                  <c:v>-2.4072714785448202E-2</c:v>
                </c:pt>
                <c:pt idx="35226">
                  <c:v>-2.1872369835448099E-2</c:v>
                </c:pt>
                <c:pt idx="35227">
                  <c:v>-3.94929562282531E-2</c:v>
                </c:pt>
                <c:pt idx="35228">
                  <c:v>-4.0136004766509803E-2</c:v>
                </c:pt>
                <c:pt idx="35229">
                  <c:v>-4.0125062986324303E-2</c:v>
                </c:pt>
                <c:pt idx="35230">
                  <c:v>-4.0554199779772898E-2</c:v>
                </c:pt>
                <c:pt idx="35231">
                  <c:v>-4.12189937955873E-2</c:v>
                </c:pt>
                <c:pt idx="35232">
                  <c:v>-4.64435060770556E-2</c:v>
                </c:pt>
                <c:pt idx="35233">
                  <c:v>-5.5217576667921202E-2</c:v>
                </c:pt>
                <c:pt idx="35234">
                  <c:v>-5.7047523422123401E-2</c:v>
                </c:pt>
                <c:pt idx="35235">
                  <c:v>-6.3830665765183897E-2</c:v>
                </c:pt>
                <c:pt idx="35236">
                  <c:v>-1.9776636827946999E-2</c:v>
                </c:pt>
                <c:pt idx="35237">
                  <c:v>2.6069286811216199E-2</c:v>
                </c:pt>
                <c:pt idx="35238">
                  <c:v>2.9588215765237399E-2</c:v>
                </c:pt>
                <c:pt idx="35239">
                  <c:v>-3.5671817182262699E-2</c:v>
                </c:pt>
                <c:pt idx="35240">
                  <c:v>-1.2280463773453E-2</c:v>
                </c:pt>
                <c:pt idx="35241">
                  <c:v>-1.2807273373191401E-2</c:v>
                </c:pt>
                <c:pt idx="35242">
                  <c:v>3.3975236627989901E-3</c:v>
                </c:pt>
                <c:pt idx="35243">
                  <c:v>-1.8692356669029998E-2</c:v>
                </c:pt>
                <c:pt idx="35244">
                  <c:v>-1.96534743239455E-2</c:v>
                </c:pt>
                <c:pt idx="35245">
                  <c:v>4.4759001109455597E-2</c:v>
                </c:pt>
                <c:pt idx="35246">
                  <c:v>5.0113755227815401E-2</c:v>
                </c:pt>
                <c:pt idx="35247">
                  <c:v>0.145860474187683</c:v>
                </c:pt>
                <c:pt idx="35248">
                  <c:v>0.14475472498530501</c:v>
                </c:pt>
                <c:pt idx="35249">
                  <c:v>0.146867609163361</c:v>
                </c:pt>
                <c:pt idx="35250">
                  <c:v>9.7520769867021004E-2</c:v>
                </c:pt>
                <c:pt idx="35251">
                  <c:v>9.4220815660734702E-2</c:v>
                </c:pt>
                <c:pt idx="35252">
                  <c:v>9.5626191180185394E-2</c:v>
                </c:pt>
                <c:pt idx="35253">
                  <c:v>9.3311657591521296E-2</c:v>
                </c:pt>
                <c:pt idx="35254">
                  <c:v>5.3736014586931197E-2</c:v>
                </c:pt>
                <c:pt idx="35255">
                  <c:v>5.8943434577337597E-2</c:v>
                </c:pt>
                <c:pt idx="35256">
                  <c:v>7.1810964852321496E-2</c:v>
                </c:pt>
                <c:pt idx="35257">
                  <c:v>6.8103678752068297E-2</c:v>
                </c:pt>
                <c:pt idx="35258">
                  <c:v>8.3938983925338606E-2</c:v>
                </c:pt>
                <c:pt idx="35259">
                  <c:v>6.6362961341014104E-2</c:v>
                </c:pt>
                <c:pt idx="35260">
                  <c:v>0.13570959100613</c:v>
                </c:pt>
                <c:pt idx="35261">
                  <c:v>0.14444415152314999</c:v>
                </c:pt>
                <c:pt idx="35262">
                  <c:v>0.15297306247930101</c:v>
                </c:pt>
                <c:pt idx="35263">
                  <c:v>0.14570294800070999</c:v>
                </c:pt>
                <c:pt idx="35264">
                  <c:v>0.17481132951689199</c:v>
                </c:pt>
                <c:pt idx="35265">
                  <c:v>0.155093071514668</c:v>
                </c:pt>
                <c:pt idx="35266">
                  <c:v>0.18154054974360501</c:v>
                </c:pt>
                <c:pt idx="35267">
                  <c:v>0.17697449501336501</c:v>
                </c:pt>
                <c:pt idx="35268">
                  <c:v>0.21927730682477201</c:v>
                </c:pt>
                <c:pt idx="35269">
                  <c:v>0.22664823691441699</c:v>
                </c:pt>
                <c:pt idx="35270">
                  <c:v>0.222078879945177</c:v>
                </c:pt>
                <c:pt idx="35271">
                  <c:v>0.22888783764493001</c:v>
                </c:pt>
                <c:pt idx="35272">
                  <c:v>0.24248836730526599</c:v>
                </c:pt>
                <c:pt idx="35273">
                  <c:v>0.28219609986705602</c:v>
                </c:pt>
                <c:pt idx="35274">
                  <c:v>0.29542944126245202</c:v>
                </c:pt>
                <c:pt idx="35275">
                  <c:v>0.33037253286275298</c:v>
                </c:pt>
                <c:pt idx="35276">
                  <c:v>0.365865742926613</c:v>
                </c:pt>
                <c:pt idx="35277">
                  <c:v>0.36322812822181799</c:v>
                </c:pt>
                <c:pt idx="35278">
                  <c:v>0.40347210205212503</c:v>
                </c:pt>
                <c:pt idx="35279">
                  <c:v>0.41717790882240102</c:v>
                </c:pt>
                <c:pt idx="35280">
                  <c:v>0.41748584876282302</c:v>
                </c:pt>
                <c:pt idx="35281">
                  <c:v>-8.2763584474037002E-3</c:v>
                </c:pt>
                <c:pt idx="35282">
                  <c:v>-1.5921665130915301E-2</c:v>
                </c:pt>
                <c:pt idx="35283">
                  <c:v>-1.0848929265841301E-2</c:v>
                </c:pt>
                <c:pt idx="35284">
                  <c:v>-5.5483553965787096E-3</c:v>
                </c:pt>
                <c:pt idx="35285">
                  <c:v>-2.3492579668251599E-3</c:v>
                </c:pt>
                <c:pt idx="35286">
                  <c:v>-4.7398302898959896E-3</c:v>
                </c:pt>
                <c:pt idx="35287">
                  <c:v>-6.0010246407116103E-3</c:v>
                </c:pt>
                <c:pt idx="35288">
                  <c:v>-9.9433265999824202E-3</c:v>
                </c:pt>
                <c:pt idx="35289">
                  <c:v>9.7870633987107106E-3</c:v>
                </c:pt>
                <c:pt idx="35290">
                  <c:v>1.3268306877610001E-2</c:v>
                </c:pt>
                <c:pt idx="35291">
                  <c:v>2.2585843599863101E-2</c:v>
                </c:pt>
                <c:pt idx="35292">
                  <c:v>1.61725713790703E-2</c:v>
                </c:pt>
                <c:pt idx="35293">
                  <c:v>2.39567560301579E-2</c:v>
                </c:pt>
                <c:pt idx="35294">
                  <c:v>2.3343367698962E-2</c:v>
                </c:pt>
                <c:pt idx="35295">
                  <c:v>2.0054922914256298E-2</c:v>
                </c:pt>
                <c:pt idx="35296">
                  <c:v>1.68126626697691E-2</c:v>
                </c:pt>
                <c:pt idx="35297">
                  <c:v>6.5249536660909296E-2</c:v>
                </c:pt>
                <c:pt idx="35298">
                  <c:v>3.5268193940506398E-2</c:v>
                </c:pt>
                <c:pt idx="35299">
                  <c:v>4.17055950760854E-2</c:v>
                </c:pt>
                <c:pt idx="35300">
                  <c:v>3.5503342929931597E-2</c:v>
                </c:pt>
                <c:pt idx="35301">
                  <c:v>8.4598571302497899E-2</c:v>
                </c:pt>
                <c:pt idx="35302">
                  <c:v>6.9113424866909398E-2</c:v>
                </c:pt>
                <c:pt idx="35303">
                  <c:v>8.8118432975999597E-2</c:v>
                </c:pt>
                <c:pt idx="35304">
                  <c:v>7.6758349140478604E-2</c:v>
                </c:pt>
                <c:pt idx="35305">
                  <c:v>0.10044451211359701</c:v>
                </c:pt>
                <c:pt idx="35306">
                  <c:v>0.10888805279505</c:v>
                </c:pt>
                <c:pt idx="35307">
                  <c:v>0.111867636023916</c:v>
                </c:pt>
                <c:pt idx="35308">
                  <c:v>0.10024327255075501</c:v>
                </c:pt>
                <c:pt idx="35309">
                  <c:v>5.6400368798821397E-2</c:v>
                </c:pt>
                <c:pt idx="35310">
                  <c:v>4.44577889962176E-2</c:v>
                </c:pt>
                <c:pt idx="35311">
                  <c:v>4.6923802103900902E-2</c:v>
                </c:pt>
                <c:pt idx="35312">
                  <c:v>4.9734477738284197E-2</c:v>
                </c:pt>
                <c:pt idx="35313">
                  <c:v>8.2870603568845295E-3</c:v>
                </c:pt>
                <c:pt idx="35314">
                  <c:v>4.86887262219508E-2</c:v>
                </c:pt>
                <c:pt idx="35315">
                  <c:v>-0.189133502001157</c:v>
                </c:pt>
                <c:pt idx="35316">
                  <c:v>1.5963627223544299E-2</c:v>
                </c:pt>
                <c:pt idx="35317">
                  <c:v>1.1365162835674099E-2</c:v>
                </c:pt>
                <c:pt idx="35318">
                  <c:v>1.9293018442904299E-2</c:v>
                </c:pt>
                <c:pt idx="35319">
                  <c:v>1.2974048117841299E-2</c:v>
                </c:pt>
                <c:pt idx="35320">
                  <c:v>2.8218191064101499E-2</c:v>
                </c:pt>
                <c:pt idx="35321">
                  <c:v>3.0016726313649201E-2</c:v>
                </c:pt>
                <c:pt idx="35322">
                  <c:v>3.7351579970185102E-2</c:v>
                </c:pt>
                <c:pt idx="35323">
                  <c:v>3.5528915252531101E-2</c:v>
                </c:pt>
                <c:pt idx="35324">
                  <c:v>5.4374996778565797E-2</c:v>
                </c:pt>
                <c:pt idx="35325">
                  <c:v>5.5170064593792201E-2</c:v>
                </c:pt>
                <c:pt idx="35326">
                  <c:v>5.9218963623229801E-2</c:v>
                </c:pt>
                <c:pt idx="35327">
                  <c:v>5.2869341537113299E-2</c:v>
                </c:pt>
                <c:pt idx="35328">
                  <c:v>5.4317451087877201E-2</c:v>
                </c:pt>
                <c:pt idx="35329">
                  <c:v>5.9612912882608997E-2</c:v>
                </c:pt>
                <c:pt idx="35330">
                  <c:v>7.7645702249433596E-2</c:v>
                </c:pt>
                <c:pt idx="35331">
                  <c:v>8.3414255985294103E-2</c:v>
                </c:pt>
                <c:pt idx="35332">
                  <c:v>8.3779116973458301E-2</c:v>
                </c:pt>
                <c:pt idx="35333">
                  <c:v>8.7881860305128706E-2</c:v>
                </c:pt>
                <c:pt idx="35334">
                  <c:v>0.10119673508924699</c:v>
                </c:pt>
                <c:pt idx="35335">
                  <c:v>6.8142582957137598E-2</c:v>
                </c:pt>
                <c:pt idx="35336">
                  <c:v>-6.5697344143629197E-3</c:v>
                </c:pt>
                <c:pt idx="35337">
                  <c:v>-1.7460045040880098E-2</c:v>
                </c:pt>
                <c:pt idx="35338">
                  <c:v>-1.5053891040693801E-2</c:v>
                </c:pt>
                <c:pt idx="35339">
                  <c:v>-4.5402459587052801E-2</c:v>
                </c:pt>
                <c:pt idx="35340">
                  <c:v>-1.4830153216862801E-2</c:v>
                </c:pt>
                <c:pt idx="35341">
                  <c:v>3.8939867723390901E-3</c:v>
                </c:pt>
                <c:pt idx="35342">
                  <c:v>4.9107244412298599E-3</c:v>
                </c:pt>
                <c:pt idx="35343">
                  <c:v>-5.9946982665037798E-2</c:v>
                </c:pt>
                <c:pt idx="35344">
                  <c:v>-1.4953029926581599E-2</c:v>
                </c:pt>
                <c:pt idx="35345">
                  <c:v>-1.5395316214567E-2</c:v>
                </c:pt>
                <c:pt idx="35346">
                  <c:v>-1.1686488605013199E-2</c:v>
                </c:pt>
                <c:pt idx="35347">
                  <c:v>-8.1386993429888293E-3</c:v>
                </c:pt>
                <c:pt idx="35348" formatCode="0.00E+00">
                  <c:v>8.6617177724046502E-4</c:v>
                </c:pt>
                <c:pt idx="35349">
                  <c:v>1.6359280813402701E-3</c:v>
                </c:pt>
                <c:pt idx="35350">
                  <c:v>2.3294690839708002E-3</c:v>
                </c:pt>
                <c:pt idx="35351">
                  <c:v>-4.3323426835286602E-3</c:v>
                </c:pt>
                <c:pt idx="35352">
                  <c:v>8.0949313036863396E-2</c:v>
                </c:pt>
                <c:pt idx="35353">
                  <c:v>2.5455036876975701E-3</c:v>
                </c:pt>
                <c:pt idx="35354">
                  <c:v>-1.4768849146511399E-3</c:v>
                </c:pt>
                <c:pt idx="35355">
                  <c:v>2.2940629743064501E-3</c:v>
                </c:pt>
                <c:pt idx="35356" formatCode="0.00E+00">
                  <c:v>8.6853315718982095E-4</c:v>
                </c:pt>
                <c:pt idx="35357">
                  <c:v>1.6590759452275099E-2</c:v>
                </c:pt>
                <c:pt idx="35358">
                  <c:v>1.5572332633989799E-2</c:v>
                </c:pt>
                <c:pt idx="35359">
                  <c:v>2.1283042925980399E-2</c:v>
                </c:pt>
                <c:pt idx="35360">
                  <c:v>7.1879600696791402E-3</c:v>
                </c:pt>
                <c:pt idx="35361">
                  <c:v>1.8712609632221201E-2</c:v>
                </c:pt>
                <c:pt idx="35362">
                  <c:v>1.41535436815614E-2</c:v>
                </c:pt>
                <c:pt idx="35363">
                  <c:v>1.2109592732057301E-2</c:v>
                </c:pt>
                <c:pt idx="35364">
                  <c:v>8.9397305863172499E-3</c:v>
                </c:pt>
                <c:pt idx="35365">
                  <c:v>8.5772405486252892E-3</c:v>
                </c:pt>
                <c:pt idx="35366">
                  <c:v>7.9478165837287805E-3</c:v>
                </c:pt>
                <c:pt idx="35367">
                  <c:v>7.9008028785014697E-3</c:v>
                </c:pt>
                <c:pt idx="35368">
                  <c:v>9.4509846524735101E-3</c:v>
                </c:pt>
                <c:pt idx="35369">
                  <c:v>-2.2471164931924002E-2</c:v>
                </c:pt>
                <c:pt idx="35370">
                  <c:v>-3.5541443447623999E-2</c:v>
                </c:pt>
                <c:pt idx="35371">
                  <c:v>-3.54203613532693E-2</c:v>
                </c:pt>
                <c:pt idx="35372">
                  <c:v>1.21798640623471E-2</c:v>
                </c:pt>
                <c:pt idx="35373">
                  <c:v>9.49472936599682E-3</c:v>
                </c:pt>
                <c:pt idx="35374">
                  <c:v>7.2238375925466301E-3</c:v>
                </c:pt>
                <c:pt idx="35375">
                  <c:v>4.2086505513543298E-3</c:v>
                </c:pt>
                <c:pt idx="35376">
                  <c:v>4.0893720673229597E-3</c:v>
                </c:pt>
                <c:pt idx="35377">
                  <c:v>-2.7601029410663201E-2</c:v>
                </c:pt>
                <c:pt idx="35378">
                  <c:v>-5.6154484565263701E-2</c:v>
                </c:pt>
                <c:pt idx="35379">
                  <c:v>1.3752036840502999E-2</c:v>
                </c:pt>
                <c:pt idx="35380">
                  <c:v>8.3911413100563603E-3</c:v>
                </c:pt>
                <c:pt idx="35381">
                  <c:v>6.8996523530346901E-3</c:v>
                </c:pt>
                <c:pt idx="35382">
                  <c:v>-4.4935986192734E-2</c:v>
                </c:pt>
                <c:pt idx="35383">
                  <c:v>-5.24199363192294E-2</c:v>
                </c:pt>
                <c:pt idx="35384">
                  <c:v>-6.5992496531917605E-2</c:v>
                </c:pt>
                <c:pt idx="35385">
                  <c:v>-0.112144421591266</c:v>
                </c:pt>
                <c:pt idx="35386">
                  <c:v>-0.110430335147795</c:v>
                </c:pt>
                <c:pt idx="35387">
                  <c:v>-0.111493451262276</c:v>
                </c:pt>
                <c:pt idx="35388">
                  <c:v>-0.11029039094401</c:v>
                </c:pt>
                <c:pt idx="35389">
                  <c:v>-0.11934432233951101</c:v>
                </c:pt>
                <c:pt idx="35390">
                  <c:v>-0.11959382552876199</c:v>
                </c:pt>
                <c:pt idx="35391">
                  <c:v>-0.127637534942876</c:v>
                </c:pt>
                <c:pt idx="35392">
                  <c:v>-0.14164674599749799</c:v>
                </c:pt>
                <c:pt idx="35393">
                  <c:v>-0.129607424551197</c:v>
                </c:pt>
                <c:pt idx="35394">
                  <c:v>-0.135176489043739</c:v>
                </c:pt>
                <c:pt idx="35395">
                  <c:v>-0.11625976538081</c:v>
                </c:pt>
                <c:pt idx="35396">
                  <c:v>-0.15027324691820301</c:v>
                </c:pt>
                <c:pt idx="35397">
                  <c:v>-0.17576245560536199</c:v>
                </c:pt>
                <c:pt idx="35398">
                  <c:v>-0.20058195798080999</c:v>
                </c:pt>
                <c:pt idx="35399">
                  <c:v>-0.204784301987642</c:v>
                </c:pt>
                <c:pt idx="35400">
                  <c:v>-0.167590800165142</c:v>
                </c:pt>
                <c:pt idx="35401">
                  <c:v>-8.4621398855005303E-2</c:v>
                </c:pt>
                <c:pt idx="35402">
                  <c:v>-0.100452139583804</c:v>
                </c:pt>
                <c:pt idx="35403">
                  <c:v>-7.0819416070545496E-2</c:v>
                </c:pt>
                <c:pt idx="35404">
                  <c:v>-0.16784711821378601</c:v>
                </c:pt>
                <c:pt idx="35405">
                  <c:v>-0.18814786187754401</c:v>
                </c:pt>
                <c:pt idx="35406">
                  <c:v>-0.20123907717072401</c:v>
                </c:pt>
                <c:pt idx="35407">
                  <c:v>-0.192412665675356</c:v>
                </c:pt>
                <c:pt idx="35408">
                  <c:v>-0.21879844367491699</c:v>
                </c:pt>
                <c:pt idx="35409">
                  <c:v>-0.21149496842288301</c:v>
                </c:pt>
                <c:pt idx="35410">
                  <c:v>-0.24803171868693999</c:v>
                </c:pt>
                <c:pt idx="35411">
                  <c:v>-0.226948484020285</c:v>
                </c:pt>
                <c:pt idx="35412">
                  <c:v>-0.246150800090633</c:v>
                </c:pt>
                <c:pt idx="35413">
                  <c:v>-0.25724628640860597</c:v>
                </c:pt>
                <c:pt idx="35414">
                  <c:v>-0.206043898625661</c:v>
                </c:pt>
                <c:pt idx="35415">
                  <c:v>-0.194377080310114</c:v>
                </c:pt>
                <c:pt idx="35416">
                  <c:v>-0.11183789083269199</c:v>
                </c:pt>
                <c:pt idx="35417">
                  <c:v>-0.11985362502250101</c:v>
                </c:pt>
                <c:pt idx="35418">
                  <c:v>-0.100590012604327</c:v>
                </c:pt>
                <c:pt idx="35419">
                  <c:v>-0.110896491658192</c:v>
                </c:pt>
                <c:pt idx="35420">
                  <c:v>-0.109648476582238</c:v>
                </c:pt>
                <c:pt idx="35421">
                  <c:v>-0.116675006232411</c:v>
                </c:pt>
                <c:pt idx="35422">
                  <c:v>2.6534279038339299E-3</c:v>
                </c:pt>
                <c:pt idx="35423">
                  <c:v>-3.0224416583570701E-3</c:v>
                </c:pt>
                <c:pt idx="35424">
                  <c:v>2.50106180647424E-3</c:v>
                </c:pt>
                <c:pt idx="35425" formatCode="0.00E+00">
                  <c:v>-6.7393325033804298E-4</c:v>
                </c:pt>
                <c:pt idx="35426" formatCode="0.00E+00">
                  <c:v>-5.4039346297129998E-4</c:v>
                </c:pt>
                <c:pt idx="35427">
                  <c:v>2.03797801934728E-2</c:v>
                </c:pt>
                <c:pt idx="35428">
                  <c:v>3.3038080157314902E-2</c:v>
                </c:pt>
                <c:pt idx="35429">
                  <c:v>2.65684385398046E-3</c:v>
                </c:pt>
                <c:pt idx="35430">
                  <c:v>1.31694446064645E-3</c:v>
                </c:pt>
                <c:pt idx="35431">
                  <c:v>-4.33191035701363E-3</c:v>
                </c:pt>
                <c:pt idx="35432">
                  <c:v>2.3089381289042199E-2</c:v>
                </c:pt>
                <c:pt idx="35433">
                  <c:v>2.2220524903214099E-2</c:v>
                </c:pt>
                <c:pt idx="35434">
                  <c:v>2.2217285885767799E-2</c:v>
                </c:pt>
                <c:pt idx="35435">
                  <c:v>5.8400218656339202E-2</c:v>
                </c:pt>
                <c:pt idx="35436">
                  <c:v>-8.2437339577579004E-3</c:v>
                </c:pt>
                <c:pt idx="35437">
                  <c:v>-1.47463616013663E-2</c:v>
                </c:pt>
                <c:pt idx="35438">
                  <c:v>5.2052254080952E-3</c:v>
                </c:pt>
                <c:pt idx="35439">
                  <c:v>-8.0895096451381009E-3</c:v>
                </c:pt>
                <c:pt idx="35440">
                  <c:v>-9.3168178540126104E-3</c:v>
                </c:pt>
                <c:pt idx="35441">
                  <c:v>-1.7908883300241402E-2</c:v>
                </c:pt>
                <c:pt idx="35442">
                  <c:v>-1.9605657878177501E-2</c:v>
                </c:pt>
                <c:pt idx="35443">
                  <c:v>-1.9743990581957398E-2</c:v>
                </c:pt>
                <c:pt idx="35444">
                  <c:v>-2.07771100913163E-2</c:v>
                </c:pt>
                <c:pt idx="35445">
                  <c:v>-2.0892164091603899E-2</c:v>
                </c:pt>
                <c:pt idx="35446">
                  <c:v>-3.1843441899937597E-2</c:v>
                </c:pt>
                <c:pt idx="35447">
                  <c:v>-2.20217678515988E-3</c:v>
                </c:pt>
                <c:pt idx="35448">
                  <c:v>-5.8190134330499098E-2</c:v>
                </c:pt>
                <c:pt idx="35449">
                  <c:v>-6.22479857139564E-2</c:v>
                </c:pt>
                <c:pt idx="35450">
                  <c:v>-6.8004977958163196E-2</c:v>
                </c:pt>
                <c:pt idx="35451">
                  <c:v>-6.2380201672447497E-2</c:v>
                </c:pt>
                <c:pt idx="35452">
                  <c:v>-6.6215747751867393E-2</c:v>
                </c:pt>
                <c:pt idx="35453">
                  <c:v>-6.9150122803567998E-2</c:v>
                </c:pt>
                <c:pt idx="35454">
                  <c:v>-7.5867300259910994E-2</c:v>
                </c:pt>
                <c:pt idx="35455">
                  <c:v>-7.4125536808911902E-2</c:v>
                </c:pt>
                <c:pt idx="35456">
                  <c:v>-3.76423950591444E-2</c:v>
                </c:pt>
                <c:pt idx="35457">
                  <c:v>-3.97831055002935E-2</c:v>
                </c:pt>
                <c:pt idx="35458">
                  <c:v>-4.3255471307379098E-2</c:v>
                </c:pt>
                <c:pt idx="35459">
                  <c:v>-3.9860141291999399E-2</c:v>
                </c:pt>
                <c:pt idx="35460">
                  <c:v>-4.3176054560013902E-2</c:v>
                </c:pt>
                <c:pt idx="35461">
                  <c:v>-3.97831055002935E-2</c:v>
                </c:pt>
                <c:pt idx="35462">
                  <c:v>-3.80121449829737E-2</c:v>
                </c:pt>
                <c:pt idx="35463">
                  <c:v>-3.4773337462335303E-2</c:v>
                </c:pt>
                <c:pt idx="35464">
                  <c:v>-3.0029799468772302E-2</c:v>
                </c:pt>
                <c:pt idx="35465">
                  <c:v>-3.1808665020359499E-2</c:v>
                </c:pt>
                <c:pt idx="35466">
                  <c:v>-3.5428773216820503E-2</c:v>
                </c:pt>
                <c:pt idx="35467">
                  <c:v>-3.6234380510213798E-2</c:v>
                </c:pt>
                <c:pt idx="35468">
                  <c:v>5.4303929447951399E-2</c:v>
                </c:pt>
                <c:pt idx="35469">
                  <c:v>5.7988174213894697E-2</c:v>
                </c:pt>
                <c:pt idx="35470">
                  <c:v>0.12351912455631001</c:v>
                </c:pt>
                <c:pt idx="35471">
                  <c:v>-1.2528771953481401E-2</c:v>
                </c:pt>
                <c:pt idx="35472">
                  <c:v>1.49224809714358E-2</c:v>
                </c:pt>
                <c:pt idx="35473">
                  <c:v>-4.12370516450681E-2</c:v>
                </c:pt>
                <c:pt idx="35474">
                  <c:v>-8.3043777242839401E-3</c:v>
                </c:pt>
                <c:pt idx="35475">
                  <c:v>1.14005852912257E-3</c:v>
                </c:pt>
                <c:pt idx="35476">
                  <c:v>2.02587465594001E-2</c:v>
                </c:pt>
                <c:pt idx="35477">
                  <c:v>0.103288301242287</c:v>
                </c:pt>
                <c:pt idx="35478">
                  <c:v>0.165676886877</c:v>
                </c:pt>
                <c:pt idx="35479">
                  <c:v>0.123276716031893</c:v>
                </c:pt>
                <c:pt idx="35480">
                  <c:v>0.126225162553601</c:v>
                </c:pt>
                <c:pt idx="35481">
                  <c:v>0.158650629714469</c:v>
                </c:pt>
                <c:pt idx="35482">
                  <c:v>4.5895483001520999E-2</c:v>
                </c:pt>
                <c:pt idx="35483">
                  <c:v>-3.6539300070715E-2</c:v>
                </c:pt>
                <c:pt idx="35484">
                  <c:v>0.112718096788977</c:v>
                </c:pt>
                <c:pt idx="35485">
                  <c:v>0.120054904977941</c:v>
                </c:pt>
                <c:pt idx="35486">
                  <c:v>0.122141673805734</c:v>
                </c:pt>
                <c:pt idx="35487">
                  <c:v>0.12309882085961101</c:v>
                </c:pt>
                <c:pt idx="35488">
                  <c:v>0.14943050343094599</c:v>
                </c:pt>
                <c:pt idx="35489">
                  <c:v>0.13220148058110201</c:v>
                </c:pt>
                <c:pt idx="35490">
                  <c:v>0.132748721188264</c:v>
                </c:pt>
                <c:pt idx="35491">
                  <c:v>0.13700085202179099</c:v>
                </c:pt>
                <c:pt idx="35492">
                  <c:v>0.15326912835475601</c:v>
                </c:pt>
                <c:pt idx="35493">
                  <c:v>-5.5632407302149398E-2</c:v>
                </c:pt>
                <c:pt idx="35494">
                  <c:v>-4.89239911203782E-2</c:v>
                </c:pt>
                <c:pt idx="35495">
                  <c:v>-3.00479432932583E-2</c:v>
                </c:pt>
                <c:pt idx="35496">
                  <c:v>-3.96326843764696E-2</c:v>
                </c:pt>
                <c:pt idx="35497">
                  <c:v>-5.6235006867613102E-3</c:v>
                </c:pt>
                <c:pt idx="35498">
                  <c:v>-9.8486498888752296E-3</c:v>
                </c:pt>
                <c:pt idx="35499">
                  <c:v>-5.1130902849694203E-3</c:v>
                </c:pt>
                <c:pt idx="35500">
                  <c:v>-9.2548920679649208E-3</c:v>
                </c:pt>
                <c:pt idx="35501">
                  <c:v>-9.8881904848158106E-3</c:v>
                </c:pt>
                <c:pt idx="35502">
                  <c:v>-1.15910452388294E-2</c:v>
                </c:pt>
                <c:pt idx="35503">
                  <c:v>-3.0757188932444201E-3</c:v>
                </c:pt>
                <c:pt idx="35504">
                  <c:v>3.8811725516804702E-2</c:v>
                </c:pt>
                <c:pt idx="35505">
                  <c:v>3.9438904724117901E-2</c:v>
                </c:pt>
                <c:pt idx="35506">
                  <c:v>2.56879645692389E-2</c:v>
                </c:pt>
                <c:pt idx="35507">
                  <c:v>-2.8508376557915199E-2</c:v>
                </c:pt>
                <c:pt idx="35508">
                  <c:v>-3.1090806755752199E-2</c:v>
                </c:pt>
                <c:pt idx="35509">
                  <c:v>-3.2971100759552299E-2</c:v>
                </c:pt>
                <c:pt idx="35510">
                  <c:v>-6.2430014757948099E-2</c:v>
                </c:pt>
                <c:pt idx="35511">
                  <c:v>-9.6063721276984093E-2</c:v>
                </c:pt>
                <c:pt idx="35512">
                  <c:v>-9.9456901932188702E-2</c:v>
                </c:pt>
                <c:pt idx="35513">
                  <c:v>-9.55901815784332E-2</c:v>
                </c:pt>
                <c:pt idx="35514">
                  <c:v>-7.8957382300159001E-2</c:v>
                </c:pt>
                <c:pt idx="35515">
                  <c:v>-6.2834274360197197E-3</c:v>
                </c:pt>
                <c:pt idx="35516">
                  <c:v>-1.15762214927774E-2</c:v>
                </c:pt>
                <c:pt idx="35517">
                  <c:v>-1.36178733562912E-2</c:v>
                </c:pt>
                <c:pt idx="35518">
                  <c:v>-2.47345518572901E-2</c:v>
                </c:pt>
                <c:pt idx="35519">
                  <c:v>2.3527316057465601E-2</c:v>
                </c:pt>
                <c:pt idx="35520">
                  <c:v>2.20676534846935E-2</c:v>
                </c:pt>
                <c:pt idx="35521">
                  <c:v>2.63396569479088E-2</c:v>
                </c:pt>
                <c:pt idx="35522">
                  <c:v>1.54076257837669E-2</c:v>
                </c:pt>
                <c:pt idx="35523">
                  <c:v>1.7762287211717499E-2</c:v>
                </c:pt>
                <c:pt idx="35524">
                  <c:v>-6.1291455422345299E-2</c:v>
                </c:pt>
                <c:pt idx="35525">
                  <c:v>-3.9200942630651402E-2</c:v>
                </c:pt>
                <c:pt idx="35526">
                  <c:v>-8.9574297565626806E-2</c:v>
                </c:pt>
                <c:pt idx="35527">
                  <c:v>-0.144685639387024</c:v>
                </c:pt>
                <c:pt idx="35528">
                  <c:v>-0.13900096173689</c:v>
                </c:pt>
                <c:pt idx="35529">
                  <c:v>-0.121514226665366</c:v>
                </c:pt>
                <c:pt idx="35530">
                  <c:v>-0.12831703253389501</c:v>
                </c:pt>
                <c:pt idx="35531">
                  <c:v>-9.0010363228214901E-2</c:v>
                </c:pt>
                <c:pt idx="35532">
                  <c:v>-0.21364065861644699</c:v>
                </c:pt>
                <c:pt idx="35533">
                  <c:v>-1.2513404747548499E-2</c:v>
                </c:pt>
                <c:pt idx="35534" formatCode="0.00E+00">
                  <c:v>4.4478132750369598E-4</c:v>
                </c:pt>
                <c:pt idx="35535">
                  <c:v>3.3412491710715902E-3</c:v>
                </c:pt>
                <c:pt idx="35536">
                  <c:v>7.5253019514871502E-3</c:v>
                </c:pt>
                <c:pt idx="35537">
                  <c:v>-1.0321802526301599E-2</c:v>
                </c:pt>
                <c:pt idx="35538">
                  <c:v>-5.9884831496110902E-3</c:v>
                </c:pt>
                <c:pt idx="35539">
                  <c:v>-5.9822288021085898E-2</c:v>
                </c:pt>
                <c:pt idx="35540">
                  <c:v>-4.4858722382577099E-2</c:v>
                </c:pt>
                <c:pt idx="35541">
                  <c:v>-4.4046919605298801E-2</c:v>
                </c:pt>
                <c:pt idx="35542">
                  <c:v>-8.0179335047769903E-2</c:v>
                </c:pt>
                <c:pt idx="35543">
                  <c:v>-8.9631786356155096E-2</c:v>
                </c:pt>
                <c:pt idx="35544">
                  <c:v>-7.6742139636222395E-2</c:v>
                </c:pt>
                <c:pt idx="35545">
                  <c:v>2.3847722272925601E-2</c:v>
                </c:pt>
                <c:pt idx="35546">
                  <c:v>2.9996915382659299E-2</c:v>
                </c:pt>
                <c:pt idx="35547">
                  <c:v>-2.6405283217111501E-2</c:v>
                </c:pt>
                <c:pt idx="35548">
                  <c:v>-6.2214478709635701E-2</c:v>
                </c:pt>
                <c:pt idx="35549">
                  <c:v>-7.4653263038680903E-2</c:v>
                </c:pt>
                <c:pt idx="35550">
                  <c:v>-7.2477455797781198E-2</c:v>
                </c:pt>
                <c:pt idx="35551">
                  <c:v>5.4952779421651103E-2</c:v>
                </c:pt>
                <c:pt idx="35552">
                  <c:v>7.0360179986962798E-2</c:v>
                </c:pt>
                <c:pt idx="35553">
                  <c:v>8.9411121310511502E-2</c:v>
                </c:pt>
                <c:pt idx="35554">
                  <c:v>0.16308777768386501</c:v>
                </c:pt>
                <c:pt idx="35555">
                  <c:v>0.16067878292020199</c:v>
                </c:pt>
                <c:pt idx="35556">
                  <c:v>0.14716171034429301</c:v>
                </c:pt>
                <c:pt idx="35557">
                  <c:v>0.13570923972436</c:v>
                </c:pt>
                <c:pt idx="35558">
                  <c:v>0.15693463039028699</c:v>
                </c:pt>
                <c:pt idx="35559">
                  <c:v>9.2560148297607503E-2</c:v>
                </c:pt>
                <c:pt idx="35560">
                  <c:v>1.5954551997846698E-2</c:v>
                </c:pt>
                <c:pt idx="35561">
                  <c:v>-3.1515087166142201E-2</c:v>
                </c:pt>
                <c:pt idx="35562">
                  <c:v>-3.1105124861449299E-2</c:v>
                </c:pt>
                <c:pt idx="35563">
                  <c:v>-3.1030036906330102E-2</c:v>
                </c:pt>
                <c:pt idx="35564">
                  <c:v>-1.0528266134139899E-3</c:v>
                </c:pt>
                <c:pt idx="35565">
                  <c:v>-5.5727887569767499E-3</c:v>
                </c:pt>
                <c:pt idx="35566">
                  <c:v>-1.03157958196464E-3</c:v>
                </c:pt>
                <c:pt idx="35567" formatCode="0.00E+00">
                  <c:v>-8.4672711049038596E-4</c:v>
                </c:pt>
                <c:pt idx="35568">
                  <c:v>1.75493577027039E-2</c:v>
                </c:pt>
                <c:pt idx="35569">
                  <c:v>2.73959953716689E-2</c:v>
                </c:pt>
                <c:pt idx="35570">
                  <c:v>4.6527950602954699E-2</c:v>
                </c:pt>
                <c:pt idx="35571">
                  <c:v>2.8078423494437298E-2</c:v>
                </c:pt>
                <c:pt idx="35572">
                  <c:v>3.5288353802398198E-2</c:v>
                </c:pt>
                <c:pt idx="35573">
                  <c:v>3.6206473504179999E-2</c:v>
                </c:pt>
                <c:pt idx="35574">
                  <c:v>4.2560057293269303E-2</c:v>
                </c:pt>
                <c:pt idx="35575">
                  <c:v>3.90919585455815E-2</c:v>
                </c:pt>
                <c:pt idx="35576">
                  <c:v>1.6483942643452199E-2</c:v>
                </c:pt>
                <c:pt idx="35577">
                  <c:v>2.85052756376935E-3</c:v>
                </c:pt>
                <c:pt idx="35578">
                  <c:v>3.4926844553732503E-2</c:v>
                </c:pt>
                <c:pt idx="35579">
                  <c:v>3.4427429479044501E-2</c:v>
                </c:pt>
                <c:pt idx="35580">
                  <c:v>4.7834008901408202E-2</c:v>
                </c:pt>
                <c:pt idx="35581">
                  <c:v>5.2022088891652003E-2</c:v>
                </c:pt>
                <c:pt idx="35582">
                  <c:v>5.03435942480654E-2</c:v>
                </c:pt>
                <c:pt idx="35583">
                  <c:v>5.4780449366525298E-2</c:v>
                </c:pt>
                <c:pt idx="35584">
                  <c:v>2.3578138903504499E-2</c:v>
                </c:pt>
                <c:pt idx="35585">
                  <c:v>2.5579635544798501E-2</c:v>
                </c:pt>
                <c:pt idx="35586">
                  <c:v>4.3589876054825803E-2</c:v>
                </c:pt>
                <c:pt idx="35587">
                  <c:v>3.6766154888051697E-2</c:v>
                </c:pt>
                <c:pt idx="35588">
                  <c:v>-1.23007511430084E-3</c:v>
                </c:pt>
                <c:pt idx="35589">
                  <c:v>-1.7086810382105301E-3</c:v>
                </c:pt>
                <c:pt idx="35590">
                  <c:v>2.8073722199483099E-2</c:v>
                </c:pt>
                <c:pt idx="35591">
                  <c:v>2.2069936463923401E-2</c:v>
                </c:pt>
                <c:pt idx="35592">
                  <c:v>2.14875156509697E-2</c:v>
                </c:pt>
                <c:pt idx="35593">
                  <c:v>1.17381145283088E-2</c:v>
                </c:pt>
                <c:pt idx="35594">
                  <c:v>1.5191923164765199E-2</c:v>
                </c:pt>
                <c:pt idx="35595">
                  <c:v>1.26935125813492E-2</c:v>
                </c:pt>
                <c:pt idx="35596">
                  <c:v>-1.9747800576091799E-2</c:v>
                </c:pt>
                <c:pt idx="35597">
                  <c:v>4.7998097832890798E-3</c:v>
                </c:pt>
                <c:pt idx="35598">
                  <c:v>-2.0407736518967198E-2</c:v>
                </c:pt>
                <c:pt idx="35599">
                  <c:v>-5.0622742646452501E-2</c:v>
                </c:pt>
                <c:pt idx="35600">
                  <c:v>1.9967398974684001E-2</c:v>
                </c:pt>
                <c:pt idx="35601">
                  <c:v>3.4462805800621298E-2</c:v>
                </c:pt>
                <c:pt idx="35602">
                  <c:v>3.0378746412660302E-3</c:v>
                </c:pt>
                <c:pt idx="35603">
                  <c:v>1.5361689384238E-2</c:v>
                </c:pt>
                <c:pt idx="35604">
                  <c:v>6.4162137238418002E-2</c:v>
                </c:pt>
                <c:pt idx="35605">
                  <c:v>6.1774065857742998E-2</c:v>
                </c:pt>
                <c:pt idx="35606">
                  <c:v>7.5344502844633093E-2</c:v>
                </c:pt>
                <c:pt idx="35607">
                  <c:v>7.2829830906462098E-2</c:v>
                </c:pt>
                <c:pt idx="35608">
                  <c:v>0.107461349205317</c:v>
                </c:pt>
                <c:pt idx="35609">
                  <c:v>0.10402228090410801</c:v>
                </c:pt>
                <c:pt idx="35610">
                  <c:v>0.104123587900086</c:v>
                </c:pt>
                <c:pt idx="35611">
                  <c:v>0.100568685197313</c:v>
                </c:pt>
                <c:pt idx="35612">
                  <c:v>0.105076656269526</c:v>
                </c:pt>
                <c:pt idx="35613">
                  <c:v>0.127176099676164</c:v>
                </c:pt>
                <c:pt idx="35614">
                  <c:v>0.14816196192064099</c:v>
                </c:pt>
                <c:pt idx="35615">
                  <c:v>0.120848674354473</c:v>
                </c:pt>
                <c:pt idx="35616">
                  <c:v>0.12154222665971701</c:v>
                </c:pt>
                <c:pt idx="35617">
                  <c:v>0.12320717908479201</c:v>
                </c:pt>
                <c:pt idx="35618">
                  <c:v>0.12518466825697699</c:v>
                </c:pt>
                <c:pt idx="35619">
                  <c:v>0.14665910194232901</c:v>
                </c:pt>
                <c:pt idx="35620">
                  <c:v>0.13415995361767599</c:v>
                </c:pt>
                <c:pt idx="35621">
                  <c:v>0.13553557046798601</c:v>
                </c:pt>
                <c:pt idx="35622">
                  <c:v>0.158232951934551</c:v>
                </c:pt>
                <c:pt idx="35623">
                  <c:v>0.17424631053640499</c:v>
                </c:pt>
                <c:pt idx="35624">
                  <c:v>0.18085631586208301</c:v>
                </c:pt>
                <c:pt idx="35625">
                  <c:v>0.188961450544261</c:v>
                </c:pt>
                <c:pt idx="35626">
                  <c:v>0.20563385291524899</c:v>
                </c:pt>
                <c:pt idx="35627">
                  <c:v>0.21490140256669699</c:v>
                </c:pt>
                <c:pt idx="35628">
                  <c:v>0.236518491439974</c:v>
                </c:pt>
                <c:pt idx="35629">
                  <c:v>0.28444917870374198</c:v>
                </c:pt>
                <c:pt idx="35630">
                  <c:v>0.29998374028425501</c:v>
                </c:pt>
                <c:pt idx="35631">
                  <c:v>0.29738348005606402</c:v>
                </c:pt>
                <c:pt idx="35632">
                  <c:v>0.32223559117680001</c:v>
                </c:pt>
                <c:pt idx="35633">
                  <c:v>0.28139657941327401</c:v>
                </c:pt>
                <c:pt idx="35634">
                  <c:v>0.40024721661760299</c:v>
                </c:pt>
                <c:pt idx="35635">
                  <c:v>0.51009064317334596</c:v>
                </c:pt>
                <c:pt idx="35636">
                  <c:v>0.48629163032505102</c:v>
                </c:pt>
                <c:pt idx="35637">
                  <c:v>-4.1316951115850601E-3</c:v>
                </c:pt>
                <c:pt idx="35638">
                  <c:v>-1.0055916999801099E-2</c:v>
                </c:pt>
                <c:pt idx="35639">
                  <c:v>-6.2619597760624696E-3</c:v>
                </c:pt>
                <c:pt idx="35640">
                  <c:v>-8.2376183450418809E-3</c:v>
                </c:pt>
                <c:pt idx="35641">
                  <c:v>-3.30214004180118E-3</c:v>
                </c:pt>
                <c:pt idx="35642">
                  <c:v>-1.8132279456529201E-2</c:v>
                </c:pt>
                <c:pt idx="35643">
                  <c:v>-4.6738679453201997E-3</c:v>
                </c:pt>
                <c:pt idx="35644">
                  <c:v>-2.1711967335119799E-2</c:v>
                </c:pt>
                <c:pt idx="35645">
                  <c:v>-8.3493773012903692E-3</c:v>
                </c:pt>
                <c:pt idx="35646">
                  <c:v>-1.07215985882735E-2</c:v>
                </c:pt>
                <c:pt idx="35647">
                  <c:v>-1.05011358195024E-2</c:v>
                </c:pt>
                <c:pt idx="35648">
                  <c:v>-3.5634767781288899E-2</c:v>
                </c:pt>
                <c:pt idx="35649">
                  <c:v>-1.9535787351957001E-2</c:v>
                </c:pt>
                <c:pt idx="35650">
                  <c:v>-1.9143801000029499E-2</c:v>
                </c:pt>
                <c:pt idx="35651">
                  <c:v>-1.87430028460491E-2</c:v>
                </c:pt>
                <c:pt idx="35652">
                  <c:v>-2.4090709000810801E-2</c:v>
                </c:pt>
                <c:pt idx="35653">
                  <c:v>-2.1102278687946799E-2</c:v>
                </c:pt>
                <c:pt idx="35654">
                  <c:v>-2.50039123840484E-2</c:v>
                </c:pt>
                <c:pt idx="35655">
                  <c:v>-2.4667512400839701E-2</c:v>
                </c:pt>
                <c:pt idx="35656">
                  <c:v>-3.99471263456165E-2</c:v>
                </c:pt>
                <c:pt idx="35657">
                  <c:v>-4.1397054799560698E-2</c:v>
                </c:pt>
                <c:pt idx="35658">
                  <c:v>-4.2465939741683702E-2</c:v>
                </c:pt>
                <c:pt idx="35659">
                  <c:v>-4.34471349901921E-2</c:v>
                </c:pt>
                <c:pt idx="35660">
                  <c:v>-3.7951369094551199E-2</c:v>
                </c:pt>
                <c:pt idx="35661">
                  <c:v>-1.2714997276376899E-2</c:v>
                </c:pt>
                <c:pt idx="35662">
                  <c:v>-2.1078830103615501E-2</c:v>
                </c:pt>
                <c:pt idx="35663">
                  <c:v>-2.8456524710654001E-2</c:v>
                </c:pt>
                <c:pt idx="35664">
                  <c:v>-2.7968582009275801E-2</c:v>
                </c:pt>
                <c:pt idx="35665">
                  <c:v>2.77985768312498E-2</c:v>
                </c:pt>
                <c:pt idx="35666">
                  <c:v>2.9593443427928301E-2</c:v>
                </c:pt>
                <c:pt idx="35667">
                  <c:v>2.2349208654678598E-2</c:v>
                </c:pt>
                <c:pt idx="35668">
                  <c:v>2.53537341390834E-2</c:v>
                </c:pt>
                <c:pt idx="35669">
                  <c:v>3.0111833612671501E-2</c:v>
                </c:pt>
                <c:pt idx="35670">
                  <c:v>2.84813294862005E-2</c:v>
                </c:pt>
                <c:pt idx="35671">
                  <c:v>2.61179708872025E-2</c:v>
                </c:pt>
                <c:pt idx="35672">
                  <c:v>6.0236142677254398E-2</c:v>
                </c:pt>
                <c:pt idx="35673">
                  <c:v>6.0153852698092203E-2</c:v>
                </c:pt>
                <c:pt idx="35674">
                  <c:v>6.6323883276738299E-2</c:v>
                </c:pt>
                <c:pt idx="35675">
                  <c:v>4.2780726634629597E-2</c:v>
                </c:pt>
                <c:pt idx="35676">
                  <c:v>4.1621527081258498E-2</c:v>
                </c:pt>
                <c:pt idx="35677">
                  <c:v>4.22655958445479E-2</c:v>
                </c:pt>
                <c:pt idx="35678">
                  <c:v>5.20646746943682E-2</c:v>
                </c:pt>
                <c:pt idx="35679">
                  <c:v>-6.9904021299862498E-3</c:v>
                </c:pt>
                <c:pt idx="35680">
                  <c:v>4.0270931094563901E-2</c:v>
                </c:pt>
                <c:pt idx="35681">
                  <c:v>-2.17039212792129E-2</c:v>
                </c:pt>
                <c:pt idx="35682">
                  <c:v>-4.4681937434171801E-2</c:v>
                </c:pt>
                <c:pt idx="35683">
                  <c:v>-2.5391069119195801E-2</c:v>
                </c:pt>
                <c:pt idx="35684">
                  <c:v>-3.5746432809896603E-2</c:v>
                </c:pt>
                <c:pt idx="35685">
                  <c:v>-3.8305462556328801E-2</c:v>
                </c:pt>
                <c:pt idx="35686">
                  <c:v>-4.0862499014407298E-2</c:v>
                </c:pt>
                <c:pt idx="35687">
                  <c:v>-3.3577471127107003E-2</c:v>
                </c:pt>
                <c:pt idx="35688">
                  <c:v>-4.2601264159572702E-2</c:v>
                </c:pt>
                <c:pt idx="35689">
                  <c:v>-3.80461909513332E-2</c:v>
                </c:pt>
                <c:pt idx="35690">
                  <c:v>-3.7970575924818298E-2</c:v>
                </c:pt>
                <c:pt idx="35691">
                  <c:v>-3.6217775026958103E-2</c:v>
                </c:pt>
                <c:pt idx="35692">
                  <c:v>-3.5827017589096601E-2</c:v>
                </c:pt>
                <c:pt idx="35693">
                  <c:v>-4.6223258860702502E-3</c:v>
                </c:pt>
                <c:pt idx="35694">
                  <c:v>1.3858499351472301E-2</c:v>
                </c:pt>
                <c:pt idx="35695">
                  <c:v>0.16682112297726601</c:v>
                </c:pt>
                <c:pt idx="35696">
                  <c:v>0.171138818596969</c:v>
                </c:pt>
                <c:pt idx="35697">
                  <c:v>0.105473048892472</c:v>
                </c:pt>
                <c:pt idx="35698">
                  <c:v>9.8603081991339006E-2</c:v>
                </c:pt>
                <c:pt idx="35699">
                  <c:v>0.29390786061061003</c:v>
                </c:pt>
                <c:pt idx="35700">
                  <c:v>0.28753583300214203</c:v>
                </c:pt>
                <c:pt idx="35701">
                  <c:v>0.34030843305656</c:v>
                </c:pt>
                <c:pt idx="35702">
                  <c:v>0.35536026234465001</c:v>
                </c:pt>
                <c:pt idx="35703">
                  <c:v>0.35905846398275998</c:v>
                </c:pt>
                <c:pt idx="35704">
                  <c:v>0.34061810302335499</c:v>
                </c:pt>
                <c:pt idx="35705">
                  <c:v>0.36912861407193698</c:v>
                </c:pt>
                <c:pt idx="35706">
                  <c:v>0.35656433915761898</c:v>
                </c:pt>
                <c:pt idx="35707">
                  <c:v>0.38791076256936402</c:v>
                </c:pt>
                <c:pt idx="35708">
                  <c:v>0.38286022231820999</c:v>
                </c:pt>
                <c:pt idx="35709">
                  <c:v>0.40331181422849699</c:v>
                </c:pt>
                <c:pt idx="35710">
                  <c:v>0.42112525411921398</c:v>
                </c:pt>
                <c:pt idx="35711">
                  <c:v>0.48332128011486297</c:v>
                </c:pt>
                <c:pt idx="35712">
                  <c:v>0.46991852476261098</c:v>
                </c:pt>
                <c:pt idx="35713">
                  <c:v>0.482540782527136</c:v>
                </c:pt>
                <c:pt idx="35714">
                  <c:v>0.50814000432986395</c:v>
                </c:pt>
                <c:pt idx="35715">
                  <c:v>0.55730796784944103</c:v>
                </c:pt>
                <c:pt idx="35716">
                  <c:v>0.55820548750611798</c:v>
                </c:pt>
                <c:pt idx="35717">
                  <c:v>0.55974818664743298</c:v>
                </c:pt>
                <c:pt idx="35718">
                  <c:v>0.76132610215013996</c:v>
                </c:pt>
                <c:pt idx="35719">
                  <c:v>0.76884278609435197</c:v>
                </c:pt>
                <c:pt idx="35720">
                  <c:v>0</c:v>
                </c:pt>
                <c:pt idx="35721">
                  <c:v>6.2068508305916899E-3</c:v>
                </c:pt>
                <c:pt idx="35722">
                  <c:v>4.5635163577726302E-3</c:v>
                </c:pt>
                <c:pt idx="35723">
                  <c:v>3.95448839056795E-2</c:v>
                </c:pt>
                <c:pt idx="35724">
                  <c:v>3.5367687810121798E-2</c:v>
                </c:pt>
                <c:pt idx="35725">
                  <c:v>1.19026828899455E-2</c:v>
                </c:pt>
                <c:pt idx="35726">
                  <c:v>1.4294663258169501E-2</c:v>
                </c:pt>
                <c:pt idx="35727">
                  <c:v>1.92260360382654E-2</c:v>
                </c:pt>
                <c:pt idx="35728">
                  <c:v>2.3083866370390199E-2</c:v>
                </c:pt>
                <c:pt idx="35729">
                  <c:v>1.52655329621624E-2</c:v>
                </c:pt>
                <c:pt idx="35730">
                  <c:v>1.37099101245992E-2</c:v>
                </c:pt>
                <c:pt idx="35731">
                  <c:v>0.132209553186308</c:v>
                </c:pt>
                <c:pt idx="35732">
                  <c:v>-8.2437339577579004E-3</c:v>
                </c:pt>
                <c:pt idx="35733">
                  <c:v>-1.47463616013663E-2</c:v>
                </c:pt>
                <c:pt idx="35734">
                  <c:v>-8.5083197092243792E-3</c:v>
                </c:pt>
                <c:pt idx="35735">
                  <c:v>-2.3113370089994999E-2</c:v>
                </c:pt>
                <c:pt idx="35736">
                  <c:v>-2.1390667070768799E-2</c:v>
                </c:pt>
                <c:pt idx="35737">
                  <c:v>-3.4970101400915603E-2</c:v>
                </c:pt>
                <c:pt idx="35738">
                  <c:v>-3.5206868437442203E-2</c:v>
                </c:pt>
                <c:pt idx="35739">
                  <c:v>-1.6546999142687799E-2</c:v>
                </c:pt>
                <c:pt idx="35740">
                  <c:v>-1.1749814365377099E-2</c:v>
                </c:pt>
                <c:pt idx="35741">
                  <c:v>-7.1678851625975801E-3</c:v>
                </c:pt>
                <c:pt idx="35742">
                  <c:v>-1.00670244582052E-2</c:v>
                </c:pt>
                <c:pt idx="35743">
                  <c:v>-1.2401501498203E-2</c:v>
                </c:pt>
                <c:pt idx="35744">
                  <c:v>-1.87546418718154E-2</c:v>
                </c:pt>
                <c:pt idx="35745">
                  <c:v>-2.45725441189341E-2</c:v>
                </c:pt>
                <c:pt idx="35746">
                  <c:v>-2.0178959397185701E-2</c:v>
                </c:pt>
                <c:pt idx="35747">
                  <c:v>-2.2638356433619E-2</c:v>
                </c:pt>
                <c:pt idx="35748">
                  <c:v>-5.61168860911469E-2</c:v>
                </c:pt>
                <c:pt idx="35749">
                  <c:v>-6.1998665885902401E-2</c:v>
                </c:pt>
                <c:pt idx="35750">
                  <c:v>-0.102038424289368</c:v>
                </c:pt>
                <c:pt idx="35751">
                  <c:v>-0.119664639903533</c:v>
                </c:pt>
                <c:pt idx="35752">
                  <c:v>-0.122020524604007</c:v>
                </c:pt>
                <c:pt idx="35753">
                  <c:v>-0.12257732866716201</c:v>
                </c:pt>
                <c:pt idx="35754">
                  <c:v>-2.5654433359401499E-2</c:v>
                </c:pt>
                <c:pt idx="35755" formatCode="0.00E+00">
                  <c:v>-6.3568525319435099E-4</c:v>
                </c:pt>
                <c:pt idx="35756">
                  <c:v>-2.0759184622778301E-3</c:v>
                </c:pt>
                <c:pt idx="35757">
                  <c:v>-5.6189639616277501E-2</c:v>
                </c:pt>
                <c:pt idx="35758">
                  <c:v>-5.1839249249851303E-2</c:v>
                </c:pt>
                <c:pt idx="35759">
                  <c:v>-5.5571971117809697E-2</c:v>
                </c:pt>
                <c:pt idx="35760">
                  <c:v>-4.0644695110043198E-2</c:v>
                </c:pt>
                <c:pt idx="35761">
                  <c:v>-4.0224570876802701E-2</c:v>
                </c:pt>
                <c:pt idx="35762">
                  <c:v>-3.50818599225644E-2</c:v>
                </c:pt>
                <c:pt idx="35763">
                  <c:v>-3.2549090484293303E-2</c:v>
                </c:pt>
                <c:pt idx="35764">
                  <c:v>-2.8161447239368E-2</c:v>
                </c:pt>
                <c:pt idx="35765">
                  <c:v>-2.38237650595956E-2</c:v>
                </c:pt>
                <c:pt idx="35766">
                  <c:v>-2.28839248406047E-2</c:v>
                </c:pt>
                <c:pt idx="35767">
                  <c:v>-2.1037080247122399E-2</c:v>
                </c:pt>
                <c:pt idx="35768">
                  <c:v>-2.04613927735992E-2</c:v>
                </c:pt>
                <c:pt idx="35769">
                  <c:v>-2.5935934139965599E-2</c:v>
                </c:pt>
                <c:pt idx="35770">
                  <c:v>5.5392486273029198E-3</c:v>
                </c:pt>
                <c:pt idx="35771">
                  <c:v>5.5049728066880396E-3</c:v>
                </c:pt>
                <c:pt idx="35772">
                  <c:v>-1.2877655426438E-2</c:v>
                </c:pt>
                <c:pt idx="35773">
                  <c:v>-6.6467660861881904E-3</c:v>
                </c:pt>
                <c:pt idx="35774">
                  <c:v>1.4071859390786199E-2</c:v>
                </c:pt>
                <c:pt idx="35775">
                  <c:v>1.45536258752008E-2</c:v>
                </c:pt>
                <c:pt idx="35776">
                  <c:v>9.3898715091951194E-3</c:v>
                </c:pt>
                <c:pt idx="35777">
                  <c:v>4.5616853879975001E-2</c:v>
                </c:pt>
                <c:pt idx="35778">
                  <c:v>4.95319788446235E-2</c:v>
                </c:pt>
                <c:pt idx="35779">
                  <c:v>4.5731375034492303E-2</c:v>
                </c:pt>
                <c:pt idx="35780">
                  <c:v>5.8508960679722402E-2</c:v>
                </c:pt>
                <c:pt idx="35781">
                  <c:v>6.0256243967664602E-2</c:v>
                </c:pt>
                <c:pt idx="35782">
                  <c:v>7.2975271988585194E-2</c:v>
                </c:pt>
                <c:pt idx="35783">
                  <c:v>5.32093056903266E-2</c:v>
                </c:pt>
                <c:pt idx="35784">
                  <c:v>9.1366473319651701E-3</c:v>
                </c:pt>
                <c:pt idx="35785">
                  <c:v>6.87171325114244E-3</c:v>
                </c:pt>
                <c:pt idx="35786">
                  <c:v>5.14363485707747E-3</c:v>
                </c:pt>
                <c:pt idx="35787">
                  <c:v>6.0583949226857801E-3</c:v>
                </c:pt>
                <c:pt idx="35788">
                  <c:v>7.6000933005149198E-3</c:v>
                </c:pt>
                <c:pt idx="35789">
                  <c:v>8.71213259542402E-3</c:v>
                </c:pt>
                <c:pt idx="35790">
                  <c:v>7.7280624231506501E-2</c:v>
                </c:pt>
                <c:pt idx="35791">
                  <c:v>5.6849466676333699E-2</c:v>
                </c:pt>
                <c:pt idx="35792">
                  <c:v>5.7963522422557603E-2</c:v>
                </c:pt>
                <c:pt idx="35793">
                  <c:v>6.2582603771465795E-2</c:v>
                </c:pt>
                <c:pt idx="35794">
                  <c:v>2.8307406225930299E-2</c:v>
                </c:pt>
                <c:pt idx="35795">
                  <c:v>6.5705607160765497E-2</c:v>
                </c:pt>
                <c:pt idx="35796">
                  <c:v>3.6922506834438297E-2</c:v>
                </c:pt>
                <c:pt idx="35797">
                  <c:v>7.4657028005036402E-2</c:v>
                </c:pt>
                <c:pt idx="35798">
                  <c:v>3.7831590917038797E-2</c:v>
                </c:pt>
                <c:pt idx="35799">
                  <c:v>7.5380473680580304E-2</c:v>
                </c:pt>
                <c:pt idx="35800">
                  <c:v>4.1711019854728498E-2</c:v>
                </c:pt>
                <c:pt idx="35801">
                  <c:v>4.8381426526105997E-2</c:v>
                </c:pt>
                <c:pt idx="35802">
                  <c:v>0.19447151038006999</c:v>
                </c:pt>
                <c:pt idx="35803">
                  <c:v>3.7398009849460997E-2</c:v>
                </c:pt>
                <c:pt idx="35804">
                  <c:v>0.112093042994755</c:v>
                </c:pt>
                <c:pt idx="35805">
                  <c:v>9.2564837683634299E-2</c:v>
                </c:pt>
                <c:pt idx="35806">
                  <c:v>0.101156845850307</c:v>
                </c:pt>
                <c:pt idx="35807">
                  <c:v>0.18082759469934601</c:v>
                </c:pt>
                <c:pt idx="35808">
                  <c:v>0.218599790412558</c:v>
                </c:pt>
                <c:pt idx="35809">
                  <c:v>0.18910088262879801</c:v>
                </c:pt>
                <c:pt idx="35810">
                  <c:v>0.16218956373889001</c:v>
                </c:pt>
                <c:pt idx="35811">
                  <c:v>-5.0442562492469097E-2</c:v>
                </c:pt>
                <c:pt idx="35812">
                  <c:v>9.9345424043340194E-2</c:v>
                </c:pt>
                <c:pt idx="35813">
                  <c:v>0.10301526506708</c:v>
                </c:pt>
                <c:pt idx="35814">
                  <c:v>8.6261643157377693E-2</c:v>
                </c:pt>
                <c:pt idx="35815">
                  <c:v>8.4805084875620301E-2</c:v>
                </c:pt>
                <c:pt idx="35816">
                  <c:v>8.7354946243560105E-2</c:v>
                </c:pt>
                <c:pt idx="35817">
                  <c:v>5.4136334923845203E-2</c:v>
                </c:pt>
                <c:pt idx="35818">
                  <c:v>5.0037752301670999E-2</c:v>
                </c:pt>
                <c:pt idx="35819">
                  <c:v>4.4717463393362897E-2</c:v>
                </c:pt>
                <c:pt idx="35820">
                  <c:v>0.13296360376569699</c:v>
                </c:pt>
                <c:pt idx="35821">
                  <c:v>0.13782901653370999</c:v>
                </c:pt>
                <c:pt idx="35822">
                  <c:v>0.182611303556206</c:v>
                </c:pt>
                <c:pt idx="35823">
                  <c:v>0.150385445040677</c:v>
                </c:pt>
                <c:pt idx="35824">
                  <c:v>0.15371964362924201</c:v>
                </c:pt>
                <c:pt idx="35825">
                  <c:v>0.13170065866078001</c:v>
                </c:pt>
                <c:pt idx="35826">
                  <c:v>0.169105766049927</c:v>
                </c:pt>
                <c:pt idx="35827">
                  <c:v>0.14230802880346</c:v>
                </c:pt>
                <c:pt idx="35828">
                  <c:v>0.174101847322023</c:v>
                </c:pt>
                <c:pt idx="35829">
                  <c:v>0.16688907453604601</c:v>
                </c:pt>
                <c:pt idx="35830">
                  <c:v>0.194673380582745</c:v>
                </c:pt>
                <c:pt idx="35831">
                  <c:v>0.21828915188030901</c:v>
                </c:pt>
                <c:pt idx="35832">
                  <c:v>0.310297361602622</c:v>
                </c:pt>
                <c:pt idx="35833">
                  <c:v>0.263921969259098</c:v>
                </c:pt>
                <c:pt idx="35834">
                  <c:v>0.277597328250621</c:v>
                </c:pt>
                <c:pt idx="35835">
                  <c:v>0.25338127192403298</c:v>
                </c:pt>
                <c:pt idx="35836">
                  <c:v>0.23575866254884201</c:v>
                </c:pt>
                <c:pt idx="35837">
                  <c:v>0.250350556618881</c:v>
                </c:pt>
                <c:pt idx="35838">
                  <c:v>0.23946929898354499</c:v>
                </c:pt>
                <c:pt idx="35839">
                  <c:v>1.7660172560441001E-2</c:v>
                </c:pt>
                <c:pt idx="35840">
                  <c:v>2.5041669591914201E-2</c:v>
                </c:pt>
                <c:pt idx="35841">
                  <c:v>2.3043658133864199E-2</c:v>
                </c:pt>
                <c:pt idx="35842">
                  <c:v>2.14696675797694E-2</c:v>
                </c:pt>
                <c:pt idx="35843">
                  <c:v>1.8549700567045999E-2</c:v>
                </c:pt>
                <c:pt idx="35844">
                  <c:v>2.4803217171647601E-2</c:v>
                </c:pt>
                <c:pt idx="35845">
                  <c:v>2.1950121067131699E-2</c:v>
                </c:pt>
                <c:pt idx="35846">
                  <c:v>2.31080868518172E-2</c:v>
                </c:pt>
                <c:pt idx="35847">
                  <c:v>-5.65539883601351E-3</c:v>
                </c:pt>
                <c:pt idx="35848">
                  <c:v>7.0076719534424197E-3</c:v>
                </c:pt>
                <c:pt idx="35849" formatCode="0.00E+00">
                  <c:v>4.7950117577011397E-4</c:v>
                </c:pt>
                <c:pt idx="35850">
                  <c:v>2.9934431806262402E-2</c:v>
                </c:pt>
                <c:pt idx="35851">
                  <c:v>2.9934431806262402E-2</c:v>
                </c:pt>
                <c:pt idx="35852">
                  <c:v>2.3736735549123301E-2</c:v>
                </c:pt>
                <c:pt idx="35853">
                  <c:v>2.3736735549123301E-2</c:v>
                </c:pt>
                <c:pt idx="35854">
                  <c:v>3.0279723590008901E-2</c:v>
                </c:pt>
                <c:pt idx="35855">
                  <c:v>3.0279723590008901E-2</c:v>
                </c:pt>
                <c:pt idx="35856">
                  <c:v>4.1509900543706901E-2</c:v>
                </c:pt>
                <c:pt idx="35857">
                  <c:v>4.1509900543706901E-2</c:v>
                </c:pt>
                <c:pt idx="35858">
                  <c:v>4.4630480616102398E-2</c:v>
                </c:pt>
                <c:pt idx="35859">
                  <c:v>4.6702835007900102E-2</c:v>
                </c:pt>
                <c:pt idx="35860">
                  <c:v>4.9471506670603897E-2</c:v>
                </c:pt>
                <c:pt idx="35861">
                  <c:v>4.9471506670603897E-2</c:v>
                </c:pt>
                <c:pt idx="35862">
                  <c:v>5.0522845125617603E-2</c:v>
                </c:pt>
                <c:pt idx="35863">
                  <c:v>4.8624915177031901E-2</c:v>
                </c:pt>
                <c:pt idx="35864">
                  <c:v>4.7435345673868298E-2</c:v>
                </c:pt>
                <c:pt idx="35865">
                  <c:v>5.0961881119326202E-2</c:v>
                </c:pt>
                <c:pt idx="35866">
                  <c:v>5.56209307132551E-2</c:v>
                </c:pt>
                <c:pt idx="35867">
                  <c:v>5.9327862413415901E-2</c:v>
                </c:pt>
                <c:pt idx="35868">
                  <c:v>5.9299490714790702E-2</c:v>
                </c:pt>
                <c:pt idx="35869">
                  <c:v>0.117016091651464</c:v>
                </c:pt>
                <c:pt idx="35870">
                  <c:v>0.145327790797115</c:v>
                </c:pt>
                <c:pt idx="35871">
                  <c:v>0.12941772262053899</c:v>
                </c:pt>
                <c:pt idx="35872">
                  <c:v>0.14319410590554599</c:v>
                </c:pt>
                <c:pt idx="35873">
                  <c:v>0.21810353405477101</c:v>
                </c:pt>
                <c:pt idx="35874">
                  <c:v>0.244275031647987</c:v>
                </c:pt>
                <c:pt idx="35875">
                  <c:v>0.24866417302510199</c:v>
                </c:pt>
                <c:pt idx="35876">
                  <c:v>0.25398092853615101</c:v>
                </c:pt>
                <c:pt idx="35877">
                  <c:v>0.25597393083566</c:v>
                </c:pt>
                <c:pt idx="35878">
                  <c:v>0.27902622464752103</c:v>
                </c:pt>
                <c:pt idx="35879">
                  <c:v>0.26653978792128202</c:v>
                </c:pt>
                <c:pt idx="35880">
                  <c:v>0.26909920651907898</c:v>
                </c:pt>
                <c:pt idx="35881">
                  <c:v>0.26918612724284602</c:v>
                </c:pt>
                <c:pt idx="35882">
                  <c:v>0.26282798420755599</c:v>
                </c:pt>
                <c:pt idx="35883">
                  <c:v>0.25358252780007801</c:v>
                </c:pt>
                <c:pt idx="35884">
                  <c:v>0.25917413940099499</c:v>
                </c:pt>
                <c:pt idx="35885">
                  <c:v>0.248896549077299</c:v>
                </c:pt>
                <c:pt idx="35886">
                  <c:v>0.28104949704376803</c:v>
                </c:pt>
                <c:pt idx="35887">
                  <c:v>0.289149014062559</c:v>
                </c:pt>
                <c:pt idx="35888">
                  <c:v>0.25542583710340599</c:v>
                </c:pt>
                <c:pt idx="35889">
                  <c:v>0.27483405381957299</c:v>
                </c:pt>
                <c:pt idx="35890">
                  <c:v>0.28473029386531001</c:v>
                </c:pt>
                <c:pt idx="35891">
                  <c:v>0.20838558848209901</c:v>
                </c:pt>
                <c:pt idx="35892">
                  <c:v>0.211280606931326</c:v>
                </c:pt>
                <c:pt idx="35893">
                  <c:v>0.211524339109469</c:v>
                </c:pt>
                <c:pt idx="35894">
                  <c:v>0.20618864637207801</c:v>
                </c:pt>
                <c:pt idx="35895">
                  <c:v>0.20540835538608401</c:v>
                </c:pt>
                <c:pt idx="35896">
                  <c:v>0.20285513608053199</c:v>
                </c:pt>
                <c:pt idx="35897">
                  <c:v>0.19500632945104401</c:v>
                </c:pt>
                <c:pt idx="35898">
                  <c:v>0.23980738910994501</c:v>
                </c:pt>
                <c:pt idx="35899">
                  <c:v>0.27139808021996198</c:v>
                </c:pt>
                <c:pt idx="35900">
                  <c:v>0.35069182339666899</c:v>
                </c:pt>
                <c:pt idx="35901">
                  <c:v>0.34478948827890399</c:v>
                </c:pt>
                <c:pt idx="35902">
                  <c:v>0.35539918101773199</c:v>
                </c:pt>
                <c:pt idx="35903">
                  <c:v>0.337000811960396</c:v>
                </c:pt>
                <c:pt idx="35904">
                  <c:v>0.36557432905736098</c:v>
                </c:pt>
                <c:pt idx="35905">
                  <c:v>0.43407557503390098</c:v>
                </c:pt>
                <c:pt idx="35906">
                  <c:v>0.43509918070242998</c:v>
                </c:pt>
                <c:pt idx="35907">
                  <c:v>0.43165714805114502</c:v>
                </c:pt>
                <c:pt idx="35908">
                  <c:v>0.39125825112729701</c:v>
                </c:pt>
                <c:pt idx="35909">
                  <c:v>0.34976400146638698</c:v>
                </c:pt>
                <c:pt idx="35910">
                  <c:v>0.375032288961962</c:v>
                </c:pt>
                <c:pt idx="35911">
                  <c:v>0.335568490973919</c:v>
                </c:pt>
                <c:pt idx="35912">
                  <c:v>0.35390317389826298</c:v>
                </c:pt>
                <c:pt idx="35913">
                  <c:v>0.40326848663408499</c:v>
                </c:pt>
                <c:pt idx="35914">
                  <c:v>0.38775940312664597</c:v>
                </c:pt>
                <c:pt idx="35915">
                  <c:v>0.39401470238228897</c:v>
                </c:pt>
                <c:pt idx="35916">
                  <c:v>0.39512144340481398</c:v>
                </c:pt>
                <c:pt idx="35917">
                  <c:v>0.402121031797124</c:v>
                </c:pt>
                <c:pt idx="35918">
                  <c:v>0.44850179690113601</c:v>
                </c:pt>
                <c:pt idx="35919">
                  <c:v>0.43193363124234302</c:v>
                </c:pt>
                <c:pt idx="35920">
                  <c:v>0.394497111759608</c:v>
                </c:pt>
                <c:pt idx="35921">
                  <c:v>0.37142177640165702</c:v>
                </c:pt>
                <c:pt idx="35922">
                  <c:v>0.39424104772455298</c:v>
                </c:pt>
                <c:pt idx="35923">
                  <c:v>0.38035004988250098</c:v>
                </c:pt>
                <c:pt idx="35924">
                  <c:v>0.39674752224569698</c:v>
                </c:pt>
                <c:pt idx="35925">
                  <c:v>0.38140363151584</c:v>
                </c:pt>
                <c:pt idx="35926">
                  <c:v>0.50639627068353499</c:v>
                </c:pt>
                <c:pt idx="35927">
                  <c:v>0.49981649368686099</c:v>
                </c:pt>
                <c:pt idx="35928">
                  <c:v>0.52252247455471101</c:v>
                </c:pt>
                <c:pt idx="35929">
                  <c:v>0.52954046706915903</c:v>
                </c:pt>
                <c:pt idx="35930">
                  <c:v>0.54878086517199898</c:v>
                </c:pt>
                <c:pt idx="35931">
                  <c:v>0.53799882055889703</c:v>
                </c:pt>
                <c:pt idx="35932">
                  <c:v>0.59958672468995999</c:v>
                </c:pt>
                <c:pt idx="35933">
                  <c:v>0.59373435814957098</c:v>
                </c:pt>
                <c:pt idx="35934">
                  <c:v>0.60011987909466402</c:v>
                </c:pt>
                <c:pt idx="35935">
                  <c:v>0.60023303809621598</c:v>
                </c:pt>
                <c:pt idx="35936">
                  <c:v>0.60324013660133002</c:v>
                </c:pt>
                <c:pt idx="35937">
                  <c:v>-1.7158535804859501E-2</c:v>
                </c:pt>
                <c:pt idx="35938">
                  <c:v>-2.2889676767286499E-2</c:v>
                </c:pt>
                <c:pt idx="35939">
                  <c:v>-2.21976005462289E-2</c:v>
                </c:pt>
                <c:pt idx="35940">
                  <c:v>-3.3605122498096197E-2</c:v>
                </c:pt>
                <c:pt idx="35941">
                  <c:v>-2.0193610143205601E-2</c:v>
                </c:pt>
                <c:pt idx="35942">
                  <c:v>-2.8506020182881502E-2</c:v>
                </c:pt>
                <c:pt idx="35943">
                  <c:v>-3.10534638224917E-2</c:v>
                </c:pt>
                <c:pt idx="35944">
                  <c:v>-3.5811040456113302E-2</c:v>
                </c:pt>
                <c:pt idx="35945">
                  <c:v>-3.7260858564643E-2</c:v>
                </c:pt>
                <c:pt idx="35946">
                  <c:v>-4.0157605243584998E-2</c:v>
                </c:pt>
                <c:pt idx="35947">
                  <c:v>-4.01141931267186E-2</c:v>
                </c:pt>
                <c:pt idx="35948">
                  <c:v>5.2239492242149802E-3</c:v>
                </c:pt>
                <c:pt idx="35949">
                  <c:v>1.4807521261224199E-3</c:v>
                </c:pt>
                <c:pt idx="35950">
                  <c:v>2.5068059035884202E-3</c:v>
                </c:pt>
                <c:pt idx="35951">
                  <c:v>6.60892622022823E-3</c:v>
                </c:pt>
                <c:pt idx="35952">
                  <c:v>2.1988378187558898E-2</c:v>
                </c:pt>
                <c:pt idx="35953">
                  <c:v>-1.7520743108607899E-2</c:v>
                </c:pt>
                <c:pt idx="35954">
                  <c:v>-3.7669412812444403E-2</c:v>
                </c:pt>
                <c:pt idx="35955">
                  <c:v>-1.7643910331230198E-2</c:v>
                </c:pt>
                <c:pt idx="35956">
                  <c:v>-1.7574425453792099E-2</c:v>
                </c:pt>
                <c:pt idx="35957">
                  <c:v>-1.11360300812934E-3</c:v>
                </c:pt>
                <c:pt idx="35958">
                  <c:v>-3.55490368725885E-3</c:v>
                </c:pt>
                <c:pt idx="35959">
                  <c:v>4.0998769023397E-3</c:v>
                </c:pt>
                <c:pt idx="35960">
                  <c:v>3.5091165266050101E-3</c:v>
                </c:pt>
                <c:pt idx="35961">
                  <c:v>1.93078136398088E-2</c:v>
                </c:pt>
                <c:pt idx="35962">
                  <c:v>2.1277710103159798E-2</c:v>
                </c:pt>
                <c:pt idx="35963">
                  <c:v>4.5796426073319199E-2</c:v>
                </c:pt>
                <c:pt idx="35964">
                  <c:v>5.9244855239959503E-2</c:v>
                </c:pt>
                <c:pt idx="35965">
                  <c:v>7.5152545261421899E-2</c:v>
                </c:pt>
                <c:pt idx="35966">
                  <c:v>7.6393703341924801E-2</c:v>
                </c:pt>
                <c:pt idx="35967">
                  <c:v>0.23892846467688</c:v>
                </c:pt>
                <c:pt idx="35968">
                  <c:v>0.25068369893873998</c:v>
                </c:pt>
                <c:pt idx="35969">
                  <c:v>0.28076978495556298</c:v>
                </c:pt>
                <c:pt idx="35970">
                  <c:v>0.22385985434021699</c:v>
                </c:pt>
                <c:pt idx="35971">
                  <c:v>0.25602727569276001</c:v>
                </c:pt>
                <c:pt idx="35972">
                  <c:v>0.29435169406858103</c:v>
                </c:pt>
                <c:pt idx="35973">
                  <c:v>0.31613527886210302</c:v>
                </c:pt>
                <c:pt idx="35974">
                  <c:v>0.28644814246978001</c:v>
                </c:pt>
                <c:pt idx="35975">
                  <c:v>0.298566134025257</c:v>
                </c:pt>
                <c:pt idx="35976">
                  <c:v>0.28425102592877</c:v>
                </c:pt>
                <c:pt idx="35977">
                  <c:v>0.304508774350639</c:v>
                </c:pt>
                <c:pt idx="35978">
                  <c:v>0.25010867788498498</c:v>
                </c:pt>
                <c:pt idx="35979">
                  <c:v>0.23929947740510699</c:v>
                </c:pt>
                <c:pt idx="35980">
                  <c:v>0.283552552072033</c:v>
                </c:pt>
                <c:pt idx="35981">
                  <c:v>0.29404823519631801</c:v>
                </c:pt>
                <c:pt idx="35982">
                  <c:v>0.25857346107850898</c:v>
                </c:pt>
                <c:pt idx="35983">
                  <c:v>0.27492872169666199</c:v>
                </c:pt>
                <c:pt idx="35984">
                  <c:v>0.26780273250393399</c:v>
                </c:pt>
                <c:pt idx="35985">
                  <c:v>0.30770368337716802</c:v>
                </c:pt>
                <c:pt idx="35986">
                  <c:v>0.26053963068077901</c:v>
                </c:pt>
                <c:pt idx="35987">
                  <c:v>0.343878611350104</c:v>
                </c:pt>
                <c:pt idx="35988">
                  <c:v>0.38125352499971998</c:v>
                </c:pt>
                <c:pt idx="35989">
                  <c:v>0.38128981789965999</c:v>
                </c:pt>
                <c:pt idx="35990">
                  <c:v>0.33734011795618402</c:v>
                </c:pt>
                <c:pt idx="35991">
                  <c:v>0.36118518954672901</c:v>
                </c:pt>
                <c:pt idx="35992">
                  <c:v>0.37831081182823201</c:v>
                </c:pt>
                <c:pt idx="35993">
                  <c:v>0.43614683475642801</c:v>
                </c:pt>
                <c:pt idx="35994">
                  <c:v>0.51644645992342697</c:v>
                </c:pt>
                <c:pt idx="35995">
                  <c:v>0.50055972545738103</c:v>
                </c:pt>
                <c:pt idx="35996">
                  <c:v>0.47871831735763998</c:v>
                </c:pt>
                <c:pt idx="35997">
                  <c:v>0.46544582072187002</c:v>
                </c:pt>
                <c:pt idx="35998">
                  <c:v>4.2545623739683E-2</c:v>
                </c:pt>
                <c:pt idx="35999">
                  <c:v>5.6153929023264403E-2</c:v>
                </c:pt>
                <c:pt idx="36000">
                  <c:v>5.5458546406482498E-2</c:v>
                </c:pt>
                <c:pt idx="36001">
                  <c:v>4.2803765103284402E-2</c:v>
                </c:pt>
                <c:pt idx="36002" formatCode="0.00E+00">
                  <c:v>-6.96025433118308E-4</c:v>
                </c:pt>
                <c:pt idx="36003">
                  <c:v>-4.36546774320167E-3</c:v>
                </c:pt>
                <c:pt idx="36004">
                  <c:v>-6.1631001380750804E-3</c:v>
                </c:pt>
                <c:pt idx="36005">
                  <c:v>4.6597215509744397E-2</c:v>
                </c:pt>
                <c:pt idx="36006">
                  <c:v>4.6941578494646703E-2</c:v>
                </c:pt>
                <c:pt idx="36007">
                  <c:v>5.0808138710609602E-2</c:v>
                </c:pt>
                <c:pt idx="36008">
                  <c:v>5.2275245595972901E-2</c:v>
                </c:pt>
                <c:pt idx="36009">
                  <c:v>4.3202746797780398E-2</c:v>
                </c:pt>
                <c:pt idx="36010">
                  <c:v>4.3772080496320399E-2</c:v>
                </c:pt>
                <c:pt idx="36011">
                  <c:v>6.3966707460151706E-2</c:v>
                </c:pt>
                <c:pt idx="36012">
                  <c:v>6.4648048941978897E-2</c:v>
                </c:pt>
                <c:pt idx="36013">
                  <c:v>7.97253427687412E-2</c:v>
                </c:pt>
                <c:pt idx="36014">
                  <c:v>0.117351571273663</c:v>
                </c:pt>
                <c:pt idx="36015">
                  <c:v>0.122187498951182</c:v>
                </c:pt>
                <c:pt idx="36016">
                  <c:v>8.3652498459815205E-2</c:v>
                </c:pt>
                <c:pt idx="36017">
                  <c:v>8.3042080408661706E-2</c:v>
                </c:pt>
                <c:pt idx="36018">
                  <c:v>9.3495915708965205E-2</c:v>
                </c:pt>
                <c:pt idx="36019">
                  <c:v>0.107727654097921</c:v>
                </c:pt>
                <c:pt idx="36020">
                  <c:v>0.118443418609218</c:v>
                </c:pt>
                <c:pt idx="36021">
                  <c:v>0.12088293953073199</c:v>
                </c:pt>
                <c:pt idx="36022">
                  <c:v>0.124715122844634</c:v>
                </c:pt>
                <c:pt idx="36023">
                  <c:v>0.118194624857723</c:v>
                </c:pt>
                <c:pt idx="36024">
                  <c:v>7.0840148592310595E-2</c:v>
                </c:pt>
                <c:pt idx="36025">
                  <c:v>7.0336841933014302E-2</c:v>
                </c:pt>
                <c:pt idx="36026">
                  <c:v>0.116758988698028</c:v>
                </c:pt>
                <c:pt idx="36027">
                  <c:v>0.11538447108317799</c:v>
                </c:pt>
                <c:pt idx="36028">
                  <c:v>0.115110716976463</c:v>
                </c:pt>
                <c:pt idx="36029">
                  <c:v>0.11962796742062599</c:v>
                </c:pt>
                <c:pt idx="36030">
                  <c:v>7.0545436688247198E-2</c:v>
                </c:pt>
                <c:pt idx="36031">
                  <c:v>0.103237870210691</c:v>
                </c:pt>
                <c:pt idx="36032">
                  <c:v>0.100936764381686</c:v>
                </c:pt>
                <c:pt idx="36033">
                  <c:v>9.7036953362129502E-2</c:v>
                </c:pt>
                <c:pt idx="36034">
                  <c:v>9.8144080313031304E-2</c:v>
                </c:pt>
                <c:pt idx="36035">
                  <c:v>8.9732900421292699E-2</c:v>
                </c:pt>
                <c:pt idx="36036">
                  <c:v>9.7057488549170595E-2</c:v>
                </c:pt>
                <c:pt idx="36037">
                  <c:v>9.4620675942533594E-2</c:v>
                </c:pt>
                <c:pt idx="36038">
                  <c:v>9.4534310728188603E-2</c:v>
                </c:pt>
                <c:pt idx="36039">
                  <c:v>0.10960295202371</c:v>
                </c:pt>
                <c:pt idx="36040">
                  <c:v>0.106296104657358</c:v>
                </c:pt>
                <c:pt idx="36041">
                  <c:v>0.110374155630745</c:v>
                </c:pt>
                <c:pt idx="36042">
                  <c:v>9.9022693319686703E-2</c:v>
                </c:pt>
                <c:pt idx="36043">
                  <c:v>0.13081497639908901</c:v>
                </c:pt>
                <c:pt idx="36044">
                  <c:v>0.13515567953782801</c:v>
                </c:pt>
                <c:pt idx="36045">
                  <c:v>0.12675795999428</c:v>
                </c:pt>
                <c:pt idx="36046">
                  <c:v>0.13899704598660501</c:v>
                </c:pt>
                <c:pt idx="36047">
                  <c:v>0.149399989584171</c:v>
                </c:pt>
                <c:pt idx="36048">
                  <c:v>0.140609426412</c:v>
                </c:pt>
                <c:pt idx="36049">
                  <c:v>0.167862956790165</c:v>
                </c:pt>
                <c:pt idx="36050">
                  <c:v>0.12014004143477899</c:v>
                </c:pt>
                <c:pt idx="36051">
                  <c:v>8.9417674726920401E-2</c:v>
                </c:pt>
                <c:pt idx="36052">
                  <c:v>3.5037423411308402E-2</c:v>
                </c:pt>
                <c:pt idx="36053">
                  <c:v>7.2304860672617696E-2</c:v>
                </c:pt>
                <c:pt idx="36054">
                  <c:v>7.9313268226755607E-2</c:v>
                </c:pt>
                <c:pt idx="36055">
                  <c:v>3.5495077743399099E-2</c:v>
                </c:pt>
                <c:pt idx="36056">
                  <c:v>4.1957134719273703E-2</c:v>
                </c:pt>
                <c:pt idx="36057">
                  <c:v>4.8782445021372002E-2</c:v>
                </c:pt>
                <c:pt idx="36058">
                  <c:v>4.7100763658884E-2</c:v>
                </c:pt>
                <c:pt idx="36059">
                  <c:v>5.8718712862371597E-2</c:v>
                </c:pt>
                <c:pt idx="36060">
                  <c:v>5.69317386833436E-2</c:v>
                </c:pt>
                <c:pt idx="36061">
                  <c:v>8.2912640162975795E-2</c:v>
                </c:pt>
                <c:pt idx="36062">
                  <c:v>8.0831659956644097E-2</c:v>
                </c:pt>
                <c:pt idx="36063">
                  <c:v>7.7653886015095902E-2</c:v>
                </c:pt>
                <c:pt idx="36064">
                  <c:v>7.5745635654589097E-2</c:v>
                </c:pt>
                <c:pt idx="36065">
                  <c:v>8.1706488000008903E-2</c:v>
                </c:pt>
                <c:pt idx="36066">
                  <c:v>8.22750126947486E-2</c:v>
                </c:pt>
                <c:pt idx="36067">
                  <c:v>9.9678625332316695E-2</c:v>
                </c:pt>
                <c:pt idx="36068">
                  <c:v>9.8241985814685004E-2</c:v>
                </c:pt>
                <c:pt idx="36069">
                  <c:v>8.0944496297267604E-2</c:v>
                </c:pt>
                <c:pt idx="36070">
                  <c:v>7.2929970339012898E-2</c:v>
                </c:pt>
                <c:pt idx="36071">
                  <c:v>6.0828146688520497E-2</c:v>
                </c:pt>
                <c:pt idx="36072">
                  <c:v>-7.8060844828620104E-3</c:v>
                </c:pt>
                <c:pt idx="36073">
                  <c:v>0.120273143153628</c:v>
                </c:pt>
                <c:pt idx="36074">
                  <c:v>0.13946389435854101</c:v>
                </c:pt>
                <c:pt idx="36075">
                  <c:v>0.18930007744196101</c:v>
                </c:pt>
                <c:pt idx="36076">
                  <c:v>0.18142014334290099</c:v>
                </c:pt>
                <c:pt idx="36077">
                  <c:v>9.9577317100787599E-2</c:v>
                </c:pt>
                <c:pt idx="36078">
                  <c:v>0.105500440304995</c:v>
                </c:pt>
                <c:pt idx="36079">
                  <c:v>0.22111157745760801</c:v>
                </c:pt>
                <c:pt idx="36080">
                  <c:v>0.28096692448789801</c:v>
                </c:pt>
                <c:pt idx="36081">
                  <c:v>0.36604203853988199</c:v>
                </c:pt>
                <c:pt idx="36082">
                  <c:v>0.37834600156640702</c:v>
                </c:pt>
                <c:pt idx="36083">
                  <c:v>0.314585789962744</c:v>
                </c:pt>
                <c:pt idx="36084">
                  <c:v>0.31950332444845903</c:v>
                </c:pt>
                <c:pt idx="36085">
                  <c:v>0.36532122248627302</c:v>
                </c:pt>
                <c:pt idx="36086">
                  <c:v>0.43232035683723302</c:v>
                </c:pt>
                <c:pt idx="36087">
                  <c:v>0.52668251396916399</c:v>
                </c:pt>
                <c:pt idx="36088">
                  <c:v>0.519836915762798</c:v>
                </c:pt>
                <c:pt idx="36089">
                  <c:v>0.45149097444413899</c:v>
                </c:pt>
                <c:pt idx="36090">
                  <c:v>0.51423318378812</c:v>
                </c:pt>
                <c:pt idx="36091">
                  <c:v>0.42773439567695898</c:v>
                </c:pt>
                <c:pt idx="36092">
                  <c:v>0.45333245154477497</c:v>
                </c:pt>
                <c:pt idx="36093">
                  <c:v>0.57988808328061303</c:v>
                </c:pt>
                <c:pt idx="36094">
                  <c:v>0.54873534507816002</c:v>
                </c:pt>
                <c:pt idx="36095">
                  <c:v>0.55274372849926101</c:v>
                </c:pt>
                <c:pt idx="36096">
                  <c:v>0.55894682073746205</c:v>
                </c:pt>
                <c:pt idx="36097">
                  <c:v>0.59501770468666104</c:v>
                </c:pt>
                <c:pt idx="36098">
                  <c:v>0.60275373643741703</c:v>
                </c:pt>
                <c:pt idx="36099">
                  <c:v>0.60252772149601497</c:v>
                </c:pt>
                <c:pt idx="36100">
                  <c:v>0.58831090449665602</c:v>
                </c:pt>
                <c:pt idx="36101">
                  <c:v>0.64185750697216204</c:v>
                </c:pt>
                <c:pt idx="36102">
                  <c:v>0.66734933979851296</c:v>
                </c:pt>
                <c:pt idx="36103">
                  <c:v>0.67713366602747305</c:v>
                </c:pt>
                <c:pt idx="36104">
                  <c:v>0.68555320655070795</c:v>
                </c:pt>
                <c:pt idx="36105">
                  <c:v>0.71231989024641995</c:v>
                </c:pt>
                <c:pt idx="36106">
                  <c:v>0.90685079721716599</c:v>
                </c:pt>
                <c:pt idx="36107">
                  <c:v>0.94624047523932797</c:v>
                </c:pt>
                <c:pt idx="36108">
                  <c:v>0.94404757469807998</c:v>
                </c:pt>
                <c:pt idx="36109">
                  <c:v>0.931741912722309</c:v>
                </c:pt>
                <c:pt idx="36110">
                  <c:v>0.95993441548150904</c:v>
                </c:pt>
                <c:pt idx="36111">
                  <c:v>0.93723415563401702</c:v>
                </c:pt>
                <c:pt idx="36112">
                  <c:v>-2.6534279038339299E-3</c:v>
                </c:pt>
                <c:pt idx="36113">
                  <c:v>3.0224416583570701E-3</c:v>
                </c:pt>
                <c:pt idx="36114">
                  <c:v>-2.50106180647424E-3</c:v>
                </c:pt>
                <c:pt idx="36115">
                  <c:v>6.1337284336031497E-3</c:v>
                </c:pt>
                <c:pt idx="36116">
                  <c:v>-1.8587789892640001E-2</c:v>
                </c:pt>
                <c:pt idx="36117">
                  <c:v>-4.8358073767903902E-2</c:v>
                </c:pt>
                <c:pt idx="36118">
                  <c:v>-5.06507509362168E-2</c:v>
                </c:pt>
                <c:pt idx="36119">
                  <c:v>-2.52890586913532E-2</c:v>
                </c:pt>
                <c:pt idx="36120">
                  <c:v>-2.1238711241791299E-2</c:v>
                </c:pt>
                <c:pt idx="36121">
                  <c:v>-1.96346553560489E-2</c:v>
                </c:pt>
                <c:pt idx="36122">
                  <c:v>2.5608274425708899E-2</c:v>
                </c:pt>
                <c:pt idx="36123">
                  <c:v>3.5008869629379699E-2</c:v>
                </c:pt>
                <c:pt idx="36124">
                  <c:v>5.3263840536313903E-2</c:v>
                </c:pt>
                <c:pt idx="36125">
                  <c:v>5.5583571735613402E-2</c:v>
                </c:pt>
                <c:pt idx="36126">
                  <c:v>5.9932759432825798E-2</c:v>
                </c:pt>
                <c:pt idx="36127">
                  <c:v>6.6782238583621797E-2</c:v>
                </c:pt>
                <c:pt idx="36128">
                  <c:v>5.7389924207649802E-2</c:v>
                </c:pt>
                <c:pt idx="36129">
                  <c:v>5.7531017082391001E-2</c:v>
                </c:pt>
                <c:pt idx="36130">
                  <c:v>5.6955778313229698E-2</c:v>
                </c:pt>
                <c:pt idx="36131">
                  <c:v>1.46171771011989E-2</c:v>
                </c:pt>
                <c:pt idx="36132">
                  <c:v>4.9384769895269999E-2</c:v>
                </c:pt>
                <c:pt idx="36133">
                  <c:v>1.4047156546006499E-3</c:v>
                </c:pt>
                <c:pt idx="36134">
                  <c:v>5.2572630426184199E-3</c:v>
                </c:pt>
                <c:pt idx="36135">
                  <c:v>9.0270855457548205E-3</c:v>
                </c:pt>
                <c:pt idx="36136">
                  <c:v>-3.22043289373821E-2</c:v>
                </c:pt>
                <c:pt idx="36137">
                  <c:v>6.6897188282675796E-2</c:v>
                </c:pt>
                <c:pt idx="36138">
                  <c:v>6.8426375689838601E-2</c:v>
                </c:pt>
                <c:pt idx="36139">
                  <c:v>7.8771289365331107E-2</c:v>
                </c:pt>
                <c:pt idx="36140">
                  <c:v>8.0113610149713702E-2</c:v>
                </c:pt>
                <c:pt idx="36141">
                  <c:v>7.7314255205503696E-2</c:v>
                </c:pt>
                <c:pt idx="36142">
                  <c:v>6.3767135488780699E-2</c:v>
                </c:pt>
                <c:pt idx="36143">
                  <c:v>7.4997044226582099E-2</c:v>
                </c:pt>
                <c:pt idx="36144">
                  <c:v>6.8892848393283801E-2</c:v>
                </c:pt>
                <c:pt idx="36145">
                  <c:v>7.0122513901358804E-2</c:v>
                </c:pt>
                <c:pt idx="36146">
                  <c:v>1.8997022052804999E-2</c:v>
                </c:pt>
                <c:pt idx="36147">
                  <c:v>1.7404770160978501E-2</c:v>
                </c:pt>
                <c:pt idx="36148">
                  <c:v>8.6504004833154406E-3</c:v>
                </c:pt>
                <c:pt idx="36149">
                  <c:v>2.1626859175383199E-2</c:v>
                </c:pt>
                <c:pt idx="36150">
                  <c:v>1.25663461955702E-2</c:v>
                </c:pt>
                <c:pt idx="36151">
                  <c:v>5.0660588526573597E-2</c:v>
                </c:pt>
                <c:pt idx="36152">
                  <c:v>-8.2813099856635597E-2</c:v>
                </c:pt>
                <c:pt idx="36153">
                  <c:v>6.9564606680750901E-2</c:v>
                </c:pt>
                <c:pt idx="36154">
                  <c:v>2.87326327351968E-2</c:v>
                </c:pt>
                <c:pt idx="36155">
                  <c:v>2.5679656239695699E-2</c:v>
                </c:pt>
                <c:pt idx="36156">
                  <c:v>3.45486327688804E-2</c:v>
                </c:pt>
                <c:pt idx="36157">
                  <c:v>5.9485775100175102E-2</c:v>
                </c:pt>
                <c:pt idx="36158">
                  <c:v>-5.0631866568830999E-3</c:v>
                </c:pt>
                <c:pt idx="36159">
                  <c:v>-2.5342886662211802E-3</c:v>
                </c:pt>
                <c:pt idx="36160">
                  <c:v>-1.3737476053359201E-3</c:v>
                </c:pt>
                <c:pt idx="36161">
                  <c:v>6.2319251112016E-2</c:v>
                </c:pt>
                <c:pt idx="36162">
                  <c:v>9.7995627216376207E-3</c:v>
                </c:pt>
                <c:pt idx="36163">
                  <c:v>9.6620436541918694E-3</c:v>
                </c:pt>
                <c:pt idx="36164">
                  <c:v>9.4562448035149203E-3</c:v>
                </c:pt>
                <c:pt idx="36165">
                  <c:v>9.6097587002568208E-3</c:v>
                </c:pt>
                <c:pt idx="36166">
                  <c:v>7.0195851790670798E-3</c:v>
                </c:pt>
                <c:pt idx="36167">
                  <c:v>1.8759793050322399E-2</c:v>
                </c:pt>
                <c:pt idx="36168">
                  <c:v>1.9162004960084598E-2</c:v>
                </c:pt>
                <c:pt idx="36169">
                  <c:v>1.6490624498317102E-2</c:v>
                </c:pt>
                <c:pt idx="36170">
                  <c:v>1.9277312580252701E-2</c:v>
                </c:pt>
                <c:pt idx="36171">
                  <c:v>1.66924730890722E-2</c:v>
                </c:pt>
                <c:pt idx="36172">
                  <c:v>1.92666385777393E-2</c:v>
                </c:pt>
                <c:pt idx="36173">
                  <c:v>1.7857509915129001E-2</c:v>
                </c:pt>
                <c:pt idx="36174">
                  <c:v>8.0314159504388805E-3</c:v>
                </c:pt>
                <c:pt idx="36175">
                  <c:v>-3.2588582108443701E-3</c:v>
                </c:pt>
                <c:pt idx="36176">
                  <c:v>-5.99627846035399E-3</c:v>
                </c:pt>
                <c:pt idx="36177">
                  <c:v>7.4732156165063998E-2</c:v>
                </c:pt>
                <c:pt idx="36178">
                  <c:v>8.2113153149639004E-2</c:v>
                </c:pt>
                <c:pt idx="36179">
                  <c:v>0.104168026965623</c:v>
                </c:pt>
                <c:pt idx="36180">
                  <c:v>0.104168026965623</c:v>
                </c:pt>
                <c:pt idx="36181">
                  <c:v>8.1527082651064703E-2</c:v>
                </c:pt>
                <c:pt idx="36182">
                  <c:v>8.05447209171061E-2</c:v>
                </c:pt>
                <c:pt idx="36183">
                  <c:v>0.112999219848206</c:v>
                </c:pt>
                <c:pt idx="36184">
                  <c:v>9.4613789863984707E-2</c:v>
                </c:pt>
                <c:pt idx="36185">
                  <c:v>0.113970091279671</c:v>
                </c:pt>
                <c:pt idx="36186">
                  <c:v>0.105310734559365</c:v>
                </c:pt>
                <c:pt idx="36187">
                  <c:v>0.117243074018236</c:v>
                </c:pt>
                <c:pt idx="36188">
                  <c:v>0.12850890085042499</c:v>
                </c:pt>
                <c:pt idx="36189">
                  <c:v>0.16036319191907</c:v>
                </c:pt>
                <c:pt idx="36190">
                  <c:v>0.16023590250189401</c:v>
                </c:pt>
                <c:pt idx="36191">
                  <c:v>0.14763929540191401</c:v>
                </c:pt>
                <c:pt idx="36192">
                  <c:v>0.130511489224027</c:v>
                </c:pt>
                <c:pt idx="36193">
                  <c:v>0.14316391612431301</c:v>
                </c:pt>
                <c:pt idx="36194">
                  <c:v>0.15045172626183101</c:v>
                </c:pt>
                <c:pt idx="36195">
                  <c:v>0.20432256642937299</c:v>
                </c:pt>
                <c:pt idx="36196">
                  <c:v>0.23161979974833</c:v>
                </c:pt>
                <c:pt idx="36197">
                  <c:v>0.24159999126052001</c:v>
                </c:pt>
                <c:pt idx="36198">
                  <c:v>0.22147413411810901</c:v>
                </c:pt>
                <c:pt idx="36199">
                  <c:v>0.22214162553096301</c:v>
                </c:pt>
                <c:pt idx="36200">
                  <c:v>0.313566255277971</c:v>
                </c:pt>
                <c:pt idx="36201">
                  <c:v>0.342521887650585</c:v>
                </c:pt>
                <c:pt idx="36202">
                  <c:v>0.39694924661444098</c:v>
                </c:pt>
                <c:pt idx="36203">
                  <c:v>0.37139205618923898</c:v>
                </c:pt>
                <c:pt idx="36204">
                  <c:v>-8.2437339577579004E-3</c:v>
                </c:pt>
                <c:pt idx="36205">
                  <c:v>-1.4764653413833401E-2</c:v>
                </c:pt>
                <c:pt idx="36206">
                  <c:v>-1.14553706609217E-2</c:v>
                </c:pt>
                <c:pt idx="36207">
                  <c:v>-1.55882117985706E-2</c:v>
                </c:pt>
                <c:pt idx="36208">
                  <c:v>5.3064011690617799E-3</c:v>
                </c:pt>
                <c:pt idx="36209">
                  <c:v>9.3990657537501507E-3</c:v>
                </c:pt>
                <c:pt idx="36210">
                  <c:v>7.2335314197116097E-3</c:v>
                </c:pt>
                <c:pt idx="36211">
                  <c:v>-1.57417733355402E-2</c:v>
                </c:pt>
                <c:pt idx="36212">
                  <c:v>-1.8353542573272801E-2</c:v>
                </c:pt>
                <c:pt idx="36213">
                  <c:v>-1.7716317182921101E-2</c:v>
                </c:pt>
                <c:pt idx="36214">
                  <c:v>-4.05492740434878E-2</c:v>
                </c:pt>
                <c:pt idx="36215">
                  <c:v>-3.9463362028011997E-2</c:v>
                </c:pt>
                <c:pt idx="36216">
                  <c:v>-3.7982973755671598E-2</c:v>
                </c:pt>
                <c:pt idx="36217">
                  <c:v>-3.5951303392170099E-2</c:v>
                </c:pt>
                <c:pt idx="36218">
                  <c:v>-2.32896252602845E-2</c:v>
                </c:pt>
                <c:pt idx="36219">
                  <c:v>-2.3268426990999899E-2</c:v>
                </c:pt>
                <c:pt idx="36220">
                  <c:v>1.7823902143874401E-2</c:v>
                </c:pt>
                <c:pt idx="36221">
                  <c:v>1.9011685024788099E-2</c:v>
                </c:pt>
                <c:pt idx="36222">
                  <c:v>1.9712364085486801E-2</c:v>
                </c:pt>
                <c:pt idx="36223">
                  <c:v>2.0108852691939901E-2</c:v>
                </c:pt>
                <c:pt idx="36224">
                  <c:v>7.4030528395643905E-2</c:v>
                </c:pt>
                <c:pt idx="36225">
                  <c:v>8.16579139190836E-2</c:v>
                </c:pt>
                <c:pt idx="36226">
                  <c:v>8.0735977875065798E-2</c:v>
                </c:pt>
                <c:pt idx="36227">
                  <c:v>8.3716305413251202E-2</c:v>
                </c:pt>
                <c:pt idx="36228">
                  <c:v>9.0449339703460405E-2</c:v>
                </c:pt>
                <c:pt idx="36229">
                  <c:v>-6.1107799339485201E-2</c:v>
                </c:pt>
                <c:pt idx="36230">
                  <c:v>6.3408824286960097E-2</c:v>
                </c:pt>
                <c:pt idx="36231">
                  <c:v>7.6304904508760901E-2</c:v>
                </c:pt>
                <c:pt idx="36232">
                  <c:v>9.79807792530418E-2</c:v>
                </c:pt>
                <c:pt idx="36233">
                  <c:v>0.100763997528782</c:v>
                </c:pt>
                <c:pt idx="36234">
                  <c:v>0.10073449306769899</c:v>
                </c:pt>
                <c:pt idx="36235">
                  <c:v>-1.8285029925048098E-2</c:v>
                </c:pt>
                <c:pt idx="36236">
                  <c:v>7.7833612859327994E-2</c:v>
                </c:pt>
                <c:pt idx="36237">
                  <c:v>0.104864711445982</c:v>
                </c:pt>
                <c:pt idx="36238">
                  <c:v>0.11984229590310699</c:v>
                </c:pt>
                <c:pt idx="36239">
                  <c:v>0.109650684420874</c:v>
                </c:pt>
                <c:pt idx="36240">
                  <c:v>0.124013338219246</c:v>
                </c:pt>
                <c:pt idx="36241">
                  <c:v>0.116565161849816</c:v>
                </c:pt>
                <c:pt idx="36242">
                  <c:v>0.12360791886766399</c:v>
                </c:pt>
                <c:pt idx="36243">
                  <c:v>0.12777256140038401</c:v>
                </c:pt>
                <c:pt idx="36244">
                  <c:v>0.18146236955174999</c:v>
                </c:pt>
                <c:pt idx="36245">
                  <c:v>0.112642908065301</c:v>
                </c:pt>
                <c:pt idx="36246">
                  <c:v>0.123019054504486</c:v>
                </c:pt>
                <c:pt idx="36247">
                  <c:v>0.13516360629673699</c:v>
                </c:pt>
                <c:pt idx="36248">
                  <c:v>0.13802537058434799</c:v>
                </c:pt>
                <c:pt idx="36249">
                  <c:v>0.137111013994558</c:v>
                </c:pt>
                <c:pt idx="36250">
                  <c:v>0.112860452698626</c:v>
                </c:pt>
                <c:pt idx="36251">
                  <c:v>0.12958008253122799</c:v>
                </c:pt>
                <c:pt idx="36252">
                  <c:v>0.145655779320193</c:v>
                </c:pt>
                <c:pt idx="36253">
                  <c:v>0.12621946293698699</c:v>
                </c:pt>
                <c:pt idx="36254">
                  <c:v>0.13287260923154201</c:v>
                </c:pt>
                <c:pt idx="36255">
                  <c:v>0.15228071428305001</c:v>
                </c:pt>
                <c:pt idx="36256">
                  <c:v>0.12754754469582799</c:v>
                </c:pt>
                <c:pt idx="36257">
                  <c:v>9.2292763280345094E-2</c:v>
                </c:pt>
                <c:pt idx="36258">
                  <c:v>7.7786131761065899E-2</c:v>
                </c:pt>
                <c:pt idx="36259">
                  <c:v>6.7380912387431796E-2</c:v>
                </c:pt>
                <c:pt idx="36260">
                  <c:v>6.6903876224676001E-2</c:v>
                </c:pt>
                <c:pt idx="36261">
                  <c:v>6.5521685720195205E-2</c:v>
                </c:pt>
                <c:pt idx="36262">
                  <c:v>4.3896498531380501E-2</c:v>
                </c:pt>
                <c:pt idx="36263">
                  <c:v>3.9178709869257498E-2</c:v>
                </c:pt>
                <c:pt idx="36264">
                  <c:v>4.9202607703392597E-2</c:v>
                </c:pt>
                <c:pt idx="36265">
                  <c:v>0.164039090993256</c:v>
                </c:pt>
                <c:pt idx="36266">
                  <c:v>0.15349340805278</c:v>
                </c:pt>
                <c:pt idx="36267">
                  <c:v>4.9259599424766397E-2</c:v>
                </c:pt>
                <c:pt idx="36268">
                  <c:v>2.6935858054002199E-2</c:v>
                </c:pt>
                <c:pt idx="36269">
                  <c:v>2.6996371714962799E-2</c:v>
                </c:pt>
                <c:pt idx="36270">
                  <c:v>3.7005419876913401E-2</c:v>
                </c:pt>
                <c:pt idx="36271">
                  <c:v>3.7064282643398401E-2</c:v>
                </c:pt>
                <c:pt idx="36272">
                  <c:v>4.8087546937359303E-2</c:v>
                </c:pt>
                <c:pt idx="36273">
                  <c:v>4.8153129161278202E-2</c:v>
                </c:pt>
                <c:pt idx="36274">
                  <c:v>0.16962337458986701</c:v>
                </c:pt>
                <c:pt idx="36275">
                  <c:v>0.154059753919746</c:v>
                </c:pt>
                <c:pt idx="36276">
                  <c:v>0.150278070374159</c:v>
                </c:pt>
                <c:pt idx="36277">
                  <c:v>0.192080007539569</c:v>
                </c:pt>
                <c:pt idx="36278">
                  <c:v>0.17314841074844001</c:v>
                </c:pt>
                <c:pt idx="36279">
                  <c:v>0.29826147074187698</c:v>
                </c:pt>
                <c:pt idx="36280">
                  <c:v>0.31992955806218298</c:v>
                </c:pt>
                <c:pt idx="36281">
                  <c:v>0.30654679581140098</c:v>
                </c:pt>
                <c:pt idx="36282">
                  <c:v>0.29635898708376202</c:v>
                </c:pt>
                <c:pt idx="36283">
                  <c:v>0.27168971263378999</c:v>
                </c:pt>
                <c:pt idx="36284">
                  <c:v>0.26348845374634</c:v>
                </c:pt>
                <c:pt idx="36285">
                  <c:v>0.25638390675598499</c:v>
                </c:pt>
                <c:pt idx="36286">
                  <c:v>0.290876292120471</c:v>
                </c:pt>
                <c:pt idx="36287">
                  <c:v>0.30251792609440797</c:v>
                </c:pt>
                <c:pt idx="36288">
                  <c:v>0.30178383099280798</c:v>
                </c:pt>
                <c:pt idx="36289">
                  <c:v>-2.6534279038339299E-3</c:v>
                </c:pt>
                <c:pt idx="36290">
                  <c:v>3.0224416583570701E-3</c:v>
                </c:pt>
                <c:pt idx="36291">
                  <c:v>-2.50106180647424E-3</c:v>
                </c:pt>
                <c:pt idx="36292">
                  <c:v>-4.0739019277276E-3</c:v>
                </c:pt>
                <c:pt idx="36293">
                  <c:v>-2.95874624620464E-2</c:v>
                </c:pt>
                <c:pt idx="36294">
                  <c:v>-6.10202377037714E-2</c:v>
                </c:pt>
                <c:pt idx="36295">
                  <c:v>-7.1247151754673999E-2</c:v>
                </c:pt>
                <c:pt idx="36296">
                  <c:v>-3.62973564125188E-2</c:v>
                </c:pt>
                <c:pt idx="36297">
                  <c:v>-3.5812724411129197E-2</c:v>
                </c:pt>
                <c:pt idx="36298">
                  <c:v>-3.1786567818445001E-2</c:v>
                </c:pt>
                <c:pt idx="36299">
                  <c:v>-3.1438354760782099E-2</c:v>
                </c:pt>
                <c:pt idx="36300">
                  <c:v>-1.9468559107997399E-2</c:v>
                </c:pt>
                <c:pt idx="36301">
                  <c:v>-1.8428891799076402E-2</c:v>
                </c:pt>
                <c:pt idx="36302">
                  <c:v>2.3014809663621698E-3</c:v>
                </c:pt>
                <c:pt idx="36303">
                  <c:v>2.6178266298255699E-3</c:v>
                </c:pt>
                <c:pt idx="36304">
                  <c:v>8.4702057574399508E-3</c:v>
                </c:pt>
                <c:pt idx="36305">
                  <c:v>7.8388637374719999E-3</c:v>
                </c:pt>
                <c:pt idx="36306">
                  <c:v>1.0550988158321801E-2</c:v>
                </c:pt>
                <c:pt idx="36307">
                  <c:v>2.1749635284595802E-3</c:v>
                </c:pt>
                <c:pt idx="36308">
                  <c:v>2.3596268992303202E-2</c:v>
                </c:pt>
                <c:pt idx="36309">
                  <c:v>-6.22802598065859E-2</c:v>
                </c:pt>
                <c:pt idx="36310">
                  <c:v>2.31647544256516E-2</c:v>
                </c:pt>
                <c:pt idx="36311">
                  <c:v>2.8114667897188101E-2</c:v>
                </c:pt>
                <c:pt idx="36312">
                  <c:v>3.1949144567625799E-2</c:v>
                </c:pt>
                <c:pt idx="36313">
                  <c:v>3.2746857270848397E-2</c:v>
                </c:pt>
                <c:pt idx="36314">
                  <c:v>4.6506744841262798E-2</c:v>
                </c:pt>
                <c:pt idx="36315">
                  <c:v>4.7014008810398702E-2</c:v>
                </c:pt>
                <c:pt idx="36316">
                  <c:v>4.86406893495741E-2</c:v>
                </c:pt>
                <c:pt idx="36317">
                  <c:v>4.4770594683251501E-2</c:v>
                </c:pt>
                <c:pt idx="36318">
                  <c:v>9.4674006700435201E-2</c:v>
                </c:pt>
                <c:pt idx="36319">
                  <c:v>6.8147544187879605E-2</c:v>
                </c:pt>
                <c:pt idx="36320">
                  <c:v>9.0148527110374299E-2</c:v>
                </c:pt>
                <c:pt idx="36321">
                  <c:v>7.7742922637177705E-2</c:v>
                </c:pt>
                <c:pt idx="36322">
                  <c:v>0.109655561215892</c:v>
                </c:pt>
                <c:pt idx="36323">
                  <c:v>0.12101745104295</c:v>
                </c:pt>
                <c:pt idx="36324">
                  <c:v>0.14186112118611199</c:v>
                </c:pt>
                <c:pt idx="36325">
                  <c:v>0.13500750495726399</c:v>
                </c:pt>
                <c:pt idx="36326">
                  <c:v>0.151481481932352</c:v>
                </c:pt>
                <c:pt idx="36327">
                  <c:v>0.150280396069779</c:v>
                </c:pt>
                <c:pt idx="36328">
                  <c:v>0.15727105432338001</c:v>
                </c:pt>
                <c:pt idx="36329">
                  <c:v>0.18257726296601101</c:v>
                </c:pt>
                <c:pt idx="36330">
                  <c:v>0.15829753985723299</c:v>
                </c:pt>
                <c:pt idx="36331">
                  <c:v>0.15462563366059601</c:v>
                </c:pt>
                <c:pt idx="36332">
                  <c:v>0.11628205878685199</c:v>
                </c:pt>
                <c:pt idx="36333">
                  <c:v>0.10108916095401201</c:v>
                </c:pt>
                <c:pt idx="36334">
                  <c:v>0.16515903035285601</c:v>
                </c:pt>
                <c:pt idx="36335">
                  <c:v>0.16483226735993201</c:v>
                </c:pt>
                <c:pt idx="36336">
                  <c:v>0.15584120439826099</c:v>
                </c:pt>
                <c:pt idx="36337">
                  <c:v>0.14368846796829199</c:v>
                </c:pt>
                <c:pt idx="36338">
                  <c:v>0.14501026601793601</c:v>
                </c:pt>
                <c:pt idx="36339">
                  <c:v>0.150753023249073</c:v>
                </c:pt>
                <c:pt idx="36340">
                  <c:v>0.19668344003447499</c:v>
                </c:pt>
                <c:pt idx="36341">
                  <c:v>0.19818989603187301</c:v>
                </c:pt>
                <c:pt idx="36342">
                  <c:v>0.20070609304208001</c:v>
                </c:pt>
                <c:pt idx="36343">
                  <c:v>0.23885343293011299</c:v>
                </c:pt>
                <c:pt idx="36344">
                  <c:v>0.28340549303391699</c:v>
                </c:pt>
                <c:pt idx="36345">
                  <c:v>0.35327513994514498</c:v>
                </c:pt>
                <c:pt idx="36346">
                  <c:v>0.404528464531833</c:v>
                </c:pt>
                <c:pt idx="36347">
                  <c:v>0.38967001603165502</c:v>
                </c:pt>
                <c:pt idx="36348">
                  <c:v>0.38933097982458098</c:v>
                </c:pt>
                <c:pt idx="36349">
                  <c:v>0.37967056826275503</c:v>
                </c:pt>
                <c:pt idx="36350">
                  <c:v>0.41616955196098399</c:v>
                </c:pt>
                <c:pt idx="36351">
                  <c:v>0.42836572344150903</c:v>
                </c:pt>
                <c:pt idx="36352">
                  <c:v>0.51293878997646503</c:v>
                </c:pt>
                <c:pt idx="36353">
                  <c:v>0.50293800228059704</c:v>
                </c:pt>
                <c:pt idx="36354">
                  <c:v>0.56933731468889703</c:v>
                </c:pt>
                <c:pt idx="36355">
                  <c:v>0.59086142299180799</c:v>
                </c:pt>
                <c:pt idx="36356">
                  <c:v>0.53322500567650599</c:v>
                </c:pt>
                <c:pt idx="36357">
                  <c:v>0.48182552212796997</c:v>
                </c:pt>
                <c:pt idx="36358">
                  <c:v>0.51157443848095896</c:v>
                </c:pt>
                <c:pt idx="36359">
                  <c:v>-1.5030977921005099E-2</c:v>
                </c:pt>
                <c:pt idx="36360">
                  <c:v>-1.0538268826740801E-2</c:v>
                </c:pt>
                <c:pt idx="36361">
                  <c:v>-1.9440883337886201E-2</c:v>
                </c:pt>
                <c:pt idx="36362">
                  <c:v>-1.90806477680289E-2</c:v>
                </c:pt>
                <c:pt idx="36363">
                  <c:v>-1.7042639080019999E-2</c:v>
                </c:pt>
                <c:pt idx="36364">
                  <c:v>-4.0670603451438803E-2</c:v>
                </c:pt>
                <c:pt idx="36365">
                  <c:v>-6.7937351742867802E-2</c:v>
                </c:pt>
                <c:pt idx="36366">
                  <c:v>-4.2866278422682001E-2</c:v>
                </c:pt>
                <c:pt idx="36367">
                  <c:v>-7.5325870442030304E-2</c:v>
                </c:pt>
                <c:pt idx="36368">
                  <c:v>-8.0001369695960001E-2</c:v>
                </c:pt>
                <c:pt idx="36369">
                  <c:v>-0.10286956617137399</c:v>
                </c:pt>
                <c:pt idx="36370">
                  <c:v>-6.7045960372838803E-2</c:v>
                </c:pt>
                <c:pt idx="36371">
                  <c:v>-5.9076498740943999E-2</c:v>
                </c:pt>
                <c:pt idx="36372">
                  <c:v>-4.8885675345452698E-2</c:v>
                </c:pt>
                <c:pt idx="36373">
                  <c:v>-3.2762070245253697E-2</c:v>
                </c:pt>
                <c:pt idx="36374">
                  <c:v>-2.9176464712393699E-2</c:v>
                </c:pt>
                <c:pt idx="36375">
                  <c:v>-2.97878879925885E-2</c:v>
                </c:pt>
                <c:pt idx="36376">
                  <c:v>-2.9442653120476999E-2</c:v>
                </c:pt>
                <c:pt idx="36377">
                  <c:v>-2.1325809550592101E-2</c:v>
                </c:pt>
                <c:pt idx="36378">
                  <c:v>9.1833065837328295E-2</c:v>
                </c:pt>
                <c:pt idx="36379">
                  <c:v>9.5043274599968294E-2</c:v>
                </c:pt>
                <c:pt idx="36380">
                  <c:v>0.13265342018146101</c:v>
                </c:pt>
                <c:pt idx="36381">
                  <c:v>0.14004795991699201</c:v>
                </c:pt>
                <c:pt idx="36382">
                  <c:v>0.20781395256940499</c:v>
                </c:pt>
                <c:pt idx="36383">
                  <c:v>0.184561359744429</c:v>
                </c:pt>
                <c:pt idx="36384">
                  <c:v>0.18321300658022599</c:v>
                </c:pt>
                <c:pt idx="36385">
                  <c:v>0.16822298826031201</c:v>
                </c:pt>
                <c:pt idx="36386">
                  <c:v>0.171462882210909</c:v>
                </c:pt>
                <c:pt idx="36387">
                  <c:v>0.17895985336187101</c:v>
                </c:pt>
                <c:pt idx="36388">
                  <c:v>0.21066311732291301</c:v>
                </c:pt>
                <c:pt idx="36389">
                  <c:v>0.127166686359204</c:v>
                </c:pt>
                <c:pt idx="36390">
                  <c:v>0.13514317092950501</c:v>
                </c:pt>
                <c:pt idx="36391">
                  <c:v>0.10101817244474701</c:v>
                </c:pt>
                <c:pt idx="36392">
                  <c:v>0.11596685580711399</c:v>
                </c:pt>
                <c:pt idx="36393">
                  <c:v>9.2393571187455503E-2</c:v>
                </c:pt>
                <c:pt idx="36394">
                  <c:v>2.3528533907853699E-2</c:v>
                </c:pt>
                <c:pt idx="36395">
                  <c:v>-0.14364059951740299</c:v>
                </c:pt>
                <c:pt idx="36396">
                  <c:v>-7.8107075457042902E-2</c:v>
                </c:pt>
                <c:pt idx="36397">
                  <c:v>-8.7696146929503394E-2</c:v>
                </c:pt>
                <c:pt idx="36398">
                  <c:v>0.18637996881361801</c:v>
                </c:pt>
                <c:pt idx="36399">
                  <c:v>0.16786239926499799</c:v>
                </c:pt>
                <c:pt idx="36400">
                  <c:v>0.15712676893092001</c:v>
                </c:pt>
                <c:pt idx="36401">
                  <c:v>0.152701644662493</c:v>
                </c:pt>
                <c:pt idx="36402">
                  <c:v>0.180293165912878</c:v>
                </c:pt>
                <c:pt idx="36403">
                  <c:v>0.14558691952792099</c:v>
                </c:pt>
                <c:pt idx="36404">
                  <c:v>0.16182849960236501</c:v>
                </c:pt>
                <c:pt idx="36405">
                  <c:v>0.15427300758585599</c:v>
                </c:pt>
                <c:pt idx="36406">
                  <c:v>0.352146956564168</c:v>
                </c:pt>
                <c:pt idx="36407">
                  <c:v>0.28743760771890597</c:v>
                </c:pt>
                <c:pt idx="36408">
                  <c:v>0.42368406764269101</c:v>
                </c:pt>
                <c:pt idx="36409">
                  <c:v>0.42736670267788501</c:v>
                </c:pt>
                <c:pt idx="36410">
                  <c:v>0.44006004283817501</c:v>
                </c:pt>
                <c:pt idx="36411">
                  <c:v>0.453022607879348</c:v>
                </c:pt>
                <c:pt idx="36412">
                  <c:v>0.478311813356117</c:v>
                </c:pt>
                <c:pt idx="36413">
                  <c:v>0.53890410754320806</c:v>
                </c:pt>
                <c:pt idx="36414">
                  <c:v>0.76351478611017998</c:v>
                </c:pt>
                <c:pt idx="36415">
                  <c:v>0.80567627410638598</c:v>
                </c:pt>
                <c:pt idx="36416">
                  <c:v>0.82038706253134297</c:v>
                </c:pt>
                <c:pt idx="36417">
                  <c:v>1.0528266134139899E-3</c:v>
                </c:pt>
                <c:pt idx="36418">
                  <c:v>7.07586723605269E-3</c:v>
                </c:pt>
                <c:pt idx="36419">
                  <c:v>2.3762861426643799E-3</c:v>
                </c:pt>
                <c:pt idx="36420">
                  <c:v>6.2440822263098899E-3</c:v>
                </c:pt>
                <c:pt idx="36421">
                  <c:v>-1.52851205641197E-2</c:v>
                </c:pt>
                <c:pt idx="36422">
                  <c:v>-1.15450250713766E-2</c:v>
                </c:pt>
                <c:pt idx="36423">
                  <c:v>-8.9360069891675203E-3</c:v>
                </c:pt>
                <c:pt idx="36424">
                  <c:v>-1.0630936900239699E-2</c:v>
                </c:pt>
                <c:pt idx="36425">
                  <c:v>-1.3680640263395299E-2</c:v>
                </c:pt>
                <c:pt idx="36426">
                  <c:v>-9.0328438557649698E-3</c:v>
                </c:pt>
                <c:pt idx="36427">
                  <c:v>-2.1985336027840999E-3</c:v>
                </c:pt>
                <c:pt idx="36428" formatCode="0.00E+00">
                  <c:v>9.5221990534910496E-4</c:v>
                </c:pt>
                <c:pt idx="36429">
                  <c:v>5.4202580768545297E-2</c:v>
                </c:pt>
                <c:pt idx="36430">
                  <c:v>8.7949706021048707E-2</c:v>
                </c:pt>
                <c:pt idx="36431">
                  <c:v>8.0459278365292805E-2</c:v>
                </c:pt>
                <c:pt idx="36432">
                  <c:v>9.3914672108944303E-2</c:v>
                </c:pt>
                <c:pt idx="36433">
                  <c:v>6.3538851429057505E-2</c:v>
                </c:pt>
                <c:pt idx="36434">
                  <c:v>7.2016608923854294E-2</c:v>
                </c:pt>
                <c:pt idx="36435">
                  <c:v>6.5913008129840397E-2</c:v>
                </c:pt>
                <c:pt idx="36436">
                  <c:v>7.95201041277806E-2</c:v>
                </c:pt>
                <c:pt idx="36437">
                  <c:v>7.31525846925873E-2</c:v>
                </c:pt>
                <c:pt idx="36438">
                  <c:v>6.9168319536133602E-2</c:v>
                </c:pt>
                <c:pt idx="36439">
                  <c:v>0.101576052823243</c:v>
                </c:pt>
                <c:pt idx="36440">
                  <c:v>9.4162889255351795E-2</c:v>
                </c:pt>
                <c:pt idx="36441">
                  <c:v>7.4811683888562394E-2</c:v>
                </c:pt>
                <c:pt idx="36442">
                  <c:v>2.24973798690155E-2</c:v>
                </c:pt>
                <c:pt idx="36443">
                  <c:v>8.0269456262413497E-2</c:v>
                </c:pt>
                <c:pt idx="36444">
                  <c:v>7.9348512798695897E-2</c:v>
                </c:pt>
                <c:pt idx="36445">
                  <c:v>1.85094228788351E-2</c:v>
                </c:pt>
                <c:pt idx="36446">
                  <c:v>9.75085299308842E-2</c:v>
                </c:pt>
                <c:pt idx="36447">
                  <c:v>6.7572472811778805E-2</c:v>
                </c:pt>
                <c:pt idx="36448">
                  <c:v>6.7844691621915504E-2</c:v>
                </c:pt>
                <c:pt idx="36449">
                  <c:v>6.6916711031980602E-2</c:v>
                </c:pt>
                <c:pt idx="36450">
                  <c:v>7.0694136451538506E-2</c:v>
                </c:pt>
                <c:pt idx="36451">
                  <c:v>7.2605377477551206E-2</c:v>
                </c:pt>
                <c:pt idx="36452">
                  <c:v>7.3346804795534695E-2</c:v>
                </c:pt>
                <c:pt idx="36453">
                  <c:v>6.86748440859557E-2</c:v>
                </c:pt>
                <c:pt idx="36454">
                  <c:v>7.9979428065105301E-2</c:v>
                </c:pt>
                <c:pt idx="36455">
                  <c:v>7.5936723535683995E-2</c:v>
                </c:pt>
                <c:pt idx="36456">
                  <c:v>8.9383118058902797E-2</c:v>
                </c:pt>
                <c:pt idx="36457">
                  <c:v>9.2486897363284401E-2</c:v>
                </c:pt>
                <c:pt idx="36458">
                  <c:v>7.86913121898698E-2</c:v>
                </c:pt>
                <c:pt idx="36459">
                  <c:v>7.1336934653409997E-2</c:v>
                </c:pt>
                <c:pt idx="36460">
                  <c:v>9.7482945019799594E-2</c:v>
                </c:pt>
                <c:pt idx="36461">
                  <c:v>7.6695940712991198E-2</c:v>
                </c:pt>
                <c:pt idx="36462">
                  <c:v>7.7743227787199401E-2</c:v>
                </c:pt>
                <c:pt idx="36463">
                  <c:v>7.6274567485191402E-2</c:v>
                </c:pt>
                <c:pt idx="36464">
                  <c:v>8.5836262176274394E-2</c:v>
                </c:pt>
                <c:pt idx="36465">
                  <c:v>5.9661237882226902E-2</c:v>
                </c:pt>
                <c:pt idx="36466">
                  <c:v>7.3284830345368798E-2</c:v>
                </c:pt>
                <c:pt idx="36467">
                  <c:v>7.10911975438826E-2</c:v>
                </c:pt>
                <c:pt idx="36468">
                  <c:v>6.6487452240519399E-2</c:v>
                </c:pt>
                <c:pt idx="36469">
                  <c:v>7.0990171305062605E-2</c:v>
                </c:pt>
                <c:pt idx="36470">
                  <c:v>6.3907488874031596E-2</c:v>
                </c:pt>
                <c:pt idx="36471">
                  <c:v>6.89216038211444E-2</c:v>
                </c:pt>
                <c:pt idx="36472">
                  <c:v>0.120422477462722</c:v>
                </c:pt>
                <c:pt idx="36473">
                  <c:v>0.140312252799906</c:v>
                </c:pt>
                <c:pt idx="36474">
                  <c:v>0.13316341016116101</c:v>
                </c:pt>
                <c:pt idx="36475">
                  <c:v>0.11778970340617501</c:v>
                </c:pt>
                <c:pt idx="36476">
                  <c:v>0.11294821085034699</c:v>
                </c:pt>
                <c:pt idx="36477">
                  <c:v>9.8742190318799897E-2</c:v>
                </c:pt>
                <c:pt idx="36478">
                  <c:v>0.109350561447805</c:v>
                </c:pt>
                <c:pt idx="36479">
                  <c:v>7.5213693158025799E-2</c:v>
                </c:pt>
                <c:pt idx="36480">
                  <c:v>3.4490214884993702E-2</c:v>
                </c:pt>
                <c:pt idx="36481">
                  <c:v>-8.2437339577579004E-3</c:v>
                </c:pt>
                <c:pt idx="36482">
                  <c:v>-1.4764653413833401E-2</c:v>
                </c:pt>
                <c:pt idx="36483">
                  <c:v>-1.14553706609217E-2</c:v>
                </c:pt>
                <c:pt idx="36484">
                  <c:v>-1.55882117985706E-2</c:v>
                </c:pt>
                <c:pt idx="36485">
                  <c:v>5.3064011690617799E-3</c:v>
                </c:pt>
                <c:pt idx="36486">
                  <c:v>9.3990657537501507E-3</c:v>
                </c:pt>
                <c:pt idx="36487">
                  <c:v>1.5831982940507801E-2</c:v>
                </c:pt>
                <c:pt idx="36488">
                  <c:v>1.92049036315808E-2</c:v>
                </c:pt>
                <c:pt idx="36489">
                  <c:v>1.42544376367399E-2</c:v>
                </c:pt>
                <c:pt idx="36490">
                  <c:v>2.8302924317313801E-3</c:v>
                </c:pt>
                <c:pt idx="36491">
                  <c:v>5.7073684326223104E-3</c:v>
                </c:pt>
                <c:pt idx="36492">
                  <c:v>6.6170400964584699E-3</c:v>
                </c:pt>
                <c:pt idx="36493">
                  <c:v>-2.61544596131888E-2</c:v>
                </c:pt>
                <c:pt idx="36494">
                  <c:v>-2.2622618316949099E-2</c:v>
                </c:pt>
                <c:pt idx="36495">
                  <c:v>3.5979698584089801E-3</c:v>
                </c:pt>
                <c:pt idx="36496">
                  <c:v>2.1828214018396699E-2</c:v>
                </c:pt>
                <c:pt idx="36497">
                  <c:v>-7.20617817886681E-3</c:v>
                </c:pt>
                <c:pt idx="36498">
                  <c:v>-1.8347881384857798E-2</c:v>
                </c:pt>
                <c:pt idx="36499">
                  <c:v>-1.2158927001391699E-2</c:v>
                </c:pt>
                <c:pt idx="36500">
                  <c:v>-1.37218053855139E-2</c:v>
                </c:pt>
                <c:pt idx="36501">
                  <c:v>-1.2854536170648001E-2</c:v>
                </c:pt>
                <c:pt idx="36502">
                  <c:v>-3.3384192104047597E-2</c:v>
                </c:pt>
                <c:pt idx="36503" formatCode="0.00E+00">
                  <c:v>-9.1077889082935505E-4</c:v>
                </c:pt>
                <c:pt idx="36504">
                  <c:v>-1.0064062205283201E-2</c:v>
                </c:pt>
                <c:pt idx="36505">
                  <c:v>1.09974882508649E-2</c:v>
                </c:pt>
                <c:pt idx="36506">
                  <c:v>3.0447188640163598E-3</c:v>
                </c:pt>
                <c:pt idx="36507">
                  <c:v>9.2421013815673306E-3</c:v>
                </c:pt>
                <c:pt idx="36508">
                  <c:v>4.3579458776972198E-3</c:v>
                </c:pt>
                <c:pt idx="36509">
                  <c:v>4.2479792872656104E-3</c:v>
                </c:pt>
                <c:pt idx="36510">
                  <c:v>2.5463481857381301E-2</c:v>
                </c:pt>
                <c:pt idx="36511">
                  <c:v>-9.1691250997696302E-3</c:v>
                </c:pt>
                <c:pt idx="36512">
                  <c:v>-6.5051966461873098E-3</c:v>
                </c:pt>
                <c:pt idx="36513">
                  <c:v>1.9036231500915101E-3</c:v>
                </c:pt>
                <c:pt idx="36514" formatCode="0.00E+00">
                  <c:v>-1.74861909755463E-4</c:v>
                </c:pt>
                <c:pt idx="36515">
                  <c:v>-3.1739495731073399E-3</c:v>
                </c:pt>
                <c:pt idx="36516" formatCode="0.00E+00">
                  <c:v>-7.6631293640727605E-4</c:v>
                </c:pt>
                <c:pt idx="36517">
                  <c:v>7.51827677570331E-2</c:v>
                </c:pt>
                <c:pt idx="36518">
                  <c:v>8.0693073481749006E-2</c:v>
                </c:pt>
                <c:pt idx="36519">
                  <c:v>4.8773351591493798E-2</c:v>
                </c:pt>
                <c:pt idx="36520">
                  <c:v>4.6908670584522701E-2</c:v>
                </c:pt>
                <c:pt idx="36521">
                  <c:v>5.3037617836460403E-2</c:v>
                </c:pt>
                <c:pt idx="36522">
                  <c:v>4.8134307539883202E-2</c:v>
                </c:pt>
                <c:pt idx="36523">
                  <c:v>2.39528890821585E-2</c:v>
                </c:pt>
                <c:pt idx="36524">
                  <c:v>3.1036872430650401E-2</c:v>
                </c:pt>
                <c:pt idx="36525">
                  <c:v>0.13691006194956101</c:v>
                </c:pt>
                <c:pt idx="36526">
                  <c:v>0.15735192888577301</c:v>
                </c:pt>
                <c:pt idx="36527">
                  <c:v>0.12635636043679099</c:v>
                </c:pt>
                <c:pt idx="36528">
                  <c:v>0.196524747068097</c:v>
                </c:pt>
                <c:pt idx="36529">
                  <c:v>0.19753697776037701</c:v>
                </c:pt>
                <c:pt idx="36530">
                  <c:v>2.9412170153211199E-2</c:v>
                </c:pt>
                <c:pt idx="36531">
                  <c:v>0.14120164000442101</c:v>
                </c:pt>
                <c:pt idx="36532">
                  <c:v>0.147021284631695</c:v>
                </c:pt>
                <c:pt idx="36533">
                  <c:v>0.172245380923289</c:v>
                </c:pt>
                <c:pt idx="36534">
                  <c:v>0.17790399650616201</c:v>
                </c:pt>
                <c:pt idx="36535">
                  <c:v>0.22450647821129699</c:v>
                </c:pt>
                <c:pt idx="36536">
                  <c:v>0.29013876380418302</c:v>
                </c:pt>
                <c:pt idx="36537">
                  <c:v>0.33821994814432699</c:v>
                </c:pt>
                <c:pt idx="36538">
                  <c:v>0.31241550104481097</c:v>
                </c:pt>
                <c:pt idx="36539">
                  <c:v>0.35640196070643698</c:v>
                </c:pt>
                <c:pt idx="36540">
                  <c:v>0.124271660705189</c:v>
                </c:pt>
                <c:pt idx="36541">
                  <c:v>0.247007510438953</c:v>
                </c:pt>
                <c:pt idx="36542">
                  <c:v>0.33301564239180198</c:v>
                </c:pt>
                <c:pt idx="36543">
                  <c:v>0.35813906830143799</c:v>
                </c:pt>
                <c:pt idx="36544">
                  <c:v>0.31385018473926501</c:v>
                </c:pt>
                <c:pt idx="36545">
                  <c:v>0.350346108600946</c:v>
                </c:pt>
                <c:pt idx="36546">
                  <c:v>0.32740262360288303</c:v>
                </c:pt>
                <c:pt idx="36547">
                  <c:v>0.32283631568364601</c:v>
                </c:pt>
                <c:pt idx="36548">
                  <c:v>0.299876674099536</c:v>
                </c:pt>
                <c:pt idx="36549">
                  <c:v>0.33642880681986898</c:v>
                </c:pt>
                <c:pt idx="36550">
                  <c:v>0.33070489342176501</c:v>
                </c:pt>
                <c:pt idx="36551">
                  <c:v>0.35740664995176502</c:v>
                </c:pt>
                <c:pt idx="36552">
                  <c:v>0.27471491716414498</c:v>
                </c:pt>
                <c:pt idx="36553">
                  <c:v>0.27986787150217501</c:v>
                </c:pt>
                <c:pt idx="36554">
                  <c:v>0.272715834437254</c:v>
                </c:pt>
                <c:pt idx="36555">
                  <c:v>0.25329465419006902</c:v>
                </c:pt>
                <c:pt idx="36556">
                  <c:v>0.265337445001878</c:v>
                </c:pt>
                <c:pt idx="36557">
                  <c:v>0.25652550182646</c:v>
                </c:pt>
                <c:pt idx="36558">
                  <c:v>0.25795913619222899</c:v>
                </c:pt>
                <c:pt idx="36559">
                  <c:v>0.26404879536911402</c:v>
                </c:pt>
                <c:pt idx="36560">
                  <c:v>0.26087070750345898</c:v>
                </c:pt>
                <c:pt idx="36561">
                  <c:v>0.27297325634465902</c:v>
                </c:pt>
                <c:pt idx="36562">
                  <c:v>0.26994239972228901</c:v>
                </c:pt>
                <c:pt idx="36563">
                  <c:v>0.33482805872563398</c:v>
                </c:pt>
                <c:pt idx="36564">
                  <c:v>0.31654745478649898</c:v>
                </c:pt>
                <c:pt idx="36565">
                  <c:v>0.33547214910734802</c:v>
                </c:pt>
                <c:pt idx="36566">
                  <c:v>0.41290795696058702</c:v>
                </c:pt>
                <c:pt idx="36567">
                  <c:v>0.44246231198799202</c:v>
                </c:pt>
                <c:pt idx="36568">
                  <c:v>0.38964151890391902</c:v>
                </c:pt>
                <c:pt idx="36569">
                  <c:v>0.39602913377406201</c:v>
                </c:pt>
                <c:pt idx="36570">
                  <c:v>0.47340693654527399</c:v>
                </c:pt>
                <c:pt idx="36571">
                  <c:v>0.401976570760333</c:v>
                </c:pt>
                <c:pt idx="36572">
                  <c:v>0.31018407205202803</c:v>
                </c:pt>
                <c:pt idx="36573">
                  <c:v>0.33852098707702799</c:v>
                </c:pt>
                <c:pt idx="36574">
                  <c:v>2.5455036876975701E-3</c:v>
                </c:pt>
                <c:pt idx="36575">
                  <c:v>-3.1488557237056001E-3</c:v>
                </c:pt>
                <c:pt idx="36576">
                  <c:v>1.38461790556112E-2</c:v>
                </c:pt>
                <c:pt idx="36577">
                  <c:v>1.2572398958192E-2</c:v>
                </c:pt>
                <c:pt idx="36578">
                  <c:v>3.07806968782895E-2</c:v>
                </c:pt>
                <c:pt idx="36579">
                  <c:v>3.20212286746588E-2</c:v>
                </c:pt>
                <c:pt idx="36580">
                  <c:v>7.6439254375907997E-2</c:v>
                </c:pt>
                <c:pt idx="36581">
                  <c:v>2.3364562616046101E-3</c:v>
                </c:pt>
                <c:pt idx="36582">
                  <c:v>1.03812002013679E-2</c:v>
                </c:pt>
                <c:pt idx="36583">
                  <c:v>1.2183642169292601E-2</c:v>
                </c:pt>
                <c:pt idx="36584">
                  <c:v>8.5558181692149092E-3</c:v>
                </c:pt>
                <c:pt idx="36585">
                  <c:v>2.8662240731664999E-3</c:v>
                </c:pt>
                <c:pt idx="36586">
                  <c:v>1.4992164108560101E-2</c:v>
                </c:pt>
                <c:pt idx="36587">
                  <c:v>7.4012990083320799E-3</c:v>
                </c:pt>
                <c:pt idx="36588">
                  <c:v>8.2666003409690401E-3</c:v>
                </c:pt>
                <c:pt idx="36589">
                  <c:v>1.0023638583217901E-2</c:v>
                </c:pt>
                <c:pt idx="36590">
                  <c:v>5.3514136580548001E-3</c:v>
                </c:pt>
                <c:pt idx="36591" formatCode="0.00E+00">
                  <c:v>6.1276209611760204E-4</c:v>
                </c:pt>
                <c:pt idx="36592">
                  <c:v>-1.27518264338279E-2</c:v>
                </c:pt>
                <c:pt idx="36593">
                  <c:v>-2.4003897780568498E-2</c:v>
                </c:pt>
                <c:pt idx="36594">
                  <c:v>-2.04775209078191E-2</c:v>
                </c:pt>
                <c:pt idx="36595">
                  <c:v>-5.0062604837480297E-2</c:v>
                </c:pt>
                <c:pt idx="36596">
                  <c:v>-5.6297268038659899E-2</c:v>
                </c:pt>
                <c:pt idx="36597">
                  <c:v>-7.2953363529893997E-2</c:v>
                </c:pt>
                <c:pt idx="36598">
                  <c:v>-0.119164914903092</c:v>
                </c:pt>
                <c:pt idx="36599">
                  <c:v>-0.140178139832181</c:v>
                </c:pt>
                <c:pt idx="36600">
                  <c:v>-0.13166801633085301</c:v>
                </c:pt>
                <c:pt idx="36601">
                  <c:v>-0.13244962645362601</c:v>
                </c:pt>
                <c:pt idx="36602">
                  <c:v>-0.13183992252108301</c:v>
                </c:pt>
                <c:pt idx="36603">
                  <c:v>-3.6966231671716698E-2</c:v>
                </c:pt>
                <c:pt idx="36604">
                  <c:v>8.9989712442168895E-3</c:v>
                </c:pt>
                <c:pt idx="36605">
                  <c:v>-2.2793204327242701E-3</c:v>
                </c:pt>
                <c:pt idx="36606">
                  <c:v>5.7331095975152499E-2</c:v>
                </c:pt>
                <c:pt idx="36607">
                  <c:v>5.6727086577173798E-2</c:v>
                </c:pt>
                <c:pt idx="36608">
                  <c:v>4.4143763295170203E-2</c:v>
                </c:pt>
                <c:pt idx="36609">
                  <c:v>-0.15203280675861</c:v>
                </c:pt>
                <c:pt idx="36610">
                  <c:v>-1.38175695463822E-2</c:v>
                </c:pt>
                <c:pt idx="36611">
                  <c:v>-2.45834243300686E-2</c:v>
                </c:pt>
                <c:pt idx="36612">
                  <c:v>-2.46341251956376E-2</c:v>
                </c:pt>
                <c:pt idx="36613">
                  <c:v>-7.9674463465692194E-2</c:v>
                </c:pt>
                <c:pt idx="36614">
                  <c:v>-9.7483656956049894E-2</c:v>
                </c:pt>
                <c:pt idx="36615">
                  <c:v>-4.8028686149055297E-2</c:v>
                </c:pt>
                <c:pt idx="36616">
                  <c:v>-4.8665474054696997E-2</c:v>
                </c:pt>
                <c:pt idx="36617">
                  <c:v>-6.6510285876667005E-2</c:v>
                </c:pt>
                <c:pt idx="36618">
                  <c:v>-0.121113594434427</c:v>
                </c:pt>
                <c:pt idx="36619">
                  <c:v>-0.12805362311194701</c:v>
                </c:pt>
                <c:pt idx="36620">
                  <c:v>-0.12237420985348101</c:v>
                </c:pt>
                <c:pt idx="36621">
                  <c:v>-9.8170005395689902E-2</c:v>
                </c:pt>
                <c:pt idx="36622">
                  <c:v>-9.5745988547902394E-2</c:v>
                </c:pt>
                <c:pt idx="36623">
                  <c:v>-0.109171110901068</c:v>
                </c:pt>
                <c:pt idx="36624">
                  <c:v>-9.7575624027379904E-2</c:v>
                </c:pt>
                <c:pt idx="36625">
                  <c:v>-9.4909529103899701E-2</c:v>
                </c:pt>
                <c:pt idx="36626">
                  <c:v>-0.114683681233201</c:v>
                </c:pt>
                <c:pt idx="36627">
                  <c:v>-0.16108223947206099</c:v>
                </c:pt>
                <c:pt idx="36628">
                  <c:v>-0.151021350711536</c:v>
                </c:pt>
                <c:pt idx="36629">
                  <c:v>-0.116226733905717</c:v>
                </c:pt>
                <c:pt idx="36630">
                  <c:v>-0.12972697113248099</c:v>
                </c:pt>
                <c:pt idx="36631">
                  <c:v>-9.3356233254877602E-2</c:v>
                </c:pt>
                <c:pt idx="36632">
                  <c:v>-0.108083203451514</c:v>
                </c:pt>
                <c:pt idx="36633">
                  <c:v>-0.19104115437944399</c:v>
                </c:pt>
                <c:pt idx="36634">
                  <c:v>-0.10499358361163399</c:v>
                </c:pt>
                <c:pt idx="36635">
                  <c:v>-9.7234559708876997E-2</c:v>
                </c:pt>
                <c:pt idx="36636">
                  <c:v>-7.5553663427954096E-2</c:v>
                </c:pt>
                <c:pt idx="36637">
                  <c:v>-5.10916587672978E-2</c:v>
                </c:pt>
                <c:pt idx="36638">
                  <c:v>-5.7048593699575399E-2</c:v>
                </c:pt>
                <c:pt idx="36639">
                  <c:v>-5.2716721941000501E-2</c:v>
                </c:pt>
                <c:pt idx="36640">
                  <c:v>-5.7102766616860798E-2</c:v>
                </c:pt>
                <c:pt idx="36641">
                  <c:v>-5.07559616071067E-2</c:v>
                </c:pt>
                <c:pt idx="36642">
                  <c:v>-8.7870501964292899E-2</c:v>
                </c:pt>
                <c:pt idx="36643">
                  <c:v>-9.5229594911492702E-2</c:v>
                </c:pt>
                <c:pt idx="36644">
                  <c:v>-0.14904555025091801</c:v>
                </c:pt>
                <c:pt idx="36645">
                  <c:v>-9.5854752909198204E-2</c:v>
                </c:pt>
                <c:pt idx="36646">
                  <c:v>-6.8358042126392002E-2</c:v>
                </c:pt>
                <c:pt idx="36647">
                  <c:v>-0.14160801460275699</c:v>
                </c:pt>
                <c:pt idx="36648">
                  <c:v>-0.142346135342236</c:v>
                </c:pt>
                <c:pt idx="36649">
                  <c:v>-0.25018925574110001</c:v>
                </c:pt>
                <c:pt idx="36650">
                  <c:v>-0.24645470939730399</c:v>
                </c:pt>
                <c:pt idx="36651">
                  <c:v>-0.19591844273929401</c:v>
                </c:pt>
                <c:pt idx="36652">
                  <c:v>-0.239341684157063</c:v>
                </c:pt>
                <c:pt idx="36653">
                  <c:v>-0.23816056352549</c:v>
                </c:pt>
                <c:pt idx="36654">
                  <c:v>-0.244754363865297</c:v>
                </c:pt>
                <c:pt idx="36655">
                  <c:v>-8.2306244286853795E-3</c:v>
                </c:pt>
                <c:pt idx="36656">
                  <c:v>-1.4750677487667299E-2</c:v>
                </c:pt>
                <c:pt idx="36657">
                  <c:v>-1.14377279367863E-2</c:v>
                </c:pt>
                <c:pt idx="36658">
                  <c:v>-2.4602662614957801E-2</c:v>
                </c:pt>
                <c:pt idx="36659">
                  <c:v>-2.6125747626498601E-2</c:v>
                </c:pt>
                <c:pt idx="36660">
                  <c:v>-2.6393162753389699E-2</c:v>
                </c:pt>
                <c:pt idx="36661">
                  <c:v>-2.7824299187656901E-2</c:v>
                </c:pt>
                <c:pt idx="36662">
                  <c:v>-2.2402442810299301E-2</c:v>
                </c:pt>
                <c:pt idx="36663">
                  <c:v>-2.43132674863306E-2</c:v>
                </c:pt>
                <c:pt idx="36664">
                  <c:v>-2.0856278988307501E-2</c:v>
                </c:pt>
                <c:pt idx="36665">
                  <c:v>-5.5542177327044501E-2</c:v>
                </c:pt>
                <c:pt idx="36666">
                  <c:v>-5.2379019696597397E-2</c:v>
                </c:pt>
                <c:pt idx="36667">
                  <c:v>-4.3000735526622202E-2</c:v>
                </c:pt>
                <c:pt idx="36668">
                  <c:v>-4.4612453685504802E-2</c:v>
                </c:pt>
                <c:pt idx="36669">
                  <c:v>-3.5958155496669003E-2</c:v>
                </c:pt>
                <c:pt idx="36670">
                  <c:v>-3.2641381215383798E-2</c:v>
                </c:pt>
                <c:pt idx="36671">
                  <c:v>-6.8593135950348397E-2</c:v>
                </c:pt>
                <c:pt idx="36672">
                  <c:v>-7.38260980005431E-2</c:v>
                </c:pt>
                <c:pt idx="36673">
                  <c:v>-9.0470945177965004E-3</c:v>
                </c:pt>
                <c:pt idx="36674">
                  <c:v>-0.14975681436531199</c:v>
                </c:pt>
                <c:pt idx="36675">
                  <c:v>-4.7109185147592797E-2</c:v>
                </c:pt>
                <c:pt idx="36676">
                  <c:v>-4.8650951231230699E-2</c:v>
                </c:pt>
                <c:pt idx="36677">
                  <c:v>-5.7131126905173302E-2</c:v>
                </c:pt>
                <c:pt idx="36678">
                  <c:v>-9.3926260511106793E-2</c:v>
                </c:pt>
                <c:pt idx="36679">
                  <c:v>-4.2184303299342897E-2</c:v>
                </c:pt>
                <c:pt idx="36680">
                  <c:v>-3.9932006723139603E-2</c:v>
                </c:pt>
                <c:pt idx="36681">
                  <c:v>-4.4278841917760797E-2</c:v>
                </c:pt>
                <c:pt idx="36682">
                  <c:v>-5.05032761457355E-2</c:v>
                </c:pt>
                <c:pt idx="36683">
                  <c:v>-9.9149700090435094E-3</c:v>
                </c:pt>
                <c:pt idx="36684">
                  <c:v>-1.5843956819448599E-2</c:v>
                </c:pt>
                <c:pt idx="36685">
                  <c:v>1.8963472363261898E-2</c:v>
                </c:pt>
                <c:pt idx="36686">
                  <c:v>1.71603637210275E-2</c:v>
                </c:pt>
                <c:pt idx="36687">
                  <c:v>1.2820466392883E-2</c:v>
                </c:pt>
                <c:pt idx="36688">
                  <c:v>1.40107096884432E-2</c:v>
                </c:pt>
                <c:pt idx="36689">
                  <c:v>1.76450921165896E-2</c:v>
                </c:pt>
                <c:pt idx="36690">
                  <c:v>3.3438056765810797E-2</c:v>
                </c:pt>
                <c:pt idx="36691">
                  <c:v>3.1560021890181401E-2</c:v>
                </c:pt>
                <c:pt idx="36692">
                  <c:v>3.1955642777167802E-2</c:v>
                </c:pt>
                <c:pt idx="36693">
                  <c:v>3.8123721889271302E-2</c:v>
                </c:pt>
                <c:pt idx="36694">
                  <c:v>4.7804159248988801E-2</c:v>
                </c:pt>
                <c:pt idx="36695">
                  <c:v>4.8124936034522801E-2</c:v>
                </c:pt>
                <c:pt idx="36696">
                  <c:v>4.8083689569440299E-2</c:v>
                </c:pt>
                <c:pt idx="36697">
                  <c:v>0.10666943344212799</c:v>
                </c:pt>
                <c:pt idx="36698">
                  <c:v>0.118331320381637</c:v>
                </c:pt>
                <c:pt idx="36699">
                  <c:v>0.107918028221827</c:v>
                </c:pt>
                <c:pt idx="36700">
                  <c:v>9.6175621960472496E-2</c:v>
                </c:pt>
                <c:pt idx="36701">
                  <c:v>0.102169955335733</c:v>
                </c:pt>
                <c:pt idx="36702">
                  <c:v>0.102977602554328</c:v>
                </c:pt>
                <c:pt idx="36703">
                  <c:v>8.3107813352722701E-2</c:v>
                </c:pt>
                <c:pt idx="36704">
                  <c:v>0.123061438931252</c:v>
                </c:pt>
                <c:pt idx="36705">
                  <c:v>9.8448623594710599E-2</c:v>
                </c:pt>
                <c:pt idx="36706">
                  <c:v>5.7925869558259999E-2</c:v>
                </c:pt>
                <c:pt idx="36707">
                  <c:v>2.5596265881044002E-2</c:v>
                </c:pt>
                <c:pt idx="36708">
                  <c:v>2.9105218301439299E-2</c:v>
                </c:pt>
                <c:pt idx="36709">
                  <c:v>0.15031190251473001</c:v>
                </c:pt>
                <c:pt idx="36710">
                  <c:v>0.14109259160722701</c:v>
                </c:pt>
                <c:pt idx="36711">
                  <c:v>0.12925419704371299</c:v>
                </c:pt>
                <c:pt idx="36712">
                  <c:v>0.13149988904115301</c:v>
                </c:pt>
                <c:pt idx="36713">
                  <c:v>0.14397933852777101</c:v>
                </c:pt>
                <c:pt idx="36714">
                  <c:v>0.13595829114242</c:v>
                </c:pt>
                <c:pt idx="36715">
                  <c:v>0.13462036691002299</c:v>
                </c:pt>
                <c:pt idx="36716">
                  <c:v>0.14686712914187799</c:v>
                </c:pt>
                <c:pt idx="36717">
                  <c:v>0.35083622654851898</c:v>
                </c:pt>
                <c:pt idx="36718">
                  <c:v>0.32273148611716002</c:v>
                </c:pt>
                <c:pt idx="36719">
                  <c:v>0.325089381778981</c:v>
                </c:pt>
                <c:pt idx="36720">
                  <c:v>0.33551111516529802</c:v>
                </c:pt>
                <c:pt idx="36721">
                  <c:v>0.32183372710490199</c:v>
                </c:pt>
                <c:pt idx="36722">
                  <c:v>0.37454465440138301</c:v>
                </c:pt>
                <c:pt idx="36723">
                  <c:v>0.42076996949755302</c:v>
                </c:pt>
                <c:pt idx="36724">
                  <c:v>0.39280526300808499</c:v>
                </c:pt>
                <c:pt idx="36725">
                  <c:v>0.52165354860065705</c:v>
                </c:pt>
                <c:pt idx="36726">
                  <c:v>0.42533787374906401</c:v>
                </c:pt>
                <c:pt idx="36727">
                  <c:v>0.43638034742164999</c:v>
                </c:pt>
                <c:pt idx="36728">
                  <c:v>0.42809985437293102</c:v>
                </c:pt>
                <c:pt idx="36729">
                  <c:v>0.37866267206509502</c:v>
                </c:pt>
                <c:pt idx="36730">
                  <c:v>0.73318004846603002</c:v>
                </c:pt>
                <c:pt idx="36731">
                  <c:v>0.74791332487974804</c:v>
                </c:pt>
                <c:pt idx="36732">
                  <c:v>-2.6534279038339299E-3</c:v>
                </c:pt>
                <c:pt idx="36733">
                  <c:v>3.0224416583570701E-3</c:v>
                </c:pt>
                <c:pt idx="36734">
                  <c:v>-2.50106180647424E-3</c:v>
                </c:pt>
                <c:pt idx="36735">
                  <c:v>6.1337284336031497E-3</c:v>
                </c:pt>
                <c:pt idx="36736">
                  <c:v>-1.8587789892640001E-2</c:v>
                </c:pt>
                <c:pt idx="36737">
                  <c:v>-4.8358073767903902E-2</c:v>
                </c:pt>
                <c:pt idx="36738">
                  <c:v>-5.06507509362168E-2</c:v>
                </c:pt>
                <c:pt idx="36739">
                  <c:v>-2.52890586913532E-2</c:v>
                </c:pt>
                <c:pt idx="36740">
                  <c:v>-2.1238711241791299E-2</c:v>
                </c:pt>
                <c:pt idx="36741">
                  <c:v>-1.3724557154360899E-2</c:v>
                </c:pt>
                <c:pt idx="36742">
                  <c:v>1.9705952139608099E-3</c:v>
                </c:pt>
                <c:pt idx="36743">
                  <c:v>-3.1586232824608297E-2</c:v>
                </c:pt>
                <c:pt idx="36744">
                  <c:v>-2.9920445812075799E-2</c:v>
                </c:pt>
                <c:pt idx="36745">
                  <c:v>-3.1323682597416101E-2</c:v>
                </c:pt>
                <c:pt idx="36746">
                  <c:v>-2.79627438727858E-2</c:v>
                </c:pt>
                <c:pt idx="36747">
                  <c:v>2.4891779305180601E-3</c:v>
                </c:pt>
                <c:pt idx="36748">
                  <c:v>5.8467883407773398E-3</c:v>
                </c:pt>
                <c:pt idx="36749">
                  <c:v>-2.5429401512445202E-2</c:v>
                </c:pt>
                <c:pt idx="36750">
                  <c:v>-2.3591050810300499E-2</c:v>
                </c:pt>
                <c:pt idx="36751">
                  <c:v>1.75498022331677E-2</c:v>
                </c:pt>
                <c:pt idx="36752">
                  <c:v>1.7123595581799801E-2</c:v>
                </c:pt>
                <c:pt idx="36753">
                  <c:v>2.0486378126231799E-2</c:v>
                </c:pt>
                <c:pt idx="36754">
                  <c:v>9.9622983514653304E-3</c:v>
                </c:pt>
                <c:pt idx="36755">
                  <c:v>-2.3309028592687301E-2</c:v>
                </c:pt>
                <c:pt idx="36756">
                  <c:v>-2.84676206650054E-2</c:v>
                </c:pt>
                <c:pt idx="36757">
                  <c:v>-8.7904758796044594E-3</c:v>
                </c:pt>
                <c:pt idx="36758">
                  <c:v>-9.3781194664483893E-3</c:v>
                </c:pt>
                <c:pt idx="36759">
                  <c:v>3.0340144446970599E-2</c:v>
                </c:pt>
                <c:pt idx="36760">
                  <c:v>2.8752152902960602E-2</c:v>
                </c:pt>
                <c:pt idx="36761">
                  <c:v>2.78644919833941E-2</c:v>
                </c:pt>
                <c:pt idx="36762">
                  <c:v>7.5081654281060395E-2</c:v>
                </c:pt>
                <c:pt idx="36763">
                  <c:v>7.9381879486428705E-2</c:v>
                </c:pt>
                <c:pt idx="36764">
                  <c:v>7.4622970271023395E-2</c:v>
                </c:pt>
                <c:pt idx="36765">
                  <c:v>1.14374810966704E-2</c:v>
                </c:pt>
                <c:pt idx="36766">
                  <c:v>1.0615635834139299E-2</c:v>
                </c:pt>
                <c:pt idx="36767">
                  <c:v>6.3895988140829597E-3</c:v>
                </c:pt>
                <c:pt idx="36768">
                  <c:v>-9.0505381342539604E-2</c:v>
                </c:pt>
                <c:pt idx="36769">
                  <c:v>-3.7509442972689801E-2</c:v>
                </c:pt>
                <c:pt idx="36770">
                  <c:v>-4.2710890406725002E-2</c:v>
                </c:pt>
                <c:pt idx="36771">
                  <c:v>7.0810881229898398E-2</c:v>
                </c:pt>
                <c:pt idx="36772">
                  <c:v>2.3119055585655E-2</c:v>
                </c:pt>
                <c:pt idx="36773">
                  <c:v>3.0972719904036099E-2</c:v>
                </c:pt>
                <c:pt idx="36774">
                  <c:v>3.0674635969366801E-2</c:v>
                </c:pt>
                <c:pt idx="36775">
                  <c:v>7.7722123560926407E-2</c:v>
                </c:pt>
                <c:pt idx="36776">
                  <c:v>9.4813817058432504E-2</c:v>
                </c:pt>
                <c:pt idx="36777">
                  <c:v>0.112810488551741</c:v>
                </c:pt>
                <c:pt idx="36778">
                  <c:v>9.9563162085514606E-2</c:v>
                </c:pt>
                <c:pt idx="36779">
                  <c:v>9.4380895947542495E-2</c:v>
                </c:pt>
                <c:pt idx="36780">
                  <c:v>0.112300751017661</c:v>
                </c:pt>
                <c:pt idx="36781">
                  <c:v>0.10148079685886401</c:v>
                </c:pt>
                <c:pt idx="36782">
                  <c:v>0.111022447926823</c:v>
                </c:pt>
                <c:pt idx="36783">
                  <c:v>0.188658081498322</c:v>
                </c:pt>
                <c:pt idx="36784">
                  <c:v>0.18651939396697001</c:v>
                </c:pt>
                <c:pt idx="36785">
                  <c:v>0.18049680685292099</c:v>
                </c:pt>
                <c:pt idx="36786">
                  <c:v>0.137359946281466</c:v>
                </c:pt>
                <c:pt idx="36787">
                  <c:v>0.15439601380546999</c:v>
                </c:pt>
                <c:pt idx="36788">
                  <c:v>0.156386667389706</c:v>
                </c:pt>
                <c:pt idx="36789">
                  <c:v>0.148171411571029</c:v>
                </c:pt>
                <c:pt idx="36790">
                  <c:v>0.135368523300787</c:v>
                </c:pt>
                <c:pt idx="36791">
                  <c:v>0.15991571179258299</c:v>
                </c:pt>
                <c:pt idx="36792">
                  <c:v>0.16877068391439201</c:v>
                </c:pt>
                <c:pt idx="36793">
                  <c:v>0.26336340762872501</c:v>
                </c:pt>
                <c:pt idx="36794">
                  <c:v>0.20061150109031201</c:v>
                </c:pt>
                <c:pt idx="36795">
                  <c:v>0.212189034064904</c:v>
                </c:pt>
                <c:pt idx="36796">
                  <c:v>0.19434383001413799</c:v>
                </c:pt>
                <c:pt idx="36797">
                  <c:v>0.20826789627577899</c:v>
                </c:pt>
                <c:pt idx="36798">
                  <c:v>0.139656803474422</c:v>
                </c:pt>
                <c:pt idx="36799">
                  <c:v>0.275417945982534</c:v>
                </c:pt>
                <c:pt idx="36800">
                  <c:v>0.22413705159533401</c:v>
                </c:pt>
                <c:pt idx="36801">
                  <c:v>0.202871784078478</c:v>
                </c:pt>
                <c:pt idx="36802">
                  <c:v>0.25264513864680699</c:v>
                </c:pt>
                <c:pt idx="36803">
                  <c:v>0.254110458369882</c:v>
                </c:pt>
                <c:pt idx="36804">
                  <c:v>0.246669593300233</c:v>
                </c:pt>
                <c:pt idx="36805">
                  <c:v>0.14715094359127501</c:v>
                </c:pt>
                <c:pt idx="36806">
                  <c:v>0.204366413584571</c:v>
                </c:pt>
                <c:pt idx="36807">
                  <c:v>0.20655352422811199</c:v>
                </c:pt>
                <c:pt idx="36808">
                  <c:v>0.213426053636977</c:v>
                </c:pt>
                <c:pt idx="36809">
                  <c:v>0.41042716049316602</c:v>
                </c:pt>
                <c:pt idx="36810">
                  <c:v>0.142453792257944</c:v>
                </c:pt>
                <c:pt idx="36811">
                  <c:v>0.23616537081473299</c:v>
                </c:pt>
                <c:pt idx="36812">
                  <c:v>0.21607345668324601</c:v>
                </c:pt>
                <c:pt idx="36813">
                  <c:v>0.28411268245590199</c:v>
                </c:pt>
                <c:pt idx="36814">
                  <c:v>0.26455755181091201</c:v>
                </c:pt>
                <c:pt idx="36815">
                  <c:v>0.27895755517211301</c:v>
                </c:pt>
                <c:pt idx="36816">
                  <c:v>0.28771797232958601</c:v>
                </c:pt>
                <c:pt idx="36817">
                  <c:v>0.30339806814006098</c:v>
                </c:pt>
                <c:pt idx="36818">
                  <c:v>0.319071140752891</c:v>
                </c:pt>
                <c:pt idx="36819">
                  <c:v>0.32129140918627003</c:v>
                </c:pt>
                <c:pt idx="36820">
                  <c:v>0.33736333944836799</c:v>
                </c:pt>
                <c:pt idx="36821">
                  <c:v>0.32738530651787001</c:v>
                </c:pt>
                <c:pt idx="36822">
                  <c:v>0.33016850023401401</c:v>
                </c:pt>
                <c:pt idx="36823">
                  <c:v>0.33073263988363799</c:v>
                </c:pt>
                <c:pt idx="36824">
                  <c:v>0.291092783301798</c:v>
                </c:pt>
                <c:pt idx="36825">
                  <c:v>0.334922951402224</c:v>
                </c:pt>
                <c:pt idx="36826">
                  <c:v>0.340076578546743</c:v>
                </c:pt>
                <c:pt idx="36827">
                  <c:v>0.297364619394614</c:v>
                </c:pt>
                <c:pt idx="36828">
                  <c:v>0.28360198539635501</c:v>
                </c:pt>
                <c:pt idx="36829">
                  <c:v>0.29826857581913702</c:v>
                </c:pt>
                <c:pt idx="36830">
                  <c:v>0.34428879282920599</c:v>
                </c:pt>
                <c:pt idx="36831">
                  <c:v>0.350095573834378</c:v>
                </c:pt>
                <c:pt idx="36832">
                  <c:v>0.394467344852792</c:v>
                </c:pt>
                <c:pt idx="36833">
                  <c:v>0.43099525877175399</c:v>
                </c:pt>
                <c:pt idx="36834">
                  <c:v>0.42666696843277802</c:v>
                </c:pt>
                <c:pt idx="36835">
                  <c:v>0.49408918166705601</c:v>
                </c:pt>
                <c:pt idx="36836">
                  <c:v>0.50007047957959305</c:v>
                </c:pt>
                <c:pt idx="36837">
                  <c:v>0.49798907319354702</c:v>
                </c:pt>
                <c:pt idx="36838">
                  <c:v>0.51496921649604799</c:v>
                </c:pt>
                <c:pt idx="36839">
                  <c:v>0.48153035654048698</c:v>
                </c:pt>
                <c:pt idx="36840">
                  <c:v>0.50117360018461898</c:v>
                </c:pt>
                <c:pt idx="36841">
                  <c:v>0.50322032147342799</c:v>
                </c:pt>
                <c:pt idx="36842">
                  <c:v>0.47082858179039599</c:v>
                </c:pt>
                <c:pt idx="36843">
                  <c:v>0.51232924709737104</c:v>
                </c:pt>
                <c:pt idx="36844">
                  <c:v>0.50441793984837202</c:v>
                </c:pt>
                <c:pt idx="36845">
                  <c:v>0.511350827506584</c:v>
                </c:pt>
                <c:pt idx="36846">
                  <c:v>0.483078795156348</c:v>
                </c:pt>
                <c:pt idx="36847">
                  <c:v>0.49130218692447603</c:v>
                </c:pt>
                <c:pt idx="36848">
                  <c:v>0.51218410400488601</c:v>
                </c:pt>
                <c:pt idx="36849">
                  <c:v>0.58771585080064304</c:v>
                </c:pt>
                <c:pt idx="36850">
                  <c:v>0.80690012326789196</c:v>
                </c:pt>
                <c:pt idx="36851">
                  <c:v>0.85326583349788498</c:v>
                </c:pt>
                <c:pt idx="36852">
                  <c:v>0.84546274604174798</c:v>
                </c:pt>
                <c:pt idx="36853">
                  <c:v>0.74582827925887896</c:v>
                </c:pt>
                <c:pt idx="36854">
                  <c:v>-1.0397024423027799E-3</c:v>
                </c:pt>
                <c:pt idx="36855">
                  <c:v>-5.8804902638343003E-3</c:v>
                </c:pt>
                <c:pt idx="36856" formatCode="0.00E+00">
                  <c:v>-4.2619083561645701E-4</c:v>
                </c:pt>
                <c:pt idx="36857">
                  <c:v>-1.3643427988921399E-2</c:v>
                </c:pt>
                <c:pt idx="36858">
                  <c:v>7.3021449587742301E-3</c:v>
                </c:pt>
                <c:pt idx="36859" formatCode="0.00E+00">
                  <c:v>-2.5087080113506099E-5</c:v>
                </c:pt>
                <c:pt idx="36860">
                  <c:v>3.9116604696889301E-3</c:v>
                </c:pt>
                <c:pt idx="36861">
                  <c:v>1.7937550700652899E-3</c:v>
                </c:pt>
                <c:pt idx="36862" formatCode="0.00E+00">
                  <c:v>8.2617867600886998E-4</c:v>
                </c:pt>
                <c:pt idx="36863">
                  <c:v>-3.9618213939864796E-3</c:v>
                </c:pt>
                <c:pt idx="36864">
                  <c:v>3.9639655016850697E-2</c:v>
                </c:pt>
                <c:pt idx="36865">
                  <c:v>3.0991158142019599E-2</c:v>
                </c:pt>
                <c:pt idx="36866">
                  <c:v>3.1043829355130899E-2</c:v>
                </c:pt>
                <c:pt idx="36867">
                  <c:v>3.01739649228056E-2</c:v>
                </c:pt>
                <c:pt idx="36868">
                  <c:v>2.97260458876678E-2</c:v>
                </c:pt>
                <c:pt idx="36869">
                  <c:v>3.02032298006942E-2</c:v>
                </c:pt>
                <c:pt idx="36870">
                  <c:v>2.4871556146312999E-2</c:v>
                </c:pt>
                <c:pt idx="36871">
                  <c:v>2.7410052303887801E-2</c:v>
                </c:pt>
                <c:pt idx="36872">
                  <c:v>0.12754494318673901</c:v>
                </c:pt>
                <c:pt idx="36873">
                  <c:v>0.13411902696435701</c:v>
                </c:pt>
                <c:pt idx="36874">
                  <c:v>0.161390777137706</c:v>
                </c:pt>
                <c:pt idx="36875">
                  <c:v>8.2437339577579004E-3</c:v>
                </c:pt>
                <c:pt idx="36876">
                  <c:v>1.47463616013663E-2</c:v>
                </c:pt>
                <c:pt idx="36877">
                  <c:v>8.5083197092243792E-3</c:v>
                </c:pt>
                <c:pt idx="36878">
                  <c:v>2.3113370089994999E-2</c:v>
                </c:pt>
                <c:pt idx="36879">
                  <c:v>2.1390667070768799E-2</c:v>
                </c:pt>
                <c:pt idx="36880">
                  <c:v>3.4970101400915603E-2</c:v>
                </c:pt>
                <c:pt idx="36881">
                  <c:v>3.5206868437442203E-2</c:v>
                </c:pt>
                <c:pt idx="36882">
                  <c:v>1.6546999142687799E-2</c:v>
                </c:pt>
                <c:pt idx="36883">
                  <c:v>1.1749814365377099E-2</c:v>
                </c:pt>
                <c:pt idx="36884">
                  <c:v>7.1678851625975801E-3</c:v>
                </c:pt>
                <c:pt idx="36885">
                  <c:v>3.7304798249941898E-3</c:v>
                </c:pt>
                <c:pt idx="36886">
                  <c:v>3.8896530139185198E-3</c:v>
                </c:pt>
                <c:pt idx="36887">
                  <c:v>9.4941034880642299E-3</c:v>
                </c:pt>
                <c:pt idx="36888">
                  <c:v>1.4262529963818601E-2</c:v>
                </c:pt>
                <c:pt idx="36889">
                  <c:v>4.3836318131786199E-2</c:v>
                </c:pt>
                <c:pt idx="36890">
                  <c:v>4.6486520925965003E-2</c:v>
                </c:pt>
                <c:pt idx="36891">
                  <c:v>3.63613048181603E-2</c:v>
                </c:pt>
                <c:pt idx="36892">
                  <c:v>4.1556646736002602E-2</c:v>
                </c:pt>
                <c:pt idx="36893">
                  <c:v>1.24085932747894E-2</c:v>
                </c:pt>
                <c:pt idx="36894">
                  <c:v>1.5433058586434401E-2</c:v>
                </c:pt>
                <c:pt idx="36895">
                  <c:v>4.9276176191056197E-2</c:v>
                </c:pt>
                <c:pt idx="36896">
                  <c:v>5.38624587351825E-2</c:v>
                </c:pt>
                <c:pt idx="36897">
                  <c:v>5.0121720901157199E-2</c:v>
                </c:pt>
                <c:pt idx="36898">
                  <c:v>3.7840505713935699E-2</c:v>
                </c:pt>
                <c:pt idx="36899">
                  <c:v>1.8120886676647099E-2</c:v>
                </c:pt>
                <c:pt idx="36900">
                  <c:v>2.40293751775775E-2</c:v>
                </c:pt>
                <c:pt idx="36901">
                  <c:v>1.8549525036864301E-2</c:v>
                </c:pt>
                <c:pt idx="36902">
                  <c:v>1.1550232556545499E-2</c:v>
                </c:pt>
                <c:pt idx="36903">
                  <c:v>1.1611119175040501E-2</c:v>
                </c:pt>
                <c:pt idx="36904">
                  <c:v>0.10535457852678599</c:v>
                </c:pt>
                <c:pt idx="36905">
                  <c:v>-2.99004346009186E-2</c:v>
                </c:pt>
                <c:pt idx="36906">
                  <c:v>-3.9713721463900502E-2</c:v>
                </c:pt>
                <c:pt idx="36907">
                  <c:v>-4.3234815448519301E-2</c:v>
                </c:pt>
                <c:pt idx="36908">
                  <c:v>-4.4256319921590098E-2</c:v>
                </c:pt>
                <c:pt idx="36909">
                  <c:v>-5.0383036835661699E-2</c:v>
                </c:pt>
                <c:pt idx="36910">
                  <c:v>-5.1472756856691497E-2</c:v>
                </c:pt>
                <c:pt idx="36911">
                  <c:v>-5.0383036835661699E-2</c:v>
                </c:pt>
                <c:pt idx="36912">
                  <c:v>-4.8162079697254098E-2</c:v>
                </c:pt>
                <c:pt idx="36913">
                  <c:v>-5.6620287726514201E-2</c:v>
                </c:pt>
                <c:pt idx="36914">
                  <c:v>-6.5809395770919807E-2</c:v>
                </c:pt>
                <c:pt idx="36915">
                  <c:v>-7.6386396794408201E-2</c:v>
                </c:pt>
                <c:pt idx="36916">
                  <c:v>-8.1731170461263297E-2</c:v>
                </c:pt>
                <c:pt idx="36917">
                  <c:v>-4.5178193588019999E-2</c:v>
                </c:pt>
                <c:pt idx="36918">
                  <c:v>-4.9968388785099203E-2</c:v>
                </c:pt>
                <c:pt idx="36919">
                  <c:v>-5.3403098111055099E-2</c:v>
                </c:pt>
                <c:pt idx="36920">
                  <c:v>-8.7973693511932793E-2</c:v>
                </c:pt>
                <c:pt idx="36921">
                  <c:v>-0.14052738549746399</c:v>
                </c:pt>
                <c:pt idx="36922">
                  <c:v>-0.13738986641892001</c:v>
                </c:pt>
                <c:pt idx="36923">
                  <c:v>-0.15029530729109999</c:v>
                </c:pt>
                <c:pt idx="36924">
                  <c:v>-0.12904901052187701</c:v>
                </c:pt>
                <c:pt idx="36925">
                  <c:v>-0.110902123122861</c:v>
                </c:pt>
                <c:pt idx="36926">
                  <c:v>0.103637925352646</c:v>
                </c:pt>
                <c:pt idx="36927">
                  <c:v>0.10023028071200001</c:v>
                </c:pt>
                <c:pt idx="36928">
                  <c:v>0.10304451791689501</c:v>
                </c:pt>
                <c:pt idx="36929">
                  <c:v>6.2916137874147404E-2</c:v>
                </c:pt>
                <c:pt idx="36930">
                  <c:v>0.112325515096561</c:v>
                </c:pt>
                <c:pt idx="36931">
                  <c:v>-1.0449684283356299E-2</c:v>
                </c:pt>
                <c:pt idx="36932">
                  <c:v>-1.1387062166839001E-2</c:v>
                </c:pt>
                <c:pt idx="36933">
                  <c:v>-2.12221610000549E-2</c:v>
                </c:pt>
                <c:pt idx="36934">
                  <c:v>9.2418303183512407E-3</c:v>
                </c:pt>
                <c:pt idx="36935">
                  <c:v>1.9064165821239501E-2</c:v>
                </c:pt>
                <c:pt idx="36936">
                  <c:v>2.5542217277658898E-2</c:v>
                </c:pt>
                <c:pt idx="36937">
                  <c:v>2.8927365904486801E-2</c:v>
                </c:pt>
                <c:pt idx="36938">
                  <c:v>5.8625426077389298E-2</c:v>
                </c:pt>
                <c:pt idx="36939">
                  <c:v>5.37501925118977E-2</c:v>
                </c:pt>
                <c:pt idx="36940">
                  <c:v>6.19406390064405E-2</c:v>
                </c:pt>
                <c:pt idx="36941">
                  <c:v>5.5379300524807898E-2</c:v>
                </c:pt>
                <c:pt idx="36942">
                  <c:v>6.9785921901539497E-2</c:v>
                </c:pt>
                <c:pt idx="36943">
                  <c:v>5.55669793677784E-2</c:v>
                </c:pt>
                <c:pt idx="36944">
                  <c:v>5.7104895279758101E-2</c:v>
                </c:pt>
                <c:pt idx="36945">
                  <c:v>5.8223023683470397E-2</c:v>
                </c:pt>
                <c:pt idx="36946">
                  <c:v>0.13140866572648</c:v>
                </c:pt>
                <c:pt idx="36947">
                  <c:v>0.13043564006988501</c:v>
                </c:pt>
                <c:pt idx="36948">
                  <c:v>0.13641342281975299</c:v>
                </c:pt>
                <c:pt idx="36949">
                  <c:v>0.168366885696591</c:v>
                </c:pt>
                <c:pt idx="36950">
                  <c:v>0.16998927347835399</c:v>
                </c:pt>
                <c:pt idx="36951">
                  <c:v>0.231012183395331</c:v>
                </c:pt>
                <c:pt idx="36952">
                  <c:v>0.23882057152314501</c:v>
                </c:pt>
                <c:pt idx="36953">
                  <c:v>0.135614950392654</c:v>
                </c:pt>
                <c:pt idx="36954">
                  <c:v>0.14187924037931299</c:v>
                </c:pt>
                <c:pt idx="36955">
                  <c:v>0.154922235663254</c:v>
                </c:pt>
                <c:pt idx="36956">
                  <c:v>0.18653115022071001</c:v>
                </c:pt>
                <c:pt idx="36957">
                  <c:v>0.219422640870921</c:v>
                </c:pt>
                <c:pt idx="36958">
                  <c:v>0.210327939630676</c:v>
                </c:pt>
                <c:pt idx="36959">
                  <c:v>0.26010463117670002</c:v>
                </c:pt>
                <c:pt idx="36960">
                  <c:v>0.23154439980261299</c:v>
                </c:pt>
                <c:pt idx="36961">
                  <c:v>0.209381650351356</c:v>
                </c:pt>
                <c:pt idx="36962">
                  <c:v>0.13705083454409001</c:v>
                </c:pt>
                <c:pt idx="36963">
                  <c:v>0.130102123164063</c:v>
                </c:pt>
                <c:pt idx="36964">
                  <c:v>0.21833751794348599</c:v>
                </c:pt>
                <c:pt idx="36965">
                  <c:v>0.148555673586409</c:v>
                </c:pt>
                <c:pt idx="36966">
                  <c:v>0.15055761241403001</c:v>
                </c:pt>
                <c:pt idx="36967">
                  <c:v>0.19997155714532</c:v>
                </c:pt>
                <c:pt idx="36968">
                  <c:v>0.204542535473166</c:v>
                </c:pt>
                <c:pt idx="36969">
                  <c:v>0.14284128130350901</c:v>
                </c:pt>
                <c:pt idx="36970">
                  <c:v>0.122372708261989</c:v>
                </c:pt>
                <c:pt idx="36971">
                  <c:v>0.17566500420915501</c:v>
                </c:pt>
                <c:pt idx="36972">
                  <c:v>8.7165397598360395E-2</c:v>
                </c:pt>
                <c:pt idx="36973">
                  <c:v>5.0457441485329997E-2</c:v>
                </c:pt>
                <c:pt idx="36974">
                  <c:v>5.3356192191806401E-2</c:v>
                </c:pt>
                <c:pt idx="36975">
                  <c:v>9.9762580499890202E-2</c:v>
                </c:pt>
                <c:pt idx="36976">
                  <c:v>9.8119744233029202E-2</c:v>
                </c:pt>
                <c:pt idx="36977">
                  <c:v>5.55032459423783E-2</c:v>
                </c:pt>
                <c:pt idx="36978">
                  <c:v>7.0983027653717098E-2</c:v>
                </c:pt>
                <c:pt idx="36979">
                  <c:v>7.0864172395459002E-2</c:v>
                </c:pt>
                <c:pt idx="36980">
                  <c:v>0.10025406139896501</c:v>
                </c:pt>
                <c:pt idx="36981">
                  <c:v>1.61124881509122E-3</c:v>
                </c:pt>
                <c:pt idx="36982">
                  <c:v>8.8049883605141304E-3</c:v>
                </c:pt>
                <c:pt idx="36983">
                  <c:v>7.90196398299336E-3</c:v>
                </c:pt>
                <c:pt idx="36984">
                  <c:v>0.120264807446017</c:v>
                </c:pt>
                <c:pt idx="36985">
                  <c:v>0.119958087661379</c:v>
                </c:pt>
                <c:pt idx="36986">
                  <c:v>5.2799152425506E-2</c:v>
                </c:pt>
                <c:pt idx="36987">
                  <c:v>4.3185667300649801E-2</c:v>
                </c:pt>
                <c:pt idx="36988">
                  <c:v>3.2287520770795997E-2</c:v>
                </c:pt>
                <c:pt idx="36989">
                  <c:v>7.2040791520830904E-3</c:v>
                </c:pt>
                <c:pt idx="36990">
                  <c:v>1.36233497326363E-2</c:v>
                </c:pt>
                <c:pt idx="36991">
                  <c:v>9.8215052235701705E-3</c:v>
                </c:pt>
                <c:pt idx="36992">
                  <c:v>2.2961926765587799E-2</c:v>
                </c:pt>
                <c:pt idx="36993">
                  <c:v>2.07569228627624E-2</c:v>
                </c:pt>
                <c:pt idx="36994">
                  <c:v>2.34611923152989E-2</c:v>
                </c:pt>
                <c:pt idx="36995">
                  <c:v>1.6872860595467901E-2</c:v>
                </c:pt>
                <c:pt idx="36996">
                  <c:v>1.5696518066991599E-2</c:v>
                </c:pt>
                <c:pt idx="36997">
                  <c:v>5.4660195503810601E-3</c:v>
                </c:pt>
                <c:pt idx="36998">
                  <c:v>1.03834001961093E-2</c:v>
                </c:pt>
                <c:pt idx="36999">
                  <c:v>2.1052727495264701E-2</c:v>
                </c:pt>
                <c:pt idx="37000">
                  <c:v>1.9477607664140299E-2</c:v>
                </c:pt>
                <c:pt idx="37001">
                  <c:v>2.1841489797336001E-2</c:v>
                </c:pt>
                <c:pt idx="37002">
                  <c:v>2.7119909661722699E-2</c:v>
                </c:pt>
                <c:pt idx="37003">
                  <c:v>-2.7677958323205801E-2</c:v>
                </c:pt>
                <c:pt idx="37004">
                  <c:v>-9.7670450595339596E-3</c:v>
                </c:pt>
                <c:pt idx="37005">
                  <c:v>2.7703872259349002E-2</c:v>
                </c:pt>
                <c:pt idx="37006">
                  <c:v>-2.4042097011596798E-2</c:v>
                </c:pt>
                <c:pt idx="37007">
                  <c:v>-2.5976576135792101E-2</c:v>
                </c:pt>
                <c:pt idx="37008">
                  <c:v>8.21330933396415E-2</c:v>
                </c:pt>
                <c:pt idx="37009">
                  <c:v>1.6654203299085499E-2</c:v>
                </c:pt>
                <c:pt idx="37010">
                  <c:v>1.5435012582021901E-2</c:v>
                </c:pt>
                <c:pt idx="37011">
                  <c:v>1.52691495034162E-2</c:v>
                </c:pt>
                <c:pt idx="37012">
                  <c:v>4.8569700507351501E-2</c:v>
                </c:pt>
                <c:pt idx="37013">
                  <c:v>0.12513038626342701</c:v>
                </c:pt>
                <c:pt idx="37014">
                  <c:v>0.30908073268661201</c:v>
                </c:pt>
                <c:pt idx="37015">
                  <c:v>0.102878928930312</c:v>
                </c:pt>
                <c:pt idx="37016">
                  <c:v>0.17344956417450999</c:v>
                </c:pt>
                <c:pt idx="37017">
                  <c:v>0.15514981882812101</c:v>
                </c:pt>
                <c:pt idx="37018">
                  <c:v>0.185387938169184</c:v>
                </c:pt>
                <c:pt idx="37019">
                  <c:v>0.163960868863292</c:v>
                </c:pt>
                <c:pt idx="37020">
                  <c:v>0.15531134248488801</c:v>
                </c:pt>
                <c:pt idx="37021">
                  <c:v>0.19169078073208001</c:v>
                </c:pt>
                <c:pt idx="37022">
                  <c:v>0.21797076030899201</c:v>
                </c:pt>
                <c:pt idx="37023">
                  <c:v>0.20458123083108501</c:v>
                </c:pt>
                <c:pt idx="37024">
                  <c:v>0.219809530762546</c:v>
                </c:pt>
                <c:pt idx="37025">
                  <c:v>0.20944379809378799</c:v>
                </c:pt>
                <c:pt idx="37026">
                  <c:v>0.17220365767428999</c:v>
                </c:pt>
                <c:pt idx="37027">
                  <c:v>0.18848007329907901</c:v>
                </c:pt>
                <c:pt idx="37028">
                  <c:v>0.17731380572497099</c:v>
                </c:pt>
                <c:pt idx="37029">
                  <c:v>0.17948757185908301</c:v>
                </c:pt>
                <c:pt idx="37030">
                  <c:v>0.17934794239027099</c:v>
                </c:pt>
                <c:pt idx="37031">
                  <c:v>0.19375986273655199</c:v>
                </c:pt>
                <c:pt idx="37032">
                  <c:v>0.221608736355456</c:v>
                </c:pt>
                <c:pt idx="37033">
                  <c:v>0.221451812255439</c:v>
                </c:pt>
                <c:pt idx="37034">
                  <c:v>0.24869986792982199</c:v>
                </c:pt>
                <c:pt idx="37035">
                  <c:v>0.23586711330560201</c:v>
                </c:pt>
                <c:pt idx="37036">
                  <c:v>0.17613189320030101</c:v>
                </c:pt>
                <c:pt idx="37037">
                  <c:v>0.153813757696631</c:v>
                </c:pt>
                <c:pt idx="37038">
                  <c:v>0.214175602983705</c:v>
                </c:pt>
                <c:pt idx="37039">
                  <c:v>0.26482121441765899</c:v>
                </c:pt>
                <c:pt idx="37040">
                  <c:v>0.224046023680053</c:v>
                </c:pt>
                <c:pt idx="37041">
                  <c:v>0.21628422099618799</c:v>
                </c:pt>
                <c:pt idx="37042">
                  <c:v>0.25650431256976602</c:v>
                </c:pt>
                <c:pt idx="37043">
                  <c:v>0.27084656751633901</c:v>
                </c:pt>
                <c:pt idx="37044">
                  <c:v>0.31432084677663402</c:v>
                </c:pt>
                <c:pt idx="37045">
                  <c:v>0.30738281019431601</c:v>
                </c:pt>
                <c:pt idx="37046">
                  <c:v>0.30571610482107803</c:v>
                </c:pt>
                <c:pt idx="37047">
                  <c:v>-2.5455036876975701E-3</c:v>
                </c:pt>
                <c:pt idx="37048">
                  <c:v>3.1488557237056001E-3</c:v>
                </c:pt>
                <c:pt idx="37049">
                  <c:v>-1.38461790556112E-2</c:v>
                </c:pt>
                <c:pt idx="37050">
                  <c:v>-3.4100720601657401E-3</c:v>
                </c:pt>
                <c:pt idx="37051">
                  <c:v>-1.9519284458837199E-2</c:v>
                </c:pt>
                <c:pt idx="37052">
                  <c:v>-2.02566677765143E-2</c:v>
                </c:pt>
                <c:pt idx="37053">
                  <c:v>-1.9176441451700998E-2</c:v>
                </c:pt>
                <c:pt idx="37054">
                  <c:v>-1.6510116289549501E-2</c:v>
                </c:pt>
                <c:pt idx="37055">
                  <c:v>-8.5199802222670692E-3</c:v>
                </c:pt>
                <c:pt idx="37056">
                  <c:v>-3.8840360964238398E-3</c:v>
                </c:pt>
                <c:pt idx="37057">
                  <c:v>-7.0577391177919502E-3</c:v>
                </c:pt>
                <c:pt idx="37058">
                  <c:v>3.8464524031807099E-3</c:v>
                </c:pt>
                <c:pt idx="37059">
                  <c:v>5.7041274680225103E-3</c:v>
                </c:pt>
                <c:pt idx="37060">
                  <c:v>3.0567126096385702E-3</c:v>
                </c:pt>
                <c:pt idx="37061" formatCode="0.00E+00">
                  <c:v>7.2842228458114202E-4</c:v>
                </c:pt>
                <c:pt idx="37062">
                  <c:v>2.1191393162642799E-3</c:v>
                </c:pt>
                <c:pt idx="37063" formatCode="0.00E+00">
                  <c:v>7.5659768354130398E-4</c:v>
                </c:pt>
                <c:pt idx="37064">
                  <c:v>2.25252334092185E-3</c:v>
                </c:pt>
                <c:pt idx="37065" formatCode="0.00E+00">
                  <c:v>8.8563156837051505E-4</c:v>
                </c:pt>
                <c:pt idx="37066">
                  <c:v>9.1684274851981905E-3</c:v>
                </c:pt>
                <c:pt idx="37067">
                  <c:v>9.2564385105278202E-3</c:v>
                </c:pt>
                <c:pt idx="37068">
                  <c:v>9.8096372131240006E-3</c:v>
                </c:pt>
                <c:pt idx="37069">
                  <c:v>3.4690336477369802E-3</c:v>
                </c:pt>
                <c:pt idx="37070">
                  <c:v>5.3449689828119996E-3</c:v>
                </c:pt>
                <c:pt idx="37071">
                  <c:v>7.0818713077196397E-3</c:v>
                </c:pt>
                <c:pt idx="37072">
                  <c:v>1.12762173406821E-2</c:v>
                </c:pt>
                <c:pt idx="37073">
                  <c:v>5.4362663265849999E-3</c:v>
                </c:pt>
                <c:pt idx="37074">
                  <c:v>1.14077830979173E-2</c:v>
                </c:pt>
                <c:pt idx="37075">
                  <c:v>1.22630755430928E-2</c:v>
                </c:pt>
                <c:pt idx="37076">
                  <c:v>1.0592303887907601E-2</c:v>
                </c:pt>
                <c:pt idx="37077">
                  <c:v>1.11747201559579E-2</c:v>
                </c:pt>
                <c:pt idx="37078">
                  <c:v>1.7158061868161399E-2</c:v>
                </c:pt>
                <c:pt idx="37079">
                  <c:v>1.7436914324428801E-2</c:v>
                </c:pt>
                <c:pt idx="37080">
                  <c:v>1.48956939914415E-2</c:v>
                </c:pt>
                <c:pt idx="37081">
                  <c:v>1.0078102409929599E-2</c:v>
                </c:pt>
                <c:pt idx="37082">
                  <c:v>8.6851878035347704E-3</c:v>
                </c:pt>
                <c:pt idx="37083">
                  <c:v>7.11980222781538E-3</c:v>
                </c:pt>
                <c:pt idx="37084">
                  <c:v>8.7187335406249303E-2</c:v>
                </c:pt>
                <c:pt idx="37085">
                  <c:v>0.141540093897951</c:v>
                </c:pt>
                <c:pt idx="37086">
                  <c:v>0.16147789514712901</c:v>
                </c:pt>
                <c:pt idx="37087">
                  <c:v>8.1495484527291703E-2</c:v>
                </c:pt>
                <c:pt idx="37088">
                  <c:v>8.4053489444991802E-2</c:v>
                </c:pt>
                <c:pt idx="37089">
                  <c:v>8.6639869084481999E-2</c:v>
                </c:pt>
                <c:pt idx="37090">
                  <c:v>0.12128998916804699</c:v>
                </c:pt>
                <c:pt idx="37091">
                  <c:v>0.117982947666447</c:v>
                </c:pt>
                <c:pt idx="37092">
                  <c:v>0.12766648455392501</c:v>
                </c:pt>
                <c:pt idx="37093">
                  <c:v>0.126867979978496</c:v>
                </c:pt>
                <c:pt idx="37094">
                  <c:v>0.104942682458025</c:v>
                </c:pt>
                <c:pt idx="37095">
                  <c:v>2.36351673390773E-2</c:v>
                </c:pt>
                <c:pt idx="37096">
                  <c:v>0.13590243208417499</c:v>
                </c:pt>
                <c:pt idx="37097">
                  <c:v>0.151994664770707</c:v>
                </c:pt>
                <c:pt idx="37098">
                  <c:v>0.15653655425527899</c:v>
                </c:pt>
                <c:pt idx="37099">
                  <c:v>-1.24942569645625E-2</c:v>
                </c:pt>
                <c:pt idx="37100">
                  <c:v>9.1854496920033807E-2</c:v>
                </c:pt>
                <c:pt idx="37101">
                  <c:v>0.12222682013047199</c:v>
                </c:pt>
                <c:pt idx="37102">
                  <c:v>0.117835779271996</c:v>
                </c:pt>
                <c:pt idx="37103">
                  <c:v>0.13301564887068301</c:v>
                </c:pt>
                <c:pt idx="37104">
                  <c:v>0.13858066497409</c:v>
                </c:pt>
                <c:pt idx="37105">
                  <c:v>0.124132559460539</c:v>
                </c:pt>
                <c:pt idx="37106">
                  <c:v>0.11224235947335801</c:v>
                </c:pt>
                <c:pt idx="37107">
                  <c:v>8.6062839980358005E-2</c:v>
                </c:pt>
                <c:pt idx="37108">
                  <c:v>0.11418009189298201</c:v>
                </c:pt>
                <c:pt idx="37109">
                  <c:v>0.108480803437665</c:v>
                </c:pt>
                <c:pt idx="37110">
                  <c:v>0.116256261542073</c:v>
                </c:pt>
                <c:pt idx="37111">
                  <c:v>0.11270284716776</c:v>
                </c:pt>
                <c:pt idx="37112">
                  <c:v>0.137242526063515</c:v>
                </c:pt>
                <c:pt idx="37113">
                  <c:v>0.12682454187588199</c:v>
                </c:pt>
                <c:pt idx="37114">
                  <c:v>0.155561359854818</c:v>
                </c:pt>
                <c:pt idx="37115">
                  <c:v>0.123499563466432</c:v>
                </c:pt>
                <c:pt idx="37116">
                  <c:v>0.11191451205207199</c:v>
                </c:pt>
                <c:pt idx="37117">
                  <c:v>0.10601548889949899</c:v>
                </c:pt>
                <c:pt idx="37118">
                  <c:v>0.13540920527158301</c:v>
                </c:pt>
                <c:pt idx="37119">
                  <c:v>0.17434329212375599</c:v>
                </c:pt>
                <c:pt idx="37120">
                  <c:v>0.176965157986261</c:v>
                </c:pt>
                <c:pt idx="37121">
                  <c:v>0.17808153755998199</c:v>
                </c:pt>
                <c:pt idx="37122">
                  <c:v>0.20912909717787401</c:v>
                </c:pt>
                <c:pt idx="37123">
                  <c:v>0.20690899367377799</c:v>
                </c:pt>
                <c:pt idx="37124">
                  <c:v>0.22274918949735301</c:v>
                </c:pt>
                <c:pt idx="37125">
                  <c:v>0.22761813042326701</c:v>
                </c:pt>
                <c:pt idx="37126">
                  <c:v>0.247976919718087</c:v>
                </c:pt>
                <c:pt idx="37127">
                  <c:v>0.20622797089982201</c:v>
                </c:pt>
                <c:pt idx="37128">
                  <c:v>0.15095893800722801</c:v>
                </c:pt>
                <c:pt idx="37129">
                  <c:v>0.135507368206258</c:v>
                </c:pt>
                <c:pt idx="37130">
                  <c:v>0.23295164307875599</c:v>
                </c:pt>
                <c:pt idx="37131">
                  <c:v>0.19090071213774301</c:v>
                </c:pt>
                <c:pt idx="37132">
                  <c:v>0.24332939145949001</c:v>
                </c:pt>
                <c:pt idx="37133">
                  <c:v>0.21212595966797099</c:v>
                </c:pt>
                <c:pt idx="37134">
                  <c:v>0.33612351965033899</c:v>
                </c:pt>
                <c:pt idx="37135">
                  <c:v>0.32571190063484401</c:v>
                </c:pt>
                <c:pt idx="37136">
                  <c:v>0.33012352650322602</c:v>
                </c:pt>
                <c:pt idx="37137">
                  <c:v>0.32369967259258903</c:v>
                </c:pt>
                <c:pt idx="37138">
                  <c:v>0.27072252983032102</c:v>
                </c:pt>
                <c:pt idx="37139">
                  <c:v>0.21712554990063099</c:v>
                </c:pt>
                <c:pt idx="37140">
                  <c:v>0.14043247148538099</c:v>
                </c:pt>
                <c:pt idx="37141">
                  <c:v>0.176936351256163</c:v>
                </c:pt>
                <c:pt idx="37142">
                  <c:v>0.16808685960919101</c:v>
                </c:pt>
                <c:pt idx="37143">
                  <c:v>3.9633575227420302E-2</c:v>
                </c:pt>
                <c:pt idx="37144">
                  <c:v>4.5800870915735502E-2</c:v>
                </c:pt>
                <c:pt idx="37145">
                  <c:v>4.1987125831848E-2</c:v>
                </c:pt>
                <c:pt idx="37146">
                  <c:v>4.9489796430002203E-2</c:v>
                </c:pt>
                <c:pt idx="37147">
                  <c:v>4.2550341486628299E-2</c:v>
                </c:pt>
                <c:pt idx="37148">
                  <c:v>4.5130800277782303E-2</c:v>
                </c:pt>
                <c:pt idx="37149">
                  <c:v>3.6993226526165199E-2</c:v>
                </c:pt>
                <c:pt idx="37150">
                  <c:v>4.4240956792079601E-2</c:v>
                </c:pt>
                <c:pt idx="37151">
                  <c:v>4.6651701211437501E-3</c:v>
                </c:pt>
                <c:pt idx="37152">
                  <c:v>6.9515848723620197E-3</c:v>
                </c:pt>
                <c:pt idx="37153">
                  <c:v>4.5723731479936497E-2</c:v>
                </c:pt>
                <c:pt idx="37154">
                  <c:v>5.4595975883260102E-2</c:v>
                </c:pt>
                <c:pt idx="37155">
                  <c:v>5.5878028552304101E-2</c:v>
                </c:pt>
                <c:pt idx="37156">
                  <c:v>4.0700827947472297E-2</c:v>
                </c:pt>
                <c:pt idx="37157">
                  <c:v>1.0158775295004901E-2</c:v>
                </c:pt>
                <c:pt idx="37158">
                  <c:v>1.7057603032014999E-2</c:v>
                </c:pt>
                <c:pt idx="37159">
                  <c:v>1.89075645222995E-2</c:v>
                </c:pt>
                <c:pt idx="37160">
                  <c:v>2.6608142894287E-2</c:v>
                </c:pt>
                <c:pt idx="37161">
                  <c:v>2.3634675464305002E-2</c:v>
                </c:pt>
                <c:pt idx="37162">
                  <c:v>3.67809389893081E-2</c:v>
                </c:pt>
                <c:pt idx="37163">
                  <c:v>2.8751391528392699E-2</c:v>
                </c:pt>
                <c:pt idx="37164">
                  <c:v>0.122359987414659</c:v>
                </c:pt>
                <c:pt idx="37165">
                  <c:v>0.17490206392480001</c:v>
                </c:pt>
                <c:pt idx="37166">
                  <c:v>0.21294434835313999</c:v>
                </c:pt>
                <c:pt idx="37167">
                  <c:v>0.170567770907079</c:v>
                </c:pt>
                <c:pt idx="37168">
                  <c:v>0.16780815072434799</c:v>
                </c:pt>
                <c:pt idx="37169">
                  <c:v>0.14250303981168999</c:v>
                </c:pt>
                <c:pt idx="37170">
                  <c:v>0.14777518572922599</c:v>
                </c:pt>
                <c:pt idx="37171">
                  <c:v>0.16847615618257999</c:v>
                </c:pt>
                <c:pt idx="37172">
                  <c:v>0.14976907686037899</c:v>
                </c:pt>
                <c:pt idx="37173">
                  <c:v>0.151856088672289</c:v>
                </c:pt>
                <c:pt idx="37174">
                  <c:v>0.16607645896062201</c:v>
                </c:pt>
                <c:pt idx="37175">
                  <c:v>0.16940325485945701</c:v>
                </c:pt>
                <c:pt idx="37176">
                  <c:v>0.19559265223489899</c:v>
                </c:pt>
                <c:pt idx="37177">
                  <c:v>0.16706057792873999</c:v>
                </c:pt>
                <c:pt idx="37178">
                  <c:v>0.22272314938875901</c:v>
                </c:pt>
                <c:pt idx="37179">
                  <c:v>0.253416672466728</c:v>
                </c:pt>
                <c:pt idx="37180">
                  <c:v>1.3496198671409901E-2</c:v>
                </c:pt>
                <c:pt idx="37181">
                  <c:v>-8.2306244286853795E-3</c:v>
                </c:pt>
                <c:pt idx="37182">
                  <c:v>-1.4750677487667299E-2</c:v>
                </c:pt>
                <c:pt idx="37183">
                  <c:v>-1.14099186659817E-2</c:v>
                </c:pt>
                <c:pt idx="37184">
                  <c:v>-2.33263779677725E-2</c:v>
                </c:pt>
                <c:pt idx="37185">
                  <c:v>-1.67336946404186E-2</c:v>
                </c:pt>
                <c:pt idx="37186">
                  <c:v>-1.4157370645932499E-2</c:v>
                </c:pt>
                <c:pt idx="37187">
                  <c:v>-3.7595921778184403E-2</c:v>
                </c:pt>
                <c:pt idx="37188">
                  <c:v>-4.7413205812983902E-2</c:v>
                </c:pt>
                <c:pt idx="37189">
                  <c:v>-5.3436808235225397E-2</c:v>
                </c:pt>
                <c:pt idx="37190">
                  <c:v>-5.3092157180680097E-2</c:v>
                </c:pt>
                <c:pt idx="37191">
                  <c:v>-5.8067132009774002E-2</c:v>
                </c:pt>
                <c:pt idx="37192">
                  <c:v>-5.7816754606317897E-2</c:v>
                </c:pt>
                <c:pt idx="37193">
                  <c:v>-3.8263254746471999E-2</c:v>
                </c:pt>
                <c:pt idx="37194">
                  <c:v>-1.10248781600688E-2</c:v>
                </c:pt>
                <c:pt idx="37195">
                  <c:v>-3.3486022723889699E-3</c:v>
                </c:pt>
                <c:pt idx="37196">
                  <c:v>-2.36071226794365E-3</c:v>
                </c:pt>
                <c:pt idx="37197" formatCode="0.00E+00">
                  <c:v>-8.6261598273518203E-4</c:v>
                </c:pt>
                <c:pt idx="37198">
                  <c:v>-2.3419421036772101E-3</c:v>
                </c:pt>
                <c:pt idx="37199">
                  <c:v>4.2881273224081001E-2</c:v>
                </c:pt>
                <c:pt idx="37200">
                  <c:v>4.1311357274256701E-2</c:v>
                </c:pt>
                <c:pt idx="37201">
                  <c:v>4.1643827996198299E-2</c:v>
                </c:pt>
                <c:pt idx="37202">
                  <c:v>2.18784980079871E-2</c:v>
                </c:pt>
                <c:pt idx="37203">
                  <c:v>3.9861739094559E-2</c:v>
                </c:pt>
                <c:pt idx="37204">
                  <c:v>3.85347969089666E-2</c:v>
                </c:pt>
                <c:pt idx="37205">
                  <c:v>3.8969010968208498E-2</c:v>
                </c:pt>
                <c:pt idx="37206">
                  <c:v>3.9794033199762602E-2</c:v>
                </c:pt>
                <c:pt idx="37207">
                  <c:v>8.4373548034545498E-2</c:v>
                </c:pt>
                <c:pt idx="37208">
                  <c:v>7.9002577988133593E-2</c:v>
                </c:pt>
                <c:pt idx="37209">
                  <c:v>8.6640016567810202E-2</c:v>
                </c:pt>
                <c:pt idx="37210">
                  <c:v>8.9863314101733094E-2</c:v>
                </c:pt>
                <c:pt idx="37211">
                  <c:v>7.6330117296905906E-2</c:v>
                </c:pt>
                <c:pt idx="37212">
                  <c:v>8.2503889121081406E-2</c:v>
                </c:pt>
                <c:pt idx="37213">
                  <c:v>5.0442148994112201E-2</c:v>
                </c:pt>
                <c:pt idx="37214">
                  <c:v>4.8701290395852803E-2</c:v>
                </c:pt>
                <c:pt idx="37215">
                  <c:v>7.9831605379189596E-2</c:v>
                </c:pt>
                <c:pt idx="37216">
                  <c:v>9.4288523452941794E-2</c:v>
                </c:pt>
                <c:pt idx="37217">
                  <c:v>9.6639662659099901E-2</c:v>
                </c:pt>
                <c:pt idx="37218">
                  <c:v>7.7412431243019997E-2</c:v>
                </c:pt>
                <c:pt idx="37219">
                  <c:v>8.2869125182364098E-2</c:v>
                </c:pt>
                <c:pt idx="37220">
                  <c:v>7.39406191646889E-2</c:v>
                </c:pt>
                <c:pt idx="37221">
                  <c:v>3.9711729832469601E-2</c:v>
                </c:pt>
                <c:pt idx="37222">
                  <c:v>3.112402017806E-2</c:v>
                </c:pt>
                <c:pt idx="37223">
                  <c:v>3.9714950665119701E-2</c:v>
                </c:pt>
                <c:pt idx="37224">
                  <c:v>9.9526868259687193E-3</c:v>
                </c:pt>
                <c:pt idx="37225">
                  <c:v>4.6974546229623299E-2</c:v>
                </c:pt>
                <c:pt idx="37226">
                  <c:v>3.6335549606736101E-2</c:v>
                </c:pt>
                <c:pt idx="37227">
                  <c:v>4.9733658102080802E-2</c:v>
                </c:pt>
                <c:pt idx="37228">
                  <c:v>4.9239499099680499E-2</c:v>
                </c:pt>
                <c:pt idx="37229">
                  <c:v>9.1165929911575905E-2</c:v>
                </c:pt>
                <c:pt idx="37230">
                  <c:v>5.7803866930435398E-2</c:v>
                </c:pt>
                <c:pt idx="37231">
                  <c:v>8.77124762176342E-2</c:v>
                </c:pt>
                <c:pt idx="37232">
                  <c:v>8.3519789949282705E-2</c:v>
                </c:pt>
                <c:pt idx="37233">
                  <c:v>7.5516757621878899E-2</c:v>
                </c:pt>
                <c:pt idx="37234">
                  <c:v>-1.98284155545644E-2</c:v>
                </c:pt>
                <c:pt idx="37235">
                  <c:v>0.138766578159641</c:v>
                </c:pt>
                <c:pt idx="37236">
                  <c:v>0.15167436925981401</c:v>
                </c:pt>
                <c:pt idx="37237">
                  <c:v>0.18417052346198301</c:v>
                </c:pt>
                <c:pt idx="37238">
                  <c:v>0.206164963544235</c:v>
                </c:pt>
                <c:pt idx="37239">
                  <c:v>0.20694154629957701</c:v>
                </c:pt>
                <c:pt idx="37240">
                  <c:v>0.163282823028156</c:v>
                </c:pt>
                <c:pt idx="37241">
                  <c:v>0.16547031451801</c:v>
                </c:pt>
                <c:pt idx="37242">
                  <c:v>0.13187986262037299</c:v>
                </c:pt>
                <c:pt idx="37243">
                  <c:v>8.2051171950196095E-2</c:v>
                </c:pt>
                <c:pt idx="37244">
                  <c:v>3.2199706861448699E-2</c:v>
                </c:pt>
                <c:pt idx="37245">
                  <c:v>3.1285521244418302E-2</c:v>
                </c:pt>
                <c:pt idx="37246">
                  <c:v>-4.61602357230428E-2</c:v>
                </c:pt>
                <c:pt idx="37247">
                  <c:v>-4.6729946168679197E-2</c:v>
                </c:pt>
                <c:pt idx="37248">
                  <c:v>-6.3103710947223404E-2</c:v>
                </c:pt>
                <c:pt idx="37249">
                  <c:v>-1.08344302937659E-2</c:v>
                </c:pt>
                <c:pt idx="37250">
                  <c:v>-2.0732746920916399E-2</c:v>
                </c:pt>
                <c:pt idx="37251">
                  <c:v>-2.1355738964089401E-2</c:v>
                </c:pt>
                <c:pt idx="37252">
                  <c:v>-1.89668923678993E-2</c:v>
                </c:pt>
                <c:pt idx="37253">
                  <c:v>-4.6709952268779699E-2</c:v>
                </c:pt>
                <c:pt idx="37254">
                  <c:v>-4.8493029870344297E-2</c:v>
                </c:pt>
                <c:pt idx="37255">
                  <c:v>-2.1823920672930399E-2</c:v>
                </c:pt>
                <c:pt idx="37256">
                  <c:v>-2.1695738732350801E-2</c:v>
                </c:pt>
                <c:pt idx="37257">
                  <c:v>-2.28271780019564E-2</c:v>
                </c:pt>
                <c:pt idx="37258">
                  <c:v>-4.1822012455713098E-2</c:v>
                </c:pt>
                <c:pt idx="37259">
                  <c:v>-3.3381640045277099E-2</c:v>
                </c:pt>
                <c:pt idx="37260">
                  <c:v>-6.0514957651427198E-2</c:v>
                </c:pt>
                <c:pt idx="37261">
                  <c:v>5.9052849557268399E-3</c:v>
                </c:pt>
                <c:pt idx="37262">
                  <c:v>-0.205749206565808</c:v>
                </c:pt>
                <c:pt idx="37263">
                  <c:v>-0.17460302009259701</c:v>
                </c:pt>
                <c:pt idx="37264">
                  <c:v>-0.15446004119627399</c:v>
                </c:pt>
                <c:pt idx="37265">
                  <c:v>-0.15441135775866699</c:v>
                </c:pt>
                <c:pt idx="37266">
                  <c:v>0</c:v>
                </c:pt>
                <c:pt idx="37267">
                  <c:v>3.50731482709321E-3</c:v>
                </c:pt>
                <c:pt idx="37268">
                  <c:v>-3.1607347514668298E-3</c:v>
                </c:pt>
                <c:pt idx="37269" formatCode="0.00E+00">
                  <c:v>7.6808515625348395E-4</c:v>
                </c:pt>
                <c:pt idx="37270">
                  <c:v>-1.9023450178479099E-3</c:v>
                </c:pt>
                <c:pt idx="37271">
                  <c:v>-2.3659472881338798E-3</c:v>
                </c:pt>
                <c:pt idx="37272">
                  <c:v>-7.6444409866143204E-3</c:v>
                </c:pt>
                <c:pt idx="37273">
                  <c:v>2.6661244883749099E-2</c:v>
                </c:pt>
                <c:pt idx="37274">
                  <c:v>-2.5455036876975701E-3</c:v>
                </c:pt>
                <c:pt idx="37275">
                  <c:v>3.1488557237056001E-3</c:v>
                </c:pt>
                <c:pt idx="37276">
                  <c:v>-1.38461790556112E-2</c:v>
                </c:pt>
                <c:pt idx="37277">
                  <c:v>-1.37908826390908E-2</c:v>
                </c:pt>
                <c:pt idx="37278">
                  <c:v>-2.9604861333265099E-2</c:v>
                </c:pt>
                <c:pt idx="37279">
                  <c:v>-2.3537677585541102E-2</c:v>
                </c:pt>
                <c:pt idx="37280">
                  <c:v>-2.3625869439209499E-2</c:v>
                </c:pt>
                <c:pt idx="37281">
                  <c:v>-1.35059078557173E-2</c:v>
                </c:pt>
                <c:pt idx="37282">
                  <c:v>-1.17784994336318E-2</c:v>
                </c:pt>
                <c:pt idx="37283">
                  <c:v>-1.35059078557173E-2</c:v>
                </c:pt>
                <c:pt idx="37284">
                  <c:v>-1.17784994336318E-2</c:v>
                </c:pt>
                <c:pt idx="37285">
                  <c:v>-1.09665853972094E-2</c:v>
                </c:pt>
                <c:pt idx="37286">
                  <c:v>-8.9786194372103393E-3</c:v>
                </c:pt>
                <c:pt idx="37287">
                  <c:v>-1.13568725165278E-2</c:v>
                </c:pt>
                <c:pt idx="37288">
                  <c:v>-1.05528276074378E-2</c:v>
                </c:pt>
                <c:pt idx="37289">
                  <c:v>-1.20151679452757E-2</c:v>
                </c:pt>
                <c:pt idx="37290">
                  <c:v>4.6039165656555003E-3</c:v>
                </c:pt>
                <c:pt idx="37291">
                  <c:v>1.6140415357487999E-2</c:v>
                </c:pt>
                <c:pt idx="37292" formatCode="0.00E+00">
                  <c:v>-3.5772424970770202E-4</c:v>
                </c:pt>
                <c:pt idx="37293">
                  <c:v>5.0299656474310697E-3</c:v>
                </c:pt>
                <c:pt idx="37294">
                  <c:v>1.09402014575221E-2</c:v>
                </c:pt>
                <c:pt idx="37295">
                  <c:v>2.3301794775933901E-3</c:v>
                </c:pt>
                <c:pt idx="37296">
                  <c:v>4.8477481667752401E-3</c:v>
                </c:pt>
                <c:pt idx="37297">
                  <c:v>-3.8206008750191603E-2</c:v>
                </c:pt>
                <c:pt idx="37298">
                  <c:v>-4.1829181471752797E-2</c:v>
                </c:pt>
                <c:pt idx="37299">
                  <c:v>4.14538645196249E-3</c:v>
                </c:pt>
                <c:pt idx="37300">
                  <c:v>3.2186248568948301E-3</c:v>
                </c:pt>
                <c:pt idx="37301">
                  <c:v>3.0597290346003201E-2</c:v>
                </c:pt>
                <c:pt idx="37302">
                  <c:v>3.0742515829437201E-2</c:v>
                </c:pt>
                <c:pt idx="37303">
                  <c:v>3.01910220755916E-2</c:v>
                </c:pt>
                <c:pt idx="37304">
                  <c:v>3.0123285025231501E-2</c:v>
                </c:pt>
                <c:pt idx="37305">
                  <c:v>3.9080216348764601E-2</c:v>
                </c:pt>
                <c:pt idx="37306">
                  <c:v>3.9695526095150299E-2</c:v>
                </c:pt>
                <c:pt idx="37307">
                  <c:v>4.27299412113855E-2</c:v>
                </c:pt>
                <c:pt idx="37308">
                  <c:v>5.0065778545241399E-2</c:v>
                </c:pt>
                <c:pt idx="37309">
                  <c:v>3.2316695763215199E-2</c:v>
                </c:pt>
                <c:pt idx="37310">
                  <c:v>2.83897094281324E-2</c:v>
                </c:pt>
                <c:pt idx="37311">
                  <c:v>7.4714693920402406E-2</c:v>
                </c:pt>
                <c:pt idx="37312">
                  <c:v>8.55808096555008E-2</c:v>
                </c:pt>
                <c:pt idx="37313">
                  <c:v>0.116941476500052</c:v>
                </c:pt>
                <c:pt idx="37314">
                  <c:v>-4.3054480204855299E-2</c:v>
                </c:pt>
                <c:pt idx="37315">
                  <c:v>-4.8303213766980498E-2</c:v>
                </c:pt>
                <c:pt idx="37316">
                  <c:v>-6.6099726356974003E-2</c:v>
                </c:pt>
                <c:pt idx="37317">
                  <c:v>-6.3715284102216094E-2</c:v>
                </c:pt>
                <c:pt idx="37318">
                  <c:v>-6.7217080687273598E-2</c:v>
                </c:pt>
                <c:pt idx="37319">
                  <c:v>-8.9008307788026597E-2</c:v>
                </c:pt>
                <c:pt idx="37320">
                  <c:v>-0.101594955707867</c:v>
                </c:pt>
                <c:pt idx="37321">
                  <c:v>-4.7445405203255103E-2</c:v>
                </c:pt>
                <c:pt idx="37322" formatCode="0.00E+00">
                  <c:v>3.33506407801831E-4</c:v>
                </c:pt>
                <c:pt idx="37323">
                  <c:v>3.6684818484327099E-3</c:v>
                </c:pt>
                <c:pt idx="37324">
                  <c:v>3.0571955385694199E-3</c:v>
                </c:pt>
                <c:pt idx="37325">
                  <c:v>-3.7582881193612298E-2</c:v>
                </c:pt>
                <c:pt idx="37326">
                  <c:v>-8.6982345725368004E-2</c:v>
                </c:pt>
                <c:pt idx="37327">
                  <c:v>-4.75802117336439E-2</c:v>
                </c:pt>
                <c:pt idx="37328">
                  <c:v>-5.9001475598048497E-2</c:v>
                </c:pt>
                <c:pt idx="37329">
                  <c:v>-5.1853116904485998E-2</c:v>
                </c:pt>
                <c:pt idx="37330">
                  <c:v>-4.7852722558048497E-2</c:v>
                </c:pt>
                <c:pt idx="37331">
                  <c:v>-8.1347709392653303E-2</c:v>
                </c:pt>
                <c:pt idx="37332">
                  <c:v>-0.153633100623595</c:v>
                </c:pt>
                <c:pt idx="37333">
                  <c:v>-2.3315651343343E-2</c:v>
                </c:pt>
                <c:pt idx="37334">
                  <c:v>-2.7794725821053499E-2</c:v>
                </c:pt>
                <c:pt idx="37335">
                  <c:v>-3.2471541764338099E-2</c:v>
                </c:pt>
                <c:pt idx="37336">
                  <c:v>-0.15259865527312799</c:v>
                </c:pt>
                <c:pt idx="37337">
                  <c:v>-9.1457455121640205E-2</c:v>
                </c:pt>
                <c:pt idx="37338">
                  <c:v>-9.9503626478245094E-2</c:v>
                </c:pt>
                <c:pt idx="37339">
                  <c:v>-0.10552944965760599</c:v>
                </c:pt>
                <c:pt idx="37340">
                  <c:v>-0.116047113931061</c:v>
                </c:pt>
                <c:pt idx="37341">
                  <c:v>-7.70797069622597E-2</c:v>
                </c:pt>
                <c:pt idx="37342">
                  <c:v>-0.107501259400805</c:v>
                </c:pt>
                <c:pt idx="37343">
                  <c:v>-9.6795210218676597E-2</c:v>
                </c:pt>
                <c:pt idx="37344">
                  <c:v>-0.102568427229525</c:v>
                </c:pt>
                <c:pt idx="37345">
                  <c:v>2.4436958405811199E-2</c:v>
                </c:pt>
                <c:pt idx="37346">
                  <c:v>-2.5906069260238099E-2</c:v>
                </c:pt>
                <c:pt idx="37347">
                  <c:v>0.20243069351614101</c:v>
                </c:pt>
                <c:pt idx="37348">
                  <c:v>3.06754594797247E-2</c:v>
                </c:pt>
                <c:pt idx="37349">
                  <c:v>6.8233474723907894E-2</c:v>
                </c:pt>
                <c:pt idx="37350">
                  <c:v>7.1320023124057802E-2</c:v>
                </c:pt>
                <c:pt idx="37351">
                  <c:v>9.56913372102801E-2</c:v>
                </c:pt>
                <c:pt idx="37352">
                  <c:v>0.104752134897081</c:v>
                </c:pt>
                <c:pt idx="37353">
                  <c:v>8.3811776510886504E-2</c:v>
                </c:pt>
                <c:pt idx="37354">
                  <c:v>6.7409744222800105E-2</c:v>
                </c:pt>
                <c:pt idx="37355">
                  <c:v>0.111746173944003</c:v>
                </c:pt>
                <c:pt idx="37356">
                  <c:v>9.7196554821050704E-2</c:v>
                </c:pt>
                <c:pt idx="37357">
                  <c:v>7.8874405616054605E-2</c:v>
                </c:pt>
                <c:pt idx="37358">
                  <c:v>7.9137193881518103E-2</c:v>
                </c:pt>
                <c:pt idx="37359">
                  <c:v>8.3828865369291503E-2</c:v>
                </c:pt>
                <c:pt idx="37360">
                  <c:v>0.143928962586028</c:v>
                </c:pt>
                <c:pt idx="37361">
                  <c:v>0.13476787156395301</c:v>
                </c:pt>
                <c:pt idx="37362">
                  <c:v>0.137044934361265</c:v>
                </c:pt>
                <c:pt idx="37363">
                  <c:v>0.107137706228101</c:v>
                </c:pt>
                <c:pt idx="37364">
                  <c:v>3.3092806977255101E-3</c:v>
                </c:pt>
                <c:pt idx="37365">
                  <c:v>7.5338718209778596E-3</c:v>
                </c:pt>
                <c:pt idx="37366">
                  <c:v>4.2707651507074501E-3</c:v>
                </c:pt>
                <c:pt idx="37367">
                  <c:v>9.0229621499566797E-3</c:v>
                </c:pt>
                <c:pt idx="37368">
                  <c:v>4.3063936334395399E-3</c:v>
                </c:pt>
                <c:pt idx="37369">
                  <c:v>2.2142251679170898E-2</c:v>
                </c:pt>
                <c:pt idx="37370">
                  <c:v>2.04340279371528E-2</c:v>
                </c:pt>
                <c:pt idx="37371">
                  <c:v>2.7790328139453101E-2</c:v>
                </c:pt>
                <c:pt idx="37372">
                  <c:v>2.3514943344903699E-2</c:v>
                </c:pt>
                <c:pt idx="37373">
                  <c:v>4.11351971375628E-2</c:v>
                </c:pt>
                <c:pt idx="37374">
                  <c:v>4.0755257372686302E-2</c:v>
                </c:pt>
                <c:pt idx="37375">
                  <c:v>0.164765566251347</c:v>
                </c:pt>
                <c:pt idx="37376">
                  <c:v>0.14601858363616399</c:v>
                </c:pt>
                <c:pt idx="37377">
                  <c:v>0.162788115642195</c:v>
                </c:pt>
                <c:pt idx="37378">
                  <c:v>0.15841868693241901</c:v>
                </c:pt>
                <c:pt idx="37379">
                  <c:v>0.17883319816235399</c:v>
                </c:pt>
                <c:pt idx="37380">
                  <c:v>0.16980537074923399</c:v>
                </c:pt>
                <c:pt idx="37381">
                  <c:v>0.17723136413224999</c:v>
                </c:pt>
                <c:pt idx="37382">
                  <c:v>0.20786777548940799</c:v>
                </c:pt>
                <c:pt idx="37383">
                  <c:v>0.226897125501553</c:v>
                </c:pt>
                <c:pt idx="37384">
                  <c:v>0.19047532272256501</c:v>
                </c:pt>
                <c:pt idx="37385">
                  <c:v>0.235904243614111</c:v>
                </c:pt>
                <c:pt idx="37386">
                  <c:v>0.203725718047059</c:v>
                </c:pt>
                <c:pt idx="37387">
                  <c:v>0.22117621746101301</c:v>
                </c:pt>
                <c:pt idx="37388">
                  <c:v>0.215671936028624</c:v>
                </c:pt>
                <c:pt idx="37389">
                  <c:v>0.30640281144070503</c:v>
                </c:pt>
                <c:pt idx="37390">
                  <c:v>0.25702438111136899</c:v>
                </c:pt>
                <c:pt idx="37391">
                  <c:v>0.235267856505495</c:v>
                </c:pt>
                <c:pt idx="37392">
                  <c:v>0.24496763481096301</c:v>
                </c:pt>
                <c:pt idx="37393">
                  <c:v>0.27159120629581901</c:v>
                </c:pt>
                <c:pt idx="37394">
                  <c:v>0.242985414191184</c:v>
                </c:pt>
                <c:pt idx="37395">
                  <c:v>0.394259104904577</c:v>
                </c:pt>
                <c:pt idx="37396">
                  <c:v>0.25276082386451099</c:v>
                </c:pt>
                <c:pt idx="37397">
                  <c:v>0.31144682008932001</c:v>
                </c:pt>
                <c:pt idx="37398">
                  <c:v>0.30810958318803</c:v>
                </c:pt>
                <c:pt idx="37399">
                  <c:v>0.37087430030233298</c:v>
                </c:pt>
                <c:pt idx="37400">
                  <c:v>0.432462820786786</c:v>
                </c:pt>
                <c:pt idx="37401">
                  <c:v>0.45846630849685499</c:v>
                </c:pt>
                <c:pt idx="37402">
                  <c:v>0.32781522493426202</c:v>
                </c:pt>
                <c:pt idx="37403">
                  <c:v>0.44009245698351601</c:v>
                </c:pt>
                <c:pt idx="37404">
                  <c:v>0.50831466908176703</c:v>
                </c:pt>
                <c:pt idx="37405">
                  <c:v>0.45248332262827801</c:v>
                </c:pt>
                <c:pt idx="37406">
                  <c:v>0.610512729630594</c:v>
                </c:pt>
                <c:pt idx="37407">
                  <c:v>0.46205337154320503</c:v>
                </c:pt>
                <c:pt idx="37408">
                  <c:v>8.2437339577579004E-3</c:v>
                </c:pt>
                <c:pt idx="37409">
                  <c:v>1.47463616013663E-2</c:v>
                </c:pt>
                <c:pt idx="37410">
                  <c:v>8.5083197092243792E-3</c:v>
                </c:pt>
                <c:pt idx="37411">
                  <c:v>2.3113370089994999E-2</c:v>
                </c:pt>
                <c:pt idx="37412">
                  <c:v>2.1390667070768799E-2</c:v>
                </c:pt>
                <c:pt idx="37413">
                  <c:v>3.4970101400915603E-2</c:v>
                </c:pt>
                <c:pt idx="37414">
                  <c:v>3.5206868437442203E-2</c:v>
                </c:pt>
                <c:pt idx="37415">
                  <c:v>1.6546999142687799E-2</c:v>
                </c:pt>
                <c:pt idx="37416">
                  <c:v>1.1749814365377099E-2</c:v>
                </c:pt>
                <c:pt idx="37417">
                  <c:v>7.1678851625975801E-3</c:v>
                </c:pt>
                <c:pt idx="37418">
                  <c:v>1.6092552507443701E-2</c:v>
                </c:pt>
                <c:pt idx="37419">
                  <c:v>1.73308449810241E-2</c:v>
                </c:pt>
                <c:pt idx="37420">
                  <c:v>4.66095880741597E-2</c:v>
                </c:pt>
                <c:pt idx="37421">
                  <c:v>4.9607229252188301E-2</c:v>
                </c:pt>
                <c:pt idx="37422">
                  <c:v>1.5537235137105899E-2</c:v>
                </c:pt>
                <c:pt idx="37423">
                  <c:v>1.4987351151664E-2</c:v>
                </c:pt>
                <c:pt idx="37424">
                  <c:v>2.30877869822112E-2</c:v>
                </c:pt>
                <c:pt idx="37425">
                  <c:v>-1.45807667439001E-2</c:v>
                </c:pt>
                <c:pt idx="37426">
                  <c:v>-2.2032570217593399E-2</c:v>
                </c:pt>
                <c:pt idx="37427">
                  <c:v>-2.22942198107869E-2</c:v>
                </c:pt>
                <c:pt idx="37428">
                  <c:v>-2.8805726377430299E-2</c:v>
                </c:pt>
                <c:pt idx="37429">
                  <c:v>1.1769442060875599E-2</c:v>
                </c:pt>
                <c:pt idx="37430">
                  <c:v>1.23844681582967E-2</c:v>
                </c:pt>
                <c:pt idx="37431">
                  <c:v>2.3328905361385599E-2</c:v>
                </c:pt>
                <c:pt idx="37432">
                  <c:v>3.6156124012261398E-2</c:v>
                </c:pt>
                <c:pt idx="37433">
                  <c:v>2.9012937401266401E-2</c:v>
                </c:pt>
                <c:pt idx="37434">
                  <c:v>2.21383568813515E-2</c:v>
                </c:pt>
                <c:pt idx="37435">
                  <c:v>2.2614008126099899E-2</c:v>
                </c:pt>
                <c:pt idx="37436">
                  <c:v>8.1943669329731499E-3</c:v>
                </c:pt>
                <c:pt idx="37437">
                  <c:v>9.6197358855949402E-3</c:v>
                </c:pt>
                <c:pt idx="37438">
                  <c:v>-1.6069087166105701E-2</c:v>
                </c:pt>
                <c:pt idx="37439">
                  <c:v>-1.2736452849776999E-2</c:v>
                </c:pt>
                <c:pt idx="37440">
                  <c:v>-1.47863145493984E-2</c:v>
                </c:pt>
                <c:pt idx="37441">
                  <c:v>-1.15657217861178E-2</c:v>
                </c:pt>
                <c:pt idx="37442">
                  <c:v>-1.9732318319100901E-2</c:v>
                </c:pt>
                <c:pt idx="37443">
                  <c:v>-1.8956035835124299E-2</c:v>
                </c:pt>
                <c:pt idx="37444">
                  <c:v>-2.33239132498268E-2</c:v>
                </c:pt>
                <c:pt idx="37445">
                  <c:v>-2.0554943803920301E-2</c:v>
                </c:pt>
                <c:pt idx="37446">
                  <c:v>-3.07411584999202E-2</c:v>
                </c:pt>
                <c:pt idx="37447">
                  <c:v>-2.8974629486988999E-2</c:v>
                </c:pt>
                <c:pt idx="37448">
                  <c:v>-2.92951088808064E-2</c:v>
                </c:pt>
                <c:pt idx="37449">
                  <c:v>-2.80388318129694E-2</c:v>
                </c:pt>
                <c:pt idx="37450">
                  <c:v>-3.0565760704082699E-2</c:v>
                </c:pt>
                <c:pt idx="37451">
                  <c:v>-2.8045517359593701E-2</c:v>
                </c:pt>
                <c:pt idx="37452">
                  <c:v>-3.7302713714969002E-2</c:v>
                </c:pt>
                <c:pt idx="37453">
                  <c:v>-3.5092061621599502E-2</c:v>
                </c:pt>
                <c:pt idx="37454">
                  <c:v>-3.9158111937413996E-3</c:v>
                </c:pt>
                <c:pt idx="37455">
                  <c:v>-4.6691629701061102E-3</c:v>
                </c:pt>
                <c:pt idx="37456">
                  <c:v>-1.0054080568569299E-2</c:v>
                </c:pt>
                <c:pt idx="37457">
                  <c:v>-1.1599321326932701E-2</c:v>
                </c:pt>
                <c:pt idx="37458">
                  <c:v>-1.0824587517013399E-2</c:v>
                </c:pt>
                <c:pt idx="37459">
                  <c:v>-1.28490510810115E-2</c:v>
                </c:pt>
                <c:pt idx="37460">
                  <c:v>-1.9246037020887299E-2</c:v>
                </c:pt>
                <c:pt idx="37461">
                  <c:v>-1.56959910012721E-2</c:v>
                </c:pt>
                <c:pt idx="37462">
                  <c:v>-6.5163673651682501E-3</c:v>
                </c:pt>
                <c:pt idx="37463">
                  <c:v>-8.2609266837731996E-3</c:v>
                </c:pt>
                <c:pt idx="37464">
                  <c:v>-6.8632493175246802E-3</c:v>
                </c:pt>
                <c:pt idx="37465">
                  <c:v>1.4926363082276401E-2</c:v>
                </c:pt>
                <c:pt idx="37466">
                  <c:v>2.30737756817351E-2</c:v>
                </c:pt>
                <c:pt idx="37467">
                  <c:v>0.114199848996451</c:v>
                </c:pt>
                <c:pt idx="37468">
                  <c:v>-9.7067267431902804E-2</c:v>
                </c:pt>
                <c:pt idx="37469">
                  <c:v>-6.5240400117164699E-2</c:v>
                </c:pt>
                <c:pt idx="37470">
                  <c:v>-8.4389605251204494E-2</c:v>
                </c:pt>
                <c:pt idx="37471">
                  <c:v>-8.2195659476391E-2</c:v>
                </c:pt>
                <c:pt idx="37472">
                  <c:v>-7.7530543605473998E-2</c:v>
                </c:pt>
                <c:pt idx="37473">
                  <c:v>-8.3131488002148896E-2</c:v>
                </c:pt>
                <c:pt idx="37474">
                  <c:v>-0.130252693199469</c:v>
                </c:pt>
                <c:pt idx="37475">
                  <c:v>-0.12835126260607099</c:v>
                </c:pt>
                <c:pt idx="37476">
                  <c:v>-0.12768475992141001</c:v>
                </c:pt>
                <c:pt idx="37477">
                  <c:v>-6.8787282207090003E-2</c:v>
                </c:pt>
                <c:pt idx="37478">
                  <c:v>-0.130139042287021</c:v>
                </c:pt>
                <c:pt idx="37479">
                  <c:v>-0.139271941237433</c:v>
                </c:pt>
                <c:pt idx="37480">
                  <c:v>-0.14011793541276299</c:v>
                </c:pt>
                <c:pt idx="37481">
                  <c:v>-0.132271102644439</c:v>
                </c:pt>
                <c:pt idx="37482">
                  <c:v>-0.125331653869454</c:v>
                </c:pt>
                <c:pt idx="37483">
                  <c:v>-0.16266774435928799</c:v>
                </c:pt>
                <c:pt idx="37484">
                  <c:v>-0.16834333232038701</c:v>
                </c:pt>
                <c:pt idx="37485">
                  <c:v>-0.148166026891207</c:v>
                </c:pt>
                <c:pt idx="37486">
                  <c:v>-0.124726698902636</c:v>
                </c:pt>
                <c:pt idx="37487">
                  <c:v>-0.119795468019255</c:v>
                </c:pt>
                <c:pt idx="37488">
                  <c:v>-0.111954581620733</c:v>
                </c:pt>
                <c:pt idx="37489">
                  <c:v>2.4421006803670899E-2</c:v>
                </c:pt>
                <c:pt idx="37490">
                  <c:v>-9.2290524637788501E-2</c:v>
                </c:pt>
                <c:pt idx="37491">
                  <c:v>-0.101460653710383</c:v>
                </c:pt>
                <c:pt idx="37492">
                  <c:v>-0.120066194840164</c:v>
                </c:pt>
                <c:pt idx="37493">
                  <c:v>-0.120925706673494</c:v>
                </c:pt>
                <c:pt idx="37494">
                  <c:v>-0.119821199172907</c:v>
                </c:pt>
                <c:pt idx="37495">
                  <c:v>-0.120050667040891</c:v>
                </c:pt>
                <c:pt idx="37496">
                  <c:v>-0.146570218273221</c:v>
                </c:pt>
                <c:pt idx="37497">
                  <c:v>7.3760121265843595E-2</c:v>
                </c:pt>
                <c:pt idx="37498">
                  <c:v>-2.46695846577371E-3</c:v>
                </c:pt>
                <c:pt idx="37499">
                  <c:v>-8.3000869512981305E-3</c:v>
                </c:pt>
                <c:pt idx="37500">
                  <c:v>-1.49660260242803E-2</c:v>
                </c:pt>
                <c:pt idx="37501">
                  <c:v>-1.114987704805E-2</c:v>
                </c:pt>
                <c:pt idx="37502">
                  <c:v>-6.72413425406603E-3</c:v>
                </c:pt>
                <c:pt idx="37503">
                  <c:v>2.9009684912204101E-2</c:v>
                </c:pt>
                <c:pt idx="37504">
                  <c:v>-4.2067612510263697E-3</c:v>
                </c:pt>
                <c:pt idx="37505">
                  <c:v>-7.2955762263526803E-3</c:v>
                </c:pt>
                <c:pt idx="37506">
                  <c:v>-2.0275254151253998E-3</c:v>
                </c:pt>
                <c:pt idx="37507">
                  <c:v>3.5457146946131701E-3</c:v>
                </c:pt>
                <c:pt idx="37508">
                  <c:v>-9.2617325864392697E-2</c:v>
                </c:pt>
                <c:pt idx="37509">
                  <c:v>-1.7495876040127999E-2</c:v>
                </c:pt>
                <c:pt idx="37510">
                  <c:v>-3.5758362748442699E-2</c:v>
                </c:pt>
                <c:pt idx="37511">
                  <c:v>-1.9039044998582201E-2</c:v>
                </c:pt>
                <c:pt idx="37512">
                  <c:v>-5.7356500943078502E-2</c:v>
                </c:pt>
                <c:pt idx="37513">
                  <c:v>-4.8938412778369099E-2</c:v>
                </c:pt>
                <c:pt idx="37514">
                  <c:v>-3.49721305753505E-2</c:v>
                </c:pt>
                <c:pt idx="37515">
                  <c:v>-2.8261811331775799E-2</c:v>
                </c:pt>
                <c:pt idx="37516">
                  <c:v>-2.10056154806912E-2</c:v>
                </c:pt>
                <c:pt idx="37517">
                  <c:v>-2.2497420684112202E-2</c:v>
                </c:pt>
                <c:pt idx="37518">
                  <c:v>-1.7444823779802599E-2</c:v>
                </c:pt>
                <c:pt idx="37519">
                  <c:v>-1.7756081192689701E-2</c:v>
                </c:pt>
                <c:pt idx="37520">
                  <c:v>1.8342851373729301E-2</c:v>
                </c:pt>
                <c:pt idx="37521">
                  <c:v>8.1118696551614102E-3</c:v>
                </c:pt>
                <c:pt idx="37522">
                  <c:v>-3.45398420159281E-2</c:v>
                </c:pt>
                <c:pt idx="37523">
                  <c:v>-3.3184014498559501E-3</c:v>
                </c:pt>
                <c:pt idx="37524">
                  <c:v>2.4390624585509599E-2</c:v>
                </c:pt>
                <c:pt idx="37525">
                  <c:v>-7.5411204273987398E-2</c:v>
                </c:pt>
                <c:pt idx="37526">
                  <c:v>-6.5665800361561499E-2</c:v>
                </c:pt>
                <c:pt idx="37527">
                  <c:v>3.8785286431276697E-2</c:v>
                </c:pt>
                <c:pt idx="37528">
                  <c:v>3.6742720558384102E-2</c:v>
                </c:pt>
                <c:pt idx="37529">
                  <c:v>3.9642542556754999E-2</c:v>
                </c:pt>
                <c:pt idx="37530">
                  <c:v>6.7011570797149395E-2</c:v>
                </c:pt>
                <c:pt idx="37531">
                  <c:v>0.11028335358411399</c:v>
                </c:pt>
                <c:pt idx="37532">
                  <c:v>0.12004070947555399</c:v>
                </c:pt>
                <c:pt idx="37533">
                  <c:v>0.120314237780501</c:v>
                </c:pt>
                <c:pt idx="37534">
                  <c:v>0.119056016748816</c:v>
                </c:pt>
                <c:pt idx="37535">
                  <c:v>0.13439336885771899</c:v>
                </c:pt>
                <c:pt idx="37536">
                  <c:v>0.13465557384318799</c:v>
                </c:pt>
                <c:pt idx="37537">
                  <c:v>0.104098683116862</c:v>
                </c:pt>
                <c:pt idx="37538">
                  <c:v>7.1039496381788997E-2</c:v>
                </c:pt>
                <c:pt idx="37539">
                  <c:v>8.1291321738919897E-2</c:v>
                </c:pt>
                <c:pt idx="37540">
                  <c:v>6.9285586697111101E-2</c:v>
                </c:pt>
                <c:pt idx="37541">
                  <c:v>9.9278947385223998E-2</c:v>
                </c:pt>
                <c:pt idx="37542">
                  <c:v>0.108911832741096</c:v>
                </c:pt>
                <c:pt idx="37543">
                  <c:v>0.138915433797385</c:v>
                </c:pt>
                <c:pt idx="37544">
                  <c:v>9.6521759811071403E-2</c:v>
                </c:pt>
                <c:pt idx="37545">
                  <c:v>-3.0631784904648601E-2</c:v>
                </c:pt>
                <c:pt idx="37546">
                  <c:v>-2.8806246966507999E-2</c:v>
                </c:pt>
                <c:pt idx="37547">
                  <c:v>-3.0059355243587899E-2</c:v>
                </c:pt>
                <c:pt idx="37548">
                  <c:v>-8.0221519913552503E-2</c:v>
                </c:pt>
                <c:pt idx="37549">
                  <c:v>-9.3587885341599203E-2</c:v>
                </c:pt>
                <c:pt idx="37550">
                  <c:v>-0.113661579108464</c:v>
                </c:pt>
                <c:pt idx="37551">
                  <c:v>6.2899095656174103E-2</c:v>
                </c:pt>
                <c:pt idx="37552">
                  <c:v>8.4180558240553705E-2</c:v>
                </c:pt>
                <c:pt idx="37553">
                  <c:v>5.2679422544758603E-2</c:v>
                </c:pt>
                <c:pt idx="37554">
                  <c:v>-2.5323807515142899E-3</c:v>
                </c:pt>
                <c:pt idx="37555">
                  <c:v>3.1642272216700902E-3</c:v>
                </c:pt>
                <c:pt idx="37556">
                  <c:v>-2.2285839454205801E-3</c:v>
                </c:pt>
                <c:pt idx="37557">
                  <c:v>1.4143612348715901E-3</c:v>
                </c:pt>
                <c:pt idx="37558">
                  <c:v>-1.5722326887492599E-2</c:v>
                </c:pt>
                <c:pt idx="37559">
                  <c:v>6.1344595845458302E-3</c:v>
                </c:pt>
                <c:pt idx="37560">
                  <c:v>-3.4322912500284602E-2</c:v>
                </c:pt>
                <c:pt idx="37561">
                  <c:v>6.9505939205367602E-3</c:v>
                </c:pt>
                <c:pt idx="37562">
                  <c:v>6.1072664014884996E-3</c:v>
                </c:pt>
                <c:pt idx="37563">
                  <c:v>1.20716724703706E-2</c:v>
                </c:pt>
                <c:pt idx="37564">
                  <c:v>1.3233215886958499E-2</c:v>
                </c:pt>
                <c:pt idx="37565">
                  <c:v>3.8424674386560297E-2</c:v>
                </c:pt>
                <c:pt idx="37566">
                  <c:v>3.9058603073283502E-2</c:v>
                </c:pt>
                <c:pt idx="37567">
                  <c:v>4.7942500904945E-2</c:v>
                </c:pt>
                <c:pt idx="37568">
                  <c:v>4.7113744986942499E-2</c:v>
                </c:pt>
                <c:pt idx="37569">
                  <c:v>4.1587226053882501E-2</c:v>
                </c:pt>
                <c:pt idx="37570">
                  <c:v>3.71288366054889E-2</c:v>
                </c:pt>
                <c:pt idx="37571">
                  <c:v>3.4654557345497897E-2</c:v>
                </c:pt>
                <c:pt idx="37572">
                  <c:v>3.32872422732053E-2</c:v>
                </c:pt>
                <c:pt idx="37573">
                  <c:v>3.1340237645002197E-2</c:v>
                </c:pt>
                <c:pt idx="37574">
                  <c:v>3.47416307790386E-2</c:v>
                </c:pt>
                <c:pt idx="37575">
                  <c:v>2.8900672613416001E-2</c:v>
                </c:pt>
                <c:pt idx="37576">
                  <c:v>7.1765348781968899E-2</c:v>
                </c:pt>
                <c:pt idx="37577">
                  <c:v>7.4456836405524404E-2</c:v>
                </c:pt>
                <c:pt idx="37578">
                  <c:v>6.85363284565641E-2</c:v>
                </c:pt>
                <c:pt idx="37579">
                  <c:v>0.102928239169769</c:v>
                </c:pt>
                <c:pt idx="37580">
                  <c:v>5.4949016536280697E-2</c:v>
                </c:pt>
                <c:pt idx="37581">
                  <c:v>0.112776732413498</c:v>
                </c:pt>
                <c:pt idx="37582">
                  <c:v>9.3244858034474201E-2</c:v>
                </c:pt>
                <c:pt idx="37583">
                  <c:v>0.103338846834907</c:v>
                </c:pt>
                <c:pt idx="37584">
                  <c:v>7.9987584564988001E-2</c:v>
                </c:pt>
                <c:pt idx="37585">
                  <c:v>0.10318066290991799</c:v>
                </c:pt>
                <c:pt idx="37586">
                  <c:v>0.111496099041237</c:v>
                </c:pt>
                <c:pt idx="37587">
                  <c:v>0.117491711723332</c:v>
                </c:pt>
                <c:pt idx="37588">
                  <c:v>0.177109505398649</c:v>
                </c:pt>
                <c:pt idx="37589">
                  <c:v>0.17557049556881199</c:v>
                </c:pt>
                <c:pt idx="37590">
                  <c:v>9.1786653707479099E-2</c:v>
                </c:pt>
                <c:pt idx="37591">
                  <c:v>0.134821502472037</c:v>
                </c:pt>
                <c:pt idx="37592">
                  <c:v>0.124521459511963</c:v>
                </c:pt>
                <c:pt idx="37593">
                  <c:v>0.136763025348621</c:v>
                </c:pt>
                <c:pt idx="37594">
                  <c:v>0.13131024837282099</c:v>
                </c:pt>
                <c:pt idx="37595">
                  <c:v>0.109275689278055</c:v>
                </c:pt>
                <c:pt idx="37596">
                  <c:v>0.101237986150034</c:v>
                </c:pt>
                <c:pt idx="37597">
                  <c:v>0.12277855072419901</c:v>
                </c:pt>
                <c:pt idx="37598">
                  <c:v>-1.10296780112875E-2</c:v>
                </c:pt>
                <c:pt idx="37599">
                  <c:v>0.163141729450449</c:v>
                </c:pt>
                <c:pt idx="37600">
                  <c:v>0.17584262065907699</c:v>
                </c:pt>
                <c:pt idx="37601">
                  <c:v>0.23411704325736599</c:v>
                </c:pt>
                <c:pt idx="37602">
                  <c:v>0.213043415839415</c:v>
                </c:pt>
                <c:pt idx="37603">
                  <c:v>0.142581482538847</c:v>
                </c:pt>
                <c:pt idx="37604">
                  <c:v>0.14667560439404401</c:v>
                </c:pt>
                <c:pt idx="37605">
                  <c:v>0.16259399567940599</c:v>
                </c:pt>
                <c:pt idx="37606">
                  <c:v>0.22932566161540799</c:v>
                </c:pt>
                <c:pt idx="37607">
                  <c:v>0.243769637428527</c:v>
                </c:pt>
                <c:pt idx="37608">
                  <c:v>0.19808623997326999</c:v>
                </c:pt>
                <c:pt idx="37609">
                  <c:v>0.14498719197997401</c:v>
                </c:pt>
                <c:pt idx="37610">
                  <c:v>0.13784542588075899</c:v>
                </c:pt>
                <c:pt idx="37611">
                  <c:v>0.14385371816409201</c:v>
                </c:pt>
                <c:pt idx="37612">
                  <c:v>0.10933261692570399</c:v>
                </c:pt>
                <c:pt idx="37613">
                  <c:v>0.16965354832785001</c:v>
                </c:pt>
                <c:pt idx="37614">
                  <c:v>0.18247911589372401</c:v>
                </c:pt>
                <c:pt idx="37615">
                  <c:v>0.19304859350450301</c:v>
                </c:pt>
                <c:pt idx="37616">
                  <c:v>0.188596622854865</c:v>
                </c:pt>
                <c:pt idx="37617">
                  <c:v>0.175000949010645</c:v>
                </c:pt>
                <c:pt idx="37618">
                  <c:v>0.42330750291003499</c:v>
                </c:pt>
                <c:pt idx="37619">
                  <c:v>0.42737105912367301</c:v>
                </c:pt>
                <c:pt idx="37620" formatCode="0.00E+00">
                  <c:v>-5.4875275331101004E-4</c:v>
                </c:pt>
                <c:pt idx="37621">
                  <c:v>-5.7564786551182997E-3</c:v>
                </c:pt>
                <c:pt idx="37622" formatCode="0.00E+00">
                  <c:v>-2.1027502843584599E-4</c:v>
                </c:pt>
                <c:pt idx="37623">
                  <c:v>1.87416987383182E-3</c:v>
                </c:pt>
                <c:pt idx="37624">
                  <c:v>-3.5503556449537399E-2</c:v>
                </c:pt>
                <c:pt idx="37625">
                  <c:v>-3.3492005268552102E-2</c:v>
                </c:pt>
                <c:pt idx="37626">
                  <c:v>-3.9770258904668197E-2</c:v>
                </c:pt>
                <c:pt idx="37627">
                  <c:v>-4.5133930213256498E-2</c:v>
                </c:pt>
                <c:pt idx="37628">
                  <c:v>-9.9950602637925903E-3</c:v>
                </c:pt>
                <c:pt idx="37629">
                  <c:v>-1.3494966037886399E-2</c:v>
                </c:pt>
                <c:pt idx="37630">
                  <c:v>-1.5991475900342299E-2</c:v>
                </c:pt>
                <c:pt idx="37631">
                  <c:v>-2.6533826024657699E-2</c:v>
                </c:pt>
                <c:pt idx="37632">
                  <c:v>-1.9561036514673599E-2</c:v>
                </c:pt>
                <c:pt idx="37633">
                  <c:v>-2.8331593520781202E-2</c:v>
                </c:pt>
                <c:pt idx="37634">
                  <c:v>-2.42415567856368E-2</c:v>
                </c:pt>
                <c:pt idx="37635">
                  <c:v>-2.4377292917165502E-2</c:v>
                </c:pt>
                <c:pt idx="37636">
                  <c:v>-2.3178399579862799E-2</c:v>
                </c:pt>
                <c:pt idx="37637">
                  <c:v>1.84736756496282E-2</c:v>
                </c:pt>
                <c:pt idx="37638">
                  <c:v>2.65072549614968E-2</c:v>
                </c:pt>
                <c:pt idx="37639">
                  <c:v>3.5005195141936299E-2</c:v>
                </c:pt>
                <c:pt idx="37640">
                  <c:v>0.14838023932518099</c:v>
                </c:pt>
                <c:pt idx="37641">
                  <c:v>-4.3415485208080301E-3</c:v>
                </c:pt>
                <c:pt idx="37642">
                  <c:v>9.2422360721439098E-2</c:v>
                </c:pt>
                <c:pt idx="37643">
                  <c:v>9.8033262809219895E-2</c:v>
                </c:pt>
                <c:pt idx="37644">
                  <c:v>0.115801363412387</c:v>
                </c:pt>
                <c:pt idx="37645">
                  <c:v>0.18931359706138901</c:v>
                </c:pt>
                <c:pt idx="37646">
                  <c:v>0.15225264435296801</c:v>
                </c:pt>
                <c:pt idx="37647">
                  <c:v>6.9341957153964795E-2</c:v>
                </c:pt>
                <c:pt idx="37648">
                  <c:v>0.15614287380049</c:v>
                </c:pt>
                <c:pt idx="37649">
                  <c:v>0.13609881759422199</c:v>
                </c:pt>
                <c:pt idx="37650">
                  <c:v>0.14362858900324901</c:v>
                </c:pt>
                <c:pt idx="37651">
                  <c:v>0.151725304306463</c:v>
                </c:pt>
                <c:pt idx="37652">
                  <c:v>0.15113884665784399</c:v>
                </c:pt>
                <c:pt idx="37653">
                  <c:v>0.164569682231929</c:v>
                </c:pt>
                <c:pt idx="37654">
                  <c:v>0.15013042454387501</c:v>
                </c:pt>
                <c:pt idx="37655">
                  <c:v>0.15918057835692501</c:v>
                </c:pt>
                <c:pt idx="37656">
                  <c:v>0.181740495686909</c:v>
                </c:pt>
                <c:pt idx="37657">
                  <c:v>0.14940870060199099</c:v>
                </c:pt>
                <c:pt idx="37658">
                  <c:v>0.18163006226143399</c:v>
                </c:pt>
                <c:pt idx="37659">
                  <c:v>0.18210205708634999</c:v>
                </c:pt>
                <c:pt idx="37660">
                  <c:v>0.199947678086807</c:v>
                </c:pt>
                <c:pt idx="37661">
                  <c:v>0.20162908167106799</c:v>
                </c:pt>
                <c:pt idx="37662">
                  <c:v>0.202293771067311</c:v>
                </c:pt>
                <c:pt idx="37663">
                  <c:v>0.154525676254926</c:v>
                </c:pt>
                <c:pt idx="37664">
                  <c:v>0.16523715122174101</c:v>
                </c:pt>
                <c:pt idx="37665">
                  <c:v>0.138788460147209</c:v>
                </c:pt>
                <c:pt idx="37666">
                  <c:v>0.14713364261956</c:v>
                </c:pt>
                <c:pt idx="37667">
                  <c:v>0.13873259780523101</c:v>
                </c:pt>
                <c:pt idx="37668">
                  <c:v>0.14282302137802599</c:v>
                </c:pt>
                <c:pt idx="37669">
                  <c:v>0.15313420393138399</c:v>
                </c:pt>
                <c:pt idx="37670">
                  <c:v>0.165797972462813</c:v>
                </c:pt>
                <c:pt idx="37671">
                  <c:v>0.153867547168656</c:v>
                </c:pt>
                <c:pt idx="37672">
                  <c:v>0.194505094676721</c:v>
                </c:pt>
                <c:pt idx="37673">
                  <c:v>0.17325329160412001</c:v>
                </c:pt>
                <c:pt idx="37674">
                  <c:v>0.28052980511477699</c:v>
                </c:pt>
                <c:pt idx="37675">
                  <c:v>0.29526747799810599</c:v>
                </c:pt>
                <c:pt idx="37676">
                  <c:v>0.29634968568741099</c:v>
                </c:pt>
                <c:pt idx="37677">
                  <c:v>0.27292980288283297</c:v>
                </c:pt>
                <c:pt idx="37678">
                  <c:v>0.25246254934825202</c:v>
                </c:pt>
                <c:pt idx="37679">
                  <c:v>-8.2306244286853795E-3</c:v>
                </c:pt>
                <c:pt idx="37680">
                  <c:v>-1.4750677487667299E-2</c:v>
                </c:pt>
                <c:pt idx="37681">
                  <c:v>-1.2270491583224701E-2</c:v>
                </c:pt>
                <c:pt idx="37682">
                  <c:v>-1.40974708448096E-2</c:v>
                </c:pt>
                <c:pt idx="37683">
                  <c:v>-1.28195093886256E-2</c:v>
                </c:pt>
                <c:pt idx="37684">
                  <c:v>-2.78219205408551E-2</c:v>
                </c:pt>
                <c:pt idx="37685">
                  <c:v>-2.2560191992669201E-2</c:v>
                </c:pt>
                <c:pt idx="37686">
                  <c:v>-1.6842853493669901E-2</c:v>
                </c:pt>
                <c:pt idx="37687">
                  <c:v>1.8605826304893801E-3</c:v>
                </c:pt>
                <c:pt idx="37688" formatCode="0.00E+00">
                  <c:v>-4.9548263625687195E-4</c:v>
                </c:pt>
                <c:pt idx="37689">
                  <c:v>4.5600869075699199E-3</c:v>
                </c:pt>
                <c:pt idx="37690">
                  <c:v>-1.48606242519155E-3</c:v>
                </c:pt>
                <c:pt idx="37691">
                  <c:v>-5.5041422004682402E-3</c:v>
                </c:pt>
                <c:pt idx="37692">
                  <c:v>-6.5828183036416004E-3</c:v>
                </c:pt>
                <c:pt idx="37693" formatCode="0.00E+00">
                  <c:v>6.6670265101542703E-4</c:v>
                </c:pt>
                <c:pt idx="37694">
                  <c:v>-7.8429782663496095E-3</c:v>
                </c:pt>
                <c:pt idx="37695">
                  <c:v>6.0213084487024303E-2</c:v>
                </c:pt>
                <c:pt idx="37696">
                  <c:v>6.6587262069329897E-2</c:v>
                </c:pt>
                <c:pt idx="37697">
                  <c:v>6.7667299944549703E-2</c:v>
                </c:pt>
                <c:pt idx="37698">
                  <c:v>3.9332278382391901E-2</c:v>
                </c:pt>
                <c:pt idx="37699">
                  <c:v>3.83636974948591E-2</c:v>
                </c:pt>
                <c:pt idx="37700">
                  <c:v>3.2781029538159798E-2</c:v>
                </c:pt>
                <c:pt idx="37701">
                  <c:v>5.0579424701937298E-2</c:v>
                </c:pt>
                <c:pt idx="37702">
                  <c:v>-1.65458176213488E-2</c:v>
                </c:pt>
                <c:pt idx="37703">
                  <c:v>7.3579950929282004E-2</c:v>
                </c:pt>
                <c:pt idx="37704">
                  <c:v>8.8592722706039198E-2</c:v>
                </c:pt>
                <c:pt idx="37705">
                  <c:v>9.4185616275631601E-2</c:v>
                </c:pt>
                <c:pt idx="37706">
                  <c:v>0.10161236600377101</c:v>
                </c:pt>
                <c:pt idx="37707">
                  <c:v>0.12178154653029601</c:v>
                </c:pt>
                <c:pt idx="37708">
                  <c:v>0.112862778779052</c:v>
                </c:pt>
                <c:pt idx="37709">
                  <c:v>0.141547529831868</c:v>
                </c:pt>
                <c:pt idx="37710">
                  <c:v>0.144157187658495</c:v>
                </c:pt>
                <c:pt idx="37711">
                  <c:v>0.14972694054719199</c:v>
                </c:pt>
                <c:pt idx="37712">
                  <c:v>0.141938445779729</c:v>
                </c:pt>
                <c:pt idx="37713">
                  <c:v>0.15367330680678701</c:v>
                </c:pt>
                <c:pt idx="37714">
                  <c:v>0.16882598632113099</c:v>
                </c:pt>
                <c:pt idx="37715">
                  <c:v>0.16528813062054601</c:v>
                </c:pt>
                <c:pt idx="37716">
                  <c:v>0.14241816359245499</c:v>
                </c:pt>
                <c:pt idx="37717">
                  <c:v>0.136974178416294</c:v>
                </c:pt>
                <c:pt idx="37718">
                  <c:v>0.128480431805335</c:v>
                </c:pt>
                <c:pt idx="37719">
                  <c:v>0.131248078550492</c:v>
                </c:pt>
                <c:pt idx="37720">
                  <c:v>6.5790812854521694E-2</c:v>
                </c:pt>
                <c:pt idx="37721">
                  <c:v>4.6330991453372203E-2</c:v>
                </c:pt>
                <c:pt idx="37722">
                  <c:v>5.1695832347489597E-2</c:v>
                </c:pt>
                <c:pt idx="37723">
                  <c:v>5.0061478050853203E-2</c:v>
                </c:pt>
                <c:pt idx="37724">
                  <c:v>3.8870069448014598E-2</c:v>
                </c:pt>
                <c:pt idx="37725">
                  <c:v>4.4792174379546301E-2</c:v>
                </c:pt>
                <c:pt idx="37726">
                  <c:v>0.107357134248501</c:v>
                </c:pt>
                <c:pt idx="37727">
                  <c:v>0.179074936380789</c:v>
                </c:pt>
                <c:pt idx="37728">
                  <c:v>0.18942411714303001</c:v>
                </c:pt>
                <c:pt idx="37729">
                  <c:v>0.216202175443579</c:v>
                </c:pt>
                <c:pt idx="37730">
                  <c:v>0.190906172081895</c:v>
                </c:pt>
                <c:pt idx="37731">
                  <c:v>0.14607120611369201</c:v>
                </c:pt>
                <c:pt idx="37732">
                  <c:v>0.15098995408096999</c:v>
                </c:pt>
                <c:pt idx="37733">
                  <c:v>0.15160519471425099</c:v>
                </c:pt>
                <c:pt idx="37734">
                  <c:v>0.19011738166045999</c:v>
                </c:pt>
                <c:pt idx="37735">
                  <c:v>0.29876235412547703</c:v>
                </c:pt>
                <c:pt idx="37736">
                  <c:v>0.16717158748243899</c:v>
                </c:pt>
                <c:pt idx="37737">
                  <c:v>0.15402678414158699</c:v>
                </c:pt>
                <c:pt idx="37738">
                  <c:v>0.160887557964809</c:v>
                </c:pt>
                <c:pt idx="37739">
                  <c:v>0.14463262209495401</c:v>
                </c:pt>
                <c:pt idx="37740">
                  <c:v>0.19094999533127499</c:v>
                </c:pt>
                <c:pt idx="37741">
                  <c:v>0.305732422216483</c:v>
                </c:pt>
                <c:pt idx="37742">
                  <c:v>0.405080631462088</c:v>
                </c:pt>
                <c:pt idx="37743">
                  <c:v>0.358457965774578</c:v>
                </c:pt>
                <c:pt idx="37744">
                  <c:v>-9.7071437461577707E-3</c:v>
                </c:pt>
                <c:pt idx="37745">
                  <c:v>-4.39807445368733E-3</c:v>
                </c:pt>
                <c:pt idx="37746">
                  <c:v>-2.5769618212936898E-2</c:v>
                </c:pt>
                <c:pt idx="37747">
                  <c:v>-2.3457703763305901E-2</c:v>
                </c:pt>
                <c:pt idx="37748">
                  <c:v>-2.66574550164249E-2</c:v>
                </c:pt>
                <c:pt idx="37749">
                  <c:v>-2.66801734298651E-2</c:v>
                </c:pt>
                <c:pt idx="37750">
                  <c:v>-2.6375725300154099E-2</c:v>
                </c:pt>
                <c:pt idx="37751">
                  <c:v>-5.00791857234517E-2</c:v>
                </c:pt>
                <c:pt idx="37752">
                  <c:v>-7.0670764001331293E-2</c:v>
                </c:pt>
                <c:pt idx="37753">
                  <c:v>-7.6998411495811103E-2</c:v>
                </c:pt>
                <c:pt idx="37754">
                  <c:v>-0.19201676877747301</c:v>
                </c:pt>
                <c:pt idx="37755">
                  <c:v>-0.21696185848830801</c:v>
                </c:pt>
                <c:pt idx="37756">
                  <c:v>-0.194819002342486</c:v>
                </c:pt>
                <c:pt idx="37757">
                  <c:v>-0.15911230857427899</c:v>
                </c:pt>
                <c:pt idx="37758">
                  <c:v>-0.16914571362000999</c:v>
                </c:pt>
                <c:pt idx="37759">
                  <c:v>-0.162859902734484</c:v>
                </c:pt>
                <c:pt idx="37760">
                  <c:v>-0.18751383625828399</c:v>
                </c:pt>
                <c:pt idx="37761">
                  <c:v>-0.17907360883263801</c:v>
                </c:pt>
                <c:pt idx="37762">
                  <c:v>-0.18102931620423399</c:v>
                </c:pt>
                <c:pt idx="37763">
                  <c:v>-0.146112967718799</c:v>
                </c:pt>
                <c:pt idx="37764">
                  <c:v>-0.14798548493257699</c:v>
                </c:pt>
                <c:pt idx="37765">
                  <c:v>-0.15478803563819801</c:v>
                </c:pt>
                <c:pt idx="37766">
                  <c:v>-0.17312249186673301</c:v>
                </c:pt>
                <c:pt idx="37767">
                  <c:v>-6.1442955513161202E-2</c:v>
                </c:pt>
                <c:pt idx="37768">
                  <c:v>-0.200379467965139</c:v>
                </c:pt>
                <c:pt idx="37769">
                  <c:v>-0.22412416980946101</c:v>
                </c:pt>
                <c:pt idx="37770">
                  <c:v>-0.249907812995384</c:v>
                </c:pt>
                <c:pt idx="37771">
                  <c:v>-0.19394609628029</c:v>
                </c:pt>
                <c:pt idx="37772">
                  <c:v>-0.20947194143324299</c:v>
                </c:pt>
                <c:pt idx="37773">
                  <c:v>-0.182667606081064</c:v>
                </c:pt>
                <c:pt idx="37774">
                  <c:v>-0.27884479208037199</c:v>
                </c:pt>
                <c:pt idx="37775">
                  <c:v>-0.19474541503589601</c:v>
                </c:pt>
                <c:pt idx="37776">
                  <c:v>-0.28578732024009101</c:v>
                </c:pt>
                <c:pt idx="37777">
                  <c:v>-0.109547620673053</c:v>
                </c:pt>
                <c:pt idx="37778">
                  <c:v>-0.120170099244512</c:v>
                </c:pt>
                <c:pt idx="37779">
                  <c:v>-0.13612229031197201</c:v>
                </c:pt>
                <c:pt idx="37780">
                  <c:v>-0.13651372549159799</c:v>
                </c:pt>
                <c:pt idx="37781">
                  <c:v>-9.6515021402427001E-2</c:v>
                </c:pt>
                <c:pt idx="37782">
                  <c:v>-0.111441965593903</c:v>
                </c:pt>
                <c:pt idx="37783">
                  <c:v>-8.7295939613023898E-2</c:v>
                </c:pt>
                <c:pt idx="37784">
                  <c:v>-9.3344929428606394E-2</c:v>
                </c:pt>
                <c:pt idx="37785">
                  <c:v>-5.2771858742261799E-2</c:v>
                </c:pt>
                <c:pt idx="37786">
                  <c:v>-0.18535793393359701</c:v>
                </c:pt>
                <c:pt idx="37787">
                  <c:v>-0.17863161071088199</c:v>
                </c:pt>
                <c:pt idx="37788">
                  <c:v>-0.195847784404696</c:v>
                </c:pt>
                <c:pt idx="37789">
                  <c:v>-0.16299609829956299</c:v>
                </c:pt>
                <c:pt idx="37790">
                  <c:v>-0.16964838920504199</c:v>
                </c:pt>
                <c:pt idx="37791">
                  <c:v>-0.16985635327658699</c:v>
                </c:pt>
                <c:pt idx="37792">
                  <c:v>-2.6534279038339299E-3</c:v>
                </c:pt>
                <c:pt idx="37793">
                  <c:v>3.0224416583570701E-3</c:v>
                </c:pt>
                <c:pt idx="37794">
                  <c:v>-2.50106180647424E-3</c:v>
                </c:pt>
                <c:pt idx="37795">
                  <c:v>-3.8795629866275002E-3</c:v>
                </c:pt>
                <c:pt idx="37796">
                  <c:v>-2.18843261728267E-2</c:v>
                </c:pt>
                <c:pt idx="37797">
                  <c:v>-1.8359487992891398E-2</c:v>
                </c:pt>
                <c:pt idx="37798">
                  <c:v>-1.3054882758324299E-2</c:v>
                </c:pt>
                <c:pt idx="37799">
                  <c:v>-3.4614164846462403E-2</c:v>
                </c:pt>
                <c:pt idx="37800">
                  <c:v>-4.5543617748147101E-2</c:v>
                </c:pt>
                <c:pt idx="37801">
                  <c:v>-1.5922484526773101E-2</c:v>
                </c:pt>
                <c:pt idx="37802">
                  <c:v>-3.2233293755713197E-2</c:v>
                </c:pt>
                <c:pt idx="37803">
                  <c:v>-2.48110555102816E-2</c:v>
                </c:pt>
                <c:pt idx="37804">
                  <c:v>-3.11575233803984E-2</c:v>
                </c:pt>
                <c:pt idx="37805">
                  <c:v>-3.18757386437735E-2</c:v>
                </c:pt>
                <c:pt idx="37806">
                  <c:v>-4.2100472489028803E-2</c:v>
                </c:pt>
                <c:pt idx="37807">
                  <c:v>-4.4069092842358298E-2</c:v>
                </c:pt>
                <c:pt idx="37808">
                  <c:v>-3.9735692395691698E-2</c:v>
                </c:pt>
                <c:pt idx="37809">
                  <c:v>-4.1963194269155797E-2</c:v>
                </c:pt>
                <c:pt idx="37810">
                  <c:v>-4.3343833344049398E-2</c:v>
                </c:pt>
                <c:pt idx="37811">
                  <c:v>-3.9520818207783699E-2</c:v>
                </c:pt>
                <c:pt idx="37812">
                  <c:v>-5.0786710012542702E-2</c:v>
                </c:pt>
                <c:pt idx="37813">
                  <c:v>-2.1812608057150101E-2</c:v>
                </c:pt>
                <c:pt idx="37814">
                  <c:v>-2.6037573202819499E-2</c:v>
                </c:pt>
                <c:pt idx="37815">
                  <c:v>1.0937765110174E-2</c:v>
                </c:pt>
                <c:pt idx="37816">
                  <c:v>-1.7147350107215201E-2</c:v>
                </c:pt>
                <c:pt idx="37817">
                  <c:v>-9.4142372040184608E-3</c:v>
                </c:pt>
                <c:pt idx="37818">
                  <c:v>-2.10485972230731E-2</c:v>
                </c:pt>
                <c:pt idx="37819">
                  <c:v>1.6821165508869199E-2</c:v>
                </c:pt>
                <c:pt idx="37820">
                  <c:v>-1.95895676910544E-2</c:v>
                </c:pt>
                <c:pt idx="37821">
                  <c:v>-9.07520347336499E-3</c:v>
                </c:pt>
                <c:pt idx="37822">
                  <c:v>-1.54240853503897E-2</c:v>
                </c:pt>
                <c:pt idx="37823">
                  <c:v>2.0897573832494101E-2</c:v>
                </c:pt>
                <c:pt idx="37824">
                  <c:v>2.1291551855086001E-2</c:v>
                </c:pt>
                <c:pt idx="37825">
                  <c:v>3.5436913365360902E-2</c:v>
                </c:pt>
                <c:pt idx="37826">
                  <c:v>3.9825484282255401E-2</c:v>
                </c:pt>
                <c:pt idx="37827">
                  <c:v>3.49848829584678E-2</c:v>
                </c:pt>
                <c:pt idx="37828">
                  <c:v>3.9289010440134803E-2</c:v>
                </c:pt>
                <c:pt idx="37829">
                  <c:v>4.3117454853696703E-2</c:v>
                </c:pt>
                <c:pt idx="37830">
                  <c:v>6.9258774997714004E-2</c:v>
                </c:pt>
                <c:pt idx="37831">
                  <c:v>8.3114609149636601E-2</c:v>
                </c:pt>
                <c:pt idx="37832">
                  <c:v>8.4737687051302496E-2</c:v>
                </c:pt>
                <c:pt idx="37833">
                  <c:v>0.10039671707612099</c:v>
                </c:pt>
                <c:pt idx="37834">
                  <c:v>9.0745434032817096E-2</c:v>
                </c:pt>
                <c:pt idx="37835">
                  <c:v>9.8749288308649305E-2</c:v>
                </c:pt>
                <c:pt idx="37836">
                  <c:v>0.103070866150502</c:v>
                </c:pt>
                <c:pt idx="37837">
                  <c:v>9.6985999351725E-2</c:v>
                </c:pt>
                <c:pt idx="37838">
                  <c:v>8.0635546844037995E-2</c:v>
                </c:pt>
                <c:pt idx="37839">
                  <c:v>0.101061181162878</c:v>
                </c:pt>
                <c:pt idx="37840">
                  <c:v>7.2359112608719495E-2</c:v>
                </c:pt>
                <c:pt idx="37841">
                  <c:v>7.1054997813703794E-2</c:v>
                </c:pt>
                <c:pt idx="37842">
                  <c:v>7.7063724103922399E-2</c:v>
                </c:pt>
                <c:pt idx="37843">
                  <c:v>8.6711372412331997E-2</c:v>
                </c:pt>
                <c:pt idx="37844">
                  <c:v>8.1619132529832494E-2</c:v>
                </c:pt>
                <c:pt idx="37845">
                  <c:v>8.39580580621659E-2</c:v>
                </c:pt>
                <c:pt idx="37846">
                  <c:v>8.0978747059383904E-2</c:v>
                </c:pt>
                <c:pt idx="37847">
                  <c:v>7.9042545881238394E-2</c:v>
                </c:pt>
                <c:pt idx="37848">
                  <c:v>8.6939842660850905E-2</c:v>
                </c:pt>
                <c:pt idx="37849">
                  <c:v>7.2896453225637703E-2</c:v>
                </c:pt>
                <c:pt idx="37850">
                  <c:v>7.8622811761507497E-2</c:v>
                </c:pt>
                <c:pt idx="37851">
                  <c:v>6.5661616713624998E-2</c:v>
                </c:pt>
                <c:pt idx="37852">
                  <c:v>6.3294959979550203E-2</c:v>
                </c:pt>
                <c:pt idx="37853">
                  <c:v>6.2872054386495499E-2</c:v>
                </c:pt>
                <c:pt idx="37854">
                  <c:v>4.3563766704877299E-2</c:v>
                </c:pt>
                <c:pt idx="37855">
                  <c:v>0.17392852907193099</c:v>
                </c:pt>
                <c:pt idx="37856">
                  <c:v>9.8960150312674203E-2</c:v>
                </c:pt>
                <c:pt idx="37857">
                  <c:v>0.10000712383672899</c:v>
                </c:pt>
                <c:pt idx="37858">
                  <c:v>0.12462522241344801</c:v>
                </c:pt>
                <c:pt idx="37859">
                  <c:v>0.137480094571231</c:v>
                </c:pt>
                <c:pt idx="37860">
                  <c:v>0.118580474693531</c:v>
                </c:pt>
                <c:pt idx="37861">
                  <c:v>0.11433897907287401</c:v>
                </c:pt>
                <c:pt idx="37862">
                  <c:v>0.13378851550253701</c:v>
                </c:pt>
                <c:pt idx="37863">
                  <c:v>0.19719977840178901</c:v>
                </c:pt>
                <c:pt idx="37864">
                  <c:v>0.162629206620753</c:v>
                </c:pt>
                <c:pt idx="37865">
                  <c:v>0.16855669704466</c:v>
                </c:pt>
                <c:pt idx="37866">
                  <c:v>0.198926383456936</c:v>
                </c:pt>
                <c:pt idx="37867">
                  <c:v>0.28540399051234699</c:v>
                </c:pt>
                <c:pt idx="37868">
                  <c:v>0.35758096311218801</c:v>
                </c:pt>
                <c:pt idx="37869">
                  <c:v>0.36647702364641099</c:v>
                </c:pt>
                <c:pt idx="37870">
                  <c:v>8.2306244286853795E-3</c:v>
                </c:pt>
                <c:pt idx="37871">
                  <c:v>1.57409413066909E-2</c:v>
                </c:pt>
                <c:pt idx="37872">
                  <c:v>1.11335371476968E-2</c:v>
                </c:pt>
                <c:pt idx="37873">
                  <c:v>2.55546516524718E-2</c:v>
                </c:pt>
                <c:pt idx="37874">
                  <c:v>5.8584112010506796E-3</c:v>
                </c:pt>
                <c:pt idx="37875">
                  <c:v>2.2016552209351802E-3</c:v>
                </c:pt>
                <c:pt idx="37876">
                  <c:v>-3.1433215528549E-3</c:v>
                </c:pt>
                <c:pt idx="37877">
                  <c:v>1.0443311097962199E-2</c:v>
                </c:pt>
                <c:pt idx="37878">
                  <c:v>1.6149811344101199E-2</c:v>
                </c:pt>
                <c:pt idx="37879">
                  <c:v>0.102538352286102</c:v>
                </c:pt>
                <c:pt idx="37880">
                  <c:v>1.26024470619303E-2</c:v>
                </c:pt>
                <c:pt idx="37881">
                  <c:v>1.796106239455E-2</c:v>
                </c:pt>
                <c:pt idx="37882">
                  <c:v>1.9431521005827099E-2</c:v>
                </c:pt>
                <c:pt idx="37883">
                  <c:v>1.3824331501381499E-2</c:v>
                </c:pt>
                <c:pt idx="37884">
                  <c:v>1.49146535244004E-2</c:v>
                </c:pt>
                <c:pt idx="37885">
                  <c:v>1.80672571012476E-2</c:v>
                </c:pt>
                <c:pt idx="37886">
                  <c:v>3.7259005754069499E-2</c:v>
                </c:pt>
                <c:pt idx="37887">
                  <c:v>8.3203314078568597E-2</c:v>
                </c:pt>
                <c:pt idx="37888">
                  <c:v>3.5849225111678797E-2</c:v>
                </c:pt>
                <c:pt idx="37889">
                  <c:v>3.2160552750630102E-2</c:v>
                </c:pt>
                <c:pt idx="37890">
                  <c:v>1.6697769780138899E-2</c:v>
                </c:pt>
                <c:pt idx="37891">
                  <c:v>1.57968271282229E-2</c:v>
                </c:pt>
                <c:pt idx="37892">
                  <c:v>1.3184517104073999E-2</c:v>
                </c:pt>
                <c:pt idx="37893">
                  <c:v>9.0194608113869298E-3</c:v>
                </c:pt>
                <c:pt idx="37894">
                  <c:v>3.3797317397019598E-3</c:v>
                </c:pt>
                <c:pt idx="37895">
                  <c:v>6.33047320330759E-3</c:v>
                </c:pt>
                <c:pt idx="37896">
                  <c:v>6.0194682018317E-2</c:v>
                </c:pt>
                <c:pt idx="37897">
                  <c:v>0.174847397662376</c:v>
                </c:pt>
                <c:pt idx="37898">
                  <c:v>0.133205981014832</c:v>
                </c:pt>
                <c:pt idx="37899">
                  <c:v>0.15199852567591901</c:v>
                </c:pt>
                <c:pt idx="37900">
                  <c:v>0.16690995813688</c:v>
                </c:pt>
                <c:pt idx="37901">
                  <c:v>0.223709809733451</c:v>
                </c:pt>
                <c:pt idx="37902">
                  <c:v>0.23230253278231</c:v>
                </c:pt>
                <c:pt idx="37903">
                  <c:v>0.39937143777940298</c:v>
                </c:pt>
                <c:pt idx="37904">
                  <c:v>0.22783310058862799</c:v>
                </c:pt>
                <c:pt idx="37905">
                  <c:v>0.22050318426325999</c:v>
                </c:pt>
                <c:pt idx="37906">
                  <c:v>0.223712574761988</c:v>
                </c:pt>
                <c:pt idx="37907">
                  <c:v>0.30975561603034102</c:v>
                </c:pt>
                <c:pt idx="37908">
                  <c:v>0.30498161999682399</c:v>
                </c:pt>
                <c:pt idx="37909">
                  <c:v>0.26645644355092302</c:v>
                </c:pt>
                <c:pt idx="37910">
                  <c:v>0.28081732720943797</c:v>
                </c:pt>
                <c:pt idx="37911">
                  <c:v>0.28536655931368698</c:v>
                </c:pt>
                <c:pt idx="37912">
                  <c:v>0.25911613387820698</c:v>
                </c:pt>
                <c:pt idx="37913">
                  <c:v>0.27709228062533497</c:v>
                </c:pt>
                <c:pt idx="37914">
                  <c:v>0.24897599645566901</c:v>
                </c:pt>
                <c:pt idx="37915">
                  <c:v>0.21082619671321901</c:v>
                </c:pt>
                <c:pt idx="37916">
                  <c:v>0.10328363343831</c:v>
                </c:pt>
                <c:pt idx="37917">
                  <c:v>0.19169786594721799</c:v>
                </c:pt>
                <c:pt idx="37918">
                  <c:v>0.25335631497616101</c:v>
                </c:pt>
                <c:pt idx="37919">
                  <c:v>0.32155942338022803</c:v>
                </c:pt>
                <c:pt idx="37920">
                  <c:v>0.283619051554104</c:v>
                </c:pt>
                <c:pt idx="37921">
                  <c:v>0.323952762698972</c:v>
                </c:pt>
                <c:pt idx="37922">
                  <c:v>0.31715999160166503</c:v>
                </c:pt>
                <c:pt idx="37923">
                  <c:v>0.31551065246912502</c:v>
                </c:pt>
                <c:pt idx="37924">
                  <c:v>0.22008160814887701</c:v>
                </c:pt>
                <c:pt idx="37925">
                  <c:v>0.23639704551267601</c:v>
                </c:pt>
                <c:pt idx="37926">
                  <c:v>0.34933676303448702</c:v>
                </c:pt>
                <c:pt idx="37927">
                  <c:v>0.467942873020323</c:v>
                </c:pt>
                <c:pt idx="37928">
                  <c:v>0.46502479087161902</c:v>
                </c:pt>
                <c:pt idx="37929">
                  <c:v>0.49002351962031299</c:v>
                </c:pt>
                <c:pt idx="37930">
                  <c:v>0.36262925064165202</c:v>
                </c:pt>
                <c:pt idx="37931">
                  <c:v>0.39345783354931702</c:v>
                </c:pt>
                <c:pt idx="37932">
                  <c:v>0.38411506719527899</c:v>
                </c:pt>
                <c:pt idx="37933">
                  <c:v>0.416634492766908</c:v>
                </c:pt>
                <c:pt idx="37934">
                  <c:v>0.42296131942332599</c:v>
                </c:pt>
                <c:pt idx="37935">
                  <c:v>0.43116828744311703</c:v>
                </c:pt>
                <c:pt idx="37936">
                  <c:v>0.42991248623155098</c:v>
                </c:pt>
                <c:pt idx="37937">
                  <c:v>0.48749906937882198</c:v>
                </c:pt>
                <c:pt idx="37938">
                  <c:v>0.48721740397450503</c:v>
                </c:pt>
                <c:pt idx="37939">
                  <c:v>0.50333425047341196</c:v>
                </c:pt>
                <c:pt idx="37940">
                  <c:v>0.49632251938255501</c:v>
                </c:pt>
                <c:pt idx="37941">
                  <c:v>0.48862527593280303</c:v>
                </c:pt>
                <c:pt idx="37942">
                  <c:v>7.1909697563703398E-3</c:v>
                </c:pt>
                <c:pt idx="37943">
                  <c:v>3.38735135992696E-3</c:v>
                </c:pt>
                <c:pt idx="37944">
                  <c:v>1.0636679053920701E-2</c:v>
                </c:pt>
                <c:pt idx="37945">
                  <c:v>1.25480033211131E-2</c:v>
                </c:pt>
                <c:pt idx="37946">
                  <c:v>3.2639101960256899E-2</c:v>
                </c:pt>
                <c:pt idx="37947">
                  <c:v>3.0071673553665398E-2</c:v>
                </c:pt>
                <c:pt idx="37948">
                  <c:v>3.13007836489958E-2</c:v>
                </c:pt>
                <c:pt idx="37949">
                  <c:v>9.2894884898857503E-3</c:v>
                </c:pt>
                <c:pt idx="37950">
                  <c:v>8.3781128913853406E-3</c:v>
                </c:pt>
                <c:pt idx="37951">
                  <c:v>1.04721112859533E-2</c:v>
                </c:pt>
                <c:pt idx="37952">
                  <c:v>8.1185894368984695E-3</c:v>
                </c:pt>
                <c:pt idx="37953">
                  <c:v>3.6438664693316102E-2</c:v>
                </c:pt>
                <c:pt idx="37954">
                  <c:v>4.0696504896624998E-2</c:v>
                </c:pt>
                <c:pt idx="37955">
                  <c:v>3.7631583696294102E-2</c:v>
                </c:pt>
                <c:pt idx="37956">
                  <c:v>-1.17730110575617E-2</c:v>
                </c:pt>
                <c:pt idx="37957">
                  <c:v>-1.65746834643609E-2</c:v>
                </c:pt>
                <c:pt idx="37958">
                  <c:v>-1.61305915793221E-2</c:v>
                </c:pt>
                <c:pt idx="37959">
                  <c:v>-1.6650660638556299E-2</c:v>
                </c:pt>
                <c:pt idx="37960">
                  <c:v>-1.69197551549908E-2</c:v>
                </c:pt>
                <c:pt idx="37961">
                  <c:v>-8.46918478150962E-2</c:v>
                </c:pt>
                <c:pt idx="37962">
                  <c:v>-4.5352914512999103E-2</c:v>
                </c:pt>
                <c:pt idx="37963">
                  <c:v>-4.5005450396537298E-2</c:v>
                </c:pt>
                <c:pt idx="37964">
                  <c:v>-4.67996437578772E-2</c:v>
                </c:pt>
                <c:pt idx="37965">
                  <c:v>-4.4428153839532497E-2</c:v>
                </c:pt>
                <c:pt idx="37966">
                  <c:v>2.4215194581229602E-2</c:v>
                </c:pt>
                <c:pt idx="37967">
                  <c:v>2.4370091045311699E-2</c:v>
                </c:pt>
                <c:pt idx="37968">
                  <c:v>2.08548961448356E-2</c:v>
                </c:pt>
                <c:pt idx="37969">
                  <c:v>2.5884137598162198E-2</c:v>
                </c:pt>
                <c:pt idx="37970">
                  <c:v>2.3564380562303099E-2</c:v>
                </c:pt>
                <c:pt idx="37971">
                  <c:v>2.1360816604131201E-2</c:v>
                </c:pt>
                <c:pt idx="37972">
                  <c:v>1.92954288517619E-2</c:v>
                </c:pt>
                <c:pt idx="37973">
                  <c:v>2.2379259771171101E-2</c:v>
                </c:pt>
                <c:pt idx="37974">
                  <c:v>8.0935071582348E-2</c:v>
                </c:pt>
                <c:pt idx="37975">
                  <c:v>8.5543643774072795E-2</c:v>
                </c:pt>
                <c:pt idx="37976">
                  <c:v>8.0297075818482E-2</c:v>
                </c:pt>
                <c:pt idx="37977">
                  <c:v>4.1048935989559603E-2</c:v>
                </c:pt>
                <c:pt idx="37978">
                  <c:v>3.9368712541116803E-3</c:v>
                </c:pt>
                <c:pt idx="37979">
                  <c:v>1.23836862520176E-3</c:v>
                </c:pt>
                <c:pt idx="37980">
                  <c:v>1.29508356632968E-3</c:v>
                </c:pt>
                <c:pt idx="37981">
                  <c:v>-4.78346963516496E-3</c:v>
                </c:pt>
                <c:pt idx="37982">
                  <c:v>0.13322449344016399</c:v>
                </c:pt>
                <c:pt idx="37983">
                  <c:v>0.133923384093588</c:v>
                </c:pt>
                <c:pt idx="37984">
                  <c:v>0.146838078155347</c:v>
                </c:pt>
                <c:pt idx="37985">
                  <c:v>0.14424909218228099</c:v>
                </c:pt>
                <c:pt idx="37986">
                  <c:v>0.16654873151529101</c:v>
                </c:pt>
                <c:pt idx="37987">
                  <c:v>0.164743272135672</c:v>
                </c:pt>
                <c:pt idx="37988">
                  <c:v>0.14263314980518499</c:v>
                </c:pt>
                <c:pt idx="37989">
                  <c:v>0.13569585986812199</c:v>
                </c:pt>
                <c:pt idx="37990">
                  <c:v>0.20511476970709799</c:v>
                </c:pt>
                <c:pt idx="37991">
                  <c:v>0.17967326716148799</c:v>
                </c:pt>
                <c:pt idx="37992">
                  <c:v>0.22798615421596699</c:v>
                </c:pt>
                <c:pt idx="37993">
                  <c:v>0.25281714708895497</c:v>
                </c:pt>
                <c:pt idx="37994">
                  <c:v>0.25567339223352797</c:v>
                </c:pt>
                <c:pt idx="37995">
                  <c:v>0.17796858513577099</c:v>
                </c:pt>
                <c:pt idx="37996">
                  <c:v>0.201539740657776</c:v>
                </c:pt>
                <c:pt idx="37997">
                  <c:v>0.22304612535427501</c:v>
                </c:pt>
                <c:pt idx="37998">
                  <c:v>0.213642909509142</c:v>
                </c:pt>
                <c:pt idx="37999">
                  <c:v>0.27820367359495002</c:v>
                </c:pt>
                <c:pt idx="38000">
                  <c:v>0.26805864655669198</c:v>
                </c:pt>
                <c:pt idx="38001">
                  <c:v>0.23426133457378301</c:v>
                </c:pt>
                <c:pt idx="38002">
                  <c:v>0.29535824140969502</c:v>
                </c:pt>
                <c:pt idx="38003">
                  <c:v>0.31437964865764201</c:v>
                </c:pt>
                <c:pt idx="38004">
                  <c:v>0.37738299636011502</c:v>
                </c:pt>
                <c:pt idx="38005">
                  <c:v>0.38234855545480001</c:v>
                </c:pt>
                <c:pt idx="38006">
                  <c:v>0.35641415747279598</c:v>
                </c:pt>
                <c:pt idx="38007">
                  <c:v>0.33374539355861599</c:v>
                </c:pt>
                <c:pt idx="38008">
                  <c:v>0.34455687913783101</c:v>
                </c:pt>
                <c:pt idx="38009">
                  <c:v>0.34214292994133799</c:v>
                </c:pt>
                <c:pt idx="38010">
                  <c:v>0.36576906618229099</c:v>
                </c:pt>
                <c:pt idx="38011">
                  <c:v>0.36726909186276202</c:v>
                </c:pt>
                <c:pt idx="38012">
                  <c:v>0.39103436478988302</c:v>
                </c:pt>
                <c:pt idx="38013">
                  <c:v>0.369458670880771</c:v>
                </c:pt>
                <c:pt idx="38014">
                  <c:v>0.39177437011619198</c:v>
                </c:pt>
                <c:pt idx="38015">
                  <c:v>0.47728248102295701</c:v>
                </c:pt>
                <c:pt idx="38016">
                  <c:v>0.38411074063781098</c:v>
                </c:pt>
                <c:pt idx="38017">
                  <c:v>0.36509622953232101</c:v>
                </c:pt>
                <c:pt idx="38018">
                  <c:v>0.37356786880792497</c:v>
                </c:pt>
                <c:pt idx="38019">
                  <c:v>-8.2437339577579004E-3</c:v>
                </c:pt>
                <c:pt idx="38020">
                  <c:v>-1.4764653413833401E-2</c:v>
                </c:pt>
                <c:pt idx="38021">
                  <c:v>-1.18219511775274E-2</c:v>
                </c:pt>
                <c:pt idx="38022">
                  <c:v>-1.1967617822441001E-2</c:v>
                </c:pt>
                <c:pt idx="38023">
                  <c:v>-1.6213505169593301E-2</c:v>
                </c:pt>
                <c:pt idx="38024">
                  <c:v>-3.8358381762173897E-2</c:v>
                </c:pt>
                <c:pt idx="38025">
                  <c:v>-3.31852080146584E-2</c:v>
                </c:pt>
                <c:pt idx="38026">
                  <c:v>-3.11166610923794E-2</c:v>
                </c:pt>
                <c:pt idx="38027">
                  <c:v>-3.05592559301191E-2</c:v>
                </c:pt>
                <c:pt idx="38028">
                  <c:v>-3.0389925450577199E-2</c:v>
                </c:pt>
                <c:pt idx="38029">
                  <c:v>-3.1098340107651199E-2</c:v>
                </c:pt>
                <c:pt idx="38030">
                  <c:v>-2.60963016884911E-2</c:v>
                </c:pt>
                <c:pt idx="38031">
                  <c:v>-2.50198887804098E-2</c:v>
                </c:pt>
                <c:pt idx="38032">
                  <c:v>-2.7537429638956099E-2</c:v>
                </c:pt>
                <c:pt idx="38033">
                  <c:v>-2.6623608581652199E-2</c:v>
                </c:pt>
                <c:pt idx="38034">
                  <c:v>-1.33310131588133E-2</c:v>
                </c:pt>
                <c:pt idx="38035">
                  <c:v>-5.5425495271872897E-2</c:v>
                </c:pt>
                <c:pt idx="38036">
                  <c:v>-4.5761064037537401E-2</c:v>
                </c:pt>
                <c:pt idx="38037">
                  <c:v>-3.9480385471943803E-2</c:v>
                </c:pt>
                <c:pt idx="38038">
                  <c:v>-4.1926052313655003E-2</c:v>
                </c:pt>
                <c:pt idx="38039">
                  <c:v>-3.3589472969372598E-2</c:v>
                </c:pt>
                <c:pt idx="38040">
                  <c:v>-3.46667514154173E-2</c:v>
                </c:pt>
                <c:pt idx="38041">
                  <c:v>-3.3803464809768001E-2</c:v>
                </c:pt>
                <c:pt idx="38042">
                  <c:v>-3.79396714610045E-2</c:v>
                </c:pt>
                <c:pt idx="38043">
                  <c:v>-6.0878651596751397E-2</c:v>
                </c:pt>
                <c:pt idx="38044">
                  <c:v>-6.2665495460366899E-2</c:v>
                </c:pt>
                <c:pt idx="38045">
                  <c:v>1.58355087159045E-2</c:v>
                </c:pt>
                <c:pt idx="38046">
                  <c:v>1.28212833228291E-2</c:v>
                </c:pt>
                <c:pt idx="38047">
                  <c:v>1.24155131611505E-2</c:v>
                </c:pt>
                <c:pt idx="38048">
                  <c:v>9.4470144981693097E-3</c:v>
                </c:pt>
                <c:pt idx="38049">
                  <c:v>2.39450941223204E-2</c:v>
                </c:pt>
                <c:pt idx="38050">
                  <c:v>2.45608398496386E-2</c:v>
                </c:pt>
                <c:pt idx="38051">
                  <c:v>2.43526487995968E-2</c:v>
                </c:pt>
                <c:pt idx="38052">
                  <c:v>3.1179347257318898E-2</c:v>
                </c:pt>
                <c:pt idx="38053">
                  <c:v>3.4620635793964898E-2</c:v>
                </c:pt>
                <c:pt idx="38054">
                  <c:v>3.5408301665655603E-2</c:v>
                </c:pt>
                <c:pt idx="38055">
                  <c:v>3.6054172801969799E-2</c:v>
                </c:pt>
                <c:pt idx="38056">
                  <c:v>3.7260904044996199E-2</c:v>
                </c:pt>
                <c:pt idx="38057">
                  <c:v>3.6764071158438001E-2</c:v>
                </c:pt>
                <c:pt idx="38058">
                  <c:v>3.6691013340893003E-2</c:v>
                </c:pt>
                <c:pt idx="38059">
                  <c:v>3.6195959423361401E-2</c:v>
                </c:pt>
                <c:pt idx="38060">
                  <c:v>3.7559525760378902E-2</c:v>
                </c:pt>
                <c:pt idx="38061">
                  <c:v>3.20142877782627E-2</c:v>
                </c:pt>
                <c:pt idx="38062">
                  <c:v>2.3417626263251001E-2</c:v>
                </c:pt>
                <c:pt idx="38063">
                  <c:v>2.3323844144668301E-2</c:v>
                </c:pt>
                <c:pt idx="38064">
                  <c:v>2.08901505743357E-2</c:v>
                </c:pt>
                <c:pt idx="38065">
                  <c:v>0.11758314853704201</c:v>
                </c:pt>
                <c:pt idx="38066">
                  <c:v>0.12640066239571199</c:v>
                </c:pt>
                <c:pt idx="38067">
                  <c:v>0.103627942756886</c:v>
                </c:pt>
                <c:pt idx="38068">
                  <c:v>9.0857251523393606E-2</c:v>
                </c:pt>
                <c:pt idx="38069">
                  <c:v>0.13703802147003799</c:v>
                </c:pt>
                <c:pt idx="38070">
                  <c:v>0.182004904451227</c:v>
                </c:pt>
                <c:pt idx="38071">
                  <c:v>0.168574942343615</c:v>
                </c:pt>
                <c:pt idx="38072">
                  <c:v>0.17132426491241901</c:v>
                </c:pt>
                <c:pt idx="38073">
                  <c:v>0.18263879682131201</c:v>
                </c:pt>
                <c:pt idx="38074">
                  <c:v>0.16402485762219701</c:v>
                </c:pt>
                <c:pt idx="38075">
                  <c:v>0.230398365364087</c:v>
                </c:pt>
                <c:pt idx="38076">
                  <c:v>0.17227727157203099</c:v>
                </c:pt>
                <c:pt idx="38077">
                  <c:v>0.18422510879575199</c:v>
                </c:pt>
                <c:pt idx="38078">
                  <c:v>0.24243236618087499</c:v>
                </c:pt>
                <c:pt idx="38079">
                  <c:v>0.27346550991418</c:v>
                </c:pt>
                <c:pt idx="38080">
                  <c:v>0.27401162147257602</c:v>
                </c:pt>
                <c:pt idx="38081">
                  <c:v>0.30080157101556199</c:v>
                </c:pt>
                <c:pt idx="38082">
                  <c:v>0.26924743787063399</c:v>
                </c:pt>
                <c:pt idx="38083">
                  <c:v>0.20924659409661001</c:v>
                </c:pt>
                <c:pt idx="38084">
                  <c:v>0.210921267529422</c:v>
                </c:pt>
                <c:pt idx="38085">
                  <c:v>0.36505950851212898</c:v>
                </c:pt>
                <c:pt idx="38086">
                  <c:v>0.26885497365745198</c:v>
                </c:pt>
                <c:pt idx="38087">
                  <c:v>0.32389200244192501</c:v>
                </c:pt>
                <c:pt idx="38088">
                  <c:v>0.31576746674230599</c:v>
                </c:pt>
                <c:pt idx="38089">
                  <c:v>0.34123640519196602</c:v>
                </c:pt>
                <c:pt idx="38090">
                  <c:v>0.32618865521701002</c:v>
                </c:pt>
                <c:pt idx="38091">
                  <c:v>0.42304386583404602</c:v>
                </c:pt>
                <c:pt idx="38092">
                  <c:v>0.40393422142274399</c:v>
                </c:pt>
                <c:pt idx="38093">
                  <c:v>0.42953759253781698</c:v>
                </c:pt>
                <c:pt idx="38094">
                  <c:v>0.29204777186520198</c:v>
                </c:pt>
                <c:pt idx="38095">
                  <c:v>0.42613743676357901</c:v>
                </c:pt>
                <c:pt idx="38096">
                  <c:v>0.54419580722670002</c:v>
                </c:pt>
                <c:pt idx="38097">
                  <c:v>0.57326076776486401</c:v>
                </c:pt>
                <c:pt idx="38098">
                  <c:v>0.44251746351157001</c:v>
                </c:pt>
                <c:pt idx="38099">
                  <c:v>0.44780794045338701</c:v>
                </c:pt>
                <c:pt idx="38100">
                  <c:v>0.42760600617021999</c:v>
                </c:pt>
                <c:pt idx="38101">
                  <c:v>0.44036287996720602</c:v>
                </c:pt>
                <c:pt idx="38102">
                  <c:v>0.50679440998977798</c:v>
                </c:pt>
                <c:pt idx="38103">
                  <c:v>0.48761318411747701</c:v>
                </c:pt>
                <c:pt idx="38104">
                  <c:v>4.2305249188894197E-3</c:v>
                </c:pt>
                <c:pt idx="38105">
                  <c:v>-1.7071242715302999E-3</c:v>
                </c:pt>
                <c:pt idx="38106">
                  <c:v>4.5136929145255201E-3</c:v>
                </c:pt>
                <c:pt idx="38107">
                  <c:v>-4.5383771685281104E-3</c:v>
                </c:pt>
                <c:pt idx="38108">
                  <c:v>9.9802539968039099E-3</c:v>
                </c:pt>
                <c:pt idx="38109" formatCode="0.00E+00">
                  <c:v>-8.6802666555740795E-4</c:v>
                </c:pt>
                <c:pt idx="38110" formatCode="0.00E+00">
                  <c:v>-6.0197367377479096E-4</c:v>
                </c:pt>
                <c:pt idx="38111">
                  <c:v>-2.8591749855504601E-2</c:v>
                </c:pt>
                <c:pt idx="38112">
                  <c:v>-3.1532277595358302E-2</c:v>
                </c:pt>
                <c:pt idx="38113">
                  <c:v>-4.35420765913372E-2</c:v>
                </c:pt>
                <c:pt idx="38114">
                  <c:v>-4.2944244507941501E-2</c:v>
                </c:pt>
                <c:pt idx="38115">
                  <c:v>-4.6609863872768303E-2</c:v>
                </c:pt>
                <c:pt idx="38116">
                  <c:v>-4.6079214990544397E-2</c:v>
                </c:pt>
                <c:pt idx="38117">
                  <c:v>-4.58216386724066E-2</c:v>
                </c:pt>
                <c:pt idx="38118">
                  <c:v>-2.8282356523512599E-2</c:v>
                </c:pt>
                <c:pt idx="38119">
                  <c:v>-3.0069308394188698E-2</c:v>
                </c:pt>
                <c:pt idx="38120">
                  <c:v>-3.0267789518926499E-2</c:v>
                </c:pt>
                <c:pt idx="38121">
                  <c:v>-3.5014077834760002E-2</c:v>
                </c:pt>
                <c:pt idx="38122">
                  <c:v>-4.1995822831891502E-2</c:v>
                </c:pt>
                <c:pt idx="38123">
                  <c:v>-5.3068010740904198E-2</c:v>
                </c:pt>
                <c:pt idx="38124">
                  <c:v>-5.56997279838422E-2</c:v>
                </c:pt>
                <c:pt idx="38125">
                  <c:v>-5.5783430692955598E-2</c:v>
                </c:pt>
                <c:pt idx="38126">
                  <c:v>-2.5859265670510299E-2</c:v>
                </c:pt>
                <c:pt idx="38127">
                  <c:v>-2.7611702017361999E-2</c:v>
                </c:pt>
                <c:pt idx="38128">
                  <c:v>-2.65992157575691E-2</c:v>
                </c:pt>
                <c:pt idx="38129">
                  <c:v>-2.81113110764095E-2</c:v>
                </c:pt>
                <c:pt idx="38130">
                  <c:v>-5.99141226591237E-3</c:v>
                </c:pt>
                <c:pt idx="38131">
                  <c:v>-6.4408900184551501E-3</c:v>
                </c:pt>
                <c:pt idx="38132">
                  <c:v>2.18266840748082E-2</c:v>
                </c:pt>
                <c:pt idx="38133">
                  <c:v>1.26063436479186E-2</c:v>
                </c:pt>
                <c:pt idx="38134">
                  <c:v>3.3136733054073497E-2</c:v>
                </c:pt>
                <c:pt idx="38135">
                  <c:v>3.32812662311101E-2</c:v>
                </c:pt>
                <c:pt idx="38136">
                  <c:v>6.2771840995414094E-2</c:v>
                </c:pt>
                <c:pt idx="38137">
                  <c:v>5.5033249890765502E-2</c:v>
                </c:pt>
                <c:pt idx="38138">
                  <c:v>7.5006393568847599E-2</c:v>
                </c:pt>
                <c:pt idx="38139">
                  <c:v>9.6976149045575596E-2</c:v>
                </c:pt>
                <c:pt idx="38140">
                  <c:v>9.5470109332622899E-2</c:v>
                </c:pt>
                <c:pt idx="38141">
                  <c:v>9.3110433218885597E-2</c:v>
                </c:pt>
                <c:pt idx="38142">
                  <c:v>6.2433230776038899E-2</c:v>
                </c:pt>
                <c:pt idx="38143">
                  <c:v>6.2185064164348602E-2</c:v>
                </c:pt>
                <c:pt idx="38144">
                  <c:v>9.0291134237805604E-2</c:v>
                </c:pt>
                <c:pt idx="38145">
                  <c:v>9.7154501153896997E-2</c:v>
                </c:pt>
                <c:pt idx="38146">
                  <c:v>0.15128328577394501</c:v>
                </c:pt>
                <c:pt idx="38147">
                  <c:v>0.13712501294253199</c:v>
                </c:pt>
                <c:pt idx="38148">
                  <c:v>0.249590747253538</c:v>
                </c:pt>
                <c:pt idx="38149">
                  <c:v>0.244583603775924</c:v>
                </c:pt>
                <c:pt idx="38150">
                  <c:v>0.26058843454508301</c:v>
                </c:pt>
                <c:pt idx="38151">
                  <c:v>0.26524628819189899</c:v>
                </c:pt>
                <c:pt idx="38152">
                  <c:v>0.31008113626044398</c:v>
                </c:pt>
                <c:pt idx="38153">
                  <c:v>0.30315130548335301</c:v>
                </c:pt>
                <c:pt idx="38154">
                  <c:v>0.288690379023336</c:v>
                </c:pt>
                <c:pt idx="38155">
                  <c:v>0.26050858663020898</c:v>
                </c:pt>
                <c:pt idx="38156">
                  <c:v>0.27977434213166003</c:v>
                </c:pt>
                <c:pt idx="38157">
                  <c:v>0.36925256508770199</c:v>
                </c:pt>
                <c:pt idx="38158">
                  <c:v>0.456563177389329</c:v>
                </c:pt>
                <c:pt idx="38159">
                  <c:v>0.461047610853556</c:v>
                </c:pt>
                <c:pt idx="38160">
                  <c:v>0.49735154125186398</c:v>
                </c:pt>
                <c:pt idx="38161">
                  <c:v>0.53975744699067296</c:v>
                </c:pt>
                <c:pt idx="38162">
                  <c:v>0.55768226886639904</c:v>
                </c:pt>
                <c:pt idx="38163">
                  <c:v>0.53558511877855997</c:v>
                </c:pt>
                <c:pt idx="38164">
                  <c:v>0.49422957428632602</c:v>
                </c:pt>
                <c:pt idx="38165">
                  <c:v>0.48939904999367401</c:v>
                </c:pt>
                <c:pt idx="38166">
                  <c:v>0.50013360042835797</c:v>
                </c:pt>
                <c:pt idx="38167">
                  <c:v>0.460950032300803</c:v>
                </c:pt>
                <c:pt idx="38168">
                  <c:v>0.59070987901539396</c:v>
                </c:pt>
                <c:pt idx="38169">
                  <c:v>0.62001533049277802</c:v>
                </c:pt>
                <c:pt idx="38170">
                  <c:v>0.63283709068472305</c:v>
                </c:pt>
                <c:pt idx="38171">
                  <c:v>0.65848330077629103</c:v>
                </c:pt>
                <c:pt idx="38172">
                  <c:v>0.53842235871272803</c:v>
                </c:pt>
                <c:pt idx="38173">
                  <c:v>0.47033285088325999</c:v>
                </c:pt>
                <c:pt idx="38174">
                  <c:v>0.51121212221926304</c:v>
                </c:pt>
                <c:pt idx="38175">
                  <c:v>0.49755564935250401</c:v>
                </c:pt>
                <c:pt idx="38176">
                  <c:v>0.58702717087994105</c:v>
                </c:pt>
                <c:pt idx="38177">
                  <c:v>0.60892110504334096</c:v>
                </c:pt>
                <c:pt idx="38178">
                  <c:v>0.605489786420498</c:v>
                </c:pt>
                <c:pt idx="38179">
                  <c:v>0.55513335292115495</c:v>
                </c:pt>
                <c:pt idx="38180">
                  <c:v>0.54626118391946299</c:v>
                </c:pt>
                <c:pt idx="38181">
                  <c:v>0.58685706545905003</c:v>
                </c:pt>
                <c:pt idx="38182">
                  <c:v>0.59417571605310404</c:v>
                </c:pt>
                <c:pt idx="38183">
                  <c:v>0.64785080329809497</c:v>
                </c:pt>
                <c:pt idx="38184">
                  <c:v>0.82996855050223795</c:v>
                </c:pt>
                <c:pt idx="38185">
                  <c:v>0.818698329558043</c:v>
                </c:pt>
                <c:pt idx="38186">
                  <c:v>0.81973860459298997</c:v>
                </c:pt>
                <c:pt idx="38187">
                  <c:v>0.88545421274889802</c:v>
                </c:pt>
                <c:pt idx="38188">
                  <c:v>0.88992494074456896</c:v>
                </c:pt>
                <c:pt idx="38189">
                  <c:v>0.89474468248906402</c:v>
                </c:pt>
                <c:pt idx="38190">
                  <c:v>0.96640270443656795</c:v>
                </c:pt>
                <c:pt idx="38191">
                  <c:v>0.87436569630776795</c:v>
                </c:pt>
                <c:pt idx="38192">
                  <c:v>0.86042794676942103</c:v>
                </c:pt>
                <c:pt idx="38193">
                  <c:v>0.82949096315325899</c:v>
                </c:pt>
                <c:pt idx="38194">
                  <c:v>0.80786229408205201</c:v>
                </c:pt>
                <c:pt idx="38195">
                  <c:v>0.72710396530589405</c:v>
                </c:pt>
                <c:pt idx="38196">
                  <c:v>0.815522871655877</c:v>
                </c:pt>
                <c:pt idx="38197">
                  <c:v>0.88471636128640896</c:v>
                </c:pt>
                <c:pt idx="38198">
                  <c:v>0.97233495605945797</c:v>
                </c:pt>
                <c:pt idx="38199">
                  <c:v>0.83446608519938203</c:v>
                </c:pt>
                <c:pt idx="38200">
                  <c:v>0.878530932042073</c:v>
                </c:pt>
                <c:pt idx="38201">
                  <c:v>-7.2040791520830904E-3</c:v>
                </c:pt>
                <c:pt idx="38202">
                  <c:v>-8.32896550707906E-3</c:v>
                </c:pt>
                <c:pt idx="38203" formatCode="0.00E+00">
                  <c:v>-4.8237459655675602E-4</c:v>
                </c:pt>
                <c:pt idx="38204" formatCode="0.00E+00">
                  <c:v>-7.0881471950046105E-4</c:v>
                </c:pt>
                <c:pt idx="38205">
                  <c:v>-2.2662634318109101E-3</c:v>
                </c:pt>
                <c:pt idx="38206">
                  <c:v>-5.1029731080953697E-3</c:v>
                </c:pt>
                <c:pt idx="38207">
                  <c:v>2.3235751883388099E-3</c:v>
                </c:pt>
                <c:pt idx="38208" formatCode="0.00E+00">
                  <c:v>-5.24298468375761E-4</c:v>
                </c:pt>
                <c:pt idx="38209">
                  <c:v>1.5837817655190298E-2</c:v>
                </c:pt>
                <c:pt idx="38210">
                  <c:v>1.5894682442195E-2</c:v>
                </c:pt>
                <c:pt idx="38211">
                  <c:v>2.4879392624006898E-2</c:v>
                </c:pt>
                <c:pt idx="38212">
                  <c:v>2.50169006355314E-2</c:v>
                </c:pt>
                <c:pt idx="38213">
                  <c:v>3.39528353928122E-2</c:v>
                </c:pt>
                <c:pt idx="38214">
                  <c:v>3.4143908621010903E-2</c:v>
                </c:pt>
                <c:pt idx="38215">
                  <c:v>4.9460324808991499E-2</c:v>
                </c:pt>
                <c:pt idx="38216">
                  <c:v>4.4792409582056401E-2</c:v>
                </c:pt>
                <c:pt idx="38217">
                  <c:v>6.0658815232781597E-2</c:v>
                </c:pt>
                <c:pt idx="38218">
                  <c:v>6.1221166965925201E-2</c:v>
                </c:pt>
                <c:pt idx="38219">
                  <c:v>6.5297334333914894E-2</c:v>
                </c:pt>
                <c:pt idx="38220">
                  <c:v>6.3980925110207698E-2</c:v>
                </c:pt>
                <c:pt idx="38221">
                  <c:v>8.7070264154080299E-2</c:v>
                </c:pt>
                <c:pt idx="38222">
                  <c:v>8.9058826429045904E-2</c:v>
                </c:pt>
                <c:pt idx="38223">
                  <c:v>0.101603411068813</c:v>
                </c:pt>
                <c:pt idx="38224">
                  <c:v>0.118205690997952</c:v>
                </c:pt>
                <c:pt idx="38225">
                  <c:v>0.11877545074057901</c:v>
                </c:pt>
                <c:pt idx="38226">
                  <c:v>0.11972479181705201</c:v>
                </c:pt>
                <c:pt idx="38227">
                  <c:v>0.12884071767792599</c:v>
                </c:pt>
                <c:pt idx="38228">
                  <c:v>0.12967279848581401</c:v>
                </c:pt>
                <c:pt idx="38229">
                  <c:v>0.134680040877626</c:v>
                </c:pt>
                <c:pt idx="38230">
                  <c:v>0.17788195649170799</c:v>
                </c:pt>
                <c:pt idx="38231">
                  <c:v>0.181446592903973</c:v>
                </c:pt>
                <c:pt idx="38232">
                  <c:v>0.18990919311599999</c:v>
                </c:pt>
                <c:pt idx="38233">
                  <c:v>0.18878848643620999</c:v>
                </c:pt>
                <c:pt idx="38234">
                  <c:v>0.159673501011106</c:v>
                </c:pt>
                <c:pt idx="38235">
                  <c:v>0.23946778987056699</c:v>
                </c:pt>
                <c:pt idx="38236">
                  <c:v>0.230524278877349</c:v>
                </c:pt>
                <c:pt idx="38237">
                  <c:v>0.228050955850368</c:v>
                </c:pt>
                <c:pt idx="38238">
                  <c:v>7.4556773694847102E-3</c:v>
                </c:pt>
                <c:pt idx="38239">
                  <c:v>1.38950606829086E-2</c:v>
                </c:pt>
                <c:pt idx="38240">
                  <c:v>1.02893434805997E-2</c:v>
                </c:pt>
                <c:pt idx="38241">
                  <c:v>2.2822407975413302E-2</c:v>
                </c:pt>
                <c:pt idx="38242">
                  <c:v>1.94340615461128E-2</c:v>
                </c:pt>
                <c:pt idx="38243">
                  <c:v>1.7279400488431101E-2</c:v>
                </c:pt>
                <c:pt idx="38244">
                  <c:v>1.2142628130182799E-2</c:v>
                </c:pt>
                <c:pt idx="38245">
                  <c:v>-4.9798094010855502E-3</c:v>
                </c:pt>
                <c:pt idx="38246">
                  <c:v>-2.4855849312066702E-2</c:v>
                </c:pt>
                <c:pt idx="38247">
                  <c:v>-7.9090662120488899E-3</c:v>
                </c:pt>
                <c:pt idx="38248">
                  <c:v>-2.0352602752890098E-2</c:v>
                </c:pt>
                <c:pt idx="38249">
                  <c:v>-1.6871119485713602E-2</c:v>
                </c:pt>
                <c:pt idx="38250">
                  <c:v>-1.8547949927004901E-2</c:v>
                </c:pt>
                <c:pt idx="38251">
                  <c:v>-1.6678713661064201E-2</c:v>
                </c:pt>
                <c:pt idx="38252">
                  <c:v>-2.01706471934501E-2</c:v>
                </c:pt>
                <c:pt idx="38253">
                  <c:v>-1.9605083385597799E-2</c:v>
                </c:pt>
                <c:pt idx="38254">
                  <c:v>-3.52232545603565E-2</c:v>
                </c:pt>
                <c:pt idx="38255">
                  <c:v>-3.5800683061826703E-2</c:v>
                </c:pt>
                <c:pt idx="38256">
                  <c:v>-3.4102109926433102E-2</c:v>
                </c:pt>
                <c:pt idx="38257">
                  <c:v>-3.4102188335375497E-2</c:v>
                </c:pt>
                <c:pt idx="38258">
                  <c:v>-3.24543512129409E-2</c:v>
                </c:pt>
                <c:pt idx="38259">
                  <c:v>-3.6602753657243497E-2</c:v>
                </c:pt>
                <c:pt idx="38260">
                  <c:v>-3.1811308117899402E-2</c:v>
                </c:pt>
                <c:pt idx="38261">
                  <c:v>-2.7498374969639999E-2</c:v>
                </c:pt>
                <c:pt idx="38262">
                  <c:v>-2.8255577844184199E-2</c:v>
                </c:pt>
                <c:pt idx="38263">
                  <c:v>-2.54008356321937E-2</c:v>
                </c:pt>
                <c:pt idx="38264">
                  <c:v>-2.3339849814631702E-2</c:v>
                </c:pt>
                <c:pt idx="38265">
                  <c:v>-2.7173525673364701E-2</c:v>
                </c:pt>
                <c:pt idx="38266" formatCode="0.00E+00">
                  <c:v>4.9989106351100399E-4</c:v>
                </c:pt>
                <c:pt idx="38267">
                  <c:v>-1.08962426315994E-3</c:v>
                </c:pt>
                <c:pt idx="38268">
                  <c:v>-7.4885817710275103E-3</c:v>
                </c:pt>
                <c:pt idx="38269">
                  <c:v>-1.02345153354035E-2</c:v>
                </c:pt>
                <c:pt idx="38270">
                  <c:v>-2.2777491629966298E-2</c:v>
                </c:pt>
                <c:pt idx="38271">
                  <c:v>-2.43102161451123E-2</c:v>
                </c:pt>
                <c:pt idx="38272">
                  <c:v>-3.6176237374916098E-2</c:v>
                </c:pt>
                <c:pt idx="38273">
                  <c:v>-3.1388752882532497E-2</c:v>
                </c:pt>
                <c:pt idx="38274">
                  <c:v>-3.06305001373985E-2</c:v>
                </c:pt>
                <c:pt idx="38275">
                  <c:v>-3.6167672124517401E-2</c:v>
                </c:pt>
                <c:pt idx="38276">
                  <c:v>-2.17001430313843E-2</c:v>
                </c:pt>
                <c:pt idx="38277">
                  <c:v>-2.40352471624301E-2</c:v>
                </c:pt>
                <c:pt idx="38278">
                  <c:v>-1.4003708582271899E-2</c:v>
                </c:pt>
                <c:pt idx="38279">
                  <c:v>-1.4078607324561501E-2</c:v>
                </c:pt>
                <c:pt idx="38280">
                  <c:v>-1.51685950188871E-2</c:v>
                </c:pt>
                <c:pt idx="38281">
                  <c:v>-1.4105823233767099E-2</c:v>
                </c:pt>
                <c:pt idx="38282">
                  <c:v>-2.25060160883272E-2</c:v>
                </c:pt>
                <c:pt idx="38283">
                  <c:v>-2.91274336471141E-2</c:v>
                </c:pt>
                <c:pt idx="38284">
                  <c:v>0.11369650514645301</c:v>
                </c:pt>
                <c:pt idx="38285">
                  <c:v>0.297785130174956</c:v>
                </c:pt>
                <c:pt idx="38286">
                  <c:v>0.156569500079208</c:v>
                </c:pt>
                <c:pt idx="38287">
                  <c:v>0.23548968982374199</c:v>
                </c:pt>
                <c:pt idx="38288">
                  <c:v>0.27538760145582902</c:v>
                </c:pt>
                <c:pt idx="38289">
                  <c:v>0.20944213145815499</c:v>
                </c:pt>
                <c:pt idx="38290">
                  <c:v>0.198472662488903</c:v>
                </c:pt>
                <c:pt idx="38291">
                  <c:v>0.19253628875706799</c:v>
                </c:pt>
                <c:pt idx="38292">
                  <c:v>-2.5323807515142899E-3</c:v>
                </c:pt>
                <c:pt idx="38293">
                  <c:v>3.1642272216700902E-3</c:v>
                </c:pt>
                <c:pt idx="38294">
                  <c:v>-2.2285839454205801E-3</c:v>
                </c:pt>
                <c:pt idx="38295">
                  <c:v>8.1448769655216805E-3</c:v>
                </c:pt>
                <c:pt idx="38296">
                  <c:v>-6.9388825610592298E-3</c:v>
                </c:pt>
                <c:pt idx="38297">
                  <c:v>-2.08319607498919E-3</c:v>
                </c:pt>
                <c:pt idx="38298">
                  <c:v>-2.73636330691624E-2</c:v>
                </c:pt>
                <c:pt idx="38299">
                  <c:v>-1.8528390953402401E-2</c:v>
                </c:pt>
                <c:pt idx="38300">
                  <c:v>-2.16622853371044E-2</c:v>
                </c:pt>
                <c:pt idx="38301">
                  <c:v>-2.2132982984150701E-2</c:v>
                </c:pt>
                <c:pt idx="38302">
                  <c:v>-2.38332986597273E-2</c:v>
                </c:pt>
                <c:pt idx="38303">
                  <c:v>-2.5976467667337501E-2</c:v>
                </c:pt>
                <c:pt idx="38304">
                  <c:v>-4.1769917378592501E-2</c:v>
                </c:pt>
                <c:pt idx="38305">
                  <c:v>-4.5241493543196398E-2</c:v>
                </c:pt>
                <c:pt idx="38306">
                  <c:v>-4.2144489722419597E-2</c:v>
                </c:pt>
                <c:pt idx="38307">
                  <c:v>-3.5404659510001199E-2</c:v>
                </c:pt>
                <c:pt idx="38308">
                  <c:v>-4.1812343320811199E-2</c:v>
                </c:pt>
                <c:pt idx="38309">
                  <c:v>-1.69239423700728E-2</c:v>
                </c:pt>
                <c:pt idx="38310">
                  <c:v>7.74463499600708E-3</c:v>
                </c:pt>
                <c:pt idx="38311">
                  <c:v>1.96256548354376E-2</c:v>
                </c:pt>
                <c:pt idx="38312">
                  <c:v>1.7953905489550701E-2</c:v>
                </c:pt>
                <c:pt idx="38313">
                  <c:v>3.1323122135443499E-2</c:v>
                </c:pt>
                <c:pt idx="38314">
                  <c:v>2.1956461781284398E-2</c:v>
                </c:pt>
                <c:pt idx="38315">
                  <c:v>-1.49082143459109E-2</c:v>
                </c:pt>
                <c:pt idx="38316">
                  <c:v>-2.5364541394534899E-2</c:v>
                </c:pt>
                <c:pt idx="38317">
                  <c:v>-2.3193914536201E-2</c:v>
                </c:pt>
                <c:pt idx="38318">
                  <c:v>-2.4391481821740699E-2</c:v>
                </c:pt>
                <c:pt idx="38319">
                  <c:v>-2.56187217428431E-2</c:v>
                </c:pt>
                <c:pt idx="38320">
                  <c:v>-2.1661813502189899E-2</c:v>
                </c:pt>
                <c:pt idx="38321">
                  <c:v>-2.4986164515889302E-2</c:v>
                </c:pt>
                <c:pt idx="38322">
                  <c:v>-2.5433169536447801E-2</c:v>
                </c:pt>
                <c:pt idx="38323">
                  <c:v>4.8023274392303403E-2</c:v>
                </c:pt>
                <c:pt idx="38324">
                  <c:v>4.38461019806601E-2</c:v>
                </c:pt>
                <c:pt idx="38325">
                  <c:v>5.9748300968433997E-2</c:v>
                </c:pt>
                <c:pt idx="38326">
                  <c:v>5.7082588689112597E-2</c:v>
                </c:pt>
                <c:pt idx="38327">
                  <c:v>4.6505769350386299E-2</c:v>
                </c:pt>
                <c:pt idx="38328">
                  <c:v>4.7570177276414903E-2</c:v>
                </c:pt>
                <c:pt idx="38329">
                  <c:v>8.4601238978446694E-2</c:v>
                </c:pt>
                <c:pt idx="38330">
                  <c:v>8.4626067201999805E-2</c:v>
                </c:pt>
                <c:pt idx="38331">
                  <c:v>8.8080687567782201E-2</c:v>
                </c:pt>
                <c:pt idx="38332">
                  <c:v>8.0085147712786103E-2</c:v>
                </c:pt>
                <c:pt idx="38333">
                  <c:v>7.7909599043896702E-2</c:v>
                </c:pt>
                <c:pt idx="38334">
                  <c:v>0.128952169596419</c:v>
                </c:pt>
                <c:pt idx="38335">
                  <c:v>0.135571493068497</c:v>
                </c:pt>
                <c:pt idx="38336">
                  <c:v>6.5507511925108897E-2</c:v>
                </c:pt>
                <c:pt idx="38337">
                  <c:v>7.26892185581689E-2</c:v>
                </c:pt>
                <c:pt idx="38338">
                  <c:v>7.2601643728280804E-2</c:v>
                </c:pt>
                <c:pt idx="38339">
                  <c:v>7.4107603418750806E-2</c:v>
                </c:pt>
                <c:pt idx="38340">
                  <c:v>0.15107747129350299</c:v>
                </c:pt>
                <c:pt idx="38341">
                  <c:v>0.15526001180299001</c:v>
                </c:pt>
                <c:pt idx="38342">
                  <c:v>0.141381407719743</c:v>
                </c:pt>
                <c:pt idx="38343">
                  <c:v>0.12625088590807099</c:v>
                </c:pt>
                <c:pt idx="38344">
                  <c:v>0.12768877020667099</c:v>
                </c:pt>
                <c:pt idx="38345">
                  <c:v>0.26050378866164098</c:v>
                </c:pt>
                <c:pt idx="38346">
                  <c:v>0.15510427650112901</c:v>
                </c:pt>
                <c:pt idx="38347">
                  <c:v>0.185123165807035</c:v>
                </c:pt>
                <c:pt idx="38348">
                  <c:v>0.166290541047003</c:v>
                </c:pt>
                <c:pt idx="38349">
                  <c:v>0.22872522176476801</c:v>
                </c:pt>
                <c:pt idx="38350">
                  <c:v>0.28337402056977001</c:v>
                </c:pt>
                <c:pt idx="38351">
                  <c:v>0.26386619875772699</c:v>
                </c:pt>
                <c:pt idx="38352">
                  <c:v>0.225835309499129</c:v>
                </c:pt>
                <c:pt idx="38353">
                  <c:v>0.24597053497808</c:v>
                </c:pt>
                <c:pt idx="38354">
                  <c:v>0.28075446143504601</c:v>
                </c:pt>
                <c:pt idx="38355">
                  <c:v>0.26948857088280598</c:v>
                </c:pt>
                <c:pt idx="38356">
                  <c:v>0.24386619038562299</c:v>
                </c:pt>
                <c:pt idx="38357">
                  <c:v>0.245557385856226</c:v>
                </c:pt>
                <c:pt idx="38358">
                  <c:v>0.26120445124590502</c:v>
                </c:pt>
                <c:pt idx="38359">
                  <c:v>0.25115549134936599</c:v>
                </c:pt>
                <c:pt idx="38360">
                  <c:v>0.25834675789573402</c:v>
                </c:pt>
                <c:pt idx="38361">
                  <c:v>0.247240444771788</c:v>
                </c:pt>
                <c:pt idx="38362">
                  <c:v>0.25688182343399701</c:v>
                </c:pt>
                <c:pt idx="38363">
                  <c:v>0.22357926338480699</c:v>
                </c:pt>
                <c:pt idx="38364">
                  <c:v>0.23981423618205899</c:v>
                </c:pt>
                <c:pt idx="38365">
                  <c:v>0.22307362061319799</c:v>
                </c:pt>
                <c:pt idx="38366">
                  <c:v>0.239209646881718</c:v>
                </c:pt>
                <c:pt idx="38367">
                  <c:v>0.240762776874685</c:v>
                </c:pt>
                <c:pt idx="38368">
                  <c:v>0.260956949885784</c:v>
                </c:pt>
                <c:pt idx="38369">
                  <c:v>0.27873061046675002</c:v>
                </c:pt>
                <c:pt idx="38370">
                  <c:v>0.28890669631189803</c:v>
                </c:pt>
                <c:pt idx="38371">
                  <c:v>0.36091684613153702</c:v>
                </c:pt>
                <c:pt idx="38372">
                  <c:v>0.31933690644255502</c:v>
                </c:pt>
                <c:pt idx="38373">
                  <c:v>0.32489759928235401</c:v>
                </c:pt>
                <c:pt idx="38374">
                  <c:v>0.30800387504410598</c:v>
                </c:pt>
                <c:pt idx="38375">
                  <c:v>0.30981938035893197</c:v>
                </c:pt>
                <c:pt idx="38376">
                  <c:v>0.29637309143510898</c:v>
                </c:pt>
                <c:pt idx="38377">
                  <c:v>0.29052667905264901</c:v>
                </c:pt>
                <c:pt idx="38378">
                  <c:v>1.3075100170134499E-3</c:v>
                </c:pt>
                <c:pt idx="38379" formatCode="0.00E+00">
                  <c:v>6.8425050423659396E-4</c:v>
                </c:pt>
                <c:pt idx="38380">
                  <c:v>6.1809855327214997E-3</c:v>
                </c:pt>
                <c:pt idx="38381">
                  <c:v>3.1181831567985699E-3</c:v>
                </c:pt>
                <c:pt idx="38382">
                  <c:v>7.5117812527045703E-3</c:v>
                </c:pt>
                <c:pt idx="38383" formatCode="0.00E+00">
                  <c:v>3.94458462165792E-4</c:v>
                </c:pt>
                <c:pt idx="38384">
                  <c:v>1.5372217343807501E-3</c:v>
                </c:pt>
                <c:pt idx="38385">
                  <c:v>-2.9708304164741601E-3</c:v>
                </c:pt>
                <c:pt idx="38386">
                  <c:v>1.16809470437555E-2</c:v>
                </c:pt>
                <c:pt idx="38387">
                  <c:v>2.7053764939043198E-2</c:v>
                </c:pt>
                <c:pt idx="38388">
                  <c:v>2.0722795177831401E-2</c:v>
                </c:pt>
                <c:pt idx="38389">
                  <c:v>2.0846425152244798E-2</c:v>
                </c:pt>
                <c:pt idx="38390">
                  <c:v>4.9338832815125397E-2</c:v>
                </c:pt>
                <c:pt idx="38391">
                  <c:v>4.9708776975417403E-2</c:v>
                </c:pt>
                <c:pt idx="38392">
                  <c:v>4.2880724900426999E-2</c:v>
                </c:pt>
                <c:pt idx="38393">
                  <c:v>1.9786679022296399E-2</c:v>
                </c:pt>
                <c:pt idx="38394">
                  <c:v>5.5271459946851703E-2</c:v>
                </c:pt>
                <c:pt idx="38395">
                  <c:v>7.3126083104959994E-2</c:v>
                </c:pt>
                <c:pt idx="38396">
                  <c:v>6.5662035137429894E-2</c:v>
                </c:pt>
                <c:pt idx="38397">
                  <c:v>4.4948894040562397E-2</c:v>
                </c:pt>
                <c:pt idx="38398">
                  <c:v>5.0885769618265998E-2</c:v>
                </c:pt>
                <c:pt idx="38399">
                  <c:v>5.4701621922959902E-2</c:v>
                </c:pt>
                <c:pt idx="38400">
                  <c:v>0.12630347270370501</c:v>
                </c:pt>
                <c:pt idx="38401">
                  <c:v>0.14968350779959799</c:v>
                </c:pt>
                <c:pt idx="38402">
                  <c:v>0.14503386462269699</c:v>
                </c:pt>
                <c:pt idx="38403">
                  <c:v>0.11535268391390099</c:v>
                </c:pt>
                <c:pt idx="38404">
                  <c:v>0.13517999115717899</c:v>
                </c:pt>
                <c:pt idx="38405">
                  <c:v>0.133120854317934</c:v>
                </c:pt>
                <c:pt idx="38406">
                  <c:v>0.14232197502300301</c:v>
                </c:pt>
                <c:pt idx="38407">
                  <c:v>0.158242499077339</c:v>
                </c:pt>
                <c:pt idx="38408">
                  <c:v>0.145954321338024</c:v>
                </c:pt>
                <c:pt idx="38409">
                  <c:v>0.14720665357495299</c:v>
                </c:pt>
                <c:pt idx="38410">
                  <c:v>0.194987155896929</c:v>
                </c:pt>
                <c:pt idx="38411">
                  <c:v>0.203268601790315</c:v>
                </c:pt>
                <c:pt idx="38412">
                  <c:v>0.19268581153275099</c:v>
                </c:pt>
                <c:pt idx="38413">
                  <c:v>0.19645462160610899</c:v>
                </c:pt>
                <c:pt idx="38414">
                  <c:v>0.20252753197716999</c:v>
                </c:pt>
                <c:pt idx="38415">
                  <c:v>0.21181096957336801</c:v>
                </c:pt>
                <c:pt idx="38416">
                  <c:v>0.24942275334642799</c:v>
                </c:pt>
                <c:pt idx="38417">
                  <c:v>0.27449106547090002</c:v>
                </c:pt>
                <c:pt idx="38418">
                  <c:v>0.23352851262436999</c:v>
                </c:pt>
                <c:pt idx="38419">
                  <c:v>0.27765100942486198</c:v>
                </c:pt>
                <c:pt idx="38420">
                  <c:v>0.43695883440511202</c:v>
                </c:pt>
                <c:pt idx="38421">
                  <c:v>0.42893668886516101</c:v>
                </c:pt>
                <c:pt idx="38422">
                  <c:v>0.46637194838277901</c:v>
                </c:pt>
                <c:pt idx="38423">
                  <c:v>0.47511675731371</c:v>
                </c:pt>
                <c:pt idx="38424">
                  <c:v>0.46826945895701799</c:v>
                </c:pt>
                <c:pt idx="38425">
                  <c:v>8.2306244286853795E-3</c:v>
                </c:pt>
                <c:pt idx="38426">
                  <c:v>1.4750677487667299E-2</c:v>
                </c:pt>
                <c:pt idx="38427">
                  <c:v>1.14377279367863E-2</c:v>
                </c:pt>
                <c:pt idx="38428">
                  <c:v>2.4602662614957801E-2</c:v>
                </c:pt>
                <c:pt idx="38429">
                  <c:v>7.6571604753723401E-3</c:v>
                </c:pt>
                <c:pt idx="38430">
                  <c:v>2.0736004102766201E-2</c:v>
                </c:pt>
                <c:pt idx="38431">
                  <c:v>2.18465184316891E-2</c:v>
                </c:pt>
                <c:pt idx="38432">
                  <c:v>2.49222468532406E-3</c:v>
                </c:pt>
                <c:pt idx="38433">
                  <c:v>3.46760397427694E-2</c:v>
                </c:pt>
                <c:pt idx="38434">
                  <c:v>3.2136975314518798E-2</c:v>
                </c:pt>
                <c:pt idx="38435">
                  <c:v>3.4883823404613302E-2</c:v>
                </c:pt>
                <c:pt idx="38436">
                  <c:v>3.1533094444244E-2</c:v>
                </c:pt>
                <c:pt idx="38437">
                  <c:v>3.11551034596435E-2</c:v>
                </c:pt>
                <c:pt idx="38438">
                  <c:v>2.7421722189412599E-2</c:v>
                </c:pt>
                <c:pt idx="38439">
                  <c:v>2.5767900538094801E-2</c:v>
                </c:pt>
                <c:pt idx="38440">
                  <c:v>6.5699139072500995E-2</c:v>
                </c:pt>
                <c:pt idx="38441">
                  <c:v>6.6368858524455898E-2</c:v>
                </c:pt>
                <c:pt idx="38442">
                  <c:v>6.3314666404265196E-2</c:v>
                </c:pt>
                <c:pt idx="38443">
                  <c:v>5.9639891814126898E-2</c:v>
                </c:pt>
                <c:pt idx="38444">
                  <c:v>6.0461584326235898E-2</c:v>
                </c:pt>
                <c:pt idx="38445">
                  <c:v>6.4361971263542803E-2</c:v>
                </c:pt>
                <c:pt idx="38446">
                  <c:v>6.8865087642161399E-2</c:v>
                </c:pt>
                <c:pt idx="38447">
                  <c:v>6.4338325357925705E-2</c:v>
                </c:pt>
                <c:pt idx="38448">
                  <c:v>6.3473350785144295E-2</c:v>
                </c:pt>
                <c:pt idx="38449">
                  <c:v>6.7267288044768198E-2</c:v>
                </c:pt>
                <c:pt idx="38450">
                  <c:v>5.8945087009559499E-2</c:v>
                </c:pt>
                <c:pt idx="38451">
                  <c:v>6.07304185199233E-2</c:v>
                </c:pt>
                <c:pt idx="38452">
                  <c:v>7.7585298529878305E-2</c:v>
                </c:pt>
                <c:pt idx="38453">
                  <c:v>7.8684335978995906E-2</c:v>
                </c:pt>
                <c:pt idx="38454">
                  <c:v>7.7181120614077697E-2</c:v>
                </c:pt>
                <c:pt idx="38455">
                  <c:v>7.2542876090260597E-2</c:v>
                </c:pt>
                <c:pt idx="38456">
                  <c:v>4.8530527433643597E-2</c:v>
                </c:pt>
                <c:pt idx="38457">
                  <c:v>5.3570284303543396E-3</c:v>
                </c:pt>
                <c:pt idx="38458">
                  <c:v>-1.6416100236475301E-2</c:v>
                </c:pt>
                <c:pt idx="38459">
                  <c:v>-2.9565607166925401E-2</c:v>
                </c:pt>
                <c:pt idx="38460">
                  <c:v>-3.1920224864839301E-2</c:v>
                </c:pt>
                <c:pt idx="38461">
                  <c:v>8.5752112120025502E-3</c:v>
                </c:pt>
                <c:pt idx="38462">
                  <c:v>-3.5399320717722303E-2</c:v>
                </c:pt>
                <c:pt idx="38463">
                  <c:v>7.0520515482161896E-3</c:v>
                </c:pt>
                <c:pt idx="38464">
                  <c:v>4.0489721241131198E-2</c:v>
                </c:pt>
                <c:pt idx="38465">
                  <c:v>4.5823487995340299E-2</c:v>
                </c:pt>
                <c:pt idx="38466">
                  <c:v>4.7754645413381397E-2</c:v>
                </c:pt>
                <c:pt idx="38467">
                  <c:v>5.17189140416556E-2</c:v>
                </c:pt>
                <c:pt idx="38468">
                  <c:v>1.37721709593219E-2</c:v>
                </c:pt>
                <c:pt idx="38469">
                  <c:v>-2.9006834509621701E-2</c:v>
                </c:pt>
                <c:pt idx="38470">
                  <c:v>-3.3674189284873701E-2</c:v>
                </c:pt>
                <c:pt idx="38471">
                  <c:v>-8.4004358177459396E-2</c:v>
                </c:pt>
                <c:pt idx="38472">
                  <c:v>-8.0806018188907799E-2</c:v>
                </c:pt>
                <c:pt idx="38473">
                  <c:v>-8.2197257592463796E-2</c:v>
                </c:pt>
                <c:pt idx="38474">
                  <c:v>-7.6409323946198204E-2</c:v>
                </c:pt>
                <c:pt idx="38475">
                  <c:v>-0.156985820205853</c:v>
                </c:pt>
                <c:pt idx="38476">
                  <c:v>1.4107003166024401E-2</c:v>
                </c:pt>
                <c:pt idx="38477">
                  <c:v>1.8698272205489801E-2</c:v>
                </c:pt>
                <c:pt idx="38478">
                  <c:v>2.0462205834631701E-2</c:v>
                </c:pt>
                <c:pt idx="38479">
                  <c:v>-8.7679438446302202E-2</c:v>
                </c:pt>
                <c:pt idx="38480">
                  <c:v>2.5535271307868E-2</c:v>
                </c:pt>
                <c:pt idx="38481">
                  <c:v>2.1473459764705698E-2</c:v>
                </c:pt>
                <c:pt idx="38482">
                  <c:v>2.9986226398050101E-2</c:v>
                </c:pt>
                <c:pt idx="38483">
                  <c:v>2.7022107556263102E-2</c:v>
                </c:pt>
                <c:pt idx="38484">
                  <c:v>4.07821081811496E-2</c:v>
                </c:pt>
                <c:pt idx="38485">
                  <c:v>1.8795705017051498E-2</c:v>
                </c:pt>
                <c:pt idx="38486">
                  <c:v>4.1431868864223398E-2</c:v>
                </c:pt>
                <c:pt idx="38487">
                  <c:v>2.46031769143213E-2</c:v>
                </c:pt>
                <c:pt idx="38488">
                  <c:v>0.105648744626944</c:v>
                </c:pt>
                <c:pt idx="38489">
                  <c:v>9.6464825057510806E-2</c:v>
                </c:pt>
                <c:pt idx="38490">
                  <c:v>0.12706043698507499</c:v>
                </c:pt>
                <c:pt idx="38491">
                  <c:v>0.105886341855568</c:v>
                </c:pt>
                <c:pt idx="38492">
                  <c:v>0.127225539492931</c:v>
                </c:pt>
                <c:pt idx="38493">
                  <c:v>0.13965072941741499</c:v>
                </c:pt>
                <c:pt idx="38494">
                  <c:v>0.15126585658050601</c:v>
                </c:pt>
                <c:pt idx="38495">
                  <c:v>0.16339713134380099</c:v>
                </c:pt>
                <c:pt idx="38496">
                  <c:v>0.211968308025243</c:v>
                </c:pt>
                <c:pt idx="38497">
                  <c:v>0.20950446905828901</c:v>
                </c:pt>
                <c:pt idx="38498">
                  <c:v>0.15437567150421799</c:v>
                </c:pt>
                <c:pt idx="38499">
                  <c:v>0.15644825921349001</c:v>
                </c:pt>
                <c:pt idx="38500">
                  <c:v>0.194616289767397</c:v>
                </c:pt>
                <c:pt idx="38501">
                  <c:v>0.234862972776197</c:v>
                </c:pt>
                <c:pt idx="38502">
                  <c:v>0.19628065833320299</c:v>
                </c:pt>
                <c:pt idx="38503">
                  <c:v>0.153008907275306</c:v>
                </c:pt>
                <c:pt idx="38504">
                  <c:v>0.12838787096332099</c:v>
                </c:pt>
                <c:pt idx="38505">
                  <c:v>-4.9276002456326504E-3</c:v>
                </c:pt>
                <c:pt idx="38506">
                  <c:v>-1.1917974232624501E-2</c:v>
                </c:pt>
                <c:pt idx="38507">
                  <c:v>9.7763264731027793E-3</c:v>
                </c:pt>
                <c:pt idx="38508">
                  <c:v>1.3334847464471E-2</c:v>
                </c:pt>
                <c:pt idx="38509">
                  <c:v>1.7416668513375401E-2</c:v>
                </c:pt>
                <c:pt idx="38510">
                  <c:v>1.7749290708539901E-2</c:v>
                </c:pt>
                <c:pt idx="38511">
                  <c:v>-2.48183543675593E-2</c:v>
                </c:pt>
                <c:pt idx="38512">
                  <c:v>-3.43739332516819E-2</c:v>
                </c:pt>
                <c:pt idx="38513">
                  <c:v>-1.1221284350884901E-2</c:v>
                </c:pt>
                <c:pt idx="38514">
                  <c:v>-2.0437857450560301E-2</c:v>
                </c:pt>
                <c:pt idx="38515">
                  <c:v>-2.2057030437220501E-2</c:v>
                </c:pt>
                <c:pt idx="38516">
                  <c:v>4.3727796898179003E-2</c:v>
                </c:pt>
                <c:pt idx="38517">
                  <c:v>3.9373368919502598E-2</c:v>
                </c:pt>
                <c:pt idx="38518">
                  <c:v>3.5824416560214997E-2</c:v>
                </c:pt>
                <c:pt idx="38519">
                  <c:v>0.131640158828496</c:v>
                </c:pt>
                <c:pt idx="38520">
                  <c:v>0.131006121673549</c:v>
                </c:pt>
                <c:pt idx="38521">
                  <c:v>0.14369506610448801</c:v>
                </c:pt>
                <c:pt idx="38522">
                  <c:v>0.13178229028754099</c:v>
                </c:pt>
                <c:pt idx="38523">
                  <c:v>0.14181983393247599</c:v>
                </c:pt>
                <c:pt idx="38524">
                  <c:v>7.4529771930279098E-2</c:v>
                </c:pt>
                <c:pt idx="38525">
                  <c:v>7.4221756219591206E-2</c:v>
                </c:pt>
                <c:pt idx="38526">
                  <c:v>7.3066799745239802E-2</c:v>
                </c:pt>
                <c:pt idx="38527">
                  <c:v>8.0002190743585E-2</c:v>
                </c:pt>
                <c:pt idx="38528">
                  <c:v>0.14250863034094699</c:v>
                </c:pt>
                <c:pt idx="38529">
                  <c:v>0.14386896703274801</c:v>
                </c:pt>
                <c:pt idx="38530">
                  <c:v>0.101490899047746</c:v>
                </c:pt>
                <c:pt idx="38531">
                  <c:v>0.105067244240581</c:v>
                </c:pt>
                <c:pt idx="38532">
                  <c:v>0.11604077038456</c:v>
                </c:pt>
                <c:pt idx="38533">
                  <c:v>0.111958450152741</c:v>
                </c:pt>
                <c:pt idx="38534">
                  <c:v>0.112863294460274</c:v>
                </c:pt>
                <c:pt idx="38535">
                  <c:v>0.16902270688072901</c:v>
                </c:pt>
                <c:pt idx="38536">
                  <c:v>0.147999353058622</c:v>
                </c:pt>
                <c:pt idx="38537">
                  <c:v>0.15175910695570599</c:v>
                </c:pt>
                <c:pt idx="38538">
                  <c:v>7.7588589384495199E-2</c:v>
                </c:pt>
                <c:pt idx="38539">
                  <c:v>0.23836406886994399</c:v>
                </c:pt>
                <c:pt idx="38540">
                  <c:v>0.11533877726911999</c:v>
                </c:pt>
                <c:pt idx="38541">
                  <c:v>0.128760655734349</c:v>
                </c:pt>
                <c:pt idx="38542">
                  <c:v>0.11055663295127199</c:v>
                </c:pt>
                <c:pt idx="38543">
                  <c:v>0.123573835235555</c:v>
                </c:pt>
                <c:pt idx="38544">
                  <c:v>0.12637994608565301</c:v>
                </c:pt>
                <c:pt idx="38545">
                  <c:v>0.20633976224530701</c:v>
                </c:pt>
                <c:pt idx="38546">
                  <c:v>0.20975369688353901</c:v>
                </c:pt>
                <c:pt idx="38547">
                  <c:v>0.207591248306362</c:v>
                </c:pt>
                <c:pt idx="38548">
                  <c:v>0.205442469286722</c:v>
                </c:pt>
                <c:pt idx="38549">
                  <c:v>0.212695546008207</c:v>
                </c:pt>
                <c:pt idx="38550">
                  <c:v>0.22172307479251899</c:v>
                </c:pt>
                <c:pt idx="38551">
                  <c:v>0.21670998927936</c:v>
                </c:pt>
                <c:pt idx="38552">
                  <c:v>0.197821199014034</c:v>
                </c:pt>
                <c:pt idx="38553">
                  <c:v>0.30780739778930699</c:v>
                </c:pt>
                <c:pt idx="38554">
                  <c:v>0.16103797261064601</c:v>
                </c:pt>
                <c:pt idx="38555">
                  <c:v>0.26713152875893897</c:v>
                </c:pt>
                <c:pt idx="38556">
                  <c:v>0.30956362629392697</c:v>
                </c:pt>
                <c:pt idx="38557">
                  <c:v>0.31130617756493001</c:v>
                </c:pt>
                <c:pt idx="38558">
                  <c:v>0.31544047390401098</c:v>
                </c:pt>
                <c:pt idx="38559">
                  <c:v>0.28610360523707701</c:v>
                </c:pt>
                <c:pt idx="38560">
                  <c:v>-2.5455036876975701E-3</c:v>
                </c:pt>
                <c:pt idx="38561">
                  <c:v>3.1488557237056001E-3</c:v>
                </c:pt>
                <c:pt idx="38562">
                  <c:v>-1.38461790556112E-2</c:v>
                </c:pt>
                <c:pt idx="38563">
                  <c:v>-8.2530275042966804E-3</c:v>
                </c:pt>
                <c:pt idx="38564">
                  <c:v>-2.1741725973720899E-2</c:v>
                </c:pt>
                <c:pt idx="38565">
                  <c:v>-2.3137542177791699E-2</c:v>
                </c:pt>
                <c:pt idx="38566">
                  <c:v>-1.9726081881771201E-2</c:v>
                </c:pt>
                <c:pt idx="38567">
                  <c:v>-2.1897504993333199E-2</c:v>
                </c:pt>
                <c:pt idx="38568">
                  <c:v>-2.0862540112780398E-2</c:v>
                </c:pt>
                <c:pt idx="38569">
                  <c:v>5.3126335631935098E-2</c:v>
                </c:pt>
                <c:pt idx="38570">
                  <c:v>6.0261657602008703E-2</c:v>
                </c:pt>
                <c:pt idx="38571">
                  <c:v>7.1026945917445003E-2</c:v>
                </c:pt>
                <c:pt idx="38572">
                  <c:v>-7.7171819396742294E-2</c:v>
                </c:pt>
                <c:pt idx="38573">
                  <c:v>1.9302490550441299E-2</c:v>
                </c:pt>
                <c:pt idx="38574">
                  <c:v>1.3753797974239699E-2</c:v>
                </c:pt>
                <c:pt idx="38575">
                  <c:v>-2.3491347352965201E-2</c:v>
                </c:pt>
                <c:pt idx="38576">
                  <c:v>-5.0527228116021998E-2</c:v>
                </c:pt>
                <c:pt idx="38577">
                  <c:v>-6.5740277401632394E-2</c:v>
                </c:pt>
                <c:pt idx="38578">
                  <c:v>-6.6238575819084197E-2</c:v>
                </c:pt>
                <c:pt idx="38579">
                  <c:v>-9.2487918012646997E-3</c:v>
                </c:pt>
                <c:pt idx="38580">
                  <c:v>4.4700994984321299E-2</c:v>
                </c:pt>
                <c:pt idx="38581">
                  <c:v>3.0810602406056299E-2</c:v>
                </c:pt>
                <c:pt idx="38582">
                  <c:v>1.43631338688146E-2</c:v>
                </c:pt>
                <c:pt idx="38583">
                  <c:v>2.1399375855859E-2</c:v>
                </c:pt>
                <c:pt idx="38584">
                  <c:v>1.3450441803379599E-2</c:v>
                </c:pt>
                <c:pt idx="38585">
                  <c:v>7.0212904475479496E-2</c:v>
                </c:pt>
                <c:pt idx="38586">
                  <c:v>7.3374893167314298E-2</c:v>
                </c:pt>
                <c:pt idx="38587">
                  <c:v>8.3312073342963699E-2</c:v>
                </c:pt>
                <c:pt idx="38588">
                  <c:v>7.3191560658377702E-2</c:v>
                </c:pt>
                <c:pt idx="38589">
                  <c:v>8.5562405717475296E-2</c:v>
                </c:pt>
                <c:pt idx="38590">
                  <c:v>6.9318987014551595E-2</c:v>
                </c:pt>
                <c:pt idx="38591">
                  <c:v>0.17257952783206201</c:v>
                </c:pt>
                <c:pt idx="38592">
                  <c:v>0.25655605466272702</c:v>
                </c:pt>
                <c:pt idx="38593">
                  <c:v>0.27791991403947502</c:v>
                </c:pt>
                <c:pt idx="38594">
                  <c:v>0.263213682316916</c:v>
                </c:pt>
                <c:pt idx="38595">
                  <c:v>0.26784764474843897</c:v>
                </c:pt>
                <c:pt idx="38596">
                  <c:v>0.27817739091228399</c:v>
                </c:pt>
                <c:pt idx="38597">
                  <c:v>0.26233675532980599</c:v>
                </c:pt>
                <c:pt idx="38598">
                  <c:v>0.27208735583589799</c:v>
                </c:pt>
                <c:pt idx="38599">
                  <c:v>0.29275107713477599</c:v>
                </c:pt>
                <c:pt idx="38600">
                  <c:v>0.24612830006448</c:v>
                </c:pt>
                <c:pt idx="38601">
                  <c:v>0.17026672356967101</c:v>
                </c:pt>
                <c:pt idx="38602">
                  <c:v>0.224154106772541</c:v>
                </c:pt>
                <c:pt idx="38603">
                  <c:v>0.207363920857326</c:v>
                </c:pt>
                <c:pt idx="38604">
                  <c:v>0.22549381685258599</c:v>
                </c:pt>
                <c:pt idx="38605">
                  <c:v>0.233263726722204</c:v>
                </c:pt>
                <c:pt idx="38606">
                  <c:v>0.23259135538950601</c:v>
                </c:pt>
                <c:pt idx="38607">
                  <c:v>0.30244906913206898</c:v>
                </c:pt>
                <c:pt idx="38608">
                  <c:v>0.25047136240694801</c:v>
                </c:pt>
                <c:pt idx="38609">
                  <c:v>0.30941406729696602</c:v>
                </c:pt>
                <c:pt idx="38610">
                  <c:v>0.21461195342103101</c:v>
                </c:pt>
                <c:pt idx="38611">
                  <c:v>0.19318821202623199</c:v>
                </c:pt>
                <c:pt idx="38612">
                  <c:v>0.260453102180703</c:v>
                </c:pt>
                <c:pt idx="38613">
                  <c:v>0.34052519161434702</c:v>
                </c:pt>
                <c:pt idx="38614">
                  <c:v>0.31187303853197101</c:v>
                </c:pt>
                <c:pt idx="38615">
                  <c:v>0.32542423096837098</c:v>
                </c:pt>
                <c:pt idx="38616">
                  <c:v>0.32785992861712998</c:v>
                </c:pt>
                <c:pt idx="38617">
                  <c:v>0.21579599420711601</c:v>
                </c:pt>
                <c:pt idx="38618">
                  <c:v>0.159983063619798</c:v>
                </c:pt>
                <c:pt idx="38619">
                  <c:v>0.17549782310137399</c:v>
                </c:pt>
                <c:pt idx="38620">
                  <c:v>0.15083527739118599</c:v>
                </c:pt>
                <c:pt idx="38621">
                  <c:v>0.16248839390571801</c:v>
                </c:pt>
                <c:pt idx="38622">
                  <c:v>0.19246573109642601</c:v>
                </c:pt>
                <c:pt idx="38623">
                  <c:v>0.22661482712523601</c:v>
                </c:pt>
                <c:pt idx="38624">
                  <c:v>0.16735094034178399</c:v>
                </c:pt>
                <c:pt idx="38625">
                  <c:v>0.24593101430511899</c:v>
                </c:pt>
                <c:pt idx="38626">
                  <c:v>0.19249785377124701</c:v>
                </c:pt>
                <c:pt idx="38627">
                  <c:v>0.197756429878856</c:v>
                </c:pt>
                <c:pt idx="38628">
                  <c:v>0.19107662491518199</c:v>
                </c:pt>
                <c:pt idx="38629">
                  <c:v>0.200462482522268</c:v>
                </c:pt>
                <c:pt idx="38630">
                  <c:v>0.205776061494294</c:v>
                </c:pt>
                <c:pt idx="38631">
                  <c:v>0.21663275969454701</c:v>
                </c:pt>
                <c:pt idx="38632">
                  <c:v>0.21533095172196001</c:v>
                </c:pt>
                <c:pt idx="38633">
                  <c:v>0.224307997346962</c:v>
                </c:pt>
                <c:pt idx="38634">
                  <c:v>0.22438150407669499</c:v>
                </c:pt>
                <c:pt idx="38635">
                  <c:v>0.25605306318406101</c:v>
                </c:pt>
                <c:pt idx="38636">
                  <c:v>0.22152623765945201</c:v>
                </c:pt>
                <c:pt idx="38637">
                  <c:v>0.23394233878564</c:v>
                </c:pt>
                <c:pt idx="38638">
                  <c:v>0.25334843060467799</c:v>
                </c:pt>
                <c:pt idx="38639">
                  <c:v>0.28851153036763799</c:v>
                </c:pt>
                <c:pt idx="38640">
                  <c:v>0.233022847447732</c:v>
                </c:pt>
                <c:pt idx="38641">
                  <c:v>0.24631221491164801</c:v>
                </c:pt>
                <c:pt idx="38642">
                  <c:v>0.28885922342043902</c:v>
                </c:pt>
                <c:pt idx="38643">
                  <c:v>0.330685378760321</c:v>
                </c:pt>
                <c:pt idx="38644">
                  <c:v>0.24230078080829701</c:v>
                </c:pt>
                <c:pt idx="38645">
                  <c:v>0.35015845312029997</c:v>
                </c:pt>
                <c:pt idx="38646">
                  <c:v>0.32781370711744201</c:v>
                </c:pt>
                <c:pt idx="38647">
                  <c:v>0.32933911807336302</c:v>
                </c:pt>
                <c:pt idx="38648">
                  <c:v>-5.13344620839872E-3</c:v>
                </c:pt>
                <c:pt idx="38649" formatCode="0.00E+00">
                  <c:v>-5.1637002013604695E-4</c:v>
                </c:pt>
                <c:pt idx="38650">
                  <c:v>-7.32193502571854E-3</c:v>
                </c:pt>
                <c:pt idx="38651">
                  <c:v>-4.7138846185883401E-3</c:v>
                </c:pt>
                <c:pt idx="38652">
                  <c:v>-1.0792475244196501E-2</c:v>
                </c:pt>
                <c:pt idx="38653">
                  <c:v>1.09858818672703E-2</c:v>
                </c:pt>
                <c:pt idx="38654">
                  <c:v>-1.8912838120423301E-2</c:v>
                </c:pt>
                <c:pt idx="38655">
                  <c:v>-2.4722488210206301E-2</c:v>
                </c:pt>
                <c:pt idx="38656">
                  <c:v>-3.3759802991776E-2</c:v>
                </c:pt>
                <c:pt idx="38657">
                  <c:v>-3.5070824222789197E-2</c:v>
                </c:pt>
                <c:pt idx="38658">
                  <c:v>-2.92958137052092E-2</c:v>
                </c:pt>
                <c:pt idx="38659">
                  <c:v>2.1814300890378099E-2</c:v>
                </c:pt>
                <c:pt idx="38660">
                  <c:v>6.5114173105142101E-2</c:v>
                </c:pt>
                <c:pt idx="38661">
                  <c:v>7.9952506211502294E-2</c:v>
                </c:pt>
                <c:pt idx="38662">
                  <c:v>7.4969099353735302E-2</c:v>
                </c:pt>
                <c:pt idx="38663">
                  <c:v>8.6568006577514706E-2</c:v>
                </c:pt>
                <c:pt idx="38664">
                  <c:v>4.7410891061496901E-2</c:v>
                </c:pt>
                <c:pt idx="38665">
                  <c:v>4.2900181835664401E-2</c:v>
                </c:pt>
                <c:pt idx="38666">
                  <c:v>4.2981501478193102E-2</c:v>
                </c:pt>
                <c:pt idx="38667">
                  <c:v>4.1632923340884503E-2</c:v>
                </c:pt>
                <c:pt idx="38668">
                  <c:v>3.5530263958647799E-2</c:v>
                </c:pt>
                <c:pt idx="38669">
                  <c:v>3.1649374498470197E-2</c:v>
                </c:pt>
                <c:pt idx="38670">
                  <c:v>3.3822176238334098E-2</c:v>
                </c:pt>
                <c:pt idx="38671">
                  <c:v>4.2196196850111403E-2</c:v>
                </c:pt>
                <c:pt idx="38672">
                  <c:v>7.0281537557200693E-2</c:v>
                </c:pt>
                <c:pt idx="38673">
                  <c:v>7.4798859671074205E-2</c:v>
                </c:pt>
                <c:pt idx="38674">
                  <c:v>4.1126032177328999E-2</c:v>
                </c:pt>
                <c:pt idx="38675">
                  <c:v>3.1783848321717198E-2</c:v>
                </c:pt>
                <c:pt idx="38676">
                  <c:v>1.2852780561202801E-2</c:v>
                </c:pt>
                <c:pt idx="38677">
                  <c:v>7.2352555196959698E-2</c:v>
                </c:pt>
                <c:pt idx="38678">
                  <c:v>5.26873519060755E-2</c:v>
                </c:pt>
                <c:pt idx="38679">
                  <c:v>5.7769065302845299E-2</c:v>
                </c:pt>
                <c:pt idx="38680">
                  <c:v>5.8850641215745403E-2</c:v>
                </c:pt>
                <c:pt idx="38681">
                  <c:v>6.7799863596365695E-2</c:v>
                </c:pt>
                <c:pt idx="38682">
                  <c:v>6.4909755756085805E-2</c:v>
                </c:pt>
                <c:pt idx="38683">
                  <c:v>7.5676794817651993E-2</c:v>
                </c:pt>
                <c:pt idx="38684">
                  <c:v>7.1258542051594501E-2</c:v>
                </c:pt>
                <c:pt idx="38685">
                  <c:v>6.8307247330575402E-2</c:v>
                </c:pt>
                <c:pt idx="38686">
                  <c:v>6.1066293837234102E-2</c:v>
                </c:pt>
                <c:pt idx="38687">
                  <c:v>7.19766916149919E-2</c:v>
                </c:pt>
                <c:pt idx="38688">
                  <c:v>7.0789880096285396E-2</c:v>
                </c:pt>
                <c:pt idx="38689">
                  <c:v>6.8112426355110001E-2</c:v>
                </c:pt>
                <c:pt idx="38690">
                  <c:v>7.0462905938971199E-2</c:v>
                </c:pt>
                <c:pt idx="38691">
                  <c:v>7.6303397829044994E-2</c:v>
                </c:pt>
                <c:pt idx="38692">
                  <c:v>6.9184475381728297E-2</c:v>
                </c:pt>
                <c:pt idx="38693">
                  <c:v>6.9742266274525899E-2</c:v>
                </c:pt>
                <c:pt idx="38694">
                  <c:v>6.9846254320419202E-2</c:v>
                </c:pt>
                <c:pt idx="38695">
                  <c:v>8.7860972624666106E-2</c:v>
                </c:pt>
                <c:pt idx="38696">
                  <c:v>0.166418477684947</c:v>
                </c:pt>
                <c:pt idx="38697">
                  <c:v>0.174143388808462</c:v>
                </c:pt>
                <c:pt idx="38698">
                  <c:v>0.10102040539849801</c:v>
                </c:pt>
                <c:pt idx="38699">
                  <c:v>0.10547818397978399</c:v>
                </c:pt>
                <c:pt idx="38700">
                  <c:v>0.117668171295135</c:v>
                </c:pt>
                <c:pt idx="38701">
                  <c:v>0.115604017561888</c:v>
                </c:pt>
                <c:pt idx="38702">
                  <c:v>0.118178380511142</c:v>
                </c:pt>
                <c:pt idx="38703">
                  <c:v>0.104986455099581</c:v>
                </c:pt>
                <c:pt idx="38704">
                  <c:v>9.9336888492141506E-2</c:v>
                </c:pt>
                <c:pt idx="38705">
                  <c:v>9.9336888492141506E-2</c:v>
                </c:pt>
                <c:pt idx="38706">
                  <c:v>9.1995271941141807E-2</c:v>
                </c:pt>
                <c:pt idx="38707">
                  <c:v>9.1995271941141807E-2</c:v>
                </c:pt>
                <c:pt idx="38708">
                  <c:v>8.9812079064516895E-2</c:v>
                </c:pt>
                <c:pt idx="38709">
                  <c:v>0.20392961787125799</c:v>
                </c:pt>
                <c:pt idx="38710">
                  <c:v>0.19104766176342799</c:v>
                </c:pt>
                <c:pt idx="38711">
                  <c:v>0.20910410095932899</c:v>
                </c:pt>
                <c:pt idx="38712">
                  <c:v>0.23238002869326299</c:v>
                </c:pt>
                <c:pt idx="38713">
                  <c:v>0.23320986112404399</c:v>
                </c:pt>
                <c:pt idx="38714">
                  <c:v>0.25208349077393999</c:v>
                </c:pt>
                <c:pt idx="38715">
                  <c:v>0.25098395636787801</c:v>
                </c:pt>
                <c:pt idx="38716">
                  <c:v>0.28862410875095101</c:v>
                </c:pt>
                <c:pt idx="38717">
                  <c:v>0.31204276175756401</c:v>
                </c:pt>
                <c:pt idx="38718">
                  <c:v>0.269386915398036</c:v>
                </c:pt>
                <c:pt idx="38719">
                  <c:v>0.27188988916982398</c:v>
                </c:pt>
                <c:pt idx="38720">
                  <c:v>0.271812735672679</c:v>
                </c:pt>
                <c:pt idx="38721">
                  <c:v>0.26052617048344801</c:v>
                </c:pt>
                <c:pt idx="38722">
                  <c:v>0.26706432984818501</c:v>
                </c:pt>
                <c:pt idx="38723">
                  <c:v>0.30384563486112498</c:v>
                </c:pt>
                <c:pt idx="38724">
                  <c:v>0.244639251763586</c:v>
                </c:pt>
                <c:pt idx="38725">
                  <c:v>0.34539809957849799</c:v>
                </c:pt>
                <c:pt idx="38726">
                  <c:v>0.27609717459974498</c:v>
                </c:pt>
                <c:pt idx="38727">
                  <c:v>0.30069590259546197</c:v>
                </c:pt>
                <c:pt idx="38728">
                  <c:v>0.30611832296348801</c:v>
                </c:pt>
                <c:pt idx="38729">
                  <c:v>0.30439857349030103</c:v>
                </c:pt>
                <c:pt idx="38730">
                  <c:v>0.26174359492169902</c:v>
                </c:pt>
                <c:pt idx="38731">
                  <c:v>0.305304807468321</c:v>
                </c:pt>
                <c:pt idx="38732">
                  <c:v>0.32610507428845198</c:v>
                </c:pt>
                <c:pt idx="38733">
                  <c:v>0.30389109008095699</c:v>
                </c:pt>
                <c:pt idx="38734">
                  <c:v>0.31537983895487098</c:v>
                </c:pt>
                <c:pt idx="38735">
                  <c:v>0.34796137454140202</c:v>
                </c:pt>
                <c:pt idx="38736">
                  <c:v>0.29113795173379498</c:v>
                </c:pt>
                <c:pt idx="38737">
                  <c:v>0.31559782804344499</c:v>
                </c:pt>
                <c:pt idx="38738">
                  <c:v>0.29087867111340399</c:v>
                </c:pt>
                <c:pt idx="38739">
                  <c:v>0.30453201413654701</c:v>
                </c:pt>
                <c:pt idx="38740">
                  <c:v>0.29707322969050298</c:v>
                </c:pt>
                <c:pt idx="38741">
                  <c:v>0.41179399135193101</c:v>
                </c:pt>
                <c:pt idx="38742">
                  <c:v>0.42683176304951298</c:v>
                </c:pt>
                <c:pt idx="38743">
                  <c:v>0.420087249803968</c:v>
                </c:pt>
                <c:pt idx="38744">
                  <c:v>0.416216911953674</c:v>
                </c:pt>
                <c:pt idx="38745">
                  <c:v>0.44153593805486602</c:v>
                </c:pt>
                <c:pt idx="38746">
                  <c:v>0.47053654473548201</c:v>
                </c:pt>
                <c:pt idx="38747">
                  <c:v>0.49349285906435097</c:v>
                </c:pt>
                <c:pt idx="38748">
                  <c:v>0.51875089767215199</c:v>
                </c:pt>
                <c:pt idx="38749">
                  <c:v>0.57909488609427595</c:v>
                </c:pt>
                <c:pt idx="38750">
                  <c:v>0.57761684594889795</c:v>
                </c:pt>
                <c:pt idx="38751">
                  <c:v>0.58205252927074302</c:v>
                </c:pt>
                <c:pt idx="38752">
                  <c:v>-8.2568431402627596E-3</c:v>
                </c:pt>
                <c:pt idx="38753">
                  <c:v>-1.3109333181273899E-2</c:v>
                </c:pt>
                <c:pt idx="38754">
                  <c:v>-1.07163807359034E-2</c:v>
                </c:pt>
                <c:pt idx="38755">
                  <c:v>-5.01951205205588E-2</c:v>
                </c:pt>
                <c:pt idx="38756">
                  <c:v>7.2981488714252097E-3</c:v>
                </c:pt>
                <c:pt idx="38757">
                  <c:v>-0.10178590223858699</c:v>
                </c:pt>
                <c:pt idx="38758">
                  <c:v>6.8778128160511499E-3</c:v>
                </c:pt>
                <c:pt idx="38759">
                  <c:v>-7.4906416912650098E-3</c:v>
                </c:pt>
                <c:pt idx="38760">
                  <c:v>6.8219836913574403E-3</c:v>
                </c:pt>
                <c:pt idx="38761">
                  <c:v>8.5805652845529698E-3</c:v>
                </c:pt>
                <c:pt idx="38762">
                  <c:v>1.0421004306331701E-2</c:v>
                </c:pt>
                <c:pt idx="38763">
                  <c:v>-0.16151112978033899</c:v>
                </c:pt>
                <c:pt idx="38764">
                  <c:v>7.7381466433510404E-3</c:v>
                </c:pt>
                <c:pt idx="38765">
                  <c:v>-2.034733420323E-2</c:v>
                </c:pt>
                <c:pt idx="38766">
                  <c:v>-4.1820774137644101E-3</c:v>
                </c:pt>
                <c:pt idx="38767">
                  <c:v>-1.3440479303972099E-2</c:v>
                </c:pt>
                <c:pt idx="38768">
                  <c:v>1.3371220960946799E-2</c:v>
                </c:pt>
                <c:pt idx="38769">
                  <c:v>6.6676577374589199E-3</c:v>
                </c:pt>
                <c:pt idx="38770">
                  <c:v>1.2422315366732601E-2</c:v>
                </c:pt>
                <c:pt idx="38771">
                  <c:v>6.90171554456653E-3</c:v>
                </c:pt>
                <c:pt idx="38772">
                  <c:v>1.6223893643156899E-2</c:v>
                </c:pt>
                <c:pt idx="38773">
                  <c:v>-1.0868876125649199E-3</c:v>
                </c:pt>
                <c:pt idx="38774">
                  <c:v>2.4728780240263301E-2</c:v>
                </c:pt>
                <c:pt idx="38775">
                  <c:v>8.1308494124276307E-2</c:v>
                </c:pt>
                <c:pt idx="38776">
                  <c:v>7.4844727347888898E-2</c:v>
                </c:pt>
                <c:pt idx="38777">
                  <c:v>2.25054539037115E-2</c:v>
                </c:pt>
                <c:pt idx="38778">
                  <c:v>5.8544581368641997E-2</c:v>
                </c:pt>
                <c:pt idx="38779">
                  <c:v>6.7678193602071293E-2</c:v>
                </c:pt>
                <c:pt idx="38780">
                  <c:v>7.2576734307614396E-2</c:v>
                </c:pt>
                <c:pt idx="38781">
                  <c:v>4.6472913040925601E-2</c:v>
                </c:pt>
                <c:pt idx="38782">
                  <c:v>4.9019702195490497E-2</c:v>
                </c:pt>
                <c:pt idx="38783">
                  <c:v>9.9622482263976797E-2</c:v>
                </c:pt>
                <c:pt idx="38784">
                  <c:v>0.14243569579326501</c:v>
                </c:pt>
                <c:pt idx="38785">
                  <c:v>0.10457173260590701</c:v>
                </c:pt>
                <c:pt idx="38786">
                  <c:v>0.12045653807807299</c:v>
                </c:pt>
                <c:pt idx="38787">
                  <c:v>6.0705721870391603E-2</c:v>
                </c:pt>
                <c:pt idx="38788">
                  <c:v>7.2977829509631206E-2</c:v>
                </c:pt>
                <c:pt idx="38789">
                  <c:v>5.7505116415654998E-2</c:v>
                </c:pt>
                <c:pt idx="38790">
                  <c:v>8.4501177595387597E-2</c:v>
                </c:pt>
                <c:pt idx="38791">
                  <c:v>9.1131990677653901E-2</c:v>
                </c:pt>
                <c:pt idx="38792">
                  <c:v>6.3543511900323799E-2</c:v>
                </c:pt>
                <c:pt idx="38793">
                  <c:v>0.10802935201300901</c:v>
                </c:pt>
                <c:pt idx="38794">
                  <c:v>0.118407444293925</c:v>
                </c:pt>
                <c:pt idx="38795">
                  <c:v>0.156150911268192</c:v>
                </c:pt>
                <c:pt idx="38796">
                  <c:v>0.117205978812483</c:v>
                </c:pt>
                <c:pt idx="38797">
                  <c:v>0.20904237967585701</c:v>
                </c:pt>
                <c:pt idx="38798">
                  <c:v>0.187923348454306</c:v>
                </c:pt>
                <c:pt idx="38799">
                  <c:v>0.22569427712350901</c:v>
                </c:pt>
                <c:pt idx="38800">
                  <c:v>0.18694422735775501</c:v>
                </c:pt>
                <c:pt idx="38801">
                  <c:v>0.22722467462085699</c:v>
                </c:pt>
                <c:pt idx="38802">
                  <c:v>0.19992457355669299</c:v>
                </c:pt>
                <c:pt idx="38803">
                  <c:v>0.13446924179943001</c:v>
                </c:pt>
                <c:pt idx="38804">
                  <c:v>0.13914169900171799</c:v>
                </c:pt>
                <c:pt idx="38805">
                  <c:v>0.13749348860052801</c:v>
                </c:pt>
                <c:pt idx="38806">
                  <c:v>0.128037064178084</c:v>
                </c:pt>
                <c:pt idx="38807">
                  <c:v>3.9910989016422802E-3</c:v>
                </c:pt>
                <c:pt idx="38808">
                  <c:v>1.0259640428405801E-2</c:v>
                </c:pt>
                <c:pt idx="38809">
                  <c:v>-1.04541979655914E-2</c:v>
                </c:pt>
                <c:pt idx="38810">
                  <c:v>9.9202669842803903E-3</c:v>
                </c:pt>
                <c:pt idx="38811">
                  <c:v>-0.108311469743539</c:v>
                </c:pt>
                <c:pt idx="38812">
                  <c:v>-8.5141271692780102E-2</c:v>
                </c:pt>
                <c:pt idx="38813">
                  <c:v>-9.4821358242387105E-2</c:v>
                </c:pt>
                <c:pt idx="38814">
                  <c:v>3.7177100677866198E-2</c:v>
                </c:pt>
                <c:pt idx="38815">
                  <c:v>3.0581678607692401E-2</c:v>
                </c:pt>
                <c:pt idx="38816">
                  <c:v>4.3068507216297701E-2</c:v>
                </c:pt>
                <c:pt idx="38817">
                  <c:v>3.9108843244896899E-2</c:v>
                </c:pt>
                <c:pt idx="38818">
                  <c:v>4.0055470729674698E-2</c:v>
                </c:pt>
                <c:pt idx="38819">
                  <c:v>3.2356182484130497E-2</c:v>
                </c:pt>
                <c:pt idx="38820">
                  <c:v>0.12000571021041501</c:v>
                </c:pt>
                <c:pt idx="38821">
                  <c:v>0.131994092325665</c:v>
                </c:pt>
                <c:pt idx="38822">
                  <c:v>0.15276781254650301</c:v>
                </c:pt>
                <c:pt idx="38823">
                  <c:v>0.137962691703019</c:v>
                </c:pt>
                <c:pt idx="38824">
                  <c:v>0.15984916178775499</c:v>
                </c:pt>
                <c:pt idx="38825">
                  <c:v>0.134005059106684</c:v>
                </c:pt>
                <c:pt idx="38826">
                  <c:v>0.14469554589126099</c:v>
                </c:pt>
                <c:pt idx="38827">
                  <c:v>0.13278695739527799</c:v>
                </c:pt>
                <c:pt idx="38828">
                  <c:v>0.16280336393723499</c:v>
                </c:pt>
                <c:pt idx="38829">
                  <c:v>0.16860635811066901</c:v>
                </c:pt>
                <c:pt idx="38830">
                  <c:v>0.159217929635039</c:v>
                </c:pt>
                <c:pt idx="38831">
                  <c:v>0.14324905008899499</c:v>
                </c:pt>
                <c:pt idx="38832">
                  <c:v>0.160388277529776</c:v>
                </c:pt>
                <c:pt idx="38833">
                  <c:v>0.17887174036372699</c:v>
                </c:pt>
                <c:pt idx="38834">
                  <c:v>0.173636896277861</c:v>
                </c:pt>
                <c:pt idx="38835">
                  <c:v>0.12059269926597201</c:v>
                </c:pt>
                <c:pt idx="38836">
                  <c:v>0.151786525873322</c:v>
                </c:pt>
                <c:pt idx="38837">
                  <c:v>0.116799178354862</c:v>
                </c:pt>
                <c:pt idx="38838">
                  <c:v>0.13958926030296701</c:v>
                </c:pt>
                <c:pt idx="38839">
                  <c:v>0.113386979523963</c:v>
                </c:pt>
                <c:pt idx="38840">
                  <c:v>0.13593271015029601</c:v>
                </c:pt>
                <c:pt idx="38841">
                  <c:v>0.21278361345770899</c:v>
                </c:pt>
                <c:pt idx="38842">
                  <c:v>0.247755138698245</c:v>
                </c:pt>
                <c:pt idx="38843">
                  <c:v>0.130544553951321</c:v>
                </c:pt>
                <c:pt idx="38844">
                  <c:v>0.136826183587966</c:v>
                </c:pt>
                <c:pt idx="38845">
                  <c:v>6.4933520007032897E-2</c:v>
                </c:pt>
                <c:pt idx="38846">
                  <c:v>7.0679294861924799E-2</c:v>
                </c:pt>
                <c:pt idx="38847">
                  <c:v>-7.9046844139810807E-2</c:v>
                </c:pt>
                <c:pt idx="38848">
                  <c:v>-6.9043767298889003E-2</c:v>
                </c:pt>
                <c:pt idx="38849">
                  <c:v>-0.26069220614938299</c:v>
                </c:pt>
                <c:pt idx="38850">
                  <c:v>-0.25873744585340203</c:v>
                </c:pt>
                <c:pt idx="38851">
                  <c:v>-0.239085093369969</c:v>
                </c:pt>
                <c:pt idx="38852">
                  <c:v>-4.1097440492941797E-2</c:v>
                </c:pt>
                <c:pt idx="38853">
                  <c:v>-7.9581277375341195E-2</c:v>
                </c:pt>
                <c:pt idx="38854">
                  <c:v>-3.8800713034761403E-2</c:v>
                </c:pt>
                <c:pt idx="38855">
                  <c:v>-5.6815666433542099E-2</c:v>
                </c:pt>
                <c:pt idx="38856">
                  <c:v>-4.28327645094701E-2</c:v>
                </c:pt>
                <c:pt idx="38857">
                  <c:v>-4.9618769410940199E-2</c:v>
                </c:pt>
                <c:pt idx="38858">
                  <c:v>-6.2901192787913895E-2</c:v>
                </c:pt>
                <c:pt idx="38859">
                  <c:v>-2.6534279038339299E-3</c:v>
                </c:pt>
                <c:pt idx="38860">
                  <c:v>3.0224416583570701E-3</c:v>
                </c:pt>
                <c:pt idx="38861">
                  <c:v>-2.50106180647424E-3</c:v>
                </c:pt>
                <c:pt idx="38862">
                  <c:v>-4.2136032964985503E-3</c:v>
                </c:pt>
                <c:pt idx="38863">
                  <c:v>-2.9532017733396199E-2</c:v>
                </c:pt>
                <c:pt idx="38864">
                  <c:v>-9.5240737826409703E-3</c:v>
                </c:pt>
                <c:pt idx="38865">
                  <c:v>-7.2037427476279101E-3</c:v>
                </c:pt>
                <c:pt idx="38866" formatCode="0.00E+00">
                  <c:v>6.77482218445435E-4</c:v>
                </c:pt>
                <c:pt idx="38867">
                  <c:v>4.8408000317936503E-3</c:v>
                </c:pt>
                <c:pt idx="38868">
                  <c:v>3.4177769321712599E-3</c:v>
                </c:pt>
                <c:pt idx="38869">
                  <c:v>1.53804349118424E-2</c:v>
                </c:pt>
                <c:pt idx="38870">
                  <c:v>2.3455556170862899E-2</c:v>
                </c:pt>
                <c:pt idx="38871">
                  <c:v>4.2230077024935697E-2</c:v>
                </c:pt>
                <c:pt idx="38872">
                  <c:v>-9.6358808810119694E-3</c:v>
                </c:pt>
                <c:pt idx="38873">
                  <c:v>-1.7318460702576401E-2</c:v>
                </c:pt>
                <c:pt idx="38874">
                  <c:v>-1.81975728058336E-2</c:v>
                </c:pt>
                <c:pt idx="38875">
                  <c:v>-2.17720406807544E-2</c:v>
                </c:pt>
                <c:pt idx="38876">
                  <c:v>-6.7086568363775995E-2</c:v>
                </c:pt>
                <c:pt idx="38877">
                  <c:v>-7.8008811319817795E-2</c:v>
                </c:pt>
                <c:pt idx="38878">
                  <c:v>-4.85582646904128E-2</c:v>
                </c:pt>
                <c:pt idx="38879">
                  <c:v>-5.9071117154015397E-2</c:v>
                </c:pt>
                <c:pt idx="38880">
                  <c:v>3.1916494409150703E-2</c:v>
                </c:pt>
                <c:pt idx="38881">
                  <c:v>2.8042759345276499E-2</c:v>
                </c:pt>
                <c:pt idx="38882">
                  <c:v>6.7209607012057998E-2</c:v>
                </c:pt>
                <c:pt idx="38883">
                  <c:v>-5.1317828582693598E-2</c:v>
                </c:pt>
                <c:pt idx="38884">
                  <c:v>0.102804442589756</c:v>
                </c:pt>
                <c:pt idx="38885">
                  <c:v>0.13424374473691</c:v>
                </c:pt>
                <c:pt idx="38886">
                  <c:v>0.148201404201072</c:v>
                </c:pt>
                <c:pt idx="38887">
                  <c:v>0.107439557133063</c:v>
                </c:pt>
                <c:pt idx="38888">
                  <c:v>0.15114120654957999</c:v>
                </c:pt>
                <c:pt idx="38889">
                  <c:v>0.14706722309103201</c:v>
                </c:pt>
                <c:pt idx="38890">
                  <c:v>0.16347019486157399</c:v>
                </c:pt>
                <c:pt idx="38891">
                  <c:v>0.167177935207701</c:v>
                </c:pt>
                <c:pt idx="38892">
                  <c:v>0.162324295349148</c:v>
                </c:pt>
                <c:pt idx="38893">
                  <c:v>0.171876951693023</c:v>
                </c:pt>
                <c:pt idx="38894">
                  <c:v>0.18921368613612599</c:v>
                </c:pt>
                <c:pt idx="38895">
                  <c:v>0.17748875757684501</c:v>
                </c:pt>
                <c:pt idx="38896">
                  <c:v>0.18800117850402401</c:v>
                </c:pt>
                <c:pt idx="38897">
                  <c:v>0.192258154277478</c:v>
                </c:pt>
                <c:pt idx="38898">
                  <c:v>0.215544683868057</c:v>
                </c:pt>
                <c:pt idx="38899">
                  <c:v>0.19863192007331301</c:v>
                </c:pt>
                <c:pt idx="38900">
                  <c:v>0.23621504722911099</c:v>
                </c:pt>
                <c:pt idx="38901">
                  <c:v>0.224602068872995</c:v>
                </c:pt>
                <c:pt idx="38902">
                  <c:v>0.261014203918216</c:v>
                </c:pt>
                <c:pt idx="38903">
                  <c:v>0.26375198257129001</c:v>
                </c:pt>
                <c:pt idx="38904">
                  <c:v>0.263953525228105</c:v>
                </c:pt>
                <c:pt idx="38905">
                  <c:v>0.30166502609877499</c:v>
                </c:pt>
                <c:pt idx="38906">
                  <c:v>0.33448481518692502</c:v>
                </c:pt>
                <c:pt idx="38907">
                  <c:v>0.33464566548422098</c:v>
                </c:pt>
                <c:pt idx="38908">
                  <c:v>0.38307555271031801</c:v>
                </c:pt>
                <c:pt idx="38909">
                  <c:v>0.36882441304735297</c:v>
                </c:pt>
                <c:pt idx="38910">
                  <c:v>0.385425901336444</c:v>
                </c:pt>
                <c:pt idx="38911">
                  <c:v>0.40963753342474701</c:v>
                </c:pt>
                <c:pt idx="38912">
                  <c:v>0.43116504294400498</c:v>
                </c:pt>
                <c:pt idx="38913">
                  <c:v>0.363519843264135</c:v>
                </c:pt>
                <c:pt idx="38914">
                  <c:v>0.42383113480755003</c:v>
                </c:pt>
                <c:pt idx="38915">
                  <c:v>0.42935081130375602</c:v>
                </c:pt>
                <c:pt idx="38916">
                  <c:v>0.40817726232365298</c:v>
                </c:pt>
                <c:pt idx="38917">
                  <c:v>0.40508475339726402</c:v>
                </c:pt>
                <c:pt idx="38918">
                  <c:v>0.40559219256096701</c:v>
                </c:pt>
                <c:pt idx="38919">
                  <c:v>0.45131959583847198</c:v>
                </c:pt>
                <c:pt idx="38920">
                  <c:v>0.42404731864455097</c:v>
                </c:pt>
                <c:pt idx="38921">
                  <c:v>0.37700169980244802</c:v>
                </c:pt>
                <c:pt idx="38922">
                  <c:v>0.45012466183621702</c:v>
                </c:pt>
                <c:pt idx="38923">
                  <c:v>0.55153117173538302</c:v>
                </c:pt>
                <c:pt idx="38924">
                  <c:v>0.48669084113297301</c:v>
                </c:pt>
                <c:pt idx="38925">
                  <c:v>0.49145271576612498</c:v>
                </c:pt>
                <c:pt idx="38926">
                  <c:v>0.48695907494080598</c:v>
                </c:pt>
                <c:pt idx="38927">
                  <c:v>0.50103368841345997</c:v>
                </c:pt>
                <c:pt idx="38928">
                  <c:v>0.54342756425180505</c:v>
                </c:pt>
                <c:pt idx="38929">
                  <c:v>8.2568431402627596E-3</c:v>
                </c:pt>
                <c:pt idx="38930">
                  <c:v>1.47603376499751E-2</c:v>
                </c:pt>
                <c:pt idx="38931">
                  <c:v>8.5234788916299601E-3</c:v>
                </c:pt>
                <c:pt idx="38932">
                  <c:v>2.17296557581707E-2</c:v>
                </c:pt>
                <c:pt idx="38933">
                  <c:v>1.9946214698927101E-2</c:v>
                </c:pt>
                <c:pt idx="38934">
                  <c:v>3.3608948237944199E-2</c:v>
                </c:pt>
                <c:pt idx="38935">
                  <c:v>8.5286313172536696E-3</c:v>
                </c:pt>
                <c:pt idx="38936">
                  <c:v>6.4488830762918703E-3</c:v>
                </c:pt>
                <c:pt idx="38937">
                  <c:v>1.3647866683413201E-2</c:v>
                </c:pt>
                <c:pt idx="38938">
                  <c:v>1.4143512721466999E-2</c:v>
                </c:pt>
                <c:pt idx="38939">
                  <c:v>1.59345014996801E-2</c:v>
                </c:pt>
                <c:pt idx="38940">
                  <c:v>1.19414500529961E-2</c:v>
                </c:pt>
                <c:pt idx="38941">
                  <c:v>9.9530922724653196E-3</c:v>
                </c:pt>
                <c:pt idx="38942">
                  <c:v>8.3003592974875105E-3</c:v>
                </c:pt>
                <c:pt idx="38943">
                  <c:v>2.07314067200969E-2</c:v>
                </c:pt>
                <c:pt idx="38944">
                  <c:v>2.2827726235890002E-2</c:v>
                </c:pt>
                <c:pt idx="38945">
                  <c:v>1.96802996334644E-3</c:v>
                </c:pt>
                <c:pt idx="38946">
                  <c:v>1.3850059868802901E-3</c:v>
                </c:pt>
                <c:pt idx="38947">
                  <c:v>-4.4498049085692701E-3</c:v>
                </c:pt>
                <c:pt idx="38948">
                  <c:v>-5.3543344038853302E-3</c:v>
                </c:pt>
                <c:pt idx="38949">
                  <c:v>-6.5406097761702099E-3</c:v>
                </c:pt>
                <c:pt idx="38950">
                  <c:v>-9.6719501398732002E-3</c:v>
                </c:pt>
                <c:pt idx="38951">
                  <c:v>-6.4456217721649001E-3</c:v>
                </c:pt>
                <c:pt idx="38952">
                  <c:v>-3.2797085169511103E-2</c:v>
                </c:pt>
                <c:pt idx="38953">
                  <c:v>-2.8724672479526901E-2</c:v>
                </c:pt>
                <c:pt idx="38954">
                  <c:v>-2.93729971838772E-2</c:v>
                </c:pt>
                <c:pt idx="38955">
                  <c:v>-3.2079450464796898E-2</c:v>
                </c:pt>
                <c:pt idx="38956">
                  <c:v>-3.2994657788052599E-2</c:v>
                </c:pt>
                <c:pt idx="38957">
                  <c:v>-3.4547256781254101E-2</c:v>
                </c:pt>
                <c:pt idx="38958">
                  <c:v>-3.6973090573403998E-2</c:v>
                </c:pt>
                <c:pt idx="38959">
                  <c:v>-3.7323235763356999E-2</c:v>
                </c:pt>
                <c:pt idx="38960">
                  <c:v>-4.1436219354835602E-2</c:v>
                </c:pt>
                <c:pt idx="38961">
                  <c:v>-4.5150629659364602E-2</c:v>
                </c:pt>
                <c:pt idx="38962">
                  <c:v>-4.5792614421332499E-2</c:v>
                </c:pt>
                <c:pt idx="38963">
                  <c:v>-5.8320877342418198E-2</c:v>
                </c:pt>
                <c:pt idx="38964">
                  <c:v>-5.7922954995144299E-2</c:v>
                </c:pt>
                <c:pt idx="38965">
                  <c:v>-5.0662927476632799E-2</c:v>
                </c:pt>
                <c:pt idx="38966">
                  <c:v>-5.2990654408466099E-2</c:v>
                </c:pt>
                <c:pt idx="38967">
                  <c:v>-5.3578765085277397E-2</c:v>
                </c:pt>
                <c:pt idx="38968">
                  <c:v>-4.8116008224870603E-2</c:v>
                </c:pt>
                <c:pt idx="38969">
                  <c:v>-5.4745406699294903E-2</c:v>
                </c:pt>
                <c:pt idx="38970">
                  <c:v>-5.9705506865236999E-2</c:v>
                </c:pt>
                <c:pt idx="38971">
                  <c:v>-6.5435938722971695E-2</c:v>
                </c:pt>
                <c:pt idx="38972">
                  <c:v>-6.9151603865209493E-2</c:v>
                </c:pt>
                <c:pt idx="38973">
                  <c:v>-3.4030184072831197E-2</c:v>
                </c:pt>
                <c:pt idx="38974">
                  <c:v>-3.7921994156235601E-2</c:v>
                </c:pt>
                <c:pt idx="38975">
                  <c:v>-4.1576448068319803E-2</c:v>
                </c:pt>
                <c:pt idx="38976">
                  <c:v>-5.0495383762327199E-2</c:v>
                </c:pt>
                <c:pt idx="38977">
                  <c:v>-5.1925647317175999E-2</c:v>
                </c:pt>
                <c:pt idx="38978">
                  <c:v>-5.6359330534097397E-2</c:v>
                </c:pt>
                <c:pt idx="38979">
                  <c:v>-6.1853609563560001E-2</c:v>
                </c:pt>
                <c:pt idx="38980">
                  <c:v>-7.6943498408059696E-3</c:v>
                </c:pt>
                <c:pt idx="38981">
                  <c:v>6.0384807281127703E-2</c:v>
                </c:pt>
                <c:pt idx="38982">
                  <c:v>0.10360145712656001</c:v>
                </c:pt>
                <c:pt idx="38983">
                  <c:v>9.6004238738389397E-2</c:v>
                </c:pt>
                <c:pt idx="38984">
                  <c:v>8.7925493680083705E-2</c:v>
                </c:pt>
                <c:pt idx="38985">
                  <c:v>8.8905012825645405E-2</c:v>
                </c:pt>
                <c:pt idx="38986">
                  <c:v>5.5153458084943499E-2</c:v>
                </c:pt>
                <c:pt idx="38987">
                  <c:v>-2.03266981208216E-2</c:v>
                </c:pt>
                <c:pt idx="38988">
                  <c:v>-1.06307167425945E-2</c:v>
                </c:pt>
                <c:pt idx="38989">
                  <c:v>-3.7394822186332201E-2</c:v>
                </c:pt>
                <c:pt idx="38990">
                  <c:v>-4.1996073477162901E-2</c:v>
                </c:pt>
                <c:pt idx="38991">
                  <c:v>-4.4971308339835897E-2</c:v>
                </c:pt>
                <c:pt idx="38992">
                  <c:v>-3.4586710697652699E-2</c:v>
                </c:pt>
                <c:pt idx="38993">
                  <c:v>-3.4178183685324097E-2</c:v>
                </c:pt>
                <c:pt idx="38994">
                  <c:v>-3.9374488545474901E-2</c:v>
                </c:pt>
                <c:pt idx="38995">
                  <c:v>-3.95936609082903E-2</c:v>
                </c:pt>
                <c:pt idx="38996">
                  <c:v>-3.2039983325383402E-2</c:v>
                </c:pt>
                <c:pt idx="38997">
                  <c:v>-3.20291446999212E-2</c:v>
                </c:pt>
                <c:pt idx="38998">
                  <c:v>-2.74325281927181E-2</c:v>
                </c:pt>
                <c:pt idx="38999">
                  <c:v>-5.4869643910249802E-2</c:v>
                </c:pt>
                <c:pt idx="39000">
                  <c:v>1.32941831058788E-2</c:v>
                </c:pt>
                <c:pt idx="39001">
                  <c:v>3.10526313079473E-2</c:v>
                </c:pt>
                <c:pt idx="39002">
                  <c:v>2.60143964842229E-2</c:v>
                </c:pt>
                <c:pt idx="39003">
                  <c:v>-3.4667669112854398E-2</c:v>
                </c:pt>
                <c:pt idx="39004">
                  <c:v>-4.0624953138690403E-3</c:v>
                </c:pt>
                <c:pt idx="39005">
                  <c:v>-1.44835969110157E-2</c:v>
                </c:pt>
                <c:pt idx="39006">
                  <c:v>-2.3053416670374801E-2</c:v>
                </c:pt>
                <c:pt idx="39007">
                  <c:v>-3.2123352922786202E-2</c:v>
                </c:pt>
                <c:pt idx="39008">
                  <c:v>-2.3363001989433699E-2</c:v>
                </c:pt>
                <c:pt idx="39009">
                  <c:v>-1.93198249392845E-2</c:v>
                </c:pt>
                <c:pt idx="39010">
                  <c:v>9.9017802011212602E-2</c:v>
                </c:pt>
                <c:pt idx="39011">
                  <c:v>0.109737163359254</c:v>
                </c:pt>
                <c:pt idx="39012">
                  <c:v>9.3493460567861203E-2</c:v>
                </c:pt>
                <c:pt idx="39013">
                  <c:v>9.7139419332840898E-2</c:v>
                </c:pt>
                <c:pt idx="39014">
                  <c:v>0.27349055607852502</c:v>
                </c:pt>
                <c:pt idx="39015">
                  <c:v>0.26742911160007399</c:v>
                </c:pt>
                <c:pt idx="39016">
                  <c:v>0.42941622695981002</c:v>
                </c:pt>
                <c:pt idx="39017">
                  <c:v>0.41875859348731898</c:v>
                </c:pt>
                <c:pt idx="39018">
                  <c:v>0.41764894527058899</c:v>
                </c:pt>
                <c:pt idx="39019">
                  <c:v>0.53297328261863997</c:v>
                </c:pt>
                <c:pt idx="39020">
                  <c:v>0.60298862358073602</c:v>
                </c:pt>
                <c:pt idx="39021">
                  <c:v>0.61045714819423402</c:v>
                </c:pt>
                <c:pt idx="39022">
                  <c:v>0.63960189032534398</c:v>
                </c:pt>
                <c:pt idx="39023">
                  <c:v>0.63431214781951395</c:v>
                </c:pt>
                <c:pt idx="39024">
                  <c:v>0.64833204849072701</c:v>
                </c:pt>
                <c:pt idx="39025">
                  <c:v>0.62600414966460205</c:v>
                </c:pt>
                <c:pt idx="39026">
                  <c:v>0.61418124975522703</c:v>
                </c:pt>
                <c:pt idx="39027">
                  <c:v>2.4072714785448202E-2</c:v>
                </c:pt>
                <c:pt idx="39028">
                  <c:v>1.9310124968911799E-2</c:v>
                </c:pt>
                <c:pt idx="39029">
                  <c:v>2.7631909961445399E-2</c:v>
                </c:pt>
                <c:pt idx="39030">
                  <c:v>7.5346299180742904E-3</c:v>
                </c:pt>
                <c:pt idx="39031">
                  <c:v>9.7445194943537299E-3</c:v>
                </c:pt>
                <c:pt idx="39032">
                  <c:v>3.65079004007307E-3</c:v>
                </c:pt>
                <c:pt idx="39033">
                  <c:v>2.2734539823168198E-3</c:v>
                </c:pt>
                <c:pt idx="39034">
                  <c:v>9.1695557512243495E-3</c:v>
                </c:pt>
                <c:pt idx="39035">
                  <c:v>-4.3158815218060399E-2</c:v>
                </c:pt>
                <c:pt idx="39036">
                  <c:v>-4.82364607536638E-2</c:v>
                </c:pt>
                <c:pt idx="39037">
                  <c:v>1.38725975338704E-2</c:v>
                </c:pt>
                <c:pt idx="39038">
                  <c:v>1.6850814750119101E-2</c:v>
                </c:pt>
                <c:pt idx="39039">
                  <c:v>1.3025758580653E-2</c:v>
                </c:pt>
                <c:pt idx="39040">
                  <c:v>1.9713244880236999E-2</c:v>
                </c:pt>
                <c:pt idx="39041">
                  <c:v>0.107136068698967</c:v>
                </c:pt>
                <c:pt idx="39042">
                  <c:v>-2.3888293258511599E-2</c:v>
                </c:pt>
                <c:pt idx="39043">
                  <c:v>-2.5747351508954699E-2</c:v>
                </c:pt>
                <c:pt idx="39044">
                  <c:v>-7.5899283697685699E-2</c:v>
                </c:pt>
                <c:pt idx="39045">
                  <c:v>-8.1363291690586606E-2</c:v>
                </c:pt>
                <c:pt idx="39046">
                  <c:v>-9.1838945495549898E-2</c:v>
                </c:pt>
                <c:pt idx="39047">
                  <c:v>-9.0483259451180395E-2</c:v>
                </c:pt>
                <c:pt idx="39048">
                  <c:v>-9.1345650996416103E-2</c:v>
                </c:pt>
                <c:pt idx="39049">
                  <c:v>-9.0837457071927905E-2</c:v>
                </c:pt>
                <c:pt idx="39050">
                  <c:v>-9.1281961350492893E-2</c:v>
                </c:pt>
                <c:pt idx="39051">
                  <c:v>-0.11333204140516299</c:v>
                </c:pt>
                <c:pt idx="39052">
                  <c:v>-0.11535296599318499</c:v>
                </c:pt>
                <c:pt idx="39053">
                  <c:v>-0.15163662694233501</c:v>
                </c:pt>
                <c:pt idx="39054">
                  <c:v>-0.17661812756689099</c:v>
                </c:pt>
                <c:pt idx="39055">
                  <c:v>-0.10829351976634299</c:v>
                </c:pt>
                <c:pt idx="39056">
                  <c:v>-0.108703049945403</c:v>
                </c:pt>
                <c:pt idx="39057">
                  <c:v>-0.120797671026384</c:v>
                </c:pt>
                <c:pt idx="39058">
                  <c:v>-0.12777168768984401</c:v>
                </c:pt>
                <c:pt idx="39059">
                  <c:v>-0.14651667927252099</c:v>
                </c:pt>
                <c:pt idx="39060">
                  <c:v>-0.19055104860017899</c:v>
                </c:pt>
                <c:pt idx="39061">
                  <c:v>-0.17728740220299999</c:v>
                </c:pt>
                <c:pt idx="39062">
                  <c:v>-0.19396154451397099</c:v>
                </c:pt>
                <c:pt idx="39063">
                  <c:v>-0.113675180297632</c:v>
                </c:pt>
                <c:pt idx="39064">
                  <c:v>-0.10618578692318401</c:v>
                </c:pt>
                <c:pt idx="39065">
                  <c:v>-7.6316383864896295E-2</c:v>
                </c:pt>
                <c:pt idx="39066">
                  <c:v>-8.3752072131197897E-2</c:v>
                </c:pt>
                <c:pt idx="39067">
                  <c:v>-8.1483105003589296E-2</c:v>
                </c:pt>
                <c:pt idx="39068">
                  <c:v>-9.0569872531515105E-2</c:v>
                </c:pt>
                <c:pt idx="39069">
                  <c:v>-7.9133397007061304E-2</c:v>
                </c:pt>
                <c:pt idx="39070">
                  <c:v>-8.1355174719659695E-2</c:v>
                </c:pt>
                <c:pt idx="39071">
                  <c:v>-8.1219133449695599E-2</c:v>
                </c:pt>
                <c:pt idx="39072">
                  <c:v>-8.9111799183828305E-2</c:v>
                </c:pt>
                <c:pt idx="39073">
                  <c:v>-9.5083737038046595E-2</c:v>
                </c:pt>
                <c:pt idx="39074">
                  <c:v>-0.12196877086968901</c:v>
                </c:pt>
                <c:pt idx="39075">
                  <c:v>-0.10380008377948401</c:v>
                </c:pt>
                <c:pt idx="39076">
                  <c:v>-0.10348862548118699</c:v>
                </c:pt>
                <c:pt idx="39077">
                  <c:v>-8.1758271101048705E-2</c:v>
                </c:pt>
                <c:pt idx="39078">
                  <c:v>-0.102421512109757</c:v>
                </c:pt>
                <c:pt idx="39079">
                  <c:v>-0.10480105989181999</c:v>
                </c:pt>
                <c:pt idx="39080">
                  <c:v>-0.10899264583726501</c:v>
                </c:pt>
                <c:pt idx="39081">
                  <c:v>-8.3172302228948697E-2</c:v>
                </c:pt>
                <c:pt idx="39082">
                  <c:v>-8.7181404333704401E-2</c:v>
                </c:pt>
                <c:pt idx="39083">
                  <c:v>-9.42616698871869E-2</c:v>
                </c:pt>
                <c:pt idx="39084">
                  <c:v>-8.2465874099541397E-2</c:v>
                </c:pt>
                <c:pt idx="39085">
                  <c:v>-0.104650690668932</c:v>
                </c:pt>
                <c:pt idx="39086">
                  <c:v>-0.10298803782285</c:v>
                </c:pt>
                <c:pt idx="39087">
                  <c:v>-9.4126790747508293E-2</c:v>
                </c:pt>
                <c:pt idx="39088">
                  <c:v>-9.5977834478307697E-2</c:v>
                </c:pt>
                <c:pt idx="39089">
                  <c:v>-9.3296143905597206E-2</c:v>
                </c:pt>
                <c:pt idx="39090">
                  <c:v>-9.6395233326240504E-2</c:v>
                </c:pt>
                <c:pt idx="39091">
                  <c:v>-0.10257876345223201</c:v>
                </c:pt>
                <c:pt idx="39092">
                  <c:v>-0.15610499879772799</c:v>
                </c:pt>
                <c:pt idx="39093">
                  <c:v>-9.6987663754988407E-2</c:v>
                </c:pt>
                <c:pt idx="39094">
                  <c:v>-0.111401099829025</c:v>
                </c:pt>
                <c:pt idx="39095">
                  <c:v>-0.1053696636524</c:v>
                </c:pt>
                <c:pt idx="39096">
                  <c:v>-0.176154894659829</c:v>
                </c:pt>
                <c:pt idx="39097">
                  <c:v>-0.164316117153125</c:v>
                </c:pt>
                <c:pt idx="39098">
                  <c:v>-0.19749035007249699</c:v>
                </c:pt>
                <c:pt idx="39099">
                  <c:v>-0.179122461142076</c:v>
                </c:pt>
                <c:pt idx="39100">
                  <c:v>-0.17551056248324201</c:v>
                </c:pt>
                <c:pt idx="39101">
                  <c:v>-0.12467725271046801</c:v>
                </c:pt>
                <c:pt idx="39102">
                  <c:v>-0.14039123876622001</c:v>
                </c:pt>
                <c:pt idx="39103">
                  <c:v>-0.146445013396347</c:v>
                </c:pt>
                <c:pt idx="39104">
                  <c:v>-0.155349224434393</c:v>
                </c:pt>
                <c:pt idx="39105">
                  <c:v>-8.8067647462767698E-2</c:v>
                </c:pt>
                <c:pt idx="39106">
                  <c:v>-6.8893108964410907E-2</c:v>
                </c:pt>
                <c:pt idx="39107">
                  <c:v>-6.3663072723829206E-2</c:v>
                </c:pt>
                <c:pt idx="39108">
                  <c:v>1.0702984359065099E-2</c:v>
                </c:pt>
                <c:pt idx="39109">
                  <c:v>5.81637839386472E-3</c:v>
                </c:pt>
                <c:pt idx="39110">
                  <c:v>1.31079394855502E-2</c:v>
                </c:pt>
                <c:pt idx="39111">
                  <c:v>1.78649574014688E-2</c:v>
                </c:pt>
                <c:pt idx="39112">
                  <c:v>2.81724912447112E-2</c:v>
                </c:pt>
                <c:pt idx="39113">
                  <c:v>-6.7489471667619705E-2</c:v>
                </c:pt>
                <c:pt idx="39114">
                  <c:v>-9.8846026008923005E-3</c:v>
                </c:pt>
                <c:pt idx="39115">
                  <c:v>-6.0241661747666396E-3</c:v>
                </c:pt>
                <c:pt idx="39116">
                  <c:v>-1.19553573152897E-3</c:v>
                </c:pt>
                <c:pt idx="39117">
                  <c:v>-1.92905551624522E-3</c:v>
                </c:pt>
                <c:pt idx="39118">
                  <c:v>0.123521777462597</c:v>
                </c:pt>
                <c:pt idx="39119">
                  <c:v>-1.8291322815752999E-2</c:v>
                </c:pt>
                <c:pt idx="39120">
                  <c:v>-2.4269019244862602E-2</c:v>
                </c:pt>
                <c:pt idx="39121">
                  <c:v>-2.5475203731860099E-2</c:v>
                </c:pt>
                <c:pt idx="39122">
                  <c:v>-1.95058177837199E-2</c:v>
                </c:pt>
                <c:pt idx="39123">
                  <c:v>-2.6245124862240801E-2</c:v>
                </c:pt>
                <c:pt idx="39124">
                  <c:v>1.52490668121256E-2</c:v>
                </c:pt>
                <c:pt idx="39125">
                  <c:v>1.40887295312293E-2</c:v>
                </c:pt>
                <c:pt idx="39126">
                  <c:v>-3.3487446571835999E-3</c:v>
                </c:pt>
                <c:pt idx="39127">
                  <c:v>-1.4448645561956099E-2</c:v>
                </c:pt>
                <c:pt idx="39128">
                  <c:v>-1.12448602201726E-2</c:v>
                </c:pt>
                <c:pt idx="39129">
                  <c:v>-1.9281753564909201E-2</c:v>
                </c:pt>
                <c:pt idx="39130">
                  <c:v>-1.6379066100410601E-2</c:v>
                </c:pt>
                <c:pt idx="39131">
                  <c:v>-7.8844702850642198E-3</c:v>
                </c:pt>
                <c:pt idx="39132">
                  <c:v>-6.76885210016608E-3</c:v>
                </c:pt>
                <c:pt idx="39133">
                  <c:v>-1.9318907822112302E-2</c:v>
                </c:pt>
                <c:pt idx="39134">
                  <c:v>-1.6935252040055099E-2</c:v>
                </c:pt>
                <c:pt idx="39135">
                  <c:v>-6.1596835862260897E-2</c:v>
                </c:pt>
                <c:pt idx="39136">
                  <c:v>-4.2700553853252103E-2</c:v>
                </c:pt>
                <c:pt idx="39137">
                  <c:v>-4.82092893762959E-2</c:v>
                </c:pt>
                <c:pt idx="39138">
                  <c:v>-4.5595444491705203E-2</c:v>
                </c:pt>
                <c:pt idx="39139">
                  <c:v>-4.28850133078717E-2</c:v>
                </c:pt>
                <c:pt idx="39140">
                  <c:v>3.6069752306587301E-2</c:v>
                </c:pt>
                <c:pt idx="39141">
                  <c:v>3.8606249967523001E-2</c:v>
                </c:pt>
                <c:pt idx="39142">
                  <c:v>2.6072441994997499E-2</c:v>
                </c:pt>
                <c:pt idx="39143">
                  <c:v>4.7057915019935899E-2</c:v>
                </c:pt>
                <c:pt idx="39144">
                  <c:v>7.3841263384495995E-2</c:v>
                </c:pt>
                <c:pt idx="39145">
                  <c:v>8.2187062405365705E-2</c:v>
                </c:pt>
                <c:pt idx="39146">
                  <c:v>0.117458487024998</c:v>
                </c:pt>
                <c:pt idx="39147">
                  <c:v>8.5621730128425402E-2</c:v>
                </c:pt>
                <c:pt idx="39148">
                  <c:v>0.103156243356292</c:v>
                </c:pt>
                <c:pt idx="39149">
                  <c:v>-1.30165396280514E-2</c:v>
                </c:pt>
                <c:pt idx="39150">
                  <c:v>0.225256166727481</c:v>
                </c:pt>
                <c:pt idx="39151">
                  <c:v>0.17176755196437099</c:v>
                </c:pt>
                <c:pt idx="39152">
                  <c:v>0.201593471696808</c:v>
                </c:pt>
                <c:pt idx="39153">
                  <c:v>0.130789461819904</c:v>
                </c:pt>
                <c:pt idx="39154">
                  <c:v>0.14421108333239599</c:v>
                </c:pt>
                <c:pt idx="39155">
                  <c:v>9.0030741867380207E-2</c:v>
                </c:pt>
                <c:pt idx="39156">
                  <c:v>0.121006383869135</c:v>
                </c:pt>
                <c:pt idx="39157">
                  <c:v>0.150252135626254</c:v>
                </c:pt>
                <c:pt idx="39158">
                  <c:v>0.16395334290385</c:v>
                </c:pt>
                <c:pt idx="39159">
                  <c:v>0.177331798669976</c:v>
                </c:pt>
                <c:pt idx="39160">
                  <c:v>0.19783230739462801</c:v>
                </c:pt>
                <c:pt idx="39161">
                  <c:v>0.20978489381165399</c:v>
                </c:pt>
                <c:pt idx="39162">
                  <c:v>0.191894440332154</c:v>
                </c:pt>
                <c:pt idx="39163">
                  <c:v>0.17255703317247001</c:v>
                </c:pt>
                <c:pt idx="39164">
                  <c:v>0.17679298943820099</c:v>
                </c:pt>
                <c:pt idx="39165">
                  <c:v>0.16421509456613101</c:v>
                </c:pt>
                <c:pt idx="39166">
                  <c:v>0.19504298400303</c:v>
                </c:pt>
                <c:pt idx="39167">
                  <c:v>6.1384285950349199E-2</c:v>
                </c:pt>
                <c:pt idx="39168">
                  <c:v>8.4597625167903895E-2</c:v>
                </c:pt>
                <c:pt idx="39169">
                  <c:v>9.2562377520523501E-2</c:v>
                </c:pt>
                <c:pt idx="39170">
                  <c:v>0.112502055765532</c:v>
                </c:pt>
                <c:pt idx="39171">
                  <c:v>2.7570137449408599E-3</c:v>
                </c:pt>
                <c:pt idx="39172">
                  <c:v>4.0272919539734399E-3</c:v>
                </c:pt>
                <c:pt idx="39173">
                  <c:v>1.06607957204607E-3</c:v>
                </c:pt>
                <c:pt idx="39174">
                  <c:v>-2.7214401387556301E-3</c:v>
                </c:pt>
                <c:pt idx="39175">
                  <c:v>-3.0808796190455501E-2</c:v>
                </c:pt>
                <c:pt idx="39176">
                  <c:v>-1.08492699742002E-2</c:v>
                </c:pt>
                <c:pt idx="39177">
                  <c:v>-6.3340546762399905E-2</c:v>
                </c:pt>
                <c:pt idx="39178">
                  <c:v>-2.5649800202473998E-3</c:v>
                </c:pt>
                <c:pt idx="39179">
                  <c:v>-2.1525699440225501E-2</c:v>
                </c:pt>
                <c:pt idx="39180">
                  <c:v>-2.9328343125966501E-2</c:v>
                </c:pt>
                <c:pt idx="39181">
                  <c:v>-5.2728871146235902E-2</c:v>
                </c:pt>
                <c:pt idx="39182">
                  <c:v>-9.2308678668466801E-2</c:v>
                </c:pt>
                <c:pt idx="39183">
                  <c:v>-7.1870469369902296E-2</c:v>
                </c:pt>
                <c:pt idx="39184">
                  <c:v>0.21154791588400401</c:v>
                </c:pt>
                <c:pt idx="39185">
                  <c:v>0.187621576004944</c:v>
                </c:pt>
                <c:pt idx="39186">
                  <c:v>0.241222600040712</c:v>
                </c:pt>
                <c:pt idx="39187">
                  <c:v>0.17273602595045601</c:v>
                </c:pt>
                <c:pt idx="39188">
                  <c:v>0.27811886692413401</c:v>
                </c:pt>
                <c:pt idx="39189">
                  <c:v>0.34077385289464102</c:v>
                </c:pt>
                <c:pt idx="39190">
                  <c:v>0.33075861366023701</c:v>
                </c:pt>
                <c:pt idx="39191">
                  <c:v>0.334779822446574</c:v>
                </c:pt>
                <c:pt idx="39192">
                  <c:v>0.176619573994794</c:v>
                </c:pt>
                <c:pt idx="39193">
                  <c:v>0.201331450255436</c:v>
                </c:pt>
                <c:pt idx="39194">
                  <c:v>0.167702988368503</c:v>
                </c:pt>
                <c:pt idx="39195">
                  <c:v>0.17147577504953501</c:v>
                </c:pt>
                <c:pt idx="39196">
                  <c:v>0.149889862026924</c:v>
                </c:pt>
                <c:pt idx="39197">
                  <c:v>-2.4072714785448202E-2</c:v>
                </c:pt>
                <c:pt idx="39198">
                  <c:v>-2.1872369835448099E-2</c:v>
                </c:pt>
                <c:pt idx="39199">
                  <c:v>-3.94929562282531E-2</c:v>
                </c:pt>
                <c:pt idx="39200">
                  <c:v>-4.0136004766509803E-2</c:v>
                </c:pt>
                <c:pt idx="39201">
                  <c:v>-4.6515639398797298E-2</c:v>
                </c:pt>
                <c:pt idx="39202">
                  <c:v>-4.8687300032765599E-2</c:v>
                </c:pt>
                <c:pt idx="39203">
                  <c:v>-5.3890365334409801E-2</c:v>
                </c:pt>
                <c:pt idx="39204">
                  <c:v>-5.1341753438998598E-2</c:v>
                </c:pt>
                <c:pt idx="39205">
                  <c:v>-5.6786537520441903E-2</c:v>
                </c:pt>
                <c:pt idx="39206">
                  <c:v>-5.5363060741088398E-2</c:v>
                </c:pt>
                <c:pt idx="39207">
                  <c:v>-6.9478494389659307E-2</c:v>
                </c:pt>
                <c:pt idx="39208">
                  <c:v>-6.8229797103142406E-2</c:v>
                </c:pt>
                <c:pt idx="39209">
                  <c:v>-2.37544653739056E-2</c:v>
                </c:pt>
                <c:pt idx="39210">
                  <c:v>-2.2613356382324298E-2</c:v>
                </c:pt>
                <c:pt idx="39211">
                  <c:v>-5.6848267468635902E-2</c:v>
                </c:pt>
                <c:pt idx="39212">
                  <c:v>-3.6180485885810798E-2</c:v>
                </c:pt>
                <c:pt idx="39213">
                  <c:v>-3.6260257543758702E-2</c:v>
                </c:pt>
                <c:pt idx="39214">
                  <c:v>-5.0485776439056898E-2</c:v>
                </c:pt>
                <c:pt idx="39215">
                  <c:v>-4.8260930252934597E-2</c:v>
                </c:pt>
                <c:pt idx="39216">
                  <c:v>-4.8170153088109298E-2</c:v>
                </c:pt>
                <c:pt idx="39217">
                  <c:v>-4.6518352091986202E-2</c:v>
                </c:pt>
                <c:pt idx="39218">
                  <c:v>-3.44590359451162E-2</c:v>
                </c:pt>
                <c:pt idx="39219">
                  <c:v>-3.5223742181076302E-2</c:v>
                </c:pt>
                <c:pt idx="39220">
                  <c:v>1.6785215647467398E-2</c:v>
                </c:pt>
                <c:pt idx="39221" formatCode="0.00E+00">
                  <c:v>3.9168981942028198E-4</c:v>
                </c:pt>
                <c:pt idx="39222">
                  <c:v>1.33474690802861E-2</c:v>
                </c:pt>
                <c:pt idx="39223">
                  <c:v>2.8379492103831599E-2</c:v>
                </c:pt>
                <c:pt idx="39224">
                  <c:v>3.1820965641846201E-2</c:v>
                </c:pt>
                <c:pt idx="39225">
                  <c:v>6.84069561879425E-2</c:v>
                </c:pt>
                <c:pt idx="39226">
                  <c:v>7.1313332310834504E-2</c:v>
                </c:pt>
                <c:pt idx="39227">
                  <c:v>7.6010568365185494E-2</c:v>
                </c:pt>
                <c:pt idx="39228">
                  <c:v>8.0699786631139997E-2</c:v>
                </c:pt>
                <c:pt idx="39229">
                  <c:v>8.0695138806331002E-2</c:v>
                </c:pt>
                <c:pt idx="39230">
                  <c:v>9.7322973330116594E-2</c:v>
                </c:pt>
                <c:pt idx="39231">
                  <c:v>5.5651837312741002E-2</c:v>
                </c:pt>
                <c:pt idx="39232">
                  <c:v>5.9969082683811702E-2</c:v>
                </c:pt>
                <c:pt idx="39233">
                  <c:v>-5.6141071486230897E-3</c:v>
                </c:pt>
                <c:pt idx="39234">
                  <c:v>-5.3253177504574999E-2</c:v>
                </c:pt>
                <c:pt idx="39235">
                  <c:v>-5.3795910960338901E-2</c:v>
                </c:pt>
                <c:pt idx="39236">
                  <c:v>1.21930141018298E-2</c:v>
                </c:pt>
                <c:pt idx="39237">
                  <c:v>3.5537615386609801E-2</c:v>
                </c:pt>
                <c:pt idx="39238">
                  <c:v>6.4796077704526403E-2</c:v>
                </c:pt>
                <c:pt idx="39239">
                  <c:v>5.7992226747860497E-2</c:v>
                </c:pt>
                <c:pt idx="39240">
                  <c:v>9.3759998341374301E-2</c:v>
                </c:pt>
                <c:pt idx="39241">
                  <c:v>0.103814757872683</c:v>
                </c:pt>
                <c:pt idx="39242">
                  <c:v>0.143446104831805</c:v>
                </c:pt>
                <c:pt idx="39243">
                  <c:v>0.169936150581984</c:v>
                </c:pt>
                <c:pt idx="39244">
                  <c:v>0.189528822732414</c:v>
                </c:pt>
                <c:pt idx="39245">
                  <c:v>0.19453083335173499</c:v>
                </c:pt>
                <c:pt idx="39246">
                  <c:v>0.175955733538117</c:v>
                </c:pt>
                <c:pt idx="39247">
                  <c:v>0.17605209365060201</c:v>
                </c:pt>
                <c:pt idx="39248">
                  <c:v>0.19159096752000601</c:v>
                </c:pt>
                <c:pt idx="39249">
                  <c:v>0.16656769291934001</c:v>
                </c:pt>
                <c:pt idx="39250">
                  <c:v>0.17071059151508999</c:v>
                </c:pt>
                <c:pt idx="39251">
                  <c:v>0.15515804145412701</c:v>
                </c:pt>
                <c:pt idx="39252">
                  <c:v>0.113430470330261</c:v>
                </c:pt>
                <c:pt idx="39253">
                  <c:v>0.125337469369624</c:v>
                </c:pt>
                <c:pt idx="39254">
                  <c:v>0.182917152546415</c:v>
                </c:pt>
                <c:pt idx="39255">
                  <c:v>9.23000916210929E-2</c:v>
                </c:pt>
                <c:pt idx="39256">
                  <c:v>8.6592001063263702E-2</c:v>
                </c:pt>
                <c:pt idx="39257">
                  <c:v>0</c:v>
                </c:pt>
                <c:pt idx="39258">
                  <c:v>3.50731482709321E-3</c:v>
                </c:pt>
                <c:pt idx="39259">
                  <c:v>-2.2254665484442398E-3</c:v>
                </c:pt>
                <c:pt idx="39260">
                  <c:v>2.30335674669723E-3</c:v>
                </c:pt>
                <c:pt idx="39261">
                  <c:v>-6.7834481785919998E-3</c:v>
                </c:pt>
                <c:pt idx="39262">
                  <c:v>3.37122165099401E-2</c:v>
                </c:pt>
                <c:pt idx="39263">
                  <c:v>3.2090351008786398E-2</c:v>
                </c:pt>
                <c:pt idx="39264">
                  <c:v>0.12936512748954301</c:v>
                </c:pt>
                <c:pt idx="39265">
                  <c:v>0.13736424101101199</c:v>
                </c:pt>
                <c:pt idx="39266">
                  <c:v>7.7737335168882302E-2</c:v>
                </c:pt>
                <c:pt idx="39267">
                  <c:v>7.1396795923204207E-2</c:v>
                </c:pt>
                <c:pt idx="39268">
                  <c:v>7.4660860292319095E-2</c:v>
                </c:pt>
                <c:pt idx="39269">
                  <c:v>6.2803734148567603E-2</c:v>
                </c:pt>
                <c:pt idx="39270">
                  <c:v>7.9864241181545101E-2</c:v>
                </c:pt>
                <c:pt idx="39271">
                  <c:v>6.5128439223816503E-2</c:v>
                </c:pt>
                <c:pt idx="39272">
                  <c:v>6.0722836169926499E-2</c:v>
                </c:pt>
                <c:pt idx="39273">
                  <c:v>-2.4072714785448202E-2</c:v>
                </c:pt>
                <c:pt idx="39274">
                  <c:v>-1.9310124968911799E-2</c:v>
                </c:pt>
                <c:pt idx="39275">
                  <c:v>-2.7463672302280501E-2</c:v>
                </c:pt>
                <c:pt idx="39276">
                  <c:v>-2.8740627882536601E-2</c:v>
                </c:pt>
                <c:pt idx="39277">
                  <c:v>-2.97905094502992E-2</c:v>
                </c:pt>
                <c:pt idx="39278">
                  <c:v>-3.6081998761441303E-2</c:v>
                </c:pt>
                <c:pt idx="39279">
                  <c:v>-3.5824619963163502E-2</c:v>
                </c:pt>
                <c:pt idx="39280">
                  <c:v>-4.0062225106756597E-2</c:v>
                </c:pt>
                <c:pt idx="39281">
                  <c:v>-5.0644911348233401E-2</c:v>
                </c:pt>
                <c:pt idx="39282">
                  <c:v>-8.0433855035470805E-2</c:v>
                </c:pt>
                <c:pt idx="39283">
                  <c:v>-5.2083541284944697E-2</c:v>
                </c:pt>
                <c:pt idx="39284">
                  <c:v>-6.3925334957388698E-3</c:v>
                </c:pt>
                <c:pt idx="39285">
                  <c:v>-2.28230773340065E-2</c:v>
                </c:pt>
                <c:pt idx="39286">
                  <c:v>-2.0659446751332099E-2</c:v>
                </c:pt>
                <c:pt idx="39287">
                  <c:v>-1.9468208513804701E-2</c:v>
                </c:pt>
                <c:pt idx="39288">
                  <c:v>-2.05108374683582E-2</c:v>
                </c:pt>
                <c:pt idx="39289">
                  <c:v>-2.30314144133783E-2</c:v>
                </c:pt>
                <c:pt idx="39290">
                  <c:v>2.1313655137895099E-2</c:v>
                </c:pt>
                <c:pt idx="39291">
                  <c:v>2.3393873959076598E-2</c:v>
                </c:pt>
                <c:pt idx="39292">
                  <c:v>-3.7473652496127201E-3</c:v>
                </c:pt>
                <c:pt idx="39293">
                  <c:v>-4.5118152217784504E-3</c:v>
                </c:pt>
                <c:pt idx="39294">
                  <c:v>-8.5818117880678193E-3</c:v>
                </c:pt>
                <c:pt idx="39295">
                  <c:v>-8.3478004397949893E-3</c:v>
                </c:pt>
                <c:pt idx="39296">
                  <c:v>-1.19939376356004E-2</c:v>
                </c:pt>
                <c:pt idx="39297">
                  <c:v>9.3728270801043401E-3</c:v>
                </c:pt>
                <c:pt idx="39298">
                  <c:v>8.7874720290668194E-3</c:v>
                </c:pt>
                <c:pt idx="39299">
                  <c:v>3.2529683198363399E-3</c:v>
                </c:pt>
                <c:pt idx="39300">
                  <c:v>1.6237176887640099E-2</c:v>
                </c:pt>
                <c:pt idx="39301">
                  <c:v>1.8846467726812002E-2</c:v>
                </c:pt>
                <c:pt idx="39302">
                  <c:v>2.4675068876526401E-2</c:v>
                </c:pt>
                <c:pt idx="39303">
                  <c:v>3.1435856311856601E-2</c:v>
                </c:pt>
                <c:pt idx="39304">
                  <c:v>3.52859000179917E-2</c:v>
                </c:pt>
                <c:pt idx="39305">
                  <c:v>3.3717742506245298E-2</c:v>
                </c:pt>
                <c:pt idx="39306">
                  <c:v>3.0920422364394101E-2</c:v>
                </c:pt>
                <c:pt idx="39307">
                  <c:v>-1.08036691681112E-3</c:v>
                </c:pt>
                <c:pt idx="39308">
                  <c:v>-2.0816982241329499E-3</c:v>
                </c:pt>
                <c:pt idx="39309">
                  <c:v>1.6505174168809301E-2</c:v>
                </c:pt>
                <c:pt idx="39310">
                  <c:v>5.6398095759763602E-2</c:v>
                </c:pt>
                <c:pt idx="39311">
                  <c:v>6.1597427074164997E-2</c:v>
                </c:pt>
                <c:pt idx="39312">
                  <c:v>5.82229434568712E-2</c:v>
                </c:pt>
                <c:pt idx="39313">
                  <c:v>5.8207841070680999E-2</c:v>
                </c:pt>
                <c:pt idx="39314">
                  <c:v>5.8701911938177899E-2</c:v>
                </c:pt>
                <c:pt idx="39315">
                  <c:v>7.1479015677992294E-2</c:v>
                </c:pt>
                <c:pt idx="39316">
                  <c:v>7.2147245246046501E-2</c:v>
                </c:pt>
                <c:pt idx="39317">
                  <c:v>5.1832253960145201E-2</c:v>
                </c:pt>
                <c:pt idx="39318">
                  <c:v>4.41780676295562E-2</c:v>
                </c:pt>
                <c:pt idx="39319">
                  <c:v>5.0632494483490803E-2</c:v>
                </c:pt>
                <c:pt idx="39320">
                  <c:v>5.0931069030969597E-2</c:v>
                </c:pt>
                <c:pt idx="39321">
                  <c:v>5.0209025591161298E-2</c:v>
                </c:pt>
                <c:pt idx="39322">
                  <c:v>5.7901983353148598E-2</c:v>
                </c:pt>
                <c:pt idx="39323">
                  <c:v>6.0564777891842503E-2</c:v>
                </c:pt>
                <c:pt idx="39324">
                  <c:v>6.6982151919064301E-2</c:v>
                </c:pt>
                <c:pt idx="39325">
                  <c:v>5.5674904915180699E-2</c:v>
                </c:pt>
                <c:pt idx="39326">
                  <c:v>6.6166567284265496E-2</c:v>
                </c:pt>
                <c:pt idx="39327">
                  <c:v>6.0064634178738703E-2</c:v>
                </c:pt>
                <c:pt idx="39328">
                  <c:v>5.7280238695103403E-2</c:v>
                </c:pt>
                <c:pt idx="39329">
                  <c:v>4.7285584262844502E-2</c:v>
                </c:pt>
                <c:pt idx="39330">
                  <c:v>5.2410081006602299E-2</c:v>
                </c:pt>
                <c:pt idx="39331">
                  <c:v>4.1386688182645202E-2</c:v>
                </c:pt>
                <c:pt idx="39332">
                  <c:v>4.62210045651427E-2</c:v>
                </c:pt>
                <c:pt idx="39333">
                  <c:v>1.44594279895837E-2</c:v>
                </c:pt>
                <c:pt idx="39334">
                  <c:v>7.5379276933493699E-3</c:v>
                </c:pt>
                <c:pt idx="39335">
                  <c:v>6.5627325754117297E-2</c:v>
                </c:pt>
                <c:pt idx="39336">
                  <c:v>7.0196404456848105E-2</c:v>
                </c:pt>
                <c:pt idx="39337">
                  <c:v>7.4361725637972206E-2</c:v>
                </c:pt>
                <c:pt idx="39338">
                  <c:v>2.5870018253114101E-2</c:v>
                </c:pt>
                <c:pt idx="39339">
                  <c:v>0.11876946826498699</c:v>
                </c:pt>
                <c:pt idx="39340">
                  <c:v>0.123537640123734</c:v>
                </c:pt>
                <c:pt idx="39341">
                  <c:v>0.128495234801559</c:v>
                </c:pt>
                <c:pt idx="39342">
                  <c:v>0.149696417447817</c:v>
                </c:pt>
                <c:pt idx="39343">
                  <c:v>0.15061832226987301</c:v>
                </c:pt>
                <c:pt idx="39344">
                  <c:v>0.157395026948495</c:v>
                </c:pt>
                <c:pt idx="39345">
                  <c:v>0.145454308235482</c:v>
                </c:pt>
                <c:pt idx="39346">
                  <c:v>0.146100749103972</c:v>
                </c:pt>
                <c:pt idx="39347">
                  <c:v>0.14062455104433599</c:v>
                </c:pt>
                <c:pt idx="39348">
                  <c:v>0.15574893173829901</c:v>
                </c:pt>
                <c:pt idx="39349">
                  <c:v>0.12814960912034201</c:v>
                </c:pt>
                <c:pt idx="39350">
                  <c:v>7.9788747138410193E-2</c:v>
                </c:pt>
                <c:pt idx="39351">
                  <c:v>0.13065094019590801</c:v>
                </c:pt>
                <c:pt idx="39352">
                  <c:v>0.15438790950669801</c:v>
                </c:pt>
                <c:pt idx="39353">
                  <c:v>0.15344501642031699</c:v>
                </c:pt>
                <c:pt idx="39354">
                  <c:v>0.100272435713411</c:v>
                </c:pt>
                <c:pt idx="39355">
                  <c:v>0.15316309788082</c:v>
                </c:pt>
                <c:pt idx="39356">
                  <c:v>0.16566800028648601</c:v>
                </c:pt>
                <c:pt idx="39357">
                  <c:v>0.16733884553411599</c:v>
                </c:pt>
                <c:pt idx="39358">
                  <c:v>0.11437010922122499</c:v>
                </c:pt>
                <c:pt idx="39359">
                  <c:v>0.110976234911192</c:v>
                </c:pt>
                <c:pt idx="39360">
                  <c:v>0.33925960505783198</c:v>
                </c:pt>
                <c:pt idx="39361">
                  <c:v>0.19171331161454699</c:v>
                </c:pt>
                <c:pt idx="39362">
                  <c:v>0.22550431359266601</c:v>
                </c:pt>
                <c:pt idx="39363">
                  <c:v>0.22887734779511701</c:v>
                </c:pt>
                <c:pt idx="39364">
                  <c:v>0.25846664609006498</c:v>
                </c:pt>
                <c:pt idx="39365">
                  <c:v>0.14709688009039201</c:v>
                </c:pt>
                <c:pt idx="39366">
                  <c:v>0.18301351059497201</c:v>
                </c:pt>
                <c:pt idx="39367">
                  <c:v>0.21085859780139601</c:v>
                </c:pt>
                <c:pt idx="39368">
                  <c:v>0.18985035656598701</c:v>
                </c:pt>
                <c:pt idx="39369">
                  <c:v>0.22595984465757801</c:v>
                </c:pt>
                <c:pt idx="39370">
                  <c:v>0.229614203554594</c:v>
                </c:pt>
                <c:pt idx="39371">
                  <c:v>0.192368311529305</c:v>
                </c:pt>
                <c:pt idx="39372">
                  <c:v>0.19131910351050799</c:v>
                </c:pt>
                <c:pt idx="39373">
                  <c:v>0.130114344305199</c:v>
                </c:pt>
                <c:pt idx="39374">
                  <c:v>0.121109826803162</c:v>
                </c:pt>
                <c:pt idx="39375">
                  <c:v>0.13377894373791699</c:v>
                </c:pt>
                <c:pt idx="39376">
                  <c:v>0.21068700594536499</c:v>
                </c:pt>
                <c:pt idx="39377">
                  <c:v>0.208712420514889</c:v>
                </c:pt>
                <c:pt idx="39378">
                  <c:v>0.243889845908771</c:v>
                </c:pt>
                <c:pt idx="39379">
                  <c:v>0.25838407836463001</c:v>
                </c:pt>
                <c:pt idx="39380">
                  <c:v>0.28742711100708002</c:v>
                </c:pt>
                <c:pt idx="39381">
                  <c:v>0.35540352933127201</c:v>
                </c:pt>
                <c:pt idx="39382">
                  <c:v>0.346708908527052</c:v>
                </c:pt>
                <c:pt idx="39383">
                  <c:v>0.35542322288981198</c:v>
                </c:pt>
                <c:pt idx="39384">
                  <c:v>0.32079270500621299</c:v>
                </c:pt>
                <c:pt idx="39385">
                  <c:v>0.31677007224901199</c:v>
                </c:pt>
                <c:pt idx="39386">
                  <c:v>0.30552293658024099</c:v>
                </c:pt>
                <c:pt idx="39387">
                  <c:v>-6.8194749995527104E-3</c:v>
                </c:pt>
                <c:pt idx="39388">
                  <c:v>-1.2682641276369601E-2</c:v>
                </c:pt>
                <c:pt idx="39389">
                  <c:v>-8.6298661597183895E-3</c:v>
                </c:pt>
                <c:pt idx="39390">
                  <c:v>-2.21308435088674E-2</c:v>
                </c:pt>
                <c:pt idx="39391">
                  <c:v>8.80567771249125E-2</c:v>
                </c:pt>
                <c:pt idx="39392">
                  <c:v>0.103112979447141</c:v>
                </c:pt>
                <c:pt idx="39393">
                  <c:v>0.115268750286157</c:v>
                </c:pt>
                <c:pt idx="39394">
                  <c:v>0.101307918799847</c:v>
                </c:pt>
                <c:pt idx="39395">
                  <c:v>0.17441786058101399</c:v>
                </c:pt>
                <c:pt idx="39396">
                  <c:v>0.18129823631658301</c:v>
                </c:pt>
                <c:pt idx="39397">
                  <c:v>0.16896692426743701</c:v>
                </c:pt>
                <c:pt idx="39398" formatCode="0.00E+00">
                  <c:v>1.8663832443843701E-4</c:v>
                </c:pt>
                <c:pt idx="39399">
                  <c:v>2.4524944332344699E-3</c:v>
                </c:pt>
                <c:pt idx="39400">
                  <c:v>2.5907269240612501E-3</c:v>
                </c:pt>
                <c:pt idx="39401">
                  <c:v>3.20190950217389E-2</c:v>
                </c:pt>
                <c:pt idx="39402">
                  <c:v>1.3586627390073901E-2</c:v>
                </c:pt>
                <c:pt idx="39403">
                  <c:v>8.4574923466209803E-2</c:v>
                </c:pt>
                <c:pt idx="39404">
                  <c:v>8.9955192938462297E-2</c:v>
                </c:pt>
                <c:pt idx="39405">
                  <c:v>7.8902726909201304E-2</c:v>
                </c:pt>
                <c:pt idx="39406">
                  <c:v>7.4506193243262603E-2</c:v>
                </c:pt>
                <c:pt idx="39407">
                  <c:v>0.170888496156374</c:v>
                </c:pt>
                <c:pt idx="39408">
                  <c:v>0.17658215952981399</c:v>
                </c:pt>
                <c:pt idx="39409">
                  <c:v>0.200417854606177</c:v>
                </c:pt>
                <c:pt idx="39410">
                  <c:v>0.18040752440747199</c:v>
                </c:pt>
                <c:pt idx="39411">
                  <c:v>0.190968410491378</c:v>
                </c:pt>
                <c:pt idx="39412">
                  <c:v>0.209947631830775</c:v>
                </c:pt>
                <c:pt idx="39413">
                  <c:v>0.29181054298372999</c:v>
                </c:pt>
                <c:pt idx="39414">
                  <c:v>0.20606964249693699</c:v>
                </c:pt>
                <c:pt idx="39415">
                  <c:v>0.21616873867127401</c:v>
                </c:pt>
                <c:pt idx="39416">
                  <c:v>0.23029274145092299</c:v>
                </c:pt>
                <c:pt idx="39417">
                  <c:v>0.357000884045863</c:v>
                </c:pt>
                <c:pt idx="39418">
                  <c:v>0.354692777741968</c:v>
                </c:pt>
                <c:pt idx="39419">
                  <c:v>0.345475446468682</c:v>
                </c:pt>
                <c:pt idx="39420">
                  <c:v>0.36933387781735999</c:v>
                </c:pt>
                <c:pt idx="39421">
                  <c:v>0.38552314428372603</c:v>
                </c:pt>
                <c:pt idx="39422">
                  <c:v>0.28331781354065</c:v>
                </c:pt>
                <c:pt idx="39423">
                  <c:v>0.30951377510102901</c:v>
                </c:pt>
                <c:pt idx="39424">
                  <c:v>0.36983892667511498</c:v>
                </c:pt>
                <c:pt idx="39425">
                  <c:v>0.35542577198226999</c:v>
                </c:pt>
                <c:pt idx="39426">
                  <c:v>0.31918843589400098</c:v>
                </c:pt>
                <c:pt idx="39427">
                  <c:v>0.32683925653316798</c:v>
                </c:pt>
                <c:pt idx="39428">
                  <c:v>0.30436272719461899</c:v>
                </c:pt>
                <c:pt idx="39429">
                  <c:v>0.355786169812571</c:v>
                </c:pt>
                <c:pt idx="39430">
                  <c:v>0.382997337628949</c:v>
                </c:pt>
                <c:pt idx="39431">
                  <c:v>0.41659940940936802</c:v>
                </c:pt>
                <c:pt idx="39432">
                  <c:v>0.42606558365219599</c:v>
                </c:pt>
                <c:pt idx="39433">
                  <c:v>0.43424835693770097</c:v>
                </c:pt>
                <c:pt idx="39434">
                  <c:v>0.53809691238263302</c:v>
                </c:pt>
                <c:pt idx="39435">
                  <c:v>0.559411162633906</c:v>
                </c:pt>
                <c:pt idx="39436">
                  <c:v>0.47162215458009799</c:v>
                </c:pt>
                <c:pt idx="39437">
                  <c:v>0.50888350940101601</c:v>
                </c:pt>
                <c:pt idx="39438">
                  <c:v>0.47113242394905103</c:v>
                </c:pt>
                <c:pt idx="39439">
                  <c:v>0.48195237158967102</c:v>
                </c:pt>
                <c:pt idx="39440">
                  <c:v>0.53661382507385902</c:v>
                </c:pt>
                <c:pt idx="39441">
                  <c:v>0.51441931214503001</c:v>
                </c:pt>
                <c:pt idx="39442">
                  <c:v>0.66815311407181099</c:v>
                </c:pt>
                <c:pt idx="39443">
                  <c:v>0.65798714861058205</c:v>
                </c:pt>
                <c:pt idx="39444">
                  <c:v>7.8844234789290299E-3</c:v>
                </c:pt>
                <c:pt idx="39445">
                  <c:v>3.0408294016188702E-3</c:v>
                </c:pt>
                <c:pt idx="39446">
                  <c:v>8.8907755976697003E-3</c:v>
                </c:pt>
                <c:pt idx="39447">
                  <c:v>6.7895812324023598E-3</c:v>
                </c:pt>
                <c:pt idx="39448">
                  <c:v>3.1453691444099402E-2</c:v>
                </c:pt>
                <c:pt idx="39449">
                  <c:v>3.4206609809341197E-2</c:v>
                </c:pt>
                <c:pt idx="39450">
                  <c:v>3.2268474547851402E-2</c:v>
                </c:pt>
                <c:pt idx="39451">
                  <c:v>3.4356341957317599E-2</c:v>
                </c:pt>
                <c:pt idx="39452">
                  <c:v>3.7044188449702101E-2</c:v>
                </c:pt>
                <c:pt idx="39453">
                  <c:v>3.590103822165E-2</c:v>
                </c:pt>
                <c:pt idx="39454" formatCode="0.00E+00">
                  <c:v>-9.3207774374493E-5</c:v>
                </c:pt>
                <c:pt idx="39455">
                  <c:v>2.0786161098154099E-3</c:v>
                </c:pt>
                <c:pt idx="39456">
                  <c:v>8.7070900952789201E-2</c:v>
                </c:pt>
                <c:pt idx="39457">
                  <c:v>8.6048126262442598E-2</c:v>
                </c:pt>
                <c:pt idx="39458">
                  <c:v>0.101642358750998</c:v>
                </c:pt>
                <c:pt idx="39459">
                  <c:v>8.4682053999698595E-2</c:v>
                </c:pt>
                <c:pt idx="39460">
                  <c:v>9.1580978285055598E-2</c:v>
                </c:pt>
                <c:pt idx="39461">
                  <c:v>0.100185143960793</c:v>
                </c:pt>
                <c:pt idx="39462">
                  <c:v>0.159171872508965</c:v>
                </c:pt>
                <c:pt idx="39463">
                  <c:v>0.145182510704252</c:v>
                </c:pt>
                <c:pt idx="39464">
                  <c:v>0.11717581795016099</c:v>
                </c:pt>
                <c:pt idx="39465">
                  <c:v>0.11913440682355</c:v>
                </c:pt>
                <c:pt idx="39466">
                  <c:v>8.0858001258640594E-2</c:v>
                </c:pt>
                <c:pt idx="39467">
                  <c:v>5.8376178747509201E-2</c:v>
                </c:pt>
                <c:pt idx="39468">
                  <c:v>5.9893434096633003E-2</c:v>
                </c:pt>
                <c:pt idx="39469">
                  <c:v>9.47819976251804E-2</c:v>
                </c:pt>
                <c:pt idx="39470">
                  <c:v>8.9006617517838296E-2</c:v>
                </c:pt>
                <c:pt idx="39471">
                  <c:v>8.3684482885386796E-2</c:v>
                </c:pt>
                <c:pt idx="39472">
                  <c:v>7.9715823865147403E-2</c:v>
                </c:pt>
                <c:pt idx="39473">
                  <c:v>0.113395023226033</c:v>
                </c:pt>
                <c:pt idx="39474">
                  <c:v>0.11330536188276399</c:v>
                </c:pt>
                <c:pt idx="39475">
                  <c:v>0.107609974978081</c:v>
                </c:pt>
                <c:pt idx="39476">
                  <c:v>9.6335101406030299E-2</c:v>
                </c:pt>
                <c:pt idx="39477">
                  <c:v>9.0709053033082299E-2</c:v>
                </c:pt>
                <c:pt idx="39478">
                  <c:v>0.14604179380717699</c:v>
                </c:pt>
                <c:pt idx="39479">
                  <c:v>0.13339894485984699</c:v>
                </c:pt>
                <c:pt idx="39480">
                  <c:v>0.15473808445964399</c:v>
                </c:pt>
                <c:pt idx="39481">
                  <c:v>0.15144257775307499</c:v>
                </c:pt>
                <c:pt idx="39482">
                  <c:v>0.13787886510541</c:v>
                </c:pt>
                <c:pt idx="39483">
                  <c:v>1.5216201959815601E-2</c:v>
                </c:pt>
                <c:pt idx="39484">
                  <c:v>0.183283550893308</c:v>
                </c:pt>
                <c:pt idx="39485">
                  <c:v>0.22537258158711801</c:v>
                </c:pt>
                <c:pt idx="39486">
                  <c:v>0.21798589005424801</c:v>
                </c:pt>
                <c:pt idx="39487">
                  <c:v>0.20223931608064399</c:v>
                </c:pt>
                <c:pt idx="39488">
                  <c:v>0.328182855792994</c:v>
                </c:pt>
                <c:pt idx="39489">
                  <c:v>0.36136853974345201</c:v>
                </c:pt>
                <c:pt idx="39490">
                  <c:v>0.40129216491824499</c:v>
                </c:pt>
                <c:pt idx="39491">
                  <c:v>0.38392442966288698</c:v>
                </c:pt>
                <c:pt idx="39492">
                  <c:v>0.41448619382838903</c:v>
                </c:pt>
                <c:pt idx="39493">
                  <c:v>0.31288203088418498</c:v>
                </c:pt>
                <c:pt idx="39494">
                  <c:v>0.32002283694356298</c:v>
                </c:pt>
                <c:pt idx="39495">
                  <c:v>0.29519895247606298</c:v>
                </c:pt>
                <c:pt idx="39496">
                  <c:v>0.27937205115268798</c:v>
                </c:pt>
                <c:pt idx="39497">
                  <c:v>0.17206374758523801</c:v>
                </c:pt>
                <c:pt idx="39498">
                  <c:v>0.205015557270009</c:v>
                </c:pt>
                <c:pt idx="39499">
                  <c:v>0.21714500544398899</c:v>
                </c:pt>
                <c:pt idx="39500">
                  <c:v>0.43347841699705097</c:v>
                </c:pt>
                <c:pt idx="39501">
                  <c:v>0.42934845496025598</c:v>
                </c:pt>
                <c:pt idx="39502">
                  <c:v>0.44687540305638102</c:v>
                </c:pt>
                <c:pt idx="39503">
                  <c:v>0.41793436203623102</c:v>
                </c:pt>
                <c:pt idx="39504">
                  <c:v>0.41586158948104401</c:v>
                </c:pt>
                <c:pt idx="39505">
                  <c:v>6.9629889308753202E-3</c:v>
                </c:pt>
                <c:pt idx="39506">
                  <c:v>1.34854832876722E-2</c:v>
                </c:pt>
                <c:pt idx="39507">
                  <c:v>9.4070980717455496E-3</c:v>
                </c:pt>
                <c:pt idx="39508">
                  <c:v>1.0450091387131001E-2</c:v>
                </c:pt>
                <c:pt idx="39509">
                  <c:v>9.4032014134563992E-3</c:v>
                </c:pt>
                <c:pt idx="39510">
                  <c:v>3.3457137223717098E-2</c:v>
                </c:pt>
                <c:pt idx="39511">
                  <c:v>3.5559334093488701E-2</c:v>
                </c:pt>
                <c:pt idx="39512">
                  <c:v>-3.3984090374414798E-3</c:v>
                </c:pt>
                <c:pt idx="39513">
                  <c:v>-6.6746933547925302E-3</c:v>
                </c:pt>
                <c:pt idx="39514">
                  <c:v>-1.49930416034866E-2</c:v>
                </c:pt>
                <c:pt idx="39515">
                  <c:v>-1.9323672736709201E-2</c:v>
                </c:pt>
                <c:pt idx="39516">
                  <c:v>-5.3025892052314297E-2</c:v>
                </c:pt>
                <c:pt idx="39517">
                  <c:v>-8.6131258249577403E-2</c:v>
                </c:pt>
                <c:pt idx="39518">
                  <c:v>1.4053626977831701E-2</c:v>
                </c:pt>
                <c:pt idx="39519">
                  <c:v>2.8833857826675502E-3</c:v>
                </c:pt>
                <c:pt idx="39520">
                  <c:v>2.72496053271464E-2</c:v>
                </c:pt>
                <c:pt idx="39521">
                  <c:v>2.73332484213657E-2</c:v>
                </c:pt>
                <c:pt idx="39522">
                  <c:v>5.09426398433225E-2</c:v>
                </c:pt>
                <c:pt idx="39523">
                  <c:v>4.8419961860360003E-2</c:v>
                </c:pt>
                <c:pt idx="39524">
                  <c:v>4.3849500702748997E-2</c:v>
                </c:pt>
                <c:pt idx="39525">
                  <c:v>4.8636762073628298E-2</c:v>
                </c:pt>
                <c:pt idx="39526">
                  <c:v>4.4130428207721499E-2</c:v>
                </c:pt>
                <c:pt idx="39527">
                  <c:v>2.1306207718065899E-2</c:v>
                </c:pt>
                <c:pt idx="39528">
                  <c:v>2.4717450271844799E-2</c:v>
                </c:pt>
                <c:pt idx="39529">
                  <c:v>1.8436158518678698E-2</c:v>
                </c:pt>
                <c:pt idx="39530">
                  <c:v>1.6891517714494299E-2</c:v>
                </c:pt>
                <c:pt idx="39531">
                  <c:v>1.60220468731502E-2</c:v>
                </c:pt>
                <c:pt idx="39532">
                  <c:v>1.49383097943458E-2</c:v>
                </c:pt>
                <c:pt idx="39533">
                  <c:v>1.9100285149458301E-2</c:v>
                </c:pt>
                <c:pt idx="39534">
                  <c:v>2.45813807380343E-2</c:v>
                </c:pt>
                <c:pt idx="39535">
                  <c:v>-2.2684505093376599E-2</c:v>
                </c:pt>
                <c:pt idx="39536">
                  <c:v>-2.9483556634286999E-2</c:v>
                </c:pt>
                <c:pt idx="39537">
                  <c:v>-2.7396680636342499E-2</c:v>
                </c:pt>
                <c:pt idx="39538">
                  <c:v>-2.4885237839881301E-2</c:v>
                </c:pt>
                <c:pt idx="39539">
                  <c:v>2.5218438328445902E-2</c:v>
                </c:pt>
                <c:pt idx="39540">
                  <c:v>9.1859395118818396E-2</c:v>
                </c:pt>
                <c:pt idx="39541">
                  <c:v>9.7187014166504507E-2</c:v>
                </c:pt>
                <c:pt idx="39542">
                  <c:v>9.5348231679363904E-2</c:v>
                </c:pt>
                <c:pt idx="39543">
                  <c:v>8.6420609470999998E-2</c:v>
                </c:pt>
                <c:pt idx="39544">
                  <c:v>8.65710640648156E-2</c:v>
                </c:pt>
                <c:pt idx="39545">
                  <c:v>4.9967022682332697E-2</c:v>
                </c:pt>
                <c:pt idx="39546">
                  <c:v>5.6528938436048497E-2</c:v>
                </c:pt>
                <c:pt idx="39547">
                  <c:v>6.3328716663875406E-2</c:v>
                </c:pt>
                <c:pt idx="39548">
                  <c:v>8.6998625769961702E-2</c:v>
                </c:pt>
                <c:pt idx="39549">
                  <c:v>0.15042536338346499</c:v>
                </c:pt>
                <c:pt idx="39550">
                  <c:v>0.19644087167885699</c:v>
                </c:pt>
                <c:pt idx="39551">
                  <c:v>0.13787338646286601</c:v>
                </c:pt>
                <c:pt idx="39552">
                  <c:v>0.15780187212814001</c:v>
                </c:pt>
                <c:pt idx="39553">
                  <c:v>0.13397456844500599</c:v>
                </c:pt>
                <c:pt idx="39554">
                  <c:v>0.14443176456263501</c:v>
                </c:pt>
                <c:pt idx="39555">
                  <c:v>6.8988527352838502E-2</c:v>
                </c:pt>
                <c:pt idx="39556">
                  <c:v>0.14213110483542299</c:v>
                </c:pt>
                <c:pt idx="39557">
                  <c:v>0.16103989371348201</c:v>
                </c:pt>
                <c:pt idx="39558">
                  <c:v>0.22467467972562799</c:v>
                </c:pt>
                <c:pt idx="39559">
                  <c:v>0.23978528018343101</c:v>
                </c:pt>
                <c:pt idx="39560">
                  <c:v>0.289427112062564</c:v>
                </c:pt>
                <c:pt idx="39561">
                  <c:v>0.24414466120327999</c:v>
                </c:pt>
                <c:pt idx="39562">
                  <c:v>0.32717333886571198</c:v>
                </c:pt>
                <c:pt idx="39563">
                  <c:v>0.34980811294372299</c:v>
                </c:pt>
                <c:pt idx="39564">
                  <c:v>0.33518875815017801</c:v>
                </c:pt>
                <c:pt idx="39565">
                  <c:v>2.4072714785448202E-2</c:v>
                </c:pt>
                <c:pt idx="39566">
                  <c:v>2.1872369835448099E-2</c:v>
                </c:pt>
                <c:pt idx="39567">
                  <c:v>2.8860442173930599E-2</c:v>
                </c:pt>
                <c:pt idx="39568">
                  <c:v>2.78935264496693E-2</c:v>
                </c:pt>
                <c:pt idx="39569">
                  <c:v>3.6020867943301602E-2</c:v>
                </c:pt>
                <c:pt idx="39570">
                  <c:v>2.18634228454801E-2</c:v>
                </c:pt>
                <c:pt idx="39571">
                  <c:v>3.19956223144746E-2</c:v>
                </c:pt>
                <c:pt idx="39572">
                  <c:v>4.8223065305699198E-3</c:v>
                </c:pt>
                <c:pt idx="39573">
                  <c:v>1.1039778570890399E-2</c:v>
                </c:pt>
                <c:pt idx="39574">
                  <c:v>9.5942113584708208E-3</c:v>
                </c:pt>
                <c:pt idx="39575">
                  <c:v>4.8876349162001599E-2</c:v>
                </c:pt>
                <c:pt idx="39576">
                  <c:v>4.4744662514065899E-2</c:v>
                </c:pt>
                <c:pt idx="39577">
                  <c:v>5.4551470062190903E-2</c:v>
                </c:pt>
                <c:pt idx="39578">
                  <c:v>-5.4296028636253704E-3</c:v>
                </c:pt>
                <c:pt idx="39579">
                  <c:v>1.4137904950629301E-2</c:v>
                </c:pt>
                <c:pt idx="39580">
                  <c:v>1.9729481309350001E-2</c:v>
                </c:pt>
                <c:pt idx="39581">
                  <c:v>2.83973675057052E-2</c:v>
                </c:pt>
                <c:pt idx="39582">
                  <c:v>2.77957892048072E-2</c:v>
                </c:pt>
                <c:pt idx="39583">
                  <c:v>0.23514129505812401</c:v>
                </c:pt>
                <c:pt idx="39584">
                  <c:v>-5.3752938334172802E-3</c:v>
                </c:pt>
                <c:pt idx="39585">
                  <c:v>-1.06682964902933E-2</c:v>
                </c:pt>
                <c:pt idx="39586">
                  <c:v>-6.0389886633616099E-3</c:v>
                </c:pt>
                <c:pt idx="39587">
                  <c:v>-8.8303462379650793E-3</c:v>
                </c:pt>
                <c:pt idx="39588">
                  <c:v>-1.0659748890316401E-2</c:v>
                </c:pt>
                <c:pt idx="39589">
                  <c:v>-1.8654681442468402E-2</c:v>
                </c:pt>
                <c:pt idx="39590">
                  <c:v>-1.4295450791801801E-2</c:v>
                </c:pt>
                <c:pt idx="39591">
                  <c:v>-2.6569288252358901E-2</c:v>
                </c:pt>
                <c:pt idx="39592">
                  <c:v>-2.7685880940349201E-2</c:v>
                </c:pt>
                <c:pt idx="39593">
                  <c:v>-2.2817612410417701E-2</c:v>
                </c:pt>
                <c:pt idx="39594">
                  <c:v>-2.1304933071103399E-2</c:v>
                </c:pt>
                <c:pt idx="39595">
                  <c:v>-2.7093839438483199E-2</c:v>
                </c:pt>
                <c:pt idx="39596">
                  <c:v>-1.9952177089137501E-2</c:v>
                </c:pt>
                <c:pt idx="39597">
                  <c:v>-2.0882407549563699E-2</c:v>
                </c:pt>
                <c:pt idx="39598">
                  <c:v>-1.9204640313975601E-2</c:v>
                </c:pt>
                <c:pt idx="39599">
                  <c:v>1.65040544938082E-2</c:v>
                </c:pt>
                <c:pt idx="39600">
                  <c:v>4.4714518123026098E-2</c:v>
                </c:pt>
                <c:pt idx="39601">
                  <c:v>9.5175171795798694E-2</c:v>
                </c:pt>
                <c:pt idx="39602">
                  <c:v>0.11627791942122399</c:v>
                </c:pt>
                <c:pt idx="39603">
                  <c:v>7.6568006286978199E-2</c:v>
                </c:pt>
                <c:pt idx="39604">
                  <c:v>7.2327625290958597E-2</c:v>
                </c:pt>
                <c:pt idx="39605">
                  <c:v>7.68622233074642E-2</c:v>
                </c:pt>
                <c:pt idx="39606">
                  <c:v>8.8869214846492E-3</c:v>
                </c:pt>
                <c:pt idx="39607">
                  <c:v>2.9039367084652701E-2</c:v>
                </c:pt>
                <c:pt idx="39608">
                  <c:v>4.1013718325859601E-2</c:v>
                </c:pt>
                <c:pt idx="39609">
                  <c:v>3.9704233865945897E-2</c:v>
                </c:pt>
                <c:pt idx="39610">
                  <c:v>0.10465888573896399</c:v>
                </c:pt>
                <c:pt idx="39611">
                  <c:v>0.10285914116483</c:v>
                </c:pt>
                <c:pt idx="39612">
                  <c:v>0.12115885275465001</c:v>
                </c:pt>
                <c:pt idx="39613">
                  <c:v>0.12217577376533401</c:v>
                </c:pt>
                <c:pt idx="39614">
                  <c:v>0.13000186513680001</c:v>
                </c:pt>
                <c:pt idx="39615">
                  <c:v>0.12913691726679999</c:v>
                </c:pt>
                <c:pt idx="39616">
                  <c:v>0.13627762708139499</c:v>
                </c:pt>
                <c:pt idx="39617">
                  <c:v>0.102029723939454</c:v>
                </c:pt>
                <c:pt idx="39618">
                  <c:v>0.130504586308541</c:v>
                </c:pt>
                <c:pt idx="39619">
                  <c:v>0.121923419867487</c:v>
                </c:pt>
                <c:pt idx="39620">
                  <c:v>0.13872760470339701</c:v>
                </c:pt>
                <c:pt idx="39621">
                  <c:v>0.180681350813617</c:v>
                </c:pt>
                <c:pt idx="39622">
                  <c:v>0.17878472726512801</c:v>
                </c:pt>
                <c:pt idx="39623">
                  <c:v>0.17089906234201399</c:v>
                </c:pt>
                <c:pt idx="39624">
                  <c:v>0.17445400719864701</c:v>
                </c:pt>
                <c:pt idx="39625">
                  <c:v>0.14971849159665301</c:v>
                </c:pt>
                <c:pt idx="39626">
                  <c:v>0.15146498701043801</c:v>
                </c:pt>
                <c:pt idx="39627">
                  <c:v>0.13576248014289699</c:v>
                </c:pt>
                <c:pt idx="39628">
                  <c:v>0.13576248014289699</c:v>
                </c:pt>
                <c:pt idx="39629">
                  <c:v>7.7507100350989899E-2</c:v>
                </c:pt>
                <c:pt idx="39630">
                  <c:v>6.9787868414624199E-2</c:v>
                </c:pt>
                <c:pt idx="39631">
                  <c:v>6.8496857679603604E-2</c:v>
                </c:pt>
                <c:pt idx="39632">
                  <c:v>2.2180980206632998E-2</c:v>
                </c:pt>
                <c:pt idx="39633">
                  <c:v>2.36193432034996E-2</c:v>
                </c:pt>
                <c:pt idx="39634">
                  <c:v>5.65502050683903E-2</c:v>
                </c:pt>
                <c:pt idx="39635">
                  <c:v>4.8828866074351801E-2</c:v>
                </c:pt>
                <c:pt idx="39636">
                  <c:v>4.9730721287131997E-2</c:v>
                </c:pt>
                <c:pt idx="39637">
                  <c:v>4.9152490732659003E-2</c:v>
                </c:pt>
                <c:pt idx="39638">
                  <c:v>4.5968737433065898E-2</c:v>
                </c:pt>
                <c:pt idx="39639">
                  <c:v>-8.3864378623684496E-2</c:v>
                </c:pt>
                <c:pt idx="39640">
                  <c:v>-7.6767094616931403E-2</c:v>
                </c:pt>
                <c:pt idx="39641">
                  <c:v>9.1278937275798208E-3</c:v>
                </c:pt>
                <c:pt idx="39642">
                  <c:v>3.9975249141113098E-3</c:v>
                </c:pt>
                <c:pt idx="39643">
                  <c:v>-8.0808097134312806E-3</c:v>
                </c:pt>
                <c:pt idx="39644">
                  <c:v>-2.7049488268502302E-3</c:v>
                </c:pt>
                <c:pt idx="39645">
                  <c:v>-9.7697230599074203E-3</c:v>
                </c:pt>
                <c:pt idx="39646">
                  <c:v>3.19763140237272E-3</c:v>
                </c:pt>
                <c:pt idx="39647">
                  <c:v>-1.0841740670529801E-2</c:v>
                </c:pt>
                <c:pt idx="39648">
                  <c:v>-1.51408471645204E-2</c:v>
                </c:pt>
                <c:pt idx="39649">
                  <c:v>-1.81243216898463E-2</c:v>
                </c:pt>
                <c:pt idx="39650">
                  <c:v>-4.64622955379701E-2</c:v>
                </c:pt>
                <c:pt idx="39651">
                  <c:v>-2.24157046495796E-2</c:v>
                </c:pt>
                <c:pt idx="39652">
                  <c:v>-7.24719932057067E-2</c:v>
                </c:pt>
                <c:pt idx="39653">
                  <c:v>-7.5940951005471602E-2</c:v>
                </c:pt>
                <c:pt idx="39654">
                  <c:v>-5.4722519696631597E-2</c:v>
                </c:pt>
                <c:pt idx="39655">
                  <c:v>-6.8801710664960894E-2</c:v>
                </c:pt>
                <c:pt idx="39656">
                  <c:v>-7.0739797295159695E-2</c:v>
                </c:pt>
                <c:pt idx="39657">
                  <c:v>-7.3763609691000598E-2</c:v>
                </c:pt>
                <c:pt idx="39658">
                  <c:v>-4.1368816897647799E-2</c:v>
                </c:pt>
                <c:pt idx="39659">
                  <c:v>-4.7983275915153702E-2</c:v>
                </c:pt>
                <c:pt idx="39660">
                  <c:v>-7.4021675790174296E-2</c:v>
                </c:pt>
                <c:pt idx="39661">
                  <c:v>-7.1981412281261203E-2</c:v>
                </c:pt>
                <c:pt idx="39662">
                  <c:v>-7.2433880748065504E-2</c:v>
                </c:pt>
                <c:pt idx="39663">
                  <c:v>-6.5240018660497501E-2</c:v>
                </c:pt>
                <c:pt idx="39664">
                  <c:v>-6.5151153246452598E-2</c:v>
                </c:pt>
                <c:pt idx="39665">
                  <c:v>-6.2432746158814098E-2</c:v>
                </c:pt>
                <c:pt idx="39666">
                  <c:v>-4.3052867227120602E-2</c:v>
                </c:pt>
                <c:pt idx="39667">
                  <c:v>-6.0572208646977301E-2</c:v>
                </c:pt>
                <c:pt idx="39668">
                  <c:v>-4.1172344371401597E-2</c:v>
                </c:pt>
                <c:pt idx="39669">
                  <c:v>-5.2267439893466598E-2</c:v>
                </c:pt>
                <c:pt idx="39670">
                  <c:v>-3.1917756404475001E-2</c:v>
                </c:pt>
                <c:pt idx="39671">
                  <c:v>-3.74896668256781E-2</c:v>
                </c:pt>
                <c:pt idx="39672">
                  <c:v>-3.3450031087128997E-2</c:v>
                </c:pt>
                <c:pt idx="39673">
                  <c:v>5.6857151249116696E-3</c:v>
                </c:pt>
                <c:pt idx="39674">
                  <c:v>5.5771795157732998E-3</c:v>
                </c:pt>
                <c:pt idx="39675">
                  <c:v>7.7958512005480403E-3</c:v>
                </c:pt>
                <c:pt idx="39676">
                  <c:v>1.0278580944313101E-2</c:v>
                </c:pt>
                <c:pt idx="39677">
                  <c:v>1.0271072898609001E-2</c:v>
                </c:pt>
                <c:pt idx="39678">
                  <c:v>1.1423797826598499E-2</c:v>
                </c:pt>
                <c:pt idx="39679">
                  <c:v>7.0518958126379802E-3</c:v>
                </c:pt>
                <c:pt idx="39680">
                  <c:v>2.0451060247089699E-2</c:v>
                </c:pt>
                <c:pt idx="39681">
                  <c:v>1.9277232733801102E-2</c:v>
                </c:pt>
                <c:pt idx="39682">
                  <c:v>2.3538155193097099E-2</c:v>
                </c:pt>
                <c:pt idx="39683">
                  <c:v>2.08022883933771E-2</c:v>
                </c:pt>
                <c:pt idx="39684">
                  <c:v>3.0205965064923301E-2</c:v>
                </c:pt>
                <c:pt idx="39685">
                  <c:v>2.7782140636915999E-2</c:v>
                </c:pt>
                <c:pt idx="39686">
                  <c:v>3.3577541841438303E-2</c:v>
                </c:pt>
                <c:pt idx="39687">
                  <c:v>2.0208847426994501E-2</c:v>
                </c:pt>
                <c:pt idx="39688">
                  <c:v>4.7540600915478598E-2</c:v>
                </c:pt>
                <c:pt idx="39689">
                  <c:v>5.4061206345865198E-2</c:v>
                </c:pt>
                <c:pt idx="39690">
                  <c:v>5.4310404739542399E-2</c:v>
                </c:pt>
                <c:pt idx="39691">
                  <c:v>5.9532129701044399E-2</c:v>
                </c:pt>
                <c:pt idx="39692">
                  <c:v>5.1586421639526703E-2</c:v>
                </c:pt>
                <c:pt idx="39693">
                  <c:v>5.2285556812200901E-2</c:v>
                </c:pt>
                <c:pt idx="39694">
                  <c:v>6.8717349949212997E-2</c:v>
                </c:pt>
                <c:pt idx="39695">
                  <c:v>6.9890151985847193E-2</c:v>
                </c:pt>
                <c:pt idx="39696">
                  <c:v>9.6324797894487599E-2</c:v>
                </c:pt>
                <c:pt idx="39697">
                  <c:v>9.4820378053246293E-2</c:v>
                </c:pt>
                <c:pt idx="39698">
                  <c:v>8.8796229426647097E-2</c:v>
                </c:pt>
                <c:pt idx="39699">
                  <c:v>7.9235430762996703E-2</c:v>
                </c:pt>
                <c:pt idx="39700">
                  <c:v>8.7302821315788703E-2</c:v>
                </c:pt>
                <c:pt idx="39701">
                  <c:v>8.3293420850459404E-2</c:v>
                </c:pt>
                <c:pt idx="39702">
                  <c:v>8.9223788663478298E-2</c:v>
                </c:pt>
                <c:pt idx="39703">
                  <c:v>8.7114319525441297E-2</c:v>
                </c:pt>
                <c:pt idx="39704">
                  <c:v>9.3903098835642795E-2</c:v>
                </c:pt>
                <c:pt idx="39705">
                  <c:v>9.7709917518058395E-2</c:v>
                </c:pt>
                <c:pt idx="39706">
                  <c:v>0.22189830517255699</c:v>
                </c:pt>
                <c:pt idx="39707">
                  <c:v>0.22368299949158901</c:v>
                </c:pt>
                <c:pt idx="39708">
                  <c:v>0.27134353935518302</c:v>
                </c:pt>
                <c:pt idx="39709">
                  <c:v>0.267635109039977</c:v>
                </c:pt>
                <c:pt idx="39710">
                  <c:v>0.33454776432459699</c:v>
                </c:pt>
                <c:pt idx="39711">
                  <c:v>0.33026756995141598</c:v>
                </c:pt>
                <c:pt idx="39712">
                  <c:v>0.39621277933909799</c:v>
                </c:pt>
                <c:pt idx="39713">
                  <c:v>0.64973573244856297</c:v>
                </c:pt>
                <c:pt idx="39714">
                  <c:v>0.76399300999088005</c:v>
                </c:pt>
                <c:pt idx="39715">
                  <c:v>0.75168241945632197</c:v>
                </c:pt>
                <c:pt idx="39716">
                  <c:v>0.80149674368283397</c:v>
                </c:pt>
                <c:pt idx="39717">
                  <c:v>0.79310034235066995</c:v>
                </c:pt>
                <c:pt idx="39718">
                  <c:v>0.83854206629526795</c:v>
                </c:pt>
                <c:pt idx="39719">
                  <c:v>0.83302956408252804</c:v>
                </c:pt>
                <c:pt idx="39720">
                  <c:v>0.81695054274419499</c:v>
                </c:pt>
                <c:pt idx="39721">
                  <c:v>0.81351936351890997</c:v>
                </c:pt>
                <c:pt idx="39722">
                  <c:v>0.89919454104777796</c:v>
                </c:pt>
                <c:pt idx="39723">
                  <c:v>0.88972266760072505</c:v>
                </c:pt>
                <c:pt idx="39724">
                  <c:v>0.90194505370036704</c:v>
                </c:pt>
                <c:pt idx="39725">
                  <c:v>0.91145768368509295</c:v>
                </c:pt>
                <c:pt idx="39726">
                  <c:v>0.91173818098474202</c:v>
                </c:pt>
                <c:pt idx="39727">
                  <c:v>0.902250766501832</c:v>
                </c:pt>
                <c:pt idx="39728">
                  <c:v>0.92403173666511695</c:v>
                </c:pt>
                <c:pt idx="39729">
                  <c:v>0.94960182754676004</c:v>
                </c:pt>
                <c:pt idx="39730">
                  <c:v>0.94982105819423501</c:v>
                </c:pt>
                <c:pt idx="39731">
                  <c:v>0.947624262965165</c:v>
                </c:pt>
                <c:pt idx="39732">
                  <c:v>0.96143386696109001</c:v>
                </c:pt>
                <c:pt idx="39733">
                  <c:v>0.96357381007024001</c:v>
                </c:pt>
                <c:pt idx="39734">
                  <c:v>0.98675233261917605</c:v>
                </c:pt>
                <c:pt idx="39735">
                  <c:v>0.98484213260559095</c:v>
                </c:pt>
                <c:pt idx="39736">
                  <c:v>0.98541819789888396</c:v>
                </c:pt>
                <c:pt idx="39737">
                  <c:v>0.98725256748377899</c:v>
                </c:pt>
                <c:pt idx="39738">
                  <c:v>0.99209870399318401</c:v>
                </c:pt>
                <c:pt idx="39739">
                  <c:v>0.99029175586249696</c:v>
                </c:pt>
                <c:pt idx="39740">
                  <c:v>0.990079095036831</c:v>
                </c:pt>
                <c:pt idx="39741">
                  <c:v>0.99192676326032103</c:v>
                </c:pt>
                <c:pt idx="39742">
                  <c:v>0.992105992703748</c:v>
                </c:pt>
                <c:pt idx="39743">
                  <c:v>0.99030076940656897</c:v>
                </c:pt>
                <c:pt idx="39744">
                  <c:v>0.99015729123116303</c:v>
                </c:pt>
                <c:pt idx="39745">
                  <c:v>0.99198998088437595</c:v>
                </c:pt>
                <c:pt idx="39746">
                  <c:v>0.99216415770703204</c:v>
                </c:pt>
                <c:pt idx="39747">
                  <c:v>0.99037269497897595</c:v>
                </c:pt>
                <c:pt idx="39748">
                  <c:v>1</c:v>
                </c:pt>
                <c:pt idx="39749">
                  <c:v>0</c:v>
                </c:pt>
                <c:pt idx="39750">
                  <c:v>-6.2068508305916899E-3</c:v>
                </c:pt>
                <c:pt idx="39751">
                  <c:v>-1.5887973598667201E-3</c:v>
                </c:pt>
                <c:pt idx="39752">
                  <c:v>-3.3091033930507901E-3</c:v>
                </c:pt>
                <c:pt idx="39753">
                  <c:v>-1.11139861242559E-3</c:v>
                </c:pt>
                <c:pt idx="39754">
                  <c:v>-8.2821560645407397E-3</c:v>
                </c:pt>
                <c:pt idx="39755">
                  <c:v>-8.1052495673716793E-3</c:v>
                </c:pt>
                <c:pt idx="39756">
                  <c:v>3.9816342407420401E-2</c:v>
                </c:pt>
                <c:pt idx="39757">
                  <c:v>3.1068440742336501E-2</c:v>
                </c:pt>
                <c:pt idx="39758">
                  <c:v>1.0933293650607899E-2</c:v>
                </c:pt>
                <c:pt idx="39759">
                  <c:v>1.49354752931201E-2</c:v>
                </c:pt>
                <c:pt idx="39760">
                  <c:v>-1.2814314896529099E-2</c:v>
                </c:pt>
                <c:pt idx="39761">
                  <c:v>-1.45284458378616E-2</c:v>
                </c:pt>
                <c:pt idx="39762">
                  <c:v>-2.5460466304690201E-2</c:v>
                </c:pt>
                <c:pt idx="39763">
                  <c:v>-2.48670667553887E-2</c:v>
                </c:pt>
                <c:pt idx="39764">
                  <c:v>-1.5497144924834E-2</c:v>
                </c:pt>
                <c:pt idx="39765">
                  <c:v>-8.1681696036559597E-3</c:v>
                </c:pt>
                <c:pt idx="39766">
                  <c:v>-1.56147506900574E-2</c:v>
                </c:pt>
                <c:pt idx="39767">
                  <c:v>7.1321979997855901E-3</c:v>
                </c:pt>
                <c:pt idx="39768">
                  <c:v>6.9779661487521204E-3</c:v>
                </c:pt>
                <c:pt idx="39769">
                  <c:v>9.1065587766529996E-3</c:v>
                </c:pt>
                <c:pt idx="39770">
                  <c:v>7.4309085949200099E-3</c:v>
                </c:pt>
                <c:pt idx="39771">
                  <c:v>5.6055668402881197E-3</c:v>
                </c:pt>
                <c:pt idx="39772" formatCode="0.00E+00">
                  <c:v>-1.30338818082886E-5</c:v>
                </c:pt>
                <c:pt idx="39773">
                  <c:v>5.6264918258416903E-2</c:v>
                </c:pt>
                <c:pt idx="39774">
                  <c:v>5.3051326042590198E-2</c:v>
                </c:pt>
                <c:pt idx="39775">
                  <c:v>0.16381409895100399</c:v>
                </c:pt>
                <c:pt idx="39776">
                  <c:v>0.162242956832991</c:v>
                </c:pt>
                <c:pt idx="39777">
                  <c:v>0.17510793824512999</c:v>
                </c:pt>
                <c:pt idx="39778">
                  <c:v>0.177871382346803</c:v>
                </c:pt>
                <c:pt idx="39779">
                  <c:v>0.18983860729816801</c:v>
                </c:pt>
                <c:pt idx="39780">
                  <c:v>0.18464889745949301</c:v>
                </c:pt>
                <c:pt idx="39781">
                  <c:v>0.25922524174919997</c:v>
                </c:pt>
                <c:pt idx="39782">
                  <c:v>0.26259959695569801</c:v>
                </c:pt>
                <c:pt idx="39783">
                  <c:v>0.23990945598698801</c:v>
                </c:pt>
                <c:pt idx="39784">
                  <c:v>0.24823858567043</c:v>
                </c:pt>
                <c:pt idx="39785">
                  <c:v>0.22769243687098101</c:v>
                </c:pt>
                <c:pt idx="39786">
                  <c:v>0.246569474768494</c:v>
                </c:pt>
                <c:pt idx="39787">
                  <c:v>0.26042069511973798</c:v>
                </c:pt>
                <c:pt idx="39788">
                  <c:v>0.14534422797680099</c:v>
                </c:pt>
                <c:pt idx="39789">
                  <c:v>0.275236464494577</c:v>
                </c:pt>
                <c:pt idx="39790">
                  <c:v>0.32166319184784697</c:v>
                </c:pt>
                <c:pt idx="39791">
                  <c:v>0.37702222072631297</c:v>
                </c:pt>
                <c:pt idx="39792">
                  <c:v>0.39133868460347498</c:v>
                </c:pt>
                <c:pt idx="39793">
                  <c:v>0.43248689130719298</c:v>
                </c:pt>
                <c:pt idx="39794">
                  <c:v>0.42675146883446602</c:v>
                </c:pt>
                <c:pt idx="39795">
                  <c:v>0.44647243904675199</c:v>
                </c:pt>
                <c:pt idx="39796">
                  <c:v>0.352814954839407</c:v>
                </c:pt>
                <c:pt idx="39797">
                  <c:v>0.368401728216741</c:v>
                </c:pt>
                <c:pt idx="39798">
                  <c:v>0.438873187693614</c:v>
                </c:pt>
                <c:pt idx="39799">
                  <c:v>0.47987561364275</c:v>
                </c:pt>
                <c:pt idx="39800">
                  <c:v>0.478946476967538</c:v>
                </c:pt>
                <c:pt idx="39801">
                  <c:v>0.54566543784563504</c:v>
                </c:pt>
                <c:pt idx="39802">
                  <c:v>0.52991413656125597</c:v>
                </c:pt>
                <c:pt idx="39803">
                  <c:v>0.549668065382939</c:v>
                </c:pt>
                <c:pt idx="39804">
                  <c:v>0.54763158233826803</c:v>
                </c:pt>
                <c:pt idx="39805">
                  <c:v>0.55705432327422599</c:v>
                </c:pt>
                <c:pt idx="39806">
                  <c:v>0.54394767784638098</c:v>
                </c:pt>
                <c:pt idx="39807">
                  <c:v>0.585948185205033</c:v>
                </c:pt>
                <c:pt idx="39808">
                  <c:v>0.57209108595629399</c:v>
                </c:pt>
                <c:pt idx="39809">
                  <c:v>0.67760389789296804</c:v>
                </c:pt>
                <c:pt idx="39810">
                  <c:v>0.665383215955062</c:v>
                </c:pt>
                <c:pt idx="39811">
                  <c:v>0.65013538214350897</c:v>
                </c:pt>
                <c:pt idx="39812">
                  <c:v>0.35810748232626399</c:v>
                </c:pt>
                <c:pt idx="39813">
                  <c:v>0.34864226608096599</c:v>
                </c:pt>
                <c:pt idx="39814">
                  <c:v>3.1336346358312702E-3</c:v>
                </c:pt>
                <c:pt idx="39815">
                  <c:v>-2.5681822250067602E-3</c:v>
                </c:pt>
                <c:pt idx="39816" formatCode="0.00E+00">
                  <c:v>-2.62066802231064E-4</c:v>
                </c:pt>
                <c:pt idx="39817" formatCode="0.00E+00">
                  <c:v>-1.12457842643465E-4</c:v>
                </c:pt>
                <c:pt idx="39818">
                  <c:v>1.59159691281263E-3</c:v>
                </c:pt>
                <c:pt idx="39819">
                  <c:v>4.3629835542828101E-2</c:v>
                </c:pt>
                <c:pt idx="39820">
                  <c:v>4.3908084200411097E-2</c:v>
                </c:pt>
                <c:pt idx="39821">
                  <c:v>8.4394646623352498E-2</c:v>
                </c:pt>
                <c:pt idx="39822">
                  <c:v>8.1342350424398802E-2</c:v>
                </c:pt>
                <c:pt idx="39823">
                  <c:v>7.9597467130785304E-2</c:v>
                </c:pt>
                <c:pt idx="39824">
                  <c:v>7.8996765329616594E-2</c:v>
                </c:pt>
                <c:pt idx="39825">
                  <c:v>-1.0031576911144299E-2</c:v>
                </c:pt>
                <c:pt idx="39826">
                  <c:v>-1.4058125551573E-2</c:v>
                </c:pt>
                <c:pt idx="39827">
                  <c:v>-1.40506067781311E-2</c:v>
                </c:pt>
                <c:pt idx="39828">
                  <c:v>-6.2398062422514798E-2</c:v>
                </c:pt>
                <c:pt idx="39829">
                  <c:v>-6.5005997523897005E-2</c:v>
                </c:pt>
                <c:pt idx="39830">
                  <c:v>-1.9613709810668099E-2</c:v>
                </c:pt>
                <c:pt idx="39831">
                  <c:v>-2.2496321594314299E-2</c:v>
                </c:pt>
                <c:pt idx="39832">
                  <c:v>-2.232847940583E-2</c:v>
                </c:pt>
                <c:pt idx="39833">
                  <c:v>-1.7490174783955301E-2</c:v>
                </c:pt>
                <c:pt idx="39834">
                  <c:v>-1.20549546188784E-2</c:v>
                </c:pt>
                <c:pt idx="39835">
                  <c:v>-1.02347493717256E-2</c:v>
                </c:pt>
                <c:pt idx="39836">
                  <c:v>-1.47087304648632E-2</c:v>
                </c:pt>
                <c:pt idx="39837">
                  <c:v>-1.51538271103113E-2</c:v>
                </c:pt>
                <c:pt idx="39838">
                  <c:v>-1.3354770285372001E-2</c:v>
                </c:pt>
                <c:pt idx="39839">
                  <c:v>-1.06767846126059E-2</c:v>
                </c:pt>
                <c:pt idx="39840">
                  <c:v>-9.1993749684418005E-3</c:v>
                </c:pt>
                <c:pt idx="39841">
                  <c:v>-2.8414191928984802E-3</c:v>
                </c:pt>
                <c:pt idx="39842">
                  <c:v>4.7839222225414197E-3</c:v>
                </c:pt>
                <c:pt idx="39843">
                  <c:v>1.6038252953454099E-3</c:v>
                </c:pt>
                <c:pt idx="39844">
                  <c:v>2.3453472589824501E-2</c:v>
                </c:pt>
                <c:pt idx="39845">
                  <c:v>1.1208683151102601E-3</c:v>
                </c:pt>
                <c:pt idx="39846">
                  <c:v>-1.97033172167555E-2</c:v>
                </c:pt>
                <c:pt idx="39847">
                  <c:v>-1.7836366137021099E-2</c:v>
                </c:pt>
                <c:pt idx="39848">
                  <c:v>-1.7301386686145101E-2</c:v>
                </c:pt>
                <c:pt idx="39849">
                  <c:v>-4.15608743690003E-2</c:v>
                </c:pt>
                <c:pt idx="39850">
                  <c:v>-3.6372552885340199E-2</c:v>
                </c:pt>
                <c:pt idx="39851">
                  <c:v>-0.13431136044697001</c:v>
                </c:pt>
                <c:pt idx="39852">
                  <c:v>-0.13428087389657301</c:v>
                </c:pt>
                <c:pt idx="39853">
                  <c:v>-0.19130721015618701</c:v>
                </c:pt>
                <c:pt idx="39854">
                  <c:v>-0.19584725177056</c:v>
                </c:pt>
                <c:pt idx="39855">
                  <c:v>-0.21872502958214399</c:v>
                </c:pt>
                <c:pt idx="39856">
                  <c:v>-0.38852007926454202</c:v>
                </c:pt>
                <c:pt idx="39857">
                  <c:v>5.2179855276752703E-3</c:v>
                </c:pt>
                <c:pt idx="39858">
                  <c:v>9.4688092724422007E-3</c:v>
                </c:pt>
                <c:pt idx="39859">
                  <c:v>-9.8885464993572203E-3</c:v>
                </c:pt>
                <c:pt idx="39860">
                  <c:v>-3.1860539428232297E-2</c:v>
                </c:pt>
                <c:pt idx="39861">
                  <c:v>-3.49037266837533E-2</c:v>
                </c:pt>
                <c:pt idx="39862">
                  <c:v>-2.9921134812776098E-2</c:v>
                </c:pt>
                <c:pt idx="39863">
                  <c:v>-2.8831494655795199E-2</c:v>
                </c:pt>
                <c:pt idx="39864">
                  <c:v>-3.1022253010275499E-2</c:v>
                </c:pt>
                <c:pt idx="39865">
                  <c:v>-4.34693494989737E-2</c:v>
                </c:pt>
                <c:pt idx="39866">
                  <c:v>-4.1833140574010601E-2</c:v>
                </c:pt>
                <c:pt idx="39867">
                  <c:v>-4.6514257920385799E-2</c:v>
                </c:pt>
                <c:pt idx="39868">
                  <c:v>-1.9628436279717599E-2</c:v>
                </c:pt>
                <c:pt idx="39869">
                  <c:v>2.1647656699266899E-2</c:v>
                </c:pt>
                <c:pt idx="39870">
                  <c:v>1.41873852160838E-2</c:v>
                </c:pt>
                <c:pt idx="39871">
                  <c:v>-7.5482467202070396E-3</c:v>
                </c:pt>
                <c:pt idx="39872">
                  <c:v>2.6641076383882901E-2</c:v>
                </c:pt>
                <c:pt idx="39873">
                  <c:v>2.1453388590512101E-2</c:v>
                </c:pt>
                <c:pt idx="39874">
                  <c:v>3.2650282515468997E-2</c:v>
                </c:pt>
                <c:pt idx="39875">
                  <c:v>1.1051588037827201E-2</c:v>
                </c:pt>
                <c:pt idx="39876">
                  <c:v>-1.7072465409589701E-2</c:v>
                </c:pt>
                <c:pt idx="39877">
                  <c:v>-2.15493456645574E-2</c:v>
                </c:pt>
                <c:pt idx="39878">
                  <c:v>-2.0267830891627502E-2</c:v>
                </c:pt>
                <c:pt idx="39879">
                  <c:v>-1.9753178743953902E-2</c:v>
                </c:pt>
                <c:pt idx="39880">
                  <c:v>-2.1325279321398199E-2</c:v>
                </c:pt>
                <c:pt idx="39881">
                  <c:v>-2.1660499930205399E-2</c:v>
                </c:pt>
                <c:pt idx="39882">
                  <c:v>-1.9286427502940202E-2</c:v>
                </c:pt>
                <c:pt idx="39883">
                  <c:v>-2.1485363737629298E-2</c:v>
                </c:pt>
                <c:pt idx="39884">
                  <c:v>3.4714516567619898E-3</c:v>
                </c:pt>
                <c:pt idx="39885">
                  <c:v>-5.04665056839948E-3</c:v>
                </c:pt>
                <c:pt idx="39886">
                  <c:v>8.6125729240329199E-2</c:v>
                </c:pt>
                <c:pt idx="39887">
                  <c:v>7.5501719316770105E-2</c:v>
                </c:pt>
                <c:pt idx="39888">
                  <c:v>0.177589268719169</c:v>
                </c:pt>
                <c:pt idx="39889">
                  <c:v>0.16749328763309601</c:v>
                </c:pt>
                <c:pt idx="39890">
                  <c:v>0.20286088532524801</c:v>
                </c:pt>
                <c:pt idx="39891">
                  <c:v>0.20000535795663399</c:v>
                </c:pt>
                <c:pt idx="39892">
                  <c:v>0.31961808916499201</c:v>
                </c:pt>
                <c:pt idx="39893">
                  <c:v>0.31658419393352999</c:v>
                </c:pt>
                <c:pt idx="39894">
                  <c:v>0.32835918314218698</c:v>
                </c:pt>
                <c:pt idx="39895">
                  <c:v>0.28800982247711299</c:v>
                </c:pt>
                <c:pt idx="39896">
                  <c:v>0.30753045699863901</c:v>
                </c:pt>
                <c:pt idx="39897">
                  <c:v>0.29551264322495702</c:v>
                </c:pt>
                <c:pt idx="39898">
                  <c:v>0.31111089763452898</c:v>
                </c:pt>
                <c:pt idx="39899">
                  <c:v>0.314741560263753</c:v>
                </c:pt>
                <c:pt idx="39900">
                  <c:v>0.126847070090022</c:v>
                </c:pt>
                <c:pt idx="39901" formatCode="0.00E+00">
                  <c:v>-3.4335411131425299E-4</c:v>
                </c:pt>
                <c:pt idx="39902">
                  <c:v>-6.2654435270572597E-3</c:v>
                </c:pt>
                <c:pt idx="39903" formatCode="0.00E+00">
                  <c:v>-9.2414339568658299E-4</c:v>
                </c:pt>
                <c:pt idx="39904" formatCode="0.00E+00">
                  <c:v>8.54068374114502E-4</c:v>
                </c:pt>
                <c:pt idx="39905" formatCode="0.00E+00">
                  <c:v>-3.3103488953045701E-4</c:v>
                </c:pt>
                <c:pt idx="39906">
                  <c:v>-6.5524799223315401E-3</c:v>
                </c:pt>
                <c:pt idx="39907">
                  <c:v>-9.7252631116089196E-3</c:v>
                </c:pt>
                <c:pt idx="39908">
                  <c:v>-9.6202221180725599E-3</c:v>
                </c:pt>
                <c:pt idx="39909">
                  <c:v>-1.02745353043274E-2</c:v>
                </c:pt>
                <c:pt idx="39910">
                  <c:v>-4.3990997309075698E-3</c:v>
                </c:pt>
                <c:pt idx="39911">
                  <c:v>4.9233518796609702E-3</c:v>
                </c:pt>
                <c:pt idx="39912" formatCode="0.00E+00">
                  <c:v>-8.6546825012967499E-4</c:v>
                </c:pt>
                <c:pt idx="39913">
                  <c:v>8.4019263541981193E-3</c:v>
                </c:pt>
                <c:pt idx="39914">
                  <c:v>1.4084966646292101E-2</c:v>
                </c:pt>
                <c:pt idx="39915">
                  <c:v>2.10940562877386E-2</c:v>
                </c:pt>
                <c:pt idx="39916">
                  <c:v>2.0754392578230699E-2</c:v>
                </c:pt>
                <c:pt idx="39917">
                  <c:v>3.36842858371975E-2</c:v>
                </c:pt>
                <c:pt idx="39918">
                  <c:v>1.9043418254998501E-2</c:v>
                </c:pt>
                <c:pt idx="39919">
                  <c:v>2.3050526472659899E-2</c:v>
                </c:pt>
                <c:pt idx="39920">
                  <c:v>8.8313075228765303E-3</c:v>
                </c:pt>
                <c:pt idx="39921">
                  <c:v>8.8950430600145403E-3</c:v>
                </c:pt>
                <c:pt idx="39922">
                  <c:v>9.0295851562256502E-3</c:v>
                </c:pt>
                <c:pt idx="39923">
                  <c:v>9.90499526714461E-3</c:v>
                </c:pt>
                <c:pt idx="39924">
                  <c:v>1.06235979208002E-2</c:v>
                </c:pt>
                <c:pt idx="39925">
                  <c:v>7.4817960011705998E-3</c:v>
                </c:pt>
                <c:pt idx="39926">
                  <c:v>6.3014278557105199E-3</c:v>
                </c:pt>
                <c:pt idx="39927">
                  <c:v>2.6180100592009699E-2</c:v>
                </c:pt>
                <c:pt idx="39928">
                  <c:v>5.9502876612720296E-3</c:v>
                </c:pt>
                <c:pt idx="39929">
                  <c:v>1.39664310085407E-3</c:v>
                </c:pt>
                <c:pt idx="39930">
                  <c:v>1.2589807453649E-3</c:v>
                </c:pt>
                <c:pt idx="39931" formatCode="0.00E+00">
                  <c:v>-7.9678521200721099E-4</c:v>
                </c:pt>
                <c:pt idx="39932">
                  <c:v>-1.2813959173532099E-3</c:v>
                </c:pt>
                <c:pt idx="39933">
                  <c:v>3.5626998195801198E-3</c:v>
                </c:pt>
                <c:pt idx="39934">
                  <c:v>5.0700457446977102E-3</c:v>
                </c:pt>
                <c:pt idx="39935">
                  <c:v>2.5272540662801802E-3</c:v>
                </c:pt>
                <c:pt idx="39936">
                  <c:v>4.2238665123399601E-3</c:v>
                </c:pt>
                <c:pt idx="39937">
                  <c:v>2.7046407804213801E-2</c:v>
                </c:pt>
                <c:pt idx="39938">
                  <c:v>2.80004542499563E-2</c:v>
                </c:pt>
                <c:pt idx="39939">
                  <c:v>2.5035705517604E-2</c:v>
                </c:pt>
                <c:pt idx="39940">
                  <c:v>2.80004542499563E-2</c:v>
                </c:pt>
                <c:pt idx="39941">
                  <c:v>3.0767981785951401E-2</c:v>
                </c:pt>
                <c:pt idx="39942">
                  <c:v>6.5419074834570407E-2</c:v>
                </c:pt>
                <c:pt idx="39943">
                  <c:v>6.7876339253541904E-2</c:v>
                </c:pt>
                <c:pt idx="39944">
                  <c:v>6.1250664814920697E-2</c:v>
                </c:pt>
                <c:pt idx="39945">
                  <c:v>6.0811117626104097E-2</c:v>
                </c:pt>
                <c:pt idx="39946">
                  <c:v>6.8837317986958094E-2</c:v>
                </c:pt>
                <c:pt idx="39947">
                  <c:v>7.1365245268015298E-2</c:v>
                </c:pt>
                <c:pt idx="39948">
                  <c:v>7.0979008166424495E-2</c:v>
                </c:pt>
                <c:pt idx="39949">
                  <c:v>6.8393798055901706E-2</c:v>
                </c:pt>
                <c:pt idx="39950">
                  <c:v>3.5469945514554797E-2</c:v>
                </c:pt>
                <c:pt idx="39951">
                  <c:v>3.4774985182724802E-2</c:v>
                </c:pt>
                <c:pt idx="39952">
                  <c:v>2.8179657650251499E-2</c:v>
                </c:pt>
                <c:pt idx="39953">
                  <c:v>2.4769069226539601E-2</c:v>
                </c:pt>
                <c:pt idx="39954">
                  <c:v>2.5857071674959001E-2</c:v>
                </c:pt>
                <c:pt idx="39955">
                  <c:v>2.7468752003508099E-2</c:v>
                </c:pt>
                <c:pt idx="39956">
                  <c:v>2.03205850965202E-2</c:v>
                </c:pt>
                <c:pt idx="39957">
                  <c:v>1.9931577747273499E-2</c:v>
                </c:pt>
                <c:pt idx="39958">
                  <c:v>1.9208367668346899E-2</c:v>
                </c:pt>
                <c:pt idx="39959">
                  <c:v>6.4302921132751406E-2</c:v>
                </c:pt>
                <c:pt idx="39960">
                  <c:v>0.198228327360571</c:v>
                </c:pt>
                <c:pt idx="39961">
                  <c:v>0.211011731490334</c:v>
                </c:pt>
                <c:pt idx="39962">
                  <c:v>0.21974268973379499</c:v>
                </c:pt>
                <c:pt idx="39963">
                  <c:v>0.215177841669975</c:v>
                </c:pt>
                <c:pt idx="39964">
                  <c:v>0.17039207608736801</c:v>
                </c:pt>
                <c:pt idx="39965">
                  <c:v>0.17775741185442401</c:v>
                </c:pt>
                <c:pt idx="39966">
                  <c:v>0.17290491381578599</c:v>
                </c:pt>
                <c:pt idx="39967">
                  <c:v>0.20839058807325</c:v>
                </c:pt>
                <c:pt idx="39968">
                  <c:v>0.18128782698059101</c:v>
                </c:pt>
                <c:pt idx="39969">
                  <c:v>0.208035596771452</c:v>
                </c:pt>
                <c:pt idx="39970">
                  <c:v>0.195926948060444</c:v>
                </c:pt>
                <c:pt idx="39971">
                  <c:v>0.221871298705418</c:v>
                </c:pt>
                <c:pt idx="39972">
                  <c:v>0.26708032892844502</c:v>
                </c:pt>
                <c:pt idx="39973">
                  <c:v>0.25886534329602701</c:v>
                </c:pt>
                <c:pt idx="39974">
                  <c:v>0.24376490769119299</c:v>
                </c:pt>
                <c:pt idx="39975">
                  <c:v>0.26262726247867602</c:v>
                </c:pt>
                <c:pt idx="39976">
                  <c:v>0.278452853787373</c:v>
                </c:pt>
                <c:pt idx="39977">
                  <c:v>0.28653102017618698</c:v>
                </c:pt>
                <c:pt idx="39978">
                  <c:v>0.26806890677444101</c:v>
                </c:pt>
                <c:pt idx="39979">
                  <c:v>0.26080704963520301</c:v>
                </c:pt>
                <c:pt idx="39980">
                  <c:v>0.26080704963520301</c:v>
                </c:pt>
                <c:pt idx="39981">
                  <c:v>0.29330118557592999</c:v>
                </c:pt>
                <c:pt idx="39982">
                  <c:v>0.30157647674611299</c:v>
                </c:pt>
                <c:pt idx="39983">
                  <c:v>0.30545337713055298</c:v>
                </c:pt>
                <c:pt idx="39984">
                  <c:v>0.30545337713055298</c:v>
                </c:pt>
                <c:pt idx="39985">
                  <c:v>0.297590942382013</c:v>
                </c:pt>
                <c:pt idx="39986">
                  <c:v>0.30135170683963802</c:v>
                </c:pt>
                <c:pt idx="39987">
                  <c:v>0.29344013278672998</c:v>
                </c:pt>
                <c:pt idx="39988">
                  <c:v>0.28452003743009002</c:v>
                </c:pt>
                <c:pt idx="39989">
                  <c:v>0.29768962809569399</c:v>
                </c:pt>
                <c:pt idx="39990">
                  <c:v>0.300562084878576</c:v>
                </c:pt>
                <c:pt idx="39991">
                  <c:v>0.29361757363042601</c:v>
                </c:pt>
                <c:pt idx="39992">
                  <c:v>0.29667040316988802</c:v>
                </c:pt>
                <c:pt idx="39993">
                  <c:v>0.29925716197503699</c:v>
                </c:pt>
                <c:pt idx="39994">
                  <c:v>0.292419023734099</c:v>
                </c:pt>
                <c:pt idx="39995">
                  <c:v>0.28820919689181201</c:v>
                </c:pt>
                <c:pt idx="39996">
                  <c:v>0.29491472081027698</c:v>
                </c:pt>
                <c:pt idx="39997">
                  <c:v>0.29731787904905299</c:v>
                </c:pt>
                <c:pt idx="39998">
                  <c:v>0.416692134851261</c:v>
                </c:pt>
                <c:pt idx="39999">
                  <c:v>0.38891233606704301</c:v>
                </c:pt>
                <c:pt idx="40000">
                  <c:v>0.43953563329282003</c:v>
                </c:pt>
                <c:pt idx="40001">
                  <c:v>0.355042370762295</c:v>
                </c:pt>
                <c:pt idx="40002">
                  <c:v>0.36999633694726097</c:v>
                </c:pt>
                <c:pt idx="40003">
                  <c:v>0.35796186970661997</c:v>
                </c:pt>
                <c:pt idx="40004">
                  <c:v>0.39760959047210298</c:v>
                </c:pt>
                <c:pt idx="40005">
                  <c:v>0.41292937683341802</c:v>
                </c:pt>
                <c:pt idx="40006">
                  <c:v>0.43214989767490097</c:v>
                </c:pt>
                <c:pt idx="40007">
                  <c:v>0.42397379644662297</c:v>
                </c:pt>
                <c:pt idx="40008">
                  <c:v>0.41529455366226098</c:v>
                </c:pt>
                <c:pt idx="40009">
                  <c:v>0.433250925643824</c:v>
                </c:pt>
                <c:pt idx="40010">
                  <c:v>0.42524241742260599</c:v>
                </c:pt>
                <c:pt idx="40011">
                  <c:v>0.407171205576838</c:v>
                </c:pt>
                <c:pt idx="40012">
                  <c:v>0.44095233099729603</c:v>
                </c:pt>
                <c:pt idx="40013">
                  <c:v>0.48695076019024802</c:v>
                </c:pt>
                <c:pt idx="40014">
                  <c:v>0.49726209065525301</c:v>
                </c:pt>
                <c:pt idx="40015">
                  <c:v>0.49774061249407298</c:v>
                </c:pt>
                <c:pt idx="40016">
                  <c:v>0.497708452781988</c:v>
                </c:pt>
                <c:pt idx="40017">
                  <c:v>0.50543497685993199</c:v>
                </c:pt>
                <c:pt idx="40018">
                  <c:v>0.51540357351876898</c:v>
                </c:pt>
                <c:pt idx="40019">
                  <c:v>0.50757670970717805</c:v>
                </c:pt>
                <c:pt idx="40020">
                  <c:v>2.4615804098305698E-2</c:v>
                </c:pt>
                <c:pt idx="40021">
                  <c:v>2.16684447116046E-2</c:v>
                </c:pt>
                <c:pt idx="40022">
                  <c:v>3.06241232167308E-2</c:v>
                </c:pt>
                <c:pt idx="40023">
                  <c:v>2.9665555521780799E-2</c:v>
                </c:pt>
                <c:pt idx="40024">
                  <c:v>2.8677359017422702E-2</c:v>
                </c:pt>
                <c:pt idx="40025">
                  <c:v>2.8087419194060301E-2</c:v>
                </c:pt>
                <c:pt idx="40026">
                  <c:v>2.45512309025313E-2</c:v>
                </c:pt>
                <c:pt idx="40027">
                  <c:v>4.1035898119114303E-2</c:v>
                </c:pt>
                <c:pt idx="40028">
                  <c:v>6.0738119854648102E-2</c:v>
                </c:pt>
                <c:pt idx="40029">
                  <c:v>6.7824539428558803E-2</c:v>
                </c:pt>
                <c:pt idx="40030">
                  <c:v>1.4660040118105599E-2</c:v>
                </c:pt>
                <c:pt idx="40031">
                  <c:v>2.0664311078871098E-2</c:v>
                </c:pt>
                <c:pt idx="40032">
                  <c:v>2.2025069034614601E-2</c:v>
                </c:pt>
                <c:pt idx="40033">
                  <c:v>-3.9303141446773E-2</c:v>
                </c:pt>
                <c:pt idx="40034">
                  <c:v>1.9946288666721601E-2</c:v>
                </c:pt>
                <c:pt idx="40035">
                  <c:v>2.1843854127244301E-2</c:v>
                </c:pt>
                <c:pt idx="40036">
                  <c:v>-2.9199035746061398E-2</c:v>
                </c:pt>
                <c:pt idx="40037">
                  <c:v>-2.6035167953934998E-2</c:v>
                </c:pt>
                <c:pt idx="40038">
                  <c:v>0.11467841579449201</c:v>
                </c:pt>
                <c:pt idx="40039">
                  <c:v>0.167517126125001</c:v>
                </c:pt>
                <c:pt idx="40040">
                  <c:v>0.18322463916648499</c:v>
                </c:pt>
                <c:pt idx="40041">
                  <c:v>0.14066740266330099</c:v>
                </c:pt>
                <c:pt idx="40042">
                  <c:v>0.17411422975785901</c:v>
                </c:pt>
                <c:pt idx="40043">
                  <c:v>0.172970816976485</c:v>
                </c:pt>
                <c:pt idx="40044">
                  <c:v>0.18208415174179901</c:v>
                </c:pt>
                <c:pt idx="40045">
                  <c:v>0.22178742472225799</c:v>
                </c:pt>
                <c:pt idx="40046">
                  <c:v>0.19619986236154099</c:v>
                </c:pt>
                <c:pt idx="40047">
                  <c:v>4.1067294452274902E-3</c:v>
                </c:pt>
                <c:pt idx="40048" formatCode="0.00E+00">
                  <c:v>-1.7971584359055499E-4</c:v>
                </c:pt>
                <c:pt idx="40049">
                  <c:v>4.6399804487582399E-3</c:v>
                </c:pt>
                <c:pt idx="40050">
                  <c:v>-8.9480861462376497E-3</c:v>
                </c:pt>
                <c:pt idx="40051">
                  <c:v>-8.3085300226097801E-3</c:v>
                </c:pt>
                <c:pt idx="40052">
                  <c:v>-1.53144922877435E-2</c:v>
                </c:pt>
                <c:pt idx="40053">
                  <c:v>-1.19452698060631E-2</c:v>
                </c:pt>
                <c:pt idx="40054">
                  <c:v>1.94642455548539E-2</c:v>
                </c:pt>
                <c:pt idx="40055">
                  <c:v>1.9435661478705402E-2</c:v>
                </c:pt>
                <c:pt idx="40056">
                  <c:v>-1.5373307258899901E-2</c:v>
                </c:pt>
                <c:pt idx="40057">
                  <c:v>-1.88445744157212E-2</c:v>
                </c:pt>
                <c:pt idx="40058">
                  <c:v>-2.1751758269446399E-2</c:v>
                </c:pt>
                <c:pt idx="40059">
                  <c:v>-4.8063778376861103E-3</c:v>
                </c:pt>
                <c:pt idx="40060">
                  <c:v>-8.3167721455050803E-3</c:v>
                </c:pt>
                <c:pt idx="40061">
                  <c:v>-8.0608396486461197E-3</c:v>
                </c:pt>
                <c:pt idx="40062">
                  <c:v>-7.3785106029284897E-3</c:v>
                </c:pt>
                <c:pt idx="40063">
                  <c:v>-1.3428388074481199E-3</c:v>
                </c:pt>
                <c:pt idx="40064">
                  <c:v>-2.98522308607807E-3</c:v>
                </c:pt>
                <c:pt idx="40065">
                  <c:v>-3.1686384541285101E-3</c:v>
                </c:pt>
                <c:pt idx="40066">
                  <c:v>-3.1629608332597301E-3</c:v>
                </c:pt>
                <c:pt idx="40067" formatCode="0.00E+00">
                  <c:v>6.9122792339037999E-4</c:v>
                </c:pt>
                <c:pt idx="40068">
                  <c:v>2.7279786285585501E-3</c:v>
                </c:pt>
                <c:pt idx="40069">
                  <c:v>9.1620153718983098E-3</c:v>
                </c:pt>
                <c:pt idx="40070">
                  <c:v>1.2877641981765501E-3</c:v>
                </c:pt>
                <c:pt idx="40071">
                  <c:v>-5.1502586822224902E-2</c:v>
                </c:pt>
                <c:pt idx="40072">
                  <c:v>-7.9884172411069695E-2</c:v>
                </c:pt>
                <c:pt idx="40073">
                  <c:v>-3.03446512494982E-2</c:v>
                </c:pt>
                <c:pt idx="40074">
                  <c:v>-3.5667453236516197E-2</c:v>
                </c:pt>
                <c:pt idx="40075">
                  <c:v>-2.11972651016734E-3</c:v>
                </c:pt>
                <c:pt idx="40076">
                  <c:v>3.3032406692907502E-2</c:v>
                </c:pt>
                <c:pt idx="40077">
                  <c:v>0.11369289503892301</c:v>
                </c:pt>
                <c:pt idx="40078">
                  <c:v>0.127144669247654</c:v>
                </c:pt>
                <c:pt idx="40079">
                  <c:v>4.9911195498807598E-2</c:v>
                </c:pt>
                <c:pt idx="40080">
                  <c:v>3.6002002488954403E-2</c:v>
                </c:pt>
                <c:pt idx="40081">
                  <c:v>8.1149898051118705E-2</c:v>
                </c:pt>
                <c:pt idx="40082">
                  <c:v>8.3353303425886593E-2</c:v>
                </c:pt>
                <c:pt idx="40083">
                  <c:v>0.10742639576806901</c:v>
                </c:pt>
                <c:pt idx="40084">
                  <c:v>0.108368992826452</c:v>
                </c:pt>
                <c:pt idx="40085">
                  <c:v>0.150440153793437</c:v>
                </c:pt>
                <c:pt idx="40086">
                  <c:v>0.15321606121735901</c:v>
                </c:pt>
                <c:pt idx="40087">
                  <c:v>0.211664996893421</c:v>
                </c:pt>
                <c:pt idx="40088">
                  <c:v>0.21007737589106501</c:v>
                </c:pt>
                <c:pt idx="40089">
                  <c:v>0.23053897426323999</c:v>
                </c:pt>
                <c:pt idx="40090">
                  <c:v>0.28878217628791297</c:v>
                </c:pt>
                <c:pt idx="40091">
                  <c:v>0.340494847983146</c:v>
                </c:pt>
                <c:pt idx="40092">
                  <c:v>0.34921899366336701</c:v>
                </c:pt>
                <c:pt idx="40093">
                  <c:v>0.37349564385468298</c:v>
                </c:pt>
                <c:pt idx="40094">
                  <c:v>0.37403404166665499</c:v>
                </c:pt>
                <c:pt idx="40095">
                  <c:v>0.398558660481382</c:v>
                </c:pt>
                <c:pt idx="40096">
                  <c:v>0.39277672205019298</c:v>
                </c:pt>
                <c:pt idx="40097">
                  <c:v>0.388919301340513</c:v>
                </c:pt>
                <c:pt idx="40098">
                  <c:v>0.40541539004515798</c:v>
                </c:pt>
                <c:pt idx="40099">
                  <c:v>0.43243522327533102</c:v>
                </c:pt>
                <c:pt idx="40100">
                  <c:v>0.448702800535142</c:v>
                </c:pt>
                <c:pt idx="40101">
                  <c:v>0.438540239465805</c:v>
                </c:pt>
                <c:pt idx="40102">
                  <c:v>0.41730259424065203</c:v>
                </c:pt>
                <c:pt idx="40103">
                  <c:v>0.40806356843226999</c:v>
                </c:pt>
                <c:pt idx="40104">
                  <c:v>0.32072955123686597</c:v>
                </c:pt>
                <c:pt idx="40105">
                  <c:v>0.33611091011129601</c:v>
                </c:pt>
                <c:pt idx="40106">
                  <c:v>0.41064724924356999</c:v>
                </c:pt>
                <c:pt idx="40107">
                  <c:v>0.39343251084979902</c:v>
                </c:pt>
                <c:pt idx="40108">
                  <c:v>0.43731531998678502</c:v>
                </c:pt>
                <c:pt idx="40109">
                  <c:v>0.43072436002662701</c:v>
                </c:pt>
                <c:pt idx="40110">
                  <c:v>0.38643767949969798</c:v>
                </c:pt>
                <c:pt idx="40111">
                  <c:v>0.51217651281176502</c:v>
                </c:pt>
                <c:pt idx="40112">
                  <c:v>6.95358031764437E-3</c:v>
                </c:pt>
                <c:pt idx="40113">
                  <c:v>3.9905124236949696E-3</c:v>
                </c:pt>
                <c:pt idx="40114">
                  <c:v>1.05788532774651E-2</c:v>
                </c:pt>
                <c:pt idx="40115">
                  <c:v>1.05478144511432E-2</c:v>
                </c:pt>
                <c:pt idx="40116">
                  <c:v>2.0849021694134599E-2</c:v>
                </c:pt>
                <c:pt idx="40117">
                  <c:v>2.1154937562691101E-2</c:v>
                </c:pt>
                <c:pt idx="40118">
                  <c:v>1.50562002544223E-2</c:v>
                </c:pt>
                <c:pt idx="40119">
                  <c:v>1.75800808118598E-2</c:v>
                </c:pt>
                <c:pt idx="40120">
                  <c:v>3.7763706035215797E-2</c:v>
                </c:pt>
                <c:pt idx="40121">
                  <c:v>3.8286429292418302E-2</c:v>
                </c:pt>
                <c:pt idx="40122">
                  <c:v>3.0973243256311601E-2</c:v>
                </c:pt>
                <c:pt idx="40123">
                  <c:v>3.0780262561673301E-2</c:v>
                </c:pt>
                <c:pt idx="40124">
                  <c:v>3.1989507721594299E-2</c:v>
                </c:pt>
                <c:pt idx="40125">
                  <c:v>2.6677921435489499E-2</c:v>
                </c:pt>
                <c:pt idx="40126">
                  <c:v>2.01648510315308E-2</c:v>
                </c:pt>
                <c:pt idx="40127">
                  <c:v>3.57813146474716E-3</c:v>
                </c:pt>
                <c:pt idx="40128">
                  <c:v>2.04625558395947E-2</c:v>
                </c:pt>
                <c:pt idx="40129">
                  <c:v>1.28788613540009E-2</c:v>
                </c:pt>
                <c:pt idx="40130">
                  <c:v>1.1653297790895399E-2</c:v>
                </c:pt>
                <c:pt idx="40131">
                  <c:v>1.34587510227368E-2</c:v>
                </c:pt>
                <c:pt idx="40132">
                  <c:v>1.34191713918629E-2</c:v>
                </c:pt>
                <c:pt idx="40133">
                  <c:v>1.22464121239069E-2</c:v>
                </c:pt>
                <c:pt idx="40134">
                  <c:v>1.6360426882527E-2</c:v>
                </c:pt>
                <c:pt idx="40135">
                  <c:v>6.2456228981829301E-2</c:v>
                </c:pt>
                <c:pt idx="40136">
                  <c:v>4.4323397904834298E-2</c:v>
                </c:pt>
                <c:pt idx="40137">
                  <c:v>3.45112539287677E-2</c:v>
                </c:pt>
                <c:pt idx="40138">
                  <c:v>3.1561694942113298E-2</c:v>
                </c:pt>
                <c:pt idx="40139">
                  <c:v>1.9465954837431101E-2</c:v>
                </c:pt>
                <c:pt idx="40140">
                  <c:v>3.48289964851475E-2</c:v>
                </c:pt>
                <c:pt idx="40141">
                  <c:v>6.4450896589300699E-2</c:v>
                </c:pt>
                <c:pt idx="40142">
                  <c:v>8.3462863544583502E-2</c:v>
                </c:pt>
                <c:pt idx="40143">
                  <c:v>8.2984388559644795E-2</c:v>
                </c:pt>
                <c:pt idx="40144">
                  <c:v>0.100033603324604</c:v>
                </c:pt>
                <c:pt idx="40145">
                  <c:v>0.122524004103748</c:v>
                </c:pt>
                <c:pt idx="40146">
                  <c:v>0.11205642446075</c:v>
                </c:pt>
                <c:pt idx="40147">
                  <c:v>0.14412349900792301</c:v>
                </c:pt>
                <c:pt idx="40148">
                  <c:v>0.17584922275672099</c:v>
                </c:pt>
                <c:pt idx="40149">
                  <c:v>0.144209984775513</c:v>
                </c:pt>
                <c:pt idx="40150">
                  <c:v>0.109455378563047</c:v>
                </c:pt>
                <c:pt idx="40151">
                  <c:v>0.112085213937424</c:v>
                </c:pt>
                <c:pt idx="40152">
                  <c:v>0.110140893136028</c:v>
                </c:pt>
                <c:pt idx="40153">
                  <c:v>5.2329063775143403E-2</c:v>
                </c:pt>
                <c:pt idx="40154">
                  <c:v>8.5322194127509299E-2</c:v>
                </c:pt>
                <c:pt idx="40155">
                  <c:v>9.9178582049786801E-2</c:v>
                </c:pt>
                <c:pt idx="40156">
                  <c:v>0.13982579071510501</c:v>
                </c:pt>
                <c:pt idx="40157">
                  <c:v>0.11927009283212001</c:v>
                </c:pt>
                <c:pt idx="40158">
                  <c:v>0.13493025853103399</c:v>
                </c:pt>
                <c:pt idx="40159">
                  <c:v>0.13145104850936201</c:v>
                </c:pt>
                <c:pt idx="40160">
                  <c:v>0.12309395100123</c:v>
                </c:pt>
                <c:pt idx="40161">
                  <c:v>9.4338685590918903E-2</c:v>
                </c:pt>
                <c:pt idx="40162">
                  <c:v>0.11147967666884</c:v>
                </c:pt>
                <c:pt idx="40163">
                  <c:v>0.163030975304049</c:v>
                </c:pt>
                <c:pt idx="40164">
                  <c:v>0.17925105762860299</c:v>
                </c:pt>
                <c:pt idx="40165">
                  <c:v>0.14372387542687601</c:v>
                </c:pt>
                <c:pt idx="40166">
                  <c:v>0.13048008195681299</c:v>
                </c:pt>
                <c:pt idx="40167">
                  <c:v>0.12846547629336699</c:v>
                </c:pt>
                <c:pt idx="40168">
                  <c:v>0.14642105950784501</c:v>
                </c:pt>
                <c:pt idx="40169">
                  <c:v>0.13995409480444901</c:v>
                </c:pt>
                <c:pt idx="40170">
                  <c:v>0.153768828743992</c:v>
                </c:pt>
                <c:pt idx="40171">
                  <c:v>0.14557007401343799</c:v>
                </c:pt>
                <c:pt idx="40172">
                  <c:v>0.14518974444237601</c:v>
                </c:pt>
                <c:pt idx="40173">
                  <c:v>0.15842240852891601</c:v>
                </c:pt>
                <c:pt idx="40174">
                  <c:v>0.14488470553579</c:v>
                </c:pt>
                <c:pt idx="40175">
                  <c:v>0.122755749951414</c:v>
                </c:pt>
                <c:pt idx="40176">
                  <c:v>0.124445206468785</c:v>
                </c:pt>
                <c:pt idx="40177">
                  <c:v>0.154354338593539</c:v>
                </c:pt>
                <c:pt idx="40178">
                  <c:v>0.16844508411119799</c:v>
                </c:pt>
                <c:pt idx="40179">
                  <c:v>0.15133801384576301</c:v>
                </c:pt>
                <c:pt idx="40180">
                  <c:v>0.149728173836087</c:v>
                </c:pt>
                <c:pt idx="40181">
                  <c:v>0.15877949766685101</c:v>
                </c:pt>
                <c:pt idx="40182">
                  <c:v>0.15898714371266601</c:v>
                </c:pt>
                <c:pt idx="40183">
                  <c:v>0.17696275535112199</c:v>
                </c:pt>
                <c:pt idx="40184">
                  <c:v>0.18816630188689201</c:v>
                </c:pt>
                <c:pt idx="40185">
                  <c:v>0.222808732502599</c:v>
                </c:pt>
                <c:pt idx="40186">
                  <c:v>0.19112038768294801</c:v>
                </c:pt>
                <c:pt idx="40187">
                  <c:v>0.19128214105011199</c:v>
                </c:pt>
                <c:pt idx="40188">
                  <c:v>0.233802171073731</c:v>
                </c:pt>
                <c:pt idx="40189">
                  <c:v>0.30909536547753003</c:v>
                </c:pt>
                <c:pt idx="40190">
                  <c:v>0.32408051908577901</c:v>
                </c:pt>
                <c:pt idx="40191">
                  <c:v>0.31619802401587299</c:v>
                </c:pt>
                <c:pt idx="40192">
                  <c:v>0.28825032359596803</c:v>
                </c:pt>
                <c:pt idx="40193">
                  <c:v>0.234329110488532</c:v>
                </c:pt>
                <c:pt idx="40194">
                  <c:v>0.26550603516695398</c:v>
                </c:pt>
                <c:pt idx="40195">
                  <c:v>0.23534944168716301</c:v>
                </c:pt>
                <c:pt idx="40196">
                  <c:v>0.23490098637154</c:v>
                </c:pt>
                <c:pt idx="40197">
                  <c:v>0.228856475740563</c:v>
                </c:pt>
                <c:pt idx="40198">
                  <c:v>0.251070932145397</c:v>
                </c:pt>
                <c:pt idx="40199">
                  <c:v>0.28533296331973901</c:v>
                </c:pt>
                <c:pt idx="40200">
                  <c:v>0.29653458928040799</c:v>
                </c:pt>
                <c:pt idx="40201">
                  <c:v>0.30047947643261502</c:v>
                </c:pt>
                <c:pt idx="40202">
                  <c:v>0.33901744517938898</c:v>
                </c:pt>
                <c:pt idx="40203">
                  <c:v>0.30853003093556203</c:v>
                </c:pt>
                <c:pt idx="40204">
                  <c:v>0.34067684410816701</c:v>
                </c:pt>
                <c:pt idx="40205">
                  <c:v>0.30980235267356199</c:v>
                </c:pt>
                <c:pt idx="40206">
                  <c:v>0.28717747882584399</c:v>
                </c:pt>
                <c:pt idx="40207">
                  <c:v>0.23667019142066101</c:v>
                </c:pt>
                <c:pt idx="40208">
                  <c:v>0.36049680474921703</c:v>
                </c:pt>
                <c:pt idx="40209">
                  <c:v>0.31014093457874597</c:v>
                </c:pt>
                <c:pt idx="40210">
                  <c:v>0.44725013154750898</c:v>
                </c:pt>
                <c:pt idx="40211">
                  <c:v>0.470370542730152</c:v>
                </c:pt>
                <c:pt idx="40212">
                  <c:v>0.54543750884644504</c:v>
                </c:pt>
                <c:pt idx="40213">
                  <c:v>0.59186792513053099</c:v>
                </c:pt>
                <c:pt idx="40214">
                  <c:v>0.50973976802173504</c:v>
                </c:pt>
                <c:pt idx="40215">
                  <c:v>0.47751805336052</c:v>
                </c:pt>
                <c:pt idx="40216">
                  <c:v>0.46381548441826398</c:v>
                </c:pt>
                <c:pt idx="40217">
                  <c:v>0.47133454142314701</c:v>
                </c:pt>
                <c:pt idx="40218">
                  <c:v>0.48968497689983398</c:v>
                </c:pt>
                <c:pt idx="40219">
                  <c:v>0.45091963405258501</c:v>
                </c:pt>
                <c:pt idx="40220">
                  <c:v>0.49192262765921002</c:v>
                </c:pt>
                <c:pt idx="40221">
                  <c:v>0.40366580764796101</c:v>
                </c:pt>
                <c:pt idx="40222">
                  <c:v>0.40607488068343001</c:v>
                </c:pt>
                <c:pt idx="40223">
                  <c:v>0.42725920732809203</c:v>
                </c:pt>
                <c:pt idx="40224">
                  <c:v>0.42167363572613298</c:v>
                </c:pt>
                <c:pt idx="40225">
                  <c:v>0.52097692436982601</c:v>
                </c:pt>
                <c:pt idx="40226">
                  <c:v>0.47320636224229801</c:v>
                </c:pt>
                <c:pt idx="40227">
                  <c:v>-1.0528266134139899E-3</c:v>
                </c:pt>
                <c:pt idx="40228">
                  <c:v>4.9705748386832298E-3</c:v>
                </c:pt>
                <c:pt idx="40229" formatCode="0.00E+00">
                  <c:v>1.9259545917904499E-4</c:v>
                </c:pt>
                <c:pt idx="40230">
                  <c:v>1.7233736305653599E-2</c:v>
                </c:pt>
                <c:pt idx="40231">
                  <c:v>2.1045933910526201E-3</c:v>
                </c:pt>
                <c:pt idx="40232">
                  <c:v>-4.1259223159843999E-3</c:v>
                </c:pt>
                <c:pt idx="40233">
                  <c:v>-1.02485030734404E-2</c:v>
                </c:pt>
                <c:pt idx="40234">
                  <c:v>0.102048314239442</c:v>
                </c:pt>
                <c:pt idx="40235">
                  <c:v>-1.0528266134139899E-3</c:v>
                </c:pt>
                <c:pt idx="40236">
                  <c:v>4.9705748386832298E-3</c:v>
                </c:pt>
                <c:pt idx="40237">
                  <c:v>2.94400372675673E-3</c:v>
                </c:pt>
                <c:pt idx="40238">
                  <c:v>2.3358713727232101E-2</c:v>
                </c:pt>
                <c:pt idx="40239">
                  <c:v>2.31263066015681E-2</c:v>
                </c:pt>
                <c:pt idx="40240">
                  <c:v>3.8919471882476499E-2</c:v>
                </c:pt>
                <c:pt idx="40241">
                  <c:v>3.4302821746670702E-2</c:v>
                </c:pt>
                <c:pt idx="40242">
                  <c:v>0.11457541428467199</c:v>
                </c:pt>
                <c:pt idx="40243">
                  <c:v>0.11273724541093801</c:v>
                </c:pt>
                <c:pt idx="40244">
                  <c:v>0.17113109349385</c:v>
                </c:pt>
                <c:pt idx="40245">
                  <c:v>0.179270082998048</c:v>
                </c:pt>
                <c:pt idx="40246">
                  <c:v>0.26338533305686801</c:v>
                </c:pt>
                <c:pt idx="40247">
                  <c:v>8.1270290425611E-2</c:v>
                </c:pt>
                <c:pt idx="40248">
                  <c:v>0.227280876363119</c:v>
                </c:pt>
                <c:pt idx="40249">
                  <c:v>1.0528266134139899E-3</c:v>
                </c:pt>
                <c:pt idx="40250">
                  <c:v>-4.9705748386832298E-3</c:v>
                </c:pt>
                <c:pt idx="40251">
                  <c:v>1.5075278503207499E-2</c:v>
                </c:pt>
                <c:pt idx="40252">
                  <c:v>1.03059063658288E-2</c:v>
                </c:pt>
                <c:pt idx="40253">
                  <c:v>3.08666041833753E-2</c:v>
                </c:pt>
                <c:pt idx="40254">
                  <c:v>-6.2002042821278601E-3</c:v>
                </c:pt>
                <c:pt idx="40255">
                  <c:v>-3.3769040704979901E-2</c:v>
                </c:pt>
                <c:pt idx="40256">
                  <c:v>-4.1079263881893702E-2</c:v>
                </c:pt>
                <c:pt idx="40257">
                  <c:v>9.2500057635639996E-2</c:v>
                </c:pt>
                <c:pt idx="40258">
                  <c:v>9.2961326218800003E-2</c:v>
                </c:pt>
                <c:pt idx="40259">
                  <c:v>9.6865011417094804E-2</c:v>
                </c:pt>
                <c:pt idx="40260">
                  <c:v>9.4330263585565802E-2</c:v>
                </c:pt>
                <c:pt idx="40261">
                  <c:v>0.11686539806995</c:v>
                </c:pt>
                <c:pt idx="40262">
                  <c:v>4.68717234594868E-2</c:v>
                </c:pt>
                <c:pt idx="40263">
                  <c:v>5.0043153570875402E-2</c:v>
                </c:pt>
                <c:pt idx="40264">
                  <c:v>5.3062846874400098E-2</c:v>
                </c:pt>
                <c:pt idx="40265">
                  <c:v>4.5211029415526301E-2</c:v>
                </c:pt>
                <c:pt idx="40266">
                  <c:v>3.6328353456429097E-2</c:v>
                </c:pt>
                <c:pt idx="40267">
                  <c:v>6.6778749069771104E-2</c:v>
                </c:pt>
                <c:pt idx="40268">
                  <c:v>7.2320667122952806E-2</c:v>
                </c:pt>
                <c:pt idx="40269">
                  <c:v>7.83396533545552E-2</c:v>
                </c:pt>
                <c:pt idx="40270">
                  <c:v>7.9276250979520596E-2</c:v>
                </c:pt>
                <c:pt idx="40271">
                  <c:v>9.4483469257267305E-2</c:v>
                </c:pt>
                <c:pt idx="40272">
                  <c:v>9.0227391072102495E-2</c:v>
                </c:pt>
                <c:pt idx="40273">
                  <c:v>9.4558787326184099E-2</c:v>
                </c:pt>
                <c:pt idx="40274">
                  <c:v>9.2540445079767997E-2</c:v>
                </c:pt>
                <c:pt idx="40275">
                  <c:v>8.7757585903504895E-2</c:v>
                </c:pt>
                <c:pt idx="40276">
                  <c:v>8.5797972467300296E-2</c:v>
                </c:pt>
                <c:pt idx="40277">
                  <c:v>7.9425999647838502E-2</c:v>
                </c:pt>
                <c:pt idx="40278">
                  <c:v>7.6394038082529994E-2</c:v>
                </c:pt>
                <c:pt idx="40279">
                  <c:v>8.3625215738677594E-2</c:v>
                </c:pt>
                <c:pt idx="40280">
                  <c:v>8.7480338961815202E-2</c:v>
                </c:pt>
                <c:pt idx="40281">
                  <c:v>9.4036684342690705E-2</c:v>
                </c:pt>
                <c:pt idx="40282">
                  <c:v>0.10388651966784999</c:v>
                </c:pt>
                <c:pt idx="40283">
                  <c:v>0.13939356426396499</c:v>
                </c:pt>
                <c:pt idx="40284">
                  <c:v>0.14053357306505501</c:v>
                </c:pt>
                <c:pt idx="40285">
                  <c:v>0.147902591526576</c:v>
                </c:pt>
                <c:pt idx="40286">
                  <c:v>0.14533437734489599</c:v>
                </c:pt>
                <c:pt idx="40287">
                  <c:v>0.21908279794888699</c:v>
                </c:pt>
                <c:pt idx="40288">
                  <c:v>0.139807705144842</c:v>
                </c:pt>
                <c:pt idx="40289">
                  <c:v>0.141656189788404</c:v>
                </c:pt>
                <c:pt idx="40290">
                  <c:v>0.12644487456100401</c:v>
                </c:pt>
                <c:pt idx="40291">
                  <c:v>0.22596597757754</c:v>
                </c:pt>
                <c:pt idx="40292">
                  <c:v>0.29820604029450598</c:v>
                </c:pt>
                <c:pt idx="40293">
                  <c:v>0.32471036954080201</c:v>
                </c:pt>
                <c:pt idx="40294">
                  <c:v>0.35084586198386303</c:v>
                </c:pt>
                <c:pt idx="40295">
                  <c:v>0.36498985871982198</c:v>
                </c:pt>
                <c:pt idx="40296">
                  <c:v>0.360990517546117</c:v>
                </c:pt>
                <c:pt idx="40297">
                  <c:v>0.36228893433702802</c:v>
                </c:pt>
                <c:pt idx="40298">
                  <c:v>0.31266223443025798</c:v>
                </c:pt>
                <c:pt idx="40299">
                  <c:v>0.30322289080093601</c:v>
                </c:pt>
                <c:pt idx="40300">
                  <c:v>8.1047947270604902E-3</c:v>
                </c:pt>
                <c:pt idx="40301">
                  <c:v>1.5599460331552101E-2</c:v>
                </c:pt>
                <c:pt idx="40302">
                  <c:v>-4.14339089378512E-3</c:v>
                </c:pt>
                <c:pt idx="40303">
                  <c:v>2.5394245614958001E-3</c:v>
                </c:pt>
                <c:pt idx="40304">
                  <c:v>1.8579304927829301E-2</c:v>
                </c:pt>
                <c:pt idx="40305">
                  <c:v>4.7428448386369303E-2</c:v>
                </c:pt>
                <c:pt idx="40306">
                  <c:v>5.3195503963186098E-2</c:v>
                </c:pt>
                <c:pt idx="40307">
                  <c:v>6.1691441493660397E-2</c:v>
                </c:pt>
                <c:pt idx="40308">
                  <c:v>7.0117908843542798E-2</c:v>
                </c:pt>
                <c:pt idx="40309">
                  <c:v>2.70259817573692E-2</c:v>
                </c:pt>
                <c:pt idx="40310">
                  <c:v>2.6331673427483399E-2</c:v>
                </c:pt>
                <c:pt idx="40311">
                  <c:v>2.7210975514618301E-2</c:v>
                </c:pt>
                <c:pt idx="40312">
                  <c:v>8.2519665967602795E-2</c:v>
                </c:pt>
                <c:pt idx="40313">
                  <c:v>0.14394194915570899</c:v>
                </c:pt>
                <c:pt idx="40314">
                  <c:v>9.3345353457890301E-2</c:v>
                </c:pt>
                <c:pt idx="40315">
                  <c:v>0.104031137056212</c:v>
                </c:pt>
                <c:pt idx="40316">
                  <c:v>0.124243074660681</c:v>
                </c:pt>
                <c:pt idx="40317">
                  <c:v>9.9178232175334197E-2</c:v>
                </c:pt>
                <c:pt idx="40318">
                  <c:v>4.6999504659095401E-2</c:v>
                </c:pt>
                <c:pt idx="40319">
                  <c:v>4.4195190477552999E-2</c:v>
                </c:pt>
                <c:pt idx="40320">
                  <c:v>1.03514206732804E-2</c:v>
                </c:pt>
                <c:pt idx="40321">
                  <c:v>1.8306597665009802E-2</c:v>
                </c:pt>
                <c:pt idx="40322">
                  <c:v>1.77561653908389E-2</c:v>
                </c:pt>
                <c:pt idx="40323">
                  <c:v>1.71898408853332E-2</c:v>
                </c:pt>
                <c:pt idx="40324">
                  <c:v>1.55094280169598E-3</c:v>
                </c:pt>
                <c:pt idx="40325">
                  <c:v>3.8121962981294499E-2</c:v>
                </c:pt>
                <c:pt idx="40326">
                  <c:v>5.3184130275284201E-2</c:v>
                </c:pt>
                <c:pt idx="40327">
                  <c:v>7.4127110476972194E-2</c:v>
                </c:pt>
                <c:pt idx="40328">
                  <c:v>7.3959480713108094E-2</c:v>
                </c:pt>
                <c:pt idx="40329">
                  <c:v>-9.2219230957248897E-3</c:v>
                </c:pt>
                <c:pt idx="40330">
                  <c:v>-5.4044214979453997E-3</c:v>
                </c:pt>
                <c:pt idx="40331">
                  <c:v>-2.73872411203957E-3</c:v>
                </c:pt>
                <c:pt idx="40332">
                  <c:v>1.5968644231909301E-2</c:v>
                </c:pt>
                <c:pt idx="40333">
                  <c:v>2.5070043660463299E-2</c:v>
                </c:pt>
                <c:pt idx="40334">
                  <c:v>1.7581079996287802E-2</c:v>
                </c:pt>
                <c:pt idx="40335">
                  <c:v>3.68455261907416E-2</c:v>
                </c:pt>
                <c:pt idx="40336">
                  <c:v>8.4551576852541499E-2</c:v>
                </c:pt>
                <c:pt idx="40337">
                  <c:v>8.9879525213447595E-2</c:v>
                </c:pt>
                <c:pt idx="40338" formatCode="0.00E+00">
                  <c:v>8.7918014686194602E-4</c:v>
                </c:pt>
                <c:pt idx="40339">
                  <c:v>-4.71649901059278E-3</c:v>
                </c:pt>
                <c:pt idx="40340">
                  <c:v>1.31190472645974E-2</c:v>
                </c:pt>
                <c:pt idx="40341">
                  <c:v>1.15874224646823E-2</c:v>
                </c:pt>
                <c:pt idx="40342">
                  <c:v>-1.30343868555646E-2</c:v>
                </c:pt>
                <c:pt idx="40343">
                  <c:v>-3.6817078928212902E-3</c:v>
                </c:pt>
                <c:pt idx="40344">
                  <c:v>-2.11806264989822E-2</c:v>
                </c:pt>
                <c:pt idx="40345">
                  <c:v>-2.0379435078827099E-2</c:v>
                </c:pt>
                <c:pt idx="40346">
                  <c:v>-5.32092496033098E-3</c:v>
                </c:pt>
                <c:pt idx="40347">
                  <c:v>-6.4698822873379101E-3</c:v>
                </c:pt>
                <c:pt idx="40348">
                  <c:v>-2.1253349258326198E-2</c:v>
                </c:pt>
                <c:pt idx="40349">
                  <c:v>-2.14210215209595E-2</c:v>
                </c:pt>
                <c:pt idx="40350">
                  <c:v>-1.3235766961213299E-2</c:v>
                </c:pt>
                <c:pt idx="40351">
                  <c:v>-1.37474086460875E-2</c:v>
                </c:pt>
                <c:pt idx="40352">
                  <c:v>-2.829768972525E-2</c:v>
                </c:pt>
                <c:pt idx="40353">
                  <c:v>3.3219443953094799E-2</c:v>
                </c:pt>
                <c:pt idx="40354">
                  <c:v>4.6644848552137699E-2</c:v>
                </c:pt>
                <c:pt idx="40355">
                  <c:v>-1.16712362428361E-2</c:v>
                </c:pt>
                <c:pt idx="40356">
                  <c:v>-3.94200289134976E-2</c:v>
                </c:pt>
                <c:pt idx="40357">
                  <c:v>-4.64955976966481E-2</c:v>
                </c:pt>
                <c:pt idx="40358">
                  <c:v>1.2439776222368E-2</c:v>
                </c:pt>
                <c:pt idx="40359">
                  <c:v>1.9931391591808199E-2</c:v>
                </c:pt>
                <c:pt idx="40360">
                  <c:v>1.39867666928881E-2</c:v>
                </c:pt>
                <c:pt idx="40361">
                  <c:v>1.6026640400777802E-2</c:v>
                </c:pt>
                <c:pt idx="40362">
                  <c:v>-1.7576371490518598E-2</c:v>
                </c:pt>
                <c:pt idx="40363">
                  <c:v>-1.4412689414637201E-2</c:v>
                </c:pt>
                <c:pt idx="40364">
                  <c:v>-3.72779283897062E-2</c:v>
                </c:pt>
                <c:pt idx="40365">
                  <c:v>-5.8105054959992401E-2</c:v>
                </c:pt>
                <c:pt idx="40366">
                  <c:v>-3.5250424176114202E-3</c:v>
                </c:pt>
                <c:pt idx="40367">
                  <c:v>-1.29023225959228E-2</c:v>
                </c:pt>
                <c:pt idx="40368">
                  <c:v>3.7780253971176202E-2</c:v>
                </c:pt>
                <c:pt idx="40369">
                  <c:v>9.9977852388979299E-2</c:v>
                </c:pt>
                <c:pt idx="40370">
                  <c:v>0.107441285530255</c:v>
                </c:pt>
                <c:pt idx="40371">
                  <c:v>8.6677340860898497E-2</c:v>
                </c:pt>
                <c:pt idx="40372">
                  <c:v>0.12704174769396501</c:v>
                </c:pt>
                <c:pt idx="40373">
                  <c:v>5.9598715084062198E-2</c:v>
                </c:pt>
                <c:pt idx="40374">
                  <c:v>5.2256577834933898E-2</c:v>
                </c:pt>
                <c:pt idx="40375">
                  <c:v>5.3588003132643398E-2</c:v>
                </c:pt>
                <c:pt idx="40376">
                  <c:v>3.1802874694337201E-2</c:v>
                </c:pt>
                <c:pt idx="40377">
                  <c:v>3.1582833508866801E-2</c:v>
                </c:pt>
                <c:pt idx="40378">
                  <c:v>2.10869912565399E-2</c:v>
                </c:pt>
                <c:pt idx="40379">
                  <c:v>2.1240101479389199E-2</c:v>
                </c:pt>
                <c:pt idx="40380">
                  <c:v>0.149947271490697</c:v>
                </c:pt>
                <c:pt idx="40381">
                  <c:v>0.13762684322214699</c:v>
                </c:pt>
                <c:pt idx="40382">
                  <c:v>0.20169292865212499</c:v>
                </c:pt>
                <c:pt idx="40383">
                  <c:v>0.20448406392237001</c:v>
                </c:pt>
                <c:pt idx="40384">
                  <c:v>0.25239425806704702</c:v>
                </c:pt>
                <c:pt idx="40385">
                  <c:v>0.23935776563458599</c:v>
                </c:pt>
                <c:pt idx="40386">
                  <c:v>0.309598099281158</c:v>
                </c:pt>
                <c:pt idx="40387">
                  <c:v>0.308027489037698</c:v>
                </c:pt>
                <c:pt idx="40388">
                  <c:v>0.32519367274702898</c:v>
                </c:pt>
                <c:pt idx="40389">
                  <c:v>0.27188643425548897</c:v>
                </c:pt>
                <c:pt idx="40390">
                  <c:v>0.317832557996656</c:v>
                </c:pt>
                <c:pt idx="40391">
                  <c:v>0.35258527753829</c:v>
                </c:pt>
                <c:pt idx="40392">
                  <c:v>0.34274268563724097</c:v>
                </c:pt>
                <c:pt idx="40393">
                  <c:v>0.34042115904056103</c:v>
                </c:pt>
                <c:pt idx="40394">
                  <c:v>0.30730050054202401</c:v>
                </c:pt>
                <c:pt idx="40395">
                  <c:v>0.27061499974909697</c:v>
                </c:pt>
                <c:pt idx="40396">
                  <c:v>0.33787079235775103</c:v>
                </c:pt>
                <c:pt idx="40397">
                  <c:v>0.32839411346671199</c:v>
                </c:pt>
                <c:pt idx="40398">
                  <c:v>0.31399796752015502</c:v>
                </c:pt>
                <c:pt idx="40399">
                  <c:v>0.32780032623271699</c:v>
                </c:pt>
                <c:pt idx="40400">
                  <c:v>0.366736681932121</c:v>
                </c:pt>
                <c:pt idx="40401">
                  <c:v>0.33367721904252501</c:v>
                </c:pt>
                <c:pt idx="40402">
                  <c:v>0.42894952993890401</c:v>
                </c:pt>
                <c:pt idx="40403">
                  <c:v>0.42893998729689597</c:v>
                </c:pt>
                <c:pt idx="40404">
                  <c:v>0.45828299921080401</c:v>
                </c:pt>
                <c:pt idx="40405" formatCode="0.00E+00">
                  <c:v>4.8052092065131702E-4</c:v>
                </c:pt>
                <c:pt idx="40406">
                  <c:v>5.0975980381271404E-3</c:v>
                </c:pt>
                <c:pt idx="40407" formatCode="0.00E+00">
                  <c:v>9.3595211312558202E-4</c:v>
                </c:pt>
                <c:pt idx="40408">
                  <c:v>2.1300493700882699E-2</c:v>
                </c:pt>
                <c:pt idx="40409">
                  <c:v>1.0403728154871599E-2</c:v>
                </c:pt>
                <c:pt idx="40410">
                  <c:v>1.05177825739595E-2</c:v>
                </c:pt>
                <c:pt idx="40411">
                  <c:v>2.5566705358113198E-3</c:v>
                </c:pt>
                <c:pt idx="40412">
                  <c:v>4.3160055100702498E-2</c:v>
                </c:pt>
                <c:pt idx="40413">
                  <c:v>3.9878165414283899E-2</c:v>
                </c:pt>
                <c:pt idx="40414">
                  <c:v>3.6926049798390002E-2</c:v>
                </c:pt>
                <c:pt idx="40415">
                  <c:v>1.0567039967994201E-2</c:v>
                </c:pt>
                <c:pt idx="40416">
                  <c:v>1.00269152361223E-2</c:v>
                </c:pt>
                <c:pt idx="40417">
                  <c:v>2.5335599802766201E-2</c:v>
                </c:pt>
                <c:pt idx="40418">
                  <c:v>2.0075603347944299E-2</c:v>
                </c:pt>
                <c:pt idx="40419">
                  <c:v>5.8854780145468098E-2</c:v>
                </c:pt>
                <c:pt idx="40420">
                  <c:v>0.122142284208236</c:v>
                </c:pt>
                <c:pt idx="40421">
                  <c:v>0.11749839384279701</c:v>
                </c:pt>
                <c:pt idx="40422">
                  <c:v>9.69031058633089E-2</c:v>
                </c:pt>
                <c:pt idx="40423">
                  <c:v>0.10880185388970499</c:v>
                </c:pt>
                <c:pt idx="40424">
                  <c:v>9.9638111694099599E-2</c:v>
                </c:pt>
                <c:pt idx="40425">
                  <c:v>6.3987692789571199E-2</c:v>
                </c:pt>
                <c:pt idx="40426">
                  <c:v>7.4745977625547896E-2</c:v>
                </c:pt>
                <c:pt idx="40427">
                  <c:v>7.8434085987665297E-2</c:v>
                </c:pt>
                <c:pt idx="40428">
                  <c:v>8.9187668945935605E-2</c:v>
                </c:pt>
                <c:pt idx="40429">
                  <c:v>0.104717970596188</c:v>
                </c:pt>
                <c:pt idx="40430">
                  <c:v>0.110264526640317</c:v>
                </c:pt>
                <c:pt idx="40431">
                  <c:v>0.11345619325822801</c:v>
                </c:pt>
                <c:pt idx="40432">
                  <c:v>9.9583229254338296E-2</c:v>
                </c:pt>
                <c:pt idx="40433">
                  <c:v>9.9987558574009497E-2</c:v>
                </c:pt>
                <c:pt idx="40434">
                  <c:v>0.118581287679841</c:v>
                </c:pt>
                <c:pt idx="40435">
                  <c:v>0.10921415055353401</c:v>
                </c:pt>
                <c:pt idx="40436">
                  <c:v>0.11382451395733199</c:v>
                </c:pt>
                <c:pt idx="40437">
                  <c:v>0.12573162398188401</c:v>
                </c:pt>
                <c:pt idx="40438">
                  <c:v>0.114195923159079</c:v>
                </c:pt>
                <c:pt idx="40439">
                  <c:v>0.120692515384211</c:v>
                </c:pt>
                <c:pt idx="40440">
                  <c:v>0.12192171497285</c:v>
                </c:pt>
                <c:pt idx="40441">
                  <c:v>0.11518000220579799</c:v>
                </c:pt>
                <c:pt idx="40442">
                  <c:v>0.23801763496252301</c:v>
                </c:pt>
                <c:pt idx="40443">
                  <c:v>0.22960064652117301</c:v>
                </c:pt>
                <c:pt idx="40444">
                  <c:v>0.227542815463085</c:v>
                </c:pt>
                <c:pt idx="40445">
                  <c:v>6.8233862441723095E-2</c:v>
                </c:pt>
                <c:pt idx="40446">
                  <c:v>0.21551354056946301</c:v>
                </c:pt>
                <c:pt idx="40447">
                  <c:v>0.24620789703945301</c:v>
                </c:pt>
                <c:pt idx="40448">
                  <c:v>0.21333470155984199</c:v>
                </c:pt>
                <c:pt idx="40449">
                  <c:v>0.29958228190380398</c:v>
                </c:pt>
                <c:pt idx="40450">
                  <c:v>0.31261552859252201</c:v>
                </c:pt>
                <c:pt idx="40451">
                  <c:v>0.22057458277160399</c:v>
                </c:pt>
                <c:pt idx="40452">
                  <c:v>0.25549737410380202</c:v>
                </c:pt>
                <c:pt idx="40453">
                  <c:v>0.25457286970282</c:v>
                </c:pt>
                <c:pt idx="40454">
                  <c:v>0.269077130070903</c:v>
                </c:pt>
                <c:pt idx="40455">
                  <c:v>0.28883616133750101</c:v>
                </c:pt>
                <c:pt idx="40456">
                  <c:v>0.35701545387920802</c:v>
                </c:pt>
                <c:pt idx="40457">
                  <c:v>0.33543104076438801</c:v>
                </c:pt>
                <c:pt idx="40458">
                  <c:v>0.371872289204281</c:v>
                </c:pt>
                <c:pt idx="40459">
                  <c:v>0.34544548695795801</c:v>
                </c:pt>
                <c:pt idx="40460">
                  <c:v>0.36845166659789003</c:v>
                </c:pt>
                <c:pt idx="40461">
                  <c:v>0.39702280213125701</c:v>
                </c:pt>
                <c:pt idx="40462">
                  <c:v>0.39421362824037798</c:v>
                </c:pt>
                <c:pt idx="40463">
                  <c:v>0.41593790361219701</c:v>
                </c:pt>
                <c:pt idx="40464">
                  <c:v>0.44016641466151701</c:v>
                </c:pt>
                <c:pt idx="40465">
                  <c:v>0.40015318503941799</c:v>
                </c:pt>
                <c:pt idx="40466">
                  <c:v>0.389522407219211</c:v>
                </c:pt>
                <c:pt idx="40467">
                  <c:v>-1.1774229949319001E-2</c:v>
                </c:pt>
                <c:pt idx="40468">
                  <c:v>-2.00623887645889E-2</c:v>
                </c:pt>
                <c:pt idx="40469">
                  <c:v>-1.3940861437459999E-2</c:v>
                </c:pt>
                <c:pt idx="40470">
                  <c:v>-1.47390054712293E-2</c:v>
                </c:pt>
                <c:pt idx="40471">
                  <c:v>-1.08727845396512E-2</c:v>
                </c:pt>
                <c:pt idx="40472">
                  <c:v>-1.0612950219763599E-2</c:v>
                </c:pt>
                <c:pt idx="40473">
                  <c:v>-1.13120504020289E-2</c:v>
                </c:pt>
                <c:pt idx="40474">
                  <c:v>-5.9094782989836904E-3</c:v>
                </c:pt>
                <c:pt idx="40475">
                  <c:v>-4.1729522086142402E-3</c:v>
                </c:pt>
                <c:pt idx="40476">
                  <c:v>-7.7695367616892304E-3</c:v>
                </c:pt>
                <c:pt idx="40477">
                  <c:v>-6.2916717024408203E-3</c:v>
                </c:pt>
                <c:pt idx="40478">
                  <c:v>1.0588955381456801E-2</c:v>
                </c:pt>
                <c:pt idx="40479">
                  <c:v>9.01950857394462E-3</c:v>
                </c:pt>
                <c:pt idx="40480">
                  <c:v>1.0818801506583001E-2</c:v>
                </c:pt>
                <c:pt idx="40481">
                  <c:v>-3.7018746540459599E-2</c:v>
                </c:pt>
                <c:pt idx="40482">
                  <c:v>-3.1821376327193902E-2</c:v>
                </c:pt>
                <c:pt idx="40483">
                  <c:v>-3.2975534349945997E-2</c:v>
                </c:pt>
                <c:pt idx="40484">
                  <c:v>-3.7563086698886902E-2</c:v>
                </c:pt>
                <c:pt idx="40485">
                  <c:v>7.9785329513857306E-3</c:v>
                </c:pt>
                <c:pt idx="40486">
                  <c:v>-8.5586346148893693E-3</c:v>
                </c:pt>
                <c:pt idx="40487">
                  <c:v>-2.0821286984837799E-2</c:v>
                </c:pt>
                <c:pt idx="40488">
                  <c:v>-2.58979039933038E-2</c:v>
                </c:pt>
                <c:pt idx="40489">
                  <c:v>-2.3127567159852501E-2</c:v>
                </c:pt>
                <c:pt idx="40490">
                  <c:v>-2.4167661540316999E-2</c:v>
                </c:pt>
                <c:pt idx="40491">
                  <c:v>-2.0196418298907101E-2</c:v>
                </c:pt>
                <c:pt idx="40492">
                  <c:v>-2.0900284732321799E-2</c:v>
                </c:pt>
                <c:pt idx="40493">
                  <c:v>-1.8206123010804501E-2</c:v>
                </c:pt>
                <c:pt idx="40494">
                  <c:v>-1.93871000332312E-2</c:v>
                </c:pt>
                <c:pt idx="40495">
                  <c:v>4.7509253236173096E-3</c:v>
                </c:pt>
                <c:pt idx="40496">
                  <c:v>7.0217754778665303E-3</c:v>
                </c:pt>
                <c:pt idx="40497">
                  <c:v>1.9409940896878801E-2</c:v>
                </c:pt>
                <c:pt idx="40498">
                  <c:v>2.1777931852317599E-2</c:v>
                </c:pt>
                <c:pt idx="40499">
                  <c:v>1.46035229135768E-2</c:v>
                </c:pt>
                <c:pt idx="40500">
                  <c:v>-4.9523946211631899E-2</c:v>
                </c:pt>
                <c:pt idx="40501">
                  <c:v>-7.8874174040731701E-2</c:v>
                </c:pt>
                <c:pt idx="40502">
                  <c:v>-9.0973792809846396E-2</c:v>
                </c:pt>
                <c:pt idx="40503">
                  <c:v>-5.9665104458968402E-2</c:v>
                </c:pt>
                <c:pt idx="40504">
                  <c:v>-3.4096213152806802E-2</c:v>
                </c:pt>
                <c:pt idx="40505">
                  <c:v>-4.1708883709139499E-2</c:v>
                </c:pt>
                <c:pt idx="40506">
                  <c:v>-4.0518997797470202E-2</c:v>
                </c:pt>
                <c:pt idx="40507">
                  <c:v>-4.52893374363856E-2</c:v>
                </c:pt>
                <c:pt idx="40508">
                  <c:v>-7.9379113932821904E-2</c:v>
                </c:pt>
                <c:pt idx="40509">
                  <c:v>-8.3530953983769196E-2</c:v>
                </c:pt>
                <c:pt idx="40510">
                  <c:v>6.95358031764437E-3</c:v>
                </c:pt>
                <c:pt idx="40511">
                  <c:v>1.3356277313977699E-2</c:v>
                </c:pt>
                <c:pt idx="40512">
                  <c:v>9.1999703824838797E-3</c:v>
                </c:pt>
                <c:pt idx="40513">
                  <c:v>1.8648835661113399E-2</c:v>
                </c:pt>
                <c:pt idx="40514">
                  <c:v>1.6456334416541998E-2</c:v>
                </c:pt>
                <c:pt idx="40515">
                  <c:v>1.53655661506735E-2</c:v>
                </c:pt>
                <c:pt idx="40516">
                  <c:v>-2.4559637767271802E-3</c:v>
                </c:pt>
                <c:pt idx="40517">
                  <c:v>-2.2492382059699999E-3</c:v>
                </c:pt>
                <c:pt idx="40518">
                  <c:v>-5.6626768145855398E-3</c:v>
                </c:pt>
                <c:pt idx="40519">
                  <c:v>-8.60378260750716E-3</c:v>
                </c:pt>
                <c:pt idx="40520">
                  <c:v>-3.7065789551280399E-3</c:v>
                </c:pt>
                <c:pt idx="40521">
                  <c:v>-3.6416039243424701E-2</c:v>
                </c:pt>
                <c:pt idx="40522">
                  <c:v>-3.9551861796826203E-2</c:v>
                </c:pt>
                <c:pt idx="40523">
                  <c:v>-4.1537588998538703E-2</c:v>
                </c:pt>
                <c:pt idx="40524">
                  <c:v>-3.4318112435444303E-2</c:v>
                </c:pt>
                <c:pt idx="40525">
                  <c:v>-3.4503666006478501E-2</c:v>
                </c:pt>
                <c:pt idx="40526">
                  <c:v>1.43688981220457E-2</c:v>
                </c:pt>
                <c:pt idx="40527">
                  <c:v>7.1701440482993999E-3</c:v>
                </c:pt>
                <c:pt idx="40528">
                  <c:v>1.48864906027077E-2</c:v>
                </c:pt>
                <c:pt idx="40529">
                  <c:v>3.6857541373081101E-2</c:v>
                </c:pt>
                <c:pt idx="40530">
                  <c:v>5.0991331410044902E-2</c:v>
                </c:pt>
                <c:pt idx="40531">
                  <c:v>6.6832720308645996E-2</c:v>
                </c:pt>
                <c:pt idx="40532">
                  <c:v>1.76300674532687E-2</c:v>
                </c:pt>
                <c:pt idx="40533" formatCode="0.00E+00">
                  <c:v>-8.6852871211040496E-4</c:v>
                </c:pt>
                <c:pt idx="40534">
                  <c:v>3.9854095081785099E-2</c:v>
                </c:pt>
                <c:pt idx="40535">
                  <c:v>3.8992749492691797E-2</c:v>
                </c:pt>
                <c:pt idx="40536">
                  <c:v>4.0684405543293702E-2</c:v>
                </c:pt>
                <c:pt idx="40537">
                  <c:v>8.57813749548854E-2</c:v>
                </c:pt>
                <c:pt idx="40538">
                  <c:v>2.8134495389971301E-2</c:v>
                </c:pt>
                <c:pt idx="40539">
                  <c:v>3.5514023007183003E-2</c:v>
                </c:pt>
                <c:pt idx="40540">
                  <c:v>2.02937879186815E-2</c:v>
                </c:pt>
                <c:pt idx="40541">
                  <c:v>3.7860496097595599E-2</c:v>
                </c:pt>
                <c:pt idx="40542">
                  <c:v>2.8995327649091501E-2</c:v>
                </c:pt>
                <c:pt idx="40543">
                  <c:v>3.3262947328310297E-2</c:v>
                </c:pt>
                <c:pt idx="40544">
                  <c:v>8.1587638888595604E-2</c:v>
                </c:pt>
                <c:pt idx="40545">
                  <c:v>7.4541564461579196E-2</c:v>
                </c:pt>
                <c:pt idx="40546">
                  <c:v>7.6976531105326304E-2</c:v>
                </c:pt>
                <c:pt idx="40547">
                  <c:v>7.7689940996754803E-2</c:v>
                </c:pt>
                <c:pt idx="40548">
                  <c:v>7.7039070485972194E-2</c:v>
                </c:pt>
                <c:pt idx="40549">
                  <c:v>0.100899860340301</c:v>
                </c:pt>
                <c:pt idx="40550">
                  <c:v>0.102980183540291</c:v>
                </c:pt>
                <c:pt idx="40551">
                  <c:v>8.9257457832036799E-2</c:v>
                </c:pt>
                <c:pt idx="40552">
                  <c:v>9.2525533418796199E-2</c:v>
                </c:pt>
                <c:pt idx="40553">
                  <c:v>0.111897684869641</c:v>
                </c:pt>
                <c:pt idx="40554">
                  <c:v>0.10827395085055801</c:v>
                </c:pt>
                <c:pt idx="40555">
                  <c:v>0.121485538059197</c:v>
                </c:pt>
                <c:pt idx="40556">
                  <c:v>0.122822739119168</c:v>
                </c:pt>
                <c:pt idx="40557">
                  <c:v>0.12656570297376499</c:v>
                </c:pt>
                <c:pt idx="40558">
                  <c:v>0.13185903708088501</c:v>
                </c:pt>
                <c:pt idx="40559">
                  <c:v>0.13999159366133099</c:v>
                </c:pt>
                <c:pt idx="40560">
                  <c:v>0.134562000856635</c:v>
                </c:pt>
                <c:pt idx="40561">
                  <c:v>0.14584081368844301</c:v>
                </c:pt>
                <c:pt idx="40562">
                  <c:v>0.14183485930490899</c:v>
                </c:pt>
                <c:pt idx="40563">
                  <c:v>0.141546243292273</c:v>
                </c:pt>
                <c:pt idx="40564">
                  <c:v>0.138261575569813</c:v>
                </c:pt>
                <c:pt idx="40565">
                  <c:v>0.119518044267988</c:v>
                </c:pt>
                <c:pt idx="40566">
                  <c:v>0.111632805221827</c:v>
                </c:pt>
                <c:pt idx="40567">
                  <c:v>0.123239754662837</c:v>
                </c:pt>
                <c:pt idx="40568">
                  <c:v>0.12906723659661701</c:v>
                </c:pt>
                <c:pt idx="40569">
                  <c:v>0.158633052673995</c:v>
                </c:pt>
                <c:pt idx="40570">
                  <c:v>0.14876397872799799</c:v>
                </c:pt>
                <c:pt idx="40571">
                  <c:v>0.153630047334957</c:v>
                </c:pt>
                <c:pt idx="40572">
                  <c:v>0.163728162701925</c:v>
                </c:pt>
                <c:pt idx="40573">
                  <c:v>0.17107796602134001</c:v>
                </c:pt>
                <c:pt idx="40574">
                  <c:v>0.139046917135868</c:v>
                </c:pt>
                <c:pt idx="40575">
                  <c:v>0.14978453171042</c:v>
                </c:pt>
                <c:pt idx="40576">
                  <c:v>0.15024847043925299</c:v>
                </c:pt>
                <c:pt idx="40577">
                  <c:v>0.223222274649332</c:v>
                </c:pt>
                <c:pt idx="40578">
                  <c:v>0.228793322512755</c:v>
                </c:pt>
                <c:pt idx="40579">
                  <c:v>0.21001848040767199</c:v>
                </c:pt>
                <c:pt idx="40580">
                  <c:v>0.20952316837030499</c:v>
                </c:pt>
                <c:pt idx="40581">
                  <c:v>0.22400850546168799</c:v>
                </c:pt>
                <c:pt idx="40582">
                  <c:v>0.22161345646827399</c:v>
                </c:pt>
                <c:pt idx="40583">
                  <c:v>0.216393626859407</c:v>
                </c:pt>
                <c:pt idx="40584">
                  <c:v>0.21996207565619799</c:v>
                </c:pt>
                <c:pt idx="40585">
                  <c:v>0.230278112655569</c:v>
                </c:pt>
                <c:pt idx="40586">
                  <c:v>0.22247893564721799</c:v>
                </c:pt>
                <c:pt idx="40587">
                  <c:v>0.22026648432021301</c:v>
                </c:pt>
                <c:pt idx="40588">
                  <c:v>0.21759659643153301</c:v>
                </c:pt>
                <c:pt idx="40589">
                  <c:v>0.25197274941014303</c:v>
                </c:pt>
                <c:pt idx="40590">
                  <c:v>0.25979444164861798</c:v>
                </c:pt>
                <c:pt idx="40591">
                  <c:v>0.26105724042724998</c:v>
                </c:pt>
                <c:pt idx="40592">
                  <c:v>0.243763529763079</c:v>
                </c:pt>
                <c:pt idx="40593">
                  <c:v>0.241669567640796</c:v>
                </c:pt>
                <c:pt idx="40594">
                  <c:v>0.231477042325584</c:v>
                </c:pt>
                <c:pt idx="40595">
                  <c:v>0.231395570433543</c:v>
                </c:pt>
                <c:pt idx="40596">
                  <c:v>0.224520460224548</c:v>
                </c:pt>
                <c:pt idx="40597">
                  <c:v>0.222215672498352</c:v>
                </c:pt>
                <c:pt idx="40598">
                  <c:v>0.239351526657059</c:v>
                </c:pt>
                <c:pt idx="40599">
                  <c:v>0.23829558897171699</c:v>
                </c:pt>
                <c:pt idx="40600">
                  <c:v>0.23482546384761499</c:v>
                </c:pt>
                <c:pt idx="40601">
                  <c:v>0.25943866428891099</c:v>
                </c:pt>
                <c:pt idx="40602">
                  <c:v>0.24014461111031801</c:v>
                </c:pt>
                <c:pt idx="40603">
                  <c:v>0.227480283111404</c:v>
                </c:pt>
                <c:pt idx="40604">
                  <c:v>0.245396148918265</c:v>
                </c:pt>
                <c:pt idx="40605">
                  <c:v>0.254861612289839</c:v>
                </c:pt>
                <c:pt idx="40606">
                  <c:v>0.25386242365797101</c:v>
                </c:pt>
                <c:pt idx="40607">
                  <c:v>0.25804753642157702</c:v>
                </c:pt>
                <c:pt idx="40608">
                  <c:v>0.25783773534069798</c:v>
                </c:pt>
                <c:pt idx="40609">
                  <c:v>0.26459809592285999</c:v>
                </c:pt>
                <c:pt idx="40610">
                  <c:v>0.26788028830392202</c:v>
                </c:pt>
                <c:pt idx="40611">
                  <c:v>0.24893228997348699</c:v>
                </c:pt>
                <c:pt idx="40612">
                  <c:v>0.27402787107814203</c:v>
                </c:pt>
                <c:pt idx="40613">
                  <c:v>0.29427067965325399</c:v>
                </c:pt>
                <c:pt idx="40614">
                  <c:v>0.293656455602883</c:v>
                </c:pt>
                <c:pt idx="40615">
                  <c:v>0.28834886791556702</c:v>
                </c:pt>
                <c:pt idx="40616">
                  <c:v>0.32870830477665502</c:v>
                </c:pt>
                <c:pt idx="40617">
                  <c:v>0.32745054365474402</c:v>
                </c:pt>
                <c:pt idx="40618">
                  <c:v>0.255040919721572</c:v>
                </c:pt>
                <c:pt idx="40619">
                  <c:v>0.25713802409478997</c:v>
                </c:pt>
                <c:pt idx="40620">
                  <c:v>0.27520022002192701</c:v>
                </c:pt>
                <c:pt idx="40621">
                  <c:v>0.37572748802884998</c:v>
                </c:pt>
                <c:pt idx="40622">
                  <c:v>0.42229643601242101</c:v>
                </c:pt>
                <c:pt idx="40623">
                  <c:v>0.48192172268359101</c:v>
                </c:pt>
                <c:pt idx="40624">
                  <c:v>0.54756755371254795</c:v>
                </c:pt>
                <c:pt idx="40625">
                  <c:v>0.62879055078545099</c:v>
                </c:pt>
                <c:pt idx="40626">
                  <c:v>0.58156408180391805</c:v>
                </c:pt>
                <c:pt idx="40627">
                  <c:v>0.61559345839172996</c:v>
                </c:pt>
                <c:pt idx="40628">
                  <c:v>0.64972724108272994</c:v>
                </c:pt>
                <c:pt idx="40629">
                  <c:v>0.66978812311342195</c:v>
                </c:pt>
                <c:pt idx="40630">
                  <c:v>0.58530712914921701</c:v>
                </c:pt>
                <c:pt idx="40631">
                  <c:v>0.65201880455925498</c:v>
                </c:pt>
                <c:pt idx="40632">
                  <c:v>0.613826213264412</c:v>
                </c:pt>
                <c:pt idx="40633">
                  <c:v>0.73322947387748205</c:v>
                </c:pt>
                <c:pt idx="40634">
                  <c:v>0.74478898283516504</c:v>
                </c:pt>
                <c:pt idx="40635">
                  <c:v>0.79162295936489402</c:v>
                </c:pt>
                <c:pt idx="40636">
                  <c:v>0.97997222325827205</c:v>
                </c:pt>
                <c:pt idx="40637">
                  <c:v>0.94508399806826404</c:v>
                </c:pt>
                <c:pt idx="40638">
                  <c:v>0.95487304223090097</c:v>
                </c:pt>
                <c:pt idx="40639">
                  <c:v>0.96061876850191197</c:v>
                </c:pt>
                <c:pt idx="40640">
                  <c:v>0.96547019554506397</c:v>
                </c:pt>
                <c:pt idx="40641">
                  <c:v>0.97493592219788305</c:v>
                </c:pt>
                <c:pt idx="40642">
                  <c:v>0.97086332133839104</c:v>
                </c:pt>
                <c:pt idx="40643">
                  <c:v>0.98469611522290601</c:v>
                </c:pt>
                <c:pt idx="40644">
                  <c:v>0.98869275207891305</c:v>
                </c:pt>
                <c:pt idx="40645">
                  <c:v>0.99490097623881601</c:v>
                </c:pt>
                <c:pt idx="40646">
                  <c:v>0</c:v>
                </c:pt>
                <c:pt idx="40647">
                  <c:v>6.2068508305916899E-3</c:v>
                </c:pt>
                <c:pt idx="40648">
                  <c:v>2.8007573252315501E-3</c:v>
                </c:pt>
                <c:pt idx="40649">
                  <c:v>4.5210506197044201E-3</c:v>
                </c:pt>
                <c:pt idx="40650">
                  <c:v>1.0267205018712399E-3</c:v>
                </c:pt>
                <c:pt idx="40651">
                  <c:v>3.7599784233397902E-2</c:v>
                </c:pt>
                <c:pt idx="40652">
                  <c:v>3.9959236135407E-2</c:v>
                </c:pt>
                <c:pt idx="40653">
                  <c:v>1.1786565449193501E-2</c:v>
                </c:pt>
                <c:pt idx="40654">
                  <c:v>4.1484879479512099E-2</c:v>
                </c:pt>
                <c:pt idx="40655">
                  <c:v>-9.3945816709266605E-3</c:v>
                </c:pt>
                <c:pt idx="40656">
                  <c:v>-1.2605562657294501E-2</c:v>
                </c:pt>
                <c:pt idx="40657">
                  <c:v>-4.8139123238689997E-2</c:v>
                </c:pt>
                <c:pt idx="40658">
                  <c:v>-3.6261144498288697E-2</c:v>
                </c:pt>
                <c:pt idx="40659">
                  <c:v>-7.0664524883078603E-2</c:v>
                </c:pt>
                <c:pt idx="40660">
                  <c:v>-3.9015941511577799E-2</c:v>
                </c:pt>
                <c:pt idx="40661">
                  <c:v>-4.0775836588834199E-2</c:v>
                </c:pt>
                <c:pt idx="40662">
                  <c:v>-9.5879292533511597E-3</c:v>
                </c:pt>
                <c:pt idx="40663">
                  <c:v>3.4630401639561902E-2</c:v>
                </c:pt>
                <c:pt idx="40664">
                  <c:v>-2.3305835255999299E-2</c:v>
                </c:pt>
                <c:pt idx="40665">
                  <c:v>4.5849644207753802E-3</c:v>
                </c:pt>
                <c:pt idx="40666">
                  <c:v>1.3331950741661801E-3</c:v>
                </c:pt>
                <c:pt idx="40667" formatCode="0.00E+00">
                  <c:v>9.0099165579915399E-4</c:v>
                </c:pt>
                <c:pt idx="40668">
                  <c:v>3.6661503233190698E-3</c:v>
                </c:pt>
                <c:pt idx="40669">
                  <c:v>-3.7482365303618398E-2</c:v>
                </c:pt>
                <c:pt idx="40670">
                  <c:v>-4.3923042888775098E-2</c:v>
                </c:pt>
                <c:pt idx="40671">
                  <c:v>-5.2661123051052E-2</c:v>
                </c:pt>
                <c:pt idx="40672">
                  <c:v>-6.5683918691588294E-2</c:v>
                </c:pt>
                <c:pt idx="40673">
                  <c:v>-6.9741336161040807E-2</c:v>
                </c:pt>
                <c:pt idx="40674">
                  <c:v>-6.9268014801978195E-2</c:v>
                </c:pt>
                <c:pt idx="40675">
                  <c:v>-6.08231539388433E-2</c:v>
                </c:pt>
                <c:pt idx="40676">
                  <c:v>-6.3948701904715105E-2</c:v>
                </c:pt>
                <c:pt idx="40677">
                  <c:v>4.9747981398546798E-3</c:v>
                </c:pt>
                <c:pt idx="40678">
                  <c:v>-9.0678336905005194E-2</c:v>
                </c:pt>
                <c:pt idx="40679">
                  <c:v>-7.4265738662461597E-2</c:v>
                </c:pt>
                <c:pt idx="40680">
                  <c:v>-8.77368975710872E-2</c:v>
                </c:pt>
                <c:pt idx="40681">
                  <c:v>-0.12288023482319201</c:v>
                </c:pt>
                <c:pt idx="40682">
                  <c:v>-0.15897531015065899</c:v>
                </c:pt>
                <c:pt idx="40683">
                  <c:v>-0.14572464872677901</c:v>
                </c:pt>
                <c:pt idx="40684">
                  <c:v>-0.16959270505044399</c:v>
                </c:pt>
                <c:pt idx="40685">
                  <c:v>-0.15377610610865</c:v>
                </c:pt>
                <c:pt idx="40686">
                  <c:v>-0.159548334790894</c:v>
                </c:pt>
                <c:pt idx="40687">
                  <c:v>-0.142812850480284</c:v>
                </c:pt>
                <c:pt idx="40688">
                  <c:v>-0.15984750816622001</c:v>
                </c:pt>
                <c:pt idx="40689">
                  <c:v>-9.1733908196177605E-2</c:v>
                </c:pt>
                <c:pt idx="40690">
                  <c:v>-9.96677556326655E-2</c:v>
                </c:pt>
                <c:pt idx="40691">
                  <c:v>-2.49934291178746E-2</c:v>
                </c:pt>
                <c:pt idx="40692">
                  <c:v>-3.0864779144005899E-2</c:v>
                </c:pt>
                <c:pt idx="40693">
                  <c:v>-3.1149490747736E-2</c:v>
                </c:pt>
                <c:pt idx="40694">
                  <c:v>-3.65507424292228E-2</c:v>
                </c:pt>
                <c:pt idx="40695">
                  <c:v>-3.0392217052935801E-2</c:v>
                </c:pt>
                <c:pt idx="40696">
                  <c:v>-3.6400163581805797E-2</c:v>
                </c:pt>
                <c:pt idx="40697">
                  <c:v>-3.2505866093716501E-2</c:v>
                </c:pt>
                <c:pt idx="40698">
                  <c:v>-6.13531108428748E-2</c:v>
                </c:pt>
                <c:pt idx="40699">
                  <c:v>-6.3015608663986505E-2</c:v>
                </c:pt>
                <c:pt idx="40700">
                  <c:v>-6.7219783633120297E-2</c:v>
                </c:pt>
                <c:pt idx="40701">
                  <c:v>-7.0170877712626603E-2</c:v>
                </c:pt>
                <c:pt idx="40702">
                  <c:v>-7.2621206518133502E-2</c:v>
                </c:pt>
                <c:pt idx="40703">
                  <c:v>-0.123390107502311</c:v>
                </c:pt>
                <c:pt idx="40704">
                  <c:v>-4.52191941355835E-2</c:v>
                </c:pt>
                <c:pt idx="40705">
                  <c:v>-3.1145617738736801E-2</c:v>
                </c:pt>
                <c:pt idx="40706">
                  <c:v>-0.151365695586409</c:v>
                </c:pt>
                <c:pt idx="40707">
                  <c:v>-0.17410176949053799</c:v>
                </c:pt>
                <c:pt idx="40708">
                  <c:v>-0.178792463436416</c:v>
                </c:pt>
                <c:pt idx="40709">
                  <c:v>-0.17801873894110501</c:v>
                </c:pt>
                <c:pt idx="40710">
                  <c:v>-0.112638352157876</c:v>
                </c:pt>
                <c:pt idx="40711">
                  <c:v>-0.113952585277923</c:v>
                </c:pt>
                <c:pt idx="40712">
                  <c:v>-0.118596417132406</c:v>
                </c:pt>
                <c:pt idx="40713">
                  <c:v>-8.1336483501194004E-2</c:v>
                </c:pt>
                <c:pt idx="40714">
                  <c:v>-8.3106597059401793E-2</c:v>
                </c:pt>
                <c:pt idx="40715">
                  <c:v>-8.0260707658610597E-2</c:v>
                </c:pt>
                <c:pt idx="40716">
                  <c:v>-0.22835534525753501</c:v>
                </c:pt>
                <c:pt idx="40717">
                  <c:v>-0.23919526860173401</c:v>
                </c:pt>
                <c:pt idx="40718" formatCode="0.00E+00">
                  <c:v>-1.31908849885231E-5</c:v>
                </c:pt>
                <c:pt idx="40719">
                  <c:v>4.6828201294972704E-3</c:v>
                </c:pt>
                <c:pt idx="40720" formatCode="0.00E+00">
                  <c:v>-5.0850926450585199E-4</c:v>
                </c:pt>
                <c:pt idx="40721">
                  <c:v>9.4154528436574108E-3</c:v>
                </c:pt>
                <c:pt idx="40722">
                  <c:v>7.2248994840660103E-3</c:v>
                </c:pt>
                <c:pt idx="40723">
                  <c:v>6.3159893935571497E-3</c:v>
                </c:pt>
                <c:pt idx="40724">
                  <c:v>6.5250605663851298E-3</c:v>
                </c:pt>
                <c:pt idx="40725">
                  <c:v>-2.0156341197213198E-2</c:v>
                </c:pt>
                <c:pt idx="40726">
                  <c:v>-2.3004230462792801E-2</c:v>
                </c:pt>
                <c:pt idx="40727">
                  <c:v>6.2219970211068098E-3</c:v>
                </c:pt>
                <c:pt idx="40728">
                  <c:v>4.6586879473875503E-3</c:v>
                </c:pt>
                <c:pt idx="40729">
                  <c:v>2.0892018946007701E-2</c:v>
                </c:pt>
                <c:pt idx="40730">
                  <c:v>3.6280858907471202E-2</c:v>
                </c:pt>
                <c:pt idx="40731">
                  <c:v>-2.16080155218496E-2</c:v>
                </c:pt>
                <c:pt idx="40732">
                  <c:v>-0.116190541277</c:v>
                </c:pt>
                <c:pt idx="40733">
                  <c:v>3.1846605046687598E-2</c:v>
                </c:pt>
                <c:pt idx="40734">
                  <c:v>-2.1581687583613399E-2</c:v>
                </c:pt>
                <c:pt idx="40735">
                  <c:v>-7.4855024568655601E-2</c:v>
                </c:pt>
                <c:pt idx="40736">
                  <c:v>-8.63086902252483E-2</c:v>
                </c:pt>
                <c:pt idx="40737">
                  <c:v>-3.2375020361724502E-2</c:v>
                </c:pt>
                <c:pt idx="40738">
                  <c:v>-4.0079025572341297E-2</c:v>
                </c:pt>
                <c:pt idx="40739">
                  <c:v>-3.12660683578063E-2</c:v>
                </c:pt>
                <c:pt idx="40740">
                  <c:v>-4.7729551435759597E-2</c:v>
                </c:pt>
                <c:pt idx="40741">
                  <c:v>-4.5289504793731797E-2</c:v>
                </c:pt>
                <c:pt idx="40742">
                  <c:v>-4.6370800376228802E-2</c:v>
                </c:pt>
                <c:pt idx="40743">
                  <c:v>-5.00511763754352E-2</c:v>
                </c:pt>
                <c:pt idx="40744">
                  <c:v>-5.5634402617715698E-2</c:v>
                </c:pt>
                <c:pt idx="40745">
                  <c:v>-5.7563561163226501E-2</c:v>
                </c:pt>
                <c:pt idx="40746">
                  <c:v>-5.33908389313619E-2</c:v>
                </c:pt>
                <c:pt idx="40747">
                  <c:v>-5.1377106803632097E-2</c:v>
                </c:pt>
                <c:pt idx="40748">
                  <c:v>-6.3500779204082397E-2</c:v>
                </c:pt>
                <c:pt idx="40749">
                  <c:v>-6.6848946189808897E-2</c:v>
                </c:pt>
                <c:pt idx="40750">
                  <c:v>-6.3153004487942893E-2</c:v>
                </c:pt>
                <c:pt idx="40751">
                  <c:v>-5.6327914971142201E-2</c:v>
                </c:pt>
                <c:pt idx="40752">
                  <c:v>-5.2516978351377003E-2</c:v>
                </c:pt>
                <c:pt idx="40753">
                  <c:v>-4.6306876983052303E-2</c:v>
                </c:pt>
                <c:pt idx="40754">
                  <c:v>-5.2955412023709202E-2</c:v>
                </c:pt>
                <c:pt idx="40755">
                  <c:v>-4.7883199585969601E-2</c:v>
                </c:pt>
                <c:pt idx="40756">
                  <c:v>-5.4098752190210903E-2</c:v>
                </c:pt>
                <c:pt idx="40757">
                  <c:v>-4.9966051616868699E-2</c:v>
                </c:pt>
                <c:pt idx="40758">
                  <c:v>-5.6480479063714097E-2</c:v>
                </c:pt>
                <c:pt idx="40759">
                  <c:v>-4.7849653103632303E-2</c:v>
                </c:pt>
                <c:pt idx="40760">
                  <c:v>-4.6012598766906797E-2</c:v>
                </c:pt>
                <c:pt idx="40761">
                  <c:v>-5.46029628238347E-2</c:v>
                </c:pt>
                <c:pt idx="40762">
                  <c:v>-6.1852975195639301E-2</c:v>
                </c:pt>
                <c:pt idx="40763">
                  <c:v>-0.24716408532648601</c:v>
                </c:pt>
                <c:pt idx="40764">
                  <c:v>-0.28853882527941999</c:v>
                </c:pt>
                <c:pt idx="40765">
                  <c:v>-0.25774273595826702</c:v>
                </c:pt>
                <c:pt idx="40766">
                  <c:v>-0.26018330763196701</c:v>
                </c:pt>
                <c:pt idx="40767">
                  <c:v>-0.26295503916011798</c:v>
                </c:pt>
                <c:pt idx="40768">
                  <c:v>-0.26673133689775302</c:v>
                </c:pt>
                <c:pt idx="40769">
                  <c:v>-0.27964645236229702</c:v>
                </c:pt>
                <c:pt idx="40770">
                  <c:v>-0.26568844836064998</c:v>
                </c:pt>
                <c:pt idx="40771">
                  <c:v>-0.270200983017445</c:v>
                </c:pt>
                <c:pt idx="40772" formatCode="0.00E+00">
                  <c:v>4.8052092065131702E-4</c:v>
                </c:pt>
                <c:pt idx="40773">
                  <c:v>-3.8190378809212998E-3</c:v>
                </c:pt>
                <c:pt idx="40774" formatCode="0.00E+00">
                  <c:v>9.3595211312558202E-4</c:v>
                </c:pt>
                <c:pt idx="40775">
                  <c:v>-6.4217733183828899E-3</c:v>
                </c:pt>
                <c:pt idx="40776">
                  <c:v>-4.73979104340593E-3</c:v>
                </c:pt>
                <c:pt idx="40777">
                  <c:v>-6.3292669909704698E-3</c:v>
                </c:pt>
                <c:pt idx="40778">
                  <c:v>1.12876153933128E-2</c:v>
                </c:pt>
                <c:pt idx="40779">
                  <c:v>7.7494494733230104E-3</c:v>
                </c:pt>
                <c:pt idx="40780">
                  <c:v>1.15485810013784E-2</c:v>
                </c:pt>
                <c:pt idx="40781">
                  <c:v>1.6788154005031999E-2</c:v>
                </c:pt>
                <c:pt idx="40782">
                  <c:v>4.1764818505272999E-2</c:v>
                </c:pt>
                <c:pt idx="40783">
                  <c:v>4.2391412146328598E-2</c:v>
                </c:pt>
                <c:pt idx="40784">
                  <c:v>4.7598299328013197E-2</c:v>
                </c:pt>
                <c:pt idx="40785">
                  <c:v>3.4887007393921303E-2</c:v>
                </c:pt>
                <c:pt idx="40786">
                  <c:v>7.8103970529890196E-3</c:v>
                </c:pt>
                <c:pt idx="40787">
                  <c:v>5.7404668665130797E-3</c:v>
                </c:pt>
                <c:pt idx="40788">
                  <c:v>3.61781600765929E-2</c:v>
                </c:pt>
                <c:pt idx="40789">
                  <c:v>6.5571015636367302E-2</c:v>
                </c:pt>
                <c:pt idx="40790">
                  <c:v>7.5287423907018702E-2</c:v>
                </c:pt>
                <c:pt idx="40791">
                  <c:v>8.2504598265818796E-2</c:v>
                </c:pt>
                <c:pt idx="40792">
                  <c:v>9.5819871147520205E-2</c:v>
                </c:pt>
                <c:pt idx="40793">
                  <c:v>0.105512926162529</c:v>
                </c:pt>
                <c:pt idx="40794">
                  <c:v>0.11490493646856401</c:v>
                </c:pt>
                <c:pt idx="40795">
                  <c:v>0.10688601891072699</c:v>
                </c:pt>
                <c:pt idx="40796">
                  <c:v>0.14425133930006601</c:v>
                </c:pt>
                <c:pt idx="40797">
                  <c:v>0.136383690726193</c:v>
                </c:pt>
                <c:pt idx="40798">
                  <c:v>0.14585216686540201</c:v>
                </c:pt>
                <c:pt idx="40799">
                  <c:v>0.121132253625004</c:v>
                </c:pt>
                <c:pt idx="40800">
                  <c:v>0.12891334191541901</c:v>
                </c:pt>
                <c:pt idx="40801">
                  <c:v>9.8252309030196106E-2</c:v>
                </c:pt>
                <c:pt idx="40802">
                  <c:v>0.103997383952428</c:v>
                </c:pt>
                <c:pt idx="40803">
                  <c:v>9.9190197620087503E-2</c:v>
                </c:pt>
                <c:pt idx="40804">
                  <c:v>9.9953895283369107E-2</c:v>
                </c:pt>
                <c:pt idx="40805">
                  <c:v>8.86039186669349E-2</c:v>
                </c:pt>
                <c:pt idx="40806">
                  <c:v>9.2880599088918506E-2</c:v>
                </c:pt>
                <c:pt idx="40807">
                  <c:v>7.2178746714016001E-2</c:v>
                </c:pt>
                <c:pt idx="40808">
                  <c:v>7.4907143875270393E-2</c:v>
                </c:pt>
                <c:pt idx="40809">
                  <c:v>7.4547613886564806E-2</c:v>
                </c:pt>
                <c:pt idx="40810">
                  <c:v>4.5290156582767901E-2</c:v>
                </c:pt>
                <c:pt idx="40811">
                  <c:v>4.6548208038064497E-2</c:v>
                </c:pt>
                <c:pt idx="40812">
                  <c:v>4.4993912280124997E-2</c:v>
                </c:pt>
                <c:pt idx="40813">
                  <c:v>4.0582984559161199E-2</c:v>
                </c:pt>
                <c:pt idx="40814">
                  <c:v>7.0045630741651904E-2</c:v>
                </c:pt>
                <c:pt idx="40815">
                  <c:v>7.8619818986524301E-2</c:v>
                </c:pt>
                <c:pt idx="40816">
                  <c:v>8.0065048310548503E-2</c:v>
                </c:pt>
                <c:pt idx="40817">
                  <c:v>6.9946318347203995E-2</c:v>
                </c:pt>
                <c:pt idx="40818">
                  <c:v>6.8698852722254899E-2</c:v>
                </c:pt>
                <c:pt idx="40819">
                  <c:v>6.2291818254049003E-2</c:v>
                </c:pt>
                <c:pt idx="40820">
                  <c:v>6.8390482547176099E-2</c:v>
                </c:pt>
                <c:pt idx="40821">
                  <c:v>7.2593391781431996E-2</c:v>
                </c:pt>
                <c:pt idx="40822">
                  <c:v>6.4360462275429395E-2</c:v>
                </c:pt>
                <c:pt idx="40823">
                  <c:v>6.5907322098054805E-2</c:v>
                </c:pt>
                <c:pt idx="40824">
                  <c:v>6.8246937677932204E-2</c:v>
                </c:pt>
                <c:pt idx="40825">
                  <c:v>7.7906964136321005E-2</c:v>
                </c:pt>
                <c:pt idx="40826">
                  <c:v>0.113574639285283</c:v>
                </c:pt>
                <c:pt idx="40827">
                  <c:v>7.93071673056049E-2</c:v>
                </c:pt>
                <c:pt idx="40828">
                  <c:v>0.15180064254665199</c:v>
                </c:pt>
                <c:pt idx="40829">
                  <c:v>0.144094888180578</c:v>
                </c:pt>
                <c:pt idx="40830">
                  <c:v>0.14053182656327301</c:v>
                </c:pt>
                <c:pt idx="40831">
                  <c:v>0.148870908912693</c:v>
                </c:pt>
                <c:pt idx="40832">
                  <c:v>0.141324125900609</c:v>
                </c:pt>
                <c:pt idx="40833">
                  <c:v>-3.2397046044698699E-3</c:v>
                </c:pt>
                <c:pt idx="40834">
                  <c:v>-7.69216750550705E-3</c:v>
                </c:pt>
                <c:pt idx="40835">
                  <c:v>-5.32864344353622E-3</c:v>
                </c:pt>
                <c:pt idx="40836">
                  <c:v>-8.2866045876999195E-3</c:v>
                </c:pt>
                <c:pt idx="40837">
                  <c:v>-7.2148607871405004E-3</c:v>
                </c:pt>
                <c:pt idx="40838">
                  <c:v>-6.8995734389558604E-3</c:v>
                </c:pt>
                <c:pt idx="40839">
                  <c:v>-6.5926301947454302E-3</c:v>
                </c:pt>
                <c:pt idx="40840">
                  <c:v>-6.2410356040130104E-3</c:v>
                </c:pt>
                <c:pt idx="40841">
                  <c:v>2.3243830881651802E-3</c:v>
                </c:pt>
                <c:pt idx="40842">
                  <c:v>-5.6209317650242003E-3</c:v>
                </c:pt>
                <c:pt idx="40843">
                  <c:v>-5.91100157842316E-3</c:v>
                </c:pt>
                <c:pt idx="40844">
                  <c:v>-3.8431842530128801E-3</c:v>
                </c:pt>
                <c:pt idx="40845">
                  <c:v>-4.45776994085678E-3</c:v>
                </c:pt>
                <c:pt idx="40846">
                  <c:v>-1.7564311753419601E-3</c:v>
                </c:pt>
                <c:pt idx="40847">
                  <c:v>-3.4122855942726399E-3</c:v>
                </c:pt>
                <c:pt idx="40848">
                  <c:v>2.3240810449431902E-3</c:v>
                </c:pt>
                <c:pt idx="40849">
                  <c:v>1.2647287647684601E-3</c:v>
                </c:pt>
                <c:pt idx="40850" formatCode="0.00E+00">
                  <c:v>-8.1486777611217099E-4</c:v>
                </c:pt>
                <c:pt idx="40851" formatCode="0.00E+00">
                  <c:v>3.9208700570725299E-6</c:v>
                </c:pt>
                <c:pt idx="40852">
                  <c:v>1.9546978048632299E-3</c:v>
                </c:pt>
                <c:pt idx="40853">
                  <c:v>1.25164942737554E-3</c:v>
                </c:pt>
                <c:pt idx="40854">
                  <c:v>2.60719371847528E-3</c:v>
                </c:pt>
                <c:pt idx="40855" formatCode="0.00E+00">
                  <c:v>-5.6385412002391E-4</c:v>
                </c:pt>
                <c:pt idx="40856">
                  <c:v>-6.6317754227074302E-3</c:v>
                </c:pt>
                <c:pt idx="40857">
                  <c:v>-9.7353546994742805E-3</c:v>
                </c:pt>
                <c:pt idx="40858">
                  <c:v>-1.2338732636119501E-2</c:v>
                </c:pt>
                <c:pt idx="40859">
                  <c:v>-1.0110610763479799E-2</c:v>
                </c:pt>
                <c:pt idx="40860">
                  <c:v>-7.4072676488021703E-3</c:v>
                </c:pt>
                <c:pt idx="40861" formatCode="0.00E+00">
                  <c:v>2.4811242897992898E-4</c:v>
                </c:pt>
                <c:pt idx="40862">
                  <c:v>-4.1169165408567699E-3</c:v>
                </c:pt>
                <c:pt idx="40863">
                  <c:v>-5.6577702240942999E-3</c:v>
                </c:pt>
                <c:pt idx="40864">
                  <c:v>-2.4031410111715599E-3</c:v>
                </c:pt>
                <c:pt idx="40865">
                  <c:v>8.2016923143735099E-3</c:v>
                </c:pt>
                <c:pt idx="40866">
                  <c:v>8.0604421198517892E-3</c:v>
                </c:pt>
                <c:pt idx="40867">
                  <c:v>2.3093927512494099E-2</c:v>
                </c:pt>
                <c:pt idx="40868">
                  <c:v>-1.8049677577831099E-2</c:v>
                </c:pt>
                <c:pt idx="40869">
                  <c:v>-1.8623781120494499E-2</c:v>
                </c:pt>
                <c:pt idx="40870">
                  <c:v>-2.48338891622885E-2</c:v>
                </c:pt>
                <c:pt idx="40871">
                  <c:v>-1.51739660120742E-2</c:v>
                </c:pt>
                <c:pt idx="40872">
                  <c:v>-1.38409437177822E-2</c:v>
                </c:pt>
                <c:pt idx="40873">
                  <c:v>2.2291546506725199E-3</c:v>
                </c:pt>
                <c:pt idx="40874">
                  <c:v>3.3401261301812202E-2</c:v>
                </c:pt>
                <c:pt idx="40875">
                  <c:v>3.0483413233805601E-2</c:v>
                </c:pt>
                <c:pt idx="40876">
                  <c:v>8.3490846480904504E-2</c:v>
                </c:pt>
                <c:pt idx="40877">
                  <c:v>1.2202248725998699E-2</c:v>
                </c:pt>
                <c:pt idx="40878">
                  <c:v>0.16274507686543699</c:v>
                </c:pt>
                <c:pt idx="40879">
                  <c:v>0.24376946296867999</c:v>
                </c:pt>
                <c:pt idx="40880">
                  <c:v>0.23051342207296299</c:v>
                </c:pt>
                <c:pt idx="40881">
                  <c:v>0.248389929782344</c:v>
                </c:pt>
                <c:pt idx="40882">
                  <c:v>0.22084418582319401</c:v>
                </c:pt>
                <c:pt idx="40883">
                  <c:v>0.24906001688141199</c:v>
                </c:pt>
                <c:pt idx="40884">
                  <c:v>0.22938239475351899</c:v>
                </c:pt>
                <c:pt idx="40885">
                  <c:v>0.28345440881415901</c:v>
                </c:pt>
                <c:pt idx="40886">
                  <c:v>0.35893450517252501</c:v>
                </c:pt>
                <c:pt idx="40887">
                  <c:v>0.36250768791235899</c:v>
                </c:pt>
                <c:pt idx="40888">
                  <c:v>0.34427656707686699</c:v>
                </c:pt>
                <c:pt idx="40889">
                  <c:v>0.423251413688431</c:v>
                </c:pt>
                <c:pt idx="40890">
                  <c:v>0.40934382166838801</c:v>
                </c:pt>
                <c:pt idx="40891">
                  <c:v>0.42051349925730702</c:v>
                </c:pt>
                <c:pt idx="40892">
                  <c:v>0.446951872380983</c:v>
                </c:pt>
                <c:pt idx="40893">
                  <c:v>0.467893878557538</c:v>
                </c:pt>
                <c:pt idx="40894">
                  <c:v>0.49125654552284398</c:v>
                </c:pt>
                <c:pt idx="40895">
                  <c:v>0.51377490027375405</c:v>
                </c:pt>
                <c:pt idx="40896">
                  <c:v>0.519959627853955</c:v>
                </c:pt>
                <c:pt idx="40897">
                  <c:v>0.54400978158625801</c:v>
                </c:pt>
                <c:pt idx="40898">
                  <c:v>0.53756785191647205</c:v>
                </c:pt>
                <c:pt idx="40899">
                  <c:v>0.53174159071780902</c:v>
                </c:pt>
                <c:pt idx="40900">
                  <c:v>0.52825041901472802</c:v>
                </c:pt>
                <c:pt idx="40901">
                  <c:v>0.621307973171491</c:v>
                </c:pt>
                <c:pt idx="40902">
                  <c:v>0.60331547879634395</c:v>
                </c:pt>
                <c:pt idx="40903">
                  <c:v>0.628906763053523</c:v>
                </c:pt>
                <c:pt idx="40904">
                  <c:v>0.63611752262916699</c:v>
                </c:pt>
                <c:pt idx="40905">
                  <c:v>0.60478133790544197</c:v>
                </c:pt>
                <c:pt idx="40906">
                  <c:v>0.64953756720096001</c:v>
                </c:pt>
                <c:pt idx="40907">
                  <c:v>0.70895412953062797</c:v>
                </c:pt>
                <c:pt idx="40908">
                  <c:v>0.70708369271956695</c:v>
                </c:pt>
                <c:pt idx="40909">
                  <c:v>0.72005627475047596</c:v>
                </c:pt>
                <c:pt idx="40910">
                  <c:v>0.67379172509237895</c:v>
                </c:pt>
                <c:pt idx="40911">
                  <c:v>0.68564444363016097</c:v>
                </c:pt>
                <c:pt idx="40912">
                  <c:v>0.532799264204594</c:v>
                </c:pt>
                <c:pt idx="40913">
                  <c:v>0.63875765997907297</c:v>
                </c:pt>
                <c:pt idx="40914">
                  <c:v>0.53473635679416598</c:v>
                </c:pt>
                <c:pt idx="40915">
                  <c:v>0.56763631533377701</c:v>
                </c:pt>
                <c:pt idx="40916">
                  <c:v>0.57202340152366904</c:v>
                </c:pt>
                <c:pt idx="40917">
                  <c:v>0.64728385892495999</c:v>
                </c:pt>
                <c:pt idx="40918">
                  <c:v>0.64701018660300003</c:v>
                </c:pt>
                <c:pt idx="40919">
                  <c:v>0.64728960963834503</c:v>
                </c:pt>
                <c:pt idx="40920">
                  <c:v>0.732729517398653</c:v>
                </c:pt>
                <c:pt idx="40921">
                  <c:v>0.75071438118814804</c:v>
                </c:pt>
                <c:pt idx="40922">
                  <c:v>0.74713100544440803</c:v>
                </c:pt>
                <c:pt idx="40923">
                  <c:v>0.76683628820264205</c:v>
                </c:pt>
                <c:pt idx="40924">
                  <c:v>0.76364126420976397</c:v>
                </c:pt>
                <c:pt idx="40925">
                  <c:v>0.77526777031923</c:v>
                </c:pt>
                <c:pt idx="40926">
                  <c:v>0.76314369311917796</c:v>
                </c:pt>
                <c:pt idx="40927">
                  <c:v>0.78262109252503198</c:v>
                </c:pt>
                <c:pt idx="40928">
                  <c:v>0.79136905278406899</c:v>
                </c:pt>
                <c:pt idx="40929">
                  <c:v>0.81078819915190303</c:v>
                </c:pt>
                <c:pt idx="40930">
                  <c:v>0.75724113574594398</c:v>
                </c:pt>
                <c:pt idx="40931">
                  <c:v>4.1142383243417601E-3</c:v>
                </c:pt>
                <c:pt idx="40932">
                  <c:v>9.2786046075108396E-3</c:v>
                </c:pt>
                <c:pt idx="40933">
                  <c:v>4.4242103396332499E-3</c:v>
                </c:pt>
                <c:pt idx="40934">
                  <c:v>1.3101699435886301E-2</c:v>
                </c:pt>
                <c:pt idx="40935">
                  <c:v>1.23799263902697E-2</c:v>
                </c:pt>
                <c:pt idx="40936">
                  <c:v>2.73570805581533E-2</c:v>
                </c:pt>
                <c:pt idx="40937">
                  <c:v>1.8442088634678101E-2</c:v>
                </c:pt>
                <c:pt idx="40938">
                  <c:v>2.4688632729522299E-2</c:v>
                </c:pt>
                <c:pt idx="40939">
                  <c:v>1.9220687676095999E-2</c:v>
                </c:pt>
                <c:pt idx="40940">
                  <c:v>2.5112454638728899E-2</c:v>
                </c:pt>
                <c:pt idx="40941">
                  <c:v>2.4301381737246101E-2</c:v>
                </c:pt>
                <c:pt idx="40942">
                  <c:v>3.9218224456884797E-2</c:v>
                </c:pt>
                <c:pt idx="40943">
                  <c:v>3.0351708102922301E-2</c:v>
                </c:pt>
                <c:pt idx="40944">
                  <c:v>3.2863550995906099E-2</c:v>
                </c:pt>
                <c:pt idx="40945">
                  <c:v>2.2967678320504999E-2</c:v>
                </c:pt>
                <c:pt idx="40946">
                  <c:v>-7.2551931223785397E-3</c:v>
                </c:pt>
                <c:pt idx="40947">
                  <c:v>-9.8804817205289108E-3</c:v>
                </c:pt>
                <c:pt idx="40948">
                  <c:v>3.2523982469212898E-2</c:v>
                </c:pt>
                <c:pt idx="40949">
                  <c:v>3.3360432491807299E-2</c:v>
                </c:pt>
                <c:pt idx="40950">
                  <c:v>5.6370161566917799E-2</c:v>
                </c:pt>
                <c:pt idx="40951">
                  <c:v>4.74325471723804E-2</c:v>
                </c:pt>
                <c:pt idx="40952">
                  <c:v>5.0934779467878E-2</c:v>
                </c:pt>
                <c:pt idx="40953">
                  <c:v>4.8880950077631401E-2</c:v>
                </c:pt>
                <c:pt idx="40954">
                  <c:v>-2.1883950426153601E-2</c:v>
                </c:pt>
                <c:pt idx="40955">
                  <c:v>-1.66248975014162E-2</c:v>
                </c:pt>
                <c:pt idx="40956">
                  <c:v>-9.2061698097824995E-2</c:v>
                </c:pt>
                <c:pt idx="40957">
                  <c:v>-6.7472736205479E-2</c:v>
                </c:pt>
                <c:pt idx="40958">
                  <c:v>9.7451561753727906E-2</c:v>
                </c:pt>
                <c:pt idx="40959">
                  <c:v>-5.8793222753428199E-3</c:v>
                </c:pt>
                <c:pt idx="40960">
                  <c:v>1.56124269319082E-2</c:v>
                </c:pt>
                <c:pt idx="40961">
                  <c:v>1.7623612312360301E-2</c:v>
                </c:pt>
                <c:pt idx="40962">
                  <c:v>2.98391932329795E-2</c:v>
                </c:pt>
                <c:pt idx="40963">
                  <c:v>4.8715740954559097E-3</c:v>
                </c:pt>
                <c:pt idx="40964">
                  <c:v>1.0763246362527099E-2</c:v>
                </c:pt>
                <c:pt idx="40965">
                  <c:v>4.5413986694435797E-2</c:v>
                </c:pt>
                <c:pt idx="40966">
                  <c:v>7.2603786052705302E-2</c:v>
                </c:pt>
                <c:pt idx="40967">
                  <c:v>7.3854753413749197E-2</c:v>
                </c:pt>
                <c:pt idx="40968">
                  <c:v>6.5388611105730896E-2</c:v>
                </c:pt>
                <c:pt idx="40969">
                  <c:v>6.6369514315721606E-2</c:v>
                </c:pt>
                <c:pt idx="40970">
                  <c:v>7.6833482137406803E-2</c:v>
                </c:pt>
                <c:pt idx="40971">
                  <c:v>7.3168474746708706E-2</c:v>
                </c:pt>
                <c:pt idx="40972">
                  <c:v>6.8555131908240002E-2</c:v>
                </c:pt>
                <c:pt idx="40973">
                  <c:v>5.8008605557147597E-2</c:v>
                </c:pt>
                <c:pt idx="40974">
                  <c:v>5.2324232293971998E-2</c:v>
                </c:pt>
                <c:pt idx="40975">
                  <c:v>5.8717014083295702E-2</c:v>
                </c:pt>
                <c:pt idx="40976">
                  <c:v>5.79959835707188E-2</c:v>
                </c:pt>
                <c:pt idx="40977">
                  <c:v>6.13875189365218E-2</c:v>
                </c:pt>
                <c:pt idx="40978">
                  <c:v>0.136552541150392</c:v>
                </c:pt>
                <c:pt idx="40979">
                  <c:v>0.14063671824207799</c:v>
                </c:pt>
                <c:pt idx="40980">
                  <c:v>0.11907880004898599</c:v>
                </c:pt>
                <c:pt idx="40981">
                  <c:v>0.113095003519932</c:v>
                </c:pt>
                <c:pt idx="40982">
                  <c:v>0.18050685380280199</c:v>
                </c:pt>
                <c:pt idx="40983">
                  <c:v>5.2179855276752703E-3</c:v>
                </c:pt>
                <c:pt idx="40984">
                  <c:v>9.7871259440014402E-3</c:v>
                </c:pt>
                <c:pt idx="40985">
                  <c:v>5.2404838518085297E-3</c:v>
                </c:pt>
                <c:pt idx="40986">
                  <c:v>2.5510814194675099E-2</c:v>
                </c:pt>
                <c:pt idx="40987">
                  <c:v>2.6942899534646299E-2</c:v>
                </c:pt>
                <c:pt idx="40988">
                  <c:v>3.0633939070389499E-2</c:v>
                </c:pt>
                <c:pt idx="40989">
                  <c:v>3.2296573608128203E-2</c:v>
                </c:pt>
                <c:pt idx="40990">
                  <c:v>3.2025407765547902E-2</c:v>
                </c:pt>
                <c:pt idx="40991">
                  <c:v>2.4061791790985099E-2</c:v>
                </c:pt>
                <c:pt idx="40992">
                  <c:v>3.3180714997273299E-2</c:v>
                </c:pt>
                <c:pt idx="40993">
                  <c:v>3.6333277390871097E-2</c:v>
                </c:pt>
                <c:pt idx="40994">
                  <c:v>4.0814411446451697E-2</c:v>
                </c:pt>
                <c:pt idx="40995">
                  <c:v>3.5709061884395599E-2</c:v>
                </c:pt>
                <c:pt idx="40996">
                  <c:v>2.0043114044955498E-2</c:v>
                </c:pt>
                <c:pt idx="40997">
                  <c:v>2.0798818066294099E-2</c:v>
                </c:pt>
                <c:pt idx="40998">
                  <c:v>2.6375628784593302E-2</c:v>
                </c:pt>
                <c:pt idx="40999" formatCode="0.00E+00">
                  <c:v>1.39700379108154E-4</c:v>
                </c:pt>
                <c:pt idx="41000">
                  <c:v>3.8142660655444598E-3</c:v>
                </c:pt>
                <c:pt idx="41001">
                  <c:v>2.74818162956749E-2</c:v>
                </c:pt>
                <c:pt idx="41002">
                  <c:v>3.3287563168045597E-2</c:v>
                </c:pt>
                <c:pt idx="41003">
                  <c:v>1.3799160570539599E-2</c:v>
                </c:pt>
                <c:pt idx="41004">
                  <c:v>1.3090841696815601E-2</c:v>
                </c:pt>
                <c:pt idx="41005">
                  <c:v>1.2532271104475501E-2</c:v>
                </c:pt>
                <c:pt idx="41006">
                  <c:v>1.17601853680644E-2</c:v>
                </c:pt>
                <c:pt idx="41007">
                  <c:v>1.1959684855894199E-2</c:v>
                </c:pt>
                <c:pt idx="41008">
                  <c:v>6.7218510512159196E-3</c:v>
                </c:pt>
                <c:pt idx="41009">
                  <c:v>6.5289854949839299E-3</c:v>
                </c:pt>
                <c:pt idx="41010">
                  <c:v>-1.15279224740638E-3</c:v>
                </c:pt>
                <c:pt idx="41011">
                  <c:v>-4.1732795658641901E-2</c:v>
                </c:pt>
                <c:pt idx="41012">
                  <c:v>-4.3762878998507802E-3</c:v>
                </c:pt>
                <c:pt idx="41013">
                  <c:v>-1.6652820050781302E-2</c:v>
                </c:pt>
                <c:pt idx="41014">
                  <c:v>-1.7881268585650801E-2</c:v>
                </c:pt>
                <c:pt idx="41015">
                  <c:v>-1.7651260414751801E-2</c:v>
                </c:pt>
                <c:pt idx="41016">
                  <c:v>-1.92205468686832E-2</c:v>
                </c:pt>
                <c:pt idx="41017">
                  <c:v>7.1472419917566398E-3</c:v>
                </c:pt>
                <c:pt idx="41018">
                  <c:v>5.29824951809199E-3</c:v>
                </c:pt>
                <c:pt idx="41019">
                  <c:v>6.3230494371049302E-3</c:v>
                </c:pt>
                <c:pt idx="41020">
                  <c:v>2.89703951411663E-2</c:v>
                </c:pt>
                <c:pt idx="41021">
                  <c:v>3.2040421864111698E-2</c:v>
                </c:pt>
                <c:pt idx="41022">
                  <c:v>4.3475269940127001E-2</c:v>
                </c:pt>
                <c:pt idx="41023">
                  <c:v>3.9678482963618499E-2</c:v>
                </c:pt>
                <c:pt idx="41024">
                  <c:v>3.7346293352633397E-2</c:v>
                </c:pt>
                <c:pt idx="41025">
                  <c:v>3.6510622186759698E-2</c:v>
                </c:pt>
                <c:pt idx="41026">
                  <c:v>0.11660250681679001</c:v>
                </c:pt>
                <c:pt idx="41027">
                  <c:v>5.8623831425052002E-2</c:v>
                </c:pt>
                <c:pt idx="41028">
                  <c:v>6.4123619842059804E-2</c:v>
                </c:pt>
                <c:pt idx="41029">
                  <c:v>6.5636589950401197E-2</c:v>
                </c:pt>
                <c:pt idx="41030">
                  <c:v>7.9861754705812402E-2</c:v>
                </c:pt>
                <c:pt idx="41031">
                  <c:v>3.6548573033470901E-2</c:v>
                </c:pt>
                <c:pt idx="41032">
                  <c:v>3.2612288393717798E-2</c:v>
                </c:pt>
                <c:pt idx="41033">
                  <c:v>-7.6339692138025399E-3</c:v>
                </c:pt>
                <c:pt idx="41034">
                  <c:v>-9.4313512260757407E-3</c:v>
                </c:pt>
                <c:pt idx="41035">
                  <c:v>-1.1671111542762101E-2</c:v>
                </c:pt>
                <c:pt idx="41036">
                  <c:v>-1.7775976507516899E-2</c:v>
                </c:pt>
                <c:pt idx="41037">
                  <c:v>-2.8148538919846498E-2</c:v>
                </c:pt>
                <c:pt idx="41038">
                  <c:v>4.6211641065934998E-2</c:v>
                </c:pt>
                <c:pt idx="41039">
                  <c:v>-7.3645793508839902E-2</c:v>
                </c:pt>
                <c:pt idx="41040">
                  <c:v>5.0158958836585103E-2</c:v>
                </c:pt>
                <c:pt idx="41041">
                  <c:v>5.1680063398197897E-2</c:v>
                </c:pt>
                <c:pt idx="41042">
                  <c:v>0.12751751559361901</c:v>
                </c:pt>
                <c:pt idx="41043">
                  <c:v>0.12749962024712999</c:v>
                </c:pt>
                <c:pt idx="41044">
                  <c:v>0.14474445302200301</c:v>
                </c:pt>
                <c:pt idx="41045">
                  <c:v>0.135740774609898</c:v>
                </c:pt>
                <c:pt idx="41046">
                  <c:v>0.14143732485073199</c:v>
                </c:pt>
                <c:pt idx="41047">
                  <c:v>0.13260911548350399</c:v>
                </c:pt>
                <c:pt idx="41048">
                  <c:v>0.140401045601453</c:v>
                </c:pt>
                <c:pt idx="41049">
                  <c:v>0.144249106606814</c:v>
                </c:pt>
                <c:pt idx="41050">
                  <c:v>0.17736971195434201</c:v>
                </c:pt>
                <c:pt idx="41051">
                  <c:v>0.17692197723245201</c:v>
                </c:pt>
                <c:pt idx="41052">
                  <c:v>0.18054029311657499</c:v>
                </c:pt>
                <c:pt idx="41053">
                  <c:v>0.16641081545959899</c:v>
                </c:pt>
                <c:pt idx="41054">
                  <c:v>0.25576286402301202</c:v>
                </c:pt>
                <c:pt idx="41055">
                  <c:v>0.264068898989746</c:v>
                </c:pt>
                <c:pt idx="41056">
                  <c:v>0.26919634661503999</c:v>
                </c:pt>
                <c:pt idx="41057">
                  <c:v>0.23395134946497601</c:v>
                </c:pt>
                <c:pt idx="41058">
                  <c:v>0.249718631521884</c:v>
                </c:pt>
                <c:pt idx="41059">
                  <c:v>0.268869699664673</c:v>
                </c:pt>
                <c:pt idx="41060">
                  <c:v>0.25322240431031301</c:v>
                </c:pt>
                <c:pt idx="41061">
                  <c:v>3.9429365421302001E-2</c:v>
                </c:pt>
                <c:pt idx="41062">
                  <c:v>0.177073274058342</c:v>
                </c:pt>
                <c:pt idx="41063">
                  <c:v>0.18189137899300001</c:v>
                </c:pt>
                <c:pt idx="41064">
                  <c:v>0.17543112980606901</c:v>
                </c:pt>
                <c:pt idx="41065">
                  <c:v>0.17016124166923899</c:v>
                </c:pt>
                <c:pt idx="41066">
                  <c:v>0.18321741143387901</c:v>
                </c:pt>
                <c:pt idx="41067">
                  <c:v>0.19207419905072501</c:v>
                </c:pt>
                <c:pt idx="41068">
                  <c:v>0.22284500590806899</c:v>
                </c:pt>
                <c:pt idx="41069">
                  <c:v>0.19514159691241001</c:v>
                </c:pt>
                <c:pt idx="41070">
                  <c:v>0.19551319006283399</c:v>
                </c:pt>
                <c:pt idx="41071">
                  <c:v>0.175427968206427</c:v>
                </c:pt>
                <c:pt idx="41072">
                  <c:v>0.20480050272288</c:v>
                </c:pt>
                <c:pt idx="41073">
                  <c:v>0.175868734355596</c:v>
                </c:pt>
                <c:pt idx="41074">
                  <c:v>0.19522670154545499</c:v>
                </c:pt>
                <c:pt idx="41075">
                  <c:v>0.17354099796847799</c:v>
                </c:pt>
                <c:pt idx="41076">
                  <c:v>0.18684339608528699</c:v>
                </c:pt>
                <c:pt idx="41077">
                  <c:v>0.149131368415307</c:v>
                </c:pt>
                <c:pt idx="41078">
                  <c:v>0.160403902829554</c:v>
                </c:pt>
                <c:pt idx="41079">
                  <c:v>0.17144063301766699</c:v>
                </c:pt>
                <c:pt idx="41080">
                  <c:v>0.155214196983787</c:v>
                </c:pt>
                <c:pt idx="41081">
                  <c:v>0.138215742853802</c:v>
                </c:pt>
                <c:pt idx="41082">
                  <c:v>0.135133547465035</c:v>
                </c:pt>
                <c:pt idx="41083">
                  <c:v>0.133222857333646</c:v>
                </c:pt>
                <c:pt idx="41084">
                  <c:v>-0.22142188448689101</c:v>
                </c:pt>
                <c:pt idx="41085">
                  <c:v>6.95358031764437E-3</c:v>
                </c:pt>
                <c:pt idx="41086">
                  <c:v>3.9905124236949696E-3</c:v>
                </c:pt>
                <c:pt idx="41087">
                  <c:v>1.05788532774651E-2</c:v>
                </c:pt>
                <c:pt idx="41088">
                  <c:v>1.05478144511432E-2</c:v>
                </c:pt>
                <c:pt idx="41089">
                  <c:v>2.2374887278162801E-2</c:v>
                </c:pt>
                <c:pt idx="41090">
                  <c:v>2.3755164696888698E-2</c:v>
                </c:pt>
                <c:pt idx="41091">
                  <c:v>3.6232516212633702E-2</c:v>
                </c:pt>
                <c:pt idx="41092">
                  <c:v>3.1818199291558699E-2</c:v>
                </c:pt>
                <c:pt idx="41093">
                  <c:v>2.3518293714381799E-2</c:v>
                </c:pt>
                <c:pt idx="41094">
                  <c:v>8.8583857812001201E-3</c:v>
                </c:pt>
                <c:pt idx="41095">
                  <c:v>9.4032478859449303E-3</c:v>
                </c:pt>
                <c:pt idx="41096">
                  <c:v>1.0757492674210599E-2</c:v>
                </c:pt>
                <c:pt idx="41097">
                  <c:v>9.4671051954580109E-3</c:v>
                </c:pt>
                <c:pt idx="41098">
                  <c:v>2.2623745918574498E-2</c:v>
                </c:pt>
                <c:pt idx="41099">
                  <c:v>1.74039982361529E-2</c:v>
                </c:pt>
                <c:pt idx="41100">
                  <c:v>2.4299869608601799E-2</c:v>
                </c:pt>
                <c:pt idx="41101">
                  <c:v>2.1293752448343601E-2</c:v>
                </c:pt>
                <c:pt idx="41102">
                  <c:v>1.04107060711402E-2</c:v>
                </c:pt>
                <c:pt idx="41103">
                  <c:v>1.08530281646721E-2</c:v>
                </c:pt>
                <c:pt idx="41104">
                  <c:v>1.0609848026565E-2</c:v>
                </c:pt>
                <c:pt idx="41105">
                  <c:v>5.4949680675446802E-3</c:v>
                </c:pt>
                <c:pt idx="41106">
                  <c:v>-4.0964014753681999E-2</c:v>
                </c:pt>
                <c:pt idx="41107">
                  <c:v>-3.3322581717718201E-2</c:v>
                </c:pt>
                <c:pt idx="41108">
                  <c:v>-8.4330097689822008E-3</c:v>
                </c:pt>
                <c:pt idx="41109">
                  <c:v>-1.0686689693545101E-2</c:v>
                </c:pt>
                <c:pt idx="41110">
                  <c:v>-8.4330097689822008E-3</c:v>
                </c:pt>
                <c:pt idx="41111">
                  <c:v>-6.1091135929565103E-2</c:v>
                </c:pt>
                <c:pt idx="41112">
                  <c:v>-4.1605430460136698E-2</c:v>
                </c:pt>
                <c:pt idx="41113">
                  <c:v>1.7146948913557801E-3</c:v>
                </c:pt>
                <c:pt idx="41114">
                  <c:v>1.4686285535398999E-3</c:v>
                </c:pt>
                <c:pt idx="41115">
                  <c:v>3.2312196483779101E-2</c:v>
                </c:pt>
                <c:pt idx="41116">
                  <c:v>2.9771873747480301E-2</c:v>
                </c:pt>
                <c:pt idx="41117">
                  <c:v>3.4207849569255197E-2</c:v>
                </c:pt>
                <c:pt idx="41118">
                  <c:v>1.5020520802956299E-2</c:v>
                </c:pt>
                <c:pt idx="41119">
                  <c:v>1.48306740402703E-2</c:v>
                </c:pt>
                <c:pt idx="41120">
                  <c:v>4.3099209763311101E-2</c:v>
                </c:pt>
                <c:pt idx="41121">
                  <c:v>4.4071896515162301E-2</c:v>
                </c:pt>
                <c:pt idx="41122">
                  <c:v>1.8533578341268502E-2</c:v>
                </c:pt>
                <c:pt idx="41123">
                  <c:v>2.1004504400542901E-2</c:v>
                </c:pt>
                <c:pt idx="41124">
                  <c:v>2.0836180934090599E-2</c:v>
                </c:pt>
                <c:pt idx="41125">
                  <c:v>2.1281177170036299E-2</c:v>
                </c:pt>
                <c:pt idx="41126">
                  <c:v>2.3886386733289199E-2</c:v>
                </c:pt>
                <c:pt idx="41127">
                  <c:v>2.5466767282479898E-2</c:v>
                </c:pt>
                <c:pt idx="41128">
                  <c:v>2.4942054340973002E-2</c:v>
                </c:pt>
                <c:pt idx="41129">
                  <c:v>2.28995183950737E-2</c:v>
                </c:pt>
                <c:pt idx="41130">
                  <c:v>1.7858688313686401E-2</c:v>
                </c:pt>
                <c:pt idx="41131">
                  <c:v>2.0289687188841801E-2</c:v>
                </c:pt>
                <c:pt idx="41132">
                  <c:v>2.3229112251983802E-2</c:v>
                </c:pt>
                <c:pt idx="41133">
                  <c:v>1.1998724712603799E-2</c:v>
                </c:pt>
                <c:pt idx="41134">
                  <c:v>1.4250677151403201E-2</c:v>
                </c:pt>
                <c:pt idx="41135">
                  <c:v>1.3203012451489599E-2</c:v>
                </c:pt>
                <c:pt idx="41136">
                  <c:v>1.6135325378627299E-2</c:v>
                </c:pt>
                <c:pt idx="41137">
                  <c:v>1.7198598226285399E-2</c:v>
                </c:pt>
                <c:pt idx="41138">
                  <c:v>1.8154068453386699E-2</c:v>
                </c:pt>
                <c:pt idx="41139">
                  <c:v>1.9697347304337101E-2</c:v>
                </c:pt>
                <c:pt idx="41140">
                  <c:v>2.2020311042844E-2</c:v>
                </c:pt>
                <c:pt idx="41141">
                  <c:v>1.62746843430812E-2</c:v>
                </c:pt>
                <c:pt idx="41142">
                  <c:v>4.1224883310688699E-3</c:v>
                </c:pt>
                <c:pt idx="41143">
                  <c:v>6.7615282349722198E-3</c:v>
                </c:pt>
                <c:pt idx="41144">
                  <c:v>2.0952919508403899E-2</c:v>
                </c:pt>
                <c:pt idx="41145">
                  <c:v>3.3103873891705902E-2</c:v>
                </c:pt>
                <c:pt idx="41146">
                  <c:v>1.6563637392241901E-2</c:v>
                </c:pt>
                <c:pt idx="41147">
                  <c:v>1.6617751240852002E-2</c:v>
                </c:pt>
                <c:pt idx="41148">
                  <c:v>9.4639072314708292E-3</c:v>
                </c:pt>
                <c:pt idx="41149">
                  <c:v>8.8473464398031096E-3</c:v>
                </c:pt>
                <c:pt idx="41150">
                  <c:v>3.8316834906665299E-2</c:v>
                </c:pt>
                <c:pt idx="41151">
                  <c:v>5.6533339029747297E-2</c:v>
                </c:pt>
                <c:pt idx="41152">
                  <c:v>8.9578266786806304E-2</c:v>
                </c:pt>
                <c:pt idx="41153">
                  <c:v>9.7561148424567298E-2</c:v>
                </c:pt>
                <c:pt idx="41154">
                  <c:v>0.122801360965866</c:v>
                </c:pt>
                <c:pt idx="41155">
                  <c:v>0.12441464790089</c:v>
                </c:pt>
                <c:pt idx="41156">
                  <c:v>0.18339691049043699</c:v>
                </c:pt>
                <c:pt idx="41157">
                  <c:v>0.142273523114505</c:v>
                </c:pt>
                <c:pt idx="41158">
                  <c:v>9.3332191903169506E-2</c:v>
                </c:pt>
                <c:pt idx="41159">
                  <c:v>0.13868195490631099</c:v>
                </c:pt>
                <c:pt idx="41160">
                  <c:v>0.13726407359895099</c:v>
                </c:pt>
                <c:pt idx="41161">
                  <c:v>0.15402715564847799</c:v>
                </c:pt>
                <c:pt idx="41162">
                  <c:v>0.15551162072514599</c:v>
                </c:pt>
                <c:pt idx="41163">
                  <c:v>0.16368325113163101</c:v>
                </c:pt>
                <c:pt idx="41164">
                  <c:v>0.11594023539458</c:v>
                </c:pt>
                <c:pt idx="41165">
                  <c:v>0.117252025828333</c:v>
                </c:pt>
                <c:pt idx="41166">
                  <c:v>9.4715159166108995E-2</c:v>
                </c:pt>
                <c:pt idx="41167">
                  <c:v>9.2137096996526904E-2</c:v>
                </c:pt>
                <c:pt idx="41168">
                  <c:v>0.146784091135749</c:v>
                </c:pt>
                <c:pt idx="41169">
                  <c:v>0.18192546297182799</c:v>
                </c:pt>
                <c:pt idx="41170">
                  <c:v>0.23788906321361999</c:v>
                </c:pt>
                <c:pt idx="41171">
                  <c:v>0.25885977091893198</c:v>
                </c:pt>
                <c:pt idx="41172">
                  <c:v>0.29979746602767299</c:v>
                </c:pt>
                <c:pt idx="41173">
                  <c:v>0.30318855317957399</c:v>
                </c:pt>
                <c:pt idx="41174">
                  <c:v>0.19956436742957101</c:v>
                </c:pt>
                <c:pt idx="41175">
                  <c:v>0.20161650344358301</c:v>
                </c:pt>
                <c:pt idx="41176">
                  <c:v>0.21388152346688</c:v>
                </c:pt>
                <c:pt idx="41177">
                  <c:v>0.231674709788667</c:v>
                </c:pt>
                <c:pt idx="41178">
                  <c:v>0.227607088428562</c:v>
                </c:pt>
                <c:pt idx="41179">
                  <c:v>0.26076767002550699</c:v>
                </c:pt>
                <c:pt idx="41180">
                  <c:v>0.22768813957740999</c:v>
                </c:pt>
                <c:pt idx="41181">
                  <c:v>0.22860907059096799</c:v>
                </c:pt>
                <c:pt idx="41182">
                  <c:v>0.23246468568106099</c:v>
                </c:pt>
                <c:pt idx="41183">
                  <c:v>0.19849363851367499</c:v>
                </c:pt>
                <c:pt idx="41184">
                  <c:v>0.20147323895368599</c:v>
                </c:pt>
                <c:pt idx="41185">
                  <c:v>0.22876430631470901</c:v>
                </c:pt>
                <c:pt idx="41186">
                  <c:v>0.26249020903588299</c:v>
                </c:pt>
                <c:pt idx="41187">
                  <c:v>0.236263667282156</c:v>
                </c:pt>
                <c:pt idx="41188">
                  <c:v>0.167776334120292</c:v>
                </c:pt>
                <c:pt idx="41189">
                  <c:v>0.206516030941646</c:v>
                </c:pt>
                <c:pt idx="41190">
                  <c:v>0.22485643602564701</c:v>
                </c:pt>
                <c:pt idx="41191">
                  <c:v>0.22130271068355101</c:v>
                </c:pt>
                <c:pt idx="41192">
                  <c:v>0.20874450774310299</c:v>
                </c:pt>
                <c:pt idx="41193">
                  <c:v>0.23699630021432799</c:v>
                </c:pt>
                <c:pt idx="41194">
                  <c:v>0.26880528475805998</c:v>
                </c:pt>
                <c:pt idx="41195">
                  <c:v>0.27610765018573702</c:v>
                </c:pt>
                <c:pt idx="41196">
                  <c:v>0.27789526987748903</c:v>
                </c:pt>
                <c:pt idx="41197">
                  <c:v>0.29614887802678203</c:v>
                </c:pt>
                <c:pt idx="41198">
                  <c:v>0.30707272229699401</c:v>
                </c:pt>
                <c:pt idx="41199">
                  <c:v>0.31816529369833002</c:v>
                </c:pt>
                <c:pt idx="41200">
                  <c:v>0.33284267055189998</c:v>
                </c:pt>
                <c:pt idx="41201">
                  <c:v>0.33289720644195597</c:v>
                </c:pt>
                <c:pt idx="41202">
                  <c:v>0.39393015910948698</c:v>
                </c:pt>
                <c:pt idx="41203">
                  <c:v>0.34049308002297901</c:v>
                </c:pt>
                <c:pt idx="41204">
                  <c:v>0.33568048430988501</c:v>
                </c:pt>
                <c:pt idx="41205">
                  <c:v>0.35679628000084701</c:v>
                </c:pt>
                <c:pt idx="41206">
                  <c:v>0.37441265425426801</c:v>
                </c:pt>
                <c:pt idx="41207">
                  <c:v>0.45037880596975999</c:v>
                </c:pt>
                <c:pt idx="41208">
                  <c:v>0.50522760416721002</c:v>
                </c:pt>
                <c:pt idx="41209">
                  <c:v>0.42162979158365999</c:v>
                </c:pt>
                <c:pt idx="41210">
                  <c:v>0.322713280101115</c:v>
                </c:pt>
                <c:pt idx="41211">
                  <c:v>0.36359244994774298</c:v>
                </c:pt>
                <c:pt idx="41212">
                  <c:v>0.37586066481365998</c:v>
                </c:pt>
                <c:pt idx="41213">
                  <c:v>0.36591673385712198</c:v>
                </c:pt>
                <c:pt idx="41214">
                  <c:v>0.41662738480795303</c:v>
                </c:pt>
                <c:pt idx="41215">
                  <c:v>0.37084040519230899</c:v>
                </c:pt>
                <c:pt idx="41216">
                  <c:v>0.38099626939075198</c:v>
                </c:pt>
                <c:pt idx="41217">
                  <c:v>0.34583054923273399</c:v>
                </c:pt>
                <c:pt idx="41218">
                  <c:v>0.371226799144597</c:v>
                </c:pt>
                <c:pt idx="41219">
                  <c:v>0.42186577325034602</c:v>
                </c:pt>
                <c:pt idx="41220">
                  <c:v>0.422727568244472</c:v>
                </c:pt>
                <c:pt idx="41221">
                  <c:v>0.54950979670429601</c:v>
                </c:pt>
                <c:pt idx="41222">
                  <c:v>0.53419976429368499</c:v>
                </c:pt>
                <c:pt idx="41223">
                  <c:v>0.44810536345413998</c:v>
                </c:pt>
                <c:pt idx="41224">
                  <c:v>0.495146599572173</c:v>
                </c:pt>
                <c:pt idx="41225">
                  <c:v>0.56318035348426498</c:v>
                </c:pt>
                <c:pt idx="41226">
                  <c:v>0.49617634649778097</c:v>
                </c:pt>
                <c:pt idx="41227">
                  <c:v>0.51241299227803505</c:v>
                </c:pt>
                <c:pt idx="41228">
                  <c:v>0.550423209814074</c:v>
                </c:pt>
                <c:pt idx="41229">
                  <c:v>0.54747922527858095</c:v>
                </c:pt>
                <c:pt idx="41230">
                  <c:v>0.58335614042519901</c:v>
                </c:pt>
                <c:pt idx="41231">
                  <c:v>0.68366107861283099</c:v>
                </c:pt>
                <c:pt idx="41232">
                  <c:v>0.72143894594295999</c:v>
                </c:pt>
                <c:pt idx="41233">
                  <c:v>0.78814588110251904</c:v>
                </c:pt>
                <c:pt idx="41234">
                  <c:v>0.74925097967287202</c:v>
                </c:pt>
                <c:pt idx="41235">
                  <c:v>0.85415706700494898</c:v>
                </c:pt>
                <c:pt idx="41236">
                  <c:v>0.90717862781852598</c:v>
                </c:pt>
                <c:pt idx="41237">
                  <c:v>0.91491289197313397</c:v>
                </c:pt>
                <c:pt idx="41238">
                  <c:v>8.7944837071287606E-3</c:v>
                </c:pt>
                <c:pt idx="41239">
                  <c:v>1.65316906049328E-2</c:v>
                </c:pt>
                <c:pt idx="41240">
                  <c:v>7.3106893753782601E-3</c:v>
                </c:pt>
                <c:pt idx="41241">
                  <c:v>2.3766076993976199E-3</c:v>
                </c:pt>
                <c:pt idx="41242">
                  <c:v>-1.26611431209404E-2</c:v>
                </c:pt>
                <c:pt idx="41243">
                  <c:v>-1.28590988239325E-2</c:v>
                </c:pt>
                <c:pt idx="41244" formatCode="0.00E+00">
                  <c:v>-6.13103272768755E-4</c:v>
                </c:pt>
                <c:pt idx="41245">
                  <c:v>-2.8372755616778499E-2</c:v>
                </c:pt>
                <c:pt idx="41246">
                  <c:v>-3.4141819171445702E-2</c:v>
                </c:pt>
                <c:pt idx="41247">
                  <c:v>-8.0429508330965797E-3</c:v>
                </c:pt>
                <c:pt idx="41248">
                  <c:v>-1.2099187530395E-2</c:v>
                </c:pt>
                <c:pt idx="41249">
                  <c:v>-4.8197708785062403E-2</c:v>
                </c:pt>
                <c:pt idx="41250">
                  <c:v>-7.1810501735188603E-2</c:v>
                </c:pt>
                <c:pt idx="41251">
                  <c:v>-3.6302336890759498E-2</c:v>
                </c:pt>
                <c:pt idx="41252">
                  <c:v>-4.38002858859756E-2</c:v>
                </c:pt>
                <c:pt idx="41253">
                  <c:v>-4.4621959766046403E-2</c:v>
                </c:pt>
                <c:pt idx="41254">
                  <c:v>-3.1684066773535399E-2</c:v>
                </c:pt>
                <c:pt idx="41255">
                  <c:v>-1.60419736789503E-2</c:v>
                </c:pt>
                <c:pt idx="41256">
                  <c:v>-2.7979286734925699E-2</c:v>
                </c:pt>
                <c:pt idx="41257">
                  <c:v>-2.94140597690895E-2</c:v>
                </c:pt>
                <c:pt idx="41258">
                  <c:v>-2.2502088838766102E-2</c:v>
                </c:pt>
                <c:pt idx="41259">
                  <c:v>-4.0118197500041898E-2</c:v>
                </c:pt>
                <c:pt idx="41260">
                  <c:v>-4.71683582516602E-2</c:v>
                </c:pt>
                <c:pt idx="41261">
                  <c:v>-3.04627293278514E-3</c:v>
                </c:pt>
                <c:pt idx="41262">
                  <c:v>-9.5415774577700604E-3</c:v>
                </c:pt>
                <c:pt idx="41263">
                  <c:v>-1.1072473245625301E-2</c:v>
                </c:pt>
                <c:pt idx="41264">
                  <c:v>-1.39508890888924E-2</c:v>
                </c:pt>
                <c:pt idx="41265">
                  <c:v>1.7766704228698799E-3</c:v>
                </c:pt>
                <c:pt idx="41266">
                  <c:v>1.7936078601867799E-3</c:v>
                </c:pt>
                <c:pt idx="41267" formatCode="0.00E+00">
                  <c:v>4.2725832652279401E-4</c:v>
                </c:pt>
                <c:pt idx="41268">
                  <c:v>3.4782605736125301E-2</c:v>
                </c:pt>
                <c:pt idx="41269">
                  <c:v>3.3595302730938498E-2</c:v>
                </c:pt>
                <c:pt idx="41270">
                  <c:v>3.0612822626828701E-2</c:v>
                </c:pt>
                <c:pt idx="41271">
                  <c:v>3.16248772323144E-2</c:v>
                </c:pt>
                <c:pt idx="41272">
                  <c:v>3.12873541063085E-2</c:v>
                </c:pt>
                <c:pt idx="41273">
                  <c:v>3.29122436747422E-2</c:v>
                </c:pt>
                <c:pt idx="41274">
                  <c:v>8.9002944871645395E-2</c:v>
                </c:pt>
                <c:pt idx="41275">
                  <c:v>3.0929056837840599E-2</c:v>
                </c:pt>
                <c:pt idx="41276">
                  <c:v>2.8169093601175099E-2</c:v>
                </c:pt>
                <c:pt idx="41277">
                  <c:v>9.6889010094534503E-2</c:v>
                </c:pt>
                <c:pt idx="41278">
                  <c:v>9.4248766396547196E-2</c:v>
                </c:pt>
                <c:pt idx="41279">
                  <c:v>0.11519417574856899</c:v>
                </c:pt>
                <c:pt idx="41280">
                  <c:v>7.5877754410166906E-2</c:v>
                </c:pt>
                <c:pt idx="41281">
                  <c:v>5.3849244203902904E-3</c:v>
                </c:pt>
                <c:pt idx="41282">
                  <c:v>6.9487471032217696E-2</c:v>
                </c:pt>
                <c:pt idx="41283">
                  <c:v>7.4099539932126396E-2</c:v>
                </c:pt>
                <c:pt idx="41284">
                  <c:v>6.3423916790664198E-2</c:v>
                </c:pt>
                <c:pt idx="41285">
                  <c:v>6.4630887835541204E-2</c:v>
                </c:pt>
                <c:pt idx="41286">
                  <c:v>-2.5884554370558801E-3</c:v>
                </c:pt>
                <c:pt idx="41287">
                  <c:v>-1.5937463958748399E-3</c:v>
                </c:pt>
                <c:pt idx="41288">
                  <c:v>-4.5537257240564301E-3</c:v>
                </c:pt>
                <c:pt idx="41289">
                  <c:v>5.2890011245645803E-2</c:v>
                </c:pt>
                <c:pt idx="41290">
                  <c:v>5.4528062627428001E-2</c:v>
                </c:pt>
                <c:pt idx="41291">
                  <c:v>9.6758013757422198E-2</c:v>
                </c:pt>
                <c:pt idx="41292">
                  <c:v>9.7737674120389903E-2</c:v>
                </c:pt>
                <c:pt idx="41293">
                  <c:v>0.15796328430307399</c:v>
                </c:pt>
                <c:pt idx="41294">
                  <c:v>5.0278110973704701E-2</c:v>
                </c:pt>
                <c:pt idx="41295">
                  <c:v>0.229775028029824</c:v>
                </c:pt>
                <c:pt idx="41296">
                  <c:v>0.29191591187091898</c:v>
                </c:pt>
                <c:pt idx="41297">
                  <c:v>0.39901326147349497</c:v>
                </c:pt>
                <c:pt idx="41298">
                  <c:v>0.41379615928223901</c:v>
                </c:pt>
                <c:pt idx="41299">
                  <c:v>0.45112979745908899</c:v>
                </c:pt>
                <c:pt idx="41300">
                  <c:v>0.42178675450145298</c:v>
                </c:pt>
                <c:pt idx="41301">
                  <c:v>0.59029460898924702</c:v>
                </c:pt>
                <c:pt idx="41302">
                  <c:v>0.59744657737982798</c:v>
                </c:pt>
                <c:pt idx="41303">
                  <c:v>0.58125932266546099</c:v>
                </c:pt>
                <c:pt idx="41304">
                  <c:v>0.57349274316179</c:v>
                </c:pt>
                <c:pt idx="41305">
                  <c:v>0.56134387528749297</c:v>
                </c:pt>
                <c:pt idx="41306">
                  <c:v>0.439381289635767</c:v>
                </c:pt>
                <c:pt idx="41307">
                  <c:v>0.59196279728077394</c:v>
                </c:pt>
                <c:pt idx="41308">
                  <c:v>0.56134605567771001</c:v>
                </c:pt>
                <c:pt idx="41309">
                  <c:v>0.57689099209422201</c:v>
                </c:pt>
                <c:pt idx="41310">
                  <c:v>0.63856948475077702</c:v>
                </c:pt>
                <c:pt idx="41311">
                  <c:v>0.64953004178254403</c:v>
                </c:pt>
                <c:pt idx="41312">
                  <c:v>0.75098656714836598</c:v>
                </c:pt>
                <c:pt idx="41313">
                  <c:v>0.76407950232327604</c:v>
                </c:pt>
                <c:pt idx="41314">
                  <c:v>0.514402092982012</c:v>
                </c:pt>
                <c:pt idx="41315">
                  <c:v>0.51528547800945501</c:v>
                </c:pt>
                <c:pt idx="41316">
                  <c:v>0.51567269397895199</c:v>
                </c:pt>
                <c:pt idx="41317">
                  <c:v>0.61381986308386005</c:v>
                </c:pt>
                <c:pt idx="41318">
                  <c:v>0.509281214810828</c:v>
                </c:pt>
                <c:pt idx="41319">
                  <c:v>0.51449087280945305</c:v>
                </c:pt>
                <c:pt idx="41320">
                  <c:v>0.51336967202380102</c:v>
                </c:pt>
                <c:pt idx="41321">
                  <c:v>0.489933786669841</c:v>
                </c:pt>
                <c:pt idx="41322">
                  <c:v>0.531858724498804</c:v>
                </c:pt>
                <c:pt idx="41323">
                  <c:v>0.56371325415214801</c:v>
                </c:pt>
                <c:pt idx="41324">
                  <c:v>0.53549526243240397</c:v>
                </c:pt>
                <c:pt idx="41325">
                  <c:v>1.2615258849538701E-2</c:v>
                </c:pt>
                <c:pt idx="41326">
                  <c:v>1.97210243452039E-2</c:v>
                </c:pt>
                <c:pt idx="41327">
                  <c:v>1.6942208247842701E-2</c:v>
                </c:pt>
                <c:pt idx="41328">
                  <c:v>2.2951131665403399E-2</c:v>
                </c:pt>
                <c:pt idx="41329">
                  <c:v>1.96821949831169E-2</c:v>
                </c:pt>
                <c:pt idx="41330">
                  <c:v>5.9864699706102503E-2</c:v>
                </c:pt>
                <c:pt idx="41331">
                  <c:v>5.3655478480960604E-3</c:v>
                </c:pt>
                <c:pt idx="41332">
                  <c:v>9.9433625312027804E-2</c:v>
                </c:pt>
                <c:pt idx="41333">
                  <c:v>0.109444441532196</c:v>
                </c:pt>
                <c:pt idx="41334">
                  <c:v>0.12316461597516799</c:v>
                </c:pt>
                <c:pt idx="41335">
                  <c:v>7.0294738738956503E-2</c:v>
                </c:pt>
                <c:pt idx="41336">
                  <c:v>6.4674188437558497E-2</c:v>
                </c:pt>
                <c:pt idx="41337">
                  <c:v>8.3109266907616497E-2</c:v>
                </c:pt>
                <c:pt idx="41338">
                  <c:v>0.121428895020901</c:v>
                </c:pt>
                <c:pt idx="41339">
                  <c:v>0.12337553853849501</c:v>
                </c:pt>
                <c:pt idx="41340">
                  <c:v>0.204585983276456</c:v>
                </c:pt>
                <c:pt idx="41341">
                  <c:v>0.17251058834921501</c:v>
                </c:pt>
                <c:pt idx="41342">
                  <c:v>0.211719128414046</c:v>
                </c:pt>
                <c:pt idx="41343">
                  <c:v>0.22826722993280299</c:v>
                </c:pt>
                <c:pt idx="41344">
                  <c:v>0.20784984149839</c:v>
                </c:pt>
                <c:pt idx="41345">
                  <c:v>0.19274203420738201</c:v>
                </c:pt>
                <c:pt idx="41346">
                  <c:v>0.33092899557239103</c:v>
                </c:pt>
                <c:pt idx="41347">
                  <c:v>0.25238733345741898</c:v>
                </c:pt>
                <c:pt idx="41348">
                  <c:v>0.30647120199811201</c:v>
                </c:pt>
                <c:pt idx="41349">
                  <c:v>0.27335089276319002</c:v>
                </c:pt>
                <c:pt idx="41350">
                  <c:v>0.28535722444825601</c:v>
                </c:pt>
                <c:pt idx="41351">
                  <c:v>0.29101165319748101</c:v>
                </c:pt>
                <c:pt idx="41352">
                  <c:v>0.29845210279079198</c:v>
                </c:pt>
                <c:pt idx="41353">
                  <c:v>0.28886598128806901</c:v>
                </c:pt>
                <c:pt idx="41354">
                  <c:v>0.26473855764382598</c:v>
                </c:pt>
                <c:pt idx="41355">
                  <c:v>0.234550397912967</c:v>
                </c:pt>
                <c:pt idx="41356">
                  <c:v>0.38894018606035202</c:v>
                </c:pt>
                <c:pt idx="41357">
                  <c:v>0.36312636456185998</c:v>
                </c:pt>
                <c:pt idx="41358">
                  <c:v>0.37643761124993302</c:v>
                </c:pt>
                <c:pt idx="41359">
                  <c:v>0.37778486705800002</c:v>
                </c:pt>
                <c:pt idx="41360">
                  <c:v>0.39229752916330002</c:v>
                </c:pt>
                <c:pt idx="41361">
                  <c:v>0.33683888842255699</c:v>
                </c:pt>
                <c:pt idx="41362">
                  <c:v>0.32658145888913098</c:v>
                </c:pt>
                <c:pt idx="41363">
                  <c:v>8.7585168198291898E-3</c:v>
                </c:pt>
                <c:pt idx="41364">
                  <c:v>1.6360426519781202E-2</c:v>
                </c:pt>
                <c:pt idx="41365">
                  <c:v>1.01576668497194E-2</c:v>
                </c:pt>
                <c:pt idx="41366">
                  <c:v>1.1989311745199601E-2</c:v>
                </c:pt>
                <c:pt idx="41367">
                  <c:v>9.6023484810832099E-3</c:v>
                </c:pt>
                <c:pt idx="41368">
                  <c:v>7.4376423019391E-3</c:v>
                </c:pt>
                <c:pt idx="41369">
                  <c:v>4.5301845373741698E-2</c:v>
                </c:pt>
                <c:pt idx="41370">
                  <c:v>4.8867219301773103E-2</c:v>
                </c:pt>
                <c:pt idx="41371">
                  <c:v>5.2590703952724603E-2</c:v>
                </c:pt>
                <c:pt idx="41372">
                  <c:v>1.20153124777202E-2</c:v>
                </c:pt>
                <c:pt idx="41373">
                  <c:v>1.7126588486055801E-2</c:v>
                </c:pt>
                <c:pt idx="41374">
                  <c:v>7.4711241943128295E-2</c:v>
                </c:pt>
                <c:pt idx="41375">
                  <c:v>7.0140031325959196E-2</c:v>
                </c:pt>
                <c:pt idx="41376">
                  <c:v>7.4360836510044701E-2</c:v>
                </c:pt>
                <c:pt idx="41377">
                  <c:v>6.1197592214936099E-2</c:v>
                </c:pt>
                <c:pt idx="41378">
                  <c:v>7.3093485929663402E-2</c:v>
                </c:pt>
                <c:pt idx="41379">
                  <c:v>6.5456658463905304E-2</c:v>
                </c:pt>
                <c:pt idx="41380">
                  <c:v>7.7876014992910303E-2</c:v>
                </c:pt>
                <c:pt idx="41381">
                  <c:v>8.2597765134963599E-2</c:v>
                </c:pt>
                <c:pt idx="41382">
                  <c:v>3.0303669498243001E-2</c:v>
                </c:pt>
                <c:pt idx="41383">
                  <c:v>3.0035414989017399E-2</c:v>
                </c:pt>
                <c:pt idx="41384">
                  <c:v>3.2359782649713703E-2</c:v>
                </c:pt>
                <c:pt idx="41385">
                  <c:v>-1.2458461725596E-2</c:v>
                </c:pt>
                <c:pt idx="41386">
                  <c:v>3.3608948814294097E-2</c:v>
                </c:pt>
                <c:pt idx="41387">
                  <c:v>3.1683464653229097E-2</c:v>
                </c:pt>
                <c:pt idx="41388">
                  <c:v>7.8032826560732405E-2</c:v>
                </c:pt>
                <c:pt idx="41389">
                  <c:v>-3.1490033854598198E-2</c:v>
                </c:pt>
                <c:pt idx="41390">
                  <c:v>6.7687756457690706E-2</c:v>
                </c:pt>
                <c:pt idx="41391">
                  <c:v>-4.6129333017803198E-2</c:v>
                </c:pt>
                <c:pt idx="41392">
                  <c:v>6.3760806437793402E-2</c:v>
                </c:pt>
                <c:pt idx="41393" formatCode="0.00E+00">
                  <c:v>8.0650521622826999E-4</c:v>
                </c:pt>
                <c:pt idx="41394">
                  <c:v>-1.9562140664401699E-2</c:v>
                </c:pt>
                <c:pt idx="41395">
                  <c:v>-3.0451057634399699E-3</c:v>
                </c:pt>
                <c:pt idx="41396">
                  <c:v>1.88951492231599E-2</c:v>
                </c:pt>
                <c:pt idx="41397">
                  <c:v>1.50100019482484E-2</c:v>
                </c:pt>
                <c:pt idx="41398">
                  <c:v>4.2600787635987E-2</c:v>
                </c:pt>
                <c:pt idx="41399">
                  <c:v>-5.9591504256943699E-2</c:v>
                </c:pt>
                <c:pt idx="41400">
                  <c:v>-3.8677887364196098E-2</c:v>
                </c:pt>
                <c:pt idx="41401">
                  <c:v>-3.75071670449105E-2</c:v>
                </c:pt>
                <c:pt idx="41402">
                  <c:v>-1.9697355526456101E-2</c:v>
                </c:pt>
                <c:pt idx="41403">
                  <c:v>-1.6639485323651101E-2</c:v>
                </c:pt>
                <c:pt idx="41404">
                  <c:v>3.1880624710434798E-2</c:v>
                </c:pt>
                <c:pt idx="41405">
                  <c:v>4.3620725729583698E-2</c:v>
                </c:pt>
                <c:pt idx="41406">
                  <c:v>3.7889312010480597E-2</c:v>
                </c:pt>
                <c:pt idx="41407">
                  <c:v>0.139977091108516</c:v>
                </c:pt>
                <c:pt idx="41408">
                  <c:v>0.168708472830362</c:v>
                </c:pt>
                <c:pt idx="41409">
                  <c:v>6.8585380054357797E-2</c:v>
                </c:pt>
                <c:pt idx="41410">
                  <c:v>5.4311662200317003E-2</c:v>
                </c:pt>
                <c:pt idx="41411">
                  <c:v>2.02150325809895E-2</c:v>
                </c:pt>
                <c:pt idx="41412">
                  <c:v>1.8014843522911401E-2</c:v>
                </c:pt>
                <c:pt idx="41413">
                  <c:v>1.55135513319244E-2</c:v>
                </c:pt>
                <c:pt idx="41414">
                  <c:v>0.20330273346955099</c:v>
                </c:pt>
                <c:pt idx="41415">
                  <c:v>0.202898154369543</c:v>
                </c:pt>
                <c:pt idx="41416">
                  <c:v>0.309395234351937</c:v>
                </c:pt>
                <c:pt idx="41417">
                  <c:v>0.22821916958121499</c:v>
                </c:pt>
                <c:pt idx="41418">
                  <c:v>0.21756582967452001</c:v>
                </c:pt>
                <c:pt idx="41419">
                  <c:v>0.31873460279430799</c:v>
                </c:pt>
                <c:pt idx="41420">
                  <c:v>0.33891593212600601</c:v>
                </c:pt>
                <c:pt idx="41421">
                  <c:v>0.130619097283136</c:v>
                </c:pt>
                <c:pt idx="41422">
                  <c:v>0.17904688031933899</c:v>
                </c:pt>
                <c:pt idx="41423">
                  <c:v>0.16255623768308899</c:v>
                </c:pt>
                <c:pt idx="41424">
                  <c:v>0.16667724943423301</c:v>
                </c:pt>
                <c:pt idx="41425">
                  <c:v>0.18142534067488</c:v>
                </c:pt>
                <c:pt idx="41426">
                  <c:v>0.18744221064805999</c:v>
                </c:pt>
                <c:pt idx="41427">
                  <c:v>0</c:v>
                </c:pt>
                <c:pt idx="41428">
                  <c:v>5.9521404914764098E-3</c:v>
                </c:pt>
                <c:pt idx="41429" formatCode="0.00E+00">
                  <c:v>3.0505590618101698E-4</c:v>
                </c:pt>
                <c:pt idx="41430">
                  <c:v>2.2130786699221899E-2</c:v>
                </c:pt>
                <c:pt idx="41431">
                  <c:v>2.8102459918719598E-3</c:v>
                </c:pt>
                <c:pt idx="41432">
                  <c:v>-1.1852774648060101E-3</c:v>
                </c:pt>
                <c:pt idx="41433">
                  <c:v>2.68579485074282E-3</c:v>
                </c:pt>
                <c:pt idx="41434">
                  <c:v>-1.6622799359458E-3</c:v>
                </c:pt>
                <c:pt idx="41435">
                  <c:v>4.0225932484790602E-2</c:v>
                </c:pt>
                <c:pt idx="41436">
                  <c:v>4.1138670718429103E-2</c:v>
                </c:pt>
                <c:pt idx="41437">
                  <c:v>4.4638857577800901E-2</c:v>
                </c:pt>
                <c:pt idx="41438">
                  <c:v>-1.3000727101538601E-2</c:v>
                </c:pt>
                <c:pt idx="41439">
                  <c:v>-9.4629301006565695E-3</c:v>
                </c:pt>
                <c:pt idx="41440">
                  <c:v>-1.39981810014222E-3</c:v>
                </c:pt>
                <c:pt idx="41441">
                  <c:v>-5.57444754473324E-3</c:v>
                </c:pt>
                <c:pt idx="41442">
                  <c:v>-3.3012642268432902E-3</c:v>
                </c:pt>
                <c:pt idx="41443">
                  <c:v>-9.6294712959499301E-3</c:v>
                </c:pt>
                <c:pt idx="41444">
                  <c:v>1.5087242799736601E-2</c:v>
                </c:pt>
                <c:pt idx="41445">
                  <c:v>-5.5153570855237498E-3</c:v>
                </c:pt>
                <c:pt idx="41446">
                  <c:v>-3.69650319470116E-3</c:v>
                </c:pt>
                <c:pt idx="41447">
                  <c:v>-1.2516767321480099E-2</c:v>
                </c:pt>
                <c:pt idx="41448">
                  <c:v>-9.6345650050406705E-3</c:v>
                </c:pt>
                <c:pt idx="41449">
                  <c:v>-8.6776895914630892E-3</c:v>
                </c:pt>
                <c:pt idx="41450">
                  <c:v>2.1610999497991799E-3</c:v>
                </c:pt>
                <c:pt idx="41451">
                  <c:v>3.3148876106635097E-2</c:v>
                </c:pt>
                <c:pt idx="41452">
                  <c:v>-4.3221799063164401E-3</c:v>
                </c:pt>
                <c:pt idx="41453">
                  <c:v>-5.28013215838973E-3</c:v>
                </c:pt>
                <c:pt idx="41454">
                  <c:v>-4.9461933629020198E-3</c:v>
                </c:pt>
                <c:pt idx="41455">
                  <c:v>2.96795016840007E-2</c:v>
                </c:pt>
                <c:pt idx="41456">
                  <c:v>-2.7785536818685199E-2</c:v>
                </c:pt>
                <c:pt idx="41457">
                  <c:v>-5.3123901291935498E-2</c:v>
                </c:pt>
                <c:pt idx="41458">
                  <c:v>1.42144596509541E-3</c:v>
                </c:pt>
                <c:pt idx="41459">
                  <c:v>3.8034616948273897E-2</c:v>
                </c:pt>
                <c:pt idx="41460">
                  <c:v>5.2230759187699802E-2</c:v>
                </c:pt>
                <c:pt idx="41461">
                  <c:v>4.7713557459298103E-2</c:v>
                </c:pt>
                <c:pt idx="41462">
                  <c:v>6.4890771639209505E-2</c:v>
                </c:pt>
                <c:pt idx="41463">
                  <c:v>5.2317334048133698E-2</c:v>
                </c:pt>
                <c:pt idx="41464">
                  <c:v>9.0413106958703707E-2</c:v>
                </c:pt>
                <c:pt idx="41465">
                  <c:v>4.2578484941230003E-2</c:v>
                </c:pt>
                <c:pt idx="41466">
                  <c:v>0.122476079709711</c:v>
                </c:pt>
                <c:pt idx="41467">
                  <c:v>0.124055163552584</c:v>
                </c:pt>
                <c:pt idx="41468">
                  <c:v>0.12961987796931199</c:v>
                </c:pt>
                <c:pt idx="41469">
                  <c:v>0.112548763578336</c:v>
                </c:pt>
                <c:pt idx="41470">
                  <c:v>0.22082800549057399</c:v>
                </c:pt>
                <c:pt idx="41471">
                  <c:v>0.22365428923723299</c:v>
                </c:pt>
                <c:pt idx="41472">
                  <c:v>0.216847786251819</c:v>
                </c:pt>
                <c:pt idx="41473">
                  <c:v>0.212053002951412</c:v>
                </c:pt>
                <c:pt idx="41474">
                  <c:v>0.21609474158606201</c:v>
                </c:pt>
                <c:pt idx="41475">
                  <c:v>0.21836812098844599</c:v>
                </c:pt>
                <c:pt idx="41476">
                  <c:v>0.238976072373738</c:v>
                </c:pt>
                <c:pt idx="41477">
                  <c:v>0.28541709650587199</c:v>
                </c:pt>
                <c:pt idx="41478">
                  <c:v>0.29006835267464198</c:v>
                </c:pt>
                <c:pt idx="41479">
                  <c:v>0.30422863457229998</c:v>
                </c:pt>
                <c:pt idx="41480">
                  <c:v>0.306697175616305</c:v>
                </c:pt>
                <c:pt idx="41481">
                  <c:v>0.317693372825405</c:v>
                </c:pt>
                <c:pt idx="41482">
                  <c:v>0.34587786943976601</c:v>
                </c:pt>
                <c:pt idx="41483">
                  <c:v>0.32752815610944802</c:v>
                </c:pt>
                <c:pt idx="41484">
                  <c:v>0.35524242191941302</c:v>
                </c:pt>
                <c:pt idx="41485">
                  <c:v>0.33069531645866701</c:v>
                </c:pt>
                <c:pt idx="41486">
                  <c:v>0.32637215194877101</c:v>
                </c:pt>
                <c:pt idx="41487">
                  <c:v>3.0389885446373498E-3</c:v>
                </c:pt>
                <c:pt idx="41488">
                  <c:v>-1.5304064770549301E-3</c:v>
                </c:pt>
                <c:pt idx="41489">
                  <c:v>2.8893129434126499E-3</c:v>
                </c:pt>
                <c:pt idx="41490" formatCode="0.00E+00">
                  <c:v>-2.2624416786265399E-4</c:v>
                </c:pt>
                <c:pt idx="41491">
                  <c:v>2.1477562990397298E-3</c:v>
                </c:pt>
                <c:pt idx="41492">
                  <c:v>2.93694705549221E-2</c:v>
                </c:pt>
                <c:pt idx="41493">
                  <c:v>3.1099184121686298E-2</c:v>
                </c:pt>
                <c:pt idx="41494">
                  <c:v>8.7585168198291898E-3</c:v>
                </c:pt>
                <c:pt idx="41495">
                  <c:v>1.6360426519781202E-2</c:v>
                </c:pt>
                <c:pt idx="41496">
                  <c:v>1.01576668497194E-2</c:v>
                </c:pt>
                <c:pt idx="41497">
                  <c:v>1.21283685752151E-2</c:v>
                </c:pt>
                <c:pt idx="41498">
                  <c:v>1.0220269691764801E-2</c:v>
                </c:pt>
                <c:pt idx="41499">
                  <c:v>2.0754084603097099E-2</c:v>
                </c:pt>
                <c:pt idx="41500">
                  <c:v>2.48253818676826E-2</c:v>
                </c:pt>
                <c:pt idx="41501">
                  <c:v>2.64816228371396E-2</c:v>
                </c:pt>
                <c:pt idx="41502">
                  <c:v>2.54333150401253E-2</c:v>
                </c:pt>
                <c:pt idx="41503">
                  <c:v>2.2454845864470802E-2</c:v>
                </c:pt>
                <c:pt idx="41504">
                  <c:v>2.6538611397054698E-2</c:v>
                </c:pt>
                <c:pt idx="41505">
                  <c:v>3.1585188704620501E-2</c:v>
                </c:pt>
                <c:pt idx="41506">
                  <c:v>3.2872496854933798E-2</c:v>
                </c:pt>
                <c:pt idx="41507">
                  <c:v>3.8209236713426097E-2</c:v>
                </c:pt>
                <c:pt idx="41508">
                  <c:v>4.1320904934916802E-2</c:v>
                </c:pt>
                <c:pt idx="41509">
                  <c:v>1.3325859654560899E-2</c:v>
                </c:pt>
                <c:pt idx="41510">
                  <c:v>1.52050479251102E-2</c:v>
                </c:pt>
                <c:pt idx="41511">
                  <c:v>9.7123643855305808E-3</c:v>
                </c:pt>
                <c:pt idx="41512">
                  <c:v>8.0754080172573597E-3</c:v>
                </c:pt>
                <c:pt idx="41513">
                  <c:v>1.43364284686988E-2</c:v>
                </c:pt>
                <c:pt idx="41514">
                  <c:v>-2.6823445028463198E-2</c:v>
                </c:pt>
                <c:pt idx="41515">
                  <c:v>1.45609854099586E-2</c:v>
                </c:pt>
                <c:pt idx="41516">
                  <c:v>1.28213965676491E-2</c:v>
                </c:pt>
                <c:pt idx="41517">
                  <c:v>-4.4551108372843803E-2</c:v>
                </c:pt>
                <c:pt idx="41518">
                  <c:v>-5.11414695335339E-2</c:v>
                </c:pt>
                <c:pt idx="41519">
                  <c:v>-5.5419562647025897E-2</c:v>
                </c:pt>
                <c:pt idx="41520">
                  <c:v>4.6272952515005097E-3</c:v>
                </c:pt>
                <c:pt idx="41521">
                  <c:v>5.7955779474827499E-3</c:v>
                </c:pt>
                <c:pt idx="41522">
                  <c:v>-1.1277823263406901E-3</c:v>
                </c:pt>
                <c:pt idx="41523">
                  <c:v>2.32573683833594E-2</c:v>
                </c:pt>
                <c:pt idx="41524">
                  <c:v>4.5210474269569298E-2</c:v>
                </c:pt>
                <c:pt idx="41525">
                  <c:v>6.2467224438974997E-2</c:v>
                </c:pt>
                <c:pt idx="41526">
                  <c:v>5.52776796380463E-2</c:v>
                </c:pt>
                <c:pt idx="41527">
                  <c:v>6.06315270138773E-2</c:v>
                </c:pt>
                <c:pt idx="41528" formatCode="0.00E+00">
                  <c:v>-1.1275436442481601E-4</c:v>
                </c:pt>
                <c:pt idx="41529">
                  <c:v>0.104237681171215</c:v>
                </c:pt>
                <c:pt idx="41530">
                  <c:v>5.0256504673711301E-3</c:v>
                </c:pt>
                <c:pt idx="41531">
                  <c:v>-4.1636569728042902E-3</c:v>
                </c:pt>
                <c:pt idx="41532">
                  <c:v>-6.7289549685034498E-3</c:v>
                </c:pt>
                <c:pt idx="41533">
                  <c:v>3.7505279002141199E-3</c:v>
                </c:pt>
                <c:pt idx="41534">
                  <c:v>5.8764662644268297E-3</c:v>
                </c:pt>
                <c:pt idx="41535">
                  <c:v>1.98166173855647E-2</c:v>
                </c:pt>
                <c:pt idx="41536">
                  <c:v>1.8681410991985701E-2</c:v>
                </c:pt>
                <c:pt idx="41537">
                  <c:v>1.9953716807283101E-2</c:v>
                </c:pt>
                <c:pt idx="41538">
                  <c:v>2.0441206236661E-2</c:v>
                </c:pt>
                <c:pt idx="41539">
                  <c:v>0.24357171702799801</c:v>
                </c:pt>
                <c:pt idx="41540">
                  <c:v>7.5338639656473402E-2</c:v>
                </c:pt>
                <c:pt idx="41541">
                  <c:v>9.4649468597139699E-2</c:v>
                </c:pt>
                <c:pt idx="41542">
                  <c:v>3.3639040607027902E-2</c:v>
                </c:pt>
                <c:pt idx="41543">
                  <c:v>3.4264058631128198E-2</c:v>
                </c:pt>
                <c:pt idx="41544">
                  <c:v>3.2674284327606197E-2</c:v>
                </c:pt>
                <c:pt idx="41545">
                  <c:v>9.0669161464487405E-2</c:v>
                </c:pt>
                <c:pt idx="41546">
                  <c:v>5.59296576606573E-2</c:v>
                </c:pt>
                <c:pt idx="41547">
                  <c:v>0.114757313145971</c:v>
                </c:pt>
                <c:pt idx="41548">
                  <c:v>0.11670042051606</c:v>
                </c:pt>
                <c:pt idx="41549">
                  <c:v>0.176962654521304</c:v>
                </c:pt>
                <c:pt idx="41550">
                  <c:v>0.17651744092174401</c:v>
                </c:pt>
                <c:pt idx="41551">
                  <c:v>0.16606371756673699</c:v>
                </c:pt>
                <c:pt idx="41552">
                  <c:v>0.13269220373197699</c:v>
                </c:pt>
                <c:pt idx="41553">
                  <c:v>0.124758988632877</c:v>
                </c:pt>
                <c:pt idx="41554">
                  <c:v>6.2496749440632701E-2</c:v>
                </c:pt>
                <c:pt idx="41555">
                  <c:v>6.3097948302537496E-2</c:v>
                </c:pt>
                <c:pt idx="41556">
                  <c:v>6.3795365595388898E-2</c:v>
                </c:pt>
                <c:pt idx="41557">
                  <c:v>8.5568670655193895E-3</c:v>
                </c:pt>
                <c:pt idx="41558">
                  <c:v>3.30145579336704E-3</c:v>
                </c:pt>
                <c:pt idx="41559">
                  <c:v>2.36144553584802E-2</c:v>
                </c:pt>
                <c:pt idx="41560">
                  <c:v>3.2491167252699703E-2</c:v>
                </c:pt>
                <c:pt idx="41561">
                  <c:v>2.76990505823204E-2</c:v>
                </c:pt>
                <c:pt idx="41562">
                  <c:v>1.43788086219285E-2</c:v>
                </c:pt>
                <c:pt idx="41563">
                  <c:v>1.6030093267404E-2</c:v>
                </c:pt>
                <c:pt idx="41564">
                  <c:v>8.7585168198291898E-3</c:v>
                </c:pt>
                <c:pt idx="41565">
                  <c:v>1.6360426519781202E-2</c:v>
                </c:pt>
                <c:pt idx="41566">
                  <c:v>1.01576668497194E-2</c:v>
                </c:pt>
                <c:pt idx="41567">
                  <c:v>1.1989311745199601E-2</c:v>
                </c:pt>
                <c:pt idx="41568">
                  <c:v>9.6023484810832099E-3</c:v>
                </c:pt>
                <c:pt idx="41569">
                  <c:v>1.3145667385243E-2</c:v>
                </c:pt>
                <c:pt idx="41570">
                  <c:v>1.68958417286455E-2</c:v>
                </c:pt>
                <c:pt idx="41571">
                  <c:v>1.6596060830671E-2</c:v>
                </c:pt>
                <c:pt idx="41572">
                  <c:v>2.0533700614849298E-2</c:v>
                </c:pt>
                <c:pt idx="41573">
                  <c:v>2.58090684037308E-2</c:v>
                </c:pt>
                <c:pt idx="41574">
                  <c:v>1.4759091511025099E-3</c:v>
                </c:pt>
                <c:pt idx="41575">
                  <c:v>-3.2502074171836003E-2</c:v>
                </c:pt>
                <c:pt idx="41576">
                  <c:v>-2.67134915741837E-2</c:v>
                </c:pt>
                <c:pt idx="41577">
                  <c:v>4.4837159180477404E-3</c:v>
                </c:pt>
                <c:pt idx="41578" formatCode="0.00E+00">
                  <c:v>2.8431516089577602E-4</c:v>
                </c:pt>
                <c:pt idx="41579">
                  <c:v>-2.9113401545155501E-2</c:v>
                </c:pt>
                <c:pt idx="41580">
                  <c:v>-4.5381358193693898E-2</c:v>
                </c:pt>
                <c:pt idx="41581">
                  <c:v>-1.10457785418534E-2</c:v>
                </c:pt>
                <c:pt idx="41582">
                  <c:v>-1.31305403367798E-2</c:v>
                </c:pt>
                <c:pt idx="41583">
                  <c:v>-7.7821787255478699E-3</c:v>
                </c:pt>
                <c:pt idx="41584">
                  <c:v>-3.9769160266156497E-2</c:v>
                </c:pt>
                <c:pt idx="41585">
                  <c:v>-4.2836761751292099E-2</c:v>
                </c:pt>
                <c:pt idx="41586">
                  <c:v>-0.11079126846052199</c:v>
                </c:pt>
                <c:pt idx="41587">
                  <c:v>-0.123366209567461</c:v>
                </c:pt>
                <c:pt idx="41588">
                  <c:v>-0.118815154927393</c:v>
                </c:pt>
                <c:pt idx="41589">
                  <c:v>-0.124254546472658</c:v>
                </c:pt>
                <c:pt idx="41590">
                  <c:v>-0.12368448417391301</c:v>
                </c:pt>
                <c:pt idx="41591">
                  <c:v>-0.107891734387782</c:v>
                </c:pt>
                <c:pt idx="41592">
                  <c:v>-0.122859041185815</c:v>
                </c:pt>
                <c:pt idx="41593">
                  <c:v>-0.10595142870287801</c:v>
                </c:pt>
                <c:pt idx="41594">
                  <c:v>-9.0168160041216305E-2</c:v>
                </c:pt>
                <c:pt idx="41595">
                  <c:v>-9.1659237384039194E-2</c:v>
                </c:pt>
                <c:pt idx="41596">
                  <c:v>-0.12507762855100599</c:v>
                </c:pt>
                <c:pt idx="41597">
                  <c:v>-0.115202671699737</c:v>
                </c:pt>
                <c:pt idx="41598">
                  <c:v>-4.6481749408730101E-2</c:v>
                </c:pt>
                <c:pt idx="41599">
                  <c:v>-5.8816582829737299E-2</c:v>
                </c:pt>
                <c:pt idx="41600">
                  <c:v>-0.12124523500482</c:v>
                </c:pt>
                <c:pt idx="41601">
                  <c:v>-6.9767882495580705E-2</c:v>
                </c:pt>
                <c:pt idx="41602">
                  <c:v>-8.0198255357637194E-2</c:v>
                </c:pt>
                <c:pt idx="41603">
                  <c:v>-0.11048734050441</c:v>
                </c:pt>
                <c:pt idx="41604">
                  <c:v>-0.13501218960906</c:v>
                </c:pt>
                <c:pt idx="41605">
                  <c:v>-0.112992290546199</c:v>
                </c:pt>
                <c:pt idx="41606">
                  <c:v>-0.14749589173892499</c:v>
                </c:pt>
                <c:pt idx="41607">
                  <c:v>-8.7114571448878297E-2</c:v>
                </c:pt>
                <c:pt idx="41608">
                  <c:v>-8.7087215166497797E-2</c:v>
                </c:pt>
                <c:pt idx="41609">
                  <c:v>-0.133196871625754</c:v>
                </c:pt>
                <c:pt idx="41610">
                  <c:v>-0.156580610177601</c:v>
                </c:pt>
                <c:pt idx="41611">
                  <c:v>-0.151043826911683</c:v>
                </c:pt>
                <c:pt idx="41612">
                  <c:v>-0.19702536030986201</c:v>
                </c:pt>
                <c:pt idx="41613">
                  <c:v>-7.3113321174122295E-2</c:v>
                </c:pt>
                <c:pt idx="41614">
                  <c:v>-7.1167346301346898E-2</c:v>
                </c:pt>
                <c:pt idx="41615">
                  <c:v>3.7103174009198701E-3</c:v>
                </c:pt>
                <c:pt idx="41616">
                  <c:v>-1.9089346095046301E-2</c:v>
                </c:pt>
                <c:pt idx="41617">
                  <c:v>-2.2237910407711899E-2</c:v>
                </c:pt>
                <c:pt idx="41618">
                  <c:v>4.6467501630861101E-2</c:v>
                </c:pt>
                <c:pt idx="41619">
                  <c:v>-2.37706283150085E-2</c:v>
                </c:pt>
                <c:pt idx="41620">
                  <c:v>-8.5993884749402796E-2</c:v>
                </c:pt>
                <c:pt idx="41621">
                  <c:v>-6.6865527160210103E-2</c:v>
                </c:pt>
                <c:pt idx="41622">
                  <c:v>-2.2261248281622899E-2</c:v>
                </c:pt>
                <c:pt idx="41623">
                  <c:v>-6.8217956290745396E-2</c:v>
                </c:pt>
                <c:pt idx="41624">
                  <c:v>-8.3286274307864602E-2</c:v>
                </c:pt>
                <c:pt idx="41625">
                  <c:v>-3.9041297760117298E-2</c:v>
                </c:pt>
                <c:pt idx="41626">
                  <c:v>-9.3129157937929998E-3</c:v>
                </c:pt>
                <c:pt idx="41627">
                  <c:v>-4.6071080709735304E-3</c:v>
                </c:pt>
                <c:pt idx="41628">
                  <c:v>-1.24750009358305E-2</c:v>
                </c:pt>
                <c:pt idx="41629">
                  <c:v>-1.07297373835839E-2</c:v>
                </c:pt>
                <c:pt idx="41630">
                  <c:v>-1.5688022822780201E-2</c:v>
                </c:pt>
                <c:pt idx="41631">
                  <c:v>-3.72993323673997E-3</c:v>
                </c:pt>
                <c:pt idx="41632" formatCode="0.00E+00">
                  <c:v>5.4466992221002797E-4</c:v>
                </c:pt>
                <c:pt idx="41633">
                  <c:v>1.21472693571722E-3</c:v>
                </c:pt>
                <c:pt idx="41634">
                  <c:v>-4.7165701131170997E-3</c:v>
                </c:pt>
                <c:pt idx="41635">
                  <c:v>2.6126624065478899E-3</c:v>
                </c:pt>
                <c:pt idx="41636">
                  <c:v>-2.1241643696548702E-2</c:v>
                </c:pt>
                <c:pt idx="41637">
                  <c:v>-2.1763242766463301E-2</c:v>
                </c:pt>
                <c:pt idx="41638">
                  <c:v>-2.4318494840638898E-2</c:v>
                </c:pt>
                <c:pt idx="41639">
                  <c:v>-6.8983612613111506E-2</c:v>
                </c:pt>
                <c:pt idx="41640">
                  <c:v>-7.1478163074375697E-2</c:v>
                </c:pt>
                <c:pt idx="41641">
                  <c:v>-6.7215863037634202E-2</c:v>
                </c:pt>
                <c:pt idx="41642">
                  <c:v>-6.0521113047488001E-2</c:v>
                </c:pt>
                <c:pt idx="41643">
                  <c:v>-6.4528213755931901E-2</c:v>
                </c:pt>
                <c:pt idx="41644">
                  <c:v>-6.45152705103859E-2</c:v>
                </c:pt>
                <c:pt idx="41645">
                  <c:v>-3.1930266422620798E-2</c:v>
                </c:pt>
                <c:pt idx="41646">
                  <c:v>-2.8634143179775601E-2</c:v>
                </c:pt>
                <c:pt idx="41647">
                  <c:v>-7.5903544766937295E-2</c:v>
                </c:pt>
                <c:pt idx="41648">
                  <c:v>-9.23856072881514E-2</c:v>
                </c:pt>
                <c:pt idx="41649">
                  <c:v>-7.1116188361284693E-2</c:v>
                </c:pt>
                <c:pt idx="41650">
                  <c:v>-8.4819240606616594E-2</c:v>
                </c:pt>
                <c:pt idx="41651">
                  <c:v>-3.1409903290751301E-2</c:v>
                </c:pt>
                <c:pt idx="41652">
                  <c:v>-3.5788580129921102E-2</c:v>
                </c:pt>
                <c:pt idx="41653">
                  <c:v>-4.0455025617783101E-2</c:v>
                </c:pt>
                <c:pt idx="41654">
                  <c:v>-3.4390424757293397E-2</c:v>
                </c:pt>
                <c:pt idx="41655">
                  <c:v>-3.5480975198926401E-2</c:v>
                </c:pt>
                <c:pt idx="41656">
                  <c:v>-3.1284549419843002E-2</c:v>
                </c:pt>
                <c:pt idx="41657">
                  <c:v>-3.3860791540835898E-2</c:v>
                </c:pt>
                <c:pt idx="41658">
                  <c:v>-2.94797495917704E-2</c:v>
                </c:pt>
                <c:pt idx="41659">
                  <c:v>-3.3762005919031099E-2</c:v>
                </c:pt>
                <c:pt idx="41660">
                  <c:v>-3.1428120557231702E-2</c:v>
                </c:pt>
                <c:pt idx="41661">
                  <c:v>-3.6327668827926998E-2</c:v>
                </c:pt>
                <c:pt idx="41662">
                  <c:v>-3.1160980109557999E-2</c:v>
                </c:pt>
                <c:pt idx="41663">
                  <c:v>-5.0211272432871601E-2</c:v>
                </c:pt>
                <c:pt idx="41664">
                  <c:v>-4.2837200477687999E-2</c:v>
                </c:pt>
                <c:pt idx="41665">
                  <c:v>-4.8718164815286499E-2</c:v>
                </c:pt>
                <c:pt idx="41666">
                  <c:v>-4.3957898437310301E-2</c:v>
                </c:pt>
                <c:pt idx="41667">
                  <c:v>-4.4257754192675997E-2</c:v>
                </c:pt>
                <c:pt idx="41668">
                  <c:v>-3.9659832167737698E-2</c:v>
                </c:pt>
                <c:pt idx="41669">
                  <c:v>-5.94824877397599E-2</c:v>
                </c:pt>
                <c:pt idx="41670">
                  <c:v>-6.1966958315569497E-2</c:v>
                </c:pt>
                <c:pt idx="41671">
                  <c:v>-4.31959484784172E-2</c:v>
                </c:pt>
                <c:pt idx="41672">
                  <c:v>-2.4147186949658998E-2</c:v>
                </c:pt>
                <c:pt idx="41673">
                  <c:v>-2.43868940673415E-2</c:v>
                </c:pt>
                <c:pt idx="41674">
                  <c:v>-2.57123586968535E-2</c:v>
                </c:pt>
                <c:pt idx="41675">
                  <c:v>-2.6299315906150599E-2</c:v>
                </c:pt>
                <c:pt idx="41676">
                  <c:v>-2.7115435085485601E-2</c:v>
                </c:pt>
                <c:pt idx="41677">
                  <c:v>-3.2394031966150198E-2</c:v>
                </c:pt>
                <c:pt idx="41678">
                  <c:v>-2.9913366036349299E-2</c:v>
                </c:pt>
                <c:pt idx="41679">
                  <c:v>-3.2552870093817299E-2</c:v>
                </c:pt>
                <c:pt idx="41680">
                  <c:v>-3.38861575526219E-2</c:v>
                </c:pt>
                <c:pt idx="41681">
                  <c:v>-2.8108125827828401E-2</c:v>
                </c:pt>
                <c:pt idx="41682">
                  <c:v>-3.0306614087967899E-2</c:v>
                </c:pt>
                <c:pt idx="41683">
                  <c:v>-3.2559935121618103E-2</c:v>
                </c:pt>
                <c:pt idx="41684">
                  <c:v>-3.2282271822213299E-2</c:v>
                </c:pt>
                <c:pt idx="41685">
                  <c:v>-3.5409844024957199E-2</c:v>
                </c:pt>
                <c:pt idx="41686">
                  <c:v>-2.8114083078026601E-2</c:v>
                </c:pt>
                <c:pt idx="41687">
                  <c:v>-6.7391435459610793E-2</c:v>
                </c:pt>
                <c:pt idx="41688">
                  <c:v>-7.8552473858866503E-2</c:v>
                </c:pt>
                <c:pt idx="41689">
                  <c:v>-4.8401816762532399E-2</c:v>
                </c:pt>
                <c:pt idx="41690">
                  <c:v>-5.4971859675517903E-2</c:v>
                </c:pt>
                <c:pt idx="41691">
                  <c:v>-2.7834588555223999E-2</c:v>
                </c:pt>
                <c:pt idx="41692">
                  <c:v>-2.83314597360757E-2</c:v>
                </c:pt>
                <c:pt idx="41693">
                  <c:v>-4.9245895505868102E-2</c:v>
                </c:pt>
                <c:pt idx="41694">
                  <c:v>-4.9115562989245201E-2</c:v>
                </c:pt>
                <c:pt idx="41695">
                  <c:v>-5.27529407640017E-2</c:v>
                </c:pt>
                <c:pt idx="41696">
                  <c:v>-6.2438011790096802E-2</c:v>
                </c:pt>
                <c:pt idx="41697">
                  <c:v>-9.8903810854873195E-2</c:v>
                </c:pt>
                <c:pt idx="41698">
                  <c:v>-9.0841080143905198E-2</c:v>
                </c:pt>
                <c:pt idx="41699">
                  <c:v>-9.3283005374154404E-2</c:v>
                </c:pt>
                <c:pt idx="41700">
                  <c:v>-8.3564566164945994E-2</c:v>
                </c:pt>
                <c:pt idx="41701">
                  <c:v>-0.13327998992486301</c:v>
                </c:pt>
                <c:pt idx="41702">
                  <c:v>-0.13133727804686299</c:v>
                </c:pt>
                <c:pt idx="41703">
                  <c:v>-0.118425507201369</c:v>
                </c:pt>
                <c:pt idx="41704">
                  <c:v>-0.12815891210167399</c:v>
                </c:pt>
                <c:pt idx="41705">
                  <c:v>-0.11550991602496299</c:v>
                </c:pt>
                <c:pt idx="41706">
                  <c:v>-0.127329751921474</c:v>
                </c:pt>
                <c:pt idx="41707">
                  <c:v>-0.14867429907281601</c:v>
                </c:pt>
                <c:pt idx="41708">
                  <c:v>-0.17502465093053499</c:v>
                </c:pt>
                <c:pt idx="41709">
                  <c:v>-0.16938263087185601</c:v>
                </c:pt>
                <c:pt idx="41710">
                  <c:v>-0.19185426005336501</c:v>
                </c:pt>
                <c:pt idx="41711">
                  <c:v>-0.197240698782471</c:v>
                </c:pt>
                <c:pt idx="41712">
                  <c:v>-0.16514059770390299</c:v>
                </c:pt>
                <c:pt idx="41713">
                  <c:v>-0.158017438374841</c:v>
                </c:pt>
                <c:pt idx="41714">
                  <c:v>-0.165666407028109</c:v>
                </c:pt>
                <c:pt idx="41715">
                  <c:v>-0.14355698016245499</c:v>
                </c:pt>
                <c:pt idx="41716">
                  <c:v>-0.13727918095910999</c:v>
                </c:pt>
                <c:pt idx="41717">
                  <c:v>-7.8080958449211202E-2</c:v>
                </c:pt>
                <c:pt idx="41718">
                  <c:v>-6.9054839806601098E-2</c:v>
                </c:pt>
                <c:pt idx="41719">
                  <c:v>-4.56797695893622E-2</c:v>
                </c:pt>
                <c:pt idx="41720">
                  <c:v>-8.5558485352357199E-3</c:v>
                </c:pt>
                <c:pt idx="41721">
                  <c:v>-3.27974138642479E-2</c:v>
                </c:pt>
                <c:pt idx="41722">
                  <c:v>9.3129157937929998E-3</c:v>
                </c:pt>
                <c:pt idx="41723">
                  <c:v>4.6071080709735304E-3</c:v>
                </c:pt>
                <c:pt idx="41724">
                  <c:v>1.24750009358305E-2</c:v>
                </c:pt>
                <c:pt idx="41725">
                  <c:v>-7.1109725442734997E-3</c:v>
                </c:pt>
                <c:pt idx="41726">
                  <c:v>-4.21373957551773E-3</c:v>
                </c:pt>
                <c:pt idx="41727">
                  <c:v>-2.3775696527343899E-3</c:v>
                </c:pt>
                <c:pt idx="41728">
                  <c:v>1.5492181600635899E-2</c:v>
                </c:pt>
                <c:pt idx="41729">
                  <c:v>1.5681085650752501E-2</c:v>
                </c:pt>
                <c:pt idx="41730">
                  <c:v>2.30135043659698E-2</c:v>
                </c:pt>
                <c:pt idx="41731">
                  <c:v>2.1334664855213899E-2</c:v>
                </c:pt>
                <c:pt idx="41732">
                  <c:v>2.3145919828943599E-2</c:v>
                </c:pt>
                <c:pt idx="41733">
                  <c:v>2.4047522001292499E-2</c:v>
                </c:pt>
                <c:pt idx="41734">
                  <c:v>2.0510074589690199E-2</c:v>
                </c:pt>
                <c:pt idx="41735">
                  <c:v>1.6485016751308999E-2</c:v>
                </c:pt>
                <c:pt idx="41736">
                  <c:v>1.28485568420679E-2</c:v>
                </c:pt>
                <c:pt idx="41737">
                  <c:v>4.1707050534410803E-2</c:v>
                </c:pt>
                <c:pt idx="41738">
                  <c:v>6.6658081627154697E-2</c:v>
                </c:pt>
                <c:pt idx="41739">
                  <c:v>2.9945110303483499E-2</c:v>
                </c:pt>
                <c:pt idx="41740">
                  <c:v>3.6880582375622799E-2</c:v>
                </c:pt>
                <c:pt idx="41741">
                  <c:v>1.46913248587923E-2</c:v>
                </c:pt>
                <c:pt idx="41742">
                  <c:v>1.7320971175684902E-2</c:v>
                </c:pt>
                <c:pt idx="41743" formatCode="0.00E+00">
                  <c:v>6.2340338305499898E-4</c:v>
                </c:pt>
                <c:pt idx="41744">
                  <c:v>-3.2938852212626601E-2</c:v>
                </c:pt>
                <c:pt idx="41745">
                  <c:v>-3.6278478690935999E-2</c:v>
                </c:pt>
                <c:pt idx="41746">
                  <c:v>-2.9655753725465299E-2</c:v>
                </c:pt>
                <c:pt idx="41747">
                  <c:v>-2.6352700815805302E-2</c:v>
                </c:pt>
                <c:pt idx="41748">
                  <c:v>-1.06881219984642E-2</c:v>
                </c:pt>
                <c:pt idx="41749">
                  <c:v>-1.1112606344094E-2</c:v>
                </c:pt>
                <c:pt idx="41750">
                  <c:v>-1.01856349107818E-2</c:v>
                </c:pt>
                <c:pt idx="41751">
                  <c:v>-2.2390773868765201E-2</c:v>
                </c:pt>
                <c:pt idx="41752">
                  <c:v>1.24476253856369E-2</c:v>
                </c:pt>
                <c:pt idx="41753">
                  <c:v>-1.0772018792087199E-2</c:v>
                </c:pt>
                <c:pt idx="41754">
                  <c:v>3.2810820339215799E-2</c:v>
                </c:pt>
                <c:pt idx="41755">
                  <c:v>3.4052952488739401E-2</c:v>
                </c:pt>
                <c:pt idx="41756">
                  <c:v>-2.4831482246486299E-2</c:v>
                </c:pt>
                <c:pt idx="41757">
                  <c:v>-3.8137438960765602E-2</c:v>
                </c:pt>
                <c:pt idx="41758">
                  <c:v>-3.6274201740429599E-2</c:v>
                </c:pt>
                <c:pt idx="41759">
                  <c:v>-3.6335482506393901E-2</c:v>
                </c:pt>
                <c:pt idx="41760">
                  <c:v>-4.24280361663864E-2</c:v>
                </c:pt>
                <c:pt idx="41761">
                  <c:v>-3.5093411381426701E-2</c:v>
                </c:pt>
                <c:pt idx="41762">
                  <c:v>-9.1073389918918599E-3</c:v>
                </c:pt>
                <c:pt idx="41763">
                  <c:v>-5.5333209279873003E-3</c:v>
                </c:pt>
                <c:pt idx="41764" formatCode="0.00E+00">
                  <c:v>-2.1205719203942701E-4</c:v>
                </c:pt>
                <c:pt idx="41765">
                  <c:v>5.0239692408844397E-3</c:v>
                </c:pt>
                <c:pt idx="41766">
                  <c:v>7.3994201418286595E-2</c:v>
                </c:pt>
                <c:pt idx="41767">
                  <c:v>6.2961655331496197E-2</c:v>
                </c:pt>
                <c:pt idx="41768">
                  <c:v>7.5047337524530799E-2</c:v>
                </c:pt>
                <c:pt idx="41769">
                  <c:v>7.4139558719978405E-2</c:v>
                </c:pt>
                <c:pt idx="41770">
                  <c:v>8.5437044450283606E-2</c:v>
                </c:pt>
                <c:pt idx="41771">
                  <c:v>0.10487007658448499</c:v>
                </c:pt>
                <c:pt idx="41772">
                  <c:v>0.111756338091139</c:v>
                </c:pt>
                <c:pt idx="41773">
                  <c:v>3.7782555474621803E-2</c:v>
                </c:pt>
                <c:pt idx="41774">
                  <c:v>0.115701081886861</c:v>
                </c:pt>
                <c:pt idx="41775">
                  <c:v>7.0417690679522194E-2</c:v>
                </c:pt>
                <c:pt idx="41776">
                  <c:v>0.13032285482580999</c:v>
                </c:pt>
                <c:pt idx="41777">
                  <c:v>0.114479601612228</c:v>
                </c:pt>
                <c:pt idx="41778">
                  <c:v>0.110190775144141</c:v>
                </c:pt>
                <c:pt idx="41779">
                  <c:v>9.3851604339073094E-2</c:v>
                </c:pt>
                <c:pt idx="41780">
                  <c:v>8.8051485666648499E-2</c:v>
                </c:pt>
                <c:pt idx="41781">
                  <c:v>4.9429873252026101E-2</c:v>
                </c:pt>
                <c:pt idx="41782">
                  <c:v>-2.3062273615475901E-2</c:v>
                </c:pt>
                <c:pt idx="41783">
                  <c:v>-2.7187766698921499E-2</c:v>
                </c:pt>
                <c:pt idx="41784">
                  <c:v>1.30974169113311E-2</c:v>
                </c:pt>
                <c:pt idx="41785">
                  <c:v>2.2204768335686E-2</c:v>
                </c:pt>
                <c:pt idx="41786">
                  <c:v>2.8705548049885398E-3</c:v>
                </c:pt>
                <c:pt idx="41787" formatCode="0.00E+00">
                  <c:v>7.8438461469043598E-4</c:v>
                </c:pt>
                <c:pt idx="41788">
                  <c:v>3.0883452510870298E-3</c:v>
                </c:pt>
                <c:pt idx="41789">
                  <c:v>-7.04803039128121E-3</c:v>
                </c:pt>
                <c:pt idx="41790">
                  <c:v>-6.8096357898141903E-3</c:v>
                </c:pt>
                <c:pt idx="41791">
                  <c:v>-8.2505610285898891E-3</c:v>
                </c:pt>
                <c:pt idx="41792">
                  <c:v>-7.8048433024111496E-3</c:v>
                </c:pt>
                <c:pt idx="41793" formatCode="0.00E+00">
                  <c:v>8.5212723452321405E-4</c:v>
                </c:pt>
                <c:pt idx="41794">
                  <c:v>1.76014635343157E-3</c:v>
                </c:pt>
                <c:pt idx="41795">
                  <c:v>2.41974096470842E-3</c:v>
                </c:pt>
                <c:pt idx="41796">
                  <c:v>3.3676416589645902E-2</c:v>
                </c:pt>
                <c:pt idx="41797">
                  <c:v>4.2061420176980599E-2</c:v>
                </c:pt>
                <c:pt idx="41798">
                  <c:v>7.5930665910506304E-2</c:v>
                </c:pt>
                <c:pt idx="41799">
                  <c:v>0.108670027246224</c:v>
                </c:pt>
                <c:pt idx="41800">
                  <c:v>9.9650964635270997E-2</c:v>
                </c:pt>
                <c:pt idx="41801">
                  <c:v>0.105190961580418</c:v>
                </c:pt>
                <c:pt idx="41802">
                  <c:v>4.9923905827706498E-2</c:v>
                </c:pt>
                <c:pt idx="41803">
                  <c:v>7.1778600144463099E-3</c:v>
                </c:pt>
                <c:pt idx="41804">
                  <c:v>1.45049094488836E-2</c:v>
                </c:pt>
                <c:pt idx="41805">
                  <c:v>1.00228800129325E-2</c:v>
                </c:pt>
                <c:pt idx="41806">
                  <c:v>5.2231144744538202E-2</c:v>
                </c:pt>
                <c:pt idx="41807">
                  <c:v>-5.2443138937072899E-2</c:v>
                </c:pt>
                <c:pt idx="41808">
                  <c:v>5.6546345411175598E-2</c:v>
                </c:pt>
                <c:pt idx="41809">
                  <c:v>-8.7438605485605694E-3</c:v>
                </c:pt>
                <c:pt idx="41810">
                  <c:v>5.7457023403293299E-3</c:v>
                </c:pt>
                <c:pt idx="41811">
                  <c:v>-8.6671959487254393E-3</c:v>
                </c:pt>
                <c:pt idx="41812">
                  <c:v>6.4309721749107301E-3</c:v>
                </c:pt>
                <c:pt idx="41813" formatCode="0.00E+00">
                  <c:v>7.1606695960735301E-4</c:v>
                </c:pt>
                <c:pt idx="41814">
                  <c:v>1.5296523199701701E-2</c:v>
                </c:pt>
                <c:pt idx="41815">
                  <c:v>8.1092231450210495E-3</c:v>
                </c:pt>
                <c:pt idx="41816">
                  <c:v>2.28309073012102E-2</c:v>
                </c:pt>
                <c:pt idx="41817">
                  <c:v>-5.3148697781755204E-3</c:v>
                </c:pt>
                <c:pt idx="41818">
                  <c:v>-7.5092215507917004E-3</c:v>
                </c:pt>
                <c:pt idx="41819">
                  <c:v>-1.12972112168261E-2</c:v>
                </c:pt>
                <c:pt idx="41820">
                  <c:v>-1.6358774355727801E-2</c:v>
                </c:pt>
                <c:pt idx="41821">
                  <c:v>-4.3035593591795603E-2</c:v>
                </c:pt>
                <c:pt idx="41822">
                  <c:v>-4.6077188833389897E-2</c:v>
                </c:pt>
                <c:pt idx="41823">
                  <c:v>-9.7451920868860897E-2</c:v>
                </c:pt>
                <c:pt idx="41824">
                  <c:v>-5.5008111152036403E-2</c:v>
                </c:pt>
                <c:pt idx="41825">
                  <c:v>-6.4965168585792599E-2</c:v>
                </c:pt>
                <c:pt idx="41826">
                  <c:v>-8.2253653101110796E-2</c:v>
                </c:pt>
                <c:pt idx="41827">
                  <c:v>-8.9557762533278601E-2</c:v>
                </c:pt>
                <c:pt idx="41828">
                  <c:v>-8.0173428640696501E-2</c:v>
                </c:pt>
                <c:pt idx="41829">
                  <c:v>-7.9754292331549501E-2</c:v>
                </c:pt>
                <c:pt idx="41830">
                  <c:v>9.2518535925826401E-2</c:v>
                </c:pt>
                <c:pt idx="41831">
                  <c:v>8.47610126552618E-2</c:v>
                </c:pt>
                <c:pt idx="41832">
                  <c:v>8.4978046728616294E-2</c:v>
                </c:pt>
                <c:pt idx="41833">
                  <c:v>3.0389885446373498E-3</c:v>
                </c:pt>
                <c:pt idx="41834">
                  <c:v>-1.5304064770549301E-3</c:v>
                </c:pt>
                <c:pt idx="41835">
                  <c:v>2.8893129434126499E-3</c:v>
                </c:pt>
                <c:pt idx="41836" formatCode="0.00E+00">
                  <c:v>-2.2624416786265399E-4</c:v>
                </c:pt>
                <c:pt idx="41837">
                  <c:v>2.1477562990397298E-3</c:v>
                </c:pt>
                <c:pt idx="41838">
                  <c:v>2.93694705549221E-2</c:v>
                </c:pt>
                <c:pt idx="41839">
                  <c:v>3.1099184121686298E-2</c:v>
                </c:pt>
                <c:pt idx="41840">
                  <c:v>3.3372788934990398E-2</c:v>
                </c:pt>
                <c:pt idx="41841">
                  <c:v>2.88204064466757E-2</c:v>
                </c:pt>
                <c:pt idx="41842">
                  <c:v>-1.11722578573258E-3</c:v>
                </c:pt>
                <c:pt idx="41843">
                  <c:v>-1.8422988849602299E-3</c:v>
                </c:pt>
                <c:pt idx="41844">
                  <c:v>-1.4860968570055101E-2</c:v>
                </c:pt>
                <c:pt idx="41845">
                  <c:v>-8.2061345630790594E-3</c:v>
                </c:pt>
                <c:pt idx="41846">
                  <c:v>2.5319128004295199E-2</c:v>
                </c:pt>
                <c:pt idx="41847">
                  <c:v>3.8381002312916503E-2</c:v>
                </c:pt>
                <c:pt idx="41848">
                  <c:v>4.9521147599873496E-3</c:v>
                </c:pt>
                <c:pt idx="41849">
                  <c:v>1.97253911230965E-2</c:v>
                </c:pt>
                <c:pt idx="41850">
                  <c:v>1.7786797428159501E-2</c:v>
                </c:pt>
                <c:pt idx="41851">
                  <c:v>1.9873080530359299E-2</c:v>
                </c:pt>
                <c:pt idx="41852">
                  <c:v>2.0392373391657101E-2</c:v>
                </c:pt>
                <c:pt idx="41853">
                  <c:v>2.3614933366777599E-2</c:v>
                </c:pt>
                <c:pt idx="41854">
                  <c:v>2.22073459526093E-2</c:v>
                </c:pt>
                <c:pt idx="41855">
                  <c:v>2.0774062089550599E-2</c:v>
                </c:pt>
                <c:pt idx="41856">
                  <c:v>-4.2458099440296701E-3</c:v>
                </c:pt>
                <c:pt idx="41857">
                  <c:v>9.4093217233661708E-3</c:v>
                </c:pt>
                <c:pt idx="41858">
                  <c:v>7.3119846790161702E-3</c:v>
                </c:pt>
                <c:pt idx="41859">
                  <c:v>7.9174970377444698E-3</c:v>
                </c:pt>
                <c:pt idx="41860">
                  <c:v>5.4681736307900103E-2</c:v>
                </c:pt>
                <c:pt idx="41861">
                  <c:v>5.3824754540194399E-2</c:v>
                </c:pt>
                <c:pt idx="41862">
                  <c:v>7.3119846790161702E-3</c:v>
                </c:pt>
                <c:pt idx="41863">
                  <c:v>7.9174970377444698E-3</c:v>
                </c:pt>
                <c:pt idx="41864">
                  <c:v>5.4681736307900103E-2</c:v>
                </c:pt>
                <c:pt idx="41865">
                  <c:v>6.1991423460426798E-2</c:v>
                </c:pt>
                <c:pt idx="41866">
                  <c:v>6.8685548677225705E-2</c:v>
                </c:pt>
                <c:pt idx="41867">
                  <c:v>6.9209694424747295E-2</c:v>
                </c:pt>
                <c:pt idx="41868">
                  <c:v>1.6666089119745799E-2</c:v>
                </c:pt>
                <c:pt idx="41869">
                  <c:v>-8.25889726845341E-3</c:v>
                </c:pt>
                <c:pt idx="41870">
                  <c:v>-1.16331928981572E-2</c:v>
                </c:pt>
                <c:pt idx="41871">
                  <c:v>6.4404690388257801E-3</c:v>
                </c:pt>
                <c:pt idx="41872">
                  <c:v>-1.1494902526828899E-2</c:v>
                </c:pt>
                <c:pt idx="41873">
                  <c:v>-1.3553850136363401E-2</c:v>
                </c:pt>
                <c:pt idx="41874">
                  <c:v>2.84407652473837E-2</c:v>
                </c:pt>
                <c:pt idx="41875">
                  <c:v>3.4643820610734399E-2</c:v>
                </c:pt>
                <c:pt idx="41876">
                  <c:v>5.0401550160812603E-2</c:v>
                </c:pt>
                <c:pt idx="41877">
                  <c:v>5.2844342474279701E-2</c:v>
                </c:pt>
                <c:pt idx="41878">
                  <c:v>4.5419838075837701E-2</c:v>
                </c:pt>
                <c:pt idx="41879">
                  <c:v>3.8742302252344901E-2</c:v>
                </c:pt>
                <c:pt idx="41880">
                  <c:v>-1.68203849907551E-2</c:v>
                </c:pt>
                <c:pt idx="41881">
                  <c:v>-1.6536023987669901E-2</c:v>
                </c:pt>
                <c:pt idx="41882">
                  <c:v>-1.77438358867445E-2</c:v>
                </c:pt>
                <c:pt idx="41883">
                  <c:v>-2.1194170330154499E-2</c:v>
                </c:pt>
                <c:pt idx="41884">
                  <c:v>2.4304936363381598E-2</c:v>
                </c:pt>
                <c:pt idx="41885">
                  <c:v>2.3194422882765599E-2</c:v>
                </c:pt>
                <c:pt idx="41886">
                  <c:v>-2.3873493143709401E-2</c:v>
                </c:pt>
                <c:pt idx="41887">
                  <c:v>4.1608396576520303E-2</c:v>
                </c:pt>
                <c:pt idx="41888">
                  <c:v>3.8386388625060802E-2</c:v>
                </c:pt>
                <c:pt idx="41889">
                  <c:v>0.107935404664386</c:v>
                </c:pt>
                <c:pt idx="41890">
                  <c:v>0.12457179525944199</c:v>
                </c:pt>
                <c:pt idx="41891">
                  <c:v>0.13878001583430399</c:v>
                </c:pt>
                <c:pt idx="41892">
                  <c:v>0.119445035184937</c:v>
                </c:pt>
                <c:pt idx="41893">
                  <c:v>0.124933542917637</c:v>
                </c:pt>
                <c:pt idx="41894">
                  <c:v>0.124933542917637</c:v>
                </c:pt>
                <c:pt idx="41895">
                  <c:v>0.12412644192250601</c:v>
                </c:pt>
                <c:pt idx="41896">
                  <c:v>0.124033659298341</c:v>
                </c:pt>
                <c:pt idx="41897">
                  <c:v>0.127450467111386</c:v>
                </c:pt>
                <c:pt idx="41898">
                  <c:v>0.12754204087336901</c:v>
                </c:pt>
                <c:pt idx="41899">
                  <c:v>0.15266358962170101</c:v>
                </c:pt>
                <c:pt idx="41900">
                  <c:v>0.14866972319476099</c:v>
                </c:pt>
                <c:pt idx="41901">
                  <c:v>0.13946592214207501</c:v>
                </c:pt>
                <c:pt idx="41902">
                  <c:v>0.13134496689904601</c:v>
                </c:pt>
                <c:pt idx="41903">
                  <c:v>0.12316612571787</c:v>
                </c:pt>
                <c:pt idx="41904">
                  <c:v>0.140454381364221</c:v>
                </c:pt>
                <c:pt idx="41905">
                  <c:v>0.148692808893198</c:v>
                </c:pt>
                <c:pt idx="41906">
                  <c:v>0.13076110304737101</c:v>
                </c:pt>
                <c:pt idx="41907">
                  <c:v>0.124655362531325</c:v>
                </c:pt>
                <c:pt idx="41908">
                  <c:v>0.130717834634902</c:v>
                </c:pt>
                <c:pt idx="41909">
                  <c:v>0.13586360638539</c:v>
                </c:pt>
                <c:pt idx="41910">
                  <c:v>0.15033339835622</c:v>
                </c:pt>
                <c:pt idx="41911">
                  <c:v>0.13734458560438401</c:v>
                </c:pt>
                <c:pt idx="41912">
                  <c:v>0.133423965924788</c:v>
                </c:pt>
                <c:pt idx="41913">
                  <c:v>0.176088416534843</c:v>
                </c:pt>
                <c:pt idx="41914">
                  <c:v>0.167473079468304</c:v>
                </c:pt>
                <c:pt idx="41915">
                  <c:v>0.16783962168303401</c:v>
                </c:pt>
                <c:pt idx="41916">
                  <c:v>0.16831660238916701</c:v>
                </c:pt>
                <c:pt idx="41917">
                  <c:v>0.166331454161213</c:v>
                </c:pt>
                <c:pt idx="41918">
                  <c:v>0.30657180613061102</c:v>
                </c:pt>
                <c:pt idx="41919">
                  <c:v>0.257920845835517</c:v>
                </c:pt>
                <c:pt idx="41920">
                  <c:v>0.247142588019751</c:v>
                </c:pt>
                <c:pt idx="41921">
                  <c:v>0.27691486314462699</c:v>
                </c:pt>
                <c:pt idx="41922">
                  <c:v>0.205994550625544</c:v>
                </c:pt>
                <c:pt idx="41923">
                  <c:v>0.18426216815489799</c:v>
                </c:pt>
                <c:pt idx="41924">
                  <c:v>0.204103960010628</c:v>
                </c:pt>
                <c:pt idx="41925">
                  <c:v>0.192329210206657</c:v>
                </c:pt>
                <c:pt idx="41926">
                  <c:v>0.19232621970710201</c:v>
                </c:pt>
                <c:pt idx="41927">
                  <c:v>0.18475759349915299</c:v>
                </c:pt>
                <c:pt idx="41928">
                  <c:v>0.18063619467013201</c:v>
                </c:pt>
                <c:pt idx="41929">
                  <c:v>0.16093792224860101</c:v>
                </c:pt>
                <c:pt idx="41930">
                  <c:v>0.16732162844653301</c:v>
                </c:pt>
                <c:pt idx="41931">
                  <c:v>0.13848110232003899</c:v>
                </c:pt>
                <c:pt idx="41932">
                  <c:v>0.148657846772001</c:v>
                </c:pt>
                <c:pt idx="41933">
                  <c:v>0.16389508390431201</c:v>
                </c:pt>
                <c:pt idx="41934">
                  <c:v>5.7377065623988699E-2</c:v>
                </c:pt>
                <c:pt idx="41935">
                  <c:v>5.3553780736772298E-2</c:v>
                </c:pt>
                <c:pt idx="41936">
                  <c:v>7.9569734157138403E-2</c:v>
                </c:pt>
                <c:pt idx="41937">
                  <c:v>8.0729532910202406E-2</c:v>
                </c:pt>
                <c:pt idx="41938">
                  <c:v>0.104663413713718</c:v>
                </c:pt>
                <c:pt idx="41939">
                  <c:v>0.109881801451419</c:v>
                </c:pt>
                <c:pt idx="41940">
                  <c:v>0.10825384614780099</c:v>
                </c:pt>
                <c:pt idx="41941">
                  <c:v>6.0398866603868298E-2</c:v>
                </c:pt>
                <c:pt idx="41942">
                  <c:v>6.1129849724301098E-2</c:v>
                </c:pt>
                <c:pt idx="41943">
                  <c:v>6.0566756002953602E-2</c:v>
                </c:pt>
                <c:pt idx="41944">
                  <c:v>6.5533924781896194E-2</c:v>
                </c:pt>
                <c:pt idx="41945">
                  <c:v>8.0390226804786594E-2</c:v>
                </c:pt>
                <c:pt idx="41946">
                  <c:v>-6.0063518816748599E-3</c:v>
                </c:pt>
                <c:pt idx="41947">
                  <c:v>3.5431554348998598E-2</c:v>
                </c:pt>
                <c:pt idx="41948">
                  <c:v>3.8549282427688902E-2</c:v>
                </c:pt>
                <c:pt idx="41949">
                  <c:v>4.2188022551869299E-2</c:v>
                </c:pt>
                <c:pt idx="41950">
                  <c:v>3.7481040096777503E-2</c:v>
                </c:pt>
                <c:pt idx="41951">
                  <c:v>6.4069535725908002E-3</c:v>
                </c:pt>
                <c:pt idx="41952">
                  <c:v>8.7703585117746494E-3</c:v>
                </c:pt>
                <c:pt idx="41953">
                  <c:v>4.2246193189612296E-3</c:v>
                </c:pt>
                <c:pt idx="41954">
                  <c:v>6.4363142329917303E-3</c:v>
                </c:pt>
                <c:pt idx="41955">
                  <c:v>1.5553677847456E-2</c:v>
                </c:pt>
                <c:pt idx="41956">
                  <c:v>-1.87988497560127E-2</c:v>
                </c:pt>
                <c:pt idx="41957">
                  <c:v>-1.9793609014853299E-2</c:v>
                </c:pt>
                <c:pt idx="41958">
                  <c:v>-1.8517609076014602E-2</c:v>
                </c:pt>
                <c:pt idx="41959">
                  <c:v>6.0103048312156002E-2</c:v>
                </c:pt>
                <c:pt idx="41960">
                  <c:v>6.0197100320207302E-2</c:v>
                </c:pt>
                <c:pt idx="41961">
                  <c:v>-1.3573035396801899E-2</c:v>
                </c:pt>
                <c:pt idx="41962">
                  <c:v>-1.1621232993321099E-2</c:v>
                </c:pt>
                <c:pt idx="41963">
                  <c:v>-1.50653507225706E-2</c:v>
                </c:pt>
                <c:pt idx="41964">
                  <c:v>-6.9209798053595895E-2</c:v>
                </c:pt>
                <c:pt idx="41965">
                  <c:v>-1.19415400329767E-2</c:v>
                </c:pt>
                <c:pt idx="41966">
                  <c:v>4.5930501804702401E-2</c:v>
                </c:pt>
                <c:pt idx="41967">
                  <c:v>-2.1602929499683999E-2</c:v>
                </c:pt>
                <c:pt idx="41968">
                  <c:v>-0.10495151841139699</c:v>
                </c:pt>
                <c:pt idx="41969">
                  <c:v>-9.0717942496588905E-2</c:v>
                </c:pt>
                <c:pt idx="41970">
                  <c:v>-0.171040187057386</c:v>
                </c:pt>
                <c:pt idx="41971">
                  <c:v>-0.16755347861320699</c:v>
                </c:pt>
                <c:pt idx="41972">
                  <c:v>-0.30210219984231901</c:v>
                </c:pt>
                <c:pt idx="41973">
                  <c:v>-0.22749389275436399</c:v>
                </c:pt>
                <c:pt idx="41974">
                  <c:v>-0.24064066167279</c:v>
                </c:pt>
                <c:pt idx="41975">
                  <c:v>-0.25612713662435399</c:v>
                </c:pt>
                <c:pt idx="41976">
                  <c:v>-1.7117179684614299E-2</c:v>
                </c:pt>
                <c:pt idx="41977">
                  <c:v>-2.2785870225823599E-2</c:v>
                </c:pt>
                <c:pt idx="41978">
                  <c:v>-1.73482306701064E-2</c:v>
                </c:pt>
                <c:pt idx="41979">
                  <c:v>-5.7035438828134201E-2</c:v>
                </c:pt>
                <c:pt idx="41980">
                  <c:v>-1.02024942425873E-2</c:v>
                </c:pt>
                <c:pt idx="41981">
                  <c:v>-1.2352885690991799E-2</c:v>
                </c:pt>
                <c:pt idx="41982">
                  <c:v>-5.6285157455717699E-3</c:v>
                </c:pt>
                <c:pt idx="41983">
                  <c:v>-8.4404239091318001E-3</c:v>
                </c:pt>
                <c:pt idx="41984">
                  <c:v>-7.9742064695078607E-3</c:v>
                </c:pt>
                <c:pt idx="41985">
                  <c:v>-1.0878925328442399E-2</c:v>
                </c:pt>
                <c:pt idx="41986">
                  <c:v>-1.0433719435528999E-2</c:v>
                </c:pt>
                <c:pt idx="41987">
                  <c:v>-8.7633813918490608E-3</c:v>
                </c:pt>
                <c:pt idx="41988">
                  <c:v>-1.3345191637281499E-2</c:v>
                </c:pt>
                <c:pt idx="41989">
                  <c:v>-2.0590736051605101E-2</c:v>
                </c:pt>
                <c:pt idx="41990">
                  <c:v>-2.76651584929168E-2</c:v>
                </c:pt>
                <c:pt idx="41991">
                  <c:v>-2.9005556256295102E-2</c:v>
                </c:pt>
                <c:pt idx="41992">
                  <c:v>3.0293028434631398E-3</c:v>
                </c:pt>
                <c:pt idx="41993" formatCode="0.00E+00">
                  <c:v>-7.2158178861725299E-4</c:v>
                </c:pt>
                <c:pt idx="41994">
                  <c:v>3.6524344458053102E-3</c:v>
                </c:pt>
                <c:pt idx="41995">
                  <c:v>4.91918330753131E-2</c:v>
                </c:pt>
                <c:pt idx="41996">
                  <c:v>-1.00059845172877E-2</c:v>
                </c:pt>
                <c:pt idx="41997">
                  <c:v>-1.4030993139692E-2</c:v>
                </c:pt>
                <c:pt idx="41998">
                  <c:v>-1.51077423185244E-2</c:v>
                </c:pt>
                <c:pt idx="41999">
                  <c:v>-1.43290818969004E-2</c:v>
                </c:pt>
                <c:pt idx="42000">
                  <c:v>-1.4618851946320399E-2</c:v>
                </c:pt>
                <c:pt idx="42001">
                  <c:v>-2.2572136662221701E-2</c:v>
                </c:pt>
                <c:pt idx="42002">
                  <c:v>-1.8208182446113299E-2</c:v>
                </c:pt>
                <c:pt idx="42003">
                  <c:v>-2.0264251880578399E-2</c:v>
                </c:pt>
                <c:pt idx="42004">
                  <c:v>0.118569136081684</c:v>
                </c:pt>
                <c:pt idx="42005">
                  <c:v>8.6725165927505607E-2</c:v>
                </c:pt>
                <c:pt idx="42006">
                  <c:v>9.0937746108180798E-2</c:v>
                </c:pt>
                <c:pt idx="42007">
                  <c:v>8.4671883694531699E-2</c:v>
                </c:pt>
                <c:pt idx="42008">
                  <c:v>8.4447454182100298E-2</c:v>
                </c:pt>
                <c:pt idx="42009">
                  <c:v>8.9835484790392994E-2</c:v>
                </c:pt>
                <c:pt idx="42010">
                  <c:v>8.9339258104118802E-2</c:v>
                </c:pt>
                <c:pt idx="42011">
                  <c:v>7.7659787408113495E-2</c:v>
                </c:pt>
                <c:pt idx="42012">
                  <c:v>7.1740399693201104E-2</c:v>
                </c:pt>
                <c:pt idx="42013">
                  <c:v>3.4988326126473103E-2</c:v>
                </c:pt>
                <c:pt idx="42014">
                  <c:v>5.2553940511652797E-2</c:v>
                </c:pt>
                <c:pt idx="42015">
                  <c:v>5.4095450370488199E-2</c:v>
                </c:pt>
                <c:pt idx="42016">
                  <c:v>4.8332800304361198E-2</c:v>
                </c:pt>
                <c:pt idx="42017">
                  <c:v>3.73872463309061E-2</c:v>
                </c:pt>
                <c:pt idx="42018">
                  <c:v>3.9269759079039797E-2</c:v>
                </c:pt>
                <c:pt idx="42019">
                  <c:v>2.9066351498817599E-2</c:v>
                </c:pt>
                <c:pt idx="42020">
                  <c:v>0.22256461187578899</c:v>
                </c:pt>
                <c:pt idx="42021">
                  <c:v>0.22124484960011201</c:v>
                </c:pt>
                <c:pt idx="42022">
                  <c:v>0.234141803378902</c:v>
                </c:pt>
                <c:pt idx="42023">
                  <c:v>0.24263801715021899</c:v>
                </c:pt>
                <c:pt idx="42024">
                  <c:v>0.23677094781390501</c:v>
                </c:pt>
                <c:pt idx="42025">
                  <c:v>0.24414066287434399</c:v>
                </c:pt>
                <c:pt idx="42026">
                  <c:v>0.24475056579780699</c:v>
                </c:pt>
                <c:pt idx="42027">
                  <c:v>0.21722661982034799</c:v>
                </c:pt>
                <c:pt idx="42028">
                  <c:v>0.205527727319087</c:v>
                </c:pt>
                <c:pt idx="42029">
                  <c:v>0.224621843885527</c:v>
                </c:pt>
                <c:pt idx="42030">
                  <c:v>0.23501621518186799</c:v>
                </c:pt>
                <c:pt idx="42031">
                  <c:v>0.247290936998836</c:v>
                </c:pt>
                <c:pt idx="42032">
                  <c:v>0.265111678813718</c:v>
                </c:pt>
                <c:pt idx="42033">
                  <c:v>0.27351349772115702</c:v>
                </c:pt>
                <c:pt idx="42034">
                  <c:v>0.17605231047193401</c:v>
                </c:pt>
                <c:pt idx="42035">
                  <c:v>0.17605231047193401</c:v>
                </c:pt>
                <c:pt idx="42036">
                  <c:v>0.22127147736535299</c:v>
                </c:pt>
                <c:pt idx="42037">
                  <c:v>0.24933683253754199</c:v>
                </c:pt>
                <c:pt idx="42038">
                  <c:v>0.25702119803430701</c:v>
                </c:pt>
                <c:pt idx="42039">
                  <c:v>0.224695691951424</c:v>
                </c:pt>
                <c:pt idx="42040">
                  <c:v>0.312577615079628</c:v>
                </c:pt>
                <c:pt idx="42041">
                  <c:v>0.36003855900849102</c:v>
                </c:pt>
                <c:pt idx="42042">
                  <c:v>0.42734143750963299</c:v>
                </c:pt>
                <c:pt idx="42043">
                  <c:v>0.38867647256035798</c:v>
                </c:pt>
                <c:pt idx="42044">
                  <c:v>0.430857413168443</c:v>
                </c:pt>
                <c:pt idx="42045">
                  <c:v>3.4686671407668699E-3</c:v>
                </c:pt>
                <c:pt idx="42046" formatCode="0.00E+00">
                  <c:v>-5.4801811174454097E-4</c:v>
                </c:pt>
                <c:pt idx="42047">
                  <c:v>5.82500859904322E-3</c:v>
                </c:pt>
                <c:pt idx="42048">
                  <c:v>-2.5370326565002401E-2</c:v>
                </c:pt>
                <c:pt idx="42049">
                  <c:v>-3.48097695124915E-3</c:v>
                </c:pt>
                <c:pt idx="42050">
                  <c:v>-9.62323486359562E-3</c:v>
                </c:pt>
                <c:pt idx="42051">
                  <c:v>-1.66780485067759E-2</c:v>
                </c:pt>
                <c:pt idx="42052">
                  <c:v>-2.5989687791393601E-2</c:v>
                </c:pt>
                <c:pt idx="42053">
                  <c:v>-2.6072291796428601E-2</c:v>
                </c:pt>
                <c:pt idx="42054">
                  <c:v>-1.7542750270394598E-2</c:v>
                </c:pt>
                <c:pt idx="42055">
                  <c:v>-1.8953911555231701E-2</c:v>
                </c:pt>
                <c:pt idx="42056">
                  <c:v>3.3666504480149802E-2</c:v>
                </c:pt>
                <c:pt idx="42057">
                  <c:v>3.3855685660060898E-2</c:v>
                </c:pt>
                <c:pt idx="42058">
                  <c:v>2.1270736063029001E-2</c:v>
                </c:pt>
                <c:pt idx="42059">
                  <c:v>2.96866964229201E-2</c:v>
                </c:pt>
                <c:pt idx="42060">
                  <c:v>3.4123922322818398E-2</c:v>
                </c:pt>
                <c:pt idx="42061">
                  <c:v>4.6165570377734999E-2</c:v>
                </c:pt>
                <c:pt idx="42062">
                  <c:v>4.53111247377058E-2</c:v>
                </c:pt>
                <c:pt idx="42063">
                  <c:v>5.9737136527953698E-2</c:v>
                </c:pt>
                <c:pt idx="42064">
                  <c:v>5.96183391620424E-2</c:v>
                </c:pt>
                <c:pt idx="42065">
                  <c:v>6.0715582266452003E-2</c:v>
                </c:pt>
                <c:pt idx="42066">
                  <c:v>9.6716058468148999E-2</c:v>
                </c:pt>
                <c:pt idx="42067">
                  <c:v>8.6136928774937796E-2</c:v>
                </c:pt>
                <c:pt idx="42068">
                  <c:v>4.12236975297786E-2</c:v>
                </c:pt>
                <c:pt idx="42069">
                  <c:v>6.6258029802238799E-2</c:v>
                </c:pt>
                <c:pt idx="42070">
                  <c:v>6.8867877625842198E-3</c:v>
                </c:pt>
                <c:pt idx="42071">
                  <c:v>3.6770292259211003E-2</c:v>
                </c:pt>
                <c:pt idx="42072">
                  <c:v>-4.3888186674605201E-2</c:v>
                </c:pt>
                <c:pt idx="42073">
                  <c:v>3.5798182865819303E-2</c:v>
                </c:pt>
                <c:pt idx="42074">
                  <c:v>3.38876653523454E-2</c:v>
                </c:pt>
                <c:pt idx="42075">
                  <c:v>3.52550164002121E-2</c:v>
                </c:pt>
                <c:pt idx="42076">
                  <c:v>8.4822424118220496E-2</c:v>
                </c:pt>
                <c:pt idx="42077">
                  <c:v>4.1786360986136598E-2</c:v>
                </c:pt>
                <c:pt idx="42078">
                  <c:v>4.6617658248363697E-2</c:v>
                </c:pt>
                <c:pt idx="42079">
                  <c:v>9.9506311703847203E-2</c:v>
                </c:pt>
                <c:pt idx="42080">
                  <c:v>2.0204569325666898E-2</c:v>
                </c:pt>
                <c:pt idx="42081">
                  <c:v>8.3782711529958698E-2</c:v>
                </c:pt>
                <c:pt idx="42082">
                  <c:v>7.5464518790144097E-2</c:v>
                </c:pt>
                <c:pt idx="42083">
                  <c:v>0.104097157682137</c:v>
                </c:pt>
                <c:pt idx="42084">
                  <c:v>8.2260344687325307E-2</c:v>
                </c:pt>
                <c:pt idx="42085">
                  <c:v>0.111467919640259</c:v>
                </c:pt>
                <c:pt idx="42086">
                  <c:v>4.1651817962457998E-3</c:v>
                </c:pt>
                <c:pt idx="42087">
                  <c:v>1.1018092225986501E-2</c:v>
                </c:pt>
                <c:pt idx="42088">
                  <c:v>8.9436669439457699E-3</c:v>
                </c:pt>
                <c:pt idx="42089">
                  <c:v>1.13524280400201E-2</c:v>
                </c:pt>
                <c:pt idx="42090">
                  <c:v>9.4372317803166298E-3</c:v>
                </c:pt>
                <c:pt idx="42091">
                  <c:v>5.4400327361576696E-3</c:v>
                </c:pt>
                <c:pt idx="42092">
                  <c:v>7.9560526744977197E-3</c:v>
                </c:pt>
                <c:pt idx="42093">
                  <c:v>5.8271582227282697E-3</c:v>
                </c:pt>
                <c:pt idx="42094">
                  <c:v>8.1838811999561598E-3</c:v>
                </c:pt>
                <c:pt idx="42095">
                  <c:v>6.56117140930834E-3</c:v>
                </c:pt>
                <c:pt idx="42096">
                  <c:v>1.0478470482712301E-2</c:v>
                </c:pt>
                <c:pt idx="42097">
                  <c:v>-3.8962144472803398E-2</c:v>
                </c:pt>
                <c:pt idx="42098">
                  <c:v>-3.6447855491310299E-2</c:v>
                </c:pt>
                <c:pt idx="42099">
                  <c:v>2.6973017663713499E-2</c:v>
                </c:pt>
                <c:pt idx="42100">
                  <c:v>7.2793658737339201E-2</c:v>
                </c:pt>
                <c:pt idx="42101">
                  <c:v>6.90296586514271E-2</c:v>
                </c:pt>
                <c:pt idx="42102">
                  <c:v>7.3668955722312607E-2</c:v>
                </c:pt>
                <c:pt idx="42103">
                  <c:v>7.6961637561694995E-2</c:v>
                </c:pt>
                <c:pt idx="42104">
                  <c:v>8.3400213980044199E-2</c:v>
                </c:pt>
                <c:pt idx="42105">
                  <c:v>4.0340511181285101E-2</c:v>
                </c:pt>
                <c:pt idx="42106">
                  <c:v>-4.0860768849113098E-2</c:v>
                </c:pt>
                <c:pt idx="42107">
                  <c:v>-2.9970843986330199E-2</c:v>
                </c:pt>
                <c:pt idx="42108">
                  <c:v>-6.18303277679201E-2</c:v>
                </c:pt>
                <c:pt idx="42109">
                  <c:v>-6.8326283385823999E-2</c:v>
                </c:pt>
                <c:pt idx="42110">
                  <c:v>-7.2514128934835595E-2</c:v>
                </c:pt>
                <c:pt idx="42111">
                  <c:v>-7.1175370150004802E-2</c:v>
                </c:pt>
                <c:pt idx="42112">
                  <c:v>-0.18242809195882101</c:v>
                </c:pt>
                <c:pt idx="42113">
                  <c:v>-2.12167886607708E-2</c:v>
                </c:pt>
                <c:pt idx="42114">
                  <c:v>-6.7859792692400195E-2</c:v>
                </c:pt>
                <c:pt idx="42115">
                  <c:v>-7.1825423034566002E-2</c:v>
                </c:pt>
                <c:pt idx="42116">
                  <c:v>-8.0657012594924804E-2</c:v>
                </c:pt>
                <c:pt idx="42117">
                  <c:v>-8.4500376663145096E-2</c:v>
                </c:pt>
                <c:pt idx="42118">
                  <c:v>-3.3368136083791099E-2</c:v>
                </c:pt>
                <c:pt idx="42119">
                  <c:v>-2.7651656927357701E-2</c:v>
                </c:pt>
                <c:pt idx="42120">
                  <c:v>-2.9484544647099001E-2</c:v>
                </c:pt>
                <c:pt idx="42121">
                  <c:v>-2.17204272885822E-2</c:v>
                </c:pt>
                <c:pt idx="42122">
                  <c:v>-3.1317190077454697E-2</c:v>
                </c:pt>
                <c:pt idx="42123">
                  <c:v>-3.7200654609437799E-2</c:v>
                </c:pt>
                <c:pt idx="42124">
                  <c:v>-6.92364734926844E-2</c:v>
                </c:pt>
                <c:pt idx="42125">
                  <c:v>-6.2643545348990096E-2</c:v>
                </c:pt>
                <c:pt idx="42126">
                  <c:v>-9.8743868269936599E-2</c:v>
                </c:pt>
                <c:pt idx="42127">
                  <c:v>-0.104080995039375</c:v>
                </c:pt>
                <c:pt idx="42128">
                  <c:v>-0.104649484001828</c:v>
                </c:pt>
                <c:pt idx="42129">
                  <c:v>-0.109365127287347</c:v>
                </c:pt>
                <c:pt idx="42130">
                  <c:v>-0.11989548981081299</c:v>
                </c:pt>
                <c:pt idx="42131">
                  <c:v>-0.15164667555702199</c:v>
                </c:pt>
                <c:pt idx="42132">
                  <c:v>-0.16766754643835299</c:v>
                </c:pt>
                <c:pt idx="42133">
                  <c:v>-0.156302228370194</c:v>
                </c:pt>
                <c:pt idx="42134">
                  <c:v>-0.13871666439643601</c:v>
                </c:pt>
                <c:pt idx="42135">
                  <c:v>-0.11457657648212501</c:v>
                </c:pt>
                <c:pt idx="42136">
                  <c:v>-9.89216176420009E-2</c:v>
                </c:pt>
                <c:pt idx="42137">
                  <c:v>-0.18260529077937099</c:v>
                </c:pt>
                <c:pt idx="42138">
                  <c:v>-9.4358613888756396E-2</c:v>
                </c:pt>
                <c:pt idx="42139">
                  <c:v>-9.6003613255978199E-2</c:v>
                </c:pt>
                <c:pt idx="42140">
                  <c:v>-9.0678992675515602E-2</c:v>
                </c:pt>
                <c:pt idx="42141">
                  <c:v>-9.4044389195616404E-2</c:v>
                </c:pt>
                <c:pt idx="42142">
                  <c:v>2.0896974474828099E-2</c:v>
                </c:pt>
                <c:pt idx="42143">
                  <c:v>2.67752226350392E-2</c:v>
                </c:pt>
                <c:pt idx="42144">
                  <c:v>2.4643551823521698E-2</c:v>
                </c:pt>
                <c:pt idx="42145">
                  <c:v>2.30913054129104E-2</c:v>
                </c:pt>
                <c:pt idx="42146">
                  <c:v>2.1581531371399398E-2</c:v>
                </c:pt>
                <c:pt idx="42147">
                  <c:v>2.2292367113115202E-2</c:v>
                </c:pt>
                <c:pt idx="42148">
                  <c:v>6.0474946661021697E-2</c:v>
                </c:pt>
                <c:pt idx="42149">
                  <c:v>5.9572694452132799E-2</c:v>
                </c:pt>
                <c:pt idx="42150">
                  <c:v>5.5678009992564802E-2</c:v>
                </c:pt>
                <c:pt idx="42151">
                  <c:v>8.2111130622702699E-2</c:v>
                </c:pt>
                <c:pt idx="42152">
                  <c:v>4.6208765568803198E-2</c:v>
                </c:pt>
                <c:pt idx="42153">
                  <c:v>6.6685381217960402E-2</c:v>
                </c:pt>
                <c:pt idx="42154">
                  <c:v>7.2352683804155493E-2</c:v>
                </c:pt>
                <c:pt idx="42155">
                  <c:v>7.9513253506008796E-2</c:v>
                </c:pt>
                <c:pt idx="42156">
                  <c:v>2.9129430388927999E-2</c:v>
                </c:pt>
                <c:pt idx="42157">
                  <c:v>3.1961895367038799E-2</c:v>
                </c:pt>
                <c:pt idx="42158">
                  <c:v>3.1217608338435801E-2</c:v>
                </c:pt>
                <c:pt idx="42159">
                  <c:v>3.3125813484695198E-2</c:v>
                </c:pt>
                <c:pt idx="42160">
                  <c:v>2.38321464627031E-2</c:v>
                </c:pt>
                <c:pt idx="42161">
                  <c:v>3.07889671118344E-2</c:v>
                </c:pt>
                <c:pt idx="42162">
                  <c:v>7.9230428108909096E-2</c:v>
                </c:pt>
                <c:pt idx="42163">
                  <c:v>7.8759547232348306E-2</c:v>
                </c:pt>
                <c:pt idx="42164">
                  <c:v>8.56452887355523E-2</c:v>
                </c:pt>
                <c:pt idx="42165">
                  <c:v>9.5196164979162307E-2</c:v>
                </c:pt>
                <c:pt idx="42166">
                  <c:v>7.9805113617069198E-2</c:v>
                </c:pt>
                <c:pt idx="42167">
                  <c:v>0.11335041008997999</c:v>
                </c:pt>
                <c:pt idx="42168">
                  <c:v>4.9887186164662499E-2</c:v>
                </c:pt>
                <c:pt idx="42169">
                  <c:v>4.7709173261296201E-2</c:v>
                </c:pt>
                <c:pt idx="42170">
                  <c:v>4.5153800809278603E-2</c:v>
                </c:pt>
                <c:pt idx="42171">
                  <c:v>4.6389114477538997E-2</c:v>
                </c:pt>
                <c:pt idx="42172">
                  <c:v>3.4187838112910103E-2</c:v>
                </c:pt>
                <c:pt idx="42173">
                  <c:v>3.7273066183688801E-2</c:v>
                </c:pt>
                <c:pt idx="42174">
                  <c:v>3.8427518535051303E-2</c:v>
                </c:pt>
                <c:pt idx="42175">
                  <c:v>3.6921875053187003E-2</c:v>
                </c:pt>
                <c:pt idx="42176">
                  <c:v>3.7614141978261101E-2</c:v>
                </c:pt>
                <c:pt idx="42177">
                  <c:v>4.4014781778866002E-2</c:v>
                </c:pt>
                <c:pt idx="42178">
                  <c:v>4.0587961988080901E-2</c:v>
                </c:pt>
                <c:pt idx="42179">
                  <c:v>4.5532665970108299E-2</c:v>
                </c:pt>
                <c:pt idx="42180">
                  <c:v>5.1490762912742703E-2</c:v>
                </c:pt>
                <c:pt idx="42181">
                  <c:v>4.95545887424075E-2</c:v>
                </c:pt>
                <c:pt idx="42182">
                  <c:v>3.1229668455409799E-2</c:v>
                </c:pt>
                <c:pt idx="42183">
                  <c:v>2.66355705875926E-2</c:v>
                </c:pt>
                <c:pt idx="42184">
                  <c:v>2.15982402507604E-2</c:v>
                </c:pt>
                <c:pt idx="42185">
                  <c:v>1.4935860874387899E-2</c:v>
                </c:pt>
                <c:pt idx="42186">
                  <c:v>1.87054462027955E-2</c:v>
                </c:pt>
                <c:pt idx="42187">
                  <c:v>1.9263413543482599E-2</c:v>
                </c:pt>
                <c:pt idx="42188">
                  <c:v>6.73317778276252E-2</c:v>
                </c:pt>
                <c:pt idx="42189">
                  <c:v>9.9266861023433003E-2</c:v>
                </c:pt>
                <c:pt idx="42190">
                  <c:v>0.11635253007906</c:v>
                </c:pt>
                <c:pt idx="42191">
                  <c:v>0.119702579897185</c:v>
                </c:pt>
                <c:pt idx="42192">
                  <c:v>0.147446931579608</c:v>
                </c:pt>
                <c:pt idx="42193">
                  <c:v>0.133771142977094</c:v>
                </c:pt>
                <c:pt idx="42194">
                  <c:v>8.8988571394614496E-2</c:v>
                </c:pt>
                <c:pt idx="42195">
                  <c:v>0.156652523173749</c:v>
                </c:pt>
                <c:pt idx="42196">
                  <c:v>0.162161168350764</c:v>
                </c:pt>
                <c:pt idx="42197">
                  <c:v>0.148933125723622</c:v>
                </c:pt>
                <c:pt idx="42198">
                  <c:v>9.7538726805919795E-2</c:v>
                </c:pt>
                <c:pt idx="42199">
                  <c:v>0.10061222024925</c:v>
                </c:pt>
                <c:pt idx="42200">
                  <c:v>0.10598633673946301</c:v>
                </c:pt>
                <c:pt idx="42201">
                  <c:v>9.1823213715218802E-2</c:v>
                </c:pt>
                <c:pt idx="42202">
                  <c:v>9.36543304581543E-2</c:v>
                </c:pt>
                <c:pt idx="42203">
                  <c:v>9.0476617371326895E-2</c:v>
                </c:pt>
                <c:pt idx="42204">
                  <c:v>8.7009840169093897E-2</c:v>
                </c:pt>
                <c:pt idx="42205">
                  <c:v>9.7351446210817996E-2</c:v>
                </c:pt>
                <c:pt idx="42206">
                  <c:v>0.117180397597532</c:v>
                </c:pt>
                <c:pt idx="42207">
                  <c:v>0.117601956691299</c:v>
                </c:pt>
                <c:pt idx="42208">
                  <c:v>0.1068015348013</c:v>
                </c:pt>
                <c:pt idx="42209">
                  <c:v>0.130492861685229</c:v>
                </c:pt>
                <c:pt idx="42210">
                  <c:v>0.121936726064926</c:v>
                </c:pt>
                <c:pt idx="42211">
                  <c:v>0.12964410581310201</c:v>
                </c:pt>
                <c:pt idx="42212">
                  <c:v>0.155223260190476</c:v>
                </c:pt>
                <c:pt idx="42213">
                  <c:v>0.16245004611657499</c:v>
                </c:pt>
                <c:pt idx="42214">
                  <c:v>0.114885397925392</c:v>
                </c:pt>
                <c:pt idx="42215">
                  <c:v>0.116614108330664</c:v>
                </c:pt>
                <c:pt idx="42216">
                  <c:v>0.12340548058329601</c:v>
                </c:pt>
                <c:pt idx="42217">
                  <c:v>0.12308530853394301</c:v>
                </c:pt>
                <c:pt idx="42218">
                  <c:v>0.13026072973730299</c:v>
                </c:pt>
                <c:pt idx="42219">
                  <c:v>0.12885842172300099</c:v>
                </c:pt>
                <c:pt idx="42220">
                  <c:v>0.120725734455434</c:v>
                </c:pt>
                <c:pt idx="42221">
                  <c:v>0.12241012534960399</c:v>
                </c:pt>
                <c:pt idx="42222">
                  <c:v>0.120725734455434</c:v>
                </c:pt>
                <c:pt idx="42223">
                  <c:v>0.12290590510959699</c:v>
                </c:pt>
                <c:pt idx="42224">
                  <c:v>0.132657523412477</c:v>
                </c:pt>
                <c:pt idx="42225">
                  <c:v>0.128625737324427</c:v>
                </c:pt>
                <c:pt idx="42226">
                  <c:v>0.133086873550918</c:v>
                </c:pt>
                <c:pt idx="42227">
                  <c:v>0.13265580066324201</c:v>
                </c:pt>
                <c:pt idx="42228">
                  <c:v>0.133086873550918</c:v>
                </c:pt>
                <c:pt idx="42229">
                  <c:v>0.13364439170734899</c:v>
                </c:pt>
                <c:pt idx="42230">
                  <c:v>0.14096930097369301</c:v>
                </c:pt>
                <c:pt idx="42231">
                  <c:v>0.137796606105896</c:v>
                </c:pt>
                <c:pt idx="42232">
                  <c:v>0.13232425541551801</c:v>
                </c:pt>
                <c:pt idx="42233">
                  <c:v>0.170445804692821</c:v>
                </c:pt>
                <c:pt idx="42234">
                  <c:v>0.14144334178225201</c:v>
                </c:pt>
                <c:pt idx="42235">
                  <c:v>0.128192326189911</c:v>
                </c:pt>
                <c:pt idx="42236">
                  <c:v>0.12914508769175301</c:v>
                </c:pt>
                <c:pt idx="42237">
                  <c:v>0.13766893856756299</c:v>
                </c:pt>
                <c:pt idx="42238">
                  <c:v>0.14914450306389601</c:v>
                </c:pt>
                <c:pt idx="42239">
                  <c:v>0.14123612836667401</c:v>
                </c:pt>
                <c:pt idx="42240">
                  <c:v>0.122085733386706</c:v>
                </c:pt>
                <c:pt idx="42241">
                  <c:v>0.15042439733459601</c:v>
                </c:pt>
                <c:pt idx="42242">
                  <c:v>0.15572094242894599</c:v>
                </c:pt>
                <c:pt idx="42243">
                  <c:v>0.168609117278264</c:v>
                </c:pt>
                <c:pt idx="42244">
                  <c:v>0.170242452437146</c:v>
                </c:pt>
                <c:pt idx="42245">
                  <c:v>0.16335760253461701</c:v>
                </c:pt>
                <c:pt idx="42246">
                  <c:v>0.170205823462695</c:v>
                </c:pt>
                <c:pt idx="42247">
                  <c:v>0.17434060783581701</c:v>
                </c:pt>
                <c:pt idx="42248">
                  <c:v>0.176757023706751</c:v>
                </c:pt>
                <c:pt idx="42249">
                  <c:v>0.28184578085808798</c:v>
                </c:pt>
                <c:pt idx="42250">
                  <c:v>0.284390575449111</c:v>
                </c:pt>
                <c:pt idx="42251">
                  <c:v>0.36778420893291103</c:v>
                </c:pt>
                <c:pt idx="42252">
                  <c:v>0.35778301550719499</c:v>
                </c:pt>
                <c:pt idx="42253">
                  <c:v>0.48725899410829798</c:v>
                </c:pt>
                <c:pt idx="42254">
                  <c:v>0.48710644455513002</c:v>
                </c:pt>
                <c:pt idx="42255">
                  <c:v>0.52796196983896704</c:v>
                </c:pt>
                <c:pt idx="42256">
                  <c:v>0.52397310000202302</c:v>
                </c:pt>
                <c:pt idx="42257">
                  <c:v>0.50665446939306702</c:v>
                </c:pt>
                <c:pt idx="42258">
                  <c:v>0.50325941287434295</c:v>
                </c:pt>
                <c:pt idx="42259">
                  <c:v>0.64205183459717197</c:v>
                </c:pt>
                <c:pt idx="42260">
                  <c:v>0.65605934055425896</c:v>
                </c:pt>
                <c:pt idx="42261">
                  <c:v>0.65644824555744496</c:v>
                </c:pt>
                <c:pt idx="42262">
                  <c:v>0.66378386034899495</c:v>
                </c:pt>
                <c:pt idx="42263">
                  <c:v>0.660819490947125</c:v>
                </c:pt>
                <c:pt idx="42264">
                  <c:v>-3.9494868667777398E-2</c:v>
                </c:pt>
                <c:pt idx="42265">
                  <c:v>-4.5192404200884398E-2</c:v>
                </c:pt>
                <c:pt idx="42266">
                  <c:v>-4.0811007530953999E-2</c:v>
                </c:pt>
                <c:pt idx="42267">
                  <c:v>-5.6753451580794999E-2</c:v>
                </c:pt>
                <c:pt idx="42268">
                  <c:v>-1.6630535546914502E-2</c:v>
                </c:pt>
                <c:pt idx="42269">
                  <c:v>-2.1363668195985001E-2</c:v>
                </c:pt>
                <c:pt idx="42270">
                  <c:v>-4.7268618646465199E-2</c:v>
                </c:pt>
                <c:pt idx="42271">
                  <c:v>-4.8629679545206098E-2</c:v>
                </c:pt>
                <c:pt idx="42272">
                  <c:v>-4.9329125038398897E-2</c:v>
                </c:pt>
                <c:pt idx="42273">
                  <c:v>-6.3636125926897796E-2</c:v>
                </c:pt>
                <c:pt idx="42274">
                  <c:v>-3.1216324701066101E-2</c:v>
                </c:pt>
                <c:pt idx="42275">
                  <c:v>-3.03830681884091E-2</c:v>
                </c:pt>
                <c:pt idx="42276">
                  <c:v>-7.0926846205428204E-2</c:v>
                </c:pt>
                <c:pt idx="42277">
                  <c:v>-8.28867672113935E-2</c:v>
                </c:pt>
                <c:pt idx="42278">
                  <c:v>-4.8662041804671902E-2</c:v>
                </c:pt>
                <c:pt idx="42279">
                  <c:v>-5.5190282859844203E-2</c:v>
                </c:pt>
                <c:pt idx="42280">
                  <c:v>-5.6331001458847299E-2</c:v>
                </c:pt>
                <c:pt idx="42281">
                  <c:v>-5.40192898489531E-2</c:v>
                </c:pt>
                <c:pt idx="42282">
                  <c:v>-3.3314396663444802E-2</c:v>
                </c:pt>
                <c:pt idx="42283">
                  <c:v>-1.50476980633253E-2</c:v>
                </c:pt>
                <c:pt idx="42284">
                  <c:v>-1.72661425523612E-2</c:v>
                </c:pt>
                <c:pt idx="42285">
                  <c:v>-2.2733973429973599E-2</c:v>
                </c:pt>
                <c:pt idx="42286">
                  <c:v>-8.4587645846249102E-2</c:v>
                </c:pt>
                <c:pt idx="42287">
                  <c:v>-8.2352770986137497E-2</c:v>
                </c:pt>
                <c:pt idx="42288">
                  <c:v>-4.14919459907514E-2</c:v>
                </c:pt>
                <c:pt idx="42289">
                  <c:v>-8.8618068877277505E-3</c:v>
                </c:pt>
                <c:pt idx="42290">
                  <c:v>-5.6551033505935301E-2</c:v>
                </c:pt>
                <c:pt idx="42291">
                  <c:v>-2.8351609460001301E-2</c:v>
                </c:pt>
                <c:pt idx="42292">
                  <c:v>1.4554677157685599E-2</c:v>
                </c:pt>
                <c:pt idx="42293">
                  <c:v>1.19500786923345E-2</c:v>
                </c:pt>
                <c:pt idx="42294">
                  <c:v>3.4434866961051198E-2</c:v>
                </c:pt>
                <c:pt idx="42295">
                  <c:v>5.3559599962705602E-2</c:v>
                </c:pt>
                <c:pt idx="42296">
                  <c:v>5.1206036536488302E-2</c:v>
                </c:pt>
                <c:pt idx="42297">
                  <c:v>5.3037851385971703E-2</c:v>
                </c:pt>
                <c:pt idx="42298">
                  <c:v>7.5009060473954101E-2</c:v>
                </c:pt>
                <c:pt idx="42299">
                  <c:v>7.38951063524588E-2</c:v>
                </c:pt>
                <c:pt idx="42300">
                  <c:v>7.2409939383589E-2</c:v>
                </c:pt>
                <c:pt idx="42301">
                  <c:v>7.4208509179162802E-2</c:v>
                </c:pt>
                <c:pt idx="42302">
                  <c:v>0.118037450475743</c:v>
                </c:pt>
                <c:pt idx="42303">
                  <c:v>0.11853445507412599</c:v>
                </c:pt>
                <c:pt idx="42304">
                  <c:v>0.119624629232291</c:v>
                </c:pt>
                <c:pt idx="42305">
                  <c:v>0.11659069584746901</c:v>
                </c:pt>
                <c:pt idx="42306">
                  <c:v>0.169229451670241</c:v>
                </c:pt>
                <c:pt idx="42307">
                  <c:v>0.146946440601426</c:v>
                </c:pt>
                <c:pt idx="42308">
                  <c:v>0.146775491549888</c:v>
                </c:pt>
                <c:pt idx="42309">
                  <c:v>0.14756441566290099</c:v>
                </c:pt>
                <c:pt idx="42310">
                  <c:v>0.17111142090470499</c:v>
                </c:pt>
                <c:pt idx="42311">
                  <c:v>0.17963215252982101</c:v>
                </c:pt>
                <c:pt idx="42312">
                  <c:v>0.19963508398532301</c:v>
                </c:pt>
                <c:pt idx="42313">
                  <c:v>0.17085381421925799</c:v>
                </c:pt>
                <c:pt idx="42314">
                  <c:v>0.144493395156885</c:v>
                </c:pt>
                <c:pt idx="42315">
                  <c:v>0.11916806261982001</c:v>
                </c:pt>
                <c:pt idx="42316">
                  <c:v>0.106248611428574</c:v>
                </c:pt>
                <c:pt idx="42317">
                  <c:v>0.137990595471152</c:v>
                </c:pt>
                <c:pt idx="42318">
                  <c:v>0.18926839136819801</c:v>
                </c:pt>
                <c:pt idx="42319">
                  <c:v>0.21289636461231501</c:v>
                </c:pt>
                <c:pt idx="42320">
                  <c:v>0.18814699718776701</c:v>
                </c:pt>
                <c:pt idx="42321">
                  <c:v>0.21232304523175</c:v>
                </c:pt>
                <c:pt idx="42322">
                  <c:v>0.19634652802119601</c:v>
                </c:pt>
                <c:pt idx="42323">
                  <c:v>0.17268536366501799</c:v>
                </c:pt>
                <c:pt idx="42324">
                  <c:v>0.23510217520737001</c:v>
                </c:pt>
                <c:pt idx="42325">
                  <c:v>0.24570796495774799</c:v>
                </c:pt>
                <c:pt idx="42326">
                  <c:v>0.26282428490952497</c:v>
                </c:pt>
                <c:pt idx="42327">
                  <c:v>0.27539307273937302</c:v>
                </c:pt>
                <c:pt idx="42328">
                  <c:v>0.28242605527978298</c:v>
                </c:pt>
                <c:pt idx="42329">
                  <c:v>0.318203592217911</c:v>
                </c:pt>
                <c:pt idx="42330">
                  <c:v>0.36497725214502402</c:v>
                </c:pt>
                <c:pt idx="42331">
                  <c:v>0.38646021659727797</c:v>
                </c:pt>
                <c:pt idx="42332">
                  <c:v>0.383469938122946</c:v>
                </c:pt>
                <c:pt idx="42333">
                  <c:v>3.8552315624304999E-3</c:v>
                </c:pt>
                <c:pt idx="42334">
                  <c:v>1.06591629615389E-2</c:v>
                </c:pt>
                <c:pt idx="42335">
                  <c:v>8.5789712438599699E-3</c:v>
                </c:pt>
                <c:pt idx="42336">
                  <c:v>1.4895092134513401E-2</c:v>
                </c:pt>
                <c:pt idx="42337">
                  <c:v>1.3786951933649301E-2</c:v>
                </c:pt>
                <c:pt idx="42338">
                  <c:v>-2.86809336503723E-2</c:v>
                </c:pt>
                <c:pt idx="42339">
                  <c:v>-2.8084960635902601E-2</c:v>
                </c:pt>
                <c:pt idx="42340">
                  <c:v>-2.71761997922133E-2</c:v>
                </c:pt>
                <c:pt idx="42341">
                  <c:v>-4.4973333092015198E-2</c:v>
                </c:pt>
                <c:pt idx="42342">
                  <c:v>-4.7503769214755902E-2</c:v>
                </c:pt>
                <c:pt idx="42343">
                  <c:v>-7.2248765986027098E-3</c:v>
                </c:pt>
                <c:pt idx="42344">
                  <c:v>-3.8475548053868699E-2</c:v>
                </c:pt>
                <c:pt idx="42345">
                  <c:v>-2.2589023189280601E-2</c:v>
                </c:pt>
                <c:pt idx="42346">
                  <c:v>-2.06702475656175E-2</c:v>
                </c:pt>
                <c:pt idx="42347">
                  <c:v>-7.0153850948480007E-2</c:v>
                </c:pt>
                <c:pt idx="42348">
                  <c:v>-7.7718605650277606E-2</c:v>
                </c:pt>
                <c:pt idx="42349">
                  <c:v>-8.6535748204592297E-2</c:v>
                </c:pt>
                <c:pt idx="42350">
                  <c:v>-6.01609686319644E-2</c:v>
                </c:pt>
                <c:pt idx="42351">
                  <c:v>-5.9413336130586601E-2</c:v>
                </c:pt>
                <c:pt idx="42352">
                  <c:v>-6.0130962367916402E-2</c:v>
                </c:pt>
                <c:pt idx="42353">
                  <c:v>-7.75765112353064E-2</c:v>
                </c:pt>
                <c:pt idx="42354">
                  <c:v>-4.5631073204501903E-2</c:v>
                </c:pt>
                <c:pt idx="42355">
                  <c:v>-5.3975984970642203E-2</c:v>
                </c:pt>
                <c:pt idx="42356">
                  <c:v>-5.2099977137705498E-2</c:v>
                </c:pt>
                <c:pt idx="42357">
                  <c:v>-5.82408384620531E-2</c:v>
                </c:pt>
                <c:pt idx="42358">
                  <c:v>-5.7254366680260502E-2</c:v>
                </c:pt>
                <c:pt idx="42359">
                  <c:v>-6.11923709470183E-2</c:v>
                </c:pt>
                <c:pt idx="42360">
                  <c:v>-5.1416496471326401E-2</c:v>
                </c:pt>
                <c:pt idx="42361">
                  <c:v>-8.3227408783539597E-2</c:v>
                </c:pt>
                <c:pt idx="42362">
                  <c:v>-7.7688136133585897E-2</c:v>
                </c:pt>
                <c:pt idx="42363">
                  <c:v>-0.107765385185598</c:v>
                </c:pt>
                <c:pt idx="42364">
                  <c:v>-9.4566456705424004E-2</c:v>
                </c:pt>
                <c:pt idx="42365">
                  <c:v>8.7025636194932796E-3</c:v>
                </c:pt>
                <c:pt idx="42366">
                  <c:v>1.4600060141329399E-2</c:v>
                </c:pt>
                <c:pt idx="42367">
                  <c:v>1.02741065809193E-2</c:v>
                </c:pt>
                <c:pt idx="42368">
                  <c:v>1.27760234422764E-2</c:v>
                </c:pt>
                <c:pt idx="42369">
                  <c:v>1.25727835695579E-2</c:v>
                </c:pt>
                <c:pt idx="42370">
                  <c:v>1.00170968487052E-2</c:v>
                </c:pt>
                <c:pt idx="42371">
                  <c:v>9.2616981228754707E-3</c:v>
                </c:pt>
                <c:pt idx="42372">
                  <c:v>4.9196841484508702E-2</c:v>
                </c:pt>
                <c:pt idx="42373">
                  <c:v>4.6902657645318799E-2</c:v>
                </c:pt>
                <c:pt idx="42374">
                  <c:v>4.1372767200874697E-2</c:v>
                </c:pt>
                <c:pt idx="42375">
                  <c:v>4.1671845979654502E-2</c:v>
                </c:pt>
                <c:pt idx="42376">
                  <c:v>4.1012726594243903E-2</c:v>
                </c:pt>
                <c:pt idx="42377">
                  <c:v>3.9245764464834298E-2</c:v>
                </c:pt>
                <c:pt idx="42378">
                  <c:v>4.43283568905379E-2</c:v>
                </c:pt>
                <c:pt idx="42379">
                  <c:v>4.4485952010697001E-2</c:v>
                </c:pt>
                <c:pt idx="42380">
                  <c:v>4.4498487729411597E-2</c:v>
                </c:pt>
                <c:pt idx="42381">
                  <c:v>4.5859062635439998E-2</c:v>
                </c:pt>
                <c:pt idx="42382">
                  <c:v>4.5437557058222597E-2</c:v>
                </c:pt>
                <c:pt idx="42383">
                  <c:v>4.2627187396597897E-2</c:v>
                </c:pt>
                <c:pt idx="42384">
                  <c:v>2.2314909546741798E-2</c:v>
                </c:pt>
                <c:pt idx="42385">
                  <c:v>6.7595656771163706E-2</c:v>
                </c:pt>
                <c:pt idx="42386">
                  <c:v>7.77813958616657E-2</c:v>
                </c:pt>
                <c:pt idx="42387">
                  <c:v>3.6377582076257901E-2</c:v>
                </c:pt>
                <c:pt idx="42388">
                  <c:v>7.1592108679797706E-2</c:v>
                </c:pt>
                <c:pt idx="42389">
                  <c:v>7.9924700838021501E-2</c:v>
                </c:pt>
                <c:pt idx="42390">
                  <c:v>9.2393289208553706E-2</c:v>
                </c:pt>
                <c:pt idx="42391">
                  <c:v>7.9376218653690295E-2</c:v>
                </c:pt>
                <c:pt idx="42392">
                  <c:v>7.4519645067137694E-2</c:v>
                </c:pt>
                <c:pt idx="42393">
                  <c:v>4.0684612744227897E-2</c:v>
                </c:pt>
                <c:pt idx="42394">
                  <c:v>5.2367929774920198E-2</c:v>
                </c:pt>
                <c:pt idx="42395">
                  <c:v>-0.107705749701329</c:v>
                </c:pt>
                <c:pt idx="42396">
                  <c:v>-2.0766420032085598E-3</c:v>
                </c:pt>
                <c:pt idx="42397">
                  <c:v>3.9667504707653699E-2</c:v>
                </c:pt>
                <c:pt idx="42398">
                  <c:v>3.02248909787672E-2</c:v>
                </c:pt>
                <c:pt idx="42399">
                  <c:v>-4.9009479965952098E-2</c:v>
                </c:pt>
                <c:pt idx="42400">
                  <c:v>-3.1481733002729703E-2</c:v>
                </c:pt>
                <c:pt idx="42401">
                  <c:v>-1.5752109683892401E-2</c:v>
                </c:pt>
                <c:pt idx="42402">
                  <c:v>-2.0614246326642299E-2</c:v>
                </c:pt>
                <c:pt idx="42403">
                  <c:v>-8.7817808700830294E-2</c:v>
                </c:pt>
                <c:pt idx="42404">
                  <c:v>-8.9563661700606506E-2</c:v>
                </c:pt>
                <c:pt idx="42405">
                  <c:v>-8.7725138562169305E-2</c:v>
                </c:pt>
                <c:pt idx="42406">
                  <c:v>-9.36929291041457E-2</c:v>
                </c:pt>
                <c:pt idx="42407">
                  <c:v>-8.6924232456723399E-2</c:v>
                </c:pt>
                <c:pt idx="42408">
                  <c:v>-8.7299116892999296E-2</c:v>
                </c:pt>
                <c:pt idx="42409">
                  <c:v>-8.8488100411620002E-2</c:v>
                </c:pt>
                <c:pt idx="42410">
                  <c:v>-9.8353981317272202E-2</c:v>
                </c:pt>
                <c:pt idx="42411">
                  <c:v>-0.120949914104752</c:v>
                </c:pt>
                <c:pt idx="42412">
                  <c:v>7.9959329168000901E-2</c:v>
                </c:pt>
                <c:pt idx="42413">
                  <c:v>9.9604460809324002E-2</c:v>
                </c:pt>
                <c:pt idx="42414">
                  <c:v>0.13547277262900001</c:v>
                </c:pt>
                <c:pt idx="42415">
                  <c:v>9.9153595423228699E-2</c:v>
                </c:pt>
                <c:pt idx="42416">
                  <c:v>0.110752164526112</c:v>
                </c:pt>
                <c:pt idx="42417">
                  <c:v>9.5360132850269702E-2</c:v>
                </c:pt>
                <c:pt idx="42418">
                  <c:v>0.11052924978972201</c:v>
                </c:pt>
                <c:pt idx="42419">
                  <c:v>8.9698064529118299E-2</c:v>
                </c:pt>
                <c:pt idx="42420">
                  <c:v>9.3535192300924594E-2</c:v>
                </c:pt>
                <c:pt idx="42421">
                  <c:v>0.10379184187540801</c:v>
                </c:pt>
                <c:pt idx="42422">
                  <c:v>0.104639001373923</c:v>
                </c:pt>
                <c:pt idx="42423">
                  <c:v>0.111053378652591</c:v>
                </c:pt>
                <c:pt idx="42424">
                  <c:v>7.6881655516488595E-2</c:v>
                </c:pt>
                <c:pt idx="42425">
                  <c:v>8.2173375487887501E-2</c:v>
                </c:pt>
                <c:pt idx="42426">
                  <c:v>9.44355837751569E-2</c:v>
                </c:pt>
                <c:pt idx="42427">
                  <c:v>8.4381873419149905E-2</c:v>
                </c:pt>
                <c:pt idx="42428">
                  <c:v>7.8935554008841793E-2</c:v>
                </c:pt>
                <c:pt idx="42429">
                  <c:v>6.2692686638937206E-2</c:v>
                </c:pt>
                <c:pt idx="42430">
                  <c:v>5.6581047119017097E-2</c:v>
                </c:pt>
                <c:pt idx="42431">
                  <c:v>6.6810782855645595E-2</c:v>
                </c:pt>
                <c:pt idx="42432">
                  <c:v>0.18357904915829701</c:v>
                </c:pt>
                <c:pt idx="42433">
                  <c:v>0.16473997570825899</c:v>
                </c:pt>
                <c:pt idx="42434">
                  <c:v>0.15302176519347499</c:v>
                </c:pt>
                <c:pt idx="42435">
                  <c:v>0.16247353652892299</c:v>
                </c:pt>
                <c:pt idx="42436">
                  <c:v>0.28649730985665001</c:v>
                </c:pt>
                <c:pt idx="42437">
                  <c:v>0.20379668108847901</c:v>
                </c:pt>
                <c:pt idx="42438">
                  <c:v>0.20966491237698201</c:v>
                </c:pt>
                <c:pt idx="42439">
                  <c:v>0.18637085706567799</c:v>
                </c:pt>
                <c:pt idx="42440">
                  <c:v>0.16443046257652799</c:v>
                </c:pt>
                <c:pt idx="42441">
                  <c:v>0.16764823745777599</c:v>
                </c:pt>
                <c:pt idx="42442">
                  <c:v>0.17017925298365799</c:v>
                </c:pt>
                <c:pt idx="42443">
                  <c:v>0.15378911174815801</c:v>
                </c:pt>
                <c:pt idx="42444">
                  <c:v>0.364127165402713</c:v>
                </c:pt>
                <c:pt idx="42445">
                  <c:v>0.27555995132627698</c:v>
                </c:pt>
                <c:pt idx="42446">
                  <c:v>0.29841746798422197</c:v>
                </c:pt>
                <c:pt idx="42447">
                  <c:v>0.32972316824113301</c:v>
                </c:pt>
                <c:pt idx="42448">
                  <c:v>0.34430540756224498</c:v>
                </c:pt>
                <c:pt idx="42449">
                  <c:v>0.36166424256082802</c:v>
                </c:pt>
                <c:pt idx="42450">
                  <c:v>0.40977024232570097</c:v>
                </c:pt>
                <c:pt idx="42451">
                  <c:v>0.38164344844210701</c:v>
                </c:pt>
                <c:pt idx="42452">
                  <c:v>0.42290972010912797</c:v>
                </c:pt>
                <c:pt idx="42453">
                  <c:v>0.41898020459367902</c:v>
                </c:pt>
                <c:pt idx="42454">
                  <c:v>0.32969409954769302</c:v>
                </c:pt>
                <c:pt idx="42455">
                  <c:v>2.52519365996819E-2</c:v>
                </c:pt>
                <c:pt idx="42456">
                  <c:v>3.3139151417937301E-2</c:v>
                </c:pt>
                <c:pt idx="42457">
                  <c:v>3.1845445760366499E-2</c:v>
                </c:pt>
                <c:pt idx="42458">
                  <c:v>2.9778809475658301E-2</c:v>
                </c:pt>
                <c:pt idx="42459">
                  <c:v>5.4665052427793799E-2</c:v>
                </c:pt>
                <c:pt idx="42460">
                  <c:v>6.5799616268942901E-2</c:v>
                </c:pt>
                <c:pt idx="42461">
                  <c:v>6.6738627693106303E-2</c:v>
                </c:pt>
                <c:pt idx="42462">
                  <c:v>7.3091572281198794E-2</c:v>
                </c:pt>
                <c:pt idx="42463">
                  <c:v>7.0213272180153302E-2</c:v>
                </c:pt>
                <c:pt idx="42464">
                  <c:v>7.0244594028473203E-2</c:v>
                </c:pt>
                <c:pt idx="42465">
                  <c:v>3.4213503909999297E-2</c:v>
                </c:pt>
                <c:pt idx="42466">
                  <c:v>4.0838610996369797E-2</c:v>
                </c:pt>
                <c:pt idx="42467">
                  <c:v>4.0692285725990797E-2</c:v>
                </c:pt>
                <c:pt idx="42468">
                  <c:v>4.34069407182038E-2</c:v>
                </c:pt>
                <c:pt idx="42469">
                  <c:v>7.5987089014808606E-2</c:v>
                </c:pt>
                <c:pt idx="42470">
                  <c:v>9.9853405411182594E-2</c:v>
                </c:pt>
                <c:pt idx="42471">
                  <c:v>5.5685756060995101E-2</c:v>
                </c:pt>
                <c:pt idx="42472">
                  <c:v>5.1012467304323898E-2</c:v>
                </c:pt>
                <c:pt idx="42473">
                  <c:v>4.98932923702049E-2</c:v>
                </c:pt>
                <c:pt idx="42474">
                  <c:v>4.3602051905187102E-2</c:v>
                </c:pt>
                <c:pt idx="42475">
                  <c:v>4.4088687736796299E-2</c:v>
                </c:pt>
                <c:pt idx="42476">
                  <c:v>4.27761377681024E-2</c:v>
                </c:pt>
                <c:pt idx="42477">
                  <c:v>4.2233100097835499E-2</c:v>
                </c:pt>
                <c:pt idx="42478">
                  <c:v>3.6650896288205899E-2</c:v>
                </c:pt>
                <c:pt idx="42479">
                  <c:v>3.3455232665649197E-2</c:v>
                </c:pt>
                <c:pt idx="42480">
                  <c:v>3.2951860371742199E-2</c:v>
                </c:pt>
                <c:pt idx="42481">
                  <c:v>3.5639220787330797E-2</c:v>
                </c:pt>
                <c:pt idx="42482">
                  <c:v>3.71523418307027E-2</c:v>
                </c:pt>
                <c:pt idx="42483">
                  <c:v>4.1568190344728202E-2</c:v>
                </c:pt>
                <c:pt idx="42484">
                  <c:v>1.85555220737476E-2</c:v>
                </c:pt>
                <c:pt idx="42485">
                  <c:v>1.6496263022320601E-2</c:v>
                </c:pt>
                <c:pt idx="42486">
                  <c:v>2.5238965384043601E-2</c:v>
                </c:pt>
                <c:pt idx="42487">
                  <c:v>2.6986740087164299E-2</c:v>
                </c:pt>
                <c:pt idx="42488">
                  <c:v>4.74023302522548E-2</c:v>
                </c:pt>
                <c:pt idx="42489">
                  <c:v>4.9671631461080099E-2</c:v>
                </c:pt>
                <c:pt idx="42490">
                  <c:v>5.9736920240277498E-2</c:v>
                </c:pt>
                <c:pt idx="42491">
                  <c:v>6.8259408115503406E-2</c:v>
                </c:pt>
                <c:pt idx="42492">
                  <c:v>6.0489966489422502E-2</c:v>
                </c:pt>
                <c:pt idx="42493">
                  <c:v>5.6660803447651398E-2</c:v>
                </c:pt>
                <c:pt idx="42494">
                  <c:v>4.5712749033353497E-2</c:v>
                </c:pt>
                <c:pt idx="42495">
                  <c:v>6.3054631142583403E-2</c:v>
                </c:pt>
                <c:pt idx="42496">
                  <c:v>5.8838836708605603E-2</c:v>
                </c:pt>
                <c:pt idx="42497">
                  <c:v>4.5013022774969803E-2</c:v>
                </c:pt>
                <c:pt idx="42498">
                  <c:v>8.0227483521081597E-2</c:v>
                </c:pt>
                <c:pt idx="42499">
                  <c:v>0.115776055017518</c:v>
                </c:pt>
                <c:pt idx="42500">
                  <c:v>0.12376218342140401</c:v>
                </c:pt>
                <c:pt idx="42501">
                  <c:v>0.11982971699365801</c:v>
                </c:pt>
                <c:pt idx="42502">
                  <c:v>0.13235317646734601</c:v>
                </c:pt>
                <c:pt idx="42503">
                  <c:v>0.13877136661780601</c:v>
                </c:pt>
                <c:pt idx="42504">
                  <c:v>0.155482068622563</c:v>
                </c:pt>
                <c:pt idx="42505">
                  <c:v>0.14702390143002</c:v>
                </c:pt>
                <c:pt idx="42506">
                  <c:v>0.15005281696765899</c:v>
                </c:pt>
                <c:pt idx="42507">
                  <c:v>0.14530231069909799</c:v>
                </c:pt>
                <c:pt idx="42508">
                  <c:v>0.168676330160628</c:v>
                </c:pt>
                <c:pt idx="42509">
                  <c:v>0.171051861438653</c:v>
                </c:pt>
                <c:pt idx="42510">
                  <c:v>0.12408595810141999</c:v>
                </c:pt>
                <c:pt idx="42511">
                  <c:v>6.0005926130474299E-2</c:v>
                </c:pt>
                <c:pt idx="42512">
                  <c:v>0.125728955358479</c:v>
                </c:pt>
                <c:pt idx="42513">
                  <c:v>0.114105342233513</c:v>
                </c:pt>
                <c:pt idx="42514">
                  <c:v>0.12656652374820199</c:v>
                </c:pt>
                <c:pt idx="42515">
                  <c:v>0.136973563746981</c:v>
                </c:pt>
                <c:pt idx="42516">
                  <c:v>0.14807900561693699</c:v>
                </c:pt>
                <c:pt idx="42517">
                  <c:v>0.151973308170711</c:v>
                </c:pt>
                <c:pt idx="42518">
                  <c:v>0.16997693519639401</c:v>
                </c:pt>
                <c:pt idx="42519">
                  <c:v>0.156651467370542</c:v>
                </c:pt>
                <c:pt idx="42520">
                  <c:v>0.159365256335747</c:v>
                </c:pt>
                <c:pt idx="42521">
                  <c:v>0.167973926535565</c:v>
                </c:pt>
                <c:pt idx="42522">
                  <c:v>0.16777096874893399</c:v>
                </c:pt>
                <c:pt idx="42523">
                  <c:v>0.15876468615155701</c:v>
                </c:pt>
                <c:pt idx="42524">
                  <c:v>0.19872929744434201</c:v>
                </c:pt>
                <c:pt idx="42525">
                  <c:v>0.183407294483723</c:v>
                </c:pt>
                <c:pt idx="42526">
                  <c:v>0.22685756684751399</c:v>
                </c:pt>
                <c:pt idx="42527">
                  <c:v>0.24445589189838801</c:v>
                </c:pt>
                <c:pt idx="42528">
                  <c:v>0.21145785532066799</c:v>
                </c:pt>
                <c:pt idx="42529">
                  <c:v>0.220794223530204</c:v>
                </c:pt>
                <c:pt idx="42530">
                  <c:v>0.252791885983708</c:v>
                </c:pt>
                <c:pt idx="42531">
                  <c:v>0.20534783662574199</c:v>
                </c:pt>
                <c:pt idx="42532">
                  <c:v>0.16692182221593699</c:v>
                </c:pt>
                <c:pt idx="42533">
                  <c:v>0.20150369518220401</c:v>
                </c:pt>
                <c:pt idx="42534">
                  <c:v>0.20322681407961099</c:v>
                </c:pt>
                <c:pt idx="42535">
                  <c:v>0.22090821193569299</c:v>
                </c:pt>
                <c:pt idx="42536">
                  <c:v>0.227609465442456</c:v>
                </c:pt>
                <c:pt idx="42537">
                  <c:v>0.21304894827370999</c:v>
                </c:pt>
                <c:pt idx="42538">
                  <c:v>0.18047466138329299</c:v>
                </c:pt>
                <c:pt idx="42539">
                  <c:v>0.18004737771475099</c:v>
                </c:pt>
                <c:pt idx="42540">
                  <c:v>0.17901398510277999</c:v>
                </c:pt>
                <c:pt idx="42541">
                  <c:v>0.20376957084750499</c:v>
                </c:pt>
                <c:pt idx="42542">
                  <c:v>0.22985817797868199</c:v>
                </c:pt>
                <c:pt idx="42543">
                  <c:v>0.22226011777560101</c:v>
                </c:pt>
                <c:pt idx="42544">
                  <c:v>0.25015683115149001</c:v>
                </c:pt>
                <c:pt idx="42545">
                  <c:v>0.23641218968300801</c:v>
                </c:pt>
                <c:pt idx="42546">
                  <c:v>0.26541915503549002</c:v>
                </c:pt>
                <c:pt idx="42547">
                  <c:v>0.22810792959474199</c:v>
                </c:pt>
                <c:pt idx="42548">
                  <c:v>0.26704200415391099</c:v>
                </c:pt>
                <c:pt idx="42549">
                  <c:v>0.29468317589875498</c:v>
                </c:pt>
                <c:pt idx="42550">
                  <c:v>0.29476495143426901</c:v>
                </c:pt>
                <c:pt idx="42551">
                  <c:v>0.28628345693581397</c:v>
                </c:pt>
                <c:pt idx="42552">
                  <c:v>0.278626684787878</c:v>
                </c:pt>
                <c:pt idx="42553">
                  <c:v>0.27259552369943402</c:v>
                </c:pt>
                <c:pt idx="42554">
                  <c:v>0.314321293803004</c:v>
                </c:pt>
                <c:pt idx="42555">
                  <c:v>0.25928819846879603</c:v>
                </c:pt>
                <c:pt idx="42556">
                  <c:v>0.397973998790771</c:v>
                </c:pt>
                <c:pt idx="42557">
                  <c:v>0.35163307827116203</c:v>
                </c:pt>
                <c:pt idx="42558">
                  <c:v>0.34822713130347799</c:v>
                </c:pt>
                <c:pt idx="42559" formatCode="0.00E+00">
                  <c:v>1.0430419564722001E-4</c:v>
                </c:pt>
                <c:pt idx="42560">
                  <c:v>4.7107667236319E-3</c:v>
                </c:pt>
                <c:pt idx="42561" formatCode="0.00E+00">
                  <c:v>1.18128127246874E-4</c:v>
                </c:pt>
                <c:pt idx="42562">
                  <c:v>1.9273883196482398E-2</c:v>
                </c:pt>
                <c:pt idx="42563">
                  <c:v>1.6188193011890301E-2</c:v>
                </c:pt>
                <c:pt idx="42564">
                  <c:v>1.45033813023116E-2</c:v>
                </c:pt>
                <c:pt idx="42565">
                  <c:v>6.30551906588006E-3</c:v>
                </c:pt>
                <c:pt idx="42566">
                  <c:v>4.8571665474936802E-3</c:v>
                </c:pt>
                <c:pt idx="42567">
                  <c:v>3.62990972167931E-2</c:v>
                </c:pt>
                <c:pt idx="42568">
                  <c:v>4.79086255402041E-2</c:v>
                </c:pt>
                <c:pt idx="42569">
                  <c:v>3.7797035198834997E-2</c:v>
                </c:pt>
                <c:pt idx="42570">
                  <c:v>4.0063311229109999E-2</c:v>
                </c:pt>
                <c:pt idx="42571">
                  <c:v>3.7980367188649299E-2</c:v>
                </c:pt>
                <c:pt idx="42572">
                  <c:v>4.4982828334674901E-2</c:v>
                </c:pt>
                <c:pt idx="42573">
                  <c:v>5.2632111044780001E-2</c:v>
                </c:pt>
                <c:pt idx="42574">
                  <c:v>5.2514280990423101E-2</c:v>
                </c:pt>
                <c:pt idx="42575">
                  <c:v>-3.0512857305870999E-3</c:v>
                </c:pt>
                <c:pt idx="42576">
                  <c:v>6.9747843172749402E-3</c:v>
                </c:pt>
                <c:pt idx="42577">
                  <c:v>3.8676180849510799E-2</c:v>
                </c:pt>
                <c:pt idx="42578">
                  <c:v>4.5573944152811699E-2</c:v>
                </c:pt>
                <c:pt idx="42579">
                  <c:v>4.4986274833448102E-2</c:v>
                </c:pt>
                <c:pt idx="42580">
                  <c:v>4.9961910933106597E-2</c:v>
                </c:pt>
                <c:pt idx="42581">
                  <c:v>3.5016510456615302E-2</c:v>
                </c:pt>
                <c:pt idx="42582">
                  <c:v>3.3844166790073002E-2</c:v>
                </c:pt>
                <c:pt idx="42583" formatCode="0.00E+00">
                  <c:v>-9.3413979273160297E-4</c:v>
                </c:pt>
                <c:pt idx="42584">
                  <c:v>8.6106858791619098E-3</c:v>
                </c:pt>
                <c:pt idx="42585">
                  <c:v>1.6853877269946901E-2</c:v>
                </c:pt>
                <c:pt idx="42586">
                  <c:v>1.82865543671921E-2</c:v>
                </c:pt>
                <c:pt idx="42587">
                  <c:v>1.9938103378982899E-2</c:v>
                </c:pt>
                <c:pt idx="42588">
                  <c:v>2.3051436851723301E-2</c:v>
                </c:pt>
                <c:pt idx="42589">
                  <c:v>-0.15885994644476201</c:v>
                </c:pt>
                <c:pt idx="42590">
                  <c:v>1.7393698613921801E-2</c:v>
                </c:pt>
                <c:pt idx="42591">
                  <c:v>1.75537639312064E-2</c:v>
                </c:pt>
                <c:pt idx="42592">
                  <c:v>2.4347287418149999E-2</c:v>
                </c:pt>
                <c:pt idx="42593">
                  <c:v>1.55148577660648E-2</c:v>
                </c:pt>
                <c:pt idx="42594">
                  <c:v>1.4158608305743199E-2</c:v>
                </c:pt>
                <c:pt idx="42595">
                  <c:v>8.0816103170391305E-3</c:v>
                </c:pt>
                <c:pt idx="42596">
                  <c:v>1.6742491271687501E-2</c:v>
                </c:pt>
                <c:pt idx="42597">
                  <c:v>1.9119720121992999E-2</c:v>
                </c:pt>
                <c:pt idx="42598">
                  <c:v>5.73279814827845E-2</c:v>
                </c:pt>
                <c:pt idx="42599">
                  <c:v>5.4092376730608703E-2</c:v>
                </c:pt>
                <c:pt idx="42600">
                  <c:v>8.4384957153815998E-2</c:v>
                </c:pt>
                <c:pt idx="42601">
                  <c:v>6.67517623437381E-2</c:v>
                </c:pt>
                <c:pt idx="42602">
                  <c:v>9.2240613541343594E-2</c:v>
                </c:pt>
                <c:pt idx="42603">
                  <c:v>4.5667461931458903E-2</c:v>
                </c:pt>
                <c:pt idx="42604">
                  <c:v>2.8704300033113E-2</c:v>
                </c:pt>
                <c:pt idx="42605">
                  <c:v>4.3404283461735797E-2</c:v>
                </c:pt>
                <c:pt idx="42606">
                  <c:v>3.5977513923614403E-2</c:v>
                </c:pt>
                <c:pt idx="42607">
                  <c:v>3.5932538948868699E-2</c:v>
                </c:pt>
                <c:pt idx="42608">
                  <c:v>4.1245473159594502E-2</c:v>
                </c:pt>
                <c:pt idx="42609">
                  <c:v>1.93947396389337E-3</c:v>
                </c:pt>
                <c:pt idx="42610">
                  <c:v>-3.5930348571165699E-2</c:v>
                </c:pt>
                <c:pt idx="42611">
                  <c:v>7.2183809310732896E-3</c:v>
                </c:pt>
                <c:pt idx="42612">
                  <c:v>4.0733519596124701E-2</c:v>
                </c:pt>
                <c:pt idx="42613">
                  <c:v>2.5547328366289701E-2</c:v>
                </c:pt>
                <c:pt idx="42614">
                  <c:v>4.5822034378772303E-2</c:v>
                </c:pt>
                <c:pt idx="42615">
                  <c:v>6.5687768759480306E-2</c:v>
                </c:pt>
                <c:pt idx="42616">
                  <c:v>9.20842354787927E-2</c:v>
                </c:pt>
                <c:pt idx="42617">
                  <c:v>6.8461400184123694E-2</c:v>
                </c:pt>
                <c:pt idx="42618">
                  <c:v>3.3044949396233703E-2</c:v>
                </c:pt>
                <c:pt idx="42619">
                  <c:v>7.3366340555460097E-2</c:v>
                </c:pt>
                <c:pt idx="42620">
                  <c:v>0.233880862733407</c:v>
                </c:pt>
                <c:pt idx="42621">
                  <c:v>0.19701879339422201</c:v>
                </c:pt>
                <c:pt idx="42622">
                  <c:v>0.183707680356238</c:v>
                </c:pt>
                <c:pt idx="42623">
                  <c:v>0.171058966666573</c:v>
                </c:pt>
                <c:pt idx="42624">
                  <c:v>0.209762807667211</c:v>
                </c:pt>
                <c:pt idx="42625">
                  <c:v>0.216286827742392</c:v>
                </c:pt>
                <c:pt idx="42626">
                  <c:v>0.23039549219432001</c:v>
                </c:pt>
                <c:pt idx="42627">
                  <c:v>0.213733352970499</c:v>
                </c:pt>
                <c:pt idx="42628">
                  <c:v>0.307801333659386</c:v>
                </c:pt>
                <c:pt idx="42629">
                  <c:v>0.25110759846159297</c:v>
                </c:pt>
                <c:pt idx="42630">
                  <c:v>0.27221553521324798</c:v>
                </c:pt>
                <c:pt idx="42631">
                  <c:v>0.26829406540063599</c:v>
                </c:pt>
                <c:pt idx="42632">
                  <c:v>0.30773761667435501</c:v>
                </c:pt>
                <c:pt idx="42633">
                  <c:v>0.29253469493429701</c:v>
                </c:pt>
                <c:pt idx="42634">
                  <c:v>0.28874838161189598</c:v>
                </c:pt>
                <c:pt idx="42635">
                  <c:v>-4.5105696486684704E-3</c:v>
                </c:pt>
                <c:pt idx="42636">
                  <c:v>-1.1508293726312201E-2</c:v>
                </c:pt>
                <c:pt idx="42637">
                  <c:v>-4.8933475028609596E-3</c:v>
                </c:pt>
                <c:pt idx="42638">
                  <c:v>-6.4390348919578502E-3</c:v>
                </c:pt>
                <c:pt idx="42639">
                  <c:v>1.7828963781364199E-2</c:v>
                </c:pt>
                <c:pt idx="42640">
                  <c:v>-4.6018355544501502E-3</c:v>
                </c:pt>
                <c:pt idx="42641">
                  <c:v>-6.4519763831600799E-3</c:v>
                </c:pt>
                <c:pt idx="42642">
                  <c:v>1.1745990806670799E-3</c:v>
                </c:pt>
                <c:pt idx="42643">
                  <c:v>7.3018108008464601E-3</c:v>
                </c:pt>
                <c:pt idx="42644">
                  <c:v>7.9392950501422296E-3</c:v>
                </c:pt>
                <c:pt idx="42645">
                  <c:v>3.0654272350149E-2</c:v>
                </c:pt>
                <c:pt idx="42646">
                  <c:v>2.2098043781636399E-2</c:v>
                </c:pt>
                <c:pt idx="42647">
                  <c:v>1.7082401661384101E-2</c:v>
                </c:pt>
                <c:pt idx="42648">
                  <c:v>1.7453748547505199E-2</c:v>
                </c:pt>
                <c:pt idx="42649">
                  <c:v>5.9397964136703701E-2</c:v>
                </c:pt>
                <c:pt idx="42650">
                  <c:v>2.0899700004866701E-2</c:v>
                </c:pt>
                <c:pt idx="42651">
                  <c:v>2.0598221445747598E-2</c:v>
                </c:pt>
                <c:pt idx="42652">
                  <c:v>1.9975321680279299E-2</c:v>
                </c:pt>
                <c:pt idx="42653">
                  <c:v>3.3491421400521297E-2</c:v>
                </c:pt>
                <c:pt idx="42654">
                  <c:v>2.9114147870438201E-2</c:v>
                </c:pt>
                <c:pt idx="42655">
                  <c:v>3.39541622266534E-2</c:v>
                </c:pt>
                <c:pt idx="42656">
                  <c:v>2.37997065912138E-2</c:v>
                </c:pt>
                <c:pt idx="42657">
                  <c:v>2.0778452594237998E-2</c:v>
                </c:pt>
                <c:pt idx="42658">
                  <c:v>2.1315476128054199E-2</c:v>
                </c:pt>
                <c:pt idx="42659">
                  <c:v>3.7363341796734E-2</c:v>
                </c:pt>
                <c:pt idx="42660">
                  <c:v>-7.7804581400617398E-2</c:v>
                </c:pt>
                <c:pt idx="42661">
                  <c:v>8.7449441338075903E-2</c:v>
                </c:pt>
                <c:pt idx="42662">
                  <c:v>1.4325546800820099E-2</c:v>
                </c:pt>
                <c:pt idx="42663">
                  <c:v>0.121351949575124</c:v>
                </c:pt>
                <c:pt idx="42664">
                  <c:v>0.12834893072676001</c:v>
                </c:pt>
                <c:pt idx="42665">
                  <c:v>0.19484025754061601</c:v>
                </c:pt>
                <c:pt idx="42666">
                  <c:v>0.195800654080797</c:v>
                </c:pt>
                <c:pt idx="42667">
                  <c:v>0.17386700220899101</c:v>
                </c:pt>
                <c:pt idx="42668">
                  <c:v>0.155371405952136</c:v>
                </c:pt>
                <c:pt idx="42669">
                  <c:v>0.15854254569120099</c:v>
                </c:pt>
                <c:pt idx="42670">
                  <c:v>0.14916049649247901</c:v>
                </c:pt>
                <c:pt idx="42671">
                  <c:v>0.17466077110962699</c:v>
                </c:pt>
                <c:pt idx="42672">
                  <c:v>0.18154464829019001</c:v>
                </c:pt>
                <c:pt idx="42673">
                  <c:v>0.18362604285914799</c:v>
                </c:pt>
                <c:pt idx="42674">
                  <c:v>0.14649308363580699</c:v>
                </c:pt>
                <c:pt idx="42675">
                  <c:v>0.14353541324730201</c:v>
                </c:pt>
                <c:pt idx="42676">
                  <c:v>0.16076771036080101</c:v>
                </c:pt>
                <c:pt idx="42677">
                  <c:v>0.14740608294338001</c:v>
                </c:pt>
                <c:pt idx="42678">
                  <c:v>-1.0528266134139899E-3</c:v>
                </c:pt>
                <c:pt idx="42679">
                  <c:v>4.1549385199484102E-3</c:v>
                </c:pt>
                <c:pt idx="42680" formatCode="0.00E+00">
                  <c:v>-4.8837896546505201E-4</c:v>
                </c:pt>
                <c:pt idx="42681">
                  <c:v>-1.3237448577749699E-3</c:v>
                </c:pt>
                <c:pt idx="42682">
                  <c:v>-6.3261835748591403E-3</c:v>
                </c:pt>
                <c:pt idx="42683">
                  <c:v>-6.1312811387106399E-3</c:v>
                </c:pt>
                <c:pt idx="42684">
                  <c:v>-1.3506598208454301E-2</c:v>
                </c:pt>
                <c:pt idx="42685">
                  <c:v>-1.20823565372805E-2</c:v>
                </c:pt>
                <c:pt idx="42686">
                  <c:v>-1.2407291165681801E-2</c:v>
                </c:pt>
                <c:pt idx="42687">
                  <c:v>-5.7445785726307097E-2</c:v>
                </c:pt>
                <c:pt idx="42688">
                  <c:v>-6.9336410240867105E-2</c:v>
                </c:pt>
                <c:pt idx="42689">
                  <c:v>-4.2051815126799001E-2</c:v>
                </c:pt>
                <c:pt idx="42690">
                  <c:v>-4.9191544179523601E-2</c:v>
                </c:pt>
                <c:pt idx="42691">
                  <c:v>-5.23097194400605E-2</c:v>
                </c:pt>
                <c:pt idx="42692">
                  <c:v>-6.7776079053750701E-2</c:v>
                </c:pt>
                <c:pt idx="42693">
                  <c:v>-4.51235156149392E-2</c:v>
                </c:pt>
                <c:pt idx="42694">
                  <c:v>-6.5505605089570595E-2</c:v>
                </c:pt>
                <c:pt idx="42695">
                  <c:v>-7.2683936559270398E-2</c:v>
                </c:pt>
                <c:pt idx="42696">
                  <c:v>-0.130646787263931</c:v>
                </c:pt>
                <c:pt idx="42697">
                  <c:v>-0.13653572781489401</c:v>
                </c:pt>
                <c:pt idx="42698">
                  <c:v>-0.121297730182444</c:v>
                </c:pt>
                <c:pt idx="42699">
                  <c:v>-0.16559236829183499</c:v>
                </c:pt>
                <c:pt idx="42700">
                  <c:v>-0.17150821779339701</c:v>
                </c:pt>
                <c:pt idx="42701">
                  <c:v>-0.19501008773272699</c:v>
                </c:pt>
                <c:pt idx="42702">
                  <c:v>-0.22390148712979599</c:v>
                </c:pt>
                <c:pt idx="42703">
                  <c:v>-0.216252253494257</c:v>
                </c:pt>
                <c:pt idx="42704">
                  <c:v>-0.24456208585703501</c:v>
                </c:pt>
                <c:pt idx="42705">
                  <c:v>-0.20949684600438501</c:v>
                </c:pt>
                <c:pt idx="42706">
                  <c:v>-0.22577363004498399</c:v>
                </c:pt>
                <c:pt idx="42707">
                  <c:v>-0.18452362186026</c:v>
                </c:pt>
                <c:pt idx="42708">
                  <c:v>-0.209281058803096</c:v>
                </c:pt>
                <c:pt idx="42709">
                  <c:v>-0.22714425861321599</c:v>
                </c:pt>
                <c:pt idx="42710">
                  <c:v>-0.371389086686569</c:v>
                </c:pt>
                <c:pt idx="42711">
                  <c:v>-0.32463511181245103</c:v>
                </c:pt>
                <c:pt idx="42712">
                  <c:v>-0.33818093057010601</c:v>
                </c:pt>
                <c:pt idx="42713">
                  <c:v>-0.309084728046565</c:v>
                </c:pt>
                <c:pt idx="42714">
                  <c:v>-0.30153060245773</c:v>
                </c:pt>
                <c:pt idx="42715">
                  <c:v>-0.28116034852887201</c:v>
                </c:pt>
                <c:pt idx="42716">
                  <c:v>-0.41651953044421403</c:v>
                </c:pt>
                <c:pt idx="42717">
                  <c:v>-0.40936278944703403</c:v>
                </c:pt>
                <c:pt idx="42718">
                  <c:v>-0.40936278944703403</c:v>
                </c:pt>
                <c:pt idx="42719">
                  <c:v>-0.33534906077725302</c:v>
                </c:pt>
                <c:pt idx="42720">
                  <c:v>-0.35514671462099101</c:v>
                </c:pt>
                <c:pt idx="42721">
                  <c:v>-0.33021291668632702</c:v>
                </c:pt>
                <c:pt idx="42722">
                  <c:v>-0.32595095176752098</c:v>
                </c:pt>
                <c:pt idx="42723">
                  <c:v>-0.34362224371900701</c:v>
                </c:pt>
                <c:pt idx="42724">
                  <c:v>-0.336759526137964</c:v>
                </c:pt>
                <c:pt idx="42725">
                  <c:v>-0.347046504039836</c:v>
                </c:pt>
                <c:pt idx="42726">
                  <c:v>0</c:v>
                </c:pt>
                <c:pt idx="42727">
                  <c:v>-6.2068508305916899E-3</c:v>
                </c:pt>
                <c:pt idx="42728">
                  <c:v>-1.5887973598667201E-3</c:v>
                </c:pt>
                <c:pt idx="42729">
                  <c:v>-3.3091033930507901E-3</c:v>
                </c:pt>
                <c:pt idx="42730">
                  <c:v>1.83733624159776E-2</c:v>
                </c:pt>
                <c:pt idx="42731">
                  <c:v>1.27055790089058E-2</c:v>
                </c:pt>
                <c:pt idx="42732">
                  <c:v>2.80694755916817E-2</c:v>
                </c:pt>
                <c:pt idx="42733">
                  <c:v>9.8136856075587905E-3</c:v>
                </c:pt>
                <c:pt idx="42734">
                  <c:v>8.6861977810872501E-3</c:v>
                </c:pt>
                <c:pt idx="42735">
                  <c:v>9.5108918586503909E-3</c:v>
                </c:pt>
                <c:pt idx="42736">
                  <c:v>7.9946244055803996E-3</c:v>
                </c:pt>
                <c:pt idx="42737">
                  <c:v>-9.01827550415479E-3</c:v>
                </c:pt>
                <c:pt idx="42738">
                  <c:v>-1.34414328435505E-3</c:v>
                </c:pt>
                <c:pt idx="42739" formatCode="0.00E+00">
                  <c:v>-6.5768467286941802E-4</c:v>
                </c:pt>
                <c:pt idx="42740">
                  <c:v>-3.5241080051549001E-3</c:v>
                </c:pt>
                <c:pt idx="42741">
                  <c:v>-1.02479790569851E-2</c:v>
                </c:pt>
                <c:pt idx="42742">
                  <c:v>-4.0465254415069998E-2</c:v>
                </c:pt>
                <c:pt idx="42743">
                  <c:v>-3.79930941850945E-2</c:v>
                </c:pt>
                <c:pt idx="42744">
                  <c:v>-3.1422152326321597E-2</c:v>
                </c:pt>
                <c:pt idx="42745">
                  <c:v>-4.4588556058738203E-2</c:v>
                </c:pt>
                <c:pt idx="42746">
                  <c:v>-4.3912086253320201E-2</c:v>
                </c:pt>
                <c:pt idx="42747">
                  <c:v>-4.4227287312006598E-2</c:v>
                </c:pt>
                <c:pt idx="42748">
                  <c:v>-3.4890998280411298E-2</c:v>
                </c:pt>
                <c:pt idx="42749">
                  <c:v>-4.2229490716795201E-2</c:v>
                </c:pt>
                <c:pt idx="42750">
                  <c:v>-2.1387596607828501E-2</c:v>
                </c:pt>
                <c:pt idx="42751">
                  <c:v>1.6295169783629701E-2</c:v>
                </c:pt>
                <c:pt idx="42752">
                  <c:v>2.0203239026601798E-2</c:v>
                </c:pt>
                <c:pt idx="42753">
                  <c:v>1.85430792041609E-2</c:v>
                </c:pt>
                <c:pt idx="42754">
                  <c:v>-4.7045055241672299E-3</c:v>
                </c:pt>
                <c:pt idx="42755">
                  <c:v>-7.1234502715600201E-3</c:v>
                </c:pt>
                <c:pt idx="42756">
                  <c:v>2.15129074856075E-2</c:v>
                </c:pt>
                <c:pt idx="42757">
                  <c:v>2.3655432893278899E-2</c:v>
                </c:pt>
                <c:pt idx="42758">
                  <c:v>3.1650146490580899E-2</c:v>
                </c:pt>
                <c:pt idx="42759">
                  <c:v>2.8490476712434699E-2</c:v>
                </c:pt>
                <c:pt idx="42760">
                  <c:v>3.1771386591734098E-2</c:v>
                </c:pt>
                <c:pt idx="42761">
                  <c:v>1.4457371605349101E-2</c:v>
                </c:pt>
                <c:pt idx="42762">
                  <c:v>1.2553948387023801E-2</c:v>
                </c:pt>
                <c:pt idx="42763">
                  <c:v>1.4308649120692201E-2</c:v>
                </c:pt>
                <c:pt idx="42764">
                  <c:v>5.47638203121723E-2</c:v>
                </c:pt>
                <c:pt idx="42765">
                  <c:v>6.1217116113865197E-2</c:v>
                </c:pt>
                <c:pt idx="42766">
                  <c:v>5.8514921941368897E-2</c:v>
                </c:pt>
                <c:pt idx="42767">
                  <c:v>5.9837296061186297E-2</c:v>
                </c:pt>
                <c:pt idx="42768">
                  <c:v>6.3130328732306396E-2</c:v>
                </c:pt>
                <c:pt idx="42769">
                  <c:v>6.2654017602134598E-2</c:v>
                </c:pt>
                <c:pt idx="42770">
                  <c:v>4.1129400516534499E-2</c:v>
                </c:pt>
                <c:pt idx="42771">
                  <c:v>3.6308548845751298E-2</c:v>
                </c:pt>
                <c:pt idx="42772">
                  <c:v>3.6945366414745801E-2</c:v>
                </c:pt>
                <c:pt idx="42773">
                  <c:v>3.75530864068793E-2</c:v>
                </c:pt>
                <c:pt idx="42774">
                  <c:v>4.9909237205804001E-2</c:v>
                </c:pt>
                <c:pt idx="42775">
                  <c:v>4.9848074128480503E-2</c:v>
                </c:pt>
                <c:pt idx="42776">
                  <c:v>2.3696285940232299E-2</c:v>
                </c:pt>
                <c:pt idx="42777">
                  <c:v>-1.7618189728124199E-2</c:v>
                </c:pt>
                <c:pt idx="42778">
                  <c:v>5.3275384677855496E-3</c:v>
                </c:pt>
                <c:pt idx="42779">
                  <c:v>7.2040791520830904E-3</c:v>
                </c:pt>
                <c:pt idx="42780">
                  <c:v>5.84155530786723E-3</c:v>
                </c:pt>
                <c:pt idx="42781">
                  <c:v>1.2020961677445499E-2</c:v>
                </c:pt>
                <c:pt idx="42782">
                  <c:v>1.0514059412172601E-2</c:v>
                </c:pt>
                <c:pt idx="42783">
                  <c:v>2.0118838249636398E-2</c:v>
                </c:pt>
                <c:pt idx="42784">
                  <c:v>-4.29038721298602E-3</c:v>
                </c:pt>
                <c:pt idx="42785" formatCode="0.00E+00">
                  <c:v>-4.1826561300650701E-4</c:v>
                </c:pt>
                <c:pt idx="42786">
                  <c:v>4.5630065321999598E-2</c:v>
                </c:pt>
                <c:pt idx="42787">
                  <c:v>4.9824981439571703E-2</c:v>
                </c:pt>
                <c:pt idx="42788">
                  <c:v>3.4328267434172E-2</c:v>
                </c:pt>
                <c:pt idx="42789">
                  <c:v>4.0140772111445698E-2</c:v>
                </c:pt>
                <c:pt idx="42790">
                  <c:v>3.5347623905961301E-2</c:v>
                </c:pt>
                <c:pt idx="42791">
                  <c:v>5.3081387793362599E-2</c:v>
                </c:pt>
                <c:pt idx="42792">
                  <c:v>0.100250889166873</c:v>
                </c:pt>
                <c:pt idx="42793">
                  <c:v>0.117819161101835</c:v>
                </c:pt>
                <c:pt idx="42794">
                  <c:v>0.117791537448419</c:v>
                </c:pt>
                <c:pt idx="42795">
                  <c:v>0.136158854704995</c:v>
                </c:pt>
                <c:pt idx="42796">
                  <c:v>7.9806596997299598E-2</c:v>
                </c:pt>
                <c:pt idx="42797">
                  <c:v>0.102042640575979</c:v>
                </c:pt>
                <c:pt idx="42798">
                  <c:v>0.12026848645777601</c:v>
                </c:pt>
                <c:pt idx="42799">
                  <c:v>0.116824805622463</c:v>
                </c:pt>
                <c:pt idx="42800">
                  <c:v>7.7366695011438003E-2</c:v>
                </c:pt>
                <c:pt idx="42801">
                  <c:v>7.5064271619939005E-2</c:v>
                </c:pt>
                <c:pt idx="42802">
                  <c:v>7.2149275625737502E-2</c:v>
                </c:pt>
                <c:pt idx="42803">
                  <c:v>8.47691165253847E-2</c:v>
                </c:pt>
                <c:pt idx="42804">
                  <c:v>8.7396983193595595E-2</c:v>
                </c:pt>
                <c:pt idx="42805">
                  <c:v>0.15677174262080301</c:v>
                </c:pt>
                <c:pt idx="42806">
                  <c:v>0.14389320250370399</c:v>
                </c:pt>
                <c:pt idx="42807">
                  <c:v>5.2729823918478497E-2</c:v>
                </c:pt>
                <c:pt idx="42808">
                  <c:v>3.9645272963372703E-2</c:v>
                </c:pt>
                <c:pt idx="42809">
                  <c:v>3.5022367245300501E-2</c:v>
                </c:pt>
                <c:pt idx="42810">
                  <c:v>2.8507580866299499E-2</c:v>
                </c:pt>
                <c:pt idx="42811">
                  <c:v>0.17793561068411101</c:v>
                </c:pt>
                <c:pt idx="42812">
                  <c:v>0.156780448409156</c:v>
                </c:pt>
                <c:pt idx="42813">
                  <c:v>0.10817161488004901</c:v>
                </c:pt>
                <c:pt idx="42814">
                  <c:v>0.114753818705632</c:v>
                </c:pt>
                <c:pt idx="42815">
                  <c:v>0.109882618952901</c:v>
                </c:pt>
                <c:pt idx="42816">
                  <c:v>0.11349600735366699</c:v>
                </c:pt>
                <c:pt idx="42817">
                  <c:v>0.120536269450832</c:v>
                </c:pt>
                <c:pt idx="42818">
                  <c:v>0.11191906520176199</c:v>
                </c:pt>
                <c:pt idx="42819">
                  <c:v>0.14683335455325899</c:v>
                </c:pt>
                <c:pt idx="42820">
                  <c:v>0.15036132501507701</c:v>
                </c:pt>
                <c:pt idx="42821">
                  <c:v>0.28835888330479398</c:v>
                </c:pt>
                <c:pt idx="42822">
                  <c:v>0.278084651601118</c:v>
                </c:pt>
                <c:pt idx="42823">
                  <c:v>0.31481209765544999</c:v>
                </c:pt>
                <c:pt idx="42824">
                  <c:v>0.326291667527289</c:v>
                </c:pt>
                <c:pt idx="42825">
                  <c:v>0.330107836350641</c:v>
                </c:pt>
                <c:pt idx="42826">
                  <c:v>0.33374373620602099</c:v>
                </c:pt>
                <c:pt idx="42827">
                  <c:v>0.33428914172763302</c:v>
                </c:pt>
                <c:pt idx="42828">
                  <c:v>0.386062225898751</c:v>
                </c:pt>
                <c:pt idx="42829">
                  <c:v>0.416172852685884</c:v>
                </c:pt>
                <c:pt idx="42830">
                  <c:v>0.37536184334529399</c:v>
                </c:pt>
                <c:pt idx="42831">
                  <c:v>0.30497550764167303</c:v>
                </c:pt>
                <c:pt idx="42832">
                  <c:v>0.28489659910005699</c:v>
                </c:pt>
                <c:pt idx="42833">
                  <c:v>0.28780833691752</c:v>
                </c:pt>
                <c:pt idx="42834">
                  <c:v>0.274766866658121</c:v>
                </c:pt>
                <c:pt idx="42835">
                  <c:v>0.27711068598760902</c:v>
                </c:pt>
                <c:pt idx="42836">
                  <c:v>0.27901432838545498</c:v>
                </c:pt>
                <c:pt idx="42837">
                  <c:v>0.339576242497582</c:v>
                </c:pt>
                <c:pt idx="42838">
                  <c:v>0.43839245096143098</c:v>
                </c:pt>
                <c:pt idx="42839">
                  <c:v>0.49169268642351699</c:v>
                </c:pt>
                <c:pt idx="42840">
                  <c:v>0.58528049687337003</c:v>
                </c:pt>
                <c:pt idx="42841">
                  <c:v>0.54548037047754805</c:v>
                </c:pt>
                <c:pt idx="42842">
                  <c:v>0.53189587278580197</c:v>
                </c:pt>
                <c:pt idx="42843">
                  <c:v>0.55678833470643796</c:v>
                </c:pt>
                <c:pt idx="42844">
                  <c:v>0.54053069143569998</c:v>
                </c:pt>
                <c:pt idx="42845">
                  <c:v>0.64753344062020801</c:v>
                </c:pt>
                <c:pt idx="42846">
                  <c:v>0.58389399351878102</c:v>
                </c:pt>
                <c:pt idx="42847">
                  <c:v>0.61012847147836202</c:v>
                </c:pt>
                <c:pt idx="42848">
                  <c:v>0.62313154835145701</c:v>
                </c:pt>
                <c:pt idx="42849">
                  <c:v>0.67548791831156896</c:v>
                </c:pt>
                <c:pt idx="42850">
                  <c:v>1.2915934607148301E-2</c:v>
                </c:pt>
                <c:pt idx="42851">
                  <c:v>1.6550887629310101E-2</c:v>
                </c:pt>
                <c:pt idx="42852">
                  <c:v>1.27696693154031E-2</c:v>
                </c:pt>
                <c:pt idx="42853">
                  <c:v>3.1419775213279398E-2</c:v>
                </c:pt>
                <c:pt idx="42854">
                  <c:v>3.4332049291971999E-2</c:v>
                </c:pt>
                <c:pt idx="42855">
                  <c:v>-1.8292191442916799E-3</c:v>
                </c:pt>
                <c:pt idx="42856">
                  <c:v>-4.6293038182723097E-3</c:v>
                </c:pt>
                <c:pt idx="42857">
                  <c:v>1.45159467105702E-2</c:v>
                </c:pt>
                <c:pt idx="42858">
                  <c:v>3.8471091063147999E-3</c:v>
                </c:pt>
                <c:pt idx="42859">
                  <c:v>-5.6476987215818397E-2</c:v>
                </c:pt>
                <c:pt idx="42860">
                  <c:v>-9.6568156609672107E-2</c:v>
                </c:pt>
                <c:pt idx="42861">
                  <c:v>-8.5558174374033194E-2</c:v>
                </c:pt>
                <c:pt idx="42862">
                  <c:v>-9.39376059462462E-2</c:v>
                </c:pt>
                <c:pt idx="42863">
                  <c:v>-8.5825886471336099E-2</c:v>
                </c:pt>
                <c:pt idx="42864">
                  <c:v>-0.14012993935377199</c:v>
                </c:pt>
                <c:pt idx="42865">
                  <c:v>-5.36917909481711E-2</c:v>
                </c:pt>
                <c:pt idx="42866">
                  <c:v>-5.4654564036184801E-2</c:v>
                </c:pt>
                <c:pt idx="42867">
                  <c:v>-1.8035459415872201E-2</c:v>
                </c:pt>
                <c:pt idx="42868">
                  <c:v>-1.8408935594075901E-2</c:v>
                </c:pt>
                <c:pt idx="42869">
                  <c:v>-1.02483116511122E-2</c:v>
                </c:pt>
                <c:pt idx="42870">
                  <c:v>-5.6676226371755199E-2</c:v>
                </c:pt>
                <c:pt idx="42871">
                  <c:v>-5.1057282699226103E-2</c:v>
                </c:pt>
                <c:pt idx="42872">
                  <c:v>-3.6195941974350498E-2</c:v>
                </c:pt>
                <c:pt idx="42873">
                  <c:v>-2.43806854718942E-2</c:v>
                </c:pt>
                <c:pt idx="42874">
                  <c:v>-2.4162506749089999E-2</c:v>
                </c:pt>
                <c:pt idx="42875">
                  <c:v>-2.42939772142498E-2</c:v>
                </c:pt>
                <c:pt idx="42876">
                  <c:v>-2.7234886324379998E-2</c:v>
                </c:pt>
                <c:pt idx="42877">
                  <c:v>-2.6612390370090999E-2</c:v>
                </c:pt>
                <c:pt idx="42878">
                  <c:v>-3.4408009051662899E-2</c:v>
                </c:pt>
                <c:pt idx="42879">
                  <c:v>-3.3724106592203297E-2</c:v>
                </c:pt>
                <c:pt idx="42880">
                  <c:v>-2.5384409812446E-2</c:v>
                </c:pt>
                <c:pt idx="42881">
                  <c:v>-1.9881507827334201E-2</c:v>
                </c:pt>
                <c:pt idx="42882">
                  <c:v>-2.4010507866643001E-2</c:v>
                </c:pt>
                <c:pt idx="42883">
                  <c:v>-2.22548111208298E-2</c:v>
                </c:pt>
                <c:pt idx="42884">
                  <c:v>-2.49808867044287E-2</c:v>
                </c:pt>
                <c:pt idx="42885">
                  <c:v>-2.9747583147781101E-2</c:v>
                </c:pt>
                <c:pt idx="42886">
                  <c:v>-3.0764927405944699E-2</c:v>
                </c:pt>
                <c:pt idx="42887">
                  <c:v>-4.8876223056956297E-2</c:v>
                </c:pt>
                <c:pt idx="42888">
                  <c:v>-6.9511794369008006E-2</c:v>
                </c:pt>
                <c:pt idx="42889">
                  <c:v>-6.3713865316377294E-2</c:v>
                </c:pt>
                <c:pt idx="42890">
                  <c:v>-7.0614503144522597E-2</c:v>
                </c:pt>
                <c:pt idx="42891">
                  <c:v>-0.12968978165938799</c:v>
                </c:pt>
                <c:pt idx="42892">
                  <c:v>-0.12637548466684501</c:v>
                </c:pt>
                <c:pt idx="42893">
                  <c:v>-0.13281659537381299</c:v>
                </c:pt>
                <c:pt idx="42894">
                  <c:v>-0.13671283482249499</c:v>
                </c:pt>
                <c:pt idx="42895">
                  <c:v>-0.12734721415220099</c:v>
                </c:pt>
                <c:pt idx="42896">
                  <c:v>-0.14659394754402799</c:v>
                </c:pt>
                <c:pt idx="42897">
                  <c:v>-0.14982050123702301</c:v>
                </c:pt>
                <c:pt idx="42898">
                  <c:v>-0.146794723632136</c:v>
                </c:pt>
                <c:pt idx="42899">
                  <c:v>-9.0228036882155693E-2</c:v>
                </c:pt>
                <c:pt idx="42900">
                  <c:v>-9.2898835903094404E-2</c:v>
                </c:pt>
                <c:pt idx="42901">
                  <c:v>-7.3233979377912595E-2</c:v>
                </c:pt>
                <c:pt idx="42902">
                  <c:v>-0.103700150740185</c:v>
                </c:pt>
                <c:pt idx="42903">
                  <c:v>-9.0040927637282595E-2</c:v>
                </c:pt>
                <c:pt idx="42904">
                  <c:v>-0.109612817132417</c:v>
                </c:pt>
                <c:pt idx="42905">
                  <c:v>-0.10853877367201201</c:v>
                </c:pt>
                <c:pt idx="42906">
                  <c:v>-0.15622700762373301</c:v>
                </c:pt>
                <c:pt idx="42907">
                  <c:v>-0.164289401425253</c:v>
                </c:pt>
                <c:pt idx="42908">
                  <c:v>-0.22255005292937399</c:v>
                </c:pt>
                <c:pt idx="42909">
                  <c:v>-0.223028020267524</c:v>
                </c:pt>
                <c:pt idx="42910">
                  <c:v>-0.23403521481770601</c:v>
                </c:pt>
                <c:pt idx="42911">
                  <c:v>-0.23977370930185499</c:v>
                </c:pt>
                <c:pt idx="42912">
                  <c:v>-0.25210322174494898</c:v>
                </c:pt>
                <c:pt idx="42913">
                  <c:v>-0.218946269157657</c:v>
                </c:pt>
                <c:pt idx="42914">
                  <c:v>-0.224834463923652</c:v>
                </c:pt>
                <c:pt idx="42915">
                  <c:v>-0.23300340616522</c:v>
                </c:pt>
                <c:pt idx="42916">
                  <c:v>-0.24085667552697801</c:v>
                </c:pt>
                <c:pt idx="42917">
                  <c:v>-0.23553646593981201</c:v>
                </c:pt>
                <c:pt idx="42918">
                  <c:v>-0.21874648940236099</c:v>
                </c:pt>
                <c:pt idx="42919">
                  <c:v>-0.22707418217960801</c:v>
                </c:pt>
                <c:pt idx="42920">
                  <c:v>-0.213497746079787</c:v>
                </c:pt>
                <c:pt idx="42921">
                  <c:v>-0.218585724363352</c:v>
                </c:pt>
                <c:pt idx="42922">
                  <c:v>5.2179855276752703E-3</c:v>
                </c:pt>
                <c:pt idx="42923">
                  <c:v>9.8579152208364499E-3</c:v>
                </c:pt>
                <c:pt idx="42924">
                  <c:v>-8.7564191426765508E-3</c:v>
                </c:pt>
                <c:pt idx="42925">
                  <c:v>4.5653829985998701E-3</c:v>
                </c:pt>
                <c:pt idx="42926">
                  <c:v>-4.4711864454167697E-3</c:v>
                </c:pt>
                <c:pt idx="42927">
                  <c:v>-6.1330951201243799E-3</c:v>
                </c:pt>
                <c:pt idx="42928">
                  <c:v>-3.7788349574814301E-3</c:v>
                </c:pt>
                <c:pt idx="42929">
                  <c:v>-2.6295368795909899E-3</c:v>
                </c:pt>
                <c:pt idx="42930" formatCode="0.00E+00">
                  <c:v>-5.8616545228962202E-4</c:v>
                </c:pt>
                <c:pt idx="42931">
                  <c:v>9.4293030892020901E-3</c:v>
                </c:pt>
                <c:pt idx="42932">
                  <c:v>1.27055325837666E-2</c:v>
                </c:pt>
                <c:pt idx="42933">
                  <c:v>2.34792191765575E-2</c:v>
                </c:pt>
                <c:pt idx="42934">
                  <c:v>5.8196518460109398E-2</c:v>
                </c:pt>
                <c:pt idx="42935">
                  <c:v>1.2673904398942301E-2</c:v>
                </c:pt>
                <c:pt idx="42936">
                  <c:v>1.3761042625785E-2</c:v>
                </c:pt>
                <c:pt idx="42937">
                  <c:v>2.13769373895496E-2</c:v>
                </c:pt>
                <c:pt idx="42938">
                  <c:v>6.9793992972340693E-2</c:v>
                </c:pt>
                <c:pt idx="42939">
                  <c:v>7.0476387150632994E-2</c:v>
                </c:pt>
                <c:pt idx="42940">
                  <c:v>3.5828384581476601E-2</c:v>
                </c:pt>
                <c:pt idx="42941">
                  <c:v>5.1229111734508698E-2</c:v>
                </c:pt>
                <c:pt idx="42942">
                  <c:v>5.4565732000126002E-2</c:v>
                </c:pt>
                <c:pt idx="42943">
                  <c:v>6.3425374556302899E-2</c:v>
                </c:pt>
                <c:pt idx="42944">
                  <c:v>3.60913544655296E-2</c:v>
                </c:pt>
                <c:pt idx="42945">
                  <c:v>2.84231761360485E-2</c:v>
                </c:pt>
                <c:pt idx="42946">
                  <c:v>2.82718406307578E-2</c:v>
                </c:pt>
                <c:pt idx="42947">
                  <c:v>3.2849838682832998E-2</c:v>
                </c:pt>
                <c:pt idx="42948">
                  <c:v>3.31105029740048E-2</c:v>
                </c:pt>
                <c:pt idx="42949">
                  <c:v>4.7047490471134601E-2</c:v>
                </c:pt>
                <c:pt idx="42950">
                  <c:v>4.6403896755581701E-2</c:v>
                </c:pt>
                <c:pt idx="42951">
                  <c:v>6.4287981137521794E-2</c:v>
                </c:pt>
                <c:pt idx="42952">
                  <c:v>6.9042415451330899E-2</c:v>
                </c:pt>
                <c:pt idx="42953">
                  <c:v>3.2117227735392002E-2</c:v>
                </c:pt>
                <c:pt idx="42954">
                  <c:v>2.8952059243631399E-2</c:v>
                </c:pt>
                <c:pt idx="42955">
                  <c:v>8.48802826017762E-2</c:v>
                </c:pt>
                <c:pt idx="42956">
                  <c:v>8.5388352048722999E-2</c:v>
                </c:pt>
                <c:pt idx="42957">
                  <c:v>2.3224993337432401E-2</c:v>
                </c:pt>
                <c:pt idx="42958">
                  <c:v>2.05142855048807E-2</c:v>
                </c:pt>
                <c:pt idx="42959">
                  <c:v>4.03167241238893E-2</c:v>
                </c:pt>
                <c:pt idx="42960">
                  <c:v>3.2182399316573698E-2</c:v>
                </c:pt>
                <c:pt idx="42961">
                  <c:v>0.137107764796849</c:v>
                </c:pt>
                <c:pt idx="42962">
                  <c:v>8.4852252929047606E-2</c:v>
                </c:pt>
                <c:pt idx="42963">
                  <c:v>9.9972002586487405E-2</c:v>
                </c:pt>
                <c:pt idx="42964">
                  <c:v>9.9346409321859397E-2</c:v>
                </c:pt>
                <c:pt idx="42965">
                  <c:v>9.6207600161492601E-2</c:v>
                </c:pt>
                <c:pt idx="42966">
                  <c:v>0.10414631181471699</c:v>
                </c:pt>
                <c:pt idx="42967">
                  <c:v>0.105510083798113</c:v>
                </c:pt>
                <c:pt idx="42968">
                  <c:v>0.10340527391455299</c:v>
                </c:pt>
                <c:pt idx="42969">
                  <c:v>0.169829810691871</c:v>
                </c:pt>
                <c:pt idx="42970">
                  <c:v>0.16250791155296301</c:v>
                </c:pt>
                <c:pt idx="42971">
                  <c:v>0.19308075620190099</c:v>
                </c:pt>
                <c:pt idx="42972">
                  <c:v>0.19270169668457801</c:v>
                </c:pt>
                <c:pt idx="42973">
                  <c:v>0.259574989520863</c:v>
                </c:pt>
                <c:pt idx="42974">
                  <c:v>0.32807900514174998</c:v>
                </c:pt>
                <c:pt idx="42975">
                  <c:v>0.48366194538297802</c:v>
                </c:pt>
                <c:pt idx="42976">
                  <c:v>0.42471094442591401</c:v>
                </c:pt>
                <c:pt idx="42977">
                  <c:v>0.44791127551834198</c:v>
                </c:pt>
                <c:pt idx="42978">
                  <c:v>0.45139330705689001</c:v>
                </c:pt>
                <c:pt idx="42979">
                  <c:v>0.60289186984844301</c:v>
                </c:pt>
                <c:pt idx="42980">
                  <c:v>0.580349325791642</c:v>
                </c:pt>
                <c:pt idx="42981">
                  <c:v>0.63250026245308899</c:v>
                </c:pt>
                <c:pt idx="42982">
                  <c:v>0.63549388509039995</c:v>
                </c:pt>
                <c:pt idx="42983">
                  <c:v>0.66209775803859805</c:v>
                </c:pt>
                <c:pt idx="42984">
                  <c:v>0.63935024230732596</c:v>
                </c:pt>
                <c:pt idx="42985">
                  <c:v>0.641003526527823</c:v>
                </c:pt>
                <c:pt idx="42986">
                  <c:v>-8.2568431402627596E-3</c:v>
                </c:pt>
                <c:pt idx="42987">
                  <c:v>-1.5771270346215099E-2</c:v>
                </c:pt>
                <c:pt idx="42988">
                  <c:v>-2.0528995579324801E-2</c:v>
                </c:pt>
                <c:pt idx="42989">
                  <c:v>-2.6661425955978001E-2</c:v>
                </c:pt>
                <c:pt idx="42990">
                  <c:v>-3.7462452113506697E-2</c:v>
                </c:pt>
                <c:pt idx="42991">
                  <c:v>-3.7114487674028501E-2</c:v>
                </c:pt>
                <c:pt idx="42992">
                  <c:v>-2.64010825671823E-2</c:v>
                </c:pt>
                <c:pt idx="42993">
                  <c:v>-2.9403627881683301E-2</c:v>
                </c:pt>
                <c:pt idx="42994">
                  <c:v>-2.1951910487849099E-2</c:v>
                </c:pt>
                <c:pt idx="42995">
                  <c:v>-2.3774057058894599E-2</c:v>
                </c:pt>
                <c:pt idx="42996">
                  <c:v>-1.9988252766881501E-2</c:v>
                </c:pt>
                <c:pt idx="42997">
                  <c:v>-2.8811934793032599E-2</c:v>
                </c:pt>
                <c:pt idx="42998">
                  <c:v>-2.4516353594310002E-2</c:v>
                </c:pt>
                <c:pt idx="42999">
                  <c:v>-3.2518241835938599E-2</c:v>
                </c:pt>
                <c:pt idx="43000">
                  <c:v>-2.1316933925679502E-2</c:v>
                </c:pt>
                <c:pt idx="43001">
                  <c:v>-1.4482954614443801E-2</c:v>
                </c:pt>
                <c:pt idx="43002">
                  <c:v>-1.27409760437549E-2</c:v>
                </c:pt>
                <c:pt idx="43003">
                  <c:v>-0.175222024358892</c:v>
                </c:pt>
                <c:pt idx="43004">
                  <c:v>-1.28229663652918E-2</c:v>
                </c:pt>
                <c:pt idx="43005">
                  <c:v>4.6587734102027899E-2</c:v>
                </c:pt>
                <c:pt idx="43006">
                  <c:v>5.1104626805049E-2</c:v>
                </c:pt>
                <c:pt idx="43007">
                  <c:v>5.0325784021983497E-2</c:v>
                </c:pt>
                <c:pt idx="43008">
                  <c:v>1.26041429363699E-2</c:v>
                </c:pt>
                <c:pt idx="43009">
                  <c:v>1.2232030973883401E-2</c:v>
                </c:pt>
                <c:pt idx="43010">
                  <c:v>9.2368207249285503E-2</c:v>
                </c:pt>
                <c:pt idx="43011">
                  <c:v>9.1706374891297404E-2</c:v>
                </c:pt>
                <c:pt idx="43012">
                  <c:v>8.6665363357674996E-2</c:v>
                </c:pt>
                <c:pt idx="43013">
                  <c:v>0.10542970613909899</c:v>
                </c:pt>
                <c:pt idx="43014">
                  <c:v>0.19540788463147599</c:v>
                </c:pt>
                <c:pt idx="43015">
                  <c:v>0.200290475853351</c:v>
                </c:pt>
                <c:pt idx="43016">
                  <c:v>0.18278486339637101</c:v>
                </c:pt>
                <c:pt idx="43017">
                  <c:v>0.18588479710406</c:v>
                </c:pt>
                <c:pt idx="43018">
                  <c:v>0.19299045758202801</c:v>
                </c:pt>
                <c:pt idx="43019">
                  <c:v>0.188859884464498</c:v>
                </c:pt>
                <c:pt idx="43020">
                  <c:v>0.20709707877699601</c:v>
                </c:pt>
                <c:pt idx="43021">
                  <c:v>0.117967663340464</c:v>
                </c:pt>
                <c:pt idx="43022">
                  <c:v>0.13746256586549899</c:v>
                </c:pt>
                <c:pt idx="43023">
                  <c:v>3.2605445286550898E-2</c:v>
                </c:pt>
                <c:pt idx="43024">
                  <c:v>-1.6618205839259801E-2</c:v>
                </c:pt>
                <c:pt idx="43025">
                  <c:v>-3.0404054979514799E-2</c:v>
                </c:pt>
                <c:pt idx="43026">
                  <c:v>-3.6832315407541297E-2</c:v>
                </c:pt>
                <c:pt idx="43027">
                  <c:v>-6.7481570390961004E-2</c:v>
                </c:pt>
                <c:pt idx="43028">
                  <c:v>-2.9046543491856501E-2</c:v>
                </c:pt>
                <c:pt idx="43029">
                  <c:v>6.19461792601343E-2</c:v>
                </c:pt>
                <c:pt idx="43030">
                  <c:v>0.129627090485713</c:v>
                </c:pt>
                <c:pt idx="43031">
                  <c:v>6.5122510566318403E-2</c:v>
                </c:pt>
                <c:pt idx="43032">
                  <c:v>0.16006242347164701</c:v>
                </c:pt>
                <c:pt idx="43033">
                  <c:v>3.84944707519774E-2</c:v>
                </c:pt>
                <c:pt idx="43034">
                  <c:v>0.169311034625763</c:v>
                </c:pt>
                <c:pt idx="43035">
                  <c:v>0.150759740027744</c:v>
                </c:pt>
                <c:pt idx="43036">
                  <c:v>0.20565154267302899</c:v>
                </c:pt>
                <c:pt idx="43037">
                  <c:v>0.18636649686082701</c:v>
                </c:pt>
                <c:pt idx="43038">
                  <c:v>0.28770005606212101</c:v>
                </c:pt>
                <c:pt idx="43039">
                  <c:v>0.25645900422123902</c:v>
                </c:pt>
                <c:pt idx="43040">
                  <c:v>0.26732337032575199</c:v>
                </c:pt>
                <c:pt idx="43041">
                  <c:v>0</c:v>
                </c:pt>
                <c:pt idx="43042">
                  <c:v>-6.2068508305916899E-3</c:v>
                </c:pt>
                <c:pt idx="43043">
                  <c:v>-2.8007573252315501E-3</c:v>
                </c:pt>
                <c:pt idx="43044">
                  <c:v>-4.5210506197044201E-3</c:v>
                </c:pt>
                <c:pt idx="43045">
                  <c:v>-1.2412492464253201E-3</c:v>
                </c:pt>
                <c:pt idx="43046">
                  <c:v>-2.8277403183273899E-2</c:v>
                </c:pt>
                <c:pt idx="43047">
                  <c:v>-9.1903206480498698E-2</c:v>
                </c:pt>
                <c:pt idx="43048">
                  <c:v>-7.7837682184186796E-2</c:v>
                </c:pt>
                <c:pt idx="43049">
                  <c:v>-2.9507279582821198E-2</c:v>
                </c:pt>
                <c:pt idx="43050">
                  <c:v>-1.79870045758079E-3</c:v>
                </c:pt>
                <c:pt idx="43051">
                  <c:v>-1.6818891096816999E-3</c:v>
                </c:pt>
                <c:pt idx="43052">
                  <c:v>2.29826789143317E-3</c:v>
                </c:pt>
                <c:pt idx="43053">
                  <c:v>-4.1985828459090303E-2</c:v>
                </c:pt>
                <c:pt idx="43054">
                  <c:v>-4.4782895951380297E-2</c:v>
                </c:pt>
                <c:pt idx="43055">
                  <c:v>-4.5084077927686601E-2</c:v>
                </c:pt>
                <c:pt idx="43056">
                  <c:v>-4.76823906125243E-2</c:v>
                </c:pt>
                <c:pt idx="43057">
                  <c:v>-4.2642706364820898E-2</c:v>
                </c:pt>
                <c:pt idx="43058">
                  <c:v>-5.1800646966476897E-2</c:v>
                </c:pt>
                <c:pt idx="43059">
                  <c:v>-6.5896380139117E-2</c:v>
                </c:pt>
                <c:pt idx="43060">
                  <c:v>-6.0272148770700897E-2</c:v>
                </c:pt>
                <c:pt idx="43061">
                  <c:v>-5.7866364437317602E-2</c:v>
                </c:pt>
                <c:pt idx="43062">
                  <c:v>-6.2091948438924099E-2</c:v>
                </c:pt>
                <c:pt idx="43063">
                  <c:v>-5.6785195557829703E-2</c:v>
                </c:pt>
                <c:pt idx="43064">
                  <c:v>-5.8016459918402298E-2</c:v>
                </c:pt>
                <c:pt idx="43065">
                  <c:v>-4.5503260076236597E-2</c:v>
                </c:pt>
                <c:pt idx="43066">
                  <c:v>-2.0767289112091102E-2</c:v>
                </c:pt>
                <c:pt idx="43067">
                  <c:v>-4.2688961025656003E-2</c:v>
                </c:pt>
                <c:pt idx="43068">
                  <c:v>-4.1400917293330897E-2</c:v>
                </c:pt>
                <c:pt idx="43069">
                  <c:v>-4.71383477610023E-2</c:v>
                </c:pt>
                <c:pt idx="43070">
                  <c:v>-4.9477633680080603E-2</c:v>
                </c:pt>
                <c:pt idx="43071">
                  <c:v>-4.16710008324747E-2</c:v>
                </c:pt>
                <c:pt idx="43072">
                  <c:v>-5.1366819404670298E-2</c:v>
                </c:pt>
                <c:pt idx="43073">
                  <c:v>-5.7088917644828797E-2</c:v>
                </c:pt>
                <c:pt idx="43074">
                  <c:v>-6.3432308582365496E-2</c:v>
                </c:pt>
                <c:pt idx="43075">
                  <c:v>-6.7532324321784895E-2</c:v>
                </c:pt>
                <c:pt idx="43076">
                  <c:v>-6.0553295545362401E-2</c:v>
                </c:pt>
                <c:pt idx="43077">
                  <c:v>-5.6035204361051603E-2</c:v>
                </c:pt>
                <c:pt idx="43078">
                  <c:v>-6.08923869559716E-2</c:v>
                </c:pt>
                <c:pt idx="43079">
                  <c:v>-5.6526500021522701E-2</c:v>
                </c:pt>
                <c:pt idx="43080">
                  <c:v>-5.55058040987053E-2</c:v>
                </c:pt>
                <c:pt idx="43081">
                  <c:v>-2.91280862070117E-2</c:v>
                </c:pt>
                <c:pt idx="43082">
                  <c:v>-4.1631874421315301E-2</c:v>
                </c:pt>
                <c:pt idx="43083">
                  <c:v>-2.9443283131487599E-2</c:v>
                </c:pt>
                <c:pt idx="43084">
                  <c:v>-3.7733585538956803E-2</c:v>
                </c:pt>
                <c:pt idx="43085">
                  <c:v>-3.04000818378313E-2</c:v>
                </c:pt>
                <c:pt idx="43086">
                  <c:v>-2.9089969236789599E-2</c:v>
                </c:pt>
                <c:pt idx="43087">
                  <c:v>-3.6780063989132398E-3</c:v>
                </c:pt>
                <c:pt idx="43088">
                  <c:v>-1.4286961689102999E-2</c:v>
                </c:pt>
                <c:pt idx="43089">
                  <c:v>1.45604592050925E-2</c:v>
                </c:pt>
                <c:pt idx="43090">
                  <c:v>1.3019385052360499E-2</c:v>
                </c:pt>
                <c:pt idx="43091">
                  <c:v>6.7877870873242804E-2</c:v>
                </c:pt>
                <c:pt idx="43092">
                  <c:v>0.11710398550279</c:v>
                </c:pt>
                <c:pt idx="43093">
                  <c:v>0.39922015143418799</c:v>
                </c:pt>
                <c:pt idx="43094">
                  <c:v>0.39882056136773902</c:v>
                </c:pt>
                <c:pt idx="43095">
                  <c:v>0.29760791815389698</c:v>
                </c:pt>
                <c:pt idx="43096">
                  <c:v>0.31449197029887699</c:v>
                </c:pt>
                <c:pt idx="43097">
                  <c:v>0.36443313510226599</c:v>
                </c:pt>
                <c:pt idx="43098">
                  <c:v>0.41311787349845502</c:v>
                </c:pt>
                <c:pt idx="43099">
                  <c:v>0.42693280601302003</c:v>
                </c:pt>
                <c:pt idx="43100">
                  <c:v>0.397701255125674</c:v>
                </c:pt>
                <c:pt idx="43101">
                  <c:v>0.43838023893549399</c:v>
                </c:pt>
                <c:pt idx="43102">
                  <c:v>0.47794357526086301</c:v>
                </c:pt>
                <c:pt idx="43103">
                  <c:v>0.50231104793728198</c:v>
                </c:pt>
                <c:pt idx="43104">
                  <c:v>0.50519021902187</c:v>
                </c:pt>
                <c:pt idx="43105">
                  <c:v>0.55794959065498695</c:v>
                </c:pt>
                <c:pt idx="43106">
                  <c:v>0.43766685304220798</c:v>
                </c:pt>
                <c:pt idx="43107">
                  <c:v>0.458830804446619</c:v>
                </c:pt>
                <c:pt idx="43108">
                  <c:v>0.42789511602399699</c:v>
                </c:pt>
                <c:pt idx="43109">
                  <c:v>0.40315422931022099</c:v>
                </c:pt>
                <c:pt idx="43110">
                  <c:v>0.46016699125706401</c:v>
                </c:pt>
                <c:pt idx="43111">
                  <c:v>0.50497012104856998</c:v>
                </c:pt>
                <c:pt idx="43112">
                  <c:v>0.43415709424152998</c:v>
                </c:pt>
                <c:pt idx="43113">
                  <c:v>0.451679785203847</c:v>
                </c:pt>
                <c:pt idx="43114">
                  <c:v>0.50171225254045604</c:v>
                </c:pt>
                <c:pt idx="43115">
                  <c:v>0.51932322656458696</c:v>
                </c:pt>
                <c:pt idx="43116">
                  <c:v>0.47424238073208802</c:v>
                </c:pt>
                <c:pt idx="43117">
                  <c:v>0.50173871334536102</c:v>
                </c:pt>
                <c:pt idx="43118">
                  <c:v>0.42240658312113699</c:v>
                </c:pt>
                <c:pt idx="43119">
                  <c:v>0.63335974716925303</c:v>
                </c:pt>
                <c:pt idx="43120">
                  <c:v>0.63592298150887205</c:v>
                </c:pt>
                <c:pt idx="43121">
                  <c:v>0.62980876308457701</c:v>
                </c:pt>
                <c:pt idx="43122">
                  <c:v>1.0528266134139899E-3</c:v>
                </c:pt>
                <c:pt idx="43123">
                  <c:v>7.4278747286373702E-3</c:v>
                </c:pt>
                <c:pt idx="43124">
                  <c:v>6.2736419069258E-3</c:v>
                </c:pt>
                <c:pt idx="43125">
                  <c:v>2.0932012495037601E-2</c:v>
                </c:pt>
                <c:pt idx="43126">
                  <c:v>1.9929649800489498E-2</c:v>
                </c:pt>
                <c:pt idx="43127">
                  <c:v>3.20154236894587E-2</c:v>
                </c:pt>
                <c:pt idx="43128">
                  <c:v>2.77729948433675E-2</c:v>
                </c:pt>
                <c:pt idx="43129">
                  <c:v>2.8956087148757699E-2</c:v>
                </c:pt>
                <c:pt idx="43130">
                  <c:v>2.5685139461056199E-2</c:v>
                </c:pt>
                <c:pt idx="43131">
                  <c:v>3.6898509915170401E-2</c:v>
                </c:pt>
                <c:pt idx="43132">
                  <c:v>3.7144009409640903E-2</c:v>
                </c:pt>
                <c:pt idx="43133">
                  <c:v>3.7565583391202299E-2</c:v>
                </c:pt>
                <c:pt idx="43134">
                  <c:v>3.6024166548407698E-2</c:v>
                </c:pt>
                <c:pt idx="43135">
                  <c:v>5.3049999112628303E-2</c:v>
                </c:pt>
                <c:pt idx="43136">
                  <c:v>5.0108584665954303E-2</c:v>
                </c:pt>
                <c:pt idx="43137">
                  <c:v>6.1721894801713001E-2</c:v>
                </c:pt>
                <c:pt idx="43138">
                  <c:v>8.4008924249675307E-2</c:v>
                </c:pt>
                <c:pt idx="43139">
                  <c:v>0.101220912849489</c:v>
                </c:pt>
                <c:pt idx="43140">
                  <c:v>9.6024611771913904E-2</c:v>
                </c:pt>
                <c:pt idx="43141">
                  <c:v>0.113566353768614</c:v>
                </c:pt>
                <c:pt idx="43142">
                  <c:v>0.10998457815521</c:v>
                </c:pt>
                <c:pt idx="43143">
                  <c:v>8.9235327904762393E-2</c:v>
                </c:pt>
                <c:pt idx="43144">
                  <c:v>9.2482399615606295E-2</c:v>
                </c:pt>
                <c:pt idx="43145">
                  <c:v>0.111815825611268</c:v>
                </c:pt>
                <c:pt idx="43146">
                  <c:v>5.2179855276752703E-3</c:v>
                </c:pt>
                <c:pt idx="43147">
                  <c:v>9.7871259440014402E-3</c:v>
                </c:pt>
                <c:pt idx="43148">
                  <c:v>5.2404838518085297E-3</c:v>
                </c:pt>
                <c:pt idx="43149">
                  <c:v>1.3492007651504099E-2</c:v>
                </c:pt>
                <c:pt idx="43150">
                  <c:v>1.28840032598696E-2</c:v>
                </c:pt>
                <c:pt idx="43151">
                  <c:v>2.9370104280766099E-2</c:v>
                </c:pt>
                <c:pt idx="43152">
                  <c:v>2.58124179299614E-2</c:v>
                </c:pt>
                <c:pt idx="43153">
                  <c:v>2.2866593758655102E-2</c:v>
                </c:pt>
                <c:pt idx="43154">
                  <c:v>4.8007720083787099E-2</c:v>
                </c:pt>
                <c:pt idx="43155">
                  <c:v>5.9630154802504401E-2</c:v>
                </c:pt>
                <c:pt idx="43156">
                  <c:v>3.4200795762640603E-2</c:v>
                </c:pt>
                <c:pt idx="43157">
                  <c:v>5.1174168666073098E-2</c:v>
                </c:pt>
                <c:pt idx="43158">
                  <c:v>4.1557917408389898E-2</c:v>
                </c:pt>
                <c:pt idx="43159">
                  <c:v>4.8620923041606798E-2</c:v>
                </c:pt>
                <c:pt idx="43160">
                  <c:v>4.0455260479326897E-2</c:v>
                </c:pt>
                <c:pt idx="43161">
                  <c:v>4.9254274546420597E-2</c:v>
                </c:pt>
                <c:pt idx="43162">
                  <c:v>2.05580826503424E-2</c:v>
                </c:pt>
                <c:pt idx="43163">
                  <c:v>2.3917451470792401E-2</c:v>
                </c:pt>
                <c:pt idx="43164">
                  <c:v>-2.20216647287956E-2</c:v>
                </c:pt>
                <c:pt idx="43165">
                  <c:v>2.2284969476225901E-2</c:v>
                </c:pt>
                <c:pt idx="43166">
                  <c:v>2.2164873400309901E-2</c:v>
                </c:pt>
                <c:pt idx="43167">
                  <c:v>5.4286071470110699E-2</c:v>
                </c:pt>
                <c:pt idx="43168">
                  <c:v>6.36326746817477E-2</c:v>
                </c:pt>
                <c:pt idx="43169">
                  <c:v>6.36326746817477E-2</c:v>
                </c:pt>
                <c:pt idx="43170">
                  <c:v>3.9167772225327399E-2</c:v>
                </c:pt>
                <c:pt idx="43171">
                  <c:v>8.1074412765786696E-2</c:v>
                </c:pt>
                <c:pt idx="43172">
                  <c:v>7.4358892741529695E-2</c:v>
                </c:pt>
                <c:pt idx="43173">
                  <c:v>7.6644419250080795E-2</c:v>
                </c:pt>
                <c:pt idx="43174">
                  <c:v>7.6755251950285402E-2</c:v>
                </c:pt>
                <c:pt idx="43175">
                  <c:v>9.8950031345158299E-2</c:v>
                </c:pt>
                <c:pt idx="43176">
                  <c:v>0.144514975039258</c:v>
                </c:pt>
                <c:pt idx="43177">
                  <c:v>0.20979899523458301</c:v>
                </c:pt>
                <c:pt idx="43178">
                  <c:v>0.17343625846970001</c:v>
                </c:pt>
                <c:pt idx="43179">
                  <c:v>0.14183963177175399</c:v>
                </c:pt>
                <c:pt idx="43180">
                  <c:v>0.18481654271725401</c:v>
                </c:pt>
                <c:pt idx="43181">
                  <c:v>0.20677882715139201</c:v>
                </c:pt>
                <c:pt idx="43182">
                  <c:v>0.21078236851148699</c:v>
                </c:pt>
                <c:pt idx="43183">
                  <c:v>0.233721771301104</c:v>
                </c:pt>
                <c:pt idx="43184">
                  <c:v>0.26593672510974897</c:v>
                </c:pt>
                <c:pt idx="43185">
                  <c:v>0.27041809725718502</c:v>
                </c:pt>
                <c:pt idx="43186">
                  <c:v>0.27404888465607802</c:v>
                </c:pt>
                <c:pt idx="43187">
                  <c:v>0.22657174239679301</c:v>
                </c:pt>
                <c:pt idx="43188">
                  <c:v>8.3196002410726999E-2</c:v>
                </c:pt>
                <c:pt idx="43189">
                  <c:v>0.130411630063618</c:v>
                </c:pt>
                <c:pt idx="43190">
                  <c:v>5.1780771103131902E-2</c:v>
                </c:pt>
                <c:pt idx="43191">
                  <c:v>4.2308260299730803E-2</c:v>
                </c:pt>
                <c:pt idx="43192">
                  <c:v>7.10237984137089E-2</c:v>
                </c:pt>
                <c:pt idx="43193">
                  <c:v>6.7225536525829105E-2</c:v>
                </c:pt>
                <c:pt idx="43194">
                  <c:v>7.2996518956728706E-2</c:v>
                </c:pt>
                <c:pt idx="43195">
                  <c:v>7.4775644606265207E-2</c:v>
                </c:pt>
                <c:pt idx="43196">
                  <c:v>8.0160928773747697E-2</c:v>
                </c:pt>
                <c:pt idx="43197">
                  <c:v>8.8282787172220697E-2</c:v>
                </c:pt>
                <c:pt idx="43198">
                  <c:v>-2.5240464312179502E-2</c:v>
                </c:pt>
                <c:pt idx="43199">
                  <c:v>0.22375576302818401</c:v>
                </c:pt>
                <c:pt idx="43200">
                  <c:v>4.7024960728302798E-2</c:v>
                </c:pt>
                <c:pt idx="43201">
                  <c:v>5.9605009270051502E-2</c:v>
                </c:pt>
                <c:pt idx="43202">
                  <c:v>0.13153476694330199</c:v>
                </c:pt>
                <c:pt idx="43203">
                  <c:v>0.14302822269516099</c:v>
                </c:pt>
                <c:pt idx="43204">
                  <c:v>-5.0886569547888998E-2</c:v>
                </c:pt>
                <c:pt idx="43205">
                  <c:v>4.6657001548411098E-2</c:v>
                </c:pt>
                <c:pt idx="43206">
                  <c:v>4.54648118446545E-2</c:v>
                </c:pt>
                <c:pt idx="43207">
                  <c:v>-0.26822949892548897</c:v>
                </c:pt>
                <c:pt idx="43208">
                  <c:v>0</c:v>
                </c:pt>
                <c:pt idx="43209">
                  <c:v>-6.2068508305916899E-3</c:v>
                </c:pt>
                <c:pt idx="43210">
                  <c:v>-2.8007573252315501E-3</c:v>
                </c:pt>
                <c:pt idx="43211">
                  <c:v>-4.5210506197044201E-3</c:v>
                </c:pt>
                <c:pt idx="43212">
                  <c:v>-1.2412492464253201E-3</c:v>
                </c:pt>
                <c:pt idx="43213">
                  <c:v>-2.8277403183273899E-2</c:v>
                </c:pt>
                <c:pt idx="43214">
                  <c:v>-9.1903206480498698E-2</c:v>
                </c:pt>
                <c:pt idx="43215">
                  <c:v>-7.7837682184186796E-2</c:v>
                </c:pt>
                <c:pt idx="43216">
                  <c:v>-2.9507279582821198E-2</c:v>
                </c:pt>
                <c:pt idx="43217">
                  <c:v>-1.79870045758079E-3</c:v>
                </c:pt>
                <c:pt idx="43218">
                  <c:v>-1.6818891096816999E-3</c:v>
                </c:pt>
                <c:pt idx="43219">
                  <c:v>2.29826789143317E-3</c:v>
                </c:pt>
                <c:pt idx="43220">
                  <c:v>-4.1985828459090303E-2</c:v>
                </c:pt>
                <c:pt idx="43221">
                  <c:v>-4.4782895951380297E-2</c:v>
                </c:pt>
                <c:pt idx="43222">
                  <c:v>-4.5084077927686601E-2</c:v>
                </c:pt>
                <c:pt idx="43223">
                  <c:v>-4.76823906125243E-2</c:v>
                </c:pt>
                <c:pt idx="43224">
                  <c:v>-4.2642706364820898E-2</c:v>
                </c:pt>
                <c:pt idx="43225">
                  <c:v>-5.1800646966476897E-2</c:v>
                </c:pt>
                <c:pt idx="43226">
                  <c:v>-6.5896380139117E-2</c:v>
                </c:pt>
                <c:pt idx="43227">
                  <c:v>-6.0272148770700897E-2</c:v>
                </c:pt>
                <c:pt idx="43228">
                  <c:v>-5.7866364437317602E-2</c:v>
                </c:pt>
                <c:pt idx="43229">
                  <c:v>-6.2091948438924099E-2</c:v>
                </c:pt>
                <c:pt idx="43230">
                  <c:v>-5.6785195557829703E-2</c:v>
                </c:pt>
                <c:pt idx="43231">
                  <c:v>-5.8016459918402298E-2</c:v>
                </c:pt>
                <c:pt idx="43232">
                  <c:v>-4.5503260076236597E-2</c:v>
                </c:pt>
                <c:pt idx="43233">
                  <c:v>-2.0767289112091102E-2</c:v>
                </c:pt>
                <c:pt idx="43234">
                  <c:v>-4.2688961025656003E-2</c:v>
                </c:pt>
                <c:pt idx="43235">
                  <c:v>-4.1400917293330897E-2</c:v>
                </c:pt>
                <c:pt idx="43236">
                  <c:v>-4.71383477610023E-2</c:v>
                </c:pt>
                <c:pt idx="43237">
                  <c:v>-4.9477633680080603E-2</c:v>
                </c:pt>
                <c:pt idx="43238">
                  <c:v>-4.16710008324747E-2</c:v>
                </c:pt>
                <c:pt idx="43239">
                  <c:v>-5.1366819404670298E-2</c:v>
                </c:pt>
                <c:pt idx="43240">
                  <c:v>-5.7088917644828797E-2</c:v>
                </c:pt>
                <c:pt idx="43241">
                  <c:v>-6.3432308582365496E-2</c:v>
                </c:pt>
                <c:pt idx="43242">
                  <c:v>-6.7532324321784895E-2</c:v>
                </c:pt>
                <c:pt idx="43243">
                  <c:v>-6.0553295545362401E-2</c:v>
                </c:pt>
                <c:pt idx="43244">
                  <c:v>-5.6035204361051603E-2</c:v>
                </c:pt>
                <c:pt idx="43245">
                  <c:v>-6.08923869559716E-2</c:v>
                </c:pt>
                <c:pt idx="43246">
                  <c:v>-5.6526500021522701E-2</c:v>
                </c:pt>
                <c:pt idx="43247">
                  <c:v>-5.55058040987053E-2</c:v>
                </c:pt>
                <c:pt idx="43248">
                  <c:v>-2.91280862070117E-2</c:v>
                </c:pt>
                <c:pt idx="43249">
                  <c:v>-4.1631874421315301E-2</c:v>
                </c:pt>
                <c:pt idx="43250">
                  <c:v>-2.9443283131487599E-2</c:v>
                </c:pt>
                <c:pt idx="43251">
                  <c:v>-3.7733585538956803E-2</c:v>
                </c:pt>
                <c:pt idx="43252">
                  <c:v>-3.04000818378313E-2</c:v>
                </c:pt>
                <c:pt idx="43253">
                  <c:v>3.6090276522945101E-2</c:v>
                </c:pt>
                <c:pt idx="43254">
                  <c:v>9.5372375844809898E-2</c:v>
                </c:pt>
                <c:pt idx="43255">
                  <c:v>9.4095474978732094E-2</c:v>
                </c:pt>
                <c:pt idx="43256">
                  <c:v>0.115004767887061</c:v>
                </c:pt>
                <c:pt idx="43257">
                  <c:v>0.13502853926362801</c:v>
                </c:pt>
                <c:pt idx="43258">
                  <c:v>0.16951105569425001</c:v>
                </c:pt>
                <c:pt idx="43259">
                  <c:v>8.0659279611629803E-2</c:v>
                </c:pt>
                <c:pt idx="43260">
                  <c:v>8.0954834957069205E-2</c:v>
                </c:pt>
                <c:pt idx="43261">
                  <c:v>7.8023179624518699E-2</c:v>
                </c:pt>
                <c:pt idx="43262">
                  <c:v>8.1741648880322607E-2</c:v>
                </c:pt>
                <c:pt idx="43263">
                  <c:v>0.14652516296882001</c:v>
                </c:pt>
                <c:pt idx="43264">
                  <c:v>0.147914335553707</c:v>
                </c:pt>
                <c:pt idx="43265">
                  <c:v>0.14940338352493601</c:v>
                </c:pt>
                <c:pt idx="43266">
                  <c:v>0.151194107196953</c:v>
                </c:pt>
                <c:pt idx="43267">
                  <c:v>8.2566291051547405E-2</c:v>
                </c:pt>
                <c:pt idx="43268">
                  <c:v>8.4995543831227899E-2</c:v>
                </c:pt>
                <c:pt idx="43269">
                  <c:v>6.1005395911316103E-2</c:v>
                </c:pt>
                <c:pt idx="43270">
                  <c:v>0.228102624886306</c:v>
                </c:pt>
                <c:pt idx="43271">
                  <c:v>4.4428656983998803E-2</c:v>
                </c:pt>
                <c:pt idx="43272">
                  <c:v>4.9199764592807199E-2</c:v>
                </c:pt>
                <c:pt idx="43273">
                  <c:v>-7.8432573021854204E-2</c:v>
                </c:pt>
                <c:pt idx="43274">
                  <c:v>3.6896807530715801E-2</c:v>
                </c:pt>
                <c:pt idx="43275">
                  <c:v>6.1529979628222403E-2</c:v>
                </c:pt>
                <c:pt idx="43276">
                  <c:v>0.11709633825344801</c:v>
                </c:pt>
                <c:pt idx="43277">
                  <c:v>0.12927183910338599</c:v>
                </c:pt>
                <c:pt idx="43278">
                  <c:v>0.17707857179501199</c:v>
                </c:pt>
                <c:pt idx="43279">
                  <c:v>-1.84825021155357E-2</c:v>
                </c:pt>
                <c:pt idx="43280">
                  <c:v>9.9847795806024597E-2</c:v>
                </c:pt>
                <c:pt idx="43281">
                  <c:v>6.69292899168068E-2</c:v>
                </c:pt>
                <c:pt idx="43282">
                  <c:v>8.0945238471339997E-2</c:v>
                </c:pt>
                <c:pt idx="43283">
                  <c:v>5.0882422213826398E-2</c:v>
                </c:pt>
                <c:pt idx="43284">
                  <c:v>0.116210421074932</c:v>
                </c:pt>
                <c:pt idx="43285">
                  <c:v>0.110455889773869</c:v>
                </c:pt>
                <c:pt idx="43286">
                  <c:v>9.8755665824042702E-2</c:v>
                </c:pt>
                <c:pt idx="43287">
                  <c:v>-2.5784883806389401E-2</c:v>
                </c:pt>
                <c:pt idx="43288">
                  <c:v>-3.3716224533457601E-2</c:v>
                </c:pt>
                <c:pt idx="43289">
                  <c:v>-1.89898752540105E-2</c:v>
                </c:pt>
                <c:pt idx="43290">
                  <c:v>-4.1500172953306602E-2</c:v>
                </c:pt>
                <c:pt idx="43291">
                  <c:v>-4.2539420902223797E-2</c:v>
                </c:pt>
                <c:pt idx="43292">
                  <c:v>-4.11421100694171E-2</c:v>
                </c:pt>
                <c:pt idx="43293">
                  <c:v>-2.8198556579438899E-2</c:v>
                </c:pt>
                <c:pt idx="43294">
                  <c:v>-2.0235757133995002E-3</c:v>
                </c:pt>
                <c:pt idx="43295">
                  <c:v>-3.70191744243841E-3</c:v>
                </c:pt>
                <c:pt idx="43296" formatCode="0.00E+00">
                  <c:v>1.06998412956471E-4</c:v>
                </c:pt>
                <c:pt idx="43297">
                  <c:v>-4.2124777574745503E-2</c:v>
                </c:pt>
                <c:pt idx="43298">
                  <c:v>-3.0578082630307001E-2</c:v>
                </c:pt>
                <c:pt idx="43299">
                  <c:v>1.53524426389908E-2</c:v>
                </c:pt>
                <c:pt idx="43300">
                  <c:v>-3.7045547246969499E-2</c:v>
                </c:pt>
                <c:pt idx="43301">
                  <c:v>-6.5341539485095301E-2</c:v>
                </c:pt>
                <c:pt idx="43302">
                  <c:v>-7.6371085814247897E-2</c:v>
                </c:pt>
                <c:pt idx="43303">
                  <c:v>-7.8857183767386596E-2</c:v>
                </c:pt>
                <c:pt idx="43304">
                  <c:v>-9.1116270673139196E-2</c:v>
                </c:pt>
                <c:pt idx="43305">
                  <c:v>-0.10010625243617</c:v>
                </c:pt>
                <c:pt idx="43306">
                  <c:v>-0.10386403300953</c:v>
                </c:pt>
                <c:pt idx="43307">
                  <c:v>-0.112335906376169</c:v>
                </c:pt>
                <c:pt idx="43308">
                  <c:v>-0.13102128628764401</c:v>
                </c:pt>
                <c:pt idx="43309">
                  <c:v>-0.119191083418866</c:v>
                </c:pt>
                <c:pt idx="43310">
                  <c:v>-0.14045314409897899</c:v>
                </c:pt>
                <c:pt idx="43311">
                  <c:v>-0.21243439266912101</c:v>
                </c:pt>
                <c:pt idx="43312">
                  <c:v>-0.20025887386414901</c:v>
                </c:pt>
                <c:pt idx="43313">
                  <c:v>-0.203638693350328</c:v>
                </c:pt>
                <c:pt idx="43314">
                  <c:v>-0.21369780040463901</c:v>
                </c:pt>
                <c:pt idx="43315">
                  <c:v>-0.190528898775574</c:v>
                </c:pt>
                <c:pt idx="43316">
                  <c:v>-0.18758567551908201</c:v>
                </c:pt>
                <c:pt idx="43317">
                  <c:v>-0.20117270641426699</c:v>
                </c:pt>
                <c:pt idx="43318">
                  <c:v>-0.205367119001932</c:v>
                </c:pt>
                <c:pt idx="43319">
                  <c:v>-0.21952511867065899</c:v>
                </c:pt>
                <c:pt idx="43320">
                  <c:v>-0.23322084403038401</c:v>
                </c:pt>
                <c:pt idx="43321">
                  <c:v>-0.20829071594739099</c:v>
                </c:pt>
                <c:pt idx="43322">
                  <c:v>-0.196150699248198</c:v>
                </c:pt>
                <c:pt idx="43323">
                  <c:v>-0.119209320460024</c:v>
                </c:pt>
                <c:pt idx="43324">
                  <c:v>-0.108255126824419</c:v>
                </c:pt>
                <c:pt idx="43325">
                  <c:v>-0.107853292967833</c:v>
                </c:pt>
                <c:pt idx="43326">
                  <c:v>-0.20473188668423301</c:v>
                </c:pt>
                <c:pt idx="43327">
                  <c:v>-0.146833812012931</c:v>
                </c:pt>
                <c:pt idx="43328">
                  <c:v>-0.161918730189444</c:v>
                </c:pt>
                <c:pt idx="43329">
                  <c:v>-0.150654242257521</c:v>
                </c:pt>
                <c:pt idx="43330">
                  <c:v>-0.16064980391713801</c:v>
                </c:pt>
                <c:pt idx="43331">
                  <c:v>-0.172766388872305</c:v>
                </c:pt>
                <c:pt idx="43332">
                  <c:v>-0.19048343031855</c:v>
                </c:pt>
                <c:pt idx="43333">
                  <c:v>-0.19737605528583499</c:v>
                </c:pt>
                <c:pt idx="43334">
                  <c:v>-0.20301500170958101</c:v>
                </c:pt>
                <c:pt idx="43335">
                  <c:v>-0.12776935928704999</c:v>
                </c:pt>
                <c:pt idx="43336">
                  <c:v>-0.14233677542547599</c:v>
                </c:pt>
                <c:pt idx="43337">
                  <c:v>-0.11977841081457</c:v>
                </c:pt>
                <c:pt idx="43338">
                  <c:v>-0.124240201031277</c:v>
                </c:pt>
                <c:pt idx="43339">
                  <c:v>-0.12957071398369699</c:v>
                </c:pt>
                <c:pt idx="43340">
                  <c:v>-0.13116079309010401</c:v>
                </c:pt>
                <c:pt idx="43341">
                  <c:v>-0.16307863348628501</c:v>
                </c:pt>
                <c:pt idx="43342">
                  <c:v>-0.191432697885247</c:v>
                </c:pt>
                <c:pt idx="43343">
                  <c:v>-0.17171352120720201</c:v>
                </c:pt>
                <c:pt idx="43344">
                  <c:v>-0.171859941166527</c:v>
                </c:pt>
                <c:pt idx="43345">
                  <c:v>-0.20620125350981999</c:v>
                </c:pt>
                <c:pt idx="43346">
                  <c:v>-0.217662597922547</c:v>
                </c:pt>
                <c:pt idx="43347">
                  <c:v>-0.14740456456413401</c:v>
                </c:pt>
                <c:pt idx="43348">
                  <c:v>-0.14547160276569099</c:v>
                </c:pt>
                <c:pt idx="43349">
                  <c:v>-0.136583199877964</c:v>
                </c:pt>
                <c:pt idx="43350">
                  <c:v>-0.145908731170794</c:v>
                </c:pt>
                <c:pt idx="43351">
                  <c:v>-0.13652407746133499</c:v>
                </c:pt>
                <c:pt idx="43352">
                  <c:v>-0.13780803864951999</c:v>
                </c:pt>
                <c:pt idx="43353">
                  <c:v>-0.132968099523191</c:v>
                </c:pt>
                <c:pt idx="43354">
                  <c:v>-0.13713090512093601</c:v>
                </c:pt>
                <c:pt idx="43355">
                  <c:v>-0.108407060513207</c:v>
                </c:pt>
                <c:pt idx="43356">
                  <c:v>-9.8047743822814198E-2</c:v>
                </c:pt>
                <c:pt idx="43357">
                  <c:v>-8.8490911321156898E-2</c:v>
                </c:pt>
                <c:pt idx="43358">
                  <c:v>-9.2749420003738606E-2</c:v>
                </c:pt>
                <c:pt idx="43359">
                  <c:v>-0.103152395793118</c:v>
                </c:pt>
                <c:pt idx="43360">
                  <c:v>-0.13198234773578199</c:v>
                </c:pt>
                <c:pt idx="43361">
                  <c:v>-0.12661676138046901</c:v>
                </c:pt>
                <c:pt idx="43362">
                  <c:v>-0.125099959488219</c:v>
                </c:pt>
                <c:pt idx="43363">
                  <c:v>-0.13748304244812901</c:v>
                </c:pt>
                <c:pt idx="43364">
                  <c:v>-0.137087001453224</c:v>
                </c:pt>
                <c:pt idx="43365">
                  <c:v>-0.13015541722691801</c:v>
                </c:pt>
                <c:pt idx="43366">
                  <c:v>-0.101799807236753</c:v>
                </c:pt>
                <c:pt idx="43367">
                  <c:v>-0.101017295587755</c:v>
                </c:pt>
                <c:pt idx="43368">
                  <c:v>-0.112826787213245</c:v>
                </c:pt>
                <c:pt idx="43369">
                  <c:v>-0.108188546246562</c:v>
                </c:pt>
                <c:pt idx="43370">
                  <c:v>-9.7581282790821705E-2</c:v>
                </c:pt>
                <c:pt idx="43371">
                  <c:v>-0.122886159012812</c:v>
                </c:pt>
                <c:pt idx="43372">
                  <c:v>-0.17399903331500799</c:v>
                </c:pt>
                <c:pt idx="43373">
                  <c:v>-0.184819398563312</c:v>
                </c:pt>
                <c:pt idx="43374">
                  <c:v>-0.20390957978822699</c:v>
                </c:pt>
                <c:pt idx="43375">
                  <c:v>-0.17488724833994701</c:v>
                </c:pt>
                <c:pt idx="43376">
                  <c:v>-0.167095215993083</c:v>
                </c:pt>
                <c:pt idx="43377">
                  <c:v>-0.14253373158520199</c:v>
                </c:pt>
                <c:pt idx="43378">
                  <c:v>-0.125160533778261</c:v>
                </c:pt>
                <c:pt idx="43379">
                  <c:v>-0.127830444870387</c:v>
                </c:pt>
                <c:pt idx="43380">
                  <c:v>-0.122481193649458</c:v>
                </c:pt>
                <c:pt idx="43381">
                  <c:v>-9.4789405941137106E-2</c:v>
                </c:pt>
                <c:pt idx="43382">
                  <c:v>-9.5023930571687107E-2</c:v>
                </c:pt>
                <c:pt idx="43383">
                  <c:v>-8.7192047888487695E-2</c:v>
                </c:pt>
                <c:pt idx="43384">
                  <c:v>-9.1174237192582303E-2</c:v>
                </c:pt>
                <c:pt idx="43385">
                  <c:v>-0.13619462199611301</c:v>
                </c:pt>
                <c:pt idx="43386">
                  <c:v>-0.13844051493867099</c:v>
                </c:pt>
                <c:pt idx="43387">
                  <c:v>-0.13967200950050301</c:v>
                </c:pt>
                <c:pt idx="43388">
                  <c:v>7.2040791520830904E-3</c:v>
                </c:pt>
                <c:pt idx="43389">
                  <c:v>1.45352396236724E-2</c:v>
                </c:pt>
                <c:pt idx="43390">
                  <c:v>1.2517124489419299E-2</c:v>
                </c:pt>
                <c:pt idx="43391">
                  <c:v>1.86518564407596E-2</c:v>
                </c:pt>
                <c:pt idx="43392">
                  <c:v>1.9039884108891899E-2</c:v>
                </c:pt>
                <c:pt idx="43393">
                  <c:v>1.7843437781787E-2</c:v>
                </c:pt>
                <c:pt idx="43394">
                  <c:v>1.5186558203884299E-2</c:v>
                </c:pt>
                <c:pt idx="43395">
                  <c:v>1.67032147937589E-2</c:v>
                </c:pt>
                <c:pt idx="43396">
                  <c:v>-6.3636476580040098E-3</c:v>
                </c:pt>
                <c:pt idx="43397">
                  <c:v>-6.3753052944070998E-3</c:v>
                </c:pt>
                <c:pt idx="43398">
                  <c:v>-1.3728082781983401E-2</c:v>
                </c:pt>
                <c:pt idx="43399">
                  <c:v>-1.37811864702563E-2</c:v>
                </c:pt>
                <c:pt idx="43400">
                  <c:v>-3.4950951846181598E-2</c:v>
                </c:pt>
                <c:pt idx="43401">
                  <c:v>-3.5146634295535502E-2</c:v>
                </c:pt>
                <c:pt idx="43402">
                  <c:v>-4.7632888636562398E-2</c:v>
                </c:pt>
                <c:pt idx="43403">
                  <c:v>-3.17779726949503E-2</c:v>
                </c:pt>
                <c:pt idx="43404">
                  <c:v>-3.6773352392787298E-2</c:v>
                </c:pt>
                <c:pt idx="43405">
                  <c:v>-3.8180771005741798E-2</c:v>
                </c:pt>
                <c:pt idx="43406">
                  <c:v>-1.0204889673372601E-2</c:v>
                </c:pt>
                <c:pt idx="43407">
                  <c:v>0.13841619764358701</c:v>
                </c:pt>
                <c:pt idx="43408">
                  <c:v>7.2040791520830904E-3</c:v>
                </c:pt>
                <c:pt idx="43409">
                  <c:v>1.5862816769944799E-3</c:v>
                </c:pt>
                <c:pt idx="43410">
                  <c:v>8.5820824166236102E-3</c:v>
                </c:pt>
                <c:pt idx="43411">
                  <c:v>-8.5580182805673408E-3</c:v>
                </c:pt>
                <c:pt idx="43412">
                  <c:v>-6.3565461469732298E-3</c:v>
                </c:pt>
                <c:pt idx="43413">
                  <c:v>-1.1110469998298201E-2</c:v>
                </c:pt>
                <c:pt idx="43414">
                  <c:v>-1.62573013558093E-2</c:v>
                </c:pt>
                <c:pt idx="43415">
                  <c:v>-2.14698840206521E-2</c:v>
                </c:pt>
                <c:pt idx="43416">
                  <c:v>-6.0175537911277999E-2</c:v>
                </c:pt>
                <c:pt idx="43417">
                  <c:v>-6.7184346463863495E-2</c:v>
                </c:pt>
                <c:pt idx="43418">
                  <c:v>-0.116881368572683</c:v>
                </c:pt>
                <c:pt idx="43419">
                  <c:v>-9.6689971542501099E-2</c:v>
                </c:pt>
                <c:pt idx="43420">
                  <c:v>-0.10616962705168199</c:v>
                </c:pt>
                <c:pt idx="43421">
                  <c:v>-0.11569950411947701</c:v>
                </c:pt>
                <c:pt idx="43422">
                  <c:v>-8.55171909878647E-2</c:v>
                </c:pt>
                <c:pt idx="43423">
                  <c:v>-8.9505170109666299E-2</c:v>
                </c:pt>
                <c:pt idx="43424">
                  <c:v>-3.6951876442510002E-2</c:v>
                </c:pt>
                <c:pt idx="43425">
                  <c:v>-6.2786320787709904E-2</c:v>
                </c:pt>
                <c:pt idx="43426">
                  <c:v>-6.44996919591245E-2</c:v>
                </c:pt>
                <c:pt idx="43427">
                  <c:v>-2.2935237716162401E-2</c:v>
                </c:pt>
                <c:pt idx="43428">
                  <c:v>1.3084456972733499E-2</c:v>
                </c:pt>
                <c:pt idx="43429">
                  <c:v>5.7240326859875302E-3</c:v>
                </c:pt>
                <c:pt idx="43430">
                  <c:v>-4.8653721478406596E-3</c:v>
                </c:pt>
                <c:pt idx="43431">
                  <c:v>-2.39943642233066E-2</c:v>
                </c:pt>
                <c:pt idx="43432">
                  <c:v>3.7261534710057902E-3</c:v>
                </c:pt>
                <c:pt idx="43433">
                  <c:v>-5.3686820217739399E-2</c:v>
                </c:pt>
                <c:pt idx="43434">
                  <c:v>-5.5219108573107897E-2</c:v>
                </c:pt>
                <c:pt idx="43435">
                  <c:v>-9.8566383884818698E-2</c:v>
                </c:pt>
                <c:pt idx="43436">
                  <c:v>-9.6229253190028993E-2</c:v>
                </c:pt>
                <c:pt idx="43437">
                  <c:v>-8.2922744445464894E-2</c:v>
                </c:pt>
                <c:pt idx="43438">
                  <c:v>-9.1379194450696893E-2</c:v>
                </c:pt>
                <c:pt idx="43439">
                  <c:v>-8.9646527490361505E-2</c:v>
                </c:pt>
                <c:pt idx="43440">
                  <c:v>-8.7344429581740393E-2</c:v>
                </c:pt>
                <c:pt idx="43441">
                  <c:v>-6.8395236551456601E-2</c:v>
                </c:pt>
                <c:pt idx="43442">
                  <c:v>-9.6189024329517106E-2</c:v>
                </c:pt>
                <c:pt idx="43443">
                  <c:v>-8.8472661504475303E-2</c:v>
                </c:pt>
                <c:pt idx="43444">
                  <c:v>-3.7368108133758203E-2</c:v>
                </c:pt>
                <c:pt idx="43445">
                  <c:v>-9.8374832630946998E-2</c:v>
                </c:pt>
                <c:pt idx="43446">
                  <c:v>-0.13018396501058099</c:v>
                </c:pt>
                <c:pt idx="43447">
                  <c:v>-0.14927484392871601</c:v>
                </c:pt>
                <c:pt idx="43448">
                  <c:v>-9.5047044719545698E-2</c:v>
                </c:pt>
                <c:pt idx="43449">
                  <c:v>-9.5620914808131702E-2</c:v>
                </c:pt>
                <c:pt idx="43450">
                  <c:v>-9.3089476268725893E-2</c:v>
                </c:pt>
                <c:pt idx="43451">
                  <c:v>-0.12512682547734499</c:v>
                </c:pt>
                <c:pt idx="43452">
                  <c:v>1.6740880030956001E-2</c:v>
                </c:pt>
                <c:pt idx="43453">
                  <c:v>-0.122501142998148</c:v>
                </c:pt>
                <c:pt idx="43454">
                  <c:v>-0.12681190307064</c:v>
                </c:pt>
                <c:pt idx="43455">
                  <c:v>-0.13628111750045799</c:v>
                </c:pt>
                <c:pt idx="43456">
                  <c:v>-0.106050339889546</c:v>
                </c:pt>
                <c:pt idx="43457">
                  <c:v>-0.103499867976376</c:v>
                </c:pt>
                <c:pt idx="43458">
                  <c:v>-6.8280981813218802E-2</c:v>
                </c:pt>
                <c:pt idx="43459">
                  <c:v>-0.158731152218237</c:v>
                </c:pt>
                <c:pt idx="43460">
                  <c:v>-9.4357411441386693E-2</c:v>
                </c:pt>
                <c:pt idx="43461">
                  <c:v>-0.119980283646239</c:v>
                </c:pt>
                <c:pt idx="43462">
                  <c:v>-9.4804848120142393E-2</c:v>
                </c:pt>
                <c:pt idx="43463">
                  <c:v>-0.141040519273153</c:v>
                </c:pt>
                <c:pt idx="43464">
                  <c:v>-0.146992366326124</c:v>
                </c:pt>
                <c:pt idx="43465">
                  <c:v>-0.169582276010457</c:v>
                </c:pt>
                <c:pt idx="43466">
                  <c:v>-0.136090174617883</c:v>
                </c:pt>
                <c:pt idx="43467">
                  <c:v>-8.9939371902871296E-2</c:v>
                </c:pt>
                <c:pt idx="43468">
                  <c:v>-5.1660578916156802E-2</c:v>
                </c:pt>
                <c:pt idx="43469">
                  <c:v>-6.8019450755720301E-2</c:v>
                </c:pt>
                <c:pt idx="43470">
                  <c:v>-4.8676541583785302E-2</c:v>
                </c:pt>
                <c:pt idx="43471">
                  <c:v>-2.4387768369068499E-2</c:v>
                </c:pt>
                <c:pt idx="43472">
                  <c:v>0.17039909757775701</c:v>
                </c:pt>
                <c:pt idx="43473">
                  <c:v>0.182702696964156</c:v>
                </c:pt>
                <c:pt idx="43474">
                  <c:v>0.182536390914466</c:v>
                </c:pt>
                <c:pt idx="43475">
                  <c:v>0.10597315448192</c:v>
                </c:pt>
                <c:pt idx="43476">
                  <c:v>0.16862329724685499</c:v>
                </c:pt>
                <c:pt idx="43477">
                  <c:v>0.199317894887973</c:v>
                </c:pt>
                <c:pt idx="43478">
                  <c:v>0.18102581439683399</c:v>
                </c:pt>
                <c:pt idx="43479">
                  <c:v>0.151461521798783</c:v>
                </c:pt>
                <c:pt idx="43480">
                  <c:v>0.117522008177832</c:v>
                </c:pt>
                <c:pt idx="43481">
                  <c:v>0.19914766057421801</c:v>
                </c:pt>
                <c:pt idx="43482">
                  <c:v>0.22790710646825499</c:v>
                </c:pt>
                <c:pt idx="43483">
                  <c:v>0.28753988462684499</c:v>
                </c:pt>
                <c:pt idx="43484">
                  <c:v>0.29424733603560399</c:v>
                </c:pt>
                <c:pt idx="43485">
                  <c:v>0.29110288343465401</c:v>
                </c:pt>
                <c:pt idx="43486">
                  <c:v>0.31257002562019698</c:v>
                </c:pt>
                <c:pt idx="43487">
                  <c:v>0.27426186700162303</c:v>
                </c:pt>
                <c:pt idx="43488">
                  <c:v>0.26922812277674202</c:v>
                </c:pt>
                <c:pt idx="43489">
                  <c:v>0.26618796885141799</c:v>
                </c:pt>
                <c:pt idx="43490">
                  <c:v>0.27596754834294202</c:v>
                </c:pt>
                <c:pt idx="43491">
                  <c:v>0.24842880706363299</c:v>
                </c:pt>
                <c:pt idx="43492">
                  <c:v>0.29379074498746299</c:v>
                </c:pt>
                <c:pt idx="43493">
                  <c:v>2.5455036876975701E-3</c:v>
                </c:pt>
                <c:pt idx="43494">
                  <c:v>-3.3786208743764499E-3</c:v>
                </c:pt>
                <c:pt idx="43495" formatCode="0.00E+00">
                  <c:v>9.7700509430409511E-4</c:v>
                </c:pt>
                <c:pt idx="43496">
                  <c:v>-1.0858642756684999E-2</c:v>
                </c:pt>
                <c:pt idx="43497">
                  <c:v>2.9755061484777398E-3</c:v>
                </c:pt>
                <c:pt idx="43498">
                  <c:v>-1.4727990314176801E-2</c:v>
                </c:pt>
                <c:pt idx="43499">
                  <c:v>-1.8513200200607999E-2</c:v>
                </c:pt>
                <c:pt idx="43500">
                  <c:v>-2.20801108219899E-2</c:v>
                </c:pt>
                <c:pt idx="43501">
                  <c:v>-2.07663253789118E-2</c:v>
                </c:pt>
                <c:pt idx="43502">
                  <c:v>-2.3281977627864901E-2</c:v>
                </c:pt>
                <c:pt idx="43503">
                  <c:v>-2.6588683875267999E-2</c:v>
                </c:pt>
                <c:pt idx="43504">
                  <c:v>-4.1731167533101299E-2</c:v>
                </c:pt>
                <c:pt idx="43505">
                  <c:v>-4.5646510581173798E-2</c:v>
                </c:pt>
                <c:pt idx="43506">
                  <c:v>-5.8957678110574903E-2</c:v>
                </c:pt>
                <c:pt idx="43507">
                  <c:v>-4.2810430814054001E-2</c:v>
                </c:pt>
                <c:pt idx="43508">
                  <c:v>9.2694250649949503E-2</c:v>
                </c:pt>
                <c:pt idx="43509">
                  <c:v>8.85511257020625E-2</c:v>
                </c:pt>
                <c:pt idx="43510">
                  <c:v>8.2779473231095094E-2</c:v>
                </c:pt>
                <c:pt idx="43511">
                  <c:v>0.104817929430975</c:v>
                </c:pt>
                <c:pt idx="43512">
                  <c:v>0.100306161941634</c:v>
                </c:pt>
                <c:pt idx="43513">
                  <c:v>0.112227319040396</c:v>
                </c:pt>
                <c:pt idx="43514">
                  <c:v>0.105144727159179</c:v>
                </c:pt>
                <c:pt idx="43515">
                  <c:v>5.3726329813405797E-2</c:v>
                </c:pt>
                <c:pt idx="43516">
                  <c:v>5.2676762093325502E-2</c:v>
                </c:pt>
                <c:pt idx="43517">
                  <c:v>7.9146725909898796E-2</c:v>
                </c:pt>
                <c:pt idx="43518">
                  <c:v>8.3758920734899794E-2</c:v>
                </c:pt>
                <c:pt idx="43519">
                  <c:v>7.0480029358364907E-2</c:v>
                </c:pt>
                <c:pt idx="43520">
                  <c:v>7.3785561766636504E-2</c:v>
                </c:pt>
                <c:pt idx="43521">
                  <c:v>8.5612855808557098E-2</c:v>
                </c:pt>
                <c:pt idx="43522">
                  <c:v>9.5547027242911906E-2</c:v>
                </c:pt>
                <c:pt idx="43523">
                  <c:v>0.11190377679318</c:v>
                </c:pt>
                <c:pt idx="43524">
                  <c:v>0.103793739149664</c:v>
                </c:pt>
                <c:pt idx="43525">
                  <c:v>0.110640507312621</c:v>
                </c:pt>
                <c:pt idx="43526">
                  <c:v>0.11324808201561801</c:v>
                </c:pt>
                <c:pt idx="43527">
                  <c:v>0.127026356097273</c:v>
                </c:pt>
                <c:pt idx="43528">
                  <c:v>0.102369358168011</c:v>
                </c:pt>
                <c:pt idx="43529">
                  <c:v>0.118680922064233</c:v>
                </c:pt>
                <c:pt idx="43530">
                  <c:v>6.4247143606683099E-2</c:v>
                </c:pt>
                <c:pt idx="43531">
                  <c:v>5.4508544860284197E-2</c:v>
                </c:pt>
                <c:pt idx="43532">
                  <c:v>-2.1116785172860399E-2</c:v>
                </c:pt>
                <c:pt idx="43533">
                  <c:v>-2.2420069608463902E-2</c:v>
                </c:pt>
                <c:pt idx="43534">
                  <c:v>-2.4771021643870999E-2</c:v>
                </c:pt>
                <c:pt idx="43535">
                  <c:v>-2.5262001123654999E-2</c:v>
                </c:pt>
                <c:pt idx="43536">
                  <c:v>-1.0967950951805601E-3</c:v>
                </c:pt>
                <c:pt idx="43537">
                  <c:v>-3.9964325434478304E-3</c:v>
                </c:pt>
                <c:pt idx="43538">
                  <c:v>1.14621630822382E-2</c:v>
                </c:pt>
                <c:pt idx="43539">
                  <c:v>8.3176155541004795E-3</c:v>
                </c:pt>
                <c:pt idx="43540">
                  <c:v>-6.1041681676376998E-3</c:v>
                </c:pt>
                <c:pt idx="43541">
                  <c:v>-8.2071649442312308E-3</c:v>
                </c:pt>
                <c:pt idx="43542">
                  <c:v>2.3450412531446901E-2</c:v>
                </c:pt>
                <c:pt idx="43543">
                  <c:v>2.0828536160026799E-2</c:v>
                </c:pt>
                <c:pt idx="43544">
                  <c:v>2.98479243589038E-2</c:v>
                </c:pt>
                <c:pt idx="43545">
                  <c:v>2.5151884064375601E-2</c:v>
                </c:pt>
                <c:pt idx="43546">
                  <c:v>3.9776313232219702E-2</c:v>
                </c:pt>
                <c:pt idx="43547">
                  <c:v>5.7563509009656198E-2</c:v>
                </c:pt>
                <c:pt idx="43548">
                  <c:v>6.35633536086537E-2</c:v>
                </c:pt>
                <c:pt idx="43549">
                  <c:v>6.3655800163313597E-2</c:v>
                </c:pt>
                <c:pt idx="43550">
                  <c:v>9.7944848843428897E-2</c:v>
                </c:pt>
                <c:pt idx="43551">
                  <c:v>9.1916206209402301E-2</c:v>
                </c:pt>
                <c:pt idx="43552">
                  <c:v>9.0885984663342703E-2</c:v>
                </c:pt>
                <c:pt idx="43553">
                  <c:v>8.5670674991006501E-2</c:v>
                </c:pt>
                <c:pt idx="43554">
                  <c:v>8.4336825038155705E-2</c:v>
                </c:pt>
                <c:pt idx="43555">
                  <c:v>1.6593087799121602E-2</c:v>
                </c:pt>
                <c:pt idx="43556">
                  <c:v>1.32193840654246E-2</c:v>
                </c:pt>
                <c:pt idx="43557">
                  <c:v>1.83223003691146E-2</c:v>
                </c:pt>
                <c:pt idx="43558">
                  <c:v>1.36519556576875E-2</c:v>
                </c:pt>
                <c:pt idx="43559">
                  <c:v>1.43622520649919E-2</c:v>
                </c:pt>
                <c:pt idx="43560" formatCode="0.00E+00">
                  <c:v>-6.5620013114586697E-4</c:v>
                </c:pt>
                <c:pt idx="43561">
                  <c:v>2.8416806116775498E-3</c:v>
                </c:pt>
                <c:pt idx="43562">
                  <c:v>2.4848354994477699E-3</c:v>
                </c:pt>
                <c:pt idx="43563">
                  <c:v>9.35805720036797E-3</c:v>
                </c:pt>
                <c:pt idx="43564">
                  <c:v>4.9081996502635603E-3</c:v>
                </c:pt>
                <c:pt idx="43565">
                  <c:v>1.115456741543E-2</c:v>
                </c:pt>
                <c:pt idx="43566">
                  <c:v>1.7518891687037599E-2</c:v>
                </c:pt>
                <c:pt idx="43567">
                  <c:v>1.3517046349562601E-2</c:v>
                </c:pt>
                <c:pt idx="43568">
                  <c:v>1.5165047795055999E-2</c:v>
                </c:pt>
                <c:pt idx="43569">
                  <c:v>1.94220276915297E-2</c:v>
                </c:pt>
                <c:pt idx="43570">
                  <c:v>-9.2237235811816601E-2</c:v>
                </c:pt>
                <c:pt idx="43571">
                  <c:v>-0.13246056706578199</c:v>
                </c:pt>
                <c:pt idx="43572">
                  <c:v>-0.21374977404669601</c:v>
                </c:pt>
                <c:pt idx="43573">
                  <c:v>-0.213269322400501</c:v>
                </c:pt>
                <c:pt idx="43574">
                  <c:v>-0.21057122912553</c:v>
                </c:pt>
                <c:pt idx="43575">
                  <c:v>-0.20429118388876899</c:v>
                </c:pt>
                <c:pt idx="43576">
                  <c:v>-0.18775393652306299</c:v>
                </c:pt>
                <c:pt idx="43577">
                  <c:v>-0.19383322150658</c:v>
                </c:pt>
                <c:pt idx="43578">
                  <c:v>-0.20945609577959501</c:v>
                </c:pt>
                <c:pt idx="43579">
                  <c:v>-0.21103050092928699</c:v>
                </c:pt>
                <c:pt idx="43580">
                  <c:v>-0.216421936107416</c:v>
                </c:pt>
                <c:pt idx="43581">
                  <c:v>-0.217630438661092</c:v>
                </c:pt>
                <c:pt idx="43582">
                  <c:v>-0.20562645778048499</c:v>
                </c:pt>
                <c:pt idx="43583">
                  <c:v>-0.27678448579059001</c:v>
                </c:pt>
                <c:pt idx="43584">
                  <c:v>-0.29060633928711299</c:v>
                </c:pt>
                <c:pt idx="43585">
                  <c:v>-0.28233242125060698</c:v>
                </c:pt>
                <c:pt idx="43586">
                  <c:v>-0.312163674470126</c:v>
                </c:pt>
                <c:pt idx="43587">
                  <c:v>-0.236266846324586</c:v>
                </c:pt>
                <c:pt idx="43588">
                  <c:v>-0.22672609091690599</c:v>
                </c:pt>
                <c:pt idx="43589">
                  <c:v>-0.26323390784605799</c:v>
                </c:pt>
                <c:pt idx="43590">
                  <c:v>-0.257474286997666</c:v>
                </c:pt>
                <c:pt idx="43591">
                  <c:v>-0.26757393296572701</c:v>
                </c:pt>
                <c:pt idx="43592">
                  <c:v>-8.7438033380011701E-3</c:v>
                </c:pt>
                <c:pt idx="43593">
                  <c:v>1.80976388596083E-2</c:v>
                </c:pt>
                <c:pt idx="43594">
                  <c:v>1.40025318838787E-2</c:v>
                </c:pt>
                <c:pt idx="43595">
                  <c:v>1.85745717835092E-2</c:v>
                </c:pt>
                <c:pt idx="43596">
                  <c:v>-1.13831014702328E-2</c:v>
                </c:pt>
                <c:pt idx="43597">
                  <c:v>-1.0834719374873901E-2</c:v>
                </c:pt>
                <c:pt idx="43598">
                  <c:v>-1.1734281236119999E-2</c:v>
                </c:pt>
                <c:pt idx="43599">
                  <c:v>-1.97707274955976E-2</c:v>
                </c:pt>
                <c:pt idx="43600">
                  <c:v>-1.8634361349195699E-2</c:v>
                </c:pt>
                <c:pt idx="43601">
                  <c:v>-1.63407968558795E-2</c:v>
                </c:pt>
                <c:pt idx="43602">
                  <c:v>-1.8425233239296599E-2</c:v>
                </c:pt>
                <c:pt idx="43603">
                  <c:v>-2.1105331557284598E-2</c:v>
                </c:pt>
                <c:pt idx="43604">
                  <c:v>-1.62545827912699E-2</c:v>
                </c:pt>
                <c:pt idx="43605">
                  <c:v>-1.49755824901296E-2</c:v>
                </c:pt>
                <c:pt idx="43606">
                  <c:v>-9.7587799314080501E-3</c:v>
                </c:pt>
                <c:pt idx="43607">
                  <c:v>-3.72592923757597E-3</c:v>
                </c:pt>
                <c:pt idx="43608">
                  <c:v>-9.3369870687909293E-3</c:v>
                </c:pt>
                <c:pt idx="43609">
                  <c:v>-1.32119403645665E-2</c:v>
                </c:pt>
                <c:pt idx="43610">
                  <c:v>-9.5538317440808193E-2</c:v>
                </c:pt>
                <c:pt idx="43611">
                  <c:v>-1.9351160046046499E-2</c:v>
                </c:pt>
                <c:pt idx="43612">
                  <c:v>-1.5422866868389101E-2</c:v>
                </c:pt>
                <c:pt idx="43613">
                  <c:v>-1.19892556310134E-2</c:v>
                </c:pt>
                <c:pt idx="43614">
                  <c:v>-1.33783240856919E-2</c:v>
                </c:pt>
                <c:pt idx="43615">
                  <c:v>-1.6126868756341999E-2</c:v>
                </c:pt>
                <c:pt idx="43616">
                  <c:v>-1.4191211442661601E-2</c:v>
                </c:pt>
                <c:pt idx="43617">
                  <c:v>-1.69279538317277E-2</c:v>
                </c:pt>
                <c:pt idx="43618">
                  <c:v>-2.29522185721386E-2</c:v>
                </c:pt>
                <c:pt idx="43619">
                  <c:v>-2.5847110159917301E-2</c:v>
                </c:pt>
                <c:pt idx="43620">
                  <c:v>-2.5998251805856101E-2</c:v>
                </c:pt>
                <c:pt idx="43621">
                  <c:v>-2.83284909655778E-2</c:v>
                </c:pt>
                <c:pt idx="43622">
                  <c:v>-1.11019453845446E-2</c:v>
                </c:pt>
                <c:pt idx="43623">
                  <c:v>-4.4228078517860502E-2</c:v>
                </c:pt>
                <c:pt idx="43624">
                  <c:v>-3.5473229828716098E-2</c:v>
                </c:pt>
                <c:pt idx="43625">
                  <c:v>-3.9302455146735103E-2</c:v>
                </c:pt>
                <c:pt idx="43626">
                  <c:v>-4.23610302537369E-2</c:v>
                </c:pt>
                <c:pt idx="43627">
                  <c:v>-4.3160765769238302E-2</c:v>
                </c:pt>
                <c:pt idx="43628">
                  <c:v>-4.88846141548617E-2</c:v>
                </c:pt>
                <c:pt idx="43629">
                  <c:v>-4.1265255672596701E-2</c:v>
                </c:pt>
                <c:pt idx="43630">
                  <c:v>-4.9461218718283601E-2</c:v>
                </c:pt>
                <c:pt idx="43631">
                  <c:v>-3.3229859817050102E-2</c:v>
                </c:pt>
                <c:pt idx="43632">
                  <c:v>-4.2275974302477197E-2</c:v>
                </c:pt>
                <c:pt idx="43633">
                  <c:v>-4.3056009597009302E-2</c:v>
                </c:pt>
                <c:pt idx="43634">
                  <c:v>-4.8472771929078201E-2</c:v>
                </c:pt>
                <c:pt idx="43635">
                  <c:v>-3.5755750347994303E-2</c:v>
                </c:pt>
                <c:pt idx="43636">
                  <c:v>-3.4072570274372202E-2</c:v>
                </c:pt>
                <c:pt idx="43637">
                  <c:v>-3.1332123224301997E-2</c:v>
                </c:pt>
                <c:pt idx="43638">
                  <c:v>-3.5185807886206101E-2</c:v>
                </c:pt>
                <c:pt idx="43639">
                  <c:v>-3.5835303671315703E-2</c:v>
                </c:pt>
                <c:pt idx="43640">
                  <c:v>-5.7907516160044803E-2</c:v>
                </c:pt>
                <c:pt idx="43641">
                  <c:v>-5.8915807261834499E-2</c:v>
                </c:pt>
                <c:pt idx="43642">
                  <c:v>-7.7729779236221194E-2</c:v>
                </c:pt>
                <c:pt idx="43643">
                  <c:v>-8.8969895085490594E-2</c:v>
                </c:pt>
                <c:pt idx="43644">
                  <c:v>-0.102783346576289</c:v>
                </c:pt>
                <c:pt idx="43645">
                  <c:v>-0.10306138708608301</c:v>
                </c:pt>
                <c:pt idx="43646">
                  <c:v>-0.104753720459307</c:v>
                </c:pt>
                <c:pt idx="43647">
                  <c:v>-9.5693102725897997E-2</c:v>
                </c:pt>
                <c:pt idx="43648">
                  <c:v>-0.110801006051317</c:v>
                </c:pt>
                <c:pt idx="43649">
                  <c:v>-8.73681544418623E-2</c:v>
                </c:pt>
                <c:pt idx="43650">
                  <c:v>-8.8521357447620394E-2</c:v>
                </c:pt>
                <c:pt idx="43651">
                  <c:v>-5.9874468121684503E-2</c:v>
                </c:pt>
                <c:pt idx="43652">
                  <c:v>-6.2985379480137105E-2</c:v>
                </c:pt>
                <c:pt idx="43653">
                  <c:v>-2.3316710965746099E-2</c:v>
                </c:pt>
                <c:pt idx="43654">
                  <c:v>-1.3697010107625401E-2</c:v>
                </c:pt>
                <c:pt idx="43655">
                  <c:v>-3.9899073890893699E-2</c:v>
                </c:pt>
                <c:pt idx="43656">
                  <c:v>4.00723703572847E-3</c:v>
                </c:pt>
                <c:pt idx="43657">
                  <c:v>3.87379276333099E-3</c:v>
                </c:pt>
                <c:pt idx="43658">
                  <c:v>1.33253382998275E-2</c:v>
                </c:pt>
                <c:pt idx="43659">
                  <c:v>1.4759240425884499E-2</c:v>
                </c:pt>
                <c:pt idx="43660">
                  <c:v>-3.3058207866352801E-2</c:v>
                </c:pt>
                <c:pt idx="43661">
                  <c:v>-3.2744861261295E-2</c:v>
                </c:pt>
                <c:pt idx="43662">
                  <c:v>-3.0074131244262899E-2</c:v>
                </c:pt>
                <c:pt idx="43663">
                  <c:v>-2.0864953068608E-2</c:v>
                </c:pt>
                <c:pt idx="43664">
                  <c:v>-1.8214249646384802E-2</c:v>
                </c:pt>
                <c:pt idx="43665">
                  <c:v>-4.8751575760916897E-3</c:v>
                </c:pt>
                <c:pt idx="43666">
                  <c:v>-6.34903672131947E-3</c:v>
                </c:pt>
                <c:pt idx="43667">
                  <c:v>4.0997410480407802E-3</c:v>
                </c:pt>
                <c:pt idx="43668" formatCode="0.00E+00">
                  <c:v>6.1567352177038705E-4</c:v>
                </c:pt>
                <c:pt idx="43669">
                  <c:v>3.1221325024501901E-3</c:v>
                </c:pt>
                <c:pt idx="43670">
                  <c:v>9.2929699512271906E-3</c:v>
                </c:pt>
                <c:pt idx="43671">
                  <c:v>2.81018244515405E-2</c:v>
                </c:pt>
                <c:pt idx="43672">
                  <c:v>2.6155093565306001E-2</c:v>
                </c:pt>
                <c:pt idx="43673">
                  <c:v>2.9301542425117701E-2</c:v>
                </c:pt>
                <c:pt idx="43674">
                  <c:v>2.57371130328309E-2</c:v>
                </c:pt>
                <c:pt idx="43675">
                  <c:v>2.7350344126079999E-2</c:v>
                </c:pt>
                <c:pt idx="43676">
                  <c:v>2.6060947054126801E-2</c:v>
                </c:pt>
                <c:pt idx="43677">
                  <c:v>7.5936936558724799E-2</c:v>
                </c:pt>
                <c:pt idx="43678">
                  <c:v>7.0662911947512105E-2</c:v>
                </c:pt>
                <c:pt idx="43679">
                  <c:v>9.2011468242963093E-2</c:v>
                </c:pt>
                <c:pt idx="43680">
                  <c:v>8.2680812650553603E-2</c:v>
                </c:pt>
                <c:pt idx="43681">
                  <c:v>9.3092634489658696E-2</c:v>
                </c:pt>
                <c:pt idx="43682">
                  <c:v>9.3277261243373405E-2</c:v>
                </c:pt>
                <c:pt idx="43683">
                  <c:v>9.6006144795039994E-2</c:v>
                </c:pt>
                <c:pt idx="43684">
                  <c:v>0.104107816393775</c:v>
                </c:pt>
                <c:pt idx="43685">
                  <c:v>7.2946414009573399E-2</c:v>
                </c:pt>
                <c:pt idx="43686">
                  <c:v>7.0498828461481505E-2</c:v>
                </c:pt>
                <c:pt idx="43687">
                  <c:v>7.0844593482242299E-2</c:v>
                </c:pt>
                <c:pt idx="43688">
                  <c:v>6.9364239562523494E-2</c:v>
                </c:pt>
                <c:pt idx="43689">
                  <c:v>5.4300573310115799E-2</c:v>
                </c:pt>
                <c:pt idx="43690">
                  <c:v>3.8552315624304999E-3</c:v>
                </c:pt>
                <c:pt idx="43691" formatCode="0.00E+00">
                  <c:v>-9.8560424947735604E-4</c:v>
                </c:pt>
                <c:pt idx="43692">
                  <c:v>4.7113858340208604E-3</c:v>
                </c:pt>
                <c:pt idx="43693">
                  <c:v>-2.4052879015976601E-3</c:v>
                </c:pt>
                <c:pt idx="43694">
                  <c:v>2.02238329020199E-3</c:v>
                </c:pt>
                <c:pt idx="43695">
                  <c:v>-6.1602433364875697E-3</c:v>
                </c:pt>
                <c:pt idx="43696">
                  <c:v>1.01650813666365E-2</c:v>
                </c:pt>
                <c:pt idx="43697">
                  <c:v>7.3449279684187898E-3</c:v>
                </c:pt>
                <c:pt idx="43698">
                  <c:v>-1.4658136617528199E-2</c:v>
                </c:pt>
                <c:pt idx="43699">
                  <c:v>-2.16596504776327E-2</c:v>
                </c:pt>
                <c:pt idx="43700">
                  <c:v>-2.1998664200966599E-2</c:v>
                </c:pt>
                <c:pt idx="43701">
                  <c:v>1.1684958081393301E-2</c:v>
                </c:pt>
                <c:pt idx="43702">
                  <c:v>-2.5469994910496301E-3</c:v>
                </c:pt>
                <c:pt idx="43703">
                  <c:v>1.0818976646415001E-2</c:v>
                </c:pt>
                <c:pt idx="43704">
                  <c:v>2.5524937858919201E-2</c:v>
                </c:pt>
                <c:pt idx="43705">
                  <c:v>2.1736895315118399E-2</c:v>
                </c:pt>
                <c:pt idx="43706">
                  <c:v>4.2316075642359903E-2</c:v>
                </c:pt>
                <c:pt idx="43707">
                  <c:v>3.76096352086168E-2</c:v>
                </c:pt>
                <c:pt idx="43708">
                  <c:v>1.7479177386089999E-2</c:v>
                </c:pt>
                <c:pt idx="43709">
                  <c:v>1.8142613675137201E-2</c:v>
                </c:pt>
                <c:pt idx="43710">
                  <c:v>4.0482766506157999E-3</c:v>
                </c:pt>
                <c:pt idx="43711" formatCode="0.00E+00">
                  <c:v>7.5254277149872095E-4</c:v>
                </c:pt>
                <c:pt idx="43712">
                  <c:v>6.9831431306779301E-3</c:v>
                </c:pt>
                <c:pt idx="43713">
                  <c:v>3.9397402273251203E-3</c:v>
                </c:pt>
                <c:pt idx="43714">
                  <c:v>4.8593807993133602E-3</c:v>
                </c:pt>
                <c:pt idx="43715">
                  <c:v>7.9452527477454904E-3</c:v>
                </c:pt>
                <c:pt idx="43716">
                  <c:v>-2.6491912654391602E-3</c:v>
                </c:pt>
                <c:pt idx="43717">
                  <c:v>-0.15375154474484401</c:v>
                </c:pt>
                <c:pt idx="43718">
                  <c:v>-0.157495243910174</c:v>
                </c:pt>
                <c:pt idx="43719">
                  <c:v>-0.18475006959043999</c:v>
                </c:pt>
                <c:pt idx="43720">
                  <c:v>-0.194248200480334</c:v>
                </c:pt>
                <c:pt idx="43721">
                  <c:v>-0.18493270764608899</c:v>
                </c:pt>
                <c:pt idx="43722">
                  <c:v>-0.21238326306841901</c:v>
                </c:pt>
                <c:pt idx="43723">
                  <c:v>-0.23339551910864501</c:v>
                </c:pt>
                <c:pt idx="43724">
                  <c:v>-0.19002437103966699</c:v>
                </c:pt>
                <c:pt idx="43725">
                  <c:v>-0.20051560733284701</c:v>
                </c:pt>
                <c:pt idx="43726">
                  <c:v>-0.18842862635964</c:v>
                </c:pt>
                <c:pt idx="43727">
                  <c:v>-0.192816067692263</c:v>
                </c:pt>
                <c:pt idx="43728">
                  <c:v>-0.114095415758732</c:v>
                </c:pt>
                <c:pt idx="43729">
                  <c:v>-0.10248044182300001</c:v>
                </c:pt>
                <c:pt idx="43730">
                  <c:v>-9.6625734484612799E-2</c:v>
                </c:pt>
                <c:pt idx="43731">
                  <c:v>-6.0922194758882199E-2</c:v>
                </c:pt>
                <c:pt idx="43732">
                  <c:v>7.7437980426381295E-2</c:v>
                </c:pt>
                <c:pt idx="43733">
                  <c:v>7.8940930860505798E-2</c:v>
                </c:pt>
                <c:pt idx="43734">
                  <c:v>7.01923789165734E-2</c:v>
                </c:pt>
                <c:pt idx="43735">
                  <c:v>6.5946256649421997E-2</c:v>
                </c:pt>
                <c:pt idx="43736">
                  <c:v>9.0374272936652095E-2</c:v>
                </c:pt>
                <c:pt idx="43737">
                  <c:v>7.8168127039532603E-2</c:v>
                </c:pt>
                <c:pt idx="43738">
                  <c:v>9.4090000168374405E-2</c:v>
                </c:pt>
                <c:pt idx="43739">
                  <c:v>2.3524449663699001E-2</c:v>
                </c:pt>
                <c:pt idx="43740">
                  <c:v>2.03220314706711E-2</c:v>
                </c:pt>
                <c:pt idx="43741">
                  <c:v>1.8492095161466601E-2</c:v>
                </c:pt>
                <c:pt idx="43742">
                  <c:v>2.7567489706308498E-2</c:v>
                </c:pt>
                <c:pt idx="43743">
                  <c:v>2.3938523431348901E-2</c:v>
                </c:pt>
                <c:pt idx="43744">
                  <c:v>1.66321663037707E-2</c:v>
                </c:pt>
                <c:pt idx="43745">
                  <c:v>5.0771550347722599E-2</c:v>
                </c:pt>
                <c:pt idx="43746">
                  <c:v>6.49762451031861E-2</c:v>
                </c:pt>
                <c:pt idx="43747">
                  <c:v>6.3588038850447504E-2</c:v>
                </c:pt>
                <c:pt idx="43748">
                  <c:v>7.5988302805889404E-2</c:v>
                </c:pt>
                <c:pt idx="43749">
                  <c:v>3.8795830597427403E-2</c:v>
                </c:pt>
                <c:pt idx="43750">
                  <c:v>1.3614730074764599E-2</c:v>
                </c:pt>
                <c:pt idx="43751">
                  <c:v>3.91636329156781E-2</c:v>
                </c:pt>
                <c:pt idx="43752">
                  <c:v>2.1036453238914898E-2</c:v>
                </c:pt>
                <c:pt idx="43753">
                  <c:v>2.2335064112007402E-2</c:v>
                </c:pt>
                <c:pt idx="43754">
                  <c:v>1.98298538373913E-2</c:v>
                </c:pt>
                <c:pt idx="43755">
                  <c:v>2.1501811779078801E-2</c:v>
                </c:pt>
                <c:pt idx="43756">
                  <c:v>3.9770810822150997E-2</c:v>
                </c:pt>
                <c:pt idx="43757">
                  <c:v>4.4278860225915602E-2</c:v>
                </c:pt>
                <c:pt idx="43758">
                  <c:v>3.4164309107524902E-3</c:v>
                </c:pt>
                <c:pt idx="43759">
                  <c:v>3.2869202303351598E-3</c:v>
                </c:pt>
                <c:pt idx="43760">
                  <c:v>1.13376810106302E-3</c:v>
                </c:pt>
                <c:pt idx="43761">
                  <c:v>5.1121077082436602E-3</c:v>
                </c:pt>
                <c:pt idx="43762">
                  <c:v>6.28600458913908E-3</c:v>
                </c:pt>
                <c:pt idx="43763">
                  <c:v>3.70903257468728E-2</c:v>
                </c:pt>
                <c:pt idx="43764">
                  <c:v>4.1621231366160097E-2</c:v>
                </c:pt>
                <c:pt idx="43765">
                  <c:v>4.50361620907462E-2</c:v>
                </c:pt>
                <c:pt idx="43766">
                  <c:v>4.7243331907424503E-2</c:v>
                </c:pt>
                <c:pt idx="43767">
                  <c:v>4.3065018601308402E-2</c:v>
                </c:pt>
                <c:pt idx="43768">
                  <c:v>5.1723211705777698E-2</c:v>
                </c:pt>
                <c:pt idx="43769">
                  <c:v>4.6430113723201903E-2</c:v>
                </c:pt>
                <c:pt idx="43770">
                  <c:v>5.06291930447118E-2</c:v>
                </c:pt>
                <c:pt idx="43771">
                  <c:v>5.1991764884057497E-2</c:v>
                </c:pt>
                <c:pt idx="43772">
                  <c:v>6.1610221109675803E-2</c:v>
                </c:pt>
                <c:pt idx="43773">
                  <c:v>5.6193433372635E-2</c:v>
                </c:pt>
                <c:pt idx="43774">
                  <c:v>8.2941241626670104E-2</c:v>
                </c:pt>
                <c:pt idx="43775">
                  <c:v>6.1325481284213203E-2</c:v>
                </c:pt>
                <c:pt idx="43776">
                  <c:v>6.0505136576389999E-2</c:v>
                </c:pt>
                <c:pt idx="43777">
                  <c:v>-7.3144412104280507E-2</c:v>
                </c:pt>
                <c:pt idx="43778">
                  <c:v>-6.2893779329624894E-2</c:v>
                </c:pt>
                <c:pt idx="43779">
                  <c:v>-0.12532410756679599</c:v>
                </c:pt>
                <c:pt idx="43780">
                  <c:v>-0.125462535936331</c:v>
                </c:pt>
                <c:pt idx="43781">
                  <c:v>1.00063480182801E-2</c:v>
                </c:pt>
                <c:pt idx="43782">
                  <c:v>4.7367867857588397E-3</c:v>
                </c:pt>
                <c:pt idx="43783">
                  <c:v>1.07856630489291E-2</c:v>
                </c:pt>
                <c:pt idx="43784">
                  <c:v>9.2406932602708807E-3</c:v>
                </c:pt>
                <c:pt idx="43785">
                  <c:v>3.1888067881979697E-2</c:v>
                </c:pt>
                <c:pt idx="43786">
                  <c:v>-1.82620473718921E-2</c:v>
                </c:pt>
                <c:pt idx="43787">
                  <c:v>-3.1302184480597101E-3</c:v>
                </c:pt>
                <c:pt idx="43788">
                  <c:v>-9.25709403230956E-3</c:v>
                </c:pt>
                <c:pt idx="43789">
                  <c:v>-8.6937279404237702E-3</c:v>
                </c:pt>
                <c:pt idx="43790">
                  <c:v>1.33660351115714E-2</c:v>
                </c:pt>
                <c:pt idx="43791">
                  <c:v>-2.00161361973079E-2</c:v>
                </c:pt>
                <c:pt idx="43792">
                  <c:v>-4.7746715891280898E-2</c:v>
                </c:pt>
                <c:pt idx="43793">
                  <c:v>-9.4659652912867306E-3</c:v>
                </c:pt>
                <c:pt idx="43794">
                  <c:v>8.0430693440485205E-3</c:v>
                </c:pt>
                <c:pt idx="43795">
                  <c:v>9.0877081213935895E-3</c:v>
                </c:pt>
                <c:pt idx="43796">
                  <c:v>-9.2370577804630205E-3</c:v>
                </c:pt>
                <c:pt idx="43797">
                  <c:v>-8.2990243038185696E-3</c:v>
                </c:pt>
                <c:pt idx="43798">
                  <c:v>-8.8075587031990407E-3</c:v>
                </c:pt>
                <c:pt idx="43799">
                  <c:v>-6.0718114231417203E-3</c:v>
                </c:pt>
                <c:pt idx="43800">
                  <c:v>-6.5680698345853498E-3</c:v>
                </c:pt>
                <c:pt idx="43801">
                  <c:v>-8.7734826655156903E-3</c:v>
                </c:pt>
                <c:pt idx="43802">
                  <c:v>-8.6968023445854695E-3</c:v>
                </c:pt>
                <c:pt idx="43803">
                  <c:v>-6.8230390513914704E-3</c:v>
                </c:pt>
                <c:pt idx="43804">
                  <c:v>-1.55912910778346E-2</c:v>
                </c:pt>
                <c:pt idx="43805">
                  <c:v>-6.8230390513914704E-3</c:v>
                </c:pt>
                <c:pt idx="43806">
                  <c:v>-7.78666497391289E-3</c:v>
                </c:pt>
                <c:pt idx="43807">
                  <c:v>4.88773851604773E-2</c:v>
                </c:pt>
                <c:pt idx="43808">
                  <c:v>4.9688723087447199E-2</c:v>
                </c:pt>
                <c:pt idx="43809">
                  <c:v>0.16904657281757399</c:v>
                </c:pt>
                <c:pt idx="43810">
                  <c:v>0.187216932751152</c:v>
                </c:pt>
                <c:pt idx="43811">
                  <c:v>0.131399619150118</c:v>
                </c:pt>
                <c:pt idx="43812">
                  <c:v>9.7576352110204604E-3</c:v>
                </c:pt>
                <c:pt idx="43813">
                  <c:v>1.5164628498687001E-2</c:v>
                </c:pt>
                <c:pt idx="43814">
                  <c:v>1.42669909050647E-2</c:v>
                </c:pt>
                <c:pt idx="43815">
                  <c:v>3.3458434089169403E-2</c:v>
                </c:pt>
                <c:pt idx="43816">
                  <c:v>3.2743145936989099E-2</c:v>
                </c:pt>
                <c:pt idx="43817">
                  <c:v>5.0754786260461503E-2</c:v>
                </c:pt>
                <c:pt idx="43818">
                  <c:v>4.7370444115642098E-2</c:v>
                </c:pt>
                <c:pt idx="43819">
                  <c:v>3.6245328209890203E-2</c:v>
                </c:pt>
                <c:pt idx="43820">
                  <c:v>3.3580823110527201E-2</c:v>
                </c:pt>
                <c:pt idx="43821">
                  <c:v>2.07073324479711E-2</c:v>
                </c:pt>
                <c:pt idx="43822">
                  <c:v>1.36697581774789E-2</c:v>
                </c:pt>
                <c:pt idx="43823">
                  <c:v>3.0371372673452399E-2</c:v>
                </c:pt>
                <c:pt idx="43824">
                  <c:v>2.7953527859227299E-2</c:v>
                </c:pt>
                <c:pt idx="43825">
                  <c:v>5.2567721887516398E-2</c:v>
                </c:pt>
                <c:pt idx="43826">
                  <c:v>4.8470388585926102E-2</c:v>
                </c:pt>
                <c:pt idx="43827">
                  <c:v>6.3966274592873698E-2</c:v>
                </c:pt>
                <c:pt idx="43828">
                  <c:v>6.5377729550347E-2</c:v>
                </c:pt>
                <c:pt idx="43829">
                  <c:v>8.1934394315130707E-2</c:v>
                </c:pt>
                <c:pt idx="43830">
                  <c:v>7.6296764575546294E-2</c:v>
                </c:pt>
                <c:pt idx="43831">
                  <c:v>8.2852505039618204E-2</c:v>
                </c:pt>
                <c:pt idx="43832">
                  <c:v>7.7339956415612907E-2</c:v>
                </c:pt>
                <c:pt idx="43833">
                  <c:v>0.16193850625565701</c:v>
                </c:pt>
                <c:pt idx="43834">
                  <c:v>0.171180123500839</c:v>
                </c:pt>
                <c:pt idx="43835">
                  <c:v>0.27326833840864201</c:v>
                </c:pt>
                <c:pt idx="43836">
                  <c:v>0.28055154489239997</c:v>
                </c:pt>
                <c:pt idx="43837">
                  <c:v>0.31856615773714703</c:v>
                </c:pt>
                <c:pt idx="43838">
                  <c:v>0.33226372168532298</c:v>
                </c:pt>
                <c:pt idx="43839">
                  <c:v>0.35551901529985502</c:v>
                </c:pt>
                <c:pt idx="43840">
                  <c:v>9.5106318959221597E-3</c:v>
                </c:pt>
                <c:pt idx="43841">
                  <c:v>8.8874245066083903E-3</c:v>
                </c:pt>
                <c:pt idx="43842">
                  <c:v>1.1796711644562899E-2</c:v>
                </c:pt>
                <c:pt idx="43843">
                  <c:v>6.2756558814986898E-3</c:v>
                </c:pt>
                <c:pt idx="43844">
                  <c:v>5.5853714774853902E-3</c:v>
                </c:pt>
                <c:pt idx="43845">
                  <c:v>1.0215628920065001E-3</c:v>
                </c:pt>
                <c:pt idx="43846">
                  <c:v>6.6129711745746E-3</c:v>
                </c:pt>
                <c:pt idx="43847">
                  <c:v>8.2587919343957098E-3</c:v>
                </c:pt>
                <c:pt idx="43848">
                  <c:v>2.5054359260519899E-2</c:v>
                </c:pt>
                <c:pt idx="43849">
                  <c:v>1.80717737573747E-2</c:v>
                </c:pt>
                <c:pt idx="43850">
                  <c:v>3.9389215603950999E-2</c:v>
                </c:pt>
                <c:pt idx="43851">
                  <c:v>3.9499927291098497E-2</c:v>
                </c:pt>
                <c:pt idx="43852">
                  <c:v>2.40325395463858E-2</c:v>
                </c:pt>
                <c:pt idx="43853">
                  <c:v>2.0131671755202401E-2</c:v>
                </c:pt>
                <c:pt idx="43854">
                  <c:v>3.1525138459707697E-2</c:v>
                </c:pt>
                <c:pt idx="43855">
                  <c:v>2.9847545798137001E-2</c:v>
                </c:pt>
                <c:pt idx="43856">
                  <c:v>4.6305943484038402E-2</c:v>
                </c:pt>
                <c:pt idx="43857">
                  <c:v>4.6922647353311697E-2</c:v>
                </c:pt>
                <c:pt idx="43858">
                  <c:v>6.1023685116164503E-2</c:v>
                </c:pt>
                <c:pt idx="43859">
                  <c:v>5.6488631650905799E-2</c:v>
                </c:pt>
                <c:pt idx="43860">
                  <c:v>6.6754481164604099E-2</c:v>
                </c:pt>
                <c:pt idx="43861">
                  <c:v>7.1484039251882694E-2</c:v>
                </c:pt>
                <c:pt idx="43862">
                  <c:v>6.3559157119297202E-2</c:v>
                </c:pt>
                <c:pt idx="43863">
                  <c:v>0.106630032970328</c:v>
                </c:pt>
                <c:pt idx="43864">
                  <c:v>0.19377235810499199</c:v>
                </c:pt>
                <c:pt idx="43865">
                  <c:v>0.20363163863677</c:v>
                </c:pt>
                <c:pt idx="43866">
                  <c:v>0.204726405786818</c:v>
                </c:pt>
                <c:pt idx="43867">
                  <c:v>0.24073621625462599</c:v>
                </c:pt>
                <c:pt idx="43868">
                  <c:v>0.19843201953620801</c:v>
                </c:pt>
                <c:pt idx="43869">
                  <c:v>8.9667291791587E-2</c:v>
                </c:pt>
                <c:pt idx="43870">
                  <c:v>8.0202678773871799E-2</c:v>
                </c:pt>
                <c:pt idx="43871">
                  <c:v>8.73338582032121E-2</c:v>
                </c:pt>
                <c:pt idx="43872">
                  <c:v>0.100078779398208</c:v>
                </c:pt>
                <c:pt idx="43873">
                  <c:v>0.106332302120004</c:v>
                </c:pt>
                <c:pt idx="43874">
                  <c:v>4.82922752529477E-2</c:v>
                </c:pt>
                <c:pt idx="43875">
                  <c:v>3.9974215459052699E-2</c:v>
                </c:pt>
                <c:pt idx="43876">
                  <c:v>0.244922837093527</c:v>
                </c:pt>
                <c:pt idx="43877">
                  <c:v>0.24853165617505299</c:v>
                </c:pt>
                <c:pt idx="43878">
                  <c:v>0.243715379733871</c:v>
                </c:pt>
                <c:pt idx="43879">
                  <c:v>0.17642797649411299</c:v>
                </c:pt>
                <c:pt idx="43880">
                  <c:v>0.195992915952104</c:v>
                </c:pt>
                <c:pt idx="43881">
                  <c:v>0.18708429307622901</c:v>
                </c:pt>
                <c:pt idx="43882">
                  <c:v>0.23476436823386099</c:v>
                </c:pt>
                <c:pt idx="43883">
                  <c:v>0.24195302129061</c:v>
                </c:pt>
                <c:pt idx="43884">
                  <c:v>0.243966469876121</c:v>
                </c:pt>
                <c:pt idx="43885">
                  <c:v>0.28652167813638901</c:v>
                </c:pt>
                <c:pt idx="43886">
                  <c:v>0.39335217311119602</c:v>
                </c:pt>
                <c:pt idx="43887">
                  <c:v>0.47104885292040299</c:v>
                </c:pt>
                <c:pt idx="43888">
                  <c:v>0.49266254360366502</c:v>
                </c:pt>
                <c:pt idx="43889">
                  <c:v>0.49266254360366502</c:v>
                </c:pt>
                <c:pt idx="43890">
                  <c:v>0.491916591407836</c:v>
                </c:pt>
                <c:pt idx="43891">
                  <c:v>0.37531650920468101</c:v>
                </c:pt>
                <c:pt idx="43892">
                  <c:v>0.555475519788728</c:v>
                </c:pt>
                <c:pt idx="43893">
                  <c:v>0.27641989630230401</c:v>
                </c:pt>
                <c:pt idx="43894">
                  <c:v>0.28130770958840101</c:v>
                </c:pt>
                <c:pt idx="43895">
                  <c:v>0.29293266438791699</c:v>
                </c:pt>
                <c:pt idx="43896">
                  <c:v>0.29714182554151602</c:v>
                </c:pt>
                <c:pt idx="43897">
                  <c:v>0.27618615524283002</c:v>
                </c:pt>
                <c:pt idx="43898">
                  <c:v>0.20318442001617701</c:v>
                </c:pt>
                <c:pt idx="43899">
                  <c:v>0.22015306746738</c:v>
                </c:pt>
                <c:pt idx="43900">
                  <c:v>0.37313382490282399</c:v>
                </c:pt>
                <c:pt idx="43901">
                  <c:v>0.33963127692769401</c:v>
                </c:pt>
                <c:pt idx="43902">
                  <c:v>0.39578414894528102</c:v>
                </c:pt>
                <c:pt idx="43903">
                  <c:v>0.36556392799202497</c:v>
                </c:pt>
                <c:pt idx="43904">
                  <c:v>0.416017036464223</c:v>
                </c:pt>
                <c:pt idx="43905">
                  <c:v>0.44791421358609201</c:v>
                </c:pt>
                <c:pt idx="43906">
                  <c:v>0.45567823829528298</c:v>
                </c:pt>
                <c:pt idx="43907">
                  <c:v>0.42916788293695401</c:v>
                </c:pt>
                <c:pt idx="43908">
                  <c:v>0.43551090453546498</c:v>
                </c:pt>
                <c:pt idx="43909">
                  <c:v>0.40476645592761701</c:v>
                </c:pt>
                <c:pt idx="43910">
                  <c:v>0.40943305623665799</c:v>
                </c:pt>
                <c:pt idx="43911">
                  <c:v>0.57461814650382304</c:v>
                </c:pt>
                <c:pt idx="43912">
                  <c:v>0.57183365407567099</c:v>
                </c:pt>
                <c:pt idx="43913">
                  <c:v>2.8358943400801301E-3</c:v>
                </c:pt>
                <c:pt idx="43914">
                  <c:v>-1.16608100167869E-3</c:v>
                </c:pt>
                <c:pt idx="43915">
                  <c:v>3.9179093009604699E-3</c:v>
                </c:pt>
                <c:pt idx="43916">
                  <c:v>2.234347554392E-3</c:v>
                </c:pt>
                <c:pt idx="43917">
                  <c:v>4.3488812977903104E-3</c:v>
                </c:pt>
                <c:pt idx="43918">
                  <c:v>8.0532468245932895E-3</c:v>
                </c:pt>
                <c:pt idx="43919">
                  <c:v>-1.9968932771173301E-2</c:v>
                </c:pt>
                <c:pt idx="43920">
                  <c:v>3.0916283134588302E-2</c:v>
                </c:pt>
                <c:pt idx="43921">
                  <c:v>5.0640125950847298E-2</c:v>
                </c:pt>
                <c:pt idx="43922">
                  <c:v>3.6548799576023798E-2</c:v>
                </c:pt>
                <c:pt idx="43923">
                  <c:v>3.5717238984488198E-2</c:v>
                </c:pt>
                <c:pt idx="43924">
                  <c:v>2.6064534186575498E-2</c:v>
                </c:pt>
                <c:pt idx="43925">
                  <c:v>2.6280381225811601E-2</c:v>
                </c:pt>
                <c:pt idx="43926">
                  <c:v>2.0485857019807398E-2</c:v>
                </c:pt>
                <c:pt idx="43927">
                  <c:v>2.30286565711488E-2</c:v>
                </c:pt>
                <c:pt idx="43928">
                  <c:v>2.2761436594766302E-2</c:v>
                </c:pt>
                <c:pt idx="43929">
                  <c:v>3.5590866441279401E-2</c:v>
                </c:pt>
                <c:pt idx="43930">
                  <c:v>3.5510591144239899E-2</c:v>
                </c:pt>
                <c:pt idx="43931">
                  <c:v>4.0041425748200403E-2</c:v>
                </c:pt>
                <c:pt idx="43932">
                  <c:v>4.0622094402097401E-2</c:v>
                </c:pt>
                <c:pt idx="43933">
                  <c:v>5.91876096215673E-2</c:v>
                </c:pt>
                <c:pt idx="43934">
                  <c:v>3.6001284503462502E-2</c:v>
                </c:pt>
                <c:pt idx="43935">
                  <c:v>3.9934021600697103E-2</c:v>
                </c:pt>
                <c:pt idx="43936">
                  <c:v>2.6974380745420998E-2</c:v>
                </c:pt>
                <c:pt idx="43937">
                  <c:v>2.7827100186765999E-2</c:v>
                </c:pt>
                <c:pt idx="43938">
                  <c:v>2.4487478278391001E-2</c:v>
                </c:pt>
                <c:pt idx="43939">
                  <c:v>4.1683669232267503E-2</c:v>
                </c:pt>
                <c:pt idx="43940">
                  <c:v>4.3161342210473297E-2</c:v>
                </c:pt>
                <c:pt idx="43941">
                  <c:v>4.6824926470811302E-2</c:v>
                </c:pt>
                <c:pt idx="43942">
                  <c:v>4.7642584330135997E-2</c:v>
                </c:pt>
                <c:pt idx="43943">
                  <c:v>5.52638808067034E-2</c:v>
                </c:pt>
                <c:pt idx="43944">
                  <c:v>5.3651100444163297E-2</c:v>
                </c:pt>
                <c:pt idx="43945">
                  <c:v>6.4361451016542004E-2</c:v>
                </c:pt>
                <c:pt idx="43946">
                  <c:v>6.5772697601333002E-2</c:v>
                </c:pt>
                <c:pt idx="43947">
                  <c:v>5.9783921533331702E-2</c:v>
                </c:pt>
                <c:pt idx="43948">
                  <c:v>6.02625068387279E-2</c:v>
                </c:pt>
                <c:pt idx="43949">
                  <c:v>5.8276678011207103E-2</c:v>
                </c:pt>
                <c:pt idx="43950">
                  <c:v>6.3883851976992201E-2</c:v>
                </c:pt>
                <c:pt idx="43951">
                  <c:v>8.4312905254472395E-2</c:v>
                </c:pt>
                <c:pt idx="43952">
                  <c:v>8.2110162178096399E-2</c:v>
                </c:pt>
                <c:pt idx="43953">
                  <c:v>8.0255983139415801E-2</c:v>
                </c:pt>
                <c:pt idx="43954">
                  <c:v>7.4367815932303502E-2</c:v>
                </c:pt>
                <c:pt idx="43955">
                  <c:v>0.10676943718910201</c:v>
                </c:pt>
                <c:pt idx="43956">
                  <c:v>6.5945581909533105E-2</c:v>
                </c:pt>
                <c:pt idx="43957">
                  <c:v>7.4378220021766805E-2</c:v>
                </c:pt>
                <c:pt idx="43958">
                  <c:v>5.5591965036305403E-2</c:v>
                </c:pt>
                <c:pt idx="43959">
                  <c:v>5.5149581912251097E-2</c:v>
                </c:pt>
                <c:pt idx="43960">
                  <c:v>2.1532260067261999E-2</c:v>
                </c:pt>
                <c:pt idx="43961">
                  <c:v>8.9451645901165305E-2</c:v>
                </c:pt>
                <c:pt idx="43962">
                  <c:v>8.8577136038619303E-2</c:v>
                </c:pt>
                <c:pt idx="43963">
                  <c:v>0.11053462960011</c:v>
                </c:pt>
                <c:pt idx="43964">
                  <c:v>0.108792485227777</c:v>
                </c:pt>
                <c:pt idx="43965">
                  <c:v>0.112001985131048</c:v>
                </c:pt>
                <c:pt idx="43966">
                  <c:v>2.5374061081737401E-2</c:v>
                </c:pt>
                <c:pt idx="43967">
                  <c:v>0.151466161619454</c:v>
                </c:pt>
                <c:pt idx="43968">
                  <c:v>9.7984194630116705E-2</c:v>
                </c:pt>
                <c:pt idx="43969">
                  <c:v>0.12722724198365901</c:v>
                </c:pt>
                <c:pt idx="43970">
                  <c:v>0.125878350528003</c:v>
                </c:pt>
                <c:pt idx="43971">
                  <c:v>0.12724641024427</c:v>
                </c:pt>
                <c:pt idx="43972">
                  <c:v>0.15134028234185301</c:v>
                </c:pt>
                <c:pt idx="43973">
                  <c:v>0.26289542800812399</c:v>
                </c:pt>
                <c:pt idx="43974">
                  <c:v>0.27220777998411699</c:v>
                </c:pt>
                <c:pt idx="43975">
                  <c:v>0.26978495970785799</c:v>
                </c:pt>
                <c:pt idx="43976">
                  <c:v>0.23796873103890701</c:v>
                </c:pt>
                <c:pt idx="43977">
                  <c:v>0.23601723454956899</c:v>
                </c:pt>
                <c:pt idx="43978">
                  <c:v>0.218323633196364</c:v>
                </c:pt>
                <c:pt idx="43979">
                  <c:v>0.27706454481512299</c:v>
                </c:pt>
                <c:pt idx="43980">
                  <c:v>0.28546557116361798</c:v>
                </c:pt>
                <c:pt idx="43981">
                  <c:v>0.27595324378865399</c:v>
                </c:pt>
                <c:pt idx="43982">
                  <c:v>0.35291227449530699</c:v>
                </c:pt>
                <c:pt idx="43983">
                  <c:v>0.32917964684662498</c:v>
                </c:pt>
                <c:pt idx="43984">
                  <c:v>0.244340890293547</c:v>
                </c:pt>
                <c:pt idx="43985">
                  <c:v>0.367843856637041</c:v>
                </c:pt>
                <c:pt idx="43986">
                  <c:v>0.44033184500046602</c:v>
                </c:pt>
                <c:pt idx="43987">
                  <c:v>0.44499138120289</c:v>
                </c:pt>
                <c:pt idx="43988">
                  <c:v>0.46680925960602498</c:v>
                </c:pt>
                <c:pt idx="43989">
                  <c:v>0.45557067155942499</c:v>
                </c:pt>
                <c:pt idx="43990">
                  <c:v>0.471697478447548</c:v>
                </c:pt>
                <c:pt idx="43991">
                  <c:v>0.47240874912569503</c:v>
                </c:pt>
                <c:pt idx="43992">
                  <c:v>0.35716553358630998</c:v>
                </c:pt>
                <c:pt idx="43993">
                  <c:v>0.401138867339907</c:v>
                </c:pt>
                <c:pt idx="43994">
                  <c:v>-1.2411407482526299E-2</c:v>
                </c:pt>
                <c:pt idx="43995">
                  <c:v>-1.7818005051615599E-2</c:v>
                </c:pt>
                <c:pt idx="43996">
                  <c:v>-1.7657073301836999E-2</c:v>
                </c:pt>
                <c:pt idx="43997">
                  <c:v>-2.14530364058944E-2</c:v>
                </c:pt>
                <c:pt idx="43998">
                  <c:v>8.8531578844777498E-2</c:v>
                </c:pt>
                <c:pt idx="43999">
                  <c:v>7.6673259636988997E-2</c:v>
                </c:pt>
                <c:pt idx="44000">
                  <c:v>8.8946924086577395E-2</c:v>
                </c:pt>
                <c:pt idx="44001">
                  <c:v>8.6148714075514096E-2</c:v>
                </c:pt>
                <c:pt idx="44002">
                  <c:v>9.7698770643875193E-2</c:v>
                </c:pt>
                <c:pt idx="44003">
                  <c:v>-4.9694811358921898E-2</c:v>
                </c:pt>
                <c:pt idx="44004">
                  <c:v>5.6728964771279797E-3</c:v>
                </c:pt>
                <c:pt idx="44005">
                  <c:v>5.6116618587111998E-3</c:v>
                </c:pt>
                <c:pt idx="44006">
                  <c:v>1.1975363383411399E-2</c:v>
                </c:pt>
                <c:pt idx="44007">
                  <c:v>1.10083793659268E-2</c:v>
                </c:pt>
                <c:pt idx="44008">
                  <c:v>1.7363698027769599E-2</c:v>
                </c:pt>
                <c:pt idx="44009">
                  <c:v>-0.141864601036822</c:v>
                </c:pt>
                <c:pt idx="44010">
                  <c:v>-6.8868592168938703E-2</c:v>
                </c:pt>
                <c:pt idx="44011">
                  <c:v>-8.4860126821296705E-2</c:v>
                </c:pt>
                <c:pt idx="44012">
                  <c:v>-7.8610154715701597E-2</c:v>
                </c:pt>
                <c:pt idx="44013">
                  <c:v>-0.174592969893061</c:v>
                </c:pt>
                <c:pt idx="44014">
                  <c:v>-0.20045002591094799</c:v>
                </c:pt>
                <c:pt idx="44015">
                  <c:v>-0.28112465366614298</c:v>
                </c:pt>
                <c:pt idx="44016">
                  <c:v>-8.2262555199875395E-2</c:v>
                </c:pt>
                <c:pt idx="44017">
                  <c:v>-1.3181870532876699E-2</c:v>
                </c:pt>
                <c:pt idx="44018">
                  <c:v>1.9716622474762E-2</c:v>
                </c:pt>
                <c:pt idx="44019">
                  <c:v>-5.9782455424430801E-3</c:v>
                </c:pt>
                <c:pt idx="44020">
                  <c:v>2.50964993159494E-2</c:v>
                </c:pt>
                <c:pt idx="44021">
                  <c:v>1.2950706313950899E-2</c:v>
                </c:pt>
                <c:pt idx="44022">
                  <c:v>1.6393057472684401E-2</c:v>
                </c:pt>
                <c:pt idx="44023">
                  <c:v>-1.4636500091603499E-2</c:v>
                </c:pt>
                <c:pt idx="44024">
                  <c:v>9.8235845130953903E-2</c:v>
                </c:pt>
                <c:pt idx="44025">
                  <c:v>8.9800214375635498E-2</c:v>
                </c:pt>
                <c:pt idx="44026">
                  <c:v>8.9923126256611294E-2</c:v>
                </c:pt>
                <c:pt idx="44027">
                  <c:v>-7.1465721497119897E-2</c:v>
                </c:pt>
                <c:pt idx="44028">
                  <c:v>0.10047741215612201</c:v>
                </c:pt>
                <c:pt idx="44029">
                  <c:v>6.4935100344602106E-2</c:v>
                </c:pt>
                <c:pt idx="44030">
                  <c:v>0.105607172397008</c:v>
                </c:pt>
                <c:pt idx="44031">
                  <c:v>0.21198254904417899</c:v>
                </c:pt>
                <c:pt idx="44032">
                  <c:v>0.230322311295861</c:v>
                </c:pt>
                <c:pt idx="44033">
                  <c:v>0.27151346547566901</c:v>
                </c:pt>
                <c:pt idx="44034">
                  <c:v>0.24624973374742001</c:v>
                </c:pt>
                <c:pt idx="44035">
                  <c:v>0.27047474726366499</c:v>
                </c:pt>
                <c:pt idx="44036">
                  <c:v>0.58575746427922903</c:v>
                </c:pt>
                <c:pt idx="44037">
                  <c:v>0.23515806246339899</c:v>
                </c:pt>
                <c:pt idx="44038">
                  <c:v>0.35455126083678801</c:v>
                </c:pt>
                <c:pt idx="44039">
                  <c:v>0.35031628109424401</c:v>
                </c:pt>
                <c:pt idx="44040">
                  <c:v>0.37752581529251</c:v>
                </c:pt>
                <c:pt idx="44041">
                  <c:v>0.28463704811634399</c:v>
                </c:pt>
                <c:pt idx="44042">
                  <c:v>0.304401901631632</c:v>
                </c:pt>
                <c:pt idx="44043">
                  <c:v>0.29043731105984799</c:v>
                </c:pt>
                <c:pt idx="44044">
                  <c:v>0.26552955508035397</c:v>
                </c:pt>
                <c:pt idx="44045">
                  <c:v>0.26811454455447398</c:v>
                </c:pt>
                <c:pt idx="44046">
                  <c:v>0.26870015798978603</c:v>
                </c:pt>
                <c:pt idx="44047">
                  <c:v>0.28900347416972</c:v>
                </c:pt>
                <c:pt idx="44048">
                  <c:v>0.19144384830779701</c:v>
                </c:pt>
                <c:pt idx="44049">
                  <c:v>5.2179855276752703E-3</c:v>
                </c:pt>
                <c:pt idx="44050">
                  <c:v>1.5088741540275299E-2</c:v>
                </c:pt>
                <c:pt idx="44051">
                  <c:v>1.08989337064024E-2</c:v>
                </c:pt>
                <c:pt idx="44052">
                  <c:v>1.4317296493266501E-2</c:v>
                </c:pt>
                <c:pt idx="44053">
                  <c:v>-1.77989942952336E-2</c:v>
                </c:pt>
                <c:pt idx="44054">
                  <c:v>-1.1215486478326901E-2</c:v>
                </c:pt>
                <c:pt idx="44055">
                  <c:v>-1.2274360122496599E-2</c:v>
                </c:pt>
                <c:pt idx="44056">
                  <c:v>2.50431118943028E-3</c:v>
                </c:pt>
                <c:pt idx="44057">
                  <c:v>4.1848308161023199E-3</c:v>
                </c:pt>
                <c:pt idx="44058">
                  <c:v>5.7344736980782197E-3</c:v>
                </c:pt>
                <c:pt idx="44059">
                  <c:v>6.1925821407331398E-3</c:v>
                </c:pt>
                <c:pt idx="44060">
                  <c:v>1.08995588225511E-2</c:v>
                </c:pt>
                <c:pt idx="44061">
                  <c:v>1.5329821088256999E-2</c:v>
                </c:pt>
                <c:pt idx="44062">
                  <c:v>1.4449203057359E-2</c:v>
                </c:pt>
                <c:pt idx="44063">
                  <c:v>1.2517697822227E-2</c:v>
                </c:pt>
                <c:pt idx="44064">
                  <c:v>1.23605311033947E-2</c:v>
                </c:pt>
                <c:pt idx="44065">
                  <c:v>9.3530864140951506E-3</c:v>
                </c:pt>
                <c:pt idx="44066">
                  <c:v>1.1657247195001601E-2</c:v>
                </c:pt>
                <c:pt idx="44067">
                  <c:v>7.5487457037799396E-3</c:v>
                </c:pt>
                <c:pt idx="44068">
                  <c:v>1.07467757973951E-2</c:v>
                </c:pt>
                <c:pt idx="44069">
                  <c:v>3.81429366119687E-2</c:v>
                </c:pt>
                <c:pt idx="44070">
                  <c:v>2.7615549375551801E-2</c:v>
                </c:pt>
                <c:pt idx="44071">
                  <c:v>-2.6481223143999199E-3</c:v>
                </c:pt>
                <c:pt idx="44072">
                  <c:v>-4.2781794691868404E-3</c:v>
                </c:pt>
                <c:pt idx="44073">
                  <c:v>-1.0622392663145399E-2</c:v>
                </c:pt>
                <c:pt idx="44074">
                  <c:v>5.4491975415940003E-2</c:v>
                </c:pt>
                <c:pt idx="44075">
                  <c:v>5.2222294116376501E-2</c:v>
                </c:pt>
                <c:pt idx="44076">
                  <c:v>6.8052623219045205E-2</c:v>
                </c:pt>
                <c:pt idx="44077">
                  <c:v>-3.1203891423942701E-2</c:v>
                </c:pt>
                <c:pt idx="44078">
                  <c:v>-3.1452643059076003E-2</c:v>
                </c:pt>
                <c:pt idx="44079">
                  <c:v>3.7140710623890698E-3</c:v>
                </c:pt>
                <c:pt idx="44080">
                  <c:v>1.2645793324539099E-2</c:v>
                </c:pt>
                <c:pt idx="44081">
                  <c:v>1.3558983357085899E-2</c:v>
                </c:pt>
                <c:pt idx="44082">
                  <c:v>1.7344871365962699E-2</c:v>
                </c:pt>
                <c:pt idx="44083">
                  <c:v>1.8309360317112899E-2</c:v>
                </c:pt>
                <c:pt idx="44084">
                  <c:v>2.1098927112191499E-2</c:v>
                </c:pt>
                <c:pt idx="44085">
                  <c:v>2.2475813479758001E-2</c:v>
                </c:pt>
                <c:pt idx="44086">
                  <c:v>2.6083329306100599E-2</c:v>
                </c:pt>
                <c:pt idx="44087">
                  <c:v>2.06320732540019E-2</c:v>
                </c:pt>
                <c:pt idx="44088">
                  <c:v>2.24714512274484E-2</c:v>
                </c:pt>
                <c:pt idx="44089">
                  <c:v>2.2849989622146499E-2</c:v>
                </c:pt>
                <c:pt idx="44090">
                  <c:v>2.8486146778783999E-2</c:v>
                </c:pt>
                <c:pt idx="44091">
                  <c:v>4.0453148336189598E-2</c:v>
                </c:pt>
                <c:pt idx="44092">
                  <c:v>2.87197224767505E-2</c:v>
                </c:pt>
                <c:pt idx="44093">
                  <c:v>3.0994487913307899E-2</c:v>
                </c:pt>
                <c:pt idx="44094">
                  <c:v>5.0621983584303303E-2</c:v>
                </c:pt>
                <c:pt idx="44095">
                  <c:v>4.9722530199999497E-2</c:v>
                </c:pt>
                <c:pt idx="44096">
                  <c:v>7.8439591822779806E-2</c:v>
                </c:pt>
                <c:pt idx="44097">
                  <c:v>7.2310201010525599E-2</c:v>
                </c:pt>
                <c:pt idx="44098">
                  <c:v>5.1780425653084702E-2</c:v>
                </c:pt>
                <c:pt idx="44099">
                  <c:v>5.3582267473976701E-2</c:v>
                </c:pt>
                <c:pt idx="44100">
                  <c:v>4.8460197735826702E-2</c:v>
                </c:pt>
                <c:pt idx="44101">
                  <c:v>4.89383446263831E-2</c:v>
                </c:pt>
                <c:pt idx="44102">
                  <c:v>6.7074016521259994E-2</c:v>
                </c:pt>
                <c:pt idx="44103">
                  <c:v>5.3131700773710398E-2</c:v>
                </c:pt>
                <c:pt idx="44104">
                  <c:v>1.3119457104274E-2</c:v>
                </c:pt>
                <c:pt idx="44105">
                  <c:v>-1.22622038422477E-2</c:v>
                </c:pt>
                <c:pt idx="44106">
                  <c:v>9.8355892478108001E-3</c:v>
                </c:pt>
                <c:pt idx="44107">
                  <c:v>-2.0041961877910099E-2</c:v>
                </c:pt>
                <c:pt idx="44108">
                  <c:v>-1.7108516785483401E-2</c:v>
                </c:pt>
                <c:pt idx="44109">
                  <c:v>-2.5260985763048499E-2</c:v>
                </c:pt>
                <c:pt idx="44110">
                  <c:v>-3.8484883011882199E-3</c:v>
                </c:pt>
                <c:pt idx="44111">
                  <c:v>1.748700008088E-2</c:v>
                </c:pt>
                <c:pt idx="44112">
                  <c:v>2.4521747543077399E-2</c:v>
                </c:pt>
                <c:pt idx="44113">
                  <c:v>2.2147596212199E-2</c:v>
                </c:pt>
                <c:pt idx="44114">
                  <c:v>-3.2977319520255101E-2</c:v>
                </c:pt>
                <c:pt idx="44115">
                  <c:v>0.103372328343885</c:v>
                </c:pt>
                <c:pt idx="44116">
                  <c:v>0.110359289685542</c:v>
                </c:pt>
                <c:pt idx="44117">
                  <c:v>0.15645279129322001</c:v>
                </c:pt>
                <c:pt idx="44118">
                  <c:v>0.156974428174083</c:v>
                </c:pt>
                <c:pt idx="44119">
                  <c:v>0.126324661725119</c:v>
                </c:pt>
                <c:pt idx="44120">
                  <c:v>0.26681037191357698</c:v>
                </c:pt>
                <c:pt idx="44121">
                  <c:v>1.3543838716148299E-2</c:v>
                </c:pt>
                <c:pt idx="44122">
                  <c:v>4.86502897761131E-3</c:v>
                </c:pt>
                <c:pt idx="44123">
                  <c:v>-7.9409411521333892E-3</c:v>
                </c:pt>
                <c:pt idx="44124">
                  <c:v>-3.33816865482379E-2</c:v>
                </c:pt>
                <c:pt idx="44125">
                  <c:v>-3.21759171040698E-2</c:v>
                </c:pt>
                <c:pt idx="44126">
                  <c:v>-3.9727007771660897E-2</c:v>
                </c:pt>
                <c:pt idx="44127">
                  <c:v>-1.2246867563109901E-2</c:v>
                </c:pt>
                <c:pt idx="44128">
                  <c:v>-0.11588186436216399</c:v>
                </c:pt>
                <c:pt idx="44129">
                  <c:v>-0.120043529708268</c:v>
                </c:pt>
                <c:pt idx="44130">
                  <c:v>-0.15264734745263001</c:v>
                </c:pt>
                <c:pt idx="44131">
                  <c:v>-1.4123082150523301E-2</c:v>
                </c:pt>
                <c:pt idx="44132">
                  <c:v>-5.0502378942585503E-2</c:v>
                </c:pt>
                <c:pt idx="44133">
                  <c:v>-4.7373902680148003E-2</c:v>
                </c:pt>
                <c:pt idx="44134">
                  <c:v>-8.4723287894769003E-2</c:v>
                </c:pt>
                <c:pt idx="44135">
                  <c:v>-9.3916577210256494E-2</c:v>
                </c:pt>
                <c:pt idx="44136">
                  <c:v>-0.102924770985901</c:v>
                </c:pt>
                <c:pt idx="44137">
                  <c:v>-9.37493608468489E-2</c:v>
                </c:pt>
                <c:pt idx="44138">
                  <c:v>-9.6537516853394997E-2</c:v>
                </c:pt>
                <c:pt idx="44139">
                  <c:v>-0.101695186107884</c:v>
                </c:pt>
                <c:pt idx="44140">
                  <c:v>-0.197022939750499</c:v>
                </c:pt>
                <c:pt idx="44141">
                  <c:v>-0.22396898772312601</c:v>
                </c:pt>
                <c:pt idx="44142">
                  <c:v>-0.22428773982306899</c:v>
                </c:pt>
                <c:pt idx="44143">
                  <c:v>-0.22315563238547201</c:v>
                </c:pt>
                <c:pt idx="44144">
                  <c:v>-0.26088122610265402</c:v>
                </c:pt>
                <c:pt idx="44145">
                  <c:v>-0.329340221697835</c:v>
                </c:pt>
                <c:pt idx="44146">
                  <c:v>-0.29887299188041899</c:v>
                </c:pt>
                <c:pt idx="44147">
                  <c:v>-0.29182190531659702</c:v>
                </c:pt>
                <c:pt idx="44148">
                  <c:v>-0.30939538570891201</c:v>
                </c:pt>
                <c:pt idx="44149">
                  <c:v>-0.17711117148955999</c:v>
                </c:pt>
                <c:pt idx="44150">
                  <c:v>-0.20266116692056699</c:v>
                </c:pt>
                <c:pt idx="44151">
                  <c:v>-0.18752371794005501</c:v>
                </c:pt>
                <c:pt idx="44152">
                  <c:v>-0.203960550748746</c:v>
                </c:pt>
                <c:pt idx="44153">
                  <c:v>-0.20495058635392499</c:v>
                </c:pt>
                <c:pt idx="44154">
                  <c:v>-0.22595061257934901</c:v>
                </c:pt>
                <c:pt idx="44155">
                  <c:v>-0.245303752071209</c:v>
                </c:pt>
                <c:pt idx="44156">
                  <c:v>-0.27636655437346302</c:v>
                </c:pt>
                <c:pt idx="44157">
                  <c:v>-0.20970036603737699</c:v>
                </c:pt>
                <c:pt idx="44158">
                  <c:v>-0.214761715292898</c:v>
                </c:pt>
                <c:pt idx="44159">
                  <c:v>-0.159273873819163</c:v>
                </c:pt>
                <c:pt idx="44160">
                  <c:v>-0.16668895357876301</c:v>
                </c:pt>
                <c:pt idx="44161">
                  <c:v>-3.1258963155842999E-2</c:v>
                </c:pt>
                <c:pt idx="44162">
                  <c:v>-4.1504646600808798E-2</c:v>
                </c:pt>
                <c:pt idx="44163">
                  <c:v>-3.0752611987432999E-2</c:v>
                </c:pt>
                <c:pt idx="44164">
                  <c:v>-3.6706320071174497E-2</c:v>
                </c:pt>
                <c:pt idx="44165">
                  <c:v>-4.5352251033731403E-2</c:v>
                </c:pt>
                <c:pt idx="44166">
                  <c:v>-4.4522465861999101E-2</c:v>
                </c:pt>
                <c:pt idx="44167">
                  <c:v>-4.9933857129329198E-2</c:v>
                </c:pt>
                <c:pt idx="44168">
                  <c:v>7.8713044489826505E-3</c:v>
                </c:pt>
                <c:pt idx="44169">
                  <c:v>2.5455729239658399E-3</c:v>
                </c:pt>
                <c:pt idx="44170">
                  <c:v>8.4428860888949801E-3</c:v>
                </c:pt>
                <c:pt idx="44171">
                  <c:v>3.9635508142095103E-3</c:v>
                </c:pt>
                <c:pt idx="44172">
                  <c:v>-1.39651004289138E-2</c:v>
                </c:pt>
                <c:pt idx="44173">
                  <c:v>-4.0516085285143798E-2</c:v>
                </c:pt>
                <c:pt idx="44174">
                  <c:v>-2.36192517655495E-2</c:v>
                </c:pt>
                <c:pt idx="44175" formatCode="0.00E+00">
                  <c:v>-5.02445782395888E-4</c:v>
                </c:pt>
                <c:pt idx="44176">
                  <c:v>-2.6888248510819001E-3</c:v>
                </c:pt>
                <c:pt idx="44177">
                  <c:v>-4.3360982332790197E-2</c:v>
                </c:pt>
                <c:pt idx="44178">
                  <c:v>-3.9372258540469801E-2</c:v>
                </c:pt>
                <c:pt idx="44179">
                  <c:v>6.8261754849929801E-3</c:v>
                </c:pt>
                <c:pt idx="44180">
                  <c:v>2.2177636997533501E-3</c:v>
                </c:pt>
                <c:pt idx="44181">
                  <c:v>1.6448997267040501E-2</c:v>
                </c:pt>
                <c:pt idx="44182">
                  <c:v>1.2800009186124801E-2</c:v>
                </c:pt>
                <c:pt idx="44183">
                  <c:v>1.92482697967351E-2</c:v>
                </c:pt>
                <c:pt idx="44184">
                  <c:v>7.3225797443747798E-3</c:v>
                </c:pt>
                <c:pt idx="44185">
                  <c:v>5.35322153861339E-3</c:v>
                </c:pt>
                <c:pt idx="44186">
                  <c:v>-5.4099496752257802E-2</c:v>
                </c:pt>
                <c:pt idx="44187">
                  <c:v>2.55582566066248E-2</c:v>
                </c:pt>
                <c:pt idx="44188">
                  <c:v>2.2543632358446201E-2</c:v>
                </c:pt>
                <c:pt idx="44189">
                  <c:v>4.2137930840882201E-2</c:v>
                </c:pt>
                <c:pt idx="44190">
                  <c:v>2.25910232526873E-2</c:v>
                </c:pt>
                <c:pt idx="44191">
                  <c:v>1.9415347916685199E-2</c:v>
                </c:pt>
                <c:pt idx="44192">
                  <c:v>1.69277866877981E-2</c:v>
                </c:pt>
                <c:pt idx="44193">
                  <c:v>2.1370216201034901E-2</c:v>
                </c:pt>
                <c:pt idx="44194">
                  <c:v>7.9073220718401897E-3</c:v>
                </c:pt>
                <c:pt idx="44195">
                  <c:v>1.4053978026183399E-2</c:v>
                </c:pt>
                <c:pt idx="44196">
                  <c:v>5.03450252143125E-2</c:v>
                </c:pt>
                <c:pt idx="44197">
                  <c:v>5.9840771082880898E-2</c:v>
                </c:pt>
                <c:pt idx="44198">
                  <c:v>5.2148878743096101E-2</c:v>
                </c:pt>
                <c:pt idx="44199">
                  <c:v>5.1160717800390498E-2</c:v>
                </c:pt>
                <c:pt idx="44200">
                  <c:v>4.6031935665309102E-2</c:v>
                </c:pt>
                <c:pt idx="44201">
                  <c:v>4.6906160471258299E-2</c:v>
                </c:pt>
                <c:pt idx="44202">
                  <c:v>4.7166573062429898E-2</c:v>
                </c:pt>
                <c:pt idx="44203">
                  <c:v>4.7774881717575997E-2</c:v>
                </c:pt>
                <c:pt idx="44204">
                  <c:v>4.7405026020201198E-2</c:v>
                </c:pt>
                <c:pt idx="44205">
                  <c:v>4.8236244814880903E-2</c:v>
                </c:pt>
                <c:pt idx="44206">
                  <c:v>4.3891469687486098E-2</c:v>
                </c:pt>
                <c:pt idx="44207">
                  <c:v>4.98985132606952E-2</c:v>
                </c:pt>
                <c:pt idx="44208">
                  <c:v>5.2181179571667499E-2</c:v>
                </c:pt>
                <c:pt idx="44209">
                  <c:v>5.52361843440725E-2</c:v>
                </c:pt>
                <c:pt idx="44210">
                  <c:v>5.6121288099516498E-2</c:v>
                </c:pt>
                <c:pt idx="44211">
                  <c:v>5.7730815397510002E-2</c:v>
                </c:pt>
                <c:pt idx="44212">
                  <c:v>5.3164841561030803E-2</c:v>
                </c:pt>
                <c:pt idx="44213">
                  <c:v>4.7224898292183001E-2</c:v>
                </c:pt>
                <c:pt idx="44214">
                  <c:v>4.6668401599853901E-2</c:v>
                </c:pt>
                <c:pt idx="44215">
                  <c:v>0.11569562839447201</c:v>
                </c:pt>
                <c:pt idx="44216">
                  <c:v>6.1050772360685401E-2</c:v>
                </c:pt>
                <c:pt idx="44217">
                  <c:v>6.0248268848536998E-2</c:v>
                </c:pt>
                <c:pt idx="44218">
                  <c:v>5.1844997978784203E-2</c:v>
                </c:pt>
                <c:pt idx="44219">
                  <c:v>5.2078240592475698E-2</c:v>
                </c:pt>
                <c:pt idx="44220">
                  <c:v>3.7143264358625798E-2</c:v>
                </c:pt>
                <c:pt idx="44221">
                  <c:v>3.4296976031309198E-2</c:v>
                </c:pt>
                <c:pt idx="44222">
                  <c:v>5.9806846117720297E-3</c:v>
                </c:pt>
                <c:pt idx="44223">
                  <c:v>1.04926948854082E-2</c:v>
                </c:pt>
                <c:pt idx="44224" formatCode="0.00E+00">
                  <c:v>4.6596015806454801E-4</c:v>
                </c:pt>
                <c:pt idx="44225">
                  <c:v>3.9714306430158599E-3</c:v>
                </c:pt>
                <c:pt idx="44226">
                  <c:v>-2.9828047722353299E-3</c:v>
                </c:pt>
                <c:pt idx="44227">
                  <c:v>-2.9420472593817402E-3</c:v>
                </c:pt>
                <c:pt idx="44228">
                  <c:v>-2.9828047722353299E-3</c:v>
                </c:pt>
                <c:pt idx="44229">
                  <c:v>8.2936070476968791E-3</c:v>
                </c:pt>
                <c:pt idx="44230">
                  <c:v>7.50693921111733E-3</c:v>
                </c:pt>
                <c:pt idx="44231">
                  <c:v>1.13342764884423E-2</c:v>
                </c:pt>
                <c:pt idx="44232">
                  <c:v>7.3398548781291499E-3</c:v>
                </c:pt>
                <c:pt idx="44233">
                  <c:v>1.6537479192606499E-3</c:v>
                </c:pt>
                <c:pt idx="44234" formatCode="0.00E+00">
                  <c:v>4.9576121238770199E-4</c:v>
                </c:pt>
                <c:pt idx="44235">
                  <c:v>3.4589062476748601E-3</c:v>
                </c:pt>
                <c:pt idx="44236">
                  <c:v>-2.4691592882610798E-3</c:v>
                </c:pt>
                <c:pt idx="44237">
                  <c:v>1.22977927229361E-2</c:v>
                </c:pt>
                <c:pt idx="44238">
                  <c:v>9.4885014472996208E-3</c:v>
                </c:pt>
                <c:pt idx="44239">
                  <c:v>-6.2871857328254902E-3</c:v>
                </c:pt>
                <c:pt idx="44240">
                  <c:v>-2.8828023529468001E-3</c:v>
                </c:pt>
                <c:pt idx="44241">
                  <c:v>-1.4334254695087E-2</c:v>
                </c:pt>
                <c:pt idx="44242">
                  <c:v>-1.4706846526033299E-2</c:v>
                </c:pt>
                <c:pt idx="44243">
                  <c:v>-1.4982191083698901E-2</c:v>
                </c:pt>
                <c:pt idx="44244">
                  <c:v>-6.9561345841684299E-3</c:v>
                </c:pt>
                <c:pt idx="44245">
                  <c:v>-8.9357059319525797E-3</c:v>
                </c:pt>
                <c:pt idx="44246">
                  <c:v>-8.3436587234508794E-3</c:v>
                </c:pt>
                <c:pt idx="44247">
                  <c:v>-8.2457429704250098E-3</c:v>
                </c:pt>
                <c:pt idx="44248">
                  <c:v>-8.1395999457578496E-3</c:v>
                </c:pt>
                <c:pt idx="44249">
                  <c:v>5.84188056954548E-3</c:v>
                </c:pt>
                <c:pt idx="44250">
                  <c:v>6.5454062844907401E-3</c:v>
                </c:pt>
                <c:pt idx="44251">
                  <c:v>-1.62550911080818E-2</c:v>
                </c:pt>
                <c:pt idx="44252">
                  <c:v>-1.67350008707172E-2</c:v>
                </c:pt>
                <c:pt idx="44253">
                  <c:v>-2.4134726735860401E-3</c:v>
                </c:pt>
                <c:pt idx="44254">
                  <c:v>2.5688768901990199E-3</c:v>
                </c:pt>
                <c:pt idx="44255">
                  <c:v>2.8389365970865599E-2</c:v>
                </c:pt>
                <c:pt idx="44256">
                  <c:v>2.8896700121554701E-2</c:v>
                </c:pt>
                <c:pt idx="44257">
                  <c:v>4.44648465319308E-2</c:v>
                </c:pt>
                <c:pt idx="44258">
                  <c:v>2.7783424228474601E-2</c:v>
                </c:pt>
                <c:pt idx="44259">
                  <c:v>1.33917869917563E-2</c:v>
                </c:pt>
                <c:pt idx="44260">
                  <c:v>-2.2491623340248298E-3</c:v>
                </c:pt>
                <c:pt idx="44261">
                  <c:v>1.1918164782347401E-3</c:v>
                </c:pt>
                <c:pt idx="44262">
                  <c:v>-1.2490780990914701E-3</c:v>
                </c:pt>
                <c:pt idx="44263">
                  <c:v>-1.0322289085575799E-3</c:v>
                </c:pt>
                <c:pt idx="44264">
                  <c:v>2.6811725381545798E-3</c:v>
                </c:pt>
                <c:pt idx="44265">
                  <c:v>-2.4630809756793302E-2</c:v>
                </c:pt>
                <c:pt idx="44266">
                  <c:v>-6.6953415102477695E-2</c:v>
                </c:pt>
                <c:pt idx="44267">
                  <c:v>-6.4547925241496801E-2</c:v>
                </c:pt>
                <c:pt idx="44268">
                  <c:v>-6.2070403777845798E-2</c:v>
                </c:pt>
                <c:pt idx="44269">
                  <c:v>-4.4451238666327803E-2</c:v>
                </c:pt>
                <c:pt idx="44270">
                  <c:v>-4.7377241230371597E-2</c:v>
                </c:pt>
                <c:pt idx="44271">
                  <c:v>-4.2672075749114503E-2</c:v>
                </c:pt>
                <c:pt idx="44272">
                  <c:v>-3.7140672357766899E-2</c:v>
                </c:pt>
                <c:pt idx="44273">
                  <c:v>-5.0454735760457198E-2</c:v>
                </c:pt>
                <c:pt idx="44274">
                  <c:v>-5.2345975444513602E-2</c:v>
                </c:pt>
                <c:pt idx="44275">
                  <c:v>-3.6982331750777503E-2</c:v>
                </c:pt>
                <c:pt idx="44276">
                  <c:v>-3.7204459202255499E-2</c:v>
                </c:pt>
                <c:pt idx="44277">
                  <c:v>-7.8685413534049703E-2</c:v>
                </c:pt>
                <c:pt idx="44278">
                  <c:v>-9.0971548122915094E-2</c:v>
                </c:pt>
                <c:pt idx="44279">
                  <c:v>-4.4691742834928397E-2</c:v>
                </c:pt>
                <c:pt idx="44280">
                  <c:v>-5.7758887230522797E-2</c:v>
                </c:pt>
                <c:pt idx="44281">
                  <c:v>-5.7572079148748401E-2</c:v>
                </c:pt>
                <c:pt idx="44282">
                  <c:v>-5.4469551366183901E-2</c:v>
                </c:pt>
                <c:pt idx="44283">
                  <c:v>-5.0299776117836897E-2</c:v>
                </c:pt>
                <c:pt idx="44284">
                  <c:v>-5.25639351575624E-2</c:v>
                </c:pt>
                <c:pt idx="44285">
                  <c:v>-4.8145528305379097E-2</c:v>
                </c:pt>
                <c:pt idx="44286">
                  <c:v>-4.7582694226077499E-2</c:v>
                </c:pt>
                <c:pt idx="44287">
                  <c:v>-4.3372017817294002E-2</c:v>
                </c:pt>
                <c:pt idx="44288">
                  <c:v>-3.7607620887193598E-2</c:v>
                </c:pt>
                <c:pt idx="44289">
                  <c:v>-4.1576735698129301E-2</c:v>
                </c:pt>
                <c:pt idx="44290">
                  <c:v>-4.1097080808092601E-2</c:v>
                </c:pt>
                <c:pt idx="44291">
                  <c:v>-8.60859599575136E-2</c:v>
                </c:pt>
                <c:pt idx="44292">
                  <c:v>-0.116664662561208</c:v>
                </c:pt>
                <c:pt idx="44293">
                  <c:v>-0.114804852161875</c:v>
                </c:pt>
                <c:pt idx="44294">
                  <c:v>-0.13506648941222099</c:v>
                </c:pt>
                <c:pt idx="44295">
                  <c:v>-0.13455923368744399</c:v>
                </c:pt>
                <c:pt idx="44296">
                  <c:v>-0.14272327410458799</c:v>
                </c:pt>
                <c:pt idx="44297">
                  <c:v>-0.147391472709027</c:v>
                </c:pt>
                <c:pt idx="44298">
                  <c:v>-0.118690324261537</c:v>
                </c:pt>
                <c:pt idx="44299">
                  <c:v>-0.116216989775927</c:v>
                </c:pt>
                <c:pt idx="44300">
                  <c:v>-0.13582024256379399</c:v>
                </c:pt>
                <c:pt idx="44301">
                  <c:v>-0.15555586454005901</c:v>
                </c:pt>
                <c:pt idx="44302">
                  <c:v>-0.13975875404708099</c:v>
                </c:pt>
                <c:pt idx="44303">
                  <c:v>-0.10074001603794699</c:v>
                </c:pt>
                <c:pt idx="44304">
                  <c:v>-2.66264086179617E-2</c:v>
                </c:pt>
                <c:pt idx="44305">
                  <c:v>-2.54747652616584E-2</c:v>
                </c:pt>
                <c:pt idx="44306">
                  <c:v>-3.3749877699061202E-2</c:v>
                </c:pt>
                <c:pt idx="44307">
                  <c:v>-2.49686005978739E-2</c:v>
                </c:pt>
                <c:pt idx="44308">
                  <c:v>-2.6506944002288198E-2</c:v>
                </c:pt>
                <c:pt idx="44309">
                  <c:v>-0.116879818425578</c:v>
                </c:pt>
                <c:pt idx="44310">
                  <c:v>-0.17052175497128899</c:v>
                </c:pt>
                <c:pt idx="44311">
                  <c:v>-0.16928008416134999</c:v>
                </c:pt>
                <c:pt idx="44312">
                  <c:v>-0.36775274998722102</c:v>
                </c:pt>
                <c:pt idx="44313">
                  <c:v>-0.12713838583782899</c:v>
                </c:pt>
                <c:pt idx="44314">
                  <c:v>-0.109290549273985</c:v>
                </c:pt>
                <c:pt idx="44315">
                  <c:v>-0.108081609654159</c:v>
                </c:pt>
                <c:pt idx="44316">
                  <c:v>-9.4668915305379395E-2</c:v>
                </c:pt>
                <c:pt idx="44317">
                  <c:v>-9.6379268134673304E-2</c:v>
                </c:pt>
                <c:pt idx="44318">
                  <c:v>-0.140839511591828</c:v>
                </c:pt>
                <c:pt idx="44319">
                  <c:v>-0.122695301792191</c:v>
                </c:pt>
                <c:pt idx="44320">
                  <c:v>-0.112045734805025</c:v>
                </c:pt>
                <c:pt idx="44321">
                  <c:v>-0.129584857225195</c:v>
                </c:pt>
                <c:pt idx="44322">
                  <c:v>0</c:v>
                </c:pt>
                <c:pt idx="44323">
                  <c:v>6.0885182897956096E-3</c:v>
                </c:pt>
                <c:pt idx="44324">
                  <c:v>1.2493096711712001E-3</c:v>
                </c:pt>
                <c:pt idx="44325">
                  <c:v>-2.3057733474727699E-2</c:v>
                </c:pt>
                <c:pt idx="44326">
                  <c:v>-2.9049813979429E-2</c:v>
                </c:pt>
                <c:pt idx="44327">
                  <c:v>-2.6869292740462999E-2</c:v>
                </c:pt>
                <c:pt idx="44328">
                  <c:v>-3.1881355941853103E-2</c:v>
                </c:pt>
                <c:pt idx="44329">
                  <c:v>-3.5821953451735597E-2</c:v>
                </c:pt>
                <c:pt idx="44330">
                  <c:v>-0.15188192154972199</c:v>
                </c:pt>
                <c:pt idx="44331">
                  <c:v>-3.3313559243404997E-2</c:v>
                </c:pt>
                <c:pt idx="44332">
                  <c:v>-3.7885922237604203E-2</c:v>
                </c:pt>
                <c:pt idx="44333">
                  <c:v>1.50332173885379E-2</c:v>
                </c:pt>
                <c:pt idx="44334">
                  <c:v>1.39943757847462E-2</c:v>
                </c:pt>
                <c:pt idx="44335">
                  <c:v>7.1784222265327893E-2</c:v>
                </c:pt>
                <c:pt idx="44336">
                  <c:v>0.103050744235194</c:v>
                </c:pt>
                <c:pt idx="44337">
                  <c:v>0.103548585663694</c:v>
                </c:pt>
                <c:pt idx="44338">
                  <c:v>0.10123667662753701</c:v>
                </c:pt>
                <c:pt idx="44339">
                  <c:v>0.115658599539221</c:v>
                </c:pt>
                <c:pt idx="44340">
                  <c:v>8.21428208664296E-2</c:v>
                </c:pt>
                <c:pt idx="44341">
                  <c:v>7.5621943324110305E-2</c:v>
                </c:pt>
                <c:pt idx="44342">
                  <c:v>7.8446010602570795E-2</c:v>
                </c:pt>
                <c:pt idx="44343">
                  <c:v>7.4308227547565497E-2</c:v>
                </c:pt>
                <c:pt idx="44344">
                  <c:v>8.9366421403545601E-2</c:v>
                </c:pt>
                <c:pt idx="44345">
                  <c:v>7.9992923181839204E-2</c:v>
                </c:pt>
                <c:pt idx="44346">
                  <c:v>8.0159049723806705E-2</c:v>
                </c:pt>
                <c:pt idx="44347">
                  <c:v>0.10761244222960401</c:v>
                </c:pt>
                <c:pt idx="44348">
                  <c:v>0.107670816882005</c:v>
                </c:pt>
                <c:pt idx="44349">
                  <c:v>9.5175728627474795E-2</c:v>
                </c:pt>
                <c:pt idx="44350">
                  <c:v>8.1088770658410206E-2</c:v>
                </c:pt>
                <c:pt idx="44351">
                  <c:v>7.8419666773046695E-2</c:v>
                </c:pt>
                <c:pt idx="44352">
                  <c:v>8.0194405475237401E-2</c:v>
                </c:pt>
                <c:pt idx="44353">
                  <c:v>0.111947111571261</c:v>
                </c:pt>
                <c:pt idx="44354">
                  <c:v>0.11751758587922401</c:v>
                </c:pt>
                <c:pt idx="44355">
                  <c:v>0.112623646047266</c:v>
                </c:pt>
                <c:pt idx="44356">
                  <c:v>0</c:v>
                </c:pt>
                <c:pt idx="44357">
                  <c:v>6.0885182897956096E-3</c:v>
                </c:pt>
                <c:pt idx="44358" formatCode="0.00E+00">
                  <c:v>8.3361408971005502E-4</c:v>
                </c:pt>
                <c:pt idx="44359" formatCode="0.00E+00">
                  <c:v>-5.86185475088152E-4</c:v>
                </c:pt>
                <c:pt idx="44360">
                  <c:v>-1.48624494991784E-2</c:v>
                </c:pt>
                <c:pt idx="44361">
                  <c:v>-1.7166897635397999E-2</c:v>
                </c:pt>
                <c:pt idx="44362">
                  <c:v>1.1533687332702901E-2</c:v>
                </c:pt>
                <c:pt idx="44363">
                  <c:v>9.1186653421324593E-3</c:v>
                </c:pt>
                <c:pt idx="44364" formatCode="0.00E+00">
                  <c:v>-5.3778065370790797E-4</c:v>
                </c:pt>
                <c:pt idx="44365">
                  <c:v>-3.0053398714727099E-2</c:v>
                </c:pt>
                <c:pt idx="44366">
                  <c:v>7.2053642621230296E-3</c:v>
                </c:pt>
                <c:pt idx="44367">
                  <c:v>1.27289517942719E-2</c:v>
                </c:pt>
                <c:pt idx="44368">
                  <c:v>6.2111419343195903E-3</c:v>
                </c:pt>
                <c:pt idx="44369">
                  <c:v>-5.4185786227346003E-2</c:v>
                </c:pt>
                <c:pt idx="44370">
                  <c:v>-5.9758273966305397E-2</c:v>
                </c:pt>
                <c:pt idx="44371">
                  <c:v>-4.6634228872451E-2</c:v>
                </c:pt>
                <c:pt idx="44372">
                  <c:v>-5.6713261933730198E-2</c:v>
                </c:pt>
                <c:pt idx="44373">
                  <c:v>-5.7536510472024599E-2</c:v>
                </c:pt>
                <c:pt idx="44374">
                  <c:v>7.2040791520830904E-3</c:v>
                </c:pt>
                <c:pt idx="44375">
                  <c:v>2.8100814162328402E-3</c:v>
                </c:pt>
                <c:pt idx="44376">
                  <c:v>7.9328517667547303E-3</c:v>
                </c:pt>
                <c:pt idx="44377">
                  <c:v>6.6414320190792903E-3</c:v>
                </c:pt>
                <c:pt idx="44378">
                  <c:v>2.0003038678428401E-2</c:v>
                </c:pt>
                <c:pt idx="44379">
                  <c:v>5.4774709829591199E-2</c:v>
                </c:pt>
                <c:pt idx="44380">
                  <c:v>5.83187927352362E-2</c:v>
                </c:pt>
                <c:pt idx="44381">
                  <c:v>6.4681613273452204E-2</c:v>
                </c:pt>
                <c:pt idx="44382">
                  <c:v>2.2634225847424801E-2</c:v>
                </c:pt>
                <c:pt idx="44383">
                  <c:v>6.6007187750872096E-2</c:v>
                </c:pt>
                <c:pt idx="44384">
                  <c:v>8.2781595631888402E-2</c:v>
                </c:pt>
                <c:pt idx="44385">
                  <c:v>7.7263572356124299E-2</c:v>
                </c:pt>
                <c:pt idx="44386">
                  <c:v>9.2753618959315595E-2</c:v>
                </c:pt>
                <c:pt idx="44387">
                  <c:v>9.7726825447626203E-2</c:v>
                </c:pt>
                <c:pt idx="44388">
                  <c:v>9.4544548649807506E-2</c:v>
                </c:pt>
                <c:pt idx="44389">
                  <c:v>9.0511192820988004E-2</c:v>
                </c:pt>
                <c:pt idx="44390">
                  <c:v>9.2137943102592296E-2</c:v>
                </c:pt>
                <c:pt idx="44391">
                  <c:v>9.3002711737309104E-2</c:v>
                </c:pt>
                <c:pt idx="44392">
                  <c:v>9.5715602278086898E-2</c:v>
                </c:pt>
                <c:pt idx="44393">
                  <c:v>9.1665913448638101E-2</c:v>
                </c:pt>
                <c:pt idx="44394">
                  <c:v>0.10079559823402701</c:v>
                </c:pt>
                <c:pt idx="44395">
                  <c:v>6.7649794901593702E-2</c:v>
                </c:pt>
                <c:pt idx="44396">
                  <c:v>0.165742189014286</c:v>
                </c:pt>
                <c:pt idx="44397">
                  <c:v>0.190987236727443</c:v>
                </c:pt>
                <c:pt idx="44398">
                  <c:v>0.237774906925623</c:v>
                </c:pt>
                <c:pt idx="44399">
                  <c:v>0.284077857716802</c:v>
                </c:pt>
                <c:pt idx="44400">
                  <c:v>0.262724418021971</c:v>
                </c:pt>
                <c:pt idx="44401">
                  <c:v>0.29818292029976801</c:v>
                </c:pt>
                <c:pt idx="44402">
                  <c:v>0.30834535107295702</c:v>
                </c:pt>
                <c:pt idx="44403">
                  <c:v>0.315619127496925</c:v>
                </c:pt>
                <c:pt idx="44404">
                  <c:v>0.24798704123644399</c:v>
                </c:pt>
                <c:pt idx="44405">
                  <c:v>0.25782921319899299</c:v>
                </c:pt>
                <c:pt idx="44406">
                  <c:v>0.19075722919676599</c:v>
                </c:pt>
                <c:pt idx="44407">
                  <c:v>0.175242675147599</c:v>
                </c:pt>
                <c:pt idx="44408">
                  <c:v>0.165877761620287</c:v>
                </c:pt>
                <c:pt idx="44409">
                  <c:v>0.19182915042944099</c:v>
                </c:pt>
                <c:pt idx="44410">
                  <c:v>0.203043733793383</c:v>
                </c:pt>
                <c:pt idx="44411">
                  <c:v>0.210288560537021</c:v>
                </c:pt>
                <c:pt idx="44412">
                  <c:v>0.21179733203604001</c:v>
                </c:pt>
                <c:pt idx="44413">
                  <c:v>0.20906240684674701</c:v>
                </c:pt>
                <c:pt idx="44414">
                  <c:v>0.206484185929869</c:v>
                </c:pt>
                <c:pt idx="44415">
                  <c:v>0.214753260268535</c:v>
                </c:pt>
                <c:pt idx="44416">
                  <c:v>0.36693157193571901</c:v>
                </c:pt>
                <c:pt idx="44417">
                  <c:v>0.29119458237967599</c:v>
                </c:pt>
                <c:pt idx="44418">
                  <c:v>0.286292820007853</c:v>
                </c:pt>
                <c:pt idx="44419">
                  <c:v>0.17424339784823301</c:v>
                </c:pt>
                <c:pt idx="44420">
                  <c:v>0.18160879502224</c:v>
                </c:pt>
                <c:pt idx="44421">
                  <c:v>0.123391779929431</c:v>
                </c:pt>
                <c:pt idx="44422">
                  <c:v>0.14850405779668499</c:v>
                </c:pt>
                <c:pt idx="44423">
                  <c:v>0.17969964548631401</c:v>
                </c:pt>
                <c:pt idx="44424">
                  <c:v>0.18804660576757101</c:v>
                </c:pt>
                <c:pt idx="44425">
                  <c:v>0.18341455958187899</c:v>
                </c:pt>
                <c:pt idx="44426">
                  <c:v>0.18261757643291299</c:v>
                </c:pt>
                <c:pt idx="44427">
                  <c:v>4.7152711800470599E-2</c:v>
                </c:pt>
                <c:pt idx="44428">
                  <c:v>0.20001051599626801</c:v>
                </c:pt>
                <c:pt idx="44429">
                  <c:v>0.24452668198458499</c:v>
                </c:pt>
                <c:pt idx="44430">
                  <c:v>0.28238080278406202</c:v>
                </c:pt>
                <c:pt idx="44431">
                  <c:v>0.27794055509333099</c:v>
                </c:pt>
                <c:pt idx="44432">
                  <c:v>0.27557525288718498</c:v>
                </c:pt>
                <c:pt idx="44433">
                  <c:v>0.285378028798422</c:v>
                </c:pt>
                <c:pt idx="44434">
                  <c:v>0.25445721361094997</c:v>
                </c:pt>
                <c:pt idx="44435">
                  <c:v>0.26674703959871399</c:v>
                </c:pt>
                <c:pt idx="44436">
                  <c:v>0.27505705264555302</c:v>
                </c:pt>
                <c:pt idx="44437">
                  <c:v>0.231451277607198</c:v>
                </c:pt>
                <c:pt idx="44438">
                  <c:v>0.22525154716010601</c:v>
                </c:pt>
                <c:pt idx="44439">
                  <c:v>0.23196982011082901</c:v>
                </c:pt>
                <c:pt idx="44440">
                  <c:v>0.28234204711488697</c:v>
                </c:pt>
                <c:pt idx="44441">
                  <c:v>0.25722781033646602</c:v>
                </c:pt>
                <c:pt idx="44442">
                  <c:v>0.25423908494266201</c:v>
                </c:pt>
                <c:pt idx="44443">
                  <c:v>0.10361955698488901</c:v>
                </c:pt>
                <c:pt idx="44444">
                  <c:v>0.10629476282318601</c:v>
                </c:pt>
                <c:pt idx="44445">
                  <c:v>0.11498808955861201</c:v>
                </c:pt>
                <c:pt idx="44446">
                  <c:v>0.123625441040829</c:v>
                </c:pt>
                <c:pt idx="44447">
                  <c:v>7.6108434584847201E-2</c:v>
                </c:pt>
                <c:pt idx="44448">
                  <c:v>8.3335755382603502E-2</c:v>
                </c:pt>
                <c:pt idx="44449">
                  <c:v>9.8728740224966097E-2</c:v>
                </c:pt>
                <c:pt idx="44450">
                  <c:v>9.8169609594395801E-2</c:v>
                </c:pt>
                <c:pt idx="44451">
                  <c:v>0.107225466265331</c:v>
                </c:pt>
                <c:pt idx="44452">
                  <c:v>0.105111292735415</c:v>
                </c:pt>
                <c:pt idx="44453">
                  <c:v>-9.2559705615733404E-3</c:v>
                </c:pt>
                <c:pt idx="44454">
                  <c:v>-1.59678022728191E-2</c:v>
                </c:pt>
                <c:pt idx="44455">
                  <c:v>-1.45856948286864E-2</c:v>
                </c:pt>
                <c:pt idx="44456">
                  <c:v>-1.51762091295564E-2</c:v>
                </c:pt>
                <c:pt idx="44457">
                  <c:v>1.0357073731701799E-2</c:v>
                </c:pt>
                <c:pt idx="44458">
                  <c:v>1.3170452104964E-2</c:v>
                </c:pt>
                <c:pt idx="44459">
                  <c:v>0.129726714471745</c:v>
                </c:pt>
                <c:pt idx="44460">
                  <c:v>0.128024974355258</c:v>
                </c:pt>
                <c:pt idx="44461">
                  <c:v>0.12675050482832301</c:v>
                </c:pt>
                <c:pt idx="44462">
                  <c:v>0.145435231782818</c:v>
                </c:pt>
                <c:pt idx="44463">
                  <c:v>0.26305813558149399</c:v>
                </c:pt>
                <c:pt idx="44464">
                  <c:v>0.23639736070687001</c:v>
                </c:pt>
                <c:pt idx="44465">
                  <c:v>0.39406843424014798</c:v>
                </c:pt>
                <c:pt idx="44466">
                  <c:v>0.412977424655606</c:v>
                </c:pt>
                <c:pt idx="44467">
                  <c:v>0.35643991350506399</c:v>
                </c:pt>
                <c:pt idx="44468">
                  <c:v>0.34358180402451799</c:v>
                </c:pt>
                <c:pt idx="44469">
                  <c:v>0.34905577776605801</c:v>
                </c:pt>
                <c:pt idx="44470">
                  <c:v>0.415699817366883</c:v>
                </c:pt>
                <c:pt idx="44471">
                  <c:v>0.44130683006154298</c:v>
                </c:pt>
                <c:pt idx="44472">
                  <c:v>0.42365175571068397</c:v>
                </c:pt>
                <c:pt idx="44473">
                  <c:v>0.48161851517345</c:v>
                </c:pt>
                <c:pt idx="44474">
                  <c:v>0.44085042852138501</c:v>
                </c:pt>
                <c:pt idx="44475">
                  <c:v>0.462482618673692</c:v>
                </c:pt>
                <c:pt idx="44476">
                  <c:v>0.48048314960612698</c:v>
                </c:pt>
                <c:pt idx="44477">
                  <c:v>0.47255722801542899</c:v>
                </c:pt>
                <c:pt idx="44478">
                  <c:v>7.2040791520830904E-3</c:v>
                </c:pt>
                <c:pt idx="44479">
                  <c:v>1.2504572849923099E-2</c:v>
                </c:pt>
                <c:pt idx="44480">
                  <c:v>8.6126916576476607E-3</c:v>
                </c:pt>
                <c:pt idx="44481">
                  <c:v>1.6479282972932299E-2</c:v>
                </c:pt>
                <c:pt idx="44482">
                  <c:v>1.48459751897713E-2</c:v>
                </c:pt>
                <c:pt idx="44483">
                  <c:v>3.2059799886302101E-2</c:v>
                </c:pt>
                <c:pt idx="44484">
                  <c:v>3.4226258513005703E-2</c:v>
                </c:pt>
                <c:pt idx="44485">
                  <c:v>1.2816650993005401E-2</c:v>
                </c:pt>
                <c:pt idx="44486">
                  <c:v>1.3243258762697999E-2</c:v>
                </c:pt>
                <c:pt idx="44487">
                  <c:v>1.6178397441879398E-2</c:v>
                </c:pt>
                <c:pt idx="44488">
                  <c:v>3.6860899641899501E-2</c:v>
                </c:pt>
                <c:pt idx="44489">
                  <c:v>5.3395657988836998E-2</c:v>
                </c:pt>
                <c:pt idx="44490">
                  <c:v>5.2316635808611102E-2</c:v>
                </c:pt>
                <c:pt idx="44491">
                  <c:v>6.56647804341743E-2</c:v>
                </c:pt>
                <c:pt idx="44492">
                  <c:v>4.9181784197559697E-2</c:v>
                </c:pt>
                <c:pt idx="44493">
                  <c:v>4.9730710717518001E-2</c:v>
                </c:pt>
                <c:pt idx="44494">
                  <c:v>5.5802191566702103E-2</c:v>
                </c:pt>
                <c:pt idx="44495">
                  <c:v>5.68119235737563E-2</c:v>
                </c:pt>
                <c:pt idx="44496">
                  <c:v>3.3120511933642398E-2</c:v>
                </c:pt>
                <c:pt idx="44497">
                  <c:v>2.69939814726314E-2</c:v>
                </c:pt>
                <c:pt idx="44498">
                  <c:v>2.6568451209596E-2</c:v>
                </c:pt>
                <c:pt idx="44499">
                  <c:v>0.129493074147774</c:v>
                </c:pt>
                <c:pt idx="44500">
                  <c:v>0.12766254812510699</c:v>
                </c:pt>
                <c:pt idx="44501">
                  <c:v>0.154067856948615</c:v>
                </c:pt>
                <c:pt idx="44502">
                  <c:v>0.15713220641142001</c:v>
                </c:pt>
                <c:pt idx="44503">
                  <c:v>0.17885320174552899</c:v>
                </c:pt>
                <c:pt idx="44504">
                  <c:v>0.18988050214524799</c:v>
                </c:pt>
                <c:pt idx="44505">
                  <c:v>0.19762985685394899</c:v>
                </c:pt>
                <c:pt idx="44506">
                  <c:v>0.21452605608490999</c:v>
                </c:pt>
                <c:pt idx="44507">
                  <c:v>0.222556564306152</c:v>
                </c:pt>
                <c:pt idx="44508">
                  <c:v>0.16419261567532301</c:v>
                </c:pt>
                <c:pt idx="44509">
                  <c:v>0.18696138065871301</c:v>
                </c:pt>
                <c:pt idx="44510">
                  <c:v>0.18588605123769</c:v>
                </c:pt>
                <c:pt idx="44511">
                  <c:v>0.18685265461834699</c:v>
                </c:pt>
                <c:pt idx="44512">
                  <c:v>0.14232843411382601</c:v>
                </c:pt>
                <c:pt idx="44513">
                  <c:v>0.15123465999910299</c:v>
                </c:pt>
                <c:pt idx="44514">
                  <c:v>0.14344970879980101</c:v>
                </c:pt>
                <c:pt idx="44515">
                  <c:v>0.13667268828533199</c:v>
                </c:pt>
                <c:pt idx="44516">
                  <c:v>0.21192629472605401</c:v>
                </c:pt>
                <c:pt idx="44517">
                  <c:v>0.242631316735747</c:v>
                </c:pt>
                <c:pt idx="44518">
                  <c:v>0.143164686686264</c:v>
                </c:pt>
                <c:pt idx="44519">
                  <c:v>0.16741968984341399</c:v>
                </c:pt>
                <c:pt idx="44520">
                  <c:v>0.173460649807092</c:v>
                </c:pt>
                <c:pt idx="44521">
                  <c:v>0.22466230971311499</c:v>
                </c:pt>
                <c:pt idx="44522">
                  <c:v>0.17419833324065501</c:v>
                </c:pt>
                <c:pt idx="44523">
                  <c:v>0.150117483653705</c:v>
                </c:pt>
                <c:pt idx="44524">
                  <c:v>0.229951200521266</c:v>
                </c:pt>
                <c:pt idx="44525">
                  <c:v>0.234769746237081</c:v>
                </c:pt>
                <c:pt idx="44526">
                  <c:v>0.233350114482447</c:v>
                </c:pt>
                <c:pt idx="44527">
                  <c:v>0.2303441749015</c:v>
                </c:pt>
                <c:pt idx="44528">
                  <c:v>0.22459680607361401</c:v>
                </c:pt>
                <c:pt idx="44529">
                  <c:v>0.23250893057931299</c:v>
                </c:pt>
                <c:pt idx="44530">
                  <c:v>0.17016567901250901</c:v>
                </c:pt>
                <c:pt idx="44531">
                  <c:v>0.17490321523046001</c:v>
                </c:pt>
                <c:pt idx="44532">
                  <c:v>0.18426938764905401</c:v>
                </c:pt>
                <c:pt idx="44533">
                  <c:v>0.19911300820564701</c:v>
                </c:pt>
                <c:pt idx="44534">
                  <c:v>0.236529947151321</c:v>
                </c:pt>
                <c:pt idx="44535">
                  <c:v>0.24622858871886899</c:v>
                </c:pt>
                <c:pt idx="44536">
                  <c:v>0.239583453557488</c:v>
                </c:pt>
                <c:pt idx="44537">
                  <c:v>0.24452658064883401</c:v>
                </c:pt>
                <c:pt idx="44538">
                  <c:v>0.21479420751764799</c:v>
                </c:pt>
                <c:pt idx="44539">
                  <c:v>0.22601047313429201</c:v>
                </c:pt>
                <c:pt idx="44540">
                  <c:v>0.230410357224509</c:v>
                </c:pt>
                <c:pt idx="44541">
                  <c:v>0.226344701434746</c:v>
                </c:pt>
                <c:pt idx="44542">
                  <c:v>0.22409215002402599</c:v>
                </c:pt>
                <c:pt idx="44543">
                  <c:v>0.237038882094598</c:v>
                </c:pt>
                <c:pt idx="44544">
                  <c:v>0.21711175241519801</c:v>
                </c:pt>
                <c:pt idx="44545">
                  <c:v>0.22916516597117101</c:v>
                </c:pt>
                <c:pt idx="44546">
                  <c:v>0.24387623239813</c:v>
                </c:pt>
                <c:pt idx="44547">
                  <c:v>0.26566035541508298</c:v>
                </c:pt>
                <c:pt idx="44548">
                  <c:v>0.32665092745445901</c:v>
                </c:pt>
                <c:pt idx="44549">
                  <c:v>0.303226852898835</c:v>
                </c:pt>
                <c:pt idx="44550">
                  <c:v>0.30085351573285601</c:v>
                </c:pt>
                <c:pt idx="44551">
                  <c:v>0.33878046647200499</c:v>
                </c:pt>
                <c:pt idx="44552">
                  <c:v>0.31936157447543301</c:v>
                </c:pt>
                <c:pt idx="44553">
                  <c:v>0.346890586389484</c:v>
                </c:pt>
                <c:pt idx="44554">
                  <c:v>0.37442690624751701</c:v>
                </c:pt>
                <c:pt idx="44555">
                  <c:v>0.35080224379239899</c:v>
                </c:pt>
                <c:pt idx="44556">
                  <c:v>1.2612737840507199E-2</c:v>
                </c:pt>
                <c:pt idx="44557">
                  <c:v>2.5658855745117601E-2</c:v>
                </c:pt>
                <c:pt idx="44558">
                  <c:v>2.29168423181536E-2</c:v>
                </c:pt>
                <c:pt idx="44559">
                  <c:v>2.9410721815819701E-2</c:v>
                </c:pt>
                <c:pt idx="44560">
                  <c:v>6.77301895183577E-2</c:v>
                </c:pt>
                <c:pt idx="44561">
                  <c:v>6.0044168206401599E-2</c:v>
                </c:pt>
                <c:pt idx="44562">
                  <c:v>6.3190742358714497E-2</c:v>
                </c:pt>
                <c:pt idx="44563">
                  <c:v>6.8917795035113999E-2</c:v>
                </c:pt>
                <c:pt idx="44564">
                  <c:v>6.8643226484823294E-2</c:v>
                </c:pt>
                <c:pt idx="44565">
                  <c:v>3.31827709305869E-2</c:v>
                </c:pt>
                <c:pt idx="44566">
                  <c:v>3.44182705238818E-2</c:v>
                </c:pt>
                <c:pt idx="44567">
                  <c:v>5.2921595337545903E-2</c:v>
                </c:pt>
                <c:pt idx="44568">
                  <c:v>5.4836210172992603E-3</c:v>
                </c:pt>
                <c:pt idx="44569">
                  <c:v>1.4431569744046E-2</c:v>
                </c:pt>
                <c:pt idx="44570">
                  <c:v>1.19905637043975E-2</c:v>
                </c:pt>
                <c:pt idx="44571">
                  <c:v>1.7126080691892601E-2</c:v>
                </c:pt>
                <c:pt idx="44572">
                  <c:v>6.6955557108929701E-3</c:v>
                </c:pt>
                <c:pt idx="44573">
                  <c:v>5.5806929516890504E-3</c:v>
                </c:pt>
                <c:pt idx="44574">
                  <c:v>1.20913473617452E-2</c:v>
                </c:pt>
                <c:pt idx="44575">
                  <c:v>1.7245423006672301E-2</c:v>
                </c:pt>
                <c:pt idx="44576">
                  <c:v>1.0989649235581799E-2</c:v>
                </c:pt>
                <c:pt idx="44577">
                  <c:v>1.5083427976170899E-2</c:v>
                </c:pt>
                <c:pt idx="44578">
                  <c:v>1.3969234096702801E-2</c:v>
                </c:pt>
                <c:pt idx="44579">
                  <c:v>9.0258865531636003E-3</c:v>
                </c:pt>
                <c:pt idx="44580">
                  <c:v>1.7378231501320202E-2</c:v>
                </c:pt>
                <c:pt idx="44581">
                  <c:v>1.8082611406198899E-2</c:v>
                </c:pt>
                <c:pt idx="44582">
                  <c:v>-8.0543105201899404E-2</c:v>
                </c:pt>
                <c:pt idx="44583">
                  <c:v>6.7812305924807206E-2</c:v>
                </c:pt>
                <c:pt idx="44584">
                  <c:v>6.4906918640243996E-3</c:v>
                </c:pt>
                <c:pt idx="44585">
                  <c:v>1.00389497671669E-2</c:v>
                </c:pt>
                <c:pt idx="44586">
                  <c:v>1.0498429974943701E-2</c:v>
                </c:pt>
                <c:pt idx="44587">
                  <c:v>-4.7773998130288202E-2</c:v>
                </c:pt>
                <c:pt idx="44588">
                  <c:v>-6.7370438476859196E-2</c:v>
                </c:pt>
                <c:pt idx="44589">
                  <c:v>-7.5616381001999402E-3</c:v>
                </c:pt>
                <c:pt idx="44590">
                  <c:v>-1.66714145931414E-2</c:v>
                </c:pt>
                <c:pt idx="44591">
                  <c:v>-1.6153934170632399E-2</c:v>
                </c:pt>
                <c:pt idx="44592">
                  <c:v>-3.0216557156080799E-2</c:v>
                </c:pt>
                <c:pt idx="44593">
                  <c:v>-3.2133988410896798E-2</c:v>
                </c:pt>
                <c:pt idx="44594">
                  <c:v>-3.3080730330912099E-2</c:v>
                </c:pt>
                <c:pt idx="44595">
                  <c:v>-4.5387533410739402E-2</c:v>
                </c:pt>
                <c:pt idx="44596">
                  <c:v>-6.01616940030524E-2</c:v>
                </c:pt>
                <c:pt idx="44597">
                  <c:v>-5.1437110679611799E-2</c:v>
                </c:pt>
                <c:pt idx="44598">
                  <c:v>-5.8633042217871099E-2</c:v>
                </c:pt>
                <c:pt idx="44599">
                  <c:v>-4.9798711274545902E-2</c:v>
                </c:pt>
                <c:pt idx="44600">
                  <c:v>-5.9125033785043302E-2</c:v>
                </c:pt>
                <c:pt idx="44601">
                  <c:v>-6.14672783233303E-2</c:v>
                </c:pt>
                <c:pt idx="44602">
                  <c:v>-5.7951007600319702E-2</c:v>
                </c:pt>
                <c:pt idx="44603">
                  <c:v>-0.11446216988039</c:v>
                </c:pt>
                <c:pt idx="44604">
                  <c:v>-7.9546921334659695E-2</c:v>
                </c:pt>
                <c:pt idx="44605">
                  <c:v>-7.5007111042022498E-2</c:v>
                </c:pt>
                <c:pt idx="44606">
                  <c:v>-6.9457404854391003E-2</c:v>
                </c:pt>
                <c:pt idx="44607">
                  <c:v>-6.8293137851710206E-2</c:v>
                </c:pt>
                <c:pt idx="44608">
                  <c:v>-9.5989147238921602E-2</c:v>
                </c:pt>
                <c:pt idx="44609">
                  <c:v>-9.2926709238497093E-2</c:v>
                </c:pt>
                <c:pt idx="44610">
                  <c:v>-9.0030806467275001E-2</c:v>
                </c:pt>
                <c:pt idx="44611">
                  <c:v>-2.7627249751227299E-2</c:v>
                </c:pt>
                <c:pt idx="44612">
                  <c:v>-3.8570525716818897E-2</c:v>
                </c:pt>
                <c:pt idx="44613">
                  <c:v>-3.1461924756043397E-2</c:v>
                </c:pt>
                <c:pt idx="44614">
                  <c:v>-3.3814874862227298E-2</c:v>
                </c:pt>
                <c:pt idx="44615">
                  <c:v>-3.8554377386231797E-2</c:v>
                </c:pt>
                <c:pt idx="44616">
                  <c:v>-3.58837665900213E-2</c:v>
                </c:pt>
                <c:pt idx="44617">
                  <c:v>-8.0401447659692302E-2</c:v>
                </c:pt>
                <c:pt idx="44618">
                  <c:v>-6.9676835277143495E-2</c:v>
                </c:pt>
                <c:pt idx="44619">
                  <c:v>-4.0377432122208297E-2</c:v>
                </c:pt>
                <c:pt idx="44620">
                  <c:v>-3.9942037657457699E-2</c:v>
                </c:pt>
                <c:pt idx="44621">
                  <c:v>-3.7545963006706297E-2</c:v>
                </c:pt>
                <c:pt idx="44622">
                  <c:v>-6.8680278388992794E-2</c:v>
                </c:pt>
                <c:pt idx="44623">
                  <c:v>-1.61190693404849E-2</c:v>
                </c:pt>
                <c:pt idx="44624">
                  <c:v>-1.82553618679532E-2</c:v>
                </c:pt>
                <c:pt idx="44625">
                  <c:v>2.0087551936004599E-2</c:v>
                </c:pt>
                <c:pt idx="44626">
                  <c:v>2.5302099384541199E-2</c:v>
                </c:pt>
                <c:pt idx="44627">
                  <c:v>5.9446033426077502E-2</c:v>
                </c:pt>
                <c:pt idx="44628">
                  <c:v>1.0978686072477199E-2</c:v>
                </c:pt>
                <c:pt idx="44629">
                  <c:v>1.2164868466426299E-2</c:v>
                </c:pt>
                <c:pt idx="44630">
                  <c:v>-4.9726955403250402E-2</c:v>
                </c:pt>
                <c:pt idx="44631">
                  <c:v>-1.5253464138308999E-2</c:v>
                </c:pt>
                <c:pt idx="44632">
                  <c:v>-4.3602588761501401E-2</c:v>
                </c:pt>
                <c:pt idx="44633">
                  <c:v>-2.3462166272039502E-2</c:v>
                </c:pt>
                <c:pt idx="44634">
                  <c:v>-2.83515968207095E-2</c:v>
                </c:pt>
                <c:pt idx="44635">
                  <c:v>-1.654146275046E-2</c:v>
                </c:pt>
                <c:pt idx="44636">
                  <c:v>-4.2926079742328302E-2</c:v>
                </c:pt>
                <c:pt idx="44637">
                  <c:v>-1.8796689552867899E-2</c:v>
                </c:pt>
                <c:pt idx="44638">
                  <c:v>-5.8735982259146197E-2</c:v>
                </c:pt>
                <c:pt idx="44639">
                  <c:v>-6.1941683212517203E-2</c:v>
                </c:pt>
                <c:pt idx="44640">
                  <c:v>-7.0014026429313203E-2</c:v>
                </c:pt>
                <c:pt idx="44641">
                  <c:v>-3.5384589092999998E-2</c:v>
                </c:pt>
                <c:pt idx="44642">
                  <c:v>-6.7745496656876902E-3</c:v>
                </c:pt>
                <c:pt idx="44643">
                  <c:v>2.7978688979053999E-2</c:v>
                </c:pt>
                <c:pt idx="44644" formatCode="0.00E+00">
                  <c:v>-7.9867892073437398E-4</c:v>
                </c:pt>
                <c:pt idx="44645">
                  <c:v>5.2689665522274104E-3</c:v>
                </c:pt>
                <c:pt idx="44646">
                  <c:v>-1.0661103389220099E-3</c:v>
                </c:pt>
                <c:pt idx="44647">
                  <c:v>6.7189810129626402E-3</c:v>
                </c:pt>
                <c:pt idx="44648">
                  <c:v>1.04197974778708E-2</c:v>
                </c:pt>
                <c:pt idx="44649">
                  <c:v>6.8107186209575205E-2</c:v>
                </c:pt>
                <c:pt idx="44650">
                  <c:v>7.2652286101117805E-2</c:v>
                </c:pt>
                <c:pt idx="44651">
                  <c:v>0.111606440859533</c:v>
                </c:pt>
                <c:pt idx="44652">
                  <c:v>0</c:v>
                </c:pt>
                <c:pt idx="44653">
                  <c:v>-5.9386984287204099E-3</c:v>
                </c:pt>
                <c:pt idx="44654" formatCode="0.00E+00">
                  <c:v>-3.0418765118778098E-4</c:v>
                </c:pt>
                <c:pt idx="44655" formatCode="0.00E+00">
                  <c:v>-2.8028228099308202E-4</c:v>
                </c:pt>
                <c:pt idx="44656">
                  <c:v>6.6747511504909804E-3</c:v>
                </c:pt>
                <c:pt idx="44657">
                  <c:v>1.0432683964262999E-2</c:v>
                </c:pt>
                <c:pt idx="44658">
                  <c:v>5.89378536704798E-3</c:v>
                </c:pt>
                <c:pt idx="44659">
                  <c:v>7.35827348538919E-3</c:v>
                </c:pt>
                <c:pt idx="44660">
                  <c:v>-2.11796227502942E-2</c:v>
                </c:pt>
                <c:pt idx="44661">
                  <c:v>-2.4375014850170199E-2</c:v>
                </c:pt>
                <c:pt idx="44662">
                  <c:v>-2.8621399342533899E-2</c:v>
                </c:pt>
                <c:pt idx="44663">
                  <c:v>-1.1223421709887201E-3</c:v>
                </c:pt>
                <c:pt idx="44664">
                  <c:v>-7.5133071313639999E-3</c:v>
                </c:pt>
                <c:pt idx="44665">
                  <c:v>1.01572672687151E-2</c:v>
                </c:pt>
                <c:pt idx="44666">
                  <c:v>6.98763657324219E-3</c:v>
                </c:pt>
                <c:pt idx="44667">
                  <c:v>1.15613298521655E-2</c:v>
                </c:pt>
                <c:pt idx="44668">
                  <c:v>1.02476236360709E-2</c:v>
                </c:pt>
                <c:pt idx="44669">
                  <c:v>-4.2274110453008398E-2</c:v>
                </c:pt>
                <c:pt idx="44670">
                  <c:v>-4.17527835986835E-2</c:v>
                </c:pt>
                <c:pt idx="44671">
                  <c:v>1.40170887669732E-3</c:v>
                </c:pt>
                <c:pt idx="44672">
                  <c:v>-1.1252029138846001E-2</c:v>
                </c:pt>
                <c:pt idx="44673">
                  <c:v>-7.0219568559477504E-3</c:v>
                </c:pt>
                <c:pt idx="44674">
                  <c:v>-2.5414983299445401E-3</c:v>
                </c:pt>
                <c:pt idx="44675">
                  <c:v>1.22833309343723E-2</c:v>
                </c:pt>
                <c:pt idx="44676">
                  <c:v>2.4500328790182302E-3</c:v>
                </c:pt>
                <c:pt idx="44677">
                  <c:v>1.0704488551885801E-2</c:v>
                </c:pt>
                <c:pt idx="44678">
                  <c:v>-1.21119275798882E-2</c:v>
                </c:pt>
                <c:pt idx="44679">
                  <c:v>-1.42445800556447E-2</c:v>
                </c:pt>
                <c:pt idx="44680">
                  <c:v>-6.73399456967054E-2</c:v>
                </c:pt>
                <c:pt idx="44681">
                  <c:v>-2.4834771880483698E-2</c:v>
                </c:pt>
                <c:pt idx="44682">
                  <c:v>-3.85166029978396E-2</c:v>
                </c:pt>
                <c:pt idx="44683">
                  <c:v>1.01376575645057E-2</c:v>
                </c:pt>
                <c:pt idx="44684">
                  <c:v>1.2272841290667999E-3</c:v>
                </c:pt>
                <c:pt idx="44685">
                  <c:v>2.7622407718080399E-2</c:v>
                </c:pt>
                <c:pt idx="44686">
                  <c:v>6.4414374575200106E-2</c:v>
                </c:pt>
                <c:pt idx="44687">
                  <c:v>6.62567552796091E-2</c:v>
                </c:pt>
                <c:pt idx="44688">
                  <c:v>9.2996300106578306E-2</c:v>
                </c:pt>
                <c:pt idx="44689">
                  <c:v>0.184212545095261</c:v>
                </c:pt>
                <c:pt idx="44690">
                  <c:v>4.00983396426202E-3</c:v>
                </c:pt>
                <c:pt idx="44691">
                  <c:v>9.3192190040978194E-3</c:v>
                </c:pt>
                <c:pt idx="44692">
                  <c:v>5.0836305169086301E-3</c:v>
                </c:pt>
                <c:pt idx="44693">
                  <c:v>1.8863617148518801E-2</c:v>
                </c:pt>
                <c:pt idx="44694">
                  <c:v>1.2148316397984299E-2</c:v>
                </c:pt>
                <c:pt idx="44695">
                  <c:v>2.73165762673006E-2</c:v>
                </c:pt>
                <c:pt idx="44696">
                  <c:v>3.2105607798131597E-2</c:v>
                </c:pt>
                <c:pt idx="44697">
                  <c:v>3.4718951634986603E-2</c:v>
                </c:pt>
                <c:pt idx="44698">
                  <c:v>3.2185775344842599E-2</c:v>
                </c:pt>
                <c:pt idx="44699">
                  <c:v>3.5913435877870901E-2</c:v>
                </c:pt>
                <c:pt idx="44700">
                  <c:v>3.6762218117815902E-2</c:v>
                </c:pt>
                <c:pt idx="44701">
                  <c:v>4.8613132482456502E-2</c:v>
                </c:pt>
                <c:pt idx="44702">
                  <c:v>5.4961129451237101E-2</c:v>
                </c:pt>
                <c:pt idx="44703">
                  <c:v>5.4352163224430997E-2</c:v>
                </c:pt>
                <c:pt idx="44704">
                  <c:v>5.8946303692364303E-2</c:v>
                </c:pt>
                <c:pt idx="44705">
                  <c:v>5.8343797990207003E-2</c:v>
                </c:pt>
                <c:pt idx="44706">
                  <c:v>4.4651408382271503E-2</c:v>
                </c:pt>
                <c:pt idx="44707">
                  <c:v>1.67363970125626E-2</c:v>
                </c:pt>
                <c:pt idx="44708">
                  <c:v>3.9923418719689501E-3</c:v>
                </c:pt>
                <c:pt idx="44709">
                  <c:v>2.02032143419161E-2</c:v>
                </c:pt>
                <c:pt idx="44710">
                  <c:v>6.0794365463373502E-2</c:v>
                </c:pt>
                <c:pt idx="44711">
                  <c:v>6.3858099446971003E-2</c:v>
                </c:pt>
                <c:pt idx="44712">
                  <c:v>6.1338754270427301E-2</c:v>
                </c:pt>
                <c:pt idx="44713">
                  <c:v>0.12328004250897701</c:v>
                </c:pt>
                <c:pt idx="44714">
                  <c:v>0.111834340824173</c:v>
                </c:pt>
                <c:pt idx="44715">
                  <c:v>0.131345192014686</c:v>
                </c:pt>
                <c:pt idx="44716">
                  <c:v>0.13160514294705</c:v>
                </c:pt>
                <c:pt idx="44717">
                  <c:v>0.13813411931827899</c:v>
                </c:pt>
                <c:pt idx="44718">
                  <c:v>0.125457281096988</c:v>
                </c:pt>
                <c:pt idx="44719">
                  <c:v>0.13584179643125899</c:v>
                </c:pt>
                <c:pt idx="44720">
                  <c:v>9.2625658610537606E-2</c:v>
                </c:pt>
                <c:pt idx="44721">
                  <c:v>9.2455739052281105E-2</c:v>
                </c:pt>
                <c:pt idx="44722">
                  <c:v>8.5526046604805506E-2</c:v>
                </c:pt>
                <c:pt idx="44723">
                  <c:v>8.7614099510350693E-2</c:v>
                </c:pt>
                <c:pt idx="44724">
                  <c:v>9.5451701552295501E-2</c:v>
                </c:pt>
                <c:pt idx="44725">
                  <c:v>6.4933860961178702E-2</c:v>
                </c:pt>
                <c:pt idx="44726">
                  <c:v>5.2279270571191798E-2</c:v>
                </c:pt>
                <c:pt idx="44727">
                  <c:v>5.5086207265469603E-2</c:v>
                </c:pt>
                <c:pt idx="44728">
                  <c:v>5.9516248395496199E-2</c:v>
                </c:pt>
                <c:pt idx="44729">
                  <c:v>6.4444261163494707E-2</c:v>
                </c:pt>
                <c:pt idx="44730">
                  <c:v>2.9354774959001701E-2</c:v>
                </c:pt>
                <c:pt idx="44731">
                  <c:v>2.6029677152221001E-2</c:v>
                </c:pt>
                <c:pt idx="44732">
                  <c:v>-5.0810574306723302E-3</c:v>
                </c:pt>
                <c:pt idx="44733">
                  <c:v>-1.09077678934477E-2</c:v>
                </c:pt>
                <c:pt idx="44734">
                  <c:v>-6.7214069110719202E-3</c:v>
                </c:pt>
                <c:pt idx="44735">
                  <c:v>0.141016206825265</c:v>
                </c:pt>
                <c:pt idx="44736">
                  <c:v>0.15591190439806901</c:v>
                </c:pt>
                <c:pt idx="44737">
                  <c:v>0.13873249177182201</c:v>
                </c:pt>
                <c:pt idx="44738">
                  <c:v>0.13522351933895799</c:v>
                </c:pt>
                <c:pt idx="44739">
                  <c:v>0.131160241490201</c:v>
                </c:pt>
                <c:pt idx="44740">
                  <c:v>0.13578151176140199</c:v>
                </c:pt>
                <c:pt idx="44741">
                  <c:v>0.14698272960018499</c:v>
                </c:pt>
                <c:pt idx="44742">
                  <c:v>0.15133525290348701</c:v>
                </c:pt>
                <c:pt idx="44743">
                  <c:v>0.14198322015713</c:v>
                </c:pt>
                <c:pt idx="44744">
                  <c:v>0.15133525290348701</c:v>
                </c:pt>
                <c:pt idx="44745">
                  <c:v>0.14198322015713</c:v>
                </c:pt>
                <c:pt idx="44746">
                  <c:v>0.138520496878347</c:v>
                </c:pt>
                <c:pt idx="44747">
                  <c:v>0.158805243465967</c:v>
                </c:pt>
                <c:pt idx="44748">
                  <c:v>0.16382165235380999</c:v>
                </c:pt>
                <c:pt idx="44749">
                  <c:v>0.17766774683735101</c:v>
                </c:pt>
                <c:pt idx="44750">
                  <c:v>0.157477842867837</c:v>
                </c:pt>
                <c:pt idx="44751">
                  <c:v>0.43990578138938402</c:v>
                </c:pt>
                <c:pt idx="44752">
                  <c:v>-4.1756555760577001E-3</c:v>
                </c:pt>
                <c:pt idx="44753">
                  <c:v>-6.9100998183375603E-3</c:v>
                </c:pt>
                <c:pt idx="44754">
                  <c:v>-1.9851814837161799E-3</c:v>
                </c:pt>
                <c:pt idx="44755">
                  <c:v>-5.8938040594889102E-3</c:v>
                </c:pt>
                <c:pt idx="44756">
                  <c:v>-3.3920386588723798E-3</c:v>
                </c:pt>
                <c:pt idx="44757">
                  <c:v>-1.3570266131713599E-2</c:v>
                </c:pt>
                <c:pt idx="44758">
                  <c:v>-1.26248509086615E-2</c:v>
                </c:pt>
                <c:pt idx="44759">
                  <c:v>-3.10491242247878E-2</c:v>
                </c:pt>
                <c:pt idx="44760">
                  <c:v>-2.1209101699764799E-2</c:v>
                </c:pt>
                <c:pt idx="44761">
                  <c:v>-2.9483525546692702E-2</c:v>
                </c:pt>
                <c:pt idx="44762">
                  <c:v>-4.4230907738396202E-3</c:v>
                </c:pt>
                <c:pt idx="44763">
                  <c:v>-3.0909687270519398E-3</c:v>
                </c:pt>
                <c:pt idx="44764">
                  <c:v>-3.1191160336745401E-3</c:v>
                </c:pt>
                <c:pt idx="44765">
                  <c:v>-1.07619140814945E-2</c:v>
                </c:pt>
                <c:pt idx="44766">
                  <c:v>-7.9594108705201005E-3</c:v>
                </c:pt>
                <c:pt idx="44767">
                  <c:v>-6.4215029983416497E-3</c:v>
                </c:pt>
                <c:pt idx="44768">
                  <c:v>-7.8604209924910597E-3</c:v>
                </c:pt>
                <c:pt idx="44769">
                  <c:v>-1.4698191600469999E-2</c:v>
                </c:pt>
                <c:pt idx="44770">
                  <c:v>-7.2897562770104498E-3</c:v>
                </c:pt>
                <c:pt idx="44771">
                  <c:v>3.7256656863411799E-2</c:v>
                </c:pt>
                <c:pt idx="44772">
                  <c:v>3.4350378965274098E-2</c:v>
                </c:pt>
                <c:pt idx="44773">
                  <c:v>3.2364086543973603E-2</c:v>
                </c:pt>
                <c:pt idx="44774">
                  <c:v>2.3482931921123999E-2</c:v>
                </c:pt>
                <c:pt idx="44775">
                  <c:v>2.6864863280536298E-2</c:v>
                </c:pt>
                <c:pt idx="44776">
                  <c:v>0.16750501156384201</c:v>
                </c:pt>
                <c:pt idx="44777">
                  <c:v>2.34535540601685E-2</c:v>
                </c:pt>
                <c:pt idx="44778">
                  <c:v>2.2233109926002401E-2</c:v>
                </c:pt>
                <c:pt idx="44779">
                  <c:v>2.4413457370642901E-2</c:v>
                </c:pt>
                <c:pt idx="44780">
                  <c:v>3.2830967970457703E-2</c:v>
                </c:pt>
                <c:pt idx="44781">
                  <c:v>4.2121519452083998E-2</c:v>
                </c:pt>
                <c:pt idx="44782">
                  <c:v>7.2247001268915798E-2</c:v>
                </c:pt>
                <c:pt idx="44783">
                  <c:v>5.2532265307588803E-2</c:v>
                </c:pt>
                <c:pt idx="44784">
                  <c:v>5.7078367811191397E-2</c:v>
                </c:pt>
                <c:pt idx="44785">
                  <c:v>4.6739368644565397E-2</c:v>
                </c:pt>
                <c:pt idx="44786">
                  <c:v>6.6395057404284794E-2</c:v>
                </c:pt>
                <c:pt idx="44787">
                  <c:v>7.7552841342728801E-2</c:v>
                </c:pt>
                <c:pt idx="44788">
                  <c:v>7.76196828802697E-2</c:v>
                </c:pt>
                <c:pt idx="44789">
                  <c:v>7.1642928520213797E-2</c:v>
                </c:pt>
                <c:pt idx="44790">
                  <c:v>7.0125371252772295E-2</c:v>
                </c:pt>
                <c:pt idx="44791">
                  <c:v>6.3188071240721705E-2</c:v>
                </c:pt>
                <c:pt idx="44792">
                  <c:v>6.5764641608400107E-2</c:v>
                </c:pt>
                <c:pt idx="44793">
                  <c:v>3.4862897343881101E-2</c:v>
                </c:pt>
                <c:pt idx="44794">
                  <c:v>3.6899848456235902E-2</c:v>
                </c:pt>
                <c:pt idx="44795">
                  <c:v>3.6001653889947902E-2</c:v>
                </c:pt>
                <c:pt idx="44796">
                  <c:v>3.8335969120666301E-2</c:v>
                </c:pt>
                <c:pt idx="44797">
                  <c:v>3.7916872782242497E-2</c:v>
                </c:pt>
                <c:pt idx="44798">
                  <c:v>6.1168217150910899E-2</c:v>
                </c:pt>
                <c:pt idx="44799">
                  <c:v>6.3190640774764398E-2</c:v>
                </c:pt>
                <c:pt idx="44800">
                  <c:v>6.7954386872991199E-2</c:v>
                </c:pt>
                <c:pt idx="44801">
                  <c:v>7.2148994614667797E-2</c:v>
                </c:pt>
                <c:pt idx="44802">
                  <c:v>-0.29359020990824503</c:v>
                </c:pt>
                <c:pt idx="44803">
                  <c:v>0</c:v>
                </c:pt>
                <c:pt idx="44804">
                  <c:v>6.0885182897956096E-3</c:v>
                </c:pt>
                <c:pt idx="44805">
                  <c:v>1.22827854470775E-3</c:v>
                </c:pt>
                <c:pt idx="44806">
                  <c:v>1.02520890692048E-3</c:v>
                </c:pt>
                <c:pt idx="44807">
                  <c:v>1.7965231665169001E-3</c:v>
                </c:pt>
                <c:pt idx="44808">
                  <c:v>1.38813900197785E-2</c:v>
                </c:pt>
                <c:pt idx="44809">
                  <c:v>6.1732892317980497E-3</c:v>
                </c:pt>
                <c:pt idx="44810">
                  <c:v>1.8882772372166201E-3</c:v>
                </c:pt>
                <c:pt idx="44811">
                  <c:v>5.53661449639508E-3</c:v>
                </c:pt>
                <c:pt idx="44812">
                  <c:v>1.5707634848974101E-2</c:v>
                </c:pt>
                <c:pt idx="44813">
                  <c:v>1.2914113351730301E-2</c:v>
                </c:pt>
                <c:pt idx="44814">
                  <c:v>2.0535424569997501E-2</c:v>
                </c:pt>
                <c:pt idx="44815">
                  <c:v>4.31840777420682E-2</c:v>
                </c:pt>
                <c:pt idx="44816">
                  <c:v>4.6490129665615498E-2</c:v>
                </c:pt>
                <c:pt idx="44817">
                  <c:v>4.9361572104503301E-2</c:v>
                </c:pt>
                <c:pt idx="44818">
                  <c:v>4.3467549759018599E-2</c:v>
                </c:pt>
                <c:pt idx="44819">
                  <c:v>3.9136679217885099E-2</c:v>
                </c:pt>
                <c:pt idx="44820">
                  <c:v>4.4516273919512801E-2</c:v>
                </c:pt>
                <c:pt idx="44821">
                  <c:v>4.0829438172037102E-2</c:v>
                </c:pt>
                <c:pt idx="44822">
                  <c:v>4.2509280658877803E-2</c:v>
                </c:pt>
                <c:pt idx="44823">
                  <c:v>1.64264029917182E-2</c:v>
                </c:pt>
                <c:pt idx="44824">
                  <c:v>1.5912578844450499E-2</c:v>
                </c:pt>
                <c:pt idx="44825">
                  <c:v>1.41292247170126E-2</c:v>
                </c:pt>
                <c:pt idx="44826">
                  <c:v>1.3751038568720699E-2</c:v>
                </c:pt>
                <c:pt idx="44827">
                  <c:v>-2.89410279479951E-3</c:v>
                </c:pt>
                <c:pt idx="44828">
                  <c:v>2.70792750999653E-2</c:v>
                </c:pt>
                <c:pt idx="44829">
                  <c:v>3.3796427403927E-2</c:v>
                </c:pt>
                <c:pt idx="44830">
                  <c:v>3.5348707105877702E-2</c:v>
                </c:pt>
                <c:pt idx="44831">
                  <c:v>4.0274076813719299E-2</c:v>
                </c:pt>
                <c:pt idx="44832">
                  <c:v>3.3587313375861197E-2</c:v>
                </c:pt>
                <c:pt idx="44833">
                  <c:v>2.2494728726790199E-2</c:v>
                </c:pt>
                <c:pt idx="44834">
                  <c:v>2.5661564331735699E-2</c:v>
                </c:pt>
                <c:pt idx="44835">
                  <c:v>2.9164836550542798E-2</c:v>
                </c:pt>
                <c:pt idx="44836">
                  <c:v>2.81650567793949E-2</c:v>
                </c:pt>
                <c:pt idx="44837">
                  <c:v>2.6028427966284101E-2</c:v>
                </c:pt>
                <c:pt idx="44838">
                  <c:v>0.118743233664799</c:v>
                </c:pt>
                <c:pt idx="44839">
                  <c:v>5.97532978528105E-2</c:v>
                </c:pt>
                <c:pt idx="44840">
                  <c:v>3.64722649849471E-2</c:v>
                </c:pt>
                <c:pt idx="44841">
                  <c:v>3.1978441604099697E-2</c:v>
                </c:pt>
                <c:pt idx="44842">
                  <c:v>3.2657525888547499E-2</c:v>
                </c:pt>
                <c:pt idx="44843">
                  <c:v>3.2550908068348802E-2</c:v>
                </c:pt>
                <c:pt idx="44844">
                  <c:v>3.97746993934293E-2</c:v>
                </c:pt>
                <c:pt idx="44845">
                  <c:v>3.2469217066430897E-2</c:v>
                </c:pt>
                <c:pt idx="44846">
                  <c:v>4.74142639389665E-2</c:v>
                </c:pt>
                <c:pt idx="44847">
                  <c:v>6.0579283621288803E-2</c:v>
                </c:pt>
                <c:pt idx="44848">
                  <c:v>5.9765133526133898E-2</c:v>
                </c:pt>
                <c:pt idx="44849">
                  <c:v>4.3783358935305099E-2</c:v>
                </c:pt>
                <c:pt idx="44850">
                  <c:v>4.7609522649660403E-2</c:v>
                </c:pt>
                <c:pt idx="44851">
                  <c:v>3.55734473676763E-2</c:v>
                </c:pt>
                <c:pt idx="44852">
                  <c:v>9.3844497895896703E-2</c:v>
                </c:pt>
                <c:pt idx="44853">
                  <c:v>0.104027884349478</c:v>
                </c:pt>
                <c:pt idx="44854">
                  <c:v>8.7016696202413896E-2</c:v>
                </c:pt>
                <c:pt idx="44855">
                  <c:v>9.3794226487882798E-2</c:v>
                </c:pt>
                <c:pt idx="44856">
                  <c:v>0.15956630225392501</c:v>
                </c:pt>
                <c:pt idx="44857">
                  <c:v>0.158868136314985</c:v>
                </c:pt>
                <c:pt idx="44858">
                  <c:v>0.177720233847492</c:v>
                </c:pt>
                <c:pt idx="44859">
                  <c:v>2.25958185193979E-2</c:v>
                </c:pt>
                <c:pt idx="44860">
                  <c:v>0.12970990209455199</c:v>
                </c:pt>
                <c:pt idx="44861">
                  <c:v>0.16942850238502699</c:v>
                </c:pt>
                <c:pt idx="44862">
                  <c:v>0.17191199420401701</c:v>
                </c:pt>
                <c:pt idx="44863">
                  <c:v>0.18154668577331601</c:v>
                </c:pt>
                <c:pt idx="44864">
                  <c:v>0.15375307244092201</c:v>
                </c:pt>
                <c:pt idx="44865">
                  <c:v>0.149533251398313</c:v>
                </c:pt>
                <c:pt idx="44866">
                  <c:v>0.14324421291275899</c:v>
                </c:pt>
                <c:pt idx="44867">
                  <c:v>0.137340659519124</c:v>
                </c:pt>
                <c:pt idx="44868">
                  <c:v>0.19765787281976799</c:v>
                </c:pt>
                <c:pt idx="44869">
                  <c:v>0.22700156755262199</c:v>
                </c:pt>
                <c:pt idx="44870">
                  <c:v>0.229510285679772</c:v>
                </c:pt>
                <c:pt idx="44871">
                  <c:v>0.24547999311796401</c:v>
                </c:pt>
                <c:pt idx="44872">
                  <c:v>0.24607446877191799</c:v>
                </c:pt>
                <c:pt idx="44873">
                  <c:v>0.23188380391424701</c:v>
                </c:pt>
                <c:pt idx="44874">
                  <c:v>0.23056027851333999</c:v>
                </c:pt>
                <c:pt idx="44875">
                  <c:v>-8.2568431402627596E-3</c:v>
                </c:pt>
                <c:pt idx="44876">
                  <c:v>-2.9615397712059398E-3</c:v>
                </c:pt>
                <c:pt idx="44877">
                  <c:v>1.7851126172337299E-2</c:v>
                </c:pt>
                <c:pt idx="44878">
                  <c:v>1.7380958745318399E-2</c:v>
                </c:pt>
                <c:pt idx="44879">
                  <c:v>1.7700622758179199E-2</c:v>
                </c:pt>
                <c:pt idx="44880">
                  <c:v>1.9927966730748099E-2</c:v>
                </c:pt>
                <c:pt idx="44881">
                  <c:v>2.03681879129145E-2</c:v>
                </c:pt>
                <c:pt idx="44882">
                  <c:v>-3.2504557357480202E-2</c:v>
                </c:pt>
                <c:pt idx="44883">
                  <c:v>-3.9199768763304998E-2</c:v>
                </c:pt>
                <c:pt idx="44884">
                  <c:v>1.1503029521840499E-2</c:v>
                </c:pt>
                <c:pt idx="44885">
                  <c:v>-1.40639576291128E-2</c:v>
                </c:pt>
                <c:pt idx="44886">
                  <c:v>-1.11241875956553E-2</c:v>
                </c:pt>
                <c:pt idx="44887">
                  <c:v>-1.66008355472879E-2</c:v>
                </c:pt>
                <c:pt idx="44888">
                  <c:v>-1.34053862264515E-2</c:v>
                </c:pt>
                <c:pt idx="44889">
                  <c:v>4.1874298095747997E-2</c:v>
                </c:pt>
                <c:pt idx="44890">
                  <c:v>3.5921646326448599E-2</c:v>
                </c:pt>
                <c:pt idx="44891">
                  <c:v>-7.3960958240123706E-2</c:v>
                </c:pt>
                <c:pt idx="44892">
                  <c:v>-7.1882980506175295E-2</c:v>
                </c:pt>
                <c:pt idx="44893">
                  <c:v>-5.8403503230612899E-2</c:v>
                </c:pt>
                <c:pt idx="44894">
                  <c:v>-3.1680516772738501E-3</c:v>
                </c:pt>
                <c:pt idx="44895">
                  <c:v>-5.3905459623254597E-2</c:v>
                </c:pt>
                <c:pt idx="44896">
                  <c:v>-4.8197167728829003E-2</c:v>
                </c:pt>
                <c:pt idx="44897">
                  <c:v>8.1017803693086404E-3</c:v>
                </c:pt>
                <c:pt idx="44898">
                  <c:v>1.1684623037818E-2</c:v>
                </c:pt>
                <c:pt idx="44899">
                  <c:v>1.8624282509153298E-2</c:v>
                </c:pt>
                <c:pt idx="44900">
                  <c:v>2.6471126715291199E-2</c:v>
                </c:pt>
                <c:pt idx="44901">
                  <c:v>1.9931952151303198E-2</c:v>
                </c:pt>
                <c:pt idx="44902">
                  <c:v>2.7023541052082201E-2</c:v>
                </c:pt>
                <c:pt idx="44903">
                  <c:v>2.1954337769790101E-2</c:v>
                </c:pt>
                <c:pt idx="44904">
                  <c:v>0.11908059090935801</c:v>
                </c:pt>
                <c:pt idx="44905">
                  <c:v>0.10438064547253</c:v>
                </c:pt>
                <c:pt idx="44906">
                  <c:v>0.23098809165019801</c:v>
                </c:pt>
                <c:pt idx="44907">
                  <c:v>0.220963175264454</c:v>
                </c:pt>
                <c:pt idx="44908">
                  <c:v>0.24465969991599801</c:v>
                </c:pt>
                <c:pt idx="44909">
                  <c:v>0.22778139554659499</c:v>
                </c:pt>
                <c:pt idx="44910">
                  <c:v>0.330934386430904</c:v>
                </c:pt>
                <c:pt idx="44911">
                  <c:v>0.29156851216020502</c:v>
                </c:pt>
                <c:pt idx="44912">
                  <c:v>0.32695579257558599</c:v>
                </c:pt>
                <c:pt idx="44913">
                  <c:v>0.37008193789865002</c:v>
                </c:pt>
                <c:pt idx="44914">
                  <c:v>0.41719276726354199</c:v>
                </c:pt>
                <c:pt idx="44915">
                  <c:v>0.46743628515830898</c:v>
                </c:pt>
                <c:pt idx="44916">
                  <c:v>0.516212582899364</c:v>
                </c:pt>
                <c:pt idx="44917">
                  <c:v>0.49671425701364003</c:v>
                </c:pt>
                <c:pt idx="44918">
                  <c:v>0.50640444923501104</c:v>
                </c:pt>
                <c:pt idx="44919">
                  <c:v>0.52405696342208696</c:v>
                </c:pt>
                <c:pt idx="44920">
                  <c:v>0.501331410446201</c:v>
                </c:pt>
                <c:pt idx="44921">
                  <c:v>0.50482207588102301</c:v>
                </c:pt>
                <c:pt idx="44922">
                  <c:v>0.47359334200842301</c:v>
                </c:pt>
                <c:pt idx="44923">
                  <c:v>0.48729996928035402</c:v>
                </c:pt>
                <c:pt idx="44924">
                  <c:v>0.53401652165908697</c:v>
                </c:pt>
                <c:pt idx="44925">
                  <c:v>0.476948050298241</c:v>
                </c:pt>
                <c:pt idx="44926">
                  <c:v>0.48685392296556901</c:v>
                </c:pt>
                <c:pt idx="44927">
                  <c:v>0.48592478316585802</c:v>
                </c:pt>
                <c:pt idx="44928">
                  <c:v>0.51866795221878104</c:v>
                </c:pt>
                <c:pt idx="44929">
                  <c:v>0.53903359638820503</c:v>
                </c:pt>
                <c:pt idx="44930">
                  <c:v>0.66567848059659296</c:v>
                </c:pt>
                <c:pt idx="44931">
                  <c:v>0.66549928599985098</c:v>
                </c:pt>
                <c:pt idx="44932">
                  <c:v>0.71711874664347297</c:v>
                </c:pt>
                <c:pt idx="44933">
                  <c:v>0.71741114131848804</c:v>
                </c:pt>
                <c:pt idx="44934">
                  <c:v>0.67902993434257397</c:v>
                </c:pt>
                <c:pt idx="44935">
                  <c:v>0.65043252014864805</c:v>
                </c:pt>
                <c:pt idx="44936">
                  <c:v>0.63410643702496094</c:v>
                </c:pt>
                <c:pt idx="44937">
                  <c:v>0.65783078364470504</c:v>
                </c:pt>
                <c:pt idx="44938">
                  <c:v>0.695993897004206</c:v>
                </c:pt>
                <c:pt idx="44939">
                  <c:v>0.71090241375194096</c:v>
                </c:pt>
                <c:pt idx="44940">
                  <c:v>0.71328839545839795</c:v>
                </c:pt>
                <c:pt idx="44941">
                  <c:v>0.69494698664870502</c:v>
                </c:pt>
                <c:pt idx="44942">
                  <c:v>0.71384907879148096</c:v>
                </c:pt>
                <c:pt idx="44943">
                  <c:v>0.73889289729456897</c:v>
                </c:pt>
                <c:pt idx="44944">
                  <c:v>0.79977970199489101</c:v>
                </c:pt>
                <c:pt idx="44945">
                  <c:v>0.80188594856647499</c:v>
                </c:pt>
                <c:pt idx="44946">
                  <c:v>0.836720605815227</c:v>
                </c:pt>
                <c:pt idx="44947">
                  <c:v>0.76120329882502002</c:v>
                </c:pt>
                <c:pt idx="44948">
                  <c:v>0.76706390796107504</c:v>
                </c:pt>
                <c:pt idx="44949">
                  <c:v>0.76400989246469997</c:v>
                </c:pt>
                <c:pt idx="44950">
                  <c:v>0.77314543287992998</c:v>
                </c:pt>
                <c:pt idx="44951" formatCode="0.00E+00">
                  <c:v>-5.5217278687269501E-4</c:v>
                </c:pt>
                <c:pt idx="44952">
                  <c:v>5.3557029991395597E-3</c:v>
                </c:pt>
                <c:pt idx="44953" formatCode="0.00E+00">
                  <c:v>-7.2573358923122501E-4</c:v>
                </c:pt>
                <c:pt idx="44954" formatCode="0.00E+00">
                  <c:v>1.7924813226555199E-4</c:v>
                </c:pt>
                <c:pt idx="44955">
                  <c:v>-2.6045933090119702E-3</c:v>
                </c:pt>
                <c:pt idx="44956">
                  <c:v>1.80782620418256E-2</c:v>
                </c:pt>
                <c:pt idx="44957">
                  <c:v>1.48362775486818E-2</c:v>
                </c:pt>
                <c:pt idx="44958">
                  <c:v>3.57871905296245E-2</c:v>
                </c:pt>
                <c:pt idx="44959">
                  <c:v>2.9939285894933599E-2</c:v>
                </c:pt>
                <c:pt idx="44960">
                  <c:v>4.1776179122906099E-2</c:v>
                </c:pt>
                <c:pt idx="44961">
                  <c:v>4.4869006125246802E-2</c:v>
                </c:pt>
                <c:pt idx="44962">
                  <c:v>4.2946044688231197E-2</c:v>
                </c:pt>
                <c:pt idx="44963">
                  <c:v>4.1633948172339098E-2</c:v>
                </c:pt>
                <c:pt idx="44964">
                  <c:v>2.0062776111433499E-2</c:v>
                </c:pt>
                <c:pt idx="44965">
                  <c:v>2.11404663702312E-2</c:v>
                </c:pt>
                <c:pt idx="44966">
                  <c:v>2.9220053765184901E-2</c:v>
                </c:pt>
                <c:pt idx="44967">
                  <c:v>3.90872646741715E-2</c:v>
                </c:pt>
                <c:pt idx="44968">
                  <c:v>3.4359809145340703E-2</c:v>
                </c:pt>
                <c:pt idx="44969">
                  <c:v>2.2916543177016399E-2</c:v>
                </c:pt>
                <c:pt idx="44970">
                  <c:v>-2.4856738642845901E-2</c:v>
                </c:pt>
                <c:pt idx="44971">
                  <c:v>-3.2144984399418097E-2</c:v>
                </c:pt>
                <c:pt idx="44972">
                  <c:v>-3.8551387699178902E-2</c:v>
                </c:pt>
                <c:pt idx="44973">
                  <c:v>-4.2023579464058401E-2</c:v>
                </c:pt>
                <c:pt idx="44974">
                  <c:v>-8.6817317137133504E-2</c:v>
                </c:pt>
                <c:pt idx="44975">
                  <c:v>-8.7213982291787201E-2</c:v>
                </c:pt>
                <c:pt idx="44976">
                  <c:v>-9.9827228119750297E-2</c:v>
                </c:pt>
                <c:pt idx="44977">
                  <c:v>-0.111633591848738</c:v>
                </c:pt>
                <c:pt idx="44978">
                  <c:v>-0.108251188551025</c:v>
                </c:pt>
                <c:pt idx="44979">
                  <c:v>-0.10251902342875301</c:v>
                </c:pt>
                <c:pt idx="44980">
                  <c:v>-0.10477161119048101</c:v>
                </c:pt>
                <c:pt idx="44981">
                  <c:v>-9.9211817020985194E-2</c:v>
                </c:pt>
                <c:pt idx="44982">
                  <c:v>-9.2015471520354497E-2</c:v>
                </c:pt>
                <c:pt idx="44983">
                  <c:v>-9.2076732004707701E-2</c:v>
                </c:pt>
                <c:pt idx="44984">
                  <c:v>-9.3212121440757495E-2</c:v>
                </c:pt>
                <c:pt idx="44985">
                  <c:v>-0.103865965560327</c:v>
                </c:pt>
                <c:pt idx="44986">
                  <c:v>-3.6336902431013597E-2</c:v>
                </c:pt>
                <c:pt idx="44987">
                  <c:v>-4.4657180886329799E-2</c:v>
                </c:pt>
                <c:pt idx="44988">
                  <c:v>-4.3728470379319401E-2</c:v>
                </c:pt>
                <c:pt idx="44989">
                  <c:v>-4.7322831561266598E-2</c:v>
                </c:pt>
                <c:pt idx="44990">
                  <c:v>-4.48834254333359E-2</c:v>
                </c:pt>
                <c:pt idx="44991">
                  <c:v>-4.9842611800653101E-2</c:v>
                </c:pt>
                <c:pt idx="44992">
                  <c:v>-5.2183684864826399E-2</c:v>
                </c:pt>
                <c:pt idx="44993">
                  <c:v>-5.2831812139698599E-2</c:v>
                </c:pt>
                <c:pt idx="44994">
                  <c:v>-4.9788468911898101E-2</c:v>
                </c:pt>
                <c:pt idx="44995">
                  <c:v>-6.1815945999373199E-2</c:v>
                </c:pt>
                <c:pt idx="44996">
                  <c:v>-5.0784214936553801E-2</c:v>
                </c:pt>
                <c:pt idx="44997">
                  <c:v>-4.9888328567181998E-2</c:v>
                </c:pt>
                <c:pt idx="44998">
                  <c:v>-4.9263395689357101E-2</c:v>
                </c:pt>
                <c:pt idx="44999">
                  <c:v>-5.3965949423729898E-2</c:v>
                </c:pt>
                <c:pt idx="45000">
                  <c:v>-5.5016007444084102E-2</c:v>
                </c:pt>
                <c:pt idx="45001">
                  <c:v>-6.1297034511173402E-2</c:v>
                </c:pt>
                <c:pt idx="45002">
                  <c:v>-6.1596650081219201E-2</c:v>
                </c:pt>
                <c:pt idx="45003">
                  <c:v>-8.4549222947275002E-2</c:v>
                </c:pt>
                <c:pt idx="45004">
                  <c:v>-5.3863504548995397E-2</c:v>
                </c:pt>
                <c:pt idx="45005">
                  <c:v>-6.7040982268481597E-2</c:v>
                </c:pt>
                <c:pt idx="45006">
                  <c:v>-6.8170363733445205E-2</c:v>
                </c:pt>
                <c:pt idx="45007">
                  <c:v>-6.2921636058579103E-2</c:v>
                </c:pt>
                <c:pt idx="45008">
                  <c:v>-2.64292470515008E-2</c:v>
                </c:pt>
                <c:pt idx="45009">
                  <c:v>-7.2040791520830904E-3</c:v>
                </c:pt>
                <c:pt idx="45010">
                  <c:v>-3.5147062001656898E-3</c:v>
                </c:pt>
                <c:pt idx="45011">
                  <c:v>-4.6852022436032403E-3</c:v>
                </c:pt>
                <c:pt idx="45012">
                  <c:v>8.7477992543269992E-3</c:v>
                </c:pt>
                <c:pt idx="45013">
                  <c:v>7.7023284508617104E-3</c:v>
                </c:pt>
                <c:pt idx="45014">
                  <c:v>1.8747877859022599E-2</c:v>
                </c:pt>
                <c:pt idx="45015">
                  <c:v>1.4776622998779699E-2</c:v>
                </c:pt>
                <c:pt idx="45016">
                  <c:v>1.7769369148059801E-2</c:v>
                </c:pt>
                <c:pt idx="45017">
                  <c:v>1.4695449468058199E-2</c:v>
                </c:pt>
                <c:pt idx="45018">
                  <c:v>2.4878035676305602E-2</c:v>
                </c:pt>
                <c:pt idx="45019">
                  <c:v>2.5028154581435001E-2</c:v>
                </c:pt>
                <c:pt idx="45020">
                  <c:v>3.52038778428993E-2</c:v>
                </c:pt>
                <c:pt idx="45021">
                  <c:v>5.5046071545941502E-2</c:v>
                </c:pt>
                <c:pt idx="45022">
                  <c:v>8.24387161741722E-2</c:v>
                </c:pt>
                <c:pt idx="45023">
                  <c:v>8.3319671943371698E-2</c:v>
                </c:pt>
                <c:pt idx="45024">
                  <c:v>9.2578116068017399E-2</c:v>
                </c:pt>
                <c:pt idx="45025">
                  <c:v>9.3167630875367502E-2</c:v>
                </c:pt>
                <c:pt idx="45026">
                  <c:v>8.8680464468826103E-2</c:v>
                </c:pt>
                <c:pt idx="45027">
                  <c:v>9.4106530288088297E-2</c:v>
                </c:pt>
                <c:pt idx="45028">
                  <c:v>0.102475470240973</c:v>
                </c:pt>
                <c:pt idx="45029">
                  <c:v>7.7501119789403106E-2</c:v>
                </c:pt>
                <c:pt idx="45030">
                  <c:v>9.4670765478723495E-2</c:v>
                </c:pt>
                <c:pt idx="45031">
                  <c:v>0.11649623885943999</c:v>
                </c:pt>
                <c:pt idx="45032">
                  <c:v>0.122270239527451</c:v>
                </c:pt>
                <c:pt idx="45033">
                  <c:v>0.108838264821649</c:v>
                </c:pt>
                <c:pt idx="45034">
                  <c:v>0.120841171671921</c:v>
                </c:pt>
                <c:pt idx="45035">
                  <c:v>1.0528266134139899E-3</c:v>
                </c:pt>
                <c:pt idx="45036" formatCode="0.00E+00">
                  <c:v>4.2988401484977902E-4</c:v>
                </c:pt>
                <c:pt idx="45037">
                  <c:v>5.6888946890496497E-3</c:v>
                </c:pt>
                <c:pt idx="45038">
                  <c:v>2.5878908706000701E-3</c:v>
                </c:pt>
                <c:pt idx="45039">
                  <c:v>1.1452905117604601E-2</c:v>
                </c:pt>
                <c:pt idx="45040">
                  <c:v>1.1408309230182399E-2</c:v>
                </c:pt>
                <c:pt idx="45041">
                  <c:v>2.0033533922152201E-2</c:v>
                </c:pt>
                <c:pt idx="45042">
                  <c:v>1.7336880010233501E-2</c:v>
                </c:pt>
                <c:pt idx="45043">
                  <c:v>2.6122480459609999E-2</c:v>
                </c:pt>
                <c:pt idx="45044">
                  <c:v>2.1697622175620799E-2</c:v>
                </c:pt>
                <c:pt idx="45045">
                  <c:v>3.6117876884341302E-2</c:v>
                </c:pt>
                <c:pt idx="45046">
                  <c:v>3.9444771315586297E-2</c:v>
                </c:pt>
                <c:pt idx="45047">
                  <c:v>3.4621483742935902E-2</c:v>
                </c:pt>
                <c:pt idx="45048">
                  <c:v>2.5015151031053801E-2</c:v>
                </c:pt>
                <c:pt idx="45049">
                  <c:v>3.4518216028823698E-2</c:v>
                </c:pt>
                <c:pt idx="45050">
                  <c:v>4.18415295342979E-2</c:v>
                </c:pt>
                <c:pt idx="45051">
                  <c:v>0.13513555847947401</c:v>
                </c:pt>
                <c:pt idx="45052">
                  <c:v>0.12881485447688401</c:v>
                </c:pt>
                <c:pt idx="45053">
                  <c:v>0.16389586964531699</c:v>
                </c:pt>
                <c:pt idx="45054">
                  <c:v>0.12691799567891501</c:v>
                </c:pt>
                <c:pt idx="45055">
                  <c:v>0.13064041500826901</c:v>
                </c:pt>
                <c:pt idx="45056">
                  <c:v>0.147018649854153</c:v>
                </c:pt>
                <c:pt idx="45057">
                  <c:v>0.19813370355750601</c:v>
                </c:pt>
                <c:pt idx="45058">
                  <c:v>0.19624408349453201</c:v>
                </c:pt>
                <c:pt idx="45059">
                  <c:v>0.20796033684690199</c:v>
                </c:pt>
                <c:pt idx="45060">
                  <c:v>0.20227197064514499</c:v>
                </c:pt>
                <c:pt idx="45061">
                  <c:v>0.275477626348206</c:v>
                </c:pt>
                <c:pt idx="45062">
                  <c:v>0.27144944231250001</c:v>
                </c:pt>
                <c:pt idx="45063">
                  <c:v>0.292885734415887</c:v>
                </c:pt>
                <c:pt idx="45064">
                  <c:v>0.30787328540481401</c:v>
                </c:pt>
                <c:pt idx="45065">
                  <c:v>0.35795691846288902</c:v>
                </c:pt>
                <c:pt idx="45066">
                  <c:v>0.320011918281145</c:v>
                </c:pt>
                <c:pt idx="45067">
                  <c:v>0.35868013821739197</c:v>
                </c:pt>
                <c:pt idx="45068">
                  <c:v>0.230300701407509</c:v>
                </c:pt>
                <c:pt idx="45069">
                  <c:v>0.286060254650159</c:v>
                </c:pt>
                <c:pt idx="45070">
                  <c:v>0.25581350058155899</c:v>
                </c:pt>
                <c:pt idx="45071">
                  <c:v>0.258819504458145</c:v>
                </c:pt>
                <c:pt idx="45072">
                  <c:v>0.27504129766116903</c:v>
                </c:pt>
                <c:pt idx="45073">
                  <c:v>0.28020148972678499</c:v>
                </c:pt>
                <c:pt idx="45074">
                  <c:v>0.34383152396132999</c:v>
                </c:pt>
                <c:pt idx="45075">
                  <c:v>0.34056668051969502</c:v>
                </c:pt>
                <c:pt idx="45076">
                  <c:v>4.5867346665633404E-3</c:v>
                </c:pt>
                <c:pt idx="45077" formatCode="0.00E+00">
                  <c:v>-8.1401265062686003E-4</c:v>
                </c:pt>
                <c:pt idx="45078">
                  <c:v>4.8936402490968797E-3</c:v>
                </c:pt>
                <c:pt idx="45079">
                  <c:v>3.13359888904174E-3</c:v>
                </c:pt>
                <c:pt idx="45080">
                  <c:v>1.67937373358997E-2</c:v>
                </c:pt>
                <c:pt idx="45081" formatCode="0.00E+00">
                  <c:v>7.7679019771825699E-4</c:v>
                </c:pt>
                <c:pt idx="45082">
                  <c:v>8.7296397406024795E-3</c:v>
                </c:pt>
                <c:pt idx="45083">
                  <c:v>9.2306867844606996E-3</c:v>
                </c:pt>
                <c:pt idx="45084">
                  <c:v>1.6611639482744401E-2</c:v>
                </c:pt>
                <c:pt idx="45085">
                  <c:v>1.73588001996536E-2</c:v>
                </c:pt>
                <c:pt idx="45086">
                  <c:v>1.40589574616922E-2</c:v>
                </c:pt>
                <c:pt idx="45087">
                  <c:v>1.44445132502957E-2</c:v>
                </c:pt>
                <c:pt idx="45088">
                  <c:v>5.9640168127393901E-2</c:v>
                </c:pt>
                <c:pt idx="45089">
                  <c:v>1.78099014329762E-2</c:v>
                </c:pt>
                <c:pt idx="45090">
                  <c:v>6.5586432905503103E-2</c:v>
                </c:pt>
                <c:pt idx="45091">
                  <c:v>6.1447558460704099E-2</c:v>
                </c:pt>
                <c:pt idx="45092">
                  <c:v>7.2417375906310699E-2</c:v>
                </c:pt>
                <c:pt idx="45093">
                  <c:v>0</c:v>
                </c:pt>
                <c:pt idx="45094">
                  <c:v>3.50731482709321E-3</c:v>
                </c:pt>
                <c:pt idx="45095" formatCode="0.00E+00">
                  <c:v>9.7201797527945999E-4</c:v>
                </c:pt>
                <c:pt idx="45096">
                  <c:v>5.2239649105494303E-3</c:v>
                </c:pt>
                <c:pt idx="45097">
                  <c:v>1.16827120601903E-3</c:v>
                </c:pt>
                <c:pt idx="45098">
                  <c:v>3.6439366871941797E-2</c:v>
                </c:pt>
                <c:pt idx="45099">
                  <c:v>0</c:v>
                </c:pt>
                <c:pt idx="45100">
                  <c:v>5.1968451129154004E-3</c:v>
                </c:pt>
                <c:pt idx="45101" formatCode="0.00E+00">
                  <c:v>-6.1390848035847102E-4</c:v>
                </c:pt>
                <c:pt idx="45102">
                  <c:v>1.22292910651E-2</c:v>
                </c:pt>
                <c:pt idx="45103">
                  <c:v>-3.5936625798793599E-3</c:v>
                </c:pt>
                <c:pt idx="45104">
                  <c:v>-4.0202161385980402E-3</c:v>
                </c:pt>
                <c:pt idx="45105">
                  <c:v>-9.7198295585974002E-3</c:v>
                </c:pt>
                <c:pt idx="45106">
                  <c:v>9.4653044449092505E-2</c:v>
                </c:pt>
                <c:pt idx="45107">
                  <c:v>9.0586245418883493E-2</c:v>
                </c:pt>
                <c:pt idx="45108">
                  <c:v>0.106134081334272</c:v>
                </c:pt>
                <c:pt idx="45109">
                  <c:v>0.101683466266777</c:v>
                </c:pt>
                <c:pt idx="45110">
                  <c:v>0.104513190311537</c:v>
                </c:pt>
                <c:pt idx="45111">
                  <c:v>0.110577626437869</c:v>
                </c:pt>
                <c:pt idx="45112">
                  <c:v>0.128885300082728</c:v>
                </c:pt>
                <c:pt idx="45113">
                  <c:v>0.127137429338646</c:v>
                </c:pt>
                <c:pt idx="45114">
                  <c:v>0.17379509729409601</c:v>
                </c:pt>
                <c:pt idx="45115">
                  <c:v>0.17213495836728501</c:v>
                </c:pt>
                <c:pt idx="45116">
                  <c:v>0.18566454011569999</c:v>
                </c:pt>
                <c:pt idx="45117">
                  <c:v>0.18749320354854301</c:v>
                </c:pt>
                <c:pt idx="45118">
                  <c:v>0.21935928976639599</c:v>
                </c:pt>
                <c:pt idx="45119">
                  <c:v>0.242462268696439</c:v>
                </c:pt>
                <c:pt idx="45120">
                  <c:v>0.253128335899034</c:v>
                </c:pt>
                <c:pt idx="45121">
                  <c:v>0.27801061384222397</c:v>
                </c:pt>
                <c:pt idx="45122">
                  <c:v>0.29475345908717998</c:v>
                </c:pt>
                <c:pt idx="45123">
                  <c:v>0.29585405699885597</c:v>
                </c:pt>
                <c:pt idx="45124">
                  <c:v>0.312631467188765</c:v>
                </c:pt>
                <c:pt idx="45125">
                  <c:v>0.307820863772238</c:v>
                </c:pt>
                <c:pt idx="45126">
                  <c:v>0.32373665440724297</c:v>
                </c:pt>
                <c:pt idx="45127">
                  <c:v>0.406552438215454</c:v>
                </c:pt>
                <c:pt idx="45128">
                  <c:v>0.397059567572352</c:v>
                </c:pt>
                <c:pt idx="45129">
                  <c:v>0.40944377270364002</c:v>
                </c:pt>
                <c:pt idx="45130">
                  <c:v>0.32587833793501703</c:v>
                </c:pt>
                <c:pt idx="45131">
                  <c:v>0.30579506796081302</c:v>
                </c:pt>
                <c:pt idx="45132">
                  <c:v>0.34703169673002998</c:v>
                </c:pt>
                <c:pt idx="45133">
                  <c:v>0.35903484730557</c:v>
                </c:pt>
                <c:pt idx="45134">
                  <c:v>0.37181425709856802</c:v>
                </c:pt>
                <c:pt idx="45135">
                  <c:v>0.35137548891297099</c:v>
                </c:pt>
                <c:pt idx="45136">
                  <c:v>0.33648568708863702</c:v>
                </c:pt>
                <c:pt idx="45137">
                  <c:v>5.6409034393031202E-2</c:v>
                </c:pt>
                <c:pt idx="45138">
                  <c:v>5.3757801262488802E-2</c:v>
                </c:pt>
                <c:pt idx="45139">
                  <c:v>5.8757432913758498E-2</c:v>
                </c:pt>
                <c:pt idx="45140">
                  <c:v>4.4735352972623897E-2</c:v>
                </c:pt>
                <c:pt idx="45141">
                  <c:v>5.1251842205814101E-2</c:v>
                </c:pt>
                <c:pt idx="45142">
                  <c:v>2.87894496597163E-3</c:v>
                </c:pt>
                <c:pt idx="45143" formatCode="0.00E+00">
                  <c:v>-1.50432259638622E-4</c:v>
                </c:pt>
                <c:pt idx="45144" formatCode="0.00E+00">
                  <c:v>-8.1365998356797099E-4</c:v>
                </c:pt>
                <c:pt idx="45145">
                  <c:v>0.11644150888002</c:v>
                </c:pt>
                <c:pt idx="45146">
                  <c:v>0.124313811846141</c:v>
                </c:pt>
                <c:pt idx="45147">
                  <c:v>0.143826971070452</c:v>
                </c:pt>
                <c:pt idx="45148">
                  <c:v>0.12693104387622001</c:v>
                </c:pt>
                <c:pt idx="45149">
                  <c:v>0.14989190627814999</c:v>
                </c:pt>
                <c:pt idx="45150">
                  <c:v>6.2654862745399498E-2</c:v>
                </c:pt>
                <c:pt idx="45151">
                  <c:v>8.1583640250927694E-2</c:v>
                </c:pt>
                <c:pt idx="45152">
                  <c:v>8.7190779475155106E-2</c:v>
                </c:pt>
                <c:pt idx="45153">
                  <c:v>9.4778517066036003E-2</c:v>
                </c:pt>
                <c:pt idx="45154">
                  <c:v>0.102743383507408</c:v>
                </c:pt>
                <c:pt idx="45155">
                  <c:v>0.17109884372748699</c:v>
                </c:pt>
                <c:pt idx="45156">
                  <c:v>0.162265983210303</c:v>
                </c:pt>
                <c:pt idx="45157">
                  <c:v>0.19219195146425699</c:v>
                </c:pt>
                <c:pt idx="45158">
                  <c:v>0.20565652489907299</c:v>
                </c:pt>
                <c:pt idx="45159">
                  <c:v>0.44657526980241502</c:v>
                </c:pt>
                <c:pt idx="45160">
                  <c:v>1.18378327853494E-2</c:v>
                </c:pt>
                <c:pt idx="45161">
                  <c:v>1.7724984950247401E-2</c:v>
                </c:pt>
                <c:pt idx="45162">
                  <c:v>1.37135308689426E-2</c:v>
                </c:pt>
                <c:pt idx="45163">
                  <c:v>1.6397938039323101E-2</c:v>
                </c:pt>
                <c:pt idx="45164">
                  <c:v>1.28529375532817E-2</c:v>
                </c:pt>
                <c:pt idx="45165">
                  <c:v>1.7436748190450199E-2</c:v>
                </c:pt>
                <c:pt idx="45166">
                  <c:v>2.42920101066985E-2</c:v>
                </c:pt>
                <c:pt idx="45167">
                  <c:v>3.1426135627611901E-2</c:v>
                </c:pt>
                <c:pt idx="45168">
                  <c:v>-3.9192407203812701E-2</c:v>
                </c:pt>
                <c:pt idx="45169">
                  <c:v>-3.6930483279637299E-2</c:v>
                </c:pt>
                <c:pt idx="45170">
                  <c:v>-0.111785645554509</c:v>
                </c:pt>
                <c:pt idx="45171">
                  <c:v>-9.7853732209094602E-2</c:v>
                </c:pt>
                <c:pt idx="45172">
                  <c:v>-0.11307761052707201</c:v>
                </c:pt>
                <c:pt idx="45173">
                  <c:v>2.15263438870128E-3</c:v>
                </c:pt>
                <c:pt idx="45174">
                  <c:v>-2.5280559631271699E-2</c:v>
                </c:pt>
                <c:pt idx="45175">
                  <c:v>-6.6776818420719503E-2</c:v>
                </c:pt>
                <c:pt idx="45176">
                  <c:v>-8.8288764482330001E-2</c:v>
                </c:pt>
                <c:pt idx="45177">
                  <c:v>-9.0992311912684698E-2</c:v>
                </c:pt>
                <c:pt idx="45178">
                  <c:v>-0.13506222701842399</c:v>
                </c:pt>
                <c:pt idx="45179">
                  <c:v>-0.13761146558672599</c:v>
                </c:pt>
                <c:pt idx="45180">
                  <c:v>-0.14095207190005099</c:v>
                </c:pt>
                <c:pt idx="45181">
                  <c:v>3.8103746908080403E-2</c:v>
                </c:pt>
                <c:pt idx="45182">
                  <c:v>3.8620130959588599E-2</c:v>
                </c:pt>
                <c:pt idx="45183">
                  <c:v>3.5296386280010097E-2</c:v>
                </c:pt>
                <c:pt idx="45184">
                  <c:v>3.65292078589734E-2</c:v>
                </c:pt>
                <c:pt idx="45185">
                  <c:v>4.7885689163496198E-2</c:v>
                </c:pt>
                <c:pt idx="45186">
                  <c:v>2.4244862615892801E-2</c:v>
                </c:pt>
                <c:pt idx="45187">
                  <c:v>7.0449921514173106E-2</c:v>
                </c:pt>
                <c:pt idx="45188">
                  <c:v>8.94416840149026E-2</c:v>
                </c:pt>
                <c:pt idx="45189">
                  <c:v>8.8478992557455394E-2</c:v>
                </c:pt>
                <c:pt idx="45190">
                  <c:v>8.5247508036072603E-2</c:v>
                </c:pt>
                <c:pt idx="45191">
                  <c:v>0.10033230604198801</c:v>
                </c:pt>
                <c:pt idx="45192">
                  <c:v>4.0198648995163497E-2</c:v>
                </c:pt>
                <c:pt idx="45193">
                  <c:v>4.3843271412338201E-2</c:v>
                </c:pt>
                <c:pt idx="45194">
                  <c:v>-9.5906721624809205E-2</c:v>
                </c:pt>
                <c:pt idx="45195">
                  <c:v>-0.10532656428017501</c:v>
                </c:pt>
                <c:pt idx="45196">
                  <c:v>4.6883969683537696E-3</c:v>
                </c:pt>
                <c:pt idx="45197" formatCode="0.00E+00">
                  <c:v>7.1310084939657501E-5</c:v>
                </c:pt>
                <c:pt idx="45198">
                  <c:v>5.1714218255853803E-3</c:v>
                </c:pt>
                <c:pt idx="45199">
                  <c:v>4.0125505646824104E-3</c:v>
                </c:pt>
                <c:pt idx="45200">
                  <c:v>1.1226432294887999E-2</c:v>
                </c:pt>
                <c:pt idx="45201">
                  <c:v>1.15505644345006E-2</c:v>
                </c:pt>
                <c:pt idx="45202">
                  <c:v>-1.5633401585915401E-2</c:v>
                </c:pt>
                <c:pt idx="45203">
                  <c:v>-1.4809562247527899E-2</c:v>
                </c:pt>
                <c:pt idx="45204" formatCode="0.00E+00">
                  <c:v>5.4788271238170796E-4</c:v>
                </c:pt>
                <c:pt idx="45205">
                  <c:v>3.6555635776673802E-3</c:v>
                </c:pt>
                <c:pt idx="45206">
                  <c:v>3.9883991279248097E-3</c:v>
                </c:pt>
                <c:pt idx="45207">
                  <c:v>4.4615891249877304E-3</c:v>
                </c:pt>
                <c:pt idx="45208">
                  <c:v>3.5907200428894698E-2</c:v>
                </c:pt>
                <c:pt idx="45209">
                  <c:v>1.5377917207951701E-2</c:v>
                </c:pt>
                <c:pt idx="45210">
                  <c:v>2.9250587847982699E-2</c:v>
                </c:pt>
                <c:pt idx="45211">
                  <c:v>3.3005987574704097E-2</c:v>
                </c:pt>
                <c:pt idx="45212">
                  <c:v>1.36666631550173E-2</c:v>
                </c:pt>
                <c:pt idx="45213">
                  <c:v>-3.63638593085484E-2</c:v>
                </c:pt>
                <c:pt idx="45214">
                  <c:v>-2.25449800684909E-2</c:v>
                </c:pt>
                <c:pt idx="45215">
                  <c:v>-2.95280129709252E-3</c:v>
                </c:pt>
                <c:pt idx="45216">
                  <c:v>2.3519717677364702E-2</c:v>
                </c:pt>
                <c:pt idx="45217">
                  <c:v>7.1299614637679198E-2</c:v>
                </c:pt>
                <c:pt idx="45218">
                  <c:v>7.7440782817531403E-2</c:v>
                </c:pt>
                <c:pt idx="45219">
                  <c:v>8.5482873286307298E-2</c:v>
                </c:pt>
                <c:pt idx="45220">
                  <c:v>0.10359056135426099</c:v>
                </c:pt>
                <c:pt idx="45221">
                  <c:v>4.1042369193674703E-2</c:v>
                </c:pt>
                <c:pt idx="45222">
                  <c:v>4.8338682946738903E-2</c:v>
                </c:pt>
                <c:pt idx="45223">
                  <c:v>-7.9702187070078701E-3</c:v>
                </c:pt>
                <c:pt idx="45224">
                  <c:v>-1.57629134801018E-3</c:v>
                </c:pt>
                <c:pt idx="45225">
                  <c:v>-5.2428125723997798E-3</c:v>
                </c:pt>
                <c:pt idx="45226">
                  <c:v>2.13654258620978E-2</c:v>
                </c:pt>
                <c:pt idx="45227">
                  <c:v>2.20627360434839E-2</c:v>
                </c:pt>
                <c:pt idx="45228">
                  <c:v>1.9969029935234601E-2</c:v>
                </c:pt>
                <c:pt idx="45229">
                  <c:v>2.2196295560943099E-2</c:v>
                </c:pt>
                <c:pt idx="45230">
                  <c:v>2.01987581206368E-2</c:v>
                </c:pt>
                <c:pt idx="45231">
                  <c:v>2.2196295560943099E-2</c:v>
                </c:pt>
                <c:pt idx="45232">
                  <c:v>2.01987581206368E-2</c:v>
                </c:pt>
                <c:pt idx="45233">
                  <c:v>2.2196295560943099E-2</c:v>
                </c:pt>
                <c:pt idx="45234">
                  <c:v>2.3210404672453701E-2</c:v>
                </c:pt>
                <c:pt idx="45235">
                  <c:v>2.2125412081841201E-2</c:v>
                </c:pt>
                <c:pt idx="45236">
                  <c:v>1.7809292814682E-2</c:v>
                </c:pt>
                <c:pt idx="45237">
                  <c:v>4.0999270877166696E-3</c:v>
                </c:pt>
                <c:pt idx="45238">
                  <c:v>8.8971107594435703E-2</c:v>
                </c:pt>
                <c:pt idx="45239">
                  <c:v>9.5582585058354194E-2</c:v>
                </c:pt>
                <c:pt idx="45240">
                  <c:v>9.6557843163655496E-2</c:v>
                </c:pt>
                <c:pt idx="45241">
                  <c:v>9.0518609355447893E-2</c:v>
                </c:pt>
                <c:pt idx="45242">
                  <c:v>9.3750163286226901E-2</c:v>
                </c:pt>
                <c:pt idx="45243">
                  <c:v>9.2887477693819304E-2</c:v>
                </c:pt>
                <c:pt idx="45244">
                  <c:v>8.6786335711365403E-2</c:v>
                </c:pt>
                <c:pt idx="45245">
                  <c:v>-8.2568431402627596E-3</c:v>
                </c:pt>
                <c:pt idx="45246">
                  <c:v>-1.5771270346215099E-2</c:v>
                </c:pt>
                <c:pt idx="45247">
                  <c:v>-1.1534187035458599E-2</c:v>
                </c:pt>
                <c:pt idx="45248">
                  <c:v>-1.17863082133913E-2</c:v>
                </c:pt>
                <c:pt idx="45249">
                  <c:v>5.4672545818405999E-2</c:v>
                </c:pt>
                <c:pt idx="45250">
                  <c:v>3.3839366152740497E-2</c:v>
                </c:pt>
                <c:pt idx="45251">
                  <c:v>2.9681994923390801E-2</c:v>
                </c:pt>
                <c:pt idx="45252">
                  <c:v>2.41691525695302E-2</c:v>
                </c:pt>
                <c:pt idx="45253">
                  <c:v>6.9521924077911204E-2</c:v>
                </c:pt>
                <c:pt idx="45254">
                  <c:v>8.2214021635331896E-2</c:v>
                </c:pt>
                <c:pt idx="45255">
                  <c:v>0.16986375812527699</c:v>
                </c:pt>
                <c:pt idx="45256">
                  <c:v>2.7346287777433299E-2</c:v>
                </c:pt>
                <c:pt idx="45257">
                  <c:v>5.0169329724890598E-2</c:v>
                </c:pt>
                <c:pt idx="45258">
                  <c:v>5.8838437087242998E-2</c:v>
                </c:pt>
                <c:pt idx="45259">
                  <c:v>2.9308768456249999E-2</c:v>
                </c:pt>
                <c:pt idx="45260">
                  <c:v>3.32058262377741E-2</c:v>
                </c:pt>
                <c:pt idx="45261">
                  <c:v>4.2705862626689399E-2</c:v>
                </c:pt>
                <c:pt idx="45262">
                  <c:v>3.3764303326145398E-2</c:v>
                </c:pt>
                <c:pt idx="45263">
                  <c:v>2.8344918199841401E-2</c:v>
                </c:pt>
                <c:pt idx="45264">
                  <c:v>2.4224493251423701E-2</c:v>
                </c:pt>
                <c:pt idx="45265">
                  <c:v>7.9383062215316394E-2</c:v>
                </c:pt>
                <c:pt idx="45266">
                  <c:v>7.5089955973541594E-2</c:v>
                </c:pt>
                <c:pt idx="45267">
                  <c:v>8.0575416127704497E-2</c:v>
                </c:pt>
                <c:pt idx="45268" formatCode="0.00E+00">
                  <c:v>-3.02319451626065E-4</c:v>
                </c:pt>
                <c:pt idx="45269">
                  <c:v>0.19818071374815699</c:v>
                </c:pt>
                <c:pt idx="45270">
                  <c:v>0.216445563066232</c:v>
                </c:pt>
                <c:pt idx="45271">
                  <c:v>0.217301454565618</c:v>
                </c:pt>
                <c:pt idx="45272">
                  <c:v>0.207067206966039</c:v>
                </c:pt>
                <c:pt idx="45273">
                  <c:v>0.41492826628035001</c:v>
                </c:pt>
                <c:pt idx="45274">
                  <c:v>0.380309814090729</c:v>
                </c:pt>
                <c:pt idx="45275">
                  <c:v>0.44093987015703401</c:v>
                </c:pt>
                <c:pt idx="45276">
                  <c:v>0.420073584694999</c:v>
                </c:pt>
                <c:pt idx="45277">
                  <c:v>0.41987340126545702</c:v>
                </c:pt>
                <c:pt idx="45278">
                  <c:v>0.43833813499428398</c:v>
                </c:pt>
                <c:pt idx="45279">
                  <c:v>0.39486620449622101</c:v>
                </c:pt>
                <c:pt idx="45280">
                  <c:v>3.3759371224741899E-3</c:v>
                </c:pt>
                <c:pt idx="45281">
                  <c:v>-2.4939535286847502E-3</c:v>
                </c:pt>
                <c:pt idx="45282">
                  <c:v>2.4814509902140098E-3</c:v>
                </c:pt>
                <c:pt idx="45283">
                  <c:v>-1.2400951569025501E-2</c:v>
                </c:pt>
                <c:pt idx="45284">
                  <c:v>-1.13264239598749E-2</c:v>
                </c:pt>
                <c:pt idx="45285">
                  <c:v>-2.16024823709721E-2</c:v>
                </c:pt>
                <c:pt idx="45286">
                  <c:v>-2.6117275997577401E-2</c:v>
                </c:pt>
                <c:pt idx="45287">
                  <c:v>-3.5580703828330798E-2</c:v>
                </c:pt>
                <c:pt idx="45288">
                  <c:v>-3.67806743130503E-2</c:v>
                </c:pt>
                <c:pt idx="45289">
                  <c:v>-2.2461369698138601E-2</c:v>
                </c:pt>
                <c:pt idx="45290">
                  <c:v>-2.19033695179102E-2</c:v>
                </c:pt>
                <c:pt idx="45291">
                  <c:v>-3.00639963951876E-2</c:v>
                </c:pt>
                <c:pt idx="45292">
                  <c:v>1.19089493330371E-2</c:v>
                </c:pt>
                <c:pt idx="45293">
                  <c:v>1.0405824080792001E-2</c:v>
                </c:pt>
                <c:pt idx="45294">
                  <c:v>1.4516179762764999E-2</c:v>
                </c:pt>
                <c:pt idx="45295">
                  <c:v>1.15698724092887E-2</c:v>
                </c:pt>
                <c:pt idx="45296">
                  <c:v>1.9198612664575301E-2</c:v>
                </c:pt>
                <c:pt idx="45297">
                  <c:v>1.3223670223408901E-2</c:v>
                </c:pt>
                <c:pt idx="45298">
                  <c:v>-2.8020243306938E-2</c:v>
                </c:pt>
                <c:pt idx="45299">
                  <c:v>-2.0049931043069701E-2</c:v>
                </c:pt>
                <c:pt idx="45300">
                  <c:v>9.2428154161975098E-2</c:v>
                </c:pt>
                <c:pt idx="45301">
                  <c:v>9.4962459510606598E-2</c:v>
                </c:pt>
                <c:pt idx="45302">
                  <c:v>9.8494275662767306E-2</c:v>
                </c:pt>
                <c:pt idx="45303">
                  <c:v>0.103537474993754</c:v>
                </c:pt>
                <c:pt idx="45304">
                  <c:v>0.12732466938899001</c:v>
                </c:pt>
                <c:pt idx="45305">
                  <c:v>0.107744374431981</c:v>
                </c:pt>
                <c:pt idx="45306">
                  <c:v>0.121151084836079</c:v>
                </c:pt>
                <c:pt idx="45307">
                  <c:v>0.137427620269583</c:v>
                </c:pt>
                <c:pt idx="45308">
                  <c:v>0.13824248514656901</c:v>
                </c:pt>
                <c:pt idx="45309">
                  <c:v>-1.92782609210033E-2</c:v>
                </c:pt>
                <c:pt idx="45310">
                  <c:v>-4.9619825707856099E-3</c:v>
                </c:pt>
                <c:pt idx="45311">
                  <c:v>-2.79971561702245E-2</c:v>
                </c:pt>
                <c:pt idx="45312">
                  <c:v>-2.99982451621458E-2</c:v>
                </c:pt>
                <c:pt idx="45313">
                  <c:v>-4.0565880778295503E-2</c:v>
                </c:pt>
                <c:pt idx="45314">
                  <c:v>-3.2678320452276699E-2</c:v>
                </c:pt>
                <c:pt idx="45315">
                  <c:v>-3.2963957989212901E-2</c:v>
                </c:pt>
                <c:pt idx="45316">
                  <c:v>-3.5017131478472401E-2</c:v>
                </c:pt>
                <c:pt idx="45317">
                  <c:v>-3.6072235495740999E-3</c:v>
                </c:pt>
                <c:pt idx="45318">
                  <c:v>-3.79447060378934E-3</c:v>
                </c:pt>
                <c:pt idx="45319">
                  <c:v>1.20883050005216E-3</c:v>
                </c:pt>
                <c:pt idx="45320">
                  <c:v>4.1688695277015599E-3</c:v>
                </c:pt>
                <c:pt idx="45321">
                  <c:v>3.7389739964219701E-3</c:v>
                </c:pt>
                <c:pt idx="45322">
                  <c:v>-1.29470749893796E-2</c:v>
                </c:pt>
                <c:pt idx="45323">
                  <c:v>4.2086891289885298E-3</c:v>
                </c:pt>
                <c:pt idx="45324">
                  <c:v>4.0244985235458001E-3</c:v>
                </c:pt>
                <c:pt idx="45325">
                  <c:v>2.1122752300919401E-3</c:v>
                </c:pt>
                <c:pt idx="45326">
                  <c:v>1.7295027819785799E-3</c:v>
                </c:pt>
                <c:pt idx="45327">
                  <c:v>-4.0073150042825301E-3</c:v>
                </c:pt>
                <c:pt idx="45328">
                  <c:v>-1.76877796166663E-3</c:v>
                </c:pt>
                <c:pt idx="45329">
                  <c:v>-1.4237897244866399E-3</c:v>
                </c:pt>
                <c:pt idx="45330">
                  <c:v>-4.0278759433960403E-3</c:v>
                </c:pt>
                <c:pt idx="45331" formatCode="0.00E+00">
                  <c:v>-3.7405381454691502E-5</c:v>
                </c:pt>
                <c:pt idx="45332" formatCode="0.00E+00">
                  <c:v>-3.80374442705555E-5</c:v>
                </c:pt>
                <c:pt idx="45333">
                  <c:v>-1.15161577027156E-3</c:v>
                </c:pt>
                <c:pt idx="45334" formatCode="0.00E+00">
                  <c:v>-1.6666479457527701E-4</c:v>
                </c:pt>
                <c:pt idx="45335">
                  <c:v>-3.1125094951760502E-3</c:v>
                </c:pt>
                <c:pt idx="45336">
                  <c:v>9.5043820123450404E-3</c:v>
                </c:pt>
                <c:pt idx="45337">
                  <c:v>9.8326861578028595E-3</c:v>
                </c:pt>
                <c:pt idx="45338">
                  <c:v>1.10520091162793E-2</c:v>
                </c:pt>
                <c:pt idx="45339">
                  <c:v>9.2683117119529701E-3</c:v>
                </c:pt>
                <c:pt idx="45340">
                  <c:v>9.6513743470385497E-3</c:v>
                </c:pt>
                <c:pt idx="45341">
                  <c:v>1.0072787571096101E-2</c:v>
                </c:pt>
                <c:pt idx="45342">
                  <c:v>9.4392942675856004E-3</c:v>
                </c:pt>
                <c:pt idx="45343">
                  <c:v>9.4321187414396698E-3</c:v>
                </c:pt>
                <c:pt idx="45344">
                  <c:v>1.0490281849624101E-2</c:v>
                </c:pt>
                <c:pt idx="45345">
                  <c:v>6.3698530617812797E-3</c:v>
                </c:pt>
                <c:pt idx="45346">
                  <c:v>7.4500451897623297E-3</c:v>
                </c:pt>
                <c:pt idx="45347">
                  <c:v>7.4327711139043897E-3</c:v>
                </c:pt>
                <c:pt idx="45348">
                  <c:v>4.5145229098404897E-2</c:v>
                </c:pt>
                <c:pt idx="45349">
                  <c:v>5.1060235924915001E-2</c:v>
                </c:pt>
                <c:pt idx="45350">
                  <c:v>5.5676639850998903E-2</c:v>
                </c:pt>
                <c:pt idx="45351">
                  <c:v>4.4194342163453401E-2</c:v>
                </c:pt>
                <c:pt idx="45352">
                  <c:v>4.1133904614732701E-2</c:v>
                </c:pt>
                <c:pt idx="45353">
                  <c:v>3.7758317491506301E-2</c:v>
                </c:pt>
                <c:pt idx="45354">
                  <c:v>3.7740400369864403E-2</c:v>
                </c:pt>
                <c:pt idx="45355">
                  <c:v>7.7730855421905096E-2</c:v>
                </c:pt>
                <c:pt idx="45356">
                  <c:v>0.109259704945461</c:v>
                </c:pt>
                <c:pt idx="45357">
                  <c:v>0.123060962612946</c:v>
                </c:pt>
                <c:pt idx="45358">
                  <c:v>0.124664340980585</c:v>
                </c:pt>
                <c:pt idx="45359">
                  <c:v>0.12098856182784901</c:v>
                </c:pt>
                <c:pt idx="45360">
                  <c:v>0.14110863987863201</c:v>
                </c:pt>
                <c:pt idx="45361">
                  <c:v>0.189951996365639</c:v>
                </c:pt>
                <c:pt idx="45362">
                  <c:v>0.192514089238421</c:v>
                </c:pt>
                <c:pt idx="45363">
                  <c:v>0.19154881331183499</c:v>
                </c:pt>
                <c:pt idx="45364">
                  <c:v>0.21005357071622099</c:v>
                </c:pt>
                <c:pt idx="45365">
                  <c:v>0.16617478627829499</c:v>
                </c:pt>
                <c:pt idx="45366">
                  <c:v>0.17415429497790799</c:v>
                </c:pt>
                <c:pt idx="45367">
                  <c:v>0.16803412424931399</c:v>
                </c:pt>
                <c:pt idx="45368">
                  <c:v>0.18660668611221901</c:v>
                </c:pt>
                <c:pt idx="45369">
                  <c:v>0.115559616726033</c:v>
                </c:pt>
                <c:pt idx="45370">
                  <c:v>0.10946513138672601</c:v>
                </c:pt>
                <c:pt idx="45371">
                  <c:v>0.16668367435575901</c:v>
                </c:pt>
                <c:pt idx="45372">
                  <c:v>0.12873437336167101</c:v>
                </c:pt>
                <c:pt idx="45373">
                  <c:v>6.8058868906564804E-2</c:v>
                </c:pt>
                <c:pt idx="45374">
                  <c:v>0.110803080367952</c:v>
                </c:pt>
                <c:pt idx="45375">
                  <c:v>0.16038740134155</c:v>
                </c:pt>
                <c:pt idx="45376">
                  <c:v>0.15879749141465899</c:v>
                </c:pt>
                <c:pt idx="45377">
                  <c:v>0.114805023688797</c:v>
                </c:pt>
                <c:pt idx="45378">
                  <c:v>0.144204834192311</c:v>
                </c:pt>
                <c:pt idx="45379">
                  <c:v>0.15571534340392301</c:v>
                </c:pt>
                <c:pt idx="45380">
                  <c:v>0.16969764719404601</c:v>
                </c:pt>
                <c:pt idx="45381">
                  <c:v>0.13415242890638299</c:v>
                </c:pt>
                <c:pt idx="45382">
                  <c:v>0.13570839082115099</c:v>
                </c:pt>
                <c:pt idx="45383">
                  <c:v>8.74150016003791E-2</c:v>
                </c:pt>
                <c:pt idx="45384">
                  <c:v>8.9599848396858695E-2</c:v>
                </c:pt>
                <c:pt idx="45385">
                  <c:v>9.0520220318508399E-2</c:v>
                </c:pt>
                <c:pt idx="45386">
                  <c:v>8.37642135823322E-2</c:v>
                </c:pt>
                <c:pt idx="45387">
                  <c:v>0.133750117854323</c:v>
                </c:pt>
                <c:pt idx="45388">
                  <c:v>0.127915338938726</c:v>
                </c:pt>
                <c:pt idx="45389">
                  <c:v>3.9399328061070403E-2</c:v>
                </c:pt>
                <c:pt idx="45390">
                  <c:v>5.1040516640044498E-2</c:v>
                </c:pt>
                <c:pt idx="45391">
                  <c:v>5.0337925191927098E-2</c:v>
                </c:pt>
                <c:pt idx="45392">
                  <c:v>6.3778289505855998E-2</c:v>
                </c:pt>
                <c:pt idx="45393">
                  <c:v>1.32987118215552E-2</c:v>
                </c:pt>
                <c:pt idx="45394">
                  <c:v>1.17801981044001E-2</c:v>
                </c:pt>
                <c:pt idx="45395">
                  <c:v>4.4116637865567902E-2</c:v>
                </c:pt>
                <c:pt idx="45396">
                  <c:v>4.47518712176957E-2</c:v>
                </c:pt>
                <c:pt idx="45397">
                  <c:v>4.5928451271587602E-2</c:v>
                </c:pt>
                <c:pt idx="45398">
                  <c:v>3.5871093449237001E-2</c:v>
                </c:pt>
                <c:pt idx="45399">
                  <c:v>3.6515356423801798E-2</c:v>
                </c:pt>
                <c:pt idx="45400">
                  <c:v>3.6179538908963998E-2</c:v>
                </c:pt>
                <c:pt idx="45401">
                  <c:v>4.2574917918418199E-2</c:v>
                </c:pt>
                <c:pt idx="45402">
                  <c:v>4.2302670078669703E-2</c:v>
                </c:pt>
                <c:pt idx="45403">
                  <c:v>4.0263812342233802E-3</c:v>
                </c:pt>
                <c:pt idx="45404">
                  <c:v>7.2833445594855297E-3</c:v>
                </c:pt>
                <c:pt idx="45405">
                  <c:v>7.5969502927020196E-3</c:v>
                </c:pt>
                <c:pt idx="45406">
                  <c:v>9.9281586354595906E-3</c:v>
                </c:pt>
                <c:pt idx="45407">
                  <c:v>1.0414428464509301E-2</c:v>
                </c:pt>
                <c:pt idx="45408">
                  <c:v>1.49946709222814E-2</c:v>
                </c:pt>
                <c:pt idx="45409">
                  <c:v>1.24836312313776E-2</c:v>
                </c:pt>
                <c:pt idx="45410">
                  <c:v>1.4726833690800099E-2</c:v>
                </c:pt>
                <c:pt idx="45411">
                  <c:v>1.01068175564E-2</c:v>
                </c:pt>
                <c:pt idx="45412">
                  <c:v>1.0152563929935301E-2</c:v>
                </c:pt>
                <c:pt idx="45413">
                  <c:v>-3.1542775478441399E-3</c:v>
                </c:pt>
                <c:pt idx="45414">
                  <c:v>7.3312446458018102E-3</c:v>
                </c:pt>
                <c:pt idx="45415">
                  <c:v>5.0215031207376803E-3</c:v>
                </c:pt>
                <c:pt idx="45416">
                  <c:v>4.89842435779035E-2</c:v>
                </c:pt>
                <c:pt idx="45417">
                  <c:v>5.1733743430898801E-2</c:v>
                </c:pt>
                <c:pt idx="45418">
                  <c:v>5.7828739369954502E-2</c:v>
                </c:pt>
                <c:pt idx="45419">
                  <c:v>6.02784147708261E-2</c:v>
                </c:pt>
                <c:pt idx="45420">
                  <c:v>6.4643793735196201E-2</c:v>
                </c:pt>
                <c:pt idx="45421">
                  <c:v>4.5763061740182701E-2</c:v>
                </c:pt>
                <c:pt idx="45422">
                  <c:v>6.2279713466517599E-3</c:v>
                </c:pt>
                <c:pt idx="45423" formatCode="0.00E+00">
                  <c:v>-3.6555207286670301E-4</c:v>
                </c:pt>
                <c:pt idx="45424">
                  <c:v>3.2405762405241102E-2</c:v>
                </c:pt>
                <c:pt idx="45425">
                  <c:v>2.0207664950155899E-2</c:v>
                </c:pt>
                <c:pt idx="45426">
                  <c:v>-8.0379963820849092E-3</c:v>
                </c:pt>
                <c:pt idx="45427">
                  <c:v>-1.15394026517006E-2</c:v>
                </c:pt>
                <c:pt idx="45428">
                  <c:v>7.6567054815929098E-2</c:v>
                </c:pt>
                <c:pt idx="45429">
                  <c:v>6.9452130005883406E-2</c:v>
                </c:pt>
                <c:pt idx="45430">
                  <c:v>6.2671092584035901E-2</c:v>
                </c:pt>
                <c:pt idx="45431">
                  <c:v>5.7199467567387197E-2</c:v>
                </c:pt>
                <c:pt idx="45432">
                  <c:v>7.2300052246242405E-2</c:v>
                </c:pt>
                <c:pt idx="45433">
                  <c:v>7.5215714152275306E-2</c:v>
                </c:pt>
                <c:pt idx="45434">
                  <c:v>8.5605057128416998E-2</c:v>
                </c:pt>
                <c:pt idx="45435">
                  <c:v>7.9053746985460194E-2</c:v>
                </c:pt>
                <c:pt idx="45436">
                  <c:v>0.108738425377387</c:v>
                </c:pt>
                <c:pt idx="45437">
                  <c:v>8.8138646649602498E-2</c:v>
                </c:pt>
                <c:pt idx="45438">
                  <c:v>0.11825415461741</c:v>
                </c:pt>
                <c:pt idx="45439">
                  <c:v>0.11674373749794099</c:v>
                </c:pt>
                <c:pt idx="45440">
                  <c:v>0.127312183920023</c:v>
                </c:pt>
                <c:pt idx="45441">
                  <c:v>0.106432004982307</c:v>
                </c:pt>
                <c:pt idx="45442">
                  <c:v>0.13645977238775001</c:v>
                </c:pt>
                <c:pt idx="45443">
                  <c:v>0.127496477603568</c:v>
                </c:pt>
                <c:pt idx="45444">
                  <c:v>0.142051133306205</c:v>
                </c:pt>
                <c:pt idx="45445">
                  <c:v>0.16069020312257501</c:v>
                </c:pt>
                <c:pt idx="45446">
                  <c:v>0.16529023357561701</c:v>
                </c:pt>
                <c:pt idx="45447">
                  <c:v>0.15208679077015599</c:v>
                </c:pt>
                <c:pt idx="45448">
                  <c:v>0.14653049314998201</c:v>
                </c:pt>
                <c:pt idx="45449">
                  <c:v>0.14427852423725701</c:v>
                </c:pt>
                <c:pt idx="45450">
                  <c:v>0.149030468146329</c:v>
                </c:pt>
                <c:pt idx="45451">
                  <c:v>0.14056240495003799</c:v>
                </c:pt>
                <c:pt idx="45452">
                  <c:v>0.141286854373076</c:v>
                </c:pt>
                <c:pt idx="45453">
                  <c:v>0.13878484775222699</c:v>
                </c:pt>
                <c:pt idx="45454">
                  <c:v>0.141286854373076</c:v>
                </c:pt>
                <c:pt idx="45455">
                  <c:v>0.13931137542411601</c:v>
                </c:pt>
                <c:pt idx="45456">
                  <c:v>0.13663375253354601</c:v>
                </c:pt>
                <c:pt idx="45457">
                  <c:v>0.139878935412515</c:v>
                </c:pt>
                <c:pt idx="45458">
                  <c:v>0.153191581552615</c:v>
                </c:pt>
                <c:pt idx="45459">
                  <c:v>0.14851536555165101</c:v>
                </c:pt>
                <c:pt idx="45460">
                  <c:v>0.15248009950977301</c:v>
                </c:pt>
                <c:pt idx="45461">
                  <c:v>0.13757415087599201</c:v>
                </c:pt>
                <c:pt idx="45462">
                  <c:v>0.145635162014117</c:v>
                </c:pt>
                <c:pt idx="45463">
                  <c:v>0.16429731769379499</c:v>
                </c:pt>
                <c:pt idx="45464">
                  <c:v>0.143758571075533</c:v>
                </c:pt>
                <c:pt idx="45465">
                  <c:v>-5.3853938588321803E-3</c:v>
                </c:pt>
                <c:pt idx="45466">
                  <c:v>-1.2448082906768999E-2</c:v>
                </c:pt>
                <c:pt idx="45467">
                  <c:v>9.0523290662207698E-3</c:v>
                </c:pt>
                <c:pt idx="45468">
                  <c:v>2.92043661219132E-3</c:v>
                </c:pt>
                <c:pt idx="45469">
                  <c:v>5.9096456347078599E-3</c:v>
                </c:pt>
                <c:pt idx="45470" formatCode="0.00E+00">
                  <c:v>3.2694321056991801E-4</c:v>
                </c:pt>
                <c:pt idx="45471">
                  <c:v>1.18744996782433E-2</c:v>
                </c:pt>
                <c:pt idx="45472">
                  <c:v>6.2248202420634099E-2</c:v>
                </c:pt>
                <c:pt idx="45473">
                  <c:v>5.8306151051528497E-2</c:v>
                </c:pt>
                <c:pt idx="45474" formatCode="0.00E+00">
                  <c:v>6.60739439794388E-4</c:v>
                </c:pt>
                <c:pt idx="45475" formatCode="0.00E+00">
                  <c:v>2.9468138111954302E-4</c:v>
                </c:pt>
                <c:pt idx="45476">
                  <c:v>4.15336792374843E-3</c:v>
                </c:pt>
                <c:pt idx="45477" formatCode="0.00E+00">
                  <c:v>-2.4031231814602901E-4</c:v>
                </c:pt>
                <c:pt idx="45478">
                  <c:v>5.49888853438633E-2</c:v>
                </c:pt>
                <c:pt idx="45479">
                  <c:v>5.6169148401192498E-2</c:v>
                </c:pt>
                <c:pt idx="45480">
                  <c:v>9.1081931874139599E-2</c:v>
                </c:pt>
                <c:pt idx="45481">
                  <c:v>0.10508802310471201</c:v>
                </c:pt>
                <c:pt idx="45482">
                  <c:v>9.8136641347756598E-2</c:v>
                </c:pt>
                <c:pt idx="45483">
                  <c:v>0.10787243118732</c:v>
                </c:pt>
                <c:pt idx="45484">
                  <c:v>9.2571087472922406E-2</c:v>
                </c:pt>
                <c:pt idx="45485">
                  <c:v>0.100748019126302</c:v>
                </c:pt>
                <c:pt idx="45486">
                  <c:v>8.4665097923202398E-2</c:v>
                </c:pt>
                <c:pt idx="45487">
                  <c:v>9.1241313419276396E-2</c:v>
                </c:pt>
                <c:pt idx="45488">
                  <c:v>9.7649467467976606E-2</c:v>
                </c:pt>
                <c:pt idx="45489">
                  <c:v>0.112238568187515</c:v>
                </c:pt>
                <c:pt idx="45490">
                  <c:v>0.114262248950647</c:v>
                </c:pt>
                <c:pt idx="45491">
                  <c:v>0.10689432409072</c:v>
                </c:pt>
                <c:pt idx="45492">
                  <c:v>0.17919416468048399</c:v>
                </c:pt>
                <c:pt idx="45493">
                  <c:v>0.19419392160843901</c:v>
                </c:pt>
                <c:pt idx="45494">
                  <c:v>0.187643248988769</c:v>
                </c:pt>
                <c:pt idx="45495">
                  <c:v>0.168766109027359</c:v>
                </c:pt>
                <c:pt idx="45496">
                  <c:v>0.18903986626497199</c:v>
                </c:pt>
                <c:pt idx="45497">
                  <c:v>0.17708664461476201</c:v>
                </c:pt>
                <c:pt idx="45498">
                  <c:v>0.176495518379403</c:v>
                </c:pt>
                <c:pt idx="45499">
                  <c:v>0.190002923673012</c:v>
                </c:pt>
                <c:pt idx="45500">
                  <c:v>0.187615711428916</c:v>
                </c:pt>
                <c:pt idx="45501">
                  <c:v>0.204506826191069</c:v>
                </c:pt>
                <c:pt idx="45502">
                  <c:v>0.20953648926930499</c:v>
                </c:pt>
                <c:pt idx="45503">
                  <c:v>0.17261550274226201</c:v>
                </c:pt>
                <c:pt idx="45504">
                  <c:v>0.12064299377519801</c:v>
                </c:pt>
                <c:pt idx="45505">
                  <c:v>0.20734885450583199</c:v>
                </c:pt>
                <c:pt idx="45506">
                  <c:v>0.23923909746171901</c:v>
                </c:pt>
                <c:pt idx="45507">
                  <c:v>0.24235081576672199</c:v>
                </c:pt>
                <c:pt idx="45508">
                  <c:v>0.21627678805917999</c:v>
                </c:pt>
                <c:pt idx="45509">
                  <c:v>0.30172980269120703</c:v>
                </c:pt>
                <c:pt idx="45510">
                  <c:v>0.25772072261997803</c:v>
                </c:pt>
                <c:pt idx="45511">
                  <c:v>0.26222468213391298</c:v>
                </c:pt>
                <c:pt idx="45512">
                  <c:v>0.25710481139013702</c:v>
                </c:pt>
                <c:pt idx="45513">
                  <c:v>0.20869216813532701</c:v>
                </c:pt>
                <c:pt idx="45514">
                  <c:v>0.20592407967666401</c:v>
                </c:pt>
                <c:pt idx="45515">
                  <c:v>0.18986954389937699</c:v>
                </c:pt>
                <c:pt idx="45516">
                  <c:v>0.19897956897472599</c:v>
                </c:pt>
                <c:pt idx="45517">
                  <c:v>0.24081494734999101</c:v>
                </c:pt>
                <c:pt idx="45518">
                  <c:v>0.235845527514873</c:v>
                </c:pt>
                <c:pt idx="45519">
                  <c:v>0.19511926515655301</c:v>
                </c:pt>
                <c:pt idx="45520">
                  <c:v>-3.8747937342948902E-3</c:v>
                </c:pt>
                <c:pt idx="45521" formatCode="0.00E+00">
                  <c:v>9.6604180401049702E-4</c:v>
                </c:pt>
                <c:pt idx="45522">
                  <c:v>-4.16914024070869E-3</c:v>
                </c:pt>
                <c:pt idx="45523">
                  <c:v>4.5174221167656398E-3</c:v>
                </c:pt>
                <c:pt idx="45524" formatCode="0.00E+00">
                  <c:v>5.4932206668723005E-4</c:v>
                </c:pt>
                <c:pt idx="45525">
                  <c:v>7.0830375760357802E-3</c:v>
                </c:pt>
                <c:pt idx="45526">
                  <c:v>-8.0128545019628704E-3</c:v>
                </c:pt>
                <c:pt idx="45527">
                  <c:v>2.7945095711281401E-3</c:v>
                </c:pt>
                <c:pt idx="45528">
                  <c:v>-3.2773443911136E-3</c:v>
                </c:pt>
                <c:pt idx="45529">
                  <c:v>2.3200718978562099E-3</c:v>
                </c:pt>
                <c:pt idx="45530">
                  <c:v>2.73966063672395E-2</c:v>
                </c:pt>
                <c:pt idx="45531">
                  <c:v>2.82833990102009E-2</c:v>
                </c:pt>
                <c:pt idx="45532">
                  <c:v>2.52624544003703E-2</c:v>
                </c:pt>
                <c:pt idx="45533">
                  <c:v>2.9090301420840299E-2</c:v>
                </c:pt>
                <c:pt idx="45534">
                  <c:v>6.0773235621689398E-3</c:v>
                </c:pt>
                <c:pt idx="45535">
                  <c:v>1.53734307895587E-2</c:v>
                </c:pt>
                <c:pt idx="45536">
                  <c:v>4.2797168181325498E-3</c:v>
                </c:pt>
                <c:pt idx="45537">
                  <c:v>4.0293355238993902E-3</c:v>
                </c:pt>
                <c:pt idx="45538">
                  <c:v>-1.1862575522376901E-2</c:v>
                </c:pt>
                <c:pt idx="45539">
                  <c:v>-1.7256668098116299E-2</c:v>
                </c:pt>
                <c:pt idx="45540">
                  <c:v>-2.2528302335208299E-2</c:v>
                </c:pt>
                <c:pt idx="45541">
                  <c:v>-1.9162629544489902E-2</c:v>
                </c:pt>
                <c:pt idx="45542">
                  <c:v>1.5402941678490599E-3</c:v>
                </c:pt>
                <c:pt idx="45543">
                  <c:v>-6.9291926175118999E-3</c:v>
                </c:pt>
                <c:pt idx="45544">
                  <c:v>4.4214033710737503E-2</c:v>
                </c:pt>
                <c:pt idx="45545">
                  <c:v>4.5765235595741603E-2</c:v>
                </c:pt>
                <c:pt idx="45546">
                  <c:v>4.4214033710737503E-2</c:v>
                </c:pt>
                <c:pt idx="45547">
                  <c:v>5.0494313542585198E-2</c:v>
                </c:pt>
                <c:pt idx="45548">
                  <c:v>-4.5950388784912997E-2</c:v>
                </c:pt>
                <c:pt idx="45549">
                  <c:v>-4.2024123032920503E-2</c:v>
                </c:pt>
                <c:pt idx="45550">
                  <c:v>-4.4841478275303902E-2</c:v>
                </c:pt>
                <c:pt idx="45551">
                  <c:v>-4.3583023819987902E-2</c:v>
                </c:pt>
                <c:pt idx="45552">
                  <c:v>-3.9905717486955899E-2</c:v>
                </c:pt>
                <c:pt idx="45553">
                  <c:v>-4.2006408491455698E-2</c:v>
                </c:pt>
                <c:pt idx="45554">
                  <c:v>-4.4765262235027803E-2</c:v>
                </c:pt>
                <c:pt idx="45555">
                  <c:v>-5.1807858203053198E-2</c:v>
                </c:pt>
                <c:pt idx="45556">
                  <c:v>-5.6925980591775401E-2</c:v>
                </c:pt>
                <c:pt idx="45557" formatCode="0.00E+00">
                  <c:v>-6.3658826094492495E-4</c:v>
                </c:pt>
                <c:pt idx="45558">
                  <c:v>-5.7637243867540901E-3</c:v>
                </c:pt>
                <c:pt idx="45559" formatCode="0.00E+00">
                  <c:v>6.0557835290730999E-4</c:v>
                </c:pt>
                <c:pt idx="45560">
                  <c:v>2.5289703002682601E-2</c:v>
                </c:pt>
                <c:pt idx="45561">
                  <c:v>4.3592292089720201E-2</c:v>
                </c:pt>
                <c:pt idx="45562">
                  <c:v>4.3987484898854602E-2</c:v>
                </c:pt>
                <c:pt idx="45563">
                  <c:v>5.1861214622135499E-2</c:v>
                </c:pt>
                <c:pt idx="45564">
                  <c:v>8.1189088826375697E-2</c:v>
                </c:pt>
                <c:pt idx="45565">
                  <c:v>2.5699453842908698E-2</c:v>
                </c:pt>
                <c:pt idx="45566">
                  <c:v>1.3083382949878399E-2</c:v>
                </c:pt>
                <c:pt idx="45567">
                  <c:v>2.13653778256945E-2</c:v>
                </c:pt>
                <c:pt idx="45568">
                  <c:v>1.66506361243881E-2</c:v>
                </c:pt>
                <c:pt idx="45569">
                  <c:v>2.5445514688155799E-2</c:v>
                </c:pt>
                <c:pt idx="45570">
                  <c:v>2.1764652552037599E-2</c:v>
                </c:pt>
                <c:pt idx="45571">
                  <c:v>8.7173380314033901E-3</c:v>
                </c:pt>
                <c:pt idx="45572">
                  <c:v>-2.6613330440402799E-2</c:v>
                </c:pt>
                <c:pt idx="45573">
                  <c:v>1.78783723236874E-2</c:v>
                </c:pt>
                <c:pt idx="45574">
                  <c:v>-6.1570431133830504E-3</c:v>
                </c:pt>
                <c:pt idx="45575">
                  <c:v>-6.8295127948709801E-3</c:v>
                </c:pt>
                <c:pt idx="45576">
                  <c:v>-9.4952631039354904E-2</c:v>
                </c:pt>
                <c:pt idx="45577">
                  <c:v>-4.6689550138506897E-2</c:v>
                </c:pt>
                <c:pt idx="45578">
                  <c:v>-4.2374077109846801E-2</c:v>
                </c:pt>
                <c:pt idx="45579">
                  <c:v>-4.2458975378010598E-2</c:v>
                </c:pt>
                <c:pt idx="45580">
                  <c:v>-4.7127253404331403E-2</c:v>
                </c:pt>
                <c:pt idx="45581">
                  <c:v>-7.2104341806604702E-2</c:v>
                </c:pt>
                <c:pt idx="45582">
                  <c:v>-9.1880921774698504E-2</c:v>
                </c:pt>
                <c:pt idx="45583">
                  <c:v>-9.0429681344991603E-2</c:v>
                </c:pt>
                <c:pt idx="45584">
                  <c:v>-9.2129871559942997E-2</c:v>
                </c:pt>
                <c:pt idx="45585">
                  <c:v>-0.113642729949157</c:v>
                </c:pt>
                <c:pt idx="45586">
                  <c:v>-0.11680367295494901</c:v>
                </c:pt>
                <c:pt idx="45587">
                  <c:v>-0.122072305938575</c:v>
                </c:pt>
                <c:pt idx="45588">
                  <c:v>-0.12010836370257701</c:v>
                </c:pt>
                <c:pt idx="45589">
                  <c:v>-0.10698737175023799</c:v>
                </c:pt>
                <c:pt idx="45590">
                  <c:v>-0.11518297162372</c:v>
                </c:pt>
                <c:pt idx="45591">
                  <c:v>-0.10783632709641899</c:v>
                </c:pt>
                <c:pt idx="45592">
                  <c:v>-0.114320081283092</c:v>
                </c:pt>
                <c:pt idx="45593">
                  <c:v>-8.4422327730394806E-2</c:v>
                </c:pt>
                <c:pt idx="45594">
                  <c:v>-5.5000055454244599E-2</c:v>
                </c:pt>
                <c:pt idx="45595">
                  <c:v>-0.111944906183594</c:v>
                </c:pt>
                <c:pt idx="45596">
                  <c:v>-0.113631102894816</c:v>
                </c:pt>
                <c:pt idx="45597">
                  <c:v>-4.1895685235924199E-2</c:v>
                </c:pt>
                <c:pt idx="45598">
                  <c:v>-0.10813079358052501</c:v>
                </c:pt>
                <c:pt idx="45599">
                  <c:v>2.24180746982931E-2</c:v>
                </c:pt>
                <c:pt idx="45600">
                  <c:v>-2.43746128266366E-2</c:v>
                </c:pt>
                <c:pt idx="45601">
                  <c:v>-1.2420765936817801E-2</c:v>
                </c:pt>
                <c:pt idx="45602">
                  <c:v>-3.7655232726999797E-2</c:v>
                </c:pt>
                <c:pt idx="45603">
                  <c:v>-3.8686657421562701E-2</c:v>
                </c:pt>
                <c:pt idx="45604">
                  <c:v>-4.9323333504260602E-2</c:v>
                </c:pt>
                <c:pt idx="45605">
                  <c:v>-4.2223186357469501E-2</c:v>
                </c:pt>
                <c:pt idx="45606">
                  <c:v>-8.9977406565435E-2</c:v>
                </c:pt>
                <c:pt idx="45607">
                  <c:v>-1.5447249233795099E-2</c:v>
                </c:pt>
                <c:pt idx="45608">
                  <c:v>-2.4731712603203601E-2</c:v>
                </c:pt>
                <c:pt idx="45609">
                  <c:v>-2.3831649831463401E-2</c:v>
                </c:pt>
                <c:pt idx="45610">
                  <c:v>5.6463911288655501E-2</c:v>
                </c:pt>
                <c:pt idx="45611">
                  <c:v>5.1626659842662202E-2</c:v>
                </c:pt>
                <c:pt idx="45612">
                  <c:v>5.53024645153887E-2</c:v>
                </c:pt>
                <c:pt idx="45613">
                  <c:v>8.3450704850487695E-2</c:v>
                </c:pt>
                <c:pt idx="45614">
                  <c:v>6.4884430433291104E-2</c:v>
                </c:pt>
                <c:pt idx="45615">
                  <c:v>7.8777692685661094E-2</c:v>
                </c:pt>
                <c:pt idx="45616">
                  <c:v>0.12698768269500799</c:v>
                </c:pt>
                <c:pt idx="45617">
                  <c:v>0.15086777996332101</c:v>
                </c:pt>
                <c:pt idx="45618">
                  <c:v>0.14915014820418701</c:v>
                </c:pt>
                <c:pt idx="45619">
                  <c:v>0.32748915444902199</c:v>
                </c:pt>
                <c:pt idx="45620">
                  <c:v>0.29747610250904799</c:v>
                </c:pt>
                <c:pt idx="45621">
                  <c:v>0.32282197225467402</c:v>
                </c:pt>
                <c:pt idx="45622">
                  <c:v>0.308683660279855</c:v>
                </c:pt>
                <c:pt idx="45623">
                  <c:v>0.255921245037326</c:v>
                </c:pt>
                <c:pt idx="45624">
                  <c:v>0.26801737453691599</c:v>
                </c:pt>
                <c:pt idx="45625">
                  <c:v>0.23726754476665299</c:v>
                </c:pt>
                <c:pt idx="45626">
                  <c:v>0.20188430013226899</c:v>
                </c:pt>
                <c:pt idx="45627">
                  <c:v>0.15329574060753301</c:v>
                </c:pt>
                <c:pt idx="45628">
                  <c:v>-3.75652772528665E-2</c:v>
                </c:pt>
                <c:pt idx="45629">
                  <c:v>0.199345114222579</c:v>
                </c:pt>
                <c:pt idx="45630">
                  <c:v>0.18972175902323801</c:v>
                </c:pt>
                <c:pt idx="45631">
                  <c:v>0.243204020936611</c:v>
                </c:pt>
                <c:pt idx="45632">
                  <c:v>0.22736948112389199</c:v>
                </c:pt>
                <c:pt idx="45633">
                  <c:v>0.26700852518986201</c:v>
                </c:pt>
                <c:pt idx="45634">
                  <c:v>0.27415051196385898</c:v>
                </c:pt>
                <c:pt idx="45635">
                  <c:v>0.21315479605246099</c:v>
                </c:pt>
                <c:pt idx="45636">
                  <c:v>0.19032322964489001</c:v>
                </c:pt>
                <c:pt idx="45637">
                  <c:v>0.22156266828614299</c:v>
                </c:pt>
                <c:pt idx="45638">
                  <c:v>0.19823846718093399</c:v>
                </c:pt>
                <c:pt idx="45639">
                  <c:v>0.16000885285246499</c:v>
                </c:pt>
                <c:pt idx="45640">
                  <c:v>1.5585850800875699E-2</c:v>
                </c:pt>
                <c:pt idx="45641">
                  <c:v>2.4387982657117301E-2</c:v>
                </c:pt>
                <c:pt idx="45642">
                  <c:v>2.0129188115900601E-2</c:v>
                </c:pt>
                <c:pt idx="45643">
                  <c:v>1.56154422434067E-2</c:v>
                </c:pt>
                <c:pt idx="45644">
                  <c:v>2.4422815406418101E-2</c:v>
                </c:pt>
                <c:pt idx="45645">
                  <c:v>2.0364983291086599E-2</c:v>
                </c:pt>
                <c:pt idx="45646">
                  <c:v>1.8932869946619298E-2</c:v>
                </c:pt>
                <c:pt idx="45647">
                  <c:v>2.1171902550125299E-2</c:v>
                </c:pt>
                <c:pt idx="45648">
                  <c:v>2.0473096325431799E-2</c:v>
                </c:pt>
                <c:pt idx="45649">
                  <c:v>1.5875444180124501E-2</c:v>
                </c:pt>
                <c:pt idx="45650">
                  <c:v>1.0396845858576099E-2</c:v>
                </c:pt>
                <c:pt idx="45651">
                  <c:v>3.58716624793653E-3</c:v>
                </c:pt>
                <c:pt idx="45652" formatCode="0.00E+00">
                  <c:v>-5.4875630299200395E-4</c:v>
                </c:pt>
                <c:pt idx="45653" formatCode="0.00E+00">
                  <c:v>-6.9540875019802296E-4</c:v>
                </c:pt>
                <c:pt idx="45654">
                  <c:v>1.55453575436381E-3</c:v>
                </c:pt>
                <c:pt idx="45655" formatCode="0.00E+00">
                  <c:v>5.0762524702307999E-4</c:v>
                </c:pt>
                <c:pt idx="45656">
                  <c:v>-1.8656412401944999E-2</c:v>
                </c:pt>
                <c:pt idx="45657">
                  <c:v>-1.90975690833372E-2</c:v>
                </c:pt>
                <c:pt idx="45658">
                  <c:v>-1.9138012044663099E-2</c:v>
                </c:pt>
                <c:pt idx="45659">
                  <c:v>-2.2356729716092202E-2</c:v>
                </c:pt>
                <c:pt idx="45660">
                  <c:v>-2.03281095106497E-2</c:v>
                </c:pt>
                <c:pt idx="45661">
                  <c:v>-2.05679345848046E-2</c:v>
                </c:pt>
                <c:pt idx="45662">
                  <c:v>-9.4154963897836695E-3</c:v>
                </c:pt>
                <c:pt idx="45663">
                  <c:v>-1.71841598707453E-2</c:v>
                </c:pt>
                <c:pt idx="45664">
                  <c:v>6.7668117416919103E-3</c:v>
                </c:pt>
                <c:pt idx="45665">
                  <c:v>6.8492427809774201E-3</c:v>
                </c:pt>
                <c:pt idx="45666">
                  <c:v>2.4797371236480799E-2</c:v>
                </c:pt>
                <c:pt idx="45667">
                  <c:v>2.0255413053056299E-2</c:v>
                </c:pt>
                <c:pt idx="45668">
                  <c:v>4.7096671888239898E-2</c:v>
                </c:pt>
                <c:pt idx="45669">
                  <c:v>4.6958727459315203E-2</c:v>
                </c:pt>
                <c:pt idx="45670">
                  <c:v>4.2273594884124799E-2</c:v>
                </c:pt>
                <c:pt idx="45671">
                  <c:v>7.1111594750066204E-2</c:v>
                </c:pt>
                <c:pt idx="45672">
                  <c:v>6.0500132485468802E-2</c:v>
                </c:pt>
                <c:pt idx="45673">
                  <c:v>8.0708218899496503E-2</c:v>
                </c:pt>
                <c:pt idx="45674">
                  <c:v>9.0024092416953E-2</c:v>
                </c:pt>
                <c:pt idx="45675">
                  <c:v>9.7261559094557803E-2</c:v>
                </c:pt>
                <c:pt idx="45676">
                  <c:v>0.12397769817955299</c:v>
                </c:pt>
                <c:pt idx="45677">
                  <c:v>0.140204134494333</c:v>
                </c:pt>
                <c:pt idx="45678">
                  <c:v>0.126567294782127</c:v>
                </c:pt>
                <c:pt idx="45679">
                  <c:v>0.154373949926398</c:v>
                </c:pt>
                <c:pt idx="45680">
                  <c:v>0.17420979235633299</c:v>
                </c:pt>
                <c:pt idx="45681">
                  <c:v>0.14832656961631299</c:v>
                </c:pt>
                <c:pt idx="45682">
                  <c:v>0.16064558148833499</c:v>
                </c:pt>
                <c:pt idx="45683">
                  <c:v>0.16944473625343201</c:v>
                </c:pt>
                <c:pt idx="45684">
                  <c:v>0.16422720852106601</c:v>
                </c:pt>
                <c:pt idx="45685">
                  <c:v>0.15760217625022699</c:v>
                </c:pt>
                <c:pt idx="45686">
                  <c:v>0.17644908175712501</c:v>
                </c:pt>
                <c:pt idx="45687">
                  <c:v>0.17621283894658599</c:v>
                </c:pt>
                <c:pt idx="45688">
                  <c:v>0.17325111046604999</c:v>
                </c:pt>
                <c:pt idx="45689">
                  <c:v>0.17325111046604999</c:v>
                </c:pt>
                <c:pt idx="45690">
                  <c:v>0.19166936259271</c:v>
                </c:pt>
                <c:pt idx="45691">
                  <c:v>2.6961907768607799E-3</c:v>
                </c:pt>
                <c:pt idx="45692">
                  <c:v>-2.1062537757134902E-3</c:v>
                </c:pt>
                <c:pt idx="45693">
                  <c:v>2.34352924291814E-3</c:v>
                </c:pt>
                <c:pt idx="45694">
                  <c:v>1.4515927970812901E-3</c:v>
                </c:pt>
                <c:pt idx="45695">
                  <c:v>2.9298718059014199E-3</c:v>
                </c:pt>
                <c:pt idx="45696" formatCode="0.00E+00">
                  <c:v>9.4491663677387296E-4</c:v>
                </c:pt>
                <c:pt idx="45697">
                  <c:v>1.6576557434233301E-2</c:v>
                </c:pt>
                <c:pt idx="45698">
                  <c:v>1.8857907158501899E-2</c:v>
                </c:pt>
                <c:pt idx="45699">
                  <c:v>1.5029469824049801E-2</c:v>
                </c:pt>
                <c:pt idx="45700">
                  <c:v>1.25975017801203E-2</c:v>
                </c:pt>
                <c:pt idx="45701">
                  <c:v>9.3611669907835895E-3</c:v>
                </c:pt>
                <c:pt idx="45702">
                  <c:v>5.2695158482678403E-3</c:v>
                </c:pt>
                <c:pt idx="45703">
                  <c:v>1.70378802223871E-2</c:v>
                </c:pt>
                <c:pt idx="45704">
                  <c:v>2.0635892598708201E-2</c:v>
                </c:pt>
                <c:pt idx="45705">
                  <c:v>0.15572321520142501</c:v>
                </c:pt>
                <c:pt idx="45706">
                  <c:v>0.15823105292790601</c:v>
                </c:pt>
                <c:pt idx="45707">
                  <c:v>0.26603562886441101</c:v>
                </c:pt>
                <c:pt idx="45708">
                  <c:v>0.23967862261005399</c:v>
                </c:pt>
                <c:pt idx="45709">
                  <c:v>0.272184916864874</c:v>
                </c:pt>
                <c:pt idx="45710">
                  <c:v>0.26286651732993199</c:v>
                </c:pt>
                <c:pt idx="45711">
                  <c:v>0.27469753615548598</c:v>
                </c:pt>
                <c:pt idx="45712">
                  <c:v>0.26878713708388002</c:v>
                </c:pt>
                <c:pt idx="45713">
                  <c:v>0.24053368105539899</c:v>
                </c:pt>
                <c:pt idx="45714">
                  <c:v>0.27529942702198301</c:v>
                </c:pt>
                <c:pt idx="45715">
                  <c:v>0.293332508883135</c:v>
                </c:pt>
                <c:pt idx="45716">
                  <c:v>0.29777260788862298</c:v>
                </c:pt>
                <c:pt idx="45717">
                  <c:v>0.28583514666320398</c:v>
                </c:pt>
                <c:pt idx="45718">
                  <c:v>0.274607929491896</c:v>
                </c:pt>
                <c:pt idx="45719">
                  <c:v>0.25644546376573102</c:v>
                </c:pt>
                <c:pt idx="45720">
                  <c:v>0.27834325145543798</c:v>
                </c:pt>
                <c:pt idx="45721">
                  <c:v>0.23708069075316299</c:v>
                </c:pt>
                <c:pt idx="45722">
                  <c:v>0.24227469009255101</c:v>
                </c:pt>
                <c:pt idx="45723">
                  <c:v>0.25628118695374102</c:v>
                </c:pt>
                <c:pt idx="45724">
                  <c:v>0.265087838343536</c:v>
                </c:pt>
                <c:pt idx="45725">
                  <c:v>0.36366055471434</c:v>
                </c:pt>
                <c:pt idx="45726">
                  <c:v>0.36145792087596501</c:v>
                </c:pt>
                <c:pt idx="45727">
                  <c:v>0.37294960428908802</c:v>
                </c:pt>
                <c:pt idx="45728">
                  <c:v>0.37256808537390301</c:v>
                </c:pt>
                <c:pt idx="45729">
                  <c:v>0.38973857296218101</c:v>
                </c:pt>
                <c:pt idx="45730">
                  <c:v>0.33983657384720001</c:v>
                </c:pt>
                <c:pt idx="45731">
                  <c:v>0.58009427448058704</c:v>
                </c:pt>
                <c:pt idx="45732">
                  <c:v>4.04268009131114E-3</c:v>
                </c:pt>
                <c:pt idx="45733">
                  <c:v>8.3299426858087708E-3</c:v>
                </c:pt>
                <c:pt idx="45734">
                  <c:v>3.2502326715424502E-3</c:v>
                </c:pt>
                <c:pt idx="45735">
                  <c:v>2.7686843746824199E-2</c:v>
                </c:pt>
                <c:pt idx="45736">
                  <c:v>2.3142868169547099E-2</c:v>
                </c:pt>
                <c:pt idx="45737">
                  <c:v>2.56330734677787E-2</c:v>
                </c:pt>
                <c:pt idx="45738">
                  <c:v>2.4897148487865901E-2</c:v>
                </c:pt>
                <c:pt idx="45739">
                  <c:v>2.25350535092694E-2</c:v>
                </c:pt>
                <c:pt idx="45740">
                  <c:v>2.6060565508819501E-2</c:v>
                </c:pt>
                <c:pt idx="45741">
                  <c:v>4.2545030493646302E-2</c:v>
                </c:pt>
                <c:pt idx="45742">
                  <c:v>4.3536823260804797E-2</c:v>
                </c:pt>
                <c:pt idx="45743">
                  <c:v>3.6363408045675102E-2</c:v>
                </c:pt>
                <c:pt idx="45744">
                  <c:v>3.7709787570926002E-2</c:v>
                </c:pt>
                <c:pt idx="45745">
                  <c:v>4.6867039878828398E-2</c:v>
                </c:pt>
                <c:pt idx="45746">
                  <c:v>1.9404698898649101E-2</c:v>
                </c:pt>
                <c:pt idx="45747">
                  <c:v>1.46821108508639E-2</c:v>
                </c:pt>
                <c:pt idx="45748">
                  <c:v>1.35643138046954E-2</c:v>
                </c:pt>
                <c:pt idx="45749">
                  <c:v>1.14855264694662E-2</c:v>
                </c:pt>
                <c:pt idx="45750">
                  <c:v>4.2365759092267002E-2</c:v>
                </c:pt>
                <c:pt idx="45751">
                  <c:v>4.0331109467233998E-2</c:v>
                </c:pt>
                <c:pt idx="45752">
                  <c:v>4.7957007778475003E-2</c:v>
                </c:pt>
                <c:pt idx="45753">
                  <c:v>-1.12612462559142E-2</c:v>
                </c:pt>
                <c:pt idx="45754">
                  <c:v>-7.4610445383631596E-3</c:v>
                </c:pt>
                <c:pt idx="45755">
                  <c:v>-1.4891211440550801E-3</c:v>
                </c:pt>
                <c:pt idx="45756">
                  <c:v>-1.03631134327475E-3</c:v>
                </c:pt>
                <c:pt idx="45757">
                  <c:v>6.5364856191213405E-2</c:v>
                </c:pt>
                <c:pt idx="45758">
                  <c:v>0.111737880677242</c:v>
                </c:pt>
                <c:pt idx="45759">
                  <c:v>7.6873749227063401E-2</c:v>
                </c:pt>
                <c:pt idx="45760">
                  <c:v>0.104749372109789</c:v>
                </c:pt>
                <c:pt idx="45761">
                  <c:v>8.08509742011949E-2</c:v>
                </c:pt>
                <c:pt idx="45762">
                  <c:v>7.5741556664827403E-2</c:v>
                </c:pt>
                <c:pt idx="45763">
                  <c:v>2.0437079937799502E-2</c:v>
                </c:pt>
                <c:pt idx="45764">
                  <c:v>-3.9654518599713202E-2</c:v>
                </c:pt>
                <c:pt idx="45765">
                  <c:v>4.4826402769598497E-2</c:v>
                </c:pt>
                <c:pt idx="45766">
                  <c:v>3.21272674104391E-2</c:v>
                </c:pt>
                <c:pt idx="45767">
                  <c:v>6.41091413256729E-2</c:v>
                </c:pt>
                <c:pt idx="45768">
                  <c:v>6.5252672498674294E-2</c:v>
                </c:pt>
                <c:pt idx="45769">
                  <c:v>6.4263738133991402E-2</c:v>
                </c:pt>
                <c:pt idx="45770">
                  <c:v>7.0518196393792199E-2</c:v>
                </c:pt>
                <c:pt idx="45771">
                  <c:v>0.116860781149159</c:v>
                </c:pt>
                <c:pt idx="45772">
                  <c:v>8.3729700333739804E-2</c:v>
                </c:pt>
                <c:pt idx="45773">
                  <c:v>8.3326690108264906E-2</c:v>
                </c:pt>
                <c:pt idx="45774">
                  <c:v>8.1802766939611901E-2</c:v>
                </c:pt>
                <c:pt idx="45775">
                  <c:v>5.6560749580754001E-2</c:v>
                </c:pt>
                <c:pt idx="45776">
                  <c:v>6.1470661179881599E-2</c:v>
                </c:pt>
                <c:pt idx="45777">
                  <c:v>0.25299341261477398</c:v>
                </c:pt>
                <c:pt idx="45778">
                  <c:v>0.22655720705365301</c:v>
                </c:pt>
                <c:pt idx="45779">
                  <c:v>0.191905340207676</c:v>
                </c:pt>
                <c:pt idx="45780">
                  <c:v>3.2036424056207803E-2</c:v>
                </c:pt>
                <c:pt idx="45781">
                  <c:v>0.13608261911942299</c:v>
                </c:pt>
                <c:pt idx="45782">
                  <c:v>0.14228420552715301</c:v>
                </c:pt>
                <c:pt idx="45783">
                  <c:v>0.175448840446533</c:v>
                </c:pt>
                <c:pt idx="45784">
                  <c:v>0.19006713226465</c:v>
                </c:pt>
                <c:pt idx="45785">
                  <c:v>0.21867924410622999</c:v>
                </c:pt>
                <c:pt idx="45786">
                  <c:v>0.226103899747813</c:v>
                </c:pt>
                <c:pt idx="45787">
                  <c:v>0.22810196136414901</c:v>
                </c:pt>
                <c:pt idx="45788">
                  <c:v>0.202360414508373</c:v>
                </c:pt>
                <c:pt idx="45789">
                  <c:v>0.21928598351734399</c:v>
                </c:pt>
                <c:pt idx="45790">
                  <c:v>0.23531451526656</c:v>
                </c:pt>
                <c:pt idx="45791">
                  <c:v>0.278007488524323</c:v>
                </c:pt>
                <c:pt idx="45792">
                  <c:v>0.291959852993255</c:v>
                </c:pt>
                <c:pt idx="45793">
                  <c:v>0.404989680623764</c:v>
                </c:pt>
                <c:pt idx="45794">
                  <c:v>0.39854047994161301</c:v>
                </c:pt>
                <c:pt idx="45795">
                  <c:v>0.38996967053773002</c:v>
                </c:pt>
                <c:pt idx="45796">
                  <c:v>0.41210209690775901</c:v>
                </c:pt>
                <c:pt idx="45797">
                  <c:v>0.40109290244621199</c:v>
                </c:pt>
                <c:pt idx="45798">
                  <c:v>0.39224073194040099</c:v>
                </c:pt>
                <c:pt idx="45799">
                  <c:v>0.37375137424640598</c:v>
                </c:pt>
                <c:pt idx="45800">
                  <c:v>0.38062861369974099</c:v>
                </c:pt>
                <c:pt idx="45801">
                  <c:v>0.38941465814561799</c:v>
                </c:pt>
                <c:pt idx="45802">
                  <c:v>0.36162776720046602</c:v>
                </c:pt>
                <c:pt idx="45803">
                  <c:v>0.31871224455949299</c:v>
                </c:pt>
                <c:pt idx="45804">
                  <c:v>0.24045003305601301</c:v>
                </c:pt>
                <c:pt idx="45805">
                  <c:v>0.276525543451071</c:v>
                </c:pt>
                <c:pt idx="45806">
                  <c:v>0.360589151054787</c:v>
                </c:pt>
                <c:pt idx="45807">
                  <c:v>0.37609104519410302</c:v>
                </c:pt>
                <c:pt idx="45808">
                  <c:v>0.35563794628665402</c:v>
                </c:pt>
                <c:pt idx="45809">
                  <c:v>0.358747521195729</c:v>
                </c:pt>
                <c:pt idx="45810">
                  <c:v>0.35377598367367702</c:v>
                </c:pt>
                <c:pt idx="45811">
                  <c:v>0.37128494006993001</c:v>
                </c:pt>
                <c:pt idx="45812">
                  <c:v>0.223519076708277</c:v>
                </c:pt>
                <c:pt idx="45813">
                  <c:v>0.22625642372680599</c:v>
                </c:pt>
                <c:pt idx="45814">
                  <c:v>8.2568431402627596E-3</c:v>
                </c:pt>
                <c:pt idx="45815">
                  <c:v>3.4770400765669002E-3</c:v>
                </c:pt>
                <c:pt idx="45816">
                  <c:v>9.0521076074456808E-3</c:v>
                </c:pt>
                <c:pt idx="45817">
                  <c:v>8.0809028230506199E-3</c:v>
                </c:pt>
                <c:pt idx="45818">
                  <c:v>8.8007726747321106E-3</c:v>
                </c:pt>
                <c:pt idx="45819">
                  <c:v>-8.41513092686807E-3</c:v>
                </c:pt>
                <c:pt idx="45820" formatCode="0.00E+00">
                  <c:v>-2.5876286337855799E-4</c:v>
                </c:pt>
                <c:pt idx="45821">
                  <c:v>3.8038874996202399E-3</c:v>
                </c:pt>
                <c:pt idx="45822">
                  <c:v>1.9485235046010599E-3</c:v>
                </c:pt>
                <c:pt idx="45823">
                  <c:v>-1.3423039924138999E-2</c:v>
                </c:pt>
                <c:pt idx="45824">
                  <c:v>-4.4788599990696898E-2</c:v>
                </c:pt>
                <c:pt idx="45825">
                  <c:v>-2.8237273561489001E-2</c:v>
                </c:pt>
                <c:pt idx="45826">
                  <c:v>-2.6633940777721101E-2</c:v>
                </c:pt>
                <c:pt idx="45827">
                  <c:v>-2.2642261771082601E-2</c:v>
                </c:pt>
                <c:pt idx="45828">
                  <c:v>-2.7550908725679502E-2</c:v>
                </c:pt>
                <c:pt idx="45829">
                  <c:v>-4.4922762914097303E-2</c:v>
                </c:pt>
                <c:pt idx="45830">
                  <c:v>-4.6840912451265801E-2</c:v>
                </c:pt>
                <c:pt idx="45831">
                  <c:v>-4.2046842810218303E-2</c:v>
                </c:pt>
                <c:pt idx="45832">
                  <c:v>-2.2739555279901201E-2</c:v>
                </c:pt>
                <c:pt idx="45833">
                  <c:v>2.43419815863976E-3</c:v>
                </c:pt>
                <c:pt idx="45834" formatCode="0.00E+00">
                  <c:v>-8.4461899006060804E-4</c:v>
                </c:pt>
                <c:pt idx="45835">
                  <c:v>-4.0280586630434302E-2</c:v>
                </c:pt>
                <c:pt idx="45836">
                  <c:v>-3.5289123555456797E-2</c:v>
                </c:pt>
                <c:pt idx="45837">
                  <c:v>-2.90056456397993E-2</c:v>
                </c:pt>
                <c:pt idx="45838">
                  <c:v>-3.3777403227061603E-2</c:v>
                </c:pt>
                <c:pt idx="45839">
                  <c:v>-3.04146376255554E-2</c:v>
                </c:pt>
                <c:pt idx="45840">
                  <c:v>-5.4952881184286297E-2</c:v>
                </c:pt>
                <c:pt idx="45841">
                  <c:v>-5.4863125200219999E-2</c:v>
                </c:pt>
                <c:pt idx="45842">
                  <c:v>-6.0760634472913598E-2</c:v>
                </c:pt>
                <c:pt idx="45843">
                  <c:v>-6.3922701340697094E-2</c:v>
                </c:pt>
                <c:pt idx="45844">
                  <c:v>-2.62719618140752E-2</c:v>
                </c:pt>
                <c:pt idx="45845" formatCode="0.00E+00">
                  <c:v>-8.2597270051332195E-4</c:v>
                </c:pt>
                <c:pt idx="45846">
                  <c:v>-6.86470632226132E-3</c:v>
                </c:pt>
                <c:pt idx="45847">
                  <c:v>-3.5595423960892797E-2</c:v>
                </c:pt>
                <c:pt idx="45848">
                  <c:v>-4.1998675332189199E-2</c:v>
                </c:pt>
                <c:pt idx="45849">
                  <c:v>7.35954800099847E-3</c:v>
                </c:pt>
                <c:pt idx="45850">
                  <c:v>1.48609312444021E-2</c:v>
                </c:pt>
                <c:pt idx="45851">
                  <c:v>9.7818092953167995E-3</c:v>
                </c:pt>
                <c:pt idx="45852">
                  <c:v>1.34337854865234E-2</c:v>
                </c:pt>
                <c:pt idx="45853">
                  <c:v>1.20774670588199E-2</c:v>
                </c:pt>
                <c:pt idx="45854">
                  <c:v>1.9988343465215899E-2</c:v>
                </c:pt>
                <c:pt idx="45855">
                  <c:v>1.9060766015699299E-2</c:v>
                </c:pt>
                <c:pt idx="45856">
                  <c:v>5.6139747800025598E-2</c:v>
                </c:pt>
                <c:pt idx="45857">
                  <c:v>4.7968831869891197E-2</c:v>
                </c:pt>
                <c:pt idx="45858">
                  <c:v>5.0265364338517499E-2</c:v>
                </c:pt>
                <c:pt idx="45859">
                  <c:v>-3.90446940095068E-3</c:v>
                </c:pt>
                <c:pt idx="45860">
                  <c:v>1.56179653767862E-3</c:v>
                </c:pt>
                <c:pt idx="45861">
                  <c:v>-1.8344977452877599E-3</c:v>
                </c:pt>
                <c:pt idx="45862">
                  <c:v>-5.3293403508880496E-3</c:v>
                </c:pt>
                <c:pt idx="45863">
                  <c:v>-1.1229507449827199E-2</c:v>
                </c:pt>
                <c:pt idx="45864">
                  <c:v>-1.2804259634099299E-2</c:v>
                </c:pt>
                <c:pt idx="45865">
                  <c:v>-1.0646337664132101E-2</c:v>
                </c:pt>
                <c:pt idx="45866">
                  <c:v>-3.5808373953063401E-3</c:v>
                </c:pt>
                <c:pt idx="45867">
                  <c:v>-1.6594669094055398E-2</c:v>
                </c:pt>
                <c:pt idx="45868">
                  <c:v>-1.7327216323250901E-2</c:v>
                </c:pt>
                <c:pt idx="45869">
                  <c:v>-5.5735782254502098E-2</c:v>
                </c:pt>
                <c:pt idx="45870">
                  <c:v>-3.8796608666506797E-2</c:v>
                </c:pt>
                <c:pt idx="45871">
                  <c:v>-4.3986914826929797E-2</c:v>
                </c:pt>
                <c:pt idx="45872">
                  <c:v>-2.3839843222964001E-2</c:v>
                </c:pt>
                <c:pt idx="45873">
                  <c:v>-2.0264564580505701E-2</c:v>
                </c:pt>
                <c:pt idx="45874">
                  <c:v>-1.9885210929668699E-3</c:v>
                </c:pt>
                <c:pt idx="45875">
                  <c:v>-7.8513324707323306E-3</c:v>
                </c:pt>
                <c:pt idx="45876">
                  <c:v>-5.6618282222444796E-3</c:v>
                </c:pt>
                <c:pt idx="45877">
                  <c:v>-8.9044957822126403E-3</c:v>
                </c:pt>
                <c:pt idx="45878">
                  <c:v>-9.1225516399393494E-3</c:v>
                </c:pt>
                <c:pt idx="45879">
                  <c:v>-8.4155118505533297E-3</c:v>
                </c:pt>
                <c:pt idx="45880">
                  <c:v>-3.4984350257163399E-3</c:v>
                </c:pt>
                <c:pt idx="45881">
                  <c:v>3.6097120627358501E-3</c:v>
                </c:pt>
                <c:pt idx="45882">
                  <c:v>0.109932086543874</c:v>
                </c:pt>
                <c:pt idx="45883">
                  <c:v>9.5462018834691895E-2</c:v>
                </c:pt>
                <c:pt idx="45884">
                  <c:v>0.10078011899124301</c:v>
                </c:pt>
                <c:pt idx="45885">
                  <c:v>8.4911226116232502E-2</c:v>
                </c:pt>
                <c:pt idx="45886">
                  <c:v>6.4702611888317996E-2</c:v>
                </c:pt>
                <c:pt idx="45887">
                  <c:v>8.5269622227740705E-2</c:v>
                </c:pt>
                <c:pt idx="45888">
                  <c:v>6.6136468652472094E-2</c:v>
                </c:pt>
                <c:pt idx="45889">
                  <c:v>8.87758454858356E-2</c:v>
                </c:pt>
                <c:pt idx="45890">
                  <c:v>5.7673013234248199E-2</c:v>
                </c:pt>
                <c:pt idx="45891">
                  <c:v>8.8448841310082502E-2</c:v>
                </c:pt>
                <c:pt idx="45892">
                  <c:v>0.23631814908933199</c:v>
                </c:pt>
                <c:pt idx="45893">
                  <c:v>0.11467177664162</c:v>
                </c:pt>
                <c:pt idx="45894">
                  <c:v>0.163721747707464</c:v>
                </c:pt>
                <c:pt idx="45895">
                  <c:v>0.18169581427015599</c:v>
                </c:pt>
                <c:pt idx="45896">
                  <c:v>0.20867906957294399</c:v>
                </c:pt>
                <c:pt idx="45897">
                  <c:v>0.200102627641807</c:v>
                </c:pt>
                <c:pt idx="45898">
                  <c:v>0.20241710294631099</c:v>
                </c:pt>
                <c:pt idx="45899">
                  <c:v>0.218908710874859</c:v>
                </c:pt>
                <c:pt idx="45900">
                  <c:v>0.22905036163385101</c:v>
                </c:pt>
                <c:pt idx="45901">
                  <c:v>0.234817594851671</c:v>
                </c:pt>
                <c:pt idx="45902">
                  <c:v>0.245255529571207</c:v>
                </c:pt>
                <c:pt idx="45903">
                  <c:v>0.247171240660335</c:v>
                </c:pt>
                <c:pt idx="45904">
                  <c:v>0.32308287039474698</c:v>
                </c:pt>
                <c:pt idx="45905">
                  <c:v>0.21986620860600001</c:v>
                </c:pt>
                <c:pt idx="45906">
                  <c:v>0.30556286471710797</c:v>
                </c:pt>
                <c:pt idx="45907">
                  <c:v>0.40175627848119999</c:v>
                </c:pt>
                <c:pt idx="45908">
                  <c:v>0.42154953177503901</c:v>
                </c:pt>
                <c:pt idx="45909">
                  <c:v>0.32707992119164597</c:v>
                </c:pt>
                <c:pt idx="45910">
                  <c:v>0.34109177493026699</c:v>
                </c:pt>
                <c:pt idx="45911">
                  <c:v>0.37410804309153001</c:v>
                </c:pt>
                <c:pt idx="45912">
                  <c:v>0.39833017127930798</c:v>
                </c:pt>
                <c:pt idx="45913">
                  <c:v>0.39488716106070898</c:v>
                </c:pt>
                <c:pt idx="45914">
                  <c:v>0.44446088755459801</c:v>
                </c:pt>
                <c:pt idx="45915">
                  <c:v>0.39914005878727399</c:v>
                </c:pt>
                <c:pt idx="45916">
                  <c:v>0.39400819223485101</c:v>
                </c:pt>
                <c:pt idx="45917">
                  <c:v>7.4451040563072697E-3</c:v>
                </c:pt>
                <c:pt idx="45918">
                  <c:v>1.1670230463490999E-2</c:v>
                </c:pt>
                <c:pt idx="45919">
                  <c:v>5.9376733366285298E-3</c:v>
                </c:pt>
                <c:pt idx="45920">
                  <c:v>2.0656703546391299E-2</c:v>
                </c:pt>
                <c:pt idx="45921">
                  <c:v>2.0142156830651198E-2</c:v>
                </c:pt>
                <c:pt idx="45922">
                  <c:v>1.5912343213111801E-2</c:v>
                </c:pt>
                <c:pt idx="45923">
                  <c:v>1.32837155656169E-2</c:v>
                </c:pt>
                <c:pt idx="45924">
                  <c:v>1.5843698904425201E-2</c:v>
                </c:pt>
                <c:pt idx="45925">
                  <c:v>9.4564931162617293E-3</c:v>
                </c:pt>
                <c:pt idx="45926">
                  <c:v>1.00215076878427E-2</c:v>
                </c:pt>
                <c:pt idx="45927">
                  <c:v>-8.2259801962103404E-3</c:v>
                </c:pt>
                <c:pt idx="45928">
                  <c:v>-5.37859724788947E-3</c:v>
                </c:pt>
                <c:pt idx="45929">
                  <c:v>-1.6291447125680501E-2</c:v>
                </c:pt>
                <c:pt idx="45930">
                  <c:v>7.0899340572082303E-2</c:v>
                </c:pt>
                <c:pt idx="45931">
                  <c:v>6.9585050328755602E-2</c:v>
                </c:pt>
                <c:pt idx="45932">
                  <c:v>3.85659309837669E-2</c:v>
                </c:pt>
                <c:pt idx="45933">
                  <c:v>2.4171138495531801E-2</c:v>
                </c:pt>
                <c:pt idx="45934">
                  <c:v>2.39093907751135E-2</c:v>
                </c:pt>
                <c:pt idx="45935">
                  <c:v>2.2139629525424798E-2</c:v>
                </c:pt>
                <c:pt idx="45936">
                  <c:v>4.5127864455566602E-2</c:v>
                </c:pt>
                <c:pt idx="45937">
                  <c:v>4.6851340418568602E-2</c:v>
                </c:pt>
                <c:pt idx="45938">
                  <c:v>0.170088515600958</c:v>
                </c:pt>
                <c:pt idx="45939">
                  <c:v>0.17087883105231699</c:v>
                </c:pt>
                <c:pt idx="45940">
                  <c:v>0.17547095159585199</c:v>
                </c:pt>
                <c:pt idx="45941">
                  <c:v>0.160640626648411</c:v>
                </c:pt>
                <c:pt idx="45942">
                  <c:v>0.17715343133739</c:v>
                </c:pt>
                <c:pt idx="45943">
                  <c:v>0.14740599088373901</c:v>
                </c:pt>
                <c:pt idx="45944">
                  <c:v>0.14661635870520201</c:v>
                </c:pt>
                <c:pt idx="45945">
                  <c:v>0.15819771676073399</c:v>
                </c:pt>
                <c:pt idx="45946">
                  <c:v>0.26794652186510498</c:v>
                </c:pt>
                <c:pt idx="45947">
                  <c:v>0.2731478223769</c:v>
                </c:pt>
                <c:pt idx="45948">
                  <c:v>0.27476441839731103</c:v>
                </c:pt>
                <c:pt idx="45949">
                  <c:v>-4.1651817962457998E-3</c:v>
                </c:pt>
                <c:pt idx="45950">
                  <c:v>-1.1018092225986501E-2</c:v>
                </c:pt>
                <c:pt idx="45951">
                  <c:v>-6.0549338790316602E-3</c:v>
                </c:pt>
                <c:pt idx="45952">
                  <c:v>-9.4927257206684993E-3</c:v>
                </c:pt>
                <c:pt idx="45953">
                  <c:v>-6.8688792814976998E-3</c:v>
                </c:pt>
                <c:pt idx="45954">
                  <c:v>-2.51752186645402E-2</c:v>
                </c:pt>
                <c:pt idx="45955">
                  <c:v>-3.2923922568810402E-3</c:v>
                </c:pt>
                <c:pt idx="45956">
                  <c:v>-1.31681611424427E-3</c:v>
                </c:pt>
                <c:pt idx="45957">
                  <c:v>-6.7814295860093498E-3</c:v>
                </c:pt>
                <c:pt idx="45958">
                  <c:v>-7.4122021221893998E-3</c:v>
                </c:pt>
                <c:pt idx="45959">
                  <c:v>-4.14370538350032E-2</c:v>
                </c:pt>
                <c:pt idx="45960">
                  <c:v>-5.7220181217852502E-2</c:v>
                </c:pt>
                <c:pt idx="45961">
                  <c:v>-5.2399866378522703E-2</c:v>
                </c:pt>
                <c:pt idx="45962">
                  <c:v>-4.9062920630633403E-2</c:v>
                </c:pt>
                <c:pt idx="45963">
                  <c:v>-1.62396145826442E-2</c:v>
                </c:pt>
                <c:pt idx="45964">
                  <c:v>9.5548352394507693E-3</c:v>
                </c:pt>
                <c:pt idx="45965">
                  <c:v>-1.0510176478390299E-2</c:v>
                </c:pt>
                <c:pt idx="45966">
                  <c:v>1.8634854534960801E-2</c:v>
                </c:pt>
                <c:pt idx="45967">
                  <c:v>3.5332105253925397E-2</c:v>
                </c:pt>
                <c:pt idx="45968">
                  <c:v>3.5942582846930402E-2</c:v>
                </c:pt>
                <c:pt idx="45969">
                  <c:v>4.6824582578624402E-2</c:v>
                </c:pt>
                <c:pt idx="45970">
                  <c:v>4.2816482818934999E-2</c:v>
                </c:pt>
                <c:pt idx="45971">
                  <c:v>3.8107256260142303E-2</c:v>
                </c:pt>
                <c:pt idx="45972">
                  <c:v>4.0125999599960702E-2</c:v>
                </c:pt>
                <c:pt idx="45973">
                  <c:v>4.7732089985119602E-2</c:v>
                </c:pt>
                <c:pt idx="45974">
                  <c:v>-8.2100302102025194E-2</c:v>
                </c:pt>
                <c:pt idx="45975">
                  <c:v>5.9552357508505002E-2</c:v>
                </c:pt>
                <c:pt idx="45976">
                  <c:v>6.4273318183425798E-2</c:v>
                </c:pt>
                <c:pt idx="45977">
                  <c:v>6.4469014821984194E-2</c:v>
                </c:pt>
                <c:pt idx="45978">
                  <c:v>6.4955508428576406E-2</c:v>
                </c:pt>
                <c:pt idx="45979">
                  <c:v>7.7684991626917693E-2</c:v>
                </c:pt>
                <c:pt idx="45980">
                  <c:v>8.0067722826288407E-2</c:v>
                </c:pt>
                <c:pt idx="45981">
                  <c:v>7.8290562779909298E-2</c:v>
                </c:pt>
                <c:pt idx="45982">
                  <c:v>7.4537714749045997E-2</c:v>
                </c:pt>
                <c:pt idx="45983">
                  <c:v>9.9287465008688097E-2</c:v>
                </c:pt>
                <c:pt idx="45984">
                  <c:v>9.3269301256780901E-2</c:v>
                </c:pt>
                <c:pt idx="45985">
                  <c:v>8.5615343855436302E-2</c:v>
                </c:pt>
                <c:pt idx="45986">
                  <c:v>9.1760233660713494E-2</c:v>
                </c:pt>
                <c:pt idx="45987">
                  <c:v>9.6860712100431207E-2</c:v>
                </c:pt>
                <c:pt idx="45988">
                  <c:v>7.7827662639835093E-2</c:v>
                </c:pt>
                <c:pt idx="45989">
                  <c:v>3.4798781998752699E-2</c:v>
                </c:pt>
                <c:pt idx="45990">
                  <c:v>4.4775198973988101E-2</c:v>
                </c:pt>
                <c:pt idx="45991">
                  <c:v>5.0132277059102302E-2</c:v>
                </c:pt>
                <c:pt idx="45992">
                  <c:v>5.2932781501914702E-2</c:v>
                </c:pt>
                <c:pt idx="45993">
                  <c:v>6.80538001818249E-2</c:v>
                </c:pt>
                <c:pt idx="45994">
                  <c:v>6.2974309037870199E-2</c:v>
                </c:pt>
                <c:pt idx="45995">
                  <c:v>5.8975933831753202E-2</c:v>
                </c:pt>
                <c:pt idx="45996">
                  <c:v>5.2474826713149098E-2</c:v>
                </c:pt>
                <c:pt idx="45997">
                  <c:v>8.2602410833870293E-2</c:v>
                </c:pt>
                <c:pt idx="45998">
                  <c:v>6.9404044175086499E-2</c:v>
                </c:pt>
                <c:pt idx="45999">
                  <c:v>6.5327526037330705E-2</c:v>
                </c:pt>
                <c:pt idx="46000">
                  <c:v>-9.4048509709978492E-3</c:v>
                </c:pt>
                <c:pt idx="46001">
                  <c:v>-4.2530178424733302E-3</c:v>
                </c:pt>
                <c:pt idx="46002">
                  <c:v>3.7341410168821199E-2</c:v>
                </c:pt>
                <c:pt idx="46003">
                  <c:v>5.7131970742402199E-2</c:v>
                </c:pt>
                <c:pt idx="46004">
                  <c:v>5.5883333297989099E-2</c:v>
                </c:pt>
                <c:pt idx="46005">
                  <c:v>6.7260665144364504E-2</c:v>
                </c:pt>
                <c:pt idx="46006">
                  <c:v>7.7430955662601303E-2</c:v>
                </c:pt>
                <c:pt idx="46007">
                  <c:v>7.2626866886530805E-2</c:v>
                </c:pt>
                <c:pt idx="46008">
                  <c:v>0.107097625693195</c:v>
                </c:pt>
                <c:pt idx="46009">
                  <c:v>0.119984313117943</c:v>
                </c:pt>
                <c:pt idx="46010">
                  <c:v>7.9320182897160793E-2</c:v>
                </c:pt>
                <c:pt idx="46011">
                  <c:v>0.143303606492268</c:v>
                </c:pt>
                <c:pt idx="46012">
                  <c:v>8.6714746861642697E-2</c:v>
                </c:pt>
                <c:pt idx="46013">
                  <c:v>8.9179446007153301E-2</c:v>
                </c:pt>
                <c:pt idx="46014">
                  <c:v>2.2510435581155099E-2</c:v>
                </c:pt>
                <c:pt idx="46015">
                  <c:v>1.92330930145461E-2</c:v>
                </c:pt>
                <c:pt idx="46016">
                  <c:v>1.80265371695176E-2</c:v>
                </c:pt>
                <c:pt idx="46017">
                  <c:v>1.9318975207776399E-2</c:v>
                </c:pt>
                <c:pt idx="46018">
                  <c:v>2.14476167918113E-2</c:v>
                </c:pt>
                <c:pt idx="46019">
                  <c:v>3.6980618763770401E-2</c:v>
                </c:pt>
                <c:pt idx="46020">
                  <c:v>3.5022858990421298E-2</c:v>
                </c:pt>
                <c:pt idx="46021">
                  <c:v>4.5795645457393098E-2</c:v>
                </c:pt>
                <c:pt idx="46022">
                  <c:v>5.5186434712476397E-2</c:v>
                </c:pt>
                <c:pt idx="46023">
                  <c:v>0.11955511272271301</c:v>
                </c:pt>
                <c:pt idx="46024">
                  <c:v>0.111050107791848</c:v>
                </c:pt>
                <c:pt idx="46025">
                  <c:v>0.108759782550502</c:v>
                </c:pt>
                <c:pt idx="46026">
                  <c:v>0.117141347190618</c:v>
                </c:pt>
                <c:pt idx="46027">
                  <c:v>0.225130372563489</c:v>
                </c:pt>
                <c:pt idx="46028">
                  <c:v>0.13031170319087099</c:v>
                </c:pt>
                <c:pt idx="46029">
                  <c:v>0.128208494961875</c:v>
                </c:pt>
                <c:pt idx="46030">
                  <c:v>0.117234092421029</c:v>
                </c:pt>
                <c:pt idx="46031">
                  <c:v>0.132958560703999</c:v>
                </c:pt>
                <c:pt idx="46032">
                  <c:v>0.12272109528050799</c:v>
                </c:pt>
                <c:pt idx="46033">
                  <c:v>0.12708398060746401</c:v>
                </c:pt>
                <c:pt idx="46034">
                  <c:v>0.132217856256029</c:v>
                </c:pt>
                <c:pt idx="46035">
                  <c:v>0.148268844362615</c:v>
                </c:pt>
                <c:pt idx="46036">
                  <c:v>0.15920690807346799</c:v>
                </c:pt>
                <c:pt idx="46037">
                  <c:v>0.170335756869682</c:v>
                </c:pt>
                <c:pt idx="46038">
                  <c:v>0.15967329301803601</c:v>
                </c:pt>
                <c:pt idx="46039">
                  <c:v>0.175440435827971</c:v>
                </c:pt>
                <c:pt idx="46040">
                  <c:v>0.21320067766248099</c:v>
                </c:pt>
                <c:pt idx="46041">
                  <c:v>0.23455235084412501</c:v>
                </c:pt>
                <c:pt idx="46042">
                  <c:v>0.19444269965506</c:v>
                </c:pt>
                <c:pt idx="46043">
                  <c:v>0.20759289799241101</c:v>
                </c:pt>
                <c:pt idx="46044">
                  <c:v>0.19848452121417201</c:v>
                </c:pt>
                <c:pt idx="46045">
                  <c:v>0.19848452121417201</c:v>
                </c:pt>
                <c:pt idx="46046">
                  <c:v>0.195890750258368</c:v>
                </c:pt>
                <c:pt idx="46047">
                  <c:v>0.17449346380213501</c:v>
                </c:pt>
                <c:pt idx="46048">
                  <c:v>0.24594681295446499</c:v>
                </c:pt>
                <c:pt idx="46049">
                  <c:v>0.25617293191886098</c:v>
                </c:pt>
                <c:pt idx="46050">
                  <c:v>0.235849524892596</c:v>
                </c:pt>
                <c:pt idx="46051">
                  <c:v>0.372046918817724</c:v>
                </c:pt>
                <c:pt idx="46052">
                  <c:v>0.41701608031103299</c:v>
                </c:pt>
                <c:pt idx="46053">
                  <c:v>0.38654049873672602</c:v>
                </c:pt>
                <c:pt idx="46054">
                  <c:v>1.19123357499961E-2</c:v>
                </c:pt>
                <c:pt idx="46055">
                  <c:v>1.70588316424105E-2</c:v>
                </c:pt>
                <c:pt idx="46056">
                  <c:v>1.3219117285957E-2</c:v>
                </c:pt>
                <c:pt idx="46057">
                  <c:v>1.18394936848909E-2</c:v>
                </c:pt>
                <c:pt idx="46058">
                  <c:v>9.1090307908803202E-3</c:v>
                </c:pt>
                <c:pt idx="46059">
                  <c:v>1.53396021376641E-2</c:v>
                </c:pt>
                <c:pt idx="46060">
                  <c:v>1.4129438832894E-2</c:v>
                </c:pt>
                <c:pt idx="46061">
                  <c:v>-4.1982354081534203E-2</c:v>
                </c:pt>
                <c:pt idx="46062">
                  <c:v>-4.3707847520395797E-2</c:v>
                </c:pt>
                <c:pt idx="46063">
                  <c:v>-0.100150211856362</c:v>
                </c:pt>
                <c:pt idx="46064">
                  <c:v>-0.111888534130884</c:v>
                </c:pt>
                <c:pt idx="46065">
                  <c:v>-6.3825479787135597E-2</c:v>
                </c:pt>
                <c:pt idx="46066">
                  <c:v>-3.3198091369655597E-2</c:v>
                </c:pt>
                <c:pt idx="46067">
                  <c:v>-3.66136943541501E-2</c:v>
                </c:pt>
                <c:pt idx="46068">
                  <c:v>3.54141501518823E-3</c:v>
                </c:pt>
                <c:pt idx="46069">
                  <c:v>1.4586403442702299E-3</c:v>
                </c:pt>
                <c:pt idx="46070">
                  <c:v>-3.6495662935316299E-3</c:v>
                </c:pt>
                <c:pt idx="46071">
                  <c:v>-5.60562843719769E-3</c:v>
                </c:pt>
                <c:pt idx="46072">
                  <c:v>-1.55212745852928E-3</c:v>
                </c:pt>
                <c:pt idx="46073">
                  <c:v>-3.5269258836869702E-3</c:v>
                </c:pt>
                <c:pt idx="46074" formatCode="0.00E+00">
                  <c:v>5.4771333696246305E-4</c:v>
                </c:pt>
                <c:pt idx="46075">
                  <c:v>2.87690381709082E-3</c:v>
                </c:pt>
                <c:pt idx="46076" formatCode="0.00E+00">
                  <c:v>6.1549423935258697E-4</c:v>
                </c:pt>
                <c:pt idx="46077">
                  <c:v>-1.4062183634273499E-3</c:v>
                </c:pt>
                <c:pt idx="46078">
                  <c:v>4.9268159881483697E-3</c:v>
                </c:pt>
                <c:pt idx="46079">
                  <c:v>5.2250778678271104E-3</c:v>
                </c:pt>
                <c:pt idx="46080">
                  <c:v>4.0504000777839E-3</c:v>
                </c:pt>
                <c:pt idx="46081">
                  <c:v>8.0524785564450793E-3</c:v>
                </c:pt>
                <c:pt idx="46082">
                  <c:v>-2.60556089224608E-2</c:v>
                </c:pt>
                <c:pt idx="46083">
                  <c:v>-7.7272203408063705E-2</c:v>
                </c:pt>
                <c:pt idx="46084">
                  <c:v>-7.6478565324710396E-2</c:v>
                </c:pt>
                <c:pt idx="46085">
                  <c:v>-0.169530685772391</c:v>
                </c:pt>
                <c:pt idx="46086">
                  <c:v>-0.164089003703873</c:v>
                </c:pt>
                <c:pt idx="46087">
                  <c:v>-0.12724107561704501</c:v>
                </c:pt>
                <c:pt idx="46088">
                  <c:v>-0.124395513849078</c:v>
                </c:pt>
                <c:pt idx="46089">
                  <c:v>-0.12157818954278</c:v>
                </c:pt>
                <c:pt idx="46090">
                  <c:v>-0.113694029352519</c:v>
                </c:pt>
                <c:pt idx="46091">
                  <c:v>-0.120760651679756</c:v>
                </c:pt>
                <c:pt idx="46092">
                  <c:v>-0.15884119897796101</c:v>
                </c:pt>
                <c:pt idx="46093">
                  <c:v>-0.13711987831415001</c:v>
                </c:pt>
                <c:pt idx="46094">
                  <c:v>-0.120118507451709</c:v>
                </c:pt>
                <c:pt idx="46095">
                  <c:v>-0.17997765918859099</c:v>
                </c:pt>
                <c:pt idx="46096">
                  <c:v>-0.199032716807617</c:v>
                </c:pt>
                <c:pt idx="46097">
                  <c:v>-0.17453756973609399</c:v>
                </c:pt>
                <c:pt idx="46098">
                  <c:v>-0.18753154422634599</c:v>
                </c:pt>
                <c:pt idx="46099">
                  <c:v>-0.195055862986178</c:v>
                </c:pt>
                <c:pt idx="46100">
                  <c:v>-0.16871249858186499</c:v>
                </c:pt>
                <c:pt idx="46101">
                  <c:v>-0.152553867922291</c:v>
                </c:pt>
                <c:pt idx="46102">
                  <c:v>-0.19121790394093699</c:v>
                </c:pt>
                <c:pt idx="46103">
                  <c:v>-0.16163214378174101</c:v>
                </c:pt>
                <c:pt idx="46104">
                  <c:v>-0.18030854866752699</c:v>
                </c:pt>
                <c:pt idx="46105">
                  <c:v>-0.192120924416739</c:v>
                </c:pt>
                <c:pt idx="46106">
                  <c:v>-0.19569475324921701</c:v>
                </c:pt>
                <c:pt idx="46107">
                  <c:v>-0.15542613140327199</c:v>
                </c:pt>
                <c:pt idx="46108">
                  <c:v>-0.15672522054597901</c:v>
                </c:pt>
                <c:pt idx="46109">
                  <c:v>-0.168319339989281</c:v>
                </c:pt>
                <c:pt idx="46110">
                  <c:v>-0.15779352956551401</c:v>
                </c:pt>
                <c:pt idx="46111">
                  <c:v>-0.20610986797972999</c:v>
                </c:pt>
                <c:pt idx="46112">
                  <c:v>-0.242888445703627</c:v>
                </c:pt>
                <c:pt idx="46113">
                  <c:v>-0.229578570272647</c:v>
                </c:pt>
                <c:pt idx="46114">
                  <c:v>-0.23416177642647501</c:v>
                </c:pt>
                <c:pt idx="46115">
                  <c:v>-0.24623930844516401</c:v>
                </c:pt>
                <c:pt idx="46116">
                  <c:v>-0.24520150918557601</c:v>
                </c:pt>
                <c:pt idx="46117">
                  <c:v>-0.227829058798413</c:v>
                </c:pt>
                <c:pt idx="46118">
                  <c:v>-0.22219217139783801</c:v>
                </c:pt>
                <c:pt idx="46119">
                  <c:v>-0.23462780374652401</c:v>
                </c:pt>
                <c:pt idx="46120">
                  <c:v>-0.21680815229276501</c:v>
                </c:pt>
                <c:pt idx="46121">
                  <c:v>-0.20510894075269401</c:v>
                </c:pt>
                <c:pt idx="46122">
                  <c:v>-0.21376923945196299</c:v>
                </c:pt>
                <c:pt idx="46123">
                  <c:v>-0.21117586771116101</c:v>
                </c:pt>
                <c:pt idx="46124">
                  <c:v>-0.22016930836867499</c:v>
                </c:pt>
                <c:pt idx="46125">
                  <c:v>-0.21592504772278001</c:v>
                </c:pt>
                <c:pt idx="46126">
                  <c:v>-0.20989067329746</c:v>
                </c:pt>
                <c:pt idx="46127">
                  <c:v>-0.235034680222964</c:v>
                </c:pt>
                <c:pt idx="46128">
                  <c:v>-0.24957766950360299</c:v>
                </c:pt>
                <c:pt idx="46129">
                  <c:v>-0.270596604747185</c:v>
                </c:pt>
                <c:pt idx="46130">
                  <c:v>-0.238831841747807</c:v>
                </c:pt>
                <c:pt idx="46131">
                  <c:v>-0.24247242309111799</c:v>
                </c:pt>
                <c:pt idx="46132">
                  <c:v>-0.238831841747807</c:v>
                </c:pt>
                <c:pt idx="46133">
                  <c:v>-0.27229897680926801</c:v>
                </c:pt>
                <c:pt idx="46134">
                  <c:v>-0.39494855065279499</c:v>
                </c:pt>
                <c:pt idx="46135">
                  <c:v>-0.31764501716392302</c:v>
                </c:pt>
                <c:pt idx="46136">
                  <c:v>-0.31534449131964698</c:v>
                </c:pt>
                <c:pt idx="46137">
                  <c:v>-0.322708515411056</c:v>
                </c:pt>
                <c:pt idx="46138">
                  <c:v>-0.31566695596882499</c:v>
                </c:pt>
                <c:pt idx="46139">
                  <c:v>-0.32986850900700598</c:v>
                </c:pt>
                <c:pt idx="46140">
                  <c:v>-0.38942518503270501</c:v>
                </c:pt>
                <c:pt idx="46141">
                  <c:v>-0.38596850496539797</c:v>
                </c:pt>
                <c:pt idx="46142">
                  <c:v>-0.45889077520647797</c:v>
                </c:pt>
                <c:pt idx="46143">
                  <c:v>-0.40633508916245697</c:v>
                </c:pt>
                <c:pt idx="46144">
                  <c:v>-0.40369938822389301</c:v>
                </c:pt>
                <c:pt idx="46145">
                  <c:v>-0.419311540088599</c:v>
                </c:pt>
                <c:pt idx="46146">
                  <c:v>-0.45422696440255</c:v>
                </c:pt>
                <c:pt idx="46147">
                  <c:v>-0.44499838625065302</c:v>
                </c:pt>
                <c:pt idx="46148">
                  <c:v>-0.417869912658141</c:v>
                </c:pt>
                <c:pt idx="46149">
                  <c:v>-0.224295698547964</c:v>
                </c:pt>
                <c:pt idx="46150">
                  <c:v>-0.250250057825881</c:v>
                </c:pt>
                <c:pt idx="46151">
                  <c:v>-0.248729416483912</c:v>
                </c:pt>
                <c:pt idx="46152">
                  <c:v>4.4278055984276997E-3</c:v>
                </c:pt>
                <c:pt idx="46153" formatCode="0.00E+00">
                  <c:v>-5.6148569264502502E-4</c:v>
                </c:pt>
                <c:pt idx="46154">
                  <c:v>5.8893608708918601E-3</c:v>
                </c:pt>
                <c:pt idx="46155">
                  <c:v>-2.8069152528118401E-3</c:v>
                </c:pt>
                <c:pt idx="46156">
                  <c:v>1.1817289589559099E-2</c:v>
                </c:pt>
                <c:pt idx="46157">
                  <c:v>1.17498660974013E-3</c:v>
                </c:pt>
                <c:pt idx="46158" formatCode="0.00E+00">
                  <c:v>-1.1496293683665999E-4</c:v>
                </c:pt>
                <c:pt idx="46159">
                  <c:v>-6.08675181356233E-3</c:v>
                </c:pt>
                <c:pt idx="46160">
                  <c:v>-3.1385065375638899E-2</c:v>
                </c:pt>
                <c:pt idx="46161">
                  <c:v>-1.37918785692754E-2</c:v>
                </c:pt>
                <c:pt idx="46162">
                  <c:v>-3.2685860102328303E-2</c:v>
                </c:pt>
                <c:pt idx="46163">
                  <c:v>-4.4392887769969698E-2</c:v>
                </c:pt>
                <c:pt idx="46164">
                  <c:v>-4.4150729492459899E-2</c:v>
                </c:pt>
                <c:pt idx="46165">
                  <c:v>-5.96364598448837E-2</c:v>
                </c:pt>
                <c:pt idx="46166">
                  <c:v>-5.98967358192612E-2</c:v>
                </c:pt>
                <c:pt idx="46167">
                  <c:v>-7.8711450183201997E-2</c:v>
                </c:pt>
                <c:pt idx="46168">
                  <c:v>-8.3264428895111195E-2</c:v>
                </c:pt>
                <c:pt idx="46169">
                  <c:v>-8.2015875296919699E-2</c:v>
                </c:pt>
                <c:pt idx="46170">
                  <c:v>-5.78714400050723E-2</c:v>
                </c:pt>
                <c:pt idx="46171">
                  <c:v>-4.1020195028759199E-2</c:v>
                </c:pt>
                <c:pt idx="46172">
                  <c:v>-3.9964449562404497E-2</c:v>
                </c:pt>
                <c:pt idx="46173">
                  <c:v>-4.1790808616154397E-2</c:v>
                </c:pt>
                <c:pt idx="46174">
                  <c:v>-7.3924785315007305E-2</c:v>
                </c:pt>
                <c:pt idx="46175">
                  <c:v>-8.9457721916796601E-2</c:v>
                </c:pt>
                <c:pt idx="46176">
                  <c:v>-8.9340757655360398E-2</c:v>
                </c:pt>
                <c:pt idx="46177">
                  <c:v>-9.7561088137883806E-2</c:v>
                </c:pt>
                <c:pt idx="46178">
                  <c:v>-6.3809285109601696E-2</c:v>
                </c:pt>
                <c:pt idx="46179">
                  <c:v>-5.7630148763292602E-2</c:v>
                </c:pt>
                <c:pt idx="46180">
                  <c:v>-5.9612683593290403E-2</c:v>
                </c:pt>
                <c:pt idx="46181">
                  <c:v>-6.2491358629432399E-2</c:v>
                </c:pt>
                <c:pt idx="46182">
                  <c:v>-4.77207601878386E-2</c:v>
                </c:pt>
                <c:pt idx="46183">
                  <c:v>-4.1893928887100002E-2</c:v>
                </c:pt>
                <c:pt idx="46184">
                  <c:v>-1.80691455011334E-2</c:v>
                </c:pt>
                <c:pt idx="46185">
                  <c:v>-2.7342691795142898E-2</c:v>
                </c:pt>
                <c:pt idx="46186">
                  <c:v>-3.1255745146493402E-2</c:v>
                </c:pt>
                <c:pt idx="46187">
                  <c:v>-3.2042200763936199E-2</c:v>
                </c:pt>
                <c:pt idx="46188">
                  <c:v>7.3357960473376005E-2</c:v>
                </c:pt>
                <c:pt idx="46189">
                  <c:v>5.9980199741492803E-2</c:v>
                </c:pt>
                <c:pt idx="46190">
                  <c:v>7.6157184072606299E-2</c:v>
                </c:pt>
                <c:pt idx="46191">
                  <c:v>6.5135680258168099E-2</c:v>
                </c:pt>
                <c:pt idx="46192">
                  <c:v>8.1935026059005198E-2</c:v>
                </c:pt>
                <c:pt idx="46193">
                  <c:v>7.8697700943180807E-2</c:v>
                </c:pt>
                <c:pt idx="46194">
                  <c:v>8.6265144752101203E-2</c:v>
                </c:pt>
                <c:pt idx="46195">
                  <c:v>0.103926267006614</c:v>
                </c:pt>
                <c:pt idx="46196">
                  <c:v>8.9731128545027905E-2</c:v>
                </c:pt>
                <c:pt idx="46197">
                  <c:v>6.9295127895276198E-2</c:v>
                </c:pt>
                <c:pt idx="46198">
                  <c:v>6.88871862978475E-2</c:v>
                </c:pt>
                <c:pt idx="46199">
                  <c:v>0.213198270965478</c:v>
                </c:pt>
                <c:pt idx="46200">
                  <c:v>0.26869623402251802</c:v>
                </c:pt>
                <c:pt idx="46201">
                  <c:v>0.26193533377814399</c:v>
                </c:pt>
                <c:pt idx="46202">
                  <c:v>0.292380668621183</c:v>
                </c:pt>
                <c:pt idx="46203">
                  <c:v>0.25082975758444997</c:v>
                </c:pt>
                <c:pt idx="46204">
                  <c:v>0.138510328245804</c:v>
                </c:pt>
                <c:pt idx="46205">
                  <c:v>0.21908844207949299</c:v>
                </c:pt>
                <c:pt idx="46206">
                  <c:v>0.45884153995823002</c:v>
                </c:pt>
                <c:pt idx="46207">
                  <c:v>0.46436268495586303</c:v>
                </c:pt>
                <c:pt idx="46208">
                  <c:v>0.47435359626483298</c:v>
                </c:pt>
                <c:pt idx="46209">
                  <c:v>0.48960044585676199</c:v>
                </c:pt>
                <c:pt idx="46210">
                  <c:v>0.49348934399484801</c:v>
                </c:pt>
                <c:pt idx="46211">
                  <c:v>0.47758953325257197</c:v>
                </c:pt>
                <c:pt idx="46212">
                  <c:v>0.45973810298081902</c:v>
                </c:pt>
                <c:pt idx="46213">
                  <c:v>0.43704571191528502</c:v>
                </c:pt>
                <c:pt idx="46214">
                  <c:v>0.43797915450410901</c:v>
                </c:pt>
                <c:pt idx="46215">
                  <c:v>0.51419781166226897</c:v>
                </c:pt>
                <c:pt idx="46216">
                  <c:v>0.61826429108038305</c:v>
                </c:pt>
                <c:pt idx="46217">
                  <c:v>0.57370947520920401</c:v>
                </c:pt>
                <c:pt idx="46218">
                  <c:v>0.60265560178726196</c:v>
                </c:pt>
                <c:pt idx="46219">
                  <c:v>0.53384900629805798</c:v>
                </c:pt>
                <c:pt idx="46220">
                  <c:v>0.54722815386234203</c:v>
                </c:pt>
                <c:pt idx="46221">
                  <c:v>0.67028904420871904</c:v>
                </c:pt>
                <c:pt idx="46222">
                  <c:v>0.66937091945034299</c:v>
                </c:pt>
                <c:pt idx="46223">
                  <c:v>0.62627772925894398</c:v>
                </c:pt>
                <c:pt idx="46224">
                  <c:v>0.61823229241230504</c:v>
                </c:pt>
                <c:pt idx="46225">
                  <c:v>0.61124651686606701</c:v>
                </c:pt>
                <c:pt idx="46226">
                  <c:v>0.62234293539152397</c:v>
                </c:pt>
                <c:pt idx="46227">
                  <c:v>0.58412956882883804</c:v>
                </c:pt>
                <c:pt idx="46228">
                  <c:v>0.59926723310027896</c:v>
                </c:pt>
                <c:pt idx="46229">
                  <c:v>0.54926714940145405</c:v>
                </c:pt>
                <c:pt idx="46230">
                  <c:v>0.67782038734330097</c:v>
                </c:pt>
                <c:pt idx="46231">
                  <c:v>0.72065205120276898</c:v>
                </c:pt>
                <c:pt idx="46232">
                  <c:v>0.69433836530037596</c:v>
                </c:pt>
                <c:pt idx="46233">
                  <c:v>0.66822719021110699</c:v>
                </c:pt>
                <c:pt idx="46234">
                  <c:v>0.70198961381462199</c:v>
                </c:pt>
                <c:pt idx="46235">
                  <c:v>0.72065205120276898</c:v>
                </c:pt>
                <c:pt idx="46236">
                  <c:v>0.78977788493296996</c:v>
                </c:pt>
                <c:pt idx="46237">
                  <c:v>0.766866449160996</c:v>
                </c:pt>
                <c:pt idx="46238">
                  <c:v>0.73174222180438298</c:v>
                </c:pt>
                <c:pt idx="46239">
                  <c:v>0.692605803021351</c:v>
                </c:pt>
                <c:pt idx="46240">
                  <c:v>0.72111151804725204</c:v>
                </c:pt>
                <c:pt idx="46241">
                  <c:v>0.75049093574361903</c:v>
                </c:pt>
                <c:pt idx="46242">
                  <c:v>0.82236940317635099</c:v>
                </c:pt>
                <c:pt idx="46243">
                  <c:v>0.77509229144917202</c:v>
                </c:pt>
                <c:pt idx="46244">
                  <c:v>0.78753686874189299</c:v>
                </c:pt>
                <c:pt idx="46245" formatCode="0.00E+00">
                  <c:v>-9.9920378555684499E-4</c:v>
                </c:pt>
                <c:pt idx="46246">
                  <c:v>-6.8927873863271396E-3</c:v>
                </c:pt>
                <c:pt idx="46247">
                  <c:v>-5.7047503592511E-3</c:v>
                </c:pt>
                <c:pt idx="46248">
                  <c:v>-1.09397781567488E-2</c:v>
                </c:pt>
                <c:pt idx="46249">
                  <c:v>-3.2032048029904302E-2</c:v>
                </c:pt>
                <c:pt idx="46250">
                  <c:v>-5.01212627036298E-2</c:v>
                </c:pt>
                <c:pt idx="46251">
                  <c:v>-2.9052323058126699E-2</c:v>
                </c:pt>
                <c:pt idx="46252">
                  <c:v>-8.4439811547181096E-3</c:v>
                </c:pt>
                <c:pt idx="46253">
                  <c:v>-2.9538382135203899E-2</c:v>
                </c:pt>
                <c:pt idx="46254">
                  <c:v>-3.1678716669360597E-2</c:v>
                </c:pt>
                <c:pt idx="46255">
                  <c:v>-9.2211739246632601E-3</c:v>
                </c:pt>
                <c:pt idx="46256">
                  <c:v>-2.1945304577332101E-2</c:v>
                </c:pt>
                <c:pt idx="46257">
                  <c:v>-4.4124455054494999E-2</c:v>
                </c:pt>
                <c:pt idx="46258">
                  <c:v>-5.3972415943392298E-2</c:v>
                </c:pt>
                <c:pt idx="46259">
                  <c:v>-5.4283664965902999E-2</c:v>
                </c:pt>
                <c:pt idx="46260">
                  <c:v>-6.5036538608438596E-2</c:v>
                </c:pt>
                <c:pt idx="46261">
                  <c:v>-3.8402133903502701E-2</c:v>
                </c:pt>
                <c:pt idx="46262">
                  <c:v>-4.30619981271003E-2</c:v>
                </c:pt>
                <c:pt idx="46263">
                  <c:v>-3.3884852475262801E-2</c:v>
                </c:pt>
                <c:pt idx="46264">
                  <c:v>-2.9168845618243001E-2</c:v>
                </c:pt>
                <c:pt idx="46265">
                  <c:v>-6.5419069004983996E-2</c:v>
                </c:pt>
                <c:pt idx="46266">
                  <c:v>-6.8779897772563298E-2</c:v>
                </c:pt>
                <c:pt idx="46267">
                  <c:v>7.5477523280810394E-2</c:v>
                </c:pt>
                <c:pt idx="46268">
                  <c:v>7.1843810116882303E-2</c:v>
                </c:pt>
                <c:pt idx="46269">
                  <c:v>8.5529318766887005E-2</c:v>
                </c:pt>
                <c:pt idx="46270">
                  <c:v>2.1248846668068699E-2</c:v>
                </c:pt>
                <c:pt idx="46271">
                  <c:v>1.88907901111652E-2</c:v>
                </c:pt>
                <c:pt idx="46272">
                  <c:v>3.6100654160807502E-2</c:v>
                </c:pt>
                <c:pt idx="46273">
                  <c:v>3.4055149454675603E-2</c:v>
                </c:pt>
                <c:pt idx="46274">
                  <c:v>3.5405938986170699E-2</c:v>
                </c:pt>
                <c:pt idx="46275">
                  <c:v>3.6545682607440101E-2</c:v>
                </c:pt>
                <c:pt idx="46276">
                  <c:v>2.8656433295208599E-2</c:v>
                </c:pt>
                <c:pt idx="46277">
                  <c:v>2.9440235171604299E-2</c:v>
                </c:pt>
                <c:pt idx="46278">
                  <c:v>4.18419081430845E-2</c:v>
                </c:pt>
                <c:pt idx="46279">
                  <c:v>3.4210474932110302E-3</c:v>
                </c:pt>
                <c:pt idx="46280">
                  <c:v>3.4210474932110302E-3</c:v>
                </c:pt>
                <c:pt idx="46281">
                  <c:v>2.6601914218088399E-2</c:v>
                </c:pt>
                <c:pt idx="46282">
                  <c:v>2.74842866433022E-3</c:v>
                </c:pt>
                <c:pt idx="46283">
                  <c:v>-1.8680729117399299E-2</c:v>
                </c:pt>
                <c:pt idx="46284">
                  <c:v>-1.8126671302874701E-2</c:v>
                </c:pt>
                <c:pt idx="46285">
                  <c:v>2.6540294885089E-3</c:v>
                </c:pt>
                <c:pt idx="46286">
                  <c:v>1.8723731453324802E-2</c:v>
                </c:pt>
                <c:pt idx="46287">
                  <c:v>-2.0567698879811998E-3</c:v>
                </c:pt>
                <c:pt idx="46288">
                  <c:v>-9.7618435374438005E-3</c:v>
                </c:pt>
                <c:pt idx="46289">
                  <c:v>-9.4474908064301408E-3</c:v>
                </c:pt>
                <c:pt idx="46290">
                  <c:v>-1.88729804334897E-2</c:v>
                </c:pt>
                <c:pt idx="46291">
                  <c:v>-2.1361413032926001E-2</c:v>
                </c:pt>
                <c:pt idx="46292">
                  <c:v>-2.11574378291568E-2</c:v>
                </c:pt>
                <c:pt idx="46293">
                  <c:v>-5.7419666144145003E-2</c:v>
                </c:pt>
                <c:pt idx="46294">
                  <c:v>-1.8058982346519301E-2</c:v>
                </c:pt>
                <c:pt idx="46295">
                  <c:v>-1.6226525000697802E-2</c:v>
                </c:pt>
                <c:pt idx="46296">
                  <c:v>-2.5098423955052001E-2</c:v>
                </c:pt>
                <c:pt idx="46297">
                  <c:v>-3.1692639062161201E-2</c:v>
                </c:pt>
                <c:pt idx="46298">
                  <c:v>-8.2754776224366694E-2</c:v>
                </c:pt>
                <c:pt idx="46299">
                  <c:v>-8.4894124843278601E-2</c:v>
                </c:pt>
                <c:pt idx="46300">
                  <c:v>-7.2696122378144296E-2</c:v>
                </c:pt>
                <c:pt idx="46301">
                  <c:v>7.3986514574240603E-2</c:v>
                </c:pt>
                <c:pt idx="46302">
                  <c:v>0.103336835325848</c:v>
                </c:pt>
                <c:pt idx="46303">
                  <c:v>9.08933526701034E-2</c:v>
                </c:pt>
                <c:pt idx="46304">
                  <c:v>0.108414410606819</c:v>
                </c:pt>
                <c:pt idx="46305">
                  <c:v>0.120450855209564</c:v>
                </c:pt>
                <c:pt idx="46306">
                  <c:v>0.117891074077976</c:v>
                </c:pt>
                <c:pt idx="46307">
                  <c:v>0.15986741322517201</c:v>
                </c:pt>
                <c:pt idx="46308">
                  <c:v>0.17404780447680299</c:v>
                </c:pt>
                <c:pt idx="46309">
                  <c:v>0.21936226143701701</c:v>
                </c:pt>
                <c:pt idx="46310">
                  <c:v>0.20773804251514399</c:v>
                </c:pt>
                <c:pt idx="46311">
                  <c:v>0.18357246319901799</c:v>
                </c:pt>
                <c:pt idx="46312">
                  <c:v>0.18570231877169399</c:v>
                </c:pt>
                <c:pt idx="46313">
                  <c:v>0.229293932556034</c:v>
                </c:pt>
                <c:pt idx="46314">
                  <c:v>0.222874898543584</c:v>
                </c:pt>
                <c:pt idx="46315">
                  <c:v>0.26615830224644998</c:v>
                </c:pt>
                <c:pt idx="46316">
                  <c:v>0.18822785981802301</c:v>
                </c:pt>
                <c:pt idx="46317">
                  <c:v>0.20573505619716301</c:v>
                </c:pt>
                <c:pt idx="46318">
                  <c:v>0.19977120776928201</c:v>
                </c:pt>
                <c:pt idx="46319">
                  <c:v>0.20130268793352801</c:v>
                </c:pt>
                <c:pt idx="46320">
                  <c:v>0.17820177578479399</c:v>
                </c:pt>
                <c:pt idx="46321">
                  <c:v>0.16276586397197401</c:v>
                </c:pt>
                <c:pt idx="46322">
                  <c:v>9.9152809942373299E-3</c:v>
                </c:pt>
                <c:pt idx="46323">
                  <c:v>4.6218066373155901E-3</c:v>
                </c:pt>
                <c:pt idx="46324">
                  <c:v>1.27342606809472E-2</c:v>
                </c:pt>
                <c:pt idx="46325">
                  <c:v>9.3836601578520806E-3</c:v>
                </c:pt>
                <c:pt idx="46326">
                  <c:v>1.0605531108915E-2</c:v>
                </c:pt>
                <c:pt idx="46327">
                  <c:v>-1.26117102090441E-2</c:v>
                </c:pt>
                <c:pt idx="46328">
                  <c:v>3.4143175775167497E-2</c:v>
                </c:pt>
                <c:pt idx="46329">
                  <c:v>4.0569461812799801E-2</c:v>
                </c:pt>
                <c:pt idx="46330">
                  <c:v>3.7651374157267201E-2</c:v>
                </c:pt>
                <c:pt idx="46331">
                  <c:v>3.6811701572923197E-2</c:v>
                </c:pt>
                <c:pt idx="46332">
                  <c:v>2.98398829017134E-2</c:v>
                </c:pt>
                <c:pt idx="46333">
                  <c:v>3.2215106516211497E-2</c:v>
                </c:pt>
                <c:pt idx="46334">
                  <c:v>-2.6344994469621401E-2</c:v>
                </c:pt>
                <c:pt idx="46335">
                  <c:v>-8.0720367416299205E-2</c:v>
                </c:pt>
                <c:pt idx="46336">
                  <c:v>-7.4092601783773498E-2</c:v>
                </c:pt>
                <c:pt idx="46337">
                  <c:v>-8.4631902785400295E-2</c:v>
                </c:pt>
                <c:pt idx="46338">
                  <c:v>-7.5574821724543703E-2</c:v>
                </c:pt>
                <c:pt idx="46339">
                  <c:v>-8.2659322903302301E-2</c:v>
                </c:pt>
                <c:pt idx="46340">
                  <c:v>8.3823772752158202E-2</c:v>
                </c:pt>
                <c:pt idx="46341">
                  <c:v>-5.1187409856211702E-2</c:v>
                </c:pt>
                <c:pt idx="46342">
                  <c:v>-5.4237232209647997E-2</c:v>
                </c:pt>
                <c:pt idx="46343">
                  <c:v>-5.6060497668387797E-2</c:v>
                </c:pt>
                <c:pt idx="46344">
                  <c:v>-5.3041215470118697E-2</c:v>
                </c:pt>
                <c:pt idx="46345">
                  <c:v>-0.109919177829431</c:v>
                </c:pt>
                <c:pt idx="46346">
                  <c:v>-0.155584633389213</c:v>
                </c:pt>
                <c:pt idx="46347">
                  <c:v>-0.15399140814151699</c:v>
                </c:pt>
                <c:pt idx="46348">
                  <c:v>-0.14796606883389701</c:v>
                </c:pt>
                <c:pt idx="46349">
                  <c:v>-0.12160288691339299</c:v>
                </c:pt>
                <c:pt idx="46350">
                  <c:v>-0.112042085622199</c:v>
                </c:pt>
                <c:pt idx="46351">
                  <c:v>-0.108122748135607</c:v>
                </c:pt>
                <c:pt idx="46352">
                  <c:v>-9.6139589566583694E-2</c:v>
                </c:pt>
                <c:pt idx="46353">
                  <c:v>-0.124852142067821</c:v>
                </c:pt>
                <c:pt idx="46354">
                  <c:v>-0.100914388593789</c:v>
                </c:pt>
                <c:pt idx="46355">
                  <c:v>-0.115406144941888</c:v>
                </c:pt>
                <c:pt idx="46356">
                  <c:v>-9.7380789160234904E-2</c:v>
                </c:pt>
                <c:pt idx="46357">
                  <c:v>-9.2631759777655795E-2</c:v>
                </c:pt>
                <c:pt idx="46358">
                  <c:v>-4.5664211875495901E-2</c:v>
                </c:pt>
                <c:pt idx="46359">
                  <c:v>-5.4166547872516603E-2</c:v>
                </c:pt>
                <c:pt idx="46360">
                  <c:v>4.1271503342386398E-2</c:v>
                </c:pt>
                <c:pt idx="46361">
                  <c:v>3.4182102159092398E-2</c:v>
                </c:pt>
                <c:pt idx="46362">
                  <c:v>3.7922449067918397E-2</c:v>
                </c:pt>
                <c:pt idx="46363">
                  <c:v>-5.8005708579928303E-2</c:v>
                </c:pt>
                <c:pt idx="46364">
                  <c:v>7.9456913174057606E-2</c:v>
                </c:pt>
                <c:pt idx="46365">
                  <c:v>0.113069262932482</c:v>
                </c:pt>
                <c:pt idx="46366">
                  <c:v>0.10814124887967901</c:v>
                </c:pt>
                <c:pt idx="46367">
                  <c:v>0.10229438058784</c:v>
                </c:pt>
                <c:pt idx="46368">
                  <c:v>0.10747084866578401</c:v>
                </c:pt>
                <c:pt idx="46369">
                  <c:v>0.13880714235015901</c:v>
                </c:pt>
                <c:pt idx="46370">
                  <c:v>0.142495870747334</c:v>
                </c:pt>
                <c:pt idx="46371">
                  <c:v>0.13818700446204499</c:v>
                </c:pt>
                <c:pt idx="46372">
                  <c:v>7.07190933106982E-2</c:v>
                </c:pt>
                <c:pt idx="46373">
                  <c:v>5.4992143646588103E-2</c:v>
                </c:pt>
                <c:pt idx="46374">
                  <c:v>6.2921426786722606E-2</c:v>
                </c:pt>
                <c:pt idx="46375">
                  <c:v>2.6992921944835699E-2</c:v>
                </c:pt>
                <c:pt idx="46376">
                  <c:v>8.0778847230518605E-2</c:v>
                </c:pt>
                <c:pt idx="46377">
                  <c:v>8.0144376812426796E-2</c:v>
                </c:pt>
                <c:pt idx="46378">
                  <c:v>8.4236275734902E-2</c:v>
                </c:pt>
                <c:pt idx="46379">
                  <c:v>7.1895040318855796E-2</c:v>
                </c:pt>
                <c:pt idx="46380">
                  <c:v>7.4539019170201296E-2</c:v>
                </c:pt>
                <c:pt idx="46381">
                  <c:v>7.1257526601753607E-2</c:v>
                </c:pt>
                <c:pt idx="46382">
                  <c:v>4.38501809953886E-2</c:v>
                </c:pt>
                <c:pt idx="46383">
                  <c:v>5.1733287339713802E-2</c:v>
                </c:pt>
                <c:pt idx="46384">
                  <c:v>5.4503627586537103E-2</c:v>
                </c:pt>
                <c:pt idx="46385">
                  <c:v>5.3545889428173898E-2</c:v>
                </c:pt>
                <c:pt idx="46386">
                  <c:v>2.36758817540587E-2</c:v>
                </c:pt>
                <c:pt idx="46387">
                  <c:v>1.84099574292944E-2</c:v>
                </c:pt>
                <c:pt idx="46388">
                  <c:v>2.7061971281941499E-2</c:v>
                </c:pt>
                <c:pt idx="46389">
                  <c:v>-5.3471936254064101E-2</c:v>
                </c:pt>
                <c:pt idx="46390">
                  <c:v>2.5311970237670001E-2</c:v>
                </c:pt>
                <c:pt idx="46391">
                  <c:v>2.3466010482566101E-2</c:v>
                </c:pt>
                <c:pt idx="46392">
                  <c:v>4.2388817387194598E-2</c:v>
                </c:pt>
                <c:pt idx="46393">
                  <c:v>4.9282624727427102E-2</c:v>
                </c:pt>
                <c:pt idx="46394">
                  <c:v>0.122323340887682</c:v>
                </c:pt>
                <c:pt idx="46395">
                  <c:v>0.12476504150647801</c:v>
                </c:pt>
                <c:pt idx="46396">
                  <c:v>9.8651632398735603E-2</c:v>
                </c:pt>
                <c:pt idx="46397">
                  <c:v>-1.7160386624060602E-2</c:v>
                </c:pt>
                <c:pt idx="46398">
                  <c:v>-1.3798455955887899E-2</c:v>
                </c:pt>
                <c:pt idx="46399">
                  <c:v>-2.0383806480232101E-2</c:v>
                </c:pt>
                <c:pt idx="46400">
                  <c:v>-1.46767206373277E-2</c:v>
                </c:pt>
                <c:pt idx="46401">
                  <c:v>-9.3466546817189099E-3</c:v>
                </c:pt>
                <c:pt idx="46402">
                  <c:v>-1.38168775180183E-2</c:v>
                </c:pt>
                <c:pt idx="46403">
                  <c:v>-1.86907780081455E-2</c:v>
                </c:pt>
                <c:pt idx="46404">
                  <c:v>1.4434352377483599E-2</c:v>
                </c:pt>
                <c:pt idx="46405">
                  <c:v>2.7004844535354301E-3</c:v>
                </c:pt>
                <c:pt idx="46406">
                  <c:v>5.2147171864691498E-3</c:v>
                </c:pt>
                <c:pt idx="46407">
                  <c:v>3.8563801871080099E-2</c:v>
                </c:pt>
                <c:pt idx="46408">
                  <c:v>5.3236698285757202E-2</c:v>
                </c:pt>
                <c:pt idx="46409">
                  <c:v>1.2756638283758E-2</c:v>
                </c:pt>
                <c:pt idx="46410">
                  <c:v>2.14064400491915E-2</c:v>
                </c:pt>
                <c:pt idx="46411">
                  <c:v>2.7347949969172801E-2</c:v>
                </c:pt>
                <c:pt idx="46412">
                  <c:v>3.7675302341558997E-2</c:v>
                </c:pt>
                <c:pt idx="46413">
                  <c:v>5.3435197681590302E-2</c:v>
                </c:pt>
                <c:pt idx="46414">
                  <c:v>6.3932957180361905E-2</c:v>
                </c:pt>
                <c:pt idx="46415">
                  <c:v>3.98207379860189E-2</c:v>
                </c:pt>
                <c:pt idx="46416">
                  <c:v>4.7645948479495701E-2</c:v>
                </c:pt>
                <c:pt idx="46417">
                  <c:v>4.7730913591898599E-2</c:v>
                </c:pt>
                <c:pt idx="46418">
                  <c:v>4.9315672916655902E-2</c:v>
                </c:pt>
                <c:pt idx="46419">
                  <c:v>6.1243368711008897E-2</c:v>
                </c:pt>
                <c:pt idx="46420">
                  <c:v>9.9996324583407903E-2</c:v>
                </c:pt>
                <c:pt idx="46421">
                  <c:v>8.59982936443206E-2</c:v>
                </c:pt>
                <c:pt idx="46422">
                  <c:v>8.9782829249915597E-2</c:v>
                </c:pt>
                <c:pt idx="46423">
                  <c:v>8.88065554784538E-2</c:v>
                </c:pt>
                <c:pt idx="46424">
                  <c:v>9.2780394627399704E-2</c:v>
                </c:pt>
                <c:pt idx="46425">
                  <c:v>7.9113660831282295E-2</c:v>
                </c:pt>
                <c:pt idx="46426">
                  <c:v>6.77781030499085E-2</c:v>
                </c:pt>
                <c:pt idx="46427">
                  <c:v>6.7084430978429893E-2</c:v>
                </c:pt>
                <c:pt idx="46428">
                  <c:v>5.8883500629825301E-2</c:v>
                </c:pt>
                <c:pt idx="46429" formatCode="0.00E+00">
                  <c:v>5.3639547571049297E-4</c:v>
                </c:pt>
                <c:pt idx="46430">
                  <c:v>5.0513682021868702E-3</c:v>
                </c:pt>
                <c:pt idx="46431">
                  <c:v>-6.8579389806189203E-3</c:v>
                </c:pt>
                <c:pt idx="46432">
                  <c:v>1.14549813306088E-2</c:v>
                </c:pt>
                <c:pt idx="46433">
                  <c:v>7.3973991561604002E-2</c:v>
                </c:pt>
                <c:pt idx="46434">
                  <c:v>7.5119868292402997E-2</c:v>
                </c:pt>
                <c:pt idx="46435">
                  <c:v>7.1505237829260798E-2</c:v>
                </c:pt>
                <c:pt idx="46436">
                  <c:v>8.9730079707227295E-2</c:v>
                </c:pt>
                <c:pt idx="46437">
                  <c:v>8.9287698948723598E-2</c:v>
                </c:pt>
                <c:pt idx="46438">
                  <c:v>0.101021423075613</c:v>
                </c:pt>
                <c:pt idx="46439">
                  <c:v>0.14998980834095299</c:v>
                </c:pt>
                <c:pt idx="46440">
                  <c:v>0.21251633343111401</c:v>
                </c:pt>
                <c:pt idx="46441">
                  <c:v>0.19835903083095499</c:v>
                </c:pt>
                <c:pt idx="46442">
                  <c:v>0.20326439704747101</c:v>
                </c:pt>
                <c:pt idx="46443">
                  <c:v>0.22837266531674799</c:v>
                </c:pt>
                <c:pt idx="46444">
                  <c:v>0.25495649658209601</c:v>
                </c:pt>
                <c:pt idx="46445">
                  <c:v>0.21485001203217899</c:v>
                </c:pt>
                <c:pt idx="46446">
                  <c:v>0.144272729179173</c:v>
                </c:pt>
                <c:pt idx="46447">
                  <c:v>0.15001841131334701</c:v>
                </c:pt>
                <c:pt idx="46448">
                  <c:v>0.12489475607623</c:v>
                </c:pt>
                <c:pt idx="46449">
                  <c:v>0.13975732250600201</c:v>
                </c:pt>
                <c:pt idx="46450">
                  <c:v>0.14849943813939701</c:v>
                </c:pt>
                <c:pt idx="46451">
                  <c:v>7.1372815054632194E-2</c:v>
                </c:pt>
                <c:pt idx="46452">
                  <c:v>0.12617200007148199</c:v>
                </c:pt>
                <c:pt idx="46453">
                  <c:v>0.13766639720599699</c:v>
                </c:pt>
                <c:pt idx="46454">
                  <c:v>0.14756108186099601</c:v>
                </c:pt>
                <c:pt idx="46455">
                  <c:v>0.12680093128178699</c:v>
                </c:pt>
                <c:pt idx="46456">
                  <c:v>0.20693381012665599</c:v>
                </c:pt>
                <c:pt idx="46457">
                  <c:v>0.250617317495125</c:v>
                </c:pt>
                <c:pt idx="46458">
                  <c:v>0.23553613464553599</c:v>
                </c:pt>
                <c:pt idx="46459">
                  <c:v>0.32283951997568999</c:v>
                </c:pt>
                <c:pt idx="46460">
                  <c:v>0.29959364803539001</c:v>
                </c:pt>
                <c:pt idx="46461">
                  <c:v>0.28892630602152802</c:v>
                </c:pt>
                <c:pt idx="46462">
                  <c:v>0.29427949132631998</c:v>
                </c:pt>
                <c:pt idx="46463">
                  <c:v>-8.2568431402627596E-3</c:v>
                </c:pt>
                <c:pt idx="46464">
                  <c:v>-3.6472614347675598E-3</c:v>
                </c:pt>
                <c:pt idx="46465">
                  <c:v>-6.6342689091360898E-3</c:v>
                </c:pt>
                <c:pt idx="46466">
                  <c:v>-7.1467580475432701E-3</c:v>
                </c:pt>
                <c:pt idx="46467">
                  <c:v>-1.1890477874317599E-2</c:v>
                </c:pt>
                <c:pt idx="46468">
                  <c:v>-1.50606030518412E-2</c:v>
                </c:pt>
                <c:pt idx="46469">
                  <c:v>-1.8894427644602502E-2</c:v>
                </c:pt>
                <c:pt idx="46470">
                  <c:v>-1.7214238643771401E-2</c:v>
                </c:pt>
                <c:pt idx="46471">
                  <c:v>-2.13620631665296E-2</c:v>
                </c:pt>
                <c:pt idx="46472">
                  <c:v>-1.76311891595133E-2</c:v>
                </c:pt>
                <c:pt idx="46473">
                  <c:v>-1.6269604814189199E-2</c:v>
                </c:pt>
                <c:pt idx="46474">
                  <c:v>-1.3864967886223E-2</c:v>
                </c:pt>
                <c:pt idx="46475">
                  <c:v>-8.8240662764205099E-3</c:v>
                </c:pt>
                <c:pt idx="46476">
                  <c:v>-1.05607689819804E-2</c:v>
                </c:pt>
                <c:pt idx="46477">
                  <c:v>-0.102862816467425</c:v>
                </c:pt>
                <c:pt idx="46478">
                  <c:v>2.3238161731933198E-2</c:v>
                </c:pt>
                <c:pt idx="46479">
                  <c:v>2.45299853084117E-2</c:v>
                </c:pt>
                <c:pt idx="46480">
                  <c:v>3.7713929514938599E-2</c:v>
                </c:pt>
                <c:pt idx="46481">
                  <c:v>3.7306642303777698E-2</c:v>
                </c:pt>
                <c:pt idx="46482">
                  <c:v>6.3073517564185E-3</c:v>
                </c:pt>
                <c:pt idx="46483">
                  <c:v>-1.4428669889909799E-3</c:v>
                </c:pt>
                <c:pt idx="46484">
                  <c:v>2.5500574075731901E-3</c:v>
                </c:pt>
                <c:pt idx="46485">
                  <c:v>1.01324073576922E-2</c:v>
                </c:pt>
                <c:pt idx="46486">
                  <c:v>1.4902215100716E-2</c:v>
                </c:pt>
                <c:pt idx="46487">
                  <c:v>1.3304187860268799E-2</c:v>
                </c:pt>
                <c:pt idx="46488">
                  <c:v>4.1795821702326798E-2</c:v>
                </c:pt>
                <c:pt idx="46489">
                  <c:v>-2.45152834067206E-2</c:v>
                </c:pt>
                <c:pt idx="46490">
                  <c:v>2.6073256957181299E-2</c:v>
                </c:pt>
                <c:pt idx="46491">
                  <c:v>1.52850885694839E-2</c:v>
                </c:pt>
                <c:pt idx="46492">
                  <c:v>-6.3334928191502897E-3</c:v>
                </c:pt>
                <c:pt idx="46493">
                  <c:v>2.3587772205893E-2</c:v>
                </c:pt>
                <c:pt idx="46494">
                  <c:v>3.5681308794258598E-2</c:v>
                </c:pt>
                <c:pt idx="46495">
                  <c:v>-7.7546109521010098E-2</c:v>
                </c:pt>
                <c:pt idx="46496">
                  <c:v>-6.9265694087999402E-2</c:v>
                </c:pt>
                <c:pt idx="46497">
                  <c:v>-5.72687596507079E-2</c:v>
                </c:pt>
                <c:pt idx="46498">
                  <c:v>-2.5490584697656901E-2</c:v>
                </c:pt>
                <c:pt idx="46499">
                  <c:v>-3.3151846537723802E-2</c:v>
                </c:pt>
                <c:pt idx="46500">
                  <c:v>2.69531030840395E-2</c:v>
                </c:pt>
                <c:pt idx="46501">
                  <c:v>-4.6396351885170398E-2</c:v>
                </c:pt>
                <c:pt idx="46502">
                  <c:v>-3.6974563353152398E-2</c:v>
                </c:pt>
                <c:pt idx="46503">
                  <c:v>-6.1663791083870399E-2</c:v>
                </c:pt>
                <c:pt idx="46504">
                  <c:v>-5.0551409987709503E-2</c:v>
                </c:pt>
                <c:pt idx="46505">
                  <c:v>-9.2968287258684695E-2</c:v>
                </c:pt>
                <c:pt idx="46506">
                  <c:v>-9.6697429437488699E-2</c:v>
                </c:pt>
                <c:pt idx="46507">
                  <c:v>-0.23613796919531399</c:v>
                </c:pt>
                <c:pt idx="46508">
                  <c:v>-0.26474622037683399</c:v>
                </c:pt>
                <c:pt idx="46509">
                  <c:v>-0.22559409524383101</c:v>
                </c:pt>
                <c:pt idx="46510">
                  <c:v>-0.24804526937128901</c:v>
                </c:pt>
                <c:pt idx="46511">
                  <c:v>-0.27039803379618199</c:v>
                </c:pt>
                <c:pt idx="46512">
                  <c:v>-0.26717313480899801</c:v>
                </c:pt>
                <c:pt idx="46513">
                  <c:v>-2.0066551366115098E-2</c:v>
                </c:pt>
                <c:pt idx="46514">
                  <c:v>-2.7526768705139901E-2</c:v>
                </c:pt>
                <c:pt idx="46515">
                  <c:v>-2.6040202877042701E-2</c:v>
                </c:pt>
                <c:pt idx="46516">
                  <c:v>-3.9292950415389598E-2</c:v>
                </c:pt>
                <c:pt idx="46517">
                  <c:v>-2.8595035025859201E-2</c:v>
                </c:pt>
                <c:pt idx="46518">
                  <c:v>-3.6267494862283201E-2</c:v>
                </c:pt>
                <c:pt idx="46519">
                  <c:v>-3.6100553769707798E-2</c:v>
                </c:pt>
                <c:pt idx="46520">
                  <c:v>-3.3889928369755497E-2</c:v>
                </c:pt>
                <c:pt idx="46521">
                  <c:v>-3.8069621708242102E-2</c:v>
                </c:pt>
                <c:pt idx="46522">
                  <c:v>-2.5777848644073599E-2</c:v>
                </c:pt>
                <c:pt idx="46523">
                  <c:v>-2.9429457139197E-2</c:v>
                </c:pt>
                <c:pt idx="46524">
                  <c:v>-2.5166287534763101E-2</c:v>
                </c:pt>
                <c:pt idx="46525">
                  <c:v>-2.6083183465833201E-2</c:v>
                </c:pt>
                <c:pt idx="46526">
                  <c:v>-4.5607408766598898E-2</c:v>
                </c:pt>
                <c:pt idx="46527">
                  <c:v>-4.4132866209443497E-2</c:v>
                </c:pt>
                <c:pt idx="46528">
                  <c:v>-3.7341540924895597E-2</c:v>
                </c:pt>
                <c:pt idx="46529">
                  <c:v>-1.6612332909055502E-2</c:v>
                </c:pt>
                <c:pt idx="46530">
                  <c:v>-1.45596079470453E-2</c:v>
                </c:pt>
                <c:pt idx="46531">
                  <c:v>-2.2783748588716499E-2</c:v>
                </c:pt>
                <c:pt idx="46532">
                  <c:v>-2.1702562395910299E-2</c:v>
                </c:pt>
                <c:pt idx="46533">
                  <c:v>9.1449354746624394E-3</c:v>
                </c:pt>
                <c:pt idx="46534">
                  <c:v>1.95174386006844E-2</c:v>
                </c:pt>
                <c:pt idx="46535">
                  <c:v>1.2992992408882E-2</c:v>
                </c:pt>
                <c:pt idx="46536">
                  <c:v>3.04482557333942E-2</c:v>
                </c:pt>
                <c:pt idx="46537">
                  <c:v>2.7413129300425099E-2</c:v>
                </c:pt>
                <c:pt idx="46538">
                  <c:v>2.99076648302667E-2</c:v>
                </c:pt>
                <c:pt idx="46539">
                  <c:v>2.6031428815451699E-3</c:v>
                </c:pt>
                <c:pt idx="46540">
                  <c:v>-1.27186084160566E-2</c:v>
                </c:pt>
                <c:pt idx="46541">
                  <c:v>-1.71791451539073E-2</c:v>
                </c:pt>
                <c:pt idx="46542">
                  <c:v>-2.4886387142806599E-2</c:v>
                </c:pt>
                <c:pt idx="46543">
                  <c:v>-1.0754817984665399E-2</c:v>
                </c:pt>
                <c:pt idx="46544">
                  <c:v>-1.0494325899388099E-2</c:v>
                </c:pt>
                <c:pt idx="46545">
                  <c:v>-1.2027774882235E-2</c:v>
                </c:pt>
                <c:pt idx="46546">
                  <c:v>-7.9725615565071593E-3</c:v>
                </c:pt>
                <c:pt idx="46547">
                  <c:v>-1.11319556274818E-2</c:v>
                </c:pt>
                <c:pt idx="46548">
                  <c:v>-1.13270542090464E-2</c:v>
                </c:pt>
                <c:pt idx="46549">
                  <c:v>-1.52323344807581E-2</c:v>
                </c:pt>
                <c:pt idx="46550">
                  <c:v>-1.55253740958354E-2</c:v>
                </c:pt>
                <c:pt idx="46551">
                  <c:v>-8.6768486512525094E-3</c:v>
                </c:pt>
                <c:pt idx="46552">
                  <c:v>-7.4130366929594498E-3</c:v>
                </c:pt>
                <c:pt idx="46553">
                  <c:v>3.4487283949753998E-2</c:v>
                </c:pt>
                <c:pt idx="46554">
                  <c:v>3.4277148316959397E-2</c:v>
                </c:pt>
                <c:pt idx="46555">
                  <c:v>4.1721389598568602E-2</c:v>
                </c:pt>
                <c:pt idx="46556">
                  <c:v>2.2618906884512801E-2</c:v>
                </c:pt>
                <c:pt idx="46557">
                  <c:v>6.1940114256836501E-2</c:v>
                </c:pt>
                <c:pt idx="46558">
                  <c:v>6.7680311182761493E-2</c:v>
                </c:pt>
                <c:pt idx="46559">
                  <c:v>6.9781165555046806E-2</c:v>
                </c:pt>
                <c:pt idx="46560">
                  <c:v>7.5829327307076894E-2</c:v>
                </c:pt>
                <c:pt idx="46561">
                  <c:v>6.9562522534529103E-2</c:v>
                </c:pt>
                <c:pt idx="46562">
                  <c:v>7.6209097041967697E-2</c:v>
                </c:pt>
                <c:pt idx="46563">
                  <c:v>8.0557253418301597E-2</c:v>
                </c:pt>
                <c:pt idx="46564">
                  <c:v>7.6352123760264401E-2</c:v>
                </c:pt>
                <c:pt idx="46565">
                  <c:v>7.3849641208967004E-2</c:v>
                </c:pt>
                <c:pt idx="46566">
                  <c:v>6.9951881355169304E-2</c:v>
                </c:pt>
                <c:pt idx="46567">
                  <c:v>6.1476906074499703E-2</c:v>
                </c:pt>
                <c:pt idx="46568">
                  <c:v>0.10657364624269</c:v>
                </c:pt>
                <c:pt idx="46569">
                  <c:v>0.106101213007366</c:v>
                </c:pt>
                <c:pt idx="46570">
                  <c:v>5.6662875884515497E-2</c:v>
                </c:pt>
                <c:pt idx="46571">
                  <c:v>6.2252930648750697E-2</c:v>
                </c:pt>
                <c:pt idx="46572">
                  <c:v>6.7672564175370306E-2</c:v>
                </c:pt>
                <c:pt idx="46573">
                  <c:v>6.5957382842987106E-2</c:v>
                </c:pt>
                <c:pt idx="46574">
                  <c:v>7.2856802013143901E-2</c:v>
                </c:pt>
                <c:pt idx="46575">
                  <c:v>7.1774690911508204E-2</c:v>
                </c:pt>
                <c:pt idx="46576">
                  <c:v>7.2272006577042996E-2</c:v>
                </c:pt>
                <c:pt idx="46577">
                  <c:v>6.6417179051203104E-2</c:v>
                </c:pt>
                <c:pt idx="46578">
                  <c:v>6.5920184548678901E-2</c:v>
                </c:pt>
                <c:pt idx="46579">
                  <c:v>2.0612988900648999E-2</c:v>
                </c:pt>
                <c:pt idx="46580">
                  <c:v>1.9910977121532399E-2</c:v>
                </c:pt>
                <c:pt idx="46581">
                  <c:v>8.0865368376469904E-2</c:v>
                </c:pt>
                <c:pt idx="46582">
                  <c:v>9.9699304511892295E-2</c:v>
                </c:pt>
                <c:pt idx="46583">
                  <c:v>0.101213853017648</c:v>
                </c:pt>
                <c:pt idx="46584">
                  <c:v>0.104395999867022</c:v>
                </c:pt>
                <c:pt idx="46585">
                  <c:v>0.10247433828150899</c:v>
                </c:pt>
                <c:pt idx="46586">
                  <c:v>0.10370073863583</c:v>
                </c:pt>
                <c:pt idx="46587">
                  <c:v>0.116498080658741</c:v>
                </c:pt>
                <c:pt idx="46588">
                  <c:v>0.1118188215976</c:v>
                </c:pt>
                <c:pt idx="46589">
                  <c:v>0.126487512327941</c:v>
                </c:pt>
                <c:pt idx="46590">
                  <c:v>8.4084294122747705E-2</c:v>
                </c:pt>
                <c:pt idx="46591">
                  <c:v>7.5567361826541099E-2</c:v>
                </c:pt>
                <c:pt idx="46592">
                  <c:v>6.9036033493900806E-2</c:v>
                </c:pt>
                <c:pt idx="46593">
                  <c:v>4.0909981424923102E-2</c:v>
                </c:pt>
                <c:pt idx="46594">
                  <c:v>0.103196450571741</c:v>
                </c:pt>
                <c:pt idx="46595">
                  <c:v>0.145274341514709</c:v>
                </c:pt>
                <c:pt idx="46596">
                  <c:v>0.166393521786003</c:v>
                </c:pt>
                <c:pt idx="46597">
                  <c:v>0.16931166750379001</c:v>
                </c:pt>
                <c:pt idx="46598">
                  <c:v>0.190197109007017</c:v>
                </c:pt>
                <c:pt idx="46599">
                  <c:v>0.30128854066586902</c:v>
                </c:pt>
                <c:pt idx="46600">
                  <c:v>0.16267672915416001</c:v>
                </c:pt>
                <c:pt idx="46601">
                  <c:v>0.190510867212868</c:v>
                </c:pt>
                <c:pt idx="46602">
                  <c:v>0.20429319364388199</c:v>
                </c:pt>
                <c:pt idx="46603">
                  <c:v>0.201746127532037</c:v>
                </c:pt>
                <c:pt idx="46604">
                  <c:v>0.19476029750736301</c:v>
                </c:pt>
                <c:pt idx="46605">
                  <c:v>0.26436126160161699</c:v>
                </c:pt>
                <c:pt idx="46606">
                  <c:v>0.265548189454897</c:v>
                </c:pt>
                <c:pt idx="46607">
                  <c:v>0.23679448604192899</c:v>
                </c:pt>
                <c:pt idx="46608">
                  <c:v>0.28714875421518699</c:v>
                </c:pt>
                <c:pt idx="46609">
                  <c:v>0.30609388284537598</c:v>
                </c:pt>
                <c:pt idx="46610">
                  <c:v>0.26912804002707302</c:v>
                </c:pt>
                <c:pt idx="46611">
                  <c:v>0.37416300940327901</c:v>
                </c:pt>
                <c:pt idx="46612">
                  <c:v>0.36090146390397598</c:v>
                </c:pt>
                <c:pt idx="46613">
                  <c:v>0.49017543772764</c:v>
                </c:pt>
                <c:pt idx="46614">
                  <c:v>0.52214837732124597</c:v>
                </c:pt>
                <c:pt idx="46615">
                  <c:v>0.54094115134741705</c:v>
                </c:pt>
                <c:pt idx="46616">
                  <c:v>0.53769797024828903</c:v>
                </c:pt>
                <c:pt idx="46617">
                  <c:v>0.56922370770092701</c:v>
                </c:pt>
                <c:pt idx="46618">
                  <c:v>0.56659507099522199</c:v>
                </c:pt>
                <c:pt idx="46619">
                  <c:v>0.57083912102811196</c:v>
                </c:pt>
                <c:pt idx="46620">
                  <c:v>0.55429097939023997</c:v>
                </c:pt>
                <c:pt idx="46621">
                  <c:v>0.55694776303563998</c:v>
                </c:pt>
                <c:pt idx="46622">
                  <c:v>0.56678214581823105</c:v>
                </c:pt>
                <c:pt idx="46623">
                  <c:v>0.59041090843738897</c:v>
                </c:pt>
                <c:pt idx="46624">
                  <c:v>0.58485247883569802</c:v>
                </c:pt>
                <c:pt idx="46625">
                  <c:v>0.87689493892180703</c:v>
                </c:pt>
                <c:pt idx="46626">
                  <c:v>0.88771031154207902</c:v>
                </c:pt>
                <c:pt idx="46627">
                  <c:v>0.84767722308983995</c:v>
                </c:pt>
                <c:pt idx="46628">
                  <c:v>0.76226132100616495</c:v>
                </c:pt>
                <c:pt idx="46629">
                  <c:v>0.76556039724032199</c:v>
                </c:pt>
                <c:pt idx="46630">
                  <c:v>6.95358031764437E-3</c:v>
                </c:pt>
                <c:pt idx="46631">
                  <c:v>1.3356277313977699E-2</c:v>
                </c:pt>
                <c:pt idx="46632">
                  <c:v>9.1999703824838797E-3</c:v>
                </c:pt>
                <c:pt idx="46633">
                  <c:v>2.1084625582010699E-2</c:v>
                </c:pt>
                <c:pt idx="46634">
                  <c:v>1.92445365901543E-2</c:v>
                </c:pt>
                <c:pt idx="46635">
                  <c:v>3.24559422521013E-2</c:v>
                </c:pt>
                <c:pt idx="46636">
                  <c:v>1.28035873714769E-2</c:v>
                </c:pt>
                <c:pt idx="46637">
                  <c:v>1.1682255347359E-2</c:v>
                </c:pt>
                <c:pt idx="46638">
                  <c:v>3.84199246348031E-2</c:v>
                </c:pt>
                <c:pt idx="46639">
                  <c:v>4.0591892350184199E-2</c:v>
                </c:pt>
                <c:pt idx="46640">
                  <c:v>8.5692752330483707E-2</c:v>
                </c:pt>
                <c:pt idx="46641">
                  <c:v>8.6765636561092693E-2</c:v>
                </c:pt>
                <c:pt idx="46642">
                  <c:v>4.0574664866003897E-2</c:v>
                </c:pt>
                <c:pt idx="46643">
                  <c:v>3.8726288307976399E-2</c:v>
                </c:pt>
                <c:pt idx="46644">
                  <c:v>4.0170087978168102E-2</c:v>
                </c:pt>
                <c:pt idx="46645">
                  <c:v>3.6138833484138301E-2</c:v>
                </c:pt>
                <c:pt idx="46646">
                  <c:v>9.6975738220945705E-3</c:v>
                </c:pt>
                <c:pt idx="46647">
                  <c:v>3.86279142321943E-3</c:v>
                </c:pt>
                <c:pt idx="46648">
                  <c:v>7.1624075273475302E-3</c:v>
                </c:pt>
                <c:pt idx="46649">
                  <c:v>1.9998539377819698E-2</c:v>
                </c:pt>
                <c:pt idx="46650">
                  <c:v>2.4519170191232599E-2</c:v>
                </c:pt>
                <c:pt idx="46651">
                  <c:v>2.54612294229754E-2</c:v>
                </c:pt>
                <c:pt idx="46652">
                  <c:v>6.1738172472704999E-3</c:v>
                </c:pt>
                <c:pt idx="46653">
                  <c:v>-2.69104798154873E-2</c:v>
                </c:pt>
                <c:pt idx="46654">
                  <c:v>-3.04152955882581E-2</c:v>
                </c:pt>
                <c:pt idx="46655">
                  <c:v>1.21759508943974E-3</c:v>
                </c:pt>
                <c:pt idx="46656" formatCode="0.00E+00">
                  <c:v>2.6888143861625302E-4</c:v>
                </c:pt>
                <c:pt idx="46657">
                  <c:v>1.03886322969461E-2</c:v>
                </c:pt>
                <c:pt idx="46658">
                  <c:v>1.5070013540272801E-2</c:v>
                </c:pt>
                <c:pt idx="46659">
                  <c:v>2.46524091235533E-2</c:v>
                </c:pt>
                <c:pt idx="46660">
                  <c:v>5.7666844439345701E-2</c:v>
                </c:pt>
                <c:pt idx="46661">
                  <c:v>5.8717949364533097E-2</c:v>
                </c:pt>
                <c:pt idx="46662">
                  <c:v>5.392647022607E-2</c:v>
                </c:pt>
                <c:pt idx="46663">
                  <c:v>5.47077045426465E-2</c:v>
                </c:pt>
                <c:pt idx="46664">
                  <c:v>3.57791599072276E-3</c:v>
                </c:pt>
                <c:pt idx="46665">
                  <c:v>-1.9920454650796901E-3</c:v>
                </c:pt>
                <c:pt idx="46666">
                  <c:v>-8.1323766455421095E-3</c:v>
                </c:pt>
                <c:pt idx="46667">
                  <c:v>1.29356294331179E-2</c:v>
                </c:pt>
                <c:pt idx="46668">
                  <c:v>9.5444319371900104E-3</c:v>
                </c:pt>
                <c:pt idx="46669">
                  <c:v>-1.68652661845714E-2</c:v>
                </c:pt>
                <c:pt idx="46670">
                  <c:v>-1.5581068807618699E-2</c:v>
                </c:pt>
                <c:pt idx="46671">
                  <c:v>-2.21939847488479E-2</c:v>
                </c:pt>
                <c:pt idx="46672">
                  <c:v>-1.7015314876350499E-2</c:v>
                </c:pt>
                <c:pt idx="46673">
                  <c:v>-1.4842050923582E-2</c:v>
                </c:pt>
                <c:pt idx="46674">
                  <c:v>-2.6205986853232E-2</c:v>
                </c:pt>
                <c:pt idx="46675">
                  <c:v>-2.3082149074871799E-2</c:v>
                </c:pt>
                <c:pt idx="46676">
                  <c:v>-2.4907629033565401E-2</c:v>
                </c:pt>
                <c:pt idx="46677">
                  <c:v>-2.5332860977873298E-2</c:v>
                </c:pt>
                <c:pt idx="46678">
                  <c:v>-2.82899991425704E-2</c:v>
                </c:pt>
                <c:pt idx="46679">
                  <c:v>-2.6827753930008101E-2</c:v>
                </c:pt>
                <c:pt idx="46680">
                  <c:v>-2.86258506395187E-2</c:v>
                </c:pt>
                <c:pt idx="46681">
                  <c:v>-2.24242905192748E-2</c:v>
                </c:pt>
                <c:pt idx="46682">
                  <c:v>-1.37175511277727E-2</c:v>
                </c:pt>
                <c:pt idx="46683">
                  <c:v>-1.42294994228973E-2</c:v>
                </c:pt>
                <c:pt idx="46684">
                  <c:v>-2.3005861236147E-2</c:v>
                </c:pt>
                <c:pt idx="46685">
                  <c:v>-3.3154583882965397E-2</c:v>
                </c:pt>
                <c:pt idx="46686">
                  <c:v>1.5157009732398899E-2</c:v>
                </c:pt>
                <c:pt idx="46687">
                  <c:v>7.4922817457794902E-2</c:v>
                </c:pt>
                <c:pt idx="46688">
                  <c:v>7.0280343838485498E-2</c:v>
                </c:pt>
                <c:pt idx="46689">
                  <c:v>7.37273213906664E-2</c:v>
                </c:pt>
                <c:pt idx="46690">
                  <c:v>7.3236314697692401E-2</c:v>
                </c:pt>
                <c:pt idx="46691">
                  <c:v>0.10581871742662199</c:v>
                </c:pt>
                <c:pt idx="46692">
                  <c:v>0.14364852622399299</c:v>
                </c:pt>
                <c:pt idx="46693">
                  <c:v>0.13796583988966901</c:v>
                </c:pt>
                <c:pt idx="46694">
                  <c:v>0.137185831881735</c:v>
                </c:pt>
                <c:pt idx="46695">
                  <c:v>0.17681963890629299</c:v>
                </c:pt>
                <c:pt idx="46696">
                  <c:v>0.18058407896154199</c:v>
                </c:pt>
                <c:pt idx="46697">
                  <c:v>0.182647706368884</c:v>
                </c:pt>
                <c:pt idx="46698">
                  <c:v>0.14659486310999001</c:v>
                </c:pt>
                <c:pt idx="46699">
                  <c:v>0.19267908347354101</c:v>
                </c:pt>
                <c:pt idx="46700">
                  <c:v>0.18186706407030301</c:v>
                </c:pt>
                <c:pt idx="46701">
                  <c:v>0.21716252606459099</c:v>
                </c:pt>
                <c:pt idx="46702">
                  <c:v>0.20519056765536001</c:v>
                </c:pt>
                <c:pt idx="46703">
                  <c:v>0.236299028003085</c:v>
                </c:pt>
                <c:pt idx="46704">
                  <c:v>0.181610609973341</c:v>
                </c:pt>
                <c:pt idx="46705">
                  <c:v>0.18168174559817299</c:v>
                </c:pt>
                <c:pt idx="46706">
                  <c:v>0.18862529640523401</c:v>
                </c:pt>
                <c:pt idx="46707">
                  <c:v>0.18400187914424501</c:v>
                </c:pt>
                <c:pt idx="46708">
                  <c:v>0.19116655108417699</c:v>
                </c:pt>
                <c:pt idx="46709">
                  <c:v>0.17836817008347999</c:v>
                </c:pt>
                <c:pt idx="46710">
                  <c:v>0.18717019363773299</c:v>
                </c:pt>
                <c:pt idx="46711">
                  <c:v>0.18122361491123201</c:v>
                </c:pt>
                <c:pt idx="46712">
                  <c:v>0.18327477109576701</c:v>
                </c:pt>
                <c:pt idx="46713">
                  <c:v>0.182231391911335</c:v>
                </c:pt>
                <c:pt idx="46714">
                  <c:v>0.20839742368595299</c:v>
                </c:pt>
                <c:pt idx="46715">
                  <c:v>0.216231355071557</c:v>
                </c:pt>
                <c:pt idx="46716">
                  <c:v>0.20000410010848599</c:v>
                </c:pt>
                <c:pt idx="46717">
                  <c:v>0.20932022070768999</c:v>
                </c:pt>
                <c:pt idx="46718">
                  <c:v>0.20693875901463599</c:v>
                </c:pt>
                <c:pt idx="46719">
                  <c:v>0.23451321019317301</c:v>
                </c:pt>
                <c:pt idx="46720">
                  <c:v>0.20339687745480001</c:v>
                </c:pt>
                <c:pt idx="46721">
                  <c:v>0.20974309842788399</c:v>
                </c:pt>
                <c:pt idx="46722">
                  <c:v>0.18995803100650499</c:v>
                </c:pt>
                <c:pt idx="46723">
                  <c:v>0.25461003225322698</c:v>
                </c:pt>
                <c:pt idx="46724">
                  <c:v>0.25016575416886</c:v>
                </c:pt>
                <c:pt idx="46725">
                  <c:v>0.39186550656013303</c:v>
                </c:pt>
                <c:pt idx="46726">
                  <c:v>0.219135103768381</c:v>
                </c:pt>
                <c:pt idx="46727">
                  <c:v>0.23641334934984001</c:v>
                </c:pt>
                <c:pt idx="46728">
                  <c:v>-8.2306244286853795E-3</c:v>
                </c:pt>
                <c:pt idx="46729">
                  <c:v>-1.4750677487667299E-2</c:v>
                </c:pt>
                <c:pt idx="46730">
                  <c:v>3.5843425306649702E-3</c:v>
                </c:pt>
                <c:pt idx="46731">
                  <c:v>1.67774899130801E-3</c:v>
                </c:pt>
                <c:pt idx="46732">
                  <c:v>6.0649618550097E-3</c:v>
                </c:pt>
                <c:pt idx="46733">
                  <c:v>-5.9408306057904198E-3</c:v>
                </c:pt>
                <c:pt idx="46734">
                  <c:v>-4.1276666079789401E-2</c:v>
                </c:pt>
                <c:pt idx="46735">
                  <c:v>-3.8784632040062397E-2</c:v>
                </c:pt>
                <c:pt idx="46736">
                  <c:v>-3.2625266837277199E-2</c:v>
                </c:pt>
                <c:pt idx="46737">
                  <c:v>-4.4210681721923203E-2</c:v>
                </c:pt>
                <c:pt idx="46738">
                  <c:v>-2.7313110474389501E-3</c:v>
                </c:pt>
                <c:pt idx="46739">
                  <c:v>1.3312886452461601E-2</c:v>
                </c:pt>
                <c:pt idx="46740">
                  <c:v>1.7326623989352499E-2</c:v>
                </c:pt>
                <c:pt idx="46741">
                  <c:v>1.5637807435260501E-2</c:v>
                </c:pt>
                <c:pt idx="46742">
                  <c:v>-1.5974448071295999E-2</c:v>
                </c:pt>
                <c:pt idx="46743">
                  <c:v>-1.51291721581432E-2</c:v>
                </c:pt>
                <c:pt idx="46744">
                  <c:v>-2.01977641098414E-2</c:v>
                </c:pt>
                <c:pt idx="46745">
                  <c:v>-1.53705785627555E-2</c:v>
                </c:pt>
                <c:pt idx="46746">
                  <c:v>-3.7409324407514197E-2</c:v>
                </c:pt>
                <c:pt idx="46747">
                  <c:v>-3.6115239646615498E-2</c:v>
                </c:pt>
                <c:pt idx="46748">
                  <c:v>-2.7910920575030699E-2</c:v>
                </c:pt>
                <c:pt idx="46749">
                  <c:v>-2.6164421615242701E-2</c:v>
                </c:pt>
                <c:pt idx="46750">
                  <c:v>7.6618847440184296E-2</c:v>
                </c:pt>
                <c:pt idx="46751">
                  <c:v>7.3385758243792398E-2</c:v>
                </c:pt>
                <c:pt idx="46752">
                  <c:v>8.1932702395407897E-2</c:v>
                </c:pt>
                <c:pt idx="46753">
                  <c:v>8.3899880771039298E-2</c:v>
                </c:pt>
                <c:pt idx="46754">
                  <c:v>8.9674405989315698E-2</c:v>
                </c:pt>
                <c:pt idx="46755">
                  <c:v>9.2222910678056699E-2</c:v>
                </c:pt>
                <c:pt idx="46756">
                  <c:v>0.105471253192313</c:v>
                </c:pt>
                <c:pt idx="46757">
                  <c:v>8.6394655790507494E-2</c:v>
                </c:pt>
                <c:pt idx="46758">
                  <c:v>7.6834126189441396E-2</c:v>
                </c:pt>
                <c:pt idx="46759">
                  <c:v>7.6243913401132707E-2</c:v>
                </c:pt>
                <c:pt idx="46760">
                  <c:v>6.4063244050166196E-2</c:v>
                </c:pt>
                <c:pt idx="46761">
                  <c:v>6.5085727046436601E-2</c:v>
                </c:pt>
                <c:pt idx="46762">
                  <c:v>7.2962840272651194E-2</c:v>
                </c:pt>
                <c:pt idx="46763">
                  <c:v>7.8084399149103798E-2</c:v>
                </c:pt>
                <c:pt idx="46764">
                  <c:v>7.6230084557672204E-2</c:v>
                </c:pt>
                <c:pt idx="46765">
                  <c:v>0.14491391389021099</c:v>
                </c:pt>
                <c:pt idx="46766">
                  <c:v>0.230724242951963</c:v>
                </c:pt>
                <c:pt idx="46767">
                  <c:v>6.1141843368439197E-2</c:v>
                </c:pt>
                <c:pt idx="46768">
                  <c:v>9.3357859581589306E-2</c:v>
                </c:pt>
                <c:pt idx="46769">
                  <c:v>9.2938566687386703E-2</c:v>
                </c:pt>
                <c:pt idx="46770">
                  <c:v>0.10046057268958999</c:v>
                </c:pt>
                <c:pt idx="46771">
                  <c:v>9.7527803633601098E-2</c:v>
                </c:pt>
                <c:pt idx="46772">
                  <c:v>9.5806563597522904E-2</c:v>
                </c:pt>
                <c:pt idx="46773">
                  <c:v>9.6231791677188205E-2</c:v>
                </c:pt>
                <c:pt idx="46774">
                  <c:v>8.4447670744886003E-2</c:v>
                </c:pt>
                <c:pt idx="46775">
                  <c:v>8.8942830235574796E-2</c:v>
                </c:pt>
                <c:pt idx="46776">
                  <c:v>9.6228720718716895E-2</c:v>
                </c:pt>
                <c:pt idx="46777">
                  <c:v>-4.9605448628528802E-2</c:v>
                </c:pt>
                <c:pt idx="46778">
                  <c:v>0.10667264413397599</c:v>
                </c:pt>
                <c:pt idx="46779">
                  <c:v>8.99524528123576E-2</c:v>
                </c:pt>
                <c:pt idx="46780">
                  <c:v>9.06581703597759E-2</c:v>
                </c:pt>
                <c:pt idx="46781">
                  <c:v>6.3183834853272502E-2</c:v>
                </c:pt>
                <c:pt idx="46782">
                  <c:v>6.6690999839877696E-2</c:v>
                </c:pt>
                <c:pt idx="46783">
                  <c:v>6.7563552391513598E-2</c:v>
                </c:pt>
                <c:pt idx="46784">
                  <c:v>5.7403432715240399E-2</c:v>
                </c:pt>
                <c:pt idx="46785">
                  <c:v>6.7343216303440395E-2</c:v>
                </c:pt>
                <c:pt idx="46786">
                  <c:v>5.2875320830073402E-2</c:v>
                </c:pt>
                <c:pt idx="46787">
                  <c:v>3.8982796000685598E-2</c:v>
                </c:pt>
                <c:pt idx="46788">
                  <c:v>3.6127065703543897E-2</c:v>
                </c:pt>
                <c:pt idx="46789">
                  <c:v>1.0949824753387001E-2</c:v>
                </c:pt>
                <c:pt idx="46790">
                  <c:v>5.6424473093818303E-2</c:v>
                </c:pt>
                <c:pt idx="46791">
                  <c:v>5.7900348918308503E-2</c:v>
                </c:pt>
                <c:pt idx="46792">
                  <c:v>6.5238793399201495E-2</c:v>
                </c:pt>
                <c:pt idx="46793">
                  <c:v>7.0187618904634402E-2</c:v>
                </c:pt>
                <c:pt idx="46794">
                  <c:v>6.5840568146759704E-2</c:v>
                </c:pt>
                <c:pt idx="46795">
                  <c:v>6.6775312180415297E-2</c:v>
                </c:pt>
                <c:pt idx="46796">
                  <c:v>7.9131257692775403E-2</c:v>
                </c:pt>
                <c:pt idx="46797">
                  <c:v>8.9131993060001802E-2</c:v>
                </c:pt>
                <c:pt idx="46798">
                  <c:v>8.5942892047499095E-2</c:v>
                </c:pt>
                <c:pt idx="46799">
                  <c:v>0.135150847835626</c:v>
                </c:pt>
                <c:pt idx="46800">
                  <c:v>0.15195585919124799</c:v>
                </c:pt>
                <c:pt idx="46801">
                  <c:v>0.15743598846067899</c:v>
                </c:pt>
                <c:pt idx="46802">
                  <c:v>0.155370512514551</c:v>
                </c:pt>
                <c:pt idx="46803">
                  <c:v>0.174839291076124</c:v>
                </c:pt>
                <c:pt idx="46804">
                  <c:v>0.228267127315914</c:v>
                </c:pt>
                <c:pt idx="46805">
                  <c:v>0.21510231718803</c:v>
                </c:pt>
                <c:pt idx="46806">
                  <c:v>0.26915399727129602</c:v>
                </c:pt>
                <c:pt idx="46807">
                  <c:v>0.22778732769205901</c:v>
                </c:pt>
                <c:pt idx="46808">
                  <c:v>0.26567901752441703</c:v>
                </c:pt>
                <c:pt idx="46809">
                  <c:v>0.27336547162749097</c:v>
                </c:pt>
                <c:pt idx="46810">
                  <c:v>0.316929350606246</c:v>
                </c:pt>
                <c:pt idx="46811">
                  <c:v>0.24817331280677701</c:v>
                </c:pt>
                <c:pt idx="46812">
                  <c:v>0.30016764086749398</c:v>
                </c:pt>
                <c:pt idx="46813">
                  <c:v>0.29976034069388202</c:v>
                </c:pt>
                <c:pt idx="46814">
                  <c:v>0.236544986654565</c:v>
                </c:pt>
                <c:pt idx="46815">
                  <c:v>0.22838340280861899</c:v>
                </c:pt>
                <c:pt idx="46816">
                  <c:v>0.24100688474686999</c:v>
                </c:pt>
                <c:pt idx="46817">
                  <c:v>0.18394986015825901</c:v>
                </c:pt>
                <c:pt idx="46818">
                  <c:v>0.24269205182930201</c:v>
                </c:pt>
                <c:pt idx="46819">
                  <c:v>0.235254880155643</c:v>
                </c:pt>
                <c:pt idx="46820">
                  <c:v>0.18806365442287901</c:v>
                </c:pt>
                <c:pt idx="46821">
                  <c:v>0.16349470575222799</c:v>
                </c:pt>
                <c:pt idx="46822">
                  <c:v>0.26018754989061399</c:v>
                </c:pt>
                <c:pt idx="46823">
                  <c:v>0.21159091015102099</c:v>
                </c:pt>
                <c:pt idx="46824">
                  <c:v>0.211849611017837</c:v>
                </c:pt>
                <c:pt idx="46825">
                  <c:v>0.21671791564952</c:v>
                </c:pt>
                <c:pt idx="46826">
                  <c:v>0.21944502033116001</c:v>
                </c:pt>
                <c:pt idx="46827">
                  <c:v>0.220608241138258</c:v>
                </c:pt>
                <c:pt idx="46828">
                  <c:v>0.20902397636185599</c:v>
                </c:pt>
                <c:pt idx="46829">
                  <c:v>0.21587737335575299</c:v>
                </c:pt>
                <c:pt idx="46830">
                  <c:v>0.23506622272969599</c:v>
                </c:pt>
                <c:pt idx="46831">
                  <c:v>0.20401621891400501</c:v>
                </c:pt>
                <c:pt idx="46832">
                  <c:v>0.36100816005175401</c:v>
                </c:pt>
                <c:pt idx="46833">
                  <c:v>0.41243995893493601</c:v>
                </c:pt>
                <c:pt idx="46834">
                  <c:v>0.42024746773235599</c:v>
                </c:pt>
                <c:pt idx="46835">
                  <c:v>0.50958749188362396</c:v>
                </c:pt>
                <c:pt idx="46836">
                  <c:v>0.51002722603363504</c:v>
                </c:pt>
                <c:pt idx="46837">
                  <c:v>0.46756479452932098</c:v>
                </c:pt>
                <c:pt idx="46838">
                  <c:v>0.44736916048672198</c:v>
                </c:pt>
                <c:pt idx="46839">
                  <c:v>-7.1927914334100002E-3</c:v>
                </c:pt>
                <c:pt idx="46840">
                  <c:v>-2.6728896694723199E-3</c:v>
                </c:pt>
                <c:pt idx="46841">
                  <c:v>-5.1200696088042896E-3</c:v>
                </c:pt>
                <c:pt idx="46842">
                  <c:v>-1.46754039118299E-2</c:v>
                </c:pt>
                <c:pt idx="46843">
                  <c:v>-2.8268203379564E-2</c:v>
                </c:pt>
                <c:pt idx="46844">
                  <c:v>-2.5239031686705202E-2</c:v>
                </c:pt>
                <c:pt idx="46845">
                  <c:v>-3.2231941787924399E-2</c:v>
                </c:pt>
                <c:pt idx="46846">
                  <c:v>-1.1803731073440901E-2</c:v>
                </c:pt>
                <c:pt idx="46847">
                  <c:v>-1.5300750851232101E-2</c:v>
                </c:pt>
                <c:pt idx="46848">
                  <c:v>-1.43763868416679E-2</c:v>
                </c:pt>
                <c:pt idx="46849">
                  <c:v>1.1620238880340099E-2</c:v>
                </c:pt>
                <c:pt idx="46850">
                  <c:v>-3.5340381182188102E-2</c:v>
                </c:pt>
                <c:pt idx="46851">
                  <c:v>-3.62813738402403E-2</c:v>
                </c:pt>
                <c:pt idx="46852">
                  <c:v>-3.7914829738723899E-2</c:v>
                </c:pt>
                <c:pt idx="46853">
                  <c:v>-4.2919652668344098E-2</c:v>
                </c:pt>
                <c:pt idx="46854">
                  <c:v>-4.3759230509781998E-2</c:v>
                </c:pt>
                <c:pt idx="46855">
                  <c:v>-4.4351060551306401E-2</c:v>
                </c:pt>
                <c:pt idx="46856">
                  <c:v>-1.68334447285227E-2</c:v>
                </c:pt>
                <c:pt idx="46857">
                  <c:v>4.8723737711560099E-3</c:v>
                </c:pt>
                <c:pt idx="46858">
                  <c:v>5.1328235651384403E-3</c:v>
                </c:pt>
                <c:pt idx="46859">
                  <c:v>-2.9923993813471401E-2</c:v>
                </c:pt>
                <c:pt idx="46860">
                  <c:v>2.7362643481233899E-2</c:v>
                </c:pt>
                <c:pt idx="46861">
                  <c:v>9.2070026192463406E-3</c:v>
                </c:pt>
                <c:pt idx="46862">
                  <c:v>6.1754090540271298E-3</c:v>
                </c:pt>
                <c:pt idx="46863">
                  <c:v>3.9220863018638499E-3</c:v>
                </c:pt>
                <c:pt idx="46864">
                  <c:v>6.4404001136866198E-3</c:v>
                </c:pt>
                <c:pt idx="46865">
                  <c:v>2.6597806103769699E-3</c:v>
                </c:pt>
                <c:pt idx="46866">
                  <c:v>0.136636938206735</c:v>
                </c:pt>
                <c:pt idx="46867">
                  <c:v>0.123764048874759</c:v>
                </c:pt>
                <c:pt idx="46868">
                  <c:v>0.14411946191722699</c:v>
                </c:pt>
                <c:pt idx="46869">
                  <c:v>9.9335392374711701E-2</c:v>
                </c:pt>
                <c:pt idx="46870">
                  <c:v>0.211739713464065</c:v>
                </c:pt>
                <c:pt idx="46871">
                  <c:v>0.219867391819695</c:v>
                </c:pt>
                <c:pt idx="46872">
                  <c:v>0.284181430376032</c:v>
                </c:pt>
                <c:pt idx="46873">
                  <c:v>6.7380080626540098E-3</c:v>
                </c:pt>
                <c:pt idx="46874">
                  <c:v>1.1894283648861101E-2</c:v>
                </c:pt>
                <c:pt idx="46875">
                  <c:v>2.0149953349978399E-2</c:v>
                </c:pt>
                <c:pt idx="46876">
                  <c:v>1.9675464893552999E-2</c:v>
                </c:pt>
                <c:pt idx="46877">
                  <c:v>1.7726122801136501E-2</c:v>
                </c:pt>
                <c:pt idx="46878">
                  <c:v>-1.01771489706172E-2</c:v>
                </c:pt>
                <c:pt idx="46879">
                  <c:v>8.7412678934266595E-3</c:v>
                </c:pt>
                <c:pt idx="46880">
                  <c:v>7.1001468860185596E-3</c:v>
                </c:pt>
                <c:pt idx="46881">
                  <c:v>4.8370826040822204E-3</c:v>
                </c:pt>
                <c:pt idx="46882">
                  <c:v>3.4440134644584099E-2</c:v>
                </c:pt>
                <c:pt idx="46883">
                  <c:v>2.87287454045674E-2</c:v>
                </c:pt>
                <c:pt idx="46884">
                  <c:v>3.12829274160892E-2</c:v>
                </c:pt>
                <c:pt idx="46885">
                  <c:v>3.4115318612349503E-2</c:v>
                </c:pt>
                <c:pt idx="46886">
                  <c:v>-7.7065562299563004E-3</c:v>
                </c:pt>
                <c:pt idx="46887">
                  <c:v>9.4908920411083703E-2</c:v>
                </c:pt>
                <c:pt idx="46888">
                  <c:v>7.4931784279971395E-2</c:v>
                </c:pt>
                <c:pt idx="46889">
                  <c:v>5.3658963522518997E-2</c:v>
                </c:pt>
                <c:pt idx="46890">
                  <c:v>5.3048211758344399E-2</c:v>
                </c:pt>
                <c:pt idx="46891">
                  <c:v>6.7525164424367901E-2</c:v>
                </c:pt>
                <c:pt idx="46892">
                  <c:v>3.7063673959780698E-2</c:v>
                </c:pt>
                <c:pt idx="46893">
                  <c:v>6.0052448896266999E-2</c:v>
                </c:pt>
                <c:pt idx="46894">
                  <c:v>6.0283397715791498E-2</c:v>
                </c:pt>
                <c:pt idx="46895">
                  <c:v>4.4606938981851897E-2</c:v>
                </c:pt>
                <c:pt idx="46896">
                  <c:v>3.67346549742293E-2</c:v>
                </c:pt>
                <c:pt idx="46897">
                  <c:v>6.2133788969031198E-2</c:v>
                </c:pt>
                <c:pt idx="46898">
                  <c:v>6.0308977307466899E-2</c:v>
                </c:pt>
                <c:pt idx="46899">
                  <c:v>6.2023858795352702E-2</c:v>
                </c:pt>
                <c:pt idx="46900">
                  <c:v>6.30213821994558E-2</c:v>
                </c:pt>
                <c:pt idx="46901">
                  <c:v>6.9078895341810803E-2</c:v>
                </c:pt>
                <c:pt idx="46902">
                  <c:v>7.0762020125689107E-2</c:v>
                </c:pt>
                <c:pt idx="46903">
                  <c:v>7.1278935689781303E-2</c:v>
                </c:pt>
                <c:pt idx="46904">
                  <c:v>7.3554725087665099E-2</c:v>
                </c:pt>
                <c:pt idx="46905">
                  <c:v>7.8535072398350406E-2</c:v>
                </c:pt>
                <c:pt idx="46906">
                  <c:v>8.2652237169925202E-2</c:v>
                </c:pt>
                <c:pt idx="46907">
                  <c:v>8.2189708167971401E-2</c:v>
                </c:pt>
                <c:pt idx="46908">
                  <c:v>7.6329738059815799E-2</c:v>
                </c:pt>
                <c:pt idx="46909">
                  <c:v>9.5733751887945306E-2</c:v>
                </c:pt>
                <c:pt idx="46910">
                  <c:v>9.6659480568911299E-2</c:v>
                </c:pt>
                <c:pt idx="46911">
                  <c:v>8.8668359405057198E-2</c:v>
                </c:pt>
                <c:pt idx="46912">
                  <c:v>8.4462270635849906E-2</c:v>
                </c:pt>
                <c:pt idx="46913">
                  <c:v>8.8855936957627293E-2</c:v>
                </c:pt>
                <c:pt idx="46914">
                  <c:v>7.0885540250644294E-2</c:v>
                </c:pt>
                <c:pt idx="46915">
                  <c:v>0.25261021856951799</c:v>
                </c:pt>
                <c:pt idx="46916">
                  <c:v>7.3821976718245697E-2</c:v>
                </c:pt>
                <c:pt idx="46917">
                  <c:v>0.13028697019696001</c:v>
                </c:pt>
                <c:pt idx="46918">
                  <c:v>9.9197319550697799E-2</c:v>
                </c:pt>
                <c:pt idx="46919">
                  <c:v>0.100315269316137</c:v>
                </c:pt>
                <c:pt idx="46920">
                  <c:v>8.0522705425946306E-2</c:v>
                </c:pt>
                <c:pt idx="46921">
                  <c:v>0.107228961840117</c:v>
                </c:pt>
                <c:pt idx="46922">
                  <c:v>0.101186629113519</c:v>
                </c:pt>
                <c:pt idx="46923">
                  <c:v>0.125350497549328</c:v>
                </c:pt>
                <c:pt idx="46924">
                  <c:v>0.131859051596286</c:v>
                </c:pt>
                <c:pt idx="46925">
                  <c:v>0.12370202430390199</c:v>
                </c:pt>
                <c:pt idx="46926">
                  <c:v>0.13163651719432001</c:v>
                </c:pt>
                <c:pt idx="46927">
                  <c:v>0.113999019287073</c:v>
                </c:pt>
                <c:pt idx="46928">
                  <c:v>6.5635048328663806E-2</c:v>
                </c:pt>
                <c:pt idx="46929">
                  <c:v>6.5976112886472399E-2</c:v>
                </c:pt>
                <c:pt idx="46930">
                  <c:v>9.9296086743210193E-2</c:v>
                </c:pt>
                <c:pt idx="46931">
                  <c:v>0.140811304007529</c:v>
                </c:pt>
                <c:pt idx="46932">
                  <c:v>0.11948536240716599</c:v>
                </c:pt>
                <c:pt idx="46933">
                  <c:v>0.121450990476261</c:v>
                </c:pt>
                <c:pt idx="46934">
                  <c:v>0.139034124923336</c:v>
                </c:pt>
                <c:pt idx="46935">
                  <c:v>0.128225386400877</c:v>
                </c:pt>
                <c:pt idx="46936">
                  <c:v>0.16870566413104399</c:v>
                </c:pt>
                <c:pt idx="46937">
                  <c:v>0.18147753428124899</c:v>
                </c:pt>
                <c:pt idx="46938">
                  <c:v>0.152384600222434</c:v>
                </c:pt>
                <c:pt idx="46939">
                  <c:v>0.169345701219689</c:v>
                </c:pt>
                <c:pt idx="46940">
                  <c:v>5.4107018043791904E-3</c:v>
                </c:pt>
                <c:pt idx="46941">
                  <c:v>3.8606476087435102E-2</c:v>
                </c:pt>
                <c:pt idx="46942">
                  <c:v>-0.12101310033924501</c:v>
                </c:pt>
                <c:pt idx="46943">
                  <c:v>-2.2662688342478001E-2</c:v>
                </c:pt>
                <c:pt idx="46944" formatCode="0.00E+00">
                  <c:v>5.86026708002673E-4</c:v>
                </c:pt>
                <c:pt idx="46945">
                  <c:v>-1.46360187010909E-2</c:v>
                </c:pt>
                <c:pt idx="46946">
                  <c:v>-1.43021321864424E-2</c:v>
                </c:pt>
                <c:pt idx="46947">
                  <c:v>-1.36295842244931E-2</c:v>
                </c:pt>
                <c:pt idx="46948">
                  <c:v>-0.12866442369053999</c:v>
                </c:pt>
                <c:pt idx="46949">
                  <c:v>-0.152463439307675</c:v>
                </c:pt>
                <c:pt idx="46950">
                  <c:v>-8.7585168198291898E-3</c:v>
                </c:pt>
                <c:pt idx="46951">
                  <c:v>-4.4589524022364798E-3</c:v>
                </c:pt>
                <c:pt idx="46952">
                  <c:v>-1.0340051445224501E-2</c:v>
                </c:pt>
                <c:pt idx="46953">
                  <c:v>-1.28848913499179E-3</c:v>
                </c:pt>
                <c:pt idx="46954">
                  <c:v>-1.9686483691969598E-3</c:v>
                </c:pt>
                <c:pt idx="46955">
                  <c:v>1.4345823195118301E-2</c:v>
                </c:pt>
                <c:pt idx="46956">
                  <c:v>3.5775317017123702E-3</c:v>
                </c:pt>
                <c:pt idx="46957">
                  <c:v>6.6744189296150599E-3</c:v>
                </c:pt>
                <c:pt idx="46958">
                  <c:v>3.2296477469890797E-2</c:v>
                </c:pt>
                <c:pt idx="46959">
                  <c:v>3.3873456201792801E-2</c:v>
                </c:pt>
                <c:pt idx="46960">
                  <c:v>4.01446042065065E-2</c:v>
                </c:pt>
                <c:pt idx="46961">
                  <c:v>9.6899619969497107E-3</c:v>
                </c:pt>
                <c:pt idx="46962">
                  <c:v>3.5102824811852097E-2</c:v>
                </c:pt>
                <c:pt idx="46963">
                  <c:v>3.1999458654250898E-2</c:v>
                </c:pt>
                <c:pt idx="46964">
                  <c:v>3.8246868323968203E-2</c:v>
                </c:pt>
                <c:pt idx="46965">
                  <c:v>3.9878312235921802E-2</c:v>
                </c:pt>
                <c:pt idx="46966">
                  <c:v>4.96916542119323E-2</c:v>
                </c:pt>
                <c:pt idx="46967">
                  <c:v>4.6997768589169799E-2</c:v>
                </c:pt>
                <c:pt idx="46968">
                  <c:v>1.29666498851572E-2</c:v>
                </c:pt>
                <c:pt idx="46969">
                  <c:v>-3.2902857762164998E-2</c:v>
                </c:pt>
                <c:pt idx="46970">
                  <c:v>-9.3088583980654296E-2</c:v>
                </c:pt>
                <c:pt idx="46971">
                  <c:v>-6.85791510109625E-2</c:v>
                </c:pt>
                <c:pt idx="46972">
                  <c:v>-8.2942898698519896E-2</c:v>
                </c:pt>
                <c:pt idx="46973">
                  <c:v>-7.2813212836233501E-2</c:v>
                </c:pt>
                <c:pt idx="46974">
                  <c:v>-9.1910879129770903E-2</c:v>
                </c:pt>
                <c:pt idx="46975">
                  <c:v>-9.1652097564024704E-2</c:v>
                </c:pt>
                <c:pt idx="46976">
                  <c:v>-9.8033212381286594E-2</c:v>
                </c:pt>
                <c:pt idx="46977">
                  <c:v>-5.61521013361077E-2</c:v>
                </c:pt>
                <c:pt idx="46978">
                  <c:v>-0.18502307145024399</c:v>
                </c:pt>
                <c:pt idx="46979">
                  <c:v>-4.9572709141450601E-2</c:v>
                </c:pt>
                <c:pt idx="46980">
                  <c:v>-4.8703495593970199E-2</c:v>
                </c:pt>
                <c:pt idx="46981">
                  <c:v>-4.7561173849310003E-2</c:v>
                </c:pt>
                <c:pt idx="46982">
                  <c:v>-4.7234869156821999E-2</c:v>
                </c:pt>
                <c:pt idx="46983">
                  <c:v>-4.8958148811432498E-2</c:v>
                </c:pt>
                <c:pt idx="46984">
                  <c:v>-4.82287562336658E-2</c:v>
                </c:pt>
                <c:pt idx="46985">
                  <c:v>-5.19833051833078E-2</c:v>
                </c:pt>
                <c:pt idx="46986">
                  <c:v>-6.11581483815542E-2</c:v>
                </c:pt>
                <c:pt idx="46987">
                  <c:v>-4.69278271143014E-2</c:v>
                </c:pt>
                <c:pt idx="46988">
                  <c:v>-2.5533030750235702E-2</c:v>
                </c:pt>
                <c:pt idx="46989">
                  <c:v>-2.6466866107561299E-2</c:v>
                </c:pt>
                <c:pt idx="46990">
                  <c:v>-2.3136221339275301E-2</c:v>
                </c:pt>
                <c:pt idx="46991">
                  <c:v>7.1190036970276696E-3</c:v>
                </c:pt>
                <c:pt idx="46992">
                  <c:v>1.9718919210161799E-2</c:v>
                </c:pt>
                <c:pt idx="46993">
                  <c:v>2.1040747323206599E-2</c:v>
                </c:pt>
                <c:pt idx="46994">
                  <c:v>6.5485408398440401E-2</c:v>
                </c:pt>
                <c:pt idx="46995">
                  <c:v>5.6678427631983101E-2</c:v>
                </c:pt>
                <c:pt idx="46996">
                  <c:v>5.7748341628382598E-2</c:v>
                </c:pt>
                <c:pt idx="46997">
                  <c:v>6.5241422982597497E-2</c:v>
                </c:pt>
                <c:pt idx="46998">
                  <c:v>8.7478533937549396E-2</c:v>
                </c:pt>
                <c:pt idx="46999">
                  <c:v>8.8517032129235895E-2</c:v>
                </c:pt>
                <c:pt idx="47000">
                  <c:v>0.13555397960845</c:v>
                </c:pt>
                <c:pt idx="47001">
                  <c:v>0.16469082907714999</c:v>
                </c:pt>
                <c:pt idx="47002">
                  <c:v>0.17095427355953999</c:v>
                </c:pt>
                <c:pt idx="47003">
                  <c:v>0.182440953083465</c:v>
                </c:pt>
                <c:pt idx="47004">
                  <c:v>0.17415421029589201</c:v>
                </c:pt>
                <c:pt idx="47005">
                  <c:v>0.189032051641884</c:v>
                </c:pt>
                <c:pt idx="47006">
                  <c:v>0.200559835385415</c:v>
                </c:pt>
                <c:pt idx="47007">
                  <c:v>0.21434826976390101</c:v>
                </c:pt>
                <c:pt idx="47008">
                  <c:v>0.17391700517872499</c:v>
                </c:pt>
                <c:pt idx="47009">
                  <c:v>0.14674276028667199</c:v>
                </c:pt>
                <c:pt idx="47010">
                  <c:v>0.14610057209166499</c:v>
                </c:pt>
                <c:pt idx="47011">
                  <c:v>0.19693301641439501</c:v>
                </c:pt>
                <c:pt idx="47012">
                  <c:v>0.248308187490313</c:v>
                </c:pt>
                <c:pt idx="47013">
                  <c:v>0.16640683346252699</c:v>
                </c:pt>
                <c:pt idx="47014">
                  <c:v>0.219567353457639</c:v>
                </c:pt>
                <c:pt idx="47015">
                  <c:v>0.15479324258970201</c:v>
                </c:pt>
                <c:pt idx="47016">
                  <c:v>0.14410985246615099</c:v>
                </c:pt>
                <c:pt idx="47017">
                  <c:v>0.16027213796989501</c:v>
                </c:pt>
                <c:pt idx="47018">
                  <c:v>0.151538273410812</c:v>
                </c:pt>
                <c:pt idx="47019">
                  <c:v>0.14592660257409501</c:v>
                </c:pt>
                <c:pt idx="47020">
                  <c:v>0.15231350751894401</c:v>
                </c:pt>
                <c:pt idx="47021">
                  <c:v>0.197837408350131</c:v>
                </c:pt>
                <c:pt idx="47022">
                  <c:v>0.181024385170067</c:v>
                </c:pt>
                <c:pt idx="47023">
                  <c:v>0.151891907755353</c:v>
                </c:pt>
                <c:pt idx="47024">
                  <c:v>0.151885389193465</c:v>
                </c:pt>
                <c:pt idx="47025">
                  <c:v>0.205312839916519</c:v>
                </c:pt>
                <c:pt idx="47026">
                  <c:v>0.204703680521997</c:v>
                </c:pt>
                <c:pt idx="47027">
                  <c:v>0.21801863832554699</c:v>
                </c:pt>
                <c:pt idx="47028">
                  <c:v>0.22729499275589901</c:v>
                </c:pt>
                <c:pt idx="47029">
                  <c:v>0.252493647677066</c:v>
                </c:pt>
                <c:pt idx="47030">
                  <c:v>0.19760342345140999</c:v>
                </c:pt>
                <c:pt idx="47031">
                  <c:v>0.15010892637523601</c:v>
                </c:pt>
                <c:pt idx="47032">
                  <c:v>0.127351487104156</c:v>
                </c:pt>
                <c:pt idx="47033">
                  <c:v>0.13611725348699</c:v>
                </c:pt>
                <c:pt idx="47034">
                  <c:v>0.13843607225245</c:v>
                </c:pt>
                <c:pt idx="47035">
                  <c:v>0.159938417141304</c:v>
                </c:pt>
                <c:pt idx="47036">
                  <c:v>0.15711200623059901</c:v>
                </c:pt>
                <c:pt idx="47037">
                  <c:v>0.27291090590456402</c:v>
                </c:pt>
                <c:pt idx="47038">
                  <c:v>0.27963635816778298</c:v>
                </c:pt>
                <c:pt idx="47039">
                  <c:v>0.48503005556613299</c:v>
                </c:pt>
                <c:pt idx="47040">
                  <c:v>0.44517519487589202</c:v>
                </c:pt>
                <c:pt idx="47041">
                  <c:v>0.45017259846278002</c:v>
                </c:pt>
                <c:pt idx="47042">
                  <c:v>0.46299371725951999</c:v>
                </c:pt>
                <c:pt idx="47043">
                  <c:v>0.48520095751161901</c:v>
                </c:pt>
                <c:pt idx="47044">
                  <c:v>0.488959958311459</c:v>
                </c:pt>
                <c:pt idx="47045">
                  <c:v>0.51339714900885502</c:v>
                </c:pt>
                <c:pt idx="47046">
                  <c:v>0.48161054216719301</c:v>
                </c:pt>
                <c:pt idx="47047">
                  <c:v>0.45944605351425999</c:v>
                </c:pt>
                <c:pt idx="47048">
                  <c:v>0.42101332104300199</c:v>
                </c:pt>
                <c:pt idx="47049">
                  <c:v>0.42274180189529098</c:v>
                </c:pt>
                <c:pt idx="47050">
                  <c:v>0.39639724143548299</c:v>
                </c:pt>
                <c:pt idx="47051">
                  <c:v>0.45002335503065199</c:v>
                </c:pt>
                <c:pt idx="47052">
                  <c:v>0.46432023791531302</c:v>
                </c:pt>
                <c:pt idx="47053">
                  <c:v>0.43282885333552901</c:v>
                </c:pt>
                <c:pt idx="47054">
                  <c:v>0.41153053407349</c:v>
                </c:pt>
                <c:pt idx="47055">
                  <c:v>0.44768788072681798</c:v>
                </c:pt>
                <c:pt idx="47056">
                  <c:v>0.42256423657498099</c:v>
                </c:pt>
                <c:pt idx="47057">
                  <c:v>0.46110101123964198</c:v>
                </c:pt>
                <c:pt idx="47058">
                  <c:v>0.47868072361976299</c:v>
                </c:pt>
                <c:pt idx="47059">
                  <c:v>0.46078377292779499</c:v>
                </c:pt>
                <c:pt idx="47060">
                  <c:v>0.50439381032981201</c:v>
                </c:pt>
                <c:pt idx="47061">
                  <c:v>0.62878609112074701</c:v>
                </c:pt>
                <c:pt idx="47062">
                  <c:v>0.57461238959607996</c:v>
                </c:pt>
                <c:pt idx="47063">
                  <c:v>0.74816097092217704</c:v>
                </c:pt>
                <c:pt idx="47064">
                  <c:v>0.64621419795256296</c:v>
                </c:pt>
                <c:pt idx="47065">
                  <c:v>0.67681466541220703</c:v>
                </c:pt>
                <c:pt idx="47066">
                  <c:v>0.70953313494429904</c:v>
                </c:pt>
                <c:pt idx="47067">
                  <c:v>0.77056366992922998</c:v>
                </c:pt>
                <c:pt idx="47068">
                  <c:v>0.80925587308761104</c:v>
                </c:pt>
                <c:pt idx="47069">
                  <c:v>-8.8145466536986294E-3</c:v>
                </c:pt>
                <c:pt idx="47070">
                  <c:v>-1.40107499645096E-2</c:v>
                </c:pt>
                <c:pt idx="47071">
                  <c:v>-1.06318722242499E-2</c:v>
                </c:pt>
                <c:pt idx="47072">
                  <c:v>-1.43072352697415E-2</c:v>
                </c:pt>
                <c:pt idx="47073">
                  <c:v>-5.2541442990663399E-3</c:v>
                </c:pt>
                <c:pt idx="47074">
                  <c:v>-6.7474123807942299E-3</c:v>
                </c:pt>
                <c:pt idx="47075">
                  <c:v>-5.5915331612623699E-3</c:v>
                </c:pt>
                <c:pt idx="47076">
                  <c:v>1.18266279323386E-3</c:v>
                </c:pt>
                <c:pt idx="47077">
                  <c:v>2.2662915402657999E-2</c:v>
                </c:pt>
                <c:pt idx="47078">
                  <c:v>2.3450964092115799E-2</c:v>
                </c:pt>
                <c:pt idx="47079">
                  <c:v>3.1123580482404101E-2</c:v>
                </c:pt>
                <c:pt idx="47080">
                  <c:v>2.7845235851898499E-2</c:v>
                </c:pt>
                <c:pt idx="47081">
                  <c:v>2.9070274030929599E-2</c:v>
                </c:pt>
                <c:pt idx="47082">
                  <c:v>3.5488786949865597E-2</c:v>
                </c:pt>
                <c:pt idx="47083">
                  <c:v>4.4155880810390298E-2</c:v>
                </c:pt>
                <c:pt idx="47084">
                  <c:v>3.9395638677455602E-2</c:v>
                </c:pt>
                <c:pt idx="47085">
                  <c:v>0.109500971454993</c:v>
                </c:pt>
                <c:pt idx="47086">
                  <c:v>0.105786780327996</c:v>
                </c:pt>
                <c:pt idx="47087">
                  <c:v>5.6977676207545097E-2</c:v>
                </c:pt>
                <c:pt idx="47088">
                  <c:v>5.6095253259025701E-2</c:v>
                </c:pt>
                <c:pt idx="47089">
                  <c:v>9.9370715150952804E-2</c:v>
                </c:pt>
                <c:pt idx="47090">
                  <c:v>0.107076686630092</c:v>
                </c:pt>
                <c:pt idx="47091">
                  <c:v>8.1292783341209596E-2</c:v>
                </c:pt>
                <c:pt idx="47092">
                  <c:v>7.9471805098907097E-2</c:v>
                </c:pt>
                <c:pt idx="47093">
                  <c:v>0.110508088678727</c:v>
                </c:pt>
                <c:pt idx="47094">
                  <c:v>0.11497559038758901</c:v>
                </c:pt>
                <c:pt idx="47095">
                  <c:v>0.12803017445472201</c:v>
                </c:pt>
                <c:pt idx="47096">
                  <c:v>0.12009070734077</c:v>
                </c:pt>
                <c:pt idx="47097">
                  <c:v>0.10482939102434</c:v>
                </c:pt>
                <c:pt idx="47098">
                  <c:v>5.6792076604513103E-2</c:v>
                </c:pt>
                <c:pt idx="47099">
                  <c:v>5.6275049142233899E-2</c:v>
                </c:pt>
                <c:pt idx="47100">
                  <c:v>5.74534003215985E-2</c:v>
                </c:pt>
                <c:pt idx="47101">
                  <c:v>0.189296592471835</c:v>
                </c:pt>
                <c:pt idx="47102">
                  <c:v>1.75924849352504E-2</c:v>
                </c:pt>
                <c:pt idx="47103">
                  <c:v>3.39409600788525E-2</c:v>
                </c:pt>
                <c:pt idx="47104">
                  <c:v>3.4549674778572903E-2</c:v>
                </c:pt>
                <c:pt idx="47105">
                  <c:v>8.6980987527544407E-2</c:v>
                </c:pt>
                <c:pt idx="47106">
                  <c:v>5.5774819568078698E-2</c:v>
                </c:pt>
                <c:pt idx="47107">
                  <c:v>6.1720758434858601E-2</c:v>
                </c:pt>
                <c:pt idx="47108">
                  <c:v>5.4116967651025999E-2</c:v>
                </c:pt>
                <c:pt idx="47109">
                  <c:v>4.8463303501380998E-2</c:v>
                </c:pt>
                <c:pt idx="47110">
                  <c:v>3.5473119149146103E-2</c:v>
                </c:pt>
                <c:pt idx="47111">
                  <c:v>6.8022229959274094E-2</c:v>
                </c:pt>
                <c:pt idx="47112">
                  <c:v>5.8905215078683203E-2</c:v>
                </c:pt>
                <c:pt idx="47113">
                  <c:v>7.5429190669129495E-2</c:v>
                </c:pt>
                <c:pt idx="47114">
                  <c:v>7.6589056054026702E-2</c:v>
                </c:pt>
                <c:pt idx="47115">
                  <c:v>7.8910092947137994E-2</c:v>
                </c:pt>
                <c:pt idx="47116">
                  <c:v>8.7247233849260697E-2</c:v>
                </c:pt>
                <c:pt idx="47117">
                  <c:v>8.1090404468221897E-2</c:v>
                </c:pt>
                <c:pt idx="47118">
                  <c:v>8.7678174908017895E-2</c:v>
                </c:pt>
                <c:pt idx="47119">
                  <c:v>9.6364268900251696E-2</c:v>
                </c:pt>
                <c:pt idx="47120">
                  <c:v>9.4831038947452206E-2</c:v>
                </c:pt>
                <c:pt idx="47121">
                  <c:v>0.100671592164657</c:v>
                </c:pt>
                <c:pt idx="47122">
                  <c:v>9.9628473411758206E-2</c:v>
                </c:pt>
                <c:pt idx="47123">
                  <c:v>0.130645542906069</c:v>
                </c:pt>
                <c:pt idx="47124">
                  <c:v>0.132600167077045</c:v>
                </c:pt>
                <c:pt idx="47125">
                  <c:v>0.13405943823959399</c:v>
                </c:pt>
                <c:pt idx="47126">
                  <c:v>0.13675637189341799</c:v>
                </c:pt>
                <c:pt idx="47127">
                  <c:v>0.13984844080994499</c:v>
                </c:pt>
                <c:pt idx="47128">
                  <c:v>0.13297675791226299</c:v>
                </c:pt>
                <c:pt idx="47129">
                  <c:v>0.28139303240734398</c:v>
                </c:pt>
                <c:pt idx="47130">
                  <c:v>0.24565280835330799</c:v>
                </c:pt>
                <c:pt idx="47131">
                  <c:v>0.266145182862982</c:v>
                </c:pt>
                <c:pt idx="47132">
                  <c:v>0.25858389060405401</c:v>
                </c:pt>
                <c:pt idx="47133">
                  <c:v>0.24419398842081899</c:v>
                </c:pt>
                <c:pt idx="47134">
                  <c:v>0.23118578337748999</c:v>
                </c:pt>
                <c:pt idx="47135">
                  <c:v>0.23266524892944601</c:v>
                </c:pt>
                <c:pt idx="47136">
                  <c:v>0.28288045862446198</c:v>
                </c:pt>
                <c:pt idx="47137">
                  <c:v>0.269960136208174</c:v>
                </c:pt>
                <c:pt idx="47138" formatCode="0.00E+00">
                  <c:v>-5.01709962076768E-4</c:v>
                </c:pt>
                <c:pt idx="47139">
                  <c:v>-6.7961342016944403E-3</c:v>
                </c:pt>
                <c:pt idx="47140" formatCode="0.00E+00">
                  <c:v>-9.1920685035740103E-4</c:v>
                </c:pt>
                <c:pt idx="47141">
                  <c:v>-3.9411218324225603E-3</c:v>
                </c:pt>
                <c:pt idx="47142">
                  <c:v>6.8753037780191397E-3</c:v>
                </c:pt>
                <c:pt idx="47143">
                  <c:v>6.3141254560434802E-3</c:v>
                </c:pt>
                <c:pt idx="47144">
                  <c:v>1.44703207334742E-2</c:v>
                </c:pt>
                <c:pt idx="47145">
                  <c:v>1.4362743635179601E-2</c:v>
                </c:pt>
                <c:pt idx="47146">
                  <c:v>6.3904863000143294E-2</c:v>
                </c:pt>
                <c:pt idx="47147">
                  <c:v>5.7401826109503902E-2</c:v>
                </c:pt>
                <c:pt idx="47148">
                  <c:v>1.5240971361482499E-2</c:v>
                </c:pt>
                <c:pt idx="47149">
                  <c:v>1.03407048196486E-2</c:v>
                </c:pt>
                <c:pt idx="47150">
                  <c:v>5.4292006769124303E-2</c:v>
                </c:pt>
                <c:pt idx="47151">
                  <c:v>5.05184435976491E-2</c:v>
                </c:pt>
                <c:pt idx="47152">
                  <c:v>5.8577234789786797E-2</c:v>
                </c:pt>
                <c:pt idx="47153">
                  <c:v>1.62164629480832E-2</c:v>
                </c:pt>
                <c:pt idx="47154">
                  <c:v>-1.9409439051885899E-2</c:v>
                </c:pt>
                <c:pt idx="47155">
                  <c:v>1.01320419190298E-2</c:v>
                </c:pt>
                <c:pt idx="47156">
                  <c:v>6.0768917590207902E-2</c:v>
                </c:pt>
                <c:pt idx="47157">
                  <c:v>6.3674496775069894E-2</c:v>
                </c:pt>
                <c:pt idx="47158">
                  <c:v>6.9080004227263E-2</c:v>
                </c:pt>
                <c:pt idx="47159">
                  <c:v>7.14990349446087E-2</c:v>
                </c:pt>
                <c:pt idx="47160">
                  <c:v>7.8867097636555306E-2</c:v>
                </c:pt>
                <c:pt idx="47161">
                  <c:v>2.3116780970900301E-2</c:v>
                </c:pt>
                <c:pt idx="47162">
                  <c:v>8.4011569990876694E-2</c:v>
                </c:pt>
                <c:pt idx="47163">
                  <c:v>9.1477504156115497E-2</c:v>
                </c:pt>
                <c:pt idx="47164">
                  <c:v>9.20655197282573E-2</c:v>
                </c:pt>
                <c:pt idx="47165">
                  <c:v>8.8986627932247098E-2</c:v>
                </c:pt>
                <c:pt idx="47166">
                  <c:v>0.15198963845586499</c:v>
                </c:pt>
                <c:pt idx="47167">
                  <c:v>1.8780678842799301E-2</c:v>
                </c:pt>
                <c:pt idx="47168">
                  <c:v>0.123673694826845</c:v>
                </c:pt>
                <c:pt idx="47169">
                  <c:v>-4.6636933498012997E-2</c:v>
                </c:pt>
                <c:pt idx="47170">
                  <c:v>-9.9030422001905802E-2</c:v>
                </c:pt>
                <c:pt idx="47171">
                  <c:v>-0.15227858124486099</c:v>
                </c:pt>
                <c:pt idx="47172">
                  <c:v>-6.6948311479991501E-2</c:v>
                </c:pt>
                <c:pt idx="47173">
                  <c:v>-0.10260485884597299</c:v>
                </c:pt>
                <c:pt idx="47174">
                  <c:v>-8.9424514511574599E-2</c:v>
                </c:pt>
                <c:pt idx="47175">
                  <c:v>-0.115051615050237</c:v>
                </c:pt>
                <c:pt idx="47176">
                  <c:v>-0.108616897208357</c:v>
                </c:pt>
                <c:pt idx="47177">
                  <c:v>-0.118700104776487</c:v>
                </c:pt>
                <c:pt idx="47178">
                  <c:v>-9.3834272310046193E-2</c:v>
                </c:pt>
                <c:pt idx="47179">
                  <c:v>-0.121616512133638</c:v>
                </c:pt>
                <c:pt idx="47180">
                  <c:v>-9.4503218002967002E-2</c:v>
                </c:pt>
                <c:pt idx="47181">
                  <c:v>-6.6168519822149705E-2</c:v>
                </c:pt>
                <c:pt idx="47182">
                  <c:v>-7.7127478433776694E-2</c:v>
                </c:pt>
                <c:pt idx="47183">
                  <c:v>-6.1868274872289603E-2</c:v>
                </c:pt>
                <c:pt idx="47184">
                  <c:v>-7.3087637246397705E-2</c:v>
                </c:pt>
                <c:pt idx="47185">
                  <c:v>-7.6459625495312405E-2</c:v>
                </c:pt>
                <c:pt idx="47186">
                  <c:v>-7.2384758631655499E-2</c:v>
                </c:pt>
                <c:pt idx="47187">
                  <c:v>-8.5221100621832593E-2</c:v>
                </c:pt>
                <c:pt idx="47188">
                  <c:v>-7.5948143332844095E-2</c:v>
                </c:pt>
                <c:pt idx="47189">
                  <c:v>-7.5133152978948695E-2</c:v>
                </c:pt>
                <c:pt idx="47190">
                  <c:v>-0.10902488856494399</c:v>
                </c:pt>
                <c:pt idx="47191">
                  <c:v>-0.128627857621501</c:v>
                </c:pt>
                <c:pt idx="47192">
                  <c:v>-0.103461027029162</c:v>
                </c:pt>
                <c:pt idx="47193">
                  <c:v>-0.108990911060507</c:v>
                </c:pt>
                <c:pt idx="47194">
                  <c:v>-7.6751818394135293E-2</c:v>
                </c:pt>
                <c:pt idx="47195">
                  <c:v>-8.3664616400093095E-2</c:v>
                </c:pt>
                <c:pt idx="47196">
                  <c:v>-0.106242401491195</c:v>
                </c:pt>
                <c:pt idx="47197">
                  <c:v>-0.112007263237973</c:v>
                </c:pt>
                <c:pt idx="47198">
                  <c:v>6.2389770279325601E-2</c:v>
                </c:pt>
                <c:pt idx="47199">
                  <c:v>4.6868958360705801E-2</c:v>
                </c:pt>
                <c:pt idx="47200">
                  <c:v>4.4653174001847998E-2</c:v>
                </c:pt>
                <c:pt idx="47201">
                  <c:v>-2.46457324275044E-2</c:v>
                </c:pt>
                <c:pt idx="47202">
                  <c:v>-9.4014957024315393E-3</c:v>
                </c:pt>
                <c:pt idx="47203">
                  <c:v>7.4760917257918804E-3</c:v>
                </c:pt>
                <c:pt idx="47204">
                  <c:v>2.7633813758754799E-2</c:v>
                </c:pt>
                <c:pt idx="47205">
                  <c:v>2.78713208016136E-2</c:v>
                </c:pt>
                <c:pt idx="47206">
                  <c:v>4.5176231301018201E-2</c:v>
                </c:pt>
                <c:pt idx="47207">
                  <c:v>4.2044012671026199E-2</c:v>
                </c:pt>
                <c:pt idx="47208">
                  <c:v>6.3591991937586204E-2</c:v>
                </c:pt>
                <c:pt idx="47209">
                  <c:v>5.0178394220101903E-2</c:v>
                </c:pt>
                <c:pt idx="47210">
                  <c:v>7.3055247604716295E-2</c:v>
                </c:pt>
                <c:pt idx="47211">
                  <c:v>4.8989979602479701E-2</c:v>
                </c:pt>
                <c:pt idx="47212">
                  <c:v>5.6092680001818399E-2</c:v>
                </c:pt>
                <c:pt idx="47213">
                  <c:v>6.4737367614338306E-2</c:v>
                </c:pt>
                <c:pt idx="47214">
                  <c:v>9.4984670619122594E-2</c:v>
                </c:pt>
                <c:pt idx="47215">
                  <c:v>0.124865589132671</c:v>
                </c:pt>
                <c:pt idx="47216">
                  <c:v>0.14033772477745399</c:v>
                </c:pt>
                <c:pt idx="47217">
                  <c:v>0.12703072670481999</c:v>
                </c:pt>
                <c:pt idx="47218">
                  <c:v>0.13078283336204499</c:v>
                </c:pt>
                <c:pt idx="47219">
                  <c:v>9.13295523624542E-2</c:v>
                </c:pt>
                <c:pt idx="47220">
                  <c:v>9.6337000793090294E-2</c:v>
                </c:pt>
                <c:pt idx="47221">
                  <c:v>0.106901546831491</c:v>
                </c:pt>
                <c:pt idx="47222">
                  <c:v>8.6854871482900206E-2</c:v>
                </c:pt>
                <c:pt idx="47223">
                  <c:v>8.8944512292461198E-2</c:v>
                </c:pt>
                <c:pt idx="47224">
                  <c:v>9.0326133169720907E-2</c:v>
                </c:pt>
                <c:pt idx="47225">
                  <c:v>0.104704156205345</c:v>
                </c:pt>
                <c:pt idx="47226">
                  <c:v>0.109033393078224</c:v>
                </c:pt>
                <c:pt idx="47227">
                  <c:v>0.14577983084940199</c:v>
                </c:pt>
                <c:pt idx="47228">
                  <c:v>0.14975634268001201</c:v>
                </c:pt>
                <c:pt idx="47229">
                  <c:v>0.15171780936680401</c:v>
                </c:pt>
                <c:pt idx="47230">
                  <c:v>0.14577891817534699</c:v>
                </c:pt>
                <c:pt idx="47231">
                  <c:v>0.14768067100342999</c:v>
                </c:pt>
                <c:pt idx="47232">
                  <c:v>0.18979787370576501</c:v>
                </c:pt>
                <c:pt idx="47233">
                  <c:v>0.31993628499145299</c:v>
                </c:pt>
                <c:pt idx="47234">
                  <c:v>0.32584391762613601</c:v>
                </c:pt>
                <c:pt idx="47235">
                  <c:v>0.27817071836214302</c:v>
                </c:pt>
                <c:pt idx="47236">
                  <c:v>0.35487958858454699</c:v>
                </c:pt>
                <c:pt idx="47237">
                  <c:v>0.46481589817408497</c:v>
                </c:pt>
                <c:pt idx="47238">
                  <c:v>0.451797026397324</c:v>
                </c:pt>
                <c:pt idx="47239">
                  <c:v>1.5750088421315901E-2</c:v>
                </c:pt>
                <c:pt idx="47240">
                  <c:v>2.88622024222287E-2</c:v>
                </c:pt>
                <c:pt idx="47241">
                  <c:v>2.45991173473252E-2</c:v>
                </c:pt>
                <c:pt idx="47242">
                  <c:v>3.1459194560988099E-2</c:v>
                </c:pt>
                <c:pt idx="47243">
                  <c:v>3.1557178780150699E-2</c:v>
                </c:pt>
                <c:pt idx="47244">
                  <c:v>3.2493006641552899E-2</c:v>
                </c:pt>
                <c:pt idx="47245">
                  <c:v>3.4849029220840502E-2</c:v>
                </c:pt>
                <c:pt idx="47246">
                  <c:v>3.7605168175562899E-2</c:v>
                </c:pt>
                <c:pt idx="47247">
                  <c:v>2.5172302347068399E-2</c:v>
                </c:pt>
                <c:pt idx="47248">
                  <c:v>2.2337927938792301E-2</c:v>
                </c:pt>
                <c:pt idx="47249">
                  <c:v>2.53110179766762E-2</c:v>
                </c:pt>
                <c:pt idx="47250">
                  <c:v>2.3755878008169001E-2</c:v>
                </c:pt>
                <c:pt idx="47251">
                  <c:v>2.8802448117188899E-2</c:v>
                </c:pt>
                <c:pt idx="47252">
                  <c:v>2.4883713295575E-2</c:v>
                </c:pt>
                <c:pt idx="47253">
                  <c:v>2.2808635611092299E-2</c:v>
                </c:pt>
                <c:pt idx="47254">
                  <c:v>2.7227651655175902E-2</c:v>
                </c:pt>
                <c:pt idx="47255">
                  <c:v>9.0336043778558694E-2</c:v>
                </c:pt>
                <c:pt idx="47256">
                  <c:v>8.7684652853683806E-2</c:v>
                </c:pt>
                <c:pt idx="47257">
                  <c:v>3.15422607957569E-2</c:v>
                </c:pt>
                <c:pt idx="47258">
                  <c:v>2.64430178583718E-2</c:v>
                </c:pt>
                <c:pt idx="47259">
                  <c:v>3.0941759982358898E-2</c:v>
                </c:pt>
                <c:pt idx="47260">
                  <c:v>3.4443827909505099E-2</c:v>
                </c:pt>
                <c:pt idx="47261">
                  <c:v>3.4085478328328797E-2</c:v>
                </c:pt>
                <c:pt idx="47262">
                  <c:v>4.4556611978642899E-2</c:v>
                </c:pt>
                <c:pt idx="47263">
                  <c:v>3.6867523069439002E-2</c:v>
                </c:pt>
                <c:pt idx="47264">
                  <c:v>3.9127796734756297E-2</c:v>
                </c:pt>
                <c:pt idx="47265">
                  <c:v>4.6455364103754802E-2</c:v>
                </c:pt>
                <c:pt idx="47266">
                  <c:v>4.5628942141289403E-2</c:v>
                </c:pt>
                <c:pt idx="47267">
                  <c:v>4.1942733331016002E-2</c:v>
                </c:pt>
                <c:pt idx="47268">
                  <c:v>4.76441250172423E-2</c:v>
                </c:pt>
                <c:pt idx="47269">
                  <c:v>4.5737179696151202E-2</c:v>
                </c:pt>
                <c:pt idx="47270">
                  <c:v>0.11794405830129399</c:v>
                </c:pt>
                <c:pt idx="47271">
                  <c:v>3.8404173771998201E-2</c:v>
                </c:pt>
                <c:pt idx="47272">
                  <c:v>3.2461829372951501E-2</c:v>
                </c:pt>
                <c:pt idx="47273">
                  <c:v>3.1385311720758702E-2</c:v>
                </c:pt>
                <c:pt idx="47274">
                  <c:v>0.138243094301433</c:v>
                </c:pt>
                <c:pt idx="47275">
                  <c:v>6.95358031764437E-3</c:v>
                </c:pt>
                <c:pt idx="47276">
                  <c:v>3.9905124236949696E-3</c:v>
                </c:pt>
                <c:pt idx="47277">
                  <c:v>1.10252710464309E-2</c:v>
                </c:pt>
                <c:pt idx="47278">
                  <c:v>3.4237353703178597E-2</c:v>
                </c:pt>
                <c:pt idx="47279">
                  <c:v>4.6153179169406901E-2</c:v>
                </c:pt>
                <c:pt idx="47280">
                  <c:v>4.6827771847661702E-2</c:v>
                </c:pt>
                <c:pt idx="47281">
                  <c:v>4.0489656710046701E-2</c:v>
                </c:pt>
                <c:pt idx="47282">
                  <c:v>-2.0351112720051702E-3</c:v>
                </c:pt>
                <c:pt idx="47283">
                  <c:v>-4.0052869758520002E-3</c:v>
                </c:pt>
                <c:pt idx="47284">
                  <c:v>-3.8249244952839301E-3</c:v>
                </c:pt>
                <c:pt idx="47285">
                  <c:v>6.7565010414074502E-3</c:v>
                </c:pt>
                <c:pt idx="47286">
                  <c:v>2.9589320433571699E-3</c:v>
                </c:pt>
                <c:pt idx="47287">
                  <c:v>1.8234064817469399E-2</c:v>
                </c:pt>
                <c:pt idx="47288">
                  <c:v>2.08662763541607E-2</c:v>
                </c:pt>
                <c:pt idx="47289">
                  <c:v>3.69924162627637E-2</c:v>
                </c:pt>
                <c:pt idx="47290">
                  <c:v>3.6441698763264897E-2</c:v>
                </c:pt>
                <c:pt idx="47291">
                  <c:v>1.6811218221208301E-2</c:v>
                </c:pt>
                <c:pt idx="47292">
                  <c:v>1.15953058738331E-2</c:v>
                </c:pt>
                <c:pt idx="47293">
                  <c:v>9.8365425298747502E-3</c:v>
                </c:pt>
                <c:pt idx="47294">
                  <c:v>1.1849391359948599E-2</c:v>
                </c:pt>
                <c:pt idx="47295">
                  <c:v>1.5605885587673E-2</c:v>
                </c:pt>
                <c:pt idx="47296">
                  <c:v>1.1321461971377201E-2</c:v>
                </c:pt>
                <c:pt idx="47297">
                  <c:v>1.34933939288661E-2</c:v>
                </c:pt>
                <c:pt idx="47298">
                  <c:v>1.32370992457917E-2</c:v>
                </c:pt>
                <c:pt idx="47299">
                  <c:v>1.2373321815025699E-2</c:v>
                </c:pt>
                <c:pt idx="47300">
                  <c:v>1.1151415847812001E-2</c:v>
                </c:pt>
                <c:pt idx="47301">
                  <c:v>1.31361679259902E-2</c:v>
                </c:pt>
                <c:pt idx="47302">
                  <c:v>6.88067157276961E-3</c:v>
                </c:pt>
                <c:pt idx="47303">
                  <c:v>1.31358693378134E-2</c:v>
                </c:pt>
                <c:pt idx="47304">
                  <c:v>1.9500281129754399E-2</c:v>
                </c:pt>
                <c:pt idx="47305">
                  <c:v>1.8679336837297202E-2</c:v>
                </c:pt>
                <c:pt idx="47306">
                  <c:v>2.1457200338251301E-2</c:v>
                </c:pt>
                <c:pt idx="47307">
                  <c:v>2.25195175495587E-2</c:v>
                </c:pt>
                <c:pt idx="47308">
                  <c:v>4.3345599940504298E-2</c:v>
                </c:pt>
                <c:pt idx="47309">
                  <c:v>4.3524931169059498E-2</c:v>
                </c:pt>
                <c:pt idx="47310">
                  <c:v>4.4603550411887301E-2</c:v>
                </c:pt>
                <c:pt idx="47311">
                  <c:v>5.0801567261274903E-2</c:v>
                </c:pt>
                <c:pt idx="47312">
                  <c:v>6.3723307699837306E-2</c:v>
                </c:pt>
                <c:pt idx="47313">
                  <c:v>6.4452213786957396E-2</c:v>
                </c:pt>
                <c:pt idx="47314">
                  <c:v>1.6222642827318799E-2</c:v>
                </c:pt>
                <c:pt idx="47315">
                  <c:v>5.8049470537625297E-2</c:v>
                </c:pt>
                <c:pt idx="47316">
                  <c:v>5.9234059634289203E-2</c:v>
                </c:pt>
                <c:pt idx="47317">
                  <c:v>6.4801549090030205E-2</c:v>
                </c:pt>
                <c:pt idx="47318">
                  <c:v>6.9320303816661405E-2</c:v>
                </c:pt>
                <c:pt idx="47319">
                  <c:v>6.3364277297232E-2</c:v>
                </c:pt>
                <c:pt idx="47320">
                  <c:v>6.2435737448316798E-2</c:v>
                </c:pt>
                <c:pt idx="47321">
                  <c:v>6.9007376559416994E-2</c:v>
                </c:pt>
                <c:pt idx="47322">
                  <c:v>0.104889190176358</c:v>
                </c:pt>
                <c:pt idx="47323">
                  <c:v>0.10720071569355</c:v>
                </c:pt>
                <c:pt idx="47324">
                  <c:v>9.3453897215028905E-2</c:v>
                </c:pt>
                <c:pt idx="47325">
                  <c:v>9.4728216428122597E-2</c:v>
                </c:pt>
                <c:pt idx="47326">
                  <c:v>5.2572646508072897E-2</c:v>
                </c:pt>
                <c:pt idx="47327">
                  <c:v>9.9944808633487897E-2</c:v>
                </c:pt>
                <c:pt idx="47328">
                  <c:v>9.3329704068713104E-2</c:v>
                </c:pt>
                <c:pt idx="47329">
                  <c:v>9.6702692703205695E-2</c:v>
                </c:pt>
                <c:pt idx="47330">
                  <c:v>9.7904908469268206E-2</c:v>
                </c:pt>
                <c:pt idx="47331">
                  <c:v>0.125485405327911</c:v>
                </c:pt>
                <c:pt idx="47332">
                  <c:v>0.104090861654448</c:v>
                </c:pt>
                <c:pt idx="47333">
                  <c:v>0.10377863305337801</c:v>
                </c:pt>
                <c:pt idx="47334">
                  <c:v>0.12594538255860399</c:v>
                </c:pt>
                <c:pt idx="47335">
                  <c:v>0.13457375452898299</c:v>
                </c:pt>
                <c:pt idx="47336">
                  <c:v>0.147584604751099</c:v>
                </c:pt>
                <c:pt idx="47337">
                  <c:v>0.149253413752237</c:v>
                </c:pt>
                <c:pt idx="47338">
                  <c:v>0.115468225210148</c:v>
                </c:pt>
                <c:pt idx="47339">
                  <c:v>0.13143520617464399</c:v>
                </c:pt>
                <c:pt idx="47340">
                  <c:v>0.13344544413956899</c:v>
                </c:pt>
                <c:pt idx="47341">
                  <c:v>0.13967281147647601</c:v>
                </c:pt>
                <c:pt idx="47342">
                  <c:v>0.14191047366543699</c:v>
                </c:pt>
                <c:pt idx="47343">
                  <c:v>0.141660444443131</c:v>
                </c:pt>
                <c:pt idx="47344">
                  <c:v>0.14543328158793301</c:v>
                </c:pt>
                <c:pt idx="47345">
                  <c:v>0.16869695079545</c:v>
                </c:pt>
                <c:pt idx="47346">
                  <c:v>0.18781675574813</c:v>
                </c:pt>
                <c:pt idx="47347">
                  <c:v>0.21719121477693801</c:v>
                </c:pt>
                <c:pt idx="47348">
                  <c:v>0.19947685444782401</c:v>
                </c:pt>
                <c:pt idx="47349">
                  <c:v>0.18137926019477801</c:v>
                </c:pt>
                <c:pt idx="47350">
                  <c:v>0.17113603643150399</c:v>
                </c:pt>
                <c:pt idx="47351">
                  <c:v>0.15885210947945</c:v>
                </c:pt>
                <c:pt idx="47352">
                  <c:v>0.14070747269470099</c:v>
                </c:pt>
                <c:pt idx="47353">
                  <c:v>0.179077877396491</c:v>
                </c:pt>
                <c:pt idx="47354">
                  <c:v>0.18707244403353099</c:v>
                </c:pt>
                <c:pt idx="47355">
                  <c:v>0.16838346006208299</c:v>
                </c:pt>
                <c:pt idx="47356">
                  <c:v>0.16630329518429501</c:v>
                </c:pt>
                <c:pt idx="47357">
                  <c:v>0.16410045275228799</c:v>
                </c:pt>
                <c:pt idx="47358">
                  <c:v>0.212252108657629</c:v>
                </c:pt>
                <c:pt idx="47359">
                  <c:v>0.271476589915497</c:v>
                </c:pt>
                <c:pt idx="47360">
                  <c:v>0.22024406903208399</c:v>
                </c:pt>
                <c:pt idx="47361">
                  <c:v>0.23614423875365401</c:v>
                </c:pt>
                <c:pt idx="47362">
                  <c:v>0.26023218166651901</c:v>
                </c:pt>
                <c:pt idx="47363">
                  <c:v>0.28789787877456102</c:v>
                </c:pt>
                <c:pt idx="47364">
                  <c:v>0.24297879969950301</c:v>
                </c:pt>
                <c:pt idx="47365">
                  <c:v>0.263791204507698</c:v>
                </c:pt>
                <c:pt idx="47366">
                  <c:v>0.25476241801202099</c:v>
                </c:pt>
                <c:pt idx="47367">
                  <c:v>0.28309865116051303</c:v>
                </c:pt>
                <c:pt idx="47368">
                  <c:v>0.297823345300674</c:v>
                </c:pt>
                <c:pt idx="47369">
                  <c:v>0.28613080232861698</c:v>
                </c:pt>
                <c:pt idx="47370">
                  <c:v>0.24160222962070099</c:v>
                </c:pt>
                <c:pt idx="47371">
                  <c:v>0.26553392907685702</c:v>
                </c:pt>
                <c:pt idx="47372">
                  <c:v>0.25023446001279998</c:v>
                </c:pt>
                <c:pt idx="47373">
                  <c:v>0.39206975939183802</c:v>
                </c:pt>
                <c:pt idx="47374">
                  <c:v>0.46271557194081198</c:v>
                </c:pt>
                <c:pt idx="47375">
                  <c:v>0.42077146973006802</c:v>
                </c:pt>
                <c:pt idx="47376">
                  <c:v>0.41252115963090202</c:v>
                </c:pt>
                <c:pt idx="47377">
                  <c:v>0.44494198945635799</c:v>
                </c:pt>
                <c:pt idx="47378">
                  <c:v>0.484248693536665</c:v>
                </c:pt>
                <c:pt idx="47379">
                  <c:v>0.47277584232675801</c:v>
                </c:pt>
                <c:pt idx="47380">
                  <c:v>0.515286604513161</c:v>
                </c:pt>
                <c:pt idx="47381">
                  <c:v>0.488305616842724</c:v>
                </c:pt>
                <c:pt idx="47382">
                  <c:v>0.41876850240728097</c:v>
                </c:pt>
                <c:pt idx="47383">
                  <c:v>0.58277218718538504</c:v>
                </c:pt>
                <c:pt idx="47384">
                  <c:v>0.60166826196725498</c:v>
                </c:pt>
                <c:pt idx="47385">
                  <c:v>0.64160804847487196</c:v>
                </c:pt>
                <c:pt idx="47386">
                  <c:v>0.69185773820705398</c:v>
                </c:pt>
                <c:pt idx="47387">
                  <c:v>0.803530095091185</c:v>
                </c:pt>
                <c:pt idx="47388">
                  <c:v>0.75776432241398295</c:v>
                </c:pt>
                <c:pt idx="47389">
                  <c:v>0.78647786984596202</c:v>
                </c:pt>
                <c:pt idx="47390">
                  <c:v>0.60879086262350202</c:v>
                </c:pt>
                <c:pt idx="47391">
                  <c:v>0.64057631287902606</c:v>
                </c:pt>
                <c:pt idx="47392">
                  <c:v>0.64774109124310997</c:v>
                </c:pt>
                <c:pt idx="47393">
                  <c:v>0.66059613195519395</c:v>
                </c:pt>
                <c:pt idx="47394">
                  <c:v>0.67290712751869097</c:v>
                </c:pt>
                <c:pt idx="47395">
                  <c:v>0.67172942011786696</c:v>
                </c:pt>
                <c:pt idx="47396">
                  <c:v>0.67756447068919901</c:v>
                </c:pt>
                <c:pt idx="47397">
                  <c:v>0.68609492487016999</c:v>
                </c:pt>
                <c:pt idx="47398">
                  <c:v>0.69065099086715898</c:v>
                </c:pt>
                <c:pt idx="47399">
                  <c:v>0.68164664531520203</c:v>
                </c:pt>
                <c:pt idx="47400">
                  <c:v>0.67475156375004297</c:v>
                </c:pt>
                <c:pt idx="47401">
                  <c:v>0.66221670461258297</c:v>
                </c:pt>
                <c:pt idx="47402">
                  <c:v>0.67481848970181502</c:v>
                </c:pt>
                <c:pt idx="47403">
                  <c:v>0.70490117132313002</c:v>
                </c:pt>
                <c:pt idx="47404">
                  <c:v>0.69410466760888001</c:v>
                </c:pt>
                <c:pt idx="47405">
                  <c:v>0.67634784624236799</c:v>
                </c:pt>
                <c:pt idx="47406">
                  <c:v>0.71517629747123201</c:v>
                </c:pt>
                <c:pt idx="47407">
                  <c:v>0.72655231209670201</c:v>
                </c:pt>
                <c:pt idx="47408">
                  <c:v>0.72310392812777202</c:v>
                </c:pt>
                <c:pt idx="47409">
                  <c:v>0.72325209823194803</c:v>
                </c:pt>
                <c:pt idx="47410">
                  <c:v>0.70765469577067697</c:v>
                </c:pt>
                <c:pt idx="47411">
                  <c:v>0.69732666958860801</c:v>
                </c:pt>
                <c:pt idx="47412">
                  <c:v>0.61059039441284502</c:v>
                </c:pt>
                <c:pt idx="47413">
                  <c:v>0.67312816045507595</c:v>
                </c:pt>
                <c:pt idx="47414">
                  <c:v>0.87138037149369796</c:v>
                </c:pt>
                <c:pt idx="47415">
                  <c:v>0.93873729283417595</c:v>
                </c:pt>
                <c:pt idx="47416">
                  <c:v>-4.89216267535486E-3</c:v>
                </c:pt>
                <c:pt idx="47417" formatCode="0.00E+00">
                  <c:v>6.6949190691945005E-4</c:v>
                </c:pt>
                <c:pt idx="47418">
                  <c:v>-6.4442770916972496E-3</c:v>
                </c:pt>
                <c:pt idx="47419">
                  <c:v>-1.3438167668724499E-3</c:v>
                </c:pt>
                <c:pt idx="47420">
                  <c:v>-3.4273412130669798E-3</c:v>
                </c:pt>
                <c:pt idx="47421">
                  <c:v>3.4561017493128697E-2</c:v>
                </c:pt>
                <c:pt idx="47422">
                  <c:v>2.2871927578009099E-2</c:v>
                </c:pt>
                <c:pt idx="47423">
                  <c:v>2.72695886511462E-2</c:v>
                </c:pt>
                <c:pt idx="47424">
                  <c:v>2.6136423397900899E-2</c:v>
                </c:pt>
                <c:pt idx="47425">
                  <c:v>-6.0741451788128798E-3</c:v>
                </c:pt>
                <c:pt idx="47426">
                  <c:v>-4.1169180668390003E-3</c:v>
                </c:pt>
                <c:pt idx="47427">
                  <c:v>-6.7785761721485998E-3</c:v>
                </c:pt>
                <c:pt idx="47428">
                  <c:v>-4.1169180668390003E-3</c:v>
                </c:pt>
                <c:pt idx="47429">
                  <c:v>-6.7785761721485998E-3</c:v>
                </c:pt>
                <c:pt idx="47430">
                  <c:v>4.0278836482310299E-3</c:v>
                </c:pt>
                <c:pt idx="47431">
                  <c:v>-2.0863660381918701E-2</c:v>
                </c:pt>
                <c:pt idx="47432">
                  <c:v>2.2097035262053699E-2</c:v>
                </c:pt>
                <c:pt idx="47433">
                  <c:v>2.8803883304956798E-2</c:v>
                </c:pt>
                <c:pt idx="47434">
                  <c:v>-1.90067879519582E-2</c:v>
                </c:pt>
                <c:pt idx="47435">
                  <c:v>-2.4066134148072099E-2</c:v>
                </c:pt>
                <c:pt idx="47436">
                  <c:v>-4.2392373302222598E-2</c:v>
                </c:pt>
                <c:pt idx="47437">
                  <c:v>-4.8654211532701101E-2</c:v>
                </c:pt>
                <c:pt idx="47438">
                  <c:v>-5.5249007787378401E-2</c:v>
                </c:pt>
                <c:pt idx="47439">
                  <c:v>-6.6445496118785197E-2</c:v>
                </c:pt>
                <c:pt idx="47440">
                  <c:v>-7.8310943841678596E-2</c:v>
                </c:pt>
                <c:pt idx="47441">
                  <c:v>-2.2703978477923398E-2</c:v>
                </c:pt>
                <c:pt idx="47442">
                  <c:v>-2.5932639155584001E-2</c:v>
                </c:pt>
                <c:pt idx="47443">
                  <c:v>-2.7911039581355698E-2</c:v>
                </c:pt>
                <c:pt idx="47444">
                  <c:v>-4.9577276857849899E-2</c:v>
                </c:pt>
                <c:pt idx="47445">
                  <c:v>-3.0577765628208201E-2</c:v>
                </c:pt>
                <c:pt idx="47446">
                  <c:v>-2.2914687393191101E-2</c:v>
                </c:pt>
                <c:pt idx="47447">
                  <c:v>-2.67814644437274E-2</c:v>
                </c:pt>
                <c:pt idx="47448">
                  <c:v>-3.24395843090192E-2</c:v>
                </c:pt>
                <c:pt idx="47449">
                  <c:v>-3.6014400677415903E-2</c:v>
                </c:pt>
                <c:pt idx="47450">
                  <c:v>-3.2269729185895303E-2</c:v>
                </c:pt>
                <c:pt idx="47451">
                  <c:v>-3.3938786866713803E-2</c:v>
                </c:pt>
                <c:pt idx="47452">
                  <c:v>4.8720161346769101E-3</c:v>
                </c:pt>
                <c:pt idx="47453">
                  <c:v>9.6451860289812702E-2</c:v>
                </c:pt>
                <c:pt idx="47454">
                  <c:v>9.4514120163110296E-2</c:v>
                </c:pt>
                <c:pt idx="47455">
                  <c:v>9.5125457134598704E-2</c:v>
                </c:pt>
                <c:pt idx="47456">
                  <c:v>9.9369489056021706E-2</c:v>
                </c:pt>
                <c:pt idx="47457">
                  <c:v>9.623889467183E-2</c:v>
                </c:pt>
                <c:pt idx="47458">
                  <c:v>-3.67909068831722E-2</c:v>
                </c:pt>
                <c:pt idx="47459">
                  <c:v>0.14570862398078999</c:v>
                </c:pt>
                <c:pt idx="47460">
                  <c:v>0.15389693599263299</c:v>
                </c:pt>
                <c:pt idx="47461">
                  <c:v>0.19788878619794001</c:v>
                </c:pt>
                <c:pt idx="47462">
                  <c:v>-3.0867277233674599E-2</c:v>
                </c:pt>
                <c:pt idx="47463">
                  <c:v>3.7551334598219001E-2</c:v>
                </c:pt>
                <c:pt idx="47464">
                  <c:v>4.3976004054367301E-2</c:v>
                </c:pt>
                <c:pt idx="47465">
                  <c:v>7.4385451747064096E-2</c:v>
                </c:pt>
                <c:pt idx="47466">
                  <c:v>7.6930927498204807E-2</c:v>
                </c:pt>
                <c:pt idx="47467">
                  <c:v>8.8918242216918505E-2</c:v>
                </c:pt>
                <c:pt idx="47468">
                  <c:v>9.2632962286343101E-2</c:v>
                </c:pt>
                <c:pt idx="47469">
                  <c:v>9.3683175409868799E-2</c:v>
                </c:pt>
                <c:pt idx="47470">
                  <c:v>9.7125525344509106E-2</c:v>
                </c:pt>
                <c:pt idx="47471">
                  <c:v>8.6870648297768499E-2</c:v>
                </c:pt>
                <c:pt idx="47472">
                  <c:v>8.1380504033007103E-2</c:v>
                </c:pt>
                <c:pt idx="47473">
                  <c:v>7.8524056307747794E-2</c:v>
                </c:pt>
                <c:pt idx="47474">
                  <c:v>1.80516360084024E-2</c:v>
                </c:pt>
                <c:pt idx="47475">
                  <c:v>5.9141249902290499E-2</c:v>
                </c:pt>
                <c:pt idx="47476">
                  <c:v>6.0511072808279998E-2</c:v>
                </c:pt>
                <c:pt idx="47477">
                  <c:v>6.3941481241075404E-2</c:v>
                </c:pt>
                <c:pt idx="47478">
                  <c:v>9.1445371085188104E-2</c:v>
                </c:pt>
                <c:pt idx="47479">
                  <c:v>9.1085051360922695E-2</c:v>
                </c:pt>
                <c:pt idx="47480">
                  <c:v>0.152585243511275</c:v>
                </c:pt>
                <c:pt idx="47481">
                  <c:v>0.16607921949711499</c:v>
                </c:pt>
                <c:pt idx="47482">
                  <c:v>9.3974558907094594E-2</c:v>
                </c:pt>
                <c:pt idx="47483">
                  <c:v>0.19943212769920399</c:v>
                </c:pt>
                <c:pt idx="47484">
                  <c:v>0.16543766186950101</c:v>
                </c:pt>
                <c:pt idx="47485">
                  <c:v>0.16172545027038099</c:v>
                </c:pt>
                <c:pt idx="47486">
                  <c:v>0.14988620669498501</c:v>
                </c:pt>
                <c:pt idx="47487">
                  <c:v>0.15968889798951899</c:v>
                </c:pt>
                <c:pt idx="47488">
                  <c:v>0.15067567793720901</c:v>
                </c:pt>
                <c:pt idx="47489">
                  <c:v>0.156915817012935</c:v>
                </c:pt>
                <c:pt idx="47490">
                  <c:v>0.215414528736982</c:v>
                </c:pt>
                <c:pt idx="47491">
                  <c:v>0.28684210177798602</c:v>
                </c:pt>
                <c:pt idx="47492">
                  <c:v>0.22255985289445401</c:v>
                </c:pt>
                <c:pt idx="47493">
                  <c:v>0.242629161740122</c:v>
                </c:pt>
                <c:pt idx="47494">
                  <c:v>0.22967815805170999</c:v>
                </c:pt>
                <c:pt idx="47495">
                  <c:v>0.22166760469018201</c:v>
                </c:pt>
                <c:pt idx="47496">
                  <c:v>0.28028454978835998</c:v>
                </c:pt>
                <c:pt idx="47497">
                  <c:v>0.30418507837465802</c:v>
                </c:pt>
                <c:pt idx="47498">
                  <c:v>0.26439570819474101</c:v>
                </c:pt>
                <c:pt idx="47499">
                  <c:v>0.27818879084985398</c:v>
                </c:pt>
                <c:pt idx="47500">
                  <c:v>0.255215061159768</c:v>
                </c:pt>
                <c:pt idx="47501">
                  <c:v>0.28899971624906001</c:v>
                </c:pt>
                <c:pt idx="47502">
                  <c:v>0.32477078746780202</c:v>
                </c:pt>
                <c:pt idx="47503">
                  <c:v>0.38797421001514198</c:v>
                </c:pt>
                <c:pt idx="47504">
                  <c:v>0.39784669840432402</c:v>
                </c:pt>
                <c:pt idx="47505">
                  <c:v>0.54089426318028799</c:v>
                </c:pt>
                <c:pt idx="47506">
                  <c:v>0.71950076127874596</c:v>
                </c:pt>
                <c:pt idx="47507">
                  <c:v>0.66643014300509396</c:v>
                </c:pt>
                <c:pt idx="47508">
                  <c:v>0.67214562347123497</c:v>
                </c:pt>
                <c:pt idx="47509">
                  <c:v>0.66064122454644503</c:v>
                </c:pt>
                <c:pt idx="47510">
                  <c:v>0.50347915707073598</c:v>
                </c:pt>
                <c:pt idx="47511">
                  <c:v>0.49910766630615799</c:v>
                </c:pt>
                <c:pt idx="47512">
                  <c:v>-6.95358031764437E-3</c:v>
                </c:pt>
                <c:pt idx="47513">
                  <c:v>-1.3356277313977699E-2</c:v>
                </c:pt>
                <c:pt idx="47514">
                  <c:v>-9.1999703824838797E-3</c:v>
                </c:pt>
                <c:pt idx="47515">
                  <c:v>-2.1084625582010699E-2</c:v>
                </c:pt>
                <c:pt idx="47516">
                  <c:v>-1.92445365901543E-2</c:v>
                </c:pt>
                <c:pt idx="47517">
                  <c:v>-4.2799197123337199E-2</c:v>
                </c:pt>
                <c:pt idx="47518">
                  <c:v>-4.1506275917067001E-2</c:v>
                </c:pt>
                <c:pt idx="47519">
                  <c:v>-3.81179980480734E-2</c:v>
                </c:pt>
                <c:pt idx="47520">
                  <c:v>-2.0684328660444999E-2</c:v>
                </c:pt>
                <c:pt idx="47521">
                  <c:v>1.19558856443591E-2</c:v>
                </c:pt>
                <c:pt idx="47522">
                  <c:v>2.9187132586212701E-2</c:v>
                </c:pt>
                <c:pt idx="47523">
                  <c:v>2.9003022904104898E-2</c:v>
                </c:pt>
                <c:pt idx="47524">
                  <c:v>2.4019801940884301E-2</c:v>
                </c:pt>
                <c:pt idx="47525">
                  <c:v>2.2125623175452001E-2</c:v>
                </c:pt>
                <c:pt idx="47526">
                  <c:v>4.3610334731340999E-3</c:v>
                </c:pt>
                <c:pt idx="47527">
                  <c:v>-2.89447915877507E-2</c:v>
                </c:pt>
                <c:pt idx="47528">
                  <c:v>-3.0318326635892599E-2</c:v>
                </c:pt>
                <c:pt idx="47529">
                  <c:v>-6.98717290500563E-2</c:v>
                </c:pt>
                <c:pt idx="47530">
                  <c:v>-3.1476122928030703E-2</c:v>
                </c:pt>
                <c:pt idx="47531">
                  <c:v>-3.4415993412531799E-2</c:v>
                </c:pt>
                <c:pt idx="47532">
                  <c:v>-2.7248976929500301E-2</c:v>
                </c:pt>
                <c:pt idx="47533">
                  <c:v>-4.7226650415046201E-2</c:v>
                </c:pt>
                <c:pt idx="47534">
                  <c:v>-4.5969331577206E-2</c:v>
                </c:pt>
                <c:pt idx="47535">
                  <c:v>-6.1481103339837598E-2</c:v>
                </c:pt>
                <c:pt idx="47536">
                  <c:v>-4.9281502367895101E-2</c:v>
                </c:pt>
                <c:pt idx="47537">
                  <c:v>-5.5796133305016697E-2</c:v>
                </c:pt>
                <c:pt idx="47538">
                  <c:v>-5.6536580690674298E-2</c:v>
                </c:pt>
                <c:pt idx="47539">
                  <c:v>-3.9574146799575299E-2</c:v>
                </c:pt>
                <c:pt idx="47540">
                  <c:v>-3.8246570476501998E-2</c:v>
                </c:pt>
                <c:pt idx="47541">
                  <c:v>-3.7942049679878798E-2</c:v>
                </c:pt>
                <c:pt idx="47542">
                  <c:v>-4.0756873275441703E-2</c:v>
                </c:pt>
                <c:pt idx="47543">
                  <c:v>-3.8285379790044198E-2</c:v>
                </c:pt>
                <c:pt idx="47544">
                  <c:v>-4.2397605528817099E-2</c:v>
                </c:pt>
                <c:pt idx="47545">
                  <c:v>-5.9928776130250001E-2</c:v>
                </c:pt>
                <c:pt idx="47546">
                  <c:v>-5.4191460658257397E-2</c:v>
                </c:pt>
                <c:pt idx="47547">
                  <c:v>-5.9964990244302602E-2</c:v>
                </c:pt>
                <c:pt idx="47548">
                  <c:v>-5.6156534772299802E-2</c:v>
                </c:pt>
                <c:pt idx="47549">
                  <c:v>-8.1008552040054901E-2</c:v>
                </c:pt>
                <c:pt idx="47550">
                  <c:v>-7.5973178266241998E-3</c:v>
                </c:pt>
                <c:pt idx="47551">
                  <c:v>-6.6559205566243396E-2</c:v>
                </c:pt>
                <c:pt idx="47552">
                  <c:v>-6.8681156364327894E-2</c:v>
                </c:pt>
                <c:pt idx="47553">
                  <c:v>-6.7156218445944604E-2</c:v>
                </c:pt>
                <c:pt idx="47554">
                  <c:v>-6.8554261974887495E-2</c:v>
                </c:pt>
                <c:pt idx="47555">
                  <c:v>-0.15335844693950301</c:v>
                </c:pt>
                <c:pt idx="47556">
                  <c:v>-6.01078941369022E-2</c:v>
                </c:pt>
                <c:pt idx="47557">
                  <c:v>-7.0299110028988004E-2</c:v>
                </c:pt>
                <c:pt idx="47558">
                  <c:v>-0.12994832052896299</c:v>
                </c:pt>
                <c:pt idx="47559">
                  <c:v>-0.153001911510145</c:v>
                </c:pt>
                <c:pt idx="47560">
                  <c:v>1.6933057988557501E-2</c:v>
                </c:pt>
                <c:pt idx="47561">
                  <c:v>1.8151893243312602E-2</c:v>
                </c:pt>
                <c:pt idx="47562">
                  <c:v>1.64013524584374E-2</c:v>
                </c:pt>
                <c:pt idx="47563">
                  <c:v>2.28259172873066E-2</c:v>
                </c:pt>
                <c:pt idx="47564">
                  <c:v>-3.5150243117088399E-2</c:v>
                </c:pt>
                <c:pt idx="47565">
                  <c:v>-3.6948757833275399E-2</c:v>
                </c:pt>
                <c:pt idx="47566">
                  <c:v>2.6810359404196401E-2</c:v>
                </c:pt>
                <c:pt idx="47567">
                  <c:v>6.8819676164917302E-3</c:v>
                </c:pt>
                <c:pt idx="47568">
                  <c:v>4.95046883071781E-3</c:v>
                </c:pt>
                <c:pt idx="47569">
                  <c:v>-1.0366718348602E-2</c:v>
                </c:pt>
                <c:pt idx="47570">
                  <c:v>6.6856406525412901E-2</c:v>
                </c:pt>
                <c:pt idx="47571">
                  <c:v>6.5462303198381394E-2</c:v>
                </c:pt>
                <c:pt idx="47572">
                  <c:v>0.14270979417021401</c:v>
                </c:pt>
                <c:pt idx="47573">
                  <c:v>0.14017248571214</c:v>
                </c:pt>
                <c:pt idx="47574">
                  <c:v>0.16845231680353701</c:v>
                </c:pt>
                <c:pt idx="47575">
                  <c:v>0.170626105454348</c:v>
                </c:pt>
                <c:pt idx="47576">
                  <c:v>0.180349407361106</c:v>
                </c:pt>
                <c:pt idx="47577">
                  <c:v>0.18679915516396201</c:v>
                </c:pt>
                <c:pt idx="47578">
                  <c:v>0.15846425461163099</c:v>
                </c:pt>
                <c:pt idx="47579">
                  <c:v>0.15694738773523301</c:v>
                </c:pt>
                <c:pt idx="47580">
                  <c:v>0.190001746870194</c:v>
                </c:pt>
                <c:pt idx="47581">
                  <c:v>0.18320996400960601</c:v>
                </c:pt>
                <c:pt idx="47582">
                  <c:v>0.233210904219806</c:v>
                </c:pt>
                <c:pt idx="47583">
                  <c:v>5.3685289454247401E-2</c:v>
                </c:pt>
                <c:pt idx="47584">
                  <c:v>0.194953806405676</c:v>
                </c:pt>
                <c:pt idx="47585">
                  <c:v>0.22929972032983201</c:v>
                </c:pt>
                <c:pt idx="47586">
                  <c:v>0.23755121974690599</c:v>
                </c:pt>
                <c:pt idx="47587">
                  <c:v>0.250055097457901</c:v>
                </c:pt>
                <c:pt idx="47588">
                  <c:v>0.22785791002688599</c:v>
                </c:pt>
                <c:pt idx="47589">
                  <c:v>8.2568431402627596E-3</c:v>
                </c:pt>
                <c:pt idx="47590">
                  <c:v>2.9615397712059398E-3</c:v>
                </c:pt>
                <c:pt idx="47591">
                  <c:v>1.7949817741520002E-2</c:v>
                </c:pt>
                <c:pt idx="47592">
                  <c:v>1.3314617581330099E-2</c:v>
                </c:pt>
                <c:pt idx="47593">
                  <c:v>1.0956482865787501E-2</c:v>
                </c:pt>
                <c:pt idx="47594">
                  <c:v>3.6247662054697802E-2</c:v>
                </c:pt>
                <c:pt idx="47595">
                  <c:v>3.98362639633245E-2</c:v>
                </c:pt>
                <c:pt idx="47596">
                  <c:v>1.8588956942469301E-2</c:v>
                </c:pt>
                <c:pt idx="47597">
                  <c:v>-1.48156190374941E-2</c:v>
                </c:pt>
                <c:pt idx="47598">
                  <c:v>-3.4044121014149997E-2</c:v>
                </c:pt>
                <c:pt idx="47599">
                  <c:v>6.59591001083259E-3</c:v>
                </c:pt>
                <c:pt idx="47600">
                  <c:v>3.4882863108238502E-2</c:v>
                </c:pt>
                <c:pt idx="47601">
                  <c:v>-7.4465411699600097E-3</c:v>
                </c:pt>
                <c:pt idx="47602">
                  <c:v>-1.7031897124367701E-2</c:v>
                </c:pt>
                <c:pt idx="47603">
                  <c:v>-4.94195888094906E-2</c:v>
                </c:pt>
                <c:pt idx="47604">
                  <c:v>-6.6304512519805806E-2</c:v>
                </c:pt>
                <c:pt idx="47605">
                  <c:v>-5.6061889015335403E-2</c:v>
                </c:pt>
                <c:pt idx="47606">
                  <c:v>-6.4032981780820203E-2</c:v>
                </c:pt>
                <c:pt idx="47607">
                  <c:v>-6.7546225985032501E-2</c:v>
                </c:pt>
                <c:pt idx="47608">
                  <c:v>-6.8539479484106297E-2</c:v>
                </c:pt>
                <c:pt idx="47609">
                  <c:v>-3.3096353768906801E-2</c:v>
                </c:pt>
                <c:pt idx="47610">
                  <c:v>-5.7529748307477001E-2</c:v>
                </c:pt>
                <c:pt idx="47611">
                  <c:v>-5.6964998633518997E-2</c:v>
                </c:pt>
                <c:pt idx="47612">
                  <c:v>-6.0092322945754603E-2</c:v>
                </c:pt>
                <c:pt idx="47613">
                  <c:v>-5.7502449818457299E-2</c:v>
                </c:pt>
                <c:pt idx="47614">
                  <c:v>-5.5679938408258897E-2</c:v>
                </c:pt>
                <c:pt idx="47615">
                  <c:v>2.7734310650419002E-2</c:v>
                </c:pt>
                <c:pt idx="47616">
                  <c:v>3.2725766524529902E-2</c:v>
                </c:pt>
                <c:pt idx="47617">
                  <c:v>3.04955810130422E-2</c:v>
                </c:pt>
                <c:pt idx="47618">
                  <c:v>3.6133356829024903E-2</c:v>
                </c:pt>
                <c:pt idx="47619">
                  <c:v>4.85205608048331E-2</c:v>
                </c:pt>
                <c:pt idx="47620">
                  <c:v>4.1914509666904402E-2</c:v>
                </c:pt>
                <c:pt idx="47621">
                  <c:v>4.32049799293419E-2</c:v>
                </c:pt>
                <c:pt idx="47622">
                  <c:v>-1.7037078528407901E-2</c:v>
                </c:pt>
                <c:pt idx="47623">
                  <c:v>-1.5638482810139E-2</c:v>
                </c:pt>
                <c:pt idx="47624">
                  <c:v>-1.5005881435573101E-2</c:v>
                </c:pt>
                <c:pt idx="47625">
                  <c:v>-3.8445170333650497E-2</c:v>
                </c:pt>
                <c:pt idx="47626">
                  <c:v>-4.2187735435057203E-2</c:v>
                </c:pt>
                <c:pt idx="47627">
                  <c:v>-4.0410434696624899E-2</c:v>
                </c:pt>
                <c:pt idx="47628">
                  <c:v>-3.5559569803886797E-2</c:v>
                </c:pt>
                <c:pt idx="47629">
                  <c:v>-4.1175521426436199E-2</c:v>
                </c:pt>
                <c:pt idx="47630">
                  <c:v>-4.0970604996937297E-2</c:v>
                </c:pt>
                <c:pt idx="47631">
                  <c:v>-2.7462650926788099E-2</c:v>
                </c:pt>
                <c:pt idx="47632">
                  <c:v>-3.4241264022737999E-2</c:v>
                </c:pt>
                <c:pt idx="47633">
                  <c:v>-1.7638958862129701E-2</c:v>
                </c:pt>
                <c:pt idx="47634">
                  <c:v>-1.3307037791411199E-2</c:v>
                </c:pt>
                <c:pt idx="47635">
                  <c:v>-1.7570356769178199E-2</c:v>
                </c:pt>
                <c:pt idx="47636">
                  <c:v>-1.87512696880105E-2</c:v>
                </c:pt>
                <c:pt idx="47637">
                  <c:v>-7.1400305562084806E-2</c:v>
                </c:pt>
                <c:pt idx="47638">
                  <c:v>-4.49004179530672E-2</c:v>
                </c:pt>
                <c:pt idx="47639">
                  <c:v>-4.2414488186335697E-2</c:v>
                </c:pt>
                <c:pt idx="47640">
                  <c:v>-5.7665363240035197E-2</c:v>
                </c:pt>
                <c:pt idx="47641">
                  <c:v>6.35903092381504E-2</c:v>
                </c:pt>
                <c:pt idx="47642">
                  <c:v>1.40755835382007E-2</c:v>
                </c:pt>
                <c:pt idx="47643">
                  <c:v>2.71708134024586E-2</c:v>
                </c:pt>
                <c:pt idx="47644">
                  <c:v>-2.1587425380524099E-2</c:v>
                </c:pt>
                <c:pt idx="47645">
                  <c:v>9.9004954803572701E-2</c:v>
                </c:pt>
                <c:pt idx="47646">
                  <c:v>9.46905490917231E-2</c:v>
                </c:pt>
                <c:pt idx="47647">
                  <c:v>0.117413468711563</c:v>
                </c:pt>
                <c:pt idx="47648">
                  <c:v>0.10639989495249801</c:v>
                </c:pt>
                <c:pt idx="47649">
                  <c:v>0.10689333127245799</c:v>
                </c:pt>
                <c:pt idx="47650">
                  <c:v>0.109725723081655</c:v>
                </c:pt>
                <c:pt idx="47651">
                  <c:v>0.122961903888625</c:v>
                </c:pt>
                <c:pt idx="47652">
                  <c:v>0.145158531561625</c:v>
                </c:pt>
                <c:pt idx="47653">
                  <c:v>8.9011383246071898E-2</c:v>
                </c:pt>
                <c:pt idx="47654">
                  <c:v>8.0671941068100897E-2</c:v>
                </c:pt>
                <c:pt idx="47655">
                  <c:v>7.2357010478334594E-2</c:v>
                </c:pt>
                <c:pt idx="47656">
                  <c:v>6.95358031764437E-3</c:v>
                </c:pt>
                <c:pt idx="47657">
                  <c:v>3.9905124236949696E-3</c:v>
                </c:pt>
                <c:pt idx="47658">
                  <c:v>1.10252710464309E-2</c:v>
                </c:pt>
                <c:pt idx="47659">
                  <c:v>3.4237353703178597E-2</c:v>
                </c:pt>
                <c:pt idx="47660">
                  <c:v>4.6153179169406901E-2</c:v>
                </c:pt>
                <c:pt idx="47661">
                  <c:v>3.2029828063063301E-2</c:v>
                </c:pt>
                <c:pt idx="47662">
                  <c:v>2.58691101496679E-2</c:v>
                </c:pt>
                <c:pt idx="47663">
                  <c:v>2.55330337081007E-2</c:v>
                </c:pt>
                <c:pt idx="47664">
                  <c:v>2.0460997908145501E-2</c:v>
                </c:pt>
                <c:pt idx="47665">
                  <c:v>3.15308822674982E-2</c:v>
                </c:pt>
                <c:pt idx="47666">
                  <c:v>3.99212742068977E-2</c:v>
                </c:pt>
                <c:pt idx="47667">
                  <c:v>2.3025137935250999E-2</c:v>
                </c:pt>
                <c:pt idx="47668">
                  <c:v>1.6145533226387499E-2</c:v>
                </c:pt>
                <c:pt idx="47669">
                  <c:v>3.21426826648505E-2</c:v>
                </c:pt>
                <c:pt idx="47670">
                  <c:v>4.18337124790246E-2</c:v>
                </c:pt>
                <c:pt idx="47671">
                  <c:v>3.6012333103802398E-2</c:v>
                </c:pt>
                <c:pt idx="47672">
                  <c:v>5.9563985550967501E-2</c:v>
                </c:pt>
                <c:pt idx="47673">
                  <c:v>9.6499827259750801E-2</c:v>
                </c:pt>
                <c:pt idx="47674">
                  <c:v>9.0692974108049093E-2</c:v>
                </c:pt>
                <c:pt idx="47675">
                  <c:v>9.8624530651831604E-2</c:v>
                </c:pt>
                <c:pt idx="47676">
                  <c:v>0.11679478530081699</c:v>
                </c:pt>
                <c:pt idx="47677">
                  <c:v>7.7399220281312006E-2</c:v>
                </c:pt>
                <c:pt idx="47678">
                  <c:v>5.8209911355300001E-2</c:v>
                </c:pt>
                <c:pt idx="47679">
                  <c:v>3.1922462121179301E-2</c:v>
                </c:pt>
                <c:pt idx="47680">
                  <c:v>2.2821894904527101E-2</c:v>
                </c:pt>
                <c:pt idx="47681">
                  <c:v>1.7094739120618398E-2</c:v>
                </c:pt>
                <c:pt idx="47682">
                  <c:v>1.91424181503989E-2</c:v>
                </c:pt>
                <c:pt idx="47683">
                  <c:v>2.2651386731906399E-2</c:v>
                </c:pt>
                <c:pt idx="47684">
                  <c:v>2.2774008509115401E-2</c:v>
                </c:pt>
                <c:pt idx="47685">
                  <c:v>2.40073834091185E-2</c:v>
                </c:pt>
                <c:pt idx="47686">
                  <c:v>4.6813009486462699E-2</c:v>
                </c:pt>
                <c:pt idx="47687">
                  <c:v>4.6931101252337397E-2</c:v>
                </c:pt>
                <c:pt idx="47688">
                  <c:v>5.0397308956711698E-2</c:v>
                </c:pt>
                <c:pt idx="47689">
                  <c:v>4.4596832948241301E-2</c:v>
                </c:pt>
                <c:pt idx="47690">
                  <c:v>5.0152828339575697E-2</c:v>
                </c:pt>
                <c:pt idx="47691">
                  <c:v>4.3304558993792999E-2</c:v>
                </c:pt>
                <c:pt idx="47692">
                  <c:v>4.8951750508596098E-2</c:v>
                </c:pt>
                <c:pt idx="47693">
                  <c:v>4.9290848272138303E-2</c:v>
                </c:pt>
                <c:pt idx="47694">
                  <c:v>8.7683149546046807E-2</c:v>
                </c:pt>
                <c:pt idx="47695">
                  <c:v>8.9547422408940897E-2</c:v>
                </c:pt>
                <c:pt idx="47696">
                  <c:v>0.102048926933393</c:v>
                </c:pt>
                <c:pt idx="47697">
                  <c:v>9.92769493383516E-2</c:v>
                </c:pt>
                <c:pt idx="47698">
                  <c:v>8.1496021421081505E-2</c:v>
                </c:pt>
                <c:pt idx="47699">
                  <c:v>8.5004698709182994E-2</c:v>
                </c:pt>
                <c:pt idx="47700">
                  <c:v>8.3128938257295906E-2</c:v>
                </c:pt>
                <c:pt idx="47701">
                  <c:v>8.4078910314205405E-2</c:v>
                </c:pt>
                <c:pt idx="47702">
                  <c:v>0.10508714732350199</c:v>
                </c:pt>
                <c:pt idx="47703">
                  <c:v>9.01166137640705E-2</c:v>
                </c:pt>
                <c:pt idx="47704">
                  <c:v>9.9323182893117798E-2</c:v>
                </c:pt>
                <c:pt idx="47705">
                  <c:v>9.4706716600986202E-2</c:v>
                </c:pt>
                <c:pt idx="47706">
                  <c:v>9.0567339372758099E-2</c:v>
                </c:pt>
                <c:pt idx="47707">
                  <c:v>8.7678073602536793E-2</c:v>
                </c:pt>
                <c:pt idx="47708">
                  <c:v>8.2071811250526899E-2</c:v>
                </c:pt>
                <c:pt idx="47709">
                  <c:v>9.28643336998074E-2</c:v>
                </c:pt>
                <c:pt idx="47710">
                  <c:v>4.3504300727211502E-2</c:v>
                </c:pt>
                <c:pt idx="47711">
                  <c:v>4.8861280649607597E-2</c:v>
                </c:pt>
                <c:pt idx="47712">
                  <c:v>5.4927217121638297E-2</c:v>
                </c:pt>
                <c:pt idx="47713">
                  <c:v>0.113759042326719</c:v>
                </c:pt>
                <c:pt idx="47714">
                  <c:v>0.11228535209907101</c:v>
                </c:pt>
                <c:pt idx="47715">
                  <c:v>0.113088837148002</c:v>
                </c:pt>
                <c:pt idx="47716">
                  <c:v>0.102994483094119</c:v>
                </c:pt>
                <c:pt idx="47717">
                  <c:v>0.10172801466784499</c:v>
                </c:pt>
                <c:pt idx="47718">
                  <c:v>0.10600453690115</c:v>
                </c:pt>
                <c:pt idx="47719">
                  <c:v>9.4156648814587296E-2</c:v>
                </c:pt>
                <c:pt idx="47720">
                  <c:v>0.100996999808401</c:v>
                </c:pt>
                <c:pt idx="47721">
                  <c:v>0.17021501942480899</c:v>
                </c:pt>
                <c:pt idx="47722">
                  <c:v>0.196872230671403</c:v>
                </c:pt>
                <c:pt idx="47723">
                  <c:v>0.21758659419809201</c:v>
                </c:pt>
                <c:pt idx="47724">
                  <c:v>0.21343636009790901</c:v>
                </c:pt>
                <c:pt idx="47725">
                  <c:v>0.10139151999674</c:v>
                </c:pt>
                <c:pt idx="47726">
                  <c:v>0.109229788620319</c:v>
                </c:pt>
                <c:pt idx="47727">
                  <c:v>0.109187947259034</c:v>
                </c:pt>
                <c:pt idx="47728">
                  <c:v>0.10916124313105301</c:v>
                </c:pt>
                <c:pt idx="47729">
                  <c:v>0.103444874057744</c:v>
                </c:pt>
                <c:pt idx="47730">
                  <c:v>0.143542039248956</c:v>
                </c:pt>
                <c:pt idx="47731">
                  <c:v>0.15866535486623301</c:v>
                </c:pt>
                <c:pt idx="47732">
                  <c:v>0.17384110712442299</c:v>
                </c:pt>
                <c:pt idx="47733">
                  <c:v>0.15753212590825</c:v>
                </c:pt>
                <c:pt idx="47734">
                  <c:v>0.16712705363230801</c:v>
                </c:pt>
                <c:pt idx="47735">
                  <c:v>7.7205439461391398E-2</c:v>
                </c:pt>
                <c:pt idx="47736">
                  <c:v>8.2935962720666001E-2</c:v>
                </c:pt>
                <c:pt idx="47737">
                  <c:v>0.13990319554347799</c:v>
                </c:pt>
                <c:pt idx="47738">
                  <c:v>0.164783987076597</c:v>
                </c:pt>
                <c:pt idx="47739">
                  <c:v>6.9990596977033803E-2</c:v>
                </c:pt>
                <c:pt idx="47740">
                  <c:v>7.8064125097606601E-2</c:v>
                </c:pt>
                <c:pt idx="47741">
                  <c:v>-8.9207775731598105E-2</c:v>
                </c:pt>
                <c:pt idx="47742">
                  <c:v>-6.5266846925532807E-2</c:v>
                </c:pt>
                <c:pt idx="47743">
                  <c:v>-7.6574050483027206E-2</c:v>
                </c:pt>
                <c:pt idx="47744">
                  <c:v>-7.2537800694781607E-2</c:v>
                </c:pt>
                <c:pt idx="47745">
                  <c:v>-6.8366169416994096E-2</c:v>
                </c:pt>
                <c:pt idx="47746">
                  <c:v>-3.5559963811765599E-2</c:v>
                </c:pt>
                <c:pt idx="47747">
                  <c:v>-3.05551369941792E-3</c:v>
                </c:pt>
                <c:pt idx="47748">
                  <c:v>-7.4139789813052401E-3</c:v>
                </c:pt>
                <c:pt idx="47749">
                  <c:v>-3.0912098555062602E-3</c:v>
                </c:pt>
                <c:pt idx="47750">
                  <c:v>-7.0076748367155998E-3</c:v>
                </c:pt>
                <c:pt idx="47751">
                  <c:v>-4.3108109168206099E-3</c:v>
                </c:pt>
                <c:pt idx="47752">
                  <c:v>-4.3277752845576299E-3</c:v>
                </c:pt>
                <c:pt idx="47753">
                  <c:v>-1.6470651158127601E-2</c:v>
                </c:pt>
                <c:pt idx="47754">
                  <c:v>-3.3315010811238097E-2</c:v>
                </c:pt>
                <c:pt idx="47755">
                  <c:v>-1.0407336016531699E-2</c:v>
                </c:pt>
                <c:pt idx="47756">
                  <c:v>7.8896775307113406E-3</c:v>
                </c:pt>
                <c:pt idx="47757">
                  <c:v>1.52739702135078E-2</c:v>
                </c:pt>
                <c:pt idx="47758" formatCode="0.00E+00">
                  <c:v>-8.8244156028527399E-4</c:v>
                </c:pt>
                <c:pt idx="47759">
                  <c:v>4.1326297223822604E-3</c:v>
                </c:pt>
                <c:pt idx="47760">
                  <c:v>3.1081175752392101E-3</c:v>
                </c:pt>
                <c:pt idx="47761">
                  <c:v>4.8633198679133198E-3</c:v>
                </c:pt>
                <c:pt idx="47762">
                  <c:v>-1.6084094465688301E-2</c:v>
                </c:pt>
                <c:pt idx="47763">
                  <c:v>-4.8711162711716398E-3</c:v>
                </c:pt>
                <c:pt idx="47764">
                  <c:v>5.2502404949048504E-3</c:v>
                </c:pt>
                <c:pt idx="47765">
                  <c:v>1.01098027663695E-2</c:v>
                </c:pt>
                <c:pt idx="47766">
                  <c:v>4.8852402340584496E-3</c:v>
                </c:pt>
                <c:pt idx="47767">
                  <c:v>1.93319530549231E-2</c:v>
                </c:pt>
                <c:pt idx="47768">
                  <c:v>3.9591562967040599E-3</c:v>
                </c:pt>
                <c:pt idx="47769">
                  <c:v>7.2581053107982898E-3</c:v>
                </c:pt>
                <c:pt idx="47770">
                  <c:v>1.28856431152581E-2</c:v>
                </c:pt>
                <c:pt idx="47771">
                  <c:v>2.2901244422515999E-2</c:v>
                </c:pt>
                <c:pt idx="47772">
                  <c:v>1.51972748611008E-2</c:v>
                </c:pt>
                <c:pt idx="47773">
                  <c:v>1.7082794228458101E-2</c:v>
                </c:pt>
                <c:pt idx="47774">
                  <c:v>4.9915533453241904E-3</c:v>
                </c:pt>
                <c:pt idx="47775">
                  <c:v>7.4805042590153602E-3</c:v>
                </c:pt>
                <c:pt idx="47776">
                  <c:v>5.3855086290277498E-3</c:v>
                </c:pt>
                <c:pt idx="47777">
                  <c:v>1.55445939700928E-2</c:v>
                </c:pt>
                <c:pt idx="47778">
                  <c:v>4.7006237412880996E-3</c:v>
                </c:pt>
                <c:pt idx="47779">
                  <c:v>2.4098334676589499E-2</c:v>
                </c:pt>
                <c:pt idx="47780">
                  <c:v>1.61099379920908E-2</c:v>
                </c:pt>
                <c:pt idx="47781">
                  <c:v>2.5161916738386001E-2</c:v>
                </c:pt>
                <c:pt idx="47782">
                  <c:v>5.13672109370642E-2</c:v>
                </c:pt>
                <c:pt idx="47783">
                  <c:v>6.0572478080874702E-2</c:v>
                </c:pt>
                <c:pt idx="47784">
                  <c:v>5.9192898722512703E-2</c:v>
                </c:pt>
                <c:pt idx="47785">
                  <c:v>3.4608177606860302E-2</c:v>
                </c:pt>
                <c:pt idx="47786">
                  <c:v>4.1486309689640698E-2</c:v>
                </c:pt>
                <c:pt idx="47787">
                  <c:v>0.103238299239164</c:v>
                </c:pt>
                <c:pt idx="47788">
                  <c:v>0.100167142463324</c:v>
                </c:pt>
                <c:pt idx="47789">
                  <c:v>9.4648000762730305E-2</c:v>
                </c:pt>
                <c:pt idx="47790">
                  <c:v>1.18444099032795E-2</c:v>
                </c:pt>
                <c:pt idx="47791">
                  <c:v>1.8047913452833901E-2</c:v>
                </c:pt>
                <c:pt idx="47792">
                  <c:v>1.58775847329766E-2</c:v>
                </c:pt>
                <c:pt idx="47793">
                  <c:v>1.7273637354349801E-2</c:v>
                </c:pt>
                <c:pt idx="47794">
                  <c:v>-1.0377313572823101E-2</c:v>
                </c:pt>
                <c:pt idx="47795">
                  <c:v>6.4333328487901895E-2</c:v>
                </c:pt>
                <c:pt idx="47796">
                  <c:v>3.2930418500691103E-2</c:v>
                </c:pt>
                <c:pt idx="47797">
                  <c:v>4.47959445968555E-2</c:v>
                </c:pt>
                <c:pt idx="47798">
                  <c:v>3.9732053643129303E-2</c:v>
                </c:pt>
                <c:pt idx="47799">
                  <c:v>4.4069941995908697E-2</c:v>
                </c:pt>
                <c:pt idx="47800">
                  <c:v>3.4967931769457103E-2</c:v>
                </c:pt>
                <c:pt idx="47801">
                  <c:v>1.8123197371454999E-2</c:v>
                </c:pt>
                <c:pt idx="47802">
                  <c:v>3.7635196801327098E-2</c:v>
                </c:pt>
                <c:pt idx="47803">
                  <c:v>4.22309102583198E-2</c:v>
                </c:pt>
                <c:pt idx="47804">
                  <c:v>-2.31141268034342E-2</c:v>
                </c:pt>
                <c:pt idx="47805">
                  <c:v>-2.2793398504271398E-2</c:v>
                </c:pt>
                <c:pt idx="47806">
                  <c:v>-3.8586171307842101E-2</c:v>
                </c:pt>
                <c:pt idx="47807">
                  <c:v>-4.8267618029734699E-2</c:v>
                </c:pt>
                <c:pt idx="47808">
                  <c:v>-4.76630770266461E-2</c:v>
                </c:pt>
                <c:pt idx="47809">
                  <c:v>-5.1067233597136497E-2</c:v>
                </c:pt>
                <c:pt idx="47810">
                  <c:v>-7.3460966957735296E-2</c:v>
                </c:pt>
                <c:pt idx="47811">
                  <c:v>-7.0380002531494595E-2</c:v>
                </c:pt>
                <c:pt idx="47812">
                  <c:v>-6.37531267053872E-2</c:v>
                </c:pt>
                <c:pt idx="47813">
                  <c:v>-6.3300614712505698E-2</c:v>
                </c:pt>
                <c:pt idx="47814">
                  <c:v>-5.1901283851421898E-2</c:v>
                </c:pt>
                <c:pt idx="47815">
                  <c:v>-4.8415325436132098E-2</c:v>
                </c:pt>
                <c:pt idx="47816">
                  <c:v>4.7142385630690002E-2</c:v>
                </c:pt>
                <c:pt idx="47817">
                  <c:v>1.20663138527534E-2</c:v>
                </c:pt>
                <c:pt idx="47818">
                  <c:v>4.5914582749434697E-2</c:v>
                </c:pt>
                <c:pt idx="47819">
                  <c:v>-9.8307101131115099E-2</c:v>
                </c:pt>
                <c:pt idx="47820">
                  <c:v>2.4304156548937399E-2</c:v>
                </c:pt>
                <c:pt idx="47821">
                  <c:v>3.4665179259255802E-2</c:v>
                </c:pt>
                <c:pt idx="47822">
                  <c:v>2.8155728849965599E-2</c:v>
                </c:pt>
                <c:pt idx="47823">
                  <c:v>2.6441580899419101E-2</c:v>
                </c:pt>
                <c:pt idx="47824">
                  <c:v>2.51246994216025E-2</c:v>
                </c:pt>
                <c:pt idx="47825">
                  <c:v>2.7248933770006999E-2</c:v>
                </c:pt>
                <c:pt idx="47826">
                  <c:v>2.4897436912081999E-2</c:v>
                </c:pt>
                <c:pt idx="47827">
                  <c:v>0.105171084858039</c:v>
                </c:pt>
                <c:pt idx="47828">
                  <c:v>7.4451466395433402E-2</c:v>
                </c:pt>
                <c:pt idx="47829">
                  <c:v>7.7153616213858606E-2</c:v>
                </c:pt>
                <c:pt idx="47830">
                  <c:v>7.6112985719161294E-2</c:v>
                </c:pt>
                <c:pt idx="47831">
                  <c:v>0.20400821470469099</c:v>
                </c:pt>
                <c:pt idx="47832">
                  <c:v>7.6998128645659998E-3</c:v>
                </c:pt>
                <c:pt idx="47833">
                  <c:v>1.25076902663472E-2</c:v>
                </c:pt>
                <c:pt idx="47834">
                  <c:v>1.10013694437793E-2</c:v>
                </c:pt>
                <c:pt idx="47835">
                  <c:v>-3.1073895987707201E-2</c:v>
                </c:pt>
                <c:pt idx="47836">
                  <c:v>-4.11152403879246E-2</c:v>
                </c:pt>
                <c:pt idx="47837">
                  <c:v>8.2975296777418796E-3</c:v>
                </c:pt>
                <c:pt idx="47838">
                  <c:v>8.5817415224036502E-3</c:v>
                </c:pt>
                <c:pt idx="47839">
                  <c:v>6.9348161407096704E-3</c:v>
                </c:pt>
                <c:pt idx="47840">
                  <c:v>1.06446818347853E-2</c:v>
                </c:pt>
                <c:pt idx="47841">
                  <c:v>-3.0818882286025098E-2</c:v>
                </c:pt>
                <c:pt idx="47842">
                  <c:v>-3.5758471271625E-2</c:v>
                </c:pt>
                <c:pt idx="47843">
                  <c:v>-3.3817349601943297E-2</c:v>
                </c:pt>
                <c:pt idx="47844">
                  <c:v>-3.5607969403649298E-2</c:v>
                </c:pt>
                <c:pt idx="47845">
                  <c:v>-8.6305972581157395E-2</c:v>
                </c:pt>
                <c:pt idx="47846">
                  <c:v>-3.61557384347699E-2</c:v>
                </c:pt>
                <c:pt idx="47847">
                  <c:v>1.39842493421347E-2</c:v>
                </c:pt>
                <c:pt idx="47848">
                  <c:v>-4.1382739349713697E-2</c:v>
                </c:pt>
                <c:pt idx="47849">
                  <c:v>-6.4834744588329704E-2</c:v>
                </c:pt>
                <c:pt idx="47850">
                  <c:v>-7.1669152474290704E-2</c:v>
                </c:pt>
                <c:pt idx="47851">
                  <c:v>1.1032243994198899E-2</c:v>
                </c:pt>
                <c:pt idx="47852">
                  <c:v>1.39048647370234E-2</c:v>
                </c:pt>
                <c:pt idx="47853">
                  <c:v>1.5556673831299101E-2</c:v>
                </c:pt>
                <c:pt idx="47854">
                  <c:v>1.7770246628203399E-2</c:v>
                </c:pt>
                <c:pt idx="47855">
                  <c:v>1.2041381322291E-2</c:v>
                </c:pt>
                <c:pt idx="47856">
                  <c:v>-7.04772458946134E-3</c:v>
                </c:pt>
                <c:pt idx="47857">
                  <c:v>-6.5954830601011094E-2</c:v>
                </c:pt>
                <c:pt idx="47858">
                  <c:v>-7.1128814794909095E-2</c:v>
                </c:pt>
                <c:pt idx="47859">
                  <c:v>-6.9926257464625094E-2</c:v>
                </c:pt>
                <c:pt idx="47860">
                  <c:v>-6.4264627903462601E-2</c:v>
                </c:pt>
                <c:pt idx="47861">
                  <c:v>-7.00735454143806E-2</c:v>
                </c:pt>
                <c:pt idx="47862">
                  <c:v>-9.2148463358644905E-2</c:v>
                </c:pt>
                <c:pt idx="47863">
                  <c:v>-8.5352934338480194E-2</c:v>
                </c:pt>
                <c:pt idx="47864">
                  <c:v>-0.10827814046966799</c:v>
                </c:pt>
                <c:pt idx="47865">
                  <c:v>-0.115225388582819</c:v>
                </c:pt>
                <c:pt idx="47866">
                  <c:v>-0.130349323289458</c:v>
                </c:pt>
                <c:pt idx="47867">
                  <c:v>-0.13279702403337501</c:v>
                </c:pt>
                <c:pt idx="47868">
                  <c:v>-0.14244915296101501</c:v>
                </c:pt>
                <c:pt idx="47869">
                  <c:v>-8.6433311365354301E-2</c:v>
                </c:pt>
                <c:pt idx="47870">
                  <c:v>-7.5654168574767505E-2</c:v>
                </c:pt>
                <c:pt idx="47871">
                  <c:v>-7.7649313305677897E-2</c:v>
                </c:pt>
                <c:pt idx="47872">
                  <c:v>-8.1444761738070401E-2</c:v>
                </c:pt>
                <c:pt idx="47873">
                  <c:v>-6.0733397326780202E-2</c:v>
                </c:pt>
                <c:pt idx="47874">
                  <c:v>-6.3158994420847894E-2</c:v>
                </c:pt>
                <c:pt idx="47875">
                  <c:v>-5.9797059249234903E-2</c:v>
                </c:pt>
                <c:pt idx="47876">
                  <c:v>-6.5230843213741396E-2</c:v>
                </c:pt>
                <c:pt idx="47877">
                  <c:v>-5.4901525904422897E-2</c:v>
                </c:pt>
                <c:pt idx="47878">
                  <c:v>-7.2012932520416406E-2</c:v>
                </c:pt>
                <c:pt idx="47879">
                  <c:v>-0.110413924407092</c:v>
                </c:pt>
                <c:pt idx="47880">
                  <c:v>-0.11669207148276201</c:v>
                </c:pt>
                <c:pt idx="47881">
                  <c:v>-0.107686012669395</c:v>
                </c:pt>
                <c:pt idx="47882">
                  <c:v>-0.11543945342876701</c:v>
                </c:pt>
                <c:pt idx="47883">
                  <c:v>-0.107985669185205</c:v>
                </c:pt>
                <c:pt idx="47884">
                  <c:v>-0.12451839090580601</c:v>
                </c:pt>
                <c:pt idx="47885">
                  <c:v>-0.12840829568227699</c:v>
                </c:pt>
                <c:pt idx="47886">
                  <c:v>-0.15390799461833199</c:v>
                </c:pt>
                <c:pt idx="47887">
                  <c:v>-0.14575231582190601</c:v>
                </c:pt>
                <c:pt idx="47888">
                  <c:v>-0.15857277479833701</c:v>
                </c:pt>
                <c:pt idx="47889">
                  <c:v>-0.14677742088781101</c:v>
                </c:pt>
                <c:pt idx="47890">
                  <c:v>-0.149466310719051</c:v>
                </c:pt>
                <c:pt idx="47891">
                  <c:v>-0.13497107566511099</c:v>
                </c:pt>
                <c:pt idx="47892">
                  <c:v>-7.6193474524405905E-2</c:v>
                </c:pt>
                <c:pt idx="47893">
                  <c:v>-2.0919702702407901E-2</c:v>
                </c:pt>
                <c:pt idx="47894">
                  <c:v>-7.4462045135653201E-2</c:v>
                </c:pt>
                <c:pt idx="47895">
                  <c:v>-5.44038634933574E-2</c:v>
                </c:pt>
                <c:pt idx="47896">
                  <c:v>-8.0147176781309101E-2</c:v>
                </c:pt>
                <c:pt idx="47897">
                  <c:v>-7.5831447533695806E-2</c:v>
                </c:pt>
                <c:pt idx="47898">
                  <c:v>-5.2226533175490503E-2</c:v>
                </c:pt>
                <c:pt idx="47899">
                  <c:v>-1.26495869190372E-2</c:v>
                </c:pt>
                <c:pt idx="47900">
                  <c:v>-4.1177550277600103E-3</c:v>
                </c:pt>
                <c:pt idx="47901">
                  <c:v>-1.6193543329765499E-3</c:v>
                </c:pt>
                <c:pt idx="47902">
                  <c:v>-0.161716032765962</c:v>
                </c:pt>
                <c:pt idx="47903">
                  <c:v>-0.20706934713018299</c:v>
                </c:pt>
                <c:pt idx="47904">
                  <c:v>-0.22656772165383299</c:v>
                </c:pt>
                <c:pt idx="47905">
                  <c:v>-0.16054537428645499</c:v>
                </c:pt>
                <c:pt idx="47906">
                  <c:v>-0.160730729650926</c:v>
                </c:pt>
                <c:pt idx="47907">
                  <c:v>-0.16986609735786101</c:v>
                </c:pt>
                <c:pt idx="47908">
                  <c:v>-0.18399687766862699</c:v>
                </c:pt>
                <c:pt idx="47909">
                  <c:v>-0.188840035807329</c:v>
                </c:pt>
                <c:pt idx="47910">
                  <c:v>-0.19314837120541101</c:v>
                </c:pt>
                <c:pt idx="47911">
                  <c:v>-5.1855582396539798E-2</c:v>
                </c:pt>
                <c:pt idx="47912">
                  <c:v>-6.8573450357014704E-2</c:v>
                </c:pt>
                <c:pt idx="47913">
                  <c:v>-7.8301978659062799E-2</c:v>
                </c:pt>
                <c:pt idx="47914">
                  <c:v>-9.4013442732168606E-2</c:v>
                </c:pt>
                <c:pt idx="47915">
                  <c:v>-9.7850534933998201E-2</c:v>
                </c:pt>
                <c:pt idx="47916">
                  <c:v>-0.108329878619829</c:v>
                </c:pt>
                <c:pt idx="47917">
                  <c:v>-0.11991534080623199</c:v>
                </c:pt>
                <c:pt idx="47918">
                  <c:v>-0.122479320061397</c:v>
                </c:pt>
                <c:pt idx="47919">
                  <c:v>-0.103698729707737</c:v>
                </c:pt>
                <c:pt idx="47920">
                  <c:v>-0.11065730556386601</c:v>
                </c:pt>
                <c:pt idx="47921">
                  <c:v>-9.6083636279834905E-2</c:v>
                </c:pt>
                <c:pt idx="47922">
                  <c:v>-9.7885148904547803E-2</c:v>
                </c:pt>
                <c:pt idx="47923">
                  <c:v>-0.10539037012380501</c:v>
                </c:pt>
                <c:pt idx="47924">
                  <c:v>-2.3389969582592301E-3</c:v>
                </c:pt>
                <c:pt idx="47925">
                  <c:v>1.59212688548875E-2</c:v>
                </c:pt>
                <c:pt idx="47926">
                  <c:v>1.2772550121535799E-2</c:v>
                </c:pt>
                <c:pt idx="47927">
                  <c:v>1.60166518977908E-2</c:v>
                </c:pt>
                <c:pt idx="47928">
                  <c:v>1.3498577503625099E-2</c:v>
                </c:pt>
                <c:pt idx="47929">
                  <c:v>1.5102519893527899E-2</c:v>
                </c:pt>
                <c:pt idx="47930">
                  <c:v>-1.07026073061367E-2</c:v>
                </c:pt>
                <c:pt idx="47931">
                  <c:v>1.8383342656626601E-2</c:v>
                </c:pt>
                <c:pt idx="47932">
                  <c:v>1.6796506897919401E-2</c:v>
                </c:pt>
                <c:pt idx="47933">
                  <c:v>1.63275541760854E-3</c:v>
                </c:pt>
                <c:pt idx="47934">
                  <c:v>2.5030537326240498E-3</c:v>
                </c:pt>
                <c:pt idx="47935">
                  <c:v>5.3397966709871599E-3</c:v>
                </c:pt>
                <c:pt idx="47936">
                  <c:v>3.13456989553606E-3</c:v>
                </c:pt>
                <c:pt idx="47937">
                  <c:v>3.9094597591260404E-3</c:v>
                </c:pt>
                <c:pt idx="47938">
                  <c:v>3.4264307647354102E-2</c:v>
                </c:pt>
                <c:pt idx="47939">
                  <c:v>3.5007182261208997E-2</c:v>
                </c:pt>
                <c:pt idx="47940">
                  <c:v>4.4528720000105403E-3</c:v>
                </c:pt>
                <c:pt idx="47941" formatCode="0.00E+00">
                  <c:v>3.9434385518388699E-4</c:v>
                </c:pt>
                <c:pt idx="47942">
                  <c:v>3.2422897776946901E-3</c:v>
                </c:pt>
                <c:pt idx="47943">
                  <c:v>6.7170227849779798E-3</c:v>
                </c:pt>
                <c:pt idx="47944">
                  <c:v>3.4014086270963903E-2</c:v>
                </c:pt>
                <c:pt idx="47945">
                  <c:v>3.0899319513240299E-2</c:v>
                </c:pt>
                <c:pt idx="47946">
                  <c:v>3.56024303424156E-2</c:v>
                </c:pt>
                <c:pt idx="47947">
                  <c:v>3.6406975455587999E-2</c:v>
                </c:pt>
                <c:pt idx="47948">
                  <c:v>9.3576366782303494E-2</c:v>
                </c:pt>
                <c:pt idx="47949">
                  <c:v>0.115125676137592</c:v>
                </c:pt>
                <c:pt idx="47950">
                  <c:v>0.100719863963497</c:v>
                </c:pt>
                <c:pt idx="47951">
                  <c:v>8.5959553840855699E-2</c:v>
                </c:pt>
                <c:pt idx="47952">
                  <c:v>-6.8835722664858295E-2</c:v>
                </c:pt>
                <c:pt idx="47953">
                  <c:v>3.2790209421172702E-2</c:v>
                </c:pt>
                <c:pt idx="47954">
                  <c:v>1.2105408955668201E-2</c:v>
                </c:pt>
                <c:pt idx="47955">
                  <c:v>-2.5014023233696302E-2</c:v>
                </c:pt>
                <c:pt idx="47956">
                  <c:v>-0.132159547351828</c:v>
                </c:pt>
                <c:pt idx="47957">
                  <c:v>-2.8477551073357001E-2</c:v>
                </c:pt>
                <c:pt idx="47958">
                  <c:v>-3.9100401826275499E-2</c:v>
                </c:pt>
                <c:pt idx="47959">
                  <c:v>-3.6129478007671897E-2</c:v>
                </c:pt>
                <c:pt idx="47960">
                  <c:v>-4.0992901660500597E-2</c:v>
                </c:pt>
                <c:pt idx="47961">
                  <c:v>-4.2110967019964397E-2</c:v>
                </c:pt>
                <c:pt idx="47962">
                  <c:v>-6.9319236787319605E-2</c:v>
                </c:pt>
                <c:pt idx="47963">
                  <c:v>-1.3250152098046499E-2</c:v>
                </c:pt>
                <c:pt idx="47964">
                  <c:v>-1.1022196716136299E-2</c:v>
                </c:pt>
                <c:pt idx="47965">
                  <c:v>-1.1406365997132401E-2</c:v>
                </c:pt>
                <c:pt idx="47966">
                  <c:v>-1.18915944065205E-2</c:v>
                </c:pt>
                <c:pt idx="47967">
                  <c:v>-4.0377081011249098E-3</c:v>
                </c:pt>
                <c:pt idx="47968">
                  <c:v>-5.2442222596824399E-2</c:v>
                </c:pt>
                <c:pt idx="47969">
                  <c:v>-9.6726858530066004E-2</c:v>
                </c:pt>
                <c:pt idx="47970">
                  <c:v>-0.104246936586563</c:v>
                </c:pt>
                <c:pt idx="47971">
                  <c:v>-0.11329618003038799</c:v>
                </c:pt>
                <c:pt idx="47972">
                  <c:v>6.95358031764437E-3</c:v>
                </c:pt>
                <c:pt idx="47973">
                  <c:v>1.3356277313977699E-2</c:v>
                </c:pt>
                <c:pt idx="47974">
                  <c:v>9.1999703824838797E-3</c:v>
                </c:pt>
                <c:pt idx="47975">
                  <c:v>3.1485197751115003E-2</c:v>
                </c:pt>
                <c:pt idx="47976">
                  <c:v>2.9646080074214601E-2</c:v>
                </c:pt>
                <c:pt idx="47977">
                  <c:v>4.2799197123337199E-2</c:v>
                </c:pt>
                <c:pt idx="47978">
                  <c:v>4.1506275917067001E-2</c:v>
                </c:pt>
                <c:pt idx="47979">
                  <c:v>4.19578083661944E-2</c:v>
                </c:pt>
                <c:pt idx="47980">
                  <c:v>4.1460272048257897E-2</c:v>
                </c:pt>
                <c:pt idx="47981">
                  <c:v>4.1494440789628703E-2</c:v>
                </c:pt>
                <c:pt idx="47982">
                  <c:v>2.0376531500329399E-2</c:v>
                </c:pt>
                <c:pt idx="47983">
                  <c:v>1.45196137449472E-2</c:v>
                </c:pt>
                <c:pt idx="47984">
                  <c:v>1.41826951550125E-2</c:v>
                </c:pt>
                <c:pt idx="47985">
                  <c:v>1.5566283354689001E-2</c:v>
                </c:pt>
                <c:pt idx="47986">
                  <c:v>1.70339946259274E-2</c:v>
                </c:pt>
                <c:pt idx="47987">
                  <c:v>1.6379238186761499E-2</c:v>
                </c:pt>
                <c:pt idx="47988">
                  <c:v>1.73242349285034E-2</c:v>
                </c:pt>
                <c:pt idx="47989">
                  <c:v>1.74861305498741E-2</c:v>
                </c:pt>
                <c:pt idx="47990">
                  <c:v>1.04059321056084E-2</c:v>
                </c:pt>
                <c:pt idx="47991">
                  <c:v>1.98770044633369E-2</c:v>
                </c:pt>
                <c:pt idx="47992">
                  <c:v>2.85044339966227E-2</c:v>
                </c:pt>
                <c:pt idx="47993">
                  <c:v>2.8953415896187201E-2</c:v>
                </c:pt>
                <c:pt idx="47994">
                  <c:v>1.9717633303786699E-2</c:v>
                </c:pt>
                <c:pt idx="47995">
                  <c:v>-1.52944123018126E-2</c:v>
                </c:pt>
                <c:pt idx="47996">
                  <c:v>-1.7786292729625199E-2</c:v>
                </c:pt>
                <c:pt idx="47997">
                  <c:v>-2.47970652647953E-2</c:v>
                </c:pt>
                <c:pt idx="47998">
                  <c:v>-2.3844194824800002E-2</c:v>
                </c:pt>
                <c:pt idx="47999">
                  <c:v>-1.2726319696819199E-2</c:v>
                </c:pt>
                <c:pt idx="48000">
                  <c:v>-1.74538825021253E-2</c:v>
                </c:pt>
                <c:pt idx="48001">
                  <c:v>-1.7015854867854199E-2</c:v>
                </c:pt>
                <c:pt idx="48002">
                  <c:v>-6.8593043228940706E-2</c:v>
                </c:pt>
                <c:pt idx="48003">
                  <c:v>-6.2697269902063799E-2</c:v>
                </c:pt>
                <c:pt idx="48004">
                  <c:v>1.8814195115086599E-2</c:v>
                </c:pt>
                <c:pt idx="48005">
                  <c:v>5.3695098757082997E-2</c:v>
                </c:pt>
                <c:pt idx="48006">
                  <c:v>5.7969520956150301E-2</c:v>
                </c:pt>
                <c:pt idx="48007">
                  <c:v>6.8233156795629996E-2</c:v>
                </c:pt>
                <c:pt idx="48008">
                  <c:v>4.6158034704386799E-2</c:v>
                </c:pt>
                <c:pt idx="48009">
                  <c:v>8.6236173490630896E-2</c:v>
                </c:pt>
                <c:pt idx="48010">
                  <c:v>8.7314802638476893E-2</c:v>
                </c:pt>
                <c:pt idx="48011">
                  <c:v>0.16055910511017099</c:v>
                </c:pt>
                <c:pt idx="48012">
                  <c:v>0.15855672997395701</c:v>
                </c:pt>
                <c:pt idx="48013">
                  <c:v>0.24261565605393801</c:v>
                </c:pt>
                <c:pt idx="48014">
                  <c:v>0.25504766003484902</c:v>
                </c:pt>
                <c:pt idx="48015">
                  <c:v>0.35648801469598701</c:v>
                </c:pt>
                <c:pt idx="48016">
                  <c:v>0.309869416773563</c:v>
                </c:pt>
                <c:pt idx="48017">
                  <c:v>0.32070483586218002</c:v>
                </c:pt>
                <c:pt idx="48018">
                  <c:v>0.32146005166579</c:v>
                </c:pt>
                <c:pt idx="48019">
                  <c:v>0.266660654365943</c:v>
                </c:pt>
                <c:pt idx="48020">
                  <c:v>0.26113523786732201</c:v>
                </c:pt>
                <c:pt idx="48021">
                  <c:v>0.26539752143779199</c:v>
                </c:pt>
                <c:pt idx="48022">
                  <c:v>0.265509230378427</c:v>
                </c:pt>
                <c:pt idx="48023">
                  <c:v>0.27376805562531897</c:v>
                </c:pt>
                <c:pt idx="48024">
                  <c:v>0.27167430437255702</c:v>
                </c:pt>
                <c:pt idx="48025">
                  <c:v>0.30556091480893</c:v>
                </c:pt>
                <c:pt idx="48026">
                  <c:v>0.29541237207901</c:v>
                </c:pt>
                <c:pt idx="48027">
                  <c:v>0.29878780094382301</c:v>
                </c:pt>
                <c:pt idx="48028">
                  <c:v>0.27503862284791297</c:v>
                </c:pt>
                <c:pt idx="48029">
                  <c:v>0.28936292749777198</c:v>
                </c:pt>
                <c:pt idx="48030">
                  <c:v>0.30936543674839201</c:v>
                </c:pt>
                <c:pt idx="48031">
                  <c:v>0.31783476558704998</c:v>
                </c:pt>
                <c:pt idx="48032">
                  <c:v>0.36578896558559498</c:v>
                </c:pt>
                <c:pt idx="48033">
                  <c:v>0.39928298355932001</c:v>
                </c:pt>
                <c:pt idx="48034">
                  <c:v>0.39028449416274902</c:v>
                </c:pt>
                <c:pt idx="48035">
                  <c:v>0.43108168217634801</c:v>
                </c:pt>
                <c:pt idx="48036">
                  <c:v>0.429697733738933</c:v>
                </c:pt>
                <c:pt idx="48037">
                  <c:v>0.42210426198464202</c:v>
                </c:pt>
                <c:pt idx="48038">
                  <c:v>0.39800260114743102</c:v>
                </c:pt>
                <c:pt idx="48039">
                  <c:v>0.396976752555318</c:v>
                </c:pt>
                <c:pt idx="48040">
                  <c:v>0.39170001380602398</c:v>
                </c:pt>
                <c:pt idx="48041">
                  <c:v>0.41079589644688602</c:v>
                </c:pt>
                <c:pt idx="48042">
                  <c:v>0.45456457875498002</c:v>
                </c:pt>
                <c:pt idx="48043">
                  <c:v>0.44460294665793298</c:v>
                </c:pt>
                <c:pt idx="48044">
                  <c:v>0.45600648548119199</c:v>
                </c:pt>
                <c:pt idx="48045">
                  <c:v>0.489307713420916</c:v>
                </c:pt>
                <c:pt idx="48046">
                  <c:v>0.49679278079809303</c:v>
                </c:pt>
                <c:pt idx="48047">
                  <c:v>0.53082605908347602</c:v>
                </c:pt>
                <c:pt idx="48048">
                  <c:v>0.54053096206560403</c:v>
                </c:pt>
                <c:pt idx="48049">
                  <c:v>0.60321316251460799</c:v>
                </c:pt>
                <c:pt idx="48050">
                  <c:v>0.58832875658482897</c:v>
                </c:pt>
                <c:pt idx="48051">
                  <c:v>0.54548734236816299</c:v>
                </c:pt>
                <c:pt idx="48052">
                  <c:v>0.49110733582065602</c:v>
                </c:pt>
                <c:pt idx="48053">
                  <c:v>0.501372108064009</c:v>
                </c:pt>
                <c:pt idx="48054">
                  <c:v>0.49168305000210299</c:v>
                </c:pt>
                <c:pt idx="48055">
                  <c:v>0.51553554922036904</c:v>
                </c:pt>
                <c:pt idx="48056">
                  <c:v>0.64217085796781304</c:v>
                </c:pt>
                <c:pt idx="48057">
                  <c:v>0.74727849535817603</c:v>
                </c:pt>
                <c:pt idx="48058">
                  <c:v>0.73858273956735598</c:v>
                </c:pt>
                <c:pt idx="48059">
                  <c:v>0.80678111948645703</c:v>
                </c:pt>
                <c:pt idx="48060">
                  <c:v>0.81743943025018695</c:v>
                </c:pt>
                <c:pt idx="48061">
                  <c:v>0.72656809746923201</c:v>
                </c:pt>
                <c:pt idx="48062">
                  <c:v>0.72480420750364105</c:v>
                </c:pt>
                <c:pt idx="48063">
                  <c:v>0.757877047777194</c:v>
                </c:pt>
                <c:pt idx="48064">
                  <c:v>0.75893675827259</c:v>
                </c:pt>
                <c:pt idx="48065">
                  <c:v>0.78939890324205098</c:v>
                </c:pt>
                <c:pt idx="48066">
                  <c:v>0.78337464034877602</c:v>
                </c:pt>
                <c:pt idx="48067">
                  <c:v>0.80210354296517405</c:v>
                </c:pt>
                <c:pt idx="48068">
                  <c:v>0.87826200773941798</c:v>
                </c:pt>
                <c:pt idx="48069">
                  <c:v>0.894968761574224</c:v>
                </c:pt>
                <c:pt idx="48070">
                  <c:v>0.93932915022070695</c:v>
                </c:pt>
                <c:pt idx="48071">
                  <c:v>0.94726077381222795</c:v>
                </c:pt>
                <c:pt idx="48072">
                  <c:v>8.2437339577579004E-3</c:v>
                </c:pt>
                <c:pt idx="48073">
                  <c:v>1.4764653413833401E-2</c:v>
                </c:pt>
                <c:pt idx="48074">
                  <c:v>1.11064889557537E-2</c:v>
                </c:pt>
                <c:pt idx="48075">
                  <c:v>2.4685963166096898E-2</c:v>
                </c:pt>
                <c:pt idx="48076">
                  <c:v>4.60706170267233E-3</c:v>
                </c:pt>
                <c:pt idx="48077">
                  <c:v>1.8988935758988901E-2</c:v>
                </c:pt>
                <c:pt idx="48078">
                  <c:v>1.0071753906303899E-2</c:v>
                </c:pt>
                <c:pt idx="48079">
                  <c:v>9.8322440470988096E-3</c:v>
                </c:pt>
                <c:pt idx="48080">
                  <c:v>6.3322135467613798E-3</c:v>
                </c:pt>
                <c:pt idx="48081">
                  <c:v>3.17790805630169E-3</c:v>
                </c:pt>
                <c:pt idx="48082">
                  <c:v>1.6139092774081201E-3</c:v>
                </c:pt>
                <c:pt idx="48083">
                  <c:v>-1.68608483060128E-3</c:v>
                </c:pt>
                <c:pt idx="48084">
                  <c:v>2.3122272939744E-3</c:v>
                </c:pt>
                <c:pt idx="48085" formatCode="0.00E+00">
                  <c:v>-9.8298939057217497E-5</c:v>
                </c:pt>
                <c:pt idx="48086">
                  <c:v>-1.0257862042923199E-2</c:v>
                </c:pt>
                <c:pt idx="48087">
                  <c:v>-1.36195989298948E-2</c:v>
                </c:pt>
                <c:pt idx="48088">
                  <c:v>-1.7922142913584699E-2</c:v>
                </c:pt>
                <c:pt idx="48089">
                  <c:v>2.33800836894613E-2</c:v>
                </c:pt>
                <c:pt idx="48090">
                  <c:v>1.4747352983147799E-2</c:v>
                </c:pt>
                <c:pt idx="48091">
                  <c:v>1.16792790700961E-2</c:v>
                </c:pt>
                <c:pt idx="48092">
                  <c:v>5.5578218161205603E-2</c:v>
                </c:pt>
                <c:pt idx="48093">
                  <c:v>6.2624649992599896E-2</c:v>
                </c:pt>
                <c:pt idx="48094">
                  <c:v>7.2171184222438095E-2</c:v>
                </c:pt>
                <c:pt idx="48095">
                  <c:v>7.1043835959988005E-2</c:v>
                </c:pt>
                <c:pt idx="48096">
                  <c:v>2.0425169026926999E-2</c:v>
                </c:pt>
                <c:pt idx="48097">
                  <c:v>2.1700041371728301E-2</c:v>
                </c:pt>
                <c:pt idx="48098">
                  <c:v>2.2088273176720401E-2</c:v>
                </c:pt>
                <c:pt idx="48099">
                  <c:v>2.64385273526637E-2</c:v>
                </c:pt>
                <c:pt idx="48100">
                  <c:v>2.21610273300074E-2</c:v>
                </c:pt>
                <c:pt idx="48101">
                  <c:v>8.2659418955837102E-2</c:v>
                </c:pt>
                <c:pt idx="48102">
                  <c:v>9.9272608918412594E-2</c:v>
                </c:pt>
                <c:pt idx="48103">
                  <c:v>0.11352220340984701</c:v>
                </c:pt>
                <c:pt idx="48104">
                  <c:v>5.68663432819074E-2</c:v>
                </c:pt>
                <c:pt idx="48105">
                  <c:v>5.6630421829078202E-2</c:v>
                </c:pt>
                <c:pt idx="48106">
                  <c:v>6.1030018479843698E-2</c:v>
                </c:pt>
                <c:pt idx="48107">
                  <c:v>6.3355287122163803E-2</c:v>
                </c:pt>
                <c:pt idx="48108">
                  <c:v>4.5961775057444802E-2</c:v>
                </c:pt>
                <c:pt idx="48109">
                  <c:v>3.3088695552767097E-2</c:v>
                </c:pt>
                <c:pt idx="48110">
                  <c:v>-3.1521709514873798E-2</c:v>
                </c:pt>
                <c:pt idx="48111">
                  <c:v>-1.8715598928267602E-2</c:v>
                </c:pt>
                <c:pt idx="48112">
                  <c:v>4.0862847571632097E-3</c:v>
                </c:pt>
                <c:pt idx="48113">
                  <c:v>1.1127499769704299E-2</c:v>
                </c:pt>
                <c:pt idx="48114">
                  <c:v>6.1363214410536902E-3</c:v>
                </c:pt>
                <c:pt idx="48115">
                  <c:v>5.5347784448589402E-3</c:v>
                </c:pt>
                <c:pt idx="48116" formatCode="0.00E+00">
                  <c:v>5.3591314054712803E-4</c:v>
                </c:pt>
                <c:pt idx="48117">
                  <c:v>5.8705631464170899E-3</c:v>
                </c:pt>
                <c:pt idx="48118">
                  <c:v>1.8844930709964701E-3</c:v>
                </c:pt>
                <c:pt idx="48119">
                  <c:v>3.6711053795868099E-3</c:v>
                </c:pt>
                <c:pt idx="48120">
                  <c:v>7.4921023034666403E-3</c:v>
                </c:pt>
                <c:pt idx="48121">
                  <c:v>-2.1049994372000599E-2</c:v>
                </c:pt>
                <c:pt idx="48122">
                  <c:v>-1.9680680214088E-2</c:v>
                </c:pt>
                <c:pt idx="48123">
                  <c:v>0.13731911691194101</c:v>
                </c:pt>
                <c:pt idx="48124">
                  <c:v>-2.5249029202350799E-2</c:v>
                </c:pt>
                <c:pt idx="48125">
                  <c:v>-2.83257614503265E-2</c:v>
                </c:pt>
                <c:pt idx="48126">
                  <c:v>-2.8534371601276198E-2</c:v>
                </c:pt>
                <c:pt idx="48127">
                  <c:v>8.1385815325956706E-2</c:v>
                </c:pt>
                <c:pt idx="48128">
                  <c:v>7.2137651001853195E-2</c:v>
                </c:pt>
                <c:pt idx="48129">
                  <c:v>7.0440950142686101E-2</c:v>
                </c:pt>
                <c:pt idx="48130">
                  <c:v>9.9188406777115296E-2</c:v>
                </c:pt>
                <c:pt idx="48131">
                  <c:v>0.12210532017877</c:v>
                </c:pt>
                <c:pt idx="48132">
                  <c:v>0.135451330633861</c:v>
                </c:pt>
                <c:pt idx="48133">
                  <c:v>0.19396124662370101</c:v>
                </c:pt>
                <c:pt idx="48134">
                  <c:v>0.194097882792483</c:v>
                </c:pt>
                <c:pt idx="48135">
                  <c:v>0.26476138854720199</c:v>
                </c:pt>
                <c:pt idx="48136">
                  <c:v>0.22102944433146099</c:v>
                </c:pt>
                <c:pt idx="48137">
                  <c:v>0.21058454016668601</c:v>
                </c:pt>
                <c:pt idx="48138">
                  <c:v>0.18542987336166999</c:v>
                </c:pt>
                <c:pt idx="48139">
                  <c:v>0.206326748573919</c:v>
                </c:pt>
                <c:pt idx="48140">
                  <c:v>0.210063071828925</c:v>
                </c:pt>
                <c:pt idx="48141">
                  <c:v>0.24428355329399101</c:v>
                </c:pt>
                <c:pt idx="48142">
                  <c:v>0.22588701102015801</c:v>
                </c:pt>
                <c:pt idx="48143">
                  <c:v>0.23035282239562499</c:v>
                </c:pt>
                <c:pt idx="48144">
                  <c:v>0.228730856456065</c:v>
                </c:pt>
                <c:pt idx="48145">
                  <c:v>0.43771453051534998</c:v>
                </c:pt>
                <c:pt idx="48146">
                  <c:v>0.43044085898385098</c:v>
                </c:pt>
                <c:pt idx="48147">
                  <c:v>0.35466461834695401</c:v>
                </c:pt>
                <c:pt idx="48148">
                  <c:v>0.37593619290194602</c:v>
                </c:pt>
                <c:pt idx="48149">
                  <c:v>0.42382150722897</c:v>
                </c:pt>
                <c:pt idx="48150">
                  <c:v>0.33017727577018302</c:v>
                </c:pt>
                <c:pt idx="48151">
                  <c:v>8.9320445887257793E-2</c:v>
                </c:pt>
                <c:pt idx="48152">
                  <c:v>6.95358031764437E-3</c:v>
                </c:pt>
                <c:pt idx="48153">
                  <c:v>3.9905124236949696E-3</c:v>
                </c:pt>
                <c:pt idx="48154">
                  <c:v>1.05788532774651E-2</c:v>
                </c:pt>
                <c:pt idx="48155">
                  <c:v>1.05478144511432E-2</c:v>
                </c:pt>
                <c:pt idx="48156">
                  <c:v>2.2374887278162801E-2</c:v>
                </c:pt>
                <c:pt idx="48157">
                  <c:v>2.3755164696888698E-2</c:v>
                </c:pt>
                <c:pt idx="48158">
                  <c:v>3.8183058218659499E-2</c:v>
                </c:pt>
                <c:pt idx="48159">
                  <c:v>3.1981682198941298E-2</c:v>
                </c:pt>
                <c:pt idx="48160">
                  <c:v>2.5830136059288699E-2</c:v>
                </c:pt>
                <c:pt idx="48161">
                  <c:v>2.7313603290404598E-2</c:v>
                </c:pt>
                <c:pt idx="48162">
                  <c:v>2.71675426732229E-2</c:v>
                </c:pt>
                <c:pt idx="48163">
                  <c:v>3.2396089461274397E-2</c:v>
                </c:pt>
                <c:pt idx="48164" formatCode="0.00E+00">
                  <c:v>-5.9312253336263299E-4</c:v>
                </c:pt>
                <c:pt idx="48165" formatCode="0.00E+00">
                  <c:v>-1.79722452063435E-4</c:v>
                </c:pt>
                <c:pt idx="48166">
                  <c:v>4.2111081777631301E-2</c:v>
                </c:pt>
                <c:pt idx="48167">
                  <c:v>3.8124475177850801E-2</c:v>
                </c:pt>
                <c:pt idx="48168">
                  <c:v>1.0595843610452E-2</c:v>
                </c:pt>
                <c:pt idx="48169">
                  <c:v>-1.13027495622108E-2</c:v>
                </c:pt>
                <c:pt idx="48170">
                  <c:v>-1.6116631573477699E-2</c:v>
                </c:pt>
                <c:pt idx="48171">
                  <c:v>-2.6014788448503998E-2</c:v>
                </c:pt>
                <c:pt idx="48172">
                  <c:v>-2.1479091685360399E-2</c:v>
                </c:pt>
                <c:pt idx="48173">
                  <c:v>1.23534198508217E-2</c:v>
                </c:pt>
                <c:pt idx="48174">
                  <c:v>-3.3651342331708099E-2</c:v>
                </c:pt>
                <c:pt idx="48175">
                  <c:v>-4.17264869385909E-2</c:v>
                </c:pt>
                <c:pt idx="48176">
                  <c:v>-3.9736019924179598E-2</c:v>
                </c:pt>
                <c:pt idx="48177">
                  <c:v>1.8988263626990399E-2</c:v>
                </c:pt>
                <c:pt idx="48178">
                  <c:v>2.33037179457697E-2</c:v>
                </c:pt>
                <c:pt idx="48179">
                  <c:v>2.5928229825186801E-2</c:v>
                </c:pt>
                <c:pt idx="48180">
                  <c:v>7.8101975756994499E-2</c:v>
                </c:pt>
                <c:pt idx="48181">
                  <c:v>4.6328807331935798E-2</c:v>
                </c:pt>
                <c:pt idx="48182">
                  <c:v>9.0603418959594506E-2</c:v>
                </c:pt>
                <c:pt idx="48183">
                  <c:v>8.4461975666357297E-2</c:v>
                </c:pt>
                <c:pt idx="48184">
                  <c:v>8.2969482381512499E-2</c:v>
                </c:pt>
                <c:pt idx="48185">
                  <c:v>8.7403370250740103E-2</c:v>
                </c:pt>
                <c:pt idx="48186">
                  <c:v>8.9772814877920604E-2</c:v>
                </c:pt>
                <c:pt idx="48187">
                  <c:v>6.2240348971827897E-2</c:v>
                </c:pt>
                <c:pt idx="48188">
                  <c:v>6.6575236950660394E-2</c:v>
                </c:pt>
                <c:pt idx="48189">
                  <c:v>8.2511293050965898E-2</c:v>
                </c:pt>
                <c:pt idx="48190">
                  <c:v>9.9812490018418507E-2</c:v>
                </c:pt>
                <c:pt idx="48191">
                  <c:v>8.42807281307551E-2</c:v>
                </c:pt>
                <c:pt idx="48192">
                  <c:v>7.4095458916840704E-2</c:v>
                </c:pt>
                <c:pt idx="48193">
                  <c:v>8.6555233970146903E-2</c:v>
                </c:pt>
                <c:pt idx="48194">
                  <c:v>0.11885794887590501</c:v>
                </c:pt>
                <c:pt idx="48195">
                  <c:v>0.124682217545524</c:v>
                </c:pt>
                <c:pt idx="48196">
                  <c:v>0.160760481885693</c:v>
                </c:pt>
                <c:pt idx="48197">
                  <c:v>0.19466140674459501</c:v>
                </c:pt>
                <c:pt idx="48198">
                  <c:v>0.20659977783407399</c:v>
                </c:pt>
                <c:pt idx="48199">
                  <c:v>0.24853229274188099</c:v>
                </c:pt>
                <c:pt idx="48200">
                  <c:v>0.20627151888758699</c:v>
                </c:pt>
                <c:pt idx="48201">
                  <c:v>0.197326035372696</c:v>
                </c:pt>
                <c:pt idx="48202">
                  <c:v>0.23422397309839499</c:v>
                </c:pt>
                <c:pt idx="48203">
                  <c:v>0.240677505026543</c:v>
                </c:pt>
                <c:pt idx="48204">
                  <c:v>0.242747140014168</c:v>
                </c:pt>
                <c:pt idx="48205">
                  <c:v>0.134334717003424</c:v>
                </c:pt>
                <c:pt idx="48206">
                  <c:v>0.14098668587282701</c:v>
                </c:pt>
                <c:pt idx="48207">
                  <c:v>0.25965372738160702</c:v>
                </c:pt>
                <c:pt idx="48208">
                  <c:v>0.29994743937725898</c:v>
                </c:pt>
                <c:pt idx="48209">
                  <c:v>0.301392573571438</c:v>
                </c:pt>
                <c:pt idx="48210">
                  <c:v>0.348088354339602</c:v>
                </c:pt>
                <c:pt idx="48211">
                  <c:v>0.34885133976560601</c:v>
                </c:pt>
                <c:pt idx="48212">
                  <c:v>0.33703688506771901</c:v>
                </c:pt>
                <c:pt idx="48213">
                  <c:v>0.30245010898482599</c:v>
                </c:pt>
                <c:pt idx="48214">
                  <c:v>0.297608654992918</c:v>
                </c:pt>
                <c:pt idx="48215">
                  <c:v>0.26666520864508902</c:v>
                </c:pt>
                <c:pt idx="48216">
                  <c:v>0.271442018186973</c:v>
                </c:pt>
                <c:pt idx="48217">
                  <c:v>0.34263365611228902</c:v>
                </c:pt>
                <c:pt idx="48218">
                  <c:v>0.33875631894598202</c:v>
                </c:pt>
                <c:pt idx="48219">
                  <c:v>0.33318837202625601</c:v>
                </c:pt>
                <c:pt idx="48220">
                  <c:v>0.392826732919694</c:v>
                </c:pt>
                <c:pt idx="48221">
                  <c:v>0.37655315695310698</c:v>
                </c:pt>
                <c:pt idx="48222">
                  <c:v>0.40219317751446598</c:v>
                </c:pt>
                <c:pt idx="48223">
                  <c:v>0.439147096700436</c:v>
                </c:pt>
                <c:pt idx="48224">
                  <c:v>0.390635794350572</c:v>
                </c:pt>
                <c:pt idx="48225">
                  <c:v>0.439147096700436</c:v>
                </c:pt>
                <c:pt idx="48226">
                  <c:v>0.48501871670694902</c:v>
                </c:pt>
                <c:pt idx="48227">
                  <c:v>0.489804578030202</c:v>
                </c:pt>
                <c:pt idx="48228">
                  <c:v>0.43144004367428401</c:v>
                </c:pt>
                <c:pt idx="48229">
                  <c:v>0.35951672619220698</c:v>
                </c:pt>
                <c:pt idx="48230">
                  <c:v>0.36850124043196397</c:v>
                </c:pt>
                <c:pt idx="48231">
                  <c:v>0.322901750968629</c:v>
                </c:pt>
                <c:pt idx="48232">
                  <c:v>0.30055956010796198</c:v>
                </c:pt>
                <c:pt idx="48233">
                  <c:v>0.29882401507696099</c:v>
                </c:pt>
                <c:pt idx="48234">
                  <c:v>0.42228502873942902</c:v>
                </c:pt>
                <c:pt idx="48235">
                  <c:v>0.37535699551330698</c:v>
                </c:pt>
                <c:pt idx="48236">
                  <c:v>0.42199861894818202</c:v>
                </c:pt>
                <c:pt idx="48237">
                  <c:v>0.38832876219481499</c:v>
                </c:pt>
                <c:pt idx="48238">
                  <c:v>0.38560584380621898</c:v>
                </c:pt>
                <c:pt idx="48239">
                  <c:v>0.48242914237004902</c:v>
                </c:pt>
                <c:pt idx="48240">
                  <c:v>0.49095136655357002</c:v>
                </c:pt>
                <c:pt idx="48241">
                  <c:v>0.49638286048471503</c:v>
                </c:pt>
                <c:pt idx="48242">
                  <c:v>0.55606793265941501</c:v>
                </c:pt>
                <c:pt idx="48243">
                  <c:v>0.58433855626418096</c:v>
                </c:pt>
                <c:pt idx="48244">
                  <c:v>0.59357818215096603</c:v>
                </c:pt>
                <c:pt idx="48245">
                  <c:v>0.54249745074109401</c:v>
                </c:pt>
                <c:pt idx="48246">
                  <c:v>0.57425749084889799</c:v>
                </c:pt>
                <c:pt idx="48247">
                  <c:v>0.60568861727308498</c:v>
                </c:pt>
                <c:pt idx="48248">
                  <c:v>0.59767161449897099</c:v>
                </c:pt>
                <c:pt idx="48249">
                  <c:v>0.57087662100288095</c:v>
                </c:pt>
                <c:pt idx="48250">
                  <c:v>0.60753596217677397</c:v>
                </c:pt>
                <c:pt idx="48251">
                  <c:v>0.55112283005656304</c:v>
                </c:pt>
                <c:pt idx="48252">
                  <c:v>0.53051721456017897</c:v>
                </c:pt>
                <c:pt idx="48253">
                  <c:v>0.50576265367812601</c:v>
                </c:pt>
                <c:pt idx="48254">
                  <c:v>0.586126494806813</c:v>
                </c:pt>
                <c:pt idx="48255">
                  <c:v>0.55858788834644701</c:v>
                </c:pt>
                <c:pt idx="48256">
                  <c:v>0.564524457650596</c:v>
                </c:pt>
                <c:pt idx="48257">
                  <c:v>0.56124936449208596</c:v>
                </c:pt>
                <c:pt idx="48258">
                  <c:v>0.58577531205587496</c:v>
                </c:pt>
                <c:pt idx="48259">
                  <c:v>0.60113862712393495</c:v>
                </c:pt>
                <c:pt idx="48260">
                  <c:v>0.62823464898344805</c:v>
                </c:pt>
                <c:pt idx="48261">
                  <c:v>9.7801693181145399E-3</c:v>
                </c:pt>
                <c:pt idx="48262">
                  <c:v>4.87046894571019E-3</c:v>
                </c:pt>
                <c:pt idx="48263">
                  <c:v>1.2813435149546099E-2</c:v>
                </c:pt>
                <c:pt idx="48264">
                  <c:v>-6.2169451589437702E-3</c:v>
                </c:pt>
                <c:pt idx="48265">
                  <c:v>-1.0678209326091899E-2</c:v>
                </c:pt>
                <c:pt idx="48266">
                  <c:v>-2.94628728229289E-2</c:v>
                </c:pt>
                <c:pt idx="48267">
                  <c:v>8.5123269345235703E-2</c:v>
                </c:pt>
                <c:pt idx="48268">
                  <c:v>7.9644893933750405E-2</c:v>
                </c:pt>
                <c:pt idx="48269">
                  <c:v>0.106059684760859</c:v>
                </c:pt>
                <c:pt idx="48270">
                  <c:v>0.10193351552171399</c:v>
                </c:pt>
                <c:pt idx="48271">
                  <c:v>0.11012611287605201</c:v>
                </c:pt>
                <c:pt idx="48272">
                  <c:v>0.111508590352659</c:v>
                </c:pt>
                <c:pt idx="48273">
                  <c:v>9.54113955879234E-2</c:v>
                </c:pt>
                <c:pt idx="48274">
                  <c:v>0.122596547797166</c:v>
                </c:pt>
                <c:pt idx="48275">
                  <c:v>0.134847686954299</c:v>
                </c:pt>
                <c:pt idx="48276">
                  <c:v>0.109734138241341</c:v>
                </c:pt>
                <c:pt idx="48277">
                  <c:v>0.127944074742838</c:v>
                </c:pt>
                <c:pt idx="48278">
                  <c:v>7.5595575929416001E-2</c:v>
                </c:pt>
                <c:pt idx="48279">
                  <c:v>7.9501701041139405E-2</c:v>
                </c:pt>
                <c:pt idx="48280">
                  <c:v>5.5370168069382497E-2</c:v>
                </c:pt>
                <c:pt idx="48281">
                  <c:v>6.5883640437108495E-2</c:v>
                </c:pt>
                <c:pt idx="48282">
                  <c:v>4.13813862226362E-2</c:v>
                </c:pt>
                <c:pt idx="48283">
                  <c:v>4.8804485549627401E-2</c:v>
                </c:pt>
                <c:pt idx="48284">
                  <c:v>-7.4299092101616004E-2</c:v>
                </c:pt>
                <c:pt idx="48285">
                  <c:v>-8.1391326195941804E-2</c:v>
                </c:pt>
                <c:pt idx="48286">
                  <c:v>-8.3049649542763698E-2</c:v>
                </c:pt>
                <c:pt idx="48287">
                  <c:v>-6.9316270618837897E-2</c:v>
                </c:pt>
                <c:pt idx="48288">
                  <c:v>-8.2611847741606903E-2</c:v>
                </c:pt>
                <c:pt idx="48289">
                  <c:v>-8.3527415231626698E-2</c:v>
                </c:pt>
                <c:pt idx="48290">
                  <c:v>-9.04905521996133E-2</c:v>
                </c:pt>
                <c:pt idx="48291">
                  <c:v>3.4962580357717999E-3</c:v>
                </c:pt>
                <c:pt idx="48292">
                  <c:v>-3.9214834571499298E-3</c:v>
                </c:pt>
                <c:pt idx="48293">
                  <c:v>6.7724252302213003E-2</c:v>
                </c:pt>
                <c:pt idx="48294">
                  <c:v>6.9981830105973503E-2</c:v>
                </c:pt>
                <c:pt idx="48295">
                  <c:v>9.4406985244576996E-2</c:v>
                </c:pt>
                <c:pt idx="48296">
                  <c:v>6.95358031764437E-3</c:v>
                </c:pt>
                <c:pt idx="48297">
                  <c:v>1.3356277313977699E-2</c:v>
                </c:pt>
                <c:pt idx="48298">
                  <c:v>9.1999703824838797E-3</c:v>
                </c:pt>
                <c:pt idx="48299">
                  <c:v>2.1084625582010699E-2</c:v>
                </c:pt>
                <c:pt idx="48300">
                  <c:v>1.92445365901543E-2</c:v>
                </c:pt>
                <c:pt idx="48301">
                  <c:v>4.2799197123337199E-2</c:v>
                </c:pt>
                <c:pt idx="48302">
                  <c:v>4.1506275917067001E-2</c:v>
                </c:pt>
                <c:pt idx="48303">
                  <c:v>4.19578083661944E-2</c:v>
                </c:pt>
                <c:pt idx="48304">
                  <c:v>4.1460272048257897E-2</c:v>
                </c:pt>
                <c:pt idx="48305">
                  <c:v>3.2994215183899701E-2</c:v>
                </c:pt>
                <c:pt idx="48306">
                  <c:v>3.6412083757850898E-2</c:v>
                </c:pt>
                <c:pt idx="48307">
                  <c:v>3.9798502140586799E-2</c:v>
                </c:pt>
                <c:pt idx="48308">
                  <c:v>3.6804463847634798E-2</c:v>
                </c:pt>
                <c:pt idx="48309">
                  <c:v>4.0548067209592101E-2</c:v>
                </c:pt>
                <c:pt idx="48310">
                  <c:v>3.5099222103682097E-2</c:v>
                </c:pt>
                <c:pt idx="48311">
                  <c:v>2.8893101036163701E-2</c:v>
                </c:pt>
                <c:pt idx="48312">
                  <c:v>3.2234758535540697E-2</c:v>
                </c:pt>
                <c:pt idx="48313">
                  <c:v>3.4216057743782002E-2</c:v>
                </c:pt>
                <c:pt idx="48314">
                  <c:v>1.58488609811617E-2</c:v>
                </c:pt>
                <c:pt idx="48315">
                  <c:v>-2.02049166520821E-2</c:v>
                </c:pt>
                <c:pt idx="48316">
                  <c:v>-3.6728527726492301E-2</c:v>
                </c:pt>
                <c:pt idx="48317">
                  <c:v>-4.19260384179607E-2</c:v>
                </c:pt>
                <c:pt idx="48318">
                  <c:v>-4.1776540946097E-2</c:v>
                </c:pt>
                <c:pt idx="48319">
                  <c:v>-6.6116111185657606E-2</c:v>
                </c:pt>
                <c:pt idx="48320">
                  <c:v>-1.46525995848028E-2</c:v>
                </c:pt>
                <c:pt idx="48321">
                  <c:v>-1.7060709316149399E-2</c:v>
                </c:pt>
                <c:pt idx="48322">
                  <c:v>-1.55251661265427E-2</c:v>
                </c:pt>
                <c:pt idx="48323">
                  <c:v>-1.13727127031302E-2</c:v>
                </c:pt>
                <c:pt idx="48324">
                  <c:v>-2.2517614918609902E-2</c:v>
                </c:pt>
                <c:pt idx="48325">
                  <c:v>2.40048103066983E-2</c:v>
                </c:pt>
                <c:pt idx="48326">
                  <c:v>2.6459915700825801E-2</c:v>
                </c:pt>
                <c:pt idx="48327">
                  <c:v>2.59543358014022E-2</c:v>
                </c:pt>
                <c:pt idx="48328">
                  <c:v>2.6283358280037E-2</c:v>
                </c:pt>
                <c:pt idx="48329">
                  <c:v>2.28583172818883E-2</c:v>
                </c:pt>
                <c:pt idx="48330">
                  <c:v>2.2074936229365901E-2</c:v>
                </c:pt>
                <c:pt idx="48331">
                  <c:v>1.82644845839996E-2</c:v>
                </c:pt>
                <c:pt idx="48332">
                  <c:v>1.6430944125453699E-2</c:v>
                </c:pt>
                <c:pt idx="48333">
                  <c:v>6.4909853191412195E-2</c:v>
                </c:pt>
                <c:pt idx="48334">
                  <c:v>5.87983106767795E-2</c:v>
                </c:pt>
                <c:pt idx="48335">
                  <c:v>7.8323880029620194E-2</c:v>
                </c:pt>
                <c:pt idx="48336">
                  <c:v>0.10688268767261599</c:v>
                </c:pt>
                <c:pt idx="48337">
                  <c:v>0.108181878666488</c:v>
                </c:pt>
                <c:pt idx="48338">
                  <c:v>7.9356892644740107E-2</c:v>
                </c:pt>
                <c:pt idx="48339">
                  <c:v>8.1273745298175701E-2</c:v>
                </c:pt>
                <c:pt idx="48340">
                  <c:v>7.0072661362617694E-2</c:v>
                </c:pt>
                <c:pt idx="48341">
                  <c:v>5.6392261210354198E-2</c:v>
                </c:pt>
                <c:pt idx="48342">
                  <c:v>6.3868978738284002E-3</c:v>
                </c:pt>
                <c:pt idx="48343" formatCode="0.00E+00">
                  <c:v>-3.3197816012364701E-4</c:v>
                </c:pt>
                <c:pt idx="48344">
                  <c:v>5.2847666207850502E-2</c:v>
                </c:pt>
                <c:pt idx="48345">
                  <c:v>7.3608854819260799E-2</c:v>
                </c:pt>
                <c:pt idx="48346">
                  <c:v>7.4206735950996097E-2</c:v>
                </c:pt>
                <c:pt idx="48347">
                  <c:v>7.5266197306995006E-2</c:v>
                </c:pt>
                <c:pt idx="48348">
                  <c:v>6.8584802972218903E-2</c:v>
                </c:pt>
                <c:pt idx="48349">
                  <c:v>7.3881346142656401E-2</c:v>
                </c:pt>
                <c:pt idx="48350">
                  <c:v>7.7344034139054496E-2</c:v>
                </c:pt>
                <c:pt idx="48351">
                  <c:v>9.1127890032502101E-2</c:v>
                </c:pt>
                <c:pt idx="48352">
                  <c:v>8.6578560095844803E-2</c:v>
                </c:pt>
                <c:pt idx="48353">
                  <c:v>7.7269958877018E-2</c:v>
                </c:pt>
                <c:pt idx="48354">
                  <c:v>3.7873717923018801E-2</c:v>
                </c:pt>
                <c:pt idx="48355">
                  <c:v>8.9006639054131698E-2</c:v>
                </c:pt>
                <c:pt idx="48356">
                  <c:v>0.102695430619882</c:v>
                </c:pt>
                <c:pt idx="48357">
                  <c:v>0.102870725683126</c:v>
                </c:pt>
                <c:pt idx="48358">
                  <c:v>0.117690281650413</c:v>
                </c:pt>
                <c:pt idx="48359">
                  <c:v>0.12010200388338101</c:v>
                </c:pt>
                <c:pt idx="48360">
                  <c:v>0.11968334611694401</c:v>
                </c:pt>
                <c:pt idx="48361">
                  <c:v>0.140913689759289</c:v>
                </c:pt>
                <c:pt idx="48362">
                  <c:v>0.144248547503491</c:v>
                </c:pt>
                <c:pt idx="48363">
                  <c:v>0.160186449990604</c:v>
                </c:pt>
                <c:pt idx="48364">
                  <c:v>0.13374350719839001</c:v>
                </c:pt>
                <c:pt idx="48365">
                  <c:v>0.129223791907289</c:v>
                </c:pt>
                <c:pt idx="48366">
                  <c:v>0.15140227098283601</c:v>
                </c:pt>
                <c:pt idx="48367">
                  <c:v>0.157559888371718</c:v>
                </c:pt>
                <c:pt idx="48368">
                  <c:v>0.17306505663458399</c:v>
                </c:pt>
                <c:pt idx="48369">
                  <c:v>0.17950656680945901</c:v>
                </c:pt>
                <c:pt idx="48370">
                  <c:v>0.17415206449771201</c:v>
                </c:pt>
                <c:pt idx="48371">
                  <c:v>0.18211870202014299</c:v>
                </c:pt>
                <c:pt idx="48372">
                  <c:v>0.16712739930981099</c:v>
                </c:pt>
                <c:pt idx="48373">
                  <c:v>0.168795936640323</c:v>
                </c:pt>
                <c:pt idx="48374">
                  <c:v>0.198856550934047</c:v>
                </c:pt>
                <c:pt idx="48375">
                  <c:v>0.19761291948773299</c:v>
                </c:pt>
                <c:pt idx="48376">
                  <c:v>0.16447501318473501</c:v>
                </c:pt>
                <c:pt idx="48377">
                  <c:v>0.16505877444519801</c:v>
                </c:pt>
                <c:pt idx="48378">
                  <c:v>0.17845436310863599</c:v>
                </c:pt>
                <c:pt idx="48379">
                  <c:v>0.18395596939976699</c:v>
                </c:pt>
                <c:pt idx="48380">
                  <c:v>0.18351030153003001</c:v>
                </c:pt>
                <c:pt idx="48381">
                  <c:v>0.164709746175806</c:v>
                </c:pt>
                <c:pt idx="48382">
                  <c:v>8.8266290839251305E-2</c:v>
                </c:pt>
                <c:pt idx="48383">
                  <c:v>8.2505473053576306E-2</c:v>
                </c:pt>
                <c:pt idx="48384">
                  <c:v>0.112354518085152</c:v>
                </c:pt>
                <c:pt idx="48385">
                  <c:v>0.13846536606047</c:v>
                </c:pt>
                <c:pt idx="48386">
                  <c:v>0.118351708399782</c:v>
                </c:pt>
                <c:pt idx="48387">
                  <c:v>0.15685746823185101</c:v>
                </c:pt>
                <c:pt idx="48388">
                  <c:v>0.103191889154732</c:v>
                </c:pt>
                <c:pt idx="48389">
                  <c:v>0.105137768849696</c:v>
                </c:pt>
                <c:pt idx="48390">
                  <c:v>0.10334723796128099</c:v>
                </c:pt>
                <c:pt idx="48391">
                  <c:v>0.101465959455716</c:v>
                </c:pt>
                <c:pt idx="48392">
                  <c:v>0.11524925035889901</c:v>
                </c:pt>
                <c:pt idx="48393">
                  <c:v>0.20843279767263501</c:v>
                </c:pt>
                <c:pt idx="48394">
                  <c:v>0.20399127270265299</c:v>
                </c:pt>
                <c:pt idx="48395">
                  <c:v>0.211655864807205</c:v>
                </c:pt>
                <c:pt idx="48396">
                  <c:v>0.20989598639330001</c:v>
                </c:pt>
                <c:pt idx="48397">
                  <c:v>0.204895517199884</c:v>
                </c:pt>
                <c:pt idx="48398">
                  <c:v>0.200193913336773</c:v>
                </c:pt>
                <c:pt idx="48399">
                  <c:v>0.23190936888695199</c:v>
                </c:pt>
                <c:pt idx="48400">
                  <c:v>0.208540921775864</c:v>
                </c:pt>
                <c:pt idx="48401">
                  <c:v>0.224710059606509</c:v>
                </c:pt>
                <c:pt idx="48402">
                  <c:v>0.20717191925098399</c:v>
                </c:pt>
                <c:pt idx="48403">
                  <c:v>0.24678427427379199</c:v>
                </c:pt>
                <c:pt idx="48404">
                  <c:v>0.27150305561739202</c:v>
                </c:pt>
                <c:pt idx="48405">
                  <c:v>0.29286325976615002</c:v>
                </c:pt>
                <c:pt idx="48406">
                  <c:v>0.29248647573408099</c:v>
                </c:pt>
                <c:pt idx="48407">
                  <c:v>0.30404971590048402</c:v>
                </c:pt>
                <c:pt idx="48408">
                  <c:v>0.322268006402466</c:v>
                </c:pt>
                <c:pt idx="48409">
                  <c:v>0.33166532680605298</c:v>
                </c:pt>
                <c:pt idx="48410">
                  <c:v>0.291061825687633</c:v>
                </c:pt>
                <c:pt idx="48411">
                  <c:v>0.38887969853866</c:v>
                </c:pt>
                <c:pt idx="48412">
                  <c:v>0.37499244180158597</c:v>
                </c:pt>
                <c:pt idx="48413">
                  <c:v>0.43728217449596302</c:v>
                </c:pt>
                <c:pt idx="48414">
                  <c:v>0.42821591865400299</c:v>
                </c:pt>
                <c:pt idx="48415">
                  <c:v>0.419877659448259</c:v>
                </c:pt>
                <c:pt idx="48416">
                  <c:v>0.43462208189830098</c:v>
                </c:pt>
                <c:pt idx="48417">
                  <c:v>0.470135337726241</c:v>
                </c:pt>
                <c:pt idx="48418">
                  <c:v>0.46562676567249001</c:v>
                </c:pt>
                <c:pt idx="48419">
                  <c:v>0.43437467413271602</c:v>
                </c:pt>
                <c:pt idx="48420">
                  <c:v>0.46199051082835502</c:v>
                </c:pt>
                <c:pt idx="48421">
                  <c:v>0.428996749923996</c:v>
                </c:pt>
                <c:pt idx="48422">
                  <c:v>0.414518735942772</c:v>
                </c:pt>
                <c:pt idx="48423">
                  <c:v>0.412029140734187</c:v>
                </c:pt>
                <c:pt idx="48424">
                  <c:v>0.44108990012080801</c:v>
                </c:pt>
                <c:pt idx="48425">
                  <c:v>0.42255082805994498</c:v>
                </c:pt>
                <c:pt idx="48426">
                  <c:v>0.44842426546512199</c:v>
                </c:pt>
                <c:pt idx="48427">
                  <c:v>0.49844107573578</c:v>
                </c:pt>
                <c:pt idx="48428">
                  <c:v>0.43348681458838501</c:v>
                </c:pt>
                <c:pt idx="48429">
                  <c:v>0.51674495951886001</c:v>
                </c:pt>
                <c:pt idx="48430">
                  <c:v>0.504995093679795</c:v>
                </c:pt>
                <c:pt idx="48431">
                  <c:v>0.51332977813015002</c:v>
                </c:pt>
                <c:pt idx="48432">
                  <c:v>0.52623189856813801</c:v>
                </c:pt>
                <c:pt idx="48433">
                  <c:v>0.63495856377190696</c:v>
                </c:pt>
                <c:pt idx="48434">
                  <c:v>0.53874871516935097</c:v>
                </c:pt>
                <c:pt idx="48435">
                  <c:v>0.59131001929430704</c:v>
                </c:pt>
                <c:pt idx="48436">
                  <c:v>0.674632090198787</c:v>
                </c:pt>
                <c:pt idx="48437">
                  <c:v>0.70812087747014996</c:v>
                </c:pt>
                <c:pt idx="48438">
                  <c:v>0.63560136105252396</c:v>
                </c:pt>
                <c:pt idx="48439">
                  <c:v>0.64636276959603001</c:v>
                </c:pt>
                <c:pt idx="48440">
                  <c:v>2.0859488048467999E-2</c:v>
                </c:pt>
                <c:pt idx="48441">
                  <c:v>1.6126669379342401E-2</c:v>
                </c:pt>
                <c:pt idx="48442">
                  <c:v>2.4597712554796401E-2</c:v>
                </c:pt>
                <c:pt idx="48443">
                  <c:v>2.4316686846554299E-2</c:v>
                </c:pt>
                <c:pt idx="48444">
                  <c:v>2.5814699450945101E-2</c:v>
                </c:pt>
                <c:pt idx="48445">
                  <c:v>5.6622167471922502E-2</c:v>
                </c:pt>
                <c:pt idx="48446">
                  <c:v>6.0909464509828898E-2</c:v>
                </c:pt>
                <c:pt idx="48447">
                  <c:v>6.1056561719276599E-2</c:v>
                </c:pt>
                <c:pt idx="48448">
                  <c:v>5.6087382303585002E-2</c:v>
                </c:pt>
                <c:pt idx="48449">
                  <c:v>2.3925876041248101E-2</c:v>
                </c:pt>
                <c:pt idx="48450">
                  <c:v>2.29703232022853E-2</c:v>
                </c:pt>
                <c:pt idx="48451">
                  <c:v>9.3926120697256296E-3</c:v>
                </c:pt>
                <c:pt idx="48452">
                  <c:v>1.71970052772474E-2</c:v>
                </c:pt>
                <c:pt idx="48453">
                  <c:v>5.6217993140245698E-2</c:v>
                </c:pt>
                <c:pt idx="48454">
                  <c:v>6.7558946456427599E-2</c:v>
                </c:pt>
                <c:pt idx="48455">
                  <c:v>2.9198803999979699E-2</c:v>
                </c:pt>
                <c:pt idx="48456">
                  <c:v>4.5304304276386299E-2</c:v>
                </c:pt>
                <c:pt idx="48457">
                  <c:v>-2.7773254695802E-3</c:v>
                </c:pt>
                <c:pt idx="48458" formatCode="0.00E+00">
                  <c:v>-8.1964023767056005E-4</c:v>
                </c:pt>
                <c:pt idx="48459" formatCode="0.00E+00">
                  <c:v>-2.8780590785148997E-4</c:v>
                </c:pt>
                <c:pt idx="48460">
                  <c:v>-1.1408650742605799E-3</c:v>
                </c:pt>
                <c:pt idx="48461">
                  <c:v>-1.0205066497602999E-2</c:v>
                </c:pt>
                <c:pt idx="48462">
                  <c:v>-9.7969404725215502E-3</c:v>
                </c:pt>
                <c:pt idx="48463">
                  <c:v>-1.15849042181506E-2</c:v>
                </c:pt>
                <c:pt idx="48464">
                  <c:v>-1.30055426408577E-2</c:v>
                </c:pt>
                <c:pt idx="48465">
                  <c:v>-1.5439999279361899E-2</c:v>
                </c:pt>
                <c:pt idx="48466">
                  <c:v>-1.90338210672404E-2</c:v>
                </c:pt>
                <c:pt idx="48467">
                  <c:v>-1.41018270758668E-2</c:v>
                </c:pt>
                <c:pt idx="48468">
                  <c:v>-1.4234405096887399E-2</c:v>
                </c:pt>
                <c:pt idx="48469">
                  <c:v>-1.8799160206755199E-2</c:v>
                </c:pt>
                <c:pt idx="48470">
                  <c:v>-1.90444758624519E-2</c:v>
                </c:pt>
                <c:pt idx="48471">
                  <c:v>-1.34285374262843E-2</c:v>
                </c:pt>
                <c:pt idx="48472">
                  <c:v>3.3607852301481098E-2</c:v>
                </c:pt>
                <c:pt idx="48473">
                  <c:v>4.9596297220775902E-2</c:v>
                </c:pt>
                <c:pt idx="48474">
                  <c:v>5.1344719300159901E-2</c:v>
                </c:pt>
                <c:pt idx="48475">
                  <c:v>2.39975724992289E-2</c:v>
                </c:pt>
                <c:pt idx="48476">
                  <c:v>2.4594293011467299E-2</c:v>
                </c:pt>
                <c:pt idx="48477">
                  <c:v>1.23813091064717E-2</c:v>
                </c:pt>
                <c:pt idx="48478">
                  <c:v>1.9185232822301199E-2</c:v>
                </c:pt>
                <c:pt idx="48479">
                  <c:v>1.0941997307047001E-2</c:v>
                </c:pt>
                <c:pt idx="48480">
                  <c:v>1.6404701634472999E-2</c:v>
                </c:pt>
                <c:pt idx="48481">
                  <c:v>7.4228245451700203E-2</c:v>
                </c:pt>
                <c:pt idx="48482">
                  <c:v>6.4966813868410495E-2</c:v>
                </c:pt>
                <c:pt idx="48483">
                  <c:v>1.26443123098174E-2</c:v>
                </c:pt>
                <c:pt idx="48484">
                  <c:v>1.0063167547520201E-2</c:v>
                </c:pt>
                <c:pt idx="48485">
                  <c:v>4.6428453891060803E-3</c:v>
                </c:pt>
                <c:pt idx="48486">
                  <c:v>8.5761008938931502E-3</c:v>
                </c:pt>
                <c:pt idx="48487">
                  <c:v>1.1998261765375899E-2</c:v>
                </c:pt>
                <c:pt idx="48488">
                  <c:v>6.7830100393522202E-3</c:v>
                </c:pt>
                <c:pt idx="48489">
                  <c:v>7.2773506352423495E-2</c:v>
                </c:pt>
                <c:pt idx="48490">
                  <c:v>0.125453530614066</c:v>
                </c:pt>
                <c:pt idx="48491">
                  <c:v>0.11293579499648</c:v>
                </c:pt>
                <c:pt idx="48492">
                  <c:v>0.14248355552890099</c:v>
                </c:pt>
                <c:pt idx="48493">
                  <c:v>0.146732493594675</c:v>
                </c:pt>
                <c:pt idx="48494">
                  <c:v>0.169167833234038</c:v>
                </c:pt>
                <c:pt idx="48495">
                  <c:v>0.16799958431471701</c:v>
                </c:pt>
                <c:pt idx="48496">
                  <c:v>0.11001042882334899</c:v>
                </c:pt>
                <c:pt idx="48497">
                  <c:v>0.110713008963023</c:v>
                </c:pt>
                <c:pt idx="48498">
                  <c:v>0.20728627027528801</c:v>
                </c:pt>
                <c:pt idx="48499">
                  <c:v>0.205792977525873</c:v>
                </c:pt>
                <c:pt idx="48500">
                  <c:v>0.18297688543221099</c:v>
                </c:pt>
                <c:pt idx="48501">
                  <c:v>0.19355477197058499</c:v>
                </c:pt>
                <c:pt idx="48502">
                  <c:v>0.19384272197586</c:v>
                </c:pt>
                <c:pt idx="48503">
                  <c:v>0.17596805514151601</c:v>
                </c:pt>
                <c:pt idx="48504">
                  <c:v>0.18299568635236599</c:v>
                </c:pt>
                <c:pt idx="48505">
                  <c:v>0.18082174617622199</c:v>
                </c:pt>
                <c:pt idx="48506">
                  <c:v>0.17075887512621299</c:v>
                </c:pt>
                <c:pt idx="48507">
                  <c:v>0.183966019334282</c:v>
                </c:pt>
                <c:pt idx="48508">
                  <c:v>0.189870564499521</c:v>
                </c:pt>
                <c:pt idx="48509">
                  <c:v>9.8314881340669999E-2</c:v>
                </c:pt>
                <c:pt idx="48510">
                  <c:v>0.18415089305424501</c:v>
                </c:pt>
                <c:pt idx="48511">
                  <c:v>0.160684922864996</c:v>
                </c:pt>
                <c:pt idx="48512">
                  <c:v>0.23703702984844499</c:v>
                </c:pt>
                <c:pt idx="48513">
                  <c:v>0.20652143588330801</c:v>
                </c:pt>
                <c:pt idx="48514">
                  <c:v>0.20558131506216101</c:v>
                </c:pt>
                <c:pt idx="48515">
                  <c:v>0.20235785005821</c:v>
                </c:pt>
                <c:pt idx="48516">
                  <c:v>0.21067607693265</c:v>
                </c:pt>
                <c:pt idx="48517">
                  <c:v>0.20168126317670099</c:v>
                </c:pt>
                <c:pt idx="48518">
                  <c:v>0.227789451648721</c:v>
                </c:pt>
                <c:pt idx="48519">
                  <c:v>0.211418686523592</c:v>
                </c:pt>
                <c:pt idx="48520">
                  <c:v>0.2001431987293</c:v>
                </c:pt>
                <c:pt idx="48521">
                  <c:v>0.18273018873076899</c:v>
                </c:pt>
                <c:pt idx="48522">
                  <c:v>0.17394793006072001</c:v>
                </c:pt>
                <c:pt idx="48523">
                  <c:v>0.15028138954359899</c:v>
                </c:pt>
                <c:pt idx="48524">
                  <c:v>0.18243050181592399</c:v>
                </c:pt>
                <c:pt idx="48525">
                  <c:v>0.16829205749942899</c:v>
                </c:pt>
                <c:pt idx="48526">
                  <c:v>0.17203214313447501</c:v>
                </c:pt>
                <c:pt idx="48527">
                  <c:v>0.24343579862242001</c:v>
                </c:pt>
                <c:pt idx="48528">
                  <c:v>0.24267733256591201</c:v>
                </c:pt>
                <c:pt idx="48529">
                  <c:v>0.24267733256591201</c:v>
                </c:pt>
                <c:pt idx="48530">
                  <c:v>0.24879166163990299</c:v>
                </c:pt>
                <c:pt idx="48531">
                  <c:v>0.25952821000482501</c:v>
                </c:pt>
                <c:pt idx="48532">
                  <c:v>0.25792984972508898</c:v>
                </c:pt>
                <c:pt idx="48533">
                  <c:v>0.24726581865031499</c:v>
                </c:pt>
                <c:pt idx="48534">
                  <c:v>0.25969313897241397</c:v>
                </c:pt>
                <c:pt idx="48535">
                  <c:v>0.261096429431592</c:v>
                </c:pt>
                <c:pt idx="48536">
                  <c:v>0.25907235535032802</c:v>
                </c:pt>
                <c:pt idx="48537">
                  <c:v>0.28776447211635198</c:v>
                </c:pt>
                <c:pt idx="48538">
                  <c:v>0.316433319485727</c:v>
                </c:pt>
                <c:pt idx="48539">
                  <c:v>0.31766724956167902</c:v>
                </c:pt>
                <c:pt idx="48540">
                  <c:v>0.30994464009443901</c:v>
                </c:pt>
                <c:pt idx="48541">
                  <c:v>0.30821747345549499</c:v>
                </c:pt>
                <c:pt idx="48542">
                  <c:v>0.31128341715519198</c:v>
                </c:pt>
                <c:pt idx="48543">
                  <c:v>0.31211952554459099</c:v>
                </c:pt>
                <c:pt idx="48544">
                  <c:v>0.29710282586397802</c:v>
                </c:pt>
                <c:pt idx="48545">
                  <c:v>0.30105473289693602</c:v>
                </c:pt>
                <c:pt idx="48546">
                  <c:v>0.33557859118453798</c:v>
                </c:pt>
                <c:pt idx="48547">
                  <c:v>0.34498063529298401</c:v>
                </c:pt>
                <c:pt idx="48548">
                  <c:v>0.36944101913601601</c:v>
                </c:pt>
                <c:pt idx="48549">
                  <c:v>0.41941526659431699</c:v>
                </c:pt>
                <c:pt idx="48550">
                  <c:v>0.54617851496068404</c:v>
                </c:pt>
                <c:pt idx="48551">
                  <c:v>0.55242277977076504</c:v>
                </c:pt>
                <c:pt idx="48552">
                  <c:v>0.57745865694837195</c:v>
                </c:pt>
                <c:pt idx="48553">
                  <c:v>0.58020570562942497</c:v>
                </c:pt>
                <c:pt idx="48554">
                  <c:v>0.57604648564269001</c:v>
                </c:pt>
                <c:pt idx="48555" formatCode="0.00E+00">
                  <c:v>-5.069759066334E-6</c:v>
                </c:pt>
                <c:pt idx="48556">
                  <c:v>-4.4260661998642903E-3</c:v>
                </c:pt>
                <c:pt idx="48557">
                  <c:v>1.1872890021591601E-2</c:v>
                </c:pt>
                <c:pt idx="48558">
                  <c:v>9.7108143793127599E-3</c:v>
                </c:pt>
                <c:pt idx="48559">
                  <c:v>1.0161372409562301E-2</c:v>
                </c:pt>
                <c:pt idx="48560">
                  <c:v>-1.6419281486419902E-2</c:v>
                </c:pt>
                <c:pt idx="48561">
                  <c:v>1.53076837147532E-2</c:v>
                </c:pt>
                <c:pt idx="48562">
                  <c:v>1.3878055384369099E-2</c:v>
                </c:pt>
                <c:pt idx="48563">
                  <c:v>-1.2876148549290501E-2</c:v>
                </c:pt>
                <c:pt idx="48564">
                  <c:v>-7.5761190606742296E-3</c:v>
                </c:pt>
                <c:pt idx="48565">
                  <c:v>-7.9734100945725306E-3</c:v>
                </c:pt>
                <c:pt idx="48566">
                  <c:v>2.03073378793725E-2</c:v>
                </c:pt>
                <c:pt idx="48567">
                  <c:v>1.33974206379126E-2</c:v>
                </c:pt>
                <c:pt idx="48568">
                  <c:v>1.4251189809654801E-2</c:v>
                </c:pt>
                <c:pt idx="48569">
                  <c:v>0.10184918808665699</c:v>
                </c:pt>
                <c:pt idx="48570">
                  <c:v>8.6923226796569095E-3</c:v>
                </c:pt>
                <c:pt idx="48571">
                  <c:v>9.7939444704186994E-3</c:v>
                </c:pt>
                <c:pt idx="48572">
                  <c:v>6.3836517026725197E-3</c:v>
                </c:pt>
                <c:pt idx="48573">
                  <c:v>7.9892741766478502E-3</c:v>
                </c:pt>
                <c:pt idx="48574">
                  <c:v>8.2386113011536592E-3</c:v>
                </c:pt>
                <c:pt idx="48575">
                  <c:v>-1.9540034563996798E-2</c:v>
                </c:pt>
                <c:pt idx="48576">
                  <c:v>-2.0062223962684599E-2</c:v>
                </c:pt>
                <c:pt idx="48577" formatCode="0.00E+00">
                  <c:v>-8.8116659937576003E-6</c:v>
                </c:pt>
                <c:pt idx="48578">
                  <c:v>-2.4811740406607201E-3</c:v>
                </c:pt>
                <c:pt idx="48579">
                  <c:v>4.0163865413240699E-2</c:v>
                </c:pt>
                <c:pt idx="48580">
                  <c:v>4.34533638293952E-2</c:v>
                </c:pt>
                <c:pt idx="48581">
                  <c:v>5.3567846871196201E-2</c:v>
                </c:pt>
                <c:pt idx="48582">
                  <c:v>9.6145943864903494E-2</c:v>
                </c:pt>
                <c:pt idx="48583">
                  <c:v>9.8757875073620396E-2</c:v>
                </c:pt>
                <c:pt idx="48584">
                  <c:v>0.119572294036889</c:v>
                </c:pt>
                <c:pt idx="48585">
                  <c:v>8.7464490605427103E-2</c:v>
                </c:pt>
                <c:pt idx="48586">
                  <c:v>8.5539478949832395E-2</c:v>
                </c:pt>
                <c:pt idx="48587">
                  <c:v>0.18398131317180599</c:v>
                </c:pt>
                <c:pt idx="48588">
                  <c:v>8.0596505914549699E-3</c:v>
                </c:pt>
                <c:pt idx="48589">
                  <c:v>0.15957593329255701</c:v>
                </c:pt>
                <c:pt idx="48590">
                  <c:v>0.17455596505651699</c:v>
                </c:pt>
                <c:pt idx="48591">
                  <c:v>0.19205232176137699</c:v>
                </c:pt>
                <c:pt idx="48592">
                  <c:v>0.16872394928110901</c:v>
                </c:pt>
                <c:pt idx="48593">
                  <c:v>0.18208786945744801</c:v>
                </c:pt>
                <c:pt idx="48594">
                  <c:v>0.25915783056177299</c:v>
                </c:pt>
                <c:pt idx="48595">
                  <c:v>0.325279266038493</c:v>
                </c:pt>
                <c:pt idx="48596">
                  <c:v>0.45250136085211001</c:v>
                </c:pt>
                <c:pt idx="48597">
                  <c:v>0.56929624102258602</c:v>
                </c:pt>
                <c:pt idx="48598">
                  <c:v>0.26272350920029602</c:v>
                </c:pt>
                <c:pt idx="48599">
                  <c:v>0.31772949779252302</c:v>
                </c:pt>
                <c:pt idx="48600">
                  <c:v>0.30897926591213198</c:v>
                </c:pt>
                <c:pt idx="48601">
                  <c:v>0.29155327272102499</c:v>
                </c:pt>
                <c:pt idx="48602">
                  <c:v>0.32985946255905402</c:v>
                </c:pt>
                <c:pt idx="48603">
                  <c:v>0.350292987135437</c:v>
                </c:pt>
                <c:pt idx="48604">
                  <c:v>0.31942995578181099</c:v>
                </c:pt>
                <c:pt idx="48605">
                  <c:v>0.32366548955776703</c:v>
                </c:pt>
                <c:pt idx="48606">
                  <c:v>0.28998846077412499</c:v>
                </c:pt>
                <c:pt idx="48607">
                  <c:v>0.30263063044975902</c:v>
                </c:pt>
                <c:pt idx="48608">
                  <c:v>0.321932282136699</c:v>
                </c:pt>
                <c:pt idx="48609">
                  <c:v>0.330943987744518</c:v>
                </c:pt>
                <c:pt idx="48610">
                  <c:v>0.29735350782751402</c:v>
                </c:pt>
                <c:pt idx="48611">
                  <c:v>0.29377565835361202</c:v>
                </c:pt>
                <c:pt idx="48612">
                  <c:v>6.95358031764437E-3</c:v>
                </c:pt>
                <c:pt idx="48613">
                  <c:v>3.9905124236949696E-3</c:v>
                </c:pt>
                <c:pt idx="48614">
                  <c:v>1.05788532774651E-2</c:v>
                </c:pt>
                <c:pt idx="48615">
                  <c:v>1.05478144511432E-2</c:v>
                </c:pt>
                <c:pt idx="48616">
                  <c:v>3.32750813351914E-2</c:v>
                </c:pt>
                <c:pt idx="48617">
                  <c:v>4.1665124422371497E-2</c:v>
                </c:pt>
                <c:pt idx="48618">
                  <c:v>5.6982451266141598E-2</c:v>
                </c:pt>
                <c:pt idx="48619">
                  <c:v>3.9355807513497203E-2</c:v>
                </c:pt>
                <c:pt idx="48620">
                  <c:v>2.9573215661249298E-2</c:v>
                </c:pt>
                <c:pt idx="48621">
                  <c:v>5.5806612700217598E-2</c:v>
                </c:pt>
                <c:pt idx="48622">
                  <c:v>2.3611472935987501E-2</c:v>
                </c:pt>
                <c:pt idx="48623">
                  <c:v>2.3755097463594901E-2</c:v>
                </c:pt>
                <c:pt idx="48624">
                  <c:v>2.36239357670948E-2</c:v>
                </c:pt>
                <c:pt idx="48625">
                  <c:v>3.1761947989241701E-3</c:v>
                </c:pt>
                <c:pt idx="48626">
                  <c:v>1.3331665658222699E-3</c:v>
                </c:pt>
                <c:pt idx="48627">
                  <c:v>2.5950157483102899E-2</c:v>
                </c:pt>
                <c:pt idx="48628">
                  <c:v>5.5384351160265403E-2</c:v>
                </c:pt>
                <c:pt idx="48629">
                  <c:v>6.1879610974852201E-2</c:v>
                </c:pt>
                <c:pt idx="48630">
                  <c:v>5.73803570051254E-2</c:v>
                </c:pt>
                <c:pt idx="48631">
                  <c:v>7.4776897687157201E-2</c:v>
                </c:pt>
                <c:pt idx="48632">
                  <c:v>8.5490963991966498E-2</c:v>
                </c:pt>
                <c:pt idx="48633">
                  <c:v>8.1939410938313806E-2</c:v>
                </c:pt>
                <c:pt idx="48634">
                  <c:v>8.2479799696358602E-2</c:v>
                </c:pt>
                <c:pt idx="48635">
                  <c:v>8.0246478317851505E-2</c:v>
                </c:pt>
                <c:pt idx="48636">
                  <c:v>7.4517421206591106E-2</c:v>
                </c:pt>
                <c:pt idx="48637">
                  <c:v>4.5651613181747402E-2</c:v>
                </c:pt>
                <c:pt idx="48638">
                  <c:v>4.0289102456433502E-2</c:v>
                </c:pt>
                <c:pt idx="48639">
                  <c:v>2.9664795195812201E-2</c:v>
                </c:pt>
                <c:pt idx="48640">
                  <c:v>2.6469792244090101E-2</c:v>
                </c:pt>
                <c:pt idx="48641">
                  <c:v>2.91968398126334E-2</c:v>
                </c:pt>
                <c:pt idx="48642">
                  <c:v>2.1227411264699899E-2</c:v>
                </c:pt>
                <c:pt idx="48643">
                  <c:v>2.1877999881463901E-2</c:v>
                </c:pt>
                <c:pt idx="48644">
                  <c:v>1.8841427687016101E-2</c:v>
                </c:pt>
                <c:pt idx="48645">
                  <c:v>2.0694298487093199E-2</c:v>
                </c:pt>
                <c:pt idx="48646">
                  <c:v>2.8132115955966399E-2</c:v>
                </c:pt>
                <c:pt idx="48647">
                  <c:v>3.2453088567758297E-2</c:v>
                </c:pt>
                <c:pt idx="48648">
                  <c:v>4.1619944802226E-2</c:v>
                </c:pt>
                <c:pt idx="48649">
                  <c:v>3.0205226796535801E-2</c:v>
                </c:pt>
                <c:pt idx="48650">
                  <c:v>3.2022828355821903E-2</c:v>
                </c:pt>
                <c:pt idx="48651">
                  <c:v>5.0720603398958002E-2</c:v>
                </c:pt>
                <c:pt idx="48652">
                  <c:v>5.0296443444741899E-2</c:v>
                </c:pt>
                <c:pt idx="48653">
                  <c:v>5.3570457787266601E-2</c:v>
                </c:pt>
                <c:pt idx="48654">
                  <c:v>5.4326877185296399E-2</c:v>
                </c:pt>
                <c:pt idx="48655">
                  <c:v>6.4030825896434801E-2</c:v>
                </c:pt>
                <c:pt idx="48656">
                  <c:v>6.5256479456665906E-2</c:v>
                </c:pt>
                <c:pt idx="48657">
                  <c:v>9.9265085559253799E-2</c:v>
                </c:pt>
                <c:pt idx="48658">
                  <c:v>8.9923678423603395E-2</c:v>
                </c:pt>
                <c:pt idx="48659">
                  <c:v>9.0786761339839803E-2</c:v>
                </c:pt>
                <c:pt idx="48660">
                  <c:v>9.9864056521845795E-2</c:v>
                </c:pt>
                <c:pt idx="48661">
                  <c:v>8.2031202321526803E-2</c:v>
                </c:pt>
                <c:pt idx="48662">
                  <c:v>8.5525131406387803E-2</c:v>
                </c:pt>
                <c:pt idx="48663">
                  <c:v>5.1171767862040897E-2</c:v>
                </c:pt>
                <c:pt idx="48664">
                  <c:v>4.2732504061575097E-2</c:v>
                </c:pt>
                <c:pt idx="48665">
                  <c:v>1.9131942398137501E-2</c:v>
                </c:pt>
                <c:pt idx="48666">
                  <c:v>1.9782471199274398E-2</c:v>
                </c:pt>
                <c:pt idx="48667">
                  <c:v>1.7628825861376499E-2</c:v>
                </c:pt>
                <c:pt idx="48668">
                  <c:v>1.32743015194445E-2</c:v>
                </c:pt>
                <c:pt idx="48669">
                  <c:v>1.25583308334462E-2</c:v>
                </c:pt>
                <c:pt idx="48670">
                  <c:v>1.55723129948499E-2</c:v>
                </c:pt>
                <c:pt idx="48671">
                  <c:v>-1.13513740516739E-2</c:v>
                </c:pt>
                <c:pt idx="48672">
                  <c:v>-1.06356961354907E-2</c:v>
                </c:pt>
                <c:pt idx="48673">
                  <c:v>-7.1548537266128403E-3</c:v>
                </c:pt>
                <c:pt idx="48674">
                  <c:v>-1.52640166852338E-2</c:v>
                </c:pt>
                <c:pt idx="48675">
                  <c:v>4.9029227456398101E-2</c:v>
                </c:pt>
                <c:pt idx="48676">
                  <c:v>3.9830458271530297E-2</c:v>
                </c:pt>
                <c:pt idx="48677">
                  <c:v>3.8425335137586503E-2</c:v>
                </c:pt>
                <c:pt idx="48678">
                  <c:v>4.2196000897837399E-2</c:v>
                </c:pt>
                <c:pt idx="48679">
                  <c:v>2.1898323096025601E-2</c:v>
                </c:pt>
                <c:pt idx="48680">
                  <c:v>5.8065622226112397E-2</c:v>
                </c:pt>
                <c:pt idx="48681">
                  <c:v>6.0876490763189503E-2</c:v>
                </c:pt>
                <c:pt idx="48682">
                  <c:v>8.4385994927400093E-2</c:v>
                </c:pt>
                <c:pt idx="48683">
                  <c:v>7.9039529632601996E-2</c:v>
                </c:pt>
                <c:pt idx="48684">
                  <c:v>8.4937887482788799E-2</c:v>
                </c:pt>
                <c:pt idx="48685">
                  <c:v>8.6111338860173497E-2</c:v>
                </c:pt>
                <c:pt idx="48686">
                  <c:v>8.8978557270265199E-2</c:v>
                </c:pt>
                <c:pt idx="48687">
                  <c:v>8.6597469102042995E-2</c:v>
                </c:pt>
                <c:pt idx="48688">
                  <c:v>0.147661448115218</c:v>
                </c:pt>
                <c:pt idx="48689">
                  <c:v>0.138749720574877</c:v>
                </c:pt>
                <c:pt idx="48690">
                  <c:v>0.12668733155805201</c:v>
                </c:pt>
                <c:pt idx="48691">
                  <c:v>0.11237921983245</c:v>
                </c:pt>
                <c:pt idx="48692">
                  <c:v>0.104100130850967</c:v>
                </c:pt>
                <c:pt idx="48693">
                  <c:v>0.16362154428718001</c:v>
                </c:pt>
                <c:pt idx="48694">
                  <c:v>0.16350451533521099</c:v>
                </c:pt>
                <c:pt idx="48695">
                  <c:v>0.159432381128674</c:v>
                </c:pt>
                <c:pt idx="48696">
                  <c:v>0.16162510865804899</c:v>
                </c:pt>
                <c:pt idx="48697">
                  <c:v>0.15489247739312101</c:v>
                </c:pt>
                <c:pt idx="48698">
                  <c:v>0.159229278805439</c:v>
                </c:pt>
                <c:pt idx="48699">
                  <c:v>0.16145527028072401</c:v>
                </c:pt>
                <c:pt idx="48700">
                  <c:v>0.18599573934004199</c:v>
                </c:pt>
                <c:pt idx="48701">
                  <c:v>0.18092689591667699</c:v>
                </c:pt>
                <c:pt idx="48702">
                  <c:v>0.29037955832620599</c:v>
                </c:pt>
                <c:pt idx="48703">
                  <c:v>0.28054407003134102</c:v>
                </c:pt>
                <c:pt idx="48704">
                  <c:v>0.24066051439692601</c:v>
                </c:pt>
                <c:pt idx="48705">
                  <c:v>0.25685782888129799</c:v>
                </c:pt>
                <c:pt idx="48706">
                  <c:v>0.24034324491553399</c:v>
                </c:pt>
                <c:pt idx="48707">
                  <c:v>0.239010317154845</c:v>
                </c:pt>
                <c:pt idx="48708">
                  <c:v>0.34298210038427002</c:v>
                </c:pt>
                <c:pt idx="48709">
                  <c:v>0.34534027170894499</c:v>
                </c:pt>
                <c:pt idx="48710">
                  <c:v>0.36083918426674899</c:v>
                </c:pt>
                <c:pt idx="48711">
                  <c:v>0.240415593621844</c:v>
                </c:pt>
                <c:pt idx="48712">
                  <c:v>0.25806725436710098</c:v>
                </c:pt>
                <c:pt idx="48713">
                  <c:v>0.32171599288061897</c:v>
                </c:pt>
                <c:pt idx="48714">
                  <c:v>0.30864393676423602</c:v>
                </c:pt>
                <c:pt idx="48715">
                  <c:v>0.32752502201561001</c:v>
                </c:pt>
                <c:pt idx="48716">
                  <c:v>0.36441995765177698</c:v>
                </c:pt>
                <c:pt idx="48717">
                  <c:v>0.38802300491560099</c:v>
                </c:pt>
                <c:pt idx="48718">
                  <c:v>0.44721483387623301</c:v>
                </c:pt>
                <c:pt idx="48719">
                  <c:v>0.359447893958521</c:v>
                </c:pt>
                <c:pt idx="48720">
                  <c:v>0.33442769688771601</c:v>
                </c:pt>
                <c:pt idx="48721">
                  <c:v>0.373743381613653</c:v>
                </c:pt>
                <c:pt idx="48722">
                  <c:v>0.44784911580478598</c:v>
                </c:pt>
                <c:pt idx="48723">
                  <c:v>0.44416823828938201</c:v>
                </c:pt>
                <c:pt idx="48724">
                  <c:v>0.41587226873230898</c:v>
                </c:pt>
                <c:pt idx="48725">
                  <c:v>0.404558639951414</c:v>
                </c:pt>
                <c:pt idx="48726">
                  <c:v>0.40490107392610297</c:v>
                </c:pt>
                <c:pt idx="48727">
                  <c:v>0.45042093872112399</c:v>
                </c:pt>
                <c:pt idx="48728">
                  <c:v>0.45148841572167703</c:v>
                </c:pt>
                <c:pt idx="48729">
                  <c:v>0.45148841572167703</c:v>
                </c:pt>
                <c:pt idx="48730">
                  <c:v>0.448928687974466</c:v>
                </c:pt>
                <c:pt idx="48731">
                  <c:v>0.45191989907758701</c:v>
                </c:pt>
                <c:pt idx="48732">
                  <c:v>0.453175611778041</c:v>
                </c:pt>
                <c:pt idx="48733">
                  <c:v>0.45399052735538198</c:v>
                </c:pt>
                <c:pt idx="48734">
                  <c:v>0.49968694024849403</c:v>
                </c:pt>
                <c:pt idx="48735">
                  <c:v>0.50989788951169401</c:v>
                </c:pt>
                <c:pt idx="48736">
                  <c:v>0.53949406193906302</c:v>
                </c:pt>
                <c:pt idx="48737">
                  <c:v>0.63266226666241598</c:v>
                </c:pt>
                <c:pt idx="48738">
                  <c:v>0.59672327298997696</c:v>
                </c:pt>
                <c:pt idx="48739">
                  <c:v>0.51544472096109994</c:v>
                </c:pt>
                <c:pt idx="48740">
                  <c:v>0.53171533689799</c:v>
                </c:pt>
                <c:pt idx="48741">
                  <c:v>0.54508241474234798</c:v>
                </c:pt>
                <c:pt idx="48742">
                  <c:v>0.54886641143122905</c:v>
                </c:pt>
                <c:pt idx="48743">
                  <c:v>0.62519552986424698</c:v>
                </c:pt>
                <c:pt idx="48744">
                  <c:v>0.63680799595375803</c:v>
                </c:pt>
                <c:pt idx="48745">
                  <c:v>0.60312969772408798</c:v>
                </c:pt>
                <c:pt idx="48746">
                  <c:v>0.67188653970749701</c:v>
                </c:pt>
                <c:pt idx="48747">
                  <c:v>0.68999314868428896</c:v>
                </c:pt>
                <c:pt idx="48748">
                  <c:v>0.70871924181207002</c:v>
                </c:pt>
                <c:pt idx="48749">
                  <c:v>0.69966611365714904</c:v>
                </c:pt>
                <c:pt idx="48750">
                  <c:v>0.69570197144893298</c:v>
                </c:pt>
                <c:pt idx="48751">
                  <c:v>0.66711711362887605</c:v>
                </c:pt>
                <c:pt idx="48752">
                  <c:v>0.68723357393566697</c:v>
                </c:pt>
                <c:pt idx="48753">
                  <c:v>4.7681526219016002E-2</c:v>
                </c:pt>
                <c:pt idx="48754">
                  <c:v>4.7061622631758102E-2</c:v>
                </c:pt>
                <c:pt idx="48755">
                  <c:v>6.3169569429137803E-2</c:v>
                </c:pt>
                <c:pt idx="48756">
                  <c:v>1.40303960542544E-2</c:v>
                </c:pt>
                <c:pt idx="48757">
                  <c:v>3.9410815113006502E-2</c:v>
                </c:pt>
                <c:pt idx="48758">
                  <c:v>4.0355108309430399E-2</c:v>
                </c:pt>
                <c:pt idx="48759">
                  <c:v>3.7998522374416303E-2</c:v>
                </c:pt>
                <c:pt idx="48760">
                  <c:v>4.2023837578078801E-2</c:v>
                </c:pt>
                <c:pt idx="48761">
                  <c:v>3.4770429320562402E-2</c:v>
                </c:pt>
                <c:pt idx="48762">
                  <c:v>3.5389858191564802E-2</c:v>
                </c:pt>
                <c:pt idx="48763">
                  <c:v>2.5099560265972001E-2</c:v>
                </c:pt>
                <c:pt idx="48764">
                  <c:v>2.4784400707341399E-2</c:v>
                </c:pt>
                <c:pt idx="48765">
                  <c:v>1.8582292062644098E-2</c:v>
                </c:pt>
                <c:pt idx="48766">
                  <c:v>1.8540454206504998E-2</c:v>
                </c:pt>
                <c:pt idx="48767">
                  <c:v>1.45987201405113E-2</c:v>
                </c:pt>
                <c:pt idx="48768">
                  <c:v>1.7247286684463198E-2</c:v>
                </c:pt>
                <c:pt idx="48769">
                  <c:v>5.8864476998222497E-2</c:v>
                </c:pt>
                <c:pt idx="48770">
                  <c:v>5.98159305365972E-2</c:v>
                </c:pt>
                <c:pt idx="48771">
                  <c:v>8.1753514927500798E-2</c:v>
                </c:pt>
                <c:pt idx="48772">
                  <c:v>7.1907424527487301E-2</c:v>
                </c:pt>
                <c:pt idx="48773">
                  <c:v>6.5454542692690895E-2</c:v>
                </c:pt>
                <c:pt idx="48774">
                  <c:v>3.0544442569637901E-2</c:v>
                </c:pt>
                <c:pt idx="48775" formatCode="0.00E+00">
                  <c:v>-3.3639473928381798E-4</c:v>
                </c:pt>
                <c:pt idx="48776">
                  <c:v>4.2460217708746903E-2</c:v>
                </c:pt>
                <c:pt idx="48777">
                  <c:v>5.44433875557341E-2</c:v>
                </c:pt>
                <c:pt idx="48778" formatCode="0.00E+00">
                  <c:v>-9.9920378555684499E-4</c:v>
                </c:pt>
                <c:pt idx="48779">
                  <c:v>4.9185364425132702E-3</c:v>
                </c:pt>
                <c:pt idx="48780">
                  <c:v>-8.4997302285798604E-3</c:v>
                </c:pt>
                <c:pt idx="48781">
                  <c:v>-6.3259709628655696E-3</c:v>
                </c:pt>
                <c:pt idx="48782">
                  <c:v>-1.30692161103884E-2</c:v>
                </c:pt>
                <c:pt idx="48783">
                  <c:v>-1.4979343346393101E-2</c:v>
                </c:pt>
                <c:pt idx="48784">
                  <c:v>-1.46050800753152E-2</c:v>
                </c:pt>
                <c:pt idx="48785">
                  <c:v>-1.51767206133432E-2</c:v>
                </c:pt>
                <c:pt idx="48786">
                  <c:v>-1.2837116039608101E-2</c:v>
                </c:pt>
                <c:pt idx="48787">
                  <c:v>8.9695644351669407E-2</c:v>
                </c:pt>
                <c:pt idx="48788">
                  <c:v>-1.4076420171498599E-2</c:v>
                </c:pt>
                <c:pt idx="48789">
                  <c:v>0.13573388005706999</c:v>
                </c:pt>
                <c:pt idx="48790">
                  <c:v>0.134755038463967</c:v>
                </c:pt>
                <c:pt idx="48791">
                  <c:v>0.26011914341348102</c:v>
                </c:pt>
                <c:pt idx="48792">
                  <c:v>0.25734187150643201</c:v>
                </c:pt>
                <c:pt idx="48793">
                  <c:v>0.26450780873209601</c:v>
                </c:pt>
                <c:pt idx="48794">
                  <c:v>0.24151940533482</c:v>
                </c:pt>
                <c:pt idx="48795">
                  <c:v>0.22044268784595</c:v>
                </c:pt>
                <c:pt idx="48796">
                  <c:v>0.22044268784595</c:v>
                </c:pt>
                <c:pt idx="48797">
                  <c:v>0.21229720463304599</c:v>
                </c:pt>
                <c:pt idx="48798">
                  <c:v>0.235228324966306</c:v>
                </c:pt>
                <c:pt idx="48799">
                  <c:v>0.24140639139126599</c:v>
                </c:pt>
                <c:pt idx="48800">
                  <c:v>0.25214081235866698</c:v>
                </c:pt>
                <c:pt idx="48801">
                  <c:v>0.24952744778831201</c:v>
                </c:pt>
                <c:pt idx="48802">
                  <c:v>9.2568179894127495E-2</c:v>
                </c:pt>
                <c:pt idx="48803">
                  <c:v>0.15437521530748599</c:v>
                </c:pt>
                <c:pt idx="48804">
                  <c:v>0.17015389101775599</c:v>
                </c:pt>
                <c:pt idx="48805">
                  <c:v>0.15068499252180101</c:v>
                </c:pt>
                <c:pt idx="48806">
                  <c:v>0.19181976214013199</c:v>
                </c:pt>
                <c:pt idx="48807">
                  <c:v>0.19334199421987699</c:v>
                </c:pt>
                <c:pt idx="48808">
                  <c:v>0.20223149733247101</c:v>
                </c:pt>
                <c:pt idx="48809">
                  <c:v>0.227055429979621</c:v>
                </c:pt>
                <c:pt idx="48810">
                  <c:v>0.212841851675305</c:v>
                </c:pt>
                <c:pt idx="48811">
                  <c:v>0.225658064548171</c:v>
                </c:pt>
                <c:pt idx="48812">
                  <c:v>0.229931043725699</c:v>
                </c:pt>
                <c:pt idx="48813">
                  <c:v>0.26854884902715598</c:v>
                </c:pt>
                <c:pt idx="48814">
                  <c:v>0.24923700897117701</c:v>
                </c:pt>
                <c:pt idx="48815">
                  <c:v>0.25810068527760899</c:v>
                </c:pt>
                <c:pt idx="48816">
                  <c:v>0.15824171065713499</c:v>
                </c:pt>
                <c:pt idx="48817">
                  <c:v>0.18568621389220299</c:v>
                </c:pt>
                <c:pt idx="48818">
                  <c:v>0.20028226723544101</c:v>
                </c:pt>
                <c:pt idx="48819">
                  <c:v>0.16803223355153901</c:v>
                </c:pt>
                <c:pt idx="48820">
                  <c:v>0.18450721146468399</c:v>
                </c:pt>
                <c:pt idx="48821">
                  <c:v>0.13416294339790499</c:v>
                </c:pt>
                <c:pt idx="48822">
                  <c:v>9.9508760638292504E-2</c:v>
                </c:pt>
                <c:pt idx="48823">
                  <c:v>0.24058318127084499</c:v>
                </c:pt>
                <c:pt idx="48824">
                  <c:v>0.26712837169913001</c:v>
                </c:pt>
                <c:pt idx="48825">
                  <c:v>0.31066901350701898</c:v>
                </c:pt>
                <c:pt idx="48826">
                  <c:v>0.32176683508263199</c:v>
                </c:pt>
                <c:pt idx="48827">
                  <c:v>0.29308283204177399</c:v>
                </c:pt>
                <c:pt idx="48828">
                  <c:v>0.32440137275888098</c:v>
                </c:pt>
                <c:pt idx="48829">
                  <c:v>0.31758064132305502</c:v>
                </c:pt>
                <c:pt idx="48830">
                  <c:v>0.31001160819950002</c:v>
                </c:pt>
                <c:pt idx="48831">
                  <c:v>0.32170008241111298</c:v>
                </c:pt>
                <c:pt idx="48832">
                  <c:v>0.33345390931569502</c:v>
                </c:pt>
                <c:pt idx="48833">
                  <c:v>0.32768609582235397</c:v>
                </c:pt>
                <c:pt idx="48834">
                  <c:v>0.33531505316607702</c:v>
                </c:pt>
                <c:pt idx="48835">
                  <c:v>0.350488029701646</c:v>
                </c:pt>
                <c:pt idx="48836">
                  <c:v>0.31694618598150198</c:v>
                </c:pt>
                <c:pt idx="48837">
                  <c:v>0.31316702402868501</c:v>
                </c:pt>
                <c:pt idx="48838">
                  <c:v>0.36141705144376002</c:v>
                </c:pt>
                <c:pt idx="48839">
                  <c:v>0.36858798252705099</c:v>
                </c:pt>
                <c:pt idx="48840">
                  <c:v>0.29948631616912402</c:v>
                </c:pt>
                <c:pt idx="48841">
                  <c:v>0.28791634220183698</c:v>
                </c:pt>
                <c:pt idx="48842">
                  <c:v>0.23886252824342299</c:v>
                </c:pt>
                <c:pt idx="48843">
                  <c:v>0.308595349575288</c:v>
                </c:pt>
                <c:pt idx="48844">
                  <c:v>0.32290734778807401</c:v>
                </c:pt>
                <c:pt idx="48845">
                  <c:v>0.38007584660730898</c:v>
                </c:pt>
                <c:pt idx="48846">
                  <c:v>0.55938487344587295</c:v>
                </c:pt>
                <c:pt idx="48847">
                  <c:v>0.58877225072138994</c:v>
                </c:pt>
                <c:pt idx="48848">
                  <c:v>0.46636350243889002</c:v>
                </c:pt>
                <c:pt idx="48849">
                  <c:v>0.48040914658589301</c:v>
                </c:pt>
                <c:pt idx="48850">
                  <c:v>0.53971006536095101</c:v>
                </c:pt>
                <c:pt idx="48851">
                  <c:v>0.54836694904194805</c:v>
                </c:pt>
                <c:pt idx="48852">
                  <c:v>0.50104563018784698</c:v>
                </c:pt>
                <c:pt idx="48853">
                  <c:v>0.54453556388864</c:v>
                </c:pt>
                <c:pt idx="48854">
                  <c:v>0.52217400147177095</c:v>
                </c:pt>
                <c:pt idx="48855">
                  <c:v>0.61482090490282404</c:v>
                </c:pt>
                <c:pt idx="48856">
                  <c:v>0.50421972024087303</c:v>
                </c:pt>
                <c:pt idx="48857">
                  <c:v>0.58776321747636595</c:v>
                </c:pt>
                <c:pt idx="48858">
                  <c:v>0.52886403266020598</c:v>
                </c:pt>
                <c:pt idx="48859">
                  <c:v>0.61328814468933601</c:v>
                </c:pt>
                <c:pt idx="48860">
                  <c:v>0.50551560224764702</c:v>
                </c:pt>
                <c:pt idx="48861">
                  <c:v>0.51632782209624595</c:v>
                </c:pt>
                <c:pt idx="48862">
                  <c:v>0.60732288521192501</c:v>
                </c:pt>
                <c:pt idx="48863">
                  <c:v>0.50033540556117595</c:v>
                </c:pt>
                <c:pt idx="48864">
                  <c:v>-6.7106143347515001E-3</c:v>
                </c:pt>
                <c:pt idx="48865">
                  <c:v>-3.9125754232471801E-3</c:v>
                </c:pt>
                <c:pt idx="48866">
                  <c:v>-5.0021646334215096E-3</c:v>
                </c:pt>
                <c:pt idx="48867">
                  <c:v>-1.85310837197794E-3</c:v>
                </c:pt>
                <c:pt idx="48868">
                  <c:v>-2.5131348009315101E-3</c:v>
                </c:pt>
                <c:pt idx="48869">
                  <c:v>-1.8559393766051E-3</c:v>
                </c:pt>
                <c:pt idx="48870">
                  <c:v>-9.3620484246925706E-3</c:v>
                </c:pt>
                <c:pt idx="48871">
                  <c:v>-6.0079571101445597E-3</c:v>
                </c:pt>
                <c:pt idx="48872">
                  <c:v>-9.3417477137973607E-3</c:v>
                </c:pt>
                <c:pt idx="48873">
                  <c:v>9.5387653220328997E-3</c:v>
                </c:pt>
                <c:pt idx="48874">
                  <c:v>5.0013124321284198E-3</c:v>
                </c:pt>
                <c:pt idx="48875">
                  <c:v>1.8397745687575899E-2</c:v>
                </c:pt>
                <c:pt idx="48876">
                  <c:v>3.4973604347924701E-2</c:v>
                </c:pt>
                <c:pt idx="48877">
                  <c:v>4.8161724511902801E-2</c:v>
                </c:pt>
                <c:pt idx="48878">
                  <c:v>4.3744104848771601E-2</c:v>
                </c:pt>
                <c:pt idx="48879">
                  <c:v>5.80915936124499E-2</c:v>
                </c:pt>
                <c:pt idx="48880">
                  <c:v>8.8543472362151196E-2</c:v>
                </c:pt>
                <c:pt idx="48881">
                  <c:v>0.103405746976293</c:v>
                </c:pt>
                <c:pt idx="48882">
                  <c:v>9.9186901484301607E-2</c:v>
                </c:pt>
                <c:pt idx="48883">
                  <c:v>0.114095398688459</c:v>
                </c:pt>
                <c:pt idx="48884">
                  <c:v>0.109336255259816</c:v>
                </c:pt>
                <c:pt idx="48885">
                  <c:v>0.116959277116317</c:v>
                </c:pt>
                <c:pt idx="48886">
                  <c:v>3.8082609351963198E-2</c:v>
                </c:pt>
                <c:pt idx="48887">
                  <c:v>7.3501860287389795E-2</c:v>
                </c:pt>
                <c:pt idx="48888">
                  <c:v>6.75747751616049E-2</c:v>
                </c:pt>
                <c:pt idx="48889">
                  <c:v>7.2674801106476603E-2</c:v>
                </c:pt>
                <c:pt idx="48890">
                  <c:v>7.2946272123074002E-2</c:v>
                </c:pt>
                <c:pt idx="48891">
                  <c:v>9.5231451649204504E-2</c:v>
                </c:pt>
                <c:pt idx="48892">
                  <c:v>-7.8446401724954207E-3</c:v>
                </c:pt>
                <c:pt idx="48893">
                  <c:v>-2.6479030076478299E-3</c:v>
                </c:pt>
                <c:pt idx="48894">
                  <c:v>-8.7825070651130696E-3</c:v>
                </c:pt>
                <c:pt idx="48895">
                  <c:v>8.7284229954571694E-3</c:v>
                </c:pt>
                <c:pt idx="48896">
                  <c:v>9.39192775698427E-3</c:v>
                </c:pt>
                <c:pt idx="48897">
                  <c:v>1.1559544711299E-2</c:v>
                </c:pt>
                <c:pt idx="48898">
                  <c:v>9.3751974076028404E-3</c:v>
                </c:pt>
                <c:pt idx="48899">
                  <c:v>0.13751646797025799</c:v>
                </c:pt>
                <c:pt idx="48900">
                  <c:v>0.150807928139676</c:v>
                </c:pt>
                <c:pt idx="48901">
                  <c:v>0.174820730767593</c:v>
                </c:pt>
                <c:pt idx="48902">
                  <c:v>0.18582836636143801</c:v>
                </c:pt>
                <c:pt idx="48903">
                  <c:v>0.18089660345290601</c:v>
                </c:pt>
                <c:pt idx="48904">
                  <c:v>0.18806272845101099</c:v>
                </c:pt>
                <c:pt idx="48905">
                  <c:v>0.33330433708116702</c:v>
                </c:pt>
                <c:pt idx="48906">
                  <c:v>0.328318551790796</c:v>
                </c:pt>
                <c:pt idx="48907">
                  <c:v>0.34971054407861202</c:v>
                </c:pt>
                <c:pt idx="48908">
                  <c:v>0.33110285907678499</c:v>
                </c:pt>
                <c:pt idx="48909">
                  <c:v>0.267711332857483</c:v>
                </c:pt>
                <c:pt idx="48910">
                  <c:v>0.13184993429904401</c:v>
                </c:pt>
                <c:pt idx="48911">
                  <c:v>0.140302874735662</c:v>
                </c:pt>
                <c:pt idx="48912">
                  <c:v>0.13949727044823401</c:v>
                </c:pt>
                <c:pt idx="48913">
                  <c:v>0.18300461311734301</c:v>
                </c:pt>
                <c:pt idx="48914">
                  <c:v>0.22072889606593099</c:v>
                </c:pt>
                <c:pt idx="48915">
                  <c:v>0.27186993161800799</c:v>
                </c:pt>
                <c:pt idx="48916">
                  <c:v>0.29707420064865497</c:v>
                </c:pt>
                <c:pt idx="48917">
                  <c:v>0.332310425136145</c:v>
                </c:pt>
                <c:pt idx="48918">
                  <c:v>0.25615938581596398</c:v>
                </c:pt>
                <c:pt idx="48919">
                  <c:v>0.30679980015363301</c:v>
                </c:pt>
                <c:pt idx="48920">
                  <c:v>0.25014741511530703</c:v>
                </c:pt>
                <c:pt idx="48921">
                  <c:v>0.25337618833035203</c:v>
                </c:pt>
                <c:pt idx="48922">
                  <c:v>0.26986765040084099</c:v>
                </c:pt>
                <c:pt idx="48923">
                  <c:v>0.45423251954960397</c:v>
                </c:pt>
                <c:pt idx="48924">
                  <c:v>0.45349761006025102</c:v>
                </c:pt>
                <c:pt idx="48925">
                  <c:v>0.50815733125762597</c:v>
                </c:pt>
                <c:pt idx="48926">
                  <c:v>0.50174222247340705</c:v>
                </c:pt>
                <c:pt idx="48927">
                  <c:v>0.51033199282958996</c:v>
                </c:pt>
                <c:pt idx="48928">
                  <c:v>0.55455306417195005</c:v>
                </c:pt>
                <c:pt idx="48929">
                  <c:v>0.56531545543436601</c:v>
                </c:pt>
                <c:pt idx="48930">
                  <c:v>0.57497756254297105</c:v>
                </c:pt>
                <c:pt idx="48931">
                  <c:v>0.65045143706916297</c:v>
                </c:pt>
                <c:pt idx="48932">
                  <c:v>0.70000613055181904</c:v>
                </c:pt>
                <c:pt idx="48933">
                  <c:v>0.80991667388928901</c:v>
                </c:pt>
                <c:pt idx="48934">
                  <c:v>0.78630507158111596</c:v>
                </c:pt>
                <c:pt idx="48935">
                  <c:v>0.78955070118744197</c:v>
                </c:pt>
                <c:pt idx="48936">
                  <c:v>-9.4680200513634905E-3</c:v>
                </c:pt>
                <c:pt idx="48937">
                  <c:v>-1.4647555724443999E-2</c:v>
                </c:pt>
                <c:pt idx="48938">
                  <c:v>-1.0442187828785201E-2</c:v>
                </c:pt>
                <c:pt idx="48939">
                  <c:v>-1.53049893281811E-2</c:v>
                </c:pt>
                <c:pt idx="48940">
                  <c:v>-1.66127025040523E-2</c:v>
                </c:pt>
                <c:pt idx="48941">
                  <c:v>-3.21499256162594E-2</c:v>
                </c:pt>
                <c:pt idx="48942">
                  <c:v>-3.13578697461738E-2</c:v>
                </c:pt>
                <c:pt idx="48943">
                  <c:v>-4.2326229175954001E-2</c:v>
                </c:pt>
                <c:pt idx="48944">
                  <c:v>-4.0253179396698702E-2</c:v>
                </c:pt>
                <c:pt idx="48945">
                  <c:v>-3.9262204168561299E-2</c:v>
                </c:pt>
                <c:pt idx="48946">
                  <c:v>1.71978197665656E-3</c:v>
                </c:pt>
                <c:pt idx="48947">
                  <c:v>5.5552398219906804E-3</c:v>
                </c:pt>
                <c:pt idx="48948">
                  <c:v>3.0907669463593399E-3</c:v>
                </c:pt>
                <c:pt idx="48949">
                  <c:v>-4.1331585989481303E-3</c:v>
                </c:pt>
                <c:pt idx="48950">
                  <c:v>7.4542325067454797E-3</c:v>
                </c:pt>
                <c:pt idx="48951">
                  <c:v>1.1201927557506999E-2</c:v>
                </c:pt>
                <c:pt idx="48952">
                  <c:v>1.25648161584601E-2</c:v>
                </c:pt>
                <c:pt idx="48953" formatCode="0.00E+00">
                  <c:v>-2.8091407223040901E-5</c:v>
                </c:pt>
                <c:pt idx="48954">
                  <c:v>-4.7260380554881003E-3</c:v>
                </c:pt>
                <c:pt idx="48955">
                  <c:v>1.0915611840698299E-3</c:v>
                </c:pt>
                <c:pt idx="48956">
                  <c:v>-2.5933609904840102E-3</c:v>
                </c:pt>
                <c:pt idx="48957">
                  <c:v>-1.0957722108153999E-2</c:v>
                </c:pt>
                <c:pt idx="48958">
                  <c:v>6.7808382080512597E-2</c:v>
                </c:pt>
                <c:pt idx="48959">
                  <c:v>4.8193658370334402E-2</c:v>
                </c:pt>
                <c:pt idx="48960">
                  <c:v>4.1108050419143199E-2</c:v>
                </c:pt>
                <c:pt idx="48961">
                  <c:v>4.0633951071530103E-2</c:v>
                </c:pt>
                <c:pt idx="48962">
                  <c:v>9.0356417229312494E-2</c:v>
                </c:pt>
                <c:pt idx="48963">
                  <c:v>0.102657508997788</c:v>
                </c:pt>
                <c:pt idx="48964">
                  <c:v>0.113944472948299</c:v>
                </c:pt>
                <c:pt idx="48965">
                  <c:v>0.112793576253103</c:v>
                </c:pt>
                <c:pt idx="48966">
                  <c:v>0.115915932231516</c:v>
                </c:pt>
                <c:pt idx="48967">
                  <c:v>0.10974339745504701</c:v>
                </c:pt>
                <c:pt idx="48968">
                  <c:v>9.8994370475185195E-2</c:v>
                </c:pt>
                <c:pt idx="48969">
                  <c:v>8.5268548233594796E-2</c:v>
                </c:pt>
                <c:pt idx="48970">
                  <c:v>0.140885423356927</c:v>
                </c:pt>
                <c:pt idx="48971">
                  <c:v>0.13412690403198499</c:v>
                </c:pt>
                <c:pt idx="48972">
                  <c:v>0.13344067430995099</c:v>
                </c:pt>
                <c:pt idx="48973">
                  <c:v>5.7977887741429798E-2</c:v>
                </c:pt>
                <c:pt idx="48974">
                  <c:v>6.6474294117550597E-2</c:v>
                </c:pt>
                <c:pt idx="48975">
                  <c:v>6.7086225424058496E-2</c:v>
                </c:pt>
                <c:pt idx="48976">
                  <c:v>9.9401638058566E-2</c:v>
                </c:pt>
                <c:pt idx="48977">
                  <c:v>9.4796855944401903E-2</c:v>
                </c:pt>
                <c:pt idx="48978">
                  <c:v>9.6095919129657301E-2</c:v>
                </c:pt>
                <c:pt idx="48979">
                  <c:v>0.102859007892816</c:v>
                </c:pt>
                <c:pt idx="48980">
                  <c:v>0.10531636858117201</c:v>
                </c:pt>
                <c:pt idx="48981">
                  <c:v>-1.75155111107596E-2</c:v>
                </c:pt>
                <c:pt idx="48982">
                  <c:v>-2.2710289010571899E-2</c:v>
                </c:pt>
                <c:pt idx="48983">
                  <c:v>-1.7802111102465702E-2</c:v>
                </c:pt>
                <c:pt idx="48984">
                  <c:v>-2.7873300114612299E-2</c:v>
                </c:pt>
                <c:pt idx="48985">
                  <c:v>-6.2571084407441104E-3</c:v>
                </c:pt>
                <c:pt idx="48986">
                  <c:v>-7.6135558321392899E-3</c:v>
                </c:pt>
                <c:pt idx="48987">
                  <c:v>-3.3798509108455802E-3</c:v>
                </c:pt>
                <c:pt idx="48988">
                  <c:v>-9.4354362917774496E-3</c:v>
                </c:pt>
                <c:pt idx="48989">
                  <c:v>-4.33224389827224E-3</c:v>
                </c:pt>
                <c:pt idx="48990">
                  <c:v>-8.0375385992599302E-3</c:v>
                </c:pt>
                <c:pt idx="48991">
                  <c:v>-5.4965466704479599E-3</c:v>
                </c:pt>
                <c:pt idx="48992">
                  <c:v>-2.63625628065522E-3</c:v>
                </c:pt>
                <c:pt idx="48993">
                  <c:v>1.37250696319313E-3</c:v>
                </c:pt>
                <c:pt idx="48994" formatCode="0.00E+00">
                  <c:v>-5.0759064842487102E-4</c:v>
                </c:pt>
                <c:pt idx="48995" formatCode="0.00E+00">
                  <c:v>4.5091359706006501E-4</c:v>
                </c:pt>
                <c:pt idx="48996">
                  <c:v>-0.17619647305578301</c:v>
                </c:pt>
                <c:pt idx="48997" formatCode="0.00E+00">
                  <c:v>4.2474242137569002E-4</c:v>
                </c:pt>
                <c:pt idx="48998">
                  <c:v>-4.8368206132274301E-3</c:v>
                </c:pt>
                <c:pt idx="48999">
                  <c:v>1.0076564285477201E-3</c:v>
                </c:pt>
                <c:pt idx="49000" formatCode="0.00E+00">
                  <c:v>1.66837134844222E-4</c:v>
                </c:pt>
                <c:pt idx="49001">
                  <c:v>3.1820423339561301E-3</c:v>
                </c:pt>
                <c:pt idx="49002">
                  <c:v>-3.6929404852244101E-2</c:v>
                </c:pt>
                <c:pt idx="49003">
                  <c:v>-3.5886360504139202E-2</c:v>
                </c:pt>
                <c:pt idx="49004">
                  <c:v>-5.0112879024224899E-2</c:v>
                </c:pt>
                <c:pt idx="49005">
                  <c:v>-3.9638474745963902E-2</c:v>
                </c:pt>
                <c:pt idx="49006">
                  <c:v>-3.8902840327526202E-2</c:v>
                </c:pt>
                <c:pt idx="49007">
                  <c:v>1.46337358044257E-2</c:v>
                </c:pt>
                <c:pt idx="49008">
                  <c:v>-6.6461074095707203E-3</c:v>
                </c:pt>
                <c:pt idx="49009">
                  <c:v>7.5565555879581999E-3</c:v>
                </c:pt>
                <c:pt idx="49010">
                  <c:v>4.92724542923876E-2</c:v>
                </c:pt>
                <c:pt idx="49011">
                  <c:v>7.2320309074539402E-2</c:v>
                </c:pt>
                <c:pt idx="49012">
                  <c:v>2.4015843787599201E-3</c:v>
                </c:pt>
                <c:pt idx="49013">
                  <c:v>5.3827589056080399E-2</c:v>
                </c:pt>
                <c:pt idx="49014">
                  <c:v>4.7874552709213897E-2</c:v>
                </c:pt>
                <c:pt idx="49015">
                  <c:v>5.91226070768728E-2</c:v>
                </c:pt>
                <c:pt idx="49016">
                  <c:v>2.21679972888368E-2</c:v>
                </c:pt>
                <c:pt idx="49017">
                  <c:v>5.2636163410285403E-2</c:v>
                </c:pt>
                <c:pt idx="49018">
                  <c:v>3.3860046197794001E-2</c:v>
                </c:pt>
                <c:pt idx="49019">
                  <c:v>3.9737923464686097E-2</c:v>
                </c:pt>
                <c:pt idx="49020">
                  <c:v>4.0978993259165097E-2</c:v>
                </c:pt>
                <c:pt idx="49021">
                  <c:v>5.4137546763216797E-2</c:v>
                </c:pt>
                <c:pt idx="49022">
                  <c:v>4.3328826243506501E-2</c:v>
                </c:pt>
                <c:pt idx="49023">
                  <c:v>0.15944329076031299</c:v>
                </c:pt>
                <c:pt idx="49024">
                  <c:v>0.13562183031618499</c:v>
                </c:pt>
                <c:pt idx="49025">
                  <c:v>0.2139416088144</c:v>
                </c:pt>
                <c:pt idx="49026">
                  <c:v>0.242861652024324</c:v>
                </c:pt>
                <c:pt idx="49027">
                  <c:v>0.23750018559969499</c:v>
                </c:pt>
                <c:pt idx="49028">
                  <c:v>0.23611117140755</c:v>
                </c:pt>
                <c:pt idx="49029">
                  <c:v>0.243339109468098</c:v>
                </c:pt>
                <c:pt idx="49030">
                  <c:v>0.21669147378508899</c:v>
                </c:pt>
                <c:pt idx="49031">
                  <c:v>0.22843900238022499</c:v>
                </c:pt>
                <c:pt idx="49032">
                  <c:v>0.25620076170192801</c:v>
                </c:pt>
                <c:pt idx="49033">
                  <c:v>0.23910258476809201</c:v>
                </c:pt>
                <c:pt idx="49034">
                  <c:v>-5.1845672910701898E-3</c:v>
                </c:pt>
                <c:pt idx="49035" formatCode="0.00E+00">
                  <c:v>-4.4730665951764299E-4</c:v>
                </c:pt>
                <c:pt idx="49036">
                  <c:v>-7.4249983664378396E-3</c:v>
                </c:pt>
                <c:pt idx="49037">
                  <c:v>-7.23816441250235E-3</c:v>
                </c:pt>
                <c:pt idx="49038">
                  <c:v>-1.2068881877100399E-2</c:v>
                </c:pt>
                <c:pt idx="49039">
                  <c:v>-1.60681654366579E-2</c:v>
                </c:pt>
                <c:pt idx="49040">
                  <c:v>-2.07593871812084E-2</c:v>
                </c:pt>
                <c:pt idx="49041">
                  <c:v>-2.3965220983559601E-2</c:v>
                </c:pt>
                <c:pt idx="49042">
                  <c:v>-2.37535453614738E-2</c:v>
                </c:pt>
                <c:pt idx="49043">
                  <c:v>-2.3181958470938499E-2</c:v>
                </c:pt>
                <c:pt idx="49044">
                  <c:v>-2.5511782643586601E-2</c:v>
                </c:pt>
                <c:pt idx="49045">
                  <c:v>-2.73082702745528E-2</c:v>
                </c:pt>
                <c:pt idx="49046">
                  <c:v>-3.1592914391047097E-2</c:v>
                </c:pt>
                <c:pt idx="49047">
                  <c:v>-2.10248591392319E-2</c:v>
                </c:pt>
                <c:pt idx="49048">
                  <c:v>-3.3731348702407099E-2</c:v>
                </c:pt>
                <c:pt idx="49049">
                  <c:v>-2.9235271128084099E-2</c:v>
                </c:pt>
                <c:pt idx="49050">
                  <c:v>-4.0607006604511602E-2</c:v>
                </c:pt>
                <c:pt idx="49051">
                  <c:v>-3.7477091021319998E-2</c:v>
                </c:pt>
                <c:pt idx="49052">
                  <c:v>-3.6083359848539699E-2</c:v>
                </c:pt>
                <c:pt idx="49053">
                  <c:v>-4.2144188588972099E-2</c:v>
                </c:pt>
                <c:pt idx="49054">
                  <c:v>-4.0041841786447999E-2</c:v>
                </c:pt>
                <c:pt idx="49055">
                  <c:v>-4.7781034562541298E-2</c:v>
                </c:pt>
                <c:pt idx="49056">
                  <c:v>-5.3586253044764803E-2</c:v>
                </c:pt>
                <c:pt idx="49057">
                  <c:v>-4.84135397264484E-2</c:v>
                </c:pt>
                <c:pt idx="49058">
                  <c:v>-7.1152399635317096E-2</c:v>
                </c:pt>
                <c:pt idx="49059">
                  <c:v>-6.3925743229182194E-2</c:v>
                </c:pt>
                <c:pt idx="49060">
                  <c:v>-6.8368665151985905E-2</c:v>
                </c:pt>
                <c:pt idx="49061">
                  <c:v>-7.4872674266069403E-2</c:v>
                </c:pt>
                <c:pt idx="49062">
                  <c:v>-7.97139380019245E-2</c:v>
                </c:pt>
                <c:pt idx="49063">
                  <c:v>-7.6733684011270398E-2</c:v>
                </c:pt>
                <c:pt idx="49064">
                  <c:v>-0.12679158650542099</c:v>
                </c:pt>
                <c:pt idx="49065">
                  <c:v>-0.13200069390579799</c:v>
                </c:pt>
                <c:pt idx="49066">
                  <c:v>-0.13209136474873201</c:v>
                </c:pt>
                <c:pt idx="49067">
                  <c:v>-8.0627197890579899E-2</c:v>
                </c:pt>
                <c:pt idx="49068">
                  <c:v>-8.4872002696984403E-2</c:v>
                </c:pt>
                <c:pt idx="49069">
                  <c:v>-9.4823141504638497E-2</c:v>
                </c:pt>
                <c:pt idx="49070">
                  <c:v>-8.9346641649515807E-2</c:v>
                </c:pt>
                <c:pt idx="49071">
                  <c:v>-3.78278323735858E-2</c:v>
                </c:pt>
                <c:pt idx="49072">
                  <c:v>-0.14388981120879299</c:v>
                </c:pt>
                <c:pt idx="49073">
                  <c:v>-5.2123218338348397E-2</c:v>
                </c:pt>
                <c:pt idx="49074">
                  <c:v>-6.7246813511283796E-2</c:v>
                </c:pt>
                <c:pt idx="49075">
                  <c:v>-6.2461326813665098E-2</c:v>
                </c:pt>
                <c:pt idx="49076">
                  <c:v>-6.2964630672383795E-2</c:v>
                </c:pt>
                <c:pt idx="49077">
                  <c:v>-6.1915135258506698E-2</c:v>
                </c:pt>
                <c:pt idx="49078">
                  <c:v>-6.5490290965349807E-2</c:v>
                </c:pt>
                <c:pt idx="49079">
                  <c:v>-5.69497173300876E-2</c:v>
                </c:pt>
                <c:pt idx="49080">
                  <c:v>-4.5320808811989403E-2</c:v>
                </c:pt>
                <c:pt idx="49081">
                  <c:v>0.107865572393239</c:v>
                </c:pt>
                <c:pt idx="49082">
                  <c:v>-5.7774990950347702E-3</c:v>
                </c:pt>
                <c:pt idx="49083">
                  <c:v>2.3416142070459198E-2</c:v>
                </c:pt>
                <c:pt idx="49084">
                  <c:v>1.97662813087475E-2</c:v>
                </c:pt>
                <c:pt idx="49085">
                  <c:v>2.3393623965330901E-2</c:v>
                </c:pt>
                <c:pt idx="49086">
                  <c:v>8.4288827116629703E-3</c:v>
                </c:pt>
                <c:pt idx="49087">
                  <c:v>-3.84504495915294E-2</c:v>
                </c:pt>
                <c:pt idx="49088">
                  <c:v>9.1646636152160604E-3</c:v>
                </c:pt>
                <c:pt idx="49089">
                  <c:v>6.5776229734328201E-2</c:v>
                </c:pt>
                <c:pt idx="49090">
                  <c:v>1.8398779906613202E-2</c:v>
                </c:pt>
                <c:pt idx="49091">
                  <c:v>8.9889864894071095E-2</c:v>
                </c:pt>
                <c:pt idx="49092">
                  <c:v>0.105210250948648</c:v>
                </c:pt>
                <c:pt idx="49093">
                  <c:v>0.131560016729974</c:v>
                </c:pt>
                <c:pt idx="49094">
                  <c:v>9.8171466028979595E-2</c:v>
                </c:pt>
                <c:pt idx="49095">
                  <c:v>7.7678384154445196E-2</c:v>
                </c:pt>
                <c:pt idx="49096">
                  <c:v>7.0522916022880605E-2</c:v>
                </c:pt>
                <c:pt idx="49097">
                  <c:v>6.0706872996829801E-2</c:v>
                </c:pt>
                <c:pt idx="49098">
                  <c:v>6.9535133013021305E-2</c:v>
                </c:pt>
                <c:pt idx="49099">
                  <c:v>8.3979120745517305E-2</c:v>
                </c:pt>
                <c:pt idx="49100">
                  <c:v>8.6516622083413902E-2</c:v>
                </c:pt>
                <c:pt idx="49101">
                  <c:v>0.14279879854695601</c:v>
                </c:pt>
                <c:pt idx="49102">
                  <c:v>0.13129741851205401</c:v>
                </c:pt>
                <c:pt idx="49103">
                  <c:v>0.131943140448986</c:v>
                </c:pt>
                <c:pt idx="49104">
                  <c:v>0.13686576036804299</c:v>
                </c:pt>
                <c:pt idx="49105">
                  <c:v>0.17357277953744699</c:v>
                </c:pt>
                <c:pt idx="49106">
                  <c:v>2.7466030246990399E-2</c:v>
                </c:pt>
                <c:pt idx="49107">
                  <c:v>6.8070250622032896E-2</c:v>
                </c:pt>
                <c:pt idx="49108">
                  <c:v>7.06082103295195E-2</c:v>
                </c:pt>
                <c:pt idx="49109">
                  <c:v>6.0772821948660502E-2</c:v>
                </c:pt>
                <c:pt idx="49110">
                  <c:v>6.2144277530883502E-2</c:v>
                </c:pt>
                <c:pt idx="49111">
                  <c:v>5.7386518755706897E-2</c:v>
                </c:pt>
                <c:pt idx="49112">
                  <c:v>6.7172995129161306E-2</c:v>
                </c:pt>
                <c:pt idx="49113">
                  <c:v>6.9163727388732402E-2</c:v>
                </c:pt>
                <c:pt idx="49114">
                  <c:v>7.8406359622565203E-2</c:v>
                </c:pt>
                <c:pt idx="49115">
                  <c:v>8.9220289035959396E-2</c:v>
                </c:pt>
                <c:pt idx="49116">
                  <c:v>0.17377505048363301</c:v>
                </c:pt>
                <c:pt idx="49117">
                  <c:v>0.21994934004484201</c:v>
                </c:pt>
                <c:pt idx="49118">
                  <c:v>-1.86913063343308E-3</c:v>
                </c:pt>
                <c:pt idx="49119">
                  <c:v>0.103702444680004</c:v>
                </c:pt>
                <c:pt idx="49120">
                  <c:v>0.105790660019835</c:v>
                </c:pt>
                <c:pt idx="49121">
                  <c:v>0.18024296268390499</c:v>
                </c:pt>
                <c:pt idx="49122">
                  <c:v>0.20311629379196899</c:v>
                </c:pt>
                <c:pt idx="49123">
                  <c:v>0.25292762505301303</c:v>
                </c:pt>
                <c:pt idx="49124">
                  <c:v>0.23925546431429001</c:v>
                </c:pt>
                <c:pt idx="49125">
                  <c:v>0.25509683696270302</c:v>
                </c:pt>
                <c:pt idx="49126">
                  <c:v>0.13743781665579899</c:v>
                </c:pt>
                <c:pt idx="49127">
                  <c:v>0.14463277376691699</c:v>
                </c:pt>
                <c:pt idx="49128">
                  <c:v>0.17780298841860201</c:v>
                </c:pt>
                <c:pt idx="49129">
                  <c:v>0.16910475128184199</c:v>
                </c:pt>
                <c:pt idx="49130">
                  <c:v>0.19312214083539</c:v>
                </c:pt>
                <c:pt idx="49131">
                  <c:v>0.20435143611376499</c:v>
                </c:pt>
                <c:pt idx="49132">
                  <c:v>0.26596990332349302</c:v>
                </c:pt>
                <c:pt idx="49133">
                  <c:v>0.28400963821677699</c:v>
                </c:pt>
                <c:pt idx="49134">
                  <c:v>0.223032003998722</c:v>
                </c:pt>
                <c:pt idx="49135">
                  <c:v>0.230700770644539</c:v>
                </c:pt>
                <c:pt idx="49136">
                  <c:v>0.245111221801529</c:v>
                </c:pt>
                <c:pt idx="49137">
                  <c:v>0.24231387761374701</c:v>
                </c:pt>
                <c:pt idx="49138">
                  <c:v>0.21976221228033799</c:v>
                </c:pt>
                <c:pt idx="49139">
                  <c:v>0.34908521683239402</c:v>
                </c:pt>
                <c:pt idx="49140">
                  <c:v>0.30416332260537698</c:v>
                </c:pt>
                <c:pt idx="49141">
                  <c:v>0.26261807351025201</c:v>
                </c:pt>
                <c:pt idx="49142">
                  <c:v>7.2040791520830904E-3</c:v>
                </c:pt>
                <c:pt idx="49143">
                  <c:v>1.2504572849923099E-2</c:v>
                </c:pt>
                <c:pt idx="49144">
                  <c:v>8.9680452088613995E-3</c:v>
                </c:pt>
                <c:pt idx="49145">
                  <c:v>1.2894365044956601E-2</c:v>
                </c:pt>
                <c:pt idx="49146">
                  <c:v>1.5303657150135701E-2</c:v>
                </c:pt>
                <c:pt idx="49147">
                  <c:v>3.0832510240272601E-2</c:v>
                </c:pt>
                <c:pt idx="49148" formatCode="0.00E+00">
                  <c:v>7.5465369114202597E-4</c:v>
                </c:pt>
                <c:pt idx="49149">
                  <c:v>7.1536245225645098E-3</c:v>
                </c:pt>
                <c:pt idx="49150">
                  <c:v>4.1394147889839399E-3</c:v>
                </c:pt>
                <c:pt idx="49151">
                  <c:v>2.7826743940533301E-3</c:v>
                </c:pt>
                <c:pt idx="49152" formatCode="0.00E+00">
                  <c:v>-7.8839071337433099E-4</c:v>
                </c:pt>
                <c:pt idx="49153">
                  <c:v>-2.2682919419913998E-3</c:v>
                </c:pt>
                <c:pt idx="49154">
                  <c:v>-1.4666594430106501E-2</c:v>
                </c:pt>
                <c:pt idx="49155">
                  <c:v>-8.4270825723185006E-3</c:v>
                </c:pt>
                <c:pt idx="49156">
                  <c:v>-8.5792047182759994E-3</c:v>
                </c:pt>
                <c:pt idx="49157">
                  <c:v>0.16484539084031599</c:v>
                </c:pt>
                <c:pt idx="49158">
                  <c:v>0.15226559961787201</c:v>
                </c:pt>
                <c:pt idx="49159">
                  <c:v>0.106536389796157</c:v>
                </c:pt>
                <c:pt idx="49160">
                  <c:v>0.104465335192376</c:v>
                </c:pt>
                <c:pt idx="49161">
                  <c:v>0.16834852115250401</c:v>
                </c:pt>
                <c:pt idx="49162">
                  <c:v>0.14746776503730699</c:v>
                </c:pt>
                <c:pt idx="49163">
                  <c:v>0.24437623750436099</c:v>
                </c:pt>
                <c:pt idx="49164">
                  <c:v>0.28169362075537002</c:v>
                </c:pt>
                <c:pt idx="49165">
                  <c:v>0.343102536384636</c:v>
                </c:pt>
                <c:pt idx="49166">
                  <c:v>0.335682793856452</c:v>
                </c:pt>
                <c:pt idx="49167">
                  <c:v>0.30835869564781498</c:v>
                </c:pt>
                <c:pt idx="49168">
                  <c:v>0.32105650132785701</c:v>
                </c:pt>
                <c:pt idx="49169">
                  <c:v>0.35966388734613902</c:v>
                </c:pt>
                <c:pt idx="49170">
                  <c:v>0.34596153513910399</c:v>
                </c:pt>
                <c:pt idx="49171">
                  <c:v>0.37755381745740701</c:v>
                </c:pt>
                <c:pt idx="49172">
                  <c:v>0.38738861912135297</c:v>
                </c:pt>
                <c:pt idx="49173">
                  <c:v>0.39135244907802802</c:v>
                </c:pt>
                <c:pt idx="49174">
                  <c:v>0.33698079930770197</c:v>
                </c:pt>
                <c:pt idx="49175">
                  <c:v>0.37037519087746101</c:v>
                </c:pt>
                <c:pt idx="49176">
                  <c:v>0.33372479292399099</c:v>
                </c:pt>
                <c:pt idx="49177">
                  <c:v>0.35128768685380901</c:v>
                </c:pt>
                <c:pt idx="49178">
                  <c:v>0.37071050954430501</c:v>
                </c:pt>
                <c:pt idx="49179">
                  <c:v>0.353295560252052</c:v>
                </c:pt>
                <c:pt idx="49180">
                  <c:v>0.35302144006642</c:v>
                </c:pt>
                <c:pt idx="49181">
                  <c:v>0.35891190704317399</c:v>
                </c:pt>
                <c:pt idx="49182">
                  <c:v>0.358642528403743</c:v>
                </c:pt>
                <c:pt idx="49183">
                  <c:v>0.35866682463952898</c:v>
                </c:pt>
                <c:pt idx="49184">
                  <c:v>0.35429145684992103</c:v>
                </c:pt>
                <c:pt idx="49185">
                  <c:v>0.42428477427953099</c:v>
                </c:pt>
                <c:pt idx="49186">
                  <c:v>0.419976986504145</c:v>
                </c:pt>
                <c:pt idx="49187">
                  <c:v>0.41120815946384298</c:v>
                </c:pt>
                <c:pt idx="49188">
                  <c:v>0.42345251888019497</c:v>
                </c:pt>
                <c:pt idx="49189">
                  <c:v>0.41185597521981698</c:v>
                </c:pt>
                <c:pt idx="49190">
                  <c:v>0.412248743709617</c:v>
                </c:pt>
                <c:pt idx="49191">
                  <c:v>0.42046976387587998</c:v>
                </c:pt>
                <c:pt idx="49192">
                  <c:v>0.43140704820553</c:v>
                </c:pt>
                <c:pt idx="49193">
                  <c:v>0.46122890029689001</c:v>
                </c:pt>
                <c:pt idx="49194">
                  <c:v>0.47291649086873999</c:v>
                </c:pt>
                <c:pt idx="49195">
                  <c:v>0.46546780147380201</c:v>
                </c:pt>
                <c:pt idx="49196">
                  <c:v>0.46063651764729302</c:v>
                </c:pt>
                <c:pt idx="49197">
                  <c:v>0.50281482383136999</c:v>
                </c:pt>
                <c:pt idx="49198">
                  <c:v>0.52259081389894302</c:v>
                </c:pt>
                <c:pt idx="49199">
                  <c:v>0.55644805430281297</c:v>
                </c:pt>
                <c:pt idx="49200">
                  <c:v>0.55644805430281297</c:v>
                </c:pt>
                <c:pt idx="49201">
                  <c:v>0.55694177601677197</c:v>
                </c:pt>
                <c:pt idx="49202">
                  <c:v>0.51419384168369298</c:v>
                </c:pt>
                <c:pt idx="49203">
                  <c:v>0.50276471582083204</c:v>
                </c:pt>
                <c:pt idx="49204">
                  <c:v>0.51987643818006701</c:v>
                </c:pt>
                <c:pt idx="49205">
                  <c:v>0.53072912219660795</c:v>
                </c:pt>
                <c:pt idx="49206">
                  <c:v>0.52572738922902895</c:v>
                </c:pt>
                <c:pt idx="49207">
                  <c:v>0.47968831664329098</c:v>
                </c:pt>
                <c:pt idx="49208">
                  <c:v>0.47822584634450599</c:v>
                </c:pt>
                <c:pt idx="49209">
                  <c:v>0.56927860198887803</c:v>
                </c:pt>
                <c:pt idx="49210">
                  <c:v>0.56126797904851</c:v>
                </c:pt>
                <c:pt idx="49211">
                  <c:v>0.59720321037153301</c:v>
                </c:pt>
                <c:pt idx="49212">
                  <c:v>0.61694332918579597</c:v>
                </c:pt>
                <c:pt idx="49213">
                  <c:v>0.64504183351091304</c:v>
                </c:pt>
                <c:pt idx="49214">
                  <c:v>0.63777791877255297</c:v>
                </c:pt>
                <c:pt idx="49215">
                  <c:v>0.66614639062665404</c:v>
                </c:pt>
                <c:pt idx="49216">
                  <c:v>0.70351175048187997</c:v>
                </c:pt>
                <c:pt idx="49217">
                  <c:v>0.75248267997191698</c:v>
                </c:pt>
                <c:pt idx="49218">
                  <c:v>0.75689106354971303</c:v>
                </c:pt>
                <c:pt idx="49219">
                  <c:v>0.750461625344648</c:v>
                </c:pt>
                <c:pt idx="49220">
                  <c:v>0.74326456225063597</c:v>
                </c:pt>
                <c:pt idx="49221">
                  <c:v>0.74240578585197203</c:v>
                </c:pt>
                <c:pt idx="49222">
                  <c:v>0.74091653036509797</c:v>
                </c:pt>
                <c:pt idx="49223">
                  <c:v>0.74078546112502197</c:v>
                </c:pt>
                <c:pt idx="49224">
                  <c:v>0.73625861290968597</c:v>
                </c:pt>
                <c:pt idx="49225">
                  <c:v>0.73339084951946598</c:v>
                </c:pt>
                <c:pt idx="49226">
                  <c:v>0.76961745740140897</c:v>
                </c:pt>
                <c:pt idx="49227">
                  <c:v>0.82795809511007201</c:v>
                </c:pt>
                <c:pt idx="49228">
                  <c:v>0.83659597709293099</c:v>
                </c:pt>
                <c:pt idx="49229">
                  <c:v>0.85104935834946505</c:v>
                </c:pt>
                <c:pt idx="49230">
                  <c:v>0.84246162621174203</c:v>
                </c:pt>
                <c:pt idx="49231">
                  <c:v>0.89298218809758401</c:v>
                </c:pt>
                <c:pt idx="49232">
                  <c:v>-5.4937244543247204E-3</c:v>
                </c:pt>
                <c:pt idx="49233" formatCode="0.00E+00">
                  <c:v>-4.1309814970524802E-5</c:v>
                </c:pt>
                <c:pt idx="49234">
                  <c:v>-2.3883197890528202E-2</c:v>
                </c:pt>
                <c:pt idx="49235">
                  <c:v>-2.6275857371569299E-2</c:v>
                </c:pt>
                <c:pt idx="49236">
                  <c:v>-3.0082966664432401E-2</c:v>
                </c:pt>
                <c:pt idx="49237">
                  <c:v>1.12652617702537E-2</c:v>
                </c:pt>
                <c:pt idx="49238">
                  <c:v>-1.7183200551588802E-2</c:v>
                </c:pt>
                <c:pt idx="49239">
                  <c:v>2.5651763131233601E-2</c:v>
                </c:pt>
                <c:pt idx="49240">
                  <c:v>1.32371074385424E-2</c:v>
                </c:pt>
                <c:pt idx="49241">
                  <c:v>1.07509162796093E-2</c:v>
                </c:pt>
                <c:pt idx="49242">
                  <c:v>7.4470195138886999E-3</c:v>
                </c:pt>
                <c:pt idx="49243">
                  <c:v>-2.7413654137488301E-2</c:v>
                </c:pt>
                <c:pt idx="49244">
                  <c:v>-2.8623682744969198E-2</c:v>
                </c:pt>
                <c:pt idx="49245">
                  <c:v>1.2577170810676899E-2</c:v>
                </c:pt>
                <c:pt idx="49246">
                  <c:v>9.3251691731683906E-3</c:v>
                </c:pt>
                <c:pt idx="49247">
                  <c:v>2.5515995351761398E-3</c:v>
                </c:pt>
                <c:pt idx="49248">
                  <c:v>-2.53218735969542E-2</c:v>
                </c:pt>
                <c:pt idx="49249">
                  <c:v>-2.3757897839279601E-2</c:v>
                </c:pt>
                <c:pt idx="49250">
                  <c:v>-2.8366712181213401E-2</c:v>
                </c:pt>
                <c:pt idx="49251">
                  <c:v>-1.05484781106524E-2</c:v>
                </c:pt>
                <c:pt idx="49252">
                  <c:v>-1.5791385467376701E-2</c:v>
                </c:pt>
                <c:pt idx="49253">
                  <c:v>-5.9931980603278902E-2</c:v>
                </c:pt>
                <c:pt idx="49254">
                  <c:v>-5.9796450542242301E-2</c:v>
                </c:pt>
                <c:pt idx="49255">
                  <c:v>-5.9283209044441003E-2</c:v>
                </c:pt>
                <c:pt idx="49256">
                  <c:v>-5.31723821527188E-2</c:v>
                </c:pt>
                <c:pt idx="49257">
                  <c:v>-8.6170753385816905E-3</c:v>
                </c:pt>
                <c:pt idx="49258">
                  <c:v>-1.54018556372825E-2</c:v>
                </c:pt>
                <c:pt idx="49259">
                  <c:v>-2.2291338211810102E-2</c:v>
                </c:pt>
                <c:pt idx="49260">
                  <c:v>-1.5485679830752301E-2</c:v>
                </c:pt>
                <c:pt idx="49261">
                  <c:v>-1.26994814926078E-2</c:v>
                </c:pt>
                <c:pt idx="49262">
                  <c:v>-8.5153727916140697E-3</c:v>
                </c:pt>
                <c:pt idx="49263">
                  <c:v>6.7638272469436799E-3</c:v>
                </c:pt>
                <c:pt idx="49264">
                  <c:v>1.97850386891456E-2</c:v>
                </c:pt>
                <c:pt idx="49265">
                  <c:v>3.3771679206858897E-2</c:v>
                </c:pt>
                <c:pt idx="49266">
                  <c:v>1.4080322815217299E-2</c:v>
                </c:pt>
                <c:pt idx="49267">
                  <c:v>1.9910100992507701E-2</c:v>
                </c:pt>
                <c:pt idx="49268">
                  <c:v>1.9952108386932201E-2</c:v>
                </c:pt>
                <c:pt idx="49269">
                  <c:v>1.9165920364171401E-2</c:v>
                </c:pt>
                <c:pt idx="49270">
                  <c:v>2.2717504452273801E-2</c:v>
                </c:pt>
                <c:pt idx="49271">
                  <c:v>2.3792028660094701E-2</c:v>
                </c:pt>
                <c:pt idx="49272">
                  <c:v>2.116459190864E-2</c:v>
                </c:pt>
                <c:pt idx="49273">
                  <c:v>2.12528514293319E-2</c:v>
                </c:pt>
                <c:pt idx="49274">
                  <c:v>2.4406797358098802E-2</c:v>
                </c:pt>
                <c:pt idx="49275">
                  <c:v>2.91163483105711E-2</c:v>
                </c:pt>
                <c:pt idx="49276">
                  <c:v>2.40695344021499E-2</c:v>
                </c:pt>
                <c:pt idx="49277">
                  <c:v>4.5298834214985997E-2</c:v>
                </c:pt>
                <c:pt idx="49278">
                  <c:v>3.90323879243408E-2</c:v>
                </c:pt>
                <c:pt idx="49279">
                  <c:v>4.02851801600159E-2</c:v>
                </c:pt>
                <c:pt idx="49280">
                  <c:v>5.7191413114707303E-2</c:v>
                </c:pt>
                <c:pt idx="49281">
                  <c:v>6.4022572676869893E-2</c:v>
                </c:pt>
                <c:pt idx="49282">
                  <c:v>6.2624531443266698E-2</c:v>
                </c:pt>
                <c:pt idx="49283">
                  <c:v>7.6117349034957593E-2</c:v>
                </c:pt>
                <c:pt idx="49284">
                  <c:v>6.8060194533967597E-2</c:v>
                </c:pt>
                <c:pt idx="49285">
                  <c:v>7.2201268373453406E-2</c:v>
                </c:pt>
                <c:pt idx="49286">
                  <c:v>7.06298211482949E-2</c:v>
                </c:pt>
                <c:pt idx="49287">
                  <c:v>7.2594419782905595E-2</c:v>
                </c:pt>
                <c:pt idx="49288">
                  <c:v>7.0749554588965993E-2</c:v>
                </c:pt>
                <c:pt idx="49289">
                  <c:v>9.5766819295001193E-2</c:v>
                </c:pt>
                <c:pt idx="49290">
                  <c:v>9.3009992759857094E-2</c:v>
                </c:pt>
                <c:pt idx="49291">
                  <c:v>9.3893763863052301E-2</c:v>
                </c:pt>
                <c:pt idx="49292">
                  <c:v>9.5148356366074202E-2</c:v>
                </c:pt>
                <c:pt idx="49293">
                  <c:v>9.5554865694127994E-2</c:v>
                </c:pt>
                <c:pt idx="49294">
                  <c:v>0.14935447684441899</c:v>
                </c:pt>
                <c:pt idx="49295">
                  <c:v>0.17921957636654101</c:v>
                </c:pt>
                <c:pt idx="49296">
                  <c:v>0.139961553988008</c:v>
                </c:pt>
                <c:pt idx="49297">
                  <c:v>0.26728938880410302</c:v>
                </c:pt>
                <c:pt idx="49298">
                  <c:v>0.28016407209532501</c:v>
                </c:pt>
                <c:pt idx="49299">
                  <c:v>0.31440943260051901</c:v>
                </c:pt>
                <c:pt idx="49300">
                  <c:v>0.31804440359455499</c:v>
                </c:pt>
                <c:pt idx="49301">
                  <c:v>0.35772402699912198</c:v>
                </c:pt>
                <c:pt idx="49302">
                  <c:v>0.51017959066096197</c:v>
                </c:pt>
                <c:pt idx="49303">
                  <c:v>0.59652126377499304</c:v>
                </c:pt>
                <c:pt idx="49304">
                  <c:v>0.52061234503167897</c:v>
                </c:pt>
                <c:pt idx="49305">
                  <c:v>0.52095579365869904</c:v>
                </c:pt>
                <c:pt idx="49306">
                  <c:v>0.46751169695750899</c:v>
                </c:pt>
                <c:pt idx="49307">
                  <c:v>0.47268208424674801</c:v>
                </c:pt>
                <c:pt idx="49308">
                  <c:v>0.36746063818221703</c:v>
                </c:pt>
                <c:pt idx="49309">
                  <c:v>0.362020443376669</c:v>
                </c:pt>
                <c:pt idx="49310">
                  <c:v>-5.1365328687657998E-3</c:v>
                </c:pt>
                <c:pt idx="49311" formatCode="0.00E+00">
                  <c:v>1.7941966162426899E-4</c:v>
                </c:pt>
                <c:pt idx="49312">
                  <c:v>-7.2465010247011402E-3</c:v>
                </c:pt>
                <c:pt idx="49313">
                  <c:v>-5.0945172379297504E-3</c:v>
                </c:pt>
                <c:pt idx="49314">
                  <c:v>-2.0903976011877601E-2</c:v>
                </c:pt>
                <c:pt idx="49315">
                  <c:v>-2.0845728019668899E-2</c:v>
                </c:pt>
                <c:pt idx="49316">
                  <c:v>-3.1093678446022201E-2</c:v>
                </c:pt>
                <c:pt idx="49317">
                  <c:v>-1.10856746826173E-2</c:v>
                </c:pt>
                <c:pt idx="49318">
                  <c:v>3.20399646113598E-2</c:v>
                </c:pt>
                <c:pt idx="49319">
                  <c:v>5.4255634291694797E-2</c:v>
                </c:pt>
                <c:pt idx="49320">
                  <c:v>3.1379388280805297E-2</c:v>
                </c:pt>
                <c:pt idx="49321">
                  <c:v>4.2024034825758699E-2</c:v>
                </c:pt>
                <c:pt idx="49322">
                  <c:v>4.29495022537036E-2</c:v>
                </c:pt>
                <c:pt idx="49323">
                  <c:v>2.1718395089555999E-3</c:v>
                </c:pt>
                <c:pt idx="49324" formatCode="0.00E+00">
                  <c:v>-5.7019822364523499E-4</c:v>
                </c:pt>
                <c:pt idx="49325">
                  <c:v>-6.9475426462839801E-2</c:v>
                </c:pt>
                <c:pt idx="49326">
                  <c:v>-8.8428683108460998E-2</c:v>
                </c:pt>
                <c:pt idx="49327">
                  <c:v>-2.53100065533691E-2</c:v>
                </c:pt>
                <c:pt idx="49328">
                  <c:v>-3.4207744841479898E-2</c:v>
                </c:pt>
                <c:pt idx="49329">
                  <c:v>1.68281800440572E-2</c:v>
                </c:pt>
                <c:pt idx="49330">
                  <c:v>1.6782956403137199E-2</c:v>
                </c:pt>
                <c:pt idx="49331">
                  <c:v>2.06877892329069E-2</c:v>
                </c:pt>
                <c:pt idx="49332">
                  <c:v>1.4093060014312001E-2</c:v>
                </c:pt>
                <c:pt idx="49333">
                  <c:v>1.6291375105465099E-2</c:v>
                </c:pt>
                <c:pt idx="49334">
                  <c:v>1.68187108892685E-2</c:v>
                </c:pt>
                <c:pt idx="49335">
                  <c:v>2.5183883105248599E-2</c:v>
                </c:pt>
                <c:pt idx="49336">
                  <c:v>9.8363408610937508E-3</c:v>
                </c:pt>
                <c:pt idx="49337">
                  <c:v>8.7485882971429698E-3</c:v>
                </c:pt>
                <c:pt idx="49338">
                  <c:v>5.2302967267304698E-2</c:v>
                </c:pt>
                <c:pt idx="49339">
                  <c:v>7.3338583474396396E-2</c:v>
                </c:pt>
                <c:pt idx="49340">
                  <c:v>7.2005107773987304E-2</c:v>
                </c:pt>
                <c:pt idx="49341">
                  <c:v>9.0294897183355205E-2</c:v>
                </c:pt>
                <c:pt idx="49342">
                  <c:v>8.6893956358355201E-2</c:v>
                </c:pt>
                <c:pt idx="49343">
                  <c:v>9.6744190542246297E-2</c:v>
                </c:pt>
                <c:pt idx="49344">
                  <c:v>0.124878162965444</c:v>
                </c:pt>
                <c:pt idx="49345">
                  <c:v>0.13941596477312901</c:v>
                </c:pt>
                <c:pt idx="49346">
                  <c:v>0.18001165900431601</c:v>
                </c:pt>
                <c:pt idx="49347">
                  <c:v>0.167345171488823</c:v>
                </c:pt>
                <c:pt idx="49348">
                  <c:v>0.157868973150874</c:v>
                </c:pt>
                <c:pt idx="49349">
                  <c:v>0.17649225446705699</c:v>
                </c:pt>
                <c:pt idx="49350">
                  <c:v>0.20220633357909701</c:v>
                </c:pt>
                <c:pt idx="49351">
                  <c:v>0.233449556436266</c:v>
                </c:pt>
                <c:pt idx="49352">
                  <c:v>0.20366171217641901</c:v>
                </c:pt>
                <c:pt idx="49353">
                  <c:v>0.26001630486250499</c:v>
                </c:pt>
                <c:pt idx="49354">
                  <c:v>0.28040712135156798</c:v>
                </c:pt>
                <c:pt idx="49355">
                  <c:v>0.323783989721391</c:v>
                </c:pt>
                <c:pt idx="49356">
                  <c:v>0.33555052507208399</c:v>
                </c:pt>
                <c:pt idx="49357">
                  <c:v>0.27253167340536699</c:v>
                </c:pt>
                <c:pt idx="49358">
                  <c:v>0.33996049926029398</c:v>
                </c:pt>
                <c:pt idx="49359">
                  <c:v>0.375519097768441</c:v>
                </c:pt>
                <c:pt idx="49360">
                  <c:v>0.30046817305551898</c:v>
                </c:pt>
                <c:pt idx="49361">
                  <c:v>0.36843336991759301</c:v>
                </c:pt>
                <c:pt idx="49362">
                  <c:v>0.33931149853487402</c:v>
                </c:pt>
                <c:pt idx="49363">
                  <c:v>0.34798755359149802</c:v>
                </c:pt>
                <c:pt idx="49364">
                  <c:v>0.336193676700343</c:v>
                </c:pt>
                <c:pt idx="49365">
                  <c:v>0.32459277845006101</c:v>
                </c:pt>
                <c:pt idx="49366">
                  <c:v>0.31742609861793603</c:v>
                </c:pt>
                <c:pt idx="49367">
                  <c:v>0.34253481634925498</c:v>
                </c:pt>
                <c:pt idx="49368">
                  <c:v>0.29677096846481699</c:v>
                </c:pt>
                <c:pt idx="49369">
                  <c:v>0.39748812160573199</c:v>
                </c:pt>
                <c:pt idx="49370">
                  <c:v>0.33760714976663297</c:v>
                </c:pt>
                <c:pt idx="49371">
                  <c:v>0.38534925609156101</c:v>
                </c:pt>
                <c:pt idx="49372">
                  <c:v>0.31343979124618399</c:v>
                </c:pt>
                <c:pt idx="49373">
                  <c:v>0.460765018677609</c:v>
                </c:pt>
                <c:pt idx="49374">
                  <c:v>0.42659706668049302</c:v>
                </c:pt>
                <c:pt idx="49375">
                  <c:v>0.433523887084584</c:v>
                </c:pt>
                <c:pt idx="49376">
                  <c:v>0.46367131737912598</c:v>
                </c:pt>
                <c:pt idx="49377">
                  <c:v>0.49893913985821597</c:v>
                </c:pt>
                <c:pt idx="49378">
                  <c:v>0.53778257151479103</c:v>
                </c:pt>
                <c:pt idx="49379">
                  <c:v>0.58659353072980602</c:v>
                </c:pt>
                <c:pt idx="49380">
                  <c:v>0.57093290401625296</c:v>
                </c:pt>
                <c:pt idx="49381">
                  <c:v>0.59484107785400797</c:v>
                </c:pt>
                <c:pt idx="49382">
                  <c:v>0.65548435629122204</c:v>
                </c:pt>
                <c:pt idx="49383">
                  <c:v>0.66958509904872598</c:v>
                </c:pt>
                <c:pt idx="49384">
                  <c:v>0.54822110513132705</c:v>
                </c:pt>
                <c:pt idx="49385">
                  <c:v>0.59657787740859203</c:v>
                </c:pt>
                <c:pt idx="49386">
                  <c:v>0.66935161262817999</c:v>
                </c:pt>
                <c:pt idx="49387">
                  <c:v>0.67098753652925303</c:v>
                </c:pt>
                <c:pt idx="49388">
                  <c:v>0.59657787740859203</c:v>
                </c:pt>
                <c:pt idx="49389">
                  <c:v>0.59728173704429599</c:v>
                </c:pt>
                <c:pt idx="49390">
                  <c:v>0.59657787740859203</c:v>
                </c:pt>
                <c:pt idx="49391">
                  <c:v>0.59728173704429599</c:v>
                </c:pt>
                <c:pt idx="49392">
                  <c:v>0.61134307817691402</c:v>
                </c:pt>
                <c:pt idx="49393">
                  <c:v>0.42335279892863997</c:v>
                </c:pt>
                <c:pt idx="49394">
                  <c:v>3.1608694350924102E-3</c:v>
                </c:pt>
                <c:pt idx="49395">
                  <c:v>7.7310408228503597E-3</c:v>
                </c:pt>
                <c:pt idx="49396">
                  <c:v>2.5467604100968201E-3</c:v>
                </c:pt>
                <c:pt idx="49397">
                  <c:v>1.7584314809559298E-2</c:v>
                </c:pt>
                <c:pt idx="49398">
                  <c:v>1.21928376240736E-2</c:v>
                </c:pt>
                <c:pt idx="49399">
                  <c:v>2.56695012268419E-2</c:v>
                </c:pt>
                <c:pt idx="49400">
                  <c:v>2.16848468594046E-2</c:v>
                </c:pt>
                <c:pt idx="49401">
                  <c:v>1.8472943163959601E-2</c:v>
                </c:pt>
                <c:pt idx="49402">
                  <c:v>3.42050175035351E-2</c:v>
                </c:pt>
                <c:pt idx="49403">
                  <c:v>3.0026580832851001E-2</c:v>
                </c:pt>
                <c:pt idx="49404">
                  <c:v>3.4435044416778401E-2</c:v>
                </c:pt>
                <c:pt idx="49405">
                  <c:v>3.0860851866366199E-2</c:v>
                </c:pt>
                <c:pt idx="49406">
                  <c:v>3.6460368950074797E-2</c:v>
                </c:pt>
                <c:pt idx="49407">
                  <c:v>4.0869242057236903E-2</c:v>
                </c:pt>
                <c:pt idx="49408">
                  <c:v>-2.8932148491257002E-2</c:v>
                </c:pt>
                <c:pt idx="49409">
                  <c:v>-4.3154818821313702E-2</c:v>
                </c:pt>
                <c:pt idx="49410">
                  <c:v>3.5497587562280902E-3</c:v>
                </c:pt>
                <c:pt idx="49411">
                  <c:v>3.2474170265538803E-2</c:v>
                </c:pt>
                <c:pt idx="49412">
                  <c:v>-3.11440814046362E-2</c:v>
                </c:pt>
                <c:pt idx="49413">
                  <c:v>-2.8018497848961401E-2</c:v>
                </c:pt>
                <c:pt idx="49414">
                  <c:v>-4.3543978371766802E-2</c:v>
                </c:pt>
                <c:pt idx="49415">
                  <c:v>-4.3578231338284402E-2</c:v>
                </c:pt>
                <c:pt idx="49416">
                  <c:v>-5.4335444126129402E-2</c:v>
                </c:pt>
                <c:pt idx="49417">
                  <c:v>-2.8986065779240601E-2</c:v>
                </c:pt>
                <c:pt idx="49418">
                  <c:v>-2.9716851693597501E-2</c:v>
                </c:pt>
                <c:pt idx="49419">
                  <c:v>-2.6130335125921601E-2</c:v>
                </c:pt>
                <c:pt idx="49420">
                  <c:v>-5.6976417755627501E-3</c:v>
                </c:pt>
                <c:pt idx="49421">
                  <c:v>-1.32933673365998E-3</c:v>
                </c:pt>
                <c:pt idx="49422">
                  <c:v>-1.08390995474472E-2</c:v>
                </c:pt>
                <c:pt idx="49423">
                  <c:v>-6.6552261526038299E-3</c:v>
                </c:pt>
                <c:pt idx="49424">
                  <c:v>-1.99193089489599E-2</c:v>
                </c:pt>
                <c:pt idx="49425">
                  <c:v>2.2103107843595801E-2</c:v>
                </c:pt>
                <c:pt idx="49426">
                  <c:v>1.35859885665805E-2</c:v>
                </c:pt>
                <c:pt idx="49427">
                  <c:v>1.79080411827134E-2</c:v>
                </c:pt>
                <c:pt idx="49428">
                  <c:v>-3.84534501603934E-2</c:v>
                </c:pt>
                <c:pt idx="49429">
                  <c:v>-4.2248958330575799E-2</c:v>
                </c:pt>
                <c:pt idx="49430">
                  <c:v>-4.0943614439380799E-2</c:v>
                </c:pt>
                <c:pt idx="49431">
                  <c:v>-3.8948587635625198E-2</c:v>
                </c:pt>
                <c:pt idx="49432">
                  <c:v>-8.7185518186559494E-2</c:v>
                </c:pt>
                <c:pt idx="49433">
                  <c:v>-8.5957661519911105E-2</c:v>
                </c:pt>
                <c:pt idx="49434">
                  <c:v>-8.4864080136344694E-2</c:v>
                </c:pt>
                <c:pt idx="49435">
                  <c:v>-6.1172711075657402E-2</c:v>
                </c:pt>
                <c:pt idx="49436">
                  <c:v>-0.14693761904851099</c:v>
                </c:pt>
                <c:pt idx="49437">
                  <c:v>-0.137507537293002</c:v>
                </c:pt>
                <c:pt idx="49438">
                  <c:v>-0.14296995854650801</c:v>
                </c:pt>
                <c:pt idx="49439">
                  <c:v>-0.13996364280436099</c:v>
                </c:pt>
                <c:pt idx="49440">
                  <c:v>-0.147181394392606</c:v>
                </c:pt>
                <c:pt idx="49441">
                  <c:v>-0.142114377155694</c:v>
                </c:pt>
                <c:pt idx="49442">
                  <c:v>-0.14553744178102501</c:v>
                </c:pt>
                <c:pt idx="49443">
                  <c:v>-0.15517175134042399</c:v>
                </c:pt>
                <c:pt idx="49444">
                  <c:v>-0.174227377325264</c:v>
                </c:pt>
                <c:pt idx="49445">
                  <c:v>-0.20932780984611801</c:v>
                </c:pt>
                <c:pt idx="49446">
                  <c:v>-0.20483314164525401</c:v>
                </c:pt>
                <c:pt idx="49447">
                  <c:v>-0.214494869600038</c:v>
                </c:pt>
                <c:pt idx="49448">
                  <c:v>-0.21887059850784399</c:v>
                </c:pt>
                <c:pt idx="49449">
                  <c:v>-0.20660558598727799</c:v>
                </c:pt>
                <c:pt idx="49450">
                  <c:v>-0.211149464116834</c:v>
                </c:pt>
                <c:pt idx="49451">
                  <c:v>-0.130164703721423</c:v>
                </c:pt>
                <c:pt idx="49452">
                  <c:v>-0.154567652333817</c:v>
                </c:pt>
                <c:pt idx="49453">
                  <c:v>-0.16747788778047501</c:v>
                </c:pt>
                <c:pt idx="49454">
                  <c:v>-0.168768733385074</c:v>
                </c:pt>
                <c:pt idx="49455">
                  <c:v>-0.18690107284364099</c:v>
                </c:pt>
                <c:pt idx="49456">
                  <c:v>-0.26268228232335999</c:v>
                </c:pt>
                <c:pt idx="49457">
                  <c:v>-0.224610969593494</c:v>
                </c:pt>
                <c:pt idx="49458">
                  <c:v>7.3289361695023604E-3</c:v>
                </c:pt>
                <c:pt idx="49459">
                  <c:v>1.4975363799231501E-2</c:v>
                </c:pt>
                <c:pt idx="49460">
                  <c:v>1.0117771850961001E-2</c:v>
                </c:pt>
                <c:pt idx="49461">
                  <c:v>2.52789236573078E-2</c:v>
                </c:pt>
                <c:pt idx="49462">
                  <c:v>2.3461195473621899E-2</c:v>
                </c:pt>
                <c:pt idx="49463">
                  <c:v>9.3763617060409407E-3</c:v>
                </c:pt>
                <c:pt idx="49464">
                  <c:v>1.77239474258339E-3</c:v>
                </c:pt>
                <c:pt idx="49465">
                  <c:v>9.3487085489969406E-3</c:v>
                </c:pt>
                <c:pt idx="49466">
                  <c:v>1.2560417236359801E-2</c:v>
                </c:pt>
                <c:pt idx="49467">
                  <c:v>1.39270297727969E-2</c:v>
                </c:pt>
                <c:pt idx="49468">
                  <c:v>9.0310497754757506E-3</c:v>
                </c:pt>
                <c:pt idx="49469">
                  <c:v>1.7219914469148501E-2</c:v>
                </c:pt>
                <c:pt idx="49470">
                  <c:v>-5.9868821036204098E-3</c:v>
                </c:pt>
                <c:pt idx="49471">
                  <c:v>-5.44623339483465E-2</c:v>
                </c:pt>
                <c:pt idx="49472">
                  <c:v>-2.2148345730673001E-2</c:v>
                </c:pt>
                <c:pt idx="49473">
                  <c:v>-1.01532752972934E-2</c:v>
                </c:pt>
                <c:pt idx="49474">
                  <c:v>-2.2165766496362498E-3</c:v>
                </c:pt>
                <c:pt idx="49475">
                  <c:v>-7.7836689379104903E-3</c:v>
                </c:pt>
                <c:pt idx="49476">
                  <c:v>3.8171764904642198E-2</c:v>
                </c:pt>
                <c:pt idx="49477">
                  <c:v>4.4991985500217199E-2</c:v>
                </c:pt>
                <c:pt idx="49478">
                  <c:v>4.3144884201024199E-2</c:v>
                </c:pt>
                <c:pt idx="49479">
                  <c:v>4.7888161116575102E-2</c:v>
                </c:pt>
                <c:pt idx="49480">
                  <c:v>-1.12633586681998E-2</c:v>
                </c:pt>
                <c:pt idx="49481">
                  <c:v>-8.8912605804352101E-3</c:v>
                </c:pt>
                <c:pt idx="49482">
                  <c:v>-1.5147310189973199E-2</c:v>
                </c:pt>
                <c:pt idx="49483" formatCode="0.00E+00">
                  <c:v>-1.2367761177967099E-4</c:v>
                </c:pt>
                <c:pt idx="49484">
                  <c:v>-2.09761533011068E-2</c:v>
                </c:pt>
                <c:pt idx="49485">
                  <c:v>-1.42346667276673E-2</c:v>
                </c:pt>
                <c:pt idx="49486">
                  <c:v>-2.4984231127737899E-2</c:v>
                </c:pt>
                <c:pt idx="49487">
                  <c:v>-7.4808906299487804E-2</c:v>
                </c:pt>
                <c:pt idx="49488">
                  <c:v>-8.2365434863647294E-2</c:v>
                </c:pt>
                <c:pt idx="49489">
                  <c:v>-9.0166409938874106E-2</c:v>
                </c:pt>
                <c:pt idx="49490">
                  <c:v>-7.0851406093057095E-2</c:v>
                </c:pt>
                <c:pt idx="49491">
                  <c:v>-4.2128896670545696E-3</c:v>
                </c:pt>
                <c:pt idx="49492">
                  <c:v>-0.188267904228894</c:v>
                </c:pt>
                <c:pt idx="49493">
                  <c:v>-5.2571077435408002E-2</c:v>
                </c:pt>
                <c:pt idx="49494">
                  <c:v>-0.16942281073225399</c:v>
                </c:pt>
                <c:pt idx="49495">
                  <c:v>-0.104185715100732</c:v>
                </c:pt>
                <c:pt idx="49496">
                  <c:v>-0.12764949238953799</c:v>
                </c:pt>
                <c:pt idx="49497">
                  <c:v>-0.14106834355661901</c:v>
                </c:pt>
                <c:pt idx="49498">
                  <c:v>-0.16873305460203999</c:v>
                </c:pt>
                <c:pt idx="49499">
                  <c:v>-6.7424024659388196E-2</c:v>
                </c:pt>
                <c:pt idx="49500">
                  <c:v>-8.9641583667905603E-2</c:v>
                </c:pt>
                <c:pt idx="49501">
                  <c:v>-8.5708269323791803E-2</c:v>
                </c:pt>
                <c:pt idx="49502">
                  <c:v>-0.109512525780013</c:v>
                </c:pt>
                <c:pt idx="49503">
                  <c:v>-9.7682955041639097E-2</c:v>
                </c:pt>
                <c:pt idx="49504">
                  <c:v>-8.9464019614848594E-2</c:v>
                </c:pt>
                <c:pt idx="49505">
                  <c:v>-7.9070985951501693E-2</c:v>
                </c:pt>
                <c:pt idx="49506">
                  <c:v>-6.8455520957408394E-2</c:v>
                </c:pt>
                <c:pt idx="49507">
                  <c:v>-0.14307454525125399</c:v>
                </c:pt>
                <c:pt idx="49508">
                  <c:v>-0.178209858313505</c:v>
                </c:pt>
                <c:pt idx="49509">
                  <c:v>-0.14222960428999701</c:v>
                </c:pt>
                <c:pt idx="49510">
                  <c:v>-0.15989063431533199</c:v>
                </c:pt>
                <c:pt idx="49511">
                  <c:v>-0.19394359884375101</c:v>
                </c:pt>
                <c:pt idx="49512">
                  <c:v>-0.20153632040286401</c:v>
                </c:pt>
                <c:pt idx="49513">
                  <c:v>-0.17666118173482701</c:v>
                </c:pt>
                <c:pt idx="49514">
                  <c:v>-0.20476471484734701</c:v>
                </c:pt>
                <c:pt idx="49515">
                  <c:v>-0.21019717585906</c:v>
                </c:pt>
                <c:pt idx="49516">
                  <c:v>-0.21266626767341101</c:v>
                </c:pt>
                <c:pt idx="49517">
                  <c:v>-0.206924557722931</c:v>
                </c:pt>
                <c:pt idx="49518">
                  <c:v>-0.21061526154357699</c:v>
                </c:pt>
                <c:pt idx="49519">
                  <c:v>-0.178273261793959</c:v>
                </c:pt>
                <c:pt idx="49520">
                  <c:v>-0.188478615961199</c:v>
                </c:pt>
                <c:pt idx="49521">
                  <c:v>-0.18384723230573299</c:v>
                </c:pt>
                <c:pt idx="49522">
                  <c:v>-0.18959547788521799</c:v>
                </c:pt>
                <c:pt idx="49523">
                  <c:v>-0.18781106280902099</c:v>
                </c:pt>
                <c:pt idx="49524">
                  <c:v>-0.195390766112575</c:v>
                </c:pt>
                <c:pt idx="49525">
                  <c:v>-0.137127047685355</c:v>
                </c:pt>
                <c:pt idx="49526">
                  <c:v>-0.16155120412635199</c:v>
                </c:pt>
                <c:pt idx="49527">
                  <c:v>-0.154548253129455</c:v>
                </c:pt>
                <c:pt idx="49528">
                  <c:v>-0.18806152897997699</c:v>
                </c:pt>
                <c:pt idx="49529">
                  <c:v>-0.214862683439693</c:v>
                </c:pt>
                <c:pt idx="49530">
                  <c:v>-0.22109620918356801</c:v>
                </c:pt>
                <c:pt idx="49531">
                  <c:v>-0.220792315862644</c:v>
                </c:pt>
                <c:pt idx="49532">
                  <c:v>-0.40593569489158199</c:v>
                </c:pt>
                <c:pt idx="49533">
                  <c:v>-0.146749146171191</c:v>
                </c:pt>
                <c:pt idx="49534">
                  <c:v>-7.7944532998379196E-2</c:v>
                </c:pt>
                <c:pt idx="49535">
                  <c:v>-4.3203283673329297E-2</c:v>
                </c:pt>
                <c:pt idx="49536">
                  <c:v>-3.9853744812024999E-2</c:v>
                </c:pt>
                <c:pt idx="49537">
                  <c:v>-5.0784006921824998E-2</c:v>
                </c:pt>
                <c:pt idx="49538">
                  <c:v>-0.17282106891784799</c:v>
                </c:pt>
                <c:pt idx="49539">
                  <c:v>3.2635032690534402E-2</c:v>
                </c:pt>
                <c:pt idx="49540">
                  <c:v>3.0164678715756999E-2</c:v>
                </c:pt>
                <c:pt idx="49541">
                  <c:v>2.9095879476656698E-2</c:v>
                </c:pt>
                <c:pt idx="49542">
                  <c:v>2.5012232067862902E-2</c:v>
                </c:pt>
                <c:pt idx="49543">
                  <c:v>2.5926671557103299E-2</c:v>
                </c:pt>
                <c:pt idx="49544">
                  <c:v>3.2413809040458597E-2</c:v>
                </c:pt>
                <c:pt idx="49545">
                  <c:v>4.4627682571495901E-2</c:v>
                </c:pt>
                <c:pt idx="49546">
                  <c:v>3.26513605425682E-3</c:v>
                </c:pt>
                <c:pt idx="49547">
                  <c:v>6.2923916998323698E-2</c:v>
                </c:pt>
                <c:pt idx="49548">
                  <c:v>6.3981843065575195E-2</c:v>
                </c:pt>
                <c:pt idx="49549">
                  <c:v>5.8704952571896701E-2</c:v>
                </c:pt>
                <c:pt idx="49550">
                  <c:v>5.7998222916337799E-2</c:v>
                </c:pt>
                <c:pt idx="49551">
                  <c:v>0.13560413977660599</c:v>
                </c:pt>
                <c:pt idx="49552">
                  <c:v>0.14004744988520701</c:v>
                </c:pt>
                <c:pt idx="49553">
                  <c:v>1.0528266134139899E-3</c:v>
                </c:pt>
                <c:pt idx="49554">
                  <c:v>-4.9705748386832298E-3</c:v>
                </c:pt>
                <c:pt idx="49555" formatCode="0.00E+00">
                  <c:v>8.4901068693055105E-4</c:v>
                </c:pt>
                <c:pt idx="49556">
                  <c:v>5.6918294672061399E-3</c:v>
                </c:pt>
                <c:pt idx="49557">
                  <c:v>1.40889838018256E-2</c:v>
                </c:pt>
                <c:pt idx="49558">
                  <c:v>-8.2250571456619001E-2</c:v>
                </c:pt>
                <c:pt idx="49559">
                  <c:v>-8.3730853933274396E-2</c:v>
                </c:pt>
                <c:pt idx="49560">
                  <c:v>-0.12381076386161401</c:v>
                </c:pt>
                <c:pt idx="49561">
                  <c:v>-9.8553416156205803E-2</c:v>
                </c:pt>
                <c:pt idx="49562">
                  <c:v>-0.111918287327749</c:v>
                </c:pt>
                <c:pt idx="49563">
                  <c:v>-4.3419028274620502E-3</c:v>
                </c:pt>
                <c:pt idx="49564">
                  <c:v>8.8381570957021208E-3</c:v>
                </c:pt>
                <c:pt idx="49565">
                  <c:v>4.4594593308906402E-3</c:v>
                </c:pt>
                <c:pt idx="49566">
                  <c:v>-0.15521236313157499</c:v>
                </c:pt>
                <c:pt idx="49567">
                  <c:v>6.1682007076673201E-3</c:v>
                </c:pt>
                <c:pt idx="49568">
                  <c:v>-2.81656535583403E-2</c:v>
                </c:pt>
                <c:pt idx="49569">
                  <c:v>4.8252768976101798E-2</c:v>
                </c:pt>
                <c:pt idx="49570">
                  <c:v>4.7345811622494002E-2</c:v>
                </c:pt>
                <c:pt idx="49571">
                  <c:v>0.119980924337439</c:v>
                </c:pt>
                <c:pt idx="49572">
                  <c:v>0.13281502488807501</c:v>
                </c:pt>
                <c:pt idx="49573">
                  <c:v>0.252324835292695</c:v>
                </c:pt>
                <c:pt idx="49574">
                  <c:v>0.200159673744815</c:v>
                </c:pt>
                <c:pt idx="49575">
                  <c:v>0.215556349229239</c:v>
                </c:pt>
                <c:pt idx="49576">
                  <c:v>0.18915785849758299</c:v>
                </c:pt>
                <c:pt idx="49577">
                  <c:v>0.215136350162935</c:v>
                </c:pt>
                <c:pt idx="49578">
                  <c:v>0.211405126331804</c:v>
                </c:pt>
                <c:pt idx="49579">
                  <c:v>0.21845599563315801</c:v>
                </c:pt>
                <c:pt idx="49580">
                  <c:v>0.21316749584790501</c:v>
                </c:pt>
                <c:pt idx="49581">
                  <c:v>0.21469868322553301</c:v>
                </c:pt>
                <c:pt idx="49582">
                  <c:v>0.23758119860666599</c:v>
                </c:pt>
                <c:pt idx="49583">
                  <c:v>0.25395666769889003</c:v>
                </c:pt>
                <c:pt idx="49584">
                  <c:v>0.289764660821207</c:v>
                </c:pt>
                <c:pt idx="49585">
                  <c:v>0.34270531157976403</c:v>
                </c:pt>
                <c:pt idx="49586">
                  <c:v>0.20021455159014701</c:v>
                </c:pt>
                <c:pt idx="49587">
                  <c:v>0.24551367336382601</c:v>
                </c:pt>
                <c:pt idx="49588">
                  <c:v>0.21423235983665401</c:v>
                </c:pt>
                <c:pt idx="49589">
                  <c:v>0.20862170179141701</c:v>
                </c:pt>
                <c:pt idx="49590">
                  <c:v>0.24442408761457299</c:v>
                </c:pt>
                <c:pt idx="49591">
                  <c:v>0.28174444116909902</c:v>
                </c:pt>
                <c:pt idx="49592">
                  <c:v>0.30117298647650098</c:v>
                </c:pt>
                <c:pt idx="49593">
                  <c:v>0.339322471613138</c:v>
                </c:pt>
                <c:pt idx="49594">
                  <c:v>0.39276997818245402</c:v>
                </c:pt>
                <c:pt idx="49595">
                  <c:v>0.38951497034877902</c:v>
                </c:pt>
                <c:pt idx="49596">
                  <c:v>8.2568431402627596E-3</c:v>
                </c:pt>
                <c:pt idx="49597">
                  <c:v>3.4770400765669002E-3</c:v>
                </c:pt>
                <c:pt idx="49598">
                  <c:v>8.0992217815911705E-3</c:v>
                </c:pt>
                <c:pt idx="49599">
                  <c:v>1.3383517951505599E-2</c:v>
                </c:pt>
                <c:pt idx="49600">
                  <c:v>2.2083906879070098E-2</c:v>
                </c:pt>
                <c:pt idx="49601">
                  <c:v>-9.7408109181743793E-2</c:v>
                </c:pt>
                <c:pt idx="49602">
                  <c:v>-9.7282060074749696E-2</c:v>
                </c:pt>
                <c:pt idx="49603">
                  <c:v>-0.12904178346057699</c:v>
                </c:pt>
                <c:pt idx="49604">
                  <c:v>-0.12586130613432001</c:v>
                </c:pt>
                <c:pt idx="49605">
                  <c:v>-0.13449835342578301</c:v>
                </c:pt>
                <c:pt idx="49606">
                  <c:v>-0.158777756887615</c:v>
                </c:pt>
                <c:pt idx="49607">
                  <c:v>-0.17413714170467801</c:v>
                </c:pt>
                <c:pt idx="49608">
                  <c:v>-5.4625525725880301E-2</c:v>
                </c:pt>
                <c:pt idx="49609">
                  <c:v>-5.73671579664147E-2</c:v>
                </c:pt>
                <c:pt idx="49610">
                  <c:v>-9.1698358943030606E-2</c:v>
                </c:pt>
                <c:pt idx="49611">
                  <c:v>-0.10144404764805701</c:v>
                </c:pt>
                <c:pt idx="49612">
                  <c:v>-0.11641745601918201</c:v>
                </c:pt>
                <c:pt idx="49613">
                  <c:v>-0.19371235271232601</c:v>
                </c:pt>
                <c:pt idx="49614">
                  <c:v>-0.181816665630611</c:v>
                </c:pt>
                <c:pt idx="49615">
                  <c:v>-0.26735638230550102</c:v>
                </c:pt>
                <c:pt idx="49616">
                  <c:v>-0.17771861866723901</c:v>
                </c:pt>
                <c:pt idx="49617">
                  <c:v>-0.19071023123825401</c:v>
                </c:pt>
                <c:pt idx="49618">
                  <c:v>-0.216570842089299</c:v>
                </c:pt>
                <c:pt idx="49619">
                  <c:v>-0.323327245830341</c:v>
                </c:pt>
                <c:pt idx="49620">
                  <c:v>-0.23275821958085099</c:v>
                </c:pt>
                <c:pt idx="49621">
                  <c:v>-0.22599392079979699</c:v>
                </c:pt>
                <c:pt idx="49622">
                  <c:v>-0.24471644078358601</c:v>
                </c:pt>
                <c:pt idx="49623">
                  <c:v>-0.25811221468586298</c:v>
                </c:pt>
                <c:pt idx="49624">
                  <c:v>-0.32892834084258399</c:v>
                </c:pt>
                <c:pt idx="49625">
                  <c:v>-0.352305094408215</c:v>
                </c:pt>
                <c:pt idx="49626">
                  <c:v>-0.28074318634041301</c:v>
                </c:pt>
                <c:pt idx="49627">
                  <c:v>-0.288868206121557</c:v>
                </c:pt>
                <c:pt idx="49628">
                  <c:v>-0.32755591315050803</c:v>
                </c:pt>
                <c:pt idx="49629">
                  <c:v>-0.339424318251072</c:v>
                </c:pt>
                <c:pt idx="49630">
                  <c:v>-0.34696941586291402</c:v>
                </c:pt>
                <c:pt idx="49631">
                  <c:v>-0.34136187752317698</c:v>
                </c:pt>
                <c:pt idx="49632">
                  <c:v>-0.329936604646062</c:v>
                </c:pt>
                <c:pt idx="49633">
                  <c:v>-0.376582938523362</c:v>
                </c:pt>
                <c:pt idx="49634">
                  <c:v>-0.38698314211113199</c:v>
                </c:pt>
                <c:pt idx="49635">
                  <c:v>-4.8056130396945101E-3</c:v>
                </c:pt>
                <c:pt idx="49636">
                  <c:v>-1.1229586675942401E-2</c:v>
                </c:pt>
                <c:pt idx="49637">
                  <c:v>-7.4661544529484002E-3</c:v>
                </c:pt>
                <c:pt idx="49638">
                  <c:v>-1.5774462673453001E-2</c:v>
                </c:pt>
                <c:pt idx="49639">
                  <c:v>-1.68325457098823E-2</c:v>
                </c:pt>
                <c:pt idx="49640">
                  <c:v>-1.71787994642205E-2</c:v>
                </c:pt>
                <c:pt idx="49641">
                  <c:v>-1.70132722055766E-2</c:v>
                </c:pt>
                <c:pt idx="49642">
                  <c:v>-2.1829050850963899E-2</c:v>
                </c:pt>
                <c:pt idx="49643">
                  <c:v>-2.5679230198181802E-2</c:v>
                </c:pt>
                <c:pt idx="49644">
                  <c:v>-3.83234182600087E-2</c:v>
                </c:pt>
                <c:pt idx="49645">
                  <c:v>-4.2236717286453E-2</c:v>
                </c:pt>
                <c:pt idx="49646">
                  <c:v>-4.3835969997693298E-2</c:v>
                </c:pt>
                <c:pt idx="49647">
                  <c:v>-4.3331888046176999E-2</c:v>
                </c:pt>
                <c:pt idx="49648">
                  <c:v>-6.0144898431627701E-2</c:v>
                </c:pt>
                <c:pt idx="49649">
                  <c:v>-5.9222748964128803E-2</c:v>
                </c:pt>
                <c:pt idx="49650">
                  <c:v>-9.7694629180711007E-2</c:v>
                </c:pt>
                <c:pt idx="49651">
                  <c:v>-9.5024721434449899E-2</c:v>
                </c:pt>
                <c:pt idx="49652">
                  <c:v>-0.100609289107173</c:v>
                </c:pt>
                <c:pt idx="49653">
                  <c:v>-0.104851815606936</c:v>
                </c:pt>
                <c:pt idx="49654">
                  <c:v>-0.122186625361291</c:v>
                </c:pt>
                <c:pt idx="49655">
                  <c:v>-6.26820614170224E-2</c:v>
                </c:pt>
                <c:pt idx="49656">
                  <c:v>-7.6056967142177107E-2</c:v>
                </c:pt>
                <c:pt idx="49657">
                  <c:v>-6.0169801506891801E-2</c:v>
                </c:pt>
                <c:pt idx="49658">
                  <c:v>-5.8604884864326301E-2</c:v>
                </c:pt>
                <c:pt idx="49659">
                  <c:v>-5.8188052495546198E-2</c:v>
                </c:pt>
                <c:pt idx="49660">
                  <c:v>-9.8102055651895198E-2</c:v>
                </c:pt>
                <c:pt idx="49661">
                  <c:v>-0.100053218461604</c:v>
                </c:pt>
                <c:pt idx="49662">
                  <c:v>-0.19949793499138399</c:v>
                </c:pt>
                <c:pt idx="49663">
                  <c:v>-7.6694220624576995E-2</c:v>
                </c:pt>
                <c:pt idx="49664">
                  <c:v>-0.11394776921255099</c:v>
                </c:pt>
                <c:pt idx="49665">
                  <c:v>-0.11800953776285</c:v>
                </c:pt>
                <c:pt idx="49666">
                  <c:v>-0.105966267840677</c:v>
                </c:pt>
                <c:pt idx="49667">
                  <c:v>-9.4687259261533305E-2</c:v>
                </c:pt>
                <c:pt idx="49668">
                  <c:v>-0.10103625974111501</c:v>
                </c:pt>
                <c:pt idx="49669">
                  <c:v>-0.18830429703336099</c:v>
                </c:pt>
                <c:pt idx="49670">
                  <c:v>-0.17786208134947401</c:v>
                </c:pt>
                <c:pt idx="49671">
                  <c:v>-0.102237659577487</c:v>
                </c:pt>
                <c:pt idx="49672">
                  <c:v>-0.109674924433685</c:v>
                </c:pt>
                <c:pt idx="49673">
                  <c:v>-9.80186150505091E-2</c:v>
                </c:pt>
                <c:pt idx="49674">
                  <c:v>-0.160644409865664</c:v>
                </c:pt>
                <c:pt idx="49675">
                  <c:v>-0.16134212292306899</c:v>
                </c:pt>
                <c:pt idx="49676">
                  <c:v>-0.29168600134192602</c:v>
                </c:pt>
                <c:pt idx="49677">
                  <c:v>-0.36192299228125402</c:v>
                </c:pt>
                <c:pt idx="49678">
                  <c:v>-0.54761413600976605</c:v>
                </c:pt>
                <c:pt idx="49679">
                  <c:v>-0.49704870422577502</c:v>
                </c:pt>
                <c:pt idx="49680">
                  <c:v>3.5922044000056201E-3</c:v>
                </c:pt>
                <c:pt idx="49681">
                  <c:v>-2.07804259634802E-3</c:v>
                </c:pt>
                <c:pt idx="49682">
                  <c:v>2.8288327965701999E-3</c:v>
                </c:pt>
                <c:pt idx="49683">
                  <c:v>3.70880395447859E-3</c:v>
                </c:pt>
                <c:pt idx="49684">
                  <c:v>3.7764779090607701E-3</c:v>
                </c:pt>
                <c:pt idx="49685">
                  <c:v>-0.10056305232960699</c:v>
                </c:pt>
                <c:pt idx="49686">
                  <c:v>-0.118293825633912</c:v>
                </c:pt>
                <c:pt idx="49687">
                  <c:v>-0.12019643368873401</c:v>
                </c:pt>
                <c:pt idx="49688">
                  <c:v>-0.13004595428298199</c:v>
                </c:pt>
                <c:pt idx="49689">
                  <c:v>-0.13642901686831899</c:v>
                </c:pt>
                <c:pt idx="49690">
                  <c:v>-0.144205783747096</c:v>
                </c:pt>
                <c:pt idx="49691">
                  <c:v>-0.27531798560850201</c:v>
                </c:pt>
                <c:pt idx="49692">
                  <c:v>-9.5093412643622394E-2</c:v>
                </c:pt>
                <c:pt idx="49693">
                  <c:v>-9.3025809933836301E-2</c:v>
                </c:pt>
                <c:pt idx="49694">
                  <c:v>-0.10206204322748499</c:v>
                </c:pt>
                <c:pt idx="49695">
                  <c:v>-0.133394622481952</c:v>
                </c:pt>
                <c:pt idx="49696">
                  <c:v>-6.0561024740158002E-2</c:v>
                </c:pt>
                <c:pt idx="49697">
                  <c:v>-2.8606895267364998E-2</c:v>
                </c:pt>
                <c:pt idx="49698">
                  <c:v>-1.61477750166567E-2</c:v>
                </c:pt>
                <c:pt idx="49699">
                  <c:v>-4.05788410841336E-2</c:v>
                </c:pt>
                <c:pt idx="49700">
                  <c:v>-4.1139124976572003E-2</c:v>
                </c:pt>
                <c:pt idx="49701">
                  <c:v>-7.3369533993405206E-2</c:v>
                </c:pt>
                <c:pt idx="49702">
                  <c:v>-2.72583501911196E-2</c:v>
                </c:pt>
                <c:pt idx="49703">
                  <c:v>-6.0396913943990799E-2</c:v>
                </c:pt>
                <c:pt idx="49704">
                  <c:v>-8.4665009768617197E-2</c:v>
                </c:pt>
                <c:pt idx="49705">
                  <c:v>-9.7370415421516907E-2</c:v>
                </c:pt>
                <c:pt idx="49706">
                  <c:v>-5.3848111974218203E-2</c:v>
                </c:pt>
                <c:pt idx="49707">
                  <c:v>-0.105816837175777</c:v>
                </c:pt>
                <c:pt idx="49708">
                  <c:v>-9.5870565854981396E-2</c:v>
                </c:pt>
                <c:pt idx="49709">
                  <c:v>-9.6434557212788902E-2</c:v>
                </c:pt>
                <c:pt idx="49710">
                  <c:v>-0.104938565652073</c:v>
                </c:pt>
                <c:pt idx="49711">
                  <c:v>-0.22792067365013599</c:v>
                </c:pt>
                <c:pt idx="49712">
                  <c:v>-0.146857538345007</c:v>
                </c:pt>
                <c:pt idx="49713">
                  <c:v>-0.32367100113421698</c:v>
                </c:pt>
                <c:pt idx="49714">
                  <c:v>-0.14007177343782601</c:v>
                </c:pt>
                <c:pt idx="49715">
                  <c:v>-0.15327562222775401</c:v>
                </c:pt>
                <c:pt idx="49716">
                  <c:v>7.7222575363364802E-3</c:v>
                </c:pt>
                <c:pt idx="49717">
                  <c:v>7.5301935224150098E-3</c:v>
                </c:pt>
                <c:pt idx="49718">
                  <c:v>6.3293824102334806E-2</c:v>
                </c:pt>
                <c:pt idx="49719">
                  <c:v>7.5494767715870603E-2</c:v>
                </c:pt>
                <c:pt idx="49720">
                  <c:v>6.3397536614044903E-2</c:v>
                </c:pt>
                <c:pt idx="49721">
                  <c:v>6.4817606542929507E-2</c:v>
                </c:pt>
                <c:pt idx="49722">
                  <c:v>6.9472286837980596E-2</c:v>
                </c:pt>
                <c:pt idx="49723">
                  <c:v>5.7093617823663997E-2</c:v>
                </c:pt>
                <c:pt idx="49724">
                  <c:v>4.9263981014470999E-2</c:v>
                </c:pt>
                <c:pt idx="49725">
                  <c:v>7.2678637456451397E-3</c:v>
                </c:pt>
                <c:pt idx="49726">
                  <c:v>1.3807163706482399E-2</c:v>
                </c:pt>
                <c:pt idx="49727">
                  <c:v>8.33752498791295E-3</c:v>
                </c:pt>
                <c:pt idx="49728">
                  <c:v>2.8164527213728498E-2</c:v>
                </c:pt>
                <c:pt idx="49729">
                  <c:v>1.7756198257971902E-2</c:v>
                </c:pt>
                <c:pt idx="49730">
                  <c:v>3.6371744895392397E-2</c:v>
                </c:pt>
                <c:pt idx="49731">
                  <c:v>3.2929437969996402E-2</c:v>
                </c:pt>
                <c:pt idx="49732">
                  <c:v>2.5461213241685599E-2</c:v>
                </c:pt>
                <c:pt idx="49733">
                  <c:v>2.8411743201718999E-2</c:v>
                </c:pt>
                <c:pt idx="49734">
                  <c:v>2.2004794338417101E-2</c:v>
                </c:pt>
                <c:pt idx="49735">
                  <c:v>2.9402891782788201E-3</c:v>
                </c:pt>
                <c:pt idx="49736">
                  <c:v>3.6204301771454099E-3</c:v>
                </c:pt>
                <c:pt idx="49737">
                  <c:v>-1.2738858454282001E-3</c:v>
                </c:pt>
                <c:pt idx="49738">
                  <c:v>5.9339997190191701E-2</c:v>
                </c:pt>
                <c:pt idx="49739">
                  <c:v>6.2792887448916507E-2</c:v>
                </c:pt>
                <c:pt idx="49740">
                  <c:v>5.8775992475372102E-2</c:v>
                </c:pt>
                <c:pt idx="49741">
                  <c:v>5.7792412293313999E-2</c:v>
                </c:pt>
                <c:pt idx="49742">
                  <c:v>5.6688654310365898E-2</c:v>
                </c:pt>
                <c:pt idx="49743">
                  <c:v>9.14916765587028E-2</c:v>
                </c:pt>
                <c:pt idx="49744">
                  <c:v>8.7859403850328796E-2</c:v>
                </c:pt>
                <c:pt idx="49745">
                  <c:v>4.76457235534197E-2</c:v>
                </c:pt>
                <c:pt idx="49746">
                  <c:v>1.23657467531332E-2</c:v>
                </c:pt>
                <c:pt idx="49747">
                  <c:v>1.25491496629541E-2</c:v>
                </c:pt>
                <c:pt idx="49748">
                  <c:v>1.95286655680788E-2</c:v>
                </c:pt>
                <c:pt idx="49749">
                  <c:v>1.50347104989154E-2</c:v>
                </c:pt>
                <c:pt idx="49750">
                  <c:v>3.38274829280205E-2</c:v>
                </c:pt>
                <c:pt idx="49751">
                  <c:v>3.2424598553858403E-2</c:v>
                </c:pt>
                <c:pt idx="49752">
                  <c:v>4.1882270402866503E-2</c:v>
                </c:pt>
                <c:pt idx="49753">
                  <c:v>4.4092020124927897E-2</c:v>
                </c:pt>
                <c:pt idx="49754">
                  <c:v>6.3787527026437404E-2</c:v>
                </c:pt>
                <c:pt idx="49755">
                  <c:v>5.7721600649695198E-2</c:v>
                </c:pt>
                <c:pt idx="49756">
                  <c:v>6.5049936117486301E-2</c:v>
                </c:pt>
                <c:pt idx="49757">
                  <c:v>5.6361718543906897E-2</c:v>
                </c:pt>
                <c:pt idx="49758">
                  <c:v>9.7257404602274694E-2</c:v>
                </c:pt>
                <c:pt idx="49759">
                  <c:v>0.110355650581308</c:v>
                </c:pt>
                <c:pt idx="49760">
                  <c:v>0.10691338141097299</c:v>
                </c:pt>
                <c:pt idx="49761">
                  <c:v>0.10829314426032099</c:v>
                </c:pt>
                <c:pt idx="49762">
                  <c:v>0.10545750812524</c:v>
                </c:pt>
                <c:pt idx="49763">
                  <c:v>0.11380681319925801</c:v>
                </c:pt>
                <c:pt idx="49764">
                  <c:v>0.109351120633882</c:v>
                </c:pt>
                <c:pt idx="49765">
                  <c:v>3.8882522759868102E-2</c:v>
                </c:pt>
                <c:pt idx="49766">
                  <c:v>0.108268401280376</c:v>
                </c:pt>
                <c:pt idx="49767">
                  <c:v>-2.2878141103911599E-2</c:v>
                </c:pt>
                <c:pt idx="49768">
                  <c:v>0.143973670446401</c:v>
                </c:pt>
                <c:pt idx="49769">
                  <c:v>0.17103286827849001</c:v>
                </c:pt>
                <c:pt idx="49770">
                  <c:v>0.190788905332091</c:v>
                </c:pt>
                <c:pt idx="49771">
                  <c:v>0.19309392834635</c:v>
                </c:pt>
                <c:pt idx="49772">
                  <c:v>0.234306926459942</c:v>
                </c:pt>
                <c:pt idx="49773">
                  <c:v>0.22280348490239801</c:v>
                </c:pt>
                <c:pt idx="49774">
                  <c:v>0.23429228529598201</c:v>
                </c:pt>
                <c:pt idx="49775">
                  <c:v>0.202327477100952</c:v>
                </c:pt>
                <c:pt idx="49776">
                  <c:v>0.26667029428336497</c:v>
                </c:pt>
                <c:pt idx="49777">
                  <c:v>0.29142090556037697</c:v>
                </c:pt>
                <c:pt idx="49778">
                  <c:v>0.26465293279340601</c:v>
                </c:pt>
                <c:pt idx="49779">
                  <c:v>0.27574209433075098</c:v>
                </c:pt>
                <c:pt idx="49780">
                  <c:v>0.279387151144319</c:v>
                </c:pt>
                <c:pt idx="49781">
                  <c:v>0.29427742903355703</c:v>
                </c:pt>
                <c:pt idx="49782">
                  <c:v>0.341209729580354</c:v>
                </c:pt>
                <c:pt idx="49783">
                  <c:v>0.32132107301061702</c:v>
                </c:pt>
                <c:pt idx="49784">
                  <c:v>0.31382454003654497</c:v>
                </c:pt>
                <c:pt idx="49785">
                  <c:v>0.31503779996838499</c:v>
                </c:pt>
                <c:pt idx="49786">
                  <c:v>0.34338275021797698</c:v>
                </c:pt>
                <c:pt idx="49787">
                  <c:v>0.29709273524507901</c:v>
                </c:pt>
                <c:pt idx="49788">
                  <c:v>0.30823007726174301</c:v>
                </c:pt>
                <c:pt idx="49789">
                  <c:v>0.27606534230936502</c:v>
                </c:pt>
                <c:pt idx="49790">
                  <c:v>0.26758843902179802</c:v>
                </c:pt>
                <c:pt idx="49791">
                  <c:v>0.26542075643476998</c:v>
                </c:pt>
                <c:pt idx="49792">
                  <c:v>0.26161894689584497</c:v>
                </c:pt>
                <c:pt idx="49793">
                  <c:v>7.2040791520830904E-3</c:v>
                </c:pt>
                <c:pt idx="49794">
                  <c:v>-1.00094246695658E-2</c:v>
                </c:pt>
                <c:pt idx="49795">
                  <c:v>-5.8584955370961601E-3</c:v>
                </c:pt>
                <c:pt idx="49796">
                  <c:v>-8.8293521276219204E-3</c:v>
                </c:pt>
                <c:pt idx="49797">
                  <c:v>-7.4576713287495197E-3</c:v>
                </c:pt>
                <c:pt idx="49798">
                  <c:v>-8.4890748842982797E-3</c:v>
                </c:pt>
                <c:pt idx="49799">
                  <c:v>-3.2540096687678701E-3</c:v>
                </c:pt>
                <c:pt idx="49800">
                  <c:v>3.07504454335632E-2</c:v>
                </c:pt>
                <c:pt idx="49801">
                  <c:v>-1.41037418363043E-2</c:v>
                </c:pt>
                <c:pt idx="49802">
                  <c:v>-1.1510655016904101E-3</c:v>
                </c:pt>
                <c:pt idx="49803">
                  <c:v>1.9401918006536299E-3</c:v>
                </c:pt>
                <c:pt idx="49804" formatCode="0.00E+00">
                  <c:v>-2.61970927617483E-6</c:v>
                </c:pt>
                <c:pt idx="49805">
                  <c:v>-2.2321344316444899E-3</c:v>
                </c:pt>
                <c:pt idx="49806">
                  <c:v>-2.1956109561190599E-2</c:v>
                </c:pt>
                <c:pt idx="49807">
                  <c:v>-2.6451589785118499E-2</c:v>
                </c:pt>
                <c:pt idx="49808">
                  <c:v>-2.1088200834681301E-2</c:v>
                </c:pt>
                <c:pt idx="49809">
                  <c:v>6.1370649460015204E-3</c:v>
                </c:pt>
                <c:pt idx="49810">
                  <c:v>-4.7449389751979203E-2</c:v>
                </c:pt>
                <c:pt idx="49811">
                  <c:v>-5.7279229539932898E-2</c:v>
                </c:pt>
                <c:pt idx="49812">
                  <c:v>-7.1183195080225303E-2</c:v>
                </c:pt>
                <c:pt idx="49813">
                  <c:v>-4.7721558753387003E-2</c:v>
                </c:pt>
                <c:pt idx="49814">
                  <c:v>-5.1472086667049201E-2</c:v>
                </c:pt>
                <c:pt idx="49815">
                  <c:v>4.5457186090846501E-2</c:v>
                </c:pt>
                <c:pt idx="49816">
                  <c:v>4.33171860192689E-2</c:v>
                </c:pt>
                <c:pt idx="49817">
                  <c:v>7.0462282914698499E-2</c:v>
                </c:pt>
                <c:pt idx="49818">
                  <c:v>6.5234890020962694E-2</c:v>
                </c:pt>
                <c:pt idx="49819">
                  <c:v>7.4731517423134594E-2</c:v>
                </c:pt>
                <c:pt idx="49820">
                  <c:v>7.6969458059608503E-2</c:v>
                </c:pt>
                <c:pt idx="49821">
                  <c:v>0.10327122896579199</c:v>
                </c:pt>
                <c:pt idx="49822">
                  <c:v>9.2424090816034005E-2</c:v>
                </c:pt>
                <c:pt idx="49823">
                  <c:v>0.24510162616860301</c:v>
                </c:pt>
                <c:pt idx="49824">
                  <c:v>0.21444917784983999</c:v>
                </c:pt>
                <c:pt idx="49825">
                  <c:v>0.144253188862556</c:v>
                </c:pt>
                <c:pt idx="49826">
                  <c:v>7.9595985312522294E-2</c:v>
                </c:pt>
                <c:pt idx="49827">
                  <c:v>0.18044747121893601</c:v>
                </c:pt>
                <c:pt idx="49828">
                  <c:v>0.18175749831608801</c:v>
                </c:pt>
                <c:pt idx="49829">
                  <c:v>0.25285602379933603</c:v>
                </c:pt>
                <c:pt idx="49830">
                  <c:v>0.243898259037064</c:v>
                </c:pt>
                <c:pt idx="49831">
                  <c:v>0.25605437231003397</c:v>
                </c:pt>
                <c:pt idx="49832">
                  <c:v>0.26131713713487797</c:v>
                </c:pt>
                <c:pt idx="49833">
                  <c:v>0.428264953647913</c:v>
                </c:pt>
                <c:pt idx="49834">
                  <c:v>0.43767042632091002</c:v>
                </c:pt>
                <c:pt idx="49835">
                  <c:v>0.624518308898387</c:v>
                </c:pt>
                <c:pt idx="49836">
                  <c:v>0.63114501329500405</c:v>
                </c:pt>
                <c:pt idx="49837">
                  <c:v>0.68606794448400799</c:v>
                </c:pt>
                <c:pt idx="49838">
                  <c:v>0.64257376084556905</c:v>
                </c:pt>
                <c:pt idx="49839">
                  <c:v>0.72873297726517205</c:v>
                </c:pt>
                <c:pt idx="49840">
                  <c:v>0.69962504522982505</c:v>
                </c:pt>
                <c:pt idx="49841">
                  <c:v>0.70791622407630705</c:v>
                </c:pt>
                <c:pt idx="49842">
                  <c:v>0.74480861177810898</c:v>
                </c:pt>
                <c:pt idx="49843">
                  <c:v>0.78786365824198001</c:v>
                </c:pt>
                <c:pt idx="49844">
                  <c:v>0.75548346925439003</c:v>
                </c:pt>
                <c:pt idx="49845">
                  <c:v>0.78464423038096898</c:v>
                </c:pt>
                <c:pt idx="49846">
                  <c:v>0.73960088769210297</c:v>
                </c:pt>
                <c:pt idx="49847">
                  <c:v>0.76524409258562898</c:v>
                </c:pt>
                <c:pt idx="49848">
                  <c:v>0.76344965271481702</c:v>
                </c:pt>
                <c:pt idx="49849">
                  <c:v>0.76969619103626896</c:v>
                </c:pt>
                <c:pt idx="49850">
                  <c:v>0.69761844119243999</c:v>
                </c:pt>
                <c:pt idx="49851">
                  <c:v>0.73601220600662098</c:v>
                </c:pt>
                <c:pt idx="49852">
                  <c:v>0.71364326386777999</c:v>
                </c:pt>
                <c:pt idx="49853">
                  <c:v>0.71556619469912297</c:v>
                </c:pt>
                <c:pt idx="49854">
                  <c:v>0</c:v>
                </c:pt>
                <c:pt idx="49855">
                  <c:v>6.1916174532170498E-3</c:v>
                </c:pt>
                <c:pt idx="49856">
                  <c:v>-1.2904858567527501E-2</c:v>
                </c:pt>
                <c:pt idx="49857">
                  <c:v>-1.6430768187621399E-2</c:v>
                </c:pt>
                <c:pt idx="49858">
                  <c:v>-1.7854533754393598E-2</c:v>
                </c:pt>
                <c:pt idx="49859">
                  <c:v>-1.86440748606315E-2</c:v>
                </c:pt>
                <c:pt idx="49860">
                  <c:v>-1.6759941891331499E-2</c:v>
                </c:pt>
                <c:pt idx="49861">
                  <c:v>-1.6432879452629799E-2</c:v>
                </c:pt>
                <c:pt idx="49862">
                  <c:v>-3.82101170274795E-2</c:v>
                </c:pt>
                <c:pt idx="49863">
                  <c:v>-4.2796896024720199E-2</c:v>
                </c:pt>
                <c:pt idx="49864">
                  <c:v>-7.61934572875098E-2</c:v>
                </c:pt>
                <c:pt idx="49865">
                  <c:v>-7.7014194358725002E-2</c:v>
                </c:pt>
                <c:pt idx="49866">
                  <c:v>-8.10690061993464E-2</c:v>
                </c:pt>
                <c:pt idx="49867">
                  <c:v>-8.8494086445366701E-2</c:v>
                </c:pt>
                <c:pt idx="49868">
                  <c:v>-6.1985028982833403E-2</c:v>
                </c:pt>
                <c:pt idx="49869">
                  <c:v>-6.22892574211013E-2</c:v>
                </c:pt>
                <c:pt idx="49870">
                  <c:v>-4.9232895764300198E-2</c:v>
                </c:pt>
                <c:pt idx="49871">
                  <c:v>-6.72307982324116E-3</c:v>
                </c:pt>
                <c:pt idx="49872">
                  <c:v>7.19003901470016E-3</c:v>
                </c:pt>
                <c:pt idx="49873">
                  <c:v>2.9021848636889998E-2</c:v>
                </c:pt>
                <c:pt idx="49874">
                  <c:v>2.6317872875206701E-2</c:v>
                </c:pt>
                <c:pt idx="49875">
                  <c:v>2.74271505960588E-2</c:v>
                </c:pt>
                <c:pt idx="49876">
                  <c:v>9.9194739963079908E-3</c:v>
                </c:pt>
                <c:pt idx="49877">
                  <c:v>7.8400013943724593E-3</c:v>
                </c:pt>
                <c:pt idx="49878">
                  <c:v>8.7755248571361692E-3</c:v>
                </c:pt>
                <c:pt idx="49879">
                  <c:v>1.6204416303760901E-2</c:v>
                </c:pt>
                <c:pt idx="49880">
                  <c:v>8.7902614111443605E-3</c:v>
                </c:pt>
                <c:pt idx="49881">
                  <c:v>1.1501068467238701E-2</c:v>
                </c:pt>
                <c:pt idx="49882">
                  <c:v>5.3599394923025097E-3</c:v>
                </c:pt>
                <c:pt idx="49883">
                  <c:v>7.5239503037021802E-2</c:v>
                </c:pt>
                <c:pt idx="49884">
                  <c:v>6.9118795001970199E-2</c:v>
                </c:pt>
                <c:pt idx="49885">
                  <c:v>0.13613427809060799</c:v>
                </c:pt>
                <c:pt idx="49886">
                  <c:v>0.102439862536573</c:v>
                </c:pt>
                <c:pt idx="49887">
                  <c:v>0.123205560438113</c:v>
                </c:pt>
                <c:pt idx="49888">
                  <c:v>0.107851546912565</c:v>
                </c:pt>
                <c:pt idx="49889">
                  <c:v>0.109110770912717</c:v>
                </c:pt>
                <c:pt idx="49890">
                  <c:v>0.107390919104001</c:v>
                </c:pt>
                <c:pt idx="49891">
                  <c:v>0.108591969075978</c:v>
                </c:pt>
                <c:pt idx="49892">
                  <c:v>0.109958460242636</c:v>
                </c:pt>
                <c:pt idx="49893">
                  <c:v>0.130109433840742</c:v>
                </c:pt>
                <c:pt idx="49894">
                  <c:v>0.13114612026293401</c:v>
                </c:pt>
                <c:pt idx="49895">
                  <c:v>0.14927532070105801</c:v>
                </c:pt>
                <c:pt idx="49896">
                  <c:v>0.14131765714610101</c:v>
                </c:pt>
                <c:pt idx="49897">
                  <c:v>0.14266920656297599</c:v>
                </c:pt>
                <c:pt idx="49898">
                  <c:v>0.13216534702855201</c:v>
                </c:pt>
                <c:pt idx="49899">
                  <c:v>0.13431089253050299</c:v>
                </c:pt>
                <c:pt idx="49900">
                  <c:v>0.13213335112826399</c:v>
                </c:pt>
                <c:pt idx="49901">
                  <c:v>0.12363523190496301</c:v>
                </c:pt>
                <c:pt idx="49902">
                  <c:v>0.12757390163044</c:v>
                </c:pt>
                <c:pt idx="49903">
                  <c:v>0.14535052544463201</c:v>
                </c:pt>
                <c:pt idx="49904">
                  <c:v>0.182517765758932</c:v>
                </c:pt>
                <c:pt idx="49905">
                  <c:v>0.20394142803207099</c:v>
                </c:pt>
                <c:pt idx="49906">
                  <c:v>0.25295166987220402</c:v>
                </c:pt>
                <c:pt idx="49907">
                  <c:v>0.27784830534758798</c:v>
                </c:pt>
                <c:pt idx="49908">
                  <c:v>0.22895861713148699</c:v>
                </c:pt>
                <c:pt idx="49909">
                  <c:v>0.234108649500373</c:v>
                </c:pt>
                <c:pt idx="49910">
                  <c:v>0.22844020190024</c:v>
                </c:pt>
                <c:pt idx="49911">
                  <c:v>0.28678247858611799</c:v>
                </c:pt>
                <c:pt idx="49912">
                  <c:v>0.27956203358688198</c:v>
                </c:pt>
                <c:pt idx="49913">
                  <c:v>0.28804696735753499</c:v>
                </c:pt>
                <c:pt idx="49914">
                  <c:v>0.264408703203794</c:v>
                </c:pt>
                <c:pt idx="49915">
                  <c:v>0.25754483422107199</c:v>
                </c:pt>
                <c:pt idx="49916">
                  <c:v>0.27331530730654302</c:v>
                </c:pt>
                <c:pt idx="49917">
                  <c:v>0.295254172655876</c:v>
                </c:pt>
                <c:pt idx="49918">
                  <c:v>0.31413223518236399</c:v>
                </c:pt>
                <c:pt idx="49919">
                  <c:v>0.33184137002590802</c:v>
                </c:pt>
                <c:pt idx="49920">
                  <c:v>0.32618599120698499</c:v>
                </c:pt>
                <c:pt idx="49921">
                  <c:v>0.34971539092744303</c:v>
                </c:pt>
                <c:pt idx="49922">
                  <c:v>0.35716176621902901</c:v>
                </c:pt>
                <c:pt idx="49923">
                  <c:v>0.34681921923660403</c:v>
                </c:pt>
                <c:pt idx="49924">
                  <c:v>0.34172538157097698</c:v>
                </c:pt>
                <c:pt idx="49925">
                  <c:v>0.413692648937311</c:v>
                </c:pt>
                <c:pt idx="49926">
                  <c:v>0.33634362151049502</c:v>
                </c:pt>
                <c:pt idx="49927">
                  <c:v>0.35850909978441098</c:v>
                </c:pt>
                <c:pt idx="49928">
                  <c:v>0.42235243108627601</c:v>
                </c:pt>
                <c:pt idx="49929">
                  <c:v>0.50595261680343095</c:v>
                </c:pt>
                <c:pt idx="49930">
                  <c:v>0.47853073766312398</c:v>
                </c:pt>
                <c:pt idx="49931">
                  <c:v>0.40045616662510503</c:v>
                </c:pt>
                <c:pt idx="49932">
                  <c:v>0.40615684559209497</c:v>
                </c:pt>
                <c:pt idx="49933">
                  <c:v>0.424393563526684</c:v>
                </c:pt>
                <c:pt idx="49934">
                  <c:v>0.44639493471356201</c:v>
                </c:pt>
                <c:pt idx="49935">
                  <c:v>0.48012855090846901</c:v>
                </c:pt>
                <c:pt idx="49936">
                  <c:v>0.49268960743845902</c:v>
                </c:pt>
                <c:pt idx="49937">
                  <c:v>0.60982136873080695</c:v>
                </c:pt>
                <c:pt idx="49938">
                  <c:v>0.54216473913407404</c:v>
                </c:pt>
                <c:pt idx="49939">
                  <c:v>0.52005373269825805</c:v>
                </c:pt>
                <c:pt idx="49940">
                  <c:v>0.50259627012377905</c:v>
                </c:pt>
                <c:pt idx="49941">
                  <c:v>0.50569825829779202</c:v>
                </c:pt>
                <c:pt idx="49942">
                  <c:v>0.40395986912862702</c:v>
                </c:pt>
                <c:pt idx="49943">
                  <c:v>0.46705447989045501</c:v>
                </c:pt>
                <c:pt idx="49944">
                  <c:v>0.57096301084445999</c:v>
                </c:pt>
                <c:pt idx="49945">
                  <c:v>0.70724400802919896</c:v>
                </c:pt>
                <c:pt idx="49946">
                  <c:v>0.74090240350495296</c:v>
                </c:pt>
                <c:pt idx="49947">
                  <c:v>0.75352554344969802</c:v>
                </c:pt>
                <c:pt idx="49948">
                  <c:v>0.73536015562677104</c:v>
                </c:pt>
                <c:pt idx="49949">
                  <c:v>0.74097934061914505</c:v>
                </c:pt>
                <c:pt idx="49950">
                  <c:v>0.73007261400560597</c:v>
                </c:pt>
                <c:pt idx="49951">
                  <c:v>0.79491797608796599</c:v>
                </c:pt>
                <c:pt idx="49952">
                  <c:v>0.74692892127621202</c:v>
                </c:pt>
                <c:pt idx="49953">
                  <c:v>0.67053266014302104</c:v>
                </c:pt>
                <c:pt idx="49954">
                  <c:v>0.67200580173361601</c:v>
                </c:pt>
                <c:pt idx="49955">
                  <c:v>0.78246480469018098</c:v>
                </c:pt>
                <c:pt idx="49956">
                  <c:v>0.82888511848417101</c:v>
                </c:pt>
                <c:pt idx="49957">
                  <c:v>0.881880174826979</c:v>
                </c:pt>
                <c:pt idx="49958">
                  <c:v>0.84670648231591195</c:v>
                </c:pt>
                <c:pt idx="49959">
                  <c:v>0.86695900159287498</c:v>
                </c:pt>
                <c:pt idx="49960" formatCode="0.00E+00">
                  <c:v>-4.0796952746302502E-4</c:v>
                </c:pt>
                <c:pt idx="49961">
                  <c:v>5.3535063106149297E-3</c:v>
                </c:pt>
                <c:pt idx="49962" formatCode="0.00E+00">
                  <c:v>-8.4532046419094598E-4</c:v>
                </c:pt>
                <c:pt idx="49963">
                  <c:v>4.61558340565104E-2</c:v>
                </c:pt>
                <c:pt idx="49964">
                  <c:v>1.5989135659180101E-2</c:v>
                </c:pt>
                <c:pt idx="49965">
                  <c:v>1.5995239909386099E-2</c:v>
                </c:pt>
                <c:pt idx="49966">
                  <c:v>-2.2575939790171199E-2</c:v>
                </c:pt>
                <c:pt idx="49967">
                  <c:v>-2.32941467929694E-2</c:v>
                </c:pt>
                <c:pt idx="49968">
                  <c:v>-2.4761764864162698E-2</c:v>
                </c:pt>
                <c:pt idx="49969">
                  <c:v>6.1572958861902199E-2</c:v>
                </c:pt>
                <c:pt idx="49970">
                  <c:v>-2.25630049383733E-2</c:v>
                </c:pt>
                <c:pt idx="49971">
                  <c:v>-1.67326146818755E-2</c:v>
                </c:pt>
                <c:pt idx="49972">
                  <c:v>-4.2640782155347598E-2</c:v>
                </c:pt>
                <c:pt idx="49973">
                  <c:v>-8.7672134009677494E-2</c:v>
                </c:pt>
                <c:pt idx="49974">
                  <c:v>-0.14657077525486001</c:v>
                </c:pt>
                <c:pt idx="49975">
                  <c:v>-9.1434804500251501E-2</c:v>
                </c:pt>
                <c:pt idx="49976">
                  <c:v>-0.13659882225552</c:v>
                </c:pt>
                <c:pt idx="49977">
                  <c:v>-0.138196851651983</c:v>
                </c:pt>
                <c:pt idx="49978">
                  <c:v>-0.18690911421249101</c:v>
                </c:pt>
                <c:pt idx="49979">
                  <c:v>-0.23249004221112399</c:v>
                </c:pt>
                <c:pt idx="49980">
                  <c:v>-0.2500142453982</c:v>
                </c:pt>
                <c:pt idx="49981">
                  <c:v>-6.0154352431693203E-2</c:v>
                </c:pt>
                <c:pt idx="49982">
                  <c:v>-8.6125368536045604E-2</c:v>
                </c:pt>
                <c:pt idx="49983">
                  <c:v>-4.1045001874084802E-2</c:v>
                </c:pt>
                <c:pt idx="49984">
                  <c:v>-5.3875979703413797E-2</c:v>
                </c:pt>
                <c:pt idx="49985">
                  <c:v>-2.7065446407437101E-2</c:v>
                </c:pt>
                <c:pt idx="49986">
                  <c:v>-4.52954905269735E-2</c:v>
                </c:pt>
                <c:pt idx="49987">
                  <c:v>-0.135454829906861</c:v>
                </c:pt>
                <c:pt idx="49988">
                  <c:v>-0.154956898319388</c:v>
                </c:pt>
                <c:pt idx="49989">
                  <c:v>-6.5957322454422304E-2</c:v>
                </c:pt>
                <c:pt idx="49990">
                  <c:v>-5.7996057400360401E-2</c:v>
                </c:pt>
                <c:pt idx="49991">
                  <c:v>-5.6239198926495398E-2</c:v>
                </c:pt>
                <c:pt idx="49992">
                  <c:v>-5.0877112443572497E-3</c:v>
                </c:pt>
                <c:pt idx="49993">
                  <c:v>2.6000811177674998E-2</c:v>
                </c:pt>
                <c:pt idx="49994">
                  <c:v>-1.93506751307603E-3</c:v>
                </c:pt>
                <c:pt idx="49995">
                  <c:v>-1.93506751307603E-3</c:v>
                </c:pt>
                <c:pt idx="49996">
                  <c:v>-2.3796104767186799E-2</c:v>
                </c:pt>
                <c:pt idx="49997">
                  <c:v>5.5385746286450599E-2</c:v>
                </c:pt>
                <c:pt idx="49998">
                  <c:v>5.6761336323744201E-2</c:v>
                </c:pt>
                <c:pt idx="49999">
                  <c:v>5.8756950487555797E-2</c:v>
                </c:pt>
                <c:pt idx="50000">
                  <c:v>5.9970355654439499E-2</c:v>
                </c:pt>
                <c:pt idx="50001">
                  <c:v>5.4830988610604203E-2</c:v>
                </c:pt>
                <c:pt idx="50002">
                  <c:v>-1.27198202009795E-2</c:v>
                </c:pt>
                <c:pt idx="50003">
                  <c:v>-1.8803319239348401E-2</c:v>
                </c:pt>
                <c:pt idx="50004">
                  <c:v>-1.74640500160789E-2</c:v>
                </c:pt>
                <c:pt idx="50005">
                  <c:v>-2.1466262458742901E-2</c:v>
                </c:pt>
                <c:pt idx="50006">
                  <c:v>-2.2026201828717801E-2</c:v>
                </c:pt>
                <c:pt idx="50007">
                  <c:v>-2.2424234192039299E-2</c:v>
                </c:pt>
                <c:pt idx="50008">
                  <c:v>0.106626468339587</c:v>
                </c:pt>
                <c:pt idx="50009">
                  <c:v>9.9684957620758505E-2</c:v>
                </c:pt>
                <c:pt idx="50010">
                  <c:v>0.184686929716672</c:v>
                </c:pt>
                <c:pt idx="50011">
                  <c:v>0.17380474348533501</c:v>
                </c:pt>
                <c:pt idx="50012">
                  <c:v>0.158461490128115</c:v>
                </c:pt>
                <c:pt idx="50013">
                  <c:v>0.14803494999376601</c:v>
                </c:pt>
                <c:pt idx="50014">
                  <c:v>0.177951570287917</c:v>
                </c:pt>
                <c:pt idx="50015">
                  <c:v>0.16600479127109599</c:v>
                </c:pt>
                <c:pt idx="50016">
                  <c:v>0.17003337785904199</c:v>
                </c:pt>
                <c:pt idx="50017">
                  <c:v>0.16579909965819101</c:v>
                </c:pt>
                <c:pt idx="50018">
                  <c:v>0.15892072323390199</c:v>
                </c:pt>
                <c:pt idx="50019">
                  <c:v>0.15843362019016</c:v>
                </c:pt>
                <c:pt idx="50020">
                  <c:v>0.152369041399919</c:v>
                </c:pt>
                <c:pt idx="50021">
                  <c:v>0.139914445249364</c:v>
                </c:pt>
                <c:pt idx="50022">
                  <c:v>0.16030703192786699</c:v>
                </c:pt>
                <c:pt idx="50023">
                  <c:v>0.17642667532843201</c:v>
                </c:pt>
                <c:pt idx="50024">
                  <c:v>0.18080454384692499</c:v>
                </c:pt>
                <c:pt idx="50025">
                  <c:v>0.175974276424676</c:v>
                </c:pt>
                <c:pt idx="50026">
                  <c:v>0.19257955873055199</c:v>
                </c:pt>
                <c:pt idx="50027">
                  <c:v>0.14678413315503899</c:v>
                </c:pt>
                <c:pt idx="50028">
                  <c:v>0.16570053345716501</c:v>
                </c:pt>
                <c:pt idx="50029">
                  <c:v>0.13136832175153401</c:v>
                </c:pt>
                <c:pt idx="50030">
                  <c:v>0.12744129282028999</c:v>
                </c:pt>
                <c:pt idx="50031">
                  <c:v>0.130564440621217</c:v>
                </c:pt>
                <c:pt idx="50032">
                  <c:v>0.17376032600393501</c:v>
                </c:pt>
                <c:pt idx="50033">
                  <c:v>0.17862544454795001</c:v>
                </c:pt>
                <c:pt idx="50034">
                  <c:v>0.244669868792776</c:v>
                </c:pt>
                <c:pt idx="50035">
                  <c:v>0.25277751126512998</c:v>
                </c:pt>
                <c:pt idx="50036">
                  <c:v>0.28849106615036102</c:v>
                </c:pt>
                <c:pt idx="50037">
                  <c:v>0.34389626398596002</c:v>
                </c:pt>
                <c:pt idx="50038">
                  <c:v>0.31994232565063102</c:v>
                </c:pt>
                <c:pt idx="50039">
                  <c:v>0.37900985779304602</c:v>
                </c:pt>
                <c:pt idx="50040">
                  <c:v>0.38495937895371901</c:v>
                </c:pt>
                <c:pt idx="50041">
                  <c:v>0.41504288195125499</c:v>
                </c:pt>
                <c:pt idx="50042">
                  <c:v>0.44361619950766501</c:v>
                </c:pt>
                <c:pt idx="50043">
                  <c:v>0.37630329588768502</c:v>
                </c:pt>
                <c:pt idx="50044">
                  <c:v>0.378423034846467</c:v>
                </c:pt>
                <c:pt idx="50045">
                  <c:v>0.20199965554597701</c:v>
                </c:pt>
                <c:pt idx="50046">
                  <c:v>0.19991570577331599</c:v>
                </c:pt>
                <c:pt idx="50047">
                  <c:v>0.19540987463825599</c:v>
                </c:pt>
                <c:pt idx="50048">
                  <c:v>0.282008084500533</c:v>
                </c:pt>
                <c:pt idx="50049">
                  <c:v>0.28794531779236798</c:v>
                </c:pt>
                <c:pt idx="50050">
                  <c:v>0.32536667432514799</c:v>
                </c:pt>
                <c:pt idx="50051">
                  <c:v>0.286768749432743</c:v>
                </c:pt>
                <c:pt idx="50052">
                  <c:v>0.27890467793913598</c:v>
                </c:pt>
                <c:pt idx="50053">
                  <c:v>7.3289361695023604E-3</c:v>
                </c:pt>
                <c:pt idx="50054">
                  <c:v>2.2040144496380202E-3</c:v>
                </c:pt>
                <c:pt idx="50055">
                  <c:v>1.8631889352583399E-2</c:v>
                </c:pt>
                <c:pt idx="50056">
                  <c:v>1.90002699401421E-2</c:v>
                </c:pt>
                <c:pt idx="50057">
                  <c:v>1.9682317756922502E-2</c:v>
                </c:pt>
                <c:pt idx="50058">
                  <c:v>1.78583843831598E-2</c:v>
                </c:pt>
                <c:pt idx="50059">
                  <c:v>2.5192487574775099E-2</c:v>
                </c:pt>
                <c:pt idx="50060">
                  <c:v>3.01693555044628E-2</c:v>
                </c:pt>
                <c:pt idx="50061">
                  <c:v>3.5088906934516301E-2</c:v>
                </c:pt>
                <c:pt idx="50062">
                  <c:v>3.4466276701808601E-2</c:v>
                </c:pt>
                <c:pt idx="50063">
                  <c:v>4.1960150353972603E-2</c:v>
                </c:pt>
                <c:pt idx="50064">
                  <c:v>4.1835278673967503E-2</c:v>
                </c:pt>
                <c:pt idx="50065" formatCode="0.00E+00">
                  <c:v>4.7760468944280099E-4</c:v>
                </c:pt>
                <c:pt idx="50066">
                  <c:v>-1.6730310102797099E-2</c:v>
                </c:pt>
                <c:pt idx="50067">
                  <c:v>2.2455404460838001E-2</c:v>
                </c:pt>
                <c:pt idx="50068">
                  <c:v>-8.2118227452255596E-2</c:v>
                </c:pt>
                <c:pt idx="50069">
                  <c:v>-7.2915962452149305E-2</c:v>
                </c:pt>
                <c:pt idx="50070">
                  <c:v>-8.0804279853745303E-2</c:v>
                </c:pt>
                <c:pt idx="50071">
                  <c:v>-9.5363719987354406E-2</c:v>
                </c:pt>
                <c:pt idx="50072">
                  <c:v>-0.139458776775743</c:v>
                </c:pt>
                <c:pt idx="50073">
                  <c:v>-0.15653371066927199</c:v>
                </c:pt>
                <c:pt idx="50074">
                  <c:v>-0.14479519295562299</c:v>
                </c:pt>
                <c:pt idx="50075">
                  <c:v>-0.149308946949402</c:v>
                </c:pt>
                <c:pt idx="50076">
                  <c:v>-0.15060527115598199</c:v>
                </c:pt>
                <c:pt idx="50077">
                  <c:v>-0.17519401996571299</c:v>
                </c:pt>
                <c:pt idx="50078">
                  <c:v>-0.17699835722379001</c:v>
                </c:pt>
                <c:pt idx="50079">
                  <c:v>-0.16740532082214901</c:v>
                </c:pt>
                <c:pt idx="50080">
                  <c:v>-0.182075130654927</c:v>
                </c:pt>
                <c:pt idx="50081">
                  <c:v>-0.234063117910565</c:v>
                </c:pt>
                <c:pt idx="50082">
                  <c:v>-0.148124552839557</c:v>
                </c:pt>
                <c:pt idx="50083">
                  <c:v>-0.12546109264403801</c:v>
                </c:pt>
                <c:pt idx="50084">
                  <c:v>-0.17198264933733801</c:v>
                </c:pt>
                <c:pt idx="50085">
                  <c:v>-0.16665512397699001</c:v>
                </c:pt>
                <c:pt idx="50086">
                  <c:v>-0.17551163505910999</c:v>
                </c:pt>
                <c:pt idx="50087">
                  <c:v>-0.121616427776139</c:v>
                </c:pt>
                <c:pt idx="50088">
                  <c:v>-0.13209207964047501</c:v>
                </c:pt>
                <c:pt idx="50089">
                  <c:v>-0.15463658959145701</c:v>
                </c:pt>
                <c:pt idx="50090">
                  <c:v>-0.101259649408381</c:v>
                </c:pt>
                <c:pt idx="50091">
                  <c:v>-9.3336525845976098E-2</c:v>
                </c:pt>
                <c:pt idx="50092">
                  <c:v>-0.10170113265495501</c:v>
                </c:pt>
                <c:pt idx="50093">
                  <c:v>-8.0851635879399503E-2</c:v>
                </c:pt>
                <c:pt idx="50094">
                  <c:v>-0.14714135913731199</c:v>
                </c:pt>
                <c:pt idx="50095">
                  <c:v>-0.12833201996100599</c:v>
                </c:pt>
                <c:pt idx="50096">
                  <c:v>-0.14292017323827499</c:v>
                </c:pt>
                <c:pt idx="50097">
                  <c:v>-0.12166201678216799</c:v>
                </c:pt>
                <c:pt idx="50098">
                  <c:v>-0.132074472305338</c:v>
                </c:pt>
                <c:pt idx="50099">
                  <c:v>-0.13761452936048499</c:v>
                </c:pt>
                <c:pt idx="50100">
                  <c:v>-0.143787135950185</c:v>
                </c:pt>
                <c:pt idx="50101">
                  <c:v>-0.176728016435896</c:v>
                </c:pt>
                <c:pt idx="50102">
                  <c:v>-0.202941537150023</c:v>
                </c:pt>
                <c:pt idx="50103">
                  <c:v>-0.17054295113079601</c:v>
                </c:pt>
                <c:pt idx="50104">
                  <c:v>-0.176668869761169</c:v>
                </c:pt>
                <c:pt idx="50105">
                  <c:v>-0.17767539839250299</c:v>
                </c:pt>
                <c:pt idx="50106">
                  <c:v>-0.235444254824521</c:v>
                </c:pt>
                <c:pt idx="50107">
                  <c:v>-0.17705197318294499</c:v>
                </c:pt>
                <c:pt idx="50108">
                  <c:v>-0.20727652848177999</c:v>
                </c:pt>
                <c:pt idx="50109">
                  <c:v>-0.20804435966297699</c:v>
                </c:pt>
                <c:pt idx="50110">
                  <c:v>-0.20669984450125201</c:v>
                </c:pt>
                <c:pt idx="50111">
                  <c:v>-0.197551924629047</c:v>
                </c:pt>
                <c:pt idx="50112">
                  <c:v>-0.210691712710077</c:v>
                </c:pt>
                <c:pt idx="50113">
                  <c:v>-0.17898566748721101</c:v>
                </c:pt>
                <c:pt idx="50114">
                  <c:v>-0.17123529811919799</c:v>
                </c:pt>
                <c:pt idx="50115">
                  <c:v>-0.17921575638962101</c:v>
                </c:pt>
                <c:pt idx="50116">
                  <c:v>-0.18565584788540901</c:v>
                </c:pt>
                <c:pt idx="50117">
                  <c:v>-0.15727862303844301</c:v>
                </c:pt>
                <c:pt idx="50118">
                  <c:v>-0.16249932461827499</c:v>
                </c:pt>
                <c:pt idx="50119">
                  <c:v>-0.166085651180263</c:v>
                </c:pt>
                <c:pt idx="50120">
                  <c:v>-0.11203464479629199</c:v>
                </c:pt>
                <c:pt idx="50121">
                  <c:v>-8.3237979358682102E-2</c:v>
                </c:pt>
                <c:pt idx="50122">
                  <c:v>-0.18778503451922199</c:v>
                </c:pt>
                <c:pt idx="50123">
                  <c:v>-1.5948767764785599E-2</c:v>
                </c:pt>
                <c:pt idx="50124">
                  <c:v>-3.6976902862571902E-2</c:v>
                </c:pt>
                <c:pt idx="50125">
                  <c:v>0.100784161917787</c:v>
                </c:pt>
                <c:pt idx="50126">
                  <c:v>4.4594052289034403E-2</c:v>
                </c:pt>
                <c:pt idx="50127">
                  <c:v>6.0950679018621098E-2</c:v>
                </c:pt>
                <c:pt idx="50128">
                  <c:v>5.8599066203859497E-2</c:v>
                </c:pt>
                <c:pt idx="50129">
                  <c:v>0.13028400853907299</c:v>
                </c:pt>
                <c:pt idx="50130">
                  <c:v>0.12990378465199001</c:v>
                </c:pt>
                <c:pt idx="50131">
                  <c:v>0.133362507122079</c:v>
                </c:pt>
                <c:pt idx="50132">
                  <c:v>0.13517138219024</c:v>
                </c:pt>
                <c:pt idx="50133">
                  <c:v>0.15509240492669099</c:v>
                </c:pt>
                <c:pt idx="50134">
                  <c:v>0.15044699554770899</c:v>
                </c:pt>
                <c:pt idx="50135">
                  <c:v>0.15268555170807099</c:v>
                </c:pt>
                <c:pt idx="50136">
                  <c:v>0.14968643277437299</c:v>
                </c:pt>
                <c:pt idx="50137">
                  <c:v>0.36679852561684201</c:v>
                </c:pt>
                <c:pt idx="50138">
                  <c:v>0.33567294452454</c:v>
                </c:pt>
                <c:pt idx="50139">
                  <c:v>0.39778864656999402</c:v>
                </c:pt>
                <c:pt idx="50140">
                  <c:v>0.394509869356654</c:v>
                </c:pt>
                <c:pt idx="50141">
                  <c:v>0.49813023959638297</c:v>
                </c:pt>
                <c:pt idx="50142">
                  <c:v>0.46620946110112799</c:v>
                </c:pt>
                <c:pt idx="50143">
                  <c:v>0.495970181714676</c:v>
                </c:pt>
                <c:pt idx="50144">
                  <c:v>0.48744635931659402</c:v>
                </c:pt>
                <c:pt idx="50145">
                  <c:v>0.48761161997165903</c:v>
                </c:pt>
                <c:pt idx="50146">
                  <c:v>0.81720859533055601</c:v>
                </c:pt>
                <c:pt idx="50147">
                  <c:v>0.79491602773390801</c:v>
                </c:pt>
                <c:pt idx="50148">
                  <c:v>5.0413136247264997E-2</c:v>
                </c:pt>
                <c:pt idx="50149">
                  <c:v>4.8857698153472899E-2</c:v>
                </c:pt>
                <c:pt idx="50150">
                  <c:v>5.6117457406741497E-2</c:v>
                </c:pt>
                <c:pt idx="50151">
                  <c:v>1.5777836936082298E-2</c:v>
                </c:pt>
                <c:pt idx="50152">
                  <c:v>1.84055417584825E-2</c:v>
                </c:pt>
                <c:pt idx="50153">
                  <c:v>1.8795849855415402E-2</c:v>
                </c:pt>
                <c:pt idx="50154">
                  <c:v>3.10380428170689E-2</c:v>
                </c:pt>
                <c:pt idx="50155">
                  <c:v>6.0808536133094303E-2</c:v>
                </c:pt>
                <c:pt idx="50156">
                  <c:v>9.7619287325027601E-2</c:v>
                </c:pt>
                <c:pt idx="50157">
                  <c:v>6.7835923884036406E-2</c:v>
                </c:pt>
                <c:pt idx="50158">
                  <c:v>7.3425021563531395E-2</c:v>
                </c:pt>
                <c:pt idx="50159">
                  <c:v>7.2914737937159496E-2</c:v>
                </c:pt>
                <c:pt idx="50160">
                  <c:v>6.5275196404315006E-2</c:v>
                </c:pt>
                <c:pt idx="50161">
                  <c:v>6.2544210605210093E-2</c:v>
                </c:pt>
                <c:pt idx="50162">
                  <c:v>2.9581152962225399E-2</c:v>
                </c:pt>
                <c:pt idx="50163">
                  <c:v>2.7653065132712401E-2</c:v>
                </c:pt>
                <c:pt idx="50164">
                  <c:v>2.76616401796685E-2</c:v>
                </c:pt>
                <c:pt idx="50165">
                  <c:v>9.5674878232114794E-3</c:v>
                </c:pt>
                <c:pt idx="50166">
                  <c:v>5.47042255025127E-2</c:v>
                </c:pt>
                <c:pt idx="50167">
                  <c:v>5.68574995074555E-2</c:v>
                </c:pt>
                <c:pt idx="50168" formatCode="0.00E+00">
                  <c:v>8.7467985163547303E-4</c:v>
                </c:pt>
                <c:pt idx="50169" formatCode="0.00E+00">
                  <c:v>9.2901633065767199E-4</c:v>
                </c:pt>
                <c:pt idx="50170">
                  <c:v>5.1880343819483699E-3</c:v>
                </c:pt>
                <c:pt idx="50171">
                  <c:v>1.0458177417520501E-3</c:v>
                </c:pt>
                <c:pt idx="50172">
                  <c:v>6.8414907713314401E-3</c:v>
                </c:pt>
                <c:pt idx="50173">
                  <c:v>2.8100356526157199E-3</c:v>
                </c:pt>
                <c:pt idx="50174">
                  <c:v>7.1448641643427901E-2</c:v>
                </c:pt>
                <c:pt idx="50175">
                  <c:v>4.8048436440858801E-2</c:v>
                </c:pt>
                <c:pt idx="50176">
                  <c:v>4.8936766042280998E-2</c:v>
                </c:pt>
                <c:pt idx="50177">
                  <c:v>5.0637545893739297E-2</c:v>
                </c:pt>
                <c:pt idx="50178">
                  <c:v>5.7536092074015097E-2</c:v>
                </c:pt>
                <c:pt idx="50179">
                  <c:v>3.03839667808787E-2</c:v>
                </c:pt>
                <c:pt idx="50180">
                  <c:v>5.66716794004333E-2</c:v>
                </c:pt>
                <c:pt idx="50181">
                  <c:v>4.0231061341051901E-2</c:v>
                </c:pt>
                <c:pt idx="50182">
                  <c:v>3.9218555685055001E-2</c:v>
                </c:pt>
                <c:pt idx="50183">
                  <c:v>4.0642143398655198E-2</c:v>
                </c:pt>
                <c:pt idx="50184">
                  <c:v>5.3730397271597202E-2</c:v>
                </c:pt>
                <c:pt idx="50185">
                  <c:v>6.3899611967211695E-2</c:v>
                </c:pt>
                <c:pt idx="50186">
                  <c:v>0.18984423139468001</c:v>
                </c:pt>
                <c:pt idx="50187">
                  <c:v>8.1279301985681604E-3</c:v>
                </c:pt>
                <c:pt idx="50188">
                  <c:v>0.104049407998948</c:v>
                </c:pt>
                <c:pt idx="50189">
                  <c:v>3.9226817553034803E-2</c:v>
                </c:pt>
                <c:pt idx="50190">
                  <c:v>4.7976606561459703E-2</c:v>
                </c:pt>
                <c:pt idx="50191">
                  <c:v>4.17795419613664E-2</c:v>
                </c:pt>
                <c:pt idx="50192">
                  <c:v>5.72360841157082E-2</c:v>
                </c:pt>
                <c:pt idx="50193">
                  <c:v>4.8395547938284399E-2</c:v>
                </c:pt>
                <c:pt idx="50194">
                  <c:v>0.166542652843859</c:v>
                </c:pt>
                <c:pt idx="50195">
                  <c:v>0.20595760904202401</c:v>
                </c:pt>
                <c:pt idx="50196">
                  <c:v>0.28789735855610099</c:v>
                </c:pt>
                <c:pt idx="50197">
                  <c:v>0.26924126360286599</c:v>
                </c:pt>
                <c:pt idx="50198">
                  <c:v>0.29474644147413098</c:v>
                </c:pt>
                <c:pt idx="50199">
                  <c:v>0.30570990083395699</c:v>
                </c:pt>
                <c:pt idx="50200">
                  <c:v>0.30016012289101202</c:v>
                </c:pt>
                <c:pt idx="50201">
                  <c:v>0.28462957247397103</c:v>
                </c:pt>
                <c:pt idx="50202">
                  <c:v>0.28819405080468402</c:v>
                </c:pt>
                <c:pt idx="50203">
                  <c:v>0.27769214152994698</c:v>
                </c:pt>
                <c:pt idx="50204">
                  <c:v>0.37333249055454698</c:v>
                </c:pt>
                <c:pt idx="50205">
                  <c:v>0.35944094088809297</c:v>
                </c:pt>
                <c:pt idx="50206">
                  <c:v>0.37824884417499799</c:v>
                </c:pt>
                <c:pt idx="50207">
                  <c:v>0.384137226204391</c:v>
                </c:pt>
                <c:pt idx="50208">
                  <c:v>0.384132820353495</c:v>
                </c:pt>
                <c:pt idx="50209">
                  <c:v>0.39935835701818601</c:v>
                </c:pt>
                <c:pt idx="50210">
                  <c:v>0.44959369714652703</c:v>
                </c:pt>
                <c:pt idx="50211">
                  <c:v>0.43978919767671598</c:v>
                </c:pt>
                <c:pt idx="50212">
                  <c:v>0.41964997989630798</c:v>
                </c:pt>
                <c:pt idx="50213">
                  <c:v>0.36597771520205102</c:v>
                </c:pt>
                <c:pt idx="50214">
                  <c:v>0.36452078103574398</c:v>
                </c:pt>
                <c:pt idx="50215">
                  <c:v>0.40817505348793098</c:v>
                </c:pt>
                <c:pt idx="50216">
                  <c:v>0.39977734739177401</c:v>
                </c:pt>
                <c:pt idx="50217">
                  <c:v>0.40773847810057801</c:v>
                </c:pt>
                <c:pt idx="50218">
                  <c:v>0.409876100946858</c:v>
                </c:pt>
                <c:pt idx="50219">
                  <c:v>-8.2293888972915195E-3</c:v>
                </c:pt>
                <c:pt idx="50220">
                  <c:v>-2.1104642234125798E-2</c:v>
                </c:pt>
                <c:pt idx="50221">
                  <c:v>-1.65011078310375E-2</c:v>
                </c:pt>
                <c:pt idx="50222">
                  <c:v>-2.0662531723607699E-2</c:v>
                </c:pt>
                <c:pt idx="50223">
                  <c:v>-1.39076964073614E-2</c:v>
                </c:pt>
                <c:pt idx="50224">
                  <c:v>-1.80298293845568E-2</c:v>
                </c:pt>
                <c:pt idx="50225">
                  <c:v>-3.6657460251663603E-2</c:v>
                </c:pt>
                <c:pt idx="50226">
                  <c:v>-4.1284617065906401E-2</c:v>
                </c:pt>
                <c:pt idx="50227">
                  <c:v>-3.7450955557451301E-2</c:v>
                </c:pt>
                <c:pt idx="50228">
                  <c:v>-3.6782823864439998E-2</c:v>
                </c:pt>
                <c:pt idx="50229">
                  <c:v>-2.6091159745562101E-2</c:v>
                </c:pt>
                <c:pt idx="50230">
                  <c:v>3.62734276700016E-3</c:v>
                </c:pt>
                <c:pt idx="50231">
                  <c:v>1.03390501977764E-2</c:v>
                </c:pt>
                <c:pt idx="50232">
                  <c:v>4.2844402330459701E-3</c:v>
                </c:pt>
                <c:pt idx="50233">
                  <c:v>8.7713613818329206E-2</c:v>
                </c:pt>
                <c:pt idx="50234">
                  <c:v>0</c:v>
                </c:pt>
                <c:pt idx="50235">
                  <c:v>6.0885182897956096E-3</c:v>
                </c:pt>
                <c:pt idx="50236">
                  <c:v>1.2493096711712001E-3</c:v>
                </c:pt>
                <c:pt idx="50237">
                  <c:v>5.0990007427224697E-2</c:v>
                </c:pt>
                <c:pt idx="50238">
                  <c:v>3.5860906315994E-2</c:v>
                </c:pt>
                <c:pt idx="50239">
                  <c:v>4.3090812207806098E-2</c:v>
                </c:pt>
                <c:pt idx="50240">
                  <c:v>4.9437607765016003E-2</c:v>
                </c:pt>
                <c:pt idx="50241">
                  <c:v>5.0548932892986599E-2</c:v>
                </c:pt>
                <c:pt idx="50242">
                  <c:v>5.90821349633983E-2</c:v>
                </c:pt>
                <c:pt idx="50243">
                  <c:v>6.0319189131983197E-2</c:v>
                </c:pt>
                <c:pt idx="50244">
                  <c:v>5.8715334466527602E-2</c:v>
                </c:pt>
                <c:pt idx="50245">
                  <c:v>5.83937757875976E-2</c:v>
                </c:pt>
                <c:pt idx="50246">
                  <c:v>6.4624401019940797E-2</c:v>
                </c:pt>
                <c:pt idx="50247">
                  <c:v>6.1616193112510098E-2</c:v>
                </c:pt>
                <c:pt idx="50248">
                  <c:v>6.8502832649431605E-2</c:v>
                </c:pt>
                <c:pt idx="50249">
                  <c:v>9.5743426272295595E-2</c:v>
                </c:pt>
                <c:pt idx="50250">
                  <c:v>7.9033094645389795E-2</c:v>
                </c:pt>
                <c:pt idx="50251">
                  <c:v>7.3228068587307904E-2</c:v>
                </c:pt>
                <c:pt idx="50252">
                  <c:v>-7.3603431909738906E-2</c:v>
                </c:pt>
                <c:pt idx="50253">
                  <c:v>-7.2389726250545003E-2</c:v>
                </c:pt>
                <c:pt idx="50254">
                  <c:v>-7.1844353545231499E-2</c:v>
                </c:pt>
                <c:pt idx="50255">
                  <c:v>-7.1482690534443602E-2</c:v>
                </c:pt>
                <c:pt idx="50256">
                  <c:v>-8.2558254133144604E-2</c:v>
                </c:pt>
                <c:pt idx="50257">
                  <c:v>-7.8062800655566103E-2</c:v>
                </c:pt>
                <c:pt idx="50258">
                  <c:v>-7.6025961366587597E-2</c:v>
                </c:pt>
                <c:pt idx="50259">
                  <c:v>3.0436051341182501E-2</c:v>
                </c:pt>
                <c:pt idx="50260">
                  <c:v>2.0448915442885001E-2</c:v>
                </c:pt>
                <c:pt idx="50261">
                  <c:v>0.16771489376057999</c:v>
                </c:pt>
                <c:pt idx="50262">
                  <c:v>0.16702105456740801</c:v>
                </c:pt>
                <c:pt idx="50263">
                  <c:v>0.18566952022849501</c:v>
                </c:pt>
                <c:pt idx="50264">
                  <c:v>0.180626564000574</c:v>
                </c:pt>
                <c:pt idx="50265">
                  <c:v>0.384270762289804</c:v>
                </c:pt>
                <c:pt idx="50266">
                  <c:v>0.389761404570098</c:v>
                </c:pt>
                <c:pt idx="50267">
                  <c:v>0.43835429700306</c:v>
                </c:pt>
                <c:pt idx="50268">
                  <c:v>0.35842874869275798</c:v>
                </c:pt>
                <c:pt idx="50269">
                  <c:v>0.36752001458859102</c:v>
                </c:pt>
                <c:pt idx="50270">
                  <c:v>0.32481852060453598</c:v>
                </c:pt>
                <c:pt idx="50271">
                  <c:v>0.325166097916121</c:v>
                </c:pt>
                <c:pt idx="50272">
                  <c:v>0.31395412027759001</c:v>
                </c:pt>
                <c:pt idx="50273">
                  <c:v>0.35049492044215902</c:v>
                </c:pt>
                <c:pt idx="50274">
                  <c:v>0.35883798789103899</c:v>
                </c:pt>
                <c:pt idx="50275">
                  <c:v>0.33376687501148999</c:v>
                </c:pt>
                <c:pt idx="50276">
                  <c:v>4.3217403222518103E-2</c:v>
                </c:pt>
                <c:pt idx="50277">
                  <c:v>5.6063691879801598E-2</c:v>
                </c:pt>
                <c:pt idx="50278">
                  <c:v>1.2849498449262401E-2</c:v>
                </c:pt>
                <c:pt idx="50279">
                  <c:v>1.21189130752863E-2</c:v>
                </c:pt>
                <c:pt idx="50280">
                  <c:v>6.0015449449148904E-3</c:v>
                </c:pt>
                <c:pt idx="50281">
                  <c:v>9.3138315468110893E-3</c:v>
                </c:pt>
                <c:pt idx="50282">
                  <c:v>2.1188314835973499E-2</c:v>
                </c:pt>
                <c:pt idx="50283">
                  <c:v>2.6263832586304901E-2</c:v>
                </c:pt>
                <c:pt idx="50284">
                  <c:v>3.0752004693755001E-2</c:v>
                </c:pt>
                <c:pt idx="50285">
                  <c:v>8.3115601398078207E-3</c:v>
                </c:pt>
                <c:pt idx="50286">
                  <c:v>7.2498294762650406E-2</c:v>
                </c:pt>
                <c:pt idx="50287">
                  <c:v>8.39660854612998E-2</c:v>
                </c:pt>
                <c:pt idx="50288">
                  <c:v>4.2545623739683E-2</c:v>
                </c:pt>
                <c:pt idx="50289">
                  <c:v>3.7582219780740202E-2</c:v>
                </c:pt>
                <c:pt idx="50290">
                  <c:v>6.0203336339802897E-2</c:v>
                </c:pt>
                <c:pt idx="50291">
                  <c:v>1.4039966014149899E-2</c:v>
                </c:pt>
                <c:pt idx="50292">
                  <c:v>1.50002394025086E-2</c:v>
                </c:pt>
                <c:pt idx="50293">
                  <c:v>2.4596050095950701E-3</c:v>
                </c:pt>
                <c:pt idx="50294">
                  <c:v>1.9077849824504101E-2</c:v>
                </c:pt>
                <c:pt idx="50295">
                  <c:v>7.15567524616744E-3</c:v>
                </c:pt>
                <c:pt idx="50296">
                  <c:v>5.5986091766424499E-3</c:v>
                </c:pt>
                <c:pt idx="50297">
                  <c:v>7.15567524616744E-3</c:v>
                </c:pt>
                <c:pt idx="50298">
                  <c:v>4.3749701581063897E-3</c:v>
                </c:pt>
                <c:pt idx="50299">
                  <c:v>1.2062891706474601E-3</c:v>
                </c:pt>
                <c:pt idx="50300">
                  <c:v>1.0717257776189299E-3</c:v>
                </c:pt>
                <c:pt idx="50301" formatCode="0.00E+00">
                  <c:v>-2.0344261947280399E-4</c:v>
                </c:pt>
                <c:pt idx="50302" formatCode="0.00E+00">
                  <c:v>-2.9966746710541299E-4</c:v>
                </c:pt>
                <c:pt idx="50303">
                  <c:v>-4.0614057203594199E-2</c:v>
                </c:pt>
                <c:pt idx="50304">
                  <c:v>-4.2105205920026402E-2</c:v>
                </c:pt>
                <c:pt idx="50305">
                  <c:v>-4.8752527626596702E-2</c:v>
                </c:pt>
                <c:pt idx="50306">
                  <c:v>-5.0552758900899102E-2</c:v>
                </c:pt>
                <c:pt idx="50307">
                  <c:v>-4.6403865400952399E-2</c:v>
                </c:pt>
                <c:pt idx="50308">
                  <c:v>-4.4088556762546798E-2</c:v>
                </c:pt>
                <c:pt idx="50309">
                  <c:v>-4.9133151984436602E-2</c:v>
                </c:pt>
                <c:pt idx="50310">
                  <c:v>-5.07413705456147E-2</c:v>
                </c:pt>
                <c:pt idx="50311">
                  <c:v>-5.0824467150196902E-2</c:v>
                </c:pt>
                <c:pt idx="50312">
                  <c:v>-5.4937332288109701E-2</c:v>
                </c:pt>
                <c:pt idx="50313">
                  <c:v>-5.60816980500096E-2</c:v>
                </c:pt>
                <c:pt idx="50314">
                  <c:v>-6.3209537323237003E-2</c:v>
                </c:pt>
                <c:pt idx="50315">
                  <c:v>-6.0379687776886203E-2</c:v>
                </c:pt>
                <c:pt idx="50316">
                  <c:v>-3.74015995378724E-2</c:v>
                </c:pt>
                <c:pt idx="50317">
                  <c:v>-5.4008874756784099E-2</c:v>
                </c:pt>
                <c:pt idx="50318">
                  <c:v>-7.3603332029070503E-2</c:v>
                </c:pt>
                <c:pt idx="50319">
                  <c:v>-4.2364016592480999E-2</c:v>
                </c:pt>
                <c:pt idx="50320">
                  <c:v>-3.8562406666902499E-2</c:v>
                </c:pt>
                <c:pt idx="50321">
                  <c:v>-3.599634594231E-2</c:v>
                </c:pt>
                <c:pt idx="50322">
                  <c:v>-2.49680766137363E-2</c:v>
                </c:pt>
                <c:pt idx="50323">
                  <c:v>-6.6180033670582603E-2</c:v>
                </c:pt>
                <c:pt idx="50324">
                  <c:v>-5.6560606250490197E-2</c:v>
                </c:pt>
                <c:pt idx="50325">
                  <c:v>-6.4618956108859205E-2</c:v>
                </c:pt>
                <c:pt idx="50326">
                  <c:v>-6.6045163656525505E-2</c:v>
                </c:pt>
                <c:pt idx="50327">
                  <c:v>-6.7660431330651402E-2</c:v>
                </c:pt>
                <c:pt idx="50328">
                  <c:v>-6.3003625651026005E-2</c:v>
                </c:pt>
                <c:pt idx="50329">
                  <c:v>-6.3493136340724898E-2</c:v>
                </c:pt>
                <c:pt idx="50330">
                  <c:v>-6.8358330992899202E-2</c:v>
                </c:pt>
                <c:pt idx="50331">
                  <c:v>-7.0207219076038094E-2</c:v>
                </c:pt>
                <c:pt idx="50332">
                  <c:v>-7.3269600344800498E-2</c:v>
                </c:pt>
                <c:pt idx="50333">
                  <c:v>-1.1259452594740701E-2</c:v>
                </c:pt>
                <c:pt idx="50334">
                  <c:v>2.1421437562414401E-3</c:v>
                </c:pt>
                <c:pt idx="50335">
                  <c:v>-8.9655722144612496E-2</c:v>
                </c:pt>
                <c:pt idx="50336">
                  <c:v>-8.7140695120270006E-2</c:v>
                </c:pt>
                <c:pt idx="50337">
                  <c:v>-2.0960016000778101E-2</c:v>
                </c:pt>
                <c:pt idx="50338">
                  <c:v>1.9443879926293E-3</c:v>
                </c:pt>
                <c:pt idx="50339">
                  <c:v>-5.7239842317184403E-2</c:v>
                </c:pt>
                <c:pt idx="50340">
                  <c:v>-4.4390980606466103E-2</c:v>
                </c:pt>
                <c:pt idx="50341">
                  <c:v>1.14815730502284E-2</c:v>
                </c:pt>
                <c:pt idx="50342">
                  <c:v>1.1115477553373901E-2</c:v>
                </c:pt>
                <c:pt idx="50343">
                  <c:v>-1.11161344403956E-2</c:v>
                </c:pt>
                <c:pt idx="50344">
                  <c:v>8.7787545921644804E-3</c:v>
                </c:pt>
                <c:pt idx="50345">
                  <c:v>1.00332688012469E-2</c:v>
                </c:pt>
                <c:pt idx="50346">
                  <c:v>9.0330807091373505E-2</c:v>
                </c:pt>
                <c:pt idx="50347">
                  <c:v>6.07777501077355E-2</c:v>
                </c:pt>
                <c:pt idx="50348">
                  <c:v>-1.4179523959270499E-2</c:v>
                </c:pt>
                <c:pt idx="50349">
                  <c:v>-2.2635371926558599E-2</c:v>
                </c:pt>
                <c:pt idx="50350">
                  <c:v>-6.6688675907516898E-2</c:v>
                </c:pt>
                <c:pt idx="50351">
                  <c:v>-6.87195751945959E-2</c:v>
                </c:pt>
                <c:pt idx="50352">
                  <c:v>-7.5192814878957098E-2</c:v>
                </c:pt>
                <c:pt idx="50353">
                  <c:v>-3.62734276700016E-3</c:v>
                </c:pt>
                <c:pt idx="50354">
                  <c:v>-1.03390501977764E-2</c:v>
                </c:pt>
                <c:pt idx="50355">
                  <c:v>-4.0793136387138303E-3</c:v>
                </c:pt>
                <c:pt idx="50356">
                  <c:v>1.25792747118858E-3</c:v>
                </c:pt>
                <c:pt idx="50357">
                  <c:v>1.6771111911639599E-2</c:v>
                </c:pt>
                <c:pt idx="50358">
                  <c:v>1.3979373687947201E-2</c:v>
                </c:pt>
                <c:pt idx="50359">
                  <c:v>-2.8063209004914599E-2</c:v>
                </c:pt>
                <c:pt idx="50360">
                  <c:v>-2.5590907858804801E-2</c:v>
                </c:pt>
                <c:pt idx="50361">
                  <c:v>1.4589403121118401E-2</c:v>
                </c:pt>
                <c:pt idx="50362">
                  <c:v>4.4992606715817202E-2</c:v>
                </c:pt>
                <c:pt idx="50363" formatCode="0.00E+00">
                  <c:v>1.6525843762638101E-4</c:v>
                </c:pt>
                <c:pt idx="50364">
                  <c:v>4.3231255283049802E-2</c:v>
                </c:pt>
                <c:pt idx="50365">
                  <c:v>4.4307165228243101E-2</c:v>
                </c:pt>
                <c:pt idx="50366">
                  <c:v>4.4335281661693898E-2</c:v>
                </c:pt>
                <c:pt idx="50367">
                  <c:v>5.7253372749741002E-2</c:v>
                </c:pt>
                <c:pt idx="50368">
                  <c:v>5.7299710403060103E-2</c:v>
                </c:pt>
                <c:pt idx="50369">
                  <c:v>9.0735960847502406E-2</c:v>
                </c:pt>
                <c:pt idx="50370">
                  <c:v>6.4164813920555203E-2</c:v>
                </c:pt>
                <c:pt idx="50371">
                  <c:v>6.7250193207918793E-2</c:v>
                </c:pt>
                <c:pt idx="50372">
                  <c:v>2.9067638573203599E-2</c:v>
                </c:pt>
                <c:pt idx="50373">
                  <c:v>3.0617071401997702E-2</c:v>
                </c:pt>
                <c:pt idx="50374">
                  <c:v>1.38904845928289E-2</c:v>
                </c:pt>
                <c:pt idx="50375">
                  <c:v>2.9178813446804199E-2</c:v>
                </c:pt>
                <c:pt idx="50376">
                  <c:v>3.72326563749205E-2</c:v>
                </c:pt>
                <c:pt idx="50377">
                  <c:v>4.03288710419289E-2</c:v>
                </c:pt>
                <c:pt idx="50378">
                  <c:v>3.9107922226771598E-2</c:v>
                </c:pt>
                <c:pt idx="50379">
                  <c:v>4.2079898066857697E-2</c:v>
                </c:pt>
                <c:pt idx="50380">
                  <c:v>3.7934323223397903E-2</c:v>
                </c:pt>
                <c:pt idx="50381">
                  <c:v>3.0915866662100298E-2</c:v>
                </c:pt>
                <c:pt idx="50382">
                  <c:v>-3.1129585491240699E-3</c:v>
                </c:pt>
                <c:pt idx="50383">
                  <c:v>-1.6511252479169899E-3</c:v>
                </c:pt>
                <c:pt idx="50384" formatCode="0.00E+00">
                  <c:v>3.71410546991857E-4</c:v>
                </c:pt>
                <c:pt idx="50385">
                  <c:v>3.04308718712742E-2</c:v>
                </c:pt>
                <c:pt idx="50386">
                  <c:v>3.3457290512782498E-2</c:v>
                </c:pt>
                <c:pt idx="50387">
                  <c:v>6.5833184240300302E-3</c:v>
                </c:pt>
                <c:pt idx="50388" formatCode="0.00E+00">
                  <c:v>-1.7782967044133099E-4</c:v>
                </c:pt>
                <c:pt idx="50389">
                  <c:v>-5.2225390157598604E-3</c:v>
                </c:pt>
                <c:pt idx="50390">
                  <c:v>-7.6413262691485901E-3</c:v>
                </c:pt>
                <c:pt idx="50391">
                  <c:v>-3.9077733128645098E-2</c:v>
                </c:pt>
                <c:pt idx="50392">
                  <c:v>-4.59553798123324E-2</c:v>
                </c:pt>
                <c:pt idx="50393">
                  <c:v>7.6350447072324606E-2</c:v>
                </c:pt>
                <c:pt idx="50394">
                  <c:v>6.6352911530533895E-2</c:v>
                </c:pt>
                <c:pt idx="50395">
                  <c:v>6.4190461644911295E-2</c:v>
                </c:pt>
                <c:pt idx="50396">
                  <c:v>5.4280268438718901E-2</c:v>
                </c:pt>
                <c:pt idx="50397">
                  <c:v>0.122496026323237</c:v>
                </c:pt>
                <c:pt idx="50398">
                  <c:v>0.13279992572984001</c:v>
                </c:pt>
                <c:pt idx="50399">
                  <c:v>0.142709929735063</c:v>
                </c:pt>
                <c:pt idx="50400">
                  <c:v>0.153675460142422</c:v>
                </c:pt>
                <c:pt idx="50401">
                  <c:v>0.16153423206978601</c:v>
                </c:pt>
                <c:pt idx="50402">
                  <c:v>0.15611947871043699</c:v>
                </c:pt>
                <c:pt idx="50403">
                  <c:v>0.26474873851950498</c:v>
                </c:pt>
                <c:pt idx="50404">
                  <c:v>0.26857748635933698</c:v>
                </c:pt>
                <c:pt idx="50405">
                  <c:v>0.29246488482288102</c:v>
                </c:pt>
                <c:pt idx="50406">
                  <c:v>0.28132367163793598</c:v>
                </c:pt>
                <c:pt idx="50407">
                  <c:v>0.31621097448570801</c:v>
                </c:pt>
                <c:pt idx="50408">
                  <c:v>0.28133008424384998</c:v>
                </c:pt>
                <c:pt idx="50409">
                  <c:v>0.27322866666104501</c:v>
                </c:pt>
                <c:pt idx="50410">
                  <c:v>0.27085680028012799</c:v>
                </c:pt>
                <c:pt idx="50411">
                  <c:v>0.28704437170645902</c:v>
                </c:pt>
                <c:pt idx="50412">
                  <c:v>0.295330805264922</c:v>
                </c:pt>
                <c:pt idx="50413">
                  <c:v>0.34083748755850402</c:v>
                </c:pt>
                <c:pt idx="50414">
                  <c:v>0.35296772647534802</c:v>
                </c:pt>
                <c:pt idx="50415">
                  <c:v>0.36854128444825501</c:v>
                </c:pt>
                <c:pt idx="50416">
                  <c:v>0.42004949952888099</c:v>
                </c:pt>
                <c:pt idx="50417">
                  <c:v>0.42701460122634</c:v>
                </c:pt>
                <c:pt idx="50418">
                  <c:v>0.40029365833580999</c:v>
                </c:pt>
                <c:pt idx="50419">
                  <c:v>0.40107923211605601</c:v>
                </c:pt>
                <c:pt idx="50420">
                  <c:v>0.39884129578149102</c:v>
                </c:pt>
                <c:pt idx="50421">
                  <c:v>0.403106871395563</c:v>
                </c:pt>
                <c:pt idx="50422">
                  <c:v>0.36035574890010103</c:v>
                </c:pt>
                <c:pt idx="50423">
                  <c:v>0.35958165590500701</c:v>
                </c:pt>
                <c:pt idx="50424">
                  <c:v>0.37562968581109601</c:v>
                </c:pt>
                <c:pt idx="50425">
                  <c:v>0.40137693197108798</c:v>
                </c:pt>
                <c:pt idx="50426">
                  <c:v>0.41165651232420297</c:v>
                </c:pt>
                <c:pt idx="50427">
                  <c:v>0.47297747162068599</c:v>
                </c:pt>
                <c:pt idx="50428">
                  <c:v>0.45774535869305599</c:v>
                </c:pt>
                <c:pt idx="50429">
                  <c:v>0.47761997289934099</c:v>
                </c:pt>
                <c:pt idx="50430">
                  <c:v>0.58038273418083797</c:v>
                </c:pt>
                <c:pt idx="50431">
                  <c:v>0.59143876429503095</c:v>
                </c:pt>
                <c:pt idx="50432">
                  <c:v>0.54715611054728797</c:v>
                </c:pt>
                <c:pt idx="50433">
                  <c:v>0.56946627674600703</c:v>
                </c:pt>
                <c:pt idx="50434">
                  <c:v>0.55753801971520101</c:v>
                </c:pt>
                <c:pt idx="50435">
                  <c:v>0.642080465273558</c:v>
                </c:pt>
                <c:pt idx="50436">
                  <c:v>0.58146851138127698</c:v>
                </c:pt>
                <c:pt idx="50437">
                  <c:v>0.54466543674204404</c:v>
                </c:pt>
                <c:pt idx="50438">
                  <c:v>0.53366540778857197</c:v>
                </c:pt>
                <c:pt idx="50439">
                  <c:v>0.62353636463536899</c:v>
                </c:pt>
                <c:pt idx="50440">
                  <c:v>-1.0528266134139899E-3</c:v>
                </c:pt>
                <c:pt idx="50441">
                  <c:v>4.9705748386832298E-3</c:v>
                </c:pt>
                <c:pt idx="50442" formatCode="0.00E+00">
                  <c:v>8.0948980741979404E-4</c:v>
                </c:pt>
                <c:pt idx="50443">
                  <c:v>-3.9651127161803804E-3</c:v>
                </c:pt>
                <c:pt idx="50444">
                  <c:v>-9.5516163751558896E-3</c:v>
                </c:pt>
                <c:pt idx="50445">
                  <c:v>-1.3922839605424901E-2</c:v>
                </c:pt>
                <c:pt idx="50446">
                  <c:v>-2.0636376095787501E-2</c:v>
                </c:pt>
                <c:pt idx="50447">
                  <c:v>0.102819808049077</c:v>
                </c:pt>
                <c:pt idx="50448">
                  <c:v>0.129441893275102</c:v>
                </c:pt>
                <c:pt idx="50449">
                  <c:v>0.14517550609308499</c:v>
                </c:pt>
                <c:pt idx="50450">
                  <c:v>0.150348789450303</c:v>
                </c:pt>
                <c:pt idx="50451">
                  <c:v>0.152398397219521</c:v>
                </c:pt>
                <c:pt idx="50452">
                  <c:v>0.12689484666304701</c:v>
                </c:pt>
                <c:pt idx="50453">
                  <c:v>0.159108415916836</c:v>
                </c:pt>
                <c:pt idx="50454">
                  <c:v>0.157148260955048</c:v>
                </c:pt>
                <c:pt idx="50455">
                  <c:v>0.160818829848794</c:v>
                </c:pt>
                <c:pt idx="50456">
                  <c:v>0.19684315230528099</c:v>
                </c:pt>
                <c:pt idx="50457">
                  <c:v>0.23926184192253599</c:v>
                </c:pt>
                <c:pt idx="50458">
                  <c:v>0.243419067705722</c:v>
                </c:pt>
                <c:pt idx="50459">
                  <c:v>0.23467028858111599</c:v>
                </c:pt>
                <c:pt idx="50460">
                  <c:v>0.20561714260952799</c:v>
                </c:pt>
                <c:pt idx="50461">
                  <c:v>0.232628789685073</c:v>
                </c:pt>
                <c:pt idx="50462">
                  <c:v>0.21211325935616099</c:v>
                </c:pt>
                <c:pt idx="50463">
                  <c:v>0.22623852608949499</c:v>
                </c:pt>
                <c:pt idx="50464">
                  <c:v>0.195135456554836</c:v>
                </c:pt>
                <c:pt idx="50465">
                  <c:v>0.20098470849560199</c:v>
                </c:pt>
                <c:pt idx="50466">
                  <c:v>0.19588921012677199</c:v>
                </c:pt>
                <c:pt idx="50467">
                  <c:v>0.19668159224343701</c:v>
                </c:pt>
                <c:pt idx="50468">
                  <c:v>0.19798085833642201</c:v>
                </c:pt>
                <c:pt idx="50469">
                  <c:v>0.17019856637898101</c:v>
                </c:pt>
                <c:pt idx="50470">
                  <c:v>0.203573253344593</c:v>
                </c:pt>
                <c:pt idx="50471">
                  <c:v>0.17091081829697</c:v>
                </c:pt>
                <c:pt idx="50472">
                  <c:v>0.168024222525616</c:v>
                </c:pt>
                <c:pt idx="50473">
                  <c:v>0.172873330358783</c:v>
                </c:pt>
                <c:pt idx="50474">
                  <c:v>0.20339346538246</c:v>
                </c:pt>
                <c:pt idx="50475">
                  <c:v>0.20501341336784801</c:v>
                </c:pt>
                <c:pt idx="50476">
                  <c:v>0.19992553220669801</c:v>
                </c:pt>
                <c:pt idx="50477">
                  <c:v>0.25690123159837702</c:v>
                </c:pt>
                <c:pt idx="50478">
                  <c:v>0.22390326314595899</c:v>
                </c:pt>
                <c:pt idx="50479">
                  <c:v>0.21033737196242899</c:v>
                </c:pt>
                <c:pt idx="50480">
                  <c:v>0.19627727139293399</c:v>
                </c:pt>
                <c:pt idx="50481">
                  <c:v>0.28904233808102803</c:v>
                </c:pt>
                <c:pt idx="50482">
                  <c:v>0.28671528571573801</c:v>
                </c:pt>
                <c:pt idx="50483">
                  <c:v>0.27090519828299098</c:v>
                </c:pt>
                <c:pt idx="50484">
                  <c:v>0.27452428322112199</c:v>
                </c:pt>
                <c:pt idx="50485">
                  <c:v>0.28139891291460301</c:v>
                </c:pt>
                <c:pt idx="50486">
                  <c:v>0.32855782748782703</c:v>
                </c:pt>
                <c:pt idx="50487">
                  <c:v>0.358082982913764</c:v>
                </c:pt>
                <c:pt idx="50488">
                  <c:v>0.45773272365601397</c:v>
                </c:pt>
                <c:pt idx="50489">
                  <c:v>0.471635693510849</c:v>
                </c:pt>
                <c:pt idx="50490">
                  <c:v>0.43397022673522101</c:v>
                </c:pt>
                <c:pt idx="50491">
                  <c:v>0.45097438890037</c:v>
                </c:pt>
                <c:pt idx="50492">
                  <c:v>0.48898534134605698</c:v>
                </c:pt>
                <c:pt idx="50493">
                  <c:v>0.47733347256661102</c:v>
                </c:pt>
                <c:pt idx="50494">
                  <c:v>-1.29899866323812E-3</c:v>
                </c:pt>
                <c:pt idx="50495">
                  <c:v>-4.4651804387285596E-3</c:v>
                </c:pt>
                <c:pt idx="50496">
                  <c:v>1.59028964400187E-3</c:v>
                </c:pt>
                <c:pt idx="50497">
                  <c:v>-1.53805946577723E-3</c:v>
                </c:pt>
                <c:pt idx="50498">
                  <c:v>1.5215735831195501E-3</c:v>
                </c:pt>
                <c:pt idx="50499">
                  <c:v>-4.4468645365565102E-3</c:v>
                </c:pt>
                <c:pt idx="50500">
                  <c:v>1.30283558351131E-2</c:v>
                </c:pt>
                <c:pt idx="50501">
                  <c:v>7.4185421181238703E-3</c:v>
                </c:pt>
                <c:pt idx="50502">
                  <c:v>2.6538990790682698E-2</c:v>
                </c:pt>
                <c:pt idx="50503">
                  <c:v>2.3497099757458801E-2</c:v>
                </c:pt>
                <c:pt idx="50504">
                  <c:v>0.16019518389368301</c:v>
                </c:pt>
                <c:pt idx="50505">
                  <c:v>0.15895356860260901</c:v>
                </c:pt>
                <c:pt idx="50506">
                  <c:v>0.16129032520505099</c:v>
                </c:pt>
                <c:pt idx="50507">
                  <c:v>0.169378557044813</c:v>
                </c:pt>
                <c:pt idx="50508">
                  <c:v>0.167080728665402</c:v>
                </c:pt>
                <c:pt idx="50509">
                  <c:v>0.17170652408565501</c:v>
                </c:pt>
                <c:pt idx="50510">
                  <c:v>0.17549038703998901</c:v>
                </c:pt>
                <c:pt idx="50511">
                  <c:v>0.168613931781184</c:v>
                </c:pt>
                <c:pt idx="50512">
                  <c:v>0.19657177264995701</c:v>
                </c:pt>
                <c:pt idx="50513">
                  <c:v>0.170290645277696</c:v>
                </c:pt>
                <c:pt idx="50514">
                  <c:v>0.185250950304189</c:v>
                </c:pt>
                <c:pt idx="50515">
                  <c:v>0.175436883740614</c:v>
                </c:pt>
                <c:pt idx="50516">
                  <c:v>0.16508371773819899</c:v>
                </c:pt>
                <c:pt idx="50517">
                  <c:v>0.19119273190497399</c:v>
                </c:pt>
                <c:pt idx="50518">
                  <c:v>0.20715420243400501</c:v>
                </c:pt>
                <c:pt idx="50519">
                  <c:v>0.190744464981875</c:v>
                </c:pt>
                <c:pt idx="50520">
                  <c:v>0.23310284623716701</c:v>
                </c:pt>
                <c:pt idx="50521">
                  <c:v>0.249587387387189</c:v>
                </c:pt>
                <c:pt idx="50522">
                  <c:v>0.25793365550411401</c:v>
                </c:pt>
                <c:pt idx="50523">
                  <c:v>0.271259165049267</c:v>
                </c:pt>
                <c:pt idx="50524">
                  <c:v>0.41676558355943899</c:v>
                </c:pt>
                <c:pt idx="50525">
                  <c:v>0.37972849034147799</c:v>
                </c:pt>
                <c:pt idx="50526">
                  <c:v>0.38420040337038402</c:v>
                </c:pt>
                <c:pt idx="50527">
                  <c:v>0.387066917414706</c:v>
                </c:pt>
                <c:pt idx="50528">
                  <c:v>0.38938573455146502</c:v>
                </c:pt>
                <c:pt idx="50529">
                  <c:v>0.37456184211177301</c:v>
                </c:pt>
                <c:pt idx="50530">
                  <c:v>0.36405520891381998</c:v>
                </c:pt>
                <c:pt idx="50531">
                  <c:v>0.36774721787159298</c:v>
                </c:pt>
                <c:pt idx="50532">
                  <c:v>0.36553123949105298</c:v>
                </c:pt>
                <c:pt idx="50533">
                  <c:v>0.37269005956276102</c:v>
                </c:pt>
                <c:pt idx="50534">
                  <c:v>0.355060133012573</c:v>
                </c:pt>
                <c:pt idx="50535">
                  <c:v>0.37277489245120399</c:v>
                </c:pt>
                <c:pt idx="50536">
                  <c:v>0.36379281705292599</c:v>
                </c:pt>
                <c:pt idx="50537">
                  <c:v>0.35581246909679098</c:v>
                </c:pt>
                <c:pt idx="50538">
                  <c:v>0.39517583294992997</c:v>
                </c:pt>
                <c:pt idx="50539">
                  <c:v>0.41336763703153401</c:v>
                </c:pt>
                <c:pt idx="50540">
                  <c:v>0.38889523413771498</c:v>
                </c:pt>
                <c:pt idx="50541">
                  <c:v>0.34818089792095502</c:v>
                </c:pt>
                <c:pt idx="50542">
                  <c:v>0.34264305361970898</c:v>
                </c:pt>
                <c:pt idx="50543">
                  <c:v>3.36790459848312E-3</c:v>
                </c:pt>
                <c:pt idx="50544">
                  <c:v>9.2561087339522105E-3</c:v>
                </c:pt>
                <c:pt idx="50545">
                  <c:v>3.9067364203786399E-3</c:v>
                </c:pt>
                <c:pt idx="50546">
                  <c:v>8.6114137318993294E-3</c:v>
                </c:pt>
                <c:pt idx="50547">
                  <c:v>-1.42150753986225E-3</c:v>
                </c:pt>
                <c:pt idx="50548">
                  <c:v>1.23127624055778E-2</c:v>
                </c:pt>
                <c:pt idx="50549">
                  <c:v>1.0302234887076701E-2</c:v>
                </c:pt>
                <c:pt idx="50550">
                  <c:v>4.9797979014287001E-2</c:v>
                </c:pt>
                <c:pt idx="50551">
                  <c:v>3.8165126613653698E-2</c:v>
                </c:pt>
                <c:pt idx="50552">
                  <c:v>3.7504292059012199E-2</c:v>
                </c:pt>
                <c:pt idx="50553">
                  <c:v>4.3246560708475101E-2</c:v>
                </c:pt>
                <c:pt idx="50554">
                  <c:v>3.6234014264532703E-2</c:v>
                </c:pt>
                <c:pt idx="50555">
                  <c:v>3.9287211599862502E-2</c:v>
                </c:pt>
                <c:pt idx="50556">
                  <c:v>3.9130694932230703E-2</c:v>
                </c:pt>
                <c:pt idx="50557">
                  <c:v>2.14297368489813E-2</c:v>
                </c:pt>
                <c:pt idx="50558">
                  <c:v>1.5980818456289202E-2</c:v>
                </c:pt>
                <c:pt idx="50559">
                  <c:v>1.71742253272817E-2</c:v>
                </c:pt>
                <c:pt idx="50560">
                  <c:v>1.6117803368628801E-2</c:v>
                </c:pt>
                <c:pt idx="50561">
                  <c:v>1.42011556806898E-2</c:v>
                </c:pt>
                <c:pt idx="50562">
                  <c:v>1.7150162289273501E-2</c:v>
                </c:pt>
                <c:pt idx="50563">
                  <c:v>1.7445849283634199E-2</c:v>
                </c:pt>
                <c:pt idx="50564">
                  <c:v>4.8900794659049097E-2</c:v>
                </c:pt>
                <c:pt idx="50565">
                  <c:v>5.2112458045859102E-2</c:v>
                </c:pt>
                <c:pt idx="50566">
                  <c:v>0.18776896254060099</c:v>
                </c:pt>
                <c:pt idx="50567">
                  <c:v>4.2660314804450997E-2</c:v>
                </c:pt>
                <c:pt idx="50568">
                  <c:v>4.5228385024758101E-2</c:v>
                </c:pt>
                <c:pt idx="50569">
                  <c:v>4.5136650890068998E-2</c:v>
                </c:pt>
                <c:pt idx="50570">
                  <c:v>4.3612719850739397E-2</c:v>
                </c:pt>
                <c:pt idx="50571">
                  <c:v>1.3960815502840999E-2</c:v>
                </c:pt>
                <c:pt idx="50572">
                  <c:v>1.2191664293078301E-2</c:v>
                </c:pt>
                <c:pt idx="50573">
                  <c:v>1.2559475053095501E-2</c:v>
                </c:pt>
                <c:pt idx="50574">
                  <c:v>2.3084263459232299E-2</c:v>
                </c:pt>
                <c:pt idx="50575">
                  <c:v>2.3445956252046998E-2</c:v>
                </c:pt>
                <c:pt idx="50576">
                  <c:v>2.93500715971803E-2</c:v>
                </c:pt>
                <c:pt idx="50577">
                  <c:v>3.50196605808352E-2</c:v>
                </c:pt>
                <c:pt idx="50578">
                  <c:v>0.14991904680513701</c:v>
                </c:pt>
                <c:pt idx="50579">
                  <c:v>3.2786915851736403E-2</c:v>
                </c:pt>
                <c:pt idx="50580">
                  <c:v>3.1104478564183798E-2</c:v>
                </c:pt>
                <c:pt idx="50581">
                  <c:v>3.44256826112221E-2</c:v>
                </c:pt>
                <c:pt idx="50582">
                  <c:v>0.11059419245372901</c:v>
                </c:pt>
                <c:pt idx="50583">
                  <c:v>3.7651450794027701E-2</c:v>
                </c:pt>
                <c:pt idx="50584">
                  <c:v>5.6677182525954599E-2</c:v>
                </c:pt>
                <c:pt idx="50585">
                  <c:v>2.6751201692726701E-2</c:v>
                </c:pt>
                <c:pt idx="50586">
                  <c:v>5.24729119798681E-2</c:v>
                </c:pt>
                <c:pt idx="50587">
                  <c:v>4.2950237036599503E-2</c:v>
                </c:pt>
                <c:pt idx="50588">
                  <c:v>4.4483002324418201E-2</c:v>
                </c:pt>
                <c:pt idx="50589">
                  <c:v>4.5210446758419703E-2</c:v>
                </c:pt>
                <c:pt idx="50590">
                  <c:v>3.4800916900282003E-2</c:v>
                </c:pt>
                <c:pt idx="50591">
                  <c:v>3.9894104028182997E-2</c:v>
                </c:pt>
                <c:pt idx="50592">
                  <c:v>6.7227558036732707E-2</c:v>
                </c:pt>
                <c:pt idx="50593">
                  <c:v>4.8482493032005101E-2</c:v>
                </c:pt>
                <c:pt idx="50594">
                  <c:v>6.6244883413993705E-2</c:v>
                </c:pt>
                <c:pt idx="50595">
                  <c:v>6.5962356003889999E-2</c:v>
                </c:pt>
                <c:pt idx="50596">
                  <c:v>5.8964205107607498E-2</c:v>
                </c:pt>
                <c:pt idx="50597">
                  <c:v>0.12800346387567901</c:v>
                </c:pt>
                <c:pt idx="50598">
                  <c:v>0.11469393180807901</c:v>
                </c:pt>
                <c:pt idx="50599">
                  <c:v>0.13815603925334199</c:v>
                </c:pt>
                <c:pt idx="50600">
                  <c:v>0.12690934207282101</c:v>
                </c:pt>
                <c:pt idx="50601">
                  <c:v>0.12421404475127799</c:v>
                </c:pt>
                <c:pt idx="50602">
                  <c:v>0.18031594777224799</c:v>
                </c:pt>
                <c:pt idx="50603">
                  <c:v>0.15638947359861799</c:v>
                </c:pt>
                <c:pt idx="50604">
                  <c:v>0.17279941373757601</c:v>
                </c:pt>
                <c:pt idx="50605">
                  <c:v>0.184972848285371</c:v>
                </c:pt>
                <c:pt idx="50606">
                  <c:v>0.173096737864011</c:v>
                </c:pt>
                <c:pt idx="50607">
                  <c:v>0.12801133713614801</c:v>
                </c:pt>
                <c:pt idx="50608">
                  <c:v>0.15216706462530599</c:v>
                </c:pt>
                <c:pt idx="50609">
                  <c:v>0.15025075163975199</c:v>
                </c:pt>
                <c:pt idx="50610">
                  <c:v>0.15594659582864001</c:v>
                </c:pt>
                <c:pt idx="50611">
                  <c:v>0.128221994059633</c:v>
                </c:pt>
                <c:pt idx="50612">
                  <c:v>0.15652844263506299</c:v>
                </c:pt>
                <c:pt idx="50613">
                  <c:v>0.16601150156225999</c:v>
                </c:pt>
                <c:pt idx="50614">
                  <c:v>0.179731312336737</c:v>
                </c:pt>
                <c:pt idx="50615">
                  <c:v>0.161207839295715</c:v>
                </c:pt>
                <c:pt idx="50616">
                  <c:v>0.161207839295715</c:v>
                </c:pt>
                <c:pt idx="50617">
                  <c:v>0.16342274688890401</c:v>
                </c:pt>
                <c:pt idx="50618">
                  <c:v>0.17842008344736601</c:v>
                </c:pt>
                <c:pt idx="50619">
                  <c:v>0.15863340573736701</c:v>
                </c:pt>
                <c:pt idx="50620">
                  <c:v>0.172971638332474</c:v>
                </c:pt>
                <c:pt idx="50621">
                  <c:v>0.20040890780034301</c:v>
                </c:pt>
                <c:pt idx="50622">
                  <c:v>0.21304282836319399</c:v>
                </c:pt>
                <c:pt idx="50623">
                  <c:v>0.18380001508042601</c:v>
                </c:pt>
                <c:pt idx="50624">
                  <c:v>0.158708849613898</c:v>
                </c:pt>
                <c:pt idx="50625">
                  <c:v>-4.7605616861517097E-2</c:v>
                </c:pt>
                <c:pt idx="50626">
                  <c:v>-6.0593757772472202E-2</c:v>
                </c:pt>
                <c:pt idx="50627">
                  <c:v>-5.5639165174293501E-2</c:v>
                </c:pt>
                <c:pt idx="50628">
                  <c:v>-6.9381856486118096E-2</c:v>
                </c:pt>
                <c:pt idx="50629">
                  <c:v>-2.4131771780950599E-2</c:v>
                </c:pt>
                <c:pt idx="50630">
                  <c:v>-2.6579985776986802E-2</c:v>
                </c:pt>
                <c:pt idx="50631">
                  <c:v>-3.2860053516575199E-2</c:v>
                </c:pt>
                <c:pt idx="50632">
                  <c:v>-2.7761634963849799E-2</c:v>
                </c:pt>
                <c:pt idx="50633">
                  <c:v>-3.0630987624839599E-2</c:v>
                </c:pt>
                <c:pt idx="50634">
                  <c:v>-8.9842087068207496E-2</c:v>
                </c:pt>
                <c:pt idx="50635">
                  <c:v>-8.6482495327742895E-2</c:v>
                </c:pt>
                <c:pt idx="50636">
                  <c:v>-4.3314394792595801E-2</c:v>
                </c:pt>
                <c:pt idx="50637">
                  <c:v>-4.7256820969754101E-2</c:v>
                </c:pt>
                <c:pt idx="50638">
                  <c:v>-5.2247980752136103E-2</c:v>
                </c:pt>
                <c:pt idx="50639">
                  <c:v>1.14175064872503E-2</c:v>
                </c:pt>
                <c:pt idx="50640">
                  <c:v>1.9726196137125101E-2</c:v>
                </c:pt>
                <c:pt idx="50641">
                  <c:v>8.16036822162369E-2</c:v>
                </c:pt>
                <c:pt idx="50642">
                  <c:v>8.0781904901065099E-2</c:v>
                </c:pt>
                <c:pt idx="50643">
                  <c:v>9.8853570248695594E-2</c:v>
                </c:pt>
                <c:pt idx="50644">
                  <c:v>4.6401930669517102E-2</c:v>
                </c:pt>
                <c:pt idx="50645">
                  <c:v>0.103075927535899</c:v>
                </c:pt>
                <c:pt idx="50646">
                  <c:v>0.103548536662492</c:v>
                </c:pt>
                <c:pt idx="50647">
                  <c:v>0.117195907828476</c:v>
                </c:pt>
                <c:pt idx="50648">
                  <c:v>0.12501179930794801</c:v>
                </c:pt>
                <c:pt idx="50649">
                  <c:v>0.178930685199405</c:v>
                </c:pt>
                <c:pt idx="50650">
                  <c:v>0.15531280688572299</c:v>
                </c:pt>
                <c:pt idx="50651">
                  <c:v>0.149630854532323</c:v>
                </c:pt>
                <c:pt idx="50652">
                  <c:v>0.150006272729687</c:v>
                </c:pt>
                <c:pt idx="50653">
                  <c:v>0.13427584708305301</c:v>
                </c:pt>
                <c:pt idx="50654">
                  <c:v>0.13969994711044401</c:v>
                </c:pt>
                <c:pt idx="50655">
                  <c:v>0.16163365089877499</c:v>
                </c:pt>
                <c:pt idx="50656">
                  <c:v>0.13075588651422199</c:v>
                </c:pt>
                <c:pt idx="50657">
                  <c:v>0.1532375094491</c:v>
                </c:pt>
                <c:pt idx="50658">
                  <c:v>0.16910928884924001</c:v>
                </c:pt>
                <c:pt idx="50659">
                  <c:v>0.1784773371485</c:v>
                </c:pt>
                <c:pt idx="50660">
                  <c:v>0.13727703401192401</c:v>
                </c:pt>
                <c:pt idx="50661">
                  <c:v>0.13872993722194299</c:v>
                </c:pt>
                <c:pt idx="50662">
                  <c:v>0.13526253932985599</c:v>
                </c:pt>
                <c:pt idx="50663">
                  <c:v>0.145673696089267</c:v>
                </c:pt>
                <c:pt idx="50664">
                  <c:v>0.15566249314156599</c:v>
                </c:pt>
                <c:pt idx="50665">
                  <c:v>0.13381795136708399</c:v>
                </c:pt>
                <c:pt idx="50666">
                  <c:v>9.5944551090415497E-2</c:v>
                </c:pt>
                <c:pt idx="50667">
                  <c:v>0.12872416378593499</c:v>
                </c:pt>
                <c:pt idx="50668">
                  <c:v>0.125236336062334</c:v>
                </c:pt>
                <c:pt idx="50669">
                  <c:v>0.11904269867224899</c:v>
                </c:pt>
                <c:pt idx="50670">
                  <c:v>0.106742365914507</c:v>
                </c:pt>
                <c:pt idx="50671">
                  <c:v>0.11286931755705799</c:v>
                </c:pt>
                <c:pt idx="50672">
                  <c:v>0.103053870591904</c:v>
                </c:pt>
                <c:pt idx="50673">
                  <c:v>9.7790620357616195E-2</c:v>
                </c:pt>
                <c:pt idx="50674">
                  <c:v>0.103197349068786</c:v>
                </c:pt>
                <c:pt idx="50675">
                  <c:v>0.18140228808741499</c:v>
                </c:pt>
                <c:pt idx="50676">
                  <c:v>0.20228574505678701</c:v>
                </c:pt>
                <c:pt idx="50677">
                  <c:v>0.18166397888817601</c:v>
                </c:pt>
                <c:pt idx="50678">
                  <c:v>0.182641710625145</c:v>
                </c:pt>
                <c:pt idx="50679">
                  <c:v>0.17988056530031299</c:v>
                </c:pt>
                <c:pt idx="50680">
                  <c:v>0.177990937459579</c:v>
                </c:pt>
                <c:pt idx="50681">
                  <c:v>0.140065542097322</c:v>
                </c:pt>
                <c:pt idx="50682">
                  <c:v>0.13160649712970199</c:v>
                </c:pt>
                <c:pt idx="50683">
                  <c:v>0.13277075865025501</c:v>
                </c:pt>
                <c:pt idx="50684">
                  <c:v>0.13122096922096499</c:v>
                </c:pt>
                <c:pt idx="50685">
                  <c:v>0.14468148842585499</c:v>
                </c:pt>
                <c:pt idx="50686">
                  <c:v>0.131815546527868</c:v>
                </c:pt>
                <c:pt idx="50687">
                  <c:v>0.14418339244106401</c:v>
                </c:pt>
                <c:pt idx="50688">
                  <c:v>0.12611263399455799</c:v>
                </c:pt>
                <c:pt idx="50689">
                  <c:v>0.16451461823142899</c:v>
                </c:pt>
                <c:pt idx="50690">
                  <c:v>0.17285760978482601</c:v>
                </c:pt>
                <c:pt idx="50691">
                  <c:v>0.175459725917333</c:v>
                </c:pt>
                <c:pt idx="50692">
                  <c:v>0.16809199448221801</c:v>
                </c:pt>
                <c:pt idx="50693">
                  <c:v>0.174427648604218</c:v>
                </c:pt>
                <c:pt idx="50694">
                  <c:v>0.17175789124887</c:v>
                </c:pt>
                <c:pt idx="50695">
                  <c:v>0.17367424710645099</c:v>
                </c:pt>
                <c:pt idx="50696">
                  <c:v>0.17475419098970399</c:v>
                </c:pt>
                <c:pt idx="50697">
                  <c:v>0.20101281648080599</c:v>
                </c:pt>
                <c:pt idx="50698">
                  <c:v>0.20792963205152901</c:v>
                </c:pt>
                <c:pt idx="50699">
                  <c:v>0.20710455029612401</c:v>
                </c:pt>
                <c:pt idx="50700">
                  <c:v>0.20244294015372599</c:v>
                </c:pt>
                <c:pt idx="50701">
                  <c:v>0.22234727044901501</c:v>
                </c:pt>
                <c:pt idx="50702">
                  <c:v>0.21785055186496399</c:v>
                </c:pt>
                <c:pt idx="50703">
                  <c:v>0.21034896935056599</c:v>
                </c:pt>
                <c:pt idx="50704">
                  <c:v>0.18576347954109099</c:v>
                </c:pt>
                <c:pt idx="50705">
                  <c:v>0.16831723622408701</c:v>
                </c:pt>
                <c:pt idx="50706">
                  <c:v>0.183454773580462</c:v>
                </c:pt>
                <c:pt idx="50707">
                  <c:v>0.108949900468084</c:v>
                </c:pt>
                <c:pt idx="50708">
                  <c:v>7.4212454367385397E-2</c:v>
                </c:pt>
                <c:pt idx="50709">
                  <c:v>7.3487609153696606E-2</c:v>
                </c:pt>
                <c:pt idx="50710">
                  <c:v>7.8939098660697898E-2</c:v>
                </c:pt>
                <c:pt idx="50711">
                  <c:v>7.0165579381556903E-2</c:v>
                </c:pt>
                <c:pt idx="50712">
                  <c:v>0</c:v>
                </c:pt>
                <c:pt idx="50713">
                  <c:v>3.50731482709321E-3</c:v>
                </c:pt>
                <c:pt idx="50714" formatCode="0.00E+00">
                  <c:v>-6.3197344265564204E-4</c:v>
                </c:pt>
                <c:pt idx="50715">
                  <c:v>2.09950360113055E-2</c:v>
                </c:pt>
                <c:pt idx="50716">
                  <c:v>1.9356440609975701E-2</c:v>
                </c:pt>
                <c:pt idx="50717">
                  <c:v>5.9718018602235398E-2</c:v>
                </c:pt>
                <c:pt idx="50718">
                  <c:v>6.4681056260060807E-2</c:v>
                </c:pt>
                <c:pt idx="50719">
                  <c:v>0.146573449953315</c:v>
                </c:pt>
                <c:pt idx="50720">
                  <c:v>0.14628886534017299</c:v>
                </c:pt>
                <c:pt idx="50721">
                  <c:v>0.11147285529111001</c:v>
                </c:pt>
                <c:pt idx="50722">
                  <c:v>0.10317191771538201</c:v>
                </c:pt>
                <c:pt idx="50723">
                  <c:v>0.10199152847493501</c:v>
                </c:pt>
                <c:pt idx="50724">
                  <c:v>0.10135484120904301</c:v>
                </c:pt>
                <c:pt idx="50725">
                  <c:v>8.2762163136682804E-2</c:v>
                </c:pt>
                <c:pt idx="50726">
                  <c:v>8.1724598088932496E-2</c:v>
                </c:pt>
                <c:pt idx="50727">
                  <c:v>9.8901408882311595E-2</c:v>
                </c:pt>
                <c:pt idx="50728">
                  <c:v>8.5607936858384595E-2</c:v>
                </c:pt>
                <c:pt idx="50729">
                  <c:v>0.101378932356379</c:v>
                </c:pt>
                <c:pt idx="50730">
                  <c:v>0.13011515927133399</c:v>
                </c:pt>
                <c:pt idx="50731">
                  <c:v>0.16628757851916001</c:v>
                </c:pt>
                <c:pt idx="50732">
                  <c:v>0.123461239219167</c:v>
                </c:pt>
                <c:pt idx="50733">
                  <c:v>0.27778551725747003</c:v>
                </c:pt>
                <c:pt idx="50734">
                  <c:v>0.26134767615098697</c:v>
                </c:pt>
                <c:pt idx="50735">
                  <c:v>0.32734176678323101</c:v>
                </c:pt>
                <c:pt idx="50736">
                  <c:v>0.33199951805215799</c:v>
                </c:pt>
                <c:pt idx="50737">
                  <c:v>0.33600407704341001</c:v>
                </c:pt>
                <c:pt idx="50738">
                  <c:v>0.53745908545704602</c:v>
                </c:pt>
                <c:pt idx="50739">
                  <c:v>0.54547713915204499</c:v>
                </c:pt>
                <c:pt idx="50740">
                  <c:v>1.5511160977587E-2</c:v>
                </c:pt>
                <c:pt idx="50741">
                  <c:v>9.5744364663745696E-3</c:v>
                </c:pt>
                <c:pt idx="50742">
                  <c:v>1.5148366753389301E-2</c:v>
                </c:pt>
                <c:pt idx="50743">
                  <c:v>7.6345518542211199E-3</c:v>
                </c:pt>
                <c:pt idx="50744">
                  <c:v>9.3631284009205694E-3</c:v>
                </c:pt>
                <c:pt idx="50745">
                  <c:v>1.2084647461290099E-3</c:v>
                </c:pt>
                <c:pt idx="50746">
                  <c:v>2.43329185802321E-3</c:v>
                </c:pt>
                <c:pt idx="50747">
                  <c:v>-1.66218407299616E-2</c:v>
                </c:pt>
                <c:pt idx="50748">
                  <c:v>-6.0435145570796297E-3</c:v>
                </c:pt>
                <c:pt idx="50749">
                  <c:v>-2.2461917936402901E-2</c:v>
                </c:pt>
                <c:pt idx="50750">
                  <c:v>-2.83189950384319E-2</c:v>
                </c:pt>
                <c:pt idx="50751">
                  <c:v>-4.1807287633557497E-2</c:v>
                </c:pt>
                <c:pt idx="50752">
                  <c:v>-4.2349079593942698E-2</c:v>
                </c:pt>
                <c:pt idx="50753">
                  <c:v>-4.2873078217144901E-2</c:v>
                </c:pt>
                <c:pt idx="50754">
                  <c:v>-2.2303828708243899E-2</c:v>
                </c:pt>
                <c:pt idx="50755">
                  <c:v>-5.4569484675123597E-2</c:v>
                </c:pt>
                <c:pt idx="50756">
                  <c:v>-5.6992569060402197E-2</c:v>
                </c:pt>
                <c:pt idx="50757">
                  <c:v>-6.2392331504384099E-2</c:v>
                </c:pt>
                <c:pt idx="50758">
                  <c:v>-6.7497716317935705E-2</c:v>
                </c:pt>
                <c:pt idx="50759">
                  <c:v>-6.2759332366200696E-2</c:v>
                </c:pt>
                <c:pt idx="50760">
                  <c:v>-6.6017708120286997E-2</c:v>
                </c:pt>
                <c:pt idx="50761">
                  <c:v>-7.1273426551402702E-2</c:v>
                </c:pt>
                <c:pt idx="50762">
                  <c:v>-6.9647362299916499E-2</c:v>
                </c:pt>
                <c:pt idx="50763">
                  <c:v>-7.1563037588109502E-2</c:v>
                </c:pt>
                <c:pt idx="50764">
                  <c:v>-4.8809594951252797E-2</c:v>
                </c:pt>
                <c:pt idx="50765">
                  <c:v>-5.0220247109187398E-2</c:v>
                </c:pt>
                <c:pt idx="50766">
                  <c:v>-2.8925109751736199E-2</c:v>
                </c:pt>
                <c:pt idx="50767">
                  <c:v>-6.4324239975199699E-3</c:v>
                </c:pt>
                <c:pt idx="50768">
                  <c:v>-7.4537160577949901E-3</c:v>
                </c:pt>
                <c:pt idx="50769">
                  <c:v>-1.02721794426086E-2</c:v>
                </c:pt>
                <c:pt idx="50770">
                  <c:v>-3.4184797136853598E-3</c:v>
                </c:pt>
                <c:pt idx="50771">
                  <c:v>-2.1254944145305799E-3</c:v>
                </c:pt>
                <c:pt idx="50772">
                  <c:v>1.4850877852605701E-3</c:v>
                </c:pt>
                <c:pt idx="50773">
                  <c:v>-2.04031795038606E-3</c:v>
                </c:pt>
                <c:pt idx="50774">
                  <c:v>1.7634043646399501E-3</c:v>
                </c:pt>
                <c:pt idx="50775" formatCode="0.00E+00">
                  <c:v>3.33888503962764E-4</c:v>
                </c:pt>
                <c:pt idx="50776" formatCode="0.00E+00">
                  <c:v>-2.6226376854809798E-4</c:v>
                </c:pt>
                <c:pt idx="50777">
                  <c:v>4.8491278816114002E-3</c:v>
                </c:pt>
                <c:pt idx="50778">
                  <c:v>6.3287563099796397E-3</c:v>
                </c:pt>
                <c:pt idx="50779">
                  <c:v>1.25999961614444E-2</c:v>
                </c:pt>
                <c:pt idx="50780">
                  <c:v>1.8752534085563401E-2</c:v>
                </c:pt>
                <c:pt idx="50781">
                  <c:v>-1.1909031462575799E-3</c:v>
                </c:pt>
                <c:pt idx="50782">
                  <c:v>1.3534667866330599E-3</c:v>
                </c:pt>
                <c:pt idx="50783">
                  <c:v>2.44180188873592E-2</c:v>
                </c:pt>
                <c:pt idx="50784">
                  <c:v>8.8427156179906999E-2</c:v>
                </c:pt>
                <c:pt idx="50785">
                  <c:v>6.5160637415389605E-2</c:v>
                </c:pt>
                <c:pt idx="50786">
                  <c:v>-5.2498441643830301E-2</c:v>
                </c:pt>
                <c:pt idx="50787">
                  <c:v>-5.68335784713025E-2</c:v>
                </c:pt>
                <c:pt idx="50788">
                  <c:v>-2.9961483644373999E-2</c:v>
                </c:pt>
                <c:pt idx="50789">
                  <c:v>-4.5472073720179397E-2</c:v>
                </c:pt>
                <c:pt idx="50790">
                  <c:v>-5.6753746939422298E-2</c:v>
                </c:pt>
                <c:pt idx="50791">
                  <c:v>-2.9100528324522701E-2</c:v>
                </c:pt>
                <c:pt idx="50792">
                  <c:v>-1.88481309069694E-2</c:v>
                </c:pt>
                <c:pt idx="50793">
                  <c:v>-2.0198478414799399E-2</c:v>
                </c:pt>
                <c:pt idx="50794">
                  <c:v>-1.9969327360492999E-2</c:v>
                </c:pt>
                <c:pt idx="50795">
                  <c:v>-1.9680632869192301E-2</c:v>
                </c:pt>
                <c:pt idx="50796">
                  <c:v>-4.0320542688601002E-3</c:v>
                </c:pt>
                <c:pt idx="50797" formatCode="0.00E+00">
                  <c:v>-8.4145411159663997E-4</c:v>
                </c:pt>
                <c:pt idx="50798">
                  <c:v>1.9097025355862801E-2</c:v>
                </c:pt>
                <c:pt idx="50799">
                  <c:v>1.43733926383418E-2</c:v>
                </c:pt>
                <c:pt idx="50800">
                  <c:v>1.6155380023682199E-2</c:v>
                </c:pt>
                <c:pt idx="50801">
                  <c:v>1.7509322616189298E-2</c:v>
                </c:pt>
                <c:pt idx="50802">
                  <c:v>4.3752514933985603E-2</c:v>
                </c:pt>
                <c:pt idx="50803">
                  <c:v>3.3272468112414098E-2</c:v>
                </c:pt>
                <c:pt idx="50804">
                  <c:v>3.92206164221367E-2</c:v>
                </c:pt>
                <c:pt idx="50805">
                  <c:v>1.3058397723952401E-2</c:v>
                </c:pt>
                <c:pt idx="50806">
                  <c:v>1.9371073709231801E-2</c:v>
                </c:pt>
                <c:pt idx="50807">
                  <c:v>-1.0990112834951601E-2</c:v>
                </c:pt>
                <c:pt idx="50808">
                  <c:v>3.7689998591203802E-3</c:v>
                </c:pt>
                <c:pt idx="50809">
                  <c:v>-3.4277751472404599E-3</c:v>
                </c:pt>
                <c:pt idx="50810">
                  <c:v>4.9274330883519901E-2</c:v>
                </c:pt>
                <c:pt idx="50811">
                  <c:v>4.8747723879317202E-2</c:v>
                </c:pt>
                <c:pt idx="50812">
                  <c:v>5.8085240531763303E-2</c:v>
                </c:pt>
                <c:pt idx="50813">
                  <c:v>6.2093819037431601E-2</c:v>
                </c:pt>
                <c:pt idx="50814">
                  <c:v>5.1213096096469402E-2</c:v>
                </c:pt>
                <c:pt idx="50815">
                  <c:v>5.7937716440294898E-2</c:v>
                </c:pt>
                <c:pt idx="50816">
                  <c:v>6.58362345492986E-2</c:v>
                </c:pt>
                <c:pt idx="50817">
                  <c:v>8.1440275361827297E-2</c:v>
                </c:pt>
                <c:pt idx="50818">
                  <c:v>9.40960116407525E-2</c:v>
                </c:pt>
                <c:pt idx="50819">
                  <c:v>8.6214750431385406E-2</c:v>
                </c:pt>
                <c:pt idx="50820">
                  <c:v>7.17263304853554E-2</c:v>
                </c:pt>
                <c:pt idx="50821">
                  <c:v>8.3094761653658297E-2</c:v>
                </c:pt>
                <c:pt idx="50822">
                  <c:v>0.106339259445748</c:v>
                </c:pt>
                <c:pt idx="50823">
                  <c:v>8.5084638678132304E-2</c:v>
                </c:pt>
                <c:pt idx="50824">
                  <c:v>8.9183323513176899E-2</c:v>
                </c:pt>
                <c:pt idx="50825">
                  <c:v>9.7089386129354902E-2</c:v>
                </c:pt>
                <c:pt idx="50826">
                  <c:v>0.12608298301649301</c:v>
                </c:pt>
                <c:pt idx="50827">
                  <c:v>9.9045849149910797E-2</c:v>
                </c:pt>
                <c:pt idx="50828">
                  <c:v>9.2072827287449505E-2</c:v>
                </c:pt>
                <c:pt idx="50829">
                  <c:v>9.9357518609002896E-2</c:v>
                </c:pt>
                <c:pt idx="50830">
                  <c:v>0.10223678088624601</c:v>
                </c:pt>
                <c:pt idx="50831">
                  <c:v>0.10124209858783</c:v>
                </c:pt>
                <c:pt idx="50832">
                  <c:v>0.163326645883977</c:v>
                </c:pt>
                <c:pt idx="50833">
                  <c:v>0.19570783333796499</c:v>
                </c:pt>
                <c:pt idx="50834">
                  <c:v>0.246892182432805</c:v>
                </c:pt>
                <c:pt idx="50835">
                  <c:v>0.25749284957755503</c:v>
                </c:pt>
                <c:pt idx="50836">
                  <c:v>0.30259677966411402</c:v>
                </c:pt>
                <c:pt idx="50837">
                  <c:v>0.53789744874435197</c:v>
                </c:pt>
                <c:pt idx="50838">
                  <c:v>0.56239951453846504</c:v>
                </c:pt>
                <c:pt idx="50839">
                  <c:v>0.55604312923792298</c:v>
                </c:pt>
                <c:pt idx="50840">
                  <c:v>0.66223557819215095</c:v>
                </c:pt>
                <c:pt idx="50841">
                  <c:v>0.57210999830320097</c:v>
                </c:pt>
                <c:pt idx="50842">
                  <c:v>0.71467787460148702</c:v>
                </c:pt>
                <c:pt idx="50843">
                  <c:v>0.74288155147256896</c:v>
                </c:pt>
                <c:pt idx="50844">
                  <c:v>0.789743603138231</c:v>
                </c:pt>
                <c:pt idx="50845">
                  <c:v>0.81519148279470299</c:v>
                </c:pt>
                <c:pt idx="50846">
                  <c:v>0.872664062387003</c:v>
                </c:pt>
                <c:pt idx="50847">
                  <c:v>0.89861883832325196</c:v>
                </c:pt>
                <c:pt idx="50848">
                  <c:v>0.95081163680636005</c:v>
                </c:pt>
                <c:pt idx="50849">
                  <c:v>0.95924964175746696</c:v>
                </c:pt>
                <c:pt idx="50850">
                  <c:v>0.98291467512492003</c:v>
                </c:pt>
                <c:pt idx="50851">
                  <c:v>0.97594837712863602</c:v>
                </c:pt>
                <c:pt idx="50852">
                  <c:v>0.91172492886121304</c:v>
                </c:pt>
                <c:pt idx="50853">
                  <c:v>0.916602371103867</c:v>
                </c:pt>
                <c:pt idx="50854">
                  <c:v>0.91794399737087995</c:v>
                </c:pt>
                <c:pt idx="50855">
                  <c:v>0.91653868142223605</c:v>
                </c:pt>
                <c:pt idx="50856">
                  <c:v>0.877387363745604</c:v>
                </c:pt>
                <c:pt idx="50857">
                  <c:v>0.89434481671538202</c:v>
                </c:pt>
                <c:pt idx="50858">
                  <c:v>0.93447089771432601</c:v>
                </c:pt>
                <c:pt idx="50859">
                  <c:v>0.95945879613324603</c:v>
                </c:pt>
                <c:pt idx="50860">
                  <c:v>0.97651303468571904</c:v>
                </c:pt>
                <c:pt idx="50861">
                  <c:v>0.97505535930915199</c:v>
                </c:pt>
                <c:pt idx="50862">
                  <c:v>0.97652070250187595</c:v>
                </c:pt>
                <c:pt idx="50863">
                  <c:v>0.97506349701022899</c:v>
                </c:pt>
                <c:pt idx="50864">
                  <c:v>0.97649448681071505</c:v>
                </c:pt>
                <c:pt idx="50865">
                  <c:v>0.97503567483380005</c:v>
                </c:pt>
                <c:pt idx="50866">
                  <c:v>0.97649991230151501</c:v>
                </c:pt>
                <c:pt idx="50867">
                  <c:v>0.97504143279237399</c:v>
                </c:pt>
                <c:pt idx="50868">
                  <c:v>0.97433407683456197</c:v>
                </c:pt>
                <c:pt idx="50869">
                  <c:v>0.96594966888221401</c:v>
                </c:pt>
                <c:pt idx="50870">
                  <c:v>0.96534107352188703</c:v>
                </c:pt>
                <c:pt idx="50871">
                  <c:v>0.95687082750666996</c:v>
                </c:pt>
                <c:pt idx="50872">
                  <c:v>0.91793884810569704</c:v>
                </c:pt>
                <c:pt idx="50873">
                  <c:v>0.83046956332268995</c:v>
                </c:pt>
                <c:pt idx="50874">
                  <c:v>0.88298580085405998</c:v>
                </c:pt>
                <c:pt idx="50875">
                  <c:v>0.88150081284373005</c:v>
                </c:pt>
                <c:pt idx="50876">
                  <c:v>1</c:v>
                </c:pt>
                <c:pt idx="50877">
                  <c:v>5.0771550347722599E-2</c:v>
                </c:pt>
                <c:pt idx="50878">
                  <c:v>6.49762451031861E-2</c:v>
                </c:pt>
                <c:pt idx="50879">
                  <c:v>6.0024281188959298E-2</c:v>
                </c:pt>
                <c:pt idx="50880">
                  <c:v>6.9546893540969906E-2</c:v>
                </c:pt>
                <c:pt idx="50881">
                  <c:v>2.66294293985176E-2</c:v>
                </c:pt>
                <c:pt idx="50882">
                  <c:v>3.86623483078469E-2</c:v>
                </c:pt>
                <c:pt idx="50883">
                  <c:v>3.91631764713644E-2</c:v>
                </c:pt>
                <c:pt idx="50884">
                  <c:v>-4.1984261432939096E-3</c:v>
                </c:pt>
                <c:pt idx="50885">
                  <c:v>3.4258409669314503E-2</c:v>
                </c:pt>
                <c:pt idx="50886">
                  <c:v>3.4058821088630703E-2</c:v>
                </c:pt>
                <c:pt idx="50887">
                  <c:v>4.3294801803911598E-2</c:v>
                </c:pt>
                <c:pt idx="50888">
                  <c:v>5.5886212796256399E-2</c:v>
                </c:pt>
                <c:pt idx="50889">
                  <c:v>5.2511360802385498E-2</c:v>
                </c:pt>
                <c:pt idx="50890">
                  <c:v>9.5048041176570806E-3</c:v>
                </c:pt>
                <c:pt idx="50891">
                  <c:v>5.9383221902552297E-2</c:v>
                </c:pt>
                <c:pt idx="50892">
                  <c:v>5.13868600265492E-2</c:v>
                </c:pt>
                <c:pt idx="50893">
                  <c:v>4.7505891877112502E-2</c:v>
                </c:pt>
                <c:pt idx="50894">
                  <c:v>8.6752131950367205E-3</c:v>
                </c:pt>
                <c:pt idx="50895">
                  <c:v>6.0307104557693697E-2</c:v>
                </c:pt>
                <c:pt idx="50896">
                  <c:v>6.7260804409289499E-2</c:v>
                </c:pt>
                <c:pt idx="50897">
                  <c:v>6.2882864143028294E-2</c:v>
                </c:pt>
                <c:pt idx="50898">
                  <c:v>6.8779861163041897E-2</c:v>
                </c:pt>
                <c:pt idx="50899">
                  <c:v>0.10653400215744201</c:v>
                </c:pt>
                <c:pt idx="50900">
                  <c:v>4.6775664189823103E-2</c:v>
                </c:pt>
                <c:pt idx="50901">
                  <c:v>9.2312103318258301E-2</c:v>
                </c:pt>
                <c:pt idx="50902">
                  <c:v>9.58844491484145E-2</c:v>
                </c:pt>
                <c:pt idx="50903">
                  <c:v>9.5124386722648502E-2</c:v>
                </c:pt>
                <c:pt idx="50904">
                  <c:v>5.4691273414864301E-2</c:v>
                </c:pt>
                <c:pt idx="50905">
                  <c:v>0.1143133341434</c:v>
                </c:pt>
                <c:pt idx="50906">
                  <c:v>0.110410786482146</c:v>
                </c:pt>
                <c:pt idx="50907">
                  <c:v>0.104305715826019</c:v>
                </c:pt>
                <c:pt idx="50908">
                  <c:v>4.5964159447417802E-2</c:v>
                </c:pt>
                <c:pt idx="50909">
                  <c:v>9.1548803328015405E-2</c:v>
                </c:pt>
                <c:pt idx="50910">
                  <c:v>9.3755239737360205E-2</c:v>
                </c:pt>
                <c:pt idx="50911">
                  <c:v>8.3324931904580707E-2</c:v>
                </c:pt>
                <c:pt idx="50912">
                  <c:v>9.7267108754134801E-2</c:v>
                </c:pt>
                <c:pt idx="50913">
                  <c:v>4.6063808476405697E-2</c:v>
                </c:pt>
                <c:pt idx="50914">
                  <c:v>4.5437702878331897E-2</c:v>
                </c:pt>
                <c:pt idx="50915">
                  <c:v>4.6941673983989803E-2</c:v>
                </c:pt>
                <c:pt idx="50916">
                  <c:v>4.39863528204405E-2</c:v>
                </c:pt>
                <c:pt idx="50917">
                  <c:v>8.7611955989709195E-2</c:v>
                </c:pt>
                <c:pt idx="50918">
                  <c:v>8.7560274046782002E-2</c:v>
                </c:pt>
                <c:pt idx="50919">
                  <c:v>6.9126922027996196E-2</c:v>
                </c:pt>
                <c:pt idx="50920">
                  <c:v>7.9140790634385505E-2</c:v>
                </c:pt>
                <c:pt idx="50921">
                  <c:v>3.7546878014562898E-2</c:v>
                </c:pt>
                <c:pt idx="50922">
                  <c:v>4.5008232566626102E-2</c:v>
                </c:pt>
                <c:pt idx="50923">
                  <c:v>4.5298794822679699E-2</c:v>
                </c:pt>
                <c:pt idx="50924">
                  <c:v>4.4685934154593897E-2</c:v>
                </c:pt>
                <c:pt idx="50925">
                  <c:v>5.2025510767508699E-2</c:v>
                </c:pt>
                <c:pt idx="50926">
                  <c:v>0.10082508500394401</c:v>
                </c:pt>
                <c:pt idx="50927">
                  <c:v>0.110638371102613</c:v>
                </c:pt>
                <c:pt idx="50928">
                  <c:v>0.109793629627517</c:v>
                </c:pt>
                <c:pt idx="50929">
                  <c:v>0.101784918646236</c:v>
                </c:pt>
                <c:pt idx="50930">
                  <c:v>9.5972633317770603E-2</c:v>
                </c:pt>
                <c:pt idx="50931">
                  <c:v>6.5363409166383696E-2</c:v>
                </c:pt>
                <c:pt idx="50932">
                  <c:v>4.3101975436548701E-2</c:v>
                </c:pt>
                <c:pt idx="50933">
                  <c:v>6.4800385582911693E-2</c:v>
                </c:pt>
                <c:pt idx="50934">
                  <c:v>6.58315703361287E-2</c:v>
                </c:pt>
                <c:pt idx="50935">
                  <c:v>6.05665380972304E-2</c:v>
                </c:pt>
                <c:pt idx="50936">
                  <c:v>7.6780645743397893E-2</c:v>
                </c:pt>
                <c:pt idx="50937">
                  <c:v>0.12546536019197599</c:v>
                </c:pt>
                <c:pt idx="50938">
                  <c:v>0.169577587725666</c:v>
                </c:pt>
                <c:pt idx="50939">
                  <c:v>0.171659954478285</c:v>
                </c:pt>
                <c:pt idx="50940">
                  <c:v>0.154507070372182</c:v>
                </c:pt>
                <c:pt idx="50941">
                  <c:v>0.16816735917061201</c:v>
                </c:pt>
                <c:pt idx="50942">
                  <c:v>0.157731571478017</c:v>
                </c:pt>
                <c:pt idx="50943">
                  <c:v>0.13975569650936501</c:v>
                </c:pt>
                <c:pt idx="50944">
                  <c:v>0.133287188112274</c:v>
                </c:pt>
                <c:pt idx="50945">
                  <c:v>9.2840102745844005E-2</c:v>
                </c:pt>
                <c:pt idx="50946">
                  <c:v>9.8968793535713695E-2</c:v>
                </c:pt>
                <c:pt idx="50947">
                  <c:v>9.7306829991843799E-2</c:v>
                </c:pt>
                <c:pt idx="50948">
                  <c:v>0.10299896685091001</c:v>
                </c:pt>
                <c:pt idx="50949">
                  <c:v>9.3561493093421794E-2</c:v>
                </c:pt>
                <c:pt idx="50950">
                  <c:v>9.3303040666954801E-2</c:v>
                </c:pt>
                <c:pt idx="50951">
                  <c:v>0.114261986718754</c:v>
                </c:pt>
                <c:pt idx="50952">
                  <c:v>0.122643967841726</c:v>
                </c:pt>
                <c:pt idx="50953">
                  <c:v>0.14128947019101201</c:v>
                </c:pt>
                <c:pt idx="50954">
                  <c:v>0.15115168326421</c:v>
                </c:pt>
                <c:pt idx="50955">
                  <c:v>0.142865588211362</c:v>
                </c:pt>
                <c:pt idx="50956">
                  <c:v>0.298188203127292</c:v>
                </c:pt>
                <c:pt idx="50957">
                  <c:v>0</c:v>
                </c:pt>
                <c:pt idx="50958">
                  <c:v>8.4087208193788197E-3</c:v>
                </c:pt>
                <c:pt idx="50959">
                  <c:v>4.0349069011162897E-3</c:v>
                </c:pt>
                <c:pt idx="50960">
                  <c:v>8.5527329576930902E-3</c:v>
                </c:pt>
                <c:pt idx="50961">
                  <c:v>8.8533795348075799E-3</c:v>
                </c:pt>
                <c:pt idx="50962">
                  <c:v>1.7252937795915801E-2</c:v>
                </c:pt>
                <c:pt idx="50963">
                  <c:v>1.72042070525746E-2</c:v>
                </c:pt>
                <c:pt idx="50964">
                  <c:v>1.7012029809704E-2</c:v>
                </c:pt>
                <c:pt idx="50965">
                  <c:v>2.2644316123279801E-2</c:v>
                </c:pt>
                <c:pt idx="50966">
                  <c:v>2.07064724324896E-2</c:v>
                </c:pt>
                <c:pt idx="50967">
                  <c:v>1.26337236843365E-2</c:v>
                </c:pt>
                <c:pt idx="50968">
                  <c:v>1.05560477258759E-2</c:v>
                </c:pt>
                <c:pt idx="50969">
                  <c:v>1.13701040375859E-2</c:v>
                </c:pt>
                <c:pt idx="50970">
                  <c:v>1.9414934804949699E-2</c:v>
                </c:pt>
                <c:pt idx="50971">
                  <c:v>1.3349653376118299E-2</c:v>
                </c:pt>
                <c:pt idx="50972">
                  <c:v>1.6938174783630099E-2</c:v>
                </c:pt>
                <c:pt idx="50973">
                  <c:v>4.7808843930073203E-2</c:v>
                </c:pt>
                <c:pt idx="50974">
                  <c:v>1.0522620739131501E-2</c:v>
                </c:pt>
                <c:pt idx="50975">
                  <c:v>5.2869150464465104E-3</c:v>
                </c:pt>
                <c:pt idx="50976">
                  <c:v>5.8606018279823103E-3</c:v>
                </c:pt>
                <c:pt idx="50977">
                  <c:v>-1.1577831224245301E-3</c:v>
                </c:pt>
                <c:pt idx="50978">
                  <c:v>1.21973142263853E-2</c:v>
                </c:pt>
                <c:pt idx="50979">
                  <c:v>7.3022559598325803E-3</c:v>
                </c:pt>
                <c:pt idx="50980">
                  <c:v>4.1206190251772403E-3</c:v>
                </c:pt>
                <c:pt idx="50981">
                  <c:v>1.5764501071906501E-3</c:v>
                </c:pt>
                <c:pt idx="50982">
                  <c:v>5.6261272118557297E-2</c:v>
                </c:pt>
                <c:pt idx="50983">
                  <c:v>4.7290112195737401E-2</c:v>
                </c:pt>
                <c:pt idx="50984">
                  <c:v>4.9294683623764601E-2</c:v>
                </c:pt>
                <c:pt idx="50985">
                  <c:v>5.13922589495572E-2</c:v>
                </c:pt>
                <c:pt idx="50986">
                  <c:v>0.119120205516359</c:v>
                </c:pt>
                <c:pt idx="50987">
                  <c:v>0.125363488142405</c:v>
                </c:pt>
                <c:pt idx="50988">
                  <c:v>0.186119151785575</c:v>
                </c:pt>
                <c:pt idx="50989">
                  <c:v>0.18807769106313199</c:v>
                </c:pt>
                <c:pt idx="50990">
                  <c:v>0.18502852546281801</c:v>
                </c:pt>
                <c:pt idx="50991">
                  <c:v>0.191894259738427</c:v>
                </c:pt>
                <c:pt idx="50992">
                  <c:v>0.22392562362364599</c:v>
                </c:pt>
                <c:pt idx="50993">
                  <c:v>0.20631043685088499</c:v>
                </c:pt>
                <c:pt idx="50994">
                  <c:v>0.18789123823182699</c:v>
                </c:pt>
                <c:pt idx="50995">
                  <c:v>0.19013845120066999</c:v>
                </c:pt>
                <c:pt idx="50996">
                  <c:v>0.37699368361940599</c:v>
                </c:pt>
                <c:pt idx="50997">
                  <c:v>0.37144269556734999</c:v>
                </c:pt>
                <c:pt idx="50998">
                  <c:v>0.37816055566548701</c:v>
                </c:pt>
                <c:pt idx="50999">
                  <c:v>0.38237106445895402</c:v>
                </c:pt>
                <c:pt idx="51000">
                  <c:v>0.36343084556234301</c:v>
                </c:pt>
                <c:pt idx="51001">
                  <c:v>0.351693834503924</c:v>
                </c:pt>
                <c:pt idx="51002">
                  <c:v>0.37736246483511399</c:v>
                </c:pt>
                <c:pt idx="51003">
                  <c:v>0.35465792690597497</c:v>
                </c:pt>
                <c:pt idx="51004">
                  <c:v>0.34665274166362098</c:v>
                </c:pt>
                <c:pt idx="51005">
                  <c:v>0.33263369713053698</c:v>
                </c:pt>
                <c:pt idx="51006">
                  <c:v>0.33728462157611</c:v>
                </c:pt>
                <c:pt idx="51007">
                  <c:v>0.33846692670149198</c:v>
                </c:pt>
                <c:pt idx="51008">
                  <c:v>0.338098951203741</c:v>
                </c:pt>
                <c:pt idx="51009">
                  <c:v>0.35336634206656797</c:v>
                </c:pt>
                <c:pt idx="51010">
                  <c:v>0.37367112580898798</c:v>
                </c:pt>
                <c:pt idx="51011">
                  <c:v>0.40635177907943298</c:v>
                </c:pt>
                <c:pt idx="51012">
                  <c:v>0.45672948901203297</c:v>
                </c:pt>
                <c:pt idx="51013">
                  <c:v>0.41074548350253498</c:v>
                </c:pt>
                <c:pt idx="51014">
                  <c:v>0.44402975007624801</c:v>
                </c:pt>
                <c:pt idx="51015">
                  <c:v>0.44938503607121999</c:v>
                </c:pt>
                <c:pt idx="51016">
                  <c:v>0.51738372206334005</c:v>
                </c:pt>
                <c:pt idx="51017">
                  <c:v>0.52070485004015798</c:v>
                </c:pt>
                <c:pt idx="51018">
                  <c:v>0.54321557621841998</c:v>
                </c:pt>
                <c:pt idx="51019">
                  <c:v>0.53812770013034805</c:v>
                </c:pt>
                <c:pt idx="51020">
                  <c:v>0.598378863616854</c:v>
                </c:pt>
                <c:pt idx="51021">
                  <c:v>0.60216775219843899</c:v>
                </c:pt>
                <c:pt idx="51022">
                  <c:v>0.70477400823425596</c:v>
                </c:pt>
                <c:pt idx="51023">
                  <c:v>0.69720448383656497</c:v>
                </c:pt>
                <c:pt idx="51024">
                  <c:v>0.71947225658858605</c:v>
                </c:pt>
                <c:pt idx="51025">
                  <c:v>0.72077765557748996</c:v>
                </c:pt>
                <c:pt idx="51026">
                  <c:v>0.71835506346486799</c:v>
                </c:pt>
                <c:pt idx="51027">
                  <c:v>0.71488529944969803</c:v>
                </c:pt>
                <c:pt idx="51028">
                  <c:v>0.741988773682008</c:v>
                </c:pt>
                <c:pt idx="51029">
                  <c:v>0.75146415394604904</c:v>
                </c:pt>
                <c:pt idx="51030">
                  <c:v>0.76689179261729401</c:v>
                </c:pt>
                <c:pt idx="51031">
                  <c:v>2.52519365996819E-2</c:v>
                </c:pt>
                <c:pt idx="51032">
                  <c:v>3.1489550638708903E-2</c:v>
                </c:pt>
                <c:pt idx="51033">
                  <c:v>2.9973908063414201E-2</c:v>
                </c:pt>
                <c:pt idx="51034">
                  <c:v>2.8429511805638699E-2</c:v>
                </c:pt>
                <c:pt idx="51035">
                  <c:v>2.7782652362490799E-2</c:v>
                </c:pt>
                <c:pt idx="51036">
                  <c:v>2.8711375662208102E-2</c:v>
                </c:pt>
                <c:pt idx="51037">
                  <c:v>6.8317979480473107E-2</c:v>
                </c:pt>
                <c:pt idx="51038">
                  <c:v>6.6720210159554094E-2</c:v>
                </c:pt>
                <c:pt idx="51039">
                  <c:v>6.2270185538848999E-2</c:v>
                </c:pt>
                <c:pt idx="51040">
                  <c:v>8.8774338696637298E-2</c:v>
                </c:pt>
                <c:pt idx="51041">
                  <c:v>5.2555324063254798E-2</c:v>
                </c:pt>
                <c:pt idx="51042">
                  <c:v>7.2424732769567499E-2</c:v>
                </c:pt>
                <c:pt idx="51043">
                  <c:v>7.7636815756314495E-2</c:v>
                </c:pt>
                <c:pt idx="51044">
                  <c:v>8.4843976551105302E-2</c:v>
                </c:pt>
                <c:pt idx="51045">
                  <c:v>3.4394286543551499E-2</c:v>
                </c:pt>
                <c:pt idx="51046">
                  <c:v>3.6844455842347502E-2</c:v>
                </c:pt>
                <c:pt idx="51047">
                  <c:v>2.9563326608528399E-2</c:v>
                </c:pt>
                <c:pt idx="51048">
                  <c:v>2.93533142327118E-2</c:v>
                </c:pt>
                <c:pt idx="51049">
                  <c:v>2.2710090100892498E-3</c:v>
                </c:pt>
                <c:pt idx="51050" formatCode="0.00E+00">
                  <c:v>-2.4027767075263101E-4</c:v>
                </c:pt>
                <c:pt idx="51051">
                  <c:v>-4.6776534788892602E-3</c:v>
                </c:pt>
                <c:pt idx="51052">
                  <c:v>-8.0002130615224303E-3</c:v>
                </c:pt>
                <c:pt idx="51053">
                  <c:v>-6.5400325562101598E-3</c:v>
                </c:pt>
                <c:pt idx="51054">
                  <c:v>7.1096285902672004E-3</c:v>
                </c:pt>
                <c:pt idx="51055">
                  <c:v>1.0572099765143001E-2</c:v>
                </c:pt>
                <c:pt idx="51056">
                  <c:v>8.33316821041152E-3</c:v>
                </c:pt>
                <c:pt idx="51057">
                  <c:v>1.02756584621075E-2</c:v>
                </c:pt>
                <c:pt idx="51058">
                  <c:v>1.4363970348223599E-2</c:v>
                </c:pt>
                <c:pt idx="51059">
                  <c:v>9.5319868210141899E-3</c:v>
                </c:pt>
                <c:pt idx="51060">
                  <c:v>7.39439996286717E-3</c:v>
                </c:pt>
                <c:pt idx="51061">
                  <c:v>7.2709949788338701E-3</c:v>
                </c:pt>
                <c:pt idx="51062">
                  <c:v>4.9126993170833799E-3</c:v>
                </c:pt>
                <c:pt idx="51063">
                  <c:v>7.0909672693793002E-3</c:v>
                </c:pt>
                <c:pt idx="51064">
                  <c:v>2.90028576089862E-3</c:v>
                </c:pt>
                <c:pt idx="51065">
                  <c:v>6.2451527365837201E-2</c:v>
                </c:pt>
                <c:pt idx="51066">
                  <c:v>0.118050074099568</c:v>
                </c:pt>
                <c:pt idx="51067">
                  <c:v>0.114472230860269</c:v>
                </c:pt>
                <c:pt idx="51068">
                  <c:v>0.189052340301894</c:v>
                </c:pt>
                <c:pt idx="51069">
                  <c:v>0.179047479643204</c:v>
                </c:pt>
                <c:pt idx="51070">
                  <c:v>0.196872681953252</c:v>
                </c:pt>
                <c:pt idx="51071">
                  <c:v>0.194700905502872</c:v>
                </c:pt>
                <c:pt idx="51072">
                  <c:v>0.20337894860194899</c:v>
                </c:pt>
                <c:pt idx="51073">
                  <c:v>0.20795659530538599</c:v>
                </c:pt>
                <c:pt idx="51074">
                  <c:v>0.20670427463381799</c:v>
                </c:pt>
                <c:pt idx="51075">
                  <c:v>0.145870063387841</c:v>
                </c:pt>
                <c:pt idx="51076">
                  <c:v>0.144123241362558</c:v>
                </c:pt>
                <c:pt idx="51077">
                  <c:v>0.11009973191040701</c:v>
                </c:pt>
                <c:pt idx="51078">
                  <c:v>0.12816797151172701</c:v>
                </c:pt>
                <c:pt idx="51079">
                  <c:v>0.138982176028805</c:v>
                </c:pt>
                <c:pt idx="51080">
                  <c:v>0.147863273629319</c:v>
                </c:pt>
                <c:pt idx="51081">
                  <c:v>0.143506570587872</c:v>
                </c:pt>
                <c:pt idx="51082">
                  <c:v>0.19393474769622099</c:v>
                </c:pt>
                <c:pt idx="51083">
                  <c:v>0.194073531606197</c:v>
                </c:pt>
                <c:pt idx="51084">
                  <c:v>0.14850558524500901</c:v>
                </c:pt>
                <c:pt idx="51085">
                  <c:v>0.139403845935721</c:v>
                </c:pt>
                <c:pt idx="51086">
                  <c:v>0.22830168487241601</c:v>
                </c:pt>
                <c:pt idx="51087">
                  <c:v>0.22296566770637799</c:v>
                </c:pt>
                <c:pt idx="51088">
                  <c:v>0.23852337402852</c:v>
                </c:pt>
                <c:pt idx="51089">
                  <c:v>0.214468799050333</c:v>
                </c:pt>
                <c:pt idx="51090">
                  <c:v>0.30383948473793299</c:v>
                </c:pt>
                <c:pt idx="51091">
                  <c:v>0.31181811532751103</c:v>
                </c:pt>
                <c:pt idx="51092">
                  <c:v>0.31840472168098999</c:v>
                </c:pt>
                <c:pt idx="51093">
                  <c:v>0.306068006936912</c:v>
                </c:pt>
                <c:pt idx="51094">
                  <c:v>0.36454014247042699</c:v>
                </c:pt>
                <c:pt idx="51095">
                  <c:v>0.35971842296171702</c:v>
                </c:pt>
                <c:pt idx="51096">
                  <c:v>0.470596173130855</c:v>
                </c:pt>
                <c:pt idx="51097">
                  <c:v>0.46818803261290698</c:v>
                </c:pt>
                <c:pt idx="51098">
                  <c:v>0.49016496028052498</c:v>
                </c:pt>
                <c:pt idx="51099">
                  <c:v>0.498475074371792</c:v>
                </c:pt>
                <c:pt idx="51100">
                  <c:v>0.493713045742324</c:v>
                </c:pt>
                <c:pt idx="51101">
                  <c:v>3.20279809403278E-3</c:v>
                </c:pt>
                <c:pt idx="51102">
                  <c:v>-1.3680861343090499E-3</c:v>
                </c:pt>
                <c:pt idx="51103">
                  <c:v>4.9614072074664001E-3</c:v>
                </c:pt>
                <c:pt idx="51104">
                  <c:v>2.2904149290095599E-2</c:v>
                </c:pt>
                <c:pt idx="51105">
                  <c:v>2.15999086219105E-2</c:v>
                </c:pt>
                <c:pt idx="51106">
                  <c:v>1.7991295556746001E-2</c:v>
                </c:pt>
                <c:pt idx="51107">
                  <c:v>1.29247042117686E-2</c:v>
                </c:pt>
                <c:pt idx="51108">
                  <c:v>1.0195364026448E-2</c:v>
                </c:pt>
                <c:pt idx="51109">
                  <c:v>7.2366557619514202E-3</c:v>
                </c:pt>
                <c:pt idx="51110" formatCode="0.00E+00">
                  <c:v>-8.6026426274887703E-4</c:v>
                </c:pt>
                <c:pt idx="51111" formatCode="0.00E+00">
                  <c:v>-2.6004557040160099E-4</c:v>
                </c:pt>
                <c:pt idx="51112" formatCode="0.00E+00">
                  <c:v>-2.1022619157951E-4</c:v>
                </c:pt>
                <c:pt idx="51113" formatCode="0.00E+00">
                  <c:v>-3.42016593368077E-4</c:v>
                </c:pt>
                <c:pt idx="51114">
                  <c:v>-3.3426054316496999E-2</c:v>
                </c:pt>
                <c:pt idx="51115" formatCode="0.00E+00">
                  <c:v>-9.9230935642102792E-4</c:v>
                </c:pt>
                <c:pt idx="51116">
                  <c:v>-3.6420361300254202E-2</c:v>
                </c:pt>
                <c:pt idx="51117">
                  <c:v>-3.5458453136214499E-2</c:v>
                </c:pt>
                <c:pt idx="51118">
                  <c:v>-5.2095163947006598E-2</c:v>
                </c:pt>
                <c:pt idx="51119">
                  <c:v>-5.4561355509150998E-2</c:v>
                </c:pt>
                <c:pt idx="51120">
                  <c:v>-0.10128106876585601</c:v>
                </c:pt>
                <c:pt idx="51121">
                  <c:v>-0.103670310687209</c:v>
                </c:pt>
                <c:pt idx="51122">
                  <c:v>-8.6591044362744896E-2</c:v>
                </c:pt>
                <c:pt idx="51123">
                  <c:v>-8.0542919637416499E-2</c:v>
                </c:pt>
                <c:pt idx="51124">
                  <c:v>-0.10804290029897499</c:v>
                </c:pt>
                <c:pt idx="51125">
                  <c:v>-6.05480197779815E-2</c:v>
                </c:pt>
                <c:pt idx="51126">
                  <c:v>-6.5298873501588195E-2</c:v>
                </c:pt>
                <c:pt idx="51127">
                  <c:v>-3.1544607486247302E-2</c:v>
                </c:pt>
                <c:pt idx="51128">
                  <c:v>-1.8050715861287901E-2</c:v>
                </c:pt>
                <c:pt idx="51129">
                  <c:v>-5.0477330535904502E-2</c:v>
                </c:pt>
                <c:pt idx="51130">
                  <c:v>-5.0533358216810098E-2</c:v>
                </c:pt>
                <c:pt idx="51131">
                  <c:v>-4.8220675047684299E-2</c:v>
                </c:pt>
                <c:pt idx="51132">
                  <c:v>-7.4953800885702596E-2</c:v>
                </c:pt>
                <c:pt idx="51133">
                  <c:v>-0.117050720215387</c:v>
                </c:pt>
                <c:pt idx="51134">
                  <c:v>-0.109467246308097</c:v>
                </c:pt>
                <c:pt idx="51135">
                  <c:v>-0.105640688015842</c:v>
                </c:pt>
                <c:pt idx="51136">
                  <c:v>-0.117944020068165</c:v>
                </c:pt>
                <c:pt idx="51137">
                  <c:v>-7.4277079670979698E-2</c:v>
                </c:pt>
                <c:pt idx="51138">
                  <c:v>-7.6781008209792598E-2</c:v>
                </c:pt>
                <c:pt idx="51139">
                  <c:v>-5.94417214246825E-2</c:v>
                </c:pt>
                <c:pt idx="51140">
                  <c:v>-7.64263271769971E-2</c:v>
                </c:pt>
                <c:pt idx="51141">
                  <c:v>-5.0419146481056797E-2</c:v>
                </c:pt>
                <c:pt idx="51142">
                  <c:v>-2.7364840626431502E-3</c:v>
                </c:pt>
                <c:pt idx="51143">
                  <c:v>1.4799847218478399E-3</c:v>
                </c:pt>
                <c:pt idx="51144" formatCode="0.00E+00">
                  <c:v>4.3345014264772799E-4</c:v>
                </c:pt>
                <c:pt idx="51145">
                  <c:v>-1.9043964066596201E-3</c:v>
                </c:pt>
                <c:pt idx="51146">
                  <c:v>-2.0548614891144901E-3</c:v>
                </c:pt>
                <c:pt idx="51147">
                  <c:v>2.15362267517424E-2</c:v>
                </c:pt>
                <c:pt idx="51148">
                  <c:v>1.86088028183055E-2</c:v>
                </c:pt>
                <c:pt idx="51149">
                  <c:v>2.8159042978782502E-2</c:v>
                </c:pt>
                <c:pt idx="51150">
                  <c:v>2.4906286588994801E-2</c:v>
                </c:pt>
                <c:pt idx="51151">
                  <c:v>3.4182813443838E-2</c:v>
                </c:pt>
                <c:pt idx="51152">
                  <c:v>3.3985226586166997E-2</c:v>
                </c:pt>
                <c:pt idx="51153">
                  <c:v>3.1866866252859297E-2</c:v>
                </c:pt>
                <c:pt idx="51154">
                  <c:v>2.74709066008571E-2</c:v>
                </c:pt>
                <c:pt idx="51155">
                  <c:v>3.23949643883008E-2</c:v>
                </c:pt>
                <c:pt idx="51156">
                  <c:v>6.0319003983258603E-2</c:v>
                </c:pt>
                <c:pt idx="51157">
                  <c:v>6.2644134435287394E-2</c:v>
                </c:pt>
                <c:pt idx="51158">
                  <c:v>6.7725697647248007E-2</c:v>
                </c:pt>
                <c:pt idx="51159">
                  <c:v>7.9109691366512996E-2</c:v>
                </c:pt>
                <c:pt idx="51160">
                  <c:v>7.5243002954187496E-2</c:v>
                </c:pt>
                <c:pt idx="51161">
                  <c:v>8.8883749160921496E-2</c:v>
                </c:pt>
                <c:pt idx="51162">
                  <c:v>9.3965046789492301E-2</c:v>
                </c:pt>
                <c:pt idx="51163">
                  <c:v>0.103955931862136</c:v>
                </c:pt>
                <c:pt idx="51164">
                  <c:v>0.123724978602585</c:v>
                </c:pt>
                <c:pt idx="51165">
                  <c:v>0.164012724648013</c:v>
                </c:pt>
                <c:pt idx="51166">
                  <c:v>0.17334197946402299</c:v>
                </c:pt>
                <c:pt idx="51167">
                  <c:v>0.10134771312242701</c:v>
                </c:pt>
                <c:pt idx="51168">
                  <c:v>9.9136076928116601E-2</c:v>
                </c:pt>
                <c:pt idx="51169">
                  <c:v>9.4023779395099302E-2</c:v>
                </c:pt>
                <c:pt idx="51170">
                  <c:v>0.10559785690286599</c:v>
                </c:pt>
                <c:pt idx="51171">
                  <c:v>0.22096248467342</c:v>
                </c:pt>
                <c:pt idx="51172">
                  <c:v>0.23344180573871001</c:v>
                </c:pt>
                <c:pt idx="51173">
                  <c:v>0.23810024420201001</c:v>
                </c:pt>
                <c:pt idx="51174">
                  <c:v>0.21809425334904001</c:v>
                </c:pt>
                <c:pt idx="51175">
                  <c:v>0.24814168024136601</c:v>
                </c:pt>
                <c:pt idx="51176">
                  <c:v>0.25481933034836701</c:v>
                </c:pt>
                <c:pt idx="51177">
                  <c:v>0.25530164499729602</c:v>
                </c:pt>
                <c:pt idx="51178">
                  <c:v>0.243375562969745</c:v>
                </c:pt>
                <c:pt idx="51179">
                  <c:v>0.28347064117471599</c:v>
                </c:pt>
                <c:pt idx="51180">
                  <c:v>0.304198348356225</c:v>
                </c:pt>
                <c:pt idx="51181">
                  <c:v>0.358151740807783</c:v>
                </c:pt>
                <c:pt idx="51182">
                  <c:v>0.34034303268988902</c:v>
                </c:pt>
                <c:pt idx="51183">
                  <c:v>0.33997726017157298</c:v>
                </c:pt>
                <c:pt idx="51184">
                  <c:v>0.34204786908298102</c:v>
                </c:pt>
                <c:pt idx="51185">
                  <c:v>0.344385003482645</c:v>
                </c:pt>
                <c:pt idx="51186">
                  <c:v>0.35095605435122101</c:v>
                </c:pt>
                <c:pt idx="51187">
                  <c:v>0.469100097058608</c:v>
                </c:pt>
                <c:pt idx="51188">
                  <c:v>0.47979453509382503</c:v>
                </c:pt>
                <c:pt idx="51189">
                  <c:v>0.42571018509443898</c:v>
                </c:pt>
                <c:pt idx="51190">
                  <c:v>0.46806961124844498</c:v>
                </c:pt>
                <c:pt idx="51191">
                  <c:v>0.565303646057145</c:v>
                </c:pt>
                <c:pt idx="51192">
                  <c:v>0.57871657641963703</c:v>
                </c:pt>
                <c:pt idx="51193">
                  <c:v>0.58899606315174602</c:v>
                </c:pt>
                <c:pt idx="51194">
                  <c:v>0.68677656827840605</c:v>
                </c:pt>
                <c:pt idx="51195">
                  <c:v>0.76251883828233402</c:v>
                </c:pt>
                <c:pt idx="51196">
                  <c:v>0.779452703872347</c:v>
                </c:pt>
                <c:pt idx="51197">
                  <c:v>0.79108769718749705</c:v>
                </c:pt>
                <c:pt idx="51198">
                  <c:v>-8.2568431402627596E-3</c:v>
                </c:pt>
                <c:pt idx="51199">
                  <c:v>1.00691176194538E-2</c:v>
                </c:pt>
                <c:pt idx="51200">
                  <c:v>-3.4022801256527999E-3</c:v>
                </c:pt>
                <c:pt idx="51201">
                  <c:v>1.55208291685053E-2</c:v>
                </c:pt>
                <c:pt idx="51202">
                  <c:v>1.6215113327191E-2</c:v>
                </c:pt>
                <c:pt idx="51203">
                  <c:v>1.6345569062668101E-2</c:v>
                </c:pt>
                <c:pt idx="51204">
                  <c:v>1.17094948747606E-2</c:v>
                </c:pt>
                <c:pt idx="51205">
                  <c:v>1.5174760491876599E-2</c:v>
                </c:pt>
                <c:pt idx="51206">
                  <c:v>1.6831105160567801E-2</c:v>
                </c:pt>
                <c:pt idx="51207">
                  <c:v>2.2765579934081698E-2</c:v>
                </c:pt>
                <c:pt idx="51208">
                  <c:v>1.91208321767131E-2</c:v>
                </c:pt>
                <c:pt idx="51209">
                  <c:v>8.5342653795193693E-2</c:v>
                </c:pt>
                <c:pt idx="51210">
                  <c:v>7.6440508813506003E-2</c:v>
                </c:pt>
                <c:pt idx="51211">
                  <c:v>9.1345063129038007E-2</c:v>
                </c:pt>
                <c:pt idx="51212">
                  <c:v>7.0079319484292801E-2</c:v>
                </c:pt>
                <c:pt idx="51213">
                  <c:v>8.1544994743937699E-2</c:v>
                </c:pt>
                <c:pt idx="51214">
                  <c:v>8.0295917753301804E-2</c:v>
                </c:pt>
                <c:pt idx="51215">
                  <c:v>8.8129400929448598E-2</c:v>
                </c:pt>
                <c:pt idx="51216">
                  <c:v>8.7929816930033503E-2</c:v>
                </c:pt>
                <c:pt idx="51217">
                  <c:v>9.0193201680474899E-2</c:v>
                </c:pt>
                <c:pt idx="51218">
                  <c:v>9.7467235606961203E-2</c:v>
                </c:pt>
                <c:pt idx="51219">
                  <c:v>9.3472254608499797E-2</c:v>
                </c:pt>
                <c:pt idx="51220">
                  <c:v>9.3685487130900497E-2</c:v>
                </c:pt>
                <c:pt idx="51221">
                  <c:v>5.3931538833940501E-2</c:v>
                </c:pt>
                <c:pt idx="51222">
                  <c:v>4.2270064688188801E-2</c:v>
                </c:pt>
                <c:pt idx="51223">
                  <c:v>3.60716737351622E-2</c:v>
                </c:pt>
                <c:pt idx="51224">
                  <c:v>-5.0157712777929497E-3</c:v>
                </c:pt>
                <c:pt idx="51225">
                  <c:v>-6.13477821968611E-3</c:v>
                </c:pt>
                <c:pt idx="51226">
                  <c:v>-1.4679518087283799E-3</c:v>
                </c:pt>
                <c:pt idx="51227">
                  <c:v>9.8862000208623693E-2</c:v>
                </c:pt>
                <c:pt idx="51228">
                  <c:v>9.8554649111557605E-2</c:v>
                </c:pt>
                <c:pt idx="51229">
                  <c:v>0.122902202912341</c:v>
                </c:pt>
                <c:pt idx="51230">
                  <c:v>0.16392709162215499</c:v>
                </c:pt>
                <c:pt idx="51231">
                  <c:v>0.17355928171672799</c:v>
                </c:pt>
                <c:pt idx="51232">
                  <c:v>0.12643230351340601</c:v>
                </c:pt>
                <c:pt idx="51233">
                  <c:v>0.14108405375154301</c:v>
                </c:pt>
                <c:pt idx="51234">
                  <c:v>0.15971075986178401</c:v>
                </c:pt>
                <c:pt idx="51235">
                  <c:v>0.16661223622045199</c:v>
                </c:pt>
                <c:pt idx="51236">
                  <c:v>0.15526043343266499</c:v>
                </c:pt>
                <c:pt idx="51237">
                  <c:v>0.156612830289208</c:v>
                </c:pt>
                <c:pt idx="51238">
                  <c:v>0.15506456304600999</c:v>
                </c:pt>
                <c:pt idx="51239">
                  <c:v>0.164451777213801</c:v>
                </c:pt>
                <c:pt idx="51240">
                  <c:v>5.87901845030094E-2</c:v>
                </c:pt>
                <c:pt idx="51241">
                  <c:v>0.22858096883458201</c:v>
                </c:pt>
                <c:pt idx="51242">
                  <c:v>3.4116663181674702E-2</c:v>
                </c:pt>
                <c:pt idx="51243">
                  <c:v>4.21493808013024E-2</c:v>
                </c:pt>
                <c:pt idx="51244">
                  <c:v>8.6504425115438099E-2</c:v>
                </c:pt>
                <c:pt idx="51245">
                  <c:v>0.111835193003491</c:v>
                </c:pt>
                <c:pt idx="51246">
                  <c:v>0.105361165615318</c:v>
                </c:pt>
                <c:pt idx="51247">
                  <c:v>0.13137214958170901</c:v>
                </c:pt>
                <c:pt idx="51248">
                  <c:v>6.7407630709934899E-2</c:v>
                </c:pt>
                <c:pt idx="51249">
                  <c:v>8.0711840241423694E-2</c:v>
                </c:pt>
                <c:pt idx="51250">
                  <c:v>7.0285063623461305E-2</c:v>
                </c:pt>
                <c:pt idx="51251">
                  <c:v>8.7041963630723307E-2</c:v>
                </c:pt>
                <c:pt idx="51252">
                  <c:v>0.13061886880389201</c:v>
                </c:pt>
                <c:pt idx="51253">
                  <c:v>0.13861651329257399</c:v>
                </c:pt>
                <c:pt idx="51254">
                  <c:v>0.129712966324805</c:v>
                </c:pt>
                <c:pt idx="51255">
                  <c:v>0.13989098718131299</c:v>
                </c:pt>
                <c:pt idx="51256">
                  <c:v>0.145167477655955</c:v>
                </c:pt>
                <c:pt idx="51257">
                  <c:v>0.12717809008686001</c:v>
                </c:pt>
                <c:pt idx="51258">
                  <c:v>0.124040822725744</c:v>
                </c:pt>
                <c:pt idx="51259">
                  <c:v>0.114983826059605</c:v>
                </c:pt>
                <c:pt idx="51260">
                  <c:v>8.5228559313242205E-2</c:v>
                </c:pt>
                <c:pt idx="51261">
                  <c:v>0.163988093136122</c:v>
                </c:pt>
                <c:pt idx="51262">
                  <c:v>0.16428256610206399</c:v>
                </c:pt>
                <c:pt idx="51263">
                  <c:v>0.15451453080845701</c:v>
                </c:pt>
                <c:pt idx="51264">
                  <c:v>0.15130031521246101</c:v>
                </c:pt>
                <c:pt idx="51265">
                  <c:v>0.18281563604006301</c:v>
                </c:pt>
                <c:pt idx="51266">
                  <c:v>0.19273238881555699</c:v>
                </c:pt>
                <c:pt idx="51267">
                  <c:v>0.21893254534975001</c:v>
                </c:pt>
                <c:pt idx="51268">
                  <c:v>0.19420564835569501</c:v>
                </c:pt>
                <c:pt idx="51269">
                  <c:v>0.22120285597404901</c:v>
                </c:pt>
                <c:pt idx="51270">
                  <c:v>0.22731713381459301</c:v>
                </c:pt>
                <c:pt idx="51271">
                  <c:v>0.228286448733903</c:v>
                </c:pt>
                <c:pt idx="51272">
                  <c:v>0.25154779131027399</c:v>
                </c:pt>
                <c:pt idx="51273">
                  <c:v>0.24172874367429301</c:v>
                </c:pt>
                <c:pt idx="51274">
                  <c:v>0.218869699391257</c:v>
                </c:pt>
                <c:pt idx="51275">
                  <c:v>0.23547275570436299</c:v>
                </c:pt>
                <c:pt idx="51276">
                  <c:v>0.23207889770742099</c:v>
                </c:pt>
                <c:pt idx="51277">
                  <c:v>0.24236490467919</c:v>
                </c:pt>
                <c:pt idx="51278">
                  <c:v>0.22062645046437401</c:v>
                </c:pt>
                <c:pt idx="51279">
                  <c:v>0.242133574884485</c:v>
                </c:pt>
                <c:pt idx="51280">
                  <c:v>0.236512159965451</c:v>
                </c:pt>
                <c:pt idx="51281">
                  <c:v>0.22548752366288</c:v>
                </c:pt>
                <c:pt idx="51282">
                  <c:v>0.18057634701850001</c:v>
                </c:pt>
                <c:pt idx="51283">
                  <c:v>0.15180065619622399</c:v>
                </c:pt>
                <c:pt idx="51284">
                  <c:v>0.16445361886538801</c:v>
                </c:pt>
                <c:pt idx="51285">
                  <c:v>0.19925334154412899</c:v>
                </c:pt>
                <c:pt idx="51286">
                  <c:v>0.196026118151403</c:v>
                </c:pt>
                <c:pt idx="51287">
                  <c:v>0.19924393424190701</c:v>
                </c:pt>
                <c:pt idx="51288">
                  <c:v>0.18216333682160801</c:v>
                </c:pt>
                <c:pt idx="51289">
                  <c:v>0.209647314025843</c:v>
                </c:pt>
                <c:pt idx="51290">
                  <c:v>0.21238659504159099</c:v>
                </c:pt>
                <c:pt idx="51291">
                  <c:v>0.21992427005443799</c:v>
                </c:pt>
                <c:pt idx="51292">
                  <c:v>0.230677803510249</c:v>
                </c:pt>
                <c:pt idx="51293">
                  <c:v>0.27050790062202001</c:v>
                </c:pt>
                <c:pt idx="51294">
                  <c:v>0.26144369664018102</c:v>
                </c:pt>
                <c:pt idx="51295">
                  <c:v>0.30483413032279499</c:v>
                </c:pt>
                <c:pt idx="51296">
                  <c:v>0.30468311124118602</c:v>
                </c:pt>
                <c:pt idx="51297">
                  <c:v>0.29015529907325699</c:v>
                </c:pt>
                <c:pt idx="51298">
                  <c:v>0.29452557732342399</c:v>
                </c:pt>
                <c:pt idx="51299">
                  <c:v>0.290872358821401</c:v>
                </c:pt>
                <c:pt idx="51300">
                  <c:v>0.28962119225315602</c:v>
                </c:pt>
                <c:pt idx="51301">
                  <c:v>0.43345839961367699</c:v>
                </c:pt>
                <c:pt idx="51302">
                  <c:v>0.44406661633401101</c:v>
                </c:pt>
                <c:pt idx="51303">
                  <c:v>0.46648497317967103</c:v>
                </c:pt>
                <c:pt idx="51304">
                  <c:v>0.45794532331517501</c:v>
                </c:pt>
                <c:pt idx="51305">
                  <c:v>0.45837803535259097</c:v>
                </c:pt>
                <c:pt idx="51306">
                  <c:v>0.41861443976324297</c:v>
                </c:pt>
                <c:pt idx="51307">
                  <c:v>0.40892826544515698</c:v>
                </c:pt>
                <c:pt idx="51308">
                  <c:v>2.9801309975374599E-3</c:v>
                </c:pt>
                <c:pt idx="51309">
                  <c:v>9.5802744791182396E-3</c:v>
                </c:pt>
                <c:pt idx="51310">
                  <c:v>-9.5094592115916293E-3</c:v>
                </c:pt>
                <c:pt idx="51311">
                  <c:v>4.6173537029108296E-3</c:v>
                </c:pt>
                <c:pt idx="51312" formatCode="0.00E+00">
                  <c:v>1.13728401938795E-4</c:v>
                </c:pt>
                <c:pt idx="51313">
                  <c:v>-2.6081808565997198E-2</c:v>
                </c:pt>
                <c:pt idx="51314">
                  <c:v>-3.16982644393086E-2</c:v>
                </c:pt>
                <c:pt idx="51315">
                  <c:v>-2.4583505592016702E-2</c:v>
                </c:pt>
                <c:pt idx="51316">
                  <c:v>-1.93205463137591E-2</c:v>
                </c:pt>
                <c:pt idx="51317">
                  <c:v>-2.0778533676214898E-2</c:v>
                </c:pt>
                <c:pt idx="51318">
                  <c:v>-2.36039539412458E-2</c:v>
                </c:pt>
                <c:pt idx="51319">
                  <c:v>-5.7591068914799502E-2</c:v>
                </c:pt>
                <c:pt idx="51320">
                  <c:v>-7.3412810501709502E-2</c:v>
                </c:pt>
                <c:pt idx="51321">
                  <c:v>-6.8795511600355297E-2</c:v>
                </c:pt>
                <c:pt idx="51322">
                  <c:v>-4.4137074774748902E-2</c:v>
                </c:pt>
                <c:pt idx="51323">
                  <c:v>-4.52447389064616E-2</c:v>
                </c:pt>
                <c:pt idx="51324">
                  <c:v>-4.1217427537297797E-2</c:v>
                </c:pt>
                <c:pt idx="51325">
                  <c:v>-9.7853253395878692E-3</c:v>
                </c:pt>
                <c:pt idx="51326">
                  <c:v>-9.02672876708332E-3</c:v>
                </c:pt>
                <c:pt idx="51327">
                  <c:v>-1.1879712943663599E-2</c:v>
                </c:pt>
                <c:pt idx="51328">
                  <c:v>-9.5452177931674102E-3</c:v>
                </c:pt>
                <c:pt idx="51329">
                  <c:v>-1.4462026839771399E-2</c:v>
                </c:pt>
                <c:pt idx="51330">
                  <c:v>-1.1972618243732001E-2</c:v>
                </c:pt>
                <c:pt idx="51331">
                  <c:v>-1.21473915590413E-2</c:v>
                </c:pt>
                <c:pt idx="51332">
                  <c:v>6.39509069490218E-3</c:v>
                </c:pt>
                <c:pt idx="51333">
                  <c:v>1.07994166958678E-2</c:v>
                </c:pt>
                <c:pt idx="51334">
                  <c:v>-1.89538984058046E-3</c:v>
                </c:pt>
                <c:pt idx="51335">
                  <c:v>3.29878887584149E-2</c:v>
                </c:pt>
                <c:pt idx="51336">
                  <c:v>3.1296726575859399E-2</c:v>
                </c:pt>
                <c:pt idx="51337">
                  <c:v>3.3400972319245603E-2</c:v>
                </c:pt>
                <c:pt idx="51338">
                  <c:v>-1.1362530736066001E-2</c:v>
                </c:pt>
                <c:pt idx="51339">
                  <c:v>-4.5647277662719202E-3</c:v>
                </c:pt>
                <c:pt idx="51340">
                  <c:v>9.1211936871677893E-3</c:v>
                </c:pt>
                <c:pt idx="51341">
                  <c:v>2.3823440338365202E-2</c:v>
                </c:pt>
                <c:pt idx="51342">
                  <c:v>4.1886173064848299E-2</c:v>
                </c:pt>
                <c:pt idx="51343">
                  <c:v>3.7023072864358998E-2</c:v>
                </c:pt>
                <c:pt idx="51344">
                  <c:v>2.45203097266368E-2</c:v>
                </c:pt>
                <c:pt idx="51345">
                  <c:v>2.5722172856136899E-2</c:v>
                </c:pt>
                <c:pt idx="51346">
                  <c:v>1.9128799153050401E-2</c:v>
                </c:pt>
                <c:pt idx="51347">
                  <c:v>2.5736673045399599E-2</c:v>
                </c:pt>
                <c:pt idx="51348">
                  <c:v>5.7169550544659803E-2</c:v>
                </c:pt>
                <c:pt idx="51349">
                  <c:v>4.2611585142223497E-2</c:v>
                </c:pt>
                <c:pt idx="51350">
                  <c:v>5.5478337401043902E-2</c:v>
                </c:pt>
                <c:pt idx="51351">
                  <c:v>5.9030554424524401E-2</c:v>
                </c:pt>
                <c:pt idx="51352">
                  <c:v>5.7418748627517002E-2</c:v>
                </c:pt>
                <c:pt idx="51353">
                  <c:v>2.54604558379216E-2</c:v>
                </c:pt>
                <c:pt idx="51354">
                  <c:v>2.5512925047165E-2</c:v>
                </c:pt>
                <c:pt idx="51355">
                  <c:v>2.2517050576829001E-2</c:v>
                </c:pt>
                <c:pt idx="51356">
                  <c:v>2.5506385207327599E-2</c:v>
                </c:pt>
                <c:pt idx="51357">
                  <c:v>2.0608611293951098E-2</c:v>
                </c:pt>
                <c:pt idx="51358">
                  <c:v>5.0696312887466198E-2</c:v>
                </c:pt>
                <c:pt idx="51359">
                  <c:v>5.4714188488770701E-2</c:v>
                </c:pt>
                <c:pt idx="51360">
                  <c:v>4.3939150494173899E-2</c:v>
                </c:pt>
                <c:pt idx="51361">
                  <c:v>4.4278720376865699E-2</c:v>
                </c:pt>
                <c:pt idx="51362">
                  <c:v>4.5609609225556402E-2</c:v>
                </c:pt>
                <c:pt idx="51363">
                  <c:v>4.6772047270134703E-2</c:v>
                </c:pt>
                <c:pt idx="51364">
                  <c:v>4.7435419614933999E-2</c:v>
                </c:pt>
                <c:pt idx="51365">
                  <c:v>4.4181707892170199E-2</c:v>
                </c:pt>
                <c:pt idx="51366">
                  <c:v>3.00077377357355E-2</c:v>
                </c:pt>
                <c:pt idx="51367">
                  <c:v>-4.4584753841330196E-3</c:v>
                </c:pt>
                <c:pt idx="51368">
                  <c:v>-4.6285521729973996E-3</c:v>
                </c:pt>
                <c:pt idx="51369">
                  <c:v>1.87922387023358E-2</c:v>
                </c:pt>
                <c:pt idx="51370">
                  <c:v>1.8712592667711601E-2</c:v>
                </c:pt>
                <c:pt idx="51371">
                  <c:v>1.8165842867665798E-2</c:v>
                </c:pt>
                <c:pt idx="51372">
                  <c:v>1.9730110749083402E-2</c:v>
                </c:pt>
                <c:pt idx="51373">
                  <c:v>1.8129434157041699E-2</c:v>
                </c:pt>
                <c:pt idx="51374">
                  <c:v>1.46151930896518E-2</c:v>
                </c:pt>
                <c:pt idx="51375">
                  <c:v>9.8962906190673793E-3</c:v>
                </c:pt>
                <c:pt idx="51376">
                  <c:v>1.0277915373207699E-2</c:v>
                </c:pt>
                <c:pt idx="51377">
                  <c:v>7.9568342799773897E-3</c:v>
                </c:pt>
                <c:pt idx="51378">
                  <c:v>6.5211003717386903E-3</c:v>
                </c:pt>
                <c:pt idx="51379">
                  <c:v>2.6292062064234801E-3</c:v>
                </c:pt>
                <c:pt idx="51380">
                  <c:v>4.4830912774720601E-2</c:v>
                </c:pt>
                <c:pt idx="51381">
                  <c:v>0.16128162911881999</c:v>
                </c:pt>
                <c:pt idx="51382">
                  <c:v>0.131625740944743</c:v>
                </c:pt>
                <c:pt idx="51383">
                  <c:v>0.150107813630008</c:v>
                </c:pt>
                <c:pt idx="51384">
                  <c:v>0.147477933908882</c:v>
                </c:pt>
                <c:pt idx="51385">
                  <c:v>0.149165566312084</c:v>
                </c:pt>
                <c:pt idx="51386">
                  <c:v>9.8234703671036205E-2</c:v>
                </c:pt>
                <c:pt idx="51387">
                  <c:v>9.6906781907995093E-2</c:v>
                </c:pt>
                <c:pt idx="51388">
                  <c:v>8.9646620953925699E-2</c:v>
                </c:pt>
                <c:pt idx="51389">
                  <c:v>9.9916196797119994E-2</c:v>
                </c:pt>
                <c:pt idx="51390">
                  <c:v>8.8415090747621494E-2</c:v>
                </c:pt>
                <c:pt idx="51391">
                  <c:v>5.0195821932415598E-2</c:v>
                </c:pt>
                <c:pt idx="51392">
                  <c:v>5.5515386290268198E-2</c:v>
                </c:pt>
                <c:pt idx="51393">
                  <c:v>0.18274267677802999</c:v>
                </c:pt>
                <c:pt idx="51394">
                  <c:v>0.17310669554651101</c:v>
                </c:pt>
                <c:pt idx="51395">
                  <c:v>0.172895168513926</c:v>
                </c:pt>
                <c:pt idx="51396">
                  <c:v>0.171144286358558</c:v>
                </c:pt>
                <c:pt idx="51397">
                  <c:v>0.208420390255149</c:v>
                </c:pt>
                <c:pt idx="51398">
                  <c:v>0.19919834842168499</c:v>
                </c:pt>
                <c:pt idx="51399">
                  <c:v>0.22067651103706001</c:v>
                </c:pt>
                <c:pt idx="51400">
                  <c:v>0.19813372119994399</c:v>
                </c:pt>
                <c:pt idx="51401">
                  <c:v>0.20062768613974299</c:v>
                </c:pt>
                <c:pt idx="51402">
                  <c:v>0.193748973488716</c:v>
                </c:pt>
                <c:pt idx="51403">
                  <c:v>0.21185224505616301</c:v>
                </c:pt>
                <c:pt idx="51404">
                  <c:v>0.22501743342552399</c:v>
                </c:pt>
                <c:pt idx="51405">
                  <c:v>0.20729456294764401</c:v>
                </c:pt>
                <c:pt idx="51406">
                  <c:v>-2.0066551366115098E-2</c:v>
                </c:pt>
                <c:pt idx="51407">
                  <c:v>-2.9666178903265901E-2</c:v>
                </c:pt>
                <c:pt idx="51408">
                  <c:v>-1.48563683812268E-2</c:v>
                </c:pt>
                <c:pt idx="51409">
                  <c:v>-1.2386935077978301E-2</c:v>
                </c:pt>
                <c:pt idx="51410">
                  <c:v>-1.34058928267244E-2</c:v>
                </c:pt>
                <c:pt idx="51411">
                  <c:v>-1.37559277684595E-2</c:v>
                </c:pt>
                <c:pt idx="51412">
                  <c:v>2.6195714081742498E-3</c:v>
                </c:pt>
                <c:pt idx="51413">
                  <c:v>4.1338671109454302E-3</c:v>
                </c:pt>
                <c:pt idx="51414">
                  <c:v>4.7650408929953399E-3</c:v>
                </c:pt>
                <c:pt idx="51415">
                  <c:v>2.0637975375584299E-2</c:v>
                </c:pt>
                <c:pt idx="51416">
                  <c:v>5.4022821431279899E-2</c:v>
                </c:pt>
                <c:pt idx="51417">
                  <c:v>3.5522096869096798E-2</c:v>
                </c:pt>
                <c:pt idx="51418">
                  <c:v>4.01485138791524E-2</c:v>
                </c:pt>
                <c:pt idx="51419">
                  <c:v>3.8465124239102498E-2</c:v>
                </c:pt>
                <c:pt idx="51420">
                  <c:v>-3.1798672171934302E-3</c:v>
                </c:pt>
                <c:pt idx="51421">
                  <c:v>-5.1165563667199196E-3</c:v>
                </c:pt>
                <c:pt idx="51422">
                  <c:v>4.6596404128410499E-2</c:v>
                </c:pt>
                <c:pt idx="51423">
                  <c:v>4.2924487975367999E-2</c:v>
                </c:pt>
                <c:pt idx="51424">
                  <c:v>4.8248110018115298E-2</c:v>
                </c:pt>
                <c:pt idx="51425">
                  <c:v>4.9527291713894001E-2</c:v>
                </c:pt>
                <c:pt idx="51426">
                  <c:v>5.8024613327402899E-2</c:v>
                </c:pt>
                <c:pt idx="51427">
                  <c:v>6.4593515044185396E-2</c:v>
                </c:pt>
                <c:pt idx="51428">
                  <c:v>8.70653296320473E-2</c:v>
                </c:pt>
                <c:pt idx="51429">
                  <c:v>8.7593556148094207E-2</c:v>
                </c:pt>
                <c:pt idx="51430">
                  <c:v>7.5737098841175798E-2</c:v>
                </c:pt>
                <c:pt idx="51431">
                  <c:v>6.6327967337109703E-2</c:v>
                </c:pt>
                <c:pt idx="51432">
                  <c:v>0.19003938294522199</c:v>
                </c:pt>
                <c:pt idx="51433">
                  <c:v>0.19423215139772301</c:v>
                </c:pt>
                <c:pt idx="51434">
                  <c:v>0.21424824921619601</c:v>
                </c:pt>
                <c:pt idx="51435">
                  <c:v>0.246042993901812</c:v>
                </c:pt>
                <c:pt idx="51436">
                  <c:v>0.252981186153237</c:v>
                </c:pt>
                <c:pt idx="51437">
                  <c:v>5.3293653676619E-2</c:v>
                </c:pt>
                <c:pt idx="51438">
                  <c:v>0.13057919027864601</c:v>
                </c:pt>
                <c:pt idx="51439">
                  <c:v>0.15576883904668501</c:v>
                </c:pt>
                <c:pt idx="51440">
                  <c:v>8.9494224723816101E-2</c:v>
                </c:pt>
                <c:pt idx="51441">
                  <c:v>4.2493253596425903E-2</c:v>
                </c:pt>
                <c:pt idx="51442">
                  <c:v>4.52941679186862E-2</c:v>
                </c:pt>
                <c:pt idx="51443">
                  <c:v>5.1057745380152599E-2</c:v>
                </c:pt>
                <c:pt idx="51444">
                  <c:v>3.2664508384365699E-3</c:v>
                </c:pt>
                <c:pt idx="51445">
                  <c:v>-3.95893200743335E-3</c:v>
                </c:pt>
                <c:pt idx="51446">
                  <c:v>6.4790197285111206E-2</c:v>
                </c:pt>
                <c:pt idx="51447">
                  <c:v>2.3094710297575798E-2</c:v>
                </c:pt>
                <c:pt idx="51448">
                  <c:v>7.1655811107354805E-2</c:v>
                </c:pt>
                <c:pt idx="51449">
                  <c:v>7.6318204990475799E-2</c:v>
                </c:pt>
                <c:pt idx="51450">
                  <c:v>8.7492536669536894E-2</c:v>
                </c:pt>
                <c:pt idx="51451">
                  <c:v>7.9277342020456804E-2</c:v>
                </c:pt>
                <c:pt idx="51452">
                  <c:v>9.0199192647519605E-2</c:v>
                </c:pt>
                <c:pt idx="51453">
                  <c:v>9.4089308978029002E-2</c:v>
                </c:pt>
                <c:pt idx="51454">
                  <c:v>7.4980245346339902E-2</c:v>
                </c:pt>
                <c:pt idx="51455">
                  <c:v>8.1127257693448293E-2</c:v>
                </c:pt>
                <c:pt idx="51456">
                  <c:v>7.6727531370620605E-2</c:v>
                </c:pt>
                <c:pt idx="51457">
                  <c:v>6.6131475633198294E-2</c:v>
                </c:pt>
                <c:pt idx="51458">
                  <c:v>5.6233446547134101E-2</c:v>
                </c:pt>
                <c:pt idx="51459">
                  <c:v>4.6767609889462901E-2</c:v>
                </c:pt>
                <c:pt idx="51460">
                  <c:v>7.50107887910893E-2</c:v>
                </c:pt>
                <c:pt idx="51461">
                  <c:v>7.9847177517610099E-2</c:v>
                </c:pt>
                <c:pt idx="51462">
                  <c:v>9.2356349990804595E-2</c:v>
                </c:pt>
                <c:pt idx="51463">
                  <c:v>7.1537548519491706E-2</c:v>
                </c:pt>
                <c:pt idx="51464">
                  <c:v>8.0645884590497305E-2</c:v>
                </c:pt>
                <c:pt idx="51465">
                  <c:v>0.15715658344158501</c:v>
                </c:pt>
                <c:pt idx="51466">
                  <c:v>0.18003589164369599</c:v>
                </c:pt>
                <c:pt idx="51467">
                  <c:v>0.13294654931969199</c:v>
                </c:pt>
                <c:pt idx="51468">
                  <c:v>0.241433093195529</c:v>
                </c:pt>
                <c:pt idx="51469">
                  <c:v>0.24434335994592499</c:v>
                </c:pt>
                <c:pt idx="51470">
                  <c:v>0.278776288171249</c:v>
                </c:pt>
                <c:pt idx="51471">
                  <c:v>0.24891896238893199</c:v>
                </c:pt>
                <c:pt idx="51472">
                  <c:v>0.48174226026389599</c:v>
                </c:pt>
                <c:pt idx="51473">
                  <c:v>0.47068284326225401</c:v>
                </c:pt>
                <c:pt idx="51474">
                  <c:v>0.46786640119947298</c:v>
                </c:pt>
                <c:pt idx="51475">
                  <c:v>0.46134209356873901</c:v>
                </c:pt>
                <c:pt idx="51476">
                  <c:v>0.50768217473364896</c:v>
                </c:pt>
                <c:pt idx="51477">
                  <c:v>0.47375545108862299</c:v>
                </c:pt>
                <c:pt idx="51478">
                  <c:v>0.479143835988036</c:v>
                </c:pt>
                <c:pt idx="51479">
                  <c:v>0.498075276125928</c:v>
                </c:pt>
                <c:pt idx="51480">
                  <c:v>0.55757417098296103</c:v>
                </c:pt>
                <c:pt idx="51481">
                  <c:v>0.51921256786657399</c:v>
                </c:pt>
                <c:pt idx="51482">
                  <c:v>0.52296920314354101</c:v>
                </c:pt>
                <c:pt idx="51483">
                  <c:v>0.53689979687926104</c:v>
                </c:pt>
                <c:pt idx="51484">
                  <c:v>0.55676992491810195</c:v>
                </c:pt>
                <c:pt idx="51485">
                  <c:v>0.57381154783628296</c:v>
                </c:pt>
                <c:pt idx="51486">
                  <c:v>0.62877440737076495</c:v>
                </c:pt>
                <c:pt idx="51487">
                  <c:v>0.54628273045407805</c:v>
                </c:pt>
                <c:pt idx="51488">
                  <c:v>0.60773707206016603</c:v>
                </c:pt>
                <c:pt idx="51489">
                  <c:v>0.69445671569124501</c:v>
                </c:pt>
                <c:pt idx="51490">
                  <c:v>0.67037700234215802</c:v>
                </c:pt>
                <c:pt idx="51491">
                  <c:v>0.68532834725898495</c:v>
                </c:pt>
                <c:pt idx="51492">
                  <c:v>0.68532834725898495</c:v>
                </c:pt>
                <c:pt idx="51493">
                  <c:v>0.72815837276164697</c:v>
                </c:pt>
                <c:pt idx="51494">
                  <c:v>0.72605347175688095</c:v>
                </c:pt>
                <c:pt idx="51495">
                  <c:v>6.95358031764437E-3</c:v>
                </c:pt>
                <c:pt idx="51496">
                  <c:v>1.3356277313977699E-2</c:v>
                </c:pt>
                <c:pt idx="51497">
                  <c:v>9.1999703824838797E-3</c:v>
                </c:pt>
                <c:pt idx="51498">
                  <c:v>2.1084625582010699E-2</c:v>
                </c:pt>
                <c:pt idx="51499">
                  <c:v>1.92445365901543E-2</c:v>
                </c:pt>
                <c:pt idx="51500">
                  <c:v>3.24559422521013E-2</c:v>
                </c:pt>
                <c:pt idx="51501">
                  <c:v>1.04464447688596E-2</c:v>
                </c:pt>
                <c:pt idx="51502">
                  <c:v>5.3785177472773704E-3</c:v>
                </c:pt>
                <c:pt idx="51503">
                  <c:v>8.7404262707411196E-3</c:v>
                </c:pt>
                <c:pt idx="51504">
                  <c:v>2.3769053680133601E-2</c:v>
                </c:pt>
                <c:pt idx="51505">
                  <c:v>2.0541294083836301E-2</c:v>
                </c:pt>
                <c:pt idx="51506">
                  <c:v>1.50075746231161E-2</c:v>
                </c:pt>
                <c:pt idx="51507">
                  <c:v>1.5703737199872201E-2</c:v>
                </c:pt>
                <c:pt idx="51508">
                  <c:v>1.2147073421333299E-2</c:v>
                </c:pt>
                <c:pt idx="51509">
                  <c:v>9.9487902894723704E-3</c:v>
                </c:pt>
                <c:pt idx="51510">
                  <c:v>1.8299396398001801E-2</c:v>
                </c:pt>
                <c:pt idx="51511">
                  <c:v>-2.8631823356096001E-2</c:v>
                </c:pt>
                <c:pt idx="51512">
                  <c:v>-2.6857977324728999E-2</c:v>
                </c:pt>
                <c:pt idx="51513">
                  <c:v>-3.1454082836459502E-3</c:v>
                </c:pt>
                <c:pt idx="51514">
                  <c:v>-3.3681585229361401E-3</c:v>
                </c:pt>
                <c:pt idx="51515">
                  <c:v>-6.6928294773205199E-3</c:v>
                </c:pt>
                <c:pt idx="51516">
                  <c:v>-1.11105020260708E-2</c:v>
                </c:pt>
                <c:pt idx="51517">
                  <c:v>-1.8720670001931301E-2</c:v>
                </c:pt>
                <c:pt idx="51518">
                  <c:v>-2.5208968083960601E-2</c:v>
                </c:pt>
                <c:pt idx="51519">
                  <c:v>2.71277827808869E-3</c:v>
                </c:pt>
                <c:pt idx="51520">
                  <c:v>2.4072170637430201E-3</c:v>
                </c:pt>
                <c:pt idx="51521">
                  <c:v>-3.8696019277823603E-2</c:v>
                </c:pt>
                <c:pt idx="51522">
                  <c:v>-4.0669860597047601E-2</c:v>
                </c:pt>
                <c:pt idx="51523">
                  <c:v>-4.11196084103553E-2</c:v>
                </c:pt>
                <c:pt idx="51524">
                  <c:v>-3.1463052867573E-3</c:v>
                </c:pt>
                <c:pt idx="51525">
                  <c:v>1.8252269762395401E-3</c:v>
                </c:pt>
                <c:pt idx="51526" formatCode="0.00E+00">
                  <c:v>-5.2276381273141904E-4</c:v>
                </c:pt>
                <c:pt idx="51527">
                  <c:v>-1.38294789186335E-2</c:v>
                </c:pt>
                <c:pt idx="51528">
                  <c:v>-1.27059688505588E-2</c:v>
                </c:pt>
                <c:pt idx="51529">
                  <c:v>2.5797291727302999E-2</c:v>
                </c:pt>
                <c:pt idx="51530">
                  <c:v>2.3136245106486399E-2</c:v>
                </c:pt>
                <c:pt idx="51531">
                  <c:v>6.4566629790198504E-2</c:v>
                </c:pt>
                <c:pt idx="51532">
                  <c:v>8.3145062806426306E-2</c:v>
                </c:pt>
                <c:pt idx="51533">
                  <c:v>8.6086411202947993E-2</c:v>
                </c:pt>
                <c:pt idx="51534">
                  <c:v>8.3533405239600997E-2</c:v>
                </c:pt>
                <c:pt idx="51535">
                  <c:v>6.1115957762251302E-2</c:v>
                </c:pt>
                <c:pt idx="51536">
                  <c:v>6.3856989318030702E-2</c:v>
                </c:pt>
                <c:pt idx="51537">
                  <c:v>7.1327427442429106E-2</c:v>
                </c:pt>
                <c:pt idx="51538">
                  <c:v>7.1350359512853498E-2</c:v>
                </c:pt>
                <c:pt idx="51539">
                  <c:v>8.1452007205578797E-2</c:v>
                </c:pt>
                <c:pt idx="51540">
                  <c:v>8.4068475397946596E-2</c:v>
                </c:pt>
                <c:pt idx="51541">
                  <c:v>8.2225917430591905E-2</c:v>
                </c:pt>
                <c:pt idx="51542">
                  <c:v>8.3727103984881202E-2</c:v>
                </c:pt>
                <c:pt idx="51543">
                  <c:v>8.5572635744206302E-2</c:v>
                </c:pt>
                <c:pt idx="51544">
                  <c:v>8.4974215591826704E-2</c:v>
                </c:pt>
                <c:pt idx="51545">
                  <c:v>7.8292881957081395E-2</c:v>
                </c:pt>
                <c:pt idx="51546">
                  <c:v>8.9464176346254004E-2</c:v>
                </c:pt>
                <c:pt idx="51547">
                  <c:v>8.4706562802065302E-2</c:v>
                </c:pt>
                <c:pt idx="51548">
                  <c:v>0.102872001881501</c:v>
                </c:pt>
                <c:pt idx="51549">
                  <c:v>0.15049228432838299</c:v>
                </c:pt>
                <c:pt idx="51550">
                  <c:v>0.1555738794705</c:v>
                </c:pt>
                <c:pt idx="51551">
                  <c:v>0.16398506681334801</c:v>
                </c:pt>
                <c:pt idx="51552">
                  <c:v>0.160979380813044</c:v>
                </c:pt>
                <c:pt idx="51553">
                  <c:v>0.15887710419672099</c:v>
                </c:pt>
                <c:pt idx="51554">
                  <c:v>0.15795844540224299</c:v>
                </c:pt>
                <c:pt idx="51555">
                  <c:v>0.14713209133697999</c:v>
                </c:pt>
                <c:pt idx="51556">
                  <c:v>0.150528095355657</c:v>
                </c:pt>
                <c:pt idx="51557">
                  <c:v>0.14246158157757599</c:v>
                </c:pt>
                <c:pt idx="51558">
                  <c:v>0.15082250194007099</c:v>
                </c:pt>
                <c:pt idx="51559">
                  <c:v>0.174565018651445</c:v>
                </c:pt>
                <c:pt idx="51560">
                  <c:v>0.17924083169878399</c:v>
                </c:pt>
                <c:pt idx="51561">
                  <c:v>0.18138979258231799</c:v>
                </c:pt>
                <c:pt idx="51562">
                  <c:v>0.17832446907992799</c:v>
                </c:pt>
                <c:pt idx="51563">
                  <c:v>0.17634384132056799</c:v>
                </c:pt>
                <c:pt idx="51564">
                  <c:v>0.184072510406911</c:v>
                </c:pt>
                <c:pt idx="51565">
                  <c:v>0.19327723590262599</c:v>
                </c:pt>
                <c:pt idx="51566">
                  <c:v>0.20937942078517399</c:v>
                </c:pt>
                <c:pt idx="51567">
                  <c:v>0.20178726430875099</c:v>
                </c:pt>
                <c:pt idx="51568">
                  <c:v>0.30772825155700601</c:v>
                </c:pt>
                <c:pt idx="51569">
                  <c:v>0.31172516674237699</c:v>
                </c:pt>
                <c:pt idx="51570">
                  <c:v>0.31014426522749899</c:v>
                </c:pt>
                <c:pt idx="51571">
                  <c:v>0.30822733658428098</c:v>
                </c:pt>
                <c:pt idx="51572">
                  <c:v>0.32524924645203601</c:v>
                </c:pt>
                <c:pt idx="51573">
                  <c:v>0.24772043778265199</c:v>
                </c:pt>
                <c:pt idx="51574">
                  <c:v>0.24253794206413101</c:v>
                </c:pt>
                <c:pt idx="51575">
                  <c:v>0.24834398270954999</c:v>
                </c:pt>
                <c:pt idx="51576">
                  <c:v>0.24922054818193501</c:v>
                </c:pt>
                <c:pt idx="51577">
                  <c:v>0.275458991005122</c:v>
                </c:pt>
                <c:pt idx="51578">
                  <c:v>0.29753720690040297</c:v>
                </c:pt>
                <c:pt idx="51579">
                  <c:v>0.32692295606322103</c:v>
                </c:pt>
                <c:pt idx="51580">
                  <c:v>0.34458617959741</c:v>
                </c:pt>
                <c:pt idx="51581">
                  <c:v>0.40522124987951003</c:v>
                </c:pt>
                <c:pt idx="51582">
                  <c:v>0.43792472117271403</c:v>
                </c:pt>
                <c:pt idx="51583">
                  <c:v>0.42336870819037298</c:v>
                </c:pt>
                <c:pt idx="51584">
                  <c:v>0.4427469243121</c:v>
                </c:pt>
                <c:pt idx="51585">
                  <c:v>0.42739954371103001</c:v>
                </c:pt>
                <c:pt idx="51586">
                  <c:v>0.447456921799193</c:v>
                </c:pt>
                <c:pt idx="51587">
                  <c:v>0.47210271144425398</c:v>
                </c:pt>
                <c:pt idx="51588">
                  <c:v>0.49723189375739801</c:v>
                </c:pt>
                <c:pt idx="51589">
                  <c:v>0.47776520260824401</c:v>
                </c:pt>
                <c:pt idx="51590">
                  <c:v>0.50733673022137205</c:v>
                </c:pt>
                <c:pt idx="51591">
                  <c:v>0.50729760537326696</c:v>
                </c:pt>
                <c:pt idx="51592">
                  <c:v>0.49651878704418401</c:v>
                </c:pt>
                <c:pt idx="51593">
                  <c:v>0.45706883891599198</c:v>
                </c:pt>
                <c:pt idx="51594">
                  <c:v>0.47105290107470099</c:v>
                </c:pt>
                <c:pt idx="51595">
                  <c:v>0.453287138827495</c:v>
                </c:pt>
                <c:pt idx="51596">
                  <c:v>0.49333555279639502</c:v>
                </c:pt>
                <c:pt idx="51597">
                  <c:v>0.43904071358295799</c:v>
                </c:pt>
                <c:pt idx="51598">
                  <c:v>0.42376801385309898</c:v>
                </c:pt>
                <c:pt idx="51599">
                  <c:v>0.41111842440512603</c:v>
                </c:pt>
                <c:pt idx="51600">
                  <c:v>0.42235631702099202</c:v>
                </c:pt>
                <c:pt idx="51601">
                  <c:v>0.40381641376617999</c:v>
                </c:pt>
                <c:pt idx="51602">
                  <c:v>0.417457351026924</c:v>
                </c:pt>
                <c:pt idx="51603">
                  <c:v>0.37867092787353701</c:v>
                </c:pt>
                <c:pt idx="51604">
                  <c:v>0.37746327371810801</c:v>
                </c:pt>
                <c:pt idx="51605">
                  <c:v>0.36583373162581201</c:v>
                </c:pt>
                <c:pt idx="51606">
                  <c:v>0.37314879886711899</c:v>
                </c:pt>
                <c:pt idx="51607">
                  <c:v>0.36155236190564299</c:v>
                </c:pt>
                <c:pt idx="51608">
                  <c:v>0.44251769774801403</c:v>
                </c:pt>
                <c:pt idx="51609">
                  <c:v>0.44101549624700898</c:v>
                </c:pt>
                <c:pt idx="51610">
                  <c:v>0.447534159155765</c:v>
                </c:pt>
                <c:pt idx="51611">
                  <c:v>0.44324240316364</c:v>
                </c:pt>
                <c:pt idx="51612">
                  <c:v>0.45890621904877898</c:v>
                </c:pt>
                <c:pt idx="51613">
                  <c:v>0.43540790827129899</c:v>
                </c:pt>
                <c:pt idx="51614">
                  <c:v>0.44617086237834103</c:v>
                </c:pt>
                <c:pt idx="51615">
                  <c:v>0.43925846643017702</c:v>
                </c:pt>
                <c:pt idx="51616">
                  <c:v>0.45018076994401701</c:v>
                </c:pt>
                <c:pt idx="51617">
                  <c:v>0.44325979812444</c:v>
                </c:pt>
                <c:pt idx="51618">
                  <c:v>0.44112236687416601</c:v>
                </c:pt>
                <c:pt idx="51619">
                  <c:v>0.51266370832565999</c:v>
                </c:pt>
                <c:pt idx="51620">
                  <c:v>0.55787468177729505</c:v>
                </c:pt>
                <c:pt idx="51621">
                  <c:v>0.477995502610983</c:v>
                </c:pt>
                <c:pt idx="51622">
                  <c:v>0.497849811613153</c:v>
                </c:pt>
                <c:pt idx="51623">
                  <c:v>0.560169814669501</c:v>
                </c:pt>
                <c:pt idx="51624">
                  <c:v>0.562182608411394</c:v>
                </c:pt>
                <c:pt idx="51625">
                  <c:v>0.62492072360019801</c:v>
                </c:pt>
                <c:pt idx="51626">
                  <c:v>0.64587117325323995</c:v>
                </c:pt>
                <c:pt idx="51627">
                  <c:v>0.69063957022439004</c:v>
                </c:pt>
                <c:pt idx="51628">
                  <c:v>0.78596414819153204</c:v>
                </c:pt>
                <c:pt idx="51629">
                  <c:v>0.72290480360930498</c:v>
                </c:pt>
                <c:pt idx="51630">
                  <c:v>0.72608860981704704</c:v>
                </c:pt>
                <c:pt idx="51631">
                  <c:v>2.39345508860382E-2</c:v>
                </c:pt>
                <c:pt idx="51632">
                  <c:v>3.4237852174316498E-2</c:v>
                </c:pt>
                <c:pt idx="51633">
                  <c:v>3.07692570295292E-2</c:v>
                </c:pt>
                <c:pt idx="51634">
                  <c:v>3.8992277813519598E-2</c:v>
                </c:pt>
                <c:pt idx="51635">
                  <c:v>-3.46074725517286E-3</c:v>
                </c:pt>
                <c:pt idx="51636">
                  <c:v>3.9959471399322898E-2</c:v>
                </c:pt>
                <c:pt idx="51637">
                  <c:v>3.72930482333204E-2</c:v>
                </c:pt>
                <c:pt idx="51638">
                  <c:v>2.48173126952708E-2</c:v>
                </c:pt>
                <c:pt idx="51639">
                  <c:v>2.3974842090837199E-2</c:v>
                </c:pt>
                <c:pt idx="51640">
                  <c:v>-9.9300059426949902E-3</c:v>
                </c:pt>
                <c:pt idx="51641">
                  <c:v>-7.33132251504398E-3</c:v>
                </c:pt>
                <c:pt idx="51642">
                  <c:v>0.152596332346699</c:v>
                </c:pt>
                <c:pt idx="51643">
                  <c:v>0.152382636426065</c:v>
                </c:pt>
                <c:pt idx="51644">
                  <c:v>0.14181762321174801</c:v>
                </c:pt>
                <c:pt idx="51645">
                  <c:v>0.144205497453748</c:v>
                </c:pt>
                <c:pt idx="51646">
                  <c:v>0.166152310143653</c:v>
                </c:pt>
                <c:pt idx="51647">
                  <c:v>0.114000274331106</c:v>
                </c:pt>
                <c:pt idx="51648">
                  <c:v>0.132222448664574</c:v>
                </c:pt>
                <c:pt idx="51649">
                  <c:v>0.13786266873289499</c:v>
                </c:pt>
                <c:pt idx="51650">
                  <c:v>0.178475830134705</c:v>
                </c:pt>
                <c:pt idx="51651">
                  <c:v>0.140274723614395</c:v>
                </c:pt>
                <c:pt idx="51652">
                  <c:v>0.137825700085563</c:v>
                </c:pt>
                <c:pt idx="51653">
                  <c:v>0.15581064881254</c:v>
                </c:pt>
                <c:pt idx="51654">
                  <c:v>0.16835330113097799</c:v>
                </c:pt>
                <c:pt idx="51655">
                  <c:v>0.16186781555107699</c:v>
                </c:pt>
                <c:pt idx="51656">
                  <c:v>0.14024483053046799</c:v>
                </c:pt>
                <c:pt idx="51657">
                  <c:v>0.13207527392454499</c:v>
                </c:pt>
                <c:pt idx="51658">
                  <c:v>0.25434939169918902</c:v>
                </c:pt>
                <c:pt idx="51659">
                  <c:v>0.27055771543109802</c:v>
                </c:pt>
                <c:pt idx="51660">
                  <c:v>0.271205131202925</c:v>
                </c:pt>
                <c:pt idx="51661">
                  <c:v>0.26341169916806301</c:v>
                </c:pt>
                <c:pt idx="51662">
                  <c:v>0.29134551580283602</c:v>
                </c:pt>
                <c:pt idx="51663">
                  <c:v>0.29805056647251899</c:v>
                </c:pt>
                <c:pt idx="51664">
                  <c:v>0.27594972195309198</c:v>
                </c:pt>
                <c:pt idx="51665">
                  <c:v>0.30006183553698601</c:v>
                </c:pt>
                <c:pt idx="51666">
                  <c:v>0.32803717229764101</c:v>
                </c:pt>
                <c:pt idx="51667">
                  <c:v>0.31939387746604497</c:v>
                </c:pt>
                <c:pt idx="51668">
                  <c:v>0.34685494109494502</c:v>
                </c:pt>
                <c:pt idx="51669">
                  <c:v>0.294020935276055</c:v>
                </c:pt>
                <c:pt idx="51670">
                  <c:v>0.34283865192874402</c:v>
                </c:pt>
                <c:pt idx="51671">
                  <c:v>0.36779810468299501</c:v>
                </c:pt>
                <c:pt idx="51672">
                  <c:v>0.35504858522953597</c:v>
                </c:pt>
                <c:pt idx="51673">
                  <c:v>0.304853858196109</c:v>
                </c:pt>
                <c:pt idx="51674">
                  <c:v>0.38931129552989402</c:v>
                </c:pt>
                <c:pt idx="51675">
                  <c:v>0.38493998632191101</c:v>
                </c:pt>
                <c:pt idx="51676">
                  <c:v>0.42585795237514501</c:v>
                </c:pt>
                <c:pt idx="51677">
                  <c:v>0.44321403444523999</c:v>
                </c:pt>
                <c:pt idx="51678">
                  <c:v>0.38871570852535797</c:v>
                </c:pt>
                <c:pt idx="51679">
                  <c:v>0.45594577018122101</c:v>
                </c:pt>
                <c:pt idx="51680">
                  <c:v>0.40290565679868301</c:v>
                </c:pt>
                <c:pt idx="51681">
                  <c:v>0.48645378029194197</c:v>
                </c:pt>
                <c:pt idx="51682">
                  <c:v>0.46784416386160599</c:v>
                </c:pt>
                <c:pt idx="51683">
                  <c:v>0.46618345886741802</c:v>
                </c:pt>
                <c:pt idx="51684">
                  <c:v>0.51039200022394804</c:v>
                </c:pt>
                <c:pt idx="51685">
                  <c:v>0.43056832162964298</c:v>
                </c:pt>
                <c:pt idx="51686">
                  <c:v>0.43027729694803002</c:v>
                </c:pt>
                <c:pt idx="51687">
                  <c:v>-7.2040791520830904E-3</c:v>
                </c:pt>
                <c:pt idx="51688">
                  <c:v>-1.45352396236724E-2</c:v>
                </c:pt>
                <c:pt idx="51689">
                  <c:v>-9.8464395277744199E-3</c:v>
                </c:pt>
                <c:pt idx="51690">
                  <c:v>-1.22132885713623E-2</c:v>
                </c:pt>
                <c:pt idx="51691">
                  <c:v>-8.3462305342056897E-3</c:v>
                </c:pt>
                <c:pt idx="51692">
                  <c:v>-1.07820864420848E-3</c:v>
                </c:pt>
                <c:pt idx="51693">
                  <c:v>-3.23541438300001E-3</c:v>
                </c:pt>
                <c:pt idx="51694" formatCode="0.00E+00">
                  <c:v>-2.8851751300207302E-4</c:v>
                </c:pt>
                <c:pt idx="51695">
                  <c:v>2.9701592708137798E-3</c:v>
                </c:pt>
                <c:pt idx="51696">
                  <c:v>-1.2044429347184599E-2</c:v>
                </c:pt>
                <c:pt idx="51697">
                  <c:v>-1.08268585474695E-2</c:v>
                </c:pt>
                <c:pt idx="51698">
                  <c:v>-2.6288047616781898E-2</c:v>
                </c:pt>
                <c:pt idx="51699">
                  <c:v>-3.76718585600643E-3</c:v>
                </c:pt>
                <c:pt idx="51700">
                  <c:v>8.3567554826320303E-3</c:v>
                </c:pt>
                <c:pt idx="51701">
                  <c:v>1.4008733418457001E-2</c:v>
                </c:pt>
                <c:pt idx="51702">
                  <c:v>1.6708019289559201E-2</c:v>
                </c:pt>
                <c:pt idx="51703">
                  <c:v>-1.41073202637889E-2</c:v>
                </c:pt>
                <c:pt idx="51704">
                  <c:v>-2.44732476473183E-2</c:v>
                </c:pt>
                <c:pt idx="51705">
                  <c:v>-2.2993833934786299E-2</c:v>
                </c:pt>
                <c:pt idx="51706">
                  <c:v>-1.9728324311604602E-2</c:v>
                </c:pt>
                <c:pt idx="51707" formatCode="0.00E+00">
                  <c:v>-2.4002929982636E-4</c:v>
                </c:pt>
                <c:pt idx="51708">
                  <c:v>-1.44942146468765E-2</c:v>
                </c:pt>
                <c:pt idx="51709">
                  <c:v>-1.38898383789367E-2</c:v>
                </c:pt>
                <c:pt idx="51710">
                  <c:v>-1.43161197787389E-2</c:v>
                </c:pt>
                <c:pt idx="51711">
                  <c:v>-1.7376622289657799E-2</c:v>
                </c:pt>
                <c:pt idx="51712">
                  <c:v>1.57316057580136E-3</c:v>
                </c:pt>
                <c:pt idx="51713">
                  <c:v>-2.3398259964162401E-3</c:v>
                </c:pt>
                <c:pt idx="51714">
                  <c:v>-2.1130185662085999E-3</c:v>
                </c:pt>
                <c:pt idx="51715">
                  <c:v>-3.18362306917685E-3</c:v>
                </c:pt>
                <c:pt idx="51716">
                  <c:v>5.8592363615477698E-2</c:v>
                </c:pt>
                <c:pt idx="51717">
                  <c:v>6.7137484855949101E-2</c:v>
                </c:pt>
                <c:pt idx="51718">
                  <c:v>1.14548252569623E-3</c:v>
                </c:pt>
                <c:pt idx="51719">
                  <c:v>6.8635353138547003E-2</c:v>
                </c:pt>
                <c:pt idx="51720">
                  <c:v>7.0286107063497E-2</c:v>
                </c:pt>
                <c:pt idx="51721">
                  <c:v>9.7905726893326703E-2</c:v>
                </c:pt>
                <c:pt idx="51722">
                  <c:v>8.7264322104170899E-2</c:v>
                </c:pt>
                <c:pt idx="51723">
                  <c:v>8.5681492002578796E-2</c:v>
                </c:pt>
                <c:pt idx="51724">
                  <c:v>7.9101336005798994E-2</c:v>
                </c:pt>
                <c:pt idx="51725">
                  <c:v>7.9520852292743305E-2</c:v>
                </c:pt>
                <c:pt idx="51726">
                  <c:v>7.4525286055926399E-2</c:v>
                </c:pt>
                <c:pt idx="51727">
                  <c:v>7.8979984989984806E-2</c:v>
                </c:pt>
                <c:pt idx="51728">
                  <c:v>7.7347199248038997E-2</c:v>
                </c:pt>
                <c:pt idx="51729">
                  <c:v>9.8643952576062496E-2</c:v>
                </c:pt>
                <c:pt idx="51730">
                  <c:v>9.1715326112881496E-2</c:v>
                </c:pt>
                <c:pt idx="51731">
                  <c:v>9.4918018681660901E-2</c:v>
                </c:pt>
                <c:pt idx="51732">
                  <c:v>0.102437181461977</c:v>
                </c:pt>
                <c:pt idx="51733">
                  <c:v>0.121507231132752</c:v>
                </c:pt>
                <c:pt idx="51734">
                  <c:v>0.112033420130985</c:v>
                </c:pt>
                <c:pt idx="51735">
                  <c:v>0.14760194233031701</c:v>
                </c:pt>
                <c:pt idx="51736">
                  <c:v>0.131802888565897</c:v>
                </c:pt>
                <c:pt idx="51737">
                  <c:v>0.12825068938067</c:v>
                </c:pt>
                <c:pt idx="51738">
                  <c:v>0.12888833419323101</c:v>
                </c:pt>
                <c:pt idx="51739">
                  <c:v>0.14364598733752201</c:v>
                </c:pt>
                <c:pt idx="51740">
                  <c:v>0.141784529161433</c:v>
                </c:pt>
                <c:pt idx="51741">
                  <c:v>0.152105919804502</c:v>
                </c:pt>
                <c:pt idx="51742">
                  <c:v>-1.1811665257757099E-2</c:v>
                </c:pt>
                <c:pt idx="51743">
                  <c:v>-1.7042148919777799E-2</c:v>
                </c:pt>
                <c:pt idx="51744">
                  <c:v>-1.3127019706466301E-2</c:v>
                </c:pt>
                <c:pt idx="51745">
                  <c:v>-2.11774078256277E-2</c:v>
                </c:pt>
                <c:pt idx="51746">
                  <c:v>-9.6965569006772692E-3</c:v>
                </c:pt>
                <c:pt idx="51747">
                  <c:v>-3.5628022755553801E-3</c:v>
                </c:pt>
                <c:pt idx="51748">
                  <c:v>1.45517777016213E-3</c:v>
                </c:pt>
                <c:pt idx="51749">
                  <c:v>-2.4691158337965999E-3</c:v>
                </c:pt>
                <c:pt idx="51750">
                  <c:v>-1.5367526296796699E-3</c:v>
                </c:pt>
                <c:pt idx="51751">
                  <c:v>2.3900147361292898E-2</c:v>
                </c:pt>
                <c:pt idx="51752">
                  <c:v>4.5438004281776996E-3</c:v>
                </c:pt>
                <c:pt idx="51753">
                  <c:v>-2.7110677334869202E-2</c:v>
                </c:pt>
                <c:pt idx="51754">
                  <c:v>-2.5644335166533801E-2</c:v>
                </c:pt>
                <c:pt idx="51755">
                  <c:v>-4.7033237349896902E-2</c:v>
                </c:pt>
                <c:pt idx="51756">
                  <c:v>-4.55035151240634E-2</c:v>
                </c:pt>
                <c:pt idx="51757">
                  <c:v>-4.8169383440843802E-2</c:v>
                </c:pt>
                <c:pt idx="51758">
                  <c:v>-4.9971333182462399E-2</c:v>
                </c:pt>
                <c:pt idx="51759">
                  <c:v>-4.8352812224875301E-2</c:v>
                </c:pt>
                <c:pt idx="51760">
                  <c:v>-5.2592232673082502E-2</c:v>
                </c:pt>
                <c:pt idx="51761">
                  <c:v>-1.62413289818093E-2</c:v>
                </c:pt>
                <c:pt idx="51762">
                  <c:v>-1.5373442352567299E-2</c:v>
                </c:pt>
                <c:pt idx="51763">
                  <c:v>-2.8161299524779901E-2</c:v>
                </c:pt>
                <c:pt idx="51764">
                  <c:v>-2.6302929595957501E-2</c:v>
                </c:pt>
                <c:pt idx="51765">
                  <c:v>-3.3494161303018598E-2</c:v>
                </c:pt>
                <c:pt idx="51766">
                  <c:v>-3.4535825652252702E-2</c:v>
                </c:pt>
                <c:pt idx="51767">
                  <c:v>2.4051308168821801E-2</c:v>
                </c:pt>
                <c:pt idx="51768">
                  <c:v>-1.7158705207748599E-2</c:v>
                </c:pt>
                <c:pt idx="51769">
                  <c:v>2.0422531672032701E-2</c:v>
                </c:pt>
                <c:pt idx="51770">
                  <c:v>2.50516262970241E-2</c:v>
                </c:pt>
                <c:pt idx="51771">
                  <c:v>-3.8526319388257603E-2</c:v>
                </c:pt>
                <c:pt idx="51772">
                  <c:v>-8.1319989527703404E-2</c:v>
                </c:pt>
                <c:pt idx="51773">
                  <c:v>-1.9047731308548199E-2</c:v>
                </c:pt>
                <c:pt idx="51774">
                  <c:v>-1.2088126071622299E-2</c:v>
                </c:pt>
                <c:pt idx="51775">
                  <c:v>-3.5723373178383699E-2</c:v>
                </c:pt>
                <c:pt idx="51776">
                  <c:v>-2.9882746593302902E-2</c:v>
                </c:pt>
                <c:pt idx="51777">
                  <c:v>-8.7389324261684706E-2</c:v>
                </c:pt>
                <c:pt idx="51778">
                  <c:v>-8.0866350727918299E-2</c:v>
                </c:pt>
                <c:pt idx="51779">
                  <c:v>-3.4265791500653599E-2</c:v>
                </c:pt>
                <c:pt idx="51780">
                  <c:v>-3.9724895010126902E-2</c:v>
                </c:pt>
                <c:pt idx="51781">
                  <c:v>-4.1196377743546599E-2</c:v>
                </c:pt>
                <c:pt idx="51782">
                  <c:v>-1.4102560813393301E-2</c:v>
                </c:pt>
                <c:pt idx="51783">
                  <c:v>-2.8316186938423999E-3</c:v>
                </c:pt>
                <c:pt idx="51784">
                  <c:v>-3.3746337627904499E-3</c:v>
                </c:pt>
                <c:pt idx="51785">
                  <c:v>-6.2935658761604299E-2</c:v>
                </c:pt>
                <c:pt idx="51786">
                  <c:v>-0.101992817375283</c:v>
                </c:pt>
                <c:pt idx="51787">
                  <c:v>-0.112285988135169</c:v>
                </c:pt>
                <c:pt idx="51788">
                  <c:v>-0.106624393965097</c:v>
                </c:pt>
                <c:pt idx="51789">
                  <c:v>-0.18665789926267401</c:v>
                </c:pt>
                <c:pt idx="51790">
                  <c:v>-6.6605197586127707E-2</c:v>
                </c:pt>
                <c:pt idx="51791">
                  <c:v>-6.9762736540553094E-2</c:v>
                </c:pt>
                <c:pt idx="51792">
                  <c:v>-7.5054820175357306E-2</c:v>
                </c:pt>
                <c:pt idx="51793">
                  <c:v>-6.3131359886433994E-2</c:v>
                </c:pt>
                <c:pt idx="51794">
                  <c:v>-6.7439064744240801E-2</c:v>
                </c:pt>
                <c:pt idx="51795">
                  <c:v>-5.6512922992813797E-2</c:v>
                </c:pt>
                <c:pt idx="51796">
                  <c:v>-3.14648261073198E-2</c:v>
                </c:pt>
                <c:pt idx="51797">
                  <c:v>-9.06988401892736E-2</c:v>
                </c:pt>
                <c:pt idx="51798">
                  <c:v>-9.7553749272866197E-2</c:v>
                </c:pt>
                <c:pt idx="51799">
                  <c:v>-0.130381955683121</c:v>
                </c:pt>
                <c:pt idx="51800">
                  <c:v>-0.137939775536395</c:v>
                </c:pt>
                <c:pt idx="51801">
                  <c:v>-0.12928274566869</c:v>
                </c:pt>
                <c:pt idx="51802">
                  <c:v>-0.121222783245717</c:v>
                </c:pt>
                <c:pt idx="51803">
                  <c:v>-0.120796500895749</c:v>
                </c:pt>
                <c:pt idx="51804" formatCode="0.00E+00">
                  <c:v>-5.4891359176112398E-4</c:v>
                </c:pt>
                <c:pt idx="51805">
                  <c:v>2.4552252558356301E-3</c:v>
                </c:pt>
                <c:pt idx="51806">
                  <c:v>1.9209627441478801E-3</c:v>
                </c:pt>
                <c:pt idx="51807" formatCode="0.00E+00">
                  <c:v>2.6454659819852202E-4</c:v>
                </c:pt>
                <c:pt idx="51808">
                  <c:v>-5.0399660719288898E-2</c:v>
                </c:pt>
                <c:pt idx="51809">
                  <c:v>-5.91597277678792E-2</c:v>
                </c:pt>
                <c:pt idx="51810">
                  <c:v>-6.2825937225326298E-2</c:v>
                </c:pt>
                <c:pt idx="51811">
                  <c:v>-1.0528266134139899E-3</c:v>
                </c:pt>
                <c:pt idx="51812">
                  <c:v>-3.7816881795860102E-3</c:v>
                </c:pt>
                <c:pt idx="51813" formatCode="0.00E+00">
                  <c:v>9.797619181657329E-4</c:v>
                </c:pt>
                <c:pt idx="51814">
                  <c:v>-1.27921463368738E-2</c:v>
                </c:pt>
                <c:pt idx="51815">
                  <c:v>6.9880104885728898E-3</c:v>
                </c:pt>
                <c:pt idx="51816">
                  <c:v>3.3406425997795502E-2</c:v>
                </c:pt>
                <c:pt idx="51817">
                  <c:v>3.9551831241991797E-2</c:v>
                </c:pt>
                <c:pt idx="51818">
                  <c:v>1.45952750990929E-2</c:v>
                </c:pt>
                <c:pt idx="51819">
                  <c:v>2.37547273672973E-2</c:v>
                </c:pt>
                <c:pt idx="51820">
                  <c:v>2.04668485813903E-2</c:v>
                </c:pt>
                <c:pt idx="51821">
                  <c:v>2.1190787125568902E-2</c:v>
                </c:pt>
                <c:pt idx="51822">
                  <c:v>-1.4894870223750099E-2</c:v>
                </c:pt>
                <c:pt idx="51823">
                  <c:v>-1.7891984928040099E-2</c:v>
                </c:pt>
                <c:pt idx="51824">
                  <c:v>5.9465105815312801E-3</c:v>
                </c:pt>
                <c:pt idx="51825">
                  <c:v>4.52537669535195E-2</c:v>
                </c:pt>
                <c:pt idx="51826">
                  <c:v>4.1248100645384998E-2</c:v>
                </c:pt>
                <c:pt idx="51827">
                  <c:v>3.9998789045714501E-2</c:v>
                </c:pt>
                <c:pt idx="51828">
                  <c:v>3.9834810654087498E-2</c:v>
                </c:pt>
                <c:pt idx="51829">
                  <c:v>6.2365045562456402E-2</c:v>
                </c:pt>
                <c:pt idx="51830">
                  <c:v>5.8155409087030797E-2</c:v>
                </c:pt>
                <c:pt idx="51831">
                  <c:v>7.6306416567322094E-2</c:v>
                </c:pt>
                <c:pt idx="51832">
                  <c:v>7.1310500314832798E-2</c:v>
                </c:pt>
                <c:pt idx="51833">
                  <c:v>0.19038716649791401</c:v>
                </c:pt>
                <c:pt idx="51834">
                  <c:v>0.130792237877175</c:v>
                </c:pt>
                <c:pt idx="51835">
                  <c:v>0.111864263608062</c:v>
                </c:pt>
                <c:pt idx="51836">
                  <c:v>0.15917112679644599</c:v>
                </c:pt>
                <c:pt idx="51837">
                  <c:v>0.276164991728575</c:v>
                </c:pt>
                <c:pt idx="51838">
                  <c:v>0.27112690065506201</c:v>
                </c:pt>
                <c:pt idx="51839">
                  <c:v>0.32438368169064302</c:v>
                </c:pt>
                <c:pt idx="51840">
                  <c:v>0.32583007973490602</c:v>
                </c:pt>
                <c:pt idx="51841">
                  <c:v>0.33998617847928198</c:v>
                </c:pt>
                <c:pt idx="51842">
                  <c:v>0.291439544768057</c:v>
                </c:pt>
                <c:pt idx="51843">
                  <c:v>0.345139560303455</c:v>
                </c:pt>
                <c:pt idx="51844">
                  <c:v>0.36999958160234198</c:v>
                </c:pt>
                <c:pt idx="51845">
                  <c:v>0.38201783303599302</c:v>
                </c:pt>
                <c:pt idx="51846">
                  <c:v>0.39219103589022403</c:v>
                </c:pt>
                <c:pt idx="51847">
                  <c:v>0.40013072924953502</c:v>
                </c:pt>
                <c:pt idx="51848">
                  <c:v>0.39275016629546999</c:v>
                </c:pt>
                <c:pt idx="51849">
                  <c:v>0.41136825689865802</c:v>
                </c:pt>
                <c:pt idx="51850">
                  <c:v>0.38437549917868902</c:v>
                </c:pt>
                <c:pt idx="51851">
                  <c:v>0.37558045432126203</c:v>
                </c:pt>
                <c:pt idx="51852">
                  <c:v>0.38652028239059399</c:v>
                </c:pt>
                <c:pt idx="51853">
                  <c:v>0.46328465917161599</c:v>
                </c:pt>
                <c:pt idx="51854">
                  <c:v>0.40194872089462502</c:v>
                </c:pt>
                <c:pt idx="51855">
                  <c:v>0.44727244538399502</c:v>
                </c:pt>
                <c:pt idx="51856">
                  <c:v>0.41371666321328898</c:v>
                </c:pt>
                <c:pt idx="51857">
                  <c:v>0.480252254106594</c:v>
                </c:pt>
                <c:pt idx="51858">
                  <c:v>0.47736745504184402</c:v>
                </c:pt>
                <c:pt idx="51859">
                  <c:v>0.51660455611525702</c:v>
                </c:pt>
                <c:pt idx="51860">
                  <c:v>0.58332647684953198</c:v>
                </c:pt>
                <c:pt idx="51861">
                  <c:v>0.51135991803685199</c:v>
                </c:pt>
                <c:pt idx="51862">
                  <c:v>0.44802269903814601</c:v>
                </c:pt>
                <c:pt idx="51863">
                  <c:v>0.50135852765517497</c:v>
                </c:pt>
                <c:pt idx="51864">
                  <c:v>0.51491856516208201</c:v>
                </c:pt>
                <c:pt idx="51865">
                  <c:v>0.50917934765120498</c:v>
                </c:pt>
                <c:pt idx="51866">
                  <c:v>0.599237000562026</c:v>
                </c:pt>
                <c:pt idx="51867">
                  <c:v>0.63534462113924906</c:v>
                </c:pt>
                <c:pt idx="51868">
                  <c:v>0.65837379270955398</c:v>
                </c:pt>
                <c:pt idx="51869">
                  <c:v>0.66072041245569002</c:v>
                </c:pt>
                <c:pt idx="51870">
                  <c:v>0.65469528438487001</c:v>
                </c:pt>
                <c:pt idx="51871">
                  <c:v>0.65205720804547296</c:v>
                </c:pt>
                <c:pt idx="51872">
                  <c:v>-2.3780916655076201E-3</c:v>
                </c:pt>
                <c:pt idx="51873">
                  <c:v>3.3175363714756899E-3</c:v>
                </c:pt>
                <c:pt idx="51874">
                  <c:v>-3.3567238845604299E-3</c:v>
                </c:pt>
                <c:pt idx="51875">
                  <c:v>1.16228508147422E-2</c:v>
                </c:pt>
                <c:pt idx="51876">
                  <c:v>-4.1866825271899E-3</c:v>
                </c:pt>
                <c:pt idx="51877">
                  <c:v>-5.3378559730978799E-3</c:v>
                </c:pt>
                <c:pt idx="51878">
                  <c:v>-7.4933856218357599E-3</c:v>
                </c:pt>
                <c:pt idx="51879">
                  <c:v>-1.05345110344488E-2</c:v>
                </c:pt>
                <c:pt idx="51880">
                  <c:v>-2.4742849701627101E-2</c:v>
                </c:pt>
                <c:pt idx="51881">
                  <c:v>-1.8068706529616299E-2</c:v>
                </c:pt>
                <c:pt idx="51882">
                  <c:v>-1.8013866466549001E-2</c:v>
                </c:pt>
                <c:pt idx="51883">
                  <c:v>-2.4068557180047599E-2</c:v>
                </c:pt>
                <c:pt idx="51884">
                  <c:v>-2.4188739743862701E-2</c:v>
                </c:pt>
                <c:pt idx="51885">
                  <c:v>-2.1258361638117201E-2</c:v>
                </c:pt>
                <c:pt idx="51886">
                  <c:v>-2.1165379379021399E-2</c:v>
                </c:pt>
                <c:pt idx="51887">
                  <c:v>-2.1781949068841299E-2</c:v>
                </c:pt>
                <c:pt idx="51888">
                  <c:v>-2.2856359614308298E-2</c:v>
                </c:pt>
                <c:pt idx="51889">
                  <c:v>-3.0774898049257199E-3</c:v>
                </c:pt>
                <c:pt idx="51890" formatCode="0.00E+00">
                  <c:v>-9.1236363109281605E-4</c:v>
                </c:pt>
                <c:pt idx="51891">
                  <c:v>-2.0417998486139599E-3</c:v>
                </c:pt>
                <c:pt idx="51892">
                  <c:v>0.102592286940416</c:v>
                </c:pt>
                <c:pt idx="51893">
                  <c:v>0.115740529372675</c:v>
                </c:pt>
                <c:pt idx="51894">
                  <c:v>3.2353699592677599E-3</c:v>
                </c:pt>
                <c:pt idx="51895" formatCode="0.00E+00">
                  <c:v>-3.8134252302857098E-4</c:v>
                </c:pt>
                <c:pt idx="51896">
                  <c:v>2.8602986207695298E-3</c:v>
                </c:pt>
                <c:pt idx="51897">
                  <c:v>9.3300852656149805E-2</c:v>
                </c:pt>
                <c:pt idx="51898">
                  <c:v>9.4321570905110605E-2</c:v>
                </c:pt>
                <c:pt idx="51899">
                  <c:v>0.120799153867178</c:v>
                </c:pt>
                <c:pt idx="51900">
                  <c:v>0.119174493260488</c:v>
                </c:pt>
                <c:pt idx="51901">
                  <c:v>0.137715481599195</c:v>
                </c:pt>
                <c:pt idx="51902">
                  <c:v>0.131281005274336</c:v>
                </c:pt>
                <c:pt idx="51903">
                  <c:v>0.13651318931457301</c:v>
                </c:pt>
                <c:pt idx="51904">
                  <c:v>8.8828571080984395E-2</c:v>
                </c:pt>
                <c:pt idx="51905">
                  <c:v>9.2203390176790204E-2</c:v>
                </c:pt>
                <c:pt idx="51906">
                  <c:v>9.6638113467942294E-2</c:v>
                </c:pt>
                <c:pt idx="51907">
                  <c:v>0.259487974379426</c:v>
                </c:pt>
                <c:pt idx="51908">
                  <c:v>8.5256145869473096E-2</c:v>
                </c:pt>
                <c:pt idx="51909">
                  <c:v>9.7007159534834297E-2</c:v>
                </c:pt>
                <c:pt idx="51910">
                  <c:v>9.8153162217640297E-2</c:v>
                </c:pt>
                <c:pt idx="51911">
                  <c:v>9.5598293674010501E-2</c:v>
                </c:pt>
                <c:pt idx="51912">
                  <c:v>0.11616329753463001</c:v>
                </c:pt>
                <c:pt idx="51913">
                  <c:v>0.14016659757049299</c:v>
                </c:pt>
                <c:pt idx="51914">
                  <c:v>0.14661675218503101</c:v>
                </c:pt>
                <c:pt idx="51915">
                  <c:v>0.20909936431428899</c:v>
                </c:pt>
                <c:pt idx="51916">
                  <c:v>0.12898153255804501</c:v>
                </c:pt>
                <c:pt idx="51917">
                  <c:v>0.13229760131308499</c:v>
                </c:pt>
                <c:pt idx="51918">
                  <c:v>0.13117187700797101</c:v>
                </c:pt>
                <c:pt idx="51919">
                  <c:v>0.11165949779711599</c:v>
                </c:pt>
                <c:pt idx="51920">
                  <c:v>0.10934009074268</c:v>
                </c:pt>
                <c:pt idx="51921">
                  <c:v>0.120291275532937</c:v>
                </c:pt>
                <c:pt idx="51922">
                  <c:v>0.104700992677635</c:v>
                </c:pt>
                <c:pt idx="51923">
                  <c:v>0.116471828744088</c:v>
                </c:pt>
                <c:pt idx="51924">
                  <c:v>3.53846591837663E-2</c:v>
                </c:pt>
                <c:pt idx="51925">
                  <c:v>3.7188879545943597E-2</c:v>
                </c:pt>
                <c:pt idx="51926">
                  <c:v>4.5350385595769302E-2</c:v>
                </c:pt>
                <c:pt idx="51927">
                  <c:v>6.1475652196672601E-2</c:v>
                </c:pt>
                <c:pt idx="51928">
                  <c:v>5.9467244669911802E-2</c:v>
                </c:pt>
                <c:pt idx="51929">
                  <c:v>5.80006119987828E-2</c:v>
                </c:pt>
                <c:pt idx="51930">
                  <c:v>6.8851209407109398E-2</c:v>
                </c:pt>
                <c:pt idx="51931">
                  <c:v>8.2119155681762604E-2</c:v>
                </c:pt>
                <c:pt idx="51932">
                  <c:v>8.3705255564049105E-2</c:v>
                </c:pt>
                <c:pt idx="51933">
                  <c:v>7.5055828960869306E-2</c:v>
                </c:pt>
                <c:pt idx="51934">
                  <c:v>6.4182376901188401E-2</c:v>
                </c:pt>
                <c:pt idx="51935">
                  <c:v>6.2619198649617805E-2</c:v>
                </c:pt>
                <c:pt idx="51936">
                  <c:v>7.4499442676514996E-2</c:v>
                </c:pt>
                <c:pt idx="51937">
                  <c:v>7.6959398857432096E-2</c:v>
                </c:pt>
                <c:pt idx="51938">
                  <c:v>3.2087357970279097E-2</c:v>
                </c:pt>
                <c:pt idx="51939">
                  <c:v>0.11321773727906401</c:v>
                </c:pt>
                <c:pt idx="51940">
                  <c:v>0.127220166257455</c:v>
                </c:pt>
                <c:pt idx="51941">
                  <c:v>0.113929717472736</c:v>
                </c:pt>
                <c:pt idx="51942">
                  <c:v>0.109674626261034</c:v>
                </c:pt>
                <c:pt idx="51943">
                  <c:v>9.4725016701682596E-2</c:v>
                </c:pt>
                <c:pt idx="51944">
                  <c:v>0.105617614594701</c:v>
                </c:pt>
                <c:pt idx="51945">
                  <c:v>0.10695237926808999</c:v>
                </c:pt>
                <c:pt idx="51946">
                  <c:v>0.111296779575852</c:v>
                </c:pt>
                <c:pt idx="51947">
                  <c:v>0.10074116949076101</c:v>
                </c:pt>
                <c:pt idx="51948">
                  <c:v>-2.87157696998385E-3</c:v>
                </c:pt>
                <c:pt idx="51949">
                  <c:v>1.69629634829027E-3</c:v>
                </c:pt>
                <c:pt idx="51950">
                  <c:v>-2.6861587924589198E-3</c:v>
                </c:pt>
                <c:pt idx="51951" formatCode="0.00E+00">
                  <c:v>4.6134164922340099E-4</c:v>
                </c:pt>
                <c:pt idx="51952">
                  <c:v>-1.6977264139783599E-3</c:v>
                </c:pt>
                <c:pt idx="51953">
                  <c:v>-2.6781314830662799E-2</c:v>
                </c:pt>
                <c:pt idx="51954">
                  <c:v>-3.9181410747092901E-2</c:v>
                </c:pt>
                <c:pt idx="51955">
                  <c:v>-2.1708825852272601E-2</c:v>
                </c:pt>
                <c:pt idx="51956">
                  <c:v>1.0434610692906699E-2</c:v>
                </c:pt>
                <c:pt idx="51957">
                  <c:v>4.5694047845314901E-3</c:v>
                </c:pt>
                <c:pt idx="51958">
                  <c:v>-1.23223423247065E-3</c:v>
                </c:pt>
                <c:pt idx="51959">
                  <c:v>-2.87408459051774E-3</c:v>
                </c:pt>
                <c:pt idx="51960">
                  <c:v>-3.2757830059504298E-3</c:v>
                </c:pt>
                <c:pt idx="51961">
                  <c:v>0.11450811290556499</c:v>
                </c:pt>
                <c:pt idx="51962">
                  <c:v>-2.0051262800391198E-3</c:v>
                </c:pt>
                <c:pt idx="51963">
                  <c:v>-5.4758903379568097E-2</c:v>
                </c:pt>
                <c:pt idx="51964">
                  <c:v>-5.8398942589776598E-2</c:v>
                </c:pt>
                <c:pt idx="51965">
                  <c:v>9.0062909657892806E-2</c:v>
                </c:pt>
                <c:pt idx="51966">
                  <c:v>9.4757370267613203E-2</c:v>
                </c:pt>
                <c:pt idx="51967">
                  <c:v>0.12711817886894999</c:v>
                </c:pt>
                <c:pt idx="51968">
                  <c:v>0.115650272943829</c:v>
                </c:pt>
                <c:pt idx="51969">
                  <c:v>0.109032932175804</c:v>
                </c:pt>
                <c:pt idx="51970">
                  <c:v>0.11270918219670099</c:v>
                </c:pt>
                <c:pt idx="51971">
                  <c:v>9.3811126544103701E-2</c:v>
                </c:pt>
                <c:pt idx="51972">
                  <c:v>9.0295079446261098E-2</c:v>
                </c:pt>
                <c:pt idx="51973">
                  <c:v>0.15788189572109301</c:v>
                </c:pt>
                <c:pt idx="51974">
                  <c:v>0.18294539991518599</c:v>
                </c:pt>
                <c:pt idx="51975">
                  <c:v>0.215161076113915</c:v>
                </c:pt>
                <c:pt idx="51976">
                  <c:v>0.213695887362054</c:v>
                </c:pt>
                <c:pt idx="51977">
                  <c:v>0.26803598250954902</c:v>
                </c:pt>
                <c:pt idx="51978">
                  <c:v>0.225169301274499</c:v>
                </c:pt>
                <c:pt idx="51979">
                  <c:v>0.27562910509726501</c:v>
                </c:pt>
                <c:pt idx="51980">
                  <c:v>0.28462465958563099</c:v>
                </c:pt>
                <c:pt idx="51981">
                  <c:v>0.29603623985146499</c:v>
                </c:pt>
                <c:pt idx="51982">
                  <c:v>0.289308779505282</c:v>
                </c:pt>
                <c:pt idx="51983">
                  <c:v>0.28989200027878298</c:v>
                </c:pt>
                <c:pt idx="51984">
                  <c:v>0.28698399851144801</c:v>
                </c:pt>
                <c:pt idx="51985">
                  <c:v>0.29697151791019</c:v>
                </c:pt>
                <c:pt idx="51986">
                  <c:v>0.272810494271987</c:v>
                </c:pt>
                <c:pt idx="51987">
                  <c:v>0.28780227059327701</c:v>
                </c:pt>
                <c:pt idx="51988">
                  <c:v>0.29532497286180598</c:v>
                </c:pt>
                <c:pt idx="51989">
                  <c:v>0.29412140791548003</c:v>
                </c:pt>
                <c:pt idx="51990">
                  <c:v>1.15275663529734E-2</c:v>
                </c:pt>
                <c:pt idx="51991">
                  <c:v>6.3152938999491096E-3</c:v>
                </c:pt>
                <c:pt idx="51992">
                  <c:v>1.2091696660854599E-2</c:v>
                </c:pt>
                <c:pt idx="51993">
                  <c:v>1.1260698486670899E-2</c:v>
                </c:pt>
                <c:pt idx="51994">
                  <c:v>-3.29305220144318E-2</c:v>
                </c:pt>
                <c:pt idx="51995">
                  <c:v>-4.5732174757060699E-2</c:v>
                </c:pt>
                <c:pt idx="51996">
                  <c:v>-2.97234724588499E-2</c:v>
                </c:pt>
                <c:pt idx="51997">
                  <c:v>-2.95294426665508E-2</c:v>
                </c:pt>
                <c:pt idx="51998">
                  <c:v>2.7004856399096701E-2</c:v>
                </c:pt>
                <c:pt idx="51999">
                  <c:v>6.9450309739789102E-3</c:v>
                </c:pt>
                <c:pt idx="52000">
                  <c:v>8.5466258660333808E-3</c:v>
                </c:pt>
                <c:pt idx="52001">
                  <c:v>3.8199142808494201E-2</c:v>
                </c:pt>
                <c:pt idx="52002">
                  <c:v>4.5402331730390799E-3</c:v>
                </c:pt>
                <c:pt idx="52003">
                  <c:v>2.6397721710536198E-2</c:v>
                </c:pt>
                <c:pt idx="52004">
                  <c:v>2.6121042919179601E-2</c:v>
                </c:pt>
                <c:pt idx="52005">
                  <c:v>2.53704829997616E-2</c:v>
                </c:pt>
                <c:pt idx="52006">
                  <c:v>2.5703015516680399E-2</c:v>
                </c:pt>
                <c:pt idx="52007">
                  <c:v>1.9148837014047099E-2</c:v>
                </c:pt>
                <c:pt idx="52008">
                  <c:v>2.6921733187835702E-2</c:v>
                </c:pt>
                <c:pt idx="52009">
                  <c:v>1.9525385646195801E-2</c:v>
                </c:pt>
                <c:pt idx="52010">
                  <c:v>2.1920641770122699E-2</c:v>
                </c:pt>
                <c:pt idx="52011">
                  <c:v>2.66758035101788E-2</c:v>
                </c:pt>
                <c:pt idx="52012">
                  <c:v>3.2628903704660303E-2</c:v>
                </c:pt>
                <c:pt idx="52013" formatCode="0.00E+00">
                  <c:v>1.9734722660258401E-5</c:v>
                </c:pt>
                <c:pt idx="52014">
                  <c:v>6.1049821656118299E-3</c:v>
                </c:pt>
                <c:pt idx="52015">
                  <c:v>6.41585264175548E-3</c:v>
                </c:pt>
                <c:pt idx="52016">
                  <c:v>1.10348292826296E-2</c:v>
                </c:pt>
                <c:pt idx="52017" formatCode="0.00E+00">
                  <c:v>-7.4174075383837102E-4</c:v>
                </c:pt>
                <c:pt idx="52018">
                  <c:v>-5.1031642166554604E-3</c:v>
                </c:pt>
                <c:pt idx="52019">
                  <c:v>1.2018792135015601E-3</c:v>
                </c:pt>
                <c:pt idx="52020">
                  <c:v>2.3501744887796699E-2</c:v>
                </c:pt>
                <c:pt idx="52021">
                  <c:v>1.6866417706429399E-2</c:v>
                </c:pt>
                <c:pt idx="52022">
                  <c:v>2.23988951865699E-2</c:v>
                </c:pt>
                <c:pt idx="52023">
                  <c:v>-1.3641234195138599E-3</c:v>
                </c:pt>
                <c:pt idx="52024" formatCode="0.00E+00">
                  <c:v>8.6350829416326203E-4</c:v>
                </c:pt>
                <c:pt idx="52025">
                  <c:v>1.5886594625686E-2</c:v>
                </c:pt>
                <c:pt idx="52026">
                  <c:v>1.68421994218079E-2</c:v>
                </c:pt>
                <c:pt idx="52027">
                  <c:v>1.0424144729481701E-2</c:v>
                </c:pt>
                <c:pt idx="52028">
                  <c:v>6.1019586759278798E-3</c:v>
                </c:pt>
                <c:pt idx="52029">
                  <c:v>2.6313720155787899E-2</c:v>
                </c:pt>
                <c:pt idx="52030">
                  <c:v>4.5892279692551802E-2</c:v>
                </c:pt>
                <c:pt idx="52031">
                  <c:v>4.5104473904042403E-2</c:v>
                </c:pt>
                <c:pt idx="52032">
                  <c:v>6.7798483741065896E-2</c:v>
                </c:pt>
                <c:pt idx="52033">
                  <c:v>6.6945739318393593E-2</c:v>
                </c:pt>
                <c:pt idx="52034">
                  <c:v>8.1151052812755198E-2</c:v>
                </c:pt>
                <c:pt idx="52035">
                  <c:v>7.1014853816846593E-2</c:v>
                </c:pt>
                <c:pt idx="52036">
                  <c:v>6.9249341557840502E-2</c:v>
                </c:pt>
                <c:pt idx="52037">
                  <c:v>4.9684755975107402E-2</c:v>
                </c:pt>
                <c:pt idx="52038">
                  <c:v>8.5230308998255302E-2</c:v>
                </c:pt>
                <c:pt idx="52039">
                  <c:v>8.3797158404583502E-2</c:v>
                </c:pt>
                <c:pt idx="52040">
                  <c:v>0.14307747951431399</c:v>
                </c:pt>
                <c:pt idx="52041">
                  <c:v>0.13952579985017299</c:v>
                </c:pt>
                <c:pt idx="52042">
                  <c:v>0.155016794253824</c:v>
                </c:pt>
                <c:pt idx="52043">
                  <c:v>0.16180258561102001</c:v>
                </c:pt>
                <c:pt idx="52044">
                  <c:v>0.155142707190942</c:v>
                </c:pt>
                <c:pt idx="52045">
                  <c:v>0.16769898445762799</c:v>
                </c:pt>
                <c:pt idx="52046">
                  <c:v>0.206071654404066</c:v>
                </c:pt>
                <c:pt idx="52047">
                  <c:v>0.35810334928475601</c:v>
                </c:pt>
                <c:pt idx="52048">
                  <c:v>0.46577827229520002</c:v>
                </c:pt>
                <c:pt idx="52049">
                  <c:v>0.49881158576525902</c:v>
                </c:pt>
                <c:pt idx="52050">
                  <c:v>0.53235423211482202</c:v>
                </c:pt>
                <c:pt idx="52051">
                  <c:v>0.72983453796490005</c:v>
                </c:pt>
                <c:pt idx="52052">
                  <c:v>0.72716322654774401</c:v>
                </c:pt>
                <c:pt idx="52053">
                  <c:v>0.73650650982669497</c:v>
                </c:pt>
                <c:pt idx="52054">
                  <c:v>0.75120303148761902</c:v>
                </c:pt>
                <c:pt idx="52055">
                  <c:v>0.70258305225429496</c:v>
                </c:pt>
                <c:pt idx="52056">
                  <c:v>0.69552254036456995</c:v>
                </c:pt>
                <c:pt idx="52057">
                  <c:v>0.64327670053010899</c:v>
                </c:pt>
                <c:pt idx="52058">
                  <c:v>0.69876638873851404</c:v>
                </c:pt>
                <c:pt idx="52059">
                  <c:v>0.72743604262561001</c:v>
                </c:pt>
                <c:pt idx="52060">
                  <c:v>0.86552428309431395</c:v>
                </c:pt>
                <c:pt idx="52061">
                  <c:v>0.91626693475216203</c:v>
                </c:pt>
                <c:pt idx="52062">
                  <c:v>-2.3780916655076201E-3</c:v>
                </c:pt>
                <c:pt idx="52063">
                  <c:v>2.1897831896640001E-3</c:v>
                </c:pt>
                <c:pt idx="52064">
                  <c:v>-2.4543606592721799E-3</c:v>
                </c:pt>
                <c:pt idx="52065">
                  <c:v>5.9378370610021396E-3</c:v>
                </c:pt>
                <c:pt idx="52066">
                  <c:v>3.13993344627174E-2</c:v>
                </c:pt>
                <c:pt idx="52067">
                  <c:v>8.13579595239277E-2</c:v>
                </c:pt>
                <c:pt idx="52068">
                  <c:v>8.6367197410547505E-2</c:v>
                </c:pt>
                <c:pt idx="52069">
                  <c:v>8.1563078520801399E-2</c:v>
                </c:pt>
                <c:pt idx="52070">
                  <c:v>7.6734222180513095E-2</c:v>
                </c:pt>
                <c:pt idx="52071">
                  <c:v>7.9649931043176594E-2</c:v>
                </c:pt>
                <c:pt idx="52072">
                  <c:v>6.95358031764437E-3</c:v>
                </c:pt>
                <c:pt idx="52073">
                  <c:v>3.9905124236949696E-3</c:v>
                </c:pt>
                <c:pt idx="52074">
                  <c:v>1.1092730425819699E-2</c:v>
                </c:pt>
                <c:pt idx="52075">
                  <c:v>3.43047420929085E-2</c:v>
                </c:pt>
                <c:pt idx="52076">
                  <c:v>4.6153179169406901E-2</c:v>
                </c:pt>
                <c:pt idx="52077">
                  <c:v>4.6827771847661702E-2</c:v>
                </c:pt>
                <c:pt idx="52078">
                  <c:v>4.0489656710046701E-2</c:v>
                </c:pt>
                <c:pt idx="52079">
                  <c:v>5.1792552155342599E-2</c:v>
                </c:pt>
                <c:pt idx="52080">
                  <c:v>5.2343965968351502E-2</c:v>
                </c:pt>
                <c:pt idx="52081">
                  <c:v>5.72935781376031E-2</c:v>
                </c:pt>
                <c:pt idx="52082">
                  <c:v>5.6658388537876803E-2</c:v>
                </c:pt>
                <c:pt idx="52083">
                  <c:v>5.6581733895407903E-2</c:v>
                </c:pt>
                <c:pt idx="52084">
                  <c:v>5.0861030527459897E-2</c:v>
                </c:pt>
                <c:pt idx="52085">
                  <c:v>5.0932666580873497E-2</c:v>
                </c:pt>
                <c:pt idx="52086">
                  <c:v>5.5108851756577197E-2</c:v>
                </c:pt>
                <c:pt idx="52087">
                  <c:v>5.4706470520927197E-2</c:v>
                </c:pt>
                <c:pt idx="52088">
                  <c:v>5.6515029246478402E-2</c:v>
                </c:pt>
                <c:pt idx="52089">
                  <c:v>2.87594404697444E-2</c:v>
                </c:pt>
                <c:pt idx="52090">
                  <c:v>-5.3155153855808301E-3</c:v>
                </c:pt>
                <c:pt idx="52091">
                  <c:v>-1.87985138583159E-2</c:v>
                </c:pt>
                <c:pt idx="52092">
                  <c:v>-2.0108321298026401E-2</c:v>
                </c:pt>
                <c:pt idx="52093">
                  <c:v>-2.34742455205183E-2</c:v>
                </c:pt>
                <c:pt idx="52094">
                  <c:v>-1.79856940893721E-2</c:v>
                </c:pt>
                <c:pt idx="52095">
                  <c:v>-1.6597805410091902E-2</c:v>
                </c:pt>
                <c:pt idx="52096">
                  <c:v>-1.6134351816426699E-2</c:v>
                </c:pt>
                <c:pt idx="52097">
                  <c:v>-3.4641729999319297E-2</c:v>
                </c:pt>
                <c:pt idx="52098">
                  <c:v>-3.8639993245698001E-2</c:v>
                </c:pt>
                <c:pt idx="52099">
                  <c:v>-3.6013662709914303E-2</c:v>
                </c:pt>
                <c:pt idx="52100">
                  <c:v>-3.5533288899899797E-2</c:v>
                </c:pt>
                <c:pt idx="52101">
                  <c:v>1.55392414973005E-2</c:v>
                </c:pt>
                <c:pt idx="52102">
                  <c:v>1.9166694480186E-2</c:v>
                </c:pt>
                <c:pt idx="52103">
                  <c:v>7.3225209824373694E-2</c:v>
                </c:pt>
                <c:pt idx="52104">
                  <c:v>6.3549577890937098E-2</c:v>
                </c:pt>
                <c:pt idx="52105">
                  <c:v>1.2502786233038399E-2</c:v>
                </c:pt>
                <c:pt idx="52106">
                  <c:v>1.4370427169630299E-2</c:v>
                </c:pt>
                <c:pt idx="52107">
                  <c:v>1.4835427526413701E-2</c:v>
                </c:pt>
                <c:pt idx="52108">
                  <c:v>1.5350010330365401E-2</c:v>
                </c:pt>
                <c:pt idx="52109">
                  <c:v>1.9937012583317499E-2</c:v>
                </c:pt>
                <c:pt idx="52110">
                  <c:v>1.7857170322566E-2</c:v>
                </c:pt>
                <c:pt idx="52111">
                  <c:v>1.17302192032098E-3</c:v>
                </c:pt>
                <c:pt idx="52112">
                  <c:v>2.3735370793247199E-2</c:v>
                </c:pt>
                <c:pt idx="52113">
                  <c:v>6.6505314688991499E-2</c:v>
                </c:pt>
                <c:pt idx="52114">
                  <c:v>8.1038374559892601E-2</c:v>
                </c:pt>
                <c:pt idx="52115">
                  <c:v>8.6694572887046503E-2</c:v>
                </c:pt>
                <c:pt idx="52116">
                  <c:v>8.4704620526735594E-2</c:v>
                </c:pt>
                <c:pt idx="52117">
                  <c:v>0.10442988809928801</c:v>
                </c:pt>
                <c:pt idx="52118">
                  <c:v>9.5614619083729702E-2</c:v>
                </c:pt>
                <c:pt idx="52119">
                  <c:v>0.10442988809928801</c:v>
                </c:pt>
                <c:pt idx="52120">
                  <c:v>0.105587712743041</c:v>
                </c:pt>
                <c:pt idx="52121">
                  <c:v>5.2084421586896502E-2</c:v>
                </c:pt>
                <c:pt idx="52122">
                  <c:v>3.8008928368929301E-2</c:v>
                </c:pt>
                <c:pt idx="52123">
                  <c:v>3.9471059554584603E-2</c:v>
                </c:pt>
                <c:pt idx="52124">
                  <c:v>5.7433201046865001E-2</c:v>
                </c:pt>
                <c:pt idx="52125">
                  <c:v>4.5765759737826199E-2</c:v>
                </c:pt>
                <c:pt idx="52126">
                  <c:v>5.1506793902987999E-2</c:v>
                </c:pt>
                <c:pt idx="52127">
                  <c:v>5.7190710722832397E-2</c:v>
                </c:pt>
                <c:pt idx="52128">
                  <c:v>5.1499372455224103E-2</c:v>
                </c:pt>
                <c:pt idx="52129">
                  <c:v>5.6434982742851802E-2</c:v>
                </c:pt>
                <c:pt idx="52130">
                  <c:v>5.8786020428000102E-2</c:v>
                </c:pt>
                <c:pt idx="52131">
                  <c:v>6.2240679373069797E-2</c:v>
                </c:pt>
                <c:pt idx="52132">
                  <c:v>9.30810791734593E-2</c:v>
                </c:pt>
                <c:pt idx="52133">
                  <c:v>0.113460344043951</c:v>
                </c:pt>
                <c:pt idx="52134">
                  <c:v>0.10295067593965899</c:v>
                </c:pt>
                <c:pt idx="52135">
                  <c:v>9.5139537184287304E-2</c:v>
                </c:pt>
                <c:pt idx="52136">
                  <c:v>0.11488593975283</c:v>
                </c:pt>
                <c:pt idx="52137">
                  <c:v>0.132606491006618</c:v>
                </c:pt>
                <c:pt idx="52138">
                  <c:v>0.18481589682147601</c:v>
                </c:pt>
                <c:pt idx="52139">
                  <c:v>0.14803387652876901</c:v>
                </c:pt>
                <c:pt idx="52140">
                  <c:v>0.15858758454223101</c:v>
                </c:pt>
                <c:pt idx="52141">
                  <c:v>0.15771309119711599</c:v>
                </c:pt>
                <c:pt idx="52142">
                  <c:v>0.17934871949603501</c:v>
                </c:pt>
                <c:pt idx="52143">
                  <c:v>0.18104958284282899</c:v>
                </c:pt>
                <c:pt idx="52144">
                  <c:v>0.17807355364893401</c:v>
                </c:pt>
                <c:pt idx="52145">
                  <c:v>0.164816173044977</c:v>
                </c:pt>
                <c:pt idx="52146">
                  <c:v>0.14047772834281999</c:v>
                </c:pt>
                <c:pt idx="52147">
                  <c:v>0.15403520783059799</c:v>
                </c:pt>
                <c:pt idx="52148">
                  <c:v>0.144402788425182</c:v>
                </c:pt>
                <c:pt idx="52149">
                  <c:v>0.15411426103738601</c:v>
                </c:pt>
                <c:pt idx="52150">
                  <c:v>0.146551332618857</c:v>
                </c:pt>
                <c:pt idx="52151">
                  <c:v>0.15810900179322801</c:v>
                </c:pt>
                <c:pt idx="52152">
                  <c:v>0.14624575514219401</c:v>
                </c:pt>
                <c:pt idx="52153">
                  <c:v>0.15095999497213</c:v>
                </c:pt>
                <c:pt idx="52154">
                  <c:v>0.15510474013319001</c:v>
                </c:pt>
                <c:pt idx="52155">
                  <c:v>0.21181009086772301</c:v>
                </c:pt>
                <c:pt idx="52156">
                  <c:v>0.20576297812337599</c:v>
                </c:pt>
                <c:pt idx="52157">
                  <c:v>0.23056084244304201</c:v>
                </c:pt>
                <c:pt idx="52158">
                  <c:v>0.224189388898971</c:v>
                </c:pt>
                <c:pt idx="52159">
                  <c:v>0.21188586392856101</c:v>
                </c:pt>
                <c:pt idx="52160">
                  <c:v>0.21249713043280199</c:v>
                </c:pt>
                <c:pt idx="52161">
                  <c:v>0.19485626283357499</c:v>
                </c:pt>
                <c:pt idx="52162">
                  <c:v>0.19259128501290801</c:v>
                </c:pt>
                <c:pt idx="52163">
                  <c:v>0.207824193694883</c:v>
                </c:pt>
                <c:pt idx="52164">
                  <c:v>0.228844506834054</c:v>
                </c:pt>
                <c:pt idx="52165">
                  <c:v>0.22697109315259401</c:v>
                </c:pt>
                <c:pt idx="52166">
                  <c:v>0.232837747490105</c:v>
                </c:pt>
                <c:pt idx="52167">
                  <c:v>0.26820049160556703</c:v>
                </c:pt>
                <c:pt idx="52168">
                  <c:v>0.29365782828044301</c:v>
                </c:pt>
                <c:pt idx="52169">
                  <c:v>0.26167268019255302</c:v>
                </c:pt>
                <c:pt idx="52170">
                  <c:v>0.250920724193824</c:v>
                </c:pt>
                <c:pt idx="52171">
                  <c:v>0.25542003016334602</c:v>
                </c:pt>
                <c:pt idx="52172">
                  <c:v>0.27512910379883798</c:v>
                </c:pt>
                <c:pt idx="52173">
                  <c:v>0.28703357934796903</c:v>
                </c:pt>
                <c:pt idx="52174">
                  <c:v>0.32603535057343203</c:v>
                </c:pt>
                <c:pt idx="52175">
                  <c:v>0.296927014384607</c:v>
                </c:pt>
                <c:pt idx="52176">
                  <c:v>0.33276333439454098</c:v>
                </c:pt>
                <c:pt idx="52177">
                  <c:v>0.33036723073538399</c:v>
                </c:pt>
                <c:pt idx="52178">
                  <c:v>0.357716706719997</c:v>
                </c:pt>
                <c:pt idx="52179">
                  <c:v>0.30353113681747301</c:v>
                </c:pt>
                <c:pt idx="52180">
                  <c:v>0.38193526697247798</c:v>
                </c:pt>
                <c:pt idx="52181">
                  <c:v>0.30167635511692698</c:v>
                </c:pt>
                <c:pt idx="52182">
                  <c:v>0.32658825213252701</c:v>
                </c:pt>
                <c:pt idx="52183">
                  <c:v>0.33421278483679101</c:v>
                </c:pt>
                <c:pt idx="52184">
                  <c:v>0.36713521490732498</c:v>
                </c:pt>
                <c:pt idx="52185">
                  <c:v>0.343595035460178</c:v>
                </c:pt>
                <c:pt idx="52186">
                  <c:v>0.32302206653923199</c:v>
                </c:pt>
                <c:pt idx="52187">
                  <c:v>0.32255417804563902</c:v>
                </c:pt>
                <c:pt idx="52188">
                  <c:v>0.32951750932963197</c:v>
                </c:pt>
                <c:pt idx="52189">
                  <c:v>0.329951605751443</c:v>
                </c:pt>
                <c:pt idx="52190">
                  <c:v>0.32496287973149501</c:v>
                </c:pt>
                <c:pt idx="52191">
                  <c:v>0.347124531488613</c:v>
                </c:pt>
                <c:pt idx="52192">
                  <c:v>0.42691311148816202</c:v>
                </c:pt>
                <c:pt idx="52193">
                  <c:v>0.509059274629866</c:v>
                </c:pt>
                <c:pt idx="52194">
                  <c:v>0.51059704905560399</c:v>
                </c:pt>
                <c:pt idx="52195">
                  <c:v>0.45170383044359902</c:v>
                </c:pt>
                <c:pt idx="52196">
                  <c:v>0.44220906405089799</c:v>
                </c:pt>
                <c:pt idx="52197">
                  <c:v>0.33325992362146201</c:v>
                </c:pt>
                <c:pt idx="52198">
                  <c:v>0.39249884010349401</c:v>
                </c:pt>
                <c:pt idx="52199">
                  <c:v>0.43901435654176302</c:v>
                </c:pt>
                <c:pt idx="52200">
                  <c:v>0.432230870378217</c:v>
                </c:pt>
                <c:pt idx="52201">
                  <c:v>0.40307054705899797</c:v>
                </c:pt>
                <c:pt idx="52202">
                  <c:v>0.42335838238020501</c:v>
                </c:pt>
                <c:pt idx="52203">
                  <c:v>0.44679005494660601</c:v>
                </c:pt>
                <c:pt idx="52204">
                  <c:v>0.45587741165414197</c:v>
                </c:pt>
                <c:pt idx="52205">
                  <c:v>0.44131331722946099</c:v>
                </c:pt>
                <c:pt idx="52206">
                  <c:v>0.429624443805255</c:v>
                </c:pt>
                <c:pt idx="52207">
                  <c:v>0.42594287659150398</c:v>
                </c:pt>
                <c:pt idx="52208">
                  <c:v>0.49261888922009001</c:v>
                </c:pt>
                <c:pt idx="52209">
                  <c:v>0.44324689943349699</c:v>
                </c:pt>
                <c:pt idx="52210">
                  <c:v>0.48566191382842699</c:v>
                </c:pt>
                <c:pt idx="52211">
                  <c:v>0.52144032671506901</c:v>
                </c:pt>
                <c:pt idx="52212">
                  <c:v>0.43207105601349399</c:v>
                </c:pt>
                <c:pt idx="52213">
                  <c:v>0.46138951397820799</c:v>
                </c:pt>
                <c:pt idx="52214">
                  <c:v>0.49298368173002299</c:v>
                </c:pt>
                <c:pt idx="52215">
                  <c:v>0.51901747340278903</c:v>
                </c:pt>
                <c:pt idx="52216">
                  <c:v>0.44503666751945598</c:v>
                </c:pt>
                <c:pt idx="52217">
                  <c:v>0.53034806151726399</c:v>
                </c:pt>
                <c:pt idx="52218">
                  <c:v>0.47513787269341001</c:v>
                </c:pt>
                <c:pt idx="52219">
                  <c:v>0.47664364092543399</c:v>
                </c:pt>
                <c:pt idx="52220">
                  <c:v>0.57292338092309802</c:v>
                </c:pt>
                <c:pt idx="52221">
                  <c:v>0.443691512265798</c:v>
                </c:pt>
                <c:pt idx="52222">
                  <c:v>0.47985587425880399</c:v>
                </c:pt>
                <c:pt idx="52223">
                  <c:v>0.441768378813652</c:v>
                </c:pt>
                <c:pt idx="52224">
                  <c:v>0.55027153092481695</c:v>
                </c:pt>
                <c:pt idx="52225">
                  <c:v>0.60339460178549997</c:v>
                </c:pt>
                <c:pt idx="52226">
                  <c:v>0.57574606454240196</c:v>
                </c:pt>
                <c:pt idx="52227">
                  <c:v>-1.0528266134139899E-3</c:v>
                </c:pt>
                <c:pt idx="52228">
                  <c:v>3.4839355115281398E-3</c:v>
                </c:pt>
                <c:pt idx="52229">
                  <c:v>1.14328925203865E-3</c:v>
                </c:pt>
                <c:pt idx="52230">
                  <c:v>1.6813144315692601E-3</c:v>
                </c:pt>
                <c:pt idx="52231">
                  <c:v>3.9942137754649297E-2</c:v>
                </c:pt>
                <c:pt idx="52232">
                  <c:v>5.30154761349843E-2</c:v>
                </c:pt>
                <c:pt idx="52233">
                  <c:v>5.1493260534702899E-3</c:v>
                </c:pt>
                <c:pt idx="52234" formatCode="0.00E+00">
                  <c:v>2.93567554672025E-4</c:v>
                </c:pt>
                <c:pt idx="52235">
                  <c:v>-1.3751624861877399E-3</c:v>
                </c:pt>
                <c:pt idx="52236">
                  <c:v>4.1551747993389104E-3</c:v>
                </c:pt>
                <c:pt idx="52237">
                  <c:v>7.0592776557301101E-3</c:v>
                </c:pt>
                <c:pt idx="52238">
                  <c:v>8.7137067215794506E-3</c:v>
                </c:pt>
                <c:pt idx="52239">
                  <c:v>5.6613771057365501E-3</c:v>
                </c:pt>
                <c:pt idx="52240">
                  <c:v>4.0447546399913197E-3</c:v>
                </c:pt>
                <c:pt idx="52241">
                  <c:v>-8.6877528174366503E-2</c:v>
                </c:pt>
                <c:pt idx="52242">
                  <c:v>-0.100331913497582</c:v>
                </c:pt>
                <c:pt idx="52243">
                  <c:v>-0.11873276316770801</c:v>
                </c:pt>
                <c:pt idx="52244">
                  <c:v>-0.106359886620443</c:v>
                </c:pt>
                <c:pt idx="52245">
                  <c:v>-0.10351333120060099</c:v>
                </c:pt>
                <c:pt idx="52246">
                  <c:v>-0.100633864541975</c:v>
                </c:pt>
                <c:pt idx="52247">
                  <c:v>-9.7959064267557405E-2</c:v>
                </c:pt>
                <c:pt idx="52248">
                  <c:v>-0.10103243312829401</c:v>
                </c:pt>
                <c:pt idx="52249">
                  <c:v>-9.8320929566095103E-2</c:v>
                </c:pt>
                <c:pt idx="52250">
                  <c:v>-9.84187507602583E-2</c:v>
                </c:pt>
                <c:pt idx="52251">
                  <c:v>-9.3980915305284393E-2</c:v>
                </c:pt>
                <c:pt idx="52252">
                  <c:v>-0.10069853846259599</c:v>
                </c:pt>
                <c:pt idx="52253">
                  <c:v>-0.141206433941651</c:v>
                </c:pt>
                <c:pt idx="52254">
                  <c:v>-0.15659725448905801</c:v>
                </c:pt>
                <c:pt idx="52255">
                  <c:v>-0.148899997120155</c:v>
                </c:pt>
                <c:pt idx="52256">
                  <c:v>-0.13995259145577901</c:v>
                </c:pt>
                <c:pt idx="52257">
                  <c:v>-0.25084889214019102</c:v>
                </c:pt>
                <c:pt idx="52258">
                  <c:v>-0.234958953736149</c:v>
                </c:pt>
                <c:pt idx="52259">
                  <c:v>-0.24091363004558999</c:v>
                </c:pt>
                <c:pt idx="52260">
                  <c:v>-0.251058427498425</c:v>
                </c:pt>
                <c:pt idx="52261">
                  <c:v>-0.26796890453580602</c:v>
                </c:pt>
                <c:pt idx="52262">
                  <c:v>-0.23613278050124201</c:v>
                </c:pt>
                <c:pt idx="52263">
                  <c:v>-0.38569701288387098</c:v>
                </c:pt>
                <c:pt idx="52264">
                  <c:v>-0.36341883926086299</c:v>
                </c:pt>
                <c:pt idx="52265">
                  <c:v>-0.41085525931251599</c:v>
                </c:pt>
                <c:pt idx="52266">
                  <c:v>-0.39849088265370802</c:v>
                </c:pt>
                <c:pt idx="52267">
                  <c:v>-0.368792073265299</c:v>
                </c:pt>
                <c:pt idx="52268">
                  <c:v>-0.37178498258579701</c:v>
                </c:pt>
                <c:pt idx="52269">
                  <c:v>-0.417516980583793</c:v>
                </c:pt>
                <c:pt idx="52270">
                  <c:v>-0.42303975334218202</c:v>
                </c:pt>
                <c:pt idx="52271">
                  <c:v>-0.44202064291747101</c:v>
                </c:pt>
                <c:pt idx="52272">
                  <c:v>-0.39921746159488403</c:v>
                </c:pt>
                <c:pt idx="52273">
                  <c:v>-0.434729777753529</c:v>
                </c:pt>
                <c:pt idx="52274">
                  <c:v>-0.434049034806121</c:v>
                </c:pt>
                <c:pt idx="52275">
                  <c:v>-0.46536974615030502</c:v>
                </c:pt>
                <c:pt idx="52276">
                  <c:v>-0.47476581414093</c:v>
                </c:pt>
                <c:pt idx="52277">
                  <c:v>-0.437699298967827</c:v>
                </c:pt>
                <c:pt idx="52278">
                  <c:v>-0.26980426295222099</c:v>
                </c:pt>
                <c:pt idx="52279">
                  <c:v>-0.28496482017541303</c:v>
                </c:pt>
                <c:pt idx="52280">
                  <c:v>-0.294617163137113</c:v>
                </c:pt>
                <c:pt idx="52281">
                  <c:v>-0.28703667644561598</c:v>
                </c:pt>
                <c:pt idx="52282">
                  <c:v>-0.29880361470059902</c:v>
                </c:pt>
                <c:pt idx="52283">
                  <c:v>-0.30230475073065999</c:v>
                </c:pt>
                <c:pt idx="52284">
                  <c:v>-0.31032116381951302</c:v>
                </c:pt>
                <c:pt idx="52285">
                  <c:v>-0.30214866004443303</c:v>
                </c:pt>
                <c:pt idx="52286">
                  <c:v>-0.28411372968013499</c:v>
                </c:pt>
                <c:pt idx="52287">
                  <c:v>-0.28684058184573102</c:v>
                </c:pt>
                <c:pt idx="52288">
                  <c:v>-0.298325925014927</c:v>
                </c:pt>
                <c:pt idx="52289">
                  <c:v>-0.26450671922554603</c:v>
                </c:pt>
                <c:pt idx="52290">
                  <c:v>-0.264027229180127</c:v>
                </c:pt>
                <c:pt idx="52291">
                  <c:v>-0.32870592552059003</c:v>
                </c:pt>
                <c:pt idx="52292">
                  <c:v>-0.35719973081109102</c:v>
                </c:pt>
                <c:pt idx="52293">
                  <c:v>-0.41712449989992501</c:v>
                </c:pt>
                <c:pt idx="52294">
                  <c:v>-0.34593704178601897</c:v>
                </c:pt>
                <c:pt idx="52295">
                  <c:v>-0.362546071611827</c:v>
                </c:pt>
                <c:pt idx="52296">
                  <c:v>-0.35114235481973699</c:v>
                </c:pt>
                <c:pt idx="52297">
                  <c:v>-0.376432863348938</c:v>
                </c:pt>
                <c:pt idx="52298">
                  <c:v>-0.393448825516023</c:v>
                </c:pt>
                <c:pt idx="52299">
                  <c:v>-0.40509418440620898</c:v>
                </c:pt>
                <c:pt idx="52300">
                  <c:v>-0.45864701826860199</c:v>
                </c:pt>
                <c:pt idx="52301">
                  <c:v>-0.47263574154452898</c:v>
                </c:pt>
                <c:pt idx="52302">
                  <c:v>-0.51768702247607301</c:v>
                </c:pt>
                <c:pt idx="52303">
                  <c:v>-2.0546317880493201E-2</c:v>
                </c:pt>
                <c:pt idx="52304">
                  <c:v>4.4099449307679599E-3</c:v>
                </c:pt>
                <c:pt idx="52305">
                  <c:v>1.4050734197916101E-2</c:v>
                </c:pt>
                <c:pt idx="52306" formatCode="0.00E+00">
                  <c:v>-2.8513176595557001E-4</c:v>
                </c:pt>
                <c:pt idx="52307">
                  <c:v>8.5731265878652395E-3</c:v>
                </c:pt>
                <c:pt idx="52308">
                  <c:v>2.0141171480366302E-2</c:v>
                </c:pt>
                <c:pt idx="52309">
                  <c:v>2.9518523091898102E-2</c:v>
                </c:pt>
                <c:pt idx="52310">
                  <c:v>3.2055936354726103E-2</c:v>
                </c:pt>
                <c:pt idx="52311">
                  <c:v>3.3968140382023303E-2</c:v>
                </c:pt>
                <c:pt idx="52312">
                  <c:v>-5.2025437570699601E-3</c:v>
                </c:pt>
                <c:pt idx="52313">
                  <c:v>-4.1902961181112799E-3</c:v>
                </c:pt>
                <c:pt idx="52314">
                  <c:v>-2.0704134032381E-2</c:v>
                </c:pt>
                <c:pt idx="52315">
                  <c:v>1.29932768601275E-2</c:v>
                </c:pt>
                <c:pt idx="52316">
                  <c:v>-1.5482779534010199E-2</c:v>
                </c:pt>
                <c:pt idx="52317">
                  <c:v>-1.6247571508278599E-2</c:v>
                </c:pt>
                <c:pt idx="52318">
                  <c:v>1.7091306360031502E-2</c:v>
                </c:pt>
                <c:pt idx="52319">
                  <c:v>1.8204472652137E-2</c:v>
                </c:pt>
                <c:pt idx="52320">
                  <c:v>-1.2671506457031899E-2</c:v>
                </c:pt>
                <c:pt idx="52321">
                  <c:v>-1.32950318424789E-2</c:v>
                </c:pt>
                <c:pt idx="52322">
                  <c:v>-1.18077356837205E-2</c:v>
                </c:pt>
                <c:pt idx="52323">
                  <c:v>2.0260950534962598E-3</c:v>
                </c:pt>
                <c:pt idx="52324">
                  <c:v>-7.3565480171358102E-3</c:v>
                </c:pt>
                <c:pt idx="52325">
                  <c:v>-7.25202267442726E-3</c:v>
                </c:pt>
                <c:pt idx="52326">
                  <c:v>3.9985769810137302E-2</c:v>
                </c:pt>
                <c:pt idx="52327">
                  <c:v>4.5921889065582297E-2</c:v>
                </c:pt>
                <c:pt idx="52328">
                  <c:v>2.07333868537149E-2</c:v>
                </c:pt>
                <c:pt idx="52329">
                  <c:v>2.4966486848665599E-2</c:v>
                </c:pt>
                <c:pt idx="52330">
                  <c:v>2.66372245632839E-2</c:v>
                </c:pt>
                <c:pt idx="52331">
                  <c:v>2.99068246797662E-2</c:v>
                </c:pt>
                <c:pt idx="52332">
                  <c:v>2.5074721814972199E-2</c:v>
                </c:pt>
                <c:pt idx="52333">
                  <c:v>1.5041804672960299E-2</c:v>
                </c:pt>
                <c:pt idx="52334">
                  <c:v>-1.42664920884896E-2</c:v>
                </c:pt>
                <c:pt idx="52335">
                  <c:v>-1.0973965277907199E-2</c:v>
                </c:pt>
                <c:pt idx="52336">
                  <c:v>-1.13577416011541E-2</c:v>
                </c:pt>
                <c:pt idx="52337">
                  <c:v>-1.1277368791586501E-2</c:v>
                </c:pt>
                <c:pt idx="52338">
                  <c:v>-2.1717899599015902E-2</c:v>
                </c:pt>
                <c:pt idx="52339">
                  <c:v>-1.3508156685589001E-2</c:v>
                </c:pt>
                <c:pt idx="52340">
                  <c:v>-4.2713175527942397E-2</c:v>
                </c:pt>
                <c:pt idx="52341">
                  <c:v>-5.0945919038247502E-2</c:v>
                </c:pt>
                <c:pt idx="52342">
                  <c:v>-3.5122163617930802E-2</c:v>
                </c:pt>
                <c:pt idx="52343">
                  <c:v>-3.6399511552661599E-2</c:v>
                </c:pt>
                <c:pt idx="52344">
                  <c:v>-4.1138350896733497E-2</c:v>
                </c:pt>
                <c:pt idx="52345">
                  <c:v>2.7592881537182801E-2</c:v>
                </c:pt>
                <c:pt idx="52346">
                  <c:v>3.0523608786779701E-2</c:v>
                </c:pt>
                <c:pt idx="52347">
                  <c:v>2.98309370404845E-2</c:v>
                </c:pt>
                <c:pt idx="52348">
                  <c:v>3.1708865804283601E-2</c:v>
                </c:pt>
                <c:pt idx="52349">
                  <c:v>-3.1388097656830298E-3</c:v>
                </c:pt>
                <c:pt idx="52350">
                  <c:v>-3.1322671681346301E-3</c:v>
                </c:pt>
                <c:pt idx="52351">
                  <c:v>-2.3216102490912702E-3</c:v>
                </c:pt>
                <c:pt idx="52352">
                  <c:v>-4.51415662593279E-3</c:v>
                </c:pt>
                <c:pt idx="52353">
                  <c:v>-7.0309858286008399E-3</c:v>
                </c:pt>
                <c:pt idx="52354">
                  <c:v>2.4646305348515699E-2</c:v>
                </c:pt>
                <c:pt idx="52355">
                  <c:v>2.7074987999843501E-2</c:v>
                </c:pt>
                <c:pt idx="52356">
                  <c:v>1.8988748349113699E-2</c:v>
                </c:pt>
                <c:pt idx="52357">
                  <c:v>6.0666678085116103E-2</c:v>
                </c:pt>
                <c:pt idx="52358">
                  <c:v>-9.1784039567885892E-3</c:v>
                </c:pt>
                <c:pt idx="52359">
                  <c:v>-7.6779688321220096E-3</c:v>
                </c:pt>
                <c:pt idx="52360">
                  <c:v>-1.4130227233924901E-2</c:v>
                </c:pt>
                <c:pt idx="52361">
                  <c:v>-1.49751077686863E-2</c:v>
                </c:pt>
                <c:pt idx="52362">
                  <c:v>-4.72123755400155E-3</c:v>
                </c:pt>
                <c:pt idx="52363">
                  <c:v>-1.5128913707407E-2</c:v>
                </c:pt>
                <c:pt idx="52364">
                  <c:v>4.3628873911958098E-2</c:v>
                </c:pt>
                <c:pt idx="52365">
                  <c:v>4.1497425227938901E-2</c:v>
                </c:pt>
                <c:pt idx="52366">
                  <c:v>-5.2223519916689796E-3</c:v>
                </c:pt>
                <c:pt idx="52367">
                  <c:v>2.1641819058608701E-3</c:v>
                </c:pt>
                <c:pt idx="52368">
                  <c:v>-6.4348613410418698E-2</c:v>
                </c:pt>
                <c:pt idx="52369">
                  <c:v>-6.75112115452767E-2</c:v>
                </c:pt>
                <c:pt idx="52370">
                  <c:v>-8.0866188708938497E-2</c:v>
                </c:pt>
                <c:pt idx="52371">
                  <c:v>-5.8754399778012001E-2</c:v>
                </c:pt>
                <c:pt idx="52372">
                  <c:v>-7.2168912729473303E-2</c:v>
                </c:pt>
                <c:pt idx="52373">
                  <c:v>-6.8889782423260298E-2</c:v>
                </c:pt>
                <c:pt idx="52374">
                  <c:v>-6.8380665306458394E-2</c:v>
                </c:pt>
                <c:pt idx="52375">
                  <c:v>1.62635613470585E-3</c:v>
                </c:pt>
                <c:pt idx="52376">
                  <c:v>-1.08385011336789E-2</c:v>
                </c:pt>
                <c:pt idx="52377">
                  <c:v>-1.9762765435638201E-2</c:v>
                </c:pt>
                <c:pt idx="52378">
                  <c:v>-2.6534279038339299E-3</c:v>
                </c:pt>
                <c:pt idx="52379">
                  <c:v>3.0224416583570701E-3</c:v>
                </c:pt>
                <c:pt idx="52380">
                  <c:v>-2.50106180647424E-3</c:v>
                </c:pt>
                <c:pt idx="52381">
                  <c:v>4.2655705448577603E-3</c:v>
                </c:pt>
                <c:pt idx="52382">
                  <c:v>-9.9912658568017607E-3</c:v>
                </c:pt>
                <c:pt idx="52383">
                  <c:v>-3.41744838766344E-3</c:v>
                </c:pt>
                <c:pt idx="52384" formatCode="0.00E+00">
                  <c:v>-1.14845842979383E-4</c:v>
                </c:pt>
                <c:pt idx="52385">
                  <c:v>-2.8202135689212302E-2</c:v>
                </c:pt>
                <c:pt idx="52386">
                  <c:v>-3.2002073233858799E-2</c:v>
                </c:pt>
                <c:pt idx="52387">
                  <c:v>2.5877170381290102E-2</c:v>
                </c:pt>
                <c:pt idx="52388">
                  <c:v>1.4110295466135601E-2</c:v>
                </c:pt>
                <c:pt idx="52389">
                  <c:v>2.2139539763305901E-2</c:v>
                </c:pt>
                <c:pt idx="52390">
                  <c:v>2.09631194440675E-2</c:v>
                </c:pt>
                <c:pt idx="52391">
                  <c:v>-9.0667702365891892E-3</c:v>
                </c:pt>
                <c:pt idx="52392">
                  <c:v>-5.2627067684067799E-3</c:v>
                </c:pt>
                <c:pt idx="52393">
                  <c:v>3.7514446719686401E-3</c:v>
                </c:pt>
                <c:pt idx="52394">
                  <c:v>7.3111716740985599E-3</c:v>
                </c:pt>
                <c:pt idx="52395">
                  <c:v>1.0511569443696101E-2</c:v>
                </c:pt>
                <c:pt idx="52396">
                  <c:v>5.83148450147708E-3</c:v>
                </c:pt>
                <c:pt idx="52397" formatCode="0.00E+00">
                  <c:v>-8.8337634465718295E-4</c:v>
                </c:pt>
                <c:pt idx="52398">
                  <c:v>-3.3921929392402E-3</c:v>
                </c:pt>
                <c:pt idx="52399" formatCode="0.00E+00">
                  <c:v>-5.4556919264459004E-4</c:v>
                </c:pt>
                <c:pt idx="52400" formatCode="0.00E+00">
                  <c:v>-2.37200898502987E-5</c:v>
                </c:pt>
                <c:pt idx="52401">
                  <c:v>1.62073811690888E-3</c:v>
                </c:pt>
                <c:pt idx="52402">
                  <c:v>1.88472800482442E-3</c:v>
                </c:pt>
                <c:pt idx="52403">
                  <c:v>2.3375728255029499E-2</c:v>
                </c:pt>
                <c:pt idx="52404">
                  <c:v>1.3792111312109299E-2</c:v>
                </c:pt>
                <c:pt idx="52405">
                  <c:v>9.9567497183572495E-3</c:v>
                </c:pt>
                <c:pt idx="52406">
                  <c:v>1.48417001521152E-2</c:v>
                </c:pt>
                <c:pt idx="52407">
                  <c:v>2.42793487271564E-2</c:v>
                </c:pt>
                <c:pt idx="52408">
                  <c:v>2.44203195478063E-2</c:v>
                </c:pt>
                <c:pt idx="52409">
                  <c:v>3.4854142186222702E-2</c:v>
                </c:pt>
                <c:pt idx="52410">
                  <c:v>3.4611311281305297E-2</c:v>
                </c:pt>
                <c:pt idx="52411">
                  <c:v>3.4842765309742903E-2</c:v>
                </c:pt>
                <c:pt idx="52412">
                  <c:v>3.4044279277386201E-2</c:v>
                </c:pt>
                <c:pt idx="52413">
                  <c:v>3.1713042239878503E-2</c:v>
                </c:pt>
                <c:pt idx="52414">
                  <c:v>2.82664189332066E-2</c:v>
                </c:pt>
                <c:pt idx="52415">
                  <c:v>2.6130862632283501E-2</c:v>
                </c:pt>
                <c:pt idx="52416">
                  <c:v>2.6735968410397101E-2</c:v>
                </c:pt>
                <c:pt idx="52417">
                  <c:v>1.8204185722308901E-2</c:v>
                </c:pt>
                <c:pt idx="52418">
                  <c:v>-9.42730349140097E-3</c:v>
                </c:pt>
                <c:pt idx="52419">
                  <c:v>-2.1750724250314098E-2</c:v>
                </c:pt>
                <c:pt idx="52420">
                  <c:v>-2.11728163849795E-2</c:v>
                </c:pt>
                <c:pt idx="52421">
                  <c:v>-1.83672654858624E-2</c:v>
                </c:pt>
                <c:pt idx="52422">
                  <c:v>-1.8669776567395699E-2</c:v>
                </c:pt>
                <c:pt idx="52423" formatCode="0.00E+00">
                  <c:v>-3.4735287727238802E-4</c:v>
                </c:pt>
                <c:pt idx="52424">
                  <c:v>-4.3442060027111901E-2</c:v>
                </c:pt>
                <c:pt idx="52425">
                  <c:v>-4.5954358633827498E-2</c:v>
                </c:pt>
                <c:pt idx="52426">
                  <c:v>-4.9169119242585803E-2</c:v>
                </c:pt>
                <c:pt idx="52427">
                  <c:v>-4.7128992555874799E-2</c:v>
                </c:pt>
                <c:pt idx="52428">
                  <c:v>-3.7994268720285398E-2</c:v>
                </c:pt>
                <c:pt idx="52429">
                  <c:v>5.7846126465608202E-3</c:v>
                </c:pt>
                <c:pt idx="52430">
                  <c:v>5.6930966055259704E-3</c:v>
                </c:pt>
                <c:pt idx="52431">
                  <c:v>8.8456335993431598E-2</c:v>
                </c:pt>
                <c:pt idx="52432">
                  <c:v>8.6403499311475895E-2</c:v>
                </c:pt>
                <c:pt idx="52433">
                  <c:v>8.7141789139723702E-2</c:v>
                </c:pt>
                <c:pt idx="52434">
                  <c:v>8.4319542018404803E-2</c:v>
                </c:pt>
                <c:pt idx="52435">
                  <c:v>8.0028545166332704E-2</c:v>
                </c:pt>
                <c:pt idx="52436">
                  <c:v>9.0941496682127101E-2</c:v>
                </c:pt>
                <c:pt idx="52437">
                  <c:v>0.20395112976600499</c:v>
                </c:pt>
                <c:pt idx="52438">
                  <c:v>0.16383419439664201</c:v>
                </c:pt>
                <c:pt idx="52439">
                  <c:v>0.19027737751426799</c:v>
                </c:pt>
                <c:pt idx="52440">
                  <c:v>0.183915124857011</c:v>
                </c:pt>
                <c:pt idx="52441">
                  <c:v>0.176460355254763</c:v>
                </c:pt>
                <c:pt idx="52442">
                  <c:v>0.18785802530031401</c:v>
                </c:pt>
                <c:pt idx="52443">
                  <c:v>0.21191349717267099</c:v>
                </c:pt>
                <c:pt idx="52444">
                  <c:v>0.21191349717267099</c:v>
                </c:pt>
                <c:pt idx="52445">
                  <c:v>0.183070280267813</c:v>
                </c:pt>
                <c:pt idx="52446">
                  <c:v>0.18256877100447899</c:v>
                </c:pt>
                <c:pt idx="52447">
                  <c:v>0.27957896318120501</c:v>
                </c:pt>
                <c:pt idx="52448">
                  <c:v>0.27522632234069599</c:v>
                </c:pt>
                <c:pt idx="52449">
                  <c:v>0.24671741530164701</c:v>
                </c:pt>
                <c:pt idx="52450">
                  <c:v>0.24921841332835801</c:v>
                </c:pt>
                <c:pt idx="52451">
                  <c:v>0.26729149717953199</c:v>
                </c:pt>
                <c:pt idx="52452">
                  <c:v>0.25508019330237203</c:v>
                </c:pt>
                <c:pt idx="52453">
                  <c:v>0.25521914898306303</c:v>
                </c:pt>
                <c:pt idx="52454">
                  <c:v>0.25105963479281701</c:v>
                </c:pt>
                <c:pt idx="52455">
                  <c:v>0.27181021496459801</c:v>
                </c:pt>
                <c:pt idx="52456">
                  <c:v>0.23314196486845901</c:v>
                </c:pt>
                <c:pt idx="52457">
                  <c:v>0.31388804045706797</c:v>
                </c:pt>
                <c:pt idx="52458">
                  <c:v>0.24395216015419499</c:v>
                </c:pt>
                <c:pt idx="52459">
                  <c:v>0.27485093756086898</c:v>
                </c:pt>
                <c:pt idx="52460">
                  <c:v>0.32429219445112401</c:v>
                </c:pt>
                <c:pt idx="52461">
                  <c:v>0.31679960575563199</c:v>
                </c:pt>
                <c:pt idx="52462">
                  <c:v>0.33088508549582402</c:v>
                </c:pt>
                <c:pt idx="52463">
                  <c:v>0.30117865294106599</c:v>
                </c:pt>
                <c:pt idx="52464">
                  <c:v>0.33211931294170499</c:v>
                </c:pt>
                <c:pt idx="52465">
                  <c:v>0.33207674497974599</c:v>
                </c:pt>
                <c:pt idx="52466">
                  <c:v>0.327013963022454</c:v>
                </c:pt>
                <c:pt idx="52467">
                  <c:v>0.47397402965892399</c:v>
                </c:pt>
                <c:pt idx="52468">
                  <c:v>0.48336733983038099</c:v>
                </c:pt>
                <c:pt idx="52469">
                  <c:v>0.49558774543791601</c:v>
                </c:pt>
                <c:pt idx="52470">
                  <c:v>0.44561134230682897</c:v>
                </c:pt>
                <c:pt idx="52471">
                  <c:v>0.493101763693928</c:v>
                </c:pt>
                <c:pt idx="52472">
                  <c:v>0.45618316223656802</c:v>
                </c:pt>
                <c:pt idx="52473">
                  <c:v>0.47798710257913402</c:v>
                </c:pt>
                <c:pt idx="52474">
                  <c:v>0.47030076732119702</c:v>
                </c:pt>
                <c:pt idx="52475">
                  <c:v>0.45099141523202901</c:v>
                </c:pt>
                <c:pt idx="52476">
                  <c:v>0.45099141523202901</c:v>
                </c:pt>
                <c:pt idx="52477">
                  <c:v>0.55766909389881203</c:v>
                </c:pt>
                <c:pt idx="52478">
                  <c:v>0.54304760839575605</c:v>
                </c:pt>
                <c:pt idx="52479">
                  <c:v>0.56787947984859299</c:v>
                </c:pt>
                <c:pt idx="52480">
                  <c:v>0.54914481527174397</c:v>
                </c:pt>
                <c:pt idx="52481">
                  <c:v>0.50887320215512799</c:v>
                </c:pt>
                <c:pt idx="52482">
                  <c:v>-1.5362630043574899E-2</c:v>
                </c:pt>
                <c:pt idx="52483">
                  <c:v>-1.6579246482662999E-2</c:v>
                </c:pt>
                <c:pt idx="52484">
                  <c:v>-1.16052614152877E-2</c:v>
                </c:pt>
                <c:pt idx="52485">
                  <c:v>-1.46665703211386E-2</c:v>
                </c:pt>
                <c:pt idx="52486">
                  <c:v>-1.8250114518698599E-2</c:v>
                </c:pt>
                <c:pt idx="52487">
                  <c:v>-2.4098448549240498E-2</c:v>
                </c:pt>
                <c:pt idx="52488">
                  <c:v>-2.4516095873405599E-2</c:v>
                </c:pt>
                <c:pt idx="52489">
                  <c:v>-2.48336006579861E-2</c:v>
                </c:pt>
                <c:pt idx="52490">
                  <c:v>-1.1227058154148199E-2</c:v>
                </c:pt>
                <c:pt idx="52491">
                  <c:v>-1.6432398311574802E-2</c:v>
                </c:pt>
                <c:pt idx="52492">
                  <c:v>9.4617132735578396E-2</c:v>
                </c:pt>
                <c:pt idx="52493">
                  <c:v>9.1795307635151396E-2</c:v>
                </c:pt>
                <c:pt idx="52494">
                  <c:v>0.102669082885154</c:v>
                </c:pt>
                <c:pt idx="52495">
                  <c:v>9.8456088584691903E-2</c:v>
                </c:pt>
                <c:pt idx="52496">
                  <c:v>0.10941063923236399</c:v>
                </c:pt>
                <c:pt idx="52497">
                  <c:v>0.10626107583705099</c:v>
                </c:pt>
                <c:pt idx="52498">
                  <c:v>0.118640484663947</c:v>
                </c:pt>
                <c:pt idx="52499">
                  <c:v>0.119399738721899</c:v>
                </c:pt>
                <c:pt idx="52500">
                  <c:v>0.12677997927154699</c:v>
                </c:pt>
                <c:pt idx="52501">
                  <c:v>0.12332737088134101</c:v>
                </c:pt>
                <c:pt idx="52502">
                  <c:v>0.136778358574561</c:v>
                </c:pt>
                <c:pt idx="52503">
                  <c:v>0.160110185520149</c:v>
                </c:pt>
                <c:pt idx="52504">
                  <c:v>0.17031618142407301</c:v>
                </c:pt>
                <c:pt idx="52505">
                  <c:v>0.174211271859917</c:v>
                </c:pt>
                <c:pt idx="52506">
                  <c:v>0.19085782159098499</c:v>
                </c:pt>
                <c:pt idx="52507">
                  <c:v>0.20465095991541701</c:v>
                </c:pt>
                <c:pt idx="52508">
                  <c:v>0.22441384409055001</c:v>
                </c:pt>
                <c:pt idx="52509">
                  <c:v>0.23793424164528901</c:v>
                </c:pt>
                <c:pt idx="52510">
                  <c:v>0.214077160201008</c:v>
                </c:pt>
                <c:pt idx="52511">
                  <c:v>0.19762924740739601</c:v>
                </c:pt>
                <c:pt idx="52512">
                  <c:v>0.21452815658926699</c:v>
                </c:pt>
                <c:pt idx="52513">
                  <c:v>-3.9644670746608003E-3</c:v>
                </c:pt>
                <c:pt idx="52514" formatCode="0.00E+00">
                  <c:v>5.5553154325238498E-4</c:v>
                </c:pt>
                <c:pt idx="52515">
                  <c:v>-5.7416133369594304E-3</c:v>
                </c:pt>
                <c:pt idx="52516">
                  <c:v>-1.41123209197187E-2</c:v>
                </c:pt>
                <c:pt idx="52517">
                  <c:v>-2.7013792499692699E-2</c:v>
                </c:pt>
                <c:pt idx="52518">
                  <c:v>-2.3240054285315701E-2</c:v>
                </c:pt>
                <c:pt idx="52519">
                  <c:v>-2.2164271904738998E-2</c:v>
                </c:pt>
                <c:pt idx="52520">
                  <c:v>-1.24584820531226E-2</c:v>
                </c:pt>
                <c:pt idx="52521">
                  <c:v>2.01391146787011E-3</c:v>
                </c:pt>
                <c:pt idx="52522">
                  <c:v>-1.6601264748155199E-2</c:v>
                </c:pt>
                <c:pt idx="52523">
                  <c:v>-1.8259166673298501E-2</c:v>
                </c:pt>
                <c:pt idx="52524">
                  <c:v>-1.8094807890322601E-2</c:v>
                </c:pt>
                <c:pt idx="52525">
                  <c:v>-2.29508908304649E-2</c:v>
                </c:pt>
                <c:pt idx="52526">
                  <c:v>-3.4581155429606401E-2</c:v>
                </c:pt>
                <c:pt idx="52527">
                  <c:v>-2.9814938973270699E-2</c:v>
                </c:pt>
                <c:pt idx="52528">
                  <c:v>-1.663599953027E-2</c:v>
                </c:pt>
                <c:pt idx="52529">
                  <c:v>-1.5561574563575899E-2</c:v>
                </c:pt>
                <c:pt idx="52530">
                  <c:v>-1.6549876630537801E-2</c:v>
                </c:pt>
                <c:pt idx="52531">
                  <c:v>3.1121688633804601E-2</c:v>
                </c:pt>
                <c:pt idx="52532">
                  <c:v>3.7273322593530202E-2</c:v>
                </c:pt>
                <c:pt idx="52533">
                  <c:v>4.6943208759164801E-3</c:v>
                </c:pt>
                <c:pt idx="52534">
                  <c:v>1.7993140772755298E-2</c:v>
                </c:pt>
                <c:pt idx="52535">
                  <c:v>1.64085600681886E-2</c:v>
                </c:pt>
                <c:pt idx="52536">
                  <c:v>1.5190969200592401E-2</c:v>
                </c:pt>
                <c:pt idx="52537">
                  <c:v>5.6764856715626401E-2</c:v>
                </c:pt>
                <c:pt idx="52538">
                  <c:v>5.85536601518288E-2</c:v>
                </c:pt>
                <c:pt idx="52539">
                  <c:v>6.2499595435179002E-2</c:v>
                </c:pt>
                <c:pt idx="52540">
                  <c:v>5.8766186031711201E-2</c:v>
                </c:pt>
                <c:pt idx="52541">
                  <c:v>1.6849674650439999E-2</c:v>
                </c:pt>
                <c:pt idx="52542" formatCode="0.00E+00">
                  <c:v>-2.82351455216378E-5</c:v>
                </c:pt>
                <c:pt idx="52543">
                  <c:v>4.3420510250203201E-2</c:v>
                </c:pt>
                <c:pt idx="52544">
                  <c:v>5.7839513510028397E-2</c:v>
                </c:pt>
                <c:pt idx="52545">
                  <c:v>4.9206053442405404E-3</c:v>
                </c:pt>
                <c:pt idx="52546">
                  <c:v>3.7910762098414198E-3</c:v>
                </c:pt>
                <c:pt idx="52547">
                  <c:v>1.19922252794042E-2</c:v>
                </c:pt>
                <c:pt idx="52548">
                  <c:v>1.9738628079819E-2</c:v>
                </c:pt>
                <c:pt idx="52549">
                  <c:v>2.22110120835818E-2</c:v>
                </c:pt>
                <c:pt idx="52550">
                  <c:v>1.9634475778944602E-2</c:v>
                </c:pt>
                <c:pt idx="52551">
                  <c:v>1.6240168933626599E-2</c:v>
                </c:pt>
                <c:pt idx="52552">
                  <c:v>8.5805783181728698E-2</c:v>
                </c:pt>
                <c:pt idx="52553">
                  <c:v>7.8430615103906698E-2</c:v>
                </c:pt>
                <c:pt idx="52554">
                  <c:v>6.5104767621627202E-2</c:v>
                </c:pt>
                <c:pt idx="52555">
                  <c:v>7.1672973827367106E-2</c:v>
                </c:pt>
                <c:pt idx="52556">
                  <c:v>7.1350107779534599E-2</c:v>
                </c:pt>
                <c:pt idx="52557">
                  <c:v>5.5340852676914298E-2</c:v>
                </c:pt>
                <c:pt idx="52558">
                  <c:v>4.0359381805474798E-2</c:v>
                </c:pt>
                <c:pt idx="52559">
                  <c:v>3.6549855689965702E-2</c:v>
                </c:pt>
                <c:pt idx="52560">
                  <c:v>2.3063251009714399E-2</c:v>
                </c:pt>
                <c:pt idx="52561">
                  <c:v>1.6447552426724198E-2</c:v>
                </c:pt>
                <c:pt idx="52562">
                  <c:v>2.9222624285205601E-2</c:v>
                </c:pt>
                <c:pt idx="52563">
                  <c:v>2.39258975307035E-2</c:v>
                </c:pt>
                <c:pt idx="52564">
                  <c:v>2.6417322876141899E-2</c:v>
                </c:pt>
                <c:pt idx="52565">
                  <c:v>1.7073331753701199E-2</c:v>
                </c:pt>
                <c:pt idx="52566">
                  <c:v>2.19028333476094E-2</c:v>
                </c:pt>
                <c:pt idx="52567">
                  <c:v>1.9481643011867101E-2</c:v>
                </c:pt>
                <c:pt idx="52568">
                  <c:v>2.13862978954142E-2</c:v>
                </c:pt>
                <c:pt idx="52569">
                  <c:v>2.04734509936144E-2</c:v>
                </c:pt>
                <c:pt idx="52570">
                  <c:v>3.37514328357875E-2</c:v>
                </c:pt>
                <c:pt idx="52571">
                  <c:v>3.6066058176337602E-2</c:v>
                </c:pt>
                <c:pt idx="52572">
                  <c:v>3.7367604463720699E-2</c:v>
                </c:pt>
                <c:pt idx="52573">
                  <c:v>4.4972420438293297E-2</c:v>
                </c:pt>
                <c:pt idx="52574">
                  <c:v>3.9313593685732201E-2</c:v>
                </c:pt>
                <c:pt idx="52575">
                  <c:v>3.8045799459900602E-2</c:v>
                </c:pt>
                <c:pt idx="52576">
                  <c:v>3.0606212206152499E-2</c:v>
                </c:pt>
                <c:pt idx="52577">
                  <c:v>1.59530233275215E-2</c:v>
                </c:pt>
                <c:pt idx="52578">
                  <c:v>2.5924068150197301E-2</c:v>
                </c:pt>
                <c:pt idx="52579">
                  <c:v>1.0802444129562799E-2</c:v>
                </c:pt>
                <c:pt idx="52580">
                  <c:v>1.9831543541045601E-2</c:v>
                </c:pt>
                <c:pt idx="52581">
                  <c:v>1.7748037073013999E-2</c:v>
                </c:pt>
                <c:pt idx="52582">
                  <c:v>1.6118354593020801E-2</c:v>
                </c:pt>
                <c:pt idx="52583">
                  <c:v>2.4560414214124401E-2</c:v>
                </c:pt>
                <c:pt idx="52584">
                  <c:v>2.4658497118464E-2</c:v>
                </c:pt>
                <c:pt idx="52585">
                  <c:v>4.6309015009738497E-2</c:v>
                </c:pt>
                <c:pt idx="52586">
                  <c:v>1.41167125788408E-2</c:v>
                </c:pt>
                <c:pt idx="52587">
                  <c:v>2.2171789931137099E-2</c:v>
                </c:pt>
                <c:pt idx="52588">
                  <c:v>2.1690162861356801E-2</c:v>
                </c:pt>
                <c:pt idx="52589">
                  <c:v>2.98202380207572E-2</c:v>
                </c:pt>
                <c:pt idx="52590">
                  <c:v>-6.8434598355077494E-2</c:v>
                </c:pt>
                <c:pt idx="52591">
                  <c:v>-7.4489108273863902E-2</c:v>
                </c:pt>
                <c:pt idx="52592">
                  <c:v>-7.7088972703775793E-2</c:v>
                </c:pt>
                <c:pt idx="52593">
                  <c:v>-7.7307589148178897E-3</c:v>
                </c:pt>
                <c:pt idx="52594">
                  <c:v>-1.15378086368946E-2</c:v>
                </c:pt>
                <c:pt idx="52595">
                  <c:v>-8.8820410007246497E-3</c:v>
                </c:pt>
                <c:pt idx="52596">
                  <c:v>-3.8769589887961198E-2</c:v>
                </c:pt>
                <c:pt idx="52597">
                  <c:v>-6.0646839547530501E-2</c:v>
                </c:pt>
                <c:pt idx="52598">
                  <c:v>-7.3710411229166606E-2</c:v>
                </c:pt>
                <c:pt idx="52599">
                  <c:v>-5.2267909966081598E-2</c:v>
                </c:pt>
                <c:pt idx="52600">
                  <c:v>-5.77524895015777E-2</c:v>
                </c:pt>
                <c:pt idx="52601">
                  <c:v>-5.9777213943551899E-2</c:v>
                </c:pt>
                <c:pt idx="52602">
                  <c:v>-6.1271498898569199E-2</c:v>
                </c:pt>
                <c:pt idx="52603">
                  <c:v>-6.6106827695388004E-2</c:v>
                </c:pt>
                <c:pt idx="52604">
                  <c:v>-7.9192445951787996E-2</c:v>
                </c:pt>
                <c:pt idx="52605">
                  <c:v>-5.2918949847529498E-2</c:v>
                </c:pt>
                <c:pt idx="52606">
                  <c:v>-3.9351548193364998E-2</c:v>
                </c:pt>
                <c:pt idx="52607">
                  <c:v>-7.5682337241837302E-2</c:v>
                </c:pt>
                <c:pt idx="52608">
                  <c:v>-8.4365852911355496E-2</c:v>
                </c:pt>
                <c:pt idx="52609">
                  <c:v>-8.4160396960233794E-2</c:v>
                </c:pt>
                <c:pt idx="52610">
                  <c:v>-8.9792819837436699E-2</c:v>
                </c:pt>
                <c:pt idx="52611">
                  <c:v>-3.8134329463447497E-2</c:v>
                </c:pt>
                <c:pt idx="52612">
                  <c:v>-3.9972822837059198E-2</c:v>
                </c:pt>
                <c:pt idx="52613">
                  <c:v>-1.4970038724958499E-2</c:v>
                </c:pt>
                <c:pt idx="52614">
                  <c:v>-1.7942385624773301E-2</c:v>
                </c:pt>
                <c:pt idx="52615">
                  <c:v>-1.26966279237414E-2</c:v>
                </c:pt>
                <c:pt idx="52616">
                  <c:v>-1.2295222178700001E-2</c:v>
                </c:pt>
                <c:pt idx="52617">
                  <c:v>-1.69078510155664E-2</c:v>
                </c:pt>
                <c:pt idx="52618">
                  <c:v>-1.8148183813790599E-2</c:v>
                </c:pt>
                <c:pt idx="52619">
                  <c:v>-1.00927337365603E-2</c:v>
                </c:pt>
                <c:pt idx="52620">
                  <c:v>5.0189312746984301E-2</c:v>
                </c:pt>
                <c:pt idx="52621">
                  <c:v>-3.2483074783395703E-2</c:v>
                </c:pt>
                <c:pt idx="52622">
                  <c:v>-3.94995872610353E-2</c:v>
                </c:pt>
                <c:pt idx="52623">
                  <c:v>4.4411414833703797E-2</c:v>
                </c:pt>
                <c:pt idx="52624">
                  <c:v>-2.3145771283758099E-2</c:v>
                </c:pt>
                <c:pt idx="52625">
                  <c:v>-4.2131150121337703E-2</c:v>
                </c:pt>
                <c:pt idx="52626">
                  <c:v>-3.2690368110147097E-2</c:v>
                </c:pt>
                <c:pt idx="52627">
                  <c:v>-2.9971430898872699E-2</c:v>
                </c:pt>
                <c:pt idx="52628">
                  <c:v>-2.2128396031312701E-2</c:v>
                </c:pt>
                <c:pt idx="52629">
                  <c:v>-1.76025033856099E-2</c:v>
                </c:pt>
                <c:pt idx="52630">
                  <c:v>3.55272693033446E-2</c:v>
                </c:pt>
                <c:pt idx="52631">
                  <c:v>6.6018971124509801E-2</c:v>
                </c:pt>
                <c:pt idx="52632">
                  <c:v>5.46666831712663E-2</c:v>
                </c:pt>
                <c:pt idx="52633">
                  <c:v>5.6126992409861E-2</c:v>
                </c:pt>
                <c:pt idx="52634">
                  <c:v>4.86361311903869E-2</c:v>
                </c:pt>
                <c:pt idx="52635">
                  <c:v>5.1129908306482202E-2</c:v>
                </c:pt>
                <c:pt idx="52636">
                  <c:v>-4.61873171167903E-3</c:v>
                </c:pt>
                <c:pt idx="52637">
                  <c:v>-9.7967634458064803E-3</c:v>
                </c:pt>
                <c:pt idx="52638">
                  <c:v>-1.0013179371582E-2</c:v>
                </c:pt>
                <c:pt idx="52639">
                  <c:v>-1.07805223834978E-2</c:v>
                </c:pt>
                <c:pt idx="52640">
                  <c:v>-0.14222989352177301</c:v>
                </c:pt>
                <c:pt idx="52641">
                  <c:v>-0.15244252816270601</c:v>
                </c:pt>
                <c:pt idx="52642">
                  <c:v>-0.109993352417597</c:v>
                </c:pt>
                <c:pt idx="52643">
                  <c:v>-0.115936710097372</c:v>
                </c:pt>
                <c:pt idx="52644">
                  <c:v>-8.2898798568080603E-3</c:v>
                </c:pt>
                <c:pt idx="52645">
                  <c:v>-3.67718994625043E-3</c:v>
                </c:pt>
                <c:pt idx="52646">
                  <c:v>-1.29619015162392E-2</c:v>
                </c:pt>
                <c:pt idx="52647">
                  <c:v>-6.9766169656164598E-3</c:v>
                </c:pt>
                <c:pt idx="52648">
                  <c:v>-1.1727271604268801E-2</c:v>
                </c:pt>
                <c:pt idx="52649">
                  <c:v>-1.1713030978052799E-2</c:v>
                </c:pt>
                <c:pt idx="52650">
                  <c:v>-1.72079598407501E-2</c:v>
                </c:pt>
                <c:pt idx="52651">
                  <c:v>-1.2257108483240501E-2</c:v>
                </c:pt>
                <c:pt idx="52652">
                  <c:v>-2.39152820421926E-2</c:v>
                </c:pt>
                <c:pt idx="52653">
                  <c:v>-5.1953220302511901E-3</c:v>
                </c:pt>
                <c:pt idx="52654">
                  <c:v>-5.2395839088821197E-3</c:v>
                </c:pt>
                <c:pt idx="52655">
                  <c:v>-5.2602481828567501E-3</c:v>
                </c:pt>
                <c:pt idx="52656">
                  <c:v>-1.0186748280368099E-2</c:v>
                </c:pt>
                <c:pt idx="52657">
                  <c:v>-1.47626797642512E-2</c:v>
                </c:pt>
                <c:pt idx="52658">
                  <c:v>-2.1458672102647899E-2</c:v>
                </c:pt>
                <c:pt idx="52659">
                  <c:v>-2.5015803982250999E-2</c:v>
                </c:pt>
                <c:pt idx="52660">
                  <c:v>-3.14957983813208E-2</c:v>
                </c:pt>
                <c:pt idx="52661">
                  <c:v>7.9604778885981206E-2</c:v>
                </c:pt>
                <c:pt idx="52662">
                  <c:v>8.1161284810586404E-2</c:v>
                </c:pt>
                <c:pt idx="52663">
                  <c:v>8.8142260764638394E-2</c:v>
                </c:pt>
                <c:pt idx="52664">
                  <c:v>6.4133685569931195E-2</c:v>
                </c:pt>
                <c:pt idx="52665">
                  <c:v>0.120368114585437</c:v>
                </c:pt>
                <c:pt idx="52666">
                  <c:v>0.114141816019146</c:v>
                </c:pt>
                <c:pt idx="52667">
                  <c:v>0.142364191785811</c:v>
                </c:pt>
                <c:pt idx="52668">
                  <c:v>0.14126543647387299</c:v>
                </c:pt>
                <c:pt idx="52669">
                  <c:v>0.13412845049635799</c:v>
                </c:pt>
                <c:pt idx="52670">
                  <c:v>0.125126120439361</c:v>
                </c:pt>
                <c:pt idx="52671">
                  <c:v>0.17328733225003501</c:v>
                </c:pt>
                <c:pt idx="52672">
                  <c:v>0.100366673489151</c:v>
                </c:pt>
                <c:pt idx="52673">
                  <c:v>0.122824971108356</c:v>
                </c:pt>
                <c:pt idx="52674">
                  <c:v>0.14167321345605699</c:v>
                </c:pt>
                <c:pt idx="52675">
                  <c:v>0.119413576141878</c:v>
                </c:pt>
                <c:pt idx="52676">
                  <c:v>9.9527860077392297E-2</c:v>
                </c:pt>
                <c:pt idx="52677">
                  <c:v>0.124999548929212</c:v>
                </c:pt>
                <c:pt idx="52678">
                  <c:v>0.10131064502812299</c:v>
                </c:pt>
                <c:pt idx="52679">
                  <c:v>0.111077334537503</c:v>
                </c:pt>
                <c:pt idx="52680">
                  <c:v>0.13826785379276901</c:v>
                </c:pt>
                <c:pt idx="52681">
                  <c:v>0.31383778336293999</c:v>
                </c:pt>
                <c:pt idx="52682">
                  <c:v>0.35323773893692001</c:v>
                </c:pt>
                <c:pt idx="52683">
                  <c:v>0.45771384856932401</c:v>
                </c:pt>
                <c:pt idx="52684">
                  <c:v>0.20803474344498901</c:v>
                </c:pt>
                <c:pt idx="52685">
                  <c:v>0.22147132854971199</c:v>
                </c:pt>
                <c:pt idx="52686">
                  <c:v>0.245431188837266</c:v>
                </c:pt>
                <c:pt idx="52687">
                  <c:v>0.26090103105659002</c:v>
                </c:pt>
                <c:pt idx="52688">
                  <c:v>0.107547220502917</c:v>
                </c:pt>
                <c:pt idx="52689">
                  <c:v>0.121702965564893</c:v>
                </c:pt>
                <c:pt idx="52690">
                  <c:v>0.122684836185914</c:v>
                </c:pt>
                <c:pt idx="52691">
                  <c:v>5.7143645049108897E-2</c:v>
                </c:pt>
                <c:pt idx="52692">
                  <c:v>6.7814096792318396E-2</c:v>
                </c:pt>
                <c:pt idx="52693">
                  <c:v>0.29761423448732999</c:v>
                </c:pt>
                <c:pt idx="52694">
                  <c:v>0.28583046591852201</c:v>
                </c:pt>
                <c:pt idx="52695">
                  <c:v>0.416855667052627</c:v>
                </c:pt>
                <c:pt idx="52696">
                  <c:v>0.43468772312956899</c:v>
                </c:pt>
                <c:pt idx="52697">
                  <c:v>0.38355389770856801</c:v>
                </c:pt>
                <c:pt idx="52698">
                  <c:v>0.39807340023544602</c:v>
                </c:pt>
                <c:pt idx="52699">
                  <c:v>0.51207084860833796</c:v>
                </c:pt>
                <c:pt idx="52700">
                  <c:v>0.41799730119408401</c:v>
                </c:pt>
                <c:pt idx="52701">
                  <c:v>0.54682326284821403</c:v>
                </c:pt>
                <c:pt idx="52702">
                  <c:v>0.510869213633113</c:v>
                </c:pt>
                <c:pt idx="52703">
                  <c:v>0.50647937882640304</c:v>
                </c:pt>
                <c:pt idx="52704">
                  <c:v>0.52156122328021404</c:v>
                </c:pt>
                <c:pt idx="52705">
                  <c:v>0.51997697149854005</c:v>
                </c:pt>
                <c:pt idx="52706">
                  <c:v>0.52727552790135501</c:v>
                </c:pt>
                <c:pt idx="52707">
                  <c:v>0.53407162790886298</c:v>
                </c:pt>
                <c:pt idx="52708">
                  <c:v>0.48591527745193702</c:v>
                </c:pt>
                <c:pt idx="52709">
                  <c:v>0.51423952387722904</c:v>
                </c:pt>
                <c:pt idx="52710">
                  <c:v>0.29898718715184802</c:v>
                </c:pt>
                <c:pt idx="52711">
                  <c:v>0.27136891773244598</c:v>
                </c:pt>
                <c:pt idx="52712">
                  <c:v>0.26132290493032201</c:v>
                </c:pt>
                <c:pt idx="52713">
                  <c:v>0.32292330445547002</c:v>
                </c:pt>
                <c:pt idx="52714">
                  <c:v>0.34265167051628398</c:v>
                </c:pt>
                <c:pt idx="52715">
                  <c:v>0.31400789193433198</c:v>
                </c:pt>
                <c:pt idx="52716">
                  <c:v>0.23844091921317201</c:v>
                </c:pt>
                <c:pt idx="52717">
                  <c:v>0.22522219320002901</c:v>
                </c:pt>
                <c:pt idx="52718">
                  <c:v>-6.6680472734996096E-2</c:v>
                </c:pt>
                <c:pt idx="52719">
                  <c:v>-4.2397489280091502E-2</c:v>
                </c:pt>
                <c:pt idx="52720">
                  <c:v>-2.4057535865800801E-2</c:v>
                </c:pt>
                <c:pt idx="52721">
                  <c:v>-2.7544039076017302E-3</c:v>
                </c:pt>
                <c:pt idx="52722">
                  <c:v>-3.2687870332869899E-2</c:v>
                </c:pt>
                <c:pt idx="52723">
                  <c:v>-1.2418907478523899E-2</c:v>
                </c:pt>
                <c:pt idx="52724">
                  <c:v>-6.4358299817466299E-3</c:v>
                </c:pt>
                <c:pt idx="52725">
                  <c:v>9.1599833293323201E-3</c:v>
                </c:pt>
                <c:pt idx="52726">
                  <c:v>1.8193567144745199E-2</c:v>
                </c:pt>
                <c:pt idx="52727">
                  <c:v>2.2316728002027501E-2</c:v>
                </c:pt>
                <c:pt idx="52728">
                  <c:v>0.16430358080410501</c:v>
                </c:pt>
                <c:pt idx="52729">
                  <c:v>0.198668554292382</c:v>
                </c:pt>
                <c:pt idx="52730">
                  <c:v>4.4980808252850203E-2</c:v>
                </c:pt>
                <c:pt idx="52731">
                  <c:v>4.7406054285898197E-2</c:v>
                </c:pt>
                <c:pt idx="52732">
                  <c:v>9.1065374932788504E-2</c:v>
                </c:pt>
                <c:pt idx="52733">
                  <c:v>0.16548901849900699</c:v>
                </c:pt>
                <c:pt idx="52734">
                  <c:v>0.107048427653175</c:v>
                </c:pt>
                <c:pt idx="52735">
                  <c:v>0.22654349836078699</c:v>
                </c:pt>
                <c:pt idx="52736">
                  <c:v>0.260935872072594</c:v>
                </c:pt>
                <c:pt idx="52737">
                  <c:v>0.32331740635480399</c:v>
                </c:pt>
                <c:pt idx="52738">
                  <c:v>0.26944113603550701</c:v>
                </c:pt>
                <c:pt idx="52739">
                  <c:v>0.283315456459026</c:v>
                </c:pt>
                <c:pt idx="52740">
                  <c:v>0.33845474807514903</c:v>
                </c:pt>
                <c:pt idx="52741">
                  <c:v>0.38621676197833998</c:v>
                </c:pt>
                <c:pt idx="52742">
                  <c:v>0.31888100645421102</c:v>
                </c:pt>
                <c:pt idx="52743">
                  <c:v>0.31872069358459898</c:v>
                </c:pt>
                <c:pt idx="52744">
                  <c:v>0.199924274603684</c:v>
                </c:pt>
                <c:pt idx="52745">
                  <c:v>0.18732986460325901</c:v>
                </c:pt>
                <c:pt idx="52746">
                  <c:v>-1.0528266134139899E-3</c:v>
                </c:pt>
                <c:pt idx="52747">
                  <c:v>-6.2496375322074098E-3</c:v>
                </c:pt>
                <c:pt idx="52748">
                  <c:v>1.32726952106183E-2</c:v>
                </c:pt>
                <c:pt idx="52749">
                  <c:v>8.1699492469968701E-3</c:v>
                </c:pt>
                <c:pt idx="52750">
                  <c:v>5.8696073185517898E-3</c:v>
                </c:pt>
                <c:pt idx="52751">
                  <c:v>4.3896379008183599E-2</c:v>
                </c:pt>
                <c:pt idx="52752">
                  <c:v>4.1401364218128497E-2</c:v>
                </c:pt>
                <c:pt idx="52753">
                  <c:v>3.8499881751259402E-2</c:v>
                </c:pt>
                <c:pt idx="52754">
                  <c:v>3.3617051077538401E-2</c:v>
                </c:pt>
                <c:pt idx="52755">
                  <c:v>3.4913154778167102E-2</c:v>
                </c:pt>
                <c:pt idx="52756">
                  <c:v>3.8877094981052601E-2</c:v>
                </c:pt>
                <c:pt idx="52757">
                  <c:v>3.8009330355004999E-2</c:v>
                </c:pt>
                <c:pt idx="52758">
                  <c:v>6.4269910023611196E-2</c:v>
                </c:pt>
                <c:pt idx="52759">
                  <c:v>4.0531758994224398E-2</c:v>
                </c:pt>
                <c:pt idx="52760">
                  <c:v>0.15668008877720899</c:v>
                </c:pt>
                <c:pt idx="52761">
                  <c:v>0.115453080962107</c:v>
                </c:pt>
                <c:pt idx="52762">
                  <c:v>0.236195976743868</c:v>
                </c:pt>
                <c:pt idx="52763">
                  <c:v>8.2568431402627596E-3</c:v>
                </c:pt>
                <c:pt idx="52764">
                  <c:v>1.5771270346215099E-2</c:v>
                </c:pt>
                <c:pt idx="52765">
                  <c:v>1.4723961665324701E-2</c:v>
                </c:pt>
                <c:pt idx="52766">
                  <c:v>1.52903394555827E-2</c:v>
                </c:pt>
                <c:pt idx="52767">
                  <c:v>1.5249805368017601E-2</c:v>
                </c:pt>
                <c:pt idx="52768">
                  <c:v>3.3097561275527099E-2</c:v>
                </c:pt>
                <c:pt idx="52769">
                  <c:v>2.9960807517405801E-2</c:v>
                </c:pt>
                <c:pt idx="52770">
                  <c:v>2.2735278025841799E-2</c:v>
                </c:pt>
                <c:pt idx="52771">
                  <c:v>1.46218779719611E-2</c:v>
                </c:pt>
                <c:pt idx="52772">
                  <c:v>1.3100343104162899E-2</c:v>
                </c:pt>
                <c:pt idx="52773">
                  <c:v>1.3066675721371299E-2</c:v>
                </c:pt>
                <c:pt idx="52774">
                  <c:v>0.11962274486588099</c:v>
                </c:pt>
                <c:pt idx="52775">
                  <c:v>0.14270140621320801</c:v>
                </c:pt>
                <c:pt idx="52776">
                  <c:v>0.153941995470563</c:v>
                </c:pt>
                <c:pt idx="52777">
                  <c:v>0.15271886878220001</c:v>
                </c:pt>
                <c:pt idx="52778">
                  <c:v>0.16829429959393</c:v>
                </c:pt>
                <c:pt idx="52779">
                  <c:v>0.17049629580057299</c:v>
                </c:pt>
                <c:pt idx="52780">
                  <c:v>0.16624532563953801</c:v>
                </c:pt>
                <c:pt idx="52781">
                  <c:v>0.161031007633128</c:v>
                </c:pt>
                <c:pt idx="52782">
                  <c:v>0.17464656311365201</c:v>
                </c:pt>
                <c:pt idx="52783">
                  <c:v>0.18459755901806801</c:v>
                </c:pt>
                <c:pt idx="52784">
                  <c:v>0.19475247609204399</c:v>
                </c:pt>
                <c:pt idx="52785">
                  <c:v>0.23737664983043999</c:v>
                </c:pt>
                <c:pt idx="52786">
                  <c:v>0.213408417229313</c:v>
                </c:pt>
                <c:pt idx="52787">
                  <c:v>0.211103013236002</c:v>
                </c:pt>
                <c:pt idx="52788">
                  <c:v>0.226948519469093</c:v>
                </c:pt>
                <c:pt idx="52789">
                  <c:v>0.25380227189496801</c:v>
                </c:pt>
                <c:pt idx="52790">
                  <c:v>0.26919421298957003</c:v>
                </c:pt>
                <c:pt idx="52791">
                  <c:v>0.28299813667385998</c:v>
                </c:pt>
                <c:pt idx="52792">
                  <c:v>0.27432279426492501</c:v>
                </c:pt>
                <c:pt idx="52793">
                  <c:v>0.28739311186019401</c:v>
                </c:pt>
                <c:pt idx="52794">
                  <c:v>0.32439539969720399</c:v>
                </c:pt>
                <c:pt idx="52795">
                  <c:v>0.30275302342363902</c:v>
                </c:pt>
                <c:pt idx="52796">
                  <c:v>0.30214420880117898</c:v>
                </c:pt>
                <c:pt idx="52797">
                  <c:v>0.34091322749235498</c:v>
                </c:pt>
                <c:pt idx="52798">
                  <c:v>0.31276972135150999</c:v>
                </c:pt>
                <c:pt idx="52799">
                  <c:v>0.30400262777416698</c:v>
                </c:pt>
                <c:pt idx="52800">
                  <c:v>0.32209611352185702</c:v>
                </c:pt>
                <c:pt idx="52801">
                  <c:v>8.2568431402627596E-3</c:v>
                </c:pt>
                <c:pt idx="52802">
                  <c:v>7.4529678099704002E-3</c:v>
                </c:pt>
                <c:pt idx="52803">
                  <c:v>8.8508561493114701E-3</c:v>
                </c:pt>
                <c:pt idx="52804">
                  <c:v>5.9540683893326502E-3</c:v>
                </c:pt>
                <c:pt idx="52805">
                  <c:v>1.4737732471749899E-2</c:v>
                </c:pt>
                <c:pt idx="52806">
                  <c:v>1.4675198716622401E-2</c:v>
                </c:pt>
                <c:pt idx="52807">
                  <c:v>9.7212517106732808E-3</c:v>
                </c:pt>
                <c:pt idx="52808">
                  <c:v>1.08333749223794E-2</c:v>
                </c:pt>
                <c:pt idx="52809">
                  <c:v>1.5339289457119499E-2</c:v>
                </c:pt>
                <c:pt idx="52810">
                  <c:v>1.12792089620821E-2</c:v>
                </c:pt>
                <c:pt idx="52811">
                  <c:v>0.13560266054447201</c:v>
                </c:pt>
                <c:pt idx="52812">
                  <c:v>0.133031559081215</c:v>
                </c:pt>
                <c:pt idx="52813">
                  <c:v>0.20895520293664299</c:v>
                </c:pt>
                <c:pt idx="52814">
                  <c:v>0.208215526280952</c:v>
                </c:pt>
                <c:pt idx="52815">
                  <c:v>0.22173730829643801</c:v>
                </c:pt>
                <c:pt idx="52816">
                  <c:v>0.218985452096285</c:v>
                </c:pt>
                <c:pt idx="52817">
                  <c:v>0.22747139980844799</c:v>
                </c:pt>
                <c:pt idx="52818">
                  <c:v>0.23062409692475899</c:v>
                </c:pt>
                <c:pt idx="52819">
                  <c:v>0.24415557067667801</c:v>
                </c:pt>
                <c:pt idx="52820">
                  <c:v>0.247614149208534</c:v>
                </c:pt>
                <c:pt idx="52821">
                  <c:v>0.24308382151372099</c:v>
                </c:pt>
                <c:pt idx="52822">
                  <c:v>0.25740829221994399</c:v>
                </c:pt>
                <c:pt idx="52823">
                  <c:v>0.25844946881411701</c:v>
                </c:pt>
                <c:pt idx="52824">
                  <c:v>0.26039350660882699</c:v>
                </c:pt>
                <c:pt idx="52825">
                  <c:v>0.25530830768177898</c:v>
                </c:pt>
                <c:pt idx="52826">
                  <c:v>0.24050934264327101</c:v>
                </c:pt>
                <c:pt idx="52827">
                  <c:v>0.25542563884532399</c:v>
                </c:pt>
                <c:pt idx="52828">
                  <c:v>0.26211699812515299</c:v>
                </c:pt>
                <c:pt idx="52829">
                  <c:v>0.24394642976626699</c:v>
                </c:pt>
                <c:pt idx="52830">
                  <c:v>0.25187629880984902</c:v>
                </c:pt>
                <c:pt idx="52831">
                  <c:v>0.33733103366040401</c:v>
                </c:pt>
                <c:pt idx="52832">
                  <c:v>0.39077582641905101</c:v>
                </c:pt>
                <c:pt idx="52833">
                  <c:v>0.44137799646194398</c:v>
                </c:pt>
                <c:pt idx="52834">
                  <c:v>-1.17056831958719E-2</c:v>
                </c:pt>
                <c:pt idx="52835">
                  <c:v>-1.9823485137126302E-2</c:v>
                </c:pt>
                <c:pt idx="52836">
                  <c:v>-1.3973307178972201E-2</c:v>
                </c:pt>
                <c:pt idx="52837">
                  <c:v>-1.332263371805E-2</c:v>
                </c:pt>
                <c:pt idx="52838">
                  <c:v>-1.36309806664296E-2</c:v>
                </c:pt>
                <c:pt idx="52839">
                  <c:v>-0.14643191332564201</c:v>
                </c:pt>
                <c:pt idx="52840">
                  <c:v>-9.3981996382848501E-2</c:v>
                </c:pt>
                <c:pt idx="52841">
                  <c:v>-0.10014309168525699</c:v>
                </c:pt>
                <c:pt idx="52842">
                  <c:v>-3.7106003406793299E-2</c:v>
                </c:pt>
                <c:pt idx="52843">
                  <c:v>-5.1385546986050197E-2</c:v>
                </c:pt>
                <c:pt idx="52844">
                  <c:v>-4.8725999467701099E-2</c:v>
                </c:pt>
                <c:pt idx="52845">
                  <c:v>-4.9066731798001501E-2</c:v>
                </c:pt>
                <c:pt idx="52846">
                  <c:v>-1.4102752820785099E-2</c:v>
                </c:pt>
                <c:pt idx="52847">
                  <c:v>-2.7367902978251198E-2</c:v>
                </c:pt>
                <c:pt idx="52848">
                  <c:v>2.9776468656104099E-2</c:v>
                </c:pt>
                <c:pt idx="52849">
                  <c:v>-3.9106404810124999E-2</c:v>
                </c:pt>
                <c:pt idx="52850">
                  <c:v>-2.3081841492293701E-2</c:v>
                </c:pt>
                <c:pt idx="52851">
                  <c:v>-0.14346699497068899</c:v>
                </c:pt>
                <c:pt idx="52852">
                  <c:v>-0.17836498804037099</c:v>
                </c:pt>
                <c:pt idx="52853">
                  <c:v>-0.188404015640489</c:v>
                </c:pt>
                <c:pt idx="52854">
                  <c:v>2.0764529303544998E-2</c:v>
                </c:pt>
                <c:pt idx="52855">
                  <c:v>4.6854265108838999E-2</c:v>
                </c:pt>
                <c:pt idx="52856">
                  <c:v>5.0059805955908303E-2</c:v>
                </c:pt>
                <c:pt idx="52857">
                  <c:v>-1.1445058358550799E-2</c:v>
                </c:pt>
                <c:pt idx="52858">
                  <c:v>-1.5032034715479901E-2</c:v>
                </c:pt>
                <c:pt idx="52859">
                  <c:v>-2.7093613988121198E-2</c:v>
                </c:pt>
                <c:pt idx="52860">
                  <c:v>4.7442661054935401E-2</c:v>
                </c:pt>
                <c:pt idx="52861">
                  <c:v>1.1959496587009099E-2</c:v>
                </c:pt>
                <c:pt idx="52862">
                  <c:v>2.0253421653745701E-2</c:v>
                </c:pt>
                <c:pt idx="52863">
                  <c:v>1.4769413041170101E-2</c:v>
                </c:pt>
                <c:pt idx="52864">
                  <c:v>0.20595617282338799</c:v>
                </c:pt>
                <c:pt idx="52865">
                  <c:v>0.16522441038738001</c:v>
                </c:pt>
                <c:pt idx="52866">
                  <c:v>0.170369408162106</c:v>
                </c:pt>
                <c:pt idx="52867">
                  <c:v>0.19124906914987599</c:v>
                </c:pt>
                <c:pt idx="52868">
                  <c:v>0.291739968897269</c:v>
                </c:pt>
                <c:pt idx="52869">
                  <c:v>0.248718321813136</c:v>
                </c:pt>
                <c:pt idx="52870">
                  <c:v>0.24570520339440399</c:v>
                </c:pt>
                <c:pt idx="52871">
                  <c:v>0.31306992300976599</c:v>
                </c:pt>
                <c:pt idx="52872">
                  <c:v>0.30500914316814998</c:v>
                </c:pt>
                <c:pt idx="52873">
                  <c:v>0.31275338343578701</c:v>
                </c:pt>
                <c:pt idx="52874">
                  <c:v>0.438428419482497</c:v>
                </c:pt>
                <c:pt idx="52875">
                  <c:v>0.22980709743960401</c:v>
                </c:pt>
                <c:pt idx="52876">
                  <c:v>0.26344482511154499</c:v>
                </c:pt>
                <c:pt idx="52877">
                  <c:v>0.35474063832380998</c:v>
                </c:pt>
                <c:pt idx="52878">
                  <c:v>0.28323243127090397</c:v>
                </c:pt>
                <c:pt idx="52879">
                  <c:v>0.55245597081908804</c:v>
                </c:pt>
                <c:pt idx="52880">
                  <c:v>0.63897215682075703</c:v>
                </c:pt>
                <c:pt idx="52881">
                  <c:v>0.57988095863619005</c:v>
                </c:pt>
                <c:pt idx="52882">
                  <c:v>0.49084412959933099</c:v>
                </c:pt>
                <c:pt idx="52883">
                  <c:v>0.52139232189416695</c:v>
                </c:pt>
                <c:pt idx="52884">
                  <c:v>0.46528072236485102</c:v>
                </c:pt>
                <c:pt idx="52885">
                  <c:v>0.39412390930136798</c:v>
                </c:pt>
                <c:pt idx="52886">
                  <c:v>0.41686421674264901</c:v>
                </c:pt>
                <c:pt idx="52887">
                  <c:v>-0.104964250375346</c:v>
                </c:pt>
                <c:pt idx="52888">
                  <c:v>-7.6760415153392395E-2</c:v>
                </c:pt>
                <c:pt idx="52889">
                  <c:v>-0.117547416011397</c:v>
                </c:pt>
                <c:pt idx="52890">
                  <c:v>-0.11827227683866801</c:v>
                </c:pt>
                <c:pt idx="52891">
                  <c:v>-0.134601538661724</c:v>
                </c:pt>
                <c:pt idx="52892">
                  <c:v>-0.14351133863099999</c:v>
                </c:pt>
                <c:pt idx="52893">
                  <c:v>-0.16905728565615799</c:v>
                </c:pt>
                <c:pt idx="52894">
                  <c:v>-0.20040546611138599</c:v>
                </c:pt>
                <c:pt idx="52895">
                  <c:v>-2.8909490298938599E-2</c:v>
                </c:pt>
                <c:pt idx="52896">
                  <c:v>5.0958882448162096E-3</c:v>
                </c:pt>
                <c:pt idx="52897" formatCode="0.00E+00">
                  <c:v>9.3306601249176703E-4</c:v>
                </c:pt>
                <c:pt idx="52898">
                  <c:v>5.8144883274702198E-3</c:v>
                </c:pt>
                <c:pt idx="52899">
                  <c:v>-1.2253048404203101E-2</c:v>
                </c:pt>
                <c:pt idx="52900">
                  <c:v>4.1260561277824001E-2</c:v>
                </c:pt>
                <c:pt idx="52901">
                  <c:v>4.4101081924719801E-2</c:v>
                </c:pt>
                <c:pt idx="52902">
                  <c:v>3.7731933081799299E-2</c:v>
                </c:pt>
                <c:pt idx="52903">
                  <c:v>3.5162861815226799E-2</c:v>
                </c:pt>
                <c:pt idx="52904">
                  <c:v>4.8115805053334702E-2</c:v>
                </c:pt>
                <c:pt idx="52905">
                  <c:v>5.8468511489513299E-2</c:v>
                </c:pt>
                <c:pt idx="52906">
                  <c:v>7.6694577204712497E-2</c:v>
                </c:pt>
                <c:pt idx="52907">
                  <c:v>7.4285462622955795E-2</c:v>
                </c:pt>
                <c:pt idx="52908">
                  <c:v>8.16699830152922E-2</c:v>
                </c:pt>
                <c:pt idx="52909">
                  <c:v>-3.4860384389444103E-2</c:v>
                </c:pt>
                <c:pt idx="52910">
                  <c:v>-3.9564601921543797E-2</c:v>
                </c:pt>
                <c:pt idx="52911">
                  <c:v>-8.1359946186229895E-2</c:v>
                </c:pt>
                <c:pt idx="52912">
                  <c:v>1.2490921247854499E-2</c:v>
                </c:pt>
                <c:pt idx="52913">
                  <c:v>1.27049672054957E-2</c:v>
                </c:pt>
                <c:pt idx="52914">
                  <c:v>1.7905396353896801E-2</c:v>
                </c:pt>
                <c:pt idx="52915">
                  <c:v>3.4397929731846402E-3</c:v>
                </c:pt>
                <c:pt idx="52916">
                  <c:v>4.1309633971332499E-2</c:v>
                </c:pt>
                <c:pt idx="52917" formatCode="0.00E+00">
                  <c:v>-5.57353631250201E-4</c:v>
                </c:pt>
                <c:pt idx="52918">
                  <c:v>1.86673030243289E-3</c:v>
                </c:pt>
                <c:pt idx="52919">
                  <c:v>-1.17995258527934E-2</c:v>
                </c:pt>
                <c:pt idx="52920">
                  <c:v>5.4447722693497999E-3</c:v>
                </c:pt>
                <c:pt idx="52921">
                  <c:v>-9.5570484462148501E-3</c:v>
                </c:pt>
                <c:pt idx="52922">
                  <c:v>-3.3766056859951799E-3</c:v>
                </c:pt>
                <c:pt idx="52923">
                  <c:v>2.05218265806128E-3</c:v>
                </c:pt>
                <c:pt idx="52924">
                  <c:v>1.20184994862213E-2</c:v>
                </c:pt>
                <c:pt idx="52925">
                  <c:v>1.8669107259456901E-2</c:v>
                </c:pt>
                <c:pt idx="52926">
                  <c:v>1.28909003248165E-2</c:v>
                </c:pt>
                <c:pt idx="52927">
                  <c:v>1.8669107259456901E-2</c:v>
                </c:pt>
                <c:pt idx="52928">
                  <c:v>1.28909003248165E-2</c:v>
                </c:pt>
                <c:pt idx="52929">
                  <c:v>1.8883889176199001E-2</c:v>
                </c:pt>
                <c:pt idx="52930">
                  <c:v>1.5841517619381702E-2</c:v>
                </c:pt>
                <c:pt idx="52931">
                  <c:v>-0.104323999402208</c:v>
                </c:pt>
                <c:pt idx="52932">
                  <c:v>-0.110687361835705</c:v>
                </c:pt>
                <c:pt idx="52933">
                  <c:v>-0.117935916631201</c:v>
                </c:pt>
                <c:pt idx="52934">
                  <c:v>-5.0891489112221799E-2</c:v>
                </c:pt>
                <c:pt idx="52935">
                  <c:v>-5.8466000944167297E-2</c:v>
                </c:pt>
                <c:pt idx="52936">
                  <c:v>7.8102934232588697E-2</c:v>
                </c:pt>
                <c:pt idx="52937">
                  <c:v>7.4515794579645703E-2</c:v>
                </c:pt>
                <c:pt idx="52938">
                  <c:v>7.5832856570237306E-2</c:v>
                </c:pt>
                <c:pt idx="52939">
                  <c:v>0.14483134473335599</c:v>
                </c:pt>
                <c:pt idx="52940">
                  <c:v>0.17947922064642999</c:v>
                </c:pt>
                <c:pt idx="52941">
                  <c:v>0.10473542601182299</c:v>
                </c:pt>
                <c:pt idx="52942">
                  <c:v>0.10851785238732201</c:v>
                </c:pt>
                <c:pt idx="52943">
                  <c:v>0.11520234695218499</c:v>
                </c:pt>
                <c:pt idx="52944">
                  <c:v>0.116620361499675</c:v>
                </c:pt>
                <c:pt idx="52945">
                  <c:v>0.100923667470707</c:v>
                </c:pt>
                <c:pt idx="52946">
                  <c:v>9.8874477746217798E-2</c:v>
                </c:pt>
                <c:pt idx="52947">
                  <c:v>9.6782313741020601E-2</c:v>
                </c:pt>
                <c:pt idx="52948">
                  <c:v>8.7146168313196395E-2</c:v>
                </c:pt>
                <c:pt idx="52949">
                  <c:v>1.26240704457261E-2</c:v>
                </c:pt>
                <c:pt idx="52950">
                  <c:v>1.84755143391515E-2</c:v>
                </c:pt>
                <c:pt idx="52951">
                  <c:v>1.49232394346141E-2</c:v>
                </c:pt>
                <c:pt idx="52952">
                  <c:v>1.7924574042619199E-2</c:v>
                </c:pt>
                <c:pt idx="52953">
                  <c:v>1.6526086930061998E-2</c:v>
                </c:pt>
                <c:pt idx="52954">
                  <c:v>2.3997621329087501E-2</c:v>
                </c:pt>
                <c:pt idx="52955">
                  <c:v>2.4791858159845401E-2</c:v>
                </c:pt>
                <c:pt idx="52956">
                  <c:v>2.0122847872408402E-2</c:v>
                </c:pt>
                <c:pt idx="52957">
                  <c:v>2.0175450680159399E-2</c:v>
                </c:pt>
                <c:pt idx="52958">
                  <c:v>1.9235293175744201E-2</c:v>
                </c:pt>
                <c:pt idx="52959">
                  <c:v>1.8572846339263802E-2</c:v>
                </c:pt>
                <c:pt idx="52960">
                  <c:v>-9.8465773706022299E-3</c:v>
                </c:pt>
                <c:pt idx="52961">
                  <c:v>-4.1608568625246499E-3</c:v>
                </c:pt>
                <c:pt idx="52962">
                  <c:v>-5.9876526525945899E-3</c:v>
                </c:pt>
                <c:pt idx="52963">
                  <c:v>-1.69495241486372E-3</c:v>
                </c:pt>
                <c:pt idx="52964">
                  <c:v>1.3464173218658E-3</c:v>
                </c:pt>
                <c:pt idx="52965">
                  <c:v>-8.4055881542431196E-2</c:v>
                </c:pt>
                <c:pt idx="52966">
                  <c:v>1.1584829211011001E-3</c:v>
                </c:pt>
                <c:pt idx="52967">
                  <c:v>-1.33903388644571E-2</c:v>
                </c:pt>
                <c:pt idx="52968">
                  <c:v>2.5264318810223899E-2</c:v>
                </c:pt>
                <c:pt idx="52969">
                  <c:v>2.3428204688094902E-2</c:v>
                </c:pt>
                <c:pt idx="52970">
                  <c:v>2.60982271539342E-2</c:v>
                </c:pt>
                <c:pt idx="52971">
                  <c:v>8.0938261886386698E-2</c:v>
                </c:pt>
                <c:pt idx="52972">
                  <c:v>0.121474528864586</c:v>
                </c:pt>
                <c:pt idx="52973">
                  <c:v>7.0761471688379096E-2</c:v>
                </c:pt>
                <c:pt idx="52974">
                  <c:v>8.2946805169952204E-2</c:v>
                </c:pt>
                <c:pt idx="52975">
                  <c:v>9.1683657638158694E-2</c:v>
                </c:pt>
                <c:pt idx="52976">
                  <c:v>8.0536185123467802E-2</c:v>
                </c:pt>
                <c:pt idx="52977">
                  <c:v>8.7529522218337194E-2</c:v>
                </c:pt>
                <c:pt idx="52978">
                  <c:v>0.188373644596906</c:v>
                </c:pt>
                <c:pt idx="52979">
                  <c:v>0.21231409882393901</c:v>
                </c:pt>
                <c:pt idx="52980">
                  <c:v>0.296726725953395</c:v>
                </c:pt>
                <c:pt idx="52981">
                  <c:v>9.3581039261936505E-2</c:v>
                </c:pt>
                <c:pt idx="52982">
                  <c:v>0.198875515684551</c:v>
                </c:pt>
                <c:pt idx="52983">
                  <c:v>0.20946766816064599</c:v>
                </c:pt>
                <c:pt idx="52984">
                  <c:v>0.21114164684770501</c:v>
                </c:pt>
                <c:pt idx="52985">
                  <c:v>0.22478857907125399</c:v>
                </c:pt>
                <c:pt idx="52986">
                  <c:v>0.24349401827205699</c:v>
                </c:pt>
                <c:pt idx="52987">
                  <c:v>0.25281192697190402</c:v>
                </c:pt>
                <c:pt idx="52988">
                  <c:v>0.26147888137277397</c:v>
                </c:pt>
                <c:pt idx="52989">
                  <c:v>0.19072619507098601</c:v>
                </c:pt>
                <c:pt idx="52990">
                  <c:v>0.18339323433291899</c:v>
                </c:pt>
                <c:pt idx="52991">
                  <c:v>4.1483097303453002E-2</c:v>
                </c:pt>
                <c:pt idx="52992">
                  <c:v>4.7359916463113098E-2</c:v>
                </c:pt>
                <c:pt idx="52993">
                  <c:v>5.2176293099327899E-2</c:v>
                </c:pt>
                <c:pt idx="52994">
                  <c:v>6.8160176922467702E-2</c:v>
                </c:pt>
                <c:pt idx="52995">
                  <c:v>2.6942943614032201E-3</c:v>
                </c:pt>
                <c:pt idx="52996">
                  <c:v>4.11343770348482E-3</c:v>
                </c:pt>
                <c:pt idx="52997">
                  <c:v>3.6730359875169999E-3</c:v>
                </c:pt>
                <c:pt idx="52998" formatCode="0.00E+00">
                  <c:v>1.3713123652703201E-4</c:v>
                </c:pt>
                <c:pt idx="52999">
                  <c:v>-1.72748509854003E-3</c:v>
                </c:pt>
                <c:pt idx="53000">
                  <c:v>-4.2558829277507997E-3</c:v>
                </c:pt>
                <c:pt idx="53001">
                  <c:v>-3.8808122178994801E-3</c:v>
                </c:pt>
                <c:pt idx="53002" formatCode="0.00E+00">
                  <c:v>7.9392135153621898E-5</c:v>
                </c:pt>
                <c:pt idx="53003">
                  <c:v>-2.2336614289417401E-2</c:v>
                </c:pt>
                <c:pt idx="53004">
                  <c:v>-2.04205979059113E-2</c:v>
                </c:pt>
                <c:pt idx="53005">
                  <c:v>-1.9658984875158401E-2</c:v>
                </c:pt>
                <c:pt idx="53006">
                  <c:v>0.12064426551077399</c:v>
                </c:pt>
                <c:pt idx="53007">
                  <c:v>0.119722539975742</c:v>
                </c:pt>
                <c:pt idx="53008">
                  <c:v>0.141476359304401</c:v>
                </c:pt>
                <c:pt idx="53009">
                  <c:v>3.05619722617467E-2</c:v>
                </c:pt>
                <c:pt idx="53010">
                  <c:v>1.6363592147572801E-2</c:v>
                </c:pt>
                <c:pt idx="53011">
                  <c:v>2.3758632251242098E-2</c:v>
                </c:pt>
                <c:pt idx="53012">
                  <c:v>3.5251850836918799E-2</c:v>
                </c:pt>
                <c:pt idx="53013">
                  <c:v>-2.4993096279593001E-2</c:v>
                </c:pt>
                <c:pt idx="53014">
                  <c:v>8.6786471652096506E-2</c:v>
                </c:pt>
                <c:pt idx="53015">
                  <c:v>1.57142142223172E-2</c:v>
                </c:pt>
                <c:pt idx="53016">
                  <c:v>2.5150793592205001E-2</c:v>
                </c:pt>
                <c:pt idx="53017">
                  <c:v>2.5939958828188101E-2</c:v>
                </c:pt>
                <c:pt idx="53018">
                  <c:v>2.6060744155946301E-2</c:v>
                </c:pt>
                <c:pt idx="53019">
                  <c:v>1.4618589886006899E-2</c:v>
                </c:pt>
                <c:pt idx="53020">
                  <c:v>4.9493572533139997E-2</c:v>
                </c:pt>
                <c:pt idx="53021">
                  <c:v>4.8634045810882001E-2</c:v>
                </c:pt>
                <c:pt idx="53022">
                  <c:v>0.111060645275899</c:v>
                </c:pt>
                <c:pt idx="53023">
                  <c:v>5.95412746722647E-2</c:v>
                </c:pt>
                <c:pt idx="53024">
                  <c:v>5.5767206483214198E-2</c:v>
                </c:pt>
                <c:pt idx="53025">
                  <c:v>5.1361241045290301E-2</c:v>
                </c:pt>
                <c:pt idx="53026">
                  <c:v>2.4535288106074499E-2</c:v>
                </c:pt>
                <c:pt idx="53027">
                  <c:v>7.3401501582783801E-3</c:v>
                </c:pt>
                <c:pt idx="53028">
                  <c:v>5.5418838718565899E-2</c:v>
                </c:pt>
                <c:pt idx="53029">
                  <c:v>5.9646395804483499E-2</c:v>
                </c:pt>
                <c:pt idx="53030">
                  <c:v>0.104656841886083</c:v>
                </c:pt>
                <c:pt idx="53031">
                  <c:v>0.107943039003482</c:v>
                </c:pt>
                <c:pt idx="53032">
                  <c:v>0.160909597758879</c:v>
                </c:pt>
                <c:pt idx="53033">
                  <c:v>0.21433675984237699</c:v>
                </c:pt>
                <c:pt idx="53034">
                  <c:v>0.21232165997925601</c:v>
                </c:pt>
                <c:pt idx="53035">
                  <c:v>-4.04605899938759E-3</c:v>
                </c:pt>
                <c:pt idx="53036">
                  <c:v>5.38307760180156E-3</c:v>
                </c:pt>
                <c:pt idx="53037">
                  <c:v>-2.62032275466881E-2</c:v>
                </c:pt>
                <c:pt idx="53038">
                  <c:v>-6.8411628393210994E-2</c:v>
                </c:pt>
                <c:pt idx="53039">
                  <c:v>-9.8737680918183607E-2</c:v>
                </c:pt>
                <c:pt idx="53040">
                  <c:v>-0.105163778818794</c:v>
                </c:pt>
                <c:pt idx="53041">
                  <c:v>-0.122368915173592</c:v>
                </c:pt>
                <c:pt idx="53042">
                  <c:v>-0.12965866183966801</c:v>
                </c:pt>
                <c:pt idx="53043">
                  <c:v>-0.12453590901153801</c:v>
                </c:pt>
                <c:pt idx="53044">
                  <c:v>-0.13760204728087899</c:v>
                </c:pt>
                <c:pt idx="53045">
                  <c:v>2.0981172420519702E-2</c:v>
                </c:pt>
                <c:pt idx="53046">
                  <c:v>1.6247228015504302E-2</c:v>
                </c:pt>
                <c:pt idx="53047">
                  <c:v>2.47465136977125E-2</c:v>
                </c:pt>
                <c:pt idx="53048">
                  <c:v>2.4853908709124101E-2</c:v>
                </c:pt>
                <c:pt idx="53049">
                  <c:v>2.6333603746975898E-2</c:v>
                </c:pt>
                <c:pt idx="53050">
                  <c:v>5.72391702219745E-2</c:v>
                </c:pt>
                <c:pt idx="53051">
                  <c:v>6.1017024875806097E-2</c:v>
                </c:pt>
                <c:pt idx="53052">
                  <c:v>6.1155213193536798E-2</c:v>
                </c:pt>
                <c:pt idx="53053">
                  <c:v>5.6685542010957497E-2</c:v>
                </c:pt>
                <c:pt idx="53054">
                  <c:v>2.4474467094643699E-2</c:v>
                </c:pt>
                <c:pt idx="53055">
                  <c:v>2.3513750145131001E-2</c:v>
                </c:pt>
                <c:pt idx="53056">
                  <c:v>9.9236687477299804E-3</c:v>
                </c:pt>
                <c:pt idx="53057">
                  <c:v>1.7753784080427298E-2</c:v>
                </c:pt>
                <c:pt idx="53058">
                  <c:v>5.6898277749518097E-2</c:v>
                </c:pt>
                <c:pt idx="53059">
                  <c:v>6.8200044619555394E-2</c:v>
                </c:pt>
                <c:pt idx="53060">
                  <c:v>2.97294491476034E-2</c:v>
                </c:pt>
                <c:pt idx="53061">
                  <c:v>4.2649717359019401E-2</c:v>
                </c:pt>
                <c:pt idx="53062">
                  <c:v>-6.5377711011504998E-3</c:v>
                </c:pt>
                <c:pt idx="53063" formatCode="0.00E+00">
                  <c:v>-5.9600039003915295E-4</c:v>
                </c:pt>
                <c:pt idx="53064" formatCode="0.00E+00">
                  <c:v>-3.9040670056111798E-5</c:v>
                </c:pt>
                <c:pt idx="53065" formatCode="0.00E+00">
                  <c:v>-8.83927862733502E-4</c:v>
                </c:pt>
                <c:pt idx="53066">
                  <c:v>-9.1634285540032005E-3</c:v>
                </c:pt>
                <c:pt idx="53067">
                  <c:v>-9.0522988222891902E-3</c:v>
                </c:pt>
                <c:pt idx="53068">
                  <c:v>-1.17834200671633E-2</c:v>
                </c:pt>
                <c:pt idx="53069">
                  <c:v>-1.77504499536589E-2</c:v>
                </c:pt>
                <c:pt idx="53070">
                  <c:v>-1.2991871660465301E-2</c:v>
                </c:pt>
                <c:pt idx="53071">
                  <c:v>-1.3449275500156699E-2</c:v>
                </c:pt>
                <c:pt idx="53072">
                  <c:v>-1.1181073502681301E-2</c:v>
                </c:pt>
                <c:pt idx="53073">
                  <c:v>-8.4931238824048592E-3</c:v>
                </c:pt>
                <c:pt idx="53074">
                  <c:v>9.4816028405868506E-3</c:v>
                </c:pt>
                <c:pt idx="53075">
                  <c:v>1.5705524936609299E-2</c:v>
                </c:pt>
                <c:pt idx="53076">
                  <c:v>-2.7339455550174901E-3</c:v>
                </c:pt>
                <c:pt idx="53077">
                  <c:v>-1.8323507355434601E-2</c:v>
                </c:pt>
                <c:pt idx="53078">
                  <c:v>2.9919998062799501E-2</c:v>
                </c:pt>
                <c:pt idx="53079">
                  <c:v>3.3071853210924998E-2</c:v>
                </c:pt>
                <c:pt idx="53080">
                  <c:v>3.07977147430109E-2</c:v>
                </c:pt>
                <c:pt idx="53081">
                  <c:v>4.7322662785296003E-2</c:v>
                </c:pt>
                <c:pt idx="53082">
                  <c:v>3.68308518482953E-2</c:v>
                </c:pt>
                <c:pt idx="53083">
                  <c:v>3.4660503558374398E-2</c:v>
                </c:pt>
                <c:pt idx="53084">
                  <c:v>3.83133803429693E-2</c:v>
                </c:pt>
                <c:pt idx="53085">
                  <c:v>4.0203333291823601E-2</c:v>
                </c:pt>
                <c:pt idx="53086">
                  <c:v>3.9837739073570202E-2</c:v>
                </c:pt>
                <c:pt idx="53087">
                  <c:v>2.9458739200016699E-2</c:v>
                </c:pt>
                <c:pt idx="53088">
                  <c:v>1.1569278307734999E-2</c:v>
                </c:pt>
                <c:pt idx="53089">
                  <c:v>9.3183096367561707E-3</c:v>
                </c:pt>
                <c:pt idx="53090">
                  <c:v>0.116795091599003</c:v>
                </c:pt>
                <c:pt idx="53091">
                  <c:v>5.25142714989816E-2</c:v>
                </c:pt>
                <c:pt idx="53092">
                  <c:v>1.3494740025977199E-2</c:v>
                </c:pt>
                <c:pt idx="53093">
                  <c:v>1.55155550226415E-2</c:v>
                </c:pt>
                <c:pt idx="53094">
                  <c:v>7.5102152519712596E-3</c:v>
                </c:pt>
                <c:pt idx="53095">
                  <c:v>3.3013696664625498E-3</c:v>
                </c:pt>
                <c:pt idx="53096">
                  <c:v>3.8447548833368999E-3</c:v>
                </c:pt>
                <c:pt idx="53097">
                  <c:v>8.7903663734289303E-2</c:v>
                </c:pt>
                <c:pt idx="53098">
                  <c:v>8.7845110434076196E-2</c:v>
                </c:pt>
                <c:pt idx="53099">
                  <c:v>8.8802186304209399E-2</c:v>
                </c:pt>
                <c:pt idx="53100">
                  <c:v>3.2526014879384002E-2</c:v>
                </c:pt>
                <c:pt idx="53101">
                  <c:v>-3.40738083811564E-3</c:v>
                </c:pt>
                <c:pt idx="53102" formatCode="0.00E+00">
                  <c:v>-7.7998920255040096E-4</c:v>
                </c:pt>
                <c:pt idx="53103">
                  <c:v>5.9317787543913897E-2</c:v>
                </c:pt>
                <c:pt idx="53104">
                  <c:v>6.6842048185462993E-2</c:v>
                </c:pt>
                <c:pt idx="53105">
                  <c:v>6.5419534541549501E-2</c:v>
                </c:pt>
                <c:pt idx="53106">
                  <c:v>6.5092241006594095E-2</c:v>
                </c:pt>
                <c:pt idx="53107">
                  <c:v>6.2632942660995894E-2</c:v>
                </c:pt>
                <c:pt idx="53108">
                  <c:v>7.3727743083815606E-2</c:v>
                </c:pt>
                <c:pt idx="53109">
                  <c:v>7.5842298251842896E-2</c:v>
                </c:pt>
                <c:pt idx="53110">
                  <c:v>6.2503418409667694E-2</c:v>
                </c:pt>
                <c:pt idx="53111">
                  <c:v>6.3900540796502495E-2</c:v>
                </c:pt>
                <c:pt idx="53112">
                  <c:v>0.11432006143158301</c:v>
                </c:pt>
                <c:pt idx="53113">
                  <c:v>0.15395028350974899</c:v>
                </c:pt>
                <c:pt idx="53114">
                  <c:v>0.17182834227816901</c:v>
                </c:pt>
                <c:pt idx="53115">
                  <c:v>0.242918270818133</c:v>
                </c:pt>
                <c:pt idx="53116">
                  <c:v>0.29359384924540499</c:v>
                </c:pt>
                <c:pt idx="53117">
                  <c:v>0.21506793540945399</c:v>
                </c:pt>
                <c:pt idx="53118">
                  <c:v>0.23949672107012501</c:v>
                </c:pt>
                <c:pt idx="53119">
                  <c:v>0.368526143383622</c:v>
                </c:pt>
                <c:pt idx="53120">
                  <c:v>0.31445033576414499</c:v>
                </c:pt>
                <c:pt idx="53121">
                  <c:v>0.26064152136313401</c:v>
                </c:pt>
                <c:pt idx="53122">
                  <c:v>0.265834504126505</c:v>
                </c:pt>
                <c:pt idx="53123">
                  <c:v>0.257321568142023</c:v>
                </c:pt>
                <c:pt idx="53124">
                  <c:v>0.24566828115137901</c:v>
                </c:pt>
                <c:pt idx="53125">
                  <c:v>0.32794506285344299</c:v>
                </c:pt>
                <c:pt idx="53126">
                  <c:v>0.30998431471689503</c:v>
                </c:pt>
                <c:pt idx="53127">
                  <c:v>0.30502747146084802</c:v>
                </c:pt>
                <c:pt idx="53128">
                  <c:v>-8.2568431402627596E-3</c:v>
                </c:pt>
                <c:pt idx="53129">
                  <c:v>-3.4770400765669002E-3</c:v>
                </c:pt>
                <c:pt idx="53130">
                  <c:v>1.1111603887160501E-2</c:v>
                </c:pt>
                <c:pt idx="53131">
                  <c:v>2.0026748608890001E-2</c:v>
                </c:pt>
                <c:pt idx="53132">
                  <c:v>1.9235402866414501E-2</c:v>
                </c:pt>
                <c:pt idx="53133">
                  <c:v>8.0577497634129303E-2</c:v>
                </c:pt>
                <c:pt idx="53134">
                  <c:v>-6.6941601513780397E-2</c:v>
                </c:pt>
                <c:pt idx="53135">
                  <c:v>-8.3054617892433596E-2</c:v>
                </c:pt>
                <c:pt idx="53136">
                  <c:v>-0.111241710768616</c:v>
                </c:pt>
                <c:pt idx="53137">
                  <c:v>1.74026282146451E-2</c:v>
                </c:pt>
                <c:pt idx="53138">
                  <c:v>8.0773253467523107E-3</c:v>
                </c:pt>
                <c:pt idx="53139">
                  <c:v>0.12537191507138601</c:v>
                </c:pt>
                <c:pt idx="53140">
                  <c:v>1.0528266134139899E-3</c:v>
                </c:pt>
                <c:pt idx="53141">
                  <c:v>-3.1342570371128901E-3</c:v>
                </c:pt>
                <c:pt idx="53142">
                  <c:v>1.8111818342789699E-3</c:v>
                </c:pt>
                <c:pt idx="53143">
                  <c:v>-2.52296976418975E-3</c:v>
                </c:pt>
                <c:pt idx="53144">
                  <c:v>1.3624798889908499E-3</c:v>
                </c:pt>
                <c:pt idx="53145">
                  <c:v>2.4039432134987898E-3</c:v>
                </c:pt>
                <c:pt idx="53146" formatCode="0.00E+00">
                  <c:v>7.5520958330965705E-4</c:v>
                </c:pt>
                <c:pt idx="53147">
                  <c:v>2.88628360920388E-2</c:v>
                </c:pt>
                <c:pt idx="53148">
                  <c:v>2.71759438971583E-2</c:v>
                </c:pt>
                <c:pt idx="53149">
                  <c:v>6.95358031764437E-3</c:v>
                </c:pt>
                <c:pt idx="53150">
                  <c:v>1.3418474748428199E-2</c:v>
                </c:pt>
                <c:pt idx="53151">
                  <c:v>-1.8273401907273801E-3</c:v>
                </c:pt>
                <c:pt idx="53152">
                  <c:v>1.1726525258887101E-2</c:v>
                </c:pt>
                <c:pt idx="53153">
                  <c:v>4.93066325436775E-3</c:v>
                </c:pt>
                <c:pt idx="53154" formatCode="0.00E+00">
                  <c:v>-6.4803330713814002E-4</c:v>
                </c:pt>
                <c:pt idx="53155" formatCode="0.00E+00">
                  <c:v>-6.0620935729582804E-4</c:v>
                </c:pt>
                <c:pt idx="53156">
                  <c:v>-5.6348241801149604E-3</c:v>
                </c:pt>
                <c:pt idx="53157">
                  <c:v>-7.6651363853346101E-3</c:v>
                </c:pt>
                <c:pt idx="53158">
                  <c:v>1.60482035365054E-2</c:v>
                </c:pt>
                <c:pt idx="53159">
                  <c:v>1.9668932408604699E-2</c:v>
                </c:pt>
                <c:pt idx="53160">
                  <c:v>2.1735658765389802E-2</c:v>
                </c:pt>
                <c:pt idx="53161">
                  <c:v>2.0982245551854899E-2</c:v>
                </c:pt>
                <c:pt idx="53162">
                  <c:v>-8.1315631302849491E-3</c:v>
                </c:pt>
                <c:pt idx="53163">
                  <c:v>4.81590525675668E-2</c:v>
                </c:pt>
                <c:pt idx="53164">
                  <c:v>4.16651611042895E-2</c:v>
                </c:pt>
                <c:pt idx="53165">
                  <c:v>1.44956067503141E-2</c:v>
                </c:pt>
                <c:pt idx="53166">
                  <c:v>4.6701352269377501E-2</c:v>
                </c:pt>
                <c:pt idx="53167">
                  <c:v>4.6090640511606301E-2</c:v>
                </c:pt>
                <c:pt idx="53168">
                  <c:v>8.2605065545171094E-2</c:v>
                </c:pt>
                <c:pt idx="53169">
                  <c:v>3.23139827867353E-2</c:v>
                </c:pt>
                <c:pt idx="53170">
                  <c:v>3.7452728475061398E-2</c:v>
                </c:pt>
                <c:pt idx="53171">
                  <c:v>3.2157345465209902E-2</c:v>
                </c:pt>
                <c:pt idx="53172">
                  <c:v>3.4716702366594097E-2</c:v>
                </c:pt>
                <c:pt idx="53173">
                  <c:v>2.88868959855808E-2</c:v>
                </c:pt>
                <c:pt idx="53174">
                  <c:v>4.8484169442078999E-2</c:v>
                </c:pt>
                <c:pt idx="53175">
                  <c:v>5.0505674534344999E-2</c:v>
                </c:pt>
                <c:pt idx="53176">
                  <c:v>5.2444310167143897E-2</c:v>
                </c:pt>
                <c:pt idx="53177">
                  <c:v>4.7654080177815999E-2</c:v>
                </c:pt>
                <c:pt idx="53178">
                  <c:v>4.7732498507535297E-2</c:v>
                </c:pt>
                <c:pt idx="53179">
                  <c:v>4.3615631149272999E-2</c:v>
                </c:pt>
                <c:pt idx="53180">
                  <c:v>3.7787462873454199E-2</c:v>
                </c:pt>
                <c:pt idx="53181">
                  <c:v>6.8507785799360302E-2</c:v>
                </c:pt>
                <c:pt idx="53182">
                  <c:v>7.7279202713134598E-2</c:v>
                </c:pt>
                <c:pt idx="53183">
                  <c:v>7.9537548799091001E-2</c:v>
                </c:pt>
                <c:pt idx="53184">
                  <c:v>8.0803993557693604E-2</c:v>
                </c:pt>
                <c:pt idx="53185">
                  <c:v>5.1644288976709203E-2</c:v>
                </c:pt>
                <c:pt idx="53186">
                  <c:v>5.1313609017978802E-2</c:v>
                </c:pt>
                <c:pt idx="53187">
                  <c:v>8.94317746311106E-2</c:v>
                </c:pt>
                <c:pt idx="53188">
                  <c:v>0.10839973640251301</c:v>
                </c:pt>
                <c:pt idx="53189">
                  <c:v>0.109675823573194</c:v>
                </c:pt>
                <c:pt idx="53190">
                  <c:v>0.111845097661529</c:v>
                </c:pt>
                <c:pt idx="53191">
                  <c:v>0.114521717610249</c:v>
                </c:pt>
                <c:pt idx="53192">
                  <c:v>0.11985466846892499</c:v>
                </c:pt>
                <c:pt idx="53193">
                  <c:v>0.12028769521860599</c:v>
                </c:pt>
                <c:pt idx="53194">
                  <c:v>0.139914378392618</c:v>
                </c:pt>
                <c:pt idx="53195">
                  <c:v>0.130224238340167</c:v>
                </c:pt>
                <c:pt idx="53196">
                  <c:v>0.13347793410706699</c:v>
                </c:pt>
                <c:pt idx="53197">
                  <c:v>0.15971041213956999</c:v>
                </c:pt>
                <c:pt idx="53198">
                  <c:v>0.152341790457065</c:v>
                </c:pt>
                <c:pt idx="53199">
                  <c:v>0.15603925032979499</c:v>
                </c:pt>
                <c:pt idx="53200">
                  <c:v>0.15577063081453801</c:v>
                </c:pt>
                <c:pt idx="53201">
                  <c:v>0.154586261670803</c:v>
                </c:pt>
                <c:pt idx="53202">
                  <c:v>0.157923161887984</c:v>
                </c:pt>
                <c:pt idx="53203">
                  <c:v>0.13398051920277601</c:v>
                </c:pt>
                <c:pt idx="53204">
                  <c:v>0.180699087469334</c:v>
                </c:pt>
                <c:pt idx="53205">
                  <c:v>0.18545663699919901</c:v>
                </c:pt>
                <c:pt idx="53206">
                  <c:v>0.190108194958622</c:v>
                </c:pt>
                <c:pt idx="53207">
                  <c:v>0.19786192364527599</c:v>
                </c:pt>
                <c:pt idx="53208">
                  <c:v>0.19482009504808101</c:v>
                </c:pt>
                <c:pt idx="53209">
                  <c:v>0.20341241385039899</c:v>
                </c:pt>
                <c:pt idx="53210">
                  <c:v>0.21836994232100601</c:v>
                </c:pt>
                <c:pt idx="53211">
                  <c:v>0.23545255720973199</c:v>
                </c:pt>
                <c:pt idx="53212">
                  <c:v>0.25242360059048502</c:v>
                </c:pt>
                <c:pt idx="53213">
                  <c:v>0.27965822762325598</c:v>
                </c:pt>
                <c:pt idx="53214">
                  <c:v>0.27606399188049802</c:v>
                </c:pt>
                <c:pt idx="53215">
                  <c:v>0.31204835338519998</c:v>
                </c:pt>
                <c:pt idx="53216">
                  <c:v>0.31421917497973001</c:v>
                </c:pt>
                <c:pt idx="53217">
                  <c:v>0.29207180176248398</c:v>
                </c:pt>
                <c:pt idx="53218">
                  <c:v>0.28700805528888701</c:v>
                </c:pt>
                <c:pt idx="53219">
                  <c:v>0.28622966847070103</c:v>
                </c:pt>
                <c:pt idx="53220">
                  <c:v>0.29187651530992398</c:v>
                </c:pt>
                <c:pt idx="53221">
                  <c:v>0.28037250058072199</c:v>
                </c:pt>
                <c:pt idx="53222">
                  <c:v>0.24248077921470701</c:v>
                </c:pt>
                <c:pt idx="53223">
                  <c:v>0.227467327083271</c:v>
                </c:pt>
                <c:pt idx="53224">
                  <c:v>0.221127897544838</c:v>
                </c:pt>
                <c:pt idx="53225">
                  <c:v>0.220853832827588</c:v>
                </c:pt>
                <c:pt idx="53226">
                  <c:v>0.239971291720282</c:v>
                </c:pt>
                <c:pt idx="53227">
                  <c:v>0.25712547786207102</c:v>
                </c:pt>
                <c:pt idx="53228">
                  <c:v>0.25861096239840098</c:v>
                </c:pt>
                <c:pt idx="53229">
                  <c:v>0.24642855865052901</c:v>
                </c:pt>
                <c:pt idx="53230">
                  <c:v>0.24721152668824101</c:v>
                </c:pt>
                <c:pt idx="53231">
                  <c:v>0.24157100471093401</c:v>
                </c:pt>
                <c:pt idx="53232">
                  <c:v>0.25698584445491701</c:v>
                </c:pt>
                <c:pt idx="53233">
                  <c:v>0.24958499548827801</c:v>
                </c:pt>
                <c:pt idx="53234">
                  <c:v>0.241666787355754</c:v>
                </c:pt>
                <c:pt idx="53235">
                  <c:v>0.25370514373737002</c:v>
                </c:pt>
                <c:pt idx="53236">
                  <c:v>0.25808302172574399</c:v>
                </c:pt>
                <c:pt idx="53237">
                  <c:v>0.25665182974933898</c:v>
                </c:pt>
                <c:pt idx="53238">
                  <c:v>0.25808168008310201</c:v>
                </c:pt>
                <c:pt idx="53239">
                  <c:v>0.23902426084248601</c:v>
                </c:pt>
                <c:pt idx="53240">
                  <c:v>0.24233884748819101</c:v>
                </c:pt>
                <c:pt idx="53241">
                  <c:v>0.24374733079622099</c:v>
                </c:pt>
                <c:pt idx="53242">
                  <c:v>0.24932923002656401</c:v>
                </c:pt>
                <c:pt idx="53243">
                  <c:v>0.26393150697339002</c:v>
                </c:pt>
                <c:pt idx="53244">
                  <c:v>0.28037129292646601</c:v>
                </c:pt>
                <c:pt idx="53245">
                  <c:v>0.29776177557613098</c:v>
                </c:pt>
                <c:pt idx="53246">
                  <c:v>0.30509667181274802</c:v>
                </c:pt>
                <c:pt idx="53247">
                  <c:v>0.22631287484589099</c:v>
                </c:pt>
                <c:pt idx="53248">
                  <c:v>0.30757752773826502</c:v>
                </c:pt>
                <c:pt idx="53249">
                  <c:v>0.29554756423558198</c:v>
                </c:pt>
                <c:pt idx="53250">
                  <c:v>0.32426592917806901</c:v>
                </c:pt>
                <c:pt idx="53251">
                  <c:v>0.31991544123298699</c:v>
                </c:pt>
                <c:pt idx="53252">
                  <c:v>0.29110330362810699</c:v>
                </c:pt>
                <c:pt idx="53253">
                  <c:v>0.27196502826144298</c:v>
                </c:pt>
                <c:pt idx="53254">
                  <c:v>0.26969972919676399</c:v>
                </c:pt>
                <c:pt idx="53255">
                  <c:v>0.26801371166343702</c:v>
                </c:pt>
                <c:pt idx="53256">
                  <c:v>0.27136309676877801</c:v>
                </c:pt>
                <c:pt idx="53257">
                  <c:v>0.25168559457116302</c:v>
                </c:pt>
                <c:pt idx="53258">
                  <c:v>0.31087298209023501</c:v>
                </c:pt>
                <c:pt idx="53259">
                  <c:v>0.29381942943804401</c:v>
                </c:pt>
                <c:pt idx="53260">
                  <c:v>0.29620604166089898</c:v>
                </c:pt>
                <c:pt idx="53261">
                  <c:v>0.29290927086365898</c:v>
                </c:pt>
                <c:pt idx="53262">
                  <c:v>0.28034266674675201</c:v>
                </c:pt>
                <c:pt idx="53263">
                  <c:v>0.29288775641850301</c:v>
                </c:pt>
                <c:pt idx="53264">
                  <c:v>0.30324047406523302</c:v>
                </c:pt>
                <c:pt idx="53265">
                  <c:v>0.29991256270674199</c:v>
                </c:pt>
                <c:pt idx="53266">
                  <c:v>0.31113197147538202</c:v>
                </c:pt>
                <c:pt idx="53267">
                  <c:v>0.28546400995480498</c:v>
                </c:pt>
                <c:pt idx="53268">
                  <c:v>0.282691534731002</c:v>
                </c:pt>
                <c:pt idx="53269">
                  <c:v>0.258541059741829</c:v>
                </c:pt>
                <c:pt idx="53270">
                  <c:v>0.284793703209966</c:v>
                </c:pt>
                <c:pt idx="53271">
                  <c:v>0.25196651824543198</c:v>
                </c:pt>
                <c:pt idx="53272">
                  <c:v>0.27032606350322602</c:v>
                </c:pt>
                <c:pt idx="53273">
                  <c:v>0.28207326780139602</c:v>
                </c:pt>
                <c:pt idx="53274">
                  <c:v>0.28838694028404699</c:v>
                </c:pt>
                <c:pt idx="53275">
                  <c:v>0.28979769975249497</c:v>
                </c:pt>
                <c:pt idx="53276">
                  <c:v>0.29940357651781901</c:v>
                </c:pt>
                <c:pt idx="53277">
                  <c:v>0.331900805174838</c:v>
                </c:pt>
                <c:pt idx="53278">
                  <c:v>0.378627020837075</c:v>
                </c:pt>
                <c:pt idx="53279">
                  <c:v>0.39766394227281399</c:v>
                </c:pt>
                <c:pt idx="53280">
                  <c:v>0.42973112960755699</c:v>
                </c:pt>
                <c:pt idx="53281">
                  <c:v>0.43259701251259702</c:v>
                </c:pt>
                <c:pt idx="53282">
                  <c:v>0.43637470862424299</c:v>
                </c:pt>
                <c:pt idx="53283">
                  <c:v>0.43668872178947798</c:v>
                </c:pt>
                <c:pt idx="53284">
                  <c:v>0.43096265079329099</c:v>
                </c:pt>
                <c:pt idx="53285">
                  <c:v>0.41388705989006702</c:v>
                </c:pt>
                <c:pt idx="53286">
                  <c:v>0.47082781467422602</c:v>
                </c:pt>
                <c:pt idx="53287">
                  <c:v>0.57087374344705699</c:v>
                </c:pt>
                <c:pt idx="53288">
                  <c:v>0.56859284714095704</c:v>
                </c:pt>
                <c:pt idx="53289">
                  <c:v>0.52320846186409897</c:v>
                </c:pt>
                <c:pt idx="53290">
                  <c:v>0.538460788485294</c:v>
                </c:pt>
                <c:pt idx="53291">
                  <c:v>0.49370097607480701</c:v>
                </c:pt>
                <c:pt idx="53292">
                  <c:v>0.47686171352609802</c:v>
                </c:pt>
                <c:pt idx="53293">
                  <c:v>0</c:v>
                </c:pt>
                <c:pt idx="53294">
                  <c:v>6.1916174532170498E-3</c:v>
                </c:pt>
                <c:pt idx="53295">
                  <c:v>-1.2904858567527501E-2</c:v>
                </c:pt>
                <c:pt idx="53296">
                  <c:v>-1.6430768187621399E-2</c:v>
                </c:pt>
                <c:pt idx="53297">
                  <c:v>-1.7854533754393598E-2</c:v>
                </c:pt>
                <c:pt idx="53298">
                  <c:v>-1.86440748606315E-2</c:v>
                </c:pt>
                <c:pt idx="53299">
                  <c:v>-1.6759941891331499E-2</c:v>
                </c:pt>
                <c:pt idx="53300">
                  <c:v>-1.6432879452629799E-2</c:v>
                </c:pt>
                <c:pt idx="53301">
                  <c:v>-3.82101170274795E-2</c:v>
                </c:pt>
                <c:pt idx="53302">
                  <c:v>-4.2796896024720199E-2</c:v>
                </c:pt>
                <c:pt idx="53303">
                  <c:v>-7.61934572875098E-2</c:v>
                </c:pt>
                <c:pt idx="53304">
                  <c:v>-7.0957107304504996E-2</c:v>
                </c:pt>
                <c:pt idx="53305">
                  <c:v>1.87279482346209E-2</c:v>
                </c:pt>
                <c:pt idx="53306">
                  <c:v>4.4328757237702403E-2</c:v>
                </c:pt>
                <c:pt idx="53307" formatCode="0.00E+00">
                  <c:v>2.10968540764966E-4</c:v>
                </c:pt>
                <c:pt idx="53308">
                  <c:v>1.79867394294119E-3</c:v>
                </c:pt>
                <c:pt idx="53309" formatCode="0.00E+00">
                  <c:v>-9.936718737897361E-4</c:v>
                </c:pt>
                <c:pt idx="53310">
                  <c:v>-6.8307278977450796E-3</c:v>
                </c:pt>
                <c:pt idx="53311">
                  <c:v>3.71272001756084E-3</c:v>
                </c:pt>
                <c:pt idx="53312">
                  <c:v>-1.6516157514740999E-3</c:v>
                </c:pt>
                <c:pt idx="53313" formatCode="0.00E+00">
                  <c:v>-1.0411659098874501E-4</c:v>
                </c:pt>
                <c:pt idx="53314">
                  <c:v>-4.2608351616140096E-3</c:v>
                </c:pt>
                <c:pt idx="53315">
                  <c:v>-3.37136350389877E-3</c:v>
                </c:pt>
                <c:pt idx="53316">
                  <c:v>-2.5824607679014698E-3</c:v>
                </c:pt>
                <c:pt idx="53317">
                  <c:v>-2.5062857162465499E-3</c:v>
                </c:pt>
                <c:pt idx="53318">
                  <c:v>-7.2804795464447196E-3</c:v>
                </c:pt>
                <c:pt idx="53319">
                  <c:v>3.1829126493157799E-2</c:v>
                </c:pt>
                <c:pt idx="53320">
                  <c:v>3.11315017902105E-2</c:v>
                </c:pt>
                <c:pt idx="53321">
                  <c:v>2.03866086468227E-2</c:v>
                </c:pt>
                <c:pt idx="53322">
                  <c:v>1.7612172905639701E-2</c:v>
                </c:pt>
                <c:pt idx="53323">
                  <c:v>1.6677125003396499E-2</c:v>
                </c:pt>
                <c:pt idx="53324">
                  <c:v>2.0164529919600702E-2</c:v>
                </c:pt>
                <c:pt idx="53325">
                  <c:v>1.3239217234521899E-2</c:v>
                </c:pt>
                <c:pt idx="53326">
                  <c:v>1.25783733842415E-2</c:v>
                </c:pt>
                <c:pt idx="53327">
                  <c:v>1.74813587369782E-2</c:v>
                </c:pt>
                <c:pt idx="53328">
                  <c:v>1.8250015468844302E-2</c:v>
                </c:pt>
                <c:pt idx="53329">
                  <c:v>2.0959252100285201E-2</c:v>
                </c:pt>
                <c:pt idx="53330">
                  <c:v>2.0088331443838901E-2</c:v>
                </c:pt>
                <c:pt idx="53331">
                  <c:v>1.88564961203345E-2</c:v>
                </c:pt>
                <c:pt idx="53332">
                  <c:v>1.32271012027573E-2</c:v>
                </c:pt>
                <c:pt idx="53333">
                  <c:v>9.6002740165628195E-3</c:v>
                </c:pt>
                <c:pt idx="53334">
                  <c:v>8.4958147768780991E-3</c:v>
                </c:pt>
                <c:pt idx="53335">
                  <c:v>7.6758718184399798E-3</c:v>
                </c:pt>
                <c:pt idx="53336">
                  <c:v>3.4870774338603999E-2</c:v>
                </c:pt>
                <c:pt idx="53337">
                  <c:v>5.0802583801994698E-2</c:v>
                </c:pt>
                <c:pt idx="53338">
                  <c:v>4.8410523615293397E-2</c:v>
                </c:pt>
                <c:pt idx="53339">
                  <c:v>4.6098666391167498E-2</c:v>
                </c:pt>
                <c:pt idx="53340">
                  <c:v>5.1471863189832302E-2</c:v>
                </c:pt>
                <c:pt idx="53341">
                  <c:v>3.20165970285912E-2</c:v>
                </c:pt>
                <c:pt idx="53342">
                  <c:v>3.4103888020537897E-2</c:v>
                </c:pt>
                <c:pt idx="53343">
                  <c:v>3.5157303568665602E-2</c:v>
                </c:pt>
                <c:pt idx="53344">
                  <c:v>3.4637536632963199E-2</c:v>
                </c:pt>
                <c:pt idx="53345">
                  <c:v>2.83949896267152E-2</c:v>
                </c:pt>
                <c:pt idx="53346">
                  <c:v>3.3783837294397698E-2</c:v>
                </c:pt>
                <c:pt idx="53347">
                  <c:v>3.1360925898267E-2</c:v>
                </c:pt>
                <c:pt idx="53348">
                  <c:v>2.67033831999605E-2</c:v>
                </c:pt>
                <c:pt idx="53349">
                  <c:v>5.2830470780962098E-2</c:v>
                </c:pt>
                <c:pt idx="53350">
                  <c:v>6.3203807765307596E-2</c:v>
                </c:pt>
                <c:pt idx="53351">
                  <c:v>1.7230907272159899E-2</c:v>
                </c:pt>
                <c:pt idx="53352">
                  <c:v>3.8580315403555498E-2</c:v>
                </c:pt>
                <c:pt idx="53353">
                  <c:v>3.8522645885147498E-2</c:v>
                </c:pt>
                <c:pt idx="53354">
                  <c:v>4.0611610283318202E-2</c:v>
                </c:pt>
                <c:pt idx="53355">
                  <c:v>4.2308551748903203E-2</c:v>
                </c:pt>
                <c:pt idx="53356">
                  <c:v>1.2557179858368499E-2</c:v>
                </c:pt>
                <c:pt idx="53357">
                  <c:v>1.3905287963497701E-2</c:v>
                </c:pt>
                <c:pt idx="53358">
                  <c:v>2.1397313848039601E-2</c:v>
                </c:pt>
                <c:pt idx="53359">
                  <c:v>2.05784071230279E-2</c:v>
                </c:pt>
                <c:pt idx="53360">
                  <c:v>-1.3245323875149E-2</c:v>
                </c:pt>
                <c:pt idx="53361">
                  <c:v>-1.5952052311826101E-2</c:v>
                </c:pt>
                <c:pt idx="53362">
                  <c:v>1.2657225171857699E-2</c:v>
                </c:pt>
                <c:pt idx="53363">
                  <c:v>1.32734752449719E-2</c:v>
                </c:pt>
                <c:pt idx="53364">
                  <c:v>1.2413176319405E-2</c:v>
                </c:pt>
                <c:pt idx="53365">
                  <c:v>-2.6670449545251802E-3</c:v>
                </c:pt>
                <c:pt idx="53366">
                  <c:v>2.3497377040455101E-2</c:v>
                </c:pt>
                <c:pt idx="53367">
                  <c:v>4.2192384563005003E-2</c:v>
                </c:pt>
                <c:pt idx="53368">
                  <c:v>4.6557488758882402E-2</c:v>
                </c:pt>
                <c:pt idx="53369">
                  <c:v>2.0762145560684699E-2</c:v>
                </c:pt>
                <c:pt idx="53370">
                  <c:v>1.82422968380773E-2</c:v>
                </c:pt>
                <c:pt idx="53371">
                  <c:v>3.7798993763462602E-2</c:v>
                </c:pt>
                <c:pt idx="53372" formatCode="0.00E+00">
                  <c:v>-2.5499486725477601E-5</c:v>
                </c:pt>
                <c:pt idx="53373">
                  <c:v>-6.8727375794268497E-3</c:v>
                </c:pt>
                <c:pt idx="53374">
                  <c:v>-3.5904147403154001E-2</c:v>
                </c:pt>
                <c:pt idx="53375">
                  <c:v>-3.8694609503033099E-2</c:v>
                </c:pt>
                <c:pt idx="53376">
                  <c:v>2.06001219442386E-2</c:v>
                </c:pt>
                <c:pt idx="53377">
                  <c:v>1.8680403356852601E-2</c:v>
                </c:pt>
                <c:pt idx="53378">
                  <c:v>2.6016721608451199E-2</c:v>
                </c:pt>
                <c:pt idx="53379">
                  <c:v>2.588688474972E-2</c:v>
                </c:pt>
                <c:pt idx="53380">
                  <c:v>5.0918885518915699E-2</c:v>
                </c:pt>
                <c:pt idx="53381">
                  <c:v>8.9403412227354095E-2</c:v>
                </c:pt>
                <c:pt idx="53382">
                  <c:v>0.13941238581433699</c:v>
                </c:pt>
                <c:pt idx="53383">
                  <c:v>0.136386051935626</c:v>
                </c:pt>
                <c:pt idx="53384">
                  <c:v>0.14090319076071001</c:v>
                </c:pt>
                <c:pt idx="53385">
                  <c:v>0.150580545509053</c:v>
                </c:pt>
                <c:pt idx="53386">
                  <c:v>0.20109016286412201</c:v>
                </c:pt>
                <c:pt idx="53387">
                  <c:v>0.23637408378675501</c:v>
                </c:pt>
                <c:pt idx="53388">
                  <c:v>0.21363201460745501</c:v>
                </c:pt>
                <c:pt idx="53389">
                  <c:v>0.21807768284991</c:v>
                </c:pt>
                <c:pt idx="53390">
                  <c:v>0.26145888649080501</c:v>
                </c:pt>
                <c:pt idx="53391">
                  <c:v>0.24771581707083401</c:v>
                </c:pt>
                <c:pt idx="53392">
                  <c:v>0.244279580572415</c:v>
                </c:pt>
                <c:pt idx="53393">
                  <c:v>0.21493438151591501</c:v>
                </c:pt>
                <c:pt idx="53394">
                  <c:v>0.202082769510156</c:v>
                </c:pt>
                <c:pt idx="53395">
                  <c:v>0.20719934980528101</c:v>
                </c:pt>
                <c:pt idx="53396">
                  <c:v>0.21930325242145701</c:v>
                </c:pt>
                <c:pt idx="53397">
                  <c:v>0.22494624566016699</c:v>
                </c:pt>
                <c:pt idx="53398">
                  <c:v>0.23672217433433199</c:v>
                </c:pt>
                <c:pt idx="53399">
                  <c:v>0.19501732696013999</c:v>
                </c:pt>
                <c:pt idx="53400">
                  <c:v>0.19979067045207599</c:v>
                </c:pt>
                <c:pt idx="53401">
                  <c:v>0.16487661526337899</c:v>
                </c:pt>
                <c:pt idx="53402">
                  <c:v>0.15940157850721901</c:v>
                </c:pt>
                <c:pt idx="53403">
                  <c:v>0.196399862205548</c:v>
                </c:pt>
                <c:pt idx="53404">
                  <c:v>0.213694440911529</c:v>
                </c:pt>
                <c:pt idx="53405">
                  <c:v>0.230705940390067</c:v>
                </c:pt>
                <c:pt idx="53406">
                  <c:v>0.22865784514892601</c:v>
                </c:pt>
                <c:pt idx="53407">
                  <c:v>0.187092224725081</c:v>
                </c:pt>
                <c:pt idx="53408">
                  <c:v>0.194807733034804</c:v>
                </c:pt>
                <c:pt idx="53409">
                  <c:v>0.17929879271368501</c:v>
                </c:pt>
                <c:pt idx="53410">
                  <c:v>0.19329548345124101</c:v>
                </c:pt>
                <c:pt idx="53411">
                  <c:v>0.21523550537566999</c:v>
                </c:pt>
                <c:pt idx="53412">
                  <c:v>0.21304913811478399</c:v>
                </c:pt>
                <c:pt idx="53413">
                  <c:v>0.21985159429705001</c:v>
                </c:pt>
                <c:pt idx="53414">
                  <c:v>0.32389471067175002</c:v>
                </c:pt>
                <c:pt idx="53415">
                  <c:v>0.33513327463269699</c:v>
                </c:pt>
                <c:pt idx="53416">
                  <c:v>0.38122502730239899</c:v>
                </c:pt>
                <c:pt idx="53417">
                  <c:v>0.378824616324198</c:v>
                </c:pt>
                <c:pt idx="53418">
                  <c:v>0.36406920516533597</c:v>
                </c:pt>
                <c:pt idx="53419">
                  <c:v>0.40708091177553701</c:v>
                </c:pt>
                <c:pt idx="53420">
                  <c:v>0.47045346154321699</c:v>
                </c:pt>
                <c:pt idx="53421">
                  <c:v>0.47552920165135698</c:v>
                </c:pt>
                <c:pt idx="53422">
                  <c:v>0.60008684483501096</c:v>
                </c:pt>
                <c:pt idx="53423">
                  <c:v>0.61823767612950398</c:v>
                </c:pt>
                <c:pt idx="53424">
                  <c:v>0.61162566464607304</c:v>
                </c:pt>
                <c:pt idx="53425">
                  <c:v>0.7396497993801</c:v>
                </c:pt>
                <c:pt idx="53426">
                  <c:v>0.74064717985851003</c:v>
                </c:pt>
                <c:pt idx="53427">
                  <c:v>0.67156927987852399</c:v>
                </c:pt>
                <c:pt idx="53428">
                  <c:v>0.75366948711579196</c:v>
                </c:pt>
                <c:pt idx="53429">
                  <c:v>0.80981669036807002</c:v>
                </c:pt>
                <c:pt idx="53430">
                  <c:v>0.80810042440743901</c:v>
                </c:pt>
                <c:pt idx="53431">
                  <c:v>6.95358031764437E-3</c:v>
                </c:pt>
                <c:pt idx="53432">
                  <c:v>3.9905124236949696E-3</c:v>
                </c:pt>
                <c:pt idx="53433">
                  <c:v>1.05788532774651E-2</c:v>
                </c:pt>
                <c:pt idx="53434">
                  <c:v>1.05478144511432E-2</c:v>
                </c:pt>
                <c:pt idx="53435">
                  <c:v>2.2374887278162801E-2</c:v>
                </c:pt>
                <c:pt idx="53436">
                  <c:v>2.3755164696888698E-2</c:v>
                </c:pt>
                <c:pt idx="53437">
                  <c:v>4.88073012195284E-2</c:v>
                </c:pt>
                <c:pt idx="53438">
                  <c:v>4.2799197123337199E-2</c:v>
                </c:pt>
                <c:pt idx="53439">
                  <c:v>3.66524054680024E-2</c:v>
                </c:pt>
                <c:pt idx="53440">
                  <c:v>3.6351343446529197E-2</c:v>
                </c:pt>
                <c:pt idx="53441">
                  <c:v>6.7222013209071703E-3</c:v>
                </c:pt>
                <c:pt idx="53442">
                  <c:v>5.46664252968764E-3</c:v>
                </c:pt>
                <c:pt idx="53443">
                  <c:v>3.2826455403176498E-3</c:v>
                </c:pt>
                <c:pt idx="53444">
                  <c:v>3.9508653431434802E-3</c:v>
                </c:pt>
                <c:pt idx="53445">
                  <c:v>-1.4231119178706999E-3</c:v>
                </c:pt>
                <c:pt idx="53446">
                  <c:v>-6.2872570888035098E-3</c:v>
                </c:pt>
                <c:pt idx="53447">
                  <c:v>-1.04777129382132E-2</c:v>
                </c:pt>
                <c:pt idx="53448">
                  <c:v>-2.68723589578874E-2</c:v>
                </c:pt>
                <c:pt idx="53449">
                  <c:v>-2.7236503739836701E-2</c:v>
                </c:pt>
                <c:pt idx="53450">
                  <c:v>-2.7966748233806099E-2</c:v>
                </c:pt>
                <c:pt idx="53451">
                  <c:v>-3.1857706902292199E-2</c:v>
                </c:pt>
                <c:pt idx="53452">
                  <c:v>-3.6825543695715598E-2</c:v>
                </c:pt>
                <c:pt idx="53453">
                  <c:v>-3.7955151602471399E-2</c:v>
                </c:pt>
                <c:pt idx="53454">
                  <c:v>-3.7799045588353203E-2</c:v>
                </c:pt>
                <c:pt idx="53455">
                  <c:v>-3.7299285989198197E-2</c:v>
                </c:pt>
                <c:pt idx="53456">
                  <c:v>-3.7056127193831397E-2</c:v>
                </c:pt>
                <c:pt idx="53457">
                  <c:v>-3.7699573466279002E-2</c:v>
                </c:pt>
                <c:pt idx="53458">
                  <c:v>-5.1832028861622498E-2</c:v>
                </c:pt>
                <c:pt idx="53459">
                  <c:v>-1.35765812697101E-2</c:v>
                </c:pt>
                <c:pt idx="53460">
                  <c:v>2.5183380055471198E-3</c:v>
                </c:pt>
                <c:pt idx="53461">
                  <c:v>6.1072413096752102E-3</c:v>
                </c:pt>
                <c:pt idx="53462">
                  <c:v>7.2601556339311202E-3</c:v>
                </c:pt>
                <c:pt idx="53463">
                  <c:v>1.24333863528307E-2</c:v>
                </c:pt>
                <c:pt idx="53464">
                  <c:v>1.1603702375009701E-2</c:v>
                </c:pt>
                <c:pt idx="53465">
                  <c:v>-3.0934726081898602E-2</c:v>
                </c:pt>
                <c:pt idx="53466">
                  <c:v>-3.4210249435759899E-2</c:v>
                </c:pt>
                <c:pt idx="53467">
                  <c:v>-3.4955336692878501E-2</c:v>
                </c:pt>
                <c:pt idx="53468">
                  <c:v>-3.5026312601009503E-2</c:v>
                </c:pt>
                <c:pt idx="53469">
                  <c:v>-3.6173690108942398E-2</c:v>
                </c:pt>
                <c:pt idx="53470">
                  <c:v>-3.9052456433802098E-2</c:v>
                </c:pt>
                <c:pt idx="53471">
                  <c:v>3.96028177871587E-3</c:v>
                </c:pt>
                <c:pt idx="53472" formatCode="0.00E+00">
                  <c:v>-8.0500252609816403E-4</c:v>
                </c:pt>
                <c:pt idx="53473" formatCode="0.00E+00">
                  <c:v>7.4225284399820303E-4</c:v>
                </c:pt>
                <c:pt idx="53474">
                  <c:v>-2.4354204163004399E-2</c:v>
                </c:pt>
                <c:pt idx="53475">
                  <c:v>7.8328322198174302E-2</c:v>
                </c:pt>
                <c:pt idx="53476">
                  <c:v>0.118982785437333</c:v>
                </c:pt>
                <c:pt idx="53477">
                  <c:v>0.137854432084516</c:v>
                </c:pt>
                <c:pt idx="53478">
                  <c:v>0.14287842472225201</c:v>
                </c:pt>
                <c:pt idx="53479">
                  <c:v>0.15615939895269901</c:v>
                </c:pt>
                <c:pt idx="53480">
                  <c:v>2.7195285742489502E-3</c:v>
                </c:pt>
                <c:pt idx="53481">
                  <c:v>4.8414580195154301E-2</c:v>
                </c:pt>
                <c:pt idx="53482">
                  <c:v>5.2113928833233202E-2</c:v>
                </c:pt>
                <c:pt idx="53483">
                  <c:v>6.3801787091480794E-2</c:v>
                </c:pt>
                <c:pt idx="53484">
                  <c:v>6.7101901031059605E-2</c:v>
                </c:pt>
                <c:pt idx="53485">
                  <c:v>6.9993684629860997E-2</c:v>
                </c:pt>
                <c:pt idx="53486">
                  <c:v>7.8630398644409905E-2</c:v>
                </c:pt>
                <c:pt idx="53487">
                  <c:v>9.35207461329918E-2</c:v>
                </c:pt>
                <c:pt idx="53488">
                  <c:v>5.7400158955646097E-2</c:v>
                </c:pt>
                <c:pt idx="53489">
                  <c:v>5.7478624296749298E-2</c:v>
                </c:pt>
                <c:pt idx="53490">
                  <c:v>9.2556400299707894E-2</c:v>
                </c:pt>
                <c:pt idx="53491">
                  <c:v>0.108292895347235</c:v>
                </c:pt>
                <c:pt idx="53492">
                  <c:v>6.8226537514912006E-2</c:v>
                </c:pt>
                <c:pt idx="53493">
                  <c:v>6.9666726849968802E-2</c:v>
                </c:pt>
                <c:pt idx="53494">
                  <c:v>6.9297712630330396E-2</c:v>
                </c:pt>
                <c:pt idx="53495">
                  <c:v>7.3724358958354899E-2</c:v>
                </c:pt>
                <c:pt idx="53496">
                  <c:v>7.1916655168655599E-2</c:v>
                </c:pt>
                <c:pt idx="53497">
                  <c:v>7.3421841316467298E-2</c:v>
                </c:pt>
                <c:pt idx="53498">
                  <c:v>3.9677858728697002E-2</c:v>
                </c:pt>
                <c:pt idx="53499">
                  <c:v>4.3527987307240702E-2</c:v>
                </c:pt>
                <c:pt idx="53500">
                  <c:v>7.1087614804152294E-2</c:v>
                </c:pt>
                <c:pt idx="53501">
                  <c:v>7.2053005564768305E-2</c:v>
                </c:pt>
                <c:pt idx="53502">
                  <c:v>7.2372904944027594E-2</c:v>
                </c:pt>
                <c:pt idx="53503">
                  <c:v>2.8985634790880999E-2</c:v>
                </c:pt>
                <c:pt idx="53504">
                  <c:v>6.2873003636432197E-3</c:v>
                </c:pt>
                <c:pt idx="53505">
                  <c:v>8.0539809975586296E-2</c:v>
                </c:pt>
                <c:pt idx="53506">
                  <c:v>0.10828780382587901</c:v>
                </c:pt>
                <c:pt idx="53507">
                  <c:v>6.4725376148884406E-2</c:v>
                </c:pt>
                <c:pt idx="53508">
                  <c:v>6.4009649465119806E-2</c:v>
                </c:pt>
                <c:pt idx="53509">
                  <c:v>6.2841402840294797E-2</c:v>
                </c:pt>
                <c:pt idx="53510">
                  <c:v>6.06943915559734E-2</c:v>
                </c:pt>
                <c:pt idx="53511">
                  <c:v>9.3522308061611395E-2</c:v>
                </c:pt>
                <c:pt idx="53512">
                  <c:v>9.9962374234886506E-2</c:v>
                </c:pt>
                <c:pt idx="53513">
                  <c:v>8.23497347194595E-2</c:v>
                </c:pt>
                <c:pt idx="53514">
                  <c:v>5.0621804115019903E-2</c:v>
                </c:pt>
                <c:pt idx="53515">
                  <c:v>5.8549298855481803E-2</c:v>
                </c:pt>
                <c:pt idx="53516">
                  <c:v>5.3654980198222901E-2</c:v>
                </c:pt>
                <c:pt idx="53517">
                  <c:v>8.5629175083794001E-2</c:v>
                </c:pt>
                <c:pt idx="53518">
                  <c:v>0.122821297954524</c:v>
                </c:pt>
                <c:pt idx="53519">
                  <c:v>0.182704028385378</c:v>
                </c:pt>
                <c:pt idx="53520">
                  <c:v>0.18348522065679401</c:v>
                </c:pt>
                <c:pt idx="53521">
                  <c:v>0.18683345114932301</c:v>
                </c:pt>
                <c:pt idx="53522">
                  <c:v>0.22575511476059701</c:v>
                </c:pt>
                <c:pt idx="53523">
                  <c:v>0.21377786727762799</c:v>
                </c:pt>
                <c:pt idx="53524">
                  <c:v>0.204650423590579</c:v>
                </c:pt>
                <c:pt idx="53525">
                  <c:v>0.23283002188872601</c:v>
                </c:pt>
                <c:pt idx="53526">
                  <c:v>0.26067972663952299</c:v>
                </c:pt>
                <c:pt idx="53527">
                  <c:v>0.27310208046409101</c:v>
                </c:pt>
                <c:pt idx="53528">
                  <c:v>0.27251642478828603</c:v>
                </c:pt>
                <c:pt idx="53529">
                  <c:v>0.39471916399554502</c:v>
                </c:pt>
                <c:pt idx="53530">
                  <c:v>0.34933102413846201</c:v>
                </c:pt>
                <c:pt idx="53531">
                  <c:v>0.36998713257543098</c:v>
                </c:pt>
                <c:pt idx="53532">
                  <c:v>0.44685959639466999</c:v>
                </c:pt>
                <c:pt idx="53533">
                  <c:v>0.39845670294955099</c:v>
                </c:pt>
                <c:pt idx="53534">
                  <c:v>0.42842641765588602</c:v>
                </c:pt>
                <c:pt idx="53535">
                  <c:v>0.42130414562587798</c:v>
                </c:pt>
                <c:pt idx="53536">
                  <c:v>0.31839951955635898</c:v>
                </c:pt>
                <c:pt idx="53537">
                  <c:v>0.33040830958828599</c:v>
                </c:pt>
                <c:pt idx="53538">
                  <c:v>0.469002036490695</c:v>
                </c:pt>
                <c:pt idx="53539">
                  <c:v>0.46833772503156201</c:v>
                </c:pt>
                <c:pt idx="53540">
                  <c:v>0.55617675693156798</c:v>
                </c:pt>
                <c:pt idx="53541">
                  <c:v>0.586206667551324</c:v>
                </c:pt>
                <c:pt idx="53542">
                  <c:v>-2.5984787694270902E-3</c:v>
                </c:pt>
                <c:pt idx="53543">
                  <c:v>3.31899681905323E-3</c:v>
                </c:pt>
                <c:pt idx="53544">
                  <c:v>-2.5716804681705698E-3</c:v>
                </c:pt>
                <c:pt idx="53545">
                  <c:v>1.07727104443502E-2</c:v>
                </c:pt>
                <c:pt idx="53546">
                  <c:v>1.5600417530892301E-2</c:v>
                </c:pt>
                <c:pt idx="53547">
                  <c:v>2.2491292378767E-2</c:v>
                </c:pt>
                <c:pt idx="53548">
                  <c:v>1.46187886962956E-2</c:v>
                </c:pt>
                <c:pt idx="53549">
                  <c:v>-6.7640849829651E-3</c:v>
                </c:pt>
                <c:pt idx="53550">
                  <c:v>-1.43332842558372E-2</c:v>
                </c:pt>
                <c:pt idx="53551">
                  <c:v>2.1316036255547501E-3</c:v>
                </c:pt>
                <c:pt idx="53552">
                  <c:v>5.9863749680716803E-2</c:v>
                </c:pt>
                <c:pt idx="53553">
                  <c:v>6.4947023980205604E-2</c:v>
                </c:pt>
                <c:pt idx="53554">
                  <c:v>1.34167842358206E-2</c:v>
                </c:pt>
                <c:pt idx="53555">
                  <c:v>1.6787972343734001E-2</c:v>
                </c:pt>
                <c:pt idx="53556">
                  <c:v>2.7397851394679699E-2</c:v>
                </c:pt>
                <c:pt idx="53557">
                  <c:v>4.2221811517549598E-2</c:v>
                </c:pt>
                <c:pt idx="53558">
                  <c:v>4.2095875921851003E-2</c:v>
                </c:pt>
                <c:pt idx="53559">
                  <c:v>4.69104657339958E-2</c:v>
                </c:pt>
                <c:pt idx="53560">
                  <c:v>3.5069371709221399E-2</c:v>
                </c:pt>
                <c:pt idx="53561">
                  <c:v>2.0658139961935801E-2</c:v>
                </c:pt>
                <c:pt idx="53562">
                  <c:v>1.81529809534739E-2</c:v>
                </c:pt>
                <c:pt idx="53563">
                  <c:v>2.5107814815087798E-2</c:v>
                </c:pt>
                <c:pt idx="53564">
                  <c:v>2.5987560274772999E-2</c:v>
                </c:pt>
                <c:pt idx="53565">
                  <c:v>1.9895642222187201E-2</c:v>
                </c:pt>
                <c:pt idx="53566">
                  <c:v>1.7456422521102001E-2</c:v>
                </c:pt>
                <c:pt idx="53567">
                  <c:v>2.4227910076228501E-2</c:v>
                </c:pt>
                <c:pt idx="53568">
                  <c:v>2.5626363583356598E-2</c:v>
                </c:pt>
                <c:pt idx="53569">
                  <c:v>2.4679565813440801E-2</c:v>
                </c:pt>
                <c:pt idx="53570">
                  <c:v>3.66930726089576E-3</c:v>
                </c:pt>
                <c:pt idx="53571">
                  <c:v>4.4813221850847199E-2</c:v>
                </c:pt>
                <c:pt idx="53572">
                  <c:v>4.1987991549683197E-2</c:v>
                </c:pt>
                <c:pt idx="53573">
                  <c:v>1.7591144993934101E-2</c:v>
                </c:pt>
                <c:pt idx="53574">
                  <c:v>-0.17298703432522899</c:v>
                </c:pt>
                <c:pt idx="53575">
                  <c:v>-0.15266600299385899</c:v>
                </c:pt>
                <c:pt idx="53576">
                  <c:v>6.9472145337938704E-3</c:v>
                </c:pt>
                <c:pt idx="53577">
                  <c:v>1.9537707021639499E-3</c:v>
                </c:pt>
                <c:pt idx="53578">
                  <c:v>7.7217953517354498E-3</c:v>
                </c:pt>
                <c:pt idx="53579">
                  <c:v>3.63976305942581E-3</c:v>
                </c:pt>
                <c:pt idx="53580">
                  <c:v>2.82956535938629E-2</c:v>
                </c:pt>
                <c:pt idx="53581">
                  <c:v>2.6902145225500902E-2</c:v>
                </c:pt>
                <c:pt idx="53582">
                  <c:v>2.5383304577635199E-2</c:v>
                </c:pt>
                <c:pt idx="53583">
                  <c:v>2.3783402374920101E-2</c:v>
                </c:pt>
                <c:pt idx="53584">
                  <c:v>2.5139323787441499E-2</c:v>
                </c:pt>
                <c:pt idx="53585">
                  <c:v>9.3617825197152005E-3</c:v>
                </c:pt>
                <c:pt idx="53586">
                  <c:v>8.8416865521654397E-3</c:v>
                </c:pt>
                <c:pt idx="53587">
                  <c:v>1.3456230777258099E-2</c:v>
                </c:pt>
                <c:pt idx="53588">
                  <c:v>1.5527901239411101E-2</c:v>
                </c:pt>
                <c:pt idx="53589">
                  <c:v>1.6825852995366399E-2</c:v>
                </c:pt>
                <c:pt idx="53590">
                  <c:v>2.3853676779279999E-2</c:v>
                </c:pt>
                <c:pt idx="53591">
                  <c:v>2.0205886661624501E-2</c:v>
                </c:pt>
                <c:pt idx="53592">
                  <c:v>-5.4324895462447504E-3</c:v>
                </c:pt>
                <c:pt idx="53593">
                  <c:v>-4.63627295658275E-3</c:v>
                </c:pt>
                <c:pt idx="53594">
                  <c:v>-3.7606051320633301E-3</c:v>
                </c:pt>
                <c:pt idx="53595">
                  <c:v>2.6119656906440799E-2</c:v>
                </c:pt>
                <c:pt idx="53596">
                  <c:v>2.4480586153373E-2</c:v>
                </c:pt>
                <c:pt idx="53597">
                  <c:v>-2.9679772764548101E-3</c:v>
                </c:pt>
                <c:pt idx="53598">
                  <c:v>-2.5084428416553002E-3</c:v>
                </c:pt>
                <c:pt idx="53599">
                  <c:v>-3.8885978209859999E-2</c:v>
                </c:pt>
                <c:pt idx="53600">
                  <c:v>-3.8387346274090399E-2</c:v>
                </c:pt>
                <c:pt idx="53601">
                  <c:v>-3.5162714378796402E-2</c:v>
                </c:pt>
                <c:pt idx="53602">
                  <c:v>-4.0773299689982702E-2</c:v>
                </c:pt>
                <c:pt idx="53603">
                  <c:v>-8.3666625935154601E-2</c:v>
                </c:pt>
                <c:pt idx="53604">
                  <c:v>-8.2789796127976198E-2</c:v>
                </c:pt>
                <c:pt idx="53605">
                  <c:v>-0.106891575680383</c:v>
                </c:pt>
                <c:pt idx="53606">
                  <c:v>-0.10067244340326501</c:v>
                </c:pt>
                <c:pt idx="53607">
                  <c:v>-4.1912663532598503E-2</c:v>
                </c:pt>
                <c:pt idx="53608">
                  <c:v>-4.1319645094239202E-2</c:v>
                </c:pt>
                <c:pt idx="53609">
                  <c:v>-0.116568715401795</c:v>
                </c:pt>
                <c:pt idx="53610">
                  <c:v>-0.133740045487098</c:v>
                </c:pt>
                <c:pt idx="53611">
                  <c:v>-0.12720029017409401</c:v>
                </c:pt>
                <c:pt idx="53612">
                  <c:v>-0.127773136367614</c:v>
                </c:pt>
                <c:pt idx="53613">
                  <c:v>-0.14048199980833101</c:v>
                </c:pt>
                <c:pt idx="53614">
                  <c:v>-0.13715213960703801</c:v>
                </c:pt>
                <c:pt idx="53615">
                  <c:v>-0.15260511094607301</c:v>
                </c:pt>
                <c:pt idx="53616">
                  <c:v>-0.146919481420165</c:v>
                </c:pt>
                <c:pt idx="53617">
                  <c:v>-0.144530292213955</c:v>
                </c:pt>
                <c:pt idx="53618">
                  <c:v>-0.138643596971286</c:v>
                </c:pt>
                <c:pt idx="53619">
                  <c:v>-0.131603006582554</c:v>
                </c:pt>
                <c:pt idx="53620">
                  <c:v>-0.15441751158273601</c:v>
                </c:pt>
                <c:pt idx="53621">
                  <c:v>-0.13816718644293699</c:v>
                </c:pt>
                <c:pt idx="53622">
                  <c:v>-0.133054011072473</c:v>
                </c:pt>
                <c:pt idx="53623">
                  <c:v>-0.135663048018939</c:v>
                </c:pt>
                <c:pt idx="53624">
                  <c:v>-2.3278429197368E-2</c:v>
                </c:pt>
                <c:pt idx="53625">
                  <c:v>-2.0074607193486301E-2</c:v>
                </c:pt>
                <c:pt idx="53626">
                  <c:v>-1.8803338581631301E-2</c:v>
                </c:pt>
                <c:pt idx="53627">
                  <c:v>-9.3329728213269902E-2</c:v>
                </c:pt>
                <c:pt idx="53628">
                  <c:v>-9.6767367634018095E-2</c:v>
                </c:pt>
                <c:pt idx="53629">
                  <c:v>-2.4182563161694499E-2</c:v>
                </c:pt>
                <c:pt idx="53630">
                  <c:v>-2.0268123582527199E-2</c:v>
                </c:pt>
                <c:pt idx="53631">
                  <c:v>-2.2481437381543599E-2</c:v>
                </c:pt>
                <c:pt idx="53632">
                  <c:v>-1.0458350172656901E-2</c:v>
                </c:pt>
                <c:pt idx="53633">
                  <c:v>-2.2532495207211001E-2</c:v>
                </c:pt>
                <c:pt idx="53634">
                  <c:v>-7.5185710322721797E-2</c:v>
                </c:pt>
                <c:pt idx="53635">
                  <c:v>-8.78948742631393E-2</c:v>
                </c:pt>
                <c:pt idx="53636">
                  <c:v>-9.5596063273732199E-2</c:v>
                </c:pt>
                <c:pt idx="53637">
                  <c:v>-0.10558034730596701</c:v>
                </c:pt>
                <c:pt idx="53638">
                  <c:v>-5.8508987425585697E-2</c:v>
                </c:pt>
                <c:pt idx="53639">
                  <c:v>-6.0394598942230697E-2</c:v>
                </c:pt>
                <c:pt idx="53640">
                  <c:v>-6.4486590934460297E-2</c:v>
                </c:pt>
                <c:pt idx="53641">
                  <c:v>-6.5839349445939901E-2</c:v>
                </c:pt>
                <c:pt idx="53642">
                  <c:v>-7.3173948828903101E-2</c:v>
                </c:pt>
                <c:pt idx="53643">
                  <c:v>-6.7559610726968894E-2</c:v>
                </c:pt>
                <c:pt idx="53644">
                  <c:v>-5.93492233011889E-2</c:v>
                </c:pt>
                <c:pt idx="53645">
                  <c:v>-5.47667346558742E-2</c:v>
                </c:pt>
                <c:pt idx="53646">
                  <c:v>-5.3247650736778201E-2</c:v>
                </c:pt>
                <c:pt idx="53647">
                  <c:v>-9.2235513037417005E-2</c:v>
                </c:pt>
                <c:pt idx="53648">
                  <c:v>-6.8759752046819195E-2</c:v>
                </c:pt>
                <c:pt idx="53649">
                  <c:v>-6.9139885131137294E-2</c:v>
                </c:pt>
                <c:pt idx="53650">
                  <c:v>-6.0613350243751099E-2</c:v>
                </c:pt>
                <c:pt idx="53651">
                  <c:v>-7.6331221642500696E-2</c:v>
                </c:pt>
                <c:pt idx="53652">
                  <c:v>-6.8560176304660797E-2</c:v>
                </c:pt>
                <c:pt idx="53653">
                  <c:v>-6.7882829770596606E-2</c:v>
                </c:pt>
                <c:pt idx="53654">
                  <c:v>8.2464211457029299E-2</c:v>
                </c:pt>
                <c:pt idx="53655">
                  <c:v>-0.12866404088650399</c:v>
                </c:pt>
                <c:pt idx="53656">
                  <c:v>-0.13607548680673201</c:v>
                </c:pt>
                <c:pt idx="53657">
                  <c:v>-0.18711946956206499</c:v>
                </c:pt>
                <c:pt idx="53658">
                  <c:v>-9.1327097069123703E-2</c:v>
                </c:pt>
                <c:pt idx="53659">
                  <c:v>-9.9898456967100605E-2</c:v>
                </c:pt>
                <c:pt idx="53660">
                  <c:v>-0.10266271817035499</c:v>
                </c:pt>
                <c:pt idx="53661">
                  <c:v>-0.123278407416959</c:v>
                </c:pt>
                <c:pt idx="53662">
                  <c:v>-0.103599955402846</c:v>
                </c:pt>
                <c:pt idx="53663">
                  <c:v>-5.3449301337715697E-3</c:v>
                </c:pt>
                <c:pt idx="53664">
                  <c:v>3.7854103775669001E-2</c:v>
                </c:pt>
                <c:pt idx="53665">
                  <c:v>2.49680506706218E-2</c:v>
                </c:pt>
                <c:pt idx="53666">
                  <c:v>1.29875102475847E-2</c:v>
                </c:pt>
                <c:pt idx="53667">
                  <c:v>-3.9644670746608003E-3</c:v>
                </c:pt>
                <c:pt idx="53668" formatCode="0.00E+00">
                  <c:v>5.5553154325238498E-4</c:v>
                </c:pt>
                <c:pt idx="53669">
                  <c:v>-5.8095469683605502E-3</c:v>
                </c:pt>
                <c:pt idx="53670">
                  <c:v>-1.43197309900473E-2</c:v>
                </c:pt>
                <c:pt idx="53671">
                  <c:v>-1.8084989994774099E-2</c:v>
                </c:pt>
                <c:pt idx="53672">
                  <c:v>-1.9508567949017602E-2</c:v>
                </c:pt>
                <c:pt idx="53673">
                  <c:v>2.6627963791104201E-2</c:v>
                </c:pt>
                <c:pt idx="53674">
                  <c:v>2.79383418976848E-2</c:v>
                </c:pt>
                <c:pt idx="53675">
                  <c:v>2.7219795264409902E-2</c:v>
                </c:pt>
                <c:pt idx="53676">
                  <c:v>3.8608358134143199E-2</c:v>
                </c:pt>
                <c:pt idx="53677">
                  <c:v>3.2629707835282802E-2</c:v>
                </c:pt>
                <c:pt idx="53678">
                  <c:v>6.5650078988415794E-2</c:v>
                </c:pt>
                <c:pt idx="53679">
                  <c:v>6.7743766006375494E-2</c:v>
                </c:pt>
                <c:pt idx="53680">
                  <c:v>9.4525507223982494E-2</c:v>
                </c:pt>
                <c:pt idx="53681">
                  <c:v>8.4753966740833603E-2</c:v>
                </c:pt>
                <c:pt idx="53682">
                  <c:v>0.101759061982305</c:v>
                </c:pt>
                <c:pt idx="53683">
                  <c:v>0.11056375211054401</c:v>
                </c:pt>
                <c:pt idx="53684">
                  <c:v>0.108347185796959</c:v>
                </c:pt>
                <c:pt idx="53685">
                  <c:v>0.11537079005027399</c:v>
                </c:pt>
                <c:pt idx="53686">
                  <c:v>8.7407160179443194E-2</c:v>
                </c:pt>
                <c:pt idx="53687">
                  <c:v>2.1870566108580201E-2</c:v>
                </c:pt>
                <c:pt idx="53688">
                  <c:v>-2.6499920954091399E-2</c:v>
                </c:pt>
                <c:pt idx="53689">
                  <c:v>-1.3831287067246701E-2</c:v>
                </c:pt>
                <c:pt idx="53690">
                  <c:v>-2.7284092926460599E-3</c:v>
                </c:pt>
                <c:pt idx="53691">
                  <c:v>2.55128284905281E-3</c:v>
                </c:pt>
                <c:pt idx="53692">
                  <c:v>-4.5120863546288498E-2</c:v>
                </c:pt>
                <c:pt idx="53693">
                  <c:v>-5.4105167085016101E-2</c:v>
                </c:pt>
                <c:pt idx="53694">
                  <c:v>-5.2375686900661897E-2</c:v>
                </c:pt>
                <c:pt idx="53695">
                  <c:v>-5.5001785841161298E-2</c:v>
                </c:pt>
                <c:pt idx="53696">
                  <c:v>-5.7776886914872698E-2</c:v>
                </c:pt>
                <c:pt idx="53697">
                  <c:v>-5.7744211958242503E-2</c:v>
                </c:pt>
                <c:pt idx="53698">
                  <c:v>-5.6809096839786299E-2</c:v>
                </c:pt>
                <c:pt idx="53699">
                  <c:v>-5.6544362078447499E-2</c:v>
                </c:pt>
                <c:pt idx="53700">
                  <c:v>-5.5880006270032603E-2</c:v>
                </c:pt>
                <c:pt idx="53701">
                  <c:v>-5.7878859080392898E-2</c:v>
                </c:pt>
                <c:pt idx="53702">
                  <c:v>-5.86930281614301E-2</c:v>
                </c:pt>
                <c:pt idx="53703">
                  <c:v>-8.7832559771434601E-2</c:v>
                </c:pt>
                <c:pt idx="53704">
                  <c:v>-0.13777361038325101</c:v>
                </c:pt>
                <c:pt idx="53705">
                  <c:v>-0.14596871900841801</c:v>
                </c:pt>
                <c:pt idx="53706">
                  <c:v>-0.14808722445596501</c:v>
                </c:pt>
                <c:pt idx="53707">
                  <c:v>-0.14987653307184901</c:v>
                </c:pt>
                <c:pt idx="53708">
                  <c:v>-5.7127861298862798E-2</c:v>
                </c:pt>
                <c:pt idx="53709">
                  <c:v>-5.26265308366307E-2</c:v>
                </c:pt>
                <c:pt idx="53710">
                  <c:v>-5.3980408870530898E-2</c:v>
                </c:pt>
                <c:pt idx="53711">
                  <c:v>-5.2646877846708101E-2</c:v>
                </c:pt>
                <c:pt idx="53712">
                  <c:v>-5.3303588879652197E-2</c:v>
                </c:pt>
                <c:pt idx="53713">
                  <c:v>-5.0934893493403299E-2</c:v>
                </c:pt>
                <c:pt idx="53714">
                  <c:v>-4.45981751892068E-2</c:v>
                </c:pt>
                <c:pt idx="53715">
                  <c:v>-5.90052280358885E-2</c:v>
                </c:pt>
                <c:pt idx="53716">
                  <c:v>-5.90052280358885E-2</c:v>
                </c:pt>
                <c:pt idx="53717">
                  <c:v>-8.0547829659663103E-2</c:v>
                </c:pt>
                <c:pt idx="53718">
                  <c:v>-9.1496865678445602E-2</c:v>
                </c:pt>
                <c:pt idx="53719">
                  <c:v>-8.9766904739554995E-2</c:v>
                </c:pt>
                <c:pt idx="53720">
                  <c:v>-0.11943770199550099</c:v>
                </c:pt>
                <c:pt idx="53721">
                  <c:v>-0.130053622748315</c:v>
                </c:pt>
                <c:pt idx="53722">
                  <c:v>-0.12153282086145401</c:v>
                </c:pt>
                <c:pt idx="53723">
                  <c:v>-0.117177224280979</c:v>
                </c:pt>
                <c:pt idx="53724">
                  <c:v>-0.111574805220856</c:v>
                </c:pt>
                <c:pt idx="53725">
                  <c:v>-0.11672428727173</c:v>
                </c:pt>
                <c:pt idx="53726">
                  <c:v>-8.8910564246815496E-2</c:v>
                </c:pt>
                <c:pt idx="53727">
                  <c:v>-9.2756459431792795E-2</c:v>
                </c:pt>
                <c:pt idx="53728">
                  <c:v>-8.2635751537389404E-2</c:v>
                </c:pt>
                <c:pt idx="53729">
                  <c:v>-4.0861412598790503E-2</c:v>
                </c:pt>
                <c:pt idx="53730">
                  <c:v>0.17744908870290299</c:v>
                </c:pt>
                <c:pt idx="53731">
                  <c:v>1.2903353748025599E-2</c:v>
                </c:pt>
                <c:pt idx="53732">
                  <c:v>1.8184311095672E-2</c:v>
                </c:pt>
                <c:pt idx="53733">
                  <c:v>1.3188491746064899E-2</c:v>
                </c:pt>
                <c:pt idx="53734">
                  <c:v>1.70805426935134E-2</c:v>
                </c:pt>
                <c:pt idx="53735">
                  <c:v>1.9981087152513E-2</c:v>
                </c:pt>
                <c:pt idx="53736">
                  <c:v>2.98311341093409E-2</c:v>
                </c:pt>
                <c:pt idx="53737">
                  <c:v>3.6168491887543501E-2</c:v>
                </c:pt>
                <c:pt idx="53738">
                  <c:v>3.41921300858401E-2</c:v>
                </c:pt>
                <c:pt idx="53739">
                  <c:v>-6.0668217578227102E-2</c:v>
                </c:pt>
                <c:pt idx="53740">
                  <c:v>-5.1891926577782799E-2</c:v>
                </c:pt>
                <c:pt idx="53741">
                  <c:v>-5.8347214953647003E-2</c:v>
                </c:pt>
                <c:pt idx="53742">
                  <c:v>2.6061584417773598E-3</c:v>
                </c:pt>
                <c:pt idx="53743">
                  <c:v>-1.66275156055859E-2</c:v>
                </c:pt>
                <c:pt idx="53744">
                  <c:v>2.9027764084068999E-2</c:v>
                </c:pt>
                <c:pt idx="53745">
                  <c:v>-1.72548730725543E-2</c:v>
                </c:pt>
                <c:pt idx="53746">
                  <c:v>-2.3783441373459401E-2</c:v>
                </c:pt>
                <c:pt idx="53747">
                  <c:v>-2.5207852039751101E-2</c:v>
                </c:pt>
                <c:pt idx="53748">
                  <c:v>-1.0739549790326999E-2</c:v>
                </c:pt>
                <c:pt idx="53749">
                  <c:v>-1.00705349486442E-2</c:v>
                </c:pt>
                <c:pt idx="53750">
                  <c:v>-1.4043177060918399E-2</c:v>
                </c:pt>
                <c:pt idx="53751">
                  <c:v>-5.64652521599786E-2</c:v>
                </c:pt>
                <c:pt idx="53752">
                  <c:v>-5.8649544788595298E-2</c:v>
                </c:pt>
                <c:pt idx="53753">
                  <c:v>-5.4293413767993501E-2</c:v>
                </c:pt>
                <c:pt idx="53754">
                  <c:v>-0.11155821381405</c:v>
                </c:pt>
                <c:pt idx="53755">
                  <c:v>-0.12597291537820399</c:v>
                </c:pt>
                <c:pt idx="53756">
                  <c:v>5.3599470399016101E-2</c:v>
                </c:pt>
                <c:pt idx="53757">
                  <c:v>0.115553432999894</c:v>
                </c:pt>
                <c:pt idx="53758">
                  <c:v>0.14095960410907399</c:v>
                </c:pt>
                <c:pt idx="53759">
                  <c:v>0.14602778611337899</c:v>
                </c:pt>
                <c:pt idx="53760">
                  <c:v>7.3740136058018907E-2</c:v>
                </c:pt>
                <c:pt idx="53761">
                  <c:v>6.2402185709007699E-2</c:v>
                </c:pt>
                <c:pt idx="53762">
                  <c:v>6.8222960011028899E-2</c:v>
                </c:pt>
                <c:pt idx="53763">
                  <c:v>7.0913390232248005E-2</c:v>
                </c:pt>
                <c:pt idx="53764">
                  <c:v>8.5234732766417506E-2</c:v>
                </c:pt>
                <c:pt idx="53765">
                  <c:v>8.7126009096202495E-2</c:v>
                </c:pt>
                <c:pt idx="53766">
                  <c:v>8.4541288022898606E-2</c:v>
                </c:pt>
                <c:pt idx="53767">
                  <c:v>8.3082440642960595E-2</c:v>
                </c:pt>
                <c:pt idx="53768">
                  <c:v>7.8430684969411399E-2</c:v>
                </c:pt>
                <c:pt idx="53769">
                  <c:v>1.8690444841770099E-2</c:v>
                </c:pt>
                <c:pt idx="53770">
                  <c:v>8.9229072683083503E-3</c:v>
                </c:pt>
                <c:pt idx="53771">
                  <c:v>9.6582725997533796E-3</c:v>
                </c:pt>
                <c:pt idx="53772">
                  <c:v>-3.2449454055203102E-2</c:v>
                </c:pt>
                <c:pt idx="53773">
                  <c:v>-4.6204720365548901E-2</c:v>
                </c:pt>
                <c:pt idx="53774">
                  <c:v>-4.8493722596212901E-2</c:v>
                </c:pt>
                <c:pt idx="53775">
                  <c:v>-2.4964155245985602E-2</c:v>
                </c:pt>
                <c:pt idx="53776">
                  <c:v>-2.61776183273216E-2</c:v>
                </c:pt>
                <c:pt idx="53777">
                  <c:v>-6.0914593780546401E-2</c:v>
                </c:pt>
                <c:pt idx="53778">
                  <c:v>-6.4133142675734098E-2</c:v>
                </c:pt>
                <c:pt idx="53779">
                  <c:v>-6.5053848346966398E-2</c:v>
                </c:pt>
                <c:pt idx="53780">
                  <c:v>-1.5878812386960799E-2</c:v>
                </c:pt>
                <c:pt idx="53781">
                  <c:v>-1.6916522535228101E-2</c:v>
                </c:pt>
                <c:pt idx="53782">
                  <c:v>1.8794970672598499E-2</c:v>
                </c:pt>
                <c:pt idx="53783">
                  <c:v>1.8236033996629399E-2</c:v>
                </c:pt>
                <c:pt idx="53784">
                  <c:v>-9.7471284962773394E-2</c:v>
                </c:pt>
                <c:pt idx="53785">
                  <c:v>-8.8520823218070893E-2</c:v>
                </c:pt>
                <c:pt idx="53786">
                  <c:v>5.6376564139799301E-2</c:v>
                </c:pt>
                <c:pt idx="53787">
                  <c:v>5.1483086590598102E-2</c:v>
                </c:pt>
                <c:pt idx="53788">
                  <c:v>4.8994752081429699E-2</c:v>
                </c:pt>
                <c:pt idx="53789">
                  <c:v>7.9192761658979996E-2</c:v>
                </c:pt>
                <c:pt idx="53790">
                  <c:v>8.2149491943544095E-2</c:v>
                </c:pt>
                <c:pt idx="53791">
                  <c:v>8.2848981543877695E-2</c:v>
                </c:pt>
                <c:pt idx="53792">
                  <c:v>8.9138518940678299E-2</c:v>
                </c:pt>
                <c:pt idx="53793">
                  <c:v>7.3874781186095306E-2</c:v>
                </c:pt>
                <c:pt idx="53794">
                  <c:v>0.246948601661932</c:v>
                </c:pt>
                <c:pt idx="53795">
                  <c:v>0.19651760531964699</c:v>
                </c:pt>
                <c:pt idx="53796">
                  <c:v>0.2099282734183</c:v>
                </c:pt>
                <c:pt idx="53797">
                  <c:v>0.23892678971749601</c:v>
                </c:pt>
                <c:pt idx="53798">
                  <c:v>0.269405235328044</c:v>
                </c:pt>
                <c:pt idx="53799">
                  <c:v>0.26533515444637001</c:v>
                </c:pt>
                <c:pt idx="53800">
                  <c:v>0.27823190727066399</c:v>
                </c:pt>
                <c:pt idx="53801">
                  <c:v>0.28149523313952801</c:v>
                </c:pt>
                <c:pt idx="53802">
                  <c:v>0.289089666988678</c:v>
                </c:pt>
                <c:pt idx="53803">
                  <c:v>0.29134017184739303</c:v>
                </c:pt>
                <c:pt idx="53804">
                  <c:v>0.277930987705093</c:v>
                </c:pt>
                <c:pt idx="53805">
                  <c:v>-7.7633860989625401E-3</c:v>
                </c:pt>
                <c:pt idx="53806">
                  <c:v>-2.8990480904980101E-3</c:v>
                </c:pt>
                <c:pt idx="53807">
                  <c:v>1.361279526911E-2</c:v>
                </c:pt>
                <c:pt idx="53808">
                  <c:v>6.19246836861677E-2</c:v>
                </c:pt>
                <c:pt idx="53809">
                  <c:v>3.3582066643098103E-2</c:v>
                </c:pt>
                <c:pt idx="53810">
                  <c:v>2.0217514692863502E-2</c:v>
                </c:pt>
                <c:pt idx="53811">
                  <c:v>1.79735911316392E-2</c:v>
                </c:pt>
                <c:pt idx="53812">
                  <c:v>2.1064288656896999E-2</c:v>
                </c:pt>
                <c:pt idx="53813">
                  <c:v>2.1429872338686699E-2</c:v>
                </c:pt>
                <c:pt idx="53814">
                  <c:v>2.6134313001682199E-2</c:v>
                </c:pt>
                <c:pt idx="53815">
                  <c:v>3.2535371939200898E-2</c:v>
                </c:pt>
                <c:pt idx="53816">
                  <c:v>2.8622311297228999E-2</c:v>
                </c:pt>
                <c:pt idx="53817">
                  <c:v>3.2452918510727798E-2</c:v>
                </c:pt>
                <c:pt idx="53818">
                  <c:v>8.0041332054266098E-2</c:v>
                </c:pt>
                <c:pt idx="53819">
                  <c:v>6.5941486288941503E-2</c:v>
                </c:pt>
                <c:pt idx="53820">
                  <c:v>7.3277051795688802E-2</c:v>
                </c:pt>
                <c:pt idx="53821">
                  <c:v>-9.0900191355565596E-2</c:v>
                </c:pt>
                <c:pt idx="53822">
                  <c:v>-9.5906084706777403E-2</c:v>
                </c:pt>
                <c:pt idx="53823">
                  <c:v>-9.9525948465043396E-2</c:v>
                </c:pt>
                <c:pt idx="53824">
                  <c:v>-9.9719923276254605E-2</c:v>
                </c:pt>
                <c:pt idx="53825">
                  <c:v>-0.10026809458038601</c:v>
                </c:pt>
                <c:pt idx="53826">
                  <c:v>-0.10113616624402</c:v>
                </c:pt>
                <c:pt idx="53827">
                  <c:v>-0.12172164683842</c:v>
                </c:pt>
                <c:pt idx="53828">
                  <c:v>-0.107478086662262</c:v>
                </c:pt>
                <c:pt idx="53829">
                  <c:v>-0.117937135319072</c:v>
                </c:pt>
                <c:pt idx="53830">
                  <c:v>-0.116902775426849</c:v>
                </c:pt>
                <c:pt idx="53831">
                  <c:v>-0.140037398957395</c:v>
                </c:pt>
                <c:pt idx="53832">
                  <c:v>-0.132312046921994</c:v>
                </c:pt>
                <c:pt idx="53833">
                  <c:v>-0.13783467432031599</c:v>
                </c:pt>
                <c:pt idx="53834">
                  <c:v>-0.106238089732306</c:v>
                </c:pt>
                <c:pt idx="53835">
                  <c:v>-3.1896881530930599E-3</c:v>
                </c:pt>
                <c:pt idx="53836">
                  <c:v>-8.9627398200433604E-3</c:v>
                </c:pt>
                <c:pt idx="53837">
                  <c:v>-4.6975450719575198E-3</c:v>
                </c:pt>
                <c:pt idx="53838">
                  <c:v>-1.66055719347806E-2</c:v>
                </c:pt>
                <c:pt idx="53839">
                  <c:v>-1.43012282099823E-2</c:v>
                </c:pt>
                <c:pt idx="53840">
                  <c:v>-3.0092034528379E-2</c:v>
                </c:pt>
                <c:pt idx="53841">
                  <c:v>-2.6150223787273E-2</c:v>
                </c:pt>
                <c:pt idx="53842">
                  <c:v>-2.2028282374257E-2</c:v>
                </c:pt>
                <c:pt idx="53843">
                  <c:v>-2.5960721910092101E-2</c:v>
                </c:pt>
                <c:pt idx="53844">
                  <c:v>-2.4074634497296601E-2</c:v>
                </c:pt>
                <c:pt idx="53845">
                  <c:v>-5.0794271591315603E-2</c:v>
                </c:pt>
                <c:pt idx="53846">
                  <c:v>-4.4757644871625799E-2</c:v>
                </c:pt>
                <c:pt idx="53847">
                  <c:v>-3.6124282860076899E-2</c:v>
                </c:pt>
                <c:pt idx="53848">
                  <c:v>-4.7546229212943797E-2</c:v>
                </c:pt>
                <c:pt idx="53849">
                  <c:v>-4.3636027452434702E-2</c:v>
                </c:pt>
                <c:pt idx="53850">
                  <c:v>-4.6018147967876899E-2</c:v>
                </c:pt>
                <c:pt idx="53851">
                  <c:v>-3.9088195506246003E-2</c:v>
                </c:pt>
                <c:pt idx="53852">
                  <c:v>-3.7449175098518798E-2</c:v>
                </c:pt>
                <c:pt idx="53853">
                  <c:v>-2.2137565587138499E-2</c:v>
                </c:pt>
                <c:pt idx="53854">
                  <c:v>-1.5131895930054101E-2</c:v>
                </c:pt>
                <c:pt idx="53855">
                  <c:v>-2.2532500636925201E-2</c:v>
                </c:pt>
                <c:pt idx="53856">
                  <c:v>-2.8274223202033402E-2</c:v>
                </c:pt>
                <c:pt idx="53857">
                  <c:v>-3.0541106889382798E-2</c:v>
                </c:pt>
                <c:pt idx="53858">
                  <c:v>-3.6666701361446702E-2</c:v>
                </c:pt>
                <c:pt idx="53859">
                  <c:v>-3.1116353791715099E-2</c:v>
                </c:pt>
                <c:pt idx="53860">
                  <c:v>6.5057934749293E-3</c:v>
                </c:pt>
                <c:pt idx="53861">
                  <c:v>-3.5069372229750102E-2</c:v>
                </c:pt>
                <c:pt idx="53862">
                  <c:v>-3.0968816289412601E-2</c:v>
                </c:pt>
                <c:pt idx="53863">
                  <c:v>-2.9546601933833499E-2</c:v>
                </c:pt>
                <c:pt idx="53864">
                  <c:v>5.8995009514162401E-2</c:v>
                </c:pt>
                <c:pt idx="53865">
                  <c:v>-5.2109574440908297E-3</c:v>
                </c:pt>
                <c:pt idx="53866">
                  <c:v>-6.9072623026711494E-2</c:v>
                </c:pt>
                <c:pt idx="53867">
                  <c:v>7.0040476768208099E-2</c:v>
                </c:pt>
                <c:pt idx="53868">
                  <c:v>1.06143387051991E-2</c:v>
                </c:pt>
                <c:pt idx="53869">
                  <c:v>1.40991653595219E-2</c:v>
                </c:pt>
                <c:pt idx="53870">
                  <c:v>-4.7503831486765897E-3</c:v>
                </c:pt>
                <c:pt idx="53871">
                  <c:v>1.2464248254604399E-3</c:v>
                </c:pt>
                <c:pt idx="53872" formatCode="0.00E+00">
                  <c:v>1.4917484595211499E-4</c:v>
                </c:pt>
                <c:pt idx="53873">
                  <c:v>1.272597877746E-2</c:v>
                </c:pt>
                <c:pt idx="53874">
                  <c:v>1.6523478360399101E-2</c:v>
                </c:pt>
                <c:pt idx="53875">
                  <c:v>3.7403849249828501E-2</c:v>
                </c:pt>
                <c:pt idx="53876">
                  <c:v>-4.4654431044912598E-3</c:v>
                </c:pt>
                <c:pt idx="53877">
                  <c:v>1.42766799882176E-2</c:v>
                </c:pt>
                <c:pt idx="53878">
                  <c:v>-1.22242015929265E-2</c:v>
                </c:pt>
                <c:pt idx="53879">
                  <c:v>1.8688208780771799E-2</c:v>
                </c:pt>
                <c:pt idx="53880">
                  <c:v>2.5295246663929301E-2</c:v>
                </c:pt>
                <c:pt idx="53881">
                  <c:v>-3.9543103262045597E-2</c:v>
                </c:pt>
                <c:pt idx="53882" formatCode="0.00E+00">
                  <c:v>7.2904043947730202E-4</c:v>
                </c:pt>
                <c:pt idx="53883">
                  <c:v>2.2194010818495698E-2</c:v>
                </c:pt>
                <c:pt idx="53884">
                  <c:v>1.9882292840953799E-2</c:v>
                </c:pt>
                <c:pt idx="53885">
                  <c:v>2.9769769297351301E-2</c:v>
                </c:pt>
                <c:pt idx="53886">
                  <c:v>2.8610168018732198E-3</c:v>
                </c:pt>
                <c:pt idx="53887">
                  <c:v>-4.3399945115328603E-2</c:v>
                </c:pt>
                <c:pt idx="53888">
                  <c:v>-4.1762218156819297E-2</c:v>
                </c:pt>
                <c:pt idx="53889">
                  <c:v>-9.57351785853124E-2</c:v>
                </c:pt>
                <c:pt idx="53890">
                  <c:v>-9.8827607643468401E-2</c:v>
                </c:pt>
                <c:pt idx="53891">
                  <c:v>-4.75946296346152E-2</c:v>
                </c:pt>
                <c:pt idx="53892">
                  <c:v>-7.3006924069071097E-2</c:v>
                </c:pt>
                <c:pt idx="53893">
                  <c:v>-6.0015425133585799E-2</c:v>
                </c:pt>
                <c:pt idx="53894">
                  <c:v>-5.3122720378022202E-2</c:v>
                </c:pt>
                <c:pt idx="53895">
                  <c:v>3.22491876958608E-3</c:v>
                </c:pt>
                <c:pt idx="53896">
                  <c:v>4.2091626669943497E-2</c:v>
                </c:pt>
                <c:pt idx="53897">
                  <c:v>4.1802201166103198E-2</c:v>
                </c:pt>
                <c:pt idx="53898">
                  <c:v>3.57334320240658E-2</c:v>
                </c:pt>
                <c:pt idx="53899">
                  <c:v>-2.7762922443550402E-3</c:v>
                </c:pt>
                <c:pt idx="53900">
                  <c:v>3.6365341585932402E-2</c:v>
                </c:pt>
                <c:pt idx="53901">
                  <c:v>0.131496965887762</c:v>
                </c:pt>
                <c:pt idx="53902">
                  <c:v>0.12827129131669401</c:v>
                </c:pt>
                <c:pt idx="53903">
                  <c:v>0.125760203963656</c:v>
                </c:pt>
                <c:pt idx="53904">
                  <c:v>0.11191492173524201</c:v>
                </c:pt>
                <c:pt idx="53905">
                  <c:v>0.14340956935875199</c:v>
                </c:pt>
                <c:pt idx="53906">
                  <c:v>0.13605582436115399</c:v>
                </c:pt>
                <c:pt idx="53907">
                  <c:v>8.8494434867206498E-2</c:v>
                </c:pt>
                <c:pt idx="53908">
                  <c:v>4.1266416088899298E-2</c:v>
                </c:pt>
                <c:pt idx="53909">
                  <c:v>4.02374873767921E-2</c:v>
                </c:pt>
                <c:pt idx="53910">
                  <c:v>3.8348391479671999E-2</c:v>
                </c:pt>
                <c:pt idx="53911">
                  <c:v>7.5164687661148005E-2</c:v>
                </c:pt>
                <c:pt idx="53912">
                  <c:v>8.1870029972836295E-2</c:v>
                </c:pt>
                <c:pt idx="53913">
                  <c:v>0.22075299237100901</c:v>
                </c:pt>
                <c:pt idx="53914">
                  <c:v>0.18099886499190099</c:v>
                </c:pt>
                <c:pt idx="53915">
                  <c:v>0.21365424836986599</c:v>
                </c:pt>
                <c:pt idx="53916">
                  <c:v>0.235352679151623</c:v>
                </c:pt>
                <c:pt idx="53917">
                  <c:v>0.25118436050686699</c:v>
                </c:pt>
                <c:pt idx="53918">
                  <c:v>0.27663668522663898</c:v>
                </c:pt>
                <c:pt idx="53919">
                  <c:v>0.26824576075105899</c:v>
                </c:pt>
                <c:pt idx="53920">
                  <c:v>0.27375746504402598</c:v>
                </c:pt>
                <c:pt idx="53921">
                  <c:v>0.32634987232572499</c:v>
                </c:pt>
                <c:pt idx="53922">
                  <c:v>0.29565362954176899</c:v>
                </c:pt>
                <c:pt idx="53923">
                  <c:v>0.45496882452668302</c:v>
                </c:pt>
                <c:pt idx="53924">
                  <c:v>0.47255646658491202</c:v>
                </c:pt>
                <c:pt idx="53925">
                  <c:v>0.53042618022795895</c:v>
                </c:pt>
                <c:pt idx="53926">
                  <c:v>0.57137366912701004</c:v>
                </c:pt>
                <c:pt idx="53927">
                  <c:v>0.62139548611509199</c:v>
                </c:pt>
                <c:pt idx="53928">
                  <c:v>0.60452987029009697</c:v>
                </c:pt>
                <c:pt idx="53929">
                  <c:v>0.59320125497933796</c:v>
                </c:pt>
                <c:pt idx="53930">
                  <c:v>0.570840612287706</c:v>
                </c:pt>
                <c:pt idx="53931">
                  <c:v>0.57881141034238004</c:v>
                </c:pt>
                <c:pt idx="53932">
                  <c:v>0.59751310362569099</c:v>
                </c:pt>
                <c:pt idx="53933">
                  <c:v>0.588215704948584</c:v>
                </c:pt>
                <c:pt idx="53934">
                  <c:v>0.61467138163548196</c:v>
                </c:pt>
                <c:pt idx="53935">
                  <c:v>0.620688935353783</c:v>
                </c:pt>
                <c:pt idx="53936">
                  <c:v>0.65038275958927305</c:v>
                </c:pt>
                <c:pt idx="53937">
                  <c:v>0.65922238720489301</c:v>
                </c:pt>
                <c:pt idx="53938">
                  <c:v>0.55470076579207706</c:v>
                </c:pt>
                <c:pt idx="53939">
                  <c:v>0.53817672210197898</c:v>
                </c:pt>
                <c:pt idx="53940">
                  <c:v>0.70531362424709598</c:v>
                </c:pt>
                <c:pt idx="53941">
                  <c:v>0.68621400748903505</c:v>
                </c:pt>
                <c:pt idx="53942">
                  <c:v>0.60353784993442094</c:v>
                </c:pt>
                <c:pt idx="53943">
                  <c:v>0.53543284064773899</c:v>
                </c:pt>
                <c:pt idx="53944">
                  <c:v>0.60451375341390501</c:v>
                </c:pt>
                <c:pt idx="53945">
                  <c:v>0.593888647322383</c:v>
                </c:pt>
                <c:pt idx="53946">
                  <c:v>0.53459304417679399</c:v>
                </c:pt>
                <c:pt idx="53947">
                  <c:v>0.56644398705327303</c:v>
                </c:pt>
                <c:pt idx="53948">
                  <c:v>0.57676885026326796</c:v>
                </c:pt>
                <c:pt idx="53949">
                  <c:v>0.57202506903694805</c:v>
                </c:pt>
                <c:pt idx="53950">
                  <c:v>1.5654673486335601E-2</c:v>
                </c:pt>
                <c:pt idx="53951">
                  <c:v>1.2515169397022E-2</c:v>
                </c:pt>
                <c:pt idx="53952">
                  <c:v>1.9421348959549601E-2</c:v>
                </c:pt>
                <c:pt idx="53953">
                  <c:v>1.5848845145774702E-2</c:v>
                </c:pt>
                <c:pt idx="53954">
                  <c:v>2.2397915669414702E-2</c:v>
                </c:pt>
                <c:pt idx="53955">
                  <c:v>2.1762071852001699E-2</c:v>
                </c:pt>
                <c:pt idx="53956">
                  <c:v>6.2274773979603001E-2</c:v>
                </c:pt>
                <c:pt idx="53957">
                  <c:v>6.67168403814455E-2</c:v>
                </c:pt>
                <c:pt idx="53958">
                  <c:v>7.1872944242269199E-2</c:v>
                </c:pt>
                <c:pt idx="53959">
                  <c:v>7.5016784265869094E-2</c:v>
                </c:pt>
                <c:pt idx="53960">
                  <c:v>8.4167018149555697E-2</c:v>
                </c:pt>
                <c:pt idx="53961">
                  <c:v>4.6297237938566597E-2</c:v>
                </c:pt>
                <c:pt idx="53962">
                  <c:v>5.1109436724793199E-2</c:v>
                </c:pt>
                <c:pt idx="53963">
                  <c:v>1.7264017993353802E-2</c:v>
                </c:pt>
                <c:pt idx="53964">
                  <c:v>2.4611798776131101E-2</c:v>
                </c:pt>
                <c:pt idx="53965">
                  <c:v>2.9517094287162302E-2</c:v>
                </c:pt>
                <c:pt idx="53966">
                  <c:v>2.2323680425180199E-2</c:v>
                </c:pt>
                <c:pt idx="53967">
                  <c:v>-5.8666936829923E-3</c:v>
                </c:pt>
                <c:pt idx="53968">
                  <c:v>1.56922015319738E-3</c:v>
                </c:pt>
                <c:pt idx="53969">
                  <c:v>1.3600607602695101E-3</c:v>
                </c:pt>
                <c:pt idx="53970">
                  <c:v>9.1631049099070092E-3</c:v>
                </c:pt>
                <c:pt idx="53971">
                  <c:v>9.9059837822579305E-3</c:v>
                </c:pt>
                <c:pt idx="53972">
                  <c:v>1.04375471032915E-2</c:v>
                </c:pt>
                <c:pt idx="53973">
                  <c:v>1.0915743039134E-2</c:v>
                </c:pt>
                <c:pt idx="53974">
                  <c:v>2.0145756095643501E-2</c:v>
                </c:pt>
                <c:pt idx="53975">
                  <c:v>8.9773192979983596E-2</c:v>
                </c:pt>
                <c:pt idx="53976">
                  <c:v>7.8581153840088402E-2</c:v>
                </c:pt>
                <c:pt idx="53977">
                  <c:v>6.5676870883067506E-2</c:v>
                </c:pt>
                <c:pt idx="53978">
                  <c:v>5.3491488343565298E-2</c:v>
                </c:pt>
                <c:pt idx="53979">
                  <c:v>6.5142495988286697E-2</c:v>
                </c:pt>
                <c:pt idx="53980">
                  <c:v>6.49021568172636E-3</c:v>
                </c:pt>
                <c:pt idx="53981">
                  <c:v>-1.61704252131733E-3</c:v>
                </c:pt>
                <c:pt idx="53982" formatCode="0.00E+00">
                  <c:v>-8.9852717701566193E-5</c:v>
                </c:pt>
                <c:pt idx="53983">
                  <c:v>3.2713845454119799E-3</c:v>
                </c:pt>
                <c:pt idx="53984">
                  <c:v>6.7865237066642797E-2</c:v>
                </c:pt>
                <c:pt idx="53985">
                  <c:v>6.3273066934167399E-2</c:v>
                </c:pt>
                <c:pt idx="53986">
                  <c:v>0.26256394210444201</c:v>
                </c:pt>
                <c:pt idx="53987">
                  <c:v>0.25954303030375098</c:v>
                </c:pt>
                <c:pt idx="53988">
                  <c:v>0.312716812045921</c:v>
                </c:pt>
                <c:pt idx="53989">
                  <c:v>0.29856078530789698</c:v>
                </c:pt>
                <c:pt idx="53990">
                  <c:v>0.37848199358546603</c:v>
                </c:pt>
                <c:pt idx="53991">
                  <c:v>0.40294599071966503</c:v>
                </c:pt>
                <c:pt idx="53992">
                  <c:v>0.40623105551998301</c:v>
                </c:pt>
                <c:pt idx="53993">
                  <c:v>0.38418217304581098</c:v>
                </c:pt>
                <c:pt idx="53994">
                  <c:v>0.42471494424554002</c:v>
                </c:pt>
                <c:pt idx="53995">
                  <c:v>0.41591575003482201</c:v>
                </c:pt>
                <c:pt idx="53996">
                  <c:v>0.48652719932900401</c:v>
                </c:pt>
                <c:pt idx="53997">
                  <c:v>0.46088150768109498</c:v>
                </c:pt>
                <c:pt idx="53998">
                  <c:v>0.51501838475978801</c:v>
                </c:pt>
                <c:pt idx="53999">
                  <c:v>0.54164225268547295</c:v>
                </c:pt>
                <c:pt idx="54000">
                  <c:v>0.53182503649445001</c:v>
                </c:pt>
                <c:pt idx="54001">
                  <c:v>0.54732759898330097</c:v>
                </c:pt>
                <c:pt idx="54002">
                  <c:v>0.55836753758687596</c:v>
                </c:pt>
                <c:pt idx="54003">
                  <c:v>0.47790216496454802</c:v>
                </c:pt>
                <c:pt idx="54004">
                  <c:v>0.51975381752646899</c:v>
                </c:pt>
                <c:pt idx="54005">
                  <c:v>0.51258714744334899</c:v>
                </c:pt>
                <c:pt idx="54006">
                  <c:v>0.52718626945849001</c:v>
                </c:pt>
                <c:pt idx="54007">
                  <c:v>0.57548259043831296</c:v>
                </c:pt>
                <c:pt idx="54008">
                  <c:v>0.54904379356155797</c:v>
                </c:pt>
                <c:pt idx="54009">
                  <c:v>0.48854470695686197</c:v>
                </c:pt>
                <c:pt idx="54010">
                  <c:v>0.48105898986113299</c:v>
                </c:pt>
                <c:pt idx="54011">
                  <c:v>0.466130534735261</c:v>
                </c:pt>
                <c:pt idx="54012">
                  <c:v>0.46995522152944202</c:v>
                </c:pt>
                <c:pt idx="54013">
                  <c:v>0.45308138964621197</c:v>
                </c:pt>
                <c:pt idx="54014">
                  <c:v>0.51251664312975098</c:v>
                </c:pt>
                <c:pt idx="54015">
                  <c:v>0.57274894216209005</c:v>
                </c:pt>
                <c:pt idx="54016">
                  <c:v>0.55418169060329303</c:v>
                </c:pt>
                <c:pt idx="54017">
                  <c:v>0.533850933681975</c:v>
                </c:pt>
                <c:pt idx="54018">
                  <c:v>0.55435886593446004</c:v>
                </c:pt>
                <c:pt idx="54019">
                  <c:v>0.50782925750987895</c:v>
                </c:pt>
                <c:pt idx="54020">
                  <c:v>0.528782435017637</c:v>
                </c:pt>
                <c:pt idx="54021">
                  <c:v>0.53597933738958503</c:v>
                </c:pt>
                <c:pt idx="54022">
                  <c:v>0.61488690160251702</c:v>
                </c:pt>
                <c:pt idx="54023">
                  <c:v>0.63059260215342205</c:v>
                </c:pt>
                <c:pt idx="54024">
                  <c:v>0.63883790444770105</c:v>
                </c:pt>
                <c:pt idx="54025">
                  <c:v>0.61924236928573395</c:v>
                </c:pt>
                <c:pt idx="54026">
                  <c:v>0.642809439925347</c:v>
                </c:pt>
                <c:pt idx="54027">
                  <c:v>0.64238486170714604</c:v>
                </c:pt>
                <c:pt idx="54028">
                  <c:v>0.67218955327533503</c:v>
                </c:pt>
                <c:pt idx="54029">
                  <c:v>0.66786755333547299</c:v>
                </c:pt>
                <c:pt idx="54030">
                  <c:v>0.662346570828662</c:v>
                </c:pt>
                <c:pt idx="54031">
                  <c:v>0.65751412506723494</c:v>
                </c:pt>
                <c:pt idx="54032">
                  <c:v>0.71458014912793599</c:v>
                </c:pt>
                <c:pt idx="54033">
                  <c:v>0.685935549855473</c:v>
                </c:pt>
                <c:pt idx="54034">
                  <c:v>0.675228155211124</c:v>
                </c:pt>
                <c:pt idx="54035">
                  <c:v>-8.2568431402627596E-3</c:v>
                </c:pt>
                <c:pt idx="54036">
                  <c:v>-1.27981743168537E-2</c:v>
                </c:pt>
                <c:pt idx="54037">
                  <c:v>-9.3436540663358603E-3</c:v>
                </c:pt>
                <c:pt idx="54038">
                  <c:v>-1.17070822112683E-2</c:v>
                </c:pt>
                <c:pt idx="54039">
                  <c:v>6.3155490014299397E-3</c:v>
                </c:pt>
                <c:pt idx="54040">
                  <c:v>6.1023373522659501E-3</c:v>
                </c:pt>
                <c:pt idx="54041">
                  <c:v>1.1551304977083799E-2</c:v>
                </c:pt>
                <c:pt idx="54042">
                  <c:v>1.7760418650535299E-2</c:v>
                </c:pt>
                <c:pt idx="54043">
                  <c:v>-8.8134383568478896E-3</c:v>
                </c:pt>
                <c:pt idx="54044">
                  <c:v>-1.5144455647019E-2</c:v>
                </c:pt>
                <c:pt idx="54045">
                  <c:v>7.69827734720118E-3</c:v>
                </c:pt>
                <c:pt idx="54046">
                  <c:v>8.7419915355100297E-3</c:v>
                </c:pt>
                <c:pt idx="54047">
                  <c:v>7.5681263020903602E-3</c:v>
                </c:pt>
                <c:pt idx="54048">
                  <c:v>1.1332009528892399E-2</c:v>
                </c:pt>
                <c:pt idx="54049">
                  <c:v>1.9555294285935301E-2</c:v>
                </c:pt>
                <c:pt idx="54050">
                  <c:v>2.3380152617029401E-2</c:v>
                </c:pt>
                <c:pt idx="54051">
                  <c:v>1.48148780854571E-2</c:v>
                </c:pt>
                <c:pt idx="54052">
                  <c:v>7.9185034624413807E-3</c:v>
                </c:pt>
                <c:pt idx="54053">
                  <c:v>1.02888765123503E-2</c:v>
                </c:pt>
                <c:pt idx="54054">
                  <c:v>1.4604793742973601E-2</c:v>
                </c:pt>
                <c:pt idx="54055">
                  <c:v>1.02888765123503E-2</c:v>
                </c:pt>
                <c:pt idx="54056">
                  <c:v>1.4604793742973601E-2</c:v>
                </c:pt>
                <c:pt idx="54057">
                  <c:v>1.02888765123503E-2</c:v>
                </c:pt>
                <c:pt idx="54058">
                  <c:v>1.4604793742973601E-2</c:v>
                </c:pt>
                <c:pt idx="54059">
                  <c:v>1.02888765123503E-2</c:v>
                </c:pt>
                <c:pt idx="54060">
                  <c:v>1.4604793742973601E-2</c:v>
                </c:pt>
                <c:pt idx="54061" formatCode="0.00E+00">
                  <c:v>7.5900962063912803E-4</c:v>
                </c:pt>
                <c:pt idx="54062">
                  <c:v>1.4827012893516801E-3</c:v>
                </c:pt>
                <c:pt idx="54063">
                  <c:v>7.5388173226731397E-3</c:v>
                </c:pt>
                <c:pt idx="54064">
                  <c:v>1.4827012893516801E-3</c:v>
                </c:pt>
                <c:pt idx="54065">
                  <c:v>-1.05143333753288E-3</c:v>
                </c:pt>
                <c:pt idx="54066">
                  <c:v>3.9484642032583103E-2</c:v>
                </c:pt>
                <c:pt idx="54067">
                  <c:v>3.9797999930063499E-2</c:v>
                </c:pt>
                <c:pt idx="54068">
                  <c:v>3.4176484583289903E-2</c:v>
                </c:pt>
                <c:pt idx="54069">
                  <c:v>3.9797999930063499E-2</c:v>
                </c:pt>
                <c:pt idx="54070">
                  <c:v>3.4176484583289903E-2</c:v>
                </c:pt>
                <c:pt idx="54071">
                  <c:v>3.68627139295305E-2</c:v>
                </c:pt>
                <c:pt idx="54072">
                  <c:v>3.97666310982078E-2</c:v>
                </c:pt>
                <c:pt idx="54073">
                  <c:v>3.1356780740302098E-2</c:v>
                </c:pt>
                <c:pt idx="54074">
                  <c:v>3.9008278879975697E-2</c:v>
                </c:pt>
                <c:pt idx="54075">
                  <c:v>3.6299292447814699E-2</c:v>
                </c:pt>
                <c:pt idx="54076">
                  <c:v>4.0815482802671603E-2</c:v>
                </c:pt>
                <c:pt idx="54077">
                  <c:v>3.1028442594289701E-3</c:v>
                </c:pt>
                <c:pt idx="54078">
                  <c:v>-3.3984886102582802E-2</c:v>
                </c:pt>
                <c:pt idx="54079">
                  <c:v>-2.4460234154677098E-2</c:v>
                </c:pt>
                <c:pt idx="54080">
                  <c:v>-2.4686630246588601E-2</c:v>
                </c:pt>
                <c:pt idx="54081">
                  <c:v>-2.8167524930943599E-2</c:v>
                </c:pt>
                <c:pt idx="54082">
                  <c:v>-4.3195261133605702E-2</c:v>
                </c:pt>
                <c:pt idx="54083">
                  <c:v>-4.4559936378723901E-2</c:v>
                </c:pt>
                <c:pt idx="54084">
                  <c:v>-3.5410130013325797E-2</c:v>
                </c:pt>
                <c:pt idx="54085">
                  <c:v>-4.3824034991904098E-2</c:v>
                </c:pt>
                <c:pt idx="54086">
                  <c:v>-4.32099493020476E-2</c:v>
                </c:pt>
                <c:pt idx="54087">
                  <c:v>-3.4391710935364403E-2</c:v>
                </c:pt>
                <c:pt idx="54088">
                  <c:v>-6.54174788727519E-2</c:v>
                </c:pt>
                <c:pt idx="54089">
                  <c:v>-0.121150453996684</c:v>
                </c:pt>
                <c:pt idx="54090">
                  <c:v>-0.14251944899996699</c:v>
                </c:pt>
                <c:pt idx="54091">
                  <c:v>1.7187174387760001E-2</c:v>
                </c:pt>
                <c:pt idx="54092">
                  <c:v>1.49503724737252E-2</c:v>
                </c:pt>
                <c:pt idx="54093">
                  <c:v>6.0668632648503702E-2</c:v>
                </c:pt>
                <c:pt idx="54094">
                  <c:v>7.4366379669368293E-2</c:v>
                </c:pt>
                <c:pt idx="54095">
                  <c:v>7.9015072710620401E-2</c:v>
                </c:pt>
                <c:pt idx="54096">
                  <c:v>0.13163630890299299</c:v>
                </c:pt>
                <c:pt idx="54097">
                  <c:v>0.17571155612979</c:v>
                </c:pt>
                <c:pt idx="54098">
                  <c:v>0.210324506636616</c:v>
                </c:pt>
                <c:pt idx="54099">
                  <c:v>0.20079369957524201</c:v>
                </c:pt>
                <c:pt idx="54100">
                  <c:v>0.19964477193216901</c:v>
                </c:pt>
                <c:pt idx="54101">
                  <c:v>0.20694120387762099</c:v>
                </c:pt>
                <c:pt idx="54102">
                  <c:v>0.180085307832999</c:v>
                </c:pt>
                <c:pt idx="54103">
                  <c:v>0.17650997026324799</c:v>
                </c:pt>
                <c:pt idx="54104">
                  <c:v>0.154912996118233</c:v>
                </c:pt>
                <c:pt idx="54105">
                  <c:v>0.22389697232776901</c:v>
                </c:pt>
                <c:pt idx="54106">
                  <c:v>0.107595439358548</c:v>
                </c:pt>
                <c:pt idx="54107">
                  <c:v>0.10972292263653199</c:v>
                </c:pt>
                <c:pt idx="54108">
                  <c:v>0.109970849319922</c:v>
                </c:pt>
                <c:pt idx="54109">
                  <c:v>0.108292716723509</c:v>
                </c:pt>
                <c:pt idx="54110">
                  <c:v>0.10999839703435001</c:v>
                </c:pt>
                <c:pt idx="54111">
                  <c:v>0.10301810472249</c:v>
                </c:pt>
                <c:pt idx="54112">
                  <c:v>0.123543454252899</c:v>
                </c:pt>
                <c:pt idx="54113">
                  <c:v>0.247321584722794</c:v>
                </c:pt>
                <c:pt idx="54114">
                  <c:v>0.22426856187864699</c:v>
                </c:pt>
                <c:pt idx="54115">
                  <c:v>0.23067769063176399</c:v>
                </c:pt>
                <c:pt idx="54116">
                  <c:v>0.251594283682266</c:v>
                </c:pt>
                <c:pt idx="54117">
                  <c:v>0.26586576166732501</c:v>
                </c:pt>
                <c:pt idx="54118">
                  <c:v>0.27348363825373201</c:v>
                </c:pt>
                <c:pt idx="54119">
                  <c:v>0.360114733123094</c:v>
                </c:pt>
                <c:pt idx="54120">
                  <c:v>0.32321103324928302</c:v>
                </c:pt>
                <c:pt idx="54121">
                  <c:v>0.34975434094314001</c:v>
                </c:pt>
                <c:pt idx="54122">
                  <c:v>0.38339029518856999</c:v>
                </c:pt>
                <c:pt idx="54123">
                  <c:v>0.39715890504923101</c:v>
                </c:pt>
                <c:pt idx="54124">
                  <c:v>0.39540887165191602</c:v>
                </c:pt>
                <c:pt idx="54125">
                  <c:v>0.45804587861684298</c:v>
                </c:pt>
                <c:pt idx="54126">
                  <c:v>0.44509959012217298</c:v>
                </c:pt>
                <c:pt idx="54127">
                  <c:v>0.48627696850825902</c:v>
                </c:pt>
                <c:pt idx="54128">
                  <c:v>0.53196156897816005</c:v>
                </c:pt>
                <c:pt idx="54129">
                  <c:v>0.52906611786133695</c:v>
                </c:pt>
                <c:pt idx="54130">
                  <c:v>0.52199222377857302</c:v>
                </c:pt>
                <c:pt idx="54131">
                  <c:v>0.54628729994255698</c:v>
                </c:pt>
                <c:pt idx="54132">
                  <c:v>-7.1909697563703398E-3</c:v>
                </c:pt>
                <c:pt idx="54133">
                  <c:v>-1.1958271742878701E-2</c:v>
                </c:pt>
                <c:pt idx="54134">
                  <c:v>-8.2714543221262798E-3</c:v>
                </c:pt>
                <c:pt idx="54135">
                  <c:v>-1.44406113632948E-2</c:v>
                </c:pt>
                <c:pt idx="54136">
                  <c:v>-1.130179082147E-2</c:v>
                </c:pt>
                <c:pt idx="54137">
                  <c:v>-5.49497869582782E-3</c:v>
                </c:pt>
                <c:pt idx="54138" formatCode="0.00E+00">
                  <c:v>-9.4705894528224199E-4</c:v>
                </c:pt>
                <c:pt idx="54139">
                  <c:v>-2.63759694258856E-2</c:v>
                </c:pt>
                <c:pt idx="54140">
                  <c:v>-1.90454232123742E-2</c:v>
                </c:pt>
                <c:pt idx="54141">
                  <c:v>-4.6337340404049597E-2</c:v>
                </c:pt>
                <c:pt idx="54142">
                  <c:v>-2.6455272639349599E-2</c:v>
                </c:pt>
                <c:pt idx="54143">
                  <c:v>-2.3108995443641599E-2</c:v>
                </c:pt>
                <c:pt idx="54144">
                  <c:v>9.8261595134840896E-3</c:v>
                </c:pt>
                <c:pt idx="54145">
                  <c:v>-3.7394614509860201E-3</c:v>
                </c:pt>
                <c:pt idx="54146">
                  <c:v>-1.0985055455952899E-2</c:v>
                </c:pt>
                <c:pt idx="54147">
                  <c:v>-4.7864496900742399E-3</c:v>
                </c:pt>
                <c:pt idx="54148">
                  <c:v>-1.0663146755616399E-2</c:v>
                </c:pt>
                <c:pt idx="54149">
                  <c:v>2.1492582501083799E-2</c:v>
                </c:pt>
                <c:pt idx="54150">
                  <c:v>2.2687127350904598E-2</c:v>
                </c:pt>
                <c:pt idx="54151">
                  <c:v>1.8990488145613101E-2</c:v>
                </c:pt>
                <c:pt idx="54152">
                  <c:v>2.5440984666363901E-2</c:v>
                </c:pt>
                <c:pt idx="54153">
                  <c:v>2.9805408524772301E-2</c:v>
                </c:pt>
                <c:pt idx="54154">
                  <c:v>2.60827646129933E-2</c:v>
                </c:pt>
                <c:pt idx="54155">
                  <c:v>2.36666811912154E-2</c:v>
                </c:pt>
                <c:pt idx="54156">
                  <c:v>2.8021503689814101E-2</c:v>
                </c:pt>
                <c:pt idx="54157">
                  <c:v>2.4343846420041299E-2</c:v>
                </c:pt>
                <c:pt idx="54158">
                  <c:v>2.98496121948752E-2</c:v>
                </c:pt>
                <c:pt idx="54159">
                  <c:v>3.11785216485394E-2</c:v>
                </c:pt>
                <c:pt idx="54160">
                  <c:v>2.6681891236597501E-2</c:v>
                </c:pt>
                <c:pt idx="54161">
                  <c:v>2.33046141241917E-2</c:v>
                </c:pt>
                <c:pt idx="54162">
                  <c:v>2.8132121976906801E-2</c:v>
                </c:pt>
                <c:pt idx="54163">
                  <c:v>3.31995122359329E-3</c:v>
                </c:pt>
                <c:pt idx="54164">
                  <c:v>3.4815147716160599E-3</c:v>
                </c:pt>
                <c:pt idx="54165">
                  <c:v>3.6491736861230502E-3</c:v>
                </c:pt>
                <c:pt idx="54166">
                  <c:v>4.1711018662542402E-3</c:v>
                </c:pt>
                <c:pt idx="54167">
                  <c:v>-1.5252337247977301E-3</c:v>
                </c:pt>
                <c:pt idx="54168">
                  <c:v>-1.9719548383967298E-3</c:v>
                </c:pt>
                <c:pt idx="54169">
                  <c:v>-5.5622403939554702E-3</c:v>
                </c:pt>
                <c:pt idx="54170">
                  <c:v>-4.63815288976188E-3</c:v>
                </c:pt>
                <c:pt idx="54171">
                  <c:v>-5.8746357669394698E-3</c:v>
                </c:pt>
                <c:pt idx="54172">
                  <c:v>-9.6537965297176492E-3</c:v>
                </c:pt>
                <c:pt idx="54173">
                  <c:v>-7.7929684506905499E-3</c:v>
                </c:pt>
                <c:pt idx="54174">
                  <c:v>-7.3379102595254597E-3</c:v>
                </c:pt>
                <c:pt idx="54175">
                  <c:v>-4.1340224536889902E-3</c:v>
                </c:pt>
                <c:pt idx="54176">
                  <c:v>1.0078274879691001E-2</c:v>
                </c:pt>
                <c:pt idx="54177">
                  <c:v>9.9312535486970593E-3</c:v>
                </c:pt>
                <c:pt idx="54178">
                  <c:v>-2.03169199150332E-3</c:v>
                </c:pt>
                <c:pt idx="54179">
                  <c:v>-5.5698991284987001E-3</c:v>
                </c:pt>
                <c:pt idx="54180" formatCode="0.00E+00">
                  <c:v>-3.0698453566491097E-4</c:v>
                </c:pt>
                <c:pt idx="54181">
                  <c:v>-8.6918311094721298E-3</c:v>
                </c:pt>
                <c:pt idx="54182">
                  <c:v>-9.1937661536376503E-3</c:v>
                </c:pt>
                <c:pt idx="54183">
                  <c:v>-7.0093217137858696E-3</c:v>
                </c:pt>
                <c:pt idx="54184">
                  <c:v>-1.1858104342148399E-2</c:v>
                </c:pt>
                <c:pt idx="54185">
                  <c:v>3.62196717436509E-2</c:v>
                </c:pt>
                <c:pt idx="54186">
                  <c:v>4.2542145091539897E-2</c:v>
                </c:pt>
                <c:pt idx="54187">
                  <c:v>4.9391474895306597E-2</c:v>
                </c:pt>
                <c:pt idx="54188">
                  <c:v>4.3425989594104202E-2</c:v>
                </c:pt>
                <c:pt idx="54189">
                  <c:v>5.2501341042635798E-2</c:v>
                </c:pt>
                <c:pt idx="54190">
                  <c:v>4.9111110510570301E-2</c:v>
                </c:pt>
                <c:pt idx="54191">
                  <c:v>4.9747729291197397E-2</c:v>
                </c:pt>
                <c:pt idx="54192">
                  <c:v>5.9853006496595397E-2</c:v>
                </c:pt>
                <c:pt idx="54193">
                  <c:v>5.49588598350352E-2</c:v>
                </c:pt>
                <c:pt idx="54194">
                  <c:v>4.9697808130740602E-2</c:v>
                </c:pt>
                <c:pt idx="54195">
                  <c:v>4.3983436561362201E-2</c:v>
                </c:pt>
                <c:pt idx="54196">
                  <c:v>4.70963709608236E-2</c:v>
                </c:pt>
                <c:pt idx="54197">
                  <c:v>7.8885005713992901E-2</c:v>
                </c:pt>
                <c:pt idx="54198">
                  <c:v>8.4198742735287893E-2</c:v>
                </c:pt>
                <c:pt idx="54199">
                  <c:v>9.5148189532897096E-2</c:v>
                </c:pt>
                <c:pt idx="54200">
                  <c:v>4.6148767591946298E-2</c:v>
                </c:pt>
                <c:pt idx="54201">
                  <c:v>-6.9144124413551503E-3</c:v>
                </c:pt>
                <c:pt idx="54202">
                  <c:v>-6.8447551692452004E-3</c:v>
                </c:pt>
                <c:pt idx="54203">
                  <c:v>-1.13940045822868E-2</c:v>
                </c:pt>
                <c:pt idx="54204">
                  <c:v>-1.36408661612077E-2</c:v>
                </c:pt>
                <c:pt idx="54205">
                  <c:v>-1.33150826848076E-2</c:v>
                </c:pt>
                <c:pt idx="54206">
                  <c:v>4.2192920658788102E-2</c:v>
                </c:pt>
                <c:pt idx="54207">
                  <c:v>3.9808144515866201E-2</c:v>
                </c:pt>
                <c:pt idx="54208">
                  <c:v>6.6361627390818495E-2</c:v>
                </c:pt>
                <c:pt idx="54209">
                  <c:v>6.6164864241610097E-2</c:v>
                </c:pt>
                <c:pt idx="54210">
                  <c:v>7.7826968879051606E-2</c:v>
                </c:pt>
                <c:pt idx="54211">
                  <c:v>7.3275269115064601E-2</c:v>
                </c:pt>
                <c:pt idx="54212">
                  <c:v>0.102867035795819</c:v>
                </c:pt>
                <c:pt idx="54213">
                  <c:v>0.14974500846934599</c:v>
                </c:pt>
                <c:pt idx="54214">
                  <c:v>0.13529673261580399</c:v>
                </c:pt>
                <c:pt idx="54215">
                  <c:v>6.68371050005791E-2</c:v>
                </c:pt>
                <c:pt idx="54216">
                  <c:v>8.3856949795939995E-2</c:v>
                </c:pt>
                <c:pt idx="54217">
                  <c:v>7.9432881563338206E-2</c:v>
                </c:pt>
                <c:pt idx="54218">
                  <c:v>3.5423498663539499E-2</c:v>
                </c:pt>
                <c:pt idx="54219">
                  <c:v>3.1210072525112698E-2</c:v>
                </c:pt>
                <c:pt idx="54220">
                  <c:v>8.2055401213481705E-2</c:v>
                </c:pt>
                <c:pt idx="54221">
                  <c:v>7.2469719511392305E-2</c:v>
                </c:pt>
                <c:pt idx="54222">
                  <c:v>8.4239855130824895E-2</c:v>
                </c:pt>
                <c:pt idx="54223">
                  <c:v>6.9653458663168702E-2</c:v>
                </c:pt>
                <c:pt idx="54224">
                  <c:v>0.12250787521307401</c:v>
                </c:pt>
                <c:pt idx="54225">
                  <c:v>0.13233367871252799</c:v>
                </c:pt>
                <c:pt idx="54226">
                  <c:v>0.13549181742924599</c:v>
                </c:pt>
                <c:pt idx="54227">
                  <c:v>0.14526647876745599</c:v>
                </c:pt>
                <c:pt idx="54228">
                  <c:v>0.142031846334781</c:v>
                </c:pt>
                <c:pt idx="54229">
                  <c:v>0.139120245946418</c:v>
                </c:pt>
                <c:pt idx="54230">
                  <c:v>0.13476294475495801</c:v>
                </c:pt>
                <c:pt idx="54231">
                  <c:v>0.102725444050814</c:v>
                </c:pt>
                <c:pt idx="54232">
                  <c:v>0.18217876143102199</c:v>
                </c:pt>
                <c:pt idx="54233">
                  <c:v>0.107633735276203</c:v>
                </c:pt>
                <c:pt idx="54234">
                  <c:v>0.136235745858485</c:v>
                </c:pt>
                <c:pt idx="54235">
                  <c:v>0.138359047928691</c:v>
                </c:pt>
                <c:pt idx="54236">
                  <c:v>0.152168740394067</c:v>
                </c:pt>
                <c:pt idx="54237">
                  <c:v>0.20494733458080899</c:v>
                </c:pt>
                <c:pt idx="54238">
                  <c:v>0.248233404484722</c:v>
                </c:pt>
                <c:pt idx="54239">
                  <c:v>0.195571193390225</c:v>
                </c:pt>
                <c:pt idx="54240">
                  <c:v>0.21666881752047401</c:v>
                </c:pt>
                <c:pt idx="54241">
                  <c:v>0.23544245553156601</c:v>
                </c:pt>
                <c:pt idx="54242">
                  <c:v>0.26116877082823903</c:v>
                </c:pt>
                <c:pt idx="54243">
                  <c:v>0.30018135338623902</c:v>
                </c:pt>
                <c:pt idx="54244">
                  <c:v>0.270790807263046</c:v>
                </c:pt>
                <c:pt idx="54245">
                  <c:v>0.34217665788879298</c:v>
                </c:pt>
                <c:pt idx="54246">
                  <c:v>0.33155358864108803</c:v>
                </c:pt>
                <c:pt idx="54247">
                  <c:v>-1.95806553300177E-2</c:v>
                </c:pt>
                <c:pt idx="54248">
                  <c:v>-2.0844285078004999E-2</c:v>
                </c:pt>
                <c:pt idx="54249">
                  <c:v>-2.38484706329904E-2</c:v>
                </c:pt>
                <c:pt idx="54250">
                  <c:v>-2.43176265277875E-2</c:v>
                </c:pt>
                <c:pt idx="54251">
                  <c:v>-7.55987810571245E-3</c:v>
                </c:pt>
                <c:pt idx="54252">
                  <c:v>-1.06632901282559E-2</c:v>
                </c:pt>
                <c:pt idx="54253">
                  <c:v>-1.39692906732458E-3</c:v>
                </c:pt>
                <c:pt idx="54254">
                  <c:v>-4.6309520461280604E-3</c:v>
                </c:pt>
                <c:pt idx="54255">
                  <c:v>4.8061696064387498E-3</c:v>
                </c:pt>
                <c:pt idx="54256" formatCode="0.00E+00">
                  <c:v>-1.2441040588129199E-4</c:v>
                </c:pt>
                <c:pt idx="54257">
                  <c:v>1.32301500945402E-2</c:v>
                </c:pt>
                <c:pt idx="54258">
                  <c:v>1.2523232733449401E-2</c:v>
                </c:pt>
                <c:pt idx="54259">
                  <c:v>1.37531911980082E-2</c:v>
                </c:pt>
                <c:pt idx="54260">
                  <c:v>1.3322289103676299E-2</c:v>
                </c:pt>
                <c:pt idx="54261">
                  <c:v>2.32926153919801E-2</c:v>
                </c:pt>
                <c:pt idx="54262">
                  <c:v>4.4495348098015003E-2</c:v>
                </c:pt>
                <c:pt idx="54263">
                  <c:v>2.9475455907200101E-2</c:v>
                </c:pt>
                <c:pt idx="54264">
                  <c:v>-1.15509492491954E-2</c:v>
                </c:pt>
                <c:pt idx="54265">
                  <c:v>-1.0636478927338501E-2</c:v>
                </c:pt>
                <c:pt idx="54266">
                  <c:v>8.2277677402136096E-3</c:v>
                </c:pt>
                <c:pt idx="54267">
                  <c:v>3.0418106152444599E-2</c:v>
                </c:pt>
                <c:pt idx="54268">
                  <c:v>3.0339604321203799E-2</c:v>
                </c:pt>
                <c:pt idx="54269">
                  <c:v>4.6218612357924599E-2</c:v>
                </c:pt>
                <c:pt idx="54270">
                  <c:v>-3.7077900592470403E-2</c:v>
                </c:pt>
                <c:pt idx="54271">
                  <c:v>-2.0017719281447899E-2</c:v>
                </c:pt>
                <c:pt idx="54272">
                  <c:v>-2.6114528111484701E-2</c:v>
                </c:pt>
                <c:pt idx="54273">
                  <c:v>-2.4268071835363302E-2</c:v>
                </c:pt>
                <c:pt idx="54274">
                  <c:v>-2.5132368585475399E-2</c:v>
                </c:pt>
                <c:pt idx="54275">
                  <c:v>-6.4894796777363803E-3</c:v>
                </c:pt>
                <c:pt idx="54276">
                  <c:v>-1.37499817354846E-2</c:v>
                </c:pt>
                <c:pt idx="54277">
                  <c:v>-9.6689928634501304E-3</c:v>
                </c:pt>
                <c:pt idx="54278">
                  <c:v>-2.7799162293303099E-2</c:v>
                </c:pt>
                <c:pt idx="54279">
                  <c:v>-2.8990890580059499E-2</c:v>
                </c:pt>
                <c:pt idx="54280">
                  <c:v>-4.0550553461261303E-2</c:v>
                </c:pt>
                <c:pt idx="54281">
                  <c:v>-4.6991407475543298E-2</c:v>
                </c:pt>
                <c:pt idx="54282">
                  <c:v>-4.7457297061234097E-2</c:v>
                </c:pt>
                <c:pt idx="54283">
                  <c:v>-1.4038637939088199E-2</c:v>
                </c:pt>
                <c:pt idx="54284">
                  <c:v>2.9235041407430402E-2</c:v>
                </c:pt>
                <c:pt idx="54285">
                  <c:v>1.6656362227181799E-2</c:v>
                </c:pt>
                <c:pt idx="54286">
                  <c:v>3.04667179818436E-2</c:v>
                </c:pt>
                <c:pt idx="54287">
                  <c:v>3.65057490704261E-2</c:v>
                </c:pt>
                <c:pt idx="54288">
                  <c:v>3.5354062249798E-2</c:v>
                </c:pt>
                <c:pt idx="54289">
                  <c:v>-9.6338098235857397E-3</c:v>
                </c:pt>
                <c:pt idx="54290">
                  <c:v>4.0179402234279397E-2</c:v>
                </c:pt>
                <c:pt idx="54291">
                  <c:v>0.146867815568752</c:v>
                </c:pt>
                <c:pt idx="54292">
                  <c:v>0.14419069990158701</c:v>
                </c:pt>
                <c:pt idx="54293">
                  <c:v>0.16898168124704699</c:v>
                </c:pt>
                <c:pt idx="54294">
                  <c:v>0.12720723720306501</c:v>
                </c:pt>
                <c:pt idx="54295">
                  <c:v>0.150762944826835</c:v>
                </c:pt>
                <c:pt idx="54296">
                  <c:v>3.3011609474276199E-2</c:v>
                </c:pt>
                <c:pt idx="54297">
                  <c:v>5.1594983634107597E-2</c:v>
                </c:pt>
                <c:pt idx="54298">
                  <c:v>-1.6685020179890701E-2</c:v>
                </c:pt>
                <c:pt idx="54299">
                  <c:v>-2.0765675367707601E-2</c:v>
                </c:pt>
                <c:pt idx="54300">
                  <c:v>-2.1803674965611999E-2</c:v>
                </c:pt>
                <c:pt idx="54301">
                  <c:v>-2.3710547573995301E-2</c:v>
                </c:pt>
                <c:pt idx="54302">
                  <c:v>-8.9691329139189799E-3</c:v>
                </c:pt>
                <c:pt idx="54303">
                  <c:v>-1.18404621855059E-2</c:v>
                </c:pt>
                <c:pt idx="54304">
                  <c:v>-4.9911000751658698E-2</c:v>
                </c:pt>
                <c:pt idx="54305">
                  <c:v>-4.80762670850301E-2</c:v>
                </c:pt>
                <c:pt idx="54306">
                  <c:v>-5.5610602433648598E-2</c:v>
                </c:pt>
                <c:pt idx="54307">
                  <c:v>-0.125711764577493</c:v>
                </c:pt>
                <c:pt idx="54308">
                  <c:v>-0.110590096917039</c:v>
                </c:pt>
                <c:pt idx="54309">
                  <c:v>-5.21673488190805E-2</c:v>
                </c:pt>
                <c:pt idx="54310">
                  <c:v>-5.8079195285928899E-2</c:v>
                </c:pt>
                <c:pt idx="54311">
                  <c:v>4.4428068285064397E-2</c:v>
                </c:pt>
                <c:pt idx="54312">
                  <c:v>-4.8284087670952699E-2</c:v>
                </c:pt>
                <c:pt idx="54313">
                  <c:v>-8.9235340577675792E-3</c:v>
                </c:pt>
                <c:pt idx="54314">
                  <c:v>-1.0127526769819E-2</c:v>
                </c:pt>
                <c:pt idx="54315">
                  <c:v>-1.17101891631128E-2</c:v>
                </c:pt>
                <c:pt idx="54316">
                  <c:v>-1.8124481481193999E-2</c:v>
                </c:pt>
                <c:pt idx="54317">
                  <c:v>-2.2965112560114902E-2</c:v>
                </c:pt>
                <c:pt idx="54318">
                  <c:v>-3.4347018644935001E-2</c:v>
                </c:pt>
                <c:pt idx="54319">
                  <c:v>-3.89037181457077E-2</c:v>
                </c:pt>
                <c:pt idx="54320">
                  <c:v>-4.2315489166301998E-2</c:v>
                </c:pt>
                <c:pt idx="54321">
                  <c:v>-4.2171044285855101E-2</c:v>
                </c:pt>
                <c:pt idx="54322">
                  <c:v>-4.0561258717463897E-2</c:v>
                </c:pt>
                <c:pt idx="54323">
                  <c:v>-4.2890312980783801E-2</c:v>
                </c:pt>
                <c:pt idx="54324">
                  <c:v>-4.6863325628237099E-2</c:v>
                </c:pt>
                <c:pt idx="54325">
                  <c:v>-4.7753031687039302E-2</c:v>
                </c:pt>
                <c:pt idx="54326">
                  <c:v>-3.6958252203175897E-2</c:v>
                </c:pt>
                <c:pt idx="54327">
                  <c:v>-3.72899147876442E-2</c:v>
                </c:pt>
                <c:pt idx="54328">
                  <c:v>-3.7295947601448901E-2</c:v>
                </c:pt>
                <c:pt idx="54329">
                  <c:v>-3.7308405507131701E-2</c:v>
                </c:pt>
                <c:pt idx="54330">
                  <c:v>-3.5501788791354599E-2</c:v>
                </c:pt>
                <c:pt idx="54331">
                  <c:v>-3.0764614175500901E-2</c:v>
                </c:pt>
                <c:pt idx="54332">
                  <c:v>-3.1265499123193097E-2</c:v>
                </c:pt>
                <c:pt idx="54333">
                  <c:v>-3.3015724460661901E-2</c:v>
                </c:pt>
                <c:pt idx="54334">
                  <c:v>-3.69983023446325E-2</c:v>
                </c:pt>
                <c:pt idx="54335">
                  <c:v>-2.9684301303317399E-2</c:v>
                </c:pt>
                <c:pt idx="54336">
                  <c:v>-3.9040090926814701E-2</c:v>
                </c:pt>
                <c:pt idx="54337">
                  <c:v>-4.0891124237987402E-2</c:v>
                </c:pt>
                <c:pt idx="54338">
                  <c:v>-4.1625611659679297E-2</c:v>
                </c:pt>
                <c:pt idx="54339">
                  <c:v>-3.6348057924999198E-2</c:v>
                </c:pt>
                <c:pt idx="54340">
                  <c:v>-4.0467738018959303E-2</c:v>
                </c:pt>
                <c:pt idx="54341">
                  <c:v>-3.79469395694782E-2</c:v>
                </c:pt>
                <c:pt idx="54342">
                  <c:v>-4.1711695034334501E-2</c:v>
                </c:pt>
                <c:pt idx="54343">
                  <c:v>-2.8338001490031999E-2</c:v>
                </c:pt>
                <c:pt idx="54344">
                  <c:v>-2.6046595514738601E-2</c:v>
                </c:pt>
                <c:pt idx="54345">
                  <c:v>-2.62395419631547E-2</c:v>
                </c:pt>
                <c:pt idx="54346">
                  <c:v>-4.63066755524714E-2</c:v>
                </c:pt>
                <c:pt idx="54347">
                  <c:v>-4.0209412262188701E-2</c:v>
                </c:pt>
                <c:pt idx="54348">
                  <c:v>-3.7798926665259601E-2</c:v>
                </c:pt>
                <c:pt idx="54349">
                  <c:v>-3.7121070058220899E-2</c:v>
                </c:pt>
                <c:pt idx="54350">
                  <c:v>-0.117695891901949</c:v>
                </c:pt>
                <c:pt idx="54351">
                  <c:v>-3.7929082669649401E-2</c:v>
                </c:pt>
                <c:pt idx="54352">
                  <c:v>-4.3589826388764102E-2</c:v>
                </c:pt>
                <c:pt idx="54353">
                  <c:v>-5.5160066881644702E-2</c:v>
                </c:pt>
                <c:pt idx="54354">
                  <c:v>3.0960916149443501E-2</c:v>
                </c:pt>
                <c:pt idx="54355">
                  <c:v>5.4548703943209501E-2</c:v>
                </c:pt>
                <c:pt idx="54356">
                  <c:v>-2.3033141903410801E-2</c:v>
                </c:pt>
                <c:pt idx="54357">
                  <c:v>-1.89163988040566E-2</c:v>
                </c:pt>
                <c:pt idx="54358">
                  <c:v>-3.9842715728691303E-2</c:v>
                </c:pt>
                <c:pt idx="54359">
                  <c:v>-4.9953105077841398E-2</c:v>
                </c:pt>
                <c:pt idx="54360">
                  <c:v>-4.0637500247392599E-2</c:v>
                </c:pt>
                <c:pt idx="54361">
                  <c:v>-2.8946813308809299E-2</c:v>
                </c:pt>
                <c:pt idx="54362">
                  <c:v>-1.8810935052821599E-2</c:v>
                </c:pt>
                <c:pt idx="54363">
                  <c:v>-1.6262139911902701E-2</c:v>
                </c:pt>
                <c:pt idx="54364">
                  <c:v>-1.6705348848346999E-2</c:v>
                </c:pt>
                <c:pt idx="54365">
                  <c:v>-2.7727865798276002E-2</c:v>
                </c:pt>
                <c:pt idx="54366">
                  <c:v>-2.48636397433292E-2</c:v>
                </c:pt>
                <c:pt idx="54367">
                  <c:v>-1.84197599960771E-2</c:v>
                </c:pt>
                <c:pt idx="54368">
                  <c:v>-1.30908018417075E-2</c:v>
                </c:pt>
                <c:pt idx="54369">
                  <c:v>2.4687577414761398E-3</c:v>
                </c:pt>
                <c:pt idx="54370">
                  <c:v>-7.9741645621194106E-3</c:v>
                </c:pt>
                <c:pt idx="54371">
                  <c:v>-1.6243572175883299E-2</c:v>
                </c:pt>
                <c:pt idx="54372">
                  <c:v>-6.4752285395015497E-3</c:v>
                </c:pt>
                <c:pt idx="54373">
                  <c:v>-8.7349968022376601E-3</c:v>
                </c:pt>
                <c:pt idx="54374">
                  <c:v>1.1751430265796101E-3</c:v>
                </c:pt>
                <c:pt idx="54375">
                  <c:v>3.5623891644343403E-2</c:v>
                </c:pt>
                <c:pt idx="54376">
                  <c:v>-2.31045883464715E-2</c:v>
                </c:pt>
                <c:pt idx="54377">
                  <c:v>-1.44864277451872E-2</c:v>
                </c:pt>
                <c:pt idx="54378">
                  <c:v>-1.55500598810291E-2</c:v>
                </c:pt>
                <c:pt idx="54379">
                  <c:v>1.14223116410496E-2</c:v>
                </c:pt>
                <c:pt idx="54380">
                  <c:v>1.0088548434797E-2</c:v>
                </c:pt>
                <c:pt idx="54381">
                  <c:v>0.107031696232013</c:v>
                </c:pt>
                <c:pt idx="54382">
                  <c:v>8.0877861575464796E-2</c:v>
                </c:pt>
                <c:pt idx="54383">
                  <c:v>8.9440616604932993E-2</c:v>
                </c:pt>
                <c:pt idx="54384">
                  <c:v>8.1359798102284206E-2</c:v>
                </c:pt>
                <c:pt idx="54385">
                  <c:v>0.10637255885617899</c:v>
                </c:pt>
                <c:pt idx="54386">
                  <c:v>-6.5696497658331802E-3</c:v>
                </c:pt>
                <c:pt idx="54387" formatCode="0.00E+00">
                  <c:v>5.1080503801892397E-4</c:v>
                </c:pt>
                <c:pt idx="54388">
                  <c:v>-7.03040539716282E-3</c:v>
                </c:pt>
                <c:pt idx="54389">
                  <c:v>-1.60321914249907E-2</c:v>
                </c:pt>
                <c:pt idx="54390">
                  <c:v>-3.9328251576873099E-2</c:v>
                </c:pt>
                <c:pt idx="54391">
                  <c:v>0.27700574164856701</c:v>
                </c:pt>
                <c:pt idx="54392">
                  <c:v>0.21022448250301801</c:v>
                </c:pt>
                <c:pt idx="54393">
                  <c:v>0.218695624044248</c:v>
                </c:pt>
                <c:pt idx="54394">
                  <c:v>1.61355969911052E-2</c:v>
                </c:pt>
                <c:pt idx="54395">
                  <c:v>2.3687441505943301E-2</c:v>
                </c:pt>
                <c:pt idx="54396">
                  <c:v>2.1124495278609101E-2</c:v>
                </c:pt>
                <c:pt idx="54397">
                  <c:v>3.3018071568806998E-2</c:v>
                </c:pt>
                <c:pt idx="54398">
                  <c:v>1.7384288900953199E-2</c:v>
                </c:pt>
                <c:pt idx="54399">
                  <c:v>3.6785075632332201E-2</c:v>
                </c:pt>
                <c:pt idx="54400">
                  <c:v>3.5940697428302297E-2</c:v>
                </c:pt>
                <c:pt idx="54401">
                  <c:v>8.4520455889583707E-2</c:v>
                </c:pt>
                <c:pt idx="54402">
                  <c:v>7.6070277778106599E-2</c:v>
                </c:pt>
                <c:pt idx="54403">
                  <c:v>0.20275431054572601</c:v>
                </c:pt>
                <c:pt idx="54404">
                  <c:v>0.22846782386158901</c:v>
                </c:pt>
                <c:pt idx="54405">
                  <c:v>0.33513137621668398</c:v>
                </c:pt>
                <c:pt idx="54406">
                  <c:v>0.33677524404085601</c:v>
                </c:pt>
                <c:pt idx="54407">
                  <c:v>0.52510710422200102</c:v>
                </c:pt>
                <c:pt idx="54408">
                  <c:v>0.51205889764624501</c:v>
                </c:pt>
                <c:pt idx="54409">
                  <c:v>0.61139660318320799</c:v>
                </c:pt>
                <c:pt idx="54410">
                  <c:v>0.64286211898228796</c:v>
                </c:pt>
                <c:pt idx="54411">
                  <c:v>0.732437511231951</c:v>
                </c:pt>
                <c:pt idx="54412">
                  <c:v>6.95358031764437E-3</c:v>
                </c:pt>
                <c:pt idx="54413">
                  <c:v>1.42454529254827E-2</c:v>
                </c:pt>
                <c:pt idx="54414">
                  <c:v>-4.2786630354196796E-3</c:v>
                </c:pt>
                <c:pt idx="54415">
                  <c:v>-7.8384156390749402E-3</c:v>
                </c:pt>
                <c:pt idx="54416">
                  <c:v>-1.5860741830510099E-2</c:v>
                </c:pt>
                <c:pt idx="54417">
                  <c:v>-1.53118662385074E-2</c:v>
                </c:pt>
                <c:pt idx="54418">
                  <c:v>-1.5900790827109299E-2</c:v>
                </c:pt>
                <c:pt idx="54419">
                  <c:v>-1.7143163341765098E-2</c:v>
                </c:pt>
                <c:pt idx="54420">
                  <c:v>-3.2714903470166798E-2</c:v>
                </c:pt>
                <c:pt idx="54421">
                  <c:v>-1.1364330859904201E-2</c:v>
                </c:pt>
                <c:pt idx="54422" formatCode="0.00E+00">
                  <c:v>9.6088798398641297E-4</c:v>
                </c:pt>
                <c:pt idx="54423">
                  <c:v>-1.7441250870810999E-3</c:v>
                </c:pt>
                <c:pt idx="54424">
                  <c:v>-5.46013521969059E-2</c:v>
                </c:pt>
                <c:pt idx="54425">
                  <c:v>-5.46408369426176E-2</c:v>
                </c:pt>
                <c:pt idx="54426">
                  <c:v>-1.84786002561265E-2</c:v>
                </c:pt>
                <c:pt idx="54427">
                  <c:v>-2.40966826001387E-2</c:v>
                </c:pt>
                <c:pt idx="54428">
                  <c:v>-1.9921268111946E-2</c:v>
                </c:pt>
                <c:pt idx="54429">
                  <c:v>-2.1709349539278801E-2</c:v>
                </c:pt>
                <c:pt idx="54430">
                  <c:v>3.4663082247525297E-2</c:v>
                </c:pt>
                <c:pt idx="54431">
                  <c:v>3.8671600418757703E-2</c:v>
                </c:pt>
                <c:pt idx="54432">
                  <c:v>3.0180239873204499E-2</c:v>
                </c:pt>
                <c:pt idx="54433">
                  <c:v>3.7281684084940099E-2</c:v>
                </c:pt>
                <c:pt idx="54434">
                  <c:v>-2.3679510572237598E-2</c:v>
                </c:pt>
                <c:pt idx="54435">
                  <c:v>-1.7062517132408798E-2</c:v>
                </c:pt>
                <c:pt idx="54436">
                  <c:v>-1.7445389343661199E-2</c:v>
                </c:pt>
                <c:pt idx="54437">
                  <c:v>-9.0352492570919801E-3</c:v>
                </c:pt>
                <c:pt idx="54438">
                  <c:v>-5.8629083760963702E-3</c:v>
                </c:pt>
                <c:pt idx="54439">
                  <c:v>-1.63451008894099E-3</c:v>
                </c:pt>
                <c:pt idx="54440">
                  <c:v>-3.3654236770341798E-3</c:v>
                </c:pt>
                <c:pt idx="54441" formatCode="0.00E+00">
                  <c:v>2.0034710373772999E-4</c:v>
                </c:pt>
                <c:pt idx="54442">
                  <c:v>-1.4388638162854399E-3</c:v>
                </c:pt>
                <c:pt idx="54443">
                  <c:v>-1.0295698266315999E-3</c:v>
                </c:pt>
                <c:pt idx="54444">
                  <c:v>6.0552807414677697E-3</c:v>
                </c:pt>
                <c:pt idx="54445">
                  <c:v>5.5651804155101197E-3</c:v>
                </c:pt>
                <c:pt idx="54446">
                  <c:v>5.8131092992203801E-2</c:v>
                </c:pt>
                <c:pt idx="54447">
                  <c:v>6.7894773969435704E-2</c:v>
                </c:pt>
                <c:pt idx="54448">
                  <c:v>7.00619967574964E-2</c:v>
                </c:pt>
                <c:pt idx="54449">
                  <c:v>7.4762556162836794E-2</c:v>
                </c:pt>
                <c:pt idx="54450">
                  <c:v>7.6695462743424397E-2</c:v>
                </c:pt>
                <c:pt idx="54451">
                  <c:v>7.2165355429129496E-2</c:v>
                </c:pt>
                <c:pt idx="54452">
                  <c:v>4.9163461864262903E-2</c:v>
                </c:pt>
                <c:pt idx="54453">
                  <c:v>4.1288491095668102E-2</c:v>
                </c:pt>
                <c:pt idx="54454">
                  <c:v>5.4560094960880802E-2</c:v>
                </c:pt>
                <c:pt idx="54455">
                  <c:v>4.8898766409951999E-2</c:v>
                </c:pt>
                <c:pt idx="54456">
                  <c:v>5.7330259019427697E-2</c:v>
                </c:pt>
                <c:pt idx="54457">
                  <c:v>5.2133748437731997E-2</c:v>
                </c:pt>
                <c:pt idx="54458">
                  <c:v>4.1078410291354603E-2</c:v>
                </c:pt>
                <c:pt idx="54459">
                  <c:v>3.7325312057396198E-2</c:v>
                </c:pt>
                <c:pt idx="54460">
                  <c:v>3.92303599380723E-2</c:v>
                </c:pt>
                <c:pt idx="54461">
                  <c:v>4.9625160200344499E-2</c:v>
                </c:pt>
                <c:pt idx="54462">
                  <c:v>2.1350247463345299E-2</c:v>
                </c:pt>
                <c:pt idx="54463">
                  <c:v>2.1582154613911199E-2</c:v>
                </c:pt>
                <c:pt idx="54464">
                  <c:v>2.0051658042269101E-2</c:v>
                </c:pt>
                <c:pt idx="54465">
                  <c:v>4.6356765028365603E-2</c:v>
                </c:pt>
                <c:pt idx="54466">
                  <c:v>6.6012706595607706E-2</c:v>
                </c:pt>
                <c:pt idx="54467">
                  <c:v>7.5387805626353901E-2</c:v>
                </c:pt>
                <c:pt idx="54468">
                  <c:v>7.6612033263667903E-2</c:v>
                </c:pt>
                <c:pt idx="54469">
                  <c:v>7.6666648224726602E-2</c:v>
                </c:pt>
                <c:pt idx="54470">
                  <c:v>4.8895431894237597E-2</c:v>
                </c:pt>
                <c:pt idx="54471">
                  <c:v>5.0098389500077001E-2</c:v>
                </c:pt>
                <c:pt idx="54472">
                  <c:v>5.7867871273486499E-2</c:v>
                </c:pt>
                <c:pt idx="54473">
                  <c:v>6.0262270489551198E-2</c:v>
                </c:pt>
                <c:pt idx="54474">
                  <c:v>5.9627612389825099E-2</c:v>
                </c:pt>
                <c:pt idx="54475">
                  <c:v>6.4928632405518202E-2</c:v>
                </c:pt>
                <c:pt idx="54476">
                  <c:v>6.6136970073522594E-2</c:v>
                </c:pt>
                <c:pt idx="54477">
                  <c:v>7.7364971529527204E-2</c:v>
                </c:pt>
                <c:pt idx="54478">
                  <c:v>6.3605548119705299E-2</c:v>
                </c:pt>
                <c:pt idx="54479">
                  <c:v>6.3930258878828805E-2</c:v>
                </c:pt>
                <c:pt idx="54480">
                  <c:v>4.46269715542408E-2</c:v>
                </c:pt>
                <c:pt idx="54481">
                  <c:v>4.0952635862438497E-2</c:v>
                </c:pt>
                <c:pt idx="54482">
                  <c:v>4.2492597058395101E-2</c:v>
                </c:pt>
                <c:pt idx="54483">
                  <c:v>1.6776543326275199E-2</c:v>
                </c:pt>
                <c:pt idx="54484">
                  <c:v>1.7182839358358099E-2</c:v>
                </c:pt>
                <c:pt idx="54485">
                  <c:v>1.6793618232433902E-2</c:v>
                </c:pt>
                <c:pt idx="54486">
                  <c:v>2.81577665885526E-2</c:v>
                </c:pt>
                <c:pt idx="54487">
                  <c:v>1.75382336861316E-2</c:v>
                </c:pt>
                <c:pt idx="54488">
                  <c:v>5.19387628580101E-2</c:v>
                </c:pt>
                <c:pt idx="54489">
                  <c:v>5.1819262250834601E-2</c:v>
                </c:pt>
                <c:pt idx="54490">
                  <c:v>1.7424819874571802E-2</c:v>
                </c:pt>
                <c:pt idx="54491">
                  <c:v>1.77925614118878E-2</c:v>
                </c:pt>
                <c:pt idx="54492">
                  <c:v>2.49016603620053E-2</c:v>
                </c:pt>
                <c:pt idx="54493" formatCode="0.00E+00">
                  <c:v>6.2221153442587596E-4</c:v>
                </c:pt>
                <c:pt idx="54494">
                  <c:v>3.5164599834049001E-2</c:v>
                </c:pt>
                <c:pt idx="54495">
                  <c:v>9.2118703923983594E-2</c:v>
                </c:pt>
                <c:pt idx="54496">
                  <c:v>9.2269529797524896E-2</c:v>
                </c:pt>
                <c:pt idx="54497">
                  <c:v>6.49998408074874E-2</c:v>
                </c:pt>
                <c:pt idx="54498">
                  <c:v>6.8983575465884003E-2</c:v>
                </c:pt>
                <c:pt idx="54499">
                  <c:v>0.123251854258653</c:v>
                </c:pt>
                <c:pt idx="54500">
                  <c:v>0.102790544119593</c:v>
                </c:pt>
                <c:pt idx="54501">
                  <c:v>0.13417172233381899</c:v>
                </c:pt>
                <c:pt idx="54502">
                  <c:v>0.13162526441783401</c:v>
                </c:pt>
                <c:pt idx="54503">
                  <c:v>0.175359335008649</c:v>
                </c:pt>
                <c:pt idx="54504">
                  <c:v>0.15369302051505199</c:v>
                </c:pt>
                <c:pt idx="54505">
                  <c:v>0.19448559347842501</c:v>
                </c:pt>
                <c:pt idx="54506">
                  <c:v>0.20066854002715501</c:v>
                </c:pt>
                <c:pt idx="54507">
                  <c:v>0.24158861629506001</c:v>
                </c:pt>
                <c:pt idx="54508">
                  <c:v>0.222611253781344</c:v>
                </c:pt>
                <c:pt idx="54509">
                  <c:v>0.21557976346534</c:v>
                </c:pt>
                <c:pt idx="54510">
                  <c:v>0.20749008113088999</c:v>
                </c:pt>
                <c:pt idx="54511">
                  <c:v>0.22618896669991101</c:v>
                </c:pt>
                <c:pt idx="54512">
                  <c:v>0.27338803718547</c:v>
                </c:pt>
                <c:pt idx="54513">
                  <c:v>0.25536157683953398</c:v>
                </c:pt>
                <c:pt idx="54514">
                  <c:v>0.24677821540494799</c:v>
                </c:pt>
                <c:pt idx="54515">
                  <c:v>0.21945512680756299</c:v>
                </c:pt>
                <c:pt idx="54516">
                  <c:v>0.27286010430890301</c:v>
                </c:pt>
                <c:pt idx="54517">
                  <c:v>0.25771698367509299</c:v>
                </c:pt>
                <c:pt idx="54518">
                  <c:v>0.25434410020001902</c:v>
                </c:pt>
                <c:pt idx="54519">
                  <c:v>0.240489754309922</c:v>
                </c:pt>
                <c:pt idx="54520">
                  <c:v>0.231962474794878</c:v>
                </c:pt>
                <c:pt idx="54521">
                  <c:v>0.30255517259898201</c:v>
                </c:pt>
                <c:pt idx="54522">
                  <c:v>0.275181040151181</c:v>
                </c:pt>
                <c:pt idx="54523">
                  <c:v>0.28867895747086098</c:v>
                </c:pt>
                <c:pt idx="54524">
                  <c:v>0.30111759889277701</c:v>
                </c:pt>
                <c:pt idx="54525">
                  <c:v>0.32702973284785802</c:v>
                </c:pt>
                <c:pt idx="54526">
                  <c:v>0.31347729523888801</c:v>
                </c:pt>
                <c:pt idx="54527">
                  <c:v>0.31328545251230799</c:v>
                </c:pt>
                <c:pt idx="54528">
                  <c:v>0.32779958936592202</c:v>
                </c:pt>
                <c:pt idx="54529">
                  <c:v>0.38401503769019901</c:v>
                </c:pt>
                <c:pt idx="54530">
                  <c:v>0.37213981249088302</c:v>
                </c:pt>
                <c:pt idx="54531">
                  <c:v>0.468946658654598</c:v>
                </c:pt>
                <c:pt idx="54532">
                  <c:v>0.42466551848193501</c:v>
                </c:pt>
                <c:pt idx="54533">
                  <c:v>0.44111330742335703</c:v>
                </c:pt>
                <c:pt idx="54534">
                  <c:v>0.43119209405179099</c:v>
                </c:pt>
                <c:pt idx="54535">
                  <c:v>0.438487973129223</c:v>
                </c:pt>
                <c:pt idx="54536">
                  <c:v>0.427764607520912</c:v>
                </c:pt>
                <c:pt idx="54537">
                  <c:v>0.48565944246882298</c:v>
                </c:pt>
                <c:pt idx="54538">
                  <c:v>0.52408005969707705</c:v>
                </c:pt>
                <c:pt idx="54539">
                  <c:v>0.68764873016859895</c:v>
                </c:pt>
                <c:pt idx="54540">
                  <c:v>0.66493994980104099</c:v>
                </c:pt>
                <c:pt idx="54541">
                  <c:v>0.681190595106278</c:v>
                </c:pt>
                <c:pt idx="54542">
                  <c:v>0.73314562078069201</c:v>
                </c:pt>
                <c:pt idx="54543">
                  <c:v>0.73363593822834094</c:v>
                </c:pt>
                <c:pt idx="54544">
                  <c:v>0.69930411748038401</c:v>
                </c:pt>
                <c:pt idx="54545">
                  <c:v>0.69976555597573398</c:v>
                </c:pt>
                <c:pt idx="54546">
                  <c:v>0.71832304292358595</c:v>
                </c:pt>
                <c:pt idx="54547">
                  <c:v>0.80113335697139099</c:v>
                </c:pt>
                <c:pt idx="54548">
                  <c:v>0.77284347015752597</c:v>
                </c:pt>
                <c:pt idx="54549">
                  <c:v>0.76018386415592798</c:v>
                </c:pt>
                <c:pt idx="54550">
                  <c:v>0.79333295258776604</c:v>
                </c:pt>
                <c:pt idx="54551">
                  <c:v>0.84096536586454096</c:v>
                </c:pt>
                <c:pt idx="54552">
                  <c:v>0.81243330263876001</c:v>
                </c:pt>
                <c:pt idx="54553">
                  <c:v>0.82625058796329198</c:v>
                </c:pt>
                <c:pt idx="54554">
                  <c:v>6.95358031764437E-3</c:v>
                </c:pt>
                <c:pt idx="54555">
                  <c:v>3.9905124236949696E-3</c:v>
                </c:pt>
                <c:pt idx="54556">
                  <c:v>1.10252710464309E-2</c:v>
                </c:pt>
                <c:pt idx="54557">
                  <c:v>3.4237353703178597E-2</c:v>
                </c:pt>
                <c:pt idx="54558">
                  <c:v>4.54546045254971E-2</c:v>
                </c:pt>
                <c:pt idx="54559">
                  <c:v>4.7730047281506899E-2</c:v>
                </c:pt>
                <c:pt idx="54560">
                  <c:v>6.7435226247227503E-2</c:v>
                </c:pt>
                <c:pt idx="54561">
                  <c:v>4.1051207382416501E-2</c:v>
                </c:pt>
                <c:pt idx="54562">
                  <c:v>4.3384557680832402E-2</c:v>
                </c:pt>
                <c:pt idx="54563">
                  <c:v>2.4252683832363699E-2</c:v>
                </c:pt>
                <c:pt idx="54564">
                  <c:v>2.11887907257131E-2</c:v>
                </c:pt>
                <c:pt idx="54565">
                  <c:v>3.50287327673501E-2</c:v>
                </c:pt>
                <c:pt idx="54566">
                  <c:v>3.4937859223584E-2</c:v>
                </c:pt>
                <c:pt idx="54567">
                  <c:v>4.8349495891816897E-2</c:v>
                </c:pt>
                <c:pt idx="54568">
                  <c:v>3.8283541569013001E-3</c:v>
                </c:pt>
                <c:pt idx="54569">
                  <c:v>2.3722626048694401E-3</c:v>
                </c:pt>
                <c:pt idx="54570">
                  <c:v>2.52491460470314E-2</c:v>
                </c:pt>
                <c:pt idx="54571">
                  <c:v>1.2028926136999201E-2</c:v>
                </c:pt>
                <c:pt idx="54572">
                  <c:v>6.9298708647686997E-3</c:v>
                </c:pt>
                <c:pt idx="54573">
                  <c:v>-3.7826919060810399E-2</c:v>
                </c:pt>
                <c:pt idx="54574">
                  <c:v>-3.0942701717224502E-2</c:v>
                </c:pt>
                <c:pt idx="54575">
                  <c:v>-3.9856628071819299E-3</c:v>
                </c:pt>
                <c:pt idx="54576">
                  <c:v>-1.31937538844526E-2</c:v>
                </c:pt>
                <c:pt idx="54577">
                  <c:v>-1.6652450108038199E-2</c:v>
                </c:pt>
                <c:pt idx="54578">
                  <c:v>-1.3727840126898001E-2</c:v>
                </c:pt>
                <c:pt idx="54579">
                  <c:v>-2.9839283769729601E-2</c:v>
                </c:pt>
                <c:pt idx="54580">
                  <c:v>-3.1530310097919102E-2</c:v>
                </c:pt>
                <c:pt idx="54581">
                  <c:v>-2.48340010422314E-2</c:v>
                </c:pt>
                <c:pt idx="54582">
                  <c:v>-2.6582321023138799E-2</c:v>
                </c:pt>
                <c:pt idx="54583">
                  <c:v>-2.14584598350855E-2</c:v>
                </c:pt>
                <c:pt idx="54584">
                  <c:v>3.2506167366312698E-2</c:v>
                </c:pt>
                <c:pt idx="54585">
                  <c:v>4.2740492771738699E-2</c:v>
                </c:pt>
                <c:pt idx="54586">
                  <c:v>1.75087958634969E-2</c:v>
                </c:pt>
                <c:pt idx="54587">
                  <c:v>1.82116911670888E-2</c:v>
                </c:pt>
                <c:pt idx="54588">
                  <c:v>1.6632747185731701E-2</c:v>
                </c:pt>
                <c:pt idx="54589">
                  <c:v>1.8948003061856199E-2</c:v>
                </c:pt>
                <c:pt idx="54590">
                  <c:v>2.3422540253732901E-2</c:v>
                </c:pt>
                <c:pt idx="54591">
                  <c:v>2.90754359594846E-2</c:v>
                </c:pt>
                <c:pt idx="54592">
                  <c:v>1.79526150001065E-2</c:v>
                </c:pt>
                <c:pt idx="54593">
                  <c:v>5.9565213339314499E-2</c:v>
                </c:pt>
                <c:pt idx="54594">
                  <c:v>5.5980635774173601E-2</c:v>
                </c:pt>
                <c:pt idx="54595">
                  <c:v>6.6949138914164305E-2</c:v>
                </c:pt>
                <c:pt idx="54596">
                  <c:v>6.9146607797312798E-2</c:v>
                </c:pt>
                <c:pt idx="54597">
                  <c:v>6.3527570707206493E-2</c:v>
                </c:pt>
                <c:pt idx="54598">
                  <c:v>8.6549613960860999E-2</c:v>
                </c:pt>
                <c:pt idx="54599">
                  <c:v>0.119479414354442</c:v>
                </c:pt>
                <c:pt idx="54600">
                  <c:v>0.13135976119991399</c:v>
                </c:pt>
                <c:pt idx="54601">
                  <c:v>0.13779611234810399</c:v>
                </c:pt>
                <c:pt idx="54602">
                  <c:v>0.13913012037852701</c:v>
                </c:pt>
                <c:pt idx="54603">
                  <c:v>0.10397446460945201</c:v>
                </c:pt>
                <c:pt idx="54604">
                  <c:v>0.110137929392989</c:v>
                </c:pt>
                <c:pt idx="54605">
                  <c:v>0.104025439272165</c:v>
                </c:pt>
                <c:pt idx="54606">
                  <c:v>0.127614873700097</c:v>
                </c:pt>
                <c:pt idx="54607">
                  <c:v>0.107710582360841</c:v>
                </c:pt>
                <c:pt idx="54608">
                  <c:v>0.105023766392493</c:v>
                </c:pt>
                <c:pt idx="54609">
                  <c:v>9.0329946233209599E-2</c:v>
                </c:pt>
                <c:pt idx="54610">
                  <c:v>8.1091421228394106E-2</c:v>
                </c:pt>
                <c:pt idx="54611">
                  <c:v>8.5935944552187005E-2</c:v>
                </c:pt>
                <c:pt idx="54612">
                  <c:v>0.12942587857957599</c:v>
                </c:pt>
                <c:pt idx="54613">
                  <c:v>0.131774109459427</c:v>
                </c:pt>
                <c:pt idx="54614">
                  <c:v>0.13355166823269801</c:v>
                </c:pt>
                <c:pt idx="54615">
                  <c:v>0.136197928234808</c:v>
                </c:pt>
                <c:pt idx="54616">
                  <c:v>0.15767432379513299</c:v>
                </c:pt>
                <c:pt idx="54617">
                  <c:v>0.14320315230493999</c:v>
                </c:pt>
                <c:pt idx="54618">
                  <c:v>0.142005852984528</c:v>
                </c:pt>
                <c:pt idx="54619">
                  <c:v>0.149624280368851</c:v>
                </c:pt>
                <c:pt idx="54620">
                  <c:v>0.16791865407056999</c:v>
                </c:pt>
                <c:pt idx="54621">
                  <c:v>0.16791865407056999</c:v>
                </c:pt>
                <c:pt idx="54622">
                  <c:v>0.16891363623823499</c:v>
                </c:pt>
                <c:pt idx="54623">
                  <c:v>0.16746521151129401</c:v>
                </c:pt>
                <c:pt idx="54624">
                  <c:v>0.16767472476540701</c:v>
                </c:pt>
                <c:pt idx="54625">
                  <c:v>0.17471524744053199</c:v>
                </c:pt>
                <c:pt idx="54626">
                  <c:v>0.18176043899955199</c:v>
                </c:pt>
                <c:pt idx="54627">
                  <c:v>0.168391233769314</c:v>
                </c:pt>
                <c:pt idx="54628">
                  <c:v>0.20736342320859599</c:v>
                </c:pt>
                <c:pt idx="54629">
                  <c:v>0.170529143590534</c:v>
                </c:pt>
                <c:pt idx="54630">
                  <c:v>0.17739581409237701</c:v>
                </c:pt>
                <c:pt idx="54631">
                  <c:v>0.230829899423692</c:v>
                </c:pt>
                <c:pt idx="54632">
                  <c:v>0.23797271804353601</c:v>
                </c:pt>
                <c:pt idx="54633">
                  <c:v>0.19601963043752099</c:v>
                </c:pt>
                <c:pt idx="54634">
                  <c:v>0.230081664335126</c:v>
                </c:pt>
                <c:pt idx="54635">
                  <c:v>0.27950612327406998</c:v>
                </c:pt>
                <c:pt idx="54636">
                  <c:v>0.27832624865426703</c:v>
                </c:pt>
                <c:pt idx="54637">
                  <c:v>0.25679247979098602</c:v>
                </c:pt>
                <c:pt idx="54638">
                  <c:v>0.23323614660733799</c:v>
                </c:pt>
                <c:pt idx="54639">
                  <c:v>0.23549743632564499</c:v>
                </c:pt>
                <c:pt idx="54640">
                  <c:v>0.23658777269556</c:v>
                </c:pt>
                <c:pt idx="54641">
                  <c:v>0.33496644769386202</c:v>
                </c:pt>
                <c:pt idx="54642">
                  <c:v>0.36125958362780403</c:v>
                </c:pt>
                <c:pt idx="54643">
                  <c:v>0.38303003285211301</c:v>
                </c:pt>
                <c:pt idx="54644">
                  <c:v>0.371886078587921</c:v>
                </c:pt>
                <c:pt idx="54645">
                  <c:v>0.37404650026134301</c:v>
                </c:pt>
                <c:pt idx="54646">
                  <c:v>0.38291103123040998</c:v>
                </c:pt>
                <c:pt idx="54647">
                  <c:v>0.37249669806359897</c:v>
                </c:pt>
                <c:pt idx="54648">
                  <c:v>0.34575490599451603</c:v>
                </c:pt>
                <c:pt idx="54649">
                  <c:v>0.33121586891386201</c:v>
                </c:pt>
                <c:pt idx="54650">
                  <c:v>0.31622227969586902</c:v>
                </c:pt>
                <c:pt idx="54651">
                  <c:v>0.35386580413417401</c:v>
                </c:pt>
                <c:pt idx="54652">
                  <c:v>0.333419102103238</c:v>
                </c:pt>
                <c:pt idx="54653">
                  <c:v>0.35595667188541902</c:v>
                </c:pt>
                <c:pt idx="54654">
                  <c:v>0.34753002196872401</c:v>
                </c:pt>
                <c:pt idx="54655">
                  <c:v>0.34715883657656399</c:v>
                </c:pt>
                <c:pt idx="54656">
                  <c:v>0.31720573286939902</c:v>
                </c:pt>
                <c:pt idx="54657">
                  <c:v>0.25505963291505901</c:v>
                </c:pt>
                <c:pt idx="54658">
                  <c:v>0.31877196587017198</c:v>
                </c:pt>
                <c:pt idx="54659">
                  <c:v>0.24097557061354299</c:v>
                </c:pt>
                <c:pt idx="54660">
                  <c:v>0.25789010786229599</c:v>
                </c:pt>
                <c:pt idx="54661">
                  <c:v>0.267126132508749</c:v>
                </c:pt>
                <c:pt idx="54662">
                  <c:v>0.24523871613669301</c:v>
                </c:pt>
                <c:pt idx="54663">
                  <c:v>0.248672571137592</c:v>
                </c:pt>
                <c:pt idx="54664">
                  <c:v>0.324066054448713</c:v>
                </c:pt>
                <c:pt idx="54665">
                  <c:v>0.32220652914540199</c:v>
                </c:pt>
                <c:pt idx="54666">
                  <c:v>0.34433782088104398</c:v>
                </c:pt>
                <c:pt idx="54667">
                  <c:v>0.350293684138413</c:v>
                </c:pt>
                <c:pt idx="54668">
                  <c:v>0.38653874612669598</c:v>
                </c:pt>
                <c:pt idx="54669">
                  <c:v>0.39747935438683701</c:v>
                </c:pt>
                <c:pt idx="54670">
                  <c:v>0.41867631211339701</c:v>
                </c:pt>
                <c:pt idx="54671">
                  <c:v>0.430653975359365</c:v>
                </c:pt>
                <c:pt idx="54672">
                  <c:v>0.451165508627421</c:v>
                </c:pt>
                <c:pt idx="54673">
                  <c:v>0.46396754673052798</c:v>
                </c:pt>
                <c:pt idx="54674">
                  <c:v>0.57694491469281095</c:v>
                </c:pt>
                <c:pt idx="54675">
                  <c:v>0.57162703922187297</c:v>
                </c:pt>
                <c:pt idx="54676">
                  <c:v>0.59395245547370201</c:v>
                </c:pt>
                <c:pt idx="54677">
                  <c:v>0.58916891720086795</c:v>
                </c:pt>
                <c:pt idx="54678">
                  <c:v>0.56636224755500297</c:v>
                </c:pt>
                <c:pt idx="54679">
                  <c:v>0.50388220077177204</c:v>
                </c:pt>
                <c:pt idx="54680">
                  <c:v>0.52312936273924604</c:v>
                </c:pt>
                <c:pt idx="54681">
                  <c:v>0.53700172137713997</c:v>
                </c:pt>
                <c:pt idx="54682">
                  <c:v>0.52225623665885801</c:v>
                </c:pt>
                <c:pt idx="54683">
                  <c:v>0.53831100847084101</c:v>
                </c:pt>
                <c:pt idx="54684">
                  <c:v>0.54673979065092104</c:v>
                </c:pt>
                <c:pt idx="54685">
                  <c:v>0.61591810317613804</c:v>
                </c:pt>
                <c:pt idx="54686">
                  <c:v>0.59751802153354605</c:v>
                </c:pt>
                <c:pt idx="54687">
                  <c:v>0.63451376908888102</c:v>
                </c:pt>
                <c:pt idx="54688">
                  <c:v>0.64587614600956</c:v>
                </c:pt>
                <c:pt idx="54689">
                  <c:v>0.62844964192863295</c:v>
                </c:pt>
                <c:pt idx="54690">
                  <c:v>0.59246610764845697</c:v>
                </c:pt>
                <c:pt idx="54691">
                  <c:v>0.61174069392017105</c:v>
                </c:pt>
                <c:pt idx="54692">
                  <c:v>0.68294776102875099</c:v>
                </c:pt>
                <c:pt idx="54693">
                  <c:v>0.68501459237262097</c:v>
                </c:pt>
                <c:pt idx="54694">
                  <c:v>0.67288064555043803</c:v>
                </c:pt>
                <c:pt idx="54695">
                  <c:v>0.64624092313827097</c:v>
                </c:pt>
                <c:pt idx="54696">
                  <c:v>0.62681928605468895</c:v>
                </c:pt>
                <c:pt idx="54697">
                  <c:v>0.64708854247585101</c:v>
                </c:pt>
                <c:pt idx="54698">
                  <c:v>0.63399460512150496</c:v>
                </c:pt>
                <c:pt idx="54699">
                  <c:v>0.51411573140301603</c:v>
                </c:pt>
                <c:pt idx="54700">
                  <c:v>0.52840887847165596</c:v>
                </c:pt>
                <c:pt idx="54701">
                  <c:v>0.56419535958340605</c:v>
                </c:pt>
                <c:pt idx="54702">
                  <c:v>0.60172525073105498</c:v>
                </c:pt>
                <c:pt idx="54703">
                  <c:v>0.64899013758527202</c:v>
                </c:pt>
                <c:pt idx="54704">
                  <c:v>0.64939428113200803</c:v>
                </c:pt>
                <c:pt idx="54705">
                  <c:v>0.63591729546758102</c:v>
                </c:pt>
                <c:pt idx="54706">
                  <c:v>0.62128133451437395</c:v>
                </c:pt>
                <c:pt idx="54707">
                  <c:v>0.803019825064476</c:v>
                </c:pt>
                <c:pt idx="54708">
                  <c:v>0.86323919417793704</c:v>
                </c:pt>
                <c:pt idx="54709">
                  <c:v>0.80615920122759599</c:v>
                </c:pt>
                <c:pt idx="54710">
                  <c:v>0.81267744464259895</c:v>
                </c:pt>
                <c:pt idx="54711">
                  <c:v>0.90325661637994004</c:v>
                </c:pt>
                <c:pt idx="54712">
                  <c:v>0.91493447439035203</c:v>
                </c:pt>
                <c:pt idx="54713">
                  <c:v>-5.3011004079464002E-3</c:v>
                </c:pt>
                <c:pt idx="54714">
                  <c:v>-1.1608457377368001E-2</c:v>
                </c:pt>
                <c:pt idx="54715">
                  <c:v>8.76615656262935E-3</c:v>
                </c:pt>
                <c:pt idx="54716">
                  <c:v>-1.2589926592487799E-3</c:v>
                </c:pt>
                <c:pt idx="54717">
                  <c:v>2.0298838159399299E-2</c:v>
                </c:pt>
                <c:pt idx="54718">
                  <c:v>5.5964101802916597E-3</c:v>
                </c:pt>
                <c:pt idx="54719">
                  <c:v>-2.3661196860376599E-2</c:v>
                </c:pt>
                <c:pt idx="54720">
                  <c:v>-1.18048604831442E-2</c:v>
                </c:pt>
                <c:pt idx="54721">
                  <c:v>-6.4071360674948698E-3</c:v>
                </c:pt>
                <c:pt idx="54722">
                  <c:v>-2.11278739714513E-2</c:v>
                </c:pt>
                <c:pt idx="54723">
                  <c:v>-2.37752510838742E-2</c:v>
                </c:pt>
                <c:pt idx="54724">
                  <c:v>1.8547906921524401E-2</c:v>
                </c:pt>
                <c:pt idx="54725">
                  <c:v>1.27312446744893E-2</c:v>
                </c:pt>
                <c:pt idx="54726">
                  <c:v>1.7038053648407301E-2</c:v>
                </c:pt>
                <c:pt idx="54727">
                  <c:v>2.23393979341826E-2</c:v>
                </c:pt>
                <c:pt idx="54728">
                  <c:v>-1.78248451507452E-2</c:v>
                </c:pt>
                <c:pt idx="54729">
                  <c:v>-6.6385146090923702E-3</c:v>
                </c:pt>
                <c:pt idx="54730">
                  <c:v>-4.5566729187788098E-2</c:v>
                </c:pt>
                <c:pt idx="54731">
                  <c:v>-2.5533908396859701E-3</c:v>
                </c:pt>
                <c:pt idx="54732">
                  <c:v>-3.3110887363136899E-3</c:v>
                </c:pt>
                <c:pt idx="54733">
                  <c:v>-2.9746692684058302E-3</c:v>
                </c:pt>
                <c:pt idx="54734">
                  <c:v>-3.1599636310377598E-3</c:v>
                </c:pt>
                <c:pt idx="54735">
                  <c:v>3.9504460288388703E-3</c:v>
                </c:pt>
                <c:pt idx="54736">
                  <c:v>-1.3774047193671301E-2</c:v>
                </c:pt>
                <c:pt idx="54737">
                  <c:v>-6.2377838397358297E-3</c:v>
                </c:pt>
                <c:pt idx="54738">
                  <c:v>-4.0851595100170803E-3</c:v>
                </c:pt>
                <c:pt idx="54739" formatCode="0.00E+00">
                  <c:v>5.7758883242886498E-6</c:v>
                </c:pt>
                <c:pt idx="54740">
                  <c:v>-7.6049641264923596E-3</c:v>
                </c:pt>
                <c:pt idx="54741">
                  <c:v>-1.12524097109834E-2</c:v>
                </c:pt>
                <c:pt idx="54742">
                  <c:v>-1.43802966326296E-2</c:v>
                </c:pt>
                <c:pt idx="54743">
                  <c:v>-1.3762134073849099E-2</c:v>
                </c:pt>
                <c:pt idx="54744">
                  <c:v>-1.45858911395373E-2</c:v>
                </c:pt>
                <c:pt idx="54745">
                  <c:v>1.28002471046859E-2</c:v>
                </c:pt>
                <c:pt idx="54746">
                  <c:v>2.8349405203060801E-3</c:v>
                </c:pt>
                <c:pt idx="54747">
                  <c:v>-2.90926802761504E-3</c:v>
                </c:pt>
                <c:pt idx="54748">
                  <c:v>-2.93487383434376E-3</c:v>
                </c:pt>
                <c:pt idx="54749">
                  <c:v>-3.59367630836837E-3</c:v>
                </c:pt>
                <c:pt idx="54750">
                  <c:v>-4.73508247189546E-3</c:v>
                </c:pt>
                <c:pt idx="54751">
                  <c:v>8.3318093251760691E-3</c:v>
                </c:pt>
                <c:pt idx="54752">
                  <c:v>6.6688615061334302E-3</c:v>
                </c:pt>
                <c:pt idx="54753">
                  <c:v>-7.1943375114453803E-3</c:v>
                </c:pt>
                <c:pt idx="54754">
                  <c:v>-1.6118008924244299E-2</c:v>
                </c:pt>
                <c:pt idx="54755">
                  <c:v>-1.67903557833619E-2</c:v>
                </c:pt>
                <c:pt idx="54756">
                  <c:v>-3.1610776127179697E-2</c:v>
                </c:pt>
                <c:pt idx="54757">
                  <c:v>-3.8541546442227098E-2</c:v>
                </c:pt>
                <c:pt idx="54758">
                  <c:v>-4.0459060497194797E-2</c:v>
                </c:pt>
                <c:pt idx="54759">
                  <c:v>-4.0661513824969499E-2</c:v>
                </c:pt>
                <c:pt idx="54760">
                  <c:v>-4.0510538359486301E-2</c:v>
                </c:pt>
                <c:pt idx="54761">
                  <c:v>2.2268525812560301E-2</c:v>
                </c:pt>
                <c:pt idx="54762">
                  <c:v>2.1956994344580701E-2</c:v>
                </c:pt>
                <c:pt idx="54763">
                  <c:v>0.14401791125570901</c:v>
                </c:pt>
                <c:pt idx="54764">
                  <c:v>2.5614635363810399E-2</c:v>
                </c:pt>
                <c:pt idx="54765">
                  <c:v>3.9109519062788999E-2</c:v>
                </c:pt>
                <c:pt idx="54766">
                  <c:v>4.8382199484843902E-2</c:v>
                </c:pt>
                <c:pt idx="54767">
                  <c:v>4.4571433989958699E-2</c:v>
                </c:pt>
                <c:pt idx="54768">
                  <c:v>4.4762349559828801E-2</c:v>
                </c:pt>
                <c:pt idx="54769">
                  <c:v>7.8269068226217708E-3</c:v>
                </c:pt>
                <c:pt idx="54770">
                  <c:v>7.02922437264263E-3</c:v>
                </c:pt>
                <c:pt idx="54771">
                  <c:v>1.2077361162526201E-2</c:v>
                </c:pt>
                <c:pt idx="54772">
                  <c:v>7.6471821789345596E-3</c:v>
                </c:pt>
                <c:pt idx="54773">
                  <c:v>2.4740135886068101E-2</c:v>
                </c:pt>
                <c:pt idx="54774">
                  <c:v>1.8864713657806599E-2</c:v>
                </c:pt>
                <c:pt idx="54775">
                  <c:v>5.9147771370131101E-2</c:v>
                </c:pt>
                <c:pt idx="54776">
                  <c:v>5.7171023919368999E-2</c:v>
                </c:pt>
                <c:pt idx="54777">
                  <c:v>4.5336108394740497E-2</c:v>
                </c:pt>
                <c:pt idx="54778">
                  <c:v>4.9597812850143502E-2</c:v>
                </c:pt>
                <c:pt idx="54779">
                  <c:v>4.0719995060883099E-2</c:v>
                </c:pt>
                <c:pt idx="54780">
                  <c:v>1.6344789654089101E-2</c:v>
                </c:pt>
                <c:pt idx="54781">
                  <c:v>1.7396764080718798E-2</c:v>
                </c:pt>
                <c:pt idx="54782">
                  <c:v>2.4921746871355101E-2</c:v>
                </c:pt>
                <c:pt idx="54783">
                  <c:v>2.6657905134652202E-2</c:v>
                </c:pt>
                <c:pt idx="54784">
                  <c:v>2.92455606652159E-2</c:v>
                </c:pt>
                <c:pt idx="54785">
                  <c:v>4.2692895328098703E-2</c:v>
                </c:pt>
                <c:pt idx="54786">
                  <c:v>3.5492849360316603E-2</c:v>
                </c:pt>
                <c:pt idx="54787">
                  <c:v>3.6128377887778299E-2</c:v>
                </c:pt>
                <c:pt idx="54788">
                  <c:v>3.5606430346269001E-2</c:v>
                </c:pt>
                <c:pt idx="54789">
                  <c:v>2.3793707696826798E-2</c:v>
                </c:pt>
                <c:pt idx="54790">
                  <c:v>9.0710728317835408E-3</c:v>
                </c:pt>
                <c:pt idx="54791">
                  <c:v>4.6508695636018997E-2</c:v>
                </c:pt>
                <c:pt idx="54792">
                  <c:v>6.95358031764437E-3</c:v>
                </c:pt>
                <c:pt idx="54793">
                  <c:v>1.3356277313977699E-2</c:v>
                </c:pt>
                <c:pt idx="54794">
                  <c:v>9.1999703824838797E-3</c:v>
                </c:pt>
                <c:pt idx="54795">
                  <c:v>2.03427528900577E-2</c:v>
                </c:pt>
                <c:pt idx="54796">
                  <c:v>1.88346341917742E-2</c:v>
                </c:pt>
                <c:pt idx="54797">
                  <c:v>3.2598392553784002E-2</c:v>
                </c:pt>
                <c:pt idx="54798">
                  <c:v>3.0723372853646898E-2</c:v>
                </c:pt>
                <c:pt idx="54799">
                  <c:v>2.8647785647496701E-2</c:v>
                </c:pt>
                <c:pt idx="54800">
                  <c:v>2.3490518198592901E-2</c:v>
                </c:pt>
                <c:pt idx="54801">
                  <c:v>2.58797499508511E-2</c:v>
                </c:pt>
                <c:pt idx="54802">
                  <c:v>1.02126370951765E-2</c:v>
                </c:pt>
                <c:pt idx="54803">
                  <c:v>6.3702212683145404E-3</c:v>
                </c:pt>
                <c:pt idx="54804">
                  <c:v>9.5670146553743507E-3</c:v>
                </c:pt>
                <c:pt idx="54805">
                  <c:v>1.00133650095255E-2</c:v>
                </c:pt>
                <c:pt idx="54806">
                  <c:v>2.5621419720455799E-2</c:v>
                </c:pt>
                <c:pt idx="54807">
                  <c:v>-8.7734886061481207E-3</c:v>
                </c:pt>
                <c:pt idx="54808">
                  <c:v>-6.1029397017273697E-3</c:v>
                </c:pt>
                <c:pt idx="54809">
                  <c:v>-7.5055248149615804E-3</c:v>
                </c:pt>
                <c:pt idx="54810">
                  <c:v>-1.4280631234890401E-2</c:v>
                </c:pt>
                <c:pt idx="54811">
                  <c:v>-1.8506236134202499E-2</c:v>
                </c:pt>
                <c:pt idx="54812">
                  <c:v>-1.51707597994616E-2</c:v>
                </c:pt>
                <c:pt idx="54813">
                  <c:v>-1.4959166125433101E-2</c:v>
                </c:pt>
                <c:pt idx="54814">
                  <c:v>2.4351540192333299E-3</c:v>
                </c:pt>
                <c:pt idx="54815">
                  <c:v>4.2993643154245397E-3</c:v>
                </c:pt>
                <c:pt idx="54816">
                  <c:v>4.4707746332190903E-3</c:v>
                </c:pt>
                <c:pt idx="54817">
                  <c:v>-1.4703929375092699E-3</c:v>
                </c:pt>
                <c:pt idx="54818">
                  <c:v>4.4605625046827404E-3</c:v>
                </c:pt>
                <c:pt idx="54819">
                  <c:v>4.0592822572660297E-3</c:v>
                </c:pt>
                <c:pt idx="54820" formatCode="0.00E+00">
                  <c:v>9.9381336104786789E-4</c:v>
                </c:pt>
                <c:pt idx="54821">
                  <c:v>3.2649385928351601E-3</c:v>
                </c:pt>
                <c:pt idx="54822">
                  <c:v>4.7928027841729698E-2</c:v>
                </c:pt>
                <c:pt idx="54823">
                  <c:v>5.4879208951608097E-2</c:v>
                </c:pt>
                <c:pt idx="54824">
                  <c:v>5.0559926013179698E-2</c:v>
                </c:pt>
                <c:pt idx="54825">
                  <c:v>5.1837277246122103E-2</c:v>
                </c:pt>
                <c:pt idx="54826">
                  <c:v>5.8457846691991298E-2</c:v>
                </c:pt>
                <c:pt idx="54827">
                  <c:v>5.4623348467101401E-2</c:v>
                </c:pt>
                <c:pt idx="54828">
                  <c:v>6.1069456829668502E-2</c:v>
                </c:pt>
                <c:pt idx="54829">
                  <c:v>5.0078923612676997E-2</c:v>
                </c:pt>
                <c:pt idx="54830">
                  <c:v>5.0000083919538897E-2</c:v>
                </c:pt>
                <c:pt idx="54831">
                  <c:v>6.0815209524369897E-2</c:v>
                </c:pt>
                <c:pt idx="54832">
                  <c:v>5.8795440252679097E-2</c:v>
                </c:pt>
                <c:pt idx="54833">
                  <c:v>6.8614757204173302E-2</c:v>
                </c:pt>
                <c:pt idx="54834">
                  <c:v>4.2475453073202302E-2</c:v>
                </c:pt>
                <c:pt idx="54835">
                  <c:v>3.9186792257356898E-2</c:v>
                </c:pt>
                <c:pt idx="54836">
                  <c:v>4.0212183799603403E-2</c:v>
                </c:pt>
                <c:pt idx="54837">
                  <c:v>4.1288021173478198E-2</c:v>
                </c:pt>
                <c:pt idx="54838">
                  <c:v>4.2475453073202302E-2</c:v>
                </c:pt>
                <c:pt idx="54839">
                  <c:v>3.2259958419762001E-2</c:v>
                </c:pt>
                <c:pt idx="54840">
                  <c:v>3.1459821537805202E-2</c:v>
                </c:pt>
                <c:pt idx="54841">
                  <c:v>0.13443770352831499</c:v>
                </c:pt>
                <c:pt idx="54842">
                  <c:v>6.5389917432932404E-2</c:v>
                </c:pt>
                <c:pt idx="54843">
                  <c:v>0.101157249965291</c:v>
                </c:pt>
                <c:pt idx="54844">
                  <c:v>0.101352511135093</c:v>
                </c:pt>
                <c:pt idx="54845">
                  <c:v>6.2993113768435596E-2</c:v>
                </c:pt>
                <c:pt idx="54846">
                  <c:v>7.4468158142376201E-2</c:v>
                </c:pt>
                <c:pt idx="54847">
                  <c:v>8.3040931997569498E-2</c:v>
                </c:pt>
                <c:pt idx="54848">
                  <c:v>8.5744362595108398E-2</c:v>
                </c:pt>
                <c:pt idx="54849">
                  <c:v>8.8291430551586003E-2</c:v>
                </c:pt>
                <c:pt idx="54850">
                  <c:v>8.8064074021325794E-2</c:v>
                </c:pt>
                <c:pt idx="54851">
                  <c:v>0.13084031880503399</c:v>
                </c:pt>
                <c:pt idx="54852">
                  <c:v>0.128547204869423</c:v>
                </c:pt>
                <c:pt idx="54853">
                  <c:v>0.13179805717211701</c:v>
                </c:pt>
                <c:pt idx="54854">
                  <c:v>0.12435544369536999</c:v>
                </c:pt>
                <c:pt idx="54855">
                  <c:v>0.121381451813414</c:v>
                </c:pt>
                <c:pt idx="54856">
                  <c:v>0.121381451813414</c:v>
                </c:pt>
                <c:pt idx="54857">
                  <c:v>0.18879005725157899</c:v>
                </c:pt>
                <c:pt idx="54858">
                  <c:v>0.1842657419397</c:v>
                </c:pt>
                <c:pt idx="54859">
                  <c:v>0.17591579570226101</c:v>
                </c:pt>
                <c:pt idx="54860">
                  <c:v>0.203948514770112</c:v>
                </c:pt>
                <c:pt idx="54861">
                  <c:v>0.22574264506215999</c:v>
                </c:pt>
                <c:pt idx="54862">
                  <c:v>0.22995120048323001</c:v>
                </c:pt>
                <c:pt idx="54863">
                  <c:v>0.26953382444332102</c:v>
                </c:pt>
                <c:pt idx="54864">
                  <c:v>0.27375088025241001</c:v>
                </c:pt>
                <c:pt idx="54865">
                  <c:v>0.26034220731583302</c:v>
                </c:pt>
                <c:pt idx="54866">
                  <c:v>0.26210603853298597</c:v>
                </c:pt>
                <c:pt idx="54867">
                  <c:v>0.26156073318654699</c:v>
                </c:pt>
                <c:pt idx="54868">
                  <c:v>0.27492714301830501</c:v>
                </c:pt>
                <c:pt idx="54869">
                  <c:v>0.28840225191365998</c:v>
                </c:pt>
                <c:pt idx="54870">
                  <c:v>0.27121852450746298</c:v>
                </c:pt>
                <c:pt idx="54871">
                  <c:v>0.29195599914325998</c:v>
                </c:pt>
                <c:pt idx="54872">
                  <c:v>0.31196715547910198</c:v>
                </c:pt>
                <c:pt idx="54873">
                  <c:v>0.34043022006388901</c:v>
                </c:pt>
                <c:pt idx="54874">
                  <c:v>0.31367245374056502</c:v>
                </c:pt>
                <c:pt idx="54875">
                  <c:v>0.33017025719659698</c:v>
                </c:pt>
                <c:pt idx="54876">
                  <c:v>0.34046805122464902</c:v>
                </c:pt>
                <c:pt idx="54877">
                  <c:v>0.36004922128108802</c:v>
                </c:pt>
                <c:pt idx="54878">
                  <c:v>0.36004922128108802</c:v>
                </c:pt>
                <c:pt idx="54879">
                  <c:v>0.35741419003241498</c:v>
                </c:pt>
                <c:pt idx="54880">
                  <c:v>0.35741419003241498</c:v>
                </c:pt>
                <c:pt idx="54881">
                  <c:v>0.37764798782319597</c:v>
                </c:pt>
                <c:pt idx="54882">
                  <c:v>0.41659544272769899</c:v>
                </c:pt>
                <c:pt idx="54883">
                  <c:v>0.37829641776122802</c:v>
                </c:pt>
                <c:pt idx="54884">
                  <c:v>5.3853938588321803E-3</c:v>
                </c:pt>
                <c:pt idx="54885">
                  <c:v>1.2448082906768999E-2</c:v>
                </c:pt>
                <c:pt idx="54886">
                  <c:v>1.0704491673743899E-2</c:v>
                </c:pt>
                <c:pt idx="54887">
                  <c:v>1.1000451464140399E-2</c:v>
                </c:pt>
                <c:pt idx="54888">
                  <c:v>1.15842228359102E-2</c:v>
                </c:pt>
                <c:pt idx="54889">
                  <c:v>1.0824253755094399E-2</c:v>
                </c:pt>
                <c:pt idx="54890">
                  <c:v>9.2226706952498409E-3</c:v>
                </c:pt>
                <c:pt idx="54891">
                  <c:v>3.6420035826042398E-2</c:v>
                </c:pt>
                <c:pt idx="54892">
                  <c:v>1.99613689918249E-2</c:v>
                </c:pt>
                <c:pt idx="54893">
                  <c:v>2.7364101743242601E-2</c:v>
                </c:pt>
                <c:pt idx="54894">
                  <c:v>5.6392759368448703E-2</c:v>
                </c:pt>
                <c:pt idx="54895">
                  <c:v>4.7152574458584701E-2</c:v>
                </c:pt>
                <c:pt idx="54896">
                  <c:v>5.2026858075344601E-2</c:v>
                </c:pt>
                <c:pt idx="54897">
                  <c:v>4.8430908940802597E-2</c:v>
                </c:pt>
                <c:pt idx="54898">
                  <c:v>2.53712490217303E-2</c:v>
                </c:pt>
                <c:pt idx="54899">
                  <c:v>2.5616583103292401E-2</c:v>
                </c:pt>
                <c:pt idx="54900">
                  <c:v>2.9263108290530498E-2</c:v>
                </c:pt>
                <c:pt idx="54901">
                  <c:v>2.32480549632216E-2</c:v>
                </c:pt>
                <c:pt idx="54902">
                  <c:v>2.1884824305228E-2</c:v>
                </c:pt>
                <c:pt idx="54903">
                  <c:v>2.4804449988611001E-2</c:v>
                </c:pt>
                <c:pt idx="54904">
                  <c:v>2.4012467177502599E-2</c:v>
                </c:pt>
                <c:pt idx="54905">
                  <c:v>1.9653344258749199E-2</c:v>
                </c:pt>
                <c:pt idx="54906">
                  <c:v>1.48006912110847E-2</c:v>
                </c:pt>
                <c:pt idx="54907">
                  <c:v>1.3970434760165899E-2</c:v>
                </c:pt>
                <c:pt idx="54908">
                  <c:v>1.4505365978199E-2</c:v>
                </c:pt>
                <c:pt idx="54909">
                  <c:v>1.8937025386377201E-2</c:v>
                </c:pt>
                <c:pt idx="54910">
                  <c:v>2.0404191019442099E-2</c:v>
                </c:pt>
                <c:pt idx="54911">
                  <c:v>2.75506938570633E-2</c:v>
                </c:pt>
                <c:pt idx="54912">
                  <c:v>2.97481764734852E-2</c:v>
                </c:pt>
                <c:pt idx="54913">
                  <c:v>2.42125712241569E-2</c:v>
                </c:pt>
                <c:pt idx="54914">
                  <c:v>-3.21769610375266E-3</c:v>
                </c:pt>
                <c:pt idx="54915">
                  <c:v>-4.7251302452686597E-3</c:v>
                </c:pt>
                <c:pt idx="54916">
                  <c:v>-1.1993350426087099E-3</c:v>
                </c:pt>
                <c:pt idx="54917">
                  <c:v>-1.10724417690664E-2</c:v>
                </c:pt>
                <c:pt idx="54918">
                  <c:v>-1.3200549021231E-2</c:v>
                </c:pt>
                <c:pt idx="54919">
                  <c:v>-1.4029121910633199E-2</c:v>
                </c:pt>
                <c:pt idx="54920">
                  <c:v>-1.6359986574767001E-2</c:v>
                </c:pt>
                <c:pt idx="54921">
                  <c:v>-1.8904788234586901E-2</c:v>
                </c:pt>
                <c:pt idx="54922">
                  <c:v>-1.5962566545469001E-2</c:v>
                </c:pt>
                <c:pt idx="54923">
                  <c:v>-1.7815400919680001E-2</c:v>
                </c:pt>
                <c:pt idx="54924">
                  <c:v>1.8069116519745299E-2</c:v>
                </c:pt>
                <c:pt idx="54925">
                  <c:v>1.9801904924217E-2</c:v>
                </c:pt>
                <c:pt idx="54926">
                  <c:v>2.0491448731227501E-2</c:v>
                </c:pt>
                <c:pt idx="54927">
                  <c:v>3.3912169617671399E-2</c:v>
                </c:pt>
                <c:pt idx="54928">
                  <c:v>4.54358298174855E-2</c:v>
                </c:pt>
                <c:pt idx="54929">
                  <c:v>4.6420687167238503E-2</c:v>
                </c:pt>
                <c:pt idx="54930">
                  <c:v>5.07425346250749E-2</c:v>
                </c:pt>
                <c:pt idx="54931">
                  <c:v>5.3281650953191199E-2</c:v>
                </c:pt>
                <c:pt idx="54932">
                  <c:v>1.7038134125173701E-2</c:v>
                </c:pt>
                <c:pt idx="54933">
                  <c:v>1.48855635645213E-2</c:v>
                </c:pt>
                <c:pt idx="54934">
                  <c:v>1.13382482946817E-2</c:v>
                </c:pt>
                <c:pt idx="54935">
                  <c:v>-1.09107024709049E-2</c:v>
                </c:pt>
                <c:pt idx="54936">
                  <c:v>-1.7604431555612001E-2</c:v>
                </c:pt>
                <c:pt idx="54937">
                  <c:v>-6.9330559448189805E-2</c:v>
                </c:pt>
                <c:pt idx="54938">
                  <c:v>-6.1711937688591699E-2</c:v>
                </c:pt>
                <c:pt idx="54939">
                  <c:v>-6.1274577279269098E-2</c:v>
                </c:pt>
                <c:pt idx="54940">
                  <c:v>-8.9172461297333694E-2</c:v>
                </c:pt>
                <c:pt idx="54941">
                  <c:v>-9.4222789280338198E-2</c:v>
                </c:pt>
                <c:pt idx="54942">
                  <c:v>-8.4912528624188896E-2</c:v>
                </c:pt>
                <c:pt idx="54943">
                  <c:v>-6.3082678478111096E-2</c:v>
                </c:pt>
                <c:pt idx="54944">
                  <c:v>-6.3676661110748198E-2</c:v>
                </c:pt>
                <c:pt idx="54945">
                  <c:v>-1.595687361328E-2</c:v>
                </c:pt>
                <c:pt idx="54946">
                  <c:v>-2.64057408048354E-2</c:v>
                </c:pt>
                <c:pt idx="54947">
                  <c:v>-2.2243393872379599E-2</c:v>
                </c:pt>
                <c:pt idx="54948">
                  <c:v>-2.1213783535483002E-2</c:v>
                </c:pt>
                <c:pt idx="54949">
                  <c:v>-5.4055704904671202E-2</c:v>
                </c:pt>
                <c:pt idx="54950">
                  <c:v>-1.8324047728597699E-2</c:v>
                </c:pt>
                <c:pt idx="54951">
                  <c:v>-1.1389671652954601E-2</c:v>
                </c:pt>
                <c:pt idx="54952">
                  <c:v>-1.4091822460104E-2</c:v>
                </c:pt>
                <c:pt idx="54953">
                  <c:v>-7.36105407853648E-3</c:v>
                </c:pt>
                <c:pt idx="54954">
                  <c:v>-7.8425887435866707E-3</c:v>
                </c:pt>
                <c:pt idx="54955">
                  <c:v>-9.8458746601048901E-3</c:v>
                </c:pt>
                <c:pt idx="54956">
                  <c:v>-1.281194804848E-2</c:v>
                </c:pt>
                <c:pt idx="54957">
                  <c:v>-2.08393787480998E-2</c:v>
                </c:pt>
                <c:pt idx="54958">
                  <c:v>-6.4630117189138803E-2</c:v>
                </c:pt>
                <c:pt idx="54959">
                  <c:v>-5.9206112570633497E-2</c:v>
                </c:pt>
                <c:pt idx="54960">
                  <c:v>-1.3003680967346099E-2</c:v>
                </c:pt>
                <c:pt idx="54961">
                  <c:v>-1.28036578976196E-2</c:v>
                </c:pt>
                <c:pt idx="54962">
                  <c:v>4.8990626879050002E-2</c:v>
                </c:pt>
                <c:pt idx="54963">
                  <c:v>4.9094432334526497E-2</c:v>
                </c:pt>
                <c:pt idx="54964">
                  <c:v>2.4155521833451401E-2</c:v>
                </c:pt>
                <c:pt idx="54965">
                  <c:v>2.7593033622187398E-2</c:v>
                </c:pt>
                <c:pt idx="54966">
                  <c:v>2.1986183363982899E-2</c:v>
                </c:pt>
                <c:pt idx="54967">
                  <c:v>7.0496436473130803E-3</c:v>
                </c:pt>
                <c:pt idx="54968">
                  <c:v>-1.9974163479897101E-2</c:v>
                </c:pt>
                <c:pt idx="54969">
                  <c:v>2.8073157710230601E-2</c:v>
                </c:pt>
                <c:pt idx="54970">
                  <c:v>1.2540622832750901E-2</c:v>
                </c:pt>
                <c:pt idx="54971">
                  <c:v>2.7033554197060501E-2</c:v>
                </c:pt>
                <c:pt idx="54972">
                  <c:v>6.0303774896747799E-2</c:v>
                </c:pt>
                <c:pt idx="54973">
                  <c:v>6.4655258489845199E-2</c:v>
                </c:pt>
                <c:pt idx="54974">
                  <c:v>4.52220188462604E-3</c:v>
                </c:pt>
                <c:pt idx="54975">
                  <c:v>6.1467640115757602E-3</c:v>
                </c:pt>
                <c:pt idx="54976" formatCode="0.00E+00">
                  <c:v>9.7254034630012102E-5</c:v>
                </c:pt>
                <c:pt idx="54977">
                  <c:v>5.5893867617815502E-3</c:v>
                </c:pt>
                <c:pt idx="54978">
                  <c:v>1.0534254538465599E-3</c:v>
                </c:pt>
                <c:pt idx="54979">
                  <c:v>4.4706123047191203E-3</c:v>
                </c:pt>
                <c:pt idx="54980">
                  <c:v>-3.4276789090993097E-2</c:v>
                </c:pt>
                <c:pt idx="54981">
                  <c:v>-3.2523151718698497E-2</c:v>
                </c:pt>
                <c:pt idx="54982">
                  <c:v>-3.5232717123003798E-2</c:v>
                </c:pt>
                <c:pt idx="54983">
                  <c:v>-6.3735058756777693E-2</c:v>
                </c:pt>
                <c:pt idx="54984">
                  <c:v>-0.178477583623908</c:v>
                </c:pt>
                <c:pt idx="54985">
                  <c:v>-0.18876705689127299</c:v>
                </c:pt>
                <c:pt idx="54986">
                  <c:v>-0.210143159528313</c:v>
                </c:pt>
                <c:pt idx="54987">
                  <c:v>-0.21554268605750801</c:v>
                </c:pt>
                <c:pt idx="54988">
                  <c:v>-0.210605094725376</c:v>
                </c:pt>
                <c:pt idx="54989">
                  <c:v>-0.21405461803808501</c:v>
                </c:pt>
                <c:pt idx="54990">
                  <c:v>-0.30504483665524601</c:v>
                </c:pt>
                <c:pt idx="54991">
                  <c:v>-0.27198779280622698</c:v>
                </c:pt>
                <c:pt idx="54992">
                  <c:v>-0.29574330091698697</c:v>
                </c:pt>
                <c:pt idx="54993">
                  <c:v>-0.25260426233385802</c:v>
                </c:pt>
                <c:pt idx="54994">
                  <c:v>-0.24830563531629199</c:v>
                </c:pt>
                <c:pt idx="54995">
                  <c:v>-0.29056385291533599</c:v>
                </c:pt>
                <c:pt idx="54996">
                  <c:v>-0.31307785743869998</c:v>
                </c:pt>
                <c:pt idx="54997">
                  <c:v>-0.276322129736364</c:v>
                </c:pt>
                <c:pt idx="54998">
                  <c:v>-0.27121824885395401</c:v>
                </c:pt>
                <c:pt idx="54999">
                  <c:v>-0.327515425407085</c:v>
                </c:pt>
                <c:pt idx="55000">
                  <c:v>-0.36895802675143102</c:v>
                </c:pt>
                <c:pt idx="55001">
                  <c:v>-0.30722224421605498</c:v>
                </c:pt>
                <c:pt idx="55002">
                  <c:v>-0.35141895953795799</c:v>
                </c:pt>
                <c:pt idx="55003">
                  <c:v>-0.32178332397736598</c:v>
                </c:pt>
                <c:pt idx="55004">
                  <c:v>-0.32929960115699403</c:v>
                </c:pt>
                <c:pt idx="55005">
                  <c:v>-0.32558217248018501</c:v>
                </c:pt>
                <c:pt idx="55006">
                  <c:v>-0.35389743735099599</c:v>
                </c:pt>
                <c:pt idx="55007">
                  <c:v>-0.38245172299637498</c:v>
                </c:pt>
                <c:pt idx="55008">
                  <c:v>-0.53734258602142404</c:v>
                </c:pt>
                <c:pt idx="55009">
                  <c:v>-0.35795728260371401</c:v>
                </c:pt>
                <c:pt idx="55010">
                  <c:v>-0.36225598497906603</c:v>
                </c:pt>
                <c:pt idx="55011">
                  <c:v>-0.33329753726336098</c:v>
                </c:pt>
                <c:pt idx="55012">
                  <c:v>-0.41018718929511699</c:v>
                </c:pt>
                <c:pt idx="55013">
                  <c:v>-0.37877415240131301</c:v>
                </c:pt>
                <c:pt idx="55014">
                  <c:v>-0.391913389639788</c:v>
                </c:pt>
                <c:pt idx="55015">
                  <c:v>-0.30874010967570398</c:v>
                </c:pt>
                <c:pt idx="55016">
                  <c:v>-0.29500949462349202</c:v>
                </c:pt>
                <c:pt idx="55017">
                  <c:v>-0.29770140412326601</c:v>
                </c:pt>
                <c:pt idx="55018">
                  <c:v>-0.27857543350313202</c:v>
                </c:pt>
                <c:pt idx="55019">
                  <c:v>-0.23209127692388401</c:v>
                </c:pt>
                <c:pt idx="55020">
                  <c:v>-0.34339915242732799</c:v>
                </c:pt>
                <c:pt idx="55021">
                  <c:v>-0.47641304616550201</c:v>
                </c:pt>
                <c:pt idx="55022">
                  <c:v>-0.51025443534484005</c:v>
                </c:pt>
                <c:pt idx="55023">
                  <c:v>-0.45466569486247699</c:v>
                </c:pt>
                <c:pt idx="55024">
                  <c:v>-0.49309853036194201</c:v>
                </c:pt>
                <c:pt idx="55025">
                  <c:v>-0.55714213912053601</c:v>
                </c:pt>
                <c:pt idx="55026">
                  <c:v>-0.57972961716295401</c:v>
                </c:pt>
                <c:pt idx="55027">
                  <c:v>-0.46663008897181002</c:v>
                </c:pt>
                <c:pt idx="55028">
                  <c:v>-0.46865879213727601</c:v>
                </c:pt>
                <c:pt idx="55029">
                  <c:v>-0.55799829052093097</c:v>
                </c:pt>
                <c:pt idx="55030">
                  <c:v>-0.57128995408295702</c:v>
                </c:pt>
                <c:pt idx="55031">
                  <c:v>-0.62129290612396504</c:v>
                </c:pt>
                <c:pt idx="55032">
                  <c:v>-0.62146010352950098</c:v>
                </c:pt>
                <c:pt idx="55033">
                  <c:v>-0.49541831708530798</c:v>
                </c:pt>
                <c:pt idx="55034">
                  <c:v>-0.49185660492740702</c:v>
                </c:pt>
                <c:pt idx="55035">
                  <c:v>-0.49734074915076598</c:v>
                </c:pt>
                <c:pt idx="55036">
                  <c:v>-0.51999623442190501</c:v>
                </c:pt>
                <c:pt idx="55037">
                  <c:v>-0.50905272536579205</c:v>
                </c:pt>
                <c:pt idx="55038">
                  <c:v>-0.52833757918445001</c:v>
                </c:pt>
                <c:pt idx="55039">
                  <c:v>-0.51705924863944897</c:v>
                </c:pt>
                <c:pt idx="55040">
                  <c:v>-0.54014784302112395</c:v>
                </c:pt>
                <c:pt idx="55041">
                  <c:v>-0.59456372339353103</c:v>
                </c:pt>
                <c:pt idx="55042">
                  <c:v>-0.62009748347868199</c:v>
                </c:pt>
                <c:pt idx="55043">
                  <c:v>-0.55242905155988198</c:v>
                </c:pt>
                <c:pt idx="55044">
                  <c:v>-0.56743013729066405</c:v>
                </c:pt>
                <c:pt idx="55045">
                  <c:v>-0.55444637270458696</c:v>
                </c:pt>
                <c:pt idx="55046">
                  <c:v>-0.58096502662544802</c:v>
                </c:pt>
                <c:pt idx="55047">
                  <c:v>-0.64468404042594796</c:v>
                </c:pt>
                <c:pt idx="55048">
                  <c:v>-0.66478911402100904</c:v>
                </c:pt>
                <c:pt idx="55049">
                  <c:v>-0.58478613741858898</c:v>
                </c:pt>
                <c:pt idx="55050">
                  <c:v>-0.59027873055382096</c:v>
                </c:pt>
                <c:pt idx="55051">
                  <c:v>-0.57624480646967102</c:v>
                </c:pt>
                <c:pt idx="55052">
                  <c:v>-0.58569752401457198</c:v>
                </c:pt>
                <c:pt idx="55053">
                  <c:v>-0.64007043839371303</c:v>
                </c:pt>
                <c:pt idx="55054">
                  <c:v>-0.649788961462197</c:v>
                </c:pt>
                <c:pt idx="55055">
                  <c:v>-0.55450715660314998</c:v>
                </c:pt>
                <c:pt idx="55056">
                  <c:v>-0.54976701924667903</c:v>
                </c:pt>
                <c:pt idx="55057">
                  <c:v>-0.54330189858440603</c:v>
                </c:pt>
                <c:pt idx="55058">
                  <c:v>-0.46667675554575999</c:v>
                </c:pt>
                <c:pt idx="55059">
                  <c:v>-0.51872281827886302</c:v>
                </c:pt>
                <c:pt idx="55060">
                  <c:v>-0.52689306097995203</c:v>
                </c:pt>
                <c:pt idx="55061">
                  <c:v>-0.42975611755708698</c:v>
                </c:pt>
                <c:pt idx="55062">
                  <c:v>-0.44867221387730399</c:v>
                </c:pt>
                <c:pt idx="55063">
                  <c:v>-0.498740082443341</c:v>
                </c:pt>
                <c:pt idx="55064">
                  <c:v>-0.510753938948183</c:v>
                </c:pt>
                <c:pt idx="55065">
                  <c:v>-0.463857082478905</c:v>
                </c:pt>
                <c:pt idx="55066">
                  <c:v>-0.54118610304827197</c:v>
                </c:pt>
                <c:pt idx="55067">
                  <c:v>-0.52676941905307495</c:v>
                </c:pt>
                <c:pt idx="55068">
                  <c:v>-0.38302883965133899</c:v>
                </c:pt>
                <c:pt idx="55069">
                  <c:v>-0.37878574155086198</c:v>
                </c:pt>
                <c:pt idx="55070">
                  <c:v>-0.40935059888180397</c:v>
                </c:pt>
                <c:pt idx="55071">
                  <c:v>-0.489161240878077</c:v>
                </c:pt>
                <c:pt idx="55072">
                  <c:v>-0.56740886883790898</c:v>
                </c:pt>
                <c:pt idx="55073">
                  <c:v>-0.47384296030390599</c:v>
                </c:pt>
                <c:pt idx="55074">
                  <c:v>-0.47849698874374502</c:v>
                </c:pt>
                <c:pt idx="55075">
                  <c:v>-0.47384296030390599</c:v>
                </c:pt>
                <c:pt idx="55076">
                  <c:v>-0.47849698874374502</c:v>
                </c:pt>
                <c:pt idx="55077">
                  <c:v>-0.56271379733186899</c:v>
                </c:pt>
                <c:pt idx="55078">
                  <c:v>-0.56273497890452295</c:v>
                </c:pt>
                <c:pt idx="55079">
                  <c:v>-0.54118610304827197</c:v>
                </c:pt>
                <c:pt idx="55080">
                  <c:v>-0.463857082478905</c:v>
                </c:pt>
                <c:pt idx="55081">
                  <c:v>-0.46103169785734599</c:v>
                </c:pt>
                <c:pt idx="55082">
                  <c:v>-0.47205528020405901</c:v>
                </c:pt>
                <c:pt idx="55083">
                  <c:v>-0.37768232035536198</c:v>
                </c:pt>
                <c:pt idx="55084">
                  <c:v>-0.38267893300490602</c:v>
                </c:pt>
                <c:pt idx="55085">
                  <c:v>-0.46520538712539899</c:v>
                </c:pt>
                <c:pt idx="55086">
                  <c:v>-0.44390447592309401</c:v>
                </c:pt>
                <c:pt idx="55087">
                  <c:v>-0.38755244532424599</c:v>
                </c:pt>
                <c:pt idx="55088">
                  <c:v>-0.43964012952223702</c:v>
                </c:pt>
                <c:pt idx="55089">
                  <c:v>-0.39645045008104102</c:v>
                </c:pt>
                <c:pt idx="55090">
                  <c:v>-0.34607226615354802</c:v>
                </c:pt>
                <c:pt idx="55091">
                  <c:v>-0.44047754366691799</c:v>
                </c:pt>
                <c:pt idx="55092">
                  <c:v>-0.459701911677802</c:v>
                </c:pt>
                <c:pt idx="55093">
                  <c:v>-0.45638215916993502</c:v>
                </c:pt>
                <c:pt idx="55094">
                  <c:v>-0.43742872349836898</c:v>
                </c:pt>
                <c:pt idx="55095">
                  <c:v>-0.34193532196651</c:v>
                </c:pt>
                <c:pt idx="55096">
                  <c:v>-0.39761031673192798</c:v>
                </c:pt>
                <c:pt idx="55097">
                  <c:v>-0.39439944821321599</c:v>
                </c:pt>
                <c:pt idx="55098">
                  <c:v>-0.415179571765394</c:v>
                </c:pt>
                <c:pt idx="55099">
                  <c:v>-0.41849839143186102</c:v>
                </c:pt>
                <c:pt idx="55100">
                  <c:v>-0.36287726113497398</c:v>
                </c:pt>
                <c:pt idx="55101">
                  <c:v>-0.37055003964901101</c:v>
                </c:pt>
                <c:pt idx="55102">
                  <c:v>3.6643768880761898E-3</c:v>
                </c:pt>
                <c:pt idx="55103">
                  <c:v>-2.3338580243179499E-3</c:v>
                </c:pt>
                <c:pt idx="55104">
                  <c:v>2.8739192581326198E-3</c:v>
                </c:pt>
                <c:pt idx="55105" formatCode="0.00E+00">
                  <c:v>-9.8369149709842606E-5</c:v>
                </c:pt>
                <c:pt idx="55106">
                  <c:v>7.3835631175889196E-3</c:v>
                </c:pt>
                <c:pt idx="55107">
                  <c:v>2.5027462740771999E-3</c:v>
                </c:pt>
                <c:pt idx="55108">
                  <c:v>-2.0563230345060898E-2</c:v>
                </c:pt>
                <c:pt idx="55109">
                  <c:v>-3.9347757009492203E-2</c:v>
                </c:pt>
                <c:pt idx="55110">
                  <c:v>-4.5223173924631099E-2</c:v>
                </c:pt>
                <c:pt idx="55111">
                  <c:v>-4.5293614305551101E-2</c:v>
                </c:pt>
                <c:pt idx="55112">
                  <c:v>-5.0106292874647101E-2</c:v>
                </c:pt>
                <c:pt idx="55113">
                  <c:v>-6.0916417666726702E-2</c:v>
                </c:pt>
                <c:pt idx="55114">
                  <c:v>-5.9074893788517199E-2</c:v>
                </c:pt>
                <c:pt idx="55115">
                  <c:v>-7.1468842322757603E-2</c:v>
                </c:pt>
                <c:pt idx="55116">
                  <c:v>-6.9534914949560503E-2</c:v>
                </c:pt>
                <c:pt idx="55117">
                  <c:v>-9.5412770519257104E-2</c:v>
                </c:pt>
                <c:pt idx="55118">
                  <c:v>-8.3281800120054594E-2</c:v>
                </c:pt>
                <c:pt idx="55119">
                  <c:v>-9.3448678684220493E-2</c:v>
                </c:pt>
                <c:pt idx="55120">
                  <c:v>-9.4330234496400697E-2</c:v>
                </c:pt>
                <c:pt idx="55121">
                  <c:v>-9.2629187843175503E-2</c:v>
                </c:pt>
                <c:pt idx="55122">
                  <c:v>-8.8611086551489707E-2</c:v>
                </c:pt>
                <c:pt idx="55123">
                  <c:v>-8.9434174916219703E-2</c:v>
                </c:pt>
                <c:pt idx="55124">
                  <c:v>-5.3350894966600101E-2</c:v>
                </c:pt>
                <c:pt idx="55125">
                  <c:v>-5.4368294084235103E-2</c:v>
                </c:pt>
                <c:pt idx="55126">
                  <c:v>-5.4469245916966398E-2</c:v>
                </c:pt>
                <c:pt idx="55127">
                  <c:v>-6.4281226506539099E-2</c:v>
                </c:pt>
                <c:pt idx="55128">
                  <c:v>-7.2487818934632894E-2</c:v>
                </c:pt>
                <c:pt idx="55129">
                  <c:v>-8.9690944874065898E-2</c:v>
                </c:pt>
                <c:pt idx="55130">
                  <c:v>7.9020978061021305E-2</c:v>
                </c:pt>
                <c:pt idx="55131">
                  <c:v>7.8564432963432004E-2</c:v>
                </c:pt>
                <c:pt idx="55132">
                  <c:v>9.0887171350621604E-2</c:v>
                </c:pt>
                <c:pt idx="55133">
                  <c:v>8.2715688378508206E-2</c:v>
                </c:pt>
                <c:pt idx="55134">
                  <c:v>0.10533414265209699</c:v>
                </c:pt>
                <c:pt idx="55135">
                  <c:v>9.9294432889998896E-2</c:v>
                </c:pt>
                <c:pt idx="55136">
                  <c:v>0.120959747534895</c:v>
                </c:pt>
                <c:pt idx="55137">
                  <c:v>0.108175241862713</c:v>
                </c:pt>
                <c:pt idx="55138">
                  <c:v>9.6849073072251504E-2</c:v>
                </c:pt>
                <c:pt idx="55139">
                  <c:v>9.5275506846628E-2</c:v>
                </c:pt>
                <c:pt idx="55140">
                  <c:v>0.101032222344555</c:v>
                </c:pt>
                <c:pt idx="55141">
                  <c:v>0.101280048501784</c:v>
                </c:pt>
                <c:pt idx="55142">
                  <c:v>0.14166489090825199</c:v>
                </c:pt>
                <c:pt idx="55143">
                  <c:v>0.100219397586481</c:v>
                </c:pt>
                <c:pt idx="55144">
                  <c:v>0.105881903629073</c:v>
                </c:pt>
                <c:pt idx="55145">
                  <c:v>0.109367764911149</c:v>
                </c:pt>
                <c:pt idx="55146">
                  <c:v>0.112188510441281</c:v>
                </c:pt>
                <c:pt idx="55147">
                  <c:v>0.10780571773081001</c:v>
                </c:pt>
                <c:pt idx="55148">
                  <c:v>0.131182316746704</c:v>
                </c:pt>
                <c:pt idx="55149">
                  <c:v>0.127436277162603</c:v>
                </c:pt>
                <c:pt idx="55150">
                  <c:v>0.13992343758706899</c:v>
                </c:pt>
                <c:pt idx="55151">
                  <c:v>0.12853263020623201</c:v>
                </c:pt>
                <c:pt idx="55152">
                  <c:v>0.14264288206164999</c:v>
                </c:pt>
                <c:pt idx="55153">
                  <c:v>8.2874706399600206E-2</c:v>
                </c:pt>
                <c:pt idx="55154">
                  <c:v>6.5068287806745603E-2</c:v>
                </c:pt>
                <c:pt idx="55155">
                  <c:v>6.3021340147647098E-2</c:v>
                </c:pt>
                <c:pt idx="55156">
                  <c:v>7.7412069672414305E-2</c:v>
                </c:pt>
                <c:pt idx="55157">
                  <c:v>8.1168127949753505E-2</c:v>
                </c:pt>
                <c:pt idx="55158">
                  <c:v>6.8630703459686596E-2</c:v>
                </c:pt>
                <c:pt idx="55159">
                  <c:v>8.1237929020873706E-2</c:v>
                </c:pt>
                <c:pt idx="55160">
                  <c:v>9.9294323767750603E-2</c:v>
                </c:pt>
                <c:pt idx="55161">
                  <c:v>0.113264252115893</c:v>
                </c:pt>
                <c:pt idx="55162">
                  <c:v>0.11207377162809</c:v>
                </c:pt>
                <c:pt idx="55163">
                  <c:v>0.11397588014811</c:v>
                </c:pt>
                <c:pt idx="55164">
                  <c:v>0.135134606275884</c:v>
                </c:pt>
                <c:pt idx="55165">
                  <c:v>0.12200539377599499</c:v>
                </c:pt>
                <c:pt idx="55166">
                  <c:v>0.119800899565457</c:v>
                </c:pt>
                <c:pt idx="55167">
                  <c:v>0.125056392868657</c:v>
                </c:pt>
                <c:pt idx="55168">
                  <c:v>0.11895251721988701</c:v>
                </c:pt>
                <c:pt idx="55169">
                  <c:v>0.12998902467116599</c:v>
                </c:pt>
                <c:pt idx="55170">
                  <c:v>5.9343128816784899E-2</c:v>
                </c:pt>
                <c:pt idx="55171">
                  <c:v>3.6750551914620899E-2</c:v>
                </c:pt>
                <c:pt idx="55172">
                  <c:v>3.4353030741990101E-2</c:v>
                </c:pt>
                <c:pt idx="55173">
                  <c:v>-7.8366196381970996E-2</c:v>
                </c:pt>
                <c:pt idx="55174">
                  <c:v>-5.6500268043866597E-2</c:v>
                </c:pt>
                <c:pt idx="55175">
                  <c:v>-6.0798591145067901E-2</c:v>
                </c:pt>
                <c:pt idx="55176">
                  <c:v>-4.25204755743189E-2</c:v>
                </c:pt>
                <c:pt idx="55177">
                  <c:v>-4.3043637335025302E-2</c:v>
                </c:pt>
                <c:pt idx="55178">
                  <c:v>-1.2205319328175399E-2</c:v>
                </c:pt>
                <c:pt idx="55179" formatCode="0.00E+00">
                  <c:v>-6.1163103912220598E-4</c:v>
                </c:pt>
                <c:pt idx="55180" formatCode="0.00E+00">
                  <c:v>1.5030776612046101E-4</c:v>
                </c:pt>
                <c:pt idx="55181" formatCode="0.00E+00">
                  <c:v>4.14990874244569E-4</c:v>
                </c:pt>
                <c:pt idx="55182">
                  <c:v>-4.5718799346356101E-2</c:v>
                </c:pt>
                <c:pt idx="55183">
                  <c:v>-5.5318256697034197E-2</c:v>
                </c:pt>
                <c:pt idx="55184">
                  <c:v>-5.4609426350848297E-2</c:v>
                </c:pt>
                <c:pt idx="55185">
                  <c:v>-5.7782370430165403E-2</c:v>
                </c:pt>
                <c:pt idx="55186">
                  <c:v>-0.13090061736925801</c:v>
                </c:pt>
                <c:pt idx="55187">
                  <c:v>-0.15725626707144799</c:v>
                </c:pt>
                <c:pt idx="55188">
                  <c:v>-8.6858081107271196E-2</c:v>
                </c:pt>
                <c:pt idx="55189">
                  <c:v>-0.101314515777242</c:v>
                </c:pt>
                <c:pt idx="55190">
                  <c:v>-0.116367961791961</c:v>
                </c:pt>
                <c:pt idx="55191">
                  <c:v>-0.118058115065775</c:v>
                </c:pt>
                <c:pt idx="55192">
                  <c:v>-0.10935183424553201</c:v>
                </c:pt>
                <c:pt idx="55193">
                  <c:v>-0.11135864882113999</c:v>
                </c:pt>
                <c:pt idx="55194">
                  <c:v>-5.89505381460819E-2</c:v>
                </c:pt>
                <c:pt idx="55195">
                  <c:v>-8.1380383413759805E-2</c:v>
                </c:pt>
                <c:pt idx="55196">
                  <c:v>-8.1569964334331196E-2</c:v>
                </c:pt>
                <c:pt idx="55197">
                  <c:v>-0.124126986506576</c:v>
                </c:pt>
                <c:pt idx="55198">
                  <c:v>-0.10720939608123101</c:v>
                </c:pt>
                <c:pt idx="55199">
                  <c:v>-0.100148088053459</c:v>
                </c:pt>
                <c:pt idx="55200">
                  <c:v>-8.5999114814087202E-2</c:v>
                </c:pt>
                <c:pt idx="55201">
                  <c:v>-0.12744141042920201</c:v>
                </c:pt>
                <c:pt idx="55202">
                  <c:v>-0.12985359234278099</c:v>
                </c:pt>
                <c:pt idx="55203">
                  <c:v>-0.12526164015188901</c:v>
                </c:pt>
                <c:pt idx="55204">
                  <c:v>-0.18812390302982099</c:v>
                </c:pt>
                <c:pt idx="55205">
                  <c:v>-0.192094879292319</c:v>
                </c:pt>
                <c:pt idx="55206">
                  <c:v>-0.139865633771527</c:v>
                </c:pt>
                <c:pt idx="55207">
                  <c:v>-0.136209611442215</c:v>
                </c:pt>
                <c:pt idx="55208">
                  <c:v>-8.6707486408083401E-2</c:v>
                </c:pt>
                <c:pt idx="55209">
                  <c:v>-0.109924624547918</c:v>
                </c:pt>
                <c:pt idx="55210">
                  <c:v>-0.112869828253596</c:v>
                </c:pt>
                <c:pt idx="55211">
                  <c:v>-0.116022521026087</c:v>
                </c:pt>
                <c:pt idx="55212">
                  <c:v>-9.5997410099850994E-2</c:v>
                </c:pt>
                <c:pt idx="55213">
                  <c:v>-0.17799361923363799</c:v>
                </c:pt>
                <c:pt idx="55214">
                  <c:v>-0.191770134535722</c:v>
                </c:pt>
                <c:pt idx="55215">
                  <c:v>0</c:v>
                </c:pt>
                <c:pt idx="55216">
                  <c:v>3.50731482709321E-3</c:v>
                </c:pt>
                <c:pt idx="55217">
                  <c:v>-4.0142685575641403E-3</c:v>
                </c:pt>
                <c:pt idx="55218">
                  <c:v>2.2333556885855099E-2</c:v>
                </c:pt>
                <c:pt idx="55219">
                  <c:v>1.88344170982708E-2</c:v>
                </c:pt>
                <c:pt idx="55220">
                  <c:v>-1.6994749803970598E-2</c:v>
                </c:pt>
                <c:pt idx="55221">
                  <c:v>-4.4799246044247003E-2</c:v>
                </c:pt>
                <c:pt idx="55222">
                  <c:v>-2.9851049778225801E-2</c:v>
                </c:pt>
                <c:pt idx="55223">
                  <c:v>-3.3871142348412098E-2</c:v>
                </c:pt>
                <c:pt idx="55224">
                  <c:v>-1.25492736143928E-2</c:v>
                </c:pt>
                <c:pt idx="55225">
                  <c:v>-1.4909753078464901E-2</c:v>
                </c:pt>
                <c:pt idx="55226">
                  <c:v>-3.3580049459434901E-2</c:v>
                </c:pt>
                <c:pt idx="55227">
                  <c:v>-3.5912815827256299E-2</c:v>
                </c:pt>
                <c:pt idx="55228">
                  <c:v>-2.2471033795542199E-2</c:v>
                </c:pt>
                <c:pt idx="55229">
                  <c:v>-3.07088205867827E-2</c:v>
                </c:pt>
                <c:pt idx="55230">
                  <c:v>-3.0800432988016699E-2</c:v>
                </c:pt>
                <c:pt idx="55231">
                  <c:v>-3.5815710947451E-2</c:v>
                </c:pt>
                <c:pt idx="55232">
                  <c:v>-3.4735369648531897E-2</c:v>
                </c:pt>
                <c:pt idx="55233">
                  <c:v>-4.1657881974396897E-2</c:v>
                </c:pt>
                <c:pt idx="55234">
                  <c:v>-4.1268707610619897E-2</c:v>
                </c:pt>
                <c:pt idx="55235">
                  <c:v>-4.1268707610619897E-2</c:v>
                </c:pt>
                <c:pt idx="55236">
                  <c:v>-3.1234027246437701E-2</c:v>
                </c:pt>
                <c:pt idx="55237" formatCode="0.00E+00">
                  <c:v>4.5645842896568897E-6</c:v>
                </c:pt>
                <c:pt idx="55238">
                  <c:v>-3.6453461273159002E-2</c:v>
                </c:pt>
                <c:pt idx="55239">
                  <c:v>-3.0655471794831701E-2</c:v>
                </c:pt>
                <c:pt idx="55240">
                  <c:v>-3.0195221221374899E-2</c:v>
                </c:pt>
                <c:pt idx="55241">
                  <c:v>-1.29297842626852E-3</c:v>
                </c:pt>
                <c:pt idx="55242">
                  <c:v>3.8722825208710098E-3</c:v>
                </c:pt>
                <c:pt idx="55243">
                  <c:v>1.03830250281415E-2</c:v>
                </c:pt>
                <c:pt idx="55244">
                  <c:v>-2.92581156645388E-2</c:v>
                </c:pt>
                <c:pt idx="55245">
                  <c:v>-3.7199147668593301E-2</c:v>
                </c:pt>
                <c:pt idx="55246">
                  <c:v>2.4273098026443801E-3</c:v>
                </c:pt>
                <c:pt idx="55247">
                  <c:v>3.07358945796125E-2</c:v>
                </c:pt>
                <c:pt idx="55248">
                  <c:v>2.8105221678021299E-2</c:v>
                </c:pt>
                <c:pt idx="55249">
                  <c:v>2.6601556914179501E-2</c:v>
                </c:pt>
                <c:pt idx="55250">
                  <c:v>2.9864702761476899E-2</c:v>
                </c:pt>
                <c:pt idx="55251">
                  <c:v>2.8641070891540301E-2</c:v>
                </c:pt>
                <c:pt idx="55252">
                  <c:v>0.19549924388111301</c:v>
                </c:pt>
                <c:pt idx="55253">
                  <c:v>0.206020864418895</c:v>
                </c:pt>
                <c:pt idx="55254">
                  <c:v>0.23894062215582701</c:v>
                </c:pt>
                <c:pt idx="55255">
                  <c:v>0.173447647763292</c:v>
                </c:pt>
                <c:pt idx="55256">
                  <c:v>0.21068337557622299</c:v>
                </c:pt>
                <c:pt idx="55257">
                  <c:v>0.16958604975838101</c:v>
                </c:pt>
                <c:pt idx="55258">
                  <c:v>0.16456292356379501</c:v>
                </c:pt>
                <c:pt idx="55259">
                  <c:v>8.2568431402627596E-3</c:v>
                </c:pt>
                <c:pt idx="55260">
                  <c:v>1.47603376499751E-2</c:v>
                </c:pt>
                <c:pt idx="55261">
                  <c:v>-5.18937089847093E-3</c:v>
                </c:pt>
                <c:pt idx="55262">
                  <c:v>-5.5351879425757904E-3</c:v>
                </c:pt>
                <c:pt idx="55263">
                  <c:v>-2.24337095496767E-2</c:v>
                </c:pt>
                <c:pt idx="55264">
                  <c:v>-2.3652139206776099E-2</c:v>
                </c:pt>
                <c:pt idx="55265">
                  <c:v>-2.5676538364931299E-2</c:v>
                </c:pt>
                <c:pt idx="55266">
                  <c:v>-4.7149293102023399E-2</c:v>
                </c:pt>
                <c:pt idx="55267">
                  <c:v>-4.8045014116195398E-2</c:v>
                </c:pt>
                <c:pt idx="55268">
                  <c:v>-4.9895871744940201E-2</c:v>
                </c:pt>
                <c:pt idx="55269">
                  <c:v>-5.0223621808497002E-2</c:v>
                </c:pt>
                <c:pt idx="55270">
                  <c:v>-5.3881292137977398E-2</c:v>
                </c:pt>
                <c:pt idx="55271">
                  <c:v>-4.6295666472280401E-2</c:v>
                </c:pt>
                <c:pt idx="55272">
                  <c:v>-1.80116879788863E-2</c:v>
                </c:pt>
                <c:pt idx="55273">
                  <c:v>-8.4530902214774606E-2</c:v>
                </c:pt>
                <c:pt idx="55274">
                  <c:v>-7.0258309528944796E-2</c:v>
                </c:pt>
                <c:pt idx="55275">
                  <c:v>-7.0994346005440301E-2</c:v>
                </c:pt>
                <c:pt idx="55276">
                  <c:v>-5.5244193953941603E-2</c:v>
                </c:pt>
                <c:pt idx="55277">
                  <c:v>-5.9467040984834303E-2</c:v>
                </c:pt>
                <c:pt idx="55278">
                  <c:v>-5.3627491144604099E-2</c:v>
                </c:pt>
                <c:pt idx="55279">
                  <c:v>-5.0779378501175997E-2</c:v>
                </c:pt>
                <c:pt idx="55280">
                  <c:v>-4.6791274640166601E-2</c:v>
                </c:pt>
                <c:pt idx="55281">
                  <c:v>-8.6209903112560701E-2</c:v>
                </c:pt>
                <c:pt idx="55282">
                  <c:v>-8.7536937739046902E-2</c:v>
                </c:pt>
                <c:pt idx="55283">
                  <c:v>-3.3293016599515501E-2</c:v>
                </c:pt>
                <c:pt idx="55284">
                  <c:v>-3.1951511226369703E-2</c:v>
                </c:pt>
                <c:pt idx="55285">
                  <c:v>-2.35941394688539E-2</c:v>
                </c:pt>
                <c:pt idx="55286">
                  <c:v>-2.3227540989371801E-2</c:v>
                </c:pt>
                <c:pt idx="55287">
                  <c:v>-2.5394298737404002E-2</c:v>
                </c:pt>
                <c:pt idx="55288">
                  <c:v>-2.75390483946766E-2</c:v>
                </c:pt>
                <c:pt idx="55289">
                  <c:v>-2.6163320393330199E-2</c:v>
                </c:pt>
                <c:pt idx="55290">
                  <c:v>-2.40582222660972E-2</c:v>
                </c:pt>
                <c:pt idx="55291">
                  <c:v>-0.132876222383292</c:v>
                </c:pt>
                <c:pt idx="55292">
                  <c:v>-0.117486985335978</c:v>
                </c:pt>
                <c:pt idx="55293">
                  <c:v>-0.13047156677472699</c:v>
                </c:pt>
                <c:pt idx="55294">
                  <c:v>-5.3736326818360797E-2</c:v>
                </c:pt>
                <c:pt idx="55295">
                  <c:v>-5.8780208948038697E-2</c:v>
                </c:pt>
                <c:pt idx="55296">
                  <c:v>-7.4134496892687501E-2</c:v>
                </c:pt>
                <c:pt idx="55297">
                  <c:v>-0.120199858417835</c:v>
                </c:pt>
                <c:pt idx="55298">
                  <c:v>-0.13105460718171899</c:v>
                </c:pt>
                <c:pt idx="55299">
                  <c:v>-0.204483210852409</c:v>
                </c:pt>
                <c:pt idx="55300">
                  <c:v>-0.237788415420426</c:v>
                </c:pt>
                <c:pt idx="55301">
                  <c:v>-0.24782060813756901</c:v>
                </c:pt>
                <c:pt idx="55302">
                  <c:v>-0.25674312019145601</c:v>
                </c:pt>
                <c:pt idx="55303">
                  <c:v>-0.231596495964942</c:v>
                </c:pt>
                <c:pt idx="55304">
                  <c:v>-0.207652786243682</c:v>
                </c:pt>
                <c:pt idx="55305">
                  <c:v>-0.156973320185505</c:v>
                </c:pt>
                <c:pt idx="55306">
                  <c:v>-0.13645512535367901</c:v>
                </c:pt>
                <c:pt idx="55307">
                  <c:v>-0.171032174355258</c:v>
                </c:pt>
                <c:pt idx="55308">
                  <c:v>-0.16491419247539299</c:v>
                </c:pt>
                <c:pt idx="55309">
                  <c:v>-0.16047136846980101</c:v>
                </c:pt>
                <c:pt idx="55310">
                  <c:v>-0.14807148307536699</c:v>
                </c:pt>
                <c:pt idx="55311">
                  <c:v>-0.168835762992606</c:v>
                </c:pt>
                <c:pt idx="55312">
                  <c:v>-0.19453547108307701</c:v>
                </c:pt>
                <c:pt idx="55313">
                  <c:v>-0.200540254851092</c:v>
                </c:pt>
                <c:pt idx="55314">
                  <c:v>1.8077428866994202E-2</c:v>
                </c:pt>
                <c:pt idx="55315">
                  <c:v>1.7042193584488399E-2</c:v>
                </c:pt>
                <c:pt idx="55316">
                  <c:v>2.2681762363278599E-2</c:v>
                </c:pt>
                <c:pt idx="55317">
                  <c:v>-0.10230207320323099</c:v>
                </c:pt>
                <c:pt idx="55318">
                  <c:v>2.6412311537907299E-2</c:v>
                </c:pt>
                <c:pt idx="55319">
                  <c:v>-5.7080372101511803E-2</c:v>
                </c:pt>
                <c:pt idx="55320">
                  <c:v>-4.2550440761137197E-2</c:v>
                </c:pt>
                <c:pt idx="55321">
                  <c:v>-8.2116315849272994E-2</c:v>
                </c:pt>
                <c:pt idx="55322">
                  <c:v>-0.165912122360801</c:v>
                </c:pt>
                <c:pt idx="55323">
                  <c:v>-0.16124145218080199</c:v>
                </c:pt>
                <c:pt idx="55324">
                  <c:v>-0.117971596502502</c:v>
                </c:pt>
                <c:pt idx="55325">
                  <c:v>-0.129766990935341</c:v>
                </c:pt>
                <c:pt idx="55326">
                  <c:v>-0.13431143966884901</c:v>
                </c:pt>
                <c:pt idx="55327">
                  <c:v>-0.14299426873195201</c:v>
                </c:pt>
                <c:pt idx="55328">
                  <c:v>-3.3388997237081101E-2</c:v>
                </c:pt>
                <c:pt idx="55329">
                  <c:v>-4.3156054001681703E-2</c:v>
                </c:pt>
                <c:pt idx="55330">
                  <c:v>-3.3545214499341697E-2</c:v>
                </c:pt>
                <c:pt idx="55331">
                  <c:v>-3.6407927401608003E-2</c:v>
                </c:pt>
                <c:pt idx="55332">
                  <c:v>-2.22386947392876E-2</c:v>
                </c:pt>
                <c:pt idx="55333">
                  <c:v>-2.8597015326848201E-2</c:v>
                </c:pt>
                <c:pt idx="55334">
                  <c:v>-1.63832642502026E-2</c:v>
                </c:pt>
                <c:pt idx="55335">
                  <c:v>-4.3897672239578897E-3</c:v>
                </c:pt>
                <c:pt idx="55336">
                  <c:v>-0.120427860517449</c:v>
                </c:pt>
                <c:pt idx="55337">
                  <c:v>-0.19812687656314701</c:v>
                </c:pt>
                <c:pt idx="55338">
                  <c:v>-0.263737104799251</c:v>
                </c:pt>
                <c:pt idx="55339">
                  <c:v>-0.320693432267319</c:v>
                </c:pt>
                <c:pt idx="55340">
                  <c:v>-0.299667472469417</c:v>
                </c:pt>
                <c:pt idx="55341">
                  <c:v>-0.307012338233764</c:v>
                </c:pt>
                <c:pt idx="55342">
                  <c:v>-0.32043546766502501</c:v>
                </c:pt>
                <c:pt idx="55343">
                  <c:v>-0.32005052215415702</c:v>
                </c:pt>
                <c:pt idx="55344">
                  <c:v>-0.25353855042031198</c:v>
                </c:pt>
                <c:pt idx="55345">
                  <c:v>-0.30172584369528499</c:v>
                </c:pt>
                <c:pt idx="55346">
                  <c:v>-0.35220615625972601</c:v>
                </c:pt>
                <c:pt idx="55347">
                  <c:v>-0.30807199431822202</c:v>
                </c:pt>
                <c:pt idx="55348">
                  <c:v>-0.142448045720247</c:v>
                </c:pt>
                <c:pt idx="55349">
                  <c:v>-8.3783213601264991E-3</c:v>
                </c:pt>
                <c:pt idx="55350">
                  <c:v>-1.1974512881766E-2</c:v>
                </c:pt>
                <c:pt idx="55351">
                  <c:v>-9.3200036397078599E-3</c:v>
                </c:pt>
                <c:pt idx="55352">
                  <c:v>-2.76346881760711E-2</c:v>
                </c:pt>
                <c:pt idx="55353">
                  <c:v>-3.1198086620128001E-2</c:v>
                </c:pt>
                <c:pt idx="55354">
                  <c:v>-3.4956942948773197E-2</c:v>
                </c:pt>
                <c:pt idx="55355">
                  <c:v>-3.7018853985646999E-2</c:v>
                </c:pt>
                <c:pt idx="55356">
                  <c:v>-3.5024186053531102E-2</c:v>
                </c:pt>
                <c:pt idx="55357">
                  <c:v>-4.0573074170817597E-2</c:v>
                </c:pt>
                <c:pt idx="55358">
                  <c:v>-4.3046365369043299E-2</c:v>
                </c:pt>
                <c:pt idx="55359">
                  <c:v>-2.2265057709478901E-2</c:v>
                </c:pt>
                <c:pt idx="55360">
                  <c:v>-2.6700576178062301E-2</c:v>
                </c:pt>
                <c:pt idx="55361">
                  <c:v>5.9814408063036898E-3</c:v>
                </c:pt>
                <c:pt idx="55362">
                  <c:v>-2.2586394811496802E-3</c:v>
                </c:pt>
                <c:pt idx="55363">
                  <c:v>1.4043703078022E-2</c:v>
                </c:pt>
                <c:pt idx="55364">
                  <c:v>1.39245488367054E-2</c:v>
                </c:pt>
                <c:pt idx="55365">
                  <c:v>1.73423183056324E-2</c:v>
                </c:pt>
                <c:pt idx="55366">
                  <c:v>1.9298717385603601E-2</c:v>
                </c:pt>
                <c:pt idx="55367">
                  <c:v>0.19404950678737701</c:v>
                </c:pt>
                <c:pt idx="55368">
                  <c:v>0.17691626756425999</c:v>
                </c:pt>
                <c:pt idx="55369">
                  <c:v>0.18046683965903201</c:v>
                </c:pt>
                <c:pt idx="55370">
                  <c:v>0.15518678734422001</c:v>
                </c:pt>
                <c:pt idx="55371">
                  <c:v>0.17526039908106</c:v>
                </c:pt>
                <c:pt idx="55372">
                  <c:v>0.183508918067708</c:v>
                </c:pt>
                <c:pt idx="55373">
                  <c:v>0.180688925282114</c:v>
                </c:pt>
                <c:pt idx="55374">
                  <c:v>0.20762890518410901</c:v>
                </c:pt>
                <c:pt idx="55375">
                  <c:v>0.199464395276298</c:v>
                </c:pt>
                <c:pt idx="55376">
                  <c:v>0.17728587405531801</c:v>
                </c:pt>
                <c:pt idx="55377">
                  <c:v>0.19758765324549901</c:v>
                </c:pt>
                <c:pt idx="55378">
                  <c:v>0.21339236743115</c:v>
                </c:pt>
                <c:pt idx="55379">
                  <c:v>0.19385077240836199</c:v>
                </c:pt>
                <c:pt idx="55380">
                  <c:v>0.29781160294963999</c:v>
                </c:pt>
                <c:pt idx="55381">
                  <c:v>0.28800706407284499</c:v>
                </c:pt>
                <c:pt idx="55382">
                  <c:v>0.24822326609966899</c:v>
                </c:pt>
                <c:pt idx="55383">
                  <c:v>0.22502770643098699</c:v>
                </c:pt>
                <c:pt idx="55384">
                  <c:v>0.21911734487801099</c:v>
                </c:pt>
                <c:pt idx="55385">
                  <c:v>0.287849970132109</c:v>
                </c:pt>
                <c:pt idx="55386">
                  <c:v>0.28379660562028503</c:v>
                </c:pt>
                <c:pt idx="55387">
                  <c:v>0.291414824667515</c:v>
                </c:pt>
                <c:pt idx="55388">
                  <c:v>0.29054736806176901</c:v>
                </c:pt>
                <c:pt idx="55389">
                  <c:v>0.311316666750722</c:v>
                </c:pt>
                <c:pt idx="55390">
                  <c:v>0.311539280607949</c:v>
                </c:pt>
                <c:pt idx="55391">
                  <c:v>0.32428370258586198</c:v>
                </c:pt>
                <c:pt idx="55392">
                  <c:v>0.31125231869398001</c:v>
                </c:pt>
                <c:pt idx="55393">
                  <c:v>0.31598174621327402</c:v>
                </c:pt>
                <c:pt idx="55394">
                  <c:v>0.32553679059215801</c:v>
                </c:pt>
                <c:pt idx="55395">
                  <c:v>0.33469378280782902</c:v>
                </c:pt>
                <c:pt idx="55396">
                  <c:v>0.31497487491364201</c:v>
                </c:pt>
                <c:pt idx="55397">
                  <c:v>0.32011243547090201</c:v>
                </c:pt>
                <c:pt idx="55398">
                  <c:v>0.32147437462726303</c:v>
                </c:pt>
                <c:pt idx="55399">
                  <c:v>0.30786758960275301</c:v>
                </c:pt>
                <c:pt idx="55400">
                  <c:v>0.31925592363415001</c:v>
                </c:pt>
                <c:pt idx="55401">
                  <c:v>0.313629495133874</c:v>
                </c:pt>
                <c:pt idx="55402">
                  <c:v>0.31352663949484</c:v>
                </c:pt>
                <c:pt idx="55403">
                  <c:v>0.43363478398191402</c:v>
                </c:pt>
                <c:pt idx="55404">
                  <c:v>0.45305402763584601</c:v>
                </c:pt>
                <c:pt idx="55405">
                  <c:v>0.46924815675640202</c:v>
                </c:pt>
                <c:pt idx="55406">
                  <c:v>0.47262261751634099</c:v>
                </c:pt>
                <c:pt idx="55407">
                  <c:v>0.49282240579213299</c:v>
                </c:pt>
                <c:pt idx="55408">
                  <c:v>0.47945709472355602</c:v>
                </c:pt>
                <c:pt idx="55409">
                  <c:v>0.50906825089793295</c:v>
                </c:pt>
                <c:pt idx="55410">
                  <c:v>0.50257989462423602</c:v>
                </c:pt>
                <c:pt idx="55411">
                  <c:v>0.498691800922336</c:v>
                </c:pt>
                <c:pt idx="55412">
                  <c:v>0.51804770996841998</c:v>
                </c:pt>
                <c:pt idx="55413">
                  <c:v>0.56893553479640702</c:v>
                </c:pt>
                <c:pt idx="55414">
                  <c:v>0.57283924420644095</c:v>
                </c:pt>
                <c:pt idx="55415">
                  <c:v>0.57061777432668104</c:v>
                </c:pt>
                <c:pt idx="55416">
                  <c:v>-1.6890080255902401E-3</c:v>
                </c:pt>
                <c:pt idx="55417">
                  <c:v>-3.3136062191470002E-3</c:v>
                </c:pt>
                <c:pt idx="55418">
                  <c:v>2.4617041224388402E-3</c:v>
                </c:pt>
                <c:pt idx="55419">
                  <c:v>-3.6199408299735199E-3</c:v>
                </c:pt>
                <c:pt idx="55420" formatCode="0.00E+00">
                  <c:v>7.8710950035665295E-4</c:v>
                </c:pt>
                <c:pt idx="55421">
                  <c:v>3.8460604375145598E-3</c:v>
                </c:pt>
                <c:pt idx="55422">
                  <c:v>-3.50164637906289E-2</c:v>
                </c:pt>
                <c:pt idx="55423">
                  <c:v>-4.3009305828226999E-2</c:v>
                </c:pt>
                <c:pt idx="55424">
                  <c:v>-5.0794224283694497E-2</c:v>
                </c:pt>
                <c:pt idx="55425">
                  <c:v>-9.5591744303049397E-2</c:v>
                </c:pt>
                <c:pt idx="55426">
                  <c:v>-0.105241074558308</c:v>
                </c:pt>
                <c:pt idx="55427">
                  <c:v>-9.3648690476274304E-2</c:v>
                </c:pt>
                <c:pt idx="55428">
                  <c:v>-5.5212588958885901E-2</c:v>
                </c:pt>
                <c:pt idx="55429">
                  <c:v>-4.8899342444617799E-2</c:v>
                </c:pt>
                <c:pt idx="55430">
                  <c:v>-9.9151559779722103E-3</c:v>
                </c:pt>
                <c:pt idx="55431">
                  <c:v>-4.62777445214093E-2</c:v>
                </c:pt>
                <c:pt idx="55432">
                  <c:v>-3.0498243456930699E-2</c:v>
                </c:pt>
                <c:pt idx="55433">
                  <c:v>-1.8643408944867702E-2</c:v>
                </c:pt>
                <c:pt idx="55434">
                  <c:v>-1.46535816901183E-2</c:v>
                </c:pt>
                <c:pt idx="55435">
                  <c:v>-2.0055604793683499E-2</c:v>
                </c:pt>
                <c:pt idx="55436">
                  <c:v>-2.5013576416325199E-2</c:v>
                </c:pt>
                <c:pt idx="55437">
                  <c:v>-3.8262456052514597E-2</c:v>
                </c:pt>
                <c:pt idx="55438">
                  <c:v>-1.84818436520242E-2</c:v>
                </c:pt>
                <c:pt idx="55439">
                  <c:v>-7.4048299716568705E-2</c:v>
                </c:pt>
                <c:pt idx="55440">
                  <c:v>-5.0848278927044098E-2</c:v>
                </c:pt>
                <c:pt idx="55441">
                  <c:v>-7.0433698760507396E-2</c:v>
                </c:pt>
                <c:pt idx="55442">
                  <c:v>-0.105781514874581</c:v>
                </c:pt>
                <c:pt idx="55443">
                  <c:v>-0.109796942745153</c:v>
                </c:pt>
                <c:pt idx="55444">
                  <c:v>-0.115448417969426</c:v>
                </c:pt>
                <c:pt idx="55445">
                  <c:v>-0.131555313406408</c:v>
                </c:pt>
                <c:pt idx="55446">
                  <c:v>-0.246070666271339</c:v>
                </c:pt>
                <c:pt idx="55447">
                  <c:v>-0.38085889543782198</c:v>
                </c:pt>
                <c:pt idx="55448">
                  <c:v>-0.37817750703962</c:v>
                </c:pt>
                <c:pt idx="55449">
                  <c:v>-0.39098537823933899</c:v>
                </c:pt>
                <c:pt idx="55450">
                  <c:v>-0.396084493206941</c:v>
                </c:pt>
                <c:pt idx="55451">
                  <c:v>-0.38763133026378199</c:v>
                </c:pt>
                <c:pt idx="55452">
                  <c:v>-0.36356477033822099</c:v>
                </c:pt>
                <c:pt idx="55453">
                  <c:v>-0.42657465553611201</c:v>
                </c:pt>
                <c:pt idx="55454">
                  <c:v>-0.38972806126395798</c:v>
                </c:pt>
                <c:pt idx="55455">
                  <c:v>-0.45158472722942899</c:v>
                </c:pt>
                <c:pt idx="55456">
                  <c:v>-0.42921528725941299</c:v>
                </c:pt>
                <c:pt idx="55457">
                  <c:v>-0.43015763837260601</c:v>
                </c:pt>
                <c:pt idx="55458">
                  <c:v>-0.43880308534562701</c:v>
                </c:pt>
                <c:pt idx="55459">
                  <c:v>-0.40739036117706301</c:v>
                </c:pt>
                <c:pt idx="55460">
                  <c:v>-0.41823384466093699</c:v>
                </c:pt>
                <c:pt idx="55461" formatCode="0.00E+00">
                  <c:v>-3.8556374988796201E-4</c:v>
                </c:pt>
                <c:pt idx="55462">
                  <c:v>5.3111649534875998E-3</c:v>
                </c:pt>
                <c:pt idx="55463" formatCode="0.00E+00">
                  <c:v>2.74708491799557E-4</c:v>
                </c:pt>
                <c:pt idx="55464">
                  <c:v>2.0184608002846698E-3</c:v>
                </c:pt>
                <c:pt idx="55465">
                  <c:v>1.3788848443549899E-3</c:v>
                </c:pt>
                <c:pt idx="55466" formatCode="0.00E+00">
                  <c:v>-8.0115622877574498E-5</c:v>
                </c:pt>
                <c:pt idx="55467">
                  <c:v>-4.0806416493379596E-3</c:v>
                </c:pt>
                <c:pt idx="55468">
                  <c:v>-1.0920196533860701E-2</c:v>
                </c:pt>
                <c:pt idx="55469">
                  <c:v>-5.94937362320679E-3</c:v>
                </c:pt>
                <c:pt idx="55470">
                  <c:v>-2.2218139182755101E-2</c:v>
                </c:pt>
                <c:pt idx="55471">
                  <c:v>-2.1524586336614901E-2</c:v>
                </c:pt>
                <c:pt idx="55472">
                  <c:v>-4.1548219948851398E-2</c:v>
                </c:pt>
                <c:pt idx="55473">
                  <c:v>-2.5683150438118699E-2</c:v>
                </c:pt>
                <c:pt idx="55474">
                  <c:v>1.4971709936185899E-2</c:v>
                </c:pt>
                <c:pt idx="55475">
                  <c:v>8.4510320141255504E-3</c:v>
                </c:pt>
                <c:pt idx="55476">
                  <c:v>1.4735008129460299E-2</c:v>
                </c:pt>
                <c:pt idx="55477">
                  <c:v>1.7664845978876999E-2</c:v>
                </c:pt>
                <c:pt idx="55478">
                  <c:v>2.34091929503508E-2</c:v>
                </c:pt>
                <c:pt idx="55479">
                  <c:v>9.2296248008943704E-2</c:v>
                </c:pt>
                <c:pt idx="55480">
                  <c:v>9.7205667878072097E-2</c:v>
                </c:pt>
                <c:pt idx="55481">
                  <c:v>0.16012519164369199</c:v>
                </c:pt>
                <c:pt idx="55482" formatCode="0.00E+00">
                  <c:v>6.9780163643407001E-4</c:v>
                </c:pt>
                <c:pt idx="55483">
                  <c:v>1.38335856285671E-2</c:v>
                </c:pt>
                <c:pt idx="55484">
                  <c:v>4.90928569988748E-2</c:v>
                </c:pt>
                <c:pt idx="55485">
                  <c:v>5.8224132121281698E-2</c:v>
                </c:pt>
                <c:pt idx="55486">
                  <c:v>-4.4147383312271603E-2</c:v>
                </c:pt>
                <c:pt idx="55487">
                  <c:v>-4.2271990014249597E-2</c:v>
                </c:pt>
                <c:pt idx="55488">
                  <c:v>-5.7019801383233898E-2</c:v>
                </c:pt>
                <c:pt idx="55489">
                  <c:v>-6.2317156068519799E-2</c:v>
                </c:pt>
                <c:pt idx="55490">
                  <c:v>-6.1179677407048501E-2</c:v>
                </c:pt>
                <c:pt idx="55491">
                  <c:v>-5.5364044165462797E-2</c:v>
                </c:pt>
                <c:pt idx="55492">
                  <c:v>-4.8385868943910899E-2</c:v>
                </c:pt>
                <c:pt idx="55493">
                  <c:v>-4.1518002383246801E-2</c:v>
                </c:pt>
                <c:pt idx="55494">
                  <c:v>-2.4112526264111499E-2</c:v>
                </c:pt>
                <c:pt idx="55495" formatCode="0.00E+00">
                  <c:v>1.05320039293088E-4</c:v>
                </c:pt>
                <c:pt idx="55496">
                  <c:v>5.72558835149286E-2</c:v>
                </c:pt>
                <c:pt idx="55497">
                  <c:v>7.27082450233211E-2</c:v>
                </c:pt>
                <c:pt idx="55498">
                  <c:v>-4.0321428372923601E-2</c:v>
                </c:pt>
                <c:pt idx="55499">
                  <c:v>-3.72604110473417E-2</c:v>
                </c:pt>
                <c:pt idx="55500">
                  <c:v>-0.10508049921696599</c:v>
                </c:pt>
                <c:pt idx="55501">
                  <c:v>-9.9092550944530094E-2</c:v>
                </c:pt>
                <c:pt idx="55502">
                  <c:v>2.5323807515142899E-3</c:v>
                </c:pt>
                <c:pt idx="55503">
                  <c:v>-1.71867153070093E-3</c:v>
                </c:pt>
                <c:pt idx="55504">
                  <c:v>2.6343428769073302E-3</c:v>
                </c:pt>
                <c:pt idx="55505">
                  <c:v>-1.5711590803412001E-2</c:v>
                </c:pt>
                <c:pt idx="55506">
                  <c:v>9.6534058266584104E-3</c:v>
                </c:pt>
                <c:pt idx="55507">
                  <c:v>4.7900156074538397E-3</c:v>
                </c:pt>
                <c:pt idx="55508">
                  <c:v>2.14458269337147E-3</c:v>
                </c:pt>
                <c:pt idx="55509">
                  <c:v>1.74442660733964E-3</c:v>
                </c:pt>
                <c:pt idx="55510">
                  <c:v>5.6413856361405799E-3</c:v>
                </c:pt>
                <c:pt idx="55511">
                  <c:v>1.9705148833752901E-3</c:v>
                </c:pt>
                <c:pt idx="55512">
                  <c:v>-1.6152118858576901E-2</c:v>
                </c:pt>
                <c:pt idx="55513">
                  <c:v>-7.70532337194262E-3</c:v>
                </c:pt>
                <c:pt idx="55514">
                  <c:v>2.4874809592061401E-3</c:v>
                </c:pt>
                <c:pt idx="55515">
                  <c:v>3.8564202843724901E-3</c:v>
                </c:pt>
                <c:pt idx="55516">
                  <c:v>4.7658304426729803E-3</c:v>
                </c:pt>
                <c:pt idx="55517">
                  <c:v>5.0224662411941703E-3</c:v>
                </c:pt>
                <c:pt idx="55518">
                  <c:v>4.8870965476792696E-3</c:v>
                </c:pt>
                <c:pt idx="55519">
                  <c:v>-6.0104516303322898E-2</c:v>
                </c:pt>
                <c:pt idx="55520">
                  <c:v>8.1209117774399403E-2</c:v>
                </c:pt>
                <c:pt idx="55521">
                  <c:v>-1.12380279623318E-2</c:v>
                </c:pt>
                <c:pt idx="55522">
                  <c:v>-1.5283427532617201E-2</c:v>
                </c:pt>
                <c:pt idx="55523">
                  <c:v>-4.0438108060539102E-2</c:v>
                </c:pt>
                <c:pt idx="55524">
                  <c:v>-4.1457196117853097E-2</c:v>
                </c:pt>
                <c:pt idx="55525">
                  <c:v>-4.17621839963997E-2</c:v>
                </c:pt>
                <c:pt idx="55526">
                  <c:v>-5.4002068894133101E-2</c:v>
                </c:pt>
                <c:pt idx="55527">
                  <c:v>-5.29733923702711E-2</c:v>
                </c:pt>
                <c:pt idx="55528">
                  <c:v>-5.3587506130328103E-2</c:v>
                </c:pt>
                <c:pt idx="55529">
                  <c:v>-4.9239970779531898E-2</c:v>
                </c:pt>
                <c:pt idx="55530">
                  <c:v>-2.76513916689318E-2</c:v>
                </c:pt>
                <c:pt idx="55531">
                  <c:v>3.5117736028427099E-3</c:v>
                </c:pt>
                <c:pt idx="55532">
                  <c:v>7.7047883807583803E-3</c:v>
                </c:pt>
                <c:pt idx="55533">
                  <c:v>-3.2209778222905099E-2</c:v>
                </c:pt>
                <c:pt idx="55534">
                  <c:v>1.53936738095827E-3</c:v>
                </c:pt>
                <c:pt idx="55535">
                  <c:v>-4.5915142621322201E-3</c:v>
                </c:pt>
                <c:pt idx="55536">
                  <c:v>5.2083632647971799E-2</c:v>
                </c:pt>
                <c:pt idx="55537">
                  <c:v>5.5948306723855298E-2</c:v>
                </c:pt>
                <c:pt idx="55538">
                  <c:v>4.8314292543039497E-2</c:v>
                </c:pt>
                <c:pt idx="55539">
                  <c:v>4.5296117231310801E-2</c:v>
                </c:pt>
                <c:pt idx="55540">
                  <c:v>5.4865515252192597E-2</c:v>
                </c:pt>
                <c:pt idx="55541">
                  <c:v>6.8320072327145098E-2</c:v>
                </c:pt>
                <c:pt idx="55542">
                  <c:v>0.159200064843742</c:v>
                </c:pt>
                <c:pt idx="55543">
                  <c:v>0.14951382874222499</c:v>
                </c:pt>
                <c:pt idx="55544">
                  <c:v>0.20310175869684799</c:v>
                </c:pt>
                <c:pt idx="55545">
                  <c:v>0.179557848247927</c:v>
                </c:pt>
                <c:pt idx="55546">
                  <c:v>0.165058570103642</c:v>
                </c:pt>
                <c:pt idx="55547">
                  <c:v>0.17201328656927101</c:v>
                </c:pt>
                <c:pt idx="55548">
                  <c:v>0.188278082435997</c:v>
                </c:pt>
                <c:pt idx="55549">
                  <c:v>0.180572587008517</c:v>
                </c:pt>
                <c:pt idx="55550">
                  <c:v>0.236532927492907</c:v>
                </c:pt>
                <c:pt idx="55551">
                  <c:v>0.200488410933156</c:v>
                </c:pt>
                <c:pt idx="55552">
                  <c:v>0.206833197436851</c:v>
                </c:pt>
                <c:pt idx="55553">
                  <c:v>0.20846641560788901</c:v>
                </c:pt>
                <c:pt idx="55554">
                  <c:v>0.22606938798835399</c:v>
                </c:pt>
                <c:pt idx="55555">
                  <c:v>0.23015766104786101</c:v>
                </c:pt>
                <c:pt idx="55556">
                  <c:v>0.21748330649765801</c:v>
                </c:pt>
                <c:pt idx="55557">
                  <c:v>0.21176192728194199</c:v>
                </c:pt>
                <c:pt idx="55558">
                  <c:v>0.226356738186758</c:v>
                </c:pt>
                <c:pt idx="55559">
                  <c:v>0.23488337502860199</c:v>
                </c:pt>
                <c:pt idx="55560">
                  <c:v>0.192308812080944</c:v>
                </c:pt>
                <c:pt idx="55561">
                  <c:v>0.19331274717393299</c:v>
                </c:pt>
                <c:pt idx="55562">
                  <c:v>0.19435183079756399</c:v>
                </c:pt>
                <c:pt idx="55563">
                  <c:v>0.23113847304195301</c:v>
                </c:pt>
                <c:pt idx="55564">
                  <c:v>0.243139025468703</c:v>
                </c:pt>
                <c:pt idx="55565">
                  <c:v>0.25623691926516701</c:v>
                </c:pt>
                <c:pt idx="55566">
                  <c:v>0.24362582025551199</c:v>
                </c:pt>
                <c:pt idx="55567">
                  <c:v>-2.52519365996819E-2</c:v>
                </c:pt>
                <c:pt idx="55568">
                  <c:v>-3.5784207342373697E-2</c:v>
                </c:pt>
                <c:pt idx="55569">
                  <c:v>-3.2567794665899701E-2</c:v>
                </c:pt>
                <c:pt idx="55570">
                  <c:v>-3.4251160256804303E-2</c:v>
                </c:pt>
                <c:pt idx="55571">
                  <c:v>-3.3413989417306597E-2</c:v>
                </c:pt>
                <c:pt idx="55572">
                  <c:v>-3.8047032804411497E-2</c:v>
                </c:pt>
                <c:pt idx="55573">
                  <c:v>-3.6801930369854297E-2</c:v>
                </c:pt>
                <c:pt idx="55574">
                  <c:v>-2.6804473454781399E-2</c:v>
                </c:pt>
                <c:pt idx="55575">
                  <c:v>-2.1446631102171002E-2</c:v>
                </c:pt>
                <c:pt idx="55576">
                  <c:v>-4.93576853275665E-2</c:v>
                </c:pt>
                <c:pt idx="55577">
                  <c:v>-4.7073923835615199E-2</c:v>
                </c:pt>
                <c:pt idx="55578">
                  <c:v>-4.6158075574187399E-2</c:v>
                </c:pt>
                <c:pt idx="55579">
                  <c:v>-1.2068346930984099E-2</c:v>
                </c:pt>
                <c:pt idx="55580">
                  <c:v>-1.17922647801878E-2</c:v>
                </c:pt>
                <c:pt idx="55581">
                  <c:v>-4.2682369057999298E-2</c:v>
                </c:pt>
                <c:pt idx="55582">
                  <c:v>-4.2137091268402399E-2</c:v>
                </c:pt>
                <c:pt idx="55583">
                  <c:v>-4.1193442656316498E-2</c:v>
                </c:pt>
                <c:pt idx="55584">
                  <c:v>-4.6163109954468103E-2</c:v>
                </c:pt>
                <c:pt idx="55585">
                  <c:v>-5.5894249918324798E-2</c:v>
                </c:pt>
                <c:pt idx="55586">
                  <c:v>-7.0228424062596703E-2</c:v>
                </c:pt>
                <c:pt idx="55587">
                  <c:v>-7.0356286520417199E-2</c:v>
                </c:pt>
                <c:pt idx="55588">
                  <c:v>-8.9278181605236595E-2</c:v>
                </c:pt>
                <c:pt idx="55589">
                  <c:v>-9.4088559422645393E-2</c:v>
                </c:pt>
                <c:pt idx="55590">
                  <c:v>-0.114178354744188</c:v>
                </c:pt>
                <c:pt idx="55591">
                  <c:v>-0.108779199254138</c:v>
                </c:pt>
                <c:pt idx="55592">
                  <c:v>-0.128830484856297</c:v>
                </c:pt>
                <c:pt idx="55593">
                  <c:v>-0.130374373380861</c:v>
                </c:pt>
                <c:pt idx="55594">
                  <c:v>-0.11687409919192</c:v>
                </c:pt>
                <c:pt idx="55595">
                  <c:v>-0.116405622611577</c:v>
                </c:pt>
                <c:pt idx="55596">
                  <c:v>-8.6731195415048201E-2</c:v>
                </c:pt>
                <c:pt idx="55597">
                  <c:v>-9.2531199514504101E-2</c:v>
                </c:pt>
                <c:pt idx="55598">
                  <c:v>-0.18280050500109901</c:v>
                </c:pt>
                <c:pt idx="55599">
                  <c:v>-0.18411239401388099</c:v>
                </c:pt>
                <c:pt idx="55600">
                  <c:v>-0.20505440358117699</c:v>
                </c:pt>
                <c:pt idx="55601">
                  <c:v>-0.15621229479130799</c:v>
                </c:pt>
                <c:pt idx="55602">
                  <c:v>-0.19381081626590399</c:v>
                </c:pt>
                <c:pt idx="55603">
                  <c:v>-0.208488538971281</c:v>
                </c:pt>
                <c:pt idx="55604">
                  <c:v>-0.187239830384891</c:v>
                </c:pt>
                <c:pt idx="55605">
                  <c:v>-0.19896384747797899</c:v>
                </c:pt>
                <c:pt idx="55606">
                  <c:v>-0.18304782208065801</c:v>
                </c:pt>
                <c:pt idx="55607">
                  <c:v>-0.20791233400651599</c:v>
                </c:pt>
                <c:pt idx="55608">
                  <c:v>-0.20696198826040901</c:v>
                </c:pt>
                <c:pt idx="55609">
                  <c:v>-0.227961722856004</c:v>
                </c:pt>
                <c:pt idx="55610">
                  <c:v>-0.16249895454279201</c:v>
                </c:pt>
                <c:pt idx="55611">
                  <c:v>-0.15947170874479299</c:v>
                </c:pt>
                <c:pt idx="55612">
                  <c:v>-0.15926372027880001</c:v>
                </c:pt>
                <c:pt idx="55613">
                  <c:v>-0.15511265408498301</c:v>
                </c:pt>
                <c:pt idx="55614">
                  <c:v>-0.163868036437294</c:v>
                </c:pt>
                <c:pt idx="55615">
                  <c:v>-0.15568591556703501</c:v>
                </c:pt>
                <c:pt idx="55616">
                  <c:v>-0.19552715591709499</c:v>
                </c:pt>
                <c:pt idx="55617">
                  <c:v>-0.12999380265615901</c:v>
                </c:pt>
                <c:pt idx="55618">
                  <c:v>-0.137697898273453</c:v>
                </c:pt>
                <c:pt idx="55619">
                  <c:v>-9.3379881741358001E-2</c:v>
                </c:pt>
                <c:pt idx="55620">
                  <c:v>-0.143066281246996</c:v>
                </c:pt>
                <c:pt idx="55621">
                  <c:v>-9.3379881741358001E-2</c:v>
                </c:pt>
                <c:pt idx="55622">
                  <c:v>-0.13461117324706701</c:v>
                </c:pt>
                <c:pt idx="55623">
                  <c:v>-8.5580484608596102E-2</c:v>
                </c:pt>
                <c:pt idx="55624">
                  <c:v>-0.14101044757883999</c:v>
                </c:pt>
                <c:pt idx="55625">
                  <c:v>-8.0662855245092896E-2</c:v>
                </c:pt>
                <c:pt idx="55626">
                  <c:v>-0.12583636378428001</c:v>
                </c:pt>
                <c:pt idx="55627">
                  <c:v>-8.0662855245092896E-2</c:v>
                </c:pt>
                <c:pt idx="55628">
                  <c:v>-0.131824496845176</c:v>
                </c:pt>
                <c:pt idx="55629">
                  <c:v>-8.1299198265824796E-2</c:v>
                </c:pt>
                <c:pt idx="55630">
                  <c:v>-3.2489492434916098E-2</c:v>
                </c:pt>
                <c:pt idx="55631">
                  <c:v>-3.2427706896915397E-2</c:v>
                </c:pt>
                <c:pt idx="55632">
                  <c:v>-3.2898185319131398E-2</c:v>
                </c:pt>
                <c:pt idx="55633">
                  <c:v>-3.0758519424573801E-2</c:v>
                </c:pt>
                <c:pt idx="55634">
                  <c:v>-7.0007782755217005E-2</c:v>
                </c:pt>
                <c:pt idx="55635">
                  <c:v>-8.9984347057807598E-2</c:v>
                </c:pt>
                <c:pt idx="55636">
                  <c:v>-8.6716792522916197E-2</c:v>
                </c:pt>
                <c:pt idx="55637">
                  <c:v>-7.6581223566157305E-2</c:v>
                </c:pt>
                <c:pt idx="55638">
                  <c:v>-7.8579142793935505E-2</c:v>
                </c:pt>
                <c:pt idx="55639">
                  <c:v>-8.1564641057934401E-2</c:v>
                </c:pt>
                <c:pt idx="55640">
                  <c:v>-7.1735195421601394E-2</c:v>
                </c:pt>
                <c:pt idx="55641">
                  <c:v>-1.49366678310929E-2</c:v>
                </c:pt>
                <c:pt idx="55642">
                  <c:v>-6.4134337808009201E-2</c:v>
                </c:pt>
                <c:pt idx="55643">
                  <c:v>-8.1664532576083804E-2</c:v>
                </c:pt>
                <c:pt idx="55644">
                  <c:v>-2.1919316985770099E-2</c:v>
                </c:pt>
                <c:pt idx="55645">
                  <c:v>-2.5089412259713801E-2</c:v>
                </c:pt>
                <c:pt idx="55646">
                  <c:v>8.2220803513663992E-3</c:v>
                </c:pt>
                <c:pt idx="55647">
                  <c:v>6.9969977865722496E-3</c:v>
                </c:pt>
                <c:pt idx="55648">
                  <c:v>-5.6467687057319499E-2</c:v>
                </c:pt>
                <c:pt idx="55649">
                  <c:v>4.1224687516063698E-3</c:v>
                </c:pt>
                <c:pt idx="55650">
                  <c:v>-4.0021980353081597E-2</c:v>
                </c:pt>
                <c:pt idx="55651">
                  <c:v>-5.5792438323316998E-2</c:v>
                </c:pt>
                <c:pt idx="55652">
                  <c:v>-7.9707083296716802E-2</c:v>
                </c:pt>
                <c:pt idx="55653">
                  <c:v>-5.8895971489751897E-3</c:v>
                </c:pt>
                <c:pt idx="55654">
                  <c:v>-1.6521251583175599E-2</c:v>
                </c:pt>
                <c:pt idx="55655">
                  <c:v>1.1268365612609301E-2</c:v>
                </c:pt>
                <c:pt idx="55656">
                  <c:v>-1.26493553165936E-2</c:v>
                </c:pt>
                <c:pt idx="55657">
                  <c:v>1.47569435714545E-2</c:v>
                </c:pt>
                <c:pt idx="55658">
                  <c:v>-9.9701543960504201E-3</c:v>
                </c:pt>
                <c:pt idx="55659">
                  <c:v>1.82161347675187E-2</c:v>
                </c:pt>
                <c:pt idx="55660">
                  <c:v>-7.7152920805227704E-2</c:v>
                </c:pt>
                <c:pt idx="55661">
                  <c:v>-5.3644982462193097E-2</c:v>
                </c:pt>
                <c:pt idx="55662">
                  <c:v>-5.88338342439114E-2</c:v>
                </c:pt>
                <c:pt idx="55663">
                  <c:v>-6.5004700227904097E-2</c:v>
                </c:pt>
                <c:pt idx="55664">
                  <c:v>-6.1642621673380298E-2</c:v>
                </c:pt>
                <c:pt idx="55665">
                  <c:v>-6.5880626162437797E-2</c:v>
                </c:pt>
                <c:pt idx="55666">
                  <c:v>-6.9469248146179302E-2</c:v>
                </c:pt>
                <c:pt idx="55667">
                  <c:v>-9.19888861645006E-2</c:v>
                </c:pt>
                <c:pt idx="55668">
                  <c:v>-8.0654146142768501E-2</c:v>
                </c:pt>
                <c:pt idx="55669">
                  <c:v>-7.7488129819902302E-2</c:v>
                </c:pt>
                <c:pt idx="55670">
                  <c:v>-0.117603207804749</c:v>
                </c:pt>
                <c:pt idx="55671">
                  <c:v>-0.17049232561905101</c:v>
                </c:pt>
                <c:pt idx="55672">
                  <c:v>-0.18603143509869099</c:v>
                </c:pt>
                <c:pt idx="55673">
                  <c:v>-0.17945825553327499</c:v>
                </c:pt>
                <c:pt idx="55674">
                  <c:v>-0.18579739348855701</c:v>
                </c:pt>
                <c:pt idx="55675">
                  <c:v>-0.125191523805956</c:v>
                </c:pt>
                <c:pt idx="55676">
                  <c:v>-0.113963875328476</c:v>
                </c:pt>
                <c:pt idx="55677">
                  <c:v>-0.139052596648508</c:v>
                </c:pt>
                <c:pt idx="55678">
                  <c:v>-0.13988783495535601</c:v>
                </c:pt>
                <c:pt idx="55679">
                  <c:v>-3.3018123947639401E-2</c:v>
                </c:pt>
                <c:pt idx="55680">
                  <c:v>-3.1776129393170198E-2</c:v>
                </c:pt>
                <c:pt idx="55681">
                  <c:v>-2.83110797872341E-2</c:v>
                </c:pt>
                <c:pt idx="55682">
                  <c:v>-2.46565672303844E-2</c:v>
                </c:pt>
                <c:pt idx="55683">
                  <c:v>4.3169143876544596E-3</c:v>
                </c:pt>
                <c:pt idx="55684">
                  <c:v>8.1221969901457101E-3</c:v>
                </c:pt>
                <c:pt idx="55685">
                  <c:v>0.181251423371213</c:v>
                </c:pt>
                <c:pt idx="55686">
                  <c:v>0.18252831389093399</c:v>
                </c:pt>
                <c:pt idx="55687">
                  <c:v>0.219692524907771</c:v>
                </c:pt>
                <c:pt idx="55688">
                  <c:v>0.218439586039126</c:v>
                </c:pt>
                <c:pt idx="55689">
                  <c:v>0.227664123063027</c:v>
                </c:pt>
                <c:pt idx="55690">
                  <c:v>-2.5530258387553101E-2</c:v>
                </c:pt>
                <c:pt idx="55691">
                  <c:v>-2.5024805455834999E-2</c:v>
                </c:pt>
                <c:pt idx="55692">
                  <c:v>-3.4781820907925101E-2</c:v>
                </c:pt>
                <c:pt idx="55693">
                  <c:v>7.6370077543702106E-2</c:v>
                </c:pt>
                <c:pt idx="55694">
                  <c:v>6.3473937753175599E-2</c:v>
                </c:pt>
                <c:pt idx="55695">
                  <c:v>4.9541758624485899E-2</c:v>
                </c:pt>
                <c:pt idx="55696" formatCode="0.00E+00">
                  <c:v>-6.2844273645223903E-4</c:v>
                </c:pt>
                <c:pt idx="55697">
                  <c:v>-6.5933737398477998E-3</c:v>
                </c:pt>
                <c:pt idx="55698">
                  <c:v>-2.5698229464206001E-3</c:v>
                </c:pt>
                <c:pt idx="55699">
                  <c:v>-6.0609255683494699E-3</c:v>
                </c:pt>
                <c:pt idx="55700">
                  <c:v>9.7893852548482194E-2</c:v>
                </c:pt>
                <c:pt idx="55701">
                  <c:v>9.75792691920951E-2</c:v>
                </c:pt>
                <c:pt idx="55702">
                  <c:v>0.114918440313522</c:v>
                </c:pt>
                <c:pt idx="55703">
                  <c:v>0.126193086055438</c:v>
                </c:pt>
                <c:pt idx="55704">
                  <c:v>0.13257655940972901</c:v>
                </c:pt>
                <c:pt idx="55705">
                  <c:v>0.112700239925973</c:v>
                </c:pt>
                <c:pt idx="55706">
                  <c:v>0.210618804468683</c:v>
                </c:pt>
                <c:pt idx="55707">
                  <c:v>0.19589742610358599</c:v>
                </c:pt>
                <c:pt idx="55708">
                  <c:v>0.21077741117947499</c:v>
                </c:pt>
                <c:pt idx="55709">
                  <c:v>0.20780569844144101</c:v>
                </c:pt>
                <c:pt idx="55710">
                  <c:v>0.248702644033575</c:v>
                </c:pt>
                <c:pt idx="55711">
                  <c:v>0.23145565924907499</c:v>
                </c:pt>
                <c:pt idx="55712">
                  <c:v>0.25282837051753498</c:v>
                </c:pt>
                <c:pt idx="55713">
                  <c:v>0.24604551404674699</c:v>
                </c:pt>
                <c:pt idx="55714">
                  <c:v>0.26268005809280198</c:v>
                </c:pt>
                <c:pt idx="55715">
                  <c:v>0.26041343088077601</c:v>
                </c:pt>
                <c:pt idx="55716">
                  <c:v>0.35915351833769898</c:v>
                </c:pt>
                <c:pt idx="55717">
                  <c:v>0.349347351245824</c:v>
                </c:pt>
                <c:pt idx="55718">
                  <c:v>0.44244595687160099</c:v>
                </c:pt>
                <c:pt idx="55719">
                  <c:v>0.463075984284193</c:v>
                </c:pt>
                <c:pt idx="55720">
                  <c:v>0.47310280247863201</c:v>
                </c:pt>
                <c:pt idx="55721">
                  <c:v>0.494557170973211</c:v>
                </c:pt>
                <c:pt idx="55722">
                  <c:v>0.51242234533375297</c:v>
                </c:pt>
                <c:pt idx="55723">
                  <c:v>0.49138196664004102</c:v>
                </c:pt>
                <c:pt idx="55724">
                  <c:v>0.51166739423292895</c:v>
                </c:pt>
                <c:pt idx="55725">
                  <c:v>0.55034823909578001</c:v>
                </c:pt>
                <c:pt idx="55726">
                  <c:v>0.54507227216257603</c:v>
                </c:pt>
                <c:pt idx="55727">
                  <c:v>0.47925094830390402</c:v>
                </c:pt>
                <c:pt idx="55728">
                  <c:v>0.48352518913385301</c:v>
                </c:pt>
                <c:pt idx="55729">
                  <c:v>0.53576754304339202</c:v>
                </c:pt>
                <c:pt idx="55730">
                  <c:v>0.57927434152601898</c:v>
                </c:pt>
                <c:pt idx="55731">
                  <c:v>0.49971918946161398</c:v>
                </c:pt>
                <c:pt idx="55732">
                  <c:v>0.49865981903715201</c:v>
                </c:pt>
                <c:pt idx="55733">
                  <c:v>0.48016857588556</c:v>
                </c:pt>
                <c:pt idx="55734">
                  <c:v>0.51684821792778801</c:v>
                </c:pt>
                <c:pt idx="55735">
                  <c:v>0.55826061077248101</c:v>
                </c:pt>
                <c:pt idx="55736">
                  <c:v>0.55868282233835898</c:v>
                </c:pt>
                <c:pt idx="55737">
                  <c:v>0.51727374634679901</c:v>
                </c:pt>
                <c:pt idx="55738">
                  <c:v>0.54254992837684901</c:v>
                </c:pt>
                <c:pt idx="55739">
                  <c:v>0.54625486429977299</c:v>
                </c:pt>
                <c:pt idx="55740">
                  <c:v>0.59675407947784898</c:v>
                </c:pt>
                <c:pt idx="55741">
                  <c:v>0.61873034207605104</c:v>
                </c:pt>
                <c:pt idx="55742">
                  <c:v>0.62798704127790606</c:v>
                </c:pt>
                <c:pt idx="55743">
                  <c:v>0.63199983154722705</c:v>
                </c:pt>
                <c:pt idx="55744">
                  <c:v>0.64387092437119797</c:v>
                </c:pt>
                <c:pt idx="55745">
                  <c:v>0.88977865320819505</c:v>
                </c:pt>
                <c:pt idx="55746">
                  <c:v>0.93868029737449099</c:v>
                </c:pt>
                <c:pt idx="55747">
                  <c:v>1.0528266134139899E-3</c:v>
                </c:pt>
                <c:pt idx="55748">
                  <c:v>5.6602205676103898E-3</c:v>
                </c:pt>
                <c:pt idx="55749">
                  <c:v>2.79213700415081E-3</c:v>
                </c:pt>
                <c:pt idx="55750">
                  <c:v>1.60682322987137E-3</c:v>
                </c:pt>
                <c:pt idx="55751">
                  <c:v>2.27752970986072E-3</c:v>
                </c:pt>
                <c:pt idx="55752">
                  <c:v>1.02961442796556E-3</c:v>
                </c:pt>
                <c:pt idx="55753" formatCode="0.00E+00">
                  <c:v>4.38525504330211E-4</c:v>
                </c:pt>
                <c:pt idx="55754">
                  <c:v>-3.0935212575853299E-3</c:v>
                </c:pt>
                <c:pt idx="55755">
                  <c:v>-9.9542430038981299E-3</c:v>
                </c:pt>
                <c:pt idx="55756">
                  <c:v>-8.5791565023620696E-3</c:v>
                </c:pt>
                <c:pt idx="55757">
                  <c:v>-7.7510860408356299E-3</c:v>
                </c:pt>
                <c:pt idx="55758">
                  <c:v>-9.7714148748142497E-3</c:v>
                </c:pt>
                <c:pt idx="55759">
                  <c:v>-1.6141654257758101E-2</c:v>
                </c:pt>
                <c:pt idx="55760">
                  <c:v>1.11177055659092E-2</c:v>
                </c:pt>
                <c:pt idx="55761">
                  <c:v>2.6273640656789998E-2</c:v>
                </c:pt>
                <c:pt idx="55762">
                  <c:v>3.5416529680319497E-2</c:v>
                </c:pt>
                <c:pt idx="55763">
                  <c:v>-1.9890593341863098E-2</c:v>
                </c:pt>
                <c:pt idx="55764">
                  <c:v>1.79231704731364E-2</c:v>
                </c:pt>
                <c:pt idx="55765">
                  <c:v>1.98863353907088E-2</c:v>
                </c:pt>
                <c:pt idx="55766">
                  <c:v>1.76858867689231E-2</c:v>
                </c:pt>
                <c:pt idx="55767">
                  <c:v>1.9400595298376899E-2</c:v>
                </c:pt>
                <c:pt idx="55768">
                  <c:v>7.2146084239064406E-2</c:v>
                </c:pt>
                <c:pt idx="55769">
                  <c:v>6.9648535615392998E-2</c:v>
                </c:pt>
                <c:pt idx="55770">
                  <c:v>7.5692262935329602E-2</c:v>
                </c:pt>
                <c:pt idx="55771">
                  <c:v>0.102201895853689</c:v>
                </c:pt>
                <c:pt idx="55772">
                  <c:v>0.112167427564439</c:v>
                </c:pt>
                <c:pt idx="55773">
                  <c:v>0.100654417025012</c:v>
                </c:pt>
                <c:pt idx="55774">
                  <c:v>0.109486697110523</c:v>
                </c:pt>
                <c:pt idx="55775">
                  <c:v>9.4363793334791599E-2</c:v>
                </c:pt>
                <c:pt idx="55776">
                  <c:v>8.8686391081543803E-2</c:v>
                </c:pt>
                <c:pt idx="55777">
                  <c:v>7.1286140589292599E-2</c:v>
                </c:pt>
                <c:pt idx="55778">
                  <c:v>0.1010087678172</c:v>
                </c:pt>
                <c:pt idx="55779">
                  <c:v>8.8254557446323795E-2</c:v>
                </c:pt>
                <c:pt idx="55780">
                  <c:v>0.14280902409988799</c:v>
                </c:pt>
                <c:pt idx="55781">
                  <c:v>0.143409316364349</c:v>
                </c:pt>
                <c:pt idx="55782">
                  <c:v>0.16160173282120299</c:v>
                </c:pt>
                <c:pt idx="55783">
                  <c:v>0.17869331552881099</c:v>
                </c:pt>
                <c:pt idx="55784">
                  <c:v>0.184595852168776</c:v>
                </c:pt>
                <c:pt idx="55785">
                  <c:v>0.201901507258054</c:v>
                </c:pt>
                <c:pt idx="55786">
                  <c:v>0.200249665914354</c:v>
                </c:pt>
                <c:pt idx="55787">
                  <c:v>0.167784597019422</c:v>
                </c:pt>
                <c:pt idx="55788">
                  <c:v>0.17974442104121099</c:v>
                </c:pt>
                <c:pt idx="55789">
                  <c:v>0.19398644097693901</c:v>
                </c:pt>
                <c:pt idx="55790">
                  <c:v>0.39258820387258803</c:v>
                </c:pt>
                <c:pt idx="55791">
                  <c:v>0.36143493716595898</c:v>
                </c:pt>
                <c:pt idx="55792">
                  <c:v>0.39938976342604099</c:v>
                </c:pt>
                <c:pt idx="55793">
                  <c:v>0.35964638369200203</c:v>
                </c:pt>
                <c:pt idx="55794">
                  <c:v>0.46286367589888999</c:v>
                </c:pt>
                <c:pt idx="55795">
                  <c:v>0.458287329298597</c:v>
                </c:pt>
                <c:pt idx="55796">
                  <c:v>0.38919247431375797</c:v>
                </c:pt>
                <c:pt idx="55797">
                  <c:v>0.385469084624116</c:v>
                </c:pt>
                <c:pt idx="55798">
                  <c:v>0.44667531023856499</c:v>
                </c:pt>
                <c:pt idx="55799">
                  <c:v>0.39633828407752902</c:v>
                </c:pt>
                <c:pt idx="55800">
                  <c:v>0.44781875699270401</c:v>
                </c:pt>
                <c:pt idx="55801">
                  <c:v>0.41518519528873399</c:v>
                </c:pt>
                <c:pt idx="55802">
                  <c:v>0.47203943701751699</c:v>
                </c:pt>
                <c:pt idx="55803">
                  <c:v>0.351764043382297</c:v>
                </c:pt>
                <c:pt idx="55804">
                  <c:v>0.388487958755311</c:v>
                </c:pt>
                <c:pt idx="55805">
                  <c:v>0.37329023140580803</c:v>
                </c:pt>
                <c:pt idx="55806">
                  <c:v>0.30950465110951703</c:v>
                </c:pt>
                <c:pt idx="55807">
                  <c:v>0.32753932945937098</c:v>
                </c:pt>
                <c:pt idx="55808">
                  <c:v>0.35392379259184298</c:v>
                </c:pt>
                <c:pt idx="55809">
                  <c:v>0.36066477720955897</c:v>
                </c:pt>
                <c:pt idx="55810">
                  <c:v>0.39522350210331098</c:v>
                </c:pt>
                <c:pt idx="55811">
                  <c:v>0.347111603436978</c:v>
                </c:pt>
                <c:pt idx="55812">
                  <c:v>0.37912942560712398</c:v>
                </c:pt>
                <c:pt idx="55813">
                  <c:v>0.44185606213344297</c:v>
                </c:pt>
                <c:pt idx="55814">
                  <c:v>0.44729191289421499</c:v>
                </c:pt>
                <c:pt idx="55815">
                  <c:v>0.457836242596381</c:v>
                </c:pt>
                <c:pt idx="55816">
                  <c:v>0.47205873063482201</c:v>
                </c:pt>
                <c:pt idx="55817">
                  <c:v>0.508228547655867</c:v>
                </c:pt>
                <c:pt idx="55818">
                  <c:v>0.468005870307732</c:v>
                </c:pt>
                <c:pt idx="55819">
                  <c:v>0.48756047054867901</c:v>
                </c:pt>
                <c:pt idx="55820">
                  <c:v>0.50871815416785704</c:v>
                </c:pt>
                <c:pt idx="55821">
                  <c:v>0.49333073249055098</c:v>
                </c:pt>
                <c:pt idx="55822">
                  <c:v>0.52750810378983504</c:v>
                </c:pt>
                <c:pt idx="55823">
                  <c:v>0.54433950174053203</c:v>
                </c:pt>
                <c:pt idx="55824">
                  <c:v>0.544234135097583</c:v>
                </c:pt>
                <c:pt idx="55825">
                  <c:v>-3.0831521849861098E-3</c:v>
                </c:pt>
                <c:pt idx="55826">
                  <c:v>1.86744724096699E-3</c:v>
                </c:pt>
                <c:pt idx="55827">
                  <c:v>-2.8837525524336698E-3</c:v>
                </c:pt>
                <c:pt idx="55828" formatCode="0.00E+00">
                  <c:v>-8.0610082629362003E-4</c:v>
                </c:pt>
                <c:pt idx="55829">
                  <c:v>-9.7388386704302301E-3</c:v>
                </c:pt>
                <c:pt idx="55830">
                  <c:v>-1.0135933315879199E-2</c:v>
                </c:pt>
                <c:pt idx="55831">
                  <c:v>-1.3719031900445201E-2</c:v>
                </c:pt>
                <c:pt idx="55832">
                  <c:v>-1.1690181733282101E-2</c:v>
                </c:pt>
                <c:pt idx="55833">
                  <c:v>-7.6979129072982603E-3</c:v>
                </c:pt>
                <c:pt idx="55834">
                  <c:v>-4.1359218648915298E-3</c:v>
                </c:pt>
                <c:pt idx="55835" formatCode="0.00E+00">
                  <c:v>1.19120881093115E-4</c:v>
                </c:pt>
                <c:pt idx="55836">
                  <c:v>-5.3876247013004502E-2</c:v>
                </c:pt>
                <c:pt idx="55837">
                  <c:v>-0.13039494098819901</c:v>
                </c:pt>
                <c:pt idx="55838">
                  <c:v>-7.5989100890517997E-2</c:v>
                </c:pt>
                <c:pt idx="55839">
                  <c:v>-9.5276157149282295E-2</c:v>
                </c:pt>
                <c:pt idx="55840">
                  <c:v>-8.6631558779936599E-2</c:v>
                </c:pt>
                <c:pt idx="55841">
                  <c:v>-8.1667307962178304E-2</c:v>
                </c:pt>
                <c:pt idx="55842">
                  <c:v>-7.9554623692284998E-2</c:v>
                </c:pt>
                <c:pt idx="55843">
                  <c:v>-8.9305806475506705E-2</c:v>
                </c:pt>
                <c:pt idx="55844">
                  <c:v>-6.9887426780361903E-2</c:v>
                </c:pt>
                <c:pt idx="55845">
                  <c:v>-6.95522025334947E-2</c:v>
                </c:pt>
                <c:pt idx="55846">
                  <c:v>-5.76141144911861E-2</c:v>
                </c:pt>
                <c:pt idx="55847">
                  <c:v>-5.2946798119346099E-2</c:v>
                </c:pt>
                <c:pt idx="55848">
                  <c:v>-5.1911188324221501E-2</c:v>
                </c:pt>
                <c:pt idx="55849">
                  <c:v>-5.3073852044476198E-2</c:v>
                </c:pt>
                <c:pt idx="55850">
                  <c:v>-5.1413901985171803E-2</c:v>
                </c:pt>
                <c:pt idx="55851">
                  <c:v>-5.5963930269797998E-2</c:v>
                </c:pt>
                <c:pt idx="55852">
                  <c:v>-5.4517450017927002E-2</c:v>
                </c:pt>
                <c:pt idx="55853">
                  <c:v>-5.7972700465484403E-2</c:v>
                </c:pt>
                <c:pt idx="55854">
                  <c:v>-4.2783742226913703E-2</c:v>
                </c:pt>
                <c:pt idx="55855">
                  <c:v>-3.9608284329025502E-2</c:v>
                </c:pt>
                <c:pt idx="55856">
                  <c:v>-3.2571391673782597E-2</c:v>
                </c:pt>
                <c:pt idx="55857">
                  <c:v>-5.8462401287363103E-2</c:v>
                </c:pt>
                <c:pt idx="55858">
                  <c:v>-7.0928386819768693E-2</c:v>
                </c:pt>
                <c:pt idx="55859">
                  <c:v>-7.0211128183132798E-2</c:v>
                </c:pt>
                <c:pt idx="55860">
                  <c:v>-9.3096909168361303E-2</c:v>
                </c:pt>
                <c:pt idx="55861">
                  <c:v>-5.4230907577562402E-2</c:v>
                </c:pt>
                <c:pt idx="55862">
                  <c:v>-3.2207241487315998E-2</c:v>
                </c:pt>
                <c:pt idx="55863">
                  <c:v>-2.2627931810964501E-2</c:v>
                </c:pt>
                <c:pt idx="55864">
                  <c:v>0.12168932278585901</c:v>
                </c:pt>
                <c:pt idx="55865">
                  <c:v>9.2889816174633197E-2</c:v>
                </c:pt>
                <c:pt idx="55866">
                  <c:v>0.11280020487380001</c:v>
                </c:pt>
                <c:pt idx="55867">
                  <c:v>0.10474221539881</c:v>
                </c:pt>
                <c:pt idx="55868">
                  <c:v>0.11383221758477401</c:v>
                </c:pt>
                <c:pt idx="55869">
                  <c:v>-7.2040791520830904E-3</c:v>
                </c:pt>
                <c:pt idx="55870">
                  <c:v>-1.45352396236724E-2</c:v>
                </c:pt>
                <c:pt idx="55871">
                  <c:v>-1.0059386085147601E-2</c:v>
                </c:pt>
                <c:pt idx="55872">
                  <c:v>-1.02539363680336E-2</c:v>
                </c:pt>
                <c:pt idx="55873">
                  <c:v>5.6349056338889703E-2</c:v>
                </c:pt>
                <c:pt idx="55874">
                  <c:v>3.5146157065414498E-2</c:v>
                </c:pt>
                <c:pt idx="55875">
                  <c:v>3.0962433483040699E-2</c:v>
                </c:pt>
                <c:pt idx="55876">
                  <c:v>2.5751785941188599E-2</c:v>
                </c:pt>
                <c:pt idx="55877">
                  <c:v>0.116095995797139</c:v>
                </c:pt>
                <c:pt idx="55878">
                  <c:v>0.122645589850036</c:v>
                </c:pt>
                <c:pt idx="55879">
                  <c:v>0.157736491666364</c:v>
                </c:pt>
                <c:pt idx="55880">
                  <c:v>8.1199579907231794E-3</c:v>
                </c:pt>
                <c:pt idx="55881">
                  <c:v>4.6273720750065098E-2</c:v>
                </c:pt>
                <c:pt idx="55882">
                  <c:v>4.74805641863058E-2</c:v>
                </c:pt>
                <c:pt idx="55883">
                  <c:v>4.8087112369709001E-2</c:v>
                </c:pt>
                <c:pt idx="55884">
                  <c:v>4.2206385700055103E-2</c:v>
                </c:pt>
                <c:pt idx="55885">
                  <c:v>5.8123245090768202E-2</c:v>
                </c:pt>
                <c:pt idx="55886">
                  <c:v>5.4014967370195198E-2</c:v>
                </c:pt>
                <c:pt idx="55887">
                  <c:v>7.0236209257429794E-2</c:v>
                </c:pt>
                <c:pt idx="55888">
                  <c:v>7.21116496248905E-2</c:v>
                </c:pt>
                <c:pt idx="55889">
                  <c:v>7.2358972984323006E-2</c:v>
                </c:pt>
                <c:pt idx="55890">
                  <c:v>9.6466437902795708E-3</c:v>
                </c:pt>
                <c:pt idx="55891">
                  <c:v>2.97263392362379E-3</c:v>
                </c:pt>
                <c:pt idx="55892">
                  <c:v>2.5693811194735698E-3</c:v>
                </c:pt>
                <c:pt idx="55893">
                  <c:v>0.18625748566622199</c:v>
                </c:pt>
                <c:pt idx="55894">
                  <c:v>0.18588953285614601</c:v>
                </c:pt>
                <c:pt idx="55895">
                  <c:v>0.29191637880452198</c:v>
                </c:pt>
                <c:pt idx="55896">
                  <c:v>0.31599820240840198</c:v>
                </c:pt>
                <c:pt idx="55897">
                  <c:v>0.34874141235864398</c:v>
                </c:pt>
                <c:pt idx="55898">
                  <c:v>0.26004341347341697</c:v>
                </c:pt>
                <c:pt idx="55899">
                  <c:v>0.25150860337513498</c:v>
                </c:pt>
                <c:pt idx="55900">
                  <c:v>0.23980833511239499</c:v>
                </c:pt>
                <c:pt idx="55901">
                  <c:v>0.26131665199860599</c:v>
                </c:pt>
                <c:pt idx="55902">
                  <c:v>0.25068211626541997</c:v>
                </c:pt>
                <c:pt idx="55903">
                  <c:v>0.24349157473626501</c:v>
                </c:pt>
                <c:pt idx="55904">
                  <c:v>3.4513670480278398E-3</c:v>
                </c:pt>
                <c:pt idx="55905">
                  <c:v>1.0132724486125099E-2</c:v>
                </c:pt>
                <c:pt idx="55906">
                  <c:v>3.5237988028031702E-3</c:v>
                </c:pt>
                <c:pt idx="55907">
                  <c:v>-2.8241096036036801E-3</c:v>
                </c:pt>
                <c:pt idx="55908">
                  <c:v>-5.9436772792276198E-3</c:v>
                </c:pt>
                <c:pt idx="55909">
                  <c:v>-1.15870699241042E-2</c:v>
                </c:pt>
                <c:pt idx="55910">
                  <c:v>-5.9877946854496898E-2</c:v>
                </c:pt>
                <c:pt idx="55911">
                  <c:v>-5.4063341009645098E-2</c:v>
                </c:pt>
                <c:pt idx="55912">
                  <c:v>-5.2044712782362001E-2</c:v>
                </c:pt>
                <c:pt idx="55913">
                  <c:v>-4.6110108274209E-2</c:v>
                </c:pt>
                <c:pt idx="55914">
                  <c:v>-4.9838918212562901E-2</c:v>
                </c:pt>
                <c:pt idx="55915">
                  <c:v>-6.6951909948707894E-2</c:v>
                </c:pt>
                <c:pt idx="55916">
                  <c:v>-8.9551967576631405E-2</c:v>
                </c:pt>
                <c:pt idx="55917">
                  <c:v>-9.1374911622053898E-2</c:v>
                </c:pt>
                <c:pt idx="55918">
                  <c:v>-0.18234347657147901</c:v>
                </c:pt>
                <c:pt idx="55919">
                  <c:v>-1.61850541031061E-3</c:v>
                </c:pt>
                <c:pt idx="55920">
                  <c:v>-9.2356322773688507E-2</c:v>
                </c:pt>
                <c:pt idx="55921">
                  <c:v>-9.9686176850995095E-2</c:v>
                </c:pt>
                <c:pt idx="55922">
                  <c:v>-0.115218635486755</c:v>
                </c:pt>
                <c:pt idx="55923">
                  <c:v>-1.47169591273692E-2</c:v>
                </c:pt>
                <c:pt idx="55924">
                  <c:v>-2.2853093569389998E-2</c:v>
                </c:pt>
                <c:pt idx="55925">
                  <c:v>3.5746330946368303E-2</c:v>
                </c:pt>
                <c:pt idx="55926">
                  <c:v>2.3204510219921998E-2</c:v>
                </c:pt>
                <c:pt idx="55927">
                  <c:v>2.5676573939651601E-2</c:v>
                </c:pt>
                <c:pt idx="55928">
                  <c:v>3.0606063888335401E-2</c:v>
                </c:pt>
                <c:pt idx="55929">
                  <c:v>2.0714479492253801E-2</c:v>
                </c:pt>
                <c:pt idx="55930">
                  <c:v>1.5953208632754699E-2</c:v>
                </c:pt>
                <c:pt idx="55931">
                  <c:v>4.4216513399831098E-2</c:v>
                </c:pt>
                <c:pt idx="55932">
                  <c:v>2.9251057154940401E-2</c:v>
                </c:pt>
                <c:pt idx="55933">
                  <c:v>4.5008645998565203E-2</c:v>
                </c:pt>
                <c:pt idx="55934">
                  <c:v>4.1190812303572397E-2</c:v>
                </c:pt>
                <c:pt idx="55935">
                  <c:v>8.1763066993486705E-2</c:v>
                </c:pt>
                <c:pt idx="55936">
                  <c:v>7.2122957575805099E-2</c:v>
                </c:pt>
                <c:pt idx="55937">
                  <c:v>8.1980817054215699E-2</c:v>
                </c:pt>
                <c:pt idx="55938">
                  <c:v>7.3658601984629701E-2</c:v>
                </c:pt>
                <c:pt idx="55939">
                  <c:v>0.103304428836808</c:v>
                </c:pt>
                <c:pt idx="55940">
                  <c:v>0.112124430279439</c:v>
                </c:pt>
                <c:pt idx="55941">
                  <c:v>0.142131897250977</c:v>
                </c:pt>
                <c:pt idx="55942">
                  <c:v>0.14217868947981299</c:v>
                </c:pt>
                <c:pt idx="55943">
                  <c:v>0.13371834636154101</c:v>
                </c:pt>
                <c:pt idx="55944">
                  <c:v>0.20844349045726299</c:v>
                </c:pt>
                <c:pt idx="55945">
                  <c:v>0.23249682025253701</c:v>
                </c:pt>
                <c:pt idx="55946">
                  <c:v>0.17414984326344901</c:v>
                </c:pt>
                <c:pt idx="55947">
                  <c:v>0.190455533795545</c:v>
                </c:pt>
                <c:pt idx="55948">
                  <c:v>0.139186575384315</c:v>
                </c:pt>
                <c:pt idx="55949">
                  <c:v>0.15351821480872599</c:v>
                </c:pt>
                <c:pt idx="55950">
                  <c:v>0.14790576515165499</c:v>
                </c:pt>
                <c:pt idx="55951">
                  <c:v>0.150474252170026</c:v>
                </c:pt>
                <c:pt idx="55952">
                  <c:v>0.15770231548364699</c:v>
                </c:pt>
                <c:pt idx="55953">
                  <c:v>0.160884362511035</c:v>
                </c:pt>
                <c:pt idx="55954">
                  <c:v>0.118815990044462</c:v>
                </c:pt>
                <c:pt idx="55955">
                  <c:v>0.192806420587008</c:v>
                </c:pt>
                <c:pt idx="55956">
                  <c:v>0.17878978710523399</c:v>
                </c:pt>
                <c:pt idx="55957">
                  <c:v>0.18901357346219599</c:v>
                </c:pt>
                <c:pt idx="55958">
                  <c:v>0.17312527692535301</c:v>
                </c:pt>
                <c:pt idx="55959">
                  <c:v>0.16554657823414401</c:v>
                </c:pt>
                <c:pt idx="55960">
                  <c:v>-7.2040791520830904E-3</c:v>
                </c:pt>
                <c:pt idx="55961">
                  <c:v>-1.36233497326363E-2</c:v>
                </c:pt>
                <c:pt idx="55962">
                  <c:v>-9.9865329785517806E-3</c:v>
                </c:pt>
                <c:pt idx="55963">
                  <c:v>-3.7365489731647099E-2</c:v>
                </c:pt>
                <c:pt idx="55964">
                  <c:v>-3.37722059243796E-2</c:v>
                </c:pt>
                <c:pt idx="55965">
                  <c:v>-2.6556221755452001E-2</c:v>
                </c:pt>
                <c:pt idx="55966">
                  <c:v>-2.1271594725920901E-2</c:v>
                </c:pt>
                <c:pt idx="55967">
                  <c:v>-2.4032113611386501E-2</c:v>
                </c:pt>
                <c:pt idx="55968">
                  <c:v>-2.4628884480727802E-2</c:v>
                </c:pt>
                <c:pt idx="55969">
                  <c:v>-3.3789437414493799E-2</c:v>
                </c:pt>
                <c:pt idx="55970">
                  <c:v>-2.4288261978132601E-2</c:v>
                </c:pt>
                <c:pt idx="55971">
                  <c:v>-3.5183217622395402E-2</c:v>
                </c:pt>
                <c:pt idx="55972">
                  <c:v>-3.3507685876150203E-2</c:v>
                </c:pt>
                <c:pt idx="55973">
                  <c:v>-3.4033272071250398E-2</c:v>
                </c:pt>
                <c:pt idx="55974">
                  <c:v>-3.9113070229585198E-2</c:v>
                </c:pt>
                <c:pt idx="55975">
                  <c:v>-4.8921138475551601E-2</c:v>
                </c:pt>
                <c:pt idx="55976">
                  <c:v>-2.9470148264119901E-2</c:v>
                </c:pt>
                <c:pt idx="55977">
                  <c:v>-3.8162971140104501E-2</c:v>
                </c:pt>
                <c:pt idx="55978">
                  <c:v>-1.1859524754389301E-2</c:v>
                </c:pt>
                <c:pt idx="55979">
                  <c:v>-2.62093085568888E-2</c:v>
                </c:pt>
                <c:pt idx="55980" formatCode="0.00E+00">
                  <c:v>-4.4528938478505199E-4</c:v>
                </c:pt>
                <c:pt idx="55981">
                  <c:v>-5.4608122310724197E-3</c:v>
                </c:pt>
                <c:pt idx="55982">
                  <c:v>-1.2404460081810001E-2</c:v>
                </c:pt>
                <c:pt idx="55983">
                  <c:v>-1.49081873754262E-2</c:v>
                </c:pt>
                <c:pt idx="55984">
                  <c:v>6.1628455936527202E-2</c:v>
                </c:pt>
                <c:pt idx="55985">
                  <c:v>6.3167043941514095E-2</c:v>
                </c:pt>
                <c:pt idx="55986">
                  <c:v>7.6983074364152804E-2</c:v>
                </c:pt>
                <c:pt idx="55987">
                  <c:v>7.1946740684103394E-2</c:v>
                </c:pt>
                <c:pt idx="55988">
                  <c:v>0.10020200870155201</c:v>
                </c:pt>
                <c:pt idx="55989">
                  <c:v>0.100217413909281</c:v>
                </c:pt>
                <c:pt idx="55990">
                  <c:v>0.108880171188059</c:v>
                </c:pt>
                <c:pt idx="55991">
                  <c:v>0.107724352121034</c:v>
                </c:pt>
                <c:pt idx="55992">
                  <c:v>9.89014283558831E-2</c:v>
                </c:pt>
                <c:pt idx="55993">
                  <c:v>0.17760890734715901</c:v>
                </c:pt>
                <c:pt idx="55994">
                  <c:v>0.191339296211266</c:v>
                </c:pt>
                <c:pt idx="55995">
                  <c:v>0.18892102561485499</c:v>
                </c:pt>
                <c:pt idx="55996">
                  <c:v>0.219279431162303</c:v>
                </c:pt>
                <c:pt idx="55997">
                  <c:v>0.179279810319287</c:v>
                </c:pt>
                <c:pt idx="55998">
                  <c:v>0.18755425602932699</c:v>
                </c:pt>
                <c:pt idx="55999">
                  <c:v>0.20859777963131801</c:v>
                </c:pt>
                <c:pt idx="56000">
                  <c:v>0.27269108374649897</c:v>
                </c:pt>
                <c:pt idx="56001">
                  <c:v>0.255899781788888</c:v>
                </c:pt>
                <c:pt idx="56002">
                  <c:v>0.26721320137832</c:v>
                </c:pt>
                <c:pt idx="56003">
                  <c:v>0.26389730544767298</c:v>
                </c:pt>
                <c:pt idx="56004">
                  <c:v>0.263046173257932</c:v>
                </c:pt>
                <c:pt idx="56005">
                  <c:v>0.24325404198416101</c:v>
                </c:pt>
                <c:pt idx="56006">
                  <c:v>0.27332573800870702</c:v>
                </c:pt>
                <c:pt idx="56007">
                  <c:v>0.26611564654637199</c:v>
                </c:pt>
                <c:pt idx="56008">
                  <c:v>0.272632041905919</c:v>
                </c:pt>
                <c:pt idx="56009">
                  <c:v>0.25560146886125901</c:v>
                </c:pt>
                <c:pt idx="56010">
                  <c:v>0.42466431289982698</c:v>
                </c:pt>
                <c:pt idx="56011">
                  <c:v>0.34013757348906698</c:v>
                </c:pt>
                <c:pt idx="56012">
                  <c:v>0.36963825674953699</c:v>
                </c:pt>
                <c:pt idx="56013">
                  <c:v>0.334364534816606</c:v>
                </c:pt>
                <c:pt idx="56014">
                  <c:v>0.34043236035513802</c:v>
                </c:pt>
                <c:pt idx="56015">
                  <c:v>0.324998773406592</c:v>
                </c:pt>
                <c:pt idx="56016">
                  <c:v>0.324542118036866</c:v>
                </c:pt>
                <c:pt idx="56017">
                  <c:v>0.29669889178513598</c:v>
                </c:pt>
                <c:pt idx="56018">
                  <c:v>0.32239780495846199</c:v>
                </c:pt>
                <c:pt idx="56019">
                  <c:v>0.30098252820086502</c:v>
                </c:pt>
                <c:pt idx="56020">
                  <c:v>0.24727982503311799</c:v>
                </c:pt>
                <c:pt idx="56021">
                  <c:v>0.249323337382023</c:v>
                </c:pt>
                <c:pt idx="56022">
                  <c:v>0.34977505523121499</c:v>
                </c:pt>
                <c:pt idx="56023">
                  <c:v>0.35781611698198601</c:v>
                </c:pt>
                <c:pt idx="56024">
                  <c:v>0.36310239837047698</c:v>
                </c:pt>
                <c:pt idx="56025">
                  <c:v>0.36142555642785501</c:v>
                </c:pt>
                <c:pt idx="56026">
                  <c:v>0.43853545166506902</c:v>
                </c:pt>
                <c:pt idx="56027">
                  <c:v>0.28775759259804801</c:v>
                </c:pt>
                <c:pt idx="56028">
                  <c:v>0.30313808806751402</c:v>
                </c:pt>
                <c:pt idx="56029">
                  <c:v>0.28797613517589798</c:v>
                </c:pt>
                <c:pt idx="56030">
                  <c:v>0.32894632226245801</c:v>
                </c:pt>
                <c:pt idx="56031">
                  <c:v>0.334483642347221</c:v>
                </c:pt>
                <c:pt idx="56032">
                  <c:v>0.32456477604538297</c:v>
                </c:pt>
                <c:pt idx="56033">
                  <c:v>0.354274126607589</c:v>
                </c:pt>
                <c:pt idx="56034">
                  <c:v>0.37527703444098998</c:v>
                </c:pt>
                <c:pt idx="56035">
                  <c:v>0.29495369011599698</c:v>
                </c:pt>
                <c:pt idx="56036">
                  <c:v>0.32902213963807397</c:v>
                </c:pt>
                <c:pt idx="56037">
                  <c:v>0.29000289674958102</c:v>
                </c:pt>
                <c:pt idx="56038">
                  <c:v>0.38063919698617399</c:v>
                </c:pt>
                <c:pt idx="56039">
                  <c:v>0.49522878886267802</c:v>
                </c:pt>
                <c:pt idx="56040">
                  <c:v>0.54879460787197898</c:v>
                </c:pt>
                <c:pt idx="56041">
                  <c:v>0.49040080997290703</c:v>
                </c:pt>
                <c:pt idx="56042">
                  <c:v>0.537200695510334</c:v>
                </c:pt>
                <c:pt idx="56043">
                  <c:v>0.50832644954600903</c:v>
                </c:pt>
                <c:pt idx="56044">
                  <c:v>0.49954553269011398</c:v>
                </c:pt>
                <c:pt idx="56045">
                  <c:v>0.47029387000010803</c:v>
                </c:pt>
                <c:pt idx="56046">
                  <c:v>0.47707309694479799</c:v>
                </c:pt>
                <c:pt idx="56047">
                  <c:v>0.47863258761042599</c:v>
                </c:pt>
                <c:pt idx="56048">
                  <c:v>0.42612619381860001</c:v>
                </c:pt>
                <c:pt idx="56049">
                  <c:v>0.42746221497409798</c:v>
                </c:pt>
                <c:pt idx="56050">
                  <c:v>0.43823369793818101</c:v>
                </c:pt>
                <c:pt idx="56051">
                  <c:v>0</c:v>
                </c:pt>
                <c:pt idx="56052">
                  <c:v>-6.2068508305916899E-3</c:v>
                </c:pt>
                <c:pt idx="56053">
                  <c:v>1.4587347656339599E-2</c:v>
                </c:pt>
                <c:pt idx="56054">
                  <c:v>1.8605633327743999E-2</c:v>
                </c:pt>
                <c:pt idx="56055">
                  <c:v>2.10678681222971E-2</c:v>
                </c:pt>
                <c:pt idx="56056">
                  <c:v>1.83013544534649E-2</c:v>
                </c:pt>
                <c:pt idx="56057">
                  <c:v>2.1560460413639401E-2</c:v>
                </c:pt>
                <c:pt idx="56058">
                  <c:v>1.6108060218498799E-2</c:v>
                </c:pt>
                <c:pt idx="56059">
                  <c:v>-4.7874537083523801E-2</c:v>
                </c:pt>
                <c:pt idx="56060">
                  <c:v>-3.8036333075871703E-2</c:v>
                </c:pt>
                <c:pt idx="56061">
                  <c:v>1.6736669180778201E-2</c:v>
                </c:pt>
                <c:pt idx="56062">
                  <c:v>1.7791558421485099E-2</c:v>
                </c:pt>
                <c:pt idx="56063">
                  <c:v>3.0947672354761899E-2</c:v>
                </c:pt>
                <c:pt idx="56064">
                  <c:v>2.9425993073287599E-2</c:v>
                </c:pt>
                <c:pt idx="56065">
                  <c:v>3.8980783482239503E-2</c:v>
                </c:pt>
                <c:pt idx="56066">
                  <c:v>3.7814365296637398E-2</c:v>
                </c:pt>
                <c:pt idx="56067">
                  <c:v>5.8861156166396297E-2</c:v>
                </c:pt>
                <c:pt idx="56068">
                  <c:v>5.3037621801860398E-2</c:v>
                </c:pt>
                <c:pt idx="56069">
                  <c:v>9.7277396108875494E-2</c:v>
                </c:pt>
                <c:pt idx="56070">
                  <c:v>8.6693862497367796E-2</c:v>
                </c:pt>
                <c:pt idx="56071">
                  <c:v>0.22358777158718801</c:v>
                </c:pt>
                <c:pt idx="56072">
                  <c:v>0.10863249837120501</c:v>
                </c:pt>
                <c:pt idx="56073">
                  <c:v>0.124741539321459</c:v>
                </c:pt>
                <c:pt idx="56074">
                  <c:v>0.115659589022734</c:v>
                </c:pt>
                <c:pt idx="56075">
                  <c:v>6.8112631118969702E-2</c:v>
                </c:pt>
                <c:pt idx="56076">
                  <c:v>7.1415860302206105E-2</c:v>
                </c:pt>
                <c:pt idx="56077">
                  <c:v>0.17121862479335101</c:v>
                </c:pt>
                <c:pt idx="56078">
                  <c:v>0.120433051443306</c:v>
                </c:pt>
                <c:pt idx="56079">
                  <c:v>0.12051004152514599</c:v>
                </c:pt>
                <c:pt idx="56080">
                  <c:v>0.13609730992963601</c:v>
                </c:pt>
                <c:pt idx="56081">
                  <c:v>0.177796819087052</c:v>
                </c:pt>
                <c:pt idx="56082">
                  <c:v>0.17124126225275299</c:v>
                </c:pt>
                <c:pt idx="56083">
                  <c:v>0.16123449133523199</c:v>
                </c:pt>
                <c:pt idx="56084">
                  <c:v>0.167860807285068</c:v>
                </c:pt>
                <c:pt idx="56085">
                  <c:v>0.17641539756185801</c:v>
                </c:pt>
                <c:pt idx="56086">
                  <c:v>0.16689548975479099</c:v>
                </c:pt>
                <c:pt idx="56087">
                  <c:v>0.19706092935018599</c:v>
                </c:pt>
                <c:pt idx="56088">
                  <c:v>0.18195588230422099</c:v>
                </c:pt>
                <c:pt idx="56089">
                  <c:v>0.22710481127543899</c:v>
                </c:pt>
                <c:pt idx="56090">
                  <c:v>0.18298962645282399</c:v>
                </c:pt>
                <c:pt idx="56091">
                  <c:v>0.184300523121538</c:v>
                </c:pt>
                <c:pt idx="56092">
                  <c:v>0.18824451262566999</c:v>
                </c:pt>
                <c:pt idx="56093">
                  <c:v>0.194038597695811</c:v>
                </c:pt>
                <c:pt idx="56094">
                  <c:v>0.14135717253448599</c:v>
                </c:pt>
                <c:pt idx="56095">
                  <c:v>0.16997327874001</c:v>
                </c:pt>
                <c:pt idx="56096">
                  <c:v>0.172292891434183</c:v>
                </c:pt>
                <c:pt idx="56097">
                  <c:v>0.19782523604295099</c:v>
                </c:pt>
                <c:pt idx="56098">
                  <c:v>0.22606503213627799</c:v>
                </c:pt>
                <c:pt idx="56099">
                  <c:v>0.212294603279543</c:v>
                </c:pt>
                <c:pt idx="56100">
                  <c:v>0.197781801189027</c:v>
                </c:pt>
                <c:pt idx="56101">
                  <c:v>0.207063985286598</c:v>
                </c:pt>
                <c:pt idx="56102">
                  <c:v>0.201760378095971</c:v>
                </c:pt>
                <c:pt idx="56103">
                  <c:v>0.27346125648001002</c:v>
                </c:pt>
                <c:pt idx="56104">
                  <c:v>0.22293238770450899</c:v>
                </c:pt>
                <c:pt idx="56105">
                  <c:v>0.20208334389958699</c:v>
                </c:pt>
                <c:pt idx="56106">
                  <c:v>2.1843127690939799E-2</c:v>
                </c:pt>
                <c:pt idx="56107">
                  <c:v>4.6547053505292299E-2</c:v>
                </c:pt>
                <c:pt idx="56108">
                  <c:v>3.9066329885530701E-2</c:v>
                </c:pt>
                <c:pt idx="56109">
                  <c:v>-0.26484860242653702</c:v>
                </c:pt>
                <c:pt idx="56110">
                  <c:v>-8.2568431402627596E-3</c:v>
                </c:pt>
                <c:pt idx="56111">
                  <c:v>-1.27981743168537E-2</c:v>
                </c:pt>
                <c:pt idx="56112">
                  <c:v>-9.4817832991802506E-3</c:v>
                </c:pt>
                <c:pt idx="56113">
                  <c:v>-2.8735948784107401E-2</c:v>
                </c:pt>
                <c:pt idx="56114">
                  <c:v>-2.7707452074543198E-2</c:v>
                </c:pt>
                <c:pt idx="56115">
                  <c:v>-3.0781077101791302E-2</c:v>
                </c:pt>
                <c:pt idx="56116">
                  <c:v>-3.0760899317745501E-2</c:v>
                </c:pt>
                <c:pt idx="56117">
                  <c:v>-4.4488351395896603E-2</c:v>
                </c:pt>
                <c:pt idx="56118">
                  <c:v>-2.2371486052924699E-2</c:v>
                </c:pt>
                <c:pt idx="56119">
                  <c:v>-2.4270284260535499E-2</c:v>
                </c:pt>
                <c:pt idx="56120">
                  <c:v>2.6785334205686899E-2</c:v>
                </c:pt>
                <c:pt idx="56121">
                  <c:v>2.9036662122799699E-2</c:v>
                </c:pt>
                <c:pt idx="56122">
                  <c:v>3.2241817230051498E-2</c:v>
                </c:pt>
                <c:pt idx="56123">
                  <c:v>4.1382244803174401E-2</c:v>
                </c:pt>
                <c:pt idx="56124">
                  <c:v>6.2784841681514603E-2</c:v>
                </c:pt>
                <c:pt idx="56125">
                  <c:v>6.2065299414632902E-2</c:v>
                </c:pt>
                <c:pt idx="56126">
                  <c:v>5.3281561367029599E-2</c:v>
                </c:pt>
                <c:pt idx="56127">
                  <c:v>-4.2195043221986597E-2</c:v>
                </c:pt>
                <c:pt idx="56128">
                  <c:v>-4.7143710548129797E-2</c:v>
                </c:pt>
                <c:pt idx="56129">
                  <c:v>-4.3833933867246801E-2</c:v>
                </c:pt>
                <c:pt idx="56130">
                  <c:v>-7.9417532562029401E-3</c:v>
                </c:pt>
                <c:pt idx="56131">
                  <c:v>-5.5354923286381396E-3</c:v>
                </c:pt>
                <c:pt idx="56132">
                  <c:v>-4.0049165736306602E-3</c:v>
                </c:pt>
                <c:pt idx="56133">
                  <c:v>-3.9465272381851097E-3</c:v>
                </c:pt>
                <c:pt idx="56134">
                  <c:v>9.0171106587255603E-3</c:v>
                </c:pt>
                <c:pt idx="56135">
                  <c:v>5.2634180862898197E-3</c:v>
                </c:pt>
                <c:pt idx="56136">
                  <c:v>6.5898415181278001E-3</c:v>
                </c:pt>
                <c:pt idx="56137">
                  <c:v>7.0319042681408197E-3</c:v>
                </c:pt>
                <c:pt idx="56138">
                  <c:v>5.7518822714641704E-3</c:v>
                </c:pt>
                <c:pt idx="56139">
                  <c:v>8.4523802251230597E-3</c:v>
                </c:pt>
                <c:pt idx="56140">
                  <c:v>8.1199894390437902E-3</c:v>
                </c:pt>
                <c:pt idx="56141">
                  <c:v>1.3971186815445199E-2</c:v>
                </c:pt>
                <c:pt idx="56142">
                  <c:v>1.3971186815445199E-2</c:v>
                </c:pt>
                <c:pt idx="56143">
                  <c:v>5.3963361170701503E-2</c:v>
                </c:pt>
                <c:pt idx="56144">
                  <c:v>5.9394303250037903E-2</c:v>
                </c:pt>
                <c:pt idx="56145">
                  <c:v>5.82772275600906E-2</c:v>
                </c:pt>
                <c:pt idx="56146">
                  <c:v>4.9089785366603599E-2</c:v>
                </c:pt>
                <c:pt idx="56147">
                  <c:v>-8.2568431402627596E-3</c:v>
                </c:pt>
                <c:pt idx="56148">
                  <c:v>-3.4770400765669002E-3</c:v>
                </c:pt>
                <c:pt idx="56149">
                  <c:v>-1.33916533298865E-2</c:v>
                </c:pt>
                <c:pt idx="56150">
                  <c:v>-1.7928711334351099E-2</c:v>
                </c:pt>
                <c:pt idx="56151">
                  <c:v>-2.9465106571210101E-2</c:v>
                </c:pt>
                <c:pt idx="56152">
                  <c:v>-3.1352958142917497E-2</c:v>
                </c:pt>
                <c:pt idx="56153">
                  <c:v>-2.9037927470156599E-2</c:v>
                </c:pt>
                <c:pt idx="56154">
                  <c:v>-2.8338424871912699E-2</c:v>
                </c:pt>
                <c:pt idx="56155">
                  <c:v>-3.42670440446977E-2</c:v>
                </c:pt>
                <c:pt idx="56156">
                  <c:v>1.4151812935567099E-2</c:v>
                </c:pt>
                <c:pt idx="56157">
                  <c:v>3.9964228240904502E-2</c:v>
                </c:pt>
                <c:pt idx="56158">
                  <c:v>4.6261846629042903E-2</c:v>
                </c:pt>
                <c:pt idx="56159">
                  <c:v>3.9681587960419699E-2</c:v>
                </c:pt>
                <c:pt idx="56160">
                  <c:v>4.1017552350797397E-2</c:v>
                </c:pt>
                <c:pt idx="56161">
                  <c:v>5.9082561477836297E-2</c:v>
                </c:pt>
                <c:pt idx="56162">
                  <c:v>7.8423607500068604E-2</c:v>
                </c:pt>
                <c:pt idx="56163">
                  <c:v>7.2158813605414096E-2</c:v>
                </c:pt>
                <c:pt idx="56164">
                  <c:v>0.12681542427370401</c:v>
                </c:pt>
                <c:pt idx="56165">
                  <c:v>2.4547016663342101E-2</c:v>
                </c:pt>
                <c:pt idx="56166">
                  <c:v>2.6033776638876498E-2</c:v>
                </c:pt>
                <c:pt idx="56167">
                  <c:v>3.1846626926660099E-2</c:v>
                </c:pt>
                <c:pt idx="56168">
                  <c:v>3.8325369724285303E-2</c:v>
                </c:pt>
                <c:pt idx="56169">
                  <c:v>-0.11626105572439401</c:v>
                </c:pt>
                <c:pt idx="56170">
                  <c:v>-9.0901906066968005E-2</c:v>
                </c:pt>
                <c:pt idx="56171">
                  <c:v>-8.9883384849750003E-2</c:v>
                </c:pt>
                <c:pt idx="56172">
                  <c:v>-0.110018579269534</c:v>
                </c:pt>
                <c:pt idx="56173">
                  <c:v>-0.13110121954255</c:v>
                </c:pt>
                <c:pt idx="56174">
                  <c:v>-0.13918319417936101</c:v>
                </c:pt>
                <c:pt idx="56175">
                  <c:v>-0.15194616352269499</c:v>
                </c:pt>
                <c:pt idx="56176">
                  <c:v>-0.171116415222449</c:v>
                </c:pt>
                <c:pt idx="56177">
                  <c:v>-0.18447225165234399</c:v>
                </c:pt>
                <c:pt idx="56178">
                  <c:v>-0.18092501751527301</c:v>
                </c:pt>
                <c:pt idx="56179">
                  <c:v>-0.15974216034671601</c:v>
                </c:pt>
                <c:pt idx="56180">
                  <c:v>-0.17523310270869699</c:v>
                </c:pt>
                <c:pt idx="56181">
                  <c:v>-0.17993415533620899</c:v>
                </c:pt>
                <c:pt idx="56182">
                  <c:v>-0.155475438272798</c:v>
                </c:pt>
                <c:pt idx="56183">
                  <c:v>-0.19297673629402001</c:v>
                </c:pt>
                <c:pt idx="56184">
                  <c:v>-0.19420096320865601</c:v>
                </c:pt>
                <c:pt idx="56185">
                  <c:v>-0.18578632258807601</c:v>
                </c:pt>
                <c:pt idx="56186">
                  <c:v>-0.182823349579498</c:v>
                </c:pt>
                <c:pt idx="56187">
                  <c:v>-0.24454346055705101</c:v>
                </c:pt>
                <c:pt idx="56188">
                  <c:v>-0.247569453370722</c:v>
                </c:pt>
                <c:pt idx="56189">
                  <c:v>-0.25424437005162698</c:v>
                </c:pt>
                <c:pt idx="56190">
                  <c:v>-0.24730342324135701</c:v>
                </c:pt>
                <c:pt idx="56191">
                  <c:v>-0.241371719763873</c:v>
                </c:pt>
                <c:pt idx="56192">
                  <c:v>-0.23851904839986901</c:v>
                </c:pt>
                <c:pt idx="56193">
                  <c:v>-0.22276547763910701</c:v>
                </c:pt>
                <c:pt idx="56194">
                  <c:v>-0.245608206223145</c:v>
                </c:pt>
                <c:pt idx="56195">
                  <c:v>-0.24842359759472701</c:v>
                </c:pt>
                <c:pt idx="56196">
                  <c:v>-0.25398059237979198</c:v>
                </c:pt>
                <c:pt idx="56197">
                  <c:v>-0.27333904386539898</c:v>
                </c:pt>
                <c:pt idx="56198">
                  <c:v>-0.25325102439841202</c:v>
                </c:pt>
                <c:pt idx="56199">
                  <c:v>-0.28347037237619999</c:v>
                </c:pt>
                <c:pt idx="56200">
                  <c:v>-0.27557307340960202</c:v>
                </c:pt>
                <c:pt idx="56201">
                  <c:v>-0.28524679106898798</c:v>
                </c:pt>
                <c:pt idx="56202">
                  <c:v>-0.30787163399629403</c:v>
                </c:pt>
                <c:pt idx="56203">
                  <c:v>-8.2568431402627596E-3</c:v>
                </c:pt>
                <c:pt idx="56204">
                  <c:v>-1.27981743168537E-2</c:v>
                </c:pt>
                <c:pt idx="56205">
                  <c:v>-9.4817832991802506E-3</c:v>
                </c:pt>
                <c:pt idx="56206">
                  <c:v>1.32468172000133E-2</c:v>
                </c:pt>
                <c:pt idx="56207">
                  <c:v>6.3931474539281594E-2</c:v>
                </c:pt>
                <c:pt idx="56208">
                  <c:v>6.5427494488192295E-2</c:v>
                </c:pt>
                <c:pt idx="56209">
                  <c:v>7.6024689684245306E-2</c:v>
                </c:pt>
                <c:pt idx="56210">
                  <c:v>5.7476503672370997E-2</c:v>
                </c:pt>
                <c:pt idx="56211">
                  <c:v>0.14294883103803699</c:v>
                </c:pt>
                <c:pt idx="56212">
                  <c:v>-1.96755424395018E-2</c:v>
                </c:pt>
                <c:pt idx="56213">
                  <c:v>-3.8899349915144598E-3</c:v>
                </c:pt>
                <c:pt idx="56214">
                  <c:v>-8.9908380295589101E-3</c:v>
                </c:pt>
                <c:pt idx="56215">
                  <c:v>1.9865640463092499E-2</c:v>
                </c:pt>
                <c:pt idx="56216">
                  <c:v>3.8105177996476899E-3</c:v>
                </c:pt>
                <c:pt idx="56217">
                  <c:v>5.5582761247310302E-3</c:v>
                </c:pt>
                <c:pt idx="56218">
                  <c:v>3.4933777756880301E-3</c:v>
                </c:pt>
                <c:pt idx="56219">
                  <c:v>8.0766325251537804E-2</c:v>
                </c:pt>
                <c:pt idx="56220">
                  <c:v>-2.0257419936688899E-2</c:v>
                </c:pt>
                <c:pt idx="56221">
                  <c:v>-6.9109162814566796E-3</c:v>
                </c:pt>
                <c:pt idx="56222">
                  <c:v>-1.05630592375243E-2</c:v>
                </c:pt>
                <c:pt idx="56223">
                  <c:v>-1.59274356705905E-2</c:v>
                </c:pt>
                <c:pt idx="56224">
                  <c:v>-1.4994580616402201E-2</c:v>
                </c:pt>
                <c:pt idx="56225">
                  <c:v>0.137459864138995</c:v>
                </c:pt>
                <c:pt idx="56226">
                  <c:v>1.15634871848007E-2</c:v>
                </c:pt>
                <c:pt idx="56227">
                  <c:v>2.4487168062811999E-2</c:v>
                </c:pt>
                <c:pt idx="56228">
                  <c:v>1.9400951759805701E-2</c:v>
                </c:pt>
                <c:pt idx="56229">
                  <c:v>2.2248952055517999E-2</c:v>
                </c:pt>
                <c:pt idx="56230">
                  <c:v>1.77440570371225E-2</c:v>
                </c:pt>
                <c:pt idx="56231">
                  <c:v>0.18391757558403701</c:v>
                </c:pt>
                <c:pt idx="56232">
                  <c:v>0.18761506150743601</c:v>
                </c:pt>
                <c:pt idx="56233">
                  <c:v>0.22318158657974799</c:v>
                </c:pt>
                <c:pt idx="56234">
                  <c:v>0.22686511070097901</c:v>
                </c:pt>
                <c:pt idx="56235">
                  <c:v>0.261308369935985</c:v>
                </c:pt>
                <c:pt idx="56236">
                  <c:v>0.26876431389086403</c:v>
                </c:pt>
                <c:pt idx="56237">
                  <c:v>0.36958742167686098</c:v>
                </c:pt>
                <c:pt idx="56238">
                  <c:v>0.35734352004678599</c:v>
                </c:pt>
                <c:pt idx="56239">
                  <c:v>0.43043987476741102</c:v>
                </c:pt>
                <c:pt idx="56240">
                  <c:v>0.42534432297362801</c:v>
                </c:pt>
                <c:pt idx="56241">
                  <c:v>0.40773146663742799</c:v>
                </c:pt>
                <c:pt idx="56242">
                  <c:v>0.39892644966887503</c:v>
                </c:pt>
                <c:pt idx="56243">
                  <c:v>0.36566206931636402</c:v>
                </c:pt>
                <c:pt idx="56244">
                  <c:v>0.43138519013159898</c:v>
                </c:pt>
                <c:pt idx="56245">
                  <c:v>0.41268671149689901</c:v>
                </c:pt>
                <c:pt idx="56246">
                  <c:v>0.52542077734874604</c:v>
                </c:pt>
                <c:pt idx="56247">
                  <c:v>0.52224196405150003</c:v>
                </c:pt>
                <c:pt idx="56248">
                  <c:v>0.46855266231502601</c:v>
                </c:pt>
                <c:pt idx="56249">
                  <c:v>0.50201936233537503</c:v>
                </c:pt>
                <c:pt idx="56250">
                  <c:v>0.277291589099874</c:v>
                </c:pt>
                <c:pt idx="56251">
                  <c:v>0.31817254314031701</c:v>
                </c:pt>
                <c:pt idx="56252">
                  <c:v>0.333231111968255</c:v>
                </c:pt>
                <c:pt idx="56253">
                  <c:v>0.36305388331418598</c:v>
                </c:pt>
                <c:pt idx="56254">
                  <c:v>0.32628765465590698</c:v>
                </c:pt>
                <c:pt idx="56255">
                  <c:v>0.31676246743636099</c:v>
                </c:pt>
                <c:pt idx="56256">
                  <c:v>0.32270393561983401</c:v>
                </c:pt>
                <c:pt idx="56257">
                  <c:v>0.447415912330765</c:v>
                </c:pt>
                <c:pt idx="56258">
                  <c:v>0.483379515793258</c:v>
                </c:pt>
                <c:pt idx="56259">
                  <c:v>0.50828474104468402</c:v>
                </c:pt>
                <c:pt idx="56260">
                  <c:v>0.51855099479694999</c:v>
                </c:pt>
                <c:pt idx="56261">
                  <c:v>0.57136012057841001</c:v>
                </c:pt>
                <c:pt idx="56262">
                  <c:v>0.60456161332127101</c:v>
                </c:pt>
                <c:pt idx="56263">
                  <c:v>0.61028786327311202</c:v>
                </c:pt>
                <c:pt idx="56264">
                  <c:v>0.56911239477953002</c:v>
                </c:pt>
                <c:pt idx="56265">
                  <c:v>0.61560959570830498</c:v>
                </c:pt>
                <c:pt idx="56266">
                  <c:v>0.62401993923673205</c:v>
                </c:pt>
                <c:pt idx="56267">
                  <c:v>0.61858933113258197</c:v>
                </c:pt>
                <c:pt idx="56268">
                  <c:v>0.593267786866708</c:v>
                </c:pt>
                <c:pt idx="56269">
                  <c:v>0.58951726575388697</c:v>
                </c:pt>
                <c:pt idx="56270">
                  <c:v>0.55511731596268399</c:v>
                </c:pt>
                <c:pt idx="56271">
                  <c:v>0.57272115942637403</c:v>
                </c:pt>
                <c:pt idx="56272">
                  <c:v>0.58603055852813701</c:v>
                </c:pt>
                <c:pt idx="56273">
                  <c:v>0.57835519506280397</c:v>
                </c:pt>
                <c:pt idx="56274">
                  <c:v>-4.2141156038495199E-2</c:v>
                </c:pt>
                <c:pt idx="56275">
                  <c:v>-7.20038640394871E-3</c:v>
                </c:pt>
                <c:pt idx="56276">
                  <c:v>-1.25962408420092E-2</c:v>
                </c:pt>
                <c:pt idx="56277">
                  <c:v>-9.4461226592996699E-3</c:v>
                </c:pt>
                <c:pt idx="56278">
                  <c:v>-0.110072465680346</c:v>
                </c:pt>
                <c:pt idx="56279">
                  <c:v>-9.7743399575251896E-2</c:v>
                </c:pt>
                <c:pt idx="56280">
                  <c:v>-0.10467670592665999</c:v>
                </c:pt>
                <c:pt idx="56281">
                  <c:v>-0.10482909906688299</c:v>
                </c:pt>
                <c:pt idx="56282">
                  <c:v>-9.9468716904878907E-2</c:v>
                </c:pt>
                <c:pt idx="56283">
                  <c:v>-0.108663118224485</c:v>
                </c:pt>
                <c:pt idx="56284">
                  <c:v>-0.113006896824207</c:v>
                </c:pt>
                <c:pt idx="56285">
                  <c:v>-0.116914853145668</c:v>
                </c:pt>
                <c:pt idx="56286">
                  <c:v>-0.123715293006308</c:v>
                </c:pt>
                <c:pt idx="56287">
                  <c:v>-0.122607982555988</c:v>
                </c:pt>
                <c:pt idx="56288">
                  <c:v>-0.133145723211852</c:v>
                </c:pt>
                <c:pt idx="56289">
                  <c:v>-0.11750439493680299</c:v>
                </c:pt>
                <c:pt idx="56290">
                  <c:v>-0.123892922688481</c:v>
                </c:pt>
                <c:pt idx="56291">
                  <c:v>1.41670867307637E-2</c:v>
                </c:pt>
                <c:pt idx="56292">
                  <c:v>-4.1651817962457998E-3</c:v>
                </c:pt>
                <c:pt idx="56293">
                  <c:v>-1.40361379025431E-2</c:v>
                </c:pt>
                <c:pt idx="56294">
                  <c:v>-9.9880172427664303E-3</c:v>
                </c:pt>
                <c:pt idx="56295">
                  <c:v>-1.54080758140673E-2</c:v>
                </c:pt>
                <c:pt idx="56296">
                  <c:v>-1.44936795869083E-2</c:v>
                </c:pt>
                <c:pt idx="56297">
                  <c:v>-2.3541943973504901E-2</c:v>
                </c:pt>
                <c:pt idx="56298">
                  <c:v>-2.01296475906813E-2</c:v>
                </c:pt>
                <c:pt idx="56299">
                  <c:v>-2.1097956065678498E-2</c:v>
                </c:pt>
                <c:pt idx="56300">
                  <c:v>-5.1356232659147596E-3</c:v>
                </c:pt>
                <c:pt idx="56301">
                  <c:v>-2.2700523205616299E-2</c:v>
                </c:pt>
                <c:pt idx="56302">
                  <c:v>-2.7855528694907299E-2</c:v>
                </c:pt>
                <c:pt idx="56303">
                  <c:v>-2.78817839476777E-2</c:v>
                </c:pt>
                <c:pt idx="56304">
                  <c:v>-3.0097320262907099E-2</c:v>
                </c:pt>
                <c:pt idx="56305">
                  <c:v>-2.8120700881873999E-2</c:v>
                </c:pt>
                <c:pt idx="56306">
                  <c:v>-3.7668417503736201E-2</c:v>
                </c:pt>
                <c:pt idx="56307">
                  <c:v>-3.4953545884690997E-2</c:v>
                </c:pt>
                <c:pt idx="56308">
                  <c:v>-3.5618725783245202E-2</c:v>
                </c:pt>
                <c:pt idx="56309">
                  <c:v>-3.8733701079852703E-2</c:v>
                </c:pt>
                <c:pt idx="56310">
                  <c:v>-3.4685234390948498E-2</c:v>
                </c:pt>
                <c:pt idx="56311">
                  <c:v>-3.3677151995461202E-2</c:v>
                </c:pt>
                <c:pt idx="56312">
                  <c:v>-3.0168095022014799E-2</c:v>
                </c:pt>
                <c:pt idx="56313">
                  <c:v>-3.0267603061838001E-2</c:v>
                </c:pt>
                <c:pt idx="56314">
                  <c:v>-2.9212374744241602E-2</c:v>
                </c:pt>
                <c:pt idx="56315">
                  <c:v>-2.7954134158373101E-2</c:v>
                </c:pt>
                <c:pt idx="56316">
                  <c:v>-2.31242519868479E-2</c:v>
                </c:pt>
                <c:pt idx="56317">
                  <c:v>-2.28660067016128E-2</c:v>
                </c:pt>
                <c:pt idx="56318">
                  <c:v>-2.4415409103966099E-2</c:v>
                </c:pt>
                <c:pt idx="56319">
                  <c:v>-2.8233122169590601E-2</c:v>
                </c:pt>
                <c:pt idx="56320">
                  <c:v>-7.1494407394148097E-3</c:v>
                </c:pt>
                <c:pt idx="56321">
                  <c:v>-1.6306964718438999E-2</c:v>
                </c:pt>
                <c:pt idx="56322">
                  <c:v>-7.1077985174841096E-3</c:v>
                </c:pt>
                <c:pt idx="56323">
                  <c:v>-4.57511227807749E-3</c:v>
                </c:pt>
                <c:pt idx="56324">
                  <c:v>-1.1984278652487501E-2</c:v>
                </c:pt>
                <c:pt idx="56325">
                  <c:v>-2.32953961448851E-2</c:v>
                </c:pt>
                <c:pt idx="56326">
                  <c:v>-1.9759470034638599E-2</c:v>
                </c:pt>
                <c:pt idx="56327">
                  <c:v>-3.3463705242255198E-2</c:v>
                </c:pt>
                <c:pt idx="56328">
                  <c:v>-2.93496746854899E-2</c:v>
                </c:pt>
                <c:pt idx="56329">
                  <c:v>-6.2006917355255098E-3</c:v>
                </c:pt>
                <c:pt idx="56330">
                  <c:v>-5.3927873843027099E-3</c:v>
                </c:pt>
                <c:pt idx="56331">
                  <c:v>-8.1225061952296899E-3</c:v>
                </c:pt>
                <c:pt idx="56332" formatCode="0.00E+00">
                  <c:v>6.1164554313197696E-4</c:v>
                </c:pt>
                <c:pt idx="56333" formatCode="0.00E+00">
                  <c:v>-8.4972855313791796E-4</c:v>
                </c:pt>
                <c:pt idx="56334">
                  <c:v>-1.7891515006340699E-3</c:v>
                </c:pt>
                <c:pt idx="56335">
                  <c:v>-1.98280603337164E-2</c:v>
                </c:pt>
                <c:pt idx="56336">
                  <c:v>-2.14348191335023E-2</c:v>
                </c:pt>
                <c:pt idx="56337">
                  <c:v>-2.1124509774916998E-2</c:v>
                </c:pt>
                <c:pt idx="56338">
                  <c:v>-1.6268665869575399E-2</c:v>
                </c:pt>
                <c:pt idx="56339">
                  <c:v>6.5314093164665597E-3</c:v>
                </c:pt>
                <c:pt idx="56340">
                  <c:v>1.29929814881404E-2</c:v>
                </c:pt>
                <c:pt idx="56341">
                  <c:v>1.1209618043295001E-2</c:v>
                </c:pt>
                <c:pt idx="56342">
                  <c:v>3.2391981957520001E-2</c:v>
                </c:pt>
                <c:pt idx="56343">
                  <c:v>2.9049421443512399E-2</c:v>
                </c:pt>
                <c:pt idx="56344">
                  <c:v>2.9821884020202399E-2</c:v>
                </c:pt>
                <c:pt idx="56345">
                  <c:v>2.93671866552533E-2</c:v>
                </c:pt>
                <c:pt idx="56346">
                  <c:v>2.8938341823960101E-2</c:v>
                </c:pt>
                <c:pt idx="56347">
                  <c:v>2.9857084431467101E-2</c:v>
                </c:pt>
                <c:pt idx="56348">
                  <c:v>3.0244734326434899E-2</c:v>
                </c:pt>
                <c:pt idx="56349">
                  <c:v>2.6162913647906901E-2</c:v>
                </c:pt>
                <c:pt idx="56350">
                  <c:v>2.65355075584667E-2</c:v>
                </c:pt>
                <c:pt idx="56351">
                  <c:v>3.4471176282904401E-2</c:v>
                </c:pt>
                <c:pt idx="56352">
                  <c:v>6.18863751305474E-2</c:v>
                </c:pt>
                <c:pt idx="56353">
                  <c:v>6.1116327432292498E-2</c:v>
                </c:pt>
                <c:pt idx="56354">
                  <c:v>4.9464666148101903E-2</c:v>
                </c:pt>
                <c:pt idx="56355">
                  <c:v>5.7656964634615199E-2</c:v>
                </c:pt>
                <c:pt idx="56356">
                  <c:v>5.9240784743518501E-2</c:v>
                </c:pt>
                <c:pt idx="56357">
                  <c:v>5.7277030040874199E-2</c:v>
                </c:pt>
                <c:pt idx="56358">
                  <c:v>2.45014257889117E-2</c:v>
                </c:pt>
                <c:pt idx="56359">
                  <c:v>2.1344511280546999E-2</c:v>
                </c:pt>
                <c:pt idx="56360">
                  <c:v>1.9160815451368898E-2</c:v>
                </c:pt>
                <c:pt idx="56361">
                  <c:v>7.3756800992281699E-3</c:v>
                </c:pt>
                <c:pt idx="56362">
                  <c:v>9.3989838081793606E-2</c:v>
                </c:pt>
                <c:pt idx="56363">
                  <c:v>9.1368265689397404E-2</c:v>
                </c:pt>
                <c:pt idx="56364">
                  <c:v>8.4047107936531196E-2</c:v>
                </c:pt>
                <c:pt idx="56365">
                  <c:v>9.6741004417091297E-2</c:v>
                </c:pt>
                <c:pt idx="56366">
                  <c:v>9.7497327324801195E-2</c:v>
                </c:pt>
                <c:pt idx="56367">
                  <c:v>6.4700778697276196E-2</c:v>
                </c:pt>
                <c:pt idx="56368">
                  <c:v>5.2611599110972997E-2</c:v>
                </c:pt>
                <c:pt idx="56369">
                  <c:v>7.472611228421E-2</c:v>
                </c:pt>
                <c:pt idx="56370">
                  <c:v>5.5860532232070201E-2</c:v>
                </c:pt>
                <c:pt idx="56371">
                  <c:v>5.3504845669019203E-2</c:v>
                </c:pt>
                <c:pt idx="56372">
                  <c:v>5.5860532232070201E-2</c:v>
                </c:pt>
                <c:pt idx="56373">
                  <c:v>5.3504845669019203E-2</c:v>
                </c:pt>
                <c:pt idx="56374">
                  <c:v>9.7020700059797502E-2</c:v>
                </c:pt>
                <c:pt idx="56375">
                  <c:v>9.9618649861090397E-2</c:v>
                </c:pt>
                <c:pt idx="56376">
                  <c:v>0.14224455063378799</c:v>
                </c:pt>
                <c:pt idx="56377">
                  <c:v>0.15266029460831401</c:v>
                </c:pt>
                <c:pt idx="56378">
                  <c:v>0.15730545445128799</c:v>
                </c:pt>
                <c:pt idx="56379">
                  <c:v>0.184241010117208</c:v>
                </c:pt>
                <c:pt idx="56380">
                  <c:v>0.170069467240374</c:v>
                </c:pt>
                <c:pt idx="56381">
                  <c:v>0.16627547377896401</c:v>
                </c:pt>
                <c:pt idx="56382">
                  <c:v>0.18043754175284099</c:v>
                </c:pt>
                <c:pt idx="56383">
                  <c:v>0.16719525066886301</c:v>
                </c:pt>
                <c:pt idx="56384">
                  <c:v>0.15431694666264001</c:v>
                </c:pt>
                <c:pt idx="56385">
                  <c:v>0.15111155703958101</c:v>
                </c:pt>
                <c:pt idx="56386">
                  <c:v>0.16632189927357599</c:v>
                </c:pt>
                <c:pt idx="56387">
                  <c:v>0.16459440856251101</c:v>
                </c:pt>
                <c:pt idx="56388">
                  <c:v>0.20248320581611401</c:v>
                </c:pt>
                <c:pt idx="56389">
                  <c:v>0.25683965156591299</c:v>
                </c:pt>
                <c:pt idx="56390">
                  <c:v>0.37778537723556899</c:v>
                </c:pt>
                <c:pt idx="56391">
                  <c:v>0.39221211193866301</c:v>
                </c:pt>
                <c:pt idx="56392">
                  <c:v>0.40135302186127497</c:v>
                </c:pt>
                <c:pt idx="56393">
                  <c:v>0.416728213406731</c:v>
                </c:pt>
                <c:pt idx="56394">
                  <c:v>0.48201849625589799</c:v>
                </c:pt>
                <c:pt idx="56395">
                  <c:v>0.41417768097412699</c:v>
                </c:pt>
                <c:pt idx="56396">
                  <c:v>0.45841306943285298</c:v>
                </c:pt>
                <c:pt idx="56397">
                  <c:v>0.38493707183619502</c:v>
                </c:pt>
                <c:pt idx="56398">
                  <c:v>0.35180657880419303</c:v>
                </c:pt>
                <c:pt idx="56399">
                  <c:v>0.40212370938094999</c:v>
                </c:pt>
                <c:pt idx="56400">
                  <c:v>0.41219478205186</c:v>
                </c:pt>
                <c:pt idx="56401">
                  <c:v>0.62092202352165204</c:v>
                </c:pt>
                <c:pt idx="56402">
                  <c:v>0.669477160280879</c:v>
                </c:pt>
                <c:pt idx="56403">
                  <c:v>0.64985835522034796</c:v>
                </c:pt>
                <c:pt idx="56404">
                  <c:v>0.66099539003974594</c:v>
                </c:pt>
                <c:pt idx="56405">
                  <c:v>0.56037895354283895</c:v>
                </c:pt>
                <c:pt idx="56406">
                  <c:v>0.55717689893773803</c:v>
                </c:pt>
                <c:pt idx="56407">
                  <c:v>0.48086893248906998</c:v>
                </c:pt>
                <c:pt idx="56408">
                  <c:v>0.47587621143175401</c:v>
                </c:pt>
                <c:pt idx="56409">
                  <c:v>1.0528266134139899E-3</c:v>
                </c:pt>
                <c:pt idx="56410">
                  <c:v>1.3079407377343E-2</c:v>
                </c:pt>
                <c:pt idx="56411">
                  <c:v>-5.24509847715437E-3</c:v>
                </c:pt>
                <c:pt idx="56412">
                  <c:v>1.5363618888735099E-3</c:v>
                </c:pt>
                <c:pt idx="56413">
                  <c:v>4.73308452891507E-3</c:v>
                </c:pt>
                <c:pt idx="56414">
                  <c:v>1.0623009957686501E-2</c:v>
                </c:pt>
                <c:pt idx="56415">
                  <c:v>1.4308354884457799E-2</c:v>
                </c:pt>
                <c:pt idx="56416">
                  <c:v>2.1896883306827299E-2</c:v>
                </c:pt>
                <c:pt idx="56417">
                  <c:v>1.97711703627283E-2</c:v>
                </c:pt>
                <c:pt idx="56418">
                  <c:v>6.5814148843818199E-2</c:v>
                </c:pt>
                <c:pt idx="56419">
                  <c:v>7.5789231625127407E-2</c:v>
                </c:pt>
                <c:pt idx="56420">
                  <c:v>6.4839855945113101E-2</c:v>
                </c:pt>
                <c:pt idx="56421">
                  <c:v>2.6487024628546602E-2</c:v>
                </c:pt>
                <c:pt idx="56422">
                  <c:v>0.210566421719908</c:v>
                </c:pt>
                <c:pt idx="56423">
                  <c:v>4.8609890832554001E-2</c:v>
                </c:pt>
                <c:pt idx="56424">
                  <c:v>4.9014900859290098E-2</c:v>
                </c:pt>
                <c:pt idx="56425">
                  <c:v>5.3179169283674499E-2</c:v>
                </c:pt>
                <c:pt idx="56426">
                  <c:v>7.3059216718828396E-2</c:v>
                </c:pt>
                <c:pt idx="56427">
                  <c:v>6.5380690197637203E-2</c:v>
                </c:pt>
                <c:pt idx="56428">
                  <c:v>6.3027417266729099E-2</c:v>
                </c:pt>
                <c:pt idx="56429">
                  <c:v>6.2920519498669905E-2</c:v>
                </c:pt>
                <c:pt idx="56430">
                  <c:v>0.19979377733950801</c:v>
                </c:pt>
                <c:pt idx="56431">
                  <c:v>0.191061697549846</c:v>
                </c:pt>
                <c:pt idx="56432">
                  <c:v>0.18185980135465299</c:v>
                </c:pt>
                <c:pt idx="56433">
                  <c:v>0.15520083046977401</c:v>
                </c:pt>
                <c:pt idx="56434">
                  <c:v>0.225626612881278</c:v>
                </c:pt>
                <c:pt idx="56435">
                  <c:v>0.22847426846751601</c:v>
                </c:pt>
                <c:pt idx="56436">
                  <c:v>0.26193071338463803</c:v>
                </c:pt>
                <c:pt idx="56437">
                  <c:v>0.267064209618121</c:v>
                </c:pt>
                <c:pt idx="56438">
                  <c:v>0.26838801418739899</c:v>
                </c:pt>
                <c:pt idx="56439">
                  <c:v>0.26652084870171899</c:v>
                </c:pt>
                <c:pt idx="56440">
                  <c:v>0.27175874478817702</c:v>
                </c:pt>
                <c:pt idx="56441">
                  <c:v>0.16356960851716801</c:v>
                </c:pt>
                <c:pt idx="56442">
                  <c:v>0.15365888595239299</c:v>
                </c:pt>
                <c:pt idx="56443">
                  <c:v>1.17056831958719E-2</c:v>
                </c:pt>
                <c:pt idx="56444">
                  <c:v>5.6151100999186597E-3</c:v>
                </c:pt>
                <c:pt idx="56445">
                  <c:v>9.6209576026562403E-3</c:v>
                </c:pt>
                <c:pt idx="56446">
                  <c:v>6.6822755986062302E-3</c:v>
                </c:pt>
                <c:pt idx="56447">
                  <c:v>0.108782945522557</c:v>
                </c:pt>
                <c:pt idx="56448">
                  <c:v>0.10630068020918</c:v>
                </c:pt>
                <c:pt idx="56449">
                  <c:v>0.113025979333312</c:v>
                </c:pt>
                <c:pt idx="56450">
                  <c:v>0.11280465621623099</c:v>
                </c:pt>
                <c:pt idx="56451">
                  <c:v>0.16350729826656199</c:v>
                </c:pt>
                <c:pt idx="56452">
                  <c:v>0.15496889489841001</c:v>
                </c:pt>
                <c:pt idx="56453">
                  <c:v>0.188023790598812</c:v>
                </c:pt>
                <c:pt idx="56454">
                  <c:v>0.22606293684859599</c:v>
                </c:pt>
                <c:pt idx="56455">
                  <c:v>0.32565856693029699</c:v>
                </c:pt>
                <c:pt idx="56456">
                  <c:v>0.33305842938533697</c:v>
                </c:pt>
                <c:pt idx="56457">
                  <c:v>0.43712880762960299</c:v>
                </c:pt>
                <c:pt idx="56458">
                  <c:v>0.339629124986222</c:v>
                </c:pt>
                <c:pt idx="56459">
                  <c:v>0.33886628432372101</c:v>
                </c:pt>
                <c:pt idx="56460">
                  <c:v>0.315011659898145</c:v>
                </c:pt>
                <c:pt idx="56461">
                  <c:v>0.27786906187111299</c:v>
                </c:pt>
                <c:pt idx="56462">
                  <c:v>0.28269941873023402</c:v>
                </c:pt>
                <c:pt idx="56463">
                  <c:v>0.30057780137367102</c:v>
                </c:pt>
                <c:pt idx="56464">
                  <c:v>0.29550358777834501</c:v>
                </c:pt>
                <c:pt idx="56465">
                  <c:v>0.31763327187555501</c:v>
                </c:pt>
                <c:pt idx="56466">
                  <c:v>0.32015620068325201</c:v>
                </c:pt>
                <c:pt idx="56467">
                  <c:v>0.31442020506110302</c:v>
                </c:pt>
                <c:pt idx="56468">
                  <c:v>0.28695438982399701</c:v>
                </c:pt>
                <c:pt idx="56469">
                  <c:v>0.30935202083271901</c:v>
                </c:pt>
                <c:pt idx="56470">
                  <c:v>0.30187352316528099</c:v>
                </c:pt>
                <c:pt idx="56471">
                  <c:v>0.31754322598719997</c:v>
                </c:pt>
                <c:pt idx="56472">
                  <c:v>0.30216567225105101</c:v>
                </c:pt>
                <c:pt idx="56473">
                  <c:v>0.30372277682869703</c:v>
                </c:pt>
                <c:pt idx="56474">
                  <c:v>0.30548907809746101</c:v>
                </c:pt>
                <c:pt idx="56475">
                  <c:v>0.35187195273583599</c:v>
                </c:pt>
                <c:pt idx="56476">
                  <c:v>0.404471090222848</c:v>
                </c:pt>
                <c:pt idx="56477">
                  <c:v>0.40185003965910798</c:v>
                </c:pt>
                <c:pt idx="56478">
                  <c:v>0.39316879116986903</c:v>
                </c:pt>
                <c:pt idx="56479">
                  <c:v>0.33932758394669499</c:v>
                </c:pt>
                <c:pt idx="56480">
                  <c:v>0.33413593011854797</c:v>
                </c:pt>
                <c:pt idx="56481">
                  <c:v>0.34182260224616901</c:v>
                </c:pt>
                <c:pt idx="56482">
                  <c:v>0.39917097748743102</c:v>
                </c:pt>
                <c:pt idx="56483">
                  <c:v>0.44382207275053798</c:v>
                </c:pt>
                <c:pt idx="56484">
                  <c:v>0.43836334851987702</c:v>
                </c:pt>
                <c:pt idx="56485">
                  <c:v>0.457692448447651</c:v>
                </c:pt>
                <c:pt idx="56486">
                  <c:v>0.47957297438747298</c:v>
                </c:pt>
                <c:pt idx="56487">
                  <c:v>0.48977067666212099</c:v>
                </c:pt>
                <c:pt idx="56488">
                  <c:v>0.54689100246988698</c:v>
                </c:pt>
                <c:pt idx="56489">
                  <c:v>0.550169639909043</c:v>
                </c:pt>
                <c:pt idx="56490">
                  <c:v>-4.1651817962457998E-3</c:v>
                </c:pt>
                <c:pt idx="56491">
                  <c:v>1.4415713320563501E-3</c:v>
                </c:pt>
                <c:pt idx="56492">
                  <c:v>-2.5098394333327098E-3</c:v>
                </c:pt>
                <c:pt idx="56493">
                  <c:v>1.10457394702434E-3</c:v>
                </c:pt>
                <c:pt idx="56494">
                  <c:v>-1.4167530284205901E-3</c:v>
                </c:pt>
                <c:pt idx="56495" formatCode="0.00E+00">
                  <c:v>6.0073479799083098E-4</c:v>
                </c:pt>
                <c:pt idx="56496">
                  <c:v>-2.43653148602773E-2</c:v>
                </c:pt>
                <c:pt idx="56497">
                  <c:v>-1.38300080338134E-2</c:v>
                </c:pt>
                <c:pt idx="56498">
                  <c:v>-1.6388975658556199E-2</c:v>
                </c:pt>
                <c:pt idx="56499">
                  <c:v>-6.1785876150919298E-3</c:v>
                </c:pt>
                <c:pt idx="56500">
                  <c:v>-1.04728321581473E-2</c:v>
                </c:pt>
                <c:pt idx="56501">
                  <c:v>-8.2935816985072394E-3</c:v>
                </c:pt>
                <c:pt idx="56502">
                  <c:v>-8.1411139369642598E-3</c:v>
                </c:pt>
                <c:pt idx="56503">
                  <c:v>3.0519795982944398E-2</c:v>
                </c:pt>
                <c:pt idx="56504">
                  <c:v>3.7899976659500699E-2</c:v>
                </c:pt>
                <c:pt idx="56505">
                  <c:v>4.3868662925343901E-2</c:v>
                </c:pt>
                <c:pt idx="56506">
                  <c:v>4.7794646952647103E-2</c:v>
                </c:pt>
                <c:pt idx="56507">
                  <c:v>5.7139368865725099E-2</c:v>
                </c:pt>
                <c:pt idx="56508">
                  <c:v>5.0308605541595303E-2</c:v>
                </c:pt>
                <c:pt idx="56509">
                  <c:v>5.3193253536274E-2</c:v>
                </c:pt>
                <c:pt idx="56510">
                  <c:v>6.0872599873454697E-2</c:v>
                </c:pt>
                <c:pt idx="56511">
                  <c:v>7.6726506150844198E-2</c:v>
                </c:pt>
                <c:pt idx="56512">
                  <c:v>1.9884477769368501E-2</c:v>
                </c:pt>
                <c:pt idx="56513">
                  <c:v>2.2431104198329999E-2</c:v>
                </c:pt>
                <c:pt idx="56514">
                  <c:v>2.7062553996174601E-2</c:v>
                </c:pt>
                <c:pt idx="56515">
                  <c:v>-0.114760244008882</c:v>
                </c:pt>
                <c:pt idx="56516">
                  <c:v>-0.13060780464381799</c:v>
                </c:pt>
                <c:pt idx="56517">
                  <c:v>1.3642221148364201E-2</c:v>
                </c:pt>
                <c:pt idx="56518">
                  <c:v>1.09901594096262E-2</c:v>
                </c:pt>
                <c:pt idx="56519">
                  <c:v>3.5829025929097198E-3</c:v>
                </c:pt>
                <c:pt idx="56520">
                  <c:v>-5.8997752783406E-2</c:v>
                </c:pt>
                <c:pt idx="56521">
                  <c:v>-5.9785455722997503E-2</c:v>
                </c:pt>
                <c:pt idx="56522">
                  <c:v>-9.1402828509469E-2</c:v>
                </c:pt>
                <c:pt idx="56523">
                  <c:v>9.8973036139858597E-2</c:v>
                </c:pt>
                <c:pt idx="56524">
                  <c:v>-7.6152897110838197E-2</c:v>
                </c:pt>
                <c:pt idx="56525">
                  <c:v>-8.4459607917933097E-2</c:v>
                </c:pt>
                <c:pt idx="56526">
                  <c:v>-9.7910785803229899E-2</c:v>
                </c:pt>
                <c:pt idx="56527">
                  <c:v>-0.10779149363509399</c:v>
                </c:pt>
                <c:pt idx="56528">
                  <c:v>-8.2315394712674905E-2</c:v>
                </c:pt>
                <c:pt idx="56529">
                  <c:v>-8.4420616852065103E-2</c:v>
                </c:pt>
                <c:pt idx="56530">
                  <c:v>-0.105727929298691</c:v>
                </c:pt>
                <c:pt idx="56531">
                  <c:v>-6.7582720352015097E-2</c:v>
                </c:pt>
                <c:pt idx="56532">
                  <c:v>-8.5163989892867498E-2</c:v>
                </c:pt>
                <c:pt idx="56533">
                  <c:v>-5.1768565354768502E-2</c:v>
                </c:pt>
                <c:pt idx="56534">
                  <c:v>-8.5312148122524897E-2</c:v>
                </c:pt>
                <c:pt idx="56535">
                  <c:v>-8.2336957686564904E-2</c:v>
                </c:pt>
                <c:pt idx="56536">
                  <c:v>-9.4392988916920995E-2</c:v>
                </c:pt>
                <c:pt idx="56537">
                  <c:v>-9.82302156212575E-2</c:v>
                </c:pt>
                <c:pt idx="56538">
                  <c:v>-9.9270974339240106E-2</c:v>
                </c:pt>
                <c:pt idx="56539">
                  <c:v>-7.7240992443372097E-2</c:v>
                </c:pt>
                <c:pt idx="56540">
                  <c:v>-0.115660277616197</c:v>
                </c:pt>
                <c:pt idx="56541">
                  <c:v>-9.5954841073095196E-2</c:v>
                </c:pt>
                <c:pt idx="56542">
                  <c:v>-0.101727584011318</c:v>
                </c:pt>
                <c:pt idx="56543">
                  <c:v>-7.5884311883030103E-2</c:v>
                </c:pt>
                <c:pt idx="56544">
                  <c:v>-0.103337290414141</c:v>
                </c:pt>
                <c:pt idx="56545">
                  <c:v>-7.98450664893606E-2</c:v>
                </c:pt>
                <c:pt idx="56546">
                  <c:v>-8.1098896250004895E-2</c:v>
                </c:pt>
                <c:pt idx="56547">
                  <c:v>-7.5521391849172295E-2</c:v>
                </c:pt>
                <c:pt idx="56548">
                  <c:v>-7.4118724093778607E-2</c:v>
                </c:pt>
                <c:pt idx="56549">
                  <c:v>-8.0328423777140001E-2</c:v>
                </c:pt>
                <c:pt idx="56550">
                  <c:v>-0.101092678027252</c:v>
                </c:pt>
                <c:pt idx="56551">
                  <c:v>-7.1468037630352005E-2</c:v>
                </c:pt>
                <c:pt idx="56552">
                  <c:v>-9.5903616069810099E-2</c:v>
                </c:pt>
                <c:pt idx="56553">
                  <c:v>-0.100750878832663</c:v>
                </c:pt>
                <c:pt idx="56554">
                  <c:v>-9.9086955074199207E-2</c:v>
                </c:pt>
                <c:pt idx="56555">
                  <c:v>-0.10215715213969601</c:v>
                </c:pt>
                <c:pt idx="56556">
                  <c:v>-9.5289432147668898E-2</c:v>
                </c:pt>
                <c:pt idx="56557">
                  <c:v>-0.109432394132501</c:v>
                </c:pt>
                <c:pt idx="56558">
                  <c:v>-0.108467388247107</c:v>
                </c:pt>
                <c:pt idx="56559">
                  <c:v>-0.102679748964303</c:v>
                </c:pt>
                <c:pt idx="56560">
                  <c:v>-5.3600429375474302E-2</c:v>
                </c:pt>
                <c:pt idx="56561">
                  <c:v>-0.16505207787051401</c:v>
                </c:pt>
                <c:pt idx="56562">
                  <c:v>-0.16129383761177901</c:v>
                </c:pt>
                <c:pt idx="56563">
                  <c:v>-0.16636239378266199</c:v>
                </c:pt>
                <c:pt idx="56564">
                  <c:v>-0.18520174916603999</c:v>
                </c:pt>
                <c:pt idx="56565">
                  <c:v>-0.18694390060808799</c:v>
                </c:pt>
                <c:pt idx="56566">
                  <c:v>-0.195927776163348</c:v>
                </c:pt>
                <c:pt idx="56567">
                  <c:v>-0.17049104141210999</c:v>
                </c:pt>
                <c:pt idx="56568">
                  <c:v>-0.18690138037975501</c:v>
                </c:pt>
                <c:pt idx="56569">
                  <c:v>-6.2528671583534201E-2</c:v>
                </c:pt>
                <c:pt idx="56570">
                  <c:v>-0.116857439231142</c:v>
                </c:pt>
                <c:pt idx="56571">
                  <c:v>-0.120941720698911</c:v>
                </c:pt>
                <c:pt idx="56572">
                  <c:v>-0.121169061156567</c:v>
                </c:pt>
                <c:pt idx="56573">
                  <c:v>-7.7892588999685902E-2</c:v>
                </c:pt>
                <c:pt idx="56574">
                  <c:v>-9.2029273259237293E-2</c:v>
                </c:pt>
                <c:pt idx="56575">
                  <c:v>-5.1953773008209102E-2</c:v>
                </c:pt>
                <c:pt idx="56576">
                  <c:v>-7.4666511344957096E-2</c:v>
                </c:pt>
                <c:pt idx="56577">
                  <c:v>-1.25615171795643E-2</c:v>
                </c:pt>
                <c:pt idx="56578">
                  <c:v>-0.116225060380425</c:v>
                </c:pt>
                <c:pt idx="56579">
                  <c:v>-5.4441973037075899E-3</c:v>
                </c:pt>
                <c:pt idx="56580">
                  <c:v>3.72200490627052E-2</c:v>
                </c:pt>
                <c:pt idx="56581">
                  <c:v>3.4932934982322097E-2</c:v>
                </c:pt>
                <c:pt idx="56582">
                  <c:v>2.49072645818499E-2</c:v>
                </c:pt>
                <c:pt idx="56583">
                  <c:v>4.0136886429184802E-2</c:v>
                </c:pt>
                <c:pt idx="56584">
                  <c:v>2.65236828545341E-2</c:v>
                </c:pt>
                <c:pt idx="56585">
                  <c:v>2.64123817064791E-2</c:v>
                </c:pt>
                <c:pt idx="56586">
                  <c:v>2.80764455513151E-2</c:v>
                </c:pt>
                <c:pt idx="56587">
                  <c:v>3.4196813447835997E-2</c:v>
                </c:pt>
                <c:pt idx="56588">
                  <c:v>4.0582372147371898E-2</c:v>
                </c:pt>
                <c:pt idx="56589">
                  <c:v>4.8089810982199201E-2</c:v>
                </c:pt>
                <c:pt idx="56590">
                  <c:v>4.0109612702212603E-2</c:v>
                </c:pt>
                <c:pt idx="56591">
                  <c:v>-8.2293389767826602E-2</c:v>
                </c:pt>
                <c:pt idx="56592">
                  <c:v>-0.14037469758139201</c:v>
                </c:pt>
                <c:pt idx="56593">
                  <c:v>-1.1385080204271999E-2</c:v>
                </c:pt>
                <c:pt idx="56594">
                  <c:v>-4.4516867253211599E-2</c:v>
                </c:pt>
                <c:pt idx="56595">
                  <c:v>-4.3521045223315902E-2</c:v>
                </c:pt>
                <c:pt idx="56596">
                  <c:v>-5.1778721492270197E-2</c:v>
                </c:pt>
                <c:pt idx="56597">
                  <c:v>-5.4049496854967599E-2</c:v>
                </c:pt>
                <c:pt idx="56598">
                  <c:v>-1.9864705780658E-2</c:v>
                </c:pt>
                <c:pt idx="56599">
                  <c:v>-7.6273973316982796E-2</c:v>
                </c:pt>
                <c:pt idx="56600">
                  <c:v>-7.3943720347220104E-2</c:v>
                </c:pt>
                <c:pt idx="56601">
                  <c:v>-2.2358033608065899E-2</c:v>
                </c:pt>
                <c:pt idx="56602">
                  <c:v>-4.8785763610979797E-2</c:v>
                </c:pt>
                <c:pt idx="56603">
                  <c:v>-5.5804940817885097E-2</c:v>
                </c:pt>
                <c:pt idx="56604">
                  <c:v>-5.7957456028721002E-2</c:v>
                </c:pt>
                <c:pt idx="56605">
                  <c:v>-1.1915118402097099E-2</c:v>
                </c:pt>
                <c:pt idx="56606">
                  <c:v>-1.41423770139776E-2</c:v>
                </c:pt>
                <c:pt idx="56607">
                  <c:v>-1.51284413400738E-2</c:v>
                </c:pt>
                <c:pt idx="56608">
                  <c:v>-0.14150091666016201</c:v>
                </c:pt>
                <c:pt idx="56609">
                  <c:v>-0.15320043439460199</c:v>
                </c:pt>
                <c:pt idx="56610">
                  <c:v>0</c:v>
                </c:pt>
                <c:pt idx="56611">
                  <c:v>4.2714584070422303E-3</c:v>
                </c:pt>
                <c:pt idx="56612" formatCode="0.00E+00">
                  <c:v>-4.1472998130531703E-4</c:v>
                </c:pt>
                <c:pt idx="56613">
                  <c:v>-1.5844899144436999E-3</c:v>
                </c:pt>
                <c:pt idx="56614">
                  <c:v>-1.17898637958562E-2</c:v>
                </c:pt>
                <c:pt idx="56615">
                  <c:v>-9.0701236237313802E-3</c:v>
                </c:pt>
                <c:pt idx="56616">
                  <c:v>-3.3655755106503697E-2</c:v>
                </c:pt>
                <c:pt idx="56617">
                  <c:v>-1.5417490523730501E-2</c:v>
                </c:pt>
                <c:pt idx="56618">
                  <c:v>-1.3636090696798201E-2</c:v>
                </c:pt>
                <c:pt idx="56619">
                  <c:v>-1.9817317675678101E-2</c:v>
                </c:pt>
                <c:pt idx="56620">
                  <c:v>-2.32086329355294E-2</c:v>
                </c:pt>
                <c:pt idx="56621">
                  <c:v>-2.2078391963636201E-2</c:v>
                </c:pt>
                <c:pt idx="56622">
                  <c:v>-1.6231481016022599E-2</c:v>
                </c:pt>
                <c:pt idx="56623">
                  <c:v>-1.80503936680807E-2</c:v>
                </c:pt>
                <c:pt idx="56624">
                  <c:v>2.67575890872364E-2</c:v>
                </c:pt>
                <c:pt idx="56625">
                  <c:v>2.26278213841766E-2</c:v>
                </c:pt>
                <c:pt idx="56626">
                  <c:v>-1.9212195583086102E-2</c:v>
                </c:pt>
                <c:pt idx="56627">
                  <c:v>-2.0393172079521599E-2</c:v>
                </c:pt>
                <c:pt idx="56628">
                  <c:v>2.7328080251726301E-2</c:v>
                </c:pt>
                <c:pt idx="56629">
                  <c:v>-2.2593480796645402E-2</c:v>
                </c:pt>
                <c:pt idx="56630">
                  <c:v>2.5527984473515401E-2</c:v>
                </c:pt>
                <c:pt idx="56631">
                  <c:v>-2.1549496419442898E-2</c:v>
                </c:pt>
                <c:pt idx="56632">
                  <c:v>2.3324141310418101E-2</c:v>
                </c:pt>
                <c:pt idx="56633">
                  <c:v>2.05553438366037E-2</c:v>
                </c:pt>
                <c:pt idx="56634">
                  <c:v>2.9313368986093099E-2</c:v>
                </c:pt>
                <c:pt idx="56635">
                  <c:v>3.1722629430474603E-2</c:v>
                </c:pt>
                <c:pt idx="56636">
                  <c:v>-0.111401058674301</c:v>
                </c:pt>
                <c:pt idx="56637">
                  <c:v>-1.11617258125511E-2</c:v>
                </c:pt>
                <c:pt idx="56638">
                  <c:v>-1.3890349157904699E-2</c:v>
                </c:pt>
                <c:pt idx="56639">
                  <c:v>4.9781827509954399E-2</c:v>
                </c:pt>
                <c:pt idx="56640">
                  <c:v>5.59973283412456E-2</c:v>
                </c:pt>
                <c:pt idx="56641">
                  <c:v>5.8393388404605499E-2</c:v>
                </c:pt>
                <c:pt idx="56642">
                  <c:v>5.5853436361943801E-2</c:v>
                </c:pt>
                <c:pt idx="56643">
                  <c:v>6.8979949050444994E-2</c:v>
                </c:pt>
                <c:pt idx="56644">
                  <c:v>1.7064191527552799E-2</c:v>
                </c:pt>
                <c:pt idx="56645">
                  <c:v>1.6870695435234201E-2</c:v>
                </c:pt>
                <c:pt idx="56646">
                  <c:v>1.6013375451333099E-2</c:v>
                </c:pt>
                <c:pt idx="56647">
                  <c:v>1.54449560942382E-2</c:v>
                </c:pt>
                <c:pt idx="56648">
                  <c:v>2.16141570761136E-2</c:v>
                </c:pt>
                <c:pt idx="56649">
                  <c:v>3.65113108186709E-2</c:v>
                </c:pt>
                <c:pt idx="56650">
                  <c:v>-2.2808998113445999E-3</c:v>
                </c:pt>
                <c:pt idx="56651">
                  <c:v>-1.26251672543575E-2</c:v>
                </c:pt>
                <c:pt idx="56652">
                  <c:v>-2.3983142195135299E-2</c:v>
                </c:pt>
                <c:pt idx="56653">
                  <c:v>-2.1192385529373802E-3</c:v>
                </c:pt>
                <c:pt idx="56654">
                  <c:v>1.8710752855308699E-2</c:v>
                </c:pt>
                <c:pt idx="56655">
                  <c:v>3.1876365617715202E-2</c:v>
                </c:pt>
                <c:pt idx="56656">
                  <c:v>3.2919130570355302E-2</c:v>
                </c:pt>
                <c:pt idx="56657">
                  <c:v>2.4622012391671801E-2</c:v>
                </c:pt>
                <c:pt idx="56658">
                  <c:v>2.7609744323090699E-2</c:v>
                </c:pt>
                <c:pt idx="56659">
                  <c:v>3.1532518451713898E-2</c:v>
                </c:pt>
                <c:pt idx="56660">
                  <c:v>2.9242020152373899E-2</c:v>
                </c:pt>
                <c:pt idx="56661">
                  <c:v>3.4239630016689802E-2</c:v>
                </c:pt>
                <c:pt idx="56662">
                  <c:v>1.17283705656863E-2</c:v>
                </c:pt>
                <c:pt idx="56663">
                  <c:v>3.7244832608019002E-2</c:v>
                </c:pt>
                <c:pt idx="56664">
                  <c:v>3.50377915330881E-2</c:v>
                </c:pt>
                <c:pt idx="56665">
                  <c:v>5.1722103209927896E-3</c:v>
                </c:pt>
                <c:pt idx="56666">
                  <c:v>-6.5279944577909504E-2</c:v>
                </c:pt>
                <c:pt idx="56667">
                  <c:v>-7.4130085731701101E-2</c:v>
                </c:pt>
                <c:pt idx="56668">
                  <c:v>-0.109399035823221</c:v>
                </c:pt>
                <c:pt idx="56669">
                  <c:v>-0.108157440391527</c:v>
                </c:pt>
                <c:pt idx="56670">
                  <c:v>-0.118507433199203</c:v>
                </c:pt>
                <c:pt idx="56671">
                  <c:v>-8.3026763895688499E-2</c:v>
                </c:pt>
                <c:pt idx="56672">
                  <c:v>-8.6957018653603502E-2</c:v>
                </c:pt>
                <c:pt idx="56673">
                  <c:v>-9.6165734726517196E-2</c:v>
                </c:pt>
                <c:pt idx="56674">
                  <c:v>-7.0769977417250995E-2</c:v>
                </c:pt>
                <c:pt idx="56675">
                  <c:v>-7.1175699125587397E-2</c:v>
                </c:pt>
                <c:pt idx="56676">
                  <c:v>-8.9524045070871999E-2</c:v>
                </c:pt>
                <c:pt idx="56677">
                  <c:v>-6.9660277873490897E-2</c:v>
                </c:pt>
                <c:pt idx="56678">
                  <c:v>-7.4233818888983505E-2</c:v>
                </c:pt>
                <c:pt idx="56679">
                  <c:v>-6.6279871844115101E-2</c:v>
                </c:pt>
                <c:pt idx="56680">
                  <c:v>-7.8177464620667395E-2</c:v>
                </c:pt>
                <c:pt idx="56681">
                  <c:v>0.11524878999551801</c:v>
                </c:pt>
                <c:pt idx="56682">
                  <c:v>-1.36132483400717E-2</c:v>
                </c:pt>
                <c:pt idx="56683">
                  <c:v>-2.0735915027851201E-2</c:v>
                </c:pt>
                <c:pt idx="56684">
                  <c:v>3.11499921538227E-3</c:v>
                </c:pt>
                <c:pt idx="56685">
                  <c:v>8.2377523087882008E-3</c:v>
                </c:pt>
                <c:pt idx="56686">
                  <c:v>3.0567503449823101E-3</c:v>
                </c:pt>
                <c:pt idx="56687">
                  <c:v>1.61033167844255E-2</c:v>
                </c:pt>
                <c:pt idx="56688">
                  <c:v>1.9284584983105799E-3</c:v>
                </c:pt>
                <c:pt idx="56689">
                  <c:v>0.124613459206788</c:v>
                </c:pt>
                <c:pt idx="56690">
                  <c:v>0.13146751553880701</c:v>
                </c:pt>
                <c:pt idx="56691">
                  <c:v>0.154221176393119</c:v>
                </c:pt>
                <c:pt idx="56692">
                  <c:v>0.14297125266257901</c:v>
                </c:pt>
                <c:pt idx="56693">
                  <c:v>0.145449164887934</c:v>
                </c:pt>
                <c:pt idx="56694">
                  <c:v>0.14320434428182799</c:v>
                </c:pt>
                <c:pt idx="56695">
                  <c:v>0.151123102126581</c:v>
                </c:pt>
                <c:pt idx="56696">
                  <c:v>0.12977998541088001</c:v>
                </c:pt>
                <c:pt idx="56697">
                  <c:v>0.131785451244471</c:v>
                </c:pt>
                <c:pt idx="56698">
                  <c:v>0.12937274209180999</c:v>
                </c:pt>
                <c:pt idx="56699">
                  <c:v>0.22604697191713999</c:v>
                </c:pt>
                <c:pt idx="56700">
                  <c:v>0.24534725102837901</c:v>
                </c:pt>
                <c:pt idx="56701">
                  <c:v>0.1987878965448</c:v>
                </c:pt>
                <c:pt idx="56702">
                  <c:v>0.200471152746659</c:v>
                </c:pt>
                <c:pt idx="56703">
                  <c:v>0.228062932926651</c:v>
                </c:pt>
                <c:pt idx="56704">
                  <c:v>0.28452499073876603</c:v>
                </c:pt>
                <c:pt idx="56705">
                  <c:v>0.34052033323884801</c:v>
                </c:pt>
                <c:pt idx="56706">
                  <c:v>0.33809047428422401</c:v>
                </c:pt>
                <c:pt idx="56707">
                  <c:v>0.32693273553237201</c:v>
                </c:pt>
                <c:pt idx="56708">
                  <c:v>0.29329568272501699</c:v>
                </c:pt>
                <c:pt idx="56709">
                  <c:v>0.276707626875141</c:v>
                </c:pt>
                <c:pt idx="56710">
                  <c:v>0.27202751180410301</c:v>
                </c:pt>
                <c:pt idx="56711">
                  <c:v>0.29015381687886099</c:v>
                </c:pt>
                <c:pt idx="56712">
                  <c:v>0.30831849945212503</c:v>
                </c:pt>
                <c:pt idx="56713">
                  <c:v>0.42068720405674198</c:v>
                </c:pt>
                <c:pt idx="56714">
                  <c:v>0.41783409335951399</c:v>
                </c:pt>
                <c:pt idx="56715">
                  <c:v>0.419409698764037</c:v>
                </c:pt>
                <c:pt idx="56716">
                  <c:v>0.41368536092528002</c:v>
                </c:pt>
                <c:pt idx="56717">
                  <c:v>0.46199234593388</c:v>
                </c:pt>
                <c:pt idx="56718">
                  <c:v>0.49085075321532101</c:v>
                </c:pt>
                <c:pt idx="56719">
                  <c:v>0.56705608680761999</c:v>
                </c:pt>
                <c:pt idx="56720">
                  <c:v>0.57259522699271603</c:v>
                </c:pt>
                <c:pt idx="56721">
                  <c:v>0.619452818895871</c:v>
                </c:pt>
                <c:pt idx="56722">
                  <c:v>0.63265503929102695</c:v>
                </c:pt>
                <c:pt idx="56723">
                  <c:v>0.74850733456787899</c:v>
                </c:pt>
                <c:pt idx="56724">
                  <c:v>0.78917582983802204</c:v>
                </c:pt>
                <c:pt idx="56725">
                  <c:v>0.76750109698379998</c:v>
                </c:pt>
                <c:pt idx="56726">
                  <c:v>0.72274508210355204</c:v>
                </c:pt>
                <c:pt idx="56727">
                  <c:v>0.65686354670638103</c:v>
                </c:pt>
                <c:pt idx="56728">
                  <c:v>0.54152319041677399</c:v>
                </c:pt>
                <c:pt idx="56729">
                  <c:v>0.54185636563741801</c:v>
                </c:pt>
                <c:pt idx="56730">
                  <c:v>0.62280861818482403</c:v>
                </c:pt>
                <c:pt idx="56731">
                  <c:v>0.60124639929396495</c:v>
                </c:pt>
                <c:pt idx="56732">
                  <c:v>0.78030187661686401</c:v>
                </c:pt>
                <c:pt idx="56733">
                  <c:v>0.79794800192615001</c:v>
                </c:pt>
                <c:pt idx="56734">
                  <c:v>0.77592837566625805</c:v>
                </c:pt>
                <c:pt idx="56735">
                  <c:v>0.73943119132205903</c:v>
                </c:pt>
                <c:pt idx="56736">
                  <c:v>0.73978255025827699</c:v>
                </c:pt>
                <c:pt idx="56737">
                  <c:v>0.77100579607937003</c:v>
                </c:pt>
                <c:pt idx="56738">
                  <c:v>0.77459876129535699</c:v>
                </c:pt>
                <c:pt idx="56739">
                  <c:v>0.76152517824711996</c:v>
                </c:pt>
                <c:pt idx="56740">
                  <c:v>0.822778315516971</c:v>
                </c:pt>
                <c:pt idx="56741">
                  <c:v>0.83173019362886302</c:v>
                </c:pt>
                <c:pt idx="56742">
                  <c:v>0.82157113132174098</c:v>
                </c:pt>
                <c:pt idx="56743">
                  <c:v>0.73078621758545803</c:v>
                </c:pt>
                <c:pt idx="56744">
                  <c:v>0.70515960671513001</c:v>
                </c:pt>
                <c:pt idx="56745">
                  <c:v>0.75636096799407404</c:v>
                </c:pt>
                <c:pt idx="56746">
                  <c:v>0.73318534559257498</c:v>
                </c:pt>
                <c:pt idx="56747">
                  <c:v>0.72912143526369699</c:v>
                </c:pt>
                <c:pt idx="56748">
                  <c:v>0.81675108245788297</c:v>
                </c:pt>
                <c:pt idx="56749">
                  <c:v>0.82688169429360303</c:v>
                </c:pt>
                <c:pt idx="56750">
                  <c:v>0.71187468184768998</c:v>
                </c:pt>
                <c:pt idx="56751">
                  <c:v>0.77003758982663495</c:v>
                </c:pt>
                <c:pt idx="56752">
                  <c:v>0.775568646022883</c:v>
                </c:pt>
                <c:pt idx="56753">
                  <c:v>0.82242326787702302</c:v>
                </c:pt>
                <c:pt idx="56754">
                  <c:v>0.81890003676530099</c:v>
                </c:pt>
                <c:pt idx="56755">
                  <c:v>0.84276271950058501</c:v>
                </c:pt>
                <c:pt idx="56756">
                  <c:v>0.84607135006007606</c:v>
                </c:pt>
                <c:pt idx="56757">
                  <c:v>0.82680649010045704</c:v>
                </c:pt>
                <c:pt idx="56758">
                  <c:v>0.82338314248321598</c:v>
                </c:pt>
                <c:pt idx="56759">
                  <c:v>0.87580385303364106</c:v>
                </c:pt>
                <c:pt idx="56760">
                  <c:v>0.84299276420303404</c:v>
                </c:pt>
                <c:pt idx="56761">
                  <c:v>0.86798599574888202</c:v>
                </c:pt>
                <c:pt idx="56762">
                  <c:v>0.90008484821455403</c:v>
                </c:pt>
                <c:pt idx="56763">
                  <c:v>0.88794935689295196</c:v>
                </c:pt>
                <c:pt idx="56764">
                  <c:v>0.85875901974930202</c:v>
                </c:pt>
                <c:pt idx="56765">
                  <c:v>0.89928562995803796</c:v>
                </c:pt>
                <c:pt idx="56766">
                  <c:v>0.90741223533708504</c:v>
                </c:pt>
                <c:pt idx="56767">
                  <c:v>0.908044775849985</c:v>
                </c:pt>
                <c:pt idx="56768">
                  <c:v>0.90845096423341198</c:v>
                </c:pt>
                <c:pt idx="56769">
                  <c:v>0.97639811814921496</c:v>
                </c:pt>
                <c:pt idx="56770">
                  <c:v>5.1352984570518503E-3</c:v>
                </c:pt>
                <c:pt idx="56771">
                  <c:v>1.2158491401457999E-2</c:v>
                </c:pt>
                <c:pt idx="56772">
                  <c:v>1.0723492708099899E-2</c:v>
                </c:pt>
                <c:pt idx="56773">
                  <c:v>1.6210042129881402E-2</c:v>
                </c:pt>
                <c:pt idx="56774">
                  <c:v>1.33668259051256E-2</c:v>
                </c:pt>
                <c:pt idx="56775">
                  <c:v>5.3791084832119598E-2</c:v>
                </c:pt>
                <c:pt idx="56776">
                  <c:v>5.1790419713489501E-2</c:v>
                </c:pt>
                <c:pt idx="56777">
                  <c:v>6.6624217487606802E-2</c:v>
                </c:pt>
                <c:pt idx="56778">
                  <c:v>2.4784578491533399E-2</c:v>
                </c:pt>
                <c:pt idx="56779">
                  <c:v>1.96886649339445E-2</c:v>
                </c:pt>
                <c:pt idx="56780">
                  <c:v>6.2467433344074202E-2</c:v>
                </c:pt>
                <c:pt idx="56781">
                  <c:v>7.4928169606717804E-2</c:v>
                </c:pt>
                <c:pt idx="56782">
                  <c:v>7.7941136728121002E-2</c:v>
                </c:pt>
                <c:pt idx="56783">
                  <c:v>9.3452667081102198E-2</c:v>
                </c:pt>
                <c:pt idx="56784">
                  <c:v>4.4487104012805402E-2</c:v>
                </c:pt>
                <c:pt idx="56785">
                  <c:v>7.0913377515323395E-2</c:v>
                </c:pt>
                <c:pt idx="56786">
                  <c:v>2.1572188825166899E-2</c:v>
                </c:pt>
                <c:pt idx="56787">
                  <c:v>3.0254922840710501E-2</c:v>
                </c:pt>
                <c:pt idx="56788">
                  <c:v>3.0499563651452202E-2</c:v>
                </c:pt>
                <c:pt idx="56789">
                  <c:v>3.91714310853363E-2</c:v>
                </c:pt>
                <c:pt idx="56790">
                  <c:v>4.57949536568611E-2</c:v>
                </c:pt>
                <c:pt idx="56791">
                  <c:v>1.6478752575015802E-2</c:v>
                </c:pt>
                <c:pt idx="56792">
                  <c:v>2.5715373980243999E-3</c:v>
                </c:pt>
                <c:pt idx="56793">
                  <c:v>6.0556202936590201E-3</c:v>
                </c:pt>
                <c:pt idx="56794">
                  <c:v>4.7726368928733498E-2</c:v>
                </c:pt>
                <c:pt idx="56795">
                  <c:v>6.5948884079096697E-3</c:v>
                </c:pt>
                <c:pt idx="56796">
                  <c:v>-4.4861843855635401E-2</c:v>
                </c:pt>
                <c:pt idx="56797">
                  <c:v>-4.3402647226542898E-2</c:v>
                </c:pt>
                <c:pt idx="56798">
                  <c:v>3.5051875269222099E-2</c:v>
                </c:pt>
                <c:pt idx="56799">
                  <c:v>3.4862214796666999E-2</c:v>
                </c:pt>
                <c:pt idx="56800">
                  <c:v>5.5176721092757099E-2</c:v>
                </c:pt>
                <c:pt idx="56801">
                  <c:v>6.8363901291114998E-2</c:v>
                </c:pt>
                <c:pt idx="56802">
                  <c:v>-1.7516548303468198E-2</c:v>
                </c:pt>
                <c:pt idx="56803">
                  <c:v>-7.42535845933178E-3</c:v>
                </c:pt>
                <c:pt idx="56804">
                  <c:v>4.1953573725478303E-2</c:v>
                </c:pt>
                <c:pt idx="56805">
                  <c:v>4.0481774166586097E-2</c:v>
                </c:pt>
                <c:pt idx="56806">
                  <c:v>3.5399501549581103E-2</c:v>
                </c:pt>
                <c:pt idx="56807">
                  <c:v>3.5122789799748103E-2</c:v>
                </c:pt>
                <c:pt idx="56808" formatCode="0.00E+00">
                  <c:v>1.55031346239287E-4</c:v>
                </c:pt>
                <c:pt idx="56809">
                  <c:v>6.1594548795720298E-3</c:v>
                </c:pt>
                <c:pt idx="56810">
                  <c:v>9.9449712765214901E-2</c:v>
                </c:pt>
                <c:pt idx="56811">
                  <c:v>0.10548569707840599</c:v>
                </c:pt>
                <c:pt idx="56812">
                  <c:v>5.5688247003472698E-2</c:v>
                </c:pt>
                <c:pt idx="56813">
                  <c:v>0.14536196319991199</c:v>
                </c:pt>
                <c:pt idx="56814">
                  <c:v>0.122323946980247</c:v>
                </c:pt>
                <c:pt idx="56815">
                  <c:v>0.147714127729345</c:v>
                </c:pt>
                <c:pt idx="56816">
                  <c:v>0.141626280121015</c:v>
                </c:pt>
                <c:pt idx="56817">
                  <c:v>0.14655464019247699</c:v>
                </c:pt>
                <c:pt idx="56818">
                  <c:v>0.124698658809238</c:v>
                </c:pt>
                <c:pt idx="56819">
                  <c:v>1.0508617738718799E-2</c:v>
                </c:pt>
                <c:pt idx="56820" formatCode="0.00E+00">
                  <c:v>6.14055264204882E-4</c:v>
                </c:pt>
                <c:pt idx="56821">
                  <c:v>9.4304716476597703E-2</c:v>
                </c:pt>
                <c:pt idx="56822">
                  <c:v>8.0839254357676096E-2</c:v>
                </c:pt>
                <c:pt idx="56823">
                  <c:v>6.7933893611788795E-2</c:v>
                </c:pt>
                <c:pt idx="56824">
                  <c:v>6.0686429117955999E-2</c:v>
                </c:pt>
                <c:pt idx="56825">
                  <c:v>6.2384980050318402E-2</c:v>
                </c:pt>
                <c:pt idx="56826">
                  <c:v>-8.4197515816544204E-3</c:v>
                </c:pt>
                <c:pt idx="56827">
                  <c:v>6.5646758269344296E-3</c:v>
                </c:pt>
                <c:pt idx="56828" formatCode="0.00E+00">
                  <c:v>4.1621703165506299E-4</c:v>
                </c:pt>
                <c:pt idx="56829">
                  <c:v>2.13151658241805E-3</c:v>
                </c:pt>
                <c:pt idx="56830">
                  <c:v>-5.5996973942571398E-3</c:v>
                </c:pt>
                <c:pt idx="56831">
                  <c:v>-1.57551499573216E-2</c:v>
                </c:pt>
                <c:pt idx="56832">
                  <c:v>-2.9733743381677499E-2</c:v>
                </c:pt>
                <c:pt idx="56833">
                  <c:v>-1.8501654275835101E-2</c:v>
                </c:pt>
                <c:pt idx="56834">
                  <c:v>-2.41602028667087E-2</c:v>
                </c:pt>
                <c:pt idx="56835">
                  <c:v>-2.27611559275804E-2</c:v>
                </c:pt>
                <c:pt idx="56836">
                  <c:v>-2.3432984097743401E-2</c:v>
                </c:pt>
                <c:pt idx="56837">
                  <c:v>-2.6081022561199301E-2</c:v>
                </c:pt>
                <c:pt idx="56838">
                  <c:v>-3.3897794771097597E-2</c:v>
                </c:pt>
                <c:pt idx="56839">
                  <c:v>-4.0803324724619103E-2</c:v>
                </c:pt>
                <c:pt idx="56840">
                  <c:v>-3.7338047674836297E-2</c:v>
                </c:pt>
                <c:pt idx="56841">
                  <c:v>-3.7381679342122401E-2</c:v>
                </c:pt>
                <c:pt idx="56842">
                  <c:v>-2.6242842934250901E-2</c:v>
                </c:pt>
                <c:pt idx="56843">
                  <c:v>5.3652432960801903E-2</c:v>
                </c:pt>
                <c:pt idx="56844">
                  <c:v>-1.6184229212641199E-3</c:v>
                </c:pt>
                <c:pt idx="56845">
                  <c:v>-1.65185461202765E-3</c:v>
                </c:pt>
                <c:pt idx="56846">
                  <c:v>-4.4565683392931901E-3</c:v>
                </c:pt>
                <c:pt idx="56847">
                  <c:v>-1.39474987763767E-2</c:v>
                </c:pt>
                <c:pt idx="56848">
                  <c:v>-4.0038880231025803E-3</c:v>
                </c:pt>
                <c:pt idx="56849">
                  <c:v>1.49410741094646E-3</c:v>
                </c:pt>
                <c:pt idx="56850">
                  <c:v>-8.8239248768548998E-3</c:v>
                </c:pt>
                <c:pt idx="56851">
                  <c:v>-1.8837306064736199E-3</c:v>
                </c:pt>
                <c:pt idx="56852">
                  <c:v>-8.8337185935281008E-3</c:v>
                </c:pt>
                <c:pt idx="56853" formatCode="0.00E+00">
                  <c:v>8.0019356841498602E-4</c:v>
                </c:pt>
                <c:pt idx="56854">
                  <c:v>-4.6947616821177898E-3</c:v>
                </c:pt>
                <c:pt idx="56855">
                  <c:v>4.4414520272679702E-3</c:v>
                </c:pt>
                <c:pt idx="56856">
                  <c:v>7.6103773340321298E-3</c:v>
                </c:pt>
                <c:pt idx="56857" formatCode="0.00E+00">
                  <c:v>-3.9705355170949099E-4</c:v>
                </c:pt>
                <c:pt idx="56858">
                  <c:v>-9.0359306075677992E-3</c:v>
                </c:pt>
                <c:pt idx="56859">
                  <c:v>-9.0929203483525092E-3</c:v>
                </c:pt>
                <c:pt idx="56860">
                  <c:v>3.2182719674500503E-2</c:v>
                </c:pt>
                <c:pt idx="56861">
                  <c:v>4.9938765167012601E-2</c:v>
                </c:pt>
                <c:pt idx="56862">
                  <c:v>5.1196740722894103E-2</c:v>
                </c:pt>
                <c:pt idx="56863">
                  <c:v>5.9179938998145297E-2</c:v>
                </c:pt>
                <c:pt idx="56864">
                  <c:v>4.8264141557886803E-2</c:v>
                </c:pt>
                <c:pt idx="56865">
                  <c:v>5.6612760798253302E-2</c:v>
                </c:pt>
                <c:pt idx="56866">
                  <c:v>4.2957818663015498E-2</c:v>
                </c:pt>
                <c:pt idx="56867">
                  <c:v>6.3862960370922803E-2</c:v>
                </c:pt>
                <c:pt idx="56868">
                  <c:v>6.10813754397301E-2</c:v>
                </c:pt>
                <c:pt idx="56869">
                  <c:v>5.8779770663769298E-2</c:v>
                </c:pt>
                <c:pt idx="56870">
                  <c:v>5.9576067673346701E-2</c:v>
                </c:pt>
                <c:pt idx="56871">
                  <c:v>8.7633330941747606E-2</c:v>
                </c:pt>
                <c:pt idx="56872">
                  <c:v>6.7698772140446895E-2</c:v>
                </c:pt>
                <c:pt idx="56873">
                  <c:v>6.1151195924852297E-2</c:v>
                </c:pt>
                <c:pt idx="56874">
                  <c:v>4.5265329327177098E-2</c:v>
                </c:pt>
                <c:pt idx="56875">
                  <c:v>0.15154736630882101</c:v>
                </c:pt>
                <c:pt idx="56876">
                  <c:v>0.154171476349585</c:v>
                </c:pt>
                <c:pt idx="56877">
                  <c:v>0.15898981746562699</c:v>
                </c:pt>
                <c:pt idx="56878">
                  <c:v>0.19417666797362201</c:v>
                </c:pt>
                <c:pt idx="56879">
                  <c:v>0.21596088747372899</c:v>
                </c:pt>
                <c:pt idx="56880">
                  <c:v>0.149150970296452</c:v>
                </c:pt>
                <c:pt idx="56881">
                  <c:v>0.14012341287146701</c:v>
                </c:pt>
                <c:pt idx="56882">
                  <c:v>0.11677517784617999</c:v>
                </c:pt>
                <c:pt idx="56883">
                  <c:v>0.15633731411690099</c:v>
                </c:pt>
                <c:pt idx="56884">
                  <c:v>0.14331653046728501</c:v>
                </c:pt>
                <c:pt idx="56885">
                  <c:v>0.15339677059005799</c:v>
                </c:pt>
                <c:pt idx="56886">
                  <c:v>0.15339677059005799</c:v>
                </c:pt>
                <c:pt idx="56887">
                  <c:v>0.24339762639704199</c:v>
                </c:pt>
                <c:pt idx="56888">
                  <c:v>0.25976466495837702</c:v>
                </c:pt>
                <c:pt idx="56889">
                  <c:v>0.25840234186899202</c:v>
                </c:pt>
                <c:pt idx="56890">
                  <c:v>0.26097737875169102</c:v>
                </c:pt>
                <c:pt idx="56891">
                  <c:v>0.32555368057739398</c:v>
                </c:pt>
                <c:pt idx="56892">
                  <c:v>0.342701932946612</c:v>
                </c:pt>
                <c:pt idx="56893">
                  <c:v>0.36221019015795702</c:v>
                </c:pt>
                <c:pt idx="56894">
                  <c:v>0.352391381448803</c:v>
                </c:pt>
                <c:pt idx="56895">
                  <c:v>0.37906097961213697</c:v>
                </c:pt>
                <c:pt idx="56896">
                  <c:v>0.38159946117634003</c:v>
                </c:pt>
                <c:pt idx="56897">
                  <c:v>0.34039100571077202</c:v>
                </c:pt>
                <c:pt idx="56898">
                  <c:v>0.33805768180078299</c:v>
                </c:pt>
                <c:pt idx="56899">
                  <c:v>0.48712800678102502</c:v>
                </c:pt>
                <c:pt idx="56900">
                  <c:v>0.471794994407014</c:v>
                </c:pt>
                <c:pt idx="56901">
                  <c:v>0.485801944136252</c:v>
                </c:pt>
                <c:pt idx="56902">
                  <c:v>0.39271248484217502</c:v>
                </c:pt>
                <c:pt idx="56903">
                  <c:v>0.42272919441282603</c:v>
                </c:pt>
                <c:pt idx="56904">
                  <c:v>0.44359623283983401</c:v>
                </c:pt>
                <c:pt idx="56905">
                  <c:v>0.47148097347413098</c:v>
                </c:pt>
                <c:pt idx="56906">
                  <c:v>0.346759363552474</c:v>
                </c:pt>
                <c:pt idx="56907">
                  <c:v>0.41357280870867302</c:v>
                </c:pt>
                <c:pt idx="56908">
                  <c:v>0.40931933353523903</c:v>
                </c:pt>
                <c:pt idx="56909">
                  <c:v>0.42077973675268898</c:v>
                </c:pt>
                <c:pt idx="56910">
                  <c:v>0.39655537076779801</c:v>
                </c:pt>
                <c:pt idx="56911">
                  <c:v>0.51228426156805895</c:v>
                </c:pt>
                <c:pt idx="56912">
                  <c:v>0.50015152959250297</c:v>
                </c:pt>
                <c:pt idx="56913">
                  <c:v>0.51356287365942299</c:v>
                </c:pt>
                <c:pt idx="56914">
                  <c:v>0.61215918924115198</c:v>
                </c:pt>
                <c:pt idx="56915">
                  <c:v>0.60303982493542796</c:v>
                </c:pt>
                <c:pt idx="56916">
                  <c:v>-2.3924790334845999E-2</c:v>
                </c:pt>
                <c:pt idx="56917">
                  <c:v>-1.9024593580807499E-2</c:v>
                </c:pt>
                <c:pt idx="56918">
                  <c:v>-2.4145124927356099E-2</c:v>
                </c:pt>
                <c:pt idx="56919">
                  <c:v>-2.29549977545324E-2</c:v>
                </c:pt>
                <c:pt idx="56920">
                  <c:v>-3.4584978914875102E-2</c:v>
                </c:pt>
                <c:pt idx="56921">
                  <c:v>-3.7389767069905898E-2</c:v>
                </c:pt>
                <c:pt idx="56922">
                  <c:v>-3.4584978914875102E-2</c:v>
                </c:pt>
                <c:pt idx="56923">
                  <c:v>-3.7389767069905898E-2</c:v>
                </c:pt>
                <c:pt idx="56924">
                  <c:v>-3.9123659750704302E-2</c:v>
                </c:pt>
                <c:pt idx="56925">
                  <c:v>-3.7884409890520401E-2</c:v>
                </c:pt>
                <c:pt idx="56926">
                  <c:v>-4.4127801454704602E-2</c:v>
                </c:pt>
                <c:pt idx="56927">
                  <c:v>-3.8744318111196302E-2</c:v>
                </c:pt>
                <c:pt idx="56928">
                  <c:v>-4.85961106769403E-2</c:v>
                </c:pt>
                <c:pt idx="56929">
                  <c:v>-4.4189117287741303E-2</c:v>
                </c:pt>
                <c:pt idx="56930">
                  <c:v>-4.7204781152295899E-2</c:v>
                </c:pt>
                <c:pt idx="56931">
                  <c:v>-3.1644291290535899E-2</c:v>
                </c:pt>
                <c:pt idx="56932">
                  <c:v>-4.0675580336063603E-2</c:v>
                </c:pt>
                <c:pt idx="56933">
                  <c:v>-1.8208273939824798E-2</c:v>
                </c:pt>
                <c:pt idx="56934">
                  <c:v>-2.10409744183199E-2</c:v>
                </c:pt>
                <c:pt idx="56935">
                  <c:v>-1.0768904190534501E-2</c:v>
                </c:pt>
                <c:pt idx="56936">
                  <c:v>-1.8238473873752398E-2</c:v>
                </c:pt>
                <c:pt idx="56937">
                  <c:v>2.2772875391729999E-3</c:v>
                </c:pt>
                <c:pt idx="56938">
                  <c:v>-4.0698612509888401E-3</c:v>
                </c:pt>
                <c:pt idx="56939">
                  <c:v>-8.2788303039154007E-3</c:v>
                </c:pt>
                <c:pt idx="56940">
                  <c:v>-7.5594070136464301E-3</c:v>
                </c:pt>
                <c:pt idx="56941">
                  <c:v>-4.3573863359391797E-3</c:v>
                </c:pt>
                <c:pt idx="56942">
                  <c:v>-8.0777114203855992E-3</c:v>
                </c:pt>
                <c:pt idx="56943">
                  <c:v>3.3029645796245101E-2</c:v>
                </c:pt>
                <c:pt idx="56944">
                  <c:v>2.9542798199304601E-3</c:v>
                </c:pt>
                <c:pt idx="56945">
                  <c:v>6.8512721142981001E-2</c:v>
                </c:pt>
                <c:pt idx="56946">
                  <c:v>5.9624968389336397E-2</c:v>
                </c:pt>
                <c:pt idx="56947">
                  <c:v>6.15785983836767E-2</c:v>
                </c:pt>
                <c:pt idx="56948">
                  <c:v>5.8459450307101202E-2</c:v>
                </c:pt>
                <c:pt idx="56949">
                  <c:v>6.0392511593430502E-2</c:v>
                </c:pt>
                <c:pt idx="56950">
                  <c:v>3.3283782000722503E-2</c:v>
                </c:pt>
                <c:pt idx="56951">
                  <c:v>3.8602300942144098E-2</c:v>
                </c:pt>
                <c:pt idx="56952">
                  <c:v>2.30455793309234E-2</c:v>
                </c:pt>
                <c:pt idx="56953">
                  <c:v>4.3622491972879797E-2</c:v>
                </c:pt>
                <c:pt idx="56954">
                  <c:v>6.7585130454754696E-3</c:v>
                </c:pt>
                <c:pt idx="56955">
                  <c:v>0.12131129580518001</c:v>
                </c:pt>
                <c:pt idx="56956">
                  <c:v>0.128251335944923</c:v>
                </c:pt>
                <c:pt idx="56957">
                  <c:v>0.14461579745262701</c:v>
                </c:pt>
                <c:pt idx="56958">
                  <c:v>0.122234442283168</c:v>
                </c:pt>
                <c:pt idx="56959">
                  <c:v>0.14966864291232701</c:v>
                </c:pt>
                <c:pt idx="56960">
                  <c:v>5.2179855276752703E-3</c:v>
                </c:pt>
                <c:pt idx="56961">
                  <c:v>9.4688092724422007E-3</c:v>
                </c:pt>
                <c:pt idx="56962">
                  <c:v>5.68469219016787E-3</c:v>
                </c:pt>
                <c:pt idx="56963">
                  <c:v>1.33727676444761E-2</c:v>
                </c:pt>
                <c:pt idx="56964">
                  <c:v>1.2125688970449499E-2</c:v>
                </c:pt>
                <c:pt idx="56965">
                  <c:v>-3.0433749587259699E-3</c:v>
                </c:pt>
                <c:pt idx="56966">
                  <c:v>4.7947773504963299E-2</c:v>
                </c:pt>
                <c:pt idx="56967">
                  <c:v>5.1021577849079597E-2</c:v>
                </c:pt>
                <c:pt idx="56968">
                  <c:v>-1.78663497674502E-3</c:v>
                </c:pt>
                <c:pt idx="56969">
                  <c:v>-7.2312396081255503E-3</c:v>
                </c:pt>
                <c:pt idx="56970">
                  <c:v>-1.5500720578741399E-2</c:v>
                </c:pt>
                <c:pt idx="56971">
                  <c:v>-1.8791036136193099E-2</c:v>
                </c:pt>
                <c:pt idx="56972">
                  <c:v>-4.1176299655418101E-2</c:v>
                </c:pt>
                <c:pt idx="56973">
                  <c:v>-2.2138823085479001E-2</c:v>
                </c:pt>
                <c:pt idx="56974">
                  <c:v>1.48691330021677E-2</c:v>
                </c:pt>
                <c:pt idx="56975">
                  <c:v>1.86978471730747E-2</c:v>
                </c:pt>
                <c:pt idx="56976">
                  <c:v>1.3657811927445701E-2</c:v>
                </c:pt>
                <c:pt idx="56977">
                  <c:v>1.21839761632065E-2</c:v>
                </c:pt>
                <c:pt idx="56978">
                  <c:v>1.58606854820986E-2</c:v>
                </c:pt>
                <c:pt idx="56979">
                  <c:v>2.2193878548407001E-2</c:v>
                </c:pt>
                <c:pt idx="56980">
                  <c:v>8.2982527926380705E-3</c:v>
                </c:pt>
                <c:pt idx="56981">
                  <c:v>1.83977387836506E-2</c:v>
                </c:pt>
                <c:pt idx="56982">
                  <c:v>-3.3631626739457798E-2</c:v>
                </c:pt>
                <c:pt idx="56983">
                  <c:v>2.0188932364180401E-2</c:v>
                </c:pt>
                <c:pt idx="56984">
                  <c:v>-8.0501546321318698E-3</c:v>
                </c:pt>
                <c:pt idx="56985">
                  <c:v>-3.9998000113357001E-3</c:v>
                </c:pt>
                <c:pt idx="56986">
                  <c:v>-2.21483604790084E-3</c:v>
                </c:pt>
                <c:pt idx="56987">
                  <c:v>0.17625241253226501</c:v>
                </c:pt>
                <c:pt idx="56988">
                  <c:v>0.103857751064504</c:v>
                </c:pt>
                <c:pt idx="56989">
                  <c:v>0.127848031661873</c:v>
                </c:pt>
                <c:pt idx="56990">
                  <c:v>0.118376301480434</c:v>
                </c:pt>
                <c:pt idx="56991">
                  <c:v>0.23967011544566</c:v>
                </c:pt>
                <c:pt idx="56992">
                  <c:v>0.149613691222373</c:v>
                </c:pt>
                <c:pt idx="56993">
                  <c:v>0.23336317221032499</c:v>
                </c:pt>
                <c:pt idx="56994">
                  <c:v>0.21714391625202201</c:v>
                </c:pt>
                <c:pt idx="56995">
                  <c:v>0.22881876619902999</c:v>
                </c:pt>
                <c:pt idx="56996">
                  <c:v>0.22588152377641499</c:v>
                </c:pt>
                <c:pt idx="56997">
                  <c:v>0.24474302583589899</c:v>
                </c:pt>
                <c:pt idx="56998">
                  <c:v>0.18472150052330399</c:v>
                </c:pt>
                <c:pt idx="56999">
                  <c:v>0.20667137459989501</c:v>
                </c:pt>
                <c:pt idx="57000">
                  <c:v>0.223845256096777</c:v>
                </c:pt>
                <c:pt idx="57001">
                  <c:v>0.18334765335411399</c:v>
                </c:pt>
                <c:pt idx="57002">
                  <c:v>9.9047902541149396E-2</c:v>
                </c:pt>
                <c:pt idx="57003">
                  <c:v>0.10501812418602</c:v>
                </c:pt>
                <c:pt idx="57004">
                  <c:v>0.122529652220499</c:v>
                </c:pt>
                <c:pt idx="57005">
                  <c:v>0.144203521100813</c:v>
                </c:pt>
                <c:pt idx="57006">
                  <c:v>-4.5105696486684704E-3</c:v>
                </c:pt>
                <c:pt idx="57007" formatCode="0.00E+00">
                  <c:v>9.7081250891783901E-4</c:v>
                </c:pt>
                <c:pt idx="57008">
                  <c:v>-2.1587875248399498E-2</c:v>
                </c:pt>
                <c:pt idx="57009" formatCode="0.00E+00">
                  <c:v>-9.8469137367995704E-5</c:v>
                </c:pt>
                <c:pt idx="57010">
                  <c:v>-1.7368863576141501E-3</c:v>
                </c:pt>
                <c:pt idx="57011" formatCode="0.00E+00">
                  <c:v>-5.2135809704512105E-4</c:v>
                </c:pt>
                <c:pt idx="57012">
                  <c:v>-1.18258412527527E-3</c:v>
                </c:pt>
                <c:pt idx="57013">
                  <c:v>-6.2521652642100103E-3</c:v>
                </c:pt>
                <c:pt idx="57014">
                  <c:v>-4.1069964045041801E-3</c:v>
                </c:pt>
                <c:pt idx="57015">
                  <c:v>3.4625860134177303E-2</c:v>
                </c:pt>
                <c:pt idx="57016">
                  <c:v>3.4786719446501198E-2</c:v>
                </c:pt>
                <c:pt idx="57017">
                  <c:v>3.56193079146713E-2</c:v>
                </c:pt>
                <c:pt idx="57018">
                  <c:v>4.8790544235587298E-2</c:v>
                </c:pt>
                <c:pt idx="57019">
                  <c:v>5.8531604565563902E-2</c:v>
                </c:pt>
                <c:pt idx="57020">
                  <c:v>1.9097634484185999E-2</c:v>
                </c:pt>
                <c:pt idx="57021">
                  <c:v>2.45832934269338E-2</c:v>
                </c:pt>
                <c:pt idx="57022">
                  <c:v>2.2441353174392099E-2</c:v>
                </c:pt>
                <c:pt idx="57023">
                  <c:v>4.4914030464224299E-2</c:v>
                </c:pt>
                <c:pt idx="57024">
                  <c:v>4.8502063833372799E-2</c:v>
                </c:pt>
                <c:pt idx="57025">
                  <c:v>5.3689526941264901E-2</c:v>
                </c:pt>
                <c:pt idx="57026">
                  <c:v>-2.9460137535924601E-2</c:v>
                </c:pt>
                <c:pt idx="57027">
                  <c:v>-7.8139752960393292E-3</c:v>
                </c:pt>
                <c:pt idx="57028">
                  <c:v>-9.0813583075231002E-3</c:v>
                </c:pt>
                <c:pt idx="57029">
                  <c:v>1.34900979005481E-3</c:v>
                </c:pt>
                <c:pt idx="57030">
                  <c:v>5.5834762092611401E-2</c:v>
                </c:pt>
                <c:pt idx="57031">
                  <c:v>6.6879664013254E-2</c:v>
                </c:pt>
                <c:pt idx="57032">
                  <c:v>5.3782167017728699E-2</c:v>
                </c:pt>
                <c:pt idx="57033">
                  <c:v>6.4319895868604204E-2</c:v>
                </c:pt>
                <c:pt idx="57034">
                  <c:v>5.00305675155285E-2</c:v>
                </c:pt>
                <c:pt idx="57035">
                  <c:v>6.7109951229244999E-2</c:v>
                </c:pt>
                <c:pt idx="57036">
                  <c:v>6.6937467773291195E-2</c:v>
                </c:pt>
                <c:pt idx="57037">
                  <c:v>8.5421583642323703E-2</c:v>
                </c:pt>
                <c:pt idx="57038">
                  <c:v>8.4184572543883895E-2</c:v>
                </c:pt>
                <c:pt idx="57039">
                  <c:v>9.1592134887068299E-2</c:v>
                </c:pt>
                <c:pt idx="57040">
                  <c:v>0.14102093252343501</c:v>
                </c:pt>
                <c:pt idx="57041">
                  <c:v>0.14496521386863201</c:v>
                </c:pt>
                <c:pt idx="57042">
                  <c:v>0.114944849714014</c:v>
                </c:pt>
                <c:pt idx="57043">
                  <c:v>0.118607080494618</c:v>
                </c:pt>
                <c:pt idx="57044">
                  <c:v>7.0204089415795298E-2</c:v>
                </c:pt>
                <c:pt idx="57045">
                  <c:v>7.5259029174323797E-2</c:v>
                </c:pt>
                <c:pt idx="57046">
                  <c:v>1.9216437590039801E-2</c:v>
                </c:pt>
                <c:pt idx="57047">
                  <c:v>-2.2495277049713099E-2</c:v>
                </c:pt>
                <c:pt idx="57048">
                  <c:v>-3.0123089978871299E-2</c:v>
                </c:pt>
                <c:pt idx="57049">
                  <c:v>-2.6271183690427899E-2</c:v>
                </c:pt>
                <c:pt idx="57050">
                  <c:v>-1.66632909585906E-2</c:v>
                </c:pt>
                <c:pt idx="57051">
                  <c:v>-1.6348774725339899E-2</c:v>
                </c:pt>
                <c:pt idx="57052">
                  <c:v>-3.4037972709554699E-2</c:v>
                </c:pt>
                <c:pt idx="57053">
                  <c:v>-3.7760645721465799E-2</c:v>
                </c:pt>
                <c:pt idx="57054">
                  <c:v>-8.2568431402627596E-3</c:v>
                </c:pt>
                <c:pt idx="57055">
                  <c:v>-2.9615397712059398E-3</c:v>
                </c:pt>
                <c:pt idx="57056">
                  <c:v>-1.10501632162482E-2</c:v>
                </c:pt>
                <c:pt idx="57057">
                  <c:v>-2.95938538813089E-3</c:v>
                </c:pt>
                <c:pt idx="57058">
                  <c:v>-1.79419149205222E-2</c:v>
                </c:pt>
                <c:pt idx="57059">
                  <c:v>7.3437770345829902E-3</c:v>
                </c:pt>
                <c:pt idx="57060">
                  <c:v>1.33078248194284E-3</c:v>
                </c:pt>
                <c:pt idx="57061">
                  <c:v>1.3698704851317E-3</c:v>
                </c:pt>
                <c:pt idx="57062">
                  <c:v>5.0465640975247902E-3</c:v>
                </c:pt>
                <c:pt idx="57063">
                  <c:v>1.9534589663778801E-2</c:v>
                </c:pt>
                <c:pt idx="57064">
                  <c:v>2.1738768750487299E-2</c:v>
                </c:pt>
                <c:pt idx="57065">
                  <c:v>2.13076412236268E-2</c:v>
                </c:pt>
                <c:pt idx="57066">
                  <c:v>7.0591640078072598E-3</c:v>
                </c:pt>
                <c:pt idx="57067">
                  <c:v>5.9059513269512599E-3</c:v>
                </c:pt>
                <c:pt idx="57068">
                  <c:v>-3.2672282619584797E-2</c:v>
                </c:pt>
                <c:pt idx="57069">
                  <c:v>-3.23614448394677E-2</c:v>
                </c:pt>
                <c:pt idx="57070">
                  <c:v>-4.0618718788841601E-2</c:v>
                </c:pt>
                <c:pt idx="57071">
                  <c:v>-3.43073857076421E-2</c:v>
                </c:pt>
                <c:pt idx="57072">
                  <c:v>-3.92498559121503E-2</c:v>
                </c:pt>
                <c:pt idx="57073">
                  <c:v>-3.6789052553882901E-2</c:v>
                </c:pt>
                <c:pt idx="57074">
                  <c:v>-3.9426624151082099E-2</c:v>
                </c:pt>
                <c:pt idx="57075">
                  <c:v>-4.26196716906381E-2</c:v>
                </c:pt>
                <c:pt idx="57076">
                  <c:v>-4.01953614570651E-2</c:v>
                </c:pt>
                <c:pt idx="57077">
                  <c:v>-4.0312840348638503E-2</c:v>
                </c:pt>
                <c:pt idx="57078">
                  <c:v>-3.4022171017469002E-2</c:v>
                </c:pt>
                <c:pt idx="57079">
                  <c:v>-3.9334450824870699E-2</c:v>
                </c:pt>
                <c:pt idx="57080">
                  <c:v>7.1087692730171306E-2</c:v>
                </c:pt>
                <c:pt idx="57081">
                  <c:v>6.3585773092275505E-2</c:v>
                </c:pt>
                <c:pt idx="57082">
                  <c:v>6.4520215368881695E-2</c:v>
                </c:pt>
                <c:pt idx="57083">
                  <c:v>6.3640269362446197E-2</c:v>
                </c:pt>
                <c:pt idx="57084">
                  <c:v>6.8349107860392305E-2</c:v>
                </c:pt>
                <c:pt idx="57085">
                  <c:v>6.5509202679637293E-2</c:v>
                </c:pt>
                <c:pt idx="57086">
                  <c:v>6.7737296910068898E-2</c:v>
                </c:pt>
                <c:pt idx="57087">
                  <c:v>6.5355389480115503E-2</c:v>
                </c:pt>
                <c:pt idx="57088">
                  <c:v>6.7577998771890302E-2</c:v>
                </c:pt>
                <c:pt idx="57089">
                  <c:v>5.8236358418145097E-2</c:v>
                </c:pt>
                <c:pt idx="57090">
                  <c:v>5.4098218427401902E-2</c:v>
                </c:pt>
                <c:pt idx="57091">
                  <c:v>5.7007517841591401E-2</c:v>
                </c:pt>
                <c:pt idx="57092">
                  <c:v>9.9509049011527503E-2</c:v>
                </c:pt>
                <c:pt idx="57093">
                  <c:v>0.110151974225354</c:v>
                </c:pt>
                <c:pt idx="57094">
                  <c:v>0.13082935517788299</c:v>
                </c:pt>
                <c:pt idx="57095">
                  <c:v>0.13577621318647001</c:v>
                </c:pt>
                <c:pt idx="57096">
                  <c:v>0.118683041175045</c:v>
                </c:pt>
                <c:pt idx="57097">
                  <c:v>0.11969786120809101</c:v>
                </c:pt>
                <c:pt idx="57098">
                  <c:v>0.138700963322031</c:v>
                </c:pt>
                <c:pt idx="57099">
                  <c:v>0.12755468200609299</c:v>
                </c:pt>
                <c:pt idx="57100">
                  <c:v>0.12657913496348999</c:v>
                </c:pt>
                <c:pt idx="57101">
                  <c:v>0.13437034216247701</c:v>
                </c:pt>
                <c:pt idx="57102">
                  <c:v>0.13768074010609299</c:v>
                </c:pt>
                <c:pt idx="57103">
                  <c:v>0.13097071373532801</c:v>
                </c:pt>
                <c:pt idx="57104">
                  <c:v>0.11342830890786</c:v>
                </c:pt>
                <c:pt idx="57105">
                  <c:v>0.10342632463415199</c:v>
                </c:pt>
                <c:pt idx="57106">
                  <c:v>0.114148800174336</c:v>
                </c:pt>
                <c:pt idx="57107">
                  <c:v>0.172351250286091</c:v>
                </c:pt>
                <c:pt idx="57108">
                  <c:v>0.165542778826339</c:v>
                </c:pt>
                <c:pt idx="57109">
                  <c:v>0.409185114899146</c:v>
                </c:pt>
                <c:pt idx="57110">
                  <c:v>0.384787065088327</c:v>
                </c:pt>
                <c:pt idx="57111">
                  <c:v>0.39961016960183998</c:v>
                </c:pt>
                <c:pt idx="57112">
                  <c:v>0.427256640216223</c:v>
                </c:pt>
                <c:pt idx="57113">
                  <c:v>0.42540330039945201</c:v>
                </c:pt>
                <c:pt idx="57114">
                  <c:v>0.45888879668960902</c:v>
                </c:pt>
                <c:pt idx="57115">
                  <c:v>0.479966297149994</c:v>
                </c:pt>
                <c:pt idx="57116">
                  <c:v>0.53430019344002699</c:v>
                </c:pt>
                <c:pt idx="57117">
                  <c:v>0.60703751240124004</c:v>
                </c:pt>
                <c:pt idx="57118">
                  <c:v>0.61195766259420004</c:v>
                </c:pt>
                <c:pt idx="57119">
                  <c:v>0.72014915355992903</c:v>
                </c:pt>
                <c:pt idx="57120">
                  <c:v>0.69264461062784999</c:v>
                </c:pt>
                <c:pt idx="57121">
                  <c:v>0.68080738250003903</c:v>
                </c:pt>
                <c:pt idx="57122">
                  <c:v>0.71341983209098803</c:v>
                </c:pt>
                <c:pt idx="57123">
                  <c:v>0.702193792197636</c:v>
                </c:pt>
                <c:pt idx="57124">
                  <c:v>-8.2437339577579004E-3</c:v>
                </c:pt>
                <c:pt idx="57125">
                  <c:v>-1.4764653413833401E-2</c:v>
                </c:pt>
                <c:pt idx="57126">
                  <c:v>5.2871594966377097E-3</c:v>
                </c:pt>
                <c:pt idx="57127">
                  <c:v>-9.7883820856625708E-3</c:v>
                </c:pt>
                <c:pt idx="57128">
                  <c:v>2.1993128932169502E-3</c:v>
                </c:pt>
                <c:pt idx="57129">
                  <c:v>-8.4735615261415306E-3</c:v>
                </c:pt>
                <c:pt idx="57130">
                  <c:v>-9.3382143914668703E-3</c:v>
                </c:pt>
                <c:pt idx="57131">
                  <c:v>2.08958980984041E-2</c:v>
                </c:pt>
                <c:pt idx="57132">
                  <c:v>-4.6974027204892597E-2</c:v>
                </c:pt>
                <c:pt idx="57133">
                  <c:v>-6.1707105743387503E-2</c:v>
                </c:pt>
                <c:pt idx="57134">
                  <c:v>-1.8949953683628101E-2</c:v>
                </c:pt>
                <c:pt idx="57135">
                  <c:v>-1.40256603774151E-2</c:v>
                </c:pt>
                <c:pt idx="57136">
                  <c:v>-8.3224004192190507E-3</c:v>
                </c:pt>
                <c:pt idx="57137">
                  <c:v>-1.0092533022907999E-2</c:v>
                </c:pt>
                <c:pt idx="57138">
                  <c:v>-3.4370092249586801E-2</c:v>
                </c:pt>
                <c:pt idx="57139">
                  <c:v>-2.8422816527528998E-3</c:v>
                </c:pt>
                <c:pt idx="57140">
                  <c:v>4.4236633387881802E-3</c:v>
                </c:pt>
                <c:pt idx="57141">
                  <c:v>3.9731946981547096E-3</c:v>
                </c:pt>
                <c:pt idx="57142">
                  <c:v>9.9450242737712993E-3</c:v>
                </c:pt>
                <c:pt idx="57143">
                  <c:v>-2.5486929355613901E-2</c:v>
                </c:pt>
                <c:pt idx="57144">
                  <c:v>-7.7391628367077595E-2</c:v>
                </c:pt>
                <c:pt idx="57145">
                  <c:v>-9.3755828149679005E-2</c:v>
                </c:pt>
                <c:pt idx="57146">
                  <c:v>-8.1856857364272603E-2</c:v>
                </c:pt>
                <c:pt idx="57147">
                  <c:v>-8.6179558507332998E-2</c:v>
                </c:pt>
                <c:pt idx="57148">
                  <c:v>-8.9098686753559198E-2</c:v>
                </c:pt>
                <c:pt idx="57149">
                  <c:v>-0.16567197543274201</c:v>
                </c:pt>
                <c:pt idx="57150">
                  <c:v>-9.6972506598446501E-2</c:v>
                </c:pt>
                <c:pt idx="57151">
                  <c:v>-0.104069925621485</c:v>
                </c:pt>
                <c:pt idx="57152">
                  <c:v>6.68418430869262E-2</c:v>
                </c:pt>
                <c:pt idx="57153">
                  <c:v>6.3334772866471906E-2</c:v>
                </c:pt>
                <c:pt idx="57154">
                  <c:v>3.2246062130759201E-2</c:v>
                </c:pt>
                <c:pt idx="57155">
                  <c:v>2.3097321406990501E-2</c:v>
                </c:pt>
                <c:pt idx="57156">
                  <c:v>0.188012541069703</c:v>
                </c:pt>
                <c:pt idx="57157">
                  <c:v>0.184567710636102</c:v>
                </c:pt>
                <c:pt idx="57158">
                  <c:v>0.183445538765178</c:v>
                </c:pt>
                <c:pt idx="57159">
                  <c:v>0.19493043246466399</c:v>
                </c:pt>
                <c:pt idx="57160">
                  <c:v>0.16076699591322499</c:v>
                </c:pt>
                <c:pt idx="57161">
                  <c:v>0.17088250975598299</c:v>
                </c:pt>
                <c:pt idx="57162">
                  <c:v>0.277614396803468</c:v>
                </c:pt>
                <c:pt idx="57163">
                  <c:v>0.34303364865573099</c:v>
                </c:pt>
                <c:pt idx="57164">
                  <c:v>0.388686804512412</c:v>
                </c:pt>
                <c:pt idx="57165">
                  <c:v>0.35331068493117501</c:v>
                </c:pt>
                <c:pt idx="57166">
                  <c:v>0.38746413231307503</c:v>
                </c:pt>
                <c:pt idx="57167">
                  <c:v>0.37473086705078901</c:v>
                </c:pt>
                <c:pt idx="57168">
                  <c:v>0.41243928306718097</c:v>
                </c:pt>
                <c:pt idx="57169">
                  <c:v>0.36658959671103603</c:v>
                </c:pt>
                <c:pt idx="57170">
                  <c:v>0.441472154844126</c:v>
                </c:pt>
                <c:pt idx="57171">
                  <c:v>0.296820090205348</c:v>
                </c:pt>
                <c:pt idx="57172">
                  <c:v>0.305837418756288</c:v>
                </c:pt>
                <c:pt idx="57173">
                  <c:v>0.35249900112212001</c:v>
                </c:pt>
                <c:pt idx="57174">
                  <c:v>0.37918605913796799</c:v>
                </c:pt>
                <c:pt idx="57175">
                  <c:v>0.40312782628022398</c:v>
                </c:pt>
                <c:pt idx="57176">
                  <c:v>0.496147512305601</c:v>
                </c:pt>
                <c:pt idx="57177">
                  <c:v>0.50561136992446198</c:v>
                </c:pt>
                <c:pt idx="57178">
                  <c:v>0.41923386790046202</c:v>
                </c:pt>
                <c:pt idx="57179">
                  <c:v>0.43880514705419299</c:v>
                </c:pt>
                <c:pt idx="57180">
                  <c:v>0.45572546255408602</c:v>
                </c:pt>
                <c:pt idx="57181">
                  <c:v>0.473295825732649</c:v>
                </c:pt>
                <c:pt idx="57182">
                  <c:v>0.40273541600007001</c:v>
                </c:pt>
                <c:pt idx="57183">
                  <c:v>0.40452149953031802</c:v>
                </c:pt>
                <c:pt idx="57184">
                  <c:v>0.44596103239477702</c:v>
                </c:pt>
                <c:pt idx="57185">
                  <c:v>1.1571306819917399E-3</c:v>
                </c:pt>
                <c:pt idx="57186">
                  <c:v>7.18718590831946E-3</c:v>
                </c:pt>
                <c:pt idx="57187">
                  <c:v>-1.1934136537109201E-2</c:v>
                </c:pt>
                <c:pt idx="57188">
                  <c:v>-1.38741222370835E-2</c:v>
                </c:pt>
                <c:pt idx="57189">
                  <c:v>-2.9288197800136601E-2</c:v>
                </c:pt>
                <c:pt idx="57190">
                  <c:v>-3.17090515401319E-2</c:v>
                </c:pt>
                <c:pt idx="57191">
                  <c:v>-2.81885028296287E-2</c:v>
                </c:pt>
                <c:pt idx="57192">
                  <c:v>-2.8749072569209801E-2</c:v>
                </c:pt>
                <c:pt idx="57193">
                  <c:v>-2.59559555045285E-3</c:v>
                </c:pt>
                <c:pt idx="57194">
                  <c:v>-6.8923317973759099E-3</c:v>
                </c:pt>
                <c:pt idx="57195">
                  <c:v>-1.3163953368819E-2</c:v>
                </c:pt>
                <c:pt idx="57196">
                  <c:v>-1.6056802408205902E-2</c:v>
                </c:pt>
                <c:pt idx="57197">
                  <c:v>-4.73536316309957E-2</c:v>
                </c:pt>
                <c:pt idx="57198">
                  <c:v>-2.4558950055478802E-2</c:v>
                </c:pt>
                <c:pt idx="57199">
                  <c:v>8.7179817523987905E-3</c:v>
                </c:pt>
                <c:pt idx="57200">
                  <c:v>1.29007149857989E-2</c:v>
                </c:pt>
                <c:pt idx="57201">
                  <c:v>1.6269751712572701E-2</c:v>
                </c:pt>
                <c:pt idx="57202">
                  <c:v>9.2056164441276494E-3</c:v>
                </c:pt>
                <c:pt idx="57203">
                  <c:v>7.5291829885761798E-3</c:v>
                </c:pt>
                <c:pt idx="57204">
                  <c:v>3.1378967182707801E-2</c:v>
                </c:pt>
                <c:pt idx="57205">
                  <c:v>3.0840622302806299E-2</c:v>
                </c:pt>
                <c:pt idx="57206">
                  <c:v>3.7509791238567097E-2</c:v>
                </c:pt>
                <c:pt idx="57207">
                  <c:v>3.5619942876907701E-2</c:v>
                </c:pt>
                <c:pt idx="57208">
                  <c:v>3.7656786835833199E-2</c:v>
                </c:pt>
                <c:pt idx="57209">
                  <c:v>3.8219855554510102E-2</c:v>
                </c:pt>
                <c:pt idx="57210">
                  <c:v>1.12803886115135E-2</c:v>
                </c:pt>
                <c:pt idx="57211">
                  <c:v>1.30145580546412E-2</c:v>
                </c:pt>
                <c:pt idx="57212">
                  <c:v>1.97476111046135E-2</c:v>
                </c:pt>
                <c:pt idx="57213">
                  <c:v>7.0349611419198793E-2</c:v>
                </c:pt>
                <c:pt idx="57214">
                  <c:v>7.0821772778776895E-2</c:v>
                </c:pt>
                <c:pt idx="57215">
                  <c:v>4.7556417779843901E-2</c:v>
                </c:pt>
                <c:pt idx="57216">
                  <c:v>4.5983006201592201E-2</c:v>
                </c:pt>
                <c:pt idx="57217">
                  <c:v>3.5119824961134402E-2</c:v>
                </c:pt>
                <c:pt idx="57218">
                  <c:v>2.8860825610884398E-2</c:v>
                </c:pt>
                <c:pt idx="57219">
                  <c:v>0</c:v>
                </c:pt>
                <c:pt idx="57220">
                  <c:v>-4.2714584070422303E-3</c:v>
                </c:pt>
                <c:pt idx="57221" formatCode="0.00E+00">
                  <c:v>4.1472998130531703E-4</c:v>
                </c:pt>
                <c:pt idx="57222">
                  <c:v>1.5844899144436999E-3</c:v>
                </c:pt>
                <c:pt idx="57223">
                  <c:v>1.17898637958562E-2</c:v>
                </c:pt>
                <c:pt idx="57224">
                  <c:v>9.0701236237313802E-3</c:v>
                </c:pt>
                <c:pt idx="57225">
                  <c:v>1.6566533673355099E-2</c:v>
                </c:pt>
                <c:pt idx="57226">
                  <c:v>-3.55202826401912E-3</c:v>
                </c:pt>
                <c:pt idx="57227">
                  <c:v>-7.7908376997450901E-3</c:v>
                </c:pt>
                <c:pt idx="57228">
                  <c:v>-7.5763489015867602E-3</c:v>
                </c:pt>
                <c:pt idx="57229">
                  <c:v>1.50403565548573E-2</c:v>
                </c:pt>
                <c:pt idx="57230">
                  <c:v>2.13718041195642E-2</c:v>
                </c:pt>
                <c:pt idx="57231">
                  <c:v>2.0649529442207101E-2</c:v>
                </c:pt>
                <c:pt idx="57232">
                  <c:v>1.8926373665809602E-2</c:v>
                </c:pt>
                <c:pt idx="57233">
                  <c:v>2.13279679677576E-2</c:v>
                </c:pt>
                <c:pt idx="57234">
                  <c:v>2.1036670801246299E-2</c:v>
                </c:pt>
                <c:pt idx="57235">
                  <c:v>1.5065126355097099E-2</c:v>
                </c:pt>
                <c:pt idx="57236">
                  <c:v>-5.6381367031053103E-3</c:v>
                </c:pt>
                <c:pt idx="57237">
                  <c:v>-6.1678522092305501E-3</c:v>
                </c:pt>
                <c:pt idx="57238">
                  <c:v>-7.1882060451464698E-3</c:v>
                </c:pt>
                <c:pt idx="57239">
                  <c:v>-1.05730809525224E-2</c:v>
                </c:pt>
                <c:pt idx="57240">
                  <c:v>-1.2486625445229599E-2</c:v>
                </c:pt>
                <c:pt idx="57241">
                  <c:v>6.1588275160999696E-3</c:v>
                </c:pt>
                <c:pt idx="57242">
                  <c:v>8.1309703772918206E-3</c:v>
                </c:pt>
                <c:pt idx="57243">
                  <c:v>7.5275104189709199E-3</c:v>
                </c:pt>
                <c:pt idx="57244">
                  <c:v>1.10523374699684E-2</c:v>
                </c:pt>
                <c:pt idx="57245">
                  <c:v>0.134110037866601</c:v>
                </c:pt>
                <c:pt idx="57246">
                  <c:v>0.15979394796459501</c:v>
                </c:pt>
                <c:pt idx="57247">
                  <c:v>0.17336976218243899</c:v>
                </c:pt>
                <c:pt idx="57248">
                  <c:v>0.12820446081040901</c:v>
                </c:pt>
                <c:pt idx="57249">
                  <c:v>8.8367952987849802E-2</c:v>
                </c:pt>
                <c:pt idx="57250">
                  <c:v>8.8728010847028901E-2</c:v>
                </c:pt>
                <c:pt idx="57251">
                  <c:v>9.7692315082083397E-2</c:v>
                </c:pt>
                <c:pt idx="57252">
                  <c:v>9.9268748748027699E-2</c:v>
                </c:pt>
                <c:pt idx="57253">
                  <c:v>0.101751002342234</c:v>
                </c:pt>
                <c:pt idx="57254">
                  <c:v>0.106678612873551</c:v>
                </c:pt>
                <c:pt idx="57255">
                  <c:v>0.111221104989532</c:v>
                </c:pt>
                <c:pt idx="57256">
                  <c:v>0.103400986327047</c:v>
                </c:pt>
                <c:pt idx="57257">
                  <c:v>9.62144846818975E-2</c:v>
                </c:pt>
                <c:pt idx="57258">
                  <c:v>9.3784745030101896E-2</c:v>
                </c:pt>
                <c:pt idx="57259">
                  <c:v>9.0796802921510406E-2</c:v>
                </c:pt>
                <c:pt idx="57260">
                  <c:v>0.15765528583965699</c:v>
                </c:pt>
                <c:pt idx="57261">
                  <c:v>0.22204475401627599</c:v>
                </c:pt>
                <c:pt idx="57262">
                  <c:v>0.185188617218188</c:v>
                </c:pt>
                <c:pt idx="57263">
                  <c:v>0.173890733104726</c:v>
                </c:pt>
                <c:pt idx="57264">
                  <c:v>0.119668487057686</c:v>
                </c:pt>
                <c:pt idx="57265">
                  <c:v>0.121165194191324</c:v>
                </c:pt>
                <c:pt idx="57266">
                  <c:v>0.100443919783504</c:v>
                </c:pt>
                <c:pt idx="57267">
                  <c:v>0.18095746166113</c:v>
                </c:pt>
                <c:pt idx="57268">
                  <c:v>0.19602074058345501</c:v>
                </c:pt>
                <c:pt idx="57269">
                  <c:v>0.19466016779363601</c:v>
                </c:pt>
                <c:pt idx="57270">
                  <c:v>0.20314875891102399</c:v>
                </c:pt>
                <c:pt idx="57271">
                  <c:v>0.187945246644556</c:v>
                </c:pt>
                <c:pt idx="57272">
                  <c:v>0.19466272729932199</c:v>
                </c:pt>
                <c:pt idx="57273">
                  <c:v>0.19461512057922001</c:v>
                </c:pt>
                <c:pt idx="57274">
                  <c:v>0.195046295474257</c:v>
                </c:pt>
                <c:pt idx="57275">
                  <c:v>0.23803514095428599</c:v>
                </c:pt>
                <c:pt idx="57276">
                  <c:v>0.232577478601695</c:v>
                </c:pt>
                <c:pt idx="57277">
                  <c:v>0.20282078474205101</c:v>
                </c:pt>
                <c:pt idx="57278">
                  <c:v>0.193190272273845</c:v>
                </c:pt>
                <c:pt idx="57279">
                  <c:v>0.167319011742184</c:v>
                </c:pt>
                <c:pt idx="57280">
                  <c:v>0.105605961486408</c:v>
                </c:pt>
                <c:pt idx="57281">
                  <c:v>0.23296818254642199</c:v>
                </c:pt>
                <c:pt idx="57282">
                  <c:v>0.230028935408157</c:v>
                </c:pt>
                <c:pt idx="57283">
                  <c:v>0.25673456905759201</c:v>
                </c:pt>
                <c:pt idx="57284">
                  <c:v>0.23668458994220001</c:v>
                </c:pt>
                <c:pt idx="57285">
                  <c:v>0.25305203317133301</c:v>
                </c:pt>
                <c:pt idx="57286">
                  <c:v>0.27366166637981398</c:v>
                </c:pt>
                <c:pt idx="57287">
                  <c:v>0.38693905740877199</c:v>
                </c:pt>
                <c:pt idx="57288">
                  <c:v>0.29124601575560399</c:v>
                </c:pt>
                <c:pt idx="57289">
                  <c:v>0.34502488279557902</c:v>
                </c:pt>
                <c:pt idx="57290">
                  <c:v>0.31355235441850299</c:v>
                </c:pt>
                <c:pt idx="57291">
                  <c:v>0.29091242882121399</c:v>
                </c:pt>
                <c:pt idx="57292">
                  <c:v>0.74280223333741102</c:v>
                </c:pt>
                <c:pt idx="57293">
                  <c:v>0.72483406484003798</c:v>
                </c:pt>
                <c:pt idx="57294">
                  <c:v>4.8046968969956902E-3</c:v>
                </c:pt>
                <c:pt idx="57295">
                  <c:v>1.10789786175593E-2</c:v>
                </c:pt>
                <c:pt idx="57296">
                  <c:v>-9.3672657333299103E-3</c:v>
                </c:pt>
                <c:pt idx="57297">
                  <c:v>-2.8081062672880002E-3</c:v>
                </c:pt>
                <c:pt idx="57298">
                  <c:v>-8.3081197050738301E-3</c:v>
                </c:pt>
                <c:pt idx="57299">
                  <c:v>7.4541644369052699E-3</c:v>
                </c:pt>
                <c:pt idx="57300">
                  <c:v>6.4130748650472703E-3</c:v>
                </c:pt>
                <c:pt idx="57301">
                  <c:v>3.9892674988180003E-3</c:v>
                </c:pt>
                <c:pt idx="57302">
                  <c:v>-9.15890072789316E-3</c:v>
                </c:pt>
                <c:pt idx="57303">
                  <c:v>-7.6708058862726596E-3</c:v>
                </c:pt>
                <c:pt idx="57304">
                  <c:v>2.14262363753632E-2</c:v>
                </c:pt>
                <c:pt idx="57305">
                  <c:v>4.4008985871914798E-2</c:v>
                </c:pt>
                <c:pt idx="57306">
                  <c:v>5.7021568957973098E-2</c:v>
                </c:pt>
                <c:pt idx="57307">
                  <c:v>6.8621384811681202E-2</c:v>
                </c:pt>
                <c:pt idx="57308">
                  <c:v>1.5963541018474602E-2</c:v>
                </c:pt>
                <c:pt idx="57309">
                  <c:v>6.0552856336775198E-3</c:v>
                </c:pt>
                <c:pt idx="57310">
                  <c:v>-9.8692734588134903E-3</c:v>
                </c:pt>
                <c:pt idx="57311">
                  <c:v>1.63955628151568E-3</c:v>
                </c:pt>
                <c:pt idx="57312">
                  <c:v>1.7153336637835099E-2</c:v>
                </c:pt>
                <c:pt idx="57313">
                  <c:v>2.8698170151369301E-2</c:v>
                </c:pt>
                <c:pt idx="57314">
                  <c:v>3.2305615849099897E-2</c:v>
                </c:pt>
                <c:pt idx="57315">
                  <c:v>4.25340032506136E-2</c:v>
                </c:pt>
                <c:pt idx="57316">
                  <c:v>3.8113095678971899E-2</c:v>
                </c:pt>
                <c:pt idx="57317">
                  <c:v>4.9907225082882201E-2</c:v>
                </c:pt>
                <c:pt idx="57318">
                  <c:v>-5.4506253293018503E-3</c:v>
                </c:pt>
                <c:pt idx="57319">
                  <c:v>-3.34603128445463E-2</c:v>
                </c:pt>
                <c:pt idx="57320">
                  <c:v>-3.8281918442123898E-2</c:v>
                </c:pt>
                <c:pt idx="57321">
                  <c:v>-9.1861763790386207E-3</c:v>
                </c:pt>
                <c:pt idx="57322">
                  <c:v>-1.2441184744405901E-2</c:v>
                </c:pt>
                <c:pt idx="57323">
                  <c:v>-1.19177321855807E-2</c:v>
                </c:pt>
                <c:pt idx="57324">
                  <c:v>-3.2582962775263097E-2</c:v>
                </c:pt>
                <c:pt idx="57325">
                  <c:v>-2.16834993203018E-3</c:v>
                </c:pt>
                <c:pt idx="57326">
                  <c:v>-6.1205301848857099E-2</c:v>
                </c:pt>
                <c:pt idx="57327">
                  <c:v>-2.5600073022731901E-2</c:v>
                </c:pt>
                <c:pt idx="57328">
                  <c:v>-2.8369850152240202E-2</c:v>
                </c:pt>
                <c:pt idx="57329">
                  <c:v>-1.78003732289016E-2</c:v>
                </c:pt>
                <c:pt idx="57330">
                  <c:v>-1.8250237281720798E-2</c:v>
                </c:pt>
                <c:pt idx="57331">
                  <c:v>-1.9482277907162601E-2</c:v>
                </c:pt>
                <c:pt idx="57332">
                  <c:v>-2.1167747416826099E-2</c:v>
                </c:pt>
                <c:pt idx="57333">
                  <c:v>-2.84012634063266E-2</c:v>
                </c:pt>
                <c:pt idx="57334">
                  <c:v>-2.9382360329638101E-2</c:v>
                </c:pt>
                <c:pt idx="57335">
                  <c:v>-2.1016698918375501E-2</c:v>
                </c:pt>
                <c:pt idx="57336">
                  <c:v>-4.3321952524356E-2</c:v>
                </c:pt>
                <c:pt idx="57337">
                  <c:v>-7.11688847280742E-2</c:v>
                </c:pt>
                <c:pt idx="57338">
                  <c:v>-7.2040791520830904E-3</c:v>
                </c:pt>
                <c:pt idx="57339">
                  <c:v>-1.45352396236724E-2</c:v>
                </c:pt>
                <c:pt idx="57340">
                  <c:v>-9.8464395277744199E-3</c:v>
                </c:pt>
                <c:pt idx="57341">
                  <c:v>-2.21194421653578E-2</c:v>
                </c:pt>
                <c:pt idx="57342">
                  <c:v>-1.9756025196157202E-2</c:v>
                </c:pt>
                <c:pt idx="57343">
                  <c:v>-1.48989445439542E-2</c:v>
                </c:pt>
                <c:pt idx="57344">
                  <c:v>7.88902904405386E-3</c:v>
                </c:pt>
                <c:pt idx="57345">
                  <c:v>1.4442423602691601E-2</c:v>
                </c:pt>
                <c:pt idx="57346">
                  <c:v>1.95638612275752E-2</c:v>
                </c:pt>
                <c:pt idx="57347">
                  <c:v>2.27679042095481E-2</c:v>
                </c:pt>
                <c:pt idx="57348">
                  <c:v>2.26974158545705E-2</c:v>
                </c:pt>
                <c:pt idx="57349">
                  <c:v>5.0680486152316897E-3</c:v>
                </c:pt>
                <c:pt idx="57350">
                  <c:v>1.05503246820806E-2</c:v>
                </c:pt>
                <c:pt idx="57351">
                  <c:v>3.9829308102873703E-2</c:v>
                </c:pt>
                <c:pt idx="57352" formatCode="0.00E+00">
                  <c:v>-6.7890142726678704E-4</c:v>
                </c:pt>
                <c:pt idx="57353">
                  <c:v>-9.9928842660854597E-3</c:v>
                </c:pt>
                <c:pt idx="57354">
                  <c:v>5.3208687666920801E-2</c:v>
                </c:pt>
                <c:pt idx="57355">
                  <c:v>5.1560984004699302E-3</c:v>
                </c:pt>
                <c:pt idx="57356">
                  <c:v>-2.0276564489489701E-3</c:v>
                </c:pt>
                <c:pt idx="57357">
                  <c:v>-5.7352704885715797E-3</c:v>
                </c:pt>
                <c:pt idx="57358">
                  <c:v>-6.6614189837827997E-3</c:v>
                </c:pt>
                <c:pt idx="57359">
                  <c:v>-1.4281792405759801E-2</c:v>
                </c:pt>
                <c:pt idx="57360">
                  <c:v>-7.9010590962498295E-3</c:v>
                </c:pt>
                <c:pt idx="57361">
                  <c:v>-9.5711024907918496E-3</c:v>
                </c:pt>
                <c:pt idx="57362">
                  <c:v>-8.2682777291889203E-3</c:v>
                </c:pt>
                <c:pt idx="57363">
                  <c:v>-6.4808622896516704E-2</c:v>
                </c:pt>
                <c:pt idx="57364">
                  <c:v>-6.3962955123635298E-3</c:v>
                </c:pt>
                <c:pt idx="57365">
                  <c:v>-1.6040970570083201E-2</c:v>
                </c:pt>
                <c:pt idx="57366">
                  <c:v>-1.67080280645572E-2</c:v>
                </c:pt>
                <c:pt idx="57367">
                  <c:v>-0.108823473738137</c:v>
                </c:pt>
                <c:pt idx="57368">
                  <c:v>-4.1078353049536803E-2</c:v>
                </c:pt>
                <c:pt idx="57369">
                  <c:v>-3.5058310135063601E-2</c:v>
                </c:pt>
                <c:pt idx="57370">
                  <c:v>5.9500167415505997E-2</c:v>
                </c:pt>
                <c:pt idx="57371">
                  <c:v>6.0494537071315198E-2</c:v>
                </c:pt>
                <c:pt idx="57372">
                  <c:v>7.6463828694490005E-2</c:v>
                </c:pt>
                <c:pt idx="57373">
                  <c:v>7.5810534636725393E-2</c:v>
                </c:pt>
                <c:pt idx="57374">
                  <c:v>9.5479881883183598E-2</c:v>
                </c:pt>
                <c:pt idx="57375">
                  <c:v>9.5324437048974503E-2</c:v>
                </c:pt>
                <c:pt idx="57376">
                  <c:v>0.116143593636221</c:v>
                </c:pt>
                <c:pt idx="57377">
                  <c:v>0.105001693874873</c:v>
                </c:pt>
                <c:pt idx="57378">
                  <c:v>0.143539387163652</c:v>
                </c:pt>
                <c:pt idx="57379">
                  <c:v>0.191774822959593</c:v>
                </c:pt>
                <c:pt idx="57380">
                  <c:v>0.20909049430636401</c:v>
                </c:pt>
                <c:pt idx="57381">
                  <c:v>0.22760480486107099</c:v>
                </c:pt>
                <c:pt idx="57382">
                  <c:v>0.22922578766836199</c:v>
                </c:pt>
                <c:pt idx="57383">
                  <c:v>0.21086189990097901</c:v>
                </c:pt>
                <c:pt idx="57384">
                  <c:v>0.238941312106452</c:v>
                </c:pt>
                <c:pt idx="57385">
                  <c:v>0.24038600592867401</c:v>
                </c:pt>
                <c:pt idx="57386">
                  <c:v>0.307062206603888</c:v>
                </c:pt>
                <c:pt idx="57387">
                  <c:v>0.37811232083091101</c:v>
                </c:pt>
                <c:pt idx="57388">
                  <c:v>0.42302741330148802</c:v>
                </c:pt>
                <c:pt idx="57389">
                  <c:v>0.43654336075236799</c:v>
                </c:pt>
                <c:pt idx="57390">
                  <c:v>0.460975003124377</c:v>
                </c:pt>
                <c:pt idx="57391">
                  <c:v>0.44248915019836799</c:v>
                </c:pt>
                <c:pt idx="57392">
                  <c:v>0.50541024680966395</c:v>
                </c:pt>
                <c:pt idx="57393">
                  <c:v>0.53062962099705202</c:v>
                </c:pt>
                <c:pt idx="57394">
                  <c:v>0.51317882341010801</c:v>
                </c:pt>
                <c:pt idx="57395">
                  <c:v>0.43541999552760602</c:v>
                </c:pt>
                <c:pt idx="57396">
                  <c:v>0.43507591297065301</c:v>
                </c:pt>
                <c:pt idx="57397">
                  <c:v>-2.6534279038339299E-3</c:v>
                </c:pt>
                <c:pt idx="57398">
                  <c:v>3.0224416583570701E-3</c:v>
                </c:pt>
                <c:pt idx="57399">
                  <c:v>-2.50106180647424E-3</c:v>
                </c:pt>
                <c:pt idx="57400">
                  <c:v>2.0884790984219098E-3</c:v>
                </c:pt>
                <c:pt idx="57401">
                  <c:v>2.06343829677102E-3</c:v>
                </c:pt>
                <c:pt idx="57402">
                  <c:v>9.17638595871372E-3</c:v>
                </c:pt>
                <c:pt idx="57403">
                  <c:v>9.2414193661791693E-3</c:v>
                </c:pt>
                <c:pt idx="57404">
                  <c:v>1.50012080289378E-2</c:v>
                </c:pt>
                <c:pt idx="57405">
                  <c:v>1.4526802509184001E-2</c:v>
                </c:pt>
                <c:pt idx="57406">
                  <c:v>1.7081421126282598E-2</c:v>
                </c:pt>
                <c:pt idx="57407">
                  <c:v>-9.8001065720207895E-3</c:v>
                </c:pt>
                <c:pt idx="57408">
                  <c:v>-5.6912896674572401E-3</c:v>
                </c:pt>
                <c:pt idx="57409">
                  <c:v>-4.8552883471122401E-3</c:v>
                </c:pt>
                <c:pt idx="57410">
                  <c:v>-7.2921966058272503E-3</c:v>
                </c:pt>
                <c:pt idx="57411">
                  <c:v>-2.3853772600997001E-2</c:v>
                </c:pt>
                <c:pt idx="57412">
                  <c:v>-2.4227691331959601E-2</c:v>
                </c:pt>
                <c:pt idx="57413">
                  <c:v>-5.4531168997999898E-3</c:v>
                </c:pt>
                <c:pt idx="57414">
                  <c:v>4.2102697405452796E-3</c:v>
                </c:pt>
                <c:pt idx="57415">
                  <c:v>3.44262779429882E-2</c:v>
                </c:pt>
                <c:pt idx="57416">
                  <c:v>3.8628851926040902E-2</c:v>
                </c:pt>
                <c:pt idx="57417">
                  <c:v>4.3341390934259698E-2</c:v>
                </c:pt>
                <c:pt idx="57418">
                  <c:v>6.5853493849124201E-2</c:v>
                </c:pt>
                <c:pt idx="57419">
                  <c:v>2.2674239670469699E-2</c:v>
                </c:pt>
                <c:pt idx="57420">
                  <c:v>3.0286688629675301E-2</c:v>
                </c:pt>
                <c:pt idx="57421">
                  <c:v>2.9367046674337999E-2</c:v>
                </c:pt>
                <c:pt idx="57422">
                  <c:v>3.0979790251566199E-2</c:v>
                </c:pt>
                <c:pt idx="57423">
                  <c:v>1.32849217313504E-2</c:v>
                </c:pt>
                <c:pt idx="57424">
                  <c:v>1.9711700235054998E-2</c:v>
                </c:pt>
                <c:pt idx="57425">
                  <c:v>2.1137487161792999E-2</c:v>
                </c:pt>
                <c:pt idx="57426">
                  <c:v>3.0270965647828298E-2</c:v>
                </c:pt>
                <c:pt idx="57427">
                  <c:v>3.0103649834432401E-2</c:v>
                </c:pt>
                <c:pt idx="57428">
                  <c:v>4.9203788563384698E-2</c:v>
                </c:pt>
                <c:pt idx="57429">
                  <c:v>4.9195316948124901E-2</c:v>
                </c:pt>
                <c:pt idx="57430">
                  <c:v>6.1994759936701803E-2</c:v>
                </c:pt>
                <c:pt idx="57431">
                  <c:v>6.9171531129538194E-2</c:v>
                </c:pt>
                <c:pt idx="57432">
                  <c:v>5.2092355496212397E-2</c:v>
                </c:pt>
                <c:pt idx="57433">
                  <c:v>5.3048285007753798E-2</c:v>
                </c:pt>
                <c:pt idx="57434">
                  <c:v>0.18709276393844501</c:v>
                </c:pt>
                <c:pt idx="57435">
                  <c:v>0.18252278759169799</c:v>
                </c:pt>
                <c:pt idx="57436">
                  <c:v>0.19199021487034201</c:v>
                </c:pt>
                <c:pt idx="57437">
                  <c:v>0.18281690397678901</c:v>
                </c:pt>
                <c:pt idx="57438">
                  <c:v>0.17567614834390399</c:v>
                </c:pt>
                <c:pt idx="57439">
                  <c:v>0.18984319117387</c:v>
                </c:pt>
                <c:pt idx="57440">
                  <c:v>0.246603292159469</c:v>
                </c:pt>
                <c:pt idx="57441">
                  <c:v>0.25346537056631102</c:v>
                </c:pt>
                <c:pt idx="57442">
                  <c:v>0.29356312632184201</c:v>
                </c:pt>
                <c:pt idx="57443">
                  <c:v>0.26787093649465299</c:v>
                </c:pt>
                <c:pt idx="57444">
                  <c:v>0.26089772326639799</c:v>
                </c:pt>
                <c:pt idx="57445">
                  <c:v>0.21675036729716701</c:v>
                </c:pt>
                <c:pt idx="57446">
                  <c:v>0.22869915603862401</c:v>
                </c:pt>
                <c:pt idx="57447">
                  <c:v>0.22732992727415899</c:v>
                </c:pt>
                <c:pt idx="57448">
                  <c:v>0.18499383176854001</c:v>
                </c:pt>
                <c:pt idx="57449">
                  <c:v>0.127326169318455</c:v>
                </c:pt>
                <c:pt idx="57450">
                  <c:v>0.1672145411622</c:v>
                </c:pt>
                <c:pt idx="57451">
                  <c:v>0.17736289338172301</c:v>
                </c:pt>
                <c:pt idx="57452">
                  <c:v>0.22774611801134101</c:v>
                </c:pt>
                <c:pt idx="57453">
                  <c:v>0.21624796526215101</c:v>
                </c:pt>
                <c:pt idx="57454">
                  <c:v>0.41794501112291699</c:v>
                </c:pt>
                <c:pt idx="57455">
                  <c:v>0.407230641301704</c:v>
                </c:pt>
                <c:pt idx="57456">
                  <c:v>0.41881347495259302</c:v>
                </c:pt>
                <c:pt idx="57457">
                  <c:v>0.44083698043247299</c:v>
                </c:pt>
                <c:pt idx="57458">
                  <c:v>0.47893865896702498</c:v>
                </c:pt>
                <c:pt idx="57459">
                  <c:v>0.47532146706942702</c:v>
                </c:pt>
                <c:pt idx="57460">
                  <c:v>0.56448729327654601</c:v>
                </c:pt>
                <c:pt idx="57461">
                  <c:v>0.55229689630929601</c:v>
                </c:pt>
                <c:pt idx="57462">
                  <c:v>0.61635833750149305</c:v>
                </c:pt>
                <c:pt idx="57463">
                  <c:v>0.65134073666429604</c:v>
                </c:pt>
                <c:pt idx="57464">
                  <c:v>0.67368656730615295</c:v>
                </c:pt>
                <c:pt idx="57465">
                  <c:v>0.67991256925702004</c:v>
                </c:pt>
                <c:pt idx="57466">
                  <c:v>0.75908797171772802</c:v>
                </c:pt>
                <c:pt idx="57467">
                  <c:v>0.75827980379301696</c:v>
                </c:pt>
                <c:pt idx="57468">
                  <c:v>0.69462789564956795</c:v>
                </c:pt>
                <c:pt idx="57469">
                  <c:v>0.59769437409108195</c:v>
                </c:pt>
                <c:pt idx="57470">
                  <c:v>0.60092515058540896</c:v>
                </c:pt>
                <c:pt idx="57471">
                  <c:v>0.63024941155235403</c:v>
                </c:pt>
                <c:pt idx="57472">
                  <c:v>0.63986597468510198</c:v>
                </c:pt>
                <c:pt idx="57473">
                  <c:v>5.5633698424859502E-3</c:v>
                </c:pt>
                <c:pt idx="57474">
                  <c:v>1.03986296053426E-2</c:v>
                </c:pt>
                <c:pt idx="57475">
                  <c:v>-8.3715417434357901E-3</c:v>
                </c:pt>
                <c:pt idx="57476">
                  <c:v>-5.4542937525166001E-3</c:v>
                </c:pt>
                <c:pt idx="57477">
                  <c:v>1.4130255744040801E-2</c:v>
                </c:pt>
                <c:pt idx="57478">
                  <c:v>9.4815170227127103E-3</c:v>
                </c:pt>
                <c:pt idx="57479">
                  <c:v>7.9435760759041206E-3</c:v>
                </c:pt>
                <c:pt idx="57480">
                  <c:v>9.3126682748643202E-3</c:v>
                </c:pt>
                <c:pt idx="57481">
                  <c:v>-2.92641099349535E-2</c:v>
                </c:pt>
                <c:pt idx="57482">
                  <c:v>-3.2440726797088301E-2</c:v>
                </c:pt>
                <c:pt idx="57483">
                  <c:v>-4.9088654539411102E-2</c:v>
                </c:pt>
                <c:pt idx="57484">
                  <c:v>-5.99548663040829E-2</c:v>
                </c:pt>
                <c:pt idx="57485">
                  <c:v>-6.9901291696370604E-2</c:v>
                </c:pt>
                <c:pt idx="57486">
                  <c:v>-6.0100605474207001E-2</c:v>
                </c:pt>
                <c:pt idx="57487">
                  <c:v>-0.108778055059504</c:v>
                </c:pt>
                <c:pt idx="57488">
                  <c:v>-0.101231136167147</c:v>
                </c:pt>
                <c:pt idx="57489">
                  <c:v>-0.119553766721248</c:v>
                </c:pt>
                <c:pt idx="57490">
                  <c:v>-8.3993754141247601E-2</c:v>
                </c:pt>
                <c:pt idx="57491">
                  <c:v>-0.10792534227626099</c:v>
                </c:pt>
                <c:pt idx="57492">
                  <c:v>-9.7173508518891796E-2</c:v>
                </c:pt>
                <c:pt idx="57493">
                  <c:v>-8.9818516513431298E-2</c:v>
                </c:pt>
                <c:pt idx="57494">
                  <c:v>-3.2127765186331203E-2</c:v>
                </c:pt>
                <c:pt idx="57495">
                  <c:v>-5.0808774939672098E-2</c:v>
                </c:pt>
                <c:pt idx="57496">
                  <c:v>6.0340707299539401E-2</c:v>
                </c:pt>
                <c:pt idx="57497">
                  <c:v>0.115914791459353</c:v>
                </c:pt>
                <c:pt idx="57498">
                  <c:v>0.13493499045024099</c:v>
                </c:pt>
                <c:pt idx="57499">
                  <c:v>7.5187335573389399E-2</c:v>
                </c:pt>
                <c:pt idx="57500">
                  <c:v>8.4243543622154402E-2</c:v>
                </c:pt>
                <c:pt idx="57501">
                  <c:v>6.8938036267090996E-2</c:v>
                </c:pt>
                <c:pt idx="57502">
                  <c:v>8.3619265593166001E-2</c:v>
                </c:pt>
                <c:pt idx="57503">
                  <c:v>7.2624463761197897E-2</c:v>
                </c:pt>
                <c:pt idx="57504">
                  <c:v>7.0013173656033795E-2</c:v>
                </c:pt>
                <c:pt idx="57505">
                  <c:v>8.9906795981495799E-3</c:v>
                </c:pt>
                <c:pt idx="57506">
                  <c:v>5.0344245139915998E-2</c:v>
                </c:pt>
                <c:pt idx="57507">
                  <c:v>5.9480755763758601E-2</c:v>
                </c:pt>
                <c:pt idx="57508">
                  <c:v>0.113258485332363</c:v>
                </c:pt>
                <c:pt idx="57509">
                  <c:v>0.103831562810272</c:v>
                </c:pt>
                <c:pt idx="57510">
                  <c:v>0.135123083007504</c:v>
                </c:pt>
                <c:pt idx="57511">
                  <c:v>0.109196142825758</c:v>
                </c:pt>
                <c:pt idx="57512">
                  <c:v>0.13943910097971399</c:v>
                </c:pt>
                <c:pt idx="57513">
                  <c:v>0.13853639241448801</c:v>
                </c:pt>
                <c:pt idx="57514">
                  <c:v>0.128515047386419</c:v>
                </c:pt>
                <c:pt idx="57515">
                  <c:v>0.120337392180034</c:v>
                </c:pt>
                <c:pt idx="57516">
                  <c:v>0.117624949494464</c:v>
                </c:pt>
                <c:pt idx="57517">
                  <c:v>0.107190669886692</c:v>
                </c:pt>
                <c:pt idx="57518">
                  <c:v>0.12639839856799501</c:v>
                </c:pt>
                <c:pt idx="57519">
                  <c:v>0.179833211437812</c:v>
                </c:pt>
                <c:pt idx="57520">
                  <c:v>0.32554991032787201</c:v>
                </c:pt>
                <c:pt idx="57521">
                  <c:v>0.30794424372000101</c:v>
                </c:pt>
                <c:pt idx="57522">
                  <c:v>0.37670866178115497</c:v>
                </c:pt>
                <c:pt idx="57523">
                  <c:v>0.39399578481082298</c:v>
                </c:pt>
                <c:pt idx="57524">
                  <c:v>0.40204218849899998</c:v>
                </c:pt>
                <c:pt idx="57525">
                  <c:v>0.42463053991515898</c:v>
                </c:pt>
                <c:pt idx="57526">
                  <c:v>0.36667489067783599</c:v>
                </c:pt>
                <c:pt idx="57527">
                  <c:v>0.33814702189967999</c:v>
                </c:pt>
                <c:pt idx="57528">
                  <c:v>0.36316176412379098</c:v>
                </c:pt>
                <c:pt idx="57529">
                  <c:v>-2.23774507970728E-2</c:v>
                </c:pt>
                <c:pt idx="57530">
                  <c:v>-3.3233711608564802E-2</c:v>
                </c:pt>
                <c:pt idx="57531">
                  <c:v>-3.3403100715526199E-2</c:v>
                </c:pt>
                <c:pt idx="57532">
                  <c:v>-3.9015741917658199E-2</c:v>
                </c:pt>
                <c:pt idx="57533">
                  <c:v>-3.8426313792643198E-2</c:v>
                </c:pt>
                <c:pt idx="57534">
                  <c:v>-5.5842104782382003E-2</c:v>
                </c:pt>
                <c:pt idx="57535">
                  <c:v>-6.0037702104655401E-2</c:v>
                </c:pt>
                <c:pt idx="57536">
                  <c:v>-0.108152782623656</c:v>
                </c:pt>
                <c:pt idx="57537">
                  <c:v>-6.5347400598737698E-2</c:v>
                </c:pt>
                <c:pt idx="57538">
                  <c:v>-6.6260226968761493E-2</c:v>
                </c:pt>
                <c:pt idx="57539">
                  <c:v>-1.3928061073921799E-2</c:v>
                </c:pt>
                <c:pt idx="57540">
                  <c:v>2.0256171712963199E-2</c:v>
                </c:pt>
                <c:pt idx="57541">
                  <c:v>-1.54834370890493E-2</c:v>
                </c:pt>
                <c:pt idx="57542">
                  <c:v>-1.6432648142452998E-2</c:v>
                </c:pt>
                <c:pt idx="57543">
                  <c:v>0.12614410215080801</c:v>
                </c:pt>
                <c:pt idx="57544">
                  <c:v>-1.14551705205001E-2</c:v>
                </c:pt>
                <c:pt idx="57545">
                  <c:v>2.58747242039911E-2</c:v>
                </c:pt>
                <c:pt idx="57546">
                  <c:v>1.0647827867868101E-2</c:v>
                </c:pt>
                <c:pt idx="57547">
                  <c:v>-2.07185756813765E-2</c:v>
                </c:pt>
                <c:pt idx="57548">
                  <c:v>-3.1676310551391501E-2</c:v>
                </c:pt>
                <c:pt idx="57549">
                  <c:v>-3.7213628016797798E-2</c:v>
                </c:pt>
                <c:pt idx="57550">
                  <c:v>-4.0881182036110103E-2</c:v>
                </c:pt>
                <c:pt idx="57551">
                  <c:v>-1.51868467765492E-3</c:v>
                </c:pt>
                <c:pt idx="57552">
                  <c:v>-4.7171937704484296E-3</c:v>
                </c:pt>
                <c:pt idx="57553">
                  <c:v>-2.7632028213893101E-3</c:v>
                </c:pt>
                <c:pt idx="57554">
                  <c:v>-4.5813294639047699E-3</c:v>
                </c:pt>
                <c:pt idx="57555">
                  <c:v>2.8129441346154999E-2</c:v>
                </c:pt>
                <c:pt idx="57556">
                  <c:v>1.3497306126511999E-2</c:v>
                </c:pt>
                <c:pt idx="57557">
                  <c:v>1.6288670022511099E-2</c:v>
                </c:pt>
                <c:pt idx="57558">
                  <c:v>1.66822449477717E-2</c:v>
                </c:pt>
                <c:pt idx="57559">
                  <c:v>1.5351249812205901E-2</c:v>
                </c:pt>
                <c:pt idx="57560">
                  <c:v>1.40659714665252E-2</c:v>
                </c:pt>
                <c:pt idx="57561">
                  <c:v>-1.8740999848561202E-2</c:v>
                </c:pt>
                <c:pt idx="57562">
                  <c:v>-1.61902452383384E-2</c:v>
                </c:pt>
                <c:pt idx="57563">
                  <c:v>-1.7706465811704701E-2</c:v>
                </c:pt>
                <c:pt idx="57564">
                  <c:v>-0.141183926903622</c:v>
                </c:pt>
                <c:pt idx="57565">
                  <c:v>-5.7450486464646303E-2</c:v>
                </c:pt>
                <c:pt idx="57566">
                  <c:v>-6.6271601904970695E-2</c:v>
                </c:pt>
                <c:pt idx="57567">
                  <c:v>-6.9118994693926794E-2</c:v>
                </c:pt>
                <c:pt idx="57568">
                  <c:v>-5.9637571233846297E-2</c:v>
                </c:pt>
                <c:pt idx="57569">
                  <c:v>-5.7767566210009398E-2</c:v>
                </c:pt>
                <c:pt idx="57570">
                  <c:v>-6.2407292827801802E-2</c:v>
                </c:pt>
                <c:pt idx="57571">
                  <c:v>-6.0441427602811099E-2</c:v>
                </c:pt>
                <c:pt idx="57572">
                  <c:v>-6.0163223161573999E-2</c:v>
                </c:pt>
                <c:pt idx="57573">
                  <c:v>-3.1909675718129603E-2</c:v>
                </c:pt>
                <c:pt idx="57574">
                  <c:v>-3.0531866631934901E-2</c:v>
                </c:pt>
                <c:pt idx="57575">
                  <c:v>-2.1418268432797901E-3</c:v>
                </c:pt>
                <c:pt idx="57576">
                  <c:v>-1.24633460975136E-2</c:v>
                </c:pt>
                <c:pt idx="57577">
                  <c:v>1.7507726041769901E-2</c:v>
                </c:pt>
                <c:pt idx="57578">
                  <c:v>1.8774270170002799E-2</c:v>
                </c:pt>
                <c:pt idx="57579">
                  <c:v>1.8670742610417301E-2</c:v>
                </c:pt>
                <c:pt idx="57580">
                  <c:v>2.4704771654831599E-2</c:v>
                </c:pt>
                <c:pt idx="57581">
                  <c:v>3.4645992865396998E-2</c:v>
                </c:pt>
                <c:pt idx="57582">
                  <c:v>5.5870449904717102E-2</c:v>
                </c:pt>
                <c:pt idx="57583">
                  <c:v>5.9957479715064099E-2</c:v>
                </c:pt>
                <c:pt idx="57584">
                  <c:v>-1.07109113126175E-2</c:v>
                </c:pt>
                <c:pt idx="57585">
                  <c:v>3.3422374406854402E-2</c:v>
                </c:pt>
                <c:pt idx="57586">
                  <c:v>2.1386529029184101E-2</c:v>
                </c:pt>
                <c:pt idx="57587">
                  <c:v>2.3099304456862101E-2</c:v>
                </c:pt>
                <c:pt idx="57588">
                  <c:v>2.1773515888338701E-2</c:v>
                </c:pt>
                <c:pt idx="57589">
                  <c:v>2.49415320447792E-2</c:v>
                </c:pt>
                <c:pt idx="57590">
                  <c:v>9.1447132873606396E-2</c:v>
                </c:pt>
                <c:pt idx="57591">
                  <c:v>8.2972767330235994E-2</c:v>
                </c:pt>
                <c:pt idx="57592">
                  <c:v>6.4618665124759306E-2</c:v>
                </c:pt>
                <c:pt idx="57593">
                  <c:v>6.4815158699463596E-2</c:v>
                </c:pt>
                <c:pt idx="57594">
                  <c:v>-7.0734496076527195E-2</c:v>
                </c:pt>
                <c:pt idx="57595">
                  <c:v>-7.6761157256317297E-2</c:v>
                </c:pt>
                <c:pt idx="57596">
                  <c:v>-6.5875137607567594E-2</c:v>
                </c:pt>
                <c:pt idx="57597">
                  <c:v>-7.5480882735068297E-2</c:v>
                </c:pt>
                <c:pt idx="57598">
                  <c:v>-7.4102094958706094E-2</c:v>
                </c:pt>
                <c:pt idx="57599">
                  <c:v>-7.0177856620121395E-2</c:v>
                </c:pt>
                <c:pt idx="57600">
                  <c:v>-8.2331129232370001E-2</c:v>
                </c:pt>
                <c:pt idx="57601">
                  <c:v>-6.8899607401671004E-2</c:v>
                </c:pt>
                <c:pt idx="57602">
                  <c:v>-6.98443034679012E-2</c:v>
                </c:pt>
                <c:pt idx="57603">
                  <c:v>-7.0591641421801299E-2</c:v>
                </c:pt>
                <c:pt idx="57604">
                  <c:v>-7.0883642290331395E-2</c:v>
                </c:pt>
                <c:pt idx="57605">
                  <c:v>-7.2642550294840597E-2</c:v>
                </c:pt>
                <c:pt idx="57606">
                  <c:v>-0.111052062986065</c:v>
                </c:pt>
                <c:pt idx="57607">
                  <c:v>-0.121160595212203</c:v>
                </c:pt>
                <c:pt idx="57608">
                  <c:v>8.2289843144627197E-3</c:v>
                </c:pt>
                <c:pt idx="57609">
                  <c:v>1.2786366376080299E-2</c:v>
                </c:pt>
                <c:pt idx="57610">
                  <c:v>9.0769223356645893E-3</c:v>
                </c:pt>
                <c:pt idx="57611">
                  <c:v>1.7617234676024301E-2</c:v>
                </c:pt>
                <c:pt idx="57612">
                  <c:v>9.6477803391916694E-3</c:v>
                </c:pt>
                <c:pt idx="57613">
                  <c:v>1.3602278093926201E-2</c:v>
                </c:pt>
                <c:pt idx="57614">
                  <c:v>-2.6251536292429801E-3</c:v>
                </c:pt>
                <c:pt idx="57615">
                  <c:v>-1.15621867774695E-3</c:v>
                </c:pt>
                <c:pt idx="57616">
                  <c:v>2.68915884314706E-2</c:v>
                </c:pt>
                <c:pt idx="57617">
                  <c:v>3.75622744025279E-2</c:v>
                </c:pt>
                <c:pt idx="57618">
                  <c:v>4.0504431317547898E-2</c:v>
                </c:pt>
                <c:pt idx="57619">
                  <c:v>5.1931186740631997E-2</c:v>
                </c:pt>
                <c:pt idx="57620">
                  <c:v>3.13778790029779E-2</c:v>
                </c:pt>
                <c:pt idx="57621">
                  <c:v>-5.8422001153541903E-3</c:v>
                </c:pt>
                <c:pt idx="57622">
                  <c:v>-1.4865492918336699E-2</c:v>
                </c:pt>
                <c:pt idx="57623">
                  <c:v>0.116169678131487</c:v>
                </c:pt>
                <c:pt idx="57624">
                  <c:v>0.130370164290878</c:v>
                </c:pt>
                <c:pt idx="57625">
                  <c:v>0.195404235435398</c:v>
                </c:pt>
                <c:pt idx="57626">
                  <c:v>0.17198347853295601</c:v>
                </c:pt>
                <c:pt idx="57627">
                  <c:v>0.16684327718014799</c:v>
                </c:pt>
                <c:pt idx="57628">
                  <c:v>0.188885727160682</c:v>
                </c:pt>
                <c:pt idx="57629">
                  <c:v>0.32840340936436502</c:v>
                </c:pt>
                <c:pt idx="57630">
                  <c:v>0.20236482765046199</c:v>
                </c:pt>
                <c:pt idx="57631">
                  <c:v>0.20483281009210899</c:v>
                </c:pt>
                <c:pt idx="57632">
                  <c:v>0.18334341219037001</c:v>
                </c:pt>
                <c:pt idx="57633">
                  <c:v>0.173262232522716</c:v>
                </c:pt>
                <c:pt idx="57634">
                  <c:v>0.21750141066720899</c:v>
                </c:pt>
                <c:pt idx="57635">
                  <c:v>0.240074685202189</c:v>
                </c:pt>
                <c:pt idx="57636">
                  <c:v>0.25071332852016198</c:v>
                </c:pt>
                <c:pt idx="57637">
                  <c:v>0.26806574076788597</c:v>
                </c:pt>
                <c:pt idx="57638">
                  <c:v>0.19951409648598301</c:v>
                </c:pt>
                <c:pt idx="57639">
                  <c:v>0.20795691316058201</c:v>
                </c:pt>
                <c:pt idx="57640">
                  <c:v>0.19842033848027901</c:v>
                </c:pt>
                <c:pt idx="57641">
                  <c:v>0.23318916099217499</c:v>
                </c:pt>
                <c:pt idx="57642">
                  <c:v>0.14774343851712199</c:v>
                </c:pt>
                <c:pt idx="57643">
                  <c:v>0.158203092905114</c:v>
                </c:pt>
                <c:pt idx="57644">
                  <c:v>0.153573520500393</c:v>
                </c:pt>
                <c:pt idx="57645">
                  <c:v>0.171929947025697</c:v>
                </c:pt>
                <c:pt idx="57646">
                  <c:v>0.12369405978347001</c:v>
                </c:pt>
                <c:pt idx="57647">
                  <c:v>0.15753741192321299</c:v>
                </c:pt>
                <c:pt idx="57648">
                  <c:v>0.143045057352437</c:v>
                </c:pt>
                <c:pt idx="57649">
                  <c:v>0.13139722615150601</c:v>
                </c:pt>
                <c:pt idx="57650">
                  <c:v>0.128586687189923</c:v>
                </c:pt>
                <c:pt idx="57651">
                  <c:v>0.13225197459902499</c:v>
                </c:pt>
                <c:pt idx="57652">
                  <c:v>0.124903581983243</c:v>
                </c:pt>
                <c:pt idx="57653">
                  <c:v>0.115814262714933</c:v>
                </c:pt>
                <c:pt idx="57654">
                  <c:v>0.103773883461761</c:v>
                </c:pt>
                <c:pt idx="57655">
                  <c:v>0.18515293614504399</c:v>
                </c:pt>
                <c:pt idx="57656">
                  <c:v>0.18436914113653499</c:v>
                </c:pt>
                <c:pt idx="57657">
                  <c:v>0.23846022248666501</c:v>
                </c:pt>
                <c:pt idx="57658">
                  <c:v>0.19751090861463</c:v>
                </c:pt>
                <c:pt idx="57659">
                  <c:v>0.21989028530840801</c:v>
                </c:pt>
                <c:pt idx="57660">
                  <c:v>0.22632313519295</c:v>
                </c:pt>
                <c:pt idx="57661">
                  <c:v>0.39135591396677</c:v>
                </c:pt>
                <c:pt idx="57662">
                  <c:v>0.37341848285017398</c:v>
                </c:pt>
                <c:pt idx="57663">
                  <c:v>0.44518480650672099</c:v>
                </c:pt>
                <c:pt idx="57664">
                  <c:v>0.44487165097701997</c:v>
                </c:pt>
                <c:pt idx="57665">
                  <c:v>0.44371074408450301</c:v>
                </c:pt>
                <c:pt idx="57666">
                  <c:v>0.45778493143391102</c:v>
                </c:pt>
                <c:pt idx="57667">
                  <c:v>0.447720524201843</c:v>
                </c:pt>
                <c:pt idx="57668">
                  <c:v>2.5504774447498699E-2</c:v>
                </c:pt>
                <c:pt idx="57669">
                  <c:v>3.1763346225520399E-2</c:v>
                </c:pt>
                <c:pt idx="57670">
                  <c:v>3.0283680075596099E-2</c:v>
                </c:pt>
                <c:pt idx="57671">
                  <c:v>2.8639438296723399E-2</c:v>
                </c:pt>
                <c:pt idx="57672">
                  <c:v>2.82097874103064E-2</c:v>
                </c:pt>
                <c:pt idx="57673">
                  <c:v>2.9140232809042599E-2</c:v>
                </c:pt>
                <c:pt idx="57674">
                  <c:v>6.8477127391076698E-2</c:v>
                </c:pt>
                <c:pt idx="57675">
                  <c:v>6.7519682266284006E-2</c:v>
                </c:pt>
                <c:pt idx="57676">
                  <c:v>6.3003572351523596E-2</c:v>
                </c:pt>
                <c:pt idx="57677">
                  <c:v>8.9540145995884404E-2</c:v>
                </c:pt>
                <c:pt idx="57678">
                  <c:v>5.32529470436022E-2</c:v>
                </c:pt>
                <c:pt idx="57679">
                  <c:v>7.3490016775387995E-2</c:v>
                </c:pt>
                <c:pt idx="57680">
                  <c:v>7.9059861173042395E-2</c:v>
                </c:pt>
                <c:pt idx="57681">
                  <c:v>8.6388577648380802E-2</c:v>
                </c:pt>
                <c:pt idx="57682">
                  <c:v>3.6914071109893198E-2</c:v>
                </c:pt>
                <c:pt idx="57683">
                  <c:v>3.9788411032219001E-2</c:v>
                </c:pt>
                <c:pt idx="57684">
                  <c:v>3.7751125720425202E-2</c:v>
                </c:pt>
                <c:pt idx="57685">
                  <c:v>4.0270609203339497E-2</c:v>
                </c:pt>
                <c:pt idx="57686">
                  <c:v>1.62236079841067E-2</c:v>
                </c:pt>
                <c:pt idx="57687">
                  <c:v>2.3623910358930401E-2</c:v>
                </c:pt>
                <c:pt idx="57688">
                  <c:v>6.8545568373539201E-3</c:v>
                </c:pt>
                <c:pt idx="57689">
                  <c:v>6.6766465970442496E-3</c:v>
                </c:pt>
                <c:pt idx="57690">
                  <c:v>2.5929232412236201E-3</c:v>
                </c:pt>
                <c:pt idx="57691">
                  <c:v>2.77747657029814E-3</c:v>
                </c:pt>
                <c:pt idx="57692">
                  <c:v>2.23396556004074E-3</c:v>
                </c:pt>
                <c:pt idx="57693">
                  <c:v>9.8904893461935206E-3</c:v>
                </c:pt>
                <c:pt idx="57694">
                  <c:v>7.9950257181184894E-3</c:v>
                </c:pt>
                <c:pt idx="57695">
                  <c:v>2.3106906917899701E-2</c:v>
                </c:pt>
                <c:pt idx="57696">
                  <c:v>2.3955635890802102E-2</c:v>
                </c:pt>
                <c:pt idx="57697">
                  <c:v>2.5300419936352202E-2</c:v>
                </c:pt>
                <c:pt idx="57698">
                  <c:v>3.3976947670142803E-2</c:v>
                </c:pt>
                <c:pt idx="57699">
                  <c:v>4.2623160264467899E-2</c:v>
                </c:pt>
                <c:pt idx="57700">
                  <c:v>4.2517843083525297E-2</c:v>
                </c:pt>
                <c:pt idx="57701">
                  <c:v>4.5093504485105698E-2</c:v>
                </c:pt>
                <c:pt idx="57702">
                  <c:v>3.4699093232964898E-2</c:v>
                </c:pt>
                <c:pt idx="57703">
                  <c:v>9.5184731297800002E-2</c:v>
                </c:pt>
                <c:pt idx="57704">
                  <c:v>9.5183471406878606E-2</c:v>
                </c:pt>
                <c:pt idx="57705">
                  <c:v>8.7662126742652904E-2</c:v>
                </c:pt>
                <c:pt idx="57706">
                  <c:v>8.7888696151337806E-2</c:v>
                </c:pt>
                <c:pt idx="57707">
                  <c:v>9.0374569332482793E-2</c:v>
                </c:pt>
                <c:pt idx="57708">
                  <c:v>8.1360870279879996E-2</c:v>
                </c:pt>
                <c:pt idx="57709">
                  <c:v>0.113908651549385</c:v>
                </c:pt>
                <c:pt idx="57710">
                  <c:v>0.113614396451793</c:v>
                </c:pt>
                <c:pt idx="57711">
                  <c:v>0.16892883974460701</c:v>
                </c:pt>
                <c:pt idx="57712">
                  <c:v>0.16462713802585599</c:v>
                </c:pt>
                <c:pt idx="57713">
                  <c:v>0.24056827748881701</c:v>
                </c:pt>
                <c:pt idx="57714">
                  <c:v>0.26135498919476002</c:v>
                </c:pt>
                <c:pt idx="57715">
                  <c:v>0.26656306348401099</c:v>
                </c:pt>
                <c:pt idx="57716">
                  <c:v>0.28517617051919503</c:v>
                </c:pt>
                <c:pt idx="57717">
                  <c:v>0.250438091552112</c:v>
                </c:pt>
                <c:pt idx="57718">
                  <c:v>0.24141276021706001</c:v>
                </c:pt>
                <c:pt idx="57719">
                  <c:v>0.30663051757218301</c:v>
                </c:pt>
                <c:pt idx="57720">
                  <c:v>0.22184622548382399</c:v>
                </c:pt>
                <c:pt idx="57721">
                  <c:v>0.321342104946922</c:v>
                </c:pt>
                <c:pt idx="57722">
                  <c:v>0.31319554121287502</c:v>
                </c:pt>
                <c:pt idx="57723">
                  <c:v>0.34013882825855801</c:v>
                </c:pt>
                <c:pt idx="57724">
                  <c:v>0.36530472344413401</c:v>
                </c:pt>
                <c:pt idx="57725">
                  <c:v>0.45337491693817</c:v>
                </c:pt>
                <c:pt idx="57726">
                  <c:v>0.62355249223793396</c:v>
                </c:pt>
                <c:pt idx="57727">
                  <c:v>0.63897335004592704</c:v>
                </c:pt>
                <c:pt idx="57728">
                  <c:v>0.61150849598175805</c:v>
                </c:pt>
                <c:pt idx="57729">
                  <c:v>0.56771872271837998</c:v>
                </c:pt>
                <c:pt idx="57730">
                  <c:v>0.61730249758551903</c:v>
                </c:pt>
                <c:pt idx="57731">
                  <c:v>0.660441402401858</c:v>
                </c:pt>
                <c:pt idx="57732">
                  <c:v>0.64329915099172497</c:v>
                </c:pt>
                <c:pt idx="57733">
                  <c:v>0.64285670427469399</c:v>
                </c:pt>
                <c:pt idx="57734">
                  <c:v>0.628245424626238</c:v>
                </c:pt>
                <c:pt idx="57735">
                  <c:v>0.63289957050783596</c:v>
                </c:pt>
                <c:pt idx="57736">
                  <c:v>0.60581593446760196</c:v>
                </c:pt>
                <c:pt idx="57737">
                  <c:v>0.62517164598181496</c:v>
                </c:pt>
                <c:pt idx="57738">
                  <c:v>0.59230614581418695</c:v>
                </c:pt>
                <c:pt idx="57739">
                  <c:v>0.53481097265987998</c:v>
                </c:pt>
                <c:pt idx="57740">
                  <c:v>0.52217506987637596</c:v>
                </c:pt>
                <c:pt idx="57741">
                  <c:v>0.52624031136629701</c:v>
                </c:pt>
                <c:pt idx="57742">
                  <c:v>0.50486161125437801</c:v>
                </c:pt>
                <c:pt idx="57743">
                  <c:v>0.54507134620161102</c:v>
                </c:pt>
                <c:pt idx="57744">
                  <c:v>0.53070452843968696</c:v>
                </c:pt>
                <c:pt idx="57745">
                  <c:v>0.60457449276340902</c:v>
                </c:pt>
                <c:pt idx="57746">
                  <c:v>0.59268111962432102</c:v>
                </c:pt>
                <c:pt idx="57747">
                  <c:v>0.62304351930769497</c:v>
                </c:pt>
                <c:pt idx="57748">
                  <c:v>0.61545146203499701</c:v>
                </c:pt>
                <c:pt idx="57749">
                  <c:v>0.60386396468652304</c:v>
                </c:pt>
                <c:pt idx="57750">
                  <c:v>0.64943365167377398</c:v>
                </c:pt>
                <c:pt idx="57751">
                  <c:v>0.713302757633136</c:v>
                </c:pt>
                <c:pt idx="57752">
                  <c:v>0.70223714364549406</c:v>
                </c:pt>
                <c:pt idx="57753">
                  <c:v>0.72505834815451398</c:v>
                </c:pt>
                <c:pt idx="57754">
                  <c:v>0.76123959306490496</c:v>
                </c:pt>
                <c:pt idx="57755">
                  <c:v>0.78325145235584903</c:v>
                </c:pt>
                <c:pt idx="57756">
                  <c:v>0.73756245292103795</c:v>
                </c:pt>
                <c:pt idx="57757">
                  <c:v>0.776193717010357</c:v>
                </c:pt>
                <c:pt idx="57758">
                  <c:v>0.69939459855650599</c:v>
                </c:pt>
                <c:pt idx="57759">
                  <c:v>0.770113726324966</c:v>
                </c:pt>
                <c:pt idx="57760">
                  <c:v>0.69445066273243194</c:v>
                </c:pt>
                <c:pt idx="57761">
                  <c:v>0.69222266376743102</c:v>
                </c:pt>
                <c:pt idx="57762" formatCode="0.00E+00">
                  <c:v>-2.5468375419235301E-4</c:v>
                </c:pt>
                <c:pt idx="57763">
                  <c:v>5.68027942200854E-3</c:v>
                </c:pt>
                <c:pt idx="57764">
                  <c:v>-1.2278475599715099E-2</c:v>
                </c:pt>
                <c:pt idx="57765">
                  <c:v>-1.55584237416941E-2</c:v>
                </c:pt>
                <c:pt idx="57766">
                  <c:v>-1.3755125762512499E-2</c:v>
                </c:pt>
                <c:pt idx="57767">
                  <c:v>-1.5517460239981001E-2</c:v>
                </c:pt>
                <c:pt idx="57768">
                  <c:v>-1.43355351139609E-2</c:v>
                </c:pt>
                <c:pt idx="57769" formatCode="0.00E+00">
                  <c:v>-8.3362190885760603E-4</c:v>
                </c:pt>
                <c:pt idx="57770">
                  <c:v>1.6045598808576099E-3</c:v>
                </c:pt>
                <c:pt idx="57771">
                  <c:v>1.5773100117851602E-2</c:v>
                </c:pt>
                <c:pt idx="57772">
                  <c:v>3.2106504088205098E-3</c:v>
                </c:pt>
                <c:pt idx="57773">
                  <c:v>2.5429772413703101E-3</c:v>
                </c:pt>
                <c:pt idx="57774">
                  <c:v>1.6810513099447799E-3</c:v>
                </c:pt>
                <c:pt idx="57775">
                  <c:v>-2.0244897093537602E-3</c:v>
                </c:pt>
                <c:pt idx="57776">
                  <c:v>-8.0467525457070792E-3</c:v>
                </c:pt>
                <c:pt idx="57777">
                  <c:v>3.7284456681760899E-3</c:v>
                </c:pt>
                <c:pt idx="57778">
                  <c:v>9.7694170239450706E-3</c:v>
                </c:pt>
                <c:pt idx="57779">
                  <c:v>1.2158520778868099E-2</c:v>
                </c:pt>
                <c:pt idx="57780">
                  <c:v>1.2443968654340901E-2</c:v>
                </c:pt>
                <c:pt idx="57781">
                  <c:v>-3.29946130716227E-2</c:v>
                </c:pt>
                <c:pt idx="57782">
                  <c:v>-2.4228864909144599E-2</c:v>
                </c:pt>
                <c:pt idx="57783">
                  <c:v>-2.63781639379236E-2</c:v>
                </c:pt>
                <c:pt idx="57784">
                  <c:v>-2.5791512755084199E-2</c:v>
                </c:pt>
                <c:pt idx="57785">
                  <c:v>-2.2882055681205399E-2</c:v>
                </c:pt>
                <c:pt idx="57786">
                  <c:v>-2.3564046098381398E-2</c:v>
                </c:pt>
                <c:pt idx="57787">
                  <c:v>-2.2164079236435E-2</c:v>
                </c:pt>
                <c:pt idx="57788">
                  <c:v>3.0966237160459702E-2</c:v>
                </c:pt>
                <c:pt idx="57789">
                  <c:v>3.5929100213614298E-2</c:v>
                </c:pt>
                <c:pt idx="57790">
                  <c:v>0.117671332273821</c:v>
                </c:pt>
                <c:pt idx="57791">
                  <c:v>0.143729255506239</c:v>
                </c:pt>
                <c:pt idx="57792">
                  <c:v>0.156030761774656</c:v>
                </c:pt>
                <c:pt idx="57793">
                  <c:v>0.19066680758632401</c:v>
                </c:pt>
                <c:pt idx="57794">
                  <c:v>6.0330069071909E-2</c:v>
                </c:pt>
                <c:pt idx="57795">
                  <c:v>0.15180965738025701</c:v>
                </c:pt>
                <c:pt idx="57796">
                  <c:v>0.142912437294305</c:v>
                </c:pt>
                <c:pt idx="57797">
                  <c:v>0.17410122380371501</c:v>
                </c:pt>
                <c:pt idx="57798">
                  <c:v>0.16628361076626599</c:v>
                </c:pt>
                <c:pt idx="57799">
                  <c:v>0.17290812076943499</c:v>
                </c:pt>
                <c:pt idx="57800">
                  <c:v>7.4751798083037793E-2</c:v>
                </c:pt>
                <c:pt idx="57801">
                  <c:v>6.8549238857830999E-2</c:v>
                </c:pt>
                <c:pt idx="57802">
                  <c:v>6.8577400044046596E-2</c:v>
                </c:pt>
                <c:pt idx="57803">
                  <c:v>0.18258036543909001</c:v>
                </c:pt>
                <c:pt idx="57804">
                  <c:v>5.2302934492052401E-2</c:v>
                </c:pt>
                <c:pt idx="57805">
                  <c:v>6.2198141702877102E-2</c:v>
                </c:pt>
                <c:pt idx="57806">
                  <c:v>6.6066164895571794E-2</c:v>
                </c:pt>
                <c:pt idx="57807">
                  <c:v>6.5487509544988901E-2</c:v>
                </c:pt>
                <c:pt idx="57808">
                  <c:v>7.3414275879511104E-2</c:v>
                </c:pt>
                <c:pt idx="57809">
                  <c:v>5.1942519152015698E-2</c:v>
                </c:pt>
                <c:pt idx="57810">
                  <c:v>-2.2222024756356401E-2</c:v>
                </c:pt>
                <c:pt idx="57811">
                  <c:v>-2.1530845295001301E-2</c:v>
                </c:pt>
                <c:pt idx="57812">
                  <c:v>-2.6332680305020999E-2</c:v>
                </c:pt>
                <c:pt idx="57813">
                  <c:v>4.9398106279459003E-3</c:v>
                </c:pt>
                <c:pt idx="57814">
                  <c:v>-8.4727109474938E-3</c:v>
                </c:pt>
                <c:pt idx="57815">
                  <c:v>-1.32688242820053E-2</c:v>
                </c:pt>
                <c:pt idx="57816">
                  <c:v>-1.57800087790636E-2</c:v>
                </c:pt>
                <c:pt idx="57817">
                  <c:v>-1.4512950239426701E-2</c:v>
                </c:pt>
                <c:pt idx="57818">
                  <c:v>-3.7358940172148102E-2</c:v>
                </c:pt>
                <c:pt idx="57819" formatCode="0.00E+00">
                  <c:v>-7.3694952179104102E-4</c:v>
                </c:pt>
                <c:pt idx="57820">
                  <c:v>-5.8969559031243303E-3</c:v>
                </c:pt>
                <c:pt idx="57821">
                  <c:v>6.1763826149867597E-3</c:v>
                </c:pt>
                <c:pt idx="57822">
                  <c:v>-1.34064538792344E-3</c:v>
                </c:pt>
                <c:pt idx="57823">
                  <c:v>9.7126008754357899E-3</c:v>
                </c:pt>
                <c:pt idx="57824">
                  <c:v>2.0839912124433799E-2</c:v>
                </c:pt>
                <c:pt idx="57825">
                  <c:v>1.9644608674840001E-2</c:v>
                </c:pt>
                <c:pt idx="57826">
                  <c:v>4.8393818676297704E-3</c:v>
                </c:pt>
                <c:pt idx="57827">
                  <c:v>4.7690266623874296E-3</c:v>
                </c:pt>
                <c:pt idx="57828">
                  <c:v>4.05984067076614E-3</c:v>
                </c:pt>
                <c:pt idx="57829">
                  <c:v>1.595396016144E-2</c:v>
                </c:pt>
                <c:pt idx="57830">
                  <c:v>1.7714781235785099E-2</c:v>
                </c:pt>
                <c:pt idx="57831">
                  <c:v>1.77548119409816E-2</c:v>
                </c:pt>
                <c:pt idx="57832">
                  <c:v>9.2522188799886093E-3</c:v>
                </c:pt>
                <c:pt idx="57833">
                  <c:v>9.6346441902943596E-3</c:v>
                </c:pt>
                <c:pt idx="57834">
                  <c:v>1.6902302024338602E-2</c:v>
                </c:pt>
                <c:pt idx="57835">
                  <c:v>1.21281882743433E-2</c:v>
                </c:pt>
                <c:pt idx="57836">
                  <c:v>2.2108655399240399E-2</c:v>
                </c:pt>
                <c:pt idx="57837">
                  <c:v>2.3315830831697099E-2</c:v>
                </c:pt>
                <c:pt idx="57838">
                  <c:v>5.7440239748074398E-2</c:v>
                </c:pt>
                <c:pt idx="57839">
                  <c:v>9.0186607313308798E-2</c:v>
                </c:pt>
                <c:pt idx="57840">
                  <c:v>0.105439831821143</c:v>
                </c:pt>
                <c:pt idx="57841">
                  <c:v>0.102868034871504</c:v>
                </c:pt>
                <c:pt idx="57842">
                  <c:v>9.5250063420705799E-2</c:v>
                </c:pt>
                <c:pt idx="57843">
                  <c:v>9.2624695935715901E-2</c:v>
                </c:pt>
                <c:pt idx="57844">
                  <c:v>5.3218708008252902E-2</c:v>
                </c:pt>
                <c:pt idx="57845">
                  <c:v>5.3736212126976601E-2</c:v>
                </c:pt>
                <c:pt idx="57846">
                  <c:v>6.66124503819161E-2</c:v>
                </c:pt>
                <c:pt idx="57847">
                  <c:v>6.9095215444093097E-2</c:v>
                </c:pt>
                <c:pt idx="57848">
                  <c:v>6.3522636360073104E-2</c:v>
                </c:pt>
                <c:pt idx="57849">
                  <c:v>3.6020350676685603E-2</c:v>
                </c:pt>
                <c:pt idx="57850">
                  <c:v>3.4594047150255901E-2</c:v>
                </c:pt>
                <c:pt idx="57851">
                  <c:v>3.8147443100843503E-2</c:v>
                </c:pt>
                <c:pt idx="57852">
                  <c:v>4.6216919713120301E-2</c:v>
                </c:pt>
                <c:pt idx="57853">
                  <c:v>3.3915262260740799E-2</c:v>
                </c:pt>
                <c:pt idx="57854">
                  <c:v>3.4991782595054699E-2</c:v>
                </c:pt>
                <c:pt idx="57855">
                  <c:v>4.2999566368441697E-2</c:v>
                </c:pt>
                <c:pt idx="57856">
                  <c:v>4.5036325490644902E-2</c:v>
                </c:pt>
                <c:pt idx="57857">
                  <c:v>1.9221997138984401E-2</c:v>
                </c:pt>
                <c:pt idx="57858">
                  <c:v>3.9245259186908299E-2</c:v>
                </c:pt>
                <c:pt idx="57859">
                  <c:v>-4.9544822368130497E-3</c:v>
                </c:pt>
                <c:pt idx="57860">
                  <c:v>5.5546846796483001E-2</c:v>
                </c:pt>
                <c:pt idx="57861">
                  <c:v>0.122890839151131</c:v>
                </c:pt>
                <c:pt idx="57862">
                  <c:v>0.118944309317999</c:v>
                </c:pt>
                <c:pt idx="57863">
                  <c:v>6.0972219063128302E-2</c:v>
                </c:pt>
                <c:pt idx="57864">
                  <c:v>7.4381426152192204E-2</c:v>
                </c:pt>
                <c:pt idx="57865">
                  <c:v>-3.3231499950691697E-2</c:v>
                </c:pt>
                <c:pt idx="57866">
                  <c:v>2.3144513372978799E-2</c:v>
                </c:pt>
                <c:pt idx="57867">
                  <c:v>2.53837998546491E-2</c:v>
                </c:pt>
                <c:pt idx="57868">
                  <c:v>2.20961962727141E-2</c:v>
                </c:pt>
                <c:pt idx="57869">
                  <c:v>1.6019580957913501E-2</c:v>
                </c:pt>
                <c:pt idx="57870">
                  <c:v>-2.5011958615008801E-3</c:v>
                </c:pt>
                <c:pt idx="57871">
                  <c:v>-1.13539991686126E-2</c:v>
                </c:pt>
                <c:pt idx="57872">
                  <c:v>7.5207883957191203E-3</c:v>
                </c:pt>
                <c:pt idx="57873">
                  <c:v>4.7754871003027298E-3</c:v>
                </c:pt>
                <c:pt idx="57874">
                  <c:v>8.7018532898139808E-3</c:v>
                </c:pt>
                <c:pt idx="57875">
                  <c:v>-4.6756812804983297E-2</c:v>
                </c:pt>
                <c:pt idx="57876">
                  <c:v>-4.4464606809582197E-2</c:v>
                </c:pt>
                <c:pt idx="57877">
                  <c:v>-3.8648154474915701E-2</c:v>
                </c:pt>
                <c:pt idx="57878">
                  <c:v>-3.8478866657131398E-2</c:v>
                </c:pt>
                <c:pt idx="57879">
                  <c:v>-3.6672117580563102E-2</c:v>
                </c:pt>
                <c:pt idx="57880">
                  <c:v>-4.2671305738157299E-2</c:v>
                </c:pt>
                <c:pt idx="57881">
                  <c:v>-6.4798673594370096E-2</c:v>
                </c:pt>
                <c:pt idx="57882">
                  <c:v>-6.2458271666626597E-2</c:v>
                </c:pt>
                <c:pt idx="57883">
                  <c:v>-7.1597135723896199E-2</c:v>
                </c:pt>
                <c:pt idx="57884">
                  <c:v>-4.9421848113571497E-2</c:v>
                </c:pt>
                <c:pt idx="57885">
                  <c:v>-0.21400335275868199</c:v>
                </c:pt>
                <c:pt idx="57886">
                  <c:v>-0.227588480830829</c:v>
                </c:pt>
                <c:pt idx="57887">
                  <c:v>8.2568431402627596E-3</c:v>
                </c:pt>
                <c:pt idx="57888">
                  <c:v>1.5771270346215099E-2</c:v>
                </c:pt>
                <c:pt idx="57889">
                  <c:v>1.1166223948366E-2</c:v>
                </c:pt>
                <c:pt idx="57890">
                  <c:v>1.2748691446831099E-2</c:v>
                </c:pt>
                <c:pt idx="57891">
                  <c:v>3.7665783093697898E-2</c:v>
                </c:pt>
                <c:pt idx="57892">
                  <c:v>4.7153849850287199E-2</c:v>
                </c:pt>
                <c:pt idx="57893">
                  <c:v>4.5882488996654397E-2</c:v>
                </c:pt>
                <c:pt idx="57894">
                  <c:v>4.2720879948652903E-2</c:v>
                </c:pt>
                <c:pt idx="57895">
                  <c:v>2.21635955876484E-2</c:v>
                </c:pt>
                <c:pt idx="57896">
                  <c:v>3.0952846547881201E-2</c:v>
                </c:pt>
                <c:pt idx="57897">
                  <c:v>7.0100703541937596E-3</c:v>
                </c:pt>
                <c:pt idx="57898">
                  <c:v>-3.5611089258829699E-2</c:v>
                </c:pt>
                <c:pt idx="57899">
                  <c:v>-3.4188015633925303E-2</c:v>
                </c:pt>
                <c:pt idx="57900">
                  <c:v>-3.2455480934421903E-2</c:v>
                </c:pt>
                <c:pt idx="57901">
                  <c:v>-2.31330598931687E-2</c:v>
                </c:pt>
                <c:pt idx="57902">
                  <c:v>-5.5174876109027299E-2</c:v>
                </c:pt>
                <c:pt idx="57903">
                  <c:v>-6.75343132051964E-2</c:v>
                </c:pt>
                <c:pt idx="57904">
                  <c:v>-6.3252042037388503E-2</c:v>
                </c:pt>
                <c:pt idx="57905">
                  <c:v>-8.2702653963345002E-2</c:v>
                </c:pt>
                <c:pt idx="57906">
                  <c:v>-4.7363228650684999E-2</c:v>
                </c:pt>
                <c:pt idx="57907">
                  <c:v>-3.71770369384294E-2</c:v>
                </c:pt>
                <c:pt idx="57908">
                  <c:v>-4.1766361928415201E-2</c:v>
                </c:pt>
                <c:pt idx="57909">
                  <c:v>-3.0735763496277199E-2</c:v>
                </c:pt>
                <c:pt idx="57910">
                  <c:v>5.8261519323514699E-2</c:v>
                </c:pt>
                <c:pt idx="57911">
                  <c:v>5.6877248947640999E-2</c:v>
                </c:pt>
                <c:pt idx="57912">
                  <c:v>6.9219209326113904E-2</c:v>
                </c:pt>
                <c:pt idx="57913">
                  <c:v>2.3373779271635E-2</c:v>
                </c:pt>
                <c:pt idx="57914">
                  <c:v>4.1033100362256797E-2</c:v>
                </c:pt>
                <c:pt idx="57915">
                  <c:v>4.33236488835433E-2</c:v>
                </c:pt>
                <c:pt idx="57916">
                  <c:v>4.7163230630992099E-2</c:v>
                </c:pt>
                <c:pt idx="57917">
                  <c:v>4.8686107758224302E-2</c:v>
                </c:pt>
                <c:pt idx="57918">
                  <c:v>4.3353149812085601E-2</c:v>
                </c:pt>
                <c:pt idx="57919">
                  <c:v>4.18909721022835E-2</c:v>
                </c:pt>
                <c:pt idx="57920">
                  <c:v>2.8819548644944001E-2</c:v>
                </c:pt>
                <c:pt idx="57921">
                  <c:v>-8.8844444778266498E-3</c:v>
                </c:pt>
                <c:pt idx="57922">
                  <c:v>2.8692419460918301E-3</c:v>
                </c:pt>
                <c:pt idx="57923">
                  <c:v>-7.9057990285032298E-2</c:v>
                </c:pt>
                <c:pt idx="57924">
                  <c:v>-7.8725501411636797E-2</c:v>
                </c:pt>
                <c:pt idx="57925">
                  <c:v>-4.3320232602084001E-2</c:v>
                </c:pt>
                <c:pt idx="57926">
                  <c:v>-4.7408704419226601E-2</c:v>
                </c:pt>
                <c:pt idx="57927">
                  <c:v>-5.9998022352995603E-2</c:v>
                </c:pt>
                <c:pt idx="57928">
                  <c:v>-4.8406968426832397E-2</c:v>
                </c:pt>
                <c:pt idx="57929">
                  <c:v>-4.1895443937910198E-2</c:v>
                </c:pt>
                <c:pt idx="57930">
                  <c:v>-4.2614048388409598E-2</c:v>
                </c:pt>
                <c:pt idx="57931">
                  <c:v>-5.2975814254611703E-2</c:v>
                </c:pt>
                <c:pt idx="57932">
                  <c:v>-4.6901414453612102E-2</c:v>
                </c:pt>
                <c:pt idx="57933">
                  <c:v>-5.3951187028876198E-2</c:v>
                </c:pt>
                <c:pt idx="57934">
                  <c:v>-4.4608604520838403E-2</c:v>
                </c:pt>
                <c:pt idx="57935">
                  <c:v>-4.37437848222463E-2</c:v>
                </c:pt>
                <c:pt idx="57936">
                  <c:v>-4.0371121331770503E-2</c:v>
                </c:pt>
                <c:pt idx="57937">
                  <c:v>-2.67657066731616E-2</c:v>
                </c:pt>
                <c:pt idx="57938">
                  <c:v>-1.7200223801975001E-2</c:v>
                </c:pt>
                <c:pt idx="57939">
                  <c:v>6.6160350566256604E-2</c:v>
                </c:pt>
                <c:pt idx="57940">
                  <c:v>2.9740109900924201E-2</c:v>
                </c:pt>
                <c:pt idx="57941">
                  <c:v>0</c:v>
                </c:pt>
                <c:pt idx="57942">
                  <c:v>-6.2068508305916899E-3</c:v>
                </c:pt>
                <c:pt idx="57943">
                  <c:v>-3.1767323706914899E-3</c:v>
                </c:pt>
                <c:pt idx="57944">
                  <c:v>-1.07724570710243E-2</c:v>
                </c:pt>
                <c:pt idx="57945">
                  <c:v>-4.0830373931713702E-2</c:v>
                </c:pt>
                <c:pt idx="57946">
                  <c:v>-5.3300560032493102E-2</c:v>
                </c:pt>
                <c:pt idx="57947">
                  <c:v>-4.86492326160195E-2</c:v>
                </c:pt>
                <c:pt idx="57948">
                  <c:v>-5.73458489154752E-2</c:v>
                </c:pt>
                <c:pt idx="57949">
                  <c:v>-5.3079021895855602E-2</c:v>
                </c:pt>
                <c:pt idx="57950">
                  <c:v>-5.9742734976131903E-2</c:v>
                </c:pt>
                <c:pt idx="57951">
                  <c:v>-6.9191351416161506E-2</c:v>
                </c:pt>
                <c:pt idx="57952">
                  <c:v>-8.6036002188582206E-2</c:v>
                </c:pt>
                <c:pt idx="57953">
                  <c:v>-8.4826092229022404E-2</c:v>
                </c:pt>
                <c:pt idx="57954">
                  <c:v>-0.14928168995997099</c:v>
                </c:pt>
                <c:pt idx="57955">
                  <c:v>-0.175912520624249</c:v>
                </c:pt>
                <c:pt idx="57956">
                  <c:v>-0.13474770103865899</c:v>
                </c:pt>
                <c:pt idx="57957">
                  <c:v>-0.14098433583484099</c:v>
                </c:pt>
                <c:pt idx="57958">
                  <c:v>-0.146334790346557</c:v>
                </c:pt>
                <c:pt idx="57959">
                  <c:v>-0.13489971131791401</c:v>
                </c:pt>
                <c:pt idx="57960">
                  <c:v>-0.145937448188873</c:v>
                </c:pt>
                <c:pt idx="57961">
                  <c:v>-0.14141875595933101</c:v>
                </c:pt>
                <c:pt idx="57962">
                  <c:v>-0.14713283779738201</c:v>
                </c:pt>
                <c:pt idx="57963">
                  <c:v>-7.1197904698815095E-2</c:v>
                </c:pt>
                <c:pt idx="57964">
                  <c:v>-8.9496495758686498E-2</c:v>
                </c:pt>
                <c:pt idx="57965">
                  <c:v>-5.2628612207724801E-2</c:v>
                </c:pt>
                <c:pt idx="57966">
                  <c:v>-5.70103805080703E-2</c:v>
                </c:pt>
                <c:pt idx="57967">
                  <c:v>-2.46121505220286E-2</c:v>
                </c:pt>
                <c:pt idx="57968">
                  <c:v>-4.1443564639846997E-2</c:v>
                </c:pt>
                <c:pt idx="57969">
                  <c:v>2.9595071081898999E-2</c:v>
                </c:pt>
                <c:pt idx="57970">
                  <c:v>2.7889790596815098E-2</c:v>
                </c:pt>
                <c:pt idx="57971">
                  <c:v>5.43100505069729E-2</c:v>
                </c:pt>
                <c:pt idx="57972">
                  <c:v>2.4353029040462701E-2</c:v>
                </c:pt>
                <c:pt idx="57973">
                  <c:v>-1.15284298756304E-2</c:v>
                </c:pt>
                <c:pt idx="57974">
                  <c:v>-1.4424743271598201E-2</c:v>
                </c:pt>
                <c:pt idx="57975">
                  <c:v>3.6649303694449298E-2</c:v>
                </c:pt>
                <c:pt idx="57976">
                  <c:v>3.4158019886113999E-2</c:v>
                </c:pt>
                <c:pt idx="57977">
                  <c:v>6.2179500515030503E-2</c:v>
                </c:pt>
                <c:pt idx="57978">
                  <c:v>5.5300938909969899E-2</c:v>
                </c:pt>
                <c:pt idx="57979">
                  <c:v>1.9606577070155399E-2</c:v>
                </c:pt>
                <c:pt idx="57980">
                  <c:v>1.86525337981806E-2</c:v>
                </c:pt>
                <c:pt idx="57981">
                  <c:v>2.9085243174995501E-2</c:v>
                </c:pt>
                <c:pt idx="57982">
                  <c:v>2.04012337033323E-2</c:v>
                </c:pt>
                <c:pt idx="57983">
                  <c:v>7.9308440620946094E-2</c:v>
                </c:pt>
                <c:pt idx="57984">
                  <c:v>3.6957951621303803E-2</c:v>
                </c:pt>
                <c:pt idx="57985">
                  <c:v>0.18642599419165701</c:v>
                </c:pt>
                <c:pt idx="57986">
                  <c:v>0.17882135705312299</c:v>
                </c:pt>
                <c:pt idx="57987">
                  <c:v>0.199989557934036</c:v>
                </c:pt>
                <c:pt idx="57988">
                  <c:v>0.20320046407648301</c:v>
                </c:pt>
                <c:pt idx="57989">
                  <c:v>0.217510554218389</c:v>
                </c:pt>
                <c:pt idx="57990">
                  <c:v>0.231630660397972</c:v>
                </c:pt>
                <c:pt idx="57991">
                  <c:v>0.26185523202081301</c:v>
                </c:pt>
                <c:pt idx="57992">
                  <c:v>0.24729747703049701</c:v>
                </c:pt>
                <c:pt idx="57993">
                  <c:v>0.334457618817742</c:v>
                </c:pt>
                <c:pt idx="57994">
                  <c:v>0.31920749621953098</c:v>
                </c:pt>
                <c:pt idx="57995">
                  <c:v>0.23813828825657499</c:v>
                </c:pt>
                <c:pt idx="57996">
                  <c:v>0.18531255103668701</c:v>
                </c:pt>
                <c:pt idx="57997">
                  <c:v>0.19237330544409301</c:v>
                </c:pt>
                <c:pt idx="57998">
                  <c:v>0.17792103003024001</c:v>
                </c:pt>
                <c:pt idx="57999">
                  <c:v>0.26340337479979098</c:v>
                </c:pt>
                <c:pt idx="58000">
                  <c:v>0.30043661071886701</c:v>
                </c:pt>
                <c:pt idx="58001">
                  <c:v>0.25796803017137698</c:v>
                </c:pt>
                <c:pt idx="58002">
                  <c:v>0.25507002077719498</c:v>
                </c:pt>
                <c:pt idx="58003">
                  <c:v>0.25484047439443902</c:v>
                </c:pt>
                <c:pt idx="58004">
                  <c:v>0.23667742139231601</c:v>
                </c:pt>
                <c:pt idx="58005">
                  <c:v>0.23526308846860799</c:v>
                </c:pt>
                <c:pt idx="58006">
                  <c:v>5.2179855276752703E-3</c:v>
                </c:pt>
                <c:pt idx="58007">
                  <c:v>2.1703850275376999E-2</c:v>
                </c:pt>
                <c:pt idx="58008">
                  <c:v>2.1893918869505698E-2</c:v>
                </c:pt>
                <c:pt idx="58009">
                  <c:v>2.6358012694351601E-2</c:v>
                </c:pt>
                <c:pt idx="58010">
                  <c:v>5.62571586891813E-3</c:v>
                </c:pt>
                <c:pt idx="58011">
                  <c:v>3.72195758214921E-3</c:v>
                </c:pt>
                <c:pt idx="58012" formatCode="0.00E+00">
                  <c:v>-4.2708913846079E-4</c:v>
                </c:pt>
                <c:pt idx="58013">
                  <c:v>1.24327458010304E-2</c:v>
                </c:pt>
                <c:pt idx="58014">
                  <c:v>-2.7929198294469298E-2</c:v>
                </c:pt>
                <c:pt idx="58015">
                  <c:v>8.5207716970165902E-3</c:v>
                </c:pt>
                <c:pt idx="58016">
                  <c:v>3.7308227255109697E-2</c:v>
                </c:pt>
                <c:pt idx="58017">
                  <c:v>0.102775480298646</c:v>
                </c:pt>
                <c:pt idx="58018">
                  <c:v>8.8687147933453198E-2</c:v>
                </c:pt>
                <c:pt idx="58019">
                  <c:v>0.101181019517119</c:v>
                </c:pt>
                <c:pt idx="58020">
                  <c:v>9.01395202757653E-2</c:v>
                </c:pt>
                <c:pt idx="58021">
                  <c:v>9.5356681176338207E-2</c:v>
                </c:pt>
                <c:pt idx="58022">
                  <c:v>5.19515026501189E-2</c:v>
                </c:pt>
                <c:pt idx="58023">
                  <c:v>5.5734721790227003E-2</c:v>
                </c:pt>
                <c:pt idx="58024">
                  <c:v>6.6830420801234899E-2</c:v>
                </c:pt>
                <c:pt idx="58025">
                  <c:v>9.4944344982013706E-2</c:v>
                </c:pt>
                <c:pt idx="58026">
                  <c:v>8.1309528023586694E-2</c:v>
                </c:pt>
                <c:pt idx="58027">
                  <c:v>8.9477797781122498E-2</c:v>
                </c:pt>
                <c:pt idx="58028">
                  <c:v>8.0502042775033797E-2</c:v>
                </c:pt>
                <c:pt idx="58029">
                  <c:v>9.54704185584829E-2</c:v>
                </c:pt>
                <c:pt idx="58030">
                  <c:v>9.7170676439830794E-2</c:v>
                </c:pt>
                <c:pt idx="58031">
                  <c:v>8.2937441158251704E-2</c:v>
                </c:pt>
                <c:pt idx="58032">
                  <c:v>6.3203319333650504E-2</c:v>
                </c:pt>
                <c:pt idx="58033">
                  <c:v>8.1287745737203598E-2</c:v>
                </c:pt>
                <c:pt idx="58034">
                  <c:v>7.97040300123905E-2</c:v>
                </c:pt>
                <c:pt idx="58035">
                  <c:v>8.9432730347310099E-2</c:v>
                </c:pt>
                <c:pt idx="58036">
                  <c:v>8.8447343522899999E-2</c:v>
                </c:pt>
                <c:pt idx="58037">
                  <c:v>7.9869379262620804E-2</c:v>
                </c:pt>
                <c:pt idx="58038">
                  <c:v>4.8773315436653197E-2</c:v>
                </c:pt>
                <c:pt idx="58039">
                  <c:v>5.9647967173354501E-2</c:v>
                </c:pt>
                <c:pt idx="58040">
                  <c:v>5.3926425328068898E-2</c:v>
                </c:pt>
                <c:pt idx="58041">
                  <c:v>5.3400559807054999E-2</c:v>
                </c:pt>
                <c:pt idx="58042">
                  <c:v>7.1706858620598196E-2</c:v>
                </c:pt>
                <c:pt idx="58043">
                  <c:v>7.7597933480464995E-2</c:v>
                </c:pt>
                <c:pt idx="58044">
                  <c:v>7.0187844057187004E-2</c:v>
                </c:pt>
                <c:pt idx="58045">
                  <c:v>3.88618239450104E-2</c:v>
                </c:pt>
                <c:pt idx="58046">
                  <c:v>4.4992056196306598E-2</c:v>
                </c:pt>
                <c:pt idx="58047">
                  <c:v>4.4790281101127802E-2</c:v>
                </c:pt>
                <c:pt idx="58048">
                  <c:v>3.6210247882747702E-2</c:v>
                </c:pt>
                <c:pt idx="58049">
                  <c:v>4.1472968744393303E-2</c:v>
                </c:pt>
                <c:pt idx="58050">
                  <c:v>9.2192254493708797E-2</c:v>
                </c:pt>
                <c:pt idx="58051">
                  <c:v>0.122132869569218</c:v>
                </c:pt>
                <c:pt idx="58052">
                  <c:v>0.101969160109526</c:v>
                </c:pt>
                <c:pt idx="58053">
                  <c:v>8.9013654001530204E-2</c:v>
                </c:pt>
                <c:pt idx="58054">
                  <c:v>9.52508292282261E-2</c:v>
                </c:pt>
                <c:pt idx="58055">
                  <c:v>7.0453493281759094E-2</c:v>
                </c:pt>
                <c:pt idx="58056">
                  <c:v>4.7489611692398397E-2</c:v>
                </c:pt>
                <c:pt idx="58057">
                  <c:v>-0.19878516526058601</c:v>
                </c:pt>
                <c:pt idx="58058">
                  <c:v>-8.2568431402627596E-3</c:v>
                </c:pt>
                <c:pt idx="58059">
                  <c:v>-1.5771270346215099E-2</c:v>
                </c:pt>
                <c:pt idx="58060">
                  <c:v>-1.3336822453231E-2</c:v>
                </c:pt>
                <c:pt idx="58061">
                  <c:v>-2.2846814040752499E-2</c:v>
                </c:pt>
                <c:pt idx="58062">
                  <c:v>-1.61546327394319E-2</c:v>
                </c:pt>
                <c:pt idx="58063">
                  <c:v>-3.5284003435869002E-2</c:v>
                </c:pt>
                <c:pt idx="58064">
                  <c:v>-3.2562408158010703E-2</c:v>
                </c:pt>
                <c:pt idx="58065">
                  <c:v>-3.7281587915498599E-2</c:v>
                </c:pt>
                <c:pt idx="58066">
                  <c:v>-5.2421662180277499E-3</c:v>
                </c:pt>
                <c:pt idx="58067">
                  <c:v>-1.02228535912289E-2</c:v>
                </c:pt>
                <c:pt idx="58068">
                  <c:v>-4.4049511931973902E-3</c:v>
                </c:pt>
                <c:pt idx="58069">
                  <c:v>-5.5856383340324696E-3</c:v>
                </c:pt>
                <c:pt idx="58070">
                  <c:v>-9.6233140017722898E-3</c:v>
                </c:pt>
                <c:pt idx="58071">
                  <c:v>-9.7628491624599505E-3</c:v>
                </c:pt>
                <c:pt idx="58072">
                  <c:v>-4.2016189701172303E-2</c:v>
                </c:pt>
                <c:pt idx="58073">
                  <c:v>-5.2927644022685301E-2</c:v>
                </c:pt>
                <c:pt idx="58074">
                  <c:v>-4.90493338873716E-2</c:v>
                </c:pt>
                <c:pt idx="58075">
                  <c:v>-4.5295503188782199E-2</c:v>
                </c:pt>
                <c:pt idx="58076">
                  <c:v>-6.0640853489373203E-2</c:v>
                </c:pt>
                <c:pt idx="58077">
                  <c:v>-6.2325542618068802E-2</c:v>
                </c:pt>
                <c:pt idx="58078">
                  <c:v>5.6844790907337003E-2</c:v>
                </c:pt>
                <c:pt idx="58079">
                  <c:v>6.9545846090509594E-2</c:v>
                </c:pt>
                <c:pt idx="58080">
                  <c:v>8.4104272533398902E-2</c:v>
                </c:pt>
                <c:pt idx="58081">
                  <c:v>6.5716854836121302E-2</c:v>
                </c:pt>
                <c:pt idx="58082">
                  <c:v>9.1679222652417E-2</c:v>
                </c:pt>
                <c:pt idx="58083">
                  <c:v>5.94392205591696E-2</c:v>
                </c:pt>
                <c:pt idx="58084">
                  <c:v>8.5684709316810007E-2</c:v>
                </c:pt>
                <c:pt idx="58085">
                  <c:v>8.6930016620577005E-2</c:v>
                </c:pt>
                <c:pt idx="58086">
                  <c:v>0.101348765033227</c:v>
                </c:pt>
                <c:pt idx="58087">
                  <c:v>8.7559248842970394E-2</c:v>
                </c:pt>
                <c:pt idx="58088">
                  <c:v>9.9855146640438902E-2</c:v>
                </c:pt>
                <c:pt idx="58089">
                  <c:v>7.4469717995366794E-2</c:v>
                </c:pt>
                <c:pt idx="58090">
                  <c:v>0.13012740025332101</c:v>
                </c:pt>
                <c:pt idx="58091">
                  <c:v>0.12784530893460699</c:v>
                </c:pt>
                <c:pt idx="58092">
                  <c:v>0.14467418847944699</c:v>
                </c:pt>
                <c:pt idx="58093">
                  <c:v>0.154947442651516</c:v>
                </c:pt>
                <c:pt idx="58094">
                  <c:v>0.187057641477792</c:v>
                </c:pt>
                <c:pt idx="58095">
                  <c:v>0.18999013643450099</c:v>
                </c:pt>
                <c:pt idx="58096">
                  <c:v>0.19522297845332401</c:v>
                </c:pt>
                <c:pt idx="58097">
                  <c:v>0.19257888860196601</c:v>
                </c:pt>
                <c:pt idx="58098">
                  <c:v>0.20794931393930199</c:v>
                </c:pt>
                <c:pt idx="58099">
                  <c:v>0.238736198385748</c:v>
                </c:pt>
                <c:pt idx="58100">
                  <c:v>0.25520296807918202</c:v>
                </c:pt>
                <c:pt idx="58101">
                  <c:v>0.26524081565318502</c:v>
                </c:pt>
                <c:pt idx="58102">
                  <c:v>0.29994048373849602</c:v>
                </c:pt>
                <c:pt idx="58103">
                  <c:v>0.349403491016884</c:v>
                </c:pt>
                <c:pt idx="58104">
                  <c:v>0.54445220577759901</c:v>
                </c:pt>
                <c:pt idx="58105">
                  <c:v>0.488956158691637</c:v>
                </c:pt>
                <c:pt idx="58106">
                  <c:v>0.57358014386278799</c:v>
                </c:pt>
                <c:pt idx="58107">
                  <c:v>0.53406797264432504</c:v>
                </c:pt>
                <c:pt idx="58108">
                  <c:v>0.54201574741313896</c:v>
                </c:pt>
                <c:pt idx="58109">
                  <c:v>0.48844779677510602</c:v>
                </c:pt>
                <c:pt idx="58110">
                  <c:v>0.45051264620497</c:v>
                </c:pt>
                <c:pt idx="58111">
                  <c:v>0.43986803602851099</c:v>
                </c:pt>
                <c:pt idx="58112">
                  <c:v>0.53124303512083104</c:v>
                </c:pt>
                <c:pt idx="58113">
                  <c:v>0.54840021145746198</c:v>
                </c:pt>
                <c:pt idx="58114">
                  <c:v>0.53517684179191705</c:v>
                </c:pt>
                <c:pt idx="58115">
                  <c:v>-4.3610121672748E-3</c:v>
                </c:pt>
                <c:pt idx="58116">
                  <c:v>-1.13152627115968E-2</c:v>
                </c:pt>
                <c:pt idx="58117">
                  <c:v>-7.1863973883548003E-3</c:v>
                </c:pt>
                <c:pt idx="58118">
                  <c:v>-1.71995864162044E-2</c:v>
                </c:pt>
                <c:pt idx="58119">
                  <c:v>-4.9089992505035804E-3</c:v>
                </c:pt>
                <c:pt idx="58120" formatCode="0.00E+00">
                  <c:v>5.77621262114469E-5</c:v>
                </c:pt>
                <c:pt idx="58121" formatCode="0.00E+00">
                  <c:v>1.20555131202237E-4</c:v>
                </c:pt>
                <c:pt idx="58122" formatCode="0.00E+00">
                  <c:v>1.2058869107001099E-4</c:v>
                </c:pt>
                <c:pt idx="58123">
                  <c:v>-7.8144849799366405E-3</c:v>
                </c:pt>
                <c:pt idx="58124">
                  <c:v>-1.13199545578412E-2</c:v>
                </c:pt>
                <c:pt idx="58125">
                  <c:v>-1.13662805642293E-2</c:v>
                </c:pt>
                <c:pt idx="58126">
                  <c:v>1.6980123217596101E-2</c:v>
                </c:pt>
                <c:pt idx="58127">
                  <c:v>2.7367075860718699E-2</c:v>
                </c:pt>
                <c:pt idx="58128">
                  <c:v>2.9316466778058301E-2</c:v>
                </c:pt>
                <c:pt idx="58129">
                  <c:v>3.3808094791283098E-2</c:v>
                </c:pt>
                <c:pt idx="58130">
                  <c:v>2.6689946283490799E-2</c:v>
                </c:pt>
                <c:pt idx="58131">
                  <c:v>0.13437871683300601</c:v>
                </c:pt>
                <c:pt idx="58132">
                  <c:v>0.13399585275499001</c:v>
                </c:pt>
                <c:pt idx="58133">
                  <c:v>0.10166146369480999</c:v>
                </c:pt>
                <c:pt idx="58134">
                  <c:v>0.10892251123379</c:v>
                </c:pt>
                <c:pt idx="58135">
                  <c:v>8.9508270091933406E-2</c:v>
                </c:pt>
                <c:pt idx="58136">
                  <c:v>8.5595200677171995E-2</c:v>
                </c:pt>
                <c:pt idx="58137">
                  <c:v>0.108179644415252</c:v>
                </c:pt>
                <c:pt idx="58138">
                  <c:v>0.12057839699829601</c:v>
                </c:pt>
                <c:pt idx="58139">
                  <c:v>0.15575136384930599</c:v>
                </c:pt>
                <c:pt idx="58140">
                  <c:v>0.164342695446002</c:v>
                </c:pt>
                <c:pt idx="58141">
                  <c:v>0.15499503096558501</c:v>
                </c:pt>
                <c:pt idx="58142">
                  <c:v>0.124092618402837</c:v>
                </c:pt>
                <c:pt idx="58143">
                  <c:v>0.10940480949254799</c:v>
                </c:pt>
                <c:pt idx="58144">
                  <c:v>0.10072836170145801</c:v>
                </c:pt>
                <c:pt idx="58145">
                  <c:v>0.23810295394443101</c:v>
                </c:pt>
                <c:pt idx="58146">
                  <c:v>0.23292178166740601</c:v>
                </c:pt>
                <c:pt idx="58147">
                  <c:v>0.24664396867701199</c:v>
                </c:pt>
                <c:pt idx="58148">
                  <c:v>0.21918560787722299</c:v>
                </c:pt>
                <c:pt idx="58149">
                  <c:v>0.23616797704947201</c:v>
                </c:pt>
                <c:pt idx="58150">
                  <c:v>0.252951849585001</c:v>
                </c:pt>
                <c:pt idx="58151">
                  <c:v>0.262786144219049</c:v>
                </c:pt>
                <c:pt idx="58152">
                  <c:v>0.25874634345435599</c:v>
                </c:pt>
                <c:pt idx="58153">
                  <c:v>0.27897373721429902</c:v>
                </c:pt>
                <c:pt idx="58154">
                  <c:v>0.29781508675069002</c:v>
                </c:pt>
                <c:pt idx="58155">
                  <c:v>0.598077928071857</c:v>
                </c:pt>
                <c:pt idx="58156">
                  <c:v>-8.2568431402627596E-3</c:v>
                </c:pt>
                <c:pt idx="58157">
                  <c:v>-1.5771270346215099E-2</c:v>
                </c:pt>
                <c:pt idx="58158">
                  <c:v>-1.3905449760454E-2</c:v>
                </c:pt>
                <c:pt idx="58159">
                  <c:v>-1.6092635751755398E-2</c:v>
                </c:pt>
                <c:pt idx="58160">
                  <c:v>-1.3492607934972801E-2</c:v>
                </c:pt>
                <c:pt idx="58161">
                  <c:v>-2.1058847887350698E-2</c:v>
                </c:pt>
                <c:pt idx="58162">
                  <c:v>-1.7467824328457299E-2</c:v>
                </c:pt>
                <c:pt idx="58163">
                  <c:v>-1.5326375122724299E-2</c:v>
                </c:pt>
                <c:pt idx="58164">
                  <c:v>-2.15610585258319E-3</c:v>
                </c:pt>
                <c:pt idx="58165">
                  <c:v>4.9411054449362002E-3</c:v>
                </c:pt>
                <c:pt idx="58166">
                  <c:v>5.1591701605937504E-3</c:v>
                </c:pt>
                <c:pt idx="58167">
                  <c:v>-8.1602310120330201E-2</c:v>
                </c:pt>
                <c:pt idx="58168">
                  <c:v>-3.0636946792555499E-2</c:v>
                </c:pt>
                <c:pt idx="58169">
                  <c:v>-4.3977043569814099E-2</c:v>
                </c:pt>
                <c:pt idx="58170">
                  <c:v>-3.4531063836694E-2</c:v>
                </c:pt>
                <c:pt idx="58171">
                  <c:v>-3.8959964344939403E-2</c:v>
                </c:pt>
                <c:pt idx="58172">
                  <c:v>-4.8624733062808199E-2</c:v>
                </c:pt>
                <c:pt idx="58173">
                  <c:v>-5.2193053203715097E-2</c:v>
                </c:pt>
                <c:pt idx="58174">
                  <c:v>-5.41558525186649E-2</c:v>
                </c:pt>
                <c:pt idx="58175">
                  <c:v>-5.6919156214325098E-2</c:v>
                </c:pt>
                <c:pt idx="58176">
                  <c:v>-5.6105883696638298E-2</c:v>
                </c:pt>
                <c:pt idx="58177">
                  <c:v>-0.121718542591328</c:v>
                </c:pt>
                <c:pt idx="58178">
                  <c:v>-9.64082778940267E-2</c:v>
                </c:pt>
                <c:pt idx="58179">
                  <c:v>-7.1839039160036006E-2</c:v>
                </c:pt>
                <c:pt idx="58180">
                  <c:v>-7.40741536369382E-2</c:v>
                </c:pt>
                <c:pt idx="58181">
                  <c:v>-7.9537770305526195E-2</c:v>
                </c:pt>
                <c:pt idx="58182">
                  <c:v>-6.1332675053621999E-2</c:v>
                </c:pt>
                <c:pt idx="58183">
                  <c:v>-9.0448687491914995E-2</c:v>
                </c:pt>
                <c:pt idx="58184">
                  <c:v>-0.18994904169459101</c:v>
                </c:pt>
                <c:pt idx="58185">
                  <c:v>-0.250114200893016</c:v>
                </c:pt>
                <c:pt idx="58186">
                  <c:v>-0.18648870889807001</c:v>
                </c:pt>
                <c:pt idx="58187">
                  <c:v>-0.113418462748029</c:v>
                </c:pt>
                <c:pt idx="58188">
                  <c:v>-0.108349404039308</c:v>
                </c:pt>
                <c:pt idx="58189">
                  <c:v>-0.106011559803844</c:v>
                </c:pt>
                <c:pt idx="58190">
                  <c:v>-8.9589620561907099E-2</c:v>
                </c:pt>
                <c:pt idx="58191">
                  <c:v>-0.116910775174612</c:v>
                </c:pt>
                <c:pt idx="58192">
                  <c:v>-9.0432995014765302E-2</c:v>
                </c:pt>
                <c:pt idx="58193">
                  <c:v>-0.10600847221253901</c:v>
                </c:pt>
                <c:pt idx="58194">
                  <c:v>-6.2686773072327007E-2</c:v>
                </c:pt>
                <c:pt idx="58195">
                  <c:v>-7.9626155334542301E-2</c:v>
                </c:pt>
                <c:pt idx="58196">
                  <c:v>-7.58696692066229E-2</c:v>
                </c:pt>
                <c:pt idx="58197">
                  <c:v>-0.18857100090766901</c:v>
                </c:pt>
                <c:pt idx="58198">
                  <c:v>-0.188064069840014</c:v>
                </c:pt>
                <c:pt idx="58199">
                  <c:v>-0.41793596988508802</c:v>
                </c:pt>
                <c:pt idx="58200">
                  <c:v>-0.51137741398375003</c:v>
                </c:pt>
                <c:pt idx="58201">
                  <c:v>-0.62201442627607295</c:v>
                </c:pt>
                <c:pt idx="58202">
                  <c:v>-0.54857298001614596</c:v>
                </c:pt>
                <c:pt idx="58203">
                  <c:v>-0.484857571238411</c:v>
                </c:pt>
                <c:pt idx="58204">
                  <c:v>-0.44573379893616999</c:v>
                </c:pt>
                <c:pt idx="58205">
                  <c:v>-0.43350984525428299</c:v>
                </c:pt>
                <c:pt idx="58206">
                  <c:v>-0.37472123768158999</c:v>
                </c:pt>
                <c:pt idx="58207">
                  <c:v>-0.51928026711223496</c:v>
                </c:pt>
                <c:pt idx="58208">
                  <c:v>-0.32892029351502799</c:v>
                </c:pt>
                <c:pt idx="58209">
                  <c:v>-0.45854307165435498</c:v>
                </c:pt>
                <c:pt idx="58210">
                  <c:v>-0.218860838861935</c:v>
                </c:pt>
                <c:pt idx="58211">
                  <c:v>-0.20013149314592901</c:v>
                </c:pt>
                <c:pt idx="58212">
                  <c:v>-0.21617818390018401</c:v>
                </c:pt>
                <c:pt idx="58213">
                  <c:v>0</c:v>
                </c:pt>
                <c:pt idx="58214">
                  <c:v>-6.1317683798112199E-3</c:v>
                </c:pt>
                <c:pt idx="58215">
                  <c:v>-1.2334241702101E-3</c:v>
                </c:pt>
                <c:pt idx="58216">
                  <c:v>-3.2353158664342099E-3</c:v>
                </c:pt>
                <c:pt idx="58217" formatCode="0.00E+00">
                  <c:v>4.6004673701038797E-4</c:v>
                </c:pt>
                <c:pt idx="58218">
                  <c:v>-1.08964191695986E-2</c:v>
                </c:pt>
                <c:pt idx="58219">
                  <c:v>-9.0289897822042296E-3</c:v>
                </c:pt>
                <c:pt idx="58220">
                  <c:v>-2.34232368611146E-2</c:v>
                </c:pt>
                <c:pt idx="58221">
                  <c:v>-2.4916830402712501E-3</c:v>
                </c:pt>
                <c:pt idx="58222">
                  <c:v>2.2524483321131302E-3</c:v>
                </c:pt>
                <c:pt idx="58223">
                  <c:v>3.7619340078280899E-3</c:v>
                </c:pt>
                <c:pt idx="58224" formatCode="0.00E+00">
                  <c:v>-6.1326583237697398E-4</c:v>
                </c:pt>
                <c:pt idx="58225">
                  <c:v>-1.55918229969156E-2</c:v>
                </c:pt>
                <c:pt idx="58226">
                  <c:v>-1.86007903841649E-2</c:v>
                </c:pt>
                <c:pt idx="58227">
                  <c:v>-1.7727849712297399E-2</c:v>
                </c:pt>
                <c:pt idx="58228">
                  <c:v>-1.88777464953588E-2</c:v>
                </c:pt>
                <c:pt idx="58229">
                  <c:v>-2.7415747872662401E-2</c:v>
                </c:pt>
                <c:pt idx="58230">
                  <c:v>-3.0189274532841801E-2</c:v>
                </c:pt>
                <c:pt idx="58231">
                  <c:v>-3.7647027118811398E-2</c:v>
                </c:pt>
                <c:pt idx="58232">
                  <c:v>-6.9918270198829596E-2</c:v>
                </c:pt>
                <c:pt idx="58233">
                  <c:v>-6.6718904217505495E-2</c:v>
                </c:pt>
                <c:pt idx="58234">
                  <c:v>-6.3916895500916296E-2</c:v>
                </c:pt>
                <c:pt idx="58235">
                  <c:v>-6.7204047997442895E-2</c:v>
                </c:pt>
                <c:pt idx="58236">
                  <c:v>-8.2803284351349704E-2</c:v>
                </c:pt>
                <c:pt idx="58237">
                  <c:v>-8.1875490526927205E-2</c:v>
                </c:pt>
                <c:pt idx="58238">
                  <c:v>-8.9949567875436495E-2</c:v>
                </c:pt>
                <c:pt idx="58239">
                  <c:v>-6.2839685341752993E-2</c:v>
                </c:pt>
                <c:pt idx="58240">
                  <c:v>-6.1510695063026401E-2</c:v>
                </c:pt>
                <c:pt idx="58241">
                  <c:v>-6.4207655102108005E-2</c:v>
                </c:pt>
                <c:pt idx="58242">
                  <c:v>-7.32894035747617E-2</c:v>
                </c:pt>
                <c:pt idx="58243">
                  <c:v>-8.7999609146110297E-2</c:v>
                </c:pt>
                <c:pt idx="58244">
                  <c:v>-0.100720959843483</c:v>
                </c:pt>
                <c:pt idx="58245">
                  <c:v>-6.1967811492842501E-2</c:v>
                </c:pt>
                <c:pt idx="58246">
                  <c:v>-7.5439234445461301E-2</c:v>
                </c:pt>
                <c:pt idx="58247">
                  <c:v>-7.1945785966722006E-2</c:v>
                </c:pt>
                <c:pt idx="58248">
                  <c:v>3.9426318761695001E-3</c:v>
                </c:pt>
                <c:pt idx="58249">
                  <c:v>3.4605311715351902E-2</c:v>
                </c:pt>
                <c:pt idx="58250">
                  <c:v>-3.9044686275214902E-2</c:v>
                </c:pt>
                <c:pt idx="58251">
                  <c:v>4.2789371491454599E-2</c:v>
                </c:pt>
                <c:pt idx="58252">
                  <c:v>3.9167176821673699E-2</c:v>
                </c:pt>
                <c:pt idx="58253">
                  <c:v>-1.38879317089435E-2</c:v>
                </c:pt>
                <c:pt idx="58254">
                  <c:v>-1.8706217057684601E-2</c:v>
                </c:pt>
                <c:pt idx="58255">
                  <c:v>-2.04437361799241E-2</c:v>
                </c:pt>
                <c:pt idx="58256">
                  <c:v>-2.5956086222047502E-2</c:v>
                </c:pt>
                <c:pt idx="58257">
                  <c:v>-6.6331842725084701E-3</c:v>
                </c:pt>
                <c:pt idx="58258">
                  <c:v>-1.0131319191534399E-2</c:v>
                </c:pt>
                <c:pt idx="58259">
                  <c:v>-8.6762879886326198E-3</c:v>
                </c:pt>
                <c:pt idx="58260">
                  <c:v>0.122879741323674</c:v>
                </c:pt>
                <c:pt idx="58261">
                  <c:v>0.14001181481070299</c:v>
                </c:pt>
                <c:pt idx="58262">
                  <c:v>6.8275724275006694E-2</c:v>
                </c:pt>
                <c:pt idx="58263">
                  <c:v>6.8740394839258395E-2</c:v>
                </c:pt>
                <c:pt idx="58264">
                  <c:v>3.7298834400495799E-2</c:v>
                </c:pt>
                <c:pt idx="58265">
                  <c:v>7.8626660656484895E-2</c:v>
                </c:pt>
                <c:pt idx="58266">
                  <c:v>-3.8676399373685298E-2</c:v>
                </c:pt>
                <c:pt idx="58267">
                  <c:v>-4.0347703248950303E-2</c:v>
                </c:pt>
                <c:pt idx="58268">
                  <c:v>-5.2868598608388703E-2</c:v>
                </c:pt>
                <c:pt idx="58269">
                  <c:v>3.7825390805574701E-3</c:v>
                </c:pt>
                <c:pt idx="58270">
                  <c:v>-4.3936056412223902E-2</c:v>
                </c:pt>
                <c:pt idx="58271">
                  <c:v>-4.0275972286185402E-2</c:v>
                </c:pt>
                <c:pt idx="58272">
                  <c:v>-4.5232016171254899E-2</c:v>
                </c:pt>
                <c:pt idx="58273">
                  <c:v>-4.6093526147009199E-2</c:v>
                </c:pt>
                <c:pt idx="58274">
                  <c:v>-7.3167101574827198E-2</c:v>
                </c:pt>
                <c:pt idx="58275">
                  <c:v>-8.7818698610408794E-2</c:v>
                </c:pt>
                <c:pt idx="58276">
                  <c:v>-9.8259275839285495E-2</c:v>
                </c:pt>
                <c:pt idx="58277">
                  <c:v>-0.104355453486576</c:v>
                </c:pt>
                <c:pt idx="58278">
                  <c:v>-0.105341274915093</c:v>
                </c:pt>
                <c:pt idx="58279">
                  <c:v>-0.107095661406858</c:v>
                </c:pt>
                <c:pt idx="58280">
                  <c:v>-0.105728276216389</c:v>
                </c:pt>
                <c:pt idx="58281">
                  <c:v>-0.121614687539825</c:v>
                </c:pt>
                <c:pt idx="58282">
                  <c:v>-0.12578359817659299</c:v>
                </c:pt>
                <c:pt idx="58283">
                  <c:v>-0.13799300396109099</c:v>
                </c:pt>
                <c:pt idx="58284">
                  <c:v>-0.15196721702595301</c:v>
                </c:pt>
                <c:pt idx="58285">
                  <c:v>-0.11326241157472799</c:v>
                </c:pt>
                <c:pt idx="58286">
                  <c:v>-0.122545221531489</c:v>
                </c:pt>
                <c:pt idx="58287">
                  <c:v>-0.116591021086578</c:v>
                </c:pt>
                <c:pt idx="58288">
                  <c:v>-0.123755720202673</c:v>
                </c:pt>
                <c:pt idx="58289">
                  <c:v>-0.124742581170739</c:v>
                </c:pt>
                <c:pt idx="58290">
                  <c:v>-0.127114154914241</c:v>
                </c:pt>
                <c:pt idx="58291">
                  <c:v>-0.13186519375591399</c:v>
                </c:pt>
                <c:pt idx="58292">
                  <c:v>-0.11521398045336401</c:v>
                </c:pt>
                <c:pt idx="58293">
                  <c:v>-0.129158773049071</c:v>
                </c:pt>
                <c:pt idx="58294">
                  <c:v>-0.12778037929991901</c:v>
                </c:pt>
                <c:pt idx="58295">
                  <c:v>-0.110058411006419</c:v>
                </c:pt>
                <c:pt idx="58296">
                  <c:v>-9.5936460720701305E-2</c:v>
                </c:pt>
                <c:pt idx="58297">
                  <c:v>-9.6633920389688599E-2</c:v>
                </c:pt>
                <c:pt idx="58298">
                  <c:v>-7.69095118862268E-2</c:v>
                </c:pt>
                <c:pt idx="58299">
                  <c:v>-7.7831981147288495E-2</c:v>
                </c:pt>
                <c:pt idx="58300">
                  <c:v>-8.4334541444276406E-2</c:v>
                </c:pt>
                <c:pt idx="58301">
                  <c:v>-6.2487007063834102E-2</c:v>
                </c:pt>
                <c:pt idx="58302">
                  <c:v>-9.8614447706501407E-2</c:v>
                </c:pt>
                <c:pt idx="58303">
                  <c:v>-0.122097660473694</c:v>
                </c:pt>
                <c:pt idx="58304">
                  <c:v>-0.11671212943232</c:v>
                </c:pt>
                <c:pt idx="58305">
                  <c:v>-0.116376987938489</c:v>
                </c:pt>
                <c:pt idx="58306">
                  <c:v>-0.13989020577381001</c:v>
                </c:pt>
                <c:pt idx="58307">
                  <c:v>-0.13068501111418601</c:v>
                </c:pt>
                <c:pt idx="58308">
                  <c:v>-0.131654135073801</c:v>
                </c:pt>
                <c:pt idx="58309">
                  <c:v>-0.119731852546509</c:v>
                </c:pt>
                <c:pt idx="58310">
                  <c:v>-0.110648591098508</c:v>
                </c:pt>
                <c:pt idx="58311">
                  <c:v>-0.11449672997745899</c:v>
                </c:pt>
                <c:pt idx="58312">
                  <c:v>-0.132851932973334</c:v>
                </c:pt>
                <c:pt idx="58313">
                  <c:v>-0.13787893332453699</c:v>
                </c:pt>
                <c:pt idx="58314">
                  <c:v>-0.20822914706418</c:v>
                </c:pt>
                <c:pt idx="58315">
                  <c:v>-0.15248757430857801</c:v>
                </c:pt>
                <c:pt idx="58316">
                  <c:v>-0.16828725204505199</c:v>
                </c:pt>
                <c:pt idx="58317">
                  <c:v>-0.15048278503114701</c:v>
                </c:pt>
                <c:pt idx="58318">
                  <c:v>-0.15857714648000101</c:v>
                </c:pt>
                <c:pt idx="58319">
                  <c:v>-0.157037443761081</c:v>
                </c:pt>
                <c:pt idx="58320">
                  <c:v>-0.16148151822606399</c:v>
                </c:pt>
                <c:pt idx="58321">
                  <c:v>-0.159513807159194</c:v>
                </c:pt>
                <c:pt idx="58322">
                  <c:v>-0.107252103464699</c:v>
                </c:pt>
                <c:pt idx="58323">
                  <c:v>-7.4033522424866202E-2</c:v>
                </c:pt>
                <c:pt idx="58324">
                  <c:v>-6.4764348083173398E-2</c:v>
                </c:pt>
                <c:pt idx="58325">
                  <c:v>-4.0570996961130701E-2</c:v>
                </c:pt>
                <c:pt idx="58326">
                  <c:v>-9.3871805689531504E-2</c:v>
                </c:pt>
                <c:pt idx="58327">
                  <c:v>-9.3827540952550595E-2</c:v>
                </c:pt>
                <c:pt idx="58328">
                  <c:v>-0.14160046487896999</c:v>
                </c:pt>
                <c:pt idx="58329">
                  <c:v>-0.15448651830052801</c:v>
                </c:pt>
                <c:pt idx="58330">
                  <c:v>-0.15561545277427799</c:v>
                </c:pt>
                <c:pt idx="58331">
                  <c:v>-0.16847614546283801</c:v>
                </c:pt>
                <c:pt idx="58332">
                  <c:v>-0.152057857651201</c:v>
                </c:pt>
                <c:pt idx="58333">
                  <c:v>-0.178182102028175</c:v>
                </c:pt>
                <c:pt idx="58334">
                  <c:v>-0.137119862103352</c:v>
                </c:pt>
                <c:pt idx="58335">
                  <c:v>-0.17197600164252</c:v>
                </c:pt>
                <c:pt idx="58336">
                  <c:v>-0.16283839661295399</c:v>
                </c:pt>
                <c:pt idx="58337">
                  <c:v>-0.11495430595307</c:v>
                </c:pt>
                <c:pt idx="58338">
                  <c:v>-0.13672128104033601</c:v>
                </c:pt>
                <c:pt idx="58339">
                  <c:v>-0.139772378376677</c:v>
                </c:pt>
                <c:pt idx="58340">
                  <c:v>-0.12644527080162901</c:v>
                </c:pt>
                <c:pt idx="58341">
                  <c:v>-0.125254563635845</c:v>
                </c:pt>
                <c:pt idx="58342">
                  <c:v>-0.12350724419051499</c:v>
                </c:pt>
                <c:pt idx="58343">
                  <c:v>-0.124562112163695</c:v>
                </c:pt>
                <c:pt idx="58344">
                  <c:v>-0.126090738069395</c:v>
                </c:pt>
                <c:pt idx="58345">
                  <c:v>-0.161637850980309</c:v>
                </c:pt>
                <c:pt idx="58346">
                  <c:v>-7.7112323979329794E-2</c:v>
                </c:pt>
                <c:pt idx="58347">
                  <c:v>-6.3171338312238701E-2</c:v>
                </c:pt>
                <c:pt idx="58348" formatCode="0.00E+00">
                  <c:v>2.4638977617930102E-4</c:v>
                </c:pt>
                <c:pt idx="58349">
                  <c:v>-2.0556245094281101E-2</c:v>
                </c:pt>
                <c:pt idx="58350">
                  <c:v>2.51556344528975E-2</c:v>
                </c:pt>
                <c:pt idx="58351">
                  <c:v>2.0382990250789199E-2</c:v>
                </c:pt>
                <c:pt idx="58352">
                  <c:v>2.9855929365867499E-2</c:v>
                </c:pt>
                <c:pt idx="58353">
                  <c:v>3.0165210598445999E-2</c:v>
                </c:pt>
                <c:pt idx="58354">
                  <c:v>3.1458122495751001E-2</c:v>
                </c:pt>
                <c:pt idx="58355">
                  <c:v>6.3206041897229698E-2</c:v>
                </c:pt>
                <c:pt idx="58356">
                  <c:v>6.7645231276308004E-2</c:v>
                </c:pt>
                <c:pt idx="58357">
                  <c:v>6.7302951696331006E-2</c:v>
                </c:pt>
                <c:pt idx="58358">
                  <c:v>6.2731051278687097E-2</c:v>
                </c:pt>
                <c:pt idx="58359">
                  <c:v>3.0017109510778999E-2</c:v>
                </c:pt>
                <c:pt idx="58360">
                  <c:v>2.9003940336178299E-2</c:v>
                </c:pt>
                <c:pt idx="58361">
                  <c:v>1.5288579151120101E-2</c:v>
                </c:pt>
                <c:pt idx="58362">
                  <c:v>2.3379874557756902E-2</c:v>
                </c:pt>
                <c:pt idx="58363">
                  <c:v>6.3456738315866804E-2</c:v>
                </c:pt>
                <c:pt idx="58364">
                  <c:v>7.4377857037267694E-2</c:v>
                </c:pt>
                <c:pt idx="58365">
                  <c:v>3.5089576141895798E-2</c:v>
                </c:pt>
                <c:pt idx="58366">
                  <c:v>3.7971420251625199E-2</c:v>
                </c:pt>
                <c:pt idx="58367">
                  <c:v>-1.1827713563085899E-2</c:v>
                </c:pt>
                <c:pt idx="58368">
                  <c:v>-1.1557757933855699E-2</c:v>
                </c:pt>
                <c:pt idx="58369">
                  <c:v>-7.8456629286436305E-3</c:v>
                </c:pt>
                <c:pt idx="58370">
                  <c:v>1.01005386573238E-2</c:v>
                </c:pt>
                <c:pt idx="58371">
                  <c:v>1.1267902094020701E-2</c:v>
                </c:pt>
                <c:pt idx="58372">
                  <c:v>1.12486833583695E-2</c:v>
                </c:pt>
                <c:pt idx="58373">
                  <c:v>3.2203733128948098E-3</c:v>
                </c:pt>
                <c:pt idx="58374">
                  <c:v>3.4869146144529402E-3</c:v>
                </c:pt>
                <c:pt idx="58375">
                  <c:v>3.5898024241817997E-2</c:v>
                </c:pt>
                <c:pt idx="58376">
                  <c:v>-7.59274404013643E-3</c:v>
                </c:pt>
                <c:pt idx="58377">
                  <c:v>-4.1980207747584597E-2</c:v>
                </c:pt>
                <c:pt idx="58378">
                  <c:v>1.66766997624654E-2</c:v>
                </c:pt>
                <c:pt idx="58379">
                  <c:v>-4.0656283980617901E-3</c:v>
                </c:pt>
                <c:pt idx="58380">
                  <c:v>-5.5876945266872804E-3</c:v>
                </c:pt>
                <c:pt idx="58381">
                  <c:v>2.9839999066283599E-2</c:v>
                </c:pt>
                <c:pt idx="58382">
                  <c:v>4.2312390080494901E-2</c:v>
                </c:pt>
                <c:pt idx="58383">
                  <c:v>3.6885963576809198E-2</c:v>
                </c:pt>
                <c:pt idx="58384">
                  <c:v>4.0534474183705399E-2</c:v>
                </c:pt>
                <c:pt idx="58385">
                  <c:v>3.2143502817121701E-2</c:v>
                </c:pt>
                <c:pt idx="58386">
                  <c:v>2.46805640507341E-2</c:v>
                </c:pt>
                <c:pt idx="58387">
                  <c:v>2.46805640507341E-2</c:v>
                </c:pt>
                <c:pt idx="58388">
                  <c:v>3.2079238956511602E-2</c:v>
                </c:pt>
                <c:pt idx="58389">
                  <c:v>3.3881912025558902E-2</c:v>
                </c:pt>
                <c:pt idx="58390">
                  <c:v>3.2674203144582803E-2</c:v>
                </c:pt>
                <c:pt idx="58391">
                  <c:v>-1.51567416423643E-2</c:v>
                </c:pt>
                <c:pt idx="58392">
                  <c:v>-3.0385497552336299E-2</c:v>
                </c:pt>
                <c:pt idx="58393">
                  <c:v>-2.7725922021503101E-2</c:v>
                </c:pt>
                <c:pt idx="58394">
                  <c:v>-3.3305214814540698E-2</c:v>
                </c:pt>
                <c:pt idx="58395">
                  <c:v>-3.4798222511560999E-2</c:v>
                </c:pt>
                <c:pt idx="58396">
                  <c:v>-3.4082076509831499E-2</c:v>
                </c:pt>
                <c:pt idx="58397">
                  <c:v>-2.6922238655567601E-2</c:v>
                </c:pt>
                <c:pt idx="58398">
                  <c:v>-2.7326226227391798E-2</c:v>
                </c:pt>
                <c:pt idx="58399">
                  <c:v>-2.3633890936803001E-2</c:v>
                </c:pt>
                <c:pt idx="58400">
                  <c:v>-5.9055623478505501E-3</c:v>
                </c:pt>
                <c:pt idx="58401">
                  <c:v>-6.5799439771683198E-3</c:v>
                </c:pt>
                <c:pt idx="58402">
                  <c:v>-4.8730335469568901E-3</c:v>
                </c:pt>
                <c:pt idx="58403">
                  <c:v>-8.8027921804967307E-3</c:v>
                </c:pt>
                <c:pt idx="58404">
                  <c:v>-1.25111619811837E-2</c:v>
                </c:pt>
                <c:pt idx="58405">
                  <c:v>-2.0758374346417901E-2</c:v>
                </c:pt>
                <c:pt idx="58406">
                  <c:v>-2.13306609376866E-2</c:v>
                </c:pt>
                <c:pt idx="58407">
                  <c:v>3.7796462623626903E-2</c:v>
                </c:pt>
                <c:pt idx="58408">
                  <c:v>5.83354152342185E-2</c:v>
                </c:pt>
                <c:pt idx="58409">
                  <c:v>6.9763827553470598E-3</c:v>
                </c:pt>
                <c:pt idx="58410">
                  <c:v>1.217612842958E-2</c:v>
                </c:pt>
                <c:pt idx="58411">
                  <c:v>1.36902586840512E-2</c:v>
                </c:pt>
                <c:pt idx="58412">
                  <c:v>8.0286012678997903E-2</c:v>
                </c:pt>
                <c:pt idx="58413">
                  <c:v>9.7187307605446305E-2</c:v>
                </c:pt>
                <c:pt idx="58414">
                  <c:v>4.5691290484340202E-2</c:v>
                </c:pt>
                <c:pt idx="58415">
                  <c:v>3.53869371941943E-2</c:v>
                </c:pt>
                <c:pt idx="58416">
                  <c:v>3.1651276339584401E-2</c:v>
                </c:pt>
                <c:pt idx="58417">
                  <c:v>3.0745542262168701E-2</c:v>
                </c:pt>
                <c:pt idx="58418">
                  <c:v>4.1437681355114699E-2</c:v>
                </c:pt>
                <c:pt idx="58419">
                  <c:v>5.6209098468601601E-2</c:v>
                </c:pt>
                <c:pt idx="58420">
                  <c:v>4.6884608330375999E-2</c:v>
                </c:pt>
                <c:pt idx="58421">
                  <c:v>3.9970175910210397E-2</c:v>
                </c:pt>
                <c:pt idx="58422">
                  <c:v>4.5590112028986697E-2</c:v>
                </c:pt>
                <c:pt idx="58423">
                  <c:v>2.5446583178498398E-2</c:v>
                </c:pt>
                <c:pt idx="58424">
                  <c:v>3.0356835210493701E-2</c:v>
                </c:pt>
                <c:pt idx="58425">
                  <c:v>1.2416675886933E-2</c:v>
                </c:pt>
                <c:pt idx="58426">
                  <c:v>3.76511331647821E-3</c:v>
                </c:pt>
                <c:pt idx="58427" formatCode="0.00E+00">
                  <c:v>-3.4706448222077097E-4</c:v>
                </c:pt>
                <c:pt idx="58428">
                  <c:v>-5.9100210221278903E-3</c:v>
                </c:pt>
                <c:pt idx="58429">
                  <c:v>-9.2250501257322703E-3</c:v>
                </c:pt>
                <c:pt idx="58430">
                  <c:v>-1.2908360881200599E-2</c:v>
                </c:pt>
                <c:pt idx="58431">
                  <c:v>-2.2911520899994299E-2</c:v>
                </c:pt>
                <c:pt idx="58432">
                  <c:v>3.8145628699110999E-2</c:v>
                </c:pt>
                <c:pt idx="58433">
                  <c:v>0.16561073190866801</c:v>
                </c:pt>
                <c:pt idx="58434">
                  <c:v>0.10032544152667699</c:v>
                </c:pt>
                <c:pt idx="58435">
                  <c:v>0.11220999943697101</c:v>
                </c:pt>
                <c:pt idx="58436">
                  <c:v>0.12106432028188301</c:v>
                </c:pt>
                <c:pt idx="58437">
                  <c:v>0.165271418522387</c:v>
                </c:pt>
                <c:pt idx="58438">
                  <c:v>0.30910588004511003</c:v>
                </c:pt>
                <c:pt idx="58439">
                  <c:v>0.278926668277858</c:v>
                </c:pt>
                <c:pt idx="58440">
                  <c:v>0.29493727804812198</c:v>
                </c:pt>
                <c:pt idx="58441">
                  <c:v>0.320507697737964</c:v>
                </c:pt>
                <c:pt idx="58442">
                  <c:v>0.34148623428451202</c:v>
                </c:pt>
                <c:pt idx="58443">
                  <c:v>0.30086394656240101</c:v>
                </c:pt>
                <c:pt idx="58444">
                  <c:v>0.31073766033441103</c:v>
                </c:pt>
                <c:pt idx="58445">
                  <c:v>0.34148623428451202</c:v>
                </c:pt>
                <c:pt idx="58446">
                  <c:v>0.32100832937692703</c:v>
                </c:pt>
                <c:pt idx="58447">
                  <c:v>0.291306388914158</c:v>
                </c:pt>
                <c:pt idx="58448">
                  <c:v>0.30823231298067699</c:v>
                </c:pt>
                <c:pt idx="58449">
                  <c:v>0.31842068753212199</c:v>
                </c:pt>
                <c:pt idx="58450">
                  <c:v>0.30334681637286298</c:v>
                </c:pt>
                <c:pt idx="58451">
                  <c:v>0.23818464759445601</c:v>
                </c:pt>
                <c:pt idx="58452">
                  <c:v>0.21514189427592301</c:v>
                </c:pt>
                <c:pt idx="58453">
                  <c:v>0.21514189427592301</c:v>
                </c:pt>
                <c:pt idx="58454">
                  <c:v>0.22345834970907399</c:v>
                </c:pt>
                <c:pt idx="58455">
                  <c:v>0.22345834970907399</c:v>
                </c:pt>
                <c:pt idx="58456">
                  <c:v>0.24047890093493601</c:v>
                </c:pt>
                <c:pt idx="58457">
                  <c:v>0.247305480366178</c:v>
                </c:pt>
                <c:pt idx="58458">
                  <c:v>0.31054903209346801</c:v>
                </c:pt>
                <c:pt idx="58459">
                  <c:v>0.32406898175937399</c:v>
                </c:pt>
                <c:pt idx="58460">
                  <c:v>0.39651305877166299</c:v>
                </c:pt>
                <c:pt idx="58461">
                  <c:v>0.39733295545545899</c:v>
                </c:pt>
                <c:pt idx="58462">
                  <c:v>0.38476226502656802</c:v>
                </c:pt>
                <c:pt idx="58463">
                  <c:v>0.39542251052806598</c:v>
                </c:pt>
                <c:pt idx="58464">
                  <c:v>0.42770871778685299</c:v>
                </c:pt>
                <c:pt idx="58465">
                  <c:v>0.42307280132028602</c:v>
                </c:pt>
                <c:pt idx="58466">
                  <c:v>0.45572197033116901</c:v>
                </c:pt>
                <c:pt idx="58467">
                  <c:v>0.43671932415105202</c:v>
                </c:pt>
                <c:pt idx="58468">
                  <c:v>0.47488908181293199</c:v>
                </c:pt>
                <c:pt idx="58469">
                  <c:v>0.46198749921575799</c:v>
                </c:pt>
                <c:pt idx="58470">
                  <c:v>0.49356129317911002</c:v>
                </c:pt>
                <c:pt idx="58471">
                  <c:v>0.51043734842874</c:v>
                </c:pt>
                <c:pt idx="58472">
                  <c:v>0.59101764059325801</c:v>
                </c:pt>
                <c:pt idx="58473">
                  <c:v>0.61113532374996304</c:v>
                </c:pt>
                <c:pt idx="58474">
                  <c:v>0.72326091014606597</c:v>
                </c:pt>
                <c:pt idx="58475">
                  <c:v>0.70097454768643597</c:v>
                </c:pt>
                <c:pt idx="58476">
                  <c:v>0.74868918359287595</c:v>
                </c:pt>
                <c:pt idx="58477">
                  <c:v>0.73640849366555805</c:v>
                </c:pt>
                <c:pt idx="58478">
                  <c:v>0.73043493047571095</c:v>
                </c:pt>
                <c:pt idx="58479">
                  <c:v>-8.2568431402627596E-3</c:v>
                </c:pt>
                <c:pt idx="58480">
                  <c:v>-1.5771270346215099E-2</c:v>
                </c:pt>
                <c:pt idx="58481">
                  <c:v>-1.14948504382665E-2</c:v>
                </c:pt>
                <c:pt idx="58482">
                  <c:v>-1.43324035464347E-2</c:v>
                </c:pt>
                <c:pt idx="58483">
                  <c:v>-1.18328328082453E-2</c:v>
                </c:pt>
                <c:pt idx="58484">
                  <c:v>-2.6904395226610801E-2</c:v>
                </c:pt>
                <c:pt idx="58485" formatCode="0.00E+00">
                  <c:v>7.3310963231687498E-4</c:v>
                </c:pt>
                <c:pt idx="58486">
                  <c:v>-3.3229068803843902E-2</c:v>
                </c:pt>
                <c:pt idx="58487">
                  <c:v>-4.0090532096236302E-2</c:v>
                </c:pt>
                <c:pt idx="58488">
                  <c:v>-4.2514762278223497E-2</c:v>
                </c:pt>
                <c:pt idx="58489">
                  <c:v>-4.86803768551025E-2</c:v>
                </c:pt>
                <c:pt idx="58490">
                  <c:v>-5.4189376329165602E-2</c:v>
                </c:pt>
                <c:pt idx="58491">
                  <c:v>-4.9426240235457698E-2</c:v>
                </c:pt>
                <c:pt idx="58492">
                  <c:v>-4.7212976725332602E-3</c:v>
                </c:pt>
                <c:pt idx="58493">
                  <c:v>-3.8538106346390701E-3</c:v>
                </c:pt>
                <c:pt idx="58494">
                  <c:v>-1.14406359911605E-2</c:v>
                </c:pt>
                <c:pt idx="58495">
                  <c:v>0.10507660416913001</c:v>
                </c:pt>
                <c:pt idx="58496">
                  <c:v>3.7168132678169402E-2</c:v>
                </c:pt>
                <c:pt idx="58497">
                  <c:v>0.14028140050997501</c:v>
                </c:pt>
                <c:pt idx="58498">
                  <c:v>9.0184145221020307E-2</c:v>
                </c:pt>
                <c:pt idx="58499">
                  <c:v>0.136258816356225</c:v>
                </c:pt>
                <c:pt idx="58500">
                  <c:v>8.8712602749571698E-2</c:v>
                </c:pt>
                <c:pt idx="58501">
                  <c:v>0.118861050591318</c:v>
                </c:pt>
                <c:pt idx="58502">
                  <c:v>0.11971077442382699</c:v>
                </c:pt>
                <c:pt idx="58503">
                  <c:v>0.156442069896472</c:v>
                </c:pt>
                <c:pt idx="58504">
                  <c:v>0.131360543377157</c:v>
                </c:pt>
                <c:pt idx="58505">
                  <c:v>0.32264406802384099</c:v>
                </c:pt>
                <c:pt idx="58506">
                  <c:v>0.30298887516517897</c:v>
                </c:pt>
                <c:pt idx="58507">
                  <c:v>0.393345207739352</c:v>
                </c:pt>
                <c:pt idx="58508">
                  <c:v>0.40690321333735702</c:v>
                </c:pt>
                <c:pt idx="58509">
                  <c:v>0.47255083334204301</c:v>
                </c:pt>
                <c:pt idx="58510">
                  <c:v>0.48210847130797002</c:v>
                </c:pt>
                <c:pt idx="58511">
                  <c:v>0.52783184284364904</c:v>
                </c:pt>
                <c:pt idx="58512">
                  <c:v>0.51840683683814504</c:v>
                </c:pt>
                <c:pt idx="58513">
                  <c:v>0.56459011352211097</c:v>
                </c:pt>
                <c:pt idx="58514">
                  <c:v>0.56885098431394698</c:v>
                </c:pt>
                <c:pt idx="58515">
                  <c:v>0.57881224906476403</c:v>
                </c:pt>
                <c:pt idx="58516">
                  <c:v>0.57187744677735197</c:v>
                </c:pt>
                <c:pt idx="58517">
                  <c:v>0.57352195665261596</c:v>
                </c:pt>
                <c:pt idx="58518">
                  <c:v>0.58116393132601396</c:v>
                </c:pt>
                <c:pt idx="58519">
                  <c:v>0.63277112641162003</c:v>
                </c:pt>
                <c:pt idx="58520">
                  <c:v>0.663316665560861</c:v>
                </c:pt>
                <c:pt idx="58521">
                  <c:v>0.68462234589398996</c:v>
                </c:pt>
                <c:pt idx="58522">
                  <c:v>0.62800957960654602</c:v>
                </c:pt>
                <c:pt idx="58523">
                  <c:v>0.67939068303721095</c:v>
                </c:pt>
                <c:pt idx="58524">
                  <c:v>0.74338693894546604</c:v>
                </c:pt>
                <c:pt idx="58525">
                  <c:v>0.75934966127835102</c:v>
                </c:pt>
                <c:pt idx="58526">
                  <c:v>0.73074621392268402</c:v>
                </c:pt>
                <c:pt idx="58527">
                  <c:v>0.78780481451338003</c:v>
                </c:pt>
                <c:pt idx="58528">
                  <c:v>0.80620548770938305</c:v>
                </c:pt>
                <c:pt idx="58529">
                  <c:v>0.87036416936872296</c:v>
                </c:pt>
                <c:pt idx="58530">
                  <c:v>0.87710849467707197</c:v>
                </c:pt>
                <c:pt idx="58531">
                  <c:v>0.90329655232206596</c:v>
                </c:pt>
                <c:pt idx="58532">
                  <c:v>0.88034153033374396</c:v>
                </c:pt>
                <c:pt idx="58533">
                  <c:v>0.863163614663222</c:v>
                </c:pt>
                <c:pt idx="58534">
                  <c:v>-8.7585168198291898E-3</c:v>
                </c:pt>
                <c:pt idx="58535">
                  <c:v>-1.36512286337893E-2</c:v>
                </c:pt>
                <c:pt idx="58536">
                  <c:v>4.5416081475269099E-3</c:v>
                </c:pt>
                <c:pt idx="58537">
                  <c:v>-9.1437980955517695E-3</c:v>
                </c:pt>
                <c:pt idx="58538">
                  <c:v>-4.8889557672171496E-3</c:v>
                </c:pt>
                <c:pt idx="58539">
                  <c:v>-4.8224917815333701E-3</c:v>
                </c:pt>
                <c:pt idx="58540">
                  <c:v>-5.8936220925094301E-3</c:v>
                </c:pt>
                <c:pt idx="58541">
                  <c:v>-2.3689677076863501E-3</c:v>
                </c:pt>
                <c:pt idx="58542">
                  <c:v>1.17125552462205E-2</c:v>
                </c:pt>
                <c:pt idx="58543">
                  <c:v>1.034683781073E-2</c:v>
                </c:pt>
                <c:pt idx="58544">
                  <c:v>7.7410464474034699E-3</c:v>
                </c:pt>
                <c:pt idx="58545">
                  <c:v>3.8419183870080899E-2</c:v>
                </c:pt>
                <c:pt idx="58546">
                  <c:v>3.3250293769700699E-2</c:v>
                </c:pt>
                <c:pt idx="58547">
                  <c:v>3.3608901582682302E-2</c:v>
                </c:pt>
                <c:pt idx="58548">
                  <c:v>3.2408888486732602E-2</c:v>
                </c:pt>
                <c:pt idx="58549">
                  <c:v>3.8156464583845202E-2</c:v>
                </c:pt>
                <c:pt idx="58550">
                  <c:v>3.3598817101456901E-2</c:v>
                </c:pt>
                <c:pt idx="58551">
                  <c:v>2.8321855292009701E-2</c:v>
                </c:pt>
                <c:pt idx="58552">
                  <c:v>7.1252302867231096E-2</c:v>
                </c:pt>
                <c:pt idx="58553">
                  <c:v>6.6571252132400394E-2</c:v>
                </c:pt>
                <c:pt idx="58554">
                  <c:v>7.47863678581355E-2</c:v>
                </c:pt>
                <c:pt idx="58555">
                  <c:v>8.43700923406525E-2</c:v>
                </c:pt>
                <c:pt idx="58556">
                  <c:v>7.8130422838094293E-2</c:v>
                </c:pt>
                <c:pt idx="58557">
                  <c:v>7.9906807541115094E-2</c:v>
                </c:pt>
                <c:pt idx="58558">
                  <c:v>3.0382661801330299E-2</c:v>
                </c:pt>
                <c:pt idx="58559">
                  <c:v>2.2125924829367E-2</c:v>
                </c:pt>
                <c:pt idx="58560">
                  <c:v>7.5148924537663697E-2</c:v>
                </c:pt>
                <c:pt idx="58561">
                  <c:v>7.6727545344320497E-2</c:v>
                </c:pt>
                <c:pt idx="58562">
                  <c:v>7.9597756614777998E-2</c:v>
                </c:pt>
                <c:pt idx="58563">
                  <c:v>8.2465376872835797E-2</c:v>
                </c:pt>
                <c:pt idx="58564">
                  <c:v>8.5813205429231099E-2</c:v>
                </c:pt>
                <c:pt idx="58565">
                  <c:v>9.2869766185178698E-2</c:v>
                </c:pt>
                <c:pt idx="58566">
                  <c:v>0.10245548423721999</c:v>
                </c:pt>
                <c:pt idx="58567">
                  <c:v>9.5326462247217594E-2</c:v>
                </c:pt>
                <c:pt idx="58568">
                  <c:v>0.1035066389447</c:v>
                </c:pt>
                <c:pt idx="58569">
                  <c:v>0.11505912500746</c:v>
                </c:pt>
                <c:pt idx="58570">
                  <c:v>0.179899124871051</c:v>
                </c:pt>
                <c:pt idx="58571">
                  <c:v>0.18535663990734599</c:v>
                </c:pt>
                <c:pt idx="58572">
                  <c:v>0.222813889985708</c:v>
                </c:pt>
                <c:pt idx="58573">
                  <c:v>0.21074762650183201</c:v>
                </c:pt>
                <c:pt idx="58574">
                  <c:v>0.20198246094084499</c:v>
                </c:pt>
                <c:pt idx="58575">
                  <c:v>0.18631681621228299</c:v>
                </c:pt>
                <c:pt idx="58576">
                  <c:v>0.23076774617854701</c:v>
                </c:pt>
                <c:pt idx="58577">
                  <c:v>0.23944058342882599</c:v>
                </c:pt>
                <c:pt idx="58578">
                  <c:v>0.24355319182597701</c:v>
                </c:pt>
                <c:pt idx="58579">
                  <c:v>0.235985550402008</c:v>
                </c:pt>
                <c:pt idx="58580">
                  <c:v>0.26021560306218</c:v>
                </c:pt>
                <c:pt idx="58581">
                  <c:v>0.25708600076549998</c:v>
                </c:pt>
                <c:pt idx="58582">
                  <c:v>0.25853563575115301</c:v>
                </c:pt>
                <c:pt idx="58583">
                  <c:v>0.26433510318070802</c:v>
                </c:pt>
                <c:pt idx="58584">
                  <c:v>0.260861784331124</c:v>
                </c:pt>
                <c:pt idx="58585">
                  <c:v>0.295930276033671</c:v>
                </c:pt>
                <c:pt idx="58586">
                  <c:v>0.32102032188260798</c:v>
                </c:pt>
                <c:pt idx="58587">
                  <c:v>0.32559678503775602</c:v>
                </c:pt>
                <c:pt idx="58588">
                  <c:v>0.35898917181754503</c:v>
                </c:pt>
                <c:pt idx="58589">
                  <c:v>0.3480880540529</c:v>
                </c:pt>
                <c:pt idx="58590">
                  <c:v>0.38042876873654302</c:v>
                </c:pt>
                <c:pt idx="58591">
                  <c:v>0.37919117156184801</c:v>
                </c:pt>
                <c:pt idx="58592">
                  <c:v>0.35631400983328498</c:v>
                </c:pt>
                <c:pt idx="58593">
                  <c:v>0.38411831789596501</c:v>
                </c:pt>
                <c:pt idx="58594">
                  <c:v>0.411157659920033</c:v>
                </c:pt>
                <c:pt idx="58595">
                  <c:v>0.42350439089658598</c:v>
                </c:pt>
                <c:pt idx="58596">
                  <c:v>0.47273924898397601</c:v>
                </c:pt>
                <c:pt idx="58597">
                  <c:v>0.48298578639505702</c:v>
                </c:pt>
                <c:pt idx="58598">
                  <c:v>0.47284708279732701</c:v>
                </c:pt>
                <c:pt idx="58599">
                  <c:v>0.50255232300894104</c:v>
                </c:pt>
                <c:pt idx="58600">
                  <c:v>0.503145939619289</c:v>
                </c:pt>
                <c:pt idx="58601">
                  <c:v>0.485298531812142</c:v>
                </c:pt>
                <c:pt idx="58602">
                  <c:v>0.50242576268736405</c:v>
                </c:pt>
                <c:pt idx="58603">
                  <c:v>0.46315414810065197</c:v>
                </c:pt>
                <c:pt idx="58604">
                  <c:v>0.47626998926974901</c:v>
                </c:pt>
                <c:pt idx="58605">
                  <c:v>0.44432488598895498</c:v>
                </c:pt>
                <c:pt idx="58606">
                  <c:v>0.45952395278125102</c:v>
                </c:pt>
                <c:pt idx="58607">
                  <c:v>0.44182643452293702</c:v>
                </c:pt>
                <c:pt idx="58608">
                  <c:v>0.48389400072955602</c:v>
                </c:pt>
                <c:pt idx="58609">
                  <c:v>0.41492361836906499</c:v>
                </c:pt>
                <c:pt idx="58610">
                  <c:v>0.39495313279632899</c:v>
                </c:pt>
                <c:pt idx="58611">
                  <c:v>0.37371431955205697</c:v>
                </c:pt>
                <c:pt idx="58612">
                  <c:v>0.47606606600451001</c:v>
                </c:pt>
                <c:pt idx="58613">
                  <c:v>0.45814063239298702</c:v>
                </c:pt>
                <c:pt idx="58614">
                  <c:v>0.47477477721018702</c:v>
                </c:pt>
                <c:pt idx="58615">
                  <c:v>0.458186891868684</c:v>
                </c:pt>
                <c:pt idx="58616">
                  <c:v>0.47622100255571598</c:v>
                </c:pt>
                <c:pt idx="58617">
                  <c:v>0.47064231506938897</c:v>
                </c:pt>
                <c:pt idx="58618">
                  <c:v>0.51570740844196605</c:v>
                </c:pt>
                <c:pt idx="58619">
                  <c:v>0.50195429605974295</c:v>
                </c:pt>
                <c:pt idx="58620">
                  <c:v>0.50445817121029601</c:v>
                </c:pt>
                <c:pt idx="58621">
                  <c:v>0.48121134645866598</c:v>
                </c:pt>
                <c:pt idx="58622">
                  <c:v>0.54458216528491399</c:v>
                </c:pt>
                <c:pt idx="58623">
                  <c:v>0.54472791505346296</c:v>
                </c:pt>
                <c:pt idx="58624">
                  <c:v>0.58882523907045103</c:v>
                </c:pt>
                <c:pt idx="58625">
                  <c:v>0.57252705318723596</c:v>
                </c:pt>
                <c:pt idx="58626">
                  <c:v>0.69585076270985002</c:v>
                </c:pt>
                <c:pt idx="58627">
                  <c:v>0.76727406982352298</c:v>
                </c:pt>
                <c:pt idx="58628">
                  <c:v>0.74365111206409595</c:v>
                </c:pt>
                <c:pt idx="58629">
                  <c:v>0.69174455849439997</c:v>
                </c:pt>
                <c:pt idx="58630">
                  <c:v>0.70433327280219504</c:v>
                </c:pt>
                <c:pt idx="58631">
                  <c:v>0.69174455849439997</c:v>
                </c:pt>
                <c:pt idx="58632">
                  <c:v>0.72260554649751596</c:v>
                </c:pt>
                <c:pt idx="58633">
                  <c:v>0.71018761675544595</c:v>
                </c:pt>
                <c:pt idx="58634">
                  <c:v>0.72336133770463296</c:v>
                </c:pt>
                <c:pt idx="58635">
                  <c:v>0.71018761675544595</c:v>
                </c:pt>
                <c:pt idx="58636">
                  <c:v>0.72719404162868495</c:v>
                </c:pt>
                <c:pt idx="58637">
                  <c:v>0.76531677065562098</c:v>
                </c:pt>
                <c:pt idx="58638">
                  <c:v>0.75742696868172099</c:v>
                </c:pt>
                <c:pt idx="58639">
                  <c:v>2.0981172420519702E-2</c:v>
                </c:pt>
                <c:pt idx="58640">
                  <c:v>2.6866339518934801E-2</c:v>
                </c:pt>
                <c:pt idx="58641">
                  <c:v>2.47465136977125E-2</c:v>
                </c:pt>
                <c:pt idx="58642">
                  <c:v>2.31925959567056E-2</c:v>
                </c:pt>
                <c:pt idx="58643">
                  <c:v>2.1702528899050399E-2</c:v>
                </c:pt>
                <c:pt idx="58644">
                  <c:v>2.24154033066499E-2</c:v>
                </c:pt>
                <c:pt idx="58645">
                  <c:v>6.06251143483316E-2</c:v>
                </c:pt>
                <c:pt idx="58646">
                  <c:v>5.9721674602381598E-2</c:v>
                </c:pt>
                <c:pt idx="58647">
                  <c:v>5.5814726954552502E-2</c:v>
                </c:pt>
                <c:pt idx="58648">
                  <c:v>8.2253907452559394E-2</c:v>
                </c:pt>
                <c:pt idx="58649">
                  <c:v>4.6338831245228099E-2</c:v>
                </c:pt>
                <c:pt idx="58650">
                  <c:v>6.6826214954115407E-2</c:v>
                </c:pt>
                <c:pt idx="58651">
                  <c:v>7.2493405958927906E-2</c:v>
                </c:pt>
                <c:pt idx="58652">
                  <c:v>7.9660084496824393E-2</c:v>
                </c:pt>
                <c:pt idx="58653">
                  <c:v>2.7287418329075601E-2</c:v>
                </c:pt>
                <c:pt idx="58654">
                  <c:v>2.9654495831938001E-2</c:v>
                </c:pt>
                <c:pt idx="58655">
                  <c:v>2.29161924210168E-2</c:v>
                </c:pt>
                <c:pt idx="58656">
                  <c:v>2.2587942445766201E-2</c:v>
                </c:pt>
                <c:pt idx="58657">
                  <c:v>2.3131465619508E-3</c:v>
                </c:pt>
                <c:pt idx="58658" formatCode="0.00E+00">
                  <c:v>-2.5599480007598702E-4</c:v>
                </c:pt>
                <c:pt idx="58659">
                  <c:v>-4.6872711180812E-3</c:v>
                </c:pt>
                <c:pt idx="58660">
                  <c:v>-8.30044211184644E-3</c:v>
                </c:pt>
                <c:pt idx="58661">
                  <c:v>-6.7191824907584198E-3</c:v>
                </c:pt>
                <c:pt idx="58662">
                  <c:v>1.50500494588781E-2</c:v>
                </c:pt>
                <c:pt idx="58663">
                  <c:v>1.8579656073593499E-2</c:v>
                </c:pt>
                <c:pt idx="58664">
                  <c:v>1.62220567181534E-2</c:v>
                </c:pt>
                <c:pt idx="58665">
                  <c:v>1.7830227272741299E-2</c:v>
                </c:pt>
                <c:pt idx="58666">
                  <c:v>2.27653739083351E-2</c:v>
                </c:pt>
                <c:pt idx="58667">
                  <c:v>2.42473286722448E-2</c:v>
                </c:pt>
                <c:pt idx="58668">
                  <c:v>3.1617823831788697E-2</c:v>
                </c:pt>
                <c:pt idx="58669">
                  <c:v>2.34086849593719E-2</c:v>
                </c:pt>
                <c:pt idx="58670">
                  <c:v>2.3148401393128602E-2</c:v>
                </c:pt>
                <c:pt idx="58671">
                  <c:v>8.1584749463449596E-2</c:v>
                </c:pt>
                <c:pt idx="58672">
                  <c:v>8.1261352657876207E-2</c:v>
                </c:pt>
                <c:pt idx="58673">
                  <c:v>8.1261352657876207E-2</c:v>
                </c:pt>
                <c:pt idx="58674">
                  <c:v>9.1555264639678002E-2</c:v>
                </c:pt>
                <c:pt idx="58675">
                  <c:v>9.1555264639678002E-2</c:v>
                </c:pt>
                <c:pt idx="58676">
                  <c:v>8.1927528784753595E-2</c:v>
                </c:pt>
                <c:pt idx="58677">
                  <c:v>8.2847390230990303E-2</c:v>
                </c:pt>
                <c:pt idx="58678">
                  <c:v>8.1993712580100603E-2</c:v>
                </c:pt>
                <c:pt idx="58679">
                  <c:v>2.2273103511382501E-2</c:v>
                </c:pt>
                <c:pt idx="58680">
                  <c:v>2.9638186764208301E-2</c:v>
                </c:pt>
                <c:pt idx="58681">
                  <c:v>9.2765233306556005E-2</c:v>
                </c:pt>
                <c:pt idx="58682">
                  <c:v>0.166657396492742</c:v>
                </c:pt>
                <c:pt idx="58683">
                  <c:v>0.114506050002841</c:v>
                </c:pt>
                <c:pt idx="58684">
                  <c:v>0.101081921774702</c:v>
                </c:pt>
                <c:pt idx="58685">
                  <c:v>0.101044287199547</c:v>
                </c:pt>
                <c:pt idx="58686">
                  <c:v>9.11781299247056E-2</c:v>
                </c:pt>
                <c:pt idx="58687">
                  <c:v>9.3804063637971294E-2</c:v>
                </c:pt>
                <c:pt idx="58688">
                  <c:v>9.3646524998222694E-2</c:v>
                </c:pt>
                <c:pt idx="58689">
                  <c:v>0.10957559551167501</c:v>
                </c:pt>
                <c:pt idx="58690">
                  <c:v>0.153727580424524</c:v>
                </c:pt>
                <c:pt idx="58691">
                  <c:v>0.158699186602375</c:v>
                </c:pt>
                <c:pt idx="58692">
                  <c:v>0.13703985211005601</c:v>
                </c:pt>
                <c:pt idx="58693">
                  <c:v>0.14580433666256801</c:v>
                </c:pt>
                <c:pt idx="58694">
                  <c:v>0.15811922211047899</c:v>
                </c:pt>
                <c:pt idx="58695">
                  <c:v>0.15851958691700599</c:v>
                </c:pt>
                <c:pt idx="58696">
                  <c:v>0.24647591015070999</c:v>
                </c:pt>
                <c:pt idx="58697">
                  <c:v>0.30218053907082498</c:v>
                </c:pt>
                <c:pt idx="58698">
                  <c:v>0.34896065642435697</c:v>
                </c:pt>
                <c:pt idx="58699">
                  <c:v>0.32619241060656701</c:v>
                </c:pt>
                <c:pt idx="58700">
                  <c:v>0.36594156087305102</c:v>
                </c:pt>
                <c:pt idx="58701">
                  <c:v>0.38288429405768698</c:v>
                </c:pt>
                <c:pt idx="58702">
                  <c:v>0.34519670966340599</c:v>
                </c:pt>
                <c:pt idx="58703">
                  <c:v>0.33734604807005297</c:v>
                </c:pt>
                <c:pt idx="58704">
                  <c:v>0.32705875333537299</c:v>
                </c:pt>
                <c:pt idx="58705">
                  <c:v>0.35600272777872299</c:v>
                </c:pt>
                <c:pt idx="58706">
                  <c:v>0.34110215155983098</c:v>
                </c:pt>
                <c:pt idx="58707">
                  <c:v>0.32026576434065102</c:v>
                </c:pt>
                <c:pt idx="58708">
                  <c:v>0.34235617749118902</c:v>
                </c:pt>
                <c:pt idx="58709">
                  <c:v>0.30947114932696601</c:v>
                </c:pt>
                <c:pt idx="58710">
                  <c:v>0.353537812734596</c:v>
                </c:pt>
                <c:pt idx="58711">
                  <c:v>0.31754467596229702</c:v>
                </c:pt>
                <c:pt idx="58712">
                  <c:v>0.33265122525241803</c:v>
                </c:pt>
                <c:pt idx="58713">
                  <c:v>0.343368033623832</c:v>
                </c:pt>
                <c:pt idx="58714">
                  <c:v>0.35382798987467601</c:v>
                </c:pt>
                <c:pt idx="58715">
                  <c:v>0.30286554080464401</c:v>
                </c:pt>
                <c:pt idx="58716">
                  <c:v>0.35275421572128202</c:v>
                </c:pt>
                <c:pt idx="58717">
                  <c:v>0.35167740105760498</c:v>
                </c:pt>
                <c:pt idx="58718">
                  <c:v>0.36471668844861299</c:v>
                </c:pt>
                <c:pt idx="58719">
                  <c:v>0.343782688642224</c:v>
                </c:pt>
                <c:pt idx="58720">
                  <c:v>0.47995492564588499</c:v>
                </c:pt>
                <c:pt idx="58721">
                  <c:v>0.47749492485417599</c:v>
                </c:pt>
                <c:pt idx="58722">
                  <c:v>0.472759192449766</c:v>
                </c:pt>
                <c:pt idx="58723">
                  <c:v>-7.2396935507601503E-3</c:v>
                </c:pt>
                <c:pt idx="58724">
                  <c:v>-1.7798257873073899E-3</c:v>
                </c:pt>
                <c:pt idx="58725">
                  <c:v>-7.6113142561935396E-3</c:v>
                </c:pt>
                <c:pt idx="58726">
                  <c:v>-6.8753845635318696E-3</c:v>
                </c:pt>
                <c:pt idx="58727">
                  <c:v>-1.3477872591076599E-2</c:v>
                </c:pt>
                <c:pt idx="58728">
                  <c:v>-7.2951725057250798E-3</c:v>
                </c:pt>
                <c:pt idx="58729">
                  <c:v>-6.5330275351547203E-3</c:v>
                </c:pt>
                <c:pt idx="58730">
                  <c:v>7.9686975857731195E-3</c:v>
                </c:pt>
                <c:pt idx="58731">
                  <c:v>9.6716987056470992E-3</c:v>
                </c:pt>
                <c:pt idx="58732">
                  <c:v>-2.3283257383421799E-3</c:v>
                </c:pt>
                <c:pt idx="58733">
                  <c:v>-4.13114800855785E-2</c:v>
                </c:pt>
                <c:pt idx="58734">
                  <c:v>-3.2471997458690602E-2</c:v>
                </c:pt>
                <c:pt idx="58735">
                  <c:v>2.60819042423985E-2</c:v>
                </c:pt>
                <c:pt idx="58736">
                  <c:v>1.9744638182059801E-3</c:v>
                </c:pt>
                <c:pt idx="58737">
                  <c:v>1.0742655983219499E-2</c:v>
                </c:pt>
                <c:pt idx="58738">
                  <c:v>3.2816271626576E-2</c:v>
                </c:pt>
                <c:pt idx="58739">
                  <c:v>3.4197875907949503E-2</c:v>
                </c:pt>
                <c:pt idx="58740">
                  <c:v>8.1827923093902896E-2</c:v>
                </c:pt>
                <c:pt idx="58741">
                  <c:v>7.6461288583687906E-2</c:v>
                </c:pt>
                <c:pt idx="58742">
                  <c:v>4.8813598463377503E-2</c:v>
                </c:pt>
                <c:pt idx="58743">
                  <c:v>2.18487572058889E-2</c:v>
                </c:pt>
                <c:pt idx="58744">
                  <c:v>2.3233536839575901E-2</c:v>
                </c:pt>
                <c:pt idx="58745">
                  <c:v>1.7891417958898901E-2</c:v>
                </c:pt>
                <c:pt idx="58746">
                  <c:v>5.8849599282997801E-2</c:v>
                </c:pt>
                <c:pt idx="58747">
                  <c:v>5.7643276781451203E-2</c:v>
                </c:pt>
                <c:pt idx="58748">
                  <c:v>5.2606371437101597E-2</c:v>
                </c:pt>
                <c:pt idx="58749">
                  <c:v>3.2593909247281699E-2</c:v>
                </c:pt>
                <c:pt idx="58750">
                  <c:v>2.5469679350278801E-2</c:v>
                </c:pt>
                <c:pt idx="58751">
                  <c:v>1.8600694101383399E-2</c:v>
                </c:pt>
                <c:pt idx="58752">
                  <c:v>2.1793335205891402E-2</c:v>
                </c:pt>
                <c:pt idx="58753">
                  <c:v>2.06739474857013E-2</c:v>
                </c:pt>
                <c:pt idx="58754">
                  <c:v>2.65289774311359E-2</c:v>
                </c:pt>
                <c:pt idx="58755">
                  <c:v>2.8830403040343199E-2</c:v>
                </c:pt>
                <c:pt idx="58756">
                  <c:v>6.7092754194823398E-2</c:v>
                </c:pt>
                <c:pt idx="58757">
                  <c:v>6.1388919512561202E-2</c:v>
                </c:pt>
                <c:pt idx="58758">
                  <c:v>6.2861487770878993E-2</c:v>
                </c:pt>
                <c:pt idx="58759">
                  <c:v>-3.66874795329774E-2</c:v>
                </c:pt>
                <c:pt idx="58760">
                  <c:v>-3.7284455599662703E-2</c:v>
                </c:pt>
                <c:pt idx="58761">
                  <c:v>-3.3902364367155803E-2</c:v>
                </c:pt>
                <c:pt idx="58762">
                  <c:v>1.5950267855669699E-2</c:v>
                </c:pt>
                <c:pt idx="58763">
                  <c:v>4.9508827824163097E-2</c:v>
                </c:pt>
                <c:pt idx="58764">
                  <c:v>1.9682575733959099E-2</c:v>
                </c:pt>
                <c:pt idx="58765">
                  <c:v>-0.107223793464473</c:v>
                </c:pt>
                <c:pt idx="58766">
                  <c:v>-9.8293785958642299E-2</c:v>
                </c:pt>
                <c:pt idx="58767">
                  <c:v>-0.10619341671855601</c:v>
                </c:pt>
                <c:pt idx="58768">
                  <c:v>-5.7144370402958097E-2</c:v>
                </c:pt>
                <c:pt idx="58769">
                  <c:v>-4.9557190643516803E-2</c:v>
                </c:pt>
                <c:pt idx="58770">
                  <c:v>-4.9930554953979897E-2</c:v>
                </c:pt>
                <c:pt idx="58771">
                  <c:v>-0.21585883512238299</c:v>
                </c:pt>
                <c:pt idx="58772">
                  <c:v>-0.100494154530663</c:v>
                </c:pt>
                <c:pt idx="58773">
                  <c:v>-0.113819202147459</c:v>
                </c:pt>
                <c:pt idx="58774">
                  <c:v>-0.15102133348493799</c:v>
                </c:pt>
                <c:pt idx="58775">
                  <c:v>-0.125314579541871</c:v>
                </c:pt>
                <c:pt idx="58776">
                  <c:v>-8.54102147404944E-2</c:v>
                </c:pt>
                <c:pt idx="58777">
                  <c:v>-0.201147146737959</c:v>
                </c:pt>
                <c:pt idx="58778">
                  <c:v>-0.24066351239717801</c:v>
                </c:pt>
                <c:pt idx="58779">
                  <c:v>-0.249672636077924</c:v>
                </c:pt>
                <c:pt idx="58780">
                  <c:v>-0.26154032928643001</c:v>
                </c:pt>
                <c:pt idx="58781">
                  <c:v>-0.25838780237512798</c:v>
                </c:pt>
                <c:pt idx="58782">
                  <c:v>-0.206379334007078</c:v>
                </c:pt>
                <c:pt idx="58783">
                  <c:v>-0.26313572714994798</c:v>
                </c:pt>
                <c:pt idx="58784">
                  <c:v>-0.33059455875842603</c:v>
                </c:pt>
                <c:pt idx="58785">
                  <c:v>-0.291485079711988</c:v>
                </c:pt>
                <c:pt idx="58786">
                  <c:v>-0.27553591149167</c:v>
                </c:pt>
                <c:pt idx="58787">
                  <c:v>-0.29898819217911599</c:v>
                </c:pt>
                <c:pt idx="58788">
                  <c:v>-0.30832858568284499</c:v>
                </c:pt>
                <c:pt idx="58789">
                  <c:v>-0.39356502504686602</c:v>
                </c:pt>
                <c:pt idx="58790">
                  <c:v>-0.36963320143293199</c:v>
                </c:pt>
                <c:pt idx="58791">
                  <c:v>-0.42022058019396802</c:v>
                </c:pt>
                <c:pt idx="58792">
                  <c:v>-0.36169181115316501</c:v>
                </c:pt>
                <c:pt idx="58793">
                  <c:v>-0.34483092348069</c:v>
                </c:pt>
                <c:pt idx="58794">
                  <c:v>-0.27993651439742701</c:v>
                </c:pt>
                <c:pt idx="58795">
                  <c:v>-0.23962698989064801</c:v>
                </c:pt>
                <c:pt idx="58796">
                  <c:v>-0.17621232376878199</c:v>
                </c:pt>
                <c:pt idx="58797">
                  <c:v>-0.18984458376545099</c:v>
                </c:pt>
                <c:pt idx="58798">
                  <c:v>-0.19317305530068901</c:v>
                </c:pt>
                <c:pt idx="58799">
                  <c:v>-0.28211187216678701</c:v>
                </c:pt>
                <c:pt idx="58800">
                  <c:v>-0.30602590803165303</c:v>
                </c:pt>
                <c:pt idx="58801">
                  <c:v>-0.30927479449745798</c:v>
                </c:pt>
                <c:pt idx="58802">
                  <c:v>-0.30787504203285299</c:v>
                </c:pt>
                <c:pt idx="58803">
                  <c:v>-0.25533814937329102</c:v>
                </c:pt>
                <c:pt idx="58804">
                  <c:v>-0.26453824210995902</c:v>
                </c:pt>
                <c:pt idx="58805">
                  <c:v>-0.23912190316050599</c:v>
                </c:pt>
                <c:pt idx="58806">
                  <c:v>-0.169842265072325</c:v>
                </c:pt>
                <c:pt idx="58807">
                  <c:v>-0.18828749482158699</c:v>
                </c:pt>
                <c:pt idx="58808">
                  <c:v>-0.19406643565362999</c:v>
                </c:pt>
                <c:pt idx="58809">
                  <c:v>-0.19225711537776699</c:v>
                </c:pt>
                <c:pt idx="58810">
                  <c:v>-0.19019883165005</c:v>
                </c:pt>
                <c:pt idx="58811">
                  <c:v>-0.205872428203347</c:v>
                </c:pt>
                <c:pt idx="58812">
                  <c:v>-0.173336695881606</c:v>
                </c:pt>
                <c:pt idx="58813">
                  <c:v>-0.20688786737201001</c:v>
                </c:pt>
                <c:pt idx="58814">
                  <c:v>5.9471605916438998E-2</c:v>
                </c:pt>
                <c:pt idx="58815">
                  <c:v>9.8863522318007602E-2</c:v>
                </c:pt>
                <c:pt idx="58816">
                  <c:v>7.7895413853065601E-2</c:v>
                </c:pt>
                <c:pt idx="58817">
                  <c:v>6.95358031764437E-3</c:v>
                </c:pt>
                <c:pt idx="58818">
                  <c:v>3.9905124236949696E-3</c:v>
                </c:pt>
                <c:pt idx="58819">
                  <c:v>1.1092730425819699E-2</c:v>
                </c:pt>
                <c:pt idx="58820">
                  <c:v>3.43047420929085E-2</c:v>
                </c:pt>
                <c:pt idx="58821">
                  <c:v>4.6153179169406901E-2</c:v>
                </c:pt>
                <c:pt idx="58822">
                  <c:v>4.6827771847661702E-2</c:v>
                </c:pt>
                <c:pt idx="58823">
                  <c:v>4.0489656710046701E-2</c:v>
                </c:pt>
                <c:pt idx="58824">
                  <c:v>5.1792552155342599E-2</c:v>
                </c:pt>
                <c:pt idx="58825">
                  <c:v>4.5988629247596599E-2</c:v>
                </c:pt>
                <c:pt idx="58826">
                  <c:v>4.5971389129977301E-2</c:v>
                </c:pt>
                <c:pt idx="58827">
                  <c:v>4.5474388501977402E-2</c:v>
                </c:pt>
                <c:pt idx="58828">
                  <c:v>4.5710975720263301E-2</c:v>
                </c:pt>
                <c:pt idx="58829">
                  <c:v>6.7495513578532201E-2</c:v>
                </c:pt>
                <c:pt idx="58830">
                  <c:v>6.7390540627162598E-2</c:v>
                </c:pt>
                <c:pt idx="58831">
                  <c:v>5.8610234222174297E-2</c:v>
                </c:pt>
                <c:pt idx="58832">
                  <c:v>6.0159247041975797E-2</c:v>
                </c:pt>
                <c:pt idx="58833">
                  <c:v>5.9243752590667699E-2</c:v>
                </c:pt>
                <c:pt idx="58834">
                  <c:v>4.2008619119460598E-2</c:v>
                </c:pt>
                <c:pt idx="58835">
                  <c:v>1.1435008722348001E-2</c:v>
                </c:pt>
                <c:pt idx="58836">
                  <c:v>1.22860941730358E-2</c:v>
                </c:pt>
                <c:pt idx="58837">
                  <c:v>1.10764399049578E-2</c:v>
                </c:pt>
                <c:pt idx="58838">
                  <c:v>2.2240915355600001E-2</c:v>
                </c:pt>
                <c:pt idx="58839">
                  <c:v>1.98845828049398E-2</c:v>
                </c:pt>
                <c:pt idx="58840">
                  <c:v>1.7259687517981698E-2</c:v>
                </c:pt>
                <c:pt idx="58841">
                  <c:v>1.7137858730233699E-2</c:v>
                </c:pt>
                <c:pt idx="58842">
                  <c:v>1.79343226581745E-2</c:v>
                </c:pt>
                <c:pt idx="58843">
                  <c:v>2.2299857503436899E-2</c:v>
                </c:pt>
                <c:pt idx="58844">
                  <c:v>6.4094490401841203E-2</c:v>
                </c:pt>
                <c:pt idx="58845">
                  <c:v>5.8757754114702798E-2</c:v>
                </c:pt>
                <c:pt idx="58846">
                  <c:v>6.4549731237884794E-2</c:v>
                </c:pt>
                <c:pt idx="58847">
                  <c:v>5.9998402947740698E-2</c:v>
                </c:pt>
                <c:pt idx="58848">
                  <c:v>5.5124204664937101E-2</c:v>
                </c:pt>
                <c:pt idx="58849">
                  <c:v>6.6054223430239895E-2</c:v>
                </c:pt>
                <c:pt idx="58850">
                  <c:v>6.5054403150308998E-2</c:v>
                </c:pt>
                <c:pt idx="58851">
                  <c:v>6.4725981552731002E-2</c:v>
                </c:pt>
                <c:pt idx="58852">
                  <c:v>2.4067567436819499E-2</c:v>
                </c:pt>
                <c:pt idx="58853">
                  <c:v>2.3724151717332501E-2</c:v>
                </c:pt>
                <c:pt idx="58854">
                  <c:v>6.9743016790276793E-2</c:v>
                </c:pt>
                <c:pt idx="58855">
                  <c:v>0.173664742398768</c:v>
                </c:pt>
                <c:pt idx="58856">
                  <c:v>0.15760688092247299</c:v>
                </c:pt>
                <c:pt idx="58857">
                  <c:v>0.159984553427757</c:v>
                </c:pt>
                <c:pt idx="58858">
                  <c:v>0.16618117239563199</c:v>
                </c:pt>
                <c:pt idx="58859">
                  <c:v>0.14771372042747299</c:v>
                </c:pt>
                <c:pt idx="58860">
                  <c:v>0.153909402952247</c:v>
                </c:pt>
                <c:pt idx="58861">
                  <c:v>0.13670284675122299</c:v>
                </c:pt>
                <c:pt idx="58862">
                  <c:v>0.103203514509423</c:v>
                </c:pt>
                <c:pt idx="58863">
                  <c:v>9.8650449484602304E-2</c:v>
                </c:pt>
                <c:pt idx="58864">
                  <c:v>0.11756064367537999</c:v>
                </c:pt>
                <c:pt idx="58865">
                  <c:v>0.145687011266355</c:v>
                </c:pt>
                <c:pt idx="58866">
                  <c:v>0.13458980638923801</c:v>
                </c:pt>
                <c:pt idx="58867">
                  <c:v>0.16563083897437</c:v>
                </c:pt>
                <c:pt idx="58868">
                  <c:v>0.14205547343053601</c:v>
                </c:pt>
                <c:pt idx="58869">
                  <c:v>0.14443899287394801</c:v>
                </c:pt>
                <c:pt idx="58870">
                  <c:v>0.145962630131212</c:v>
                </c:pt>
                <c:pt idx="58871">
                  <c:v>0.151550543628382</c:v>
                </c:pt>
                <c:pt idx="58872">
                  <c:v>0.167524222354693</c:v>
                </c:pt>
                <c:pt idx="58873">
                  <c:v>0.16400540916481901</c:v>
                </c:pt>
                <c:pt idx="58874">
                  <c:v>0.156881395156174</c:v>
                </c:pt>
                <c:pt idx="58875">
                  <c:v>0.17270279863646301</c:v>
                </c:pt>
                <c:pt idx="58876">
                  <c:v>0.16823524058071501</c:v>
                </c:pt>
                <c:pt idx="58877">
                  <c:v>0.16290002367433001</c:v>
                </c:pt>
                <c:pt idx="58878">
                  <c:v>0.158765813022399</c:v>
                </c:pt>
                <c:pt idx="58879">
                  <c:v>0.12745571494364799</c:v>
                </c:pt>
                <c:pt idx="58880">
                  <c:v>0.10657503174973799</c:v>
                </c:pt>
                <c:pt idx="58881">
                  <c:v>0.141979916851075</c:v>
                </c:pt>
                <c:pt idx="58882">
                  <c:v>0.150747765069279</c:v>
                </c:pt>
                <c:pt idx="58883">
                  <c:v>0.15257725355079199</c:v>
                </c:pt>
                <c:pt idx="58884">
                  <c:v>0.200954274314534</c:v>
                </c:pt>
                <c:pt idx="58885">
                  <c:v>0.19274464856297299</c:v>
                </c:pt>
                <c:pt idx="58886">
                  <c:v>0.218855505015076</c:v>
                </c:pt>
                <c:pt idx="58887">
                  <c:v>0.21272281004445101</c:v>
                </c:pt>
                <c:pt idx="58888">
                  <c:v>0.18128071814594399</c:v>
                </c:pt>
                <c:pt idx="58889">
                  <c:v>0.18338641966963701</c:v>
                </c:pt>
                <c:pt idx="58890">
                  <c:v>0.178891273080893</c:v>
                </c:pt>
                <c:pt idx="58891">
                  <c:v>0.17965348580422399</c:v>
                </c:pt>
                <c:pt idx="58892">
                  <c:v>0.15339982136322999</c:v>
                </c:pt>
                <c:pt idx="58893">
                  <c:v>0.143489567890416</c:v>
                </c:pt>
                <c:pt idx="58894">
                  <c:v>0.15149248819382999</c:v>
                </c:pt>
                <c:pt idx="58895">
                  <c:v>0.16703549579440599</c:v>
                </c:pt>
                <c:pt idx="58896">
                  <c:v>0.164553811821158</c:v>
                </c:pt>
                <c:pt idx="58897">
                  <c:v>0.17201471525303699</c:v>
                </c:pt>
                <c:pt idx="58898">
                  <c:v>0.17555912268767301</c:v>
                </c:pt>
                <c:pt idx="58899">
                  <c:v>0.176157087311753</c:v>
                </c:pt>
                <c:pt idx="58900">
                  <c:v>0.17800069859890999</c:v>
                </c:pt>
                <c:pt idx="58901">
                  <c:v>0.18231280812152401</c:v>
                </c:pt>
                <c:pt idx="58902">
                  <c:v>0.18259477724643999</c:v>
                </c:pt>
                <c:pt idx="58903">
                  <c:v>0.197832762795077</c:v>
                </c:pt>
                <c:pt idx="58904">
                  <c:v>0.20273319640960599</c:v>
                </c:pt>
                <c:pt idx="58905">
                  <c:v>0.23821159948679199</c:v>
                </c:pt>
                <c:pt idx="58906">
                  <c:v>0.23086268752265801</c:v>
                </c:pt>
                <c:pt idx="58907">
                  <c:v>0.223577959978493</c:v>
                </c:pt>
                <c:pt idx="58908">
                  <c:v>0.221384514701438</c:v>
                </c:pt>
                <c:pt idx="58909">
                  <c:v>0.217935687868028</c:v>
                </c:pt>
                <c:pt idx="58910">
                  <c:v>0.256939665588586</c:v>
                </c:pt>
                <c:pt idx="58911">
                  <c:v>0.25554612518401398</c:v>
                </c:pt>
                <c:pt idx="58912">
                  <c:v>0.25143385204256902</c:v>
                </c:pt>
                <c:pt idx="58913">
                  <c:v>0.25744470152534199</c:v>
                </c:pt>
                <c:pt idx="58914">
                  <c:v>0.226753630274383</c:v>
                </c:pt>
                <c:pt idx="58915">
                  <c:v>0.22812165813104801</c:v>
                </c:pt>
                <c:pt idx="58916">
                  <c:v>0.25513924636681901</c:v>
                </c:pt>
                <c:pt idx="58917">
                  <c:v>0.25872938922583599</c:v>
                </c:pt>
                <c:pt idx="58918">
                  <c:v>0.279960790221917</c:v>
                </c:pt>
                <c:pt idx="58919">
                  <c:v>0.29487522351409401</c:v>
                </c:pt>
                <c:pt idx="58920">
                  <c:v>0.29019980687619101</c:v>
                </c:pt>
                <c:pt idx="58921">
                  <c:v>0.30044961231247602</c:v>
                </c:pt>
                <c:pt idx="58922">
                  <c:v>0.29142511269522597</c:v>
                </c:pt>
                <c:pt idx="58923">
                  <c:v>0.30450227152398501</c:v>
                </c:pt>
                <c:pt idx="58924">
                  <c:v>0.31231603635341199</c:v>
                </c:pt>
                <c:pt idx="58925">
                  <c:v>0.304198243372169</c:v>
                </c:pt>
                <c:pt idx="58926">
                  <c:v>0.28538939477769298</c:v>
                </c:pt>
                <c:pt idx="58927">
                  <c:v>0.26630283621584699</c:v>
                </c:pt>
                <c:pt idx="58928">
                  <c:v>0.24966995241560999</c:v>
                </c:pt>
                <c:pt idx="58929">
                  <c:v>0.253593373330187</c:v>
                </c:pt>
                <c:pt idx="58930">
                  <c:v>0.277671431120321</c:v>
                </c:pt>
                <c:pt idx="58931">
                  <c:v>0.27816693148937</c:v>
                </c:pt>
                <c:pt idx="58932">
                  <c:v>0.28661334915651598</c:v>
                </c:pt>
                <c:pt idx="58933">
                  <c:v>0.28073483126675097</c:v>
                </c:pt>
                <c:pt idx="58934">
                  <c:v>0.342140579307671</c:v>
                </c:pt>
                <c:pt idx="58935">
                  <c:v>0.36495432648770698</c:v>
                </c:pt>
                <c:pt idx="58936">
                  <c:v>0.388531787329157</c:v>
                </c:pt>
                <c:pt idx="58937">
                  <c:v>0.319869680336752</c:v>
                </c:pt>
                <c:pt idx="58938">
                  <c:v>0.29948796382980902</c:v>
                </c:pt>
                <c:pt idx="58939">
                  <c:v>0.41098986179403002</c:v>
                </c:pt>
                <c:pt idx="58940">
                  <c:v>0.38760958010840901</c:v>
                </c:pt>
                <c:pt idx="58941">
                  <c:v>0.45569548946496202</c:v>
                </c:pt>
                <c:pt idx="58942">
                  <c:v>0.47149873765328998</c:v>
                </c:pt>
                <c:pt idx="58943">
                  <c:v>0.50684994317051701</c:v>
                </c:pt>
                <c:pt idx="58944">
                  <c:v>0.52538755715392804</c:v>
                </c:pt>
                <c:pt idx="58945">
                  <c:v>0.53247850822784704</c:v>
                </c:pt>
                <c:pt idx="58946">
                  <c:v>0.4977137223061</c:v>
                </c:pt>
                <c:pt idx="58947">
                  <c:v>0.499474314689756</c:v>
                </c:pt>
                <c:pt idx="58948">
                  <c:v>0.52058746455191296</c:v>
                </c:pt>
                <c:pt idx="58949">
                  <c:v>0.54619892404395298</c:v>
                </c:pt>
                <c:pt idx="58950">
                  <c:v>0.56426026706917198</c:v>
                </c:pt>
                <c:pt idx="58951">
                  <c:v>0.58046148258639896</c:v>
                </c:pt>
                <c:pt idx="58952">
                  <c:v>0.60759416970709201</c:v>
                </c:pt>
                <c:pt idx="58953">
                  <c:v>0.596635225526851</c:v>
                </c:pt>
                <c:pt idx="58954">
                  <c:v>0.64741112724085903</c:v>
                </c:pt>
                <c:pt idx="58955">
                  <c:v>0.66578407561207797</c:v>
                </c:pt>
                <c:pt idx="58956">
                  <c:v>0.61933980371499198</c:v>
                </c:pt>
                <c:pt idx="58957">
                  <c:v>0.63187188674074601</c:v>
                </c:pt>
                <c:pt idx="58958">
                  <c:v>0.61534259407473801</c:v>
                </c:pt>
                <c:pt idx="58959">
                  <c:v>0.610864739232304</c:v>
                </c:pt>
                <c:pt idx="58960">
                  <c:v>0.64747187108361004</c:v>
                </c:pt>
                <c:pt idx="58961">
                  <c:v>0.67180684063168805</c:v>
                </c:pt>
                <c:pt idx="58962">
                  <c:v>0.70211105304308297</c:v>
                </c:pt>
                <c:pt idx="58963">
                  <c:v>0.72055630581677199</c:v>
                </c:pt>
                <c:pt idx="58964">
                  <c:v>0.68941497757624604</c:v>
                </c:pt>
                <c:pt idx="58965">
                  <c:v>0.73973050268236196</c:v>
                </c:pt>
                <c:pt idx="58966">
                  <c:v>0.75096437730315102</c:v>
                </c:pt>
                <c:pt idx="58967">
                  <c:v>0.78454545353828797</c:v>
                </c:pt>
                <c:pt idx="58968">
                  <c:v>0.74867168942117801</c:v>
                </c:pt>
                <c:pt idx="58969">
                  <c:v>0.76746340903594801</c:v>
                </c:pt>
                <c:pt idx="58970">
                  <c:v>0.777292911100262</c:v>
                </c:pt>
                <c:pt idx="58971">
                  <c:v>0.77803790052731903</c:v>
                </c:pt>
                <c:pt idx="58972">
                  <c:v>0.754444020730618</c:v>
                </c:pt>
                <c:pt idx="58973">
                  <c:v>0.78690936057729299</c:v>
                </c:pt>
                <c:pt idx="58974">
                  <c:v>0.79969769027531901</c:v>
                </c:pt>
                <c:pt idx="58975">
                  <c:v>0.77276304952052499</c:v>
                </c:pt>
                <c:pt idx="58976">
                  <c:v>0.68754335387698995</c:v>
                </c:pt>
                <c:pt idx="58977">
                  <c:v>0.77050374960483803</c:v>
                </c:pt>
                <c:pt idx="58978">
                  <c:v>0.86269535976923994</c:v>
                </c:pt>
                <c:pt idx="58979">
                  <c:v>0.86547168146669295</c:v>
                </c:pt>
                <c:pt idx="58980">
                  <c:v>0.77054519228125895</c:v>
                </c:pt>
                <c:pt idx="58981">
                  <c:v>0.76975296626948198</c:v>
                </c:pt>
                <c:pt idx="58982">
                  <c:v>0.934230089559693</c:v>
                </c:pt>
                <c:pt idx="58983">
                  <c:v>0.90198999358593202</c:v>
                </c:pt>
                <c:pt idx="58984">
                  <c:v>0.83380646434666394</c:v>
                </c:pt>
                <c:pt idx="58985">
                  <c:v>0.84242795254803604</c:v>
                </c:pt>
                <c:pt idx="58986">
                  <c:v>-8.5115089957406003E-3</c:v>
                </c:pt>
                <c:pt idx="58987">
                  <c:v>-1.12011931753226E-2</c:v>
                </c:pt>
                <c:pt idx="58988">
                  <c:v>-6.1935945957933801E-3</c:v>
                </c:pt>
                <c:pt idx="58989">
                  <c:v>-7.1163547493637803E-3</c:v>
                </c:pt>
                <c:pt idx="58990">
                  <c:v>-6.4626727473919799E-3</c:v>
                </c:pt>
                <c:pt idx="58991">
                  <c:v>-1.1776382960831701E-2</c:v>
                </c:pt>
                <c:pt idx="58992">
                  <c:v>-1.0784154845665901E-2</c:v>
                </c:pt>
                <c:pt idx="58993">
                  <c:v>-1.02602805190021E-2</c:v>
                </c:pt>
                <c:pt idx="58994">
                  <c:v>1.5652058370195499E-2</c:v>
                </c:pt>
                <c:pt idx="58995">
                  <c:v>1.5570708360516499E-2</c:v>
                </c:pt>
                <c:pt idx="58996">
                  <c:v>1.3007236591985299E-2</c:v>
                </c:pt>
                <c:pt idx="58997">
                  <c:v>1.2860355623520701E-2</c:v>
                </c:pt>
                <c:pt idx="58998">
                  <c:v>1.04598461437175E-2</c:v>
                </c:pt>
                <c:pt idx="58999">
                  <c:v>3.0854063983600799E-3</c:v>
                </c:pt>
                <c:pt idx="59000">
                  <c:v>8.1067988689351195E-2</c:v>
                </c:pt>
                <c:pt idx="59001">
                  <c:v>8.2176914667356299E-2</c:v>
                </c:pt>
                <c:pt idx="59002">
                  <c:v>8.5308861471116798E-2</c:v>
                </c:pt>
                <c:pt idx="59003">
                  <c:v>9.0537306526893693E-2</c:v>
                </c:pt>
                <c:pt idx="59004">
                  <c:v>9.0631053859339505E-2</c:v>
                </c:pt>
                <c:pt idx="59005">
                  <c:v>7.7921521653163905E-2</c:v>
                </c:pt>
                <c:pt idx="59006">
                  <c:v>8.2795900998972896E-2</c:v>
                </c:pt>
                <c:pt idx="59007">
                  <c:v>9.7427964888398402E-2</c:v>
                </c:pt>
                <c:pt idx="59008">
                  <c:v>9.7844324923315101E-2</c:v>
                </c:pt>
                <c:pt idx="59009">
                  <c:v>0.146561830161586</c:v>
                </c:pt>
                <c:pt idx="59010">
                  <c:v>0.14340956067185301</c:v>
                </c:pt>
                <c:pt idx="59011">
                  <c:v>0.11829494657212899</c:v>
                </c:pt>
                <c:pt idx="59012">
                  <c:v>0.13691636472024801</c:v>
                </c:pt>
                <c:pt idx="59013">
                  <c:v>0.131655628536959</c:v>
                </c:pt>
                <c:pt idx="59014">
                  <c:v>0.16063863407932499</c:v>
                </c:pt>
                <c:pt idx="59015">
                  <c:v>0.14537279201376399</c:v>
                </c:pt>
                <c:pt idx="59016">
                  <c:v>0.15880344400654101</c:v>
                </c:pt>
                <c:pt idx="59017">
                  <c:v>0.159545135848428</c:v>
                </c:pt>
                <c:pt idx="59018">
                  <c:v>0.18035294247467301</c:v>
                </c:pt>
                <c:pt idx="59019">
                  <c:v>0.18945960324370401</c:v>
                </c:pt>
                <c:pt idx="59020">
                  <c:v>0.185341324274435</c:v>
                </c:pt>
                <c:pt idx="59021">
                  <c:v>0.226067356831333</c:v>
                </c:pt>
                <c:pt idx="59022">
                  <c:v>0.28861843661994502</c:v>
                </c:pt>
                <c:pt idx="59023">
                  <c:v>0.28230244183027497</c:v>
                </c:pt>
                <c:pt idx="59024">
                  <c:v>0.31531673107166902</c:v>
                </c:pt>
                <c:pt idx="59025">
                  <c:v>0.37055743976078898</c:v>
                </c:pt>
                <c:pt idx="59026">
                  <c:v>0.37308339331257601</c:v>
                </c:pt>
                <c:pt idx="59027">
                  <c:v>0.39917725543862198</c:v>
                </c:pt>
                <c:pt idx="59028">
                  <c:v>0.39795338573939898</c:v>
                </c:pt>
                <c:pt idx="59029">
                  <c:v>0.36261126826446299</c:v>
                </c:pt>
                <c:pt idx="59030">
                  <c:v>0.41244575311443799</c:v>
                </c:pt>
                <c:pt idx="59031">
                  <c:v>0.43735951409337698</c:v>
                </c:pt>
                <c:pt idx="59032">
                  <c:v>0.40182581591333799</c:v>
                </c:pt>
                <c:pt idx="59033">
                  <c:v>0.34785635273625098</c:v>
                </c:pt>
                <c:pt idx="59034">
                  <c:v>0.37476366887736801</c:v>
                </c:pt>
                <c:pt idx="59035">
                  <c:v>0.39352826430503202</c:v>
                </c:pt>
                <c:pt idx="59036">
                  <c:v>0.39096518861037699</c:v>
                </c:pt>
                <c:pt idx="59037">
                  <c:v>0.39069141092486398</c:v>
                </c:pt>
                <c:pt idx="59038">
                  <c:v>0.39172513943478099</c:v>
                </c:pt>
                <c:pt idx="59039">
                  <c:v>0.41039012150782</c:v>
                </c:pt>
                <c:pt idx="59040">
                  <c:v>0.41265299079742301</c:v>
                </c:pt>
                <c:pt idx="59041">
                  <c:v>0.33559272475346602</c:v>
                </c:pt>
                <c:pt idx="59042">
                  <c:v>0.340820245351033</c:v>
                </c:pt>
                <c:pt idx="59043">
                  <c:v>0.33454014617278599</c:v>
                </c:pt>
                <c:pt idx="59044">
                  <c:v>0.34138703952122101</c:v>
                </c:pt>
                <c:pt idx="59045">
                  <c:v>0.357221674259463</c:v>
                </c:pt>
                <c:pt idx="59046">
                  <c:v>0.35301843047099701</c:v>
                </c:pt>
                <c:pt idx="59047">
                  <c:v>0.36779012225862601</c:v>
                </c:pt>
                <c:pt idx="59048">
                  <c:v>0.39065969095393699</c:v>
                </c:pt>
                <c:pt idx="59049">
                  <c:v>0.36961456690432798</c:v>
                </c:pt>
                <c:pt idx="59050">
                  <c:v>0.40773453590477499</c:v>
                </c:pt>
                <c:pt idx="59051">
                  <c:v>0.36680960066378798</c:v>
                </c:pt>
                <c:pt idx="59052">
                  <c:v>0.37078887987020198</c:v>
                </c:pt>
                <c:pt idx="59053">
                  <c:v>0.411512442311051</c:v>
                </c:pt>
                <c:pt idx="59054">
                  <c:v>0.42186873518339801</c:v>
                </c:pt>
                <c:pt idx="59055">
                  <c:v>0.45159796734361402</c:v>
                </c:pt>
                <c:pt idx="59056">
                  <c:v>0.49456679725124703</c:v>
                </c:pt>
                <c:pt idx="59057">
                  <c:v>0.54564041550749198</c:v>
                </c:pt>
                <c:pt idx="59058">
                  <c:v>0.54898060932771797</c:v>
                </c:pt>
                <c:pt idx="59059">
                  <c:v>0.48689520184943602</c:v>
                </c:pt>
                <c:pt idx="59060">
                  <c:v>0.52603603491162199</c:v>
                </c:pt>
                <c:pt idx="59061">
                  <c:v>0.472827245379768</c:v>
                </c:pt>
                <c:pt idx="59062">
                  <c:v>0.48058939023615899</c:v>
                </c:pt>
                <c:pt idx="59063">
                  <c:v>0.48651414686994299</c:v>
                </c:pt>
                <c:pt idx="59064">
                  <c:v>0.50251310323755605</c:v>
                </c:pt>
                <c:pt idx="59065">
                  <c:v>0.480596079965529</c:v>
                </c:pt>
                <c:pt idx="59066">
                  <c:v>0.38946637557580899</c:v>
                </c:pt>
                <c:pt idx="59067">
                  <c:v>0.36196813519114901</c:v>
                </c:pt>
                <c:pt idx="59068">
                  <c:v>0.45413783321637302</c:v>
                </c:pt>
                <c:pt idx="59069">
                  <c:v>0.465364347940939</c:v>
                </c:pt>
                <c:pt idx="59070">
                  <c:v>0.46530087688268101</c:v>
                </c:pt>
                <c:pt idx="59071">
                  <c:v>0.50658309994822104</c:v>
                </c:pt>
                <c:pt idx="59072">
                  <c:v>0.50186041106159596</c:v>
                </c:pt>
                <c:pt idx="59073">
                  <c:v>0.489070108435679</c:v>
                </c:pt>
                <c:pt idx="59074">
                  <c:v>0.50222287712705205</c:v>
                </c:pt>
                <c:pt idx="59075">
                  <c:v>0.48943238961444502</c:v>
                </c:pt>
                <c:pt idx="59076">
                  <c:v>0.54272244146864201</c:v>
                </c:pt>
                <c:pt idx="59077">
                  <c:v>0.56268655420604896</c:v>
                </c:pt>
                <c:pt idx="59078">
                  <c:v>0.58101226334842604</c:v>
                </c:pt>
                <c:pt idx="59079">
                  <c:v>0.60900124669607403</c:v>
                </c:pt>
                <c:pt idx="59080">
                  <c:v>0.66738147391940394</c:v>
                </c:pt>
                <c:pt idx="59081">
                  <c:v>0.67775120691894797</c:v>
                </c:pt>
                <c:pt idx="59082">
                  <c:v>0.64747329117890295</c:v>
                </c:pt>
                <c:pt idx="59083">
                  <c:v>0.606641363098678</c:v>
                </c:pt>
                <c:pt idx="59084">
                  <c:v>0.60832099622777303</c:v>
                </c:pt>
                <c:pt idx="59085">
                  <c:v>0.65183547989161394</c:v>
                </c:pt>
                <c:pt idx="59086">
                  <c:v>0.68454256417692505</c:v>
                </c:pt>
                <c:pt idx="59087">
                  <c:v>0.757530180840156</c:v>
                </c:pt>
                <c:pt idx="59088">
                  <c:v>0.75867796545666</c:v>
                </c:pt>
                <c:pt idx="59089">
                  <c:v>0.72221627866948501</c:v>
                </c:pt>
                <c:pt idx="59090">
                  <c:v>0.74992640538280997</c:v>
                </c:pt>
                <c:pt idx="59091">
                  <c:v>0.71596372121414098</c:v>
                </c:pt>
                <c:pt idx="59092">
                  <c:v>0.68879270081578703</c:v>
                </c:pt>
                <c:pt idx="59093">
                  <c:v>0.66316360867371804</c:v>
                </c:pt>
                <c:pt idx="59094">
                  <c:v>0.72999226955421204</c:v>
                </c:pt>
                <c:pt idx="59095">
                  <c:v>0.75923452741755104</c:v>
                </c:pt>
                <c:pt idx="59096">
                  <c:v>0.78723317794346304</c:v>
                </c:pt>
                <c:pt idx="59097">
                  <c:v>0.79374102642762601</c:v>
                </c:pt>
                <c:pt idx="59098">
                  <c:v>0.76547923354598801</c:v>
                </c:pt>
                <c:pt idx="59099">
                  <c:v>0.72724772844700902</c:v>
                </c:pt>
                <c:pt idx="59100">
                  <c:v>0.81811232704332104</c:v>
                </c:pt>
                <c:pt idx="59101">
                  <c:v>0.88428271577198803</c:v>
                </c:pt>
                <c:pt idx="59102">
                  <c:v>0.86516338543387294</c:v>
                </c:pt>
                <c:pt idx="59103" formatCode="0.00E+00">
                  <c:v>-2.62204934953214E-5</c:v>
                </c:pt>
                <c:pt idx="59104">
                  <c:v>5.8379219210438196E-3</c:v>
                </c:pt>
                <c:pt idx="59105">
                  <c:v>2.0214483412055399E-3</c:v>
                </c:pt>
                <c:pt idx="59106">
                  <c:v>5.9121993201504297E-2</c:v>
                </c:pt>
                <c:pt idx="59107">
                  <c:v>5.7279343325412797E-2</c:v>
                </c:pt>
                <c:pt idx="59108">
                  <c:v>5.4412441027188799E-2</c:v>
                </c:pt>
                <c:pt idx="59109">
                  <c:v>4.1790457380905803E-2</c:v>
                </c:pt>
                <c:pt idx="59110">
                  <c:v>7.4492477187581202E-2</c:v>
                </c:pt>
                <c:pt idx="59111">
                  <c:v>6.8096707924245298E-2</c:v>
                </c:pt>
                <c:pt idx="59112">
                  <c:v>7.7169404802290606E-2</c:v>
                </c:pt>
                <c:pt idx="59113">
                  <c:v>0.114207734629903</c:v>
                </c:pt>
                <c:pt idx="59114">
                  <c:v>0.117777613603395</c:v>
                </c:pt>
                <c:pt idx="59115">
                  <c:v>0.13016163349738899</c:v>
                </c:pt>
                <c:pt idx="59116">
                  <c:v>0.135588425361204</c:v>
                </c:pt>
                <c:pt idx="59117">
                  <c:v>0.14818853919720201</c:v>
                </c:pt>
                <c:pt idx="59118">
                  <c:v>8.5866297719682405E-2</c:v>
                </c:pt>
                <c:pt idx="59119">
                  <c:v>8.9034735033909101E-2</c:v>
                </c:pt>
                <c:pt idx="59120">
                  <c:v>0.11359273318010001</c:v>
                </c:pt>
                <c:pt idx="59121">
                  <c:v>0.14496070230527699</c:v>
                </c:pt>
                <c:pt idx="59122">
                  <c:v>0.204062652343909</c:v>
                </c:pt>
                <c:pt idx="59123">
                  <c:v>0.154789930198419</c:v>
                </c:pt>
                <c:pt idx="59124">
                  <c:v>0.15940790051421899</c:v>
                </c:pt>
                <c:pt idx="59125">
                  <c:v>0.144282952208278</c:v>
                </c:pt>
                <c:pt idx="59126">
                  <c:v>0.13738610021123601</c:v>
                </c:pt>
                <c:pt idx="59127">
                  <c:v>0.12579457787178</c:v>
                </c:pt>
                <c:pt idx="59128">
                  <c:v>0.119310338021683</c:v>
                </c:pt>
                <c:pt idx="59129">
                  <c:v>-1.2490827031103701E-2</c:v>
                </c:pt>
                <c:pt idx="59130">
                  <c:v>-1.6789657643906299E-2</c:v>
                </c:pt>
                <c:pt idx="59131">
                  <c:v>-1.41665409347664E-2</c:v>
                </c:pt>
                <c:pt idx="59132">
                  <c:v>-3.23486886862209E-2</c:v>
                </c:pt>
                <c:pt idx="59133">
                  <c:v>-2.6715033121325001E-2</c:v>
                </c:pt>
                <c:pt idx="59134">
                  <c:v>-3.8698840814408199E-2</c:v>
                </c:pt>
                <c:pt idx="59135">
                  <c:v>-4.4976456550066303E-2</c:v>
                </c:pt>
                <c:pt idx="59136">
                  <c:v>-5.4002959517504202E-2</c:v>
                </c:pt>
                <c:pt idx="59137">
                  <c:v>-4.5749857795436E-2</c:v>
                </c:pt>
                <c:pt idx="59138">
                  <c:v>-4.7549277926375498E-2</c:v>
                </c:pt>
                <c:pt idx="59139">
                  <c:v>-4.0362104790161203E-2</c:v>
                </c:pt>
                <c:pt idx="59140">
                  <c:v>-1.6911324484513799E-2</c:v>
                </c:pt>
                <c:pt idx="59141">
                  <c:v>-9.7976877765570906E-3</c:v>
                </c:pt>
                <c:pt idx="59142">
                  <c:v>-1.2479604057917501E-2</c:v>
                </c:pt>
                <c:pt idx="59143">
                  <c:v>-1.2431927286681899E-2</c:v>
                </c:pt>
                <c:pt idx="59144">
                  <c:v>-1.0900541466614099E-2</c:v>
                </c:pt>
                <c:pt idx="59145">
                  <c:v>-1.7533875066452199E-2</c:v>
                </c:pt>
                <c:pt idx="59146">
                  <c:v>-2.8234009831781402E-2</c:v>
                </c:pt>
                <c:pt idx="59147">
                  <c:v>-2.6928623761293301E-2</c:v>
                </c:pt>
                <c:pt idx="59148">
                  <c:v>-1.8665460677856401E-2</c:v>
                </c:pt>
                <c:pt idx="59149">
                  <c:v>-1.53711074918783E-2</c:v>
                </c:pt>
                <c:pt idx="59150">
                  <c:v>-9.03432238118278E-2</c:v>
                </c:pt>
                <c:pt idx="59151">
                  <c:v>-9.6278416601443803E-2</c:v>
                </c:pt>
                <c:pt idx="59152">
                  <c:v>-9.4461344861977103E-2</c:v>
                </c:pt>
                <c:pt idx="59153">
                  <c:v>-9.12535793423849E-2</c:v>
                </c:pt>
                <c:pt idx="59154">
                  <c:v>-9.3716652670356296E-2</c:v>
                </c:pt>
                <c:pt idx="59155">
                  <c:v>-8.7639495584192997E-2</c:v>
                </c:pt>
                <c:pt idx="59156">
                  <c:v>-0.19642376085412799</c:v>
                </c:pt>
                <c:pt idx="59157">
                  <c:v>-9.3838545117944594E-2</c:v>
                </c:pt>
                <c:pt idx="59158">
                  <c:v>-8.5774524936488697E-2</c:v>
                </c:pt>
                <c:pt idx="59159">
                  <c:v>-8.8586329131955896E-2</c:v>
                </c:pt>
                <c:pt idx="59160">
                  <c:v>-0.120654789552532</c:v>
                </c:pt>
                <c:pt idx="59161">
                  <c:v>-0.12520098553339501</c:v>
                </c:pt>
                <c:pt idx="59162">
                  <c:v>-0.13857525114323599</c:v>
                </c:pt>
                <c:pt idx="59163">
                  <c:v>-0.13916995932419801</c:v>
                </c:pt>
                <c:pt idx="59164">
                  <c:v>-0.13472801233742401</c:v>
                </c:pt>
                <c:pt idx="59165">
                  <c:v>-0.142117849723643</c:v>
                </c:pt>
                <c:pt idx="59166">
                  <c:v>-0.144960891361755</c:v>
                </c:pt>
                <c:pt idx="59167">
                  <c:v>-0.138569830765672</c:v>
                </c:pt>
                <c:pt idx="59168">
                  <c:v>-0.168134340349756</c:v>
                </c:pt>
                <c:pt idx="59169">
                  <c:v>-0.15408259392174001</c:v>
                </c:pt>
                <c:pt idx="59170">
                  <c:v>-0.17856066066881099</c:v>
                </c:pt>
                <c:pt idx="59171">
                  <c:v>-0.136568455719561</c:v>
                </c:pt>
                <c:pt idx="59172">
                  <c:v>-0.141304792410305</c:v>
                </c:pt>
                <c:pt idx="59173">
                  <c:v>-0.136568455719561</c:v>
                </c:pt>
                <c:pt idx="59174">
                  <c:v>-0.13756492695128</c:v>
                </c:pt>
                <c:pt idx="59175">
                  <c:v>-0.144695306765528</c:v>
                </c:pt>
                <c:pt idx="59176">
                  <c:v>-0.13699525885892</c:v>
                </c:pt>
                <c:pt idx="59177">
                  <c:v>-0.128671183670132</c:v>
                </c:pt>
                <c:pt idx="59178">
                  <c:v>-0.12962659613496799</c:v>
                </c:pt>
                <c:pt idx="59179">
                  <c:v>-0.11202575288300699</c:v>
                </c:pt>
                <c:pt idx="59180">
                  <c:v>-5.40355581300382E-2</c:v>
                </c:pt>
                <c:pt idx="59181">
                  <c:v>-5.2072929573021502E-2</c:v>
                </c:pt>
                <c:pt idx="59182">
                  <c:v>-5.5109416485539603E-2</c:v>
                </c:pt>
                <c:pt idx="59183">
                  <c:v>-3.5661137352888103E-2</c:v>
                </c:pt>
                <c:pt idx="59184">
                  <c:v>-8.9345539458226306E-2</c:v>
                </c:pt>
                <c:pt idx="59185">
                  <c:v>-8.1960620418438407E-2</c:v>
                </c:pt>
                <c:pt idx="59186">
                  <c:v>-7.9877030911513699E-2</c:v>
                </c:pt>
                <c:pt idx="59187">
                  <c:v>-6.3229177071744094E-2</c:v>
                </c:pt>
                <c:pt idx="59188">
                  <c:v>-6.2404099976590001E-2</c:v>
                </c:pt>
                <c:pt idx="59189">
                  <c:v>1.8675385727257601E-2</c:v>
                </c:pt>
                <c:pt idx="59190">
                  <c:v>7.2683878373043199E-3</c:v>
                </c:pt>
                <c:pt idx="59191">
                  <c:v>8.3434103427228994E-3</c:v>
                </c:pt>
                <c:pt idx="59192">
                  <c:v>-1.4532757831243E-2</c:v>
                </c:pt>
                <c:pt idx="59193">
                  <c:v>-2.4839979318993E-2</c:v>
                </c:pt>
                <c:pt idx="59194">
                  <c:v>-1.6060829379364899E-2</c:v>
                </c:pt>
                <c:pt idx="59195">
                  <c:v>-5.3323487846235397E-2</c:v>
                </c:pt>
                <c:pt idx="59196">
                  <c:v>-7.0818284768058501E-2</c:v>
                </c:pt>
                <c:pt idx="59197">
                  <c:v>-6.2909498172683403E-2</c:v>
                </c:pt>
                <c:pt idx="59198">
                  <c:v>-6.5232634117268207E-2</c:v>
                </c:pt>
                <c:pt idx="59199">
                  <c:v>-1.6702310412282699E-2</c:v>
                </c:pt>
                <c:pt idx="59200">
                  <c:v>-2.34301321125127E-2</c:v>
                </c:pt>
                <c:pt idx="59201">
                  <c:v>-2.6855167123216801E-2</c:v>
                </c:pt>
                <c:pt idx="59202">
                  <c:v>1.8696090389730601E-2</c:v>
                </c:pt>
                <c:pt idx="59203">
                  <c:v>2.0533718125945701E-2</c:v>
                </c:pt>
                <c:pt idx="59204">
                  <c:v>-1.8474834416366302E-2</c:v>
                </c:pt>
                <c:pt idx="59205">
                  <c:v>-1.8037183862594501E-2</c:v>
                </c:pt>
                <c:pt idx="59206">
                  <c:v>3.4391671769576602E-2</c:v>
                </c:pt>
                <c:pt idx="59207">
                  <c:v>3.8814919572904803E-2</c:v>
                </c:pt>
                <c:pt idx="59208">
                  <c:v>0</c:v>
                </c:pt>
                <c:pt idx="59209">
                  <c:v>5.9521404914764098E-3</c:v>
                </c:pt>
                <c:pt idx="59210">
                  <c:v>-1.53285095875106E-2</c:v>
                </c:pt>
                <c:pt idx="59211">
                  <c:v>-1.2025916983218801E-2</c:v>
                </c:pt>
                <c:pt idx="59212">
                  <c:v>-2.34588673983946E-2</c:v>
                </c:pt>
                <c:pt idx="59213">
                  <c:v>-2.7250458848276898E-2</c:v>
                </c:pt>
                <c:pt idx="59214">
                  <c:v>-2.6980664826175001E-2</c:v>
                </c:pt>
                <c:pt idx="59215">
                  <c:v>-1.97106152712001E-3</c:v>
                </c:pt>
                <c:pt idx="59216">
                  <c:v>-1.64818825239154E-3</c:v>
                </c:pt>
                <c:pt idx="59217">
                  <c:v>-5.5520620780979899E-3</c:v>
                </c:pt>
                <c:pt idx="59218">
                  <c:v>-1.2269266398768399E-2</c:v>
                </c:pt>
                <c:pt idx="59219">
                  <c:v>-7.3075493734504598E-3</c:v>
                </c:pt>
                <c:pt idx="59220">
                  <c:v>-1.51768773834304E-2</c:v>
                </c:pt>
                <c:pt idx="59221">
                  <c:v>-4.4246814754165399E-2</c:v>
                </c:pt>
                <c:pt idx="59222">
                  <c:v>-5.1008317650063702E-2</c:v>
                </c:pt>
                <c:pt idx="59223">
                  <c:v>-5.1233582625586298E-2</c:v>
                </c:pt>
                <c:pt idx="59224">
                  <c:v>-6.4938591812011504E-2</c:v>
                </c:pt>
                <c:pt idx="59225">
                  <c:v>-4.99459422230632E-2</c:v>
                </c:pt>
                <c:pt idx="59226">
                  <c:v>-6.20806756532752E-2</c:v>
                </c:pt>
                <c:pt idx="59227">
                  <c:v>-6.1358262158350302E-2</c:v>
                </c:pt>
                <c:pt idx="59228">
                  <c:v>-6.8515723789816393E-2</c:v>
                </c:pt>
                <c:pt idx="59229">
                  <c:v>-2.4605774065920401E-2</c:v>
                </c:pt>
                <c:pt idx="59230">
                  <c:v>-1.8367353434655499E-2</c:v>
                </c:pt>
                <c:pt idx="59231">
                  <c:v>-1.52130627483721E-2</c:v>
                </c:pt>
                <c:pt idx="59232">
                  <c:v>-0.12671935436569801</c:v>
                </c:pt>
                <c:pt idx="59233">
                  <c:v>-1.1892641208992799E-2</c:v>
                </c:pt>
                <c:pt idx="59234">
                  <c:v>-1.43638082557235E-2</c:v>
                </c:pt>
                <c:pt idx="59235">
                  <c:v>-1.6113945417982601E-2</c:v>
                </c:pt>
                <c:pt idx="59236">
                  <c:v>-1.9603199546217798E-2</c:v>
                </c:pt>
                <c:pt idx="59237">
                  <c:v>-1.9766697149595301E-2</c:v>
                </c:pt>
                <c:pt idx="59238">
                  <c:v>-2.72071381276002E-2</c:v>
                </c:pt>
                <c:pt idx="59239">
                  <c:v>-2.4439113214004899E-2</c:v>
                </c:pt>
                <c:pt idx="59240">
                  <c:v>-3.8958725619559799E-2</c:v>
                </c:pt>
                <c:pt idx="59241">
                  <c:v>-4.7097988092346499E-2</c:v>
                </c:pt>
                <c:pt idx="59242">
                  <c:v>-4.9368653557663802E-2</c:v>
                </c:pt>
                <c:pt idx="59243">
                  <c:v>-3.8419778587059902E-2</c:v>
                </c:pt>
                <c:pt idx="59244">
                  <c:v>-3.9561480162383297E-2</c:v>
                </c:pt>
                <c:pt idx="59245">
                  <c:v>-3.93281416893018E-2</c:v>
                </c:pt>
                <c:pt idx="59246">
                  <c:v>-5.69746612243138E-2</c:v>
                </c:pt>
                <c:pt idx="59247">
                  <c:v>-5.6860471097497298E-2</c:v>
                </c:pt>
                <c:pt idx="59248">
                  <c:v>-7.2534284032097704E-2</c:v>
                </c:pt>
                <c:pt idx="59249">
                  <c:v>-6.5709899230661006E-2</c:v>
                </c:pt>
                <c:pt idx="59250">
                  <c:v>-6.82937901487468E-2</c:v>
                </c:pt>
                <c:pt idx="59251">
                  <c:v>-5.7837418372248699E-2</c:v>
                </c:pt>
                <c:pt idx="59252">
                  <c:v>-5.6141294565300801E-2</c:v>
                </c:pt>
                <c:pt idx="59253">
                  <c:v>-5.4375777782186399E-2</c:v>
                </c:pt>
                <c:pt idx="59254">
                  <c:v>-4.7103783813248201E-2</c:v>
                </c:pt>
                <c:pt idx="59255">
                  <c:v>-3.7217193418458999E-2</c:v>
                </c:pt>
                <c:pt idx="59256">
                  <c:v>-4.1673764388728801E-2</c:v>
                </c:pt>
                <c:pt idx="59257">
                  <c:v>-1.3190598039837201E-2</c:v>
                </c:pt>
                <c:pt idx="59258">
                  <c:v>-4.0864428001968101E-2</c:v>
                </c:pt>
                <c:pt idx="59259">
                  <c:v>-3.1519174974612797E-2</c:v>
                </c:pt>
                <c:pt idx="59260">
                  <c:v>-5.7628098143568798E-2</c:v>
                </c:pt>
                <c:pt idx="59261">
                  <c:v>-3.0212395160634301E-2</c:v>
                </c:pt>
                <c:pt idx="59262">
                  <c:v>-3.1888594220928303E-2</c:v>
                </c:pt>
                <c:pt idx="59263">
                  <c:v>-2.0423167046258399E-2</c:v>
                </c:pt>
                <c:pt idx="59264">
                  <c:v>-2.2119457560895998E-2</c:v>
                </c:pt>
                <c:pt idx="59265">
                  <c:v>-1.4910972914682699E-2</c:v>
                </c:pt>
                <c:pt idx="59266">
                  <c:v>2.3689510636407202E-2</c:v>
                </c:pt>
                <c:pt idx="59267">
                  <c:v>5.2200440878403503E-2</c:v>
                </c:pt>
                <c:pt idx="59268">
                  <c:v>4.3405824703708497E-2</c:v>
                </c:pt>
                <c:pt idx="59269">
                  <c:v>2.8128333543627499E-2</c:v>
                </c:pt>
                <c:pt idx="59270">
                  <c:v>6.9883349842497999E-2</c:v>
                </c:pt>
                <c:pt idx="59271">
                  <c:v>7.7423305824639604E-2</c:v>
                </c:pt>
                <c:pt idx="59272">
                  <c:v>7.6656557455465804E-2</c:v>
                </c:pt>
                <c:pt idx="59273">
                  <c:v>2.9202635681165798E-2</c:v>
                </c:pt>
                <c:pt idx="59274">
                  <c:v>7.3918017535912595E-2</c:v>
                </c:pt>
                <c:pt idx="59275">
                  <c:v>0.10033004051099</c:v>
                </c:pt>
                <c:pt idx="59276">
                  <c:v>0.102079987932612</c:v>
                </c:pt>
                <c:pt idx="59277">
                  <c:v>0.106421735952097</c:v>
                </c:pt>
                <c:pt idx="59278">
                  <c:v>0.107860188378233</c:v>
                </c:pt>
                <c:pt idx="59279">
                  <c:v>0.136266258656007</c:v>
                </c:pt>
                <c:pt idx="59280">
                  <c:v>0.11814899513734201</c:v>
                </c:pt>
                <c:pt idx="59281">
                  <c:v>7.6383058080179797E-2</c:v>
                </c:pt>
                <c:pt idx="59282">
                  <c:v>0.12931515085668499</c:v>
                </c:pt>
                <c:pt idx="59283">
                  <c:v>0.12289348686844299</c:v>
                </c:pt>
                <c:pt idx="59284">
                  <c:v>0.123230020502515</c:v>
                </c:pt>
                <c:pt idx="59285">
                  <c:v>0.20949281918868801</c:v>
                </c:pt>
                <c:pt idx="59286">
                  <c:v>0.13951810111712001</c:v>
                </c:pt>
                <c:pt idx="59287">
                  <c:v>0.16699282701784901</c:v>
                </c:pt>
                <c:pt idx="59288">
                  <c:v>0.19086626604083501</c:v>
                </c:pt>
                <c:pt idx="59289">
                  <c:v>0.17579855637846301</c:v>
                </c:pt>
                <c:pt idx="59290">
                  <c:v>0.15873159489382099</c:v>
                </c:pt>
                <c:pt idx="59291">
                  <c:v>0.186891249440305</c:v>
                </c:pt>
                <c:pt idx="59292">
                  <c:v>0.17633006429029999</c:v>
                </c:pt>
                <c:pt idx="59293">
                  <c:v>0.14598165020551199</c:v>
                </c:pt>
                <c:pt idx="59294">
                  <c:v>0.10084152353806</c:v>
                </c:pt>
                <c:pt idx="59295">
                  <c:v>0.107980026074806</c:v>
                </c:pt>
                <c:pt idx="59296">
                  <c:v>0.154075948551118</c:v>
                </c:pt>
                <c:pt idx="59297">
                  <c:v>0.12632112131225501</c:v>
                </c:pt>
                <c:pt idx="59298">
                  <c:v>0.123310182620359</c:v>
                </c:pt>
                <c:pt idx="59299">
                  <c:v>0.15009518611050601</c:v>
                </c:pt>
                <c:pt idx="59300">
                  <c:v>0.120093875012577</c:v>
                </c:pt>
                <c:pt idx="59301">
                  <c:v>0.10571405270246299</c:v>
                </c:pt>
                <c:pt idx="59302">
                  <c:v>0.107195609865595</c:v>
                </c:pt>
                <c:pt idx="59303">
                  <c:v>0.12739770699641401</c:v>
                </c:pt>
                <c:pt idx="59304">
                  <c:v>0.17097719145698101</c:v>
                </c:pt>
                <c:pt idx="59305">
                  <c:v>0.18219131634827701</c:v>
                </c:pt>
                <c:pt idx="59306">
                  <c:v>0.147500627296765</c:v>
                </c:pt>
                <c:pt idx="59307">
                  <c:v>0.149528885260099</c:v>
                </c:pt>
                <c:pt idx="59308">
                  <c:v>0.10155768862697299</c:v>
                </c:pt>
                <c:pt idx="59309">
                  <c:v>8.6330507557436501E-2</c:v>
                </c:pt>
                <c:pt idx="59310">
                  <c:v>8.0389837483244103E-2</c:v>
                </c:pt>
                <c:pt idx="59311">
                  <c:v>8.0310166799392804E-2</c:v>
                </c:pt>
                <c:pt idx="59312">
                  <c:v>0.108271124647058</c:v>
                </c:pt>
                <c:pt idx="59313">
                  <c:v>7.74845017637735E-2</c:v>
                </c:pt>
                <c:pt idx="59314" formatCode="0.00E+00">
                  <c:v>-3.7244390759916198E-4</c:v>
                </c:pt>
                <c:pt idx="59315">
                  <c:v>-6.2493842449007301E-3</c:v>
                </c:pt>
                <c:pt idx="59316" formatCode="0.00E+00">
                  <c:v>-4.6141431476676099E-4</c:v>
                </c:pt>
                <c:pt idx="59317">
                  <c:v>-3.9620410020115796E-3</c:v>
                </c:pt>
                <c:pt idx="59318">
                  <c:v>9.1354024425262994E-3</c:v>
                </c:pt>
                <c:pt idx="59319">
                  <c:v>6.6086703368339796E-3</c:v>
                </c:pt>
                <c:pt idx="59320">
                  <c:v>2.34023920301063E-2</c:v>
                </c:pt>
                <c:pt idx="59321">
                  <c:v>2.76653628225942E-2</c:v>
                </c:pt>
                <c:pt idx="59322">
                  <c:v>-2.6659312818364499E-3</c:v>
                </c:pt>
                <c:pt idx="59323" formatCode="0.00E+00">
                  <c:v>-3.9897242756103902E-4</c:v>
                </c:pt>
                <c:pt idx="59324">
                  <c:v>-9.8449294577231897E-3</c:v>
                </c:pt>
                <c:pt idx="59325">
                  <c:v>2.3886136142030799E-2</c:v>
                </c:pt>
                <c:pt idx="59326">
                  <c:v>2.66679697712199E-2</c:v>
                </c:pt>
                <c:pt idx="59327">
                  <c:v>2.6144906846312401E-2</c:v>
                </c:pt>
                <c:pt idx="59328">
                  <c:v>2.5528003386867799E-2</c:v>
                </c:pt>
                <c:pt idx="59329">
                  <c:v>-1.31437152542401E-3</c:v>
                </c:pt>
                <c:pt idx="59330">
                  <c:v>9.2549401201929005E-3</c:v>
                </c:pt>
                <c:pt idx="59331">
                  <c:v>7.8084034680561097E-3</c:v>
                </c:pt>
                <c:pt idx="59332">
                  <c:v>6.5225657543561601E-3</c:v>
                </c:pt>
                <c:pt idx="59333">
                  <c:v>8.0480785236709505E-3</c:v>
                </c:pt>
                <c:pt idx="59334">
                  <c:v>6.4077571914558096E-3</c:v>
                </c:pt>
                <c:pt idx="59335">
                  <c:v>4.2348460313628104E-3</c:v>
                </c:pt>
                <c:pt idx="59336">
                  <c:v>4.9696887142913699E-3</c:v>
                </c:pt>
                <c:pt idx="59337">
                  <c:v>6.1222916531995297E-2</c:v>
                </c:pt>
                <c:pt idx="59338">
                  <c:v>6.0381868873549301E-2</c:v>
                </c:pt>
                <c:pt idx="59339">
                  <c:v>-1.1782618444917601E-3</c:v>
                </c:pt>
                <c:pt idx="59340">
                  <c:v>-3.4258874007062601E-3</c:v>
                </c:pt>
                <c:pt idx="59341">
                  <c:v>-1.5002692644558999E-3</c:v>
                </c:pt>
                <c:pt idx="59342" formatCode="0.00E+00">
                  <c:v>-8.83282551749076E-4</c:v>
                </c:pt>
                <c:pt idx="59343">
                  <c:v>4.6539189797086801E-2</c:v>
                </c:pt>
                <c:pt idx="59344">
                  <c:v>4.2805728213645998E-2</c:v>
                </c:pt>
                <c:pt idx="59345">
                  <c:v>4.5226747801811101E-2</c:v>
                </c:pt>
                <c:pt idx="59346" formatCode="0.00E+00">
                  <c:v>-8.1188180809865697E-4</c:v>
                </c:pt>
                <c:pt idx="59347">
                  <c:v>4.19496426125332E-2</c:v>
                </c:pt>
                <c:pt idx="59348">
                  <c:v>-1.8327357978540699E-2</c:v>
                </c:pt>
                <c:pt idx="59349">
                  <c:v>-6.1194632976165397E-2</c:v>
                </c:pt>
                <c:pt idx="59350">
                  <c:v>2.1531624835064302E-2</c:v>
                </c:pt>
                <c:pt idx="59351">
                  <c:v>5.4234233576737597E-3</c:v>
                </c:pt>
                <c:pt idx="59352">
                  <c:v>3.3272086632649598E-3</c:v>
                </c:pt>
                <c:pt idx="59353">
                  <c:v>5.3701646887629401E-3</c:v>
                </c:pt>
                <c:pt idx="59354">
                  <c:v>7.7894816591554897E-3</c:v>
                </c:pt>
                <c:pt idx="59355" formatCode="0.00E+00">
                  <c:v>9.6921784207792895E-4</c:v>
                </c:pt>
                <c:pt idx="59356">
                  <c:v>2.1159092322609901E-2</c:v>
                </c:pt>
                <c:pt idx="59357">
                  <c:v>1.2047308693444E-2</c:v>
                </c:pt>
                <c:pt idx="59358">
                  <c:v>1.30367942645666E-2</c:v>
                </c:pt>
                <c:pt idx="59359">
                  <c:v>9.2242907974837696E-3</c:v>
                </c:pt>
                <c:pt idx="59360">
                  <c:v>-1.42496463618013E-2</c:v>
                </c:pt>
                <c:pt idx="59361">
                  <c:v>-9.2674242766246293E-3</c:v>
                </c:pt>
                <c:pt idx="59362">
                  <c:v>-3.9655607218700402E-3</c:v>
                </c:pt>
                <c:pt idx="59363">
                  <c:v>-2.85092354542308E-2</c:v>
                </c:pt>
                <c:pt idx="59364">
                  <c:v>-3.2712673729168001E-2</c:v>
                </c:pt>
                <c:pt idx="59365">
                  <c:v>-3.2550669246396602E-2</c:v>
                </c:pt>
                <c:pt idx="59366">
                  <c:v>-3.3377225881430203E-2</c:v>
                </c:pt>
                <c:pt idx="59367">
                  <c:v>-2.5641588613370701E-2</c:v>
                </c:pt>
                <c:pt idx="59368">
                  <c:v>-3.0114480270149999E-2</c:v>
                </c:pt>
                <c:pt idx="59369">
                  <c:v>-9.5637705724525193E-2</c:v>
                </c:pt>
                <c:pt idx="59370">
                  <c:v>-4.5948493639226401E-2</c:v>
                </c:pt>
                <c:pt idx="59371">
                  <c:v>-4.6851403069524802E-2</c:v>
                </c:pt>
                <c:pt idx="59372">
                  <c:v>-4.96221677849202E-2</c:v>
                </c:pt>
                <c:pt idx="59373">
                  <c:v>-4.69297667295187E-2</c:v>
                </c:pt>
                <c:pt idx="59374">
                  <c:v>-4.9287307682658897E-2</c:v>
                </c:pt>
                <c:pt idx="59375">
                  <c:v>-5.3026787278262599E-2</c:v>
                </c:pt>
                <c:pt idx="59376">
                  <c:v>-5.5073983195330599E-2</c:v>
                </c:pt>
                <c:pt idx="59377">
                  <c:v>-6.8457232272658403E-2</c:v>
                </c:pt>
                <c:pt idx="59378">
                  <c:v>-3.3521117589773802E-2</c:v>
                </c:pt>
                <c:pt idx="59379">
                  <c:v>-4.0412712205732497E-2</c:v>
                </c:pt>
                <c:pt idx="59380">
                  <c:v>-3.04914740864736E-2</c:v>
                </c:pt>
                <c:pt idx="59381">
                  <c:v>-3.53736914962441E-2</c:v>
                </c:pt>
                <c:pt idx="59382">
                  <c:v>-2.4042568846371602E-2</c:v>
                </c:pt>
                <c:pt idx="59383">
                  <c:v>-5.8585925133584703E-2</c:v>
                </c:pt>
                <c:pt idx="59384">
                  <c:v>-3.5803872564494202E-2</c:v>
                </c:pt>
                <c:pt idx="59385">
                  <c:v>-4.4272544714241302E-2</c:v>
                </c:pt>
                <c:pt idx="59386">
                  <c:v>-4.02335217173177E-2</c:v>
                </c:pt>
                <c:pt idx="59387">
                  <c:v>-4.1698588169930099E-2</c:v>
                </c:pt>
                <c:pt idx="59388">
                  <c:v>-1.40219715571812E-2</c:v>
                </c:pt>
                <c:pt idx="59389">
                  <c:v>-1.24085043432982E-2</c:v>
                </c:pt>
                <c:pt idx="59390">
                  <c:v>-1.5636299573354301E-2</c:v>
                </c:pt>
                <c:pt idx="59391">
                  <c:v>-1.7471736001948199E-3</c:v>
                </c:pt>
                <c:pt idx="59392">
                  <c:v>-7.3403485057705799E-3</c:v>
                </c:pt>
                <c:pt idx="59393">
                  <c:v>-2.97479763399222E-2</c:v>
                </c:pt>
                <c:pt idx="59394">
                  <c:v>-2.47275045269395E-2</c:v>
                </c:pt>
                <c:pt idx="59395">
                  <c:v>1.4669970420631E-2</c:v>
                </c:pt>
                <c:pt idx="59396">
                  <c:v>0.20068255515393199</c:v>
                </c:pt>
                <c:pt idx="59397">
                  <c:v>1.25529633895282E-2</c:v>
                </c:pt>
                <c:pt idx="59398">
                  <c:v>3.16910003732939E-2</c:v>
                </c:pt>
                <c:pt idx="59399">
                  <c:v>3.1317746833524597E-2</c:v>
                </c:pt>
                <c:pt idx="59400">
                  <c:v>5.75285306014192E-2</c:v>
                </c:pt>
                <c:pt idx="59401">
                  <c:v>6.4637653434845996E-2</c:v>
                </c:pt>
                <c:pt idx="59402">
                  <c:v>5.7966343173212899E-2</c:v>
                </c:pt>
                <c:pt idx="59403">
                  <c:v>5.5607651925500601E-2</c:v>
                </c:pt>
                <c:pt idx="59404">
                  <c:v>7.18875624601098E-2</c:v>
                </c:pt>
                <c:pt idx="59405">
                  <c:v>8.3421857284807693E-2</c:v>
                </c:pt>
                <c:pt idx="59406">
                  <c:v>9.1778119834929006E-2</c:v>
                </c:pt>
                <c:pt idx="59407">
                  <c:v>0.119601081035163</c:v>
                </c:pt>
                <c:pt idx="59408">
                  <c:v>0.14028097300845699</c:v>
                </c:pt>
                <c:pt idx="59409">
                  <c:v>0.126543759110018</c:v>
                </c:pt>
                <c:pt idx="59410">
                  <c:v>0.157657881174458</c:v>
                </c:pt>
                <c:pt idx="59411">
                  <c:v>0.110067931495428</c:v>
                </c:pt>
                <c:pt idx="59412">
                  <c:v>0.101914910306838</c:v>
                </c:pt>
                <c:pt idx="59413">
                  <c:v>0</c:v>
                </c:pt>
                <c:pt idx="59414">
                  <c:v>6.1317683798112199E-3</c:v>
                </c:pt>
                <c:pt idx="59415" formatCode="0.00E+00">
                  <c:v>8.3996516322515304E-4</c:v>
                </c:pt>
                <c:pt idx="59416" formatCode="0.00E+00">
                  <c:v>-5.9063902382661105E-4</c:v>
                </c:pt>
                <c:pt idx="59417">
                  <c:v>-1.9986503873504698E-2</c:v>
                </c:pt>
                <c:pt idx="59418">
                  <c:v>-1.8156646082255298E-2</c:v>
                </c:pt>
                <c:pt idx="59419">
                  <c:v>-2.4612989599430701E-2</c:v>
                </c:pt>
                <c:pt idx="59420">
                  <c:v>-2.4866264857368901E-2</c:v>
                </c:pt>
                <c:pt idx="59421">
                  <c:v>-9.4148396923214792E-3</c:v>
                </c:pt>
                <c:pt idx="59422">
                  <c:v>-9.1001669506702802E-3</c:v>
                </c:pt>
                <c:pt idx="59423">
                  <c:v>-2.96765559179523E-3</c:v>
                </c:pt>
                <c:pt idx="59424">
                  <c:v>4.6421912349599E-3</c:v>
                </c:pt>
                <c:pt idx="59425">
                  <c:v>1.7148719783353299E-2</c:v>
                </c:pt>
                <c:pt idx="59426">
                  <c:v>2.5219969216099002E-2</c:v>
                </c:pt>
                <c:pt idx="59427">
                  <c:v>3.0418890121927299E-2</c:v>
                </c:pt>
                <c:pt idx="59428">
                  <c:v>3.6321957659547002E-2</c:v>
                </c:pt>
                <c:pt idx="59429">
                  <c:v>3.5259667068366897E-2</c:v>
                </c:pt>
                <c:pt idx="59430">
                  <c:v>3.6389389535341703E-2</c:v>
                </c:pt>
                <c:pt idx="59431">
                  <c:v>9.1335163077923501E-3</c:v>
                </c:pt>
                <c:pt idx="59432">
                  <c:v>1.0306807418660701E-3</c:v>
                </c:pt>
                <c:pt idx="59433" formatCode="0.00E+00">
                  <c:v>-9.2797594816951203E-4</c:v>
                </c:pt>
                <c:pt idx="59434">
                  <c:v>-6.3090350539694003E-3</c:v>
                </c:pt>
                <c:pt idx="59435">
                  <c:v>-1.0244206182477599E-2</c:v>
                </c:pt>
                <c:pt idx="59436">
                  <c:v>-1.19108635082898E-2</c:v>
                </c:pt>
                <c:pt idx="59437">
                  <c:v>1.9394369949657202E-2</c:v>
                </c:pt>
                <c:pt idx="59438">
                  <c:v>2.7095124176434999E-3</c:v>
                </c:pt>
                <c:pt idx="59439" formatCode="0.00E+00">
                  <c:v>-9.2027755393964095E-4</c:v>
                </c:pt>
                <c:pt idx="59440">
                  <c:v>-3.2415954684215098E-3</c:v>
                </c:pt>
                <c:pt idx="59441">
                  <c:v>-1.0423785505788701E-3</c:v>
                </c:pt>
                <c:pt idx="59442">
                  <c:v>-3.5045136832607599E-3</c:v>
                </c:pt>
                <c:pt idx="59443">
                  <c:v>-3.0229036140320301E-2</c:v>
                </c:pt>
                <c:pt idx="59444">
                  <c:v>-2.9121250085485301E-2</c:v>
                </c:pt>
                <c:pt idx="59445">
                  <c:v>-4.8741318886691802E-2</c:v>
                </c:pt>
                <c:pt idx="59446">
                  <c:v>-4.4039450458366297E-2</c:v>
                </c:pt>
                <c:pt idx="59447">
                  <c:v>-4.3079974047016599E-2</c:v>
                </c:pt>
                <c:pt idx="59448">
                  <c:v>-1.2469202181606799E-2</c:v>
                </c:pt>
                <c:pt idx="59449">
                  <c:v>-2.07711888404233E-2</c:v>
                </c:pt>
                <c:pt idx="59450">
                  <c:v>-2.5651798108953398E-2</c:v>
                </c:pt>
                <c:pt idx="59451">
                  <c:v>-7.0232027787202602E-3</c:v>
                </c:pt>
                <c:pt idx="59452">
                  <c:v>-1.0428857406878901E-3</c:v>
                </c:pt>
                <c:pt idx="59453" formatCode="0.00E+00">
                  <c:v>2.34167271779606E-4</c:v>
                </c:pt>
                <c:pt idx="59454">
                  <c:v>-2.2491415992139802E-2</c:v>
                </c:pt>
                <c:pt idx="59455">
                  <c:v>-2.1823337276984201E-2</c:v>
                </c:pt>
                <c:pt idx="59456">
                  <c:v>-2.1865413366254999E-2</c:v>
                </c:pt>
                <c:pt idx="59457">
                  <c:v>-1.9006199607922901E-2</c:v>
                </c:pt>
                <c:pt idx="59458">
                  <c:v>-1.6865654945777901E-2</c:v>
                </c:pt>
                <c:pt idx="59459">
                  <c:v>-1.9735051256002101E-2</c:v>
                </c:pt>
                <c:pt idx="59460">
                  <c:v>-1.5902354533552099E-2</c:v>
                </c:pt>
                <c:pt idx="59461">
                  <c:v>1.23457416846417E-2</c:v>
                </c:pt>
                <c:pt idx="59462">
                  <c:v>1.12177943369267E-2</c:v>
                </c:pt>
                <c:pt idx="59463">
                  <c:v>9.3286917911898897E-3</c:v>
                </c:pt>
                <c:pt idx="59464">
                  <c:v>-9.75551648018258E-3</c:v>
                </c:pt>
                <c:pt idx="59465">
                  <c:v>-9.8888454682770598E-3</c:v>
                </c:pt>
                <c:pt idx="59466">
                  <c:v>-1.2008010313071501E-3</c:v>
                </c:pt>
                <c:pt idx="59467">
                  <c:v>1.6557902542465499E-2</c:v>
                </c:pt>
                <c:pt idx="59468">
                  <c:v>4.0408380180392202E-2</c:v>
                </c:pt>
                <c:pt idx="59469">
                  <c:v>1.44627110392143E-2</c:v>
                </c:pt>
                <c:pt idx="59470">
                  <c:v>1.4165309441004499E-2</c:v>
                </c:pt>
                <c:pt idx="59471">
                  <c:v>8.8678253207305994E-3</c:v>
                </c:pt>
                <c:pt idx="59472">
                  <c:v>9.0851940492422401E-3</c:v>
                </c:pt>
                <c:pt idx="59473">
                  <c:v>8.7970159195620498E-3</c:v>
                </c:pt>
                <c:pt idx="59474">
                  <c:v>-1.2691398157286E-2</c:v>
                </c:pt>
                <c:pt idx="59475">
                  <c:v>-2.1963847906942599E-2</c:v>
                </c:pt>
                <c:pt idx="59476">
                  <c:v>-4.2431214941624301E-2</c:v>
                </c:pt>
                <c:pt idx="59477">
                  <c:v>-4.7400065410519103E-2</c:v>
                </c:pt>
                <c:pt idx="59478">
                  <c:v>-4.2746348342480797E-2</c:v>
                </c:pt>
                <c:pt idx="59479">
                  <c:v>-5.5059478148625697E-2</c:v>
                </c:pt>
                <c:pt idx="59480">
                  <c:v>-4.8958655891866397E-2</c:v>
                </c:pt>
                <c:pt idx="59481">
                  <c:v>-5.0783370501153099E-2</c:v>
                </c:pt>
                <c:pt idx="59482">
                  <c:v>-2.35529799492721E-2</c:v>
                </c:pt>
                <c:pt idx="59483">
                  <c:v>-9.0198882418388495E-3</c:v>
                </c:pt>
                <c:pt idx="59484">
                  <c:v>-3.4885224005445303E-2</c:v>
                </c:pt>
                <c:pt idx="59485">
                  <c:v>-5.3879167874994999E-2</c:v>
                </c:pt>
                <c:pt idx="59486">
                  <c:v>-5.29333575563724E-2</c:v>
                </c:pt>
                <c:pt idx="59487">
                  <c:v>-6.12800089165099E-2</c:v>
                </c:pt>
                <c:pt idx="59488">
                  <c:v>-3.8188720308882998E-2</c:v>
                </c:pt>
                <c:pt idx="59489">
                  <c:v>-3.5234433266262598E-2</c:v>
                </c:pt>
                <c:pt idx="59490">
                  <c:v>-2.3879326275436801E-2</c:v>
                </c:pt>
                <c:pt idx="59491">
                  <c:v>-4.0831765942383302E-2</c:v>
                </c:pt>
                <c:pt idx="59492">
                  <c:v>-4.3024657512624E-2</c:v>
                </c:pt>
                <c:pt idx="59493">
                  <c:v>-5.0632468659334601E-2</c:v>
                </c:pt>
                <c:pt idx="59494">
                  <c:v>-5.1536629346412503E-2</c:v>
                </c:pt>
                <c:pt idx="59495">
                  <c:v>-7.0214619783600593E-2</c:v>
                </c:pt>
                <c:pt idx="59496">
                  <c:v>6.5955904111172095E-2</c:v>
                </c:pt>
                <c:pt idx="59497">
                  <c:v>7.6112115847638301E-2</c:v>
                </c:pt>
                <c:pt idx="59498">
                  <c:v>0.100046053261502</c:v>
                </c:pt>
                <c:pt idx="59499">
                  <c:v>0.100752319008209</c:v>
                </c:pt>
                <c:pt idx="59500">
                  <c:v>0.11684777796827001</c:v>
                </c:pt>
                <c:pt idx="59501">
                  <c:v>0.16157419978273099</c:v>
                </c:pt>
                <c:pt idx="59502">
                  <c:v>0.19411436165970899</c:v>
                </c:pt>
                <c:pt idx="59503">
                  <c:v>0.20438936449407</c:v>
                </c:pt>
                <c:pt idx="59504">
                  <c:v>0.21033511407674901</c:v>
                </c:pt>
                <c:pt idx="59505">
                  <c:v>0.12279889461794601</c:v>
                </c:pt>
                <c:pt idx="59506">
                  <c:v>0.101218004908344</c:v>
                </c:pt>
                <c:pt idx="59507">
                  <c:v>6.95358031764437E-3</c:v>
                </c:pt>
                <c:pt idx="59508">
                  <c:v>1.3418474748428199E-2</c:v>
                </c:pt>
                <c:pt idx="59509">
                  <c:v>-1.8273401907273801E-3</c:v>
                </c:pt>
                <c:pt idx="59510">
                  <c:v>1.1726525258887101E-2</c:v>
                </c:pt>
                <c:pt idx="59511">
                  <c:v>4.93066325436775E-3</c:v>
                </c:pt>
                <c:pt idx="59512" formatCode="0.00E+00">
                  <c:v>-6.4803330713814002E-4</c:v>
                </c:pt>
                <c:pt idx="59513" formatCode="0.00E+00">
                  <c:v>-6.0620935729582804E-4</c:v>
                </c:pt>
                <c:pt idx="59514">
                  <c:v>-5.6348241801149604E-3</c:v>
                </c:pt>
                <c:pt idx="59515">
                  <c:v>-7.6651363853346101E-3</c:v>
                </c:pt>
                <c:pt idx="59516">
                  <c:v>2.7038521312030498E-3</c:v>
                </c:pt>
                <c:pt idx="59517">
                  <c:v>-3.1495958141045601E-3</c:v>
                </c:pt>
                <c:pt idx="59518">
                  <c:v>-5.8194115293150796E-3</c:v>
                </c:pt>
                <c:pt idx="59519">
                  <c:v>-1.6050825667007902E-2</c:v>
                </c:pt>
                <c:pt idx="59520">
                  <c:v>1.9916527201750901E-3</c:v>
                </c:pt>
                <c:pt idx="59521">
                  <c:v>-4.2520566540185101E-3</c:v>
                </c:pt>
                <c:pt idx="59522">
                  <c:v>-6.3212525327020997E-3</c:v>
                </c:pt>
                <c:pt idx="59523">
                  <c:v>-6.1440621460102599E-3</c:v>
                </c:pt>
                <c:pt idx="59524">
                  <c:v>-3.4571829176566198E-2</c:v>
                </c:pt>
                <c:pt idx="59525">
                  <c:v>-3.5432430063395401E-2</c:v>
                </c:pt>
                <c:pt idx="59526">
                  <c:v>-3.1952319799477699E-2</c:v>
                </c:pt>
                <c:pt idx="59527">
                  <c:v>-2.9085756711202601E-2</c:v>
                </c:pt>
                <c:pt idx="59528">
                  <c:v>-1.49234310994363E-2</c:v>
                </c:pt>
                <c:pt idx="59529" formatCode="0.00E+00">
                  <c:v>-5.4480509356547003E-4</c:v>
                </c:pt>
                <c:pt idx="59530">
                  <c:v>-4.0788444689345803E-3</c:v>
                </c:pt>
                <c:pt idx="59531">
                  <c:v>-1.13780435274102E-2</c:v>
                </c:pt>
                <c:pt idx="59532">
                  <c:v>2.5955306116234298E-3</c:v>
                </c:pt>
                <c:pt idx="59533">
                  <c:v>-1.56605984205482E-3</c:v>
                </c:pt>
                <c:pt idx="59534">
                  <c:v>1.18670033593988E-2</c:v>
                </c:pt>
                <c:pt idx="59535">
                  <c:v>1.6675545972932599E-2</c:v>
                </c:pt>
                <c:pt idx="59536">
                  <c:v>2.1650629206379099E-2</c:v>
                </c:pt>
                <c:pt idx="59537">
                  <c:v>1.41561358493578E-2</c:v>
                </c:pt>
                <c:pt idx="59538">
                  <c:v>5.6033734620401399E-2</c:v>
                </c:pt>
                <c:pt idx="59539">
                  <c:v>4.8693257118577103E-2</c:v>
                </c:pt>
                <c:pt idx="59540">
                  <c:v>4.2938224824289099E-2</c:v>
                </c:pt>
                <c:pt idx="59541">
                  <c:v>6.7809776885293396E-2</c:v>
                </c:pt>
                <c:pt idx="59542">
                  <c:v>9.97451858519844E-2</c:v>
                </c:pt>
                <c:pt idx="59543">
                  <c:v>9.9729731867676599E-2</c:v>
                </c:pt>
                <c:pt idx="59544">
                  <c:v>0.10682270540342501</c:v>
                </c:pt>
                <c:pt idx="59545">
                  <c:v>0.12487851651984599</c:v>
                </c:pt>
                <c:pt idx="59546">
                  <c:v>8.8259593909358003E-2</c:v>
                </c:pt>
                <c:pt idx="59547">
                  <c:v>9.3430442674378597E-2</c:v>
                </c:pt>
                <c:pt idx="59548">
                  <c:v>9.4659991861462997E-2</c:v>
                </c:pt>
                <c:pt idx="59549">
                  <c:v>0.110885485529302</c:v>
                </c:pt>
                <c:pt idx="59550">
                  <c:v>9.8090818528365903E-2</c:v>
                </c:pt>
                <c:pt idx="59551">
                  <c:v>9.96997378293107E-2</c:v>
                </c:pt>
                <c:pt idx="59552">
                  <c:v>0.15337752539993399</c:v>
                </c:pt>
                <c:pt idx="59553">
                  <c:v>0.15434110603051299</c:v>
                </c:pt>
                <c:pt idx="59554">
                  <c:v>0.15886390426379801</c:v>
                </c:pt>
                <c:pt idx="59555">
                  <c:v>0.158596599235591</c:v>
                </c:pt>
                <c:pt idx="59556">
                  <c:v>0.17503181373743701</c:v>
                </c:pt>
                <c:pt idx="59557">
                  <c:v>0.17515575811998399</c:v>
                </c:pt>
                <c:pt idx="59558">
                  <c:v>0.176443236612257</c:v>
                </c:pt>
                <c:pt idx="59559">
                  <c:v>0.178943517327048</c:v>
                </c:pt>
                <c:pt idx="59560">
                  <c:v>0.15968159562225401</c:v>
                </c:pt>
                <c:pt idx="59561">
                  <c:v>0.15383866642039201</c:v>
                </c:pt>
                <c:pt idx="59562">
                  <c:v>0.159155307324921</c:v>
                </c:pt>
                <c:pt idx="59563">
                  <c:v>0.14757014641265601</c:v>
                </c:pt>
                <c:pt idx="59564">
                  <c:v>0.196761787055411</c:v>
                </c:pt>
                <c:pt idx="59565">
                  <c:v>0.19016474107619899</c:v>
                </c:pt>
                <c:pt idx="59566">
                  <c:v>0.20708969543960701</c:v>
                </c:pt>
                <c:pt idx="59567">
                  <c:v>0.19558367642062599</c:v>
                </c:pt>
                <c:pt idx="59568">
                  <c:v>0.18981419455790299</c:v>
                </c:pt>
                <c:pt idx="59569">
                  <c:v>0.16480850190605001</c:v>
                </c:pt>
                <c:pt idx="59570">
                  <c:v>0.16814305460896201</c:v>
                </c:pt>
                <c:pt idx="59571">
                  <c:v>0.19018211948185201</c:v>
                </c:pt>
                <c:pt idx="59572">
                  <c:v>0.19723732973104899</c:v>
                </c:pt>
                <c:pt idx="59573">
                  <c:v>0.19291538307022699</c:v>
                </c:pt>
                <c:pt idx="59574">
                  <c:v>0.17260252839005599</c:v>
                </c:pt>
                <c:pt idx="59575">
                  <c:v>0.156908680611932</c:v>
                </c:pt>
                <c:pt idx="59576">
                  <c:v>0.21418825851647399</c:v>
                </c:pt>
                <c:pt idx="59577">
                  <c:v>0.26177713884390602</c:v>
                </c:pt>
                <c:pt idx="59578">
                  <c:v>0.25448149101879303</c:v>
                </c:pt>
                <c:pt idx="59579">
                  <c:v>0.24892953767788101</c:v>
                </c:pt>
                <c:pt idx="59580">
                  <c:v>0.260102217316242</c:v>
                </c:pt>
                <c:pt idx="59581">
                  <c:v>0.25318288409774398</c:v>
                </c:pt>
                <c:pt idx="59582">
                  <c:v>0.247500311626145</c:v>
                </c:pt>
                <c:pt idx="59583">
                  <c:v>0.22302175670528199</c:v>
                </c:pt>
                <c:pt idx="59584">
                  <c:v>0.209949760206629</c:v>
                </c:pt>
                <c:pt idx="59585">
                  <c:v>0.17095132047617401</c:v>
                </c:pt>
                <c:pt idx="59586">
                  <c:v>0.23107665495504701</c:v>
                </c:pt>
                <c:pt idx="59587">
                  <c:v>0.23878930703760201</c:v>
                </c:pt>
                <c:pt idx="59588">
                  <c:v>0.27151206291518598</c:v>
                </c:pt>
                <c:pt idx="59589">
                  <c:v>0.27453066804822002</c:v>
                </c:pt>
                <c:pt idx="59590">
                  <c:v>0.29458931923809101</c:v>
                </c:pt>
                <c:pt idx="59591">
                  <c:v>0.31239750281463502</c:v>
                </c:pt>
                <c:pt idx="59592">
                  <c:v>0.341689871704356</c:v>
                </c:pt>
                <c:pt idx="59593">
                  <c:v>0.32399425636682</c:v>
                </c:pt>
                <c:pt idx="59594">
                  <c:v>0.33486600856898602</c:v>
                </c:pt>
                <c:pt idx="59595">
                  <c:v>0.37886428920138199</c:v>
                </c:pt>
                <c:pt idx="59596">
                  <c:v>0.36809008522775399</c:v>
                </c:pt>
                <c:pt idx="59597">
                  <c:v>0.30741901377560299</c:v>
                </c:pt>
                <c:pt idx="59598">
                  <c:v>0.33473627939135803</c:v>
                </c:pt>
                <c:pt idx="59599">
                  <c:v>0.38345823060517797</c:v>
                </c:pt>
                <c:pt idx="59600">
                  <c:v>0.418403057321386</c:v>
                </c:pt>
                <c:pt idx="59601">
                  <c:v>0.36698086844661798</c:v>
                </c:pt>
                <c:pt idx="59602">
                  <c:v>0.345935724492203</c:v>
                </c:pt>
                <c:pt idx="59603">
                  <c:v>0.389416793110824</c:v>
                </c:pt>
                <c:pt idx="59604">
                  <c:v>0.39037834191325999</c:v>
                </c:pt>
                <c:pt idx="59605">
                  <c:v>0.32337626051506602</c:v>
                </c:pt>
                <c:pt idx="59606">
                  <c:v>0.28509144733436498</c:v>
                </c:pt>
                <c:pt idx="59607">
                  <c:v>0.199054960940939</c:v>
                </c:pt>
                <c:pt idx="59608">
                  <c:v>0.190072789884807</c:v>
                </c:pt>
                <c:pt idx="59609">
                  <c:v>0.19059207534917599</c:v>
                </c:pt>
                <c:pt idx="59610">
                  <c:v>0.21784360465018901</c:v>
                </c:pt>
                <c:pt idx="59611">
                  <c:v>0.25073892450980201</c:v>
                </c:pt>
                <c:pt idx="59612">
                  <c:v>0.219870323855718</c:v>
                </c:pt>
                <c:pt idx="59613">
                  <c:v>0.28614740360435698</c:v>
                </c:pt>
                <c:pt idx="59614">
                  <c:v>0.31753073854930097</c:v>
                </c:pt>
                <c:pt idx="59615">
                  <c:v>0.36907651860319401</c:v>
                </c:pt>
                <c:pt idx="59616">
                  <c:v>0.30848126053632802</c:v>
                </c:pt>
                <c:pt idx="59617">
                  <c:v>0.26437758241104098</c:v>
                </c:pt>
                <c:pt idx="59618">
                  <c:v>0.283900822418998</c:v>
                </c:pt>
                <c:pt idx="59619">
                  <c:v>0.327109459955714</c:v>
                </c:pt>
                <c:pt idx="59620">
                  <c:v>0.35500963566178401</c:v>
                </c:pt>
                <c:pt idx="59621">
                  <c:v>0.32117965544691002</c:v>
                </c:pt>
                <c:pt idx="59622">
                  <c:v>0.34441482834669701</c:v>
                </c:pt>
                <c:pt idx="59623">
                  <c:v>0.337122601313875</c:v>
                </c:pt>
                <c:pt idx="59624">
                  <c:v>0.41747560086164598</c:v>
                </c:pt>
                <c:pt idx="59625">
                  <c:v>0.34615218964268801</c:v>
                </c:pt>
                <c:pt idx="59626">
                  <c:v>0.45807229038700598</c:v>
                </c:pt>
                <c:pt idx="59627">
                  <c:v>0.48583586861952899</c:v>
                </c:pt>
                <c:pt idx="59628">
                  <c:v>0.61544426644291905</c:v>
                </c:pt>
                <c:pt idx="59629">
                  <c:v>0.69386107541563302</c:v>
                </c:pt>
                <c:pt idx="59630">
                  <c:v>0.67629467361557505</c:v>
                </c:pt>
                <c:pt idx="59631">
                  <c:v>0</c:v>
                </c:pt>
                <c:pt idx="59632">
                  <c:v>6.1916174532170498E-3</c:v>
                </c:pt>
                <c:pt idx="59633">
                  <c:v>-1.2904858567527501E-2</c:v>
                </c:pt>
                <c:pt idx="59634">
                  <c:v>-1.6430768187621399E-2</c:v>
                </c:pt>
                <c:pt idx="59635">
                  <c:v>-1.7854533754393598E-2</c:v>
                </c:pt>
                <c:pt idx="59636">
                  <c:v>-1.88988252649058E-2</c:v>
                </c:pt>
                <c:pt idx="59637">
                  <c:v>-2.2033773774576101E-2</c:v>
                </c:pt>
                <c:pt idx="59638">
                  <c:v>-2.12520152212567E-2</c:v>
                </c:pt>
                <c:pt idx="59639">
                  <c:v>-1.4192128307769201E-2</c:v>
                </c:pt>
                <c:pt idx="59640">
                  <c:v>-3.8623413255975E-2</c:v>
                </c:pt>
                <c:pt idx="59641">
                  <c:v>-5.1906302479652201E-2</c:v>
                </c:pt>
                <c:pt idx="59642">
                  <c:v>-3.0956092603237499E-2</c:v>
                </c:pt>
                <c:pt idx="59643">
                  <c:v>-3.0958234346953599E-2</c:v>
                </c:pt>
                <c:pt idx="59644">
                  <c:v>-3.1878048763693802E-2</c:v>
                </c:pt>
                <c:pt idx="59645">
                  <c:v>-2.7475376375358702E-2</c:v>
                </c:pt>
                <c:pt idx="59646">
                  <c:v>-3.15444764330488E-2</c:v>
                </c:pt>
                <c:pt idx="59647">
                  <c:v>-4.5868922302447698E-3</c:v>
                </c:pt>
                <c:pt idx="59648">
                  <c:v>-8.72420556754782E-3</c:v>
                </c:pt>
                <c:pt idx="59649">
                  <c:v>-1.52009590882722E-2</c:v>
                </c:pt>
                <c:pt idx="59650">
                  <c:v>-1.8611017871285399E-2</c:v>
                </c:pt>
                <c:pt idx="59651">
                  <c:v>-7.15539960016653E-3</c:v>
                </c:pt>
                <c:pt idx="59652">
                  <c:v>5.8677294495308202E-2</c:v>
                </c:pt>
                <c:pt idx="59653">
                  <c:v>8.9971102115829094E-2</c:v>
                </c:pt>
                <c:pt idx="59654">
                  <c:v>9.6910233523718803E-2</c:v>
                </c:pt>
                <c:pt idx="59655">
                  <c:v>0.10238356436215</c:v>
                </c:pt>
                <c:pt idx="59656">
                  <c:v>0.11489716899881799</c:v>
                </c:pt>
                <c:pt idx="59657">
                  <c:v>9.9903335844551105E-2</c:v>
                </c:pt>
                <c:pt idx="59658">
                  <c:v>7.92896599724775E-2</c:v>
                </c:pt>
                <c:pt idx="59659">
                  <c:v>7.5175509449475195E-2</c:v>
                </c:pt>
                <c:pt idx="59660">
                  <c:v>0.120922948809624</c:v>
                </c:pt>
                <c:pt idx="59661">
                  <c:v>0.110001251957083</c:v>
                </c:pt>
                <c:pt idx="59662">
                  <c:v>0.182921704708737</c:v>
                </c:pt>
                <c:pt idx="59663">
                  <c:v>0.21960055981219401</c:v>
                </c:pt>
                <c:pt idx="59664">
                  <c:v>0.24330172841945</c:v>
                </c:pt>
                <c:pt idx="59665">
                  <c:v>0.25501386093584399</c:v>
                </c:pt>
                <c:pt idx="59666">
                  <c:v>0.26711150497988601</c:v>
                </c:pt>
                <c:pt idx="59667">
                  <c:v>0.26437521129884201</c:v>
                </c:pt>
                <c:pt idx="59668">
                  <c:v>0.25528413517631399</c:v>
                </c:pt>
                <c:pt idx="59669">
                  <c:v>0.26186896017876499</c:v>
                </c:pt>
                <c:pt idx="59670">
                  <c:v>0.26472782099199998</c:v>
                </c:pt>
                <c:pt idx="59671">
                  <c:v>0.28147382743592803</c:v>
                </c:pt>
                <c:pt idx="59672">
                  <c:v>0.22860448625767901</c:v>
                </c:pt>
                <c:pt idx="59673">
                  <c:v>0.20491251353475001</c:v>
                </c:pt>
                <c:pt idx="59674">
                  <c:v>0.21091250124033101</c:v>
                </c:pt>
                <c:pt idx="59675">
                  <c:v>0.21580949549415199</c:v>
                </c:pt>
                <c:pt idx="59676">
                  <c:v>0.21164435501442799</c:v>
                </c:pt>
                <c:pt idx="59677">
                  <c:v>0.23302099209483801</c:v>
                </c:pt>
                <c:pt idx="59678">
                  <c:v>0.37906996096921403</c:v>
                </c:pt>
                <c:pt idx="59679">
                  <c:v>0.20215685587677701</c:v>
                </c:pt>
                <c:pt idx="59680">
                  <c:v>0.18524668725979099</c:v>
                </c:pt>
                <c:pt idx="59681">
                  <c:v>0.152789612905461</c:v>
                </c:pt>
                <c:pt idx="59682">
                  <c:v>0.17771024399691099</c:v>
                </c:pt>
                <c:pt idx="59683">
                  <c:v>0.17496624576311301</c:v>
                </c:pt>
                <c:pt idx="59684">
                  <c:v>0.20751067396666301</c:v>
                </c:pt>
                <c:pt idx="59685">
                  <c:v>0.19840755638973301</c:v>
                </c:pt>
                <c:pt idx="59686">
                  <c:v>0.19516540668173801</c:v>
                </c:pt>
                <c:pt idx="59687">
                  <c:v>0.19571827294762201</c:v>
                </c:pt>
                <c:pt idx="59688">
                  <c:v>0.19763839213800899</c:v>
                </c:pt>
                <c:pt idx="59689">
                  <c:v>0.20060405826543801</c:v>
                </c:pt>
                <c:pt idx="59690">
                  <c:v>0.206041210128312</c:v>
                </c:pt>
                <c:pt idx="59691">
                  <c:v>0.189284411838576</c:v>
                </c:pt>
                <c:pt idx="59692">
                  <c:v>0.180062014443643</c:v>
                </c:pt>
                <c:pt idx="59693">
                  <c:v>0.207331260725965</c:v>
                </c:pt>
                <c:pt idx="59694">
                  <c:v>0.222190712319948</c:v>
                </c:pt>
                <c:pt idx="59695">
                  <c:v>0.25776407338269802</c:v>
                </c:pt>
                <c:pt idx="59696">
                  <c:v>0.32950993372244203</c:v>
                </c:pt>
                <c:pt idx="59697">
                  <c:v>0.35132714814216598</c:v>
                </c:pt>
                <c:pt idx="59698">
                  <c:v>0.31656544772398099</c:v>
                </c:pt>
                <c:pt idx="59699">
                  <c:v>0.37568663633029797</c:v>
                </c:pt>
                <c:pt idx="59700">
                  <c:v>0.32182577302360899</c:v>
                </c:pt>
                <c:pt idx="59701">
                  <c:v>0.32889128026377101</c:v>
                </c:pt>
                <c:pt idx="59702">
                  <c:v>0.323211420296313</c:v>
                </c:pt>
                <c:pt idx="59703">
                  <c:v>0.195461301276775</c:v>
                </c:pt>
                <c:pt idx="59704">
                  <c:v>0.187562231833098</c:v>
                </c:pt>
                <c:pt idx="59705">
                  <c:v>0.18708838721339899</c:v>
                </c:pt>
                <c:pt idx="59706">
                  <c:v>0.219477477377752</c:v>
                </c:pt>
                <c:pt idx="59707">
                  <c:v>0.19315572528769501</c:v>
                </c:pt>
                <c:pt idx="59708">
                  <c:v>0.19916083254832601</c:v>
                </c:pt>
                <c:pt idx="59709">
                  <c:v>0.21291089420510401</c:v>
                </c:pt>
                <c:pt idx="59710">
                  <c:v>0.20820616881000401</c:v>
                </c:pt>
                <c:pt idx="59711">
                  <c:v>0.19095724535495101</c:v>
                </c:pt>
                <c:pt idx="59712">
                  <c:v>0.14851587352649101</c:v>
                </c:pt>
                <c:pt idx="59713">
                  <c:v>0.16163310767535299</c:v>
                </c:pt>
                <c:pt idx="59714">
                  <c:v>0.15705562368168499</c:v>
                </c:pt>
                <c:pt idx="59715">
                  <c:v>0.18989663152760899</c:v>
                </c:pt>
                <c:pt idx="59716">
                  <c:v>0.19861833185437899</c:v>
                </c:pt>
                <c:pt idx="59717">
                  <c:v>0.17713899171189901</c:v>
                </c:pt>
                <c:pt idx="59718">
                  <c:v>0.22792200162992901</c:v>
                </c:pt>
                <c:pt idx="59719">
                  <c:v>0.21871776661447301</c:v>
                </c:pt>
                <c:pt idx="59720">
                  <c:v>0.229560952864649</c:v>
                </c:pt>
                <c:pt idx="59721">
                  <c:v>0.241551231502382</c:v>
                </c:pt>
                <c:pt idx="59722">
                  <c:v>0.24327800851630099</c:v>
                </c:pt>
                <c:pt idx="59723">
                  <c:v>0.231352651182784</c:v>
                </c:pt>
                <c:pt idx="59724">
                  <c:v>0.23151065350800501</c:v>
                </c:pt>
                <c:pt idx="59725">
                  <c:v>0.20977852540866301</c:v>
                </c:pt>
                <c:pt idx="59726">
                  <c:v>0.20720739781751599</c:v>
                </c:pt>
                <c:pt idx="59727">
                  <c:v>0.20693924076714201</c:v>
                </c:pt>
                <c:pt idx="59728">
                  <c:v>0.213235880728331</c:v>
                </c:pt>
                <c:pt idx="59729">
                  <c:v>0.216295652656983</c:v>
                </c:pt>
                <c:pt idx="59730">
                  <c:v>0.24648798697760299</c:v>
                </c:pt>
                <c:pt idx="59731">
                  <c:v>0.25809869400150498</c:v>
                </c:pt>
                <c:pt idx="59732">
                  <c:v>0.27382394999395199</c:v>
                </c:pt>
                <c:pt idx="59733">
                  <c:v>0.28008936450212701</c:v>
                </c:pt>
                <c:pt idx="59734">
                  <c:v>0.27449980879615699</c:v>
                </c:pt>
                <c:pt idx="59735">
                  <c:v>0.277075721367887</c:v>
                </c:pt>
                <c:pt idx="59736">
                  <c:v>0.31026110710556598</c:v>
                </c:pt>
                <c:pt idx="59737">
                  <c:v>0.32108496468011</c:v>
                </c:pt>
                <c:pt idx="59738">
                  <c:v>0.33272723450799802</c:v>
                </c:pt>
                <c:pt idx="59739">
                  <c:v>0.32165530161376898</c:v>
                </c:pt>
                <c:pt idx="59740">
                  <c:v>0.33219079205371799</c:v>
                </c:pt>
                <c:pt idx="59741">
                  <c:v>0.340732244142323</c:v>
                </c:pt>
                <c:pt idx="59742">
                  <c:v>0.326717066884744</c:v>
                </c:pt>
                <c:pt idx="59743">
                  <c:v>0.32590463660241198</c:v>
                </c:pt>
                <c:pt idx="59744">
                  <c:v>0.35112956999258699</c:v>
                </c:pt>
                <c:pt idx="59745">
                  <c:v>0.32830326516840402</c:v>
                </c:pt>
                <c:pt idx="59746">
                  <c:v>0.37088681430297499</c:v>
                </c:pt>
                <c:pt idx="59747">
                  <c:v>0.38393742731045999</c:v>
                </c:pt>
                <c:pt idx="59748">
                  <c:v>0.395216205156186</c:v>
                </c:pt>
                <c:pt idx="59749">
                  <c:v>0.40277077749358903</c:v>
                </c:pt>
                <c:pt idx="59750">
                  <c:v>0.41283771790656398</c:v>
                </c:pt>
                <c:pt idx="59751">
                  <c:v>0.35148346540809799</c:v>
                </c:pt>
                <c:pt idx="59752">
                  <c:v>0.38456009967054799</c:v>
                </c:pt>
                <c:pt idx="59753">
                  <c:v>0.40472483075987598</c:v>
                </c:pt>
                <c:pt idx="59754">
                  <c:v>0.44321746235575099</c:v>
                </c:pt>
                <c:pt idx="59755">
                  <c:v>0.58353704180031496</c:v>
                </c:pt>
                <c:pt idx="59756">
                  <c:v>0.57612145245136903</c:v>
                </c:pt>
                <c:pt idx="59757">
                  <c:v>0.79760651502364099</c:v>
                </c:pt>
                <c:pt idx="59758">
                  <c:v>0.796207978627263</c:v>
                </c:pt>
                <c:pt idx="59759">
                  <c:v>-5.3853938588321803E-3</c:v>
                </c:pt>
                <c:pt idx="59760">
                  <c:v>-9.9530000863074994E-3</c:v>
                </c:pt>
                <c:pt idx="59761">
                  <c:v>-6.4643489666076298E-3</c:v>
                </c:pt>
                <c:pt idx="59762">
                  <c:v>-1.15405851552583E-2</c:v>
                </c:pt>
                <c:pt idx="59763">
                  <c:v>-1.2099334383572E-2</c:v>
                </c:pt>
                <c:pt idx="59764">
                  <c:v>-2.02490885397907E-2</c:v>
                </c:pt>
                <c:pt idx="59765">
                  <c:v>-1.9181633953143599E-2</c:v>
                </c:pt>
                <c:pt idx="59766">
                  <c:v>-1.4215651487837299E-2</c:v>
                </c:pt>
                <c:pt idx="59767">
                  <c:v>-1.5905408752338E-2</c:v>
                </c:pt>
                <c:pt idx="59768">
                  <c:v>-1.31655609658414E-2</c:v>
                </c:pt>
                <c:pt idx="59769">
                  <c:v>-1.4186882122071601E-2</c:v>
                </c:pt>
                <c:pt idx="59770">
                  <c:v>1.5979078967722101E-2</c:v>
                </c:pt>
                <c:pt idx="59771">
                  <c:v>2.27974828291699E-2</c:v>
                </c:pt>
                <c:pt idx="59772" formatCode="0.00E+00">
                  <c:v>-7.83226417204296E-4</c:v>
                </c:pt>
                <c:pt idx="59773">
                  <c:v>9.30451283737521E-3</c:v>
                </c:pt>
                <c:pt idx="59774">
                  <c:v>2.9770587682629499E-2</c:v>
                </c:pt>
                <c:pt idx="59775">
                  <c:v>6.9350420407461302E-3</c:v>
                </c:pt>
                <c:pt idx="59776">
                  <c:v>3.2920060333188901E-2</c:v>
                </c:pt>
                <c:pt idx="59777">
                  <c:v>4.0773445769051099E-2</c:v>
                </c:pt>
                <c:pt idx="59778">
                  <c:v>1.09507153515535E-2</c:v>
                </c:pt>
                <c:pt idx="59779">
                  <c:v>-3.3015731890914703E-2</c:v>
                </c:pt>
                <c:pt idx="59780">
                  <c:v>-3.2620248214664201E-2</c:v>
                </c:pt>
                <c:pt idx="59781">
                  <c:v>4.9550434082039603E-3</c:v>
                </c:pt>
                <c:pt idx="59782">
                  <c:v>-4.5568605393578397E-2</c:v>
                </c:pt>
                <c:pt idx="59783">
                  <c:v>-4.5172385252474301E-2</c:v>
                </c:pt>
                <c:pt idx="59784">
                  <c:v>-4.1548778678489301E-2</c:v>
                </c:pt>
                <c:pt idx="59785">
                  <c:v>-4.3214384981505802E-2</c:v>
                </c:pt>
                <c:pt idx="59786">
                  <c:v>8.6017439168087406E-2</c:v>
                </c:pt>
                <c:pt idx="59787">
                  <c:v>8.78573977266532E-2</c:v>
                </c:pt>
                <c:pt idx="59788">
                  <c:v>5.21340612449432E-2</c:v>
                </c:pt>
                <c:pt idx="59789">
                  <c:v>5.32291266128379E-2</c:v>
                </c:pt>
                <c:pt idx="59790">
                  <c:v>-7.9577393368999091E-3</c:v>
                </c:pt>
                <c:pt idx="59791">
                  <c:v>-9.9039566231791092E-3</c:v>
                </c:pt>
                <c:pt idx="59792" formatCode="0.00E+00">
                  <c:v>1.9089508760106099E-4</c:v>
                </c:pt>
                <c:pt idx="59793" formatCode="0.00E+00">
                  <c:v>8.5067004982919403E-4</c:v>
                </c:pt>
                <c:pt idx="59794">
                  <c:v>-7.6747915110497696E-3</c:v>
                </c:pt>
                <c:pt idx="59795">
                  <c:v>1.9060368033496599E-2</c:v>
                </c:pt>
                <c:pt idx="59796">
                  <c:v>-3.25088283537169E-2</c:v>
                </c:pt>
                <c:pt idx="59797">
                  <c:v>-2.8763462832926901E-2</c:v>
                </c:pt>
                <c:pt idx="59798">
                  <c:v>-1.6194474294841599E-2</c:v>
                </c:pt>
                <c:pt idx="59799">
                  <c:v>-1.4992826079332999E-2</c:v>
                </c:pt>
                <c:pt idx="59800">
                  <c:v>-3.2560987812256498E-2</c:v>
                </c:pt>
                <c:pt idx="59801">
                  <c:v>-7.8893512532242902E-2</c:v>
                </c:pt>
                <c:pt idx="59802">
                  <c:v>-8.7674183557730601E-2</c:v>
                </c:pt>
                <c:pt idx="59803">
                  <c:v>-9.4106633373848503E-2</c:v>
                </c:pt>
                <c:pt idx="59804">
                  <c:v>-9.3502950027431794E-2</c:v>
                </c:pt>
                <c:pt idx="59805">
                  <c:v>-8.8078502603167394E-2</c:v>
                </c:pt>
                <c:pt idx="59806">
                  <c:v>-8.9963227961570497E-2</c:v>
                </c:pt>
                <c:pt idx="59807">
                  <c:v>-8.2778766275763901E-2</c:v>
                </c:pt>
                <c:pt idx="59808">
                  <c:v>-0.10682090826997701</c:v>
                </c:pt>
                <c:pt idx="59809">
                  <c:v>-7.9799425305245794E-2</c:v>
                </c:pt>
                <c:pt idx="59810">
                  <c:v>-9.1626815647516402E-2</c:v>
                </c:pt>
                <c:pt idx="59811">
                  <c:v>-3.9265354582163903E-2</c:v>
                </c:pt>
                <c:pt idx="59812">
                  <c:v>-4.5525818662792199E-2</c:v>
                </c:pt>
                <c:pt idx="59813">
                  <c:v>-4.5638162657510799E-2</c:v>
                </c:pt>
                <c:pt idx="59814">
                  <c:v>-4.8356939983987997E-2</c:v>
                </c:pt>
                <c:pt idx="59815">
                  <c:v>1.5376883896259999E-2</c:v>
                </c:pt>
                <c:pt idx="59816">
                  <c:v>9.5818428647293993E-3</c:v>
                </c:pt>
                <c:pt idx="59817">
                  <c:v>7.6518690352711501E-3</c:v>
                </c:pt>
                <c:pt idx="59818">
                  <c:v>3.3279437947779197E-2</c:v>
                </c:pt>
                <c:pt idx="59819">
                  <c:v>9.1237700676619099E-2</c:v>
                </c:pt>
                <c:pt idx="59820">
                  <c:v>2.84270087819114E-2</c:v>
                </c:pt>
                <c:pt idx="59821">
                  <c:v>0.145552238621518</c:v>
                </c:pt>
                <c:pt idx="59822">
                  <c:v>0.14966850867876</c:v>
                </c:pt>
                <c:pt idx="59823">
                  <c:v>0.15132038759927599</c:v>
                </c:pt>
                <c:pt idx="59824">
                  <c:v>0.147335795731106</c:v>
                </c:pt>
                <c:pt idx="59825">
                  <c:v>0.15815916292218299</c:v>
                </c:pt>
                <c:pt idx="59826">
                  <c:v>0.125844292414521</c:v>
                </c:pt>
                <c:pt idx="59827">
                  <c:v>0.124905684898962</c:v>
                </c:pt>
                <c:pt idx="59828">
                  <c:v>0.115882873020066</c:v>
                </c:pt>
                <c:pt idx="59829">
                  <c:v>0.115477227493492</c:v>
                </c:pt>
                <c:pt idx="59830">
                  <c:v>8.7472915658791395E-2</c:v>
                </c:pt>
                <c:pt idx="59831">
                  <c:v>0.121462901058959</c:v>
                </c:pt>
                <c:pt idx="59832">
                  <c:v>0.14293094751593299</c:v>
                </c:pt>
                <c:pt idx="59833">
                  <c:v>0.16350107265677999</c:v>
                </c:pt>
                <c:pt idx="59834">
                  <c:v>0.15461707579207701</c:v>
                </c:pt>
                <c:pt idx="59835">
                  <c:v>0.17165645945426</c:v>
                </c:pt>
                <c:pt idx="59836">
                  <c:v>0.17578576919754599</c:v>
                </c:pt>
                <c:pt idx="59837">
                  <c:v>0.22822738616959101</c:v>
                </c:pt>
                <c:pt idx="59838">
                  <c:v>0.192676559266061</c:v>
                </c:pt>
                <c:pt idx="59839">
                  <c:v>0.28505385709907599</c:v>
                </c:pt>
                <c:pt idx="59840">
                  <c:v>0.28115037843547902</c:v>
                </c:pt>
                <c:pt idx="59841">
                  <c:v>0.26038430947902902</c:v>
                </c:pt>
                <c:pt idx="59842">
                  <c:v>0.27875228609653702</c:v>
                </c:pt>
                <c:pt idx="59843">
                  <c:v>0.27872984694376501</c:v>
                </c:pt>
                <c:pt idx="59844">
                  <c:v>0.135705918844191</c:v>
                </c:pt>
                <c:pt idx="59845">
                  <c:v>9.1130091597601201E-2</c:v>
                </c:pt>
                <c:pt idx="59846">
                  <c:v>1.2396355314910901E-2</c:v>
                </c:pt>
                <c:pt idx="59847">
                  <c:v>1.9433425840658301E-2</c:v>
                </c:pt>
                <c:pt idx="59848">
                  <c:v>1.4926263284001699E-2</c:v>
                </c:pt>
                <c:pt idx="59849">
                  <c:v>2.8366264700705201E-2</c:v>
                </c:pt>
                <c:pt idx="59850">
                  <c:v>2.2089846860987299E-2</c:v>
                </c:pt>
                <c:pt idx="59851">
                  <c:v>2.37925293241012E-2</c:v>
                </c:pt>
                <c:pt idx="59852">
                  <c:v>2.3428335205952101E-2</c:v>
                </c:pt>
                <c:pt idx="59853">
                  <c:v>2.08773504080574E-2</c:v>
                </c:pt>
                <c:pt idx="59854">
                  <c:v>1.31479194631731E-2</c:v>
                </c:pt>
                <c:pt idx="59855">
                  <c:v>-2.9570221467214601E-2</c:v>
                </c:pt>
                <c:pt idx="59856">
                  <c:v>-5.5479897830092703E-2</c:v>
                </c:pt>
                <c:pt idx="59857">
                  <c:v>-1.7419183473859502E-2</c:v>
                </c:pt>
                <c:pt idx="59858">
                  <c:v>-2.9133797706824598E-2</c:v>
                </c:pt>
                <c:pt idx="59859">
                  <c:v>-3.38541073441549E-2</c:v>
                </c:pt>
                <c:pt idx="59860">
                  <c:v>-4.1452003769293803E-2</c:v>
                </c:pt>
                <c:pt idx="59861">
                  <c:v>-3.9024856646364202E-2</c:v>
                </c:pt>
                <c:pt idx="59862">
                  <c:v>-5.0105721897397003E-2</c:v>
                </c:pt>
                <c:pt idx="59863">
                  <c:v>-4.8985286973435703E-2</c:v>
                </c:pt>
                <c:pt idx="59864">
                  <c:v>-5.1719907862926399E-2</c:v>
                </c:pt>
                <c:pt idx="59865">
                  <c:v>-5.1457518054914303E-2</c:v>
                </c:pt>
                <c:pt idx="59866">
                  <c:v>-5.5355554656655301E-2</c:v>
                </c:pt>
                <c:pt idx="59867">
                  <c:v>-5.3060231759427298E-2</c:v>
                </c:pt>
                <c:pt idx="59868">
                  <c:v>-7.2478934818838298E-2</c:v>
                </c:pt>
                <c:pt idx="59869">
                  <c:v>-6.9691636609472196E-2</c:v>
                </c:pt>
                <c:pt idx="59870">
                  <c:v>-0.107464995815856</c:v>
                </c:pt>
                <c:pt idx="59871">
                  <c:v>-6.8240720093370302E-2</c:v>
                </c:pt>
                <c:pt idx="59872">
                  <c:v>-7.2149508748029903E-2</c:v>
                </c:pt>
                <c:pt idx="59873">
                  <c:v>-4.7067744456171498E-2</c:v>
                </c:pt>
                <c:pt idx="59874">
                  <c:v>-2.4772613529918601E-2</c:v>
                </c:pt>
                <c:pt idx="59875">
                  <c:v>-2.0630322564456601E-3</c:v>
                </c:pt>
                <c:pt idx="59876">
                  <c:v>-3.8433154917895097E-2</c:v>
                </c:pt>
                <c:pt idx="59877">
                  <c:v>-2.38579182436526E-3</c:v>
                </c:pt>
                <c:pt idx="59878">
                  <c:v>-3.8254238782830102E-2</c:v>
                </c:pt>
                <c:pt idx="59879">
                  <c:v>3.52974674484565E-2</c:v>
                </c:pt>
                <c:pt idx="59880">
                  <c:v>-2.02439799364004E-2</c:v>
                </c:pt>
                <c:pt idx="59881">
                  <c:v>3.3862102190375297E-2</c:v>
                </c:pt>
                <c:pt idx="59882">
                  <c:v>3.5339679175890398E-2</c:v>
                </c:pt>
                <c:pt idx="59883">
                  <c:v>5.3625877372642301E-2</c:v>
                </c:pt>
                <c:pt idx="59884">
                  <c:v>5.0981840831903998E-2</c:v>
                </c:pt>
                <c:pt idx="59885">
                  <c:v>3.2552017783416203E-2</c:v>
                </c:pt>
                <c:pt idx="59886">
                  <c:v>3.3784171663797602E-2</c:v>
                </c:pt>
                <c:pt idx="59887">
                  <c:v>7.8078764954520694E-2</c:v>
                </c:pt>
                <c:pt idx="59888">
                  <c:v>7.96927218311545E-2</c:v>
                </c:pt>
                <c:pt idx="59889">
                  <c:v>9.7475323370140199E-2</c:v>
                </c:pt>
                <c:pt idx="59890">
                  <c:v>9.8184817242526798E-2</c:v>
                </c:pt>
                <c:pt idx="59891">
                  <c:v>0.11136105034878301</c:v>
                </c:pt>
                <c:pt idx="59892">
                  <c:v>0.12748955117545399</c:v>
                </c:pt>
                <c:pt idx="59893">
                  <c:v>9.5307695154036101E-2</c:v>
                </c:pt>
                <c:pt idx="59894">
                  <c:v>9.0025004499646205E-2</c:v>
                </c:pt>
                <c:pt idx="59895">
                  <c:v>0.111594723505874</c:v>
                </c:pt>
                <c:pt idx="59896">
                  <c:v>0.110741746941595</c:v>
                </c:pt>
                <c:pt idx="59897">
                  <c:v>0.126573965655777</c:v>
                </c:pt>
                <c:pt idx="59898">
                  <c:v>0.128061391123034</c:v>
                </c:pt>
                <c:pt idx="59899">
                  <c:v>0.14197195582471001</c:v>
                </c:pt>
                <c:pt idx="59900">
                  <c:v>0.147333639873827</c:v>
                </c:pt>
                <c:pt idx="59901">
                  <c:v>0.14274693012474901</c:v>
                </c:pt>
                <c:pt idx="59902">
                  <c:v>0.128468248431857</c:v>
                </c:pt>
                <c:pt idx="59903">
                  <c:v>0.13269597140433401</c:v>
                </c:pt>
                <c:pt idx="59904">
                  <c:v>0.11440902729303699</c:v>
                </c:pt>
                <c:pt idx="59905">
                  <c:v>0.19674137898688299</c:v>
                </c:pt>
                <c:pt idx="59906">
                  <c:v>0.199451091910409</c:v>
                </c:pt>
                <c:pt idx="59907">
                  <c:v>0.28877312841094999</c:v>
                </c:pt>
                <c:pt idx="59908">
                  <c:v>0.29707874535019801</c:v>
                </c:pt>
                <c:pt idx="59909">
                  <c:v>0.29434957907299503</c:v>
                </c:pt>
                <c:pt idx="59910">
                  <c:v>0.31206236722314001</c:v>
                </c:pt>
                <c:pt idx="59911">
                  <c:v>0.34777047085319601</c:v>
                </c:pt>
                <c:pt idx="59912">
                  <c:v>0.36958292961573902</c:v>
                </c:pt>
                <c:pt idx="59913">
                  <c:v>0.33761401556199799</c:v>
                </c:pt>
                <c:pt idx="59914">
                  <c:v>0.28943956896676498</c:v>
                </c:pt>
                <c:pt idx="59915">
                  <c:v>0.40409081319761397</c:v>
                </c:pt>
                <c:pt idx="59916">
                  <c:v>0.41647599553516201</c:v>
                </c:pt>
                <c:pt idx="59917">
                  <c:v>0.36218233601960897</c:v>
                </c:pt>
                <c:pt idx="59918">
                  <c:v>0.37387361862885099</c:v>
                </c:pt>
                <c:pt idx="59919">
                  <c:v>0.48246084288298302</c:v>
                </c:pt>
                <c:pt idx="59920">
                  <c:v>0.50456474478831104</c:v>
                </c:pt>
                <c:pt idx="59921">
                  <c:v>0.55883429419800901</c:v>
                </c:pt>
                <c:pt idx="59922">
                  <c:v>0.41468414157625599</c:v>
                </c:pt>
                <c:pt idx="59923">
                  <c:v>0.50066347575598702</c:v>
                </c:pt>
                <c:pt idx="59924">
                  <c:v>0.66150799113374903</c:v>
                </c:pt>
                <c:pt idx="59925">
                  <c:v>0.67330011477399998</c:v>
                </c:pt>
                <c:pt idx="59926">
                  <c:v>0.70170588205695905</c:v>
                </c:pt>
                <c:pt idx="59927">
                  <c:v>0.69357087434624898</c:v>
                </c:pt>
                <c:pt idx="59928">
                  <c:v>0.60489316690572204</c:v>
                </c:pt>
                <c:pt idx="59929">
                  <c:v>0.59610820054848601</c:v>
                </c:pt>
                <c:pt idx="59930">
                  <c:v>0.65421110944010596</c:v>
                </c:pt>
                <c:pt idx="59931">
                  <c:v>0.82405117364095004</c:v>
                </c:pt>
                <c:pt idx="59932">
                  <c:v>0.82512254016752196</c:v>
                </c:pt>
                <c:pt idx="59933">
                  <c:v>0.95417542390292898</c:v>
                </c:pt>
                <c:pt idx="59934">
                  <c:v>0.814805076847406</c:v>
                </c:pt>
                <c:pt idx="59935">
                  <c:v>0.85210890736357203</c:v>
                </c:pt>
                <c:pt idx="59936">
                  <c:v>0.75808683223486495</c:v>
                </c:pt>
                <c:pt idx="59937">
                  <c:v>0.75861980394813799</c:v>
                </c:pt>
                <c:pt idx="59938">
                  <c:v>0.79051584100899797</c:v>
                </c:pt>
                <c:pt idx="59939">
                  <c:v>0.82035140415955099</c:v>
                </c:pt>
                <c:pt idx="59940">
                  <c:v>0.82200408942573799</c:v>
                </c:pt>
                <c:pt idx="59941">
                  <c:v>0.808150052876902</c:v>
                </c:pt>
                <c:pt idx="59942">
                  <c:v>0.82641056320241302</c:v>
                </c:pt>
                <c:pt idx="59943">
                  <c:v>0.84030714144644902</c:v>
                </c:pt>
                <c:pt idx="59944">
                  <c:v>0.77328589279720605</c:v>
                </c:pt>
                <c:pt idx="59945">
                  <c:v>0.791953153288528</c:v>
                </c:pt>
                <c:pt idx="59946">
                  <c:v>0.73360189794540898</c:v>
                </c:pt>
                <c:pt idx="59947">
                  <c:v>0.73101765980546995</c:v>
                </c:pt>
                <c:pt idx="59948">
                  <c:v>0.87540432265062595</c:v>
                </c:pt>
                <c:pt idx="59949">
                  <c:v>0.84634282069861499</c:v>
                </c:pt>
                <c:pt idx="59950">
                  <c:v>0.82319862275195099</c:v>
                </c:pt>
                <c:pt idx="59951">
                  <c:v>0.90290802904515899</c:v>
                </c:pt>
                <c:pt idx="59952">
                  <c:v>0.89430310800736401</c:v>
                </c:pt>
                <c:pt idx="59953">
                  <c:v>0.87851695995033996</c:v>
                </c:pt>
                <c:pt idx="59954">
                  <c:v>0.83368981698358902</c:v>
                </c:pt>
                <c:pt idx="59955">
                  <c:v>0.90699267419965901</c:v>
                </c:pt>
                <c:pt idx="59956">
                  <c:v>0.80644014452687196</c:v>
                </c:pt>
                <c:pt idx="59957">
                  <c:v>0.742682934000781</c:v>
                </c:pt>
                <c:pt idx="59958">
                  <c:v>0.74242611013340798</c:v>
                </c:pt>
                <c:pt idx="59959">
                  <c:v>0.83714488389092101</c:v>
                </c:pt>
                <c:pt idx="59960">
                  <c:v>0.82424169154597204</c:v>
                </c:pt>
                <c:pt idx="59961">
                  <c:v>0.90871612977838701</c:v>
                </c:pt>
                <c:pt idx="59962">
                  <c:v>0.91435559905547004</c:v>
                </c:pt>
                <c:pt idx="59963">
                  <c:v>0.96537205953949001</c:v>
                </c:pt>
                <c:pt idx="59964">
                  <c:v>0.93044134751305896</c:v>
                </c:pt>
                <c:pt idx="59965">
                  <c:v>0.866193666086571</c:v>
                </c:pt>
                <c:pt idx="59966">
                  <c:v>0.83925292072871704</c:v>
                </c:pt>
                <c:pt idx="59967">
                  <c:v>0.83930200939425803</c:v>
                </c:pt>
                <c:pt idx="59968">
                  <c:v>0.79921007237966402</c:v>
                </c:pt>
                <c:pt idx="59969">
                  <c:v>0.80278600848162096</c:v>
                </c:pt>
                <c:pt idx="59970">
                  <c:v>0.83170596329628099</c:v>
                </c:pt>
                <c:pt idx="59971">
                  <c:v>0.91531476395057398</c:v>
                </c:pt>
                <c:pt idx="59972">
                  <c:v>0.88545073378325001</c:v>
                </c:pt>
                <c:pt idx="59973">
                  <c:v>0.937177602646042</c:v>
                </c:pt>
                <c:pt idx="59974">
                  <c:v>0.93029433498522596</c:v>
                </c:pt>
                <c:pt idx="59975">
                  <c:v>0.87633554670006997</c:v>
                </c:pt>
                <c:pt idx="59976">
                  <c:v>0.86579412181936399</c:v>
                </c:pt>
                <c:pt idx="59977">
                  <c:v>0.88594801600232798</c:v>
                </c:pt>
                <c:pt idx="59978">
                  <c:v>0.82063272841028001</c:v>
                </c:pt>
                <c:pt idx="59979">
                  <c:v>0.85398893066179904</c:v>
                </c:pt>
                <c:pt idx="59980">
                  <c:v>0.83269887767837503</c:v>
                </c:pt>
                <c:pt idx="59981">
                  <c:v>0.84196264846229096</c:v>
                </c:pt>
                <c:pt idx="59982">
                  <c:v>0.82474739062740099</c:v>
                </c:pt>
                <c:pt idx="59983">
                  <c:v>0.871285139508855</c:v>
                </c:pt>
                <c:pt idx="59984">
                  <c:v>0.919350664205143</c:v>
                </c:pt>
                <c:pt idx="59985">
                  <c:v>0.92493110297724501</c:v>
                </c:pt>
                <c:pt idx="59986">
                  <c:v>0.80213870574328106</c:v>
                </c:pt>
                <c:pt idx="59987">
                  <c:v>0.82776568640388204</c:v>
                </c:pt>
                <c:pt idx="59988">
                  <c:v>0.87380106979193894</c:v>
                </c:pt>
                <c:pt idx="59989">
                  <c:v>0.87907530740754902</c:v>
                </c:pt>
                <c:pt idx="59990">
                  <c:v>0.88442194524737505</c:v>
                </c:pt>
                <c:pt idx="59991">
                  <c:v>0.91759575550028305</c:v>
                </c:pt>
                <c:pt idx="59992">
                  <c:v>0.81123780290363701</c:v>
                </c:pt>
                <c:pt idx="59993">
                  <c:v>0.85436971044009402</c:v>
                </c:pt>
                <c:pt idx="59994">
                  <c:v>0.88246084705571204</c:v>
                </c:pt>
                <c:pt idx="59995">
                  <c:v>0.94818277866815903</c:v>
                </c:pt>
                <c:pt idx="59996">
                  <c:v>0.90255394911978704</c:v>
                </c:pt>
                <c:pt idx="59997">
                  <c:v>0.92469297998906697</c:v>
                </c:pt>
                <c:pt idx="59998">
                  <c:v>0.96467489793971595</c:v>
                </c:pt>
                <c:pt idx="59999">
                  <c:v>0.97598061870788</c:v>
                </c:pt>
                <c:pt idx="60000">
                  <c:v>0.95877455598504502</c:v>
                </c:pt>
                <c:pt idx="60001">
                  <c:v>0.95879616592163397</c:v>
                </c:pt>
                <c:pt idx="60002">
                  <c:v>0.97043580564882603</c:v>
                </c:pt>
                <c:pt idx="60003">
                  <c:v>0.969271663527834</c:v>
                </c:pt>
                <c:pt idx="60004">
                  <c:v>0.88344515605497098</c:v>
                </c:pt>
                <c:pt idx="60005">
                  <c:v>0.946886284017184</c:v>
                </c:pt>
                <c:pt idx="60006">
                  <c:v>0.96190316440482804</c:v>
                </c:pt>
                <c:pt idx="60007">
                  <c:v>0.96167767255927905</c:v>
                </c:pt>
                <c:pt idx="60008">
                  <c:v>-1.0528266134139899E-3</c:v>
                </c:pt>
                <c:pt idx="60009">
                  <c:v>-3.7816881795860102E-3</c:v>
                </c:pt>
                <c:pt idx="60010" formatCode="0.00E+00">
                  <c:v>9.797619181657329E-4</c:v>
                </c:pt>
                <c:pt idx="60011">
                  <c:v>-1.27921463368738E-2</c:v>
                </c:pt>
                <c:pt idx="60012">
                  <c:v>-1.10025606986394E-2</c:v>
                </c:pt>
                <c:pt idx="60013">
                  <c:v>-1.3011197223568E-2</c:v>
                </c:pt>
                <c:pt idx="60014">
                  <c:v>1.7155556819643499E-3</c:v>
                </c:pt>
                <c:pt idx="60015">
                  <c:v>-2.1506261337294E-3</c:v>
                </c:pt>
                <c:pt idx="60016">
                  <c:v>-5.4162407963985901E-2</c:v>
                </c:pt>
                <c:pt idx="60017">
                  <c:v>-3.03600193869502E-2</c:v>
                </c:pt>
                <c:pt idx="60018">
                  <c:v>2.1407504027891999E-2</c:v>
                </c:pt>
                <c:pt idx="60019">
                  <c:v>2.23700112973097E-2</c:v>
                </c:pt>
                <c:pt idx="60020">
                  <c:v>3.2141197114767803E-2</c:v>
                </c:pt>
                <c:pt idx="60021">
                  <c:v>3.6337642383994499E-2</c:v>
                </c:pt>
                <c:pt idx="60022">
                  <c:v>3.9479581207374E-2</c:v>
                </c:pt>
                <c:pt idx="60023">
                  <c:v>3.8608255798199001E-2</c:v>
                </c:pt>
                <c:pt idx="60024">
                  <c:v>5.1216950443548903E-3</c:v>
                </c:pt>
                <c:pt idx="60025">
                  <c:v>-2.42308845556027E-3</c:v>
                </c:pt>
                <c:pt idx="60026">
                  <c:v>-6.7731538381909902E-3</c:v>
                </c:pt>
                <c:pt idx="60027">
                  <c:v>-6.57401548146641E-3</c:v>
                </c:pt>
                <c:pt idx="60028">
                  <c:v>4.6048865981286297E-2</c:v>
                </c:pt>
                <c:pt idx="60029">
                  <c:v>4.8721061690452497E-2</c:v>
                </c:pt>
                <c:pt idx="60030">
                  <c:v>5.2157826000225997E-2</c:v>
                </c:pt>
                <c:pt idx="60031">
                  <c:v>5.6869324248989203E-2</c:v>
                </c:pt>
                <c:pt idx="60032">
                  <c:v>0.136708519390075</c:v>
                </c:pt>
                <c:pt idx="60033">
                  <c:v>0.109453688295896</c:v>
                </c:pt>
                <c:pt idx="60034">
                  <c:v>0.112601712504958</c:v>
                </c:pt>
                <c:pt idx="60035">
                  <c:v>0.108429908700509</c:v>
                </c:pt>
                <c:pt idx="60036">
                  <c:v>0.160658460574297</c:v>
                </c:pt>
                <c:pt idx="60037">
                  <c:v>0.15554285211366201</c:v>
                </c:pt>
                <c:pt idx="60038">
                  <c:v>0.22021580165132101</c:v>
                </c:pt>
                <c:pt idx="60039">
                  <c:v>0.21736501005466999</c:v>
                </c:pt>
                <c:pt idx="60040">
                  <c:v>0.233862464403604</c:v>
                </c:pt>
                <c:pt idx="60041">
                  <c:v>0.26205360453165899</c:v>
                </c:pt>
                <c:pt idx="60042">
                  <c:v>0.283350646058809</c:v>
                </c:pt>
                <c:pt idx="60043">
                  <c:v>0.37259461640686597</c:v>
                </c:pt>
                <c:pt idx="60044">
                  <c:v>0.38832225553264998</c:v>
                </c:pt>
                <c:pt idx="60045">
                  <c:v>0.32294113934636498</c:v>
                </c:pt>
                <c:pt idx="60046">
                  <c:v>0.35616415275874502</c:v>
                </c:pt>
                <c:pt idx="60047">
                  <c:v>0.33181496353669798</c:v>
                </c:pt>
                <c:pt idx="60048">
                  <c:v>0.34419533982341699</c:v>
                </c:pt>
                <c:pt idx="60049">
                  <c:v>0.26184008071124198</c:v>
                </c:pt>
                <c:pt idx="60050">
                  <c:v>0.281356995228914</c:v>
                </c:pt>
                <c:pt idx="60051">
                  <c:v>0.30208561549021201</c:v>
                </c:pt>
                <c:pt idx="60052">
                  <c:v>0.24198093258425901</c:v>
                </c:pt>
                <c:pt idx="60053">
                  <c:v>9.7289805304467694E-2</c:v>
                </c:pt>
                <c:pt idx="60054">
                  <c:v>0.14430517337554799</c:v>
                </c:pt>
                <c:pt idx="60055">
                  <c:v>0.13553385443378099</c:v>
                </c:pt>
                <c:pt idx="60056">
                  <c:v>9.8644913771056303E-2</c:v>
                </c:pt>
                <c:pt idx="60057">
                  <c:v>7.1309388082345798E-2</c:v>
                </c:pt>
                <c:pt idx="60058">
                  <c:v>0.120399663572541</c:v>
                </c:pt>
                <c:pt idx="60059">
                  <c:v>9.9606366492685797E-2</c:v>
                </c:pt>
                <c:pt idx="60060">
                  <c:v>0.12089056508252</c:v>
                </c:pt>
                <c:pt idx="60061">
                  <c:v>0.124968732710768</c:v>
                </c:pt>
                <c:pt idx="60062">
                  <c:v>0.13534189612432501</c:v>
                </c:pt>
                <c:pt idx="60063">
                  <c:v>0.12725371484322501</c:v>
                </c:pt>
                <c:pt idx="60064">
                  <c:v>0.148395966661235</c:v>
                </c:pt>
                <c:pt idx="60065">
                  <c:v>0.20274609560460999</c:v>
                </c:pt>
                <c:pt idx="60066">
                  <c:v>0.275516445157308</c:v>
                </c:pt>
                <c:pt idx="60067">
                  <c:v>0.26027342557667399</c:v>
                </c:pt>
                <c:pt idx="60068">
                  <c:v>0.29185151489594802</c:v>
                </c:pt>
                <c:pt idx="60069">
                  <c:v>0.301013049752407</c:v>
                </c:pt>
                <c:pt idx="60070">
                  <c:v>0.298067387674956</c:v>
                </c:pt>
                <c:pt idx="60071">
                  <c:v>4.1067294452274902E-3</c:v>
                </c:pt>
                <c:pt idx="60072" formatCode="0.00E+00">
                  <c:v>-1.7971584359055499E-4</c:v>
                </c:pt>
                <c:pt idx="60073">
                  <c:v>4.5495579812615504E-3</c:v>
                </c:pt>
                <c:pt idx="60074">
                  <c:v>-1.4966579787128099E-2</c:v>
                </c:pt>
                <c:pt idx="60075">
                  <c:v>-1.4915677860073801E-2</c:v>
                </c:pt>
                <c:pt idx="60076">
                  <c:v>-1.1708336326804901E-2</c:v>
                </c:pt>
                <c:pt idx="60077">
                  <c:v>-1.11690017962504E-2</c:v>
                </c:pt>
                <c:pt idx="60078">
                  <c:v>-8.3885455222640903E-3</c:v>
                </c:pt>
                <c:pt idx="60079">
                  <c:v>-7.9973050732189393E-3</c:v>
                </c:pt>
                <c:pt idx="60080">
                  <c:v>-7.2853988623702197E-3</c:v>
                </c:pt>
                <c:pt idx="60081">
                  <c:v>7.3329806699506898E-3</c:v>
                </c:pt>
                <c:pt idx="60082">
                  <c:v>6.2786895053155104E-3</c:v>
                </c:pt>
                <c:pt idx="60083">
                  <c:v>-3.8756506230104897E-2</c:v>
                </c:pt>
                <c:pt idx="60084">
                  <c:v>-4.6114102632050603E-2</c:v>
                </c:pt>
                <c:pt idx="60085">
                  <c:v>-5.2329456739661898E-2</c:v>
                </c:pt>
                <c:pt idx="60086">
                  <c:v>-5.6287598696069301E-2</c:v>
                </c:pt>
                <c:pt idx="60087">
                  <c:v>-3.81365920882426E-3</c:v>
                </c:pt>
                <c:pt idx="60088" formatCode="0.00E+00">
                  <c:v>-4.6431293436910399E-4</c:v>
                </c:pt>
                <c:pt idx="60089">
                  <c:v>1.34184624560917E-3</c:v>
                </c:pt>
                <c:pt idx="60090">
                  <c:v>-1.41629497202577E-2</c:v>
                </c:pt>
                <c:pt idx="60091">
                  <c:v>-1.6669477126513899E-2</c:v>
                </c:pt>
                <c:pt idx="60092">
                  <c:v>-3.0845779048661499E-2</c:v>
                </c:pt>
                <c:pt idx="60093">
                  <c:v>-3.5682634229022597E-2</c:v>
                </c:pt>
                <c:pt idx="60094">
                  <c:v>-3.5624210979289597E-2</c:v>
                </c:pt>
                <c:pt idx="60095">
                  <c:v>-3.6886939441052403E-2</c:v>
                </c:pt>
                <c:pt idx="60096">
                  <c:v>-3.5991128035526003E-2</c:v>
                </c:pt>
                <c:pt idx="60097">
                  <c:v>-2.78841667029157E-2</c:v>
                </c:pt>
                <c:pt idx="60098">
                  <c:v>-3.1824131692664598E-2</c:v>
                </c:pt>
                <c:pt idx="60099">
                  <c:v>-3.0946628487894701E-2</c:v>
                </c:pt>
                <c:pt idx="60100">
                  <c:v>-1.0071926855680801E-2</c:v>
                </c:pt>
                <c:pt idx="60101">
                  <c:v>1.4619059481365101E-2</c:v>
                </c:pt>
                <c:pt idx="60102">
                  <c:v>4.4461195711536297E-2</c:v>
                </c:pt>
                <c:pt idx="60103">
                  <c:v>5.2831981294462399E-2</c:v>
                </c:pt>
                <c:pt idx="60104">
                  <c:v>4.83595181439955E-2</c:v>
                </c:pt>
                <c:pt idx="60105">
                  <c:v>-2.8358712608968998E-3</c:v>
                </c:pt>
                <c:pt idx="60106">
                  <c:v>-1.5606703973602899E-2</c:v>
                </c:pt>
                <c:pt idx="60107">
                  <c:v>-3.1693065144742199E-3</c:v>
                </c:pt>
                <c:pt idx="60108">
                  <c:v>-4.3054147636221096E-3</c:v>
                </c:pt>
                <c:pt idx="60109">
                  <c:v>2.2296364651346101E-2</c:v>
                </c:pt>
                <c:pt idx="60110">
                  <c:v>4.2627090554653503E-2</c:v>
                </c:pt>
                <c:pt idx="60111">
                  <c:v>0.14475353068138699</c:v>
                </c:pt>
                <c:pt idx="60112">
                  <c:v>0.120238958802612</c:v>
                </c:pt>
                <c:pt idx="60113">
                  <c:v>0.13919878835475499</c:v>
                </c:pt>
                <c:pt idx="60114">
                  <c:v>0.15331464635272599</c:v>
                </c:pt>
                <c:pt idx="60115">
                  <c:v>0.106752963710066</c:v>
                </c:pt>
                <c:pt idx="60116">
                  <c:v>9.6386690352699006E-2</c:v>
                </c:pt>
                <c:pt idx="60117">
                  <c:v>0.14507197660247301</c:v>
                </c:pt>
                <c:pt idx="60118">
                  <c:v>0.15545857534912499</c:v>
                </c:pt>
                <c:pt idx="60119">
                  <c:v>0.17999988542147299</c:v>
                </c:pt>
                <c:pt idx="60120">
                  <c:v>0.17415753174184401</c:v>
                </c:pt>
                <c:pt idx="60121">
                  <c:v>0.17602635289891899</c:v>
                </c:pt>
                <c:pt idx="60122">
                  <c:v>0.197893060959237</c:v>
                </c:pt>
                <c:pt idx="60123">
                  <c:v>0.19958603831948099</c:v>
                </c:pt>
                <c:pt idx="60124">
                  <c:v>0.19577491248831999</c:v>
                </c:pt>
                <c:pt idx="60125">
                  <c:v>0.20514418068353099</c:v>
                </c:pt>
                <c:pt idx="60126">
                  <c:v>0.19390142866969401</c:v>
                </c:pt>
                <c:pt idx="60127">
                  <c:v>0.16607376214813599</c:v>
                </c:pt>
                <c:pt idx="60128">
                  <c:v>0.15590488643935199</c:v>
                </c:pt>
                <c:pt idx="60129">
                  <c:v>0.200563988639056</c:v>
                </c:pt>
                <c:pt idx="60130">
                  <c:v>0.17580816036087801</c:v>
                </c:pt>
                <c:pt idx="60131">
                  <c:v>0.17678162076766701</c:v>
                </c:pt>
                <c:pt idx="60132">
                  <c:v>0.18543020082700401</c:v>
                </c:pt>
                <c:pt idx="60133">
                  <c:v>0.162220741088515</c:v>
                </c:pt>
                <c:pt idx="60134">
                  <c:v>0.19901197147601199</c:v>
                </c:pt>
                <c:pt idx="60135">
                  <c:v>0.23797727201286301</c:v>
                </c:pt>
                <c:pt idx="60136">
                  <c:v>0.22836765776464399</c:v>
                </c:pt>
                <c:pt idx="60137">
                  <c:v>0.231820256910518</c:v>
                </c:pt>
                <c:pt idx="60138">
                  <c:v>0.247560989843466</c:v>
                </c:pt>
                <c:pt idx="60139">
                  <c:v>0.25012062705320598</c:v>
                </c:pt>
                <c:pt idx="60140">
                  <c:v>0.23038758019490199</c:v>
                </c:pt>
                <c:pt idx="60141">
                  <c:v>0.230547951951379</c:v>
                </c:pt>
                <c:pt idx="60142">
                  <c:v>0.23209919466722101</c:v>
                </c:pt>
                <c:pt idx="60143">
                  <c:v>0.23244371552484999</c:v>
                </c:pt>
                <c:pt idx="60144">
                  <c:v>0.23327420744470001</c:v>
                </c:pt>
                <c:pt idx="60145">
                  <c:v>0.26023428205959098</c:v>
                </c:pt>
                <c:pt idx="60146">
                  <c:v>0.30145686865951399</c:v>
                </c:pt>
                <c:pt idx="60147">
                  <c:v>0.27047505536417699</c:v>
                </c:pt>
                <c:pt idx="60148">
                  <c:v>0.22859167464908101</c:v>
                </c:pt>
                <c:pt idx="60149">
                  <c:v>0.28894162133144302</c:v>
                </c:pt>
                <c:pt idx="60150">
                  <c:v>0.30242793010686098</c:v>
                </c:pt>
                <c:pt idx="60151">
                  <c:v>0.25868944068065503</c:v>
                </c:pt>
                <c:pt idx="60152">
                  <c:v>0.25481579702868201</c:v>
                </c:pt>
                <c:pt idx="60153">
                  <c:v>0.27241994195677399</c:v>
                </c:pt>
                <c:pt idx="60154">
                  <c:v>0.20004446628136299</c:v>
                </c:pt>
                <c:pt idx="60155">
                  <c:v>0.22511651470319899</c:v>
                </c:pt>
                <c:pt idx="60156">
                  <c:v>0.22514306883541399</c:v>
                </c:pt>
                <c:pt idx="60157">
                  <c:v>0.210217384619723</c:v>
                </c:pt>
                <c:pt idx="60158">
                  <c:v>0.21000460739971399</c:v>
                </c:pt>
                <c:pt idx="60159">
                  <c:v>0.209817830920148</c:v>
                </c:pt>
                <c:pt idx="60160">
                  <c:v>0.30708606972716002</c:v>
                </c:pt>
                <c:pt idx="60161">
                  <c:v>0.32610001517633302</c:v>
                </c:pt>
                <c:pt idx="60162">
                  <c:v>0.35410804943878599</c:v>
                </c:pt>
                <c:pt idx="60163">
                  <c:v>0.34205117788098099</c:v>
                </c:pt>
                <c:pt idx="60164">
                  <c:v>0.30849993317084301</c:v>
                </c:pt>
                <c:pt idx="60165">
                  <c:v>0.30167223071323401</c:v>
                </c:pt>
                <c:pt idx="60166">
                  <c:v>0.35371100216765999</c:v>
                </c:pt>
                <c:pt idx="60167">
                  <c:v>0.35861407848190102</c:v>
                </c:pt>
                <c:pt idx="60168">
                  <c:v>0.33888807261689102</c:v>
                </c:pt>
                <c:pt idx="60169">
                  <c:v>0.36241705537894597</c:v>
                </c:pt>
                <c:pt idx="60170">
                  <c:v>0.36763533864196002</c:v>
                </c:pt>
                <c:pt idx="60171">
                  <c:v>0.36510677750139803</c:v>
                </c:pt>
                <c:pt idx="60172">
                  <c:v>0.36257962746642503</c:v>
                </c:pt>
                <c:pt idx="60173">
                  <c:v>0.38538824895220702</c:v>
                </c:pt>
                <c:pt idx="60174">
                  <c:v>0.38694376006842202</c:v>
                </c:pt>
                <c:pt idx="60175">
                  <c:v>0.41601343004199398</c:v>
                </c:pt>
                <c:pt idx="60176">
                  <c:v>0.35027050416674199</c:v>
                </c:pt>
                <c:pt idx="60177">
                  <c:v>0.37892041227887902</c:v>
                </c:pt>
                <c:pt idx="60178">
                  <c:v>0.40931833690601699</c:v>
                </c:pt>
                <c:pt idx="60179">
                  <c:v>0.32040122175596503</c:v>
                </c:pt>
                <c:pt idx="60180">
                  <c:v>0.29540014254450903</c:v>
                </c:pt>
                <c:pt idx="60181">
                  <c:v>0.305082825986915</c:v>
                </c:pt>
                <c:pt idx="60182">
                  <c:v>0.32480501915724702</c:v>
                </c:pt>
                <c:pt idx="60183">
                  <c:v>0.368008999066258</c:v>
                </c:pt>
                <c:pt idx="60184">
                  <c:v>0.37769202205260199</c:v>
                </c:pt>
                <c:pt idx="60185">
                  <c:v>0.38052619719183101</c:v>
                </c:pt>
                <c:pt idx="60186">
                  <c:v>0.42292925884504601</c:v>
                </c:pt>
                <c:pt idx="60187">
                  <c:v>0.39780597749364</c:v>
                </c:pt>
                <c:pt idx="60188">
                  <c:v>0.36911990612039097</c:v>
                </c:pt>
                <c:pt idx="60189">
                  <c:v>0.43629635469894201</c:v>
                </c:pt>
                <c:pt idx="60190">
                  <c:v>0.44765944904405203</c:v>
                </c:pt>
                <c:pt idx="60191">
                  <c:v>0.46002251306320002</c:v>
                </c:pt>
                <c:pt idx="60192">
                  <c:v>0.463366187773529</c:v>
                </c:pt>
                <c:pt idx="60193">
                  <c:v>0.52435548180610803</c:v>
                </c:pt>
                <c:pt idx="60194">
                  <c:v>0.53187922142090605</c:v>
                </c:pt>
                <c:pt idx="60195">
                  <c:v>0.54658667809344397</c:v>
                </c:pt>
                <c:pt idx="60196">
                  <c:v>0.55418746392935503</c:v>
                </c:pt>
                <c:pt idx="60197">
                  <c:v>0.58022901738771404</c:v>
                </c:pt>
                <c:pt idx="60198">
                  <c:v>0.71933661494647205</c:v>
                </c:pt>
                <c:pt idx="60199">
                  <c:v>0.75517081186933399</c:v>
                </c:pt>
                <c:pt idx="60200">
                  <c:v>0.68419898558334402</c:v>
                </c:pt>
                <c:pt idx="60201">
                  <c:v>0.68365284762871603</c:v>
                </c:pt>
                <c:pt idx="60202">
                  <c:v>0.64422586639419599</c:v>
                </c:pt>
                <c:pt idx="60203">
                  <c:v>0.76016027621701898</c:v>
                </c:pt>
                <c:pt idx="60204">
                  <c:v>0.611500750299101</c:v>
                </c:pt>
                <c:pt idx="60205">
                  <c:v>0.62285695244538897</c:v>
                </c:pt>
                <c:pt idx="60206">
                  <c:v>5.4341462354479102E-3</c:v>
                </c:pt>
                <c:pt idx="60207">
                  <c:v>1.00942703115443E-2</c:v>
                </c:pt>
                <c:pt idx="60208">
                  <c:v>9.2354422007463396E-3</c:v>
                </c:pt>
                <c:pt idx="60209">
                  <c:v>1.26367308650416E-2</c:v>
                </c:pt>
                <c:pt idx="60210">
                  <c:v>9.5405909742614092E-3</c:v>
                </c:pt>
                <c:pt idx="60211">
                  <c:v>2.3357921319684598E-2</c:v>
                </c:pt>
                <c:pt idx="60212">
                  <c:v>1.8646153615749301E-2</c:v>
                </c:pt>
                <c:pt idx="60213">
                  <c:v>2.86985781171664E-2</c:v>
                </c:pt>
                <c:pt idx="60214">
                  <c:v>2.6026038482894701E-2</c:v>
                </c:pt>
                <c:pt idx="60215">
                  <c:v>3.9957451688240303E-2</c:v>
                </c:pt>
                <c:pt idx="60216">
                  <c:v>4.0441083640978301E-2</c:v>
                </c:pt>
                <c:pt idx="60217">
                  <c:v>5.4149039293991098E-2</c:v>
                </c:pt>
                <c:pt idx="60218">
                  <c:v>4.9122038676107697E-2</c:v>
                </c:pt>
                <c:pt idx="60219">
                  <c:v>8.24875472136785E-2</c:v>
                </c:pt>
                <c:pt idx="60220">
                  <c:v>7.8246418777732002E-2</c:v>
                </c:pt>
                <c:pt idx="60221">
                  <c:v>7.3966167700959498E-2</c:v>
                </c:pt>
                <c:pt idx="60222">
                  <c:v>7.8076162271072794E-2</c:v>
                </c:pt>
                <c:pt idx="60223">
                  <c:v>9.1394166062214593E-2</c:v>
                </c:pt>
                <c:pt idx="60224">
                  <c:v>8.9547506100800603E-2</c:v>
                </c:pt>
                <c:pt idx="60225">
                  <c:v>8.5303142676079705E-2</c:v>
                </c:pt>
                <c:pt idx="60226">
                  <c:v>8.5576378171898101E-2</c:v>
                </c:pt>
                <c:pt idx="60227">
                  <c:v>9.9168695256851097E-2</c:v>
                </c:pt>
                <c:pt idx="60228">
                  <c:v>9.6456523425794305E-2</c:v>
                </c:pt>
                <c:pt idx="60229">
                  <c:v>9.5199639714666606E-2</c:v>
                </c:pt>
                <c:pt idx="60230">
                  <c:v>9.7391965559931098E-2</c:v>
                </c:pt>
                <c:pt idx="60231">
                  <c:v>9.8957883117529705E-2</c:v>
                </c:pt>
                <c:pt idx="60232">
                  <c:v>0.15061650822491501</c:v>
                </c:pt>
                <c:pt idx="60233">
                  <c:v>0.141006285205173</c:v>
                </c:pt>
                <c:pt idx="60234">
                  <c:v>0.17158540707070499</c:v>
                </c:pt>
                <c:pt idx="60235">
                  <c:v>0.18874918012035199</c:v>
                </c:pt>
                <c:pt idx="60236">
                  <c:v>0.180109385042553</c:v>
                </c:pt>
                <c:pt idx="60237">
                  <c:v>0.13564096476925799</c:v>
                </c:pt>
                <c:pt idx="60238">
                  <c:v>0.13903107339269399</c:v>
                </c:pt>
                <c:pt idx="60239">
                  <c:v>0.24865013154888099</c:v>
                </c:pt>
                <c:pt idx="60240">
                  <c:v>0.31895856254096899</c:v>
                </c:pt>
                <c:pt idx="60241">
                  <c:v>0.44247549438295197</c:v>
                </c:pt>
                <c:pt idx="60242">
                  <c:v>0.33729330521395701</c:v>
                </c:pt>
                <c:pt idx="60243">
                  <c:v>0.34201313033064301</c:v>
                </c:pt>
                <c:pt idx="60244">
                  <c:v>0.37238420410589401</c:v>
                </c:pt>
                <c:pt idx="60245">
                  <c:v>0.24947056283145699</c:v>
                </c:pt>
                <c:pt idx="60246">
                  <c:v>0.25905043060261101</c:v>
                </c:pt>
                <c:pt idx="60247">
                  <c:v>0.41070499339698302</c:v>
                </c:pt>
                <c:pt idx="60248">
                  <c:v>0.47471604144403601</c:v>
                </c:pt>
                <c:pt idx="60249">
                  <c:v>0.53218446718176105</c:v>
                </c:pt>
                <c:pt idx="60250">
                  <c:v>0.50943997968277599</c:v>
                </c:pt>
                <c:pt idx="60251">
                  <c:v>0.50317015713715996</c:v>
                </c:pt>
                <c:pt idx="60252">
                  <c:v>0.49703414839477</c:v>
                </c:pt>
                <c:pt idx="60253">
                  <c:v>0.57648758458813198</c:v>
                </c:pt>
                <c:pt idx="60254">
                  <c:v>0.616670068640502</c:v>
                </c:pt>
                <c:pt idx="60255">
                  <c:v>0.694814125116478</c:v>
                </c:pt>
                <c:pt idx="60256">
                  <c:v>0.79229910002253501</c:v>
                </c:pt>
                <c:pt idx="60257">
                  <c:v>0.77777189284814596</c:v>
                </c:pt>
                <c:pt idx="60258">
                  <c:v>-7.9642048516628192E-3</c:v>
                </c:pt>
                <c:pt idx="60259">
                  <c:v>-3.1375749846747E-3</c:v>
                </c:pt>
                <c:pt idx="60260">
                  <c:v>-1.1124111877279699E-2</c:v>
                </c:pt>
                <c:pt idx="60261">
                  <c:v>4.88134323840336E-2</c:v>
                </c:pt>
                <c:pt idx="60262">
                  <c:v>-6.1915183607361902E-2</c:v>
                </c:pt>
                <c:pt idx="60263">
                  <c:v>5.5463498946835402E-2</c:v>
                </c:pt>
                <c:pt idx="60264">
                  <c:v>-6.2516265320050599E-2</c:v>
                </c:pt>
                <c:pt idx="60265">
                  <c:v>-4.67596381318411E-2</c:v>
                </c:pt>
                <c:pt idx="60266">
                  <c:v>-5.1409631793847499E-2</c:v>
                </c:pt>
                <c:pt idx="60267">
                  <c:v>-6.2858748519869195E-2</c:v>
                </c:pt>
                <c:pt idx="60268">
                  <c:v>-5.8295993032863702E-2</c:v>
                </c:pt>
                <c:pt idx="60269">
                  <c:v>-6.0223074877097098E-2</c:v>
                </c:pt>
                <c:pt idx="60270">
                  <c:v>-5.9117635480552898E-2</c:v>
                </c:pt>
                <c:pt idx="60271">
                  <c:v>0.14368017824133</c:v>
                </c:pt>
                <c:pt idx="60272">
                  <c:v>-5.06138853280493E-2</c:v>
                </c:pt>
                <c:pt idx="60273">
                  <c:v>4.01034428111861E-2</c:v>
                </c:pt>
                <c:pt idx="60274">
                  <c:v>9.9644536939064096E-2</c:v>
                </c:pt>
                <c:pt idx="60275">
                  <c:v>0.10282590272157099</c:v>
                </c:pt>
                <c:pt idx="60276">
                  <c:v>5.5887812445052303E-2</c:v>
                </c:pt>
                <c:pt idx="60277">
                  <c:v>5.4031218872482897E-2</c:v>
                </c:pt>
                <c:pt idx="60278">
                  <c:v>3.9278472419300201E-2</c:v>
                </c:pt>
                <c:pt idx="60279">
                  <c:v>3.4598261992985803E-2</c:v>
                </c:pt>
                <c:pt idx="60280">
                  <c:v>9.7132772542011594E-2</c:v>
                </c:pt>
                <c:pt idx="60281">
                  <c:v>0.110471668952934</c:v>
                </c:pt>
                <c:pt idx="60282">
                  <c:v>7.6700103915055801E-2</c:v>
                </c:pt>
                <c:pt idx="60283">
                  <c:v>-6.8586289789227496E-3</c:v>
                </c:pt>
                <c:pt idx="60284">
                  <c:v>-2.0449926987783099E-2</c:v>
                </c:pt>
                <c:pt idx="60285">
                  <c:v>8.5163531341889406E-2</c:v>
                </c:pt>
                <c:pt idx="60286">
                  <c:v>4.3842023472146302E-2</c:v>
                </c:pt>
                <c:pt idx="60287">
                  <c:v>4.6348342795907702E-2</c:v>
                </c:pt>
                <c:pt idx="60288">
                  <c:v>5.5865333724401903E-2</c:v>
                </c:pt>
                <c:pt idx="60289">
                  <c:v>6.4299496708816406E-2</c:v>
                </c:pt>
                <c:pt idx="60290">
                  <c:v>7.9008059980567105E-2</c:v>
                </c:pt>
                <c:pt idx="60291">
                  <c:v>9.5938967493579996E-2</c:v>
                </c:pt>
                <c:pt idx="60292">
                  <c:v>8.6898307456532098E-2</c:v>
                </c:pt>
                <c:pt idx="60293">
                  <c:v>0.105763655303444</c:v>
                </c:pt>
                <c:pt idx="60294">
                  <c:v>9.53539699212409E-2</c:v>
                </c:pt>
                <c:pt idx="60295">
                  <c:v>9.2068751938405996E-2</c:v>
                </c:pt>
                <c:pt idx="60296">
                  <c:v>9.7719266224223805E-2</c:v>
                </c:pt>
                <c:pt idx="60297">
                  <c:v>0.147774594663593</c:v>
                </c:pt>
                <c:pt idx="60298">
                  <c:v>0.128586120889425</c:v>
                </c:pt>
                <c:pt idx="60299">
                  <c:v>0.23854393558482601</c:v>
                </c:pt>
                <c:pt idx="60300">
                  <c:v>0.24615757537232699</c:v>
                </c:pt>
                <c:pt idx="60301">
                  <c:v>0.27655346232924999</c:v>
                </c:pt>
                <c:pt idx="60302">
                  <c:v>0.27671910342079598</c:v>
                </c:pt>
                <c:pt idx="60303">
                  <c:v>0.33460579706593302</c:v>
                </c:pt>
                <c:pt idx="60304">
                  <c:v>0.14751700411747901</c:v>
                </c:pt>
                <c:pt idx="60305">
                  <c:v>0.25454122409882401</c:v>
                </c:pt>
                <c:pt idx="60306">
                  <c:v>0.30990367315643003</c:v>
                </c:pt>
                <c:pt idx="60307">
                  <c:v>0.44269961693670301</c:v>
                </c:pt>
                <c:pt idx="60308">
                  <c:v>0.26320279911004901</c:v>
                </c:pt>
                <c:pt idx="60309">
                  <c:v>0.27189356813287802</c:v>
                </c:pt>
                <c:pt idx="60310">
                  <c:v>0.252776733211455</c:v>
                </c:pt>
                <c:pt idx="60311">
                  <c:v>0.32583915064270902</c:v>
                </c:pt>
                <c:pt idx="60312">
                  <c:v>0.392725420717356</c:v>
                </c:pt>
                <c:pt idx="60313">
                  <c:v>0.404366635602811</c:v>
                </c:pt>
                <c:pt idx="60314">
                  <c:v>0.32282526649311699</c:v>
                </c:pt>
                <c:pt idx="60315">
                  <c:v>0.32537734047518702</c:v>
                </c:pt>
                <c:pt idx="60316">
                  <c:v>0.40826546154982102</c:v>
                </c:pt>
                <c:pt idx="60317">
                  <c:v>0.39244577770675299</c:v>
                </c:pt>
                <c:pt idx="60318">
                  <c:v>-7.8659344209162096E-3</c:v>
                </c:pt>
                <c:pt idx="60319">
                  <c:v>-2.5919986345910501E-2</c:v>
                </c:pt>
                <c:pt idx="60320">
                  <c:v>-2.4398284190379101E-2</c:v>
                </c:pt>
                <c:pt idx="60321">
                  <c:v>-4.4661211401470599E-2</c:v>
                </c:pt>
                <c:pt idx="60322">
                  <c:v>-4.0302654121808702E-2</c:v>
                </c:pt>
                <c:pt idx="60323">
                  <c:v>-1.6791398682001801E-2</c:v>
                </c:pt>
                <c:pt idx="60324">
                  <c:v>-2.0158978635929501E-2</c:v>
                </c:pt>
                <c:pt idx="60325">
                  <c:v>-2.07958798721317E-2</c:v>
                </c:pt>
                <c:pt idx="60326">
                  <c:v>-1.2876772045525099E-2</c:v>
                </c:pt>
                <c:pt idx="60327">
                  <c:v>-1.2554447241042099E-2</c:v>
                </c:pt>
                <c:pt idx="60328">
                  <c:v>-3.8933094336665003E-2</c:v>
                </c:pt>
                <c:pt idx="60329">
                  <c:v>-3.4604245910908597E-2</c:v>
                </c:pt>
                <c:pt idx="60330">
                  <c:v>-3.2663948598309997E-2</c:v>
                </c:pt>
                <c:pt idx="60331">
                  <c:v>-4.33829154924254E-2</c:v>
                </c:pt>
                <c:pt idx="60332">
                  <c:v>-4.2817994101995403E-2</c:v>
                </c:pt>
                <c:pt idx="60333">
                  <c:v>-4.7945328442542602E-2</c:v>
                </c:pt>
                <c:pt idx="60334">
                  <c:v>-3.2659772498544598E-2</c:v>
                </c:pt>
                <c:pt idx="60335">
                  <c:v>-3.0644951607129201E-2</c:v>
                </c:pt>
                <c:pt idx="60336">
                  <c:v>-2.83977992264157E-2</c:v>
                </c:pt>
                <c:pt idx="60337">
                  <c:v>-3.2894077473520397E-2</c:v>
                </c:pt>
                <c:pt idx="60338">
                  <c:v>5.9798914062576501E-3</c:v>
                </c:pt>
                <c:pt idx="60339">
                  <c:v>1.05729580858393E-2</c:v>
                </c:pt>
                <c:pt idx="60340">
                  <c:v>1.0600138867785399E-2</c:v>
                </c:pt>
                <c:pt idx="60341">
                  <c:v>1.2325213404851701E-2</c:v>
                </c:pt>
                <c:pt idx="60342">
                  <c:v>4.4680371606542401E-3</c:v>
                </c:pt>
                <c:pt idx="60343">
                  <c:v>-2.8773762692259699E-2</c:v>
                </c:pt>
                <c:pt idx="60344">
                  <c:v>-3.3666253294415999E-2</c:v>
                </c:pt>
                <c:pt idx="60345">
                  <c:v>-3.6013109089513003E-2</c:v>
                </c:pt>
                <c:pt idx="60346">
                  <c:v>-3.3442393176028498E-2</c:v>
                </c:pt>
                <c:pt idx="60347">
                  <c:v>-4.0990306164368599E-2</c:v>
                </c:pt>
                <c:pt idx="60348">
                  <c:v>-3.7409502732622002E-2</c:v>
                </c:pt>
                <c:pt idx="60349">
                  <c:v>-4.6218225132359701E-2</c:v>
                </c:pt>
                <c:pt idx="60350">
                  <c:v>-4.6085060705640397E-2</c:v>
                </c:pt>
                <c:pt idx="60351">
                  <c:v>-7.2424049200878696E-3</c:v>
                </c:pt>
                <c:pt idx="60352">
                  <c:v>-5.4361646804690304E-3</c:v>
                </c:pt>
                <c:pt idx="60353">
                  <c:v>-1.23416282449568E-2</c:v>
                </c:pt>
                <c:pt idx="60354">
                  <c:v>-1.3314036681589999E-2</c:v>
                </c:pt>
                <c:pt idx="60355">
                  <c:v>-1.6714988215338698E-2</c:v>
                </c:pt>
                <c:pt idx="60356">
                  <c:v>-1.9031099379633602E-2</c:v>
                </c:pt>
                <c:pt idx="60357">
                  <c:v>-1.7480563611267499E-2</c:v>
                </c:pt>
                <c:pt idx="60358">
                  <c:v>-1.42629296222753E-2</c:v>
                </c:pt>
                <c:pt idx="60359">
                  <c:v>-1.56208238876578E-2</c:v>
                </c:pt>
                <c:pt idx="60360">
                  <c:v>-2.2171029052187201E-2</c:v>
                </c:pt>
                <c:pt idx="60361">
                  <c:v>-2.3019288918454301E-2</c:v>
                </c:pt>
                <c:pt idx="60362">
                  <c:v>-1.9773664369298199E-2</c:v>
                </c:pt>
                <c:pt idx="60363">
                  <c:v>-2.1638749612586401E-2</c:v>
                </c:pt>
                <c:pt idx="60364">
                  <c:v>-1.32336787241589E-2</c:v>
                </c:pt>
                <c:pt idx="60365">
                  <c:v>-2.41919319211172E-2</c:v>
                </c:pt>
                <c:pt idx="60366">
                  <c:v>-3.04195571928624E-2</c:v>
                </c:pt>
                <c:pt idx="60367">
                  <c:v>-4.4421965743903703E-2</c:v>
                </c:pt>
                <c:pt idx="60368">
                  <c:v>-3.6192670585243503E-2</c:v>
                </c:pt>
                <c:pt idx="60369">
                  <c:v>-4.0391995057229298E-2</c:v>
                </c:pt>
                <c:pt idx="60370">
                  <c:v>-3.7540063657184097E-2</c:v>
                </c:pt>
                <c:pt idx="60371">
                  <c:v>-7.6955504257400595E-2</c:v>
                </c:pt>
                <c:pt idx="60372">
                  <c:v>-9.0028844454122403E-2</c:v>
                </c:pt>
                <c:pt idx="60373">
                  <c:v>-9.5922561293316694E-2</c:v>
                </c:pt>
                <c:pt idx="60374">
                  <c:v>-9.5100458565034296E-2</c:v>
                </c:pt>
                <c:pt idx="60375">
                  <c:v>-6.5796245777488299E-2</c:v>
                </c:pt>
                <c:pt idx="60376">
                  <c:v>-4.5942235092630797E-2</c:v>
                </c:pt>
                <c:pt idx="60377">
                  <c:v>-4.3697638662226E-2</c:v>
                </c:pt>
                <c:pt idx="60378">
                  <c:v>-4.6416746525745602E-2</c:v>
                </c:pt>
                <c:pt idx="60379">
                  <c:v>-6.2359173618477997E-3</c:v>
                </c:pt>
                <c:pt idx="60380">
                  <c:v>-4.7894407918305897E-2</c:v>
                </c:pt>
                <c:pt idx="60381">
                  <c:v>-0.15510316208803299</c:v>
                </c:pt>
                <c:pt idx="60382">
                  <c:v>-3.5900306304450201E-2</c:v>
                </c:pt>
                <c:pt idx="60383">
                  <c:v>-3.6536506640331999E-2</c:v>
                </c:pt>
                <c:pt idx="60384">
                  <c:v>-3.2186180130959301E-2</c:v>
                </c:pt>
                <c:pt idx="60385">
                  <c:v>-3.0411171175930701E-2</c:v>
                </c:pt>
                <c:pt idx="60386">
                  <c:v>-4.4642016660770799E-2</c:v>
                </c:pt>
                <c:pt idx="60387">
                  <c:v>-0.17136807713856</c:v>
                </c:pt>
                <c:pt idx="60388">
                  <c:v>-8.7326501318186006E-2</c:v>
                </c:pt>
                <c:pt idx="60389">
                  <c:v>-6.2286314175332397E-2</c:v>
                </c:pt>
                <c:pt idx="60390">
                  <c:v>-5.6693204629680603E-2</c:v>
                </c:pt>
                <c:pt idx="60391">
                  <c:v>-6.2564846789345804E-2</c:v>
                </c:pt>
                <c:pt idx="60392">
                  <c:v>-7.5355667149126795E-2</c:v>
                </c:pt>
                <c:pt idx="60393">
                  <c:v>-1.47408138187743E-2</c:v>
                </c:pt>
                <c:pt idx="60394">
                  <c:v>-2.00488833004028E-2</c:v>
                </c:pt>
                <c:pt idx="60395">
                  <c:v>1.0051795412853099E-3</c:v>
                </c:pt>
                <c:pt idx="60396">
                  <c:v>1.7107672100070598E-2</c:v>
                </c:pt>
                <c:pt idx="60397">
                  <c:v>4.7810620779960003E-3</c:v>
                </c:pt>
                <c:pt idx="60398">
                  <c:v>7.51062520405954E-3</c:v>
                </c:pt>
                <c:pt idx="60399">
                  <c:v>9.1124111990787907E-3</c:v>
                </c:pt>
                <c:pt idx="60400">
                  <c:v>6.92548215664468E-3</c:v>
                </c:pt>
                <c:pt idx="60401">
                  <c:v>7.3384182406071004E-3</c:v>
                </c:pt>
                <c:pt idx="60402">
                  <c:v>1.5606322769675199E-2</c:v>
                </c:pt>
                <c:pt idx="60403">
                  <c:v>2.40851122769918E-2</c:v>
                </c:pt>
                <c:pt idx="60404">
                  <c:v>4.8642771596657898E-2</c:v>
                </c:pt>
                <c:pt idx="60405">
                  <c:v>2.2810177772592199E-2</c:v>
                </c:pt>
                <c:pt idx="60406">
                  <c:v>-1.22230774718745E-2</c:v>
                </c:pt>
                <c:pt idx="60407">
                  <c:v>-1.7491945640343901E-2</c:v>
                </c:pt>
                <c:pt idx="60408">
                  <c:v>-1.7129087132464499E-2</c:v>
                </c:pt>
                <c:pt idx="60409">
                  <c:v>-2.40747161006011E-2</c:v>
                </c:pt>
                <c:pt idx="60410">
                  <c:v>-3.2217142436021799E-2</c:v>
                </c:pt>
                <c:pt idx="60411">
                  <c:v>-2.6489772173651002E-2</c:v>
                </c:pt>
                <c:pt idx="60412">
                  <c:v>-4.1894957596903801E-2</c:v>
                </c:pt>
                <c:pt idx="60413">
                  <c:v>-5.5274618376672802E-2</c:v>
                </c:pt>
                <c:pt idx="60414">
                  <c:v>-5.4594493320797299E-2</c:v>
                </c:pt>
                <c:pt idx="60415">
                  <c:v>-8.1812308186778301E-2</c:v>
                </c:pt>
                <c:pt idx="60416">
                  <c:v>-5.69710436630501E-2</c:v>
                </c:pt>
                <c:pt idx="60417">
                  <c:v>-8.0353198961164995E-2</c:v>
                </c:pt>
                <c:pt idx="60418">
                  <c:v>-7.8439364744227996E-2</c:v>
                </c:pt>
                <c:pt idx="60419">
                  <c:v>-7.6723201854974096E-2</c:v>
                </c:pt>
                <c:pt idx="60420">
                  <c:v>-8.4709373644869093E-2</c:v>
                </c:pt>
                <c:pt idx="60421">
                  <c:v>-9.1553097762349295E-2</c:v>
                </c:pt>
                <c:pt idx="60422">
                  <c:v>-8.25833017506825E-2</c:v>
                </c:pt>
                <c:pt idx="60423">
                  <c:v>-6.9393217384638994E-2</c:v>
                </c:pt>
                <c:pt idx="60424">
                  <c:v>-2.5830725862691899E-2</c:v>
                </c:pt>
                <c:pt idx="60425">
                  <c:v>-2.5440966966651699E-2</c:v>
                </c:pt>
                <c:pt idx="60426">
                  <c:v>-2.2803579072452999E-2</c:v>
                </c:pt>
                <c:pt idx="60427">
                  <c:v>-2.4972840639502E-2</c:v>
                </c:pt>
                <c:pt idx="60428">
                  <c:v>-2.6568621922789401E-2</c:v>
                </c:pt>
                <c:pt idx="60429">
                  <c:v>-0.14359032675299099</c:v>
                </c:pt>
                <c:pt idx="60430">
                  <c:v>-0.121710186190105</c:v>
                </c:pt>
                <c:pt idx="60431">
                  <c:v>-0.105210913639601</c:v>
                </c:pt>
                <c:pt idx="60432">
                  <c:v>0.109578569372612</c:v>
                </c:pt>
                <c:pt idx="60433">
                  <c:v>0.115435970846662</c:v>
                </c:pt>
                <c:pt idx="60434">
                  <c:v>0.17606856009781599</c:v>
                </c:pt>
                <c:pt idx="60435">
                  <c:v>0.100898973288244</c:v>
                </c:pt>
                <c:pt idx="60436">
                  <c:v>0.16355440045280201</c:v>
                </c:pt>
                <c:pt idx="60437">
                  <c:v>0.20104935601276899</c:v>
                </c:pt>
                <c:pt idx="60438">
                  <c:v>0.17250390183803399</c:v>
                </c:pt>
                <c:pt idx="60439">
                  <c:v>0.18822311289807001</c:v>
                </c:pt>
                <c:pt idx="60440">
                  <c:v>0.184403191740005</c:v>
                </c:pt>
                <c:pt idx="60441">
                  <c:v>0.18818904667483</c:v>
                </c:pt>
                <c:pt idx="60442">
                  <c:v>5.5822070840045597E-2</c:v>
                </c:pt>
                <c:pt idx="60443">
                  <c:v>2.21246208277809E-2</c:v>
                </c:pt>
                <c:pt idx="60444">
                  <c:v>2.6506575390178901E-2</c:v>
                </c:pt>
                <c:pt idx="60445">
                  <c:v>2.5536956928901001E-2</c:v>
                </c:pt>
                <c:pt idx="60446">
                  <c:v>3.8720637736875799E-2</c:v>
                </c:pt>
                <c:pt idx="60447">
                  <c:v>3.8100736784543399E-2</c:v>
                </c:pt>
                <c:pt idx="60448">
                  <c:v>4.0122099752058597E-2</c:v>
                </c:pt>
                <c:pt idx="60449">
                  <c:v>4.4516022877111497E-2</c:v>
                </c:pt>
                <c:pt idx="60450">
                  <c:v>4.3759455228907097E-2</c:v>
                </c:pt>
                <c:pt idx="60451">
                  <c:v>4.3826370002633501E-2</c:v>
                </c:pt>
                <c:pt idx="60452">
                  <c:v>5.38216945404872E-2</c:v>
                </c:pt>
                <c:pt idx="60453">
                  <c:v>6.4708622396340898E-2</c:v>
                </c:pt>
                <c:pt idx="60454">
                  <c:v>6.181479273321E-2</c:v>
                </c:pt>
                <c:pt idx="60455">
                  <c:v>5.82433467450547E-2</c:v>
                </c:pt>
                <c:pt idx="60456">
                  <c:v>6.1330775169834803E-2</c:v>
                </c:pt>
                <c:pt idx="60457">
                  <c:v>6.0411072145364703E-2</c:v>
                </c:pt>
                <c:pt idx="60458">
                  <c:v>6.8575858754466201E-2</c:v>
                </c:pt>
                <c:pt idx="60459">
                  <c:v>7.0671904630024804E-2</c:v>
                </c:pt>
                <c:pt idx="60460">
                  <c:v>7.1896553563555995E-2</c:v>
                </c:pt>
                <c:pt idx="60461">
                  <c:v>7.6648595878005807E-2</c:v>
                </c:pt>
                <c:pt idx="60462">
                  <c:v>8.2641641049727696E-2</c:v>
                </c:pt>
                <c:pt idx="60463">
                  <c:v>9.0919673934050094E-2</c:v>
                </c:pt>
                <c:pt idx="60464">
                  <c:v>0.106716410071533</c:v>
                </c:pt>
                <c:pt idx="60465">
                  <c:v>9.0328571417466599E-2</c:v>
                </c:pt>
                <c:pt idx="60466">
                  <c:v>8.9601133325626803E-2</c:v>
                </c:pt>
                <c:pt idx="60467">
                  <c:v>9.8441455995058297E-2</c:v>
                </c:pt>
                <c:pt idx="60468">
                  <c:v>9.1114371748444806E-2</c:v>
                </c:pt>
                <c:pt idx="60469">
                  <c:v>7.6332624833783794E-2</c:v>
                </c:pt>
                <c:pt idx="60470">
                  <c:v>6.2672370755489204E-2</c:v>
                </c:pt>
                <c:pt idx="60471">
                  <c:v>8.4171853586142806E-2</c:v>
                </c:pt>
                <c:pt idx="60472">
                  <c:v>0.18514724758783499</c:v>
                </c:pt>
                <c:pt idx="60473">
                  <c:v>6.9136153358144395E-2</c:v>
                </c:pt>
                <c:pt idx="60474">
                  <c:v>0.103432622088272</c:v>
                </c:pt>
                <c:pt idx="60475">
                  <c:v>0.12686002600613899</c:v>
                </c:pt>
                <c:pt idx="60476">
                  <c:v>0.122850457226986</c:v>
                </c:pt>
                <c:pt idx="60477">
                  <c:v>0.124780844668827</c:v>
                </c:pt>
                <c:pt idx="60478">
                  <c:v>0.133418649342365</c:v>
                </c:pt>
                <c:pt idx="60479">
                  <c:v>0.14013154698097099</c:v>
                </c:pt>
                <c:pt idx="60480">
                  <c:v>0.13927620673695101</c:v>
                </c:pt>
                <c:pt idx="60481">
                  <c:v>8.3117161454229593E-2</c:v>
                </c:pt>
                <c:pt idx="60482">
                  <c:v>8.5400319971533606E-2</c:v>
                </c:pt>
                <c:pt idx="60483">
                  <c:v>9.2287633160932095E-2</c:v>
                </c:pt>
                <c:pt idx="60484">
                  <c:v>9.9631619378239597E-2</c:v>
                </c:pt>
                <c:pt idx="60485">
                  <c:v>0.107001720097021</c:v>
                </c:pt>
                <c:pt idx="60486">
                  <c:v>6.2476853838426098E-2</c:v>
                </c:pt>
                <c:pt idx="60487">
                  <c:v>4.2584557829458802E-2</c:v>
                </c:pt>
                <c:pt idx="60488">
                  <c:v>6.7843460469660499E-2</c:v>
                </c:pt>
                <c:pt idx="60489">
                  <c:v>9.8301980879412706E-2</c:v>
                </c:pt>
                <c:pt idx="60490">
                  <c:v>0.111950638089011</c:v>
                </c:pt>
                <c:pt idx="60491">
                  <c:v>0.110207701231366</c:v>
                </c:pt>
                <c:pt idx="60492">
                  <c:v>0.11166536686173301</c:v>
                </c:pt>
                <c:pt idx="60493">
                  <c:v>0.109968531752376</c:v>
                </c:pt>
                <c:pt idx="60494">
                  <c:v>0.134425120236498</c:v>
                </c:pt>
                <c:pt idx="60495">
                  <c:v>0.125053948965901</c:v>
                </c:pt>
                <c:pt idx="60496">
                  <c:v>0.116220354966228</c:v>
                </c:pt>
                <c:pt idx="60497">
                  <c:v>0.12636394653052099</c:v>
                </c:pt>
                <c:pt idx="60498">
                  <c:v>0.14043990271427101</c:v>
                </c:pt>
                <c:pt idx="60499">
                  <c:v>7.1767312068967207E-2</c:v>
                </c:pt>
                <c:pt idx="60500">
                  <c:v>7.8741538037152697E-2</c:v>
                </c:pt>
                <c:pt idx="60501">
                  <c:v>5.4337215472364003E-2</c:v>
                </c:pt>
                <c:pt idx="60502">
                  <c:v>5.9081500023890003E-2</c:v>
                </c:pt>
                <c:pt idx="60503">
                  <c:v>2.4964740874118901E-2</c:v>
                </c:pt>
                <c:pt idx="60504">
                  <c:v>2.70156116420909E-2</c:v>
                </c:pt>
                <c:pt idx="60505">
                  <c:v>-0.111348409407345</c:v>
                </c:pt>
                <c:pt idx="60506">
                  <c:v>-2.4202856768335002E-2</c:v>
                </c:pt>
                <c:pt idx="60507">
                  <c:v>-3.7103587521974901E-2</c:v>
                </c:pt>
                <c:pt idx="60508">
                  <c:v>-4.2508945554133801E-2</c:v>
                </c:pt>
                <c:pt idx="60509">
                  <c:v>-3.5907269122502403E-2</c:v>
                </c:pt>
                <c:pt idx="60510">
                  <c:v>-4.1171119353321899E-2</c:v>
                </c:pt>
                <c:pt idx="60511">
                  <c:v>-4.3871332057190099E-2</c:v>
                </c:pt>
                <c:pt idx="60512">
                  <c:v>-4.2225792251571997E-2</c:v>
                </c:pt>
                <c:pt idx="60513">
                  <c:v>-5.7788125677106603E-2</c:v>
                </c:pt>
                <c:pt idx="60514">
                  <c:v>-6.0889523527355598E-2</c:v>
                </c:pt>
                <c:pt idx="60515">
                  <c:v>-7.8512441203858002E-2</c:v>
                </c:pt>
                <c:pt idx="60516">
                  <c:v>2.3176834386419098E-2</c:v>
                </c:pt>
                <c:pt idx="60517">
                  <c:v>1.6497007260723701E-2</c:v>
                </c:pt>
                <c:pt idx="60518">
                  <c:v>-5.9410088438237502E-2</c:v>
                </c:pt>
                <c:pt idx="60519">
                  <c:v>-8.2353378742254693E-2</c:v>
                </c:pt>
                <c:pt idx="60520">
                  <c:v>-0.111809320432606</c:v>
                </c:pt>
                <c:pt idx="60521">
                  <c:v>-4.3325918107197598E-3</c:v>
                </c:pt>
                <c:pt idx="60522">
                  <c:v>-8.9002667368607204E-3</c:v>
                </c:pt>
                <c:pt idx="60523">
                  <c:v>-4.2364955886196E-3</c:v>
                </c:pt>
                <c:pt idx="60524">
                  <c:v>-6.0427509981466603E-3</c:v>
                </c:pt>
                <c:pt idx="60525">
                  <c:v>-5.871942770864E-3</c:v>
                </c:pt>
                <c:pt idx="60526">
                  <c:v>-2.2999318304711198E-2</c:v>
                </c:pt>
                <c:pt idx="60527">
                  <c:v>-2.7878133736208802E-2</c:v>
                </c:pt>
                <c:pt idx="60528">
                  <c:v>-1.7677675933446699E-2</c:v>
                </c:pt>
                <c:pt idx="60529">
                  <c:v>-1.7918393723186099E-2</c:v>
                </c:pt>
                <c:pt idx="60530">
                  <c:v>-1.45883493700693E-2</c:v>
                </c:pt>
                <c:pt idx="60531">
                  <c:v>-1.6949496934165201E-2</c:v>
                </c:pt>
                <c:pt idx="60532">
                  <c:v>-2.0187857989329299E-2</c:v>
                </c:pt>
                <c:pt idx="60533">
                  <c:v>-2.1262407515655699E-2</c:v>
                </c:pt>
                <c:pt idx="60534">
                  <c:v>-2.2016624857349201E-2</c:v>
                </c:pt>
                <c:pt idx="60535">
                  <c:v>-5.9694982284361299E-2</c:v>
                </c:pt>
                <c:pt idx="60536">
                  <c:v>-6.5689132152440405E-2</c:v>
                </c:pt>
                <c:pt idx="60537">
                  <c:v>-4.9737820482486497E-2</c:v>
                </c:pt>
                <c:pt idx="60538">
                  <c:v>-5.62170561295234E-2</c:v>
                </c:pt>
                <c:pt idx="60539">
                  <c:v>-5.9212401369201903E-2</c:v>
                </c:pt>
                <c:pt idx="60540">
                  <c:v>-5.6433720932012703E-2</c:v>
                </c:pt>
                <c:pt idx="60541">
                  <c:v>-5.5146971911792499E-2</c:v>
                </c:pt>
                <c:pt idx="60542">
                  <c:v>-4.7194637304733097E-2</c:v>
                </c:pt>
                <c:pt idx="60543">
                  <c:v>-4.7362142836925698E-2</c:v>
                </c:pt>
                <c:pt idx="60544">
                  <c:v>-5.7484755395656499E-2</c:v>
                </c:pt>
                <c:pt idx="60545">
                  <c:v>-4.2128870038230203E-2</c:v>
                </c:pt>
                <c:pt idx="60546">
                  <c:v>-5.6811772867095101E-2</c:v>
                </c:pt>
                <c:pt idx="60547">
                  <c:v>-3.5524507865518397E-2</c:v>
                </c:pt>
                <c:pt idx="60548">
                  <c:v>-5.4752243795722598E-2</c:v>
                </c:pt>
                <c:pt idx="60549">
                  <c:v>-4.3894326861943597E-2</c:v>
                </c:pt>
                <c:pt idx="60550">
                  <c:v>-5.9726848826672799E-2</c:v>
                </c:pt>
                <c:pt idx="60551">
                  <c:v>-5.0590325049553797E-2</c:v>
                </c:pt>
                <c:pt idx="60552">
                  <c:v>-7.1289644369692401E-2</c:v>
                </c:pt>
                <c:pt idx="60553">
                  <c:v>-8.3896825663133098E-2</c:v>
                </c:pt>
                <c:pt idx="60554">
                  <c:v>-8.8104721401888395E-2</c:v>
                </c:pt>
                <c:pt idx="60555">
                  <c:v>-7.8138709566214007E-2</c:v>
                </c:pt>
                <c:pt idx="60556">
                  <c:v>-0.12875766785929599</c:v>
                </c:pt>
                <c:pt idx="60557">
                  <c:v>-0.12314910541952</c:v>
                </c:pt>
                <c:pt idx="60558">
                  <c:v>-0.14766134979784901</c:v>
                </c:pt>
                <c:pt idx="60559">
                  <c:v>-0.15097271546397301</c:v>
                </c:pt>
                <c:pt idx="60560">
                  <c:v>-0.14155405037486099</c:v>
                </c:pt>
                <c:pt idx="60561">
                  <c:v>-0.127033180811473</c:v>
                </c:pt>
                <c:pt idx="60562">
                  <c:v>-0.15710908626402401</c:v>
                </c:pt>
                <c:pt idx="60563">
                  <c:v>-0.15437528012111501</c:v>
                </c:pt>
                <c:pt idx="60564">
                  <c:v>-0.14383645797424799</c:v>
                </c:pt>
                <c:pt idx="60565">
                  <c:v>-0.144177392975993</c:v>
                </c:pt>
                <c:pt idx="60566">
                  <c:v>-0.14249137574839499</c:v>
                </c:pt>
                <c:pt idx="60567">
                  <c:v>-0.13730009825637701</c:v>
                </c:pt>
                <c:pt idx="60568">
                  <c:v>-0.13075742774687499</c:v>
                </c:pt>
                <c:pt idx="60569">
                  <c:v>-7.5133852709074994E-2</c:v>
                </c:pt>
                <c:pt idx="60570">
                  <c:v>-9.4225209600483598E-2</c:v>
                </c:pt>
                <c:pt idx="60571">
                  <c:v>-9.7120981456083305E-2</c:v>
                </c:pt>
                <c:pt idx="60572">
                  <c:v>-9.0186724593185497E-2</c:v>
                </c:pt>
                <c:pt idx="60573">
                  <c:v>-7.1444131466291402E-2</c:v>
                </c:pt>
                <c:pt idx="60574">
                  <c:v>-8.6304423462022703E-2</c:v>
                </c:pt>
                <c:pt idx="60575">
                  <c:v>-7.0219830980522605E-2</c:v>
                </c:pt>
                <c:pt idx="60576">
                  <c:v>-9.2696965698600503E-2</c:v>
                </c:pt>
                <c:pt idx="60577">
                  <c:v>-9.4303644912755002E-2</c:v>
                </c:pt>
                <c:pt idx="60578">
                  <c:v>-8.6567423250712497E-2</c:v>
                </c:pt>
                <c:pt idx="60579">
                  <c:v>-0.10861099049286201</c:v>
                </c:pt>
                <c:pt idx="60580">
                  <c:v>-0.117489248644028</c:v>
                </c:pt>
                <c:pt idx="60581">
                  <c:v>-8.2382350112302397E-2</c:v>
                </c:pt>
                <c:pt idx="60582">
                  <c:v>-8.1767051726016199E-2</c:v>
                </c:pt>
                <c:pt idx="60583">
                  <c:v>-8.3523786018918106E-2</c:v>
                </c:pt>
                <c:pt idx="60584">
                  <c:v>-8.2936622868496193E-2</c:v>
                </c:pt>
                <c:pt idx="60585">
                  <c:v>-8.2027841864038997E-2</c:v>
                </c:pt>
                <c:pt idx="60586">
                  <c:v>-8.5652123863629803E-2</c:v>
                </c:pt>
                <c:pt idx="60587">
                  <c:v>-5.7242030221769102E-2</c:v>
                </c:pt>
                <c:pt idx="60588">
                  <c:v>-6.1275532501408004E-3</c:v>
                </c:pt>
                <c:pt idx="60589">
                  <c:v>0.108439003902665</c:v>
                </c:pt>
                <c:pt idx="60590">
                  <c:v>-1.8474115024775799E-3</c:v>
                </c:pt>
                <c:pt idx="60591">
                  <c:v>-5.1191328473176798E-3</c:v>
                </c:pt>
                <c:pt idx="60592">
                  <c:v>-2.6162191536940301E-3</c:v>
                </c:pt>
                <c:pt idx="60593">
                  <c:v>-5.3817406527367301E-2</c:v>
                </c:pt>
                <c:pt idx="60594">
                  <c:v>-3.8236325565670803E-2</c:v>
                </c:pt>
                <c:pt idx="60595">
                  <c:v>7.5457431094377997E-2</c:v>
                </c:pt>
                <c:pt idx="60596">
                  <c:v>8.0715053265860703E-2</c:v>
                </c:pt>
                <c:pt idx="60597">
                  <c:v>0.110769893714614</c:v>
                </c:pt>
                <c:pt idx="60598">
                  <c:v>0.103179989476403</c:v>
                </c:pt>
                <c:pt idx="60599">
                  <c:v>0.10168359152892099</c:v>
                </c:pt>
                <c:pt idx="60600">
                  <c:v>8.6165699178595498E-2</c:v>
                </c:pt>
                <c:pt idx="60601">
                  <c:v>8.1897751679429198E-2</c:v>
                </c:pt>
                <c:pt idx="60602">
                  <c:v>0.12538013945663201</c:v>
                </c:pt>
                <c:pt idx="60603">
                  <c:v>0.13176565407279001</c:v>
                </c:pt>
                <c:pt idx="60604">
                  <c:v>0.13276853302358901</c:v>
                </c:pt>
                <c:pt idx="60605">
                  <c:v>0.19413847643601101</c:v>
                </c:pt>
                <c:pt idx="60606">
                  <c:v>7.6527120116468103E-2</c:v>
                </c:pt>
                <c:pt idx="60607">
                  <c:v>4.0358815536913201E-2</c:v>
                </c:pt>
                <c:pt idx="60608">
                  <c:v>4.2557834164496502E-2</c:v>
                </c:pt>
                <c:pt idx="60609">
                  <c:v>5.5815529484707499E-2</c:v>
                </c:pt>
                <c:pt idx="60610">
                  <c:v>5.6551726276973198E-2</c:v>
                </c:pt>
                <c:pt idx="60611">
                  <c:v>7.7703240160765297E-2</c:v>
                </c:pt>
                <c:pt idx="60612">
                  <c:v>7.4480015212713593E-2</c:v>
                </c:pt>
                <c:pt idx="60613">
                  <c:v>0.126045434403847</c:v>
                </c:pt>
                <c:pt idx="60614">
                  <c:v>0.12864714552261799</c:v>
                </c:pt>
                <c:pt idx="60615">
                  <c:v>0.28523196342294699</c:v>
                </c:pt>
                <c:pt idx="60616">
                  <c:v>0.28729299029341798</c:v>
                </c:pt>
                <c:pt idx="60617">
                  <c:v>0.28975768184356798</c:v>
                </c:pt>
                <c:pt idx="60618">
                  <c:v>0.26795493516612301</c:v>
                </c:pt>
                <c:pt idx="60619">
                  <c:v>0.26431383908686501</c:v>
                </c:pt>
                <c:pt idx="60620">
                  <c:v>0.269452498186875</c:v>
                </c:pt>
                <c:pt idx="60621">
                  <c:v>0.30323008697943499</c:v>
                </c:pt>
                <c:pt idx="60622">
                  <c:v>0.23148339375931901</c:v>
                </c:pt>
                <c:pt idx="60623">
                  <c:v>0.230686588476571</c:v>
                </c:pt>
                <c:pt idx="60624">
                  <c:v>0.23706081452532299</c:v>
                </c:pt>
                <c:pt idx="60625">
                  <c:v>0.206215431249233</c:v>
                </c:pt>
                <c:pt idx="60626">
                  <c:v>0.21028527188069099</c:v>
                </c:pt>
                <c:pt idx="60627">
                  <c:v>0.222719840264192</c:v>
                </c:pt>
                <c:pt idx="60628">
                  <c:v>0.20930395072093599</c:v>
                </c:pt>
                <c:pt idx="60629">
                  <c:v>0.39627115559084197</c:v>
                </c:pt>
                <c:pt idx="60630">
                  <c:v>0.38464923775991999</c:v>
                </c:pt>
                <c:pt idx="60631">
                  <c:v>0.34636154419049697</c:v>
                </c:pt>
                <c:pt idx="60632">
                  <c:v>0.38419421940543003</c:v>
                </c:pt>
                <c:pt idx="60633">
                  <c:v>0.41531449695406703</c:v>
                </c:pt>
                <c:pt idx="60634">
                  <c:v>0.50741617271902995</c:v>
                </c:pt>
                <c:pt idx="60635">
                  <c:v>0.55200913494454595</c:v>
                </c:pt>
                <c:pt idx="60636">
                  <c:v>0.48653590104955602</c:v>
                </c:pt>
                <c:pt idx="60637">
                  <c:v>0.50417653240344396</c:v>
                </c:pt>
                <c:pt idx="60638">
                  <c:v>0.457268617023943</c:v>
                </c:pt>
                <c:pt idx="60639">
                  <c:v>0.46368089582656502</c:v>
                </c:pt>
                <c:pt idx="60640">
                  <c:v>0.42650836807376202</c:v>
                </c:pt>
                <c:pt idx="60641">
                  <c:v>0.446878805534971</c:v>
                </c:pt>
                <c:pt idx="60642">
                  <c:v>0.45057250706423702</c:v>
                </c:pt>
                <c:pt idx="60643">
                  <c:v>0.441775317412199</c:v>
                </c:pt>
                <c:pt idx="60644">
                  <c:v>0.50444109101066903</c:v>
                </c:pt>
                <c:pt idx="60645">
                  <c:v>0.55998159164530104</c:v>
                </c:pt>
                <c:pt idx="60646">
                  <c:v>0.597548957378081</c:v>
                </c:pt>
                <c:pt idx="60647">
                  <c:v>0.60976372837102999</c:v>
                </c:pt>
                <c:pt idx="60648">
                  <c:v>0.65283418708910501</c:v>
                </c:pt>
                <c:pt idx="60649">
                  <c:v>0.69509515722819404</c:v>
                </c:pt>
                <c:pt idx="60650">
                  <c:v>0.57791150451124096</c:v>
                </c:pt>
                <c:pt idx="60651">
                  <c:v>0.61502670256245695</c:v>
                </c:pt>
                <c:pt idx="60652">
                  <c:v>0.60093390888347797</c:v>
                </c:pt>
                <c:pt idx="60653">
                  <c:v>0.59497056983189001</c:v>
                </c:pt>
                <c:pt idx="60654">
                  <c:v>0.58130066467867403</c:v>
                </c:pt>
                <c:pt idx="60655">
                  <c:v>0.67321186143957201</c:v>
                </c:pt>
                <c:pt idx="60656">
                  <c:v>0.61576580173943596</c:v>
                </c:pt>
                <c:pt idx="60657">
                  <c:v>0.68393450010900902</c:v>
                </c:pt>
                <c:pt idx="60658">
                  <c:v>0.820387291809624</c:v>
                </c:pt>
                <c:pt idx="60659">
                  <c:v>0.74793125514107195</c:v>
                </c:pt>
                <c:pt idx="60660">
                  <c:v>0.53035425318083895</c:v>
                </c:pt>
                <c:pt idx="60661">
                  <c:v>0.51309232571813101</c:v>
                </c:pt>
                <c:pt idx="60662">
                  <c:v>-4.1651817962457998E-3</c:v>
                </c:pt>
                <c:pt idx="60663">
                  <c:v>-8.7343893310161107E-3</c:v>
                </c:pt>
                <c:pt idx="60664">
                  <c:v>-4.3662501210617304E-3</c:v>
                </c:pt>
                <c:pt idx="60665">
                  <c:v>-4.4919427348561998E-3</c:v>
                </c:pt>
                <c:pt idx="60666">
                  <c:v>3.6673920745600099E-3</c:v>
                </c:pt>
                <c:pt idx="60667">
                  <c:v>-1.26535264490901E-2</c:v>
                </c:pt>
                <c:pt idx="60668">
                  <c:v>-1.41858872352902E-2</c:v>
                </c:pt>
                <c:pt idx="60669">
                  <c:v>-2.5603857323135401E-2</c:v>
                </c:pt>
                <c:pt idx="60670">
                  <c:v>-4.8299413032816901E-2</c:v>
                </c:pt>
                <c:pt idx="60671">
                  <c:v>-5.1574219764100197E-2</c:v>
                </c:pt>
                <c:pt idx="60672">
                  <c:v>-4.4317310853758798E-2</c:v>
                </c:pt>
                <c:pt idx="60673" formatCode="0.00E+00">
                  <c:v>4.30332467293848E-4</c:v>
                </c:pt>
                <c:pt idx="60674">
                  <c:v>2.2643293122739301E-3</c:v>
                </c:pt>
                <c:pt idx="60675" formatCode="0.00E+00">
                  <c:v>-8.7771197259001101E-4</c:v>
                </c:pt>
                <c:pt idx="60676">
                  <c:v>-6.4391882301457698E-3</c:v>
                </c:pt>
                <c:pt idx="60677">
                  <c:v>-4.00681122034396E-3</c:v>
                </c:pt>
                <c:pt idx="60678">
                  <c:v>-6.83613779296621E-3</c:v>
                </c:pt>
                <c:pt idx="60679">
                  <c:v>-8.3321179677084897E-3</c:v>
                </c:pt>
                <c:pt idx="60680">
                  <c:v>-9.5936612406346492E-3</c:v>
                </c:pt>
                <c:pt idx="60681">
                  <c:v>-1.8263784085617001E-2</c:v>
                </c:pt>
                <c:pt idx="60682">
                  <c:v>-9.3144001387126495E-3</c:v>
                </c:pt>
                <c:pt idx="60683">
                  <c:v>-2.7826846192569199E-2</c:v>
                </c:pt>
                <c:pt idx="60684">
                  <c:v>-2.5656996739981099E-2</c:v>
                </c:pt>
                <c:pt idx="60685">
                  <c:v>-2.9760117608841501E-2</c:v>
                </c:pt>
                <c:pt idx="60686">
                  <c:v>0.12836871230092201</c:v>
                </c:pt>
                <c:pt idx="60687">
                  <c:v>-2.3992497347963701E-2</c:v>
                </c:pt>
                <c:pt idx="60688">
                  <c:v>-2.6533888738074801E-2</c:v>
                </c:pt>
                <c:pt idx="60689">
                  <c:v>-4.2647140676330603E-2</c:v>
                </c:pt>
                <c:pt idx="60690">
                  <c:v>5.0930832416128599E-2</c:v>
                </c:pt>
                <c:pt idx="60691">
                  <c:v>5.3259094756502999E-2</c:v>
                </c:pt>
                <c:pt idx="60692">
                  <c:v>3.9291182523440299E-2</c:v>
                </c:pt>
                <c:pt idx="60693">
                  <c:v>4.2347473775596202E-2</c:v>
                </c:pt>
                <c:pt idx="60694">
                  <c:v>4.69284392093385E-2</c:v>
                </c:pt>
                <c:pt idx="60695">
                  <c:v>4.6825212119832899E-2</c:v>
                </c:pt>
                <c:pt idx="60696">
                  <c:v>4.4587700585899399E-2</c:v>
                </c:pt>
                <c:pt idx="60697">
                  <c:v>4.60319471703012E-2</c:v>
                </c:pt>
                <c:pt idx="60698">
                  <c:v>8.9070683414982504E-2</c:v>
                </c:pt>
                <c:pt idx="60699">
                  <c:v>0.11639849168236199</c:v>
                </c:pt>
                <c:pt idx="60700">
                  <c:v>0.11321763398721101</c:v>
                </c:pt>
                <c:pt idx="60701">
                  <c:v>0.124821100153446</c:v>
                </c:pt>
                <c:pt idx="60702">
                  <c:v>0.127047391568297</c:v>
                </c:pt>
                <c:pt idx="60703">
                  <c:v>0.113110885920152</c:v>
                </c:pt>
                <c:pt idx="60704">
                  <c:v>0.112391374339481</c:v>
                </c:pt>
                <c:pt idx="60705">
                  <c:v>9.81071793508001E-2</c:v>
                </c:pt>
                <c:pt idx="60706">
                  <c:v>0.102213619887998</c:v>
                </c:pt>
                <c:pt idx="60707">
                  <c:v>9.5524296577507994E-2</c:v>
                </c:pt>
                <c:pt idx="60708">
                  <c:v>0.157295544578643</c:v>
                </c:pt>
                <c:pt idx="60709">
                  <c:v>0.18247804897668299</c:v>
                </c:pt>
                <c:pt idx="60710">
                  <c:v>0.210228724266216</c:v>
                </c:pt>
                <c:pt idx="60711">
                  <c:v>0.20292558005980599</c:v>
                </c:pt>
                <c:pt idx="60712">
                  <c:v>0.191721547602794</c:v>
                </c:pt>
                <c:pt idx="60713">
                  <c:v>0.17876387200254701</c:v>
                </c:pt>
                <c:pt idx="60714">
                  <c:v>0.17223426294868099</c:v>
                </c:pt>
                <c:pt idx="60715">
                  <c:v>0.21868087862376101</c:v>
                </c:pt>
                <c:pt idx="60716">
                  <c:v>0.18108421553654</c:v>
                </c:pt>
                <c:pt idx="60717">
                  <c:v>0.17642348947189901</c:v>
                </c:pt>
                <c:pt idx="60718">
                  <c:v>0.225960815856006</c:v>
                </c:pt>
                <c:pt idx="60719">
                  <c:v>0.180507594914283</c:v>
                </c:pt>
                <c:pt idx="60720">
                  <c:v>0.20533215048671899</c:v>
                </c:pt>
                <c:pt idx="60721">
                  <c:v>0.19942723661856299</c:v>
                </c:pt>
                <c:pt idx="60722">
                  <c:v>0.20575384050624199</c:v>
                </c:pt>
                <c:pt idx="60723">
                  <c:v>0.187699866810208</c:v>
                </c:pt>
                <c:pt idx="60724">
                  <c:v>0.14648427616972601</c:v>
                </c:pt>
                <c:pt idx="60725">
                  <c:v>0.198476037039652</c:v>
                </c:pt>
                <c:pt idx="60726">
                  <c:v>0.24013206601829801</c:v>
                </c:pt>
                <c:pt idx="60727">
                  <c:v>0.21488275388664399</c:v>
                </c:pt>
                <c:pt idx="60728">
                  <c:v>0.23591110823241401</c:v>
                </c:pt>
                <c:pt idx="60729">
                  <c:v>8.6692908303843894E-2</c:v>
                </c:pt>
                <c:pt idx="60730">
                  <c:v>9.4675008678381398E-2</c:v>
                </c:pt>
                <c:pt idx="60731">
                  <c:v>0.15527509372946299</c:v>
                </c:pt>
                <c:pt idx="60732">
                  <c:v>9.9100503583467295E-2</c:v>
                </c:pt>
                <c:pt idx="60733">
                  <c:v>4.0237210229072402E-2</c:v>
                </c:pt>
                <c:pt idx="60734">
                  <c:v>8.0410394163830098E-2</c:v>
                </c:pt>
                <c:pt idx="60735">
                  <c:v>8.4355605427600594E-2</c:v>
                </c:pt>
                <c:pt idx="60736">
                  <c:v>6.5076573323838496E-2</c:v>
                </c:pt>
                <c:pt idx="60737">
                  <c:v>7.4390219351567005E-2</c:v>
                </c:pt>
                <c:pt idx="60738">
                  <c:v>0.22502664554607499</c:v>
                </c:pt>
                <c:pt idx="60739">
                  <c:v>7.0695012906028198E-2</c:v>
                </c:pt>
                <c:pt idx="60740">
                  <c:v>4.9031128986562297E-2</c:v>
                </c:pt>
                <c:pt idx="60741">
                  <c:v>4.4359699582083599E-2</c:v>
                </c:pt>
                <c:pt idx="60742">
                  <c:v>5.4725803351051497E-2</c:v>
                </c:pt>
                <c:pt idx="60743">
                  <c:v>9.5649988448531106E-2</c:v>
                </c:pt>
                <c:pt idx="60744">
                  <c:v>0.35663343947755699</c:v>
                </c:pt>
                <c:pt idx="60745">
                  <c:v>0.33981951456930398</c:v>
                </c:pt>
                <c:pt idx="60746">
                  <c:v>0.32038049942168201</c:v>
                </c:pt>
                <c:pt idx="60747">
                  <c:v>0.18436479902977099</c:v>
                </c:pt>
                <c:pt idx="60748">
                  <c:v>0.33182164276839399</c:v>
                </c:pt>
                <c:pt idx="60749">
                  <c:v>0.38270760982245999</c:v>
                </c:pt>
                <c:pt idx="60750">
                  <c:v>0.41083249305782399</c:v>
                </c:pt>
                <c:pt idx="60751">
                  <c:v>0.26328793769857201</c:v>
                </c:pt>
                <c:pt idx="60752">
                  <c:v>0.25703166691361101</c:v>
                </c:pt>
                <c:pt idx="60753">
                  <c:v>0.40122137095941501</c:v>
                </c:pt>
                <c:pt idx="60754">
                  <c:v>0.31126272153519302</c:v>
                </c:pt>
                <c:pt idx="60755">
                  <c:v>6.95358031764437E-3</c:v>
                </c:pt>
                <c:pt idx="60756">
                  <c:v>3.9905124236949696E-3</c:v>
                </c:pt>
                <c:pt idx="60757">
                  <c:v>1.05788532774651E-2</c:v>
                </c:pt>
                <c:pt idx="60758">
                  <c:v>1.05478144511432E-2</c:v>
                </c:pt>
                <c:pt idx="60759">
                  <c:v>2.0849021694134599E-2</c:v>
                </c:pt>
                <c:pt idx="60760">
                  <c:v>2.1154937562691101E-2</c:v>
                </c:pt>
                <c:pt idx="60761">
                  <c:v>1.51229918095157E-2</c:v>
                </c:pt>
                <c:pt idx="60762">
                  <c:v>1.5126166868711899E-2</c:v>
                </c:pt>
                <c:pt idx="60763">
                  <c:v>1.49674084018764E-2</c:v>
                </c:pt>
                <c:pt idx="60764">
                  <c:v>1.0757474376951799E-2</c:v>
                </c:pt>
                <c:pt idx="60765">
                  <c:v>2.1656418874531801E-2</c:v>
                </c:pt>
                <c:pt idx="60766">
                  <c:v>-8.3645295071974601E-3</c:v>
                </c:pt>
                <c:pt idx="60767">
                  <c:v>-9.8426874802295394E-3</c:v>
                </c:pt>
                <c:pt idx="60768">
                  <c:v>-8.7540403375934092E-3</c:v>
                </c:pt>
                <c:pt idx="60769">
                  <c:v>-1.0955015308231101E-2</c:v>
                </c:pt>
                <c:pt idx="60770">
                  <c:v>-1.09786594983944E-2</c:v>
                </c:pt>
                <c:pt idx="60771">
                  <c:v>5.6769786054391399E-3</c:v>
                </c:pt>
                <c:pt idx="60772">
                  <c:v>6.7098470418520597E-3</c:v>
                </c:pt>
                <c:pt idx="60773">
                  <c:v>5.8346196906382498E-3</c:v>
                </c:pt>
                <c:pt idx="60774">
                  <c:v>7.6695540403384204E-3</c:v>
                </c:pt>
                <c:pt idx="60775">
                  <c:v>4.2536574163998201E-3</c:v>
                </c:pt>
                <c:pt idx="60776">
                  <c:v>6.7402795769881899E-3</c:v>
                </c:pt>
                <c:pt idx="60777">
                  <c:v>4.3767646921288803E-3</c:v>
                </c:pt>
                <c:pt idx="60778">
                  <c:v>5.9854624995130303E-3</c:v>
                </c:pt>
                <c:pt idx="60779">
                  <c:v>6.2025088613302196E-3</c:v>
                </c:pt>
                <c:pt idx="60780">
                  <c:v>7.6678096374478404E-3</c:v>
                </c:pt>
                <c:pt idx="60781">
                  <c:v>-3.4843475999651999E-2</c:v>
                </c:pt>
                <c:pt idx="60782">
                  <c:v>-3.7228055455524399E-2</c:v>
                </c:pt>
                <c:pt idx="60783">
                  <c:v>-4.0728665584128299E-2</c:v>
                </c:pt>
                <c:pt idx="60784">
                  <c:v>-2.7329755771034799E-2</c:v>
                </c:pt>
                <c:pt idx="60785">
                  <c:v>1.40024903061457E-2</c:v>
                </c:pt>
                <c:pt idx="60786">
                  <c:v>4.1740185526368802E-2</c:v>
                </c:pt>
                <c:pt idx="60787">
                  <c:v>3.8240764122647597E-2</c:v>
                </c:pt>
                <c:pt idx="60788">
                  <c:v>8.2377869289007796E-2</c:v>
                </c:pt>
                <c:pt idx="60789">
                  <c:v>8.6989510937965905E-2</c:v>
                </c:pt>
                <c:pt idx="60790">
                  <c:v>4.1715571625187298E-2</c:v>
                </c:pt>
                <c:pt idx="60791">
                  <c:v>8.8402855035858395E-3</c:v>
                </c:pt>
                <c:pt idx="60792">
                  <c:v>7.23737939748625E-3</c:v>
                </c:pt>
                <c:pt idx="60793">
                  <c:v>5.4172716510366002E-2</c:v>
                </c:pt>
                <c:pt idx="60794">
                  <c:v>2.5737558649614599E-2</c:v>
                </c:pt>
                <c:pt idx="60795">
                  <c:v>1.06524333289867E-2</c:v>
                </c:pt>
                <c:pt idx="60796">
                  <c:v>1.2679068725617301E-2</c:v>
                </c:pt>
                <c:pt idx="60797">
                  <c:v>1.7073826996305899E-2</c:v>
                </c:pt>
                <c:pt idx="60798">
                  <c:v>1.9503684025542901E-2</c:v>
                </c:pt>
                <c:pt idx="60799">
                  <c:v>-2.2767177625857098E-2</c:v>
                </c:pt>
                <c:pt idx="60800">
                  <c:v>-2.2495737523484199E-2</c:v>
                </c:pt>
                <c:pt idx="60801">
                  <c:v>-2.13943620881509E-2</c:v>
                </c:pt>
                <c:pt idx="60802">
                  <c:v>-2.54182618218898E-2</c:v>
                </c:pt>
                <c:pt idx="60803">
                  <c:v>-2.6290894534068E-2</c:v>
                </c:pt>
                <c:pt idx="60804">
                  <c:v>-6.7638253069284907E-2</c:v>
                </c:pt>
                <c:pt idx="60805">
                  <c:v>-6.6889301639794202E-2</c:v>
                </c:pt>
                <c:pt idx="60806">
                  <c:v>-7.2452174497230099E-2</c:v>
                </c:pt>
                <c:pt idx="60807">
                  <c:v>-7.5870347160927804E-2</c:v>
                </c:pt>
                <c:pt idx="60808">
                  <c:v>-7.4571327006936305E-2</c:v>
                </c:pt>
                <c:pt idx="60809">
                  <c:v>-5.2966017149496301E-2</c:v>
                </c:pt>
                <c:pt idx="60810">
                  <c:v>-4.6452166083967399E-2</c:v>
                </c:pt>
                <c:pt idx="60811">
                  <c:v>-4.4886530194742001E-2</c:v>
                </c:pt>
                <c:pt idx="60812">
                  <c:v>-0.13772843915831401</c:v>
                </c:pt>
                <c:pt idx="60813">
                  <c:v>-9.5277466069785904E-2</c:v>
                </c:pt>
                <c:pt idx="60814">
                  <c:v>-0.11478992061547</c:v>
                </c:pt>
                <c:pt idx="60815">
                  <c:v>-0.123441716312978</c:v>
                </c:pt>
                <c:pt idx="60816">
                  <c:v>-0.13181622097735099</c:v>
                </c:pt>
                <c:pt idx="60817">
                  <c:v>-0.120908247083569</c:v>
                </c:pt>
                <c:pt idx="60818">
                  <c:v>-5.2852850890583003E-2</c:v>
                </c:pt>
                <c:pt idx="60819">
                  <c:v>-6.0392567039406701E-2</c:v>
                </c:pt>
                <c:pt idx="60820">
                  <c:v>-5.2425394161995598E-2</c:v>
                </c:pt>
                <c:pt idx="60821">
                  <c:v>-2.9821831340543298E-2</c:v>
                </c:pt>
                <c:pt idx="60822">
                  <c:v>-2.6178155181249201E-2</c:v>
                </c:pt>
                <c:pt idx="60823">
                  <c:v>-4.7334322806066503E-2</c:v>
                </c:pt>
                <c:pt idx="60824">
                  <c:v>-3.4376290796552099E-2</c:v>
                </c:pt>
                <c:pt idx="60825">
                  <c:v>4.2211847385538098E-2</c:v>
                </c:pt>
                <c:pt idx="60826">
                  <c:v>-3.8991489307740899E-2</c:v>
                </c:pt>
                <c:pt idx="60827">
                  <c:v>-3.9638038002277803E-2</c:v>
                </c:pt>
                <c:pt idx="60828">
                  <c:v>-6.2495957316517303E-2</c:v>
                </c:pt>
                <c:pt idx="60829">
                  <c:v>-6.9488956946852795E-2</c:v>
                </c:pt>
                <c:pt idx="60830">
                  <c:v>-7.12351685712211E-2</c:v>
                </c:pt>
                <c:pt idx="60831">
                  <c:v>-5.9509188346463703E-2</c:v>
                </c:pt>
                <c:pt idx="60832">
                  <c:v>-4.2224483524395E-2</c:v>
                </c:pt>
                <c:pt idx="60833">
                  <c:v>-3.1250473890884499E-2</c:v>
                </c:pt>
                <c:pt idx="60834">
                  <c:v>-0.100669693959978</c:v>
                </c:pt>
                <c:pt idx="60835">
                  <c:v>-9.6266407305545407E-2</c:v>
                </c:pt>
                <c:pt idx="60836">
                  <c:v>-1.4685994811488801E-2</c:v>
                </c:pt>
                <c:pt idx="60837">
                  <c:v>-2.7658886085675199E-3</c:v>
                </c:pt>
                <c:pt idx="60838">
                  <c:v>-5.23139902753504E-2</c:v>
                </c:pt>
                <c:pt idx="60839">
                  <c:v>-6.0237023794777501E-2</c:v>
                </c:pt>
                <c:pt idx="60840">
                  <c:v>-5.1440750580812697E-2</c:v>
                </c:pt>
                <c:pt idx="60841">
                  <c:v>-5.0960728425431798E-2</c:v>
                </c:pt>
                <c:pt idx="60842">
                  <c:v>-5.5101215950981101E-2</c:v>
                </c:pt>
                <c:pt idx="60843">
                  <c:v>-6.3564090552236996E-2</c:v>
                </c:pt>
                <c:pt idx="60844">
                  <c:v>-6.4140348097736902E-2</c:v>
                </c:pt>
                <c:pt idx="60845">
                  <c:v>0.126575519526409</c:v>
                </c:pt>
                <c:pt idx="60846">
                  <c:v>0.14345990151699201</c:v>
                </c:pt>
                <c:pt idx="60847">
                  <c:v>0.17116967198851901</c:v>
                </c:pt>
                <c:pt idx="60848">
                  <c:v>0.20653512583494299</c:v>
                </c:pt>
                <c:pt idx="60849">
                  <c:v>0.18438305258492699</c:v>
                </c:pt>
                <c:pt idx="60850">
                  <c:v>0.186440403054875</c:v>
                </c:pt>
                <c:pt idx="60851">
                  <c:v>0.189224024138888</c:v>
                </c:pt>
                <c:pt idx="60852">
                  <c:v>0.22610742420951799</c:v>
                </c:pt>
                <c:pt idx="60853">
                  <c:v>0.219201228591001</c:v>
                </c:pt>
                <c:pt idx="60854">
                  <c:v>0.221897358261331</c:v>
                </c:pt>
                <c:pt idx="60855">
                  <c:v>0.25369187271344001</c:v>
                </c:pt>
                <c:pt idx="60856">
                  <c:v>0.224774014900676</c:v>
                </c:pt>
                <c:pt idx="60857">
                  <c:v>0.244897797886103</c:v>
                </c:pt>
                <c:pt idx="60858">
                  <c:v>0.276722817220594</c:v>
                </c:pt>
                <c:pt idx="60859">
                  <c:v>0.28812878388968</c:v>
                </c:pt>
                <c:pt idx="60860">
                  <c:v>0.25564828336916501</c:v>
                </c:pt>
                <c:pt idx="60861">
                  <c:v>0.27409159969567998</c:v>
                </c:pt>
                <c:pt idx="60862">
                  <c:v>0.24560288031703401</c:v>
                </c:pt>
                <c:pt idx="60863">
                  <c:v>0.25849205245754697</c:v>
                </c:pt>
                <c:pt idx="60864">
                  <c:v>0.241104511375067</c:v>
                </c:pt>
                <c:pt idx="60865">
                  <c:v>0.26446102451809</c:v>
                </c:pt>
                <c:pt idx="60866">
                  <c:v>0.274280059263178</c:v>
                </c:pt>
                <c:pt idx="60867">
                  <c:v>0.251491956532223</c:v>
                </c:pt>
                <c:pt idx="60868">
                  <c:v>0.37680659713176701</c:v>
                </c:pt>
                <c:pt idx="60869">
                  <c:v>0.33141849719739902</c:v>
                </c:pt>
                <c:pt idx="60870">
                  <c:v>0.28809279811954402</c:v>
                </c:pt>
                <c:pt idx="60871">
                  <c:v>0.30267450819069802</c:v>
                </c:pt>
                <c:pt idx="60872">
                  <c:v>0.30172647013377901</c:v>
                </c:pt>
                <c:pt idx="60873">
                  <c:v>0.31568893137293802</c:v>
                </c:pt>
                <c:pt idx="60874">
                  <c:v>0.39461421541118602</c:v>
                </c:pt>
                <c:pt idx="60875">
                  <c:v>0.40819071980411498</c:v>
                </c:pt>
                <c:pt idx="60876">
                  <c:v>0.46303454181481601</c:v>
                </c:pt>
                <c:pt idx="60877">
                  <c:v>0.46008741554009303</c:v>
                </c:pt>
                <c:pt idx="60878">
                  <c:v>0.47611429768713398</c:v>
                </c:pt>
                <c:pt idx="60879">
                  <c:v>0.50623455527216499</c:v>
                </c:pt>
                <c:pt idx="60880">
                  <c:v>0.44827449303185801</c:v>
                </c:pt>
                <c:pt idx="60881">
                  <c:v>0.43188666161184802</c:v>
                </c:pt>
                <c:pt idx="60882">
                  <c:v>0.409494050667502</c:v>
                </c:pt>
                <c:pt idx="60883">
                  <c:v>0.47857247707336698</c:v>
                </c:pt>
                <c:pt idx="60884">
                  <c:v>0.52758156838376102</c:v>
                </c:pt>
                <c:pt idx="60885">
                  <c:v>0.62659636526266205</c:v>
                </c:pt>
                <c:pt idx="60886">
                  <c:v>0.58728197442677799</c:v>
                </c:pt>
                <c:pt idx="60887">
                  <c:v>0.68482807080388097</c:v>
                </c:pt>
                <c:pt idx="60888">
                  <c:v>0.65069511104549005</c:v>
                </c:pt>
                <c:pt idx="60889">
                  <c:v>0.66703577919744395</c:v>
                </c:pt>
                <c:pt idx="60890">
                  <c:v>0.607166024517098</c:v>
                </c:pt>
                <c:pt idx="60891">
                  <c:v>0.79020568306832495</c:v>
                </c:pt>
                <c:pt idx="60892">
                  <c:v>0.72555353871778205</c:v>
                </c:pt>
                <c:pt idx="60893">
                  <c:v>0.70618896905040396</c:v>
                </c:pt>
                <c:pt idx="60894">
                  <c:v>0.79216487938304903</c:v>
                </c:pt>
                <c:pt idx="60895">
                  <c:v>0.85050360686023097</c:v>
                </c:pt>
                <c:pt idx="60896">
                  <c:v>0.84004454648754401</c:v>
                </c:pt>
                <c:pt idx="60897">
                  <c:v>0.858880213964893</c:v>
                </c:pt>
                <c:pt idx="60898">
                  <c:v>0.81921132029313504</c:v>
                </c:pt>
                <c:pt idx="60899">
                  <c:v>0.86238419702532398</c:v>
                </c:pt>
                <c:pt idx="60900">
                  <c:v>0.89160935553402099</c:v>
                </c:pt>
                <c:pt idx="60901">
                  <c:v>0.88571377586639999</c:v>
                </c:pt>
                <c:pt idx="60902">
                  <c:v>0.87749225873162096</c:v>
                </c:pt>
                <c:pt idx="60903">
                  <c:v>0.88834063010938602</c:v>
                </c:pt>
                <c:pt idx="60904">
                  <c:v>0.90793018016471505</c:v>
                </c:pt>
                <c:pt idx="60905">
                  <c:v>0.80037737723107205</c:v>
                </c:pt>
                <c:pt idx="60906">
                  <c:v>0.91961605605087604</c:v>
                </c:pt>
                <c:pt idx="60907">
                  <c:v>0.94179799516683904</c:v>
                </c:pt>
                <c:pt idx="60908">
                  <c:v>0.908262707462825</c:v>
                </c:pt>
                <c:pt idx="60909">
                  <c:v>0.92510311021473302</c:v>
                </c:pt>
                <c:pt idx="60910">
                  <c:v>3.4192635575429598E-3</c:v>
                </c:pt>
                <c:pt idx="60911">
                  <c:v>9.7612975790082306E-3</c:v>
                </c:pt>
                <c:pt idx="60912">
                  <c:v>-9.9479103343460499E-3</c:v>
                </c:pt>
                <c:pt idx="60913">
                  <c:v>-1.1303916250273899E-2</c:v>
                </c:pt>
                <c:pt idx="60914">
                  <c:v>9.4477546584625892E-3</c:v>
                </c:pt>
                <c:pt idx="60915">
                  <c:v>9.5441717154163205E-3</c:v>
                </c:pt>
                <c:pt idx="60916">
                  <c:v>-2.2988925980536399E-2</c:v>
                </c:pt>
                <c:pt idx="60917">
                  <c:v>-5.3615908390004297E-2</c:v>
                </c:pt>
                <c:pt idx="60918">
                  <c:v>-8.0306293433311193E-2</c:v>
                </c:pt>
                <c:pt idx="60919">
                  <c:v>-7.81262120834533E-2</c:v>
                </c:pt>
                <c:pt idx="60920">
                  <c:v>-8.4943100002440097E-2</c:v>
                </c:pt>
                <c:pt idx="60921">
                  <c:v>-2.35690962079575E-2</c:v>
                </c:pt>
                <c:pt idx="60922">
                  <c:v>-1.8638002287107099E-2</c:v>
                </c:pt>
                <c:pt idx="60923">
                  <c:v>-1.3517767223352401E-2</c:v>
                </c:pt>
                <c:pt idx="60924">
                  <c:v>-0.149316593005444</c:v>
                </c:pt>
                <c:pt idx="60925">
                  <c:v>-1.0245750233212499E-2</c:v>
                </c:pt>
                <c:pt idx="60926">
                  <c:v>-1.29379380270115E-2</c:v>
                </c:pt>
                <c:pt idx="60927">
                  <c:v>-1.35535997823104E-2</c:v>
                </c:pt>
                <c:pt idx="60928">
                  <c:v>-1.31264204267285E-2</c:v>
                </c:pt>
                <c:pt idx="60929">
                  <c:v>-5.38168286458948E-2</c:v>
                </c:pt>
                <c:pt idx="60930">
                  <c:v>-4.4892442959279799E-2</c:v>
                </c:pt>
                <c:pt idx="60931">
                  <c:v>-5.5642449095251997E-2</c:v>
                </c:pt>
                <c:pt idx="60932">
                  <c:v>-4.8787879120723202E-2</c:v>
                </c:pt>
                <c:pt idx="60933">
                  <c:v>-4.5054669458805402E-2</c:v>
                </c:pt>
                <c:pt idx="60934">
                  <c:v>2.02352248526473E-2</c:v>
                </c:pt>
                <c:pt idx="60935">
                  <c:v>2.9726463129798202E-2</c:v>
                </c:pt>
                <c:pt idx="60936">
                  <c:v>2.5953970108752101E-2</c:v>
                </c:pt>
                <c:pt idx="60937">
                  <c:v>4.9005703053171798E-2</c:v>
                </c:pt>
                <c:pt idx="60938">
                  <c:v>1.1861599714974899E-2</c:v>
                </c:pt>
                <c:pt idx="60939">
                  <c:v>-3.2952055508217802E-2</c:v>
                </c:pt>
                <c:pt idx="60940">
                  <c:v>-0.15329576276191401</c:v>
                </c:pt>
                <c:pt idx="60941">
                  <c:v>-0.12931810145977099</c:v>
                </c:pt>
                <c:pt idx="60942">
                  <c:v>-6.5977364647928194E-2</c:v>
                </c:pt>
                <c:pt idx="60943">
                  <c:v>4.56654124900637E-2</c:v>
                </c:pt>
                <c:pt idx="60944">
                  <c:v>-4.3520450682147299E-2</c:v>
                </c:pt>
                <c:pt idx="60945">
                  <c:v>-4.1146174227670598E-2</c:v>
                </c:pt>
                <c:pt idx="60946">
                  <c:v>-2.2176396385344899E-2</c:v>
                </c:pt>
                <c:pt idx="60947">
                  <c:v>-1.6922375685480801E-2</c:v>
                </c:pt>
                <c:pt idx="60948">
                  <c:v>-1.1305833910976599E-2</c:v>
                </c:pt>
                <c:pt idx="60949">
                  <c:v>1.96654144748502E-2</c:v>
                </c:pt>
                <c:pt idx="60950">
                  <c:v>-7.4814350833446397E-2</c:v>
                </c:pt>
                <c:pt idx="60951">
                  <c:v>1.9836014454487301E-2</c:v>
                </c:pt>
                <c:pt idx="60952">
                  <c:v>1.9097184565791601E-2</c:v>
                </c:pt>
                <c:pt idx="60953">
                  <c:v>2.9971852328861199E-2</c:v>
                </c:pt>
                <c:pt idx="60954">
                  <c:v>2.6601709215100501E-2</c:v>
                </c:pt>
                <c:pt idx="60955">
                  <c:v>7.77314217187281E-2</c:v>
                </c:pt>
                <c:pt idx="60956">
                  <c:v>7.5217799444440195E-2</c:v>
                </c:pt>
                <c:pt idx="60957">
                  <c:v>0.21575628118210899</c:v>
                </c:pt>
                <c:pt idx="60958">
                  <c:v>0.201192866475119</c:v>
                </c:pt>
                <c:pt idx="60959">
                  <c:v>0.251938924523397</c:v>
                </c:pt>
                <c:pt idx="60960">
                  <c:v>0.205830563890984</c:v>
                </c:pt>
                <c:pt idx="60961">
                  <c:v>0.24418966811479301</c:v>
                </c:pt>
                <c:pt idx="60962">
                  <c:v>0.24728846407468599</c:v>
                </c:pt>
                <c:pt idx="60963">
                  <c:v>0.29073808952721902</c:v>
                </c:pt>
                <c:pt idx="60964">
                  <c:v>0.29660625163162802</c:v>
                </c:pt>
                <c:pt idx="60965">
                  <c:v>0.31522651988394701</c:v>
                </c:pt>
                <c:pt idx="60966">
                  <c:v>0.316547041687117</c:v>
                </c:pt>
                <c:pt idx="60967">
                  <c:v>0.31928241668857299</c:v>
                </c:pt>
                <c:pt idx="60968">
                  <c:v>0.322456018901982</c:v>
                </c:pt>
                <c:pt idx="60969">
                  <c:v>0.32540475779356698</c:v>
                </c:pt>
                <c:pt idx="60970">
                  <c:v>0.36499098588777001</c:v>
                </c:pt>
                <c:pt idx="60971">
                  <c:v>0.38998795664139202</c:v>
                </c:pt>
                <c:pt idx="60972">
                  <c:v>0.37603322672105199</c:v>
                </c:pt>
                <c:pt idx="60973">
                  <c:v>0.37065615073123398</c:v>
                </c:pt>
                <c:pt idx="60974">
                  <c:v>0.37816585175031098</c:v>
                </c:pt>
                <c:pt idx="60975">
                  <c:v>0.31694751065063298</c:v>
                </c:pt>
                <c:pt idx="60976">
                  <c:v>0.15036553390905799</c:v>
                </c:pt>
                <c:pt idx="60977">
                  <c:v>0.15642146936373699</c:v>
                </c:pt>
                <c:pt idx="60978">
                  <c:v>0.16324087869613599</c:v>
                </c:pt>
                <c:pt idx="60979">
                  <c:v>0.15114385163547001</c:v>
                </c:pt>
                <c:pt idx="60980">
                  <c:v>-1.0253705344738201E-3</c:v>
                </c:pt>
                <c:pt idx="60981">
                  <c:v>4.8879025780583698E-3</c:v>
                </c:pt>
                <c:pt idx="60982" formatCode="0.00E+00">
                  <c:v>-4.8625416976921798E-5</c:v>
                </c:pt>
                <c:pt idx="60983">
                  <c:v>-5.67688722065473E-3</c:v>
                </c:pt>
                <c:pt idx="60984">
                  <c:v>-9.5303483065192207E-3</c:v>
                </c:pt>
                <c:pt idx="60985">
                  <c:v>-9.6186092905992098E-3</c:v>
                </c:pt>
                <c:pt idx="60986">
                  <c:v>-1.1788210286091999E-2</c:v>
                </c:pt>
                <c:pt idx="60987">
                  <c:v>-1.3612831485027E-2</c:v>
                </c:pt>
                <c:pt idx="60988">
                  <c:v>-1.4880852355521499E-2</c:v>
                </c:pt>
                <c:pt idx="60989" formatCode="0.00E+00">
                  <c:v>8.0596133490295997E-4</c:v>
                </c:pt>
                <c:pt idx="60990">
                  <c:v>-1.73658528146614E-3</c:v>
                </c:pt>
                <c:pt idx="60991">
                  <c:v>3.4052373948258901E-3</c:v>
                </c:pt>
                <c:pt idx="60992">
                  <c:v>2.1877286973792601E-3</c:v>
                </c:pt>
                <c:pt idx="60993">
                  <c:v>-2.6676092254880698E-2</c:v>
                </c:pt>
                <c:pt idx="60994">
                  <c:v>-3.9334555391550702E-2</c:v>
                </c:pt>
                <c:pt idx="60995">
                  <c:v>-3.8048390162361098E-2</c:v>
                </c:pt>
                <c:pt idx="60996">
                  <c:v>-4.6171397707831498E-2</c:v>
                </c:pt>
                <c:pt idx="60997">
                  <c:v>-7.5193873110081605E-2</c:v>
                </c:pt>
                <c:pt idx="60998">
                  <c:v>-8.4464706921296706E-2</c:v>
                </c:pt>
                <c:pt idx="60999">
                  <c:v>-5.8493255088571901E-2</c:v>
                </c:pt>
                <c:pt idx="61000">
                  <c:v>-6.3140697770580803E-2</c:v>
                </c:pt>
                <c:pt idx="61001">
                  <c:v>-8.8933091584033105E-2</c:v>
                </c:pt>
                <c:pt idx="61002">
                  <c:v>-9.6601643467660994E-2</c:v>
                </c:pt>
                <c:pt idx="61003">
                  <c:v>-0.111573119990089</c:v>
                </c:pt>
                <c:pt idx="61004">
                  <c:v>-0.117374316996694</c:v>
                </c:pt>
                <c:pt idx="61005">
                  <c:v>-0.11651618913824099</c:v>
                </c:pt>
                <c:pt idx="61006">
                  <c:v>-0.118626824798144</c:v>
                </c:pt>
                <c:pt idx="61007">
                  <c:v>-8.2610348011652193E-2</c:v>
                </c:pt>
                <c:pt idx="61008">
                  <c:v>-0.12092180606659</c:v>
                </c:pt>
                <c:pt idx="61009">
                  <c:v>-0.110162647699211</c:v>
                </c:pt>
                <c:pt idx="61010">
                  <c:v>-0.12669201062329599</c:v>
                </c:pt>
                <c:pt idx="61011">
                  <c:v>-5.13573765192794E-2</c:v>
                </c:pt>
                <c:pt idx="61012">
                  <c:v>-5.0336894674878702E-2</c:v>
                </c:pt>
                <c:pt idx="61013">
                  <c:v>6.4408767528088801E-2</c:v>
                </c:pt>
                <c:pt idx="61014">
                  <c:v>-1.0838168202390299E-2</c:v>
                </c:pt>
                <c:pt idx="61015">
                  <c:v>1.06516669096243E-2</c:v>
                </c:pt>
                <c:pt idx="61016">
                  <c:v>1.5101469253312899E-2</c:v>
                </c:pt>
                <c:pt idx="61017">
                  <c:v>-2.7225304583450901E-2</c:v>
                </c:pt>
                <c:pt idx="61018">
                  <c:v>-3.1829117553504101E-2</c:v>
                </c:pt>
                <c:pt idx="61019">
                  <c:v>-3.1066800782622899E-2</c:v>
                </c:pt>
                <c:pt idx="61020">
                  <c:v>-3.40936331909307E-2</c:v>
                </c:pt>
                <c:pt idx="61021">
                  <c:v>6.8984883304705697E-3</c:v>
                </c:pt>
                <c:pt idx="61022">
                  <c:v>1.05800191430152E-2</c:v>
                </c:pt>
                <c:pt idx="61023">
                  <c:v>1.3418208336093401E-3</c:v>
                </c:pt>
                <c:pt idx="61024">
                  <c:v>-0.108276598161844</c:v>
                </c:pt>
                <c:pt idx="61025">
                  <c:v>-8.0372844970771198E-2</c:v>
                </c:pt>
                <c:pt idx="61026">
                  <c:v>-8.5388557048384994E-2</c:v>
                </c:pt>
                <c:pt idx="61027">
                  <c:v>-9.2373698736529994E-2</c:v>
                </c:pt>
                <c:pt idx="61028">
                  <c:v>-6.95358031764437E-3</c:v>
                </c:pt>
                <c:pt idx="61029">
                  <c:v>-1.3356277313977699E-2</c:v>
                </c:pt>
                <c:pt idx="61030">
                  <c:v>-9.1999703824838797E-3</c:v>
                </c:pt>
                <c:pt idx="61031">
                  <c:v>-2.1084625582010699E-2</c:v>
                </c:pt>
                <c:pt idx="61032">
                  <c:v>-1.92445365901543E-2</c:v>
                </c:pt>
                <c:pt idx="61033">
                  <c:v>-4.2799197123337199E-2</c:v>
                </c:pt>
                <c:pt idx="61034">
                  <c:v>-4.1506275917067001E-2</c:v>
                </c:pt>
                <c:pt idx="61035">
                  <c:v>-2.5397768726622598E-3</c:v>
                </c:pt>
                <c:pt idx="61036">
                  <c:v>1.46382066804648E-2</c:v>
                </c:pt>
                <c:pt idx="61037">
                  <c:v>1.8198226721559001E-2</c:v>
                </c:pt>
                <c:pt idx="61038">
                  <c:v>2.28060408318582E-2</c:v>
                </c:pt>
                <c:pt idx="61039">
                  <c:v>2.08225829134716E-2</c:v>
                </c:pt>
                <c:pt idx="61040">
                  <c:v>-6.1773873941251001E-3</c:v>
                </c:pt>
                <c:pt idx="61041">
                  <c:v>-4.7000498354088802E-2</c:v>
                </c:pt>
                <c:pt idx="61042">
                  <c:v>-1.89852631397209E-2</c:v>
                </c:pt>
                <c:pt idx="61043">
                  <c:v>-1.8780984251910399E-2</c:v>
                </c:pt>
                <c:pt idx="61044">
                  <c:v>2.62917987991651E-3</c:v>
                </c:pt>
                <c:pt idx="61045">
                  <c:v>2.4629070884729602E-3</c:v>
                </c:pt>
                <c:pt idx="61046">
                  <c:v>-1.350000199159E-2</c:v>
                </c:pt>
                <c:pt idx="61047">
                  <c:v>-1.10519511076021E-2</c:v>
                </c:pt>
                <c:pt idx="61048">
                  <c:v>2.7306768654024701E-2</c:v>
                </c:pt>
                <c:pt idx="61049">
                  <c:v>1.36321055187063E-2</c:v>
                </c:pt>
                <c:pt idx="61050">
                  <c:v>3.7828614677417598E-2</c:v>
                </c:pt>
                <c:pt idx="61051">
                  <c:v>9.7115806192158205E-2</c:v>
                </c:pt>
                <c:pt idx="61052">
                  <c:v>7.0993268143629606E-2</c:v>
                </c:pt>
                <c:pt idx="61053">
                  <c:v>6.2479402354985003E-2</c:v>
                </c:pt>
                <c:pt idx="61054">
                  <c:v>1.57151977169003E-2</c:v>
                </c:pt>
                <c:pt idx="61055">
                  <c:v>-1.66279613087905E-2</c:v>
                </c:pt>
                <c:pt idx="61056">
                  <c:v>6.2989010172223E-3</c:v>
                </c:pt>
                <c:pt idx="61057">
                  <c:v>2.2924321377099301E-2</c:v>
                </c:pt>
                <c:pt idx="61058">
                  <c:v>3.9838964738421398E-2</c:v>
                </c:pt>
                <c:pt idx="61059">
                  <c:v>4.7898859295948802E-2</c:v>
                </c:pt>
                <c:pt idx="61060">
                  <c:v>3.2167987454594101E-2</c:v>
                </c:pt>
                <c:pt idx="61061">
                  <c:v>2.2145364429825499E-2</c:v>
                </c:pt>
                <c:pt idx="61062">
                  <c:v>-4.2067825640444298E-2</c:v>
                </c:pt>
                <c:pt idx="61063">
                  <c:v>-7.2326994318409693E-2</c:v>
                </c:pt>
                <c:pt idx="61064">
                  <c:v>-0.10052687201303</c:v>
                </c:pt>
                <c:pt idx="61065">
                  <c:v>-9.3475195618751797E-2</c:v>
                </c:pt>
                <c:pt idx="61066">
                  <c:v>-8.0541746618832497E-2</c:v>
                </c:pt>
                <c:pt idx="61067">
                  <c:v>-8.4711209983945296E-2</c:v>
                </c:pt>
                <c:pt idx="61068">
                  <c:v>-1.4478652336962401E-2</c:v>
                </c:pt>
                <c:pt idx="61069">
                  <c:v>-1.5041632586611601E-2</c:v>
                </c:pt>
                <c:pt idx="61070">
                  <c:v>-1.80493934947774E-2</c:v>
                </c:pt>
                <c:pt idx="61071">
                  <c:v>-8.4456990624009506E-2</c:v>
                </c:pt>
                <c:pt idx="61072">
                  <c:v>3.5091052474261801E-2</c:v>
                </c:pt>
                <c:pt idx="61073">
                  <c:v>3.9121025592756098E-2</c:v>
                </c:pt>
                <c:pt idx="61074">
                  <c:v>1.8685882649498799E-2</c:v>
                </c:pt>
                <c:pt idx="61075">
                  <c:v>1.8012381621489399E-2</c:v>
                </c:pt>
                <c:pt idx="61076">
                  <c:v>1.6719891634833201E-2</c:v>
                </c:pt>
                <c:pt idx="61077">
                  <c:v>1.5109866104316E-2</c:v>
                </c:pt>
                <c:pt idx="61078">
                  <c:v>8.3891043732860604E-2</c:v>
                </c:pt>
                <c:pt idx="61079">
                  <c:v>8.0926243307866796E-2</c:v>
                </c:pt>
                <c:pt idx="61080">
                  <c:v>0.14664398103461199</c:v>
                </c:pt>
                <c:pt idx="61081">
                  <c:v>0.14867306951121301</c:v>
                </c:pt>
                <c:pt idx="61082">
                  <c:v>8.8603537372075894E-2</c:v>
                </c:pt>
                <c:pt idx="61083">
                  <c:v>8.1642692006342804E-2</c:v>
                </c:pt>
                <c:pt idx="61084">
                  <c:v>9.32037997319448E-2</c:v>
                </c:pt>
                <c:pt idx="61085">
                  <c:v>8.4108946456235206E-2</c:v>
                </c:pt>
                <c:pt idx="61086">
                  <c:v>0.121821709764171</c:v>
                </c:pt>
                <c:pt idx="61087">
                  <c:v>0.13379521027902899</c:v>
                </c:pt>
                <c:pt idx="61088">
                  <c:v>0.27420134227208798</c:v>
                </c:pt>
                <c:pt idx="61089">
                  <c:v>6.4814225326202499E-2</c:v>
                </c:pt>
                <c:pt idx="61090">
                  <c:v>7.5529757713189399E-2</c:v>
                </c:pt>
                <c:pt idx="61091">
                  <c:v>7.0576935640255606E-2</c:v>
                </c:pt>
                <c:pt idx="61092">
                  <c:v>0.19802505051890201</c:v>
                </c:pt>
                <c:pt idx="61093">
                  <c:v>6.74871750630157E-2</c:v>
                </c:pt>
                <c:pt idx="61094">
                  <c:v>8.8423927805341501E-2</c:v>
                </c:pt>
                <c:pt idx="61095">
                  <c:v>9.0573358692300904E-2</c:v>
                </c:pt>
                <c:pt idx="61096">
                  <c:v>9.4031169372464002E-2</c:v>
                </c:pt>
                <c:pt idx="61097">
                  <c:v>9.2060645870594496E-2</c:v>
                </c:pt>
                <c:pt idx="61098">
                  <c:v>0.10452655527820399</c:v>
                </c:pt>
                <c:pt idx="61099">
                  <c:v>0.11039040463202</c:v>
                </c:pt>
                <c:pt idx="61100">
                  <c:v>0.11467132829521499</c:v>
                </c:pt>
                <c:pt idx="61101">
                  <c:v>7.7997530018582395E-2</c:v>
                </c:pt>
                <c:pt idx="61102">
                  <c:v>0.15026777991926299</c:v>
                </c:pt>
                <c:pt idx="61103">
                  <c:v>0.16127690523604299</c:v>
                </c:pt>
                <c:pt idx="61104">
                  <c:v>0.14622666403159901</c:v>
                </c:pt>
                <c:pt idx="61105">
                  <c:v>0.16721882493772799</c:v>
                </c:pt>
                <c:pt idx="61106">
                  <c:v>0.192391175022121</c:v>
                </c:pt>
                <c:pt idx="61107">
                  <c:v>0.173440160856213</c:v>
                </c:pt>
                <c:pt idx="61108">
                  <c:v>0.11808413288168799</c:v>
                </c:pt>
                <c:pt idx="61109">
                  <c:v>0.117222737219644</c:v>
                </c:pt>
                <c:pt idx="61110">
                  <c:v>0.128880570345734</c:v>
                </c:pt>
                <c:pt idx="61111">
                  <c:v>0.12940560190714101</c:v>
                </c:pt>
                <c:pt idx="61112">
                  <c:v>0.111243547958568</c:v>
                </c:pt>
                <c:pt idx="61113">
                  <c:v>0.123492185631255</c:v>
                </c:pt>
                <c:pt idx="61114">
                  <c:v>0.10476898466968</c:v>
                </c:pt>
                <c:pt idx="61115">
                  <c:v>0.103411867868191</c:v>
                </c:pt>
                <c:pt idx="61116">
                  <c:v>0.17197642755800899</c:v>
                </c:pt>
                <c:pt idx="61117">
                  <c:v>0.123981873621641</c:v>
                </c:pt>
                <c:pt idx="61118">
                  <c:v>0.171114172650985</c:v>
                </c:pt>
                <c:pt idx="61119">
                  <c:v>7.9097287480028797E-2</c:v>
                </c:pt>
                <c:pt idx="61120">
                  <c:v>0.16218734252290301</c:v>
                </c:pt>
                <c:pt idx="61121">
                  <c:v>0.13626017241945201</c:v>
                </c:pt>
                <c:pt idx="61122">
                  <c:v>0.154692765073454</c:v>
                </c:pt>
                <c:pt idx="61123">
                  <c:v>4.38349020465231E-2</c:v>
                </c:pt>
                <c:pt idx="61124">
                  <c:v>7.5072957349760605E-2</c:v>
                </c:pt>
                <c:pt idx="61125">
                  <c:v>8.7355723275733793E-2</c:v>
                </c:pt>
                <c:pt idx="61126">
                  <c:v>9.1282189544376904E-2</c:v>
                </c:pt>
                <c:pt idx="61127">
                  <c:v>0.10033618989173999</c:v>
                </c:pt>
                <c:pt idx="61128">
                  <c:v>0.121532403323949</c:v>
                </c:pt>
                <c:pt idx="61129">
                  <c:v>0.16090123427561701</c:v>
                </c:pt>
                <c:pt idx="61130">
                  <c:v>0.15591938660750199</c:v>
                </c:pt>
                <c:pt idx="61131">
                  <c:v>0.126564002431172</c:v>
                </c:pt>
                <c:pt idx="61132">
                  <c:v>0.118271556897771</c:v>
                </c:pt>
                <c:pt idx="61133">
                  <c:v>0.14540681620965801</c:v>
                </c:pt>
                <c:pt idx="61134">
                  <c:v>0.167373667050977</c:v>
                </c:pt>
                <c:pt idx="61135">
                  <c:v>0.129634436833408</c:v>
                </c:pt>
                <c:pt idx="61136">
                  <c:v>0.133387641186371</c:v>
                </c:pt>
                <c:pt idx="61137">
                  <c:v>0.134711556213235</c:v>
                </c:pt>
                <c:pt idx="61138">
                  <c:v>0.162842985882896</c:v>
                </c:pt>
                <c:pt idx="61139">
                  <c:v>0.106386425734045</c:v>
                </c:pt>
                <c:pt idx="61140">
                  <c:v>9.1487778539832698E-2</c:v>
                </c:pt>
                <c:pt idx="61141">
                  <c:v>-2.0029125898625301E-2</c:v>
                </c:pt>
                <c:pt idx="61142">
                  <c:v>-2.9622060043661101E-2</c:v>
                </c:pt>
                <c:pt idx="61143">
                  <c:v>-2.5863602013482302E-2</c:v>
                </c:pt>
                <c:pt idx="61144">
                  <c:v>-1.92139707724059E-2</c:v>
                </c:pt>
                <c:pt idx="61145">
                  <c:v>-1.8960585081826398E-2</c:v>
                </c:pt>
                <c:pt idx="61146">
                  <c:v>-2.1448072145328002E-2</c:v>
                </c:pt>
                <c:pt idx="61147">
                  <c:v>-1.8777440955447301E-2</c:v>
                </c:pt>
                <c:pt idx="61148">
                  <c:v>-2.8528656576577199E-2</c:v>
                </c:pt>
                <c:pt idx="61149">
                  <c:v>-2.47871907235972E-2</c:v>
                </c:pt>
                <c:pt idx="61150">
                  <c:v>-2.7811664811134101E-2</c:v>
                </c:pt>
                <c:pt idx="61151">
                  <c:v>1.8754467172302499E-2</c:v>
                </c:pt>
                <c:pt idx="61152">
                  <c:v>8.8721183105760798E-2</c:v>
                </c:pt>
                <c:pt idx="61153">
                  <c:v>9.1357360352829195E-2</c:v>
                </c:pt>
                <c:pt idx="61154">
                  <c:v>3.4140375979431398E-2</c:v>
                </c:pt>
                <c:pt idx="61155">
                  <c:v>0.127068621779935</c:v>
                </c:pt>
                <c:pt idx="61156">
                  <c:v>0.15260355301760101</c:v>
                </c:pt>
                <c:pt idx="61157">
                  <c:v>0.15572393375680599</c:v>
                </c:pt>
                <c:pt idx="61158">
                  <c:v>0.177837640443165</c:v>
                </c:pt>
                <c:pt idx="61159">
                  <c:v>0.18129845025684499</c:v>
                </c:pt>
                <c:pt idx="61160">
                  <c:v>0.18050027285199799</c:v>
                </c:pt>
                <c:pt idx="61161">
                  <c:v>0.18219790903730801</c:v>
                </c:pt>
                <c:pt idx="61162">
                  <c:v>0.184627131037544</c:v>
                </c:pt>
                <c:pt idx="61163">
                  <c:v>0.21156734487954801</c:v>
                </c:pt>
                <c:pt idx="61164">
                  <c:v>0.198334292555474</c:v>
                </c:pt>
                <c:pt idx="61165">
                  <c:v>0.21855402659679199</c:v>
                </c:pt>
                <c:pt idx="61166">
                  <c:v>0.24809995714785901</c:v>
                </c:pt>
                <c:pt idx="61167">
                  <c:v>0.271614156986203</c:v>
                </c:pt>
                <c:pt idx="61168">
                  <c:v>0.26176311616555198</c:v>
                </c:pt>
                <c:pt idx="61169">
                  <c:v>0.261270682958123</c:v>
                </c:pt>
                <c:pt idx="61170">
                  <c:v>5.0420490707563303E-3</c:v>
                </c:pt>
                <c:pt idx="61171" formatCode="0.00E+00">
                  <c:v>-2.9019766841642498E-4</c:v>
                </c:pt>
                <c:pt idx="61172">
                  <c:v>7.0791427965619597E-3</c:v>
                </c:pt>
                <c:pt idx="61173">
                  <c:v>1.25609358344995E-2</c:v>
                </c:pt>
                <c:pt idx="61174">
                  <c:v>1.40963322632501E-2</c:v>
                </c:pt>
                <c:pt idx="61175">
                  <c:v>-1.99188418487183E-2</c:v>
                </c:pt>
                <c:pt idx="61176">
                  <c:v>-2.26452617745109E-2</c:v>
                </c:pt>
                <c:pt idx="61177">
                  <c:v>-1.88423317469124E-2</c:v>
                </c:pt>
                <c:pt idx="61178">
                  <c:v>2.3134911572018298E-2</c:v>
                </c:pt>
                <c:pt idx="61179">
                  <c:v>2.4594908657744101E-2</c:v>
                </c:pt>
                <c:pt idx="61180">
                  <c:v>-2.9868478793658899E-2</c:v>
                </c:pt>
                <c:pt idx="61181">
                  <c:v>-7.3987029412449307E-2</c:v>
                </c:pt>
                <c:pt idx="61182">
                  <c:v>-3.6602482170991997E-2</c:v>
                </c:pt>
                <c:pt idx="61183">
                  <c:v>-3.7012268854437799E-2</c:v>
                </c:pt>
                <c:pt idx="61184">
                  <c:v>-3.7201428396270698E-2</c:v>
                </c:pt>
                <c:pt idx="61185">
                  <c:v>-6.74481001437814E-2</c:v>
                </c:pt>
                <c:pt idx="61186" formatCode="0.00E+00">
                  <c:v>3.88220993985388E-5</c:v>
                </c:pt>
                <c:pt idx="61187">
                  <c:v>-1.95330385909997E-3</c:v>
                </c:pt>
                <c:pt idx="61188">
                  <c:v>-2.2935682794866701E-3</c:v>
                </c:pt>
                <c:pt idx="61189">
                  <c:v>-2.2955211859892501E-2</c:v>
                </c:pt>
                <c:pt idx="61190">
                  <c:v>-2.3993691281086901E-2</c:v>
                </c:pt>
                <c:pt idx="61191">
                  <c:v>-2.64042441144887E-2</c:v>
                </c:pt>
                <c:pt idx="61192">
                  <c:v>-1.6464808686293901E-2</c:v>
                </c:pt>
                <c:pt idx="61193">
                  <c:v>-1.8959565122442699E-2</c:v>
                </c:pt>
                <c:pt idx="61194">
                  <c:v>-1.9679500702748501E-2</c:v>
                </c:pt>
                <c:pt idx="61195">
                  <c:v>-1.9974221457176901E-2</c:v>
                </c:pt>
                <c:pt idx="61196" formatCode="0.00E+00">
                  <c:v>3.3503583031912999E-4</c:v>
                </c:pt>
                <c:pt idx="61197">
                  <c:v>2.2122447243995099E-3</c:v>
                </c:pt>
                <c:pt idx="61198">
                  <c:v>-2.8146472571312899E-2</c:v>
                </c:pt>
                <c:pt idx="61199">
                  <c:v>-2.89685313260283E-2</c:v>
                </c:pt>
                <c:pt idx="61200">
                  <c:v>-2.9026649598479799E-2</c:v>
                </c:pt>
                <c:pt idx="61201">
                  <c:v>-2.9026680340341601E-2</c:v>
                </c:pt>
                <c:pt idx="61202">
                  <c:v>-3.2165179045445802E-2</c:v>
                </c:pt>
                <c:pt idx="61203">
                  <c:v>-2.94408416731009E-2</c:v>
                </c:pt>
                <c:pt idx="61204">
                  <c:v>-9.6084927362335204E-2</c:v>
                </c:pt>
                <c:pt idx="61205">
                  <c:v>-8.1506039653852905E-2</c:v>
                </c:pt>
                <c:pt idx="61206">
                  <c:v>1.25185949273354E-2</c:v>
                </c:pt>
                <c:pt idx="61207">
                  <c:v>1.2168755740445699E-2</c:v>
                </c:pt>
                <c:pt idx="61208">
                  <c:v>3.3900712643462E-3</c:v>
                </c:pt>
                <c:pt idx="61209">
                  <c:v>2.1625657101957902E-3</c:v>
                </c:pt>
                <c:pt idx="61210" formatCode="0.00E+00">
                  <c:v>-1.03141115562088E-4</c:v>
                </c:pt>
                <c:pt idx="61211" formatCode="0.00E+00">
                  <c:v>-3.8541794351853998E-4</c:v>
                </c:pt>
                <c:pt idx="61212">
                  <c:v>-1.6008544606394E-3</c:v>
                </c:pt>
                <c:pt idx="61213">
                  <c:v>-1.33609887649965E-3</c:v>
                </c:pt>
                <c:pt idx="61214">
                  <c:v>1.6920887706788301E-2</c:v>
                </c:pt>
                <c:pt idx="61215">
                  <c:v>1.9888881811301402E-2</c:v>
                </c:pt>
                <c:pt idx="61216">
                  <c:v>-3.6356124250355802E-2</c:v>
                </c:pt>
                <c:pt idx="61217">
                  <c:v>-2.87003627943598E-2</c:v>
                </c:pt>
                <c:pt idx="61218">
                  <c:v>-3.1126496396566498E-2</c:v>
                </c:pt>
                <c:pt idx="61219">
                  <c:v>-3.06224440641353E-2</c:v>
                </c:pt>
                <c:pt idx="61220">
                  <c:v>-3.9015561870883099E-2</c:v>
                </c:pt>
                <c:pt idx="61221">
                  <c:v>-3.9884104739851697E-2</c:v>
                </c:pt>
                <c:pt idx="61222">
                  <c:v>-3.8237672093707403E-2</c:v>
                </c:pt>
                <c:pt idx="61223">
                  <c:v>-4.1381452128553597E-2</c:v>
                </c:pt>
                <c:pt idx="61224">
                  <c:v>-3.7884140848546403E-2</c:v>
                </c:pt>
                <c:pt idx="61225">
                  <c:v>-3.7883453930333801E-2</c:v>
                </c:pt>
                <c:pt idx="61226">
                  <c:v>1.40710788291877E-2</c:v>
                </c:pt>
                <c:pt idx="61227">
                  <c:v>1.4766765141967101E-2</c:v>
                </c:pt>
                <c:pt idx="61228">
                  <c:v>2.6412148643415002E-2</c:v>
                </c:pt>
                <c:pt idx="61229">
                  <c:v>2.5571405360881001E-2</c:v>
                </c:pt>
                <c:pt idx="61230">
                  <c:v>3.44941202213613E-2</c:v>
                </c:pt>
                <c:pt idx="61231">
                  <c:v>3.3855448169510798E-2</c:v>
                </c:pt>
                <c:pt idx="61232">
                  <c:v>3.2065855338800603E-2</c:v>
                </c:pt>
                <c:pt idx="61233">
                  <c:v>1.4342212604901001E-2</c:v>
                </c:pt>
                <c:pt idx="61234">
                  <c:v>1.4157210045142501E-2</c:v>
                </c:pt>
                <c:pt idx="61235">
                  <c:v>9.6845546141392999E-3</c:v>
                </c:pt>
                <c:pt idx="61236">
                  <c:v>1.6823148167978998E-2</c:v>
                </c:pt>
                <c:pt idx="61237">
                  <c:v>5.1594800041530699E-2</c:v>
                </c:pt>
                <c:pt idx="61238">
                  <c:v>5.9207815022693101E-2</c:v>
                </c:pt>
                <c:pt idx="61239">
                  <c:v>6.06626353013619E-2</c:v>
                </c:pt>
                <c:pt idx="61240">
                  <c:v>-0.16519063122104799</c:v>
                </c:pt>
                <c:pt idx="61241">
                  <c:v>-7.2934204084993404E-3</c:v>
                </c:pt>
                <c:pt idx="61242">
                  <c:v>-1.2192750861504001E-2</c:v>
                </c:pt>
                <c:pt idx="61243">
                  <c:v>-7.9527760854956001E-3</c:v>
                </c:pt>
                <c:pt idx="61244">
                  <c:v>-2.30468769730869E-2</c:v>
                </c:pt>
                <c:pt idx="61245">
                  <c:v>-2.3711789161978199E-2</c:v>
                </c:pt>
                <c:pt idx="61246">
                  <c:v>-2.09745837316259E-2</c:v>
                </c:pt>
                <c:pt idx="61247">
                  <c:v>-1.6758785559050499E-2</c:v>
                </c:pt>
                <c:pt idx="61248">
                  <c:v>-1.46034815118356E-2</c:v>
                </c:pt>
                <c:pt idx="61249">
                  <c:v>7.18672212406978E-3</c:v>
                </c:pt>
                <c:pt idx="61250">
                  <c:v>-1.8547879014289399E-2</c:v>
                </c:pt>
                <c:pt idx="61251">
                  <c:v>-1.5370321005867301E-2</c:v>
                </c:pt>
                <c:pt idx="61252" formatCode="0.00E+00">
                  <c:v>9.3163992113542895E-4</c:v>
                </c:pt>
                <c:pt idx="61253">
                  <c:v>-1.0187901971736499E-3</c:v>
                </c:pt>
                <c:pt idx="61254">
                  <c:v>-5.3084434919434802E-3</c:v>
                </c:pt>
                <c:pt idx="61255">
                  <c:v>-5.3824266580922701E-2</c:v>
                </c:pt>
                <c:pt idx="61256">
                  <c:v>-2.9604756151242199E-2</c:v>
                </c:pt>
                <c:pt idx="61257">
                  <c:v>-2.69761182906194E-2</c:v>
                </c:pt>
                <c:pt idx="61258">
                  <c:v>-2.3537619868991999E-2</c:v>
                </c:pt>
                <c:pt idx="61259">
                  <c:v>-2.98527398666825E-2</c:v>
                </c:pt>
                <c:pt idx="61260">
                  <c:v>-7.6668440045207994E-2</c:v>
                </c:pt>
                <c:pt idx="61261">
                  <c:v>-7.2774426273198398E-2</c:v>
                </c:pt>
                <c:pt idx="61262">
                  <c:v>-0.148759028097978</c:v>
                </c:pt>
                <c:pt idx="61263">
                  <c:v>-3.1311489589684799E-2</c:v>
                </c:pt>
                <c:pt idx="61264">
                  <c:v>-2.3742308553571002E-2</c:v>
                </c:pt>
                <c:pt idx="61265">
                  <c:v>1.71700100833573E-2</c:v>
                </c:pt>
                <c:pt idx="61266">
                  <c:v>1.2062204443221E-2</c:v>
                </c:pt>
                <c:pt idx="61267">
                  <c:v>1.38687825864232E-2</c:v>
                </c:pt>
                <c:pt idx="61268">
                  <c:v>1.9010191379483499E-2</c:v>
                </c:pt>
                <c:pt idx="61269">
                  <c:v>2.9779945281347999E-2</c:v>
                </c:pt>
                <c:pt idx="61270">
                  <c:v>3.2493206368945801E-2</c:v>
                </c:pt>
                <c:pt idx="61271">
                  <c:v>4.0095601171117899E-2</c:v>
                </c:pt>
                <c:pt idx="61272">
                  <c:v>4.3113524228552899E-2</c:v>
                </c:pt>
                <c:pt idx="61273">
                  <c:v>4.9186141173398E-2</c:v>
                </c:pt>
                <c:pt idx="61274">
                  <c:v>2.0393165951857601E-2</c:v>
                </c:pt>
                <c:pt idx="61275">
                  <c:v>3.2738202135510201E-2</c:v>
                </c:pt>
                <c:pt idx="61276">
                  <c:v>3.6272937748814897E-2</c:v>
                </c:pt>
                <c:pt idx="61277">
                  <c:v>3.1065339018730698E-2</c:v>
                </c:pt>
                <c:pt idx="61278">
                  <c:v>-4.5397047979360804E-3</c:v>
                </c:pt>
                <c:pt idx="61279">
                  <c:v>4.4789142006768E-2</c:v>
                </c:pt>
                <c:pt idx="61280">
                  <c:v>4.59946655160079E-2</c:v>
                </c:pt>
                <c:pt idx="61281" formatCode="0.00E+00">
                  <c:v>-3.1421597982528299E-4</c:v>
                </c:pt>
                <c:pt idx="61282">
                  <c:v>-2.6720498093963899E-3</c:v>
                </c:pt>
                <c:pt idx="61283">
                  <c:v>-2.7568700972910799E-3</c:v>
                </c:pt>
                <c:pt idx="61284">
                  <c:v>-1.30691612255235E-2</c:v>
                </c:pt>
                <c:pt idx="61285">
                  <c:v>-5.3313447453378002E-3</c:v>
                </c:pt>
                <c:pt idx="61286">
                  <c:v>-1.6273421379047099E-2</c:v>
                </c:pt>
                <c:pt idx="61287">
                  <c:v>-1.7596729797229899E-2</c:v>
                </c:pt>
                <c:pt idx="61288">
                  <c:v>-1.9643936858587601E-2</c:v>
                </c:pt>
                <c:pt idx="61289">
                  <c:v>4.5271522623925302E-2</c:v>
                </c:pt>
                <c:pt idx="61290">
                  <c:v>4.3248469563191803E-2</c:v>
                </c:pt>
                <c:pt idx="61291">
                  <c:v>-1.2054692629013201E-3</c:v>
                </c:pt>
                <c:pt idx="61292">
                  <c:v>6.46894366811923E-2</c:v>
                </c:pt>
                <c:pt idx="61293">
                  <c:v>0.14159042538499</c:v>
                </c:pt>
                <c:pt idx="61294">
                  <c:v>0.14097324850389101</c:v>
                </c:pt>
                <c:pt idx="61295">
                  <c:v>0.148681413017407</c:v>
                </c:pt>
                <c:pt idx="61296">
                  <c:v>0.14354998413459499</c:v>
                </c:pt>
                <c:pt idx="61297">
                  <c:v>0.155641036832808</c:v>
                </c:pt>
                <c:pt idx="61298">
                  <c:v>0.15033341442029299</c:v>
                </c:pt>
                <c:pt idx="61299">
                  <c:v>0.15744859232535399</c:v>
                </c:pt>
                <c:pt idx="61300">
                  <c:v>0.23447304142421799</c:v>
                </c:pt>
                <c:pt idx="61301">
                  <c:v>0.2810398822115</c:v>
                </c:pt>
                <c:pt idx="61302">
                  <c:v>0.19919102905472799</c:v>
                </c:pt>
                <c:pt idx="61303">
                  <c:v>0.19164407442197101</c:v>
                </c:pt>
                <c:pt idx="61304">
                  <c:v>0.148012187263522</c:v>
                </c:pt>
                <c:pt idx="61305">
                  <c:v>0.19779620595980699</c:v>
                </c:pt>
                <c:pt idx="61306">
                  <c:v>0.20597837283736301</c:v>
                </c:pt>
                <c:pt idx="61307">
                  <c:v>0.26247542582616501</c:v>
                </c:pt>
                <c:pt idx="61308">
                  <c:v>0.21454435019806101</c:v>
                </c:pt>
                <c:pt idx="61309">
                  <c:v>0.24072499076647</c:v>
                </c:pt>
                <c:pt idx="61310">
                  <c:v>0.23476208154532899</c:v>
                </c:pt>
                <c:pt idx="61311">
                  <c:v>0.233707254862137</c:v>
                </c:pt>
                <c:pt idx="61312">
                  <c:v>0.211435171814362</c:v>
                </c:pt>
                <c:pt idx="61313">
                  <c:v>0.21348674726977501</c:v>
                </c:pt>
                <c:pt idx="61314">
                  <c:v>0.29315151573230902</c:v>
                </c:pt>
                <c:pt idx="61315">
                  <c:v>0.28941890618407201</c:v>
                </c:pt>
                <c:pt idx="61316">
                  <c:v>6.95358031764437E-3</c:v>
                </c:pt>
                <c:pt idx="61317">
                  <c:v>3.9905124236949696E-3</c:v>
                </c:pt>
                <c:pt idx="61318">
                  <c:v>1.1092730425819699E-2</c:v>
                </c:pt>
                <c:pt idx="61319">
                  <c:v>3.43047420929085E-2</c:v>
                </c:pt>
                <c:pt idx="61320">
                  <c:v>4.6153179169406901E-2</c:v>
                </c:pt>
                <c:pt idx="61321">
                  <c:v>4.6827771847661702E-2</c:v>
                </c:pt>
                <c:pt idx="61322">
                  <c:v>4.0489656710046701E-2</c:v>
                </c:pt>
                <c:pt idx="61323">
                  <c:v>5.1792552155342599E-2</c:v>
                </c:pt>
                <c:pt idx="61324">
                  <c:v>4.5988629247596599E-2</c:v>
                </c:pt>
                <c:pt idx="61325">
                  <c:v>4.5971389129977301E-2</c:v>
                </c:pt>
                <c:pt idx="61326">
                  <c:v>4.5474388501977402E-2</c:v>
                </c:pt>
                <c:pt idx="61327">
                  <c:v>4.5710975720263301E-2</c:v>
                </c:pt>
                <c:pt idx="61328">
                  <c:v>6.0436629960915998E-2</c:v>
                </c:pt>
                <c:pt idx="61329">
                  <c:v>6.2584936023803495E-2</c:v>
                </c:pt>
                <c:pt idx="61330">
                  <c:v>5.9613984209700099E-2</c:v>
                </c:pt>
                <c:pt idx="61331">
                  <c:v>4.7162122476624699E-2</c:v>
                </c:pt>
                <c:pt idx="61332">
                  <c:v>4.6631433279077102E-2</c:v>
                </c:pt>
                <c:pt idx="61333">
                  <c:v>3.5759509460701902E-2</c:v>
                </c:pt>
                <c:pt idx="61334">
                  <c:v>3.56366648769572E-2</c:v>
                </c:pt>
                <c:pt idx="61335">
                  <c:v>3.7358240866940798E-2</c:v>
                </c:pt>
                <c:pt idx="61336">
                  <c:v>1.4440176704262699E-2</c:v>
                </c:pt>
                <c:pt idx="61337">
                  <c:v>1.8421490635216E-2</c:v>
                </c:pt>
                <c:pt idx="61338">
                  <c:v>8.57919537123796E-3</c:v>
                </c:pt>
                <c:pt idx="61339">
                  <c:v>1.8075356448106601E-2</c:v>
                </c:pt>
                <c:pt idx="61340">
                  <c:v>2.8841356448887401E-2</c:v>
                </c:pt>
                <c:pt idx="61341">
                  <c:v>4.2781743637341201E-3</c:v>
                </c:pt>
                <c:pt idx="61342">
                  <c:v>3.6540374047822001E-3</c:v>
                </c:pt>
                <c:pt idx="61343">
                  <c:v>4.0984802114907197E-3</c:v>
                </c:pt>
                <c:pt idx="61344" formatCode="0.00E+00">
                  <c:v>8.1428575640285397E-4</c:v>
                </c:pt>
                <c:pt idx="61345">
                  <c:v>-1.7318738231056199E-2</c:v>
                </c:pt>
                <c:pt idx="61346">
                  <c:v>2.0995137942558299E-2</c:v>
                </c:pt>
                <c:pt idx="61347">
                  <c:v>1.8156616533748501E-2</c:v>
                </c:pt>
                <c:pt idx="61348">
                  <c:v>2.1738420856000699E-2</c:v>
                </c:pt>
                <c:pt idx="61349">
                  <c:v>1.8318530591460099E-2</c:v>
                </c:pt>
                <c:pt idx="61350">
                  <c:v>1.92009306413236E-2</c:v>
                </c:pt>
                <c:pt idx="61351">
                  <c:v>1.89861500986994E-2</c:v>
                </c:pt>
                <c:pt idx="61352">
                  <c:v>2.4933856144859299E-2</c:v>
                </c:pt>
                <c:pt idx="61353">
                  <c:v>2.1846282712402802E-2</c:v>
                </c:pt>
                <c:pt idx="61354">
                  <c:v>1.6152134111071501E-2</c:v>
                </c:pt>
                <c:pt idx="61355">
                  <c:v>6.1624380024261703E-2</c:v>
                </c:pt>
                <c:pt idx="61356">
                  <c:v>0.114698759889435</c:v>
                </c:pt>
                <c:pt idx="61357">
                  <c:v>0.116791175154531</c:v>
                </c:pt>
                <c:pt idx="61358">
                  <c:v>8.3046847010047095E-2</c:v>
                </c:pt>
                <c:pt idx="61359">
                  <c:v>5.68180573812384E-2</c:v>
                </c:pt>
                <c:pt idx="61360">
                  <c:v>8.7514244399660296E-2</c:v>
                </c:pt>
                <c:pt idx="61361">
                  <c:v>0.10536437417389601</c:v>
                </c:pt>
                <c:pt idx="61362">
                  <c:v>0.111515896841023</c:v>
                </c:pt>
                <c:pt idx="61363">
                  <c:v>0.10277733409294</c:v>
                </c:pt>
                <c:pt idx="61364">
                  <c:v>9.2772286412030794E-2</c:v>
                </c:pt>
                <c:pt idx="61365">
                  <c:v>9.9111511692461005E-2</c:v>
                </c:pt>
                <c:pt idx="61366">
                  <c:v>9.1986974807953995E-2</c:v>
                </c:pt>
                <c:pt idx="61367">
                  <c:v>7.9771512442925199E-2</c:v>
                </c:pt>
                <c:pt idx="61368">
                  <c:v>0.114914313490416</c:v>
                </c:pt>
                <c:pt idx="61369">
                  <c:v>0.151454888635946</c:v>
                </c:pt>
                <c:pt idx="61370">
                  <c:v>0.17844739268488499</c:v>
                </c:pt>
                <c:pt idx="61371">
                  <c:v>0.169230448595098</c:v>
                </c:pt>
                <c:pt idx="61372">
                  <c:v>0.17614510219808499</c:v>
                </c:pt>
                <c:pt idx="61373">
                  <c:v>0.129140868101637</c:v>
                </c:pt>
                <c:pt idx="61374">
                  <c:v>0.145926597223241</c:v>
                </c:pt>
                <c:pt idx="61375">
                  <c:v>0.15026462279029801</c:v>
                </c:pt>
                <c:pt idx="61376">
                  <c:v>0.19312865854985201</c:v>
                </c:pt>
                <c:pt idx="61377">
                  <c:v>0.21981063301684201</c:v>
                </c:pt>
                <c:pt idx="61378">
                  <c:v>0.23503364957888601</c:v>
                </c:pt>
                <c:pt idx="61379">
                  <c:v>0.261527188125532</c:v>
                </c:pt>
                <c:pt idx="61380">
                  <c:v>0.265931580267455</c:v>
                </c:pt>
                <c:pt idx="61381">
                  <c:v>0.274260059900505</c:v>
                </c:pt>
                <c:pt idx="61382">
                  <c:v>0.23251180887978701</c:v>
                </c:pt>
                <c:pt idx="61383">
                  <c:v>0.219692855220048</c:v>
                </c:pt>
                <c:pt idx="61384">
                  <c:v>0.22618484807772099</c:v>
                </c:pt>
                <c:pt idx="61385">
                  <c:v>0.176899270313222</c:v>
                </c:pt>
                <c:pt idx="61386">
                  <c:v>0.18160711784054301</c:v>
                </c:pt>
                <c:pt idx="61387">
                  <c:v>0.21834775454827501</c:v>
                </c:pt>
                <c:pt idx="61388">
                  <c:v>0.24654244299722</c:v>
                </c:pt>
                <c:pt idx="61389">
                  <c:v>0.23995010768120401</c:v>
                </c:pt>
                <c:pt idx="61390">
                  <c:v>0.252761787688838</c:v>
                </c:pt>
                <c:pt idx="61391">
                  <c:v>0.26123358249256001</c:v>
                </c:pt>
                <c:pt idx="61392">
                  <c:v>0.28355534483047401</c:v>
                </c:pt>
                <c:pt idx="61393">
                  <c:v>0.29835896132074802</c:v>
                </c:pt>
                <c:pt idx="61394">
                  <c:v>0.36208728284453401</c:v>
                </c:pt>
                <c:pt idx="61395">
                  <c:v>0.32351458050360099</c:v>
                </c:pt>
                <c:pt idx="61396">
                  <c:v>0.36128993020691003</c:v>
                </c:pt>
                <c:pt idx="61397">
                  <c:v>0.41821883576032598</c:v>
                </c:pt>
                <c:pt idx="61398">
                  <c:v>0.41583821943842503</c:v>
                </c:pt>
                <c:pt idx="61399">
                  <c:v>0.30144754436011101</c:v>
                </c:pt>
                <c:pt idx="61400">
                  <c:v>0.33665936057350299</c:v>
                </c:pt>
                <c:pt idx="61401">
                  <c:v>0.33476464097622499</c:v>
                </c:pt>
                <c:pt idx="61402">
                  <c:v>0.33401067289317599</c:v>
                </c:pt>
                <c:pt idx="61403">
                  <c:v>0.315960782676867</c:v>
                </c:pt>
                <c:pt idx="61404">
                  <c:v>0.36361046039530698</c:v>
                </c:pt>
                <c:pt idx="61405">
                  <c:v>0.39941900992602197</c:v>
                </c:pt>
                <c:pt idx="61406">
                  <c:v>0.48155741329470297</c:v>
                </c:pt>
                <c:pt idx="61407">
                  <c:v>0.55712081542730196</c:v>
                </c:pt>
                <c:pt idx="61408">
                  <c:v>0.48250552690398302</c:v>
                </c:pt>
                <c:pt idx="61409">
                  <c:v>0.49613692819555</c:v>
                </c:pt>
                <c:pt idx="61410">
                  <c:v>0.50002313423864697</c:v>
                </c:pt>
                <c:pt idx="61411">
                  <c:v>0.45229546168927698</c:v>
                </c:pt>
                <c:pt idx="61412">
                  <c:v>0.58355271119058905</c:v>
                </c:pt>
                <c:pt idx="61413">
                  <c:v>0.53255210906388395</c:v>
                </c:pt>
                <c:pt idx="61414">
                  <c:v>0.56063321672344801</c:v>
                </c:pt>
                <c:pt idx="61415">
                  <c:v>0.60105781264770997</c:v>
                </c:pt>
                <c:pt idx="61416">
                  <c:v>0.65387219911081396</c:v>
                </c:pt>
                <c:pt idx="61417">
                  <c:v>0.73149098054776496</c:v>
                </c:pt>
                <c:pt idx="61418">
                  <c:v>0.73327726637102097</c:v>
                </c:pt>
                <c:pt idx="61419">
                  <c:v>0.703867507430463</c:v>
                </c:pt>
                <c:pt idx="61420">
                  <c:v>0.77906356020201095</c:v>
                </c:pt>
                <c:pt idx="61421">
                  <c:v>0.84839564848101001</c:v>
                </c:pt>
                <c:pt idx="61422">
                  <c:v>0.83583215582206005</c:v>
                </c:pt>
                <c:pt idx="61423">
                  <c:v>0.823728930648021</c:v>
                </c:pt>
                <c:pt idx="61424">
                  <c:v>0.81573227781805302</c:v>
                </c:pt>
                <c:pt idx="61425">
                  <c:v>0.89045977974385304</c:v>
                </c:pt>
                <c:pt idx="61426">
                  <c:v>0.91843731891631197</c:v>
                </c:pt>
                <c:pt idx="61427">
                  <c:v>-3.2856741421138898E-3</c:v>
                </c:pt>
                <c:pt idx="61428">
                  <c:v>-9.4866507418529498E-3</c:v>
                </c:pt>
                <c:pt idx="61429">
                  <c:v>-6.5142830596351901E-3</c:v>
                </c:pt>
                <c:pt idx="61430">
                  <c:v>-1.1728901698941901E-2</c:v>
                </c:pt>
                <c:pt idx="61431">
                  <c:v>-3.4211954445759002E-2</c:v>
                </c:pt>
                <c:pt idx="61432">
                  <c:v>-1.2858662718512499E-2</c:v>
                </c:pt>
                <c:pt idx="61433">
                  <c:v>-1.2835590314133E-2</c:v>
                </c:pt>
                <c:pt idx="61434">
                  <c:v>-1.5865707238563499E-2</c:v>
                </c:pt>
                <c:pt idx="61435">
                  <c:v>-1.7273008276394702E-2</c:v>
                </c:pt>
                <c:pt idx="61436">
                  <c:v>-2.04384177878838E-2</c:v>
                </c:pt>
                <c:pt idx="61437">
                  <c:v>-1.99354383488357E-2</c:v>
                </c:pt>
                <c:pt idx="61438">
                  <c:v>-3.4714446603454498E-2</c:v>
                </c:pt>
                <c:pt idx="61439">
                  <c:v>-3.6100043348131501E-2</c:v>
                </c:pt>
                <c:pt idx="61440">
                  <c:v>-3.7095835164624599E-2</c:v>
                </c:pt>
                <c:pt idx="61441">
                  <c:v>-9.1691995233942301E-3</c:v>
                </c:pt>
                <c:pt idx="61442">
                  <c:v>-1.0308393816303101E-2</c:v>
                </c:pt>
                <c:pt idx="61443">
                  <c:v>-7.1937360079619098E-3</c:v>
                </c:pt>
                <c:pt idx="61444">
                  <c:v>-2.2675988893263699E-3</c:v>
                </c:pt>
                <c:pt idx="61445">
                  <c:v>-2.1105252303994502E-3</c:v>
                </c:pt>
                <c:pt idx="61446">
                  <c:v>-5.1361509181564397E-3</c:v>
                </c:pt>
                <c:pt idx="61447">
                  <c:v>-5.8992683553600296E-3</c:v>
                </c:pt>
                <c:pt idx="61448">
                  <c:v>-2.7337572349912498E-3</c:v>
                </c:pt>
                <c:pt idx="61449">
                  <c:v>1.2968301890867499E-2</c:v>
                </c:pt>
                <c:pt idx="61450">
                  <c:v>-1.51309528241829E-2</c:v>
                </c:pt>
                <c:pt idx="61451">
                  <c:v>-1.14006370117067E-2</c:v>
                </c:pt>
                <c:pt idx="61452">
                  <c:v>-1.7229534678991399E-2</c:v>
                </c:pt>
                <c:pt idx="61453">
                  <c:v>-2.2756777866163199E-2</c:v>
                </c:pt>
                <c:pt idx="61454">
                  <c:v>-1.7757026422127301E-2</c:v>
                </c:pt>
                <c:pt idx="61455">
                  <c:v>-1.7405438601598901E-2</c:v>
                </c:pt>
                <c:pt idx="61456">
                  <c:v>-2.3357300578575602E-2</c:v>
                </c:pt>
                <c:pt idx="61457">
                  <c:v>-2.36860692513041E-2</c:v>
                </c:pt>
                <c:pt idx="61458">
                  <c:v>-3.5074849740936997E-2</c:v>
                </c:pt>
                <c:pt idx="61459">
                  <c:v>-3.9528485509670898E-2</c:v>
                </c:pt>
                <c:pt idx="61460">
                  <c:v>-0.21277013674298001</c:v>
                </c:pt>
                <c:pt idx="61461">
                  <c:v>-9.7250433436277595E-2</c:v>
                </c:pt>
                <c:pt idx="61462">
                  <c:v>-0.123594876453697</c:v>
                </c:pt>
                <c:pt idx="61463">
                  <c:v>-0.126582635822027</c:v>
                </c:pt>
                <c:pt idx="61464">
                  <c:v>-0.16520679896427401</c:v>
                </c:pt>
                <c:pt idx="61465">
                  <c:v>-0.16933683909103101</c:v>
                </c:pt>
                <c:pt idx="61466">
                  <c:v>-0.16841036558664099</c:v>
                </c:pt>
                <c:pt idx="61467">
                  <c:v>-0.14045759442038799</c:v>
                </c:pt>
                <c:pt idx="61468">
                  <c:v>-0.14964020842779899</c:v>
                </c:pt>
                <c:pt idx="61469">
                  <c:v>-0.15485613654219199</c:v>
                </c:pt>
                <c:pt idx="61470">
                  <c:v>-0.173459881115062</c:v>
                </c:pt>
                <c:pt idx="61471">
                  <c:v>-0.165574413293884</c:v>
                </c:pt>
                <c:pt idx="61472">
                  <c:v>-0.18658128589606299</c:v>
                </c:pt>
                <c:pt idx="61473">
                  <c:v>-0.18141606002529201</c:v>
                </c:pt>
                <c:pt idx="61474">
                  <c:v>-0.18124885566619001</c:v>
                </c:pt>
                <c:pt idx="61475">
                  <c:v>-0.13562240499959199</c:v>
                </c:pt>
                <c:pt idx="61476">
                  <c:v>-0.12311169971934501</c:v>
                </c:pt>
                <c:pt idx="61477">
                  <c:v>-0.13008357593146599</c:v>
                </c:pt>
                <c:pt idx="61478">
                  <c:v>-0.12636711495706399</c:v>
                </c:pt>
                <c:pt idx="61479">
                  <c:v>-0.10872534255013901</c:v>
                </c:pt>
                <c:pt idx="61480">
                  <c:v>-0.114096506841367</c:v>
                </c:pt>
                <c:pt idx="61481">
                  <c:v>-0.13838905348501801</c:v>
                </c:pt>
                <c:pt idx="61482">
                  <c:v>-0.15864681697306299</c:v>
                </c:pt>
                <c:pt idx="61483">
                  <c:v>-0.116105327047151</c:v>
                </c:pt>
                <c:pt idx="61484">
                  <c:v>-0.118100633580995</c:v>
                </c:pt>
                <c:pt idx="61485">
                  <c:v>-0.121844084018238</c:v>
                </c:pt>
                <c:pt idx="61486">
                  <c:v>-0.11924972378251</c:v>
                </c:pt>
                <c:pt idx="61487">
                  <c:v>-0.1229644367014</c:v>
                </c:pt>
                <c:pt idx="61488">
                  <c:v>-0.10822441741350899</c:v>
                </c:pt>
                <c:pt idx="61489">
                  <c:v>-0.13311233638560299</c:v>
                </c:pt>
                <c:pt idx="61490">
                  <c:v>-0.15021536146347</c:v>
                </c:pt>
                <c:pt idx="61491">
                  <c:v>-0.14354452083983901</c:v>
                </c:pt>
                <c:pt idx="61492">
                  <c:v>1.0528266134139899E-3</c:v>
                </c:pt>
                <c:pt idx="61493">
                  <c:v>3.7816881795860102E-3</c:v>
                </c:pt>
                <c:pt idx="61494" formatCode="0.00E+00">
                  <c:v>-9.797619181657329E-4</c:v>
                </c:pt>
                <c:pt idx="61495" formatCode="0.00E+00">
                  <c:v>1.13222460991435E-4</c:v>
                </c:pt>
                <c:pt idx="61496">
                  <c:v>-6.0604113475533003E-3</c:v>
                </c:pt>
                <c:pt idx="61497">
                  <c:v>-4.9760502484863496E-3</c:v>
                </c:pt>
                <c:pt idx="61498">
                  <c:v>4.2803041721820999E-2</c:v>
                </c:pt>
                <c:pt idx="61499">
                  <c:v>5.3696135052432703E-2</c:v>
                </c:pt>
                <c:pt idx="61500">
                  <c:v>1.41980907275236E-2</c:v>
                </c:pt>
                <c:pt idx="61501">
                  <c:v>1.1931818264585999E-2</c:v>
                </c:pt>
                <c:pt idx="61502">
                  <c:v>9.5818192436121202E-3</c:v>
                </c:pt>
                <c:pt idx="61503">
                  <c:v>9.7179738571464506E-3</c:v>
                </c:pt>
                <c:pt idx="61504">
                  <c:v>1.37510196635142E-2</c:v>
                </c:pt>
                <c:pt idx="61505">
                  <c:v>1.25017869575985E-2</c:v>
                </c:pt>
                <c:pt idx="61506">
                  <c:v>1.40297778785203E-2</c:v>
                </c:pt>
                <c:pt idx="61507">
                  <c:v>1.52383782598524E-2</c:v>
                </c:pt>
                <c:pt idx="61508">
                  <c:v>7.4369497430899403E-3</c:v>
                </c:pt>
                <c:pt idx="61509">
                  <c:v>5.5727875337852001E-3</c:v>
                </c:pt>
                <c:pt idx="61510">
                  <c:v>1.02272815629564E-2</c:v>
                </c:pt>
                <c:pt idx="61511">
                  <c:v>7.00382863639115E-3</c:v>
                </c:pt>
                <c:pt idx="61512">
                  <c:v>3.8462482376932297E-2</c:v>
                </c:pt>
                <c:pt idx="61513">
                  <c:v>4.69086703275223E-2</c:v>
                </c:pt>
                <c:pt idx="61514">
                  <c:v>4.8463077840108497E-2</c:v>
                </c:pt>
                <c:pt idx="61515">
                  <c:v>4.5348815616314597E-2</c:v>
                </c:pt>
                <c:pt idx="61516">
                  <c:v>5.9612111939371104E-3</c:v>
                </c:pt>
                <c:pt idx="61517">
                  <c:v>5.3938586937452397E-2</c:v>
                </c:pt>
                <c:pt idx="61518">
                  <c:v>5.4824458671952798E-2</c:v>
                </c:pt>
                <c:pt idx="61519">
                  <c:v>5.9252093376494099E-2</c:v>
                </c:pt>
                <c:pt idx="61520">
                  <c:v>5.9240124877655703E-2</c:v>
                </c:pt>
                <c:pt idx="61521">
                  <c:v>6.1651848597565798E-2</c:v>
                </c:pt>
                <c:pt idx="61522">
                  <c:v>6.6815543198021299E-2</c:v>
                </c:pt>
                <c:pt idx="61523">
                  <c:v>0.16858072726190099</c:v>
                </c:pt>
                <c:pt idx="61524">
                  <c:v>0.17615712732080299</c:v>
                </c:pt>
                <c:pt idx="61525">
                  <c:v>0.16530537599998299</c:v>
                </c:pt>
                <c:pt idx="61526">
                  <c:v>0.18646882894560099</c:v>
                </c:pt>
                <c:pt idx="61527">
                  <c:v>0.21014847768224601</c:v>
                </c:pt>
                <c:pt idx="61528">
                  <c:v>0.16784269452505901</c:v>
                </c:pt>
                <c:pt idx="61529">
                  <c:v>0.196360801348234</c:v>
                </c:pt>
                <c:pt idx="61530">
                  <c:v>0.193657244568951</c:v>
                </c:pt>
                <c:pt idx="61531">
                  <c:v>0.17837018833670301</c:v>
                </c:pt>
                <c:pt idx="61532">
                  <c:v>0.19042986423313099</c:v>
                </c:pt>
                <c:pt idx="61533">
                  <c:v>0.18311682846135199</c:v>
                </c:pt>
                <c:pt idx="61534">
                  <c:v>0.19053780923884001</c:v>
                </c:pt>
                <c:pt idx="61535">
                  <c:v>0.18311682846135199</c:v>
                </c:pt>
                <c:pt idx="61536">
                  <c:v>0.19053780923884001</c:v>
                </c:pt>
                <c:pt idx="61537">
                  <c:v>0.14117585316506501</c:v>
                </c:pt>
                <c:pt idx="61538">
                  <c:v>0.123431257953119</c:v>
                </c:pt>
                <c:pt idx="61539">
                  <c:v>0.16137651999771299</c:v>
                </c:pt>
                <c:pt idx="61540">
                  <c:v>0.16440505049714499</c:v>
                </c:pt>
                <c:pt idx="61541">
                  <c:v>0.173962536566588</c:v>
                </c:pt>
                <c:pt idx="61542">
                  <c:v>0.16769179157883199</c:v>
                </c:pt>
                <c:pt idx="61543">
                  <c:v>0.173962536566588</c:v>
                </c:pt>
                <c:pt idx="61544">
                  <c:v>0.16769179157883199</c:v>
                </c:pt>
                <c:pt idx="61545">
                  <c:v>0.16551618681056701</c:v>
                </c:pt>
                <c:pt idx="61546">
                  <c:v>0.202631478126922</c:v>
                </c:pt>
                <c:pt idx="61547">
                  <c:v>0.213588013646415</c:v>
                </c:pt>
                <c:pt idx="61548">
                  <c:v>0.211790010927357</c:v>
                </c:pt>
                <c:pt idx="61549">
                  <c:v>0.24924841198457401</c:v>
                </c:pt>
                <c:pt idx="61550">
                  <c:v>0.19889878872689501</c:v>
                </c:pt>
                <c:pt idx="61551">
                  <c:v>0.23200221606200899</c:v>
                </c:pt>
                <c:pt idx="61552">
                  <c:v>0.230061784765035</c:v>
                </c:pt>
                <c:pt idx="61553">
                  <c:v>0.22370593166170799</c:v>
                </c:pt>
                <c:pt idx="61554">
                  <c:v>0.2180095938619</c:v>
                </c:pt>
                <c:pt idx="61555">
                  <c:v>0.22956241803317701</c:v>
                </c:pt>
                <c:pt idx="61556">
                  <c:v>0.241230041298367</c:v>
                </c:pt>
                <c:pt idx="61557">
                  <c:v>0.22423779081261999</c:v>
                </c:pt>
                <c:pt idx="61558">
                  <c:v>0.187912598064089</c:v>
                </c:pt>
                <c:pt idx="61559">
                  <c:v>0.247470177258895</c:v>
                </c:pt>
                <c:pt idx="61560">
                  <c:v>0.177040419440715</c:v>
                </c:pt>
                <c:pt idx="61561">
                  <c:v>0.178199921158541</c:v>
                </c:pt>
                <c:pt idx="61562">
                  <c:v>0.17948176430559701</c:v>
                </c:pt>
                <c:pt idx="61563">
                  <c:v>0.236258449783113</c:v>
                </c:pt>
                <c:pt idx="61564">
                  <c:v>0.217668736879393</c:v>
                </c:pt>
                <c:pt idx="61565">
                  <c:v>0.20430723464447001</c:v>
                </c:pt>
                <c:pt idx="61566">
                  <c:v>0.19319169023354901</c:v>
                </c:pt>
                <c:pt idx="61567">
                  <c:v>0.21034143855860701</c:v>
                </c:pt>
                <c:pt idx="61568">
                  <c:v>0.196722846396163</c:v>
                </c:pt>
                <c:pt idx="61569">
                  <c:v>0.21835624497287701</c:v>
                </c:pt>
                <c:pt idx="61570">
                  <c:v>0.23463904884460199</c:v>
                </c:pt>
                <c:pt idx="61571">
                  <c:v>0.19769979785928199</c:v>
                </c:pt>
                <c:pt idx="61572">
                  <c:v>0.138564757342789</c:v>
                </c:pt>
                <c:pt idx="61573">
                  <c:v>0.22050136742997301</c:v>
                </c:pt>
                <c:pt idx="61574">
                  <c:v>0.188824474596058</c:v>
                </c:pt>
                <c:pt idx="61575">
                  <c:v>0.22434560085709401</c:v>
                </c:pt>
                <c:pt idx="61576">
                  <c:v>0.236133581614657</c:v>
                </c:pt>
                <c:pt idx="61577">
                  <c:v>0.21917036946320101</c:v>
                </c:pt>
                <c:pt idx="61578">
                  <c:v>0.21376637693027201</c:v>
                </c:pt>
                <c:pt idx="61579">
                  <c:v>0.21342240526485001</c:v>
                </c:pt>
                <c:pt idx="61580">
                  <c:v>0.22146183833696501</c:v>
                </c:pt>
                <c:pt idx="61581">
                  <c:v>0.231117612262045</c:v>
                </c:pt>
                <c:pt idx="61582">
                  <c:v>0.24537350237792399</c:v>
                </c:pt>
                <c:pt idx="61583">
                  <c:v>0.22250451857129799</c:v>
                </c:pt>
                <c:pt idx="61584">
                  <c:v>0.214060437386075</c:v>
                </c:pt>
                <c:pt idx="61585">
                  <c:v>0.21468440805796399</c:v>
                </c:pt>
                <c:pt idx="61586">
                  <c:v>0.22243634734600001</c:v>
                </c:pt>
                <c:pt idx="61587">
                  <c:v>0.220321461865953</c:v>
                </c:pt>
                <c:pt idx="61588">
                  <c:v>0.214540269293755</c:v>
                </c:pt>
                <c:pt idx="61589">
                  <c:v>0.21876123338595899</c:v>
                </c:pt>
                <c:pt idx="61590">
                  <c:v>0.23228428153834699</c:v>
                </c:pt>
                <c:pt idx="61591">
                  <c:v>0.22178097886123299</c:v>
                </c:pt>
                <c:pt idx="61592">
                  <c:v>0.219630766507941</c:v>
                </c:pt>
                <c:pt idx="61593">
                  <c:v>0.319330509140834</c:v>
                </c:pt>
                <c:pt idx="61594">
                  <c:v>0.30924689598261701</c:v>
                </c:pt>
                <c:pt idx="61595">
                  <c:v>0.30790187578803602</c:v>
                </c:pt>
                <c:pt idx="61596">
                  <c:v>0.571747308951158</c:v>
                </c:pt>
                <c:pt idx="61597">
                  <c:v>0.52125026606704505</c:v>
                </c:pt>
                <c:pt idx="61598">
                  <c:v>0.47575093112977102</c:v>
                </c:pt>
                <c:pt idx="61599">
                  <c:v>0.42934215099349199</c:v>
                </c:pt>
                <c:pt idx="61600">
                  <c:v>4.1651817962457998E-3</c:v>
                </c:pt>
                <c:pt idx="61601">
                  <c:v>8.7343893310161107E-3</c:v>
                </c:pt>
                <c:pt idx="61602">
                  <c:v>5.5749921291976499E-3</c:v>
                </c:pt>
                <c:pt idx="61603">
                  <c:v>1.2438307833057599E-2</c:v>
                </c:pt>
                <c:pt idx="61604">
                  <c:v>1.2283183487468799E-2</c:v>
                </c:pt>
                <c:pt idx="61605">
                  <c:v>1.1545338375538301E-2</c:v>
                </c:pt>
                <c:pt idx="61606">
                  <c:v>1.0837573127025799E-2</c:v>
                </c:pt>
                <c:pt idx="61607">
                  <c:v>2.8430660591883501E-2</c:v>
                </c:pt>
                <c:pt idx="61608">
                  <c:v>2.7400951409249402E-2</c:v>
                </c:pt>
                <c:pt idx="61609">
                  <c:v>-2.1584467079838399E-2</c:v>
                </c:pt>
                <c:pt idx="61610">
                  <c:v>-2.5148486665608202E-2</c:v>
                </c:pt>
                <c:pt idx="61611">
                  <c:v>-3.2563663977924498E-2</c:v>
                </c:pt>
                <c:pt idx="61612">
                  <c:v>-3.52093906641179E-2</c:v>
                </c:pt>
                <c:pt idx="61613">
                  <c:v>-2.45665537241333E-2</c:v>
                </c:pt>
                <c:pt idx="61614">
                  <c:v>-2.68533049296748E-2</c:v>
                </c:pt>
                <c:pt idx="61615">
                  <c:v>-2.9541320805859202E-2</c:v>
                </c:pt>
                <c:pt idx="61616">
                  <c:v>1.45125088430364E-2</c:v>
                </c:pt>
                <c:pt idx="61617">
                  <c:v>-5.1399623383793801E-2</c:v>
                </c:pt>
                <c:pt idx="61618">
                  <c:v>-5.6530275196482203E-2</c:v>
                </c:pt>
                <c:pt idx="61619">
                  <c:v>-6.6457843528430205E-2</c:v>
                </c:pt>
                <c:pt idx="61620">
                  <c:v>-6.4645213505357402E-2</c:v>
                </c:pt>
                <c:pt idx="61621">
                  <c:v>-4.9168245602760202E-2</c:v>
                </c:pt>
                <c:pt idx="61622">
                  <c:v>-8.6306184911417505E-2</c:v>
                </c:pt>
                <c:pt idx="61623">
                  <c:v>-7.9857418660033597E-2</c:v>
                </c:pt>
                <c:pt idx="61624">
                  <c:v>-8.5021512802277099E-2</c:v>
                </c:pt>
                <c:pt idx="61625">
                  <c:v>-8.6517928144269396E-2</c:v>
                </c:pt>
                <c:pt idx="61626">
                  <c:v>-8.6972533609644298E-2</c:v>
                </c:pt>
                <c:pt idx="61627">
                  <c:v>-8.0537335760345802E-2</c:v>
                </c:pt>
                <c:pt idx="61628">
                  <c:v>-7.6626211992378096E-2</c:v>
                </c:pt>
                <c:pt idx="61629">
                  <c:v>-1.9578137752086E-2</c:v>
                </c:pt>
                <c:pt idx="61630">
                  <c:v>-3.10550554347006E-2</c:v>
                </c:pt>
                <c:pt idx="61631">
                  <c:v>-3.2658183172135702E-2</c:v>
                </c:pt>
                <c:pt idx="61632">
                  <c:v>-4.4959119853088002E-2</c:v>
                </c:pt>
                <c:pt idx="61633">
                  <c:v>-6.0424888019836802E-2</c:v>
                </c:pt>
                <c:pt idx="61634">
                  <c:v>-7.2669763306749402E-2</c:v>
                </c:pt>
                <c:pt idx="61635">
                  <c:v>-6.5272770347919604E-2</c:v>
                </c:pt>
                <c:pt idx="61636">
                  <c:v>-9.1951706189160098E-2</c:v>
                </c:pt>
                <c:pt idx="61637">
                  <c:v>-6.1436443667929698E-2</c:v>
                </c:pt>
                <c:pt idx="61638">
                  <c:v>-6.2551905652568504E-2</c:v>
                </c:pt>
                <c:pt idx="61639">
                  <c:v>-8.0947726243825999E-2</c:v>
                </c:pt>
                <c:pt idx="61640">
                  <c:v>-8.9195335401144493E-2</c:v>
                </c:pt>
                <c:pt idx="61641">
                  <c:v>-0.103862644718902</c:v>
                </c:pt>
                <c:pt idx="61642">
                  <c:v>-0.12870409646733999</c:v>
                </c:pt>
                <c:pt idx="61643">
                  <c:v>-0.12829387557819899</c:v>
                </c:pt>
                <c:pt idx="61644">
                  <c:v>-0.12793102108984999</c:v>
                </c:pt>
                <c:pt idx="61645">
                  <c:v>-0.13215635805786</c:v>
                </c:pt>
                <c:pt idx="61646">
                  <c:v>-0.121776144571779</c:v>
                </c:pt>
                <c:pt idx="61647">
                  <c:v>-0.103369391562828</c:v>
                </c:pt>
                <c:pt idx="61648">
                  <c:v>-0.106462281103024</c:v>
                </c:pt>
                <c:pt idx="61649">
                  <c:v>-0.10955542655296301</c:v>
                </c:pt>
                <c:pt idx="61650">
                  <c:v>-8.6385045316092299E-2</c:v>
                </c:pt>
                <c:pt idx="61651">
                  <c:v>-4.70406276577406E-2</c:v>
                </c:pt>
                <c:pt idx="61652">
                  <c:v>-3.8348229700007702E-2</c:v>
                </c:pt>
                <c:pt idx="61653">
                  <c:v>-0.17441373059207699</c:v>
                </c:pt>
                <c:pt idx="61654">
                  <c:v>-0.13954697940663</c:v>
                </c:pt>
                <c:pt idx="61655">
                  <c:v>-0.20749990960467601</c:v>
                </c:pt>
                <c:pt idx="61656">
                  <c:v>-0.23438585609867801</c:v>
                </c:pt>
                <c:pt idx="61657">
                  <c:v>-0.24300302273968899</c:v>
                </c:pt>
                <c:pt idx="61658">
                  <c:v>-0.23942688424972899</c:v>
                </c:pt>
                <c:pt idx="61659">
                  <c:v>-0.221564695940204</c:v>
                </c:pt>
                <c:pt idx="61660">
                  <c:v>-0.244614349544761</c:v>
                </c:pt>
                <c:pt idx="61661">
                  <c:v>-0.23515680302137101</c:v>
                </c:pt>
                <c:pt idx="61662">
                  <c:v>-0.224420471928541</c:v>
                </c:pt>
                <c:pt idx="61663">
                  <c:v>-0.15015692098483299</c:v>
                </c:pt>
                <c:pt idx="61664">
                  <c:v>-0.15313545766284201</c:v>
                </c:pt>
                <c:pt idx="61665">
                  <c:v>-5.8088152597587497E-2</c:v>
                </c:pt>
                <c:pt idx="61666">
                  <c:v>-5.7700344743980302E-2</c:v>
                </c:pt>
                <c:pt idx="61667">
                  <c:v>-5.7700344743980302E-2</c:v>
                </c:pt>
                <c:pt idx="61668">
                  <c:v>-5.4352546446071001E-2</c:v>
                </c:pt>
                <c:pt idx="61669">
                  <c:v>-7.79205623782286E-2</c:v>
                </c:pt>
                <c:pt idx="61670">
                  <c:v>-7.8841164362648694E-2</c:v>
                </c:pt>
                <c:pt idx="61671">
                  <c:v>-7.9885744315305096E-2</c:v>
                </c:pt>
                <c:pt idx="61672">
                  <c:v>-0.17424763663995199</c:v>
                </c:pt>
                <c:pt idx="61673">
                  <c:v>-0.106777566957506</c:v>
                </c:pt>
                <c:pt idx="61674">
                  <c:v>-0.114204560106598</c:v>
                </c:pt>
                <c:pt idx="61675">
                  <c:v>-0.18191760747756699</c:v>
                </c:pt>
                <c:pt idx="61676">
                  <c:v>-0.17839357455385399</c:v>
                </c:pt>
                <c:pt idx="61677">
                  <c:v>-0.25807608452957798</c:v>
                </c:pt>
                <c:pt idx="61678">
                  <c:v>-0.24893333960170599</c:v>
                </c:pt>
                <c:pt idx="61679">
                  <c:v>-0.27463744461117001</c:v>
                </c:pt>
                <c:pt idx="61680">
                  <c:v>6.95358031764437E-3</c:v>
                </c:pt>
                <c:pt idx="61681">
                  <c:v>1.3418474748428199E-2</c:v>
                </c:pt>
                <c:pt idx="61682">
                  <c:v>-1.8273401907273801E-3</c:v>
                </c:pt>
                <c:pt idx="61683">
                  <c:v>1.1726525258887101E-2</c:v>
                </c:pt>
                <c:pt idx="61684">
                  <c:v>4.93066325436775E-3</c:v>
                </c:pt>
                <c:pt idx="61685" formatCode="0.00E+00">
                  <c:v>-6.4803330713814002E-4</c:v>
                </c:pt>
                <c:pt idx="61686" formatCode="0.00E+00">
                  <c:v>-6.0620935729582804E-4</c:v>
                </c:pt>
                <c:pt idx="61687">
                  <c:v>-5.6348241801149604E-3</c:v>
                </c:pt>
                <c:pt idx="61688">
                  <c:v>-7.6651363853346101E-3</c:v>
                </c:pt>
                <c:pt idx="61689">
                  <c:v>-1.00137085293414E-2</c:v>
                </c:pt>
                <c:pt idx="61690">
                  <c:v>-1.22450741609791E-2</c:v>
                </c:pt>
                <c:pt idx="61691" formatCode="0.00E+00">
                  <c:v>-6.0341099745198003E-4</c:v>
                </c:pt>
                <c:pt idx="61692" formatCode="0.00E+00">
                  <c:v>1.17699564195383E-4</c:v>
                </c:pt>
                <c:pt idx="61693">
                  <c:v>1.58768616120974E-2</c:v>
                </c:pt>
                <c:pt idx="61694">
                  <c:v>2.9237996434098901E-2</c:v>
                </c:pt>
                <c:pt idx="61695">
                  <c:v>3.46834600092071E-2</c:v>
                </c:pt>
                <c:pt idx="61696">
                  <c:v>2.7976712585446602E-2</c:v>
                </c:pt>
                <c:pt idx="61697">
                  <c:v>2.32219503216986E-2</c:v>
                </c:pt>
                <c:pt idx="61698">
                  <c:v>2.4278038435901299E-2</c:v>
                </c:pt>
                <c:pt idx="61699">
                  <c:v>3.1080903503341001E-2</c:v>
                </c:pt>
                <c:pt idx="61700">
                  <c:v>2.78936403827767E-2</c:v>
                </c:pt>
                <c:pt idx="61701">
                  <c:v>2.5644682593035199E-2</c:v>
                </c:pt>
                <c:pt idx="61702">
                  <c:v>2.8930785128228699E-2</c:v>
                </c:pt>
                <c:pt idx="61703">
                  <c:v>2.46954523686682E-2</c:v>
                </c:pt>
                <c:pt idx="61704">
                  <c:v>2.5248879774493999E-2</c:v>
                </c:pt>
                <c:pt idx="61705">
                  <c:v>2.27767288252376E-2</c:v>
                </c:pt>
                <c:pt idx="61706">
                  <c:v>2.2355114362597701E-2</c:v>
                </c:pt>
                <c:pt idx="61707">
                  <c:v>2.4079290164866499E-2</c:v>
                </c:pt>
                <c:pt idx="61708">
                  <c:v>2.5655462931342299E-2</c:v>
                </c:pt>
                <c:pt idx="61709">
                  <c:v>5.99128606819265E-2</c:v>
                </c:pt>
                <c:pt idx="61710">
                  <c:v>6.2638518143334196E-2</c:v>
                </c:pt>
                <c:pt idx="61711">
                  <c:v>8.4809254304355403E-2</c:v>
                </c:pt>
                <c:pt idx="61712">
                  <c:v>7.1144698978163598E-2</c:v>
                </c:pt>
                <c:pt idx="61713">
                  <c:v>5.5871152913590197E-2</c:v>
                </c:pt>
                <c:pt idx="61714">
                  <c:v>6.4073463512677398E-2</c:v>
                </c:pt>
                <c:pt idx="61715">
                  <c:v>5.94340422604362E-2</c:v>
                </c:pt>
                <c:pt idx="61716">
                  <c:v>6.0464252191343403E-2</c:v>
                </c:pt>
                <c:pt idx="61717">
                  <c:v>5.8646383873179601E-2</c:v>
                </c:pt>
                <c:pt idx="61718">
                  <c:v>6.35560841808928E-2</c:v>
                </c:pt>
                <c:pt idx="61719">
                  <c:v>6.4617118793310793E-2</c:v>
                </c:pt>
                <c:pt idx="61720">
                  <c:v>6.25206006823424E-2</c:v>
                </c:pt>
                <c:pt idx="61721">
                  <c:v>7.0755729889028396E-2</c:v>
                </c:pt>
                <c:pt idx="61722">
                  <c:v>6.3384462463482505E-2</c:v>
                </c:pt>
                <c:pt idx="61723">
                  <c:v>5.1672626091895602E-2</c:v>
                </c:pt>
                <c:pt idx="61724">
                  <c:v>5.3663949210771097E-2</c:v>
                </c:pt>
                <c:pt idx="61725">
                  <c:v>3.8279736949259298E-2</c:v>
                </c:pt>
                <c:pt idx="61726">
                  <c:v>6.85389475387439E-2</c:v>
                </c:pt>
                <c:pt idx="61727">
                  <c:v>5.9147653753057701E-2</c:v>
                </c:pt>
                <c:pt idx="61728">
                  <c:v>6.55553303682294E-2</c:v>
                </c:pt>
                <c:pt idx="61729">
                  <c:v>2.67416427746234E-2</c:v>
                </c:pt>
                <c:pt idx="61730">
                  <c:v>2.79396885930496E-2</c:v>
                </c:pt>
                <c:pt idx="61731">
                  <c:v>7.0822853832055804E-2</c:v>
                </c:pt>
                <c:pt idx="61732">
                  <c:v>7.1835019637321806E-2</c:v>
                </c:pt>
                <c:pt idx="61733">
                  <c:v>8.3787986777242807E-2</c:v>
                </c:pt>
                <c:pt idx="61734">
                  <c:v>4.31621922374541E-2</c:v>
                </c:pt>
                <c:pt idx="61735">
                  <c:v>4.7158202124232697E-2</c:v>
                </c:pt>
                <c:pt idx="61736">
                  <c:v>3.7400582657102201E-2</c:v>
                </c:pt>
                <c:pt idx="61737">
                  <c:v>3.2459789229980898E-2</c:v>
                </c:pt>
                <c:pt idx="61738">
                  <c:v>3.7777286309742503E-2</c:v>
                </c:pt>
                <c:pt idx="61739">
                  <c:v>3.2432958165376301E-2</c:v>
                </c:pt>
                <c:pt idx="61740">
                  <c:v>3.1316021647925997E-2</c:v>
                </c:pt>
                <c:pt idx="61741">
                  <c:v>3.9902628736343503E-2</c:v>
                </c:pt>
                <c:pt idx="61742">
                  <c:v>3.7059927475527402E-2</c:v>
                </c:pt>
                <c:pt idx="61743">
                  <c:v>3.3150407355826098E-2</c:v>
                </c:pt>
                <c:pt idx="61744">
                  <c:v>3.5531439551906401E-2</c:v>
                </c:pt>
                <c:pt idx="61745">
                  <c:v>3.17008029465344E-2</c:v>
                </c:pt>
                <c:pt idx="61746">
                  <c:v>7.9636692249871605E-2</c:v>
                </c:pt>
                <c:pt idx="61747">
                  <c:v>8.1346720089256794E-2</c:v>
                </c:pt>
                <c:pt idx="61748">
                  <c:v>3.4754157962612199E-2</c:v>
                </c:pt>
                <c:pt idx="61749">
                  <c:v>4.1427067022077498E-2</c:v>
                </c:pt>
                <c:pt idx="61750">
                  <c:v>4.5769351980335E-2</c:v>
                </c:pt>
                <c:pt idx="61751">
                  <c:v>6.2959350146417098E-2</c:v>
                </c:pt>
                <c:pt idx="61752">
                  <c:v>6.6071273175263207E-2</c:v>
                </c:pt>
                <c:pt idx="61753">
                  <c:v>7.1358388023937597E-2</c:v>
                </c:pt>
                <c:pt idx="61754">
                  <c:v>7.7336850383872502E-2</c:v>
                </c:pt>
                <c:pt idx="61755">
                  <c:v>7.8864990248066397E-2</c:v>
                </c:pt>
                <c:pt idx="61756">
                  <c:v>0.11351886007277601</c:v>
                </c:pt>
                <c:pt idx="61757">
                  <c:v>0.111071671990822</c:v>
                </c:pt>
                <c:pt idx="61758">
                  <c:v>0.12928858892874001</c:v>
                </c:pt>
                <c:pt idx="61759">
                  <c:v>0.131273658254521</c:v>
                </c:pt>
                <c:pt idx="61760">
                  <c:v>0.101961787898996</c:v>
                </c:pt>
                <c:pt idx="61761">
                  <c:v>0.12702310139467601</c:v>
                </c:pt>
                <c:pt idx="61762">
                  <c:v>0.134916376260348</c:v>
                </c:pt>
                <c:pt idx="61763">
                  <c:v>0.14365988015665601</c:v>
                </c:pt>
                <c:pt idx="61764">
                  <c:v>0.14585632291982301</c:v>
                </c:pt>
                <c:pt idx="61765">
                  <c:v>0.16089044638994501</c:v>
                </c:pt>
                <c:pt idx="61766">
                  <c:v>0.15612532695291101</c:v>
                </c:pt>
                <c:pt idx="61767">
                  <c:v>0.16963421641198601</c:v>
                </c:pt>
                <c:pt idx="61768">
                  <c:v>0.21718589633513899</c:v>
                </c:pt>
                <c:pt idx="61769">
                  <c:v>0.23020615470929701</c:v>
                </c:pt>
                <c:pt idx="61770">
                  <c:v>0.29003702669202702</c:v>
                </c:pt>
                <c:pt idx="61771">
                  <c:v>0.295112808829325</c:v>
                </c:pt>
                <c:pt idx="61772">
                  <c:v>0.30673453048678101</c:v>
                </c:pt>
                <c:pt idx="61773">
                  <c:v>0.31299059217535202</c:v>
                </c:pt>
                <c:pt idx="61774">
                  <c:v>0.30243801651067898</c:v>
                </c:pt>
                <c:pt idx="61775">
                  <c:v>0.26168427572847902</c:v>
                </c:pt>
                <c:pt idx="61776">
                  <c:v>0.20331366706111201</c:v>
                </c:pt>
                <c:pt idx="61777">
                  <c:v>0.214652241791884</c:v>
                </c:pt>
                <c:pt idx="61778">
                  <c:v>0.20591564535965301</c:v>
                </c:pt>
                <c:pt idx="61779">
                  <c:v>0.22375215556511199</c:v>
                </c:pt>
                <c:pt idx="61780">
                  <c:v>0.17197280815795199</c:v>
                </c:pt>
                <c:pt idx="61781">
                  <c:v>0.161507762326903</c:v>
                </c:pt>
                <c:pt idx="61782">
                  <c:v>0.17780447247373199</c:v>
                </c:pt>
                <c:pt idx="61783">
                  <c:v>0.181124660361944</c:v>
                </c:pt>
                <c:pt idx="61784">
                  <c:v>0.22741609823416301</c:v>
                </c:pt>
                <c:pt idx="61785">
                  <c:v>0.23430970403946</c:v>
                </c:pt>
                <c:pt idx="61786">
                  <c:v>0.25873621807396602</c:v>
                </c:pt>
                <c:pt idx="61787">
                  <c:v>0.34599086410469998</c:v>
                </c:pt>
                <c:pt idx="61788">
                  <c:v>0.33798022638964897</c:v>
                </c:pt>
                <c:pt idx="61789">
                  <c:v>0.40283861083991201</c:v>
                </c:pt>
                <c:pt idx="61790">
                  <c:v>0.41233592673539299</c:v>
                </c:pt>
                <c:pt idx="61791">
                  <c:v>0.41836234956983898</c:v>
                </c:pt>
                <c:pt idx="61792">
                  <c:v>0.39313797669756201</c:v>
                </c:pt>
                <c:pt idx="61793">
                  <c:v>0.37195884977223997</c:v>
                </c:pt>
                <c:pt idx="61794">
                  <c:v>0.37884242947874203</c:v>
                </c:pt>
                <c:pt idx="61795">
                  <c:v>0.38903090601156498</c:v>
                </c:pt>
                <c:pt idx="61796">
                  <c:v>0.39107067194787398</c:v>
                </c:pt>
                <c:pt idx="61797">
                  <c:v>0.39944397205090598</c:v>
                </c:pt>
                <c:pt idx="61798">
                  <c:v>0.40652651201106599</c:v>
                </c:pt>
                <c:pt idx="61799">
                  <c:v>0.46827288754093199</c:v>
                </c:pt>
                <c:pt idx="61800">
                  <c:v>0.41941716877753898</c:v>
                </c:pt>
                <c:pt idx="61801">
                  <c:v>0.44992610242994402</c:v>
                </c:pt>
                <c:pt idx="61802">
                  <c:v>0.45943197241834599</c:v>
                </c:pt>
                <c:pt idx="61803">
                  <c:v>0.45458644352739802</c:v>
                </c:pt>
                <c:pt idx="61804">
                  <c:v>0.46345661945584199</c:v>
                </c:pt>
                <c:pt idx="61805">
                  <c:v>0.461280016223103</c:v>
                </c:pt>
                <c:pt idx="61806">
                  <c:v>0.47093371238626103</c:v>
                </c:pt>
                <c:pt idx="61807">
                  <c:v>0.465141327893903</c:v>
                </c:pt>
                <c:pt idx="61808">
                  <c:v>0.51023929643480903</c:v>
                </c:pt>
                <c:pt idx="61809">
                  <c:v>0.52566035112494902</c:v>
                </c:pt>
                <c:pt idx="61810">
                  <c:v>8.75577335522215E-3</c:v>
                </c:pt>
                <c:pt idx="61811">
                  <c:v>1.0380232985601E-2</c:v>
                </c:pt>
                <c:pt idx="61812">
                  <c:v>6.4724265594540099E-3</c:v>
                </c:pt>
                <c:pt idx="61813">
                  <c:v>2.4604821182652298E-2</c:v>
                </c:pt>
                <c:pt idx="61814">
                  <c:v>2.09948801007293E-2</c:v>
                </c:pt>
                <c:pt idx="61815">
                  <c:v>1.8402678856291599E-2</c:v>
                </c:pt>
                <c:pt idx="61816">
                  <c:v>4.2974791011625097E-3</c:v>
                </c:pt>
                <c:pt idx="61817">
                  <c:v>7.2921507434569001E-3</c:v>
                </c:pt>
                <c:pt idx="61818">
                  <c:v>6.98717064466869E-3</c:v>
                </c:pt>
                <c:pt idx="61819">
                  <c:v>-3.3395662546755701E-3</c:v>
                </c:pt>
                <c:pt idx="61820">
                  <c:v>3.0626289150402899E-2</c:v>
                </c:pt>
                <c:pt idx="61821">
                  <c:v>2.9904038776729699E-2</c:v>
                </c:pt>
                <c:pt idx="61822">
                  <c:v>3.09218605264884E-2</c:v>
                </c:pt>
                <c:pt idx="61823">
                  <c:v>4.5197983749305698E-2</c:v>
                </c:pt>
                <c:pt idx="61824">
                  <c:v>4.9236753228767999E-2</c:v>
                </c:pt>
                <c:pt idx="61825">
                  <c:v>5.0019104487543702E-2</c:v>
                </c:pt>
                <c:pt idx="61826">
                  <c:v>6.2862745381227103E-2</c:v>
                </c:pt>
                <c:pt idx="61827">
                  <c:v>5.6041634213974602E-2</c:v>
                </c:pt>
                <c:pt idx="61828">
                  <c:v>6.7655837308427696E-2</c:v>
                </c:pt>
                <c:pt idx="61829">
                  <c:v>5.56294476592522E-2</c:v>
                </c:pt>
                <c:pt idx="61830">
                  <c:v>5.4748967412993697E-2</c:v>
                </c:pt>
                <c:pt idx="61831">
                  <c:v>6.4498963897763703E-2</c:v>
                </c:pt>
                <c:pt idx="61832">
                  <c:v>6.1773450206327997E-2</c:v>
                </c:pt>
                <c:pt idx="61833">
                  <c:v>5.7377945565051797E-2</c:v>
                </c:pt>
                <c:pt idx="61834">
                  <c:v>5.7691916904514598E-2</c:v>
                </c:pt>
                <c:pt idx="61835">
                  <c:v>7.1819002224417797E-2</c:v>
                </c:pt>
                <c:pt idx="61836">
                  <c:v>7.4015423114487805E-2</c:v>
                </c:pt>
                <c:pt idx="61837">
                  <c:v>7.3909390344090303E-2</c:v>
                </c:pt>
                <c:pt idx="61838">
                  <c:v>7.1929695439073696E-2</c:v>
                </c:pt>
                <c:pt idx="61839">
                  <c:v>6.7811214156210303E-2</c:v>
                </c:pt>
                <c:pt idx="61840">
                  <c:v>7.1985795235657707E-2</c:v>
                </c:pt>
                <c:pt idx="61841">
                  <c:v>6.2731191996395499E-2</c:v>
                </c:pt>
                <c:pt idx="61842">
                  <c:v>6.1143140949203797E-2</c:v>
                </c:pt>
                <c:pt idx="61843">
                  <c:v>0.153419641211087</c:v>
                </c:pt>
                <c:pt idx="61844">
                  <c:v>0.120296217538407</c:v>
                </c:pt>
                <c:pt idx="61845">
                  <c:v>5.0622395997235302E-2</c:v>
                </c:pt>
                <c:pt idx="61846">
                  <c:v>3.1784779125225697E-2</c:v>
                </c:pt>
                <c:pt idx="61847">
                  <c:v>3.84745769769132E-2</c:v>
                </c:pt>
                <c:pt idx="61848">
                  <c:v>1.5916172430326898E-2</c:v>
                </c:pt>
                <c:pt idx="61849">
                  <c:v>3.9138622301370697E-2</c:v>
                </c:pt>
                <c:pt idx="61850">
                  <c:v>3.4778393927375098E-2</c:v>
                </c:pt>
                <c:pt idx="61851">
                  <c:v>3.2515095539219697E-2</c:v>
                </c:pt>
                <c:pt idx="61852">
                  <c:v>3.8619180780518E-2</c:v>
                </c:pt>
                <c:pt idx="61853">
                  <c:v>0.109698488593342</c:v>
                </c:pt>
                <c:pt idx="61854">
                  <c:v>-2.8375308147742601E-2</c:v>
                </c:pt>
                <c:pt idx="61855">
                  <c:v>-1.81716678701873E-2</c:v>
                </c:pt>
                <c:pt idx="61856">
                  <c:v>-2.4944048097055301E-2</c:v>
                </c:pt>
                <c:pt idx="61857">
                  <c:v>-1.5156122365575101E-2</c:v>
                </c:pt>
                <c:pt idx="61858">
                  <c:v>-2.7244754200745899E-2</c:v>
                </c:pt>
                <c:pt idx="61859">
                  <c:v>-3.61135735261515E-2</c:v>
                </c:pt>
                <c:pt idx="61860">
                  <c:v>-4.3797194163762203E-2</c:v>
                </c:pt>
                <c:pt idx="61861">
                  <c:v>-4.7525752304152298E-2</c:v>
                </c:pt>
                <c:pt idx="61862">
                  <c:v>-3.3208472569391002E-2</c:v>
                </c:pt>
                <c:pt idx="61863">
                  <c:v>-1.49850087528691E-2</c:v>
                </c:pt>
                <c:pt idx="61864">
                  <c:v>-6.00584244050828E-2</c:v>
                </c:pt>
                <c:pt idx="61865">
                  <c:v>-1.6924529144746601E-2</c:v>
                </c:pt>
                <c:pt idx="61866">
                  <c:v>4.4769100848459198E-2</c:v>
                </c:pt>
                <c:pt idx="61867">
                  <c:v>-2.0329355411875E-2</c:v>
                </c:pt>
                <c:pt idx="61868">
                  <c:v>-0.10047152872444801</c:v>
                </c:pt>
                <c:pt idx="61869">
                  <c:v>-8.0137735382064701E-2</c:v>
                </c:pt>
                <c:pt idx="61870">
                  <c:v>-0.201153555825341</c:v>
                </c:pt>
                <c:pt idx="61871">
                  <c:v>-0.20865646716966499</c:v>
                </c:pt>
                <c:pt idx="61872">
                  <c:v>-0.20593746208521099</c:v>
                </c:pt>
                <c:pt idx="61873">
                  <c:v>-0.16759186140823101</c:v>
                </c:pt>
                <c:pt idx="61874">
                  <c:v>-0.17574684408935001</c:v>
                </c:pt>
                <c:pt idx="61875">
                  <c:v>-0.15545605546539201</c:v>
                </c:pt>
                <c:pt idx="61876">
                  <c:v>-0.164410118003017</c:v>
                </c:pt>
                <c:pt idx="61877">
                  <c:v>-0.19890260061350801</c:v>
                </c:pt>
                <c:pt idx="61878">
                  <c:v>4.1651817962457998E-3</c:v>
                </c:pt>
                <c:pt idx="61879">
                  <c:v>8.4160665589170201E-3</c:v>
                </c:pt>
                <c:pt idx="61880">
                  <c:v>4.6801989569602498E-3</c:v>
                </c:pt>
                <c:pt idx="61881">
                  <c:v>8.5699324692143294E-3</c:v>
                </c:pt>
                <c:pt idx="61882">
                  <c:v>6.4398687123741099E-3</c:v>
                </c:pt>
                <c:pt idx="61883">
                  <c:v>3.8373417526500401E-3</c:v>
                </c:pt>
                <c:pt idx="61884">
                  <c:v>3.5201650234228899E-3</c:v>
                </c:pt>
                <c:pt idx="61885" formatCode="0.00E+00">
                  <c:v>1.0384808283459E-4</c:v>
                </c:pt>
                <c:pt idx="61886" formatCode="0.00E+00">
                  <c:v>4.8022875367870199E-4</c:v>
                </c:pt>
                <c:pt idx="61887">
                  <c:v>1.64869479585849E-3</c:v>
                </c:pt>
                <c:pt idx="61888" formatCode="0.00E+00">
                  <c:v>-8.8847306759554101E-4</c:v>
                </c:pt>
                <c:pt idx="61889">
                  <c:v>-2.68750973698028E-3</c:v>
                </c:pt>
                <c:pt idx="61890">
                  <c:v>1.40716821477149E-2</c:v>
                </c:pt>
                <c:pt idx="61891">
                  <c:v>1.2512082059440601E-2</c:v>
                </c:pt>
                <c:pt idx="61892">
                  <c:v>-3.54977211907496E-2</c:v>
                </c:pt>
                <c:pt idx="61893">
                  <c:v>-3.29230586764062E-2</c:v>
                </c:pt>
                <c:pt idx="61894">
                  <c:v>-8.6298994772823601E-2</c:v>
                </c:pt>
                <c:pt idx="61895">
                  <c:v>-7.6833899133140704E-2</c:v>
                </c:pt>
                <c:pt idx="61896">
                  <c:v>-9.7338412444869904E-2</c:v>
                </c:pt>
                <c:pt idx="61897">
                  <c:v>-8.4362807329569897E-2</c:v>
                </c:pt>
                <c:pt idx="61898">
                  <c:v>-9.7338412444869904E-2</c:v>
                </c:pt>
                <c:pt idx="61899">
                  <c:v>-8.4362807329569897E-2</c:v>
                </c:pt>
                <c:pt idx="61900">
                  <c:v>-0.109995138429848</c:v>
                </c:pt>
                <c:pt idx="61901">
                  <c:v>-0.137293638427857</c:v>
                </c:pt>
                <c:pt idx="61902">
                  <c:v>-0.154287746552106</c:v>
                </c:pt>
                <c:pt idx="61903">
                  <c:v>-9.1761389269691102E-2</c:v>
                </c:pt>
                <c:pt idx="61904">
                  <c:v>-8.8765248576673603E-2</c:v>
                </c:pt>
                <c:pt idx="61905">
                  <c:v>-6.2829499153024701E-2</c:v>
                </c:pt>
                <c:pt idx="61906">
                  <c:v>-7.3161563674678506E-2</c:v>
                </c:pt>
                <c:pt idx="61907">
                  <c:v>-6.1765052381433698E-2</c:v>
                </c:pt>
                <c:pt idx="61908">
                  <c:v>-5.73160415839424E-2</c:v>
                </c:pt>
                <c:pt idx="61909">
                  <c:v>-5.9310599284680299E-2</c:v>
                </c:pt>
                <c:pt idx="61910">
                  <c:v>-4.0004198774144399E-2</c:v>
                </c:pt>
                <c:pt idx="61911">
                  <c:v>-4.1028042095863901E-2</c:v>
                </c:pt>
                <c:pt idx="61912">
                  <c:v>-4.0004198774144399E-2</c:v>
                </c:pt>
                <c:pt idx="61913">
                  <c:v>-4.1028042095863901E-2</c:v>
                </c:pt>
                <c:pt idx="61914">
                  <c:v>-4.27149346964086E-2</c:v>
                </c:pt>
                <c:pt idx="61915">
                  <c:v>8.4492028208151104E-2</c:v>
                </c:pt>
                <c:pt idx="61916">
                  <c:v>-4.5217520667072103E-2</c:v>
                </c:pt>
                <c:pt idx="61917">
                  <c:v>-0.104304305050252</c:v>
                </c:pt>
                <c:pt idx="61918">
                  <c:v>-4.4429121741870602E-2</c:v>
                </c:pt>
                <c:pt idx="61919">
                  <c:v>-4.4887504529557302E-2</c:v>
                </c:pt>
                <c:pt idx="61920">
                  <c:v>-4.5695806248975797E-2</c:v>
                </c:pt>
                <c:pt idx="61921">
                  <c:v>-4.5193351315448702E-2</c:v>
                </c:pt>
                <c:pt idx="61922">
                  <c:v>-0.218351386617437</c:v>
                </c:pt>
                <c:pt idx="61923">
                  <c:v>-0.224836055860514</c:v>
                </c:pt>
                <c:pt idx="61924">
                  <c:v>-0.24749046650258599</c:v>
                </c:pt>
                <c:pt idx="61925">
                  <c:v>-3.8469524142864302E-2</c:v>
                </c:pt>
                <c:pt idx="61926">
                  <c:v>-5.3231638970885099E-2</c:v>
                </c:pt>
                <c:pt idx="61927">
                  <c:v>-5.9965691152767203E-2</c:v>
                </c:pt>
                <c:pt idx="61928">
                  <c:v>-5.8803982146204498E-2</c:v>
                </c:pt>
                <c:pt idx="61929">
                  <c:v>-5.7637802350485698E-2</c:v>
                </c:pt>
                <c:pt idx="61930">
                  <c:v>-6.8166916110987599E-3</c:v>
                </c:pt>
                <c:pt idx="61931">
                  <c:v>-4.8894580963019602E-2</c:v>
                </c:pt>
                <c:pt idx="61932">
                  <c:v>-5.6296952714535803E-2</c:v>
                </c:pt>
                <c:pt idx="61933">
                  <c:v>-5.9412659258794603E-2</c:v>
                </c:pt>
                <c:pt idx="61934">
                  <c:v>-0.116651711147263</c:v>
                </c:pt>
                <c:pt idx="61935">
                  <c:v>-0.103098913749647</c:v>
                </c:pt>
                <c:pt idx="61936">
                  <c:v>-0.117803863282163</c:v>
                </c:pt>
                <c:pt idx="61937">
                  <c:v>-0.117540511076661</c:v>
                </c:pt>
                <c:pt idx="61938">
                  <c:v>-0.136722395820493</c:v>
                </c:pt>
                <c:pt idx="61939">
                  <c:v>-1.5940742093988901E-2</c:v>
                </c:pt>
                <c:pt idx="61940">
                  <c:v>-9.1715232614532002E-2</c:v>
                </c:pt>
                <c:pt idx="61941">
                  <c:v>-9.6059812726687802E-2</c:v>
                </c:pt>
                <c:pt idx="61942">
                  <c:v>-0.107679955068625</c:v>
                </c:pt>
                <c:pt idx="61943">
                  <c:v>-8.4551619300410497E-2</c:v>
                </c:pt>
                <c:pt idx="61944">
                  <c:v>-7.6910951590201504E-2</c:v>
                </c:pt>
                <c:pt idx="61945">
                  <c:v>-4.57763734692751E-2</c:v>
                </c:pt>
                <c:pt idx="61946">
                  <c:v>-8.4180057885298198E-2</c:v>
                </c:pt>
                <c:pt idx="61947">
                  <c:v>-7.5952679920272496E-3</c:v>
                </c:pt>
                <c:pt idx="61948">
                  <c:v>-1.0297465720928E-2</c:v>
                </c:pt>
                <c:pt idx="61949">
                  <c:v>-5.2002828875059503E-3</c:v>
                </c:pt>
                <c:pt idx="61950" formatCode="0.00E+00">
                  <c:v>-2.24325623696675E-4</c:v>
                </c:pt>
                <c:pt idx="61951">
                  <c:v>1.00214292471474E-2</c:v>
                </c:pt>
                <c:pt idx="61952">
                  <c:v>3.2302412649875198E-2</c:v>
                </c:pt>
                <c:pt idx="61953">
                  <c:v>3.8834150909820897E-2</c:v>
                </c:pt>
                <c:pt idx="61954">
                  <c:v>2.9332211911531701E-2</c:v>
                </c:pt>
                <c:pt idx="61955">
                  <c:v>1.61381916301961E-2</c:v>
                </c:pt>
                <c:pt idx="61956">
                  <c:v>8.1790864006942604E-2</c:v>
                </c:pt>
                <c:pt idx="61957">
                  <c:v>0.108580807953106</c:v>
                </c:pt>
                <c:pt idx="61958">
                  <c:v>0.13840918425802101</c:v>
                </c:pt>
                <c:pt idx="61959">
                  <c:v>0.141968223298816</c:v>
                </c:pt>
                <c:pt idx="61960">
                  <c:v>-2.0029125898625301E-2</c:v>
                </c:pt>
                <c:pt idx="61961">
                  <c:v>-2.9622060043661101E-2</c:v>
                </c:pt>
                <c:pt idx="61962">
                  <c:v>-2.5863602013482302E-2</c:v>
                </c:pt>
                <c:pt idx="61963">
                  <c:v>-1.92139707724059E-2</c:v>
                </c:pt>
                <c:pt idx="61964">
                  <c:v>-1.8960585081826398E-2</c:v>
                </c:pt>
                <c:pt idx="61965">
                  <c:v>-2.1448072145328002E-2</c:v>
                </c:pt>
                <c:pt idx="61966">
                  <c:v>-1.8777440955447301E-2</c:v>
                </c:pt>
                <c:pt idx="61967">
                  <c:v>-2.8528656576577199E-2</c:v>
                </c:pt>
                <c:pt idx="61968">
                  <c:v>-2.47871907235972E-2</c:v>
                </c:pt>
                <c:pt idx="61969">
                  <c:v>-2.7811664811134101E-2</c:v>
                </c:pt>
                <c:pt idx="61970">
                  <c:v>1.8754467172302499E-2</c:v>
                </c:pt>
                <c:pt idx="61971">
                  <c:v>8.8721183105760798E-2</c:v>
                </c:pt>
                <c:pt idx="61972">
                  <c:v>9.1357360352829195E-2</c:v>
                </c:pt>
                <c:pt idx="61973">
                  <c:v>3.4140375979431398E-2</c:v>
                </c:pt>
                <c:pt idx="61974">
                  <c:v>0.127068621779935</c:v>
                </c:pt>
                <c:pt idx="61975">
                  <c:v>0.15260355301760101</c:v>
                </c:pt>
                <c:pt idx="61976">
                  <c:v>0.15572393375680599</c:v>
                </c:pt>
                <c:pt idx="61977">
                  <c:v>0.177837640443165</c:v>
                </c:pt>
                <c:pt idx="61978">
                  <c:v>0.18129845025684499</c:v>
                </c:pt>
                <c:pt idx="61979">
                  <c:v>0.18050027285199799</c:v>
                </c:pt>
                <c:pt idx="61980">
                  <c:v>0.18219790903730801</c:v>
                </c:pt>
                <c:pt idx="61981">
                  <c:v>0.184627131037544</c:v>
                </c:pt>
                <c:pt idx="61982">
                  <c:v>0.21156734487954801</c:v>
                </c:pt>
                <c:pt idx="61983">
                  <c:v>0.198334292555474</c:v>
                </c:pt>
                <c:pt idx="61984">
                  <c:v>0.21855402659679199</c:v>
                </c:pt>
                <c:pt idx="61985">
                  <c:v>0.24809995714785901</c:v>
                </c:pt>
                <c:pt idx="61986">
                  <c:v>0.27046595067337798</c:v>
                </c:pt>
                <c:pt idx="61987">
                  <c:v>0.28515763869372601</c:v>
                </c:pt>
                <c:pt idx="61988">
                  <c:v>0.29533280499187697</c:v>
                </c:pt>
                <c:pt idx="61989">
                  <c:v>0.29523124991496202</c:v>
                </c:pt>
                <c:pt idx="61990">
                  <c:v>0.30534189886462398</c:v>
                </c:pt>
                <c:pt idx="61991">
                  <c:v>0.31241857878733897</c:v>
                </c:pt>
                <c:pt idx="61992">
                  <c:v>0.34092007661109502</c:v>
                </c:pt>
                <c:pt idx="61993">
                  <c:v>0.35219447897648498</c:v>
                </c:pt>
                <c:pt idx="61994">
                  <c:v>0.355883052284928</c:v>
                </c:pt>
                <c:pt idx="61995">
                  <c:v>1.2992455572418699E-2</c:v>
                </c:pt>
                <c:pt idx="61996">
                  <c:v>8.2548973237124203E-3</c:v>
                </c:pt>
                <c:pt idx="61997">
                  <c:v>1.4744175794738801E-2</c:v>
                </c:pt>
                <c:pt idx="61998">
                  <c:v>1.5649555260189602E-2</c:v>
                </c:pt>
                <c:pt idx="61999">
                  <c:v>3.6143417027038202E-2</c:v>
                </c:pt>
                <c:pt idx="62000">
                  <c:v>3.6066511247917203E-2</c:v>
                </c:pt>
                <c:pt idx="62001">
                  <c:v>1.6045670160834202E-2</c:v>
                </c:pt>
                <c:pt idx="62002">
                  <c:v>2.0414431663607398E-2</c:v>
                </c:pt>
                <c:pt idx="62003">
                  <c:v>2.04455598195021E-2</c:v>
                </c:pt>
                <c:pt idx="62004">
                  <c:v>1.79650642030715E-2</c:v>
                </c:pt>
                <c:pt idx="62005">
                  <c:v>1.4402390939497399E-2</c:v>
                </c:pt>
                <c:pt idx="62006">
                  <c:v>1.4371177846816E-2</c:v>
                </c:pt>
                <c:pt idx="62007">
                  <c:v>1.00170050795547E-2</c:v>
                </c:pt>
                <c:pt idx="62008">
                  <c:v>9.4865593782538192E-3</c:v>
                </c:pt>
                <c:pt idx="62009">
                  <c:v>9.8292424822956602E-3</c:v>
                </c:pt>
                <c:pt idx="62010">
                  <c:v>1.17757685358459E-2</c:v>
                </c:pt>
                <c:pt idx="62011">
                  <c:v>2.9140145129259401E-2</c:v>
                </c:pt>
                <c:pt idx="62012">
                  <c:v>2.9925489938437799E-2</c:v>
                </c:pt>
                <c:pt idx="62013">
                  <c:v>3.1218299673989799E-2</c:v>
                </c:pt>
                <c:pt idx="62014">
                  <c:v>3.6363668966501402E-2</c:v>
                </c:pt>
                <c:pt idx="62015">
                  <c:v>3.5999552594262602E-2</c:v>
                </c:pt>
                <c:pt idx="62016">
                  <c:v>3.9494960716066098E-2</c:v>
                </c:pt>
                <c:pt idx="62017">
                  <c:v>3.3293809951474997E-2</c:v>
                </c:pt>
                <c:pt idx="62018">
                  <c:v>-1.5196092986621E-2</c:v>
                </c:pt>
                <c:pt idx="62019">
                  <c:v>-1.9316774130753299E-2</c:v>
                </c:pt>
                <c:pt idx="62020">
                  <c:v>-1.6877602383956001E-2</c:v>
                </c:pt>
                <c:pt idx="62021">
                  <c:v>0.10374576931011401</c:v>
                </c:pt>
                <c:pt idx="62022">
                  <c:v>0.111859081235089</c:v>
                </c:pt>
                <c:pt idx="62023">
                  <c:v>0.122204312128737</c:v>
                </c:pt>
                <c:pt idx="62024">
                  <c:v>0.12951262259385901</c:v>
                </c:pt>
                <c:pt idx="62025">
                  <c:v>0.114635531184267</c:v>
                </c:pt>
                <c:pt idx="62026">
                  <c:v>0.115644542773654</c:v>
                </c:pt>
                <c:pt idx="62027">
                  <c:v>0.13171897271521599</c:v>
                </c:pt>
                <c:pt idx="62028">
                  <c:v>0.13554840933529499</c:v>
                </c:pt>
                <c:pt idx="62029">
                  <c:v>0.14416325131619601</c:v>
                </c:pt>
                <c:pt idx="62030">
                  <c:v>0.16572078233822601</c:v>
                </c:pt>
                <c:pt idx="62031">
                  <c:v>0.168463917961335</c:v>
                </c:pt>
                <c:pt idx="62032">
                  <c:v>9.4216723457374502E-2</c:v>
                </c:pt>
                <c:pt idx="62033">
                  <c:v>7.0401774739217299E-2</c:v>
                </c:pt>
                <c:pt idx="62034">
                  <c:v>7.9436422646527102E-2</c:v>
                </c:pt>
                <c:pt idx="62035">
                  <c:v>0.177930304635319</c:v>
                </c:pt>
                <c:pt idx="62036">
                  <c:v>0.18128629699405699</c:v>
                </c:pt>
                <c:pt idx="62037">
                  <c:v>0.23661252415274101</c:v>
                </c:pt>
                <c:pt idx="62038">
                  <c:v>0.18281692012724399</c:v>
                </c:pt>
                <c:pt idx="62039">
                  <c:v>0.21525469778880499</c:v>
                </c:pt>
                <c:pt idx="62040">
                  <c:v>0.22212998711847601</c:v>
                </c:pt>
                <c:pt idx="62041">
                  <c:v>0.216072867464564</c:v>
                </c:pt>
                <c:pt idx="62042">
                  <c:v>0.195836558989853</c:v>
                </c:pt>
                <c:pt idx="62043">
                  <c:v>0.23553714223678801</c:v>
                </c:pt>
                <c:pt idx="62044">
                  <c:v>0.249427527842771</c:v>
                </c:pt>
                <c:pt idx="62045">
                  <c:v>0.231341264799865</c:v>
                </c:pt>
                <c:pt idx="62046">
                  <c:v>0.24444276412728799</c:v>
                </c:pt>
                <c:pt idx="62047">
                  <c:v>0.25852954823760899</c:v>
                </c:pt>
                <c:pt idx="62048">
                  <c:v>0.25855698810515698</c:v>
                </c:pt>
                <c:pt idx="62049">
                  <c:v>0.25884322108934599</c:v>
                </c:pt>
                <c:pt idx="62050">
                  <c:v>0.25989292213714799</c:v>
                </c:pt>
                <c:pt idx="62051">
                  <c:v>0.32518444473617297</c:v>
                </c:pt>
                <c:pt idx="62052">
                  <c:v>0.32553295348872202</c:v>
                </c:pt>
                <c:pt idx="62053">
                  <c:v>0.35235404718134</c:v>
                </c:pt>
                <c:pt idx="62054">
                  <c:v>0.357453473402158</c:v>
                </c:pt>
                <c:pt idx="62055">
                  <c:v>0.36971515248540898</c:v>
                </c:pt>
                <c:pt idx="62056">
                  <c:v>0.41695696284688</c:v>
                </c:pt>
                <c:pt idx="62057">
                  <c:v>0.49862172960974099</c:v>
                </c:pt>
                <c:pt idx="62058">
                  <c:v>0.447361526908444</c:v>
                </c:pt>
                <c:pt idx="62059">
                  <c:v>0.43705548848792403</c:v>
                </c:pt>
                <c:pt idx="62060">
                  <c:v>0.46002485180264402</c:v>
                </c:pt>
                <c:pt idx="62061">
                  <c:v>0.44638073168758202</c:v>
                </c:pt>
                <c:pt idx="62062">
                  <c:v>0.414029453573518</c:v>
                </c:pt>
                <c:pt idx="62063">
                  <c:v>0.394476970641081</c:v>
                </c:pt>
                <c:pt idx="62064">
                  <c:v>0.35570354938284798</c:v>
                </c:pt>
                <c:pt idx="62065">
                  <c:v>0.40611330227045001</c:v>
                </c:pt>
                <c:pt idx="62066">
                  <c:v>0.46434984794674</c:v>
                </c:pt>
                <c:pt idx="62067">
                  <c:v>0.51086824782559803</c:v>
                </c:pt>
                <c:pt idx="62068">
                  <c:v>0.50130004449250498</c:v>
                </c:pt>
                <c:pt idx="62069">
                  <c:v>0.50656957432808902</c:v>
                </c:pt>
                <c:pt idx="62070">
                  <c:v>0.47454777723229702</c:v>
                </c:pt>
                <c:pt idx="62071">
                  <c:v>0.50775103868975602</c:v>
                </c:pt>
                <c:pt idx="62072">
                  <c:v>0.49832937937784999</c:v>
                </c:pt>
                <c:pt idx="62073">
                  <c:v>0.48926811306906798</c:v>
                </c:pt>
                <c:pt idx="62074">
                  <c:v>0.490508604274356</c:v>
                </c:pt>
                <c:pt idx="62075">
                  <c:v>0.49251196150322002</c:v>
                </c:pt>
                <c:pt idx="62076">
                  <c:v>0.489689827482228</c:v>
                </c:pt>
                <c:pt idx="62077">
                  <c:v>0.47228421616421401</c:v>
                </c:pt>
                <c:pt idx="62078">
                  <c:v>0.40395258192691202</c:v>
                </c:pt>
                <c:pt idx="62079">
                  <c:v>0.40080349785281499</c:v>
                </c:pt>
                <c:pt idx="62080">
                  <c:v>1.55453575436381E-3</c:v>
                </c:pt>
                <c:pt idx="62081">
                  <c:v>6.15043188063202E-3</c:v>
                </c:pt>
                <c:pt idx="62082">
                  <c:v>5.1543497287442896E-3</c:v>
                </c:pt>
                <c:pt idx="62083">
                  <c:v>6.7142014990662002E-3</c:v>
                </c:pt>
                <c:pt idx="62084">
                  <c:v>2.22383205847664E-3</c:v>
                </c:pt>
                <c:pt idx="62085">
                  <c:v>1.68340298386946E-2</c:v>
                </c:pt>
                <c:pt idx="62086">
                  <c:v>1.4146547149727001E-2</c:v>
                </c:pt>
                <c:pt idx="62087">
                  <c:v>2.7243333339468601E-2</c:v>
                </c:pt>
                <c:pt idx="62088">
                  <c:v>2.4190587568588301E-2</c:v>
                </c:pt>
                <c:pt idx="62089">
                  <c:v>-2.5571887088275901E-3</c:v>
                </c:pt>
                <c:pt idx="62090">
                  <c:v>-7.2392344421148202E-3</c:v>
                </c:pt>
                <c:pt idx="62091">
                  <c:v>2.9146853876352401E-2</c:v>
                </c:pt>
                <c:pt idx="62092">
                  <c:v>2.93897687857054E-2</c:v>
                </c:pt>
                <c:pt idx="62093">
                  <c:v>2.4972966445804198E-2</c:v>
                </c:pt>
                <c:pt idx="62094">
                  <c:v>2.0520336791762701E-2</c:v>
                </c:pt>
                <c:pt idx="62095">
                  <c:v>3.6854071294523699E-2</c:v>
                </c:pt>
                <c:pt idx="62096">
                  <c:v>3.73327300536134E-2</c:v>
                </c:pt>
                <c:pt idx="62097">
                  <c:v>5.0599578782796403E-2</c:v>
                </c:pt>
                <c:pt idx="62098">
                  <c:v>5.0413762793526301E-2</c:v>
                </c:pt>
                <c:pt idx="62099">
                  <c:v>4.29095893873261E-2</c:v>
                </c:pt>
                <c:pt idx="62100">
                  <c:v>3.8967403420962797E-2</c:v>
                </c:pt>
                <c:pt idx="62101">
                  <c:v>5.3080787111160703E-2</c:v>
                </c:pt>
                <c:pt idx="62102">
                  <c:v>7.3687040933443299E-3</c:v>
                </c:pt>
                <c:pt idx="62103">
                  <c:v>2.58211586815098E-2</c:v>
                </c:pt>
                <c:pt idx="62104">
                  <c:v>1.9653349091011699E-2</c:v>
                </c:pt>
                <c:pt idx="62105">
                  <c:v>2.54230069103265E-2</c:v>
                </c:pt>
                <c:pt idx="62106">
                  <c:v>2.5029594525285099E-2</c:v>
                </c:pt>
                <c:pt idx="62107">
                  <c:v>2.7434629537725901E-2</c:v>
                </c:pt>
                <c:pt idx="62108">
                  <c:v>3.6428004429935198E-2</c:v>
                </c:pt>
                <c:pt idx="62109">
                  <c:v>5.2819230211415602E-2</c:v>
                </c:pt>
                <c:pt idx="62110">
                  <c:v>-1.13159692061903E-2</c:v>
                </c:pt>
                <c:pt idx="62111">
                  <c:v>-1.12320266352705E-2</c:v>
                </c:pt>
                <c:pt idx="62112">
                  <c:v>-2.8077966810630298E-2</c:v>
                </c:pt>
                <c:pt idx="62113">
                  <c:v>-2.3610881882872799E-2</c:v>
                </c:pt>
                <c:pt idx="62114">
                  <c:v>-1.68297913215915E-2</c:v>
                </c:pt>
                <c:pt idx="62115">
                  <c:v>1.04937425198092E-2</c:v>
                </c:pt>
                <c:pt idx="62116">
                  <c:v>-6.0946539697803699E-3</c:v>
                </c:pt>
                <c:pt idx="62117">
                  <c:v>3.9632646326259499E-2</c:v>
                </c:pt>
                <c:pt idx="62118">
                  <c:v>3.6509265782972797E-2</c:v>
                </c:pt>
                <c:pt idx="62119">
                  <c:v>4.9444526079314099E-2</c:v>
                </c:pt>
                <c:pt idx="62120">
                  <c:v>9.4746142593315597E-2</c:v>
                </c:pt>
                <c:pt idx="62121">
                  <c:v>8.6630791867253906E-2</c:v>
                </c:pt>
                <c:pt idx="62122">
                  <c:v>-7.6159050839715997E-2</c:v>
                </c:pt>
                <c:pt idx="62123">
                  <c:v>-3.5409987470126497E-2</c:v>
                </c:pt>
                <c:pt idx="62124">
                  <c:v>1.6264105422993499E-2</c:v>
                </c:pt>
                <c:pt idx="62125">
                  <c:v>2.2761040718182399E-2</c:v>
                </c:pt>
                <c:pt idx="62126">
                  <c:v>3.28437729546684E-2</c:v>
                </c:pt>
                <c:pt idx="62127">
                  <c:v>2.4033427096464801E-2</c:v>
                </c:pt>
                <c:pt idx="62128">
                  <c:v>2.5471819468637601E-2</c:v>
                </c:pt>
                <c:pt idx="62129">
                  <c:v>2.5957502532902799E-2</c:v>
                </c:pt>
                <c:pt idx="62130">
                  <c:v>3.1731557894176803E-2</c:v>
                </c:pt>
                <c:pt idx="62131">
                  <c:v>2.6027248960579001E-2</c:v>
                </c:pt>
                <c:pt idx="62132">
                  <c:v>4.4982902971059703E-2</c:v>
                </c:pt>
                <c:pt idx="62133">
                  <c:v>3.7986862202809599E-2</c:v>
                </c:pt>
                <c:pt idx="62134">
                  <c:v>9.8124289890264508E-3</c:v>
                </c:pt>
                <c:pt idx="62135">
                  <c:v>9.5664020828853894E-3</c:v>
                </c:pt>
                <c:pt idx="62136">
                  <c:v>1.2501254530756701E-2</c:v>
                </c:pt>
                <c:pt idx="62137">
                  <c:v>1.09775146830337E-2</c:v>
                </c:pt>
                <c:pt idx="62138">
                  <c:v>5.5388040041886001E-2</c:v>
                </c:pt>
                <c:pt idx="62139">
                  <c:v>5.25767751298373E-2</c:v>
                </c:pt>
                <c:pt idx="62140">
                  <c:v>7.1538413644233398E-2</c:v>
                </c:pt>
                <c:pt idx="62141">
                  <c:v>6.7732941115182799E-2</c:v>
                </c:pt>
                <c:pt idx="62142">
                  <c:v>5.59319057144438E-2</c:v>
                </c:pt>
                <c:pt idx="62143">
                  <c:v>5.2942737002717503E-2</c:v>
                </c:pt>
                <c:pt idx="62144">
                  <c:v>5.0188244755676903E-2</c:v>
                </c:pt>
                <c:pt idx="62145">
                  <c:v>5.4184015576629899E-2</c:v>
                </c:pt>
                <c:pt idx="62146">
                  <c:v>5.4889587317341101E-2</c:v>
                </c:pt>
                <c:pt idx="62147">
                  <c:v>5.5232649746329097E-2</c:v>
                </c:pt>
                <c:pt idx="62148">
                  <c:v>0.10522720023724801</c:v>
                </c:pt>
                <c:pt idx="62149">
                  <c:v>6.9802097325633694E-2</c:v>
                </c:pt>
                <c:pt idx="62150">
                  <c:v>7.3267571921701899E-2</c:v>
                </c:pt>
                <c:pt idx="62151">
                  <c:v>7.4517879673672696E-2</c:v>
                </c:pt>
                <c:pt idx="62152">
                  <c:v>9.4669927461241005E-2</c:v>
                </c:pt>
                <c:pt idx="62153">
                  <c:v>8.8363436174837107E-2</c:v>
                </c:pt>
                <c:pt idx="62154">
                  <c:v>8.9942701480962395E-2</c:v>
                </c:pt>
                <c:pt idx="62155">
                  <c:v>0.30930272210628501</c:v>
                </c:pt>
                <c:pt idx="62156">
                  <c:v>0.28792153446098601</c:v>
                </c:pt>
                <c:pt idx="62157">
                  <c:v>0.31176286258131097</c:v>
                </c:pt>
                <c:pt idx="62158">
                  <c:v>0.30616138481806399</c:v>
                </c:pt>
                <c:pt idx="62159">
                  <c:v>0.31655460419210601</c:v>
                </c:pt>
                <c:pt idx="62160">
                  <c:v>0.33603938156885699</c:v>
                </c:pt>
                <c:pt idx="62161">
                  <c:v>0.32726388481589103</c:v>
                </c:pt>
                <c:pt idx="62162">
                  <c:v>0.332987454233302</c:v>
                </c:pt>
                <c:pt idx="62163">
                  <c:v>0.32153651822068302</c:v>
                </c:pt>
                <c:pt idx="62164">
                  <c:v>0.36426337183492802</c:v>
                </c:pt>
                <c:pt idx="62165">
                  <c:v>0.36431734316348302</c:v>
                </c:pt>
                <c:pt idx="62166">
                  <c:v>0.39887139285911</c:v>
                </c:pt>
                <c:pt idx="62167">
                  <c:v>0.41699304191988601</c:v>
                </c:pt>
                <c:pt idx="62168">
                  <c:v>0.495995996907035</c:v>
                </c:pt>
                <c:pt idx="62169">
                  <c:v>0.47558503945519598</c:v>
                </c:pt>
                <c:pt idx="62170">
                  <c:v>0.58600780205118297</c:v>
                </c:pt>
                <c:pt idx="62171">
                  <c:v>0.53054869442941399</c:v>
                </c:pt>
                <c:pt idx="62172">
                  <c:v>0.55559663115436997</c:v>
                </c:pt>
                <c:pt idx="62173">
                  <c:v>0.59976191845863203</c:v>
                </c:pt>
                <c:pt idx="62174">
                  <c:v>0.662644915893154</c:v>
                </c:pt>
                <c:pt idx="62175">
                  <c:v>0.55729045597663496</c:v>
                </c:pt>
                <c:pt idx="62176">
                  <c:v>0.71858448029530797</c:v>
                </c:pt>
                <c:pt idx="62177">
                  <c:v>0.67227914915301401</c:v>
                </c:pt>
                <c:pt idx="62178">
                  <c:v>0.67486400983372896</c:v>
                </c:pt>
                <c:pt idx="62179">
                  <c:v>0.85186751625060897</c:v>
                </c:pt>
                <c:pt idx="62180">
                  <c:v>0.851199402290858</c:v>
                </c:pt>
                <c:pt idx="62181">
                  <c:v>-1.6585787361452501E-2</c:v>
                </c:pt>
                <c:pt idx="62182">
                  <c:v>-1.0899155791849101E-2</c:v>
                </c:pt>
                <c:pt idx="62183">
                  <c:v>-1.71207492377927E-2</c:v>
                </c:pt>
                <c:pt idx="62184">
                  <c:v>-1.46449012105103E-2</c:v>
                </c:pt>
                <c:pt idx="62185">
                  <c:v>-1.94315973652632E-2</c:v>
                </c:pt>
                <c:pt idx="62186">
                  <c:v>2.7198745066697699E-2</c:v>
                </c:pt>
                <c:pt idx="62187">
                  <c:v>3.4389876807429699E-2</c:v>
                </c:pt>
                <c:pt idx="62188">
                  <c:v>4.2008283741987701E-2</c:v>
                </c:pt>
                <c:pt idx="62189">
                  <c:v>3.8080819058664499E-2</c:v>
                </c:pt>
                <c:pt idx="62190">
                  <c:v>4.3512122407453502E-2</c:v>
                </c:pt>
                <c:pt idx="62191">
                  <c:v>4.0768855448680197E-2</c:v>
                </c:pt>
                <c:pt idx="62192">
                  <c:v>0.18458129771693499</c:v>
                </c:pt>
                <c:pt idx="62193">
                  <c:v>2.7749344420672398E-2</c:v>
                </c:pt>
                <c:pt idx="62194">
                  <c:v>3.8083242246617299E-2</c:v>
                </c:pt>
                <c:pt idx="62195">
                  <c:v>3.5605353278079697E-2</c:v>
                </c:pt>
                <c:pt idx="62196">
                  <c:v>0.14749574670622601</c:v>
                </c:pt>
                <c:pt idx="62197">
                  <c:v>2.6944365190678801E-2</c:v>
                </c:pt>
                <c:pt idx="62198">
                  <c:v>3.4094282365751502E-2</c:v>
                </c:pt>
                <c:pt idx="62199">
                  <c:v>2.1899756182831999E-2</c:v>
                </c:pt>
                <c:pt idx="62200">
                  <c:v>7.2452860439267797E-2</c:v>
                </c:pt>
                <c:pt idx="62201">
                  <c:v>8.7214321378514797E-3</c:v>
                </c:pt>
                <c:pt idx="62202">
                  <c:v>1.3884771799581501E-2</c:v>
                </c:pt>
                <c:pt idx="62203">
                  <c:v>-3.36188184580654E-3</c:v>
                </c:pt>
                <c:pt idx="62204">
                  <c:v>2.2462074524298398E-2</c:v>
                </c:pt>
                <c:pt idx="62205">
                  <c:v>1.44101699210021E-2</c:v>
                </c:pt>
                <c:pt idx="62206">
                  <c:v>0.10115798879118899</c:v>
                </c:pt>
                <c:pt idx="62207">
                  <c:v>1.4384183958398401E-2</c:v>
                </c:pt>
                <c:pt idx="62208">
                  <c:v>1.1730741498138001E-2</c:v>
                </c:pt>
                <c:pt idx="62209">
                  <c:v>-8.6616688834491903E-2</c:v>
                </c:pt>
                <c:pt idx="62210">
                  <c:v>-2.8531276895027199E-2</c:v>
                </c:pt>
                <c:pt idx="62211">
                  <c:v>-0.24525910546844601</c:v>
                </c:pt>
                <c:pt idx="62212">
                  <c:v>-0.222276034966228</c:v>
                </c:pt>
                <c:pt idx="62213">
                  <c:v>-0.25025330883834201</c:v>
                </c:pt>
                <c:pt idx="62214">
                  <c:v>-0.20681503774732099</c:v>
                </c:pt>
                <c:pt idx="62215">
                  <c:v>-0.34198134918235901</c:v>
                </c:pt>
                <c:pt idx="62216">
                  <c:v>-0.21175064091672099</c:v>
                </c:pt>
                <c:pt idx="62217">
                  <c:v>-0.18533705390699901</c:v>
                </c:pt>
                <c:pt idx="62218">
                  <c:v>-0.193548138386156</c:v>
                </c:pt>
                <c:pt idx="62219">
                  <c:v>-0.21387861814325801</c:v>
                </c:pt>
                <c:pt idx="62220">
                  <c:v>-0.18076189171874499</c:v>
                </c:pt>
                <c:pt idx="62221">
                  <c:v>-5.1478418807313797E-2</c:v>
                </c:pt>
                <c:pt idx="62222">
                  <c:v>-6.1926717562698901E-2</c:v>
                </c:pt>
                <c:pt idx="62223">
                  <c:v>4.8197724025860603E-2</c:v>
                </c:pt>
                <c:pt idx="62224">
                  <c:v>4.7555540425999701E-2</c:v>
                </c:pt>
                <c:pt idx="62225">
                  <c:v>5.63993574399244E-2</c:v>
                </c:pt>
                <c:pt idx="62226">
                  <c:v>4.2934009573189102E-2</c:v>
                </c:pt>
                <c:pt idx="62227">
                  <c:v>0.18765216553999001</c:v>
                </c:pt>
                <c:pt idx="62228">
                  <c:v>0.19106282774122699</c:v>
                </c:pt>
                <c:pt idx="62229">
                  <c:v>0.30653726155430699</c:v>
                </c:pt>
                <c:pt idx="62230">
                  <c:v>0.237081833051693</c:v>
                </c:pt>
                <c:pt idx="62231">
                  <c:v>0.28744893240455299</c:v>
                </c:pt>
                <c:pt idx="62232">
                  <c:v>0.21231235657078601</c:v>
                </c:pt>
                <c:pt idx="62233">
                  <c:v>0.22668941551847199</c:v>
                </c:pt>
                <c:pt idx="62234">
                  <c:v>0.24405412996268899</c:v>
                </c:pt>
                <c:pt idx="62235">
                  <c:v>0.235235881162461</c:v>
                </c:pt>
                <c:pt idx="62236">
                  <c:v>0.18715751728868299</c:v>
                </c:pt>
                <c:pt idx="62237">
                  <c:v>0.21558931884608301</c:v>
                </c:pt>
                <c:pt idx="62238">
                  <c:v>0.22506041955942799</c:v>
                </c:pt>
                <c:pt idx="62239">
                  <c:v>0.45488769468083501</c:v>
                </c:pt>
                <c:pt idx="62240">
                  <c:v>0.31268614824882501</c:v>
                </c:pt>
                <c:pt idx="62241">
                  <c:v>0.37335605625159302</c:v>
                </c:pt>
                <c:pt idx="62242">
                  <c:v>0.43094551273648302</c:v>
                </c:pt>
                <c:pt idx="62243">
                  <c:v>0.530972063374478</c:v>
                </c:pt>
                <c:pt idx="62244">
                  <c:v>0.30854169703671203</c:v>
                </c:pt>
                <c:pt idx="62245">
                  <c:v>0.21920812698143599</c:v>
                </c:pt>
                <c:pt idx="62246">
                  <c:v>0.18786149351123099</c:v>
                </c:pt>
                <c:pt idx="62247">
                  <c:v>0.213996099327534</c:v>
                </c:pt>
                <c:pt idx="62248">
                  <c:v>0.19567612104818</c:v>
                </c:pt>
                <c:pt idx="62249">
                  <c:v>0.21011423009560801</c:v>
                </c:pt>
                <c:pt idx="62250">
                  <c:v>0.172198371444959</c:v>
                </c:pt>
                <c:pt idx="62251">
                  <c:v>0.18061567967454101</c:v>
                </c:pt>
                <c:pt idx="62252">
                  <c:v>0.139192641694275</c:v>
                </c:pt>
                <c:pt idx="62253">
                  <c:v>9.2350820630578895E-2</c:v>
                </c:pt>
                <c:pt idx="62254">
                  <c:v>8.1193817042405303E-2</c:v>
                </c:pt>
                <c:pt idx="62255">
                  <c:v>8.6713491269562598E-2</c:v>
                </c:pt>
                <c:pt idx="62256">
                  <c:v>8.5145404626167695E-2</c:v>
                </c:pt>
                <c:pt idx="62257">
                  <c:v>7.0401981478992195E-2</c:v>
                </c:pt>
                <c:pt idx="62258">
                  <c:v>-1.80791781447593E-2</c:v>
                </c:pt>
                <c:pt idx="62259">
                  <c:v>-1.93264438623721E-2</c:v>
                </c:pt>
                <c:pt idx="62260">
                  <c:v>-1.6309352910202701E-2</c:v>
                </c:pt>
                <c:pt idx="62261">
                  <c:v>-1.6784513991766298E-2</c:v>
                </c:pt>
                <c:pt idx="62262">
                  <c:v>-1.82111672305766E-2</c:v>
                </c:pt>
                <c:pt idx="62263">
                  <c:v>-2.7165623631819399E-2</c:v>
                </c:pt>
                <c:pt idx="62264">
                  <c:v>-8.0502158185640198E-3</c:v>
                </c:pt>
                <c:pt idx="62265">
                  <c:v>-1.7228985215832202E-2</c:v>
                </c:pt>
                <c:pt idx="62266">
                  <c:v>-6.61797143683751E-3</c:v>
                </c:pt>
                <c:pt idx="62267">
                  <c:v>-1.24489059948089E-2</c:v>
                </c:pt>
                <c:pt idx="62268">
                  <c:v>6.6713286293818E-3</c:v>
                </c:pt>
                <c:pt idx="62269">
                  <c:v>4.6209899759297396E-3</c:v>
                </c:pt>
                <c:pt idx="62270">
                  <c:v>3.5069295178480299E-3</c:v>
                </c:pt>
                <c:pt idx="62271">
                  <c:v>3.4671555536258003E-2</c:v>
                </c:pt>
                <c:pt idx="62272">
                  <c:v>5.1799065538176099E-2</c:v>
                </c:pt>
                <c:pt idx="62273">
                  <c:v>3.9026738886991798E-2</c:v>
                </c:pt>
                <c:pt idx="62274">
                  <c:v>4.9302498014740202E-2</c:v>
                </c:pt>
                <c:pt idx="62275">
                  <c:v>7.8843953568256298E-2</c:v>
                </c:pt>
                <c:pt idx="62276">
                  <c:v>8.6971717167168394E-2</c:v>
                </c:pt>
                <c:pt idx="62277">
                  <c:v>8.0464584126982597E-2</c:v>
                </c:pt>
                <c:pt idx="62278">
                  <c:v>0.110084463188842</c:v>
                </c:pt>
                <c:pt idx="62279">
                  <c:v>0.102661888473356</c:v>
                </c:pt>
                <c:pt idx="62280">
                  <c:v>0.124815043250895</c:v>
                </c:pt>
                <c:pt idx="62281">
                  <c:v>0.128788045668112</c:v>
                </c:pt>
                <c:pt idx="62282">
                  <c:v>0.13608320240059599</c:v>
                </c:pt>
                <c:pt idx="62283">
                  <c:v>0.14154645439659599</c:v>
                </c:pt>
                <c:pt idx="62284">
                  <c:v>0.13402576652135501</c:v>
                </c:pt>
                <c:pt idx="62285">
                  <c:v>0.125125305375066</c:v>
                </c:pt>
                <c:pt idx="62286">
                  <c:v>0.13434934757709499</c:v>
                </c:pt>
                <c:pt idx="62287">
                  <c:v>0.111469618299496</c:v>
                </c:pt>
                <c:pt idx="62288">
                  <c:v>0.12932828597069099</c:v>
                </c:pt>
                <c:pt idx="62289">
                  <c:v>0.121733504790623</c:v>
                </c:pt>
                <c:pt idx="62290">
                  <c:v>0.13999315420528299</c:v>
                </c:pt>
                <c:pt idx="62291">
                  <c:v>0.148521730861359</c:v>
                </c:pt>
                <c:pt idx="62292">
                  <c:v>0.19228410045261399</c:v>
                </c:pt>
                <c:pt idx="62293">
                  <c:v>0.18952228416692801</c:v>
                </c:pt>
                <c:pt idx="62294">
                  <c:v>0.181005277307905</c:v>
                </c:pt>
                <c:pt idx="62295">
                  <c:v>0.17619469816782099</c:v>
                </c:pt>
                <c:pt idx="62296">
                  <c:v>0.183358685213723</c:v>
                </c:pt>
                <c:pt idx="62297">
                  <c:v>0.18505672076854801</c:v>
                </c:pt>
                <c:pt idx="62298">
                  <c:v>0.243645314502729</c:v>
                </c:pt>
                <c:pt idx="62299">
                  <c:v>0.28664512626925398</c:v>
                </c:pt>
                <c:pt idx="62300">
                  <c:v>0.29168378628235198</c:v>
                </c:pt>
                <c:pt idx="62301">
                  <c:v>0.23636902164024201</c:v>
                </c:pt>
                <c:pt idx="62302">
                  <c:v>0.26302318950651299</c:v>
                </c:pt>
                <c:pt idx="62303">
                  <c:v>1.6902302024338602E-2</c:v>
                </c:pt>
                <c:pt idx="62304">
                  <c:v>2.4232961399564198E-2</c:v>
                </c:pt>
                <c:pt idx="62305">
                  <c:v>2.1731530319790401E-2</c:v>
                </c:pt>
                <c:pt idx="62306">
                  <c:v>2.0547383800571799E-2</c:v>
                </c:pt>
                <c:pt idx="62307">
                  <c:v>1.8581403714072301E-2</c:v>
                </c:pt>
                <c:pt idx="62308">
                  <c:v>1.45300153994269E-2</c:v>
                </c:pt>
                <c:pt idx="62309">
                  <c:v>7.7065644817857397E-3</c:v>
                </c:pt>
                <c:pt idx="62310">
                  <c:v>3.4060576509604E-2</c:v>
                </c:pt>
                <c:pt idx="62311">
                  <c:v>6.1758925891892198E-2</c:v>
                </c:pt>
                <c:pt idx="62312">
                  <c:v>6.2534627914928295E-2</c:v>
                </c:pt>
                <c:pt idx="62313">
                  <c:v>6.7980400504466396E-2</c:v>
                </c:pt>
                <c:pt idx="62314">
                  <c:v>6.8739400741694295E-2</c:v>
                </c:pt>
                <c:pt idx="62315">
                  <c:v>3.8530577146059099E-2</c:v>
                </c:pt>
                <c:pt idx="62316">
                  <c:v>3.7555188289790403E-2</c:v>
                </c:pt>
                <c:pt idx="62317">
                  <c:v>1.48340832771036E-2</c:v>
                </c:pt>
                <c:pt idx="62318">
                  <c:v>2.7071523274369399E-2</c:v>
                </c:pt>
                <c:pt idx="62319">
                  <c:v>3.26768833209631E-2</c:v>
                </c:pt>
                <c:pt idx="62320">
                  <c:v>3.7988404604923198E-2</c:v>
                </c:pt>
                <c:pt idx="62321">
                  <c:v>-4.7083190451100397E-3</c:v>
                </c:pt>
                <c:pt idx="62322" formatCode="0.00E+00">
                  <c:v>-5.6893493482545999E-4</c:v>
                </c:pt>
                <c:pt idx="62323">
                  <c:v>1.6767101412467E-3</c:v>
                </c:pt>
                <c:pt idx="62324">
                  <c:v>-4.0578538411431601E-2</c:v>
                </c:pt>
                <c:pt idx="62325">
                  <c:v>-3.7627731398997798E-2</c:v>
                </c:pt>
                <c:pt idx="62326">
                  <c:v>-4.1426592215288702E-2</c:v>
                </c:pt>
                <c:pt idx="62327">
                  <c:v>-3.6823291001898802E-2</c:v>
                </c:pt>
                <c:pt idx="62328">
                  <c:v>2.68949149917996E-3</c:v>
                </c:pt>
                <c:pt idx="62329" formatCode="0.00E+00">
                  <c:v>-3.5879410290462401E-4</c:v>
                </c:pt>
                <c:pt idx="62330" formatCode="0.00E+00">
                  <c:v>-4.7703867221726698E-4</c:v>
                </c:pt>
                <c:pt idx="62331">
                  <c:v>2.1914945886717298E-2</c:v>
                </c:pt>
                <c:pt idx="62332">
                  <c:v>3.2411245672971899E-2</c:v>
                </c:pt>
                <c:pt idx="62333">
                  <c:v>2.93003893256975E-2</c:v>
                </c:pt>
                <c:pt idx="62334">
                  <c:v>-2.3564706177094E-2</c:v>
                </c:pt>
                <c:pt idx="62335">
                  <c:v>-2.2339633748459799E-2</c:v>
                </c:pt>
                <c:pt idx="62336">
                  <c:v>-2.5874345243358299E-2</c:v>
                </c:pt>
                <c:pt idx="62337">
                  <c:v>-3.3620716171299803E-2</c:v>
                </c:pt>
                <c:pt idx="62338" formatCode="0.00E+00">
                  <c:v>3.40789339715597E-4</c:v>
                </c:pt>
                <c:pt idx="62339">
                  <c:v>5.9974684767563499E-2</c:v>
                </c:pt>
                <c:pt idx="62340">
                  <c:v>6.3875097483009693E-2</c:v>
                </c:pt>
                <c:pt idx="62341">
                  <c:v>9.3553731102213405E-2</c:v>
                </c:pt>
                <c:pt idx="62342">
                  <c:v>0.19279015398818</c:v>
                </c:pt>
                <c:pt idx="62343">
                  <c:v>0.13318729793838499</c:v>
                </c:pt>
                <c:pt idx="62344">
                  <c:v>0.13671423839800201</c:v>
                </c:pt>
                <c:pt idx="62345">
                  <c:v>8.5430674749450194E-2</c:v>
                </c:pt>
                <c:pt idx="62346">
                  <c:v>8.6585388482866205E-2</c:v>
                </c:pt>
                <c:pt idx="62347">
                  <c:v>8.9278108834874997E-2</c:v>
                </c:pt>
                <c:pt idx="62348">
                  <c:v>0.196071617545058</c:v>
                </c:pt>
                <c:pt idx="62349">
                  <c:v>0.18709693271351499</c:v>
                </c:pt>
                <c:pt idx="62350">
                  <c:v>0.192038534655363</c:v>
                </c:pt>
                <c:pt idx="62351">
                  <c:v>0.19322040171622201</c:v>
                </c:pt>
                <c:pt idx="62352">
                  <c:v>0.19648490957904799</c:v>
                </c:pt>
                <c:pt idx="62353">
                  <c:v>0.19648490957904799</c:v>
                </c:pt>
                <c:pt idx="62354">
                  <c:v>0.24846242456429499</c:v>
                </c:pt>
                <c:pt idx="62355">
                  <c:v>0.24854391544561899</c:v>
                </c:pt>
                <c:pt idx="62356">
                  <c:v>0.26537652332120798</c:v>
                </c:pt>
                <c:pt idx="62357">
                  <c:v>0.26068391735868601</c:v>
                </c:pt>
                <c:pt idx="62358">
                  <c:v>0.26067484505604999</c:v>
                </c:pt>
                <c:pt idx="62359">
                  <c:v>0.339913219260224</c:v>
                </c:pt>
                <c:pt idx="62360">
                  <c:v>0.34193109348220502</c:v>
                </c:pt>
                <c:pt idx="62361">
                  <c:v>0.34205152338984801</c:v>
                </c:pt>
                <c:pt idx="62362">
                  <c:v>0.43411411742426598</c:v>
                </c:pt>
                <c:pt idx="62363">
                  <c:v>0.42897281698273398</c:v>
                </c:pt>
                <c:pt idx="62364">
                  <c:v>0.45168377614643901</c:v>
                </c:pt>
                <c:pt idx="62365">
                  <c:v>0.410505154433291</c:v>
                </c:pt>
                <c:pt idx="62366">
                  <c:v>0.437749909835355</c:v>
                </c:pt>
                <c:pt idx="62367">
                  <c:v>0.43946338606051899</c:v>
                </c:pt>
                <c:pt idx="62368">
                  <c:v>0.42526694596390202</c:v>
                </c:pt>
                <c:pt idx="62369">
                  <c:v>0.46586719105705299</c:v>
                </c:pt>
                <c:pt idx="62370">
                  <c:v>0.42010775667583999</c:v>
                </c:pt>
                <c:pt idx="62371">
                  <c:v>0.407125181078483</c:v>
                </c:pt>
                <c:pt idx="62372">
                  <c:v>0.41131282402069402</c:v>
                </c:pt>
                <c:pt idx="62373">
                  <c:v>0.43764773099399201</c:v>
                </c:pt>
                <c:pt idx="62374">
                  <c:v>0.45607313895060803</c:v>
                </c:pt>
                <c:pt idx="62375">
                  <c:v>0.49599745370541198</c:v>
                </c:pt>
                <c:pt idx="62376">
                  <c:v>0.54809454976887795</c:v>
                </c:pt>
                <c:pt idx="62377">
                  <c:v>0.52499110100630497</c:v>
                </c:pt>
                <c:pt idx="62378">
                  <c:v>0.474290375258275</c:v>
                </c:pt>
                <c:pt idx="62379">
                  <c:v>0.52791732216916998</c:v>
                </c:pt>
                <c:pt idx="62380">
                  <c:v>0.52725094445529497</c:v>
                </c:pt>
                <c:pt idx="62381">
                  <c:v>0.55778901953416005</c:v>
                </c:pt>
                <c:pt idx="62382">
                  <c:v>0.55708445980660604</c:v>
                </c:pt>
                <c:pt idx="62383">
                  <c:v>0.52446677820197396</c:v>
                </c:pt>
                <c:pt idx="62384">
                  <c:v>0.54915200208109005</c:v>
                </c:pt>
                <c:pt idx="62385">
                  <c:v>0.50325655383942303</c:v>
                </c:pt>
                <c:pt idx="62386">
                  <c:v>0.62906491779438301</c:v>
                </c:pt>
                <c:pt idx="62387">
                  <c:v>0.57680035571879296</c:v>
                </c:pt>
                <c:pt idx="62388">
                  <c:v>0.70190967961964601</c:v>
                </c:pt>
                <c:pt idx="62389">
                  <c:v>0.65363589684571899</c:v>
                </c:pt>
                <c:pt idx="62390">
                  <c:v>0.66153372532388799</c:v>
                </c:pt>
                <c:pt idx="62391">
                  <c:v>0.65732956328995595</c:v>
                </c:pt>
                <c:pt idx="62392">
                  <c:v>0.62385180040056099</c:v>
                </c:pt>
                <c:pt idx="62393">
                  <c:v>0.63705246529750803</c:v>
                </c:pt>
                <c:pt idx="62394">
                  <c:v>0.63962774360669605</c:v>
                </c:pt>
                <c:pt idx="62395">
                  <c:v>0.59957860281248698</c:v>
                </c:pt>
                <c:pt idx="62396">
                  <c:v>0.61211842192247101</c:v>
                </c:pt>
                <c:pt idx="62397">
                  <c:v>0.65791177313453497</c:v>
                </c:pt>
                <c:pt idx="62398">
                  <c:v>0.64648555715227995</c:v>
                </c:pt>
                <c:pt idx="62399">
                  <c:v>-8.4621932302208994E-3</c:v>
                </c:pt>
                <c:pt idx="62400">
                  <c:v>-1.43859104366304E-2</c:v>
                </c:pt>
                <c:pt idx="62401">
                  <c:v>-1.08781960635506E-2</c:v>
                </c:pt>
                <c:pt idx="62402">
                  <c:v>-1.46551237740417E-2</c:v>
                </c:pt>
                <c:pt idx="62403">
                  <c:v>-2.7121099600377801E-3</c:v>
                </c:pt>
                <c:pt idx="62404">
                  <c:v>-2.1554107356266099E-2</c:v>
                </c:pt>
                <c:pt idx="62405">
                  <c:v>-2.3507404426029201E-2</c:v>
                </c:pt>
                <c:pt idx="62406">
                  <c:v>-4.7973886204718902E-2</c:v>
                </c:pt>
                <c:pt idx="62407">
                  <c:v>-5.2067840744620598E-2</c:v>
                </c:pt>
                <c:pt idx="62408">
                  <c:v>-6.9096387888782695E-2</c:v>
                </c:pt>
                <c:pt idx="62409">
                  <c:v>-3.4054046548091597E-2</c:v>
                </c:pt>
                <c:pt idx="62410">
                  <c:v>-4.0998792133745299E-2</c:v>
                </c:pt>
                <c:pt idx="62411">
                  <c:v>-3.7445104726224497E-2</c:v>
                </c:pt>
                <c:pt idx="62412">
                  <c:v>-5.0873909896729401E-2</c:v>
                </c:pt>
                <c:pt idx="62413">
                  <c:v>-5.18029944957141E-2</c:v>
                </c:pt>
                <c:pt idx="62414">
                  <c:v>-5.2641154014508099E-2</c:v>
                </c:pt>
                <c:pt idx="62415">
                  <c:v>-5.3282331946683699E-2</c:v>
                </c:pt>
                <c:pt idx="62416">
                  <c:v>-5.4725211132532203E-2</c:v>
                </c:pt>
                <c:pt idx="62417">
                  <c:v>-5.5671010925189203E-2</c:v>
                </c:pt>
                <c:pt idx="62418">
                  <c:v>-5.28252488975589E-2</c:v>
                </c:pt>
                <c:pt idx="62419">
                  <c:v>-5.3598299333799997E-2</c:v>
                </c:pt>
                <c:pt idx="62420">
                  <c:v>-4.1899289370255798E-2</c:v>
                </c:pt>
                <c:pt idx="62421">
                  <c:v>-4.2764887497018102E-2</c:v>
                </c:pt>
                <c:pt idx="62422">
                  <c:v>-4.7280891611409498E-2</c:v>
                </c:pt>
                <c:pt idx="62423">
                  <c:v>-5.45128973328892E-2</c:v>
                </c:pt>
                <c:pt idx="62424">
                  <c:v>-7.4764695316440699E-2</c:v>
                </c:pt>
                <c:pt idx="62425">
                  <c:v>-1.6399618744028701E-2</c:v>
                </c:pt>
                <c:pt idx="62426">
                  <c:v>-1.0171704535770701E-2</c:v>
                </c:pt>
                <c:pt idx="62427">
                  <c:v>-1.02864767352861E-2</c:v>
                </c:pt>
                <c:pt idx="62428">
                  <c:v>-2.1371184839093999E-3</c:v>
                </c:pt>
                <c:pt idx="62429">
                  <c:v>1.4841815413807E-2</c:v>
                </c:pt>
                <c:pt idx="62430">
                  <c:v>1.39760616341606E-2</c:v>
                </c:pt>
                <c:pt idx="62431">
                  <c:v>4.0080538759530403E-2</c:v>
                </c:pt>
                <c:pt idx="62432">
                  <c:v>3.20613717232347E-2</c:v>
                </c:pt>
                <c:pt idx="62433">
                  <c:v>3.2124992055281298E-2</c:v>
                </c:pt>
                <c:pt idx="62434">
                  <c:v>3.1887534527582397E-2</c:v>
                </c:pt>
                <c:pt idx="62435">
                  <c:v>4.8209340106530198E-2</c:v>
                </c:pt>
                <c:pt idx="62436">
                  <c:v>4.6476861449488802E-2</c:v>
                </c:pt>
                <c:pt idx="62437">
                  <c:v>7.42698085564166E-2</c:v>
                </c:pt>
                <c:pt idx="62438">
                  <c:v>7.8536070119829604E-2</c:v>
                </c:pt>
                <c:pt idx="62439">
                  <c:v>7.7150257557455595E-2</c:v>
                </c:pt>
                <c:pt idx="62440">
                  <c:v>6.8285960862742995E-2</c:v>
                </c:pt>
                <c:pt idx="62441">
                  <c:v>8.69181190841323E-2</c:v>
                </c:pt>
                <c:pt idx="62442">
                  <c:v>7.9963818319556706E-2</c:v>
                </c:pt>
                <c:pt idx="62443">
                  <c:v>7.7347865243946295E-2</c:v>
                </c:pt>
                <c:pt idx="62444">
                  <c:v>7.3686235215027998E-2</c:v>
                </c:pt>
                <c:pt idx="62445">
                  <c:v>9.5055801161543593E-2</c:v>
                </c:pt>
                <c:pt idx="62446">
                  <c:v>9.8530526208054206E-2</c:v>
                </c:pt>
                <c:pt idx="62447">
                  <c:v>0.119905691576977</c:v>
                </c:pt>
                <c:pt idx="62448">
                  <c:v>0.121164816093403</c:v>
                </c:pt>
                <c:pt idx="62449">
                  <c:v>0.118673871026724</c:v>
                </c:pt>
                <c:pt idx="62450">
                  <c:v>0.11365554361644099</c:v>
                </c:pt>
                <c:pt idx="62451">
                  <c:v>0.109807512143112</c:v>
                </c:pt>
                <c:pt idx="62452">
                  <c:v>0.120061081995555</c:v>
                </c:pt>
                <c:pt idx="62453">
                  <c:v>0.124317612371025</c:v>
                </c:pt>
                <c:pt idx="62454">
                  <c:v>0.113243564845667</c:v>
                </c:pt>
                <c:pt idx="62455">
                  <c:v>0.144500581796834</c:v>
                </c:pt>
                <c:pt idx="62456">
                  <c:v>0.144074722776036</c:v>
                </c:pt>
                <c:pt idx="62457">
                  <c:v>0.13431515755839801</c:v>
                </c:pt>
                <c:pt idx="62458">
                  <c:v>8.7517033264295802E-2</c:v>
                </c:pt>
                <c:pt idx="62459">
                  <c:v>7.8645933029935305E-2</c:v>
                </c:pt>
                <c:pt idx="62460">
                  <c:v>8.5593912836567407E-2</c:v>
                </c:pt>
                <c:pt idx="62461">
                  <c:v>5.5077688867209901E-2</c:v>
                </c:pt>
                <c:pt idx="62462">
                  <c:v>5.2928069729844401E-2</c:v>
                </c:pt>
                <c:pt idx="62463">
                  <c:v>6.0762941181629899E-2</c:v>
                </c:pt>
                <c:pt idx="62464">
                  <c:v>5.92352819108177E-2</c:v>
                </c:pt>
                <c:pt idx="62465">
                  <c:v>4.8949778972202401E-2</c:v>
                </c:pt>
                <c:pt idx="62466">
                  <c:v>4.8844531920783502E-2</c:v>
                </c:pt>
                <c:pt idx="62467">
                  <c:v>6.62015842147127E-2</c:v>
                </c:pt>
                <c:pt idx="62468">
                  <c:v>6.62015842147127E-2</c:v>
                </c:pt>
                <c:pt idx="62469">
                  <c:v>6.9409845598588094E-2</c:v>
                </c:pt>
                <c:pt idx="62470">
                  <c:v>0.111982798080865</c:v>
                </c:pt>
                <c:pt idx="62471">
                  <c:v>0.192171982829521</c:v>
                </c:pt>
                <c:pt idx="62472">
                  <c:v>0.189890408151347</c:v>
                </c:pt>
                <c:pt idx="62473">
                  <c:v>0.155931369848193</c:v>
                </c:pt>
                <c:pt idx="62474">
                  <c:v>0.186146324575379</c:v>
                </c:pt>
                <c:pt idx="62475">
                  <c:v>0.16844633079204799</c:v>
                </c:pt>
                <c:pt idx="62476">
                  <c:v>0.16621622786106799</c:v>
                </c:pt>
                <c:pt idx="62477">
                  <c:v>0.32182523770731197</c:v>
                </c:pt>
                <c:pt idx="62478">
                  <c:v>0.329933244837946</c:v>
                </c:pt>
                <c:pt idx="62479">
                  <c:v>0.33585463280478001</c:v>
                </c:pt>
                <c:pt idx="62480">
                  <c:v>0.358730725636835</c:v>
                </c:pt>
                <c:pt idx="62481">
                  <c:v>0.466955606090597</c:v>
                </c:pt>
                <c:pt idx="62482">
                  <c:v>0.59164340564862405</c:v>
                </c:pt>
                <c:pt idx="62483">
                  <c:v>0.55055323785113197</c:v>
                </c:pt>
                <c:pt idx="62484">
                  <c:v>0.52426784909384705</c:v>
                </c:pt>
                <c:pt idx="62485">
                  <c:v>0.63401512399971405</c:v>
                </c:pt>
                <c:pt idx="62486">
                  <c:v>0.60800947922686099</c:v>
                </c:pt>
                <c:pt idx="62487">
                  <c:v>0.57406665933613699</c:v>
                </c:pt>
                <c:pt idx="62488">
                  <c:v>0.64887750318361304</c:v>
                </c:pt>
                <c:pt idx="62489">
                  <c:v>0.63595573505986103</c:v>
                </c:pt>
                <c:pt idx="62490">
                  <c:v>0.59338972075005703</c:v>
                </c:pt>
                <c:pt idx="62491">
                  <c:v>0.63283801838564202</c:v>
                </c:pt>
                <c:pt idx="62492">
                  <c:v>0.65505112604888605</c:v>
                </c:pt>
                <c:pt idx="62493">
                  <c:v>0.67805033550667504</c:v>
                </c:pt>
                <c:pt idx="62494">
                  <c:v>0.68939875427611497</c:v>
                </c:pt>
                <c:pt idx="62495">
                  <c:v>0.65200844885975195</c:v>
                </c:pt>
                <c:pt idx="62496">
                  <c:v>0.60390414086878197</c:v>
                </c:pt>
                <c:pt idx="62497">
                  <c:v>0.73408202065296102</c:v>
                </c:pt>
                <c:pt idx="62498">
                  <c:v>0.77126821504106102</c:v>
                </c:pt>
                <c:pt idx="62499">
                  <c:v>0.77721604870686201</c:v>
                </c:pt>
                <c:pt idx="62500">
                  <c:v>0.77736505410865497</c:v>
                </c:pt>
                <c:pt idx="62501">
                  <c:v>0.75757156335367104</c:v>
                </c:pt>
                <c:pt idx="62502">
                  <c:v>-9.5367962982966202E-3</c:v>
                </c:pt>
                <c:pt idx="62503">
                  <c:v>-4.9731120130502796E-3</c:v>
                </c:pt>
                <c:pt idx="62504">
                  <c:v>-1.6558144970654401E-2</c:v>
                </c:pt>
                <c:pt idx="62505">
                  <c:v>-1.0624500731771101E-2</c:v>
                </c:pt>
                <c:pt idx="62506">
                  <c:v>-1.7657615257655499E-2</c:v>
                </c:pt>
                <c:pt idx="62507">
                  <c:v>-1.2487532955137401E-2</c:v>
                </c:pt>
                <c:pt idx="62508">
                  <c:v>-1.53536768643187E-2</c:v>
                </c:pt>
                <c:pt idx="62509">
                  <c:v>1.81392448878092E-3</c:v>
                </c:pt>
                <c:pt idx="62510">
                  <c:v>-2.10374770372538E-2</c:v>
                </c:pt>
                <c:pt idx="62511">
                  <c:v>9.9678358224446397E-3</c:v>
                </c:pt>
                <c:pt idx="62512">
                  <c:v>9.1582454145686595E-3</c:v>
                </c:pt>
                <c:pt idx="62513">
                  <c:v>2.43517931316574E-2</c:v>
                </c:pt>
                <c:pt idx="62514">
                  <c:v>6.5508327361633395E-2</c:v>
                </c:pt>
                <c:pt idx="62515">
                  <c:v>0.181624719160596</c:v>
                </c:pt>
                <c:pt idx="62516">
                  <c:v>0.168799463005565</c:v>
                </c:pt>
                <c:pt idx="62517">
                  <c:v>0.25692391130771502</c:v>
                </c:pt>
                <c:pt idx="62518">
                  <c:v>0.269850394733128</c:v>
                </c:pt>
                <c:pt idx="62519">
                  <c:v>0.293764872985042</c:v>
                </c:pt>
                <c:pt idx="62520">
                  <c:v>0.28991437594590502</c:v>
                </c:pt>
                <c:pt idx="62521">
                  <c:v>0.32689537497506899</c:v>
                </c:pt>
                <c:pt idx="62522">
                  <c:v>0.319097597184056</c:v>
                </c:pt>
                <c:pt idx="62523">
                  <c:v>0.38378206816893301</c:v>
                </c:pt>
                <c:pt idx="62524">
                  <c:v>0.36102994242247999</c:v>
                </c:pt>
                <c:pt idx="62525">
                  <c:v>0.35940713887518</c:v>
                </c:pt>
                <c:pt idx="62526">
                  <c:v>0.29381711324669302</c:v>
                </c:pt>
                <c:pt idx="62527">
                  <c:v>0.27295934863148003</c:v>
                </c:pt>
                <c:pt idx="62528">
                  <c:v>0.30538221320047598</c:v>
                </c:pt>
                <c:pt idx="62529">
                  <c:v>0.29411964212570502</c:v>
                </c:pt>
                <c:pt idx="62530">
                  <c:v>0.34891149244000003</c:v>
                </c:pt>
                <c:pt idx="62531">
                  <c:v>0.43537391312764601</c:v>
                </c:pt>
                <c:pt idx="62532">
                  <c:v>0.40580932939682302</c:v>
                </c:pt>
                <c:pt idx="62533">
                  <c:v>0.43581843661233899</c:v>
                </c:pt>
                <c:pt idx="62534">
                  <c:v>0.41420463011924102</c:v>
                </c:pt>
                <c:pt idx="62535">
                  <c:v>0.41737161916593002</c:v>
                </c:pt>
                <c:pt idx="62536">
                  <c:v>0.40530201246965603</c:v>
                </c:pt>
                <c:pt idx="62537">
                  <c:v>0.42785325882603997</c:v>
                </c:pt>
                <c:pt idx="62538">
                  <c:v>0.46842152293648198</c:v>
                </c:pt>
                <c:pt idx="62539">
                  <c:v>0.54006493835375402</c:v>
                </c:pt>
                <c:pt idx="62540">
                  <c:v>0.48843186804063499</c:v>
                </c:pt>
                <c:pt idx="62541">
                  <c:v>0.49920070495216801</c:v>
                </c:pt>
                <c:pt idx="62542">
                  <c:v>0.48493956412964501</c:v>
                </c:pt>
                <c:pt idx="62543">
                  <c:v>0.57699084531399403</c:v>
                </c:pt>
                <c:pt idx="62544">
                  <c:v>0.50396885990871598</c:v>
                </c:pt>
                <c:pt idx="62545">
                  <c:v>0.50345333864632502</c:v>
                </c:pt>
                <c:pt idx="62546">
                  <c:v>0.50925351085375903</c:v>
                </c:pt>
                <c:pt idx="62547">
                  <c:v>0.49040362855650299</c:v>
                </c:pt>
                <c:pt idx="62548">
                  <c:v>0.62899579690894203</c:v>
                </c:pt>
                <c:pt idx="62549">
                  <c:v>0.58442647468945497</c:v>
                </c:pt>
                <c:pt idx="62550">
                  <c:v>0</c:v>
                </c:pt>
                <c:pt idx="62551">
                  <c:v>-6.0885182897956096E-3</c:v>
                </c:pt>
                <c:pt idx="62552">
                  <c:v>-1.0558056798197701E-3</c:v>
                </c:pt>
                <c:pt idx="62553">
                  <c:v>5.0149043077205501E-3</c:v>
                </c:pt>
                <c:pt idx="62554">
                  <c:v>7.6379615455859301E-3</c:v>
                </c:pt>
                <c:pt idx="62555">
                  <c:v>9.2441032940748704E-3</c:v>
                </c:pt>
                <c:pt idx="62556">
                  <c:v>6.9618080401228494E-2</c:v>
                </c:pt>
                <c:pt idx="62557">
                  <c:v>6.8603320668817899E-2</c:v>
                </c:pt>
                <c:pt idx="62558">
                  <c:v>0.14128278312088899</c:v>
                </c:pt>
                <c:pt idx="62559">
                  <c:v>1.9923006083221999E-2</c:v>
                </c:pt>
                <c:pt idx="62560">
                  <c:v>1.87028044616088E-2</c:v>
                </c:pt>
                <c:pt idx="62561">
                  <c:v>1.53715286715734E-2</c:v>
                </c:pt>
                <c:pt idx="62562">
                  <c:v>1.1612084819446899E-2</c:v>
                </c:pt>
                <c:pt idx="62563">
                  <c:v>6.2404056626303899E-3</c:v>
                </c:pt>
                <c:pt idx="62564">
                  <c:v>0.16410920301280801</c:v>
                </c:pt>
                <c:pt idx="62565">
                  <c:v>0.14105833695002601</c:v>
                </c:pt>
                <c:pt idx="62566">
                  <c:v>0.16164597217003901</c:v>
                </c:pt>
                <c:pt idx="62567">
                  <c:v>0.13312060397584799</c:v>
                </c:pt>
                <c:pt idx="62568">
                  <c:v>0.145978141421089</c:v>
                </c:pt>
                <c:pt idx="62569">
                  <c:v>0.22847132154140001</c:v>
                </c:pt>
                <c:pt idx="62570">
                  <c:v>0.24036782559636599</c:v>
                </c:pt>
                <c:pt idx="62571">
                  <c:v>0.23044870195073699</c:v>
                </c:pt>
                <c:pt idx="62572">
                  <c:v>0.23781888738776399</c:v>
                </c:pt>
                <c:pt idx="62573">
                  <c:v>0.233231078449535</c:v>
                </c:pt>
                <c:pt idx="62574">
                  <c:v>0.24492302087715201</c:v>
                </c:pt>
                <c:pt idx="62575">
                  <c:v>0.26803115918964499</c:v>
                </c:pt>
                <c:pt idx="62576">
                  <c:v>0.27681057830036898</c:v>
                </c:pt>
                <c:pt idx="62577">
                  <c:v>0.21473673830925999</c:v>
                </c:pt>
                <c:pt idx="62578">
                  <c:v>0.213141073037837</c:v>
                </c:pt>
                <c:pt idx="62579">
                  <c:v>0.14817302466638901</c:v>
                </c:pt>
                <c:pt idx="62580">
                  <c:v>0.148438683072975</c:v>
                </c:pt>
                <c:pt idx="62581">
                  <c:v>0.14352833490896399</c:v>
                </c:pt>
                <c:pt idx="62582">
                  <c:v>0.20914421311040901</c:v>
                </c:pt>
                <c:pt idx="62583">
                  <c:v>0.20582187614505501</c:v>
                </c:pt>
                <c:pt idx="62584">
                  <c:v>0.20268420100154599</c:v>
                </c:pt>
                <c:pt idx="62585">
                  <c:v>-9.8089618716661296E-3</c:v>
                </c:pt>
                <c:pt idx="62586">
                  <c:v>-4.40718713524379E-3</c:v>
                </c:pt>
                <c:pt idx="62587">
                  <c:v>-1.02830862653526E-2</c:v>
                </c:pt>
                <c:pt idx="62588">
                  <c:v>8.1520172858870997E-3</c:v>
                </c:pt>
                <c:pt idx="62589">
                  <c:v>5.0792601821352196E-3</c:v>
                </c:pt>
                <c:pt idx="62590">
                  <c:v>2.7546873276791299E-3</c:v>
                </c:pt>
                <c:pt idx="62591">
                  <c:v>4.4826701715980901E-3</c:v>
                </c:pt>
                <c:pt idx="62592">
                  <c:v>3.3908095989233902E-2</c:v>
                </c:pt>
                <c:pt idx="62593">
                  <c:v>3.80986915983028E-2</c:v>
                </c:pt>
                <c:pt idx="62594">
                  <c:v>4.29987037375794E-2</c:v>
                </c:pt>
                <c:pt idx="62595">
                  <c:v>3.4100233026497201E-2</c:v>
                </c:pt>
                <c:pt idx="62596">
                  <c:v>3.6042128513908499E-2</c:v>
                </c:pt>
                <c:pt idx="62597">
                  <c:v>3.9867856453538797E-2</c:v>
                </c:pt>
                <c:pt idx="62598">
                  <c:v>-7.0752135766249903E-3</c:v>
                </c:pt>
                <c:pt idx="62599">
                  <c:v>-0.115982284907776</c:v>
                </c:pt>
                <c:pt idx="62600">
                  <c:v>-1.2697046333748499E-2</c:v>
                </c:pt>
                <c:pt idx="62601">
                  <c:v>-1.7159591773705501E-3</c:v>
                </c:pt>
                <c:pt idx="62602">
                  <c:v>4.1798663802887902E-2</c:v>
                </c:pt>
                <c:pt idx="62603">
                  <c:v>4.95116795106018E-2</c:v>
                </c:pt>
                <c:pt idx="62604">
                  <c:v>5.9158276577060097E-2</c:v>
                </c:pt>
                <c:pt idx="62605">
                  <c:v>5.6001199702333498E-2</c:v>
                </c:pt>
                <c:pt idx="62606">
                  <c:v>6.2536490641350306E-2</c:v>
                </c:pt>
                <c:pt idx="62607">
                  <c:v>5.6939460533461203E-2</c:v>
                </c:pt>
                <c:pt idx="62608">
                  <c:v>5.0747832499086598E-2</c:v>
                </c:pt>
                <c:pt idx="62609">
                  <c:v>5.6694198961112899E-2</c:v>
                </c:pt>
                <c:pt idx="62610">
                  <c:v>6.4282352115009697E-2</c:v>
                </c:pt>
                <c:pt idx="62611">
                  <c:v>4.8356658639756502E-2</c:v>
                </c:pt>
                <c:pt idx="62612">
                  <c:v>4.9541707099308198E-2</c:v>
                </c:pt>
                <c:pt idx="62613">
                  <c:v>3.8038261944509599E-2</c:v>
                </c:pt>
                <c:pt idx="62614">
                  <c:v>5.8986914695268997E-2</c:v>
                </c:pt>
                <c:pt idx="62615">
                  <c:v>5.2787409354675997E-2</c:v>
                </c:pt>
                <c:pt idx="62616">
                  <c:v>6.6335026942824796E-2</c:v>
                </c:pt>
                <c:pt idx="62617">
                  <c:v>6.0200830000552097E-2</c:v>
                </c:pt>
                <c:pt idx="62618">
                  <c:v>6.9367998885053295E-2</c:v>
                </c:pt>
                <c:pt idx="62619">
                  <c:v>1.59373408087937E-2</c:v>
                </c:pt>
                <c:pt idx="62620">
                  <c:v>6.4145200129714003E-2</c:v>
                </c:pt>
                <c:pt idx="62621">
                  <c:v>6.8491065660140502E-2</c:v>
                </c:pt>
                <c:pt idx="62622">
                  <c:v>7.2790581714150301E-2</c:v>
                </c:pt>
                <c:pt idx="62623">
                  <c:v>7.4498861676703498E-2</c:v>
                </c:pt>
                <c:pt idx="62624">
                  <c:v>7.8627053040701306E-2</c:v>
                </c:pt>
                <c:pt idx="62625">
                  <c:v>6.6688722157816904E-2</c:v>
                </c:pt>
                <c:pt idx="62626">
                  <c:v>6.2828664714228197E-2</c:v>
                </c:pt>
                <c:pt idx="62627">
                  <c:v>9.0303962658112802E-2</c:v>
                </c:pt>
                <c:pt idx="62628">
                  <c:v>9.3814986743403203E-2</c:v>
                </c:pt>
                <c:pt idx="62629">
                  <c:v>6.1374481065287201E-2</c:v>
                </c:pt>
                <c:pt idx="62630">
                  <c:v>6.1418773004518097E-2</c:v>
                </c:pt>
                <c:pt idx="62631">
                  <c:v>5.1685058038351203E-2</c:v>
                </c:pt>
                <c:pt idx="62632">
                  <c:v>5.1327404576790803E-2</c:v>
                </c:pt>
                <c:pt idx="62633">
                  <c:v>5.1303333359301997E-2</c:v>
                </c:pt>
                <c:pt idx="62634">
                  <c:v>6.47927984401757E-2</c:v>
                </c:pt>
                <c:pt idx="62635">
                  <c:v>6.1481900835625498E-2</c:v>
                </c:pt>
                <c:pt idx="62636">
                  <c:v>7.7464738145488002E-2</c:v>
                </c:pt>
                <c:pt idx="62637">
                  <c:v>7.97215170078764E-2</c:v>
                </c:pt>
                <c:pt idx="62638">
                  <c:v>6.7235478178137603E-2</c:v>
                </c:pt>
                <c:pt idx="62639">
                  <c:v>5.4524461070408897E-2</c:v>
                </c:pt>
                <c:pt idx="62640">
                  <c:v>5.98369031679424E-2</c:v>
                </c:pt>
                <c:pt idx="62641">
                  <c:v>5.6283426375723901E-2</c:v>
                </c:pt>
                <c:pt idx="62642">
                  <c:v>6.1183949797853E-2</c:v>
                </c:pt>
                <c:pt idx="62643">
                  <c:v>5.9789653184399098E-2</c:v>
                </c:pt>
                <c:pt idx="62644">
                  <c:v>4.8052501534626903E-2</c:v>
                </c:pt>
                <c:pt idx="62645">
                  <c:v>5.8079802102264599E-2</c:v>
                </c:pt>
                <c:pt idx="62646">
                  <c:v>8.0091147737603799E-2</c:v>
                </c:pt>
                <c:pt idx="62647">
                  <c:v>8.1915982152556993E-2</c:v>
                </c:pt>
                <c:pt idx="62648">
                  <c:v>6.9660831781465496E-2</c:v>
                </c:pt>
                <c:pt idx="62649">
                  <c:v>7.2221213042329604E-2</c:v>
                </c:pt>
                <c:pt idx="62650">
                  <c:v>4.6264929512060897E-2</c:v>
                </c:pt>
                <c:pt idx="62651">
                  <c:v>5.3936226722403197E-2</c:v>
                </c:pt>
                <c:pt idx="62652">
                  <c:v>1.4377896004386499E-2</c:v>
                </c:pt>
                <c:pt idx="62653">
                  <c:v>3.7886792061077201E-2</c:v>
                </c:pt>
                <c:pt idx="62654">
                  <c:v>2.0137873474734801E-3</c:v>
                </c:pt>
                <c:pt idx="62655">
                  <c:v>1.0528266134139899E-3</c:v>
                </c:pt>
                <c:pt idx="62656">
                  <c:v>-4.9705748386832298E-3</c:v>
                </c:pt>
                <c:pt idx="62657">
                  <c:v>-3.3943174385309099E-3</c:v>
                </c:pt>
                <c:pt idx="62658">
                  <c:v>-1.10963541502606E-2</c:v>
                </c:pt>
                <c:pt idx="62659">
                  <c:v>6.0652992531662299E-3</c:v>
                </c:pt>
                <c:pt idx="62660">
                  <c:v>-1.1081473856435699E-3</c:v>
                </c:pt>
                <c:pt idx="62661" formatCode="0.00E+00">
                  <c:v>-9.8563914700133793E-4</c:v>
                </c:pt>
                <c:pt idx="62662">
                  <c:v>1.7052331580241099E-2</c:v>
                </c:pt>
                <c:pt idx="62663">
                  <c:v>2.45100334559578E-2</c:v>
                </c:pt>
                <c:pt idx="62664">
                  <c:v>-3.0471927894931399E-2</c:v>
                </c:pt>
                <c:pt idx="62665">
                  <c:v>-5.8529338211235703E-2</c:v>
                </c:pt>
                <c:pt idx="62666">
                  <c:v>-8.0377512542656002E-2</c:v>
                </c:pt>
                <c:pt idx="62667">
                  <c:v>-9.03473865646644E-2</c:v>
                </c:pt>
                <c:pt idx="62668">
                  <c:v>-8.8908187861996599E-2</c:v>
                </c:pt>
                <c:pt idx="62669">
                  <c:v>-8.0153924767879303E-2</c:v>
                </c:pt>
                <c:pt idx="62670">
                  <c:v>-7.2846213108962193E-2</c:v>
                </c:pt>
                <c:pt idx="62671">
                  <c:v>-7.0301507622206202E-2</c:v>
                </c:pt>
                <c:pt idx="62672">
                  <c:v>-6.7815318714830403E-2</c:v>
                </c:pt>
                <c:pt idx="62673">
                  <c:v>-4.0518721148838401E-2</c:v>
                </c:pt>
                <c:pt idx="62674">
                  <c:v>-3.3916595990527203E-2</c:v>
                </c:pt>
                <c:pt idx="62675">
                  <c:v>-2.9698242119791302E-2</c:v>
                </c:pt>
                <c:pt idx="62676">
                  <c:v>-0.200794334125004</c:v>
                </c:pt>
                <c:pt idx="62677">
                  <c:v>-0.20667245692737701</c:v>
                </c:pt>
                <c:pt idx="62678">
                  <c:v>-0.25073103070729802</c:v>
                </c:pt>
                <c:pt idx="62679">
                  <c:v>-0.29083586051651</c:v>
                </c:pt>
                <c:pt idx="62680">
                  <c:v>-0.37061385858172302</c:v>
                </c:pt>
                <c:pt idx="62681">
                  <c:v>-0.1674146664326</c:v>
                </c:pt>
                <c:pt idx="62682">
                  <c:v>-0.202381201951883</c:v>
                </c:pt>
                <c:pt idx="62683">
                  <c:v>-4.9820730451925498E-2</c:v>
                </c:pt>
                <c:pt idx="62684">
                  <c:v>-5.4486204491373598E-2</c:v>
                </c:pt>
                <c:pt idx="62685">
                  <c:v>-5.4647044617427802E-2</c:v>
                </c:pt>
                <c:pt idx="62686">
                  <c:v>-0.181159610421321</c:v>
                </c:pt>
                <c:pt idx="62687">
                  <c:v>-0.182531143388238</c:v>
                </c:pt>
                <c:pt idx="62688">
                  <c:v>-0.22313856685935099</c:v>
                </c:pt>
                <c:pt idx="62689">
                  <c:v>-0.219844952290143</c:v>
                </c:pt>
                <c:pt idx="62690">
                  <c:v>-0.24085044721796101</c:v>
                </c:pt>
                <c:pt idx="62691">
                  <c:v>-0.23903472353774699</c:v>
                </c:pt>
                <c:pt idx="62692">
                  <c:v>-0.25109796408599</c:v>
                </c:pt>
                <c:pt idx="62693">
                  <c:v>-0.20261068178212199</c:v>
                </c:pt>
                <c:pt idx="62694">
                  <c:v>-0.20988910599548999</c:v>
                </c:pt>
                <c:pt idx="62695">
                  <c:v>-0.18293403789159199</c:v>
                </c:pt>
                <c:pt idx="62696">
                  <c:v>-0.17940576765893501</c:v>
                </c:pt>
                <c:pt idx="62697">
                  <c:v>-0.163872524280579</c:v>
                </c:pt>
                <c:pt idx="62698">
                  <c:v>-0.166751387802097</c:v>
                </c:pt>
                <c:pt idx="62699">
                  <c:v>-0.14447985407102301</c:v>
                </c:pt>
                <c:pt idx="62700">
                  <c:v>-0.16552207472960501</c:v>
                </c:pt>
                <c:pt idx="62701">
                  <c:v>-0.17976350265330299</c:v>
                </c:pt>
                <c:pt idx="62702">
                  <c:v>-0.18182065664720701</c:v>
                </c:pt>
                <c:pt idx="62703">
                  <c:v>-0.16001990349624101</c:v>
                </c:pt>
                <c:pt idx="62704">
                  <c:v>-0.21799538951658501</c:v>
                </c:pt>
                <c:pt idx="62705">
                  <c:v>-0.224431221136242</c:v>
                </c:pt>
                <c:pt idx="62706">
                  <c:v>2.0981172420519702E-2</c:v>
                </c:pt>
                <c:pt idx="62707">
                  <c:v>1.6247228015504302E-2</c:v>
                </c:pt>
                <c:pt idx="62708">
                  <c:v>2.6618605552131299E-2</c:v>
                </c:pt>
                <c:pt idx="62709">
                  <c:v>2.9014248193098301E-2</c:v>
                </c:pt>
                <c:pt idx="62710">
                  <c:v>3.9608518140239003E-2</c:v>
                </c:pt>
                <c:pt idx="62711">
                  <c:v>6.0086994561235597E-2</c:v>
                </c:pt>
                <c:pt idx="62712">
                  <c:v>7.2044199215687693E-2</c:v>
                </c:pt>
                <c:pt idx="62713">
                  <c:v>7.3186720395876204E-2</c:v>
                </c:pt>
                <c:pt idx="62714">
                  <c:v>1.50711578638551E-2</c:v>
                </c:pt>
                <c:pt idx="62715">
                  <c:v>1.12293832689864E-2</c:v>
                </c:pt>
                <c:pt idx="62716">
                  <c:v>2.5250250548458801E-2</c:v>
                </c:pt>
                <c:pt idx="62717">
                  <c:v>1.93070661658854E-2</c:v>
                </c:pt>
                <c:pt idx="62718">
                  <c:v>2.1953744539887798E-2</c:v>
                </c:pt>
                <c:pt idx="62719">
                  <c:v>2.3680033181670199E-2</c:v>
                </c:pt>
                <c:pt idx="62720">
                  <c:v>7.3169779680557198E-2</c:v>
                </c:pt>
                <c:pt idx="62721">
                  <c:v>4.0212480176121397E-2</c:v>
                </c:pt>
                <c:pt idx="62722">
                  <c:v>3.8625831391985603E-2</c:v>
                </c:pt>
                <c:pt idx="62723">
                  <c:v>4.5076237351537998E-2</c:v>
                </c:pt>
                <c:pt idx="62724">
                  <c:v>2.1481452765111399E-2</c:v>
                </c:pt>
                <c:pt idx="62725">
                  <c:v>2.71530938888917E-2</c:v>
                </c:pt>
                <c:pt idx="62726">
                  <c:v>2.2473116828571001E-2</c:v>
                </c:pt>
                <c:pt idx="62727">
                  <c:v>2.28300801258094E-2</c:v>
                </c:pt>
                <c:pt idx="62728">
                  <c:v>5.1207819216595597E-2</c:v>
                </c:pt>
                <c:pt idx="62729">
                  <c:v>5.9859403341699898E-3</c:v>
                </c:pt>
                <c:pt idx="62730">
                  <c:v>1.26916576241253E-2</c:v>
                </c:pt>
                <c:pt idx="62731">
                  <c:v>1.1672476333519401E-2</c:v>
                </c:pt>
                <c:pt idx="62732">
                  <c:v>7.6564877402696104E-3</c:v>
                </c:pt>
                <c:pt idx="62733">
                  <c:v>-1.22810317948283E-2</c:v>
                </c:pt>
                <c:pt idx="62734">
                  <c:v>-9.6320352105787599E-3</c:v>
                </c:pt>
                <c:pt idx="62735">
                  <c:v>-9.1755024801010096E-3</c:v>
                </c:pt>
                <c:pt idx="62736">
                  <c:v>-1.21680814992102E-2</c:v>
                </c:pt>
                <c:pt idx="62737">
                  <c:v>-1.6720089824513399E-2</c:v>
                </c:pt>
                <c:pt idx="62738">
                  <c:v>-1.4966489266984901E-2</c:v>
                </c:pt>
                <c:pt idx="62739">
                  <c:v>-1.6671850927247201E-2</c:v>
                </c:pt>
                <c:pt idx="62740">
                  <c:v>-1.4296325529239999E-2</c:v>
                </c:pt>
                <c:pt idx="62741">
                  <c:v>-1.14992382380783E-2</c:v>
                </c:pt>
                <c:pt idx="62742" formatCode="0.00E+00">
                  <c:v>-2.0265216647885601E-4</c:v>
                </c:pt>
                <c:pt idx="62743">
                  <c:v>-1.36558404564146E-3</c:v>
                </c:pt>
                <c:pt idx="62744">
                  <c:v>4.9022730749708199E-3</c:v>
                </c:pt>
                <c:pt idx="62745">
                  <c:v>6.8619109148060301E-3</c:v>
                </c:pt>
                <c:pt idx="62746">
                  <c:v>1.3552356875301701E-2</c:v>
                </c:pt>
                <c:pt idx="62747">
                  <c:v>1.48007605891846E-2</c:v>
                </c:pt>
                <c:pt idx="62748">
                  <c:v>-2.9421744847495799E-2</c:v>
                </c:pt>
                <c:pt idx="62749">
                  <c:v>-2.0996791466480098E-2</c:v>
                </c:pt>
                <c:pt idx="62750">
                  <c:v>-1.98393362897635E-2</c:v>
                </c:pt>
                <c:pt idx="62751">
                  <c:v>-2.6024617089514802E-2</c:v>
                </c:pt>
                <c:pt idx="62752">
                  <c:v>2.07583730051994E-2</c:v>
                </c:pt>
                <c:pt idx="62753">
                  <c:v>1.3088939230925901E-2</c:v>
                </c:pt>
                <c:pt idx="62754">
                  <c:v>1.9805806505365401E-2</c:v>
                </c:pt>
                <c:pt idx="62755">
                  <c:v>7.5778675083249203E-2</c:v>
                </c:pt>
                <c:pt idx="62756">
                  <c:v>6.4849054742631404E-2</c:v>
                </c:pt>
                <c:pt idx="62757">
                  <c:v>6.5576063773576193E-2</c:v>
                </c:pt>
                <c:pt idx="62758">
                  <c:v>9.1236901666733095E-2</c:v>
                </c:pt>
                <c:pt idx="62759">
                  <c:v>8.9974168747316702E-2</c:v>
                </c:pt>
                <c:pt idx="62760">
                  <c:v>8.9100065315654994E-2</c:v>
                </c:pt>
                <c:pt idx="62761">
                  <c:v>4.3147051387945702E-2</c:v>
                </c:pt>
                <c:pt idx="62762">
                  <c:v>3.8239177048448397E-2</c:v>
                </c:pt>
                <c:pt idx="62763">
                  <c:v>3.8768679933038203E-2</c:v>
                </c:pt>
                <c:pt idx="62764">
                  <c:v>4.7274497430132401E-2</c:v>
                </c:pt>
                <c:pt idx="62765">
                  <c:v>4.4796087943032602E-2</c:v>
                </c:pt>
                <c:pt idx="62766">
                  <c:v>5.1759403198919897E-2</c:v>
                </c:pt>
                <c:pt idx="62767">
                  <c:v>4.8784414936640499E-2</c:v>
                </c:pt>
                <c:pt idx="62768">
                  <c:v>4.6586447821688803E-2</c:v>
                </c:pt>
                <c:pt idx="62769">
                  <c:v>4.2572788092290099E-2</c:v>
                </c:pt>
                <c:pt idx="62770">
                  <c:v>4.29960742127109E-2</c:v>
                </c:pt>
                <c:pt idx="62771">
                  <c:v>1.7009427014185601E-2</c:v>
                </c:pt>
                <c:pt idx="62772" formatCode="0.00E+00">
                  <c:v>-6.7680690500693198E-4</c:v>
                </c:pt>
                <c:pt idx="62773">
                  <c:v>5.7807774383464801E-2</c:v>
                </c:pt>
                <c:pt idx="62774">
                  <c:v>0.100834529249959</c:v>
                </c:pt>
                <c:pt idx="62775">
                  <c:v>0.114559305534607</c:v>
                </c:pt>
                <c:pt idx="62776">
                  <c:v>0.108525934118181</c:v>
                </c:pt>
                <c:pt idx="62777">
                  <c:v>1.3477364605262099E-2</c:v>
                </c:pt>
                <c:pt idx="62778">
                  <c:v>2.0497533748783998E-2</c:v>
                </c:pt>
                <c:pt idx="62779">
                  <c:v>-5.6822473545012899E-3</c:v>
                </c:pt>
                <c:pt idx="62780">
                  <c:v>0.105254228956218</c:v>
                </c:pt>
                <c:pt idx="62781">
                  <c:v>0.11277537534472</c:v>
                </c:pt>
                <c:pt idx="62782">
                  <c:v>0.26094044136462302</c:v>
                </c:pt>
                <c:pt idx="62783">
                  <c:v>0.20637287662758599</c:v>
                </c:pt>
                <c:pt idx="62784">
                  <c:v>0.21387064323906399</c:v>
                </c:pt>
                <c:pt idx="62785">
                  <c:v>0.211741113456278</c:v>
                </c:pt>
                <c:pt idx="62786">
                  <c:v>0.23899121220790301</c:v>
                </c:pt>
                <c:pt idx="62787">
                  <c:v>0.242919224813851</c:v>
                </c:pt>
                <c:pt idx="62788">
                  <c:v>0.28475191361306101</c:v>
                </c:pt>
                <c:pt idx="62789">
                  <c:v>0.26464253868750898</c:v>
                </c:pt>
                <c:pt idx="62790">
                  <c:v>0.28920729409774898</c:v>
                </c:pt>
                <c:pt idx="62791">
                  <c:v>0.30106720208225402</c:v>
                </c:pt>
                <c:pt idx="62792">
                  <c:v>0.29789860689198699</c:v>
                </c:pt>
                <c:pt idx="62793">
                  <c:v>0.30376478698473902</c:v>
                </c:pt>
                <c:pt idx="62794">
                  <c:v>0.301374289930607</c:v>
                </c:pt>
                <c:pt idx="62795">
                  <c:v>0.33396558600638698</c:v>
                </c:pt>
                <c:pt idx="62796">
                  <c:v>0.33220303778091098</c:v>
                </c:pt>
                <c:pt idx="62797">
                  <c:v>0.33427498988207799</c:v>
                </c:pt>
                <c:pt idx="62798">
                  <c:v>0.38762934333534299</c:v>
                </c:pt>
                <c:pt idx="62799">
                  <c:v>0.398100886441343</c:v>
                </c:pt>
                <c:pt idx="62800">
                  <c:v>0.41560450957940098</c:v>
                </c:pt>
                <c:pt idx="62801">
                  <c:v>0.42726339442835398</c:v>
                </c:pt>
                <c:pt idx="62802">
                  <c:v>0.49704032999564202</c:v>
                </c:pt>
                <c:pt idx="62803">
                  <c:v>0.49358108262053801</c:v>
                </c:pt>
                <c:pt idx="62804">
                  <c:v>0.43050837626031702</c:v>
                </c:pt>
                <c:pt idx="62805">
                  <c:v>0.436083201571977</c:v>
                </c:pt>
                <c:pt idx="62806">
                  <c:v>0.47428640623645502</c:v>
                </c:pt>
                <c:pt idx="62807">
                  <c:v>0.50152794553678604</c:v>
                </c:pt>
                <c:pt idx="62808">
                  <c:v>0.48902074290341702</c:v>
                </c:pt>
                <c:pt idx="62809">
                  <c:v>0.49573144862145901</c:v>
                </c:pt>
                <c:pt idx="62810">
                  <c:v>0.52434872883371497</c:v>
                </c:pt>
                <c:pt idx="62811">
                  <c:v>0.49120624034113097</c:v>
                </c:pt>
                <c:pt idx="62812">
                  <c:v>0.47627201096042698</c:v>
                </c:pt>
                <c:pt idx="62813">
                  <c:v>0.50497329714852901</c:v>
                </c:pt>
                <c:pt idx="62814">
                  <c:v>0.60510365667803601</c:v>
                </c:pt>
                <c:pt idx="62815">
                  <c:v>0.61806919373931601</c:v>
                </c:pt>
                <c:pt idx="62816">
                  <c:v>0.65934220938829802</c:v>
                </c:pt>
                <c:pt idx="62817">
                  <c:v>0.64647285547227895</c:v>
                </c:pt>
                <c:pt idx="62818">
                  <c:v>0.64296085633370903</c:v>
                </c:pt>
                <c:pt idx="62819">
                  <c:v>0.70292178782536896</c:v>
                </c:pt>
                <c:pt idx="62820">
                  <c:v>0.69660985406438902</c:v>
                </c:pt>
                <c:pt idx="62821">
                  <c:v>0.69501996970966995</c:v>
                </c:pt>
                <c:pt idx="62822">
                  <c:v>0.72692541400319999</c:v>
                </c:pt>
                <c:pt idx="62823">
                  <c:v>0.71463658353009096</c:v>
                </c:pt>
                <c:pt idx="62824">
                  <c:v>0.73768861124144902</c:v>
                </c:pt>
                <c:pt idx="62825">
                  <c:v>0.73795837795354602</c:v>
                </c:pt>
                <c:pt idx="62826">
                  <c:v>0.74116958908951802</c:v>
                </c:pt>
                <c:pt idx="62827">
                  <c:v>-8.2568431402627596E-3</c:v>
                </c:pt>
                <c:pt idx="62828">
                  <c:v>-4.7422989471659297E-3</c:v>
                </c:pt>
                <c:pt idx="62829">
                  <c:v>-5.8722049394908096E-3</c:v>
                </c:pt>
                <c:pt idx="62830">
                  <c:v>3.7358028536707E-3</c:v>
                </c:pt>
                <c:pt idx="62831">
                  <c:v>2.7287650865670502E-3</c:v>
                </c:pt>
                <c:pt idx="62832">
                  <c:v>1.25713370161981E-2</c:v>
                </c:pt>
                <c:pt idx="62833">
                  <c:v>8.8342084831165499E-3</c:v>
                </c:pt>
                <c:pt idx="62834">
                  <c:v>-1.1554420556633299E-2</c:v>
                </c:pt>
                <c:pt idx="62835">
                  <c:v>-1.4741244193187999E-2</c:v>
                </c:pt>
                <c:pt idx="62836">
                  <c:v>1.50230539230262E-2</c:v>
                </c:pt>
                <c:pt idx="62837">
                  <c:v>3.2536093509863903E-2</c:v>
                </c:pt>
                <c:pt idx="62838">
                  <c:v>2.9755803410954799E-2</c:v>
                </c:pt>
                <c:pt idx="62839">
                  <c:v>2.8195171236617699E-2</c:v>
                </c:pt>
                <c:pt idx="62840">
                  <c:v>4.4734898219419998E-2</c:v>
                </c:pt>
                <c:pt idx="62841">
                  <c:v>2.08166851754998E-2</c:v>
                </c:pt>
                <c:pt idx="62842">
                  <c:v>3.8004484850934397E-2</c:v>
                </c:pt>
                <c:pt idx="62843">
                  <c:v>3.7250388927806397E-2</c:v>
                </c:pt>
                <c:pt idx="62844">
                  <c:v>3.7757687055808203E-2</c:v>
                </c:pt>
                <c:pt idx="62845">
                  <c:v>3.29043232928787E-2</c:v>
                </c:pt>
                <c:pt idx="62846">
                  <c:v>4.8699524818957202E-2</c:v>
                </c:pt>
                <c:pt idx="62847">
                  <c:v>4.8775426552441298E-2</c:v>
                </c:pt>
                <c:pt idx="62848">
                  <c:v>4.1398545174099202E-2</c:v>
                </c:pt>
                <c:pt idx="62849">
                  <c:v>3.6989981301893599E-2</c:v>
                </c:pt>
                <c:pt idx="62850">
                  <c:v>5.1080549215641598E-2</c:v>
                </c:pt>
                <c:pt idx="62851">
                  <c:v>7.4003958199220204E-2</c:v>
                </c:pt>
                <c:pt idx="62852">
                  <c:v>9.4310164076636602E-2</c:v>
                </c:pt>
                <c:pt idx="62853">
                  <c:v>-7.2040791520830904E-3</c:v>
                </c:pt>
                <c:pt idx="62854">
                  <c:v>-1.45352396236724E-2</c:v>
                </c:pt>
                <c:pt idx="62855">
                  <c:v>-1.1789554868849099E-2</c:v>
                </c:pt>
                <c:pt idx="62856">
                  <c:v>-1.2069476938409899E-2</c:v>
                </c:pt>
                <c:pt idx="62857">
                  <c:v>-7.4404989322405203E-3</c:v>
                </c:pt>
                <c:pt idx="62858">
                  <c:v>-1.0108094037087E-2</c:v>
                </c:pt>
                <c:pt idx="62859">
                  <c:v>-8.3019243681130492E-3</c:v>
                </c:pt>
                <c:pt idx="62860">
                  <c:v>-1.98913461646954E-3</c:v>
                </c:pt>
                <c:pt idx="62861" formatCode="0.00E+00">
                  <c:v>-1.57031894815196E-4</c:v>
                </c:pt>
                <c:pt idx="62862">
                  <c:v>-4.8194195384523297E-3</c:v>
                </c:pt>
                <c:pt idx="62863">
                  <c:v>-4.8648375155098096E-3</c:v>
                </c:pt>
                <c:pt idx="62864">
                  <c:v>3.0959846864423601E-2</c:v>
                </c:pt>
                <c:pt idx="62865">
                  <c:v>3.0179866378418001E-2</c:v>
                </c:pt>
                <c:pt idx="62866">
                  <c:v>-8.7875050118931305E-2</c:v>
                </c:pt>
                <c:pt idx="62867">
                  <c:v>-0.100311684023977</c:v>
                </c:pt>
                <c:pt idx="62868">
                  <c:v>-0.19268835165567499</c:v>
                </c:pt>
                <c:pt idx="62869">
                  <c:v>-0.19166627595595001</c:v>
                </c:pt>
                <c:pt idx="62870">
                  <c:v>-0.22460665191198001</c:v>
                </c:pt>
                <c:pt idx="62871">
                  <c:v>-0.22987470369159599</c:v>
                </c:pt>
                <c:pt idx="62872">
                  <c:v>-0.26577332418795102</c:v>
                </c:pt>
                <c:pt idx="62873">
                  <c:v>-0.27166360654864402</c:v>
                </c:pt>
                <c:pt idx="62874">
                  <c:v>-0.307588842097823</c:v>
                </c:pt>
                <c:pt idx="62875">
                  <c:v>-0.31276876183380697</c:v>
                </c:pt>
                <c:pt idx="62876">
                  <c:v>-0.227705170118506</c:v>
                </c:pt>
                <c:pt idx="62877">
                  <c:v>-0.26794827619940997</c:v>
                </c:pt>
                <c:pt idx="62878">
                  <c:v>-0.33293143992503599</c:v>
                </c:pt>
                <c:pt idx="62879">
                  <c:v>-0.217463514678679</c:v>
                </c:pt>
                <c:pt idx="62880">
                  <c:v>-0.28655349384297002</c:v>
                </c:pt>
                <c:pt idx="62881">
                  <c:v>-0.42350064713478403</c:v>
                </c:pt>
                <c:pt idx="62882">
                  <c:v>-0.56384934889789395</c:v>
                </c:pt>
                <c:pt idx="62883">
                  <c:v>-0.26238473717641397</c:v>
                </c:pt>
                <c:pt idx="62884">
                  <c:v>-0.288782565829795</c:v>
                </c:pt>
                <c:pt idx="62885">
                  <c:v>-0.38250927665064399</c:v>
                </c:pt>
                <c:pt idx="62886">
                  <c:v>-0.42638410569513802</c:v>
                </c:pt>
                <c:pt idx="62887">
                  <c:v>-0.35416797983991999</c:v>
                </c:pt>
                <c:pt idx="62888">
                  <c:v>-0.34922867309163802</c:v>
                </c:pt>
                <c:pt idx="62889">
                  <c:v>-0.179679288328637</c:v>
                </c:pt>
                <c:pt idx="62890">
                  <c:v>-0.15637883954294601</c:v>
                </c:pt>
                <c:pt idx="62891">
                  <c:v>-0.14984683608808499</c:v>
                </c:pt>
                <c:pt idx="62892">
                  <c:v>-0.15258589993201299</c:v>
                </c:pt>
                <c:pt idx="62893">
                  <c:v>3.9452506915524897E-3</c:v>
                </c:pt>
                <c:pt idx="62894">
                  <c:v>8.0406220124100702E-3</c:v>
                </c:pt>
                <c:pt idx="62895">
                  <c:v>1.21256467703956E-2</c:v>
                </c:pt>
                <c:pt idx="62896">
                  <c:v>1.85205058613486E-2</c:v>
                </c:pt>
                <c:pt idx="62897">
                  <c:v>-1.9091671905417398E-2</c:v>
                </c:pt>
                <c:pt idx="62898">
                  <c:v>-3.5077396935219801E-2</c:v>
                </c:pt>
                <c:pt idx="62899">
                  <c:v>-3.7132224797761001E-2</c:v>
                </c:pt>
                <c:pt idx="62900">
                  <c:v>-3.6600440218893901E-2</c:v>
                </c:pt>
                <c:pt idx="62901">
                  <c:v>3.2888082776548297E-2</c:v>
                </c:pt>
                <c:pt idx="62902">
                  <c:v>3.0983196008295799E-2</c:v>
                </c:pt>
                <c:pt idx="62903">
                  <c:v>2.84261010300332E-2</c:v>
                </c:pt>
                <c:pt idx="62904">
                  <c:v>2.1142048625378801E-2</c:v>
                </c:pt>
                <c:pt idx="62905">
                  <c:v>4.0823306447922397E-2</c:v>
                </c:pt>
                <c:pt idx="62906">
                  <c:v>4.8382003727268197E-2</c:v>
                </c:pt>
                <c:pt idx="62907">
                  <c:v>4.83756848739662E-2</c:v>
                </c:pt>
                <c:pt idx="62908">
                  <c:v>4.9788509428680898E-2</c:v>
                </c:pt>
                <c:pt idx="62909">
                  <c:v>4.5056205215735702E-2</c:v>
                </c:pt>
                <c:pt idx="62910">
                  <c:v>4.2274210909638496E-3</c:v>
                </c:pt>
                <c:pt idx="62911">
                  <c:v>4.7455002228144798E-2</c:v>
                </c:pt>
                <c:pt idx="62912">
                  <c:v>-7.5204780149071296E-2</c:v>
                </c:pt>
                <c:pt idx="62913">
                  <c:v>-9.6765198544220804E-2</c:v>
                </c:pt>
                <c:pt idx="62914">
                  <c:v>-6.7472114207837594E-2</c:v>
                </c:pt>
                <c:pt idx="62915">
                  <c:v>5.2370287861303398E-2</c:v>
                </c:pt>
                <c:pt idx="62916">
                  <c:v>2.3151102787132002E-2</c:v>
                </c:pt>
                <c:pt idx="62917">
                  <c:v>6.3397270985854695E-2</c:v>
                </c:pt>
                <c:pt idx="62918">
                  <c:v>7.7672208852004695E-2</c:v>
                </c:pt>
                <c:pt idx="62919">
                  <c:v>8.2672570500470693E-2</c:v>
                </c:pt>
                <c:pt idx="62920">
                  <c:v>8.2833771840157E-2</c:v>
                </c:pt>
                <c:pt idx="62921">
                  <c:v>5.5298060712220203E-2</c:v>
                </c:pt>
                <c:pt idx="62922">
                  <c:v>0.17234476110250699</c:v>
                </c:pt>
                <c:pt idx="62923">
                  <c:v>0.25399438247883399</c:v>
                </c:pt>
                <c:pt idx="62924">
                  <c:v>0.24106226629863101</c:v>
                </c:pt>
                <c:pt idx="62925">
                  <c:v>0.260304221463729</c:v>
                </c:pt>
                <c:pt idx="62926">
                  <c:v>0.12123105742353001</c:v>
                </c:pt>
                <c:pt idx="62927">
                  <c:v>0.151454747805496</c:v>
                </c:pt>
                <c:pt idx="62928">
                  <c:v>0.11026428733832</c:v>
                </c:pt>
                <c:pt idx="62929">
                  <c:v>0.209447624316665</c:v>
                </c:pt>
                <c:pt idx="62930">
                  <c:v>0.17747845964071801</c:v>
                </c:pt>
                <c:pt idx="62931">
                  <c:v>0.223096704965936</c:v>
                </c:pt>
                <c:pt idx="62932">
                  <c:v>0.30441862163243799</c:v>
                </c:pt>
                <c:pt idx="62933">
                  <c:v>0.34972121263089501</c:v>
                </c:pt>
                <c:pt idx="62934">
                  <c:v>0.32839202288969299</c:v>
                </c:pt>
                <c:pt idx="62935">
                  <c:v>0.35143619255394198</c:v>
                </c:pt>
                <c:pt idx="62936">
                  <c:v>0.34592676092721603</c:v>
                </c:pt>
                <c:pt idx="62937">
                  <c:v>0.44107390026250198</c:v>
                </c:pt>
                <c:pt idx="62938">
                  <c:v>0.45377023230692098</c:v>
                </c:pt>
                <c:pt idx="62939">
                  <c:v>0.41283882532562599</c:v>
                </c:pt>
                <c:pt idx="62940">
                  <c:v>-9.4714896042851198E-3</c:v>
                </c:pt>
                <c:pt idx="62941">
                  <c:v>-1.7252866385112298E-2</c:v>
                </c:pt>
                <c:pt idx="62942">
                  <c:v>-1.2714385481150199E-2</c:v>
                </c:pt>
                <c:pt idx="62943">
                  <c:v>-9.0889684900439197E-3</c:v>
                </c:pt>
                <c:pt idx="62944">
                  <c:v>2.31293236536247E-2</c:v>
                </c:pt>
                <c:pt idx="62945">
                  <c:v>1.2909437036489901E-2</c:v>
                </c:pt>
                <c:pt idx="62946">
                  <c:v>2.1151088049625899E-2</c:v>
                </c:pt>
                <c:pt idx="62947">
                  <c:v>2.08290217629187E-2</c:v>
                </c:pt>
                <c:pt idx="62948">
                  <c:v>3.0719087661823501E-2</c:v>
                </c:pt>
                <c:pt idx="62949">
                  <c:v>3.2011774185386199E-2</c:v>
                </c:pt>
                <c:pt idx="62950">
                  <c:v>3.7045962398197102E-2</c:v>
                </c:pt>
                <c:pt idx="62951">
                  <c:v>3.5816766392540597E-2</c:v>
                </c:pt>
                <c:pt idx="62952">
                  <c:v>4.7906492830025203E-2</c:v>
                </c:pt>
                <c:pt idx="62953">
                  <c:v>5.5960445932746197E-2</c:v>
                </c:pt>
                <c:pt idx="62954">
                  <c:v>6.6414652336642399E-2</c:v>
                </c:pt>
                <c:pt idx="62955">
                  <c:v>2.7632132155749101E-2</c:v>
                </c:pt>
                <c:pt idx="62956">
                  <c:v>2.7879255084790999E-2</c:v>
                </c:pt>
                <c:pt idx="62957">
                  <c:v>5.3987472413299299E-2</c:v>
                </c:pt>
                <c:pt idx="62958">
                  <c:v>5.7851808497894897E-2</c:v>
                </c:pt>
                <c:pt idx="62959">
                  <c:v>6.6072469863582395E-2</c:v>
                </c:pt>
                <c:pt idx="62960">
                  <c:v>7.4638066291155797E-2</c:v>
                </c:pt>
                <c:pt idx="62961">
                  <c:v>7.1072921230182801E-2</c:v>
                </c:pt>
                <c:pt idx="62962">
                  <c:v>8.4957517618878306E-2</c:v>
                </c:pt>
                <c:pt idx="62963">
                  <c:v>0.10166676007433099</c:v>
                </c:pt>
                <c:pt idx="62964">
                  <c:v>0.100768728025925</c:v>
                </c:pt>
                <c:pt idx="62965">
                  <c:v>0.102900086316063</c:v>
                </c:pt>
                <c:pt idx="62966">
                  <c:v>0.109527854061509</c:v>
                </c:pt>
                <c:pt idx="62967">
                  <c:v>0.112549009228471</c:v>
                </c:pt>
                <c:pt idx="62968">
                  <c:v>0.12342915932227599</c:v>
                </c:pt>
                <c:pt idx="62969">
                  <c:v>0.16324862491949399</c:v>
                </c:pt>
                <c:pt idx="62970">
                  <c:v>0.18871507211122901</c:v>
                </c:pt>
                <c:pt idx="62971">
                  <c:v>0.18109667133979701</c:v>
                </c:pt>
                <c:pt idx="62972">
                  <c:v>0.1841666099539</c:v>
                </c:pt>
                <c:pt idx="62973">
                  <c:v>-8.2568431402627596E-3</c:v>
                </c:pt>
                <c:pt idx="62974">
                  <c:v>-3.4770400765669002E-3</c:v>
                </c:pt>
                <c:pt idx="62975">
                  <c:v>-1.12136813429808E-2</c:v>
                </c:pt>
                <c:pt idx="62976">
                  <c:v>-1.18379662504481E-2</c:v>
                </c:pt>
                <c:pt idx="62977">
                  <c:v>-1.6430466444636801E-2</c:v>
                </c:pt>
                <c:pt idx="62978">
                  <c:v>3.6574485633139503E-2</c:v>
                </c:pt>
                <c:pt idx="62979">
                  <c:v>3.9312684546622699E-2</c:v>
                </c:pt>
                <c:pt idx="62980">
                  <c:v>4.4367991948241502E-2</c:v>
                </c:pt>
                <c:pt idx="62981">
                  <c:v>4.3243668469818898E-2</c:v>
                </c:pt>
                <c:pt idx="62982">
                  <c:v>5.0261955062673003E-2</c:v>
                </c:pt>
                <c:pt idx="62983">
                  <c:v>4.58181099675634E-2</c:v>
                </c:pt>
                <c:pt idx="62984">
                  <c:v>4.4925312449011399E-2</c:v>
                </c:pt>
                <c:pt idx="62985">
                  <c:v>4.4282989133402402E-2</c:v>
                </c:pt>
                <c:pt idx="62986">
                  <c:v>4.5100160159725802E-2</c:v>
                </c:pt>
                <c:pt idx="62987">
                  <c:v>4.5489958866982497E-2</c:v>
                </c:pt>
                <c:pt idx="62988">
                  <c:v>6.5140536255720194E-2</c:v>
                </c:pt>
                <c:pt idx="62989">
                  <c:v>6.9363811275454795E-2</c:v>
                </c:pt>
                <c:pt idx="62990">
                  <c:v>9.9565318913973994E-2</c:v>
                </c:pt>
                <c:pt idx="62991">
                  <c:v>0.11199081028180401</c:v>
                </c:pt>
                <c:pt idx="62992">
                  <c:v>5.6884478397198401E-2</c:v>
                </c:pt>
                <c:pt idx="62993">
                  <c:v>0.15766419922275701</c:v>
                </c:pt>
                <c:pt idx="62994">
                  <c:v>0.122368890320325</c:v>
                </c:pt>
                <c:pt idx="62995">
                  <c:v>7.0842017452166395E-2</c:v>
                </c:pt>
                <c:pt idx="62996">
                  <c:v>0.144340129885418</c:v>
                </c:pt>
                <c:pt idx="62997">
                  <c:v>0.12190659031288401</c:v>
                </c:pt>
                <c:pt idx="62998">
                  <c:v>0.12713624077251401</c:v>
                </c:pt>
                <c:pt idx="62999">
                  <c:v>0.12802778761106201</c:v>
                </c:pt>
                <c:pt idx="63000">
                  <c:v>0.13177112436761201</c:v>
                </c:pt>
                <c:pt idx="63001">
                  <c:v>6.6710435314222896E-2</c:v>
                </c:pt>
                <c:pt idx="63002">
                  <c:v>7.6784558924035198E-2</c:v>
                </c:pt>
                <c:pt idx="63003">
                  <c:v>0.13985199805418599</c:v>
                </c:pt>
                <c:pt idx="63004">
                  <c:v>0.139962416783943</c:v>
                </c:pt>
                <c:pt idx="63005">
                  <c:v>0.122859456147816</c:v>
                </c:pt>
                <c:pt idx="63006">
                  <c:v>0.243951413773732</c:v>
                </c:pt>
                <c:pt idx="63007">
                  <c:v>0.239619511047761</c:v>
                </c:pt>
                <c:pt idx="63008">
                  <c:v>0.24824491349057801</c:v>
                </c:pt>
                <c:pt idx="63009">
                  <c:v>0.295638566021316</c:v>
                </c:pt>
                <c:pt idx="63010">
                  <c:v>0.31266819128163098</c:v>
                </c:pt>
                <c:pt idx="63011">
                  <c:v>0.26611473503413702</c:v>
                </c:pt>
                <c:pt idx="63012">
                  <c:v>0.27698361247104197</c:v>
                </c:pt>
                <c:pt idx="63013">
                  <c:v>0.28029681572738702</c:v>
                </c:pt>
                <c:pt idx="63014">
                  <c:v>0.32247809345955097</c:v>
                </c:pt>
                <c:pt idx="63015">
                  <c:v>0.33260065788860199</c:v>
                </c:pt>
                <c:pt idx="63016">
                  <c:v>0.34508284966421798</c:v>
                </c:pt>
                <c:pt idx="63017">
                  <c:v>0.354890676154616</c:v>
                </c:pt>
                <c:pt idx="63018">
                  <c:v>0.34197391813720601</c:v>
                </c:pt>
                <c:pt idx="63019">
                  <c:v>0.37944463163272302</c:v>
                </c:pt>
                <c:pt idx="63020">
                  <c:v>0.39133848118119502</c:v>
                </c:pt>
                <c:pt idx="63021">
                  <c:v>0.33197815739687703</c:v>
                </c:pt>
                <c:pt idx="63022">
                  <c:v>0.35337038474158999</c:v>
                </c:pt>
                <c:pt idx="63023">
                  <c:v>0.33219797117482902</c:v>
                </c:pt>
                <c:pt idx="63024">
                  <c:v>0.38733409979005301</c:v>
                </c:pt>
                <c:pt idx="63025">
                  <c:v>0.41894905536478899</c:v>
                </c:pt>
                <c:pt idx="63026">
                  <c:v>0.49673134120124102</c:v>
                </c:pt>
                <c:pt idx="63027">
                  <c:v>0.53812568584250497</c:v>
                </c:pt>
                <c:pt idx="63028" formatCode="0.00E+00">
                  <c:v>1.21100379561145E-4</c:v>
                </c:pt>
                <c:pt idx="63029">
                  <c:v>6.1542528408082796E-3</c:v>
                </c:pt>
                <c:pt idx="63030" formatCode="0.00E+00">
                  <c:v>-4.4583983831003501E-4</c:v>
                </c:pt>
                <c:pt idx="63031">
                  <c:v>1.25780414630414E-2</c:v>
                </c:pt>
                <c:pt idx="63032" formatCode="0.00E+00">
                  <c:v>-6.8165099281403097E-4</c:v>
                </c:pt>
                <c:pt idx="63033">
                  <c:v>-2.2035269604834202E-3</c:v>
                </c:pt>
                <c:pt idx="63034">
                  <c:v>-1.17801257737004E-2</c:v>
                </c:pt>
                <c:pt idx="63035">
                  <c:v>-1.31812124007963E-2</c:v>
                </c:pt>
                <c:pt idx="63036">
                  <c:v>-1.6773422370078801E-2</c:v>
                </c:pt>
                <c:pt idx="63037">
                  <c:v>-1.7717180593764301E-2</c:v>
                </c:pt>
                <c:pt idx="63038">
                  <c:v>-2.0108805372946501E-2</c:v>
                </c:pt>
                <c:pt idx="63039">
                  <c:v>-1.7763167940591601E-2</c:v>
                </c:pt>
                <c:pt idx="63040">
                  <c:v>-2.0947641273126399E-2</c:v>
                </c:pt>
                <c:pt idx="63041">
                  <c:v>-2.1560158037981801E-2</c:v>
                </c:pt>
                <c:pt idx="63042">
                  <c:v>-3.5769857364905899E-2</c:v>
                </c:pt>
                <c:pt idx="63043">
                  <c:v>-3.0032343358426999E-2</c:v>
                </c:pt>
                <c:pt idx="63044">
                  <c:v>-3.72089757552867E-2</c:v>
                </c:pt>
                <c:pt idx="63045">
                  <c:v>-3.8173556469215802E-2</c:v>
                </c:pt>
                <c:pt idx="63046">
                  <c:v>-4.0089393601963501E-2</c:v>
                </c:pt>
                <c:pt idx="63047">
                  <c:v>-4.0563938500443902E-2</c:v>
                </c:pt>
                <c:pt idx="63048">
                  <c:v>-4.7181592927432098E-2</c:v>
                </c:pt>
                <c:pt idx="63049">
                  <c:v>-4.8397668165834899E-2</c:v>
                </c:pt>
                <c:pt idx="63050">
                  <c:v>-4.98027279138177E-2</c:v>
                </c:pt>
                <c:pt idx="63051">
                  <c:v>-4.4558295904723898E-2</c:v>
                </c:pt>
                <c:pt idx="63052">
                  <c:v>-4.0261799051882499E-2</c:v>
                </c:pt>
                <c:pt idx="63053">
                  <c:v>-1.55579654143234E-2</c:v>
                </c:pt>
                <c:pt idx="63054">
                  <c:v>-1.6025373115269002E-2</c:v>
                </c:pt>
                <c:pt idx="63055">
                  <c:v>9.2592723147375492E-3</c:v>
                </c:pt>
                <c:pt idx="63056">
                  <c:v>-3.1974791766718302E-2</c:v>
                </c:pt>
                <c:pt idx="63057">
                  <c:v>-2.7626260993590401E-2</c:v>
                </c:pt>
                <c:pt idx="63058">
                  <c:v>-2.8681877636499199E-2</c:v>
                </c:pt>
                <c:pt idx="63059">
                  <c:v>-4.6013123092189599E-2</c:v>
                </c:pt>
                <c:pt idx="63060" formatCode="0.00E+00">
                  <c:v>6.1844602170291196E-4</c:v>
                </c:pt>
                <c:pt idx="63061" formatCode="0.00E+00">
                  <c:v>6.1514860185507504E-4</c:v>
                </c:pt>
                <c:pt idx="63062">
                  <c:v>-6.5641753198521099E-2</c:v>
                </c:pt>
                <c:pt idx="63063">
                  <c:v>-6.1486717660536698E-2</c:v>
                </c:pt>
                <c:pt idx="63064">
                  <c:v>-6.1832792223677602E-2</c:v>
                </c:pt>
                <c:pt idx="63065">
                  <c:v>-3.5339999733347401E-2</c:v>
                </c:pt>
                <c:pt idx="63066">
                  <c:v>-6.5245626424339204E-2</c:v>
                </c:pt>
                <c:pt idx="63067">
                  <c:v>-7.2080979429854003E-2</c:v>
                </c:pt>
                <c:pt idx="63068">
                  <c:v>-7.2310605095912805E-2</c:v>
                </c:pt>
                <c:pt idx="63069">
                  <c:v>-7.8900701191214798E-2</c:v>
                </c:pt>
                <c:pt idx="63070">
                  <c:v>-8.6395393353577404E-2</c:v>
                </c:pt>
                <c:pt idx="63071">
                  <c:v>-8.3210154294604599E-2</c:v>
                </c:pt>
                <c:pt idx="63072">
                  <c:v>-8.1504099156888901E-2</c:v>
                </c:pt>
                <c:pt idx="63073">
                  <c:v>-8.0336015585719095E-2</c:v>
                </c:pt>
                <c:pt idx="63074">
                  <c:v>-8.2345594345634807E-2</c:v>
                </c:pt>
                <c:pt idx="63075">
                  <c:v>-7.6886632754663106E-2</c:v>
                </c:pt>
                <c:pt idx="63076">
                  <c:v>-7.8927698153210504E-2</c:v>
                </c:pt>
                <c:pt idx="63077">
                  <c:v>-8.4108464721823498E-2</c:v>
                </c:pt>
                <c:pt idx="63078">
                  <c:v>-8.5868851858233702E-2</c:v>
                </c:pt>
                <c:pt idx="63079">
                  <c:v>-8.3854651057784793E-2</c:v>
                </c:pt>
                <c:pt idx="63080">
                  <c:v>-8.3468630878656497E-2</c:v>
                </c:pt>
                <c:pt idx="63081">
                  <c:v>3.3310415227189402E-2</c:v>
                </c:pt>
                <c:pt idx="63082">
                  <c:v>3.6993114427937998E-2</c:v>
                </c:pt>
                <c:pt idx="63083">
                  <c:v>3.70621515846523E-2</c:v>
                </c:pt>
                <c:pt idx="63084">
                  <c:v>3.8343838100929999E-2</c:v>
                </c:pt>
                <c:pt idx="63085">
                  <c:v>3.9855946842852097E-2</c:v>
                </c:pt>
                <c:pt idx="63086">
                  <c:v>8.0925712198144997E-2</c:v>
                </c:pt>
                <c:pt idx="63087">
                  <c:v>7.8850052674273405E-2</c:v>
                </c:pt>
                <c:pt idx="63088">
                  <c:v>7.5563429131997095E-2</c:v>
                </c:pt>
                <c:pt idx="63089">
                  <c:v>7.1074697619057201E-2</c:v>
                </c:pt>
                <c:pt idx="63090">
                  <c:v>7.2825929581597601E-2</c:v>
                </c:pt>
                <c:pt idx="63091">
                  <c:v>8.3876068975025697E-2</c:v>
                </c:pt>
                <c:pt idx="63092">
                  <c:v>8.4822767063721105E-2</c:v>
                </c:pt>
                <c:pt idx="63093">
                  <c:v>0.10923868205111301</c:v>
                </c:pt>
                <c:pt idx="63094">
                  <c:v>0.115854849570039</c:v>
                </c:pt>
                <c:pt idx="63095">
                  <c:v>0.11936522202493299</c:v>
                </c:pt>
                <c:pt idx="63096">
                  <c:v>0.12388643814767</c:v>
                </c:pt>
                <c:pt idx="63097">
                  <c:v>0.111231760037342</c:v>
                </c:pt>
                <c:pt idx="63098">
                  <c:v>9.7448841034112096E-2</c:v>
                </c:pt>
                <c:pt idx="63099">
                  <c:v>0.157019215188483</c:v>
                </c:pt>
                <c:pt idx="63100">
                  <c:v>0.21824999321309299</c:v>
                </c:pt>
                <c:pt idx="63101">
                  <c:v>0.23117451010842899</c:v>
                </c:pt>
                <c:pt idx="63102">
                  <c:v>0.219395024756566</c:v>
                </c:pt>
                <c:pt idx="63103">
                  <c:v>0.243440921482595</c:v>
                </c:pt>
                <c:pt idx="63104">
                  <c:v>0.22628898117587701</c:v>
                </c:pt>
                <c:pt idx="63105">
                  <c:v>0.24210096702152001</c:v>
                </c:pt>
                <c:pt idx="63106">
                  <c:v>0.25032618380849703</c:v>
                </c:pt>
                <c:pt idx="63107">
                  <c:v>0.24126402574176201</c:v>
                </c:pt>
                <c:pt idx="63108">
                  <c:v>0.250852176510726</c:v>
                </c:pt>
                <c:pt idx="63109">
                  <c:v>0.23036175076085699</c:v>
                </c:pt>
                <c:pt idx="63110">
                  <c:v>0.25302365579698499</c:v>
                </c:pt>
                <c:pt idx="63111">
                  <c:v>0.25271290124328899</c:v>
                </c:pt>
                <c:pt idx="63112">
                  <c:v>0.247679513882792</c:v>
                </c:pt>
                <c:pt idx="63113">
                  <c:v>0.32514174862938</c:v>
                </c:pt>
                <c:pt idx="63114">
                  <c:v>0.31600782533087102</c:v>
                </c:pt>
                <c:pt idx="63115">
                  <c:v>0.34444094181888402</c:v>
                </c:pt>
                <c:pt idx="63116">
                  <c:v>0.36518946957141402</c:v>
                </c:pt>
                <c:pt idx="63117">
                  <c:v>0.362518945590589</c:v>
                </c:pt>
                <c:pt idx="63118">
                  <c:v>0.35390370410286998</c:v>
                </c:pt>
                <c:pt idx="63119">
                  <c:v>0.374862870796422</c:v>
                </c:pt>
                <c:pt idx="63120">
                  <c:v>0.40701468202107999</c:v>
                </c:pt>
                <c:pt idx="63121">
                  <c:v>0.47615404614124901</c:v>
                </c:pt>
                <c:pt idx="63122">
                  <c:v>0.48156128461745801</c:v>
                </c:pt>
                <c:pt idx="63123">
                  <c:v>0.46296678850327599</c:v>
                </c:pt>
                <c:pt idx="63124">
                  <c:v>0.44503250227200603</c:v>
                </c:pt>
                <c:pt idx="63125">
                  <c:v>0.53834218395122702</c:v>
                </c:pt>
                <c:pt idx="63126">
                  <c:v>0.55420028358407802</c:v>
                </c:pt>
                <c:pt idx="63127">
                  <c:v>0.54903033182235506</c:v>
                </c:pt>
                <c:pt idx="63128">
                  <c:v>0.60309803542491902</c:v>
                </c:pt>
                <c:pt idx="63129">
                  <c:v>0.76286522856448302</c:v>
                </c:pt>
                <c:pt idx="63130">
                  <c:v>0.65605353803150301</c:v>
                </c:pt>
                <c:pt idx="63131">
                  <c:v>0.72612770187173203</c:v>
                </c:pt>
                <c:pt idx="63132">
                  <c:v>0.74079970858265498</c:v>
                </c:pt>
                <c:pt idx="63133">
                  <c:v>0.76838873586703405</c:v>
                </c:pt>
                <c:pt idx="63134">
                  <c:v>0.74264458656781795</c:v>
                </c:pt>
                <c:pt idx="63135">
                  <c:v>0.71699831371892597</c:v>
                </c:pt>
                <c:pt idx="63136">
                  <c:v>0.73905224489556398</c:v>
                </c:pt>
                <c:pt idx="63137">
                  <c:v>0.74353249678752198</c:v>
                </c:pt>
                <c:pt idx="63138">
                  <c:v>0.76699956790109702</c:v>
                </c:pt>
                <c:pt idx="63139">
                  <c:v>0.74351641636927301</c:v>
                </c:pt>
                <c:pt idx="63140">
                  <c:v>0.77221384825809802</c:v>
                </c:pt>
                <c:pt idx="63141">
                  <c:v>0.94814968046213399</c:v>
                </c:pt>
                <c:pt idx="63142">
                  <c:v>0.94820309366441002</c:v>
                </c:pt>
                <c:pt idx="63143">
                  <c:v>0.94530448887678598</c:v>
                </c:pt>
                <c:pt idx="63144">
                  <c:v>0.94133132210700499</c:v>
                </c:pt>
                <c:pt idx="63145">
                  <c:v>0.96517580589462604</c:v>
                </c:pt>
                <c:pt idx="63146">
                  <c:v>0.96524396797665701</c:v>
                </c:pt>
                <c:pt idx="63147">
                  <c:v>0.96576164233727402</c:v>
                </c:pt>
                <c:pt idx="63148">
                  <c:v>0.86486470396630999</c:v>
                </c:pt>
                <c:pt idx="63149">
                  <c:v>0.86487374017213703</c:v>
                </c:pt>
                <c:pt idx="63150">
                  <c:v>0.84536892722355295</c:v>
                </c:pt>
                <c:pt idx="63151">
                  <c:v>0.90843605924775594</c:v>
                </c:pt>
                <c:pt idx="63152">
                  <c:v>0.85636160993448995</c:v>
                </c:pt>
                <c:pt idx="63153">
                  <c:v>0.86596966194411495</c:v>
                </c:pt>
                <c:pt idx="63154">
                  <c:v>0.86484750329303295</c:v>
                </c:pt>
                <c:pt idx="63155">
                  <c:v>0.92482700179530497</c:v>
                </c:pt>
                <c:pt idx="63156">
                  <c:v>0.80239465725619397</c:v>
                </c:pt>
                <c:pt idx="63157">
                  <c:v>0.89980632591183596</c:v>
                </c:pt>
                <c:pt idx="63158">
                  <c:v>0.84623502850395804</c:v>
                </c:pt>
                <c:pt idx="63159">
                  <c:v>0.77401013708529398</c:v>
                </c:pt>
                <c:pt idx="63160">
                  <c:v>0.89951328174126</c:v>
                </c:pt>
                <c:pt idx="63161">
                  <c:v>0.94021893799996203</c:v>
                </c:pt>
                <c:pt idx="63162">
                  <c:v>0.91311209877073996</c:v>
                </c:pt>
                <c:pt idx="63163">
                  <c:v>0.93286961646794198</c:v>
                </c:pt>
                <c:pt idx="63164">
                  <c:v>0.85136431824416503</c:v>
                </c:pt>
                <c:pt idx="63165">
                  <c:v>0.84058925357294301</c:v>
                </c:pt>
                <c:pt idx="63166">
                  <c:v>1.1571306819917399E-3</c:v>
                </c:pt>
                <c:pt idx="63167">
                  <c:v>7.18718590831946E-3</c:v>
                </c:pt>
                <c:pt idx="63168">
                  <c:v>2.5028090992162901E-3</c:v>
                </c:pt>
                <c:pt idx="63169" formatCode="0.00E+00">
                  <c:v>8.4782577582398402E-4</c:v>
                </c:pt>
                <c:pt idx="63170">
                  <c:v>-3.4263573733885597E-2</c:v>
                </c:pt>
                <c:pt idx="63171">
                  <c:v>-3.0782197425387601E-2</c:v>
                </c:pt>
                <c:pt idx="63172">
                  <c:v>-2.8399046893028801E-2</c:v>
                </c:pt>
                <c:pt idx="63173">
                  <c:v>-1.65461368798085E-2</c:v>
                </c:pt>
                <c:pt idx="63174">
                  <c:v>-1.7970683087986401E-2</c:v>
                </c:pt>
                <c:pt idx="63175">
                  <c:v>-2.1781381938368701E-2</c:v>
                </c:pt>
                <c:pt idx="63176">
                  <c:v>-2.01163085857263E-2</c:v>
                </c:pt>
                <c:pt idx="63177">
                  <c:v>-2.5384899738491999E-2</c:v>
                </c:pt>
                <c:pt idx="63178" formatCode="0.00E+00">
                  <c:v>-3.9296955284262499E-4</c:v>
                </c:pt>
                <c:pt idx="63179">
                  <c:v>1.49530639995383E-2</c:v>
                </c:pt>
                <c:pt idx="63180">
                  <c:v>1.8643873165733901E-2</c:v>
                </c:pt>
                <c:pt idx="63181">
                  <c:v>1.7326340574960099E-2</c:v>
                </c:pt>
                <c:pt idx="63182">
                  <c:v>5.2001966667730402E-2</c:v>
                </c:pt>
                <c:pt idx="63183">
                  <c:v>5.07600448680922E-2</c:v>
                </c:pt>
                <c:pt idx="63184">
                  <c:v>5.0360425658445299E-2</c:v>
                </c:pt>
                <c:pt idx="63185">
                  <c:v>1.91176140730757E-2</c:v>
                </c:pt>
                <c:pt idx="63186">
                  <c:v>4.9486730995759398E-2</c:v>
                </c:pt>
                <c:pt idx="63187">
                  <c:v>7.4459455322673104E-2</c:v>
                </c:pt>
                <c:pt idx="63188">
                  <c:v>8.5302566167316796E-2</c:v>
                </c:pt>
                <c:pt idx="63189">
                  <c:v>9.12016639155461E-2</c:v>
                </c:pt>
                <c:pt idx="63190">
                  <c:v>8.5546944334984498E-2</c:v>
                </c:pt>
                <c:pt idx="63191">
                  <c:v>9.2615623602697303E-2</c:v>
                </c:pt>
                <c:pt idx="63192">
                  <c:v>8.0967685704130099E-2</c:v>
                </c:pt>
                <c:pt idx="63193">
                  <c:v>8.9309921930911404E-2</c:v>
                </c:pt>
                <c:pt idx="63194">
                  <c:v>5.09551494653257E-2</c:v>
                </c:pt>
                <c:pt idx="63195">
                  <c:v>5.6936760602387997E-2</c:v>
                </c:pt>
                <c:pt idx="63196">
                  <c:v>4.50747810143734E-2</c:v>
                </c:pt>
                <c:pt idx="63197">
                  <c:v>4.6283927366775397E-2</c:v>
                </c:pt>
                <c:pt idx="63198">
                  <c:v>4.4053399996238203E-2</c:v>
                </c:pt>
                <c:pt idx="63199">
                  <c:v>5.3084318293588201E-2</c:v>
                </c:pt>
                <c:pt idx="63200">
                  <c:v>4.8490368829341601E-2</c:v>
                </c:pt>
                <c:pt idx="63201">
                  <c:v>5.5949391242275E-2</c:v>
                </c:pt>
                <c:pt idx="63202">
                  <c:v>6.2381382037529402E-2</c:v>
                </c:pt>
                <c:pt idx="63203">
                  <c:v>7.36568265648882E-2</c:v>
                </c:pt>
                <c:pt idx="63204">
                  <c:v>8.0591427281429803E-2</c:v>
                </c:pt>
                <c:pt idx="63205">
                  <c:v>9.1528860422423294E-2</c:v>
                </c:pt>
                <c:pt idx="63206">
                  <c:v>8.2777868971701807E-2</c:v>
                </c:pt>
                <c:pt idx="63207">
                  <c:v>9.2907714080677106E-2</c:v>
                </c:pt>
                <c:pt idx="63208">
                  <c:v>-2.9228215746169399E-2</c:v>
                </c:pt>
                <c:pt idx="63209">
                  <c:v>-2.6447503433481401E-2</c:v>
                </c:pt>
                <c:pt idx="63210">
                  <c:v>-2.3056991552736099E-2</c:v>
                </c:pt>
                <c:pt idx="63211">
                  <c:v>-2.0041676916472399E-2</c:v>
                </c:pt>
                <c:pt idx="63212">
                  <c:v>-2.3053476140618701E-2</c:v>
                </c:pt>
                <c:pt idx="63213">
                  <c:v>-1.27706239988485E-2</c:v>
                </c:pt>
                <c:pt idx="63214">
                  <c:v>-1.0857412781620101E-2</c:v>
                </c:pt>
                <c:pt idx="63215">
                  <c:v>-1.0857412781620101E-2</c:v>
                </c:pt>
                <c:pt idx="63216">
                  <c:v>-1.4657270939195799E-2</c:v>
                </c:pt>
                <c:pt idx="63217">
                  <c:v>1.2441111366970599E-2</c:v>
                </c:pt>
                <c:pt idx="63218">
                  <c:v>1.6691262386728301E-2</c:v>
                </c:pt>
                <c:pt idx="63219">
                  <c:v>1.54709544948621E-2</c:v>
                </c:pt>
                <c:pt idx="63220">
                  <c:v>2.9727797335560299E-2</c:v>
                </c:pt>
                <c:pt idx="63221">
                  <c:v>3.0471355029260301E-2</c:v>
                </c:pt>
                <c:pt idx="63222">
                  <c:v>1.17001083478933E-2</c:v>
                </c:pt>
                <c:pt idx="63223">
                  <c:v>5.4926351450008598E-2</c:v>
                </c:pt>
                <c:pt idx="63224">
                  <c:v>6.8350613974332994E-2</c:v>
                </c:pt>
                <c:pt idx="63225">
                  <c:v>9.5458462790503004E-2</c:v>
                </c:pt>
                <c:pt idx="63226">
                  <c:v>0.105565467013935</c:v>
                </c:pt>
                <c:pt idx="63227">
                  <c:v>1.4755523845078901E-2</c:v>
                </c:pt>
                <c:pt idx="63228">
                  <c:v>9.9060383876914404E-3</c:v>
                </c:pt>
                <c:pt idx="63229">
                  <c:v>1.25257433214331E-2</c:v>
                </c:pt>
                <c:pt idx="63230">
                  <c:v>1.51045649059771E-2</c:v>
                </c:pt>
                <c:pt idx="63231">
                  <c:v>7.7355884337266506E-2</c:v>
                </c:pt>
                <c:pt idx="63232">
                  <c:v>7.6301373361859798E-2</c:v>
                </c:pt>
                <c:pt idx="63233">
                  <c:v>4.8137736342228399E-2</c:v>
                </c:pt>
                <c:pt idx="63234">
                  <c:v>4.0255422714905002E-2</c:v>
                </c:pt>
                <c:pt idx="63235">
                  <c:v>3.9402520007281998E-2</c:v>
                </c:pt>
                <c:pt idx="63236">
                  <c:v>3.1671833459310197E-2</c:v>
                </c:pt>
                <c:pt idx="63237">
                  <c:v>3.5029273079964299E-2</c:v>
                </c:pt>
                <c:pt idx="63238">
                  <c:v>4.5665108388432497E-2</c:v>
                </c:pt>
                <c:pt idx="63239">
                  <c:v>5.2981151122241103E-2</c:v>
                </c:pt>
                <c:pt idx="63240">
                  <c:v>5.2562018015122502E-2</c:v>
                </c:pt>
                <c:pt idx="63241">
                  <c:v>5.4115700672153502E-2</c:v>
                </c:pt>
                <c:pt idx="63242">
                  <c:v>5.7595213054875798E-2</c:v>
                </c:pt>
                <c:pt idx="63243">
                  <c:v>-5.5802913193647701E-3</c:v>
                </c:pt>
                <c:pt idx="63244">
                  <c:v>-3.2218765333449301E-3</c:v>
                </c:pt>
                <c:pt idx="63245">
                  <c:v>-3.3875404841638901E-3</c:v>
                </c:pt>
                <c:pt idx="63246">
                  <c:v>-5.66705696655289E-3</c:v>
                </c:pt>
                <c:pt idx="63247">
                  <c:v>-9.2555582491717896E-3</c:v>
                </c:pt>
                <c:pt idx="63248">
                  <c:v>-5.9098127769201501E-3</c:v>
                </c:pt>
                <c:pt idx="63249">
                  <c:v>-1.7938070228688801E-2</c:v>
                </c:pt>
                <c:pt idx="63250">
                  <c:v>-1.2757746390899801E-2</c:v>
                </c:pt>
                <c:pt idx="63251">
                  <c:v>-9.4616440255901907E-2</c:v>
                </c:pt>
                <c:pt idx="63252">
                  <c:v>7.6839947446152496E-2</c:v>
                </c:pt>
                <c:pt idx="63253">
                  <c:v>5.3564761279161398E-2</c:v>
                </c:pt>
                <c:pt idx="63254">
                  <c:v>6.48869252800508E-2</c:v>
                </c:pt>
                <c:pt idx="63255">
                  <c:v>6.5020466525147702E-2</c:v>
                </c:pt>
                <c:pt idx="63256">
                  <c:v>5.0027725990631801E-2</c:v>
                </c:pt>
                <c:pt idx="63257">
                  <c:v>0.107330090402574</c:v>
                </c:pt>
                <c:pt idx="63258">
                  <c:v>0.116829477382958</c:v>
                </c:pt>
                <c:pt idx="63259">
                  <c:v>0.158389484437953</c:v>
                </c:pt>
                <c:pt idx="63260">
                  <c:v>0.15268279043688801</c:v>
                </c:pt>
                <c:pt idx="63261">
                  <c:v>0.113059022587018</c:v>
                </c:pt>
                <c:pt idx="63262">
                  <c:v>9.3688566829339195E-2</c:v>
                </c:pt>
                <c:pt idx="63263">
                  <c:v>7.36157265855059E-2</c:v>
                </c:pt>
                <c:pt idx="63264">
                  <c:v>9.5839855540179306E-2</c:v>
                </c:pt>
                <c:pt idx="63265">
                  <c:v>8.4547413504293997E-2</c:v>
                </c:pt>
                <c:pt idx="63266">
                  <c:v>0.101380283105326</c:v>
                </c:pt>
                <c:pt idx="63267">
                  <c:v>0.10180421674751999</c:v>
                </c:pt>
                <c:pt idx="63268">
                  <c:v>0.103634065037038</c:v>
                </c:pt>
                <c:pt idx="63269">
                  <c:v>0.114060844595924</c:v>
                </c:pt>
                <c:pt idx="63270">
                  <c:v>0.115536349921776</c:v>
                </c:pt>
                <c:pt idx="63271">
                  <c:v>0.10791021274804299</c:v>
                </c:pt>
                <c:pt idx="63272">
                  <c:v>9.4718648117289195E-2</c:v>
                </c:pt>
                <c:pt idx="63273">
                  <c:v>9.7680438951661203E-2</c:v>
                </c:pt>
                <c:pt idx="63274">
                  <c:v>0.103596790407355</c:v>
                </c:pt>
                <c:pt idx="63275">
                  <c:v>0.10469670256010601</c:v>
                </c:pt>
                <c:pt idx="63276">
                  <c:v>0.108527149996996</c:v>
                </c:pt>
                <c:pt idx="63277">
                  <c:v>0.100161265311166</c:v>
                </c:pt>
                <c:pt idx="63278">
                  <c:v>9.8106562047150805E-2</c:v>
                </c:pt>
                <c:pt idx="63279">
                  <c:v>9.2806051681895804E-2</c:v>
                </c:pt>
                <c:pt idx="63280">
                  <c:v>9.6299753383792805E-2</c:v>
                </c:pt>
                <c:pt idx="63281">
                  <c:v>3.5000224431155497E-2</c:v>
                </c:pt>
                <c:pt idx="63282">
                  <c:v>6.02228278636531E-2</c:v>
                </c:pt>
                <c:pt idx="63283">
                  <c:v>5.6067279566281103E-2</c:v>
                </c:pt>
                <c:pt idx="63284">
                  <c:v>4.8942100990956902E-2</c:v>
                </c:pt>
                <c:pt idx="63285">
                  <c:v>-2.3067995581350999E-2</c:v>
                </c:pt>
                <c:pt idx="63286">
                  <c:v>-2.15250576486316E-2</c:v>
                </c:pt>
                <c:pt idx="63287">
                  <c:v>-1.6119927509457399E-2</c:v>
                </c:pt>
                <c:pt idx="63288">
                  <c:v>-1.5375908498736299E-2</c:v>
                </c:pt>
                <c:pt idx="63289">
                  <c:v>-1.33102084103697E-2</c:v>
                </c:pt>
                <c:pt idx="63290">
                  <c:v>3.1093078645518999E-2</c:v>
                </c:pt>
                <c:pt idx="63291">
                  <c:v>2.4433145256301799E-2</c:v>
                </c:pt>
                <c:pt idx="63292">
                  <c:v>3.18915766042746E-2</c:v>
                </c:pt>
                <c:pt idx="63293">
                  <c:v>2.7795809909396799E-2</c:v>
                </c:pt>
                <c:pt idx="63294">
                  <c:v>3.5588461293606599E-2</c:v>
                </c:pt>
                <c:pt idx="63295">
                  <c:v>2.1725422849972101E-2</c:v>
                </c:pt>
                <c:pt idx="63296">
                  <c:v>5.4220627801875698E-2</c:v>
                </c:pt>
                <c:pt idx="63297">
                  <c:v>0.10631805058205</c:v>
                </c:pt>
                <c:pt idx="63298">
                  <c:v>0.112964817865814</c:v>
                </c:pt>
                <c:pt idx="63299">
                  <c:v>9.8609585814368295E-2</c:v>
                </c:pt>
                <c:pt idx="63300">
                  <c:v>0.160156511528014</c:v>
                </c:pt>
                <c:pt idx="63301">
                  <c:v>0.21891597844110899</c:v>
                </c:pt>
                <c:pt idx="63302">
                  <c:v>0.226171443817831</c:v>
                </c:pt>
                <c:pt idx="63303">
                  <c:v>0.219014828802685</c:v>
                </c:pt>
                <c:pt idx="63304">
                  <c:v>0.24057985948886501</c:v>
                </c:pt>
                <c:pt idx="63305">
                  <c:v>0.202988979088598</c:v>
                </c:pt>
                <c:pt idx="63306">
                  <c:v>0.221522494871423</c:v>
                </c:pt>
                <c:pt idx="63307">
                  <c:v>0.19276610288682999</c:v>
                </c:pt>
                <c:pt idx="63308">
                  <c:v>0.273697252660207</c:v>
                </c:pt>
                <c:pt idx="63309">
                  <c:v>0.19302125202697601</c:v>
                </c:pt>
                <c:pt idx="63310">
                  <c:v>0.19389189936096299</c:v>
                </c:pt>
                <c:pt idx="63311">
                  <c:v>0.26471791902450797</c:v>
                </c:pt>
                <c:pt idx="63312">
                  <c:v>0.266141248874536</c:v>
                </c:pt>
                <c:pt idx="63313">
                  <c:v>0.216143865564388</c:v>
                </c:pt>
                <c:pt idx="63314">
                  <c:v>0.26279514543089499</c:v>
                </c:pt>
                <c:pt idx="63315">
                  <c:v>0.292918880912304</c:v>
                </c:pt>
                <c:pt idx="63316">
                  <c:v>0.28699047738655498</c:v>
                </c:pt>
                <c:pt idx="63317">
                  <c:v>-3.6906100265181501E-3</c:v>
                </c:pt>
                <c:pt idx="63318">
                  <c:v>2.2827739933022301E-3</c:v>
                </c:pt>
                <c:pt idx="63319">
                  <c:v>-3.62292683478981E-3</c:v>
                </c:pt>
                <c:pt idx="63320">
                  <c:v>2.3360592722343398E-3</c:v>
                </c:pt>
                <c:pt idx="63321">
                  <c:v>-1.9013534215130499E-2</c:v>
                </c:pt>
                <c:pt idx="63322">
                  <c:v>-1.4709248585105E-2</c:v>
                </c:pt>
                <c:pt idx="63323">
                  <c:v>-3.68564866532805E-2</c:v>
                </c:pt>
                <c:pt idx="63324">
                  <c:v>-3.8111715453632698E-2</c:v>
                </c:pt>
                <c:pt idx="63325">
                  <c:v>-4.5465359146480602E-2</c:v>
                </c:pt>
                <c:pt idx="63326">
                  <c:v>-3.5389261846336E-2</c:v>
                </c:pt>
                <c:pt idx="63327">
                  <c:v>-4.2786393520353599E-2</c:v>
                </c:pt>
                <c:pt idx="63328">
                  <c:v>-3.8578892833513997E-2</c:v>
                </c:pt>
                <c:pt idx="63329">
                  <c:v>-3.9397225400980201E-2</c:v>
                </c:pt>
                <c:pt idx="63330">
                  <c:v>-1.40363463923551E-2</c:v>
                </c:pt>
                <c:pt idx="63331">
                  <c:v>-7.3676376286140304E-3</c:v>
                </c:pt>
                <c:pt idx="63332">
                  <c:v>-1.3737577062973899E-2</c:v>
                </c:pt>
                <c:pt idx="63333">
                  <c:v>-2.4108069815387399E-2</c:v>
                </c:pt>
                <c:pt idx="63334">
                  <c:v>-2.0441278496658302E-2</c:v>
                </c:pt>
                <c:pt idx="63335">
                  <c:v>1.9056663788713499E-2</c:v>
                </c:pt>
                <c:pt idx="63336">
                  <c:v>2.21237007477121E-2</c:v>
                </c:pt>
                <c:pt idx="63337">
                  <c:v>2.1411953569931301E-2</c:v>
                </c:pt>
                <c:pt idx="63338">
                  <c:v>2.5756479339405301E-2</c:v>
                </c:pt>
                <c:pt idx="63339">
                  <c:v>7.0200835200413501E-3</c:v>
                </c:pt>
                <c:pt idx="63340">
                  <c:v>1.88687751413474E-2</c:v>
                </c:pt>
                <c:pt idx="63341">
                  <c:v>1.7033608066324001E-2</c:v>
                </c:pt>
                <c:pt idx="63342">
                  <c:v>1.89700622538704E-2</c:v>
                </c:pt>
                <c:pt idx="63343">
                  <c:v>1.6943462958616901E-2</c:v>
                </c:pt>
                <c:pt idx="63344">
                  <c:v>1.9473120223989199E-2</c:v>
                </c:pt>
                <c:pt idx="63345">
                  <c:v>1.75962228567649E-2</c:v>
                </c:pt>
                <c:pt idx="63346">
                  <c:v>2.52453707893673E-2</c:v>
                </c:pt>
                <c:pt idx="63347">
                  <c:v>2.34127987902676E-2</c:v>
                </c:pt>
                <c:pt idx="63348">
                  <c:v>-1.415657877238E-2</c:v>
                </c:pt>
                <c:pt idx="63349">
                  <c:v>-2.4391188676789501E-2</c:v>
                </c:pt>
                <c:pt idx="63350">
                  <c:v>2.4370229188888002E-3</c:v>
                </c:pt>
                <c:pt idx="63351">
                  <c:v>2.3973597706645699E-3</c:v>
                </c:pt>
                <c:pt idx="63352">
                  <c:v>-1.66872807225249E-3</c:v>
                </c:pt>
                <c:pt idx="63353">
                  <c:v>-6.7412396172290504E-3</c:v>
                </c:pt>
                <c:pt idx="63354">
                  <c:v>4.8770084725127099E-3</c:v>
                </c:pt>
                <c:pt idx="63355">
                  <c:v>1.31911782790441E-2</c:v>
                </c:pt>
                <c:pt idx="63356">
                  <c:v>1.86883826482129E-2</c:v>
                </c:pt>
                <c:pt idx="63357">
                  <c:v>8.7751982986683501E-3</c:v>
                </c:pt>
                <c:pt idx="63358">
                  <c:v>4.20269391607688E-2</c:v>
                </c:pt>
                <c:pt idx="63359">
                  <c:v>4.9141598130996597E-2</c:v>
                </c:pt>
                <c:pt idx="63360">
                  <c:v>8.2904637926725894E-2</c:v>
                </c:pt>
                <c:pt idx="63361">
                  <c:v>8.0417134263462295E-2</c:v>
                </c:pt>
                <c:pt idx="63362">
                  <c:v>3.7915732667287198E-2</c:v>
                </c:pt>
                <c:pt idx="63363">
                  <c:v>3.3516233218077798E-2</c:v>
                </c:pt>
                <c:pt idx="63364">
                  <c:v>2.05361158558439E-2</c:v>
                </c:pt>
                <c:pt idx="63365">
                  <c:v>-2.1870679852056402E-2</c:v>
                </c:pt>
                <c:pt idx="63366">
                  <c:v>-2.3811889047481199E-2</c:v>
                </c:pt>
                <c:pt idx="63367">
                  <c:v>-3.3097622580323401E-2</c:v>
                </c:pt>
                <c:pt idx="63368">
                  <c:v>-3.1108973653506601E-2</c:v>
                </c:pt>
                <c:pt idx="63369">
                  <c:v>-0.109272901236687</c:v>
                </c:pt>
                <c:pt idx="63370">
                  <c:v>-8.0020271003191798E-2</c:v>
                </c:pt>
                <c:pt idx="63371">
                  <c:v>-7.7651370882727999E-2</c:v>
                </c:pt>
                <c:pt idx="63372">
                  <c:v>-8.0381144061454302E-2</c:v>
                </c:pt>
                <c:pt idx="63373">
                  <c:v>-8.6589424128776293E-2</c:v>
                </c:pt>
                <c:pt idx="63374">
                  <c:v>-6.8332811431209103E-2</c:v>
                </c:pt>
                <c:pt idx="63375">
                  <c:v>-6.9144778068860505E-2</c:v>
                </c:pt>
                <c:pt idx="63376">
                  <c:v>-5.7602818849741701E-2</c:v>
                </c:pt>
                <c:pt idx="63377">
                  <c:v>-6.7127606521835095E-2</c:v>
                </c:pt>
                <c:pt idx="63378">
                  <c:v>-6.8533007260529202E-2</c:v>
                </c:pt>
                <c:pt idx="63379">
                  <c:v>-8.0153382253021599E-2</c:v>
                </c:pt>
                <c:pt idx="63380">
                  <c:v>-6.3563176569043603E-2</c:v>
                </c:pt>
                <c:pt idx="63381">
                  <c:v>-7.1587654469656897E-2</c:v>
                </c:pt>
                <c:pt idx="63382">
                  <c:v>-4.5994014292431301E-2</c:v>
                </c:pt>
                <c:pt idx="63383">
                  <c:v>-4.5405597841878503E-2</c:v>
                </c:pt>
                <c:pt idx="63384">
                  <c:v>3.9551367431145103E-2</c:v>
                </c:pt>
                <c:pt idx="63385">
                  <c:v>3.2867566711541202E-2</c:v>
                </c:pt>
                <c:pt idx="63386">
                  <c:v>3.2743681300228401E-2</c:v>
                </c:pt>
                <c:pt idx="63387">
                  <c:v>3.6737884119475997E-2</c:v>
                </c:pt>
                <c:pt idx="63388">
                  <c:v>9.5713666322608998E-2</c:v>
                </c:pt>
                <c:pt idx="63389">
                  <c:v>0.121668746330285</c:v>
                </c:pt>
                <c:pt idx="63390">
                  <c:v>0.111765739509449</c:v>
                </c:pt>
                <c:pt idx="63391">
                  <c:v>1.16553335337814E-2</c:v>
                </c:pt>
                <c:pt idx="63392">
                  <c:v>1.85569509326164E-2</c:v>
                </c:pt>
                <c:pt idx="63393">
                  <c:v>1.41695095942746E-2</c:v>
                </c:pt>
                <c:pt idx="63394">
                  <c:v>-3.2530176171312798E-2</c:v>
                </c:pt>
                <c:pt idx="63395">
                  <c:v>-5.3378498340829597E-2</c:v>
                </c:pt>
                <c:pt idx="63396">
                  <c:v>-1.30042224106521E-2</c:v>
                </c:pt>
                <c:pt idx="63397">
                  <c:v>-2.9969890121279201E-2</c:v>
                </c:pt>
                <c:pt idx="63398">
                  <c:v>-9.7145841119361497E-3</c:v>
                </c:pt>
                <c:pt idx="63399">
                  <c:v>-5.1980021956623502E-3</c:v>
                </c:pt>
                <c:pt idx="63400">
                  <c:v>7.4052575618241898E-2</c:v>
                </c:pt>
                <c:pt idx="63401">
                  <c:v>-8.1207005943035801E-3</c:v>
                </c:pt>
                <c:pt idx="63402">
                  <c:v>-2.5561102154227902E-3</c:v>
                </c:pt>
                <c:pt idx="63403">
                  <c:v>-4.2170362867208697E-3</c:v>
                </c:pt>
                <c:pt idx="63404">
                  <c:v>7.1986463943294297E-3</c:v>
                </c:pt>
                <c:pt idx="63405">
                  <c:v>1.3474895725519E-2</c:v>
                </c:pt>
                <c:pt idx="63406">
                  <c:v>8.6154527044825804E-2</c:v>
                </c:pt>
                <c:pt idx="63407">
                  <c:v>-7.7632475412462404E-2</c:v>
                </c:pt>
                <c:pt idx="63408">
                  <c:v>3.6826462533820797E-2</c:v>
                </c:pt>
                <c:pt idx="63409">
                  <c:v>8.6913562570620703E-3</c:v>
                </c:pt>
                <c:pt idx="63410">
                  <c:v>1.32420858971962E-2</c:v>
                </c:pt>
                <c:pt idx="63411">
                  <c:v>1.0727385690708999E-2</c:v>
                </c:pt>
                <c:pt idx="63412">
                  <c:v>1.6077260633334499E-2</c:v>
                </c:pt>
                <c:pt idx="63413">
                  <c:v>1.6545017003822101E-2</c:v>
                </c:pt>
                <c:pt idx="63414">
                  <c:v>2.5050574432470399E-2</c:v>
                </c:pt>
                <c:pt idx="63415">
                  <c:v>1.7845062080373598E-2</c:v>
                </c:pt>
                <c:pt idx="63416">
                  <c:v>4.6158203779754901E-2</c:v>
                </c:pt>
                <c:pt idx="63417">
                  <c:v>4.73906085979365E-2</c:v>
                </c:pt>
                <c:pt idx="63418">
                  <c:v>4.6600080071279297E-2</c:v>
                </c:pt>
                <c:pt idx="63419">
                  <c:v>1.40255817859769E-2</c:v>
                </c:pt>
                <c:pt idx="63420">
                  <c:v>1.15612784174623E-2</c:v>
                </c:pt>
                <c:pt idx="63421">
                  <c:v>-0.15302391118483499</c:v>
                </c:pt>
                <c:pt idx="63422">
                  <c:v>4.93489419318031E-2</c:v>
                </c:pt>
                <c:pt idx="63423">
                  <c:v>4.8053062296502698E-2</c:v>
                </c:pt>
                <c:pt idx="63424">
                  <c:v>6.3509373344625197E-2</c:v>
                </c:pt>
                <c:pt idx="63425">
                  <c:v>4.98775478272988E-2</c:v>
                </c:pt>
                <c:pt idx="63426">
                  <c:v>5.7732181485720499E-2</c:v>
                </c:pt>
                <c:pt idx="63427">
                  <c:v>4.7279200330376997E-2</c:v>
                </c:pt>
                <c:pt idx="63428">
                  <c:v>9.2918946277615197E-2</c:v>
                </c:pt>
                <c:pt idx="63429">
                  <c:v>8.6389845034673798E-2</c:v>
                </c:pt>
                <c:pt idx="63430">
                  <c:v>9.7529181700531001E-2</c:v>
                </c:pt>
                <c:pt idx="63431">
                  <c:v>9.4750670608224993E-2</c:v>
                </c:pt>
                <c:pt idx="63432">
                  <c:v>0.105896322241108</c:v>
                </c:pt>
                <c:pt idx="63433">
                  <c:v>0.121601244339425</c:v>
                </c:pt>
                <c:pt idx="63434">
                  <c:v>0.11281140915299701</c:v>
                </c:pt>
                <c:pt idx="63435">
                  <c:v>8.8469817603799003E-2</c:v>
                </c:pt>
                <c:pt idx="63436">
                  <c:v>0.11127320699505699</c:v>
                </c:pt>
                <c:pt idx="63437">
                  <c:v>0.116586602900022</c:v>
                </c:pt>
                <c:pt idx="63438">
                  <c:v>0.222572948942136</c:v>
                </c:pt>
                <c:pt idx="63439">
                  <c:v>0.22044591786693701</c:v>
                </c:pt>
                <c:pt idx="63440">
                  <c:v>0.33763487862047697</c:v>
                </c:pt>
                <c:pt idx="63441">
                  <c:v>0.326325063470632</c:v>
                </c:pt>
                <c:pt idx="63442">
                  <c:v>0.31120039014315098</c:v>
                </c:pt>
                <c:pt idx="63443">
                  <c:v>0.33169241640281599</c:v>
                </c:pt>
                <c:pt idx="63444">
                  <c:v>0.33196945996298399</c:v>
                </c:pt>
                <c:pt idx="63445">
                  <c:v>0.38259727285421302</c:v>
                </c:pt>
                <c:pt idx="63446">
                  <c:v>0.34045912313897497</c:v>
                </c:pt>
                <c:pt idx="63447">
                  <c:v>0.23933395592767301</c:v>
                </c:pt>
                <c:pt idx="63448">
                  <c:v>0.211940891338117</c:v>
                </c:pt>
                <c:pt idx="63449">
                  <c:v>1.0528266134139899E-3</c:v>
                </c:pt>
                <c:pt idx="63450">
                  <c:v>7.07586723605269E-3</c:v>
                </c:pt>
                <c:pt idx="63451">
                  <c:v>2.4166243566985301E-3</c:v>
                </c:pt>
                <c:pt idx="63452">
                  <c:v>2.96145585044311E-2</c:v>
                </c:pt>
                <c:pt idx="63453">
                  <c:v>2.9598914826264301E-2</c:v>
                </c:pt>
                <c:pt idx="63454">
                  <c:v>3.5402441277549497E-2</c:v>
                </c:pt>
                <c:pt idx="63455">
                  <c:v>-1.03429647542423E-2</c:v>
                </c:pt>
                <c:pt idx="63456">
                  <c:v>-1.68772742536029E-2</c:v>
                </c:pt>
                <c:pt idx="63457">
                  <c:v>-7.1152772961931001E-3</c:v>
                </c:pt>
                <c:pt idx="63458">
                  <c:v>-7.7641378508321798E-3</c:v>
                </c:pt>
                <c:pt idx="63459">
                  <c:v>-5.6036713840521496E-3</c:v>
                </c:pt>
                <c:pt idx="63460">
                  <c:v>-6.0964374176657402E-3</c:v>
                </c:pt>
                <c:pt idx="63461">
                  <c:v>-8.4347751998326004E-3</c:v>
                </c:pt>
                <c:pt idx="63462">
                  <c:v>-1.0267940875864801E-2</c:v>
                </c:pt>
                <c:pt idx="63463">
                  <c:v>-1.23121102866707E-2</c:v>
                </c:pt>
                <c:pt idx="63464">
                  <c:v>1.04568736007599E-2</c:v>
                </c:pt>
                <c:pt idx="63465" formatCode="0.00E+00">
                  <c:v>6.6645104554274805E-4</c:v>
                </c:pt>
                <c:pt idx="63466">
                  <c:v>9.6811762029553796E-3</c:v>
                </c:pt>
                <c:pt idx="63467">
                  <c:v>3.6870097040666498E-3</c:v>
                </c:pt>
                <c:pt idx="63468">
                  <c:v>1.89732892874849E-3</c:v>
                </c:pt>
                <c:pt idx="63469">
                  <c:v>-2.9301074437549899E-2</c:v>
                </c:pt>
                <c:pt idx="63470">
                  <c:v>-3.6761164751305697E-2</c:v>
                </c:pt>
                <c:pt idx="63471">
                  <c:v>-3.6206902124958203E-2</c:v>
                </c:pt>
                <c:pt idx="63472">
                  <c:v>-3.4109485885718702E-2</c:v>
                </c:pt>
                <c:pt idx="63473">
                  <c:v>-5.8684031475902503E-2</c:v>
                </c:pt>
                <c:pt idx="63474">
                  <c:v>-5.81445752191702E-2</c:v>
                </c:pt>
                <c:pt idx="63475">
                  <c:v>-5.7693291359367502E-2</c:v>
                </c:pt>
                <c:pt idx="63476">
                  <c:v>-0.10097670765337401</c:v>
                </c:pt>
                <c:pt idx="63477">
                  <c:v>-0.10771403191333299</c:v>
                </c:pt>
                <c:pt idx="63478">
                  <c:v>-9.7783159110437404E-2</c:v>
                </c:pt>
                <c:pt idx="63479">
                  <c:v>-0.13599924166309499</c:v>
                </c:pt>
                <c:pt idx="63480">
                  <c:v>-6.6138719167538398E-2</c:v>
                </c:pt>
                <c:pt idx="63481">
                  <c:v>-6.8921356167725101E-2</c:v>
                </c:pt>
                <c:pt idx="63482">
                  <c:v>-5.2583050232336101E-2</c:v>
                </c:pt>
                <c:pt idx="63483">
                  <c:v>-5.2908594006003E-2</c:v>
                </c:pt>
                <c:pt idx="63484">
                  <c:v>-4.4258065832129198E-2</c:v>
                </c:pt>
                <c:pt idx="63485">
                  <c:v>-7.6575818984958299E-2</c:v>
                </c:pt>
                <c:pt idx="63486">
                  <c:v>-2.4687686846002199E-2</c:v>
                </c:pt>
                <c:pt idx="63487">
                  <c:v>-4.2405972826138297E-2</c:v>
                </c:pt>
                <c:pt idx="63488">
                  <c:v>3.5640326043053699E-2</c:v>
                </c:pt>
                <c:pt idx="63489">
                  <c:v>4.7720248135420997E-3</c:v>
                </c:pt>
                <c:pt idx="63490">
                  <c:v>1.3470316446869E-2</c:v>
                </c:pt>
                <c:pt idx="63491">
                  <c:v>1.3661672248218701E-2</c:v>
                </c:pt>
                <c:pt idx="63492">
                  <c:v>1.82500573905719E-3</c:v>
                </c:pt>
                <c:pt idx="63493">
                  <c:v>-1.04106609646033E-2</c:v>
                </c:pt>
                <c:pt idx="63494">
                  <c:v>-1.04745450248426E-2</c:v>
                </c:pt>
                <c:pt idx="63495">
                  <c:v>3.2537573021272401E-2</c:v>
                </c:pt>
                <c:pt idx="63496">
                  <c:v>-5.7999991107378001E-3</c:v>
                </c:pt>
                <c:pt idx="63497">
                  <c:v>1.2378322271387699E-2</c:v>
                </c:pt>
                <c:pt idx="63498">
                  <c:v>1.69847750040861E-2</c:v>
                </c:pt>
                <c:pt idx="63499">
                  <c:v>1.2595315303080201E-2</c:v>
                </c:pt>
                <c:pt idx="63500">
                  <c:v>2.6330616924966601E-2</c:v>
                </c:pt>
                <c:pt idx="63501">
                  <c:v>2.7815810626991001E-2</c:v>
                </c:pt>
                <c:pt idx="63502">
                  <c:v>4.37327843659207E-2</c:v>
                </c:pt>
                <c:pt idx="63503">
                  <c:v>4.9006529438295303E-2</c:v>
                </c:pt>
                <c:pt idx="63504">
                  <c:v>4.8966172207671702E-2</c:v>
                </c:pt>
                <c:pt idx="63505">
                  <c:v>4.6424246647429598E-2</c:v>
                </c:pt>
                <c:pt idx="63506">
                  <c:v>4.6498991638114599E-2</c:v>
                </c:pt>
                <c:pt idx="63507">
                  <c:v>4.8762687265656801E-2</c:v>
                </c:pt>
                <c:pt idx="63508">
                  <c:v>5.4288677131627897E-2</c:v>
                </c:pt>
                <c:pt idx="63509">
                  <c:v>5.4966435411631001E-2</c:v>
                </c:pt>
                <c:pt idx="63510">
                  <c:v>5.2405895808549097E-2</c:v>
                </c:pt>
                <c:pt idx="63511">
                  <c:v>5.6475544584173497E-2</c:v>
                </c:pt>
                <c:pt idx="63512">
                  <c:v>5.81806572876244E-2</c:v>
                </c:pt>
                <c:pt idx="63513">
                  <c:v>7.3280603182260096E-2</c:v>
                </c:pt>
                <c:pt idx="63514">
                  <c:v>5.89254298369166E-2</c:v>
                </c:pt>
                <c:pt idx="63515">
                  <c:v>5.6867162528743798E-2</c:v>
                </c:pt>
                <c:pt idx="63516">
                  <c:v>5.2309275899377901E-2</c:v>
                </c:pt>
                <c:pt idx="63517">
                  <c:v>5.3253456285307699E-2</c:v>
                </c:pt>
                <c:pt idx="63518">
                  <c:v>2.6925856428175299E-2</c:v>
                </c:pt>
                <c:pt idx="63519">
                  <c:v>1.74587042324225E-2</c:v>
                </c:pt>
                <c:pt idx="63520">
                  <c:v>5.0253486362139298E-2</c:v>
                </c:pt>
                <c:pt idx="63521">
                  <c:v>4.7480211170967297E-2</c:v>
                </c:pt>
                <c:pt idx="63522">
                  <c:v>0.186969945283534</c:v>
                </c:pt>
                <c:pt idx="63523">
                  <c:v>0.18721520237929501</c:v>
                </c:pt>
                <c:pt idx="63524">
                  <c:v>0.19163827541519299</c:v>
                </c:pt>
                <c:pt idx="63525">
                  <c:v>0.20490166623613801</c:v>
                </c:pt>
                <c:pt idx="63526">
                  <c:v>0.20797716408415201</c:v>
                </c:pt>
                <c:pt idx="63527">
                  <c:v>0.196055829440788</c:v>
                </c:pt>
                <c:pt idx="63528">
                  <c:v>0.246029989506238</c:v>
                </c:pt>
                <c:pt idx="63529">
                  <c:v>0.244436037621306</c:v>
                </c:pt>
                <c:pt idx="63530">
                  <c:v>0.243595134378113</c:v>
                </c:pt>
                <c:pt idx="63531">
                  <c:v>0.26597802101087398</c:v>
                </c:pt>
                <c:pt idx="63532">
                  <c:v>0.23530364216046601</c:v>
                </c:pt>
                <c:pt idx="63533">
                  <c:v>0.28721048731188797</c:v>
                </c:pt>
                <c:pt idx="63534">
                  <c:v>0.25642590816181499</c:v>
                </c:pt>
                <c:pt idx="63535">
                  <c:v>0.25481851040431303</c:v>
                </c:pt>
                <c:pt idx="63536">
                  <c:v>0.232876572869465</c:v>
                </c:pt>
                <c:pt idx="63537">
                  <c:v>0.27572537702755601</c:v>
                </c:pt>
                <c:pt idx="63538">
                  <c:v>0.35225425864299298</c:v>
                </c:pt>
                <c:pt idx="63539">
                  <c:v>0.30603754744221201</c:v>
                </c:pt>
                <c:pt idx="63540">
                  <c:v>0.30656283919715699</c:v>
                </c:pt>
                <c:pt idx="63541">
                  <c:v>0.35110019695463002</c:v>
                </c:pt>
                <c:pt idx="63542">
                  <c:v>0.372033619032824</c:v>
                </c:pt>
                <c:pt idx="63543">
                  <c:v>0.34703490118449298</c:v>
                </c:pt>
                <c:pt idx="63544">
                  <c:v>0.40805903860586301</c:v>
                </c:pt>
                <c:pt idx="63545">
                  <c:v>0.31361562619678401</c:v>
                </c:pt>
                <c:pt idx="63546">
                  <c:v>0.28339766717843401</c:v>
                </c:pt>
                <c:pt idx="63547">
                  <c:v>0.35354357607048997</c:v>
                </c:pt>
                <c:pt idx="63548">
                  <c:v>0.40441751937991699</c:v>
                </c:pt>
                <c:pt idx="63549">
                  <c:v>0.37104085457529801</c:v>
                </c:pt>
                <c:pt idx="63550">
                  <c:v>0.46743693894741201</c:v>
                </c:pt>
                <c:pt idx="63551">
                  <c:v>0.46601613875252201</c:v>
                </c:pt>
                <c:pt idx="63552">
                  <c:v>0.51003183864635904</c:v>
                </c:pt>
                <c:pt idx="63553">
                  <c:v>0.51941918176663404</c:v>
                </c:pt>
                <c:pt idx="63554">
                  <c:v>0.518349573805723</c:v>
                </c:pt>
                <c:pt idx="63555">
                  <c:v>0.43343560705350098</c:v>
                </c:pt>
                <c:pt idx="63556">
                  <c:v>0.451133684105403</c:v>
                </c:pt>
                <c:pt idx="63557">
                  <c:v>0.39917196677829903</c:v>
                </c:pt>
                <c:pt idx="63558">
                  <c:v>0.39527765575121399</c:v>
                </c:pt>
                <c:pt idx="63559">
                  <c:v>0.38494993797316501</c:v>
                </c:pt>
                <c:pt idx="63560">
                  <c:v>0.38674208917549702</c:v>
                </c:pt>
                <c:pt idx="63561">
                  <c:v>0.38403495648992902</c:v>
                </c:pt>
                <c:pt idx="63562">
                  <c:v>0.40289608946425898</c:v>
                </c:pt>
                <c:pt idx="63563">
                  <c:v>0.41246995174233198</c:v>
                </c:pt>
                <c:pt idx="63564">
                  <c:v>0.45533531449433701</c:v>
                </c:pt>
                <c:pt idx="63565">
                  <c:v>0.39401958016159899</c:v>
                </c:pt>
                <c:pt idx="63566">
                  <c:v>0.396204795340029</c:v>
                </c:pt>
                <c:pt idx="63567">
                  <c:v>0.399244667744589</c:v>
                </c:pt>
                <c:pt idx="63568">
                  <c:v>0.46177580071871599</c:v>
                </c:pt>
                <c:pt idx="63569">
                  <c:v>0.47224678781283203</c:v>
                </c:pt>
                <c:pt idx="63570">
                  <c:v>0.65484148055347202</c:v>
                </c:pt>
                <c:pt idx="63571">
                  <c:v>0.56901723166960305</c:v>
                </c:pt>
                <c:pt idx="63572">
                  <c:v>0.57247315651816399</c:v>
                </c:pt>
                <c:pt idx="63573">
                  <c:v>5.0566933205320403E-3</c:v>
                </c:pt>
                <c:pt idx="63574">
                  <c:v>-2.71685250558695E-3</c:v>
                </c:pt>
                <c:pt idx="63575">
                  <c:v>2.1148636793437699E-3</c:v>
                </c:pt>
                <c:pt idx="63576">
                  <c:v>1.9818739221533202E-3</c:v>
                </c:pt>
                <c:pt idx="63577">
                  <c:v>6.0747344855620602E-3</c:v>
                </c:pt>
                <c:pt idx="63578" formatCode="0.00E+00">
                  <c:v>9.6149643085596803E-4</c:v>
                </c:pt>
                <c:pt idx="63579">
                  <c:v>3.2419657747193502E-3</c:v>
                </c:pt>
                <c:pt idx="63580" formatCode="0.00E+00">
                  <c:v>-2.2376366907961201E-4</c:v>
                </c:pt>
                <c:pt idx="63581">
                  <c:v>4.3670242429004497E-2</c:v>
                </c:pt>
                <c:pt idx="63582">
                  <c:v>4.2980474825208198E-2</c:v>
                </c:pt>
                <c:pt idx="63583">
                  <c:v>4.46552341120083E-2</c:v>
                </c:pt>
                <c:pt idx="63584">
                  <c:v>4.3480845207525397E-2</c:v>
                </c:pt>
                <c:pt idx="63585">
                  <c:v>4.6727233633085001E-2</c:v>
                </c:pt>
                <c:pt idx="63586">
                  <c:v>4.9492217919947699E-2</c:v>
                </c:pt>
                <c:pt idx="63587">
                  <c:v>4.5186534540158703E-2</c:v>
                </c:pt>
                <c:pt idx="63588">
                  <c:v>4.7752878148252499E-2</c:v>
                </c:pt>
                <c:pt idx="63589">
                  <c:v>5.0183696293536903E-2</c:v>
                </c:pt>
                <c:pt idx="63590">
                  <c:v>2.6701159277810801E-2</c:v>
                </c:pt>
                <c:pt idx="63591">
                  <c:v>2.7684003111557699E-2</c:v>
                </c:pt>
                <c:pt idx="63592">
                  <c:v>3.0396169221352101E-2</c:v>
                </c:pt>
                <c:pt idx="63593">
                  <c:v>3.2365717780249201E-2</c:v>
                </c:pt>
                <c:pt idx="63594">
                  <c:v>-9.0413579227743793E-3</c:v>
                </c:pt>
                <c:pt idx="63595">
                  <c:v>-6.3771021998089098E-3</c:v>
                </c:pt>
                <c:pt idx="63596">
                  <c:v>4.0607360022986101E-2</c:v>
                </c:pt>
                <c:pt idx="63597">
                  <c:v>8.4486944495276703E-2</c:v>
                </c:pt>
                <c:pt idx="63598">
                  <c:v>8.9758089517314399E-2</c:v>
                </c:pt>
                <c:pt idx="63599">
                  <c:v>0.18698072075550701</c:v>
                </c:pt>
                <c:pt idx="63600">
                  <c:v>0.19923999624025199</c:v>
                </c:pt>
                <c:pt idx="63601">
                  <c:v>0.166107770867162</c:v>
                </c:pt>
                <c:pt idx="63602">
                  <c:v>0.10783723742210501</c:v>
                </c:pt>
                <c:pt idx="63603">
                  <c:v>0.15489491793816801</c:v>
                </c:pt>
                <c:pt idx="63604">
                  <c:v>5.7462413554249803E-2</c:v>
                </c:pt>
                <c:pt idx="63605">
                  <c:v>0.28015095676429203</c:v>
                </c:pt>
                <c:pt idx="63606">
                  <c:v>0.25298047553441799</c:v>
                </c:pt>
                <c:pt idx="63607">
                  <c:v>0.24169070532634301</c:v>
                </c:pt>
                <c:pt idx="63608">
                  <c:v>0.24132336872638499</c:v>
                </c:pt>
                <c:pt idx="63609">
                  <c:v>0.33409380894888902</c:v>
                </c:pt>
                <c:pt idx="63610">
                  <c:v>0.33560868059281801</c:v>
                </c:pt>
                <c:pt idx="63611">
                  <c:v>0.33689522590107202</c:v>
                </c:pt>
                <c:pt idx="63612">
                  <c:v>0.347087721161215</c:v>
                </c:pt>
                <c:pt idx="63613">
                  <c:v>0.34691100203471098</c:v>
                </c:pt>
                <c:pt idx="63614">
                  <c:v>0.30260450554260199</c:v>
                </c:pt>
                <c:pt idx="63615">
                  <c:v>0.33253252368898201</c:v>
                </c:pt>
                <c:pt idx="63616">
                  <c:v>0.32702136351488298</c:v>
                </c:pt>
                <c:pt idx="63617">
                  <c:v>0.38758953365171001</c:v>
                </c:pt>
                <c:pt idx="63618">
                  <c:v>0.37555518296145701</c:v>
                </c:pt>
                <c:pt idx="63619">
                  <c:v>0.35767193284935</c:v>
                </c:pt>
                <c:pt idx="63620">
                  <c:v>0</c:v>
                </c:pt>
                <c:pt idx="63621">
                  <c:v>5.9521404914764098E-3</c:v>
                </c:pt>
                <c:pt idx="63622" formatCode="0.00E+00">
                  <c:v>3.0505590618101698E-4</c:v>
                </c:pt>
                <c:pt idx="63623">
                  <c:v>2.6818037115783301E-3</c:v>
                </c:pt>
                <c:pt idx="63624">
                  <c:v>-2.80805700957063E-2</c:v>
                </c:pt>
                <c:pt idx="63625">
                  <c:v>-3.0142219804008202E-2</c:v>
                </c:pt>
                <c:pt idx="63626">
                  <c:v>-2.5550886569798599E-2</c:v>
                </c:pt>
                <c:pt idx="63627">
                  <c:v>-2.6728236189610101E-2</c:v>
                </c:pt>
                <c:pt idx="63628">
                  <c:v>-4.4739072295234099E-2</c:v>
                </c:pt>
                <c:pt idx="63629">
                  <c:v>-4.6348904699922498E-2</c:v>
                </c:pt>
                <c:pt idx="63630">
                  <c:v>-4.2001542252508399E-2</c:v>
                </c:pt>
                <c:pt idx="63631">
                  <c:v>-2.4269868660431401E-2</c:v>
                </c:pt>
                <c:pt idx="63632">
                  <c:v>-2.3522247908936901E-2</c:v>
                </c:pt>
                <c:pt idx="63633">
                  <c:v>-2.7528457818915601E-2</c:v>
                </c:pt>
                <c:pt idx="63634">
                  <c:v>-2.76308340069721E-2</c:v>
                </c:pt>
                <c:pt idx="63635">
                  <c:v>-4.8240945137497403E-2</c:v>
                </c:pt>
                <c:pt idx="63636">
                  <c:v>-5.1643447190283298E-2</c:v>
                </c:pt>
                <c:pt idx="63637">
                  <c:v>-4.9301791781307801E-2</c:v>
                </c:pt>
                <c:pt idx="63638">
                  <c:v>-1.2338389033431599E-2</c:v>
                </c:pt>
                <c:pt idx="63639">
                  <c:v>-1.6731549687885899E-2</c:v>
                </c:pt>
                <c:pt idx="63640">
                  <c:v>-1.7563031562640399E-2</c:v>
                </c:pt>
                <c:pt idx="63641">
                  <c:v>-7.1015806558246894E-2</c:v>
                </c:pt>
                <c:pt idx="63642">
                  <c:v>-7.4523551764044293E-2</c:v>
                </c:pt>
                <c:pt idx="63643">
                  <c:v>-7.0149930861052007E-2</c:v>
                </c:pt>
                <c:pt idx="63644">
                  <c:v>-6.5928520858508699E-2</c:v>
                </c:pt>
                <c:pt idx="63645">
                  <c:v>-4.66582154688224E-2</c:v>
                </c:pt>
                <c:pt idx="63646">
                  <c:v>-4.5322365348151802E-2</c:v>
                </c:pt>
                <c:pt idx="63647">
                  <c:v>-4.6742361626135299E-2</c:v>
                </c:pt>
                <c:pt idx="63648">
                  <c:v>-5.7931147748952798E-2</c:v>
                </c:pt>
                <c:pt idx="63649">
                  <c:v>-6.0110927909656699E-2</c:v>
                </c:pt>
                <c:pt idx="63650">
                  <c:v>-6.7291067102854998E-2</c:v>
                </c:pt>
                <c:pt idx="63651">
                  <c:v>-5.8761022677180801E-2</c:v>
                </c:pt>
                <c:pt idx="63652">
                  <c:v>-5.6745410320736302E-2</c:v>
                </c:pt>
                <c:pt idx="63653">
                  <c:v>-3.6344609675808798E-2</c:v>
                </c:pt>
                <c:pt idx="63654">
                  <c:v>-3.8446615572170703E-2</c:v>
                </c:pt>
                <c:pt idx="63655">
                  <c:v>-2.9302407324621301E-2</c:v>
                </c:pt>
                <c:pt idx="63656">
                  <c:v>-2.9060086958701201E-2</c:v>
                </c:pt>
                <c:pt idx="63657">
                  <c:v>-2.8956792883219701E-2</c:v>
                </c:pt>
                <c:pt idx="63658">
                  <c:v>-2.91982778234296E-2</c:v>
                </c:pt>
                <c:pt idx="63659">
                  <c:v>-2.13773356061242E-2</c:v>
                </c:pt>
                <c:pt idx="63660">
                  <c:v>-1.0306198169211999E-2</c:v>
                </c:pt>
                <c:pt idx="63661">
                  <c:v>-1.20621866710119E-2</c:v>
                </c:pt>
                <c:pt idx="63662">
                  <c:v>-2.0856745467478802E-2</c:v>
                </c:pt>
                <c:pt idx="63663">
                  <c:v>-1.9372023514534199E-2</c:v>
                </c:pt>
                <c:pt idx="63664">
                  <c:v>-1.9372023514534199E-2</c:v>
                </c:pt>
                <c:pt idx="63665">
                  <c:v>-1.3551150847082199E-2</c:v>
                </c:pt>
                <c:pt idx="63666">
                  <c:v>3.2212092946954899E-3</c:v>
                </c:pt>
                <c:pt idx="63667">
                  <c:v>5.4414558960298402E-3</c:v>
                </c:pt>
                <c:pt idx="63668">
                  <c:v>1.0327918846396901E-2</c:v>
                </c:pt>
                <c:pt idx="63669">
                  <c:v>1.1792443399172001E-2</c:v>
                </c:pt>
                <c:pt idx="63670">
                  <c:v>-7.6957765416780701E-3</c:v>
                </c:pt>
                <c:pt idx="63671">
                  <c:v>-8.6788058815143697E-3</c:v>
                </c:pt>
                <c:pt idx="63672">
                  <c:v>-2.8573922151304801E-3</c:v>
                </c:pt>
                <c:pt idx="63673">
                  <c:v>1.0628421403011E-2</c:v>
                </c:pt>
                <c:pt idx="63674">
                  <c:v>2.1246079477121399E-2</c:v>
                </c:pt>
                <c:pt idx="63675">
                  <c:v>2.4841080682444599E-2</c:v>
                </c:pt>
                <c:pt idx="63676">
                  <c:v>2.6317703763622802E-2</c:v>
                </c:pt>
                <c:pt idx="63677">
                  <c:v>2.9288486333709202E-2</c:v>
                </c:pt>
                <c:pt idx="63678">
                  <c:v>2.85234152986613E-2</c:v>
                </c:pt>
                <c:pt idx="63679">
                  <c:v>2.7843781951204499E-2</c:v>
                </c:pt>
                <c:pt idx="63680">
                  <c:v>2.6706843320732199E-2</c:v>
                </c:pt>
                <c:pt idx="63681">
                  <c:v>2.88531987951876E-2</c:v>
                </c:pt>
                <c:pt idx="63682">
                  <c:v>2.9530838828901899E-2</c:v>
                </c:pt>
                <c:pt idx="63683">
                  <c:v>3.31856408089794E-2</c:v>
                </c:pt>
                <c:pt idx="63684">
                  <c:v>3.7574052469924998E-2</c:v>
                </c:pt>
                <c:pt idx="63685">
                  <c:v>3.79376883809825E-2</c:v>
                </c:pt>
                <c:pt idx="63686">
                  <c:v>4.0296404023033999E-2</c:v>
                </c:pt>
                <c:pt idx="63687">
                  <c:v>4.1720640788267899E-2</c:v>
                </c:pt>
                <c:pt idx="63688">
                  <c:v>3.2280764199502203E-2</c:v>
                </c:pt>
                <c:pt idx="63689">
                  <c:v>3.7154268961039703E-2</c:v>
                </c:pt>
                <c:pt idx="63690">
                  <c:v>3.8311918687785801E-2</c:v>
                </c:pt>
                <c:pt idx="63691">
                  <c:v>4.0299304019818703E-2</c:v>
                </c:pt>
                <c:pt idx="63692">
                  <c:v>2.9642304116262098E-2</c:v>
                </c:pt>
                <c:pt idx="63693">
                  <c:v>1.7008076109088201E-2</c:v>
                </c:pt>
                <c:pt idx="63694">
                  <c:v>1.8465255482038499E-2</c:v>
                </c:pt>
                <c:pt idx="63695">
                  <c:v>1.7031261569616402E-2</c:v>
                </c:pt>
                <c:pt idx="63696">
                  <c:v>1.6757392808198299E-2</c:v>
                </c:pt>
                <c:pt idx="63697">
                  <c:v>4.0714213489787703E-2</c:v>
                </c:pt>
                <c:pt idx="63698">
                  <c:v>3.8136430221954599E-2</c:v>
                </c:pt>
                <c:pt idx="63699">
                  <c:v>9.3511945491439694E-2</c:v>
                </c:pt>
                <c:pt idx="63700">
                  <c:v>8.5882618143957798E-2</c:v>
                </c:pt>
                <c:pt idx="63701">
                  <c:v>8.5070963735246197E-2</c:v>
                </c:pt>
                <c:pt idx="63702">
                  <c:v>8.2179678124760694E-2</c:v>
                </c:pt>
                <c:pt idx="63703">
                  <c:v>8.20896609491477E-2</c:v>
                </c:pt>
                <c:pt idx="63704">
                  <c:v>8.7073565328914304E-2</c:v>
                </c:pt>
                <c:pt idx="63705">
                  <c:v>8.7839241654601594E-2</c:v>
                </c:pt>
                <c:pt idx="63706">
                  <c:v>9.2589772193256703E-2</c:v>
                </c:pt>
                <c:pt idx="63707">
                  <c:v>9.6880795985387597E-2</c:v>
                </c:pt>
                <c:pt idx="63708">
                  <c:v>0.10093629237125699</c:v>
                </c:pt>
                <c:pt idx="63709">
                  <c:v>9.8055290459303002E-2</c:v>
                </c:pt>
                <c:pt idx="63710">
                  <c:v>0.104665825030714</c:v>
                </c:pt>
                <c:pt idx="63711">
                  <c:v>0.101629928391719</c:v>
                </c:pt>
                <c:pt idx="63712">
                  <c:v>0.10519066252944</c:v>
                </c:pt>
                <c:pt idx="63713">
                  <c:v>9.1026818142964705E-2</c:v>
                </c:pt>
                <c:pt idx="63714">
                  <c:v>8.8476873018577804E-2</c:v>
                </c:pt>
                <c:pt idx="63715">
                  <c:v>9.8558900379643599E-2</c:v>
                </c:pt>
                <c:pt idx="63716">
                  <c:v>0.102392121498088</c:v>
                </c:pt>
                <c:pt idx="63717">
                  <c:v>0.11002849405732899</c:v>
                </c:pt>
                <c:pt idx="63718">
                  <c:v>0.114849114537016</c:v>
                </c:pt>
                <c:pt idx="63719">
                  <c:v>0.111858279324183</c:v>
                </c:pt>
                <c:pt idx="63720">
                  <c:v>5.3857599505571204E-3</c:v>
                </c:pt>
                <c:pt idx="63721">
                  <c:v>1.24485067954813E-2</c:v>
                </c:pt>
                <c:pt idx="63722">
                  <c:v>1.05294928352019E-2</c:v>
                </c:pt>
                <c:pt idx="63723">
                  <c:v>2.5009377846954201E-2</c:v>
                </c:pt>
                <c:pt idx="63724">
                  <c:v>1.6398763990927101E-2</c:v>
                </c:pt>
                <c:pt idx="63725">
                  <c:v>2.7655167016726601E-2</c:v>
                </c:pt>
                <c:pt idx="63726">
                  <c:v>2.7651742640971401E-2</c:v>
                </c:pt>
                <c:pt idx="63727">
                  <c:v>2.7458980072735801E-2</c:v>
                </c:pt>
                <c:pt idx="63728">
                  <c:v>2.9210497100459601E-2</c:v>
                </c:pt>
                <c:pt idx="63729">
                  <c:v>3.0600951554471099E-2</c:v>
                </c:pt>
                <c:pt idx="63730">
                  <c:v>3.5946052151578201E-2</c:v>
                </c:pt>
                <c:pt idx="63731">
                  <c:v>3.8202687153204802E-2</c:v>
                </c:pt>
                <c:pt idx="63732">
                  <c:v>3.6282062555770697E-2</c:v>
                </c:pt>
                <c:pt idx="63733">
                  <c:v>3.5653038192798601E-2</c:v>
                </c:pt>
                <c:pt idx="63734">
                  <c:v>3.3847738381377099E-2</c:v>
                </c:pt>
                <c:pt idx="63735">
                  <c:v>0.12778145274326799</c:v>
                </c:pt>
                <c:pt idx="63736">
                  <c:v>2.99785549871571E-2</c:v>
                </c:pt>
                <c:pt idx="63737">
                  <c:v>6.9310371362570899E-2</c:v>
                </c:pt>
                <c:pt idx="63738">
                  <c:v>7.1890142841505494E-2</c:v>
                </c:pt>
                <c:pt idx="63739">
                  <c:v>8.0030011561341E-2</c:v>
                </c:pt>
                <c:pt idx="63740">
                  <c:v>8.0920620686184996E-2</c:v>
                </c:pt>
                <c:pt idx="63741">
                  <c:v>9.0831353996234598E-2</c:v>
                </c:pt>
                <c:pt idx="63742">
                  <c:v>7.9990313293483994E-2</c:v>
                </c:pt>
                <c:pt idx="63743">
                  <c:v>0.153031529744066</c:v>
                </c:pt>
                <c:pt idx="63744">
                  <c:v>0.14315357584972599</c:v>
                </c:pt>
                <c:pt idx="63745">
                  <c:v>0.15785931482978999</c:v>
                </c:pt>
                <c:pt idx="63746">
                  <c:v>0.13180376748452799</c:v>
                </c:pt>
                <c:pt idx="63747">
                  <c:v>0.165958158396219</c:v>
                </c:pt>
                <c:pt idx="63748">
                  <c:v>0.140529932539709</c:v>
                </c:pt>
                <c:pt idx="63749">
                  <c:v>0.15006648900036501</c:v>
                </c:pt>
                <c:pt idx="63750">
                  <c:v>0.165328566297722</c:v>
                </c:pt>
                <c:pt idx="63751">
                  <c:v>0.207214378707264</c:v>
                </c:pt>
                <c:pt idx="63752">
                  <c:v>0.14004136967747799</c:v>
                </c:pt>
                <c:pt idx="63753">
                  <c:v>0.13298284042360101</c:v>
                </c:pt>
                <c:pt idx="63754">
                  <c:v>8.2568431402627596E-3</c:v>
                </c:pt>
                <c:pt idx="63755">
                  <c:v>1.47603376499751E-2</c:v>
                </c:pt>
                <c:pt idx="63756">
                  <c:v>1.1101593610621499E-2</c:v>
                </c:pt>
                <c:pt idx="63757">
                  <c:v>1.02977956796879E-2</c:v>
                </c:pt>
                <c:pt idx="63758">
                  <c:v>4.93228147502189E-3</c:v>
                </c:pt>
                <c:pt idx="63759">
                  <c:v>2.1876079964870902E-3</c:v>
                </c:pt>
                <c:pt idx="63760">
                  <c:v>5.5570389407748602E-3</c:v>
                </c:pt>
                <c:pt idx="63761">
                  <c:v>1.22559703029183E-2</c:v>
                </c:pt>
                <c:pt idx="63762">
                  <c:v>-8.4145000543649397E-3</c:v>
                </c:pt>
                <c:pt idx="63763">
                  <c:v>-1.29952047973334E-2</c:v>
                </c:pt>
                <c:pt idx="63764">
                  <c:v>-0.1061537032185</c:v>
                </c:pt>
                <c:pt idx="63765">
                  <c:v>-1.5982189945153501E-2</c:v>
                </c:pt>
                <c:pt idx="63766">
                  <c:v>-1.9360137576566398E-2</c:v>
                </c:pt>
                <c:pt idx="63767">
                  <c:v>2.7352059458110201E-2</c:v>
                </c:pt>
                <c:pt idx="63768">
                  <c:v>2.31843472910102E-2</c:v>
                </c:pt>
                <c:pt idx="63769">
                  <c:v>-4.3448257275938401E-2</c:v>
                </c:pt>
                <c:pt idx="63770">
                  <c:v>-5.6398300420774199E-2</c:v>
                </c:pt>
                <c:pt idx="63771">
                  <c:v>-8.9973954259553596E-2</c:v>
                </c:pt>
                <c:pt idx="63772">
                  <c:v>-7.8473593486349996E-2</c:v>
                </c:pt>
                <c:pt idx="63773">
                  <c:v>-1.99234325626866E-2</c:v>
                </c:pt>
                <c:pt idx="63774">
                  <c:v>-2.9304360504672701E-2</c:v>
                </c:pt>
                <c:pt idx="63775">
                  <c:v>-3.1133819229654101E-2</c:v>
                </c:pt>
                <c:pt idx="63776">
                  <c:v>-2.9345299117795501E-2</c:v>
                </c:pt>
                <c:pt idx="63777">
                  <c:v>-3.5551280993735501E-2</c:v>
                </c:pt>
                <c:pt idx="63778">
                  <c:v>-1.10650813745489E-2</c:v>
                </c:pt>
                <c:pt idx="63779">
                  <c:v>1.37763008823423E-2</c:v>
                </c:pt>
                <c:pt idx="63780">
                  <c:v>-1.9335645430342101E-2</c:v>
                </c:pt>
                <c:pt idx="63781">
                  <c:v>-2.6849618426010701E-2</c:v>
                </c:pt>
                <c:pt idx="63782">
                  <c:v>-1.4132883057956101E-2</c:v>
                </c:pt>
                <c:pt idx="63783">
                  <c:v>-3.7266006981935898E-2</c:v>
                </c:pt>
                <c:pt idx="63784">
                  <c:v>-8.4333371466505103E-2</c:v>
                </c:pt>
                <c:pt idx="63785">
                  <c:v>-8.1274337019643095E-2</c:v>
                </c:pt>
                <c:pt idx="63786">
                  <c:v>-9.2698121646540996E-2</c:v>
                </c:pt>
                <c:pt idx="63787">
                  <c:v>-6.1030893060650598E-2</c:v>
                </c:pt>
                <c:pt idx="63788">
                  <c:v>-0.114007218325128</c:v>
                </c:pt>
                <c:pt idx="63789">
                  <c:v>-0.14852127651868799</c:v>
                </c:pt>
                <c:pt idx="63790">
                  <c:v>-0.117977835544019</c:v>
                </c:pt>
                <c:pt idx="63791">
                  <c:v>-9.7406711237378402E-2</c:v>
                </c:pt>
                <c:pt idx="63792">
                  <c:v>-0.20155707242731699</c:v>
                </c:pt>
                <c:pt idx="63793">
                  <c:v>-0.20682699016786599</c:v>
                </c:pt>
                <c:pt idx="63794">
                  <c:v>-0.16783139616388701</c:v>
                </c:pt>
                <c:pt idx="63795">
                  <c:v>-0.155083786914259</c:v>
                </c:pt>
                <c:pt idx="63796">
                  <c:v>-0.18192128594989301</c:v>
                </c:pt>
                <c:pt idx="63797">
                  <c:v>-0.15190232047272201</c:v>
                </c:pt>
                <c:pt idx="63798">
                  <c:v>-0.20829894107431601</c:v>
                </c:pt>
                <c:pt idx="63799">
                  <c:v>-8.2613413120118297E-3</c:v>
                </c:pt>
                <c:pt idx="63800">
                  <c:v>4.7806943825234802E-3</c:v>
                </c:pt>
                <c:pt idx="63801">
                  <c:v>1.0641176514691601E-2</c:v>
                </c:pt>
                <c:pt idx="63802">
                  <c:v>5.6638004727087498E-3</c:v>
                </c:pt>
                <c:pt idx="63803">
                  <c:v>1.17791774772697E-2</c:v>
                </c:pt>
                <c:pt idx="63804">
                  <c:v>4.01404558884026E-2</c:v>
                </c:pt>
                <c:pt idx="63805">
                  <c:v>4.6102454434870398E-2</c:v>
                </c:pt>
                <c:pt idx="63806">
                  <c:v>2.6377876755861101E-2</c:v>
                </c:pt>
                <c:pt idx="63807">
                  <c:v>4.45130826070343E-2</c:v>
                </c:pt>
                <c:pt idx="63808">
                  <c:v>4.8238126621251202E-2</c:v>
                </c:pt>
                <c:pt idx="63809">
                  <c:v>4.1749569306730197E-2</c:v>
                </c:pt>
                <c:pt idx="63810">
                  <c:v>3.7554286148600402E-2</c:v>
                </c:pt>
                <c:pt idx="63811">
                  <c:v>3.4146912345926102E-2</c:v>
                </c:pt>
                <c:pt idx="63812">
                  <c:v>3.6116251134854699E-2</c:v>
                </c:pt>
                <c:pt idx="63813">
                  <c:v>3.2094623577623299E-2</c:v>
                </c:pt>
                <c:pt idx="63814">
                  <c:v>1.82744342237675E-2</c:v>
                </c:pt>
                <c:pt idx="63815">
                  <c:v>1.91141952326505E-2</c:v>
                </c:pt>
                <c:pt idx="63816">
                  <c:v>2.0440197863527101E-2</c:v>
                </c:pt>
                <c:pt idx="63817">
                  <c:v>4.4694633082871402E-2</c:v>
                </c:pt>
                <c:pt idx="63818">
                  <c:v>3.9165989841466402E-2</c:v>
                </c:pt>
                <c:pt idx="63819">
                  <c:v>3.8496244544415401E-2</c:v>
                </c:pt>
                <c:pt idx="63820">
                  <c:v>3.9165989841466402E-2</c:v>
                </c:pt>
                <c:pt idx="63821">
                  <c:v>3.8496244544415401E-2</c:v>
                </c:pt>
                <c:pt idx="63822">
                  <c:v>4.0980613596061297E-2</c:v>
                </c:pt>
                <c:pt idx="63823">
                  <c:v>3.7511478082265098E-2</c:v>
                </c:pt>
                <c:pt idx="63824">
                  <c:v>3.5477764589414797E-2</c:v>
                </c:pt>
                <c:pt idx="63825">
                  <c:v>3.2770326214705603E-2</c:v>
                </c:pt>
                <c:pt idx="63826">
                  <c:v>3.2565643324931698E-2</c:v>
                </c:pt>
                <c:pt idx="63827">
                  <c:v>2.4934824859695202E-2</c:v>
                </c:pt>
                <c:pt idx="63828" formatCode="0.00E+00">
                  <c:v>-9.1138893111231101E-4</c:v>
                </c:pt>
                <c:pt idx="63829">
                  <c:v>-3.2034488275083299E-3</c:v>
                </c:pt>
                <c:pt idx="63830">
                  <c:v>-6.3761501994143901E-3</c:v>
                </c:pt>
                <c:pt idx="63831">
                  <c:v>-5.9347608705413403E-3</c:v>
                </c:pt>
                <c:pt idx="63832">
                  <c:v>-1.16747786284963E-2</c:v>
                </c:pt>
                <c:pt idx="63833">
                  <c:v>-8.8356382266516695E-3</c:v>
                </c:pt>
                <c:pt idx="63834">
                  <c:v>-2.19967381420327E-2</c:v>
                </c:pt>
                <c:pt idx="63835">
                  <c:v>-2.0872318269686801E-2</c:v>
                </c:pt>
                <c:pt idx="63836">
                  <c:v>-5.9418201953879299E-2</c:v>
                </c:pt>
                <c:pt idx="63837">
                  <c:v>-6.0516250743320697E-2</c:v>
                </c:pt>
                <c:pt idx="63838">
                  <c:v>-7.4178604617523597E-2</c:v>
                </c:pt>
                <c:pt idx="63839">
                  <c:v>-1.1018285097809701E-2</c:v>
                </c:pt>
                <c:pt idx="63840">
                  <c:v>-1.20004382897935E-2</c:v>
                </c:pt>
                <c:pt idx="63841">
                  <c:v>1.68193599677612E-3</c:v>
                </c:pt>
                <c:pt idx="63842" formatCode="0.00E+00">
                  <c:v>3.4370329654897998E-4</c:v>
                </c:pt>
                <c:pt idx="63843">
                  <c:v>1.90624824242813E-3</c:v>
                </c:pt>
                <c:pt idx="63844">
                  <c:v>8.0269223546458601E-3</c:v>
                </c:pt>
                <c:pt idx="63845">
                  <c:v>2.0522187207009102E-2</c:v>
                </c:pt>
                <c:pt idx="63846">
                  <c:v>1.0814925899470701E-2</c:v>
                </c:pt>
                <c:pt idx="63847">
                  <c:v>8.9557926352310507E-3</c:v>
                </c:pt>
                <c:pt idx="63848">
                  <c:v>7.7319267792157398E-3</c:v>
                </c:pt>
                <c:pt idx="63849">
                  <c:v>8.9557926352310507E-3</c:v>
                </c:pt>
                <c:pt idx="63850">
                  <c:v>7.7319267792157398E-3</c:v>
                </c:pt>
                <c:pt idx="63851">
                  <c:v>9.19759855594692E-3</c:v>
                </c:pt>
                <c:pt idx="63852">
                  <c:v>1.6323615755215098E-2</c:v>
                </c:pt>
                <c:pt idx="63853">
                  <c:v>2.0158955049999799E-2</c:v>
                </c:pt>
                <c:pt idx="63854">
                  <c:v>7.5766005725371705E-2</c:v>
                </c:pt>
                <c:pt idx="63855">
                  <c:v>8.1681830802996902E-2</c:v>
                </c:pt>
                <c:pt idx="63856">
                  <c:v>9.0784807163073605E-2</c:v>
                </c:pt>
                <c:pt idx="63857">
                  <c:v>0.133937536217305</c:v>
                </c:pt>
                <c:pt idx="63858">
                  <c:v>0.115380052049007</c:v>
                </c:pt>
                <c:pt idx="63859">
                  <c:v>0.12314493974535</c:v>
                </c:pt>
                <c:pt idx="63860">
                  <c:v>0.12228342611765899</c:v>
                </c:pt>
                <c:pt idx="63861">
                  <c:v>0.12314493974535</c:v>
                </c:pt>
                <c:pt idx="63862">
                  <c:v>0.12228342611765899</c:v>
                </c:pt>
                <c:pt idx="63863">
                  <c:v>0.12766656154512901</c:v>
                </c:pt>
                <c:pt idx="63864">
                  <c:v>0.117721459073831</c:v>
                </c:pt>
                <c:pt idx="63865">
                  <c:v>0.11509314413100299</c:v>
                </c:pt>
                <c:pt idx="63866">
                  <c:v>0.122826167145154</c:v>
                </c:pt>
                <c:pt idx="63867">
                  <c:v>0.12497237397236299</c:v>
                </c:pt>
                <c:pt idx="63868">
                  <c:v>0.16394868484157499</c:v>
                </c:pt>
                <c:pt idx="63869">
                  <c:v>0.18389814918863101</c:v>
                </c:pt>
                <c:pt idx="63870">
                  <c:v>0.19492938923397801</c:v>
                </c:pt>
                <c:pt idx="63871">
                  <c:v>0.25663938832210198</c:v>
                </c:pt>
                <c:pt idx="63872">
                  <c:v>0.21039117101749599</c:v>
                </c:pt>
                <c:pt idx="63873">
                  <c:v>0.26644256425342999</c:v>
                </c:pt>
                <c:pt idx="63874">
                  <c:v>0.29503351573383002</c:v>
                </c:pt>
                <c:pt idx="63875">
                  <c:v>0.39342987190790302</c:v>
                </c:pt>
                <c:pt idx="63876">
                  <c:v>0.35612933016541098</c:v>
                </c:pt>
                <c:pt idx="63877">
                  <c:v>0.37645857098876501</c:v>
                </c:pt>
                <c:pt idx="63878">
                  <c:v>0.40474088991914797</c:v>
                </c:pt>
                <c:pt idx="63879">
                  <c:v>0.39310267932339699</c:v>
                </c:pt>
                <c:pt idx="63880">
                  <c:v>0.44820653580344</c:v>
                </c:pt>
                <c:pt idx="63881">
                  <c:v>0.440396625375717</c:v>
                </c:pt>
                <c:pt idx="63882">
                  <c:v>0.48807648906647499</c:v>
                </c:pt>
                <c:pt idx="63883">
                  <c:v>0.45445513736044102</c:v>
                </c:pt>
                <c:pt idx="63884">
                  <c:v>2.4699704825484E-2</c:v>
                </c:pt>
                <c:pt idx="63885">
                  <c:v>3.5113265438724499E-2</c:v>
                </c:pt>
                <c:pt idx="63886">
                  <c:v>5.1175436606216698E-3</c:v>
                </c:pt>
                <c:pt idx="63887">
                  <c:v>4.59369677208898E-3</c:v>
                </c:pt>
                <c:pt idx="63888">
                  <c:v>-2.18682869441773E-2</c:v>
                </c:pt>
                <c:pt idx="63889">
                  <c:v>-2.3441540976126302E-2</c:v>
                </c:pt>
                <c:pt idx="63890">
                  <c:v>-2.0793329101604401E-2</c:v>
                </c:pt>
                <c:pt idx="63891">
                  <c:v>-6.8804239172362003E-3</c:v>
                </c:pt>
                <c:pt idx="63892">
                  <c:v>-6.5559849284668702E-3</c:v>
                </c:pt>
                <c:pt idx="63893">
                  <c:v>-1.12904432231433E-2</c:v>
                </c:pt>
                <c:pt idx="63894">
                  <c:v>-9.2968786763667401E-3</c:v>
                </c:pt>
                <c:pt idx="63895">
                  <c:v>-3.91890636627285E-2</c:v>
                </c:pt>
                <c:pt idx="63896">
                  <c:v>-3.2815996678851003E-2</c:v>
                </c:pt>
                <c:pt idx="63897">
                  <c:v>-8.1017411468011693E-3</c:v>
                </c:pt>
                <c:pt idx="63898">
                  <c:v>-8.9644114134102004E-3</c:v>
                </c:pt>
                <c:pt idx="63899">
                  <c:v>-3.6703371738923997E-2</c:v>
                </c:pt>
                <c:pt idx="63900">
                  <c:v>-4.9333862116305499E-2</c:v>
                </c:pt>
                <c:pt idx="63901">
                  <c:v>-1.17712789197159E-2</c:v>
                </c:pt>
                <c:pt idx="63902">
                  <c:v>-2.5024941030652802E-2</c:v>
                </c:pt>
                <c:pt idx="63903">
                  <c:v>-1.3040506257350599E-2</c:v>
                </c:pt>
                <c:pt idx="63904">
                  <c:v>3.2269368845438901E-3</c:v>
                </c:pt>
                <c:pt idx="63905">
                  <c:v>7.5690408729920302E-3</c:v>
                </c:pt>
                <c:pt idx="63906">
                  <c:v>-5.8101682267749297E-2</c:v>
                </c:pt>
                <c:pt idx="63907">
                  <c:v>-4.12802318161598E-2</c:v>
                </c:pt>
                <c:pt idx="63908">
                  <c:v>-3.5764425740335497E-2</c:v>
                </c:pt>
                <c:pt idx="63909">
                  <c:v>-2.02378808423677E-2</c:v>
                </c:pt>
                <c:pt idx="63910">
                  <c:v>-1.75336945519621E-2</c:v>
                </c:pt>
                <c:pt idx="63911">
                  <c:v>-1.7960869276149899E-2</c:v>
                </c:pt>
                <c:pt idx="63912">
                  <c:v>-2.06732418511201E-2</c:v>
                </c:pt>
                <c:pt idx="63913">
                  <c:v>-2.15295396473014E-2</c:v>
                </c:pt>
                <c:pt idx="63914">
                  <c:v>-4.9167173848555901E-2</c:v>
                </c:pt>
                <c:pt idx="63915">
                  <c:v>-5.6343874638258899E-2</c:v>
                </c:pt>
                <c:pt idx="63916">
                  <c:v>-2.3740174570539001E-2</c:v>
                </c:pt>
                <c:pt idx="63917">
                  <c:v>-2.89313857083708E-2</c:v>
                </c:pt>
                <c:pt idx="63918">
                  <c:v>-2.4772886395311999E-2</c:v>
                </c:pt>
                <c:pt idx="63919">
                  <c:v>-2.7665114234695899E-2</c:v>
                </c:pt>
                <c:pt idx="63920">
                  <c:v>-5.6418906075733098E-2</c:v>
                </c:pt>
                <c:pt idx="63921">
                  <c:v>-6.5131388735711199E-2</c:v>
                </c:pt>
                <c:pt idx="63922">
                  <c:v>-6.4496394778015706E-2</c:v>
                </c:pt>
                <c:pt idx="63923">
                  <c:v>-6.5264168151230206E-2</c:v>
                </c:pt>
                <c:pt idx="63924">
                  <c:v>-6.9142732458772296E-2</c:v>
                </c:pt>
                <c:pt idx="63925">
                  <c:v>-7.1722824236067406E-2</c:v>
                </c:pt>
                <c:pt idx="63926">
                  <c:v>-9.8136345898423197E-2</c:v>
                </c:pt>
                <c:pt idx="63927">
                  <c:v>-8.6985501247915403E-2</c:v>
                </c:pt>
                <c:pt idx="63928">
                  <c:v>-6.2724996932909505E-2</c:v>
                </c:pt>
                <c:pt idx="63929">
                  <c:v>-5.5391751487737298E-2</c:v>
                </c:pt>
                <c:pt idx="63930">
                  <c:v>-5.6363168293819002E-2</c:v>
                </c:pt>
                <c:pt idx="63931">
                  <c:v>-5.4049524200328901E-2</c:v>
                </c:pt>
                <c:pt idx="63932">
                  <c:v>-3.9882421781058899E-2</c:v>
                </c:pt>
                <c:pt idx="63933">
                  <c:v>-5.3856433800990297E-2</c:v>
                </c:pt>
                <c:pt idx="63934">
                  <c:v>-4.3231959327098397E-2</c:v>
                </c:pt>
                <c:pt idx="63935">
                  <c:v>-4.5970847944730199E-2</c:v>
                </c:pt>
                <c:pt idx="63936">
                  <c:v>-8.6893707344614504E-2</c:v>
                </c:pt>
                <c:pt idx="63937">
                  <c:v>-0.11934758246515299</c:v>
                </c:pt>
                <c:pt idx="63938">
                  <c:v>-0.113144151598862</c:v>
                </c:pt>
                <c:pt idx="63939">
                  <c:v>-0.122959619514868</c:v>
                </c:pt>
                <c:pt idx="63940">
                  <c:v>-0.10555121846655301</c:v>
                </c:pt>
                <c:pt idx="63941">
                  <c:v>-0.105680223489258</c:v>
                </c:pt>
                <c:pt idx="63942">
                  <c:v>-0.11921381570001</c:v>
                </c:pt>
                <c:pt idx="63943">
                  <c:v>-0.11319313008313001</c:v>
                </c:pt>
                <c:pt idx="63944">
                  <c:v>-7.3389476690753894E-2</c:v>
                </c:pt>
                <c:pt idx="63945">
                  <c:v>-7.0774613947927001E-2</c:v>
                </c:pt>
                <c:pt idx="63946">
                  <c:v>-9.8310998283244799E-2</c:v>
                </c:pt>
                <c:pt idx="63947">
                  <c:v>-6.2408982719537702E-2</c:v>
                </c:pt>
                <c:pt idx="63948">
                  <c:v>-6.1760716243662403E-2</c:v>
                </c:pt>
                <c:pt idx="63949">
                  <c:v>-6.5988740876773797E-2</c:v>
                </c:pt>
                <c:pt idx="63950">
                  <c:v>-9.6504875449950206E-2</c:v>
                </c:pt>
                <c:pt idx="63951">
                  <c:v>-9.8341299297458995E-2</c:v>
                </c:pt>
                <c:pt idx="63952">
                  <c:v>-0.20454958544603399</c:v>
                </c:pt>
                <c:pt idx="63953">
                  <c:v>-0.15573808800314101</c:v>
                </c:pt>
                <c:pt idx="63954">
                  <c:v>-0.11974162577392</c:v>
                </c:pt>
                <c:pt idx="63955">
                  <c:v>-9.5700904440690904E-2</c:v>
                </c:pt>
                <c:pt idx="63956">
                  <c:v>-9.6729551127544999E-2</c:v>
                </c:pt>
                <c:pt idx="63957">
                  <c:v>-8.8203870218706903E-2</c:v>
                </c:pt>
                <c:pt idx="63958">
                  <c:v>-8.6028243952813499E-2</c:v>
                </c:pt>
                <c:pt idx="63959">
                  <c:v>-5.6910159965194197E-2</c:v>
                </c:pt>
                <c:pt idx="63960">
                  <c:v>-5.8538333405341501E-2</c:v>
                </c:pt>
                <c:pt idx="63961">
                  <c:v>-3.48010379784617E-2</c:v>
                </c:pt>
                <c:pt idx="63962">
                  <c:v>-4.0335271332638999E-2</c:v>
                </c:pt>
                <c:pt idx="63963">
                  <c:v>-2.4374206291336999E-2</c:v>
                </c:pt>
                <c:pt idx="63964">
                  <c:v>-7.5819703886448903E-2</c:v>
                </c:pt>
                <c:pt idx="63965">
                  <c:v>-5.9504869100454397E-2</c:v>
                </c:pt>
                <c:pt idx="63966">
                  <c:v>-1.46127167491383E-2</c:v>
                </c:pt>
                <c:pt idx="63967">
                  <c:v>9.7781615866562296E-2</c:v>
                </c:pt>
                <c:pt idx="63968">
                  <c:v>0.118333956697732</c:v>
                </c:pt>
                <c:pt idx="63969">
                  <c:v>0.128446882913162</c:v>
                </c:pt>
                <c:pt idx="63970">
                  <c:v>0.16734885431514901</c:v>
                </c:pt>
                <c:pt idx="63971">
                  <c:v>0.10550878908042199</c:v>
                </c:pt>
                <c:pt idx="63972">
                  <c:v>0.18341405477091999</c:v>
                </c:pt>
                <c:pt idx="63973">
                  <c:v>0.20328502809898599</c:v>
                </c:pt>
                <c:pt idx="63974">
                  <c:v>0.196760092051148</c:v>
                </c:pt>
                <c:pt idx="63975">
                  <c:v>0.30243710219693298</c:v>
                </c:pt>
                <c:pt idx="63976">
                  <c:v>0.28973576050375799</c:v>
                </c:pt>
                <c:pt idx="63977">
                  <c:v>0.29134704347101698</c:v>
                </c:pt>
                <c:pt idx="63978">
                  <c:v>0.24672628984407399</c:v>
                </c:pt>
                <c:pt idx="63979">
                  <c:v>-9.7376531544077702E-3</c:v>
                </c:pt>
                <c:pt idx="63980">
                  <c:v>-9.4680200513634905E-3</c:v>
                </c:pt>
                <c:pt idx="63981">
                  <c:v>-1.6947057477816299E-3</c:v>
                </c:pt>
                <c:pt idx="63982">
                  <c:v>-8.2080462103142297E-3</c:v>
                </c:pt>
                <c:pt idx="63983">
                  <c:v>-7.7328053685044003E-3</c:v>
                </c:pt>
                <c:pt idx="63984">
                  <c:v>-1.86286919205584E-2</c:v>
                </c:pt>
                <c:pt idx="63985">
                  <c:v>-1.3468245022532899E-2</c:v>
                </c:pt>
                <c:pt idx="63986">
                  <c:v>-1.2533417985409899E-2</c:v>
                </c:pt>
                <c:pt idx="63987">
                  <c:v>-5.2675437744788202E-2</c:v>
                </c:pt>
                <c:pt idx="63988">
                  <c:v>-5.4299157808854498E-2</c:v>
                </c:pt>
                <c:pt idx="63989">
                  <c:v>-1.5638507158022199E-2</c:v>
                </c:pt>
                <c:pt idx="63990">
                  <c:v>-1.57183379204111E-2</c:v>
                </c:pt>
                <c:pt idx="63991">
                  <c:v>-7.7087162787718901E-3</c:v>
                </c:pt>
                <c:pt idx="63992">
                  <c:v>-1.0222150578849501E-2</c:v>
                </c:pt>
                <c:pt idx="63993">
                  <c:v>6.7447336438333201E-3</c:v>
                </c:pt>
                <c:pt idx="63994">
                  <c:v>1.00605024900506E-2</c:v>
                </c:pt>
                <c:pt idx="63995">
                  <c:v>-4.5951262523586701E-2</c:v>
                </c:pt>
                <c:pt idx="63996">
                  <c:v>-4.4164358236194801E-2</c:v>
                </c:pt>
                <c:pt idx="63997">
                  <c:v>-4.7326680036239299E-2</c:v>
                </c:pt>
                <c:pt idx="63998">
                  <c:v>-4.42910219774557E-2</c:v>
                </c:pt>
                <c:pt idx="63999">
                  <c:v>-7.5709778507393397E-2</c:v>
                </c:pt>
                <c:pt idx="64000">
                  <c:v>-8.9365524270597907E-2</c:v>
                </c:pt>
                <c:pt idx="64001">
                  <c:v>-8.9211999236835399E-2</c:v>
                </c:pt>
                <c:pt idx="64002">
                  <c:v>-3.2008177946482003E-2</c:v>
                </c:pt>
                <c:pt idx="64003">
                  <c:v>-3.3093607846673402E-2</c:v>
                </c:pt>
                <c:pt idx="64004">
                  <c:v>-4.7039198254522102E-2</c:v>
                </c:pt>
                <c:pt idx="64005">
                  <c:v>-1.4505787167534701E-2</c:v>
                </c:pt>
                <c:pt idx="64006">
                  <c:v>1.64836994816175E-2</c:v>
                </c:pt>
                <c:pt idx="64007">
                  <c:v>1.8772209021628398E-2</c:v>
                </c:pt>
                <c:pt idx="64008">
                  <c:v>-7.6347875300419601E-2</c:v>
                </c:pt>
                <c:pt idx="64009">
                  <c:v>-7.1990686874224302E-2</c:v>
                </c:pt>
                <c:pt idx="64010">
                  <c:v>-7.2317499424433301E-2</c:v>
                </c:pt>
                <c:pt idx="64011">
                  <c:v>2.4748896141159899E-2</c:v>
                </c:pt>
                <c:pt idx="64012">
                  <c:v>3.7888257372317297E-2</c:v>
                </c:pt>
                <c:pt idx="64013">
                  <c:v>4.2852030296489999E-2</c:v>
                </c:pt>
                <c:pt idx="64014">
                  <c:v>4.0354216620294099E-2</c:v>
                </c:pt>
                <c:pt idx="64015">
                  <c:v>0.104270678800563</c:v>
                </c:pt>
                <c:pt idx="64016">
                  <c:v>0.121637518332582</c:v>
                </c:pt>
                <c:pt idx="64017">
                  <c:v>0.12973730288381399</c:v>
                </c:pt>
                <c:pt idx="64018">
                  <c:v>6.0827892482388402E-2</c:v>
                </c:pt>
                <c:pt idx="64019">
                  <c:v>0.13416891811742099</c:v>
                </c:pt>
                <c:pt idx="64020">
                  <c:v>0.133114971758618</c:v>
                </c:pt>
                <c:pt idx="64021">
                  <c:v>0.145131262600211</c:v>
                </c:pt>
                <c:pt idx="64022">
                  <c:v>0.14552968103564301</c:v>
                </c:pt>
                <c:pt idx="64023">
                  <c:v>0.134524338001593</c:v>
                </c:pt>
                <c:pt idx="64024">
                  <c:v>0.104209863279964</c:v>
                </c:pt>
                <c:pt idx="64025">
                  <c:v>3.7195296826563598E-2</c:v>
                </c:pt>
                <c:pt idx="64026">
                  <c:v>4.0620000880075599E-2</c:v>
                </c:pt>
                <c:pt idx="64027">
                  <c:v>2.8571891582426401E-2</c:v>
                </c:pt>
                <c:pt idx="64028">
                  <c:v>2.0776348200691699E-2</c:v>
                </c:pt>
                <c:pt idx="64029">
                  <c:v>1.5875696769205701E-2</c:v>
                </c:pt>
                <c:pt idx="64030">
                  <c:v>-3.8955666728997397E-2</c:v>
                </c:pt>
                <c:pt idx="64031">
                  <c:v>-4.8161199057630701E-2</c:v>
                </c:pt>
                <c:pt idx="64032">
                  <c:v>-4.7437215233100599E-2</c:v>
                </c:pt>
                <c:pt idx="64033">
                  <c:v>-5.0423200209046497E-2</c:v>
                </c:pt>
                <c:pt idx="64034">
                  <c:v>-5.1289190347450102E-2</c:v>
                </c:pt>
                <c:pt idx="64035">
                  <c:v>-5.4797698278444301E-2</c:v>
                </c:pt>
                <c:pt idx="64036">
                  <c:v>-5.2645406714604902E-2</c:v>
                </c:pt>
                <c:pt idx="64037">
                  <c:v>-5.4248891114438001E-2</c:v>
                </c:pt>
                <c:pt idx="64038">
                  <c:v>-5.6318262682483598E-2</c:v>
                </c:pt>
                <c:pt idx="64039">
                  <c:v>-7.0027226422246097E-2</c:v>
                </c:pt>
                <c:pt idx="64040">
                  <c:v>-5.4043758914016103E-2</c:v>
                </c:pt>
                <c:pt idx="64041">
                  <c:v>-7.6682328610075498E-2</c:v>
                </c:pt>
                <c:pt idx="64042">
                  <c:v>-8.2282666341254806E-2</c:v>
                </c:pt>
                <c:pt idx="64043">
                  <c:v>-0.103466180343166</c:v>
                </c:pt>
                <c:pt idx="64044">
                  <c:v>-7.4730477408327903E-2</c:v>
                </c:pt>
                <c:pt idx="64045">
                  <c:v>-0.117206154913192</c:v>
                </c:pt>
                <c:pt idx="64046">
                  <c:v>-0.12303588607949</c:v>
                </c:pt>
                <c:pt idx="64047">
                  <c:v>-0.10990156271929601</c:v>
                </c:pt>
                <c:pt idx="64048">
                  <c:v>-7.3288624460994697E-2</c:v>
                </c:pt>
                <c:pt idx="64049">
                  <c:v>-8.2621847950602206E-2</c:v>
                </c:pt>
                <c:pt idx="64050">
                  <c:v>5.1074266161694498E-2</c:v>
                </c:pt>
                <c:pt idx="64051">
                  <c:v>8.8975465837544301E-2</c:v>
                </c:pt>
                <c:pt idx="64052">
                  <c:v>0.143761648596126</c:v>
                </c:pt>
                <c:pt idx="64053">
                  <c:v>0.14616304738000099</c:v>
                </c:pt>
                <c:pt idx="64054">
                  <c:v>0.13050912968945699</c:v>
                </c:pt>
                <c:pt idx="64055">
                  <c:v>0.149816014561898</c:v>
                </c:pt>
                <c:pt idx="64056">
                  <c:v>0.166315772667533</c:v>
                </c:pt>
                <c:pt idx="64057">
                  <c:v>0.16048984683746001</c:v>
                </c:pt>
                <c:pt idx="64058">
                  <c:v>0.122273522392323</c:v>
                </c:pt>
                <c:pt idx="64059">
                  <c:v>7.8297168066737893E-2</c:v>
                </c:pt>
                <c:pt idx="64060">
                  <c:v>3.03711052286279E-2</c:v>
                </c:pt>
                <c:pt idx="64061">
                  <c:v>2.8085207196509601E-2</c:v>
                </c:pt>
                <c:pt idx="64062">
                  <c:v>2.8847974137910799E-2</c:v>
                </c:pt>
                <c:pt idx="64063">
                  <c:v>3.8130302094505603E-2</c:v>
                </c:pt>
                <c:pt idx="64064">
                  <c:v>4.1679415233698502E-2</c:v>
                </c:pt>
                <c:pt idx="64065">
                  <c:v>3.6397511700066103E-2</c:v>
                </c:pt>
                <c:pt idx="64066">
                  <c:v>0.123248453200043</c:v>
                </c:pt>
                <c:pt idx="64067">
                  <c:v>0.109154204595999</c:v>
                </c:pt>
                <c:pt idx="64068">
                  <c:v>9.9410540717318197E-2</c:v>
                </c:pt>
                <c:pt idx="64069">
                  <c:v>0.109086227020667</c:v>
                </c:pt>
                <c:pt idx="64070">
                  <c:v>0.153773672338406</c:v>
                </c:pt>
                <c:pt idx="64071">
                  <c:v>0.15751162284787501</c:v>
                </c:pt>
                <c:pt idx="64072">
                  <c:v>0.212283033263656</c:v>
                </c:pt>
                <c:pt idx="64073">
                  <c:v>0.17968844617055699</c:v>
                </c:pt>
                <c:pt idx="64074">
                  <c:v>0.22763828160412999</c:v>
                </c:pt>
                <c:pt idx="64075">
                  <c:v>0.220940477945296</c:v>
                </c:pt>
                <c:pt idx="64076">
                  <c:v>0.19567245116284501</c:v>
                </c:pt>
                <c:pt idx="64077">
                  <c:v>0.177988745523528</c:v>
                </c:pt>
                <c:pt idx="64078">
                  <c:v>0.19783431015620301</c:v>
                </c:pt>
                <c:pt idx="64079">
                  <c:v>0.201166486587077</c:v>
                </c:pt>
                <c:pt idx="64080">
                  <c:v>0.28790600716778397</c:v>
                </c:pt>
                <c:pt idx="64081">
                  <c:v>0.29565078974449499</c:v>
                </c:pt>
                <c:pt idx="64082">
                  <c:v>0.34812202279709997</c:v>
                </c:pt>
                <c:pt idx="64083">
                  <c:v>0.36853113795561798</c:v>
                </c:pt>
                <c:pt idx="64084">
                  <c:v>0.37006631312133298</c:v>
                </c:pt>
                <c:pt idx="64085">
                  <c:v>0.367391358138628</c:v>
                </c:pt>
                <c:pt idx="64086">
                  <c:v>0.38676652516566001</c:v>
                </c:pt>
                <c:pt idx="64087">
                  <c:v>0.37055888653747798</c:v>
                </c:pt>
                <c:pt idx="64088">
                  <c:v>0.35035357547586798</c:v>
                </c:pt>
                <c:pt idx="64089">
                  <c:v>0.35810828493999602</c:v>
                </c:pt>
                <c:pt idx="64090">
                  <c:v>0.36981285146739901</c:v>
                </c:pt>
                <c:pt idx="64091">
                  <c:v>0.35495847399987701</c:v>
                </c:pt>
                <c:pt idx="64092">
                  <c:v>0.37858870202955303</c:v>
                </c:pt>
                <c:pt idx="64093">
                  <c:v>0.36262859896801802</c:v>
                </c:pt>
                <c:pt idx="64094">
                  <c:v>0.37900572803085603</c:v>
                </c:pt>
                <c:pt idx="64095">
                  <c:v>0.39525161449922003</c:v>
                </c:pt>
                <c:pt idx="64096">
                  <c:v>0.454175905343983</c:v>
                </c:pt>
                <c:pt idx="64097">
                  <c:v>0.47598026370385699</c:v>
                </c:pt>
                <c:pt idx="64098">
                  <c:v>0.43462658331170101</c:v>
                </c:pt>
                <c:pt idx="64099">
                  <c:v>0.544265844494637</c:v>
                </c:pt>
                <c:pt idx="64100">
                  <c:v>0.60483567735546395</c:v>
                </c:pt>
                <c:pt idx="64101">
                  <c:v>0.67821067888267605</c:v>
                </c:pt>
                <c:pt idx="64102">
                  <c:v>0.65949614173825999</c:v>
                </c:pt>
                <c:pt idx="64103">
                  <c:v>0.63031105784602104</c:v>
                </c:pt>
                <c:pt idx="64104">
                  <c:v>0.72916370452590895</c:v>
                </c:pt>
                <c:pt idx="64105">
                  <c:v>0.78731956654000901</c:v>
                </c:pt>
                <c:pt idx="64106">
                  <c:v>0.77110206331133602</c:v>
                </c:pt>
                <c:pt idx="64107">
                  <c:v>0.74072195276123498</c:v>
                </c:pt>
                <c:pt idx="64108">
                  <c:v>0.74735999835494504</c:v>
                </c:pt>
                <c:pt idx="64109">
                  <c:v>0.75237707490426597</c:v>
                </c:pt>
                <c:pt idx="64110">
                  <c:v>0.79269708371844905</c:v>
                </c:pt>
                <c:pt idx="64111">
                  <c:v>0.83238204074743305</c:v>
                </c:pt>
                <c:pt idx="64112">
                  <c:v>0.93025757346939597</c:v>
                </c:pt>
                <c:pt idx="64113">
                  <c:v>0.91079544295897097</c:v>
                </c:pt>
                <c:pt idx="64114">
                  <c:v>0.809699732825784</c:v>
                </c:pt>
                <c:pt idx="64115">
                  <c:v>0.81034213980119496</c:v>
                </c:pt>
                <c:pt idx="64116">
                  <c:v>0.86690820804898605</c:v>
                </c:pt>
                <c:pt idx="64117">
                  <c:v>0.81257313957887001</c:v>
                </c:pt>
                <c:pt idx="64118">
                  <c:v>0.81452610080636101</c:v>
                </c:pt>
                <c:pt idx="64119">
                  <c:v>0.80964827684288998</c:v>
                </c:pt>
                <c:pt idx="64120">
                  <c:v>0.78410509449948296</c:v>
                </c:pt>
                <c:pt idx="64121">
                  <c:v>0.80907883846361495</c:v>
                </c:pt>
                <c:pt idx="64122">
                  <c:v>0.81250403800869997</c:v>
                </c:pt>
                <c:pt idx="64123">
                  <c:v>0.797410337676139</c:v>
                </c:pt>
                <c:pt idx="64124">
                  <c:v>0.81993387884901403</c:v>
                </c:pt>
                <c:pt idx="64125">
                  <c:v>0.84180392533676096</c:v>
                </c:pt>
                <c:pt idx="64126">
                  <c:v>0.84358740846741997</c:v>
                </c:pt>
                <c:pt idx="64127">
                  <c:v>0.81217012626791596</c:v>
                </c:pt>
                <c:pt idx="64128">
                  <c:v>0.81106479162707201</c:v>
                </c:pt>
                <c:pt idx="64129">
                  <c:v>0.83221951629345603</c:v>
                </c:pt>
                <c:pt idx="64130">
                  <c:v>0.84787317353721703</c:v>
                </c:pt>
                <c:pt idx="64131">
                  <c:v>0.83818911251012196</c:v>
                </c:pt>
                <c:pt idx="64132">
                  <c:v>0.83716284529495899</c:v>
                </c:pt>
                <c:pt idx="64133">
                  <c:v>0.87710173219467302</c:v>
                </c:pt>
                <c:pt idx="64134">
                  <c:v>0.87556790002299201</c:v>
                </c:pt>
                <c:pt idx="64135">
                  <c:v>0.88316165336680497</c:v>
                </c:pt>
                <c:pt idx="64136">
                  <c:v>0.91657582536703996</c:v>
                </c:pt>
                <c:pt idx="64137">
                  <c:v>-5.0172727464978797E-3</c:v>
                </c:pt>
                <c:pt idx="64138">
                  <c:v>-1.10272351329014E-2</c:v>
                </c:pt>
                <c:pt idx="64139">
                  <c:v>-5.4073752399452701E-3</c:v>
                </c:pt>
                <c:pt idx="64140">
                  <c:v>-1.3498853119564501E-2</c:v>
                </c:pt>
                <c:pt idx="64141">
                  <c:v>-1.5904302258718101E-2</c:v>
                </c:pt>
                <c:pt idx="64142">
                  <c:v>-1.6708835708358901E-2</c:v>
                </c:pt>
                <c:pt idx="64143">
                  <c:v>-1.2129469878325401E-2</c:v>
                </c:pt>
                <c:pt idx="64144">
                  <c:v>2.5906258328470599E-2</c:v>
                </c:pt>
                <c:pt idx="64145">
                  <c:v>1.7509733498576902E-2</c:v>
                </c:pt>
                <c:pt idx="64146">
                  <c:v>1.9353884566756199E-2</c:v>
                </c:pt>
                <c:pt idx="64147">
                  <c:v>4.1422385833183001E-2</c:v>
                </c:pt>
                <c:pt idx="64148">
                  <c:v>1.8624461210711301E-2</c:v>
                </c:pt>
                <c:pt idx="64149">
                  <c:v>2.1080106088291199E-2</c:v>
                </c:pt>
                <c:pt idx="64150">
                  <c:v>2.01693007474892E-2</c:v>
                </c:pt>
                <c:pt idx="64151">
                  <c:v>4.2121290051426903E-2</c:v>
                </c:pt>
                <c:pt idx="64152">
                  <c:v>1.74550182921413E-2</c:v>
                </c:pt>
                <c:pt idx="64153">
                  <c:v>5.3388056888823199E-2</c:v>
                </c:pt>
                <c:pt idx="64154">
                  <c:v>1.8115118656493401E-2</c:v>
                </c:pt>
                <c:pt idx="64155">
                  <c:v>4.5673799353980998E-2</c:v>
                </c:pt>
                <c:pt idx="64156">
                  <c:v>4.6571209769615998E-2</c:v>
                </c:pt>
                <c:pt idx="64157">
                  <c:v>4.9609267688601903E-2</c:v>
                </c:pt>
                <c:pt idx="64158">
                  <c:v>3.7340188896714199E-2</c:v>
                </c:pt>
                <c:pt idx="64159">
                  <c:v>0.14242384766019001</c:v>
                </c:pt>
                <c:pt idx="64160">
                  <c:v>0.16172963981720201</c:v>
                </c:pt>
                <c:pt idx="64161">
                  <c:v>0.21079665405751899</c:v>
                </c:pt>
                <c:pt idx="64162">
                  <c:v>0.208245616521957</c:v>
                </c:pt>
                <c:pt idx="64163">
                  <c:v>0.17986142914605499</c:v>
                </c:pt>
                <c:pt idx="64164">
                  <c:v>0.170743475072103</c:v>
                </c:pt>
                <c:pt idx="64165">
                  <c:v>0.18083110829825799</c:v>
                </c:pt>
                <c:pt idx="64166">
                  <c:v>0.20967547370999501</c:v>
                </c:pt>
                <c:pt idx="64167">
                  <c:v>0.21060242106461299</c:v>
                </c:pt>
                <c:pt idx="64168">
                  <c:v>0.20473606486360399</c:v>
                </c:pt>
                <c:pt idx="64169">
                  <c:v>0.23176992708726099</c:v>
                </c:pt>
                <c:pt idx="64170">
                  <c:v>0.21256604844466201</c:v>
                </c:pt>
                <c:pt idx="64171">
                  <c:v>0.203830114497112</c:v>
                </c:pt>
                <c:pt idx="64172">
                  <c:v>0.1977208803305</c:v>
                </c:pt>
                <c:pt idx="64173">
                  <c:v>0.17598670689491899</c:v>
                </c:pt>
                <c:pt idx="64174">
                  <c:v>0.17549613437012401</c:v>
                </c:pt>
                <c:pt idx="64175">
                  <c:v>0.19181080996765901</c:v>
                </c:pt>
                <c:pt idx="64176">
                  <c:v>0.186495349724697</c:v>
                </c:pt>
                <c:pt idx="64177">
                  <c:v>0.20530250197356101</c:v>
                </c:pt>
                <c:pt idx="64178">
                  <c:v>0.19931556166436001</c:v>
                </c:pt>
                <c:pt idx="64179">
                  <c:v>0.16462576929213299</c:v>
                </c:pt>
                <c:pt idx="64180">
                  <c:v>0.12702633555588899</c:v>
                </c:pt>
                <c:pt idx="64181">
                  <c:v>0.16873336133577199</c:v>
                </c:pt>
                <c:pt idx="64182">
                  <c:v>0.196809857131374</c:v>
                </c:pt>
                <c:pt idx="64183">
                  <c:v>0.26208825698141602</c:v>
                </c:pt>
                <c:pt idx="64184">
                  <c:v>0.25566819650943901</c:v>
                </c:pt>
                <c:pt idx="64185">
                  <c:v>0.27952711173560901</c:v>
                </c:pt>
                <c:pt idx="64186">
                  <c:v>0.29163643832540997</c:v>
                </c:pt>
                <c:pt idx="64187">
                  <c:v>0.31566060792249101</c:v>
                </c:pt>
                <c:pt idx="64188">
                  <c:v>0.258531218798839</c:v>
                </c:pt>
                <c:pt idx="64189">
                  <c:v>0.333089770741897</c:v>
                </c:pt>
                <c:pt idx="64190">
                  <c:v>0.33092247539323499</c:v>
                </c:pt>
                <c:pt idx="64191">
                  <c:v>0.34315044619878798</c:v>
                </c:pt>
                <c:pt idx="64192">
                  <c:v>0.34253955785051399</c:v>
                </c:pt>
                <c:pt idx="64193">
                  <c:v>0.42552796854758801</c:v>
                </c:pt>
                <c:pt idx="64194">
                  <c:v>0.44406075865994599</c:v>
                </c:pt>
                <c:pt idx="64195">
                  <c:v>0.46559923418897697</c:v>
                </c:pt>
                <c:pt idx="64196">
                  <c:v>0.45233450195135799</c:v>
                </c:pt>
                <c:pt idx="64197">
                  <c:v>0.474794405512102</c:v>
                </c:pt>
                <c:pt idx="64198">
                  <c:v>0.48492272678262499</c:v>
                </c:pt>
                <c:pt idx="64199">
                  <c:v>0.58815256885851797</c:v>
                </c:pt>
                <c:pt idx="64200">
                  <c:v>0.60119071886773001</c:v>
                </c:pt>
                <c:pt idx="64201">
                  <c:v>0.615500012600946</c:v>
                </c:pt>
                <c:pt idx="64202">
                  <c:v>0.597454324896177</c:v>
                </c:pt>
                <c:pt idx="64203">
                  <c:v>0.58877766837221102</c:v>
                </c:pt>
                <c:pt idx="64204">
                  <c:v>1.5276753171531401E-2</c:v>
                </c:pt>
                <c:pt idx="64205">
                  <c:v>2.2472360827902198E-2</c:v>
                </c:pt>
                <c:pt idx="64206">
                  <c:v>1.544919245604E-2</c:v>
                </c:pt>
                <c:pt idx="64207">
                  <c:v>2.1439424443919299E-2</c:v>
                </c:pt>
                <c:pt idx="64208">
                  <c:v>2.1287530104118199E-2</c:v>
                </c:pt>
                <c:pt idx="64209">
                  <c:v>3.8530313057366199E-2</c:v>
                </c:pt>
                <c:pt idx="64210">
                  <c:v>3.3380437080147297E-2</c:v>
                </c:pt>
                <c:pt idx="64211">
                  <c:v>4.9301373458786102E-2</c:v>
                </c:pt>
                <c:pt idx="64212">
                  <c:v>4.4326210590240001E-2</c:v>
                </c:pt>
                <c:pt idx="64213">
                  <c:v>5.9789782324651597E-2</c:v>
                </c:pt>
                <c:pt idx="64214">
                  <c:v>6.1163579759021001E-2</c:v>
                </c:pt>
                <c:pt idx="64215">
                  <c:v>7.6796552242802393E-2</c:v>
                </c:pt>
                <c:pt idx="64216">
                  <c:v>7.9477822620392699E-2</c:v>
                </c:pt>
                <c:pt idx="64217">
                  <c:v>9.9450815912781099E-2</c:v>
                </c:pt>
                <c:pt idx="64218">
                  <c:v>8.9004362038356905E-2</c:v>
                </c:pt>
                <c:pt idx="64219">
                  <c:v>5.1702653895942197E-2</c:v>
                </c:pt>
                <c:pt idx="64220">
                  <c:v>5.1081540181217397E-2</c:v>
                </c:pt>
                <c:pt idx="64221">
                  <c:v>0.119254277733177</c:v>
                </c:pt>
                <c:pt idx="64222">
                  <c:v>0.112548218862773</c:v>
                </c:pt>
                <c:pt idx="64223">
                  <c:v>9.2917356278247404E-2</c:v>
                </c:pt>
                <c:pt idx="64224">
                  <c:v>9.3084486472595901E-2</c:v>
                </c:pt>
                <c:pt idx="64225">
                  <c:v>0.121082278599441</c:v>
                </c:pt>
                <c:pt idx="64226">
                  <c:v>0.13062291496216</c:v>
                </c:pt>
                <c:pt idx="64227">
                  <c:v>0.120611441104331</c:v>
                </c:pt>
                <c:pt idx="64228">
                  <c:v>0.10844382437851501</c:v>
                </c:pt>
                <c:pt idx="64229">
                  <c:v>7.45924979021583E-2</c:v>
                </c:pt>
                <c:pt idx="64230">
                  <c:v>9.0541754658455695E-2</c:v>
                </c:pt>
                <c:pt idx="64231">
                  <c:v>0.29177386920254</c:v>
                </c:pt>
                <c:pt idx="64232">
                  <c:v>0.29377836856856299</c:v>
                </c:pt>
                <c:pt idx="64233">
                  <c:v>0.31616949620284901</c:v>
                </c:pt>
                <c:pt idx="64234">
                  <c:v>0.31551864302024601</c:v>
                </c:pt>
                <c:pt idx="64235">
                  <c:v>0.31770130611291097</c:v>
                </c:pt>
                <c:pt idx="64236">
                  <c:v>0.29805893773574899</c:v>
                </c:pt>
                <c:pt idx="64237">
                  <c:v>0.32553918153830902</c:v>
                </c:pt>
                <c:pt idx="64238">
                  <c:v>0.34103419716751499</c:v>
                </c:pt>
                <c:pt idx="64239">
                  <c:v>0.33741442770082702</c:v>
                </c:pt>
                <c:pt idx="64240">
                  <c:v>0.33800160082334502</c:v>
                </c:pt>
                <c:pt idx="64241">
                  <c:v>0.33641999181710203</c:v>
                </c:pt>
                <c:pt idx="64242">
                  <c:v>0.300720892785311</c:v>
                </c:pt>
                <c:pt idx="64243">
                  <c:v>0.30223825881248501</c:v>
                </c:pt>
                <c:pt idx="64244">
                  <c:v>1.25365837943136E-3</c:v>
                </c:pt>
                <c:pt idx="64245">
                  <c:v>-4.7347986403125601E-3</c:v>
                </c:pt>
                <c:pt idx="64246" formatCode="0.00E+00">
                  <c:v>3.1260738438798602E-4</c:v>
                </c:pt>
                <c:pt idx="64247">
                  <c:v>5.6786027426933804E-3</c:v>
                </c:pt>
                <c:pt idx="64248">
                  <c:v>1.05325152551145E-2</c:v>
                </c:pt>
                <c:pt idx="64249">
                  <c:v>-1.09576810363001E-2</c:v>
                </c:pt>
                <c:pt idx="64250">
                  <c:v>-1.15294379181531E-2</c:v>
                </c:pt>
                <c:pt idx="64251">
                  <c:v>-7.8705410100705607E-3</c:v>
                </c:pt>
                <c:pt idx="64252">
                  <c:v>-7.2679394327677099E-3</c:v>
                </c:pt>
                <c:pt idx="64253">
                  <c:v>-2.1610120682226699E-2</c:v>
                </c:pt>
                <c:pt idx="64254">
                  <c:v>-2.0917997581385701E-2</c:v>
                </c:pt>
                <c:pt idx="64255">
                  <c:v>1.19632321907814E-2</c:v>
                </c:pt>
                <c:pt idx="64256">
                  <c:v>2.91555634964153E-2</c:v>
                </c:pt>
                <c:pt idx="64257">
                  <c:v>2.9364068408148401E-2</c:v>
                </c:pt>
                <c:pt idx="64258">
                  <c:v>2.93852416245763E-2</c:v>
                </c:pt>
                <c:pt idx="64259">
                  <c:v>4.2744229553933297E-2</c:v>
                </c:pt>
                <c:pt idx="64260">
                  <c:v>4.2579863851798197E-2</c:v>
                </c:pt>
                <c:pt idx="64261">
                  <c:v>4.2411090460786102E-2</c:v>
                </c:pt>
                <c:pt idx="64262">
                  <c:v>0.112587747865197</c:v>
                </c:pt>
                <c:pt idx="64263">
                  <c:v>0.10749721535275999</c:v>
                </c:pt>
                <c:pt idx="64264">
                  <c:v>9.8404155483402297E-2</c:v>
                </c:pt>
                <c:pt idx="64265">
                  <c:v>9.4955351926732504E-2</c:v>
                </c:pt>
                <c:pt idx="64266">
                  <c:v>0.104376644950032</c:v>
                </c:pt>
                <c:pt idx="64267">
                  <c:v>0.107551459754652</c:v>
                </c:pt>
                <c:pt idx="64268">
                  <c:v>0.102734612027943</c:v>
                </c:pt>
                <c:pt idx="64269">
                  <c:v>0.119719253790547</c:v>
                </c:pt>
                <c:pt idx="64270">
                  <c:v>0.12291344392749801</c:v>
                </c:pt>
                <c:pt idx="64271">
                  <c:v>0.102070816913486</c:v>
                </c:pt>
                <c:pt idx="64272">
                  <c:v>0.11278727988578301</c:v>
                </c:pt>
                <c:pt idx="64273">
                  <c:v>0.117087238157005</c:v>
                </c:pt>
                <c:pt idx="64274">
                  <c:v>6.9500174999745007E-2</c:v>
                </c:pt>
                <c:pt idx="64275">
                  <c:v>7.1750051979486903E-2</c:v>
                </c:pt>
                <c:pt idx="64276">
                  <c:v>0.10828982318741701</c:v>
                </c:pt>
                <c:pt idx="64277">
                  <c:v>0.107624597882714</c:v>
                </c:pt>
                <c:pt idx="64278">
                  <c:v>0.101905616446281</c:v>
                </c:pt>
                <c:pt idx="64279">
                  <c:v>0.113090784301676</c:v>
                </c:pt>
                <c:pt idx="64280">
                  <c:v>0.15719711156521299</c:v>
                </c:pt>
                <c:pt idx="64281">
                  <c:v>0.151584976453572</c:v>
                </c:pt>
                <c:pt idx="64282">
                  <c:v>0.15332799944727801</c:v>
                </c:pt>
                <c:pt idx="64283">
                  <c:v>0.119926077183293</c:v>
                </c:pt>
                <c:pt idx="64284">
                  <c:v>0.12631485068067599</c:v>
                </c:pt>
                <c:pt idx="64285">
                  <c:v>0.14631373248270299</c:v>
                </c:pt>
                <c:pt idx="64286">
                  <c:v>0.146435282694694</c:v>
                </c:pt>
                <c:pt idx="64287">
                  <c:v>8.9085743985689497E-2</c:v>
                </c:pt>
                <c:pt idx="64288">
                  <c:v>8.5572902803521006E-2</c:v>
                </c:pt>
                <c:pt idx="64289">
                  <c:v>8.9032969548526103E-2</c:v>
                </c:pt>
                <c:pt idx="64290">
                  <c:v>7.3685713421683702E-2</c:v>
                </c:pt>
                <c:pt idx="64291">
                  <c:v>7.4061425927339303E-2</c:v>
                </c:pt>
                <c:pt idx="64292">
                  <c:v>9.1931228781655994E-2</c:v>
                </c:pt>
                <c:pt idx="64293">
                  <c:v>0.10132780163293301</c:v>
                </c:pt>
                <c:pt idx="64294">
                  <c:v>9.58380890248271E-2</c:v>
                </c:pt>
                <c:pt idx="64295">
                  <c:v>0.104833770514718</c:v>
                </c:pt>
                <c:pt idx="64296">
                  <c:v>5.9822368500940602E-2</c:v>
                </c:pt>
                <c:pt idx="64297">
                  <c:v>4.7952074514403698E-2</c:v>
                </c:pt>
                <c:pt idx="64298">
                  <c:v>3.9481482274907602E-2</c:v>
                </c:pt>
                <c:pt idx="64299">
                  <c:v>4.4101173600798099E-2</c:v>
                </c:pt>
                <c:pt idx="64300">
                  <c:v>5.2844772315450497E-2</c:v>
                </c:pt>
                <c:pt idx="64301">
                  <c:v>5.6004957190302497E-2</c:v>
                </c:pt>
                <c:pt idx="64302">
                  <c:v>5.5489860683916897E-2</c:v>
                </c:pt>
                <c:pt idx="64303">
                  <c:v>5.7951565377983398E-2</c:v>
                </c:pt>
                <c:pt idx="64304">
                  <c:v>9.9161239014868605E-2</c:v>
                </c:pt>
                <c:pt idx="64305">
                  <c:v>0.10410722235639901</c:v>
                </c:pt>
                <c:pt idx="64306">
                  <c:v>8.8096433051548795E-2</c:v>
                </c:pt>
                <c:pt idx="64307">
                  <c:v>7.8360941877967105E-2</c:v>
                </c:pt>
                <c:pt idx="64308">
                  <c:v>0.140074325613017</c:v>
                </c:pt>
                <c:pt idx="64309">
                  <c:v>0.148095194946888</c:v>
                </c:pt>
                <c:pt idx="64310">
                  <c:v>0.14144095579522001</c:v>
                </c:pt>
                <c:pt idx="64311">
                  <c:v>8.7265133400104195E-2</c:v>
                </c:pt>
                <c:pt idx="64312">
                  <c:v>0.111635553701895</c:v>
                </c:pt>
                <c:pt idx="64313">
                  <c:v>9.2715111344604306E-2</c:v>
                </c:pt>
                <c:pt idx="64314">
                  <c:v>7.7889768162216794E-2</c:v>
                </c:pt>
                <c:pt idx="64315">
                  <c:v>-8.3706339701149698E-2</c:v>
                </c:pt>
                <c:pt idx="64316">
                  <c:v>-8.2465362696065095E-2</c:v>
                </c:pt>
                <c:pt idx="64317">
                  <c:v>-9.85561675829775E-2</c:v>
                </c:pt>
                <c:pt idx="64318">
                  <c:v>-0.10353101341710599</c:v>
                </c:pt>
                <c:pt idx="64319">
                  <c:v>-0.12808964996762701</c:v>
                </c:pt>
                <c:pt idx="64320">
                  <c:v>-0.170800003313127</c:v>
                </c:pt>
                <c:pt idx="64321">
                  <c:v>-0.20398714801536</c:v>
                </c:pt>
                <c:pt idx="64322">
                  <c:v>-0.182535305758973</c:v>
                </c:pt>
                <c:pt idx="64323">
                  <c:v>-0.12687256270843</c:v>
                </c:pt>
                <c:pt idx="64324">
                  <c:v>-0.11424985989344601</c:v>
                </c:pt>
                <c:pt idx="64325">
                  <c:v>-0.26014876347332599</c:v>
                </c:pt>
                <c:pt idx="64326">
                  <c:v>-0.31934175839622703</c:v>
                </c:pt>
                <c:pt idx="64327">
                  <c:v>-0.38333205595865899</c:v>
                </c:pt>
                <c:pt idx="64328">
                  <c:v>-0.39124388280316102</c:v>
                </c:pt>
                <c:pt idx="64329">
                  <c:v>0</c:v>
                </c:pt>
                <c:pt idx="64330">
                  <c:v>-5.9521404914764098E-3</c:v>
                </c:pt>
                <c:pt idx="64331" formatCode="0.00E+00">
                  <c:v>-3.0505590618101698E-4</c:v>
                </c:pt>
                <c:pt idx="64332">
                  <c:v>-2.6818037115783301E-3</c:v>
                </c:pt>
                <c:pt idx="64333" formatCode="0.00E+00">
                  <c:v>-1.6084635784374601E-4</c:v>
                </c:pt>
                <c:pt idx="64334">
                  <c:v>2.0387321283437099E-3</c:v>
                </c:pt>
                <c:pt idx="64335">
                  <c:v>3.2447038947220801E-3</c:v>
                </c:pt>
                <c:pt idx="64336">
                  <c:v>7.80494007357024E-3</c:v>
                </c:pt>
                <c:pt idx="64337">
                  <c:v>8.1809244293760096E-3</c:v>
                </c:pt>
                <c:pt idx="64338">
                  <c:v>3.8755156627267397E-2</c:v>
                </c:pt>
                <c:pt idx="64339">
                  <c:v>4.1194313192522897E-2</c:v>
                </c:pt>
                <c:pt idx="64340">
                  <c:v>1.4688396942722899E-2</c:v>
                </c:pt>
                <c:pt idx="64341">
                  <c:v>1.9764912068342501E-2</c:v>
                </c:pt>
                <c:pt idx="64342">
                  <c:v>8.5940996410924699E-3</c:v>
                </c:pt>
                <c:pt idx="64343">
                  <c:v>4.19936150297388E-2</c:v>
                </c:pt>
                <c:pt idx="64344">
                  <c:v>5.0315925095860199E-2</c:v>
                </c:pt>
                <c:pt idx="64345">
                  <c:v>0.16346973636236201</c:v>
                </c:pt>
                <c:pt idx="64346">
                  <c:v>-4.1098441289646398E-3</c:v>
                </c:pt>
                <c:pt idx="64347">
                  <c:v>1.0766498063186E-3</c:v>
                </c:pt>
                <c:pt idx="64348">
                  <c:v>-4.1202183599695604E-3</c:v>
                </c:pt>
                <c:pt idx="64349">
                  <c:v>2.1307291215326698E-3</c:v>
                </c:pt>
                <c:pt idx="64350">
                  <c:v>-5.8679064154087898E-3</c:v>
                </c:pt>
                <c:pt idx="64351">
                  <c:v>4.0980244921029396E-3</c:v>
                </c:pt>
                <c:pt idx="64352">
                  <c:v>3.17022101801689E-3</c:v>
                </c:pt>
                <c:pt idx="64353">
                  <c:v>2.0873431001264802E-3</c:v>
                </c:pt>
                <c:pt idx="64354">
                  <c:v>2.3063747547260498E-3</c:v>
                </c:pt>
                <c:pt idx="64355">
                  <c:v>5.9147090233895297E-3</c:v>
                </c:pt>
                <c:pt idx="64356">
                  <c:v>5.9991770778327E-3</c:v>
                </c:pt>
                <c:pt idx="64357">
                  <c:v>9.8777898435142807E-3</c:v>
                </c:pt>
                <c:pt idx="64358">
                  <c:v>8.4555731358484307E-3</c:v>
                </c:pt>
                <c:pt idx="64359">
                  <c:v>1.09685567901673E-2</c:v>
                </c:pt>
                <c:pt idx="64360">
                  <c:v>1.0824991520768301E-2</c:v>
                </c:pt>
                <c:pt idx="64361">
                  <c:v>1.0432389905879301E-2</c:v>
                </c:pt>
                <c:pt idx="64362">
                  <c:v>3.9474020668310798E-3</c:v>
                </c:pt>
                <c:pt idx="64363">
                  <c:v>3.4429881601358799E-3</c:v>
                </c:pt>
                <c:pt idx="64364">
                  <c:v>5.3873275564884004E-3</c:v>
                </c:pt>
                <c:pt idx="64365">
                  <c:v>-2.2447917549685201E-2</c:v>
                </c:pt>
                <c:pt idx="64366">
                  <c:v>5.9960218668919599E-3</c:v>
                </c:pt>
                <c:pt idx="64367">
                  <c:v>8.3289058800597397E-3</c:v>
                </c:pt>
                <c:pt idx="64368">
                  <c:v>9.1402019135300404E-3</c:v>
                </c:pt>
                <c:pt idx="64369">
                  <c:v>-1.84341776408301E-2</c:v>
                </c:pt>
                <c:pt idx="64370">
                  <c:v>-1.74637194466589E-2</c:v>
                </c:pt>
                <c:pt idx="64371">
                  <c:v>-3.5383666896298703E-2</c:v>
                </c:pt>
                <c:pt idx="64372">
                  <c:v>-6.0489986823895003E-2</c:v>
                </c:pt>
                <c:pt idx="64373">
                  <c:v>-5.3869829220805E-2</c:v>
                </c:pt>
                <c:pt idx="64374">
                  <c:v>-5.8942188533907598E-2</c:v>
                </c:pt>
                <c:pt idx="64375">
                  <c:v>-5.6606788196327897E-2</c:v>
                </c:pt>
                <c:pt idx="64376">
                  <c:v>-5.3220685880319897E-2</c:v>
                </c:pt>
                <c:pt idx="64377">
                  <c:v>-3.81888608133251E-2</c:v>
                </c:pt>
                <c:pt idx="64378">
                  <c:v>-3.8207504853426E-2</c:v>
                </c:pt>
                <c:pt idx="64379">
                  <c:v>-3.39419333490575E-3</c:v>
                </c:pt>
                <c:pt idx="64380">
                  <c:v>-2.34086780672546E-2</c:v>
                </c:pt>
                <c:pt idx="64381">
                  <c:v>-1.5336953500046E-2</c:v>
                </c:pt>
                <c:pt idx="64382">
                  <c:v>-2.35173721814614E-2</c:v>
                </c:pt>
                <c:pt idx="64383">
                  <c:v>-1.56906635437121E-2</c:v>
                </c:pt>
                <c:pt idx="64384">
                  <c:v>-2.4862065988903798E-2</c:v>
                </c:pt>
                <c:pt idx="64385">
                  <c:v>-1.6764457304355E-2</c:v>
                </c:pt>
                <c:pt idx="64386">
                  <c:v>-1.5443836517453799E-2</c:v>
                </c:pt>
                <c:pt idx="64387">
                  <c:v>-1.68651078600945E-2</c:v>
                </c:pt>
                <c:pt idx="64388">
                  <c:v>-1.6520038981767599E-2</c:v>
                </c:pt>
                <c:pt idx="64389">
                  <c:v>2.6355981274162901E-2</c:v>
                </c:pt>
                <c:pt idx="64390">
                  <c:v>3.10525085270776E-2</c:v>
                </c:pt>
                <c:pt idx="64391">
                  <c:v>3.7679322026755897E-2</c:v>
                </c:pt>
                <c:pt idx="64392">
                  <c:v>3.44782106138799E-2</c:v>
                </c:pt>
                <c:pt idx="64393">
                  <c:v>3.26242292573002E-2</c:v>
                </c:pt>
                <c:pt idx="64394">
                  <c:v>9.4762557181468504E-2</c:v>
                </c:pt>
                <c:pt idx="64395">
                  <c:v>0.12234095705240799</c:v>
                </c:pt>
                <c:pt idx="64396">
                  <c:v>0.116327868237971</c:v>
                </c:pt>
                <c:pt idx="64397">
                  <c:v>0.106537090877057</c:v>
                </c:pt>
                <c:pt idx="64398">
                  <c:v>0</c:v>
                </c:pt>
                <c:pt idx="64399">
                  <c:v>-4.6170884270455501E-3</c:v>
                </c:pt>
                <c:pt idx="64400">
                  <c:v>1.54341744770858E-2</c:v>
                </c:pt>
                <c:pt idx="64401">
                  <c:v>-1.19362817655057E-2</c:v>
                </c:pt>
                <c:pt idx="64402">
                  <c:v>-1.10683658086696E-2</c:v>
                </c:pt>
                <c:pt idx="64403">
                  <c:v>-1.0713833704421199E-2</c:v>
                </c:pt>
                <c:pt idx="64404">
                  <c:v>-1.21056055319794E-2</c:v>
                </c:pt>
                <c:pt idx="64405">
                  <c:v>-3.389826161001E-2</c:v>
                </c:pt>
                <c:pt idx="64406">
                  <c:v>-2.7463834739886301E-2</c:v>
                </c:pt>
                <c:pt idx="64407" formatCode="0.00E+00">
                  <c:v>-7.2207285491776498E-4</c:v>
                </c:pt>
                <c:pt idx="64408">
                  <c:v>-5.2541111465971204E-3</c:v>
                </c:pt>
                <c:pt idx="64409" formatCode="0.00E+00">
                  <c:v>-6.1072024117270196E-4</c:v>
                </c:pt>
                <c:pt idx="64410" formatCode="0.00E+00">
                  <c:v>-5.3476933517870797E-4</c:v>
                </c:pt>
                <c:pt idx="64411">
                  <c:v>3.9033463916600098E-3</c:v>
                </c:pt>
                <c:pt idx="64412">
                  <c:v>1.2736576284682499E-2</c:v>
                </c:pt>
                <c:pt idx="64413">
                  <c:v>1.43881411296622E-2</c:v>
                </c:pt>
                <c:pt idx="64414">
                  <c:v>2.9461875484044501E-2</c:v>
                </c:pt>
                <c:pt idx="64415">
                  <c:v>5.14560026888788E-3</c:v>
                </c:pt>
                <c:pt idx="64416">
                  <c:v>1.16511395066487E-2</c:v>
                </c:pt>
                <c:pt idx="64417">
                  <c:v>1.16593574858825E-2</c:v>
                </c:pt>
                <c:pt idx="64418">
                  <c:v>1.5735847490642999E-2</c:v>
                </c:pt>
                <c:pt idx="64419">
                  <c:v>1.1228367343110101E-2</c:v>
                </c:pt>
                <c:pt idx="64420">
                  <c:v>1.31783027271645E-2</c:v>
                </c:pt>
                <c:pt idx="64421">
                  <c:v>1.4444833478689001E-2</c:v>
                </c:pt>
                <c:pt idx="64422">
                  <c:v>1.57907257674458E-2</c:v>
                </c:pt>
                <c:pt idx="64423">
                  <c:v>1.3774319188850401E-2</c:v>
                </c:pt>
                <c:pt idx="64424">
                  <c:v>9.0209541105439293E-3</c:v>
                </c:pt>
                <c:pt idx="64425">
                  <c:v>4.5661074618685796E-3</c:v>
                </c:pt>
                <c:pt idx="64426">
                  <c:v>1.37698936103984E-2</c:v>
                </c:pt>
                <c:pt idx="64427">
                  <c:v>1.2340797060618599E-2</c:v>
                </c:pt>
                <c:pt idx="64428">
                  <c:v>1.7957977931904699E-2</c:v>
                </c:pt>
                <c:pt idx="64429">
                  <c:v>2.28118278694555E-2</c:v>
                </c:pt>
                <c:pt idx="64430">
                  <c:v>3.0695537515710001E-2</c:v>
                </c:pt>
                <c:pt idx="64431">
                  <c:v>3.3240122158785398E-2</c:v>
                </c:pt>
                <c:pt idx="64432">
                  <c:v>3.5662967339239203E-2</c:v>
                </c:pt>
                <c:pt idx="64433">
                  <c:v>2.9166619469165701E-2</c:v>
                </c:pt>
                <c:pt idx="64434">
                  <c:v>1.46706309991933E-2</c:v>
                </c:pt>
                <c:pt idx="64435">
                  <c:v>1.45868761486109E-2</c:v>
                </c:pt>
                <c:pt idx="64436">
                  <c:v>1.4010962285392701E-2</c:v>
                </c:pt>
                <c:pt idx="64437">
                  <c:v>1.9542430730326E-3</c:v>
                </c:pt>
                <c:pt idx="64438" formatCode="0.00E+00">
                  <c:v>-2.27474284544504E-4</c:v>
                </c:pt>
                <c:pt idx="64439">
                  <c:v>2.1133219335711601E-3</c:v>
                </c:pt>
                <c:pt idx="64440">
                  <c:v>-3.9781479568406802E-2</c:v>
                </c:pt>
                <c:pt idx="64441">
                  <c:v>-4.36856574086796E-2</c:v>
                </c:pt>
                <c:pt idx="64442">
                  <c:v>-2.6470491230490702E-2</c:v>
                </c:pt>
                <c:pt idx="64443">
                  <c:v>-2.9751523787137701E-2</c:v>
                </c:pt>
                <c:pt idx="64444">
                  <c:v>1.44757910986772E-2</c:v>
                </c:pt>
                <c:pt idx="64445">
                  <c:v>6.9061756281760802E-3</c:v>
                </c:pt>
                <c:pt idx="64446">
                  <c:v>1.11607371379693E-2</c:v>
                </c:pt>
                <c:pt idx="64447">
                  <c:v>1.32443297637743E-2</c:v>
                </c:pt>
                <c:pt idx="64448">
                  <c:v>1.6789389453707799E-2</c:v>
                </c:pt>
                <c:pt idx="64449">
                  <c:v>1.65153125210106E-2</c:v>
                </c:pt>
                <c:pt idx="64450">
                  <c:v>1.8353686628809599E-2</c:v>
                </c:pt>
                <c:pt idx="64451">
                  <c:v>1.5672344541781898E-2</c:v>
                </c:pt>
                <c:pt idx="64452">
                  <c:v>2.7359796435975699E-2</c:v>
                </c:pt>
                <c:pt idx="64453">
                  <c:v>2.67739066242067E-2</c:v>
                </c:pt>
                <c:pt idx="64454">
                  <c:v>7.5950257390607206E-2</c:v>
                </c:pt>
                <c:pt idx="64455">
                  <c:v>7.8270395819406605E-2</c:v>
                </c:pt>
                <c:pt idx="64456">
                  <c:v>8.3501036821892693E-2</c:v>
                </c:pt>
                <c:pt idx="64457">
                  <c:v>5.93104763644045E-2</c:v>
                </c:pt>
                <c:pt idx="64458">
                  <c:v>8.2958404668098201E-2</c:v>
                </c:pt>
                <c:pt idx="64459">
                  <c:v>9.44599739647453E-2</c:v>
                </c:pt>
                <c:pt idx="64460">
                  <c:v>9.0135584961331006E-2</c:v>
                </c:pt>
                <c:pt idx="64461">
                  <c:v>7.9566714374720696E-2</c:v>
                </c:pt>
                <c:pt idx="64462">
                  <c:v>7.1395925092870405E-2</c:v>
                </c:pt>
                <c:pt idx="64463">
                  <c:v>0.111609712496497</c:v>
                </c:pt>
                <c:pt idx="64464">
                  <c:v>0.114731701783366</c:v>
                </c:pt>
                <c:pt idx="64465">
                  <c:v>3.9802761673831198E-2</c:v>
                </c:pt>
                <c:pt idx="64466">
                  <c:v>6.9210499643588899E-2</c:v>
                </c:pt>
                <c:pt idx="64467">
                  <c:v>3.6797376106129702E-2</c:v>
                </c:pt>
                <c:pt idx="64468">
                  <c:v>4.4287096583523797E-2</c:v>
                </c:pt>
                <c:pt idx="64469">
                  <c:v>3.8982933991601902E-2</c:v>
                </c:pt>
                <c:pt idx="64470">
                  <c:v>3.27131203111155E-2</c:v>
                </c:pt>
                <c:pt idx="64471">
                  <c:v>3.14545953971141E-2</c:v>
                </c:pt>
                <c:pt idx="64472">
                  <c:v>4.2881047083732998E-2</c:v>
                </c:pt>
                <c:pt idx="64473">
                  <c:v>3.2949940169493402E-2</c:v>
                </c:pt>
                <c:pt idx="64474">
                  <c:v>-1.7303218092445002E-2</c:v>
                </c:pt>
                <c:pt idx="64475">
                  <c:v>2.87446676215392E-2</c:v>
                </c:pt>
                <c:pt idx="64476">
                  <c:v>5.8253389681850402E-3</c:v>
                </c:pt>
                <c:pt idx="64477">
                  <c:v>4.6195745444045297E-2</c:v>
                </c:pt>
                <c:pt idx="64478">
                  <c:v>4.01870254587035E-2</c:v>
                </c:pt>
                <c:pt idx="64479">
                  <c:v>-4.3281355536854901E-3</c:v>
                </c:pt>
                <c:pt idx="64480">
                  <c:v>-1.12766088871503E-2</c:v>
                </c:pt>
                <c:pt idx="64481">
                  <c:v>-4.6278462516959797E-3</c:v>
                </c:pt>
                <c:pt idx="64482" formatCode="0.00E+00">
                  <c:v>8.3174002728836295E-4</c:v>
                </c:pt>
                <c:pt idx="64483">
                  <c:v>6.2719188895026196E-3</c:v>
                </c:pt>
                <c:pt idx="64484">
                  <c:v>6.0547891367883598E-3</c:v>
                </c:pt>
                <c:pt idx="64485">
                  <c:v>-3.43734915070204E-3</c:v>
                </c:pt>
                <c:pt idx="64486">
                  <c:v>4.69052886497969E-2</c:v>
                </c:pt>
                <c:pt idx="64487">
                  <c:v>4.2474979236277903E-2</c:v>
                </c:pt>
                <c:pt idx="64488">
                  <c:v>2.8840496890455199E-2</c:v>
                </c:pt>
                <c:pt idx="64489">
                  <c:v>2.3143252061746701E-2</c:v>
                </c:pt>
                <c:pt idx="64490">
                  <c:v>-7.2209340557427504E-2</c:v>
                </c:pt>
                <c:pt idx="64491">
                  <c:v>-7.5243330474417294E-2</c:v>
                </c:pt>
                <c:pt idx="64492">
                  <c:v>-7.8686158979917008E-3</c:v>
                </c:pt>
                <c:pt idx="64493">
                  <c:v>-5.0366009516287199E-3</c:v>
                </c:pt>
                <c:pt idx="64494">
                  <c:v>-1.0272711868457501E-2</c:v>
                </c:pt>
                <c:pt idx="64495">
                  <c:v>4.6010674611871496E-3</c:v>
                </c:pt>
                <c:pt idx="64496">
                  <c:v>3.0017705283451799E-2</c:v>
                </c:pt>
                <c:pt idx="64497">
                  <c:v>5.3981276205500701E-2</c:v>
                </c:pt>
                <c:pt idx="64498">
                  <c:v>-1.15624353003258E-2</c:v>
                </c:pt>
                <c:pt idx="64499">
                  <c:v>0.115102337899116</c:v>
                </c:pt>
                <c:pt idx="64500">
                  <c:v>0.119504233556512</c:v>
                </c:pt>
                <c:pt idx="64501">
                  <c:v>0.127962808521114</c:v>
                </c:pt>
                <c:pt idx="64502">
                  <c:v>0.12635141469163</c:v>
                </c:pt>
                <c:pt idx="64503">
                  <c:v>0.12691082963556399</c:v>
                </c:pt>
                <c:pt idx="64504">
                  <c:v>0.14287766173876901</c:v>
                </c:pt>
                <c:pt idx="64505">
                  <c:v>0.15153034149986899</c:v>
                </c:pt>
                <c:pt idx="64506">
                  <c:v>0.274890353216802</c:v>
                </c:pt>
                <c:pt idx="64507">
                  <c:v>0.30130708161159803</c:v>
                </c:pt>
                <c:pt idx="64508">
                  <c:v>5.3853938588321803E-3</c:v>
                </c:pt>
                <c:pt idx="64509">
                  <c:v>9.9530000863074994E-3</c:v>
                </c:pt>
                <c:pt idx="64510">
                  <c:v>6.6286880276715801E-3</c:v>
                </c:pt>
                <c:pt idx="64511">
                  <c:v>1.06553506496678E-2</c:v>
                </c:pt>
                <c:pt idx="64512">
                  <c:v>-7.4876492797004701E-3</c:v>
                </c:pt>
                <c:pt idx="64513">
                  <c:v>-3.2916876611633797E-2</c:v>
                </c:pt>
                <c:pt idx="64514">
                  <c:v>1.98025889846953E-2</c:v>
                </c:pt>
                <c:pt idx="64515">
                  <c:v>1.6456146386298401E-2</c:v>
                </c:pt>
                <c:pt idx="64516">
                  <c:v>-9.0600719296738408E-3</c:v>
                </c:pt>
                <c:pt idx="64517">
                  <c:v>1.07650404632326E-2</c:v>
                </c:pt>
                <c:pt idx="64518">
                  <c:v>-1.26667432467506E-2</c:v>
                </c:pt>
                <c:pt idx="64519">
                  <c:v>-3.9389886471083498E-2</c:v>
                </c:pt>
                <c:pt idx="64520">
                  <c:v>1.2481439309671201E-2</c:v>
                </c:pt>
                <c:pt idx="64521">
                  <c:v>1.0742847593071699E-2</c:v>
                </c:pt>
                <c:pt idx="64522">
                  <c:v>4.2388419783049497E-2</c:v>
                </c:pt>
                <c:pt idx="64523">
                  <c:v>4.6123817720267801E-2</c:v>
                </c:pt>
                <c:pt idx="64524">
                  <c:v>-1.2002829045057501E-2</c:v>
                </c:pt>
                <c:pt idx="64525">
                  <c:v>4.9595831099057401E-2</c:v>
                </c:pt>
                <c:pt idx="64526">
                  <c:v>4.5917470201313197E-2</c:v>
                </c:pt>
                <c:pt idx="64527">
                  <c:v>4.4568249664679697E-2</c:v>
                </c:pt>
                <c:pt idx="64528">
                  <c:v>3.7369966180590998E-2</c:v>
                </c:pt>
                <c:pt idx="64529">
                  <c:v>7.99153735633992E-2</c:v>
                </c:pt>
                <c:pt idx="64530">
                  <c:v>7.99153735633992E-2</c:v>
                </c:pt>
                <c:pt idx="64531">
                  <c:v>7.7936257426353503E-2</c:v>
                </c:pt>
                <c:pt idx="64532">
                  <c:v>7.3235321470568895E-2</c:v>
                </c:pt>
                <c:pt idx="64533">
                  <c:v>7.5077409457709507E-2</c:v>
                </c:pt>
                <c:pt idx="64534">
                  <c:v>6.7630007883447293E-2</c:v>
                </c:pt>
                <c:pt idx="64535">
                  <c:v>8.0722835355072603E-2</c:v>
                </c:pt>
                <c:pt idx="64536">
                  <c:v>8.1908319294011295E-2</c:v>
                </c:pt>
                <c:pt idx="64537">
                  <c:v>8.2238056865497899E-2</c:v>
                </c:pt>
                <c:pt idx="64538">
                  <c:v>9.0830284777354095E-2</c:v>
                </c:pt>
                <c:pt idx="64539">
                  <c:v>9.8289398030788996E-2</c:v>
                </c:pt>
                <c:pt idx="64540">
                  <c:v>8.7628689368679194E-2</c:v>
                </c:pt>
                <c:pt idx="64541">
                  <c:v>8.3650812837012298E-2</c:v>
                </c:pt>
                <c:pt idx="64542">
                  <c:v>7.6895062389420898E-2</c:v>
                </c:pt>
                <c:pt idx="64543">
                  <c:v>6.8841077954903102E-2</c:v>
                </c:pt>
                <c:pt idx="64544">
                  <c:v>7.7556862445924399E-2</c:v>
                </c:pt>
                <c:pt idx="64545">
                  <c:v>0.26421453344870199</c:v>
                </c:pt>
                <c:pt idx="64546">
                  <c:v>0.227783899547293</c:v>
                </c:pt>
                <c:pt idx="64547">
                  <c:v>0.181734284244886</c:v>
                </c:pt>
                <c:pt idx="64548" formatCode="0.00E+00">
                  <c:v>5.01709962076768E-4</c:v>
                </c:pt>
                <c:pt idx="64549">
                  <c:v>6.7961342016944403E-3</c:v>
                </c:pt>
                <c:pt idx="64550" formatCode="0.00E+00">
                  <c:v>9.1920685035740103E-4</c:v>
                </c:pt>
                <c:pt idx="64551">
                  <c:v>3.9411218324225603E-3</c:v>
                </c:pt>
                <c:pt idx="64552">
                  <c:v>2.6491210638368498E-3</c:v>
                </c:pt>
                <c:pt idx="64553">
                  <c:v>1.0069421078722201E-3</c:v>
                </c:pt>
                <c:pt idx="64554" formatCode="0.00E+00">
                  <c:v>8.35744778983071E-4</c:v>
                </c:pt>
                <c:pt idx="64555">
                  <c:v>2.56591817122475E-3</c:v>
                </c:pt>
                <c:pt idx="64556">
                  <c:v>1.0384637393440799E-2</c:v>
                </c:pt>
                <c:pt idx="64557">
                  <c:v>1.3433354630618E-2</c:v>
                </c:pt>
                <c:pt idx="64558">
                  <c:v>1.3205681611839101E-2</c:v>
                </c:pt>
                <c:pt idx="64559">
                  <c:v>2.1602052713554001E-3</c:v>
                </c:pt>
                <c:pt idx="64560">
                  <c:v>-2.9404582923590199E-2</c:v>
                </c:pt>
                <c:pt idx="64561">
                  <c:v>-3.3468158779468897E-2</c:v>
                </c:pt>
                <c:pt idx="64562">
                  <c:v>-3.1937578417035699E-2</c:v>
                </c:pt>
                <c:pt idx="64563">
                  <c:v>-2.53510903071387E-2</c:v>
                </c:pt>
                <c:pt idx="64564">
                  <c:v>-2.5502934187629601E-2</c:v>
                </c:pt>
                <c:pt idx="64565">
                  <c:v>-2.8356511071448501E-2</c:v>
                </c:pt>
                <c:pt idx="64566">
                  <c:v>-2.3387007124837801E-2</c:v>
                </c:pt>
                <c:pt idx="64567">
                  <c:v>7.2079677695752797E-2</c:v>
                </c:pt>
                <c:pt idx="64568">
                  <c:v>-3.11499921538227E-3</c:v>
                </c:pt>
                <c:pt idx="64569">
                  <c:v>-7.5575705443260404E-3</c:v>
                </c:pt>
                <c:pt idx="64570">
                  <c:v>9.6462728746646801E-3</c:v>
                </c:pt>
                <c:pt idx="64571">
                  <c:v>8.61453129989731E-3</c:v>
                </c:pt>
                <c:pt idx="64572">
                  <c:v>1.27266770816294E-2</c:v>
                </c:pt>
                <c:pt idx="64573">
                  <c:v>8.8742154659822107E-3</c:v>
                </c:pt>
                <c:pt idx="64574">
                  <c:v>1.99879090149317E-2</c:v>
                </c:pt>
                <c:pt idx="64575">
                  <c:v>1.99879090149317E-2</c:v>
                </c:pt>
                <c:pt idx="64576">
                  <c:v>1.08601348349879E-2</c:v>
                </c:pt>
                <c:pt idx="64577">
                  <c:v>3.4793644287175601E-2</c:v>
                </c:pt>
                <c:pt idx="64578">
                  <c:v>2.05999867271171E-2</c:v>
                </c:pt>
                <c:pt idx="64579">
                  <c:v>-3.2306336697611698E-3</c:v>
                </c:pt>
                <c:pt idx="64580">
                  <c:v>-4.0478985422334104E-3</c:v>
                </c:pt>
                <c:pt idx="64581">
                  <c:v>2.0351755239233799E-2</c:v>
                </c:pt>
                <c:pt idx="64582">
                  <c:v>-2.7188724188684298E-2</c:v>
                </c:pt>
                <c:pt idx="64583">
                  <c:v>-4.8435957056176898E-2</c:v>
                </c:pt>
                <c:pt idx="64584">
                  <c:v>-5.3115272679617798E-2</c:v>
                </c:pt>
                <c:pt idx="64585">
                  <c:v>-6.0802901557095203E-2</c:v>
                </c:pt>
                <c:pt idx="64586">
                  <c:v>-1.51751571158127E-2</c:v>
                </c:pt>
                <c:pt idx="64587">
                  <c:v>-1.8993659514223198E-2</c:v>
                </c:pt>
                <c:pt idx="64588">
                  <c:v>-1.3457932495002101E-2</c:v>
                </c:pt>
                <c:pt idx="64589">
                  <c:v>3.42434352833327E-2</c:v>
                </c:pt>
                <c:pt idx="64590">
                  <c:v>5.2910142998169499E-2</c:v>
                </c:pt>
                <c:pt idx="64591">
                  <c:v>9.8738099566905296E-2</c:v>
                </c:pt>
                <c:pt idx="64592">
                  <c:v>0.10448445089647999</c:v>
                </c:pt>
                <c:pt idx="64593">
                  <c:v>0.104756209339587</c:v>
                </c:pt>
                <c:pt idx="64594">
                  <c:v>8.4175770232428601E-2</c:v>
                </c:pt>
                <c:pt idx="64595">
                  <c:v>8.0431861035564906E-2</c:v>
                </c:pt>
                <c:pt idx="64596">
                  <c:v>8.4136699864436795E-2</c:v>
                </c:pt>
                <c:pt idx="64597">
                  <c:v>6.7848404368607104E-2</c:v>
                </c:pt>
                <c:pt idx="64598">
                  <c:v>9.10119162438396E-2</c:v>
                </c:pt>
                <c:pt idx="64599">
                  <c:v>9.4223603949623105E-2</c:v>
                </c:pt>
                <c:pt idx="64600">
                  <c:v>0.119785133673874</c:v>
                </c:pt>
                <c:pt idx="64601">
                  <c:v>0.130177577486214</c:v>
                </c:pt>
                <c:pt idx="64602">
                  <c:v>0.122496424246182</c:v>
                </c:pt>
                <c:pt idx="64603">
                  <c:v>0.11602957507995899</c:v>
                </c:pt>
                <c:pt idx="64604">
                  <c:v>0.12322914509466799</c:v>
                </c:pt>
                <c:pt idx="64605">
                  <c:v>6.5827327059376106E-2</c:v>
                </c:pt>
                <c:pt idx="64606">
                  <c:v>6.8864981611313603E-2</c:v>
                </c:pt>
                <c:pt idx="64607">
                  <c:v>0.119712673125718</c:v>
                </c:pt>
                <c:pt idx="64608">
                  <c:v>7.9572499462199797E-2</c:v>
                </c:pt>
                <c:pt idx="64609">
                  <c:v>7.7578472662613598E-2</c:v>
                </c:pt>
                <c:pt idx="64610">
                  <c:v>4.8595411383164297E-2</c:v>
                </c:pt>
                <c:pt idx="64611">
                  <c:v>4.9846185660125497E-2</c:v>
                </c:pt>
                <c:pt idx="64612">
                  <c:v>4.9868066930800398E-2</c:v>
                </c:pt>
                <c:pt idx="64613">
                  <c:v>9.5910058045834301E-2</c:v>
                </c:pt>
                <c:pt idx="64614">
                  <c:v>0.116203370295026</c:v>
                </c:pt>
                <c:pt idx="64615">
                  <c:v>0.12189748898449999</c:v>
                </c:pt>
                <c:pt idx="64616">
                  <c:v>0.202880610802602</c:v>
                </c:pt>
                <c:pt idx="64617">
                  <c:v>0.194219063191956</c:v>
                </c:pt>
                <c:pt idx="64618">
                  <c:v>0.17903494418284599</c:v>
                </c:pt>
                <c:pt idx="64619">
                  <c:v>0.22309222574602</c:v>
                </c:pt>
                <c:pt idx="64620">
                  <c:v>0.24721485698537099</c:v>
                </c:pt>
                <c:pt idx="64621">
                  <c:v>0.208614946158516</c:v>
                </c:pt>
                <c:pt idx="64622">
                  <c:v>0.20900222008178901</c:v>
                </c:pt>
                <c:pt idx="64623">
                  <c:v>0.25152034045873201</c:v>
                </c:pt>
                <c:pt idx="64624">
                  <c:v>0.29470867326200101</c:v>
                </c:pt>
                <c:pt idx="64625">
                  <c:v>0.24344099117634799</c:v>
                </c:pt>
                <c:pt idx="64626">
                  <c:v>0.271434404781076</c:v>
                </c:pt>
                <c:pt idx="64627">
                  <c:v>0.32474018997149201</c:v>
                </c:pt>
                <c:pt idx="64628">
                  <c:v>0.32961278187413001</c:v>
                </c:pt>
                <c:pt idx="64629">
                  <c:v>0.316541119597471</c:v>
                </c:pt>
                <c:pt idx="64630">
                  <c:v>0.39886469031308402</c:v>
                </c:pt>
                <c:pt idx="64631">
                  <c:v>0.40150917073033099</c:v>
                </c:pt>
                <c:pt idx="64632">
                  <c:v>0.485630092229341</c:v>
                </c:pt>
                <c:pt idx="64633">
                  <c:v>0.375061971507475</c:v>
                </c:pt>
                <c:pt idx="64634">
                  <c:v>0.40530078362442401</c:v>
                </c:pt>
                <c:pt idx="64635">
                  <c:v>0.41473385546138702</c:v>
                </c:pt>
                <c:pt idx="64636">
                  <c:v>0.44412859815508798</c:v>
                </c:pt>
                <c:pt idx="64637">
                  <c:v>0.45040925591519299</c:v>
                </c:pt>
                <c:pt idx="64638">
                  <c:v>0.51077221434810505</c:v>
                </c:pt>
                <c:pt idx="64639">
                  <c:v>0.45178811473205499</c:v>
                </c:pt>
                <c:pt idx="64640">
                  <c:v>0.42808632893082699</c:v>
                </c:pt>
                <c:pt idx="64641">
                  <c:v>0.45087594620210297</c:v>
                </c:pt>
                <c:pt idx="64642">
                  <c:v>0.45703506640200098</c:v>
                </c:pt>
                <c:pt idx="64643">
                  <c:v>0.439494250813734</c:v>
                </c:pt>
                <c:pt idx="64644">
                  <c:v>0.45942372807583498</c:v>
                </c:pt>
                <c:pt idx="64645">
                  <c:v>0.45289250682929499</c:v>
                </c:pt>
                <c:pt idx="64646">
                  <c:v>0.56204362242434303</c:v>
                </c:pt>
                <c:pt idx="64647">
                  <c:v>0.52299597855706703</c:v>
                </c:pt>
                <c:pt idx="64648">
                  <c:v>0.58994670962289097</c:v>
                </c:pt>
                <c:pt idx="64649">
                  <c:v>0.58593078053317005</c:v>
                </c:pt>
                <c:pt idx="64650">
                  <c:v>0.61717742064629599</c:v>
                </c:pt>
                <c:pt idx="64651">
                  <c:v>0.62527872760319503</c:v>
                </c:pt>
                <c:pt idx="64652">
                  <c:v>0.65488940247440697</c:v>
                </c:pt>
                <c:pt idx="64653">
                  <c:v>0.65939483227469498</c:v>
                </c:pt>
                <c:pt idx="64654">
                  <c:v>0.66380726585180705</c:v>
                </c:pt>
                <c:pt idx="64655">
                  <c:v>0.65126169379033805</c:v>
                </c:pt>
                <c:pt idx="64656">
                  <c:v>0.682702828118397</c:v>
                </c:pt>
                <c:pt idx="64657">
                  <c:v>0.66473824568972595</c:v>
                </c:pt>
                <c:pt idx="64658">
                  <c:v>0.69414426968376897</c:v>
                </c:pt>
                <c:pt idx="64659">
                  <c:v>0.68833927105221704</c:v>
                </c:pt>
                <c:pt idx="64660">
                  <c:v>0.79137266139360596</c:v>
                </c:pt>
                <c:pt idx="64661">
                  <c:v>0.79137266139360596</c:v>
                </c:pt>
                <c:pt idx="64662">
                  <c:v>0.793609643944446</c:v>
                </c:pt>
                <c:pt idx="64663">
                  <c:v>0.78117086764507204</c:v>
                </c:pt>
                <c:pt idx="64664">
                  <c:v>0.81233632044661297</c:v>
                </c:pt>
                <c:pt idx="64665">
                  <c:v>0.81117245588220799</c:v>
                </c:pt>
                <c:pt idx="64666">
                  <c:v>0.75105243227788698</c:v>
                </c:pt>
                <c:pt idx="64667">
                  <c:v>-4.3281355536854901E-3</c:v>
                </c:pt>
                <c:pt idx="64668">
                  <c:v>-1.12766088871503E-2</c:v>
                </c:pt>
                <c:pt idx="64669">
                  <c:v>3.9167505823336501E-3</c:v>
                </c:pt>
                <c:pt idx="64670">
                  <c:v>3.8540661554047301E-3</c:v>
                </c:pt>
                <c:pt idx="64671">
                  <c:v>5.0126545063575697E-3</c:v>
                </c:pt>
                <c:pt idx="64672">
                  <c:v>5.6045622052842596E-3</c:v>
                </c:pt>
                <c:pt idx="64673">
                  <c:v>9.8452080693800497E-3</c:v>
                </c:pt>
                <c:pt idx="64674">
                  <c:v>1.2413500630476099E-2</c:v>
                </c:pt>
                <c:pt idx="64675">
                  <c:v>1.2763209213849399E-2</c:v>
                </c:pt>
                <c:pt idx="64676">
                  <c:v>-8.9655172653904103E-3</c:v>
                </c:pt>
                <c:pt idx="64677">
                  <c:v>-1.14373799345908E-2</c:v>
                </c:pt>
                <c:pt idx="64678">
                  <c:v>-2.9291323254159101E-2</c:v>
                </c:pt>
                <c:pt idx="64679">
                  <c:v>-3.7990557188760203E-2</c:v>
                </c:pt>
                <c:pt idx="64680">
                  <c:v>-3.1843705354108701E-2</c:v>
                </c:pt>
                <c:pt idx="64681">
                  <c:v>-3.15924859935676E-2</c:v>
                </c:pt>
                <c:pt idx="64682" formatCode="0.00E+00">
                  <c:v>2.8141727016883702E-4</c:v>
                </c:pt>
                <c:pt idx="64683" formatCode="0.00E+00">
                  <c:v>4.3037266576284499E-5</c:v>
                </c:pt>
                <c:pt idx="64684">
                  <c:v>3.7124757121211598E-2</c:v>
                </c:pt>
                <c:pt idx="64685">
                  <c:v>4.2123085389853702E-2</c:v>
                </c:pt>
                <c:pt idx="64686">
                  <c:v>7.49463115394228E-2</c:v>
                </c:pt>
                <c:pt idx="64687">
                  <c:v>0.105402873906564</c:v>
                </c:pt>
                <c:pt idx="64688">
                  <c:v>0.13217074206757101</c:v>
                </c:pt>
                <c:pt idx="64689">
                  <c:v>5.3398902955136003E-2</c:v>
                </c:pt>
                <c:pt idx="64690">
                  <c:v>1.2957852946452899E-2</c:v>
                </c:pt>
                <c:pt idx="64691">
                  <c:v>6.1937532031448798E-2</c:v>
                </c:pt>
                <c:pt idx="64692">
                  <c:v>2.2047103851111999E-2</c:v>
                </c:pt>
                <c:pt idx="64693">
                  <c:v>1.95363199929732E-2</c:v>
                </c:pt>
                <c:pt idx="64694">
                  <c:v>1.70422443624886E-2</c:v>
                </c:pt>
                <c:pt idx="64695">
                  <c:v>2.1198652298017599E-2</c:v>
                </c:pt>
                <c:pt idx="64696">
                  <c:v>1.47275949330811E-2</c:v>
                </c:pt>
                <c:pt idx="64697">
                  <c:v>-3.2315880169157797E-2</c:v>
                </c:pt>
                <c:pt idx="64698">
                  <c:v>-3.2167436005619401E-2</c:v>
                </c:pt>
                <c:pt idx="64699">
                  <c:v>-1.36576841666431E-2</c:v>
                </c:pt>
                <c:pt idx="64700">
                  <c:v>-1.8024357331082302E-2</c:v>
                </c:pt>
                <c:pt idx="64701">
                  <c:v>-1.7624234924121102E-2</c:v>
                </c:pt>
                <c:pt idx="64702">
                  <c:v>-1.8751985637691201E-2</c:v>
                </c:pt>
                <c:pt idx="64703">
                  <c:v>-2.23413342508933E-2</c:v>
                </c:pt>
                <c:pt idx="64704">
                  <c:v>-2.02832871000913E-2</c:v>
                </c:pt>
                <c:pt idx="64705">
                  <c:v>-1.73660905664638E-2</c:v>
                </c:pt>
                <c:pt idx="64706">
                  <c:v>-8.3890689645622595E-3</c:v>
                </c:pt>
                <c:pt idx="64707">
                  <c:v>2.4163668108023902E-2</c:v>
                </c:pt>
                <c:pt idx="64708">
                  <c:v>3.9125277112943502E-2</c:v>
                </c:pt>
                <c:pt idx="64709">
                  <c:v>4.4484724245304301E-2</c:v>
                </c:pt>
                <c:pt idx="64710">
                  <c:v>4.2212514146248797E-2</c:v>
                </c:pt>
                <c:pt idx="64711">
                  <c:v>3.6819566990855701E-2</c:v>
                </c:pt>
                <c:pt idx="64712">
                  <c:v>3.9391206896377699E-2</c:v>
                </c:pt>
                <c:pt idx="64713">
                  <c:v>3.5461769360763701E-2</c:v>
                </c:pt>
                <c:pt idx="64714">
                  <c:v>3.9518555757204199E-2</c:v>
                </c:pt>
                <c:pt idx="64715">
                  <c:v>4.02379320362646E-2</c:v>
                </c:pt>
                <c:pt idx="64716">
                  <c:v>9.0759397911299E-2</c:v>
                </c:pt>
                <c:pt idx="64717">
                  <c:v>9.2471175201074701E-2</c:v>
                </c:pt>
                <c:pt idx="64718">
                  <c:v>7.5024071672418396E-2</c:v>
                </c:pt>
                <c:pt idx="64719">
                  <c:v>1.3865214751148399E-2</c:v>
                </c:pt>
                <c:pt idx="64720">
                  <c:v>8.7591781663745399E-2</c:v>
                </c:pt>
                <c:pt idx="64721">
                  <c:v>0.15577383389968399</c:v>
                </c:pt>
                <c:pt idx="64722">
                  <c:v>0.14125714831574299</c:v>
                </c:pt>
                <c:pt idx="64723">
                  <c:v>0.196722968638151</c:v>
                </c:pt>
                <c:pt idx="64724">
                  <c:v>0.187841213620699</c:v>
                </c:pt>
                <c:pt idx="64725">
                  <c:v>0.160516480641444</c:v>
                </c:pt>
                <c:pt idx="64726">
                  <c:v>0.167179504007027</c:v>
                </c:pt>
                <c:pt idx="64727">
                  <c:v>0.183990129882669</c:v>
                </c:pt>
                <c:pt idx="64728">
                  <c:v>0.18227781642885901</c:v>
                </c:pt>
                <c:pt idx="64729">
                  <c:v>0.151921088172043</c:v>
                </c:pt>
                <c:pt idx="64730">
                  <c:v>0.14281518089687201</c:v>
                </c:pt>
                <c:pt idx="64731">
                  <c:v>0.19156527831066</c:v>
                </c:pt>
                <c:pt idx="64732">
                  <c:v>0.188103286272057</c:v>
                </c:pt>
                <c:pt idx="64733">
                  <c:v>0.163629832393412</c:v>
                </c:pt>
                <c:pt idx="64734">
                  <c:v>0.152504207725595</c:v>
                </c:pt>
                <c:pt idx="64735">
                  <c:v>0.161752166494399</c:v>
                </c:pt>
                <c:pt idx="64736">
                  <c:v>0.14822994826656699</c:v>
                </c:pt>
                <c:pt idx="64737">
                  <c:v>0.13561799553246701</c:v>
                </c:pt>
                <c:pt idx="64738">
                  <c:v>0.13842261933251401</c:v>
                </c:pt>
                <c:pt idx="64739">
                  <c:v>0.16793338943380401</c:v>
                </c:pt>
                <c:pt idx="64740">
                  <c:v>0.18646314719691001</c:v>
                </c:pt>
                <c:pt idx="64741">
                  <c:v>0.190250626184432</c:v>
                </c:pt>
                <c:pt idx="64742">
                  <c:v>0.18927773425706401</c:v>
                </c:pt>
                <c:pt idx="64743">
                  <c:v>0.19556165861130301</c:v>
                </c:pt>
                <c:pt idx="64744">
                  <c:v>0.194723962425393</c:v>
                </c:pt>
                <c:pt idx="64745">
                  <c:v>0.241679284127753</c:v>
                </c:pt>
                <c:pt idx="64746">
                  <c:v>0.28962737684087497</c:v>
                </c:pt>
                <c:pt idx="64747">
                  <c:v>0.24938056869976399</c:v>
                </c:pt>
                <c:pt idx="64748">
                  <c:v>0.29131861954898702</c:v>
                </c:pt>
                <c:pt idx="64749">
                  <c:v>0.344788432196456</c:v>
                </c:pt>
                <c:pt idx="64750">
                  <c:v>0.28313418937906198</c:v>
                </c:pt>
                <c:pt idx="64751">
                  <c:v>0.34439541263522999</c:v>
                </c:pt>
                <c:pt idx="64752">
                  <c:v>0.29468459741231201</c:v>
                </c:pt>
                <c:pt idx="64753">
                  <c:v>0.29400374883483699</c:v>
                </c:pt>
                <c:pt idx="64754">
                  <c:v>0.25379451457208302</c:v>
                </c:pt>
                <c:pt idx="64755">
                  <c:v>0.28151470680479201</c:v>
                </c:pt>
                <c:pt idx="64756">
                  <c:v>0.27936036026020999</c:v>
                </c:pt>
                <c:pt idx="64757">
                  <c:v>0.25992759440275598</c:v>
                </c:pt>
                <c:pt idx="64758">
                  <c:v>0.33350892659680198</c:v>
                </c:pt>
                <c:pt idx="64759">
                  <c:v>0.44347689378259803</c:v>
                </c:pt>
                <c:pt idx="64760">
                  <c:v>0.425422583750596</c:v>
                </c:pt>
                <c:pt idx="64761">
                  <c:v>0.43935293552020799</c:v>
                </c:pt>
                <c:pt idx="64762">
                  <c:v>0.44348278977320699</c:v>
                </c:pt>
                <c:pt idx="64763">
                  <c:v>0.44983868815616401</c:v>
                </c:pt>
                <c:pt idx="64764">
                  <c:v>0.43817898177336501</c:v>
                </c:pt>
                <c:pt idx="64765">
                  <c:v>0.44429004592861399</c:v>
                </c:pt>
                <c:pt idx="64766">
                  <c:v>0.47749693186239101</c:v>
                </c:pt>
                <c:pt idx="64767">
                  <c:v>0.49265067229994203</c:v>
                </c:pt>
                <c:pt idx="64768">
                  <c:v>0.52425574820439202</c:v>
                </c:pt>
                <c:pt idx="64769">
                  <c:v>0.53534188648644898</c:v>
                </c:pt>
                <c:pt idx="64770">
                  <c:v>0.52801783424455295</c:v>
                </c:pt>
                <c:pt idx="64771">
                  <c:v>0.54250747763910001</c:v>
                </c:pt>
                <c:pt idx="64772">
                  <c:v>0.55701184582528795</c:v>
                </c:pt>
                <c:pt idx="64773">
                  <c:v>0.51554578330109802</c:v>
                </c:pt>
                <c:pt idx="64774">
                  <c:v>0.55810285646130597</c:v>
                </c:pt>
                <c:pt idx="64775">
                  <c:v>0.54912084042493603</c:v>
                </c:pt>
                <c:pt idx="64776">
                  <c:v>0.54682336644763097</c:v>
                </c:pt>
                <c:pt idx="64777">
                  <c:v>0.67499517605760595</c:v>
                </c:pt>
                <c:pt idx="64778">
                  <c:v>0.70517942625151298</c:v>
                </c:pt>
                <c:pt idx="64779">
                  <c:v>0.72522280388641203</c:v>
                </c:pt>
                <c:pt idx="64780">
                  <c:v>0.71509822497356201</c:v>
                </c:pt>
                <c:pt idx="64781">
                  <c:v>0.82561708141336099</c:v>
                </c:pt>
                <c:pt idx="64782">
                  <c:v>0.81553134726041199</c:v>
                </c:pt>
                <c:pt idx="64783">
                  <c:v>0.85732864221208105</c:v>
                </c:pt>
                <c:pt idx="64784">
                  <c:v>0.84992234816894097</c:v>
                </c:pt>
                <c:pt idx="64785">
                  <c:v>0.87204532721917505</c:v>
                </c:pt>
                <c:pt idx="64786">
                  <c:v>0.76262450928648595</c:v>
                </c:pt>
                <c:pt idx="64787">
                  <c:v>0.80015074579589895</c:v>
                </c:pt>
                <c:pt idx="64788">
                  <c:v>0.79583956390746002</c:v>
                </c:pt>
                <c:pt idx="64789">
                  <c:v>0.79505784037398897</c:v>
                </c:pt>
                <c:pt idx="64790">
                  <c:v>0.79679573858011798</c:v>
                </c:pt>
                <c:pt idx="64791">
                  <c:v>0.80186256319136695</c:v>
                </c:pt>
                <c:pt idx="64792">
                  <c:v>0.89298396497445598</c:v>
                </c:pt>
                <c:pt idx="64793">
                  <c:v>0.90823639988187299</c:v>
                </c:pt>
                <c:pt idx="64794">
                  <c:v>0.90981262841778698</c:v>
                </c:pt>
                <c:pt idx="64795">
                  <c:v>0.90713802676810995</c:v>
                </c:pt>
                <c:pt idx="64796">
                  <c:v>0.84605374774278896</c:v>
                </c:pt>
                <c:pt idx="64797">
                  <c:v>0.84442934783585899</c:v>
                </c:pt>
                <c:pt idx="64798">
                  <c:v>0.768555060655014</c:v>
                </c:pt>
                <c:pt idx="64799">
                  <c:v>0.76242393737463099</c:v>
                </c:pt>
                <c:pt idx="64800">
                  <c:v>0.76244972393901</c:v>
                </c:pt>
                <c:pt idx="64801">
                  <c:v>0.77788375648853803</c:v>
                </c:pt>
                <c:pt idx="64802">
                  <c:v>0.77785991647664998</c:v>
                </c:pt>
                <c:pt idx="64803">
                  <c:v>0.785249872204828</c:v>
                </c:pt>
                <c:pt idx="64804">
                  <c:v>0.78475216047756202</c:v>
                </c:pt>
                <c:pt idx="64805">
                  <c:v>0.78475216047756202</c:v>
                </c:pt>
                <c:pt idx="64806">
                  <c:v>0.785249872204828</c:v>
                </c:pt>
                <c:pt idx="64807">
                  <c:v>0.82371347339248602</c:v>
                </c:pt>
                <c:pt idx="64808">
                  <c:v>0.86475068022492196</c:v>
                </c:pt>
                <c:pt idx="64809">
                  <c:v>0.86650653000535405</c:v>
                </c:pt>
                <c:pt idx="64810">
                  <c:v>0.80109346680460802</c:v>
                </c:pt>
                <c:pt idx="64811">
                  <c:v>0.83644539732758205</c:v>
                </c:pt>
                <c:pt idx="64812">
                  <c:v>0.86326870138223499</c:v>
                </c:pt>
                <c:pt idx="64813">
                  <c:v>0.83665231411820196</c:v>
                </c:pt>
                <c:pt idx="64814">
                  <c:v>0.83227523765780598</c:v>
                </c:pt>
                <c:pt idx="64815">
                  <c:v>0.90744325788456803</c:v>
                </c:pt>
                <c:pt idx="64816">
                  <c:v>0.91876149583389999</c:v>
                </c:pt>
                <c:pt idx="64817">
                  <c:v>0.91060936485434896</c:v>
                </c:pt>
                <c:pt idx="64818">
                  <c:v>0.90381974550578503</c:v>
                </c:pt>
                <c:pt idx="64819">
                  <c:v>0.90231172753182898</c:v>
                </c:pt>
                <c:pt idx="64820">
                  <c:v>0.93209727509413798</c:v>
                </c:pt>
                <c:pt idx="64821">
                  <c:v>0.92733357229070801</c:v>
                </c:pt>
                <c:pt idx="64822">
                  <c:v>0.97606381310816304</c:v>
                </c:pt>
                <c:pt idx="64823">
                  <c:v>0.96915458979531</c:v>
                </c:pt>
                <c:pt idx="64824">
                  <c:v>0.78592549827490699</c:v>
                </c:pt>
                <c:pt idx="64825">
                  <c:v>0.76132293120749694</c:v>
                </c:pt>
                <c:pt idx="64826">
                  <c:v>0.96890147096837698</c:v>
                </c:pt>
                <c:pt idx="64827">
                  <c:v>0.97565465947574004</c:v>
                </c:pt>
                <c:pt idx="64828">
                  <c:v>0.92645800688677904</c:v>
                </c:pt>
                <c:pt idx="64829">
                  <c:v>0.92599573541056901</c:v>
                </c:pt>
                <c:pt idx="64830">
                  <c:v>0.97456693416673601</c:v>
                </c:pt>
                <c:pt idx="64831">
                  <c:v>0.97500382620533399</c:v>
                </c:pt>
                <c:pt idx="64832">
                  <c:v>0.86721612559017902</c:v>
                </c:pt>
                <c:pt idx="64833">
                  <c:v>0.86423302923580803</c:v>
                </c:pt>
                <c:pt idx="64834">
                  <c:v>0.92790560401171596</c:v>
                </c:pt>
                <c:pt idx="64835">
                  <c:v>0.98303545586059804</c:v>
                </c:pt>
                <c:pt idx="64836">
                  <c:v>0.98097629479525195</c:v>
                </c:pt>
                <c:pt idx="64837">
                  <c:v>0.98128874962355095</c:v>
                </c:pt>
                <c:pt idx="64838">
                  <c:v>0.98331214364501396</c:v>
                </c:pt>
                <c:pt idx="64839">
                  <c:v>0.916091946469762</c:v>
                </c:pt>
                <c:pt idx="64840">
                  <c:v>0.91544680575829895</c:v>
                </c:pt>
                <c:pt idx="64841">
                  <c:v>0.95284403863501799</c:v>
                </c:pt>
                <c:pt idx="64842">
                  <c:v>0.90823356798293398</c:v>
                </c:pt>
                <c:pt idx="64843">
                  <c:v>0.91799151710092297</c:v>
                </c:pt>
                <c:pt idx="64844">
                  <c:v>0.97375099173505197</c:v>
                </c:pt>
                <c:pt idx="64845">
                  <c:v>0.968325053588319</c:v>
                </c:pt>
                <c:pt idx="64846">
                  <c:v>0.93913000983962103</c:v>
                </c:pt>
                <c:pt idx="64847">
                  <c:v>0.94052668832352504</c:v>
                </c:pt>
                <c:pt idx="64848">
                  <c:v>0.903575744121768</c:v>
                </c:pt>
                <c:pt idx="64849">
                  <c:v>0.91472116812376902</c:v>
                </c:pt>
                <c:pt idx="64850">
                  <c:v>0.91903181415027302</c:v>
                </c:pt>
                <c:pt idx="64851">
                  <c:v>0.98331302250101604</c:v>
                </c:pt>
                <c:pt idx="64852">
                  <c:v>0.98128974197191998</c:v>
                </c:pt>
                <c:pt idx="64853">
                  <c:v>0.98121834446594203</c:v>
                </c:pt>
                <c:pt idx="64854">
                  <c:v>0.98324979220874797</c:v>
                </c:pt>
                <c:pt idx="64855">
                  <c:v>0.98849432421259598</c:v>
                </c:pt>
                <c:pt idx="64856">
                  <c:v>0.98648884630580502</c:v>
                </c:pt>
                <c:pt idx="64857">
                  <c:v>0.98641547735257196</c:v>
                </c:pt>
                <c:pt idx="64858">
                  <c:v>0.87530188353625304</c:v>
                </c:pt>
                <c:pt idx="64859">
                  <c:v>0.88622455895672103</c:v>
                </c:pt>
                <c:pt idx="64860">
                  <c:v>7.2040791520830904E-3</c:v>
                </c:pt>
                <c:pt idx="64861">
                  <c:v>2.5967439329170798E-3</c:v>
                </c:pt>
                <c:pt idx="64862">
                  <c:v>4.5294175140051501E-3</c:v>
                </c:pt>
                <c:pt idx="64863">
                  <c:v>-4.7226071118797704E-3</c:v>
                </c:pt>
                <c:pt idx="64864">
                  <c:v>-2.5819697988324002E-2</c:v>
                </c:pt>
                <c:pt idx="64865">
                  <c:v>-3.2921277420691002E-2</c:v>
                </c:pt>
                <c:pt idx="64866">
                  <c:v>-1.18298310600415E-2</c:v>
                </c:pt>
                <c:pt idx="64867">
                  <c:v>-2.4870000989966001E-2</c:v>
                </c:pt>
                <c:pt idx="64868">
                  <c:v>-4.5945554812929501E-2</c:v>
                </c:pt>
                <c:pt idx="64869">
                  <c:v>-5.2481469152908702E-2</c:v>
                </c:pt>
                <c:pt idx="64870">
                  <c:v>-5.6844511295538198E-2</c:v>
                </c:pt>
                <c:pt idx="64871">
                  <c:v>-5.48540658872596E-2</c:v>
                </c:pt>
                <c:pt idx="64872">
                  <c:v>-5.4166561918293298E-2</c:v>
                </c:pt>
                <c:pt idx="64873">
                  <c:v>-6.2977692384048295E-2</c:v>
                </c:pt>
                <c:pt idx="64874">
                  <c:v>-9.4088535292829997E-2</c:v>
                </c:pt>
                <c:pt idx="64875">
                  <c:v>-9.5698164802890895E-2</c:v>
                </c:pt>
                <c:pt idx="64876">
                  <c:v>-6.7911516855917203E-2</c:v>
                </c:pt>
                <c:pt idx="64877">
                  <c:v>-6.8043641747130595E-2</c:v>
                </c:pt>
                <c:pt idx="64878">
                  <c:v>-0.100785910755432</c:v>
                </c:pt>
                <c:pt idx="64879">
                  <c:v>-0.10192286279022</c:v>
                </c:pt>
                <c:pt idx="64880">
                  <c:v>-0.106307540106684</c:v>
                </c:pt>
                <c:pt idx="64881">
                  <c:v>-9.7986198525385496E-2</c:v>
                </c:pt>
                <c:pt idx="64882">
                  <c:v>-0.106307540106684</c:v>
                </c:pt>
                <c:pt idx="64883">
                  <c:v>-0.10888998434414</c:v>
                </c:pt>
                <c:pt idx="64884">
                  <c:v>-0.11381211688116</c:v>
                </c:pt>
                <c:pt idx="64885">
                  <c:v>-0.13525628291988001</c:v>
                </c:pt>
                <c:pt idx="64886">
                  <c:v>-0.139478728594885</c:v>
                </c:pt>
                <c:pt idx="64887">
                  <c:v>-0.15593093863615301</c:v>
                </c:pt>
                <c:pt idx="64888">
                  <c:v>-0.20395283757018601</c:v>
                </c:pt>
                <c:pt idx="64889">
                  <c:v>-0.206282745518132</c:v>
                </c:pt>
                <c:pt idx="64890">
                  <c:v>-0.160424754636809</c:v>
                </c:pt>
                <c:pt idx="64891">
                  <c:v>-0.16631997953773001</c:v>
                </c:pt>
                <c:pt idx="64892">
                  <c:v>-0.16153136863412301</c:v>
                </c:pt>
                <c:pt idx="64893">
                  <c:v>-0.170938639910029</c:v>
                </c:pt>
                <c:pt idx="64894">
                  <c:v>-0.176135255893453</c:v>
                </c:pt>
                <c:pt idx="64895">
                  <c:v>-0.19512952382062301</c:v>
                </c:pt>
                <c:pt idx="64896">
                  <c:v>-0.18978559638686199</c:v>
                </c:pt>
                <c:pt idx="64897">
                  <c:v>-0.19699050848799499</c:v>
                </c:pt>
                <c:pt idx="64898">
                  <c:v>-0.240369042279509</c:v>
                </c:pt>
                <c:pt idx="64899">
                  <c:v>-0.24134466078690101</c:v>
                </c:pt>
                <c:pt idx="64900">
                  <c:v>-0.19415889761015301</c:v>
                </c:pt>
                <c:pt idx="64901">
                  <c:v>-0.20039611315874301</c:v>
                </c:pt>
                <c:pt idx="64902">
                  <c:v>-0.21904436859297299</c:v>
                </c:pt>
                <c:pt idx="64903">
                  <c:v>-0.23013023726651699</c:v>
                </c:pt>
                <c:pt idx="64904">
                  <c:v>-0.285889179798682</c:v>
                </c:pt>
                <c:pt idx="64905">
                  <c:v>-0.29282015198711803</c:v>
                </c:pt>
                <c:pt idx="64906">
                  <c:v>-0.273479833221559</c:v>
                </c:pt>
                <c:pt idx="64907">
                  <c:v>-0.27061349018663</c:v>
                </c:pt>
                <c:pt idx="64908">
                  <c:v>-0.25429351199672001</c:v>
                </c:pt>
                <c:pt idx="64909">
                  <c:v>-0.25194164378674</c:v>
                </c:pt>
                <c:pt idx="64910">
                  <c:v>-0.30042906982429401</c:v>
                </c:pt>
                <c:pt idx="64911">
                  <c:v>-0.34321003395820998</c:v>
                </c:pt>
                <c:pt idx="64912">
                  <c:v>-0.36693851792084198</c:v>
                </c:pt>
                <c:pt idx="64913">
                  <c:v>-0.33284807866612498</c:v>
                </c:pt>
                <c:pt idx="64914">
                  <c:v>-0.33167535558066802</c:v>
                </c:pt>
                <c:pt idx="64915">
                  <c:v>-0.31488226807210301</c:v>
                </c:pt>
                <c:pt idx="64916">
                  <c:v>-0.314952458366903</c:v>
                </c:pt>
                <c:pt idx="64917">
                  <c:v>-0.31164976889145501</c:v>
                </c:pt>
                <c:pt idx="64918">
                  <c:v>-0.30346338244375398</c:v>
                </c:pt>
                <c:pt idx="64919">
                  <c:v>-0.30146120138163501</c:v>
                </c:pt>
                <c:pt idx="64920">
                  <c:v>-0.21546780754838299</c:v>
                </c:pt>
                <c:pt idx="64921">
                  <c:v>-0.246192234225971</c:v>
                </c:pt>
                <c:pt idx="64922">
                  <c:v>1.30884308448049E-2</c:v>
                </c:pt>
                <c:pt idx="64923">
                  <c:v>1.21313656243065E-2</c:v>
                </c:pt>
                <c:pt idx="64924">
                  <c:v>4.5379437952868397E-2</c:v>
                </c:pt>
                <c:pt idx="64925">
                  <c:v>4.7648023988327202E-2</c:v>
                </c:pt>
                <c:pt idx="64926">
                  <c:v>0.14092161390657301</c:v>
                </c:pt>
                <c:pt idx="64927">
                  <c:v>0.14608580544695199</c:v>
                </c:pt>
                <c:pt idx="64928">
                  <c:v>7.2256153924163194E-2</c:v>
                </c:pt>
                <c:pt idx="64929">
                  <c:v>8.6289814674519197E-2</c:v>
                </c:pt>
                <c:pt idx="64930">
                  <c:v>9.1471688325984499E-2</c:v>
                </c:pt>
                <c:pt idx="64931">
                  <c:v>0.103566439928673</c:v>
                </c:pt>
                <c:pt idx="64932">
                  <c:v>0.25905044937134702</c:v>
                </c:pt>
                <c:pt idx="64933">
                  <c:v>0.26524377891242401</c:v>
                </c:pt>
                <c:pt idx="64934">
                  <c:v>0.32935241620382799</c:v>
                </c:pt>
                <c:pt idx="64935">
                  <c:v>0.30923755750434301</c:v>
                </c:pt>
                <c:pt idx="64936">
                  <c:v>0.31640257535694499</c:v>
                </c:pt>
                <c:pt idx="64937">
                  <c:v>0.171200602256741</c:v>
                </c:pt>
                <c:pt idx="64938">
                  <c:v>0.161553901596273</c:v>
                </c:pt>
                <c:pt idx="64939">
                  <c:v>2.8941867724554498E-3</c:v>
                </c:pt>
                <c:pt idx="64940">
                  <c:v>-1.7017956382383501E-3</c:v>
                </c:pt>
                <c:pt idx="64941">
                  <c:v>4.5633510310190096E-3</c:v>
                </c:pt>
                <c:pt idx="64942" formatCode="0.00E+00">
                  <c:v>-2.43765555522745E-4</c:v>
                </c:pt>
                <c:pt idx="64943" formatCode="0.00E+00">
                  <c:v>5.1979849614136597E-4</c:v>
                </c:pt>
                <c:pt idx="64944">
                  <c:v>-1.83691366925553E-3</c:v>
                </c:pt>
                <c:pt idx="64945">
                  <c:v>-2.0760613603889502E-3</c:v>
                </c:pt>
                <c:pt idx="64946" formatCode="0.00E+00">
                  <c:v>-6.84993257383137E-4</c:v>
                </c:pt>
                <c:pt idx="64947">
                  <c:v>-3.0214209273233799E-2</c:v>
                </c:pt>
                <c:pt idx="64948">
                  <c:v>-4.4066299026187902E-2</c:v>
                </c:pt>
                <c:pt idx="64949">
                  <c:v>-5.7494698367973301E-2</c:v>
                </c:pt>
                <c:pt idx="64950">
                  <c:v>-6.9786724192325095E-2</c:v>
                </c:pt>
                <c:pt idx="64951">
                  <c:v>-1.9053798666482401E-2</c:v>
                </c:pt>
                <c:pt idx="64952">
                  <c:v>2.5608906184333398E-3</c:v>
                </c:pt>
                <c:pt idx="64953">
                  <c:v>2.5649276513118598E-2</c:v>
                </c:pt>
                <c:pt idx="64954">
                  <c:v>6.2021427453342604E-3</c:v>
                </c:pt>
                <c:pt idx="64955">
                  <c:v>-3.52920220414241E-2</c:v>
                </c:pt>
                <c:pt idx="64956">
                  <c:v>-3.2902288085012901E-2</c:v>
                </c:pt>
                <c:pt idx="64957">
                  <c:v>-1.0944025597227699E-2</c:v>
                </c:pt>
                <c:pt idx="64958">
                  <c:v>-1.1702052034662401E-2</c:v>
                </c:pt>
                <c:pt idx="64959">
                  <c:v>3.00729882271355E-2</c:v>
                </c:pt>
                <c:pt idx="64960">
                  <c:v>2.3584866671921601E-2</c:v>
                </c:pt>
                <c:pt idx="64961">
                  <c:v>2.3370902285250999E-2</c:v>
                </c:pt>
                <c:pt idx="64962">
                  <c:v>1.60332125247892E-2</c:v>
                </c:pt>
                <c:pt idx="64963">
                  <c:v>3.1153775743340599E-2</c:v>
                </c:pt>
                <c:pt idx="64964">
                  <c:v>2.4582675898967499E-2</c:v>
                </c:pt>
                <c:pt idx="64965">
                  <c:v>2.5887992500944701E-2</c:v>
                </c:pt>
                <c:pt idx="64966">
                  <c:v>3.1387911851136603E-2</c:v>
                </c:pt>
                <c:pt idx="64967">
                  <c:v>3.1245542650433202E-2</c:v>
                </c:pt>
                <c:pt idx="64968">
                  <c:v>6.7623619044702807E-2</c:v>
                </c:pt>
                <c:pt idx="64969">
                  <c:v>8.2738478894442705E-2</c:v>
                </c:pt>
                <c:pt idx="64970">
                  <c:v>8.0204193574577601E-2</c:v>
                </c:pt>
                <c:pt idx="64971">
                  <c:v>8.5778534887515898E-2</c:v>
                </c:pt>
                <c:pt idx="64972">
                  <c:v>8.5984255599214895E-2</c:v>
                </c:pt>
                <c:pt idx="64973">
                  <c:v>9.8329888514917904E-2</c:v>
                </c:pt>
                <c:pt idx="64974">
                  <c:v>0.100588078894937</c:v>
                </c:pt>
                <c:pt idx="64975">
                  <c:v>0.158596625238734</c:v>
                </c:pt>
                <c:pt idx="64976">
                  <c:v>0.155351838151119</c:v>
                </c:pt>
                <c:pt idx="64977">
                  <c:v>0.15262079641764201</c:v>
                </c:pt>
                <c:pt idx="64978">
                  <c:v>0.16441888160441601</c:v>
                </c:pt>
                <c:pt idx="64979">
                  <c:v>0.237513619998415</c:v>
                </c:pt>
                <c:pt idx="64980">
                  <c:v>0.243247835614646</c:v>
                </c:pt>
                <c:pt idx="64981">
                  <c:v>0.181979621090718</c:v>
                </c:pt>
                <c:pt idx="64982">
                  <c:v>0.198222790177599</c:v>
                </c:pt>
                <c:pt idx="64983">
                  <c:v>0.20000223020942501</c:v>
                </c:pt>
                <c:pt idx="64984">
                  <c:v>0.25521637522678098</c:v>
                </c:pt>
                <c:pt idx="64985">
                  <c:v>0.29969990286331599</c:v>
                </c:pt>
                <c:pt idx="64986">
                  <c:v>0.33402809569490099</c:v>
                </c:pt>
                <c:pt idx="64987">
                  <c:v>0.29668069470817898</c:v>
                </c:pt>
                <c:pt idx="64988">
                  <c:v>0.35145211936537901</c:v>
                </c:pt>
                <c:pt idx="64989">
                  <c:v>0.38072888559302698</c:v>
                </c:pt>
                <c:pt idx="64990">
                  <c:v>0.46067723806870597</c:v>
                </c:pt>
                <c:pt idx="64991">
                  <c:v>0.60188830044461805</c:v>
                </c:pt>
                <c:pt idx="64992">
                  <c:v>0.51586802095460405</c:v>
                </c:pt>
                <c:pt idx="64993">
                  <c:v>0.52171872903845895</c:v>
                </c:pt>
                <c:pt idx="64994">
                  <c:v>0.49378759640998598</c:v>
                </c:pt>
                <c:pt idx="64995">
                  <c:v>0.47960904987979902</c:v>
                </c:pt>
                <c:pt idx="64996">
                  <c:v>0.52164968709558202</c:v>
                </c:pt>
                <c:pt idx="64997">
                  <c:v>0.581358013236289</c:v>
                </c:pt>
                <c:pt idx="64998">
                  <c:v>0.48152771872184003</c:v>
                </c:pt>
                <c:pt idx="64999">
                  <c:v>0.57443376836707705</c:v>
                </c:pt>
                <c:pt idx="65000">
                  <c:v>0.53816456387545397</c:v>
                </c:pt>
                <c:pt idx="65001">
                  <c:v>0.57853356246790999</c:v>
                </c:pt>
                <c:pt idx="65002">
                  <c:v>0.63820724822452402</c:v>
                </c:pt>
                <c:pt idx="65003">
                  <c:v>0.66559117261640499</c:v>
                </c:pt>
                <c:pt idx="65004">
                  <c:v>0.67404099205639401</c:v>
                </c:pt>
                <c:pt idx="65005">
                  <c:v>0.73037393422695596</c:v>
                </c:pt>
                <c:pt idx="65006">
                  <c:v>0.66599145204893295</c:v>
                </c:pt>
                <c:pt idx="65007">
                  <c:v>0.68132991880694505</c:v>
                </c:pt>
                <c:pt idx="65008">
                  <c:v>0.68853608887187701</c:v>
                </c:pt>
                <c:pt idx="65009">
                  <c:v>0.69292289388371697</c:v>
                </c:pt>
                <c:pt idx="65010">
                  <c:v>0.67026200983571904</c:v>
                </c:pt>
                <c:pt idx="65011">
                  <c:v>0.72013175990785205</c:v>
                </c:pt>
                <c:pt idx="65012">
                  <c:v>0.77401580282524796</c:v>
                </c:pt>
                <c:pt idx="65013">
                  <c:v>0.77294983095357706</c:v>
                </c:pt>
                <c:pt idx="65014">
                  <c:v>-5.1772835871814298E-2</c:v>
                </c:pt>
                <c:pt idx="65015">
                  <c:v>-5.7221830683618899E-2</c:v>
                </c:pt>
                <c:pt idx="65016">
                  <c:v>-5.1596077048986902E-2</c:v>
                </c:pt>
                <c:pt idx="65017">
                  <c:v>-5.2896114151883701E-2</c:v>
                </c:pt>
                <c:pt idx="65018">
                  <c:v>-5.2361385171904598E-2</c:v>
                </c:pt>
                <c:pt idx="65019">
                  <c:v>-5.7582066899936502E-2</c:v>
                </c:pt>
                <c:pt idx="65020">
                  <c:v>-2.1239756004507401E-3</c:v>
                </c:pt>
                <c:pt idx="65021">
                  <c:v>-1.00726245896665E-2</c:v>
                </c:pt>
                <c:pt idx="65022">
                  <c:v>9.5597576756326394E-2</c:v>
                </c:pt>
                <c:pt idx="65023">
                  <c:v>8.1663649270537306E-2</c:v>
                </c:pt>
                <c:pt idx="65024">
                  <c:v>0.115644700389627</c:v>
                </c:pt>
                <c:pt idx="65025">
                  <c:v>0.117204354774468</c:v>
                </c:pt>
                <c:pt idx="65026">
                  <c:v>0.13079553967994201</c:v>
                </c:pt>
                <c:pt idx="65027">
                  <c:v>0.16132576258911899</c:v>
                </c:pt>
                <c:pt idx="65028">
                  <c:v>0.12995094542795299</c:v>
                </c:pt>
                <c:pt idx="65029">
                  <c:v>0.14838151581021</c:v>
                </c:pt>
                <c:pt idx="65030">
                  <c:v>0.15162623994060401</c:v>
                </c:pt>
                <c:pt idx="65031">
                  <c:v>0.14736548611394701</c:v>
                </c:pt>
                <c:pt idx="65032">
                  <c:v>0.117505030150066</c:v>
                </c:pt>
                <c:pt idx="65033">
                  <c:v>0.119367249626338</c:v>
                </c:pt>
                <c:pt idx="65034">
                  <c:v>0.13229397256219899</c:v>
                </c:pt>
                <c:pt idx="65035">
                  <c:v>0.12931338175301499</c:v>
                </c:pt>
                <c:pt idx="65036">
                  <c:v>0.131129024757246</c:v>
                </c:pt>
                <c:pt idx="65037">
                  <c:v>0.14524213913168299</c:v>
                </c:pt>
                <c:pt idx="65038">
                  <c:v>0.16579515282174201</c:v>
                </c:pt>
                <c:pt idx="65039">
                  <c:v>0.15897229763207399</c:v>
                </c:pt>
                <c:pt idx="65040">
                  <c:v>0.176039496538794</c:v>
                </c:pt>
                <c:pt idx="65041">
                  <c:v>0.17799412769744299</c:v>
                </c:pt>
                <c:pt idx="65042">
                  <c:v>0.18080520785357601</c:v>
                </c:pt>
                <c:pt idx="65043">
                  <c:v>0.220550005815598</c:v>
                </c:pt>
                <c:pt idx="65044">
                  <c:v>0.313664595046104</c:v>
                </c:pt>
                <c:pt idx="65045">
                  <c:v>0.34452795182157497</c:v>
                </c:pt>
                <c:pt idx="65046">
                  <c:v>0.35865913412928702</c:v>
                </c:pt>
                <c:pt idx="65047">
                  <c:v>0.35745315101608999</c:v>
                </c:pt>
                <c:pt idx="65048">
                  <c:v>0.37781279486047198</c:v>
                </c:pt>
                <c:pt idx="65049">
                  <c:v>0.35238292829558299</c:v>
                </c:pt>
                <c:pt idx="65050">
                  <c:v>0.343181733427317</c:v>
                </c:pt>
                <c:pt idx="65051">
                  <c:v>0.32298360052083003</c:v>
                </c:pt>
                <c:pt idx="65052">
                  <c:v>0.35351261494062802</c:v>
                </c:pt>
                <c:pt idx="65053">
                  <c:v>0.33326913198277902</c:v>
                </c:pt>
                <c:pt idx="65054">
                  <c:v>0.36094280937643097</c:v>
                </c:pt>
                <c:pt idx="65055">
                  <c:v>0.318075845550429</c:v>
                </c:pt>
                <c:pt idx="65056">
                  <c:v>0.31861114488291897</c:v>
                </c:pt>
                <c:pt idx="65057">
                  <c:v>0.33472425934278399</c:v>
                </c:pt>
                <c:pt idx="65058">
                  <c:v>0.39655669369788399</c:v>
                </c:pt>
                <c:pt idx="65059">
                  <c:v>0.40258518592653297</c:v>
                </c:pt>
                <c:pt idx="65060">
                  <c:v>0.39555345772634198</c:v>
                </c:pt>
                <c:pt idx="65061">
                  <c:v>0.45529116591739299</c:v>
                </c:pt>
                <c:pt idx="65062">
                  <c:v>0.403952878807188</c:v>
                </c:pt>
                <c:pt idx="65063">
                  <c:v>0.398357258426845</c:v>
                </c:pt>
                <c:pt idx="65064">
                  <c:v>0.44970625030720701</c:v>
                </c:pt>
                <c:pt idx="65065">
                  <c:v>0.475691143351683</c:v>
                </c:pt>
                <c:pt idx="65066">
                  <c:v>0.36048680204658501</c:v>
                </c:pt>
                <c:pt idx="65067">
                  <c:v>0.370629947608206</c:v>
                </c:pt>
                <c:pt idx="65068">
                  <c:v>0.59738506951475701</c:v>
                </c:pt>
                <c:pt idx="65069">
                  <c:v>0.59155273313686196</c:v>
                </c:pt>
                <c:pt idx="65070">
                  <c:v>0.70800311016758599</c:v>
                </c:pt>
                <c:pt idx="65071">
                  <c:v>0.70073973050827998</c:v>
                </c:pt>
                <c:pt idx="65072">
                  <c:v>0.69657198247565399</c:v>
                </c:pt>
                <c:pt idx="65073">
                  <c:v>0.69794027262748304</c:v>
                </c:pt>
                <c:pt idx="65074">
                  <c:v>0.69657198247565399</c:v>
                </c:pt>
                <c:pt idx="65075">
                  <c:v>0.70880281407941303</c:v>
                </c:pt>
                <c:pt idx="65076">
                  <c:v>0.70833007048263097</c:v>
                </c:pt>
                <c:pt idx="65077">
                  <c:v>0.63255140243672003</c:v>
                </c:pt>
                <c:pt idx="65078">
                  <c:v>0.626092538508776</c:v>
                </c:pt>
                <c:pt idx="65079">
                  <c:v>0.64304949888136698</c:v>
                </c:pt>
                <c:pt idx="65080">
                  <c:v>0.563068977657321</c:v>
                </c:pt>
                <c:pt idx="65081">
                  <c:v>0.65150961337644597</c:v>
                </c:pt>
                <c:pt idx="65082">
                  <c:v>0.66831180688795999</c:v>
                </c:pt>
                <c:pt idx="65083">
                  <c:v>0.67706270222100096</c:v>
                </c:pt>
                <c:pt idx="65084">
                  <c:v>0.75778855452166904</c:v>
                </c:pt>
                <c:pt idx="65085">
                  <c:v>-4.0997804391509299E-3</c:v>
                </c:pt>
                <c:pt idx="65086" formatCode="0.00E+00">
                  <c:v>-4.3964567028664803E-4</c:v>
                </c:pt>
                <c:pt idx="65087">
                  <c:v>-6.9684144082895402E-3</c:v>
                </c:pt>
                <c:pt idx="65088">
                  <c:v>1.44257242347489E-2</c:v>
                </c:pt>
                <c:pt idx="65089">
                  <c:v>7.1868074511058904E-3</c:v>
                </c:pt>
                <c:pt idx="65090">
                  <c:v>1.71940518121271E-2</c:v>
                </c:pt>
                <c:pt idx="65091">
                  <c:v>-6.3317964327949099E-3</c:v>
                </c:pt>
                <c:pt idx="65092" formatCode="0.00E+00">
                  <c:v>3.9210841559245098E-4</c:v>
                </c:pt>
                <c:pt idx="65093">
                  <c:v>-1.48164826714245E-2</c:v>
                </c:pt>
                <c:pt idx="65094">
                  <c:v>-3.4088383993247498E-2</c:v>
                </c:pt>
                <c:pt idx="65095">
                  <c:v>1.4326788304744599E-2</c:v>
                </c:pt>
                <c:pt idx="65096">
                  <c:v>2.7240648241664899E-2</c:v>
                </c:pt>
                <c:pt idx="65097">
                  <c:v>-2.46622413267783E-2</c:v>
                </c:pt>
                <c:pt idx="65098">
                  <c:v>-1.8475440839103401E-2</c:v>
                </c:pt>
                <c:pt idx="65099">
                  <c:v>-1.61685070186465E-2</c:v>
                </c:pt>
                <c:pt idx="65100">
                  <c:v>1.5887311026523999E-2</c:v>
                </c:pt>
                <c:pt idx="65101">
                  <c:v>1.46823737246384E-2</c:v>
                </c:pt>
                <c:pt idx="65102">
                  <c:v>2.6084533211450898E-2</c:v>
                </c:pt>
                <c:pt idx="65103">
                  <c:v>-8.1955835384372993E-3</c:v>
                </c:pt>
                <c:pt idx="65104">
                  <c:v>1.0931650168175501E-3</c:v>
                </c:pt>
                <c:pt idx="65105">
                  <c:v>-3.4775512096121199E-3</c:v>
                </c:pt>
                <c:pt idx="65106">
                  <c:v>-3.7415468678581002E-3</c:v>
                </c:pt>
                <c:pt idx="65107">
                  <c:v>1.3486722525091199E-3</c:v>
                </c:pt>
                <c:pt idx="65108">
                  <c:v>-1.97050276737131E-3</c:v>
                </c:pt>
                <c:pt idx="65109">
                  <c:v>-7.8081868945889907E-2</c:v>
                </c:pt>
                <c:pt idx="65110">
                  <c:v>-8.5034684728695506E-2</c:v>
                </c:pt>
                <c:pt idx="65111">
                  <c:v>-7.5102036333984906E-2</c:v>
                </c:pt>
                <c:pt idx="65112">
                  <c:v>-7.8577426801464206E-2</c:v>
                </c:pt>
                <c:pt idx="65113">
                  <c:v>-8.1007033972489706E-2</c:v>
                </c:pt>
                <c:pt idx="65114">
                  <c:v>-7.8143219352281898E-2</c:v>
                </c:pt>
                <c:pt idx="65115">
                  <c:v>-0.221549241257673</c:v>
                </c:pt>
                <c:pt idx="65116">
                  <c:v>-0.23452278089150999</c:v>
                </c:pt>
                <c:pt idx="65117">
                  <c:v>0</c:v>
                </c:pt>
                <c:pt idx="65118">
                  <c:v>-5.9521404914764098E-3</c:v>
                </c:pt>
                <c:pt idx="65119" formatCode="0.00E+00">
                  <c:v>-3.0505590618101698E-4</c:v>
                </c:pt>
                <c:pt idx="65120">
                  <c:v>-2.6818037115783301E-3</c:v>
                </c:pt>
                <c:pt idx="65121" formatCode="0.00E+00">
                  <c:v>-1.6084635784374601E-4</c:v>
                </c:pt>
                <c:pt idx="65122">
                  <c:v>2.0387321283437099E-3</c:v>
                </c:pt>
                <c:pt idx="65123">
                  <c:v>3.2447038947220801E-3</c:v>
                </c:pt>
                <c:pt idx="65124">
                  <c:v>3.6146730448063302E-3</c:v>
                </c:pt>
                <c:pt idx="65125">
                  <c:v>3.838983596681E-3</c:v>
                </c:pt>
                <c:pt idx="65126">
                  <c:v>-1.6191008102949898E-2</c:v>
                </c:pt>
                <c:pt idx="65127">
                  <c:v>-1.33288583926172E-2</c:v>
                </c:pt>
                <c:pt idx="65128">
                  <c:v>-1.3709718111176199E-2</c:v>
                </c:pt>
                <c:pt idx="65129">
                  <c:v>4.8694679332397196E-3</c:v>
                </c:pt>
                <c:pt idx="65130">
                  <c:v>4.9249921813767604E-3</c:v>
                </c:pt>
                <c:pt idx="65131">
                  <c:v>1.5574306483044E-2</c:v>
                </c:pt>
                <c:pt idx="65132">
                  <c:v>1.5388150920892799E-2</c:v>
                </c:pt>
                <c:pt idx="65133">
                  <c:v>8.0689030376422499E-2</c:v>
                </c:pt>
                <c:pt idx="65134">
                  <c:v>-5.6643603606192999E-2</c:v>
                </c:pt>
                <c:pt idx="65135">
                  <c:v>-5.7582193827973603E-2</c:v>
                </c:pt>
                <c:pt idx="65136">
                  <c:v>-6.9138864615267706E-2</c:v>
                </c:pt>
                <c:pt idx="65137">
                  <c:v>-7.30297179709955E-2</c:v>
                </c:pt>
                <c:pt idx="65138">
                  <c:v>-8.0232132065465298E-2</c:v>
                </c:pt>
                <c:pt idx="65139">
                  <c:v>-4.1304761624286E-2</c:v>
                </c:pt>
                <c:pt idx="65140">
                  <c:v>-3.57878449540611E-2</c:v>
                </c:pt>
                <c:pt idx="65141">
                  <c:v>-3.2056256137664198E-2</c:v>
                </c:pt>
                <c:pt idx="65142">
                  <c:v>-2.4357827768163899E-2</c:v>
                </c:pt>
                <c:pt idx="65143">
                  <c:v>-2.4494900519090999E-2</c:v>
                </c:pt>
                <c:pt idx="65144">
                  <c:v>-1.6953259357435899E-2</c:v>
                </c:pt>
                <c:pt idx="65145">
                  <c:v>2.0795060626422002E-2</c:v>
                </c:pt>
                <c:pt idx="65146">
                  <c:v>-1.6567019808147499E-2</c:v>
                </c:pt>
                <c:pt idx="65147">
                  <c:v>-1.4033129999732901E-2</c:v>
                </c:pt>
                <c:pt idx="65148">
                  <c:v>-1.5963946563617201E-2</c:v>
                </c:pt>
                <c:pt idx="65149">
                  <c:v>-5.9785032890676097E-2</c:v>
                </c:pt>
                <c:pt idx="65150">
                  <c:v>-6.3258571503514702E-2</c:v>
                </c:pt>
                <c:pt idx="65151">
                  <c:v>-6.85387847321694E-2</c:v>
                </c:pt>
                <c:pt idx="65152">
                  <c:v>-6.9189340743750202E-2</c:v>
                </c:pt>
                <c:pt idx="65153">
                  <c:v>-6.0967731412691899E-2</c:v>
                </c:pt>
                <c:pt idx="65154">
                  <c:v>-7.7029981862987998E-2</c:v>
                </c:pt>
                <c:pt idx="65155">
                  <c:v>-7.7267506833947203E-2</c:v>
                </c:pt>
                <c:pt idx="65156">
                  <c:v>-7.2853333695722403E-2</c:v>
                </c:pt>
                <c:pt idx="65157">
                  <c:v>-8.0715180548815102E-2</c:v>
                </c:pt>
                <c:pt idx="65158">
                  <c:v>-0.15761723337539801</c:v>
                </c:pt>
                <c:pt idx="65159">
                  <c:v>-0.1642091252067</c:v>
                </c:pt>
                <c:pt idx="65160">
                  <c:v>-0.11533526108234</c:v>
                </c:pt>
                <c:pt idx="65161">
                  <c:v>-0.104942298604193</c:v>
                </c:pt>
                <c:pt idx="65162">
                  <c:v>-0.16097536532401999</c:v>
                </c:pt>
                <c:pt idx="65163">
                  <c:v>-0.16372641113584699</c:v>
                </c:pt>
                <c:pt idx="65164">
                  <c:v>-0.179542369407303</c:v>
                </c:pt>
                <c:pt idx="65165">
                  <c:v>-0.20060498024013501</c:v>
                </c:pt>
                <c:pt idx="65166">
                  <c:v>-0.241932621207397</c:v>
                </c:pt>
                <c:pt idx="65167">
                  <c:v>-0.23362433941872299</c:v>
                </c:pt>
                <c:pt idx="65168">
                  <c:v>-0.21975692733426</c:v>
                </c:pt>
                <c:pt idx="65169">
                  <c:v>-0.213858131075717</c:v>
                </c:pt>
                <c:pt idx="65170">
                  <c:v>-0.224815937967971</c:v>
                </c:pt>
                <c:pt idx="65171">
                  <c:v>-0.22123519978164799</c:v>
                </c:pt>
                <c:pt idx="65172">
                  <c:v>-0.25399138897145601</c:v>
                </c:pt>
                <c:pt idx="65173">
                  <c:v>-0.25661171636576502</c:v>
                </c:pt>
                <c:pt idx="65174">
                  <c:v>-0.255773940276321</c:v>
                </c:pt>
                <c:pt idx="65175">
                  <c:v>-0.25632485208315903</c:v>
                </c:pt>
                <c:pt idx="65176">
                  <c:v>-0.261568629036527</c:v>
                </c:pt>
                <c:pt idx="65177">
                  <c:v>-0.24886290197656</c:v>
                </c:pt>
                <c:pt idx="65178">
                  <c:v>-0.23781042247092299</c:v>
                </c:pt>
                <c:pt idx="65179">
                  <c:v>-0.24578277913990301</c:v>
                </c:pt>
                <c:pt idx="65180">
                  <c:v>-0.30304084698573303</c:v>
                </c:pt>
                <c:pt idx="65181">
                  <c:v>-0.27559143827110499</c:v>
                </c:pt>
                <c:pt idx="65182">
                  <c:v>-0.31990079435602098</c:v>
                </c:pt>
                <c:pt idx="65183">
                  <c:v>-0.37544884468227702</c:v>
                </c:pt>
                <c:pt idx="65184">
                  <c:v>-0.39850028728769998</c:v>
                </c:pt>
                <c:pt idx="65185">
                  <c:v>-0.38742913328741002</c:v>
                </c:pt>
                <c:pt idx="65186">
                  <c:v>-0.37997166459959802</c:v>
                </c:pt>
                <c:pt idx="65187">
                  <c:v>-0.359958520855232</c:v>
                </c:pt>
                <c:pt idx="65188">
                  <c:v>-0.41927536994833697</c:v>
                </c:pt>
                <c:pt idx="65189">
                  <c:v>-0.32065703757862202</c:v>
                </c:pt>
                <c:pt idx="65190">
                  <c:v>-0.33168189507970802</c:v>
                </c:pt>
                <c:pt idx="65191">
                  <c:v>-0.34926857297338798</c:v>
                </c:pt>
                <c:pt idx="65192">
                  <c:v>-0.37771830138324902</c:v>
                </c:pt>
                <c:pt idx="65193">
                  <c:v>-0.304461091922824</c:v>
                </c:pt>
                <c:pt idx="65194">
                  <c:v>-0.30258306987908501</c:v>
                </c:pt>
                <c:pt idx="65195">
                  <c:v>-0.322668268513776</c:v>
                </c:pt>
                <c:pt idx="65196">
                  <c:v>-4.7076982124417903E-2</c:v>
                </c:pt>
                <c:pt idx="65197">
                  <c:v>-4.1871968384016897E-2</c:v>
                </c:pt>
                <c:pt idx="65198">
                  <c:v>-5.51721339742254E-2</c:v>
                </c:pt>
                <c:pt idx="65199">
                  <c:v>-8.7590708154976493E-3</c:v>
                </c:pt>
                <c:pt idx="65200">
                  <c:v>-1.17535569254481E-2</c:v>
                </c:pt>
                <c:pt idx="65201">
                  <c:v>-1.10834240461796E-2</c:v>
                </c:pt>
                <c:pt idx="65202">
                  <c:v>-9.9575823311386299E-3</c:v>
                </c:pt>
                <c:pt idx="65203">
                  <c:v>3.4293848601886001E-2</c:v>
                </c:pt>
                <c:pt idx="65204">
                  <c:v>2.2708143517947001E-2</c:v>
                </c:pt>
                <c:pt idx="65205">
                  <c:v>2.2650577684623498E-2</c:v>
                </c:pt>
                <c:pt idx="65206">
                  <c:v>2.45159993599053E-2</c:v>
                </c:pt>
                <c:pt idx="65207">
                  <c:v>2.7201934150822699E-2</c:v>
                </c:pt>
                <c:pt idx="65208">
                  <c:v>-0.109030009260021</c:v>
                </c:pt>
                <c:pt idx="65209">
                  <c:v>2.3803556424031501E-2</c:v>
                </c:pt>
                <c:pt idx="65210">
                  <c:v>2.45826497644481E-2</c:v>
                </c:pt>
                <c:pt idx="65211">
                  <c:v>3.4298889355462499E-2</c:v>
                </c:pt>
                <c:pt idx="65212">
                  <c:v>-6.1823928734872503E-2</c:v>
                </c:pt>
                <c:pt idx="65213">
                  <c:v>-5.4533886179363597E-2</c:v>
                </c:pt>
                <c:pt idx="65214">
                  <c:v>-8.5542967662487396E-2</c:v>
                </c:pt>
                <c:pt idx="65215">
                  <c:v>-0.15650981226625699</c:v>
                </c:pt>
                <c:pt idx="65216">
                  <c:v>-0.19136839750777801</c:v>
                </c:pt>
                <c:pt idx="65217">
                  <c:v>-0.19602102405027599</c:v>
                </c:pt>
                <c:pt idx="65218">
                  <c:v>-0.20381309427065999</c:v>
                </c:pt>
                <c:pt idx="65219">
                  <c:v>-0.20235317510923401</c:v>
                </c:pt>
                <c:pt idx="65220">
                  <c:v>-0.272527254809523</c:v>
                </c:pt>
                <c:pt idx="65221">
                  <c:v>-0.27793143049511498</c:v>
                </c:pt>
                <c:pt idx="65222">
                  <c:v>-0.29258197172216599</c:v>
                </c:pt>
                <c:pt idx="65223">
                  <c:v>-0.21972897769053501</c:v>
                </c:pt>
                <c:pt idx="65224">
                  <c:v>-0.20706891782235301</c:v>
                </c:pt>
                <c:pt idx="65225">
                  <c:v>-0.205160195222682</c:v>
                </c:pt>
                <c:pt idx="65226">
                  <c:v>-0.22606646353240101</c:v>
                </c:pt>
                <c:pt idx="65227">
                  <c:v>-0.22786973542490099</c:v>
                </c:pt>
                <c:pt idx="65228">
                  <c:v>-0.22940732438205599</c:v>
                </c:pt>
                <c:pt idx="65229">
                  <c:v>-0.27430395908362598</c:v>
                </c:pt>
                <c:pt idx="65230">
                  <c:v>-0.409842393916098</c:v>
                </c:pt>
                <c:pt idx="65231">
                  <c:v>-0.42756303345628099</c:v>
                </c:pt>
                <c:pt idx="65232">
                  <c:v>-0.437904933067296</c:v>
                </c:pt>
                <c:pt idx="65233">
                  <c:v>-0.35358615276338901</c:v>
                </c:pt>
                <c:pt idx="65234">
                  <c:v>-0.36255564860961798</c:v>
                </c:pt>
                <c:pt idx="65235">
                  <c:v>-0.38488381639539898</c:v>
                </c:pt>
                <c:pt idx="65236">
                  <c:v>-0.38496907165870897</c:v>
                </c:pt>
                <c:pt idx="65237">
                  <c:v>-0.38911035101325903</c:v>
                </c:pt>
                <c:pt idx="65238">
                  <c:v>-0.41173419491718699</c:v>
                </c:pt>
                <c:pt idx="65239">
                  <c:v>-0.385888684360784</c:v>
                </c:pt>
                <c:pt idx="65240">
                  <c:v>-0.37827265717449998</c:v>
                </c:pt>
                <c:pt idx="65241">
                  <c:v>-0.239397329179728</c:v>
                </c:pt>
                <c:pt idx="65242">
                  <c:v>-0.253268383366693</c:v>
                </c:pt>
                <c:pt idx="65243">
                  <c:v>-0.248948723177532</c:v>
                </c:pt>
                <c:pt idx="65244">
                  <c:v>-0.26609348406657901</c:v>
                </c:pt>
                <c:pt idx="65245">
                  <c:v>-0.26609348406657901</c:v>
                </c:pt>
                <c:pt idx="65246">
                  <c:v>-0.298561512100389</c:v>
                </c:pt>
                <c:pt idx="65247">
                  <c:v>-0.31125349079286802</c:v>
                </c:pt>
                <c:pt idx="65248">
                  <c:v>-0.26900340785119597</c:v>
                </c:pt>
                <c:pt idx="65249">
                  <c:v>-0.38221872749985802</c:v>
                </c:pt>
                <c:pt idx="65250">
                  <c:v>4.3597712203067296E-3</c:v>
                </c:pt>
                <c:pt idx="65251">
                  <c:v>1.1313803692728899E-2</c:v>
                </c:pt>
                <c:pt idx="65252">
                  <c:v>6.0153664488216104E-3</c:v>
                </c:pt>
                <c:pt idx="65253">
                  <c:v>1.21181919922086E-2</c:v>
                </c:pt>
                <c:pt idx="65254">
                  <c:v>9.1319992165468308E-3</c:v>
                </c:pt>
                <c:pt idx="65255">
                  <c:v>1.6117304570012699E-2</c:v>
                </c:pt>
                <c:pt idx="65256">
                  <c:v>3.1439277406123602E-2</c:v>
                </c:pt>
                <c:pt idx="65257">
                  <c:v>3.3954178456751097E-2</c:v>
                </c:pt>
                <c:pt idx="65258">
                  <c:v>2.8230409975181101E-2</c:v>
                </c:pt>
                <c:pt idx="65259">
                  <c:v>3.5336234585769198E-2</c:v>
                </c:pt>
                <c:pt idx="65260">
                  <c:v>3.2682194852439603E-2</c:v>
                </c:pt>
                <c:pt idx="65261">
                  <c:v>4.5842959119619199E-2</c:v>
                </c:pt>
                <c:pt idx="65262">
                  <c:v>4.1641375827613E-2</c:v>
                </c:pt>
                <c:pt idx="65263">
                  <c:v>3.7712283213505199E-2</c:v>
                </c:pt>
                <c:pt idx="65264">
                  <c:v>4.28287776103322E-2</c:v>
                </c:pt>
                <c:pt idx="65265">
                  <c:v>4.3779873236335198E-2</c:v>
                </c:pt>
                <c:pt idx="65266">
                  <c:v>3.9602811290582102E-2</c:v>
                </c:pt>
                <c:pt idx="65267">
                  <c:v>3.6781085355707697E-2</c:v>
                </c:pt>
                <c:pt idx="65268">
                  <c:v>2.7464149009729301E-2</c:v>
                </c:pt>
                <c:pt idx="65269">
                  <c:v>9.8055474448309296E-2</c:v>
                </c:pt>
                <c:pt idx="65270">
                  <c:v>6.7574614754544404E-2</c:v>
                </c:pt>
                <c:pt idx="65271">
                  <c:v>0.13305166164941201</c:v>
                </c:pt>
                <c:pt idx="65272">
                  <c:v>0.12640148178566099</c:v>
                </c:pt>
                <c:pt idx="65273">
                  <c:v>0.26949665361958502</c:v>
                </c:pt>
                <c:pt idx="65274">
                  <c:v>0.26619637996462098</c:v>
                </c:pt>
                <c:pt idx="65275">
                  <c:v>0.33515721582829</c:v>
                </c:pt>
                <c:pt idx="65276">
                  <c:v>0.34260301987395397</c:v>
                </c:pt>
                <c:pt idx="65277">
                  <c:v>0.351800354407934</c:v>
                </c:pt>
                <c:pt idx="65278">
                  <c:v>0.357352178729541</c:v>
                </c:pt>
                <c:pt idx="65279">
                  <c:v>0.389054350747216</c:v>
                </c:pt>
                <c:pt idx="65280">
                  <c:v>0.236018323633193</c:v>
                </c:pt>
                <c:pt idx="65281">
                  <c:v>0.296442964517731</c:v>
                </c:pt>
                <c:pt idx="65282">
                  <c:v>0.234994920014619</c:v>
                </c:pt>
                <c:pt idx="65283">
                  <c:v>0.25101817282682698</c:v>
                </c:pt>
                <c:pt idx="65284">
                  <c:v>0.28999856219740699</c:v>
                </c:pt>
                <c:pt idx="65285">
                  <c:v>0.29121632086078603</c:v>
                </c:pt>
                <c:pt idx="65286">
                  <c:v>0.237271610654264</c:v>
                </c:pt>
                <c:pt idx="65287">
                  <c:v>0.25112251404720398</c:v>
                </c:pt>
                <c:pt idx="65288">
                  <c:v>0.21371015491364401</c:v>
                </c:pt>
                <c:pt idx="65289">
                  <c:v>0.245822454786222</c:v>
                </c:pt>
                <c:pt idx="65290">
                  <c:v>0.23081812145791</c:v>
                </c:pt>
                <c:pt idx="65291">
                  <c:v>0.34856231167114499</c:v>
                </c:pt>
                <c:pt idx="65292">
                  <c:v>0.35560530002257201</c:v>
                </c:pt>
                <c:pt idx="65293">
                  <c:v>0.30035694949956299</c:v>
                </c:pt>
                <c:pt idx="65294">
                  <c:v>0.25638611319493398</c:v>
                </c:pt>
                <c:pt idx="65295">
                  <c:v>0.27552457525629898</c:v>
                </c:pt>
                <c:pt idx="65296">
                  <c:v>0.31911072621445202</c:v>
                </c:pt>
                <c:pt idx="65297">
                  <c:v>0.29054559462385299</c:v>
                </c:pt>
                <c:pt idx="65298">
                  <c:v>0.29127041421487898</c:v>
                </c:pt>
                <c:pt idx="65299">
                  <c:v>0.32833166600367603</c:v>
                </c:pt>
                <c:pt idx="65300">
                  <c:v>0.32949359981513998</c:v>
                </c:pt>
                <c:pt idx="65301">
                  <c:v>0.32781543811545899</c:v>
                </c:pt>
                <c:pt idx="65302">
                  <c:v>0.33032445231239199</c:v>
                </c:pt>
                <c:pt idx="65303">
                  <c:v>0.45892426889499</c:v>
                </c:pt>
                <c:pt idx="65304">
                  <c:v>0.33339516122735802</c:v>
                </c:pt>
                <c:pt idx="65305">
                  <c:v>0.38154659249779799</c:v>
                </c:pt>
                <c:pt idx="65306">
                  <c:v>0.400548963932362</c:v>
                </c:pt>
                <c:pt idx="65307">
                  <c:v>0.56200840164793597</c:v>
                </c:pt>
                <c:pt idx="65308">
                  <c:v>0.56590759948343505</c:v>
                </c:pt>
                <c:pt idx="65309">
                  <c:v>0.585432940705225</c:v>
                </c:pt>
                <c:pt idx="65310">
                  <c:v>0.55863707221586401</c:v>
                </c:pt>
                <c:pt idx="65311">
                  <c:v>0.59251633816063798</c:v>
                </c:pt>
                <c:pt idx="65312">
                  <c:v>0.60295118389168201</c:v>
                </c:pt>
                <c:pt idx="65313">
                  <c:v>0.49154816142366298</c:v>
                </c:pt>
                <c:pt idx="65314">
                  <c:v>0.49458728837731503</c:v>
                </c:pt>
                <c:pt idx="65315">
                  <c:v>0.54809591396802404</c:v>
                </c:pt>
                <c:pt idx="65316">
                  <c:v>0.53020431859726203</c:v>
                </c:pt>
                <c:pt idx="65317">
                  <c:v>0.52307875842772</c:v>
                </c:pt>
                <c:pt idx="65318">
                  <c:v>0.53126927435840698</c:v>
                </c:pt>
                <c:pt idx="65319">
                  <c:v>0.58300141395790805</c:v>
                </c:pt>
                <c:pt idx="65320">
                  <c:v>0.60047980285884905</c:v>
                </c:pt>
                <c:pt idx="65321">
                  <c:v>0.55090397814886205</c:v>
                </c:pt>
                <c:pt idx="65322">
                  <c:v>0</c:v>
                </c:pt>
                <c:pt idx="65323">
                  <c:v>6.2068508305916899E-3</c:v>
                </c:pt>
                <c:pt idx="65324" formatCode="0.00E+00">
                  <c:v>8.5100611480615196E-4</c:v>
                </c:pt>
                <c:pt idx="65325">
                  <c:v>2.57131742813232E-3</c:v>
                </c:pt>
                <c:pt idx="65326">
                  <c:v>1.11690820417287E-3</c:v>
                </c:pt>
                <c:pt idx="65327">
                  <c:v>2.03950429811272E-3</c:v>
                </c:pt>
                <c:pt idx="65328">
                  <c:v>3.7907695689938202E-3</c:v>
                </c:pt>
                <c:pt idx="65329">
                  <c:v>-3.4204574298466899E-2</c:v>
                </c:pt>
                <c:pt idx="65330">
                  <c:v>-2.9146371897209099E-2</c:v>
                </c:pt>
                <c:pt idx="65331">
                  <c:v>-3.2137669184108403E-2</c:v>
                </c:pt>
                <c:pt idx="65332">
                  <c:v>-3.1615984115754101E-2</c:v>
                </c:pt>
                <c:pt idx="65333">
                  <c:v>8.7469095611196705E-3</c:v>
                </c:pt>
                <c:pt idx="65334">
                  <c:v>5.7469620581219003E-2</c:v>
                </c:pt>
                <c:pt idx="65335">
                  <c:v>7.8338631995447702E-2</c:v>
                </c:pt>
                <c:pt idx="65336">
                  <c:v>3.3200638792362902E-2</c:v>
                </c:pt>
                <c:pt idx="65337">
                  <c:v>6.0987284084776001E-2</c:v>
                </c:pt>
                <c:pt idx="65338">
                  <c:v>5.6390499983705898E-2</c:v>
                </c:pt>
                <c:pt idx="65339">
                  <c:v>5.0855757818191096E-3</c:v>
                </c:pt>
                <c:pt idx="65340">
                  <c:v>7.1785574755813802E-3</c:v>
                </c:pt>
                <c:pt idx="65341">
                  <c:v>9.7827316017113902E-3</c:v>
                </c:pt>
                <c:pt idx="65342">
                  <c:v>5.3780705071818799E-2</c:v>
                </c:pt>
                <c:pt idx="65343">
                  <c:v>0.17720419476971</c:v>
                </c:pt>
                <c:pt idx="65344">
                  <c:v>3.6097977097060398E-2</c:v>
                </c:pt>
                <c:pt idx="65345">
                  <c:v>3.9783602044475903E-2</c:v>
                </c:pt>
                <c:pt idx="65346">
                  <c:v>4.39205725241276E-2</c:v>
                </c:pt>
                <c:pt idx="65347">
                  <c:v>1.40061186521274E-2</c:v>
                </c:pt>
                <c:pt idx="65348">
                  <c:v>6.9387999875637901E-2</c:v>
                </c:pt>
                <c:pt idx="65349">
                  <c:v>8.8233554369349099E-2</c:v>
                </c:pt>
                <c:pt idx="65350">
                  <c:v>5.0665494673684197E-2</c:v>
                </c:pt>
                <c:pt idx="65351">
                  <c:v>4.8834291188732899E-2</c:v>
                </c:pt>
                <c:pt idx="65352">
                  <c:v>4.6440764207427099E-2</c:v>
                </c:pt>
                <c:pt idx="65353">
                  <c:v>8.1441016642710196E-2</c:v>
                </c:pt>
                <c:pt idx="65354">
                  <c:v>1.6244938131289001E-2</c:v>
                </c:pt>
                <c:pt idx="65355">
                  <c:v>1.48529596318274E-2</c:v>
                </c:pt>
                <c:pt idx="65356">
                  <c:v>1.6918444373969801E-2</c:v>
                </c:pt>
                <c:pt idx="65357">
                  <c:v>1.4756145697822401E-2</c:v>
                </c:pt>
                <c:pt idx="65358">
                  <c:v>1.6367649994571E-2</c:v>
                </c:pt>
                <c:pt idx="65359">
                  <c:v>1.3407637221238999E-2</c:v>
                </c:pt>
                <c:pt idx="65360">
                  <c:v>1.52992782932879E-2</c:v>
                </c:pt>
                <c:pt idx="65361">
                  <c:v>4.0051018062958701E-2</c:v>
                </c:pt>
                <c:pt idx="65362">
                  <c:v>4.3791363757249999E-2</c:v>
                </c:pt>
                <c:pt idx="65363">
                  <c:v>3.96099082124938E-2</c:v>
                </c:pt>
                <c:pt idx="65364">
                  <c:v>4.6667755824192803E-2</c:v>
                </c:pt>
                <c:pt idx="65365">
                  <c:v>6.7970512093374E-2</c:v>
                </c:pt>
                <c:pt idx="65366">
                  <c:v>6.7558564728838297E-2</c:v>
                </c:pt>
                <c:pt idx="65367">
                  <c:v>6.7194723674045706E-2</c:v>
                </c:pt>
                <c:pt idx="65368">
                  <c:v>7.1068966391228505E-2</c:v>
                </c:pt>
                <c:pt idx="65369">
                  <c:v>8.1748067655271095E-2</c:v>
                </c:pt>
                <c:pt idx="65370">
                  <c:v>2.3693070488329301E-2</c:v>
                </c:pt>
                <c:pt idx="65371">
                  <c:v>2.1874464743105001E-2</c:v>
                </c:pt>
                <c:pt idx="65372">
                  <c:v>1.84300913452786E-2</c:v>
                </c:pt>
                <c:pt idx="65373">
                  <c:v>4.7303766712978902E-2</c:v>
                </c:pt>
                <c:pt idx="65374">
                  <c:v>4.5450353686360398E-2</c:v>
                </c:pt>
                <c:pt idx="65375">
                  <c:v>0.12865856532275</c:v>
                </c:pt>
                <c:pt idx="65376">
                  <c:v>0.13521883888556999</c:v>
                </c:pt>
                <c:pt idx="65377">
                  <c:v>0.16271439344667499</c:v>
                </c:pt>
                <c:pt idx="65378">
                  <c:v>0.15223001680339901</c:v>
                </c:pt>
                <c:pt idx="65379">
                  <c:v>0.28981184679750599</c:v>
                </c:pt>
                <c:pt idx="65380">
                  <c:v>0.286320360698544</c:v>
                </c:pt>
                <c:pt idx="65381">
                  <c:v>0.28228127767295702</c:v>
                </c:pt>
                <c:pt idx="65382">
                  <c:v>0</c:v>
                </c:pt>
                <c:pt idx="65383">
                  <c:v>3.50731482709321E-3</c:v>
                </c:pt>
                <c:pt idx="65384" formatCode="0.00E+00">
                  <c:v>-5.1569842516196996E-4</c:v>
                </c:pt>
                <c:pt idx="65385">
                  <c:v>2.50821815144575E-3</c:v>
                </c:pt>
                <c:pt idx="65386">
                  <c:v>2.9312363780298299E-3</c:v>
                </c:pt>
                <c:pt idx="65387">
                  <c:v>7.2818589476675299E-3</c:v>
                </c:pt>
                <c:pt idx="65388">
                  <c:v>7.42985900821291E-3</c:v>
                </c:pt>
                <c:pt idx="65389">
                  <c:v>2.8605306974658299E-3</c:v>
                </c:pt>
                <c:pt idx="65390">
                  <c:v>-1.1961606184114301E-3</c:v>
                </c:pt>
                <c:pt idx="65391">
                  <c:v>0.101887770658113</c:v>
                </c:pt>
                <c:pt idx="65392">
                  <c:v>0.11362022231624901</c:v>
                </c:pt>
                <c:pt idx="65393">
                  <c:v>0.17992670198497501</c:v>
                </c:pt>
                <c:pt idx="65394">
                  <c:v>0.20413850075912199</c:v>
                </c:pt>
                <c:pt idx="65395">
                  <c:v>0.338542768297243</c:v>
                </c:pt>
                <c:pt idx="65396">
                  <c:v>0.204499606198388</c:v>
                </c:pt>
                <c:pt idx="65397">
                  <c:v>0.21434014940895799</c:v>
                </c:pt>
                <c:pt idx="65398">
                  <c:v>0.189613101782168</c:v>
                </c:pt>
                <c:pt idx="65399">
                  <c:v>0.19471434184978501</c:v>
                </c:pt>
                <c:pt idx="65400">
                  <c:v>0.21295622627174299</c:v>
                </c:pt>
                <c:pt idx="65401">
                  <c:v>0.18039002215781799</c:v>
                </c:pt>
                <c:pt idx="65402">
                  <c:v>0.21454803116322599</c:v>
                </c:pt>
                <c:pt idx="65403">
                  <c:v>0.215803460177488</c:v>
                </c:pt>
                <c:pt idx="65404">
                  <c:v>0.187240451216339</c:v>
                </c:pt>
                <c:pt idx="65405">
                  <c:v>0.23724347847976801</c:v>
                </c:pt>
                <c:pt idx="65406">
                  <c:v>0.26336239631653102</c:v>
                </c:pt>
                <c:pt idx="65407">
                  <c:v>0.27507330428524002</c:v>
                </c:pt>
                <c:pt idx="65408">
                  <c:v>0.23653827617717399</c:v>
                </c:pt>
                <c:pt idx="65409">
                  <c:v>0.23511944218679601</c:v>
                </c:pt>
                <c:pt idx="65410">
                  <c:v>0.214276711953055</c:v>
                </c:pt>
                <c:pt idx="65411">
                  <c:v>0.197462172876057</c:v>
                </c:pt>
                <c:pt idx="65412">
                  <c:v>0.22729179001674599</c:v>
                </c:pt>
                <c:pt idx="65413">
                  <c:v>0.20423487958355699</c:v>
                </c:pt>
                <c:pt idx="65414">
                  <c:v>0.183360369308388</c:v>
                </c:pt>
                <c:pt idx="65415">
                  <c:v>0.24638642991462401</c:v>
                </c:pt>
                <c:pt idx="65416">
                  <c:v>0.25683200588784799</c:v>
                </c:pt>
                <c:pt idx="65417">
                  <c:v>0.26658917943577398</c:v>
                </c:pt>
                <c:pt idx="65418">
                  <c:v>0.29237521934611799</c:v>
                </c:pt>
                <c:pt idx="65419">
                  <c:v>0.29395652363647101</c:v>
                </c:pt>
                <c:pt idx="65420">
                  <c:v>0.300873792191658</c:v>
                </c:pt>
                <c:pt idx="65421">
                  <c:v>0.470301102075243</c:v>
                </c:pt>
                <c:pt idx="65422">
                  <c:v>0.40892394795641201</c:v>
                </c:pt>
                <c:pt idx="65423">
                  <c:v>0.41842091950321902</c:v>
                </c:pt>
                <c:pt idx="65424">
                  <c:v>0.41648294109887402</c:v>
                </c:pt>
                <c:pt idx="65425">
                  <c:v>0.46623665225077499</c:v>
                </c:pt>
                <c:pt idx="65426">
                  <c:v>0.45404310841600898</c:v>
                </c:pt>
                <c:pt idx="65427">
                  <c:v>0.41415731963316998</c:v>
                </c:pt>
                <c:pt idx="65428">
                  <c:v>1.0528266134139899E-3</c:v>
                </c:pt>
                <c:pt idx="65429">
                  <c:v>7.07586723605269E-3</c:v>
                </c:pt>
                <c:pt idx="65430">
                  <c:v>4.2484115840963899E-3</c:v>
                </c:pt>
                <c:pt idx="65431">
                  <c:v>7.9721478370904306E-3</c:v>
                </c:pt>
                <c:pt idx="65432">
                  <c:v>4.6733714432494102E-3</c:v>
                </c:pt>
                <c:pt idx="65433">
                  <c:v>7.9903773210057098E-3</c:v>
                </c:pt>
                <c:pt idx="65434">
                  <c:v>7.2937036473241703E-3</c:v>
                </c:pt>
                <c:pt idx="65435">
                  <c:v>2.4040294710994102E-3</c:v>
                </c:pt>
                <c:pt idx="65436">
                  <c:v>-7.3337170073857197E-3</c:v>
                </c:pt>
                <c:pt idx="65437">
                  <c:v>1.23366041930812E-2</c:v>
                </c:pt>
                <c:pt idx="65438">
                  <c:v>1.75218410998743E-2</c:v>
                </c:pt>
                <c:pt idx="65439">
                  <c:v>2.3070148291744998E-2</c:v>
                </c:pt>
                <c:pt idx="65440">
                  <c:v>2.0779842726402899E-2</c:v>
                </c:pt>
                <c:pt idx="65441">
                  <c:v>4.61324095858675E-2</c:v>
                </c:pt>
                <c:pt idx="65442">
                  <c:v>3.2439304045650701E-2</c:v>
                </c:pt>
                <c:pt idx="65443">
                  <c:v>5.1251302166531003E-2</c:v>
                </c:pt>
                <c:pt idx="65444">
                  <c:v>4.3915009359034099E-2</c:v>
                </c:pt>
                <c:pt idx="65445">
                  <c:v>5.2541338832025698E-2</c:v>
                </c:pt>
                <c:pt idx="65446">
                  <c:v>2.7112879076405201E-2</c:v>
                </c:pt>
                <c:pt idx="65447">
                  <c:v>2.3748919970579301E-2</c:v>
                </c:pt>
                <c:pt idx="65448">
                  <c:v>2.4570251034738901E-2</c:v>
                </c:pt>
                <c:pt idx="65449">
                  <c:v>-7.2321777600643502E-3</c:v>
                </c:pt>
                <c:pt idx="65450">
                  <c:v>-5.7307338964658304E-3</c:v>
                </c:pt>
                <c:pt idx="65451">
                  <c:v>3.0628791733390899E-2</c:v>
                </c:pt>
                <c:pt idx="65452">
                  <c:v>3.3231673707774897E-2</c:v>
                </c:pt>
                <c:pt idx="65453">
                  <c:v>3.94857252124289E-2</c:v>
                </c:pt>
                <c:pt idx="65454">
                  <c:v>3.4112160014472703E-2</c:v>
                </c:pt>
                <c:pt idx="65455">
                  <c:v>4.9870005511380502E-2</c:v>
                </c:pt>
                <c:pt idx="65456">
                  <c:v>1.83860645886064E-2</c:v>
                </c:pt>
                <c:pt idx="65457">
                  <c:v>1.80130573503385E-2</c:v>
                </c:pt>
                <c:pt idx="65458">
                  <c:v>2.06437810161792E-2</c:v>
                </c:pt>
                <c:pt idx="65459">
                  <c:v>6.2069375737744598E-2</c:v>
                </c:pt>
                <c:pt idx="65460">
                  <c:v>5.4165988631176901E-2</c:v>
                </c:pt>
                <c:pt idx="65461">
                  <c:v>5.3359738218257097E-2</c:v>
                </c:pt>
                <c:pt idx="65462">
                  <c:v>4.9427672243608403E-2</c:v>
                </c:pt>
                <c:pt idx="65463">
                  <c:v>4.3524474293823202E-2</c:v>
                </c:pt>
                <c:pt idx="65464">
                  <c:v>3.8352139963019498E-2</c:v>
                </c:pt>
                <c:pt idx="65465">
                  <c:v>4.6423341833193098E-2</c:v>
                </c:pt>
                <c:pt idx="65466">
                  <c:v>4.1868818931023601E-2</c:v>
                </c:pt>
                <c:pt idx="65467">
                  <c:v>4.3471281411676797E-2</c:v>
                </c:pt>
                <c:pt idx="65468">
                  <c:v>4.04668874762526E-2</c:v>
                </c:pt>
                <c:pt idx="65469">
                  <c:v>9.1869739792791394E-2</c:v>
                </c:pt>
                <c:pt idx="65470">
                  <c:v>8.9294760002928103E-2</c:v>
                </c:pt>
                <c:pt idx="65471">
                  <c:v>0.157316975992914</c:v>
                </c:pt>
                <c:pt idx="65472">
                  <c:v>0.15668373301846</c:v>
                </c:pt>
                <c:pt idx="65473">
                  <c:v>0.17824295081578001</c:v>
                </c:pt>
                <c:pt idx="65474">
                  <c:v>0.160986691672617</c:v>
                </c:pt>
                <c:pt idx="65475">
                  <c:v>0.169328100441477</c:v>
                </c:pt>
                <c:pt idx="65476">
                  <c:v>0.135500971200159</c:v>
                </c:pt>
                <c:pt idx="65477">
                  <c:v>0.13847325614199199</c:v>
                </c:pt>
                <c:pt idx="65478">
                  <c:v>0.149871141884099</c:v>
                </c:pt>
                <c:pt idx="65479">
                  <c:v>0.161003656150906</c:v>
                </c:pt>
                <c:pt idx="65480">
                  <c:v>0.157476127662596</c:v>
                </c:pt>
                <c:pt idx="65481">
                  <c:v>0.158808227034582</c:v>
                </c:pt>
                <c:pt idx="65482">
                  <c:v>0.14235195482166199</c:v>
                </c:pt>
                <c:pt idx="65483">
                  <c:v>0.189534635221771</c:v>
                </c:pt>
                <c:pt idx="65484">
                  <c:v>0.113346024878269</c:v>
                </c:pt>
                <c:pt idx="65485">
                  <c:v>0.24498529142025899</c:v>
                </c:pt>
                <c:pt idx="65486">
                  <c:v>0.249523043085322</c:v>
                </c:pt>
                <c:pt idx="65487">
                  <c:v>0.26721618337419401</c:v>
                </c:pt>
                <c:pt idx="65488">
                  <c:v>0.20842867662356601</c:v>
                </c:pt>
                <c:pt idx="65489">
                  <c:v>0.205374084879824</c:v>
                </c:pt>
                <c:pt idx="65490">
                  <c:v>0.22564345377252201</c:v>
                </c:pt>
                <c:pt idx="65491">
                  <c:v>0.30123353806176401</c:v>
                </c:pt>
                <c:pt idx="65492">
                  <c:v>0.27605430891845401</c:v>
                </c:pt>
                <c:pt idx="65493">
                  <c:v>0.27802914666273498</c:v>
                </c:pt>
                <c:pt idx="65494">
                  <c:v>5.2179855276752703E-3</c:v>
                </c:pt>
                <c:pt idx="65495">
                  <c:v>1.11417147313053E-2</c:v>
                </c:pt>
                <c:pt idx="65496">
                  <c:v>8.86911280626612E-3</c:v>
                </c:pt>
                <c:pt idx="65497">
                  <c:v>7.1244707345337003E-3</c:v>
                </c:pt>
                <c:pt idx="65498">
                  <c:v>8.2233506871245404E-3</c:v>
                </c:pt>
                <c:pt idx="65499">
                  <c:v>1.6165271735313499E-2</c:v>
                </c:pt>
                <c:pt idx="65500">
                  <c:v>1.9968614241166499E-2</c:v>
                </c:pt>
                <c:pt idx="65501">
                  <c:v>6.4581338899462201E-2</c:v>
                </c:pt>
                <c:pt idx="65502">
                  <c:v>5.3025806139362898E-2</c:v>
                </c:pt>
                <c:pt idx="65503">
                  <c:v>5.1470250156572202E-2</c:v>
                </c:pt>
                <c:pt idx="65504">
                  <c:v>3.11845365161895E-2</c:v>
                </c:pt>
                <c:pt idx="65505">
                  <c:v>2.7887597004989599E-2</c:v>
                </c:pt>
                <c:pt idx="65506">
                  <c:v>6.8192734715498193E-2</c:v>
                </c:pt>
                <c:pt idx="65507">
                  <c:v>6.8737853735942794E-2</c:v>
                </c:pt>
                <c:pt idx="65508">
                  <c:v>6.5516368964671098E-2</c:v>
                </c:pt>
                <c:pt idx="65509">
                  <c:v>7.2063450050520395E-2</c:v>
                </c:pt>
                <c:pt idx="65510">
                  <c:v>3.2804648941339602E-2</c:v>
                </c:pt>
                <c:pt idx="65511">
                  <c:v>2.7397978702600599E-2</c:v>
                </c:pt>
                <c:pt idx="65512">
                  <c:v>1.04449900994774E-2</c:v>
                </c:pt>
                <c:pt idx="65513">
                  <c:v>2.7390402181549402E-2</c:v>
                </c:pt>
                <c:pt idx="65514">
                  <c:v>2.1872889935038199E-2</c:v>
                </c:pt>
                <c:pt idx="65515">
                  <c:v>2.7628738283161199E-2</c:v>
                </c:pt>
                <c:pt idx="65516">
                  <c:v>2.72597455472651E-2</c:v>
                </c:pt>
                <c:pt idx="65517">
                  <c:v>2.53632991720158E-2</c:v>
                </c:pt>
                <c:pt idx="65518">
                  <c:v>2.2155838023875701E-2</c:v>
                </c:pt>
                <c:pt idx="65519">
                  <c:v>2.3093664540649601E-2</c:v>
                </c:pt>
                <c:pt idx="65520">
                  <c:v>1.8691007331163599E-2</c:v>
                </c:pt>
                <c:pt idx="65521">
                  <c:v>1.49384665845373E-2</c:v>
                </c:pt>
                <c:pt idx="65522">
                  <c:v>1.42614709184811E-2</c:v>
                </c:pt>
                <c:pt idx="65523">
                  <c:v>3.7170641421911003E-2</c:v>
                </c:pt>
                <c:pt idx="65524">
                  <c:v>3.69689413117162E-2</c:v>
                </c:pt>
                <c:pt idx="65525">
                  <c:v>4.56974327237877E-2</c:v>
                </c:pt>
                <c:pt idx="65526">
                  <c:v>1.9108777927009799E-2</c:v>
                </c:pt>
                <c:pt idx="65527">
                  <c:v>-2.2288405574274601E-2</c:v>
                </c:pt>
                <c:pt idx="65528">
                  <c:v>-3.08507700824702E-2</c:v>
                </c:pt>
                <c:pt idx="65529">
                  <c:v>-7.43552070196946E-2</c:v>
                </c:pt>
                <c:pt idx="65530">
                  <c:v>-1.0480254204953099E-2</c:v>
                </c:pt>
                <c:pt idx="65531">
                  <c:v>0.112116599844177</c:v>
                </c:pt>
                <c:pt idx="65532">
                  <c:v>0.110129060111749</c:v>
                </c:pt>
                <c:pt idx="65533">
                  <c:v>0.15650924811873199</c:v>
                </c:pt>
                <c:pt idx="65534">
                  <c:v>0.15377311236132599</c:v>
                </c:pt>
                <c:pt idx="65535">
                  <c:v>9.3878584590817396E-2</c:v>
                </c:pt>
                <c:pt idx="65536">
                  <c:v>0.14602416324978101</c:v>
                </c:pt>
                <c:pt idx="65537">
                  <c:v>0.26327118835510799</c:v>
                </c:pt>
                <c:pt idx="65538">
                  <c:v>0.13693969007939599</c:v>
                </c:pt>
                <c:pt idx="65539">
                  <c:v>0.147575369834964</c:v>
                </c:pt>
                <c:pt idx="65540">
                  <c:v>0.16791404548938901</c:v>
                </c:pt>
                <c:pt idx="65541">
                  <c:v>0.15757723908096</c:v>
                </c:pt>
                <c:pt idx="65542">
                  <c:v>0.15978193640378999</c:v>
                </c:pt>
                <c:pt idx="65543">
                  <c:v>0.178206785070681</c:v>
                </c:pt>
                <c:pt idx="65544">
                  <c:v>0.224050457391781</c:v>
                </c:pt>
                <c:pt idx="65545">
                  <c:v>0.22198327901586601</c:v>
                </c:pt>
                <c:pt idx="65546">
                  <c:v>0.133694864307452</c:v>
                </c:pt>
                <c:pt idx="65547">
                  <c:v>0.162707003978071</c:v>
                </c:pt>
                <c:pt idx="65548">
                  <c:v>0.11113984785627</c:v>
                </c:pt>
                <c:pt idx="65549">
                  <c:v>0.11502541818392099</c:v>
                </c:pt>
                <c:pt idx="65550">
                  <c:v>0.124665292136214</c:v>
                </c:pt>
                <c:pt idx="65551">
                  <c:v>0.14690618292951499</c:v>
                </c:pt>
                <c:pt idx="65552">
                  <c:v>0.13485623330218099</c:v>
                </c:pt>
                <c:pt idx="65553">
                  <c:v>0.136480921466614</c:v>
                </c:pt>
                <c:pt idx="65554">
                  <c:v>0.127011678980016</c:v>
                </c:pt>
                <c:pt idx="65555">
                  <c:v>0.12159046888326799</c:v>
                </c:pt>
                <c:pt idx="65556">
                  <c:v>0.100590682656507</c:v>
                </c:pt>
                <c:pt idx="65557">
                  <c:v>0.104006788982836</c:v>
                </c:pt>
                <c:pt idx="65558">
                  <c:v>0.11351881010718499</c:v>
                </c:pt>
                <c:pt idx="65559">
                  <c:v>0.14445015733109001</c:v>
                </c:pt>
                <c:pt idx="65560">
                  <c:v>0.14535168387325301</c:v>
                </c:pt>
                <c:pt idx="65561">
                  <c:v>0.14192686915376199</c:v>
                </c:pt>
                <c:pt idx="65562">
                  <c:v>0.149465678285575</c:v>
                </c:pt>
                <c:pt idx="65563">
                  <c:v>0.15121252614550301</c:v>
                </c:pt>
                <c:pt idx="65564">
                  <c:v>0.161148484108881</c:v>
                </c:pt>
                <c:pt idx="65565">
                  <c:v>0.13331317572205401</c:v>
                </c:pt>
                <c:pt idx="65566">
                  <c:v>8.2121804684149202E-2</c:v>
                </c:pt>
                <c:pt idx="65567">
                  <c:v>8.6701598192091694E-2</c:v>
                </c:pt>
                <c:pt idx="65568">
                  <c:v>9.1680754202867698E-2</c:v>
                </c:pt>
                <c:pt idx="65569">
                  <c:v>0.14603196117904901</c:v>
                </c:pt>
                <c:pt idx="65570">
                  <c:v>0.14752927426665</c:v>
                </c:pt>
                <c:pt idx="65571">
                  <c:v>0.18150628809347699</c:v>
                </c:pt>
                <c:pt idx="65572">
                  <c:v>0.248109387322202</c:v>
                </c:pt>
                <c:pt idx="65573">
                  <c:v>0.23547348300225701</c:v>
                </c:pt>
                <c:pt idx="65574">
                  <c:v>8.4910641612769792E-3</c:v>
                </c:pt>
                <c:pt idx="65575">
                  <c:v>4.8286392503851198E-3</c:v>
                </c:pt>
                <c:pt idx="65576">
                  <c:v>8.7715056287318502E-3</c:v>
                </c:pt>
                <c:pt idx="65577">
                  <c:v>-1.12028526597598E-2</c:v>
                </c:pt>
                <c:pt idx="65578">
                  <c:v>-7.1586104438876499E-3</c:v>
                </c:pt>
                <c:pt idx="65579">
                  <c:v>-8.6957402103933195E-3</c:v>
                </c:pt>
                <c:pt idx="65580">
                  <c:v>1.0043418244674199E-2</c:v>
                </c:pt>
                <c:pt idx="65581" formatCode="0.00E+00">
                  <c:v>-9.3171168476136003E-4</c:v>
                </c:pt>
                <c:pt idx="65582">
                  <c:v>8.8384895023911406E-2</c:v>
                </c:pt>
                <c:pt idx="65583">
                  <c:v>8.6882367517049794E-2</c:v>
                </c:pt>
                <c:pt idx="65584">
                  <c:v>3.7180724705504001E-2</c:v>
                </c:pt>
                <c:pt idx="65585">
                  <c:v>2.55555889016396E-2</c:v>
                </c:pt>
                <c:pt idx="65586">
                  <c:v>2.6899475806805202E-2</c:v>
                </c:pt>
                <c:pt idx="65587">
                  <c:v>2.5938354731225501E-2</c:v>
                </c:pt>
                <c:pt idx="65588">
                  <c:v>7.6012802348012207E-2</c:v>
                </c:pt>
                <c:pt idx="65589">
                  <c:v>5.2551599248291003E-2</c:v>
                </c:pt>
                <c:pt idx="65590">
                  <c:v>9.3590816223670201E-2</c:v>
                </c:pt>
                <c:pt idx="65591">
                  <c:v>0.105410844514887</c:v>
                </c:pt>
                <c:pt idx="65592">
                  <c:v>0.14006345624059799</c:v>
                </c:pt>
                <c:pt idx="65593">
                  <c:v>0.137205284372721</c:v>
                </c:pt>
                <c:pt idx="65594">
                  <c:v>0.16941299591912701</c:v>
                </c:pt>
                <c:pt idx="65595">
                  <c:v>0.17410661576623199</c:v>
                </c:pt>
                <c:pt idx="65596">
                  <c:v>0.34459510785720299</c:v>
                </c:pt>
                <c:pt idx="65597">
                  <c:v>0.36871947718034098</c:v>
                </c:pt>
                <c:pt idx="65598">
                  <c:v>0.38846607014065199</c:v>
                </c:pt>
                <c:pt idx="65599">
                  <c:v>0.37790983181117599</c:v>
                </c:pt>
                <c:pt idx="65600">
                  <c:v>0.52090634797659996</c:v>
                </c:pt>
                <c:pt idx="65601">
                  <c:v>0.51400716228820298</c:v>
                </c:pt>
                <c:pt idx="65602">
                  <c:v>0.53973378738201605</c:v>
                </c:pt>
                <c:pt idx="65603">
                  <c:v>9.4714896042851198E-3</c:v>
                </c:pt>
                <c:pt idx="65604">
                  <c:v>1.7252866385112298E-2</c:v>
                </c:pt>
                <c:pt idx="65605">
                  <c:v>1.2714385481150199E-2</c:v>
                </c:pt>
                <c:pt idx="65606">
                  <c:v>2.79558958935834E-2</c:v>
                </c:pt>
                <c:pt idx="65607">
                  <c:v>-4.9786062668808403E-3</c:v>
                </c:pt>
                <c:pt idx="65608">
                  <c:v>-4.7231299800332104E-3</c:v>
                </c:pt>
                <c:pt idx="65609">
                  <c:v>-7.8979045939324699E-3</c:v>
                </c:pt>
                <c:pt idx="65610">
                  <c:v>-1.10762756784337E-2</c:v>
                </c:pt>
                <c:pt idx="65611">
                  <c:v>-1.1095674688108501E-2</c:v>
                </c:pt>
                <c:pt idx="65612">
                  <c:v>-1.3433381036027999E-2</c:v>
                </c:pt>
                <c:pt idx="65613">
                  <c:v>-1.28922863332121E-2</c:v>
                </c:pt>
                <c:pt idx="65614">
                  <c:v>-2.9790176479141499E-2</c:v>
                </c:pt>
                <c:pt idx="65615">
                  <c:v>-3.6790668040759901E-2</c:v>
                </c:pt>
                <c:pt idx="65616">
                  <c:v>-3.9291068671516202E-2</c:v>
                </c:pt>
                <c:pt idx="65617">
                  <c:v>-4.3349322374695902E-2</c:v>
                </c:pt>
                <c:pt idx="65618">
                  <c:v>-4.5102865130542701E-2</c:v>
                </c:pt>
                <c:pt idx="65619">
                  <c:v>-4.7271800260102199E-2</c:v>
                </c:pt>
                <c:pt idx="65620">
                  <c:v>-4.49010611677702E-2</c:v>
                </c:pt>
                <c:pt idx="65621">
                  <c:v>-5.0858677933488E-2</c:v>
                </c:pt>
                <c:pt idx="65622">
                  <c:v>-4.4939835996437902E-2</c:v>
                </c:pt>
                <c:pt idx="65623">
                  <c:v>-5.04708439782433E-2</c:v>
                </c:pt>
                <c:pt idx="65624">
                  <c:v>-5.2631028830700803E-2</c:v>
                </c:pt>
                <c:pt idx="65625">
                  <c:v>-5.58219915970612E-2</c:v>
                </c:pt>
                <c:pt idx="65626">
                  <c:v>-5.56570327598611E-2</c:v>
                </c:pt>
                <c:pt idx="65627">
                  <c:v>-7.5721527139277003E-2</c:v>
                </c:pt>
                <c:pt idx="65628">
                  <c:v>-7.4071054600593295E-2</c:v>
                </c:pt>
                <c:pt idx="65629">
                  <c:v>-7.1691088516985593E-2</c:v>
                </c:pt>
                <c:pt idx="65630">
                  <c:v>-5.1925397938448997E-2</c:v>
                </c:pt>
                <c:pt idx="65631">
                  <c:v>-6.3123086944155402E-2</c:v>
                </c:pt>
                <c:pt idx="65632">
                  <c:v>-6.8789407017151694E-2</c:v>
                </c:pt>
                <c:pt idx="65633">
                  <c:v>-8.2551947310461199E-2</c:v>
                </c:pt>
                <c:pt idx="65634">
                  <c:v>-7.9767291730141895E-2</c:v>
                </c:pt>
                <c:pt idx="65635">
                  <c:v>-8.92751660342707E-2</c:v>
                </c:pt>
                <c:pt idx="65636">
                  <c:v>-0.102158794754522</c:v>
                </c:pt>
                <c:pt idx="65637">
                  <c:v>-0.112056110895217</c:v>
                </c:pt>
                <c:pt idx="65638">
                  <c:v>-0.110980327528848</c:v>
                </c:pt>
                <c:pt idx="65639">
                  <c:v>-0.111270917134397</c:v>
                </c:pt>
                <c:pt idx="65640">
                  <c:v>-0.110388656224829</c:v>
                </c:pt>
                <c:pt idx="65641">
                  <c:v>-0.110671204972562</c:v>
                </c:pt>
                <c:pt idx="65642">
                  <c:v>-0.113835484757278</c:v>
                </c:pt>
                <c:pt idx="65643">
                  <c:v>-0.1290990170727</c:v>
                </c:pt>
                <c:pt idx="65644">
                  <c:v>-6.2864605624964598E-2</c:v>
                </c:pt>
                <c:pt idx="65645">
                  <c:v>-6.2714950424121702E-2</c:v>
                </c:pt>
                <c:pt idx="65646">
                  <c:v>-4.4043560358036901E-2</c:v>
                </c:pt>
                <c:pt idx="65647">
                  <c:v>-3.3893240926285699E-2</c:v>
                </c:pt>
                <c:pt idx="65648">
                  <c:v>-3.4217827543983698E-2</c:v>
                </c:pt>
                <c:pt idx="65649">
                  <c:v>-3.2974826606851602E-2</c:v>
                </c:pt>
                <c:pt idx="65650">
                  <c:v>-7.7839517019861998E-2</c:v>
                </c:pt>
                <c:pt idx="65651">
                  <c:v>-7.8799251167887399E-2</c:v>
                </c:pt>
                <c:pt idx="65652">
                  <c:v>-6.98144179984721E-2</c:v>
                </c:pt>
                <c:pt idx="65653">
                  <c:v>-7.6930674882717404E-2</c:v>
                </c:pt>
                <c:pt idx="65654">
                  <c:v>-3.53421459871665E-2</c:v>
                </c:pt>
                <c:pt idx="65655">
                  <c:v>-7.5466843798494596E-2</c:v>
                </c:pt>
                <c:pt idx="65656">
                  <c:v>-7.0404124615899705E-2</c:v>
                </c:pt>
                <c:pt idx="65657">
                  <c:v>-7.1749493599022093E-2</c:v>
                </c:pt>
                <c:pt idx="65658">
                  <c:v>-7.8451884759500295E-2</c:v>
                </c:pt>
                <c:pt idx="65659">
                  <c:v>-7.7935653444061601E-2</c:v>
                </c:pt>
                <c:pt idx="65660">
                  <c:v>4.3706624238378497E-2</c:v>
                </c:pt>
                <c:pt idx="65661">
                  <c:v>6.1782596771022102E-2</c:v>
                </c:pt>
                <c:pt idx="65662">
                  <c:v>5.0763523766791802E-2</c:v>
                </c:pt>
                <c:pt idx="65663">
                  <c:v>6.6478637379130595E-2</c:v>
                </c:pt>
                <c:pt idx="65664">
                  <c:v>8.4675505483541302E-2</c:v>
                </c:pt>
                <c:pt idx="65665">
                  <c:v>8.3669432626648901E-2</c:v>
                </c:pt>
                <c:pt idx="65666">
                  <c:v>7.4119030507049793E-2</c:v>
                </c:pt>
                <c:pt idx="65667">
                  <c:v>9.7969494797747594E-2</c:v>
                </c:pt>
                <c:pt idx="65668">
                  <c:v>8.8551334267702203E-2</c:v>
                </c:pt>
                <c:pt idx="65669">
                  <c:v>9.2055297452404206E-2</c:v>
                </c:pt>
                <c:pt idx="65670">
                  <c:v>8.8590217281728695E-2</c:v>
                </c:pt>
                <c:pt idx="65671">
                  <c:v>9.2845628416838605E-2</c:v>
                </c:pt>
                <c:pt idx="65672">
                  <c:v>9.73981275413624E-2</c:v>
                </c:pt>
                <c:pt idx="65673">
                  <c:v>9.3403677260264203E-2</c:v>
                </c:pt>
                <c:pt idx="65674">
                  <c:v>9.2473669785281903E-2</c:v>
                </c:pt>
                <c:pt idx="65675">
                  <c:v>9.6058886056214599E-2</c:v>
                </c:pt>
                <c:pt idx="65676">
                  <c:v>0.102828709150409</c:v>
                </c:pt>
                <c:pt idx="65677">
                  <c:v>0.131401242045943</c:v>
                </c:pt>
                <c:pt idx="65678">
                  <c:v>0.13432961684375599</c:v>
                </c:pt>
                <c:pt idx="65679">
                  <c:v>0.150622591297598</c:v>
                </c:pt>
                <c:pt idx="65680">
                  <c:v>0.241437658602874</c:v>
                </c:pt>
                <c:pt idx="65681">
                  <c:v>0.21005724149694499</c:v>
                </c:pt>
                <c:pt idx="65682">
                  <c:v>0.23240101066896701</c:v>
                </c:pt>
                <c:pt idx="65683">
                  <c:v>1.0388396612024601E-2</c:v>
                </c:pt>
                <c:pt idx="65684">
                  <c:v>0.209186429088771</c:v>
                </c:pt>
                <c:pt idx="65685">
                  <c:v>0.26016479080636501</c:v>
                </c:pt>
                <c:pt idx="65686">
                  <c:v>0.170518192493233</c:v>
                </c:pt>
                <c:pt idx="65687">
                  <c:v>0.15628505987386199</c:v>
                </c:pt>
                <c:pt idx="65688">
                  <c:v>0.15592439112001599</c:v>
                </c:pt>
                <c:pt idx="65689">
                  <c:v>0.22562358160888099</c:v>
                </c:pt>
                <c:pt idx="65690">
                  <c:v>7.5411161347263805E-2</c:v>
                </c:pt>
                <c:pt idx="65691">
                  <c:v>3.2401162246791198E-3</c:v>
                </c:pt>
                <c:pt idx="65692">
                  <c:v>9.8850556204306203E-3</c:v>
                </c:pt>
                <c:pt idx="65693">
                  <c:v>-5.1298734449456403E-3</c:v>
                </c:pt>
                <c:pt idx="65694">
                  <c:v>-8.9283124373737907E-3</c:v>
                </c:pt>
                <c:pt idx="65695">
                  <c:v>-1.10999627824661E-2</c:v>
                </c:pt>
                <c:pt idx="65696">
                  <c:v>-1.0521714618236099E-2</c:v>
                </c:pt>
                <c:pt idx="65697">
                  <c:v>-2.8274392689972599E-2</c:v>
                </c:pt>
                <c:pt idx="65698">
                  <c:v>-3.3136326398705201E-2</c:v>
                </c:pt>
                <c:pt idx="65699">
                  <c:v>-3.8518252787860897E-2</c:v>
                </c:pt>
                <c:pt idx="65700">
                  <c:v>-3.89754501852883E-2</c:v>
                </c:pt>
                <c:pt idx="65701">
                  <c:v>-1.24204889304782E-2</c:v>
                </c:pt>
                <c:pt idx="65702">
                  <c:v>1.1546836677059901E-2</c:v>
                </c:pt>
                <c:pt idx="65703">
                  <c:v>-2.35949177602656E-2</c:v>
                </c:pt>
                <c:pt idx="65704">
                  <c:v>-2.34539733355432E-2</c:v>
                </c:pt>
                <c:pt idx="65705">
                  <c:v>-2.2590452153723899E-2</c:v>
                </c:pt>
                <c:pt idx="65706">
                  <c:v>-3.0442278454740401E-2</c:v>
                </c:pt>
                <c:pt idx="65707">
                  <c:v>-4.53230171761611E-2</c:v>
                </c:pt>
                <c:pt idx="65708">
                  <c:v>-3.6869372387509002E-2</c:v>
                </c:pt>
                <c:pt idx="65709">
                  <c:v>-4.0011187030418199E-2</c:v>
                </c:pt>
                <c:pt idx="65710">
                  <c:v>-5.0315482337712297E-2</c:v>
                </c:pt>
                <c:pt idx="65711">
                  <c:v>-5.7218929620710797E-2</c:v>
                </c:pt>
                <c:pt idx="65712">
                  <c:v>-5.5396390043149502E-2</c:v>
                </c:pt>
                <c:pt idx="65713">
                  <c:v>-5.5958828334661398E-2</c:v>
                </c:pt>
                <c:pt idx="65714">
                  <c:v>-6.1936805378148801E-2</c:v>
                </c:pt>
                <c:pt idx="65715">
                  <c:v>-5.4696222231522498E-2</c:v>
                </c:pt>
                <c:pt idx="65716">
                  <c:v>-5.3607811892946999E-2</c:v>
                </c:pt>
                <c:pt idx="65717">
                  <c:v>-5.3752211881648901E-2</c:v>
                </c:pt>
                <c:pt idx="65718">
                  <c:v>-4.9389792136118799E-2</c:v>
                </c:pt>
                <c:pt idx="65719">
                  <c:v>-1.7371430546126901E-2</c:v>
                </c:pt>
                <c:pt idx="65720">
                  <c:v>8.1162259823843695E-3</c:v>
                </c:pt>
                <c:pt idx="65721">
                  <c:v>-2.65063754262524E-2</c:v>
                </c:pt>
                <c:pt idx="65722">
                  <c:v>-3.4923942244607403E-2</c:v>
                </c:pt>
                <c:pt idx="65723">
                  <c:v>-5.3826137810553301E-2</c:v>
                </c:pt>
                <c:pt idx="65724">
                  <c:v>-4.6325760393945703E-2</c:v>
                </c:pt>
                <c:pt idx="65725">
                  <c:v>-1.35414643642266E-2</c:v>
                </c:pt>
                <c:pt idx="65726">
                  <c:v>1.7243849634941098E-2</c:v>
                </c:pt>
                <c:pt idx="65727">
                  <c:v>3.8279978767127E-2</c:v>
                </c:pt>
                <c:pt idx="65728">
                  <c:v>3.8279978767127E-2</c:v>
                </c:pt>
                <c:pt idx="65729">
                  <c:v>1.8560735153832799E-2</c:v>
                </c:pt>
                <c:pt idx="65730">
                  <c:v>-2.7967994845070999E-2</c:v>
                </c:pt>
                <c:pt idx="65731">
                  <c:v>-5.2840607232531298E-2</c:v>
                </c:pt>
                <c:pt idx="65732">
                  <c:v>-3.2490482969740997E-2</c:v>
                </c:pt>
                <c:pt idx="65733">
                  <c:v>-3.3015525126864197E-2</c:v>
                </c:pt>
                <c:pt idx="65734">
                  <c:v>-1.21968008518256E-2</c:v>
                </c:pt>
                <c:pt idx="65735">
                  <c:v>-3.12768766666051E-2</c:v>
                </c:pt>
                <c:pt idx="65736">
                  <c:v>-1.0570945859555E-2</c:v>
                </c:pt>
                <c:pt idx="65737">
                  <c:v>-3.2142964653027101E-2</c:v>
                </c:pt>
                <c:pt idx="65738">
                  <c:v>-1.60569662529082E-2</c:v>
                </c:pt>
                <c:pt idx="65739">
                  <c:v>-3.4795011034506697E-2</c:v>
                </c:pt>
                <c:pt idx="65740">
                  <c:v>2.91917242584258E-2</c:v>
                </c:pt>
                <c:pt idx="65741">
                  <c:v>9.4375394126149301E-3</c:v>
                </c:pt>
                <c:pt idx="65742">
                  <c:v>1.18129033633385E-2</c:v>
                </c:pt>
                <c:pt idx="65743">
                  <c:v>1.3567621283163399E-2</c:v>
                </c:pt>
                <c:pt idx="65744">
                  <c:v>1.36954180565096E-2</c:v>
                </c:pt>
                <c:pt idx="65745">
                  <c:v>1.22473257227808E-2</c:v>
                </c:pt>
                <c:pt idx="65746">
                  <c:v>-3.14121346218212E-2</c:v>
                </c:pt>
                <c:pt idx="65747">
                  <c:v>-3.04403521774743E-2</c:v>
                </c:pt>
                <c:pt idx="65748">
                  <c:v>9.8596814813856001E-3</c:v>
                </c:pt>
                <c:pt idx="65749">
                  <c:v>-1.51933016002201E-2</c:v>
                </c:pt>
                <c:pt idx="65750">
                  <c:v>-6.5790386905443005E-2</c:v>
                </c:pt>
                <c:pt idx="65751">
                  <c:v>-7.0785216057806605E-2</c:v>
                </c:pt>
                <c:pt idx="65752">
                  <c:v>5.2508153796579898E-3</c:v>
                </c:pt>
                <c:pt idx="65753">
                  <c:v>1.2149396398541901E-2</c:v>
                </c:pt>
                <c:pt idx="65754">
                  <c:v>1.0010074827902799E-2</c:v>
                </c:pt>
                <c:pt idx="65755">
                  <c:v>-1.2380721403609501E-2</c:v>
                </c:pt>
                <c:pt idx="65756">
                  <c:v>-1.33178237714004E-2</c:v>
                </c:pt>
                <c:pt idx="65757">
                  <c:v>-8.5979871249062204E-3</c:v>
                </c:pt>
                <c:pt idx="65758">
                  <c:v>1.2678751787012599E-2</c:v>
                </c:pt>
                <c:pt idx="65759">
                  <c:v>1.3087627393508499E-2</c:v>
                </c:pt>
                <c:pt idx="65760">
                  <c:v>-5.1906829405721201E-2</c:v>
                </c:pt>
                <c:pt idx="65761">
                  <c:v>-5.9900056706136497E-2</c:v>
                </c:pt>
                <c:pt idx="65762">
                  <c:v>-5.1624354986858903E-3</c:v>
                </c:pt>
                <c:pt idx="65763">
                  <c:v>-5.3149019833487101E-3</c:v>
                </c:pt>
                <c:pt idx="65764">
                  <c:v>-6.0771316192646998E-3</c:v>
                </c:pt>
                <c:pt idx="65765">
                  <c:v>-6.6134189509854304E-3</c:v>
                </c:pt>
                <c:pt idx="65766">
                  <c:v>-3.5567119115236202E-3</c:v>
                </c:pt>
                <c:pt idx="65767">
                  <c:v>-1.02175701718167E-2</c:v>
                </c:pt>
                <c:pt idx="65768">
                  <c:v>-9.9048289508893994E-3</c:v>
                </c:pt>
                <c:pt idx="65769">
                  <c:v>-9.5602229613884707E-3</c:v>
                </c:pt>
                <c:pt idx="65770">
                  <c:v>1.38573794754413E-2</c:v>
                </c:pt>
                <c:pt idx="65771">
                  <c:v>1.1088515494751001E-2</c:v>
                </c:pt>
                <c:pt idx="65772">
                  <c:v>3.57650317194508E-2</c:v>
                </c:pt>
                <c:pt idx="65773">
                  <c:v>3.6455213945721703E-2</c:v>
                </c:pt>
                <c:pt idx="65774">
                  <c:v>5.96516503916317E-2</c:v>
                </c:pt>
                <c:pt idx="65775">
                  <c:v>-6.5730299304715897E-3</c:v>
                </c:pt>
                <c:pt idx="65776">
                  <c:v>-1.6715671021490599E-2</c:v>
                </c:pt>
                <c:pt idx="65777">
                  <c:v>1.9380309006975498E-2</c:v>
                </c:pt>
                <c:pt idx="65778">
                  <c:v>4.1969481292378902E-2</c:v>
                </c:pt>
                <c:pt idx="65779">
                  <c:v>1.7620775182855802E-2</c:v>
                </c:pt>
                <c:pt idx="65780">
                  <c:v>1.8513716199305599E-2</c:v>
                </c:pt>
                <c:pt idx="65781">
                  <c:v>4.0819550097341797E-2</c:v>
                </c:pt>
                <c:pt idx="65782">
                  <c:v>3.5934589922123901E-2</c:v>
                </c:pt>
                <c:pt idx="65783">
                  <c:v>3.25686912889675E-2</c:v>
                </c:pt>
                <c:pt idx="65784">
                  <c:v>3.4804863665247099E-2</c:v>
                </c:pt>
                <c:pt idx="65785">
                  <c:v>4.6131787377113202E-2</c:v>
                </c:pt>
                <c:pt idx="65786">
                  <c:v>3.7661394238648303E-2</c:v>
                </c:pt>
                <c:pt idx="65787">
                  <c:v>3.6401169297805402E-2</c:v>
                </c:pt>
                <c:pt idx="65788">
                  <c:v>3.83687042600118E-2</c:v>
                </c:pt>
                <c:pt idx="65789">
                  <c:v>1.6096017783676399E-2</c:v>
                </c:pt>
                <c:pt idx="65790">
                  <c:v>1.7283019793554899E-2</c:v>
                </c:pt>
                <c:pt idx="65791">
                  <c:v>1.6688081317872899E-2</c:v>
                </c:pt>
                <c:pt idx="65792">
                  <c:v>1.73996687576734E-2</c:v>
                </c:pt>
                <c:pt idx="65793">
                  <c:v>1.8619396019616999E-2</c:v>
                </c:pt>
                <c:pt idx="65794">
                  <c:v>1.94527734897866E-2</c:v>
                </c:pt>
                <c:pt idx="65795">
                  <c:v>-1.8361654617314201E-2</c:v>
                </c:pt>
                <c:pt idx="65796">
                  <c:v>-1.76133272296756E-2</c:v>
                </c:pt>
                <c:pt idx="65797">
                  <c:v>-1.3045533889498801E-2</c:v>
                </c:pt>
                <c:pt idx="65798">
                  <c:v>-1.2530046355734899E-2</c:v>
                </c:pt>
                <c:pt idx="65799">
                  <c:v>-1.3155099814937401E-2</c:v>
                </c:pt>
                <c:pt idx="65800">
                  <c:v>2.1986594679807601E-2</c:v>
                </c:pt>
                <c:pt idx="65801">
                  <c:v>4.0947332886498801E-2</c:v>
                </c:pt>
                <c:pt idx="65802">
                  <c:v>8.3393459137889703E-2</c:v>
                </c:pt>
                <c:pt idx="65803">
                  <c:v>3.8407406750678899E-2</c:v>
                </c:pt>
                <c:pt idx="65804">
                  <c:v>7.5180837046562301E-3</c:v>
                </c:pt>
                <c:pt idx="65805">
                  <c:v>8.3759121140705092E-3</c:v>
                </c:pt>
                <c:pt idx="65806">
                  <c:v>1.1065397144016599E-3</c:v>
                </c:pt>
                <c:pt idx="65807">
                  <c:v>5.1165286502708102E-2</c:v>
                </c:pt>
                <c:pt idx="65808">
                  <c:v>5.0432395974190997E-2</c:v>
                </c:pt>
                <c:pt idx="65809">
                  <c:v>1.0492502890357899E-2</c:v>
                </c:pt>
                <c:pt idx="65810">
                  <c:v>4.7572347711693601E-2</c:v>
                </c:pt>
                <c:pt idx="65811">
                  <c:v>5.0196265194062797E-2</c:v>
                </c:pt>
                <c:pt idx="65812">
                  <c:v>2.8096051064459601E-2</c:v>
                </c:pt>
                <c:pt idx="65813">
                  <c:v>2.07388792623255E-2</c:v>
                </c:pt>
                <c:pt idx="65814">
                  <c:v>3.8375027215170103E-2</c:v>
                </c:pt>
                <c:pt idx="65815">
                  <c:v>5.1893937380346401E-2</c:v>
                </c:pt>
                <c:pt idx="65816">
                  <c:v>3.5581676596540802E-2</c:v>
                </c:pt>
                <c:pt idx="65817">
                  <c:v>3.2613814819227399E-2</c:v>
                </c:pt>
                <c:pt idx="65818">
                  <c:v>5.5924856010563802E-2</c:v>
                </c:pt>
                <c:pt idx="65819">
                  <c:v>4.3280398717927902E-2</c:v>
                </c:pt>
                <c:pt idx="65820">
                  <c:v>0.108285909989101</c:v>
                </c:pt>
                <c:pt idx="65821">
                  <c:v>0.109803698830357</c:v>
                </c:pt>
                <c:pt idx="65822">
                  <c:v>0.13454064384634901</c:v>
                </c:pt>
                <c:pt idx="65823">
                  <c:v>0.14322061244992501</c:v>
                </c:pt>
                <c:pt idx="65824">
                  <c:v>0.139619820337095</c:v>
                </c:pt>
                <c:pt idx="65825">
                  <c:v>0.14342194638727701</c:v>
                </c:pt>
                <c:pt idx="65826">
                  <c:v>0.13917101084136699</c:v>
                </c:pt>
                <c:pt idx="65827">
                  <c:v>8.8097624691495E-2</c:v>
                </c:pt>
                <c:pt idx="65828">
                  <c:v>0.104676094951986</c:v>
                </c:pt>
                <c:pt idx="65829">
                  <c:v>0.111332787703186</c:v>
                </c:pt>
                <c:pt idx="65830">
                  <c:v>0.119765875803788</c:v>
                </c:pt>
                <c:pt idx="65831">
                  <c:v>9.2166713582088694E-2</c:v>
                </c:pt>
                <c:pt idx="65832">
                  <c:v>8.5550761956937504E-2</c:v>
                </c:pt>
                <c:pt idx="65833">
                  <c:v>9.0176864059713799E-2</c:v>
                </c:pt>
                <c:pt idx="65834">
                  <c:v>9.3060905024545407E-2</c:v>
                </c:pt>
                <c:pt idx="65835">
                  <c:v>8.9360763841395296E-2</c:v>
                </c:pt>
                <c:pt idx="65836">
                  <c:v>0.14669603461334799</c:v>
                </c:pt>
                <c:pt idx="65837">
                  <c:v>0.12380985303624201</c:v>
                </c:pt>
                <c:pt idx="65838">
                  <c:v>0.12635053583308001</c:v>
                </c:pt>
                <c:pt idx="65839">
                  <c:v>0.13250948168069501</c:v>
                </c:pt>
                <c:pt idx="65840">
                  <c:v>0.14050965806429899</c:v>
                </c:pt>
                <c:pt idx="65841">
                  <c:v>0.141897777976317</c:v>
                </c:pt>
                <c:pt idx="65842">
                  <c:v>0.149035846888674</c:v>
                </c:pt>
                <c:pt idx="65843">
                  <c:v>0.15339998108913699</c:v>
                </c:pt>
                <c:pt idx="65844">
                  <c:v>0.16206975453554301</c:v>
                </c:pt>
                <c:pt idx="65845">
                  <c:v>0.17435474305871801</c:v>
                </c:pt>
                <c:pt idx="65846">
                  <c:v>0.164731788790767</c:v>
                </c:pt>
                <c:pt idx="65847">
                  <c:v>0.15904728516807201</c:v>
                </c:pt>
                <c:pt idx="65848">
                  <c:v>0.147587537317593</c:v>
                </c:pt>
                <c:pt idx="65849">
                  <c:v>0.14769212119049499</c:v>
                </c:pt>
                <c:pt idx="65850">
                  <c:v>0.174095009337949</c:v>
                </c:pt>
                <c:pt idx="65851">
                  <c:v>0.13812589447423701</c:v>
                </c:pt>
                <c:pt idx="65852">
                  <c:v>0.150393627538673</c:v>
                </c:pt>
                <c:pt idx="65853">
                  <c:v>0.15238953432424501</c:v>
                </c:pt>
                <c:pt idx="65854">
                  <c:v>0.156075012987265</c:v>
                </c:pt>
                <c:pt idx="65855">
                  <c:v>0.15517706641561199</c:v>
                </c:pt>
                <c:pt idx="65856">
                  <c:v>0.16500369479965399</c:v>
                </c:pt>
                <c:pt idx="65857">
                  <c:v>0.16566214809857699</c:v>
                </c:pt>
                <c:pt idx="65858">
                  <c:v>0.17363845934424099</c:v>
                </c:pt>
                <c:pt idx="65859">
                  <c:v>0.17317984353721</c:v>
                </c:pt>
                <c:pt idx="65860">
                  <c:v>0.16738931807163901</c:v>
                </c:pt>
                <c:pt idx="65861">
                  <c:v>0.26263326781015101</c:v>
                </c:pt>
                <c:pt idx="65862">
                  <c:v>0.27569032670065802</c:v>
                </c:pt>
                <c:pt idx="65863">
                  <c:v>0.17958184915081399</c:v>
                </c:pt>
                <c:pt idx="65864">
                  <c:v>0.179160283089012</c:v>
                </c:pt>
                <c:pt idx="65865">
                  <c:v>0.18917650873783801</c:v>
                </c:pt>
                <c:pt idx="65866">
                  <c:v>0.22546604208597101</c:v>
                </c:pt>
                <c:pt idx="65867">
                  <c:v>0.227376649459159</c:v>
                </c:pt>
                <c:pt idx="65868">
                  <c:v>0.21138052265305901</c:v>
                </c:pt>
                <c:pt idx="65869">
                  <c:v>0.224703992895563</c:v>
                </c:pt>
                <c:pt idx="65870">
                  <c:v>0.25367824706129999</c:v>
                </c:pt>
                <c:pt idx="65871">
                  <c:v>1.2604815880023299E-2</c:v>
                </c:pt>
                <c:pt idx="65872">
                  <c:v>7.5150932315552997E-3</c:v>
                </c:pt>
                <c:pt idx="65873">
                  <c:v>1.5007963700121901E-2</c:v>
                </c:pt>
                <c:pt idx="65874">
                  <c:v>1.46565454408149E-2</c:v>
                </c:pt>
                <c:pt idx="65875">
                  <c:v>3.39751011692166E-2</c:v>
                </c:pt>
                <c:pt idx="65876">
                  <c:v>3.4562140855230503E-2</c:v>
                </c:pt>
                <c:pt idx="65877">
                  <c:v>3.2822551223361897E-2</c:v>
                </c:pt>
                <c:pt idx="65878">
                  <c:v>3.6659087009898797E-2</c:v>
                </c:pt>
                <c:pt idx="65879">
                  <c:v>3.52815549975058E-2</c:v>
                </c:pt>
                <c:pt idx="65880">
                  <c:v>3.7475058482706297E-2</c:v>
                </c:pt>
                <c:pt idx="65881">
                  <c:v>4.18618169215405E-2</c:v>
                </c:pt>
                <c:pt idx="65882">
                  <c:v>4.3274553748026801E-2</c:v>
                </c:pt>
                <c:pt idx="65883">
                  <c:v>5.83640099271562E-2</c:v>
                </c:pt>
                <c:pt idx="65884">
                  <c:v>4.7905287562519397E-2</c:v>
                </c:pt>
                <c:pt idx="65885">
                  <c:v>4.8778142040876299E-2</c:v>
                </c:pt>
                <c:pt idx="65886">
                  <c:v>5.0418803075847403E-2</c:v>
                </c:pt>
                <c:pt idx="65887">
                  <c:v>4.7878010508007801E-2</c:v>
                </c:pt>
                <c:pt idx="65888">
                  <c:v>5.0066780827380197E-2</c:v>
                </c:pt>
                <c:pt idx="65889">
                  <c:v>4.6021417656901098E-2</c:v>
                </c:pt>
                <c:pt idx="65890">
                  <c:v>4.9140126822790398E-2</c:v>
                </c:pt>
                <c:pt idx="65891">
                  <c:v>6.9123099730533794E-2</c:v>
                </c:pt>
                <c:pt idx="65892">
                  <c:v>2.5078048839108202E-2</c:v>
                </c:pt>
                <c:pt idx="65893">
                  <c:v>0.13765062272803399</c:v>
                </c:pt>
                <c:pt idx="65894">
                  <c:v>0.13969091836837899</c:v>
                </c:pt>
                <c:pt idx="65895">
                  <c:v>0.15876274790219699</c:v>
                </c:pt>
                <c:pt idx="65896">
                  <c:v>0.111607861276976</c:v>
                </c:pt>
                <c:pt idx="65897">
                  <c:v>0.112454982091797</c:v>
                </c:pt>
                <c:pt idx="65898">
                  <c:v>0.112423424449904</c:v>
                </c:pt>
                <c:pt idx="65899">
                  <c:v>0.114095359604324</c:v>
                </c:pt>
                <c:pt idx="65900">
                  <c:v>7.7876684823582107E-2</c:v>
                </c:pt>
                <c:pt idx="65901">
                  <c:v>7.6212200981394307E-2</c:v>
                </c:pt>
                <c:pt idx="65902">
                  <c:v>8.1987177929243996E-2</c:v>
                </c:pt>
                <c:pt idx="65903">
                  <c:v>7.0447867885172696E-2</c:v>
                </c:pt>
                <c:pt idx="65904">
                  <c:v>9.67831560883822E-2</c:v>
                </c:pt>
                <c:pt idx="65905">
                  <c:v>0.100503384874256</c:v>
                </c:pt>
                <c:pt idx="65906">
                  <c:v>0.101122113116222</c:v>
                </c:pt>
                <c:pt idx="65907">
                  <c:v>0.15877462139359899</c:v>
                </c:pt>
                <c:pt idx="65908">
                  <c:v>0.15970235504024999</c:v>
                </c:pt>
                <c:pt idx="65909">
                  <c:v>0.14632440076322401</c:v>
                </c:pt>
                <c:pt idx="65910">
                  <c:v>0.14446334408366099</c:v>
                </c:pt>
                <c:pt idx="65911">
                  <c:v>0.151444888915689</c:v>
                </c:pt>
                <c:pt idx="65912">
                  <c:v>0.15303852488599601</c:v>
                </c:pt>
                <c:pt idx="65913">
                  <c:v>0.16068325497015201</c:v>
                </c:pt>
                <c:pt idx="65914">
                  <c:v>0.145019882593933</c:v>
                </c:pt>
                <c:pt idx="65915">
                  <c:v>0.14630466374881601</c:v>
                </c:pt>
                <c:pt idx="65916">
                  <c:v>0.14734454819780299</c:v>
                </c:pt>
                <c:pt idx="65917">
                  <c:v>0.15357269732180201</c:v>
                </c:pt>
                <c:pt idx="65918">
                  <c:v>0.146520176550585</c:v>
                </c:pt>
                <c:pt idx="65919">
                  <c:v>0.146520176550585</c:v>
                </c:pt>
                <c:pt idx="65920">
                  <c:v>0.139048300196356</c:v>
                </c:pt>
                <c:pt idx="65921">
                  <c:v>0.14059475005305</c:v>
                </c:pt>
                <c:pt idx="65922">
                  <c:v>0.141467077113242</c:v>
                </c:pt>
                <c:pt idx="65923">
                  <c:v>0.141192213508255</c:v>
                </c:pt>
                <c:pt idx="65924">
                  <c:v>0.13663842899372899</c:v>
                </c:pt>
                <c:pt idx="65925">
                  <c:v>0.13269312723398499</c:v>
                </c:pt>
                <c:pt idx="65926">
                  <c:v>0.13240821665004701</c:v>
                </c:pt>
                <c:pt idx="65927">
                  <c:v>0.1357885914176</c:v>
                </c:pt>
                <c:pt idx="65928">
                  <c:v>0.13606285422825601</c:v>
                </c:pt>
                <c:pt idx="65929">
                  <c:v>0.117520757040773</c:v>
                </c:pt>
                <c:pt idx="65930">
                  <c:v>0.117802613795381</c:v>
                </c:pt>
                <c:pt idx="65931">
                  <c:v>0.122420327041007</c:v>
                </c:pt>
                <c:pt idx="65932">
                  <c:v>0.12672206936698199</c:v>
                </c:pt>
                <c:pt idx="65933">
                  <c:v>0.13695348990065601</c:v>
                </c:pt>
                <c:pt idx="65934">
                  <c:v>0.13728946492090199</c:v>
                </c:pt>
                <c:pt idx="65935">
                  <c:v>0.15058615588744001</c:v>
                </c:pt>
                <c:pt idx="65936">
                  <c:v>0.14643878995763701</c:v>
                </c:pt>
                <c:pt idx="65937">
                  <c:v>0.138433156548527</c:v>
                </c:pt>
                <c:pt idx="65938">
                  <c:v>0.139235711577013</c:v>
                </c:pt>
                <c:pt idx="65939">
                  <c:v>0.142136057695054</c:v>
                </c:pt>
                <c:pt idx="65940">
                  <c:v>0.14283233597959799</c:v>
                </c:pt>
                <c:pt idx="65941">
                  <c:v>0.15856492283367099</c:v>
                </c:pt>
                <c:pt idx="65942">
                  <c:v>0.16747324876452299</c:v>
                </c:pt>
                <c:pt idx="65943">
                  <c:v>0.16394634218321799</c:v>
                </c:pt>
                <c:pt idx="65944">
                  <c:v>0.15820916552503</c:v>
                </c:pt>
                <c:pt idx="65945">
                  <c:v>0.1531636109889</c:v>
                </c:pt>
                <c:pt idx="65946">
                  <c:v>0.163625421791496</c:v>
                </c:pt>
                <c:pt idx="65947">
                  <c:v>0.16067802235961201</c:v>
                </c:pt>
                <c:pt idx="65948">
                  <c:v>0.13545515689508</c:v>
                </c:pt>
                <c:pt idx="65949">
                  <c:v>0.13307161828422401</c:v>
                </c:pt>
                <c:pt idx="65950">
                  <c:v>0.135215563162501</c:v>
                </c:pt>
                <c:pt idx="65951">
                  <c:v>0.13719109562987</c:v>
                </c:pt>
                <c:pt idx="65952">
                  <c:v>0.111173194140435</c:v>
                </c:pt>
                <c:pt idx="65953">
                  <c:v>0.12180864313607601</c:v>
                </c:pt>
                <c:pt idx="65954">
                  <c:v>0.13462558430198299</c:v>
                </c:pt>
                <c:pt idx="65955">
                  <c:v>0.14163332849145799</c:v>
                </c:pt>
                <c:pt idx="65956">
                  <c:v>8.35805143398822E-2</c:v>
                </c:pt>
                <c:pt idx="65957">
                  <c:v>8.6659875356496593E-2</c:v>
                </c:pt>
                <c:pt idx="65958">
                  <c:v>8.6909479884589705E-2</c:v>
                </c:pt>
                <c:pt idx="65959">
                  <c:v>8.1624294537643693E-2</c:v>
                </c:pt>
                <c:pt idx="65960">
                  <c:v>8.8225868026228005E-2</c:v>
                </c:pt>
                <c:pt idx="65961">
                  <c:v>8.4577794628317701E-2</c:v>
                </c:pt>
                <c:pt idx="65962">
                  <c:v>8.4017711617593901E-2</c:v>
                </c:pt>
                <c:pt idx="65963">
                  <c:v>9.25016433485088E-2</c:v>
                </c:pt>
                <c:pt idx="65964">
                  <c:v>9.7974838313823198E-2</c:v>
                </c:pt>
                <c:pt idx="65965">
                  <c:v>0.12683609293381601</c:v>
                </c:pt>
                <c:pt idx="65966">
                  <c:v>0.140629807101078</c:v>
                </c:pt>
                <c:pt idx="65967">
                  <c:v>0.129604919288794</c:v>
                </c:pt>
                <c:pt idx="65968">
                  <c:v>0.11415539729968199</c:v>
                </c:pt>
                <c:pt idx="65969">
                  <c:v>0.118463100337452</c:v>
                </c:pt>
                <c:pt idx="65970">
                  <c:v>-3.4474127245402102E-2</c:v>
                </c:pt>
                <c:pt idx="65971">
                  <c:v>-7.0161138793684394E-2</c:v>
                </c:pt>
                <c:pt idx="65972">
                  <c:v>-7.5068064791885894E-2</c:v>
                </c:pt>
                <c:pt idx="65973">
                  <c:v>-8.4400218245943501E-2</c:v>
                </c:pt>
                <c:pt idx="65974">
                  <c:v>-8.6495267788824201E-2</c:v>
                </c:pt>
                <c:pt idx="65975">
                  <c:v>-0.242881105871187</c:v>
                </c:pt>
                <c:pt idx="65976">
                  <c:v>-0.25298871613673701</c:v>
                </c:pt>
                <c:pt idx="65977">
                  <c:v>-0.25477545968263798</c:v>
                </c:pt>
                <c:pt idx="65978">
                  <c:v>-7.2790653696494997E-3</c:v>
                </c:pt>
                <c:pt idx="65979">
                  <c:v>-1.1845854212899101E-2</c:v>
                </c:pt>
                <c:pt idx="65980">
                  <c:v>-7.5284108408843996E-3</c:v>
                </c:pt>
                <c:pt idx="65981">
                  <c:v>-2.6686541193420499E-2</c:v>
                </c:pt>
                <c:pt idx="65982">
                  <c:v>-2.4397975473403301E-2</c:v>
                </c:pt>
                <c:pt idx="65983">
                  <c:v>-1.2944561150270701E-2</c:v>
                </c:pt>
                <c:pt idx="65984">
                  <c:v>-2.1317188611385401E-2</c:v>
                </c:pt>
                <c:pt idx="65985">
                  <c:v>-2.4319085696419902E-2</c:v>
                </c:pt>
                <c:pt idx="65986">
                  <c:v>-2.7146925734619701E-2</c:v>
                </c:pt>
                <c:pt idx="65987">
                  <c:v>-3.5399824249853801E-2</c:v>
                </c:pt>
                <c:pt idx="65988" formatCode="0.00E+00">
                  <c:v>9.8766566950203496E-4</c:v>
                </c:pt>
                <c:pt idx="65989">
                  <c:v>1.30032515291027E-2</c:v>
                </c:pt>
                <c:pt idx="65990">
                  <c:v>-1.34141651779324E-2</c:v>
                </c:pt>
                <c:pt idx="65991">
                  <c:v>-1.6852123318431101E-2</c:v>
                </c:pt>
                <c:pt idx="65992">
                  <c:v>-2.1492741776154099E-2</c:v>
                </c:pt>
                <c:pt idx="65993">
                  <c:v>-2.4361833659697098E-2</c:v>
                </c:pt>
                <c:pt idx="65994">
                  <c:v>-2.46385567685833E-2</c:v>
                </c:pt>
                <c:pt idx="65995">
                  <c:v>-2.8235683920429099E-2</c:v>
                </c:pt>
                <c:pt idx="65996">
                  <c:v>-3.0876000565183099E-2</c:v>
                </c:pt>
                <c:pt idx="65997">
                  <c:v>-4.27648535388045E-2</c:v>
                </c:pt>
                <c:pt idx="65998">
                  <c:v>-4.5765410990449701E-2</c:v>
                </c:pt>
                <c:pt idx="65999">
                  <c:v>-4.8473836822588899E-2</c:v>
                </c:pt>
                <c:pt idx="66000">
                  <c:v>-4.9680272857677697E-2</c:v>
                </c:pt>
                <c:pt idx="66001">
                  <c:v>-5.9320615227187901E-2</c:v>
                </c:pt>
                <c:pt idx="66002">
                  <c:v>-5.8095239719560599E-2</c:v>
                </c:pt>
                <c:pt idx="66003">
                  <c:v>-7.0373112534555193E-2</c:v>
                </c:pt>
                <c:pt idx="66004">
                  <c:v>-6.9143475692231296E-2</c:v>
                </c:pt>
                <c:pt idx="66005">
                  <c:v>-6.4239729872618695E-2</c:v>
                </c:pt>
                <c:pt idx="66006">
                  <c:v>-2.7453548589883602E-2</c:v>
                </c:pt>
                <c:pt idx="66007">
                  <c:v>-2.4548517294060698E-2</c:v>
                </c:pt>
                <c:pt idx="66008">
                  <c:v>-3.0159967581656798E-2</c:v>
                </c:pt>
                <c:pt idx="66009">
                  <c:v>-3.7834689807623799E-2</c:v>
                </c:pt>
                <c:pt idx="66010">
                  <c:v>6.8938700496266004E-3</c:v>
                </c:pt>
                <c:pt idx="66011">
                  <c:v>-0.122141329609532</c:v>
                </c:pt>
                <c:pt idx="66012">
                  <c:v>-4.3803675662296801E-2</c:v>
                </c:pt>
                <c:pt idx="66013">
                  <c:v>-3.7566452783739301E-3</c:v>
                </c:pt>
                <c:pt idx="66014">
                  <c:v>2.0732902959631701E-2</c:v>
                </c:pt>
                <c:pt idx="66015">
                  <c:v>1.9887217054844E-2</c:v>
                </c:pt>
                <c:pt idx="66016">
                  <c:v>-1.2022516663647801E-3</c:v>
                </c:pt>
                <c:pt idx="66017">
                  <c:v>-1.2799773729113E-3</c:v>
                </c:pt>
                <c:pt idx="66018">
                  <c:v>5.01397133841587E-2</c:v>
                </c:pt>
                <c:pt idx="66019">
                  <c:v>5.7522664096233599E-2</c:v>
                </c:pt>
                <c:pt idx="66020">
                  <c:v>5.6884459765137403E-2</c:v>
                </c:pt>
                <c:pt idx="66021">
                  <c:v>6.3426034439411694E-2</c:v>
                </c:pt>
                <c:pt idx="66022">
                  <c:v>5.8483730255574698E-2</c:v>
                </c:pt>
                <c:pt idx="66023">
                  <c:v>6.97805332414798E-2</c:v>
                </c:pt>
                <c:pt idx="66024">
                  <c:v>0.27855647948442402</c:v>
                </c:pt>
                <c:pt idx="66025">
                  <c:v>0.240955427035314</c:v>
                </c:pt>
                <c:pt idx="66026">
                  <c:v>0.34406471189452498</c:v>
                </c:pt>
                <c:pt idx="66027">
                  <c:v>0.36480168229631199</c:v>
                </c:pt>
                <c:pt idx="66028">
                  <c:v>0.50157680527255699</c:v>
                </c:pt>
                <c:pt idx="66029">
                  <c:v>0.52630484066832495</c:v>
                </c:pt>
                <c:pt idx="66030">
                  <c:v>0.58033848199601101</c:v>
                </c:pt>
                <c:pt idx="66031">
                  <c:v>0.60556528671811105</c:v>
                </c:pt>
                <c:pt idx="66032">
                  <c:v>0.62963212693943404</c:v>
                </c:pt>
                <c:pt idx="66033">
                  <c:v>0.57723309412976298</c:v>
                </c:pt>
                <c:pt idx="66034">
                  <c:v>0.60849708139129</c:v>
                </c:pt>
                <c:pt idx="66035">
                  <c:v>0.69943897839027303</c:v>
                </c:pt>
                <c:pt idx="66036">
                  <c:v>0.747060247617505</c:v>
                </c:pt>
                <c:pt idx="66037">
                  <c:v>0.91612307696675599</c:v>
                </c:pt>
                <c:pt idx="66038">
                  <c:v>0.919960329608844</c:v>
                </c:pt>
                <c:pt idx="66039">
                  <c:v>0.92648621800682895</c:v>
                </c:pt>
                <c:pt idx="66040">
                  <c:v>0.94580802029449995</c:v>
                </c:pt>
                <c:pt idx="66041">
                  <c:v>0.95016250551899595</c:v>
                </c:pt>
                <c:pt idx="66042">
                  <c:v>0.96710626229531005</c:v>
                </c:pt>
                <c:pt idx="66043">
                  <c:v>6.95358031764437E-3</c:v>
                </c:pt>
                <c:pt idx="66044">
                  <c:v>3.9905124236949696E-3</c:v>
                </c:pt>
                <c:pt idx="66045">
                  <c:v>1.05788532774651E-2</c:v>
                </c:pt>
                <c:pt idx="66046">
                  <c:v>1.05478144511432E-2</c:v>
                </c:pt>
                <c:pt idx="66047">
                  <c:v>2.0849021694134599E-2</c:v>
                </c:pt>
                <c:pt idx="66048">
                  <c:v>2.1154937562691101E-2</c:v>
                </c:pt>
                <c:pt idx="66049">
                  <c:v>1.51229918095157E-2</c:v>
                </c:pt>
                <c:pt idx="66050">
                  <c:v>1.5126166868711899E-2</c:v>
                </c:pt>
                <c:pt idx="66051">
                  <c:v>1.49674084018764E-2</c:v>
                </c:pt>
                <c:pt idx="66052">
                  <c:v>1.0757474376951799E-2</c:v>
                </c:pt>
                <c:pt idx="66053">
                  <c:v>8.5133826004681803E-3</c:v>
                </c:pt>
                <c:pt idx="66054">
                  <c:v>9.2076395397522309E-3</c:v>
                </c:pt>
                <c:pt idx="66055">
                  <c:v>6.80103999119374E-3</c:v>
                </c:pt>
                <c:pt idx="66056">
                  <c:v>6.2054772214665804E-3</c:v>
                </c:pt>
                <c:pt idx="66057">
                  <c:v>6.0086070663483097E-3</c:v>
                </c:pt>
                <c:pt idx="66058">
                  <c:v>3.4139070413470298E-3</c:v>
                </c:pt>
                <c:pt idx="66059">
                  <c:v>1.52243609238735E-2</c:v>
                </c:pt>
                <c:pt idx="66060">
                  <c:v>2.0579914110273601E-2</c:v>
                </c:pt>
                <c:pt idx="66061">
                  <c:v>2.44868861171019E-2</c:v>
                </c:pt>
                <c:pt idx="66062">
                  <c:v>2.3418949317730999E-2</c:v>
                </c:pt>
                <c:pt idx="66063">
                  <c:v>9.3925401198116099E-3</c:v>
                </c:pt>
                <c:pt idx="66064">
                  <c:v>1.05594700099627E-2</c:v>
                </c:pt>
                <c:pt idx="66065">
                  <c:v>4.0018269921325803E-2</c:v>
                </c:pt>
                <c:pt idx="66066">
                  <c:v>4.3088161204986E-2</c:v>
                </c:pt>
                <c:pt idx="66067">
                  <c:v>5.1878170600241101E-2</c:v>
                </c:pt>
                <c:pt idx="66068" formatCode="0.00E+00">
                  <c:v>-9.6077726293808396E-4</c:v>
                </c:pt>
                <c:pt idx="66069">
                  <c:v>4.0474579496869697E-3</c:v>
                </c:pt>
                <c:pt idx="66070">
                  <c:v>6.8269999992565103E-3</c:v>
                </c:pt>
                <c:pt idx="66071">
                  <c:v>6.5617789861238604E-3</c:v>
                </c:pt>
                <c:pt idx="66072">
                  <c:v>7.3634633141643696E-3</c:v>
                </c:pt>
                <c:pt idx="66073">
                  <c:v>2.00041962566255E-2</c:v>
                </c:pt>
                <c:pt idx="66074">
                  <c:v>2.60083363768885E-2</c:v>
                </c:pt>
                <c:pt idx="66075">
                  <c:v>1.9447436841319499E-2</c:v>
                </c:pt>
                <c:pt idx="66076">
                  <c:v>2.5373451606018001E-2</c:v>
                </c:pt>
                <c:pt idx="66077">
                  <c:v>4.18929314083775E-2</c:v>
                </c:pt>
                <c:pt idx="66078">
                  <c:v>4.7121817673266599E-2</c:v>
                </c:pt>
                <c:pt idx="66079">
                  <c:v>4.9010857408073198E-2</c:v>
                </c:pt>
                <c:pt idx="66080">
                  <c:v>3.02235115228273E-2</c:v>
                </c:pt>
                <c:pt idx="66081">
                  <c:v>3.7317214465187203E-2</c:v>
                </c:pt>
                <c:pt idx="66082">
                  <c:v>5.57348507564343E-2</c:v>
                </c:pt>
                <c:pt idx="66083">
                  <c:v>5.6938307512472697E-2</c:v>
                </c:pt>
                <c:pt idx="66084">
                  <c:v>5.7573318222653401E-2</c:v>
                </c:pt>
                <c:pt idx="66085">
                  <c:v>6.1817967586259098E-2</c:v>
                </c:pt>
                <c:pt idx="66086">
                  <c:v>5.5862538003238399E-2</c:v>
                </c:pt>
                <c:pt idx="66087">
                  <c:v>5.3817683859351997E-2</c:v>
                </c:pt>
                <c:pt idx="66088">
                  <c:v>4.1438533501048501E-2</c:v>
                </c:pt>
                <c:pt idx="66089">
                  <c:v>4.9478868879513999E-2</c:v>
                </c:pt>
                <c:pt idx="66090">
                  <c:v>6.2604790942242403E-2</c:v>
                </c:pt>
                <c:pt idx="66091">
                  <c:v>9.4586851532618199E-2</c:v>
                </c:pt>
                <c:pt idx="66092">
                  <c:v>9.9853330732200402E-2</c:v>
                </c:pt>
                <c:pt idx="66093">
                  <c:v>9.2792931757901195E-2</c:v>
                </c:pt>
                <c:pt idx="66094">
                  <c:v>0.112796895825759</c:v>
                </c:pt>
                <c:pt idx="66095">
                  <c:v>6.6980544224158806E-2</c:v>
                </c:pt>
                <c:pt idx="66096">
                  <c:v>2.84140767889846E-2</c:v>
                </c:pt>
                <c:pt idx="66097">
                  <c:v>1.82063339302556E-2</c:v>
                </c:pt>
                <c:pt idx="66098">
                  <c:v>3.4530714366772297E-2</c:v>
                </c:pt>
                <c:pt idx="66099">
                  <c:v>3.7525722346420702E-2</c:v>
                </c:pt>
                <c:pt idx="66100">
                  <c:v>7.9735656725294202E-2</c:v>
                </c:pt>
                <c:pt idx="66101">
                  <c:v>0.110091397362408</c:v>
                </c:pt>
                <c:pt idx="66102">
                  <c:v>0.106206887720802</c:v>
                </c:pt>
                <c:pt idx="66103">
                  <c:v>0.102979244996303</c:v>
                </c:pt>
                <c:pt idx="66104">
                  <c:v>0.1051669203435</c:v>
                </c:pt>
                <c:pt idx="66105">
                  <c:v>0.10415400969836699</c:v>
                </c:pt>
                <c:pt idx="66106">
                  <c:v>8.8035677807838997E-2</c:v>
                </c:pt>
                <c:pt idx="66107">
                  <c:v>0.109298227080669</c:v>
                </c:pt>
                <c:pt idx="66108">
                  <c:v>0.101018639034686</c:v>
                </c:pt>
                <c:pt idx="66109">
                  <c:v>9.2815934194918404E-2</c:v>
                </c:pt>
                <c:pt idx="66110">
                  <c:v>9.6764646346261904E-2</c:v>
                </c:pt>
                <c:pt idx="66111">
                  <c:v>0.111941473000376</c:v>
                </c:pt>
                <c:pt idx="66112">
                  <c:v>0.10794395928405801</c:v>
                </c:pt>
                <c:pt idx="66113">
                  <c:v>0.115463677065158</c:v>
                </c:pt>
                <c:pt idx="66114">
                  <c:v>0.12905783736297199</c:v>
                </c:pt>
                <c:pt idx="66115">
                  <c:v>0.13968974414928201</c:v>
                </c:pt>
                <c:pt idx="66116">
                  <c:v>0.13238638070661299</c:v>
                </c:pt>
                <c:pt idx="66117">
                  <c:v>0.118970715690042</c:v>
                </c:pt>
                <c:pt idx="66118">
                  <c:v>0.11741293430359601</c:v>
                </c:pt>
                <c:pt idx="66119">
                  <c:v>0.14937327122976399</c:v>
                </c:pt>
                <c:pt idx="66120">
                  <c:v>0.17608262184731599</c:v>
                </c:pt>
                <c:pt idx="66121">
                  <c:v>0.23367670297576901</c:v>
                </c:pt>
                <c:pt idx="66122">
                  <c:v>0.22073783865978999</c:v>
                </c:pt>
                <c:pt idx="66123">
                  <c:v>0.24569955550544301</c:v>
                </c:pt>
                <c:pt idx="66124">
                  <c:v>0.210552219889097</c:v>
                </c:pt>
                <c:pt idx="66125">
                  <c:v>0.176447939358364</c:v>
                </c:pt>
                <c:pt idx="66126">
                  <c:v>0.182304966429579</c:v>
                </c:pt>
                <c:pt idx="66127">
                  <c:v>0.26155751226449803</c:v>
                </c:pt>
                <c:pt idx="66128">
                  <c:v>0.22471533828791199</c:v>
                </c:pt>
                <c:pt idx="66129">
                  <c:v>0.23026198641541101</c:v>
                </c:pt>
                <c:pt idx="66130">
                  <c:v>0.25175182006608399</c:v>
                </c:pt>
                <c:pt idx="66131">
                  <c:v>0.275626643078273</c:v>
                </c:pt>
                <c:pt idx="66132">
                  <c:v>0.28579372860299601</c:v>
                </c:pt>
                <c:pt idx="66133">
                  <c:v>0.28374904912628901</c:v>
                </c:pt>
                <c:pt idx="66134">
                  <c:v>0.25882053238063502</c:v>
                </c:pt>
                <c:pt idx="66135">
                  <c:v>0.24940542646132099</c:v>
                </c:pt>
                <c:pt idx="66136">
                  <c:v>0.25882053238063502</c:v>
                </c:pt>
                <c:pt idx="66137">
                  <c:v>0.25996595986371901</c:v>
                </c:pt>
                <c:pt idx="66138">
                  <c:v>0.244323664929749</c:v>
                </c:pt>
                <c:pt idx="66139">
                  <c:v>0.239007615393064</c:v>
                </c:pt>
                <c:pt idx="66140">
                  <c:v>0.31882318346110899</c:v>
                </c:pt>
                <c:pt idx="66141">
                  <c:v>0.31801116051019601</c:v>
                </c:pt>
                <c:pt idx="66142">
                  <c:v>0.32744474729051398</c:v>
                </c:pt>
                <c:pt idx="66143">
                  <c:v>0.325634524188053</c:v>
                </c:pt>
                <c:pt idx="66144">
                  <c:v>0.28960002053001599</c:v>
                </c:pt>
                <c:pt idx="66145">
                  <c:v>0.29915344842137398</c:v>
                </c:pt>
                <c:pt idx="66146">
                  <c:v>0.287607649899286</c:v>
                </c:pt>
                <c:pt idx="66147">
                  <c:v>0.30890175215018001</c:v>
                </c:pt>
                <c:pt idx="66148">
                  <c:v>0.292462936436094</c:v>
                </c:pt>
                <c:pt idx="66149">
                  <c:v>0.27262791983637302</c:v>
                </c:pt>
                <c:pt idx="66150">
                  <c:v>0.27757321347841402</c:v>
                </c:pt>
                <c:pt idx="66151">
                  <c:v>0.27224549865194803</c:v>
                </c:pt>
                <c:pt idx="66152">
                  <c:v>0.26070126717944597</c:v>
                </c:pt>
                <c:pt idx="66153">
                  <c:v>0.31825896926583702</c:v>
                </c:pt>
                <c:pt idx="66154">
                  <c:v>0.32972590526150403</c:v>
                </c:pt>
                <c:pt idx="66155">
                  <c:v>0.35698708376217703</c:v>
                </c:pt>
                <c:pt idx="66156">
                  <c:v>0.35211982417454202</c:v>
                </c:pt>
                <c:pt idx="66157">
                  <c:v>0.3389601654578</c:v>
                </c:pt>
                <c:pt idx="66158">
                  <c:v>0.29474263581855797</c:v>
                </c:pt>
                <c:pt idx="66159">
                  <c:v>0.34247611214785301</c:v>
                </c:pt>
                <c:pt idx="66160">
                  <c:v>0.31953860878172502</c:v>
                </c:pt>
                <c:pt idx="66161">
                  <c:v>0.32849328018491603</c:v>
                </c:pt>
                <c:pt idx="66162">
                  <c:v>0.31734043580117499</c:v>
                </c:pt>
                <c:pt idx="66163">
                  <c:v>0.32881613995727998</c:v>
                </c:pt>
                <c:pt idx="66164">
                  <c:v>0.36093674846331197</c:v>
                </c:pt>
                <c:pt idx="66165">
                  <c:v>0.35639536379018</c:v>
                </c:pt>
                <c:pt idx="66166">
                  <c:v>0.43168696293873499</c:v>
                </c:pt>
                <c:pt idx="66167">
                  <c:v>0.42597414025413299</c:v>
                </c:pt>
                <c:pt idx="66168">
                  <c:v>0.4317451712298</c:v>
                </c:pt>
                <c:pt idx="66169">
                  <c:v>0.38515221385762</c:v>
                </c:pt>
                <c:pt idx="66170">
                  <c:v>0.40044037477606698</c:v>
                </c:pt>
                <c:pt idx="66171">
                  <c:v>0.39948777675489699</c:v>
                </c:pt>
                <c:pt idx="66172">
                  <c:v>0.38265012772711099</c:v>
                </c:pt>
                <c:pt idx="66173">
                  <c:v>0.41525068486301803</c:v>
                </c:pt>
                <c:pt idx="66174">
                  <c:v>0.44602562377125698</c:v>
                </c:pt>
                <c:pt idx="66175">
                  <c:v>0.455391313214907</c:v>
                </c:pt>
                <c:pt idx="66176">
                  <c:v>0.45590374137721901</c:v>
                </c:pt>
                <c:pt idx="66177">
                  <c:v>0.508627477583531</c:v>
                </c:pt>
                <c:pt idx="66178">
                  <c:v>0.48080347583591598</c:v>
                </c:pt>
                <c:pt idx="66179">
                  <c:v>0.64220919356719897</c:v>
                </c:pt>
                <c:pt idx="66180">
                  <c:v>0.64234604520404204</c:v>
                </c:pt>
                <c:pt idx="66181">
                  <c:v>0.65203000586084903</c:v>
                </c:pt>
                <c:pt idx="66182">
                  <c:v>0.55217338323932197</c:v>
                </c:pt>
                <c:pt idx="66183">
                  <c:v>0.51714524761894698</c:v>
                </c:pt>
                <c:pt idx="66184">
                  <c:v>0.48076926920667401</c:v>
                </c:pt>
                <c:pt idx="66185">
                  <c:v>0.52846773306759798</c:v>
                </c:pt>
                <c:pt idx="66186">
                  <c:v>0.49726121592570899</c:v>
                </c:pt>
                <c:pt idx="66187">
                  <c:v>0.49993791650004599</c:v>
                </c:pt>
                <c:pt idx="66188">
                  <c:v>0.47058667227106399</c:v>
                </c:pt>
                <c:pt idx="66189">
                  <c:v>0.49126010012627302</c:v>
                </c:pt>
                <c:pt idx="66190">
                  <c:v>0.517234386868339</c:v>
                </c:pt>
                <c:pt idx="66191">
                  <c:v>0.51926415288475003</c:v>
                </c:pt>
                <c:pt idx="66192">
                  <c:v>0.51841468318917205</c:v>
                </c:pt>
                <c:pt idx="66193">
                  <c:v>0.490549398073442</c:v>
                </c:pt>
                <c:pt idx="66194">
                  <c:v>0.64120491298078897</c:v>
                </c:pt>
                <c:pt idx="66195">
                  <c:v>0.65119963007600001</c:v>
                </c:pt>
                <c:pt idx="66196">
                  <c:v>0.65207596082298502</c:v>
                </c:pt>
                <c:pt idx="66197">
                  <c:v>0.69132090246273903</c:v>
                </c:pt>
                <c:pt idx="66198">
                  <c:v>0.67520586407872196</c:v>
                </c:pt>
                <c:pt idx="66199">
                  <c:v>0.68453150201262003</c:v>
                </c:pt>
                <c:pt idx="66200">
                  <c:v>0.70825503430519099</c:v>
                </c:pt>
                <c:pt idx="66201">
                  <c:v>0.763033154257579</c:v>
                </c:pt>
                <c:pt idx="66202">
                  <c:v>0.74744816875077003</c:v>
                </c:pt>
                <c:pt idx="66203">
                  <c:v>0.73916810580153602</c:v>
                </c:pt>
                <c:pt idx="66204">
                  <c:v>0.70154207437447802</c:v>
                </c:pt>
                <c:pt idx="66205">
                  <c:v>0.82731872301506404</c:v>
                </c:pt>
                <c:pt idx="66206">
                  <c:v>0.79687881932940396</c:v>
                </c:pt>
                <c:pt idx="66207">
                  <c:v>0.82324475905196504</c:v>
                </c:pt>
                <c:pt idx="66208">
                  <c:v>0.79830713149149202</c:v>
                </c:pt>
                <c:pt idx="66209">
                  <c:v>0.760711217802711</c:v>
                </c:pt>
                <c:pt idx="66210">
                  <c:v>0.76090757870320902</c:v>
                </c:pt>
                <c:pt idx="66211">
                  <c:v>0.84720334249552498</c:v>
                </c:pt>
                <c:pt idx="66212">
                  <c:v>0.79965190587368395</c:v>
                </c:pt>
                <c:pt idx="66213">
                  <c:v>0.79402266528179699</c:v>
                </c:pt>
                <c:pt idx="66214">
                  <c:v>0.81240045489434198</c:v>
                </c:pt>
                <c:pt idx="66215">
                  <c:v>0.81821100382446699</c:v>
                </c:pt>
                <c:pt idx="66216">
                  <c:v>0.81810822808970096</c:v>
                </c:pt>
                <c:pt idx="66217">
                  <c:v>0.85225398291577203</c:v>
                </c:pt>
                <c:pt idx="66218">
                  <c:v>0.91935375501754102</c:v>
                </c:pt>
                <c:pt idx="66219">
                  <c:v>0.95460205151381095</c:v>
                </c:pt>
                <c:pt idx="66220">
                  <c:v>0.71586988422906905</c:v>
                </c:pt>
                <c:pt idx="66221">
                  <c:v>0.69627744759765398</c:v>
                </c:pt>
                <c:pt idx="66222">
                  <c:v>0.75614880217754399</c:v>
                </c:pt>
                <c:pt idx="66223">
                  <c:v>0.77278434079867298</c:v>
                </c:pt>
                <c:pt idx="66224">
                  <c:v>0.86157605132600501</c:v>
                </c:pt>
                <c:pt idx="66225">
                  <c:v>0.85914287611180296</c:v>
                </c:pt>
                <c:pt idx="66226">
                  <c:v>0.68811163060313396</c:v>
                </c:pt>
                <c:pt idx="66227">
                  <c:v>0.69967008766870298</c:v>
                </c:pt>
                <c:pt idx="66228">
                  <c:v>1.2604815880023299E-2</c:v>
                </c:pt>
                <c:pt idx="66229">
                  <c:v>2.1041860115739799E-2</c:v>
                </c:pt>
                <c:pt idx="66230">
                  <c:v>1.6708452121426201E-2</c:v>
                </c:pt>
                <c:pt idx="66231">
                  <c:v>1.9165216081019999E-2</c:v>
                </c:pt>
                <c:pt idx="66232">
                  <c:v>1.6768289088547401E-2</c:v>
                </c:pt>
                <c:pt idx="66233">
                  <c:v>1.55710067189811E-2</c:v>
                </c:pt>
                <c:pt idx="66234">
                  <c:v>1.7429510208492899E-2</c:v>
                </c:pt>
                <c:pt idx="66235">
                  <c:v>4.6738779968061403E-2</c:v>
                </c:pt>
                <c:pt idx="66236">
                  <c:v>3.78305250227184E-2</c:v>
                </c:pt>
                <c:pt idx="66237">
                  <c:v>4.5843692718389999E-2</c:v>
                </c:pt>
                <c:pt idx="66238">
                  <c:v>4.9900796282953401E-2</c:v>
                </c:pt>
                <c:pt idx="66239">
                  <c:v>5.0932191749272597E-2</c:v>
                </c:pt>
                <c:pt idx="66240">
                  <c:v>4.8815930339715499E-2</c:v>
                </c:pt>
                <c:pt idx="66241">
                  <c:v>4.3536794677617903E-2</c:v>
                </c:pt>
                <c:pt idx="66242">
                  <c:v>4.25272813679302E-2</c:v>
                </c:pt>
                <c:pt idx="66243">
                  <c:v>4.6444173895902198E-2</c:v>
                </c:pt>
                <c:pt idx="66244">
                  <c:v>5.1944401918337199E-2</c:v>
                </c:pt>
                <c:pt idx="66245">
                  <c:v>5.2015610439876701E-2</c:v>
                </c:pt>
                <c:pt idx="66246">
                  <c:v>5.3455262300340797E-2</c:v>
                </c:pt>
                <c:pt idx="66247">
                  <c:v>5.1033856654640802E-2</c:v>
                </c:pt>
                <c:pt idx="66248">
                  <c:v>5.4307858691458703E-2</c:v>
                </c:pt>
                <c:pt idx="66249">
                  <c:v>4.2330908409376297E-2</c:v>
                </c:pt>
                <c:pt idx="66250">
                  <c:v>4.5768324726131501E-2</c:v>
                </c:pt>
                <c:pt idx="66251">
                  <c:v>4.6792083400211501E-2</c:v>
                </c:pt>
                <c:pt idx="66252">
                  <c:v>2.2645445102632701E-2</c:v>
                </c:pt>
                <c:pt idx="66253">
                  <c:v>2.7616519751042901E-2</c:v>
                </c:pt>
                <c:pt idx="66254">
                  <c:v>-1.2227406362988099E-2</c:v>
                </c:pt>
                <c:pt idx="66255">
                  <c:v>-7.6438373937066598E-3</c:v>
                </c:pt>
                <c:pt idx="66256">
                  <c:v>2.4093772776160899E-2</c:v>
                </c:pt>
                <c:pt idx="66257">
                  <c:v>3.0327152954037599E-2</c:v>
                </c:pt>
                <c:pt idx="66258">
                  <c:v>2.9395786273008501E-2</c:v>
                </c:pt>
                <c:pt idx="66259">
                  <c:v>2.7510324419989001E-2</c:v>
                </c:pt>
                <c:pt idx="66260">
                  <c:v>2.4950733740442599E-2</c:v>
                </c:pt>
                <c:pt idx="66261">
                  <c:v>1.8810207135345501E-2</c:v>
                </c:pt>
                <c:pt idx="66262">
                  <c:v>2.2059394634199501E-2</c:v>
                </c:pt>
                <c:pt idx="66263">
                  <c:v>2.6598926281784702E-2</c:v>
                </c:pt>
                <c:pt idx="66264">
                  <c:v>2.8150095482011899E-2</c:v>
                </c:pt>
                <c:pt idx="66265">
                  <c:v>2.4855378420573601E-2</c:v>
                </c:pt>
                <c:pt idx="66266">
                  <c:v>2.41651281898911E-2</c:v>
                </c:pt>
                <c:pt idx="66267">
                  <c:v>2.0756803888949401E-2</c:v>
                </c:pt>
                <c:pt idx="66268">
                  <c:v>2.3963141156413799E-2</c:v>
                </c:pt>
                <c:pt idx="66269">
                  <c:v>3.63702289613443E-2</c:v>
                </c:pt>
                <c:pt idx="66270">
                  <c:v>1.7656305808269698E-2</c:v>
                </c:pt>
                <c:pt idx="66271">
                  <c:v>2.99101133136443E-2</c:v>
                </c:pt>
                <c:pt idx="66272">
                  <c:v>1.76490719381945E-2</c:v>
                </c:pt>
                <c:pt idx="66273">
                  <c:v>2.26290016076682E-2</c:v>
                </c:pt>
                <c:pt idx="66274">
                  <c:v>2.2699513952120401E-2</c:v>
                </c:pt>
                <c:pt idx="66275">
                  <c:v>2.5484974211576299E-2</c:v>
                </c:pt>
                <c:pt idx="66276">
                  <c:v>2.1156435214932399E-2</c:v>
                </c:pt>
                <c:pt idx="66277">
                  <c:v>2.5912363623780299E-2</c:v>
                </c:pt>
                <c:pt idx="66278">
                  <c:v>2.92613878735783E-2</c:v>
                </c:pt>
                <c:pt idx="66279">
                  <c:v>3.4839399468892397E-2</c:v>
                </c:pt>
                <c:pt idx="66280">
                  <c:v>8.0799516142915292E-3</c:v>
                </c:pt>
                <c:pt idx="66281">
                  <c:v>9.5900613339225897E-3</c:v>
                </c:pt>
                <c:pt idx="66282">
                  <c:v>1.17183065178858E-2</c:v>
                </c:pt>
                <c:pt idx="66283">
                  <c:v>1.59554200404039E-2</c:v>
                </c:pt>
                <c:pt idx="66284">
                  <c:v>1.1702251352187099E-2</c:v>
                </c:pt>
                <c:pt idx="66285">
                  <c:v>1.41483663520303E-2</c:v>
                </c:pt>
                <c:pt idx="66286">
                  <c:v>1.6828373802241399E-2</c:v>
                </c:pt>
                <c:pt idx="66287">
                  <c:v>1.52011724399909E-2</c:v>
                </c:pt>
                <c:pt idx="66288">
                  <c:v>1.13078898293457E-2</c:v>
                </c:pt>
                <c:pt idx="66289">
                  <c:v>3.6091492626519799E-3</c:v>
                </c:pt>
                <c:pt idx="66290">
                  <c:v>7.3906784871298203E-3</c:v>
                </c:pt>
                <c:pt idx="66291">
                  <c:v>7.8928578391563795E-3</c:v>
                </c:pt>
                <c:pt idx="66292">
                  <c:v>8.2533515331859597E-3</c:v>
                </c:pt>
                <c:pt idx="66293">
                  <c:v>5.7681130643864202E-2</c:v>
                </c:pt>
                <c:pt idx="66294">
                  <c:v>6.1062020199081399E-2</c:v>
                </c:pt>
                <c:pt idx="66295">
                  <c:v>5.8210167128279901E-2</c:v>
                </c:pt>
                <c:pt idx="66296">
                  <c:v>5.3453765861153503E-2</c:v>
                </c:pt>
                <c:pt idx="66297">
                  <c:v>5.5245580127268601E-2</c:v>
                </c:pt>
                <c:pt idx="66298">
                  <c:v>5.6240494193677999E-2</c:v>
                </c:pt>
                <c:pt idx="66299">
                  <c:v>5.3634403531625997E-2</c:v>
                </c:pt>
                <c:pt idx="66300">
                  <c:v>4.9126725793588698E-2</c:v>
                </c:pt>
                <c:pt idx="66301">
                  <c:v>0.146916073650352</c:v>
                </c:pt>
                <c:pt idx="66302">
                  <c:v>9.2292025605688693E-2</c:v>
                </c:pt>
                <c:pt idx="66303">
                  <c:v>0.113213216339429</c:v>
                </c:pt>
                <c:pt idx="66304">
                  <c:v>0.114274177962486</c:v>
                </c:pt>
                <c:pt idx="66305">
                  <c:v>0.117370363406595</c:v>
                </c:pt>
                <c:pt idx="66306">
                  <c:v>0.11988231390456</c:v>
                </c:pt>
                <c:pt idx="66307">
                  <c:v>0.122454334990969</c:v>
                </c:pt>
                <c:pt idx="66308">
                  <c:v>0.119222735471819</c:v>
                </c:pt>
                <c:pt idx="66309">
                  <c:v>0.12770186050937299</c:v>
                </c:pt>
                <c:pt idx="66310">
                  <c:v>0.119153691733917</c:v>
                </c:pt>
                <c:pt idx="66311">
                  <c:v>0.156299548910076</c:v>
                </c:pt>
                <c:pt idx="66312">
                  <c:v>0.13729770922764101</c:v>
                </c:pt>
                <c:pt idx="66313">
                  <c:v>0.137811205365232</c:v>
                </c:pt>
                <c:pt idx="66314">
                  <c:v>0.16810846172435001</c:v>
                </c:pt>
                <c:pt idx="66315">
                  <c:v>0.16684693335103501</c:v>
                </c:pt>
                <c:pt idx="66316">
                  <c:v>0.174925823252089</c:v>
                </c:pt>
                <c:pt idx="66317">
                  <c:v>0.16347492856916401</c:v>
                </c:pt>
                <c:pt idx="66318">
                  <c:v>0.16312840169935899</c:v>
                </c:pt>
                <c:pt idx="66319">
                  <c:v>0.16789016807801299</c:v>
                </c:pt>
                <c:pt idx="66320">
                  <c:v>0.13060026608755601</c:v>
                </c:pt>
                <c:pt idx="66321">
                  <c:v>0.27185171167977601</c:v>
                </c:pt>
                <c:pt idx="66322">
                  <c:v>0.279970998181231</c:v>
                </c:pt>
                <c:pt idx="66323">
                  <c:v>0.274831530378153</c:v>
                </c:pt>
                <c:pt idx="66324">
                  <c:v>0.30610302871088302</c:v>
                </c:pt>
                <c:pt idx="66325">
                  <c:v>0.284724650064623</c:v>
                </c:pt>
                <c:pt idx="66326">
                  <c:v>0.31513567482884902</c:v>
                </c:pt>
                <c:pt idx="66327">
                  <c:v>0.28109146197244</c:v>
                </c:pt>
                <c:pt idx="66328">
                  <c:v>0.29911963351258902</c:v>
                </c:pt>
                <c:pt idx="66329">
                  <c:v>0.31815850306111798</c:v>
                </c:pt>
                <c:pt idx="66330">
                  <c:v>0.416429925978336</c:v>
                </c:pt>
                <c:pt idx="66331">
                  <c:v>0.42557283069153201</c:v>
                </c:pt>
                <c:pt idx="66332">
                  <c:v>0.41547301050244501</c:v>
                </c:pt>
                <c:pt idx="66333">
                  <c:v>0.50522716736635798</c:v>
                </c:pt>
                <c:pt idx="66334">
                  <c:v>0.52238381173738502</c:v>
                </c:pt>
                <c:pt idx="66335">
                  <c:v>0.57293587633608001</c:v>
                </c:pt>
                <c:pt idx="66336">
                  <c:v>-4.3281355536854901E-3</c:v>
                </c:pt>
                <c:pt idx="66337">
                  <c:v>-1.12766088871503E-2</c:v>
                </c:pt>
                <c:pt idx="66338">
                  <c:v>-7.5900694286061797E-3</c:v>
                </c:pt>
                <c:pt idx="66339">
                  <c:v>-7.7217056382792304E-3</c:v>
                </c:pt>
                <c:pt idx="66340">
                  <c:v>-7.1649141739174001E-3</c:v>
                </c:pt>
                <c:pt idx="66341">
                  <c:v>-6.5890333065881102E-3</c:v>
                </c:pt>
                <c:pt idx="66342">
                  <c:v>-7.6912354394191801E-3</c:v>
                </c:pt>
                <c:pt idx="66343">
                  <c:v>-2.8875393727862898E-3</c:v>
                </c:pt>
                <c:pt idx="66344">
                  <c:v>1.55424093763734E-2</c:v>
                </c:pt>
                <c:pt idx="66345">
                  <c:v>-6.4904030929735504E-3</c:v>
                </c:pt>
                <c:pt idx="66346">
                  <c:v>-1.40251669030908E-2</c:v>
                </c:pt>
                <c:pt idx="66347">
                  <c:v>3.3619888596497997E-2</c:v>
                </c:pt>
                <c:pt idx="66348">
                  <c:v>3.32329781927043E-2</c:v>
                </c:pt>
                <c:pt idx="66349">
                  <c:v>2.9548401831876701E-2</c:v>
                </c:pt>
                <c:pt idx="66350">
                  <c:v>2.1356061606657699E-2</c:v>
                </c:pt>
                <c:pt idx="66351">
                  <c:v>-2.0148552584512602E-2</c:v>
                </c:pt>
                <c:pt idx="66352">
                  <c:v>-5.0435998845210897E-2</c:v>
                </c:pt>
                <c:pt idx="66353">
                  <c:v>-1.9929867896231999E-2</c:v>
                </c:pt>
                <c:pt idx="66354">
                  <c:v>5.4743828627208304E-3</c:v>
                </c:pt>
                <c:pt idx="66355">
                  <c:v>7.7003860672741897E-3</c:v>
                </c:pt>
                <c:pt idx="66356">
                  <c:v>5.6591139822135201E-3</c:v>
                </c:pt>
                <c:pt idx="66357">
                  <c:v>6.4761572824461001E-3</c:v>
                </c:pt>
                <c:pt idx="66358">
                  <c:v>2.4058761097236398E-3</c:v>
                </c:pt>
                <c:pt idx="66359">
                  <c:v>0.10344744556895601</c:v>
                </c:pt>
                <c:pt idx="66360">
                  <c:v>9.6514295055120894E-2</c:v>
                </c:pt>
                <c:pt idx="66361">
                  <c:v>5.1726570271077799E-2</c:v>
                </c:pt>
                <c:pt idx="66362">
                  <c:v>5.0808304535538001E-2</c:v>
                </c:pt>
                <c:pt idx="66363">
                  <c:v>4.2115948039731697E-2</c:v>
                </c:pt>
                <c:pt idx="66364">
                  <c:v>6.2045658359545001E-2</c:v>
                </c:pt>
                <c:pt idx="66365">
                  <c:v>1.61327435658353E-2</c:v>
                </c:pt>
                <c:pt idx="66366">
                  <c:v>2.01708424880397E-2</c:v>
                </c:pt>
                <c:pt idx="66367">
                  <c:v>1.9477551926878601E-2</c:v>
                </c:pt>
                <c:pt idx="66368">
                  <c:v>1.82538362821387E-2</c:v>
                </c:pt>
                <c:pt idx="66369">
                  <c:v>1.9390344116156401E-2</c:v>
                </c:pt>
                <c:pt idx="66370">
                  <c:v>1.20756963540868E-2</c:v>
                </c:pt>
                <c:pt idx="66371">
                  <c:v>8.8379298920375701E-3</c:v>
                </c:pt>
                <c:pt idx="66372" formatCode="0.00E+00">
                  <c:v>2.60090410266755E-5</c:v>
                </c:pt>
                <c:pt idx="66373">
                  <c:v>1.6715827497259601E-2</c:v>
                </c:pt>
                <c:pt idx="66374">
                  <c:v>1.50933496720102E-2</c:v>
                </c:pt>
                <c:pt idx="66375">
                  <c:v>1.1943497582934601E-2</c:v>
                </c:pt>
                <c:pt idx="66376">
                  <c:v>4.3520514010469302E-2</c:v>
                </c:pt>
                <c:pt idx="66377">
                  <c:v>-4.8785853454091699E-2</c:v>
                </c:pt>
                <c:pt idx="66378">
                  <c:v>-5.17592846743593E-2</c:v>
                </c:pt>
                <c:pt idx="66379">
                  <c:v>1.3636483184267001E-2</c:v>
                </c:pt>
                <c:pt idx="66380">
                  <c:v>1.76900597336835E-2</c:v>
                </c:pt>
                <c:pt idx="66381">
                  <c:v>3.0568546076992401E-2</c:v>
                </c:pt>
                <c:pt idx="66382">
                  <c:v>3.1181688767694501E-2</c:v>
                </c:pt>
                <c:pt idx="66383">
                  <c:v>2.0629940015813999E-2</c:v>
                </c:pt>
                <c:pt idx="66384">
                  <c:v>2.6239320630080099E-2</c:v>
                </c:pt>
                <c:pt idx="66385">
                  <c:v>6.4499233900755001E-2</c:v>
                </c:pt>
                <c:pt idx="66386">
                  <c:v>6.7357463038111007E-2</c:v>
                </c:pt>
                <c:pt idx="66387">
                  <c:v>-1.7175085794658401E-3</c:v>
                </c:pt>
                <c:pt idx="66388">
                  <c:v>-5.76484733246138E-2</c:v>
                </c:pt>
                <c:pt idx="66389">
                  <c:v>-5.7311910355586498E-2</c:v>
                </c:pt>
                <c:pt idx="66390">
                  <c:v>-5.4670245132642799E-2</c:v>
                </c:pt>
                <c:pt idx="66391">
                  <c:v>-6.8950523030645305E-2</c:v>
                </c:pt>
                <c:pt idx="66392">
                  <c:v>-6.8887861962485697E-2</c:v>
                </c:pt>
                <c:pt idx="66393">
                  <c:v>-6.1505151666116198E-2</c:v>
                </c:pt>
                <c:pt idx="66394">
                  <c:v>-6.1400627378075598E-2</c:v>
                </c:pt>
                <c:pt idx="66395">
                  <c:v>-5.5096826837756199E-2</c:v>
                </c:pt>
                <c:pt idx="66396">
                  <c:v>0.134613612984611</c:v>
                </c:pt>
                <c:pt idx="66397">
                  <c:v>-4.6915451083116601E-2</c:v>
                </c:pt>
                <c:pt idx="66398">
                  <c:v>-4.83112860216319E-2</c:v>
                </c:pt>
                <c:pt idx="66399">
                  <c:v>-3.7779488875296599E-2</c:v>
                </c:pt>
                <c:pt idx="66400">
                  <c:v>-4.4224494055068203E-2</c:v>
                </c:pt>
                <c:pt idx="66401">
                  <c:v>-5.2638698125265102E-2</c:v>
                </c:pt>
                <c:pt idx="66402">
                  <c:v>-4.3106598624417902E-2</c:v>
                </c:pt>
                <c:pt idx="66403">
                  <c:v>-6.7184464591160106E-2</c:v>
                </c:pt>
                <c:pt idx="66404">
                  <c:v>-5.0826844606193397E-2</c:v>
                </c:pt>
                <c:pt idx="66405">
                  <c:v>-1.59282308121915E-2</c:v>
                </c:pt>
                <c:pt idx="66406">
                  <c:v>-1.25532880362426E-2</c:v>
                </c:pt>
                <c:pt idx="66407">
                  <c:v>-8.4750324454909692E-3</c:v>
                </c:pt>
                <c:pt idx="66408">
                  <c:v>2.0097158605533599E-2</c:v>
                </c:pt>
                <c:pt idx="66409">
                  <c:v>-2.0104983392059898E-2</c:v>
                </c:pt>
                <c:pt idx="66410">
                  <c:v>-1.8759874733867699E-2</c:v>
                </c:pt>
                <c:pt idx="66411">
                  <c:v>-6.0312207525012797E-2</c:v>
                </c:pt>
                <c:pt idx="66412">
                  <c:v>-3.3508635751336099E-2</c:v>
                </c:pt>
                <c:pt idx="66413">
                  <c:v>-3.4050566805058101E-2</c:v>
                </c:pt>
                <c:pt idx="66414">
                  <c:v>-1.9443785403750299E-2</c:v>
                </c:pt>
                <c:pt idx="66415">
                  <c:v>-4.8580103007144597E-2</c:v>
                </c:pt>
                <c:pt idx="66416">
                  <c:v>-3.8712500466980999E-2</c:v>
                </c:pt>
                <c:pt idx="66417">
                  <c:v>3.7975809052136898E-2</c:v>
                </c:pt>
                <c:pt idx="66418">
                  <c:v>3.8978140655315699E-2</c:v>
                </c:pt>
                <c:pt idx="66419">
                  <c:v>3.7685881174177802E-2</c:v>
                </c:pt>
                <c:pt idx="66420">
                  <c:v>2.7051842833592601E-2</c:v>
                </c:pt>
                <c:pt idx="66421">
                  <c:v>2.0971587757375201E-2</c:v>
                </c:pt>
                <c:pt idx="66422">
                  <c:v>2.5274470248623601E-2</c:v>
                </c:pt>
                <c:pt idx="66423">
                  <c:v>2.7485780449583299E-2</c:v>
                </c:pt>
                <c:pt idx="66424">
                  <c:v>9.0110532060311194E-2</c:v>
                </c:pt>
                <c:pt idx="66425">
                  <c:v>6.53173132003248E-2</c:v>
                </c:pt>
                <c:pt idx="66426">
                  <c:v>7.25576238789684E-2</c:v>
                </c:pt>
                <c:pt idx="66427">
                  <c:v>6.6315608096615103E-2</c:v>
                </c:pt>
                <c:pt idx="66428">
                  <c:v>5.4906508644518397E-2</c:v>
                </c:pt>
                <c:pt idx="66429">
                  <c:v>5.4641018850643597E-2</c:v>
                </c:pt>
                <c:pt idx="66430">
                  <c:v>7.9117209724699003E-2</c:v>
                </c:pt>
                <c:pt idx="66431">
                  <c:v>8.1454445656219093E-2</c:v>
                </c:pt>
                <c:pt idx="66432">
                  <c:v>9.48902396704778E-2</c:v>
                </c:pt>
                <c:pt idx="66433">
                  <c:v>0.101295439175579</c:v>
                </c:pt>
                <c:pt idx="66434">
                  <c:v>0.107892494131345</c:v>
                </c:pt>
                <c:pt idx="66435">
                  <c:v>0.11037629472747</c:v>
                </c:pt>
                <c:pt idx="66436">
                  <c:v>0.10397437579023799</c:v>
                </c:pt>
                <c:pt idx="66437">
                  <c:v>1.77492585532497E-2</c:v>
                </c:pt>
                <c:pt idx="66438">
                  <c:v>1.7722226042105001E-2</c:v>
                </c:pt>
                <c:pt idx="66439">
                  <c:v>2.00460553935988E-2</c:v>
                </c:pt>
                <c:pt idx="66440">
                  <c:v>5.19973891162408E-2</c:v>
                </c:pt>
                <c:pt idx="66441">
                  <c:v>0.112516528924338</c:v>
                </c:pt>
                <c:pt idx="66442">
                  <c:v>0.11252385893733401</c:v>
                </c:pt>
                <c:pt idx="66443">
                  <c:v>0.10826818493763</c:v>
                </c:pt>
                <c:pt idx="66444">
                  <c:v>0.107604473575825</c:v>
                </c:pt>
                <c:pt idx="66445">
                  <c:v>0.196348188544191</c:v>
                </c:pt>
                <c:pt idx="66446">
                  <c:v>0.20982023821678</c:v>
                </c:pt>
                <c:pt idx="66447">
                  <c:v>0.216735440309304</c:v>
                </c:pt>
                <c:pt idx="66448">
                  <c:v>0.18209410370151499</c:v>
                </c:pt>
                <c:pt idx="66449">
                  <c:v>9.6330268894335699E-2</c:v>
                </c:pt>
                <c:pt idx="66450">
                  <c:v>0.12555631033186601</c:v>
                </c:pt>
                <c:pt idx="66451">
                  <c:v>0.120619480333417</c:v>
                </c:pt>
                <c:pt idx="66452">
                  <c:v>0.13997580287765499</c:v>
                </c:pt>
                <c:pt idx="66453">
                  <c:v>6.9773161022511396E-2</c:v>
                </c:pt>
                <c:pt idx="66454">
                  <c:v>0.15579711362367199</c:v>
                </c:pt>
                <c:pt idx="66455">
                  <c:v>0.175143012050166</c:v>
                </c:pt>
                <c:pt idx="66456">
                  <c:v>0.20686529907812801</c:v>
                </c:pt>
                <c:pt idx="66457">
                  <c:v>0.157066458754125</c:v>
                </c:pt>
                <c:pt idx="66458">
                  <c:v>0.16146585183437501</c:v>
                </c:pt>
                <c:pt idx="66459">
                  <c:v>0.18283854548279299</c:v>
                </c:pt>
                <c:pt idx="66460">
                  <c:v>0.16985769760733399</c:v>
                </c:pt>
                <c:pt idx="66461">
                  <c:v>0.139427006030651</c:v>
                </c:pt>
                <c:pt idx="66462">
                  <c:v>0.13294171760211301</c:v>
                </c:pt>
                <c:pt idx="66463">
                  <c:v>0.19362826458299301</c:v>
                </c:pt>
                <c:pt idx="66464">
                  <c:v>0.16798196924416001</c:v>
                </c:pt>
                <c:pt idx="66465">
                  <c:v>0.173406481029067</c:v>
                </c:pt>
                <c:pt idx="66466">
                  <c:v>0.159629816145134</c:v>
                </c:pt>
                <c:pt idx="66467">
                  <c:v>0.16594375384677101</c:v>
                </c:pt>
                <c:pt idx="66468">
                  <c:v>0.241236177001206</c:v>
                </c:pt>
                <c:pt idx="66469">
                  <c:v>0.21922552583302099</c:v>
                </c:pt>
                <c:pt idx="66470">
                  <c:v>0.263529499729659</c:v>
                </c:pt>
                <c:pt idx="66471">
                  <c:v>0.282077993480362</c:v>
                </c:pt>
                <c:pt idx="66472">
                  <c:v>0.28283795195378503</c:v>
                </c:pt>
                <c:pt idx="66473">
                  <c:v>0.32853648161892601</c:v>
                </c:pt>
                <c:pt idx="66474">
                  <c:v>0.292887513521564</c:v>
                </c:pt>
                <c:pt idx="66475">
                  <c:v>0.28252288132404502</c:v>
                </c:pt>
                <c:pt idx="66476">
                  <c:v>0.31961966328195102</c:v>
                </c:pt>
                <c:pt idx="66477">
                  <c:v>0.28294578844672702</c:v>
                </c:pt>
                <c:pt idx="66478">
                  <c:v>0.34743269514601399</c:v>
                </c:pt>
                <c:pt idx="66479">
                  <c:v>0.33535187797390997</c:v>
                </c:pt>
                <c:pt idx="66480">
                  <c:v>0.36397211116633998</c:v>
                </c:pt>
                <c:pt idx="66481">
                  <c:v>0.36278841773828302</c:v>
                </c:pt>
                <c:pt idx="66482">
                  <c:v>0.51001904860446001</c:v>
                </c:pt>
                <c:pt idx="66483">
                  <c:v>0.45411037850862301</c:v>
                </c:pt>
                <c:pt idx="66484">
                  <c:v>0.64451792694658305</c:v>
                </c:pt>
                <c:pt idx="66485">
                  <c:v>0.60532112139128802</c:v>
                </c:pt>
                <c:pt idx="66486">
                  <c:v>0.702315746645788</c:v>
                </c:pt>
                <c:pt idx="66487">
                  <c:v>0.80236074549282699</c:v>
                </c:pt>
                <c:pt idx="66488">
                  <c:v>0.827480090771333</c:v>
                </c:pt>
                <c:pt idx="66489">
                  <c:v>0.703544512598265</c:v>
                </c:pt>
                <c:pt idx="66490">
                  <c:v>0.676515330725873</c:v>
                </c:pt>
                <c:pt idx="66491">
                  <c:v>0.646071269812586</c:v>
                </c:pt>
                <c:pt idx="66492">
                  <c:v>0.64851649549921697</c:v>
                </c:pt>
                <c:pt idx="66493">
                  <c:v>0.61620558967689298</c:v>
                </c:pt>
                <c:pt idx="66494">
                  <c:v>0.62363822050391504</c:v>
                </c:pt>
                <c:pt idx="66495">
                  <c:v>0.75278629405531094</c:v>
                </c:pt>
                <c:pt idx="66496">
                  <c:v>0.74369720253720595</c:v>
                </c:pt>
                <c:pt idx="66497">
                  <c:v>0.64186657277202097</c:v>
                </c:pt>
                <c:pt idx="66498">
                  <c:v>0.63794352924105902</c:v>
                </c:pt>
                <c:pt idx="66499">
                  <c:v>0.61666999357424401</c:v>
                </c:pt>
                <c:pt idx="66500">
                  <c:v>0.65176925105942896</c:v>
                </c:pt>
                <c:pt idx="66501">
                  <c:v>0.67145079124219897</c:v>
                </c:pt>
                <c:pt idx="66502">
                  <c:v>0.80946880126090004</c:v>
                </c:pt>
                <c:pt idx="66503">
                  <c:v>0.57191315121666297</c:v>
                </c:pt>
                <c:pt idx="66504">
                  <c:v>0.607596547206388</c:v>
                </c:pt>
                <c:pt idx="66505">
                  <c:v>0.71719161508755902</c:v>
                </c:pt>
                <c:pt idx="66506">
                  <c:v>0.73080725188058904</c:v>
                </c:pt>
                <c:pt idx="66507">
                  <c:v>-1.6011040970885099E-2</c:v>
                </c:pt>
                <c:pt idx="66508">
                  <c:v>-2.18901386933032E-2</c:v>
                </c:pt>
                <c:pt idx="66509">
                  <c:v>-1.6529801252845401E-2</c:v>
                </c:pt>
                <c:pt idx="66510">
                  <c:v>-2.41203584652862E-2</c:v>
                </c:pt>
                <c:pt idx="66511">
                  <c:v>-2.24622960469027E-2</c:v>
                </c:pt>
                <c:pt idx="66512">
                  <c:v>-2.8373147218740499E-2</c:v>
                </c:pt>
                <c:pt idx="66513">
                  <c:v>6.0000287354122897E-2</c:v>
                </c:pt>
                <c:pt idx="66514">
                  <c:v>6.0029936820850303E-2</c:v>
                </c:pt>
                <c:pt idx="66515">
                  <c:v>8.4235456062998898E-2</c:v>
                </c:pt>
                <c:pt idx="66516">
                  <c:v>8.4434009321522299E-2</c:v>
                </c:pt>
                <c:pt idx="66517">
                  <c:v>0.12425259383195</c:v>
                </c:pt>
                <c:pt idx="66518">
                  <c:v>0.137474148786038</c:v>
                </c:pt>
                <c:pt idx="66519">
                  <c:v>0.13914119700226801</c:v>
                </c:pt>
                <c:pt idx="66520">
                  <c:v>0.134490829234655</c:v>
                </c:pt>
                <c:pt idx="66521">
                  <c:v>0.146696316932524</c:v>
                </c:pt>
                <c:pt idx="66522">
                  <c:v>0.165345405154431</c:v>
                </c:pt>
                <c:pt idx="66523">
                  <c:v>0.23433143316781399</c:v>
                </c:pt>
                <c:pt idx="66524">
                  <c:v>0.21722202318504399</c:v>
                </c:pt>
                <c:pt idx="66525">
                  <c:v>0.218062253190486</c:v>
                </c:pt>
                <c:pt idx="66526">
                  <c:v>0.21939573362544601</c:v>
                </c:pt>
                <c:pt idx="66527">
                  <c:v>0.216578975815755</c:v>
                </c:pt>
                <c:pt idx="66528">
                  <c:v>0.21872701682484699</c:v>
                </c:pt>
                <c:pt idx="66529">
                  <c:v>0.201624329909626</c:v>
                </c:pt>
                <c:pt idx="66530">
                  <c:v>0.23570352106612999</c:v>
                </c:pt>
                <c:pt idx="66531">
                  <c:v>0.25878460296961697</c:v>
                </c:pt>
                <c:pt idx="66532">
                  <c:v>0.25757137060982699</c:v>
                </c:pt>
                <c:pt idx="66533">
                  <c:v>0.41996317678379802</c:v>
                </c:pt>
                <c:pt idx="66534">
                  <c:v>0.353564113542707</c:v>
                </c:pt>
                <c:pt idx="66535">
                  <c:v>0.35722691594225398</c:v>
                </c:pt>
                <c:pt idx="66536">
                  <c:v>0.42089977589685001</c:v>
                </c:pt>
                <c:pt idx="66537">
                  <c:v>0.42279086577499198</c:v>
                </c:pt>
                <c:pt idx="66538">
                  <c:v>0.47390262399676902</c:v>
                </c:pt>
                <c:pt idx="66539">
                  <c:v>0.44833923373720402</c:v>
                </c:pt>
                <c:pt idx="66540">
                  <c:v>0.42569525884911502</c:v>
                </c:pt>
                <c:pt idx="66541">
                  <c:v>0.43189710828265299</c:v>
                </c:pt>
                <c:pt idx="66542">
                  <c:v>0.46778491797371302</c:v>
                </c:pt>
                <c:pt idx="66543">
                  <c:v>0.46708068007541698</c:v>
                </c:pt>
                <c:pt idx="66544">
                  <c:v>0.42668654183528598</c:v>
                </c:pt>
                <c:pt idx="66545">
                  <c:v>0.42196850128793501</c:v>
                </c:pt>
                <c:pt idx="66546">
                  <c:v>0.410934529294191</c:v>
                </c:pt>
                <c:pt idx="66547">
                  <c:v>0.43736420317875802</c:v>
                </c:pt>
                <c:pt idx="66548">
                  <c:v>0.43643785805709201</c:v>
                </c:pt>
                <c:pt idx="66549">
                  <c:v>0.45380794035027899</c:v>
                </c:pt>
                <c:pt idx="66550">
                  <c:v>0.42505295570707502</c:v>
                </c:pt>
                <c:pt idx="66551">
                  <c:v>0.44380393543806701</c:v>
                </c:pt>
                <c:pt idx="66552">
                  <c:v>0.467386415121332</c:v>
                </c:pt>
                <c:pt idx="66553">
                  <c:v>0.47630662780007799</c:v>
                </c:pt>
                <c:pt idx="66554">
                  <c:v>0.45881092692463299</c:v>
                </c:pt>
                <c:pt idx="66555">
                  <c:v>0.50582083592497495</c:v>
                </c:pt>
                <c:pt idx="66556">
                  <c:v>0.58199330634145796</c:v>
                </c:pt>
                <c:pt idx="66557">
                  <c:v>0.58378654330041402</c:v>
                </c:pt>
                <c:pt idx="66558">
                  <c:v>0.58239949953061598</c:v>
                </c:pt>
                <c:pt idx="66559">
                  <c:v>0.57050482108259803</c:v>
                </c:pt>
                <c:pt idx="66560">
                  <c:v>0.59905607420481899</c:v>
                </c:pt>
                <c:pt idx="66561">
                  <c:v>0.60991038211873605</c:v>
                </c:pt>
                <c:pt idx="66562">
                  <c:v>0.59194504714625096</c:v>
                </c:pt>
                <c:pt idx="66563">
                  <c:v>0.62986255886586295</c:v>
                </c:pt>
                <c:pt idx="66564">
                  <c:v>0.617852623850077</c:v>
                </c:pt>
                <c:pt idx="66565">
                  <c:v>0.60792447084019197</c:v>
                </c:pt>
                <c:pt idx="66566">
                  <c:v>0.64827816517284098</c:v>
                </c:pt>
                <c:pt idx="66567">
                  <c:v>0.71387918347679402</c:v>
                </c:pt>
                <c:pt idx="66568">
                  <c:v>0.64627896932783002</c:v>
                </c:pt>
                <c:pt idx="66569">
                  <c:v>0.66110748674813002</c:v>
                </c:pt>
                <c:pt idx="66570">
                  <c:v>0.68129873799579299</c:v>
                </c:pt>
                <c:pt idx="66571">
                  <c:v>0.69369377724477799</c:v>
                </c:pt>
                <c:pt idx="66572">
                  <c:v>0.67521604394915002</c:v>
                </c:pt>
                <c:pt idx="66573">
                  <c:v>0.68832800334509703</c:v>
                </c:pt>
                <c:pt idx="66574">
                  <c:v>0.77921084797210305</c:v>
                </c:pt>
                <c:pt idx="66575">
                  <c:v>0.66983335354565099</c:v>
                </c:pt>
                <c:pt idx="66576">
                  <c:v>0.68896037444100899</c:v>
                </c:pt>
                <c:pt idx="66577">
                  <c:v>0.68173605191599596</c:v>
                </c:pt>
                <c:pt idx="66578">
                  <c:v>0.63996612952921506</c:v>
                </c:pt>
                <c:pt idx="66579">
                  <c:v>0.66120647690478696</c:v>
                </c:pt>
                <c:pt idx="66580">
                  <c:v>0.65149598193037195</c:v>
                </c:pt>
                <c:pt idx="66581">
                  <c:v>0.67547918441458199</c:v>
                </c:pt>
                <c:pt idx="66582">
                  <c:v>-2.1035265111484E-2</c:v>
                </c:pt>
                <c:pt idx="66583">
                  <c:v>-2.86490969229449E-2</c:v>
                </c:pt>
                <c:pt idx="66584">
                  <c:v>-2.8904119156145401E-2</c:v>
                </c:pt>
                <c:pt idx="66585">
                  <c:v>-3.20348981984106E-2</c:v>
                </c:pt>
                <c:pt idx="66586">
                  <c:v>-3.5807827244763002E-2</c:v>
                </c:pt>
                <c:pt idx="66587">
                  <c:v>-4.46215711263937E-2</c:v>
                </c:pt>
                <c:pt idx="66588">
                  <c:v>-4.7362034704266198E-2</c:v>
                </c:pt>
                <c:pt idx="66589">
                  <c:v>-4.64155496015441E-2</c:v>
                </c:pt>
                <c:pt idx="66590">
                  <c:v>-5.9970743960533401E-3</c:v>
                </c:pt>
                <c:pt idx="66591">
                  <c:v>-1.08554892062482E-2</c:v>
                </c:pt>
                <c:pt idx="66592">
                  <c:v>4.4847298943466703E-3</c:v>
                </c:pt>
                <c:pt idx="66593">
                  <c:v>4.7869967230150801E-2</c:v>
                </c:pt>
                <c:pt idx="66594">
                  <c:v>5.3096834118389502E-2</c:v>
                </c:pt>
                <c:pt idx="66595">
                  <c:v>1.81505470291667E-2</c:v>
                </c:pt>
                <c:pt idx="66596">
                  <c:v>1.3767970359177701E-2</c:v>
                </c:pt>
                <c:pt idx="66597">
                  <c:v>4.0428114176374701E-2</c:v>
                </c:pt>
                <c:pt idx="66598">
                  <c:v>4.3924581927199301E-2</c:v>
                </c:pt>
                <c:pt idx="66599">
                  <c:v>5.2121371395669601E-2</c:v>
                </c:pt>
                <c:pt idx="66600">
                  <c:v>5.9452338454168897E-2</c:v>
                </c:pt>
                <c:pt idx="66601">
                  <c:v>1.7880616372755301E-2</c:v>
                </c:pt>
                <c:pt idx="66602">
                  <c:v>-6.7035758378015597E-3</c:v>
                </c:pt>
                <c:pt idx="66603">
                  <c:v>2.1270011821837999E-2</c:v>
                </c:pt>
                <c:pt idx="66604">
                  <c:v>-1.0368132671133999E-2</c:v>
                </c:pt>
                <c:pt idx="66605">
                  <c:v>-1.6398701619283401E-2</c:v>
                </c:pt>
                <c:pt idx="66606">
                  <c:v>-2.3305560982052699E-2</c:v>
                </c:pt>
                <c:pt idx="66607">
                  <c:v>9.7113855687396208E-3</c:v>
                </c:pt>
                <c:pt idx="66608">
                  <c:v>1.63673192392788E-2</c:v>
                </c:pt>
                <c:pt idx="66609">
                  <c:v>1.1433358150161299E-2</c:v>
                </c:pt>
                <c:pt idx="66610">
                  <c:v>1.3637214701182201E-2</c:v>
                </c:pt>
                <c:pt idx="66611">
                  <c:v>-2.6091513617902901E-3</c:v>
                </c:pt>
                <c:pt idx="66612">
                  <c:v>-4.0290058688408001E-3</c:v>
                </c:pt>
                <c:pt idx="66613">
                  <c:v>-1.08068342094307E-2</c:v>
                </c:pt>
                <c:pt idx="66614">
                  <c:v>4.2370109924268103E-2</c:v>
                </c:pt>
                <c:pt idx="66615">
                  <c:v>4.8457763090137204E-3</c:v>
                </c:pt>
                <c:pt idx="66616">
                  <c:v>-7.5366188496772601E-3</c:v>
                </c:pt>
                <c:pt idx="66617">
                  <c:v>-4.3386931726254697E-3</c:v>
                </c:pt>
                <c:pt idx="66618">
                  <c:v>6.4438017149479601E-3</c:v>
                </c:pt>
                <c:pt idx="66619">
                  <c:v>6.2677999195743699E-3</c:v>
                </c:pt>
                <c:pt idx="66620">
                  <c:v>2.85995715605134E-2</c:v>
                </c:pt>
                <c:pt idx="66621">
                  <c:v>-1.9407023053531001E-2</c:v>
                </c:pt>
                <c:pt idx="66622">
                  <c:v>-1.9062777515670402E-2</c:v>
                </c:pt>
                <c:pt idx="66623">
                  <c:v>-2.9047132121204602E-2</c:v>
                </c:pt>
                <c:pt idx="66624">
                  <c:v>-3.19910155179099E-2</c:v>
                </c:pt>
                <c:pt idx="66625">
                  <c:v>-3.4165565076573298E-2</c:v>
                </c:pt>
                <c:pt idx="66626">
                  <c:v>2.3753658699152899E-2</c:v>
                </c:pt>
                <c:pt idx="66627">
                  <c:v>2.2984264818778102E-2</c:v>
                </c:pt>
                <c:pt idx="66628">
                  <c:v>7.2404827554879606E-2</c:v>
                </c:pt>
                <c:pt idx="66629">
                  <c:v>8.04656617164278E-2</c:v>
                </c:pt>
                <c:pt idx="66630">
                  <c:v>8.7766776143177003E-2</c:v>
                </c:pt>
                <c:pt idx="66631">
                  <c:v>8.65493738769256E-2</c:v>
                </c:pt>
                <c:pt idx="66632">
                  <c:v>8.8292749137695206E-2</c:v>
                </c:pt>
                <c:pt idx="66633">
                  <c:v>9.6708815748728805E-2</c:v>
                </c:pt>
                <c:pt idx="66634">
                  <c:v>0.10007062703632701</c:v>
                </c:pt>
                <c:pt idx="66635">
                  <c:v>8.9638130791099099E-2</c:v>
                </c:pt>
                <c:pt idx="66636">
                  <c:v>5.2473809573106101E-2</c:v>
                </c:pt>
                <c:pt idx="66637">
                  <c:v>5.33624702009638E-3</c:v>
                </c:pt>
                <c:pt idx="66638">
                  <c:v>6.7056705128984095E-2</c:v>
                </c:pt>
                <c:pt idx="66639">
                  <c:v>6.5484905522169096E-2</c:v>
                </c:pt>
                <c:pt idx="66640">
                  <c:v>6.8668403040467799E-2</c:v>
                </c:pt>
                <c:pt idx="66641">
                  <c:v>7.51309619066165E-2</c:v>
                </c:pt>
                <c:pt idx="66642">
                  <c:v>0.15006001779500699</c:v>
                </c:pt>
                <c:pt idx="66643">
                  <c:v>6.9217572284902398E-2</c:v>
                </c:pt>
                <c:pt idx="66644">
                  <c:v>7.9411544690950006E-2</c:v>
                </c:pt>
                <c:pt idx="66645">
                  <c:v>5.9195808637665603E-2</c:v>
                </c:pt>
                <c:pt idx="66646">
                  <c:v>5.8392541958020898E-2</c:v>
                </c:pt>
                <c:pt idx="66647">
                  <c:v>6.0701529336844903E-2</c:v>
                </c:pt>
                <c:pt idx="66648">
                  <c:v>4.8670514036446497E-2</c:v>
                </c:pt>
                <c:pt idx="66649">
                  <c:v>4.9955805978961501E-2</c:v>
                </c:pt>
                <c:pt idx="66650">
                  <c:v>4.4729196729748698E-2</c:v>
                </c:pt>
                <c:pt idx="66651">
                  <c:v>1.64485368500688E-2</c:v>
                </c:pt>
                <c:pt idx="66652">
                  <c:v>1.76479149262018E-2</c:v>
                </c:pt>
                <c:pt idx="66653">
                  <c:v>1.6443044477812498E-2</c:v>
                </c:pt>
                <c:pt idx="66654">
                  <c:v>1.2743843960547299E-2</c:v>
                </c:pt>
                <c:pt idx="66655">
                  <c:v>1.16919639974657E-2</c:v>
                </c:pt>
                <c:pt idx="66656">
                  <c:v>1.5952500610269801E-2</c:v>
                </c:pt>
                <c:pt idx="66657">
                  <c:v>1.73333583051642E-2</c:v>
                </c:pt>
                <c:pt idx="66658">
                  <c:v>3.5008506213719502E-2</c:v>
                </c:pt>
                <c:pt idx="66659">
                  <c:v>2.5926045946373402E-2</c:v>
                </c:pt>
                <c:pt idx="66660">
                  <c:v>2.5965093844624702E-2</c:v>
                </c:pt>
                <c:pt idx="66661">
                  <c:v>5.5400499720787899E-3</c:v>
                </c:pt>
                <c:pt idx="66662">
                  <c:v>0.15052104963374599</c:v>
                </c:pt>
                <c:pt idx="66663">
                  <c:v>2.4111945354203499E-2</c:v>
                </c:pt>
                <c:pt idx="66664">
                  <c:v>2.6056144448686602E-2</c:v>
                </c:pt>
                <c:pt idx="66665">
                  <c:v>4.1381634116030602E-2</c:v>
                </c:pt>
                <c:pt idx="66666">
                  <c:v>4.3885099819392197E-2</c:v>
                </c:pt>
                <c:pt idx="66667">
                  <c:v>-6.0276424561813903E-2</c:v>
                </c:pt>
                <c:pt idx="66668">
                  <c:v>-5.3482212774778402E-2</c:v>
                </c:pt>
                <c:pt idx="66669">
                  <c:v>-4.0983292551937103E-3</c:v>
                </c:pt>
                <c:pt idx="66670">
                  <c:v>0.23070251490415</c:v>
                </c:pt>
                <c:pt idx="66671">
                  <c:v>0.177357619386108</c:v>
                </c:pt>
                <c:pt idx="66672">
                  <c:v>0.19755587282979001</c:v>
                </c:pt>
                <c:pt idx="66673">
                  <c:v>0.17088453637845499</c:v>
                </c:pt>
                <c:pt idx="66674">
                  <c:v>0.20015630939291201</c:v>
                </c:pt>
                <c:pt idx="66675">
                  <c:v>0.17681105040432599</c:v>
                </c:pt>
                <c:pt idx="66676">
                  <c:v>0.229781970611345</c:v>
                </c:pt>
                <c:pt idx="66677">
                  <c:v>0.20014200445698899</c:v>
                </c:pt>
                <c:pt idx="66678">
                  <c:v>0.235579986345267</c:v>
                </c:pt>
                <c:pt idx="66679">
                  <c:v>0.235267761962246</c:v>
                </c:pt>
                <c:pt idx="66680">
                  <c:v>0.24490293414134401</c:v>
                </c:pt>
                <c:pt idx="66681">
                  <c:v>0.238233705351588</c:v>
                </c:pt>
                <c:pt idx="66682">
                  <c:v>0.22143410006872399</c:v>
                </c:pt>
                <c:pt idx="66683">
                  <c:v>0.22824588144963501</c:v>
                </c:pt>
                <c:pt idx="66684">
                  <c:v>0.300963425775784</c:v>
                </c:pt>
                <c:pt idx="66685">
                  <c:v>0.399448001437401</c:v>
                </c:pt>
                <c:pt idx="66686">
                  <c:v>0.41432729069497598</c:v>
                </c:pt>
                <c:pt idx="66687">
                  <c:v>0.39782743375634799</c:v>
                </c:pt>
                <c:pt idx="66688">
                  <c:v>0.46712448542331603</c:v>
                </c:pt>
                <c:pt idx="66689">
                  <c:v>0.426024845829581</c:v>
                </c:pt>
                <c:pt idx="66690">
                  <c:v>0.451240116515433</c:v>
                </c:pt>
                <c:pt idx="66691">
                  <c:v>0.43982976585036898</c:v>
                </c:pt>
                <c:pt idx="66692">
                  <c:v>0.45607476205325398</c:v>
                </c:pt>
                <c:pt idx="66693">
                  <c:v>0.50580480437018904</c:v>
                </c:pt>
                <c:pt idx="66694">
                  <c:v>0.53235375098405102</c:v>
                </c:pt>
                <c:pt idx="66695">
                  <c:v>0.45030419540475097</c:v>
                </c:pt>
                <c:pt idx="66696">
                  <c:v>0.49040116722925498</c:v>
                </c:pt>
                <c:pt idx="66697">
                  <c:v>0.53617291740414297</c:v>
                </c:pt>
                <c:pt idx="66698">
                  <c:v>0.58037065432955204</c:v>
                </c:pt>
                <c:pt idx="66699">
                  <c:v>0.54903543013202005</c:v>
                </c:pt>
                <c:pt idx="66700">
                  <c:v>0.53856200425527601</c:v>
                </c:pt>
                <c:pt idx="66701">
                  <c:v>0.52176271608667202</c:v>
                </c:pt>
                <c:pt idx="66702">
                  <c:v>0.55250499978496403</c:v>
                </c:pt>
                <c:pt idx="66703">
                  <c:v>0.62937582363405398</c:v>
                </c:pt>
                <c:pt idx="66704">
                  <c:v>0.67338430126083604</c:v>
                </c:pt>
                <c:pt idx="66705">
                  <c:v>0.62586467716942795</c:v>
                </c:pt>
                <c:pt idx="66706">
                  <c:v>0.70851626557125003</c:v>
                </c:pt>
                <c:pt idx="66707">
                  <c:v>0.64956362572800097</c:v>
                </c:pt>
                <c:pt idx="66708">
                  <c:v>0.69134642478219499</c:v>
                </c:pt>
                <c:pt idx="66709">
                  <c:v>0.67672208915129906</c:v>
                </c:pt>
                <c:pt idx="66710">
                  <c:v>0.67115205516213094</c:v>
                </c:pt>
                <c:pt idx="66711">
                  <c:v>4.3471607434968302E-3</c:v>
                </c:pt>
                <c:pt idx="66712">
                  <c:v>1.03372157639374E-2</c:v>
                </c:pt>
                <c:pt idx="66713">
                  <c:v>5.5932217946741396E-3</c:v>
                </c:pt>
                <c:pt idx="66714">
                  <c:v>8.6509358500306208E-3</c:v>
                </c:pt>
                <c:pt idx="66715">
                  <c:v>-2.13314972267293E-2</c:v>
                </c:pt>
                <c:pt idx="66716">
                  <c:v>-2.4461497770675598E-2</c:v>
                </c:pt>
                <c:pt idx="66717">
                  <c:v>-2.8053496352594201E-2</c:v>
                </c:pt>
                <c:pt idx="66718">
                  <c:v>5.5260943611044701E-2</c:v>
                </c:pt>
                <c:pt idx="66719">
                  <c:v>5.8917193019254598E-2</c:v>
                </c:pt>
                <c:pt idx="66720">
                  <c:v>7.2308854825986396E-2</c:v>
                </c:pt>
                <c:pt idx="66721">
                  <c:v>6.4951425833119802E-2</c:v>
                </c:pt>
                <c:pt idx="66722">
                  <c:v>6.9862772446206603E-2</c:v>
                </c:pt>
                <c:pt idx="66723">
                  <c:v>-6.04248361144075E-2</c:v>
                </c:pt>
                <c:pt idx="66724">
                  <c:v>-7.2635346619690497E-2</c:v>
                </c:pt>
                <c:pt idx="66725">
                  <c:v>-0.110441893551881</c:v>
                </c:pt>
                <c:pt idx="66726">
                  <c:v>5.0902229275497403E-2</c:v>
                </c:pt>
                <c:pt idx="66727">
                  <c:v>5.6102427397715503E-2</c:v>
                </c:pt>
                <c:pt idx="66728">
                  <c:v>0.12691676837139301</c:v>
                </c:pt>
                <c:pt idx="66729">
                  <c:v>5.3896657614886698E-2</c:v>
                </c:pt>
                <c:pt idx="66730">
                  <c:v>0.123754131622574</c:v>
                </c:pt>
                <c:pt idx="66731">
                  <c:v>0.124926002172577</c:v>
                </c:pt>
                <c:pt idx="66732">
                  <c:v>0.11878095860323699</c:v>
                </c:pt>
                <c:pt idx="66733">
                  <c:v>3.8510211923857798E-2</c:v>
                </c:pt>
                <c:pt idx="66734">
                  <c:v>0.17911633587110401</c:v>
                </c:pt>
                <c:pt idx="66735">
                  <c:v>0.20667547040592499</c:v>
                </c:pt>
                <c:pt idx="66736">
                  <c:v>0.226306983293769</c:v>
                </c:pt>
                <c:pt idx="66737">
                  <c:v>8.5089834976631307E-2</c:v>
                </c:pt>
                <c:pt idx="66738">
                  <c:v>8.1921618333051505E-2</c:v>
                </c:pt>
                <c:pt idx="66739">
                  <c:v>0.10648544359223799</c:v>
                </c:pt>
                <c:pt idx="66740">
                  <c:v>0.11728328575395799</c:v>
                </c:pt>
                <c:pt idx="66741">
                  <c:v>0.12280425124605</c:v>
                </c:pt>
                <c:pt idx="66742">
                  <c:v>0.12927607940123501</c:v>
                </c:pt>
                <c:pt idx="66743">
                  <c:v>0.22730409237820801</c:v>
                </c:pt>
                <c:pt idx="66744">
                  <c:v>0.236924076664324</c:v>
                </c:pt>
                <c:pt idx="66745">
                  <c:v>0.12230860462035301</c:v>
                </c:pt>
                <c:pt idx="66746">
                  <c:v>0.27671220826519299</c:v>
                </c:pt>
                <c:pt idx="66747">
                  <c:v>0.14638705467579699</c:v>
                </c:pt>
                <c:pt idx="66748">
                  <c:v>0.16744664424080599</c:v>
                </c:pt>
                <c:pt idx="66749">
                  <c:v>0.150723876870134</c:v>
                </c:pt>
                <c:pt idx="66750">
                  <c:v>-0.357788883337192</c:v>
                </c:pt>
                <c:pt idx="66751">
                  <c:v>-3.9479498009681001E-2</c:v>
                </c:pt>
                <c:pt idx="66752">
                  <c:v>-3.4515260647918398E-2</c:v>
                </c:pt>
                <c:pt idx="66753">
                  <c:v>-4.2419170783148198E-2</c:v>
                </c:pt>
                <c:pt idx="66754">
                  <c:v>3.1143749814524099E-2</c:v>
                </c:pt>
                <c:pt idx="66755">
                  <c:v>2.99683355653543E-2</c:v>
                </c:pt>
                <c:pt idx="66756">
                  <c:v>0.123700284013323</c:v>
                </c:pt>
                <c:pt idx="66757">
                  <c:v>0.14478861339090701</c:v>
                </c:pt>
                <c:pt idx="66758">
                  <c:v>0.21644058566007099</c:v>
                </c:pt>
                <c:pt idx="66759">
                  <c:v>4.6410872325880898E-2</c:v>
                </c:pt>
                <c:pt idx="66760">
                  <c:v>9.23002016558198E-2</c:v>
                </c:pt>
                <c:pt idx="66761">
                  <c:v>0.10395140744287699</c:v>
                </c:pt>
                <c:pt idx="66762">
                  <c:v>6.88694938280867E-2</c:v>
                </c:pt>
                <c:pt idx="66763">
                  <c:v>-5.3042620074588598E-2</c:v>
                </c:pt>
                <c:pt idx="66764">
                  <c:v>7.42305614841276E-2</c:v>
                </c:pt>
                <c:pt idx="66765">
                  <c:v>-4.8208222396916002E-2</c:v>
                </c:pt>
                <c:pt idx="66766">
                  <c:v>-4.6883844287021401E-2</c:v>
                </c:pt>
                <c:pt idx="66767">
                  <c:v>-0.117135281712517</c:v>
                </c:pt>
                <c:pt idx="66768">
                  <c:v>-0.116076613003641</c:v>
                </c:pt>
                <c:pt idx="66769">
                  <c:v>-0.12300658801215</c:v>
                </c:pt>
                <c:pt idx="66770">
                  <c:v>-0.12548653979052801</c:v>
                </c:pt>
                <c:pt idx="66771">
                  <c:v>-0.13798605080972501</c:v>
                </c:pt>
                <c:pt idx="66772">
                  <c:v>-0.219902955467075</c:v>
                </c:pt>
                <c:pt idx="66773">
                  <c:v>-0.23360622235841599</c:v>
                </c:pt>
                <c:pt idx="66774">
                  <c:v>-0.14635255515366699</c:v>
                </c:pt>
                <c:pt idx="66775">
                  <c:v>-0.252485148865005</c:v>
                </c:pt>
                <c:pt idx="66776">
                  <c:v>-0.20290443174332901</c:v>
                </c:pt>
                <c:pt idx="66777">
                  <c:v>-0.217358055296451</c:v>
                </c:pt>
                <c:pt idx="66778">
                  <c:v>-0.31098464998275999</c:v>
                </c:pt>
                <c:pt idx="66779">
                  <c:v>-0.284236322064851</c:v>
                </c:pt>
                <c:pt idx="66780">
                  <c:v>-0.30232965047079302</c:v>
                </c:pt>
                <c:pt idx="66781">
                  <c:v>-1.7195965273163898E-2</c:v>
                </c:pt>
                <c:pt idx="66782">
                  <c:v>-2.4609805734355301E-2</c:v>
                </c:pt>
                <c:pt idx="66783">
                  <c:v>-1.40646355216678E-2</c:v>
                </c:pt>
                <c:pt idx="66784">
                  <c:v>-3.2940097592429399E-2</c:v>
                </c:pt>
                <c:pt idx="66785">
                  <c:v>-3.7569205552370803E-2</c:v>
                </c:pt>
                <c:pt idx="66786">
                  <c:v>-4.2035461017380302E-2</c:v>
                </c:pt>
                <c:pt idx="66787">
                  <c:v>-4.4677691557434902E-2</c:v>
                </c:pt>
                <c:pt idx="66788">
                  <c:v>-5.1611540864792999E-2</c:v>
                </c:pt>
                <c:pt idx="66789">
                  <c:v>-4.55950676329413E-2</c:v>
                </c:pt>
                <c:pt idx="66790">
                  <c:v>-4.1701560578708302E-2</c:v>
                </c:pt>
                <c:pt idx="66791">
                  <c:v>-3.6719096575824298E-2</c:v>
                </c:pt>
                <c:pt idx="66792">
                  <c:v>1.1345356221523301E-2</c:v>
                </c:pt>
                <c:pt idx="66793">
                  <c:v>1.33602949780076E-2</c:v>
                </c:pt>
                <c:pt idx="66794">
                  <c:v>5.2640900172049997E-2</c:v>
                </c:pt>
                <c:pt idx="66795">
                  <c:v>1.6968378363219499E-2</c:v>
                </c:pt>
                <c:pt idx="66796">
                  <c:v>1.43992158920616E-2</c:v>
                </c:pt>
                <c:pt idx="66797">
                  <c:v>-2.8219777882673599E-2</c:v>
                </c:pt>
                <c:pt idx="66798">
                  <c:v>2.07600629074444E-2</c:v>
                </c:pt>
                <c:pt idx="66799">
                  <c:v>3.3623585548419002E-2</c:v>
                </c:pt>
                <c:pt idx="66800">
                  <c:v>1.33397265965899E-2</c:v>
                </c:pt>
                <c:pt idx="66801">
                  <c:v>5.9870704686948396E-3</c:v>
                </c:pt>
                <c:pt idx="66802">
                  <c:v>1.0089052344530201E-2</c:v>
                </c:pt>
                <c:pt idx="66803">
                  <c:v>1.3280460562958099E-2</c:v>
                </c:pt>
                <c:pt idx="66804">
                  <c:v>1.4861814117146099E-2</c:v>
                </c:pt>
                <c:pt idx="66805">
                  <c:v>-3.6661240005045399E-2</c:v>
                </c:pt>
                <c:pt idx="66806">
                  <c:v>-4.0893545746370802E-2</c:v>
                </c:pt>
                <c:pt idx="66807">
                  <c:v>0.121128042741605</c:v>
                </c:pt>
                <c:pt idx="66808">
                  <c:v>-2.9995357548017101E-2</c:v>
                </c:pt>
                <c:pt idx="66809">
                  <c:v>1.23094951106605E-3</c:v>
                </c:pt>
                <c:pt idx="66810">
                  <c:v>1.57302803748267E-2</c:v>
                </c:pt>
                <c:pt idx="66811">
                  <c:v>3.3562159369848701E-2</c:v>
                </c:pt>
                <c:pt idx="66812">
                  <c:v>4.15241165499469E-2</c:v>
                </c:pt>
                <c:pt idx="66813">
                  <c:v>4.2258133326261202E-2</c:v>
                </c:pt>
                <c:pt idx="66814">
                  <c:v>6.06071666090508E-2</c:v>
                </c:pt>
                <c:pt idx="66815">
                  <c:v>6.3198927341843097E-2</c:v>
                </c:pt>
                <c:pt idx="66816">
                  <c:v>6.1775785609363698E-2</c:v>
                </c:pt>
                <c:pt idx="66817">
                  <c:v>6.5511382482253896E-2</c:v>
                </c:pt>
                <c:pt idx="66818">
                  <c:v>8.5816013747882697E-2</c:v>
                </c:pt>
                <c:pt idx="66819">
                  <c:v>7.6847056494156796E-2</c:v>
                </c:pt>
                <c:pt idx="66820">
                  <c:v>7.9372018392974197E-2</c:v>
                </c:pt>
                <c:pt idx="66821">
                  <c:v>7.2620712434249002E-2</c:v>
                </c:pt>
                <c:pt idx="66822">
                  <c:v>6.1967708964744697E-2</c:v>
                </c:pt>
                <c:pt idx="66823">
                  <c:v>8.2000584348438293E-2</c:v>
                </c:pt>
                <c:pt idx="66824">
                  <c:v>0.136583417765339</c:v>
                </c:pt>
                <c:pt idx="66825">
                  <c:v>0.15219736251994401</c:v>
                </c:pt>
                <c:pt idx="66826">
                  <c:v>0.14008943780604999</c:v>
                </c:pt>
                <c:pt idx="66827">
                  <c:v>0.147270593477168</c:v>
                </c:pt>
                <c:pt idx="66828">
                  <c:v>0.13877220703000101</c:v>
                </c:pt>
                <c:pt idx="66829">
                  <c:v>0.15485237439141</c:v>
                </c:pt>
                <c:pt idx="66830">
                  <c:v>0.116854808423574</c:v>
                </c:pt>
                <c:pt idx="66831">
                  <c:v>0.12882556860921099</c:v>
                </c:pt>
                <c:pt idx="66832">
                  <c:v>0.10869704937161399</c:v>
                </c:pt>
                <c:pt idx="66833">
                  <c:v>0.110794178095118</c:v>
                </c:pt>
                <c:pt idx="66834">
                  <c:v>0.114750181567952</c:v>
                </c:pt>
                <c:pt idx="66835">
                  <c:v>0.126850278038658</c:v>
                </c:pt>
                <c:pt idx="66836">
                  <c:v>0.112968909686155</c:v>
                </c:pt>
                <c:pt idx="66837">
                  <c:v>0.188307555949626</c:v>
                </c:pt>
                <c:pt idx="66838">
                  <c:v>0.18176019037322</c:v>
                </c:pt>
                <c:pt idx="66839">
                  <c:v>0.20557090241326301</c:v>
                </c:pt>
                <c:pt idx="66840">
                  <c:v>0.17852599651974799</c:v>
                </c:pt>
                <c:pt idx="66841">
                  <c:v>0.186153187409696</c:v>
                </c:pt>
                <c:pt idx="66842">
                  <c:v>0.16837643054658999</c:v>
                </c:pt>
                <c:pt idx="66843">
                  <c:v>0.168905905891893</c:v>
                </c:pt>
                <c:pt idx="66844">
                  <c:v>0.158765969371958</c:v>
                </c:pt>
                <c:pt idx="66845">
                  <c:v>0.16949704843633201</c:v>
                </c:pt>
                <c:pt idx="66846">
                  <c:v>0.17551070915514499</c:v>
                </c:pt>
                <c:pt idx="66847">
                  <c:v>0.19949339941014901</c:v>
                </c:pt>
                <c:pt idx="66848">
                  <c:v>4.52220188462604E-3</c:v>
                </c:pt>
                <c:pt idx="66849" formatCode="0.00E+00">
                  <c:v>6.1173811355619197E-5</c:v>
                </c:pt>
                <c:pt idx="66850">
                  <c:v>1.6580060487430801E-2</c:v>
                </c:pt>
                <c:pt idx="66851">
                  <c:v>1.3155735654056099E-2</c:v>
                </c:pt>
                <c:pt idx="66852">
                  <c:v>-7.2672265862294598E-3</c:v>
                </c:pt>
                <c:pt idx="66853">
                  <c:v>-8.7035491628646398E-3</c:v>
                </c:pt>
                <c:pt idx="66854">
                  <c:v>1.56384131107794E-2</c:v>
                </c:pt>
                <c:pt idx="66855">
                  <c:v>-4.82135840163056E-3</c:v>
                </c:pt>
                <c:pt idx="66856">
                  <c:v>-6.3427277940437598E-3</c:v>
                </c:pt>
                <c:pt idx="66857">
                  <c:v>-5.8965612088757099E-3</c:v>
                </c:pt>
                <c:pt idx="66858">
                  <c:v>-5.6320609467401797E-3</c:v>
                </c:pt>
                <c:pt idx="66859">
                  <c:v>-1.2093192516156899E-2</c:v>
                </c:pt>
                <c:pt idx="66860">
                  <c:v>-9.9103819633716804E-3</c:v>
                </c:pt>
                <c:pt idx="66861">
                  <c:v>-1.0713118255590799E-2</c:v>
                </c:pt>
                <c:pt idx="66862">
                  <c:v>-1.07776583780423E-2</c:v>
                </c:pt>
                <c:pt idx="66863">
                  <c:v>3.6063374850479203E-2</c:v>
                </c:pt>
                <c:pt idx="66864">
                  <c:v>3.5473047636265E-2</c:v>
                </c:pt>
                <c:pt idx="66865">
                  <c:v>3.8465132595202303E-2</c:v>
                </c:pt>
                <c:pt idx="66866">
                  <c:v>-4.2935068407287502E-2</c:v>
                </c:pt>
                <c:pt idx="66867">
                  <c:v>-0.185752616780961</c:v>
                </c:pt>
                <c:pt idx="66868">
                  <c:v>-0.167314119375612</c:v>
                </c:pt>
                <c:pt idx="66869">
                  <c:v>-0.18855449438888</c:v>
                </c:pt>
                <c:pt idx="66870">
                  <c:v>-0.16012161768613201</c:v>
                </c:pt>
                <c:pt idx="66871">
                  <c:v>-0.146237864027398</c:v>
                </c:pt>
                <c:pt idx="66872">
                  <c:v>-0.146870916099654</c:v>
                </c:pt>
                <c:pt idx="66873">
                  <c:v>-0.15138402915606899</c:v>
                </c:pt>
                <c:pt idx="66874">
                  <c:v>-0.15223323378826301</c:v>
                </c:pt>
                <c:pt idx="66875">
                  <c:v>-0.143070878431872</c:v>
                </c:pt>
                <c:pt idx="66876">
                  <c:v>-9.6458117781893199E-2</c:v>
                </c:pt>
                <c:pt idx="66877">
                  <c:v>-0.10582047040534601</c:v>
                </c:pt>
                <c:pt idx="66878">
                  <c:v>-0.109127945896399</c:v>
                </c:pt>
                <c:pt idx="66879">
                  <c:v>-0.12544167555845501</c:v>
                </c:pt>
                <c:pt idx="66880">
                  <c:v>-0.129456906373518</c:v>
                </c:pt>
                <c:pt idx="66881">
                  <c:v>-2.9816541391938199E-2</c:v>
                </c:pt>
                <c:pt idx="66882">
                  <c:v>-3.0891640247726299E-2</c:v>
                </c:pt>
                <c:pt idx="66883">
                  <c:v>-0.119953672269326</c:v>
                </c:pt>
                <c:pt idx="66884">
                  <c:v>-0.14707557751481601</c:v>
                </c:pt>
                <c:pt idx="66885">
                  <c:v>-0.15347843231249</c:v>
                </c:pt>
                <c:pt idx="66886">
                  <c:v>-0.165236932238364</c:v>
                </c:pt>
                <c:pt idx="66887">
                  <c:v>-0.180597990963487</c:v>
                </c:pt>
                <c:pt idx="66888">
                  <c:v>-4.1814480253700999E-2</c:v>
                </c:pt>
                <c:pt idx="66889">
                  <c:v>-6.4944161361840405E-2</c:v>
                </c:pt>
                <c:pt idx="66890">
                  <c:v>-2.6994652082309199E-2</c:v>
                </c:pt>
                <c:pt idx="66891">
                  <c:v>-3.1560124699882897E-2</c:v>
                </c:pt>
                <c:pt idx="66892">
                  <c:v>-2.51626919627694E-2</c:v>
                </c:pt>
                <c:pt idx="66893">
                  <c:v>-3.80021920398683E-2</c:v>
                </c:pt>
                <c:pt idx="66894">
                  <c:v>2.75186644376226E-2</c:v>
                </c:pt>
                <c:pt idx="66895">
                  <c:v>3.1664767657656002E-2</c:v>
                </c:pt>
                <c:pt idx="66896">
                  <c:v>-3.5645286587357898E-3</c:v>
                </c:pt>
                <c:pt idx="66897">
                  <c:v>-1.51856030385906E-2</c:v>
                </c:pt>
                <c:pt idx="66898">
                  <c:v>2.4679558361241499E-2</c:v>
                </c:pt>
                <c:pt idx="66899">
                  <c:v>1.7013336944809498E-2</c:v>
                </c:pt>
                <c:pt idx="66900">
                  <c:v>0.135214800790737</c:v>
                </c:pt>
                <c:pt idx="66901">
                  <c:v>0.12964350878002701</c:v>
                </c:pt>
                <c:pt idx="66902">
                  <c:v>0.126617379278474</c:v>
                </c:pt>
                <c:pt idx="66903">
                  <c:v>0.15874276839559001</c:v>
                </c:pt>
                <c:pt idx="66904">
                  <c:v>-0.14462031233813499</c:v>
                </c:pt>
                <c:pt idx="66905">
                  <c:v>-1.15318551398602E-2</c:v>
                </c:pt>
                <c:pt idx="66906">
                  <c:v>-1.9619135936406799E-2</c:v>
                </c:pt>
                <c:pt idx="66907">
                  <c:v>-4.9305736818510103E-3</c:v>
                </c:pt>
                <c:pt idx="66908">
                  <c:v>-4.9337816992451799E-3</c:v>
                </c:pt>
                <c:pt idx="66909">
                  <c:v>-3.80451030699613E-3</c:v>
                </c:pt>
                <c:pt idx="66910">
                  <c:v>-2.4850280256534202E-3</c:v>
                </c:pt>
                <c:pt idx="66911">
                  <c:v>-4.3242726839767702E-2</c:v>
                </c:pt>
                <c:pt idx="66912">
                  <c:v>-3.0195652483934601E-2</c:v>
                </c:pt>
                <c:pt idx="66913">
                  <c:v>2.1647562808919399E-2</c:v>
                </c:pt>
                <c:pt idx="66914">
                  <c:v>9.1462516792750696E-3</c:v>
                </c:pt>
                <c:pt idx="66915">
                  <c:v>8.2549849500013206E-3</c:v>
                </c:pt>
                <c:pt idx="66916">
                  <c:v>4.4126164993230001E-2</c:v>
                </c:pt>
                <c:pt idx="66917">
                  <c:v>4.6194460610914499E-2</c:v>
                </c:pt>
                <c:pt idx="66918">
                  <c:v>4.8397341583476999E-2</c:v>
                </c:pt>
                <c:pt idx="66919">
                  <c:v>7.7000565661235996E-3</c:v>
                </c:pt>
                <c:pt idx="66920">
                  <c:v>4.6525496887543198E-2</c:v>
                </c:pt>
                <c:pt idx="66921">
                  <c:v>4.0666542160380903E-2</c:v>
                </c:pt>
                <c:pt idx="66922">
                  <c:v>3.7832075777330899E-3</c:v>
                </c:pt>
                <c:pt idx="66923">
                  <c:v>2.1056878579082498E-2</c:v>
                </c:pt>
                <c:pt idx="66924">
                  <c:v>2.05013646591964E-2</c:v>
                </c:pt>
                <c:pt idx="66925">
                  <c:v>2.2727615571051601E-2</c:v>
                </c:pt>
                <c:pt idx="66926">
                  <c:v>3.6353545590892503E-2</c:v>
                </c:pt>
                <c:pt idx="66927">
                  <c:v>4.1424562836827702E-2</c:v>
                </c:pt>
                <c:pt idx="66928">
                  <c:v>4.4520050237945002E-2</c:v>
                </c:pt>
                <c:pt idx="66929">
                  <c:v>5.4188779817592098E-2</c:v>
                </c:pt>
                <c:pt idx="66930">
                  <c:v>9.0553063479833704E-2</c:v>
                </c:pt>
                <c:pt idx="66931">
                  <c:v>6.9196272201798595E-2</c:v>
                </c:pt>
                <c:pt idx="66932">
                  <c:v>8.44968009658595E-2</c:v>
                </c:pt>
                <c:pt idx="66933">
                  <c:v>4.6205778863975103E-2</c:v>
                </c:pt>
                <c:pt idx="66934">
                  <c:v>9.5364760779126298E-3</c:v>
                </c:pt>
                <c:pt idx="66935">
                  <c:v>9.1680624470329396E-3</c:v>
                </c:pt>
                <c:pt idx="66936">
                  <c:v>-5.6976454918231598E-3</c:v>
                </c:pt>
                <c:pt idx="66937">
                  <c:v>-4.43834216597305E-3</c:v>
                </c:pt>
                <c:pt idx="66938">
                  <c:v>2.8349242521559199E-2</c:v>
                </c:pt>
                <c:pt idx="66939">
                  <c:v>2.6322182596240699E-2</c:v>
                </c:pt>
                <c:pt idx="66940">
                  <c:v>2.7423535417902201E-2</c:v>
                </c:pt>
                <c:pt idx="66941">
                  <c:v>2.1063001078622301E-2</c:v>
                </c:pt>
                <c:pt idx="66942">
                  <c:v>2.0947719227131002E-2</c:v>
                </c:pt>
                <c:pt idx="66943">
                  <c:v>2.1616781903588098E-2</c:v>
                </c:pt>
                <c:pt idx="66944">
                  <c:v>2.0047989351453101E-2</c:v>
                </c:pt>
                <c:pt idx="66945">
                  <c:v>1.65759586054052E-2</c:v>
                </c:pt>
                <c:pt idx="66946">
                  <c:v>1.6466912487173E-2</c:v>
                </c:pt>
                <c:pt idx="66947">
                  <c:v>-1.0716958063943001E-2</c:v>
                </c:pt>
                <c:pt idx="66948">
                  <c:v>-1.1513851642938E-2</c:v>
                </c:pt>
                <c:pt idx="66949">
                  <c:v>-1.2191284878814299E-2</c:v>
                </c:pt>
                <c:pt idx="66950">
                  <c:v>1.60496635471651E-2</c:v>
                </c:pt>
                <c:pt idx="66951">
                  <c:v>1.5502045560881601E-2</c:v>
                </c:pt>
                <c:pt idx="66952">
                  <c:v>4.2506618809119399E-3</c:v>
                </c:pt>
                <c:pt idx="66953">
                  <c:v>3.5802787365220002E-3</c:v>
                </c:pt>
                <c:pt idx="66954">
                  <c:v>3.1979570304223599E-3</c:v>
                </c:pt>
                <c:pt idx="66955">
                  <c:v>-1.37144128880151E-3</c:v>
                </c:pt>
                <c:pt idx="66956">
                  <c:v>-9.9279156783564897E-3</c:v>
                </c:pt>
                <c:pt idx="66957">
                  <c:v>-3.7775914988847199E-2</c:v>
                </c:pt>
                <c:pt idx="66958">
                  <c:v>8.8693624985800492E-3</c:v>
                </c:pt>
                <c:pt idx="66959">
                  <c:v>9.4878348678757406E-3</c:v>
                </c:pt>
                <c:pt idx="66960">
                  <c:v>8.0949441387805302E-3</c:v>
                </c:pt>
                <c:pt idx="66961">
                  <c:v>2.5824602148848099E-2</c:v>
                </c:pt>
                <c:pt idx="66962">
                  <c:v>3.81455610331791E-2</c:v>
                </c:pt>
                <c:pt idx="66963">
                  <c:v>5.5887328591765102E-2</c:v>
                </c:pt>
                <c:pt idx="66964">
                  <c:v>4.4601215703430702E-2</c:v>
                </c:pt>
                <c:pt idx="66965">
                  <c:v>4.51270489879236E-2</c:v>
                </c:pt>
                <c:pt idx="66966">
                  <c:v>6.2607948228654994E-2</c:v>
                </c:pt>
                <c:pt idx="66967">
                  <c:v>8.20238385953313E-2</c:v>
                </c:pt>
                <c:pt idx="66968">
                  <c:v>6.4781562447026694E-2</c:v>
                </c:pt>
                <c:pt idx="66969">
                  <c:v>6.6910869524720695E-2</c:v>
                </c:pt>
                <c:pt idx="66970">
                  <c:v>6.6346363952012294E-2</c:v>
                </c:pt>
                <c:pt idx="66971">
                  <c:v>5.8796872345310502E-2</c:v>
                </c:pt>
                <c:pt idx="66972">
                  <c:v>7.9710722697205999E-2</c:v>
                </c:pt>
                <c:pt idx="66973">
                  <c:v>7.0515423844111899E-2</c:v>
                </c:pt>
                <c:pt idx="66974">
                  <c:v>2.7616284169472399E-2</c:v>
                </c:pt>
                <c:pt idx="66975">
                  <c:v>2.8657212211439399E-2</c:v>
                </c:pt>
                <c:pt idx="66976">
                  <c:v>3.5476657864567697E-2</c:v>
                </c:pt>
                <c:pt idx="66977">
                  <c:v>6.1132165570249003E-2</c:v>
                </c:pt>
                <c:pt idx="66978">
                  <c:v>4.4134120589342102E-2</c:v>
                </c:pt>
                <c:pt idx="66979">
                  <c:v>4.41438232361848E-2</c:v>
                </c:pt>
                <c:pt idx="66980">
                  <c:v>6.1205813587480597E-2</c:v>
                </c:pt>
                <c:pt idx="66981">
                  <c:v>2.9184565719201101E-2</c:v>
                </c:pt>
                <c:pt idx="66982">
                  <c:v>4.8767611128442502E-2</c:v>
                </c:pt>
                <c:pt idx="66983">
                  <c:v>7.3612267512956006E-2</c:v>
                </c:pt>
                <c:pt idx="66984">
                  <c:v>5.5307091133671403E-2</c:v>
                </c:pt>
                <c:pt idx="66985">
                  <c:v>5.6107714292666901E-2</c:v>
                </c:pt>
                <c:pt idx="66986">
                  <c:v>8.3581918171961395E-2</c:v>
                </c:pt>
                <c:pt idx="66987">
                  <c:v>5.4822984756719602E-2</c:v>
                </c:pt>
                <c:pt idx="66988">
                  <c:v>5.4533816584863198E-2</c:v>
                </c:pt>
                <c:pt idx="66989">
                  <c:v>4.93271419654168E-2</c:v>
                </c:pt>
                <c:pt idx="66990">
                  <c:v>3.50403302748913E-3</c:v>
                </c:pt>
                <c:pt idx="66991">
                  <c:v>2.1777651717303299E-2</c:v>
                </c:pt>
                <c:pt idx="66992">
                  <c:v>2.2105583364090398E-2</c:v>
                </c:pt>
                <c:pt idx="66993">
                  <c:v>4.12679749526048E-2</c:v>
                </c:pt>
                <c:pt idx="66994">
                  <c:v>8.5141776078865306E-2</c:v>
                </c:pt>
                <c:pt idx="66995">
                  <c:v>8.6956160713448999E-2</c:v>
                </c:pt>
                <c:pt idx="66996">
                  <c:v>0.138670537152456</c:v>
                </c:pt>
                <c:pt idx="66997">
                  <c:v>0.147746161109158</c:v>
                </c:pt>
                <c:pt idx="66998">
                  <c:v>0.13487150780960699</c:v>
                </c:pt>
                <c:pt idx="66999">
                  <c:v>0.13761079144708799</c:v>
                </c:pt>
                <c:pt idx="67000">
                  <c:v>0.13747874831666501</c:v>
                </c:pt>
                <c:pt idx="67001">
                  <c:v>0.13216239903076099</c:v>
                </c:pt>
                <c:pt idx="67002">
                  <c:v>9.7045071559519594E-2</c:v>
                </c:pt>
                <c:pt idx="67003">
                  <c:v>0.11916707859195599</c:v>
                </c:pt>
                <c:pt idx="67004">
                  <c:v>0.111389572181604</c:v>
                </c:pt>
                <c:pt idx="67005">
                  <c:v>0.11456056906975901</c:v>
                </c:pt>
                <c:pt idx="67006">
                  <c:v>0.116252957928604</c:v>
                </c:pt>
                <c:pt idx="67007">
                  <c:v>0.110822737343547</c:v>
                </c:pt>
                <c:pt idx="67008">
                  <c:v>6.0950474786271198E-2</c:v>
                </c:pt>
                <c:pt idx="67009">
                  <c:v>5.6189964069325499E-2</c:v>
                </c:pt>
                <c:pt idx="67010">
                  <c:v>9.2595732311337997E-2</c:v>
                </c:pt>
                <c:pt idx="67011">
                  <c:v>8.37022227124542E-2</c:v>
                </c:pt>
                <c:pt idx="67012">
                  <c:v>0.10543474039782599</c:v>
                </c:pt>
                <c:pt idx="67013">
                  <c:v>0.14063044800190799</c:v>
                </c:pt>
                <c:pt idx="67014">
                  <c:v>0.16309956254511199</c:v>
                </c:pt>
                <c:pt idx="67015">
                  <c:v>0.16309956254511199</c:v>
                </c:pt>
                <c:pt idx="67016">
                  <c:v>0.15822168969821299</c:v>
                </c:pt>
                <c:pt idx="67017">
                  <c:v>0.184680332584858</c:v>
                </c:pt>
                <c:pt idx="67018">
                  <c:v>0.27517387599522802</c:v>
                </c:pt>
                <c:pt idx="67019">
                  <c:v>0.26530469961530501</c:v>
                </c:pt>
                <c:pt idx="67020">
                  <c:v>0.25480223726873302</c:v>
                </c:pt>
                <c:pt idx="67021">
                  <c:v>0.22481853855919001</c:v>
                </c:pt>
                <c:pt idx="67022">
                  <c:v>0.219789077243638</c:v>
                </c:pt>
                <c:pt idx="67023">
                  <c:v>0.278960213633201</c:v>
                </c:pt>
                <c:pt idx="67024">
                  <c:v>0.21865598477516199</c:v>
                </c:pt>
                <c:pt idx="67025">
                  <c:v>0.22438790690506499</c:v>
                </c:pt>
                <c:pt idx="67026">
                  <c:v>0.18544278070426201</c:v>
                </c:pt>
                <c:pt idx="67027">
                  <c:v>0.190682154247068</c:v>
                </c:pt>
                <c:pt idx="67028">
                  <c:v>0.19228155908224001</c:v>
                </c:pt>
                <c:pt idx="67029">
                  <c:v>0.198662089328807</c:v>
                </c:pt>
                <c:pt idx="67030">
                  <c:v>0.20000756076638601</c:v>
                </c:pt>
                <c:pt idx="67031">
                  <c:v>0.25800934895626598</c:v>
                </c:pt>
                <c:pt idx="67032">
                  <c:v>0.23329756625548201</c:v>
                </c:pt>
                <c:pt idx="67033">
                  <c:v>0.21815623873013201</c:v>
                </c:pt>
                <c:pt idx="67034">
                  <c:v>0.28011818367772001</c:v>
                </c:pt>
                <c:pt idx="67035">
                  <c:v>0.28694884251443697</c:v>
                </c:pt>
                <c:pt idx="67036">
                  <c:v>0.229687717935908</c:v>
                </c:pt>
                <c:pt idx="67037">
                  <c:v>0.222811454794793</c:v>
                </c:pt>
                <c:pt idx="67038">
                  <c:v>0.23432693609611899</c:v>
                </c:pt>
                <c:pt idx="67039">
                  <c:v>0.21765606567704501</c:v>
                </c:pt>
                <c:pt idx="67040">
                  <c:v>0.238623146034632</c:v>
                </c:pt>
                <c:pt idx="67041">
                  <c:v>0.24228718300282701</c:v>
                </c:pt>
                <c:pt idx="67042">
                  <c:v>0.29480860259199199</c:v>
                </c:pt>
                <c:pt idx="67043">
                  <c:v>0.23548887351417699</c:v>
                </c:pt>
                <c:pt idx="67044">
                  <c:v>0.24245872450068401</c:v>
                </c:pt>
                <c:pt idx="67045">
                  <c:v>0.20315499048577099</c:v>
                </c:pt>
                <c:pt idx="67046">
                  <c:v>0.18211156673144999</c:v>
                </c:pt>
                <c:pt idx="67047">
                  <c:v>0.18582412793321401</c:v>
                </c:pt>
                <c:pt idx="67048">
                  <c:v>0.21230894510907899</c:v>
                </c:pt>
                <c:pt idx="67049">
                  <c:v>0.24263586830765899</c:v>
                </c:pt>
                <c:pt idx="67050">
                  <c:v>0.244753328936752</c:v>
                </c:pt>
                <c:pt idx="67051">
                  <c:v>0.24474324327737801</c:v>
                </c:pt>
                <c:pt idx="67052">
                  <c:v>0.26508599547393902</c:v>
                </c:pt>
                <c:pt idx="67053">
                  <c:v>0.26856083063404601</c:v>
                </c:pt>
                <c:pt idx="67054">
                  <c:v>0.27618045617324999</c:v>
                </c:pt>
                <c:pt idx="67055">
                  <c:v>0.27548698645993502</c:v>
                </c:pt>
                <c:pt idx="67056">
                  <c:v>0.27676746852925799</c:v>
                </c:pt>
                <c:pt idx="67057">
                  <c:v>0.40225021678605</c:v>
                </c:pt>
                <c:pt idx="67058">
                  <c:v>0.33934025072096002</c:v>
                </c:pt>
                <c:pt idx="67059">
                  <c:v>0.42232400919894902</c:v>
                </c:pt>
                <c:pt idx="67060">
                  <c:v>0.38054763097420902</c:v>
                </c:pt>
                <c:pt idx="67061">
                  <c:v>0.40288300769552698</c:v>
                </c:pt>
                <c:pt idx="67062">
                  <c:v>0.48792003307056703</c:v>
                </c:pt>
                <c:pt idx="67063">
                  <c:v>0.65478543304132697</c:v>
                </c:pt>
                <c:pt idx="67064">
                  <c:v>-1.5819015906028001E-2</c:v>
                </c:pt>
                <c:pt idx="67065">
                  <c:v>1.37955251899191E-3</c:v>
                </c:pt>
                <c:pt idx="67066">
                  <c:v>-1.59037534703565E-3</c:v>
                </c:pt>
                <c:pt idx="67067">
                  <c:v>1.9360290326335601E-3</c:v>
                </c:pt>
                <c:pt idx="67068">
                  <c:v>-8.18424437466647E-3</c:v>
                </c:pt>
                <c:pt idx="67069">
                  <c:v>-1.2447892480451399E-2</c:v>
                </c:pt>
                <c:pt idx="67070">
                  <c:v>-2.76259006772663E-2</c:v>
                </c:pt>
                <c:pt idx="67071">
                  <c:v>-3.0431051317079998E-2</c:v>
                </c:pt>
                <c:pt idx="67072">
                  <c:v>-3.4184057723032103E-2</c:v>
                </c:pt>
                <c:pt idx="67073">
                  <c:v>-3.08482705449055E-2</c:v>
                </c:pt>
                <c:pt idx="67074">
                  <c:v>6.2993201616923199E-3</c:v>
                </c:pt>
                <c:pt idx="67075">
                  <c:v>2.6825324882124801E-3</c:v>
                </c:pt>
                <c:pt idx="67076">
                  <c:v>-3.2377141391571801E-2</c:v>
                </c:pt>
                <c:pt idx="67077">
                  <c:v>-3.95085585003256E-2</c:v>
                </c:pt>
                <c:pt idx="67078" formatCode="0.00E+00">
                  <c:v>7.6592129725438997E-5</c:v>
                </c:pt>
                <c:pt idx="67079">
                  <c:v>3.9441771560432E-2</c:v>
                </c:pt>
                <c:pt idx="67080">
                  <c:v>6.8709420162152895E-2</c:v>
                </c:pt>
                <c:pt idx="67081">
                  <c:v>7.1747565640984695E-2</c:v>
                </c:pt>
                <c:pt idx="67082">
                  <c:v>6.49245210671449E-2</c:v>
                </c:pt>
                <c:pt idx="67083">
                  <c:v>6.7514702807777299E-2</c:v>
                </c:pt>
                <c:pt idx="67084">
                  <c:v>7.1567212168407002E-2</c:v>
                </c:pt>
                <c:pt idx="67085">
                  <c:v>7.6421217363344895E-2</c:v>
                </c:pt>
                <c:pt idx="67086">
                  <c:v>7.1766918927030604E-2</c:v>
                </c:pt>
                <c:pt idx="67087">
                  <c:v>8.0254403005376895E-2</c:v>
                </c:pt>
                <c:pt idx="67088">
                  <c:v>8.7605320107141602E-2</c:v>
                </c:pt>
                <c:pt idx="67089">
                  <c:v>0.12738078946325099</c:v>
                </c:pt>
                <c:pt idx="67090">
                  <c:v>5.3134332146202702E-2</c:v>
                </c:pt>
                <c:pt idx="67091">
                  <c:v>1.26139628859958E-2</c:v>
                </c:pt>
                <c:pt idx="67092">
                  <c:v>1.87413022273674E-3</c:v>
                </c:pt>
                <c:pt idx="67093">
                  <c:v>-2.3429455451342502E-3</c:v>
                </c:pt>
                <c:pt idx="67094">
                  <c:v>-8.6541352661411095E-3</c:v>
                </c:pt>
                <c:pt idx="67095">
                  <c:v>-4.3484980532784096E-3</c:v>
                </c:pt>
                <c:pt idx="67096">
                  <c:v>-7.0579527559315701E-3</c:v>
                </c:pt>
                <c:pt idx="67097">
                  <c:v>2.40741453899029E-3</c:v>
                </c:pt>
                <c:pt idx="67098">
                  <c:v>2.0145096453060701E-2</c:v>
                </c:pt>
                <c:pt idx="67099">
                  <c:v>2.1546582673455099E-2</c:v>
                </c:pt>
                <c:pt idx="67100">
                  <c:v>2.5212915524469099E-2</c:v>
                </c:pt>
                <c:pt idx="67101">
                  <c:v>2.6446658496468399E-2</c:v>
                </c:pt>
                <c:pt idx="67102">
                  <c:v>2.30897281778892E-2</c:v>
                </c:pt>
                <c:pt idx="67103">
                  <c:v>4.9668295401485499E-2</c:v>
                </c:pt>
                <c:pt idx="67104">
                  <c:v>1.6419581689419899E-2</c:v>
                </c:pt>
                <c:pt idx="67105">
                  <c:v>2.0889906493198399E-2</c:v>
                </c:pt>
                <c:pt idx="67106">
                  <c:v>2.0023069288171502E-2</c:v>
                </c:pt>
                <c:pt idx="67107">
                  <c:v>2.8128600942371299E-2</c:v>
                </c:pt>
                <c:pt idx="67108">
                  <c:v>2.5514001837018699E-2</c:v>
                </c:pt>
                <c:pt idx="67109">
                  <c:v>2.7821408508243901E-2</c:v>
                </c:pt>
                <c:pt idx="67110">
                  <c:v>2.7385266103705501E-2</c:v>
                </c:pt>
                <c:pt idx="67111">
                  <c:v>2.7926325335162198E-2</c:v>
                </c:pt>
                <c:pt idx="67112">
                  <c:v>2.7827491283161001E-2</c:v>
                </c:pt>
                <c:pt idx="67113">
                  <c:v>2.3426864171731E-2</c:v>
                </c:pt>
                <c:pt idx="67114">
                  <c:v>-2.1003702882639901E-2</c:v>
                </c:pt>
                <c:pt idx="67115">
                  <c:v>7.7712740526212302E-3</c:v>
                </c:pt>
                <c:pt idx="67116">
                  <c:v>6.4057475811634098E-3</c:v>
                </c:pt>
                <c:pt idx="67117">
                  <c:v>2.9965853056453402E-2</c:v>
                </c:pt>
                <c:pt idx="67118" formatCode="0.00E+00">
                  <c:v>-6.38079457947915E-4</c:v>
                </c:pt>
                <c:pt idx="67119">
                  <c:v>9.4680185380847201E-2</c:v>
                </c:pt>
                <c:pt idx="67120">
                  <c:v>7.2526386890589795E-2</c:v>
                </c:pt>
                <c:pt idx="67121">
                  <c:v>0.107278007730832</c:v>
                </c:pt>
                <c:pt idx="67122">
                  <c:v>0.110328011659344</c:v>
                </c:pt>
                <c:pt idx="67123">
                  <c:v>0.244799508670629</c:v>
                </c:pt>
                <c:pt idx="67124">
                  <c:v>-1.79548091284518E-2</c:v>
                </c:pt>
                <c:pt idx="67125">
                  <c:v>-2.3680106644502898E-2</c:v>
                </c:pt>
                <c:pt idx="67126">
                  <c:v>-1.74009135712771E-3</c:v>
                </c:pt>
                <c:pt idx="67127">
                  <c:v>-6.3910648193088396E-3</c:v>
                </c:pt>
                <c:pt idx="67128">
                  <c:v>-3.6742128030422499E-3</c:v>
                </c:pt>
                <c:pt idx="67129">
                  <c:v>-1.5481416770751899E-2</c:v>
                </c:pt>
                <c:pt idx="67130">
                  <c:v>-1.96048746410191E-2</c:v>
                </c:pt>
                <c:pt idx="67131">
                  <c:v>-1.8065718846087899E-2</c:v>
                </c:pt>
                <c:pt idx="67132">
                  <c:v>-2.0651469860385602E-2</c:v>
                </c:pt>
                <c:pt idx="67133">
                  <c:v>-2.5921723046106598E-2</c:v>
                </c:pt>
                <c:pt idx="67134">
                  <c:v>-2.47701643846054E-2</c:v>
                </c:pt>
                <c:pt idx="67135">
                  <c:v>-2.8867869626410601E-2</c:v>
                </c:pt>
                <c:pt idx="67136">
                  <c:v>2.64275903549584E-2</c:v>
                </c:pt>
                <c:pt idx="67137">
                  <c:v>2.8549682812208401E-2</c:v>
                </c:pt>
                <c:pt idx="67138">
                  <c:v>1.7538016504988499E-2</c:v>
                </c:pt>
                <c:pt idx="67139">
                  <c:v>1.0923331639081499E-2</c:v>
                </c:pt>
                <c:pt idx="67140">
                  <c:v>2.9073730736140599E-2</c:v>
                </c:pt>
                <c:pt idx="67141">
                  <c:v>1.9738254561969301E-2</c:v>
                </c:pt>
                <c:pt idx="67142">
                  <c:v>2.29071718949975E-2</c:v>
                </c:pt>
                <c:pt idx="67143">
                  <c:v>2.5804089676085801E-2</c:v>
                </c:pt>
                <c:pt idx="67144">
                  <c:v>2.7069056563133499E-2</c:v>
                </c:pt>
                <c:pt idx="67145">
                  <c:v>5.2301904097538099E-3</c:v>
                </c:pt>
                <c:pt idx="67146">
                  <c:v>-4.6612033088260001E-2</c:v>
                </c:pt>
                <c:pt idx="67147">
                  <c:v>-2.6141649460590801E-2</c:v>
                </c:pt>
                <c:pt idx="67148" formatCode="0.00E+00">
                  <c:v>4.9498879045151102E-5</c:v>
                </c:pt>
                <c:pt idx="67149">
                  <c:v>-7.2678652010906798E-3</c:v>
                </c:pt>
                <c:pt idx="67150">
                  <c:v>9.0555615715969207E-2</c:v>
                </c:pt>
                <c:pt idx="67151">
                  <c:v>7.5161082106513399E-2</c:v>
                </c:pt>
                <c:pt idx="67152">
                  <c:v>7.6743640535458596E-2</c:v>
                </c:pt>
                <c:pt idx="67153">
                  <c:v>6.9678333137620702E-2</c:v>
                </c:pt>
                <c:pt idx="67154">
                  <c:v>7.1488766742598894E-2</c:v>
                </c:pt>
                <c:pt idx="67155">
                  <c:v>6.4288285880003307E-2</c:v>
                </c:pt>
                <c:pt idx="67156">
                  <c:v>6.6126513850444102E-2</c:v>
                </c:pt>
                <c:pt idx="67157">
                  <c:v>7.3414883228400701E-2</c:v>
                </c:pt>
                <c:pt idx="67158">
                  <c:v>9.1256755279187807E-2</c:v>
                </c:pt>
                <c:pt idx="67159">
                  <c:v>0.17315181234356999</c:v>
                </c:pt>
                <c:pt idx="67160">
                  <c:v>0.21770749732008299</c:v>
                </c:pt>
                <c:pt idx="67161">
                  <c:v>0.20169913226846101</c:v>
                </c:pt>
                <c:pt idx="67162">
                  <c:v>0.19448246681644499</c:v>
                </c:pt>
                <c:pt idx="67163">
                  <c:v>0.21977836328248301</c:v>
                </c:pt>
                <c:pt idx="67164">
                  <c:v>0.244168809841805</c:v>
                </c:pt>
                <c:pt idx="67165">
                  <c:v>0.25439061676624902</c:v>
                </c:pt>
                <c:pt idx="67166">
                  <c:v>0.25680588977489999</c:v>
                </c:pt>
                <c:pt idx="67167">
                  <c:v>0.25413933517412501</c:v>
                </c:pt>
                <c:pt idx="67168">
                  <c:v>0.271829366841501</c:v>
                </c:pt>
                <c:pt idx="67169">
                  <c:v>0.25118080447087698</c:v>
                </c:pt>
                <c:pt idx="67170">
                  <c:v>0.27412842943009003</c:v>
                </c:pt>
                <c:pt idx="67171">
                  <c:v>0.27382068200236798</c:v>
                </c:pt>
                <c:pt idx="67172">
                  <c:v>0.27349134398388197</c:v>
                </c:pt>
                <c:pt idx="67173">
                  <c:v>0.239015213914304</c:v>
                </c:pt>
                <c:pt idx="67174">
                  <c:v>0.24333347687027099</c:v>
                </c:pt>
                <c:pt idx="67175">
                  <c:v>0.28725582774399799</c:v>
                </c:pt>
                <c:pt idx="67176">
                  <c:v>0.26702786041061999</c:v>
                </c:pt>
                <c:pt idx="67177">
                  <c:v>0.234509425071522</c:v>
                </c:pt>
                <c:pt idx="67178">
                  <c:v>0.24300851648583099</c:v>
                </c:pt>
                <c:pt idx="67179">
                  <c:v>0.308528839770982</c:v>
                </c:pt>
                <c:pt idx="67180">
                  <c:v>0.33484496626229499</c:v>
                </c:pt>
                <c:pt idx="67181">
                  <c:v>0.36344736919648102</c:v>
                </c:pt>
                <c:pt idx="67182">
                  <c:v>0.38035852782704999</c:v>
                </c:pt>
                <c:pt idx="67183">
                  <c:v>0.32956984295056402</c:v>
                </c:pt>
                <c:pt idx="67184">
                  <c:v>0.33900000116600298</c:v>
                </c:pt>
                <c:pt idx="67185">
                  <c:v>0.30946185604839899</c:v>
                </c:pt>
                <c:pt idx="67186">
                  <c:v>0.337506208811585</c:v>
                </c:pt>
                <c:pt idx="67187">
                  <c:v>0.30693693388451998</c:v>
                </c:pt>
                <c:pt idx="67188">
                  <c:v>0.26324180087807297</c:v>
                </c:pt>
                <c:pt idx="67189">
                  <c:v>0.20682620358782999</c:v>
                </c:pt>
                <c:pt idx="67190">
                  <c:v>0.221136426032536</c:v>
                </c:pt>
                <c:pt idx="67191">
                  <c:v>0.21280729230086301</c:v>
                </c:pt>
                <c:pt idx="67192">
                  <c:v>0.212238823617134</c:v>
                </c:pt>
                <c:pt idx="67193">
                  <c:v>0.25234692749273502</c:v>
                </c:pt>
                <c:pt idx="67194">
                  <c:v>0.26602784525974899</c:v>
                </c:pt>
                <c:pt idx="67195">
                  <c:v>0.25352742184413102</c:v>
                </c:pt>
                <c:pt idx="67196">
                  <c:v>0.26013279626263303</c:v>
                </c:pt>
                <c:pt idx="67197">
                  <c:v>0.27462460828170698</c:v>
                </c:pt>
                <c:pt idx="67198">
                  <c:v>0.38979782211238201</c:v>
                </c:pt>
                <c:pt idx="67199">
                  <c:v>0.39203195266930202</c:v>
                </c:pt>
                <c:pt idx="67200">
                  <c:v>0.39622905220339799</c:v>
                </c:pt>
                <c:pt idx="67201">
                  <c:v>0.42125254800269402</c:v>
                </c:pt>
                <c:pt idx="67202">
                  <c:v>0.44193064544469701</c:v>
                </c:pt>
                <c:pt idx="67203">
                  <c:v>0.46912617035471699</c:v>
                </c:pt>
                <c:pt idx="67204">
                  <c:v>0.44891112527745303</c:v>
                </c:pt>
                <c:pt idx="67205">
                  <c:v>0.52303245325056302</c:v>
                </c:pt>
                <c:pt idx="67206">
                  <c:v>0.45087609313148103</c:v>
                </c:pt>
                <c:pt idx="67207">
                  <c:v>0.55343365040088599</c:v>
                </c:pt>
                <c:pt idx="67208">
                  <c:v>0.60917679244724698</c:v>
                </c:pt>
                <c:pt idx="67209">
                  <c:v>0.55390789380109395</c:v>
                </c:pt>
                <c:pt idx="67210">
                  <c:v>0.57052369164557604</c:v>
                </c:pt>
                <c:pt idx="67211">
                  <c:v>0.53330148224681795</c:v>
                </c:pt>
                <c:pt idx="67212">
                  <c:v>0.52264366275638796</c:v>
                </c:pt>
                <c:pt idx="67213">
                  <c:v>0.40563625901202399</c:v>
                </c:pt>
                <c:pt idx="67214">
                  <c:v>0.39114584643655897</c:v>
                </c:pt>
                <c:pt idx="67215">
                  <c:v>0.45120774628136101</c:v>
                </c:pt>
                <c:pt idx="67216">
                  <c:v>0.46550221572155598</c:v>
                </c:pt>
                <c:pt idx="67217">
                  <c:v>0.48397529392546801</c:v>
                </c:pt>
                <c:pt idx="67218">
                  <c:v>0.47850427592775102</c:v>
                </c:pt>
                <c:pt idx="67219">
                  <c:v>0.52181523091591298</c:v>
                </c:pt>
                <c:pt idx="67220">
                  <c:v>0.52611692992485004</c:v>
                </c:pt>
                <c:pt idx="67221" formatCode="0.00E+00">
                  <c:v>5.01709962076768E-4</c:v>
                </c:pt>
                <c:pt idx="67222">
                  <c:v>6.7961342016944403E-3</c:v>
                </c:pt>
                <c:pt idx="67223" formatCode="0.00E+00">
                  <c:v>9.1920685035740103E-4</c:v>
                </c:pt>
                <c:pt idx="67224">
                  <c:v>3.9411218324225603E-3</c:v>
                </c:pt>
                <c:pt idx="67225">
                  <c:v>2.4525639198571501E-3</c:v>
                </c:pt>
                <c:pt idx="67226" formatCode="0.00E+00">
                  <c:v>-7.5154830910761905E-4</c:v>
                </c:pt>
                <c:pt idx="67227">
                  <c:v>6.5105875262900697E-3</c:v>
                </c:pt>
                <c:pt idx="67228">
                  <c:v>2.9306735943821199E-2</c:v>
                </c:pt>
                <c:pt idx="67229">
                  <c:v>1.2159179889115799E-2</c:v>
                </c:pt>
                <c:pt idx="67230">
                  <c:v>7.4346228338901801E-3</c:v>
                </c:pt>
                <c:pt idx="67231">
                  <c:v>1.03001327209444E-2</c:v>
                </c:pt>
                <c:pt idx="67232">
                  <c:v>1.02715331665061E-2</c:v>
                </c:pt>
                <c:pt idx="67233">
                  <c:v>2.18734653602792E-2</c:v>
                </c:pt>
                <c:pt idx="67234">
                  <c:v>2.5922999535885598E-2</c:v>
                </c:pt>
                <c:pt idx="67235">
                  <c:v>-1.0111743550671E-2</c:v>
                </c:pt>
                <c:pt idx="67236">
                  <c:v>-9.2959200636239993E-3</c:v>
                </c:pt>
                <c:pt idx="67237">
                  <c:v>-8.9120981231334204E-3</c:v>
                </c:pt>
                <c:pt idx="67238">
                  <c:v>-7.8614303569755004E-3</c:v>
                </c:pt>
                <c:pt idx="67239">
                  <c:v>-1.9408844981759699E-2</c:v>
                </c:pt>
                <c:pt idx="67240">
                  <c:v>-2.1574200873396999E-2</c:v>
                </c:pt>
                <c:pt idx="67241">
                  <c:v>-2.3902763495178898E-2</c:v>
                </c:pt>
                <c:pt idx="67242">
                  <c:v>-6.7612297783019503E-3</c:v>
                </c:pt>
                <c:pt idx="67243">
                  <c:v>-1.84976124711691E-2</c:v>
                </c:pt>
                <c:pt idx="67244">
                  <c:v>-1.07154603114985E-2</c:v>
                </c:pt>
                <c:pt idx="67245">
                  <c:v>-1.2188214518775199E-2</c:v>
                </c:pt>
                <c:pt idx="67246">
                  <c:v>-3.2423174991980698E-2</c:v>
                </c:pt>
                <c:pt idx="67247">
                  <c:v>-2.7875459069256901E-2</c:v>
                </c:pt>
                <c:pt idx="67248">
                  <c:v>-2.46718479941943E-2</c:v>
                </c:pt>
                <c:pt idx="67249">
                  <c:v>-2.6349545947631201E-2</c:v>
                </c:pt>
                <c:pt idx="67250">
                  <c:v>-2.8490121609895998E-2</c:v>
                </c:pt>
                <c:pt idx="67251">
                  <c:v>-2.7366420647689099E-2</c:v>
                </c:pt>
                <c:pt idx="67252">
                  <c:v>-2.9718187882421698E-2</c:v>
                </c:pt>
                <c:pt idx="67253">
                  <c:v>-4.8877009497187901E-2</c:v>
                </c:pt>
                <c:pt idx="67254">
                  <c:v>-5.1985641132978599E-2</c:v>
                </c:pt>
                <c:pt idx="67255">
                  <c:v>-4.5477666644899203E-2</c:v>
                </c:pt>
                <c:pt idx="67256">
                  <c:v>-4.5504178316999301E-2</c:v>
                </c:pt>
                <c:pt idx="67257">
                  <c:v>-4.9756348054495303E-2</c:v>
                </c:pt>
                <c:pt idx="67258">
                  <c:v>2.64783194188715E-2</c:v>
                </c:pt>
                <c:pt idx="67259">
                  <c:v>8.7471742991149792E-3</c:v>
                </c:pt>
                <c:pt idx="67260">
                  <c:v>4.3322693739853597E-2</c:v>
                </c:pt>
                <c:pt idx="67261">
                  <c:v>8.6014977732834202E-2</c:v>
                </c:pt>
                <c:pt idx="67262">
                  <c:v>8.6512574496104597E-2</c:v>
                </c:pt>
                <c:pt idx="67263">
                  <c:v>8.7401630812176098E-2</c:v>
                </c:pt>
                <c:pt idx="67264">
                  <c:v>8.9063380076516999E-2</c:v>
                </c:pt>
                <c:pt idx="67265">
                  <c:v>9.2198905516226198E-2</c:v>
                </c:pt>
                <c:pt idx="67266">
                  <c:v>9.3977507129149901E-2</c:v>
                </c:pt>
                <c:pt idx="67267">
                  <c:v>4.1560044821554003E-2</c:v>
                </c:pt>
                <c:pt idx="67268">
                  <c:v>5.1085202122054398E-2</c:v>
                </c:pt>
                <c:pt idx="67269">
                  <c:v>5.49533037994114E-2</c:v>
                </c:pt>
                <c:pt idx="67270">
                  <c:v>6.8878737860769298E-2</c:v>
                </c:pt>
                <c:pt idx="67271">
                  <c:v>7.3491651619263396E-2</c:v>
                </c:pt>
                <c:pt idx="67272">
                  <c:v>8.0318011913375897E-2</c:v>
                </c:pt>
                <c:pt idx="67273">
                  <c:v>3.9635444917669398E-2</c:v>
                </c:pt>
                <c:pt idx="67274">
                  <c:v>4.0446709117009302E-2</c:v>
                </c:pt>
                <c:pt idx="67275">
                  <c:v>1.3887406062589E-2</c:v>
                </c:pt>
                <c:pt idx="67276">
                  <c:v>6.8581712109352794E-2</c:v>
                </c:pt>
                <c:pt idx="67277">
                  <c:v>-5.5923836775725502E-2</c:v>
                </c:pt>
                <c:pt idx="67278">
                  <c:v>-4.6998284680882199E-2</c:v>
                </c:pt>
                <c:pt idx="67279">
                  <c:v>-4.7169462416138702E-2</c:v>
                </c:pt>
                <c:pt idx="67280">
                  <c:v>-4.74198739040547E-2</c:v>
                </c:pt>
                <c:pt idx="67281">
                  <c:v>-6.2991022936267793E-2</c:v>
                </c:pt>
                <c:pt idx="67282">
                  <c:v>-3.7927063125204802E-2</c:v>
                </c:pt>
                <c:pt idx="67283">
                  <c:v>-4.8016702686913597E-2</c:v>
                </c:pt>
                <c:pt idx="67284">
                  <c:v>-4.5743718357330598E-2</c:v>
                </c:pt>
                <c:pt idx="67285">
                  <c:v>-4.66796138611991E-2</c:v>
                </c:pt>
                <c:pt idx="67286">
                  <c:v>-4.5360548323032802E-2</c:v>
                </c:pt>
                <c:pt idx="67287">
                  <c:v>-5.2603652025766799E-2</c:v>
                </c:pt>
                <c:pt idx="67288">
                  <c:v>-5.8514789263494897E-2</c:v>
                </c:pt>
                <c:pt idx="67289">
                  <c:v>-6.9192215731286005E-2</c:v>
                </c:pt>
                <c:pt idx="67290">
                  <c:v>-6.7512945124233295E-2</c:v>
                </c:pt>
                <c:pt idx="67291">
                  <c:v>-8.4329090681043606E-2</c:v>
                </c:pt>
                <c:pt idx="67292">
                  <c:v>-0.113942994218556</c:v>
                </c:pt>
                <c:pt idx="67293">
                  <c:v>-9.7655076835568802E-2</c:v>
                </c:pt>
                <c:pt idx="67294">
                  <c:v>-0.110188860941159</c:v>
                </c:pt>
                <c:pt idx="67295">
                  <c:v>6.95358031764437E-3</c:v>
                </c:pt>
                <c:pt idx="67296">
                  <c:v>1.3356277313977699E-2</c:v>
                </c:pt>
                <c:pt idx="67297">
                  <c:v>9.1999703824838797E-3</c:v>
                </c:pt>
                <c:pt idx="67298">
                  <c:v>1.8648835661113399E-2</c:v>
                </c:pt>
                <c:pt idx="67299">
                  <c:v>1.6456334416541998E-2</c:v>
                </c:pt>
                <c:pt idx="67300">
                  <c:v>1.11117130389652E-2</c:v>
                </c:pt>
                <c:pt idx="67301">
                  <c:v>1.2589189511498899E-2</c:v>
                </c:pt>
                <c:pt idx="67302">
                  <c:v>3.1738206785807403E-2</c:v>
                </c:pt>
                <c:pt idx="67303">
                  <c:v>2.71603061741745E-2</c:v>
                </c:pt>
                <c:pt idx="67304">
                  <c:v>2.16754013548086E-2</c:v>
                </c:pt>
                <c:pt idx="67305">
                  <c:v>2.33708969509831E-2</c:v>
                </c:pt>
                <c:pt idx="67306">
                  <c:v>1.8322076631684201E-2</c:v>
                </c:pt>
                <c:pt idx="67307">
                  <c:v>1.97607998419198E-2</c:v>
                </c:pt>
                <c:pt idx="67308">
                  <c:v>2.86005435324252E-2</c:v>
                </c:pt>
                <c:pt idx="67309">
                  <c:v>1.13533955547246E-2</c:v>
                </c:pt>
                <c:pt idx="67310">
                  <c:v>1.09712038223814E-2</c:v>
                </c:pt>
                <c:pt idx="67311">
                  <c:v>3.9882646214241597E-2</c:v>
                </c:pt>
                <c:pt idx="67312">
                  <c:v>4.0147937986507502E-2</c:v>
                </c:pt>
                <c:pt idx="67313">
                  <c:v>3.7312231758938198E-2</c:v>
                </c:pt>
                <c:pt idx="67314">
                  <c:v>2.9962159131600798E-2</c:v>
                </c:pt>
                <c:pt idx="67315">
                  <c:v>4.5662221376828203E-2</c:v>
                </c:pt>
                <c:pt idx="67316">
                  <c:v>1.3751745442310099E-2</c:v>
                </c:pt>
                <c:pt idx="67317">
                  <c:v>-1.43459408949482E-2</c:v>
                </c:pt>
                <c:pt idx="67318">
                  <c:v>-1.3397618079845399E-2</c:v>
                </c:pt>
                <c:pt idx="67319">
                  <c:v>3.1061588022718301E-3</c:v>
                </c:pt>
                <c:pt idx="67320">
                  <c:v>3.3470274780003002E-3</c:v>
                </c:pt>
                <c:pt idx="67321">
                  <c:v>3.3909099262434601E-3</c:v>
                </c:pt>
                <c:pt idx="67322" formatCode="0.00E+00">
                  <c:v>6.7504486193792302E-4</c:v>
                </c:pt>
                <c:pt idx="67323" formatCode="0.00E+00">
                  <c:v>-7.5471006319749402E-4</c:v>
                </c:pt>
                <c:pt idx="67324">
                  <c:v>1.71370580579233E-3</c:v>
                </c:pt>
                <c:pt idx="67325">
                  <c:v>-2.2332170274149198E-2</c:v>
                </c:pt>
                <c:pt idx="67326">
                  <c:v>-2.57999345911261E-2</c:v>
                </c:pt>
                <c:pt idx="67327">
                  <c:v>-1.8110182163577099E-2</c:v>
                </c:pt>
                <c:pt idx="67328">
                  <c:v>-1.73749745563598E-2</c:v>
                </c:pt>
                <c:pt idx="67329">
                  <c:v>-1.14901551592538E-2</c:v>
                </c:pt>
                <c:pt idx="67330">
                  <c:v>-8.0523604295601407E-3</c:v>
                </c:pt>
                <c:pt idx="67331">
                  <c:v>-2.3262350588357301E-2</c:v>
                </c:pt>
                <c:pt idx="67332">
                  <c:v>-5.7552598514849E-2</c:v>
                </c:pt>
                <c:pt idx="67333">
                  <c:v>-5.8174382965815001E-2</c:v>
                </c:pt>
                <c:pt idx="67334">
                  <c:v>-2.2998720110799498E-2</c:v>
                </c:pt>
                <c:pt idx="67335">
                  <c:v>-3.03544733902134E-2</c:v>
                </c:pt>
                <c:pt idx="67336">
                  <c:v>-3.0296877007984301E-2</c:v>
                </c:pt>
                <c:pt idx="67337">
                  <c:v>-3.11847918624958E-2</c:v>
                </c:pt>
                <c:pt idx="67338">
                  <c:v>-2.59430761906871E-2</c:v>
                </c:pt>
                <c:pt idx="67339">
                  <c:v>-2.7205527335131E-2</c:v>
                </c:pt>
                <c:pt idx="67340">
                  <c:v>-1.8634657334426399E-2</c:v>
                </c:pt>
                <c:pt idx="67341">
                  <c:v>-2.1781687615011602E-2</c:v>
                </c:pt>
                <c:pt idx="67342">
                  <c:v>-2.4473214228611199E-2</c:v>
                </c:pt>
                <c:pt idx="67343">
                  <c:v>3.5744332403287699E-2</c:v>
                </c:pt>
                <c:pt idx="67344">
                  <c:v>9.6827341373296294E-2</c:v>
                </c:pt>
                <c:pt idx="67345">
                  <c:v>9.0611223547263503E-2</c:v>
                </c:pt>
                <c:pt idx="67346">
                  <c:v>9.2827907451473499E-2</c:v>
                </c:pt>
                <c:pt idx="67347">
                  <c:v>0.107483596500622</c:v>
                </c:pt>
                <c:pt idx="67348">
                  <c:v>0.112872142526214</c:v>
                </c:pt>
                <c:pt idx="67349">
                  <c:v>0.10103538900893499</c:v>
                </c:pt>
                <c:pt idx="67350">
                  <c:v>9.1305732464176295E-2</c:v>
                </c:pt>
                <c:pt idx="67351">
                  <c:v>9.34329548047758E-2</c:v>
                </c:pt>
                <c:pt idx="67352">
                  <c:v>8.5804587250640996E-2</c:v>
                </c:pt>
                <c:pt idx="67353">
                  <c:v>7.88438466846932E-2</c:v>
                </c:pt>
                <c:pt idx="67354">
                  <c:v>8.4097317202425304E-2</c:v>
                </c:pt>
                <c:pt idx="67355">
                  <c:v>8.4258316214176496E-2</c:v>
                </c:pt>
                <c:pt idx="67356">
                  <c:v>7.8255932300469594E-2</c:v>
                </c:pt>
                <c:pt idx="67357">
                  <c:v>8.2637758041420095E-2</c:v>
                </c:pt>
                <c:pt idx="67358">
                  <c:v>8.8262278471493705E-2</c:v>
                </c:pt>
                <c:pt idx="67359">
                  <c:v>0.15194875605868</c:v>
                </c:pt>
                <c:pt idx="67360">
                  <c:v>0.14807762312606301</c:v>
                </c:pt>
                <c:pt idx="67361">
                  <c:v>0.16858790719016301</c:v>
                </c:pt>
                <c:pt idx="67362">
                  <c:v>0.238983402790551</c:v>
                </c:pt>
                <c:pt idx="67363">
                  <c:v>0.174753293958507</c:v>
                </c:pt>
                <c:pt idx="67364">
                  <c:v>0.16847646326662399</c:v>
                </c:pt>
                <c:pt idx="67365">
                  <c:v>0.15327581226565001</c:v>
                </c:pt>
                <c:pt idx="67366">
                  <c:v>0.16674104980973001</c:v>
                </c:pt>
                <c:pt idx="67367">
                  <c:v>0.16688185399956401</c:v>
                </c:pt>
                <c:pt idx="67368">
                  <c:v>0.18896987299651299</c:v>
                </c:pt>
                <c:pt idx="67369">
                  <c:v>0.206810733766781</c:v>
                </c:pt>
                <c:pt idx="67370">
                  <c:v>0.19448965323808301</c:v>
                </c:pt>
                <c:pt idx="67371">
                  <c:v>0.24825926268159201</c:v>
                </c:pt>
                <c:pt idx="67372">
                  <c:v>0.42109850599589999</c:v>
                </c:pt>
                <c:pt idx="67373">
                  <c:v>0.42201966527169898</c:v>
                </c:pt>
                <c:pt idx="67374">
                  <c:v>0.44716010129938599</c:v>
                </c:pt>
                <c:pt idx="67375">
                  <c:v>0.49423780924225802</c:v>
                </c:pt>
                <c:pt idx="67376">
                  <c:v>0.49803046371993898</c:v>
                </c:pt>
                <c:pt idx="67377">
                  <c:v>0.49522791555638301</c:v>
                </c:pt>
                <c:pt idx="67378">
                  <c:v>0.45334132560993401</c:v>
                </c:pt>
                <c:pt idx="67379">
                  <c:v>0.45374952261713503</c:v>
                </c:pt>
                <c:pt idx="67380">
                  <c:v>0.59266604360210196</c:v>
                </c:pt>
                <c:pt idx="67381">
                  <c:v>0.60786747740348401</c:v>
                </c:pt>
                <c:pt idx="67382">
                  <c:v>0.63065841867841699</c:v>
                </c:pt>
                <c:pt idx="67383">
                  <c:v>0.62703103442330799</c:v>
                </c:pt>
                <c:pt idx="67384">
                  <c:v>0.60015390086378995</c:v>
                </c:pt>
                <c:pt idx="67385">
                  <c:v>0.59039379113555301</c:v>
                </c:pt>
                <c:pt idx="67386">
                  <c:v>0.64855771310788701</c:v>
                </c:pt>
                <c:pt idx="67387">
                  <c:v>0.652044649928602</c:v>
                </c:pt>
                <c:pt idx="67388">
                  <c:v>0.68413949843857302</c:v>
                </c:pt>
                <c:pt idx="67389">
                  <c:v>0.635396682268211</c:v>
                </c:pt>
                <c:pt idx="67390">
                  <c:v>0.65528064887649795</c:v>
                </c:pt>
                <c:pt idx="67391">
                  <c:v>0.704488454326612</c:v>
                </c:pt>
                <c:pt idx="67392">
                  <c:v>0.72432259382937303</c:v>
                </c:pt>
                <c:pt idx="67393">
                  <c:v>0.67862366724977397</c:v>
                </c:pt>
                <c:pt idx="67394">
                  <c:v>0.721538868490055</c:v>
                </c:pt>
                <c:pt idx="67395">
                  <c:v>0.77158514144961599</c:v>
                </c:pt>
                <c:pt idx="67396">
                  <c:v>0.78004180693832803</c:v>
                </c:pt>
                <c:pt idx="67397">
                  <c:v>0.73091956709783601</c:v>
                </c:pt>
                <c:pt idx="67398">
                  <c:v>0.73564696929092999</c:v>
                </c:pt>
                <c:pt idx="67399">
                  <c:v>0.82240419151269895</c:v>
                </c:pt>
                <c:pt idx="67400">
                  <c:v>0.83425294148575502</c:v>
                </c:pt>
                <c:pt idx="67401">
                  <c:v>0.854359803509677</c:v>
                </c:pt>
                <c:pt idx="67402">
                  <c:v>0.86727059954641705</c:v>
                </c:pt>
                <c:pt idx="67403">
                  <c:v>0.79049370006537101</c:v>
                </c:pt>
                <c:pt idx="67404">
                  <c:v>0.82129529098252396</c:v>
                </c:pt>
                <c:pt idx="67405">
                  <c:v>0.738249502017714</c:v>
                </c:pt>
                <c:pt idx="67406">
                  <c:v>0.80631754486349405</c:v>
                </c:pt>
                <c:pt idx="67407">
                  <c:v>0</c:v>
                </c:pt>
                <c:pt idx="67408">
                  <c:v>6.2068508305916899E-3</c:v>
                </c:pt>
                <c:pt idx="67409">
                  <c:v>1.27574986266476E-3</c:v>
                </c:pt>
                <c:pt idx="67410">
                  <c:v>3.5876255775763401E-2</c:v>
                </c:pt>
                <c:pt idx="67411">
                  <c:v>1.8166585855985101E-2</c:v>
                </c:pt>
                <c:pt idx="67412">
                  <c:v>1.8601538768061299E-2</c:v>
                </c:pt>
                <c:pt idx="67413">
                  <c:v>1.89710642955465E-2</c:v>
                </c:pt>
                <c:pt idx="67414">
                  <c:v>6.1601231831795299E-2</c:v>
                </c:pt>
                <c:pt idx="67415">
                  <c:v>5.4215795025867E-2</c:v>
                </c:pt>
                <c:pt idx="67416">
                  <c:v>5.73259863194268E-2</c:v>
                </c:pt>
                <c:pt idx="67417">
                  <c:v>3.9196298456134898E-2</c:v>
                </c:pt>
                <c:pt idx="67418">
                  <c:v>6.1617581549134201E-2</c:v>
                </c:pt>
                <c:pt idx="67419">
                  <c:v>6.4099068309301399E-2</c:v>
                </c:pt>
                <c:pt idx="67420">
                  <c:v>5.3887410929896101E-2</c:v>
                </c:pt>
                <c:pt idx="67421">
                  <c:v>5.5743062021413402E-2</c:v>
                </c:pt>
                <c:pt idx="67422">
                  <c:v>7.91983348794012E-2</c:v>
                </c:pt>
                <c:pt idx="67423">
                  <c:v>3.01398537356618E-2</c:v>
                </c:pt>
                <c:pt idx="67424">
                  <c:v>5.7325759085500499E-2</c:v>
                </c:pt>
                <c:pt idx="67425">
                  <c:v>5.5318313586039697E-2</c:v>
                </c:pt>
                <c:pt idx="67426">
                  <c:v>2.22658890213016E-2</c:v>
                </c:pt>
                <c:pt idx="67427">
                  <c:v>2.3970275028612101E-2</c:v>
                </c:pt>
                <c:pt idx="67428">
                  <c:v>1.69032997150768E-2</c:v>
                </c:pt>
                <c:pt idx="67429">
                  <c:v>1.90697109409034E-2</c:v>
                </c:pt>
                <c:pt idx="67430">
                  <c:v>1.02705670905982E-2</c:v>
                </c:pt>
                <c:pt idx="67431">
                  <c:v>9.2160533204690403E-3</c:v>
                </c:pt>
                <c:pt idx="67432">
                  <c:v>4.5674887673410299E-3</c:v>
                </c:pt>
                <c:pt idx="67433">
                  <c:v>4.3066212607187904E-3</c:v>
                </c:pt>
                <c:pt idx="67434">
                  <c:v>7.9437412967486801E-3</c:v>
                </c:pt>
                <c:pt idx="67435">
                  <c:v>2.32182081181031E-3</c:v>
                </c:pt>
                <c:pt idx="67436">
                  <c:v>4.9295532888957699E-3</c:v>
                </c:pt>
                <c:pt idx="67437" formatCode="0.00E+00">
                  <c:v>4.2094821874050198E-4</c:v>
                </c:pt>
                <c:pt idx="67438">
                  <c:v>-1.7319140988094599E-3</c:v>
                </c:pt>
                <c:pt idx="67439">
                  <c:v>-4.4059641316017903E-2</c:v>
                </c:pt>
                <c:pt idx="67440">
                  <c:v>-5.36897267295093E-2</c:v>
                </c:pt>
                <c:pt idx="67441">
                  <c:v>-6.1939020635184097E-2</c:v>
                </c:pt>
                <c:pt idx="67442">
                  <c:v>-6.8260749271494295E-2</c:v>
                </c:pt>
                <c:pt idx="67443">
                  <c:v>-7.3909550130745405E-2</c:v>
                </c:pt>
                <c:pt idx="67444">
                  <c:v>-2.77413274607765E-2</c:v>
                </c:pt>
                <c:pt idx="67445">
                  <c:v>1.7778680432588501E-2</c:v>
                </c:pt>
                <c:pt idx="67446">
                  <c:v>0.143491741802909</c:v>
                </c:pt>
                <c:pt idx="67447">
                  <c:v>0.17509406820727599</c:v>
                </c:pt>
                <c:pt idx="67448">
                  <c:v>0.330814177405512</c:v>
                </c:pt>
                <c:pt idx="67449">
                  <c:v>-1.0253705344738201E-3</c:v>
                </c:pt>
                <c:pt idx="67450">
                  <c:v>4.0975355389416502E-3</c:v>
                </c:pt>
                <c:pt idx="67451">
                  <c:v>1.4762787545454701E-3</c:v>
                </c:pt>
                <c:pt idx="67452">
                  <c:v>3.4354480344009801E-3</c:v>
                </c:pt>
                <c:pt idx="67453">
                  <c:v>-1.5647015854693899E-3</c:v>
                </c:pt>
                <c:pt idx="67454">
                  <c:v>-3.0055389247447498E-3</c:v>
                </c:pt>
                <c:pt idx="67455">
                  <c:v>-1.0754780382794701E-2</c:v>
                </c:pt>
                <c:pt idx="67456">
                  <c:v>1.76986743800964E-2</c:v>
                </c:pt>
                <c:pt idx="67457">
                  <c:v>8.57405534048538E-3</c:v>
                </c:pt>
                <c:pt idx="67458">
                  <c:v>5.7766097742231104E-3</c:v>
                </c:pt>
                <c:pt idx="67459">
                  <c:v>1.6120214938764E-3</c:v>
                </c:pt>
                <c:pt idx="67460">
                  <c:v>3.7403886735289701E-2</c:v>
                </c:pt>
                <c:pt idx="67461">
                  <c:v>3.2688644307902602E-2</c:v>
                </c:pt>
                <c:pt idx="67462">
                  <c:v>3.4776451352162403E-2</c:v>
                </c:pt>
                <c:pt idx="67463">
                  <c:v>6.7624120190559397E-2</c:v>
                </c:pt>
                <c:pt idx="67464">
                  <c:v>0.14223727943474301</c:v>
                </c:pt>
                <c:pt idx="67465">
                  <c:v>0.138610911298818</c:v>
                </c:pt>
                <c:pt idx="67466">
                  <c:v>0.14517282403101001</c:v>
                </c:pt>
                <c:pt idx="67467">
                  <c:v>0.14317722861386101</c:v>
                </c:pt>
                <c:pt idx="67468">
                  <c:v>0.17139761507360399</c:v>
                </c:pt>
                <c:pt idx="67469">
                  <c:v>0.16967771320282499</c:v>
                </c:pt>
                <c:pt idx="67470">
                  <c:v>0.18491444729683401</c:v>
                </c:pt>
                <c:pt idx="67471">
                  <c:v>0.18740952369782701</c:v>
                </c:pt>
                <c:pt idx="67472">
                  <c:v>0.14434399928626701</c:v>
                </c:pt>
                <c:pt idx="67473">
                  <c:v>0.14225021771757301</c:v>
                </c:pt>
                <c:pt idx="67474">
                  <c:v>0.22443500254431001</c:v>
                </c:pt>
                <c:pt idx="67475">
                  <c:v>0.249045017748692</c:v>
                </c:pt>
                <c:pt idx="67476">
                  <c:v>0.25880242550064098</c:v>
                </c:pt>
                <c:pt idx="67477">
                  <c:v>0.265386520668422</c:v>
                </c:pt>
                <c:pt idx="67478">
                  <c:v>0.31627607927235402</c:v>
                </c:pt>
                <c:pt idx="67479">
                  <c:v>0.320127668601354</c:v>
                </c:pt>
                <c:pt idx="67480">
                  <c:v>0.38031110466677898</c:v>
                </c:pt>
                <c:pt idx="67481">
                  <c:v>0.38603496009049598</c:v>
                </c:pt>
                <c:pt idx="67482">
                  <c:v>0.39958901717871298</c:v>
                </c:pt>
                <c:pt idx="67483">
                  <c:v>0.50393952622392801</c:v>
                </c:pt>
                <c:pt idx="67484">
                  <c:v>0.51745743665757404</c:v>
                </c:pt>
                <c:pt idx="67485">
                  <c:v>0.56492029379011299</c:v>
                </c:pt>
                <c:pt idx="67486">
                  <c:v>0.56301501992488701</c:v>
                </c:pt>
                <c:pt idx="67487">
                  <c:v>0.54168213619258498</c:v>
                </c:pt>
                <c:pt idx="67488">
                  <c:v>0.58940090713634696</c:v>
                </c:pt>
                <c:pt idx="67489">
                  <c:v>0.65351659571643395</c:v>
                </c:pt>
                <c:pt idx="67490">
                  <c:v>0.72821513097667401</c:v>
                </c:pt>
                <c:pt idx="67491">
                  <c:v>0.834483866104203</c:v>
                </c:pt>
                <c:pt idx="67492">
                  <c:v>0.84797416492215505</c:v>
                </c:pt>
                <c:pt idx="67493">
                  <c:v>0.80540450570746702</c:v>
                </c:pt>
                <c:pt idx="67494">
                  <c:v>0.81691728325267199</c:v>
                </c:pt>
                <c:pt idx="67495">
                  <c:v>4.3690305615740003E-3</c:v>
                </c:pt>
                <c:pt idx="67496">
                  <c:v>9.3407809252048501E-3</c:v>
                </c:pt>
                <c:pt idx="67497">
                  <c:v>5.8353891545555002E-3</c:v>
                </c:pt>
                <c:pt idx="67498">
                  <c:v>1.6364759112096099E-2</c:v>
                </c:pt>
                <c:pt idx="67499">
                  <c:v>1.0756746033339299E-2</c:v>
                </c:pt>
                <c:pt idx="67500">
                  <c:v>-3.3903707004439398E-2</c:v>
                </c:pt>
                <c:pt idx="67501">
                  <c:v>-3.8450096851848602E-2</c:v>
                </c:pt>
                <c:pt idx="67502">
                  <c:v>1.35444801061286E-2</c:v>
                </c:pt>
                <c:pt idx="67503">
                  <c:v>9.9582477640174309E-3</c:v>
                </c:pt>
                <c:pt idx="67504">
                  <c:v>1.16238975560725E-2</c:v>
                </c:pt>
                <c:pt idx="67505">
                  <c:v>-1.95221562367031E-2</c:v>
                </c:pt>
                <c:pt idx="67506">
                  <c:v>-2.0758416067911501E-2</c:v>
                </c:pt>
                <c:pt idx="67507">
                  <c:v>-2.3759895158062799E-2</c:v>
                </c:pt>
                <c:pt idx="67508">
                  <c:v>9.0627702700243506E-2</c:v>
                </c:pt>
                <c:pt idx="67509">
                  <c:v>8.4844154211584893E-2</c:v>
                </c:pt>
                <c:pt idx="67510">
                  <c:v>9.3638030510245995E-2</c:v>
                </c:pt>
                <c:pt idx="67511">
                  <c:v>9.4135362030140293E-2</c:v>
                </c:pt>
                <c:pt idx="67512">
                  <c:v>9.6815283311256106E-2</c:v>
                </c:pt>
                <c:pt idx="67513">
                  <c:v>8.2693946876821703E-2</c:v>
                </c:pt>
                <c:pt idx="67514">
                  <c:v>7.4992303833432999E-2</c:v>
                </c:pt>
                <c:pt idx="67515">
                  <c:v>7.1099496823082003E-2</c:v>
                </c:pt>
                <c:pt idx="67516">
                  <c:v>9.0673417776929194E-2</c:v>
                </c:pt>
                <c:pt idx="67517">
                  <c:v>7.5100785283975999E-2</c:v>
                </c:pt>
                <c:pt idx="67518">
                  <c:v>7.6050268456605105E-2</c:v>
                </c:pt>
                <c:pt idx="67519">
                  <c:v>7.2043439712691795E-2</c:v>
                </c:pt>
                <c:pt idx="67520">
                  <c:v>6.9136059971713598E-2</c:v>
                </c:pt>
                <c:pt idx="67521">
                  <c:v>6.3905889779118694E-2</c:v>
                </c:pt>
                <c:pt idx="67522">
                  <c:v>6.56507744751431E-2</c:v>
                </c:pt>
                <c:pt idx="67523">
                  <c:v>6.7062572423644398E-2</c:v>
                </c:pt>
                <c:pt idx="67524">
                  <c:v>6.6675883805126193E-2</c:v>
                </c:pt>
                <c:pt idx="67525">
                  <c:v>6.7102053114663995E-2</c:v>
                </c:pt>
                <c:pt idx="67526">
                  <c:v>9.4273569079147995E-2</c:v>
                </c:pt>
                <c:pt idx="67527">
                  <c:v>9.5138852151028297E-2</c:v>
                </c:pt>
                <c:pt idx="67528">
                  <c:v>9.3201697288042007E-2</c:v>
                </c:pt>
                <c:pt idx="67529">
                  <c:v>0.120790624601925</c:v>
                </c:pt>
                <c:pt idx="67530">
                  <c:v>0.144061531636614</c:v>
                </c:pt>
                <c:pt idx="67531">
                  <c:v>0.152117640425879</c:v>
                </c:pt>
                <c:pt idx="67532">
                  <c:v>0.15151034490534701</c:v>
                </c:pt>
                <c:pt idx="67533">
                  <c:v>0.11729125245668399</c:v>
                </c:pt>
                <c:pt idx="67534">
                  <c:v>0.11034517835532399</c:v>
                </c:pt>
                <c:pt idx="67535">
                  <c:v>6.3824606005580403E-2</c:v>
                </c:pt>
                <c:pt idx="67536">
                  <c:v>7.17072331853119E-2</c:v>
                </c:pt>
                <c:pt idx="67537">
                  <c:v>-4.6394704141613202E-2</c:v>
                </c:pt>
                <c:pt idx="67538">
                  <c:v>-4.62998908518494E-2</c:v>
                </c:pt>
                <c:pt idx="67539">
                  <c:v>-5.8020705734945298E-2</c:v>
                </c:pt>
                <c:pt idx="67540">
                  <c:v>-3.9155007463779798E-2</c:v>
                </c:pt>
                <c:pt idx="67541">
                  <c:v>-3.6618479813081903E-2</c:v>
                </c:pt>
                <c:pt idx="67542">
                  <c:v>-5.5856436539961397E-2</c:v>
                </c:pt>
                <c:pt idx="67543">
                  <c:v>1.5000782528489199E-3</c:v>
                </c:pt>
                <c:pt idx="67544">
                  <c:v>1.15511817818432E-2</c:v>
                </c:pt>
                <c:pt idx="67545">
                  <c:v>8.2568431402627596E-3</c:v>
                </c:pt>
                <c:pt idx="67546">
                  <c:v>2.9615397712059398E-3</c:v>
                </c:pt>
                <c:pt idx="67547">
                  <c:v>6.8913719282044303E-3</c:v>
                </c:pt>
                <c:pt idx="67548">
                  <c:v>6.8723951787259497E-3</c:v>
                </c:pt>
                <c:pt idx="67549">
                  <c:v>6.9610524100922602E-3</c:v>
                </c:pt>
                <c:pt idx="67550">
                  <c:v>4.9333948711838001E-2</c:v>
                </c:pt>
                <c:pt idx="67551">
                  <c:v>3.3012448602269803E-2</c:v>
                </c:pt>
                <c:pt idx="67552">
                  <c:v>-1.59664054794099E-2</c:v>
                </c:pt>
                <c:pt idx="67553">
                  <c:v>-1.8403537461911999E-2</c:v>
                </c:pt>
                <c:pt idx="67554">
                  <c:v>-1.2682052357195901E-2</c:v>
                </c:pt>
                <c:pt idx="67555">
                  <c:v>-1.10628478795722E-2</c:v>
                </c:pt>
                <c:pt idx="67556">
                  <c:v>-2.61273321148911E-2</c:v>
                </c:pt>
                <c:pt idx="67557">
                  <c:v>-3.0157996583898901E-2</c:v>
                </c:pt>
                <c:pt idx="67558">
                  <c:v>-3.2026216962170499E-2</c:v>
                </c:pt>
                <c:pt idx="67559" formatCode="0.00E+00">
                  <c:v>-8.08714583030001E-4</c:v>
                </c:pt>
                <c:pt idx="67560">
                  <c:v>3.2445174550435E-3</c:v>
                </c:pt>
                <c:pt idx="67561" formatCode="0.00E+00">
                  <c:v>7.4156888057341698E-4</c:v>
                </c:pt>
                <c:pt idx="67562">
                  <c:v>-2.02776833188829E-2</c:v>
                </c:pt>
                <c:pt idx="67563">
                  <c:v>-1.16425556714307E-2</c:v>
                </c:pt>
                <c:pt idx="67564">
                  <c:v>-1.09958395459628E-2</c:v>
                </c:pt>
                <c:pt idx="67565">
                  <c:v>-1.33863365087478E-2</c:v>
                </c:pt>
                <c:pt idx="67566">
                  <c:v>-1.0946288887703401E-2</c:v>
                </c:pt>
                <c:pt idx="67567">
                  <c:v>-9.0100771595105194E-3</c:v>
                </c:pt>
                <c:pt idx="67568">
                  <c:v>-8.4400089241087797E-3</c:v>
                </c:pt>
                <c:pt idx="67569">
                  <c:v>-1.02137650707923E-2</c:v>
                </c:pt>
                <c:pt idx="67570">
                  <c:v>-3.1795055710142503E-2</c:v>
                </c:pt>
                <c:pt idx="67571">
                  <c:v>-3.6105105441522602E-2</c:v>
                </c:pt>
                <c:pt idx="67572">
                  <c:v>-2.9095205683972801E-2</c:v>
                </c:pt>
                <c:pt idx="67573">
                  <c:v>-2.9037244138452899E-2</c:v>
                </c:pt>
                <c:pt idx="67574">
                  <c:v>-3.55297321441716E-2</c:v>
                </c:pt>
                <c:pt idx="67575">
                  <c:v>-3.2760863158846902E-2</c:v>
                </c:pt>
                <c:pt idx="67576">
                  <c:v>-3.1206004562695101E-2</c:v>
                </c:pt>
                <c:pt idx="67577">
                  <c:v>-3.05626000770149E-2</c:v>
                </c:pt>
                <c:pt idx="67578">
                  <c:v>-2.4542581379562702E-2</c:v>
                </c:pt>
                <c:pt idx="67579">
                  <c:v>1.9938873272500302E-3</c:v>
                </c:pt>
                <c:pt idx="67580">
                  <c:v>2.1870537720232101E-3</c:v>
                </c:pt>
                <c:pt idx="67581">
                  <c:v>1.3233954535753999E-3</c:v>
                </c:pt>
                <c:pt idx="67582">
                  <c:v>2.6093332987888701E-3</c:v>
                </c:pt>
                <c:pt idx="67583">
                  <c:v>-3.8351859408866498E-2</c:v>
                </c:pt>
                <c:pt idx="67584">
                  <c:v>-6.0892130203936197E-2</c:v>
                </c:pt>
                <c:pt idx="67585">
                  <c:v>-6.5468605402193999E-2</c:v>
                </c:pt>
                <c:pt idx="67586">
                  <c:v>-5.9160837101667099E-2</c:v>
                </c:pt>
                <c:pt idx="67587">
                  <c:v>-6.2477729743622298E-2</c:v>
                </c:pt>
                <c:pt idx="67588">
                  <c:v>-6.9020767788928294E-2</c:v>
                </c:pt>
                <c:pt idx="67589">
                  <c:v>-9.5120138996997297E-2</c:v>
                </c:pt>
                <c:pt idx="67590">
                  <c:v>-0.107219223764608</c:v>
                </c:pt>
                <c:pt idx="67591">
                  <c:v>-0.117602244923729</c:v>
                </c:pt>
                <c:pt idx="67592">
                  <c:v>-0.123350624216854</c:v>
                </c:pt>
                <c:pt idx="67593">
                  <c:v>-0.12904687980591201</c:v>
                </c:pt>
                <c:pt idx="67594">
                  <c:v>-0.14662909196899199</c:v>
                </c:pt>
                <c:pt idx="67595">
                  <c:v>-3.1756573263106803E-2</c:v>
                </c:pt>
                <c:pt idx="67596">
                  <c:v>1.1295843988388499E-2</c:v>
                </c:pt>
                <c:pt idx="67597">
                  <c:v>1.6417778485455298E-2</c:v>
                </c:pt>
                <c:pt idx="67598">
                  <c:v>1.14086502299537E-2</c:v>
                </c:pt>
                <c:pt idx="67599">
                  <c:v>1.5766142890844201E-2</c:v>
                </c:pt>
                <c:pt idx="67600">
                  <c:v>1.16100945673158E-2</c:v>
                </c:pt>
                <c:pt idx="67601">
                  <c:v>2.4010148477101301E-2</c:v>
                </c:pt>
                <c:pt idx="67602">
                  <c:v>2.32358664286231E-2</c:v>
                </c:pt>
                <c:pt idx="67603">
                  <c:v>-1.7172139962690899E-2</c:v>
                </c:pt>
                <c:pt idx="67604">
                  <c:v>-1.8880179272651398E-2</c:v>
                </c:pt>
                <c:pt idx="67605">
                  <c:v>-2.3698409303361801E-2</c:v>
                </c:pt>
                <c:pt idx="67606">
                  <c:v>-7.0764425444157494E-2</c:v>
                </c:pt>
                <c:pt idx="67607">
                  <c:v>-1.66892944658667E-2</c:v>
                </c:pt>
                <c:pt idx="67608">
                  <c:v>-1.40092140635004E-2</c:v>
                </c:pt>
                <c:pt idx="67609">
                  <c:v>-1.51106487522205E-2</c:v>
                </c:pt>
                <c:pt idx="67610">
                  <c:v>-2.00394225317783E-2</c:v>
                </c:pt>
                <c:pt idx="67611">
                  <c:v>-2.2448485622294099E-2</c:v>
                </c:pt>
                <c:pt idx="67612">
                  <c:v>-0.121288810341946</c:v>
                </c:pt>
                <c:pt idx="67613">
                  <c:v>-0.11885654384583801</c:v>
                </c:pt>
                <c:pt idx="67614">
                  <c:v>-0.13155843673449</c:v>
                </c:pt>
                <c:pt idx="67615">
                  <c:v>1.7896663207150599E-2</c:v>
                </c:pt>
                <c:pt idx="67616">
                  <c:v>-4.0531246220654397E-2</c:v>
                </c:pt>
                <c:pt idx="67617">
                  <c:v>-4.2507029300812703E-2</c:v>
                </c:pt>
                <c:pt idx="67618">
                  <c:v>-5.8266046956219501E-2</c:v>
                </c:pt>
                <c:pt idx="67619">
                  <c:v>4.3008344516216303E-2</c:v>
                </c:pt>
                <c:pt idx="67620">
                  <c:v>2.99615093641547E-2</c:v>
                </c:pt>
                <c:pt idx="67621">
                  <c:v>8.7637927598766804E-2</c:v>
                </c:pt>
                <c:pt idx="67622">
                  <c:v>8.8559197536789397E-2</c:v>
                </c:pt>
                <c:pt idx="67623">
                  <c:v>0.127949692339619</c:v>
                </c:pt>
                <c:pt idx="67624">
                  <c:v>7.6647876859974096E-2</c:v>
                </c:pt>
                <c:pt idx="67625">
                  <c:v>8.2450948618026404E-2</c:v>
                </c:pt>
                <c:pt idx="67626">
                  <c:v>8.4506839237783904E-2</c:v>
                </c:pt>
                <c:pt idx="67627">
                  <c:v>0.109115880385294</c:v>
                </c:pt>
                <c:pt idx="67628">
                  <c:v>0.108876585129124</c:v>
                </c:pt>
                <c:pt idx="67629">
                  <c:v>0.107995885106019</c:v>
                </c:pt>
                <c:pt idx="67630">
                  <c:v>8.4225508007538002E-2</c:v>
                </c:pt>
                <c:pt idx="67631">
                  <c:v>9.1127689412276697E-2</c:v>
                </c:pt>
                <c:pt idx="67632">
                  <c:v>7.4162962685798001E-2</c:v>
                </c:pt>
                <c:pt idx="67633">
                  <c:v>7.5459603449713003E-2</c:v>
                </c:pt>
                <c:pt idx="67634">
                  <c:v>1.28867033106765E-2</c:v>
                </c:pt>
                <c:pt idx="67635">
                  <c:v>1.8146199715948601E-2</c:v>
                </c:pt>
                <c:pt idx="67636">
                  <c:v>1.4363400578404999E-2</c:v>
                </c:pt>
                <c:pt idx="67637">
                  <c:v>1.6767301260919298E-2</c:v>
                </c:pt>
                <c:pt idx="67638">
                  <c:v>1.5002093416703E-2</c:v>
                </c:pt>
                <c:pt idx="67639">
                  <c:v>1.6646584083573199E-2</c:v>
                </c:pt>
                <c:pt idx="67640">
                  <c:v>-2.6958976922565901E-2</c:v>
                </c:pt>
                <c:pt idx="67641">
                  <c:v>2.8859086242494199E-3</c:v>
                </c:pt>
                <c:pt idx="67642" formatCode="0.00E+00">
                  <c:v>4.3437175376648198E-4</c:v>
                </c:pt>
                <c:pt idx="67643">
                  <c:v>1.41882245098376E-2</c:v>
                </c:pt>
                <c:pt idx="67644">
                  <c:v>-4.5924215313473101E-3</c:v>
                </c:pt>
                <c:pt idx="67645">
                  <c:v>1.6974816832646599E-3</c:v>
                </c:pt>
                <c:pt idx="67646">
                  <c:v>1.4767984360928299E-3</c:v>
                </c:pt>
                <c:pt idx="67647">
                  <c:v>6.8820039038091294E-2</c:v>
                </c:pt>
                <c:pt idx="67648">
                  <c:v>6.5681333354877802E-2</c:v>
                </c:pt>
                <c:pt idx="67649">
                  <c:v>5.8364219653520302E-2</c:v>
                </c:pt>
                <c:pt idx="67650">
                  <c:v>5.3055666722530502E-2</c:v>
                </c:pt>
                <c:pt idx="67651">
                  <c:v>5.7806768867046901E-2</c:v>
                </c:pt>
                <c:pt idx="67652">
                  <c:v>3.7468721179076001E-2</c:v>
                </c:pt>
                <c:pt idx="67653">
                  <c:v>5.4706725864728398E-2</c:v>
                </c:pt>
                <c:pt idx="67654">
                  <c:v>5.0751542456084202E-2</c:v>
                </c:pt>
                <c:pt idx="67655">
                  <c:v>-1.79366767083544E-3</c:v>
                </c:pt>
                <c:pt idx="67656">
                  <c:v>5.7925038328141103E-2</c:v>
                </c:pt>
                <c:pt idx="67657">
                  <c:v>0.102526824855993</c:v>
                </c:pt>
                <c:pt idx="67658">
                  <c:v>9.0045528626620797E-2</c:v>
                </c:pt>
                <c:pt idx="67659">
                  <c:v>6.1615558049216299E-2</c:v>
                </c:pt>
                <c:pt idx="67660">
                  <c:v>5.6160758511052102E-2</c:v>
                </c:pt>
                <c:pt idx="67661">
                  <c:v>5.5338907216404498E-2</c:v>
                </c:pt>
                <c:pt idx="67662">
                  <c:v>6.0013715687846601E-2</c:v>
                </c:pt>
                <c:pt idx="67663">
                  <c:v>0.248118171938565</c:v>
                </c:pt>
                <c:pt idx="67664">
                  <c:v>0.17891621663028001</c:v>
                </c:pt>
                <c:pt idx="67665">
                  <c:v>0.18137890595435599</c:v>
                </c:pt>
                <c:pt idx="67666" formatCode="0.00E+00">
                  <c:v>-6.8049461202956897E-4</c:v>
                </c:pt>
                <c:pt idx="67667">
                  <c:v>-3.5169175799155003E-2</c:v>
                </c:pt>
                <c:pt idx="67668">
                  <c:v>-5.1667420757763802E-2</c:v>
                </c:pt>
                <c:pt idx="67669">
                  <c:v>9.2589185953663597E-2</c:v>
                </c:pt>
                <c:pt idx="67670">
                  <c:v>9.5714151370542594E-2</c:v>
                </c:pt>
                <c:pt idx="67671">
                  <c:v>8.3144061878351203E-2</c:v>
                </c:pt>
                <c:pt idx="67672">
                  <c:v>6.6076304365973504E-2</c:v>
                </c:pt>
                <c:pt idx="67673">
                  <c:v>6.5672700118167796E-2</c:v>
                </c:pt>
                <c:pt idx="67674">
                  <c:v>0.110655336011812</c:v>
                </c:pt>
                <c:pt idx="67675">
                  <c:v>0.109122350483585</c:v>
                </c:pt>
                <c:pt idx="67676">
                  <c:v>0.10864029654181399</c:v>
                </c:pt>
                <c:pt idx="67677">
                  <c:v>7.69918820256945E-2</c:v>
                </c:pt>
                <c:pt idx="67678">
                  <c:v>8.1093622597772294E-2</c:v>
                </c:pt>
                <c:pt idx="67679">
                  <c:v>9.8150035044714604E-2</c:v>
                </c:pt>
                <c:pt idx="67680">
                  <c:v>9.3767205330252901E-2</c:v>
                </c:pt>
                <c:pt idx="67681">
                  <c:v>7.2831290928770498E-2</c:v>
                </c:pt>
                <c:pt idx="67682">
                  <c:v>6.8674617786396594E-2</c:v>
                </c:pt>
                <c:pt idx="67683">
                  <c:v>6.2159752160702401E-2</c:v>
                </c:pt>
                <c:pt idx="67684">
                  <c:v>-4.45593469657445E-3</c:v>
                </c:pt>
                <c:pt idx="67685">
                  <c:v>1.6318107417769799E-3</c:v>
                </c:pt>
                <c:pt idx="67686">
                  <c:v>-4.5757899973153304E-3</c:v>
                </c:pt>
                <c:pt idx="67687" formatCode="0.00E+00">
                  <c:v>-5.1651184221879198E-4</c:v>
                </c:pt>
                <c:pt idx="67688" formatCode="0.00E+00">
                  <c:v>2.1859918720745699E-4</c:v>
                </c:pt>
                <c:pt idx="67689">
                  <c:v>7.59511194965347E-2</c:v>
                </c:pt>
                <c:pt idx="67690">
                  <c:v>8.7113307161869699E-2</c:v>
                </c:pt>
                <c:pt idx="67691">
                  <c:v>8.8174186442089297E-2</c:v>
                </c:pt>
                <c:pt idx="67692">
                  <c:v>8.8938275891464899E-2</c:v>
                </c:pt>
                <c:pt idx="67693">
                  <c:v>0.15032729911994899</c:v>
                </c:pt>
                <c:pt idx="67694">
                  <c:v>0.15391530391972499</c:v>
                </c:pt>
                <c:pt idx="67695">
                  <c:v>0.159230679123056</c:v>
                </c:pt>
                <c:pt idx="67696">
                  <c:v>0.16323387289163699</c:v>
                </c:pt>
                <c:pt idx="67697">
                  <c:v>0.169948431818744</c:v>
                </c:pt>
                <c:pt idx="67698">
                  <c:v>0.18845120442535099</c:v>
                </c:pt>
                <c:pt idx="67699">
                  <c:v>0.18637112117715501</c:v>
                </c:pt>
                <c:pt idx="67700">
                  <c:v>0.19448303631028499</c:v>
                </c:pt>
                <c:pt idx="67701">
                  <c:v>0.21734089282135399</c:v>
                </c:pt>
                <c:pt idx="67702">
                  <c:v>0.218364124334329</c:v>
                </c:pt>
                <c:pt idx="67703">
                  <c:v>0.33125189768702501</c:v>
                </c:pt>
                <c:pt idx="67704">
                  <c:v>0.36556264206296002</c:v>
                </c:pt>
                <c:pt idx="67705">
                  <c:v>0.35797999472469799</c:v>
                </c:pt>
                <c:pt idx="67706">
                  <c:v>0.307994065142774</c:v>
                </c:pt>
                <c:pt idx="67707">
                  <c:v>0.31034554169473999</c:v>
                </c:pt>
                <c:pt idx="67708">
                  <c:v>0.34975661442205402</c:v>
                </c:pt>
                <c:pt idx="67709">
                  <c:v>0.36784178942759699</c:v>
                </c:pt>
                <c:pt idx="67710">
                  <c:v>0.33811199573553202</c:v>
                </c:pt>
                <c:pt idx="67711">
                  <c:v>0.34269030265732198</c:v>
                </c:pt>
                <c:pt idx="67712">
                  <c:v>0.160296589530977</c:v>
                </c:pt>
                <c:pt idx="67713">
                  <c:v>0.17378306704785201</c:v>
                </c:pt>
                <c:pt idx="67714">
                  <c:v>9.0496999623466995E-2</c:v>
                </c:pt>
                <c:pt idx="67715">
                  <c:v>9.2475709418007895E-2</c:v>
                </c:pt>
                <c:pt idx="67716">
                  <c:v>9.5038340534867594E-2</c:v>
                </c:pt>
                <c:pt idx="67717">
                  <c:v>0.11506052226808</c:v>
                </c:pt>
                <c:pt idx="67718">
                  <c:v>0.113692856284664</c:v>
                </c:pt>
                <c:pt idx="67719">
                  <c:v>0.10483850568073599</c:v>
                </c:pt>
                <c:pt idx="67720">
                  <c:v>0.10647247469178001</c:v>
                </c:pt>
                <c:pt idx="67721">
                  <c:v>0.110391686786407</c:v>
                </c:pt>
                <c:pt idx="67722">
                  <c:v>8.8555341272927093E-2</c:v>
                </c:pt>
                <c:pt idx="67723">
                  <c:v>0.11384943765976301</c:v>
                </c:pt>
                <c:pt idx="67724">
                  <c:v>9.0834414362685106E-2</c:v>
                </c:pt>
                <c:pt idx="67725">
                  <c:v>0.27624555373308501</c:v>
                </c:pt>
                <c:pt idx="67726">
                  <c:v>6.95358031764437E-3</c:v>
                </c:pt>
                <c:pt idx="67727">
                  <c:v>3.9905124236949696E-3</c:v>
                </c:pt>
                <c:pt idx="67728">
                  <c:v>1.10252710464309E-2</c:v>
                </c:pt>
                <c:pt idx="67729">
                  <c:v>3.4237353703178597E-2</c:v>
                </c:pt>
                <c:pt idx="67730">
                  <c:v>4.6153179169406901E-2</c:v>
                </c:pt>
                <c:pt idx="67731">
                  <c:v>3.2029828063063301E-2</c:v>
                </c:pt>
                <c:pt idx="67732">
                  <c:v>2.58691101496679E-2</c:v>
                </c:pt>
                <c:pt idx="67733">
                  <c:v>2.55330337081007E-2</c:v>
                </c:pt>
                <c:pt idx="67734">
                  <c:v>2.5262330544076599E-2</c:v>
                </c:pt>
                <c:pt idx="67735">
                  <c:v>-3.6462711457436701E-3</c:v>
                </c:pt>
                <c:pt idx="67736">
                  <c:v>-3.2962909598632699E-3</c:v>
                </c:pt>
                <c:pt idx="67737">
                  <c:v>-6.7183064291453896E-3</c:v>
                </c:pt>
                <c:pt idx="67738">
                  <c:v>-9.3808907728269997E-3</c:v>
                </c:pt>
                <c:pt idx="67739">
                  <c:v>2.6130296162397201E-2</c:v>
                </c:pt>
                <c:pt idx="67740">
                  <c:v>2.8398963426211399E-2</c:v>
                </c:pt>
                <c:pt idx="67741">
                  <c:v>3.27119322057529E-2</c:v>
                </c:pt>
                <c:pt idx="67742">
                  <c:v>2.82100464430701E-2</c:v>
                </c:pt>
                <c:pt idx="67743">
                  <c:v>2.9712177165365401E-2</c:v>
                </c:pt>
                <c:pt idx="67744">
                  <c:v>2.51811571246718E-2</c:v>
                </c:pt>
                <c:pt idx="67745">
                  <c:v>2.4013114717707802E-2</c:v>
                </c:pt>
                <c:pt idx="67746">
                  <c:v>2.5082937226312801E-2</c:v>
                </c:pt>
                <c:pt idx="67747">
                  <c:v>2.6697153055705601E-2</c:v>
                </c:pt>
                <c:pt idx="67748">
                  <c:v>3.4309797355832103E-2</c:v>
                </c:pt>
                <c:pt idx="67749">
                  <c:v>3.4749038870336597E-2</c:v>
                </c:pt>
                <c:pt idx="67750">
                  <c:v>4.8789543028015601E-2</c:v>
                </c:pt>
                <c:pt idx="67751">
                  <c:v>5.0032717172027098E-2</c:v>
                </c:pt>
                <c:pt idx="67752">
                  <c:v>6.2663089098993596E-2</c:v>
                </c:pt>
                <c:pt idx="67753">
                  <c:v>9.0924947005057002E-2</c:v>
                </c:pt>
                <c:pt idx="67754">
                  <c:v>9.1174759275983494E-2</c:v>
                </c:pt>
                <c:pt idx="67755">
                  <c:v>9.1155940047629294E-2</c:v>
                </c:pt>
                <c:pt idx="67756">
                  <c:v>0.108617366344356</c:v>
                </c:pt>
                <c:pt idx="67757">
                  <c:v>0.119998432221395</c:v>
                </c:pt>
                <c:pt idx="67758">
                  <c:v>0.12944470355048701</c:v>
                </c:pt>
                <c:pt idx="67759">
                  <c:v>0.123866005990153</c:v>
                </c:pt>
                <c:pt idx="67760">
                  <c:v>0.12128544077223601</c:v>
                </c:pt>
                <c:pt idx="67761">
                  <c:v>0.118120054487983</c:v>
                </c:pt>
                <c:pt idx="67762">
                  <c:v>0.13306129646197201</c:v>
                </c:pt>
                <c:pt idx="67763">
                  <c:v>0.127059450060902</c:v>
                </c:pt>
                <c:pt idx="67764">
                  <c:v>0.111429251390809</c:v>
                </c:pt>
                <c:pt idx="67765">
                  <c:v>0.109930291124039</c:v>
                </c:pt>
                <c:pt idx="67766">
                  <c:v>0.13240442023363799</c:v>
                </c:pt>
                <c:pt idx="67767">
                  <c:v>0.13921392133263999</c:v>
                </c:pt>
                <c:pt idx="67768">
                  <c:v>0.25111385745311798</c:v>
                </c:pt>
                <c:pt idx="67769">
                  <c:v>0.26715253812901502</c:v>
                </c:pt>
                <c:pt idx="67770">
                  <c:v>0.28912352066429498</c:v>
                </c:pt>
                <c:pt idx="67771">
                  <c:v>0.31136414742477903</c:v>
                </c:pt>
                <c:pt idx="67772">
                  <c:v>0.29972583215183901</c:v>
                </c:pt>
                <c:pt idx="67773">
                  <c:v>-1.1774229949319001E-2</c:v>
                </c:pt>
                <c:pt idx="67774">
                  <c:v>-6.59716977776736E-3</c:v>
                </c:pt>
                <c:pt idx="67775">
                  <c:v>-1.0650737944537299E-2</c:v>
                </c:pt>
                <c:pt idx="67776">
                  <c:v>-7.7238737587079697E-3</c:v>
                </c:pt>
                <c:pt idx="67777">
                  <c:v>-2.7256870100734298E-2</c:v>
                </c:pt>
                <c:pt idx="67778">
                  <c:v>-2.84623333514906E-2</c:v>
                </c:pt>
                <c:pt idx="67779">
                  <c:v>-2.8560954377143399E-2</c:v>
                </c:pt>
                <c:pt idx="67780">
                  <c:v>-2.80989195269001E-2</c:v>
                </c:pt>
                <c:pt idx="67781">
                  <c:v>7.5471820987762497E-3</c:v>
                </c:pt>
                <c:pt idx="67782" formatCode="0.00E+00">
                  <c:v>3.5435557939167401E-4</c:v>
                </c:pt>
                <c:pt idx="67783">
                  <c:v>-4.3391311929343403E-2</c:v>
                </c:pt>
                <c:pt idx="67784">
                  <c:v>-2.82922960125369E-2</c:v>
                </c:pt>
                <c:pt idx="67785">
                  <c:v>-2.93758247699549E-2</c:v>
                </c:pt>
                <c:pt idx="67786">
                  <c:v>-2.94351040890212E-2</c:v>
                </c:pt>
                <c:pt idx="67787">
                  <c:v>-2.8098405628433201E-2</c:v>
                </c:pt>
                <c:pt idx="67788">
                  <c:v>-2.7313206406987402E-2</c:v>
                </c:pt>
                <c:pt idx="67789">
                  <c:v>8.15116140143223E-3</c:v>
                </c:pt>
                <c:pt idx="67790">
                  <c:v>1.25837670271735E-2</c:v>
                </c:pt>
                <c:pt idx="67791">
                  <c:v>7.8343243031977396E-3</c:v>
                </c:pt>
                <c:pt idx="67792">
                  <c:v>1.37590333116475E-2</c:v>
                </c:pt>
                <c:pt idx="67793">
                  <c:v>9.7378950268238694E-3</c:v>
                </c:pt>
                <c:pt idx="67794">
                  <c:v>8.3364381527570794E-3</c:v>
                </c:pt>
                <c:pt idx="67795">
                  <c:v>-4.1019467890614997E-3</c:v>
                </c:pt>
                <c:pt idx="67796">
                  <c:v>-5.2678325285052598E-2</c:v>
                </c:pt>
                <c:pt idx="67797">
                  <c:v>-5.5645847790410402E-2</c:v>
                </c:pt>
                <c:pt idx="67798">
                  <c:v>-3.4847298325436801E-2</c:v>
                </c:pt>
                <c:pt idx="67799">
                  <c:v>-4.5167406773142203E-2</c:v>
                </c:pt>
                <c:pt idx="67800">
                  <c:v>-4.7679622931088503E-2</c:v>
                </c:pt>
                <c:pt idx="67801">
                  <c:v>-4.6790475149871703E-2</c:v>
                </c:pt>
                <c:pt idx="67802">
                  <c:v>-9.9938848688851892E-3</c:v>
                </c:pt>
                <c:pt idx="67803">
                  <c:v>-5.3836978745647104E-3</c:v>
                </c:pt>
                <c:pt idx="67804">
                  <c:v>-4.1034036638917901E-2</c:v>
                </c:pt>
                <c:pt idx="67805">
                  <c:v>-0.132921821779831</c:v>
                </c:pt>
                <c:pt idx="67806">
                  <c:v>-6.5175071217012007E-2</c:v>
                </c:pt>
                <c:pt idx="67807">
                  <c:v>-6.4773204394024994E-2</c:v>
                </c:pt>
                <c:pt idx="67808">
                  <c:v>-6.5297295567747299E-2</c:v>
                </c:pt>
                <c:pt idx="67809">
                  <c:v>-4.3349812241290302E-2</c:v>
                </c:pt>
                <c:pt idx="67810">
                  <c:v>-2.0731250551714701E-2</c:v>
                </c:pt>
                <c:pt idx="67811">
                  <c:v>-1.06434726867543E-2</c:v>
                </c:pt>
                <c:pt idx="67812">
                  <c:v>-6.2593071339166695E-2</c:v>
                </c:pt>
                <c:pt idx="67813">
                  <c:v>-7.3542347595459301E-2</c:v>
                </c:pt>
                <c:pt idx="67814">
                  <c:v>-8.5373003748563797E-2</c:v>
                </c:pt>
                <c:pt idx="67815">
                  <c:v>-9.0733696565596197E-2</c:v>
                </c:pt>
                <c:pt idx="67816">
                  <c:v>-6.2930890901189196E-2</c:v>
                </c:pt>
                <c:pt idx="67817">
                  <c:v>-5.8992182511434302E-2</c:v>
                </c:pt>
                <c:pt idx="67818">
                  <c:v>-5.10624778608193E-2</c:v>
                </c:pt>
                <c:pt idx="67819">
                  <c:v>-5.6987117717475798E-2</c:v>
                </c:pt>
                <c:pt idx="67820">
                  <c:v>-1.8618639532734502E-2</c:v>
                </c:pt>
                <c:pt idx="67821">
                  <c:v>1.48488456134598E-3</c:v>
                </c:pt>
                <c:pt idx="67822">
                  <c:v>6.7332138593712607E-2</c:v>
                </c:pt>
                <c:pt idx="67823">
                  <c:v>6.8746548544096994E-2</c:v>
                </c:pt>
                <c:pt idx="67824">
                  <c:v>7.0549772033500796E-2</c:v>
                </c:pt>
                <c:pt idx="67825">
                  <c:v>0.10409891223857599</c:v>
                </c:pt>
                <c:pt idx="67826">
                  <c:v>5.6209483970769601E-2</c:v>
                </c:pt>
                <c:pt idx="67827">
                  <c:v>0.109354630429571</c:v>
                </c:pt>
                <c:pt idx="67828">
                  <c:v>0.12840524673541101</c:v>
                </c:pt>
                <c:pt idx="67829">
                  <c:v>0.11278041040466601</c:v>
                </c:pt>
                <c:pt idx="67830">
                  <c:v>0.10727116750693599</c:v>
                </c:pt>
                <c:pt idx="67831">
                  <c:v>0.124668137931686</c:v>
                </c:pt>
                <c:pt idx="67832">
                  <c:v>4.7974742121678703E-2</c:v>
                </c:pt>
                <c:pt idx="67833">
                  <c:v>3.8387004035152099E-2</c:v>
                </c:pt>
                <c:pt idx="67834">
                  <c:v>4.3120136145592999E-2</c:v>
                </c:pt>
                <c:pt idx="67835">
                  <c:v>9.5766469287218603E-2</c:v>
                </c:pt>
                <c:pt idx="67836">
                  <c:v>0.12695775185865599</c:v>
                </c:pt>
                <c:pt idx="67837">
                  <c:v>8.1735404641429504E-2</c:v>
                </c:pt>
                <c:pt idx="67838">
                  <c:v>0.22287564168719501</c:v>
                </c:pt>
                <c:pt idx="67839">
                  <c:v>0.24596976171557</c:v>
                </c:pt>
                <c:pt idx="67840">
                  <c:v>0.25635476152355002</c:v>
                </c:pt>
                <c:pt idx="67841">
                  <c:v>0.23750811154240301</c:v>
                </c:pt>
                <c:pt idx="67842">
                  <c:v>0.26800464468607899</c:v>
                </c:pt>
                <c:pt idx="67843">
                  <c:v>0.27153861194176299</c:v>
                </c:pt>
                <c:pt idx="67844">
                  <c:v>0.272214963342223</c:v>
                </c:pt>
                <c:pt idx="67845">
                  <c:v>0.25131416626963998</c:v>
                </c:pt>
                <c:pt idx="67846">
                  <c:v>0.29543127858031598</c:v>
                </c:pt>
                <c:pt idx="67847">
                  <c:v>0.27297921383476598</c:v>
                </c:pt>
                <c:pt idx="67848">
                  <c:v>0.29096800892802399</c:v>
                </c:pt>
                <c:pt idx="67849">
                  <c:v>0.276791781156428</c:v>
                </c:pt>
                <c:pt idx="67850">
                  <c:v>0.41901916436662101</c:v>
                </c:pt>
                <c:pt idx="67851">
                  <c:v>0.40103553318020801</c:v>
                </c:pt>
                <c:pt idx="67852">
                  <c:v>0.50927510377002205</c:v>
                </c:pt>
                <c:pt idx="67853">
                  <c:v>0.50415807728689799</c:v>
                </c:pt>
                <c:pt idx="67854">
                  <c:v>0.494775274739647</c:v>
                </c:pt>
                <c:pt idx="67855">
                  <c:v>0.48851068034890399</c:v>
                </c:pt>
                <c:pt idx="67856">
                  <c:v>0.51329778665597303</c:v>
                </c:pt>
                <c:pt idx="67857">
                  <c:v>8.2568431402627596E-3</c:v>
                </c:pt>
                <c:pt idx="67858">
                  <c:v>1.3109333181273899E-2</c:v>
                </c:pt>
                <c:pt idx="67859">
                  <c:v>9.9230755242056806E-3</c:v>
                </c:pt>
                <c:pt idx="67860">
                  <c:v>-3.4026218041456301E-2</c:v>
                </c:pt>
                <c:pt idx="67861">
                  <c:v>-3.4592386406695201E-2</c:v>
                </c:pt>
                <c:pt idx="67862">
                  <c:v>4.0340520282375399E-2</c:v>
                </c:pt>
                <c:pt idx="67863">
                  <c:v>2.0747844882287699E-2</c:v>
                </c:pt>
                <c:pt idx="67864">
                  <c:v>1.6954649625715801E-2</c:v>
                </c:pt>
                <c:pt idx="67865">
                  <c:v>6.6702847302681598E-2</c:v>
                </c:pt>
                <c:pt idx="67866">
                  <c:v>3.5794230740625599E-2</c:v>
                </c:pt>
                <c:pt idx="67867">
                  <c:v>-7.7155964557482602E-3</c:v>
                </c:pt>
                <c:pt idx="67868">
                  <c:v>-1.69530874763923E-3</c:v>
                </c:pt>
                <c:pt idx="67869">
                  <c:v>2.16372996498637E-3</c:v>
                </c:pt>
                <c:pt idx="67870" formatCode="0.00E+00">
                  <c:v>6.3157855007034403E-4</c:v>
                </c:pt>
                <c:pt idx="67871">
                  <c:v>1.77273186687638E-2</c:v>
                </c:pt>
                <c:pt idx="67872">
                  <c:v>2.26850307842845E-2</c:v>
                </c:pt>
                <c:pt idx="67873">
                  <c:v>2.2677201803065799E-2</c:v>
                </c:pt>
                <c:pt idx="67874">
                  <c:v>-2.89450529519075E-2</c:v>
                </c:pt>
                <c:pt idx="67875">
                  <c:v>-2.77446932705365E-2</c:v>
                </c:pt>
                <c:pt idx="67876">
                  <c:v>-3.1627540537881103E-2</c:v>
                </c:pt>
                <c:pt idx="67877">
                  <c:v>-2.91570673099634E-2</c:v>
                </c:pt>
                <c:pt idx="67878">
                  <c:v>-2.6386530523830401E-2</c:v>
                </c:pt>
                <c:pt idx="67879">
                  <c:v>-2.55330184506685E-2</c:v>
                </c:pt>
                <c:pt idx="67880">
                  <c:v>-5.7464883788887297E-2</c:v>
                </c:pt>
                <c:pt idx="67881">
                  <c:v>-2.3864795197447101E-2</c:v>
                </c:pt>
                <c:pt idx="67882">
                  <c:v>-2.2595183344220601E-2</c:v>
                </c:pt>
                <c:pt idx="67883">
                  <c:v>-4.8975432083064201E-2</c:v>
                </c:pt>
                <c:pt idx="67884">
                  <c:v>-5.0480894068103098E-2</c:v>
                </c:pt>
                <c:pt idx="67885">
                  <c:v>-7.0850164363050805E-2</c:v>
                </c:pt>
                <c:pt idx="67886">
                  <c:v>-2.76121294033961E-2</c:v>
                </c:pt>
                <c:pt idx="67887">
                  <c:v>-2.7141113187144801E-2</c:v>
                </c:pt>
                <c:pt idx="67888">
                  <c:v>-2.5547552453736001E-2</c:v>
                </c:pt>
                <c:pt idx="67889">
                  <c:v>-2.5628630848912801E-2</c:v>
                </c:pt>
                <c:pt idx="67890">
                  <c:v>-3.4746214448382703E-2</c:v>
                </c:pt>
                <c:pt idx="67891">
                  <c:v>-4.26148233812653E-2</c:v>
                </c:pt>
                <c:pt idx="67892">
                  <c:v>-3.79015118631764E-3</c:v>
                </c:pt>
                <c:pt idx="67893">
                  <c:v>1.1701009784277299E-2</c:v>
                </c:pt>
                <c:pt idx="67894">
                  <c:v>1.1211087687245099E-2</c:v>
                </c:pt>
                <c:pt idx="67895">
                  <c:v>3.5526648199815099E-3</c:v>
                </c:pt>
                <c:pt idx="67896">
                  <c:v>-8.3121068446614599E-2</c:v>
                </c:pt>
                <c:pt idx="67897">
                  <c:v>-9.5503657419798493E-2</c:v>
                </c:pt>
                <c:pt idx="67898">
                  <c:v>-9.0765301106887103E-2</c:v>
                </c:pt>
                <c:pt idx="67899">
                  <c:v>-1.55453575436381E-3</c:v>
                </c:pt>
                <c:pt idx="67900" formatCode="0.00E+00">
                  <c:v>-9.3096877921250399E-4</c:v>
                </c:pt>
                <c:pt idx="67901">
                  <c:v>-6.19083905951267E-3</c:v>
                </c:pt>
                <c:pt idx="67902">
                  <c:v>-3.1095363729023401E-3</c:v>
                </c:pt>
                <c:pt idx="67903">
                  <c:v>-1.34809018517279E-3</c:v>
                </c:pt>
                <c:pt idx="67904">
                  <c:v>-1.34809018517279E-3</c:v>
                </c:pt>
                <c:pt idx="67905">
                  <c:v>-1.6286686032078002E-2</c:v>
                </c:pt>
                <c:pt idx="67906">
                  <c:v>-1.30988175236954E-2</c:v>
                </c:pt>
                <c:pt idx="67907">
                  <c:v>-1.2132406894881801E-2</c:v>
                </c:pt>
                <c:pt idx="67908">
                  <c:v>-1.24090266985563E-2</c:v>
                </c:pt>
                <c:pt idx="67909">
                  <c:v>0.160005680752039</c:v>
                </c:pt>
                <c:pt idx="67910">
                  <c:v>0.215609576416701</c:v>
                </c:pt>
                <c:pt idx="67911">
                  <c:v>0.37844767554423703</c:v>
                </c:pt>
                <c:pt idx="67912">
                  <c:v>0.393114340574166</c:v>
                </c:pt>
                <c:pt idx="67913">
                  <c:v>0.36465983616963199</c:v>
                </c:pt>
                <c:pt idx="67914">
                  <c:v>0.41416515113646002</c:v>
                </c:pt>
                <c:pt idx="67915">
                  <c:v>0.41042030079634301</c:v>
                </c:pt>
                <c:pt idx="67916">
                  <c:v>0.51556812541482899</c:v>
                </c:pt>
                <c:pt idx="67917">
                  <c:v>0.49313467711824199</c:v>
                </c:pt>
                <c:pt idx="67918">
                  <c:v>0.52010430926811302</c:v>
                </c:pt>
                <c:pt idx="67919">
                  <c:v>0.54170215203069305</c:v>
                </c:pt>
                <c:pt idx="67920">
                  <c:v>0.55625099340863504</c:v>
                </c:pt>
                <c:pt idx="67921">
                  <c:v>6.95358031764437E-3</c:v>
                </c:pt>
                <c:pt idx="67922">
                  <c:v>1.3356277313977699E-2</c:v>
                </c:pt>
                <c:pt idx="67923">
                  <c:v>9.1999703824838797E-3</c:v>
                </c:pt>
                <c:pt idx="67924">
                  <c:v>1.8648835661113399E-2</c:v>
                </c:pt>
                <c:pt idx="67925">
                  <c:v>1.6456334416541998E-2</c:v>
                </c:pt>
                <c:pt idx="67926">
                  <c:v>1.11117130389652E-2</c:v>
                </c:pt>
                <c:pt idx="67927">
                  <c:v>1.2589189511498899E-2</c:v>
                </c:pt>
                <c:pt idx="67928">
                  <c:v>3.21099091146652E-2</c:v>
                </c:pt>
                <c:pt idx="67929">
                  <c:v>3.0986252957424E-2</c:v>
                </c:pt>
                <c:pt idx="67930">
                  <c:v>2.5066224807176001E-2</c:v>
                </c:pt>
                <c:pt idx="67931">
                  <c:v>8.9236242369090599E-3</c:v>
                </c:pt>
                <c:pt idx="67932">
                  <c:v>1.38498219627947E-2</c:v>
                </c:pt>
                <c:pt idx="67933">
                  <c:v>1.6083411102026698E-2</c:v>
                </c:pt>
                <c:pt idx="67934">
                  <c:v>1.8046927827579599E-2</c:v>
                </c:pt>
                <c:pt idx="67935">
                  <c:v>1.7909178761518402E-2</c:v>
                </c:pt>
                <c:pt idx="67936">
                  <c:v>1.26371042171857E-2</c:v>
                </c:pt>
                <c:pt idx="67937">
                  <c:v>1.40319432265043E-2</c:v>
                </c:pt>
                <c:pt idx="67938">
                  <c:v>1.31752686093684E-2</c:v>
                </c:pt>
                <c:pt idx="67939">
                  <c:v>7.7926886974095597E-3</c:v>
                </c:pt>
                <c:pt idx="67940">
                  <c:v>1.09831876177686E-2</c:v>
                </c:pt>
                <c:pt idx="67941">
                  <c:v>7.7926886974095597E-3</c:v>
                </c:pt>
                <c:pt idx="67942">
                  <c:v>9.4884271572128701E-3</c:v>
                </c:pt>
                <c:pt idx="67943">
                  <c:v>9.8993317279265601E-3</c:v>
                </c:pt>
                <c:pt idx="67944">
                  <c:v>1.12705941631106E-2</c:v>
                </c:pt>
                <c:pt idx="67945">
                  <c:v>1.0857349107562499E-2</c:v>
                </c:pt>
                <c:pt idx="67946">
                  <c:v>1.65005192777865E-2</c:v>
                </c:pt>
                <c:pt idx="67947">
                  <c:v>-4.7688755311052697E-3</c:v>
                </c:pt>
                <c:pt idx="67948">
                  <c:v>-2.4350001405073398E-3</c:v>
                </c:pt>
                <c:pt idx="67949">
                  <c:v>-7.19936167007051E-3</c:v>
                </c:pt>
                <c:pt idx="67950">
                  <c:v>1.53444486909268E-2</c:v>
                </c:pt>
                <c:pt idx="67951">
                  <c:v>1.5154665079851699E-2</c:v>
                </c:pt>
                <c:pt idx="67952">
                  <c:v>3.14244372841396E-2</c:v>
                </c:pt>
                <c:pt idx="67953">
                  <c:v>2.0485820031150799E-2</c:v>
                </c:pt>
                <c:pt idx="67954">
                  <c:v>2.4119676112451301E-2</c:v>
                </c:pt>
                <c:pt idx="67955">
                  <c:v>1.2839697474831E-2</c:v>
                </c:pt>
                <c:pt idx="67956">
                  <c:v>9.0549511676396507E-3</c:v>
                </c:pt>
                <c:pt idx="67957">
                  <c:v>1.2117980875032901E-2</c:v>
                </c:pt>
                <c:pt idx="67958">
                  <c:v>1.5096324231066599E-2</c:v>
                </c:pt>
                <c:pt idx="67959">
                  <c:v>-3.6163092421875397E-2</c:v>
                </c:pt>
                <c:pt idx="67960">
                  <c:v>-3.5898773570316199E-2</c:v>
                </c:pt>
                <c:pt idx="67961">
                  <c:v>-3.5619859079132697E-2</c:v>
                </c:pt>
                <c:pt idx="67962">
                  <c:v>-3.1478836400127698E-2</c:v>
                </c:pt>
                <c:pt idx="67963">
                  <c:v>-3.2630620006799997E-2</c:v>
                </c:pt>
                <c:pt idx="67964">
                  <c:v>-5.1551443612336698E-2</c:v>
                </c:pt>
                <c:pt idx="67965">
                  <c:v>5.7803643229459301E-2</c:v>
                </c:pt>
                <c:pt idx="67966">
                  <c:v>5.9682523485925003E-2</c:v>
                </c:pt>
                <c:pt idx="67967">
                  <c:v>7.4391824803437603E-2</c:v>
                </c:pt>
                <c:pt idx="67968">
                  <c:v>8.3207262644071606E-2</c:v>
                </c:pt>
                <c:pt idx="67969">
                  <c:v>8.7331960020286398E-2</c:v>
                </c:pt>
                <c:pt idx="67970">
                  <c:v>0.119830361866981</c:v>
                </c:pt>
                <c:pt idx="67971">
                  <c:v>5.0145273125292697E-2</c:v>
                </c:pt>
                <c:pt idx="67972">
                  <c:v>4.8860633446557097E-2</c:v>
                </c:pt>
                <c:pt idx="67973">
                  <c:v>4.94946369410156E-2</c:v>
                </c:pt>
                <c:pt idx="67974">
                  <c:v>6.2314187834194797E-2</c:v>
                </c:pt>
                <c:pt idx="67975">
                  <c:v>1.0670016970919899E-2</c:v>
                </c:pt>
                <c:pt idx="67976">
                  <c:v>1.09412226395393E-2</c:v>
                </c:pt>
                <c:pt idx="67977">
                  <c:v>1.3741665505939599E-2</c:v>
                </c:pt>
                <c:pt idx="67978">
                  <c:v>1.13682907780696E-2</c:v>
                </c:pt>
                <c:pt idx="67979">
                  <c:v>7.3200914897118205E-2</c:v>
                </c:pt>
                <c:pt idx="67980">
                  <c:v>6.3801202084379602E-2</c:v>
                </c:pt>
                <c:pt idx="67981">
                  <c:v>1.43778371790306E-2</c:v>
                </c:pt>
                <c:pt idx="67982">
                  <c:v>0.118446431383593</c:v>
                </c:pt>
                <c:pt idx="67983">
                  <c:v>5.3196135577108603E-2</c:v>
                </c:pt>
                <c:pt idx="67984">
                  <c:v>7.4558960141790795E-2</c:v>
                </c:pt>
                <c:pt idx="67985">
                  <c:v>7.2825010486421607E-2</c:v>
                </c:pt>
                <c:pt idx="67986">
                  <c:v>0.16121381566065399</c:v>
                </c:pt>
                <c:pt idx="67987">
                  <c:v>8.8580287067457006E-2</c:v>
                </c:pt>
                <c:pt idx="67988">
                  <c:v>0.10210200303256101</c:v>
                </c:pt>
                <c:pt idx="67989">
                  <c:v>0.15713719380803001</c:v>
                </c:pt>
                <c:pt idx="67990">
                  <c:v>0.159969287795521</c:v>
                </c:pt>
                <c:pt idx="67991">
                  <c:v>0.136167126968466</c:v>
                </c:pt>
                <c:pt idx="67992">
                  <c:v>0.12079668308665301</c:v>
                </c:pt>
                <c:pt idx="67993">
                  <c:v>0.136270021507502</c:v>
                </c:pt>
                <c:pt idx="67994">
                  <c:v>0.16146968457712399</c:v>
                </c:pt>
                <c:pt idx="67995">
                  <c:v>0.142094514101262</c:v>
                </c:pt>
                <c:pt idx="67996">
                  <c:v>0.12842305417465</c:v>
                </c:pt>
                <c:pt idx="67997">
                  <c:v>0.132602909707209</c:v>
                </c:pt>
                <c:pt idx="67998">
                  <c:v>0.198159257844718</c:v>
                </c:pt>
                <c:pt idx="67999">
                  <c:v>0.18672074112266299</c:v>
                </c:pt>
                <c:pt idx="68000">
                  <c:v>0.20478632121179899</c:v>
                </c:pt>
                <c:pt idx="68001">
                  <c:v>0.224256985247654</c:v>
                </c:pt>
                <c:pt idx="68002">
                  <c:v>0.250108802831088</c:v>
                </c:pt>
                <c:pt idx="68003">
                  <c:v>0.25582401181630599</c:v>
                </c:pt>
                <c:pt idx="68004">
                  <c:v>0.27892323191575902</c:v>
                </c:pt>
                <c:pt idx="68005">
                  <c:v>0.27812499415094</c:v>
                </c:pt>
                <c:pt idx="68006">
                  <c:v>0.24473018611700101</c:v>
                </c:pt>
                <c:pt idx="68007">
                  <c:v>0.24084065457468801</c:v>
                </c:pt>
                <c:pt idx="68008">
                  <c:v>0.25161834768665697</c:v>
                </c:pt>
                <c:pt idx="68009">
                  <c:v>0.244874871718855</c:v>
                </c:pt>
                <c:pt idx="68010">
                  <c:v>0.236284898825842</c:v>
                </c:pt>
                <c:pt idx="68011">
                  <c:v>0.24050059752949099</c:v>
                </c:pt>
                <c:pt idx="68012">
                  <c:v>0.24025156841944401</c:v>
                </c:pt>
                <c:pt idx="68013">
                  <c:v>0.26067001518648703</c:v>
                </c:pt>
                <c:pt idx="68014">
                  <c:v>0.26818022145975001</c:v>
                </c:pt>
                <c:pt idx="68015">
                  <c:v>0.23491629260074301</c:v>
                </c:pt>
                <c:pt idx="68016">
                  <c:v>0.26233271984022</c:v>
                </c:pt>
                <c:pt idx="68017">
                  <c:v>0.26170150771761502</c:v>
                </c:pt>
                <c:pt idx="68018">
                  <c:v>0.373624052890487</c:v>
                </c:pt>
                <c:pt idx="68019">
                  <c:v>0.39528136199598801</c:v>
                </c:pt>
                <c:pt idx="68020">
                  <c:v>0.43187905593572601</c:v>
                </c:pt>
                <c:pt idx="68021">
                  <c:v>0.42405686290468098</c:v>
                </c:pt>
                <c:pt idx="68022">
                  <c:v>0.44528449509057799</c:v>
                </c:pt>
                <c:pt idx="68023">
                  <c:v>0.37720614410624798</c:v>
                </c:pt>
                <c:pt idx="68024">
                  <c:v>0.53768008596162198</c:v>
                </c:pt>
                <c:pt idx="68025">
                  <c:v>0.53168343740294799</c:v>
                </c:pt>
                <c:pt idx="68026">
                  <c:v>0.46479531602066898</c:v>
                </c:pt>
                <c:pt idx="68027">
                  <c:v>0.48423622012173001</c:v>
                </c:pt>
                <c:pt idx="68028">
                  <c:v>0.52329459926192101</c:v>
                </c:pt>
                <c:pt idx="68029">
                  <c:v>0.53483803032888</c:v>
                </c:pt>
                <c:pt idx="68030">
                  <c:v>0.56193527122532305</c:v>
                </c:pt>
                <c:pt idx="68031">
                  <c:v>0.55348372149419001</c:v>
                </c:pt>
                <c:pt idx="68032">
                  <c:v>0.59394112622946305</c:v>
                </c:pt>
                <c:pt idx="68033">
                  <c:v>0.60367284477899597</c:v>
                </c:pt>
                <c:pt idx="68034">
                  <c:v>0.63976185015734999</c:v>
                </c:pt>
                <c:pt idx="68035">
                  <c:v>0.607779003144579</c:v>
                </c:pt>
                <c:pt idx="68036">
                  <c:v>0.63979261286880096</c:v>
                </c:pt>
                <c:pt idx="68037">
                  <c:v>0.63594695837302395</c:v>
                </c:pt>
                <c:pt idx="68038">
                  <c:v>0.61412435558267098</c:v>
                </c:pt>
                <c:pt idx="68039">
                  <c:v>0.60995444540114996</c:v>
                </c:pt>
                <c:pt idx="68040">
                  <c:v>0.63939721383751502</c:v>
                </c:pt>
                <c:pt idx="68041">
                  <c:v>0.63655760398653105</c:v>
                </c:pt>
                <c:pt idx="68042">
                  <c:v>0.70540518647593997</c:v>
                </c:pt>
                <c:pt idx="68043">
                  <c:v>0.70423982657597495</c:v>
                </c:pt>
                <c:pt idx="68044">
                  <c:v>0.72473625989472401</c:v>
                </c:pt>
                <c:pt idx="68045">
                  <c:v>0.71623748486624605</c:v>
                </c:pt>
                <c:pt idx="68046">
                  <c:v>0.83372717179829203</c:v>
                </c:pt>
                <c:pt idx="68047">
                  <c:v>0.848896799309379</c:v>
                </c:pt>
                <c:pt idx="68048">
                  <c:v>0.93517876943697198</c:v>
                </c:pt>
                <c:pt idx="68049">
                  <c:v>0.85649593020585002</c:v>
                </c:pt>
                <c:pt idx="68050">
                  <c:v>0.90926248023820899</c:v>
                </c:pt>
                <c:pt idx="68051">
                  <c:v>0.90841665029730501</c:v>
                </c:pt>
                <c:pt idx="68052">
                  <c:v>0.94076160252678098</c:v>
                </c:pt>
                <c:pt idx="68053">
                  <c:v>0.93951362923977</c:v>
                </c:pt>
                <c:pt idx="68054">
                  <c:v>0.96570583872732996</c:v>
                </c:pt>
                <c:pt idx="68055">
                  <c:v>-8.2568431402627596E-3</c:v>
                </c:pt>
                <c:pt idx="68056">
                  <c:v>-3.6398934753290001E-3</c:v>
                </c:pt>
                <c:pt idx="68057">
                  <c:v>-9.2103014810482799E-3</c:v>
                </c:pt>
                <c:pt idx="68058">
                  <c:v>1.53223538396114E-2</c:v>
                </c:pt>
                <c:pt idx="68059">
                  <c:v>1.51024587775216E-2</c:v>
                </c:pt>
                <c:pt idx="68060">
                  <c:v>2.7307226843271599E-2</c:v>
                </c:pt>
                <c:pt idx="68061">
                  <c:v>5.0137760945459402E-2</c:v>
                </c:pt>
                <c:pt idx="68062">
                  <c:v>5.4193437247299601E-2</c:v>
                </c:pt>
                <c:pt idx="68063">
                  <c:v>5.3449577619905903E-2</c:v>
                </c:pt>
                <c:pt idx="68064">
                  <c:v>5.4487260860818003E-2</c:v>
                </c:pt>
                <c:pt idx="68065">
                  <c:v>5.3781535367274501E-2</c:v>
                </c:pt>
                <c:pt idx="68066">
                  <c:v>5.9906716330786203E-2</c:v>
                </c:pt>
                <c:pt idx="68067">
                  <c:v>3.4722965729543302E-2</c:v>
                </c:pt>
                <c:pt idx="68068">
                  <c:v>3.83888869075679E-2</c:v>
                </c:pt>
                <c:pt idx="68069">
                  <c:v>3.9924598478483203E-2</c:v>
                </c:pt>
                <c:pt idx="68070">
                  <c:v>4.50564997410976E-2</c:v>
                </c:pt>
                <c:pt idx="68071">
                  <c:v>4.5310814856338102E-2</c:v>
                </c:pt>
                <c:pt idx="68072">
                  <c:v>4.8756724824563898E-2</c:v>
                </c:pt>
                <c:pt idx="68073">
                  <c:v>4.4445326243620097E-2</c:v>
                </c:pt>
                <c:pt idx="68074">
                  <c:v>5.1212132499947702E-2</c:v>
                </c:pt>
                <c:pt idx="68075">
                  <c:v>5.7721768505487298E-2</c:v>
                </c:pt>
                <c:pt idx="68076">
                  <c:v>6.4701711533666495E-2</c:v>
                </c:pt>
                <c:pt idx="68077">
                  <c:v>6.9756057961757503E-2</c:v>
                </c:pt>
                <c:pt idx="68078">
                  <c:v>8.3696697392938696E-2</c:v>
                </c:pt>
                <c:pt idx="68079">
                  <c:v>7.0164152971528199E-2</c:v>
                </c:pt>
                <c:pt idx="68080">
                  <c:v>7.2502797119519305E-2</c:v>
                </c:pt>
                <c:pt idx="68081">
                  <c:v>8.1541045754703195E-2</c:v>
                </c:pt>
                <c:pt idx="68082">
                  <c:v>7.5073401496761102E-2</c:v>
                </c:pt>
                <c:pt idx="68083">
                  <c:v>7.0087804248241306E-2</c:v>
                </c:pt>
                <c:pt idx="68084">
                  <c:v>6.5307141975357905E-2</c:v>
                </c:pt>
                <c:pt idx="68085">
                  <c:v>7.9427974422456808E-3</c:v>
                </c:pt>
                <c:pt idx="68086">
                  <c:v>0.1194786287971</c:v>
                </c:pt>
                <c:pt idx="68087">
                  <c:v>0.108743489709009</c:v>
                </c:pt>
                <c:pt idx="68088">
                  <c:v>0.122268169838606</c:v>
                </c:pt>
                <c:pt idx="68089">
                  <c:v>0.11002563028928</c:v>
                </c:pt>
                <c:pt idx="68090">
                  <c:v>0.13620343981609501</c:v>
                </c:pt>
                <c:pt idx="68091">
                  <c:v>0.13968142688357399</c:v>
                </c:pt>
                <c:pt idx="68092">
                  <c:v>0.152188469960888</c:v>
                </c:pt>
                <c:pt idx="68093">
                  <c:v>0.14298668555923599</c:v>
                </c:pt>
                <c:pt idx="68094">
                  <c:v>0.18383355944278301</c:v>
                </c:pt>
                <c:pt idx="68095">
                  <c:v>0.21657305408923999</c:v>
                </c:pt>
                <c:pt idx="68096">
                  <c:v>0.23137331876570499</c:v>
                </c:pt>
                <c:pt idx="68097">
                  <c:v>0.22207936219520599</c:v>
                </c:pt>
                <c:pt idx="68098">
                  <c:v>0.234749991910296</c:v>
                </c:pt>
                <c:pt idx="68099">
                  <c:v>0.22559563464249599</c:v>
                </c:pt>
                <c:pt idx="68100">
                  <c:v>0.24064541188312499</c:v>
                </c:pt>
                <c:pt idx="68101">
                  <c:v>0.223694908578218</c:v>
                </c:pt>
                <c:pt idx="68102">
                  <c:v>0.22308327495831301</c:v>
                </c:pt>
                <c:pt idx="68103">
                  <c:v>0.201822614929306</c:v>
                </c:pt>
                <c:pt idx="68104">
                  <c:v>0.21528777806114299</c:v>
                </c:pt>
                <c:pt idx="68105">
                  <c:v>0.21734481149763099</c:v>
                </c:pt>
                <c:pt idx="68106">
                  <c:v>0.23301445653024699</c:v>
                </c:pt>
                <c:pt idx="68107">
                  <c:v>0.21736854149693899</c:v>
                </c:pt>
                <c:pt idx="68108">
                  <c:v>0.21822382141927199</c:v>
                </c:pt>
                <c:pt idx="68109">
                  <c:v>0.24216198003589201</c:v>
                </c:pt>
                <c:pt idx="68110">
                  <c:v>0.27232914077914899</c:v>
                </c:pt>
                <c:pt idx="68111">
                  <c:v>0.22990864811603701</c:v>
                </c:pt>
                <c:pt idx="68112">
                  <c:v>0.226300559447637</c:v>
                </c:pt>
                <c:pt idx="68113">
                  <c:v>0.23862098880437599</c:v>
                </c:pt>
                <c:pt idx="68114">
                  <c:v>0.24017831238566201</c:v>
                </c:pt>
                <c:pt idx="68115">
                  <c:v>0.243169953574881</c:v>
                </c:pt>
                <c:pt idx="68116">
                  <c:v>0.38970446711289902</c:v>
                </c:pt>
                <c:pt idx="68117">
                  <c:v>0.36523232875103401</c:v>
                </c:pt>
                <c:pt idx="68118">
                  <c:v>0.390662595103697</c:v>
                </c:pt>
                <c:pt idx="68119">
                  <c:v>0.402196560865487</c:v>
                </c:pt>
                <c:pt idx="68120">
                  <c:v>0.45385514921764802</c:v>
                </c:pt>
                <c:pt idx="68121">
                  <c:v>0.38044438657419</c:v>
                </c:pt>
                <c:pt idx="68122">
                  <c:v>0.41299717686144499</c:v>
                </c:pt>
                <c:pt idx="68123">
                  <c:v>0.36314594787574001</c:v>
                </c:pt>
                <c:pt idx="68124">
                  <c:v>0.40274349382102698</c:v>
                </c:pt>
                <c:pt idx="68125">
                  <c:v>0.41861467176905398</c:v>
                </c:pt>
                <c:pt idx="68126">
                  <c:v>0.41768695515600601</c:v>
                </c:pt>
                <c:pt idx="68127">
                  <c:v>0.41858124368627497</c:v>
                </c:pt>
                <c:pt idx="68128">
                  <c:v>0.40982914209694898</c:v>
                </c:pt>
                <c:pt idx="68129">
                  <c:v>0.42349797019524599</c:v>
                </c:pt>
                <c:pt idx="68130">
                  <c:v>0.53904022254303996</c:v>
                </c:pt>
                <c:pt idx="68131">
                  <c:v>0.48451201333782301</c:v>
                </c:pt>
                <c:pt idx="68132">
                  <c:v>0.49805233080563699</c:v>
                </c:pt>
                <c:pt idx="68133">
                  <c:v>0.419347775359523</c:v>
                </c:pt>
                <c:pt idx="68134">
                  <c:v>0.425916763206236</c:v>
                </c:pt>
                <c:pt idx="68135">
                  <c:v>0.29710130407685398</c:v>
                </c:pt>
                <c:pt idx="68136">
                  <c:v>0.32129825695601899</c:v>
                </c:pt>
                <c:pt idx="68137">
                  <c:v>0.39253620735318001</c:v>
                </c:pt>
                <c:pt idx="68138">
                  <c:v>0.41347326639086301</c:v>
                </c:pt>
                <c:pt idx="68139">
                  <c:v>0.390258832286279</c:v>
                </c:pt>
                <c:pt idx="68140">
                  <c:v>0.40702885699561597</c:v>
                </c:pt>
                <c:pt idx="68141">
                  <c:v>0.44323964516473602</c:v>
                </c:pt>
                <c:pt idx="68142">
                  <c:v>0.428961696760086</c:v>
                </c:pt>
                <c:pt idx="68143">
                  <c:v>0.37055379121770199</c:v>
                </c:pt>
                <c:pt idx="68144">
                  <c:v>0.38669616197291401</c:v>
                </c:pt>
                <c:pt idx="68145">
                  <c:v>0.35399188317309099</c:v>
                </c:pt>
                <c:pt idx="68146">
                  <c:v>0.382711009420791</c:v>
                </c:pt>
                <c:pt idx="68147">
                  <c:v>0.27041943633641902</c:v>
                </c:pt>
                <c:pt idx="68148">
                  <c:v>0.29416939908798501</c:v>
                </c:pt>
                <c:pt idx="68149">
                  <c:v>0.38188093775854498</c:v>
                </c:pt>
                <c:pt idx="68150">
                  <c:v>0.38188093775854498</c:v>
                </c:pt>
                <c:pt idx="68151">
                  <c:v>0.43050683227938302</c:v>
                </c:pt>
                <c:pt idx="68152">
                  <c:v>0.375178657930963</c:v>
                </c:pt>
                <c:pt idx="68153">
                  <c:v>0.32511151184509501</c:v>
                </c:pt>
                <c:pt idx="68154">
                  <c:v>0.30631887382709599</c:v>
                </c:pt>
                <c:pt idx="68155">
                  <c:v>0.28931518844572102</c:v>
                </c:pt>
                <c:pt idx="68156">
                  <c:v>0.28100882324288101</c:v>
                </c:pt>
                <c:pt idx="68157">
                  <c:v>0.27146330027899901</c:v>
                </c:pt>
                <c:pt idx="68158">
                  <c:v>0.289613327737613</c:v>
                </c:pt>
                <c:pt idx="68159">
                  <c:v>0.28565006580001301</c:v>
                </c:pt>
                <c:pt idx="68160">
                  <c:v>0.29688985401567097</c:v>
                </c:pt>
                <c:pt idx="68161">
                  <c:v>0.32147850839185199</c:v>
                </c:pt>
                <c:pt idx="68162">
                  <c:v>0.35532594762396902</c:v>
                </c:pt>
                <c:pt idx="68163">
                  <c:v>0.36716275890468902</c:v>
                </c:pt>
                <c:pt idx="68164">
                  <c:v>0.37845004966100398</c:v>
                </c:pt>
                <c:pt idx="68165">
                  <c:v>0.38572668511788299</c:v>
                </c:pt>
                <c:pt idx="68166">
                  <c:v>0.484706585193179</c:v>
                </c:pt>
                <c:pt idx="68167">
                  <c:v>0.48934703399980201</c:v>
                </c:pt>
                <c:pt idx="68168">
                  <c:v>0.48186928888423403</c:v>
                </c:pt>
                <c:pt idx="68169">
                  <c:v>0.44289438987763302</c:v>
                </c:pt>
                <c:pt idx="68170">
                  <c:v>0.52951160252678797</c:v>
                </c:pt>
                <c:pt idx="68171">
                  <c:v>0.49159017714199699</c:v>
                </c:pt>
                <c:pt idx="68172">
                  <c:v>0.48489083078016798</c:v>
                </c:pt>
                <c:pt idx="68173">
                  <c:v>0.56231586297893699</c:v>
                </c:pt>
                <c:pt idx="68174">
                  <c:v>0.54835072349004399</c:v>
                </c:pt>
                <c:pt idx="68175">
                  <c:v>0.56741464853773405</c:v>
                </c:pt>
                <c:pt idx="68176">
                  <c:v>0.68437795287916703</c:v>
                </c:pt>
                <c:pt idx="68177">
                  <c:v>0.33667737173179102</c:v>
                </c:pt>
                <c:pt idx="68178">
                  <c:v>0.32813301214827301</c:v>
                </c:pt>
                <c:pt idx="68179">
                  <c:v>1.79677035134766E-2</c:v>
                </c:pt>
                <c:pt idx="68180">
                  <c:v>1.3231558138093E-2</c:v>
                </c:pt>
                <c:pt idx="68181">
                  <c:v>2.3046010608012299E-2</c:v>
                </c:pt>
                <c:pt idx="68182">
                  <c:v>2.4564491738182599E-2</c:v>
                </c:pt>
                <c:pt idx="68183">
                  <c:v>2.48584825997228E-2</c:v>
                </c:pt>
                <c:pt idx="68184">
                  <c:v>2.81246155668206E-2</c:v>
                </c:pt>
                <c:pt idx="68185">
                  <c:v>2.1606162738837899E-2</c:v>
                </c:pt>
                <c:pt idx="68186">
                  <c:v>-2.50120556806845E-2</c:v>
                </c:pt>
                <c:pt idx="68187">
                  <c:v>-2.3104136604207001E-2</c:v>
                </c:pt>
                <c:pt idx="68188">
                  <c:v>-8.4101457009950906E-2</c:v>
                </c:pt>
                <c:pt idx="68189">
                  <c:v>-5.6142552311709303E-2</c:v>
                </c:pt>
                <c:pt idx="68190">
                  <c:v>-6.7106998732183704E-2</c:v>
                </c:pt>
                <c:pt idx="68191">
                  <c:v>-5.5071145232526902E-2</c:v>
                </c:pt>
                <c:pt idx="68192">
                  <c:v>-6.1428744100610701E-2</c:v>
                </c:pt>
                <c:pt idx="68193">
                  <c:v>-7.3526882609882702E-2</c:v>
                </c:pt>
                <c:pt idx="68194">
                  <c:v>-5.5315661367608397E-2</c:v>
                </c:pt>
                <c:pt idx="68195">
                  <c:v>-5.8202007666944E-2</c:v>
                </c:pt>
                <c:pt idx="68196">
                  <c:v>-5.9212254841037197E-2</c:v>
                </c:pt>
                <c:pt idx="68197">
                  <c:v>-6.3957081810668004E-2</c:v>
                </c:pt>
                <c:pt idx="68198">
                  <c:v>-7.27544140987295E-2</c:v>
                </c:pt>
                <c:pt idx="68199">
                  <c:v>-5.2579299820613302E-2</c:v>
                </c:pt>
                <c:pt idx="68200">
                  <c:v>1.19536667867878E-2</c:v>
                </c:pt>
                <c:pt idx="68201">
                  <c:v>5.9621373349691897E-3</c:v>
                </c:pt>
                <c:pt idx="68202">
                  <c:v>8.5836112620858405E-3</c:v>
                </c:pt>
                <c:pt idx="68203">
                  <c:v>9.8471964671857908E-3</c:v>
                </c:pt>
                <c:pt idx="68204">
                  <c:v>1.43900353385664E-2</c:v>
                </c:pt>
                <c:pt idx="68205">
                  <c:v>1.07698300256426E-2</c:v>
                </c:pt>
                <c:pt idx="68206">
                  <c:v>1.07698300256426E-2</c:v>
                </c:pt>
                <c:pt idx="68207">
                  <c:v>1.6338165259746702E-2</c:v>
                </c:pt>
                <c:pt idx="68208">
                  <c:v>1.6473049783071601E-2</c:v>
                </c:pt>
                <c:pt idx="68209">
                  <c:v>1.5388043387261199E-2</c:v>
                </c:pt>
                <c:pt idx="68210">
                  <c:v>4.8580130429630497E-2</c:v>
                </c:pt>
                <c:pt idx="68211">
                  <c:v>1.8842806754921299E-2</c:v>
                </c:pt>
                <c:pt idx="68212">
                  <c:v>2.3835538091454701E-2</c:v>
                </c:pt>
                <c:pt idx="68213" formatCode="0.00E+00">
                  <c:v>-5.7997939935994198E-5</c:v>
                </c:pt>
                <c:pt idx="68214" formatCode="0.00E+00">
                  <c:v>-3.2224465104491098E-4</c:v>
                </c:pt>
                <c:pt idx="68215">
                  <c:v>2.3721060653693001E-2</c:v>
                </c:pt>
                <c:pt idx="68216">
                  <c:v>2.3484985556619899E-2</c:v>
                </c:pt>
                <c:pt idx="68217">
                  <c:v>2.60025320264138E-2</c:v>
                </c:pt>
                <c:pt idx="68218">
                  <c:v>2.9572761022618101E-2</c:v>
                </c:pt>
                <c:pt idx="68219">
                  <c:v>2.6190494070044101E-2</c:v>
                </c:pt>
                <c:pt idx="68220">
                  <c:v>-2.89510391417886E-2</c:v>
                </c:pt>
                <c:pt idx="68221">
                  <c:v>-4.8126474745802499E-2</c:v>
                </c:pt>
                <c:pt idx="68222">
                  <c:v>-4.9287436081198101E-2</c:v>
                </c:pt>
                <c:pt idx="68223">
                  <c:v>-4.4736370680921803E-2</c:v>
                </c:pt>
                <c:pt idx="68224">
                  <c:v>-4.47774442915327E-2</c:v>
                </c:pt>
                <c:pt idx="68225">
                  <c:v>-2.03157961216156E-2</c:v>
                </c:pt>
                <c:pt idx="68226">
                  <c:v>-2.6570266634786E-2</c:v>
                </c:pt>
                <c:pt idx="68227">
                  <c:v>-2.5192138548055298E-2</c:v>
                </c:pt>
                <c:pt idx="68228">
                  <c:v>-3.1964499651598401E-2</c:v>
                </c:pt>
                <c:pt idx="68229">
                  <c:v>-2.94075345184618E-2</c:v>
                </c:pt>
                <c:pt idx="68230">
                  <c:v>-3.1171916744355301E-2</c:v>
                </c:pt>
                <c:pt idx="68231">
                  <c:v>-3.2295772633271498E-2</c:v>
                </c:pt>
                <c:pt idx="68232">
                  <c:v>-1.43228066148928E-2</c:v>
                </c:pt>
                <c:pt idx="68233">
                  <c:v>-1.6193290321744502E-2</c:v>
                </c:pt>
                <c:pt idx="68234">
                  <c:v>-3.0275872883568099E-2</c:v>
                </c:pt>
                <c:pt idx="68235">
                  <c:v>-3.10900948373562E-2</c:v>
                </c:pt>
                <c:pt idx="68236">
                  <c:v>-3.3772180364138801E-2</c:v>
                </c:pt>
                <c:pt idx="68237">
                  <c:v>-2.96841656014292E-2</c:v>
                </c:pt>
                <c:pt idx="68238">
                  <c:v>-2.8214598353009299E-2</c:v>
                </c:pt>
                <c:pt idx="68239">
                  <c:v>-2.7799683441819399E-2</c:v>
                </c:pt>
                <c:pt idx="68240">
                  <c:v>-4.0851334349304401E-2</c:v>
                </c:pt>
                <c:pt idx="68241">
                  <c:v>-4.3855744554859702E-2</c:v>
                </c:pt>
                <c:pt idx="68242">
                  <c:v>-4.1607722318947001E-2</c:v>
                </c:pt>
                <c:pt idx="68243">
                  <c:v>-4.2127030093651298E-2</c:v>
                </c:pt>
                <c:pt idx="68244">
                  <c:v>-4.4661738906909498E-2</c:v>
                </c:pt>
                <c:pt idx="68245">
                  <c:v>-5.1495015609072499E-2</c:v>
                </c:pt>
                <c:pt idx="68246">
                  <c:v>-5.1495015609072499E-2</c:v>
                </c:pt>
                <c:pt idx="68247">
                  <c:v>2.4586965512107799E-3</c:v>
                </c:pt>
                <c:pt idx="68248">
                  <c:v>3.4174643165680802E-3</c:v>
                </c:pt>
                <c:pt idx="68249">
                  <c:v>8.2435327709289297E-3</c:v>
                </c:pt>
                <c:pt idx="68250">
                  <c:v>2.6505930880880602E-2</c:v>
                </c:pt>
                <c:pt idx="68251">
                  <c:v>3.7692944408531201E-2</c:v>
                </c:pt>
                <c:pt idx="68252">
                  <c:v>4.6982682314028398E-2</c:v>
                </c:pt>
                <c:pt idx="68253">
                  <c:v>5.2007940927286E-2</c:v>
                </c:pt>
                <c:pt idx="68254">
                  <c:v>5.2281715157598198E-2</c:v>
                </c:pt>
                <c:pt idx="68255">
                  <c:v>3.3809288687962798E-2</c:v>
                </c:pt>
                <c:pt idx="68256">
                  <c:v>8.6547666835170498E-2</c:v>
                </c:pt>
                <c:pt idx="68257">
                  <c:v>2.9601592733919699E-2</c:v>
                </c:pt>
                <c:pt idx="68258">
                  <c:v>-3.3898320040992101E-2</c:v>
                </c:pt>
                <c:pt idx="68259">
                  <c:v>2.4690039194732599E-2</c:v>
                </c:pt>
                <c:pt idx="68260">
                  <c:v>8.1051509119356199E-2</c:v>
                </c:pt>
                <c:pt idx="68261">
                  <c:v>0.103082700142805</c:v>
                </c:pt>
                <c:pt idx="68262">
                  <c:v>0.12033350516163099</c:v>
                </c:pt>
                <c:pt idx="68263">
                  <c:v>0.11314560211821401</c:v>
                </c:pt>
                <c:pt idx="68264">
                  <c:v>0.115789746772649</c:v>
                </c:pt>
                <c:pt idx="68265">
                  <c:v>0.11689783962818701</c:v>
                </c:pt>
                <c:pt idx="68266">
                  <c:v>0.108299211816009</c:v>
                </c:pt>
                <c:pt idx="68267">
                  <c:v>0.100848394167614</c:v>
                </c:pt>
                <c:pt idx="68268">
                  <c:v>0.1013750551304</c:v>
                </c:pt>
                <c:pt idx="68269">
                  <c:v>0.123382125084139</c:v>
                </c:pt>
                <c:pt idx="68270">
                  <c:v>0.123984007813483</c:v>
                </c:pt>
                <c:pt idx="68271">
                  <c:v>0.12405668639317</c:v>
                </c:pt>
                <c:pt idx="68272">
                  <c:v>0.14098518607542501</c:v>
                </c:pt>
                <c:pt idx="68273">
                  <c:v>0.142628212725496</c:v>
                </c:pt>
                <c:pt idx="68274">
                  <c:v>0.140119805333657</c:v>
                </c:pt>
                <c:pt idx="68275">
                  <c:v>0.154484150188542</c:v>
                </c:pt>
                <c:pt idx="68276">
                  <c:v>0.17204244679039299</c:v>
                </c:pt>
                <c:pt idx="68277">
                  <c:v>0.18962755501106399</c:v>
                </c:pt>
                <c:pt idx="68278">
                  <c:v>0.166254034261167</c:v>
                </c:pt>
                <c:pt idx="68279">
                  <c:v>0.223646187251479</c:v>
                </c:pt>
                <c:pt idx="68280">
                  <c:v>0.226258242532376</c:v>
                </c:pt>
                <c:pt idx="68281">
                  <c:v>0.30447097706715798</c:v>
                </c:pt>
                <c:pt idx="68282">
                  <c:v>0.31632750471973198</c:v>
                </c:pt>
                <c:pt idx="68283">
                  <c:v>0.34077513819091299</c:v>
                </c:pt>
                <c:pt idx="68284">
                  <c:v>0.37649452801693301</c:v>
                </c:pt>
                <c:pt idx="68285">
                  <c:v>0.46888729447694399</c:v>
                </c:pt>
                <c:pt idx="68286">
                  <c:v>0.63547334498342201</c:v>
                </c:pt>
                <c:pt idx="68287">
                  <c:v>0.67576487119273398</c:v>
                </c:pt>
                <c:pt idx="68288">
                  <c:v>0.68041533243813002</c:v>
                </c:pt>
                <c:pt idx="68289">
                  <c:v>0.70492197505842502</c:v>
                </c:pt>
                <c:pt idx="68290">
                  <c:v>0.72179403874065295</c:v>
                </c:pt>
                <c:pt idx="68291">
                  <c:v>0.76471614422329204</c:v>
                </c:pt>
                <c:pt idx="68292">
                  <c:v>0.57745279362204505</c:v>
                </c:pt>
                <c:pt idx="68293">
                  <c:v>0.57389352342438404</c:v>
                </c:pt>
                <c:pt idx="68294">
                  <c:v>5.2179855276752703E-3</c:v>
                </c:pt>
                <c:pt idx="68295">
                  <c:v>1.22542394351021E-2</c:v>
                </c:pt>
                <c:pt idx="68296">
                  <c:v>7.3748044825687701E-3</c:v>
                </c:pt>
                <c:pt idx="68297">
                  <c:v>2.0713839458799101E-2</c:v>
                </c:pt>
                <c:pt idx="68298">
                  <c:v>-5.4426361953030496E-3</c:v>
                </c:pt>
                <c:pt idx="68299">
                  <c:v>-8.4988302267172602E-3</c:v>
                </c:pt>
                <c:pt idx="68300">
                  <c:v>-9.1408221439028808E-3</c:v>
                </c:pt>
                <c:pt idx="68301">
                  <c:v>-1.12175142035315E-2</c:v>
                </c:pt>
                <c:pt idx="68302">
                  <c:v>-1.3190249365084601E-2</c:v>
                </c:pt>
                <c:pt idx="68303">
                  <c:v>-1.5924799607393202E-2</c:v>
                </c:pt>
                <c:pt idx="68304">
                  <c:v>-1.9254886759340201E-2</c:v>
                </c:pt>
                <c:pt idx="68305">
                  <c:v>-1.9745492570769099E-2</c:v>
                </c:pt>
                <c:pt idx="68306">
                  <c:v>-2.3828807573615399E-2</c:v>
                </c:pt>
                <c:pt idx="68307">
                  <c:v>-1.3230973335268599E-2</c:v>
                </c:pt>
                <c:pt idx="68308">
                  <c:v>-1.08968683176928E-2</c:v>
                </c:pt>
                <c:pt idx="68309">
                  <c:v>2.93424333874359E-3</c:v>
                </c:pt>
                <c:pt idx="68310">
                  <c:v>9.5056333099954298E-3</c:v>
                </c:pt>
                <c:pt idx="68311">
                  <c:v>1.15900173764609E-2</c:v>
                </c:pt>
                <c:pt idx="68312">
                  <c:v>1.29066435270246E-2</c:v>
                </c:pt>
                <c:pt idx="68313">
                  <c:v>1.7385566500631E-2</c:v>
                </c:pt>
                <c:pt idx="68314">
                  <c:v>1.23040697252323E-2</c:v>
                </c:pt>
                <c:pt idx="68315">
                  <c:v>1.3324536454970099E-2</c:v>
                </c:pt>
                <c:pt idx="68316">
                  <c:v>3.1289349291108099E-3</c:v>
                </c:pt>
                <c:pt idx="68317">
                  <c:v>3.5490816948060701E-2</c:v>
                </c:pt>
                <c:pt idx="68318">
                  <c:v>3.4577694974608601E-2</c:v>
                </c:pt>
                <c:pt idx="68319">
                  <c:v>5.9425264529826299E-2</c:v>
                </c:pt>
                <c:pt idx="68320">
                  <c:v>6.6699690480853793E-2</c:v>
                </c:pt>
                <c:pt idx="68321">
                  <c:v>7.4414592473860397E-2</c:v>
                </c:pt>
                <c:pt idx="68322">
                  <c:v>4.3710547229415898E-2</c:v>
                </c:pt>
                <c:pt idx="68323">
                  <c:v>4.4831940876688597E-2</c:v>
                </c:pt>
                <c:pt idx="68324">
                  <c:v>-8.7319933302331301E-2</c:v>
                </c:pt>
                <c:pt idx="68325">
                  <c:v>-5.7100848811766297E-3</c:v>
                </c:pt>
                <c:pt idx="68326">
                  <c:v>-8.3464007116398703E-2</c:v>
                </c:pt>
                <c:pt idx="68327">
                  <c:v>-1.55336584845566E-3</c:v>
                </c:pt>
                <c:pt idx="68328">
                  <c:v>-3.5776970722176601E-3</c:v>
                </c:pt>
                <c:pt idx="68329">
                  <c:v>-1.4151184042074899E-3</c:v>
                </c:pt>
                <c:pt idx="68330" formatCode="0.00E+00">
                  <c:v>1.6644395001463801E-4</c:v>
                </c:pt>
                <c:pt idx="68331">
                  <c:v>-5.3776927051889497E-3</c:v>
                </c:pt>
                <c:pt idx="68332">
                  <c:v>-2.10096688675411E-2</c:v>
                </c:pt>
                <c:pt idx="68333">
                  <c:v>-0.100684269875111</c:v>
                </c:pt>
                <c:pt idx="68334">
                  <c:v>-0.13336649870176601</c:v>
                </c:pt>
                <c:pt idx="68335">
                  <c:v>-8.51325359503734E-2</c:v>
                </c:pt>
                <c:pt idx="68336">
                  <c:v>-1.1811665257757099E-2</c:v>
                </c:pt>
                <c:pt idx="68337">
                  <c:v>-6.6371964811822101E-3</c:v>
                </c:pt>
                <c:pt idx="68338">
                  <c:v>-1.13455754950535E-2</c:v>
                </c:pt>
                <c:pt idx="68339">
                  <c:v>-1.2907412454603801E-2</c:v>
                </c:pt>
                <c:pt idx="68340">
                  <c:v>-1.9019699963396201E-2</c:v>
                </c:pt>
                <c:pt idx="68341">
                  <c:v>-1.8189324371947299E-2</c:v>
                </c:pt>
                <c:pt idx="68342">
                  <c:v>-4.1130574615570299E-2</c:v>
                </c:pt>
                <c:pt idx="68343">
                  <c:v>-3.2281587876506999E-2</c:v>
                </c:pt>
                <c:pt idx="68344">
                  <c:v>-3.2114392863206803E-2</c:v>
                </c:pt>
                <c:pt idx="68345">
                  <c:v>-2.1458869395147798E-2</c:v>
                </c:pt>
                <c:pt idx="68346">
                  <c:v>-2.1778178425513699E-2</c:v>
                </c:pt>
                <c:pt idx="68347">
                  <c:v>-1.7010215726081801E-2</c:v>
                </c:pt>
                <c:pt idx="68348">
                  <c:v>-1.5773963383661702E-2</c:v>
                </c:pt>
                <c:pt idx="68349">
                  <c:v>1.4197747358327399E-2</c:v>
                </c:pt>
                <c:pt idx="68350">
                  <c:v>2.00715384411074E-2</c:v>
                </c:pt>
                <c:pt idx="68351">
                  <c:v>1.9796746177900702E-2</c:v>
                </c:pt>
                <c:pt idx="68352" formatCode="0.00E+00">
                  <c:v>6.3298852410542596E-4</c:v>
                </c:pt>
                <c:pt idx="68353">
                  <c:v>-1.55581331185183E-3</c:v>
                </c:pt>
                <c:pt idx="68354">
                  <c:v>-3.7374485011045702E-3</c:v>
                </c:pt>
                <c:pt idx="68355">
                  <c:v>-5.1088372646272903E-3</c:v>
                </c:pt>
                <c:pt idx="68356">
                  <c:v>-2.2594617643449701E-2</c:v>
                </c:pt>
                <c:pt idx="68357">
                  <c:v>-2.9732533228918798E-3</c:v>
                </c:pt>
                <c:pt idx="68358">
                  <c:v>-7.3071830864031E-3</c:v>
                </c:pt>
                <c:pt idx="68359">
                  <c:v>-5.2721875082275497E-3</c:v>
                </c:pt>
                <c:pt idx="68360">
                  <c:v>-5.7987096611367096E-3</c:v>
                </c:pt>
                <c:pt idx="68361">
                  <c:v>-9.3269013512016202E-3</c:v>
                </c:pt>
                <c:pt idx="68362">
                  <c:v>3.4600393430571599E-2</c:v>
                </c:pt>
                <c:pt idx="68363">
                  <c:v>-6.6024332967804496E-3</c:v>
                </c:pt>
                <c:pt idx="68364">
                  <c:v>-4.9831244901425899E-3</c:v>
                </c:pt>
                <c:pt idx="68365">
                  <c:v>-8.7274196284010605E-3</c:v>
                </c:pt>
                <c:pt idx="68366">
                  <c:v>-3.9437268967123601E-2</c:v>
                </c:pt>
                <c:pt idx="68367">
                  <c:v>-4.5370811076316603E-2</c:v>
                </c:pt>
                <c:pt idx="68368">
                  <c:v>4.3357154628542701E-3</c:v>
                </c:pt>
                <c:pt idx="68369">
                  <c:v>-6.06528527448224E-3</c:v>
                </c:pt>
                <c:pt idx="68370">
                  <c:v>-6.5404025814281798E-3</c:v>
                </c:pt>
                <c:pt idx="68371">
                  <c:v>-1.4698547247878601E-2</c:v>
                </c:pt>
                <c:pt idx="68372">
                  <c:v>-2.1599799151582999E-2</c:v>
                </c:pt>
                <c:pt idx="68373">
                  <c:v>9.4299325993030206E-3</c:v>
                </c:pt>
                <c:pt idx="68374">
                  <c:v>8.0065241866229507E-3</c:v>
                </c:pt>
                <c:pt idx="68375">
                  <c:v>1.9905131516866501E-2</c:v>
                </c:pt>
                <c:pt idx="68376">
                  <c:v>5.1621034952436598E-2</c:v>
                </c:pt>
                <c:pt idx="68377">
                  <c:v>5.0900510917876597E-2</c:v>
                </c:pt>
                <c:pt idx="68378">
                  <c:v>4.8134467344215198E-2</c:v>
                </c:pt>
                <c:pt idx="68379">
                  <c:v>5.0467401190283201E-2</c:v>
                </c:pt>
                <c:pt idx="68380">
                  <c:v>4.8069305269662299E-2</c:v>
                </c:pt>
                <c:pt idx="68381">
                  <c:v>3.7855832564284299E-2</c:v>
                </c:pt>
                <c:pt idx="68382">
                  <c:v>2.6594854735254799E-2</c:v>
                </c:pt>
                <c:pt idx="68383">
                  <c:v>5.7369634715373097E-2</c:v>
                </c:pt>
                <c:pt idx="68384">
                  <c:v>5.7314254583711297E-2</c:v>
                </c:pt>
                <c:pt idx="68385">
                  <c:v>5.3562197585779103E-3</c:v>
                </c:pt>
                <c:pt idx="68386">
                  <c:v>9.7435822684155404E-3</c:v>
                </c:pt>
                <c:pt idx="68387">
                  <c:v>8.7947844400463701E-2</c:v>
                </c:pt>
                <c:pt idx="68388">
                  <c:v>0.14543369097735201</c:v>
                </c:pt>
                <c:pt idx="68389">
                  <c:v>0.240517129678609</c:v>
                </c:pt>
                <c:pt idx="68390">
                  <c:v>0.25049294654527399</c:v>
                </c:pt>
                <c:pt idx="68391">
                  <c:v>0.26556146474854297</c:v>
                </c:pt>
                <c:pt idx="68392">
                  <c:v>0.31488142424462201</c:v>
                </c:pt>
                <c:pt idx="68393">
                  <c:v>0.30888760459437298</c:v>
                </c:pt>
                <c:pt idx="68394">
                  <c:v>0.29961536186972798</c:v>
                </c:pt>
                <c:pt idx="68395">
                  <c:v>0.29567118305713802</c:v>
                </c:pt>
                <c:pt idx="68396">
                  <c:v>0.27372173795154298</c:v>
                </c:pt>
                <c:pt idx="68397">
                  <c:v>0.272090995532423</c:v>
                </c:pt>
                <c:pt idx="68398">
                  <c:v>1.3549423198206E-2</c:v>
                </c:pt>
                <c:pt idx="68399">
                  <c:v>2.06577342626563E-2</c:v>
                </c:pt>
                <c:pt idx="68400">
                  <c:v>1.7693005316277099E-2</c:v>
                </c:pt>
                <c:pt idx="68401">
                  <c:v>1.6563988805265901E-2</c:v>
                </c:pt>
                <c:pt idx="68402">
                  <c:v>1.7660933404824102E-2</c:v>
                </c:pt>
                <c:pt idx="68403">
                  <c:v>1.36868429332119E-2</c:v>
                </c:pt>
                <c:pt idx="68404">
                  <c:v>1.1905199013059101E-2</c:v>
                </c:pt>
                <c:pt idx="68405">
                  <c:v>9.6532697993600893E-3</c:v>
                </c:pt>
                <c:pt idx="68406">
                  <c:v>8.8896220057477198E-3</c:v>
                </c:pt>
                <c:pt idx="68407">
                  <c:v>1.14691485515943E-2</c:v>
                </c:pt>
                <c:pt idx="68408">
                  <c:v>3.8777666265181702E-3</c:v>
                </c:pt>
                <c:pt idx="68409">
                  <c:v>9.9909888796871904E-3</c:v>
                </c:pt>
                <c:pt idx="68410">
                  <c:v>9.6529057128675808E-3</c:v>
                </c:pt>
                <c:pt idx="68411">
                  <c:v>-5.3932973368870903E-3</c:v>
                </c:pt>
                <c:pt idx="68412">
                  <c:v>-1.80856839692102E-2</c:v>
                </c:pt>
                <c:pt idx="68413">
                  <c:v>-2.2426451531805101E-3</c:v>
                </c:pt>
                <c:pt idx="68414">
                  <c:v>1.5554112904904299E-2</c:v>
                </c:pt>
                <c:pt idx="68415">
                  <c:v>1.47518220539273E-2</c:v>
                </c:pt>
                <c:pt idx="68416">
                  <c:v>-2.7910095458847299E-3</c:v>
                </c:pt>
                <c:pt idx="68417">
                  <c:v>-8.5113975595079092E-3</c:v>
                </c:pt>
                <c:pt idx="68418">
                  <c:v>-2.8716948622240501E-3</c:v>
                </c:pt>
                <c:pt idx="68419">
                  <c:v>7.86793935016083E-3</c:v>
                </c:pt>
                <c:pt idx="68420">
                  <c:v>1.30502023341199E-2</c:v>
                </c:pt>
                <c:pt idx="68421">
                  <c:v>1.92606593995749E-2</c:v>
                </c:pt>
                <c:pt idx="68422">
                  <c:v>1.95919460026883E-2</c:v>
                </c:pt>
                <c:pt idx="68423">
                  <c:v>1.7832835558085E-2</c:v>
                </c:pt>
                <c:pt idx="68424">
                  <c:v>2.43198897772849E-2</c:v>
                </c:pt>
                <c:pt idx="68425">
                  <c:v>3.9917956869108102E-2</c:v>
                </c:pt>
                <c:pt idx="68426">
                  <c:v>2.7755796690382299E-2</c:v>
                </c:pt>
                <c:pt idx="68427">
                  <c:v>3.5917410480490401E-2</c:v>
                </c:pt>
                <c:pt idx="68428">
                  <c:v>4.7741295949060597E-2</c:v>
                </c:pt>
                <c:pt idx="68429">
                  <c:v>5.9917476376321201E-2</c:v>
                </c:pt>
                <c:pt idx="68430">
                  <c:v>6.64936415780506E-2</c:v>
                </c:pt>
                <c:pt idx="68431">
                  <c:v>6.0112623197819702E-2</c:v>
                </c:pt>
                <c:pt idx="68432">
                  <c:v>4.6563483430173101E-2</c:v>
                </c:pt>
                <c:pt idx="68433">
                  <c:v>4.6333325053427403E-2</c:v>
                </c:pt>
                <c:pt idx="68434">
                  <c:v>3.4660060132904097E-2</c:v>
                </c:pt>
                <c:pt idx="68435">
                  <c:v>3.0711909107631101E-2</c:v>
                </c:pt>
                <c:pt idx="68436">
                  <c:v>-2.2717781326253499E-2</c:v>
                </c:pt>
                <c:pt idx="68437">
                  <c:v>-4.0964948571258798E-2</c:v>
                </c:pt>
                <c:pt idx="68438">
                  <c:v>-3.9468695249982297E-2</c:v>
                </c:pt>
                <c:pt idx="68439">
                  <c:v>-1.96918329747954E-2</c:v>
                </c:pt>
                <c:pt idx="68440">
                  <c:v>-4.0913241544392902E-2</c:v>
                </c:pt>
                <c:pt idx="68441">
                  <c:v>-3.9117081759520299E-2</c:v>
                </c:pt>
                <c:pt idx="68442">
                  <c:v>-3.3234920958042702E-2</c:v>
                </c:pt>
                <c:pt idx="68443">
                  <c:v>-2.8161076584345801E-2</c:v>
                </c:pt>
                <c:pt idx="68444">
                  <c:v>-2.1421704800909099E-2</c:v>
                </c:pt>
                <c:pt idx="68445">
                  <c:v>7.2175942169150301E-3</c:v>
                </c:pt>
                <c:pt idx="68446">
                  <c:v>9.9184242120133794E-3</c:v>
                </c:pt>
                <c:pt idx="68447">
                  <c:v>5.0779497236765796E-3</c:v>
                </c:pt>
                <c:pt idx="68448">
                  <c:v>4.7840350673344897E-2</c:v>
                </c:pt>
                <c:pt idx="68449">
                  <c:v>4.7580101554426997E-2</c:v>
                </c:pt>
                <c:pt idx="68450">
                  <c:v>4.8722561546135301E-2</c:v>
                </c:pt>
                <c:pt idx="68451">
                  <c:v>5.1342354690778899E-2</c:v>
                </c:pt>
                <c:pt idx="68452">
                  <c:v>7.0671998038787098E-3</c:v>
                </c:pt>
                <c:pt idx="68453">
                  <c:v>2.15789803826964E-2</c:v>
                </c:pt>
                <c:pt idx="68454">
                  <c:v>1.5321019126167901E-2</c:v>
                </c:pt>
                <c:pt idx="68455">
                  <c:v>1.49821468789204E-2</c:v>
                </c:pt>
                <c:pt idx="68456">
                  <c:v>1.8587147970537701E-2</c:v>
                </c:pt>
                <c:pt idx="68457">
                  <c:v>1.4570725785375899E-2</c:v>
                </c:pt>
                <c:pt idx="68458">
                  <c:v>1.1912389987133801E-2</c:v>
                </c:pt>
                <c:pt idx="68459">
                  <c:v>1.80663795513409E-2</c:v>
                </c:pt>
                <c:pt idx="68460">
                  <c:v>2.51616930866536E-2</c:v>
                </c:pt>
                <c:pt idx="68461">
                  <c:v>5.19848106056763E-2</c:v>
                </c:pt>
                <c:pt idx="68462">
                  <c:v>4.8560901460730402E-2</c:v>
                </c:pt>
                <c:pt idx="68463">
                  <c:v>4.8995567588840397E-2</c:v>
                </c:pt>
                <c:pt idx="68464">
                  <c:v>4.0868714765394498E-2</c:v>
                </c:pt>
                <c:pt idx="68465">
                  <c:v>4.9159942493417902E-2</c:v>
                </c:pt>
                <c:pt idx="68466">
                  <c:v>5.9081435093218497E-2</c:v>
                </c:pt>
                <c:pt idx="68467">
                  <c:v>0.19865135435709599</c:v>
                </c:pt>
                <c:pt idx="68468">
                  <c:v>0.179919846140705</c:v>
                </c:pt>
                <c:pt idx="68469">
                  <c:v>0.195637792844819</c:v>
                </c:pt>
                <c:pt idx="68470">
                  <c:v>0.198138985071204</c:v>
                </c:pt>
                <c:pt idx="68471">
                  <c:v>0.20246205726782901</c:v>
                </c:pt>
                <c:pt idx="68472">
                  <c:v>0.198599742162718</c:v>
                </c:pt>
                <c:pt idx="68473">
                  <c:v>0.199660518559861</c:v>
                </c:pt>
                <c:pt idx="68474">
                  <c:v>0.19597251809902599</c:v>
                </c:pt>
                <c:pt idx="68475">
                  <c:v>0.22398440605609801</c:v>
                </c:pt>
                <c:pt idx="68476">
                  <c:v>0.221881451368898</c:v>
                </c:pt>
                <c:pt idx="68477">
                  <c:v>0.224446813069659</c:v>
                </c:pt>
                <c:pt idx="68478">
                  <c:v>0.221881451368898</c:v>
                </c:pt>
                <c:pt idx="68479">
                  <c:v>0.21675312280015799</c:v>
                </c:pt>
                <c:pt idx="68480">
                  <c:v>0.206668682003461</c:v>
                </c:pt>
                <c:pt idx="68481">
                  <c:v>0.20809851158216899</c:v>
                </c:pt>
                <c:pt idx="68482">
                  <c:v>0.232324932389471</c:v>
                </c:pt>
                <c:pt idx="68483">
                  <c:v>0.231707649564835</c:v>
                </c:pt>
                <c:pt idx="68484">
                  <c:v>0.23806210393916599</c:v>
                </c:pt>
                <c:pt idx="68485">
                  <c:v>0.24934239066739999</c:v>
                </c:pt>
                <c:pt idx="68486">
                  <c:v>0.27239109142173201</c:v>
                </c:pt>
                <c:pt idx="68487">
                  <c:v>0.31420389666021997</c:v>
                </c:pt>
                <c:pt idx="68488">
                  <c:v>0.30084930765873902</c:v>
                </c:pt>
                <c:pt idx="68489">
                  <c:v>0.34128265234717697</c:v>
                </c:pt>
                <c:pt idx="68490">
                  <c:v>0.326544212446788</c:v>
                </c:pt>
                <c:pt idx="68491">
                  <c:v>0.30768241123190998</c:v>
                </c:pt>
                <c:pt idx="68492">
                  <c:v>0.30131615731033601</c:v>
                </c:pt>
                <c:pt idx="68493">
                  <c:v>0.32109741966254202</c:v>
                </c:pt>
                <c:pt idx="68494">
                  <c:v>0.30654316497435102</c:v>
                </c:pt>
                <c:pt idx="68495">
                  <c:v>0.27746656550111898</c:v>
                </c:pt>
                <c:pt idx="68496">
                  <c:v>0.28593303791406199</c:v>
                </c:pt>
                <c:pt idx="68497">
                  <c:v>0.31510244902444501</c:v>
                </c:pt>
                <c:pt idx="68498">
                  <c:v>0.31670133750852503</c:v>
                </c:pt>
                <c:pt idx="68499">
                  <c:v>0.38684351974752401</c:v>
                </c:pt>
                <c:pt idx="68500">
                  <c:v>0.40345741988050998</c:v>
                </c:pt>
                <c:pt idx="68501">
                  <c:v>0.418078561410553</c:v>
                </c:pt>
                <c:pt idx="68502">
                  <c:v>0.41737567789034302</c:v>
                </c:pt>
                <c:pt idx="68503">
                  <c:v>0.44196622351714998</c:v>
                </c:pt>
                <c:pt idx="68504">
                  <c:v>0.44456193258823201</c:v>
                </c:pt>
                <c:pt idx="68505">
                  <c:v>0.54376760673206703</c:v>
                </c:pt>
                <c:pt idx="68506">
                  <c:v>0.55962564123873404</c:v>
                </c:pt>
                <c:pt idx="68507">
                  <c:v>0.65273766576176095</c:v>
                </c:pt>
                <c:pt idx="68508">
                  <c:v>0.69400485181228899</c:v>
                </c:pt>
                <c:pt idx="68509">
                  <c:v>0.63126180753099004</c:v>
                </c:pt>
                <c:pt idx="68510">
                  <c:v>0.61409737817122001</c:v>
                </c:pt>
                <c:pt idx="68511">
                  <c:v>0.57041632654278795</c:v>
                </c:pt>
                <c:pt idx="68512">
                  <c:v>0.57106827949249706</c:v>
                </c:pt>
                <c:pt idx="68513">
                  <c:v>0.716357224482296</c:v>
                </c:pt>
                <c:pt idx="68514">
                  <c:v>0.73108228925492702</c:v>
                </c:pt>
                <c:pt idx="68515">
                  <c:v>0.75324928012260695</c:v>
                </c:pt>
                <c:pt idx="68516">
                  <c:v>0.727170144563551</c:v>
                </c:pt>
                <c:pt idx="68517">
                  <c:v>0.729048292237646</c:v>
                </c:pt>
                <c:pt idx="68518">
                  <c:v>0.753788766462274</c:v>
                </c:pt>
                <c:pt idx="68519">
                  <c:v>0.77941681126612405</c:v>
                </c:pt>
                <c:pt idx="68520">
                  <c:v>0.77836445140078703</c:v>
                </c:pt>
                <c:pt idx="68521">
                  <c:v>0.79319952196821797</c:v>
                </c:pt>
                <c:pt idx="68522">
                  <c:v>0.78880059266915103</c:v>
                </c:pt>
                <c:pt idx="68523">
                  <c:v>0.79708941212464501</c:v>
                </c:pt>
                <c:pt idx="68524">
                  <c:v>0.79939764708829397</c:v>
                </c:pt>
                <c:pt idx="68525">
                  <c:v>0.82486445205221404</c:v>
                </c:pt>
                <c:pt idx="68526">
                  <c:v>0.81728241954292502</c:v>
                </c:pt>
                <c:pt idx="68527">
                  <c:v>0.83785513893780605</c:v>
                </c:pt>
                <c:pt idx="68528">
                  <c:v>0.84058527255575299</c:v>
                </c:pt>
                <c:pt idx="68529">
                  <c:v>0.85014234494748098</c:v>
                </c:pt>
                <c:pt idx="68530">
                  <c:v>0.84804159299933601</c:v>
                </c:pt>
                <c:pt idx="68531">
                  <c:v>0.85333648558289499</c:v>
                </c:pt>
                <c:pt idx="68532">
                  <c:v>0.85788208668660104</c:v>
                </c:pt>
                <c:pt idx="68533">
                  <c:v>0.86673568703084003</c:v>
                </c:pt>
                <c:pt idx="68534">
                  <c:v>0.90639101817934198</c:v>
                </c:pt>
                <c:pt idx="68535">
                  <c:v>0.91458176499001698</c:v>
                </c:pt>
                <c:pt idx="68536">
                  <c:v>0.89538981683309804</c:v>
                </c:pt>
                <c:pt idx="68537">
                  <c:v>0.89531925014621705</c:v>
                </c:pt>
                <c:pt idx="68538">
                  <c:v>0.90358535593969203</c:v>
                </c:pt>
                <c:pt idx="68539">
                  <c:v>0.91228274309503599</c:v>
                </c:pt>
                <c:pt idx="68540">
                  <c:v>0.91229174223545895</c:v>
                </c:pt>
                <c:pt idx="68541">
                  <c:v>0.91782120150982804</c:v>
                </c:pt>
                <c:pt idx="68542">
                  <c:v>0.86373049932530899</c:v>
                </c:pt>
                <c:pt idx="68543">
                  <c:v>0.87415117540721599</c:v>
                </c:pt>
                <c:pt idx="68544">
                  <c:v>0.86682142188265399</c:v>
                </c:pt>
                <c:pt idx="68545">
                  <c:v>0.87738045027707501</c:v>
                </c:pt>
                <c:pt idx="68546">
                  <c:v>0.87188650261521095</c:v>
                </c:pt>
                <c:pt idx="68547">
                  <c:v>0.86783936484649404</c:v>
                </c:pt>
                <c:pt idx="68548">
                  <c:v>0.87844094403255402</c:v>
                </c:pt>
                <c:pt idx="68549">
                  <c:v>0.93492942256170397</c:v>
                </c:pt>
                <c:pt idx="68550">
                  <c:v>0.99392662911612095</c:v>
                </c:pt>
                <c:pt idx="68551">
                  <c:v>0.99389663877997803</c:v>
                </c:pt>
                <c:pt idx="68552">
                  <c:v>-2.0029125898625301E-2</c:v>
                </c:pt>
                <c:pt idx="68553">
                  <c:v>-2.5836125424883699E-2</c:v>
                </c:pt>
                <c:pt idx="68554">
                  <c:v>-2.2256929975059202E-2</c:v>
                </c:pt>
                <c:pt idx="68555">
                  <c:v>-2.4238849851258001E-2</c:v>
                </c:pt>
                <c:pt idx="68556">
                  <c:v>-1.49306308829169E-2</c:v>
                </c:pt>
                <c:pt idx="68557">
                  <c:v>-2.76031623935282E-2</c:v>
                </c:pt>
                <c:pt idx="68558">
                  <c:v>-2.55859102431512E-2</c:v>
                </c:pt>
                <c:pt idx="68559">
                  <c:v>-2.7987919044504199E-2</c:v>
                </c:pt>
                <c:pt idx="68560">
                  <c:v>-2.7538772845616399E-2</c:v>
                </c:pt>
                <c:pt idx="68561">
                  <c:v>-3.0510353911874899E-2</c:v>
                </c:pt>
                <c:pt idx="68562">
                  <c:v>-3.2657222422928602E-2</c:v>
                </c:pt>
                <c:pt idx="68563">
                  <c:v>-2.6407776894851399E-2</c:v>
                </c:pt>
                <c:pt idx="68564">
                  <c:v>-2.6378839147586E-2</c:v>
                </c:pt>
                <c:pt idx="68565">
                  <c:v>-2.9859574776237501E-2</c:v>
                </c:pt>
                <c:pt idx="68566">
                  <c:v>-3.2657222422928602E-2</c:v>
                </c:pt>
                <c:pt idx="68567">
                  <c:v>-2.6407776894851399E-2</c:v>
                </c:pt>
                <c:pt idx="68568">
                  <c:v>-2.6378839147586E-2</c:v>
                </c:pt>
                <c:pt idx="68569">
                  <c:v>-2.9859574776237501E-2</c:v>
                </c:pt>
                <c:pt idx="68570">
                  <c:v>-3.3009224678797799E-2</c:v>
                </c:pt>
                <c:pt idx="68571">
                  <c:v>-3.14663643228889E-2</c:v>
                </c:pt>
                <c:pt idx="68572">
                  <c:v>-2.90986015293772E-2</c:v>
                </c:pt>
                <c:pt idx="68573">
                  <c:v>-3.2305203816686598E-2</c:v>
                </c:pt>
                <c:pt idx="68574">
                  <c:v>-3.2303556608490602E-2</c:v>
                </c:pt>
                <c:pt idx="68575">
                  <c:v>-4.0595260667531899E-2</c:v>
                </c:pt>
                <c:pt idx="68576">
                  <c:v>-4.5410004543662702E-2</c:v>
                </c:pt>
                <c:pt idx="68577">
                  <c:v>-4.11172826260357E-2</c:v>
                </c:pt>
                <c:pt idx="68578">
                  <c:v>1.3601005275061201E-2</c:v>
                </c:pt>
                <c:pt idx="68579">
                  <c:v>-2.6127097139569899E-2</c:v>
                </c:pt>
                <c:pt idx="68580">
                  <c:v>-2.45084437445914E-2</c:v>
                </c:pt>
                <c:pt idx="68581">
                  <c:v>-2.2222752623544999E-2</c:v>
                </c:pt>
                <c:pt idx="68582">
                  <c:v>-2.2097620812960999E-2</c:v>
                </c:pt>
                <c:pt idx="68583">
                  <c:v>-2.2234292409333199E-2</c:v>
                </c:pt>
                <c:pt idx="68584">
                  <c:v>-2.3245977346505901E-2</c:v>
                </c:pt>
                <c:pt idx="68585">
                  <c:v>3.2152058739501797E-2</c:v>
                </c:pt>
                <c:pt idx="68586">
                  <c:v>3.7535750370304599E-2</c:v>
                </c:pt>
                <c:pt idx="68587">
                  <c:v>-9.81928486274696E-3</c:v>
                </c:pt>
                <c:pt idx="68588">
                  <c:v>1.9935824310339498E-2</c:v>
                </c:pt>
                <c:pt idx="68589">
                  <c:v>2.4158710786457999E-2</c:v>
                </c:pt>
                <c:pt idx="68590">
                  <c:v>2.4349278273672899E-2</c:v>
                </c:pt>
                <c:pt idx="68591">
                  <c:v>2.4062399003226001E-2</c:v>
                </c:pt>
                <c:pt idx="68592">
                  <c:v>2.29044274062104E-2</c:v>
                </c:pt>
                <c:pt idx="68593">
                  <c:v>2.07052592184469E-2</c:v>
                </c:pt>
                <c:pt idx="68594">
                  <c:v>1.7850386344407901E-2</c:v>
                </c:pt>
                <c:pt idx="68595">
                  <c:v>2.3775199600932901E-2</c:v>
                </c:pt>
                <c:pt idx="68596">
                  <c:v>3.6118358903152099E-3</c:v>
                </c:pt>
                <c:pt idx="68597">
                  <c:v>-1.04423964193052E-2</c:v>
                </c:pt>
                <c:pt idx="68598">
                  <c:v>7.08870146694784E-3</c:v>
                </c:pt>
                <c:pt idx="68599">
                  <c:v>7.6499150300632897E-3</c:v>
                </c:pt>
                <c:pt idx="68600">
                  <c:v>6.0485467641984104E-3</c:v>
                </c:pt>
                <c:pt idx="68601">
                  <c:v>-1.08952164015363E-3</c:v>
                </c:pt>
                <c:pt idx="68602">
                  <c:v>2.71656836298794E-3</c:v>
                </c:pt>
                <c:pt idx="68603">
                  <c:v>-5.5101865273678996E-3</c:v>
                </c:pt>
                <c:pt idx="68604">
                  <c:v>-7.6529552158632799E-3</c:v>
                </c:pt>
                <c:pt idx="68605">
                  <c:v>-8.0572004382184394E-3</c:v>
                </c:pt>
                <c:pt idx="68606">
                  <c:v>-9.0625821071776899E-3</c:v>
                </c:pt>
                <c:pt idx="68607">
                  <c:v>-1.5012267218893699E-2</c:v>
                </c:pt>
                <c:pt idx="68608" formatCode="0.00E+00">
                  <c:v>3.3565907805788099E-4</c:v>
                </c:pt>
                <c:pt idx="68609">
                  <c:v>3.9707131622597203E-3</c:v>
                </c:pt>
                <c:pt idx="68610">
                  <c:v>4.0231396841747804E-3</c:v>
                </c:pt>
                <c:pt idx="68611" formatCode="0.00E+00">
                  <c:v>4.5695037426796099E-4</c:v>
                </c:pt>
                <c:pt idx="68612">
                  <c:v>3.6148473718552003E-2</c:v>
                </c:pt>
                <c:pt idx="68613">
                  <c:v>1.5360776252901699E-2</c:v>
                </c:pt>
                <c:pt idx="68614">
                  <c:v>4.60075999510067E-2</c:v>
                </c:pt>
                <c:pt idx="68615">
                  <c:v>3.7025579212946802E-2</c:v>
                </c:pt>
                <c:pt idx="68616">
                  <c:v>4.0133860878602802E-2</c:v>
                </c:pt>
                <c:pt idx="68617">
                  <c:v>3.6716448468591699E-2</c:v>
                </c:pt>
                <c:pt idx="68618">
                  <c:v>4.1323756371476297E-2</c:v>
                </c:pt>
                <c:pt idx="68619">
                  <c:v>4.5382754263192597E-2</c:v>
                </c:pt>
                <c:pt idx="68620">
                  <c:v>4.2652362005239697E-2</c:v>
                </c:pt>
                <c:pt idx="68621">
                  <c:v>2.0963373383591801E-2</c:v>
                </c:pt>
                <c:pt idx="68622">
                  <c:v>2.8446047177239801E-2</c:v>
                </c:pt>
                <c:pt idx="68623">
                  <c:v>2.6751138480693899E-2</c:v>
                </c:pt>
                <c:pt idx="68624">
                  <c:v>2.2139250250458001E-2</c:v>
                </c:pt>
                <c:pt idx="68625">
                  <c:v>1.72291153524037E-2</c:v>
                </c:pt>
                <c:pt idx="68626">
                  <c:v>3.6605856664353002E-2</c:v>
                </c:pt>
                <c:pt idx="68627">
                  <c:v>2.0036249823889201E-3</c:v>
                </c:pt>
                <c:pt idx="68628">
                  <c:v>2.4838510686348E-2</c:v>
                </c:pt>
                <c:pt idx="68629">
                  <c:v>2.2929479338570799E-2</c:v>
                </c:pt>
                <c:pt idx="68630">
                  <c:v>2.2475383356894901E-2</c:v>
                </c:pt>
                <c:pt idx="68631">
                  <c:v>2.30526706954019E-2</c:v>
                </c:pt>
                <c:pt idx="68632">
                  <c:v>3.0718778464888099E-2</c:v>
                </c:pt>
                <c:pt idx="68633">
                  <c:v>2.60696373051123E-2</c:v>
                </c:pt>
                <c:pt idx="68634">
                  <c:v>2.4840029374812299E-2</c:v>
                </c:pt>
                <c:pt idx="68635">
                  <c:v>3.1532256128168498E-2</c:v>
                </c:pt>
                <c:pt idx="68636">
                  <c:v>4.3765356137007702E-2</c:v>
                </c:pt>
                <c:pt idx="68637">
                  <c:v>4.3806469087651602E-2</c:v>
                </c:pt>
                <c:pt idx="68638">
                  <c:v>4.3714538500567703E-2</c:v>
                </c:pt>
                <c:pt idx="68639">
                  <c:v>4.1356125757799601E-2</c:v>
                </c:pt>
                <c:pt idx="68640">
                  <c:v>6.1269044314360997E-2</c:v>
                </c:pt>
                <c:pt idx="68641">
                  <c:v>6.1193110761833903E-2</c:v>
                </c:pt>
                <c:pt idx="68642">
                  <c:v>0.15492116605964101</c:v>
                </c:pt>
                <c:pt idx="68643">
                  <c:v>0.15068703710564901</c:v>
                </c:pt>
                <c:pt idx="68644">
                  <c:v>0.13564315272468599</c:v>
                </c:pt>
                <c:pt idx="68645">
                  <c:v>0.144548657008191</c:v>
                </c:pt>
                <c:pt idx="68646">
                  <c:v>0.111801636255311</c:v>
                </c:pt>
                <c:pt idx="68647">
                  <c:v>0.104871790530811</c:v>
                </c:pt>
                <c:pt idx="68648">
                  <c:v>0.106291274139466</c:v>
                </c:pt>
                <c:pt idx="68649">
                  <c:v>0.107731976026085</c:v>
                </c:pt>
                <c:pt idx="68650">
                  <c:v>9.7526403746723805E-2</c:v>
                </c:pt>
                <c:pt idx="68651">
                  <c:v>0.100815192656763</c:v>
                </c:pt>
                <c:pt idx="68652">
                  <c:v>0.12612614116484</c:v>
                </c:pt>
                <c:pt idx="68653">
                  <c:v>0.14622025494980501</c:v>
                </c:pt>
                <c:pt idx="68654">
                  <c:v>0.24385429833702901</c:v>
                </c:pt>
                <c:pt idx="68655">
                  <c:v>0.15733513063007701</c:v>
                </c:pt>
                <c:pt idx="68656">
                  <c:v>0.15100447355025501</c:v>
                </c:pt>
                <c:pt idx="68657">
                  <c:v>0.17508463237167701</c:v>
                </c:pt>
                <c:pt idx="68658">
                  <c:v>0.195492017217261</c:v>
                </c:pt>
                <c:pt idx="68659">
                  <c:v>0.19562948728165899</c:v>
                </c:pt>
                <c:pt idx="68660">
                  <c:v>0.174623710183968</c:v>
                </c:pt>
                <c:pt idx="68661">
                  <c:v>0.17782374364540901</c:v>
                </c:pt>
                <c:pt idx="68662">
                  <c:v>0.23574009695963699</c:v>
                </c:pt>
                <c:pt idx="68663">
                  <c:v>0.21014843207741099</c:v>
                </c:pt>
                <c:pt idx="68664">
                  <c:v>0.22233819692858101</c:v>
                </c:pt>
                <c:pt idx="68665">
                  <c:v>0.27729869549250202</c:v>
                </c:pt>
                <c:pt idx="68666">
                  <c:v>0.27063664949060201</c:v>
                </c:pt>
                <c:pt idx="68667">
                  <c:v>0.27301113924516901</c:v>
                </c:pt>
                <c:pt idx="68668">
                  <c:v>0.30507461935299901</c:v>
                </c:pt>
                <c:pt idx="68669">
                  <c:v>0.22954181485163999</c:v>
                </c:pt>
                <c:pt idx="68670">
                  <c:v>0.23427531765864801</c:v>
                </c:pt>
                <c:pt idx="68671">
                  <c:v>0.257188582519635</c:v>
                </c:pt>
                <c:pt idx="68672">
                  <c:v>0.27295029467684301</c:v>
                </c:pt>
                <c:pt idx="68673">
                  <c:v>0.24611694056203201</c:v>
                </c:pt>
                <c:pt idx="68674">
                  <c:v>0.24207149745772899</c:v>
                </c:pt>
                <c:pt idx="68675">
                  <c:v>0.248154343536688</c:v>
                </c:pt>
                <c:pt idx="68676">
                  <c:v>0.272678283338328</c:v>
                </c:pt>
                <c:pt idx="68677">
                  <c:v>0.294001307240778</c:v>
                </c:pt>
                <c:pt idx="68678">
                  <c:v>0.35948497513278999</c:v>
                </c:pt>
                <c:pt idx="68679">
                  <c:v>0.32854764964657801</c:v>
                </c:pt>
                <c:pt idx="68680">
                  <c:v>0.33626479327534597</c:v>
                </c:pt>
                <c:pt idx="68681">
                  <c:v>0.35650816189956802</c:v>
                </c:pt>
                <c:pt idx="68682">
                  <c:v>0.30210933260980999</c:v>
                </c:pt>
                <c:pt idx="68683">
                  <c:v>0.32900811900818799</c:v>
                </c:pt>
                <c:pt idx="68684">
                  <c:v>0.36103118098751902</c:v>
                </c:pt>
                <c:pt idx="68685">
                  <c:v>0.31854188778054998</c:v>
                </c:pt>
                <c:pt idx="68686">
                  <c:v>0.34348171958368501</c:v>
                </c:pt>
                <c:pt idx="68687">
                  <c:v>0.34080298884400001</c:v>
                </c:pt>
                <c:pt idx="68688">
                  <c:v>0.35630011313725202</c:v>
                </c:pt>
                <c:pt idx="68689">
                  <c:v>0.34347165094790799</c:v>
                </c:pt>
                <c:pt idx="68690">
                  <c:v>0.38403798873336398</c:v>
                </c:pt>
                <c:pt idx="68691">
                  <c:v>0.34552699378372098</c:v>
                </c:pt>
                <c:pt idx="68692">
                  <c:v>0.368249222661994</c:v>
                </c:pt>
                <c:pt idx="68693">
                  <c:v>0.36798337898345601</c:v>
                </c:pt>
                <c:pt idx="68694">
                  <c:v>0.57469771248398405</c:v>
                </c:pt>
                <c:pt idx="68695">
                  <c:v>0.54004716900324501</c:v>
                </c:pt>
                <c:pt idx="68696">
                  <c:v>0.55118547279996399</c:v>
                </c:pt>
                <c:pt idx="68697">
                  <c:v>0.52807995866344204</c:v>
                </c:pt>
                <c:pt idx="68698">
                  <c:v>0.528279989307328</c:v>
                </c:pt>
                <c:pt idx="68699">
                  <c:v>0.58980693023079001</c:v>
                </c:pt>
                <c:pt idx="68700">
                  <c:v>0.58998616105698898</c:v>
                </c:pt>
                <c:pt idx="68701">
                  <c:v>0.53292364201895803</c:v>
                </c:pt>
                <c:pt idx="68702">
                  <c:v>0.51991229246690296</c:v>
                </c:pt>
                <c:pt idx="68703">
                  <c:v>4.52220188462604E-3</c:v>
                </c:pt>
                <c:pt idx="68704">
                  <c:v>7.7077163898946399E-3</c:v>
                </c:pt>
                <c:pt idx="68705">
                  <c:v>5.2114019215689896E-3</c:v>
                </c:pt>
                <c:pt idx="68706">
                  <c:v>-1.6648022556026501E-2</c:v>
                </c:pt>
                <c:pt idx="68707">
                  <c:v>-2.3733474823934099E-2</c:v>
                </c:pt>
                <c:pt idx="68708">
                  <c:v>-2.7094331753094699E-3</c:v>
                </c:pt>
                <c:pt idx="68709">
                  <c:v>-1.89225219213244E-2</c:v>
                </c:pt>
                <c:pt idx="68710">
                  <c:v>-4.1203439044608103E-3</c:v>
                </c:pt>
                <c:pt idx="68711">
                  <c:v>-5.74646006631707E-3</c:v>
                </c:pt>
                <c:pt idx="68712">
                  <c:v>-2.82875150438557E-2</c:v>
                </c:pt>
                <c:pt idx="68713">
                  <c:v>-1.93924707672621E-2</c:v>
                </c:pt>
                <c:pt idx="68714">
                  <c:v>3.1030724870568698E-3</c:v>
                </c:pt>
                <c:pt idx="68715">
                  <c:v>1.4888919903299699E-3</c:v>
                </c:pt>
                <c:pt idx="68716">
                  <c:v>-1.1228135749713699E-2</c:v>
                </c:pt>
                <c:pt idx="68717">
                  <c:v>-4.8969614696229201E-2</c:v>
                </c:pt>
                <c:pt idx="68718">
                  <c:v>-5.6521714358683799E-2</c:v>
                </c:pt>
                <c:pt idx="68719">
                  <c:v>-6.1232698077930303E-2</c:v>
                </c:pt>
                <c:pt idx="68720">
                  <c:v>-6.3627373475747095E-2</c:v>
                </c:pt>
                <c:pt idx="68721">
                  <c:v>-7.1713556803408102E-2</c:v>
                </c:pt>
                <c:pt idx="68722">
                  <c:v>-7.4442534895656706E-2</c:v>
                </c:pt>
                <c:pt idx="68723">
                  <c:v>-5.7976076495663602E-2</c:v>
                </c:pt>
                <c:pt idx="68724">
                  <c:v>-5.8515068645252001E-2</c:v>
                </c:pt>
                <c:pt idx="68725">
                  <c:v>-5.4449146803873E-2</c:v>
                </c:pt>
                <c:pt idx="68726">
                  <c:v>-2.64453001594342E-2</c:v>
                </c:pt>
                <c:pt idx="68727">
                  <c:v>-2.3797253518734501E-2</c:v>
                </c:pt>
                <c:pt idx="68728">
                  <c:v>-2.44866648749066E-2</c:v>
                </c:pt>
                <c:pt idx="68729">
                  <c:v>-2.39693613974079E-2</c:v>
                </c:pt>
                <c:pt idx="68730">
                  <c:v>-3.3663645343251503E-2</c:v>
                </c:pt>
                <c:pt idx="68731">
                  <c:v>-4.0950519666477003E-2</c:v>
                </c:pt>
                <c:pt idx="68732">
                  <c:v>-6.6314972526839003E-2</c:v>
                </c:pt>
                <c:pt idx="68733">
                  <c:v>-3.37117779916762E-3</c:v>
                </c:pt>
                <c:pt idx="68734">
                  <c:v>2.8859079581146498E-2</c:v>
                </c:pt>
                <c:pt idx="68735">
                  <c:v>-1.92893121930315E-2</c:v>
                </c:pt>
                <c:pt idx="68736">
                  <c:v>-2.6688153497904602E-3</c:v>
                </c:pt>
                <c:pt idx="68737">
                  <c:v>1.7571167289531699E-3</c:v>
                </c:pt>
                <c:pt idx="68738">
                  <c:v>-4.6798755577841702E-2</c:v>
                </c:pt>
                <c:pt idx="68739">
                  <c:v>-8.8279397663844003E-2</c:v>
                </c:pt>
                <c:pt idx="68740">
                  <c:v>-4.6465143174446701E-2</c:v>
                </c:pt>
                <c:pt idx="68741">
                  <c:v>-5.1625857442390399E-2</c:v>
                </c:pt>
                <c:pt idx="68742">
                  <c:v>-6.0587980606150602E-2</c:v>
                </c:pt>
                <c:pt idx="68743">
                  <c:v>-6.5693128641959295E-2</c:v>
                </c:pt>
                <c:pt idx="68744">
                  <c:v>-6.8337197438349498E-2</c:v>
                </c:pt>
                <c:pt idx="68745">
                  <c:v>-8.3875455876744207E-2</c:v>
                </c:pt>
                <c:pt idx="68746">
                  <c:v>-8.9542234724803604E-2</c:v>
                </c:pt>
                <c:pt idx="68747">
                  <c:v>-9.4087663535110597E-2</c:v>
                </c:pt>
                <c:pt idx="68748">
                  <c:v>-7.1456940809588199E-2</c:v>
                </c:pt>
                <c:pt idx="68749">
                  <c:v>-6.6172143682350096E-2</c:v>
                </c:pt>
                <c:pt idx="68750">
                  <c:v>-4.52492673840829E-2</c:v>
                </c:pt>
                <c:pt idx="68751">
                  <c:v>2.80701985862583E-2</c:v>
                </c:pt>
                <c:pt idx="68752">
                  <c:v>6.6504817744221706E-2</c:v>
                </c:pt>
                <c:pt idx="68753">
                  <c:v>6.4084191292683002E-2</c:v>
                </c:pt>
                <c:pt idx="68754">
                  <c:v>0.17504624867444299</c:v>
                </c:pt>
                <c:pt idx="68755">
                  <c:v>0.25691653875125903</c:v>
                </c:pt>
                <c:pt idx="68756">
                  <c:v>0.34074199165119601</c:v>
                </c:pt>
                <c:pt idx="68757">
                  <c:v>5.6687529189819598E-2</c:v>
                </c:pt>
                <c:pt idx="68758">
                  <c:v>0.140400553158117</c:v>
                </c:pt>
                <c:pt idx="68759">
                  <c:v>0.17246295440224599</c:v>
                </c:pt>
                <c:pt idx="68760">
                  <c:v>0.163111141068324</c:v>
                </c:pt>
                <c:pt idx="68761">
                  <c:v>0.17587597384163101</c:v>
                </c:pt>
                <c:pt idx="68762">
                  <c:v>0.34052785565868399</c:v>
                </c:pt>
                <c:pt idx="68763">
                  <c:v>6.95358031764437E-3</c:v>
                </c:pt>
                <c:pt idx="68764">
                  <c:v>3.9905124236949696E-3</c:v>
                </c:pt>
                <c:pt idx="68765">
                  <c:v>1.10252710464309E-2</c:v>
                </c:pt>
                <c:pt idx="68766">
                  <c:v>3.4237353703178597E-2</c:v>
                </c:pt>
                <c:pt idx="68767">
                  <c:v>4.6153179169406901E-2</c:v>
                </c:pt>
                <c:pt idx="68768">
                  <c:v>3.2029828063063301E-2</c:v>
                </c:pt>
                <c:pt idx="68769">
                  <c:v>2.58691101496679E-2</c:v>
                </c:pt>
                <c:pt idx="68770">
                  <c:v>2.55330337081007E-2</c:v>
                </c:pt>
                <c:pt idx="68771">
                  <c:v>2.5262330544076599E-2</c:v>
                </c:pt>
                <c:pt idx="68772">
                  <c:v>-3.6462711457436701E-3</c:v>
                </c:pt>
                <c:pt idx="68773">
                  <c:v>-6.1365029228599398E-3</c:v>
                </c:pt>
                <c:pt idx="68774">
                  <c:v>-9.6316894645012106E-3</c:v>
                </c:pt>
                <c:pt idx="68775">
                  <c:v>-9.5200528944150396E-3</c:v>
                </c:pt>
                <c:pt idx="68776">
                  <c:v>-9.9357608305687892E-3</c:v>
                </c:pt>
                <c:pt idx="68777">
                  <c:v>-1.3002638786771799E-2</c:v>
                </c:pt>
                <c:pt idx="68778">
                  <c:v>-1.34220939438292E-2</c:v>
                </c:pt>
                <c:pt idx="68779">
                  <c:v>-1.0911056257244501E-2</c:v>
                </c:pt>
                <c:pt idx="68780">
                  <c:v>-2.48429598175836E-3</c:v>
                </c:pt>
                <c:pt idx="68781">
                  <c:v>9.7648101978258205E-3</c:v>
                </c:pt>
                <c:pt idx="68782">
                  <c:v>1.23565747589726E-2</c:v>
                </c:pt>
                <c:pt idx="68783">
                  <c:v>-2.8607872702009499E-2</c:v>
                </c:pt>
                <c:pt idx="68784">
                  <c:v>-2.8080506842088598E-2</c:v>
                </c:pt>
                <c:pt idx="68785">
                  <c:v>-8.0202412414880301E-3</c:v>
                </c:pt>
                <c:pt idx="68786">
                  <c:v>1.49777901737113E-2</c:v>
                </c:pt>
                <c:pt idx="68787">
                  <c:v>2.8967246683571899E-2</c:v>
                </c:pt>
                <c:pt idx="68788">
                  <c:v>2.5467061944598201E-2</c:v>
                </c:pt>
                <c:pt idx="68789">
                  <c:v>3.3420564144281198E-2</c:v>
                </c:pt>
                <c:pt idx="68790">
                  <c:v>6.6204999678477705E-2</c:v>
                </c:pt>
                <c:pt idx="68791">
                  <c:v>6.7225808212085097E-2</c:v>
                </c:pt>
                <c:pt idx="68792">
                  <c:v>3.3342563258886397E-2</c:v>
                </c:pt>
                <c:pt idx="68793">
                  <c:v>2.7425365511535901E-2</c:v>
                </c:pt>
                <c:pt idx="68794">
                  <c:v>3.1646856908946898E-2</c:v>
                </c:pt>
                <c:pt idx="68795">
                  <c:v>2.9346087635452298E-2</c:v>
                </c:pt>
                <c:pt idx="68796">
                  <c:v>2.67171427942389E-2</c:v>
                </c:pt>
                <c:pt idx="68797">
                  <c:v>3.3025819691327299E-2</c:v>
                </c:pt>
                <c:pt idx="68798">
                  <c:v>4.0960621021681E-2</c:v>
                </c:pt>
                <c:pt idx="68799">
                  <c:v>0.10167313232617101</c:v>
                </c:pt>
                <c:pt idx="68800">
                  <c:v>0.10083899148328999</c:v>
                </c:pt>
                <c:pt idx="68801">
                  <c:v>8.8031760579221505E-2</c:v>
                </c:pt>
                <c:pt idx="68802">
                  <c:v>0.108272448331601</c:v>
                </c:pt>
                <c:pt idx="68803">
                  <c:v>0.159604586950361</c:v>
                </c:pt>
                <c:pt idx="68804">
                  <c:v>0.15894970248519899</c:v>
                </c:pt>
                <c:pt idx="68805">
                  <c:v>0.14894119117610699</c:v>
                </c:pt>
                <c:pt idx="68806">
                  <c:v>0.17584026598340199</c:v>
                </c:pt>
                <c:pt idx="68807">
                  <c:v>0.21705769453445101</c:v>
                </c:pt>
                <c:pt idx="68808">
                  <c:v>0.22881136875622801</c:v>
                </c:pt>
                <c:pt idx="68809">
                  <c:v>0.18390707774277201</c:v>
                </c:pt>
                <c:pt idx="68810">
                  <c:v>0.181168231115995</c:v>
                </c:pt>
                <c:pt idx="68811">
                  <c:v>0.17693294745388599</c:v>
                </c:pt>
                <c:pt idx="68812">
                  <c:v>0.16030986946165701</c:v>
                </c:pt>
                <c:pt idx="68813">
                  <c:v>0.17931348269483399</c:v>
                </c:pt>
                <c:pt idx="68814">
                  <c:v>0.2011226033013</c:v>
                </c:pt>
                <c:pt idx="68815">
                  <c:v>0.21534926876712501</c:v>
                </c:pt>
                <c:pt idx="68816">
                  <c:v>0.21534926876712501</c:v>
                </c:pt>
                <c:pt idx="68817">
                  <c:v>0.24500857261664</c:v>
                </c:pt>
                <c:pt idx="68818">
                  <c:v>0.241504677378968</c:v>
                </c:pt>
                <c:pt idx="68819">
                  <c:v>0.23189391399975501</c:v>
                </c:pt>
                <c:pt idx="68820">
                  <c:v>0.21091181771061401</c:v>
                </c:pt>
                <c:pt idx="68821">
                  <c:v>0.20027716035051299</c:v>
                </c:pt>
                <c:pt idx="68822">
                  <c:v>0.194999400070788</c:v>
                </c:pt>
                <c:pt idx="68823">
                  <c:v>0.17944172575411699</c:v>
                </c:pt>
                <c:pt idx="68824">
                  <c:v>0.16695698767091699</c:v>
                </c:pt>
                <c:pt idx="68825">
                  <c:v>0.18589506741710601</c:v>
                </c:pt>
                <c:pt idx="68826">
                  <c:v>0.24785548363783699</c:v>
                </c:pt>
                <c:pt idx="68827">
                  <c:v>0.27394613892226599</c:v>
                </c:pt>
                <c:pt idx="68828">
                  <c:v>0.28284068953911101</c:v>
                </c:pt>
                <c:pt idx="68829">
                  <c:v>0.29831022949400599</c:v>
                </c:pt>
                <c:pt idx="68830">
                  <c:v>0.24307910825991</c:v>
                </c:pt>
                <c:pt idx="68831">
                  <c:v>0.33303488485729599</c:v>
                </c:pt>
                <c:pt idx="68832">
                  <c:v>0.26096427621977503</c:v>
                </c:pt>
                <c:pt idx="68833">
                  <c:v>0.264881896369623</c:v>
                </c:pt>
                <c:pt idx="68834">
                  <c:v>0.26888626641213098</c:v>
                </c:pt>
                <c:pt idx="68835">
                  <c:v>0.27030323795948902</c:v>
                </c:pt>
                <c:pt idx="68836">
                  <c:v>0.27030323795948902</c:v>
                </c:pt>
                <c:pt idx="68837">
                  <c:v>0.28705720978959598</c:v>
                </c:pt>
                <c:pt idx="68838">
                  <c:v>0.306682673059398</c:v>
                </c:pt>
                <c:pt idx="68839">
                  <c:v>0.32664689321745299</c:v>
                </c:pt>
                <c:pt idx="68840">
                  <c:v>0.306682673059398</c:v>
                </c:pt>
                <c:pt idx="68841">
                  <c:v>0.34646117182870301</c:v>
                </c:pt>
                <c:pt idx="68842">
                  <c:v>0.37746690481692702</c:v>
                </c:pt>
                <c:pt idx="68843">
                  <c:v>0.38370034274841702</c:v>
                </c:pt>
                <c:pt idx="68844">
                  <c:v>0.35372947406885102</c:v>
                </c:pt>
                <c:pt idx="68845">
                  <c:v>0.38402402364531502</c:v>
                </c:pt>
                <c:pt idx="68846">
                  <c:v>0.403655730518585</c:v>
                </c:pt>
                <c:pt idx="68847">
                  <c:v>0.39561174549602002</c:v>
                </c:pt>
                <c:pt idx="68848">
                  <c:v>0.402951321085044</c:v>
                </c:pt>
                <c:pt idx="68849">
                  <c:v>0.40734545357966701</c:v>
                </c:pt>
                <c:pt idx="68850">
                  <c:v>0.42736417154697898</c:v>
                </c:pt>
                <c:pt idx="68851">
                  <c:v>0.44751438955877898</c:v>
                </c:pt>
                <c:pt idx="68852">
                  <c:v>0.43830317685369602</c:v>
                </c:pt>
                <c:pt idx="68853">
                  <c:v>0.46343683449258699</c:v>
                </c:pt>
                <c:pt idx="68854">
                  <c:v>0.47687362811028899</c:v>
                </c:pt>
                <c:pt idx="68855">
                  <c:v>0.49909754849460602</c:v>
                </c:pt>
                <c:pt idx="68856">
                  <c:v>0.48752771503053099</c:v>
                </c:pt>
                <c:pt idx="68857">
                  <c:v>0.57296155353547995</c:v>
                </c:pt>
                <c:pt idx="68858">
                  <c:v>0.57603944675361796</c:v>
                </c:pt>
                <c:pt idx="68859">
                  <c:v>0.58782996058137804</c:v>
                </c:pt>
                <c:pt idx="68860">
                  <c:v>0.56379483671611297</c:v>
                </c:pt>
                <c:pt idx="68861">
                  <c:v>0.57902198351328404</c:v>
                </c:pt>
                <c:pt idx="68862">
                  <c:v>0.58200405081198503</c:v>
                </c:pt>
                <c:pt idx="68863">
                  <c:v>0.59392022914336495</c:v>
                </c:pt>
                <c:pt idx="68864">
                  <c:v>0.56512582596175998</c:v>
                </c:pt>
                <c:pt idx="68865">
                  <c:v>0.59111266321396605</c:v>
                </c:pt>
                <c:pt idx="68866">
                  <c:v>0.58478166199463599</c:v>
                </c:pt>
                <c:pt idx="68867">
                  <c:v>0.57721138395838301</c:v>
                </c:pt>
                <c:pt idx="68868">
                  <c:v>0.56451030623957899</c:v>
                </c:pt>
                <c:pt idx="68869">
                  <c:v>0.57649166701277299</c:v>
                </c:pt>
                <c:pt idx="68870">
                  <c:v>0.599757337668408</c:v>
                </c:pt>
                <c:pt idx="68871">
                  <c:v>0.60455789849511099</c:v>
                </c:pt>
                <c:pt idx="68872">
                  <c:v>0.59476671849990503</c:v>
                </c:pt>
                <c:pt idx="68873">
                  <c:v>0.47685836193377901</c:v>
                </c:pt>
                <c:pt idx="68874">
                  <c:v>0.463825007651953</c:v>
                </c:pt>
                <c:pt idx="68875">
                  <c:v>0.47541768201614198</c:v>
                </c:pt>
                <c:pt idx="68876">
                  <c:v>0.479765426046949</c:v>
                </c:pt>
                <c:pt idx="68877">
                  <c:v>0.49464906466126402</c:v>
                </c:pt>
                <c:pt idx="68878">
                  <c:v>0.55136277498339403</c:v>
                </c:pt>
                <c:pt idx="68879">
                  <c:v>0.64389400196691404</c:v>
                </c:pt>
                <c:pt idx="68880">
                  <c:v>0.65187349211257395</c:v>
                </c:pt>
                <c:pt idx="68881">
                  <c:v>0.77384584243804</c:v>
                </c:pt>
                <c:pt idx="68882">
                  <c:v>0.78452880426336902</c:v>
                </c:pt>
                <c:pt idx="68883">
                  <c:v>0.80771917917631997</c:v>
                </c:pt>
                <c:pt idx="68884">
                  <c:v>0.81613864222903298</c:v>
                </c:pt>
                <c:pt idx="68885">
                  <c:v>0.83215799305569305</c:v>
                </c:pt>
                <c:pt idx="68886">
                  <c:v>0.862655440810841</c:v>
                </c:pt>
                <c:pt idx="68887">
                  <c:v>0.78478949083934602</c:v>
                </c:pt>
                <c:pt idx="68888">
                  <c:v>0.84712896753226496</c:v>
                </c:pt>
                <c:pt idx="68889">
                  <c:v>0.76723753074537504</c:v>
                </c:pt>
                <c:pt idx="68890">
                  <c:v>0.75492252410826399</c:v>
                </c:pt>
                <c:pt idx="68891">
                  <c:v>0.83851069473027995</c:v>
                </c:pt>
                <c:pt idx="68892">
                  <c:v>0.84661390015584603</c:v>
                </c:pt>
                <c:pt idx="68893">
                  <c:v>0.84645149390778696</c:v>
                </c:pt>
                <c:pt idx="68894">
                  <c:v>0.84318294037700103</c:v>
                </c:pt>
                <c:pt idx="68895">
                  <c:v>0.83268150211717495</c:v>
                </c:pt>
                <c:pt idx="68896">
                  <c:v>0.82448836066633602</c:v>
                </c:pt>
                <c:pt idx="68897">
                  <c:v>7.8659344209162096E-3</c:v>
                </c:pt>
                <c:pt idx="68898">
                  <c:v>2.4190434426558599E-3</c:v>
                </c:pt>
                <c:pt idx="68899">
                  <c:v>2.24237180862298E-2</c:v>
                </c:pt>
                <c:pt idx="68900">
                  <c:v>1.8590836933877801E-2</c:v>
                </c:pt>
                <c:pt idx="68901">
                  <c:v>2.2369288262746399E-2</c:v>
                </c:pt>
                <c:pt idx="68902">
                  <c:v>1.91855934094338E-2</c:v>
                </c:pt>
                <c:pt idx="68903">
                  <c:v>-2.0706720284938401E-2</c:v>
                </c:pt>
                <c:pt idx="68904">
                  <c:v>-1.6248524398049399E-2</c:v>
                </c:pt>
                <c:pt idx="68905">
                  <c:v>-1.76413076219952E-2</c:v>
                </c:pt>
                <c:pt idx="68906">
                  <c:v>-1.53612462754537E-2</c:v>
                </c:pt>
                <c:pt idx="68907" formatCode="0.00E+00">
                  <c:v>-9.6077367647606695E-4</c:v>
                </c:pt>
                <c:pt idx="68908">
                  <c:v>-1.69809676622723E-3</c:v>
                </c:pt>
                <c:pt idx="68909">
                  <c:v>3.1048425460425001E-2</c:v>
                </c:pt>
                <c:pt idx="68910">
                  <c:v>3.3728633210672897E-2</c:v>
                </c:pt>
                <c:pt idx="68911" formatCode="0.00E+00">
                  <c:v>6.4762228048564896E-4</c:v>
                </c:pt>
                <c:pt idx="68912">
                  <c:v>3.91899613680934E-3</c:v>
                </c:pt>
                <c:pt idx="68913">
                  <c:v>-5.0424723149114802E-2</c:v>
                </c:pt>
                <c:pt idx="68914">
                  <c:v>-5.5245422899487098E-2</c:v>
                </c:pt>
                <c:pt idx="68915">
                  <c:v>4.71147816282282E-2</c:v>
                </c:pt>
                <c:pt idx="68916">
                  <c:v>3.8298303571846201E-2</c:v>
                </c:pt>
                <c:pt idx="68917">
                  <c:v>3.5598301273699701E-2</c:v>
                </c:pt>
                <c:pt idx="68918">
                  <c:v>1.1943352151209299E-2</c:v>
                </c:pt>
                <c:pt idx="68919">
                  <c:v>1.33105947541667E-2</c:v>
                </c:pt>
                <c:pt idx="68920">
                  <c:v>2.4571909509331E-2</c:v>
                </c:pt>
                <c:pt idx="68921">
                  <c:v>-1.5230411849684799E-2</c:v>
                </c:pt>
                <c:pt idx="68922">
                  <c:v>-1.5406131928661301E-2</c:v>
                </c:pt>
                <c:pt idx="68923">
                  <c:v>2.2009671295582098E-2</c:v>
                </c:pt>
                <c:pt idx="68924">
                  <c:v>1.6587808854592299E-2</c:v>
                </c:pt>
                <c:pt idx="68925">
                  <c:v>2.21505326570796E-2</c:v>
                </c:pt>
                <c:pt idx="68926">
                  <c:v>1.9867482406610501E-2</c:v>
                </c:pt>
                <c:pt idx="68927">
                  <c:v>3.1502732289794701E-2</c:v>
                </c:pt>
                <c:pt idx="68928">
                  <c:v>3.7011284069275702E-2</c:v>
                </c:pt>
                <c:pt idx="68929">
                  <c:v>8.8266711260800199E-2</c:v>
                </c:pt>
                <c:pt idx="68930">
                  <c:v>6.8195637552566496E-2</c:v>
                </c:pt>
                <c:pt idx="68931">
                  <c:v>2.3587842770012399E-2</c:v>
                </c:pt>
                <c:pt idx="68932">
                  <c:v>2.6244082372373499E-2</c:v>
                </c:pt>
                <c:pt idx="68933">
                  <c:v>1.45729339443758E-2</c:v>
                </c:pt>
                <c:pt idx="68934">
                  <c:v>1.3772169708736501E-2</c:v>
                </c:pt>
                <c:pt idx="68935">
                  <c:v>7.1743555082051699E-2</c:v>
                </c:pt>
                <c:pt idx="68936">
                  <c:v>7.7006776809808802E-2</c:v>
                </c:pt>
                <c:pt idx="68937">
                  <c:v>8.4150137586069804E-2</c:v>
                </c:pt>
                <c:pt idx="68938">
                  <c:v>8.8860020800571204E-2</c:v>
                </c:pt>
                <c:pt idx="68939">
                  <c:v>8.9747276029121095E-2</c:v>
                </c:pt>
                <c:pt idx="68940">
                  <c:v>5.1280901227346E-2</c:v>
                </c:pt>
                <c:pt idx="68941">
                  <c:v>1.9105848692928699E-2</c:v>
                </c:pt>
                <c:pt idx="68942">
                  <c:v>1.8316816427563901E-2</c:v>
                </c:pt>
                <c:pt idx="68943">
                  <c:v>1.7539983247207999E-2</c:v>
                </c:pt>
                <c:pt idx="68944">
                  <c:v>2.0986668892384E-2</c:v>
                </c:pt>
                <c:pt idx="68945">
                  <c:v>2.38173727110766E-2</c:v>
                </c:pt>
                <c:pt idx="68946">
                  <c:v>9.3407353099938997E-3</c:v>
                </c:pt>
                <c:pt idx="68947">
                  <c:v>2.1236841563723099E-2</c:v>
                </c:pt>
                <c:pt idx="68948">
                  <c:v>1.0191419137382999E-2</c:v>
                </c:pt>
                <c:pt idx="68949">
                  <c:v>1.42407042460901E-2</c:v>
                </c:pt>
                <c:pt idx="68950">
                  <c:v>1.3717425386597201E-2</c:v>
                </c:pt>
                <c:pt idx="68951">
                  <c:v>1.50382184461119E-2</c:v>
                </c:pt>
                <c:pt idx="68952">
                  <c:v>-1.7867340949068999E-2</c:v>
                </c:pt>
                <c:pt idx="68953">
                  <c:v>-1.31328934572063E-2</c:v>
                </c:pt>
                <c:pt idx="68954">
                  <c:v>-2.2922276514728501E-2</c:v>
                </c:pt>
                <c:pt idx="68955">
                  <c:v>-2.4425535580053101E-2</c:v>
                </c:pt>
                <c:pt idx="68956">
                  <c:v>-2.4511475811916001E-2</c:v>
                </c:pt>
                <c:pt idx="68957">
                  <c:v>-2.76644812809312E-2</c:v>
                </c:pt>
                <c:pt idx="68958">
                  <c:v>-2.5709091903053798E-2</c:v>
                </c:pt>
                <c:pt idx="68959">
                  <c:v>-3.04334497739513E-2</c:v>
                </c:pt>
                <c:pt idx="68960">
                  <c:v>-2.29026238171572E-2</c:v>
                </c:pt>
                <c:pt idx="68961">
                  <c:v>-4.95310092237237E-2</c:v>
                </c:pt>
                <c:pt idx="68962">
                  <c:v>3.7995812299294E-3</c:v>
                </c:pt>
                <c:pt idx="68963">
                  <c:v>4.4540410400693E-3</c:v>
                </c:pt>
                <c:pt idx="68964">
                  <c:v>-5.1039886403760198E-2</c:v>
                </c:pt>
                <c:pt idx="68965">
                  <c:v>-5.24995661863321E-2</c:v>
                </c:pt>
                <c:pt idx="68966">
                  <c:v>-5.1120499675145502E-2</c:v>
                </c:pt>
                <c:pt idx="68967">
                  <c:v>-5.2002456335972197E-2</c:v>
                </c:pt>
                <c:pt idx="68968">
                  <c:v>-1.9222578478178501E-2</c:v>
                </c:pt>
                <c:pt idx="68969">
                  <c:v>-5.80882893966463E-2</c:v>
                </c:pt>
                <c:pt idx="68970">
                  <c:v>-5.77689398031693E-2</c:v>
                </c:pt>
                <c:pt idx="68971">
                  <c:v>-5.4020215770537797E-2</c:v>
                </c:pt>
                <c:pt idx="68972">
                  <c:v>-7.2077765653141904E-2</c:v>
                </c:pt>
                <c:pt idx="68973">
                  <c:v>-3.85146927556572E-2</c:v>
                </c:pt>
                <c:pt idx="68974">
                  <c:v>-4.5396416435684102E-2</c:v>
                </c:pt>
                <c:pt idx="68975">
                  <c:v>-3.1596980763412802E-2</c:v>
                </c:pt>
                <c:pt idx="68976">
                  <c:v>-3.68516867618102E-2</c:v>
                </c:pt>
                <c:pt idx="68977">
                  <c:v>-3.5511685656593503E-2</c:v>
                </c:pt>
                <c:pt idx="68978">
                  <c:v>-3.4395238329751797E-2</c:v>
                </c:pt>
                <c:pt idx="68979">
                  <c:v>-1.4501425245796199E-2</c:v>
                </c:pt>
                <c:pt idx="68980">
                  <c:v>2.5581320596493401E-2</c:v>
                </c:pt>
                <c:pt idx="68981">
                  <c:v>2.7738001530826801E-2</c:v>
                </c:pt>
                <c:pt idx="68982">
                  <c:v>-2.7281247144106398E-2</c:v>
                </c:pt>
                <c:pt idx="68983">
                  <c:v>-3.2948217351978101E-2</c:v>
                </c:pt>
                <c:pt idx="68984">
                  <c:v>-4.6331777357430499E-2</c:v>
                </c:pt>
                <c:pt idx="68985">
                  <c:v>-5.9506173504623797E-2</c:v>
                </c:pt>
                <c:pt idx="68986">
                  <c:v>-8.5013420341513601E-2</c:v>
                </c:pt>
                <c:pt idx="68987">
                  <c:v>-9.4256634769824099E-2</c:v>
                </c:pt>
                <c:pt idx="68988">
                  <c:v>-9.6941056609651299E-2</c:v>
                </c:pt>
                <c:pt idx="68989">
                  <c:v>-4.7211793641350898E-2</c:v>
                </c:pt>
                <c:pt idx="68990">
                  <c:v>-5.5287951102615099E-2</c:v>
                </c:pt>
                <c:pt idx="68991">
                  <c:v>-2.6564566231145701E-2</c:v>
                </c:pt>
                <c:pt idx="68992">
                  <c:v>-2.0626913159158902E-2</c:v>
                </c:pt>
                <c:pt idx="68993">
                  <c:v>-6.2787826180048301E-2</c:v>
                </c:pt>
                <c:pt idx="68994">
                  <c:v>-6.1626723181857898E-2</c:v>
                </c:pt>
                <c:pt idx="68995">
                  <c:v>-5.5174714780888499E-2</c:v>
                </c:pt>
                <c:pt idx="68996">
                  <c:v>-6.1626723181857898E-2</c:v>
                </c:pt>
                <c:pt idx="68997">
                  <c:v>-5.5174714780888499E-2</c:v>
                </c:pt>
                <c:pt idx="68998">
                  <c:v>-2.57696447728832E-2</c:v>
                </c:pt>
                <c:pt idx="68999">
                  <c:v>-3.9400709712637998E-3</c:v>
                </c:pt>
                <c:pt idx="69000">
                  <c:v>-1.13691002228666E-2</c:v>
                </c:pt>
                <c:pt idx="69001">
                  <c:v>-1.1393803609801099E-2</c:v>
                </c:pt>
                <c:pt idx="69002">
                  <c:v>-6.9626632529333696E-3</c:v>
                </c:pt>
                <c:pt idx="69003">
                  <c:v>-6.6816463063759102E-3</c:v>
                </c:pt>
                <c:pt idx="69004">
                  <c:v>-6.0239154103431903E-3</c:v>
                </c:pt>
                <c:pt idx="69005">
                  <c:v>-7.0693397693830599E-3</c:v>
                </c:pt>
                <c:pt idx="69006">
                  <c:v>-5.6348268339068098E-3</c:v>
                </c:pt>
                <c:pt idx="69007">
                  <c:v>-8.3075998349282296E-3</c:v>
                </c:pt>
                <c:pt idx="69008">
                  <c:v>-1.37118905944531E-2</c:v>
                </c:pt>
                <c:pt idx="69009" formatCode="0.00E+00">
                  <c:v>-3.8399371319131E-4</c:v>
                </c:pt>
                <c:pt idx="69010">
                  <c:v>-2.9673435313055602E-3</c:v>
                </c:pt>
                <c:pt idx="69011" formatCode="0.00E+00">
                  <c:v>-7.9562534991883805E-4</c:v>
                </c:pt>
                <c:pt idx="69012">
                  <c:v>-5.2702239370079297E-3</c:v>
                </c:pt>
                <c:pt idx="69013">
                  <c:v>-1.0732377227006699E-2</c:v>
                </c:pt>
                <c:pt idx="69014">
                  <c:v>-1.93190772338942E-2</c:v>
                </c:pt>
                <c:pt idx="69015">
                  <c:v>-1.93190772338942E-2</c:v>
                </c:pt>
                <c:pt idx="69016">
                  <c:v>-1.8023869577136101E-2</c:v>
                </c:pt>
                <c:pt idx="69017">
                  <c:v>-1.5739180859758398E-2</c:v>
                </c:pt>
                <c:pt idx="69018">
                  <c:v>-1.34211645360651E-2</c:v>
                </c:pt>
                <c:pt idx="69019">
                  <c:v>-1.3938153854281699E-2</c:v>
                </c:pt>
                <c:pt idx="69020">
                  <c:v>4.82109819595362E-2</c:v>
                </c:pt>
                <c:pt idx="69021">
                  <c:v>0.15499327268486601</c:v>
                </c:pt>
                <c:pt idx="69022">
                  <c:v>0.162305832825722</c:v>
                </c:pt>
                <c:pt idx="69023">
                  <c:v>0.163965098543736</c:v>
                </c:pt>
                <c:pt idx="69024">
                  <c:v>8.5374820241564495E-2</c:v>
                </c:pt>
                <c:pt idx="69025">
                  <c:v>6.9887306159022305E-2</c:v>
                </c:pt>
                <c:pt idx="69026">
                  <c:v>-2.0547800346388801E-2</c:v>
                </c:pt>
                <c:pt idx="69027">
                  <c:v>-3.2001360355656303E-2</c:v>
                </c:pt>
                <c:pt idx="69028">
                  <c:v>-2.8694884418158199E-2</c:v>
                </c:pt>
                <c:pt idx="69029">
                  <c:v>-3.3073562224406397E-2</c:v>
                </c:pt>
                <c:pt idx="69030">
                  <c:v>-2.2973201674654199E-2</c:v>
                </c:pt>
                <c:pt idx="69031">
                  <c:v>-1.4585973119023401E-2</c:v>
                </c:pt>
                <c:pt idx="69032">
                  <c:v>-7.9641144867885899E-2</c:v>
                </c:pt>
                <c:pt idx="69033">
                  <c:v>-5.4048097509505601E-2</c:v>
                </c:pt>
                <c:pt idx="69034">
                  <c:v>-5.1674077382040703E-2</c:v>
                </c:pt>
                <c:pt idx="69035">
                  <c:v>-5.3213601776774803E-2</c:v>
                </c:pt>
                <c:pt idx="69036">
                  <c:v>-7.2917012429557698E-2</c:v>
                </c:pt>
                <c:pt idx="69037">
                  <c:v>1.8853354008995599E-2</c:v>
                </c:pt>
                <c:pt idx="69038" formatCode="0.00E+00">
                  <c:v>-5.1011889912189097E-6</c:v>
                </c:pt>
                <c:pt idx="69039">
                  <c:v>-7.0154153411006101E-3</c:v>
                </c:pt>
                <c:pt idx="69040">
                  <c:v>3.04425327186907E-3</c:v>
                </c:pt>
                <c:pt idx="69041" formatCode="0.00E+00">
                  <c:v>6.9623010177766095E-5</c:v>
                </c:pt>
                <c:pt idx="69042">
                  <c:v>9.0707216523315797E-3</c:v>
                </c:pt>
                <c:pt idx="69043">
                  <c:v>1.1399757840818399E-2</c:v>
                </c:pt>
                <c:pt idx="69044">
                  <c:v>2.6283627588772301E-3</c:v>
                </c:pt>
                <c:pt idx="69045">
                  <c:v>6.7386470456618497E-3</c:v>
                </c:pt>
                <c:pt idx="69046" formatCode="0.00E+00">
                  <c:v>2.5594599973621698E-4</c:v>
                </c:pt>
                <c:pt idx="69047">
                  <c:v>2.7473315737277699E-2</c:v>
                </c:pt>
                <c:pt idx="69048">
                  <c:v>2.6928250643201299E-2</c:v>
                </c:pt>
                <c:pt idx="69049">
                  <c:v>5.6770282297700501E-2</c:v>
                </c:pt>
                <c:pt idx="69050">
                  <c:v>6.3790159153942705E-2</c:v>
                </c:pt>
                <c:pt idx="69051">
                  <c:v>7.3190981553358597E-2</c:v>
                </c:pt>
                <c:pt idx="69052">
                  <c:v>-2.6263475106689201E-3</c:v>
                </c:pt>
                <c:pt idx="69053">
                  <c:v>-5.6999845492511303E-2</c:v>
                </c:pt>
                <c:pt idx="69054">
                  <c:v>-6.8234451059869097E-2</c:v>
                </c:pt>
                <c:pt idx="69055">
                  <c:v>-6.3059957771754105E-2</c:v>
                </c:pt>
                <c:pt idx="69056">
                  <c:v>-7.13564563975808E-2</c:v>
                </c:pt>
                <c:pt idx="69057">
                  <c:v>-5.5999868252193302E-2</c:v>
                </c:pt>
                <c:pt idx="69058">
                  <c:v>-6.5253923137343406E-2</c:v>
                </c:pt>
                <c:pt idx="69059">
                  <c:v>-8.6128895388217705E-3</c:v>
                </c:pt>
                <c:pt idx="69060">
                  <c:v>-1.04589026158203E-2</c:v>
                </c:pt>
                <c:pt idx="69061">
                  <c:v>1.03449950022271E-3</c:v>
                </c:pt>
                <c:pt idx="69062">
                  <c:v>6.2560800501141297E-3</c:v>
                </c:pt>
                <c:pt idx="69063">
                  <c:v>1.6709661618068399E-2</c:v>
                </c:pt>
                <c:pt idx="69064">
                  <c:v>1.6845558640301499E-2</c:v>
                </c:pt>
                <c:pt idx="69065">
                  <c:v>-0.30859631085433298</c:v>
                </c:pt>
                <c:pt idx="69066">
                  <c:v>-8.1654590989357293E-3</c:v>
                </c:pt>
                <c:pt idx="69067">
                  <c:v>-1.9869627705633099E-3</c:v>
                </c:pt>
                <c:pt idx="69068">
                  <c:v>-8.8605843704263592E-3</c:v>
                </c:pt>
                <c:pt idx="69069" formatCode="0.00E+00">
                  <c:v>-8.4599367924287296E-4</c:v>
                </c:pt>
                <c:pt idx="69070">
                  <c:v>-4.4109093500070903E-3</c:v>
                </c:pt>
                <c:pt idx="69071">
                  <c:v>-5.0494083932412998E-3</c:v>
                </c:pt>
                <c:pt idx="69072">
                  <c:v>-1.1327122648280501E-2</c:v>
                </c:pt>
                <c:pt idx="69073">
                  <c:v>-5.0111799461610901E-2</c:v>
                </c:pt>
                <c:pt idx="69074">
                  <c:v>-5.1224050419534699E-2</c:v>
                </c:pt>
                <c:pt idx="69075">
                  <c:v>-5.61888952104403E-2</c:v>
                </c:pt>
                <c:pt idx="69076">
                  <c:v>-5.8229495573901502E-2</c:v>
                </c:pt>
                <c:pt idx="69077">
                  <c:v>-3.9840870181079499E-2</c:v>
                </c:pt>
                <c:pt idx="69078">
                  <c:v>-5.8239756423642097E-2</c:v>
                </c:pt>
                <c:pt idx="69079">
                  <c:v>-5.33863808082932E-2</c:v>
                </c:pt>
                <c:pt idx="69080">
                  <c:v>-9.0807210496519103E-2</c:v>
                </c:pt>
                <c:pt idx="69081">
                  <c:v>-7.7015810160101006E-2</c:v>
                </c:pt>
                <c:pt idx="69082">
                  <c:v>-9.4199085991449397E-2</c:v>
                </c:pt>
                <c:pt idx="69083">
                  <c:v>-5.83646708378096E-2</c:v>
                </c:pt>
                <c:pt idx="69084">
                  <c:v>-5.8580621408054201E-2</c:v>
                </c:pt>
                <c:pt idx="69085">
                  <c:v>-2.7177124147619298E-3</c:v>
                </c:pt>
                <c:pt idx="69086">
                  <c:v>-1.14511883098553E-2</c:v>
                </c:pt>
                <c:pt idx="69087">
                  <c:v>-9.8723436384910903E-3</c:v>
                </c:pt>
                <c:pt idx="69088">
                  <c:v>-9.6554985748742404E-3</c:v>
                </c:pt>
                <c:pt idx="69089">
                  <c:v>-6.7976909604980902E-3</c:v>
                </c:pt>
                <c:pt idx="69090">
                  <c:v>-7.9013888683288E-3</c:v>
                </c:pt>
                <c:pt idx="69091">
                  <c:v>9.8883239916077698E-2</c:v>
                </c:pt>
                <c:pt idx="69092">
                  <c:v>7.5880283459933195E-2</c:v>
                </c:pt>
                <c:pt idx="69093">
                  <c:v>9.2062333429251103E-2</c:v>
                </c:pt>
                <c:pt idx="69094">
                  <c:v>0.150660270219451</c:v>
                </c:pt>
                <c:pt idx="69095">
                  <c:v>0.24297911112777501</c:v>
                </c:pt>
                <c:pt idx="69096">
                  <c:v>0.235986759234805</c:v>
                </c:pt>
                <c:pt idx="69097">
                  <c:v>0.25867832194844897</c:v>
                </c:pt>
                <c:pt idx="69098">
                  <c:v>0.25171388442304299</c:v>
                </c:pt>
                <c:pt idx="69099">
                  <c:v>0.26614580173609598</c:v>
                </c:pt>
                <c:pt idx="69100">
                  <c:v>4.6559275298041396E-3</c:v>
                </c:pt>
                <c:pt idx="69101">
                  <c:v>1.8919355557092701E-2</c:v>
                </c:pt>
                <c:pt idx="69102">
                  <c:v>1.7303644842691701E-2</c:v>
                </c:pt>
                <c:pt idx="69103">
                  <c:v>2.83388528420291E-2</c:v>
                </c:pt>
                <c:pt idx="69104">
                  <c:v>2.0134663252647102E-2</c:v>
                </c:pt>
                <c:pt idx="69105">
                  <c:v>2.4131476224208401E-2</c:v>
                </c:pt>
                <c:pt idx="69106">
                  <c:v>1.9447469497597202E-2</c:v>
                </c:pt>
                <c:pt idx="69107">
                  <c:v>3.02589896074834E-2</c:v>
                </c:pt>
                <c:pt idx="69108">
                  <c:v>3.6623599713460298E-2</c:v>
                </c:pt>
                <c:pt idx="69109">
                  <c:v>4.2017087346947403E-2</c:v>
                </c:pt>
                <c:pt idx="69110">
                  <c:v>3.6623599713460298E-2</c:v>
                </c:pt>
                <c:pt idx="69111">
                  <c:v>4.2017087346947403E-2</c:v>
                </c:pt>
                <c:pt idx="69112">
                  <c:v>4.3513813065139302E-2</c:v>
                </c:pt>
                <c:pt idx="69113">
                  <c:v>4.4518444624718198E-2</c:v>
                </c:pt>
                <c:pt idx="69114">
                  <c:v>4.3251883433633197E-2</c:v>
                </c:pt>
                <c:pt idx="69115">
                  <c:v>4.2860852791064899E-2</c:v>
                </c:pt>
                <c:pt idx="69116">
                  <c:v>4.2694535025722798E-2</c:v>
                </c:pt>
                <c:pt idx="69117">
                  <c:v>4.3291665859076699E-2</c:v>
                </c:pt>
                <c:pt idx="69118">
                  <c:v>4.1401528585052402E-2</c:v>
                </c:pt>
                <c:pt idx="69119">
                  <c:v>4.1991690896042697E-2</c:v>
                </c:pt>
                <c:pt idx="69120">
                  <c:v>4.1651381417462101E-2</c:v>
                </c:pt>
                <c:pt idx="69121">
                  <c:v>0.18344493998696301</c:v>
                </c:pt>
                <c:pt idx="69122">
                  <c:v>3.5953994801311201E-2</c:v>
                </c:pt>
                <c:pt idx="69123">
                  <c:v>3.86891330773666E-2</c:v>
                </c:pt>
                <c:pt idx="69124">
                  <c:v>3.3526549648611202E-2</c:v>
                </c:pt>
                <c:pt idx="69125">
                  <c:v>5.0842850743332502E-2</c:v>
                </c:pt>
                <c:pt idx="69126">
                  <c:v>3.1826962718085099E-2</c:v>
                </c:pt>
                <c:pt idx="69127">
                  <c:v>3.3415026655062997E-2</c:v>
                </c:pt>
                <c:pt idx="69128">
                  <c:v>8.71441664104621E-3</c:v>
                </c:pt>
                <c:pt idx="69129">
                  <c:v>1.7153532189017901E-2</c:v>
                </c:pt>
                <c:pt idx="69130">
                  <c:v>1.14550167227618E-2</c:v>
                </c:pt>
                <c:pt idx="69131">
                  <c:v>1.1036609946186901E-2</c:v>
                </c:pt>
                <c:pt idx="69132">
                  <c:v>-2.1239259919390002E-3</c:v>
                </c:pt>
                <c:pt idx="69133">
                  <c:v>-4.285503315681E-3</c:v>
                </c:pt>
                <c:pt idx="69134">
                  <c:v>2.9654489800519102E-3</c:v>
                </c:pt>
                <c:pt idx="69135" formatCode="0.00E+00">
                  <c:v>-6.4083110935997303E-4</c:v>
                </c:pt>
                <c:pt idx="69136">
                  <c:v>1.11544806208543E-2</c:v>
                </c:pt>
                <c:pt idx="69137">
                  <c:v>2.5544318856145498E-3</c:v>
                </c:pt>
                <c:pt idx="69138">
                  <c:v>5.4957631707532803E-3</c:v>
                </c:pt>
                <c:pt idx="69139">
                  <c:v>-2.4451789441745499E-2</c:v>
                </c:pt>
                <c:pt idx="69140">
                  <c:v>-2.0105157460155999E-2</c:v>
                </c:pt>
                <c:pt idx="69141">
                  <c:v>-4.41340483438434E-2</c:v>
                </c:pt>
                <c:pt idx="69142">
                  <c:v>-3.5800246193409199E-2</c:v>
                </c:pt>
                <c:pt idx="69143">
                  <c:v>-8.8288766179453804E-2</c:v>
                </c:pt>
                <c:pt idx="69144">
                  <c:v>-6.5435160622094202E-2</c:v>
                </c:pt>
                <c:pt idx="69145">
                  <c:v>-6.7293252741107396E-2</c:v>
                </c:pt>
                <c:pt idx="69146">
                  <c:v>-6.7005575050960997E-2</c:v>
                </c:pt>
                <c:pt idx="69147">
                  <c:v>-6.4707396041242898E-2</c:v>
                </c:pt>
                <c:pt idx="69148">
                  <c:v>-5.5309080779786399E-2</c:v>
                </c:pt>
                <c:pt idx="69149">
                  <c:v>-1.7981487942129601E-2</c:v>
                </c:pt>
                <c:pt idx="69150">
                  <c:v>-1.7856104469052999E-2</c:v>
                </c:pt>
                <c:pt idx="69151">
                  <c:v>-1.76387663589163E-2</c:v>
                </c:pt>
                <c:pt idx="69152">
                  <c:v>-7.6635673959157798E-3</c:v>
                </c:pt>
                <c:pt idx="69153">
                  <c:v>3.9228785750371697E-2</c:v>
                </c:pt>
                <c:pt idx="69154">
                  <c:v>3.2854340421722902E-2</c:v>
                </c:pt>
                <c:pt idx="69155">
                  <c:v>-9.2033726275679798E-3</c:v>
                </c:pt>
                <c:pt idx="69156">
                  <c:v>-8.8467049822322699E-3</c:v>
                </c:pt>
                <c:pt idx="69157">
                  <c:v>-8.7756667373521894E-3</c:v>
                </c:pt>
                <c:pt idx="69158">
                  <c:v>-7.3525523893889196E-3</c:v>
                </c:pt>
                <c:pt idx="69159">
                  <c:v>-1.09042281937929E-2</c:v>
                </c:pt>
                <c:pt idx="69160">
                  <c:v>-1.35789423197156E-2</c:v>
                </c:pt>
                <c:pt idx="69161">
                  <c:v>1.9182536622338799E-2</c:v>
                </c:pt>
                <c:pt idx="69162">
                  <c:v>4.8783572875667501E-2</c:v>
                </c:pt>
                <c:pt idx="69163">
                  <c:v>1.7247578363580301E-2</c:v>
                </c:pt>
                <c:pt idx="69164">
                  <c:v>1.0678018536600199E-2</c:v>
                </c:pt>
                <c:pt idx="69165">
                  <c:v>8.7604672214542899E-3</c:v>
                </c:pt>
                <c:pt idx="69166">
                  <c:v>4.7027927681160202E-2</c:v>
                </c:pt>
                <c:pt idx="69167">
                  <c:v>4.34208336661168E-2</c:v>
                </c:pt>
                <c:pt idx="69168">
                  <c:v>5.4172461304936102E-2</c:v>
                </c:pt>
                <c:pt idx="69169">
                  <c:v>5.7234722779217997E-2</c:v>
                </c:pt>
                <c:pt idx="69170">
                  <c:v>5.5324492629010999E-2</c:v>
                </c:pt>
                <c:pt idx="69171">
                  <c:v>6.2756058977106705E-2</c:v>
                </c:pt>
                <c:pt idx="69172">
                  <c:v>6.9855990995978307E-2</c:v>
                </c:pt>
                <c:pt idx="69173">
                  <c:v>0.180918064481181</c:v>
                </c:pt>
                <c:pt idx="69174">
                  <c:v>0.235603873921333</c:v>
                </c:pt>
                <c:pt idx="69175">
                  <c:v>0.22364507445774301</c:v>
                </c:pt>
                <c:pt idx="69176">
                  <c:v>0.27068845161807797</c:v>
                </c:pt>
                <c:pt idx="69177">
                  <c:v>0.18810044819424299</c:v>
                </c:pt>
                <c:pt idx="69178">
                  <c:v>0.196115725201191</c:v>
                </c:pt>
                <c:pt idx="69179">
                  <c:v>0.251199977852746</c:v>
                </c:pt>
                <c:pt idx="69180">
                  <c:v>0.285553286559805</c:v>
                </c:pt>
                <c:pt idx="69181">
                  <c:v>0.26107114317923702</c:v>
                </c:pt>
                <c:pt idx="69182">
                  <c:v>0.23984693601738499</c:v>
                </c:pt>
                <c:pt idx="69183">
                  <c:v>0.204704262421812</c:v>
                </c:pt>
                <c:pt idx="69184">
                  <c:v>0.22518446102020401</c:v>
                </c:pt>
                <c:pt idx="69185">
                  <c:v>0.21768739364635001</c:v>
                </c:pt>
                <c:pt idx="69186">
                  <c:v>0.217783364826592</c:v>
                </c:pt>
                <c:pt idx="69187">
                  <c:v>0.21250097067854501</c:v>
                </c:pt>
                <c:pt idx="69188">
                  <c:v>0.195571522990174</c:v>
                </c:pt>
                <c:pt idx="69189">
                  <c:v>0.18750948269748599</c:v>
                </c:pt>
                <c:pt idx="69190">
                  <c:v>0.16621350542063101</c:v>
                </c:pt>
                <c:pt idx="69191">
                  <c:v>9.66094206824306E-2</c:v>
                </c:pt>
                <c:pt idx="69192">
                  <c:v>0.104913988207386</c:v>
                </c:pt>
                <c:pt idx="69193">
                  <c:v>0.109158435832804</c:v>
                </c:pt>
                <c:pt idx="69194">
                  <c:v>0.109344280689082</c:v>
                </c:pt>
                <c:pt idx="69195">
                  <c:v>0.15059406419761601</c:v>
                </c:pt>
                <c:pt idx="69196">
                  <c:v>0.20460196278182</c:v>
                </c:pt>
                <c:pt idx="69197">
                  <c:v>0.187460634193063</c:v>
                </c:pt>
                <c:pt idx="69198">
                  <c:v>0.197214679426538</c:v>
                </c:pt>
                <c:pt idx="69199">
                  <c:v>0.255040743683071</c:v>
                </c:pt>
                <c:pt idx="69200">
                  <c:v>0.36890461555649801</c:v>
                </c:pt>
                <c:pt idx="69201">
                  <c:v>0.370373151014178</c:v>
                </c:pt>
                <c:pt idx="69202">
                  <c:v>0.39208190474802102</c:v>
                </c:pt>
                <c:pt idx="69203">
                  <c:v>0.38197257090883202</c:v>
                </c:pt>
                <c:pt idx="69204">
                  <c:v>0.41624217664327801</c:v>
                </c:pt>
                <c:pt idx="69205">
                  <c:v>0.40668641303473002</c:v>
                </c:pt>
                <c:pt idx="69206">
                  <c:v>0.40346802420285299</c:v>
                </c:pt>
                <c:pt idx="69207">
                  <c:v>0.39926951198114202</c:v>
                </c:pt>
                <c:pt idx="69208">
                  <c:v>0.41692596722813102</c:v>
                </c:pt>
                <c:pt idx="69209">
                  <c:v>0.44190496619305503</c:v>
                </c:pt>
                <c:pt idx="69210">
                  <c:v>0.51458269272481305</c:v>
                </c:pt>
                <c:pt idx="69211">
                  <c:v>0.47859852296870697</c:v>
                </c:pt>
                <c:pt idx="69212">
                  <c:v>0.54093119289388802</c:v>
                </c:pt>
                <c:pt idx="69213">
                  <c:v>0.57487600449609499</c:v>
                </c:pt>
                <c:pt idx="69214">
                  <c:v>0.609699182215657</c:v>
                </c:pt>
                <c:pt idx="69215">
                  <c:v>0.60139433799309505</c:v>
                </c:pt>
                <c:pt idx="69216">
                  <c:v>0.59743780821535697</c:v>
                </c:pt>
                <c:pt idx="69217">
                  <c:v>0.58541682373731996</c:v>
                </c:pt>
                <c:pt idx="69218">
                  <c:v>0.62748018491685298</c:v>
                </c:pt>
                <c:pt idx="69219" formatCode="0.00E+00">
                  <c:v>3.2891942034374202E-4</c:v>
                </c:pt>
                <c:pt idx="69220">
                  <c:v>4.7134384813429797E-3</c:v>
                </c:pt>
                <c:pt idx="69221">
                  <c:v>-1.38092862611585E-2</c:v>
                </c:pt>
                <c:pt idx="69222" formatCode="0.00E+00">
                  <c:v>-6.1266808199422697E-4</c:v>
                </c:pt>
                <c:pt idx="69223">
                  <c:v>-5.0376832439598101E-3</c:v>
                </c:pt>
                <c:pt idx="69224">
                  <c:v>1.9178060357138899E-3</c:v>
                </c:pt>
                <c:pt idx="69225">
                  <c:v>1.1555022096878501E-3</c:v>
                </c:pt>
                <c:pt idx="69226">
                  <c:v>1.5816777563609899E-2</c:v>
                </c:pt>
                <c:pt idx="69227">
                  <c:v>2.1021929103178998E-2</c:v>
                </c:pt>
                <c:pt idx="69228">
                  <c:v>2.2037987643671299E-2</c:v>
                </c:pt>
                <c:pt idx="69229">
                  <c:v>1.42069648137928E-2</c:v>
                </c:pt>
                <c:pt idx="69230">
                  <c:v>1.63941691923041E-2</c:v>
                </c:pt>
                <c:pt idx="69231">
                  <c:v>1.4253573869696201E-2</c:v>
                </c:pt>
                <c:pt idx="69232">
                  <c:v>1.56819944369108E-2</c:v>
                </c:pt>
                <c:pt idx="69233">
                  <c:v>1.6843554440606898E-2</c:v>
                </c:pt>
                <c:pt idx="69234">
                  <c:v>1.8260303534568902E-2</c:v>
                </c:pt>
                <c:pt idx="69235">
                  <c:v>1.18679982794547E-2</c:v>
                </c:pt>
                <c:pt idx="69236">
                  <c:v>1.03817427776882E-2</c:v>
                </c:pt>
                <c:pt idx="69237">
                  <c:v>7.6350879948241497E-3</c:v>
                </c:pt>
                <c:pt idx="69238">
                  <c:v>8.9771633537154508E-3</c:v>
                </c:pt>
                <c:pt idx="69239" formatCode="0.00E+00">
                  <c:v>-4.6284625322545698E-4</c:v>
                </c:pt>
                <c:pt idx="69240" formatCode="0.00E+00">
                  <c:v>1.88646895630251E-4</c:v>
                </c:pt>
                <c:pt idx="69241" formatCode="0.00E+00">
                  <c:v>8.6678992391719901E-4</c:v>
                </c:pt>
                <c:pt idx="69242">
                  <c:v>5.1850072083445796E-3</c:v>
                </c:pt>
                <c:pt idx="69243">
                  <c:v>-1.0251706091729301E-2</c:v>
                </c:pt>
                <c:pt idx="69244">
                  <c:v>5.3977135643186102E-3</c:v>
                </c:pt>
                <c:pt idx="69245">
                  <c:v>-4.5667305583425499E-3</c:v>
                </c:pt>
                <c:pt idx="69246">
                  <c:v>5.01407344587589E-3</c:v>
                </c:pt>
                <c:pt idx="69247">
                  <c:v>-3.9107972914522698E-2</c:v>
                </c:pt>
                <c:pt idx="69248">
                  <c:v>-3.5412126647512199E-2</c:v>
                </c:pt>
                <c:pt idx="69249">
                  <c:v>-3.39702631019103E-2</c:v>
                </c:pt>
                <c:pt idx="69250">
                  <c:v>-3.3360780018373497E-2</c:v>
                </c:pt>
                <c:pt idx="69251">
                  <c:v>-4.33067080197551E-2</c:v>
                </c:pt>
                <c:pt idx="69252">
                  <c:v>-5.0989812927769197E-2</c:v>
                </c:pt>
                <c:pt idx="69253">
                  <c:v>-2.53469748190591E-2</c:v>
                </c:pt>
                <c:pt idx="69254">
                  <c:v>-0.105247333384998</c:v>
                </c:pt>
                <c:pt idx="69255">
                  <c:v>1.14754213519769E-2</c:v>
                </c:pt>
                <c:pt idx="69256">
                  <c:v>1.95575170633586E-2</c:v>
                </c:pt>
                <c:pt idx="69257">
                  <c:v>1.48270784423134E-2</c:v>
                </c:pt>
                <c:pt idx="69258">
                  <c:v>2.11575328787489E-2</c:v>
                </c:pt>
                <c:pt idx="69259">
                  <c:v>2.0938992456927801E-2</c:v>
                </c:pt>
                <c:pt idx="69260">
                  <c:v>3.4992738630495998E-2</c:v>
                </c:pt>
                <c:pt idx="69261">
                  <c:v>3.1309858676429297E-2</c:v>
                </c:pt>
                <c:pt idx="69262">
                  <c:v>3.4230772727128003E-2</c:v>
                </c:pt>
                <c:pt idx="69263">
                  <c:v>3.07320542558762E-2</c:v>
                </c:pt>
                <c:pt idx="69264">
                  <c:v>9.24015457752283E-2</c:v>
                </c:pt>
                <c:pt idx="69265">
                  <c:v>9.1458224581224698E-2</c:v>
                </c:pt>
                <c:pt idx="69266">
                  <c:v>8.5747087741394099E-2</c:v>
                </c:pt>
                <c:pt idx="69267">
                  <c:v>-1.76621367483293E-2</c:v>
                </c:pt>
                <c:pt idx="69268">
                  <c:v>0.108443313446972</c:v>
                </c:pt>
                <c:pt idx="69269">
                  <c:v>0.106514752370513</c:v>
                </c:pt>
                <c:pt idx="69270">
                  <c:v>0.12857219289395999</c:v>
                </c:pt>
                <c:pt idx="69271">
                  <c:v>0.10649798103505501</c:v>
                </c:pt>
                <c:pt idx="69272">
                  <c:v>0.12563494055042199</c:v>
                </c:pt>
                <c:pt idx="69273">
                  <c:v>0.124895067395384</c:v>
                </c:pt>
                <c:pt idx="69274">
                  <c:v>0.11996553126873</c:v>
                </c:pt>
                <c:pt idx="69275">
                  <c:v>0.108116790237073</c:v>
                </c:pt>
                <c:pt idx="69276">
                  <c:v>0.10716700189685099</c:v>
                </c:pt>
                <c:pt idx="69277">
                  <c:v>0.124399009287159</c:v>
                </c:pt>
                <c:pt idx="69278">
                  <c:v>0.245945986318129</c:v>
                </c:pt>
                <c:pt idx="69279">
                  <c:v>0.22235284953328299</c:v>
                </c:pt>
                <c:pt idx="69280">
                  <c:v>0.257236381990254</c:v>
                </c:pt>
                <c:pt idx="69281">
                  <c:v>0.243726936127866</c:v>
                </c:pt>
                <c:pt idx="69282">
                  <c:v>0.25793807812033898</c:v>
                </c:pt>
                <c:pt idx="69283">
                  <c:v>0.26861590924203899</c:v>
                </c:pt>
                <c:pt idx="69284">
                  <c:v>0.32448443136738297</c:v>
                </c:pt>
                <c:pt idx="69285">
                  <c:v>0.31592032532771702</c:v>
                </c:pt>
                <c:pt idx="69286">
                  <c:v>0.33544602650091898</c:v>
                </c:pt>
                <c:pt idx="69287">
                  <c:v>0.34439706413725202</c:v>
                </c:pt>
                <c:pt idx="69288">
                  <c:v>0.35691872251446</c:v>
                </c:pt>
                <c:pt idx="69289">
                  <c:v>0.36436926287287202</c:v>
                </c:pt>
                <c:pt idx="69290">
                  <c:v>0.37712107806864997</c:v>
                </c:pt>
                <c:pt idx="69291">
                  <c:v>0.385694996964354</c:v>
                </c:pt>
                <c:pt idx="69292">
                  <c:v>0.41464024286060303</c:v>
                </c:pt>
                <c:pt idx="69293">
                  <c:v>0.42248982022308001</c:v>
                </c:pt>
                <c:pt idx="69294">
                  <c:v>0.46967889635941301</c:v>
                </c:pt>
                <c:pt idx="69295">
                  <c:v>0.458813810784229</c:v>
                </c:pt>
                <c:pt idx="69296">
                  <c:v>0.49121177082522699</c:v>
                </c:pt>
                <c:pt idx="69297">
                  <c:v>0.50524070457306602</c:v>
                </c:pt>
                <c:pt idx="69298">
                  <c:v>0.51859103972722698</c:v>
                </c:pt>
                <c:pt idx="69299">
                  <c:v>0.52807759567057699</c:v>
                </c:pt>
                <c:pt idx="69300">
                  <c:v>0.600895184501965</c:v>
                </c:pt>
                <c:pt idx="69301">
                  <c:v>0.59692414195286803</c:v>
                </c:pt>
                <c:pt idx="69302">
                  <c:v>0.63382837825176497</c:v>
                </c:pt>
                <c:pt idx="69303">
                  <c:v>0.56381091203550104</c:v>
                </c:pt>
                <c:pt idx="69304">
                  <c:v>0.58633584224314395</c:v>
                </c:pt>
                <c:pt idx="69305">
                  <c:v>0.62783203268098198</c:v>
                </c:pt>
                <c:pt idx="69306">
                  <c:v>0.58096819828385704</c:v>
                </c:pt>
                <c:pt idx="69307">
                  <c:v>0.55561726799733302</c:v>
                </c:pt>
                <c:pt idx="69308">
                  <c:v>0.58530363887578896</c:v>
                </c:pt>
                <c:pt idx="69309">
                  <c:v>0.65456417320312299</c:v>
                </c:pt>
                <c:pt idx="69310">
                  <c:v>0.74978505058921296</c:v>
                </c:pt>
                <c:pt idx="69311">
                  <c:v>0.64783557889078403</c:v>
                </c:pt>
                <c:pt idx="69312">
                  <c:v>0.78236218033095495</c:v>
                </c:pt>
                <c:pt idx="69313">
                  <c:v>0.78826607796082804</c:v>
                </c:pt>
                <c:pt idx="69314">
                  <c:v>0.76818419242906499</c:v>
                </c:pt>
                <c:pt idx="69315">
                  <c:v>0.77457763440452498</c:v>
                </c:pt>
                <c:pt idx="69316">
                  <c:v>0.83446370978986195</c:v>
                </c:pt>
                <c:pt idx="69317">
                  <c:v>0.86715549331819797</c:v>
                </c:pt>
                <c:pt idx="69318">
                  <c:v>0.87416426150365301</c:v>
                </c:pt>
                <c:pt idx="69319">
                  <c:v>0.87702241935817804</c:v>
                </c:pt>
                <c:pt idx="69320">
                  <c:v>0.89550591201681395</c:v>
                </c:pt>
                <c:pt idx="69321">
                  <c:v>0.86195955106792699</c:v>
                </c:pt>
                <c:pt idx="69322">
                  <c:v>0.90185538416538602</c:v>
                </c:pt>
                <c:pt idx="69323">
                  <c:v>0.905841290506607</c:v>
                </c:pt>
                <c:pt idx="69324">
                  <c:v>0.980808638851843</c:v>
                </c:pt>
                <c:pt idx="69325">
                  <c:v>0.984642745290639</c:v>
                </c:pt>
                <c:pt idx="69326">
                  <c:v>0.98467611020877499</c:v>
                </c:pt>
                <c:pt idx="69327">
                  <c:v>0.92185435000872795</c:v>
                </c:pt>
                <c:pt idx="69328">
                  <c:v>0.921891264309735</c:v>
                </c:pt>
                <c:pt idx="69329">
                  <c:v>0.76323522515947795</c:v>
                </c:pt>
                <c:pt idx="69330">
                  <c:v>0.81311304661311301</c:v>
                </c:pt>
                <c:pt idx="69331">
                  <c:v>0.79699320664878204</c:v>
                </c:pt>
                <c:pt idx="69332">
                  <c:v>0.84818765879753799</c:v>
                </c:pt>
                <c:pt idx="69333">
                  <c:v>0.82569504406796901</c:v>
                </c:pt>
                <c:pt idx="69334">
                  <c:v>0.845084500733292</c:v>
                </c:pt>
                <c:pt idx="69335">
                  <c:v>0.82845608837968998</c:v>
                </c:pt>
                <c:pt idx="69336">
                  <c:v>0.87674642304842898</c:v>
                </c:pt>
                <c:pt idx="69337">
                  <c:v>0.84415503404222503</c:v>
                </c:pt>
                <c:pt idx="69338">
                  <c:v>0.899280880983089</c:v>
                </c:pt>
                <c:pt idx="69339">
                  <c:v>0.89893662558881904</c:v>
                </c:pt>
                <c:pt idx="69340">
                  <c:v>0.92939309271549997</c:v>
                </c:pt>
                <c:pt idx="69341">
                  <c:v>0.77479919527735996</c:v>
                </c:pt>
                <c:pt idx="69342">
                  <c:v>0.83270025085795896</c:v>
                </c:pt>
                <c:pt idx="69343">
                  <c:v>0.83631333289457599</c:v>
                </c:pt>
                <c:pt idx="69344">
                  <c:v>0.94160268519031898</c:v>
                </c:pt>
                <c:pt idx="69345">
                  <c:v>0.83541289897231896</c:v>
                </c:pt>
                <c:pt idx="69346">
                  <c:v>0.86440689381492897</c:v>
                </c:pt>
                <c:pt idx="69347">
                  <c:v>0.85237377837760997</c:v>
                </c:pt>
                <c:pt idx="69348">
                  <c:v>0.88897151653809703</c:v>
                </c:pt>
                <c:pt idx="69349">
                  <c:v>0.76457438353196605</c:v>
                </c:pt>
                <c:pt idx="69350">
                  <c:v>0.86631902473021205</c:v>
                </c:pt>
                <c:pt idx="69351">
                  <c:v>0.70605380080281899</c:v>
                </c:pt>
                <c:pt idx="69352">
                  <c:v>0.86834236351653704</c:v>
                </c:pt>
                <c:pt idx="69353">
                  <c:v>0.88798899256797004</c:v>
                </c:pt>
                <c:pt idx="69354">
                  <c:v>0.90570354856374702</c:v>
                </c:pt>
                <c:pt idx="69355">
                  <c:v>0.91478776835333797</c:v>
                </c:pt>
                <c:pt idx="69356">
                  <c:v>0.91533342325987199</c:v>
                </c:pt>
                <c:pt idx="69357">
                  <c:v>0.906308440018741</c:v>
                </c:pt>
                <c:pt idx="69358">
                  <c:v>0.906308440018741</c:v>
                </c:pt>
                <c:pt idx="69359">
                  <c:v>0.91533342325987199</c:v>
                </c:pt>
                <c:pt idx="69360">
                  <c:v>0.92180423956345303</c:v>
                </c:pt>
                <c:pt idx="69361">
                  <c:v>0.78545015218782699</c:v>
                </c:pt>
                <c:pt idx="69362">
                  <c:v>0.790040384252645</c:v>
                </c:pt>
                <c:pt idx="69363">
                  <c:v>0.88928724998558695</c:v>
                </c:pt>
                <c:pt idx="69364">
                  <c:v>0.90713984290671901</c:v>
                </c:pt>
                <c:pt idx="69365">
                  <c:v>0.89280397611263795</c:v>
                </c:pt>
                <c:pt idx="69366">
                  <c:v>0.89168299310572197</c:v>
                </c:pt>
                <c:pt idx="69367">
                  <c:v>0.90760372709461101</c:v>
                </c:pt>
                <c:pt idx="69368">
                  <c:v>0.94912820201083803</c:v>
                </c:pt>
                <c:pt idx="69369">
                  <c:v>0.92532449351075097</c:v>
                </c:pt>
                <c:pt idx="69370">
                  <c:v>0.95475155221149399</c:v>
                </c:pt>
                <c:pt idx="69371">
                  <c:v>0.83747140281491494</c:v>
                </c:pt>
                <c:pt idx="69372">
                  <c:v>0.85881401747911601</c:v>
                </c:pt>
                <c:pt idx="69373">
                  <c:v>0.92408150823285395</c:v>
                </c:pt>
                <c:pt idx="69374">
                  <c:v>0.924073426475986</c:v>
                </c:pt>
                <c:pt idx="69375">
                  <c:v>0.85879909584218295</c:v>
                </c:pt>
                <c:pt idx="69376">
                  <c:v>0.87055636279130999</c:v>
                </c:pt>
                <c:pt idx="69377">
                  <c:v>0.93656693359917997</c:v>
                </c:pt>
                <c:pt idx="69378">
                  <c:v>0.97289831273140903</c:v>
                </c:pt>
                <c:pt idx="69379">
                  <c:v>0.85321164931368298</c:v>
                </c:pt>
                <c:pt idx="69380">
                  <c:v>0.83436124977111703</c:v>
                </c:pt>
                <c:pt idx="69381">
                  <c:v>0.97062168024999496</c:v>
                </c:pt>
                <c:pt idx="69382">
                  <c:v>0.92504595428202696</c:v>
                </c:pt>
                <c:pt idx="69383">
                  <c:v>0.84072272586377805</c:v>
                </c:pt>
                <c:pt idx="69384">
                  <c:v>0.86219889756297796</c:v>
                </c:pt>
                <c:pt idx="69385">
                  <c:v>0.86922715625209201</c:v>
                </c:pt>
                <c:pt idx="69386">
                  <c:v>0.86205032832140305</c:v>
                </c:pt>
                <c:pt idx="69387">
                  <c:v>0.94809285522684394</c:v>
                </c:pt>
                <c:pt idx="69388">
                  <c:v>0.94814612982200397</c:v>
                </c:pt>
                <c:pt idx="69389">
                  <c:v>0.95645299168550602</c:v>
                </c:pt>
                <c:pt idx="69390">
                  <c:v>0.95030716820078698</c:v>
                </c:pt>
                <c:pt idx="69391">
                  <c:v>0.99258985345666395</c:v>
                </c:pt>
                <c:pt idx="69392">
                  <c:v>0.99229783224341095</c:v>
                </c:pt>
                <c:pt idx="69393">
                  <c:v>0.99075425960087005</c:v>
                </c:pt>
                <c:pt idx="69394">
                  <c:v>1</c:v>
                </c:pt>
                <c:pt idx="69395">
                  <c:v>6.95358031764437E-3</c:v>
                </c:pt>
                <c:pt idx="69396">
                  <c:v>1.3356277313977699E-2</c:v>
                </c:pt>
                <c:pt idx="69397">
                  <c:v>9.1999703824838797E-3</c:v>
                </c:pt>
                <c:pt idx="69398">
                  <c:v>2.03427528900577E-2</c:v>
                </c:pt>
                <c:pt idx="69399">
                  <c:v>1.88346341917742E-2</c:v>
                </c:pt>
                <c:pt idx="69400">
                  <c:v>3.2881276874280697E-2</c:v>
                </c:pt>
                <c:pt idx="69401">
                  <c:v>3.1019371163497799E-2</c:v>
                </c:pt>
                <c:pt idx="69402">
                  <c:v>3.0326883041167801E-2</c:v>
                </c:pt>
                <c:pt idx="69403">
                  <c:v>2.9178689122710599E-2</c:v>
                </c:pt>
                <c:pt idx="69404">
                  <c:v>2.3409879147783402E-2</c:v>
                </c:pt>
                <c:pt idx="69405">
                  <c:v>1.6174378576545499E-2</c:v>
                </c:pt>
                <c:pt idx="69406">
                  <c:v>1.37621514396881E-2</c:v>
                </c:pt>
                <c:pt idx="69407">
                  <c:v>3.3188837918518501E-3</c:v>
                </c:pt>
                <c:pt idx="69408">
                  <c:v>3.2488606215597101E-3</c:v>
                </c:pt>
                <c:pt idx="69409">
                  <c:v>-9.0703650420382795E-3</c:v>
                </c:pt>
                <c:pt idx="69410">
                  <c:v>-9.4905758460521704E-3</c:v>
                </c:pt>
                <c:pt idx="69411">
                  <c:v>4.7642085128158903E-3</c:v>
                </c:pt>
                <c:pt idx="69412">
                  <c:v>4.8974693441818902E-3</c:v>
                </c:pt>
                <c:pt idx="69413">
                  <c:v>1.75941453066053E-3</c:v>
                </c:pt>
                <c:pt idx="69414">
                  <c:v>-2.6404168678291198E-3</c:v>
                </c:pt>
                <c:pt idx="69415">
                  <c:v>2.81714545075972E-3</c:v>
                </c:pt>
                <c:pt idx="69416">
                  <c:v>2.0848292141282601E-2</c:v>
                </c:pt>
                <c:pt idx="69417">
                  <c:v>1.40310494116027E-2</c:v>
                </c:pt>
                <c:pt idx="69418">
                  <c:v>1.42435863305498E-2</c:v>
                </c:pt>
                <c:pt idx="69419">
                  <c:v>1.24993723636841E-2</c:v>
                </c:pt>
                <c:pt idx="69420">
                  <c:v>1.30757568961121E-2</c:v>
                </c:pt>
                <c:pt idx="69421">
                  <c:v>1.3032738730647401E-2</c:v>
                </c:pt>
                <c:pt idx="69422">
                  <c:v>2.7331567119513098E-2</c:v>
                </c:pt>
                <c:pt idx="69423">
                  <c:v>2.2887690625322098E-2</c:v>
                </c:pt>
                <c:pt idx="69424">
                  <c:v>2.31164856458561E-2</c:v>
                </c:pt>
                <c:pt idx="69425">
                  <c:v>2.4003769081686301E-2</c:v>
                </c:pt>
                <c:pt idx="69426">
                  <c:v>2.5219901776717599E-2</c:v>
                </c:pt>
                <c:pt idx="69427">
                  <c:v>1.82623523970755E-2</c:v>
                </c:pt>
                <c:pt idx="69428">
                  <c:v>3.7138375408379998E-2</c:v>
                </c:pt>
                <c:pt idx="69429">
                  <c:v>3.45632170944703E-2</c:v>
                </c:pt>
                <c:pt idx="69430">
                  <c:v>3.7197762337926002E-2</c:v>
                </c:pt>
                <c:pt idx="69431">
                  <c:v>1.9341702556821602E-2</c:v>
                </c:pt>
                <c:pt idx="69432">
                  <c:v>4.0442898651990598E-2</c:v>
                </c:pt>
                <c:pt idx="69433">
                  <c:v>4.0483675562545E-2</c:v>
                </c:pt>
                <c:pt idx="69434">
                  <c:v>3.9508525972579298E-2</c:v>
                </c:pt>
                <c:pt idx="69435">
                  <c:v>4.1852592044350802E-2</c:v>
                </c:pt>
                <c:pt idx="69436">
                  <c:v>3.7325748131585602E-2</c:v>
                </c:pt>
                <c:pt idx="69437">
                  <c:v>3.3027725924315597E-2</c:v>
                </c:pt>
                <c:pt idx="69438">
                  <c:v>3.7613035194290399E-2</c:v>
                </c:pt>
                <c:pt idx="69439">
                  <c:v>3.0137313914316399E-2</c:v>
                </c:pt>
                <c:pt idx="69440">
                  <c:v>2.9542008323946101E-2</c:v>
                </c:pt>
                <c:pt idx="69441">
                  <c:v>3.2089613905000397E-2</c:v>
                </c:pt>
                <c:pt idx="69442">
                  <c:v>3.1819521138130198E-2</c:v>
                </c:pt>
                <c:pt idx="69443">
                  <c:v>2.9262478037377301E-2</c:v>
                </c:pt>
                <c:pt idx="69444">
                  <c:v>4.4799148803978499E-2</c:v>
                </c:pt>
                <c:pt idx="69445">
                  <c:v>4.3922076627076402E-2</c:v>
                </c:pt>
                <c:pt idx="69446">
                  <c:v>4.4892558125281E-2</c:v>
                </c:pt>
                <c:pt idx="69447">
                  <c:v>4.87269573660227E-2</c:v>
                </c:pt>
                <c:pt idx="69448">
                  <c:v>4.73219882119972E-2</c:v>
                </c:pt>
                <c:pt idx="69449">
                  <c:v>4.50532098104163E-2</c:v>
                </c:pt>
                <c:pt idx="69450">
                  <c:v>5.4343499323052699E-2</c:v>
                </c:pt>
                <c:pt idx="69451">
                  <c:v>5.19723946488466E-2</c:v>
                </c:pt>
                <c:pt idx="69452">
                  <c:v>6.6862482612945306E-2</c:v>
                </c:pt>
                <c:pt idx="69453">
                  <c:v>7.3335199243930102E-2</c:v>
                </c:pt>
                <c:pt idx="69454">
                  <c:v>7.3321527822885299E-2</c:v>
                </c:pt>
                <c:pt idx="69455">
                  <c:v>7.3119675807620896E-2</c:v>
                </c:pt>
                <c:pt idx="69456">
                  <c:v>2.5563347203523001E-2</c:v>
                </c:pt>
                <c:pt idx="69457">
                  <c:v>2.07852689162841E-2</c:v>
                </c:pt>
                <c:pt idx="69458">
                  <c:v>1.08287386347492E-2</c:v>
                </c:pt>
                <c:pt idx="69459" formatCode="0.00E+00">
                  <c:v>5.3173970028463902E-4</c:v>
                </c:pt>
                <c:pt idx="69460">
                  <c:v>6.4897712107017697E-2</c:v>
                </c:pt>
                <c:pt idx="69461">
                  <c:v>4.2936726123649203E-2</c:v>
                </c:pt>
                <c:pt idx="69462">
                  <c:v>5.0611688463295799E-2</c:v>
                </c:pt>
                <c:pt idx="69463">
                  <c:v>-5.0115126893832899E-2</c:v>
                </c:pt>
                <c:pt idx="69464">
                  <c:v>-4.7906036111199299E-2</c:v>
                </c:pt>
                <c:pt idx="69465">
                  <c:v>-3.8404936609720101E-2</c:v>
                </c:pt>
                <c:pt idx="69466">
                  <c:v>3.4871457897429799E-2</c:v>
                </c:pt>
                <c:pt idx="69467">
                  <c:v>7.9861472118938695E-2</c:v>
                </c:pt>
                <c:pt idx="69468">
                  <c:v>9.3691745421098094E-2</c:v>
                </c:pt>
                <c:pt idx="69469">
                  <c:v>1.5515345587330901E-2</c:v>
                </c:pt>
                <c:pt idx="69470">
                  <c:v>1.94207981627765E-2</c:v>
                </c:pt>
                <c:pt idx="69471">
                  <c:v>1.4815968205587201E-2</c:v>
                </c:pt>
                <c:pt idx="69472">
                  <c:v>2.72329798793817E-2</c:v>
                </c:pt>
                <c:pt idx="69473">
                  <c:v>1.8412943620198501E-2</c:v>
                </c:pt>
                <c:pt idx="69474">
                  <c:v>1.35425375166595E-2</c:v>
                </c:pt>
                <c:pt idx="69475">
                  <c:v>3.3467333555396099E-2</c:v>
                </c:pt>
                <c:pt idx="69476">
                  <c:v>3.5409048736843203E-2</c:v>
                </c:pt>
                <c:pt idx="69477">
                  <c:v>1.4940418572495199E-2</c:v>
                </c:pt>
                <c:pt idx="69478">
                  <c:v>1.4845516944830399E-2</c:v>
                </c:pt>
                <c:pt idx="69479">
                  <c:v>1.37216148724761E-2</c:v>
                </c:pt>
                <c:pt idx="69480">
                  <c:v>4.5229870185029497E-2</c:v>
                </c:pt>
                <c:pt idx="69481">
                  <c:v>2.4047463632444099E-2</c:v>
                </c:pt>
                <c:pt idx="69482">
                  <c:v>3.4963165926837597E-2</c:v>
                </c:pt>
                <c:pt idx="69483">
                  <c:v>3.4171229257190898E-2</c:v>
                </c:pt>
                <c:pt idx="69484">
                  <c:v>4.7839908578156898E-2</c:v>
                </c:pt>
                <c:pt idx="69485">
                  <c:v>-4.54553001774371E-3</c:v>
                </c:pt>
                <c:pt idx="69486">
                  <c:v>-1.0839695671900299E-3</c:v>
                </c:pt>
                <c:pt idx="69487">
                  <c:v>-4.5695171079420401E-2</c:v>
                </c:pt>
                <c:pt idx="69488">
                  <c:v>-4.7521474186594803E-2</c:v>
                </c:pt>
                <c:pt idx="69489">
                  <c:v>1.0754254056515001E-2</c:v>
                </c:pt>
                <c:pt idx="69490">
                  <c:v>1.1126707856476001E-2</c:v>
                </c:pt>
                <c:pt idx="69491">
                  <c:v>1.0794397738348199E-2</c:v>
                </c:pt>
                <c:pt idx="69492">
                  <c:v>1.0904313357368901E-2</c:v>
                </c:pt>
                <c:pt idx="69493">
                  <c:v>1.12986822418159E-2</c:v>
                </c:pt>
                <c:pt idx="69494">
                  <c:v>1.34159775193221E-2</c:v>
                </c:pt>
                <c:pt idx="69495">
                  <c:v>5.46155948323079E-3</c:v>
                </c:pt>
                <c:pt idx="69496">
                  <c:v>1.37967959982878E-2</c:v>
                </c:pt>
                <c:pt idx="69497">
                  <c:v>5.0541008332357799E-2</c:v>
                </c:pt>
                <c:pt idx="69498">
                  <c:v>5.1022693536325603E-2</c:v>
                </c:pt>
                <c:pt idx="69499">
                  <c:v>1.7777721882987301E-2</c:v>
                </c:pt>
                <c:pt idx="69500">
                  <c:v>8.2257634077367706E-2</c:v>
                </c:pt>
                <c:pt idx="69501">
                  <c:v>7.5939574121555095E-2</c:v>
                </c:pt>
                <c:pt idx="69502">
                  <c:v>7.7678311541089506E-2</c:v>
                </c:pt>
                <c:pt idx="69503">
                  <c:v>4.2428621548055601E-2</c:v>
                </c:pt>
                <c:pt idx="69504">
                  <c:v>4.08612387481328E-2</c:v>
                </c:pt>
                <c:pt idx="69505">
                  <c:v>4.7620534325069498E-2</c:v>
                </c:pt>
                <c:pt idx="69506">
                  <c:v>3.8164112863909402E-2</c:v>
                </c:pt>
                <c:pt idx="69507">
                  <c:v>-2.2865451123801499E-2</c:v>
                </c:pt>
                <c:pt idx="69508">
                  <c:v>-1.87448795639924E-2</c:v>
                </c:pt>
                <c:pt idx="69509">
                  <c:v>3.1514016147255998E-2</c:v>
                </c:pt>
                <c:pt idx="69510">
                  <c:v>6.6504611341123399E-2</c:v>
                </c:pt>
                <c:pt idx="69511">
                  <c:v>-7.0870591204039704E-3</c:v>
                </c:pt>
                <c:pt idx="69512">
                  <c:v>-1.5054090984744899E-2</c:v>
                </c:pt>
                <c:pt idx="69513">
                  <c:v>-0.113110779632712</c:v>
                </c:pt>
                <c:pt idx="69514">
                  <c:v>8.2108253025257899E-2</c:v>
                </c:pt>
                <c:pt idx="69515">
                  <c:v>7.9621540094739499E-2</c:v>
                </c:pt>
                <c:pt idx="69516">
                  <c:v>9.1200205409663407E-2</c:v>
                </c:pt>
                <c:pt idx="69517">
                  <c:v>0.11386807910859099</c:v>
                </c:pt>
                <c:pt idx="69518">
                  <c:v>0.13923943067622499</c:v>
                </c:pt>
                <c:pt idx="69519">
                  <c:v>1.2878695399640001E-2</c:v>
                </c:pt>
                <c:pt idx="69520">
                  <c:v>2.8636170583537599E-2</c:v>
                </c:pt>
                <c:pt idx="69521">
                  <c:v>2.6159851911284001E-2</c:v>
                </c:pt>
                <c:pt idx="69522">
                  <c:v>3.5031750941108199E-2</c:v>
                </c:pt>
                <c:pt idx="69523">
                  <c:v>3.3478194465376303E-2</c:v>
                </c:pt>
                <c:pt idx="69524">
                  <c:v>4.3962717081002099E-2</c:v>
                </c:pt>
                <c:pt idx="69525">
                  <c:v>4.4098493563762498E-2</c:v>
                </c:pt>
                <c:pt idx="69526">
                  <c:v>4.4468500923754602E-2</c:v>
                </c:pt>
                <c:pt idx="69527">
                  <c:v>4.5855653700238502E-2</c:v>
                </c:pt>
                <c:pt idx="69528">
                  <c:v>3.8130958864508402E-2</c:v>
                </c:pt>
                <c:pt idx="69529">
                  <c:v>4.22831887121237E-2</c:v>
                </c:pt>
                <c:pt idx="69530">
                  <c:v>4.68957502221427E-2</c:v>
                </c:pt>
                <c:pt idx="69531">
                  <c:v>4.7842841117161097E-2</c:v>
                </c:pt>
                <c:pt idx="69532">
                  <c:v>5.6639951978598703E-2</c:v>
                </c:pt>
                <c:pt idx="69533">
                  <c:v>0.108761135014301</c:v>
                </c:pt>
                <c:pt idx="69534">
                  <c:v>0.103185857478342</c:v>
                </c:pt>
                <c:pt idx="69535">
                  <c:v>0.10019699503164201</c:v>
                </c:pt>
                <c:pt idx="69536">
                  <c:v>8.9228374378224007E-2</c:v>
                </c:pt>
                <c:pt idx="69537">
                  <c:v>2.8546195051297501E-2</c:v>
                </c:pt>
                <c:pt idx="69538">
                  <c:v>2.6820866883777699E-2</c:v>
                </c:pt>
                <c:pt idx="69539">
                  <c:v>3.6033200316374997E-2</c:v>
                </c:pt>
                <c:pt idx="69540">
                  <c:v>4.2011437114529697E-2</c:v>
                </c:pt>
                <c:pt idx="69541">
                  <c:v>3.6701735393093599E-2</c:v>
                </c:pt>
                <c:pt idx="69542">
                  <c:v>3.6484886861060502E-2</c:v>
                </c:pt>
                <c:pt idx="69543">
                  <c:v>4.0351607693216197E-2</c:v>
                </c:pt>
                <c:pt idx="69544">
                  <c:v>4.5822311163264698E-2</c:v>
                </c:pt>
                <c:pt idx="69545">
                  <c:v>3.1634258088417602E-3</c:v>
                </c:pt>
                <c:pt idx="69546">
                  <c:v>-5.8639108086256699E-2</c:v>
                </c:pt>
                <c:pt idx="69547">
                  <c:v>-7.6678252466791705E-2</c:v>
                </c:pt>
                <c:pt idx="69548">
                  <c:v>-0.11907620523417101</c:v>
                </c:pt>
                <c:pt idx="69549">
                  <c:v>-0.11430410420319199</c:v>
                </c:pt>
                <c:pt idx="69550">
                  <c:v>-5.5079983248169997E-2</c:v>
                </c:pt>
                <c:pt idx="69551">
                  <c:v>-6.0643068441275698E-2</c:v>
                </c:pt>
                <c:pt idx="69552">
                  <c:v>-6.5429320502601696E-2</c:v>
                </c:pt>
                <c:pt idx="69553">
                  <c:v>-5.3771721186501198E-2</c:v>
                </c:pt>
                <c:pt idx="69554">
                  <c:v>-4.50743352313882E-2</c:v>
                </c:pt>
                <c:pt idx="69555">
                  <c:v>-5.0774347306006003E-2</c:v>
                </c:pt>
                <c:pt idx="69556">
                  <c:v>-5.4046438207027099E-2</c:v>
                </c:pt>
                <c:pt idx="69557">
                  <c:v>-8.4671675978228195E-2</c:v>
                </c:pt>
                <c:pt idx="69558">
                  <c:v>-9.2243709540884997E-2</c:v>
                </c:pt>
                <c:pt idx="69559">
                  <c:v>-9.4636199431071599E-2</c:v>
                </c:pt>
                <c:pt idx="69560">
                  <c:v>-4.1759425035097199E-2</c:v>
                </c:pt>
                <c:pt idx="69561">
                  <c:v>-4.1609519326299298E-2</c:v>
                </c:pt>
                <c:pt idx="69562">
                  <c:v>-9.0031839901951703E-3</c:v>
                </c:pt>
                <c:pt idx="69563">
                  <c:v>-1.8104101463175499E-2</c:v>
                </c:pt>
                <c:pt idx="69564">
                  <c:v>-4.5912929934677799E-2</c:v>
                </c:pt>
                <c:pt idx="69565">
                  <c:v>-4.2914376387626497E-2</c:v>
                </c:pt>
                <c:pt idx="69566">
                  <c:v>-4.2910383073323899E-2</c:v>
                </c:pt>
                <c:pt idx="69567">
                  <c:v>5.1994988419122798E-2</c:v>
                </c:pt>
                <c:pt idx="69568">
                  <c:v>5.3266979234514802E-2</c:v>
                </c:pt>
                <c:pt idx="69569">
                  <c:v>5.3084103595745599E-2</c:v>
                </c:pt>
                <c:pt idx="69570">
                  <c:v>5.6418238676122202E-2</c:v>
                </c:pt>
                <c:pt idx="69571">
                  <c:v>6.89944187407842E-3</c:v>
                </c:pt>
                <c:pt idx="69572">
                  <c:v>1.4721047664129501E-2</c:v>
                </c:pt>
                <c:pt idx="69573">
                  <c:v>1.4870617616218501E-2</c:v>
                </c:pt>
                <c:pt idx="69574">
                  <c:v>2.1653847822702799E-2</c:v>
                </c:pt>
                <c:pt idx="69575">
                  <c:v>1.38700132216067E-2</c:v>
                </c:pt>
                <c:pt idx="69576">
                  <c:v>1.3892687826780801E-2</c:v>
                </c:pt>
                <c:pt idx="69577">
                  <c:v>1.13563670694623E-2</c:v>
                </c:pt>
                <c:pt idx="69578">
                  <c:v>1.5096125909380399E-2</c:v>
                </c:pt>
                <c:pt idx="69579">
                  <c:v>-2.2744212805331201E-2</c:v>
                </c:pt>
                <c:pt idx="69580">
                  <c:v>0.17877924016882499</c:v>
                </c:pt>
                <c:pt idx="69581">
                  <c:v>8.6090163295678299E-2</c:v>
                </c:pt>
                <c:pt idx="69582">
                  <c:v>8.6378326991237001E-2</c:v>
                </c:pt>
                <c:pt idx="69583">
                  <c:v>8.8851593611456406E-2</c:v>
                </c:pt>
                <c:pt idx="69584">
                  <c:v>0.13682631909432599</c:v>
                </c:pt>
                <c:pt idx="69585">
                  <c:v>0.123143248656733</c:v>
                </c:pt>
                <c:pt idx="69586">
                  <c:v>0.11596101097348099</c:v>
                </c:pt>
                <c:pt idx="69587">
                  <c:v>0.118257817718892</c:v>
                </c:pt>
                <c:pt idx="69588">
                  <c:v>0.193619391473662</c:v>
                </c:pt>
                <c:pt idx="69589">
                  <c:v>0.197675824805992</c:v>
                </c:pt>
                <c:pt idx="69590">
                  <c:v>0.21293054857587401</c:v>
                </c:pt>
                <c:pt idx="69591">
                  <c:v>0.23050717245330199</c:v>
                </c:pt>
                <c:pt idx="69592">
                  <c:v>0.164330889218672</c:v>
                </c:pt>
                <c:pt idx="69593">
                  <c:v>8.3228439867963605E-2</c:v>
                </c:pt>
                <c:pt idx="69594">
                  <c:v>0.166318312607665</c:v>
                </c:pt>
                <c:pt idx="69595">
                  <c:v>0.12733780670008399</c:v>
                </c:pt>
                <c:pt idx="69596">
                  <c:v>0.14426625612201399</c:v>
                </c:pt>
                <c:pt idx="69597">
                  <c:v>0.11524358748037</c:v>
                </c:pt>
                <c:pt idx="69598">
                  <c:v>0.189110286652836</c:v>
                </c:pt>
                <c:pt idx="69599">
                  <c:v>0.12971309941227499</c:v>
                </c:pt>
                <c:pt idx="69600">
                  <c:v>0.19860464985286799</c:v>
                </c:pt>
                <c:pt idx="69601">
                  <c:v>0.157605921574624</c:v>
                </c:pt>
                <c:pt idx="69602">
                  <c:v>0.203837019867813</c:v>
                </c:pt>
                <c:pt idx="69603">
                  <c:v>0.24028498124096601</c:v>
                </c:pt>
                <c:pt idx="69604">
                  <c:v>0.22397274213011001</c:v>
                </c:pt>
                <c:pt idx="69605">
                  <c:v>0.25741667212758101</c:v>
                </c:pt>
                <c:pt idx="69606">
                  <c:v>0.25973357184532597</c:v>
                </c:pt>
                <c:pt idx="69607">
                  <c:v>0.26034845637522502</c:v>
                </c:pt>
                <c:pt idx="69608">
                  <c:v>0.267236999568504</c:v>
                </c:pt>
                <c:pt idx="69609">
                  <c:v>0.26623597209280397</c:v>
                </c:pt>
                <c:pt idx="69610">
                  <c:v>0.22468504867413899</c:v>
                </c:pt>
                <c:pt idx="69611">
                  <c:v>0.223422193349505</c:v>
                </c:pt>
                <c:pt idx="69612">
                  <c:v>0.27895964927785499</c:v>
                </c:pt>
                <c:pt idx="69613">
                  <c:v>0.269959149287962</c:v>
                </c:pt>
                <c:pt idx="69614">
                  <c:v>0.217017218050192</c:v>
                </c:pt>
                <c:pt idx="69615">
                  <c:v>0.231436343355028</c:v>
                </c:pt>
                <c:pt idx="69616">
                  <c:v>0.21709924134366901</c:v>
                </c:pt>
                <c:pt idx="69617">
                  <c:v>0.26876455409428301</c:v>
                </c:pt>
                <c:pt idx="69618">
                  <c:v>0.26611870244054397</c:v>
                </c:pt>
                <c:pt idx="69619">
                  <c:v>0.34320547005494101</c:v>
                </c:pt>
                <c:pt idx="69620">
                  <c:v>0.344661818421931</c:v>
                </c:pt>
                <c:pt idx="69621">
                  <c:v>0.29745313929521999</c:v>
                </c:pt>
                <c:pt idx="69622">
                  <c:v>0.31395758511465099</c:v>
                </c:pt>
                <c:pt idx="69623">
                  <c:v>0.28670096372956799</c:v>
                </c:pt>
                <c:pt idx="69624">
                  <c:v>0.30089398161004</c:v>
                </c:pt>
                <c:pt idx="69625">
                  <c:v>0.308431702919502</c:v>
                </c:pt>
                <c:pt idx="69626">
                  <c:v>0.48257150769545198</c:v>
                </c:pt>
                <c:pt idx="69627">
                  <c:v>0.51959259936812996</c:v>
                </c:pt>
                <c:pt idx="69628">
                  <c:v>0.56255153944887804</c:v>
                </c:pt>
                <c:pt idx="69629">
                  <c:v>0.54565423305359395</c:v>
                </c:pt>
                <c:pt idx="69630">
                  <c:v>0.59573802536306897</c:v>
                </c:pt>
                <c:pt idx="69631">
                  <c:v>0.52352417876803004</c:v>
                </c:pt>
                <c:pt idx="69632">
                  <c:v>0.56268255687591995</c:v>
                </c:pt>
                <c:pt idx="69633">
                  <c:v>0.58952967090222097</c:v>
                </c:pt>
                <c:pt idx="69634">
                  <c:v>0.52477893483040206</c:v>
                </c:pt>
                <c:pt idx="69635">
                  <c:v>0.44815199278111301</c:v>
                </c:pt>
                <c:pt idx="69636">
                  <c:v>0.44934573823644303</c:v>
                </c:pt>
                <c:pt idx="69637">
                  <c:v>0.46278316336595399</c:v>
                </c:pt>
                <c:pt idx="69638">
                  <c:v>0.46030453480480599</c:v>
                </c:pt>
                <c:pt idx="69639">
                  <c:v>-6.95358031764437E-3</c:v>
                </c:pt>
                <c:pt idx="69640">
                  <c:v>-3.9905124236949696E-3</c:v>
                </c:pt>
                <c:pt idx="69641">
                  <c:v>-1.10252710464309E-2</c:v>
                </c:pt>
                <c:pt idx="69642">
                  <c:v>-3.4237353703178597E-2</c:v>
                </c:pt>
                <c:pt idx="69643">
                  <c:v>-4.6153179169406901E-2</c:v>
                </c:pt>
                <c:pt idx="69644">
                  <c:v>-4.6827771847661702E-2</c:v>
                </c:pt>
                <c:pt idx="69645">
                  <c:v>-4.0489656710046701E-2</c:v>
                </c:pt>
                <c:pt idx="69646">
                  <c:v>2.0351112720051702E-3</c:v>
                </c:pt>
                <c:pt idx="69647">
                  <c:v>4.1882788879710198E-3</c:v>
                </c:pt>
                <c:pt idx="69648">
                  <c:v>5.7177716113434498E-3</c:v>
                </c:pt>
                <c:pt idx="69649">
                  <c:v>1.00153520359236E-3</c:v>
                </c:pt>
                <c:pt idx="69650">
                  <c:v>-2.40205955203141E-2</c:v>
                </c:pt>
                <c:pt idx="69651">
                  <c:v>-4.0512776905276798E-2</c:v>
                </c:pt>
                <c:pt idx="69652">
                  <c:v>-4.5051775814361802E-2</c:v>
                </c:pt>
                <c:pt idx="69653">
                  <c:v>-4.83838089143191E-2</c:v>
                </c:pt>
                <c:pt idx="69654">
                  <c:v>-4.7443144113705697E-2</c:v>
                </c:pt>
                <c:pt idx="69655">
                  <c:v>-5.3343166487247899E-2</c:v>
                </c:pt>
                <c:pt idx="69656">
                  <c:v>-3.4503952404311998E-2</c:v>
                </c:pt>
                <c:pt idx="69657">
                  <c:v>-2.6020825632502902E-2</c:v>
                </c:pt>
                <c:pt idx="69658">
                  <c:v>-2.7600262302066799E-2</c:v>
                </c:pt>
                <c:pt idx="69659">
                  <c:v>-2.5753380012250599E-2</c:v>
                </c:pt>
                <c:pt idx="69660">
                  <c:v>-7.1169260490386396E-2</c:v>
                </c:pt>
                <c:pt idx="69661">
                  <c:v>-7.8551276769109404E-2</c:v>
                </c:pt>
                <c:pt idx="69662">
                  <c:v>3.6997332502792801E-3</c:v>
                </c:pt>
                <c:pt idx="69663">
                  <c:v>-6.7690052557596303E-3</c:v>
                </c:pt>
                <c:pt idx="69664">
                  <c:v>-1.09955859873445E-2</c:v>
                </c:pt>
                <c:pt idx="69665">
                  <c:v>-6.7393439164560301E-3</c:v>
                </c:pt>
                <c:pt idx="69666">
                  <c:v>-8.8992565953385193E-3</c:v>
                </c:pt>
                <c:pt idx="69667">
                  <c:v>-4.1787054351869399E-3</c:v>
                </c:pt>
                <c:pt idx="69668">
                  <c:v>-7.8713650581410999E-2</c:v>
                </c:pt>
                <c:pt idx="69669">
                  <c:v>-7.84916978628067E-2</c:v>
                </c:pt>
                <c:pt idx="69670">
                  <c:v>-3.01487295626485E-2</c:v>
                </c:pt>
                <c:pt idx="69671">
                  <c:v>-5.79067122513372E-2</c:v>
                </c:pt>
                <c:pt idx="69672">
                  <c:v>-5.6883278947020999E-2</c:v>
                </c:pt>
                <c:pt idx="69673">
                  <c:v>-5.7595381180788101E-2</c:v>
                </c:pt>
                <c:pt idx="69674">
                  <c:v>-4.3967757667006301E-2</c:v>
                </c:pt>
                <c:pt idx="69675">
                  <c:v>-4.4760500230536397E-2</c:v>
                </c:pt>
                <c:pt idx="69676">
                  <c:v>-2.52480732676576E-2</c:v>
                </c:pt>
                <c:pt idx="69677">
                  <c:v>-2.23173677382042E-2</c:v>
                </c:pt>
                <c:pt idx="69678">
                  <c:v>-2.26974883308017E-2</c:v>
                </c:pt>
                <c:pt idx="69679">
                  <c:v>-1.60311093606069E-2</c:v>
                </c:pt>
                <c:pt idx="69680">
                  <c:v>-4.1962671835500599E-2</c:v>
                </c:pt>
                <c:pt idx="69681">
                  <c:v>-5.1878708073857097E-2</c:v>
                </c:pt>
                <c:pt idx="69682">
                  <c:v>-5.0725631229774498E-2</c:v>
                </c:pt>
                <c:pt idx="69683">
                  <c:v>-5.3413590635751997E-2</c:v>
                </c:pt>
                <c:pt idx="69684">
                  <c:v>-5.0099025044659101E-2</c:v>
                </c:pt>
                <c:pt idx="69685">
                  <c:v>-5.2629094449982497E-2</c:v>
                </c:pt>
                <c:pt idx="69686">
                  <c:v>-5.5498683696343101E-2</c:v>
                </c:pt>
                <c:pt idx="69687">
                  <c:v>-5.8368492402351702E-2</c:v>
                </c:pt>
                <c:pt idx="69688">
                  <c:v>-5.83116817494444E-2</c:v>
                </c:pt>
                <c:pt idx="69689">
                  <c:v>-3.0319751403501401E-2</c:v>
                </c:pt>
                <c:pt idx="69690">
                  <c:v>-2.4559272904676799E-2</c:v>
                </c:pt>
                <c:pt idx="69691">
                  <c:v>-5.2582918895623498E-2</c:v>
                </c:pt>
                <c:pt idx="69692">
                  <c:v>-4.8197100821340398E-2</c:v>
                </c:pt>
                <c:pt idx="69693">
                  <c:v>-5.3611260969794898E-2</c:v>
                </c:pt>
                <c:pt idx="69694">
                  <c:v>-4.7996937472535001E-2</c:v>
                </c:pt>
                <c:pt idx="69695">
                  <c:v>-5.6310298569747397E-2</c:v>
                </c:pt>
                <c:pt idx="69696">
                  <c:v>-5.5600219309955602E-2</c:v>
                </c:pt>
                <c:pt idx="69697">
                  <c:v>-2.29475785324606E-2</c:v>
                </c:pt>
                <c:pt idx="69698">
                  <c:v>4.3259445481070399E-2</c:v>
                </c:pt>
                <c:pt idx="69699">
                  <c:v>3.70551153673883E-2</c:v>
                </c:pt>
                <c:pt idx="69700">
                  <c:v>4.2271245829094098E-2</c:v>
                </c:pt>
                <c:pt idx="69701">
                  <c:v>4.0255076655229399E-2</c:v>
                </c:pt>
                <c:pt idx="69702">
                  <c:v>3.94881621956042E-2</c:v>
                </c:pt>
                <c:pt idx="69703">
                  <c:v>3.99702470475609E-2</c:v>
                </c:pt>
                <c:pt idx="69704">
                  <c:v>7.8304184307127697E-2</c:v>
                </c:pt>
                <c:pt idx="69705">
                  <c:v>6.7041560936684494E-2</c:v>
                </c:pt>
                <c:pt idx="69706">
                  <c:v>5.2327212174901799E-2</c:v>
                </c:pt>
                <c:pt idx="69707">
                  <c:v>6.79489105219028E-2</c:v>
                </c:pt>
                <c:pt idx="69708">
                  <c:v>7.4902334508417198E-2</c:v>
                </c:pt>
                <c:pt idx="69709">
                  <c:v>7.5660849499679994E-2</c:v>
                </c:pt>
                <c:pt idx="69710">
                  <c:v>8.8713568136892601E-2</c:v>
                </c:pt>
                <c:pt idx="69711">
                  <c:v>7.9335640403441293E-2</c:v>
                </c:pt>
                <c:pt idx="69712">
                  <c:v>7.8402970285925397E-2</c:v>
                </c:pt>
                <c:pt idx="69713">
                  <c:v>0.108580482633165</c:v>
                </c:pt>
                <c:pt idx="69714">
                  <c:v>0.12069078972918</c:v>
                </c:pt>
                <c:pt idx="69715">
                  <c:v>0.109697327221288</c:v>
                </c:pt>
                <c:pt idx="69716">
                  <c:v>0.111042652824657</c:v>
                </c:pt>
                <c:pt idx="69717">
                  <c:v>3.7418164167773299E-2</c:v>
                </c:pt>
                <c:pt idx="69718">
                  <c:v>3.3940420352265903E-2</c:v>
                </c:pt>
                <c:pt idx="69719">
                  <c:v>6.2934905958249798E-2</c:v>
                </c:pt>
                <c:pt idx="69720">
                  <c:v>9.55182569835029E-2</c:v>
                </c:pt>
                <c:pt idx="69721">
                  <c:v>7.5698182350775994E-2</c:v>
                </c:pt>
                <c:pt idx="69722">
                  <c:v>9.8685892843159095E-2</c:v>
                </c:pt>
                <c:pt idx="69723">
                  <c:v>0.126115227637976</c:v>
                </c:pt>
                <c:pt idx="69724">
                  <c:v>0.12494317399709</c:v>
                </c:pt>
                <c:pt idx="69725">
                  <c:v>0.14120597762828499</c:v>
                </c:pt>
                <c:pt idx="69726">
                  <c:v>0.17550923860718101</c:v>
                </c:pt>
                <c:pt idx="69727">
                  <c:v>0.16307024615966201</c:v>
                </c:pt>
                <c:pt idx="69728">
                  <c:v>0.16496986966705299</c:v>
                </c:pt>
                <c:pt idx="69729">
                  <c:v>0.16713422793395799</c:v>
                </c:pt>
                <c:pt idx="69730">
                  <c:v>0.172643270116103</c:v>
                </c:pt>
                <c:pt idx="69731">
                  <c:v>0.154651009946812</c:v>
                </c:pt>
                <c:pt idx="69732">
                  <c:v>0.150262969253254</c:v>
                </c:pt>
                <c:pt idx="69733">
                  <c:v>0.218700737967089</c:v>
                </c:pt>
                <c:pt idx="69734">
                  <c:v>0.21944112761075099</c:v>
                </c:pt>
                <c:pt idx="69735">
                  <c:v>0.22380131133027001</c:v>
                </c:pt>
                <c:pt idx="69736">
                  <c:v>0.22752963372492299</c:v>
                </c:pt>
                <c:pt idx="69737">
                  <c:v>0.27802011954762001</c:v>
                </c:pt>
                <c:pt idx="69738">
                  <c:v>0.26170286014384803</c:v>
                </c:pt>
                <c:pt idx="69739">
                  <c:v>0.22327525183654701</c:v>
                </c:pt>
                <c:pt idx="69740">
                  <c:v>0.20313550681503201</c:v>
                </c:pt>
                <c:pt idx="69741">
                  <c:v>0.15740178118831799</c:v>
                </c:pt>
                <c:pt idx="69742">
                  <c:v>0.20979770408341</c:v>
                </c:pt>
                <c:pt idx="69743">
                  <c:v>0.19772518928447899</c:v>
                </c:pt>
                <c:pt idx="69744">
                  <c:v>0.161738431372457</c:v>
                </c:pt>
                <c:pt idx="69745">
                  <c:v>0.147562522441153</c:v>
                </c:pt>
                <c:pt idx="69746">
                  <c:v>0.17369333872704301</c:v>
                </c:pt>
                <c:pt idx="69747">
                  <c:v>0.196332953659588</c:v>
                </c:pt>
                <c:pt idx="69748">
                  <c:v>0.20039285389216299</c:v>
                </c:pt>
                <c:pt idx="69749">
                  <c:v>0.21655579504384001</c:v>
                </c:pt>
                <c:pt idx="69750">
                  <c:v>0.22364677609685599</c:v>
                </c:pt>
                <c:pt idx="69751">
                  <c:v>0.23031518111367</c:v>
                </c:pt>
                <c:pt idx="69752">
                  <c:v>0.246872067434148</c:v>
                </c:pt>
                <c:pt idx="69753">
                  <c:v>0.23646898454168999</c:v>
                </c:pt>
                <c:pt idx="69754">
                  <c:v>0.21606460948981299</c:v>
                </c:pt>
                <c:pt idx="69755">
                  <c:v>0.13393910194360101</c:v>
                </c:pt>
                <c:pt idx="69756">
                  <c:v>0.13916159675974701</c:v>
                </c:pt>
                <c:pt idx="69757">
                  <c:v>0.13762366261293399</c:v>
                </c:pt>
                <c:pt idx="69758">
                  <c:v>0.11867459057426299</c:v>
                </c:pt>
                <c:pt idx="69759">
                  <c:v>0.119569549418925</c:v>
                </c:pt>
                <c:pt idx="69760">
                  <c:v>0.31170975288194003</c:v>
                </c:pt>
                <c:pt idx="69761">
                  <c:v>0.27373426122767203</c:v>
                </c:pt>
                <c:pt idx="69762">
                  <c:v>0.33306618741919602</c:v>
                </c:pt>
                <c:pt idx="69763">
                  <c:v>0.39249877032264602</c:v>
                </c:pt>
                <c:pt idx="69764">
                  <c:v>0.52799588528450403</c:v>
                </c:pt>
                <c:pt idx="69765">
                  <c:v>0.244378738538649</c:v>
                </c:pt>
                <c:pt idx="69766">
                  <c:v>0.231347461673576</c:v>
                </c:pt>
                <c:pt idx="69767">
                  <c:v>-1.6902302024338602E-2</c:v>
                </c:pt>
                <c:pt idx="69768">
                  <c:v>-1.21281882743433E-2</c:v>
                </c:pt>
                <c:pt idx="69769">
                  <c:v>-1.9191157867872202E-2</c:v>
                </c:pt>
                <c:pt idx="69770">
                  <c:v>-2.0719679511100202E-2</c:v>
                </c:pt>
                <c:pt idx="69771">
                  <c:v>-1.7973939240473601E-2</c:v>
                </c:pt>
                <c:pt idx="69772">
                  <c:v>-4.6363470270740198E-2</c:v>
                </c:pt>
                <c:pt idx="69773">
                  <c:v>8.9595173849170706E-3</c:v>
                </c:pt>
                <c:pt idx="69774">
                  <c:v>1.1716116856011099E-2</c:v>
                </c:pt>
                <c:pt idx="69775">
                  <c:v>-4.6928283522151802E-2</c:v>
                </c:pt>
                <c:pt idx="69776">
                  <c:v>-3.9627690174453799E-2</c:v>
                </c:pt>
                <c:pt idx="69777">
                  <c:v>1.6725723578867101E-2</c:v>
                </c:pt>
                <c:pt idx="69778">
                  <c:v>-1.2945203236692701E-2</c:v>
                </c:pt>
                <c:pt idx="69779">
                  <c:v>-3.1058761602576802E-2</c:v>
                </c:pt>
                <c:pt idx="69780">
                  <c:v>-3.5604976478477601E-2</c:v>
                </c:pt>
                <c:pt idx="69781">
                  <c:v>-5.0448902384692303E-2</c:v>
                </c:pt>
                <c:pt idx="69782">
                  <c:v>-5.3937551618046697E-2</c:v>
                </c:pt>
                <c:pt idx="69783">
                  <c:v>-2.74132843647951E-2</c:v>
                </c:pt>
                <c:pt idx="69784">
                  <c:v>-2.4676198803529299E-2</c:v>
                </c:pt>
                <c:pt idx="69785">
                  <c:v>7.2825829538374302E-3</c:v>
                </c:pt>
                <c:pt idx="69786">
                  <c:v>7.5446907909062499E-3</c:v>
                </c:pt>
                <c:pt idx="69787">
                  <c:v>7.3212028018652103E-3</c:v>
                </c:pt>
                <c:pt idx="69788">
                  <c:v>1.98071604581215E-2</c:v>
                </c:pt>
                <c:pt idx="69789">
                  <c:v>-2.2166067532390199E-2</c:v>
                </c:pt>
                <c:pt idx="69790">
                  <c:v>-2.6599414299000201E-2</c:v>
                </c:pt>
                <c:pt idx="69791">
                  <c:v>-5.5250677719932098E-2</c:v>
                </c:pt>
                <c:pt idx="69792">
                  <c:v>-4.6989224912512499E-2</c:v>
                </c:pt>
                <c:pt idx="69793">
                  <c:v>-7.2535413367127398E-3</c:v>
                </c:pt>
                <c:pt idx="69794">
                  <c:v>-2.1963159941487099E-3</c:v>
                </c:pt>
                <c:pt idx="69795">
                  <c:v>-9.1253352131714892E-3</c:v>
                </c:pt>
                <c:pt idx="69796" formatCode="0.00E+00">
                  <c:v>5.4862857580140201E-4</c:v>
                </c:pt>
                <c:pt idx="69797">
                  <c:v>-3.5505361256255599E-2</c:v>
                </c:pt>
                <c:pt idx="69798">
                  <c:v>-3.3096125338786898E-2</c:v>
                </c:pt>
                <c:pt idx="69799">
                  <c:v>-3.9969588521126802E-2</c:v>
                </c:pt>
                <c:pt idx="69800">
                  <c:v>-3.9454701996411698E-2</c:v>
                </c:pt>
                <c:pt idx="69801">
                  <c:v>-3.8352783850051898E-2</c:v>
                </c:pt>
                <c:pt idx="69802">
                  <c:v>-3.77724192366439E-2</c:v>
                </c:pt>
                <c:pt idx="69803">
                  <c:v>3.5071554977406101E-3</c:v>
                </c:pt>
                <c:pt idx="69804">
                  <c:v>-2.2752190473263002E-3</c:v>
                </c:pt>
                <c:pt idx="69805">
                  <c:v>7.0718858440838903E-2</c:v>
                </c:pt>
                <c:pt idx="69806">
                  <c:v>7.4023523619603404E-2</c:v>
                </c:pt>
                <c:pt idx="69807">
                  <c:v>7.3285720393555506E-2</c:v>
                </c:pt>
                <c:pt idx="69808">
                  <c:v>6.5700577997914206E-2</c:v>
                </c:pt>
                <c:pt idx="69809">
                  <c:v>8.4169462236075104E-2</c:v>
                </c:pt>
                <c:pt idx="69810">
                  <c:v>8.64643692632793E-2</c:v>
                </c:pt>
                <c:pt idx="69811">
                  <c:v>9.1159203873909897E-2</c:v>
                </c:pt>
                <c:pt idx="69812">
                  <c:v>9.9753531301605095E-2</c:v>
                </c:pt>
                <c:pt idx="69813">
                  <c:v>8.5897427215687105E-2</c:v>
                </c:pt>
                <c:pt idx="69814">
                  <c:v>8.4736247381007601E-2</c:v>
                </c:pt>
                <c:pt idx="69815">
                  <c:v>0.121839004608035</c:v>
                </c:pt>
                <c:pt idx="69816">
                  <c:v>0.14129644173415401</c:v>
                </c:pt>
                <c:pt idx="69817">
                  <c:v>0.11266118701859</c:v>
                </c:pt>
                <c:pt idx="69818">
                  <c:v>5.2027460111332101E-2</c:v>
                </c:pt>
                <c:pt idx="69819">
                  <c:v>0.163266566323336</c:v>
                </c:pt>
                <c:pt idx="69820">
                  <c:v>5.2598534669487197E-2</c:v>
                </c:pt>
                <c:pt idx="69821">
                  <c:v>0.17591630209692299</c:v>
                </c:pt>
                <c:pt idx="69822">
                  <c:v>0.15735700065677699</c:v>
                </c:pt>
                <c:pt idx="69823">
                  <c:v>0.27356487118434403</c:v>
                </c:pt>
                <c:pt idx="69824">
                  <c:v>0.27762741048453199</c:v>
                </c:pt>
                <c:pt idx="69825">
                  <c:v>0.27827452363065602</c:v>
                </c:pt>
                <c:pt idx="69826">
                  <c:v>0.23092966573837001</c:v>
                </c:pt>
                <c:pt idx="69827">
                  <c:v>0.27698789878070601</c:v>
                </c:pt>
                <c:pt idx="69828">
                  <c:v>0.28013396103459098</c:v>
                </c:pt>
                <c:pt idx="69829">
                  <c:v>0.28880829483580001</c:v>
                </c:pt>
                <c:pt idx="69830">
                  <c:v>0.297453037474467</c:v>
                </c:pt>
                <c:pt idx="69831">
                  <c:v>0.31896146812125198</c:v>
                </c:pt>
                <c:pt idx="69832">
                  <c:v>0.28438217798541399</c:v>
                </c:pt>
                <c:pt idx="69833">
                  <c:v>0.403763082730281</c:v>
                </c:pt>
                <c:pt idx="69834">
                  <c:v>0.352852205213885</c:v>
                </c:pt>
                <c:pt idx="69835">
                  <c:v>0.44270849347547298</c:v>
                </c:pt>
                <c:pt idx="69836">
                  <c:v>0.45185079288367702</c:v>
                </c:pt>
                <c:pt idx="69837">
                  <c:v>0.469597529779755</c:v>
                </c:pt>
                <c:pt idx="69838">
                  <c:v>0.49807109968753499</c:v>
                </c:pt>
                <c:pt idx="69839">
                  <c:v>0.51032225279563503</c:v>
                </c:pt>
                <c:pt idx="69840">
                  <c:v>0.53885142188274004</c:v>
                </c:pt>
                <c:pt idx="69841">
                  <c:v>0.55073333651066403</c:v>
                </c:pt>
                <c:pt idx="69842">
                  <c:v>0.56637603209407805</c:v>
                </c:pt>
                <c:pt idx="69843">
                  <c:v>0.57969577337881995</c:v>
                </c:pt>
                <c:pt idx="69844">
                  <c:v>0.57659266223185501</c:v>
                </c:pt>
                <c:pt idx="69845">
                  <c:v>0.589461990671314</c:v>
                </c:pt>
                <c:pt idx="69846">
                  <c:v>0.58177563564391499</c:v>
                </c:pt>
                <c:pt idx="69847">
                  <c:v>0.60348998636767703</c:v>
                </c:pt>
                <c:pt idx="69848">
                  <c:v>0.62513185647967395</c:v>
                </c:pt>
                <c:pt idx="69849">
                  <c:v>0.637918739316232</c:v>
                </c:pt>
                <c:pt idx="69850">
                  <c:v>0.68462749945676205</c:v>
                </c:pt>
                <c:pt idx="69851">
                  <c:v>0.66277156947621996</c:v>
                </c:pt>
                <c:pt idx="69852">
                  <c:v>0.65093227428338096</c:v>
                </c:pt>
                <c:pt idx="69853">
                  <c:v>0.65318565983645005</c:v>
                </c:pt>
                <c:pt idx="69854">
                  <c:v>0.66505598958437495</c:v>
                </c:pt>
                <c:pt idx="69855">
                  <c:v>0.66701528689759104</c:v>
                </c:pt>
                <c:pt idx="69856">
                  <c:v>0.65511949170537698</c:v>
                </c:pt>
                <c:pt idx="69857">
                  <c:v>0.66018511527512802</c:v>
                </c:pt>
                <c:pt idx="69858">
                  <c:v>0.67240880682053705</c:v>
                </c:pt>
                <c:pt idx="69859">
                  <c:v>0.67317595446942302</c:v>
                </c:pt>
                <c:pt idx="69860">
                  <c:v>0.68373545283324</c:v>
                </c:pt>
                <c:pt idx="69861">
                  <c:v>0.70832497671876904</c:v>
                </c:pt>
                <c:pt idx="69862">
                  <c:v>0.77571107271941497</c:v>
                </c:pt>
                <c:pt idx="69863">
                  <c:v>0.79550065787628899</c:v>
                </c:pt>
                <c:pt idx="69864">
                  <c:v>0.74108069208475702</c:v>
                </c:pt>
                <c:pt idx="69865">
                  <c:v>0.71401629645860198</c:v>
                </c:pt>
                <c:pt idx="69866">
                  <c:v>0.86181844159185095</c:v>
                </c:pt>
                <c:pt idx="69867">
                  <c:v>0.85321876621765202</c:v>
                </c:pt>
                <c:pt idx="69868">
                  <c:v>0.70767554988094905</c:v>
                </c:pt>
                <c:pt idx="69869">
                  <c:v>0.68938605532096697</c:v>
                </c:pt>
                <c:pt idx="69870">
                  <c:v>0.78177846232859705</c:v>
                </c:pt>
                <c:pt idx="69871">
                  <c:v>0.78713329861484804</c:v>
                </c:pt>
                <c:pt idx="69872">
                  <c:v>0.87967781821701996</c:v>
                </c:pt>
                <c:pt idx="69873">
                  <c:v>0.88765499612837095</c:v>
                </c:pt>
                <c:pt idx="69874">
                  <c:v>1.1836591310659001E-2</c:v>
                </c:pt>
                <c:pt idx="69875">
                  <c:v>1.6377521983456898E-2</c:v>
                </c:pt>
                <c:pt idx="69876">
                  <c:v>1.12761383528849E-2</c:v>
                </c:pt>
                <c:pt idx="69877">
                  <c:v>1.2674642162894699E-2</c:v>
                </c:pt>
                <c:pt idx="69878">
                  <c:v>1.0545773997450599E-2</c:v>
                </c:pt>
                <c:pt idx="69879">
                  <c:v>2.48867633240175E-2</c:v>
                </c:pt>
                <c:pt idx="69880">
                  <c:v>2.8386589966979001E-2</c:v>
                </c:pt>
                <c:pt idx="69881">
                  <c:v>2.4487552785574501E-2</c:v>
                </c:pt>
                <c:pt idx="69882">
                  <c:v>3.0558334844005199E-2</c:v>
                </c:pt>
                <c:pt idx="69883">
                  <c:v>3.5556579409432498E-3</c:v>
                </c:pt>
                <c:pt idx="69884">
                  <c:v>7.2607687989243398E-3</c:v>
                </c:pt>
                <c:pt idx="69885">
                  <c:v>5.9161018131437199E-3</c:v>
                </c:pt>
                <c:pt idx="69886">
                  <c:v>5.4115799292069298E-3</c:v>
                </c:pt>
                <c:pt idx="69887">
                  <c:v>3.6441055593047E-2</c:v>
                </c:pt>
                <c:pt idx="69888">
                  <c:v>3.8567135914976597E-2</c:v>
                </c:pt>
                <c:pt idx="69889">
                  <c:v>5.1154323984963397E-2</c:v>
                </c:pt>
                <c:pt idx="69890">
                  <c:v>4.8253075386546197E-2</c:v>
                </c:pt>
                <c:pt idx="69891">
                  <c:v>6.1840346354435902E-2</c:v>
                </c:pt>
                <c:pt idx="69892">
                  <c:v>6.1897301144544503E-2</c:v>
                </c:pt>
                <c:pt idx="69893">
                  <c:v>7.0060199450747901E-2</c:v>
                </c:pt>
                <c:pt idx="69894">
                  <c:v>6.2330923674717299E-2</c:v>
                </c:pt>
                <c:pt idx="69895">
                  <c:v>6.5773369146196095E-2</c:v>
                </c:pt>
                <c:pt idx="69896">
                  <c:v>-3.1332229835803098E-3</c:v>
                </c:pt>
                <c:pt idx="69897">
                  <c:v>-4.36777195998077E-2</c:v>
                </c:pt>
                <c:pt idx="69898">
                  <c:v>-8.5138531997641598E-2</c:v>
                </c:pt>
                <c:pt idx="69899">
                  <c:v>-7.7683572545257304E-3</c:v>
                </c:pt>
                <c:pt idx="69900">
                  <c:v>-3.0228557713330498E-2</c:v>
                </c:pt>
                <c:pt idx="69901">
                  <c:v>-3.5221846331362203E-2</c:v>
                </c:pt>
                <c:pt idx="69902">
                  <c:v>-4.84592876949878E-2</c:v>
                </c:pt>
                <c:pt idx="69903">
                  <c:v>-5.4223087705676097E-2</c:v>
                </c:pt>
                <c:pt idx="69904">
                  <c:v>-7.0364585005864497E-2</c:v>
                </c:pt>
                <c:pt idx="69905" formatCode="0.00E+00">
                  <c:v>-6.8441038186595193E-5</c:v>
                </c:pt>
                <c:pt idx="69906">
                  <c:v>-2.8807826659139099E-2</c:v>
                </c:pt>
                <c:pt idx="69907">
                  <c:v>2.5116827875982701E-2</c:v>
                </c:pt>
                <c:pt idx="69908">
                  <c:v>1.6904600258259999E-2</c:v>
                </c:pt>
                <c:pt idx="69909">
                  <c:v>2.5084500190500899E-2</c:v>
                </c:pt>
                <c:pt idx="69910">
                  <c:v>2.76787272880341E-2</c:v>
                </c:pt>
                <c:pt idx="69911">
                  <c:v>2.86978374836965E-2</c:v>
                </c:pt>
                <c:pt idx="69912">
                  <c:v>2.6489460634124599E-2</c:v>
                </c:pt>
                <c:pt idx="69913">
                  <c:v>2.7497134560373601E-2</c:v>
                </c:pt>
                <c:pt idx="69914">
                  <c:v>7.02446992668681E-3</c:v>
                </c:pt>
                <c:pt idx="69915">
                  <c:v>8.4198603488867506E-3</c:v>
                </c:pt>
                <c:pt idx="69916">
                  <c:v>5.6865401806733802E-3</c:v>
                </c:pt>
                <c:pt idx="69917">
                  <c:v>7.2309937699312999E-3</c:v>
                </c:pt>
                <c:pt idx="69918">
                  <c:v>5.71834929071379E-3</c:v>
                </c:pt>
                <c:pt idx="69919">
                  <c:v>1.40197662523913E-2</c:v>
                </c:pt>
                <c:pt idx="69920">
                  <c:v>1.27139097769122E-2</c:v>
                </c:pt>
                <c:pt idx="69921">
                  <c:v>9.6900013036749204E-3</c:v>
                </c:pt>
                <c:pt idx="69922">
                  <c:v>8.2303773822689497E-3</c:v>
                </c:pt>
                <c:pt idx="69923">
                  <c:v>9.6017463360739103E-2</c:v>
                </c:pt>
                <c:pt idx="69924">
                  <c:v>9.5777311219843606E-2</c:v>
                </c:pt>
                <c:pt idx="69925">
                  <c:v>0.105727143135029</c:v>
                </c:pt>
                <c:pt idx="69926">
                  <c:v>6.1040941483055E-2</c:v>
                </c:pt>
                <c:pt idx="69927">
                  <c:v>6.4527762182662901E-2</c:v>
                </c:pt>
                <c:pt idx="69928">
                  <c:v>5.7827701805272101E-2</c:v>
                </c:pt>
                <c:pt idx="69929">
                  <c:v>6.7360462421401895E-2</c:v>
                </c:pt>
                <c:pt idx="69930">
                  <c:v>6.0420206082709198E-2</c:v>
                </c:pt>
                <c:pt idx="69931">
                  <c:v>8.7476016900614795E-2</c:v>
                </c:pt>
                <c:pt idx="69932">
                  <c:v>8.0564840710164398E-2</c:v>
                </c:pt>
                <c:pt idx="69933">
                  <c:v>8.8186688077716902E-2</c:v>
                </c:pt>
                <c:pt idx="69934">
                  <c:v>8.2242398535129699E-2</c:v>
                </c:pt>
                <c:pt idx="69935">
                  <c:v>9.4016438507004099E-2</c:v>
                </c:pt>
                <c:pt idx="69936">
                  <c:v>8.8039886654602606E-2</c:v>
                </c:pt>
                <c:pt idx="69937">
                  <c:v>8.9630031325127896E-2</c:v>
                </c:pt>
                <c:pt idx="69938">
                  <c:v>8.3633323239915694E-2</c:v>
                </c:pt>
                <c:pt idx="69939">
                  <c:v>8.5462955374536506E-2</c:v>
                </c:pt>
                <c:pt idx="69940">
                  <c:v>7.9456102914814794E-2</c:v>
                </c:pt>
                <c:pt idx="69941">
                  <c:v>9.1210679087737806E-2</c:v>
                </c:pt>
                <c:pt idx="69942">
                  <c:v>8.4030852153585495E-2</c:v>
                </c:pt>
                <c:pt idx="69943">
                  <c:v>8.7806041354056202E-2</c:v>
                </c:pt>
                <c:pt idx="69944">
                  <c:v>8.0537201194668104E-2</c:v>
                </c:pt>
                <c:pt idx="69945">
                  <c:v>0.114393415172284</c:v>
                </c:pt>
                <c:pt idx="69946">
                  <c:v>0.10784065080975801</c:v>
                </c:pt>
                <c:pt idx="69947">
                  <c:v>0.117842671629836</c:v>
                </c:pt>
                <c:pt idx="69948">
                  <c:v>0.111220028259382</c:v>
                </c:pt>
                <c:pt idx="69949">
                  <c:v>0.129193988195377</c:v>
                </c:pt>
                <c:pt idx="69950">
                  <c:v>0.122677890796822</c:v>
                </c:pt>
                <c:pt idx="69951">
                  <c:v>0.11351077411774201</c:v>
                </c:pt>
                <c:pt idx="69952">
                  <c:v>6.95358031764437E-3</c:v>
                </c:pt>
                <c:pt idx="69953">
                  <c:v>1.42454529254827E-2</c:v>
                </c:pt>
                <c:pt idx="69954">
                  <c:v>-4.2786630354196796E-3</c:v>
                </c:pt>
                <c:pt idx="69955">
                  <c:v>-7.8384156390749402E-3</c:v>
                </c:pt>
                <c:pt idx="69956">
                  <c:v>-1.5860741830510099E-2</c:v>
                </c:pt>
                <c:pt idx="69957">
                  <c:v>-8.8720741470940095E-3</c:v>
                </c:pt>
                <c:pt idx="69958">
                  <c:v>-9.4485723823762805E-3</c:v>
                </c:pt>
                <c:pt idx="69959">
                  <c:v>-1.1362015419423801E-2</c:v>
                </c:pt>
                <c:pt idx="69960">
                  <c:v>-9.3156357710988402E-3</c:v>
                </c:pt>
                <c:pt idx="69961">
                  <c:v>-1.10323718770133E-2</c:v>
                </c:pt>
                <c:pt idx="69962">
                  <c:v>-7.1318498910695098E-3</c:v>
                </c:pt>
                <c:pt idx="69963">
                  <c:v>8.0062931695690197E-3</c:v>
                </c:pt>
                <c:pt idx="69964">
                  <c:v>-1.8558800236279299E-2</c:v>
                </c:pt>
                <c:pt idx="69965">
                  <c:v>4.5764007755388896E-3</c:v>
                </c:pt>
                <c:pt idx="69966">
                  <c:v>5.9763566606201697E-2</c:v>
                </c:pt>
                <c:pt idx="69967">
                  <c:v>6.1013284051126299E-2</c:v>
                </c:pt>
                <c:pt idx="69968">
                  <c:v>5.2300243222955997E-2</c:v>
                </c:pt>
                <c:pt idx="69969">
                  <c:v>4.2124460472614499E-2</c:v>
                </c:pt>
                <c:pt idx="69970">
                  <c:v>3.4927109017783398E-2</c:v>
                </c:pt>
                <c:pt idx="69971">
                  <c:v>4.6854669007444699E-2</c:v>
                </c:pt>
                <c:pt idx="69972">
                  <c:v>8.9483277137760206E-2</c:v>
                </c:pt>
                <c:pt idx="69973">
                  <c:v>9.4329751813349405E-2</c:v>
                </c:pt>
                <c:pt idx="69974">
                  <c:v>9.1534723976772897E-2</c:v>
                </c:pt>
                <c:pt idx="69975">
                  <c:v>9.1649759730304703E-2</c:v>
                </c:pt>
                <c:pt idx="69976">
                  <c:v>3.65079162660659E-2</c:v>
                </c:pt>
                <c:pt idx="69977">
                  <c:v>7.4175679566657701E-2</c:v>
                </c:pt>
                <c:pt idx="69978">
                  <c:v>4.5695876040897199E-2</c:v>
                </c:pt>
                <c:pt idx="69979">
                  <c:v>5.3491511995886698E-2</c:v>
                </c:pt>
                <c:pt idx="69980">
                  <c:v>2.6013928047789701E-2</c:v>
                </c:pt>
                <c:pt idx="69981">
                  <c:v>6.6858906927999007E-2</c:v>
                </c:pt>
                <c:pt idx="69982">
                  <c:v>9.0491415025836894E-2</c:v>
                </c:pt>
                <c:pt idx="69983">
                  <c:v>9.0080842413124307E-2</c:v>
                </c:pt>
                <c:pt idx="69984">
                  <c:v>0.135230980468417</c:v>
                </c:pt>
                <c:pt idx="69985">
                  <c:v>0.13557129858436401</c:v>
                </c:pt>
                <c:pt idx="69986">
                  <c:v>0.13421338385074</c:v>
                </c:pt>
                <c:pt idx="69987">
                  <c:v>0.14062847284765401</c:v>
                </c:pt>
                <c:pt idx="69988">
                  <c:v>9.6328040547656493E-2</c:v>
                </c:pt>
                <c:pt idx="69989">
                  <c:v>9.5711935223534703E-2</c:v>
                </c:pt>
                <c:pt idx="69990">
                  <c:v>9.5453901536005095E-2</c:v>
                </c:pt>
                <c:pt idx="69991">
                  <c:v>9.6206177122026101E-2</c:v>
                </c:pt>
                <c:pt idx="69992">
                  <c:v>9.7459257806207206E-2</c:v>
                </c:pt>
                <c:pt idx="69993">
                  <c:v>9.2853323571101098E-2</c:v>
                </c:pt>
                <c:pt idx="69994">
                  <c:v>9.8487236200674497E-2</c:v>
                </c:pt>
                <c:pt idx="69995">
                  <c:v>0.115574746505887</c:v>
                </c:pt>
                <c:pt idx="69996">
                  <c:v>0.120307812744187</c:v>
                </c:pt>
                <c:pt idx="69997">
                  <c:v>0.121234972066687</c:v>
                </c:pt>
                <c:pt idx="69998">
                  <c:v>0.11641423157184499</c:v>
                </c:pt>
                <c:pt idx="69999">
                  <c:v>0.11042886331714399</c:v>
                </c:pt>
                <c:pt idx="70000">
                  <c:v>0.10999515195132401</c:v>
                </c:pt>
                <c:pt idx="70001">
                  <c:v>0.107127004051164</c:v>
                </c:pt>
                <c:pt idx="70002">
                  <c:v>0.102540532388494</c:v>
                </c:pt>
                <c:pt idx="70003">
                  <c:v>5.9248300906924199E-2</c:v>
                </c:pt>
                <c:pt idx="70004">
                  <c:v>6.3118250618282801E-2</c:v>
                </c:pt>
                <c:pt idx="70005">
                  <c:v>0.12952146848445301</c:v>
                </c:pt>
                <c:pt idx="70006">
                  <c:v>0.11664139441495899</c:v>
                </c:pt>
                <c:pt idx="70007">
                  <c:v>0.117398373438871</c:v>
                </c:pt>
                <c:pt idx="70008">
                  <c:v>0.155183213485691</c:v>
                </c:pt>
                <c:pt idx="70009">
                  <c:v>0.156262217227046</c:v>
                </c:pt>
                <c:pt idx="70010">
                  <c:v>0.11138881226403199</c:v>
                </c:pt>
                <c:pt idx="70011">
                  <c:v>0.107150039672868</c:v>
                </c:pt>
                <c:pt idx="70012">
                  <c:v>0.112841282839009</c:v>
                </c:pt>
                <c:pt idx="70013">
                  <c:v>0.10704353009525799</c:v>
                </c:pt>
                <c:pt idx="70014">
                  <c:v>0.106697086377499</c:v>
                </c:pt>
                <c:pt idx="70015">
                  <c:v>0.107937859439854</c:v>
                </c:pt>
                <c:pt idx="70016">
                  <c:v>0.104027540957306</c:v>
                </c:pt>
                <c:pt idx="70017">
                  <c:v>0.101095758774409</c:v>
                </c:pt>
                <c:pt idx="70018">
                  <c:v>9.8271675764638897E-2</c:v>
                </c:pt>
                <c:pt idx="70019">
                  <c:v>0.102352101469587</c:v>
                </c:pt>
                <c:pt idx="70020">
                  <c:v>8.3564285641828107E-2</c:v>
                </c:pt>
                <c:pt idx="70021">
                  <c:v>8.4498701636921095E-2</c:v>
                </c:pt>
                <c:pt idx="70022">
                  <c:v>8.2826569117349494E-2</c:v>
                </c:pt>
                <c:pt idx="70023">
                  <c:v>0.107827162769317</c:v>
                </c:pt>
                <c:pt idx="70024">
                  <c:v>0.118758960118048</c:v>
                </c:pt>
                <c:pt idx="70025">
                  <c:v>0.12317334970022301</c:v>
                </c:pt>
                <c:pt idx="70026">
                  <c:v>0.12313738355509</c:v>
                </c:pt>
                <c:pt idx="70027">
                  <c:v>0.14736656783242799</c:v>
                </c:pt>
                <c:pt idx="70028">
                  <c:v>0.180319551310999</c:v>
                </c:pt>
                <c:pt idx="70029">
                  <c:v>0.166276764242032</c:v>
                </c:pt>
                <c:pt idx="70030">
                  <c:v>0.22476264451936301</c:v>
                </c:pt>
                <c:pt idx="70031">
                  <c:v>0.32264358021081602</c:v>
                </c:pt>
                <c:pt idx="70032">
                  <c:v>0.258232410025869</c:v>
                </c:pt>
                <c:pt idx="70033">
                  <c:v>0.26104092275917501</c:v>
                </c:pt>
                <c:pt idx="70034">
                  <c:v>0.20621048179648599</c:v>
                </c:pt>
                <c:pt idx="70035">
                  <c:v>0.23235651283730599</c:v>
                </c:pt>
                <c:pt idx="70036">
                  <c:v>0.263083910718727</c:v>
                </c:pt>
                <c:pt idx="70037">
                  <c:v>0.27221212753399898</c:v>
                </c:pt>
                <c:pt idx="70038">
                  <c:v>0.25089514739471902</c:v>
                </c:pt>
                <c:pt idx="70039">
                  <c:v>0.25273628868914799</c:v>
                </c:pt>
                <c:pt idx="70040">
                  <c:v>0.25016162874126202</c:v>
                </c:pt>
                <c:pt idx="70041">
                  <c:v>0.26081206565847098</c:v>
                </c:pt>
                <c:pt idx="70042">
                  <c:v>0.27363883982783799</c:v>
                </c:pt>
                <c:pt idx="70043">
                  <c:v>0.27051673712114099</c:v>
                </c:pt>
                <c:pt idx="70044">
                  <c:v>0.27835172570071398</c:v>
                </c:pt>
                <c:pt idx="70045">
                  <c:v>0.283000654573767</c:v>
                </c:pt>
                <c:pt idx="70046">
                  <c:v>0.28923070673418899</c:v>
                </c:pt>
                <c:pt idx="70047">
                  <c:v>0.27945700854310801</c:v>
                </c:pt>
                <c:pt idx="70048">
                  <c:v>0.27456635554595599</c:v>
                </c:pt>
                <c:pt idx="70049">
                  <c:v>0.30136564749412198</c:v>
                </c:pt>
                <c:pt idx="70050">
                  <c:v>0.29813281625828503</c:v>
                </c:pt>
                <c:pt idx="70051">
                  <c:v>0.28631625607750699</c:v>
                </c:pt>
                <c:pt idx="70052">
                  <c:v>0.28616685056292002</c:v>
                </c:pt>
                <c:pt idx="70053">
                  <c:v>0.28690228739254597</c:v>
                </c:pt>
                <c:pt idx="70054">
                  <c:v>0.33898332839596501</c:v>
                </c:pt>
                <c:pt idx="70055">
                  <c:v>0.38684887608232998</c:v>
                </c:pt>
                <c:pt idx="70056">
                  <c:v>0.39390553038863002</c:v>
                </c:pt>
                <c:pt idx="70057">
                  <c:v>0.362343282954185</c:v>
                </c:pt>
                <c:pt idx="70058">
                  <c:v>0.31685971017833903</c:v>
                </c:pt>
                <c:pt idx="70059">
                  <c:v>0.32773055012634</c:v>
                </c:pt>
                <c:pt idx="70060">
                  <c:v>0.361438203275186</c:v>
                </c:pt>
                <c:pt idx="70061">
                  <c:v>0.35063890287787902</c:v>
                </c:pt>
                <c:pt idx="70062">
                  <c:v>0.37001884225527198</c:v>
                </c:pt>
                <c:pt idx="70063">
                  <c:v>0.39103395419202802</c:v>
                </c:pt>
                <c:pt idx="70064">
                  <c:v>0.33940646183198903</c:v>
                </c:pt>
                <c:pt idx="70065">
                  <c:v>0.38278960710724202</c:v>
                </c:pt>
                <c:pt idx="70066">
                  <c:v>0.38567414391428101</c:v>
                </c:pt>
                <c:pt idx="70067">
                  <c:v>0.39828202207124302</c:v>
                </c:pt>
                <c:pt idx="70068">
                  <c:v>0.38843506814096501</c:v>
                </c:pt>
                <c:pt idx="70069">
                  <c:v>0.381215110444584</c:v>
                </c:pt>
                <c:pt idx="70070">
                  <c:v>0.41284286199985698</c:v>
                </c:pt>
                <c:pt idx="70071">
                  <c:v>0.41781414808905898</c:v>
                </c:pt>
                <c:pt idx="70072">
                  <c:v>0.38432082999052503</c:v>
                </c:pt>
                <c:pt idx="70073">
                  <c:v>0.55476074392346097</c:v>
                </c:pt>
                <c:pt idx="70074">
                  <c:v>0.64154877144044697</c:v>
                </c:pt>
                <c:pt idx="70075">
                  <c:v>0.66102680572069294</c:v>
                </c:pt>
                <c:pt idx="70076">
                  <c:v>-8.2568431402627596E-3</c:v>
                </c:pt>
                <c:pt idx="70077">
                  <c:v>-1.27981743168537E-2</c:v>
                </c:pt>
                <c:pt idx="70078">
                  <c:v>-9.4817832991802506E-3</c:v>
                </c:pt>
                <c:pt idx="70079">
                  <c:v>-2.7483407913108701E-2</c:v>
                </c:pt>
                <c:pt idx="70080">
                  <c:v>-3.17266221346581E-2</c:v>
                </c:pt>
                <c:pt idx="70081">
                  <c:v>-3.2708605806681001E-2</c:v>
                </c:pt>
                <c:pt idx="70082">
                  <c:v>-1.36095751039129E-2</c:v>
                </c:pt>
                <c:pt idx="70083">
                  <c:v>-8.10487327839126E-3</c:v>
                </c:pt>
                <c:pt idx="70084">
                  <c:v>1.2016709415933099E-2</c:v>
                </c:pt>
                <c:pt idx="70085">
                  <c:v>1.4061142164432701E-2</c:v>
                </c:pt>
                <c:pt idx="70086">
                  <c:v>1.6136433807184301E-2</c:v>
                </c:pt>
                <c:pt idx="70087">
                  <c:v>1.6695015362594198E-2</c:v>
                </c:pt>
                <c:pt idx="70088">
                  <c:v>1.04689985055617E-2</c:v>
                </c:pt>
                <c:pt idx="70089">
                  <c:v>5.6573591443038699E-3</c:v>
                </c:pt>
                <c:pt idx="70090">
                  <c:v>1.1829132385774601E-2</c:v>
                </c:pt>
                <c:pt idx="70091">
                  <c:v>2.39726746490487E-3</c:v>
                </c:pt>
                <c:pt idx="70092">
                  <c:v>6.9026883617309097E-3</c:v>
                </c:pt>
                <c:pt idx="70093">
                  <c:v>6.98857417404097E-3</c:v>
                </c:pt>
                <c:pt idx="70094">
                  <c:v>5.6559075044191297E-3</c:v>
                </c:pt>
                <c:pt idx="70095">
                  <c:v>6.3922592469360896E-3</c:v>
                </c:pt>
                <c:pt idx="70096">
                  <c:v>6.2802849860770201E-3</c:v>
                </c:pt>
                <c:pt idx="70097">
                  <c:v>1.74569797996348E-3</c:v>
                </c:pt>
                <c:pt idx="70098">
                  <c:v>1.33941877187915E-3</c:v>
                </c:pt>
                <c:pt idx="70099">
                  <c:v>-2.6403925345925799E-3</c:v>
                </c:pt>
                <c:pt idx="70100">
                  <c:v>-6.4510922429741298E-3</c:v>
                </c:pt>
                <c:pt idx="70101">
                  <c:v>-1.66343249795697E-3</c:v>
                </c:pt>
                <c:pt idx="70102">
                  <c:v>1.05936698425028E-2</c:v>
                </c:pt>
                <c:pt idx="70103">
                  <c:v>1.31129730790648E-2</c:v>
                </c:pt>
                <c:pt idx="70104">
                  <c:v>8.8017152637658302E-3</c:v>
                </c:pt>
                <c:pt idx="70105">
                  <c:v>1.4059691581922401E-3</c:v>
                </c:pt>
                <c:pt idx="70106">
                  <c:v>-4.1152013401828296E-3</c:v>
                </c:pt>
                <c:pt idx="70107">
                  <c:v>-8.9590568870228093E-3</c:v>
                </c:pt>
                <c:pt idx="70108">
                  <c:v>-5.9370617065519398E-3</c:v>
                </c:pt>
                <c:pt idx="70109">
                  <c:v>-8.2683971095074398E-3</c:v>
                </c:pt>
                <c:pt idx="70110">
                  <c:v>-1.37221767836426E-2</c:v>
                </c:pt>
                <c:pt idx="70111">
                  <c:v>-2.0537164444616101E-2</c:v>
                </c:pt>
                <c:pt idx="70112">
                  <c:v>-2.22312168713521E-2</c:v>
                </c:pt>
                <c:pt idx="70113">
                  <c:v>-3.5379104910673698E-2</c:v>
                </c:pt>
                <c:pt idx="70114">
                  <c:v>-2.3580465133314899E-2</c:v>
                </c:pt>
                <c:pt idx="70115">
                  <c:v>-3.2110832285609403E-2</c:v>
                </c:pt>
                <c:pt idx="70116">
                  <c:v>-2.3120783094335799E-2</c:v>
                </c:pt>
                <c:pt idx="70117">
                  <c:v>-1.5946361420059799E-2</c:v>
                </c:pt>
                <c:pt idx="70118">
                  <c:v>7.6471396630600694E-2</c:v>
                </c:pt>
                <c:pt idx="70119">
                  <c:v>7.2500348109421894E-2</c:v>
                </c:pt>
                <c:pt idx="70120">
                  <c:v>0.103304874560199</c:v>
                </c:pt>
                <c:pt idx="70121">
                  <c:v>0.116416241235824</c:v>
                </c:pt>
                <c:pt idx="70122">
                  <c:v>0.11681961030261299</c:v>
                </c:pt>
                <c:pt idx="70123">
                  <c:v>2.1852720092468501E-2</c:v>
                </c:pt>
                <c:pt idx="70124">
                  <c:v>1.8972224408056099E-2</c:v>
                </c:pt>
                <c:pt idx="70125">
                  <c:v>1.12819208606362E-2</c:v>
                </c:pt>
                <c:pt idx="70126">
                  <c:v>3.96678533728822E-2</c:v>
                </c:pt>
                <c:pt idx="70127">
                  <c:v>2.0185223677877E-2</c:v>
                </c:pt>
                <c:pt idx="70128">
                  <c:v>0.160528254120128</c:v>
                </c:pt>
                <c:pt idx="70129">
                  <c:v>0.15669020263031699</c:v>
                </c:pt>
                <c:pt idx="70130">
                  <c:v>0.30012372041721003</c:v>
                </c:pt>
                <c:pt idx="70131">
                  <c:v>0</c:v>
                </c:pt>
                <c:pt idx="70132">
                  <c:v>-4.2617956528880896E-3</c:v>
                </c:pt>
                <c:pt idx="70133" formatCode="0.00E+00">
                  <c:v>-7.3008130368124003E-4</c:v>
                </c:pt>
                <c:pt idx="70134">
                  <c:v>4.5037649637424898E-3</c:v>
                </c:pt>
                <c:pt idx="70135">
                  <c:v>7.6716786845807397E-3</c:v>
                </c:pt>
                <c:pt idx="70136">
                  <c:v>1.0394371731201999E-2</c:v>
                </c:pt>
                <c:pt idx="70137">
                  <c:v>1.4574399252470701E-2</c:v>
                </c:pt>
                <c:pt idx="70138">
                  <c:v>1.10822546997519E-2</c:v>
                </c:pt>
                <c:pt idx="70139">
                  <c:v>1.12485791985736E-2</c:v>
                </c:pt>
                <c:pt idx="70140">
                  <c:v>1.18671194095798E-2</c:v>
                </c:pt>
                <c:pt idx="70141">
                  <c:v>-3.5604697714351999E-2</c:v>
                </c:pt>
                <c:pt idx="70142">
                  <c:v>-3.2871213506260502E-2</c:v>
                </c:pt>
                <c:pt idx="70143">
                  <c:v>-3.5654954079714599E-2</c:v>
                </c:pt>
                <c:pt idx="70144">
                  <c:v>-3.2029395442172599E-2</c:v>
                </c:pt>
                <c:pt idx="70145">
                  <c:v>-3.4516777457360197E-2</c:v>
                </c:pt>
                <c:pt idx="70146">
                  <c:v>-4.4251834664169098E-2</c:v>
                </c:pt>
                <c:pt idx="70147">
                  <c:v>-4.47535955460973E-2</c:v>
                </c:pt>
                <c:pt idx="70148">
                  <c:v>7.8411329491518897E-3</c:v>
                </c:pt>
                <c:pt idx="70149">
                  <c:v>1.9432360175031901E-2</c:v>
                </c:pt>
                <c:pt idx="70150">
                  <c:v>2.0830769144367399E-2</c:v>
                </c:pt>
                <c:pt idx="70151">
                  <c:v>0.187325890798584</c:v>
                </c:pt>
                <c:pt idx="70152">
                  <c:v>0</c:v>
                </c:pt>
                <c:pt idx="70153">
                  <c:v>-6.1916174532170498E-3</c:v>
                </c:pt>
                <c:pt idx="70154">
                  <c:v>-2.6448043134714699E-3</c:v>
                </c:pt>
                <c:pt idx="70155">
                  <c:v>3.7092643627145701E-3</c:v>
                </c:pt>
                <c:pt idx="70156">
                  <c:v>9.4077331066291202E-3</c:v>
                </c:pt>
                <c:pt idx="70157">
                  <c:v>1.2745326758892801E-2</c:v>
                </c:pt>
                <c:pt idx="70158">
                  <c:v>-3.03032162760354E-2</c:v>
                </c:pt>
                <c:pt idx="70159">
                  <c:v>-3.1392390935640599E-2</c:v>
                </c:pt>
                <c:pt idx="70160">
                  <c:v>-3.54172421062941E-2</c:v>
                </c:pt>
                <c:pt idx="70161">
                  <c:v>-3.7544493722502001E-2</c:v>
                </c:pt>
                <c:pt idx="70162">
                  <c:v>-4.5426305719960799E-2</c:v>
                </c:pt>
                <c:pt idx="70163">
                  <c:v>-5.1859935556590901E-2</c:v>
                </c:pt>
                <c:pt idx="70164">
                  <c:v>8.8343591388738693E-2</c:v>
                </c:pt>
                <c:pt idx="70165">
                  <c:v>0.12873415818952</c:v>
                </c:pt>
                <c:pt idx="70166">
                  <c:v>0.16104862819667601</c:v>
                </c:pt>
                <c:pt idx="70167">
                  <c:v>0.147950955476297</c:v>
                </c:pt>
                <c:pt idx="70168">
                  <c:v>0.33641430934050898</c:v>
                </c:pt>
                <c:pt idx="70169">
                  <c:v>8.2568431402627596E-3</c:v>
                </c:pt>
                <c:pt idx="70170">
                  <c:v>1.47603376499751E-2</c:v>
                </c:pt>
                <c:pt idx="70171">
                  <c:v>1.1288370739469001E-2</c:v>
                </c:pt>
                <c:pt idx="70172">
                  <c:v>3.8194911421142397E-2</c:v>
                </c:pt>
                <c:pt idx="70173">
                  <c:v>3.8334236512990102E-2</c:v>
                </c:pt>
                <c:pt idx="70174">
                  <c:v>1.2879912807399699E-2</c:v>
                </c:pt>
                <c:pt idx="70175">
                  <c:v>1.7475798658415299E-2</c:v>
                </c:pt>
                <c:pt idx="70176">
                  <c:v>1.79604956894623E-2</c:v>
                </c:pt>
                <c:pt idx="70177">
                  <c:v>-1.62926535702256E-2</c:v>
                </c:pt>
                <c:pt idx="70178">
                  <c:v>-1.8895979776838202E-2</c:v>
                </c:pt>
                <c:pt idx="70179">
                  <c:v>-1.4830428941184901E-2</c:v>
                </c:pt>
                <c:pt idx="70180">
                  <c:v>-1.5847813837817901E-2</c:v>
                </c:pt>
                <c:pt idx="70181">
                  <c:v>-2.7800307865507301E-2</c:v>
                </c:pt>
                <c:pt idx="70182">
                  <c:v>-2.92596208456594E-2</c:v>
                </c:pt>
                <c:pt idx="70183">
                  <c:v>-3.18514020576861E-2</c:v>
                </c:pt>
                <c:pt idx="70184">
                  <c:v>-1.7177933841426799E-2</c:v>
                </c:pt>
                <c:pt idx="70185">
                  <c:v>-2.43404379899359E-2</c:v>
                </c:pt>
                <c:pt idx="70186">
                  <c:v>-1.49598503530625E-2</c:v>
                </c:pt>
                <c:pt idx="70187">
                  <c:v>-1.8953565013724898E-2</c:v>
                </c:pt>
                <c:pt idx="70188">
                  <c:v>-1.7667964032848E-2</c:v>
                </c:pt>
                <c:pt idx="70189">
                  <c:v>-6.3885117595887603E-3</c:v>
                </c:pt>
                <c:pt idx="70190">
                  <c:v>-1.8270174442818099E-3</c:v>
                </c:pt>
                <c:pt idx="70191">
                  <c:v>5.3125514451988201E-3</c:v>
                </c:pt>
                <c:pt idx="70192">
                  <c:v>5.6630281458257901E-2</c:v>
                </c:pt>
                <c:pt idx="70193">
                  <c:v>1.916634588074E-2</c:v>
                </c:pt>
                <c:pt idx="70194">
                  <c:v>1.9234973641431601E-2</c:v>
                </c:pt>
                <c:pt idx="70195">
                  <c:v>2.0057825482437001E-2</c:v>
                </c:pt>
                <c:pt idx="70196">
                  <c:v>3.0131199524147501E-2</c:v>
                </c:pt>
                <c:pt idx="70197">
                  <c:v>2.74954829382263E-2</c:v>
                </c:pt>
                <c:pt idx="70198">
                  <c:v>1.81026895977025E-2</c:v>
                </c:pt>
                <c:pt idx="70199">
                  <c:v>1.52757995753627E-2</c:v>
                </c:pt>
                <c:pt idx="70200">
                  <c:v>6.7103465711715701E-2</c:v>
                </c:pt>
                <c:pt idx="70201">
                  <c:v>7.0708430602601097E-2</c:v>
                </c:pt>
                <c:pt idx="70202">
                  <c:v>8.1563535442763499E-2</c:v>
                </c:pt>
                <c:pt idx="70203">
                  <c:v>5.9960330727309101E-2</c:v>
                </c:pt>
                <c:pt idx="70204">
                  <c:v>3.9065942304745603E-2</c:v>
                </c:pt>
                <c:pt idx="70205">
                  <c:v>3.5630840945503901E-2</c:v>
                </c:pt>
                <c:pt idx="70206">
                  <c:v>0.114686544213375</c:v>
                </c:pt>
                <c:pt idx="70207">
                  <c:v>5.4873754538528399E-2</c:v>
                </c:pt>
                <c:pt idx="70208">
                  <c:v>4.3626338205446001E-2</c:v>
                </c:pt>
                <c:pt idx="70209">
                  <c:v>4.9188609014812999E-2</c:v>
                </c:pt>
                <c:pt idx="70210">
                  <c:v>5.41940272533665E-2</c:v>
                </c:pt>
                <c:pt idx="70211">
                  <c:v>9.0096674826342898E-2</c:v>
                </c:pt>
                <c:pt idx="70212">
                  <c:v>0.16062936891204799</c:v>
                </c:pt>
                <c:pt idx="70213">
                  <c:v>0.15126018054346199</c:v>
                </c:pt>
                <c:pt idx="70214">
                  <c:v>0.20923479659428201</c:v>
                </c:pt>
                <c:pt idx="70215">
                  <c:v>0.20306243898482501</c:v>
                </c:pt>
                <c:pt idx="70216">
                  <c:v>0.212755453539407</c:v>
                </c:pt>
                <c:pt idx="70217">
                  <c:v>0.13962057173533701</c:v>
                </c:pt>
                <c:pt idx="70218">
                  <c:v>0.14434788315064401</c:v>
                </c:pt>
                <c:pt idx="70219">
                  <c:v>0.14949798952787599</c:v>
                </c:pt>
                <c:pt idx="70220">
                  <c:v>0.130819695976235</c:v>
                </c:pt>
                <c:pt idx="70221">
                  <c:v>0.126627259479171</c:v>
                </c:pt>
                <c:pt idx="70222">
                  <c:v>0.108188294001188</c:v>
                </c:pt>
                <c:pt idx="70223">
                  <c:v>0.113735096013897</c:v>
                </c:pt>
                <c:pt idx="70224">
                  <c:v>0.13359143413121799</c:v>
                </c:pt>
                <c:pt idx="70225">
                  <c:v>0.134397176702472</c:v>
                </c:pt>
                <c:pt idx="70226">
                  <c:v>0.167464714000084</c:v>
                </c:pt>
                <c:pt idx="70227">
                  <c:v>0.16488555825565601</c:v>
                </c:pt>
                <c:pt idx="70228">
                  <c:v>0.14353886997923099</c:v>
                </c:pt>
                <c:pt idx="70229">
                  <c:v>0.18282162766954799</c:v>
                </c:pt>
                <c:pt idx="70230">
                  <c:v>0.20758040330049901</c:v>
                </c:pt>
                <c:pt idx="70231">
                  <c:v>0.24833364118043599</c:v>
                </c:pt>
                <c:pt idx="70232">
                  <c:v>0.263952867952158</c:v>
                </c:pt>
                <c:pt idx="70233">
                  <c:v>0.26667692326522402</c:v>
                </c:pt>
                <c:pt idx="70234">
                  <c:v>0.18667110566256601</c:v>
                </c:pt>
                <c:pt idx="70235">
                  <c:v>0.222852552602676</c:v>
                </c:pt>
                <c:pt idx="70236">
                  <c:v>0.18472802298917501</c:v>
                </c:pt>
                <c:pt idx="70237">
                  <c:v>0.18718195428051501</c:v>
                </c:pt>
                <c:pt idx="70238">
                  <c:v>0.18724253159377199</c:v>
                </c:pt>
                <c:pt idx="70239">
                  <c:v>3.4171704469717602E-2</c:v>
                </c:pt>
                <c:pt idx="70240">
                  <c:v>5.0231567343979697E-2</c:v>
                </c:pt>
                <c:pt idx="70241">
                  <c:v>5.4457738509380203E-2</c:v>
                </c:pt>
                <c:pt idx="70242">
                  <c:v>5.3068543601532098E-2</c:v>
                </c:pt>
                <c:pt idx="70243">
                  <c:v>5.9215596242094298E-2</c:v>
                </c:pt>
                <c:pt idx="70244">
                  <c:v>7.4180499889512294E-2</c:v>
                </c:pt>
                <c:pt idx="70245">
                  <c:v>0.100369285284703</c:v>
                </c:pt>
                <c:pt idx="70246">
                  <c:v>0.118962702767221</c:v>
                </c:pt>
                <c:pt idx="70247">
                  <c:v>0.11374872409131501</c:v>
                </c:pt>
                <c:pt idx="70248">
                  <c:v>0.106554913143926</c:v>
                </c:pt>
                <c:pt idx="70249">
                  <c:v>0.102307403611044</c:v>
                </c:pt>
                <c:pt idx="70250">
                  <c:v>0.114928520515303</c:v>
                </c:pt>
                <c:pt idx="70251">
                  <c:v>0.12322611995456299</c:v>
                </c:pt>
                <c:pt idx="70252">
                  <c:v>0.120875151362244</c:v>
                </c:pt>
                <c:pt idx="70253">
                  <c:v>0.12771712900489399</c:v>
                </c:pt>
                <c:pt idx="70254">
                  <c:v>0.118402128707009</c:v>
                </c:pt>
                <c:pt idx="70255">
                  <c:v>0.125315639287784</c:v>
                </c:pt>
                <c:pt idx="70256">
                  <c:v>0.21290767538245201</c:v>
                </c:pt>
                <c:pt idx="70257">
                  <c:v>0.21371204068187299</c:v>
                </c:pt>
                <c:pt idx="70258">
                  <c:v>0.236939776255298</c:v>
                </c:pt>
                <c:pt idx="70259">
                  <c:v>0.23359247319637</c:v>
                </c:pt>
                <c:pt idx="70260">
                  <c:v>0.181982188924697</c:v>
                </c:pt>
                <c:pt idx="70261">
                  <c:v>0.18518179423136</c:v>
                </c:pt>
                <c:pt idx="70262">
                  <c:v>0.19054468675995501</c:v>
                </c:pt>
                <c:pt idx="70263">
                  <c:v>0.18975444805196001</c:v>
                </c:pt>
                <c:pt idx="70264">
                  <c:v>0.195781400171783</c:v>
                </c:pt>
                <c:pt idx="70265">
                  <c:v>0.19509146741672201</c:v>
                </c:pt>
                <c:pt idx="70266">
                  <c:v>0.29245188540874101</c:v>
                </c:pt>
                <c:pt idx="70267">
                  <c:v>0.31853068304371601</c:v>
                </c:pt>
                <c:pt idx="70268">
                  <c:v>0.47486624262097299</c:v>
                </c:pt>
                <c:pt idx="70269">
                  <c:v>0.57917255140157198</c:v>
                </c:pt>
                <c:pt idx="70270">
                  <c:v>0.58637338245926396</c:v>
                </c:pt>
                <c:pt idx="70271">
                  <c:v>0.50500112083493298</c:v>
                </c:pt>
                <c:pt idx="70272">
                  <c:v>0.49216755494993802</c:v>
                </c:pt>
                <c:pt idx="70273">
                  <c:v>-8.2568431402627596E-3</c:v>
                </c:pt>
                <c:pt idx="70274">
                  <c:v>-1.27981743168537E-2</c:v>
                </c:pt>
                <c:pt idx="70275">
                  <c:v>-9.4817832991802506E-3</c:v>
                </c:pt>
                <c:pt idx="70276">
                  <c:v>-1.29439955818564E-2</c:v>
                </c:pt>
                <c:pt idx="70277">
                  <c:v>1.1212587607601601E-2</c:v>
                </c:pt>
                <c:pt idx="70278">
                  <c:v>9.6153513064773898E-3</c:v>
                </c:pt>
                <c:pt idx="70279">
                  <c:v>9.6434965832803404E-3</c:v>
                </c:pt>
                <c:pt idx="70280">
                  <c:v>1.44823513180669E-2</c:v>
                </c:pt>
                <c:pt idx="70281">
                  <c:v>3.2817224528422798E-2</c:v>
                </c:pt>
                <c:pt idx="70282">
                  <c:v>3.7508037410894403E-2</c:v>
                </c:pt>
                <c:pt idx="70283">
                  <c:v>3.7948406287803001E-2</c:v>
                </c:pt>
                <c:pt idx="70284">
                  <c:v>3.6383932573643203E-2</c:v>
                </c:pt>
                <c:pt idx="70285">
                  <c:v>3.3859542052423398E-2</c:v>
                </c:pt>
                <c:pt idx="70286">
                  <c:v>-1.64932018210979E-2</c:v>
                </c:pt>
                <c:pt idx="70287">
                  <c:v>-8.4455025022243096E-3</c:v>
                </c:pt>
                <c:pt idx="70288">
                  <c:v>-1.3931988633326399E-2</c:v>
                </c:pt>
                <c:pt idx="70289">
                  <c:v>-1.4658157607061E-2</c:v>
                </c:pt>
                <c:pt idx="70290">
                  <c:v>-8.5408088854366203E-3</c:v>
                </c:pt>
                <c:pt idx="70291">
                  <c:v>-3.8042464629896203E-2</c:v>
                </c:pt>
                <c:pt idx="70292">
                  <c:v>4.83886876700534E-3</c:v>
                </c:pt>
                <c:pt idx="70293">
                  <c:v>3.0501801827030599E-2</c:v>
                </c:pt>
                <c:pt idx="70294">
                  <c:v>-1.43093799444613E-2</c:v>
                </c:pt>
                <c:pt idx="70295">
                  <c:v>-4.0014010819114702E-2</c:v>
                </c:pt>
                <c:pt idx="70296">
                  <c:v>-4.9458348896837402E-2</c:v>
                </c:pt>
                <c:pt idx="70297" formatCode="0.00E+00">
                  <c:v>6.7883103012800195E-4</c:v>
                </c:pt>
                <c:pt idx="70298" formatCode="0.00E+00">
                  <c:v>-6.5985865990159098E-4</c:v>
                </c:pt>
                <c:pt idx="70299">
                  <c:v>1.0138872487352999E-3</c:v>
                </c:pt>
                <c:pt idx="70300">
                  <c:v>-1.7849320184734199E-2</c:v>
                </c:pt>
                <c:pt idx="70301">
                  <c:v>-2.40814555792454E-2</c:v>
                </c:pt>
                <c:pt idx="70302">
                  <c:v>-3.3243887722210701E-2</c:v>
                </c:pt>
                <c:pt idx="70303">
                  <c:v>-1.43848953045495E-2</c:v>
                </c:pt>
                <c:pt idx="70304">
                  <c:v>-7.4087673553395003E-2</c:v>
                </c:pt>
                <c:pt idx="70305">
                  <c:v>-4.1813357119982103E-2</c:v>
                </c:pt>
                <c:pt idx="70306">
                  <c:v>-3.7463329404041998E-2</c:v>
                </c:pt>
                <c:pt idx="70307">
                  <c:v>7.2241097916940699E-3</c:v>
                </c:pt>
                <c:pt idx="70308" formatCode="0.00E+00">
                  <c:v>1.6602701421675101E-5</c:v>
                </c:pt>
                <c:pt idx="70309">
                  <c:v>3.5825863754934601E-3</c:v>
                </c:pt>
                <c:pt idx="70310">
                  <c:v>-1.17640332185424E-2</c:v>
                </c:pt>
                <c:pt idx="70311">
                  <c:v>1.05208610792655E-2</c:v>
                </c:pt>
                <c:pt idx="70312">
                  <c:v>4.52220188462604E-3</c:v>
                </c:pt>
                <c:pt idx="70313" formatCode="0.00E+00">
                  <c:v>6.1173811355619197E-5</c:v>
                </c:pt>
                <c:pt idx="70314">
                  <c:v>1.6872712630553E-2</c:v>
                </c:pt>
                <c:pt idx="70315">
                  <c:v>1.22938405527552E-2</c:v>
                </c:pt>
                <c:pt idx="70316">
                  <c:v>1.2439120491308299E-2</c:v>
                </c:pt>
                <c:pt idx="70317">
                  <c:v>1.25092981629639E-2</c:v>
                </c:pt>
                <c:pt idx="70318">
                  <c:v>1.7793977764577199E-2</c:v>
                </c:pt>
                <c:pt idx="70319">
                  <c:v>1.81018948231161E-2</c:v>
                </c:pt>
                <c:pt idx="70320">
                  <c:v>1.7087627386278101E-2</c:v>
                </c:pt>
                <c:pt idx="70321">
                  <c:v>1.50012170188262E-2</c:v>
                </c:pt>
                <c:pt idx="70322">
                  <c:v>2.0613700281239801E-2</c:v>
                </c:pt>
                <c:pt idx="70323">
                  <c:v>1.7811021358162302E-2</c:v>
                </c:pt>
                <c:pt idx="70324">
                  <c:v>1.2842994883838801E-2</c:v>
                </c:pt>
                <c:pt idx="70325">
                  <c:v>1.3588917855008299E-2</c:v>
                </c:pt>
                <c:pt idx="70326">
                  <c:v>1.6848557853801498E-2</c:v>
                </c:pt>
                <c:pt idx="70327">
                  <c:v>3.2952971915420903E-2</c:v>
                </c:pt>
                <c:pt idx="70328">
                  <c:v>2.4513520641586201E-2</c:v>
                </c:pt>
                <c:pt idx="70329">
                  <c:v>6.4464781782798096E-3</c:v>
                </c:pt>
                <c:pt idx="70330">
                  <c:v>-3.2429195484544502E-3</c:v>
                </c:pt>
                <c:pt idx="70331" formatCode="0.00E+00">
                  <c:v>-3.0223051604671899E-4</c:v>
                </c:pt>
                <c:pt idx="70332">
                  <c:v>-4.5937113867137801E-2</c:v>
                </c:pt>
                <c:pt idx="70333">
                  <c:v>-5.4728139747607998E-2</c:v>
                </c:pt>
                <c:pt idx="70334">
                  <c:v>-6.7100494388287997E-3</c:v>
                </c:pt>
                <c:pt idx="70335">
                  <c:v>-7.3668690576713597E-3</c:v>
                </c:pt>
                <c:pt idx="70336">
                  <c:v>-2.2666270150999802E-2</c:v>
                </c:pt>
                <c:pt idx="70337">
                  <c:v>-1.5591740729786901E-2</c:v>
                </c:pt>
                <c:pt idx="70338">
                  <c:v>3.6845745093414303E-2</c:v>
                </c:pt>
                <c:pt idx="70339">
                  <c:v>4.4519441163623601E-2</c:v>
                </c:pt>
                <c:pt idx="70340">
                  <c:v>4.6719893928267503E-2</c:v>
                </c:pt>
                <c:pt idx="70341">
                  <c:v>4.6478165730648502E-2</c:v>
                </c:pt>
                <c:pt idx="70342">
                  <c:v>5.19875695102862E-2</c:v>
                </c:pt>
                <c:pt idx="70343">
                  <c:v>5.7683986367049703E-2</c:v>
                </c:pt>
                <c:pt idx="70344">
                  <c:v>6.9202584318432694E-2</c:v>
                </c:pt>
                <c:pt idx="70345">
                  <c:v>0.121838567151591</c:v>
                </c:pt>
                <c:pt idx="70346">
                  <c:v>0.18809948023781101</c:v>
                </c:pt>
                <c:pt idx="70347">
                  <c:v>0.166031819677494</c:v>
                </c:pt>
                <c:pt idx="70348">
                  <c:v>0.120976195739231</c:v>
                </c:pt>
                <c:pt idx="70349">
                  <c:v>0.14193373691059699</c:v>
                </c:pt>
                <c:pt idx="70350">
                  <c:v>0.13798558141925901</c:v>
                </c:pt>
                <c:pt idx="70351">
                  <c:v>0.131955030564054</c:v>
                </c:pt>
                <c:pt idx="70352">
                  <c:v>0.32702823598701902</c:v>
                </c:pt>
                <c:pt idx="70353">
                  <c:v>0.110621143613682</c:v>
                </c:pt>
                <c:pt idx="70354">
                  <c:v>0.21717828515249599</c:v>
                </c:pt>
                <c:pt idx="70355">
                  <c:v>0.103955930267392</c:v>
                </c:pt>
                <c:pt idx="70356">
                  <c:v>0.116663447728341</c:v>
                </c:pt>
                <c:pt idx="70357">
                  <c:v>0.10259288844437001</c:v>
                </c:pt>
                <c:pt idx="70358">
                  <c:v>0.154440122573413</c:v>
                </c:pt>
                <c:pt idx="70359">
                  <c:v>0.14295542332283201</c:v>
                </c:pt>
                <c:pt idx="70360">
                  <c:v>0.164127311676143</c:v>
                </c:pt>
                <c:pt idx="70361">
                  <c:v>0.14104587424371201</c:v>
                </c:pt>
                <c:pt idx="70362">
                  <c:v>0.18044228584081301</c:v>
                </c:pt>
                <c:pt idx="70363">
                  <c:v>0.17005254364252301</c:v>
                </c:pt>
                <c:pt idx="70364">
                  <c:v>7.1843863423967494E-2</c:v>
                </c:pt>
                <c:pt idx="70365">
                  <c:v>-9.5098647453566207E-2</c:v>
                </c:pt>
                <c:pt idx="70366">
                  <c:v>-9.8454654395515595E-2</c:v>
                </c:pt>
                <c:pt idx="70367">
                  <c:v>-0.120767994840028</c:v>
                </c:pt>
                <c:pt idx="70368">
                  <c:v>-7.1450132078787004E-2</c:v>
                </c:pt>
                <c:pt idx="70369">
                  <c:v>-7.53607528130735E-2</c:v>
                </c:pt>
                <c:pt idx="70370">
                  <c:v>-2.54658392509798E-2</c:v>
                </c:pt>
                <c:pt idx="70371">
                  <c:v>-8.2048324965997302E-2</c:v>
                </c:pt>
                <c:pt idx="70372">
                  <c:v>-5.7433883765803002E-2</c:v>
                </c:pt>
                <c:pt idx="70373">
                  <c:v>-6.9012547590093995E-2</c:v>
                </c:pt>
                <c:pt idx="70374">
                  <c:v>-6.8346915359140904E-3</c:v>
                </c:pt>
                <c:pt idx="70375">
                  <c:v>-9.2539901203816301E-3</c:v>
                </c:pt>
                <c:pt idx="70376">
                  <c:v>0.118832820704051</c:v>
                </c:pt>
                <c:pt idx="70377">
                  <c:v>0.12532356973620301</c:v>
                </c:pt>
                <c:pt idx="70378">
                  <c:v>0.15050190819266299</c:v>
                </c:pt>
                <c:pt idx="70379">
                  <c:v>0.159393149446377</c:v>
                </c:pt>
                <c:pt idx="70380">
                  <c:v>0.21206394380239901</c:v>
                </c:pt>
                <c:pt idx="70381">
                  <c:v>0.20938119748414999</c:v>
                </c:pt>
                <c:pt idx="70382">
                  <c:v>0.21194696649081399</c:v>
                </c:pt>
                <c:pt idx="70383">
                  <c:v>0.192917202848051</c:v>
                </c:pt>
                <c:pt idx="70384">
                  <c:v>0.30799193345042702</c:v>
                </c:pt>
                <c:pt idx="70385">
                  <c:v>0.29735404302830098</c:v>
                </c:pt>
                <c:pt idx="70386">
                  <c:v>0.39558032814897398</c:v>
                </c:pt>
                <c:pt idx="70387">
                  <c:v>0.279432237264156</c:v>
                </c:pt>
                <c:pt idx="70388">
                  <c:v>0.25910874799873901</c:v>
                </c:pt>
                <c:pt idx="70389">
                  <c:v>0.31290020528857998</c:v>
                </c:pt>
                <c:pt idx="70390">
                  <c:v>0.299835001402322</c:v>
                </c:pt>
                <c:pt idx="70391">
                  <c:v>0.22065149721587299</c:v>
                </c:pt>
                <c:pt idx="70392">
                  <c:v>0.25957698737065599</c:v>
                </c:pt>
                <c:pt idx="70393">
                  <c:v>0.26523791781660899</c:v>
                </c:pt>
                <c:pt idx="70394">
                  <c:v>0.277939613630792</c:v>
                </c:pt>
                <c:pt idx="70395">
                  <c:v>0.28392432427525499</c:v>
                </c:pt>
                <c:pt idx="70396">
                  <c:v>0.28287146716148198</c:v>
                </c:pt>
                <c:pt idx="70397">
                  <c:v>-1.3603000162805801E-2</c:v>
                </c:pt>
                <c:pt idx="70398">
                  <c:v>-1.0288719360782701E-2</c:v>
                </c:pt>
                <c:pt idx="70399">
                  <c:v>-1.80296514412598E-2</c:v>
                </c:pt>
                <c:pt idx="70400">
                  <c:v>-1.49053703210455E-2</c:v>
                </c:pt>
                <c:pt idx="70401">
                  <c:v>-1.96504614452566E-2</c:v>
                </c:pt>
                <c:pt idx="70402">
                  <c:v>-2.7879283247487199E-3</c:v>
                </c:pt>
                <c:pt idx="70403">
                  <c:v>-5.8386780303127904E-3</c:v>
                </c:pt>
                <c:pt idx="70404">
                  <c:v>3.5114454983055897E-2</c:v>
                </c:pt>
                <c:pt idx="70405">
                  <c:v>3.2318638854776698E-2</c:v>
                </c:pt>
                <c:pt idx="70406">
                  <c:v>2.9965989261493398E-2</c:v>
                </c:pt>
                <c:pt idx="70407">
                  <c:v>5.0432997754937099E-2</c:v>
                </c:pt>
                <c:pt idx="70408">
                  <c:v>6.1902099363495999E-2</c:v>
                </c:pt>
                <c:pt idx="70409">
                  <c:v>6.0400928465028203E-2</c:v>
                </c:pt>
                <c:pt idx="70410">
                  <c:v>6.7425682392881298E-2</c:v>
                </c:pt>
                <c:pt idx="70411">
                  <c:v>5.9030069220872498E-2</c:v>
                </c:pt>
                <c:pt idx="70412">
                  <c:v>5.1788050458662901E-2</c:v>
                </c:pt>
                <c:pt idx="70413">
                  <c:v>1.99229241560567E-2</c:v>
                </c:pt>
                <c:pt idx="70414">
                  <c:v>2.1290031877404299E-2</c:v>
                </c:pt>
                <c:pt idx="70415">
                  <c:v>6.4855439484530805E-2</c:v>
                </c:pt>
                <c:pt idx="70416">
                  <c:v>7.2235975341897296E-2</c:v>
                </c:pt>
                <c:pt idx="70417">
                  <c:v>6.51396361862637E-2</c:v>
                </c:pt>
                <c:pt idx="70418">
                  <c:v>6.4733572048960103E-2</c:v>
                </c:pt>
                <c:pt idx="70419">
                  <c:v>7.4891050476795396E-2</c:v>
                </c:pt>
                <c:pt idx="70420">
                  <c:v>3.3984446786176903E-2</c:v>
                </c:pt>
                <c:pt idx="70421">
                  <c:v>2.9941713353094802E-2</c:v>
                </c:pt>
                <c:pt idx="70422">
                  <c:v>2.9217499750767002E-2</c:v>
                </c:pt>
                <c:pt idx="70423">
                  <c:v>-1.6290339871620301E-2</c:v>
                </c:pt>
                <c:pt idx="70424">
                  <c:v>1.9055262052570299E-2</c:v>
                </c:pt>
                <c:pt idx="70425">
                  <c:v>1.5490908688186899E-2</c:v>
                </c:pt>
                <c:pt idx="70426" formatCode="0.00E+00">
                  <c:v>9.1010695082038796E-4</c:v>
                </c:pt>
                <c:pt idx="70427">
                  <c:v>1.2837493406617899E-2</c:v>
                </c:pt>
                <c:pt idx="70428">
                  <c:v>1.24050410059428E-2</c:v>
                </c:pt>
                <c:pt idx="70429">
                  <c:v>1.15842980115397E-2</c:v>
                </c:pt>
                <c:pt idx="70430">
                  <c:v>1.2507235489430399E-2</c:v>
                </c:pt>
                <c:pt idx="70431">
                  <c:v>-2.2825686298791201E-2</c:v>
                </c:pt>
                <c:pt idx="70432">
                  <c:v>-2.3310128571036801E-2</c:v>
                </c:pt>
                <c:pt idx="70433">
                  <c:v>-2.0513576432512601E-2</c:v>
                </c:pt>
                <c:pt idx="70434">
                  <c:v>-2.4742312721852601E-2</c:v>
                </c:pt>
                <c:pt idx="70435">
                  <c:v>-2.8714025160373399E-2</c:v>
                </c:pt>
                <c:pt idx="70436">
                  <c:v>-0.10637583111038799</c:v>
                </c:pt>
                <c:pt idx="70437">
                  <c:v>-0.119996575650335</c:v>
                </c:pt>
                <c:pt idx="70438">
                  <c:v>-4.8699087510490402E-2</c:v>
                </c:pt>
                <c:pt idx="70439">
                  <c:v>-4.8120842374661299E-2</c:v>
                </c:pt>
                <c:pt idx="70440">
                  <c:v>-4.8854803132178E-2</c:v>
                </c:pt>
                <c:pt idx="70441">
                  <c:v>-3.3567771030484202E-2</c:v>
                </c:pt>
                <c:pt idx="70442">
                  <c:v>-3.3566314802215801E-2</c:v>
                </c:pt>
                <c:pt idx="70443">
                  <c:v>-3.2249704763259203E-2</c:v>
                </c:pt>
                <c:pt idx="70444">
                  <c:v>-0.119556333933043</c:v>
                </c:pt>
                <c:pt idx="70445">
                  <c:v>-0.13168109813638401</c:v>
                </c:pt>
                <c:pt idx="70446">
                  <c:v>-7.9954706139495998E-2</c:v>
                </c:pt>
                <c:pt idx="70447">
                  <c:v>-8.43120898263722E-2</c:v>
                </c:pt>
                <c:pt idx="70448">
                  <c:v>-7.1530054556729603E-2</c:v>
                </c:pt>
                <c:pt idx="70449">
                  <c:v>-7.8194154932726495E-2</c:v>
                </c:pt>
                <c:pt idx="70450">
                  <c:v>-8.9653480686775699E-2</c:v>
                </c:pt>
                <c:pt idx="70451">
                  <c:v>-9.3741571628425294E-2</c:v>
                </c:pt>
                <c:pt idx="70452">
                  <c:v>-0.119764310756037</c:v>
                </c:pt>
                <c:pt idx="70453">
                  <c:v>-0.101155866539875</c:v>
                </c:pt>
                <c:pt idx="70454">
                  <c:v>-0.16670293521489599</c:v>
                </c:pt>
                <c:pt idx="70455">
                  <c:v>-0.158196391899143</c:v>
                </c:pt>
                <c:pt idx="70456">
                  <c:v>-0.167372784365486</c:v>
                </c:pt>
                <c:pt idx="70457">
                  <c:v>-0.15089535433009699</c:v>
                </c:pt>
                <c:pt idx="70458">
                  <c:v>-5.5748540238539798E-2</c:v>
                </c:pt>
                <c:pt idx="70459">
                  <c:v>-6.5681994226540003E-2</c:v>
                </c:pt>
                <c:pt idx="70460">
                  <c:v>-5.5748540238539798E-2</c:v>
                </c:pt>
                <c:pt idx="70461">
                  <c:v>-5.3269701020838001E-2</c:v>
                </c:pt>
                <c:pt idx="70462">
                  <c:v>-4.5573941164419499E-2</c:v>
                </c:pt>
                <c:pt idx="70463">
                  <c:v>-5.5329933441076999E-2</c:v>
                </c:pt>
                <c:pt idx="70464">
                  <c:v>-5.0356684607109903E-2</c:v>
                </c:pt>
                <c:pt idx="70465">
                  <c:v>-3.90892221673955E-2</c:v>
                </c:pt>
                <c:pt idx="70466">
                  <c:v>2.0746981272563498E-3</c:v>
                </c:pt>
                <c:pt idx="70467">
                  <c:v>2.1329483319603099E-3</c:v>
                </c:pt>
                <c:pt idx="70468">
                  <c:v>-1.91751127385719E-3</c:v>
                </c:pt>
                <c:pt idx="70469">
                  <c:v>-2.6534279038339299E-3</c:v>
                </c:pt>
                <c:pt idx="70470">
                  <c:v>3.0224416583570701E-3</c:v>
                </c:pt>
                <c:pt idx="70471">
                  <c:v>-2.50106180647424E-3</c:v>
                </c:pt>
                <c:pt idx="70472">
                  <c:v>8.0068833183561897E-3</c:v>
                </c:pt>
                <c:pt idx="70473">
                  <c:v>-5.3061450629505701E-3</c:v>
                </c:pt>
                <c:pt idx="70474">
                  <c:v>-3.1931546735335797E-2</c:v>
                </c:pt>
                <c:pt idx="70475">
                  <c:v>-3.91290915158721E-2</c:v>
                </c:pt>
                <c:pt idx="70476">
                  <c:v>8.7442317877646208E-3</c:v>
                </c:pt>
                <c:pt idx="70477">
                  <c:v>7.9886767381984695E-3</c:v>
                </c:pt>
                <c:pt idx="70478">
                  <c:v>2.15353707083514E-2</c:v>
                </c:pt>
                <c:pt idx="70479">
                  <c:v>5.6811951444006798E-3</c:v>
                </c:pt>
                <c:pt idx="70480">
                  <c:v>1.3451349269884399E-2</c:v>
                </c:pt>
                <c:pt idx="70481">
                  <c:v>-1.99401590804573E-2</c:v>
                </c:pt>
                <c:pt idx="70482">
                  <c:v>-3.2295924615036199E-2</c:v>
                </c:pt>
                <c:pt idx="70483">
                  <c:v>-8.0032074253515405E-3</c:v>
                </c:pt>
                <c:pt idx="70484">
                  <c:v>2.5664661549118502E-3</c:v>
                </c:pt>
                <c:pt idx="70485" formatCode="0.00E+00">
                  <c:v>6.70443936086506E-4</c:v>
                </c:pt>
                <c:pt idx="70486">
                  <c:v>2.9701172523097698E-3</c:v>
                </c:pt>
                <c:pt idx="70487">
                  <c:v>4.8730520685953396E-3</c:v>
                </c:pt>
                <c:pt idx="70488">
                  <c:v>5.7219316304539802E-3</c:v>
                </c:pt>
                <c:pt idx="70489">
                  <c:v>2.8046059845379099E-3</c:v>
                </c:pt>
                <c:pt idx="70490">
                  <c:v>6.5679790361168298E-3</c:v>
                </c:pt>
                <c:pt idx="70491" formatCode="0.00E+00">
                  <c:v>8.5696429750647897E-4</c:v>
                </c:pt>
                <c:pt idx="70492">
                  <c:v>6.1378905222881901E-3</c:v>
                </c:pt>
                <c:pt idx="70493">
                  <c:v>4.3801594709842601E-2</c:v>
                </c:pt>
                <c:pt idx="70494">
                  <c:v>5.2662521070117901E-2</c:v>
                </c:pt>
                <c:pt idx="70495">
                  <c:v>-3.46946388573008E-2</c:v>
                </c:pt>
                <c:pt idx="70496">
                  <c:v>6.2896147636429797E-2</c:v>
                </c:pt>
                <c:pt idx="70497">
                  <c:v>4.9051494485138701E-2</c:v>
                </c:pt>
                <c:pt idx="70498">
                  <c:v>4.7944622051750499E-2</c:v>
                </c:pt>
                <c:pt idx="70499">
                  <c:v>4.9986656068642797E-2</c:v>
                </c:pt>
                <c:pt idx="70500">
                  <c:v>5.0195543610058499E-2</c:v>
                </c:pt>
                <c:pt idx="70501">
                  <c:v>5.5894785960480801E-2</c:v>
                </c:pt>
                <c:pt idx="70502">
                  <c:v>5.3334569347819299E-2</c:v>
                </c:pt>
                <c:pt idx="70503">
                  <c:v>5.0036208378742897E-2</c:v>
                </c:pt>
                <c:pt idx="70504">
                  <c:v>5.4777042321042697E-2</c:v>
                </c:pt>
                <c:pt idx="70505" formatCode="0.00E+00">
                  <c:v>-9.0389372584187501E-4</c:v>
                </c:pt>
                <c:pt idx="70506">
                  <c:v>5.1687944721884302E-2</c:v>
                </c:pt>
                <c:pt idx="70507">
                  <c:v>4.8032370229466201E-2</c:v>
                </c:pt>
                <c:pt idx="70508">
                  <c:v>3.2354290434031201E-2</c:v>
                </c:pt>
                <c:pt idx="70509">
                  <c:v>3.0306094196120601E-2</c:v>
                </c:pt>
                <c:pt idx="70510">
                  <c:v>4.2111822201390002E-2</c:v>
                </c:pt>
                <c:pt idx="70511">
                  <c:v>1.6589489438281799E-2</c:v>
                </c:pt>
                <c:pt idx="70512">
                  <c:v>9.0610770247164296E-2</c:v>
                </c:pt>
                <c:pt idx="70513">
                  <c:v>4.97928783474266E-2</c:v>
                </c:pt>
                <c:pt idx="70514">
                  <c:v>-2.28979420004271E-2</c:v>
                </c:pt>
                <c:pt idx="70515">
                  <c:v>-2.4191242755406898E-2</c:v>
                </c:pt>
                <c:pt idx="70516">
                  <c:v>-2.24549189791893E-2</c:v>
                </c:pt>
                <c:pt idx="70517">
                  <c:v>-5.5485106465761699E-2</c:v>
                </c:pt>
                <c:pt idx="70518">
                  <c:v>-5.73904312574249E-2</c:v>
                </c:pt>
                <c:pt idx="70519">
                  <c:v>-4.0473790804072797E-2</c:v>
                </c:pt>
                <c:pt idx="70520">
                  <c:v>1.4260914541079899E-3</c:v>
                </c:pt>
                <c:pt idx="70521">
                  <c:v>-1.0255034084390499E-2</c:v>
                </c:pt>
                <c:pt idx="70522">
                  <c:v>-1.6362534292113601E-3</c:v>
                </c:pt>
                <c:pt idx="70523">
                  <c:v>-3.6748588996180699E-2</c:v>
                </c:pt>
                <c:pt idx="70524" formatCode="0.00E+00">
                  <c:v>4.18536353352871E-4</c:v>
                </c:pt>
                <c:pt idx="70525">
                  <c:v>-3.4294792886882801E-2</c:v>
                </c:pt>
                <c:pt idx="70526">
                  <c:v>8.1130722029709001E-2</c:v>
                </c:pt>
                <c:pt idx="70527">
                  <c:v>8.1895112925259195E-2</c:v>
                </c:pt>
                <c:pt idx="70528">
                  <c:v>9.6157090274669302E-2</c:v>
                </c:pt>
                <c:pt idx="70529">
                  <c:v>9.7248330604382899E-2</c:v>
                </c:pt>
                <c:pt idx="70530">
                  <c:v>8.9980344578391894E-2</c:v>
                </c:pt>
                <c:pt idx="70531">
                  <c:v>8.9937179970194001E-2</c:v>
                </c:pt>
                <c:pt idx="70532">
                  <c:v>9.8934821589064401E-2</c:v>
                </c:pt>
                <c:pt idx="70533">
                  <c:v>2.6720097923723998E-2</c:v>
                </c:pt>
                <c:pt idx="70534">
                  <c:v>3.80933196087107E-2</c:v>
                </c:pt>
                <c:pt idx="70535">
                  <c:v>0.101161771163261</c:v>
                </c:pt>
                <c:pt idx="70536">
                  <c:v>0.13800108637922201</c:v>
                </c:pt>
                <c:pt idx="70537">
                  <c:v>0.145299936116116</c:v>
                </c:pt>
                <c:pt idx="70538">
                  <c:v>0.143598438802893</c:v>
                </c:pt>
                <c:pt idx="70539">
                  <c:v>0.136931784888914</c:v>
                </c:pt>
                <c:pt idx="70540">
                  <c:v>0.14565940393770099</c:v>
                </c:pt>
                <c:pt idx="70541">
                  <c:v>0.137316845255475</c:v>
                </c:pt>
                <c:pt idx="70542">
                  <c:v>8.6720745914921904E-2</c:v>
                </c:pt>
                <c:pt idx="70543">
                  <c:v>-0.12081475938729599</c:v>
                </c:pt>
                <c:pt idx="70544">
                  <c:v>6.8715330582843404E-2</c:v>
                </c:pt>
                <c:pt idx="70545">
                  <c:v>6.7925649203846403E-2</c:v>
                </c:pt>
                <c:pt idx="70546">
                  <c:v>7.6076081465036693E-2</c:v>
                </c:pt>
                <c:pt idx="70547">
                  <c:v>9.3015218505329206E-2</c:v>
                </c:pt>
                <c:pt idx="70548">
                  <c:v>9.8464662997562694E-2</c:v>
                </c:pt>
                <c:pt idx="70549">
                  <c:v>9.5881560673487895E-2</c:v>
                </c:pt>
                <c:pt idx="70550">
                  <c:v>0.120640130374736</c:v>
                </c:pt>
                <c:pt idx="70551">
                  <c:v>0.123009488757062</c:v>
                </c:pt>
                <c:pt idx="70552">
                  <c:v>7.6373008501456202E-2</c:v>
                </c:pt>
                <c:pt idx="70553">
                  <c:v>6.1615733566947599E-2</c:v>
                </c:pt>
                <c:pt idx="70554">
                  <c:v>7.0292088425171401E-2</c:v>
                </c:pt>
                <c:pt idx="70555">
                  <c:v>7.9368903862264695E-2</c:v>
                </c:pt>
                <c:pt idx="70556">
                  <c:v>-2.5552201615026401E-2</c:v>
                </c:pt>
                <c:pt idx="70557">
                  <c:v>-2.33451541693643E-2</c:v>
                </c:pt>
                <c:pt idx="70558">
                  <c:v>-2.3159001683247599E-2</c:v>
                </c:pt>
                <c:pt idx="70559">
                  <c:v>-3.8903993654955997E-2</c:v>
                </c:pt>
                <c:pt idx="70560">
                  <c:v>-2.7875678005303502E-2</c:v>
                </c:pt>
                <c:pt idx="70561">
                  <c:v>-2.4221468776596401E-2</c:v>
                </c:pt>
                <c:pt idx="70562">
                  <c:v>8.7523552790190001E-2</c:v>
                </c:pt>
                <c:pt idx="70563">
                  <c:v>8.2716367618436495E-2</c:v>
                </c:pt>
                <c:pt idx="70564">
                  <c:v>9.6088524868070901E-2</c:v>
                </c:pt>
                <c:pt idx="70565">
                  <c:v>4.2454014288829001E-2</c:v>
                </c:pt>
                <c:pt idx="70566">
                  <c:v>3.7971602243631802E-2</c:v>
                </c:pt>
                <c:pt idx="70567">
                  <c:v>3.7021725848604699E-2</c:v>
                </c:pt>
                <c:pt idx="70568">
                  <c:v>6.6582474950373394E-2</c:v>
                </c:pt>
                <c:pt idx="70569">
                  <c:v>7.9580512301997905E-2</c:v>
                </c:pt>
                <c:pt idx="70570">
                  <c:v>8.51987165324017E-2</c:v>
                </c:pt>
                <c:pt idx="70571">
                  <c:v>1.9090465732612499E-2</c:v>
                </c:pt>
                <c:pt idx="70572">
                  <c:v>9.1279734655145203E-2</c:v>
                </c:pt>
                <c:pt idx="70573">
                  <c:v>9.7114424329229898E-2</c:v>
                </c:pt>
                <c:pt idx="70574">
                  <c:v>8.3617592674289407E-2</c:v>
                </c:pt>
                <c:pt idx="70575">
                  <c:v>8.1211082878720003E-2</c:v>
                </c:pt>
                <c:pt idx="70576">
                  <c:v>7.5048519068542804E-2</c:v>
                </c:pt>
                <c:pt idx="70577">
                  <c:v>8.5245758933190904E-2</c:v>
                </c:pt>
                <c:pt idx="70578">
                  <c:v>6.8229536276952496E-2</c:v>
                </c:pt>
                <c:pt idx="70579">
                  <c:v>-9.2821350891765207E-3</c:v>
                </c:pt>
                <c:pt idx="70580">
                  <c:v>-1.4880548932217E-2</c:v>
                </c:pt>
                <c:pt idx="70581">
                  <c:v>-1.16299643699002E-2</c:v>
                </c:pt>
                <c:pt idx="70582">
                  <c:v>-1.2739638665653001E-2</c:v>
                </c:pt>
                <c:pt idx="70583">
                  <c:v>2.6999213454785799E-3</c:v>
                </c:pt>
                <c:pt idx="70584">
                  <c:v>-3.5845841299135799E-3</c:v>
                </c:pt>
                <c:pt idx="70585">
                  <c:v>-8.7538351954514707E-3</c:v>
                </c:pt>
                <c:pt idx="70586">
                  <c:v>-6.6072371556802302E-3</c:v>
                </c:pt>
                <c:pt idx="70587">
                  <c:v>0.106948157697118</c:v>
                </c:pt>
                <c:pt idx="70588">
                  <c:v>0.10340860067501199</c:v>
                </c:pt>
                <c:pt idx="70589">
                  <c:v>0.111887480287859</c:v>
                </c:pt>
                <c:pt idx="70590">
                  <c:v>9.77941541984437E-2</c:v>
                </c:pt>
                <c:pt idx="70591">
                  <c:v>0.11426139795783601</c:v>
                </c:pt>
                <c:pt idx="70592">
                  <c:v>0.108873261108129</c:v>
                </c:pt>
                <c:pt idx="70593">
                  <c:v>0.117824653891171</c:v>
                </c:pt>
                <c:pt idx="70594">
                  <c:v>0.11970027195709899</c:v>
                </c:pt>
                <c:pt idx="70595">
                  <c:v>0.13768344149917899</c:v>
                </c:pt>
                <c:pt idx="70596">
                  <c:v>0.13120959574944299</c:v>
                </c:pt>
                <c:pt idx="70597">
                  <c:v>0.13713891843373999</c:v>
                </c:pt>
                <c:pt idx="70598">
                  <c:v>0.13268862912478499</c:v>
                </c:pt>
                <c:pt idx="70599">
                  <c:v>0.204908870575569</c:v>
                </c:pt>
                <c:pt idx="70600">
                  <c:v>0.194833987486662</c:v>
                </c:pt>
                <c:pt idx="70601">
                  <c:v>0.21132498636496699</c:v>
                </c:pt>
                <c:pt idx="70602">
                  <c:v>0.212335774620378</c:v>
                </c:pt>
                <c:pt idx="70603">
                  <c:v>0.25249396518144301</c:v>
                </c:pt>
                <c:pt idx="70604">
                  <c:v>0.256708899938345</c:v>
                </c:pt>
                <c:pt idx="70605">
                  <c:v>0.28094667609873902</c:v>
                </c:pt>
                <c:pt idx="70606">
                  <c:v>0.29985670882918197</c:v>
                </c:pt>
                <c:pt idx="70607">
                  <c:v>0.184930649942909</c:v>
                </c:pt>
                <c:pt idx="70608">
                  <c:v>0.25884423185509597</c:v>
                </c:pt>
                <c:pt idx="70609">
                  <c:v>0.30230438732155301</c:v>
                </c:pt>
                <c:pt idx="70610">
                  <c:v>0.30282671787383197</c:v>
                </c:pt>
                <c:pt idx="70611">
                  <c:v>0.39633676757335801</c:v>
                </c:pt>
                <c:pt idx="70612">
                  <c:v>0.38989369333726098</c:v>
                </c:pt>
                <c:pt idx="70613">
                  <c:v>0.38805271066899</c:v>
                </c:pt>
                <c:pt idx="70614">
                  <c:v>-1.0528266134139899E-3</c:v>
                </c:pt>
                <c:pt idx="70615">
                  <c:v>3.5642791395695799E-3</c:v>
                </c:pt>
                <c:pt idx="70616">
                  <c:v>-1.1925456445198699E-3</c:v>
                </c:pt>
                <c:pt idx="70617">
                  <c:v>3.4375689691003602E-2</c:v>
                </c:pt>
                <c:pt idx="70618">
                  <c:v>3.29890696787404E-2</c:v>
                </c:pt>
                <c:pt idx="70619">
                  <c:v>3.8480248672847397E-2</c:v>
                </c:pt>
                <c:pt idx="70620">
                  <c:v>4.0869541291600003E-2</c:v>
                </c:pt>
                <c:pt idx="70621">
                  <c:v>3.4093912303505503E-2</c:v>
                </c:pt>
                <c:pt idx="70622">
                  <c:v>1.47004945491537E-2</c:v>
                </c:pt>
                <c:pt idx="70623">
                  <c:v>-1.18230169254647E-2</c:v>
                </c:pt>
                <c:pt idx="70624">
                  <c:v>-1.08278055165766E-2</c:v>
                </c:pt>
                <c:pt idx="70625">
                  <c:v>-5.2482554616108904E-3</c:v>
                </c:pt>
                <c:pt idx="70626">
                  <c:v>-8.0614967577488095E-3</c:v>
                </c:pt>
                <c:pt idx="70627">
                  <c:v>4.5786512009009499E-3</c:v>
                </c:pt>
                <c:pt idx="70628">
                  <c:v>3.6321335849825997E-2</c:v>
                </c:pt>
                <c:pt idx="70629">
                  <c:v>4.2867846670392597E-2</c:v>
                </c:pt>
                <c:pt idx="70630">
                  <c:v>4.1447513650929101E-2</c:v>
                </c:pt>
                <c:pt idx="70631">
                  <c:v>4.9873206093090802E-2</c:v>
                </c:pt>
                <c:pt idx="70632">
                  <c:v>4.4181486822906603E-2</c:v>
                </c:pt>
                <c:pt idx="70633">
                  <c:v>8.2955389024125206E-2</c:v>
                </c:pt>
                <c:pt idx="70634">
                  <c:v>7.2718475683187303E-2</c:v>
                </c:pt>
                <c:pt idx="70635">
                  <c:v>6.7942005142712994E-2</c:v>
                </c:pt>
                <c:pt idx="70636">
                  <c:v>6.7487944085540694E-2</c:v>
                </c:pt>
                <c:pt idx="70637">
                  <c:v>6.3210331905795697E-2</c:v>
                </c:pt>
                <c:pt idx="70638">
                  <c:v>2.2476196022285899E-2</c:v>
                </c:pt>
                <c:pt idx="70639">
                  <c:v>2.9617679627070799E-2</c:v>
                </c:pt>
                <c:pt idx="70640">
                  <c:v>2.36941741827216E-2</c:v>
                </c:pt>
                <c:pt idx="70641">
                  <c:v>2.2958099440604202E-2</c:v>
                </c:pt>
                <c:pt idx="70642">
                  <c:v>2.5126920329091099E-2</c:v>
                </c:pt>
                <c:pt idx="70643">
                  <c:v>3.4312500677102502E-2</c:v>
                </c:pt>
                <c:pt idx="70644">
                  <c:v>1.05533803709436E-2</c:v>
                </c:pt>
                <c:pt idx="70645">
                  <c:v>1.24326249076553E-2</c:v>
                </c:pt>
                <c:pt idx="70646">
                  <c:v>4.5471813690835403E-2</c:v>
                </c:pt>
                <c:pt idx="70647">
                  <c:v>4.4962007111441299E-2</c:v>
                </c:pt>
                <c:pt idx="70648">
                  <c:v>5.82953166236888E-3</c:v>
                </c:pt>
                <c:pt idx="70649">
                  <c:v>1.5679275861401901E-2</c:v>
                </c:pt>
                <c:pt idx="70650">
                  <c:v>3.68331410229627E-3</c:v>
                </c:pt>
                <c:pt idx="70651">
                  <c:v>-1.59707497514016E-3</c:v>
                </c:pt>
                <c:pt idx="70652">
                  <c:v>-5.6213561497540001E-3</c:v>
                </c:pt>
                <c:pt idx="70653">
                  <c:v>-8.6897127681080308E-3</c:v>
                </c:pt>
                <c:pt idx="70654">
                  <c:v>-2.3784737563810901E-2</c:v>
                </c:pt>
                <c:pt idx="70655">
                  <c:v>-1.8481688776810199E-2</c:v>
                </c:pt>
                <c:pt idx="70656">
                  <c:v>-3.3839265392692802E-2</c:v>
                </c:pt>
                <c:pt idx="70657">
                  <c:v>9.2451203457793701E-2</c:v>
                </c:pt>
                <c:pt idx="70658">
                  <c:v>6.0695405416753598E-2</c:v>
                </c:pt>
                <c:pt idx="70659">
                  <c:v>6.8392039284539102E-2</c:v>
                </c:pt>
                <c:pt idx="70660">
                  <c:v>6.9984246263953206E-2</c:v>
                </c:pt>
                <c:pt idx="70661">
                  <c:v>9.5096046033325596E-2</c:v>
                </c:pt>
                <c:pt idx="70662">
                  <c:v>9.8086287463860999E-2</c:v>
                </c:pt>
                <c:pt idx="70663">
                  <c:v>9.4828637288029802E-2</c:v>
                </c:pt>
                <c:pt idx="70664">
                  <c:v>-1.17662541486573E-3</c:v>
                </c:pt>
                <c:pt idx="70665">
                  <c:v>8.0882710874090602E-3</c:v>
                </c:pt>
                <c:pt idx="70666">
                  <c:v>2.2638506875449702E-3</c:v>
                </c:pt>
                <c:pt idx="70667">
                  <c:v>9.1046369599373206E-2</c:v>
                </c:pt>
                <c:pt idx="70668">
                  <c:v>0.100356392525907</c:v>
                </c:pt>
                <c:pt idx="70669">
                  <c:v>0.10881356809388699</c:v>
                </c:pt>
                <c:pt idx="70670">
                  <c:v>8.1922649349947405E-2</c:v>
                </c:pt>
                <c:pt idx="70671">
                  <c:v>9.3987433259748704E-2</c:v>
                </c:pt>
                <c:pt idx="70672">
                  <c:v>8.7819087639155802E-2</c:v>
                </c:pt>
                <c:pt idx="70673">
                  <c:v>0.108578686203883</c:v>
                </c:pt>
                <c:pt idx="70674">
                  <c:v>6.5500009215176E-2</c:v>
                </c:pt>
                <c:pt idx="70675">
                  <c:v>0.27177167519912099</c:v>
                </c:pt>
                <c:pt idx="70676">
                  <c:v>0.135086435796964</c:v>
                </c:pt>
                <c:pt idx="70677">
                  <c:v>0.110546300024415</c:v>
                </c:pt>
                <c:pt idx="70678">
                  <c:v>0.12069490289632399</c:v>
                </c:pt>
                <c:pt idx="70679">
                  <c:v>0.128150738346304</c:v>
                </c:pt>
                <c:pt idx="70680">
                  <c:v>5.3097854372294098E-2</c:v>
                </c:pt>
                <c:pt idx="70681">
                  <c:v>6.16723064149515E-2</c:v>
                </c:pt>
                <c:pt idx="70682">
                  <c:v>6.3611459092509801E-2</c:v>
                </c:pt>
                <c:pt idx="70683">
                  <c:v>0.16004796506691399</c:v>
                </c:pt>
                <c:pt idx="70684">
                  <c:v>0.16565966769204099</c:v>
                </c:pt>
                <c:pt idx="70685">
                  <c:v>0.186185896405093</c:v>
                </c:pt>
                <c:pt idx="70686">
                  <c:v>0.20954499582786201</c:v>
                </c:pt>
                <c:pt idx="70687">
                  <c:v>0.22807005116443399</c:v>
                </c:pt>
                <c:pt idx="70688">
                  <c:v>0.215411599285771</c:v>
                </c:pt>
                <c:pt idx="70689">
                  <c:v>0.21649937968147101</c:v>
                </c:pt>
                <c:pt idx="70690">
                  <c:v>0.25036860507386599</c:v>
                </c:pt>
                <c:pt idx="70691">
                  <c:v>0.23673976873869601</c:v>
                </c:pt>
                <c:pt idx="70692">
                  <c:v>0.23257076242911701</c:v>
                </c:pt>
                <c:pt idx="70693">
                  <c:v>0.205480380961686</c:v>
                </c:pt>
                <c:pt idx="70694">
                  <c:v>0.24082703012210799</c:v>
                </c:pt>
                <c:pt idx="70695">
                  <c:v>0.22730711279106899</c:v>
                </c:pt>
                <c:pt idx="70696">
                  <c:v>0.22788539970115301</c:v>
                </c:pt>
                <c:pt idx="70697">
                  <c:v>0.22213015400734301</c:v>
                </c:pt>
                <c:pt idx="70698">
                  <c:v>0.19357096822341699</c:v>
                </c:pt>
                <c:pt idx="70699">
                  <c:v>0.27397655950247102</c:v>
                </c:pt>
                <c:pt idx="70700">
                  <c:v>-2.3572458062645001E-2</c:v>
                </c:pt>
                <c:pt idx="70701">
                  <c:v>-2.9907924852122701E-2</c:v>
                </c:pt>
                <c:pt idx="70702">
                  <c:v>-2.4920560156832899E-2</c:v>
                </c:pt>
                <c:pt idx="70703">
                  <c:v>-2.9936947997462E-2</c:v>
                </c:pt>
                <c:pt idx="70704">
                  <c:v>-2.91678074061942E-2</c:v>
                </c:pt>
                <c:pt idx="70705">
                  <c:v>-4.8269095829441097E-2</c:v>
                </c:pt>
                <c:pt idx="70706">
                  <c:v>7.4354281318333895E-2</c:v>
                </c:pt>
                <c:pt idx="70707">
                  <c:v>7.7169028404498297E-2</c:v>
                </c:pt>
                <c:pt idx="70708">
                  <c:v>0.102810204283993</c:v>
                </c:pt>
                <c:pt idx="70709">
                  <c:v>0.108453732400582</c:v>
                </c:pt>
                <c:pt idx="70710">
                  <c:v>0.105891422964353</c:v>
                </c:pt>
                <c:pt idx="70711">
                  <c:v>0.102457314307373</c:v>
                </c:pt>
                <c:pt idx="70712">
                  <c:v>0.116166595376756</c:v>
                </c:pt>
                <c:pt idx="70713">
                  <c:v>0.121070281739564</c:v>
                </c:pt>
                <c:pt idx="70714">
                  <c:v>0.111862007663467</c:v>
                </c:pt>
                <c:pt idx="70715">
                  <c:v>0.12255076364053701</c:v>
                </c:pt>
                <c:pt idx="70716">
                  <c:v>0.147468747340676</c:v>
                </c:pt>
                <c:pt idx="70717">
                  <c:v>0.124489084582054</c:v>
                </c:pt>
                <c:pt idx="70718">
                  <c:v>0.130874519798097</c:v>
                </c:pt>
                <c:pt idx="70719">
                  <c:v>0.13213819408272201</c:v>
                </c:pt>
                <c:pt idx="70720">
                  <c:v>0.16570474139086599</c:v>
                </c:pt>
                <c:pt idx="70721">
                  <c:v>0.14559566985730599</c:v>
                </c:pt>
                <c:pt idx="70722">
                  <c:v>0.15458708389979001</c:v>
                </c:pt>
                <c:pt idx="70723">
                  <c:v>0.15053645047924399</c:v>
                </c:pt>
                <c:pt idx="70724">
                  <c:v>0.15384779525083001</c:v>
                </c:pt>
                <c:pt idx="70725">
                  <c:v>0.15525105591510799</c:v>
                </c:pt>
                <c:pt idx="70726">
                  <c:v>0.155981172711672</c:v>
                </c:pt>
                <c:pt idx="70727">
                  <c:v>0.154293812173146</c:v>
                </c:pt>
                <c:pt idx="70728">
                  <c:v>0.16115195417873601</c:v>
                </c:pt>
                <c:pt idx="70729">
                  <c:v>0.146204492997939</c:v>
                </c:pt>
                <c:pt idx="70730">
                  <c:v>0.15384086823589599</c:v>
                </c:pt>
                <c:pt idx="70731">
                  <c:v>0.153375827734401</c:v>
                </c:pt>
                <c:pt idx="70732">
                  <c:v>0.15437706828758199</c:v>
                </c:pt>
                <c:pt idx="70733">
                  <c:v>0.141156555407462</c:v>
                </c:pt>
                <c:pt idx="70734">
                  <c:v>0.15669144296381801</c:v>
                </c:pt>
                <c:pt idx="70735">
                  <c:v>0.152688406675761</c:v>
                </c:pt>
                <c:pt idx="70736">
                  <c:v>0.18902052347582499</c:v>
                </c:pt>
                <c:pt idx="70737">
                  <c:v>0.240833352160884</c:v>
                </c:pt>
                <c:pt idx="70738">
                  <c:v>0.26196186515474301</c:v>
                </c:pt>
                <c:pt idx="70739">
                  <c:v>0.241831773240644</c:v>
                </c:pt>
                <c:pt idx="70740">
                  <c:v>0.25158123838688701</c:v>
                </c:pt>
                <c:pt idx="70741">
                  <c:v>0.24990891189769601</c:v>
                </c:pt>
                <c:pt idx="70742">
                  <c:v>0.219278360668518</c:v>
                </c:pt>
                <c:pt idx="70743">
                  <c:v>0.217286725844512</c:v>
                </c:pt>
                <c:pt idx="70744">
                  <c:v>0.20930055851923099</c:v>
                </c:pt>
                <c:pt idx="70745">
                  <c:v>0.22648626492240501</c:v>
                </c:pt>
                <c:pt idx="70746">
                  <c:v>0.21964484371854501</c:v>
                </c:pt>
                <c:pt idx="70747">
                  <c:v>-2.2560709077192601E-2</c:v>
                </c:pt>
                <c:pt idx="70748">
                  <c:v>-1.9979531856675701E-2</c:v>
                </c:pt>
                <c:pt idx="70749">
                  <c:v>-2.7602836480468101E-2</c:v>
                </c:pt>
                <c:pt idx="70750">
                  <c:v>-1.5430115451597601E-2</c:v>
                </c:pt>
                <c:pt idx="70751">
                  <c:v>-1.7257955376013399E-2</c:v>
                </c:pt>
                <c:pt idx="70752">
                  <c:v>4.2056057025133098E-2</c:v>
                </c:pt>
                <c:pt idx="70753">
                  <c:v>2.8236832476354199E-2</c:v>
                </c:pt>
                <c:pt idx="70754">
                  <c:v>4.4632840086679497E-2</c:v>
                </c:pt>
                <c:pt idx="70755">
                  <c:v>4.8796022519219197E-2</c:v>
                </c:pt>
                <c:pt idx="70756">
                  <c:v>5.21095258118731E-2</c:v>
                </c:pt>
                <c:pt idx="70757">
                  <c:v>5.4818274101824598E-2</c:v>
                </c:pt>
                <c:pt idx="70758">
                  <c:v>9.8214126615486994E-2</c:v>
                </c:pt>
                <c:pt idx="70759">
                  <c:v>0.110362803893211</c:v>
                </c:pt>
                <c:pt idx="70760">
                  <c:v>0.117032565757416</c:v>
                </c:pt>
                <c:pt idx="70761" formatCode="0.00E+00">
                  <c:v>4.3990066086241301E-5</c:v>
                </c:pt>
                <c:pt idx="70762" formatCode="0.00E+00">
                  <c:v>-6.6615477247733402E-4</c:v>
                </c:pt>
                <c:pt idx="70763">
                  <c:v>-7.6109115353619698E-3</c:v>
                </c:pt>
                <c:pt idx="70764">
                  <c:v>-1.32290366688077E-2</c:v>
                </c:pt>
                <c:pt idx="70765">
                  <c:v>-1.7809752190850899E-2</c:v>
                </c:pt>
                <c:pt idx="70766">
                  <c:v>0.15546995791979601</c:v>
                </c:pt>
                <c:pt idx="70767">
                  <c:v>0.19823672219677099</c:v>
                </c:pt>
                <c:pt idx="70768">
                  <c:v>0.21565010525103301</c:v>
                </c:pt>
                <c:pt idx="70769">
                  <c:v>0.20818606162237299</c:v>
                </c:pt>
                <c:pt idx="70770">
                  <c:v>0.161112150858405</c:v>
                </c:pt>
                <c:pt idx="70771">
                  <c:v>0.209809430912926</c:v>
                </c:pt>
                <c:pt idx="70772">
                  <c:v>0.165755841607752</c:v>
                </c:pt>
                <c:pt idx="70773">
                  <c:v>0.15588477660928499</c:v>
                </c:pt>
                <c:pt idx="70774">
                  <c:v>0.17675254715566699</c:v>
                </c:pt>
                <c:pt idx="70775">
                  <c:v>0.16714721737751001</c:v>
                </c:pt>
                <c:pt idx="70776">
                  <c:v>0.18627006211604799</c:v>
                </c:pt>
                <c:pt idx="70777">
                  <c:v>2.41375334414686E-2</c:v>
                </c:pt>
                <c:pt idx="70778">
                  <c:v>6.5713752392071598E-2</c:v>
                </c:pt>
                <c:pt idx="70779">
                  <c:v>3.3704005647048302E-3</c:v>
                </c:pt>
                <c:pt idx="70780">
                  <c:v>0.117969201878121</c:v>
                </c:pt>
                <c:pt idx="70781">
                  <c:v>0.113982673151917</c:v>
                </c:pt>
                <c:pt idx="70782">
                  <c:v>0.108420914513269</c:v>
                </c:pt>
                <c:pt idx="70783">
                  <c:v>0.101586657297888</c:v>
                </c:pt>
                <c:pt idx="70784">
                  <c:v>0.14077974709066399</c:v>
                </c:pt>
                <c:pt idx="70785">
                  <c:v>0.198291680003883</c:v>
                </c:pt>
                <c:pt idx="70786">
                  <c:v>0.25059886634974499</c:v>
                </c:pt>
                <c:pt idx="70787">
                  <c:v>-5.0039780317393298E-2</c:v>
                </c:pt>
                <c:pt idx="70788">
                  <c:v>7.68167428521353E-2</c:v>
                </c:pt>
                <c:pt idx="70789">
                  <c:v>6.3698725185542093E-2</c:v>
                </c:pt>
                <c:pt idx="70790">
                  <c:v>4.9307150919743102E-2</c:v>
                </c:pt>
                <c:pt idx="70791">
                  <c:v>-1.8286758139094399E-3</c:v>
                </c:pt>
                <c:pt idx="70792">
                  <c:v>6.30711863506916E-3</c:v>
                </c:pt>
                <c:pt idx="70793">
                  <c:v>-3.1011019659921101E-2</c:v>
                </c:pt>
                <c:pt idx="70794">
                  <c:v>-2.89761156167966E-2</c:v>
                </c:pt>
                <c:pt idx="70795">
                  <c:v>-2.6813197590922901E-2</c:v>
                </c:pt>
                <c:pt idx="70796">
                  <c:v>-2.1967980927395801E-2</c:v>
                </c:pt>
                <c:pt idx="70797">
                  <c:v>3.0785341220063801E-2</c:v>
                </c:pt>
                <c:pt idx="70798">
                  <c:v>7.9571730844950103E-2</c:v>
                </c:pt>
                <c:pt idx="70799">
                  <c:v>7.7718477357354404E-2</c:v>
                </c:pt>
                <c:pt idx="70800">
                  <c:v>8.20596923387166E-2</c:v>
                </c:pt>
                <c:pt idx="70801">
                  <c:v>4.6628280877517497E-2</c:v>
                </c:pt>
                <c:pt idx="70802">
                  <c:v>6.0287816503655098E-2</c:v>
                </c:pt>
                <c:pt idx="70803">
                  <c:v>5.9291156942729899E-2</c:v>
                </c:pt>
                <c:pt idx="70804">
                  <c:v>5.1930803746064402E-2</c:v>
                </c:pt>
                <c:pt idx="70805">
                  <c:v>1.5359126230593399E-2</c:v>
                </c:pt>
                <c:pt idx="70806">
                  <c:v>1.9636920470554198E-2</c:v>
                </c:pt>
                <c:pt idx="70807">
                  <c:v>1.68420460359852E-2</c:v>
                </c:pt>
                <c:pt idx="70808">
                  <c:v>2.0204145121941901E-2</c:v>
                </c:pt>
                <c:pt idx="70809">
                  <c:v>1.2733058528160601E-2</c:v>
                </c:pt>
                <c:pt idx="70810">
                  <c:v>4.6628428905633297E-2</c:v>
                </c:pt>
                <c:pt idx="70811">
                  <c:v>5.1834294709456302E-2</c:v>
                </c:pt>
                <c:pt idx="70812">
                  <c:v>5.8427028499419699E-2</c:v>
                </c:pt>
                <c:pt idx="70813">
                  <c:v>7.2829579583696596E-2</c:v>
                </c:pt>
                <c:pt idx="70814">
                  <c:v>8.7925400700316195E-2</c:v>
                </c:pt>
                <c:pt idx="70815">
                  <c:v>8.8588014859782405E-2</c:v>
                </c:pt>
                <c:pt idx="70816">
                  <c:v>8.8702773255480996E-2</c:v>
                </c:pt>
                <c:pt idx="70817">
                  <c:v>3.0949652329390599E-2</c:v>
                </c:pt>
                <c:pt idx="70818">
                  <c:v>2.6612661185771901E-2</c:v>
                </c:pt>
                <c:pt idx="70819">
                  <c:v>1.9909517588035702E-2</c:v>
                </c:pt>
                <c:pt idx="70820">
                  <c:v>0.115865740664727</c:v>
                </c:pt>
                <c:pt idx="70821">
                  <c:v>0.115344546031661</c:v>
                </c:pt>
                <c:pt idx="70822">
                  <c:v>0.28008577513520699</c:v>
                </c:pt>
                <c:pt idx="70823">
                  <c:v>0.182612575728923</c:v>
                </c:pt>
                <c:pt idx="70824">
                  <c:v>0.211474541030755</c:v>
                </c:pt>
                <c:pt idx="70825">
                  <c:v>0.220540231740603</c:v>
                </c:pt>
                <c:pt idx="70826">
                  <c:v>0.15908101384300799</c:v>
                </c:pt>
                <c:pt idx="70827">
                  <c:v>0.162058695467894</c:v>
                </c:pt>
                <c:pt idx="70828">
                  <c:v>0.19547696578881699</c:v>
                </c:pt>
                <c:pt idx="70829">
                  <c:v>0.197893470359745</c:v>
                </c:pt>
                <c:pt idx="70830">
                  <c:v>0.18962626340401501</c:v>
                </c:pt>
                <c:pt idx="70831">
                  <c:v>0.18874894074692</c:v>
                </c:pt>
                <c:pt idx="70832">
                  <c:v>0.217804644965264</c:v>
                </c:pt>
                <c:pt idx="70833">
                  <c:v>0.21973963202112901</c:v>
                </c:pt>
                <c:pt idx="70834">
                  <c:v>0.27973602296178601</c:v>
                </c:pt>
                <c:pt idx="70835">
                  <c:v>0.26654984744635402</c:v>
                </c:pt>
                <c:pt idx="70836">
                  <c:v>0.24806561200320101</c:v>
                </c:pt>
                <c:pt idx="70837">
                  <c:v>0.270658114734393</c:v>
                </c:pt>
                <c:pt idx="70838">
                  <c:v>0.320853061428932</c:v>
                </c:pt>
                <c:pt idx="70839">
                  <c:v>0.30585451051448798</c:v>
                </c:pt>
                <c:pt idx="70840">
                  <c:v>0.305597104464222</c:v>
                </c:pt>
                <c:pt idx="70841">
                  <c:v>0.29663748584697402</c:v>
                </c:pt>
                <c:pt idx="70842">
                  <c:v>0.28120284031000098</c:v>
                </c:pt>
                <c:pt idx="70843">
                  <c:v>0.29389722661897999</c:v>
                </c:pt>
                <c:pt idx="70844">
                  <c:v>0.34274688139531501</c:v>
                </c:pt>
                <c:pt idx="70845">
                  <c:v>0.33255967347869703</c:v>
                </c:pt>
                <c:pt idx="70846">
                  <c:v>0.233477599820031</c:v>
                </c:pt>
                <c:pt idx="70847">
                  <c:v>0.24422875758306101</c:v>
                </c:pt>
                <c:pt idx="70848">
                  <c:v>0.21093788932257901</c:v>
                </c:pt>
                <c:pt idx="70849">
                  <c:v>0.21936018800350299</c:v>
                </c:pt>
                <c:pt idx="70850">
                  <c:v>0.214681296552968</c:v>
                </c:pt>
                <c:pt idx="70851">
                  <c:v>0.18101353999168601</c:v>
                </c:pt>
                <c:pt idx="70852">
                  <c:v>0.20594334428035199</c:v>
                </c:pt>
                <c:pt idx="70853">
                  <c:v>0.211968927671985</c:v>
                </c:pt>
                <c:pt idx="70854">
                  <c:v>0.22233969335824499</c:v>
                </c:pt>
                <c:pt idx="70855">
                  <c:v>0.30261818435457799</c:v>
                </c:pt>
                <c:pt idx="70856">
                  <c:v>0.29633538950793997</c:v>
                </c:pt>
                <c:pt idx="70857">
                  <c:v>0.26654397771024102</c:v>
                </c:pt>
                <c:pt idx="70858">
                  <c:v>0.27902508304144003</c:v>
                </c:pt>
                <c:pt idx="70859">
                  <c:v>0.28131916604213802</c:v>
                </c:pt>
                <c:pt idx="70860">
                  <c:v>0.29323500674540598</c:v>
                </c:pt>
                <c:pt idx="70861">
                  <c:v>0.30187151846543298</c:v>
                </c:pt>
                <c:pt idx="70862">
                  <c:v>0.29959136790912599</c:v>
                </c:pt>
                <c:pt idx="70863">
                  <c:v>0.29534697460814002</c:v>
                </c:pt>
                <c:pt idx="70864">
                  <c:v>0.30901210464696799</c:v>
                </c:pt>
                <c:pt idx="70865">
                  <c:v>0.32430641981379799</c:v>
                </c:pt>
                <c:pt idx="70866">
                  <c:v>0.32554231203282102</c:v>
                </c:pt>
                <c:pt idx="70867">
                  <c:v>0.37937850834187198</c:v>
                </c:pt>
                <c:pt idx="70868">
                  <c:v>0.32804815715338698</c:v>
                </c:pt>
                <c:pt idx="70869">
                  <c:v>0</c:v>
                </c:pt>
                <c:pt idx="70870">
                  <c:v>4.2617956528880896E-3</c:v>
                </c:pt>
                <c:pt idx="70871" formatCode="0.00E+00">
                  <c:v>7.3008130368124003E-4</c:v>
                </c:pt>
                <c:pt idx="70872">
                  <c:v>1.29848745326275E-2</c:v>
                </c:pt>
                <c:pt idx="70873">
                  <c:v>-6.5108174887165103E-3</c:v>
                </c:pt>
                <c:pt idx="70874">
                  <c:v>1.67762620155897E-3</c:v>
                </c:pt>
                <c:pt idx="70875">
                  <c:v>2.8248285711872601E-2</c:v>
                </c:pt>
                <c:pt idx="70876">
                  <c:v>3.5747811519620802E-2</c:v>
                </c:pt>
                <c:pt idx="70877">
                  <c:v>3.4541099063674703E-2</c:v>
                </c:pt>
                <c:pt idx="70878">
                  <c:v>4.9283228919403801E-2</c:v>
                </c:pt>
                <c:pt idx="70879">
                  <c:v>1.74753163438361E-2</c:v>
                </c:pt>
                <c:pt idx="70880">
                  <c:v>1.6468838958098898E-2</c:v>
                </c:pt>
                <c:pt idx="70881">
                  <c:v>5.4002448603276597E-2</c:v>
                </c:pt>
                <c:pt idx="70882">
                  <c:v>2.22439703525125E-2</c:v>
                </c:pt>
                <c:pt idx="70883">
                  <c:v>5.9374434754570597E-2</c:v>
                </c:pt>
                <c:pt idx="70884">
                  <c:v>2.7512414885124899E-2</c:v>
                </c:pt>
                <c:pt idx="70885">
                  <c:v>6.6109085088518399E-2</c:v>
                </c:pt>
                <c:pt idx="70886">
                  <c:v>2.7552246273214499E-2</c:v>
                </c:pt>
                <c:pt idx="70887">
                  <c:v>6.6146868916827195E-2</c:v>
                </c:pt>
                <c:pt idx="70888">
                  <c:v>2.84669043070493E-2</c:v>
                </c:pt>
                <c:pt idx="70889">
                  <c:v>9.0642779682970701E-2</c:v>
                </c:pt>
                <c:pt idx="70890">
                  <c:v>5.7405622092279299E-2</c:v>
                </c:pt>
                <c:pt idx="70891">
                  <c:v>0.107937238689101</c:v>
                </c:pt>
                <c:pt idx="70892">
                  <c:v>0.11035000548037401</c:v>
                </c:pt>
                <c:pt idx="70893">
                  <c:v>9.5507696746085502E-2</c:v>
                </c:pt>
                <c:pt idx="70894">
                  <c:v>0.103947685702797</c:v>
                </c:pt>
                <c:pt idx="70895">
                  <c:v>8.4008404983527199E-2</c:v>
                </c:pt>
                <c:pt idx="70896">
                  <c:v>0.101300151014196</c:v>
                </c:pt>
                <c:pt idx="70897">
                  <c:v>8.6113840446826004E-2</c:v>
                </c:pt>
                <c:pt idx="70898">
                  <c:v>8.9757585617703903E-2</c:v>
                </c:pt>
                <c:pt idx="70899">
                  <c:v>9.4233784083484595E-2</c:v>
                </c:pt>
                <c:pt idx="70900">
                  <c:v>0.101141127875054</c:v>
                </c:pt>
                <c:pt idx="70901">
                  <c:v>9.56026602990174E-2</c:v>
                </c:pt>
                <c:pt idx="70902">
                  <c:v>0.158765856628618</c:v>
                </c:pt>
                <c:pt idx="70903">
                  <c:v>0.124343904405461</c:v>
                </c:pt>
                <c:pt idx="70904">
                  <c:v>0.142281842048715</c:v>
                </c:pt>
                <c:pt idx="70905">
                  <c:v>3.03065581845114E-2</c:v>
                </c:pt>
                <c:pt idx="70906">
                  <c:v>5.8407336050066302E-2</c:v>
                </c:pt>
                <c:pt idx="70907">
                  <c:v>4.8502640550727998E-2</c:v>
                </c:pt>
                <c:pt idx="70908">
                  <c:v>7.7376469139855006E-2</c:v>
                </c:pt>
                <c:pt idx="70909">
                  <c:v>6.8146072284510403E-2</c:v>
                </c:pt>
                <c:pt idx="70910">
                  <c:v>0.104987594326023</c:v>
                </c:pt>
                <c:pt idx="70911">
                  <c:v>9.6721787889069294E-2</c:v>
                </c:pt>
                <c:pt idx="70912">
                  <c:v>0.12502749945196201</c:v>
                </c:pt>
                <c:pt idx="70913">
                  <c:v>0.12570692576279999</c:v>
                </c:pt>
                <c:pt idx="70914">
                  <c:v>0.18564553253937499</c:v>
                </c:pt>
                <c:pt idx="70915">
                  <c:v>0.19714580117216801</c:v>
                </c:pt>
                <c:pt idx="70916">
                  <c:v>0.194649917242813</c:v>
                </c:pt>
                <c:pt idx="70917">
                  <c:v>0.23322627004999</c:v>
                </c:pt>
                <c:pt idx="70918">
                  <c:v>0.263518279274367</c:v>
                </c:pt>
                <c:pt idx="70919">
                  <c:v>0.24280077824809901</c:v>
                </c:pt>
                <c:pt idx="70920">
                  <c:v>0.25543478285323001</c:v>
                </c:pt>
                <c:pt idx="70921">
                  <c:v>0.27918362984182299</c:v>
                </c:pt>
                <c:pt idx="70922">
                  <c:v>0.24885758995027399</c:v>
                </c:pt>
                <c:pt idx="70923">
                  <c:v>-8.6481801983047096E-3</c:v>
                </c:pt>
                <c:pt idx="70924">
                  <c:v>-1.3608318704866699E-2</c:v>
                </c:pt>
                <c:pt idx="70925">
                  <c:v>-8.9307856627145396E-3</c:v>
                </c:pt>
                <c:pt idx="70926">
                  <c:v>-2.12606656627576E-2</c:v>
                </c:pt>
                <c:pt idx="70927">
                  <c:v>7.5584129721619703E-3</c:v>
                </c:pt>
                <c:pt idx="70928" formatCode="0.00E+00">
                  <c:v>6.6656215092808502E-4</c:v>
                </c:pt>
                <c:pt idx="70929">
                  <c:v>6.3180719401889603E-3</c:v>
                </c:pt>
                <c:pt idx="70930">
                  <c:v>6.8072759321904297E-3</c:v>
                </c:pt>
                <c:pt idx="70931">
                  <c:v>1.1450045362429899E-2</c:v>
                </c:pt>
                <c:pt idx="70932">
                  <c:v>8.1644905865505494E-3</c:v>
                </c:pt>
                <c:pt idx="70933">
                  <c:v>-2.2517748138682601E-2</c:v>
                </c:pt>
                <c:pt idx="70934">
                  <c:v>-5.6453143325717103E-2</c:v>
                </c:pt>
                <c:pt idx="70935">
                  <c:v>-5.84426802859494E-2</c:v>
                </c:pt>
                <c:pt idx="70936">
                  <c:v>-6.2825693602381202E-2</c:v>
                </c:pt>
                <c:pt idx="70937">
                  <c:v>-6.8070345411692795E-2</c:v>
                </c:pt>
                <c:pt idx="70938">
                  <c:v>-9.2268155452474895E-2</c:v>
                </c:pt>
                <c:pt idx="70939">
                  <c:v>-7.3531410407459294E-2</c:v>
                </c:pt>
                <c:pt idx="70940">
                  <c:v>-7.7450457170164994E-2</c:v>
                </c:pt>
                <c:pt idx="70941">
                  <c:v>8.6357053678789597E-2</c:v>
                </c:pt>
                <c:pt idx="70942">
                  <c:v>0.122685003437263</c:v>
                </c:pt>
                <c:pt idx="70943">
                  <c:v>0.21142792418672099</c:v>
                </c:pt>
                <c:pt idx="70944">
                  <c:v>0.10458669345895499</c:v>
                </c:pt>
                <c:pt idx="70945">
                  <c:v>0.13166868910277499</c:v>
                </c:pt>
                <c:pt idx="70946">
                  <c:v>0.15847196162674099</c:v>
                </c:pt>
                <c:pt idx="70947">
                  <c:v>0.18839617544359799</c:v>
                </c:pt>
                <c:pt idx="70948">
                  <c:v>0.18096538176933799</c:v>
                </c:pt>
                <c:pt idx="70949">
                  <c:v>0.16508752330252799</c:v>
                </c:pt>
                <c:pt idx="70950">
                  <c:v>0.15204249397240399</c:v>
                </c:pt>
                <c:pt idx="70951">
                  <c:v>0.148761195645428</c:v>
                </c:pt>
                <c:pt idx="70952">
                  <c:v>0.15514751642031199</c:v>
                </c:pt>
                <c:pt idx="70953">
                  <c:v>0.16596489619989899</c:v>
                </c:pt>
                <c:pt idx="70954">
                  <c:v>0.17246157548095101</c:v>
                </c:pt>
                <c:pt idx="70955">
                  <c:v>0.176118296866281</c:v>
                </c:pt>
                <c:pt idx="70956">
                  <c:v>0.17436383731816399</c:v>
                </c:pt>
                <c:pt idx="70957">
                  <c:v>0.17561559926015999</c:v>
                </c:pt>
                <c:pt idx="70958">
                  <c:v>0.15057032567287801</c:v>
                </c:pt>
                <c:pt idx="70959">
                  <c:v>0.14570337219915799</c:v>
                </c:pt>
                <c:pt idx="70960">
                  <c:v>0.17466955088073999</c:v>
                </c:pt>
                <c:pt idx="70961">
                  <c:v>0.177954356713352</c:v>
                </c:pt>
                <c:pt idx="70962">
                  <c:v>0.156848874998337</c:v>
                </c:pt>
                <c:pt idx="70963">
                  <c:v>0.147585725070946</c:v>
                </c:pt>
                <c:pt idx="70964">
                  <c:v>0.166109424341808</c:v>
                </c:pt>
                <c:pt idx="70965">
                  <c:v>0.182827921398068</c:v>
                </c:pt>
                <c:pt idx="70966">
                  <c:v>0.18310064684013799</c:v>
                </c:pt>
                <c:pt idx="70967">
                  <c:v>0.22306284852594199</c:v>
                </c:pt>
                <c:pt idx="70968">
                  <c:v>0.232124018316753</c:v>
                </c:pt>
                <c:pt idx="70969">
                  <c:v>0.23923170199271299</c:v>
                </c:pt>
                <c:pt idx="70970">
                  <c:v>0.12411081999431101</c:v>
                </c:pt>
                <c:pt idx="70971">
                  <c:v>0.157264345430498</c:v>
                </c:pt>
                <c:pt idx="70972">
                  <c:v>0.12924304454761501</c:v>
                </c:pt>
                <c:pt idx="70973">
                  <c:v>0.26731094090364099</c:v>
                </c:pt>
                <c:pt idx="70974">
                  <c:v>0.28379372246653101</c:v>
                </c:pt>
                <c:pt idx="70975">
                  <c:v>0.23254805453467001</c:v>
                </c:pt>
                <c:pt idx="70976">
                  <c:v>0.24827993753445701</c:v>
                </c:pt>
                <c:pt idx="70977">
                  <c:v>0.26181328872988702</c:v>
                </c:pt>
                <c:pt idx="70978">
                  <c:v>0.206696802075722</c:v>
                </c:pt>
                <c:pt idx="70979">
                  <c:v>0.26443617184162599</c:v>
                </c:pt>
                <c:pt idx="70980">
                  <c:v>0.31571601486218898</c:v>
                </c:pt>
                <c:pt idx="70981">
                  <c:v>0.33131798132130302</c:v>
                </c:pt>
                <c:pt idx="70982">
                  <c:v>0.32310103044909699</c:v>
                </c:pt>
                <c:pt idx="70983">
                  <c:v>0.34943752990856197</c:v>
                </c:pt>
                <c:pt idx="70984">
                  <c:v>0.35354286388297101</c:v>
                </c:pt>
                <c:pt idx="70985">
                  <c:v>8.0976761102259806E-2</c:v>
                </c:pt>
                <c:pt idx="70986">
                  <c:v>-1.15318551398602E-2</c:v>
                </c:pt>
                <c:pt idx="70987">
                  <c:v>-7.2783336214630101E-3</c:v>
                </c:pt>
                <c:pt idx="70988">
                  <c:v>-1.29319873562143E-2</c:v>
                </c:pt>
                <c:pt idx="70989">
                  <c:v>1.53125076759952E-2</c:v>
                </c:pt>
                <c:pt idx="70990">
                  <c:v>1.3478057761413901E-2</c:v>
                </c:pt>
                <c:pt idx="70991">
                  <c:v>-2.5663982544720201E-2</c:v>
                </c:pt>
                <c:pt idx="70992">
                  <c:v>-2.8906400663263498E-2</c:v>
                </c:pt>
                <c:pt idx="70993">
                  <c:v>2.30608829132599E-2</c:v>
                </c:pt>
                <c:pt idx="70994">
                  <c:v>2.9019473130495299E-2</c:v>
                </c:pt>
                <c:pt idx="70995">
                  <c:v>3.4295498187221399E-2</c:v>
                </c:pt>
                <c:pt idx="70996">
                  <c:v>1.29078640826334E-2</c:v>
                </c:pt>
                <c:pt idx="70997">
                  <c:v>2.3490942671454601E-2</c:v>
                </c:pt>
                <c:pt idx="70998">
                  <c:v>1.0053777207747101E-2</c:v>
                </c:pt>
                <c:pt idx="70999">
                  <c:v>4.80494721116431E-2</c:v>
                </c:pt>
                <c:pt idx="71000">
                  <c:v>4.9744073546710697E-2</c:v>
                </c:pt>
                <c:pt idx="71001">
                  <c:v>5.4339216886512803E-2</c:v>
                </c:pt>
                <c:pt idx="71002">
                  <c:v>5.0588218185301403E-2</c:v>
                </c:pt>
                <c:pt idx="71003">
                  <c:v>5.0943164339074497E-2</c:v>
                </c:pt>
                <c:pt idx="71004">
                  <c:v>4.8068201285720903E-2</c:v>
                </c:pt>
                <c:pt idx="71005">
                  <c:v>7.0837567568078505E-2</c:v>
                </c:pt>
                <c:pt idx="71006">
                  <c:v>5.8141627518220398E-2</c:v>
                </c:pt>
                <c:pt idx="71007">
                  <c:v>6.4187448327564803E-2</c:v>
                </c:pt>
                <c:pt idx="71008">
                  <c:v>6.1064420450478399E-2</c:v>
                </c:pt>
                <c:pt idx="71009">
                  <c:v>6.9212300192269302E-2</c:v>
                </c:pt>
                <c:pt idx="71010">
                  <c:v>6.6730433784589302E-2</c:v>
                </c:pt>
                <c:pt idx="71011">
                  <c:v>7.5807928089612897E-2</c:v>
                </c:pt>
                <c:pt idx="71012">
                  <c:v>7.5486495132058101E-2</c:v>
                </c:pt>
                <c:pt idx="71013">
                  <c:v>8.4460432574582106E-2</c:v>
                </c:pt>
                <c:pt idx="71014">
                  <c:v>7.3189246809280697E-2</c:v>
                </c:pt>
                <c:pt idx="71015">
                  <c:v>8.6261963394411195E-2</c:v>
                </c:pt>
                <c:pt idx="71016">
                  <c:v>8.4240631319615497E-2</c:v>
                </c:pt>
                <c:pt idx="71017">
                  <c:v>8.8484391833567294E-2</c:v>
                </c:pt>
                <c:pt idx="71018">
                  <c:v>7.1277408005100407E-2</c:v>
                </c:pt>
                <c:pt idx="71019">
                  <c:v>6.8893587642834195E-2</c:v>
                </c:pt>
                <c:pt idx="71020">
                  <c:v>7.4575396365314101E-2</c:v>
                </c:pt>
                <c:pt idx="71021">
                  <c:v>7.9500399294034102E-2</c:v>
                </c:pt>
                <c:pt idx="71022">
                  <c:v>8.4568837121936802E-2</c:v>
                </c:pt>
                <c:pt idx="71023">
                  <c:v>9.0105679825758206E-2</c:v>
                </c:pt>
                <c:pt idx="71024">
                  <c:v>8.4634860146889299E-2</c:v>
                </c:pt>
                <c:pt idx="71025">
                  <c:v>8.3977115701923094E-2</c:v>
                </c:pt>
                <c:pt idx="71026">
                  <c:v>8.6229102060582902E-2</c:v>
                </c:pt>
                <c:pt idx="71027">
                  <c:v>0.12322994907288901</c:v>
                </c:pt>
                <c:pt idx="71028">
                  <c:v>0.12401168726478801</c:v>
                </c:pt>
                <c:pt idx="71029">
                  <c:v>0.149421914285602</c:v>
                </c:pt>
                <c:pt idx="71030">
                  <c:v>0.15679952630572799</c:v>
                </c:pt>
                <c:pt idx="71031">
                  <c:v>0.18378361252731301</c:v>
                </c:pt>
                <c:pt idx="71032">
                  <c:v>0.16395634803206699</c:v>
                </c:pt>
                <c:pt idx="71033">
                  <c:v>0.18543029248642601</c:v>
                </c:pt>
                <c:pt idx="71034">
                  <c:v>0.16422253856278901</c:v>
                </c:pt>
                <c:pt idx="71035">
                  <c:v>0.16298937868232</c:v>
                </c:pt>
                <c:pt idx="71036">
                  <c:v>0.17223189835740299</c:v>
                </c:pt>
                <c:pt idx="71037">
                  <c:v>0.188203076599745</c:v>
                </c:pt>
                <c:pt idx="71038">
                  <c:v>0.184351726466852</c:v>
                </c:pt>
                <c:pt idx="71039">
                  <c:v>0.157389820289322</c:v>
                </c:pt>
                <c:pt idx="71040">
                  <c:v>0.18210237772725699</c:v>
                </c:pt>
                <c:pt idx="71041">
                  <c:v>0.19485009987409199</c:v>
                </c:pt>
                <c:pt idx="71042">
                  <c:v>0.19364105944944601</c:v>
                </c:pt>
                <c:pt idx="71043">
                  <c:v>0.20092440864626801</c:v>
                </c:pt>
                <c:pt idx="71044">
                  <c:v>0.245175787494294</c:v>
                </c:pt>
                <c:pt idx="71045">
                  <c:v>0.29953878513305798</c:v>
                </c:pt>
                <c:pt idx="71046">
                  <c:v>0.27700837854128801</c:v>
                </c:pt>
                <c:pt idx="71047">
                  <c:v>0.26899838526282399</c:v>
                </c:pt>
                <c:pt idx="71048">
                  <c:v>0.24415017422308899</c:v>
                </c:pt>
                <c:pt idx="71049">
                  <c:v>0.248444840055665</c:v>
                </c:pt>
                <c:pt idx="71050">
                  <c:v>0.24908142101859601</c:v>
                </c:pt>
                <c:pt idx="71051">
                  <c:v>0.25488587026835202</c:v>
                </c:pt>
                <c:pt idx="71052">
                  <c:v>0.35881105203420199</c:v>
                </c:pt>
                <c:pt idx="71053">
                  <c:v>0.34070626850132302</c:v>
                </c:pt>
                <c:pt idx="71054">
                  <c:v>0.364461494622286</c:v>
                </c:pt>
                <c:pt idx="71055">
                  <c:v>0.37934156940633801</c:v>
                </c:pt>
                <c:pt idx="71056">
                  <c:v>0.29661734751156998</c:v>
                </c:pt>
                <c:pt idx="71057">
                  <c:v>0.31574376291309803</c:v>
                </c:pt>
                <c:pt idx="71058">
                  <c:v>0.31304411686191502</c:v>
                </c:pt>
                <c:pt idx="71059">
                  <c:v>0.31020079522246602</c:v>
                </c:pt>
                <c:pt idx="71060">
                  <c:v>0.37131462427513201</c:v>
                </c:pt>
                <c:pt idx="71061">
                  <c:v>0.3939248798851</c:v>
                </c:pt>
                <c:pt idx="71062">
                  <c:v>0.42771110827815001</c:v>
                </c:pt>
                <c:pt idx="71063">
                  <c:v>0.41141528859189203</c:v>
                </c:pt>
                <c:pt idx="71064">
                  <c:v>0.44056994611237199</c:v>
                </c:pt>
                <c:pt idx="71065">
                  <c:v>0.38793136566004599</c:v>
                </c:pt>
                <c:pt idx="71066">
                  <c:v>0.44039875472355999</c:v>
                </c:pt>
                <c:pt idx="71067">
                  <c:v>0.44197329152319997</c:v>
                </c:pt>
                <c:pt idx="71068">
                  <c:v>0.39514809619355801</c:v>
                </c:pt>
                <c:pt idx="71069">
                  <c:v>0.37628880906962697</c:v>
                </c:pt>
                <c:pt idx="71070">
                  <c:v>0.42308580502791299</c:v>
                </c:pt>
                <c:pt idx="71071">
                  <c:v>0.50119699831934295</c:v>
                </c:pt>
                <c:pt idx="71072">
                  <c:v>0.43125011041454098</c:v>
                </c:pt>
                <c:pt idx="71073">
                  <c:v>0.43774400152805498</c:v>
                </c:pt>
                <c:pt idx="71074">
                  <c:v>0.448031276724348</c:v>
                </c:pt>
                <c:pt idx="71075">
                  <c:v>0.46039641429582501</c:v>
                </c:pt>
                <c:pt idx="71076">
                  <c:v>0.43217546617783098</c:v>
                </c:pt>
                <c:pt idx="71077">
                  <c:v>0.53579018298433301</c:v>
                </c:pt>
                <c:pt idx="71078">
                  <c:v>0.61794706619421003</c:v>
                </c:pt>
                <c:pt idx="71079">
                  <c:v>0.63116400542004503</c:v>
                </c:pt>
                <c:pt idx="71080">
                  <c:v>0.54862068942500397</c:v>
                </c:pt>
                <c:pt idx="71081">
                  <c:v>0.57372007843217299</c:v>
                </c:pt>
                <c:pt idx="71082">
                  <c:v>0.56245389880000696</c:v>
                </c:pt>
                <c:pt idx="71083">
                  <c:v>0.57663388081871003</c:v>
                </c:pt>
                <c:pt idx="71084">
                  <c:v>0.25731030068018701</c:v>
                </c:pt>
                <c:pt idx="71085">
                  <c:v>0.24829609728435401</c:v>
                </c:pt>
                <c:pt idx="71086">
                  <c:v>-4.5738428604176198E-3</c:v>
                </c:pt>
                <c:pt idx="71087">
                  <c:v>-1.0582765509882901E-2</c:v>
                </c:pt>
                <c:pt idx="71088">
                  <c:v>-6.3425757804798002E-3</c:v>
                </c:pt>
                <c:pt idx="71089">
                  <c:v>-1.06301414913254E-2</c:v>
                </c:pt>
                <c:pt idx="71090">
                  <c:v>-1.11586069689619E-2</c:v>
                </c:pt>
                <c:pt idx="71091">
                  <c:v>-1.22014823855538E-2</c:v>
                </c:pt>
                <c:pt idx="71092">
                  <c:v>-1.2551223960099301E-2</c:v>
                </c:pt>
                <c:pt idx="71093">
                  <c:v>-1.46844438494231E-2</c:v>
                </c:pt>
                <c:pt idx="71094">
                  <c:v>-1.3008977077251601E-2</c:v>
                </c:pt>
                <c:pt idx="71095">
                  <c:v>-2.44941309313522E-2</c:v>
                </c:pt>
                <c:pt idx="71096">
                  <c:v>-5.3026163537099802E-3</c:v>
                </c:pt>
                <c:pt idx="71097">
                  <c:v>-9.2408626392210796E-3</c:v>
                </c:pt>
                <c:pt idx="71098">
                  <c:v>1.18952881036287E-2</c:v>
                </c:pt>
                <c:pt idx="71099">
                  <c:v>1.3710031266760399E-2</c:v>
                </c:pt>
                <c:pt idx="71100">
                  <c:v>-1.0800380564273701E-2</c:v>
                </c:pt>
                <c:pt idx="71101">
                  <c:v>-2.60698140760398E-2</c:v>
                </c:pt>
                <c:pt idx="71102">
                  <c:v>-1.8098840352604499E-2</c:v>
                </c:pt>
                <c:pt idx="71103">
                  <c:v>3.2405876327590698E-2</c:v>
                </c:pt>
                <c:pt idx="71104">
                  <c:v>-1.24177092589379E-2</c:v>
                </c:pt>
                <c:pt idx="71105">
                  <c:v>3.2405876327590698E-2</c:v>
                </c:pt>
                <c:pt idx="71106">
                  <c:v>-1.24177092589379E-2</c:v>
                </c:pt>
                <c:pt idx="71107">
                  <c:v>3.1774306545501799E-2</c:v>
                </c:pt>
                <c:pt idx="71108">
                  <c:v>-1.4975640792997701E-2</c:v>
                </c:pt>
                <c:pt idx="71109">
                  <c:v>1.8870979918476301E-2</c:v>
                </c:pt>
                <c:pt idx="71110">
                  <c:v>1.7481556307179898E-2</c:v>
                </c:pt>
                <c:pt idx="71111">
                  <c:v>2.0375832039075802E-2</c:v>
                </c:pt>
                <c:pt idx="71112" formatCode="0.00E+00">
                  <c:v>-3.6146260062319598E-4</c:v>
                </c:pt>
                <c:pt idx="71113">
                  <c:v>-6.9847028048990595E-2</c:v>
                </c:pt>
                <c:pt idx="71114">
                  <c:v>-6.2151117759795302E-2</c:v>
                </c:pt>
                <c:pt idx="71115">
                  <c:v>-7.6245749917381395E-2</c:v>
                </c:pt>
                <c:pt idx="71116">
                  <c:v>-7.0328404925570798E-2</c:v>
                </c:pt>
                <c:pt idx="71117">
                  <c:v>-7.8307775815896902E-2</c:v>
                </c:pt>
                <c:pt idx="71118">
                  <c:v>-6.7570323582220898E-2</c:v>
                </c:pt>
                <c:pt idx="71119">
                  <c:v>-8.4187811569256907E-2</c:v>
                </c:pt>
                <c:pt idx="71120">
                  <c:v>-8.2163563171693002E-2</c:v>
                </c:pt>
                <c:pt idx="71121">
                  <c:v>-8.1844980369470702E-2</c:v>
                </c:pt>
                <c:pt idx="71122">
                  <c:v>-4.3305757934043898E-2</c:v>
                </c:pt>
                <c:pt idx="71123">
                  <c:v>-3.7884725696257497E-2</c:v>
                </c:pt>
                <c:pt idx="71124">
                  <c:v>-4.0021309855436199E-2</c:v>
                </c:pt>
                <c:pt idx="71125">
                  <c:v>-3.8213272112372201E-2</c:v>
                </c:pt>
                <c:pt idx="71126">
                  <c:v>-3.1726031114324101E-2</c:v>
                </c:pt>
                <c:pt idx="71127">
                  <c:v>-3.3128177520863597E-2</c:v>
                </c:pt>
                <c:pt idx="71128">
                  <c:v>-4.66532576107552E-2</c:v>
                </c:pt>
                <c:pt idx="71129">
                  <c:v>-5.5147271382870899E-2</c:v>
                </c:pt>
                <c:pt idx="71130">
                  <c:v>8.6719738740821395E-3</c:v>
                </c:pt>
                <c:pt idx="71131">
                  <c:v>-3.8074086049508702E-3</c:v>
                </c:pt>
                <c:pt idx="71132">
                  <c:v>-2.1938924845881199E-3</c:v>
                </c:pt>
                <c:pt idx="71133">
                  <c:v>-1.1527109307908999E-2</c:v>
                </c:pt>
                <c:pt idx="71134">
                  <c:v>-1.13621628562345E-2</c:v>
                </c:pt>
                <c:pt idx="71135">
                  <c:v>-9.1015930277953405E-3</c:v>
                </c:pt>
                <c:pt idx="71136">
                  <c:v>-1.1435503427929599E-2</c:v>
                </c:pt>
                <c:pt idx="71137">
                  <c:v>1.9424752647759301E-2</c:v>
                </c:pt>
                <c:pt idx="71138">
                  <c:v>-3.5915507315590497E-2</c:v>
                </c:pt>
                <c:pt idx="71139">
                  <c:v>-3.5915507315590497E-2</c:v>
                </c:pt>
                <c:pt idx="71140">
                  <c:v>-3.1746947684129799E-2</c:v>
                </c:pt>
                <c:pt idx="71141">
                  <c:v>1.4635504672502599E-2</c:v>
                </c:pt>
                <c:pt idx="71142">
                  <c:v>3.30422954132625E-2</c:v>
                </c:pt>
                <c:pt idx="71143">
                  <c:v>3.8346441366430201E-2</c:v>
                </c:pt>
                <c:pt idx="71144">
                  <c:v>6.8102713233801598E-2</c:v>
                </c:pt>
                <c:pt idx="71145">
                  <c:v>8.0450185519998302E-2</c:v>
                </c:pt>
                <c:pt idx="71146">
                  <c:v>8.4776866205242801E-2</c:v>
                </c:pt>
                <c:pt idx="71147">
                  <c:v>4.7369543481925597E-2</c:v>
                </c:pt>
                <c:pt idx="71148">
                  <c:v>2.29517869406905E-2</c:v>
                </c:pt>
                <c:pt idx="71149">
                  <c:v>2.00090659729605E-2</c:v>
                </c:pt>
                <c:pt idx="71150">
                  <c:v>1.5499911987295299E-2</c:v>
                </c:pt>
                <c:pt idx="71151">
                  <c:v>6.1154818681543301E-2</c:v>
                </c:pt>
                <c:pt idx="71152">
                  <c:v>0.14377477573740299</c:v>
                </c:pt>
                <c:pt idx="71153">
                  <c:v>0.152540646013092</c:v>
                </c:pt>
                <c:pt idx="71154">
                  <c:v>0.14778815640984799</c:v>
                </c:pt>
                <c:pt idx="71155">
                  <c:v>0.152878178494089</c:v>
                </c:pt>
                <c:pt idx="71156">
                  <c:v>0.144978910864306</c:v>
                </c:pt>
                <c:pt idx="71157">
                  <c:v>0.13711231944275801</c:v>
                </c:pt>
                <c:pt idx="71158">
                  <c:v>0.12918274604921401</c:v>
                </c:pt>
                <c:pt idx="71159">
                  <c:v>-8.2737814286144504E-3</c:v>
                </c:pt>
                <c:pt idx="71160">
                  <c:v>-2.1955934933624E-3</c:v>
                </c:pt>
                <c:pt idx="71161">
                  <c:v>-7.0867394203100098E-3</c:v>
                </c:pt>
                <c:pt idx="71162">
                  <c:v>-4.9129180402749297E-3</c:v>
                </c:pt>
                <c:pt idx="71163">
                  <c:v>-1.00865452481786E-2</c:v>
                </c:pt>
                <c:pt idx="71164">
                  <c:v>-1.1679470295429401E-2</c:v>
                </c:pt>
                <c:pt idx="71165">
                  <c:v>-7.4812898872689201E-3</c:v>
                </c:pt>
                <c:pt idx="71166">
                  <c:v>-1.1086825522325299E-2</c:v>
                </c:pt>
                <c:pt idx="71167">
                  <c:v>-3.3136720713775598E-3</c:v>
                </c:pt>
                <c:pt idx="71168">
                  <c:v>-6.3727895165366297E-3</c:v>
                </c:pt>
                <c:pt idx="71169">
                  <c:v>1.0897298379624E-3</c:v>
                </c:pt>
                <c:pt idx="71170" formatCode="0.00E+00">
                  <c:v>-1.2796723857766399E-4</c:v>
                </c:pt>
                <c:pt idx="71171">
                  <c:v>-1.77400123086934E-3</c:v>
                </c:pt>
                <c:pt idx="71172">
                  <c:v>-1.6578261121470799E-2</c:v>
                </c:pt>
                <c:pt idx="71173">
                  <c:v>-1.5881826482420501E-2</c:v>
                </c:pt>
                <c:pt idx="71174">
                  <c:v>-1.6354327355708499E-2</c:v>
                </c:pt>
                <c:pt idx="71175">
                  <c:v>-4.00895423200242E-2</c:v>
                </c:pt>
                <c:pt idx="71176">
                  <c:v>-4.40806127202533E-2</c:v>
                </c:pt>
                <c:pt idx="71177">
                  <c:v>-4.3534816827527502E-2</c:v>
                </c:pt>
                <c:pt idx="71178">
                  <c:v>-4.5791610148852899E-2</c:v>
                </c:pt>
                <c:pt idx="71179">
                  <c:v>-5.0070167118582497E-2</c:v>
                </c:pt>
                <c:pt idx="71180">
                  <c:v>-6.5935134729082398E-2</c:v>
                </c:pt>
                <c:pt idx="71181">
                  <c:v>-6.5333193740576098E-2</c:v>
                </c:pt>
                <c:pt idx="71182">
                  <c:v>-5.9899936558464199E-2</c:v>
                </c:pt>
                <c:pt idx="71183">
                  <c:v>-0.100730491716852</c:v>
                </c:pt>
                <c:pt idx="71184">
                  <c:v>-0.10378783870602901</c:v>
                </c:pt>
                <c:pt idx="71185">
                  <c:v>-0.110769337930122</c:v>
                </c:pt>
                <c:pt idx="71186">
                  <c:v>-0.11322190322620999</c:v>
                </c:pt>
                <c:pt idx="71187">
                  <c:v>-0.100986217452866</c:v>
                </c:pt>
                <c:pt idx="71188">
                  <c:v>-0.10682385807602</c:v>
                </c:pt>
                <c:pt idx="71189">
                  <c:v>-9.6308690116310602E-2</c:v>
                </c:pt>
                <c:pt idx="71190">
                  <c:v>-9.7402884122287994E-2</c:v>
                </c:pt>
                <c:pt idx="71191">
                  <c:v>-8.7573150474935302E-2</c:v>
                </c:pt>
                <c:pt idx="71192">
                  <c:v>-9.5270804333437806E-2</c:v>
                </c:pt>
                <c:pt idx="71193">
                  <c:v>-9.0909570181117297E-2</c:v>
                </c:pt>
                <c:pt idx="71194">
                  <c:v>-6.4111558114685302E-2</c:v>
                </c:pt>
                <c:pt idx="71195">
                  <c:v>-6.2019093076446499E-2</c:v>
                </c:pt>
                <c:pt idx="71196">
                  <c:v>-9.6207361416554102E-2</c:v>
                </c:pt>
                <c:pt idx="71197">
                  <c:v>-0.126451513037354</c:v>
                </c:pt>
                <c:pt idx="71198">
                  <c:v>-0.115587583794705</c:v>
                </c:pt>
                <c:pt idx="71199">
                  <c:v>-0.183681487053758</c:v>
                </c:pt>
                <c:pt idx="71200">
                  <c:v>-0.15952748083346699</c:v>
                </c:pt>
                <c:pt idx="71201">
                  <c:v>-0.15042702917179299</c:v>
                </c:pt>
                <c:pt idx="71202">
                  <c:v>-0.15924740870711801</c:v>
                </c:pt>
                <c:pt idx="71203">
                  <c:v>-0.120901004609674</c:v>
                </c:pt>
                <c:pt idx="71204">
                  <c:v>-7.7133399905972205E-2</c:v>
                </c:pt>
                <c:pt idx="71205">
                  <c:v>-8.6302748846752195E-2</c:v>
                </c:pt>
                <c:pt idx="71206">
                  <c:v>1.2642312677631801E-2</c:v>
                </c:pt>
                <c:pt idx="71207">
                  <c:v>8.4888161173703996E-3</c:v>
                </c:pt>
                <c:pt idx="71208">
                  <c:v>1.73331183389311E-2</c:v>
                </c:pt>
                <c:pt idx="71209">
                  <c:v>1.81598328540362E-2</c:v>
                </c:pt>
                <c:pt idx="71210">
                  <c:v>3.7177696860150898E-2</c:v>
                </c:pt>
                <c:pt idx="71211">
                  <c:v>4.1373632771133803E-2</c:v>
                </c:pt>
                <c:pt idx="71212">
                  <c:v>6.3940329737760898E-2</c:v>
                </c:pt>
                <c:pt idx="71213">
                  <c:v>6.9271037165011998E-2</c:v>
                </c:pt>
                <c:pt idx="71214">
                  <c:v>2.2336338853845498E-2</c:v>
                </c:pt>
                <c:pt idx="71215">
                  <c:v>2.6081991073713701E-2</c:v>
                </c:pt>
                <c:pt idx="71216">
                  <c:v>1.9621370392087101E-2</c:v>
                </c:pt>
                <c:pt idx="71217">
                  <c:v>6.3968218058742393E-2</c:v>
                </c:pt>
                <c:pt idx="71218">
                  <c:v>6.3537513202363005E-2</c:v>
                </c:pt>
                <c:pt idx="71219">
                  <c:v>5.7595082395055203E-2</c:v>
                </c:pt>
                <c:pt idx="71220">
                  <c:v>7.1815894542496705E-2</c:v>
                </c:pt>
                <c:pt idx="71221">
                  <c:v>2.0955387660234599E-2</c:v>
                </c:pt>
                <c:pt idx="71222">
                  <c:v>1.5526516721105299E-2</c:v>
                </c:pt>
                <c:pt idx="71223">
                  <c:v>1.49474696419102E-2</c:v>
                </c:pt>
                <c:pt idx="71224">
                  <c:v>1.48679298463052E-2</c:v>
                </c:pt>
                <c:pt idx="71225">
                  <c:v>3.1929371485327901E-2</c:v>
                </c:pt>
                <c:pt idx="71226">
                  <c:v>4.3329442134313299E-2</c:v>
                </c:pt>
                <c:pt idx="71227">
                  <c:v>4.5252101048640803E-2</c:v>
                </c:pt>
                <c:pt idx="71228">
                  <c:v>4.83992444011263E-2</c:v>
                </c:pt>
                <c:pt idx="71229">
                  <c:v>6.6358379860909505E-2</c:v>
                </c:pt>
                <c:pt idx="71230">
                  <c:v>2.2496685969906199E-2</c:v>
                </c:pt>
                <c:pt idx="71231">
                  <c:v>1.8970794559573099E-2</c:v>
                </c:pt>
                <c:pt idx="71232">
                  <c:v>-1.1424760536375001E-2</c:v>
                </c:pt>
                <c:pt idx="71233">
                  <c:v>-1.1510805133198901E-2</c:v>
                </c:pt>
                <c:pt idx="71234">
                  <c:v>-1.05026889001109E-2</c:v>
                </c:pt>
                <c:pt idx="71235">
                  <c:v>6.2065968756332898E-3</c:v>
                </c:pt>
                <c:pt idx="71236">
                  <c:v>6.5005079910878099E-3</c:v>
                </c:pt>
                <c:pt idx="71237">
                  <c:v>2.9955771424370302E-3</c:v>
                </c:pt>
                <c:pt idx="71238">
                  <c:v>3.0478029844842301E-2</c:v>
                </c:pt>
                <c:pt idx="71239">
                  <c:v>-8.7736844216894597E-3</c:v>
                </c:pt>
                <c:pt idx="71240">
                  <c:v>-5.88374514902174E-2</c:v>
                </c:pt>
                <c:pt idx="71241">
                  <c:v>-6.7950126337547406E-2</c:v>
                </c:pt>
                <c:pt idx="71242">
                  <c:v>-1.9582208694195E-2</c:v>
                </c:pt>
                <c:pt idx="71243">
                  <c:v>-1.5044324345585501E-2</c:v>
                </c:pt>
                <c:pt idx="71244">
                  <c:v>9.3725834342257494E-3</c:v>
                </c:pt>
                <c:pt idx="71245">
                  <c:v>1.7284287187122601E-2</c:v>
                </c:pt>
                <c:pt idx="71246">
                  <c:v>-2.06078537944831E-2</c:v>
                </c:pt>
                <c:pt idx="71247">
                  <c:v>1.29680209429914E-2</c:v>
                </c:pt>
                <c:pt idx="71248">
                  <c:v>-7.1035793528115607E-2</c:v>
                </c:pt>
                <c:pt idx="71249">
                  <c:v>-3.8412652918296403E-2</c:v>
                </c:pt>
                <c:pt idx="71250">
                  <c:v>-7.7345697842120295E-2</c:v>
                </c:pt>
                <c:pt idx="71251">
                  <c:v>-9.4909933745108199E-2</c:v>
                </c:pt>
                <c:pt idx="71252">
                  <c:v>-5.2080051536145699E-2</c:v>
                </c:pt>
                <c:pt idx="71253">
                  <c:v>-6.21985487286889E-2</c:v>
                </c:pt>
                <c:pt idx="71254">
                  <c:v>-2.4163793879555799E-2</c:v>
                </c:pt>
                <c:pt idx="71255">
                  <c:v>-2.0952281115705899E-2</c:v>
                </c:pt>
                <c:pt idx="71256">
                  <c:v>-2.3556607721957501E-2</c:v>
                </c:pt>
                <c:pt idx="71257">
                  <c:v>-2.4278067485450298E-2</c:v>
                </c:pt>
                <c:pt idx="71258">
                  <c:v>-2.1549755229414599E-2</c:v>
                </c:pt>
                <c:pt idx="71259">
                  <c:v>-2.17448179276509E-2</c:v>
                </c:pt>
                <c:pt idx="71260">
                  <c:v>-2.6294225211871401E-3</c:v>
                </c:pt>
                <c:pt idx="71261">
                  <c:v>-4.4173404829945797E-3</c:v>
                </c:pt>
                <c:pt idx="71262">
                  <c:v>-5.7942532767294398E-3</c:v>
                </c:pt>
                <c:pt idx="71263">
                  <c:v>-0.16178632606930199</c:v>
                </c:pt>
                <c:pt idx="71264">
                  <c:v>-1.26339809243081E-2</c:v>
                </c:pt>
                <c:pt idx="71265">
                  <c:v>-3.8628592760574502E-2</c:v>
                </c:pt>
                <c:pt idx="71266">
                  <c:v>1.8834709996264201E-2</c:v>
                </c:pt>
                <c:pt idx="71267">
                  <c:v>1.45448877729112E-2</c:v>
                </c:pt>
                <c:pt idx="71268">
                  <c:v>2.06796524867154E-2</c:v>
                </c:pt>
                <c:pt idx="71269">
                  <c:v>2.1545955002612902E-2</c:v>
                </c:pt>
                <c:pt idx="71270">
                  <c:v>0.181254675466305</c:v>
                </c:pt>
                <c:pt idx="71271">
                  <c:v>7.0019999228299002E-3</c:v>
                </c:pt>
                <c:pt idx="71272">
                  <c:v>-1.24776464441132E-2</c:v>
                </c:pt>
                <c:pt idx="71273">
                  <c:v>-2.0376489024707501E-2</c:v>
                </c:pt>
                <c:pt idx="71274">
                  <c:v>8.1604022914181201E-2</c:v>
                </c:pt>
                <c:pt idx="71275">
                  <c:v>5.6369889656287399E-2</c:v>
                </c:pt>
                <c:pt idx="71276">
                  <c:v>6.2031823215003203E-2</c:v>
                </c:pt>
                <c:pt idx="71277">
                  <c:v>2.8632520495493301E-2</c:v>
                </c:pt>
                <c:pt idx="71278">
                  <c:v>2.7725464340509501E-2</c:v>
                </c:pt>
                <c:pt idx="71279">
                  <c:v>3.1046022490772401E-2</c:v>
                </c:pt>
                <c:pt idx="71280">
                  <c:v>7.9741704176898104E-2</c:v>
                </c:pt>
                <c:pt idx="71281">
                  <c:v>5.11791727878734E-2</c:v>
                </c:pt>
                <c:pt idx="71282">
                  <c:v>4.37276816242953E-2</c:v>
                </c:pt>
                <c:pt idx="71283">
                  <c:v>2.6048632339287E-2</c:v>
                </c:pt>
                <c:pt idx="71284">
                  <c:v>3.1009922884751299E-2</c:v>
                </c:pt>
                <c:pt idx="71285">
                  <c:v>3.3589047602444001E-2</c:v>
                </c:pt>
                <c:pt idx="71286">
                  <c:v>6.3968744198130895E-2</c:v>
                </c:pt>
                <c:pt idx="71287">
                  <c:v>6.6181683144149295E-2</c:v>
                </c:pt>
                <c:pt idx="71288">
                  <c:v>8.2382586045582198E-2</c:v>
                </c:pt>
                <c:pt idx="71289">
                  <c:v>9.6296350730445499E-2</c:v>
                </c:pt>
                <c:pt idx="71290">
                  <c:v>9.3215699135409794E-2</c:v>
                </c:pt>
                <c:pt idx="71291">
                  <c:v>9.4192954996539194E-2</c:v>
                </c:pt>
                <c:pt idx="71292">
                  <c:v>0.15031997950894699</c:v>
                </c:pt>
                <c:pt idx="71293">
                  <c:v>0.168610443308647</c:v>
                </c:pt>
                <c:pt idx="71294">
                  <c:v>0.16913246200772999</c:v>
                </c:pt>
                <c:pt idx="71295">
                  <c:v>0.15291516489428</c:v>
                </c:pt>
                <c:pt idx="71296">
                  <c:v>0.16650135173047401</c:v>
                </c:pt>
                <c:pt idx="71297">
                  <c:v>0.172573699125154</c:v>
                </c:pt>
                <c:pt idx="71298">
                  <c:v>0.178189806389489</c:v>
                </c:pt>
                <c:pt idx="71299">
                  <c:v>0.20220795195048</c:v>
                </c:pt>
                <c:pt idx="71300">
                  <c:v>0.494713678676099</c:v>
                </c:pt>
                <c:pt idx="71301">
                  <c:v>0.48800224593980002</c:v>
                </c:pt>
                <c:pt idx="71302">
                  <c:v>0.49053779286704102</c:v>
                </c:pt>
                <c:pt idx="71303">
                  <c:v>0.52565637368890294</c:v>
                </c:pt>
                <c:pt idx="71304">
                  <c:v>0.51894207188729002</c:v>
                </c:pt>
                <c:pt idx="71305">
                  <c:v>8.6419868545479697E-3</c:v>
                </c:pt>
                <c:pt idx="71306">
                  <c:v>1.5187846511359199E-2</c:v>
                </c:pt>
                <c:pt idx="71307">
                  <c:v>1.02747425505973E-2</c:v>
                </c:pt>
                <c:pt idx="71308">
                  <c:v>9.1622087277995999E-3</c:v>
                </c:pt>
                <c:pt idx="71309">
                  <c:v>8.4228152481202693E-3</c:v>
                </c:pt>
                <c:pt idx="71310">
                  <c:v>1.32177278662846E-2</c:v>
                </c:pt>
                <c:pt idx="71311">
                  <c:v>1.1544456994780201E-2</c:v>
                </c:pt>
                <c:pt idx="71312">
                  <c:v>2.2758062434565299E-2</c:v>
                </c:pt>
                <c:pt idx="71313">
                  <c:v>1.9750875203092301E-2</c:v>
                </c:pt>
                <c:pt idx="71314">
                  <c:v>2.33484852023382E-2</c:v>
                </c:pt>
                <c:pt idx="71315">
                  <c:v>-1.9680819397756601E-2</c:v>
                </c:pt>
                <c:pt idx="71316">
                  <c:v>-2.0037592457023901E-2</c:v>
                </c:pt>
                <c:pt idx="71317">
                  <c:v>-2.3724051722638199E-2</c:v>
                </c:pt>
                <c:pt idx="71318">
                  <c:v>-3.2896564943491302E-2</c:v>
                </c:pt>
                <c:pt idx="71319">
                  <c:v>-1.9217783761370899E-2</c:v>
                </c:pt>
                <c:pt idx="71320">
                  <c:v>-1.50378337262724E-2</c:v>
                </c:pt>
                <c:pt idx="71321">
                  <c:v>-2.2120936065207399E-2</c:v>
                </c:pt>
                <c:pt idx="71322">
                  <c:v>-2.19021785480173E-2</c:v>
                </c:pt>
                <c:pt idx="71323">
                  <c:v>-0.197507561904914</c:v>
                </c:pt>
                <c:pt idx="71324">
                  <c:v>-0.12780031903564701</c:v>
                </c:pt>
                <c:pt idx="71325">
                  <c:v>-0.124847276566576</c:v>
                </c:pt>
                <c:pt idx="71326">
                  <c:v>-0.125543744840663</c:v>
                </c:pt>
                <c:pt idx="71327">
                  <c:v>-9.5771258287266695E-2</c:v>
                </c:pt>
                <c:pt idx="71328">
                  <c:v>-0.100352484970225</c:v>
                </c:pt>
                <c:pt idx="71329">
                  <c:v>-0.114745551917512</c:v>
                </c:pt>
                <c:pt idx="71330">
                  <c:v>-7.2639173987440797E-2</c:v>
                </c:pt>
                <c:pt idx="71331">
                  <c:v>-0.136646902315508</c:v>
                </c:pt>
                <c:pt idx="71332">
                  <c:v>-0.13942924118177499</c:v>
                </c:pt>
                <c:pt idx="71333">
                  <c:v>-0.15959741311796699</c:v>
                </c:pt>
                <c:pt idx="71334">
                  <c:v>-0.15120262821960101</c:v>
                </c:pt>
                <c:pt idx="71335">
                  <c:v>-0.15890502617748001</c:v>
                </c:pt>
                <c:pt idx="71336">
                  <c:v>-0.11502641751905</c:v>
                </c:pt>
                <c:pt idx="71337">
                  <c:v>-0.18099361837943201</c:v>
                </c:pt>
                <c:pt idx="71338">
                  <c:v>-0.13801249960186099</c:v>
                </c:pt>
                <c:pt idx="71339">
                  <c:v>-0.14703157762362501</c:v>
                </c:pt>
                <c:pt idx="71340">
                  <c:v>-0.174175816647302</c:v>
                </c:pt>
                <c:pt idx="71341">
                  <c:v>0</c:v>
                </c:pt>
                <c:pt idx="71342">
                  <c:v>5.9521404914764098E-3</c:v>
                </c:pt>
                <c:pt idx="71343" formatCode="0.00E+00">
                  <c:v>3.0505590618101698E-4</c:v>
                </c:pt>
                <c:pt idx="71344">
                  <c:v>2.6818037115783301E-3</c:v>
                </c:pt>
                <c:pt idx="71345">
                  <c:v>-1.6834720710354301E-2</c:v>
                </c:pt>
                <c:pt idx="71346">
                  <c:v>-2.3821885136456802E-2</c:v>
                </c:pt>
                <c:pt idx="71347">
                  <c:v>-1.6756574491868501E-2</c:v>
                </c:pt>
                <c:pt idx="71348">
                  <c:v>-1.5873189272430598E-2</c:v>
                </c:pt>
                <c:pt idx="71349">
                  <c:v>-3.3666625708180097E-2</c:v>
                </c:pt>
                <c:pt idx="71350">
                  <c:v>-3.6077642418228001E-2</c:v>
                </c:pt>
                <c:pt idx="71351">
                  <c:v>-3.1499797299492802E-2</c:v>
                </c:pt>
                <c:pt idx="71352">
                  <c:v>-1.0506033368003299E-2</c:v>
                </c:pt>
                <c:pt idx="71353">
                  <c:v>-1.26409055936234E-2</c:v>
                </c:pt>
                <c:pt idx="71354">
                  <c:v>-8.1873963949385901E-3</c:v>
                </c:pt>
                <c:pt idx="71355">
                  <c:v>-1.1326922502338899E-2</c:v>
                </c:pt>
                <c:pt idx="71356">
                  <c:v>-6.3719598657883099E-3</c:v>
                </c:pt>
                <c:pt idx="71357">
                  <c:v>-1.34613947434103E-2</c:v>
                </c:pt>
                <c:pt idx="71358">
                  <c:v>0.17658753993558801</c:v>
                </c:pt>
                <c:pt idx="71359">
                  <c:v>4.8600214505938898E-2</c:v>
                </c:pt>
                <c:pt idx="71360">
                  <c:v>5.3229909976008898E-2</c:v>
                </c:pt>
                <c:pt idx="71361">
                  <c:v>6.3975160927152996E-2</c:v>
                </c:pt>
                <c:pt idx="71362">
                  <c:v>5.0581721054834203E-2</c:v>
                </c:pt>
                <c:pt idx="71363">
                  <c:v>-0.109027931115574</c:v>
                </c:pt>
                <c:pt idx="71364">
                  <c:v>4.9049577586823797E-3</c:v>
                </c:pt>
                <c:pt idx="71365">
                  <c:v>-1.7015806246383201E-3</c:v>
                </c:pt>
                <c:pt idx="71366" formatCode="0.00E+00">
                  <c:v>2.20346451227149E-4</c:v>
                </c:pt>
                <c:pt idx="71367">
                  <c:v>5.4896821461698497E-3</c:v>
                </c:pt>
                <c:pt idx="71368">
                  <c:v>1.00893735818317E-2</c:v>
                </c:pt>
                <c:pt idx="71369">
                  <c:v>1.5208830845448299E-2</c:v>
                </c:pt>
                <c:pt idx="71370">
                  <c:v>1.9294680640579102E-2</c:v>
                </c:pt>
                <c:pt idx="71371">
                  <c:v>2.67544988229588E-2</c:v>
                </c:pt>
                <c:pt idx="71372">
                  <c:v>4.9327647463433599E-2</c:v>
                </c:pt>
                <c:pt idx="71373">
                  <c:v>4.6444259843659602E-2</c:v>
                </c:pt>
                <c:pt idx="71374">
                  <c:v>5.3429555301775601E-2</c:v>
                </c:pt>
                <c:pt idx="71375">
                  <c:v>5.5224603320999301E-2</c:v>
                </c:pt>
                <c:pt idx="71376">
                  <c:v>5.7374655348318898E-2</c:v>
                </c:pt>
                <c:pt idx="71377">
                  <c:v>5.9920081648913798E-2</c:v>
                </c:pt>
                <c:pt idx="71378">
                  <c:v>6.07750517232164E-2</c:v>
                </c:pt>
                <c:pt idx="71379">
                  <c:v>0.10069246362841699</c:v>
                </c:pt>
                <c:pt idx="71380">
                  <c:v>0.10999538543007401</c:v>
                </c:pt>
                <c:pt idx="71381">
                  <c:v>6.2254788438793798E-2</c:v>
                </c:pt>
                <c:pt idx="71382">
                  <c:v>6.9002289701554295E-2</c:v>
                </c:pt>
                <c:pt idx="71383">
                  <c:v>6.7269261666776894E-2</c:v>
                </c:pt>
                <c:pt idx="71384">
                  <c:v>7.7500699020082997E-2</c:v>
                </c:pt>
                <c:pt idx="71385">
                  <c:v>0.12973911373680899</c:v>
                </c:pt>
                <c:pt idx="71386">
                  <c:v>0.120534572128706</c:v>
                </c:pt>
                <c:pt idx="71387">
                  <c:v>0.12787014407618999</c:v>
                </c:pt>
                <c:pt idx="71388">
                  <c:v>0.118716254006524</c:v>
                </c:pt>
                <c:pt idx="71389">
                  <c:v>8.07299508410355E-2</c:v>
                </c:pt>
                <c:pt idx="71390">
                  <c:v>8.3719182366490397E-2</c:v>
                </c:pt>
                <c:pt idx="71391">
                  <c:v>7.3803062674231604E-2</c:v>
                </c:pt>
                <c:pt idx="71392">
                  <c:v>0.20180440908974101</c:v>
                </c:pt>
                <c:pt idx="71393">
                  <c:v>0.17257852350866901</c:v>
                </c:pt>
                <c:pt idx="71394">
                  <c:v>0.20802923272660401</c:v>
                </c:pt>
                <c:pt idx="71395">
                  <c:v>0.215968795264883</c:v>
                </c:pt>
                <c:pt idx="71396">
                  <c:v>0.25521511357865601</c:v>
                </c:pt>
                <c:pt idx="71397">
                  <c:v>0.258328087233204</c:v>
                </c:pt>
                <c:pt idx="71398">
                  <c:v>0.25967277947983503</c:v>
                </c:pt>
                <c:pt idx="71399">
                  <c:v>0.25001203266614302</c:v>
                </c:pt>
                <c:pt idx="71400">
                  <c:v>0.33681582717192898</c:v>
                </c:pt>
                <c:pt idx="71401">
                  <c:v>0.32937201895264501</c:v>
                </c:pt>
                <c:pt idx="71402">
                  <c:v>0.35296832588322602</c:v>
                </c:pt>
                <c:pt idx="71403">
                  <c:v>0.364768578381582</c:v>
                </c:pt>
                <c:pt idx="71404">
                  <c:v>0.34852884707243897</c:v>
                </c:pt>
                <c:pt idx="71405">
                  <c:v>0.32428511424225498</c:v>
                </c:pt>
                <c:pt idx="71406">
                  <c:v>0.36108213423810898</c:v>
                </c:pt>
                <c:pt idx="71407">
                  <c:v>0.35902408404748698</c:v>
                </c:pt>
                <c:pt idx="71408">
                  <c:v>0.35816495003737497</c:v>
                </c:pt>
                <c:pt idx="71409">
                  <c:v>0.38261311548153598</c:v>
                </c:pt>
                <c:pt idx="71410">
                  <c:v>0.34389723004606099</c:v>
                </c:pt>
                <c:pt idx="71411">
                  <c:v>0.34188148102795601</c:v>
                </c:pt>
                <c:pt idx="71412">
                  <c:v>0.34408378322911498</c:v>
                </c:pt>
                <c:pt idx="71413">
                  <c:v>0.35018181079733302</c:v>
                </c:pt>
                <c:pt idx="71414">
                  <c:v>0.33002058267986001</c:v>
                </c:pt>
                <c:pt idx="71415">
                  <c:v>0.33765677755148099</c:v>
                </c:pt>
                <c:pt idx="71416">
                  <c:v>0.44276576209181201</c:v>
                </c:pt>
                <c:pt idx="71417">
                  <c:v>0.44770075632813899</c:v>
                </c:pt>
                <c:pt idx="71418">
                  <c:v>0.45351287120225597</c:v>
                </c:pt>
                <c:pt idx="71419">
                  <c:v>0.46239381849540701</c:v>
                </c:pt>
                <c:pt idx="71420">
                  <c:v>0.44918111176402198</c:v>
                </c:pt>
                <c:pt idx="71421">
                  <c:v>0.45790762201135299</c:v>
                </c:pt>
                <c:pt idx="71422">
                  <c:v>0.45437976527632201</c:v>
                </c:pt>
                <c:pt idx="71423">
                  <c:v>0.47714033765069302</c:v>
                </c:pt>
                <c:pt idx="71424">
                  <c:v>0.52060231226618703</c:v>
                </c:pt>
                <c:pt idx="71425">
                  <c:v>0.54317133083179603</c:v>
                </c:pt>
                <c:pt idx="71426">
                  <c:v>0.54609748354978105</c:v>
                </c:pt>
                <c:pt idx="71427">
                  <c:v>0.55753297539594304</c:v>
                </c:pt>
                <c:pt idx="71428">
                  <c:v>0.53465915551602305</c:v>
                </c:pt>
                <c:pt idx="71429">
                  <c:v>0.55588666308680601</c:v>
                </c:pt>
                <c:pt idx="71430">
                  <c:v>0.555130615861676</c:v>
                </c:pt>
                <c:pt idx="71431">
                  <c:v>0.575044796629545</c:v>
                </c:pt>
                <c:pt idx="71432">
                  <c:v>0.62144258280309395</c:v>
                </c:pt>
                <c:pt idx="71433">
                  <c:v>0.64924189710864</c:v>
                </c:pt>
                <c:pt idx="71434">
                  <c:v>0.63351567253626495</c:v>
                </c:pt>
                <c:pt idx="71435">
                  <c:v>0.665013127375091</c:v>
                </c:pt>
                <c:pt idx="71436">
                  <c:v>0.62747773808940299</c:v>
                </c:pt>
                <c:pt idx="71437">
                  <c:v>0.59496936053231697</c:v>
                </c:pt>
                <c:pt idx="71438">
                  <c:v>0.60501185671185298</c:v>
                </c:pt>
                <c:pt idx="71439">
                  <c:v>0.65711403158456105</c:v>
                </c:pt>
                <c:pt idx="71440">
                  <c:v>0.69376879251752299</c:v>
                </c:pt>
                <c:pt idx="71441">
                  <c:v>0.50481232687426103</c:v>
                </c:pt>
                <c:pt idx="71442">
                  <c:v>0.54452233032297404</c:v>
                </c:pt>
                <c:pt idx="71443">
                  <c:v>0.44274145889141903</c:v>
                </c:pt>
                <c:pt idx="71444">
                  <c:v>0.49799526445846898</c:v>
                </c:pt>
                <c:pt idx="71445">
                  <c:v>0.62717122618653898</c:v>
                </c:pt>
                <c:pt idx="71446">
                  <c:v>0.646083634746489</c:v>
                </c:pt>
                <c:pt idx="71447">
                  <c:v>0.63168934791890496</c:v>
                </c:pt>
                <c:pt idx="71448">
                  <c:v>0.61802106932614997</c:v>
                </c:pt>
                <c:pt idx="71449">
                  <c:v>-8.2568431402627596E-3</c:v>
                </c:pt>
                <c:pt idx="71450">
                  <c:v>-1.5771270346215099E-2</c:v>
                </c:pt>
                <c:pt idx="71451">
                  <c:v>-2.0727692366672601E-2</c:v>
                </c:pt>
                <c:pt idx="71452">
                  <c:v>-2.2681493276205101E-2</c:v>
                </c:pt>
                <c:pt idx="71453">
                  <c:v>-3.2302867309496199E-2</c:v>
                </c:pt>
                <c:pt idx="71454">
                  <c:v>-3.1231057760442198E-2</c:v>
                </c:pt>
                <c:pt idx="71455">
                  <c:v>-2.9209825850278998E-2</c:v>
                </c:pt>
                <c:pt idx="71456">
                  <c:v>-2.88818283665188E-2</c:v>
                </c:pt>
                <c:pt idx="71457">
                  <c:v>-1.7049428692952999E-2</c:v>
                </c:pt>
                <c:pt idx="71458">
                  <c:v>-1.89559677656072E-2</c:v>
                </c:pt>
                <c:pt idx="71459">
                  <c:v>-6.11950939902405E-2</c:v>
                </c:pt>
                <c:pt idx="71460">
                  <c:v>-5.3360448620004303E-2</c:v>
                </c:pt>
                <c:pt idx="71461">
                  <c:v>-1.55059884120296E-2</c:v>
                </c:pt>
                <c:pt idx="71462">
                  <c:v>-1.23853742929513E-2</c:v>
                </c:pt>
                <c:pt idx="71463">
                  <c:v>-1.0485025866877599E-2</c:v>
                </c:pt>
                <c:pt idx="71464">
                  <c:v>3.8119244582639003E-2</c:v>
                </c:pt>
                <c:pt idx="71465">
                  <c:v>4.1973859138125499E-2</c:v>
                </c:pt>
                <c:pt idx="71466">
                  <c:v>7.7335386342245002E-2</c:v>
                </c:pt>
                <c:pt idx="71467">
                  <c:v>9.7357996559490595E-2</c:v>
                </c:pt>
                <c:pt idx="71468">
                  <c:v>0.101470448410659</c:v>
                </c:pt>
                <c:pt idx="71469">
                  <c:v>0.106600983726823</c:v>
                </c:pt>
                <c:pt idx="71470">
                  <c:v>0.15555621694878799</c:v>
                </c:pt>
                <c:pt idx="71471">
                  <c:v>0.167077580875162</c:v>
                </c:pt>
                <c:pt idx="71472">
                  <c:v>0.128633171163021</c:v>
                </c:pt>
                <c:pt idx="71473">
                  <c:v>0.138074739782616</c:v>
                </c:pt>
                <c:pt idx="71474">
                  <c:v>0.136342516667285</c:v>
                </c:pt>
                <c:pt idx="71475">
                  <c:v>0.138406305621288</c:v>
                </c:pt>
                <c:pt idx="71476">
                  <c:v>0.13993916118010599</c:v>
                </c:pt>
                <c:pt idx="71477">
                  <c:v>0.13676741694089101</c:v>
                </c:pt>
                <c:pt idx="71478">
                  <c:v>0.139910820169767</c:v>
                </c:pt>
                <c:pt idx="71479">
                  <c:v>0.147536961441462</c:v>
                </c:pt>
                <c:pt idx="71480">
                  <c:v>0.151006988199719</c:v>
                </c:pt>
                <c:pt idx="71481">
                  <c:v>0.11126688312069399</c:v>
                </c:pt>
                <c:pt idx="71482">
                  <c:v>-5.5088698150790899E-2</c:v>
                </c:pt>
                <c:pt idx="71483">
                  <c:v>-6.12441602030111E-2</c:v>
                </c:pt>
                <c:pt idx="71484">
                  <c:v>-6.7977748289999904E-2</c:v>
                </c:pt>
                <c:pt idx="71485">
                  <c:v>-6.4225823136346796E-2</c:v>
                </c:pt>
                <c:pt idx="71486">
                  <c:v>-6.2431294317346599E-2</c:v>
                </c:pt>
                <c:pt idx="71487">
                  <c:v>-4.2373657247189098E-2</c:v>
                </c:pt>
                <c:pt idx="71488">
                  <c:v>-4.7961986612638299E-2</c:v>
                </c:pt>
                <c:pt idx="71489">
                  <c:v>-4.2327964102885501E-2</c:v>
                </c:pt>
                <c:pt idx="71490">
                  <c:v>-4.4723085885065503E-2</c:v>
                </c:pt>
                <c:pt idx="71491">
                  <c:v>9.9983361662698798E-3</c:v>
                </c:pt>
                <c:pt idx="71492">
                  <c:v>8.3000160797046495E-3</c:v>
                </c:pt>
                <c:pt idx="71493">
                  <c:v>1.20967107233074E-2</c:v>
                </c:pt>
                <c:pt idx="71494">
                  <c:v>5.33561407082783E-2</c:v>
                </c:pt>
                <c:pt idx="71495">
                  <c:v>7.3549458410349697E-2</c:v>
                </c:pt>
                <c:pt idx="71496">
                  <c:v>7.28992550532956E-2</c:v>
                </c:pt>
                <c:pt idx="71497">
                  <c:v>5.4304104578719497E-3</c:v>
                </c:pt>
                <c:pt idx="71498">
                  <c:v>-9.7886226783347102E-2</c:v>
                </c:pt>
                <c:pt idx="71499">
                  <c:v>-6.6844123958142501E-2</c:v>
                </c:pt>
                <c:pt idx="71500">
                  <c:v>-6.6208736392423903E-2</c:v>
                </c:pt>
                <c:pt idx="71501">
                  <c:v>-6.3723666323267203E-2</c:v>
                </c:pt>
                <c:pt idx="71502">
                  <c:v>-6.3339608089745203E-2</c:v>
                </c:pt>
                <c:pt idx="71503">
                  <c:v>-5.4705301285505797E-2</c:v>
                </c:pt>
                <c:pt idx="71504">
                  <c:v>-6.5001825214735506E-2</c:v>
                </c:pt>
                <c:pt idx="71505">
                  <c:v>-6.4905554841109894E-2</c:v>
                </c:pt>
                <c:pt idx="71506">
                  <c:v>-6.2907503021025699E-2</c:v>
                </c:pt>
                <c:pt idx="71507">
                  <c:v>-6.0786798767117102E-2</c:v>
                </c:pt>
                <c:pt idx="71508">
                  <c:v>-6.0201543024128203E-2</c:v>
                </c:pt>
                <c:pt idx="71509">
                  <c:v>-6.1094080089350598E-2</c:v>
                </c:pt>
                <c:pt idx="71510">
                  <c:v>-6.2621199803576597E-2</c:v>
                </c:pt>
                <c:pt idx="71511">
                  <c:v>-6.82351660806996E-2</c:v>
                </c:pt>
                <c:pt idx="71512">
                  <c:v>-5.5977329959798698E-2</c:v>
                </c:pt>
                <c:pt idx="71513">
                  <c:v>-4.9913464099149998E-2</c:v>
                </c:pt>
                <c:pt idx="71514">
                  <c:v>-5.0021506359835703E-2</c:v>
                </c:pt>
                <c:pt idx="71515">
                  <c:v>-5.0794159302094098E-2</c:v>
                </c:pt>
                <c:pt idx="71516">
                  <c:v>-6.0941654638235303E-2</c:v>
                </c:pt>
                <c:pt idx="71517">
                  <c:v>-8.5166108260292306E-2</c:v>
                </c:pt>
                <c:pt idx="71518">
                  <c:v>-8.6339513745767205E-2</c:v>
                </c:pt>
                <c:pt idx="71519">
                  <c:v>-8.9831380094030897E-2</c:v>
                </c:pt>
                <c:pt idx="71520">
                  <c:v>-8.7487219832240004E-2</c:v>
                </c:pt>
                <c:pt idx="71521">
                  <c:v>-7.9785436737711296E-2</c:v>
                </c:pt>
                <c:pt idx="71522">
                  <c:v>-7.6354117745025304E-2</c:v>
                </c:pt>
                <c:pt idx="71523">
                  <c:v>-8.1867395520006395E-2</c:v>
                </c:pt>
                <c:pt idx="71524">
                  <c:v>-7.8543979126850502E-2</c:v>
                </c:pt>
                <c:pt idx="71525">
                  <c:v>-8.1626961976849002E-2</c:v>
                </c:pt>
                <c:pt idx="71526">
                  <c:v>-7.6328610889590198E-2</c:v>
                </c:pt>
                <c:pt idx="71527">
                  <c:v>-8.1626961976849002E-2</c:v>
                </c:pt>
                <c:pt idx="71528">
                  <c:v>-8.1898846291428504E-2</c:v>
                </c:pt>
                <c:pt idx="71529">
                  <c:v>-0.12334802283518</c:v>
                </c:pt>
                <c:pt idx="71530">
                  <c:v>-0.11800487213408201</c:v>
                </c:pt>
                <c:pt idx="71531">
                  <c:v>-0.20052379418813099</c:v>
                </c:pt>
                <c:pt idx="71532">
                  <c:v>-0.20103171958297</c:v>
                </c:pt>
                <c:pt idx="71533">
                  <c:v>-0.191076271727049</c:v>
                </c:pt>
                <c:pt idx="71534">
                  <c:v>-0.17108759103905599</c:v>
                </c:pt>
                <c:pt idx="71535">
                  <c:v>-0.15380229942163501</c:v>
                </c:pt>
                <c:pt idx="71536">
                  <c:v>-0.14651717890792099</c:v>
                </c:pt>
                <c:pt idx="71537">
                  <c:v>-5.4024900848250901E-2</c:v>
                </c:pt>
                <c:pt idx="71538">
                  <c:v>-6.7607848042817706E-2</c:v>
                </c:pt>
                <c:pt idx="71539">
                  <c:v>-6.8700981363898295E-2</c:v>
                </c:pt>
                <c:pt idx="71540">
                  <c:v>-7.2001778826738402E-2</c:v>
                </c:pt>
                <c:pt idx="71541">
                  <c:v>-7.1032145528222998E-2</c:v>
                </c:pt>
                <c:pt idx="71542">
                  <c:v>-0.10654986932996</c:v>
                </c:pt>
                <c:pt idx="71543">
                  <c:v>-0.104570859764278</c:v>
                </c:pt>
                <c:pt idx="71544">
                  <c:v>-0.106277910992953</c:v>
                </c:pt>
                <c:pt idx="71545">
                  <c:v>-0.16421398266750301</c:v>
                </c:pt>
                <c:pt idx="71546">
                  <c:v>-0.262950187983367</c:v>
                </c:pt>
                <c:pt idx="71547">
                  <c:v>-0.25200051062193901</c:v>
                </c:pt>
                <c:pt idx="71548">
                  <c:v>-0.23734717829951199</c:v>
                </c:pt>
                <c:pt idx="71549">
                  <c:v>-0.15143991675593799</c:v>
                </c:pt>
                <c:pt idx="71550">
                  <c:v>-0.12958804955929401</c:v>
                </c:pt>
                <c:pt idx="71551">
                  <c:v>-0.136580998767517</c:v>
                </c:pt>
                <c:pt idx="71552">
                  <c:v>-0.126198441393817</c:v>
                </c:pt>
                <c:pt idx="71553">
                  <c:v>-0.13295716956105699</c:v>
                </c:pt>
                <c:pt idx="71554">
                  <c:v>-8.6286878722453705E-2</c:v>
                </c:pt>
                <c:pt idx="71555">
                  <c:v>-0.14615286750012599</c:v>
                </c:pt>
                <c:pt idx="71556">
                  <c:v>-0.18098018269472699</c:v>
                </c:pt>
                <c:pt idx="71557">
                  <c:v>-0.19864327760190301</c:v>
                </c:pt>
                <c:pt idx="71558">
                  <c:v>-0.20539010854705</c:v>
                </c:pt>
                <c:pt idx="71559">
                  <c:v>-0.21062522562948</c:v>
                </c:pt>
                <c:pt idx="71560">
                  <c:v>-0.28287245397421801</c:v>
                </c:pt>
                <c:pt idx="71561">
                  <c:v>-0.18599167292635899</c:v>
                </c:pt>
                <c:pt idx="71562">
                  <c:v>-0.22282145457244301</c:v>
                </c:pt>
                <c:pt idx="71563">
                  <c:v>-0.24972021166733099</c:v>
                </c:pt>
                <c:pt idx="71564">
                  <c:v>-0.25138150326723502</c:v>
                </c:pt>
                <c:pt idx="71565">
                  <c:v>-0.26933443777594501</c:v>
                </c:pt>
                <c:pt idx="71566">
                  <c:v>-0.32949574125623299</c:v>
                </c:pt>
                <c:pt idx="71567">
                  <c:v>-0.25934785380407699</c:v>
                </c:pt>
                <c:pt idx="71568">
                  <c:v>-0.25848611266550398</c:v>
                </c:pt>
                <c:pt idx="71569">
                  <c:v>-0.26540250185561798</c:v>
                </c:pt>
                <c:pt idx="71570">
                  <c:v>-0.20065198801400499</c:v>
                </c:pt>
                <c:pt idx="71571">
                  <c:v>-0.140624019017174</c:v>
                </c:pt>
                <c:pt idx="71572">
                  <c:v>-0.130251727333872</c:v>
                </c:pt>
                <c:pt idx="71573">
                  <c:v>-0.13301408229141001</c:v>
                </c:pt>
                <c:pt idx="71574">
                  <c:v>-0.189622743808389</c:v>
                </c:pt>
                <c:pt idx="71575">
                  <c:v>-0.20005214711140501</c:v>
                </c:pt>
                <c:pt idx="71576">
                  <c:v>-0.209737990504483</c:v>
                </c:pt>
                <c:pt idx="71577">
                  <c:v>-0.216672453748112</c:v>
                </c:pt>
                <c:pt idx="71578">
                  <c:v>-0.24010483155637</c:v>
                </c:pt>
                <c:pt idx="71579">
                  <c:v>-0.21932104353336099</c:v>
                </c:pt>
                <c:pt idx="71580">
                  <c:v>-0.20114905876526601</c:v>
                </c:pt>
                <c:pt idx="71581">
                  <c:v>-0.18404273110712299</c:v>
                </c:pt>
                <c:pt idx="71582">
                  <c:v>-0.186533393826877</c:v>
                </c:pt>
                <c:pt idx="71583">
                  <c:v>-0.15069627743943001</c:v>
                </c:pt>
                <c:pt idx="71584">
                  <c:v>-0.159670121564533</c:v>
                </c:pt>
                <c:pt idx="71585">
                  <c:v>-0.13895657127427499</c:v>
                </c:pt>
                <c:pt idx="71586">
                  <c:v>-0.15106067795768299</c:v>
                </c:pt>
                <c:pt idx="71587">
                  <c:v>-0.15631420619583999</c:v>
                </c:pt>
                <c:pt idx="71588">
                  <c:v>-8.4910641612769792E-3</c:v>
                </c:pt>
                <c:pt idx="71589">
                  <c:v>5.7345597645790296E-3</c:v>
                </c:pt>
                <c:pt idx="71590" formatCode="0.00E+00">
                  <c:v>8.5148554531855303E-4</c:v>
                </c:pt>
                <c:pt idx="71591">
                  <c:v>-3.53599231413919E-2</c:v>
                </c:pt>
                <c:pt idx="71592">
                  <c:v>-6.9995472424730698E-2</c:v>
                </c:pt>
                <c:pt idx="71593">
                  <c:v>-6.8457120063436003E-2</c:v>
                </c:pt>
                <c:pt idx="71594">
                  <c:v>-8.8914161239132802E-2</c:v>
                </c:pt>
                <c:pt idx="71595">
                  <c:v>-8.4404082736360103E-2</c:v>
                </c:pt>
                <c:pt idx="71596">
                  <c:v>-4.74575684546025E-2</c:v>
                </c:pt>
                <c:pt idx="71597">
                  <c:v>-4.8063644378400799E-2</c:v>
                </c:pt>
                <c:pt idx="71598">
                  <c:v>-2.6660976736825701E-2</c:v>
                </c:pt>
                <c:pt idx="71599">
                  <c:v>-2.6075550420164999E-2</c:v>
                </c:pt>
                <c:pt idx="71600">
                  <c:v>-5.26911626287105E-2</c:v>
                </c:pt>
                <c:pt idx="71601">
                  <c:v>-1.13485568462048E-2</c:v>
                </c:pt>
                <c:pt idx="71602">
                  <c:v>-1.11965798550679E-2</c:v>
                </c:pt>
                <c:pt idx="71603">
                  <c:v>-3.4087683130445902E-3</c:v>
                </c:pt>
                <c:pt idx="71604">
                  <c:v>2.5834026112716499E-3</c:v>
                </c:pt>
                <c:pt idx="71605">
                  <c:v>-7.2822002876786699E-3</c:v>
                </c:pt>
                <c:pt idx="71606">
                  <c:v>-7.5498853149804602E-3</c:v>
                </c:pt>
                <c:pt idx="71607">
                  <c:v>-4.9577193538660802E-2</c:v>
                </c:pt>
                <c:pt idx="71608">
                  <c:v>-3.6505938987839902E-2</c:v>
                </c:pt>
                <c:pt idx="71609">
                  <c:v>2.06823686341905E-3</c:v>
                </c:pt>
                <c:pt idx="71610">
                  <c:v>-3.3692430610563402E-3</c:v>
                </c:pt>
                <c:pt idx="71611">
                  <c:v>1.01752381548341E-2</c:v>
                </c:pt>
                <c:pt idx="71612">
                  <c:v>-1.9738193541984899E-3</c:v>
                </c:pt>
                <c:pt idx="71613">
                  <c:v>1.34257713649299E-2</c:v>
                </c:pt>
                <c:pt idx="71614">
                  <c:v>1.51062889451807E-2</c:v>
                </c:pt>
                <c:pt idx="71615">
                  <c:v>2.23141497642938E-2</c:v>
                </c:pt>
                <c:pt idx="71616">
                  <c:v>1.82515621727374E-2</c:v>
                </c:pt>
                <c:pt idx="71617">
                  <c:v>-1.3269620113310799E-2</c:v>
                </c:pt>
                <c:pt idx="71618">
                  <c:v>-1.5493267662648399E-2</c:v>
                </c:pt>
                <c:pt idx="71619">
                  <c:v>-6.2745122103834206E-2</c:v>
                </c:pt>
                <c:pt idx="71620">
                  <c:v>-5.6135578551356598E-2</c:v>
                </c:pt>
                <c:pt idx="71621">
                  <c:v>-3.7521383320642199E-2</c:v>
                </c:pt>
                <c:pt idx="71622">
                  <c:v>-3.5689185300005803E-2</c:v>
                </c:pt>
                <c:pt idx="71623">
                  <c:v>1.4600521436846901E-2</c:v>
                </c:pt>
                <c:pt idx="71624">
                  <c:v>1.1177120466231601E-2</c:v>
                </c:pt>
                <c:pt idx="71625">
                  <c:v>-6.0759324365768697E-2</c:v>
                </c:pt>
                <c:pt idx="71626">
                  <c:v>-5.2407938671872899E-2</c:v>
                </c:pt>
                <c:pt idx="71627">
                  <c:v>-5.51980814321755E-2</c:v>
                </c:pt>
                <c:pt idx="71628">
                  <c:v>-6.6855054828920998E-2</c:v>
                </c:pt>
                <c:pt idx="71629">
                  <c:v>-9.0161460401378499E-2</c:v>
                </c:pt>
                <c:pt idx="71630">
                  <c:v>-8.5078255062167096E-2</c:v>
                </c:pt>
                <c:pt idx="71631">
                  <c:v>-9.1864997067426096E-2</c:v>
                </c:pt>
                <c:pt idx="71632">
                  <c:v>-9.8792678364494499E-2</c:v>
                </c:pt>
                <c:pt idx="71633">
                  <c:v>-9.4001629170877593E-2</c:v>
                </c:pt>
                <c:pt idx="71634">
                  <c:v>-7.2508267019423395E-2</c:v>
                </c:pt>
                <c:pt idx="71635">
                  <c:v>-6.8451968629669596E-2</c:v>
                </c:pt>
                <c:pt idx="71636">
                  <c:v>-6.0504407740595997E-2</c:v>
                </c:pt>
                <c:pt idx="71637">
                  <c:v>-5.4327520332140201E-2</c:v>
                </c:pt>
                <c:pt idx="71638">
                  <c:v>-5.3710411636317401E-2</c:v>
                </c:pt>
                <c:pt idx="71639">
                  <c:v>-4.9196707594131903E-2</c:v>
                </c:pt>
                <c:pt idx="71640">
                  <c:v>-6.5157999024559404E-2</c:v>
                </c:pt>
                <c:pt idx="71641">
                  <c:v>-2.9702800780739801E-2</c:v>
                </c:pt>
                <c:pt idx="71642">
                  <c:v>-4.0243563730197399E-2</c:v>
                </c:pt>
                <c:pt idx="71643">
                  <c:v>-2.06944984527235E-2</c:v>
                </c:pt>
                <c:pt idx="71644">
                  <c:v>-2.0320319891893299E-2</c:v>
                </c:pt>
                <c:pt idx="71645">
                  <c:v>-1.15613372586236E-2</c:v>
                </c:pt>
                <c:pt idx="71646">
                  <c:v>-1.6136832859242601E-2</c:v>
                </c:pt>
                <c:pt idx="71647">
                  <c:v>-1.5593467019100899E-2</c:v>
                </c:pt>
                <c:pt idx="71648">
                  <c:v>-1.8775793561039301E-2</c:v>
                </c:pt>
                <c:pt idx="71649">
                  <c:v>-2.6289854943700001E-2</c:v>
                </c:pt>
                <c:pt idx="71650">
                  <c:v>-3.01263495871542E-2</c:v>
                </c:pt>
                <c:pt idx="71651">
                  <c:v>-7.0971759854392399E-2</c:v>
                </c:pt>
                <c:pt idx="71652">
                  <c:v>-7.5620870295400197E-2</c:v>
                </c:pt>
                <c:pt idx="71653">
                  <c:v>-7.6413691964159994E-2</c:v>
                </c:pt>
                <c:pt idx="71654">
                  <c:v>-7.5191055234694298E-2</c:v>
                </c:pt>
                <c:pt idx="71655">
                  <c:v>-0.10682716053833199</c:v>
                </c:pt>
                <c:pt idx="71656">
                  <c:v>-0.119082023396115</c:v>
                </c:pt>
                <c:pt idx="71657">
                  <c:v>-0.13112599307968001</c:v>
                </c:pt>
                <c:pt idx="71658">
                  <c:v>-0.13845923567987001</c:v>
                </c:pt>
                <c:pt idx="71659">
                  <c:v>-0.12369274039710999</c:v>
                </c:pt>
                <c:pt idx="71660">
                  <c:v>-0.120617052733446</c:v>
                </c:pt>
                <c:pt idx="71661">
                  <c:v>-0.124627143449169</c:v>
                </c:pt>
                <c:pt idx="71662">
                  <c:v>-0.13233131596782299</c:v>
                </c:pt>
                <c:pt idx="71663">
                  <c:v>-0.14380420533990301</c:v>
                </c:pt>
                <c:pt idx="71664">
                  <c:v>-0.18396084834569201</c:v>
                </c:pt>
                <c:pt idx="71665">
                  <c:v>-0.183146438867832</c:v>
                </c:pt>
                <c:pt idx="71666">
                  <c:v>-0.199089724074102</c:v>
                </c:pt>
                <c:pt idx="71667">
                  <c:v>-0.19692693669109099</c:v>
                </c:pt>
                <c:pt idx="71668">
                  <c:v>-0.252063804550202</c:v>
                </c:pt>
                <c:pt idx="71669">
                  <c:v>-0.30189876025187501</c:v>
                </c:pt>
                <c:pt idx="71670">
                  <c:v>-0.35814991777380301</c:v>
                </c:pt>
                <c:pt idx="71671">
                  <c:v>-0.33039412930642598</c:v>
                </c:pt>
                <c:pt idx="71672">
                  <c:v>-0.31449131324298701</c:v>
                </c:pt>
                <c:pt idx="71673">
                  <c:v>-0.29585744088510302</c:v>
                </c:pt>
                <c:pt idx="71674">
                  <c:v>-0.32477162925470399</c:v>
                </c:pt>
                <c:pt idx="71675">
                  <c:v>-0.26077340405682697</c:v>
                </c:pt>
                <c:pt idx="71676">
                  <c:v>-0.26287782866197301</c:v>
                </c:pt>
                <c:pt idx="71677">
                  <c:v>-0.31632883757896502</c:v>
                </c:pt>
                <c:pt idx="71678">
                  <c:v>-0.336282803135806</c:v>
                </c:pt>
                <c:pt idx="71679">
                  <c:v>-0.33007247338310303</c:v>
                </c:pt>
                <c:pt idx="71680">
                  <c:v>-0.374394289869935</c:v>
                </c:pt>
                <c:pt idx="71681">
                  <c:v>-0.32468410564058098</c:v>
                </c:pt>
                <c:pt idx="71682">
                  <c:v>-0.48855345425959001</c:v>
                </c:pt>
                <c:pt idx="71683">
                  <c:v>-0.483361908213087</c:v>
                </c:pt>
                <c:pt idx="71684">
                  <c:v>-0.49998032227439598</c:v>
                </c:pt>
                <c:pt idx="71685">
                  <c:v>-0.40252696920468101</c:v>
                </c:pt>
                <c:pt idx="71686">
                  <c:v>-0.385206786704475</c:v>
                </c:pt>
                <c:pt idx="71687">
                  <c:v>-0.40003645740399901</c:v>
                </c:pt>
                <c:pt idx="71688">
                  <c:v>8.5340827125768293E-3</c:v>
                </c:pt>
                <c:pt idx="71689">
                  <c:v>5.1821692527966798E-3</c:v>
                </c:pt>
                <c:pt idx="71690">
                  <c:v>1.2478936956816299E-2</c:v>
                </c:pt>
                <c:pt idx="71691">
                  <c:v>-7.27395144307574E-3</c:v>
                </c:pt>
                <c:pt idx="71692">
                  <c:v>7.1591561546130195E-2</c:v>
                </c:pt>
                <c:pt idx="71693">
                  <c:v>7.6211424442634804E-2</c:v>
                </c:pt>
                <c:pt idx="71694">
                  <c:v>6.2867391602244999E-2</c:v>
                </c:pt>
                <c:pt idx="71695">
                  <c:v>6.8114746793073305E-2</c:v>
                </c:pt>
                <c:pt idx="71696">
                  <c:v>8.4493219517777399E-2</c:v>
                </c:pt>
                <c:pt idx="71697">
                  <c:v>4.3724927875992997E-2</c:v>
                </c:pt>
                <c:pt idx="71698">
                  <c:v>5.6010361953887998E-2</c:v>
                </c:pt>
                <c:pt idx="71699">
                  <c:v>2.2403169152273E-2</c:v>
                </c:pt>
                <c:pt idx="71700">
                  <c:v>0.20210289717279101</c:v>
                </c:pt>
                <c:pt idx="71701">
                  <c:v>2.2985400856979199E-2</c:v>
                </c:pt>
                <c:pt idx="71702">
                  <c:v>0.102901837367759</c:v>
                </c:pt>
                <c:pt idx="71703">
                  <c:v>0.107214255320976</c:v>
                </c:pt>
                <c:pt idx="71704">
                  <c:v>0.11633320379536401</c:v>
                </c:pt>
                <c:pt idx="71705">
                  <c:v>0</c:v>
                </c:pt>
                <c:pt idx="71706">
                  <c:v>4.6074214108842099E-3</c:v>
                </c:pt>
                <c:pt idx="71707" formatCode="0.00E+00">
                  <c:v>3.7627825073172002E-4</c:v>
                </c:pt>
                <c:pt idx="71708">
                  <c:v>3.1348614304649497E-2</c:v>
                </c:pt>
                <c:pt idx="71709" formatCode="0.00E+00">
                  <c:v>1.4955413054540401E-4</c:v>
                </c:pt>
                <c:pt idx="71710">
                  <c:v>-3.7712722679314999E-3</c:v>
                </c:pt>
                <c:pt idx="71711">
                  <c:v>-9.0180125151375599E-3</c:v>
                </c:pt>
                <c:pt idx="71712">
                  <c:v>-9.8196168398416699E-3</c:v>
                </c:pt>
                <c:pt idx="71713">
                  <c:v>-1.12571845815818E-2</c:v>
                </c:pt>
                <c:pt idx="71714">
                  <c:v>-1.43487963876738E-2</c:v>
                </c:pt>
                <c:pt idx="71715">
                  <c:v>-1.8418694482886799E-2</c:v>
                </c:pt>
                <c:pt idx="71716">
                  <c:v>-1.7166532035431E-2</c:v>
                </c:pt>
                <c:pt idx="71717">
                  <c:v>-2.5791764338855199E-2</c:v>
                </c:pt>
                <c:pt idx="71718">
                  <c:v>-2.67517749997963E-2</c:v>
                </c:pt>
                <c:pt idx="71719">
                  <c:v>-3.0625678120336199E-2</c:v>
                </c:pt>
                <c:pt idx="71720">
                  <c:v>-2.9718822905466302E-2</c:v>
                </c:pt>
                <c:pt idx="71721">
                  <c:v>-3.4362631829920803E-2</c:v>
                </c:pt>
                <c:pt idx="71722">
                  <c:v>-5.5830221513586797E-2</c:v>
                </c:pt>
                <c:pt idx="71723">
                  <c:v>-2.0742406953930499E-2</c:v>
                </c:pt>
                <c:pt idx="71724">
                  <c:v>6.4864213360771297E-3</c:v>
                </c:pt>
                <c:pt idx="71725">
                  <c:v>-7.76972908343509E-3</c:v>
                </c:pt>
                <c:pt idx="71726">
                  <c:v>-8.5981229364601397E-2</c:v>
                </c:pt>
                <c:pt idx="71727">
                  <c:v>-8.97399634690461E-2</c:v>
                </c:pt>
                <c:pt idx="71728">
                  <c:v>-1.41114806679325E-2</c:v>
                </c:pt>
                <c:pt idx="71729">
                  <c:v>-4.54169462406328E-3</c:v>
                </c:pt>
                <c:pt idx="71730">
                  <c:v>-4.2758628623056297E-3</c:v>
                </c:pt>
                <c:pt idx="71731">
                  <c:v>4.0361886221170297E-2</c:v>
                </c:pt>
                <c:pt idx="71732">
                  <c:v>7.08812979190203E-2</c:v>
                </c:pt>
                <c:pt idx="71733">
                  <c:v>6.0406744126897102E-2</c:v>
                </c:pt>
                <c:pt idx="71734">
                  <c:v>7.9228438355745501E-2</c:v>
                </c:pt>
                <c:pt idx="71735">
                  <c:v>5.2576869447903997E-2</c:v>
                </c:pt>
                <c:pt idx="71736">
                  <c:v>6.3703710639952504E-2</c:v>
                </c:pt>
                <c:pt idx="71737">
                  <c:v>2.2420437009239701E-2</c:v>
                </c:pt>
                <c:pt idx="71738">
                  <c:v>1.7100093710734801E-2</c:v>
                </c:pt>
                <c:pt idx="71739">
                  <c:v>5.93585835095256E-3</c:v>
                </c:pt>
                <c:pt idx="71740">
                  <c:v>8.2635541152033407E-2</c:v>
                </c:pt>
                <c:pt idx="71741">
                  <c:v>1.6276270417090399E-2</c:v>
                </c:pt>
                <c:pt idx="71742">
                  <c:v>1.76201379758864E-2</c:v>
                </c:pt>
                <c:pt idx="71743">
                  <c:v>1.8111686761820501E-2</c:v>
                </c:pt>
                <c:pt idx="71744">
                  <c:v>5.9545214686696803E-2</c:v>
                </c:pt>
                <c:pt idx="71745">
                  <c:v>5.81033957301577E-2</c:v>
                </c:pt>
                <c:pt idx="71746">
                  <c:v>5.0969660408501198E-2</c:v>
                </c:pt>
                <c:pt idx="71747">
                  <c:v>5.0574737045538699E-2</c:v>
                </c:pt>
                <c:pt idx="71748">
                  <c:v>9.2133308032668906E-2</c:v>
                </c:pt>
                <c:pt idx="71749">
                  <c:v>9.2602198265892804E-2</c:v>
                </c:pt>
                <c:pt idx="71750">
                  <c:v>0.22439232729186401</c:v>
                </c:pt>
                <c:pt idx="71751">
                  <c:v>0.14485101261090999</c:v>
                </c:pt>
                <c:pt idx="71752">
                  <c:v>0.211256390145932</c:v>
                </c:pt>
                <c:pt idx="71753">
                  <c:v>0.19983369705557899</c:v>
                </c:pt>
                <c:pt idx="71754">
                  <c:v>0.20774457230951901</c:v>
                </c:pt>
                <c:pt idx="71755">
                  <c:v>0</c:v>
                </c:pt>
                <c:pt idx="71756">
                  <c:v>3.50731482709321E-3</c:v>
                </c:pt>
                <c:pt idx="71757">
                  <c:v>0</c:v>
                </c:pt>
                <c:pt idx="71758">
                  <c:v>2.31723467065325E-3</c:v>
                </c:pt>
                <c:pt idx="71759" formatCode="0.00E+00">
                  <c:v>3.91858613312701E-4</c:v>
                </c:pt>
                <c:pt idx="71760">
                  <c:v>3.3868082636368403E-2</c:v>
                </c:pt>
                <c:pt idx="71761">
                  <c:v>3.5395536591604299E-2</c:v>
                </c:pt>
                <c:pt idx="71762">
                  <c:v>4.2918141089144303E-2</c:v>
                </c:pt>
                <c:pt idx="71763">
                  <c:v>4.31153408688957E-2</c:v>
                </c:pt>
                <c:pt idx="71764">
                  <c:v>6.2546805476707504E-2</c:v>
                </c:pt>
                <c:pt idx="71765">
                  <c:v>4.3435635181346299E-2</c:v>
                </c:pt>
                <c:pt idx="71766">
                  <c:v>6.2136312683122003E-2</c:v>
                </c:pt>
                <c:pt idx="71767">
                  <c:v>6.2290043078970299E-2</c:v>
                </c:pt>
                <c:pt idx="71768">
                  <c:v>5.9657078095142597E-2</c:v>
                </c:pt>
                <c:pt idx="71769">
                  <c:v>4.1126346748318901E-2</c:v>
                </c:pt>
                <c:pt idx="71770">
                  <c:v>4.2173316886994598E-2</c:v>
                </c:pt>
                <c:pt idx="71771">
                  <c:v>7.7297073554594795E-2</c:v>
                </c:pt>
                <c:pt idx="71772">
                  <c:v>8.6362935355856305E-2</c:v>
                </c:pt>
                <c:pt idx="71773">
                  <c:v>-2.4106505479264798E-2</c:v>
                </c:pt>
                <c:pt idx="71774">
                  <c:v>4.2118767536226197E-2</c:v>
                </c:pt>
                <c:pt idx="71775">
                  <c:v>4.0668754856165001E-2</c:v>
                </c:pt>
                <c:pt idx="71776">
                  <c:v>-6.5165385844276804E-3</c:v>
                </c:pt>
                <c:pt idx="71777">
                  <c:v>-6.8062582313859199E-3</c:v>
                </c:pt>
                <c:pt idx="71778" formatCode="0.00E+00">
                  <c:v>-5.0056305447387895E-4</c:v>
                </c:pt>
                <c:pt idx="71779">
                  <c:v>-1.9115102111397699E-3</c:v>
                </c:pt>
                <c:pt idx="71780">
                  <c:v>5.1141931502301598E-2</c:v>
                </c:pt>
                <c:pt idx="71781">
                  <c:v>-1.8486026941904699E-2</c:v>
                </c:pt>
                <c:pt idx="71782">
                  <c:v>5.5885553209135699E-2</c:v>
                </c:pt>
                <c:pt idx="71783">
                  <c:v>5.8540406124626798E-2</c:v>
                </c:pt>
                <c:pt idx="71784">
                  <c:v>6.31172482113877E-2</c:v>
                </c:pt>
                <c:pt idx="71785">
                  <c:v>8.8993292373871602E-2</c:v>
                </c:pt>
                <c:pt idx="71786">
                  <c:v>9.8650855810856294E-2</c:v>
                </c:pt>
                <c:pt idx="71787">
                  <c:v>4.8913158542729797E-2</c:v>
                </c:pt>
                <c:pt idx="71788">
                  <c:v>0.123241322532605</c:v>
                </c:pt>
                <c:pt idx="71789">
                  <c:v>0.137908742570757</c:v>
                </c:pt>
                <c:pt idx="71790">
                  <c:v>0.41214606081366401</c:v>
                </c:pt>
                <c:pt idx="71791">
                  <c:v>0.424912975961866</c:v>
                </c:pt>
                <c:pt idx="71792">
                  <c:v>0.51478150853378202</c:v>
                </c:pt>
                <c:pt idx="71793">
                  <c:v>0.45608917497387202</c:v>
                </c:pt>
                <c:pt idx="71794">
                  <c:v>0.48418981320458299</c:v>
                </c:pt>
                <c:pt idx="71795">
                  <c:v>0.45036424681874598</c:v>
                </c:pt>
                <c:pt idx="71796">
                  <c:v>0.43170905756790001</c:v>
                </c:pt>
                <c:pt idx="71797">
                  <c:v>0.42949088886509901</c:v>
                </c:pt>
                <c:pt idx="71798">
                  <c:v>0.46743265614031398</c:v>
                </c:pt>
                <c:pt idx="71799">
                  <c:v>0.47416036584392202</c:v>
                </c:pt>
                <c:pt idx="71800">
                  <c:v>0.61809413691950299</c:v>
                </c:pt>
                <c:pt idx="71801">
                  <c:v>0.62050197489200698</c:v>
                </c:pt>
                <c:pt idx="71802">
                  <c:v>0.59804838903870605</c:v>
                </c:pt>
                <c:pt idx="71803">
                  <c:v>-7.2040791520830904E-3</c:v>
                </c:pt>
                <c:pt idx="71804">
                  <c:v>-5.84155530786723E-3</c:v>
                </c:pt>
                <c:pt idx="71805">
                  <c:v>-1.2020961677445499E-2</c:v>
                </c:pt>
                <c:pt idx="71806">
                  <c:v>-1.0514059412172601E-2</c:v>
                </c:pt>
                <c:pt idx="71807">
                  <c:v>-2.0118838249636398E-2</c:v>
                </c:pt>
                <c:pt idx="71808">
                  <c:v>4.29038721298602E-3</c:v>
                </c:pt>
                <c:pt idx="71809">
                  <c:v>-4.9927621418159804E-3</c:v>
                </c:pt>
                <c:pt idx="71810">
                  <c:v>-7.6150198867579403E-3</c:v>
                </c:pt>
                <c:pt idx="71811">
                  <c:v>-8.3064047397738393E-3</c:v>
                </c:pt>
                <c:pt idx="71812">
                  <c:v>8.98138951184046E-3</c:v>
                </c:pt>
                <c:pt idx="71813" formatCode="0.00E+00">
                  <c:v>5.2407268741783098E-4</c:v>
                </c:pt>
                <c:pt idx="71814">
                  <c:v>2.2169767470126001E-3</c:v>
                </c:pt>
                <c:pt idx="71815">
                  <c:v>-3.5410145539984598E-3</c:v>
                </c:pt>
                <c:pt idx="71816">
                  <c:v>5.1997262605032396E-3</c:v>
                </c:pt>
                <c:pt idx="71817">
                  <c:v>-5.4814439790584701E-2</c:v>
                </c:pt>
                <c:pt idx="71818">
                  <c:v>9.0420586488071997E-2</c:v>
                </c:pt>
                <c:pt idx="71819">
                  <c:v>9.1849156256552406E-2</c:v>
                </c:pt>
                <c:pt idx="71820">
                  <c:v>0.108736013330756</c:v>
                </c:pt>
                <c:pt idx="71821">
                  <c:v>0.113237112077869</c:v>
                </c:pt>
                <c:pt idx="71822">
                  <c:v>0.120477665335621</c:v>
                </c:pt>
                <c:pt idx="71823">
                  <c:v>8.0876723021911998E-2</c:v>
                </c:pt>
                <c:pt idx="71824">
                  <c:v>4.3803347613242199E-2</c:v>
                </c:pt>
                <c:pt idx="71825">
                  <c:v>5.2476282515025501E-2</c:v>
                </c:pt>
                <c:pt idx="71826">
                  <c:v>5.5818382991086699E-2</c:v>
                </c:pt>
                <c:pt idx="71827">
                  <c:v>4.6173968172552503E-2</c:v>
                </c:pt>
                <c:pt idx="71828">
                  <c:v>0.13039515494859</c:v>
                </c:pt>
                <c:pt idx="71829">
                  <c:v>-6.7143315184525704E-3</c:v>
                </c:pt>
                <c:pt idx="71830">
                  <c:v>8.4650754848363194E-3</c:v>
                </c:pt>
                <c:pt idx="71831" formatCode="0.00E+00">
                  <c:v>1.3426836366736599E-4</c:v>
                </c:pt>
                <c:pt idx="71832">
                  <c:v>0.13412786444548</c:v>
                </c:pt>
                <c:pt idx="71833">
                  <c:v>0.19194859232547701</c:v>
                </c:pt>
                <c:pt idx="71834">
                  <c:v>0.22601755063059301</c:v>
                </c:pt>
                <c:pt idx="71835">
                  <c:v>-4.3281355536854901E-3</c:v>
                </c:pt>
                <c:pt idx="71836">
                  <c:v>-1.12766088871503E-2</c:v>
                </c:pt>
                <c:pt idx="71837">
                  <c:v>3.9167505823336501E-3</c:v>
                </c:pt>
                <c:pt idx="71838">
                  <c:v>3.8540661554047301E-3</c:v>
                </c:pt>
                <c:pt idx="71839">
                  <c:v>5.0126545063575697E-3</c:v>
                </c:pt>
                <c:pt idx="71840">
                  <c:v>5.6045622052842596E-3</c:v>
                </c:pt>
                <c:pt idx="71841">
                  <c:v>6.1391955795442304E-3</c:v>
                </c:pt>
                <c:pt idx="71842">
                  <c:v>3.4114578000156298E-2</c:v>
                </c:pt>
                <c:pt idx="71843">
                  <c:v>2.4279561063543498E-2</c:v>
                </c:pt>
                <c:pt idx="71844">
                  <c:v>3.6633884663243001E-2</c:v>
                </c:pt>
                <c:pt idx="71845">
                  <c:v>3.94176677879765E-2</c:v>
                </c:pt>
                <c:pt idx="71846">
                  <c:v>4.12277907123033E-2</c:v>
                </c:pt>
                <c:pt idx="71847">
                  <c:v>4.23621198794625E-2</c:v>
                </c:pt>
                <c:pt idx="71848">
                  <c:v>4.0802363022458099E-2</c:v>
                </c:pt>
                <c:pt idx="71849">
                  <c:v>4.0046683737119601E-2</c:v>
                </c:pt>
                <c:pt idx="71850">
                  <c:v>2.44257197635811E-2</c:v>
                </c:pt>
                <c:pt idx="71851">
                  <c:v>1.9319925449527701E-2</c:v>
                </c:pt>
                <c:pt idx="71852">
                  <c:v>1.7877023961538799E-2</c:v>
                </c:pt>
                <c:pt idx="71853">
                  <c:v>2.7113287909075402E-2</c:v>
                </c:pt>
                <c:pt idx="71854">
                  <c:v>2.7077727671221699E-2</c:v>
                </c:pt>
                <c:pt idx="71855">
                  <c:v>-3.3582474988020899E-3</c:v>
                </c:pt>
                <c:pt idx="71856">
                  <c:v>-2.72109241510154E-3</c:v>
                </c:pt>
                <c:pt idx="71857">
                  <c:v>3.37762297660089E-2</c:v>
                </c:pt>
                <c:pt idx="71858">
                  <c:v>3.4324142360439E-2</c:v>
                </c:pt>
                <c:pt idx="71859">
                  <c:v>-2.7073996688333699E-3</c:v>
                </c:pt>
                <c:pt idx="71860">
                  <c:v>3.7643596701034003E-2</c:v>
                </c:pt>
                <c:pt idx="71861">
                  <c:v>8.2569170644543693E-2</c:v>
                </c:pt>
                <c:pt idx="71862">
                  <c:v>8.15177632172885E-2</c:v>
                </c:pt>
                <c:pt idx="71863">
                  <c:v>7.4220725465740503E-2</c:v>
                </c:pt>
                <c:pt idx="71864">
                  <c:v>7.3379855025248894E-2</c:v>
                </c:pt>
                <c:pt idx="71865">
                  <c:v>7.68130463765095E-2</c:v>
                </c:pt>
                <c:pt idx="71866">
                  <c:v>8.0684175301562494E-2</c:v>
                </c:pt>
                <c:pt idx="71867">
                  <c:v>7.5618942696049102E-2</c:v>
                </c:pt>
                <c:pt idx="71868">
                  <c:v>7.4412870509888901E-2</c:v>
                </c:pt>
                <c:pt idx="71869">
                  <c:v>6.6497568207574104E-2</c:v>
                </c:pt>
                <c:pt idx="71870">
                  <c:v>8.8059291357464195E-2</c:v>
                </c:pt>
                <c:pt idx="71871">
                  <c:v>0.12008907665106</c:v>
                </c:pt>
                <c:pt idx="71872">
                  <c:v>9.6318635906000205E-2</c:v>
                </c:pt>
                <c:pt idx="71873">
                  <c:v>8.23168313537678E-2</c:v>
                </c:pt>
                <c:pt idx="71874">
                  <c:v>8.1685987169416593E-2</c:v>
                </c:pt>
                <c:pt idx="71875">
                  <c:v>8.7019474884319103E-2</c:v>
                </c:pt>
                <c:pt idx="71876">
                  <c:v>8.8719837434262996E-2</c:v>
                </c:pt>
                <c:pt idx="71877">
                  <c:v>8.9117808115559E-2</c:v>
                </c:pt>
                <c:pt idx="71878">
                  <c:v>8.7675624654516907E-2</c:v>
                </c:pt>
                <c:pt idx="71879">
                  <c:v>5.0341625344148197E-2</c:v>
                </c:pt>
                <c:pt idx="71880">
                  <c:v>5.0638399847355402E-2</c:v>
                </c:pt>
                <c:pt idx="71881">
                  <c:v>1.31647394431713E-2</c:v>
                </c:pt>
                <c:pt idx="71882">
                  <c:v>1.31669531095637E-2</c:v>
                </c:pt>
                <c:pt idx="71883">
                  <c:v>8.5861018559491603E-2</c:v>
                </c:pt>
                <c:pt idx="71884">
                  <c:v>8.4855000863805805E-2</c:v>
                </c:pt>
                <c:pt idx="71885">
                  <c:v>8.2400508779128398E-2</c:v>
                </c:pt>
                <c:pt idx="71886">
                  <c:v>8.2821547243257104E-2</c:v>
                </c:pt>
                <c:pt idx="71887">
                  <c:v>8.1928410709203703E-2</c:v>
                </c:pt>
                <c:pt idx="71888">
                  <c:v>8.2483329899196198E-2</c:v>
                </c:pt>
                <c:pt idx="71889">
                  <c:v>7.5656675166235907E-2</c:v>
                </c:pt>
                <c:pt idx="71890">
                  <c:v>7.4735084148076697E-2</c:v>
                </c:pt>
                <c:pt idx="71891">
                  <c:v>8.5503262091049803E-2</c:v>
                </c:pt>
                <c:pt idx="71892">
                  <c:v>8.59281637492426E-2</c:v>
                </c:pt>
                <c:pt idx="71893">
                  <c:v>8.92418349131332E-2</c:v>
                </c:pt>
                <c:pt idx="71894">
                  <c:v>8.9850624301474502E-2</c:v>
                </c:pt>
                <c:pt idx="71895">
                  <c:v>0.11691198250778401</c:v>
                </c:pt>
                <c:pt idx="71896">
                  <c:v>0.113417115136294</c:v>
                </c:pt>
                <c:pt idx="71897">
                  <c:v>0.10571252256059201</c:v>
                </c:pt>
                <c:pt idx="71898">
                  <c:v>0.10387867363150401</c:v>
                </c:pt>
                <c:pt idx="71899">
                  <c:v>0.122548309557982</c:v>
                </c:pt>
                <c:pt idx="71900">
                  <c:v>0.120072751158768</c:v>
                </c:pt>
                <c:pt idx="71901">
                  <c:v>0.13431683337761599</c:v>
                </c:pt>
                <c:pt idx="71902">
                  <c:v>0.13551779176602299</c:v>
                </c:pt>
                <c:pt idx="71903">
                  <c:v>0.14977134805186501</c:v>
                </c:pt>
                <c:pt idx="71904">
                  <c:v>0.16245363289436199</c:v>
                </c:pt>
                <c:pt idx="71905">
                  <c:v>9.0557488163252001E-2</c:v>
                </c:pt>
                <c:pt idx="71906">
                  <c:v>8.1405079562807098E-2</c:v>
                </c:pt>
                <c:pt idx="71907">
                  <c:v>0.14922716870095801</c:v>
                </c:pt>
                <c:pt idx="71908">
                  <c:v>0.14795564067476599</c:v>
                </c:pt>
                <c:pt idx="71909">
                  <c:v>0.24927580973790101</c:v>
                </c:pt>
                <c:pt idx="71910">
                  <c:v>0.23182919698204099</c:v>
                </c:pt>
                <c:pt idx="71911">
                  <c:v>0.21723013055208801</c:v>
                </c:pt>
                <c:pt idx="71912">
                  <c:v>0.23662130937626499</c:v>
                </c:pt>
                <c:pt idx="71913">
                  <c:v>0.28082335716963702</c:v>
                </c:pt>
                <c:pt idx="71914">
                  <c:v>0.24526880703975101</c:v>
                </c:pt>
                <c:pt idx="71915">
                  <c:v>0.27919871954023501</c:v>
                </c:pt>
                <c:pt idx="71916">
                  <c:v>0.32592821603813199</c:v>
                </c:pt>
                <c:pt idx="71917">
                  <c:v>0.269947175202567</c:v>
                </c:pt>
                <c:pt idx="71918">
                  <c:v>0.32796577987584302</c:v>
                </c:pt>
                <c:pt idx="71919">
                  <c:v>0.47907695465483702</c:v>
                </c:pt>
                <c:pt idx="71920">
                  <c:v>0.43992038591187799</c:v>
                </c:pt>
                <c:pt idx="71921">
                  <c:v>0.34565311205474702</c:v>
                </c:pt>
                <c:pt idx="71922">
                  <c:v>0.40686961271670702</c:v>
                </c:pt>
                <c:pt idx="71923">
                  <c:v>0.35249208447286601</c:v>
                </c:pt>
                <c:pt idx="71924">
                  <c:v>0.358215611237308</c:v>
                </c:pt>
                <c:pt idx="71925">
                  <c:v>0.36296301991771401</c:v>
                </c:pt>
                <c:pt idx="71926">
                  <c:v>0.38573557284502002</c:v>
                </c:pt>
                <c:pt idx="71927">
                  <c:v>0.40976591789551797</c:v>
                </c:pt>
                <c:pt idx="71928">
                  <c:v>0.35395996552235598</c:v>
                </c:pt>
                <c:pt idx="71929">
                  <c:v>0.39211260622650101</c:v>
                </c:pt>
                <c:pt idx="71930">
                  <c:v>0.38907312046828801</c:v>
                </c:pt>
                <c:pt idx="71931">
                  <c:v>0.54439257859818402</c:v>
                </c:pt>
                <c:pt idx="71932">
                  <c:v>0.51052340795404005</c:v>
                </c:pt>
                <c:pt idx="71933">
                  <c:v>0.55865086522091201</c:v>
                </c:pt>
                <c:pt idx="71934">
                  <c:v>0.54873696797513605</c:v>
                </c:pt>
                <c:pt idx="71935">
                  <c:v>0.58470839764176397</c:v>
                </c:pt>
                <c:pt idx="71936">
                  <c:v>0.52826417989722396</c:v>
                </c:pt>
                <c:pt idx="71937">
                  <c:v>0.58045929092318804</c:v>
                </c:pt>
                <c:pt idx="71938">
                  <c:v>0.647747358833489</c:v>
                </c:pt>
                <c:pt idx="71939">
                  <c:v>0.76653698125546699</c:v>
                </c:pt>
                <c:pt idx="71940">
                  <c:v>0.73724308735333599</c:v>
                </c:pt>
                <c:pt idx="71941">
                  <c:v>0.79834798346535596</c:v>
                </c:pt>
                <c:pt idx="71942">
                  <c:v>0.84635555874247204</c:v>
                </c:pt>
                <c:pt idx="71943">
                  <c:v>0.80869562460775501</c:v>
                </c:pt>
                <c:pt idx="71944">
                  <c:v>0.80191354817317295</c:v>
                </c:pt>
                <c:pt idx="71945">
                  <c:v>0.81259349806821601</c:v>
                </c:pt>
                <c:pt idx="71946">
                  <c:v>0.83351205963178898</c:v>
                </c:pt>
                <c:pt idx="71947">
                  <c:v>0.86222714244602705</c:v>
                </c:pt>
                <c:pt idx="71948">
                  <c:v>0.78837518896632797</c:v>
                </c:pt>
                <c:pt idx="71949">
                  <c:v>0.73422897837978096</c:v>
                </c:pt>
                <c:pt idx="71950">
                  <c:v>0.82738651282787501</c:v>
                </c:pt>
                <c:pt idx="71951">
                  <c:v>0.85945557557523999</c:v>
                </c:pt>
                <c:pt idx="71952">
                  <c:v>0.74134655398298799</c:v>
                </c:pt>
                <c:pt idx="71953">
                  <c:v>0.75496422399754404</c:v>
                </c:pt>
                <c:pt idx="71954">
                  <c:v>0.81944728426872504</c:v>
                </c:pt>
                <c:pt idx="71955">
                  <c:v>0.79890490252666302</c:v>
                </c:pt>
                <c:pt idx="71956">
                  <c:v>0.76478186058987496</c:v>
                </c:pt>
                <c:pt idx="71957">
                  <c:v>0.77958729602077304</c:v>
                </c:pt>
                <c:pt idx="71958">
                  <c:v>0.73669924005854603</c:v>
                </c:pt>
                <c:pt idx="71959">
                  <c:v>0.81574575532779803</c:v>
                </c:pt>
                <c:pt idx="71960">
                  <c:v>0.84705848297947395</c:v>
                </c:pt>
                <c:pt idx="71961">
                  <c:v>0.83722968619496396</c:v>
                </c:pt>
                <c:pt idx="71962">
                  <c:v>-1.5199170399327701E-2</c:v>
                </c:pt>
                <c:pt idx="71963">
                  <c:v>-2.3991600454095201E-2</c:v>
                </c:pt>
                <c:pt idx="71964">
                  <c:v>-2.7218877695758198E-3</c:v>
                </c:pt>
                <c:pt idx="71965">
                  <c:v>-3.0348379553366499E-3</c:v>
                </c:pt>
                <c:pt idx="71966">
                  <c:v>2.3609370066086401E-2</c:v>
                </c:pt>
                <c:pt idx="71967">
                  <c:v>2.3788971948759299E-2</c:v>
                </c:pt>
                <c:pt idx="71968">
                  <c:v>3.5014221305066297E-2</c:v>
                </c:pt>
                <c:pt idx="71969">
                  <c:v>3.26680752488899E-2</c:v>
                </c:pt>
                <c:pt idx="71970">
                  <c:v>4.8220867467002999E-2</c:v>
                </c:pt>
                <c:pt idx="71971">
                  <c:v>2.89424935755913E-2</c:v>
                </c:pt>
                <c:pt idx="71972">
                  <c:v>3.7180557459439198E-2</c:v>
                </c:pt>
                <c:pt idx="71973">
                  <c:v>3.3986912195110602E-2</c:v>
                </c:pt>
                <c:pt idx="71974">
                  <c:v>3.67681150391563E-3</c:v>
                </c:pt>
                <c:pt idx="71975">
                  <c:v>1.1591259345999901E-3</c:v>
                </c:pt>
                <c:pt idx="71976">
                  <c:v>7.9371173120488196E-3</c:v>
                </c:pt>
                <c:pt idx="71977">
                  <c:v>1.15198848831483E-2</c:v>
                </c:pt>
                <c:pt idx="71978">
                  <c:v>9.3276995237807601E-3</c:v>
                </c:pt>
                <c:pt idx="71979">
                  <c:v>8.9694084177056599E-3</c:v>
                </c:pt>
                <c:pt idx="71980">
                  <c:v>3.7261583417715002E-2</c:v>
                </c:pt>
                <c:pt idx="71981">
                  <c:v>6.9601289777886099E-2</c:v>
                </c:pt>
                <c:pt idx="71982">
                  <c:v>7.8507098564128699E-2</c:v>
                </c:pt>
                <c:pt idx="71983">
                  <c:v>7.9078663424500401E-2</c:v>
                </c:pt>
                <c:pt idx="71984">
                  <c:v>8.4333476826750506E-2</c:v>
                </c:pt>
                <c:pt idx="71985">
                  <c:v>4.4783414239911702E-2</c:v>
                </c:pt>
                <c:pt idx="71986">
                  <c:v>4.1658992665271503E-2</c:v>
                </c:pt>
                <c:pt idx="71987">
                  <c:v>5.01115156806579E-2</c:v>
                </c:pt>
                <c:pt idx="71988">
                  <c:v>5.1677916433010999E-2</c:v>
                </c:pt>
                <c:pt idx="71989">
                  <c:v>4.0789640365846001E-2</c:v>
                </c:pt>
                <c:pt idx="71990">
                  <c:v>3.3595865342955299E-2</c:v>
                </c:pt>
                <c:pt idx="71991">
                  <c:v>0.11765757657862499</c:v>
                </c:pt>
                <c:pt idx="71992">
                  <c:v>0.13481012549089699</c:v>
                </c:pt>
                <c:pt idx="71993">
                  <c:v>9.6208502791710102E-2</c:v>
                </c:pt>
                <c:pt idx="71994">
                  <c:v>8.8575392479945003E-2</c:v>
                </c:pt>
                <c:pt idx="71995">
                  <c:v>-0.112498517024524</c:v>
                </c:pt>
                <c:pt idx="71996">
                  <c:v>-0.14472906886151099</c:v>
                </c:pt>
                <c:pt idx="71997">
                  <c:v>-0.16628460184859001</c:v>
                </c:pt>
                <c:pt idx="71998">
                  <c:v>-1.2237575265303599E-3</c:v>
                </c:pt>
                <c:pt idx="71999">
                  <c:v>-6.7981164892429696E-2</c:v>
                </c:pt>
                <c:pt idx="72000">
                  <c:v>-5.13110024403498E-2</c:v>
                </c:pt>
                <c:pt idx="72001">
                  <c:v>-9.4213699042241E-2</c:v>
                </c:pt>
                <c:pt idx="72002">
                  <c:v>-9.7970097614617599E-2</c:v>
                </c:pt>
                <c:pt idx="72003">
                  <c:v>-0.12065072879744999</c:v>
                </c:pt>
                <c:pt idx="72004">
                  <c:v>-7.8495401777054205E-2</c:v>
                </c:pt>
                <c:pt idx="72005">
                  <c:v>-8.7211652435328801E-2</c:v>
                </c:pt>
                <c:pt idx="72006">
                  <c:v>-4.9235556931636899E-2</c:v>
                </c:pt>
                <c:pt idx="72007">
                  <c:v>-4.1160763021716097E-2</c:v>
                </c:pt>
                <c:pt idx="72008">
                  <c:v>-4.6763392688206701E-2</c:v>
                </c:pt>
                <c:pt idx="72009">
                  <c:v>-2.1411512467416301E-2</c:v>
                </c:pt>
                <c:pt idx="72010">
                  <c:v>-8.0752513457895692E-3</c:v>
                </c:pt>
                <c:pt idx="72011">
                  <c:v>-5.4694253590799199E-2</c:v>
                </c:pt>
                <c:pt idx="72012">
                  <c:v>-5.4926852218671197E-2</c:v>
                </c:pt>
                <c:pt idx="72013">
                  <c:v>-5.5358406701426499E-2</c:v>
                </c:pt>
                <c:pt idx="72014">
                  <c:v>-5.4311007184983197E-2</c:v>
                </c:pt>
                <c:pt idx="72015">
                  <c:v>-7.0965772836066796E-2</c:v>
                </c:pt>
                <c:pt idx="72016">
                  <c:v>-7.09761244530355E-2</c:v>
                </c:pt>
                <c:pt idx="72017">
                  <c:v>-2.06978172714491E-2</c:v>
                </c:pt>
                <c:pt idx="72018">
                  <c:v>-2.53261404844402E-2</c:v>
                </c:pt>
                <c:pt idx="72019">
                  <c:v>-2.48399203239715E-2</c:v>
                </c:pt>
                <c:pt idx="72020">
                  <c:v>-2.4820092716618201E-2</c:v>
                </c:pt>
                <c:pt idx="72021">
                  <c:v>-3.0416908707207198E-2</c:v>
                </c:pt>
                <c:pt idx="72022">
                  <c:v>-2.20184627815707E-2</c:v>
                </c:pt>
                <c:pt idx="72023">
                  <c:v>-2.6201092625196098E-2</c:v>
                </c:pt>
                <c:pt idx="72024">
                  <c:v>-2.3234752625925701E-2</c:v>
                </c:pt>
                <c:pt idx="72025">
                  <c:v>-3.5191251008167702E-2</c:v>
                </c:pt>
                <c:pt idx="72026">
                  <c:v>-3.4967456692501502E-2</c:v>
                </c:pt>
                <c:pt idx="72027">
                  <c:v>-8.5341293994138395E-2</c:v>
                </c:pt>
                <c:pt idx="72028">
                  <c:v>-8.27743284216233E-2</c:v>
                </c:pt>
                <c:pt idx="72029">
                  <c:v>-8.7110045804853001E-2</c:v>
                </c:pt>
                <c:pt idx="72030">
                  <c:v>-9.2727290188696604E-2</c:v>
                </c:pt>
                <c:pt idx="72031">
                  <c:v>-0.11255767243937401</c:v>
                </c:pt>
                <c:pt idx="72032">
                  <c:v>-0.103562609621087</c:v>
                </c:pt>
                <c:pt idx="72033">
                  <c:v>-4.5552732233663698E-2</c:v>
                </c:pt>
                <c:pt idx="72034">
                  <c:v>-9.2265847833035097E-2</c:v>
                </c:pt>
                <c:pt idx="72035">
                  <c:v>-0.15854966716223301</c:v>
                </c:pt>
                <c:pt idx="72036">
                  <c:v>-0.13409666117288699</c:v>
                </c:pt>
                <c:pt idx="72037">
                  <c:v>-3.6454564008751002E-2</c:v>
                </c:pt>
                <c:pt idx="72038">
                  <c:v>2.6888142467340101E-2</c:v>
                </c:pt>
                <c:pt idx="72039">
                  <c:v>-1.51818112228239E-2</c:v>
                </c:pt>
                <c:pt idx="72040">
                  <c:v>0.13012460428856101</c:v>
                </c:pt>
                <c:pt idx="72041">
                  <c:v>-2.4954765903484499E-2</c:v>
                </c:pt>
                <c:pt idx="72042">
                  <c:v>-5.2517185173248599E-3</c:v>
                </c:pt>
                <c:pt idx="72043">
                  <c:v>-5.9224871636138704E-3</c:v>
                </c:pt>
                <c:pt idx="72044">
                  <c:v>2.33343185634977E-2</c:v>
                </c:pt>
                <c:pt idx="72045">
                  <c:v>2.2568124128154701E-2</c:v>
                </c:pt>
                <c:pt idx="72046">
                  <c:v>1.3397913226242E-2</c:v>
                </c:pt>
                <c:pt idx="72047">
                  <c:v>2.1428714395257298E-3</c:v>
                </c:pt>
                <c:pt idx="72048">
                  <c:v>2.9548014728286698E-3</c:v>
                </c:pt>
                <c:pt idx="72049">
                  <c:v>-5.9358369457328697E-2</c:v>
                </c:pt>
                <c:pt idx="72050">
                  <c:v>3.73774319283759E-3</c:v>
                </c:pt>
                <c:pt idx="72051">
                  <c:v>-7.0590080312580199E-3</c:v>
                </c:pt>
                <c:pt idx="72052">
                  <c:v>-1.9264883492029401E-3</c:v>
                </c:pt>
                <c:pt idx="72053">
                  <c:v>-7.3213376761491703E-3</c:v>
                </c:pt>
                <c:pt idx="72054">
                  <c:v>-0.113357977959091</c:v>
                </c:pt>
                <c:pt idx="72055">
                  <c:v>-0.11495869853183401</c:v>
                </c:pt>
                <c:pt idx="72056">
                  <c:v>-0.116639251961433</c:v>
                </c:pt>
                <c:pt idx="72057">
                  <c:v>-0.13827933662787401</c:v>
                </c:pt>
                <c:pt idx="72058">
                  <c:v>-0.14638212002729101</c:v>
                </c:pt>
                <c:pt idx="72059">
                  <c:v>-0.14838446727420401</c:v>
                </c:pt>
                <c:pt idx="72060">
                  <c:v>-0.168319405472624</c:v>
                </c:pt>
                <c:pt idx="72061">
                  <c:v>-0.16105498916855801</c:v>
                </c:pt>
                <c:pt idx="72062">
                  <c:v>-0.10776890366985301</c:v>
                </c:pt>
                <c:pt idx="72063">
                  <c:v>-0.130323227784884</c:v>
                </c:pt>
                <c:pt idx="72064">
                  <c:v>-0.1329666925596</c:v>
                </c:pt>
                <c:pt idx="72065">
                  <c:v>-0.13616358812170601</c:v>
                </c:pt>
                <c:pt idx="72066">
                  <c:v>-0.13237410198736899</c:v>
                </c:pt>
                <c:pt idx="72067">
                  <c:v>-0.12807226732809401</c:v>
                </c:pt>
                <c:pt idx="72068">
                  <c:v>-0.1236726287808</c:v>
                </c:pt>
                <c:pt idx="72069">
                  <c:v>-0.10037018136470301</c:v>
                </c:pt>
                <c:pt idx="72070">
                  <c:v>8.2055794960427406E-2</c:v>
                </c:pt>
                <c:pt idx="72071">
                  <c:v>-2.2529875505695001E-2</c:v>
                </c:pt>
                <c:pt idx="72072">
                  <c:v>-1.4154093059800499E-2</c:v>
                </c:pt>
                <c:pt idx="72073">
                  <c:v>-4.4663226410828196E-3</c:v>
                </c:pt>
                <c:pt idx="72074">
                  <c:v>-9.4370680532607203E-3</c:v>
                </c:pt>
                <c:pt idx="72075">
                  <c:v>1.30602981311864E-2</c:v>
                </c:pt>
                <c:pt idx="72076">
                  <c:v>1.6171350602922799E-2</c:v>
                </c:pt>
                <c:pt idx="72077">
                  <c:v>1.65794462056463E-2</c:v>
                </c:pt>
                <c:pt idx="72078">
                  <c:v>8.9499839726688998E-2</c:v>
                </c:pt>
                <c:pt idx="72079">
                  <c:v>3.8546499325423401E-2</c:v>
                </c:pt>
                <c:pt idx="72080">
                  <c:v>3.20566066621523E-2</c:v>
                </c:pt>
                <c:pt idx="72081">
                  <c:v>0.102873306691227</c:v>
                </c:pt>
                <c:pt idx="72082">
                  <c:v>6.9933651588620804E-2</c:v>
                </c:pt>
                <c:pt idx="72083">
                  <c:v>8.4260395927798298E-2</c:v>
                </c:pt>
                <c:pt idx="72084">
                  <c:v>7.09883243599016E-2</c:v>
                </c:pt>
                <c:pt idx="72085">
                  <c:v>-8.0911526715392503E-3</c:v>
                </c:pt>
                <c:pt idx="72086">
                  <c:v>-1.3152732483223E-2</c:v>
                </c:pt>
                <c:pt idx="72087">
                  <c:v>-7.2156896890638303E-3</c:v>
                </c:pt>
                <c:pt idx="72088">
                  <c:v>-1.1495188816024999E-2</c:v>
                </c:pt>
                <c:pt idx="72089">
                  <c:v>-8.3655307018433104E-3</c:v>
                </c:pt>
                <c:pt idx="72090">
                  <c:v>-1.2525865990245799E-2</c:v>
                </c:pt>
                <c:pt idx="72091">
                  <c:v>0.122616433320207</c:v>
                </c:pt>
                <c:pt idx="72092">
                  <c:v>0.140852911628774</c:v>
                </c:pt>
                <c:pt idx="72093">
                  <c:v>0.164900274705472</c:v>
                </c:pt>
                <c:pt idx="72094">
                  <c:v>0.141870472075424</c:v>
                </c:pt>
                <c:pt idx="72095">
                  <c:v>0.154621166731539</c:v>
                </c:pt>
                <c:pt idx="72096">
                  <c:v>-1.6042418264817501E-2</c:v>
                </c:pt>
                <c:pt idx="72097">
                  <c:v>-1.7601217734357799E-2</c:v>
                </c:pt>
                <c:pt idx="72098">
                  <c:v>-1.15241522982361E-2</c:v>
                </c:pt>
                <c:pt idx="72099">
                  <c:v>-1.2832681096188001E-2</c:v>
                </c:pt>
                <c:pt idx="72100">
                  <c:v>0.126298818459391</c:v>
                </c:pt>
                <c:pt idx="72101">
                  <c:v>3.8971461711821302E-2</c:v>
                </c:pt>
                <c:pt idx="72102">
                  <c:v>3.4006697251256199E-2</c:v>
                </c:pt>
                <c:pt idx="72103">
                  <c:v>3.9926066419461601E-2</c:v>
                </c:pt>
                <c:pt idx="72104">
                  <c:v>4.2274522726092299E-2</c:v>
                </c:pt>
                <c:pt idx="72105">
                  <c:v>5.35459132301285E-2</c:v>
                </c:pt>
                <c:pt idx="72106">
                  <c:v>8.4346515316745002E-2</c:v>
                </c:pt>
                <c:pt idx="72107">
                  <c:v>9.3506397221656504E-2</c:v>
                </c:pt>
                <c:pt idx="72108">
                  <c:v>4.7384369958911599E-2</c:v>
                </c:pt>
                <c:pt idx="72109">
                  <c:v>5.7858110056150103E-2</c:v>
                </c:pt>
                <c:pt idx="72110">
                  <c:v>3.18463993108375E-3</c:v>
                </c:pt>
                <c:pt idx="72111">
                  <c:v>4.8298884928033E-3</c:v>
                </c:pt>
                <c:pt idx="72112">
                  <c:v>3.2639680818289298E-3</c:v>
                </c:pt>
                <c:pt idx="72113">
                  <c:v>1.3329200266400899E-3</c:v>
                </c:pt>
                <c:pt idx="72114">
                  <c:v>-1.9733828135273198E-3</c:v>
                </c:pt>
                <c:pt idx="72115">
                  <c:v>0.10134484086899601</c:v>
                </c:pt>
                <c:pt idx="72116">
                  <c:v>0.101116599444895</c:v>
                </c:pt>
                <c:pt idx="72117">
                  <c:v>0.28301592154038002</c:v>
                </c:pt>
                <c:pt idx="72118">
                  <c:v>-7.2040791520830904E-3</c:v>
                </c:pt>
                <c:pt idx="72119">
                  <c:v>-1.45352396236724E-2</c:v>
                </c:pt>
                <c:pt idx="72120">
                  <c:v>-9.8464395277744199E-3</c:v>
                </c:pt>
                <c:pt idx="72121">
                  <c:v>-1.0351061606959699E-2</c:v>
                </c:pt>
                <c:pt idx="72122">
                  <c:v>-1.2227382489935401E-3</c:v>
                </c:pt>
                <c:pt idx="72123">
                  <c:v>3.8831353010342299E-3</c:v>
                </c:pt>
                <c:pt idx="72124">
                  <c:v>1.5971904042529201E-2</c:v>
                </c:pt>
                <c:pt idx="72125">
                  <c:v>1.73118888090983E-2</c:v>
                </c:pt>
                <c:pt idx="72126">
                  <c:v>2.4077342906285899E-2</c:v>
                </c:pt>
                <c:pt idx="72127">
                  <c:v>2.3544057140300001E-2</c:v>
                </c:pt>
                <c:pt idx="72128">
                  <c:v>2.7112694117145501E-2</c:v>
                </c:pt>
                <c:pt idx="72129">
                  <c:v>2.93068344326048E-2</c:v>
                </c:pt>
                <c:pt idx="72130">
                  <c:v>2.88627847690292E-2</c:v>
                </c:pt>
                <c:pt idx="72131">
                  <c:v>3.1731465258538302E-2</c:v>
                </c:pt>
                <c:pt idx="72132">
                  <c:v>2.9133927171193799E-2</c:v>
                </c:pt>
                <c:pt idx="72133">
                  <c:v>1.1091168101772599E-2</c:v>
                </c:pt>
                <c:pt idx="72134">
                  <c:v>1.14090780723477E-2</c:v>
                </c:pt>
                <c:pt idx="72135">
                  <c:v>-0.12078070462652001</c:v>
                </c:pt>
                <c:pt idx="72136">
                  <c:v>-2.7110177537590801E-2</c:v>
                </c:pt>
                <c:pt idx="72137">
                  <c:v>-4.5248663572920997E-2</c:v>
                </c:pt>
                <c:pt idx="72138">
                  <c:v>-4.6074932625376402E-2</c:v>
                </c:pt>
                <c:pt idx="72139">
                  <c:v>-5.8334373834574703E-2</c:v>
                </c:pt>
                <c:pt idx="72140">
                  <c:v>-5.8324113305401298E-2</c:v>
                </c:pt>
                <c:pt idx="72141">
                  <c:v>-5.6167111231792299E-2</c:v>
                </c:pt>
                <c:pt idx="72142">
                  <c:v>-3.1854778800471897E-2</c:v>
                </c:pt>
                <c:pt idx="72143">
                  <c:v>-2.6236093319522698E-2</c:v>
                </c:pt>
                <c:pt idx="72144">
                  <c:v>-2.7006863938035801E-2</c:v>
                </c:pt>
                <c:pt idx="72145">
                  <c:v>-2.4583557933268E-2</c:v>
                </c:pt>
                <c:pt idx="72146">
                  <c:v>-2.8717867248702199E-2</c:v>
                </c:pt>
                <c:pt idx="72147">
                  <c:v>1.12169263816621E-2</c:v>
                </c:pt>
                <c:pt idx="72148">
                  <c:v>7.7858386264593104E-3</c:v>
                </c:pt>
                <c:pt idx="72149">
                  <c:v>2.32237639619503E-3</c:v>
                </c:pt>
                <c:pt idx="72150">
                  <c:v>3.8634938885178101E-3</c:v>
                </c:pt>
                <c:pt idx="72151">
                  <c:v>3.7024070301302899E-2</c:v>
                </c:pt>
                <c:pt idx="72152">
                  <c:v>3.05096130903828E-2</c:v>
                </c:pt>
                <c:pt idx="72153">
                  <c:v>-3.1037228808938801E-2</c:v>
                </c:pt>
                <c:pt idx="72154">
                  <c:v>1.6741112780836499E-2</c:v>
                </c:pt>
                <c:pt idx="72155">
                  <c:v>-4.0883547725601897E-2</c:v>
                </c:pt>
                <c:pt idx="72156">
                  <c:v>3.0057447620442899E-2</c:v>
                </c:pt>
                <c:pt idx="72157">
                  <c:v>3.3148881928730799E-2</c:v>
                </c:pt>
                <c:pt idx="72158">
                  <c:v>4.51979718392852E-2</c:v>
                </c:pt>
                <c:pt idx="72159">
                  <c:v>4.4424592346620197E-2</c:v>
                </c:pt>
                <c:pt idx="72160">
                  <c:v>5.7511783566779898E-2</c:v>
                </c:pt>
                <c:pt idx="72161">
                  <c:v>0.11320208028543</c:v>
                </c:pt>
                <c:pt idx="72162">
                  <c:v>0.142378860748018</c:v>
                </c:pt>
                <c:pt idx="72163">
                  <c:v>0.11775871308599301</c:v>
                </c:pt>
                <c:pt idx="72164">
                  <c:v>0.12609315203076699</c:v>
                </c:pt>
                <c:pt idx="72165">
                  <c:v>-2.47233068900953E-3</c:v>
                </c:pt>
                <c:pt idx="72166">
                  <c:v>-8.6500777955025292E-3</c:v>
                </c:pt>
                <c:pt idx="72167">
                  <c:v>-6.1915575084245901E-3</c:v>
                </c:pt>
                <c:pt idx="72168">
                  <c:v>-6.5149468942418097E-3</c:v>
                </c:pt>
                <c:pt idx="72169">
                  <c:v>-2.10325688328203E-2</c:v>
                </c:pt>
                <c:pt idx="72170">
                  <c:v>-1.8878549061792801E-2</c:v>
                </c:pt>
                <c:pt idx="72171">
                  <c:v>-2.2404113772480801E-2</c:v>
                </c:pt>
                <c:pt idx="72172">
                  <c:v>-2.4846964849759699E-2</c:v>
                </c:pt>
                <c:pt idx="72173">
                  <c:v>-1.4539807479223101E-2</c:v>
                </c:pt>
                <c:pt idx="72174">
                  <c:v>-9.9028646382217592E-3</c:v>
                </c:pt>
                <c:pt idx="72175">
                  <c:v>2.7336951219352201E-3</c:v>
                </c:pt>
                <c:pt idx="72176">
                  <c:v>-4.47923733725263E-3</c:v>
                </c:pt>
                <c:pt idx="72177">
                  <c:v>-4.1835797996818604E-3</c:v>
                </c:pt>
                <c:pt idx="72178">
                  <c:v>1.24183732860891E-2</c:v>
                </c:pt>
                <c:pt idx="72179">
                  <c:v>4.2341807008376697E-2</c:v>
                </c:pt>
                <c:pt idx="72180">
                  <c:v>7.2438402510924996E-2</c:v>
                </c:pt>
                <c:pt idx="72181">
                  <c:v>7.0933956996024505E-2</c:v>
                </c:pt>
                <c:pt idx="72182">
                  <c:v>7.0004057454038301E-3</c:v>
                </c:pt>
                <c:pt idx="72183">
                  <c:v>3.1295857486198501E-2</c:v>
                </c:pt>
                <c:pt idx="72184">
                  <c:v>3.7106658818795601E-2</c:v>
                </c:pt>
                <c:pt idx="72185">
                  <c:v>3.7409389142358501E-2</c:v>
                </c:pt>
                <c:pt idx="72186">
                  <c:v>4.1785176887523E-2</c:v>
                </c:pt>
                <c:pt idx="72187">
                  <c:v>6.7451971046143602E-2</c:v>
                </c:pt>
                <c:pt idx="72188">
                  <c:v>0.170886566171569</c:v>
                </c:pt>
                <c:pt idx="72189">
                  <c:v>0.15076720334376101</c:v>
                </c:pt>
                <c:pt idx="72190">
                  <c:v>0.22004811474935501</c:v>
                </c:pt>
                <c:pt idx="72191">
                  <c:v>0.185343335080248</c:v>
                </c:pt>
                <c:pt idx="72192">
                  <c:v>0.16152427662993701</c:v>
                </c:pt>
                <c:pt idx="72193">
                  <c:v>0.120176647021369</c:v>
                </c:pt>
                <c:pt idx="72194">
                  <c:v>9.1555335413289807E-2</c:v>
                </c:pt>
                <c:pt idx="72195">
                  <c:v>7.5979180995387099E-2</c:v>
                </c:pt>
                <c:pt idx="72196">
                  <c:v>6.4818311311355598E-2</c:v>
                </c:pt>
                <c:pt idx="72197">
                  <c:v>-1.4836003738684701E-2</c:v>
                </c:pt>
                <c:pt idx="72198">
                  <c:v>8.5827826346364502E-2</c:v>
                </c:pt>
                <c:pt idx="72199">
                  <c:v>0.186922067004789</c:v>
                </c:pt>
                <c:pt idx="72200">
                  <c:v>0.20338997208412299</c:v>
                </c:pt>
                <c:pt idx="72201">
                  <c:v>0.219575791007733</c:v>
                </c:pt>
                <c:pt idx="72202">
                  <c:v>0.225838960776616</c:v>
                </c:pt>
                <c:pt idx="72203">
                  <c:v>0.229519502293173</c:v>
                </c:pt>
                <c:pt idx="72204">
                  <c:v>0.335916960202915</c:v>
                </c:pt>
                <c:pt idx="72205">
                  <c:v>0.33316381822114699</c:v>
                </c:pt>
                <c:pt idx="72206">
                  <c:v>0.34951967021242097</c:v>
                </c:pt>
                <c:pt idx="72207">
                  <c:v>0.30245348957921298</c:v>
                </c:pt>
                <c:pt idx="72208">
                  <c:v>0.301603130820845</c:v>
                </c:pt>
                <c:pt idx="72209">
                  <c:v>0.235652219416843</c:v>
                </c:pt>
                <c:pt idx="72210">
                  <c:v>0.176203630984444</c:v>
                </c:pt>
                <c:pt idx="72211">
                  <c:v>0.174243176120049</c:v>
                </c:pt>
                <c:pt idx="72212">
                  <c:v>0.213037788855203</c:v>
                </c:pt>
                <c:pt idx="72213">
                  <c:v>0.20950517860112</c:v>
                </c:pt>
                <c:pt idx="72214">
                  <c:v>0.24257280732043299</c:v>
                </c:pt>
                <c:pt idx="72215">
                  <c:v>0.24661033560874199</c:v>
                </c:pt>
                <c:pt idx="72216">
                  <c:v>0.209012506172431</c:v>
                </c:pt>
                <c:pt idx="72217">
                  <c:v>0.198583302592377</c:v>
                </c:pt>
                <c:pt idx="72218">
                  <c:v>0.19756878245338499</c:v>
                </c:pt>
                <c:pt idx="72219">
                  <c:v>0.17832383078720501</c:v>
                </c:pt>
                <c:pt idx="72220">
                  <c:v>0.161901264012657</c:v>
                </c:pt>
                <c:pt idx="72221">
                  <c:v>0.17440603171657601</c:v>
                </c:pt>
                <c:pt idx="72222">
                  <c:v>0.17668033143602799</c:v>
                </c:pt>
                <c:pt idx="72223">
                  <c:v>0.15348027308166301</c:v>
                </c:pt>
                <c:pt idx="72224">
                  <c:v>0.146553873236315</c:v>
                </c:pt>
                <c:pt idx="72225" formatCode="0.00E+00">
                  <c:v>-4.9348867444787205E-4</c:v>
                </c:pt>
                <c:pt idx="72226">
                  <c:v>-4.7287004023863696E-3</c:v>
                </c:pt>
                <c:pt idx="72227" formatCode="0.00E+00">
                  <c:v>-4.8038252435045303E-5</c:v>
                </c:pt>
                <c:pt idx="72228" formatCode="0.00E+00">
                  <c:v>-5.7215275567790104E-4</c:v>
                </c:pt>
                <c:pt idx="72229">
                  <c:v>2.3590661714094599E-3</c:v>
                </c:pt>
                <c:pt idx="72230">
                  <c:v>-4.45733823176497E-3</c:v>
                </c:pt>
                <c:pt idx="72231">
                  <c:v>-1.5246135154417501E-2</c:v>
                </c:pt>
                <c:pt idx="72232">
                  <c:v>-7.4252095755233897E-3</c:v>
                </c:pt>
                <c:pt idx="72233">
                  <c:v>-4.5781406051794704E-3</c:v>
                </c:pt>
                <c:pt idx="72234">
                  <c:v>-1.21550052714571E-2</c:v>
                </c:pt>
                <c:pt idx="72235">
                  <c:v>-1.3319889345583201E-2</c:v>
                </c:pt>
                <c:pt idx="72236">
                  <c:v>-2.3928348459903898E-2</c:v>
                </c:pt>
                <c:pt idx="72237">
                  <c:v>-2.73983938129145E-2</c:v>
                </c:pt>
                <c:pt idx="72238">
                  <c:v>-2.8811427566347299E-2</c:v>
                </c:pt>
                <c:pt idx="72239">
                  <c:v>6.5623471122588902E-3</c:v>
                </c:pt>
                <c:pt idx="72240">
                  <c:v>1.18719203271753E-2</c:v>
                </c:pt>
                <c:pt idx="72241">
                  <c:v>9.2810344924980602E-3</c:v>
                </c:pt>
                <c:pt idx="72242">
                  <c:v>1.07009777245044E-2</c:v>
                </c:pt>
                <c:pt idx="72243">
                  <c:v>1.1840773810839001E-2</c:v>
                </c:pt>
                <c:pt idx="72244">
                  <c:v>1.16295328777922E-2</c:v>
                </c:pt>
                <c:pt idx="72245">
                  <c:v>9.9132189485189297E-3</c:v>
                </c:pt>
                <c:pt idx="72246">
                  <c:v>2.781920106385E-2</c:v>
                </c:pt>
                <c:pt idx="72247">
                  <c:v>2.7633291359655001E-2</c:v>
                </c:pt>
                <c:pt idx="72248">
                  <c:v>3.1659881418925701E-2</c:v>
                </c:pt>
                <c:pt idx="72249">
                  <c:v>4.9635672567768602E-2</c:v>
                </c:pt>
                <c:pt idx="72250">
                  <c:v>5.2758376362170102E-2</c:v>
                </c:pt>
                <c:pt idx="72251">
                  <c:v>7.5223807071731694E-2</c:v>
                </c:pt>
                <c:pt idx="72252">
                  <c:v>7.6302776932013205E-2</c:v>
                </c:pt>
                <c:pt idx="72253">
                  <c:v>7.2498902353113695E-2</c:v>
                </c:pt>
                <c:pt idx="72254">
                  <c:v>7.9541635677099903E-2</c:v>
                </c:pt>
                <c:pt idx="72255">
                  <c:v>4.6156911422617401E-2</c:v>
                </c:pt>
                <c:pt idx="72256">
                  <c:v>4.7920235941722303E-2</c:v>
                </c:pt>
                <c:pt idx="72257">
                  <c:v>5.2137431676735999E-2</c:v>
                </c:pt>
                <c:pt idx="72258">
                  <c:v>4.9155437635385303E-2</c:v>
                </c:pt>
                <c:pt idx="72259">
                  <c:v>5.1644060951508301E-2</c:v>
                </c:pt>
                <c:pt idx="72260">
                  <c:v>9.5525381101752904E-2</c:v>
                </c:pt>
                <c:pt idx="72261">
                  <c:v>9.1521704996957207E-2</c:v>
                </c:pt>
                <c:pt idx="72262">
                  <c:v>9.5365987418544101E-2</c:v>
                </c:pt>
                <c:pt idx="72263">
                  <c:v>9.5810450387895804E-2</c:v>
                </c:pt>
                <c:pt idx="72264">
                  <c:v>9.2938346614787698E-2</c:v>
                </c:pt>
                <c:pt idx="72265">
                  <c:v>0.10366708845578</c:v>
                </c:pt>
                <c:pt idx="72266">
                  <c:v>9.9067767803828005E-2</c:v>
                </c:pt>
                <c:pt idx="72267">
                  <c:v>0.106218271216883</c:v>
                </c:pt>
                <c:pt idx="72268">
                  <c:v>0.111935191090131</c:v>
                </c:pt>
                <c:pt idx="72269">
                  <c:v>0.109660568750334</c:v>
                </c:pt>
                <c:pt idx="72270">
                  <c:v>0.13622068899526599</c:v>
                </c:pt>
                <c:pt idx="72271">
                  <c:v>0.11846762698068999</c:v>
                </c:pt>
                <c:pt idx="72272">
                  <c:v>0.124922750238422</c:v>
                </c:pt>
                <c:pt idx="72273">
                  <c:v>0.130428018215344</c:v>
                </c:pt>
                <c:pt idx="72274">
                  <c:v>0.111794833809821</c:v>
                </c:pt>
                <c:pt idx="72275">
                  <c:v>0.13710801034907</c:v>
                </c:pt>
                <c:pt idx="72276">
                  <c:v>0.10944238257972</c:v>
                </c:pt>
                <c:pt idx="72277">
                  <c:v>0.15418306647992699</c:v>
                </c:pt>
                <c:pt idx="72278">
                  <c:v>0.154918641430524</c:v>
                </c:pt>
                <c:pt idx="72279">
                  <c:v>0.14719204239682801</c:v>
                </c:pt>
                <c:pt idx="72280">
                  <c:v>0.190654513516892</c:v>
                </c:pt>
                <c:pt idx="72281">
                  <c:v>0.18378928071080999</c:v>
                </c:pt>
                <c:pt idx="72282">
                  <c:v>0.191593123771444</c:v>
                </c:pt>
                <c:pt idx="72283">
                  <c:v>0.19882285732312399</c:v>
                </c:pt>
                <c:pt idx="72284">
                  <c:v>0.17295806867420599</c:v>
                </c:pt>
                <c:pt idx="72285">
                  <c:v>0.16397764836585399</c:v>
                </c:pt>
                <c:pt idx="72286">
                  <c:v>0.19524175994915699</c:v>
                </c:pt>
                <c:pt idx="72287">
                  <c:v>0.18849998175781099</c:v>
                </c:pt>
                <c:pt idx="72288">
                  <c:v>0.18223332625468899</c:v>
                </c:pt>
                <c:pt idx="72289">
                  <c:v>0.204945889497166</c:v>
                </c:pt>
                <c:pt idx="72290">
                  <c:v>0.19860253122544499</c:v>
                </c:pt>
                <c:pt idx="72291">
                  <c:v>0.210283704118468</c:v>
                </c:pt>
                <c:pt idx="72292">
                  <c:v>0.16946308147285599</c:v>
                </c:pt>
                <c:pt idx="72293">
                  <c:v>0.16200166732781399</c:v>
                </c:pt>
                <c:pt idx="72294">
                  <c:v>0.14753920344343099</c:v>
                </c:pt>
                <c:pt idx="72295">
                  <c:v>0.151249624041253</c:v>
                </c:pt>
                <c:pt idx="72296">
                  <c:v>0.13846213696179899</c:v>
                </c:pt>
                <c:pt idx="72297">
                  <c:v>0.16376987212017599</c:v>
                </c:pt>
                <c:pt idx="72298">
                  <c:v>0.165497486313711</c:v>
                </c:pt>
                <c:pt idx="72299">
                  <c:v>0.16514325997325699</c:v>
                </c:pt>
                <c:pt idx="72300">
                  <c:v>0.161424017644344</c:v>
                </c:pt>
                <c:pt idx="72301">
                  <c:v>0.18542873347081501</c:v>
                </c:pt>
                <c:pt idx="72302">
                  <c:v>0.176417262000339</c:v>
                </c:pt>
                <c:pt idx="72303">
                  <c:v>0.22392900023495099</c:v>
                </c:pt>
                <c:pt idx="72304">
                  <c:v>0.222625751324628</c:v>
                </c:pt>
                <c:pt idx="72305">
                  <c:v>0.24632775462519499</c:v>
                </c:pt>
                <c:pt idx="72306">
                  <c:v>0.178034140083417</c:v>
                </c:pt>
                <c:pt idx="72307">
                  <c:v>0.17901553224621899</c:v>
                </c:pt>
                <c:pt idx="72308">
                  <c:v>0.18510621382467701</c:v>
                </c:pt>
                <c:pt idx="72309">
                  <c:v>0.231249232330481</c:v>
                </c:pt>
                <c:pt idx="72310">
                  <c:v>0.25273071739349301</c:v>
                </c:pt>
                <c:pt idx="72311">
                  <c:v>0.23153294998493301</c:v>
                </c:pt>
                <c:pt idx="72312">
                  <c:v>0.215259137535839</c:v>
                </c:pt>
                <c:pt idx="72313">
                  <c:v>0.27384656989367101</c:v>
                </c:pt>
                <c:pt idx="72314">
                  <c:v>0.23151983902867199</c:v>
                </c:pt>
                <c:pt idx="72315">
                  <c:v>0.23704409623932601</c:v>
                </c:pt>
                <c:pt idx="72316">
                  <c:v>0.25648236143460501</c:v>
                </c:pt>
                <c:pt idx="72317">
                  <c:v>0.25595991416726499</c:v>
                </c:pt>
                <c:pt idx="72318">
                  <c:v>0.229594577309336</c:v>
                </c:pt>
                <c:pt idx="72319">
                  <c:v>0.24630046012909801</c:v>
                </c:pt>
                <c:pt idx="72320">
                  <c:v>0.244004497725654</c:v>
                </c:pt>
                <c:pt idx="72321">
                  <c:v>0.25005032313417103</c:v>
                </c:pt>
                <c:pt idx="72322">
                  <c:v>0.29089997279104002</c:v>
                </c:pt>
                <c:pt idx="72323">
                  <c:v>0.33838959970562998</c:v>
                </c:pt>
                <c:pt idx="72324">
                  <c:v>0.23793075096069599</c:v>
                </c:pt>
                <c:pt idx="72325">
                  <c:v>0.25333325416423302</c:v>
                </c:pt>
                <c:pt idx="72326">
                  <c:v>0.24252148024478001</c:v>
                </c:pt>
                <c:pt idx="72327">
                  <c:v>0.32091836614864899</c:v>
                </c:pt>
                <c:pt idx="72328">
                  <c:v>0.31844200142651002</c:v>
                </c:pt>
                <c:pt idx="72329">
                  <c:v>0.28395920130130797</c:v>
                </c:pt>
                <c:pt idx="72330">
                  <c:v>0.307288449753015</c:v>
                </c:pt>
                <c:pt idx="72331">
                  <c:v>0.317914344899625</c:v>
                </c:pt>
                <c:pt idx="72332">
                  <c:v>0.352119844238168</c:v>
                </c:pt>
                <c:pt idx="72333">
                  <c:v>0.33141768688679601</c:v>
                </c:pt>
                <c:pt idx="72334">
                  <c:v>0.42389742301399003</c:v>
                </c:pt>
                <c:pt idx="72335">
                  <c:v>0.44310368905949898</c:v>
                </c:pt>
                <c:pt idx="72336">
                  <c:v>0.42389742301399003</c:v>
                </c:pt>
                <c:pt idx="72337">
                  <c:v>0.45780115548190597</c:v>
                </c:pt>
                <c:pt idx="72338">
                  <c:v>0.37193180477968102</c:v>
                </c:pt>
                <c:pt idx="72339">
                  <c:v>0.41386272109608901</c:v>
                </c:pt>
                <c:pt idx="72340">
                  <c:v>0.39566921389541398</c:v>
                </c:pt>
                <c:pt idx="72341">
                  <c:v>0.39320827735679198</c:v>
                </c:pt>
                <c:pt idx="72342">
                  <c:v>0.373756868967203</c:v>
                </c:pt>
                <c:pt idx="72343">
                  <c:v>0.40027500692951001</c:v>
                </c:pt>
                <c:pt idx="72344">
                  <c:v>0.43097396853713599</c:v>
                </c:pt>
                <c:pt idx="72345">
                  <c:v>0.43494099851985202</c:v>
                </c:pt>
                <c:pt idx="72346">
                  <c:v>1.0528266134139899E-3</c:v>
                </c:pt>
                <c:pt idx="72347">
                  <c:v>3.7816881795860102E-3</c:v>
                </c:pt>
                <c:pt idx="72348" formatCode="0.00E+00">
                  <c:v>-2.0980568210049401E-4</c:v>
                </c:pt>
                <c:pt idx="72349">
                  <c:v>1.9558263848335301E-2</c:v>
                </c:pt>
                <c:pt idx="72350">
                  <c:v>1.89535650183905E-2</c:v>
                </c:pt>
                <c:pt idx="72351">
                  <c:v>2.31566103978217E-2</c:v>
                </c:pt>
                <c:pt idx="72352">
                  <c:v>2.6735087720945301E-2</c:v>
                </c:pt>
                <c:pt idx="72353">
                  <c:v>2.7400693987566602E-2</c:v>
                </c:pt>
                <c:pt idx="72354">
                  <c:v>3.0266787484201901E-2</c:v>
                </c:pt>
                <c:pt idx="72355">
                  <c:v>2.9011894879416002E-2</c:v>
                </c:pt>
                <c:pt idx="72356">
                  <c:v>2.9801720791600799E-2</c:v>
                </c:pt>
                <c:pt idx="72357">
                  <c:v>1.8678167197114098E-2</c:v>
                </c:pt>
                <c:pt idx="72358">
                  <c:v>1.72853001038035E-2</c:v>
                </c:pt>
                <c:pt idx="72359">
                  <c:v>5.1056743086763799E-2</c:v>
                </c:pt>
                <c:pt idx="72360">
                  <c:v>4.9331709233631803E-2</c:v>
                </c:pt>
                <c:pt idx="72361">
                  <c:v>2.2764838151203101E-2</c:v>
                </c:pt>
                <c:pt idx="72362">
                  <c:v>2.4624142150106099E-2</c:v>
                </c:pt>
                <c:pt idx="72363">
                  <c:v>3.54055350323772E-2</c:v>
                </c:pt>
                <c:pt idx="72364">
                  <c:v>1.0562263461409E-2</c:v>
                </c:pt>
                <c:pt idx="72365">
                  <c:v>2.4836530123284899E-2</c:v>
                </c:pt>
                <c:pt idx="72366">
                  <c:v>6.1721804407781598E-3</c:v>
                </c:pt>
                <c:pt idx="72367">
                  <c:v>-5.4778967742248304E-3</c:v>
                </c:pt>
                <c:pt idx="72368">
                  <c:v>-8.5558298043859598E-3</c:v>
                </c:pt>
                <c:pt idx="72369">
                  <c:v>1.17425405454192E-2</c:v>
                </c:pt>
                <c:pt idx="72370">
                  <c:v>1.33021798045966E-2</c:v>
                </c:pt>
                <c:pt idx="72371">
                  <c:v>2.4132673305348799E-2</c:v>
                </c:pt>
                <c:pt idx="72372">
                  <c:v>2.35447833592741E-2</c:v>
                </c:pt>
                <c:pt idx="72373">
                  <c:v>-2.84072661810927E-2</c:v>
                </c:pt>
                <c:pt idx="72374">
                  <c:v>-2.4743381162279899E-3</c:v>
                </c:pt>
                <c:pt idx="72375" formatCode="0.00E+00">
                  <c:v>4.9107644861367996E-4</c:v>
                </c:pt>
                <c:pt idx="72376">
                  <c:v>4.4687492886388196E-3</c:v>
                </c:pt>
                <c:pt idx="72377">
                  <c:v>6.1397101053649802E-2</c:v>
                </c:pt>
                <c:pt idx="72378">
                  <c:v>5.1829087195062101E-2</c:v>
                </c:pt>
                <c:pt idx="72379">
                  <c:v>1.5043348143970601E-2</c:v>
                </c:pt>
                <c:pt idx="72380">
                  <c:v>6.9204703234351196E-3</c:v>
                </c:pt>
                <c:pt idx="72381">
                  <c:v>3.7243069096572101E-2</c:v>
                </c:pt>
                <c:pt idx="72382">
                  <c:v>3.2780957518014901E-2</c:v>
                </c:pt>
                <c:pt idx="72383">
                  <c:v>3.8551970793567897E-2</c:v>
                </c:pt>
                <c:pt idx="72384">
                  <c:v>2.47290534439428E-2</c:v>
                </c:pt>
                <c:pt idx="72385">
                  <c:v>4.0241251046690699E-2</c:v>
                </c:pt>
                <c:pt idx="72386">
                  <c:v>4.6822001124677097E-2</c:v>
                </c:pt>
                <c:pt idx="72387">
                  <c:v>4.7309447424620898E-2</c:v>
                </c:pt>
                <c:pt idx="72388">
                  <c:v>3.4196973846114302E-2</c:v>
                </c:pt>
                <c:pt idx="72389">
                  <c:v>3.4364616937077201E-2</c:v>
                </c:pt>
                <c:pt idx="72390">
                  <c:v>3.8693773925373202E-2</c:v>
                </c:pt>
                <c:pt idx="72391">
                  <c:v>4.1589198577997401E-2</c:v>
                </c:pt>
                <c:pt idx="72392">
                  <c:v>4.24089379004211E-2</c:v>
                </c:pt>
                <c:pt idx="72393">
                  <c:v>-9.3374114565982699E-3</c:v>
                </c:pt>
                <c:pt idx="72394">
                  <c:v>-1.0359141547005899E-2</c:v>
                </c:pt>
                <c:pt idx="72395">
                  <c:v>-1.4505230636165E-2</c:v>
                </c:pt>
                <c:pt idx="72396">
                  <c:v>-6.3562131992228793E-2</c:v>
                </c:pt>
                <c:pt idx="72397">
                  <c:v>0.10541034144879299</c:v>
                </c:pt>
                <c:pt idx="72398">
                  <c:v>2.2913097201386901E-2</c:v>
                </c:pt>
                <c:pt idx="72399">
                  <c:v>5.4333173449043898E-2</c:v>
                </c:pt>
                <c:pt idx="72400">
                  <c:v>5.5542318537304701E-2</c:v>
                </c:pt>
                <c:pt idx="72401">
                  <c:v>7.6569148695661601E-2</c:v>
                </c:pt>
                <c:pt idx="72402">
                  <c:v>4.13308459341237E-2</c:v>
                </c:pt>
                <c:pt idx="72403">
                  <c:v>4.5204612845341302E-2</c:v>
                </c:pt>
                <c:pt idx="72404">
                  <c:v>5.2330337076047E-2</c:v>
                </c:pt>
                <c:pt idx="72405">
                  <c:v>5.0953983759946801E-2</c:v>
                </c:pt>
                <c:pt idx="72406">
                  <c:v>0.110596473722156</c:v>
                </c:pt>
                <c:pt idx="72407">
                  <c:v>0.12993395501975</c:v>
                </c:pt>
                <c:pt idx="72408">
                  <c:v>0.118746399647079</c:v>
                </c:pt>
                <c:pt idx="72409">
                  <c:v>0.120318824831294</c:v>
                </c:pt>
                <c:pt idx="72410">
                  <c:v>6.7681293338934301E-2</c:v>
                </c:pt>
                <c:pt idx="72411">
                  <c:v>7.1830461713646196E-2</c:v>
                </c:pt>
                <c:pt idx="72412">
                  <c:v>8.5059653175490996E-2</c:v>
                </c:pt>
                <c:pt idx="72413">
                  <c:v>0.18885195031329799</c:v>
                </c:pt>
                <c:pt idx="72414">
                  <c:v>0.17009259961935799</c:v>
                </c:pt>
                <c:pt idx="72415">
                  <c:v>0.16084460367106601</c:v>
                </c:pt>
                <c:pt idx="72416">
                  <c:v>0.160224216117097</c:v>
                </c:pt>
                <c:pt idx="72417">
                  <c:v>0.170741938881389</c:v>
                </c:pt>
                <c:pt idx="72418">
                  <c:v>0.18459169870807701</c:v>
                </c:pt>
                <c:pt idx="72419">
                  <c:v>0.170741938881389</c:v>
                </c:pt>
                <c:pt idx="72420">
                  <c:v>0.18459169870807701</c:v>
                </c:pt>
                <c:pt idx="72421">
                  <c:v>0.125212896426108</c:v>
                </c:pt>
                <c:pt idx="72422">
                  <c:v>0.10825571127386199</c:v>
                </c:pt>
                <c:pt idx="72423">
                  <c:v>0.132339668572442</c:v>
                </c:pt>
                <c:pt idx="72424">
                  <c:v>0.147237239291648</c:v>
                </c:pt>
                <c:pt idx="72425">
                  <c:v>8.3901403473144204E-2</c:v>
                </c:pt>
                <c:pt idx="72426">
                  <c:v>9.3995143250710206E-2</c:v>
                </c:pt>
                <c:pt idx="72427">
                  <c:v>9.9554296024640901E-2</c:v>
                </c:pt>
                <c:pt idx="72428">
                  <c:v>7.7702386005473897E-2</c:v>
                </c:pt>
                <c:pt idx="72429">
                  <c:v>0.15776957331035801</c:v>
                </c:pt>
                <c:pt idx="72430">
                  <c:v>0.150084270793434</c:v>
                </c:pt>
                <c:pt idx="72431">
                  <c:v>0.14821764285224701</c:v>
                </c:pt>
                <c:pt idx="72432">
                  <c:v>0.15018277103840699</c:v>
                </c:pt>
                <c:pt idx="72433">
                  <c:v>0.23292088588332899</c:v>
                </c:pt>
                <c:pt idx="72434">
                  <c:v>0.24914656516853201</c:v>
                </c:pt>
                <c:pt idx="72435">
                  <c:v>0.25035958000282399</c:v>
                </c:pt>
                <c:pt idx="72436">
                  <c:v>0.25074461583276603</c:v>
                </c:pt>
                <c:pt idx="72437">
                  <c:v>0.29887376114185199</c:v>
                </c:pt>
                <c:pt idx="72438">
                  <c:v>0.31504667797400399</c:v>
                </c:pt>
                <c:pt idx="72439">
                  <c:v>0.31732367495575597</c:v>
                </c:pt>
                <c:pt idx="72440">
                  <c:v>0.38778327965626902</c:v>
                </c:pt>
                <c:pt idx="72441">
                  <c:v>0.39117122693498302</c:v>
                </c:pt>
                <c:pt idx="72442">
                  <c:v>0.49376972008307402</c:v>
                </c:pt>
                <c:pt idx="72443">
                  <c:v>0.40414598626877002</c:v>
                </c:pt>
                <c:pt idx="72444">
                  <c:v>0.30450255621015598</c:v>
                </c:pt>
                <c:pt idx="72445">
                  <c:v>0.45876775489707999</c:v>
                </c:pt>
                <c:pt idx="72446">
                  <c:v>0.47673076182441698</c:v>
                </c:pt>
                <c:pt idx="72447">
                  <c:v>0.48980858671356597</c:v>
                </c:pt>
                <c:pt idx="72448">
                  <c:v>0.48486125085766901</c:v>
                </c:pt>
                <c:pt idx="72449">
                  <c:v>0.47751872107835103</c:v>
                </c:pt>
                <c:pt idx="72450">
                  <c:v>7.3289361695023604E-3</c:v>
                </c:pt>
                <c:pt idx="72451">
                  <c:v>2.2040144496380202E-3</c:v>
                </c:pt>
                <c:pt idx="72452">
                  <c:v>7.8632274914463007E-3</c:v>
                </c:pt>
                <c:pt idx="72453">
                  <c:v>4.40273097843801E-3</c:v>
                </c:pt>
                <c:pt idx="72454">
                  <c:v>2.3968522499450799E-2</c:v>
                </c:pt>
                <c:pt idx="72455">
                  <c:v>9.5454707148705503E-3</c:v>
                </c:pt>
                <c:pt idx="72456" formatCode="0.00E+00">
                  <c:v>8.4037020536542595E-4</c:v>
                </c:pt>
                <c:pt idx="72457">
                  <c:v>4.3466107891330097E-3</c:v>
                </c:pt>
                <c:pt idx="72458">
                  <c:v>1.29074173813363E-2</c:v>
                </c:pt>
                <c:pt idx="72459">
                  <c:v>1.4607041773704E-2</c:v>
                </c:pt>
                <c:pt idx="72460">
                  <c:v>1.8610948318217701E-2</c:v>
                </c:pt>
                <c:pt idx="72461">
                  <c:v>-2.9709708654117799E-2</c:v>
                </c:pt>
                <c:pt idx="72462">
                  <c:v>-5.2752194768277798E-2</c:v>
                </c:pt>
                <c:pt idx="72463">
                  <c:v>-5.9784321254553602E-2</c:v>
                </c:pt>
                <c:pt idx="72464">
                  <c:v>-5.4899868121485798E-2</c:v>
                </c:pt>
                <c:pt idx="72465">
                  <c:v>-6.5082993668163997E-3</c:v>
                </c:pt>
                <c:pt idx="72466" formatCode="0.00E+00">
                  <c:v>-6.6366212218404996E-4</c:v>
                </c:pt>
                <c:pt idx="72467">
                  <c:v>-3.4440732010543301E-3</c:v>
                </c:pt>
                <c:pt idx="72468">
                  <c:v>2.9023052710068701E-3</c:v>
                </c:pt>
                <c:pt idx="72469">
                  <c:v>-2.2994286216758399E-2</c:v>
                </c:pt>
                <c:pt idx="72470">
                  <c:v>-4.9737427544163104E-3</c:v>
                </c:pt>
                <c:pt idx="72471">
                  <c:v>-5.7959657164521304E-3</c:v>
                </c:pt>
                <c:pt idx="72472">
                  <c:v>1.45355301101053E-2</c:v>
                </c:pt>
                <c:pt idx="72473">
                  <c:v>1.2826897557655001E-2</c:v>
                </c:pt>
                <c:pt idx="72474">
                  <c:v>8.7139831476439299E-3</c:v>
                </c:pt>
                <c:pt idx="72475">
                  <c:v>1.52528671431644E-2</c:v>
                </c:pt>
                <c:pt idx="72476">
                  <c:v>2.0840925028297201E-2</c:v>
                </c:pt>
                <c:pt idx="72477">
                  <c:v>2.3709677034286301E-2</c:v>
                </c:pt>
                <c:pt idx="72478">
                  <c:v>2.2929969266401999E-2</c:v>
                </c:pt>
                <c:pt idx="72479">
                  <c:v>2.3875268370377699E-2</c:v>
                </c:pt>
                <c:pt idx="72480">
                  <c:v>1.3835846800880101E-2</c:v>
                </c:pt>
                <c:pt idx="72481">
                  <c:v>1.2330575439464199E-2</c:v>
                </c:pt>
                <c:pt idx="72482">
                  <c:v>1.0718311150794401E-2</c:v>
                </c:pt>
                <c:pt idx="72483">
                  <c:v>3.0311383331189198E-2</c:v>
                </c:pt>
                <c:pt idx="72484">
                  <c:v>3.3166267104139197E-2</c:v>
                </c:pt>
                <c:pt idx="72485">
                  <c:v>4.5135431036734598E-2</c:v>
                </c:pt>
                <c:pt idx="72486">
                  <c:v>4.1997371204800502E-2</c:v>
                </c:pt>
                <c:pt idx="72487">
                  <c:v>4.2308088117119599E-2</c:v>
                </c:pt>
                <c:pt idx="72488">
                  <c:v>4.05310770526843E-2</c:v>
                </c:pt>
                <c:pt idx="72489">
                  <c:v>5.2279248834417001E-3</c:v>
                </c:pt>
                <c:pt idx="72490" formatCode="0.00E+00">
                  <c:v>6.0310955411635404E-4</c:v>
                </c:pt>
                <c:pt idx="72491">
                  <c:v>3.1581025147796503E-2</c:v>
                </c:pt>
                <c:pt idx="72492" formatCode="0.00E+00">
                  <c:v>8.2473058117638E-4</c:v>
                </c:pt>
                <c:pt idx="72493">
                  <c:v>4.3835937934313396E-3</c:v>
                </c:pt>
                <c:pt idx="72494">
                  <c:v>3.7145428181777299E-3</c:v>
                </c:pt>
                <c:pt idx="72495">
                  <c:v>6.0367136329000301E-3</c:v>
                </c:pt>
                <c:pt idx="72496">
                  <c:v>1.6847900734224799E-3</c:v>
                </c:pt>
                <c:pt idx="72497" formatCode="0.00E+00">
                  <c:v>7.6790091100642499E-4</c:v>
                </c:pt>
                <c:pt idx="72498">
                  <c:v>-1.23494015870773E-3</c:v>
                </c:pt>
                <c:pt idx="72499">
                  <c:v>-2.29635878972409E-2</c:v>
                </c:pt>
                <c:pt idx="72500">
                  <c:v>-2.0088192391704399E-2</c:v>
                </c:pt>
                <c:pt idx="72501">
                  <c:v>2.1415215833541001E-2</c:v>
                </c:pt>
                <c:pt idx="72502">
                  <c:v>5.3583830866543503E-2</c:v>
                </c:pt>
                <c:pt idx="72503">
                  <c:v>6.8207398372821304E-2</c:v>
                </c:pt>
                <c:pt idx="72504">
                  <c:v>6.8328717354681101E-2</c:v>
                </c:pt>
                <c:pt idx="72505">
                  <c:v>0.13104996692321499</c:v>
                </c:pt>
                <c:pt idx="72506">
                  <c:v>8.5477395869765396E-2</c:v>
                </c:pt>
                <c:pt idx="72507">
                  <c:v>9.7230930063767207E-2</c:v>
                </c:pt>
                <c:pt idx="72508">
                  <c:v>5.0247843679521502E-2</c:v>
                </c:pt>
                <c:pt idx="72509">
                  <c:v>9.0327133178024197E-2</c:v>
                </c:pt>
                <c:pt idx="72510">
                  <c:v>8.3491212667523101E-2</c:v>
                </c:pt>
                <c:pt idx="72511">
                  <c:v>9.11468360865441E-2</c:v>
                </c:pt>
                <c:pt idx="72512">
                  <c:v>7.3817469439082295E-2</c:v>
                </c:pt>
                <c:pt idx="72513">
                  <c:v>9.2701924918027603E-2</c:v>
                </c:pt>
                <c:pt idx="72514">
                  <c:v>8.4413435634994802E-2</c:v>
                </c:pt>
                <c:pt idx="72515">
                  <c:v>7.6032316046960702E-2</c:v>
                </c:pt>
                <c:pt idx="72516">
                  <c:v>6.5276603824699899E-3</c:v>
                </c:pt>
                <c:pt idx="72517">
                  <c:v>1.5850159776484799E-2</c:v>
                </c:pt>
                <c:pt idx="72518">
                  <c:v>1.5836343478879699E-2</c:v>
                </c:pt>
                <c:pt idx="72519">
                  <c:v>7.8707451684446594E-2</c:v>
                </c:pt>
                <c:pt idx="72520">
                  <c:v>-5.9636766728800403E-2</c:v>
                </c:pt>
                <c:pt idx="72521">
                  <c:v>-7.2599551105780605E-2</c:v>
                </c:pt>
                <c:pt idx="72522">
                  <c:v>-6.44353847967684E-2</c:v>
                </c:pt>
                <c:pt idx="72523">
                  <c:v>6.9602690645950302E-2</c:v>
                </c:pt>
                <c:pt idx="72524">
                  <c:v>-0.110831121799689</c:v>
                </c:pt>
                <c:pt idx="72525">
                  <c:v>-5.6157968551584198E-2</c:v>
                </c:pt>
                <c:pt idx="72526">
                  <c:v>-5.9721934417638498E-2</c:v>
                </c:pt>
                <c:pt idx="72527">
                  <c:v>-5.1215850421980097E-2</c:v>
                </c:pt>
                <c:pt idx="72528">
                  <c:v>-0.110072237298226</c:v>
                </c:pt>
                <c:pt idx="72529">
                  <c:v>-8.6089535564999695E-2</c:v>
                </c:pt>
                <c:pt idx="72530">
                  <c:v>-9.0775582405453595E-2</c:v>
                </c:pt>
                <c:pt idx="72531">
                  <c:v>-9.0266216265485893E-2</c:v>
                </c:pt>
                <c:pt idx="72532">
                  <c:v>-9.6932921860747895E-2</c:v>
                </c:pt>
                <c:pt idx="72533">
                  <c:v>-9.9328989072317603E-2</c:v>
                </c:pt>
                <c:pt idx="72534">
                  <c:v>-0.10805590235776701</c:v>
                </c:pt>
                <c:pt idx="72535">
                  <c:v>-8.8326534762852502E-2</c:v>
                </c:pt>
                <c:pt idx="72536">
                  <c:v>-9.5574231020694803E-2</c:v>
                </c:pt>
                <c:pt idx="72537">
                  <c:v>-0.100281857305294</c:v>
                </c:pt>
                <c:pt idx="72538">
                  <c:v>-9.9613808016234304E-2</c:v>
                </c:pt>
                <c:pt idx="72539">
                  <c:v>-6.7125061394257293E-2</c:v>
                </c:pt>
                <c:pt idx="72540">
                  <c:v>-0.14691071058549399</c:v>
                </c:pt>
                <c:pt idx="72541">
                  <c:v>-0.189851207043499</c:v>
                </c:pt>
                <c:pt idx="72542">
                  <c:v>-0.16722390245333299</c:v>
                </c:pt>
                <c:pt idx="72543">
                  <c:v>-0.13178762865567201</c:v>
                </c:pt>
                <c:pt idx="72544">
                  <c:v>-8.8334559923981301E-2</c:v>
                </c:pt>
                <c:pt idx="72545">
                  <c:v>-0.108323013143355</c:v>
                </c:pt>
                <c:pt idx="72546">
                  <c:v>-0.118238263515555</c:v>
                </c:pt>
                <c:pt idx="72547">
                  <c:v>-0.117727341874445</c:v>
                </c:pt>
                <c:pt idx="72548">
                  <c:v>-0.21433767586731001</c:v>
                </c:pt>
                <c:pt idx="72549">
                  <c:v>-0.17435547723683201</c:v>
                </c:pt>
                <c:pt idx="72550">
                  <c:v>1.0528266134139899E-3</c:v>
                </c:pt>
                <c:pt idx="72551">
                  <c:v>3.7816881795860102E-3</c:v>
                </c:pt>
                <c:pt idx="72552" formatCode="0.00E+00">
                  <c:v>-2.0980568210049401E-4</c:v>
                </c:pt>
                <c:pt idx="72553">
                  <c:v>1.9558263848335301E-2</c:v>
                </c:pt>
                <c:pt idx="72554">
                  <c:v>1.61912635270378E-2</c:v>
                </c:pt>
                <c:pt idx="72555">
                  <c:v>1.7207850228192399E-2</c:v>
                </c:pt>
                <c:pt idx="72556">
                  <c:v>2.0977909821523401E-2</c:v>
                </c:pt>
                <c:pt idx="72557">
                  <c:v>1.7108017474163999E-2</c:v>
                </c:pt>
                <c:pt idx="72558">
                  <c:v>1.7145814440345099E-2</c:v>
                </c:pt>
                <c:pt idx="72559">
                  <c:v>3.7966370130594701E-2</c:v>
                </c:pt>
                <c:pt idx="72560">
                  <c:v>3.7426184975723802E-2</c:v>
                </c:pt>
                <c:pt idx="72561">
                  <c:v>3.6093169678873903E-2</c:v>
                </c:pt>
                <c:pt idx="72562">
                  <c:v>3.7520859769199097E-2</c:v>
                </c:pt>
                <c:pt idx="72563">
                  <c:v>7.3145226205274305E-2</c:v>
                </c:pt>
                <c:pt idx="72564">
                  <c:v>3.9944056463174699E-2</c:v>
                </c:pt>
                <c:pt idx="72565">
                  <c:v>6.2764814716387202E-2</c:v>
                </c:pt>
                <c:pt idx="72566">
                  <c:v>5.2400804773861297E-2</c:v>
                </c:pt>
                <c:pt idx="72567">
                  <c:v>4.9916694308621501E-2</c:v>
                </c:pt>
                <c:pt idx="72568">
                  <c:v>5.2181491185079497E-2</c:v>
                </c:pt>
                <c:pt idx="72569">
                  <c:v>8.7503823876309197E-3</c:v>
                </c:pt>
                <c:pt idx="72570">
                  <c:v>1.02640418752193E-2</c:v>
                </c:pt>
                <c:pt idx="72571">
                  <c:v>6.9140188325761104E-2</c:v>
                </c:pt>
                <c:pt idx="72572">
                  <c:v>7.2158462645033103E-2</c:v>
                </c:pt>
                <c:pt idx="72573">
                  <c:v>8.3824316681455596E-2</c:v>
                </c:pt>
                <c:pt idx="72574">
                  <c:v>8.0843498264947494E-2</c:v>
                </c:pt>
                <c:pt idx="72575">
                  <c:v>6.4117181799862893E-2</c:v>
                </c:pt>
                <c:pt idx="72576">
                  <c:v>3.54099306209536E-2</c:v>
                </c:pt>
                <c:pt idx="72577">
                  <c:v>0.16406307113698601</c:v>
                </c:pt>
                <c:pt idx="72578">
                  <c:v>5.1224750743544101E-2</c:v>
                </c:pt>
                <c:pt idx="72579">
                  <c:v>5.48657000486798E-2</c:v>
                </c:pt>
                <c:pt idx="72580">
                  <c:v>2.1676733012754901E-2</c:v>
                </c:pt>
                <c:pt idx="72581">
                  <c:v>2.08867618496229E-2</c:v>
                </c:pt>
                <c:pt idx="72582">
                  <c:v>1.60652011947293E-2</c:v>
                </c:pt>
                <c:pt idx="72583">
                  <c:v>8.5173367107127494E-3</c:v>
                </c:pt>
                <c:pt idx="72584">
                  <c:v>9.3731597677015801E-3</c:v>
                </c:pt>
                <c:pt idx="72585">
                  <c:v>8.5173367107127494E-3</c:v>
                </c:pt>
                <c:pt idx="72586">
                  <c:v>9.3731597677015801E-3</c:v>
                </c:pt>
                <c:pt idx="72587">
                  <c:v>1.4346848566846499E-2</c:v>
                </c:pt>
                <c:pt idx="72588">
                  <c:v>3.7614083972159402E-3</c:v>
                </c:pt>
                <c:pt idx="72589">
                  <c:v>4.8949486435948299E-2</c:v>
                </c:pt>
                <c:pt idx="72590">
                  <c:v>4.4798692013244101E-2</c:v>
                </c:pt>
                <c:pt idx="72591">
                  <c:v>-1.9501861956235898E-2</c:v>
                </c:pt>
                <c:pt idx="72592">
                  <c:v>-1.6023438198137001E-2</c:v>
                </c:pt>
                <c:pt idx="72593">
                  <c:v>-1.66583724498943E-2</c:v>
                </c:pt>
                <c:pt idx="72594">
                  <c:v>-1.16988154827351E-2</c:v>
                </c:pt>
                <c:pt idx="72595">
                  <c:v>-3.5032220078909898E-3</c:v>
                </c:pt>
                <c:pt idx="72596">
                  <c:v>-2.0320557834569899E-3</c:v>
                </c:pt>
                <c:pt idx="72597">
                  <c:v>-3.9919524939144796E-3</c:v>
                </c:pt>
                <c:pt idx="72598">
                  <c:v>5.8313608878782099E-2</c:v>
                </c:pt>
                <c:pt idx="72599">
                  <c:v>6.8935106387860004E-2</c:v>
                </c:pt>
                <c:pt idx="72600">
                  <c:v>-5.6601565711887E-2</c:v>
                </c:pt>
                <c:pt idx="72601">
                  <c:v>2.83525754640798E-2</c:v>
                </c:pt>
                <c:pt idx="72602">
                  <c:v>-3.9438710059127502E-3</c:v>
                </c:pt>
                <c:pt idx="72603">
                  <c:v>1.71957793688952E-2</c:v>
                </c:pt>
                <c:pt idx="72604">
                  <c:v>1.7046226828145401E-2</c:v>
                </c:pt>
                <c:pt idx="72605">
                  <c:v>1.2705502799570599E-2</c:v>
                </c:pt>
                <c:pt idx="72606">
                  <c:v>1.74540046276652E-2</c:v>
                </c:pt>
                <c:pt idx="72607">
                  <c:v>2.20031618214366E-2</c:v>
                </c:pt>
                <c:pt idx="72608">
                  <c:v>3.1680720037822602E-2</c:v>
                </c:pt>
                <c:pt idx="72609">
                  <c:v>4.1252364691751697E-2</c:v>
                </c:pt>
                <c:pt idx="72610">
                  <c:v>5.2306736139458403E-2</c:v>
                </c:pt>
                <c:pt idx="72611">
                  <c:v>0.27393757908013</c:v>
                </c:pt>
                <c:pt idx="72612">
                  <c:v>0.26289998204871201</c:v>
                </c:pt>
                <c:pt idx="72613">
                  <c:v>0.26198623075902999</c:v>
                </c:pt>
                <c:pt idx="72614">
                  <c:v>0.28502906306027098</c:v>
                </c:pt>
                <c:pt idx="72615">
                  <c:v>0.26738118682096501</c:v>
                </c:pt>
                <c:pt idx="72616">
                  <c:v>0.33510842456453299</c:v>
                </c:pt>
                <c:pt idx="72617">
                  <c:v>0.367206161623573</c:v>
                </c:pt>
                <c:pt idx="72618">
                  <c:v>-2.4072714785448202E-2</c:v>
                </c:pt>
                <c:pt idx="72619">
                  <c:v>-1.9310124968911799E-2</c:v>
                </c:pt>
                <c:pt idx="72620">
                  <c:v>-2.7631909961445399E-2</c:v>
                </c:pt>
                <c:pt idx="72621">
                  <c:v>-2.8596146353811998E-3</c:v>
                </c:pt>
                <c:pt idx="72622">
                  <c:v>-4.2078420956881404E-3</c:v>
                </c:pt>
                <c:pt idx="72623">
                  <c:v>9.4802355010017401E-3</c:v>
                </c:pt>
                <c:pt idx="72624">
                  <c:v>-2.7110919995783E-3</c:v>
                </c:pt>
                <c:pt idx="72625">
                  <c:v>-2.6886982515825701E-3</c:v>
                </c:pt>
                <c:pt idx="72626">
                  <c:v>2.5918708874001099E-2</c:v>
                </c:pt>
                <c:pt idx="72627">
                  <c:v>2.5030108851538301E-2</c:v>
                </c:pt>
                <c:pt idx="72628">
                  <c:v>-5.9933103871978102E-2</c:v>
                </c:pt>
                <c:pt idx="72629">
                  <c:v>2.1193431511759401E-2</c:v>
                </c:pt>
                <c:pt idx="72630">
                  <c:v>2.3580493099151001E-2</c:v>
                </c:pt>
                <c:pt idx="72631">
                  <c:v>2.9861990935057901E-2</c:v>
                </c:pt>
                <c:pt idx="72632">
                  <c:v>1.9360645966807401E-2</c:v>
                </c:pt>
                <c:pt idx="72633">
                  <c:v>1.23229265931397E-2</c:v>
                </c:pt>
                <c:pt idx="72634">
                  <c:v>1.2653889126597199E-2</c:v>
                </c:pt>
                <c:pt idx="72635">
                  <c:v>7.2132625354226401E-3</c:v>
                </c:pt>
                <c:pt idx="72636">
                  <c:v>8.2597151120808992E-3</c:v>
                </c:pt>
                <c:pt idx="72637">
                  <c:v>7.8609284014790008E-3</c:v>
                </c:pt>
                <c:pt idx="72638">
                  <c:v>7.5841940615710701E-3</c:v>
                </c:pt>
                <c:pt idx="72639">
                  <c:v>5.6795073396467199E-3</c:v>
                </c:pt>
                <c:pt idx="72640" formatCode="0.00E+00">
                  <c:v>-2.2651030460729601E-4</c:v>
                </c:pt>
                <c:pt idx="72641">
                  <c:v>5.8860702003629096E-3</c:v>
                </c:pt>
                <c:pt idx="72642">
                  <c:v>5.29755675269818E-2</c:v>
                </c:pt>
                <c:pt idx="72643">
                  <c:v>4.9904246932852302E-2</c:v>
                </c:pt>
                <c:pt idx="72644">
                  <c:v>-1.24960440353265E-2</c:v>
                </c:pt>
                <c:pt idx="72645">
                  <c:v>6.89974922964562E-2</c:v>
                </c:pt>
                <c:pt idx="72646">
                  <c:v>0.11082246157240599</c:v>
                </c:pt>
                <c:pt idx="72647">
                  <c:v>0.109462702818294</c:v>
                </c:pt>
                <c:pt idx="72648">
                  <c:v>2.4080351808430399E-2</c:v>
                </c:pt>
                <c:pt idx="72649">
                  <c:v>1.71758294572859E-2</c:v>
                </c:pt>
                <c:pt idx="72650">
                  <c:v>1.85825185602763E-2</c:v>
                </c:pt>
                <c:pt idx="72651">
                  <c:v>6.5507763428603205E-2</c:v>
                </c:pt>
                <c:pt idx="72652">
                  <c:v>5.5667555972669799E-2</c:v>
                </c:pt>
                <c:pt idx="72653">
                  <c:v>6.5373919733462793E-2</c:v>
                </c:pt>
                <c:pt idx="72654">
                  <c:v>6.8115866387548504E-2</c:v>
                </c:pt>
                <c:pt idx="72655">
                  <c:v>9.1638169134991204E-2</c:v>
                </c:pt>
                <c:pt idx="72656">
                  <c:v>9.84888965728421E-2</c:v>
                </c:pt>
                <c:pt idx="72657">
                  <c:v>0.10434995354834301</c:v>
                </c:pt>
                <c:pt idx="72658">
                  <c:v>9.8893522041712201E-2</c:v>
                </c:pt>
                <c:pt idx="72659">
                  <c:v>9.2862048500207101E-2</c:v>
                </c:pt>
                <c:pt idx="72660">
                  <c:v>8.4503802106966397E-2</c:v>
                </c:pt>
                <c:pt idx="72661">
                  <c:v>0.100058036933636</c:v>
                </c:pt>
                <c:pt idx="72662">
                  <c:v>0.11109377301779701</c:v>
                </c:pt>
                <c:pt idx="72663">
                  <c:v>0.153220916033142</c:v>
                </c:pt>
                <c:pt idx="72664">
                  <c:v>0.14930834484826699</c:v>
                </c:pt>
                <c:pt idx="72665">
                  <c:v>0.207894631870677</c:v>
                </c:pt>
                <c:pt idx="72666">
                  <c:v>2.8644621482548999E-2</c:v>
                </c:pt>
                <c:pt idx="72667">
                  <c:v>0.18016845674499901</c:v>
                </c:pt>
                <c:pt idx="72668">
                  <c:v>0.19454159887971401</c:v>
                </c:pt>
                <c:pt idx="72669">
                  <c:v>0.22620618241224899</c:v>
                </c:pt>
                <c:pt idx="72670">
                  <c:v>0.217602058414778</c:v>
                </c:pt>
                <c:pt idx="72671">
                  <c:v>0.22967654365825199</c:v>
                </c:pt>
                <c:pt idx="72672">
                  <c:v>0.19590599028595099</c:v>
                </c:pt>
                <c:pt idx="72673">
                  <c:v>-6.3271979473647599E-2</c:v>
                </c:pt>
                <c:pt idx="72674">
                  <c:v>6.95358031764437E-3</c:v>
                </c:pt>
                <c:pt idx="72675">
                  <c:v>3.9905124236949696E-3</c:v>
                </c:pt>
                <c:pt idx="72676">
                  <c:v>1.10252710464309E-2</c:v>
                </c:pt>
                <c:pt idx="72677">
                  <c:v>3.4237353703178597E-2</c:v>
                </c:pt>
                <c:pt idx="72678">
                  <c:v>5.2740581252907502E-2</c:v>
                </c:pt>
                <c:pt idx="72679">
                  <c:v>3.7949311694074998E-2</c:v>
                </c:pt>
                <c:pt idx="72680">
                  <c:v>3.7234177401075597E-2</c:v>
                </c:pt>
                <c:pt idx="72681">
                  <c:v>4.8571895381453997E-2</c:v>
                </c:pt>
                <c:pt idx="72682">
                  <c:v>4.8057568695789102E-2</c:v>
                </c:pt>
                <c:pt idx="72683">
                  <c:v>1.9814509203723799E-2</c:v>
                </c:pt>
                <c:pt idx="72684">
                  <c:v>2.37773106930643E-2</c:v>
                </c:pt>
                <c:pt idx="72685">
                  <c:v>1.4432424822744301E-2</c:v>
                </c:pt>
                <c:pt idx="72686">
                  <c:v>8.8056386950088293E-3</c:v>
                </c:pt>
                <c:pt idx="72687">
                  <c:v>3.3395721100353201E-2</c:v>
                </c:pt>
                <c:pt idx="72688">
                  <c:v>3.1836013703415399E-2</c:v>
                </c:pt>
                <c:pt idx="72689">
                  <c:v>3.3332280666531197E-2</c:v>
                </c:pt>
                <c:pt idx="72690">
                  <c:v>3.54399896483166E-2</c:v>
                </c:pt>
                <c:pt idx="72691">
                  <c:v>3.7103236948519497E-2</c:v>
                </c:pt>
                <c:pt idx="72692">
                  <c:v>3.2620574716984298E-2</c:v>
                </c:pt>
                <c:pt idx="72693">
                  <c:v>3.2630205748613098E-2</c:v>
                </c:pt>
                <c:pt idx="72694">
                  <c:v>3.9092102058765697E-2</c:v>
                </c:pt>
                <c:pt idx="72695">
                  <c:v>3.9422358548753797E-2</c:v>
                </c:pt>
                <c:pt idx="72696">
                  <c:v>3.8048278106436399E-2</c:v>
                </c:pt>
                <c:pt idx="72697">
                  <c:v>4.9484921575973298E-2</c:v>
                </c:pt>
                <c:pt idx="72698">
                  <c:v>5.4045406572799701E-2</c:v>
                </c:pt>
                <c:pt idx="72699">
                  <c:v>5.4415847613859397E-2</c:v>
                </c:pt>
                <c:pt idx="72700">
                  <c:v>1.9498998313456799E-2</c:v>
                </c:pt>
                <c:pt idx="72701">
                  <c:v>2.0069126242624601E-2</c:v>
                </c:pt>
                <c:pt idx="72702">
                  <c:v>-1.09671961221469E-2</c:v>
                </c:pt>
                <c:pt idx="72703">
                  <c:v>4.5629900309746403E-2</c:v>
                </c:pt>
                <c:pt idx="72704">
                  <c:v>5.6376699503692201E-2</c:v>
                </c:pt>
                <c:pt idx="72705">
                  <c:v>-4.01063041892721E-2</c:v>
                </c:pt>
                <c:pt idx="72706">
                  <c:v>-3.8978536540474597E-2</c:v>
                </c:pt>
                <c:pt idx="72707">
                  <c:v>2.0891438472686302E-2</c:v>
                </c:pt>
                <c:pt idx="72708">
                  <c:v>6.6267223021862803E-2</c:v>
                </c:pt>
                <c:pt idx="72709">
                  <c:v>6.5138581735991297E-2</c:v>
                </c:pt>
                <c:pt idx="72710">
                  <c:v>6.26363385220811E-2</c:v>
                </c:pt>
                <c:pt idx="72711">
                  <c:v>6.2171563694080501E-2</c:v>
                </c:pt>
                <c:pt idx="72712">
                  <c:v>5.7330879695823102E-2</c:v>
                </c:pt>
                <c:pt idx="72713">
                  <c:v>5.56007233333961E-2</c:v>
                </c:pt>
                <c:pt idx="72714">
                  <c:v>6.2713569304635605E-2</c:v>
                </c:pt>
                <c:pt idx="72715">
                  <c:v>6.6998200364232596E-2</c:v>
                </c:pt>
                <c:pt idx="72716">
                  <c:v>6.4451979852758495E-2</c:v>
                </c:pt>
                <c:pt idx="72717">
                  <c:v>7.1392033053013698E-2</c:v>
                </c:pt>
                <c:pt idx="72718">
                  <c:v>7.5239466942328997E-2</c:v>
                </c:pt>
                <c:pt idx="72719">
                  <c:v>1.65853382018432E-2</c:v>
                </c:pt>
                <c:pt idx="72720">
                  <c:v>2.0274468059595999E-2</c:v>
                </c:pt>
                <c:pt idx="72721">
                  <c:v>-2.17353707299738E-3</c:v>
                </c:pt>
                <c:pt idx="72722">
                  <c:v>-3.1560330496602702E-3</c:v>
                </c:pt>
                <c:pt idx="72723">
                  <c:v>4.7713816193513101E-2</c:v>
                </c:pt>
                <c:pt idx="72724">
                  <c:v>7.3887883231932294E-2</c:v>
                </c:pt>
                <c:pt idx="72725">
                  <c:v>7.1666299481759996E-2</c:v>
                </c:pt>
                <c:pt idx="72726">
                  <c:v>7.8716190938342701E-2</c:v>
                </c:pt>
                <c:pt idx="72727">
                  <c:v>6.20928549042572E-2</c:v>
                </c:pt>
                <c:pt idx="72728">
                  <c:v>6.1942395445583297E-2</c:v>
                </c:pt>
                <c:pt idx="72729">
                  <c:v>5.9587321153997598E-2</c:v>
                </c:pt>
                <c:pt idx="72730">
                  <c:v>6.5263067312887293E-2</c:v>
                </c:pt>
                <c:pt idx="72731">
                  <c:v>6.0252344462010797E-2</c:v>
                </c:pt>
                <c:pt idx="72732">
                  <c:v>8.2041923083192497E-2</c:v>
                </c:pt>
                <c:pt idx="72733">
                  <c:v>7.88925632523369E-2</c:v>
                </c:pt>
                <c:pt idx="72734">
                  <c:v>8.7604852081779302E-2</c:v>
                </c:pt>
                <c:pt idx="72735">
                  <c:v>0.117508972242825</c:v>
                </c:pt>
                <c:pt idx="72736">
                  <c:v>0.140637275447657</c:v>
                </c:pt>
                <c:pt idx="72737">
                  <c:v>0.13505277297114701</c:v>
                </c:pt>
                <c:pt idx="72738">
                  <c:v>0.13518071663637399</c:v>
                </c:pt>
                <c:pt idx="72739">
                  <c:v>0.12930404142166099</c:v>
                </c:pt>
                <c:pt idx="72740">
                  <c:v>0.15215212815850601</c:v>
                </c:pt>
                <c:pt idx="72741">
                  <c:v>0.117387243108381</c:v>
                </c:pt>
                <c:pt idx="72742">
                  <c:v>0.120111128413047</c:v>
                </c:pt>
                <c:pt idx="72743">
                  <c:v>0.16784355488008901</c:v>
                </c:pt>
                <c:pt idx="72744">
                  <c:v>0.214078337387204</c:v>
                </c:pt>
                <c:pt idx="72745">
                  <c:v>0.14603524788255401</c:v>
                </c:pt>
                <c:pt idx="72746">
                  <c:v>0.16342085293032699</c:v>
                </c:pt>
                <c:pt idx="72747">
                  <c:v>0.19640325106849901</c:v>
                </c:pt>
                <c:pt idx="72748">
                  <c:v>0.18741152496518601</c:v>
                </c:pt>
                <c:pt idx="72749">
                  <c:v>0.15306406625692701</c:v>
                </c:pt>
                <c:pt idx="72750">
                  <c:v>0.15579057968250201</c:v>
                </c:pt>
                <c:pt idx="72751">
                  <c:v>0.22147726795105299</c:v>
                </c:pt>
                <c:pt idx="72752">
                  <c:v>0.28070104144102698</c:v>
                </c:pt>
                <c:pt idx="72753">
                  <c:v>0.26682384175324397</c:v>
                </c:pt>
                <c:pt idx="72754">
                  <c:v>0.27000197139578302</c:v>
                </c:pt>
                <c:pt idx="72755">
                  <c:v>0.27333059728368098</c:v>
                </c:pt>
                <c:pt idx="72756">
                  <c:v>0.27496445419194798</c:v>
                </c:pt>
                <c:pt idx="72757">
                  <c:v>0.28177713474566801</c:v>
                </c:pt>
                <c:pt idx="72758">
                  <c:v>0.29548149089054698</c:v>
                </c:pt>
                <c:pt idx="72759">
                  <c:v>0.332864323343107</c:v>
                </c:pt>
                <c:pt idx="72760">
                  <c:v>0.34703182573186298</c:v>
                </c:pt>
                <c:pt idx="72761">
                  <c:v>0.35224928781925502</c:v>
                </c:pt>
                <c:pt idx="72762">
                  <c:v>0.36334677940311</c:v>
                </c:pt>
                <c:pt idx="72763">
                  <c:v>0.344492131670594</c:v>
                </c:pt>
                <c:pt idx="72764">
                  <c:v>0.34413130560313898</c:v>
                </c:pt>
                <c:pt idx="72765">
                  <c:v>0.29529186699350102</c:v>
                </c:pt>
                <c:pt idx="72766">
                  <c:v>0.387942863662946</c:v>
                </c:pt>
                <c:pt idx="72767">
                  <c:v>0.364932461208267</c:v>
                </c:pt>
                <c:pt idx="72768">
                  <c:v>0.37044359017638501</c:v>
                </c:pt>
                <c:pt idx="72769">
                  <c:v>0.37719762636827098</c:v>
                </c:pt>
                <c:pt idx="72770">
                  <c:v>0.38115482316854699</c:v>
                </c:pt>
                <c:pt idx="72771">
                  <c:v>0.38110954617668502</c:v>
                </c:pt>
                <c:pt idx="72772">
                  <c:v>0.31542924480120699</c:v>
                </c:pt>
                <c:pt idx="72773">
                  <c:v>0.301793933197404</c:v>
                </c:pt>
                <c:pt idx="72774">
                  <c:v>0.29210075150663101</c:v>
                </c:pt>
                <c:pt idx="72775">
                  <c:v>0.32197221974883899</c:v>
                </c:pt>
                <c:pt idx="72776">
                  <c:v>0.32786951704332401</c:v>
                </c:pt>
                <c:pt idx="72777">
                  <c:v>0.352262116725999</c:v>
                </c:pt>
                <c:pt idx="72778">
                  <c:v>0.37634492798810198</c:v>
                </c:pt>
                <c:pt idx="72779">
                  <c:v>0.349138669630988</c:v>
                </c:pt>
                <c:pt idx="72780">
                  <c:v>0.361965575873126</c:v>
                </c:pt>
                <c:pt idx="72781">
                  <c:v>0.391729330879796</c:v>
                </c:pt>
                <c:pt idx="72782">
                  <c:v>0.39584113064579401</c:v>
                </c:pt>
                <c:pt idx="72783">
                  <c:v>0.40461219254958602</c:v>
                </c:pt>
                <c:pt idx="72784">
                  <c:v>0.43550459996044399</c:v>
                </c:pt>
                <c:pt idx="72785">
                  <c:v>0.52016051152105203</c:v>
                </c:pt>
                <c:pt idx="72786">
                  <c:v>0.45580836232783201</c:v>
                </c:pt>
                <c:pt idx="72787">
                  <c:v>1.0528266134139899E-3</c:v>
                </c:pt>
                <c:pt idx="72788">
                  <c:v>-4.8149564884918299E-3</c:v>
                </c:pt>
                <c:pt idx="72789">
                  <c:v>1.12051494950748E-3</c:v>
                </c:pt>
                <c:pt idx="72790">
                  <c:v>1.2890872651503101E-3</c:v>
                </c:pt>
                <c:pt idx="72791">
                  <c:v>8.79685572938004E-3</c:v>
                </c:pt>
                <c:pt idx="72792">
                  <c:v>9.5077229475635204E-3</c:v>
                </c:pt>
                <c:pt idx="72793">
                  <c:v>5.3356249135041799E-2</c:v>
                </c:pt>
                <c:pt idx="72794">
                  <c:v>5.3048289830281897E-2</c:v>
                </c:pt>
                <c:pt idx="72795">
                  <c:v>-2.1449223159161802E-2</c:v>
                </c:pt>
                <c:pt idx="72796">
                  <c:v>8.3789782897067903E-3</c:v>
                </c:pt>
                <c:pt idx="72797">
                  <c:v>4.0281929251426698E-3</c:v>
                </c:pt>
                <c:pt idx="72798">
                  <c:v>-1.170206434922E-2</c:v>
                </c:pt>
                <c:pt idx="72799">
                  <c:v>-4.1442235449579798E-2</c:v>
                </c:pt>
                <c:pt idx="72800">
                  <c:v>-1.6457640577975899E-3</c:v>
                </c:pt>
                <c:pt idx="72801">
                  <c:v>-3.8147071088581101E-3</c:v>
                </c:pt>
                <c:pt idx="72802">
                  <c:v>-4.6932403073491804E-3</c:v>
                </c:pt>
                <c:pt idx="72803" formatCode="0.00E+00">
                  <c:v>8.5754632977463798E-4</c:v>
                </c:pt>
                <c:pt idx="72804">
                  <c:v>-3.7254753112940499E-2</c:v>
                </c:pt>
                <c:pt idx="72805">
                  <c:v>-4.0206104609243197E-2</c:v>
                </c:pt>
                <c:pt idx="72806">
                  <c:v>-4.7378140144340698E-2</c:v>
                </c:pt>
                <c:pt idx="72807">
                  <c:v>5.5612981902567603E-2</c:v>
                </c:pt>
                <c:pt idx="72808">
                  <c:v>-8.7913858668017403E-2</c:v>
                </c:pt>
                <c:pt idx="72809">
                  <c:v>-2.44549258769735E-2</c:v>
                </c:pt>
                <c:pt idx="72810">
                  <c:v>-2.26657749864294E-2</c:v>
                </c:pt>
                <c:pt idx="72811">
                  <c:v>1.07581206501701E-2</c:v>
                </c:pt>
                <c:pt idx="72812">
                  <c:v>-1.11599262233432E-2</c:v>
                </c:pt>
                <c:pt idx="72813">
                  <c:v>-1.9379686358262201E-2</c:v>
                </c:pt>
                <c:pt idx="72814">
                  <c:v>-1.9172919727257601E-2</c:v>
                </c:pt>
                <c:pt idx="72815">
                  <c:v>5.6115999878059798E-2</c:v>
                </c:pt>
                <c:pt idx="72816">
                  <c:v>6.0569070653627703E-2</c:v>
                </c:pt>
                <c:pt idx="72817">
                  <c:v>8.9662720232013896E-2</c:v>
                </c:pt>
                <c:pt idx="72818">
                  <c:v>5.4722185479373797E-2</c:v>
                </c:pt>
                <c:pt idx="72819">
                  <c:v>7.19436064227474E-2</c:v>
                </c:pt>
                <c:pt idx="72820">
                  <c:v>7.6630117659368793E-2</c:v>
                </c:pt>
                <c:pt idx="72821">
                  <c:v>5.5061921892371801E-2</c:v>
                </c:pt>
                <c:pt idx="72822">
                  <c:v>5.4305394995353799E-2</c:v>
                </c:pt>
                <c:pt idx="72823">
                  <c:v>-3.3506745355567002E-3</c:v>
                </c:pt>
                <c:pt idx="72824">
                  <c:v>-3.3293913558893802E-3</c:v>
                </c:pt>
                <c:pt idx="72825">
                  <c:v>-8.1406998363375803E-3</c:v>
                </c:pt>
                <c:pt idx="72826">
                  <c:v>-0.12355235532995899</c:v>
                </c:pt>
                <c:pt idx="72827">
                  <c:v>3.5531293554943597E-2</c:v>
                </c:pt>
                <c:pt idx="72828">
                  <c:v>4.1351227892559399E-2</c:v>
                </c:pt>
                <c:pt idx="72829">
                  <c:v>5.5134970192331802E-2</c:v>
                </c:pt>
                <c:pt idx="72830">
                  <c:v>-1.09048458796239E-2</c:v>
                </c:pt>
                <c:pt idx="72831">
                  <c:v>-1.38487343197268E-2</c:v>
                </c:pt>
                <c:pt idx="72832">
                  <c:v>-1.4624700342676E-2</c:v>
                </c:pt>
                <c:pt idx="72833">
                  <c:v>-3.5412308003825999E-3</c:v>
                </c:pt>
                <c:pt idx="72834">
                  <c:v>-1.3629329175099899E-3</c:v>
                </c:pt>
                <c:pt idx="72835">
                  <c:v>1.15628884326457E-3</c:v>
                </c:pt>
                <c:pt idx="72836">
                  <c:v>3.75072577894997E-3</c:v>
                </c:pt>
                <c:pt idx="72837">
                  <c:v>-3.7633101708405199E-3</c:v>
                </c:pt>
                <c:pt idx="72838">
                  <c:v>-9.8286786472576698E-3</c:v>
                </c:pt>
                <c:pt idx="72839">
                  <c:v>-1.44008121543985E-2</c:v>
                </c:pt>
                <c:pt idx="72840">
                  <c:v>-4.3186991519984702E-2</c:v>
                </c:pt>
                <c:pt idx="72841">
                  <c:v>-4.7798318037186101E-2</c:v>
                </c:pt>
                <c:pt idx="72842">
                  <c:v>-5.0388393457686698E-2</c:v>
                </c:pt>
                <c:pt idx="72843">
                  <c:v>5.4772398765502203E-2</c:v>
                </c:pt>
                <c:pt idx="72844">
                  <c:v>6.3344467928980699E-2</c:v>
                </c:pt>
                <c:pt idx="72845">
                  <c:v>8.1337943893742395E-2</c:v>
                </c:pt>
                <c:pt idx="72846">
                  <c:v>9.1947151071620506E-2</c:v>
                </c:pt>
                <c:pt idx="72847">
                  <c:v>0.10412793968258</c:v>
                </c:pt>
                <c:pt idx="72848">
                  <c:v>0.10219576698651001</c:v>
                </c:pt>
                <c:pt idx="72849">
                  <c:v>0.16282120395609401</c:v>
                </c:pt>
                <c:pt idx="72850">
                  <c:v>0.17878419583241101</c:v>
                </c:pt>
                <c:pt idx="72851">
                  <c:v>0.19511087642698399</c:v>
                </c:pt>
                <c:pt idx="72852">
                  <c:v>7.2040791520830904E-3</c:v>
                </c:pt>
                <c:pt idx="72853">
                  <c:v>1.2504572849923099E-2</c:v>
                </c:pt>
                <c:pt idx="72854">
                  <c:v>8.6126916576476607E-3</c:v>
                </c:pt>
                <c:pt idx="72855">
                  <c:v>1.6479282972932299E-2</c:v>
                </c:pt>
                <c:pt idx="72856">
                  <c:v>1.48459751897713E-2</c:v>
                </c:pt>
                <c:pt idx="72857">
                  <c:v>3.2607831081755898E-2</c:v>
                </c:pt>
                <c:pt idx="72858">
                  <c:v>3.4787798662959002E-2</c:v>
                </c:pt>
                <c:pt idx="72859">
                  <c:v>1.10810448326676E-2</c:v>
                </c:pt>
                <c:pt idx="72860">
                  <c:v>7.7774280580784599E-3</c:v>
                </c:pt>
                <c:pt idx="72861">
                  <c:v>1.28282596210738E-2</c:v>
                </c:pt>
                <c:pt idx="72862">
                  <c:v>6.7910880455619403E-3</c:v>
                </c:pt>
                <c:pt idx="72863">
                  <c:v>8.9508860899136702E-3</c:v>
                </c:pt>
                <c:pt idx="72864">
                  <c:v>1.02658761522016E-2</c:v>
                </c:pt>
                <c:pt idx="72865">
                  <c:v>1.6588820619385099E-2</c:v>
                </c:pt>
                <c:pt idx="72866">
                  <c:v>-1.6173828937611199E-3</c:v>
                </c:pt>
                <c:pt idx="72867">
                  <c:v>1.2839534905327601E-2</c:v>
                </c:pt>
                <c:pt idx="72868">
                  <c:v>1.6397166690264899E-2</c:v>
                </c:pt>
                <c:pt idx="72869">
                  <c:v>2.2687521675741801E-2</c:v>
                </c:pt>
                <c:pt idx="72870">
                  <c:v>2.5076430524995301E-2</c:v>
                </c:pt>
                <c:pt idx="72871">
                  <c:v>3.65390211549372E-2</c:v>
                </c:pt>
                <c:pt idx="72872">
                  <c:v>2.7402507394729901E-2</c:v>
                </c:pt>
                <c:pt idx="72873">
                  <c:v>2.58017670729331E-2</c:v>
                </c:pt>
                <c:pt idx="72874">
                  <c:v>5.9538500464614903E-2</c:v>
                </c:pt>
                <c:pt idx="72875">
                  <c:v>0.12257102525569601</c:v>
                </c:pt>
                <c:pt idx="72876">
                  <c:v>0.12522986017749899</c:v>
                </c:pt>
                <c:pt idx="72877">
                  <c:v>0.14176508360984499</c:v>
                </c:pt>
                <c:pt idx="72878">
                  <c:v>0.14130303957387699</c:v>
                </c:pt>
                <c:pt idx="72879">
                  <c:v>0.15606211809784401</c:v>
                </c:pt>
                <c:pt idx="72880">
                  <c:v>0.153540407236919</c:v>
                </c:pt>
                <c:pt idx="72881">
                  <c:v>0.162199004933507</c:v>
                </c:pt>
                <c:pt idx="72882">
                  <c:v>0.20037921740619499</c:v>
                </c:pt>
                <c:pt idx="72883">
                  <c:v>0.20131965595190601</c:v>
                </c:pt>
                <c:pt idx="72884">
                  <c:v>0.215058371224809</c:v>
                </c:pt>
                <c:pt idx="72885">
                  <c:v>0.23429977028431001</c:v>
                </c:pt>
                <c:pt idx="72886">
                  <c:v>0.225417581580513</c:v>
                </c:pt>
                <c:pt idx="72887">
                  <c:v>0.25104776013276298</c:v>
                </c:pt>
                <c:pt idx="72888">
                  <c:v>0.28874391547659201</c:v>
                </c:pt>
                <c:pt idx="72889">
                  <c:v>0.29215593224207598</c:v>
                </c:pt>
                <c:pt idx="72890">
                  <c:v>0.26774013244240602</c:v>
                </c:pt>
                <c:pt idx="72891">
                  <c:v>0.25253560104450901</c:v>
                </c:pt>
                <c:pt idx="72892">
                  <c:v>0.25449279619799497</c:v>
                </c:pt>
                <c:pt idx="72893">
                  <c:v>0.31578739753257001</c:v>
                </c:pt>
                <c:pt idx="72894">
                  <c:v>0.26696151386852601</c:v>
                </c:pt>
                <c:pt idx="72895">
                  <c:v>0.27114179822058099</c:v>
                </c:pt>
                <c:pt idx="72896">
                  <c:v>0.26074790781644103</c:v>
                </c:pt>
                <c:pt idx="72897">
                  <c:v>0.207476456345804</c:v>
                </c:pt>
                <c:pt idx="72898">
                  <c:v>0.204714426266039</c:v>
                </c:pt>
                <c:pt idx="72899">
                  <c:v>0.19909698692175001</c:v>
                </c:pt>
                <c:pt idx="72900">
                  <c:v>0.20565902504808201</c:v>
                </c:pt>
                <c:pt idx="72901">
                  <c:v>0.31918701902588997</c:v>
                </c:pt>
                <c:pt idx="72902">
                  <c:v>0.29097758724556499</c:v>
                </c:pt>
                <c:pt idx="72903">
                  <c:v>0.31339395095893502</c:v>
                </c:pt>
                <c:pt idx="72904">
                  <c:v>0.30975235682727098</c:v>
                </c:pt>
                <c:pt idx="72905">
                  <c:v>0.293635414667615</c:v>
                </c:pt>
                <c:pt idx="72906">
                  <c:v>0.291540719585477</c:v>
                </c:pt>
                <c:pt idx="72907">
                  <c:v>0.31745880100442703</c:v>
                </c:pt>
                <c:pt idx="72908">
                  <c:v>0.35680166478586001</c:v>
                </c:pt>
                <c:pt idx="72909">
                  <c:v>0.35052359361372998</c:v>
                </c:pt>
                <c:pt idx="72910">
                  <c:v>0.35459405696517599</c:v>
                </c:pt>
                <c:pt idx="72911">
                  <c:v>0.35648499633808201</c:v>
                </c:pt>
                <c:pt idx="72912">
                  <c:v>0.35874269794891001</c:v>
                </c:pt>
                <c:pt idx="72913">
                  <c:v>0.364276593336821</c:v>
                </c:pt>
                <c:pt idx="72914">
                  <c:v>0.37043854197784898</c:v>
                </c:pt>
                <c:pt idx="72915">
                  <c:v>0.40063686563470602</c:v>
                </c:pt>
                <c:pt idx="72916">
                  <c:v>0.381291870940688</c:v>
                </c:pt>
                <c:pt idx="72917">
                  <c:v>0.35843032317241602</c:v>
                </c:pt>
                <c:pt idx="72918">
                  <c:v>0.36244562109490402</c:v>
                </c:pt>
                <c:pt idx="72919">
                  <c:v>0.39551541931270401</c:v>
                </c:pt>
                <c:pt idx="72920">
                  <c:v>0.403118021012355</c:v>
                </c:pt>
                <c:pt idx="72921">
                  <c:v>0.35805217746428503</c:v>
                </c:pt>
                <c:pt idx="72922">
                  <c:v>0.37478913917865198</c:v>
                </c:pt>
                <c:pt idx="72923">
                  <c:v>0.38308250550829898</c:v>
                </c:pt>
                <c:pt idx="72924">
                  <c:v>3.6814854441959699E-2</c:v>
                </c:pt>
                <c:pt idx="72925">
                  <c:v>3.1606666702897801E-2</c:v>
                </c:pt>
                <c:pt idx="72926">
                  <c:v>4.59531406926467E-2</c:v>
                </c:pt>
                <c:pt idx="72927">
                  <c:v>5.8260445820466897E-2</c:v>
                </c:pt>
                <c:pt idx="72928">
                  <c:v>5.62104509051966E-2</c:v>
                </c:pt>
                <c:pt idx="72929">
                  <c:v>5.2704190454623399E-2</c:v>
                </c:pt>
                <c:pt idx="72930">
                  <c:v>5.76918673246384E-2</c:v>
                </c:pt>
                <c:pt idx="72931">
                  <c:v>6.2361382235975399E-2</c:v>
                </c:pt>
                <c:pt idx="72932">
                  <c:v>5.5018530127931099E-2</c:v>
                </c:pt>
                <c:pt idx="72933">
                  <c:v>5.70197176500786E-2</c:v>
                </c:pt>
                <c:pt idx="72934">
                  <c:v>5.8269750090528198E-2</c:v>
                </c:pt>
                <c:pt idx="72935">
                  <c:v>6.9118048863958004E-2</c:v>
                </c:pt>
                <c:pt idx="72936">
                  <c:v>6.0028619614952802E-2</c:v>
                </c:pt>
                <c:pt idx="72937">
                  <c:v>4.7370445703881901E-2</c:v>
                </c:pt>
                <c:pt idx="72938">
                  <c:v>5.6921643058352699E-2</c:v>
                </c:pt>
                <c:pt idx="72939">
                  <c:v>-5.6204940454661102E-2</c:v>
                </c:pt>
                <c:pt idx="72940">
                  <c:v>-9.8200987434768905E-3</c:v>
                </c:pt>
                <c:pt idx="72941">
                  <c:v>-1.0784721312407699E-2</c:v>
                </c:pt>
                <c:pt idx="72942">
                  <c:v>-6.6889467494600993E-2</c:v>
                </c:pt>
                <c:pt idx="72943">
                  <c:v>-6.8421002889210006E-2</c:v>
                </c:pt>
                <c:pt idx="72944">
                  <c:v>-7.8228647750953006E-2</c:v>
                </c:pt>
                <c:pt idx="72945">
                  <c:v>-9.1025634201879799E-2</c:v>
                </c:pt>
                <c:pt idx="72946">
                  <c:v>-5.9248862852117903E-2</c:v>
                </c:pt>
                <c:pt idx="72947">
                  <c:v>-5.1264865662276698E-2</c:v>
                </c:pt>
                <c:pt idx="72948">
                  <c:v>-6.2322894085228703E-2</c:v>
                </c:pt>
                <c:pt idx="72949">
                  <c:v>-6.3892326786115103E-2</c:v>
                </c:pt>
                <c:pt idx="72950">
                  <c:v>-2.7659959257503901E-2</c:v>
                </c:pt>
                <c:pt idx="72951">
                  <c:v>-4.9177123385827103E-2</c:v>
                </c:pt>
                <c:pt idx="72952">
                  <c:v>0.14269910095067601</c:v>
                </c:pt>
                <c:pt idx="72953">
                  <c:v>0.157311109828811</c:v>
                </c:pt>
                <c:pt idx="72954">
                  <c:v>0.156482091304081</c:v>
                </c:pt>
                <c:pt idx="72955">
                  <c:v>0.12601299564673599</c:v>
                </c:pt>
                <c:pt idx="72956">
                  <c:v>0.125548983250452</c:v>
                </c:pt>
                <c:pt idx="72957">
                  <c:v>0.134897837209521</c:v>
                </c:pt>
                <c:pt idx="72958">
                  <c:v>0.13413777611583799</c:v>
                </c:pt>
                <c:pt idx="72959">
                  <c:v>-1.3884580131457099E-2</c:v>
                </c:pt>
                <c:pt idx="72960">
                  <c:v>-9.98378958831014E-3</c:v>
                </c:pt>
                <c:pt idx="72961">
                  <c:v>-1.86424212108415E-2</c:v>
                </c:pt>
                <c:pt idx="72962">
                  <c:v>-1.24343108201587E-2</c:v>
                </c:pt>
                <c:pt idx="72963">
                  <c:v>-2.3078118711544499E-2</c:v>
                </c:pt>
                <c:pt idx="72964">
                  <c:v>0.139855495722295</c:v>
                </c:pt>
                <c:pt idx="72965">
                  <c:v>0.123295720718227</c:v>
                </c:pt>
                <c:pt idx="72966">
                  <c:v>0.191471295382135</c:v>
                </c:pt>
                <c:pt idx="72967">
                  <c:v>7.21499219110526E-2</c:v>
                </c:pt>
                <c:pt idx="72968">
                  <c:v>0.190527822629566</c:v>
                </c:pt>
                <c:pt idx="72969">
                  <c:v>0.172161428318025</c:v>
                </c:pt>
                <c:pt idx="72970">
                  <c:v>0.33212825579803501</c:v>
                </c:pt>
                <c:pt idx="72971">
                  <c:v>0.30912959041784899</c:v>
                </c:pt>
                <c:pt idx="72972">
                  <c:v>0.37287076608771302</c:v>
                </c:pt>
                <c:pt idx="72973">
                  <c:v>0.346089149530039</c:v>
                </c:pt>
                <c:pt idx="72974">
                  <c:v>0.36636409382822699</c:v>
                </c:pt>
                <c:pt idx="72975">
                  <c:v>0.33746431087948697</c:v>
                </c:pt>
                <c:pt idx="72976">
                  <c:v>0.39590743508098197</c:v>
                </c:pt>
                <c:pt idx="72977">
                  <c:v>0.39250795644911601</c:v>
                </c:pt>
                <c:pt idx="72978">
                  <c:v>0.45817186244125002</c:v>
                </c:pt>
                <c:pt idx="72979">
                  <c:v>0.43997789225676498</c:v>
                </c:pt>
                <c:pt idx="72980">
                  <c:v>0.46417383556296299</c:v>
                </c:pt>
                <c:pt idx="72981">
                  <c:v>0.45706006171952901</c:v>
                </c:pt>
                <c:pt idx="72982">
                  <c:v>0.4912821481945</c:v>
                </c:pt>
                <c:pt idx="72983">
                  <c:v>0.48576321200203498</c:v>
                </c:pt>
                <c:pt idx="72984">
                  <c:v>0.55599080073940399</c:v>
                </c:pt>
                <c:pt idx="72985">
                  <c:v>0.538491392351375</c:v>
                </c:pt>
                <c:pt idx="72986">
                  <c:v>0.55932076205923797</c:v>
                </c:pt>
                <c:pt idx="72987">
                  <c:v>0.49948191543782</c:v>
                </c:pt>
                <c:pt idx="72988">
                  <c:v>0.50677540884050598</c:v>
                </c:pt>
                <c:pt idx="72989">
                  <c:v>0.50976106920575404</c:v>
                </c:pt>
                <c:pt idx="72990">
                  <c:v>0.50424999664944903</c:v>
                </c:pt>
                <c:pt idx="72991">
                  <c:v>7.2040791520830904E-3</c:v>
                </c:pt>
                <c:pt idx="72992">
                  <c:v>1.2504572849923099E-2</c:v>
                </c:pt>
                <c:pt idx="72993">
                  <c:v>8.6126916576476607E-3</c:v>
                </c:pt>
                <c:pt idx="72994">
                  <c:v>2.3690573639499401E-2</c:v>
                </c:pt>
                <c:pt idx="72995">
                  <c:v>2.65174816320039E-2</c:v>
                </c:pt>
                <c:pt idx="72996">
                  <c:v>3.0323884714089599E-2</c:v>
                </c:pt>
                <c:pt idx="72997">
                  <c:v>3.46491509072974E-2</c:v>
                </c:pt>
                <c:pt idx="72998">
                  <c:v>1.0170718020057199E-2</c:v>
                </c:pt>
                <c:pt idx="72999">
                  <c:v>3.4484059548708999E-2</c:v>
                </c:pt>
                <c:pt idx="73000">
                  <c:v>4.8615147052078499E-2</c:v>
                </c:pt>
                <c:pt idx="73001">
                  <c:v>3.1124559733408799E-2</c:v>
                </c:pt>
                <c:pt idx="73002">
                  <c:v>4.2024009195941098E-2</c:v>
                </c:pt>
                <c:pt idx="73003">
                  <c:v>4.1133850032026797E-2</c:v>
                </c:pt>
                <c:pt idx="73004">
                  <c:v>5.1516491580572803E-2</c:v>
                </c:pt>
                <c:pt idx="73005">
                  <c:v>4.0160906689600401E-2</c:v>
                </c:pt>
                <c:pt idx="73006">
                  <c:v>4.8808528609190098E-2</c:v>
                </c:pt>
                <c:pt idx="73007">
                  <c:v>4.8206833561623003E-2</c:v>
                </c:pt>
                <c:pt idx="73008">
                  <c:v>4.8858501087810202E-2</c:v>
                </c:pt>
                <c:pt idx="73009">
                  <c:v>2.6979110884312901E-2</c:v>
                </c:pt>
                <c:pt idx="73010">
                  <c:v>3.1073870408263302E-2</c:v>
                </c:pt>
                <c:pt idx="73011">
                  <c:v>3.3585107929388201E-2</c:v>
                </c:pt>
                <c:pt idx="73012">
                  <c:v>3.1394251447586001E-2</c:v>
                </c:pt>
                <c:pt idx="73013">
                  <c:v>3.1553358141077598E-2</c:v>
                </c:pt>
                <c:pt idx="73014">
                  <c:v>9.5638166163324295E-2</c:v>
                </c:pt>
                <c:pt idx="73015">
                  <c:v>0.120814614465374</c:v>
                </c:pt>
                <c:pt idx="73016">
                  <c:v>0.12399744275878199</c:v>
                </c:pt>
                <c:pt idx="73017">
                  <c:v>0.106937860620829</c:v>
                </c:pt>
                <c:pt idx="73018">
                  <c:v>0.11607491454379799</c:v>
                </c:pt>
                <c:pt idx="73019">
                  <c:v>0.11607491454379799</c:v>
                </c:pt>
                <c:pt idx="73020">
                  <c:v>0.12396521671819399</c:v>
                </c:pt>
                <c:pt idx="73021">
                  <c:v>0.1233573771903</c:v>
                </c:pt>
                <c:pt idx="73022">
                  <c:v>0.12789761540712</c:v>
                </c:pt>
                <c:pt idx="73023">
                  <c:v>0.12933431713053001</c:v>
                </c:pt>
                <c:pt idx="73024">
                  <c:v>5.8730613786450898E-2</c:v>
                </c:pt>
                <c:pt idx="73025">
                  <c:v>8.3333698312088395E-2</c:v>
                </c:pt>
                <c:pt idx="73026">
                  <c:v>6.8615258872920498E-2</c:v>
                </c:pt>
                <c:pt idx="73027">
                  <c:v>7.1343915507633596E-2</c:v>
                </c:pt>
                <c:pt idx="73028">
                  <c:v>8.0332880738081397E-2</c:v>
                </c:pt>
                <c:pt idx="73029">
                  <c:v>5.9104821975514102E-2</c:v>
                </c:pt>
                <c:pt idx="73030">
                  <c:v>0.113749922940463</c:v>
                </c:pt>
                <c:pt idx="73031">
                  <c:v>0.112244011827939</c:v>
                </c:pt>
                <c:pt idx="73032">
                  <c:v>0.121913347065274</c:v>
                </c:pt>
                <c:pt idx="73033">
                  <c:v>0.136999504057598</c:v>
                </c:pt>
                <c:pt idx="73034">
                  <c:v>0.137460690011599</c:v>
                </c:pt>
                <c:pt idx="73035">
                  <c:v>0.15282311353470801</c:v>
                </c:pt>
                <c:pt idx="73036">
                  <c:v>0.15459991645155099</c:v>
                </c:pt>
                <c:pt idx="73037">
                  <c:v>0.15466000894002199</c:v>
                </c:pt>
                <c:pt idx="73038">
                  <c:v>0.15010911124661</c:v>
                </c:pt>
                <c:pt idx="73039">
                  <c:v>0.144692146782567</c:v>
                </c:pt>
                <c:pt idx="73040">
                  <c:v>0.192058299415374</c:v>
                </c:pt>
                <c:pt idx="73041">
                  <c:v>0.23907161220245601</c:v>
                </c:pt>
                <c:pt idx="73042">
                  <c:v>0.30962644898934</c:v>
                </c:pt>
                <c:pt idx="73043">
                  <c:v>0.28516249032628799</c:v>
                </c:pt>
                <c:pt idx="73044">
                  <c:v>0.28202424854434299</c:v>
                </c:pt>
                <c:pt idx="73045">
                  <c:v>0.29410627312309501</c:v>
                </c:pt>
                <c:pt idx="73046">
                  <c:v>0.28060502273728399</c:v>
                </c:pt>
                <c:pt idx="73047">
                  <c:v>0.32367364160159401</c:v>
                </c:pt>
                <c:pt idx="73048">
                  <c:v>0.31473279209354099</c:v>
                </c:pt>
                <c:pt idx="73049">
                  <c:v>0.237108485400884</c:v>
                </c:pt>
                <c:pt idx="73050">
                  <c:v>0.23832282788818901</c:v>
                </c:pt>
                <c:pt idx="73051">
                  <c:v>0.25630533014222201</c:v>
                </c:pt>
                <c:pt idx="73052">
                  <c:v>0.31758093021740202</c:v>
                </c:pt>
                <c:pt idx="73053">
                  <c:v>0.32032591078554301</c:v>
                </c:pt>
                <c:pt idx="73054">
                  <c:v>0.32693765543644099</c:v>
                </c:pt>
                <c:pt idx="73055">
                  <c:v>0.32506987910755702</c:v>
                </c:pt>
                <c:pt idx="73056">
                  <c:v>0.32510504489998698</c:v>
                </c:pt>
                <c:pt idx="73057">
                  <c:v>0.28366030333518399</c:v>
                </c:pt>
                <c:pt idx="73058">
                  <c:v>0.226163588957011</c:v>
                </c:pt>
                <c:pt idx="73059">
                  <c:v>0.22518919148886099</c:v>
                </c:pt>
                <c:pt idx="73060">
                  <c:v>0.33639590757718002</c:v>
                </c:pt>
                <c:pt idx="73061">
                  <c:v>0.34322797972085201</c:v>
                </c:pt>
                <c:pt idx="73062">
                  <c:v>0.40307976208645702</c:v>
                </c:pt>
                <c:pt idx="73063">
                  <c:v>0.425686176652945</c:v>
                </c:pt>
                <c:pt idx="73064">
                  <c:v>0.42261711773590999</c:v>
                </c:pt>
                <c:pt idx="73065">
                  <c:v>0.42907382902553098</c:v>
                </c:pt>
                <c:pt idx="73066">
                  <c:v>0.44999707287952201</c:v>
                </c:pt>
                <c:pt idx="73067">
                  <c:v>0.49568482891027499</c:v>
                </c:pt>
                <c:pt idx="73068">
                  <c:v>0.502454050321407</c:v>
                </c:pt>
                <c:pt idx="73069">
                  <c:v>0.50542954263776396</c:v>
                </c:pt>
                <c:pt idx="73070">
                  <c:v>0.52847037322653201</c:v>
                </c:pt>
                <c:pt idx="73071">
                  <c:v>0.47333377620376899</c:v>
                </c:pt>
                <c:pt idx="73072">
                  <c:v>0.48353470143573501</c:v>
                </c:pt>
                <c:pt idx="73073">
                  <c:v>0.47864373807856803</c:v>
                </c:pt>
                <c:pt idx="73074">
                  <c:v>0.55360955640727105</c:v>
                </c:pt>
                <c:pt idx="73075">
                  <c:v>0.53666848725281402</c:v>
                </c:pt>
                <c:pt idx="73076">
                  <c:v>0.59035409019709995</c:v>
                </c:pt>
                <c:pt idx="73077">
                  <c:v>0.69218515479313203</c:v>
                </c:pt>
                <c:pt idx="73078">
                  <c:v>0.771840428984509</c:v>
                </c:pt>
                <c:pt idx="73079">
                  <c:v>0.77337976070478098</c:v>
                </c:pt>
                <c:pt idx="73080">
                  <c:v>0.81193202853098001</c:v>
                </c:pt>
                <c:pt idx="73081">
                  <c:v>-1.5880617748596101E-2</c:v>
                </c:pt>
                <c:pt idx="73082">
                  <c:v>-2.07814279802296E-2</c:v>
                </c:pt>
                <c:pt idx="73083">
                  <c:v>-1.7094133526437599E-2</c:v>
                </c:pt>
                <c:pt idx="73084">
                  <c:v>-2.08051246162714E-2</c:v>
                </c:pt>
                <c:pt idx="73085">
                  <c:v>-1.9932186310542301E-2</c:v>
                </c:pt>
                <c:pt idx="73086">
                  <c:v>-2.1249142388154601E-2</c:v>
                </c:pt>
                <c:pt idx="73087">
                  <c:v>0.101327806020081</c:v>
                </c:pt>
                <c:pt idx="73088">
                  <c:v>0.114943148863532</c:v>
                </c:pt>
                <c:pt idx="73089">
                  <c:v>0.11626496932807499</c:v>
                </c:pt>
                <c:pt idx="73090">
                  <c:v>0.106757514884779</c:v>
                </c:pt>
                <c:pt idx="73091">
                  <c:v>0.125680233770226</c:v>
                </c:pt>
                <c:pt idx="73092">
                  <c:v>9.0521602024365294E-2</c:v>
                </c:pt>
                <c:pt idx="73093">
                  <c:v>0.107441021525884</c:v>
                </c:pt>
                <c:pt idx="73094">
                  <c:v>5.02045497108176E-2</c:v>
                </c:pt>
                <c:pt idx="73095">
                  <c:v>3.9724977127583598E-2</c:v>
                </c:pt>
                <c:pt idx="73096">
                  <c:v>-8.2338405841840601E-2</c:v>
                </c:pt>
                <c:pt idx="73097">
                  <c:v>4.13717770484332E-2</c:v>
                </c:pt>
                <c:pt idx="73098">
                  <c:v>4.1627389926269499E-2</c:v>
                </c:pt>
                <c:pt idx="73099">
                  <c:v>5.2862300195285199E-2</c:v>
                </c:pt>
                <c:pt idx="73100">
                  <c:v>1.0432186794035301E-2</c:v>
                </c:pt>
                <c:pt idx="73101">
                  <c:v>1.75326630442551E-3</c:v>
                </c:pt>
                <c:pt idx="73102">
                  <c:v>-1.37991301792206E-2</c:v>
                </c:pt>
                <c:pt idx="73103">
                  <c:v>4.1774557411306597E-2</c:v>
                </c:pt>
                <c:pt idx="73104">
                  <c:v>-2.1424155965534299E-2</c:v>
                </c:pt>
                <c:pt idx="73105">
                  <c:v>-7.7148055393926093E-2</c:v>
                </c:pt>
                <c:pt idx="73106">
                  <c:v>-7.1537576681954096E-2</c:v>
                </c:pt>
                <c:pt idx="73107">
                  <c:v>-4.8663869939342901E-2</c:v>
                </c:pt>
                <c:pt idx="73108">
                  <c:v>-8.5375456938761696E-2</c:v>
                </c:pt>
                <c:pt idx="73109">
                  <c:v>-7.4763503945287094E-2</c:v>
                </c:pt>
                <c:pt idx="73110">
                  <c:v>-8.5425617884618402E-2</c:v>
                </c:pt>
                <c:pt idx="73111">
                  <c:v>-8.0138379909613103E-2</c:v>
                </c:pt>
                <c:pt idx="73112">
                  <c:v>-7.6071787591602102E-2</c:v>
                </c:pt>
                <c:pt idx="73113">
                  <c:v>-8.0429819512049597E-2</c:v>
                </c:pt>
                <c:pt idx="73114">
                  <c:v>-1.40450900658126E-2</c:v>
                </c:pt>
                <c:pt idx="73115">
                  <c:v>-1.9956611612932302E-3</c:v>
                </c:pt>
                <c:pt idx="73116">
                  <c:v>-6.5700681439870802E-3</c:v>
                </c:pt>
                <c:pt idx="73117">
                  <c:v>0.122529943533777</c:v>
                </c:pt>
                <c:pt idx="73118">
                  <c:v>0.118616532145116</c:v>
                </c:pt>
                <c:pt idx="73119">
                  <c:v>0.156235129046956</c:v>
                </c:pt>
                <c:pt idx="73120">
                  <c:v>0.13220813149885599</c:v>
                </c:pt>
                <c:pt idx="73121">
                  <c:v>0.17656758273782799</c:v>
                </c:pt>
                <c:pt idx="73122">
                  <c:v>-8.4618024577454102E-3</c:v>
                </c:pt>
                <c:pt idx="73123">
                  <c:v>-3.7293949509857802E-3</c:v>
                </c:pt>
                <c:pt idx="73124">
                  <c:v>-1.0726971199047799E-2</c:v>
                </c:pt>
                <c:pt idx="73125">
                  <c:v>-1.04817314385623E-2</c:v>
                </c:pt>
                <c:pt idx="73126">
                  <c:v>-2.0268268228321701E-2</c:v>
                </c:pt>
                <c:pt idx="73127">
                  <c:v>-1.55297275935668E-2</c:v>
                </c:pt>
                <c:pt idx="73128">
                  <c:v>-2.0421429326457199E-2</c:v>
                </c:pt>
                <c:pt idx="73129">
                  <c:v>-2.5270605251791201E-2</c:v>
                </c:pt>
                <c:pt idx="73130">
                  <c:v>-2.47010096122743E-2</c:v>
                </c:pt>
                <c:pt idx="73131">
                  <c:v>-2.1027861966862401E-2</c:v>
                </c:pt>
                <c:pt idx="73132">
                  <c:v>-6.3789042229159806E-2</c:v>
                </c:pt>
                <c:pt idx="73133">
                  <c:v>3.2546506466013897E-2</c:v>
                </c:pt>
                <c:pt idx="73134">
                  <c:v>1.8489694923451198E-2</c:v>
                </c:pt>
                <c:pt idx="73135">
                  <c:v>0.16692596443830501</c:v>
                </c:pt>
                <c:pt idx="73136">
                  <c:v>0.161231904685636</c:v>
                </c:pt>
                <c:pt idx="73137">
                  <c:v>0.182718423618666</c:v>
                </c:pt>
                <c:pt idx="73138">
                  <c:v>0.15521825582871299</c:v>
                </c:pt>
                <c:pt idx="73139">
                  <c:v>0.18067945405448901</c:v>
                </c:pt>
                <c:pt idx="73140">
                  <c:v>7.2287565983010602E-2</c:v>
                </c:pt>
                <c:pt idx="73141">
                  <c:v>0.15781773693838699</c:v>
                </c:pt>
                <c:pt idx="73142">
                  <c:v>2.6250414965455798E-2</c:v>
                </c:pt>
                <c:pt idx="73143">
                  <c:v>5.8914748762835402E-2</c:v>
                </c:pt>
                <c:pt idx="73144">
                  <c:v>5.4800415331720698E-2</c:v>
                </c:pt>
                <c:pt idx="73145">
                  <c:v>5.6764372287137099E-2</c:v>
                </c:pt>
                <c:pt idx="73146">
                  <c:v>6.3989678350158993E-2</c:v>
                </c:pt>
                <c:pt idx="73147">
                  <c:v>0.25363654296729499</c:v>
                </c:pt>
                <c:pt idx="73148">
                  <c:v>-1.5105480113506401E-3</c:v>
                </c:pt>
                <c:pt idx="73149">
                  <c:v>6.3153044469752501E-3</c:v>
                </c:pt>
                <c:pt idx="73150">
                  <c:v>-1.7429317140667599E-2</c:v>
                </c:pt>
                <c:pt idx="73151">
                  <c:v>-5.0576463391456203E-3</c:v>
                </c:pt>
                <c:pt idx="73152">
                  <c:v>-6.7679824647224303E-3</c:v>
                </c:pt>
                <c:pt idx="73153">
                  <c:v>9.2787602566726607E-2</c:v>
                </c:pt>
                <c:pt idx="73154">
                  <c:v>0.10335085574941499</c:v>
                </c:pt>
                <c:pt idx="73155">
                  <c:v>0.15474203715837401</c:v>
                </c:pt>
                <c:pt idx="73156">
                  <c:v>0.13710989397196</c:v>
                </c:pt>
                <c:pt idx="73157">
                  <c:v>0.15228500828053801</c:v>
                </c:pt>
                <c:pt idx="73158">
                  <c:v>0.15457472161674399</c:v>
                </c:pt>
                <c:pt idx="73159">
                  <c:v>0.15155053344144101</c:v>
                </c:pt>
                <c:pt idx="73160">
                  <c:v>1.0528266134139899E-3</c:v>
                </c:pt>
                <c:pt idx="73161">
                  <c:v>7.02611612248782E-3</c:v>
                </c:pt>
                <c:pt idx="73162">
                  <c:v>-1.30167402324032E-2</c:v>
                </c:pt>
                <c:pt idx="73163">
                  <c:v>-9.4977642866649302E-3</c:v>
                </c:pt>
                <c:pt idx="73164">
                  <c:v>-6.2341483907450901E-3</c:v>
                </c:pt>
                <c:pt idx="73165">
                  <c:v>-2.0223798135639002E-3</c:v>
                </c:pt>
                <c:pt idx="73166" formatCode="0.00E+00">
                  <c:v>2.5822443148282298E-4</c:v>
                </c:pt>
                <c:pt idx="73167">
                  <c:v>0.12954816117396101</c:v>
                </c:pt>
                <c:pt idx="73168">
                  <c:v>0.156008275939513</c:v>
                </c:pt>
                <c:pt idx="73169">
                  <c:v>0.21608022735433199</c:v>
                </c:pt>
                <c:pt idx="73170">
                  <c:v>0.156205797238014</c:v>
                </c:pt>
                <c:pt idx="73171">
                  <c:v>0.138427401122062</c:v>
                </c:pt>
                <c:pt idx="73172">
                  <c:v>0.109594434320177</c:v>
                </c:pt>
                <c:pt idx="73173">
                  <c:v>0.11808508660068801</c:v>
                </c:pt>
                <c:pt idx="73174">
                  <c:v>0.109743460329094</c:v>
                </c:pt>
                <c:pt idx="73175">
                  <c:v>0.112173090361487</c:v>
                </c:pt>
                <c:pt idx="73176">
                  <c:v>0.12183919048882801</c:v>
                </c:pt>
                <c:pt idx="73177">
                  <c:v>0.14477425394839499</c:v>
                </c:pt>
                <c:pt idx="73178">
                  <c:v>0.15224570344318999</c:v>
                </c:pt>
                <c:pt idx="73179">
                  <c:v>0.15520886936081599</c:v>
                </c:pt>
                <c:pt idx="73180">
                  <c:v>0.16017620148865</c:v>
                </c:pt>
                <c:pt idx="73181">
                  <c:v>0.35059148214069502</c:v>
                </c:pt>
                <c:pt idx="73182">
                  <c:v>0.35969180153888902</c:v>
                </c:pt>
                <c:pt idx="73183">
                  <c:v>0.34788008625482297</c:v>
                </c:pt>
                <c:pt idx="73184">
                  <c:v>0.34710328803865698</c:v>
                </c:pt>
                <c:pt idx="73185">
                  <c:v>0.31931373748314101</c:v>
                </c:pt>
                <c:pt idx="73186">
                  <c:v>0.30479273374325999</c:v>
                </c:pt>
                <c:pt idx="73187">
                  <c:v>0.43398296428901001</c:v>
                </c:pt>
                <c:pt idx="73188">
                  <c:v>0.44566548077627599</c:v>
                </c:pt>
                <c:pt idx="73189">
                  <c:v>0.46231687058947102</c:v>
                </c:pt>
                <c:pt idx="73190">
                  <c:v>0.431800763199015</c:v>
                </c:pt>
                <c:pt idx="73191">
                  <c:v>0.50103919303980604</c:v>
                </c:pt>
                <c:pt idx="73192">
                  <c:v>0.49230815541690898</c:v>
                </c:pt>
                <c:pt idx="73193">
                  <c:v>0.46964293742478502</c:v>
                </c:pt>
                <c:pt idx="73194">
                  <c:v>0.46134656096378002</c:v>
                </c:pt>
                <c:pt idx="73195">
                  <c:v>0.36354956406220601</c:v>
                </c:pt>
                <c:pt idx="73196">
                  <c:v>0.43772173297747902</c:v>
                </c:pt>
                <c:pt idx="73197">
                  <c:v>0.32521543970503403</c:v>
                </c:pt>
                <c:pt idx="73198">
                  <c:v>0.31940374630697799</c:v>
                </c:pt>
                <c:pt idx="73199">
                  <c:v>0.33323744700326502</c:v>
                </c:pt>
                <c:pt idx="73200">
                  <c:v>0.35129711352996901</c:v>
                </c:pt>
                <c:pt idx="73201">
                  <c:v>0.35868789888571001</c:v>
                </c:pt>
                <c:pt idx="73202">
                  <c:v>0.32101734790943798</c:v>
                </c:pt>
                <c:pt idx="73203">
                  <c:v>0.28233653833116801</c:v>
                </c:pt>
                <c:pt idx="73204">
                  <c:v>0.28472299478705498</c:v>
                </c:pt>
                <c:pt idx="73205">
                  <c:v>0.28340566754899499</c:v>
                </c:pt>
                <c:pt idx="73206">
                  <c:v>0.20797513043712901</c:v>
                </c:pt>
                <c:pt idx="73207">
                  <c:v>0.27839368334940001</c:v>
                </c:pt>
                <c:pt idx="73208">
                  <c:v>0.26680626452783501</c:v>
                </c:pt>
                <c:pt idx="73209">
                  <c:v>0.25459813580078</c:v>
                </c:pt>
                <c:pt idx="73210">
                  <c:v>0.269146074952612</c:v>
                </c:pt>
                <c:pt idx="73211">
                  <c:v>0.32360852817448699</c:v>
                </c:pt>
                <c:pt idx="73212">
                  <c:v>0.31612232968814302</c:v>
                </c:pt>
                <c:pt idx="73213">
                  <c:v>0.31523208232583799</c:v>
                </c:pt>
                <c:pt idx="73214">
                  <c:v>0.31523208232583799</c:v>
                </c:pt>
                <c:pt idx="73215">
                  <c:v>0.32798203947438698</c:v>
                </c:pt>
                <c:pt idx="73216">
                  <c:v>0.331437678608407</c:v>
                </c:pt>
                <c:pt idx="73217">
                  <c:v>0.33622038029554802</c:v>
                </c:pt>
                <c:pt idx="73218">
                  <c:v>0.30382201815686699</c:v>
                </c:pt>
                <c:pt idx="73219">
                  <c:v>0.302551155175251</c:v>
                </c:pt>
                <c:pt idx="73220">
                  <c:v>7.2040791520830904E-3</c:v>
                </c:pt>
                <c:pt idx="73221">
                  <c:v>1.2504572849923099E-2</c:v>
                </c:pt>
                <c:pt idx="73222">
                  <c:v>8.6126916576476607E-3</c:v>
                </c:pt>
                <c:pt idx="73223">
                  <c:v>1.6479282972932299E-2</c:v>
                </c:pt>
                <c:pt idx="73224">
                  <c:v>1.48459751897713E-2</c:v>
                </c:pt>
                <c:pt idx="73225">
                  <c:v>2.15038359362573E-2</c:v>
                </c:pt>
                <c:pt idx="73226">
                  <c:v>2.3068161880094501E-2</c:v>
                </c:pt>
                <c:pt idx="73227">
                  <c:v>1.37047483591943E-2</c:v>
                </c:pt>
                <c:pt idx="73228">
                  <c:v>1.51368168717334E-2</c:v>
                </c:pt>
                <c:pt idx="73229">
                  <c:v>1.92634549618135E-2</c:v>
                </c:pt>
                <c:pt idx="73230">
                  <c:v>6.3256663566095606E-2</c:v>
                </c:pt>
                <c:pt idx="73231">
                  <c:v>7.6297144168841299E-2</c:v>
                </c:pt>
                <c:pt idx="73232">
                  <c:v>5.4965184167941203E-2</c:v>
                </c:pt>
                <c:pt idx="73233">
                  <c:v>6.2774531529216707E-2</c:v>
                </c:pt>
                <c:pt idx="73234">
                  <c:v>6.2774531529216707E-2</c:v>
                </c:pt>
                <c:pt idx="73235">
                  <c:v>6.7486029740092102E-2</c:v>
                </c:pt>
                <c:pt idx="73236">
                  <c:v>4.7942243813784598E-2</c:v>
                </c:pt>
                <c:pt idx="73237">
                  <c:v>4.9631373962197099E-2</c:v>
                </c:pt>
                <c:pt idx="73238">
                  <c:v>8.6346423031533295E-2</c:v>
                </c:pt>
                <c:pt idx="73239">
                  <c:v>8.5743415299799994E-2</c:v>
                </c:pt>
                <c:pt idx="73240">
                  <c:v>4.11860802702637E-2</c:v>
                </c:pt>
                <c:pt idx="73241">
                  <c:v>6.2712461744142495E-2</c:v>
                </c:pt>
                <c:pt idx="73242">
                  <c:v>6.8239599570295101E-2</c:v>
                </c:pt>
                <c:pt idx="73243">
                  <c:v>6.8068349118778501E-2</c:v>
                </c:pt>
                <c:pt idx="73244">
                  <c:v>6.4661353358242496E-2</c:v>
                </c:pt>
                <c:pt idx="73245">
                  <c:v>6.3489287153542795E-2</c:v>
                </c:pt>
                <c:pt idx="73246">
                  <c:v>6.1289890428044301E-2</c:v>
                </c:pt>
                <c:pt idx="73247">
                  <c:v>6.16585061981322E-2</c:v>
                </c:pt>
                <c:pt idx="73248">
                  <c:v>6.3374156211052801E-2</c:v>
                </c:pt>
                <c:pt idx="73249">
                  <c:v>6.7318658781390497E-2</c:v>
                </c:pt>
                <c:pt idx="73250">
                  <c:v>6.7318658781390497E-2</c:v>
                </c:pt>
                <c:pt idx="73251">
                  <c:v>0.12009524211394999</c:v>
                </c:pt>
                <c:pt idx="73252">
                  <c:v>0.14297421871948299</c:v>
                </c:pt>
                <c:pt idx="73253">
                  <c:v>0.145883326587538</c:v>
                </c:pt>
                <c:pt idx="73254">
                  <c:v>0.111378799925534</c:v>
                </c:pt>
                <c:pt idx="73255">
                  <c:v>0.123009860509698</c:v>
                </c:pt>
                <c:pt idx="73256">
                  <c:v>0.12929417926304801</c:v>
                </c:pt>
                <c:pt idx="73257">
                  <c:v>0.11962530784502499</c:v>
                </c:pt>
                <c:pt idx="73258">
                  <c:v>0.15632027642450799</c:v>
                </c:pt>
                <c:pt idx="73259">
                  <c:v>0.14404339346894299</c:v>
                </c:pt>
                <c:pt idx="73260">
                  <c:v>0.159640107288674</c:v>
                </c:pt>
                <c:pt idx="73261">
                  <c:v>0.111895891988289</c:v>
                </c:pt>
                <c:pt idx="73262">
                  <c:v>0.11097455713345999</c:v>
                </c:pt>
                <c:pt idx="73263">
                  <c:v>0.118938974753368</c:v>
                </c:pt>
                <c:pt idx="73264">
                  <c:v>0.114632571285131</c:v>
                </c:pt>
                <c:pt idx="73265">
                  <c:v>0.11208425523882599</c:v>
                </c:pt>
                <c:pt idx="73266">
                  <c:v>0.18382260876120199</c:v>
                </c:pt>
                <c:pt idx="73267">
                  <c:v>0.24062959395810499</c:v>
                </c:pt>
                <c:pt idx="73268">
                  <c:v>0.282085099671464</c:v>
                </c:pt>
                <c:pt idx="73269">
                  <c:v>0.30383858882620302</c:v>
                </c:pt>
                <c:pt idx="73270">
                  <c:v>0.30737258493701802</c:v>
                </c:pt>
                <c:pt idx="73271">
                  <c:v>0.2573095502651</c:v>
                </c:pt>
                <c:pt idx="73272">
                  <c:v>0.26241278345829999</c:v>
                </c:pt>
                <c:pt idx="73273">
                  <c:v>0.40652998303958099</c:v>
                </c:pt>
                <c:pt idx="73274">
                  <c:v>0.41224660099049099</c:v>
                </c:pt>
                <c:pt idx="73275">
                  <c:v>0.36567893040347799</c:v>
                </c:pt>
                <c:pt idx="73276">
                  <c:v>0.32580938665865999</c:v>
                </c:pt>
                <c:pt idx="73277">
                  <c:v>0.32774096533583502</c:v>
                </c:pt>
                <c:pt idx="73278">
                  <c:v>0.338286605145518</c:v>
                </c:pt>
                <c:pt idx="73279">
                  <c:v>0.337338401973726</c:v>
                </c:pt>
                <c:pt idx="73280">
                  <c:v>0.32159779810394601</c:v>
                </c:pt>
                <c:pt idx="73281">
                  <c:v>0.27513100782765498</c:v>
                </c:pt>
                <c:pt idx="73282">
                  <c:v>0.270003193290687</c:v>
                </c:pt>
                <c:pt idx="73283">
                  <c:v>0.45633776766692902</c:v>
                </c:pt>
                <c:pt idx="73284">
                  <c:v>0.49336090914325598</c:v>
                </c:pt>
                <c:pt idx="73285">
                  <c:v>0.481762443384532</c:v>
                </c:pt>
                <c:pt idx="73286">
                  <c:v>0.481762443384532</c:v>
                </c:pt>
                <c:pt idx="73287">
                  <c:v>0.438529210286981</c:v>
                </c:pt>
                <c:pt idx="73288">
                  <c:v>0.43848288863928297</c:v>
                </c:pt>
                <c:pt idx="73289">
                  <c:v>0.59069245725397801</c:v>
                </c:pt>
                <c:pt idx="73290">
                  <c:v>0.593334453498779</c:v>
                </c:pt>
                <c:pt idx="73291">
                  <c:v>0.59556548345529903</c:v>
                </c:pt>
                <c:pt idx="73292">
                  <c:v>0.59931593006456996</c:v>
                </c:pt>
                <c:pt idx="73293">
                  <c:v>0.64258833383317904</c:v>
                </c:pt>
                <c:pt idx="73294">
                  <c:v>0.66847603385009102</c:v>
                </c:pt>
                <c:pt idx="73295">
                  <c:v>0.65937431844595795</c:v>
                </c:pt>
                <c:pt idx="73296">
                  <c:v>0.64558502712157995</c:v>
                </c:pt>
                <c:pt idx="73297">
                  <c:v>0.66150195046640803</c:v>
                </c:pt>
                <c:pt idx="73298">
                  <c:v>0.65153787500548099</c:v>
                </c:pt>
                <c:pt idx="73299">
                  <c:v>0.65345450859654997</c:v>
                </c:pt>
                <c:pt idx="73300">
                  <c:v>0.66341238221568199</c:v>
                </c:pt>
                <c:pt idx="73301">
                  <c:v>0.65212478329769497</c:v>
                </c:pt>
                <c:pt idx="73302">
                  <c:v>0.693028805614892</c:v>
                </c:pt>
                <c:pt idx="73303">
                  <c:v>0.70230430557519996</c:v>
                </c:pt>
                <c:pt idx="73304">
                  <c:v>0.67980647558793905</c:v>
                </c:pt>
                <c:pt idx="73305">
                  <c:v>0.79476929901436899</c:v>
                </c:pt>
                <c:pt idx="73306">
                  <c:v>0.77601506326726799</c:v>
                </c:pt>
                <c:pt idx="73307">
                  <c:v>0.77076217298413197</c:v>
                </c:pt>
                <c:pt idx="73308">
                  <c:v>0.77925562478489496</c:v>
                </c:pt>
                <c:pt idx="73309">
                  <c:v>0.77363219422442497</c:v>
                </c:pt>
                <c:pt idx="73310">
                  <c:v>0.79063553654330399</c:v>
                </c:pt>
                <c:pt idx="73311">
                  <c:v>0.77351476647513495</c:v>
                </c:pt>
                <c:pt idx="73312">
                  <c:v>0.90480111110362205</c:v>
                </c:pt>
                <c:pt idx="73313">
                  <c:v>0.92781628117597104</c:v>
                </c:pt>
                <c:pt idx="73314">
                  <c:v>0.916375453591462</c:v>
                </c:pt>
                <c:pt idx="73315">
                  <c:v>0.90908400963262004</c:v>
                </c:pt>
                <c:pt idx="73316">
                  <c:v>0.90855480199217897</c:v>
                </c:pt>
                <c:pt idx="73317">
                  <c:v>0.959710045928164</c:v>
                </c:pt>
                <c:pt idx="73318">
                  <c:v>0.94826741386760505</c:v>
                </c:pt>
                <c:pt idx="73319">
                  <c:v>0.95361462625368898</c:v>
                </c:pt>
                <c:pt idx="73320">
                  <c:v>-1.0528266134139899E-3</c:v>
                </c:pt>
                <c:pt idx="73321">
                  <c:v>4.9705748386832298E-3</c:v>
                </c:pt>
                <c:pt idx="73322" formatCode="0.00E+00">
                  <c:v>-3.8831375390735398E-5</c:v>
                </c:pt>
                <c:pt idx="73323">
                  <c:v>1.24607392174496E-2</c:v>
                </c:pt>
                <c:pt idx="73324">
                  <c:v>8.0955807416385195E-3</c:v>
                </c:pt>
                <c:pt idx="73325">
                  <c:v>4.2653521563406002E-2</c:v>
                </c:pt>
                <c:pt idx="73326">
                  <c:v>4.679186737721E-2</c:v>
                </c:pt>
                <c:pt idx="73327">
                  <c:v>5.6666265381282603E-2</c:v>
                </c:pt>
                <c:pt idx="73328">
                  <c:v>5.90078823688404E-2</c:v>
                </c:pt>
                <c:pt idx="73329">
                  <c:v>7.7351768564812795E-2</c:v>
                </c:pt>
                <c:pt idx="73330">
                  <c:v>1.6986358211224999E-2</c:v>
                </c:pt>
                <c:pt idx="73331">
                  <c:v>6.2006132915117501E-2</c:v>
                </c:pt>
                <c:pt idx="73332">
                  <c:v>7.5089037589571597E-2</c:v>
                </c:pt>
                <c:pt idx="73333">
                  <c:v>0.17348037082711401</c:v>
                </c:pt>
                <c:pt idx="73334">
                  <c:v>0.17379127570502101</c:v>
                </c:pt>
                <c:pt idx="73335">
                  <c:v>0.19103925983632</c:v>
                </c:pt>
                <c:pt idx="73336">
                  <c:v>1.57932884903269E-2</c:v>
                </c:pt>
                <c:pt idx="73337">
                  <c:v>2.3021183127487799E-2</c:v>
                </c:pt>
                <c:pt idx="73338">
                  <c:v>-4.0219414700254301E-2</c:v>
                </c:pt>
                <c:pt idx="73339">
                  <c:v>0.13269775106665899</c:v>
                </c:pt>
                <c:pt idx="73340">
                  <c:v>2.04160949299385E-2</c:v>
                </c:pt>
                <c:pt idx="73341">
                  <c:v>3.9850341050913597E-2</c:v>
                </c:pt>
                <c:pt idx="73342">
                  <c:v>1.7425477195702699E-2</c:v>
                </c:pt>
                <c:pt idx="73343">
                  <c:v>2.9255181646905899E-2</c:v>
                </c:pt>
                <c:pt idx="73344">
                  <c:v>2.7562493217205601E-2</c:v>
                </c:pt>
                <c:pt idx="73345">
                  <c:v>3.3780671202752098E-2</c:v>
                </c:pt>
                <c:pt idx="73346">
                  <c:v>2.3143139087360601E-2</c:v>
                </c:pt>
                <c:pt idx="73347">
                  <c:v>6.1956465745954502E-2</c:v>
                </c:pt>
                <c:pt idx="73348">
                  <c:v>0.114457461702087</c:v>
                </c:pt>
                <c:pt idx="73349">
                  <c:v>0.206063899824208</c:v>
                </c:pt>
                <c:pt idx="73350">
                  <c:v>0.17414226021121801</c:v>
                </c:pt>
                <c:pt idx="73351">
                  <c:v>0.180736894174514</c:v>
                </c:pt>
                <c:pt idx="73352">
                  <c:v>0.16504533789388201</c:v>
                </c:pt>
                <c:pt idx="73353">
                  <c:v>0.15627745896819201</c:v>
                </c:pt>
                <c:pt idx="73354">
                  <c:v>-1.2604815880023299E-2</c:v>
                </c:pt>
                <c:pt idx="73355">
                  <c:v>-1.7900516180903801E-2</c:v>
                </c:pt>
                <c:pt idx="73356">
                  <c:v>-1.49865315162858E-2</c:v>
                </c:pt>
                <c:pt idx="73357">
                  <c:v>-1.40902387862993E-2</c:v>
                </c:pt>
                <c:pt idx="73358">
                  <c:v>-1.17396559933184E-2</c:v>
                </c:pt>
                <c:pt idx="73359">
                  <c:v>-1.15894448157196E-2</c:v>
                </c:pt>
                <c:pt idx="73360">
                  <c:v>-9.3568640658885302E-3</c:v>
                </c:pt>
                <c:pt idx="73361">
                  <c:v>-3.4038598087496402E-2</c:v>
                </c:pt>
                <c:pt idx="73362">
                  <c:v>-3.6786531024160997E-2</c:v>
                </c:pt>
                <c:pt idx="73363">
                  <c:v>-5.4543635760235798E-2</c:v>
                </c:pt>
                <c:pt idx="73364">
                  <c:v>-5.4886472563748998E-2</c:v>
                </c:pt>
                <c:pt idx="73365">
                  <c:v>-5.5639647797936599E-2</c:v>
                </c:pt>
                <c:pt idx="73366">
                  <c:v>-8.1779172686773594E-2</c:v>
                </c:pt>
                <c:pt idx="73367">
                  <c:v>-5.8433140748385098E-2</c:v>
                </c:pt>
                <c:pt idx="73368">
                  <c:v>-5.8957238966360598E-2</c:v>
                </c:pt>
                <c:pt idx="73369">
                  <c:v>-7.6702880861353004E-2</c:v>
                </c:pt>
                <c:pt idx="73370">
                  <c:v>-7.2855652662476802E-2</c:v>
                </c:pt>
                <c:pt idx="73371">
                  <c:v>-8.4971004285937707E-2</c:v>
                </c:pt>
                <c:pt idx="73372">
                  <c:v>-1.5969048131438499E-2</c:v>
                </c:pt>
                <c:pt idx="73373">
                  <c:v>-3.5434825463874102E-2</c:v>
                </c:pt>
                <c:pt idx="73374">
                  <c:v>-3.8013120676960201E-2</c:v>
                </c:pt>
                <c:pt idx="73375">
                  <c:v>-3.9759063802677401E-2</c:v>
                </c:pt>
                <c:pt idx="73376">
                  <c:v>-3.5443267712762898E-2</c:v>
                </c:pt>
                <c:pt idx="73377">
                  <c:v>-7.3640589927896896E-3</c:v>
                </c:pt>
                <c:pt idx="73378">
                  <c:v>-6.2240478642709898E-3</c:v>
                </c:pt>
                <c:pt idx="73379" formatCode="0.00E+00">
                  <c:v>-5.8748961580845605E-4</c:v>
                </c:pt>
                <c:pt idx="73380" formatCode="0.00E+00">
                  <c:v>-3.7011851402235502E-4</c:v>
                </c:pt>
                <c:pt idx="73381">
                  <c:v>-2.5799755126590902E-2</c:v>
                </c:pt>
                <c:pt idx="73382">
                  <c:v>-2.7511097398739099E-2</c:v>
                </c:pt>
                <c:pt idx="73383">
                  <c:v>-3.1076976716706499E-2</c:v>
                </c:pt>
                <c:pt idx="73384">
                  <c:v>-2.6083428147428402E-2</c:v>
                </c:pt>
                <c:pt idx="73385">
                  <c:v>-2.73217551784012E-2</c:v>
                </c:pt>
                <c:pt idx="73386">
                  <c:v>-4.7531210891862401E-2</c:v>
                </c:pt>
                <c:pt idx="73387">
                  <c:v>-4.5104938365346701E-2</c:v>
                </c:pt>
                <c:pt idx="73388">
                  <c:v>-4.9753779372637003E-2</c:v>
                </c:pt>
                <c:pt idx="73389">
                  <c:v>-4.4153497540578401E-2</c:v>
                </c:pt>
                <c:pt idx="73390">
                  <c:v>-5.0542603449816398E-2</c:v>
                </c:pt>
                <c:pt idx="73391">
                  <c:v>-3.8001550628225397E-2</c:v>
                </c:pt>
                <c:pt idx="73392">
                  <c:v>-4.12245186751845E-2</c:v>
                </c:pt>
                <c:pt idx="73393">
                  <c:v>-3.4089811912537002E-2</c:v>
                </c:pt>
                <c:pt idx="73394">
                  <c:v>-4.5483584903301698E-2</c:v>
                </c:pt>
                <c:pt idx="73395">
                  <c:v>-2.8345668812961002E-2</c:v>
                </c:pt>
                <c:pt idx="73396">
                  <c:v>-3.09303657669814E-2</c:v>
                </c:pt>
                <c:pt idx="73397">
                  <c:v>-3.4461316080870802E-2</c:v>
                </c:pt>
                <c:pt idx="73398">
                  <c:v>1.26654572852638E-2</c:v>
                </c:pt>
                <c:pt idx="73399">
                  <c:v>8.4741895845197295E-3</c:v>
                </c:pt>
                <c:pt idx="73400">
                  <c:v>-1.1291838193078199E-2</c:v>
                </c:pt>
                <c:pt idx="73401">
                  <c:v>-8.0803377497251604E-3</c:v>
                </c:pt>
                <c:pt idx="73402">
                  <c:v>-6.02025374040349E-3</c:v>
                </c:pt>
                <c:pt idx="73403">
                  <c:v>-6.8776905782101903E-3</c:v>
                </c:pt>
                <c:pt idx="73404">
                  <c:v>-2.0601419093486201E-2</c:v>
                </c:pt>
                <c:pt idx="73405">
                  <c:v>-2.89786092394064E-2</c:v>
                </c:pt>
                <c:pt idx="73406">
                  <c:v>5.9809575571842999E-3</c:v>
                </c:pt>
                <c:pt idx="73407">
                  <c:v>3.1013729880289202E-3</c:v>
                </c:pt>
                <c:pt idx="73408">
                  <c:v>5.1053532476827902E-2</c:v>
                </c:pt>
                <c:pt idx="73409">
                  <c:v>4.3850660706473699E-2</c:v>
                </c:pt>
                <c:pt idx="73410">
                  <c:v>4.1137828134293099E-2</c:v>
                </c:pt>
                <c:pt idx="73411">
                  <c:v>1.9889132032813301E-2</c:v>
                </c:pt>
                <c:pt idx="73412">
                  <c:v>-3.3293108323828098E-2</c:v>
                </c:pt>
                <c:pt idx="73413">
                  <c:v>2.7512347201927799E-3</c:v>
                </c:pt>
                <c:pt idx="73414">
                  <c:v>2.8862097304607998E-2</c:v>
                </c:pt>
                <c:pt idx="73415">
                  <c:v>8.3345770094543595E-2</c:v>
                </c:pt>
                <c:pt idx="73416">
                  <c:v>0.133025440935677</c:v>
                </c:pt>
                <c:pt idx="73417">
                  <c:v>0.101334612318873</c:v>
                </c:pt>
                <c:pt idx="73418">
                  <c:v>0.116921423344564</c:v>
                </c:pt>
                <c:pt idx="73419">
                  <c:v>3.8500843703816297E-2</c:v>
                </c:pt>
                <c:pt idx="73420">
                  <c:v>0.157016946600985</c:v>
                </c:pt>
                <c:pt idx="73421">
                  <c:v>0.148231524622564</c:v>
                </c:pt>
                <c:pt idx="73422">
                  <c:v>0.17310184645139201</c:v>
                </c:pt>
                <c:pt idx="73423">
                  <c:v>0.23374895409646701</c:v>
                </c:pt>
                <c:pt idx="73424">
                  <c:v>0.23696134756596901</c:v>
                </c:pt>
                <c:pt idx="73425">
                  <c:v>0.27969787671923402</c:v>
                </c:pt>
                <c:pt idx="73426">
                  <c:v>0.32299511580948098</c:v>
                </c:pt>
                <c:pt idx="73427">
                  <c:v>0.23910980700264101</c:v>
                </c:pt>
                <c:pt idx="73428">
                  <c:v>0.19634923327716</c:v>
                </c:pt>
                <c:pt idx="73429">
                  <c:v>0.16749610550111399</c:v>
                </c:pt>
                <c:pt idx="73430">
                  <c:v>0.25321669380060902</c:v>
                </c:pt>
                <c:pt idx="73431">
                  <c:v>0.26626730247205699</c:v>
                </c:pt>
                <c:pt idx="73432">
                  <c:v>0.278467192790745</c:v>
                </c:pt>
                <c:pt idx="73433">
                  <c:v>0.236905570235838</c:v>
                </c:pt>
                <c:pt idx="73434">
                  <c:v>0.232296524813911</c:v>
                </c:pt>
                <c:pt idx="73435">
                  <c:v>0.26338244451238702</c:v>
                </c:pt>
                <c:pt idx="73436">
                  <c:v>0.268604287525676</c:v>
                </c:pt>
                <c:pt idx="73437">
                  <c:v>0.29578125680387402</c:v>
                </c:pt>
                <c:pt idx="73438">
                  <c:v>0.30306453776849901</c:v>
                </c:pt>
                <c:pt idx="73439">
                  <c:v>7.2040791520830904E-3</c:v>
                </c:pt>
                <c:pt idx="73440">
                  <c:v>2.25596946046446E-3</c:v>
                </c:pt>
                <c:pt idx="73441">
                  <c:v>6.2349289117971099E-3</c:v>
                </c:pt>
                <c:pt idx="73442">
                  <c:v>5.4118992984866204E-3</c:v>
                </c:pt>
                <c:pt idx="73443">
                  <c:v>5.3990242188011097E-3</c:v>
                </c:pt>
                <c:pt idx="73444">
                  <c:v>1.8491421407418301E-3</c:v>
                </c:pt>
                <c:pt idx="73445">
                  <c:v>7.7660770891887498E-3</c:v>
                </c:pt>
                <c:pt idx="73446">
                  <c:v>3.7281127099619798E-3</c:v>
                </c:pt>
                <c:pt idx="73447">
                  <c:v>2.9439658584999801E-3</c:v>
                </c:pt>
                <c:pt idx="73448">
                  <c:v>3.8396590598563402E-2</c:v>
                </c:pt>
                <c:pt idx="73449">
                  <c:v>-1.1090794077832601E-3</c:v>
                </c:pt>
                <c:pt idx="73450">
                  <c:v>3.2280239869522498E-2</c:v>
                </c:pt>
                <c:pt idx="73451">
                  <c:v>4.1507649909799403E-2</c:v>
                </c:pt>
                <c:pt idx="73452">
                  <c:v>4.0358758933308501E-2</c:v>
                </c:pt>
                <c:pt idx="73453">
                  <c:v>4.3442387381869799E-2</c:v>
                </c:pt>
                <c:pt idx="73454">
                  <c:v>3.3495900268855003E-2</c:v>
                </c:pt>
                <c:pt idx="73455">
                  <c:v>3.4032304896933901E-2</c:v>
                </c:pt>
                <c:pt idx="73456">
                  <c:v>3.9490318926289597E-2</c:v>
                </c:pt>
                <c:pt idx="73457">
                  <c:v>4.5087623005677098E-2</c:v>
                </c:pt>
                <c:pt idx="73458">
                  <c:v>5.1623550634421103E-2</c:v>
                </c:pt>
                <c:pt idx="73459">
                  <c:v>4.43932689021573E-2</c:v>
                </c:pt>
                <c:pt idx="73460">
                  <c:v>1.5080035445731201E-2</c:v>
                </c:pt>
                <c:pt idx="73461">
                  <c:v>7.4384090588949195E-2</c:v>
                </c:pt>
                <c:pt idx="73462">
                  <c:v>0.13250414024586901</c:v>
                </c:pt>
                <c:pt idx="73463">
                  <c:v>0.138239015302139</c:v>
                </c:pt>
                <c:pt idx="73464">
                  <c:v>8.9944270519268302E-2</c:v>
                </c:pt>
                <c:pt idx="73465">
                  <c:v>0.114882454374924</c:v>
                </c:pt>
                <c:pt idx="73466">
                  <c:v>5.3912507576393903E-2</c:v>
                </c:pt>
                <c:pt idx="73467">
                  <c:v>0.22672254436383299</c:v>
                </c:pt>
                <c:pt idx="73468">
                  <c:v>0.209896931907503</c:v>
                </c:pt>
                <c:pt idx="73469">
                  <c:v>0.15903791849888399</c:v>
                </c:pt>
                <c:pt idx="73470">
                  <c:v>0.140203032648576</c:v>
                </c:pt>
                <c:pt idx="73471">
                  <c:v>0.124725292772719</c:v>
                </c:pt>
                <c:pt idx="73472">
                  <c:v>7.2040791520830904E-3</c:v>
                </c:pt>
                <c:pt idx="73473">
                  <c:v>1.45352396236724E-2</c:v>
                </c:pt>
                <c:pt idx="73474">
                  <c:v>5.3917740369937503E-3</c:v>
                </c:pt>
                <c:pt idx="73475">
                  <c:v>6.5477605309618402E-3</c:v>
                </c:pt>
                <c:pt idx="73476">
                  <c:v>1.71220452409737E-3</c:v>
                </c:pt>
                <c:pt idx="73477" formatCode="0.00E+00">
                  <c:v>5.2183406159311802E-5</c:v>
                </c:pt>
                <c:pt idx="73478">
                  <c:v>-1.44893729022066E-3</c:v>
                </c:pt>
                <c:pt idx="73479">
                  <c:v>-3.9903289700717803E-3</c:v>
                </c:pt>
                <c:pt idx="73480">
                  <c:v>-1.2921168435160401E-3</c:v>
                </c:pt>
                <c:pt idx="73481">
                  <c:v>-1.71248717224692E-3</c:v>
                </c:pt>
                <c:pt idx="73482" formatCode="0.00E+00">
                  <c:v>-3.2423474483112003E-4</c:v>
                </c:pt>
                <c:pt idx="73483">
                  <c:v>-1.8668886633161901E-3</c:v>
                </c:pt>
                <c:pt idx="73484">
                  <c:v>-4.1058570460612504E-3</c:v>
                </c:pt>
                <c:pt idx="73485">
                  <c:v>-5.8137365461934298E-3</c:v>
                </c:pt>
                <c:pt idx="73486">
                  <c:v>-7.4686942103945296E-3</c:v>
                </c:pt>
                <c:pt idx="73487">
                  <c:v>8.44797605178495E-2</c:v>
                </c:pt>
                <c:pt idx="73488">
                  <c:v>7.9977345829458799E-2</c:v>
                </c:pt>
                <c:pt idx="73489">
                  <c:v>8.8556116394211196E-2</c:v>
                </c:pt>
                <c:pt idx="73490">
                  <c:v>7.9618664905141995E-2</c:v>
                </c:pt>
                <c:pt idx="73491">
                  <c:v>0.12715826227164301</c:v>
                </c:pt>
                <c:pt idx="73492">
                  <c:v>0.122888376385705</c:v>
                </c:pt>
                <c:pt idx="73493">
                  <c:v>0.12596242486061199</c:v>
                </c:pt>
                <c:pt idx="73494">
                  <c:v>0.11377867850503801</c:v>
                </c:pt>
                <c:pt idx="73495">
                  <c:v>0.120332074888843</c:v>
                </c:pt>
                <c:pt idx="73496">
                  <c:v>-3.6043387528423799E-3</c:v>
                </c:pt>
                <c:pt idx="73497" formatCode="0.00E+00">
                  <c:v>6.8211391090722197E-4</c:v>
                </c:pt>
                <c:pt idx="73498">
                  <c:v>-4.0774253266877497E-3</c:v>
                </c:pt>
                <c:pt idx="73499">
                  <c:v>1.1433728610359401E-2</c:v>
                </c:pt>
                <c:pt idx="73500">
                  <c:v>4.3803044544105503E-2</c:v>
                </c:pt>
                <c:pt idx="73501">
                  <c:v>4.3402572707705998E-2</c:v>
                </c:pt>
                <c:pt idx="73502">
                  <c:v>2.7880069273616501E-2</c:v>
                </c:pt>
                <c:pt idx="73503">
                  <c:v>2.8130878451631602E-2</c:v>
                </c:pt>
                <c:pt idx="73504">
                  <c:v>1.88846044590214E-2</c:v>
                </c:pt>
                <c:pt idx="73505">
                  <c:v>2.2188222190593701E-2</c:v>
                </c:pt>
                <c:pt idx="73506">
                  <c:v>1.6770741075093399E-2</c:v>
                </c:pt>
                <c:pt idx="73507">
                  <c:v>0.10173190760607299</c:v>
                </c:pt>
                <c:pt idx="73508">
                  <c:v>6.2864070267038594E-2</c:v>
                </c:pt>
                <c:pt idx="73509">
                  <c:v>0.10235611570916001</c:v>
                </c:pt>
                <c:pt idx="73510">
                  <c:v>0.14102881836608999</c:v>
                </c:pt>
                <c:pt idx="73511">
                  <c:v>8.4302180679689004E-2</c:v>
                </c:pt>
                <c:pt idx="73512">
                  <c:v>7.8362773325069801E-2</c:v>
                </c:pt>
                <c:pt idx="73513">
                  <c:v>7.5535110073926701E-2</c:v>
                </c:pt>
                <c:pt idx="73514">
                  <c:v>7.5674033598435095E-2</c:v>
                </c:pt>
                <c:pt idx="73515">
                  <c:v>9.4844612424504496E-2</c:v>
                </c:pt>
                <c:pt idx="73516">
                  <c:v>0.101151079521412</c:v>
                </c:pt>
                <c:pt idx="73517">
                  <c:v>8.7124343802928494E-2</c:v>
                </c:pt>
                <c:pt idx="73518">
                  <c:v>0.100015113349168</c:v>
                </c:pt>
                <c:pt idx="73519">
                  <c:v>0.12618352464395999</c:v>
                </c:pt>
                <c:pt idx="73520">
                  <c:v>7.0991292345642998E-2</c:v>
                </c:pt>
                <c:pt idx="73521">
                  <c:v>8.1092146168080206E-2</c:v>
                </c:pt>
                <c:pt idx="73522">
                  <c:v>1.76771925683205E-2</c:v>
                </c:pt>
                <c:pt idx="73523">
                  <c:v>8.6899039092886501E-2</c:v>
                </c:pt>
                <c:pt idx="73524">
                  <c:v>7.9965774111035504E-2</c:v>
                </c:pt>
                <c:pt idx="73525">
                  <c:v>0.15278107557276299</c:v>
                </c:pt>
                <c:pt idx="73526">
                  <c:v>0.15096865650296601</c:v>
                </c:pt>
                <c:pt idx="73527">
                  <c:v>0.13721614380500799</c:v>
                </c:pt>
                <c:pt idx="73528">
                  <c:v>0.14093692195450999</c:v>
                </c:pt>
                <c:pt idx="73529">
                  <c:v>0.165848759850831</c:v>
                </c:pt>
                <c:pt idx="73530">
                  <c:v>0.15738552518013299</c:v>
                </c:pt>
                <c:pt idx="73531">
                  <c:v>0.18010231001475499</c:v>
                </c:pt>
                <c:pt idx="73532">
                  <c:v>0.19968662013937599</c:v>
                </c:pt>
                <c:pt idx="73533">
                  <c:v>0.22086988626831999</c:v>
                </c:pt>
                <c:pt idx="73534">
                  <c:v>0.25908923858508398</c:v>
                </c:pt>
                <c:pt idx="73535">
                  <c:v>0.18992922115086699</c:v>
                </c:pt>
                <c:pt idx="73536">
                  <c:v>0.19160417678802</c:v>
                </c:pt>
                <c:pt idx="73537">
                  <c:v>0.19991663822580799</c:v>
                </c:pt>
                <c:pt idx="73538">
                  <c:v>0.22914614621447901</c:v>
                </c:pt>
                <c:pt idx="73539">
                  <c:v>0.22388000033532801</c:v>
                </c:pt>
                <c:pt idx="73540">
                  <c:v>0.16148452505376701</c:v>
                </c:pt>
                <c:pt idx="73541">
                  <c:v>0.254153397284205</c:v>
                </c:pt>
                <c:pt idx="73542">
                  <c:v>0.139091656395573</c:v>
                </c:pt>
                <c:pt idx="73543">
                  <c:v>0.39173389463800501</c:v>
                </c:pt>
                <c:pt idx="73544">
                  <c:v>0.379966756350819</c:v>
                </c:pt>
                <c:pt idx="73545">
                  <c:v>0.40442049847427303</c:v>
                </c:pt>
                <c:pt idx="73546">
                  <c:v>0.40128042164149302</c:v>
                </c:pt>
                <c:pt idx="73547">
                  <c:v>0.40189863459160602</c:v>
                </c:pt>
                <c:pt idx="73548">
                  <c:v>0.25370478907399702</c:v>
                </c:pt>
                <c:pt idx="73549">
                  <c:v>0.23876340983442801</c:v>
                </c:pt>
                <c:pt idx="73550">
                  <c:v>0.25719976290144198</c:v>
                </c:pt>
                <c:pt idx="73551">
                  <c:v>0.31749562934680298</c:v>
                </c:pt>
                <c:pt idx="73552">
                  <c:v>0.43523724148485898</c:v>
                </c:pt>
                <c:pt idx="73553">
                  <c:v>0.41133452357842998</c:v>
                </c:pt>
                <c:pt idx="73554">
                  <c:v>4.9114360008870499E-3</c:v>
                </c:pt>
                <c:pt idx="73555">
                  <c:v>1.12924333214594E-2</c:v>
                </c:pt>
                <c:pt idx="73556">
                  <c:v>8.6391985228182408E-3</c:v>
                </c:pt>
                <c:pt idx="73557">
                  <c:v>2.8290628447530799E-2</c:v>
                </c:pt>
                <c:pt idx="73558">
                  <c:v>2.9501648073631401E-2</c:v>
                </c:pt>
                <c:pt idx="73559">
                  <c:v>3.4118623889518099E-2</c:v>
                </c:pt>
                <c:pt idx="73560">
                  <c:v>3.4129980700305898E-3</c:v>
                </c:pt>
                <c:pt idx="73561">
                  <c:v>3.9850547526720697E-3</c:v>
                </c:pt>
                <c:pt idx="73562">
                  <c:v>-1.75316609960138E-2</c:v>
                </c:pt>
                <c:pt idx="73563">
                  <c:v>-2.3355124898044099E-2</c:v>
                </c:pt>
                <c:pt idx="73564">
                  <c:v>-3.0679764931600802E-2</c:v>
                </c:pt>
                <c:pt idx="73565">
                  <c:v>-2.37113230623224E-2</c:v>
                </c:pt>
                <c:pt idx="73566">
                  <c:v>-4.7739271338057498E-2</c:v>
                </c:pt>
                <c:pt idx="73567">
                  <c:v>-4.5731011992398103E-2</c:v>
                </c:pt>
                <c:pt idx="73568">
                  <c:v>-4.7126323642849403E-2</c:v>
                </c:pt>
                <c:pt idx="73569">
                  <c:v>-4.7741728817944001E-2</c:v>
                </c:pt>
                <c:pt idx="73570">
                  <c:v>-5.8660378510626103E-2</c:v>
                </c:pt>
                <c:pt idx="73571">
                  <c:v>3.5411206681920299E-2</c:v>
                </c:pt>
                <c:pt idx="73572">
                  <c:v>-2.0700070875222899E-2</c:v>
                </c:pt>
                <c:pt idx="73573">
                  <c:v>-2.3422188394316999E-2</c:v>
                </c:pt>
                <c:pt idx="73574">
                  <c:v>-1.44417130347274E-2</c:v>
                </c:pt>
                <c:pt idx="73575">
                  <c:v>1.3751154658723201E-2</c:v>
                </c:pt>
                <c:pt idx="73576">
                  <c:v>1.36990910770107E-2</c:v>
                </c:pt>
                <c:pt idx="73577">
                  <c:v>0.12693901607272201</c:v>
                </c:pt>
                <c:pt idx="73578">
                  <c:v>-3.9774548428224803E-2</c:v>
                </c:pt>
                <c:pt idx="73579">
                  <c:v>-4.1216126418586102E-2</c:v>
                </c:pt>
                <c:pt idx="73580">
                  <c:v>-4.4056028347409598E-2</c:v>
                </c:pt>
                <c:pt idx="73581">
                  <c:v>-3.0661202770084502E-2</c:v>
                </c:pt>
                <c:pt idx="73582">
                  <c:v>-3.2844453359332303E-2</c:v>
                </c:pt>
                <c:pt idx="73583">
                  <c:v>-4.0544571582035102E-3</c:v>
                </c:pt>
                <c:pt idx="73584">
                  <c:v>-4.3452206786007697E-3</c:v>
                </c:pt>
                <c:pt idx="73585">
                  <c:v>-2.3089226586487902E-3</c:v>
                </c:pt>
                <c:pt idx="73586">
                  <c:v>-2.77342864306784E-3</c:v>
                </c:pt>
                <c:pt idx="73587">
                  <c:v>9.3630466984790897E-2</c:v>
                </c:pt>
                <c:pt idx="73588">
                  <c:v>-5.58261740129357E-2</c:v>
                </c:pt>
                <c:pt idx="73589">
                  <c:v>-4.5415496237161498E-2</c:v>
                </c:pt>
                <c:pt idx="73590">
                  <c:v>-0.20494053588441799</c:v>
                </c:pt>
                <c:pt idx="73591">
                  <c:v>-0.214282049390906</c:v>
                </c:pt>
                <c:pt idx="73592">
                  <c:v>-7.2040791520830904E-3</c:v>
                </c:pt>
                <c:pt idx="73593">
                  <c:v>-2.00730918977964E-3</c:v>
                </c:pt>
                <c:pt idx="73594">
                  <c:v>-3.6087019175838802E-3</c:v>
                </c:pt>
                <c:pt idx="73595">
                  <c:v>2.17440940735857E-3</c:v>
                </c:pt>
                <c:pt idx="73596" formatCode="0.00E+00">
                  <c:v>5.5720428167060898E-4</c:v>
                </c:pt>
                <c:pt idx="73597">
                  <c:v>-2.0781119143381301E-2</c:v>
                </c:pt>
                <c:pt idx="73598">
                  <c:v>-2.0918227531210299E-2</c:v>
                </c:pt>
                <c:pt idx="73599">
                  <c:v>-1.7457922911265598E-2</c:v>
                </c:pt>
                <c:pt idx="73600">
                  <c:v>-2.83596985074334E-2</c:v>
                </c:pt>
                <c:pt idx="73601">
                  <c:v>-2.1879183666297899E-2</c:v>
                </c:pt>
                <c:pt idx="73602">
                  <c:v>2.78415030309371E-2</c:v>
                </c:pt>
                <c:pt idx="73603">
                  <c:v>2.97810632583961E-2</c:v>
                </c:pt>
                <c:pt idx="73604">
                  <c:v>-1.08819696134372E-2</c:v>
                </c:pt>
                <c:pt idx="73605">
                  <c:v>-7.9433858686839207E-3</c:v>
                </c:pt>
                <c:pt idx="73606">
                  <c:v>-8.2799396083974505E-3</c:v>
                </c:pt>
                <c:pt idx="73607">
                  <c:v>-7.7502880523183599E-3</c:v>
                </c:pt>
                <c:pt idx="73608">
                  <c:v>-1.17195584878884E-2</c:v>
                </c:pt>
                <c:pt idx="73609">
                  <c:v>-1.0054522915359E-2</c:v>
                </c:pt>
                <c:pt idx="73610">
                  <c:v>3.1804857059328097E-2</c:v>
                </c:pt>
                <c:pt idx="73611">
                  <c:v>4.9467971079006197E-2</c:v>
                </c:pt>
                <c:pt idx="73612">
                  <c:v>5.0277047671554297E-2</c:v>
                </c:pt>
                <c:pt idx="73613">
                  <c:v>6.5320360203100697E-2</c:v>
                </c:pt>
                <c:pt idx="73614">
                  <c:v>6.8987802753313898E-2</c:v>
                </c:pt>
                <c:pt idx="73615">
                  <c:v>8.8174957700725795E-2</c:v>
                </c:pt>
                <c:pt idx="73616">
                  <c:v>4.1323300318587698E-2</c:v>
                </c:pt>
                <c:pt idx="73617">
                  <c:v>4.2025724202322499E-2</c:v>
                </c:pt>
                <c:pt idx="73618">
                  <c:v>4.2288072473560298E-2</c:v>
                </c:pt>
                <c:pt idx="73619">
                  <c:v>4.7444003788108299E-2</c:v>
                </c:pt>
                <c:pt idx="73620">
                  <c:v>4.7819622792409699E-2</c:v>
                </c:pt>
                <c:pt idx="73621">
                  <c:v>4.8609109111548303E-2</c:v>
                </c:pt>
                <c:pt idx="73622">
                  <c:v>3.10221184939771E-2</c:v>
                </c:pt>
                <c:pt idx="73623">
                  <c:v>3.1977441120850797E-2</c:v>
                </c:pt>
                <c:pt idx="73624">
                  <c:v>3.9020636230191003E-2</c:v>
                </c:pt>
                <c:pt idx="73625">
                  <c:v>1.3779571975512E-2</c:v>
                </c:pt>
                <c:pt idx="73626">
                  <c:v>6.95358031764437E-3</c:v>
                </c:pt>
                <c:pt idx="73627">
                  <c:v>1.3356277313977699E-2</c:v>
                </c:pt>
                <c:pt idx="73628">
                  <c:v>9.1999703824838797E-3</c:v>
                </c:pt>
                <c:pt idx="73629">
                  <c:v>2.03427528900577E-2</c:v>
                </c:pt>
                <c:pt idx="73630">
                  <c:v>1.88346341917742E-2</c:v>
                </c:pt>
                <c:pt idx="73631">
                  <c:v>8.0730266133650606E-3</c:v>
                </c:pt>
                <c:pt idx="73632">
                  <c:v>4.9454150286480899E-3</c:v>
                </c:pt>
                <c:pt idx="73633">
                  <c:v>3.0326883041167801E-2</c:v>
                </c:pt>
                <c:pt idx="73634">
                  <c:v>2.5492135622528798E-2</c:v>
                </c:pt>
                <c:pt idx="73635">
                  <c:v>2.42596538231389E-2</c:v>
                </c:pt>
                <c:pt idx="73636">
                  <c:v>1.9752817174047001E-2</c:v>
                </c:pt>
                <c:pt idx="73637">
                  <c:v>1.42995646173367E-2</c:v>
                </c:pt>
                <c:pt idx="73638">
                  <c:v>1.5671769233801699E-2</c:v>
                </c:pt>
                <c:pt idx="73639">
                  <c:v>1.22775307405265E-2</c:v>
                </c:pt>
                <c:pt idx="73640">
                  <c:v>9.1539964843447806E-3</c:v>
                </c:pt>
                <c:pt idx="73641">
                  <c:v>7.1061770355536E-3</c:v>
                </c:pt>
                <c:pt idx="73642">
                  <c:v>-1.10999040798542E-2</c:v>
                </c:pt>
                <c:pt idx="73643">
                  <c:v>-8.9811751043862298E-3</c:v>
                </c:pt>
                <c:pt idx="73644">
                  <c:v>-6.2430630171192896E-3</c:v>
                </c:pt>
                <c:pt idx="73645">
                  <c:v>8.9655509958177504E-3</c:v>
                </c:pt>
                <c:pt idx="73646">
                  <c:v>6.8036757852674096E-3</c:v>
                </c:pt>
                <c:pt idx="73647">
                  <c:v>9.2381179455118794E-3</c:v>
                </c:pt>
                <c:pt idx="73648">
                  <c:v>4.2537872536761299E-2</c:v>
                </c:pt>
                <c:pt idx="73649">
                  <c:v>4.24810206032286E-2</c:v>
                </c:pt>
                <c:pt idx="73650">
                  <c:v>1.6045733830510799E-2</c:v>
                </c:pt>
                <c:pt idx="73651">
                  <c:v>-1.4311813277467699E-3</c:v>
                </c:pt>
                <c:pt idx="73652">
                  <c:v>2.9112778444750902E-2</c:v>
                </c:pt>
                <c:pt idx="73653">
                  <c:v>2.9207988938046901E-2</c:v>
                </c:pt>
                <c:pt idx="73654">
                  <c:v>2.9098609433480999E-2</c:v>
                </c:pt>
                <c:pt idx="73655">
                  <c:v>2.8332418015688501E-2</c:v>
                </c:pt>
                <c:pt idx="73656">
                  <c:v>3.91849392883592E-2</c:v>
                </c:pt>
                <c:pt idx="73657">
                  <c:v>4.3036714149853099E-2</c:v>
                </c:pt>
                <c:pt idx="73658">
                  <c:v>6.0380714236628101E-2</c:v>
                </c:pt>
                <c:pt idx="73659">
                  <c:v>6.0983207032496399E-2</c:v>
                </c:pt>
                <c:pt idx="73660">
                  <c:v>3.1241016909265298E-2</c:v>
                </c:pt>
                <c:pt idx="73661">
                  <c:v>4.8867265845585497E-2</c:v>
                </c:pt>
                <c:pt idx="73662">
                  <c:v>3.0786893384234099E-2</c:v>
                </c:pt>
                <c:pt idx="73663">
                  <c:v>3.0662110903617999E-2</c:v>
                </c:pt>
                <c:pt idx="73664">
                  <c:v>3.0474729858021E-2</c:v>
                </c:pt>
                <c:pt idx="73665">
                  <c:v>4.5082273900751403E-2</c:v>
                </c:pt>
                <c:pt idx="73666">
                  <c:v>1.40461671407974E-2</c:v>
                </c:pt>
                <c:pt idx="73667">
                  <c:v>1.4455630061372699E-2</c:v>
                </c:pt>
                <c:pt idx="73668">
                  <c:v>1.6153634067802999E-2</c:v>
                </c:pt>
                <c:pt idx="73669">
                  <c:v>1.52537644939438E-2</c:v>
                </c:pt>
                <c:pt idx="73670">
                  <c:v>5.0466638988444501E-3</c:v>
                </c:pt>
                <c:pt idx="73671">
                  <c:v>2.9398147459711501E-3</c:v>
                </c:pt>
                <c:pt idx="73672">
                  <c:v>9.1992480580618194E-3</c:v>
                </c:pt>
                <c:pt idx="73673">
                  <c:v>8.9137129484733093E-3</c:v>
                </c:pt>
                <c:pt idx="73674">
                  <c:v>-1.4296390089498701E-3</c:v>
                </c:pt>
                <c:pt idx="73675">
                  <c:v>1.87477934559376E-3</c:v>
                </c:pt>
                <c:pt idx="73676" formatCode="0.00E+00">
                  <c:v>7.3532944661436296E-4</c:v>
                </c:pt>
                <c:pt idx="73677">
                  <c:v>2.1044388071666101E-2</c:v>
                </c:pt>
                <c:pt idx="73678">
                  <c:v>4.0564738586579899E-2</c:v>
                </c:pt>
                <c:pt idx="73679">
                  <c:v>4.0470062183296199E-2</c:v>
                </c:pt>
                <c:pt idx="73680">
                  <c:v>4.5357548840939399E-2</c:v>
                </c:pt>
                <c:pt idx="73681">
                  <c:v>4.68356497680502E-2</c:v>
                </c:pt>
                <c:pt idx="73682">
                  <c:v>4.04839466299593E-2</c:v>
                </c:pt>
                <c:pt idx="73683">
                  <c:v>4.1807566438166001E-2</c:v>
                </c:pt>
                <c:pt idx="73684">
                  <c:v>4.0789510058244202E-2</c:v>
                </c:pt>
                <c:pt idx="73685">
                  <c:v>4.0973620577388202E-2</c:v>
                </c:pt>
                <c:pt idx="73686">
                  <c:v>3.5159947050411498E-2</c:v>
                </c:pt>
                <c:pt idx="73687">
                  <c:v>3.8503961775667901E-2</c:v>
                </c:pt>
                <c:pt idx="73688">
                  <c:v>2.0481782807983701E-2</c:v>
                </c:pt>
                <c:pt idx="73689">
                  <c:v>1.9689147837588E-2</c:v>
                </c:pt>
                <c:pt idx="73690">
                  <c:v>1.98268557635146E-2</c:v>
                </c:pt>
                <c:pt idx="73691">
                  <c:v>2.6718144280698498E-2</c:v>
                </c:pt>
                <c:pt idx="73692">
                  <c:v>2.7332246220571801E-2</c:v>
                </c:pt>
                <c:pt idx="73693">
                  <c:v>3.00090607015575E-2</c:v>
                </c:pt>
                <c:pt idx="73694">
                  <c:v>3.22280468647375E-2</c:v>
                </c:pt>
                <c:pt idx="73695">
                  <c:v>4.4870850395459301E-2</c:v>
                </c:pt>
                <c:pt idx="73696">
                  <c:v>6.2926865442046495E-2</c:v>
                </c:pt>
                <c:pt idx="73697">
                  <c:v>2.4741876099536798E-2</c:v>
                </c:pt>
                <c:pt idx="73698">
                  <c:v>1.2073301040750099E-2</c:v>
                </c:pt>
                <c:pt idx="73699">
                  <c:v>4.7014025114080697E-2</c:v>
                </c:pt>
                <c:pt idx="73700">
                  <c:v>4.7538595800342698E-2</c:v>
                </c:pt>
                <c:pt idx="73701">
                  <c:v>4.73840998617907E-2</c:v>
                </c:pt>
                <c:pt idx="73702">
                  <c:v>4.2220495754294401E-2</c:v>
                </c:pt>
                <c:pt idx="73703">
                  <c:v>4.1697066557112798E-2</c:v>
                </c:pt>
                <c:pt idx="73704">
                  <c:v>4.0855426067950701E-2</c:v>
                </c:pt>
                <c:pt idx="73705">
                  <c:v>3.9568780216197599E-2</c:v>
                </c:pt>
                <c:pt idx="73706">
                  <c:v>3.7430226699871103E-2</c:v>
                </c:pt>
                <c:pt idx="73707">
                  <c:v>6.7405416846257005E-2</c:v>
                </c:pt>
                <c:pt idx="73708">
                  <c:v>6.4741255375128703E-2</c:v>
                </c:pt>
                <c:pt idx="73709">
                  <c:v>0.100466278059214</c:v>
                </c:pt>
                <c:pt idx="73710">
                  <c:v>0.15822856238084501</c:v>
                </c:pt>
                <c:pt idx="73711">
                  <c:v>0.16207264390895701</c:v>
                </c:pt>
                <c:pt idx="73712">
                  <c:v>0.106376254977513</c:v>
                </c:pt>
                <c:pt idx="73713">
                  <c:v>9.2646136665315501E-2</c:v>
                </c:pt>
                <c:pt idx="73714">
                  <c:v>8.1870620710411998E-2</c:v>
                </c:pt>
                <c:pt idx="73715">
                  <c:v>0.10077708300886699</c:v>
                </c:pt>
                <c:pt idx="73716">
                  <c:v>0.13890263796477401</c:v>
                </c:pt>
                <c:pt idx="73717">
                  <c:v>0.144028024521793</c:v>
                </c:pt>
                <c:pt idx="73718">
                  <c:v>0.14558099111720799</c:v>
                </c:pt>
                <c:pt idx="73719">
                  <c:v>0.145658499786776</c:v>
                </c:pt>
                <c:pt idx="73720">
                  <c:v>0.106468214829445</c:v>
                </c:pt>
                <c:pt idx="73721">
                  <c:v>0.119277060480682</c:v>
                </c:pt>
                <c:pt idx="73722">
                  <c:v>0.156678984597655</c:v>
                </c:pt>
                <c:pt idx="73723">
                  <c:v>0.18852750229174201</c:v>
                </c:pt>
                <c:pt idx="73724">
                  <c:v>0.19118440277821799</c:v>
                </c:pt>
                <c:pt idx="73725">
                  <c:v>0.20055054300175501</c:v>
                </c:pt>
                <c:pt idx="73726">
                  <c:v>0.318697668287934</c:v>
                </c:pt>
                <c:pt idx="73727">
                  <c:v>0.36134337572295799</c:v>
                </c:pt>
                <c:pt idx="73728">
                  <c:v>0.36508651750936999</c:v>
                </c:pt>
                <c:pt idx="73729">
                  <c:v>0.36647160687930902</c:v>
                </c:pt>
                <c:pt idx="73730">
                  <c:v>0.31534053283429703</c:v>
                </c:pt>
                <c:pt idx="73731">
                  <c:v>0.334580811163601</c:v>
                </c:pt>
                <c:pt idx="73732">
                  <c:v>0.37266979949953299</c:v>
                </c:pt>
                <c:pt idx="73733">
                  <c:v>0.39144663996495599</c:v>
                </c:pt>
                <c:pt idx="73734">
                  <c:v>0.34671682712046298</c:v>
                </c:pt>
                <c:pt idx="73735">
                  <c:v>0.38739946777096201</c:v>
                </c:pt>
                <c:pt idx="73736">
                  <c:v>0.40143817244532398</c:v>
                </c:pt>
                <c:pt idx="73737">
                  <c:v>0.404908673257453</c:v>
                </c:pt>
                <c:pt idx="73738">
                  <c:v>0.40285325816065598</c:v>
                </c:pt>
                <c:pt idx="73739">
                  <c:v>0.42933885765109497</c:v>
                </c:pt>
                <c:pt idx="73740">
                  <c:v>0.40475318252717002</c:v>
                </c:pt>
                <c:pt idx="73741">
                  <c:v>0.37626339452484497</c:v>
                </c:pt>
                <c:pt idx="73742">
                  <c:v>0.36546536370871502</c:v>
                </c:pt>
                <c:pt idx="73743">
                  <c:v>0.489318636948125</c:v>
                </c:pt>
                <c:pt idx="73744">
                  <c:v>0.44751161516392401</c:v>
                </c:pt>
                <c:pt idx="73745">
                  <c:v>0.49631546012440497</c:v>
                </c:pt>
                <c:pt idx="73746">
                  <c:v>0.54629295344780704</c:v>
                </c:pt>
                <c:pt idx="73747">
                  <c:v>0.61643826274521496</c:v>
                </c:pt>
                <c:pt idx="73748">
                  <c:v>0.61681423100146704</c:v>
                </c:pt>
                <c:pt idx="73749">
                  <c:v>0.61020185127813198</c:v>
                </c:pt>
                <c:pt idx="73750">
                  <c:v>0.63305057831971501</c:v>
                </c:pt>
                <c:pt idx="73751">
                  <c:v>0.64882617494113104</c:v>
                </c:pt>
                <c:pt idx="73752">
                  <c:v>0.66737551454706501</c:v>
                </c:pt>
                <c:pt idx="73753">
                  <c:v>0.616602069071436</c:v>
                </c:pt>
                <c:pt idx="73754">
                  <c:v>0.64816979090485405</c:v>
                </c:pt>
                <c:pt idx="73755">
                  <c:v>0.665711689290166</c:v>
                </c:pt>
                <c:pt idx="73756">
                  <c:v>0.66459790250851603</c:v>
                </c:pt>
                <c:pt idx="73757">
                  <c:v>0.65951306233975404</c:v>
                </c:pt>
                <c:pt idx="73758">
                  <c:v>0.68761547142764901</c:v>
                </c:pt>
                <c:pt idx="73759">
                  <c:v>0.712719324862222</c:v>
                </c:pt>
                <c:pt idx="73760">
                  <c:v>0</c:v>
                </c:pt>
                <c:pt idx="73761">
                  <c:v>6.1317683798112199E-3</c:v>
                </c:pt>
                <c:pt idx="73762" formatCode="0.00E+00">
                  <c:v>8.3996516322515304E-4</c:v>
                </c:pt>
                <c:pt idx="73763">
                  <c:v>-1.1697235651395501E-3</c:v>
                </c:pt>
                <c:pt idx="73764">
                  <c:v>-1.33113544241458E-3</c:v>
                </c:pt>
                <c:pt idx="73765">
                  <c:v>2.5103649551068098E-3</c:v>
                </c:pt>
                <c:pt idx="73766">
                  <c:v>-2.04459212097098E-2</c:v>
                </c:pt>
                <c:pt idx="73767">
                  <c:v>-2.7821610968303299E-2</c:v>
                </c:pt>
                <c:pt idx="73768">
                  <c:v>-6.4739310620898396E-2</c:v>
                </c:pt>
                <c:pt idx="73769">
                  <c:v>-6.7738216446572505E-2</c:v>
                </c:pt>
                <c:pt idx="73770">
                  <c:v>-8.0094900763130195E-3</c:v>
                </c:pt>
                <c:pt idx="73771">
                  <c:v>-4.50323317373508E-2</c:v>
                </c:pt>
                <c:pt idx="73772">
                  <c:v>-4.9042930135371997E-2</c:v>
                </c:pt>
                <c:pt idx="73773">
                  <c:v>-9.8622922416358796E-2</c:v>
                </c:pt>
                <c:pt idx="73774">
                  <c:v>-0.108741094964692</c:v>
                </c:pt>
                <c:pt idx="73775">
                  <c:v>-0.11316149931344401</c:v>
                </c:pt>
                <c:pt idx="73776">
                  <c:v>-0.120009456848184</c:v>
                </c:pt>
                <c:pt idx="73777">
                  <c:v>-0.109767967677568</c:v>
                </c:pt>
                <c:pt idx="73778">
                  <c:v>-7.9487155519528396E-2</c:v>
                </c:pt>
                <c:pt idx="73779">
                  <c:v>-8.0613738647536196E-2</c:v>
                </c:pt>
                <c:pt idx="73780">
                  <c:v>-8.3094141191761603E-2</c:v>
                </c:pt>
                <c:pt idx="73781">
                  <c:v>-9.0386315782260404E-2</c:v>
                </c:pt>
                <c:pt idx="73782">
                  <c:v>-9.0434864366610093E-2</c:v>
                </c:pt>
                <c:pt idx="73783">
                  <c:v>-8.3459994464982895E-2</c:v>
                </c:pt>
                <c:pt idx="73784">
                  <c:v>-8.5430638029882794E-2</c:v>
                </c:pt>
                <c:pt idx="73785">
                  <c:v>-7.4489716965135899E-2</c:v>
                </c:pt>
                <c:pt idx="73786">
                  <c:v>-7.4539114798593403E-2</c:v>
                </c:pt>
                <c:pt idx="73787">
                  <c:v>-4.2100128013105399E-2</c:v>
                </c:pt>
                <c:pt idx="73788">
                  <c:v>9.8271643164600207E-3</c:v>
                </c:pt>
                <c:pt idx="73789">
                  <c:v>8.1544144573288905E-3</c:v>
                </c:pt>
                <c:pt idx="73790">
                  <c:v>9.7782386777469608E-3</c:v>
                </c:pt>
                <c:pt idx="73791">
                  <c:v>-3.1865269379435401E-2</c:v>
                </c:pt>
                <c:pt idx="73792">
                  <c:v>-5.56547621317353E-2</c:v>
                </c:pt>
                <c:pt idx="73793">
                  <c:v>-5.6687399933369603E-2</c:v>
                </c:pt>
                <c:pt idx="73794">
                  <c:v>-7.1017958688895905E-2</c:v>
                </c:pt>
                <c:pt idx="73795">
                  <c:v>9.8397779790428894E-3</c:v>
                </c:pt>
                <c:pt idx="73796">
                  <c:v>1.2100582271629299E-2</c:v>
                </c:pt>
                <c:pt idx="73797">
                  <c:v>1.78932268252367E-2</c:v>
                </c:pt>
                <c:pt idx="73798">
                  <c:v>7.9018775255492706E-3</c:v>
                </c:pt>
                <c:pt idx="73799">
                  <c:v>3.60084955256312E-2</c:v>
                </c:pt>
                <c:pt idx="73800">
                  <c:v>3.1281249950991699E-2</c:v>
                </c:pt>
                <c:pt idx="73801">
                  <c:v>2.0297759995385699E-2</c:v>
                </c:pt>
                <c:pt idx="73802">
                  <c:v>2.2359009955384E-2</c:v>
                </c:pt>
                <c:pt idx="73803">
                  <c:v>5.0090554708951601E-2</c:v>
                </c:pt>
                <c:pt idx="73804">
                  <c:v>-1.38804065969817E-2</c:v>
                </c:pt>
                <c:pt idx="73805">
                  <c:v>1.6352567795731202E-2</c:v>
                </c:pt>
                <c:pt idx="73806">
                  <c:v>-8.4608471885746897E-2</c:v>
                </c:pt>
                <c:pt idx="73807">
                  <c:v>-5.3711681820234301E-3</c:v>
                </c:pt>
                <c:pt idx="73808" formatCode="0.00E+00">
                  <c:v>-1.3646264530153799E-4</c:v>
                </c:pt>
                <c:pt idx="73809">
                  <c:v>1.89011621570691E-2</c:v>
                </c:pt>
                <c:pt idx="73810">
                  <c:v>-6.0317561867087401E-2</c:v>
                </c:pt>
                <c:pt idx="73811">
                  <c:v>-7.5553329533906505E-2</c:v>
                </c:pt>
                <c:pt idx="73812">
                  <c:v>-5.8237495102870102E-2</c:v>
                </c:pt>
                <c:pt idx="73813">
                  <c:v>-6.6134062808989896E-2</c:v>
                </c:pt>
                <c:pt idx="73814">
                  <c:v>4.7743021394980698E-2</c:v>
                </c:pt>
                <c:pt idx="73815">
                  <c:v>1.6608539940939401E-2</c:v>
                </c:pt>
                <c:pt idx="73816">
                  <c:v>4.6383707977311499E-2</c:v>
                </c:pt>
                <c:pt idx="73817">
                  <c:v>7.2996319920791003E-2</c:v>
                </c:pt>
                <c:pt idx="73818">
                  <c:v>6.8794627715826007E-2</c:v>
                </c:pt>
                <c:pt idx="73819">
                  <c:v>7.0121195352006893E-2</c:v>
                </c:pt>
                <c:pt idx="73820" formatCode="0.00E+00">
                  <c:v>-6.07809989614294E-4</c:v>
                </c:pt>
                <c:pt idx="73821">
                  <c:v>0.105603603583587</c:v>
                </c:pt>
                <c:pt idx="73822">
                  <c:v>9.0352663384324294E-2</c:v>
                </c:pt>
                <c:pt idx="73823">
                  <c:v>9.3602195249699399E-2</c:v>
                </c:pt>
                <c:pt idx="73824">
                  <c:v>8.7094464037998906E-2</c:v>
                </c:pt>
                <c:pt idx="73825">
                  <c:v>5.3184796112560599E-2</c:v>
                </c:pt>
                <c:pt idx="73826">
                  <c:v>5.4879944280071098E-2</c:v>
                </c:pt>
                <c:pt idx="73827">
                  <c:v>0.13328017092863001</c:v>
                </c:pt>
                <c:pt idx="73828">
                  <c:v>8.44831624759423E-2</c:v>
                </c:pt>
                <c:pt idx="73829">
                  <c:v>7.3634363014786597E-2</c:v>
                </c:pt>
                <c:pt idx="73830">
                  <c:v>5.3853938588321803E-3</c:v>
                </c:pt>
                <c:pt idx="73831">
                  <c:v>1.1698363428516099E-2</c:v>
                </c:pt>
                <c:pt idx="73832">
                  <c:v>-8.8011962910452494E-3</c:v>
                </c:pt>
                <c:pt idx="73833">
                  <c:v>3.2510396816118801E-3</c:v>
                </c:pt>
                <c:pt idx="73834">
                  <c:v>-3.75354775167324E-3</c:v>
                </c:pt>
                <c:pt idx="73835">
                  <c:v>7.5998924499951397E-3</c:v>
                </c:pt>
                <c:pt idx="73836">
                  <c:v>8.4247561327872502E-3</c:v>
                </c:pt>
                <c:pt idx="73837">
                  <c:v>-2.2127965494065101E-2</c:v>
                </c:pt>
                <c:pt idx="73838">
                  <c:v>-2.79454629814452E-2</c:v>
                </c:pt>
                <c:pt idx="73839">
                  <c:v>-3.2335046517092597E-2</c:v>
                </c:pt>
                <c:pt idx="73840">
                  <c:v>-4.2111151721874802E-2</c:v>
                </c:pt>
                <c:pt idx="73841">
                  <c:v>-1.35936900826831E-2</c:v>
                </c:pt>
                <c:pt idx="73842">
                  <c:v>-1.1774909952798601E-2</c:v>
                </c:pt>
                <c:pt idx="73843">
                  <c:v>4.1421124342630303E-2</c:v>
                </c:pt>
                <c:pt idx="73844">
                  <c:v>5.0992503412420703E-2</c:v>
                </c:pt>
                <c:pt idx="73845">
                  <c:v>5.9904876313566703E-2</c:v>
                </c:pt>
                <c:pt idx="73846">
                  <c:v>5.45977149021208E-2</c:v>
                </c:pt>
                <c:pt idx="73847">
                  <c:v>7.1923998700145195E-2</c:v>
                </c:pt>
                <c:pt idx="73848">
                  <c:v>7.5887378362706301E-2</c:v>
                </c:pt>
                <c:pt idx="73849">
                  <c:v>4.1499965822907797E-2</c:v>
                </c:pt>
                <c:pt idx="73850">
                  <c:v>3.50126055189528E-2</c:v>
                </c:pt>
                <c:pt idx="73851">
                  <c:v>0.123145198491293</c:v>
                </c:pt>
                <c:pt idx="73852">
                  <c:v>0.11664703829140299</c:v>
                </c:pt>
                <c:pt idx="73853">
                  <c:v>7.4167836085694994E-2</c:v>
                </c:pt>
                <c:pt idx="73854">
                  <c:v>6.4897979514576307E-2</c:v>
                </c:pt>
                <c:pt idx="73855">
                  <c:v>5.7088659532049398E-2</c:v>
                </c:pt>
                <c:pt idx="73856">
                  <c:v>6.80599262606362E-2</c:v>
                </c:pt>
                <c:pt idx="73857">
                  <c:v>0.104138575928149</c:v>
                </c:pt>
                <c:pt idx="73858">
                  <c:v>9.7231206459214195E-2</c:v>
                </c:pt>
                <c:pt idx="73859">
                  <c:v>0.109568714442103</c:v>
                </c:pt>
                <c:pt idx="73860">
                  <c:v>9.8570527996644605E-2</c:v>
                </c:pt>
                <c:pt idx="73861">
                  <c:v>0.101889877137101</c:v>
                </c:pt>
                <c:pt idx="73862">
                  <c:v>0.124480680734236</c:v>
                </c:pt>
                <c:pt idx="73863">
                  <c:v>0.13798871048837499</c:v>
                </c:pt>
                <c:pt idx="73864">
                  <c:v>0.10002527119184899</c:v>
                </c:pt>
                <c:pt idx="73865">
                  <c:v>0.10115600343138099</c:v>
                </c:pt>
                <c:pt idx="73866">
                  <c:v>0.100567690528656</c:v>
                </c:pt>
                <c:pt idx="73867">
                  <c:v>0.120766299817961</c:v>
                </c:pt>
                <c:pt idx="73868">
                  <c:v>0.118411513509108</c:v>
                </c:pt>
                <c:pt idx="73869">
                  <c:v>0.10519247152502501</c:v>
                </c:pt>
                <c:pt idx="73870">
                  <c:v>0.102993028375921</c:v>
                </c:pt>
                <c:pt idx="73871">
                  <c:v>0.115024192945424</c:v>
                </c:pt>
                <c:pt idx="73872">
                  <c:v>0.12459049417868499</c:v>
                </c:pt>
                <c:pt idx="73873">
                  <c:v>0.134829468451758</c:v>
                </c:pt>
                <c:pt idx="73874">
                  <c:v>0.12834605727805901</c:v>
                </c:pt>
                <c:pt idx="73875">
                  <c:v>0.12202081718440699</c:v>
                </c:pt>
                <c:pt idx="73876">
                  <c:v>0.12959232980074301</c:v>
                </c:pt>
                <c:pt idx="73877">
                  <c:v>0.123004755527341</c:v>
                </c:pt>
                <c:pt idx="73878">
                  <c:v>0.11794347835805299</c:v>
                </c:pt>
                <c:pt idx="73879">
                  <c:v>0.126932079194926</c:v>
                </c:pt>
                <c:pt idx="73880">
                  <c:v>0.19254281038728199</c:v>
                </c:pt>
                <c:pt idx="73881">
                  <c:v>0.18809540019702201</c:v>
                </c:pt>
                <c:pt idx="73882">
                  <c:v>0.188648863975584</c:v>
                </c:pt>
                <c:pt idx="73883">
                  <c:v>0.189322898711939</c:v>
                </c:pt>
                <c:pt idx="73884">
                  <c:v>0.218596929887826</c:v>
                </c:pt>
                <c:pt idx="73885">
                  <c:v>0.237270588497628</c:v>
                </c:pt>
                <c:pt idx="73886">
                  <c:v>0.17117717128003099</c:v>
                </c:pt>
                <c:pt idx="73887">
                  <c:v>0.16190922029053401</c:v>
                </c:pt>
                <c:pt idx="73888">
                  <c:v>0.16126322905579399</c:v>
                </c:pt>
                <c:pt idx="73889">
                  <c:v>0.188697993951816</c:v>
                </c:pt>
                <c:pt idx="73890">
                  <c:v>0.18280962666162301</c:v>
                </c:pt>
                <c:pt idx="73891">
                  <c:v>0.21861768823586</c:v>
                </c:pt>
                <c:pt idx="73892">
                  <c:v>0.25914333879821599</c:v>
                </c:pt>
                <c:pt idx="73893">
                  <c:v>0.21148300668323899</c:v>
                </c:pt>
                <c:pt idx="73894">
                  <c:v>0.18741031721024001</c:v>
                </c:pt>
                <c:pt idx="73895">
                  <c:v>0.18181594624457301</c:v>
                </c:pt>
                <c:pt idx="73896">
                  <c:v>0.19361942704458299</c:v>
                </c:pt>
                <c:pt idx="73897">
                  <c:v>0.17590386375383901</c:v>
                </c:pt>
                <c:pt idx="73898">
                  <c:v>0.15439567767134099</c:v>
                </c:pt>
                <c:pt idx="73899">
                  <c:v>0.15723954102502799</c:v>
                </c:pt>
                <c:pt idx="73900">
                  <c:v>0.148794451708334</c:v>
                </c:pt>
                <c:pt idx="73901">
                  <c:v>0.192299654695541</c:v>
                </c:pt>
                <c:pt idx="73902">
                  <c:v>0</c:v>
                </c:pt>
                <c:pt idx="73903">
                  <c:v>3.50731482709321E-3</c:v>
                </c:pt>
                <c:pt idx="73904">
                  <c:v>1.1057534229459401E-3</c:v>
                </c:pt>
                <c:pt idx="73905">
                  <c:v>2.1688419046599302E-3</c:v>
                </c:pt>
                <c:pt idx="73906">
                  <c:v>-1.08895338922332E-3</c:v>
                </c:pt>
                <c:pt idx="73907">
                  <c:v>1.55668205744805E-2</c:v>
                </c:pt>
                <c:pt idx="73908">
                  <c:v>1.0316988444909201E-2</c:v>
                </c:pt>
                <c:pt idx="73909">
                  <c:v>1.99626072304031E-2</c:v>
                </c:pt>
                <c:pt idx="73910">
                  <c:v>1.9659569068954E-2</c:v>
                </c:pt>
                <c:pt idx="73911">
                  <c:v>0.16056494459183199</c:v>
                </c:pt>
                <c:pt idx="73912">
                  <c:v>1.55453575436381E-3</c:v>
                </c:pt>
                <c:pt idx="73913">
                  <c:v>6.7513263254639303E-3</c:v>
                </c:pt>
                <c:pt idx="73914">
                  <c:v>5.7938729727082796E-3</c:v>
                </c:pt>
                <c:pt idx="73915">
                  <c:v>4.2927242377797104E-3</c:v>
                </c:pt>
                <c:pt idx="73916">
                  <c:v>3.9397807233061402E-3</c:v>
                </c:pt>
                <c:pt idx="73917" formatCode="0.00E+00">
                  <c:v>-1.2345521706658101E-4</c:v>
                </c:pt>
                <c:pt idx="73918">
                  <c:v>-5.8048821835474601E-3</c:v>
                </c:pt>
                <c:pt idx="73919">
                  <c:v>2.0477840922394599E-2</c:v>
                </c:pt>
                <c:pt idx="73920">
                  <c:v>2.0542393106807302E-2</c:v>
                </c:pt>
                <c:pt idx="73921">
                  <c:v>-5.9150059658237197E-3</c:v>
                </c:pt>
                <c:pt idx="73922">
                  <c:v>-1.1383315773607801E-2</c:v>
                </c:pt>
                <c:pt idx="73923">
                  <c:v>4.2478448069120898E-3</c:v>
                </c:pt>
                <c:pt idx="73924">
                  <c:v>-1.2232402493757E-3</c:v>
                </c:pt>
                <c:pt idx="73925">
                  <c:v>2.8403956301103799E-2</c:v>
                </c:pt>
                <c:pt idx="73926">
                  <c:v>2.8046361525058999E-2</c:v>
                </c:pt>
                <c:pt idx="73927" formatCode="0.00E+00">
                  <c:v>7.7754063350554605E-4</c:v>
                </c:pt>
                <c:pt idx="73928">
                  <c:v>-3.23399378076638E-3</c:v>
                </c:pt>
                <c:pt idx="73929">
                  <c:v>-8.8501354763179593E-3</c:v>
                </c:pt>
                <c:pt idx="73930">
                  <c:v>-6.3613126000330302E-3</c:v>
                </c:pt>
                <c:pt idx="73931">
                  <c:v>1.73985237095024E-2</c:v>
                </c:pt>
                <c:pt idx="73932">
                  <c:v>4.9699367135437302E-2</c:v>
                </c:pt>
                <c:pt idx="73933">
                  <c:v>6.5613184820275894E-2</c:v>
                </c:pt>
                <c:pt idx="73934">
                  <c:v>6.0486200449716997E-2</c:v>
                </c:pt>
                <c:pt idx="73935">
                  <c:v>7.67899335976234E-2</c:v>
                </c:pt>
                <c:pt idx="73936">
                  <c:v>7.1013289204532495E-2</c:v>
                </c:pt>
                <c:pt idx="73937">
                  <c:v>8.7720140569410299E-2</c:v>
                </c:pt>
                <c:pt idx="73938">
                  <c:v>9.4845420489638704E-2</c:v>
                </c:pt>
                <c:pt idx="73939">
                  <c:v>0.117512639174945</c:v>
                </c:pt>
                <c:pt idx="73940">
                  <c:v>0.14207992851342299</c:v>
                </c:pt>
                <c:pt idx="73941">
                  <c:v>0.16143290423603801</c:v>
                </c:pt>
                <c:pt idx="73942">
                  <c:v>7.2040791520830904E-3</c:v>
                </c:pt>
                <c:pt idx="73943">
                  <c:v>5.84155530786723E-3</c:v>
                </c:pt>
                <c:pt idx="73944">
                  <c:v>1.2020961677445499E-2</c:v>
                </c:pt>
                <c:pt idx="73945">
                  <c:v>1.0514059412172601E-2</c:v>
                </c:pt>
                <c:pt idx="73946">
                  <c:v>2.0118838249636398E-2</c:v>
                </c:pt>
                <c:pt idx="73947">
                  <c:v>-4.29038721298602E-3</c:v>
                </c:pt>
                <c:pt idx="73948" formatCode="0.00E+00">
                  <c:v>-6.31576335117234E-4</c:v>
                </c:pt>
                <c:pt idx="73949">
                  <c:v>2.2846832772425098E-3</c:v>
                </c:pt>
                <c:pt idx="73950">
                  <c:v>8.3020303338168198E-3</c:v>
                </c:pt>
                <c:pt idx="73951">
                  <c:v>5.0207672716195903E-3</c:v>
                </c:pt>
                <c:pt idx="73952">
                  <c:v>1.35878620889213E-2</c:v>
                </c:pt>
                <c:pt idx="73953">
                  <c:v>1.36772667803155E-2</c:v>
                </c:pt>
                <c:pt idx="73954">
                  <c:v>2.2176163807335E-2</c:v>
                </c:pt>
                <c:pt idx="73955">
                  <c:v>1.5979974117736401E-2</c:v>
                </c:pt>
                <c:pt idx="73956">
                  <c:v>1.8671355272006099E-2</c:v>
                </c:pt>
                <c:pt idx="73957">
                  <c:v>1.06072746513758E-2</c:v>
                </c:pt>
                <c:pt idx="73958">
                  <c:v>1.52800907941075E-2</c:v>
                </c:pt>
                <c:pt idx="73959">
                  <c:v>-1.5787939863938199E-3</c:v>
                </c:pt>
                <c:pt idx="73960">
                  <c:v>2.7317846218145099E-2</c:v>
                </c:pt>
                <c:pt idx="73961">
                  <c:v>4.4155988822382801E-2</c:v>
                </c:pt>
                <c:pt idx="73962">
                  <c:v>4.76364193587792E-2</c:v>
                </c:pt>
                <c:pt idx="73963">
                  <c:v>4.1622713294572997E-2</c:v>
                </c:pt>
                <c:pt idx="73964">
                  <c:v>4.4527240971108099E-2</c:v>
                </c:pt>
                <c:pt idx="73965">
                  <c:v>2.3380716286025699E-2</c:v>
                </c:pt>
                <c:pt idx="73966">
                  <c:v>1.6138658644458001E-2</c:v>
                </c:pt>
                <c:pt idx="73967">
                  <c:v>1.82790935429471E-2</c:v>
                </c:pt>
                <c:pt idx="73968">
                  <c:v>2.19551352533204E-2</c:v>
                </c:pt>
                <c:pt idx="73969">
                  <c:v>2.2080920468582701E-2</c:v>
                </c:pt>
                <c:pt idx="73970">
                  <c:v>3.3911147101454597E-2</c:v>
                </c:pt>
                <c:pt idx="73971">
                  <c:v>3.16876502105507E-2</c:v>
                </c:pt>
                <c:pt idx="73972">
                  <c:v>5.14873176985568E-2</c:v>
                </c:pt>
                <c:pt idx="73973">
                  <c:v>5.13257167279852E-2</c:v>
                </c:pt>
                <c:pt idx="73974">
                  <c:v>4.9966912182337099E-2</c:v>
                </c:pt>
                <c:pt idx="73975">
                  <c:v>4.19195941940637E-2</c:v>
                </c:pt>
                <c:pt idx="73976">
                  <c:v>4.2141634500779603E-2</c:v>
                </c:pt>
                <c:pt idx="73977">
                  <c:v>2.4862263909994901E-2</c:v>
                </c:pt>
                <c:pt idx="73978">
                  <c:v>2.37939271612355E-2</c:v>
                </c:pt>
                <c:pt idx="73979">
                  <c:v>2.9351913723693501E-2</c:v>
                </c:pt>
                <c:pt idx="73980">
                  <c:v>9.6193450893338195E-2</c:v>
                </c:pt>
                <c:pt idx="73981">
                  <c:v>9.8358228524050906E-2</c:v>
                </c:pt>
                <c:pt idx="73982">
                  <c:v>0.105147884208641</c:v>
                </c:pt>
                <c:pt idx="73983">
                  <c:v>0.144660533959242</c:v>
                </c:pt>
                <c:pt idx="73984">
                  <c:v>0.20453098209214399</c:v>
                </c:pt>
                <c:pt idx="73985">
                  <c:v>0.19349196575639599</c:v>
                </c:pt>
                <c:pt idx="73986">
                  <c:v>0.19746092507699101</c:v>
                </c:pt>
                <c:pt idx="73987">
                  <c:v>0.15085581667922501</c:v>
                </c:pt>
                <c:pt idx="73988">
                  <c:v>0.14370586395308399</c:v>
                </c:pt>
                <c:pt idx="73989">
                  <c:v>0.15633320443989701</c:v>
                </c:pt>
                <c:pt idx="73990">
                  <c:v>0.16820909888143701</c:v>
                </c:pt>
                <c:pt idx="73991">
                  <c:v>0.164947899805406</c:v>
                </c:pt>
                <c:pt idx="73992">
                  <c:v>0.18756230117996001</c:v>
                </c:pt>
                <c:pt idx="73993">
                  <c:v>0.13955364824839001</c:v>
                </c:pt>
                <c:pt idx="73994">
                  <c:v>0.144259891693482</c:v>
                </c:pt>
                <c:pt idx="73995">
                  <c:v>0.13843194659021699</c:v>
                </c:pt>
                <c:pt idx="73996">
                  <c:v>0.15994042877595499</c:v>
                </c:pt>
                <c:pt idx="73997">
                  <c:v>0.15257375483906899</c:v>
                </c:pt>
                <c:pt idx="73998">
                  <c:v>0.261857847043447</c:v>
                </c:pt>
                <c:pt idx="73999">
                  <c:v>0.29527197372178099</c:v>
                </c:pt>
                <c:pt idx="74000">
                  <c:v>0.318653060475448</c:v>
                </c:pt>
                <c:pt idx="74001">
                  <c:v>0.338926245533274</c:v>
                </c:pt>
                <c:pt idx="74002">
                  <c:v>0.35522315861484099</c:v>
                </c:pt>
                <c:pt idx="74003">
                  <c:v>0.34695590731068099</c:v>
                </c:pt>
                <c:pt idx="74004">
                  <c:v>0.39601264488301402</c:v>
                </c:pt>
                <c:pt idx="74005">
                  <c:v>0.40494397509682001</c:v>
                </c:pt>
                <c:pt idx="74006">
                  <c:v>0.34097580231248598</c:v>
                </c:pt>
                <c:pt idx="74007">
                  <c:v>0.42270704316515401</c:v>
                </c:pt>
                <c:pt idx="74008">
                  <c:v>0.448678925793423</c:v>
                </c:pt>
                <c:pt idx="74009">
                  <c:v>0.47515754120859099</c:v>
                </c:pt>
                <c:pt idx="74010">
                  <c:v>0.48086528145888202</c:v>
                </c:pt>
                <c:pt idx="74011">
                  <c:v>0.454056158810281</c:v>
                </c:pt>
                <c:pt idx="74012">
                  <c:v>0.42237913095298402</c:v>
                </c:pt>
                <c:pt idx="74013">
                  <c:v>0.41191012753691703</c:v>
                </c:pt>
                <c:pt idx="74014">
                  <c:v>0.492458629101092</c:v>
                </c:pt>
                <c:pt idx="74015">
                  <c:v>0.55463818256833097</c:v>
                </c:pt>
                <c:pt idx="74016">
                  <c:v>0.58675209681902896</c:v>
                </c:pt>
                <c:pt idx="74017">
                  <c:v>0.62181746747369104</c:v>
                </c:pt>
                <c:pt idx="74018">
                  <c:v>0.66729839301781801</c:v>
                </c:pt>
                <c:pt idx="74019">
                  <c:v>0.654908183714212</c:v>
                </c:pt>
                <c:pt idx="74020">
                  <c:v>0.57729497039313404</c:v>
                </c:pt>
                <c:pt idx="74021">
                  <c:v>0.55142797031065705</c:v>
                </c:pt>
                <c:pt idx="74022">
                  <c:v>0.51872042913340499</c:v>
                </c:pt>
                <c:pt idx="74023">
                  <c:v>0.50411045097847196</c:v>
                </c:pt>
                <c:pt idx="74024">
                  <c:v>0.56972636260430798</c:v>
                </c:pt>
                <c:pt idx="74025">
                  <c:v>0.59811941503593602</c:v>
                </c:pt>
                <c:pt idx="74026">
                  <c:v>0.67450564552466696</c:v>
                </c:pt>
                <c:pt idx="74027">
                  <c:v>0.66942480240028401</c:v>
                </c:pt>
                <c:pt idx="74028">
                  <c:v>0.71019236804321595</c:v>
                </c:pt>
                <c:pt idx="74029">
                  <c:v>0.69917771740058698</c:v>
                </c:pt>
                <c:pt idx="74030">
                  <c:v>0.72466870958932394</c:v>
                </c:pt>
                <c:pt idx="74031">
                  <c:v>0.662047187019418</c:v>
                </c:pt>
                <c:pt idx="74032">
                  <c:v>0.64153034047578505</c:v>
                </c:pt>
                <c:pt idx="74033">
                  <c:v>0.64722933577552899</c:v>
                </c:pt>
                <c:pt idx="74034">
                  <c:v>0.62444415492675798</c:v>
                </c:pt>
                <c:pt idx="74035">
                  <c:v>0.60381068241977998</c:v>
                </c:pt>
                <c:pt idx="74036">
                  <c:v>0.62056070170888</c:v>
                </c:pt>
                <c:pt idx="74037">
                  <c:v>0.762730611961699</c:v>
                </c:pt>
                <c:pt idx="74038">
                  <c:v>0.87720448843299104</c:v>
                </c:pt>
                <c:pt idx="74039">
                  <c:v>0.87604218127506595</c:v>
                </c:pt>
                <c:pt idx="74040">
                  <c:v>0.91114597428954103</c:v>
                </c:pt>
                <c:pt idx="74041">
                  <c:v>-4.4526163321207896E-3</c:v>
                </c:pt>
                <c:pt idx="74042" formatCode="0.00E+00">
                  <c:v>7.7950834789231004E-6</c:v>
                </c:pt>
                <c:pt idx="74043">
                  <c:v>-4.59052645867963E-3</c:v>
                </c:pt>
                <c:pt idx="74044" formatCode="0.00E+00">
                  <c:v>1.86206344927608E-4</c:v>
                </c:pt>
                <c:pt idx="74045">
                  <c:v>-1.3744861103244899E-2</c:v>
                </c:pt>
                <c:pt idx="74046">
                  <c:v>-1.39976255718676E-2</c:v>
                </c:pt>
                <c:pt idx="74047">
                  <c:v>2.55791318005982E-2</c:v>
                </c:pt>
                <c:pt idx="74048">
                  <c:v>4.19377525306876E-2</c:v>
                </c:pt>
                <c:pt idx="74049">
                  <c:v>4.0026938162236E-2</c:v>
                </c:pt>
                <c:pt idx="74050">
                  <c:v>4.1514304723444001E-2</c:v>
                </c:pt>
                <c:pt idx="74051">
                  <c:v>2.6141040602130901E-2</c:v>
                </c:pt>
                <c:pt idx="74052">
                  <c:v>2.8312019823618799E-2</c:v>
                </c:pt>
                <c:pt idx="74053">
                  <c:v>2.76429578852968E-2</c:v>
                </c:pt>
                <c:pt idx="74054">
                  <c:v>3.64430700754396E-2</c:v>
                </c:pt>
                <c:pt idx="74055">
                  <c:v>3.2921522632734401E-2</c:v>
                </c:pt>
                <c:pt idx="74056">
                  <c:v>3.7772143313271798E-2</c:v>
                </c:pt>
                <c:pt idx="74057">
                  <c:v>6.2997487561551296E-2</c:v>
                </c:pt>
                <c:pt idx="74058">
                  <c:v>1.52722344133615E-2</c:v>
                </c:pt>
                <c:pt idx="74059">
                  <c:v>1.6760071363644199E-2</c:v>
                </c:pt>
                <c:pt idx="74060">
                  <c:v>1.58467187488153E-3</c:v>
                </c:pt>
                <c:pt idx="74061">
                  <c:v>5.2108389931452899E-2</c:v>
                </c:pt>
                <c:pt idx="74062">
                  <c:v>5.6214104521060897E-2</c:v>
                </c:pt>
                <c:pt idx="74063">
                  <c:v>1.84987080500387E-3</c:v>
                </c:pt>
                <c:pt idx="74064">
                  <c:v>6.7674943259588394E-2</c:v>
                </c:pt>
                <c:pt idx="74065">
                  <c:v>3.0526847772525099E-2</c:v>
                </c:pt>
                <c:pt idx="74066">
                  <c:v>7.3717352187544702E-2</c:v>
                </c:pt>
                <c:pt idx="74067">
                  <c:v>7.7090634480262196E-2</c:v>
                </c:pt>
                <c:pt idx="74068">
                  <c:v>0.119912529035287</c:v>
                </c:pt>
                <c:pt idx="74069">
                  <c:v>0.124823756548155</c:v>
                </c:pt>
                <c:pt idx="74070">
                  <c:v>0.123035476573637</c:v>
                </c:pt>
                <c:pt idx="74071">
                  <c:v>0.13536819196914199</c:v>
                </c:pt>
                <c:pt idx="74072">
                  <c:v>0.16221522071896699</c:v>
                </c:pt>
                <c:pt idx="74073">
                  <c:v>0.158305223725699</c:v>
                </c:pt>
                <c:pt idx="74074">
                  <c:v>0.18771930165810799</c:v>
                </c:pt>
                <c:pt idx="74075">
                  <c:v>0.17994136422903501</c:v>
                </c:pt>
                <c:pt idx="74076">
                  <c:v>0.145087759189648</c:v>
                </c:pt>
                <c:pt idx="74077">
                  <c:v>0.14055504597156299</c:v>
                </c:pt>
                <c:pt idx="74078">
                  <c:v>0.15482763759013499</c:v>
                </c:pt>
                <c:pt idx="74079">
                  <c:v>0.14837568976835699</c:v>
                </c:pt>
                <c:pt idx="74080">
                  <c:v>0.13756723772012</c:v>
                </c:pt>
                <c:pt idx="74081">
                  <c:v>0.22188071193353001</c:v>
                </c:pt>
                <c:pt idx="74082">
                  <c:v>0.374745810892054</c:v>
                </c:pt>
                <c:pt idx="74083">
                  <c:v>0.36677678822577298</c:v>
                </c:pt>
                <c:pt idx="74084">
                  <c:v>0.39069500572089499</c:v>
                </c:pt>
                <c:pt idx="74085">
                  <c:v>0.35846931431048001</c:v>
                </c:pt>
                <c:pt idx="74086">
                  <c:v>0.359051751088663</c:v>
                </c:pt>
                <c:pt idx="74087">
                  <c:v>0.40114482299398602</c:v>
                </c:pt>
                <c:pt idx="74088">
                  <c:v>0.412854950141816</c:v>
                </c:pt>
                <c:pt idx="74089">
                  <c:v>0.32799031877991902</c:v>
                </c:pt>
                <c:pt idx="74090">
                  <c:v>0.33383181850600002</c:v>
                </c:pt>
                <c:pt idx="74091">
                  <c:v>0.29656371825584199</c:v>
                </c:pt>
                <c:pt idx="74092">
                  <c:v>0.30310413091333799</c:v>
                </c:pt>
                <c:pt idx="74093">
                  <c:v>1.2992455572418699E-2</c:v>
                </c:pt>
                <c:pt idx="74094">
                  <c:v>2.0000175955920501E-2</c:v>
                </c:pt>
                <c:pt idx="74095">
                  <c:v>1.7238076837029902E-2</c:v>
                </c:pt>
                <c:pt idx="74096">
                  <c:v>1.58115592653249E-2</c:v>
                </c:pt>
                <c:pt idx="74097">
                  <c:v>1.73703139238774E-2</c:v>
                </c:pt>
                <c:pt idx="74098">
                  <c:v>3.2167571793137097E-2</c:v>
                </c:pt>
                <c:pt idx="74099">
                  <c:v>-7.4459519753469197E-3</c:v>
                </c:pt>
                <c:pt idx="74100">
                  <c:v>-6.3415234061632297E-3</c:v>
                </c:pt>
                <c:pt idx="74101">
                  <c:v>-3.65400634672794E-2</c:v>
                </c:pt>
                <c:pt idx="74102">
                  <c:v>4.9792361373781598E-3</c:v>
                </c:pt>
                <c:pt idx="74103">
                  <c:v>-8.74582618519959E-3</c:v>
                </c:pt>
                <c:pt idx="74104">
                  <c:v>-4.4960449618276499E-2</c:v>
                </c:pt>
                <c:pt idx="74105">
                  <c:v>-5.6904096928095303E-2</c:v>
                </c:pt>
                <c:pt idx="74106">
                  <c:v>-5.5039546829344303E-2</c:v>
                </c:pt>
                <c:pt idx="74107">
                  <c:v>-5.8791016619807297E-2</c:v>
                </c:pt>
                <c:pt idx="74108">
                  <c:v>-6.0933130029438898E-2</c:v>
                </c:pt>
                <c:pt idx="74109">
                  <c:v>-5.6371146458048298E-2</c:v>
                </c:pt>
                <c:pt idx="74110">
                  <c:v>-3.3021490688171097E-2</c:v>
                </c:pt>
                <c:pt idx="74111">
                  <c:v>-3.01603550227829E-2</c:v>
                </c:pt>
                <c:pt idx="74112">
                  <c:v>-2.4109586430392401E-2</c:v>
                </c:pt>
                <c:pt idx="74113">
                  <c:v>-3.2686061925225302E-2</c:v>
                </c:pt>
                <c:pt idx="74114">
                  <c:v>-3.3430758439192798E-2</c:v>
                </c:pt>
                <c:pt idx="74115">
                  <c:v>-3.3845310875061999E-2</c:v>
                </c:pt>
                <c:pt idx="74116">
                  <c:v>-3.6626249895162097E-2</c:v>
                </c:pt>
                <c:pt idx="74117">
                  <c:v>-3.3336407708675499E-2</c:v>
                </c:pt>
                <c:pt idx="74118">
                  <c:v>-1.91316682249929E-2</c:v>
                </c:pt>
                <c:pt idx="74119">
                  <c:v>-1.84733256069835E-2</c:v>
                </c:pt>
                <c:pt idx="74120">
                  <c:v>-2.21739652874266E-2</c:v>
                </c:pt>
                <c:pt idx="74121">
                  <c:v>2.78372771555155E-2</c:v>
                </c:pt>
                <c:pt idx="74122">
                  <c:v>3.7604103058002103E-2</c:v>
                </c:pt>
                <c:pt idx="74123">
                  <c:v>3.7685850777693097E-2</c:v>
                </c:pt>
                <c:pt idx="74124">
                  <c:v>-2.0331193834584399E-2</c:v>
                </c:pt>
                <c:pt idx="74125">
                  <c:v>4.2040750637263903E-2</c:v>
                </c:pt>
                <c:pt idx="74126">
                  <c:v>2.5343407493225001E-2</c:v>
                </c:pt>
                <c:pt idx="74127">
                  <c:v>1.6212353234523899E-2</c:v>
                </c:pt>
                <c:pt idx="74128">
                  <c:v>0.16823349183407399</c:v>
                </c:pt>
                <c:pt idx="74129">
                  <c:v>0.17257416085055499</c:v>
                </c:pt>
                <c:pt idx="74130">
                  <c:v>0.173932540594748</c:v>
                </c:pt>
                <c:pt idx="74131">
                  <c:v>0.171545516681889</c:v>
                </c:pt>
                <c:pt idx="74132">
                  <c:v>0.17742281159899001</c:v>
                </c:pt>
                <c:pt idx="74133">
                  <c:v>0.179221008437144</c:v>
                </c:pt>
                <c:pt idx="74134">
                  <c:v>0.19210448129358601</c:v>
                </c:pt>
                <c:pt idx="74135">
                  <c:v>0.18052731918481499</c:v>
                </c:pt>
                <c:pt idx="74136">
                  <c:v>0.18783530114319399</c:v>
                </c:pt>
                <c:pt idx="74137">
                  <c:v>0.18615320830152501</c:v>
                </c:pt>
                <c:pt idx="74138">
                  <c:v>0.19878556570719799</c:v>
                </c:pt>
                <c:pt idx="74139">
                  <c:v>0.19387606396811</c:v>
                </c:pt>
                <c:pt idx="74140">
                  <c:v>0.214476110046706</c:v>
                </c:pt>
                <c:pt idx="74141">
                  <c:v>0.21160205487098899</c:v>
                </c:pt>
                <c:pt idx="74142">
                  <c:v>0.21176516563602399</c:v>
                </c:pt>
                <c:pt idx="74143">
                  <c:v>0.21389188291887401</c:v>
                </c:pt>
                <c:pt idx="74144">
                  <c:v>0.23264512372551199</c:v>
                </c:pt>
                <c:pt idx="74145">
                  <c:v>0.237192843427429</c:v>
                </c:pt>
                <c:pt idx="74146">
                  <c:v>0.28594594901244202</c:v>
                </c:pt>
                <c:pt idx="74147">
                  <c:v>0.28462726702710101</c:v>
                </c:pt>
                <c:pt idx="74148">
                  <c:v>0.33055854858727901</c:v>
                </c:pt>
                <c:pt idx="74149">
                  <c:v>0.35278356607598199</c:v>
                </c:pt>
                <c:pt idx="74150">
                  <c:v>0.34373377437963099</c:v>
                </c:pt>
                <c:pt idx="74151">
                  <c:v>0.359129733870722</c:v>
                </c:pt>
                <c:pt idx="74152">
                  <c:v>0.35322430799368199</c:v>
                </c:pt>
                <c:pt idx="74153">
                  <c:v>0.332214145869278</c:v>
                </c:pt>
                <c:pt idx="74154">
                  <c:v>0.43144660875596402</c:v>
                </c:pt>
                <c:pt idx="74155">
                  <c:v>0.40261778111431901</c:v>
                </c:pt>
                <c:pt idx="74156">
                  <c:v>0.50510993563302797</c:v>
                </c:pt>
                <c:pt idx="74157">
                  <c:v>0.45236959206821997</c:v>
                </c:pt>
                <c:pt idx="74158">
                  <c:v>0.47716937040989699</c:v>
                </c:pt>
                <c:pt idx="74159">
                  <c:v>0.48606941699455503</c:v>
                </c:pt>
                <c:pt idx="74160">
                  <c:v>0.47910848448461602</c:v>
                </c:pt>
                <c:pt idx="74161">
                  <c:v>0.51486193305154404</c:v>
                </c:pt>
                <c:pt idx="74162">
                  <c:v>0.53259367548067604</c:v>
                </c:pt>
                <c:pt idx="74163">
                  <c:v>0.60828501868902896</c:v>
                </c:pt>
                <c:pt idx="74164">
                  <c:v>0.67118714375729105</c:v>
                </c:pt>
                <c:pt idx="74165">
                  <c:v>0.66650440580923598</c:v>
                </c:pt>
                <c:pt idx="74166">
                  <c:v>0.68822913518399498</c:v>
                </c:pt>
                <c:pt idx="74167">
                  <c:v>0.69235060701415096</c:v>
                </c:pt>
                <c:pt idx="74168">
                  <c:v>0.74617722987434099</c:v>
                </c:pt>
                <c:pt idx="74169">
                  <c:v>0.73703665057447598</c:v>
                </c:pt>
                <c:pt idx="74170">
                  <c:v>0.74246437591641401</c:v>
                </c:pt>
                <c:pt idx="74171">
                  <c:v>0.71077522649191804</c:v>
                </c:pt>
                <c:pt idx="74172">
                  <c:v>0.78797279126271502</c:v>
                </c:pt>
                <c:pt idx="74173">
                  <c:v>0.77805224934591699</c:v>
                </c:pt>
                <c:pt idx="74174">
                  <c:v>0.76604848165204098</c:v>
                </c:pt>
                <c:pt idx="74175">
                  <c:v>-2.2494756982948502E-2</c:v>
                </c:pt>
                <c:pt idx="74176">
                  <c:v>-2.5456210307022099E-2</c:v>
                </c:pt>
                <c:pt idx="74177">
                  <c:v>1.63879165098583E-2</c:v>
                </c:pt>
                <c:pt idx="74178">
                  <c:v>1.50918905255161E-2</c:v>
                </c:pt>
                <c:pt idx="74179">
                  <c:v>2.3180906947821E-2</c:v>
                </c:pt>
                <c:pt idx="74180">
                  <c:v>1.06067475864111E-2</c:v>
                </c:pt>
                <c:pt idx="74181">
                  <c:v>1.53414734915104E-2</c:v>
                </c:pt>
                <c:pt idx="74182">
                  <c:v>1.5901656175978301E-2</c:v>
                </c:pt>
                <c:pt idx="74183">
                  <c:v>1.89240864637614E-2</c:v>
                </c:pt>
                <c:pt idx="74184">
                  <c:v>3.1837965655841398E-2</c:v>
                </c:pt>
                <c:pt idx="74185">
                  <c:v>3.4085990952168001E-2</c:v>
                </c:pt>
                <c:pt idx="74186">
                  <c:v>1.89368347688996E-2</c:v>
                </c:pt>
                <c:pt idx="74187">
                  <c:v>-6.7397555830788197E-3</c:v>
                </c:pt>
                <c:pt idx="74188">
                  <c:v>-3.5672507800714702E-3</c:v>
                </c:pt>
                <c:pt idx="74189">
                  <c:v>1.8402226044055701E-2</c:v>
                </c:pt>
                <c:pt idx="74190">
                  <c:v>3.1450489617550398E-2</c:v>
                </c:pt>
                <c:pt idx="74191">
                  <c:v>4.5764870533300403E-2</c:v>
                </c:pt>
                <c:pt idx="74192">
                  <c:v>4.0764306025887702E-2</c:v>
                </c:pt>
                <c:pt idx="74193">
                  <c:v>3.3922686805083702E-2</c:v>
                </c:pt>
                <c:pt idx="74194">
                  <c:v>3.5778238399015699E-2</c:v>
                </c:pt>
                <c:pt idx="74195">
                  <c:v>4.11003688226554E-2</c:v>
                </c:pt>
                <c:pt idx="74196">
                  <c:v>4.1383952339691499E-2</c:v>
                </c:pt>
                <c:pt idx="74197">
                  <c:v>9.2562076863405007E-3</c:v>
                </c:pt>
                <c:pt idx="74198">
                  <c:v>9.2880552779859293E-3</c:v>
                </c:pt>
                <c:pt idx="74199">
                  <c:v>1.16518587846183E-2</c:v>
                </c:pt>
                <c:pt idx="74200">
                  <c:v>2.2440518929883E-2</c:v>
                </c:pt>
                <c:pt idx="74201">
                  <c:v>2.6177020088943001E-2</c:v>
                </c:pt>
                <c:pt idx="74202">
                  <c:v>2.6837392476315398E-2</c:v>
                </c:pt>
                <c:pt idx="74203">
                  <c:v>1.88306072650683E-2</c:v>
                </c:pt>
                <c:pt idx="74204">
                  <c:v>4.3601365625156596E-3</c:v>
                </c:pt>
                <c:pt idx="74205">
                  <c:v>8.2032745912392607E-3</c:v>
                </c:pt>
                <c:pt idx="74206">
                  <c:v>2.5272418765670698E-2</c:v>
                </c:pt>
                <c:pt idx="74207">
                  <c:v>5.2158890542295302E-3</c:v>
                </c:pt>
                <c:pt idx="74208">
                  <c:v>-1.15402539208022E-2</c:v>
                </c:pt>
                <c:pt idx="74209">
                  <c:v>-1.44577911315619E-2</c:v>
                </c:pt>
                <c:pt idx="74210">
                  <c:v>-1.5818415837076199E-2</c:v>
                </c:pt>
                <c:pt idx="74211">
                  <c:v>-1.18249553569504E-2</c:v>
                </c:pt>
                <c:pt idx="74212">
                  <c:v>4.02886633362316E-2</c:v>
                </c:pt>
                <c:pt idx="74213">
                  <c:v>3.02007656018441E-2</c:v>
                </c:pt>
                <c:pt idx="74214">
                  <c:v>1.6614515031962301E-2</c:v>
                </c:pt>
                <c:pt idx="74215">
                  <c:v>1.6570936736468801E-2</c:v>
                </c:pt>
                <c:pt idx="74216">
                  <c:v>1.24647259655055E-2</c:v>
                </c:pt>
                <c:pt idx="74217">
                  <c:v>5.82430069457089E-2</c:v>
                </c:pt>
                <c:pt idx="74218">
                  <c:v>5.5421752754623403E-2</c:v>
                </c:pt>
                <c:pt idx="74219">
                  <c:v>5.3358522279126797E-2</c:v>
                </c:pt>
                <c:pt idx="74220">
                  <c:v>4.6867238880763801E-2</c:v>
                </c:pt>
                <c:pt idx="74221">
                  <c:v>4.63014350016464E-2</c:v>
                </c:pt>
                <c:pt idx="74222">
                  <c:v>4.8089075451942701E-2</c:v>
                </c:pt>
                <c:pt idx="74223">
                  <c:v>2.65130214724274E-2</c:v>
                </c:pt>
                <c:pt idx="74224">
                  <c:v>2.54742671585175E-2</c:v>
                </c:pt>
                <c:pt idx="74225">
                  <c:v>2.6376261278794302E-2</c:v>
                </c:pt>
                <c:pt idx="74226">
                  <c:v>4.4970116367132301E-2</c:v>
                </c:pt>
                <c:pt idx="74227">
                  <c:v>5.8644643025778299E-2</c:v>
                </c:pt>
                <c:pt idx="74228">
                  <c:v>5.9885375596501998E-2</c:v>
                </c:pt>
                <c:pt idx="74229">
                  <c:v>0.107073403333751</c:v>
                </c:pt>
                <c:pt idx="74230">
                  <c:v>0.123200243731415</c:v>
                </c:pt>
                <c:pt idx="74231">
                  <c:v>0.10647082641981399</c:v>
                </c:pt>
                <c:pt idx="74232">
                  <c:v>0.110190529049252</c:v>
                </c:pt>
                <c:pt idx="74233">
                  <c:v>0.21767130394605</c:v>
                </c:pt>
                <c:pt idx="74234">
                  <c:v>0.211551334124711</c:v>
                </c:pt>
                <c:pt idx="74235">
                  <c:v>0.200643469805935</c:v>
                </c:pt>
                <c:pt idx="74236">
                  <c:v>0.180176981078388</c:v>
                </c:pt>
                <c:pt idx="74237">
                  <c:v>0.192843403099724</c:v>
                </c:pt>
                <c:pt idx="74238">
                  <c:v>0.20206807864249801</c:v>
                </c:pt>
                <c:pt idx="74239">
                  <c:v>0.19555291261764399</c:v>
                </c:pt>
                <c:pt idx="74240">
                  <c:v>0.16765499862275299</c:v>
                </c:pt>
                <c:pt idx="74241">
                  <c:v>0.167451073106372</c:v>
                </c:pt>
                <c:pt idx="74242">
                  <c:v>0.21374415701315699</c:v>
                </c:pt>
                <c:pt idx="74243">
                  <c:v>0.222241123597684</c:v>
                </c:pt>
                <c:pt idx="74244">
                  <c:v>0.214675606194032</c:v>
                </c:pt>
                <c:pt idx="74245">
                  <c:v>0.219596583666365</c:v>
                </c:pt>
                <c:pt idx="74246">
                  <c:v>0.21217761350932099</c:v>
                </c:pt>
                <c:pt idx="74247">
                  <c:v>0.19921905918221799</c:v>
                </c:pt>
                <c:pt idx="74248">
                  <c:v>0.19247365887051199</c:v>
                </c:pt>
                <c:pt idx="74249">
                  <c:v>0.167629507480069</c:v>
                </c:pt>
                <c:pt idx="74250">
                  <c:v>0.15193116501993301</c:v>
                </c:pt>
                <c:pt idx="74251">
                  <c:v>0.16215720762368699</c:v>
                </c:pt>
                <c:pt idx="74252">
                  <c:v>0.16023469382887101</c:v>
                </c:pt>
                <c:pt idx="74253">
                  <c:v>0.18472447372102399</c:v>
                </c:pt>
                <c:pt idx="74254">
                  <c:v>0.22382015604851599</c:v>
                </c:pt>
                <c:pt idx="74255">
                  <c:v>0.249418193121105</c:v>
                </c:pt>
                <c:pt idx="74256">
                  <c:v>0.30100468383093698</c:v>
                </c:pt>
                <c:pt idx="74257">
                  <c:v>0.33884239069170202</c:v>
                </c:pt>
                <c:pt idx="74258">
                  <c:v>0.27759866523028498</c:v>
                </c:pt>
                <c:pt idx="74259">
                  <c:v>0.28269442996548499</c:v>
                </c:pt>
                <c:pt idx="74260">
                  <c:v>0.25538061386877298</c:v>
                </c:pt>
                <c:pt idx="74261">
                  <c:v>0.27972708747899599</c:v>
                </c:pt>
                <c:pt idx="74262">
                  <c:v>0.32504494639151799</c:v>
                </c:pt>
                <c:pt idx="74263">
                  <c:v>0.3445755608071</c:v>
                </c:pt>
                <c:pt idx="74264">
                  <c:v>0.291796489451285</c:v>
                </c:pt>
                <c:pt idx="74265">
                  <c:v>0.347988141861372</c:v>
                </c:pt>
                <c:pt idx="74266">
                  <c:v>0.40353499506491503</c:v>
                </c:pt>
                <c:pt idx="74267">
                  <c:v>0.43458570136093999</c:v>
                </c:pt>
                <c:pt idx="74268">
                  <c:v>0.382356963795905</c:v>
                </c:pt>
                <c:pt idx="74269">
                  <c:v>0.409317699516003</c:v>
                </c:pt>
                <c:pt idx="74270">
                  <c:v>0.41326648761852502</c:v>
                </c:pt>
                <c:pt idx="74271">
                  <c:v>0.41249143852021602</c:v>
                </c:pt>
                <c:pt idx="74272">
                  <c:v>0.355216268204751</c:v>
                </c:pt>
                <c:pt idx="74273">
                  <c:v>0.37784666340886902</c:v>
                </c:pt>
                <c:pt idx="74274">
                  <c:v>0.343123663771359</c:v>
                </c:pt>
                <c:pt idx="74275">
                  <c:v>0.33792123655970102</c:v>
                </c:pt>
                <c:pt idx="74276">
                  <c:v>0.33642302224910597</c:v>
                </c:pt>
                <c:pt idx="74277">
                  <c:v>0.36419106896637199</c:v>
                </c:pt>
                <c:pt idx="74278">
                  <c:v>0.41011874862247399</c:v>
                </c:pt>
                <c:pt idx="74279">
                  <c:v>0.41291455351031903</c:v>
                </c:pt>
                <c:pt idx="74280">
                  <c:v>0.40869672551478198</c:v>
                </c:pt>
                <c:pt idx="74281">
                  <c:v>0.402103159328073</c:v>
                </c:pt>
                <c:pt idx="74282">
                  <c:v>0.41979193197765002</c:v>
                </c:pt>
                <c:pt idx="74283">
                  <c:v>0.45982937984974498</c:v>
                </c:pt>
                <c:pt idx="74284">
                  <c:v>0.45055272460434598</c:v>
                </c:pt>
                <c:pt idx="74285">
                  <c:v>0.47079102676308898</c:v>
                </c:pt>
                <c:pt idx="74286">
                  <c:v>0.44755211813690199</c:v>
                </c:pt>
                <c:pt idx="74287">
                  <c:v>0.47055530284499802</c:v>
                </c:pt>
                <c:pt idx="74288">
                  <c:v>0.53882788316165398</c:v>
                </c:pt>
                <c:pt idx="74289">
                  <c:v>0.56199213245118096</c:v>
                </c:pt>
                <c:pt idx="74290">
                  <c:v>0.54710257749609803</c:v>
                </c:pt>
                <c:pt idx="74291">
                  <c:v>0.529072115823358</c:v>
                </c:pt>
                <c:pt idx="74292">
                  <c:v>0.49891561949421998</c:v>
                </c:pt>
                <c:pt idx="74293">
                  <c:v>0.49655783966197697</c:v>
                </c:pt>
                <c:pt idx="74294">
                  <c:v>0.47098494028229099</c:v>
                </c:pt>
                <c:pt idx="74295">
                  <c:v>0.47768380228065699</c:v>
                </c:pt>
                <c:pt idx="74296">
                  <c:v>0.42355509390548102</c:v>
                </c:pt>
                <c:pt idx="74297">
                  <c:v>0.422062062749407</c:v>
                </c:pt>
                <c:pt idx="74298">
                  <c:v>0.56442957490019496</c:v>
                </c:pt>
                <c:pt idx="74299">
                  <c:v>0.58773487960952298</c:v>
                </c:pt>
                <c:pt idx="74300">
                  <c:v>0.49988755908890797</c:v>
                </c:pt>
                <c:pt idx="74301">
                  <c:v>0.53890224279175003</c:v>
                </c:pt>
                <c:pt idx="74302">
                  <c:v>0.54791254471846496</c:v>
                </c:pt>
                <c:pt idx="74303">
                  <c:v>0.58088173807835397</c:v>
                </c:pt>
                <c:pt idx="74304">
                  <c:v>0.47281824438686998</c:v>
                </c:pt>
                <c:pt idx="74305">
                  <c:v>0.55244395604202301</c:v>
                </c:pt>
                <c:pt idx="74306">
                  <c:v>-1.79548091284518E-2</c:v>
                </c:pt>
                <c:pt idx="74307">
                  <c:v>-1.4690813868795701E-2</c:v>
                </c:pt>
                <c:pt idx="74308">
                  <c:v>-3.5304788188459099E-2</c:v>
                </c:pt>
                <c:pt idx="74309">
                  <c:v>-3.10986015989804E-2</c:v>
                </c:pt>
                <c:pt idx="74310">
                  <c:v>-1.7174363648957101E-2</c:v>
                </c:pt>
                <c:pt idx="74311">
                  <c:v>-1.4472019111143999E-2</c:v>
                </c:pt>
                <c:pt idx="74312">
                  <c:v>-1.2745088205298599E-2</c:v>
                </c:pt>
                <c:pt idx="74313" formatCode="0.00E+00">
                  <c:v>7.59173954367531E-4</c:v>
                </c:pt>
                <c:pt idx="74314">
                  <c:v>8.5713451459326004E-3</c:v>
                </c:pt>
                <c:pt idx="74315">
                  <c:v>3.0535326106332802E-2</c:v>
                </c:pt>
                <c:pt idx="74316">
                  <c:v>3.1010864433458699E-2</c:v>
                </c:pt>
                <c:pt idx="74317">
                  <c:v>3.1587195807053201E-2</c:v>
                </c:pt>
                <c:pt idx="74318">
                  <c:v>3.3411963671815002E-2</c:v>
                </c:pt>
                <c:pt idx="74319">
                  <c:v>4.7479282717666198E-3</c:v>
                </c:pt>
                <c:pt idx="74320">
                  <c:v>1.32338724941145E-2</c:v>
                </c:pt>
                <c:pt idx="74321">
                  <c:v>9.4176852919958202E-3</c:v>
                </c:pt>
                <c:pt idx="74322" formatCode="0.00E+00">
                  <c:v>-3.2636060307500398E-4</c:v>
                </c:pt>
                <c:pt idx="74323">
                  <c:v>-3.8949648429456397E-2</c:v>
                </c:pt>
                <c:pt idx="74324">
                  <c:v>1.9796041253594399E-2</c:v>
                </c:pt>
                <c:pt idx="74325">
                  <c:v>0.15759866381681201</c:v>
                </c:pt>
                <c:pt idx="74326">
                  <c:v>0.155743661983619</c:v>
                </c:pt>
                <c:pt idx="74327">
                  <c:v>0.171702435164757</c:v>
                </c:pt>
                <c:pt idx="74328">
                  <c:v>0.152041826080374</c:v>
                </c:pt>
                <c:pt idx="74329">
                  <c:v>0.17610540794692101</c:v>
                </c:pt>
                <c:pt idx="74330">
                  <c:v>0.17843326826678099</c:v>
                </c:pt>
                <c:pt idx="74331">
                  <c:v>0.19277216747072601</c:v>
                </c:pt>
                <c:pt idx="74332">
                  <c:v>0.109232528520938</c:v>
                </c:pt>
                <c:pt idx="74333">
                  <c:v>0.108164791308878</c:v>
                </c:pt>
                <c:pt idx="74334">
                  <c:v>0.12339568420955099</c:v>
                </c:pt>
                <c:pt idx="74335">
                  <c:v>8.9448147477732803E-2</c:v>
                </c:pt>
                <c:pt idx="74336">
                  <c:v>8.9083631028310697E-2</c:v>
                </c:pt>
                <c:pt idx="74337">
                  <c:v>8.4632848112312198E-2</c:v>
                </c:pt>
                <c:pt idx="74338">
                  <c:v>7.4734471256847998E-2</c:v>
                </c:pt>
                <c:pt idx="74339">
                  <c:v>8.0925012923290296E-2</c:v>
                </c:pt>
                <c:pt idx="74340">
                  <c:v>0.110345300782815</c:v>
                </c:pt>
                <c:pt idx="74341">
                  <c:v>0.12839935791942</c:v>
                </c:pt>
                <c:pt idx="74342">
                  <c:v>0.17350064177490701</c:v>
                </c:pt>
                <c:pt idx="74343">
                  <c:v>0.20024011694157501</c:v>
                </c:pt>
                <c:pt idx="74344">
                  <c:v>0.15663673344593201</c:v>
                </c:pt>
                <c:pt idx="74345">
                  <c:v>0.133045974516009</c:v>
                </c:pt>
                <c:pt idx="74346">
                  <c:v>0.13669248485642599</c:v>
                </c:pt>
                <c:pt idx="74347">
                  <c:v>0.132172838383179</c:v>
                </c:pt>
                <c:pt idx="74348">
                  <c:v>0.121844819463724</c:v>
                </c:pt>
                <c:pt idx="74349">
                  <c:v>0.14905711848908201</c:v>
                </c:pt>
                <c:pt idx="74350">
                  <c:v>0.19286601323310301</c:v>
                </c:pt>
                <c:pt idx="74351">
                  <c:v>0.20659272785850799</c:v>
                </c:pt>
                <c:pt idx="74352">
                  <c:v>0.16190509412700499</c:v>
                </c:pt>
                <c:pt idx="74353">
                  <c:v>0.137492296066487</c:v>
                </c:pt>
                <c:pt idx="74354">
                  <c:v>0.13731367202328901</c:v>
                </c:pt>
                <c:pt idx="74355">
                  <c:v>0.13742599556386301</c:v>
                </c:pt>
                <c:pt idx="74356">
                  <c:v>0.17282091463695101</c:v>
                </c:pt>
                <c:pt idx="74357">
                  <c:v>0.199464272851713</c:v>
                </c:pt>
                <c:pt idx="74358">
                  <c:v>0.165165404156047</c:v>
                </c:pt>
                <c:pt idx="74359">
                  <c:v>0.166068556011086</c:v>
                </c:pt>
                <c:pt idx="74360">
                  <c:v>0.17939517566611399</c:v>
                </c:pt>
                <c:pt idx="74361">
                  <c:v>0.17295634748235</c:v>
                </c:pt>
                <c:pt idx="74362">
                  <c:v>0.18730364257188001</c:v>
                </c:pt>
                <c:pt idx="74363">
                  <c:v>0.21946760653790401</c:v>
                </c:pt>
                <c:pt idx="74364">
                  <c:v>0.20429277118799</c:v>
                </c:pt>
                <c:pt idx="74365">
                  <c:v>0.19625626859553399</c:v>
                </c:pt>
                <c:pt idx="74366">
                  <c:v>0.21570236288346001</c:v>
                </c:pt>
                <c:pt idx="74367">
                  <c:v>0.24427379936705301</c:v>
                </c:pt>
                <c:pt idx="74368">
                  <c:v>0.21197203583249</c:v>
                </c:pt>
                <c:pt idx="74369">
                  <c:v>0.20503974826405</c:v>
                </c:pt>
                <c:pt idx="74370">
                  <c:v>0.27037790566888997</c:v>
                </c:pt>
                <c:pt idx="74371">
                  <c:v>0.292679391366231</c:v>
                </c:pt>
                <c:pt idx="74372">
                  <c:v>0.33565234822616002</c:v>
                </c:pt>
                <c:pt idx="74373">
                  <c:v>0.347888071181506</c:v>
                </c:pt>
                <c:pt idx="74374">
                  <c:v>0.30635835396419298</c:v>
                </c:pt>
                <c:pt idx="74375">
                  <c:v>0.32098074295658902</c:v>
                </c:pt>
                <c:pt idx="74376">
                  <c:v>0.33071138708890802</c:v>
                </c:pt>
                <c:pt idx="74377">
                  <c:v>0.38022350570086699</c:v>
                </c:pt>
                <c:pt idx="74378">
                  <c:v>0.39349845286281798</c:v>
                </c:pt>
                <c:pt idx="74379">
                  <c:v>0.37693570640871099</c:v>
                </c:pt>
                <c:pt idx="74380">
                  <c:v>0.39518208850780101</c:v>
                </c:pt>
                <c:pt idx="74381">
                  <c:v>0.39603908393209702</c:v>
                </c:pt>
                <c:pt idx="74382">
                  <c:v>0.38867322190208797</c:v>
                </c:pt>
                <c:pt idx="74383">
                  <c:v>0.41585727328970301</c:v>
                </c:pt>
                <c:pt idx="74384">
                  <c:v>0.40942880054441</c:v>
                </c:pt>
                <c:pt idx="74385">
                  <c:v>0.41399194528201599</c:v>
                </c:pt>
                <c:pt idx="74386">
                  <c:v>0.43628446442094898</c:v>
                </c:pt>
                <c:pt idx="74387">
                  <c:v>0.45177520664412901</c:v>
                </c:pt>
                <c:pt idx="74388">
                  <c:v>0.42461130103827799</c:v>
                </c:pt>
                <c:pt idx="74389">
                  <c:v>0.45327220211879798</c:v>
                </c:pt>
                <c:pt idx="74390">
                  <c:v>0.45228101799644399</c:v>
                </c:pt>
                <c:pt idx="74391">
                  <c:v>0.43840858316069498</c:v>
                </c:pt>
                <c:pt idx="74392">
                  <c:v>0.43290840543779502</c:v>
                </c:pt>
                <c:pt idx="74393">
                  <c:v>0.52399670882363503</c:v>
                </c:pt>
                <c:pt idx="74394">
                  <c:v>0.50301335870797204</c:v>
                </c:pt>
                <c:pt idx="74395">
                  <c:v>0.51916469523583597</c:v>
                </c:pt>
                <c:pt idx="74396">
                  <c:v>0.49259716292962602</c:v>
                </c:pt>
                <c:pt idx="74397">
                  <c:v>0.559208528817421</c:v>
                </c:pt>
                <c:pt idx="74398">
                  <c:v>0.545641580955187</c:v>
                </c:pt>
                <c:pt idx="74399">
                  <c:v>0.54728185402868701</c:v>
                </c:pt>
                <c:pt idx="74400">
                  <c:v>0.53852666457376697</c:v>
                </c:pt>
                <c:pt idx="74401">
                  <c:v>0.571480448924513</c:v>
                </c:pt>
                <c:pt idx="74402">
                  <c:v>0.53326288934787502</c:v>
                </c:pt>
                <c:pt idx="74403">
                  <c:v>0.47994975961951603</c:v>
                </c:pt>
                <c:pt idx="74404">
                  <c:v>0.49672149672462101</c:v>
                </c:pt>
                <c:pt idx="74405">
                  <c:v>0.51873418060084597</c:v>
                </c:pt>
                <c:pt idx="74406">
                  <c:v>-7.9642048516628192E-3</c:v>
                </c:pt>
                <c:pt idx="74407">
                  <c:v>-4.6387700094956399E-3</c:v>
                </c:pt>
                <c:pt idx="74408">
                  <c:v>-6.2401279824413304E-3</c:v>
                </c:pt>
                <c:pt idx="74409">
                  <c:v>-6.8349468187274198E-3</c:v>
                </c:pt>
                <c:pt idx="74410">
                  <c:v>-8.4943349759338798E-3</c:v>
                </c:pt>
                <c:pt idx="74411">
                  <c:v>-5.7201827660469098E-3</c:v>
                </c:pt>
                <c:pt idx="74412">
                  <c:v>-9.4131350857571405E-3</c:v>
                </c:pt>
                <c:pt idx="74413">
                  <c:v>-1.04636144843976E-2</c:v>
                </c:pt>
                <c:pt idx="74414">
                  <c:v>-0.10722451016119899</c:v>
                </c:pt>
                <c:pt idx="74415">
                  <c:v>-0.100354424282579</c:v>
                </c:pt>
                <c:pt idx="74416">
                  <c:v>-8.4898656391913394E-2</c:v>
                </c:pt>
                <c:pt idx="74417">
                  <c:v>-8.2384709903396497E-2</c:v>
                </c:pt>
                <c:pt idx="74418">
                  <c:v>-3.0709496060131E-2</c:v>
                </c:pt>
                <c:pt idx="74419">
                  <c:v>-8.8766869773544404E-3</c:v>
                </c:pt>
                <c:pt idx="74420">
                  <c:v>-5.7911053932021103E-2</c:v>
                </c:pt>
                <c:pt idx="74421">
                  <c:v>-6.0326897613876197E-2</c:v>
                </c:pt>
                <c:pt idx="74422">
                  <c:v>-3.2188487006795802E-2</c:v>
                </c:pt>
                <c:pt idx="74423">
                  <c:v>-8.7980248644759104E-2</c:v>
                </c:pt>
                <c:pt idx="74424">
                  <c:v>-7.1684300308656204E-2</c:v>
                </c:pt>
                <c:pt idx="74425">
                  <c:v>-7.1030749591213693E-2</c:v>
                </c:pt>
                <c:pt idx="74426">
                  <c:v>-7.2985917050879007E-2</c:v>
                </c:pt>
                <c:pt idx="74427">
                  <c:v>-7.9572515144627806E-2</c:v>
                </c:pt>
                <c:pt idx="74428">
                  <c:v>-7.6983898468360401E-2</c:v>
                </c:pt>
                <c:pt idx="74429">
                  <c:v>-6.11939991093748E-2</c:v>
                </c:pt>
                <c:pt idx="74430">
                  <c:v>-7.8884309432567898E-2</c:v>
                </c:pt>
                <c:pt idx="74431">
                  <c:v>-8.1816423926403994E-2</c:v>
                </c:pt>
                <c:pt idx="74432">
                  <c:v>-8.9329331889512698E-2</c:v>
                </c:pt>
                <c:pt idx="74433">
                  <c:v>-8.3182055752250003E-2</c:v>
                </c:pt>
                <c:pt idx="74434">
                  <c:v>-8.3890323935024297E-2</c:v>
                </c:pt>
                <c:pt idx="74435">
                  <c:v>-8.7383737405424905E-2</c:v>
                </c:pt>
                <c:pt idx="74436">
                  <c:v>-9.1258071709838795E-2</c:v>
                </c:pt>
                <c:pt idx="74437">
                  <c:v>-8.2502782724930501E-2</c:v>
                </c:pt>
                <c:pt idx="74438">
                  <c:v>-0.14412263137579401</c:v>
                </c:pt>
                <c:pt idx="74439">
                  <c:v>-0.12546199855287901</c:v>
                </c:pt>
                <c:pt idx="74440">
                  <c:v>-8.0217402638798493E-2</c:v>
                </c:pt>
                <c:pt idx="74441">
                  <c:v>3.9876612553576302E-2</c:v>
                </c:pt>
                <c:pt idx="74442">
                  <c:v>2.3809777959351099E-2</c:v>
                </c:pt>
                <c:pt idx="74443">
                  <c:v>3.9190956549495802E-2</c:v>
                </c:pt>
                <c:pt idx="74444">
                  <c:v>-3.1941073428389102E-2</c:v>
                </c:pt>
                <c:pt idx="74445">
                  <c:v>-2.7890681343546799E-2</c:v>
                </c:pt>
                <c:pt idx="74446">
                  <c:v>-0.104165411881965</c:v>
                </c:pt>
                <c:pt idx="74447">
                  <c:v>-1.2670431252063101E-2</c:v>
                </c:pt>
                <c:pt idx="74448">
                  <c:v>-1.9227559070825202E-2</c:v>
                </c:pt>
                <c:pt idx="74449">
                  <c:v>7.4079123661567802E-3</c:v>
                </c:pt>
                <c:pt idx="74450">
                  <c:v>-6.7775252354405194E-2</c:v>
                </c:pt>
                <c:pt idx="74451">
                  <c:v>-7.9102148607216496E-2</c:v>
                </c:pt>
                <c:pt idx="74452">
                  <c:v>-7.3157011235923594E-2</c:v>
                </c:pt>
                <c:pt idx="74453">
                  <c:v>-0.15274439178513</c:v>
                </c:pt>
                <c:pt idx="74454">
                  <c:v>-0.18896122189189299</c:v>
                </c:pt>
                <c:pt idx="74455">
                  <c:v>-0.109052834910883</c:v>
                </c:pt>
                <c:pt idx="74456">
                  <c:v>-0.11352983939780099</c:v>
                </c:pt>
                <c:pt idx="74457">
                  <c:v>-3.4871417140226603E-2</c:v>
                </c:pt>
                <c:pt idx="74458">
                  <c:v>8.2568431402627596E-3</c:v>
                </c:pt>
                <c:pt idx="74459">
                  <c:v>1.3109333181273899E-2</c:v>
                </c:pt>
                <c:pt idx="74460">
                  <c:v>-5.8672305129865397E-3</c:v>
                </c:pt>
                <c:pt idx="74461">
                  <c:v>-3.6615397355288502E-3</c:v>
                </c:pt>
                <c:pt idx="74462">
                  <c:v>-9.4984846179253495E-3</c:v>
                </c:pt>
                <c:pt idx="74463">
                  <c:v>3.6794840236691298E-3</c:v>
                </c:pt>
                <c:pt idx="74464">
                  <c:v>-1.8016766753289101E-2</c:v>
                </c:pt>
                <c:pt idx="74465">
                  <c:v>-1.66745488416426E-2</c:v>
                </c:pt>
                <c:pt idx="74466">
                  <c:v>-2.1592783264423598E-2</c:v>
                </c:pt>
                <c:pt idx="74467">
                  <c:v>-2.3291233204794499E-2</c:v>
                </c:pt>
                <c:pt idx="74468">
                  <c:v>-2.9695139039616701E-2</c:v>
                </c:pt>
                <c:pt idx="74469">
                  <c:v>-3.9707167509529698E-2</c:v>
                </c:pt>
                <c:pt idx="74470">
                  <c:v>-2.7089393632428502E-2</c:v>
                </c:pt>
                <c:pt idx="74471">
                  <c:v>-2.10524288106652E-2</c:v>
                </c:pt>
                <c:pt idx="74472">
                  <c:v>-2.3282633156999299E-2</c:v>
                </c:pt>
                <c:pt idx="74473">
                  <c:v>-5.6901026612470301E-3</c:v>
                </c:pt>
                <c:pt idx="74474">
                  <c:v>-1.04860706832443E-2</c:v>
                </c:pt>
                <c:pt idx="74475">
                  <c:v>-1.49517621462822E-2</c:v>
                </c:pt>
                <c:pt idx="74476">
                  <c:v>-2.0351761450925598E-2</c:v>
                </c:pt>
                <c:pt idx="74477">
                  <c:v>-2.3972744604912201E-2</c:v>
                </c:pt>
                <c:pt idx="74478">
                  <c:v>-1.9212372670239699E-2</c:v>
                </c:pt>
                <c:pt idx="74479">
                  <c:v>-2.0023910327146E-2</c:v>
                </c:pt>
                <c:pt idx="74480">
                  <c:v>5.9415543981540201E-3</c:v>
                </c:pt>
                <c:pt idx="74481">
                  <c:v>7.1420663141195098E-3</c:v>
                </c:pt>
                <c:pt idx="74482">
                  <c:v>-2.0579507731380599E-2</c:v>
                </c:pt>
                <c:pt idx="74483">
                  <c:v>-1.5743123217128702E-2</c:v>
                </c:pt>
                <c:pt idx="74484">
                  <c:v>-1.1653989259348701E-2</c:v>
                </c:pt>
                <c:pt idx="74485">
                  <c:v>-1.25662276293356E-2</c:v>
                </c:pt>
                <c:pt idx="74486">
                  <c:v>8.2479684295942504E-2</c:v>
                </c:pt>
                <c:pt idx="74487">
                  <c:v>0.10160176109214999</c:v>
                </c:pt>
                <c:pt idx="74488">
                  <c:v>-3.1745095285912101E-2</c:v>
                </c:pt>
                <c:pt idx="74489">
                  <c:v>9.4255461964243194E-3</c:v>
                </c:pt>
                <c:pt idx="74490">
                  <c:v>9.4801723484321202E-3</c:v>
                </c:pt>
                <c:pt idx="74491">
                  <c:v>2.3193870075710301E-2</c:v>
                </c:pt>
                <c:pt idx="74492">
                  <c:v>2.15746821244731E-2</c:v>
                </c:pt>
                <c:pt idx="74493">
                  <c:v>2.2156952722969001E-2</c:v>
                </c:pt>
                <c:pt idx="74494">
                  <c:v>2.0876238723279199E-2</c:v>
                </c:pt>
                <c:pt idx="74495">
                  <c:v>1.9149725720832601E-2</c:v>
                </c:pt>
                <c:pt idx="74496">
                  <c:v>1.7043274095112301E-2</c:v>
                </c:pt>
                <c:pt idx="74497">
                  <c:v>1.5787267901969899E-2</c:v>
                </c:pt>
                <c:pt idx="74498">
                  <c:v>9.9216933378594094E-3</c:v>
                </c:pt>
                <c:pt idx="74499">
                  <c:v>1.5659419068378502E-2</c:v>
                </c:pt>
                <c:pt idx="74500">
                  <c:v>9.3933973115558605E-3</c:v>
                </c:pt>
                <c:pt idx="74501">
                  <c:v>6.1446729938012803E-3</c:v>
                </c:pt>
                <c:pt idx="74502">
                  <c:v>6.0056206962171201E-3</c:v>
                </c:pt>
                <c:pt idx="74503">
                  <c:v>-3.2882786784232898E-2</c:v>
                </c:pt>
                <c:pt idx="74504">
                  <c:v>-3.7327852528195003E-2</c:v>
                </c:pt>
                <c:pt idx="74505">
                  <c:v>-3.0738578721705299E-2</c:v>
                </c:pt>
                <c:pt idx="74506">
                  <c:v>-3.6319642048460998E-2</c:v>
                </c:pt>
                <c:pt idx="74507">
                  <c:v>-2.91790679726351E-2</c:v>
                </c:pt>
                <c:pt idx="74508">
                  <c:v>-1.41727572542686E-2</c:v>
                </c:pt>
                <c:pt idx="74509">
                  <c:v>-1.1071109311417001E-2</c:v>
                </c:pt>
                <c:pt idx="74510">
                  <c:v>-2.0613174457815499E-2</c:v>
                </c:pt>
                <c:pt idx="74511">
                  <c:v>-1.4143845043054401E-2</c:v>
                </c:pt>
                <c:pt idx="74512">
                  <c:v>-7.7356984670124904E-3</c:v>
                </c:pt>
                <c:pt idx="74513">
                  <c:v>-3.4939865889156399E-3</c:v>
                </c:pt>
                <c:pt idx="74514">
                  <c:v>-5.3987782506870197E-3</c:v>
                </c:pt>
                <c:pt idx="74515">
                  <c:v>1.44498158334682E-3</c:v>
                </c:pt>
                <c:pt idx="74516">
                  <c:v>-1.0320605893559201E-2</c:v>
                </c:pt>
                <c:pt idx="74517">
                  <c:v>-1.27416054813072E-2</c:v>
                </c:pt>
                <c:pt idx="74518">
                  <c:v>-8.8305048972764297E-2</c:v>
                </c:pt>
                <c:pt idx="74519">
                  <c:v>-3.2850401776938203E-2</c:v>
                </c:pt>
                <c:pt idx="74520">
                  <c:v>-4.7828186366022797E-2</c:v>
                </c:pt>
                <c:pt idx="74521">
                  <c:v>-3.5696084990407898E-2</c:v>
                </c:pt>
                <c:pt idx="74522">
                  <c:v>-2.45787371449128E-2</c:v>
                </c:pt>
                <c:pt idx="74523">
                  <c:v>-2.4514692438897E-2</c:v>
                </c:pt>
                <c:pt idx="74524">
                  <c:v>-1.72347761051878E-2</c:v>
                </c:pt>
                <c:pt idx="74525">
                  <c:v>-1.32068039827126E-2</c:v>
                </c:pt>
                <c:pt idx="74526">
                  <c:v>-7.8872751931080495E-3</c:v>
                </c:pt>
                <c:pt idx="74527">
                  <c:v>1.36065393247677E-2</c:v>
                </c:pt>
                <c:pt idx="74528">
                  <c:v>1.47694672819493E-2</c:v>
                </c:pt>
                <c:pt idx="74529">
                  <c:v>5.16068604852844E-2</c:v>
                </c:pt>
                <c:pt idx="74530">
                  <c:v>2.9994141699213699E-2</c:v>
                </c:pt>
                <c:pt idx="74531">
                  <c:v>4.0068824086673699E-2</c:v>
                </c:pt>
                <c:pt idx="74532" formatCode="0.00E+00">
                  <c:v>-2.92657533522477E-4</c:v>
                </c:pt>
                <c:pt idx="74533">
                  <c:v>5.8631556170676202E-3</c:v>
                </c:pt>
                <c:pt idx="74534" formatCode="0.00E+00">
                  <c:v>-7.7628322915579396E-4</c:v>
                </c:pt>
                <c:pt idx="74535">
                  <c:v>-5.6642212539219604E-3</c:v>
                </c:pt>
                <c:pt idx="74536">
                  <c:v>-1.00597452519204E-2</c:v>
                </c:pt>
                <c:pt idx="74537">
                  <c:v>7.1312458015170499E-2</c:v>
                </c:pt>
                <c:pt idx="74538">
                  <c:v>7.0969923569114995E-2</c:v>
                </c:pt>
                <c:pt idx="74539">
                  <c:v>7.6824820289260895E-2</c:v>
                </c:pt>
                <c:pt idx="74540">
                  <c:v>5.6999937308978399E-2</c:v>
                </c:pt>
                <c:pt idx="74541">
                  <c:v>6.7921322403925399E-2</c:v>
                </c:pt>
                <c:pt idx="74542">
                  <c:v>6.7928317680387706E-2</c:v>
                </c:pt>
                <c:pt idx="74543">
                  <c:v>0.20598316612297099</c:v>
                </c:pt>
                <c:pt idx="74544">
                  <c:v>9.7962693535871503E-2</c:v>
                </c:pt>
                <c:pt idx="74545">
                  <c:v>0.10949744033983</c:v>
                </c:pt>
                <c:pt idx="74546">
                  <c:v>0.113575716398468</c:v>
                </c:pt>
                <c:pt idx="74547">
                  <c:v>0.118179003368153</c:v>
                </c:pt>
                <c:pt idx="74548">
                  <c:v>0.12347480351984901</c:v>
                </c:pt>
                <c:pt idx="74549">
                  <c:v>0.12181569366177999</c:v>
                </c:pt>
                <c:pt idx="74550">
                  <c:v>0.13998858376228701</c:v>
                </c:pt>
                <c:pt idx="74551">
                  <c:v>0.17630016249646299</c:v>
                </c:pt>
                <c:pt idx="74552">
                  <c:v>0.13186106403876299</c:v>
                </c:pt>
                <c:pt idx="74553">
                  <c:v>0.11765569452888699</c:v>
                </c:pt>
                <c:pt idx="74554">
                  <c:v>0.12234100305234499</c:v>
                </c:pt>
                <c:pt idx="74555">
                  <c:v>9.4714149036329201E-2</c:v>
                </c:pt>
                <c:pt idx="74556">
                  <c:v>0.10213316485138001</c:v>
                </c:pt>
                <c:pt idx="74557">
                  <c:v>0.15069755435738399</c:v>
                </c:pt>
                <c:pt idx="74558">
                  <c:v>0.132316229860516</c:v>
                </c:pt>
                <c:pt idx="74559">
                  <c:v>0.31738958425917302</c:v>
                </c:pt>
                <c:pt idx="74560">
                  <c:v>0.321132406353907</c:v>
                </c:pt>
                <c:pt idx="74561">
                  <c:v>0.30506165487554499</c:v>
                </c:pt>
                <c:pt idx="74562">
                  <c:v>0.32540157131634601</c:v>
                </c:pt>
                <c:pt idx="74563">
                  <c:v>0.33096407542711898</c:v>
                </c:pt>
                <c:pt idx="74564">
                  <c:v>0.32373656792134398</c:v>
                </c:pt>
                <c:pt idx="74565">
                  <c:v>0.31146418193113101</c:v>
                </c:pt>
                <c:pt idx="74566">
                  <c:v>0.342132100373989</c:v>
                </c:pt>
                <c:pt idx="74567">
                  <c:v>0.33405298237045999</c:v>
                </c:pt>
                <c:pt idx="74568">
                  <c:v>0.37237741777995298</c:v>
                </c:pt>
                <c:pt idx="74569">
                  <c:v>0.37593412522831599</c:v>
                </c:pt>
                <c:pt idx="74570">
                  <c:v>0.383741426727287</c:v>
                </c:pt>
                <c:pt idx="74571">
                  <c:v>0.42628560598807502</c:v>
                </c:pt>
                <c:pt idx="74572">
                  <c:v>0.35601110747063303</c:v>
                </c:pt>
                <c:pt idx="74573">
                  <c:v>0.40064349220495798</c:v>
                </c:pt>
                <c:pt idx="74574">
                  <c:v>0.40498462977101402</c:v>
                </c:pt>
                <c:pt idx="74575">
                  <c:v>0.48205993742893999</c:v>
                </c:pt>
                <c:pt idx="74576">
                  <c:v>0.42862595201598502</c:v>
                </c:pt>
                <c:pt idx="74577">
                  <c:v>0.50970788527936794</c:v>
                </c:pt>
                <c:pt idx="74578">
                  <c:v>0.46203463729688299</c:v>
                </c:pt>
                <c:pt idx="74579">
                  <c:v>0.51466559433706305</c:v>
                </c:pt>
                <c:pt idx="74580">
                  <c:v>0.42643041846308999</c:v>
                </c:pt>
                <c:pt idx="74581">
                  <c:v>0.43203837869193401</c:v>
                </c:pt>
                <c:pt idx="74582">
                  <c:v>0.43995567911389799</c:v>
                </c:pt>
                <c:pt idx="74583">
                  <c:v>0.59577039359074702</c:v>
                </c:pt>
                <c:pt idx="74584">
                  <c:v>0.556741631148995</c:v>
                </c:pt>
                <c:pt idx="74585">
                  <c:v>0.51995967441621604</c:v>
                </c:pt>
                <c:pt idx="74586">
                  <c:v>0.58207945496097102</c:v>
                </c:pt>
                <c:pt idx="74587">
                  <c:v>0.58040322855168702</c:v>
                </c:pt>
                <c:pt idx="74588">
                  <c:v>0.58612865832382599</c:v>
                </c:pt>
                <c:pt idx="74589">
                  <c:v>0.57229185164720098</c:v>
                </c:pt>
                <c:pt idx="74590">
                  <c:v>0.67259652798806202</c:v>
                </c:pt>
                <c:pt idx="74591">
                  <c:v>0.70205765750167504</c:v>
                </c:pt>
                <c:pt idx="74592">
                  <c:v>0.70954054538372602</c:v>
                </c:pt>
                <c:pt idx="74593">
                  <c:v>0.70179320687533397</c:v>
                </c:pt>
                <c:pt idx="74594">
                  <c:v>0.56076481942378598</c:v>
                </c:pt>
                <c:pt idx="74595">
                  <c:v>0.58480217183266303</c:v>
                </c:pt>
                <c:pt idx="74596">
                  <c:v>0.57806551650652305</c:v>
                </c:pt>
                <c:pt idx="74597">
                  <c:v>0.57817230001780096</c:v>
                </c:pt>
                <c:pt idx="74598">
                  <c:v>0.70837718311736797</c:v>
                </c:pt>
                <c:pt idx="74599">
                  <c:v>0.69669676339375397</c:v>
                </c:pt>
                <c:pt idx="74600">
                  <c:v>-1.7313412541336101E-2</c:v>
                </c:pt>
                <c:pt idx="74601">
                  <c:v>-2.1879533264542901E-2</c:v>
                </c:pt>
                <c:pt idx="74602">
                  <c:v>-1.98630828941317E-2</c:v>
                </c:pt>
                <c:pt idx="74603">
                  <c:v>-2.2818928312411599E-2</c:v>
                </c:pt>
                <c:pt idx="74604">
                  <c:v>-1.9553057658995902E-2</c:v>
                </c:pt>
                <c:pt idx="74605">
                  <c:v>-1.6877844634793599E-2</c:v>
                </c:pt>
                <c:pt idx="74606">
                  <c:v>-6.00278176102686E-3</c:v>
                </c:pt>
                <c:pt idx="74607">
                  <c:v>-2.8334941720816902E-2</c:v>
                </c:pt>
                <c:pt idx="74608">
                  <c:v>3.3034290514331001E-3</c:v>
                </c:pt>
                <c:pt idx="74609">
                  <c:v>4.8063991784479398E-3</c:v>
                </c:pt>
                <c:pt idx="74610">
                  <c:v>-2.0073470765729701E-2</c:v>
                </c:pt>
                <c:pt idx="74611">
                  <c:v>-1.97426959915212E-2</c:v>
                </c:pt>
                <c:pt idx="74612">
                  <c:v>-1.6036943499277301E-2</c:v>
                </c:pt>
                <c:pt idx="74613">
                  <c:v>-1.4077258486568199E-2</c:v>
                </c:pt>
                <c:pt idx="74614">
                  <c:v>-1.6475602237862E-2</c:v>
                </c:pt>
                <c:pt idx="74615">
                  <c:v>-1.5289937880981401E-2</c:v>
                </c:pt>
                <c:pt idx="74616">
                  <c:v>-4.2470463790429097E-2</c:v>
                </c:pt>
                <c:pt idx="74617">
                  <c:v>-3.2611458124245998E-2</c:v>
                </c:pt>
                <c:pt idx="74618">
                  <c:v>-3.4854473483659498E-2</c:v>
                </c:pt>
                <c:pt idx="74619">
                  <c:v>-4.9242140122146998E-2</c:v>
                </c:pt>
                <c:pt idx="74620">
                  <c:v>-4.315728036271E-2</c:v>
                </c:pt>
                <c:pt idx="74621">
                  <c:v>-8.0051604483896296E-2</c:v>
                </c:pt>
                <c:pt idx="74622">
                  <c:v>-6.3924433952685197E-2</c:v>
                </c:pt>
                <c:pt idx="74623">
                  <c:v>-6.9046059130111095E-2</c:v>
                </c:pt>
                <c:pt idx="74624">
                  <c:v>-6.58742679212658E-2</c:v>
                </c:pt>
                <c:pt idx="74625">
                  <c:v>-7.5334904220113005E-2</c:v>
                </c:pt>
                <c:pt idx="74626">
                  <c:v>-4.6823729507849299E-2</c:v>
                </c:pt>
                <c:pt idx="74627">
                  <c:v>-5.4176251918202703E-2</c:v>
                </c:pt>
                <c:pt idx="74628">
                  <c:v>-5.36272902728658E-2</c:v>
                </c:pt>
                <c:pt idx="74629">
                  <c:v>-5.9407829167535002E-2</c:v>
                </c:pt>
                <c:pt idx="74630">
                  <c:v>-6.4273883745499694E-2</c:v>
                </c:pt>
                <c:pt idx="74631">
                  <c:v>-8.4578034915986297E-2</c:v>
                </c:pt>
                <c:pt idx="74632">
                  <c:v>-6.2073832041739899E-2</c:v>
                </c:pt>
                <c:pt idx="74633">
                  <c:v>-6.6333240944610003E-2</c:v>
                </c:pt>
                <c:pt idx="74634">
                  <c:v>-7.0633430894058297E-2</c:v>
                </c:pt>
                <c:pt idx="74635">
                  <c:v>-7.1341463653925505E-2</c:v>
                </c:pt>
                <c:pt idx="74636">
                  <c:v>-7.2441594129093206E-2</c:v>
                </c:pt>
                <c:pt idx="74637">
                  <c:v>-2.0753146220557E-2</c:v>
                </c:pt>
                <c:pt idx="74638">
                  <c:v>-2.14244359055186E-2</c:v>
                </c:pt>
                <c:pt idx="74639">
                  <c:v>-6.2216230178774298E-2</c:v>
                </c:pt>
                <c:pt idx="74640">
                  <c:v>-0.10102288368482901</c:v>
                </c:pt>
                <c:pt idx="74641">
                  <c:v>-0.13960051548484601</c:v>
                </c:pt>
                <c:pt idx="74642">
                  <c:v>-1.7173767512191001E-2</c:v>
                </c:pt>
                <c:pt idx="74643">
                  <c:v>-1.48822748676775E-2</c:v>
                </c:pt>
                <c:pt idx="74644">
                  <c:v>4.65051907400129E-2</c:v>
                </c:pt>
                <c:pt idx="74645">
                  <c:v>4.9394068431042298E-2</c:v>
                </c:pt>
                <c:pt idx="74646">
                  <c:v>5.7965356937953003E-2</c:v>
                </c:pt>
                <c:pt idx="74647">
                  <c:v>-7.1358898887368101E-3</c:v>
                </c:pt>
                <c:pt idx="74648">
                  <c:v>-2.1515798699511799E-3</c:v>
                </c:pt>
                <c:pt idx="74649">
                  <c:v>-1.3056522306961599E-2</c:v>
                </c:pt>
                <c:pt idx="74650">
                  <c:v>-9.3983297217299797E-2</c:v>
                </c:pt>
                <c:pt idx="74651">
                  <c:v>-0.13761728210856999</c:v>
                </c:pt>
                <c:pt idx="74652">
                  <c:v>-0.14040925422586001</c:v>
                </c:pt>
                <c:pt idx="74653">
                  <c:v>6.95358031764437E-3</c:v>
                </c:pt>
                <c:pt idx="74654">
                  <c:v>1.3356277313977699E-2</c:v>
                </c:pt>
                <c:pt idx="74655">
                  <c:v>9.1999703824838797E-3</c:v>
                </c:pt>
                <c:pt idx="74656">
                  <c:v>1.8648835661113399E-2</c:v>
                </c:pt>
                <c:pt idx="74657">
                  <c:v>1.6456334416541998E-2</c:v>
                </c:pt>
                <c:pt idx="74658">
                  <c:v>1.53655661506735E-2</c:v>
                </c:pt>
                <c:pt idx="74659">
                  <c:v>8.3933048333386592E-3</c:v>
                </c:pt>
                <c:pt idx="74660">
                  <c:v>2.4553220183432999E-2</c:v>
                </c:pt>
                <c:pt idx="74661">
                  <c:v>2.3424644450436401E-2</c:v>
                </c:pt>
                <c:pt idx="74662">
                  <c:v>2.0461246520689001E-2</c:v>
                </c:pt>
                <c:pt idx="74663">
                  <c:v>4.4876206858214598E-2</c:v>
                </c:pt>
                <c:pt idx="74664">
                  <c:v>4.3119021754106798E-2</c:v>
                </c:pt>
                <c:pt idx="74665">
                  <c:v>1.8708730607054799E-2</c:v>
                </c:pt>
                <c:pt idx="74666">
                  <c:v>4.4390816696555603E-3</c:v>
                </c:pt>
                <c:pt idx="74667">
                  <c:v>1.58182882120152E-2</c:v>
                </c:pt>
                <c:pt idx="74668">
                  <c:v>1.9860139308028199E-2</c:v>
                </c:pt>
                <c:pt idx="74669">
                  <c:v>-8.7251446108003103E-3</c:v>
                </c:pt>
                <c:pt idx="74670">
                  <c:v>-8.1208488583501808E-3</c:v>
                </c:pt>
                <c:pt idx="74671">
                  <c:v>1.9368736664552699E-2</c:v>
                </c:pt>
                <c:pt idx="74672">
                  <c:v>1.4518239990135099E-2</c:v>
                </c:pt>
                <c:pt idx="74673">
                  <c:v>-3.0093127295121001E-3</c:v>
                </c:pt>
                <c:pt idx="74674">
                  <c:v>-3.8347077273477299E-3</c:v>
                </c:pt>
                <c:pt idx="74675">
                  <c:v>-3.8102832199431399E-3</c:v>
                </c:pt>
                <c:pt idx="74676">
                  <c:v>-1.07771313416655E-2</c:v>
                </c:pt>
                <c:pt idx="74677">
                  <c:v>-1.28566131613663E-2</c:v>
                </c:pt>
                <c:pt idx="74678">
                  <c:v>-1.0821764019126601E-2</c:v>
                </c:pt>
                <c:pt idx="74679">
                  <c:v>-1.6316817371774001E-2</c:v>
                </c:pt>
                <c:pt idx="74680">
                  <c:v>-1.8216600426106101E-2</c:v>
                </c:pt>
                <c:pt idx="74681">
                  <c:v>-1.6549492483045301E-2</c:v>
                </c:pt>
                <c:pt idx="74682">
                  <c:v>-5.9667490266683797E-2</c:v>
                </c:pt>
                <c:pt idx="74683">
                  <c:v>7.6529109252305699E-3</c:v>
                </c:pt>
                <c:pt idx="74684">
                  <c:v>7.2438619446248506E-2</c:v>
                </c:pt>
                <c:pt idx="74685">
                  <c:v>7.1480647009807899E-2</c:v>
                </c:pt>
                <c:pt idx="74686">
                  <c:v>8.4844197296187904E-2</c:v>
                </c:pt>
                <c:pt idx="74687">
                  <c:v>9.6681668448420605E-2</c:v>
                </c:pt>
                <c:pt idx="74688">
                  <c:v>9.7282742709903405E-2</c:v>
                </c:pt>
                <c:pt idx="74689">
                  <c:v>8.7791453542305206E-2</c:v>
                </c:pt>
                <c:pt idx="74690">
                  <c:v>8.2053602163106601E-2</c:v>
                </c:pt>
                <c:pt idx="74691">
                  <c:v>8.2216863556215006E-2</c:v>
                </c:pt>
                <c:pt idx="74692">
                  <c:v>8.7247892743504904E-2</c:v>
                </c:pt>
                <c:pt idx="74693">
                  <c:v>8.4631017262649197E-2</c:v>
                </c:pt>
                <c:pt idx="74694">
                  <c:v>8.08592642458376E-2</c:v>
                </c:pt>
                <c:pt idx="74695">
                  <c:v>8.4746542977768902E-2</c:v>
                </c:pt>
                <c:pt idx="74696">
                  <c:v>9.3724600615522097E-2</c:v>
                </c:pt>
                <c:pt idx="74697">
                  <c:v>9.4251669091097195E-2</c:v>
                </c:pt>
                <c:pt idx="74698">
                  <c:v>9.4849027178183401E-2</c:v>
                </c:pt>
                <c:pt idx="74699">
                  <c:v>7.9508733675805507E-2</c:v>
                </c:pt>
                <c:pt idx="74700">
                  <c:v>9.8583938191298001E-2</c:v>
                </c:pt>
                <c:pt idx="74701">
                  <c:v>8.26062389604824E-2</c:v>
                </c:pt>
                <c:pt idx="74702">
                  <c:v>8.2866864118733702E-2</c:v>
                </c:pt>
                <c:pt idx="74703">
                  <c:v>7.6023984299873698E-2</c:v>
                </c:pt>
                <c:pt idx="74704">
                  <c:v>7.6038375790453902E-2</c:v>
                </c:pt>
                <c:pt idx="74705">
                  <c:v>7.7108698402433395E-2</c:v>
                </c:pt>
                <c:pt idx="74706">
                  <c:v>8.0938961098991194E-2</c:v>
                </c:pt>
                <c:pt idx="74707">
                  <c:v>8.5818277440885493E-2</c:v>
                </c:pt>
                <c:pt idx="74708">
                  <c:v>0.10575356567243301</c:v>
                </c:pt>
                <c:pt idx="74709">
                  <c:v>0.106209056121515</c:v>
                </c:pt>
                <c:pt idx="74710">
                  <c:v>0.106669507040102</c:v>
                </c:pt>
                <c:pt idx="74711">
                  <c:v>9.9835397039592794E-2</c:v>
                </c:pt>
                <c:pt idx="74712">
                  <c:v>0.101421465631609</c:v>
                </c:pt>
                <c:pt idx="74713">
                  <c:v>8.6208433171140103E-2</c:v>
                </c:pt>
                <c:pt idx="74714">
                  <c:v>8.6948435989207595E-2</c:v>
                </c:pt>
                <c:pt idx="74715">
                  <c:v>8.6868966575800399E-2</c:v>
                </c:pt>
                <c:pt idx="74716">
                  <c:v>8.6192149622527303E-2</c:v>
                </c:pt>
                <c:pt idx="74717">
                  <c:v>7.2993672898174294E-2</c:v>
                </c:pt>
                <c:pt idx="74718">
                  <c:v>6.6290874080995502E-2</c:v>
                </c:pt>
                <c:pt idx="74719">
                  <c:v>8.0266612390521505E-2</c:v>
                </c:pt>
                <c:pt idx="74720">
                  <c:v>9.8286748612900807E-2</c:v>
                </c:pt>
                <c:pt idx="74721">
                  <c:v>0.13378414157349</c:v>
                </c:pt>
                <c:pt idx="74722">
                  <c:v>0.13353743568620099</c:v>
                </c:pt>
                <c:pt idx="74723">
                  <c:v>9.6448194098119194E-2</c:v>
                </c:pt>
                <c:pt idx="74724">
                  <c:v>9.73768899613707E-2</c:v>
                </c:pt>
                <c:pt idx="74725">
                  <c:v>9.1498001057947295E-2</c:v>
                </c:pt>
                <c:pt idx="74726">
                  <c:v>0.105318597998922</c:v>
                </c:pt>
                <c:pt idx="74727">
                  <c:v>0.12552788683285801</c:v>
                </c:pt>
                <c:pt idx="74728">
                  <c:v>0.126749249721504</c:v>
                </c:pt>
                <c:pt idx="74729">
                  <c:v>0.12134296482011001</c:v>
                </c:pt>
                <c:pt idx="74730">
                  <c:v>0.121915883155749</c:v>
                </c:pt>
                <c:pt idx="74731">
                  <c:v>0.121856163331338</c:v>
                </c:pt>
                <c:pt idx="74732">
                  <c:v>0.12248036715105499</c:v>
                </c:pt>
                <c:pt idx="74733">
                  <c:v>0.12890723473152299</c:v>
                </c:pt>
                <c:pt idx="74734">
                  <c:v>0.142664124535411</c:v>
                </c:pt>
                <c:pt idx="74735">
                  <c:v>0.14427568986446401</c:v>
                </c:pt>
                <c:pt idx="74736">
                  <c:v>0.14495432105973</c:v>
                </c:pt>
                <c:pt idx="74737">
                  <c:v>0.149407014607847</c:v>
                </c:pt>
                <c:pt idx="74738">
                  <c:v>0.144123301542218</c:v>
                </c:pt>
                <c:pt idx="74739">
                  <c:v>0.179948379368466</c:v>
                </c:pt>
                <c:pt idx="74740">
                  <c:v>0.20983174887539099</c:v>
                </c:pt>
                <c:pt idx="74741">
                  <c:v>0.17596007293143201</c:v>
                </c:pt>
                <c:pt idx="74742">
                  <c:v>0.178139332765019</c:v>
                </c:pt>
                <c:pt idx="74743">
                  <c:v>0.17067801356566401</c:v>
                </c:pt>
                <c:pt idx="74744">
                  <c:v>0.174456123841772</c:v>
                </c:pt>
                <c:pt idx="74745">
                  <c:v>0.15342668811793</c:v>
                </c:pt>
                <c:pt idx="74746">
                  <c:v>0.15361238846154299</c:v>
                </c:pt>
                <c:pt idx="74747">
                  <c:v>0.16578528511676899</c:v>
                </c:pt>
                <c:pt idx="74748">
                  <c:v>0.19002368011037399</c:v>
                </c:pt>
                <c:pt idx="74749">
                  <c:v>0.18232944398138801</c:v>
                </c:pt>
                <c:pt idx="74750">
                  <c:v>0.19376692667699399</c:v>
                </c:pt>
                <c:pt idx="74751">
                  <c:v>0.24815930580586101</c:v>
                </c:pt>
                <c:pt idx="74752">
                  <c:v>0.29046215961065402</c:v>
                </c:pt>
                <c:pt idx="74753">
                  <c:v>0.221238683942686</c:v>
                </c:pt>
                <c:pt idx="74754">
                  <c:v>0.28611889786635802</c:v>
                </c:pt>
                <c:pt idx="74755">
                  <c:v>0.27097480954789899</c:v>
                </c:pt>
                <c:pt idx="74756">
                  <c:v>0.26467284546834302</c:v>
                </c:pt>
                <c:pt idx="74757">
                  <c:v>0.30134068641011302</c:v>
                </c:pt>
                <c:pt idx="74758">
                  <c:v>0.30411221759037399</c:v>
                </c:pt>
                <c:pt idx="74759">
                  <c:v>0.30924806803548399</c:v>
                </c:pt>
                <c:pt idx="74760">
                  <c:v>0.27754006010281201</c:v>
                </c:pt>
                <c:pt idx="74761">
                  <c:v>0.23322140899163599</c:v>
                </c:pt>
                <c:pt idx="74762">
                  <c:v>0.22350219797280299</c:v>
                </c:pt>
                <c:pt idx="74763">
                  <c:v>0.28715087532397299</c:v>
                </c:pt>
                <c:pt idx="74764">
                  <c:v>0.294046879368761</c:v>
                </c:pt>
                <c:pt idx="74765">
                  <c:v>0.29969185475923299</c:v>
                </c:pt>
                <c:pt idx="74766">
                  <c:v>0.32987870897983401</c:v>
                </c:pt>
                <c:pt idx="74767">
                  <c:v>0.37600838372759798</c:v>
                </c:pt>
                <c:pt idx="74768">
                  <c:v>0.376378223761555</c:v>
                </c:pt>
                <c:pt idx="74769">
                  <c:v>0.29128697263707998</c:v>
                </c:pt>
                <c:pt idx="74770">
                  <c:v>0.350603191220069</c:v>
                </c:pt>
                <c:pt idx="74771">
                  <c:v>0.39638432006833102</c:v>
                </c:pt>
                <c:pt idx="74772">
                  <c:v>0.39394182292451302</c:v>
                </c:pt>
                <c:pt idx="74773">
                  <c:v>0.46645101234137598</c:v>
                </c:pt>
                <c:pt idx="74774">
                  <c:v>0.50392967221951102</c:v>
                </c:pt>
                <c:pt idx="74775">
                  <c:v>0.53786387371127198</c:v>
                </c:pt>
                <c:pt idx="74776">
                  <c:v>0.46374318954063298</c:v>
                </c:pt>
                <c:pt idx="74777">
                  <c:v>0.45627890154545098</c:v>
                </c:pt>
                <c:pt idx="74778">
                  <c:v>0.42881064356609799</c:v>
                </c:pt>
                <c:pt idx="74779">
                  <c:v>0.47590126639329</c:v>
                </c:pt>
                <c:pt idx="74780">
                  <c:v>0.51085977165836105</c:v>
                </c:pt>
                <c:pt idx="74781">
                  <c:v>0.446108771244006</c:v>
                </c:pt>
                <c:pt idx="74782">
                  <c:v>0.40933898639674199</c:v>
                </c:pt>
                <c:pt idx="74783">
                  <c:v>0.38631320313860401</c:v>
                </c:pt>
                <c:pt idx="74784">
                  <c:v>0.39973744383870102</c:v>
                </c:pt>
                <c:pt idx="74785">
                  <c:v>0.38171861223757703</c:v>
                </c:pt>
                <c:pt idx="74786">
                  <c:v>0.40003778309350801</c:v>
                </c:pt>
                <c:pt idx="74787">
                  <c:v>0.406159666238255</c:v>
                </c:pt>
                <c:pt idx="74788">
                  <c:v>0.375339095683283</c:v>
                </c:pt>
                <c:pt idx="74789">
                  <c:v>0.36230966365597</c:v>
                </c:pt>
                <c:pt idx="74790">
                  <c:v>0.51804981600729205</c:v>
                </c:pt>
                <c:pt idx="74791">
                  <c:v>0.53801037264067098</c:v>
                </c:pt>
                <c:pt idx="74792">
                  <c:v>0.561798212417565</c:v>
                </c:pt>
                <c:pt idx="74793">
                  <c:v>0.57039734321936797</c:v>
                </c:pt>
                <c:pt idx="74794">
                  <c:v>0.58219720051922896</c:v>
                </c:pt>
                <c:pt idx="74795">
                  <c:v>0.58252024924204704</c:v>
                </c:pt>
                <c:pt idx="74796">
                  <c:v>0.60833264280749499</c:v>
                </c:pt>
                <c:pt idx="74797">
                  <c:v>0.58594653307583999</c:v>
                </c:pt>
                <c:pt idx="74798">
                  <c:v>0.61946901696230205</c:v>
                </c:pt>
                <c:pt idx="74799">
                  <c:v>0.61937965581759702</c:v>
                </c:pt>
                <c:pt idx="74800">
                  <c:v>0.60818145476526497</c:v>
                </c:pt>
                <c:pt idx="74801">
                  <c:v>0.70468413245555195</c:v>
                </c:pt>
                <c:pt idx="74802">
                  <c:v>0.75770140690691701</c:v>
                </c:pt>
                <c:pt idx="74803">
                  <c:v>0.68084333004123998</c:v>
                </c:pt>
                <c:pt idx="74804">
                  <c:v>0.67686178187999502</c:v>
                </c:pt>
                <c:pt idx="74805">
                  <c:v>0.59683543925368898</c:v>
                </c:pt>
                <c:pt idx="74806">
                  <c:v>0.65369798123732303</c:v>
                </c:pt>
                <c:pt idx="74807">
                  <c:v>0.766661616280092</c:v>
                </c:pt>
                <c:pt idx="74808">
                  <c:v>0.75389413610779799</c:v>
                </c:pt>
                <c:pt idx="74809">
                  <c:v>0.81976525175551496</c:v>
                </c:pt>
                <c:pt idx="74810">
                  <c:v>0.83772057483690698</c:v>
                </c:pt>
                <c:pt idx="74811">
                  <c:v>0.84279470450537497</c:v>
                </c:pt>
                <c:pt idx="74812">
                  <c:v>0.84266145932371495</c:v>
                </c:pt>
                <c:pt idx="74813">
                  <c:v>0.76381765453607797</c:v>
                </c:pt>
                <c:pt idx="74814">
                  <c:v>0.73930453627146098</c:v>
                </c:pt>
                <c:pt idx="74815">
                  <c:v>0.81092825371099497</c:v>
                </c:pt>
                <c:pt idx="74816">
                  <c:v>0.80169613059034295</c:v>
                </c:pt>
                <c:pt idx="74817">
                  <c:v>0.78794424882006697</c:v>
                </c:pt>
                <c:pt idx="74818">
                  <c:v>0.78834807974025101</c:v>
                </c:pt>
                <c:pt idx="74819">
                  <c:v>0.99502432141943697</c:v>
                </c:pt>
                <c:pt idx="74820">
                  <c:v>1.2350171772868899E-2</c:v>
                </c:pt>
                <c:pt idx="74821">
                  <c:v>7.6162058014626003E-3</c:v>
                </c:pt>
                <c:pt idx="74822">
                  <c:v>1.40704375660896E-2</c:v>
                </c:pt>
                <c:pt idx="74823">
                  <c:v>1.2269195162447601E-2</c:v>
                </c:pt>
                <c:pt idx="74824">
                  <c:v>1.5888139419637699E-2</c:v>
                </c:pt>
                <c:pt idx="74825">
                  <c:v>2.7815053539476501E-2</c:v>
                </c:pt>
                <c:pt idx="74826">
                  <c:v>2.1212740684187902E-2</c:v>
                </c:pt>
                <c:pt idx="74827">
                  <c:v>1.3208596006107401E-2</c:v>
                </c:pt>
                <c:pt idx="74828">
                  <c:v>1.8470805468868898E-2</c:v>
                </c:pt>
                <c:pt idx="74829">
                  <c:v>1.6449372472927701E-2</c:v>
                </c:pt>
                <c:pt idx="74830">
                  <c:v>1.6221350795025499E-2</c:v>
                </c:pt>
                <c:pt idx="74831">
                  <c:v>2.3469228180412301E-2</c:v>
                </c:pt>
                <c:pt idx="74832">
                  <c:v>1.41117337928822E-2</c:v>
                </c:pt>
                <c:pt idx="74833">
                  <c:v>1.54665478436017E-2</c:v>
                </c:pt>
                <c:pt idx="74834">
                  <c:v>2.2229675083321899E-2</c:v>
                </c:pt>
                <c:pt idx="74835">
                  <c:v>2.4016402331100001E-2</c:v>
                </c:pt>
                <c:pt idx="74836">
                  <c:v>3.96160916261869E-2</c:v>
                </c:pt>
                <c:pt idx="74837">
                  <c:v>3.3862038691326202E-2</c:v>
                </c:pt>
                <c:pt idx="74838">
                  <c:v>3.1950360856091799E-2</c:v>
                </c:pt>
                <c:pt idx="74839">
                  <c:v>3.7705201926823799E-2</c:v>
                </c:pt>
                <c:pt idx="74840">
                  <c:v>1.68643452535919E-2</c:v>
                </c:pt>
                <c:pt idx="74841">
                  <c:v>1.06441267652928E-2</c:v>
                </c:pt>
                <c:pt idx="74842">
                  <c:v>1.59050416026047E-2</c:v>
                </c:pt>
                <c:pt idx="74843">
                  <c:v>5.1160864063072901E-2</c:v>
                </c:pt>
                <c:pt idx="74844">
                  <c:v>5.6799115543002501E-2</c:v>
                </c:pt>
                <c:pt idx="74845">
                  <c:v>6.4406669026098901E-2</c:v>
                </c:pt>
                <c:pt idx="74846">
                  <c:v>6.4406669026098901E-2</c:v>
                </c:pt>
                <c:pt idx="74847">
                  <c:v>4.9412628051013402E-2</c:v>
                </c:pt>
                <c:pt idx="74848">
                  <c:v>4.2059394347606797E-2</c:v>
                </c:pt>
                <c:pt idx="74849">
                  <c:v>7.1617077179189003E-3</c:v>
                </c:pt>
                <c:pt idx="74850">
                  <c:v>3.01895555411646E-3</c:v>
                </c:pt>
                <c:pt idx="74851">
                  <c:v>-3.9456542928890601E-3</c:v>
                </c:pt>
                <c:pt idx="74852">
                  <c:v>-3.7771720617661098E-2</c:v>
                </c:pt>
                <c:pt idx="74853">
                  <c:v>-5.6318728747924297E-2</c:v>
                </c:pt>
                <c:pt idx="74854">
                  <c:v>-2.2577512073270901E-2</c:v>
                </c:pt>
                <c:pt idx="74855">
                  <c:v>2.4630712151092402E-3</c:v>
                </c:pt>
                <c:pt idx="74856">
                  <c:v>1.2902869517251701E-2</c:v>
                </c:pt>
                <c:pt idx="74857">
                  <c:v>1.4750919407042E-2</c:v>
                </c:pt>
                <c:pt idx="74858">
                  <c:v>4.0668121019862898E-2</c:v>
                </c:pt>
                <c:pt idx="74859">
                  <c:v>3.3369630886516698E-2</c:v>
                </c:pt>
                <c:pt idx="74860">
                  <c:v>3.8400171628446098E-2</c:v>
                </c:pt>
                <c:pt idx="74861">
                  <c:v>2.8761268491712601E-2</c:v>
                </c:pt>
                <c:pt idx="74862">
                  <c:v>3.01480198394539E-2</c:v>
                </c:pt>
                <c:pt idx="74863">
                  <c:v>3.00772568626912E-2</c:v>
                </c:pt>
                <c:pt idx="74864">
                  <c:v>7.0166982701420105E-2</c:v>
                </c:pt>
                <c:pt idx="74865">
                  <c:v>7.8078643717571297E-2</c:v>
                </c:pt>
                <c:pt idx="74866">
                  <c:v>9.0642087001428395E-2</c:v>
                </c:pt>
                <c:pt idx="74867">
                  <c:v>8.4804564414693001E-2</c:v>
                </c:pt>
                <c:pt idx="74868">
                  <c:v>9.5045252503214606E-2</c:v>
                </c:pt>
                <c:pt idx="74869">
                  <c:v>0.102719810619505</c:v>
                </c:pt>
                <c:pt idx="74870">
                  <c:v>0.121985272860638</c:v>
                </c:pt>
                <c:pt idx="74871">
                  <c:v>0.11836290595100001</c:v>
                </c:pt>
                <c:pt idx="74872">
                  <c:v>0.123752376183488</c:v>
                </c:pt>
                <c:pt idx="74873">
                  <c:v>1.73383397342852E-2</c:v>
                </c:pt>
                <c:pt idx="74874">
                  <c:v>1.7234811912164302E-2</c:v>
                </c:pt>
                <c:pt idx="74875">
                  <c:v>1.7109246992701201E-2</c:v>
                </c:pt>
                <c:pt idx="74876">
                  <c:v>2.0047025291956601E-2</c:v>
                </c:pt>
                <c:pt idx="74877">
                  <c:v>1.0942109502497001E-2</c:v>
                </c:pt>
                <c:pt idx="74878">
                  <c:v>2.94354431344752E-2</c:v>
                </c:pt>
                <c:pt idx="74879">
                  <c:v>-7.1308226164588E-3</c:v>
                </c:pt>
                <c:pt idx="74880">
                  <c:v>-6.1515666273999001E-3</c:v>
                </c:pt>
                <c:pt idx="74881">
                  <c:v>-6.01586326209568E-3</c:v>
                </c:pt>
                <c:pt idx="74882">
                  <c:v>9.7715646874603195E-3</c:v>
                </c:pt>
                <c:pt idx="74883">
                  <c:v>-3.0705575029147999E-2</c:v>
                </c:pt>
                <c:pt idx="74884">
                  <c:v>-4.5521236561320899E-2</c:v>
                </c:pt>
                <c:pt idx="74885">
                  <c:v>-4.5029575034380702E-2</c:v>
                </c:pt>
                <c:pt idx="74886">
                  <c:v>-3.9478154474060299E-2</c:v>
                </c:pt>
                <c:pt idx="74887">
                  <c:v>6.1671339186137403E-2</c:v>
                </c:pt>
                <c:pt idx="74888">
                  <c:v>7.0457767524010506E-2</c:v>
                </c:pt>
                <c:pt idx="74889">
                  <c:v>4.9488596448424398E-2</c:v>
                </c:pt>
                <c:pt idx="74890">
                  <c:v>6.4367774124826693E-2</c:v>
                </c:pt>
                <c:pt idx="74891">
                  <c:v>-3.5578812574565903E-2</c:v>
                </c:pt>
                <c:pt idx="74892">
                  <c:v>-6.3199077731318498E-2</c:v>
                </c:pt>
                <c:pt idx="74893">
                  <c:v>-0.111585094192168</c:v>
                </c:pt>
                <c:pt idx="74894">
                  <c:v>-0.101212934919374</c:v>
                </c:pt>
                <c:pt idx="74895">
                  <c:v>-0.162520573153456</c:v>
                </c:pt>
                <c:pt idx="74896">
                  <c:v>-0.13927712785920399</c:v>
                </c:pt>
                <c:pt idx="74897">
                  <c:v>-0.174734119527691</c:v>
                </c:pt>
                <c:pt idx="74898">
                  <c:v>-0.18559942637635801</c:v>
                </c:pt>
                <c:pt idx="74899">
                  <c:v>-0.19086560755181201</c:v>
                </c:pt>
                <c:pt idx="74900">
                  <c:v>-0.180329948398818</c:v>
                </c:pt>
                <c:pt idx="74901">
                  <c:v>-0.17573736708419899</c:v>
                </c:pt>
                <c:pt idx="74902">
                  <c:v>-0.190321206758748</c:v>
                </c:pt>
                <c:pt idx="74903">
                  <c:v>-0.217954531712273</c:v>
                </c:pt>
                <c:pt idx="74904">
                  <c:v>-0.23849467330997901</c:v>
                </c:pt>
                <c:pt idx="74905">
                  <c:v>-0.19916824712454401</c:v>
                </c:pt>
                <c:pt idx="74906">
                  <c:v>-0.19524398618932801</c:v>
                </c:pt>
                <c:pt idx="74907">
                  <c:v>-0.20380073701397899</c:v>
                </c:pt>
                <c:pt idx="74908">
                  <c:v>-0.19448022086383199</c:v>
                </c:pt>
                <c:pt idx="74909">
                  <c:v>-0.19813971464320199</c:v>
                </c:pt>
                <c:pt idx="74910">
                  <c:v>-0.176639491168438</c:v>
                </c:pt>
                <c:pt idx="74911">
                  <c:v>-0.15723733900683601</c:v>
                </c:pt>
                <c:pt idx="74912">
                  <c:v>-0.17342657915592799</c:v>
                </c:pt>
                <c:pt idx="74913">
                  <c:v>-0.22228990601535301</c:v>
                </c:pt>
                <c:pt idx="74914">
                  <c:v>-0.24797023875515001</c:v>
                </c:pt>
                <c:pt idx="74915">
                  <c:v>-0.226820996504732</c:v>
                </c:pt>
                <c:pt idx="74916">
                  <c:v>-0.23596924042740999</c:v>
                </c:pt>
                <c:pt idx="74917">
                  <c:v>-0.237447299060183</c:v>
                </c:pt>
                <c:pt idx="74918">
                  <c:v>-0.24402504795274699</c:v>
                </c:pt>
                <c:pt idx="74919">
                  <c:v>-3.5340959709745302E-2</c:v>
                </c:pt>
                <c:pt idx="74920">
                  <c:v>-3.67864312634089E-2</c:v>
                </c:pt>
                <c:pt idx="74921">
                  <c:v>-2.37386838981332E-2</c:v>
                </c:pt>
                <c:pt idx="74922">
                  <c:v>-2.5072948985212801E-2</c:v>
                </c:pt>
                <c:pt idx="74923">
                  <c:v>-4.1914982308242497E-2</c:v>
                </c:pt>
                <c:pt idx="74924">
                  <c:v>-4.5422205780536601E-2</c:v>
                </c:pt>
                <c:pt idx="74925">
                  <c:v>-1.4248442041677E-2</c:v>
                </c:pt>
                <c:pt idx="74926">
                  <c:v>-1.7451719362673701E-2</c:v>
                </c:pt>
                <c:pt idx="74927">
                  <c:v>-3.7105021758852198E-2</c:v>
                </c:pt>
                <c:pt idx="74928">
                  <c:v>-4.4209411359272102E-2</c:v>
                </c:pt>
                <c:pt idx="74929">
                  <c:v>-4.4278747855393603E-2</c:v>
                </c:pt>
                <c:pt idx="74930">
                  <c:v>-5.6589278400479497E-2</c:v>
                </c:pt>
                <c:pt idx="74931">
                  <c:v>-3.7328207557615102E-2</c:v>
                </c:pt>
                <c:pt idx="74932">
                  <c:v>2.91254576535848E-3</c:v>
                </c:pt>
                <c:pt idx="74933">
                  <c:v>1.99649685996332E-2</c:v>
                </c:pt>
                <c:pt idx="74934">
                  <c:v>1.6523593811320798E-2</c:v>
                </c:pt>
                <c:pt idx="74935">
                  <c:v>-2.1688180358964301E-2</c:v>
                </c:pt>
                <c:pt idx="74936">
                  <c:v>-2.7469550030887399E-2</c:v>
                </c:pt>
                <c:pt idx="74937">
                  <c:v>9.1365519619316604E-2</c:v>
                </c:pt>
                <c:pt idx="74938">
                  <c:v>8.7671019707036002E-2</c:v>
                </c:pt>
                <c:pt idx="74939">
                  <c:v>9.8823854404238798E-2</c:v>
                </c:pt>
                <c:pt idx="74940">
                  <c:v>0.104653954959408</c:v>
                </c:pt>
                <c:pt idx="74941">
                  <c:v>0.1145273352576</c:v>
                </c:pt>
                <c:pt idx="74942">
                  <c:v>0.119204483949339</c:v>
                </c:pt>
                <c:pt idx="74943">
                  <c:v>0.213182011425565</c:v>
                </c:pt>
                <c:pt idx="74944">
                  <c:v>0.22361418846650899</c:v>
                </c:pt>
                <c:pt idx="74945">
                  <c:v>0.32567036216456602</c:v>
                </c:pt>
                <c:pt idx="74946">
                  <c:v>0.32131488801085201</c:v>
                </c:pt>
                <c:pt idx="74947">
                  <c:v>0.32278508211879903</c:v>
                </c:pt>
                <c:pt idx="74948">
                  <c:v>0.33631387989787898</c:v>
                </c:pt>
                <c:pt idx="74949">
                  <c:v>0.34504527081763903</c:v>
                </c:pt>
                <c:pt idx="74950">
                  <c:v>0.33750398316248997</c:v>
                </c:pt>
                <c:pt idx="74951">
                  <c:v>0.34448526724364997</c:v>
                </c:pt>
                <c:pt idx="74952">
                  <c:v>8.2306244286853795E-3</c:v>
                </c:pt>
                <c:pt idx="74953">
                  <c:v>1.4750677487667299E-2</c:v>
                </c:pt>
                <c:pt idx="74954">
                  <c:v>1.1090636126070899E-2</c:v>
                </c:pt>
                <c:pt idx="74955">
                  <c:v>2.55546516524718E-2</c:v>
                </c:pt>
                <c:pt idx="74956">
                  <c:v>1.67666423696144E-2</c:v>
                </c:pt>
                <c:pt idx="74957">
                  <c:v>1.9867808146935801E-2</c:v>
                </c:pt>
                <c:pt idx="74958">
                  <c:v>1.29846362204544E-3</c:v>
                </c:pt>
                <c:pt idx="74959">
                  <c:v>-3.057838908801E-2</c:v>
                </c:pt>
                <c:pt idx="74960">
                  <c:v>-3.99517895076675E-2</c:v>
                </c:pt>
                <c:pt idx="74961">
                  <c:v>-4.6373742788634299E-2</c:v>
                </c:pt>
                <c:pt idx="74962">
                  <c:v>-4.8653347850772202E-2</c:v>
                </c:pt>
                <c:pt idx="74963">
                  <c:v>-1.0776239945771799E-2</c:v>
                </c:pt>
                <c:pt idx="74964">
                  <c:v>-1.52262739946924E-2</c:v>
                </c:pt>
                <c:pt idx="74965">
                  <c:v>-1.14475432110134E-2</c:v>
                </c:pt>
                <c:pt idx="74966">
                  <c:v>-2.3362076380966299E-2</c:v>
                </c:pt>
                <c:pt idx="74967">
                  <c:v>5.7551026595099499E-3</c:v>
                </c:pt>
                <c:pt idx="74968">
                  <c:v>-1.51169405509941E-2</c:v>
                </c:pt>
                <c:pt idx="74969">
                  <c:v>-1.5175324231862601E-2</c:v>
                </c:pt>
                <c:pt idx="74970">
                  <c:v>-2.817832321262E-2</c:v>
                </c:pt>
                <c:pt idx="74971">
                  <c:v>-3.4409791542368798E-2</c:v>
                </c:pt>
                <c:pt idx="74972">
                  <c:v>-3.4396743552065297E-2</c:v>
                </c:pt>
                <c:pt idx="74973">
                  <c:v>-3.37606215566175E-2</c:v>
                </c:pt>
                <c:pt idx="74974">
                  <c:v>-3.4369982634212301E-2</c:v>
                </c:pt>
                <c:pt idx="74975">
                  <c:v>-3.3576963110749598E-2</c:v>
                </c:pt>
                <c:pt idx="74976">
                  <c:v>-4.9453901033877201E-2</c:v>
                </c:pt>
                <c:pt idx="74977">
                  <c:v>-3.2615763432700798E-2</c:v>
                </c:pt>
                <c:pt idx="74978">
                  <c:v>-1.7907057207133799E-3</c:v>
                </c:pt>
                <c:pt idx="74979">
                  <c:v>-1.5378936461272099E-3</c:v>
                </c:pt>
                <c:pt idx="74980">
                  <c:v>2.1842121835871E-3</c:v>
                </c:pt>
                <c:pt idx="74981">
                  <c:v>-3.0626810149073199E-2</c:v>
                </c:pt>
                <c:pt idx="74982">
                  <c:v>-2.8865977048654699E-2</c:v>
                </c:pt>
                <c:pt idx="74983">
                  <c:v>3.4388722789368199E-2</c:v>
                </c:pt>
                <c:pt idx="74984">
                  <c:v>1.2930485519566401E-2</c:v>
                </c:pt>
                <c:pt idx="74985">
                  <c:v>2.9295670560424099E-2</c:v>
                </c:pt>
                <c:pt idx="74986" formatCode="0.00E+00">
                  <c:v>-4.8676084564824801E-5</c:v>
                </c:pt>
                <c:pt idx="74987">
                  <c:v>-1.35020225986226E-2</c:v>
                </c:pt>
                <c:pt idx="74988">
                  <c:v>-8.9508247772969105E-3</c:v>
                </c:pt>
                <c:pt idx="74989">
                  <c:v>-2.1344220545253998E-3</c:v>
                </c:pt>
                <c:pt idx="74990">
                  <c:v>-4.4413830982774601E-3</c:v>
                </c:pt>
                <c:pt idx="74991">
                  <c:v>1.85382762493113E-3</c:v>
                </c:pt>
                <c:pt idx="74992">
                  <c:v>-4.7191524948861901E-3</c:v>
                </c:pt>
                <c:pt idx="74993">
                  <c:v>-1.05298949153689E-2</c:v>
                </c:pt>
                <c:pt idx="74994">
                  <c:v>-1.4407185726007E-2</c:v>
                </c:pt>
                <c:pt idx="74995">
                  <c:v>3.3898858983952798E-2</c:v>
                </c:pt>
                <c:pt idx="74996">
                  <c:v>3.69665388848072E-2</c:v>
                </c:pt>
                <c:pt idx="74997">
                  <c:v>-6.8779428493033201E-3</c:v>
                </c:pt>
                <c:pt idx="74998">
                  <c:v>-1.4683339195247201E-3</c:v>
                </c:pt>
                <c:pt idx="74999">
                  <c:v>0.125734502603118</c:v>
                </c:pt>
                <c:pt idx="75000">
                  <c:v>0.13590689532557601</c:v>
                </c:pt>
                <c:pt idx="75001">
                  <c:v>0.13697053741464699</c:v>
                </c:pt>
                <c:pt idx="75002">
                  <c:v>0.146571959126548</c:v>
                </c:pt>
                <c:pt idx="75003">
                  <c:v>0.15407195558992301</c:v>
                </c:pt>
                <c:pt idx="75004">
                  <c:v>0.135669837182853</c:v>
                </c:pt>
                <c:pt idx="75005">
                  <c:v>0.16279297687281699</c:v>
                </c:pt>
                <c:pt idx="75006">
                  <c:v>0.139974235232074</c:v>
                </c:pt>
                <c:pt idx="75007">
                  <c:v>0.15752185096111401</c:v>
                </c:pt>
                <c:pt idx="75008">
                  <c:v>0.15200320415848001</c:v>
                </c:pt>
                <c:pt idx="75009">
                  <c:v>0.125695856632798</c:v>
                </c:pt>
                <c:pt idx="75010">
                  <c:v>0.113144117769926</c:v>
                </c:pt>
                <c:pt idx="75011">
                  <c:v>0.141865360910365</c:v>
                </c:pt>
                <c:pt idx="75012">
                  <c:v>0.12947960778171</c:v>
                </c:pt>
                <c:pt idx="75013">
                  <c:v>0.16132646573847401</c:v>
                </c:pt>
                <c:pt idx="75014">
                  <c:v>0.14097215188859399</c:v>
                </c:pt>
                <c:pt idx="75015">
                  <c:v>0.13125101141537401</c:v>
                </c:pt>
                <c:pt idx="75016">
                  <c:v>0.106427462057162</c:v>
                </c:pt>
                <c:pt idx="75017">
                  <c:v>0.14144073648144301</c:v>
                </c:pt>
                <c:pt idx="75018">
                  <c:v>0.11970302200451299</c:v>
                </c:pt>
                <c:pt idx="75019">
                  <c:v>0.18046457880521899</c:v>
                </c:pt>
                <c:pt idx="75020">
                  <c:v>0.15698523251725599</c:v>
                </c:pt>
                <c:pt idx="75021">
                  <c:v>0.15996998906416601</c:v>
                </c:pt>
                <c:pt idx="75022">
                  <c:v>0.16294384426735301</c:v>
                </c:pt>
                <c:pt idx="75023">
                  <c:v>0.19466330014352301</c:v>
                </c:pt>
                <c:pt idx="75024">
                  <c:v>0.125691349237227</c:v>
                </c:pt>
                <c:pt idx="75025">
                  <c:v>0.15664561199493299</c:v>
                </c:pt>
                <c:pt idx="75026">
                  <c:v>0.13864977841710499</c:v>
                </c:pt>
                <c:pt idx="75027">
                  <c:v>0.13046560121700701</c:v>
                </c:pt>
                <c:pt idx="75028">
                  <c:v>6.95358031764437E-3</c:v>
                </c:pt>
                <c:pt idx="75029">
                  <c:v>3.9905124236949696E-3</c:v>
                </c:pt>
                <c:pt idx="75030">
                  <c:v>1.10252710464309E-2</c:v>
                </c:pt>
                <c:pt idx="75031">
                  <c:v>3.4237353703178597E-2</c:v>
                </c:pt>
                <c:pt idx="75032">
                  <c:v>4.6153179169406901E-2</c:v>
                </c:pt>
                <c:pt idx="75033">
                  <c:v>3.2029828063063301E-2</c:v>
                </c:pt>
                <c:pt idx="75034">
                  <c:v>2.58691101496679E-2</c:v>
                </c:pt>
                <c:pt idx="75035">
                  <c:v>2.55330337081007E-2</c:v>
                </c:pt>
                <c:pt idx="75036">
                  <c:v>2.5262330544076599E-2</c:v>
                </c:pt>
                <c:pt idx="75037">
                  <c:v>-3.6462711457436701E-3</c:v>
                </c:pt>
                <c:pt idx="75038">
                  <c:v>-6.1365029228599398E-3</c:v>
                </c:pt>
                <c:pt idx="75039">
                  <c:v>-9.6316894645012106E-3</c:v>
                </c:pt>
                <c:pt idx="75040">
                  <c:v>-9.5200528944150396E-3</c:v>
                </c:pt>
                <c:pt idx="75041">
                  <c:v>-9.9357608305687892E-3</c:v>
                </c:pt>
                <c:pt idx="75042">
                  <c:v>-1.06808644163554E-2</c:v>
                </c:pt>
                <c:pt idx="75043">
                  <c:v>-2.8004708829226298E-2</c:v>
                </c:pt>
                <c:pt idx="75044">
                  <c:v>-2.7647271924335901E-2</c:v>
                </c:pt>
                <c:pt idx="75045">
                  <c:v>-2.8504049261126999E-2</c:v>
                </c:pt>
                <c:pt idx="75046">
                  <c:v>-2.6773454929803299E-2</c:v>
                </c:pt>
                <c:pt idx="75047">
                  <c:v>-3.7060370166012602E-2</c:v>
                </c:pt>
                <c:pt idx="75048">
                  <c:v>-2.3759349727852899E-2</c:v>
                </c:pt>
                <c:pt idx="75049">
                  <c:v>1.53944800734673E-2</c:v>
                </c:pt>
                <c:pt idx="75050">
                  <c:v>1.1415149868479999E-2</c:v>
                </c:pt>
                <c:pt idx="75051">
                  <c:v>1.70793099666459E-2</c:v>
                </c:pt>
                <c:pt idx="75052">
                  <c:v>-1.6916427263783299E-2</c:v>
                </c:pt>
                <c:pt idx="75053">
                  <c:v>-2.96003147930323E-3</c:v>
                </c:pt>
                <c:pt idx="75054">
                  <c:v>-6.8371395230795102E-3</c:v>
                </c:pt>
                <c:pt idx="75055">
                  <c:v>-4.5911278499660903E-2</c:v>
                </c:pt>
                <c:pt idx="75056">
                  <c:v>7.4335146879212097E-2</c:v>
                </c:pt>
                <c:pt idx="75057">
                  <c:v>8.7567825027639198E-2</c:v>
                </c:pt>
                <c:pt idx="75058">
                  <c:v>9.1972722131518705E-2</c:v>
                </c:pt>
                <c:pt idx="75059">
                  <c:v>0.15255008445377899</c:v>
                </c:pt>
                <c:pt idx="75060">
                  <c:v>0.275974314096811</c:v>
                </c:pt>
                <c:pt idx="75061">
                  <c:v>0.269997826564146</c:v>
                </c:pt>
                <c:pt idx="75062">
                  <c:v>0.28355843427762101</c:v>
                </c:pt>
                <c:pt idx="75063">
                  <c:v>0.23317290896457299</c:v>
                </c:pt>
                <c:pt idx="75064">
                  <c:v>0.26833108410135798</c:v>
                </c:pt>
                <c:pt idx="75065">
                  <c:v>0.24514882496100099</c:v>
                </c:pt>
                <c:pt idx="75066">
                  <c:v>0.23154347429125799</c:v>
                </c:pt>
                <c:pt idx="75067">
                  <c:v>0.24948618005388001</c:v>
                </c:pt>
                <c:pt idx="75068">
                  <c:v>0.29471470214346901</c:v>
                </c:pt>
                <c:pt idx="75069">
                  <c:v>0.28565135652168699</c:v>
                </c:pt>
                <c:pt idx="75070">
                  <c:v>0.31927743312234802</c:v>
                </c:pt>
                <c:pt idx="75071">
                  <c:v>0.35578798116782501</c:v>
                </c:pt>
                <c:pt idx="75072">
                  <c:v>0.33563166166279301</c:v>
                </c:pt>
                <c:pt idx="75073">
                  <c:v>0.33529777267399102</c:v>
                </c:pt>
                <c:pt idx="75074">
                  <c:v>0.34422502972205299</c:v>
                </c:pt>
                <c:pt idx="75075">
                  <c:v>0.32638922915547902</c:v>
                </c:pt>
                <c:pt idx="75076">
                  <c:v>0.33464975730580698</c:v>
                </c:pt>
                <c:pt idx="75077">
                  <c:v>0.33625453170515202</c:v>
                </c:pt>
                <c:pt idx="75078">
                  <c:v>0.40086221975921799</c:v>
                </c:pt>
                <c:pt idx="75079">
                  <c:v>0.39712544678323503</c:v>
                </c:pt>
                <c:pt idx="75080">
                  <c:v>0.35362688578769502</c:v>
                </c:pt>
                <c:pt idx="75081">
                  <c:v>0.34436208540180502</c:v>
                </c:pt>
                <c:pt idx="75082">
                  <c:v>0.344097200698741</c:v>
                </c:pt>
                <c:pt idx="75083">
                  <c:v>0.32838885786224598</c:v>
                </c:pt>
                <c:pt idx="75084">
                  <c:v>0.405498313502892</c:v>
                </c:pt>
                <c:pt idx="75085">
                  <c:v>0.402838718709632</c:v>
                </c:pt>
                <c:pt idx="75086">
                  <c:v>0.418401503328518</c:v>
                </c:pt>
                <c:pt idx="75087">
                  <c:v>0.41332238507625801</c:v>
                </c:pt>
                <c:pt idx="75088">
                  <c:v>0.41387521680085798</c:v>
                </c:pt>
                <c:pt idx="75089">
                  <c:v>0.39388299404764299</c:v>
                </c:pt>
                <c:pt idx="75090">
                  <c:v>0.41049565362562901</c:v>
                </c:pt>
                <c:pt idx="75091">
                  <c:v>0.40543698872399597</c:v>
                </c:pt>
                <c:pt idx="75092">
                  <c:v>0.42250296111746599</c:v>
                </c:pt>
                <c:pt idx="75093">
                  <c:v>0.43713793500450299</c:v>
                </c:pt>
                <c:pt idx="75094">
                  <c:v>0.43793488358072102</c:v>
                </c:pt>
                <c:pt idx="75095">
                  <c:v>0.43273430148880698</c:v>
                </c:pt>
                <c:pt idx="75096">
                  <c:v>0.44292618632032998</c:v>
                </c:pt>
                <c:pt idx="75097">
                  <c:v>0.437522072221526</c:v>
                </c:pt>
                <c:pt idx="75098">
                  <c:v>0.452688876497648</c:v>
                </c:pt>
                <c:pt idx="75099">
                  <c:v>0.44350320694869</c:v>
                </c:pt>
                <c:pt idx="75100">
                  <c:v>0.46564088051552499</c:v>
                </c:pt>
                <c:pt idx="75101">
                  <c:v>0.48351138257861498</c:v>
                </c:pt>
                <c:pt idx="75102">
                  <c:v>0.49282082123285798</c:v>
                </c:pt>
                <c:pt idx="75103">
                  <c:v>0.514001168382486</c:v>
                </c:pt>
                <c:pt idx="75104">
                  <c:v>0.53743420750163595</c:v>
                </c:pt>
                <c:pt idx="75105">
                  <c:v>0.53123213883236697</c:v>
                </c:pt>
                <c:pt idx="75106">
                  <c:v>0.57878048112532199</c:v>
                </c:pt>
                <c:pt idx="75107">
                  <c:v>0.58235865978564805</c:v>
                </c:pt>
                <c:pt idx="75108">
                  <c:v>0.57695389131371599</c:v>
                </c:pt>
                <c:pt idx="75109">
                  <c:v>0.58445893080207201</c:v>
                </c:pt>
                <c:pt idx="75110">
                  <c:v>0.60524238151452103</c:v>
                </c:pt>
                <c:pt idx="75111">
                  <c:v>0.59476367456480395</c:v>
                </c:pt>
                <c:pt idx="75112">
                  <c:v>0.61097104136666702</c:v>
                </c:pt>
                <c:pt idx="75113">
                  <c:v>0.60456669980400801</c:v>
                </c:pt>
                <c:pt idx="75114">
                  <c:v>0.63453465165144696</c:v>
                </c:pt>
                <c:pt idx="75115">
                  <c:v>0.69180757548809801</c:v>
                </c:pt>
                <c:pt idx="75116">
                  <c:v>0.67182492787940096</c:v>
                </c:pt>
                <c:pt idx="75117">
                  <c:v>0.66313780668804001</c:v>
                </c:pt>
                <c:pt idx="75118">
                  <c:v>0.76311956663425695</c:v>
                </c:pt>
                <c:pt idx="75119">
                  <c:v>0.76619136186760795</c:v>
                </c:pt>
                <c:pt idx="75120">
                  <c:v>0.78232623001533796</c:v>
                </c:pt>
                <c:pt idx="75121">
                  <c:v>0.80815894402113797</c:v>
                </c:pt>
                <c:pt idx="75122">
                  <c:v>0.78258549158452195</c:v>
                </c:pt>
                <c:pt idx="75123">
                  <c:v>0.77503903108086103</c:v>
                </c:pt>
                <c:pt idx="75124">
                  <c:v>0.77986254427595503</c:v>
                </c:pt>
                <c:pt idx="75125">
                  <c:v>0.76478916639588501</c:v>
                </c:pt>
                <c:pt idx="75126">
                  <c:v>0.77700331104345299</c:v>
                </c:pt>
                <c:pt idx="75127">
                  <c:v>0.88248040515580495</c:v>
                </c:pt>
                <c:pt idx="75128">
                  <c:v>0.89467483058888997</c:v>
                </c:pt>
                <c:pt idx="75129">
                  <c:v>0.75443725126277905</c:v>
                </c:pt>
                <c:pt idx="75130">
                  <c:v>0.77862355691617802</c:v>
                </c:pt>
                <c:pt idx="75131">
                  <c:v>0.81310096818427002</c:v>
                </c:pt>
                <c:pt idx="75132">
                  <c:v>0.83222241548084896</c:v>
                </c:pt>
                <c:pt idx="75133">
                  <c:v>0.88719859380628996</c:v>
                </c:pt>
                <c:pt idx="75134">
                  <c:v>0.83049922530187603</c:v>
                </c:pt>
                <c:pt idx="75135">
                  <c:v>0.83031058239562405</c:v>
                </c:pt>
                <c:pt idx="75136">
                  <c:v>0.93668918902120002</c:v>
                </c:pt>
                <c:pt idx="75137">
                  <c:v>0.86937490915237803</c:v>
                </c:pt>
                <c:pt idx="75138">
                  <c:v>0.87730276311141198</c:v>
                </c:pt>
                <c:pt idx="75139">
                  <c:v>0.77103274942438205</c:v>
                </c:pt>
                <c:pt idx="75140">
                  <c:v>0.78526700601747701</c:v>
                </c:pt>
                <c:pt idx="75141">
                  <c:v>0.781241775161995</c:v>
                </c:pt>
                <c:pt idx="75142">
                  <c:v>0.78878766669341904</c:v>
                </c:pt>
                <c:pt idx="75143">
                  <c:v>0.84019704064261402</c:v>
                </c:pt>
                <c:pt idx="75144">
                  <c:v>5.7196805161126001E-3</c:v>
                </c:pt>
                <c:pt idx="75145">
                  <c:v>1.02887853850697E-2</c:v>
                </c:pt>
                <c:pt idx="75146">
                  <c:v>7.46193440334641E-3</c:v>
                </c:pt>
                <c:pt idx="75147">
                  <c:v>1.21593221775309E-2</c:v>
                </c:pt>
                <c:pt idx="75148">
                  <c:v>1.0184924290794499E-2</c:v>
                </c:pt>
                <c:pt idx="75149">
                  <c:v>1.6220678847466499E-2</c:v>
                </c:pt>
                <c:pt idx="75150">
                  <c:v>1.7252045753646202E-2</c:v>
                </c:pt>
                <c:pt idx="75151">
                  <c:v>6.2753290585499694E-2</c:v>
                </c:pt>
                <c:pt idx="75152">
                  <c:v>5.54224672077046E-2</c:v>
                </c:pt>
                <c:pt idx="75153">
                  <c:v>5.4642137702498997E-2</c:v>
                </c:pt>
                <c:pt idx="75154">
                  <c:v>5.51433738749516E-2</c:v>
                </c:pt>
                <c:pt idx="75155">
                  <c:v>4.9147666102004398E-2</c:v>
                </c:pt>
                <c:pt idx="75156">
                  <c:v>-4.9096408434993799E-2</c:v>
                </c:pt>
                <c:pt idx="75157">
                  <c:v>3.9800275430997997E-2</c:v>
                </c:pt>
                <c:pt idx="75158">
                  <c:v>3.8146163641223599E-2</c:v>
                </c:pt>
                <c:pt idx="75159">
                  <c:v>4.3841585666605003E-2</c:v>
                </c:pt>
                <c:pt idx="75160">
                  <c:v>4.4478963267182398E-2</c:v>
                </c:pt>
                <c:pt idx="75161">
                  <c:v>5.7926917558250801E-2</c:v>
                </c:pt>
                <c:pt idx="75162">
                  <c:v>0.125265342504877</c:v>
                </c:pt>
                <c:pt idx="75163">
                  <c:v>0.118103422366152</c:v>
                </c:pt>
                <c:pt idx="75164">
                  <c:v>0.115771718991656</c:v>
                </c:pt>
                <c:pt idx="75165">
                  <c:v>0.11598794666373199</c:v>
                </c:pt>
                <c:pt idx="75166">
                  <c:v>6.2103060526111697E-2</c:v>
                </c:pt>
                <c:pt idx="75167">
                  <c:v>5.4316611586241202E-2</c:v>
                </c:pt>
                <c:pt idx="75168">
                  <c:v>6.1131569974999397E-2</c:v>
                </c:pt>
                <c:pt idx="75169">
                  <c:v>6.5595956855039494E-2</c:v>
                </c:pt>
                <c:pt idx="75170">
                  <c:v>6.9116880211254894E-2</c:v>
                </c:pt>
                <c:pt idx="75171">
                  <c:v>6.0066766295862002E-2</c:v>
                </c:pt>
                <c:pt idx="75172">
                  <c:v>4.7470954196663799E-2</c:v>
                </c:pt>
                <c:pt idx="75173">
                  <c:v>4.04712774419691E-2</c:v>
                </c:pt>
                <c:pt idx="75174">
                  <c:v>4.6169606507213599E-2</c:v>
                </c:pt>
                <c:pt idx="75175">
                  <c:v>6.9315188581865694E-2</c:v>
                </c:pt>
                <c:pt idx="75176">
                  <c:v>7.8527306463576002E-2</c:v>
                </c:pt>
                <c:pt idx="75177">
                  <c:v>5.3885123752247702E-2</c:v>
                </c:pt>
                <c:pt idx="75178">
                  <c:v>1.6866614921550799E-2</c:v>
                </c:pt>
                <c:pt idx="75179">
                  <c:v>1.6608439128290301E-2</c:v>
                </c:pt>
                <c:pt idx="75180">
                  <c:v>4.2517004635045296E-3</c:v>
                </c:pt>
                <c:pt idx="75181">
                  <c:v>4.5392189876576304E-3</c:v>
                </c:pt>
                <c:pt idx="75182">
                  <c:v>-2.5540747715151201E-2</c:v>
                </c:pt>
                <c:pt idx="75183">
                  <c:v>-3.9913440935335203E-3</c:v>
                </c:pt>
                <c:pt idx="75184">
                  <c:v>-7.9411405127691195E-2</c:v>
                </c:pt>
                <c:pt idx="75185">
                  <c:v>-8.5802863295346005E-2</c:v>
                </c:pt>
                <c:pt idx="75186">
                  <c:v>-8.3132496059462102E-2</c:v>
                </c:pt>
                <c:pt idx="75187">
                  <c:v>-4.8136274749912299E-2</c:v>
                </c:pt>
                <c:pt idx="75188">
                  <c:v>-5.6058652967393201E-2</c:v>
                </c:pt>
                <c:pt idx="75189">
                  <c:v>-6.3842113471688403E-2</c:v>
                </c:pt>
                <c:pt idx="75190">
                  <c:v>-5.8742948461333301E-2</c:v>
                </c:pt>
                <c:pt idx="75191">
                  <c:v>-6.0069125771376498E-2</c:v>
                </c:pt>
                <c:pt idx="75192">
                  <c:v>-5.5609471349138399E-2</c:v>
                </c:pt>
                <c:pt idx="75193">
                  <c:v>-5.7284189064447703E-2</c:v>
                </c:pt>
                <c:pt idx="75194">
                  <c:v>-7.9495774798450103E-2</c:v>
                </c:pt>
                <c:pt idx="75195">
                  <c:v>-1.48144103096599E-2</c:v>
                </c:pt>
                <c:pt idx="75196">
                  <c:v>-4.4505375182677803E-2</c:v>
                </c:pt>
                <c:pt idx="75197">
                  <c:v>-3.7500546862705202E-2</c:v>
                </c:pt>
                <c:pt idx="75198">
                  <c:v>-4.8811208293428603E-2</c:v>
                </c:pt>
                <c:pt idx="75199">
                  <c:v>-6.2790058518941302E-2</c:v>
                </c:pt>
                <c:pt idx="75200">
                  <c:v>2.5583850875844999E-2</c:v>
                </c:pt>
                <c:pt idx="75201">
                  <c:v>2.8767739877167901E-2</c:v>
                </c:pt>
                <c:pt idx="75202">
                  <c:v>0.103606567964725</c:v>
                </c:pt>
                <c:pt idx="75203">
                  <c:v>0.149521702003728</c:v>
                </c:pt>
                <c:pt idx="75204">
                  <c:v>0.144943242671429</c:v>
                </c:pt>
                <c:pt idx="75205">
                  <c:v>0.120508159060187</c:v>
                </c:pt>
                <c:pt idx="75206">
                  <c:v>3.4610641901833397E-2</c:v>
                </c:pt>
                <c:pt idx="75207">
                  <c:v>4.0486512897641699E-2</c:v>
                </c:pt>
                <c:pt idx="75208">
                  <c:v>4.1380546763079597E-2</c:v>
                </c:pt>
                <c:pt idx="75209">
                  <c:v>4.7461174721657298E-2</c:v>
                </c:pt>
                <c:pt idx="75210">
                  <c:v>4.6025764660073597E-2</c:v>
                </c:pt>
                <c:pt idx="75211">
                  <c:v>4.4737557132504303E-2</c:v>
                </c:pt>
                <c:pt idx="75212">
                  <c:v>-0.16852149859662099</c:v>
                </c:pt>
                <c:pt idx="75213">
                  <c:v>-0.154681335998266</c:v>
                </c:pt>
                <c:pt idx="75214">
                  <c:v>-0.182322341349796</c:v>
                </c:pt>
                <c:pt idx="75215">
                  <c:v>-0.163484246523624</c:v>
                </c:pt>
                <c:pt idx="75216">
                  <c:v>-0.19063567657066999</c:v>
                </c:pt>
                <c:pt idx="75217">
                  <c:v>-0.20580082384047699</c:v>
                </c:pt>
                <c:pt idx="75218">
                  <c:v>-0.246009304744195</c:v>
                </c:pt>
                <c:pt idx="75219">
                  <c:v>-0.23922823942996799</c:v>
                </c:pt>
                <c:pt idx="75220">
                  <c:v>-0.30037903710022901</c:v>
                </c:pt>
                <c:pt idx="75221">
                  <c:v>-0.20387026350429199</c:v>
                </c:pt>
                <c:pt idx="75222">
                  <c:v>-0.23032567364595</c:v>
                </c:pt>
                <c:pt idx="75223">
                  <c:v>-0.214703758266619</c:v>
                </c:pt>
                <c:pt idx="75224">
                  <c:v>-0.31339563184420499</c:v>
                </c:pt>
                <c:pt idx="75225">
                  <c:v>-0.157198231284154</c:v>
                </c:pt>
                <c:pt idx="75226">
                  <c:v>-0.17650494183877999</c:v>
                </c:pt>
                <c:pt idx="75227">
                  <c:v>-0.20557602514926801</c:v>
                </c:pt>
                <c:pt idx="75228">
                  <c:v>-0.21014051118927499</c:v>
                </c:pt>
                <c:pt idx="75229">
                  <c:v>-0.17011508549458201</c:v>
                </c:pt>
                <c:pt idx="75230">
                  <c:v>-0.192647176210964</c:v>
                </c:pt>
                <c:pt idx="75231">
                  <c:v>-0.17365366388707801</c:v>
                </c:pt>
                <c:pt idx="75232">
                  <c:v>-0.28721548255632401</c:v>
                </c:pt>
                <c:pt idx="75233">
                  <c:v>-0.207847204714941</c:v>
                </c:pt>
                <c:pt idx="75234">
                  <c:v>-0.30735514728080199</c:v>
                </c:pt>
                <c:pt idx="75235">
                  <c:v>-0.31411988274517699</c:v>
                </c:pt>
                <c:pt idx="75236">
                  <c:v>-0.35661389091025902</c:v>
                </c:pt>
                <c:pt idx="75237">
                  <c:v>-0.28069755639493399</c:v>
                </c:pt>
                <c:pt idx="75238">
                  <c:v>-0.33068846994058099</c:v>
                </c:pt>
                <c:pt idx="75239">
                  <c:v>-0.33542320261534597</c:v>
                </c:pt>
                <c:pt idx="75240">
                  <c:v>1.7531773211165901E-2</c:v>
                </c:pt>
                <c:pt idx="75241">
                  <c:v>1.2755870715289001E-2</c:v>
                </c:pt>
                <c:pt idx="75242">
                  <c:v>2.02237131831393E-2</c:v>
                </c:pt>
                <c:pt idx="75243">
                  <c:v>1.7204144745470201E-2</c:v>
                </c:pt>
                <c:pt idx="75244">
                  <c:v>2.3291667774914801E-2</c:v>
                </c:pt>
                <c:pt idx="75245">
                  <c:v>6.69924486088979E-3</c:v>
                </c:pt>
                <c:pt idx="75246">
                  <c:v>2.5811618264615002E-3</c:v>
                </c:pt>
                <c:pt idx="75247">
                  <c:v>-5.1615131513509598E-2</c:v>
                </c:pt>
                <c:pt idx="75248">
                  <c:v>-6.3683233147768803E-3</c:v>
                </c:pt>
                <c:pt idx="75249">
                  <c:v>-3.8530664743476801E-3</c:v>
                </c:pt>
                <c:pt idx="75250">
                  <c:v>-6.8742056493022998E-3</c:v>
                </c:pt>
                <c:pt idx="75251">
                  <c:v>-5.7863191424218901E-3</c:v>
                </c:pt>
                <c:pt idx="75252">
                  <c:v>-2.61562095438439E-3</c:v>
                </c:pt>
                <c:pt idx="75253">
                  <c:v>-8.9671576857373002E-3</c:v>
                </c:pt>
                <c:pt idx="75254">
                  <c:v>-1.2508719496040399E-2</c:v>
                </c:pt>
                <c:pt idx="75255">
                  <c:v>-3.7599707567164103E-2</c:v>
                </c:pt>
                <c:pt idx="75256">
                  <c:v>5.8588619812080999E-3</c:v>
                </c:pt>
                <c:pt idx="75257">
                  <c:v>5.0324924138040999E-3</c:v>
                </c:pt>
                <c:pt idx="75258" formatCode="0.00E+00">
                  <c:v>-4.2914015717832E-4</c:v>
                </c:pt>
                <c:pt idx="75259">
                  <c:v>-1.0766870722900201E-3</c:v>
                </c:pt>
                <c:pt idx="75260" formatCode="0.00E+00">
                  <c:v>7.9077300300256503E-4</c:v>
                </c:pt>
                <c:pt idx="75261">
                  <c:v>-2.6377627866309701E-3</c:v>
                </c:pt>
                <c:pt idx="75262">
                  <c:v>-9.0892452671891208E-3</c:v>
                </c:pt>
                <c:pt idx="75263">
                  <c:v>-6.24513742701249E-3</c:v>
                </c:pt>
                <c:pt idx="75264">
                  <c:v>0.16920965865052801</c:v>
                </c:pt>
                <c:pt idx="75265">
                  <c:v>4.8507624021615701E-2</c:v>
                </c:pt>
                <c:pt idx="75266">
                  <c:v>4.6574668535270501E-2</c:v>
                </c:pt>
                <c:pt idx="75267">
                  <c:v>1.46211878720128E-2</c:v>
                </c:pt>
                <c:pt idx="75268">
                  <c:v>7.8557428348553907E-2</c:v>
                </c:pt>
                <c:pt idx="75269">
                  <c:v>0.14443260424815099</c:v>
                </c:pt>
                <c:pt idx="75270">
                  <c:v>0.16328377767353999</c:v>
                </c:pt>
                <c:pt idx="75271">
                  <c:v>0.17203272422198099</c:v>
                </c:pt>
                <c:pt idx="75272">
                  <c:v>0.183582291418597</c:v>
                </c:pt>
                <c:pt idx="75273">
                  <c:v>0.14073979899505601</c:v>
                </c:pt>
                <c:pt idx="75274">
                  <c:v>0.13568432511555401</c:v>
                </c:pt>
                <c:pt idx="75275">
                  <c:v>0.15583230395586301</c:v>
                </c:pt>
                <c:pt idx="75276">
                  <c:v>0.103196619487728</c:v>
                </c:pt>
                <c:pt idx="75277">
                  <c:v>6.1967264891271398E-2</c:v>
                </c:pt>
                <c:pt idx="75278">
                  <c:v>7.0710648237767501E-2</c:v>
                </c:pt>
                <c:pt idx="75279">
                  <c:v>6.1470309912932099E-2</c:v>
                </c:pt>
                <c:pt idx="75280">
                  <c:v>2.9544103472224501E-2</c:v>
                </c:pt>
                <c:pt idx="75281">
                  <c:v>3.0624593470500701E-3</c:v>
                </c:pt>
                <c:pt idx="75282">
                  <c:v>9.4433358645073406E-2</c:v>
                </c:pt>
                <c:pt idx="75283">
                  <c:v>4.5733610692291198E-2</c:v>
                </c:pt>
                <c:pt idx="75284">
                  <c:v>3.9805560636452198E-3</c:v>
                </c:pt>
                <c:pt idx="75285">
                  <c:v>1.20180284021074E-2</c:v>
                </c:pt>
                <c:pt idx="75286">
                  <c:v>9.0213302974704295E-3</c:v>
                </c:pt>
                <c:pt idx="75287" formatCode="0.00E+00">
                  <c:v>7.5039591175052295E-5</c:v>
                </c:pt>
                <c:pt idx="75288">
                  <c:v>-3.3824181692090299E-3</c:v>
                </c:pt>
                <c:pt idx="75289">
                  <c:v>2.8687863058103301E-3</c:v>
                </c:pt>
                <c:pt idx="75290">
                  <c:v>-4.2987845454822704E-3</c:v>
                </c:pt>
                <c:pt idx="75291">
                  <c:v>3.61572428470344E-2</c:v>
                </c:pt>
                <c:pt idx="75292">
                  <c:v>4.5476972468918499E-2</c:v>
                </c:pt>
                <c:pt idx="75293">
                  <c:v>9.8657828526565503E-2</c:v>
                </c:pt>
                <c:pt idx="75294">
                  <c:v>0.22430655896509599</c:v>
                </c:pt>
                <c:pt idx="75295">
                  <c:v>2.9796555984285399E-2</c:v>
                </c:pt>
                <c:pt idx="75296">
                  <c:v>0.176358047351304</c:v>
                </c:pt>
                <c:pt idx="75297">
                  <c:v>3.1536481106599901E-2</c:v>
                </c:pt>
                <c:pt idx="75298">
                  <c:v>5.0958141323159602E-2</c:v>
                </c:pt>
                <c:pt idx="75299">
                  <c:v>5.68603460463055E-2</c:v>
                </c:pt>
                <c:pt idx="75300">
                  <c:v>9.3128371759602702E-2</c:v>
                </c:pt>
                <c:pt idx="75301">
                  <c:v>8.2503718165977999E-2</c:v>
                </c:pt>
                <c:pt idx="75302">
                  <c:v>0.10332120573949199</c:v>
                </c:pt>
                <c:pt idx="75303">
                  <c:v>0.104796187036976</c:v>
                </c:pt>
                <c:pt idx="75304">
                  <c:v>0.127459100887968</c:v>
                </c:pt>
                <c:pt idx="75305">
                  <c:v>0.12803201112922699</c:v>
                </c:pt>
                <c:pt idx="75306">
                  <c:v>0.12022970953911399</c:v>
                </c:pt>
                <c:pt idx="75307">
                  <c:v>0.100554658748993</c:v>
                </c:pt>
                <c:pt idx="75308">
                  <c:v>9.6921334373156295E-2</c:v>
                </c:pt>
                <c:pt idx="75309">
                  <c:v>9.7649925716274399E-2</c:v>
                </c:pt>
                <c:pt idx="75310">
                  <c:v>0.10744421097638999</c:v>
                </c:pt>
                <c:pt idx="75311">
                  <c:v>0.112335900267735</c:v>
                </c:pt>
                <c:pt idx="75312">
                  <c:v>0.19027651584844199</c:v>
                </c:pt>
                <c:pt idx="75313">
                  <c:v>8.1735782425047504E-2</c:v>
                </c:pt>
                <c:pt idx="75314">
                  <c:v>6.9498928760605594E-2</c:v>
                </c:pt>
                <c:pt idx="75315">
                  <c:v>1.13256432563288E-2</c:v>
                </c:pt>
                <c:pt idx="75316">
                  <c:v>7.8691369654517694E-3</c:v>
                </c:pt>
                <c:pt idx="75317">
                  <c:v>3.3128009479139499E-2</c:v>
                </c:pt>
                <c:pt idx="75318">
                  <c:v>9.8884080936426602E-2</c:v>
                </c:pt>
                <c:pt idx="75319">
                  <c:v>0.119549853384756</c:v>
                </c:pt>
                <c:pt idx="75320">
                  <c:v>0.114601453578315</c:v>
                </c:pt>
                <c:pt idx="75321">
                  <c:v>0.25444671057072599</c:v>
                </c:pt>
                <c:pt idx="75322">
                  <c:v>-7.7633860989625401E-3</c:v>
                </c:pt>
                <c:pt idx="75323">
                  <c:v>-6.7860315313306102E-3</c:v>
                </c:pt>
                <c:pt idx="75324">
                  <c:v>-7.9198099435730997E-3</c:v>
                </c:pt>
                <c:pt idx="75325">
                  <c:v>-2.3453336216730999E-2</c:v>
                </c:pt>
                <c:pt idx="75326">
                  <c:v>2.1904152520497702E-3</c:v>
                </c:pt>
                <c:pt idx="75327">
                  <c:v>9.6120344195216294E-3</c:v>
                </c:pt>
                <c:pt idx="75328">
                  <c:v>4.6120839199097399E-3</c:v>
                </c:pt>
                <c:pt idx="75329">
                  <c:v>1.9302874569195199E-2</c:v>
                </c:pt>
                <c:pt idx="75330">
                  <c:v>1.7990953079335799E-2</c:v>
                </c:pt>
                <c:pt idx="75331">
                  <c:v>2.1315065766558599E-2</c:v>
                </c:pt>
                <c:pt idx="75332">
                  <c:v>-2.3721306182485601E-2</c:v>
                </c:pt>
                <c:pt idx="75333">
                  <c:v>-2.18304214126912E-2</c:v>
                </c:pt>
                <c:pt idx="75334">
                  <c:v>-3.2552987894020197E-2</c:v>
                </c:pt>
                <c:pt idx="75335">
                  <c:v>-6.2861010171737702E-2</c:v>
                </c:pt>
                <c:pt idx="75336">
                  <c:v>-6.5458178395851399E-2</c:v>
                </c:pt>
                <c:pt idx="75337">
                  <c:v>-2.49655629668512E-2</c:v>
                </c:pt>
                <c:pt idx="75338">
                  <c:v>-2.73794501586948E-2</c:v>
                </c:pt>
                <c:pt idx="75339">
                  <c:v>-1.1472325792902501E-2</c:v>
                </c:pt>
                <c:pt idx="75340">
                  <c:v>8.7654485354371394E-3</c:v>
                </c:pt>
                <c:pt idx="75341">
                  <c:v>1.4779013039586101E-2</c:v>
                </c:pt>
                <c:pt idx="75342">
                  <c:v>8.6801451706377507E-3</c:v>
                </c:pt>
                <c:pt idx="75343">
                  <c:v>2.2803527939359001E-2</c:v>
                </c:pt>
                <c:pt idx="75344">
                  <c:v>1.7350217914422001E-2</c:v>
                </c:pt>
                <c:pt idx="75345">
                  <c:v>1.8188706809838699E-2</c:v>
                </c:pt>
                <c:pt idx="75346">
                  <c:v>1.23426435647584E-2</c:v>
                </c:pt>
                <c:pt idx="75347">
                  <c:v>1.3719410596167299E-2</c:v>
                </c:pt>
                <c:pt idx="75348">
                  <c:v>9.1440034220260299E-3</c:v>
                </c:pt>
                <c:pt idx="75349">
                  <c:v>1.3465383311156799E-2</c:v>
                </c:pt>
                <c:pt idx="75350">
                  <c:v>1.2522513067029801E-2</c:v>
                </c:pt>
                <c:pt idx="75351">
                  <c:v>3.3070909878698901E-2</c:v>
                </c:pt>
                <c:pt idx="75352">
                  <c:v>3.1345984034342099E-2</c:v>
                </c:pt>
                <c:pt idx="75353">
                  <c:v>8.4367146209001195E-2</c:v>
                </c:pt>
                <c:pt idx="75354">
                  <c:v>7.3432890198251E-2</c:v>
                </c:pt>
                <c:pt idx="75355">
                  <c:v>3.2344487577890602E-2</c:v>
                </c:pt>
                <c:pt idx="75356">
                  <c:v>0.19741731549302499</c:v>
                </c:pt>
                <c:pt idx="75357">
                  <c:v>0.19416927538732001</c:v>
                </c:pt>
                <c:pt idx="75358">
                  <c:v>0.21157557684710901</c:v>
                </c:pt>
                <c:pt idx="75359">
                  <c:v>0.27046648926908401</c:v>
                </c:pt>
                <c:pt idx="75360">
                  <c:v>0.34333187868029902</c:v>
                </c:pt>
                <c:pt idx="75361">
                  <c:v>0.34245728430870898</c:v>
                </c:pt>
                <c:pt idx="75362" formatCode="0.00E+00">
                  <c:v>-1.1556644408972001E-4</c:v>
                </c:pt>
                <c:pt idx="75363">
                  <c:v>6.0576072651787804E-3</c:v>
                </c:pt>
                <c:pt idx="75364" formatCode="0.00E+00">
                  <c:v>7.0415891322439495E-4</c:v>
                </c:pt>
                <c:pt idx="75365">
                  <c:v>-2.7439389229888499E-3</c:v>
                </c:pt>
                <c:pt idx="75366">
                  <c:v>-4.1260751853338098E-3</c:v>
                </c:pt>
                <c:pt idx="75367">
                  <c:v>-7.0645833447153797E-3</c:v>
                </c:pt>
                <c:pt idx="75368">
                  <c:v>2.8613376823818301E-2</c:v>
                </c:pt>
                <c:pt idx="75369">
                  <c:v>3.1625944363007301E-2</c:v>
                </c:pt>
                <c:pt idx="75370">
                  <c:v>3.2807709905073597E-2</c:v>
                </c:pt>
                <c:pt idx="75371">
                  <c:v>-3.84250645773054E-3</c:v>
                </c:pt>
                <c:pt idx="75372">
                  <c:v>-2.1522568654182002E-3</c:v>
                </c:pt>
                <c:pt idx="75373">
                  <c:v>5.1158494982055797E-2</c:v>
                </c:pt>
                <c:pt idx="75374">
                  <c:v>8.5700269826782804E-3</c:v>
                </c:pt>
                <c:pt idx="75375">
                  <c:v>1.20990843859476E-2</c:v>
                </c:pt>
                <c:pt idx="75376">
                  <c:v>2.00784158080251E-2</c:v>
                </c:pt>
                <c:pt idx="75377">
                  <c:v>-1.9228558457456E-2</c:v>
                </c:pt>
                <c:pt idx="75378">
                  <c:v>-3.7404317956925601E-2</c:v>
                </c:pt>
                <c:pt idx="75379">
                  <c:v>1.45162036878261E-2</c:v>
                </c:pt>
                <c:pt idx="75380">
                  <c:v>9.1585295493758993E-3</c:v>
                </c:pt>
                <c:pt idx="75381">
                  <c:v>0.116020471258238</c:v>
                </c:pt>
                <c:pt idx="75382">
                  <c:v>0.116996379193693</c:v>
                </c:pt>
                <c:pt idx="75383">
                  <c:v>-3.4743471950474197E-2</c:v>
                </c:pt>
                <c:pt idx="75384">
                  <c:v>-3.8326993347875503E-2</c:v>
                </c:pt>
                <c:pt idx="75385">
                  <c:v>-3.1865740364212997E-2</c:v>
                </c:pt>
                <c:pt idx="75386">
                  <c:v>-4.93882429406544E-2</c:v>
                </c:pt>
                <c:pt idx="75387">
                  <c:v>-7.9308771330210706E-2</c:v>
                </c:pt>
                <c:pt idx="75388">
                  <c:v>-9.93609880847659E-2</c:v>
                </c:pt>
                <c:pt idx="75389">
                  <c:v>-7.9842959768131994E-2</c:v>
                </c:pt>
                <c:pt idx="75390">
                  <c:v>-4.29319088128838E-2</c:v>
                </c:pt>
                <c:pt idx="75391">
                  <c:v>-1.49591446738326E-2</c:v>
                </c:pt>
                <c:pt idx="75392">
                  <c:v>-6.1971582569294102E-2</c:v>
                </c:pt>
                <c:pt idx="75393">
                  <c:v>-3.71792769633549E-2</c:v>
                </c:pt>
                <c:pt idx="75394">
                  <c:v>-4.0593700359049703E-2</c:v>
                </c:pt>
                <c:pt idx="75395">
                  <c:v>-1.27190608898393E-2</c:v>
                </c:pt>
                <c:pt idx="75396">
                  <c:v>1.3409536041710499E-2</c:v>
                </c:pt>
                <c:pt idx="75397">
                  <c:v>2.46256612636188E-2</c:v>
                </c:pt>
                <c:pt idx="75398">
                  <c:v>1.5234496131834601E-2</c:v>
                </c:pt>
                <c:pt idx="75399">
                  <c:v>2.7921627678440399E-2</c:v>
                </c:pt>
                <c:pt idx="75400">
                  <c:v>4.3042116894935704E-3</c:v>
                </c:pt>
                <c:pt idx="75401">
                  <c:v>-6.2347920664347304E-3</c:v>
                </c:pt>
                <c:pt idx="75402">
                  <c:v>-8.4274601809997095E-3</c:v>
                </c:pt>
                <c:pt idx="75403">
                  <c:v>-1.26984732393689E-2</c:v>
                </c:pt>
                <c:pt idx="75404">
                  <c:v>-1.42550198630941E-2</c:v>
                </c:pt>
                <c:pt idx="75405">
                  <c:v>1.04409848043653E-2</c:v>
                </c:pt>
                <c:pt idx="75406">
                  <c:v>1.5796446640653401E-2</c:v>
                </c:pt>
                <c:pt idx="75407">
                  <c:v>0.14348858954515301</c:v>
                </c:pt>
                <c:pt idx="75408">
                  <c:v>1.2567770404493301E-2</c:v>
                </c:pt>
                <c:pt idx="75409">
                  <c:v>3.8056415043863097E-2</c:v>
                </c:pt>
                <c:pt idx="75410">
                  <c:v>2.6307917533566299E-2</c:v>
                </c:pt>
                <c:pt idx="75411">
                  <c:v>5.6452908653909603E-2</c:v>
                </c:pt>
                <c:pt idx="75412">
                  <c:v>5.3880308077670101E-2</c:v>
                </c:pt>
                <c:pt idx="75413">
                  <c:v>6.9731641095970701E-2</c:v>
                </c:pt>
                <c:pt idx="75414">
                  <c:v>6.28735308049157E-2</c:v>
                </c:pt>
                <c:pt idx="75415">
                  <c:v>7.0219669562770801E-2</c:v>
                </c:pt>
                <c:pt idx="75416">
                  <c:v>6.1144153058664899E-2</c:v>
                </c:pt>
                <c:pt idx="75417">
                  <c:v>0.15006576214814701</c:v>
                </c:pt>
                <c:pt idx="75418">
                  <c:v>0.13747166657698301</c:v>
                </c:pt>
                <c:pt idx="75419">
                  <c:v>0.20532493007729199</c:v>
                </c:pt>
                <c:pt idx="75420">
                  <c:v>0.12900152837038201</c:v>
                </c:pt>
                <c:pt idx="75421">
                  <c:v>0.16043134553048</c:v>
                </c:pt>
                <c:pt idx="75422">
                  <c:v>0.15596301732232101</c:v>
                </c:pt>
                <c:pt idx="75423">
                  <c:v>0.172337076746988</c:v>
                </c:pt>
                <c:pt idx="75424">
                  <c:v>0.17917765978998901</c:v>
                </c:pt>
                <c:pt idx="75425">
                  <c:v>0.18018264613318699</c:v>
                </c:pt>
                <c:pt idx="75426">
                  <c:v>0.164354715663701</c:v>
                </c:pt>
                <c:pt idx="75427">
                  <c:v>0.18585861704039799</c:v>
                </c:pt>
                <c:pt idx="75428">
                  <c:v>0.153899599347157</c:v>
                </c:pt>
                <c:pt idx="75429">
                  <c:v>0.160671498134068</c:v>
                </c:pt>
                <c:pt idx="75430">
                  <c:v>0.18850511914551499</c:v>
                </c:pt>
                <c:pt idx="75431">
                  <c:v>-1.04495769908208E-3</c:v>
                </c:pt>
                <c:pt idx="75432">
                  <c:v>6.95358031764437E-3</c:v>
                </c:pt>
                <c:pt idx="75433">
                  <c:v>1.3356277313977699E-2</c:v>
                </c:pt>
                <c:pt idx="75434">
                  <c:v>9.1999703824838797E-3</c:v>
                </c:pt>
                <c:pt idx="75435">
                  <c:v>2.03427528900577E-2</c:v>
                </c:pt>
                <c:pt idx="75436">
                  <c:v>1.88346341917742E-2</c:v>
                </c:pt>
                <c:pt idx="75437">
                  <c:v>3.4774631431114297E-2</c:v>
                </c:pt>
                <c:pt idx="75438">
                  <c:v>3.3686881202093802E-2</c:v>
                </c:pt>
                <c:pt idx="75439">
                  <c:v>2.7050829040762E-2</c:v>
                </c:pt>
                <c:pt idx="75440">
                  <c:v>2.18981147255536E-2</c:v>
                </c:pt>
                <c:pt idx="75441">
                  <c:v>3.4060128272439698E-2</c:v>
                </c:pt>
                <c:pt idx="75442">
                  <c:v>1.3627249886921799E-2</c:v>
                </c:pt>
                <c:pt idx="75443">
                  <c:v>1.4178127481865701E-2</c:v>
                </c:pt>
                <c:pt idx="75444">
                  <c:v>-2.6757222675772799E-3</c:v>
                </c:pt>
                <c:pt idx="75445">
                  <c:v>-6.0749523561300896E-3</c:v>
                </c:pt>
                <c:pt idx="75446">
                  <c:v>1.1170724850198399E-2</c:v>
                </c:pt>
                <c:pt idx="75447">
                  <c:v>1.0720196677676199E-2</c:v>
                </c:pt>
                <c:pt idx="75448">
                  <c:v>1.6493502108619201E-2</c:v>
                </c:pt>
                <c:pt idx="75449">
                  <c:v>-2.1125191418112501E-2</c:v>
                </c:pt>
                <c:pt idx="75450">
                  <c:v>-1.716711302352E-2</c:v>
                </c:pt>
                <c:pt idx="75451">
                  <c:v>1.4108933858885999E-2</c:v>
                </c:pt>
                <c:pt idx="75452">
                  <c:v>1.33580932388375E-2</c:v>
                </c:pt>
                <c:pt idx="75453">
                  <c:v>1.5615762601139199E-2</c:v>
                </c:pt>
                <c:pt idx="75454">
                  <c:v>1.5717997594793399E-2</c:v>
                </c:pt>
                <c:pt idx="75455">
                  <c:v>1.7697666972680701E-2</c:v>
                </c:pt>
                <c:pt idx="75456">
                  <c:v>1.9720285746717098E-2</c:v>
                </c:pt>
                <c:pt idx="75457">
                  <c:v>-1.8551190940161201E-2</c:v>
                </c:pt>
                <c:pt idx="75458">
                  <c:v>4.2697181897187499E-2</c:v>
                </c:pt>
                <c:pt idx="75459">
                  <c:v>4.2169225465109997E-2</c:v>
                </c:pt>
                <c:pt idx="75460">
                  <c:v>4.6854008726085299E-2</c:v>
                </c:pt>
                <c:pt idx="75461">
                  <c:v>4.6761090319987902E-2</c:v>
                </c:pt>
                <c:pt idx="75462">
                  <c:v>4.6854008726085299E-2</c:v>
                </c:pt>
                <c:pt idx="75463">
                  <c:v>4.9982536240724199E-2</c:v>
                </c:pt>
                <c:pt idx="75464">
                  <c:v>5.1572584211690302E-2</c:v>
                </c:pt>
                <c:pt idx="75465">
                  <c:v>6.0662021497028498E-2</c:v>
                </c:pt>
                <c:pt idx="75466">
                  <c:v>5.7328959283178403E-2</c:v>
                </c:pt>
                <c:pt idx="75467">
                  <c:v>4.69017755357896E-2</c:v>
                </c:pt>
                <c:pt idx="75468">
                  <c:v>4.4800281428198203E-2</c:v>
                </c:pt>
                <c:pt idx="75469">
                  <c:v>0.114766437916763</c:v>
                </c:pt>
                <c:pt idx="75470">
                  <c:v>0.10587375604945699</c:v>
                </c:pt>
                <c:pt idx="75471">
                  <c:v>9.6407509526144894E-2</c:v>
                </c:pt>
                <c:pt idx="75472">
                  <c:v>9.0036167517359697E-2</c:v>
                </c:pt>
                <c:pt idx="75473">
                  <c:v>8.83203006851256E-2</c:v>
                </c:pt>
                <c:pt idx="75474">
                  <c:v>7.9476998998614795E-2</c:v>
                </c:pt>
                <c:pt idx="75475">
                  <c:v>0.114364236402523</c:v>
                </c:pt>
                <c:pt idx="75476">
                  <c:v>0.119687233884197</c:v>
                </c:pt>
                <c:pt idx="75477">
                  <c:v>0.12099450020451399</c:v>
                </c:pt>
                <c:pt idx="75478">
                  <c:v>0.124890379434088</c:v>
                </c:pt>
                <c:pt idx="75479">
                  <c:v>0.14575406957860501</c:v>
                </c:pt>
                <c:pt idx="75480">
                  <c:v>0.144923991727202</c:v>
                </c:pt>
                <c:pt idx="75481">
                  <c:v>0.14615121334063</c:v>
                </c:pt>
                <c:pt idx="75482">
                  <c:v>0.19517623455730901</c:v>
                </c:pt>
                <c:pt idx="75483">
                  <c:v>0.231212545011513</c:v>
                </c:pt>
                <c:pt idx="75484">
                  <c:v>0.246253735889504</c:v>
                </c:pt>
                <c:pt idx="75485">
                  <c:v>0.30119998878994902</c:v>
                </c:pt>
                <c:pt idx="75486">
                  <c:v>0.27992640105644101</c:v>
                </c:pt>
                <c:pt idx="75487">
                  <c:v>0.30073871887165499</c:v>
                </c:pt>
                <c:pt idx="75488">
                  <c:v>0.307613482848204</c:v>
                </c:pt>
                <c:pt idx="75489">
                  <c:v>0.31449601551609702</c:v>
                </c:pt>
                <c:pt idx="75490">
                  <c:v>0.30890065441250902</c:v>
                </c:pt>
                <c:pt idx="75491">
                  <c:v>0.310515823586684</c:v>
                </c:pt>
                <c:pt idx="75492">
                  <c:v>0.27261700360171498</c:v>
                </c:pt>
                <c:pt idx="75493">
                  <c:v>0.27850765176764197</c:v>
                </c:pt>
                <c:pt idx="75494">
                  <c:v>0.270902551238</c:v>
                </c:pt>
                <c:pt idx="75495">
                  <c:v>0.27914353790879798</c:v>
                </c:pt>
                <c:pt idx="75496">
                  <c:v>0.25961213392994198</c:v>
                </c:pt>
                <c:pt idx="75497">
                  <c:v>0.27980191874160398</c:v>
                </c:pt>
                <c:pt idx="75498">
                  <c:v>0.29660960628768301</c:v>
                </c:pt>
                <c:pt idx="75499">
                  <c:v>0.30380225900034602</c:v>
                </c:pt>
                <c:pt idx="75500">
                  <c:v>0.33705658982278203</c:v>
                </c:pt>
                <c:pt idx="75501">
                  <c:v>0.33573442196145198</c:v>
                </c:pt>
                <c:pt idx="75502">
                  <c:v>0.36069509374381098</c:v>
                </c:pt>
                <c:pt idx="75503">
                  <c:v>0.37924141484921398</c:v>
                </c:pt>
                <c:pt idx="75504">
                  <c:v>0.35501884131580602</c:v>
                </c:pt>
                <c:pt idx="75505">
                  <c:v>0.375972201275944</c:v>
                </c:pt>
                <c:pt idx="75506">
                  <c:v>0.31139322671002401</c:v>
                </c:pt>
                <c:pt idx="75507">
                  <c:v>0.31277236993720497</c:v>
                </c:pt>
                <c:pt idx="75508">
                  <c:v>0.29351789096810799</c:v>
                </c:pt>
                <c:pt idx="75509">
                  <c:v>0.29162363560075599</c:v>
                </c:pt>
                <c:pt idx="75510">
                  <c:v>0.33329054165987698</c:v>
                </c:pt>
                <c:pt idx="75511">
                  <c:v>0.337895631579547</c:v>
                </c:pt>
                <c:pt idx="75512">
                  <c:v>0.32402207229831598</c:v>
                </c:pt>
                <c:pt idx="75513">
                  <c:v>0.39150552494055002</c:v>
                </c:pt>
                <c:pt idx="75514">
                  <c:v>0.31589005079885402</c:v>
                </c:pt>
                <c:pt idx="75515">
                  <c:v>0.32617769258415302</c:v>
                </c:pt>
                <c:pt idx="75516">
                  <c:v>0.31589005079885402</c:v>
                </c:pt>
                <c:pt idx="75517">
                  <c:v>0.435021840115902</c:v>
                </c:pt>
                <c:pt idx="75518">
                  <c:v>0.49662458936325499</c:v>
                </c:pt>
                <c:pt idx="75519">
                  <c:v>0.41809744714903102</c:v>
                </c:pt>
                <c:pt idx="75520">
                  <c:v>0.31637483507833303</c:v>
                </c:pt>
                <c:pt idx="75521">
                  <c:v>0.304282125088633</c:v>
                </c:pt>
                <c:pt idx="75522">
                  <c:v>0.33861765020108198</c:v>
                </c:pt>
                <c:pt idx="75523">
                  <c:v>0.36923922426213002</c:v>
                </c:pt>
                <c:pt idx="75524">
                  <c:v>0.470549036098169</c:v>
                </c:pt>
                <c:pt idx="75525">
                  <c:v>0.47548144733391401</c:v>
                </c:pt>
                <c:pt idx="75526">
                  <c:v>0.40005210584136103</c:v>
                </c:pt>
                <c:pt idx="75527">
                  <c:v>0.33897051810034001</c:v>
                </c:pt>
                <c:pt idx="75528">
                  <c:v>0.35715040066792098</c:v>
                </c:pt>
                <c:pt idx="75529">
                  <c:v>0.40173768500013002</c:v>
                </c:pt>
                <c:pt idx="75530">
                  <c:v>0.39612446351643799</c:v>
                </c:pt>
                <c:pt idx="75531">
                  <c:v>0.393678511755857</c:v>
                </c:pt>
                <c:pt idx="75532">
                  <c:v>0.39939685419985999</c:v>
                </c:pt>
                <c:pt idx="75533">
                  <c:v>0.40799155535673298</c:v>
                </c:pt>
                <c:pt idx="75534">
                  <c:v>0.40255410152752402</c:v>
                </c:pt>
                <c:pt idx="75535">
                  <c:v>0.37408667157040298</c:v>
                </c:pt>
                <c:pt idx="75536">
                  <c:v>0.34533428234451802</c:v>
                </c:pt>
                <c:pt idx="75537">
                  <c:v>0.40094106920266298</c:v>
                </c:pt>
                <c:pt idx="75538">
                  <c:v>0.41586995612139099</c:v>
                </c:pt>
                <c:pt idx="75539">
                  <c:v>0.34027886626682002</c:v>
                </c:pt>
                <c:pt idx="75540">
                  <c:v>0.41948643419961701</c:v>
                </c:pt>
                <c:pt idx="75541">
                  <c:v>0.478289158979537</c:v>
                </c:pt>
                <c:pt idx="75542">
                  <c:v>0.43429996769898599</c:v>
                </c:pt>
                <c:pt idx="75543">
                  <c:v>0.57410230582867905</c:v>
                </c:pt>
                <c:pt idx="75544">
                  <c:v>0.35108072571846799</c:v>
                </c:pt>
                <c:pt idx="75545">
                  <c:v>0.41215559777872002</c:v>
                </c:pt>
                <c:pt idx="75546">
                  <c:v>0.40412013467313801</c:v>
                </c:pt>
                <c:pt idx="75547">
                  <c:v>0.410959761137348</c:v>
                </c:pt>
                <c:pt idx="75548">
                  <c:v>0.46287971649411702</c:v>
                </c:pt>
                <c:pt idx="75549">
                  <c:v>0.500619921909081</c:v>
                </c:pt>
                <c:pt idx="75550">
                  <c:v>0.52218896231848999</c:v>
                </c:pt>
                <c:pt idx="75551">
                  <c:v>0.53067041231341905</c:v>
                </c:pt>
                <c:pt idx="75552">
                  <c:v>0</c:v>
                </c:pt>
                <c:pt idx="75553">
                  <c:v>-5.6915788138374099E-3</c:v>
                </c:pt>
                <c:pt idx="75554" formatCode="0.00E+00">
                  <c:v>2.6944191193445301E-4</c:v>
                </c:pt>
                <c:pt idx="75555" formatCode="0.00E+00">
                  <c:v>-2.6235256535844798E-4</c:v>
                </c:pt>
                <c:pt idx="75556">
                  <c:v>4.0256071979500804E-3</c:v>
                </c:pt>
                <c:pt idx="75557">
                  <c:v>2.2034444422267502E-3</c:v>
                </c:pt>
                <c:pt idx="75558">
                  <c:v>8.0758901273654208E-3</c:v>
                </c:pt>
                <c:pt idx="75559">
                  <c:v>1.07016513565829E-2</c:v>
                </c:pt>
                <c:pt idx="75560">
                  <c:v>1.11348449954147E-2</c:v>
                </c:pt>
                <c:pt idx="75561">
                  <c:v>-1.03079181372545E-2</c:v>
                </c:pt>
                <c:pt idx="75562">
                  <c:v>-3.3299690767359502E-2</c:v>
                </c:pt>
                <c:pt idx="75563">
                  <c:v>-4.4259232484130197E-2</c:v>
                </c:pt>
                <c:pt idx="75564">
                  <c:v>-3.58784972190948E-2</c:v>
                </c:pt>
                <c:pt idx="75565">
                  <c:v>-4.13984442008061E-2</c:v>
                </c:pt>
                <c:pt idx="75566">
                  <c:v>-1.0795200884249701E-2</c:v>
                </c:pt>
                <c:pt idx="75567">
                  <c:v>-1.11476134898913E-2</c:v>
                </c:pt>
                <c:pt idx="75568">
                  <c:v>6.3043300248559701E-3</c:v>
                </c:pt>
                <c:pt idx="75569">
                  <c:v>-7.4675008418495697E-2</c:v>
                </c:pt>
                <c:pt idx="75570">
                  <c:v>-7.2505396190979607E-2</c:v>
                </c:pt>
                <c:pt idx="75571">
                  <c:v>-7.9801352032706704E-2</c:v>
                </c:pt>
                <c:pt idx="75572">
                  <c:v>-6.3833158237667803E-2</c:v>
                </c:pt>
                <c:pt idx="75573">
                  <c:v>-6.6091812711692205E-2</c:v>
                </c:pt>
                <c:pt idx="75574">
                  <c:v>-6.6353621831239898E-2</c:v>
                </c:pt>
                <c:pt idx="75575">
                  <c:v>-7.2657839738151403E-2</c:v>
                </c:pt>
                <c:pt idx="75576">
                  <c:v>-5.5242101801135299E-2</c:v>
                </c:pt>
                <c:pt idx="75577">
                  <c:v>-5.5545194204032297E-2</c:v>
                </c:pt>
                <c:pt idx="75578">
                  <c:v>-3.6866671618996399E-2</c:v>
                </c:pt>
                <c:pt idx="75579">
                  <c:v>-5.6193934641717201E-2</c:v>
                </c:pt>
                <c:pt idx="75580">
                  <c:v>-5.82989545649601E-2</c:v>
                </c:pt>
                <c:pt idx="75581">
                  <c:v>-6.7134143076186897E-2</c:v>
                </c:pt>
                <c:pt idx="75582">
                  <c:v>7.4476575554361005E-2</c:v>
                </c:pt>
                <c:pt idx="75583">
                  <c:v>6.3777072562860304E-2</c:v>
                </c:pt>
                <c:pt idx="75584">
                  <c:v>8.2851574893364005E-2</c:v>
                </c:pt>
                <c:pt idx="75585">
                  <c:v>8.9394607646078095E-2</c:v>
                </c:pt>
                <c:pt idx="75586">
                  <c:v>9.6168606927476905E-2</c:v>
                </c:pt>
                <c:pt idx="75587">
                  <c:v>7.1183196010057195E-2</c:v>
                </c:pt>
                <c:pt idx="75588">
                  <c:v>7.7391129611571199E-2</c:v>
                </c:pt>
                <c:pt idx="75589">
                  <c:v>7.8502595978939299E-2</c:v>
                </c:pt>
                <c:pt idx="75590">
                  <c:v>9.1764372978901207E-2</c:v>
                </c:pt>
                <c:pt idx="75591">
                  <c:v>-5.3834695637419099E-2</c:v>
                </c:pt>
                <c:pt idx="75592">
                  <c:v>-3.2919195106000297E-2</c:v>
                </c:pt>
                <c:pt idx="75593">
                  <c:v>-3.8062096018122597E-2</c:v>
                </c:pt>
                <c:pt idx="75594">
                  <c:v>-8.09616725772484E-2</c:v>
                </c:pt>
                <c:pt idx="75595">
                  <c:v>-0.13508968495870299</c:v>
                </c:pt>
                <c:pt idx="75596">
                  <c:v>-9.6948093059884902E-2</c:v>
                </c:pt>
                <c:pt idx="75597">
                  <c:v>-0.102035508516763</c:v>
                </c:pt>
                <c:pt idx="75598">
                  <c:v>-6.7309697081124206E-2</c:v>
                </c:pt>
                <c:pt idx="75599">
                  <c:v>-5.5111001087498002E-2</c:v>
                </c:pt>
                <c:pt idx="75600">
                  <c:v>-4.8384299477256899E-2</c:v>
                </c:pt>
                <c:pt idx="75601">
                  <c:v>-3.3927873686889702E-2</c:v>
                </c:pt>
                <c:pt idx="75602">
                  <c:v>3.7535054962386502E-2</c:v>
                </c:pt>
                <c:pt idx="75603">
                  <c:v>3.5904923100074301E-2</c:v>
                </c:pt>
                <c:pt idx="75604">
                  <c:v>5.2086341839316201E-2</c:v>
                </c:pt>
                <c:pt idx="75605">
                  <c:v>5.32589985043221E-2</c:v>
                </c:pt>
                <c:pt idx="75606">
                  <c:v>8.0183347642733993E-2</c:v>
                </c:pt>
                <c:pt idx="75607" formatCode="0.00E+00">
                  <c:v>-1.45757818035274E-5</c:v>
                </c:pt>
                <c:pt idx="75608">
                  <c:v>2.4164669875238898E-2</c:v>
                </c:pt>
                <c:pt idx="75609">
                  <c:v>2.1686474629727798E-2</c:v>
                </c:pt>
                <c:pt idx="75610">
                  <c:v>4.4715434499016098E-2</c:v>
                </c:pt>
                <c:pt idx="75611">
                  <c:v>4.2031047852478499E-2</c:v>
                </c:pt>
                <c:pt idx="75612">
                  <c:v>5.4724236034224098E-2</c:v>
                </c:pt>
                <c:pt idx="75613">
                  <c:v>4.5753294422681501E-2</c:v>
                </c:pt>
                <c:pt idx="75614">
                  <c:v>8.0613514764682898E-2</c:v>
                </c:pt>
                <c:pt idx="75615">
                  <c:v>8.3683953591216304E-2</c:v>
                </c:pt>
                <c:pt idx="75616">
                  <c:v>8.5865627666465702E-2</c:v>
                </c:pt>
                <c:pt idx="75617">
                  <c:v>9.2298123504057195E-2</c:v>
                </c:pt>
                <c:pt idx="75618">
                  <c:v>9.3544753552275706E-2</c:v>
                </c:pt>
                <c:pt idx="75619">
                  <c:v>-1.61088863587803E-2</c:v>
                </c:pt>
                <c:pt idx="75620">
                  <c:v>0.10797383150586599</c:v>
                </c:pt>
                <c:pt idx="75621">
                  <c:v>0.116312890692645</c:v>
                </c:pt>
                <c:pt idx="75622">
                  <c:v>0.14638811797292001</c:v>
                </c:pt>
                <c:pt idx="75623">
                  <c:v>0.15594018848298699</c:v>
                </c:pt>
                <c:pt idx="75624">
                  <c:v>0.230619414228947</c:v>
                </c:pt>
                <c:pt idx="75625">
                  <c:v>0.233509522759935</c:v>
                </c:pt>
                <c:pt idx="75626">
                  <c:v>0.25766847370477802</c:v>
                </c:pt>
                <c:pt idx="75627">
                  <c:v>0.21010518495406999</c:v>
                </c:pt>
                <c:pt idx="75628">
                  <c:v>0.224968203398386</c:v>
                </c:pt>
                <c:pt idx="75629">
                  <c:v>0.204519798662608</c:v>
                </c:pt>
                <c:pt idx="75630">
                  <c:v>0.21050133701427601</c:v>
                </c:pt>
                <c:pt idx="75631">
                  <c:v>0.23043881639910299</c:v>
                </c:pt>
                <c:pt idx="75632">
                  <c:v>0.22115104550720299</c:v>
                </c:pt>
                <c:pt idx="75633">
                  <c:v>0.19143859508129399</c:v>
                </c:pt>
                <c:pt idx="75634">
                  <c:v>0.229584872043259</c:v>
                </c:pt>
                <c:pt idx="75635">
                  <c:v>0.15856041849892</c:v>
                </c:pt>
                <c:pt idx="75636">
                  <c:v>0.18073068782450999</c:v>
                </c:pt>
                <c:pt idx="75637">
                  <c:v>0.13185696301779901</c:v>
                </c:pt>
                <c:pt idx="75638">
                  <c:v>0.14436676939423401</c:v>
                </c:pt>
                <c:pt idx="75639">
                  <c:v>0.13909781836687901</c:v>
                </c:pt>
                <c:pt idx="75640">
                  <c:v>0.160093574069023</c:v>
                </c:pt>
                <c:pt idx="75641">
                  <c:v>0.14273019951990701</c:v>
                </c:pt>
                <c:pt idx="75642">
                  <c:v>0.160697295084236</c:v>
                </c:pt>
                <c:pt idx="75643">
                  <c:v>0.17147314146440101</c:v>
                </c:pt>
                <c:pt idx="75644">
                  <c:v>0.177478355564051</c:v>
                </c:pt>
                <c:pt idx="75645">
                  <c:v>0.15532664721084699</c:v>
                </c:pt>
                <c:pt idx="75646">
                  <c:v>0.167807603245828</c:v>
                </c:pt>
                <c:pt idx="75647">
                  <c:v>0.13388678896965001</c:v>
                </c:pt>
                <c:pt idx="75648">
                  <c:v>0.13509555160551801</c:v>
                </c:pt>
                <c:pt idx="75649">
                  <c:v>0.117256401793327</c:v>
                </c:pt>
                <c:pt idx="75650">
                  <c:v>0.137107091563894</c:v>
                </c:pt>
                <c:pt idx="75651">
                  <c:v>8.9856488018660502E-2</c:v>
                </c:pt>
                <c:pt idx="75652">
                  <c:v>9.6369248503131694E-2</c:v>
                </c:pt>
                <c:pt idx="75653">
                  <c:v>6.2525490414073501E-2</c:v>
                </c:pt>
                <c:pt idx="75654">
                  <c:v>6.1432646496306399E-2</c:v>
                </c:pt>
                <c:pt idx="75655">
                  <c:v>-1.38877749144135E-2</c:v>
                </c:pt>
                <c:pt idx="75656">
                  <c:v>-1.9443144761278799E-2</c:v>
                </c:pt>
                <c:pt idx="75657">
                  <c:v>-5.2768419872013502E-3</c:v>
                </c:pt>
                <c:pt idx="75658" formatCode="0.00E+00">
                  <c:v>1.49199787986553E-5</c:v>
                </c:pt>
                <c:pt idx="75659">
                  <c:v>-1.55329147920968E-2</c:v>
                </c:pt>
                <c:pt idx="75660">
                  <c:v>-9.69714879232874E-3</c:v>
                </c:pt>
                <c:pt idx="75661">
                  <c:v>-1.6642487314272699E-2</c:v>
                </c:pt>
                <c:pt idx="75662">
                  <c:v>1.6431372083450298E-2</c:v>
                </c:pt>
                <c:pt idx="75663">
                  <c:v>-6.4445389749030399E-3</c:v>
                </c:pt>
                <c:pt idx="75664">
                  <c:v>-1.46666431339137E-2</c:v>
                </c:pt>
                <c:pt idx="75665">
                  <c:v>-1.7844938045785901E-2</c:v>
                </c:pt>
                <c:pt idx="75666">
                  <c:v>-1.33898870451356E-2</c:v>
                </c:pt>
                <c:pt idx="75667">
                  <c:v>-1.1662915832915999E-2</c:v>
                </c:pt>
                <c:pt idx="75668">
                  <c:v>3.54373740424751E-3</c:v>
                </c:pt>
                <c:pt idx="75669">
                  <c:v>6.22742002432752E-3</c:v>
                </c:pt>
                <c:pt idx="75670">
                  <c:v>3.5173096236289498E-3</c:v>
                </c:pt>
                <c:pt idx="75671">
                  <c:v>5.0761600123310196E-3</c:v>
                </c:pt>
                <c:pt idx="75672">
                  <c:v>2.2564480976072698E-3</c:v>
                </c:pt>
                <c:pt idx="75673">
                  <c:v>4.1441492848544002E-3</c:v>
                </c:pt>
                <c:pt idx="75674">
                  <c:v>-1.08928820067817E-2</c:v>
                </c:pt>
                <c:pt idx="75675">
                  <c:v>-1.5913628814783799E-2</c:v>
                </c:pt>
                <c:pt idx="75676">
                  <c:v>6.6021039939303E-2</c:v>
                </c:pt>
                <c:pt idx="75677">
                  <c:v>1.3075100170134499E-3</c:v>
                </c:pt>
                <c:pt idx="75678">
                  <c:v>5.9197176700518297E-3</c:v>
                </c:pt>
                <c:pt idx="75679">
                  <c:v>4.9352322900053603E-3</c:v>
                </c:pt>
                <c:pt idx="75680">
                  <c:v>2.8411967162346102E-2</c:v>
                </c:pt>
                <c:pt idx="75681">
                  <c:v>2.7643104796584599E-2</c:v>
                </c:pt>
                <c:pt idx="75682">
                  <c:v>4.9700720132609601E-2</c:v>
                </c:pt>
                <c:pt idx="75683">
                  <c:v>4.6433508640564898E-2</c:v>
                </c:pt>
                <c:pt idx="75684">
                  <c:v>5.1879493313521798E-2</c:v>
                </c:pt>
                <c:pt idx="75685">
                  <c:v>4.9038824265213297E-2</c:v>
                </c:pt>
                <c:pt idx="75686">
                  <c:v>5.7746569999990602E-2</c:v>
                </c:pt>
                <c:pt idx="75687">
                  <c:v>5.7818260899170103E-2</c:v>
                </c:pt>
                <c:pt idx="75688">
                  <c:v>6.6909002581475294E-2</c:v>
                </c:pt>
                <c:pt idx="75689">
                  <c:v>6.6890461337601306E-2</c:v>
                </c:pt>
                <c:pt idx="75690">
                  <c:v>7.6239698383387705E-2</c:v>
                </c:pt>
                <c:pt idx="75691">
                  <c:v>7.6064385503831197E-2</c:v>
                </c:pt>
                <c:pt idx="75692">
                  <c:v>7.9815237311336495E-2</c:v>
                </c:pt>
                <c:pt idx="75693">
                  <c:v>8.3057227675870093E-2</c:v>
                </c:pt>
                <c:pt idx="75694">
                  <c:v>9.2435544804686298E-2</c:v>
                </c:pt>
                <c:pt idx="75695">
                  <c:v>0.115387748212901</c:v>
                </c:pt>
                <c:pt idx="75696">
                  <c:v>0.126898412711862</c:v>
                </c:pt>
                <c:pt idx="75697">
                  <c:v>0.12211636433482501</c:v>
                </c:pt>
                <c:pt idx="75698">
                  <c:v>0.10163116566552</c:v>
                </c:pt>
                <c:pt idx="75699">
                  <c:v>0.14548299118473701</c:v>
                </c:pt>
                <c:pt idx="75700">
                  <c:v>9.5493492929248802E-2</c:v>
                </c:pt>
                <c:pt idx="75701">
                  <c:v>8.9752861713061405E-2</c:v>
                </c:pt>
                <c:pt idx="75702">
                  <c:v>9.2801347809806201E-2</c:v>
                </c:pt>
                <c:pt idx="75703">
                  <c:v>9.4003881522687099E-2</c:v>
                </c:pt>
                <c:pt idx="75704">
                  <c:v>0.11926417552465</c:v>
                </c:pt>
                <c:pt idx="75705">
                  <c:v>0.12691097882574101</c:v>
                </c:pt>
                <c:pt idx="75706">
                  <c:v>0.13046036363838301</c:v>
                </c:pt>
                <c:pt idx="75707">
                  <c:v>0.13212088554665499</c:v>
                </c:pt>
                <c:pt idx="75708">
                  <c:v>0.15186555609480401</c:v>
                </c:pt>
                <c:pt idx="75709">
                  <c:v>1.55453575436381E-3</c:v>
                </c:pt>
                <c:pt idx="75710">
                  <c:v>6.09181664405578E-3</c:v>
                </c:pt>
                <c:pt idx="75711">
                  <c:v>5.1092142986859301E-3</c:v>
                </c:pt>
                <c:pt idx="75712">
                  <c:v>1.7597995290185599E-2</c:v>
                </c:pt>
                <c:pt idx="75713">
                  <c:v>1.6711328047506399E-2</c:v>
                </c:pt>
                <c:pt idx="75714">
                  <c:v>2.7006016429547999E-2</c:v>
                </c:pt>
                <c:pt idx="75715">
                  <c:v>2.33620024140932E-2</c:v>
                </c:pt>
                <c:pt idx="75716">
                  <c:v>3.2628697346012502E-2</c:v>
                </c:pt>
                <c:pt idx="75717">
                  <c:v>5.4486651226597099E-2</c:v>
                </c:pt>
                <c:pt idx="75718">
                  <c:v>8.6606960742716899E-2</c:v>
                </c:pt>
                <c:pt idx="75719">
                  <c:v>8.6798159785698298E-2</c:v>
                </c:pt>
                <c:pt idx="75720">
                  <c:v>9.4152446664446707E-2</c:v>
                </c:pt>
                <c:pt idx="75721">
                  <c:v>8.4888656834756798E-2</c:v>
                </c:pt>
                <c:pt idx="75722">
                  <c:v>0.100078062931858</c:v>
                </c:pt>
                <c:pt idx="75723">
                  <c:v>9.7625122089978394E-2</c:v>
                </c:pt>
                <c:pt idx="75724">
                  <c:v>0.114888783730055</c:v>
                </c:pt>
                <c:pt idx="75725">
                  <c:v>0.152556023180767</c:v>
                </c:pt>
                <c:pt idx="75726">
                  <c:v>0.169725003342833</c:v>
                </c:pt>
                <c:pt idx="75727">
                  <c:v>0.18156432026021899</c:v>
                </c:pt>
                <c:pt idx="75728">
                  <c:v>0.210321671169413</c:v>
                </c:pt>
                <c:pt idx="75729">
                  <c:v>0.247580655423216</c:v>
                </c:pt>
                <c:pt idx="75730">
                  <c:v>0.26766481793749602</c:v>
                </c:pt>
                <c:pt idx="75731">
                  <c:v>0.25272825895193302</c:v>
                </c:pt>
                <c:pt idx="75732">
                  <c:v>0.301853482668267</c:v>
                </c:pt>
                <c:pt idx="75733">
                  <c:v>0.30882561635421502</c:v>
                </c:pt>
                <c:pt idx="75734">
                  <c:v>0.32741528205957399</c:v>
                </c:pt>
                <c:pt idx="75735">
                  <c:v>1.0528266134139899E-3</c:v>
                </c:pt>
                <c:pt idx="75736">
                  <c:v>7.07586723605269E-3</c:v>
                </c:pt>
                <c:pt idx="75737">
                  <c:v>-1.2060642035165801E-2</c:v>
                </c:pt>
                <c:pt idx="75738">
                  <c:v>2.1390677526357899E-2</c:v>
                </c:pt>
                <c:pt idx="75739">
                  <c:v>2.42542754803012E-2</c:v>
                </c:pt>
                <c:pt idx="75740">
                  <c:v>2.5222870481186498E-2</c:v>
                </c:pt>
                <c:pt idx="75741">
                  <c:v>2.6099846616440801E-2</c:v>
                </c:pt>
                <c:pt idx="75742">
                  <c:v>2.0160390350324599E-2</c:v>
                </c:pt>
                <c:pt idx="75743">
                  <c:v>1.6934385915356301E-2</c:v>
                </c:pt>
                <c:pt idx="75744">
                  <c:v>1.1083571856793401E-2</c:v>
                </c:pt>
                <c:pt idx="75745">
                  <c:v>1.3004021743221199E-2</c:v>
                </c:pt>
                <c:pt idx="75746">
                  <c:v>1.6087011208667901E-2</c:v>
                </c:pt>
                <c:pt idx="75747">
                  <c:v>1.5968905648868499E-2</c:v>
                </c:pt>
                <c:pt idx="75748">
                  <c:v>2.29640587348829E-2</c:v>
                </c:pt>
                <c:pt idx="75749">
                  <c:v>9.6784850902920105E-3</c:v>
                </c:pt>
                <c:pt idx="75750">
                  <c:v>6.8297001139205797E-3</c:v>
                </c:pt>
                <c:pt idx="75751">
                  <c:v>3.11117126306335E-2</c:v>
                </c:pt>
                <c:pt idx="75752">
                  <c:v>3.7568215673748899E-2</c:v>
                </c:pt>
                <c:pt idx="75753">
                  <c:v>1.3047722666960001E-2</c:v>
                </c:pt>
                <c:pt idx="75754">
                  <c:v>1.78678883965897E-2</c:v>
                </c:pt>
                <c:pt idx="75755">
                  <c:v>2.0012646775043198E-2</c:v>
                </c:pt>
                <c:pt idx="75756">
                  <c:v>1.81399319238915E-2</c:v>
                </c:pt>
                <c:pt idx="75757">
                  <c:v>1.48632146534499E-2</c:v>
                </c:pt>
                <c:pt idx="75758">
                  <c:v>-1.0608420424665199E-2</c:v>
                </c:pt>
                <c:pt idx="75759">
                  <c:v>-1.0419368797337901E-2</c:v>
                </c:pt>
                <c:pt idx="75760">
                  <c:v>-1.23004431505826E-2</c:v>
                </c:pt>
                <c:pt idx="75761">
                  <c:v>-1.9340467115245698E-2</c:v>
                </c:pt>
                <c:pt idx="75762">
                  <c:v>-1.6236502921503401E-2</c:v>
                </c:pt>
                <c:pt idx="75763">
                  <c:v>-3.47490522867979E-2</c:v>
                </c:pt>
                <c:pt idx="75764">
                  <c:v>-4.5271302349390004E-3</c:v>
                </c:pt>
                <c:pt idx="75765">
                  <c:v>-3.7360539902201798E-2</c:v>
                </c:pt>
                <c:pt idx="75766">
                  <c:v>-4.2183156717455497E-2</c:v>
                </c:pt>
                <c:pt idx="75767">
                  <c:v>-5.8290644727657402E-2</c:v>
                </c:pt>
                <c:pt idx="75768">
                  <c:v>-0.10150049376386799</c:v>
                </c:pt>
                <c:pt idx="75769">
                  <c:v>-9.3595780262005102E-2</c:v>
                </c:pt>
                <c:pt idx="75770">
                  <c:v>-0.14007049671800001</c:v>
                </c:pt>
                <c:pt idx="75771">
                  <c:v>-1.42654559979276E-2</c:v>
                </c:pt>
                <c:pt idx="75772">
                  <c:v>-2.2896651238771298E-2</c:v>
                </c:pt>
                <c:pt idx="75773">
                  <c:v>-1.96503666493206E-2</c:v>
                </c:pt>
                <c:pt idx="75774">
                  <c:v>-3.9818485731359897E-2</c:v>
                </c:pt>
                <c:pt idx="75775">
                  <c:v>-4.1110791372256303E-2</c:v>
                </c:pt>
                <c:pt idx="75776">
                  <c:v>-4.9483478929394899E-2</c:v>
                </c:pt>
                <c:pt idx="75777">
                  <c:v>-4.3044320607150598E-2</c:v>
                </c:pt>
                <c:pt idx="75778">
                  <c:v>-9.3187676147650205E-3</c:v>
                </c:pt>
                <c:pt idx="75779">
                  <c:v>-9.8467261308425799E-3</c:v>
                </c:pt>
                <c:pt idx="75780">
                  <c:v>-1.01993933808088E-2</c:v>
                </c:pt>
                <c:pt idx="75781">
                  <c:v>-5.4910312477223196E-3</c:v>
                </c:pt>
                <c:pt idx="75782">
                  <c:v>-5.1017676355020703E-3</c:v>
                </c:pt>
                <c:pt idx="75783">
                  <c:v>7.60991071267613E-3</c:v>
                </c:pt>
                <c:pt idx="75784">
                  <c:v>1.22599371681664E-3</c:v>
                </c:pt>
                <c:pt idx="75785">
                  <c:v>9.1607086161158407E-3</c:v>
                </c:pt>
                <c:pt idx="75786" formatCode="0.00E+00">
                  <c:v>6.8860724112895701E-4</c:v>
                </c:pt>
                <c:pt idx="75787">
                  <c:v>-8.9075471249764303E-3</c:v>
                </c:pt>
                <c:pt idx="75788">
                  <c:v>-1.7750020160476498E-2</c:v>
                </c:pt>
                <c:pt idx="75789">
                  <c:v>-1.49365903661593E-2</c:v>
                </c:pt>
                <c:pt idx="75790">
                  <c:v>-4.9306987075835799E-2</c:v>
                </c:pt>
                <c:pt idx="75791">
                  <c:v>-4.9273340557770301E-2</c:v>
                </c:pt>
                <c:pt idx="75792">
                  <c:v>-6.0729621769787398E-2</c:v>
                </c:pt>
                <c:pt idx="75793">
                  <c:v>-6.1184113762067602E-2</c:v>
                </c:pt>
                <c:pt idx="75794">
                  <c:v>-6.6611024537686706E-2</c:v>
                </c:pt>
                <c:pt idx="75795">
                  <c:v>-6.0599136462624797E-2</c:v>
                </c:pt>
                <c:pt idx="75796">
                  <c:v>-6.8790673859266904E-2</c:v>
                </c:pt>
                <c:pt idx="75797">
                  <c:v>-3.47568195957201E-2</c:v>
                </c:pt>
                <c:pt idx="75798">
                  <c:v>1.59544754534102E-3</c:v>
                </c:pt>
                <c:pt idx="75799">
                  <c:v>-3.4050022216500303E-2</c:v>
                </c:pt>
                <c:pt idx="75800">
                  <c:v>-3.87935638529599E-2</c:v>
                </c:pt>
                <c:pt idx="75801">
                  <c:v>-6.4735151741108698E-3</c:v>
                </c:pt>
                <c:pt idx="75802">
                  <c:v>-1.09912346528822E-2</c:v>
                </c:pt>
                <c:pt idx="75803">
                  <c:v>-1.35230998026711E-2</c:v>
                </c:pt>
                <c:pt idx="75804">
                  <c:v>2.4211087642355501E-2</c:v>
                </c:pt>
                <c:pt idx="75805">
                  <c:v>7.7892600424933596E-3</c:v>
                </c:pt>
                <c:pt idx="75806">
                  <c:v>2.4211087642355501E-2</c:v>
                </c:pt>
                <c:pt idx="75807">
                  <c:v>7.7892600424933596E-3</c:v>
                </c:pt>
                <c:pt idx="75808">
                  <c:v>5.6174578298215901E-3</c:v>
                </c:pt>
                <c:pt idx="75809">
                  <c:v>-2.8989725923132599E-2</c:v>
                </c:pt>
                <c:pt idx="75810">
                  <c:v>-1.8131032515951099E-3</c:v>
                </c:pt>
                <c:pt idx="75811">
                  <c:v>1.0961798823230201E-3</c:v>
                </c:pt>
                <c:pt idx="75812">
                  <c:v>-3.7290111935703099E-2</c:v>
                </c:pt>
                <c:pt idx="75813">
                  <c:v>-4.0958118464648502E-2</c:v>
                </c:pt>
                <c:pt idx="75814">
                  <c:v>-4.22780732346257E-2</c:v>
                </c:pt>
                <c:pt idx="75815">
                  <c:v>-7.0101389761536501E-3</c:v>
                </c:pt>
                <c:pt idx="75816">
                  <c:v>-1.1352978001125599E-2</c:v>
                </c:pt>
                <c:pt idx="75817">
                  <c:v>-4.4648637477883099E-2</c:v>
                </c:pt>
                <c:pt idx="75818">
                  <c:v>-4.7138023916245102E-2</c:v>
                </c:pt>
                <c:pt idx="75819">
                  <c:v>-1.3196302859399101E-2</c:v>
                </c:pt>
                <c:pt idx="75820">
                  <c:v>-9.3191489242023806E-3</c:v>
                </c:pt>
                <c:pt idx="75821">
                  <c:v>-4.5531624724833797E-2</c:v>
                </c:pt>
                <c:pt idx="75822">
                  <c:v>-5.2138169532464002E-2</c:v>
                </c:pt>
                <c:pt idx="75823">
                  <c:v>-5.0789161949984701E-2</c:v>
                </c:pt>
                <c:pt idx="75824">
                  <c:v>-5.1611103272789199E-2</c:v>
                </c:pt>
                <c:pt idx="75825">
                  <c:v>-4.9120233005700301E-2</c:v>
                </c:pt>
                <c:pt idx="75826">
                  <c:v>-5.2144242838554303E-2</c:v>
                </c:pt>
                <c:pt idx="75827">
                  <c:v>-4.4131625314244298E-2</c:v>
                </c:pt>
                <c:pt idx="75828">
                  <c:v>-4.5324732705272798E-2</c:v>
                </c:pt>
                <c:pt idx="75829">
                  <c:v>-2.8685761527215799E-2</c:v>
                </c:pt>
                <c:pt idx="75830">
                  <c:v>-2.43750175311125E-2</c:v>
                </c:pt>
                <c:pt idx="75831">
                  <c:v>5.2789360448306502E-3</c:v>
                </c:pt>
                <c:pt idx="75832">
                  <c:v>-4.6346717192503099E-2</c:v>
                </c:pt>
                <c:pt idx="75833">
                  <c:v>-4.55711631243918E-2</c:v>
                </c:pt>
                <c:pt idx="75834">
                  <c:v>-4.17992365925796E-2</c:v>
                </c:pt>
                <c:pt idx="75835">
                  <c:v>6.8153676630241494E-2</c:v>
                </c:pt>
                <c:pt idx="75836">
                  <c:v>-6.07282091984842E-2</c:v>
                </c:pt>
                <c:pt idx="75837">
                  <c:v>-6.2510186468039894E-2</c:v>
                </c:pt>
                <c:pt idx="75838">
                  <c:v>-7.1621697201709397E-2</c:v>
                </c:pt>
                <c:pt idx="75839">
                  <c:v>-7.8157730630883798E-2</c:v>
                </c:pt>
                <c:pt idx="75840">
                  <c:v>-7.5469745323456697E-2</c:v>
                </c:pt>
                <c:pt idx="75841">
                  <c:v>-6.2594283850580107E-2</c:v>
                </c:pt>
                <c:pt idx="75842">
                  <c:v>-4.0573309788194602E-2</c:v>
                </c:pt>
                <c:pt idx="75843">
                  <c:v>-5.4979382345875703E-2</c:v>
                </c:pt>
                <c:pt idx="75844">
                  <c:v>-6.0683154980110503E-2</c:v>
                </c:pt>
                <c:pt idx="75845">
                  <c:v>-2.9856642543995199E-2</c:v>
                </c:pt>
                <c:pt idx="75846">
                  <c:v>-0.104134152943474</c:v>
                </c:pt>
                <c:pt idx="75847">
                  <c:v>-5.25815816178756E-2</c:v>
                </c:pt>
                <c:pt idx="75848">
                  <c:v>-7.5320911825889195E-2</c:v>
                </c:pt>
                <c:pt idx="75849">
                  <c:v>-7.2218761998866496E-2</c:v>
                </c:pt>
                <c:pt idx="75850">
                  <c:v>-8.6367761837727805E-2</c:v>
                </c:pt>
                <c:pt idx="75851">
                  <c:v>-0.10183203632719399</c:v>
                </c:pt>
                <c:pt idx="75852">
                  <c:v>-0.107369266766807</c:v>
                </c:pt>
                <c:pt idx="75853">
                  <c:v>-0.102767421878193</c:v>
                </c:pt>
                <c:pt idx="75854">
                  <c:v>-0.11561507272414</c:v>
                </c:pt>
                <c:pt idx="75855" formatCode="0.00E+00">
                  <c:v>5.3361804900387E-4</c:v>
                </c:pt>
                <c:pt idx="75856">
                  <c:v>-2.8116154977867899E-2</c:v>
                </c:pt>
                <c:pt idx="75857">
                  <c:v>-4.8639252907269198E-2</c:v>
                </c:pt>
                <c:pt idx="75858">
                  <c:v>4.2146911534539601E-3</c:v>
                </c:pt>
                <c:pt idx="75859">
                  <c:v>0.11556113949513</c:v>
                </c:pt>
                <c:pt idx="75860">
                  <c:v>5.7683279653902797E-2</c:v>
                </c:pt>
                <c:pt idx="75861">
                  <c:v>9.9141006325342798E-2</c:v>
                </c:pt>
                <c:pt idx="75862">
                  <c:v>0.14363588582839801</c:v>
                </c:pt>
                <c:pt idx="75863">
                  <c:v>0.18654909977992201</c:v>
                </c:pt>
                <c:pt idx="75864">
                  <c:v>-2.4169014348089001E-2</c:v>
                </c:pt>
                <c:pt idx="75865">
                  <c:v>0.25064242353284799</c:v>
                </c:pt>
                <c:pt idx="75866">
                  <c:v>0.31326993858631302</c:v>
                </c:pt>
                <c:pt idx="75867">
                  <c:v>0.32478391812509699</c:v>
                </c:pt>
                <c:pt idx="75868">
                  <c:v>0.29625825522690002</c:v>
                </c:pt>
                <c:pt idx="75869">
                  <c:v>0.307336194338232</c:v>
                </c:pt>
                <c:pt idx="75870">
                  <c:v>0.35613576339755398</c:v>
                </c:pt>
                <c:pt idx="75871">
                  <c:v>0.38428884001404001</c:v>
                </c:pt>
                <c:pt idx="75872">
                  <c:v>0.39710097479461598</c:v>
                </c:pt>
                <c:pt idx="75873">
                  <c:v>6.95358031764437E-3</c:v>
                </c:pt>
                <c:pt idx="75874">
                  <c:v>3.9905124236949696E-3</c:v>
                </c:pt>
                <c:pt idx="75875">
                  <c:v>1.10252710464309E-2</c:v>
                </c:pt>
                <c:pt idx="75876">
                  <c:v>3.4237353703178597E-2</c:v>
                </c:pt>
                <c:pt idx="75877">
                  <c:v>4.6153179169406901E-2</c:v>
                </c:pt>
                <c:pt idx="75878">
                  <c:v>3.2029828063063301E-2</c:v>
                </c:pt>
                <c:pt idx="75879">
                  <c:v>2.58691101496679E-2</c:v>
                </c:pt>
                <c:pt idx="75880">
                  <c:v>2.55330337081007E-2</c:v>
                </c:pt>
                <c:pt idx="75881">
                  <c:v>2.5262330544076599E-2</c:v>
                </c:pt>
                <c:pt idx="75882">
                  <c:v>-3.6462711457436701E-3</c:v>
                </c:pt>
                <c:pt idx="75883">
                  <c:v>-6.1365029228599398E-3</c:v>
                </c:pt>
                <c:pt idx="75884">
                  <c:v>-9.6316894645012106E-3</c:v>
                </c:pt>
                <c:pt idx="75885">
                  <c:v>-9.5200528944150396E-3</c:v>
                </c:pt>
                <c:pt idx="75886">
                  <c:v>-9.9357608305687892E-3</c:v>
                </c:pt>
                <c:pt idx="75887">
                  <c:v>-1.06808644163554E-2</c:v>
                </c:pt>
                <c:pt idx="75888">
                  <c:v>-2.8004708829226298E-2</c:v>
                </c:pt>
                <c:pt idx="75889">
                  <c:v>-2.7647271924335901E-2</c:v>
                </c:pt>
                <c:pt idx="75890">
                  <c:v>-2.8504049261126999E-2</c:v>
                </c:pt>
                <c:pt idx="75891">
                  <c:v>-1.27449136565274E-2</c:v>
                </c:pt>
                <c:pt idx="75892">
                  <c:v>-2.17395123011596E-2</c:v>
                </c:pt>
                <c:pt idx="75893">
                  <c:v>-6.1533880695566E-2</c:v>
                </c:pt>
                <c:pt idx="75894">
                  <c:v>-1.9372909616627899E-2</c:v>
                </c:pt>
                <c:pt idx="75895">
                  <c:v>-2.0023244432610499E-2</c:v>
                </c:pt>
                <c:pt idx="75896">
                  <c:v>5.2497564069132897E-2</c:v>
                </c:pt>
                <c:pt idx="75897">
                  <c:v>1.82841636369768E-2</c:v>
                </c:pt>
                <c:pt idx="75898">
                  <c:v>1.7499241549356798E-2</c:v>
                </c:pt>
                <c:pt idx="75899">
                  <c:v>4.3594712046355101E-2</c:v>
                </c:pt>
                <c:pt idx="75900">
                  <c:v>3.1884727480234902E-2</c:v>
                </c:pt>
                <c:pt idx="75901">
                  <c:v>0.17863016287606701</c:v>
                </c:pt>
                <c:pt idx="75902">
                  <c:v>3.5672812384173601E-2</c:v>
                </c:pt>
                <c:pt idx="75903">
                  <c:v>4.1109070848414898E-2</c:v>
                </c:pt>
                <c:pt idx="75904">
                  <c:v>3.7136553053812499E-2</c:v>
                </c:pt>
                <c:pt idx="75905">
                  <c:v>4.31800594390057E-2</c:v>
                </c:pt>
                <c:pt idx="75906">
                  <c:v>6.7222516987666306E-2</c:v>
                </c:pt>
                <c:pt idx="75907">
                  <c:v>6.8761614642080998E-2</c:v>
                </c:pt>
                <c:pt idx="75908">
                  <c:v>7.0976432274342902E-2</c:v>
                </c:pt>
                <c:pt idx="75909">
                  <c:v>7.7652595690398604E-2</c:v>
                </c:pt>
                <c:pt idx="75910">
                  <c:v>8.9027427304022994E-2</c:v>
                </c:pt>
                <c:pt idx="75911">
                  <c:v>0.100805686338273</c:v>
                </c:pt>
                <c:pt idx="75912">
                  <c:v>9.5343936177116895E-2</c:v>
                </c:pt>
                <c:pt idx="75913">
                  <c:v>9.5155140046676495E-2</c:v>
                </c:pt>
                <c:pt idx="75914">
                  <c:v>9.5887069004398195E-2</c:v>
                </c:pt>
                <c:pt idx="75915">
                  <c:v>0.117962514587699</c:v>
                </c:pt>
                <c:pt idx="75916">
                  <c:v>0.141948651345355</c:v>
                </c:pt>
                <c:pt idx="75917">
                  <c:v>0.154262730541885</c:v>
                </c:pt>
                <c:pt idx="75918">
                  <c:v>0.14010047632870101</c:v>
                </c:pt>
                <c:pt idx="75919">
                  <c:v>0.15163644007809499</c:v>
                </c:pt>
                <c:pt idx="75920">
                  <c:v>0.14596812149959501</c:v>
                </c:pt>
                <c:pt idx="75921">
                  <c:v>0.15249915269983799</c:v>
                </c:pt>
                <c:pt idx="75922">
                  <c:v>0.14636776539584101</c:v>
                </c:pt>
                <c:pt idx="75923">
                  <c:v>0.14744024448476001</c:v>
                </c:pt>
                <c:pt idx="75924">
                  <c:v>0.14811398247633301</c:v>
                </c:pt>
                <c:pt idx="75925">
                  <c:v>0.162301745572383</c:v>
                </c:pt>
                <c:pt idx="75926">
                  <c:v>0.14434728638258601</c:v>
                </c:pt>
                <c:pt idx="75927">
                  <c:v>0.14429330226298501</c:v>
                </c:pt>
                <c:pt idx="75928">
                  <c:v>0.14511901324646001</c:v>
                </c:pt>
                <c:pt idx="75929">
                  <c:v>0.16932020786841201</c:v>
                </c:pt>
                <c:pt idx="75930">
                  <c:v>0.172777600437903</c:v>
                </c:pt>
                <c:pt idx="75931">
                  <c:v>0.16692919326840799</c:v>
                </c:pt>
                <c:pt idx="75932">
                  <c:v>0.16230144340973099</c:v>
                </c:pt>
                <c:pt idx="75933">
                  <c:v>0.17347358200893701</c:v>
                </c:pt>
                <c:pt idx="75934">
                  <c:v>0.17669956910002499</c:v>
                </c:pt>
                <c:pt idx="75935">
                  <c:v>0.16692191476247401</c:v>
                </c:pt>
                <c:pt idx="75936">
                  <c:v>0.20182680225539701</c:v>
                </c:pt>
                <c:pt idx="75937">
                  <c:v>0.19857279892965801</c:v>
                </c:pt>
                <c:pt idx="75938">
                  <c:v>0.17830349227321199</c:v>
                </c:pt>
                <c:pt idx="75939">
                  <c:v>0.23253861190317501</c:v>
                </c:pt>
                <c:pt idx="75940">
                  <c:v>0.23787318141831501</c:v>
                </c:pt>
                <c:pt idx="75941">
                  <c:v>0.22959037807657301</c:v>
                </c:pt>
                <c:pt idx="75942">
                  <c:v>0.23770929299501001</c:v>
                </c:pt>
                <c:pt idx="75943">
                  <c:v>0.22594026563477601</c:v>
                </c:pt>
                <c:pt idx="75944">
                  <c:v>0.239937138493311</c:v>
                </c:pt>
                <c:pt idx="75945">
                  <c:v>0.224668561836328</c:v>
                </c:pt>
                <c:pt idx="75946">
                  <c:v>0.22311441418754499</c:v>
                </c:pt>
                <c:pt idx="75947">
                  <c:v>0.28889153937127499</c:v>
                </c:pt>
                <c:pt idx="75948">
                  <c:v>0.32244193631442902</c:v>
                </c:pt>
                <c:pt idx="75949">
                  <c:v>0.32862397643388902</c:v>
                </c:pt>
                <c:pt idx="75950">
                  <c:v>0.28404916201853397</c:v>
                </c:pt>
                <c:pt idx="75951">
                  <c:v>0.28587685811103702</c:v>
                </c:pt>
                <c:pt idx="75952">
                  <c:v>0.27553994909542201</c:v>
                </c:pt>
                <c:pt idx="75953">
                  <c:v>0.29676556998458298</c:v>
                </c:pt>
                <c:pt idx="75954">
                  <c:v>0.29730623987267402</c:v>
                </c:pt>
                <c:pt idx="75955">
                  <c:v>0.28884415041169698</c:v>
                </c:pt>
                <c:pt idx="75956">
                  <c:v>0.34842549858070998</c:v>
                </c:pt>
                <c:pt idx="75957">
                  <c:v>0.33938839484460898</c:v>
                </c:pt>
                <c:pt idx="75958">
                  <c:v>0.32902359187335301</c:v>
                </c:pt>
                <c:pt idx="75959">
                  <c:v>0.36800553728388602</c:v>
                </c:pt>
                <c:pt idx="75960">
                  <c:v>0.354995186162262</c:v>
                </c:pt>
                <c:pt idx="75961">
                  <c:v>0.39137109565129902</c:v>
                </c:pt>
                <c:pt idx="75962">
                  <c:v>0.43331183186203898</c:v>
                </c:pt>
                <c:pt idx="75963">
                  <c:v>0.48757447339798499</c:v>
                </c:pt>
                <c:pt idx="75964">
                  <c:v>0.62599851148581098</c:v>
                </c:pt>
                <c:pt idx="75965">
                  <c:v>0.54302556778382105</c:v>
                </c:pt>
                <c:pt idx="75966">
                  <c:v>0.41762413509894702</c:v>
                </c:pt>
                <c:pt idx="75967">
                  <c:v>0.39072733446622798</c:v>
                </c:pt>
                <c:pt idx="75968">
                  <c:v>0.42786015840458302</c:v>
                </c:pt>
                <c:pt idx="75969">
                  <c:v>0.56399553459040697</c:v>
                </c:pt>
                <c:pt idx="75970">
                  <c:v>0.49935491622758699</c:v>
                </c:pt>
                <c:pt idx="75971">
                  <c:v>0.567371470227375</c:v>
                </c:pt>
                <c:pt idx="75972">
                  <c:v>0.59594653798692898</c:v>
                </c:pt>
                <c:pt idx="75973">
                  <c:v>0.61739976773130201</c:v>
                </c:pt>
                <c:pt idx="75974">
                  <c:v>0.63206134287606097</c:v>
                </c:pt>
                <c:pt idx="75975">
                  <c:v>0.67993048143526003</c:v>
                </c:pt>
                <c:pt idx="75976">
                  <c:v>0.68896855812459701</c:v>
                </c:pt>
                <c:pt idx="75977">
                  <c:v>0.68151626516326902</c:v>
                </c:pt>
                <c:pt idx="75978">
                  <c:v>0.67225828561159495</c:v>
                </c:pt>
                <c:pt idx="75979">
                  <c:v>0.67258313499938105</c:v>
                </c:pt>
                <c:pt idx="75980">
                  <c:v>0.66963804097379798</c:v>
                </c:pt>
                <c:pt idx="75981">
                  <c:v>0.66251512578949401</c:v>
                </c:pt>
                <c:pt idx="75982">
                  <c:v>0.758744268294685</c:v>
                </c:pt>
                <c:pt idx="75983">
                  <c:v>0.77600107516249195</c:v>
                </c:pt>
                <c:pt idx="75984">
                  <c:v>0.78214720120745196</c:v>
                </c:pt>
                <c:pt idx="75985">
                  <c:v>0.78135503647097104</c:v>
                </c:pt>
                <c:pt idx="75986">
                  <c:v>0.78215722818210298</c:v>
                </c:pt>
                <c:pt idx="75987">
                  <c:v>0.77268475252216595</c:v>
                </c:pt>
                <c:pt idx="75988">
                  <c:v>0.78779996260113405</c:v>
                </c:pt>
                <c:pt idx="75989">
                  <c:v>0.78725230812799196</c:v>
                </c:pt>
                <c:pt idx="75990">
                  <c:v>0.79352298819909906</c:v>
                </c:pt>
                <c:pt idx="75991">
                  <c:v>0.79360035642475302</c:v>
                </c:pt>
                <c:pt idx="75992">
                  <c:v>0.78093836109454795</c:v>
                </c:pt>
                <c:pt idx="75993">
                  <c:v>0.79458281320837199</c:v>
                </c:pt>
                <c:pt idx="75994">
                  <c:v>0.63413976630892899</c:v>
                </c:pt>
                <c:pt idx="75995">
                  <c:v>0.66809111316143199</c:v>
                </c:pt>
                <c:pt idx="75996">
                  <c:v>0.68396592824870195</c:v>
                </c:pt>
                <c:pt idx="75997">
                  <c:v>0.68888593421411004</c:v>
                </c:pt>
                <c:pt idx="75998">
                  <c:v>0.67937345951874295</c:v>
                </c:pt>
                <c:pt idx="75999">
                  <c:v>0.670558703717686</c:v>
                </c:pt>
                <c:pt idx="76000">
                  <c:v>0.66175405143709198</c:v>
                </c:pt>
                <c:pt idx="76001">
                  <c:v>0.65217056723404698</c:v>
                </c:pt>
                <c:pt idx="76002">
                  <c:v>0.78589599430845603</c:v>
                </c:pt>
                <c:pt idx="76003">
                  <c:v>0.75064333862041599</c:v>
                </c:pt>
                <c:pt idx="76004">
                  <c:v>0.71431928227563901</c:v>
                </c:pt>
                <c:pt idx="76005">
                  <c:v>7.2040791520830904E-3</c:v>
                </c:pt>
                <c:pt idx="76006">
                  <c:v>8.32896550707906E-3</c:v>
                </c:pt>
                <c:pt idx="76007">
                  <c:v>3.6362178423341401E-3</c:v>
                </c:pt>
                <c:pt idx="76008">
                  <c:v>6.6085437262797201E-3</c:v>
                </c:pt>
                <c:pt idx="76009">
                  <c:v>4.94701875885095E-3</c:v>
                </c:pt>
                <c:pt idx="76010">
                  <c:v>9.7232846406447495E-3</c:v>
                </c:pt>
                <c:pt idx="76011" formatCode="0.00E+00">
                  <c:v>7.1324482975909599E-4</c:v>
                </c:pt>
                <c:pt idx="76012">
                  <c:v>8.0351960462077196E-3</c:v>
                </c:pt>
                <c:pt idx="76013">
                  <c:v>7.6852023212185998E-3</c:v>
                </c:pt>
                <c:pt idx="76014">
                  <c:v>7.7730811866956098E-3</c:v>
                </c:pt>
                <c:pt idx="76015">
                  <c:v>6.7281912068728397E-3</c:v>
                </c:pt>
                <c:pt idx="76016">
                  <c:v>2.35062611438763E-2</c:v>
                </c:pt>
                <c:pt idx="76017">
                  <c:v>-3.5998338723170998E-3</c:v>
                </c:pt>
                <c:pt idx="76018">
                  <c:v>-1.0306796142499099E-2</c:v>
                </c:pt>
                <c:pt idx="76019">
                  <c:v>-7.2829291628420103E-3</c:v>
                </c:pt>
                <c:pt idx="76020">
                  <c:v>-8.6474450026357008E-3</c:v>
                </c:pt>
                <c:pt idx="76021">
                  <c:v>-3.9327787985443596E-3</c:v>
                </c:pt>
                <c:pt idx="76022" formatCode="0.00E+00">
                  <c:v>3.5435350543599998E-4</c:v>
                </c:pt>
                <c:pt idx="76023">
                  <c:v>1.13232067243782E-2</c:v>
                </c:pt>
                <c:pt idx="76024">
                  <c:v>8.5666422967938197E-3</c:v>
                </c:pt>
                <c:pt idx="76025">
                  <c:v>1.03441029345343E-2</c:v>
                </c:pt>
                <c:pt idx="76026">
                  <c:v>1.2306509199111901E-2</c:v>
                </c:pt>
                <c:pt idx="76027">
                  <c:v>1.5058702629751701E-2</c:v>
                </c:pt>
                <c:pt idx="76028">
                  <c:v>4.6770162190569398E-2</c:v>
                </c:pt>
                <c:pt idx="76029">
                  <c:v>5.5009798194202597E-2</c:v>
                </c:pt>
                <c:pt idx="76030">
                  <c:v>5.4251233651501703E-2</c:v>
                </c:pt>
                <c:pt idx="76031">
                  <c:v>6.2168022416516602E-2</c:v>
                </c:pt>
                <c:pt idx="76032">
                  <c:v>4.95997621412387E-2</c:v>
                </c:pt>
                <c:pt idx="76033">
                  <c:v>6.1802012494298598E-2</c:v>
                </c:pt>
                <c:pt idx="76034">
                  <c:v>1.50439202167358E-2</c:v>
                </c:pt>
                <c:pt idx="76035">
                  <c:v>1.30314394484367E-2</c:v>
                </c:pt>
                <c:pt idx="76036">
                  <c:v>6.3389609241971595E-2</c:v>
                </c:pt>
                <c:pt idx="76037">
                  <c:v>5.8298844025054197E-2</c:v>
                </c:pt>
                <c:pt idx="76038">
                  <c:v>5.9588522578070499E-2</c:v>
                </c:pt>
                <c:pt idx="76039">
                  <c:v>8.2420858057157903E-2</c:v>
                </c:pt>
                <c:pt idx="76040">
                  <c:v>7.47767367664358E-2</c:v>
                </c:pt>
                <c:pt idx="76041">
                  <c:v>7.4007886599386202E-2</c:v>
                </c:pt>
                <c:pt idx="76042">
                  <c:v>5.8454842583149702E-2</c:v>
                </c:pt>
                <c:pt idx="76043">
                  <c:v>5.95161149266119E-2</c:v>
                </c:pt>
                <c:pt idx="76044">
                  <c:v>4.6074811744564403E-2</c:v>
                </c:pt>
                <c:pt idx="76045">
                  <c:v>4.7541509176258698E-2</c:v>
                </c:pt>
                <c:pt idx="76046">
                  <c:v>1.89500674105007E-2</c:v>
                </c:pt>
                <c:pt idx="76047">
                  <c:v>3.50722657263529E-2</c:v>
                </c:pt>
                <c:pt idx="76048">
                  <c:v>2.99338884145776E-2</c:v>
                </c:pt>
                <c:pt idx="76049">
                  <c:v>5.2606954724960998E-2</c:v>
                </c:pt>
                <c:pt idx="76050">
                  <c:v>5.3665974817976601E-2</c:v>
                </c:pt>
                <c:pt idx="76051">
                  <c:v>5.91732671592861E-2</c:v>
                </c:pt>
                <c:pt idx="76052">
                  <c:v>6.6585604340384297E-2</c:v>
                </c:pt>
                <c:pt idx="76053">
                  <c:v>0.165585064257596</c:v>
                </c:pt>
                <c:pt idx="76054">
                  <c:v>0.14783862048142701</c:v>
                </c:pt>
                <c:pt idx="76055">
                  <c:v>0.225794854951087</c:v>
                </c:pt>
                <c:pt idx="76056">
                  <c:v>0.20192803167756301</c:v>
                </c:pt>
                <c:pt idx="76057">
                  <c:v>0.36999048898067499</c:v>
                </c:pt>
                <c:pt idx="76058">
                  <c:v>0.34675227894565303</c:v>
                </c:pt>
                <c:pt idx="76059">
                  <c:v>0.400986805021607</c:v>
                </c:pt>
                <c:pt idx="76060">
                  <c:v>0.39374922801891798</c:v>
                </c:pt>
                <c:pt idx="76061">
                  <c:v>0.47449618919662601</c:v>
                </c:pt>
                <c:pt idx="76062">
                  <c:v>0.42691713255343999</c:v>
                </c:pt>
                <c:pt idx="76063">
                  <c:v>0.40113245879286902</c:v>
                </c:pt>
                <c:pt idx="76064">
                  <c:v>0.39161974094580099</c:v>
                </c:pt>
                <c:pt idx="76065">
                  <c:v>0.41892766764989098</c:v>
                </c:pt>
                <c:pt idx="76066">
                  <c:v>0.37162606381565899</c:v>
                </c:pt>
                <c:pt idx="76067">
                  <c:v>0.39596978227019303</c:v>
                </c:pt>
                <c:pt idx="76068">
                  <c:v>0.40782834070197799</c:v>
                </c:pt>
                <c:pt idx="76069">
                  <c:v>0.40563884835745501</c:v>
                </c:pt>
                <c:pt idx="76070">
                  <c:v>0.30004517423677202</c:v>
                </c:pt>
                <c:pt idx="76071">
                  <c:v>0.294832145289666</c:v>
                </c:pt>
                <c:pt idx="76072">
                  <c:v>0.25302460718035802</c:v>
                </c:pt>
                <c:pt idx="76073">
                  <c:v>0.27967888215876902</c:v>
                </c:pt>
                <c:pt idx="76074">
                  <c:v>0.27917519964339099</c:v>
                </c:pt>
                <c:pt idx="76075">
                  <c:v>0.29161296893208499</c:v>
                </c:pt>
                <c:pt idx="76076">
                  <c:v>0.40671103630996902</c:v>
                </c:pt>
                <c:pt idx="76077">
                  <c:v>0.41104441238967399</c:v>
                </c:pt>
                <c:pt idx="76078">
                  <c:v>0.41342309465578198</c:v>
                </c:pt>
                <c:pt idx="76079">
                  <c:v>0.42938252535996702</c:v>
                </c:pt>
                <c:pt idx="76080">
                  <c:v>0.48291332266543202</c:v>
                </c:pt>
                <c:pt idx="76081">
                  <c:v>0.49452379967888799</c:v>
                </c:pt>
                <c:pt idx="76082">
                  <c:v>0.36479375702787498</c:v>
                </c:pt>
                <c:pt idx="76083">
                  <c:v>0.46426082238909799</c:v>
                </c:pt>
                <c:pt idx="76084">
                  <c:v>0.46410522064709903</c:v>
                </c:pt>
                <c:pt idx="76085">
                  <c:v>0.45650679899212299</c:v>
                </c:pt>
                <c:pt idx="76086">
                  <c:v>0.46619296470903898</c:v>
                </c:pt>
                <c:pt idx="76087">
                  <c:v>0.42811838347864001</c:v>
                </c:pt>
                <c:pt idx="76088">
                  <c:v>0.43314938759840199</c:v>
                </c:pt>
                <c:pt idx="76089">
                  <c:v>0.57206764794121601</c:v>
                </c:pt>
                <c:pt idx="76090">
                  <c:v>0.56497866960729304</c:v>
                </c:pt>
                <c:pt idx="76091">
                  <c:v>0.57986587034341197</c:v>
                </c:pt>
                <c:pt idx="76092">
                  <c:v>0.59458450162458498</c:v>
                </c:pt>
                <c:pt idx="76093">
                  <c:v>0.69216814503213797</c:v>
                </c:pt>
                <c:pt idx="76094">
                  <c:v>0.67136156286036397</c:v>
                </c:pt>
                <c:pt idx="76095">
                  <c:v>0.56103293945293697</c:v>
                </c:pt>
                <c:pt idx="76096">
                  <c:v>0.54625829338376497</c:v>
                </c:pt>
                <c:pt idx="76097">
                  <c:v>0.55838407321208805</c:v>
                </c:pt>
                <c:pt idx="76098">
                  <c:v>0.58017442409734699</c:v>
                </c:pt>
                <c:pt idx="76099">
                  <c:v>0.52242065877719901</c:v>
                </c:pt>
                <c:pt idx="76100">
                  <c:v>0.52286009231392405</c:v>
                </c:pt>
                <c:pt idx="76101">
                  <c:v>0.573042315883318</c:v>
                </c:pt>
                <c:pt idx="76102">
                  <c:v>0.51158468131772505</c:v>
                </c:pt>
                <c:pt idx="76103">
                  <c:v>0.53369963691396805</c:v>
                </c:pt>
                <c:pt idx="76104">
                  <c:v>0.58368628505448295</c:v>
                </c:pt>
                <c:pt idx="76105">
                  <c:v>0.61151397246569095</c:v>
                </c:pt>
                <c:pt idx="76106">
                  <c:v>0.62841124438931095</c:v>
                </c:pt>
                <c:pt idx="76107">
                  <c:v>0.62454376426367597</c:v>
                </c:pt>
                <c:pt idx="76108">
                  <c:v>0.64950068882029799</c:v>
                </c:pt>
                <c:pt idx="76109">
                  <c:v>0.64578034879810298</c:v>
                </c:pt>
                <c:pt idx="76110">
                  <c:v>7.2040791520830904E-3</c:v>
                </c:pt>
                <c:pt idx="76111">
                  <c:v>1.45352396236724E-2</c:v>
                </c:pt>
                <c:pt idx="76112">
                  <c:v>7.8333746115033503E-3</c:v>
                </c:pt>
                <c:pt idx="76113">
                  <c:v>2.0946011165817201E-2</c:v>
                </c:pt>
                <c:pt idx="76114">
                  <c:v>1.5573130787342701E-2</c:v>
                </c:pt>
                <c:pt idx="76115">
                  <c:v>0.123710763326719</c:v>
                </c:pt>
                <c:pt idx="76116">
                  <c:v>8.2568431402627596E-3</c:v>
                </c:pt>
                <c:pt idx="76117">
                  <c:v>-1.00691176194538E-2</c:v>
                </c:pt>
                <c:pt idx="76118">
                  <c:v>-5.6213882532796201E-3</c:v>
                </c:pt>
                <c:pt idx="76119">
                  <c:v>-1.42408327151619E-2</c:v>
                </c:pt>
                <c:pt idx="76120">
                  <c:v>-1.47902707880891E-2</c:v>
                </c:pt>
                <c:pt idx="76121">
                  <c:v>-1.82710416263391E-2</c:v>
                </c:pt>
                <c:pt idx="76122">
                  <c:v>-2.00958365468955E-2</c:v>
                </c:pt>
                <c:pt idx="76123">
                  <c:v>-1.78591199536812E-2</c:v>
                </c:pt>
                <c:pt idx="76124">
                  <c:v>-1.42645348206769E-2</c:v>
                </c:pt>
                <c:pt idx="76125">
                  <c:v>-1.5653694419727401E-2</c:v>
                </c:pt>
                <c:pt idx="76126">
                  <c:v>-1.2045045145689401E-2</c:v>
                </c:pt>
                <c:pt idx="76127">
                  <c:v>-1.3424184323400401E-2</c:v>
                </c:pt>
                <c:pt idx="76128">
                  <c:v>-1.56733965160511E-2</c:v>
                </c:pt>
                <c:pt idx="76129">
                  <c:v>-1.3229395768156099E-2</c:v>
                </c:pt>
                <c:pt idx="76130">
                  <c:v>-1.5446482263283601E-2</c:v>
                </c:pt>
                <c:pt idx="76131">
                  <c:v>-3.47953674743917E-2</c:v>
                </c:pt>
                <c:pt idx="76132">
                  <c:v>-3.9375017923402901E-2</c:v>
                </c:pt>
                <c:pt idx="76133">
                  <c:v>-3.6544407761168199E-2</c:v>
                </c:pt>
                <c:pt idx="76134">
                  <c:v>-4.1088609246366203E-2</c:v>
                </c:pt>
                <c:pt idx="76135">
                  <c:v>-3.2836288328695201E-2</c:v>
                </c:pt>
                <c:pt idx="76136">
                  <c:v>-3.3599324016546597E-2</c:v>
                </c:pt>
                <c:pt idx="76137">
                  <c:v>-3.5720534917660099E-2</c:v>
                </c:pt>
                <c:pt idx="76138">
                  <c:v>-3.8625727955386102E-2</c:v>
                </c:pt>
                <c:pt idx="76139">
                  <c:v>-3.88100371778414E-2</c:v>
                </c:pt>
                <c:pt idx="76140">
                  <c:v>-4.3432579147843597E-2</c:v>
                </c:pt>
                <c:pt idx="76141">
                  <c:v>-4.1252062355496798E-2</c:v>
                </c:pt>
                <c:pt idx="76142">
                  <c:v>-5.0026465620762899E-2</c:v>
                </c:pt>
                <c:pt idx="76143">
                  <c:v>-5.5517754214639399E-2</c:v>
                </c:pt>
                <c:pt idx="76144">
                  <c:v>-5.4020368489642902E-2</c:v>
                </c:pt>
                <c:pt idx="76145">
                  <c:v>-6.6543720832066194E-2</c:v>
                </c:pt>
                <c:pt idx="76146">
                  <c:v>-7.3519008210241904E-2</c:v>
                </c:pt>
                <c:pt idx="76147">
                  <c:v>-6.1812108477259299E-2</c:v>
                </c:pt>
                <c:pt idx="76148">
                  <c:v>-6.06390161966157E-2</c:v>
                </c:pt>
                <c:pt idx="76149">
                  <c:v>-7.5404917998140794E-2</c:v>
                </c:pt>
                <c:pt idx="76150">
                  <c:v>-7.71180608287374E-2</c:v>
                </c:pt>
                <c:pt idx="76151">
                  <c:v>-6.8316366730659397E-2</c:v>
                </c:pt>
                <c:pt idx="76152">
                  <c:v>-6.3792939292933504E-2</c:v>
                </c:pt>
                <c:pt idx="76153">
                  <c:v>-5.2109315471331401E-2</c:v>
                </c:pt>
                <c:pt idx="76154">
                  <c:v>-8.9733574432454999E-2</c:v>
                </c:pt>
                <c:pt idx="76155">
                  <c:v>-9.0548816427356599E-2</c:v>
                </c:pt>
                <c:pt idx="76156">
                  <c:v>-9.6905820231986795E-2</c:v>
                </c:pt>
                <c:pt idx="76157">
                  <c:v>-9.1388599012989194E-2</c:v>
                </c:pt>
                <c:pt idx="76158">
                  <c:v>-0.105563271736799</c:v>
                </c:pt>
                <c:pt idx="76159">
                  <c:v>-9.3836759468614903E-2</c:v>
                </c:pt>
                <c:pt idx="76160">
                  <c:v>6.1415625941865198E-2</c:v>
                </c:pt>
                <c:pt idx="76161">
                  <c:v>-1.2989844064273901E-2</c:v>
                </c:pt>
                <c:pt idx="76162">
                  <c:v>5.4392185261906E-2</c:v>
                </c:pt>
                <c:pt idx="76163">
                  <c:v>0.134281254722522</c:v>
                </c:pt>
                <c:pt idx="76164">
                  <c:v>0.15423697783807699</c:v>
                </c:pt>
                <c:pt idx="76165">
                  <c:v>4.1073318562577101E-2</c:v>
                </c:pt>
                <c:pt idx="76166">
                  <c:v>0.119883971561331</c:v>
                </c:pt>
                <c:pt idx="76167">
                  <c:v>0.12694685849937301</c:v>
                </c:pt>
                <c:pt idx="76168">
                  <c:v>0.30024717686160801</c:v>
                </c:pt>
                <c:pt idx="76169">
                  <c:v>0.303328080323361</c:v>
                </c:pt>
                <c:pt idx="76170">
                  <c:v>0.32145173575611102</c:v>
                </c:pt>
                <c:pt idx="76171">
                  <c:v>0.31995320563213903</c:v>
                </c:pt>
                <c:pt idx="76172">
                  <c:v>0.33184348563507099</c:v>
                </c:pt>
                <c:pt idx="76173">
                  <c:v>0.29756133552962799</c:v>
                </c:pt>
                <c:pt idx="76174">
                  <c:v>0.319411248558855</c:v>
                </c:pt>
                <c:pt idx="76175">
                  <c:v>0.31084641978842897</c:v>
                </c:pt>
                <c:pt idx="76176">
                  <c:v>0.34932865032500798</c:v>
                </c:pt>
                <c:pt idx="76177">
                  <c:v>0.33673310370449899</c:v>
                </c:pt>
                <c:pt idx="76178">
                  <c:v>0.35777057429387499</c:v>
                </c:pt>
                <c:pt idx="76179">
                  <c:v>0.33981830652449102</c:v>
                </c:pt>
                <c:pt idx="76180">
                  <c:v>0.31676790366708502</c:v>
                </c:pt>
                <c:pt idx="76181">
                  <c:v>0.328833193612946</c:v>
                </c:pt>
                <c:pt idx="76182">
                  <c:v>0.314444128741866</c:v>
                </c:pt>
                <c:pt idx="76183">
                  <c:v>-1.3075100170134499E-3</c:v>
                </c:pt>
                <c:pt idx="76184">
                  <c:v>-4.0329068618685203E-3</c:v>
                </c:pt>
                <c:pt idx="76185">
                  <c:v>1.1164012974929E-3</c:v>
                </c:pt>
                <c:pt idx="76186">
                  <c:v>-2.5255699377723699E-2</c:v>
                </c:pt>
                <c:pt idx="76187">
                  <c:v>-2.1872269168954701E-2</c:v>
                </c:pt>
                <c:pt idx="76188">
                  <c:v>1.68366352850704E-2</c:v>
                </c:pt>
                <c:pt idx="76189">
                  <c:v>2.08527089685028E-2</c:v>
                </c:pt>
                <c:pt idx="76190">
                  <c:v>4.2531425317398003E-3</c:v>
                </c:pt>
                <c:pt idx="76191">
                  <c:v>1.00089918751089E-2</c:v>
                </c:pt>
                <c:pt idx="76192">
                  <c:v>-2.0586357276904201E-2</c:v>
                </c:pt>
                <c:pt idx="76193">
                  <c:v>-1.6743518634392399E-2</c:v>
                </c:pt>
                <c:pt idx="76194">
                  <c:v>-2.6423476886581199E-3</c:v>
                </c:pt>
                <c:pt idx="76195">
                  <c:v>2.2908892205073502E-3</c:v>
                </c:pt>
                <c:pt idx="76196">
                  <c:v>-7.0206323673616096E-3</c:v>
                </c:pt>
                <c:pt idx="76197">
                  <c:v>4.0797430794070602E-3</c:v>
                </c:pt>
                <c:pt idx="76198">
                  <c:v>-2.5094431658849E-2</c:v>
                </c:pt>
                <c:pt idx="76199">
                  <c:v>-2.5046661359278299E-2</c:v>
                </c:pt>
                <c:pt idx="76200">
                  <c:v>-4.5592383841315899E-2</c:v>
                </c:pt>
                <c:pt idx="76201">
                  <c:v>-4.0092852127785898E-2</c:v>
                </c:pt>
                <c:pt idx="76202">
                  <c:v>-0.122460109357761</c:v>
                </c:pt>
                <c:pt idx="76203">
                  <c:v>-4.2657892414941397E-2</c:v>
                </c:pt>
                <c:pt idx="76204">
                  <c:v>-4.70471167255537E-2</c:v>
                </c:pt>
                <c:pt idx="76205">
                  <c:v>-4.8585316645698602E-2</c:v>
                </c:pt>
                <c:pt idx="76206">
                  <c:v>-5.4352296840401701E-2</c:v>
                </c:pt>
                <c:pt idx="76207">
                  <c:v>-5.8474754877917402E-2</c:v>
                </c:pt>
                <c:pt idx="76208">
                  <c:v>-5.6505258688300503E-2</c:v>
                </c:pt>
                <c:pt idx="76209">
                  <c:v>-5.74582182557139E-2</c:v>
                </c:pt>
                <c:pt idx="76210">
                  <c:v>-7.7891320976392203E-2</c:v>
                </c:pt>
                <c:pt idx="76211">
                  <c:v>-0.12174702077625101</c:v>
                </c:pt>
                <c:pt idx="76212">
                  <c:v>-0.19697141297912399</c:v>
                </c:pt>
                <c:pt idx="76213">
                  <c:v>-3.9951382215756198E-2</c:v>
                </c:pt>
                <c:pt idx="76214">
                  <c:v>-6.2100707822000299E-2</c:v>
                </c:pt>
                <c:pt idx="76215">
                  <c:v>6.0844956533877698E-2</c:v>
                </c:pt>
                <c:pt idx="76216">
                  <c:v>5.9074911821487198E-2</c:v>
                </c:pt>
                <c:pt idx="76217">
                  <c:v>5.0957964955383503E-2</c:v>
                </c:pt>
                <c:pt idx="76218">
                  <c:v>0.24494331136782499</c:v>
                </c:pt>
                <c:pt idx="76219">
                  <c:v>0.240355640363866</c:v>
                </c:pt>
                <c:pt idx="76220">
                  <c:v>1.55453575436381E-3</c:v>
                </c:pt>
                <c:pt idx="76221">
                  <c:v>6.7513263254639303E-3</c:v>
                </c:pt>
                <c:pt idx="76222">
                  <c:v>5.7938729727082796E-3</c:v>
                </c:pt>
                <c:pt idx="76223">
                  <c:v>1.6769703982497199E-2</c:v>
                </c:pt>
                <c:pt idx="76224">
                  <c:v>1.59627852337411E-2</c:v>
                </c:pt>
                <c:pt idx="76225">
                  <c:v>2.5922153912683401E-2</c:v>
                </c:pt>
                <c:pt idx="76226">
                  <c:v>2.2266083479489201E-2</c:v>
                </c:pt>
                <c:pt idx="76227">
                  <c:v>2.8751261985852899E-2</c:v>
                </c:pt>
                <c:pt idx="76228">
                  <c:v>2.6047979957846999E-2</c:v>
                </c:pt>
                <c:pt idx="76229">
                  <c:v>2.88515402417606E-2</c:v>
                </c:pt>
                <c:pt idx="76230">
                  <c:v>2.9097683049130199E-2</c:v>
                </c:pt>
                <c:pt idx="76231">
                  <c:v>3.2180724648404699E-2</c:v>
                </c:pt>
                <c:pt idx="76232">
                  <c:v>6.1636070992102603E-2</c:v>
                </c:pt>
                <c:pt idx="76233">
                  <c:v>7.0564123117973596E-2</c:v>
                </c:pt>
                <c:pt idx="76234">
                  <c:v>6.62895401193761E-2</c:v>
                </c:pt>
                <c:pt idx="76235">
                  <c:v>6.0787454488506497E-2</c:v>
                </c:pt>
                <c:pt idx="76236">
                  <c:v>5.4896125570095398E-2</c:v>
                </c:pt>
                <c:pt idx="76237">
                  <c:v>3.1342684081872199E-2</c:v>
                </c:pt>
                <c:pt idx="76238">
                  <c:v>3.5724641470366601E-2</c:v>
                </c:pt>
                <c:pt idx="76239">
                  <c:v>3.1925358945823698E-2</c:v>
                </c:pt>
                <c:pt idx="76240">
                  <c:v>-6.7106143347515001E-3</c:v>
                </c:pt>
                <c:pt idx="76241">
                  <c:v>-7.8311487661557599E-3</c:v>
                </c:pt>
                <c:pt idx="76242">
                  <c:v>4.6806553398441803E-3</c:v>
                </c:pt>
                <c:pt idx="76243">
                  <c:v>3.6679122030658299E-3</c:v>
                </c:pt>
                <c:pt idx="76244">
                  <c:v>1.39449755182952E-2</c:v>
                </c:pt>
                <c:pt idx="76245">
                  <c:v>1.0219288557937699E-2</c:v>
                </c:pt>
                <c:pt idx="76246">
                  <c:v>2.68234240077589E-2</c:v>
                </c:pt>
                <c:pt idx="76247">
                  <c:v>2.40672027681023E-2</c:v>
                </c:pt>
                <c:pt idx="76248">
                  <c:v>3.4243154163459799E-2</c:v>
                </c:pt>
                <c:pt idx="76249">
                  <c:v>3.4496023431807001E-2</c:v>
                </c:pt>
                <c:pt idx="76250">
                  <c:v>4.01350606820833E-2</c:v>
                </c:pt>
                <c:pt idx="76251">
                  <c:v>6.9555381711598502E-2</c:v>
                </c:pt>
                <c:pt idx="76252">
                  <c:v>6.1897717971009798E-2</c:v>
                </c:pt>
                <c:pt idx="76253">
                  <c:v>6.2220397117678003E-2</c:v>
                </c:pt>
                <c:pt idx="76254">
                  <c:v>4.5760839924381402E-2</c:v>
                </c:pt>
                <c:pt idx="76255">
                  <c:v>4.5480476247561498E-2</c:v>
                </c:pt>
                <c:pt idx="76256">
                  <c:v>4.20015227865995E-2</c:v>
                </c:pt>
                <c:pt idx="76257">
                  <c:v>6.95358031764437E-3</c:v>
                </c:pt>
                <c:pt idx="76258">
                  <c:v>2.0014847344105302E-3</c:v>
                </c:pt>
                <c:pt idx="76259">
                  <c:v>2.84808119754398E-3</c:v>
                </c:pt>
                <c:pt idx="76260" formatCode="0.00E+00">
                  <c:v>-9.4095450609499298E-4</c:v>
                </c:pt>
                <c:pt idx="76261">
                  <c:v>1.89852697533732E-3</c:v>
                </c:pt>
                <c:pt idx="76262">
                  <c:v>-1.13298677577033E-3</c:v>
                </c:pt>
                <c:pt idx="76263">
                  <c:v>1.74429860314728E-3</c:v>
                </c:pt>
                <c:pt idx="76264">
                  <c:v>-2.5048560481303699E-2</c:v>
                </c:pt>
                <c:pt idx="76265">
                  <c:v>-2.0465131225388199E-2</c:v>
                </c:pt>
                <c:pt idx="76266">
                  <c:v>-1.00556846425472E-2</c:v>
                </c:pt>
                <c:pt idx="76267">
                  <c:v>-1.49366701699835E-2</c:v>
                </c:pt>
                <c:pt idx="76268">
                  <c:v>-2.4967049229893601E-3</c:v>
                </c:pt>
                <c:pt idx="76269">
                  <c:v>-2.5267691031367599E-3</c:v>
                </c:pt>
                <c:pt idx="76270">
                  <c:v>2.4812116191770201E-3</c:v>
                </c:pt>
                <c:pt idx="76271">
                  <c:v>-2.9896259432625302E-2</c:v>
                </c:pt>
                <c:pt idx="76272">
                  <c:v>-5.8125942298541601E-2</c:v>
                </c:pt>
                <c:pt idx="76273">
                  <c:v>5.99109496514151E-2</c:v>
                </c:pt>
                <c:pt idx="76274">
                  <c:v>4.2392181285739697E-2</c:v>
                </c:pt>
                <c:pt idx="76275">
                  <c:v>4.7881081692185898E-2</c:v>
                </c:pt>
                <c:pt idx="76276">
                  <c:v>4.14000617579919E-2</c:v>
                </c:pt>
                <c:pt idx="76277">
                  <c:v>3.9745371030627599E-2</c:v>
                </c:pt>
                <c:pt idx="76278">
                  <c:v>-8.2579582270729299E-2</c:v>
                </c:pt>
                <c:pt idx="76279">
                  <c:v>-8.2349031811460804E-2</c:v>
                </c:pt>
                <c:pt idx="76280">
                  <c:v>-8.0063483172674293E-3</c:v>
                </c:pt>
                <c:pt idx="76281">
                  <c:v>-9.1407092589554893E-3</c:v>
                </c:pt>
                <c:pt idx="76282">
                  <c:v>-3.1058447479259598E-3</c:v>
                </c:pt>
                <c:pt idx="76283">
                  <c:v>-3.3629041778893099E-3</c:v>
                </c:pt>
                <c:pt idx="76284">
                  <c:v>1.3610319287331999E-2</c:v>
                </c:pt>
                <c:pt idx="76285">
                  <c:v>6.4274081326924897E-3</c:v>
                </c:pt>
                <c:pt idx="76286">
                  <c:v>2.3136831796134599E-2</c:v>
                </c:pt>
                <c:pt idx="76287">
                  <c:v>2.0220730109210501E-2</c:v>
                </c:pt>
                <c:pt idx="76288">
                  <c:v>2.5236834477710499E-2</c:v>
                </c:pt>
                <c:pt idx="76289">
                  <c:v>2.0745196333707298E-2</c:v>
                </c:pt>
                <c:pt idx="76290">
                  <c:v>3.5382229513119999E-2</c:v>
                </c:pt>
                <c:pt idx="76291">
                  <c:v>3.9339266267129601E-2</c:v>
                </c:pt>
                <c:pt idx="76292">
                  <c:v>4.09023937667898E-2</c:v>
                </c:pt>
                <c:pt idx="76293">
                  <c:v>4.5865176755736002E-2</c:v>
                </c:pt>
                <c:pt idx="76294">
                  <c:v>2.6059141100751498E-2</c:v>
                </c:pt>
                <c:pt idx="76295">
                  <c:v>3.1069919189015801E-2</c:v>
                </c:pt>
                <c:pt idx="76296">
                  <c:v>5.7133800405689598E-2</c:v>
                </c:pt>
                <c:pt idx="76297">
                  <c:v>5.7169086766801699E-2</c:v>
                </c:pt>
                <c:pt idx="76298">
                  <c:v>6.1705157403465702E-2</c:v>
                </c:pt>
                <c:pt idx="76299">
                  <c:v>4.8361741673835702E-2</c:v>
                </c:pt>
                <c:pt idx="76300">
                  <c:v>6.6665489567749397E-2</c:v>
                </c:pt>
                <c:pt idx="76301">
                  <c:v>-7.37054033548461E-2</c:v>
                </c:pt>
                <c:pt idx="76302">
                  <c:v>-7.4630335831988998E-2</c:v>
                </c:pt>
                <c:pt idx="76303">
                  <c:v>-7.9418846954097705E-2</c:v>
                </c:pt>
                <c:pt idx="76304">
                  <c:v>-7.8661110838673595E-2</c:v>
                </c:pt>
                <c:pt idx="76305">
                  <c:v>-9.14508439532941E-2</c:v>
                </c:pt>
                <c:pt idx="76306">
                  <c:v>-0.123428362243134</c:v>
                </c:pt>
                <c:pt idx="76307">
                  <c:v>1.55453575436381E-3</c:v>
                </c:pt>
                <c:pt idx="76308" formatCode="0.00E+00">
                  <c:v>9.3096877921250399E-4</c:v>
                </c:pt>
                <c:pt idx="76309">
                  <c:v>6.5665734971944697E-3</c:v>
                </c:pt>
                <c:pt idx="76310">
                  <c:v>3.4808290883185898E-3</c:v>
                </c:pt>
                <c:pt idx="76311">
                  <c:v>1.9279104217917399E-3</c:v>
                </c:pt>
                <c:pt idx="76312">
                  <c:v>3.79481237738166E-3</c:v>
                </c:pt>
                <c:pt idx="76313">
                  <c:v>1.7423108561423501E-2</c:v>
                </c:pt>
                <c:pt idx="76314">
                  <c:v>3.7536358567255401E-2</c:v>
                </c:pt>
                <c:pt idx="76315">
                  <c:v>4.1457481448385597E-2</c:v>
                </c:pt>
                <c:pt idx="76316">
                  <c:v>3.8975226712224302E-2</c:v>
                </c:pt>
                <c:pt idx="76317">
                  <c:v>8.8918738439353495E-2</c:v>
                </c:pt>
                <c:pt idx="76318">
                  <c:v>8.0388668631488497E-2</c:v>
                </c:pt>
                <c:pt idx="76319">
                  <c:v>9.3703742962662095E-2</c:v>
                </c:pt>
                <c:pt idx="76320">
                  <c:v>0.100025756629101</c:v>
                </c:pt>
                <c:pt idx="76321">
                  <c:v>0.108357011583696</c:v>
                </c:pt>
                <c:pt idx="76322">
                  <c:v>0.13553004669758201</c:v>
                </c:pt>
                <c:pt idx="76323">
                  <c:v>0.14844726300977401</c:v>
                </c:pt>
                <c:pt idx="76324">
                  <c:v>0.156755377970521</c:v>
                </c:pt>
                <c:pt idx="76325">
                  <c:v>0.156981724768647</c:v>
                </c:pt>
                <c:pt idx="76326">
                  <c:v>0.15236856033511101</c:v>
                </c:pt>
                <c:pt idx="76327">
                  <c:v>0.16106513385179</c:v>
                </c:pt>
                <c:pt idx="76328">
                  <c:v>0.164807946725545</c:v>
                </c:pt>
                <c:pt idx="76329">
                  <c:v>0.173183754940161</c:v>
                </c:pt>
                <c:pt idx="76330">
                  <c:v>0.17708050580061999</c:v>
                </c:pt>
                <c:pt idx="76331">
                  <c:v>0.19272395764622599</c:v>
                </c:pt>
                <c:pt idx="76332">
                  <c:v>0.212170216570712</c:v>
                </c:pt>
                <c:pt idx="76333">
                  <c:v>0.22603086958740501</c:v>
                </c:pt>
                <c:pt idx="76334">
                  <c:v>0.25368915753243199</c:v>
                </c:pt>
                <c:pt idx="76335">
                  <c:v>0.247866979539103</c:v>
                </c:pt>
                <c:pt idx="76336">
                  <c:v>0.21961713385675299</c:v>
                </c:pt>
                <c:pt idx="76337">
                  <c:v>0.21652765017398501</c:v>
                </c:pt>
                <c:pt idx="76338">
                  <c:v>0.300989620520839</c:v>
                </c:pt>
                <c:pt idx="76339">
                  <c:v>0.31224230797764302</c:v>
                </c:pt>
                <c:pt idx="76340">
                  <c:v>0.26388816435738499</c:v>
                </c:pt>
                <c:pt idx="76341">
                  <c:v>0.28009600774059501</c:v>
                </c:pt>
                <c:pt idx="76342" formatCode="0.00E+00">
                  <c:v>-2.5468375419235301E-4</c:v>
                </c:pt>
                <c:pt idx="76343">
                  <c:v>-6.2272572498212001E-3</c:v>
                </c:pt>
                <c:pt idx="76344">
                  <c:v>-5.1827492226792504E-3</c:v>
                </c:pt>
                <c:pt idx="76345">
                  <c:v>1.6446128973099002E-2</c:v>
                </c:pt>
                <c:pt idx="76346">
                  <c:v>1.712268653636E-2</c:v>
                </c:pt>
                <c:pt idx="76347">
                  <c:v>1.1077666348102E-2</c:v>
                </c:pt>
                <c:pt idx="76348">
                  <c:v>3.2999884104014401E-2</c:v>
                </c:pt>
                <c:pt idx="76349">
                  <c:v>3.3318992374739002E-2</c:v>
                </c:pt>
                <c:pt idx="76350">
                  <c:v>3.7061961510237398E-2</c:v>
                </c:pt>
                <c:pt idx="76351">
                  <c:v>6.5388182833449701E-2</c:v>
                </c:pt>
                <c:pt idx="76352">
                  <c:v>7.2568506325323801E-2</c:v>
                </c:pt>
                <c:pt idx="76353">
                  <c:v>6.4969777080871705E-2</c:v>
                </c:pt>
                <c:pt idx="76354">
                  <c:v>7.22326922957503E-2</c:v>
                </c:pt>
                <c:pt idx="76355">
                  <c:v>5.8433554955176797E-2</c:v>
                </c:pt>
                <c:pt idx="76356">
                  <c:v>6.5018309193446797E-2</c:v>
                </c:pt>
                <c:pt idx="76357">
                  <c:v>5.8975368438085797E-2</c:v>
                </c:pt>
                <c:pt idx="76358">
                  <c:v>8.1055340979756904E-2</c:v>
                </c:pt>
                <c:pt idx="76359">
                  <c:v>3.0243548028932199E-2</c:v>
                </c:pt>
                <c:pt idx="76360">
                  <c:v>3.6469005196167303E-2</c:v>
                </c:pt>
                <c:pt idx="76361">
                  <c:v>3.6007310703164798E-2</c:v>
                </c:pt>
                <c:pt idx="76362" formatCode="0.00E+00">
                  <c:v>6.0172627748045205E-4</c:v>
                </c:pt>
                <c:pt idx="76363">
                  <c:v>-3.52672608195248E-3</c:v>
                </c:pt>
                <c:pt idx="76364">
                  <c:v>-7.8898000461169408E-3</c:v>
                </c:pt>
                <c:pt idx="76365">
                  <c:v>5.14375184779236E-3</c:v>
                </c:pt>
                <c:pt idx="76366">
                  <c:v>1.05160098027186E-2</c:v>
                </c:pt>
                <c:pt idx="76367">
                  <c:v>9.5682838085209207E-3</c:v>
                </c:pt>
                <c:pt idx="76368">
                  <c:v>-8.3099380966162803E-3</c:v>
                </c:pt>
                <c:pt idx="76369">
                  <c:v>-1.1468050017138E-2</c:v>
                </c:pt>
                <c:pt idx="76370">
                  <c:v>1.7431762701943101E-2</c:v>
                </c:pt>
                <c:pt idx="76371">
                  <c:v>1.7279668954435799E-2</c:v>
                </c:pt>
                <c:pt idx="76372">
                  <c:v>-1.95002458985391E-2</c:v>
                </c:pt>
                <c:pt idx="76373">
                  <c:v>-2.74955264140186E-2</c:v>
                </c:pt>
                <c:pt idx="76374">
                  <c:v>2.38342034637819E-2</c:v>
                </c:pt>
                <c:pt idx="76375">
                  <c:v>2.0425819276901999E-2</c:v>
                </c:pt>
                <c:pt idx="76376">
                  <c:v>2.52997104194536E-2</c:v>
                </c:pt>
                <c:pt idx="76377">
                  <c:v>1.38494126691475E-2</c:v>
                </c:pt>
                <c:pt idx="76378">
                  <c:v>1.3984721598098999E-2</c:v>
                </c:pt>
                <c:pt idx="76379">
                  <c:v>1.45160617529249E-2</c:v>
                </c:pt>
                <c:pt idx="76380">
                  <c:v>0.12094112590106799</c:v>
                </c:pt>
                <c:pt idx="76381">
                  <c:v>0.127276828286469</c:v>
                </c:pt>
                <c:pt idx="76382">
                  <c:v>0.108435825308522</c:v>
                </c:pt>
                <c:pt idx="76383">
                  <c:v>0.109354680553612</c:v>
                </c:pt>
                <c:pt idx="76384">
                  <c:v>0.14642645292925099</c:v>
                </c:pt>
                <c:pt idx="76385">
                  <c:v>0.14160807853047599</c:v>
                </c:pt>
                <c:pt idx="76386">
                  <c:v>0.149336603990991</c:v>
                </c:pt>
                <c:pt idx="76387">
                  <c:v>0.17523020178796</c:v>
                </c:pt>
                <c:pt idx="76388">
                  <c:v>0.20141044656927401</c:v>
                </c:pt>
                <c:pt idx="76389">
                  <c:v>0.209333803851567</c:v>
                </c:pt>
                <c:pt idx="76390">
                  <c:v>0.17490100473957401</c:v>
                </c:pt>
                <c:pt idx="76391">
                  <c:v>0.18477465384604699</c:v>
                </c:pt>
                <c:pt idx="76392">
                  <c:v>0.23498720067068801</c:v>
                </c:pt>
                <c:pt idx="76393">
                  <c:v>0.22881493137553899</c:v>
                </c:pt>
                <c:pt idx="76394">
                  <c:v>0.18831307591579299</c:v>
                </c:pt>
                <c:pt idx="76395">
                  <c:v>0.19228764527734901</c:v>
                </c:pt>
                <c:pt idx="76396">
                  <c:v>0.24266769800464</c:v>
                </c:pt>
                <c:pt idx="76397">
                  <c:v>0.25381119485390402</c:v>
                </c:pt>
                <c:pt idx="76398">
                  <c:v>0.29074618599159402</c:v>
                </c:pt>
                <c:pt idx="76399">
                  <c:v>0.30935827588752401</c:v>
                </c:pt>
                <c:pt idx="76400">
                  <c:v>0.31045619965732402</c:v>
                </c:pt>
                <c:pt idx="76401">
                  <c:v>0.292095459817793</c:v>
                </c:pt>
                <c:pt idx="76402">
                  <c:v>0.289415700065911</c:v>
                </c:pt>
                <c:pt idx="76403">
                  <c:v>2.61594630052779E-2</c:v>
                </c:pt>
                <c:pt idx="76404">
                  <c:v>3.1463206654497901E-2</c:v>
                </c:pt>
                <c:pt idx="76405">
                  <c:v>2.6668198488210799E-2</c:v>
                </c:pt>
                <c:pt idx="76406">
                  <c:v>2.90154902449846E-2</c:v>
                </c:pt>
                <c:pt idx="76407">
                  <c:v>-4.0735836817122799E-3</c:v>
                </c:pt>
                <c:pt idx="76408" formatCode="0.00E+00">
                  <c:v>-1.4625365214282401E-4</c:v>
                </c:pt>
                <c:pt idx="76409">
                  <c:v>-2.74175597616639E-2</c:v>
                </c:pt>
                <c:pt idx="76410">
                  <c:v>-2.8162793553343501E-2</c:v>
                </c:pt>
                <c:pt idx="76411">
                  <c:v>-3.41341387207807E-2</c:v>
                </c:pt>
                <c:pt idx="76412">
                  <c:v>-3.6463774566666003E-2</c:v>
                </c:pt>
                <c:pt idx="76413">
                  <c:v>-0.12520714941673899</c:v>
                </c:pt>
                <c:pt idx="76414">
                  <c:v>-0.12659567114933801</c:v>
                </c:pt>
                <c:pt idx="76415">
                  <c:v>-0.18676463295883899</c:v>
                </c:pt>
                <c:pt idx="76416">
                  <c:v>-3.7642088446860601E-2</c:v>
                </c:pt>
                <c:pt idx="76417">
                  <c:v>-5.2434265068801202E-2</c:v>
                </c:pt>
                <c:pt idx="76418">
                  <c:v>-4.3416299387455101E-2</c:v>
                </c:pt>
                <c:pt idx="76419">
                  <c:v>-6.23350986815953E-2</c:v>
                </c:pt>
                <c:pt idx="76420">
                  <c:v>-3.7557307610823702E-2</c:v>
                </c:pt>
                <c:pt idx="76421">
                  <c:v>-6.5775586888767196E-2</c:v>
                </c:pt>
                <c:pt idx="76422" formatCode="0.00E+00">
                  <c:v>-4.1253773481053602E-4</c:v>
                </c:pt>
                <c:pt idx="76423">
                  <c:v>-0.16916232353312199</c:v>
                </c:pt>
                <c:pt idx="76424">
                  <c:v>-0.121831302938081</c:v>
                </c:pt>
                <c:pt idx="76425">
                  <c:v>-0.11626205427696699</c:v>
                </c:pt>
                <c:pt idx="76426">
                  <c:v>-6.5238646678733997E-2</c:v>
                </c:pt>
                <c:pt idx="76427">
                  <c:v>-9.0804125991717805E-2</c:v>
                </c:pt>
                <c:pt idx="76428">
                  <c:v>-7.2863876306247896E-2</c:v>
                </c:pt>
                <c:pt idx="76429">
                  <c:v>-7.5952496947064796E-2</c:v>
                </c:pt>
                <c:pt idx="76430">
                  <c:v>-5.6007236541824698E-2</c:v>
                </c:pt>
                <c:pt idx="76431">
                  <c:v>-6.2855293237478405E-2</c:v>
                </c:pt>
                <c:pt idx="76432">
                  <c:v>-5.52004963954702E-2</c:v>
                </c:pt>
                <c:pt idx="76433">
                  <c:v>-5.65447232809448E-2</c:v>
                </c:pt>
                <c:pt idx="76434">
                  <c:v>-9.8691663507523605E-2</c:v>
                </c:pt>
                <c:pt idx="76435">
                  <c:v>-0.105013281350974</c:v>
                </c:pt>
                <c:pt idx="76436">
                  <c:v>-3.4878375237154202E-2</c:v>
                </c:pt>
                <c:pt idx="76437">
                  <c:v>-4.03463667390455E-2</c:v>
                </c:pt>
                <c:pt idx="76438">
                  <c:v>-8.2515455347575303E-2</c:v>
                </c:pt>
                <c:pt idx="76439">
                  <c:v>-9.3781840200103606E-2</c:v>
                </c:pt>
                <c:pt idx="76440">
                  <c:v>-2.35842613624253E-2</c:v>
                </c:pt>
                <c:pt idx="76441">
                  <c:v>-2.45342882818591E-2</c:v>
                </c:pt>
                <c:pt idx="76442">
                  <c:v>-2.4045664391630899E-2</c:v>
                </c:pt>
                <c:pt idx="76443">
                  <c:v>0</c:v>
                </c:pt>
                <c:pt idx="76444">
                  <c:v>-1.0460668633711599E-3</c:v>
                </c:pt>
                <c:pt idx="76445">
                  <c:v>0</c:v>
                </c:pt>
                <c:pt idx="76446">
                  <c:v>2.3869993002356201E-2</c:v>
                </c:pt>
                <c:pt idx="76447">
                  <c:v>2.62408640618545E-2</c:v>
                </c:pt>
                <c:pt idx="76448">
                  <c:v>2.41171817189587E-2</c:v>
                </c:pt>
                <c:pt idx="76449">
                  <c:v>2.93456605598321E-2</c:v>
                </c:pt>
                <c:pt idx="76450">
                  <c:v>2.8165419226462401E-2</c:v>
                </c:pt>
                <c:pt idx="76451">
                  <c:v>2.94220980947308E-2</c:v>
                </c:pt>
                <c:pt idx="76452">
                  <c:v>2.4207575886408799E-2</c:v>
                </c:pt>
                <c:pt idx="76453">
                  <c:v>4.1116185978606598E-2</c:v>
                </c:pt>
                <c:pt idx="76454">
                  <c:v>3.6125298410775802E-2</c:v>
                </c:pt>
                <c:pt idx="76455">
                  <c:v>5.1411896221975797E-2</c:v>
                </c:pt>
                <c:pt idx="76456">
                  <c:v>4.8263992605307802E-2</c:v>
                </c:pt>
                <c:pt idx="76457">
                  <c:v>6.3910834268684394E-2</c:v>
                </c:pt>
                <c:pt idx="76458">
                  <c:v>5.8422950608112201E-2</c:v>
                </c:pt>
                <c:pt idx="76459">
                  <c:v>7.5371145964972797E-2</c:v>
                </c:pt>
                <c:pt idx="76460">
                  <c:v>6.6047489593441894E-2</c:v>
                </c:pt>
                <c:pt idx="76461">
                  <c:v>4.8714570297012802E-2</c:v>
                </c:pt>
                <c:pt idx="76462">
                  <c:v>-7.2707156730431599E-3</c:v>
                </c:pt>
                <c:pt idx="76463">
                  <c:v>-1.15483653768366E-3</c:v>
                </c:pt>
                <c:pt idx="76464">
                  <c:v>-1.8488241553628899E-2</c:v>
                </c:pt>
                <c:pt idx="76465">
                  <c:v>-1.6643788951148999E-2</c:v>
                </c:pt>
                <c:pt idx="76466">
                  <c:v>-1.8190186234945099E-2</c:v>
                </c:pt>
                <c:pt idx="76467">
                  <c:v>-2.3599565776852801E-3</c:v>
                </c:pt>
                <c:pt idx="76468">
                  <c:v>-8.3646061341797699E-3</c:v>
                </c:pt>
                <c:pt idx="76469">
                  <c:v>-1.3855139968957901E-2</c:v>
                </c:pt>
                <c:pt idx="76470">
                  <c:v>-1.5627099318156201E-2</c:v>
                </c:pt>
                <c:pt idx="76471">
                  <c:v>-1.26141770160768E-2</c:v>
                </c:pt>
                <c:pt idx="76472">
                  <c:v>-1.73024587349635E-2</c:v>
                </c:pt>
                <c:pt idx="76473">
                  <c:v>-2.2106705385089801E-3</c:v>
                </c:pt>
                <c:pt idx="76474">
                  <c:v>-8.8768765891640202E-3</c:v>
                </c:pt>
                <c:pt idx="76475">
                  <c:v>-1.27149301301461E-2</c:v>
                </c:pt>
                <c:pt idx="76476" formatCode="0.00E+00">
                  <c:v>2.5468375419235301E-4</c:v>
                </c:pt>
                <c:pt idx="76477" formatCode="0.00E+00">
                  <c:v>8.7762649545797202E-4</c:v>
                </c:pt>
                <c:pt idx="76478">
                  <c:v>-3.7230546668556201E-3</c:v>
                </c:pt>
                <c:pt idx="76479">
                  <c:v>-2.3530397860265399E-2</c:v>
                </c:pt>
                <c:pt idx="76480">
                  <c:v>-2.83281736311531E-2</c:v>
                </c:pt>
                <c:pt idx="76481">
                  <c:v>-2.8733521588548E-2</c:v>
                </c:pt>
                <c:pt idx="76482">
                  <c:v>-2.84073748024771E-3</c:v>
                </c:pt>
                <c:pt idx="76483" formatCode="0.00E+00">
                  <c:v>7.6891482860386097E-4</c:v>
                </c:pt>
                <c:pt idx="76484" formatCode="0.00E+00">
                  <c:v>-1.08429183627301E-5</c:v>
                </c:pt>
                <c:pt idx="76485" formatCode="0.00E+00">
                  <c:v>1.8328993215343999E-4</c:v>
                </c:pt>
                <c:pt idx="76486">
                  <c:v>-3.1468476295215498E-3</c:v>
                </c:pt>
                <c:pt idx="76487">
                  <c:v>4.3935334458170897E-2</c:v>
                </c:pt>
                <c:pt idx="76488">
                  <c:v>2.7963072636144101E-2</c:v>
                </c:pt>
                <c:pt idx="76489">
                  <c:v>5.5622802912403201E-2</c:v>
                </c:pt>
                <c:pt idx="76490">
                  <c:v>5.54293698378465E-2</c:v>
                </c:pt>
                <c:pt idx="76491">
                  <c:v>4.9961918348004897E-2</c:v>
                </c:pt>
                <c:pt idx="76492">
                  <c:v>4.88245087263647E-2</c:v>
                </c:pt>
                <c:pt idx="76493">
                  <c:v>4.3569347594406997E-2</c:v>
                </c:pt>
                <c:pt idx="76494">
                  <c:v>5.0552920742163499E-2</c:v>
                </c:pt>
                <c:pt idx="76495">
                  <c:v>5.7929162799747802E-2</c:v>
                </c:pt>
                <c:pt idx="76496">
                  <c:v>5.9201226269243797E-2</c:v>
                </c:pt>
                <c:pt idx="76497">
                  <c:v>0.16107949420391199</c:v>
                </c:pt>
                <c:pt idx="76498">
                  <c:v>0.158398225789774</c:v>
                </c:pt>
                <c:pt idx="76499">
                  <c:v>0.161853501042794</c:v>
                </c:pt>
                <c:pt idx="76500">
                  <c:v>0.12502681685956801</c:v>
                </c:pt>
                <c:pt idx="76501">
                  <c:v>0.14230080650581201</c:v>
                </c:pt>
                <c:pt idx="76502">
                  <c:v>0.114405397859281</c:v>
                </c:pt>
                <c:pt idx="76503">
                  <c:v>0.14632080029376701</c:v>
                </c:pt>
                <c:pt idx="76504">
                  <c:v>0.14054566198905399</c:v>
                </c:pt>
                <c:pt idx="76505">
                  <c:v>0.13230923305831599</c:v>
                </c:pt>
                <c:pt idx="76506">
                  <c:v>0.14314529638873699</c:v>
                </c:pt>
                <c:pt idx="76507">
                  <c:v>0.12283191432485401</c:v>
                </c:pt>
                <c:pt idx="76508">
                  <c:v>0.114182435529462</c:v>
                </c:pt>
                <c:pt idx="76509">
                  <c:v>0.15432703447285101</c:v>
                </c:pt>
                <c:pt idx="76510">
                  <c:v>6.1529789118636297E-2</c:v>
                </c:pt>
                <c:pt idx="76511">
                  <c:v>8.1001868163573507E-2</c:v>
                </c:pt>
                <c:pt idx="76512">
                  <c:v>0.14391274859813599</c:v>
                </c:pt>
                <c:pt idx="76513">
                  <c:v>0.17261806376341399</c:v>
                </c:pt>
                <c:pt idx="76514">
                  <c:v>7.8960352729932903E-2</c:v>
                </c:pt>
                <c:pt idx="76515">
                  <c:v>9.8246506765145E-2</c:v>
                </c:pt>
                <c:pt idx="76516">
                  <c:v>0.100036460834489</c:v>
                </c:pt>
                <c:pt idx="76517">
                  <c:v>0.12317103814378599</c:v>
                </c:pt>
                <c:pt idx="76518">
                  <c:v>0.15361914996262199</c:v>
                </c:pt>
                <c:pt idx="76519">
                  <c:v>0.18290976856608501</c:v>
                </c:pt>
                <c:pt idx="76520">
                  <c:v>0.191645351468229</c:v>
                </c:pt>
                <c:pt idx="76521">
                  <c:v>0.18644670961083601</c:v>
                </c:pt>
                <c:pt idx="76522">
                  <c:v>0.19185494915418799</c:v>
                </c:pt>
                <c:pt idx="76523">
                  <c:v>0.214828374465659</c:v>
                </c:pt>
                <c:pt idx="76524">
                  <c:v>0.210353182100117</c:v>
                </c:pt>
                <c:pt idx="76525">
                  <c:v>0.23675917163739801</c:v>
                </c:pt>
                <c:pt idx="76526">
                  <c:v>0.23221903181703399</c:v>
                </c:pt>
                <c:pt idx="76527">
                  <c:v>0.27783371203755403</c:v>
                </c:pt>
                <c:pt idx="76528">
                  <c:v>0.28126341625807399</c:v>
                </c:pt>
                <c:pt idx="76529">
                  <c:v>0.19920405554295501</c:v>
                </c:pt>
                <c:pt idx="76530">
                  <c:v>0.20087018723960301</c:v>
                </c:pt>
                <c:pt idx="76531">
                  <c:v>0.18767274993768601</c:v>
                </c:pt>
                <c:pt idx="76532">
                  <c:v>0.160446455078499</c:v>
                </c:pt>
                <c:pt idx="76533">
                  <c:v>0.16494159291482299</c:v>
                </c:pt>
                <c:pt idx="76534">
                  <c:v>0.172979575591168</c:v>
                </c:pt>
                <c:pt idx="76535">
                  <c:v>0.272259085744604</c:v>
                </c:pt>
                <c:pt idx="76536">
                  <c:v>0.34825659210883703</c:v>
                </c:pt>
                <c:pt idx="76537">
                  <c:v>0.40140171233638799</c:v>
                </c:pt>
                <c:pt idx="76538">
                  <c:v>0.25050127173525</c:v>
                </c:pt>
                <c:pt idx="76539">
                  <c:v>0.41099707618354298</c:v>
                </c:pt>
                <c:pt idx="76540">
                  <c:v>0.47281435703706398</c:v>
                </c:pt>
                <c:pt idx="76541">
                  <c:v>0.483975964700468</c:v>
                </c:pt>
                <c:pt idx="76542">
                  <c:v>0.38202486503644401</c:v>
                </c:pt>
                <c:pt idx="76543">
                  <c:v>0.45284494218020799</c:v>
                </c:pt>
                <c:pt idx="76544">
                  <c:v>0.30407406806814802</c:v>
                </c:pt>
                <c:pt idx="76545">
                  <c:v>0.35363173088399702</c:v>
                </c:pt>
                <c:pt idx="76546">
                  <c:v>0.38193988162014703</c:v>
                </c:pt>
                <c:pt idx="76547">
                  <c:v>0.39810972971202502</c:v>
                </c:pt>
                <c:pt idx="76548">
                  <c:v>4.2281256332044201E-2</c:v>
                </c:pt>
                <c:pt idx="76549">
                  <c:v>5.5966865700485903E-2</c:v>
                </c:pt>
                <c:pt idx="76550">
                  <c:v>7.1908303918317207E-2</c:v>
                </c:pt>
                <c:pt idx="76551">
                  <c:v>7.6499407950855094E-2</c:v>
                </c:pt>
                <c:pt idx="76552">
                  <c:v>0.119207218349394</c:v>
                </c:pt>
                <c:pt idx="76553">
                  <c:v>0.106964516158014</c:v>
                </c:pt>
                <c:pt idx="76554">
                  <c:v>-8.5115089957406003E-3</c:v>
                </c:pt>
                <c:pt idx="76555">
                  <c:v>-1.0900604967390501E-2</c:v>
                </c:pt>
                <c:pt idx="76556">
                  <c:v>-8.7948085441809098E-3</c:v>
                </c:pt>
                <c:pt idx="76557">
                  <c:v>-1.06993857355814E-2</c:v>
                </c:pt>
                <c:pt idx="76558">
                  <c:v>-4.17215785299134E-2</c:v>
                </c:pt>
                <c:pt idx="76559">
                  <c:v>-4.2020280855967498E-2</c:v>
                </c:pt>
                <c:pt idx="76560">
                  <c:v>-6.2220994517818901E-2</c:v>
                </c:pt>
                <c:pt idx="76561">
                  <c:v>-7.2049872947652194E-2</c:v>
                </c:pt>
                <c:pt idx="76562">
                  <c:v>8.3613127221924197E-3</c:v>
                </c:pt>
                <c:pt idx="76563">
                  <c:v>3.67808835967986E-3</c:v>
                </c:pt>
                <c:pt idx="76564">
                  <c:v>1.14685081115324E-2</c:v>
                </c:pt>
                <c:pt idx="76565">
                  <c:v>1.7674539416488302E-2</c:v>
                </c:pt>
                <c:pt idx="76566">
                  <c:v>2.17083460436393E-2</c:v>
                </c:pt>
                <c:pt idx="76567">
                  <c:v>2.3685401904885099E-2</c:v>
                </c:pt>
                <c:pt idx="76568">
                  <c:v>2.9701630318319901E-2</c:v>
                </c:pt>
                <c:pt idx="76569">
                  <c:v>2.5088308477203999E-2</c:v>
                </c:pt>
                <c:pt idx="76570">
                  <c:v>2.0516427156293399E-2</c:v>
                </c:pt>
                <c:pt idx="76571">
                  <c:v>1.9849213423710699E-2</c:v>
                </c:pt>
                <c:pt idx="76572">
                  <c:v>9.0913442251343304E-2</c:v>
                </c:pt>
                <c:pt idx="76573">
                  <c:v>7.4407428526476999E-2</c:v>
                </c:pt>
                <c:pt idx="76574">
                  <c:v>6.7630613846251394E-2</c:v>
                </c:pt>
                <c:pt idx="76575">
                  <c:v>7.7633860989625401E-3</c:v>
                </c:pt>
                <c:pt idx="76576">
                  <c:v>-1.8556228530053301E-2</c:v>
                </c:pt>
                <c:pt idx="76577">
                  <c:v>-1.9877044973998201E-2</c:v>
                </c:pt>
                <c:pt idx="76578">
                  <c:v>-2.30024296886874E-2</c:v>
                </c:pt>
                <c:pt idx="76579">
                  <c:v>-2.0936773705495001E-2</c:v>
                </c:pt>
                <c:pt idx="76580">
                  <c:v>-2.70737861269068E-2</c:v>
                </c:pt>
                <c:pt idx="76581">
                  <c:v>-2.7012099355871299E-2</c:v>
                </c:pt>
                <c:pt idx="76582">
                  <c:v>-2.5851967538163202E-2</c:v>
                </c:pt>
                <c:pt idx="76583">
                  <c:v>-3.4573642454085202E-2</c:v>
                </c:pt>
                <c:pt idx="76584">
                  <c:v>-3.1012020461060399E-2</c:v>
                </c:pt>
                <c:pt idx="76585">
                  <c:v>-9.5496451123067094E-2</c:v>
                </c:pt>
                <c:pt idx="76586">
                  <c:v>-9.54027062594964E-2</c:v>
                </c:pt>
                <c:pt idx="76587">
                  <c:v>-9.4780806149323105E-2</c:v>
                </c:pt>
                <c:pt idx="76588">
                  <c:v>-6.0150013660787503E-2</c:v>
                </c:pt>
                <c:pt idx="76589">
                  <c:v>-6.4575503310337207E-2</c:v>
                </c:pt>
                <c:pt idx="76590">
                  <c:v>-7.2725825438088199E-2</c:v>
                </c:pt>
                <c:pt idx="76591">
                  <c:v>-6.5355383091100602E-2</c:v>
                </c:pt>
                <c:pt idx="76592">
                  <c:v>-7.7994434789538901E-3</c:v>
                </c:pt>
                <c:pt idx="76593">
                  <c:v>-1.4764712567435201E-2</c:v>
                </c:pt>
                <c:pt idx="76594">
                  <c:v>3.17180776874312E-2</c:v>
                </c:pt>
                <c:pt idx="76595">
                  <c:v>2.7905475413708601E-2</c:v>
                </c:pt>
                <c:pt idx="76596">
                  <c:v>4.8835798466846603E-2</c:v>
                </c:pt>
                <c:pt idx="76597">
                  <c:v>4.6797149404005298E-2</c:v>
                </c:pt>
                <c:pt idx="76598">
                  <c:v>4.0277463260958102E-2</c:v>
                </c:pt>
                <c:pt idx="76599">
                  <c:v>4.6929908653697103E-2</c:v>
                </c:pt>
                <c:pt idx="76600">
                  <c:v>4.4792516668554098E-2</c:v>
                </c:pt>
                <c:pt idx="76601">
                  <c:v>3.0773412341526099E-2</c:v>
                </c:pt>
                <c:pt idx="76602">
                  <c:v>4.8134715283307303E-2</c:v>
                </c:pt>
                <c:pt idx="76603">
                  <c:v>4.9760480532631199E-2</c:v>
                </c:pt>
                <c:pt idx="76604">
                  <c:v>0.26261705309925398</c:v>
                </c:pt>
                <c:pt idx="76605">
                  <c:v>0.27776427816042898</c:v>
                </c:pt>
                <c:pt idx="76606">
                  <c:v>0.40543507119739602</c:v>
                </c:pt>
                <c:pt idx="76607">
                  <c:v>0.385317035581967</c:v>
                </c:pt>
                <c:pt idx="76608">
                  <c:v>0.39861272031644501</c:v>
                </c:pt>
                <c:pt idx="76609">
                  <c:v>0.39810666893887198</c:v>
                </c:pt>
                <c:pt idx="76610">
                  <c:v>0.46334294398103898</c:v>
                </c:pt>
                <c:pt idx="76611">
                  <c:v>0.47716347615186799</c:v>
                </c:pt>
                <c:pt idx="76612">
                  <c:v>0.47768397323351097</c:v>
                </c:pt>
                <c:pt idx="76613">
                  <c:v>0.510916215457353</c:v>
                </c:pt>
                <c:pt idx="76614">
                  <c:v>0.47916843342549598</c:v>
                </c:pt>
                <c:pt idx="76615">
                  <c:v>0.52209516431191305</c:v>
                </c:pt>
                <c:pt idx="76616">
                  <c:v>0.53567149074902798</c:v>
                </c:pt>
                <c:pt idx="76617">
                  <c:v>0.58623818178043197</c:v>
                </c:pt>
                <c:pt idx="76618">
                  <c:v>0.618722223015988</c:v>
                </c:pt>
                <c:pt idx="76619">
                  <c:v>0.60922324744621903</c:v>
                </c:pt>
                <c:pt idx="76620">
                  <c:v>0.63722016352427202</c:v>
                </c:pt>
                <c:pt idx="76621">
                  <c:v>0.640783899968982</c:v>
                </c:pt>
                <c:pt idx="76622">
                  <c:v>0.64051319822369002</c:v>
                </c:pt>
                <c:pt idx="76623">
                  <c:v>0.68811420592152805</c:v>
                </c:pt>
                <c:pt idx="76624">
                  <c:v>0.71148720702373103</c:v>
                </c:pt>
                <c:pt idx="76625">
                  <c:v>-1.0528266134139899E-3</c:v>
                </c:pt>
                <c:pt idx="76626">
                  <c:v>4.9705748386832298E-3</c:v>
                </c:pt>
                <c:pt idx="76627" formatCode="0.00E+00">
                  <c:v>-6.89277490739659E-5</c:v>
                </c:pt>
                <c:pt idx="76628">
                  <c:v>-4.9033170230652302E-3</c:v>
                </c:pt>
                <c:pt idx="76629">
                  <c:v>-1.3183969019926399E-2</c:v>
                </c:pt>
                <c:pt idx="76630">
                  <c:v>8.3211873802439801E-2</c:v>
                </c:pt>
                <c:pt idx="76631">
                  <c:v>8.4745457511520503E-2</c:v>
                </c:pt>
                <c:pt idx="76632">
                  <c:v>0.126765129082103</c:v>
                </c:pt>
                <c:pt idx="76633">
                  <c:v>0.117371452776813</c:v>
                </c:pt>
                <c:pt idx="76634">
                  <c:v>0.12839685836394599</c:v>
                </c:pt>
                <c:pt idx="76635">
                  <c:v>0.15990614890947999</c:v>
                </c:pt>
                <c:pt idx="76636">
                  <c:v>0.165918317366156</c:v>
                </c:pt>
                <c:pt idx="76637">
                  <c:v>0.15083038752925701</c:v>
                </c:pt>
                <c:pt idx="76638">
                  <c:v>0.164785561087504</c:v>
                </c:pt>
                <c:pt idx="76639">
                  <c:v>0.174888650948723</c:v>
                </c:pt>
                <c:pt idx="76640">
                  <c:v>0.15538457515950699</c:v>
                </c:pt>
                <c:pt idx="76641">
                  <c:v>-2.8335266809197401E-2</c:v>
                </c:pt>
                <c:pt idx="76642">
                  <c:v>-2.2129255106089599E-2</c:v>
                </c:pt>
                <c:pt idx="76643">
                  <c:v>-2.34218354295576E-2</c:v>
                </c:pt>
                <c:pt idx="76644" formatCode="0.00E+00">
                  <c:v>7.65226521635353E-4</c:v>
                </c:pt>
                <c:pt idx="76645" formatCode="0.00E+00">
                  <c:v>-2.9147789307182298E-4</c:v>
                </c:pt>
                <c:pt idx="76646">
                  <c:v>9.6011107380669092E-3</c:v>
                </c:pt>
                <c:pt idx="76647">
                  <c:v>5.8308579675501104E-3</c:v>
                </c:pt>
                <c:pt idx="76648">
                  <c:v>1.2083685199537101E-2</c:v>
                </c:pt>
                <c:pt idx="76649">
                  <c:v>8.9413265758901891E-3</c:v>
                </c:pt>
                <c:pt idx="76650">
                  <c:v>-1.8223787609112599E-2</c:v>
                </c:pt>
                <c:pt idx="76651">
                  <c:v>-2.40921233582518E-2</c:v>
                </c:pt>
                <c:pt idx="76652">
                  <c:v>1.1439751320966E-2</c:v>
                </c:pt>
                <c:pt idx="76653">
                  <c:v>5.1748443603325499E-3</c:v>
                </c:pt>
                <c:pt idx="76654">
                  <c:v>9.1167267574383502E-3</c:v>
                </c:pt>
                <c:pt idx="76655">
                  <c:v>7.31940088893057E-3</c:v>
                </c:pt>
                <c:pt idx="76656">
                  <c:v>1.03638320929833E-2</c:v>
                </c:pt>
                <c:pt idx="76657">
                  <c:v>3.2681604443014398E-3</c:v>
                </c:pt>
                <c:pt idx="76658">
                  <c:v>2.33391869009975E-2</c:v>
                </c:pt>
                <c:pt idx="76659">
                  <c:v>4.7628672464942602E-2</c:v>
                </c:pt>
                <c:pt idx="76660">
                  <c:v>6.4132356144323194E-2</c:v>
                </c:pt>
                <c:pt idx="76661">
                  <c:v>7.0166922673843002E-2</c:v>
                </c:pt>
                <c:pt idx="76662">
                  <c:v>8.6432749069980497E-2</c:v>
                </c:pt>
                <c:pt idx="76663">
                  <c:v>8.1522401613762299E-2</c:v>
                </c:pt>
                <c:pt idx="76664">
                  <c:v>0.119063942186526</c:v>
                </c:pt>
                <c:pt idx="76665">
                  <c:v>0.12224356519352</c:v>
                </c:pt>
                <c:pt idx="76666">
                  <c:v>0.21321987628108099</c:v>
                </c:pt>
                <c:pt idx="76667">
                  <c:v>0.19995842448193199</c:v>
                </c:pt>
                <c:pt idx="76668">
                  <c:v>0.20984556984883801</c:v>
                </c:pt>
                <c:pt idx="76669">
                  <c:v>0.21030818424393699</c:v>
                </c:pt>
                <c:pt idx="76670">
                  <c:v>0.221376109756936</c:v>
                </c:pt>
                <c:pt idx="76671">
                  <c:v>0.20147716425873</c:v>
                </c:pt>
                <c:pt idx="76672">
                  <c:v>0.21649815993162</c:v>
                </c:pt>
                <c:pt idx="76673">
                  <c:v>0.24932921949700401</c:v>
                </c:pt>
                <c:pt idx="76674">
                  <c:v>0.22631782671547099</c:v>
                </c:pt>
                <c:pt idx="76675">
                  <c:v>0.17320323413602301</c:v>
                </c:pt>
                <c:pt idx="76676">
                  <c:v>0.22144102205013499</c:v>
                </c:pt>
                <c:pt idx="76677">
                  <c:v>0.214676807747749</c:v>
                </c:pt>
                <c:pt idx="76678">
                  <c:v>0.231835517141359</c:v>
                </c:pt>
                <c:pt idx="76679">
                  <c:v>0.29740184336129799</c:v>
                </c:pt>
                <c:pt idx="76680">
                  <c:v>0.28634570826952499</c:v>
                </c:pt>
                <c:pt idx="76681">
                  <c:v>9.2821350891765207E-3</c:v>
                </c:pt>
                <c:pt idx="76682">
                  <c:v>1.19347951293662E-2</c:v>
                </c:pt>
                <c:pt idx="76683">
                  <c:v>6.6911977243515599E-3</c:v>
                </c:pt>
                <c:pt idx="76684">
                  <c:v>1.1524077642551299E-2</c:v>
                </c:pt>
                <c:pt idx="76685">
                  <c:v>-1.8162256207837998E-2</c:v>
                </c:pt>
                <c:pt idx="76686">
                  <c:v>-1.7822549660299E-2</c:v>
                </c:pt>
                <c:pt idx="76687">
                  <c:v>-2.36395419672699E-2</c:v>
                </c:pt>
                <c:pt idx="76688">
                  <c:v>-2.0058595097645501E-2</c:v>
                </c:pt>
                <c:pt idx="76689">
                  <c:v>-7.1666032198169194E-2</c:v>
                </c:pt>
                <c:pt idx="76690">
                  <c:v>-7.1372895731419195E-2</c:v>
                </c:pt>
                <c:pt idx="76691">
                  <c:v>-7.7441898140279797E-2</c:v>
                </c:pt>
                <c:pt idx="76692">
                  <c:v>-7.5746798252786393E-2</c:v>
                </c:pt>
                <c:pt idx="76693">
                  <c:v>-9.8613020857286099E-2</c:v>
                </c:pt>
                <c:pt idx="76694">
                  <c:v>-8.4730558638195203E-2</c:v>
                </c:pt>
                <c:pt idx="76695">
                  <c:v>-0.16086574094415501</c:v>
                </c:pt>
                <c:pt idx="76696">
                  <c:v>-0.19952327457695801</c:v>
                </c:pt>
                <c:pt idx="76697">
                  <c:v>-0.27591365741365098</c:v>
                </c:pt>
                <c:pt idx="76698">
                  <c:v>-0.26208275477731302</c:v>
                </c:pt>
                <c:pt idx="76699">
                  <c:v>-0.39042242214332601</c:v>
                </c:pt>
                <c:pt idx="76700">
                  <c:v>-0.38362581889005398</c:v>
                </c:pt>
                <c:pt idx="76701">
                  <c:v>-0.39437860115356199</c:v>
                </c:pt>
                <c:pt idx="76702">
                  <c:v>-0.37987573952033898</c:v>
                </c:pt>
                <c:pt idx="76703">
                  <c:v>-0.21246162301390301</c:v>
                </c:pt>
                <c:pt idx="76704">
                  <c:v>-0.15616535950715801</c:v>
                </c:pt>
                <c:pt idx="76705">
                  <c:v>-0.16459374835812801</c:v>
                </c:pt>
                <c:pt idx="76706">
                  <c:v>-0.21402490957572101</c:v>
                </c:pt>
                <c:pt idx="76707">
                  <c:v>-0.20890475591937199</c:v>
                </c:pt>
                <c:pt idx="76708">
                  <c:v>-0.17198782962676201</c:v>
                </c:pt>
                <c:pt idx="76709">
                  <c:v>-0.17864817763651999</c:v>
                </c:pt>
                <c:pt idx="76710">
                  <c:v>-0.20808256767323299</c:v>
                </c:pt>
                <c:pt idx="76711">
                  <c:v>-0.212467723828208</c:v>
                </c:pt>
                <c:pt idx="76712">
                  <c:v>-0.25112820178436801</c:v>
                </c:pt>
                <c:pt idx="76713">
                  <c:v>-0.26577347292111603</c:v>
                </c:pt>
                <c:pt idx="76714">
                  <c:v>-0.27726473599840501</c:v>
                </c:pt>
                <c:pt idx="76715">
                  <c:v>-0.27875610702806902</c:v>
                </c:pt>
                <c:pt idx="76716">
                  <c:v>-0.234142626175388</c:v>
                </c:pt>
                <c:pt idx="76717">
                  <c:v>-0.24600221495380201</c:v>
                </c:pt>
                <c:pt idx="76718">
                  <c:v>-0.26396048628659602</c:v>
                </c:pt>
                <c:pt idx="76719">
                  <c:v>-0.26229760326638102</c:v>
                </c:pt>
                <c:pt idx="76720">
                  <c:v>-0.23684548299350799</c:v>
                </c:pt>
                <c:pt idx="76721">
                  <c:v>-0.20696793442073</c:v>
                </c:pt>
                <c:pt idx="76722">
                  <c:v>-0.15870068204933499</c:v>
                </c:pt>
                <c:pt idx="76723">
                  <c:v>-0.15417786097580299</c:v>
                </c:pt>
                <c:pt idx="76724">
                  <c:v>-2.95222800922245E-2</c:v>
                </c:pt>
                <c:pt idx="76725">
                  <c:v>4.5193066809393598E-2</c:v>
                </c:pt>
                <c:pt idx="76726">
                  <c:v>2.84477507964284E-2</c:v>
                </c:pt>
                <c:pt idx="76727">
                  <c:v>1.1324181411394E-2</c:v>
                </c:pt>
                <c:pt idx="76728">
                  <c:v>5.0561369196258001E-3</c:v>
                </c:pt>
                <c:pt idx="76729">
                  <c:v>1.1962800576729099E-2</c:v>
                </c:pt>
                <c:pt idx="76730">
                  <c:v>1.3507607738774701E-2</c:v>
                </c:pt>
                <c:pt idx="76731">
                  <c:v>1.4643637037815099E-2</c:v>
                </c:pt>
                <c:pt idx="76732">
                  <c:v>1.5780924072167801E-2</c:v>
                </c:pt>
                <c:pt idx="76733">
                  <c:v>2.4043326529742601E-2</c:v>
                </c:pt>
                <c:pt idx="76734">
                  <c:v>-3.1326545003979002E-2</c:v>
                </c:pt>
                <c:pt idx="76735">
                  <c:v>-3.3241834052704901E-2</c:v>
                </c:pt>
                <c:pt idx="76736">
                  <c:v>-3.44378758205812E-2</c:v>
                </c:pt>
                <c:pt idx="76737">
                  <c:v>-3.8122823466016399E-2</c:v>
                </c:pt>
                <c:pt idx="76738">
                  <c:v>-4.4788907302569098E-2</c:v>
                </c:pt>
                <c:pt idx="76739">
                  <c:v>0.100247420009594</c:v>
                </c:pt>
                <c:pt idx="76740">
                  <c:v>7.5442508391997995E-2</c:v>
                </c:pt>
                <c:pt idx="76741">
                  <c:v>8.8043109325989896E-2</c:v>
                </c:pt>
                <c:pt idx="76742">
                  <c:v>8.1725237638314796E-2</c:v>
                </c:pt>
                <c:pt idx="76743">
                  <c:v>0.10551359921162801</c:v>
                </c:pt>
                <c:pt idx="76744">
                  <c:v>9.9689930946590399E-2</c:v>
                </c:pt>
                <c:pt idx="76745">
                  <c:v>0.100497582053254</c:v>
                </c:pt>
                <c:pt idx="76746">
                  <c:v>9.9689930946590399E-2</c:v>
                </c:pt>
                <c:pt idx="76747">
                  <c:v>0.109691476771407</c:v>
                </c:pt>
                <c:pt idx="76748">
                  <c:v>0.10325298785932401</c:v>
                </c:pt>
                <c:pt idx="76749">
                  <c:v>0.125430735490969</c:v>
                </c:pt>
                <c:pt idx="76750">
                  <c:v>0.109722715739957</c:v>
                </c:pt>
                <c:pt idx="76751">
                  <c:v>0.13388683750851299</c:v>
                </c:pt>
                <c:pt idx="76752">
                  <c:v>0.14120952929615199</c:v>
                </c:pt>
                <c:pt idx="76753">
                  <c:v>0.163405864210972</c:v>
                </c:pt>
                <c:pt idx="76754">
                  <c:v>0.165169302136431</c:v>
                </c:pt>
                <c:pt idx="76755">
                  <c:v>0.28048097182731901</c:v>
                </c:pt>
                <c:pt idx="76756">
                  <c:v>0.289152504783869</c:v>
                </c:pt>
                <c:pt idx="76757">
                  <c:v>0.30162422603122802</c:v>
                </c:pt>
                <c:pt idx="76758">
                  <c:v>0.29388357942712001</c:v>
                </c:pt>
                <c:pt idx="76759">
                  <c:v>0.32712534033804003</c:v>
                </c:pt>
                <c:pt idx="76760">
                  <c:v>0.338122842603161</c:v>
                </c:pt>
                <c:pt idx="76761">
                  <c:v>0.399633137938674</c:v>
                </c:pt>
                <c:pt idx="76762">
                  <c:v>0.348746471493041</c:v>
                </c:pt>
                <c:pt idx="76763">
                  <c:v>0.34214214014450101</c:v>
                </c:pt>
                <c:pt idx="76764">
                  <c:v>8.2293888972915195E-3</c:v>
                </c:pt>
                <c:pt idx="76765">
                  <c:v>-6.2158176533519899E-3</c:v>
                </c:pt>
                <c:pt idx="76766">
                  <c:v>-1.38529961928273E-2</c:v>
                </c:pt>
                <c:pt idx="76767">
                  <c:v>-1.7957081454819699E-2</c:v>
                </c:pt>
                <c:pt idx="76768">
                  <c:v>-2.4612480088006702E-2</c:v>
                </c:pt>
                <c:pt idx="76769">
                  <c:v>-2.0418063959687802E-2</c:v>
                </c:pt>
                <c:pt idx="76770">
                  <c:v>-1.9489645131762101E-2</c:v>
                </c:pt>
                <c:pt idx="76771">
                  <c:v>-1.20477395805596E-2</c:v>
                </c:pt>
                <c:pt idx="76772">
                  <c:v>-3.3687701190871298E-2</c:v>
                </c:pt>
                <c:pt idx="76773">
                  <c:v>-3.8317015280464099E-2</c:v>
                </c:pt>
                <c:pt idx="76774">
                  <c:v>-4.5683752840270701E-2</c:v>
                </c:pt>
                <c:pt idx="76775">
                  <c:v>-4.1687822112911999E-2</c:v>
                </c:pt>
                <c:pt idx="76776">
                  <c:v>-4.72605196759854E-2</c:v>
                </c:pt>
                <c:pt idx="76777">
                  <c:v>-3.7553741649522999E-2</c:v>
                </c:pt>
                <c:pt idx="76778">
                  <c:v>-5.0857088075001201E-2</c:v>
                </c:pt>
                <c:pt idx="76779">
                  <c:v>-4.2025683166807097E-2</c:v>
                </c:pt>
                <c:pt idx="76780">
                  <c:v>-7.4358964772287706E-2</c:v>
                </c:pt>
                <c:pt idx="76781">
                  <c:v>-7.5464237684855995E-2</c:v>
                </c:pt>
                <c:pt idx="76782">
                  <c:v>-7.5488723623926293E-2</c:v>
                </c:pt>
                <c:pt idx="76783">
                  <c:v>-7.66763052744035E-2</c:v>
                </c:pt>
                <c:pt idx="76784">
                  <c:v>-5.9219378837826298E-2</c:v>
                </c:pt>
                <c:pt idx="76785">
                  <c:v>-6.3298418951350494E-2</c:v>
                </c:pt>
                <c:pt idx="76786">
                  <c:v>-0.105053701022781</c:v>
                </c:pt>
                <c:pt idx="76787">
                  <c:v>-0.104582057596627</c:v>
                </c:pt>
                <c:pt idx="76788">
                  <c:v>-8.0264691726354698E-2</c:v>
                </c:pt>
                <c:pt idx="76789">
                  <c:v>-5.8386402042848999E-2</c:v>
                </c:pt>
                <c:pt idx="76790">
                  <c:v>-5.1862677424984099E-2</c:v>
                </c:pt>
                <c:pt idx="76791">
                  <c:v>-5.1481079089812802E-2</c:v>
                </c:pt>
                <c:pt idx="76792">
                  <c:v>-8.0063483172674293E-3</c:v>
                </c:pt>
                <c:pt idx="76793">
                  <c:v>-7.2011063246164497E-3</c:v>
                </c:pt>
                <c:pt idx="76794">
                  <c:v>-1.2511258351501599E-2</c:v>
                </c:pt>
                <c:pt idx="76795">
                  <c:v>-1.06597711609364E-2</c:v>
                </c:pt>
                <c:pt idx="76796">
                  <c:v>-6.8918360695679999E-3</c:v>
                </c:pt>
                <c:pt idx="76797">
                  <c:v>-5.3041267417737103E-3</c:v>
                </c:pt>
                <c:pt idx="76798">
                  <c:v>-1.7813647235848901E-2</c:v>
                </c:pt>
                <c:pt idx="76799">
                  <c:v>-3.6441625198874297E-2</c:v>
                </c:pt>
                <c:pt idx="76800">
                  <c:v>-3.4032213679351997E-2</c:v>
                </c:pt>
                <c:pt idx="76801">
                  <c:v>-1.3592531577492699E-2</c:v>
                </c:pt>
                <c:pt idx="76802">
                  <c:v>1.05837100577945E-2</c:v>
                </c:pt>
                <c:pt idx="76803">
                  <c:v>1.1298812359716999E-2</c:v>
                </c:pt>
                <c:pt idx="76804">
                  <c:v>5.4482343404835803E-3</c:v>
                </c:pt>
                <c:pt idx="76805">
                  <c:v>8.7742439401694503E-3</c:v>
                </c:pt>
                <c:pt idx="76806">
                  <c:v>8.2293888972915195E-3</c:v>
                </c:pt>
                <c:pt idx="76807">
                  <c:v>2.2634987118919001E-3</c:v>
                </c:pt>
                <c:pt idx="76808">
                  <c:v>1.05463397458436E-2</c:v>
                </c:pt>
                <c:pt idx="76809">
                  <c:v>8.5176826264035093E-3</c:v>
                </c:pt>
                <c:pt idx="76810">
                  <c:v>1.4806837103603801E-2</c:v>
                </c:pt>
                <c:pt idx="76811">
                  <c:v>1.15640941809138E-2</c:v>
                </c:pt>
                <c:pt idx="76812">
                  <c:v>1.33543187096549E-2</c:v>
                </c:pt>
                <c:pt idx="76813">
                  <c:v>7.5898076938474201E-3</c:v>
                </c:pt>
                <c:pt idx="76814">
                  <c:v>1.30566009999704E-2</c:v>
                </c:pt>
                <c:pt idx="76815">
                  <c:v>1.19746177780424E-2</c:v>
                </c:pt>
                <c:pt idx="76816">
                  <c:v>1.2576584649414101E-2</c:v>
                </c:pt>
                <c:pt idx="76817">
                  <c:v>1.07985782169623E-2</c:v>
                </c:pt>
                <c:pt idx="76818">
                  <c:v>1.5692183787227199E-2</c:v>
                </c:pt>
                <c:pt idx="76819">
                  <c:v>8.2484677740461906E-3</c:v>
                </c:pt>
                <c:pt idx="76820">
                  <c:v>1.45618152070801E-2</c:v>
                </c:pt>
                <c:pt idx="76821">
                  <c:v>1.07749556469602E-2</c:v>
                </c:pt>
                <c:pt idx="76822">
                  <c:v>1.16267423800628E-2</c:v>
                </c:pt>
                <c:pt idx="76823">
                  <c:v>1.0230883893573999E-2</c:v>
                </c:pt>
                <c:pt idx="76824">
                  <c:v>0.100867683990294</c:v>
                </c:pt>
                <c:pt idx="76825">
                  <c:v>1.33475456871663E-2</c:v>
                </c:pt>
                <c:pt idx="76826">
                  <c:v>1.5004859961247501E-2</c:v>
                </c:pt>
                <c:pt idx="76827">
                  <c:v>-2.91625170268212E-2</c:v>
                </c:pt>
                <c:pt idx="76828">
                  <c:v>-2.1843280585492401E-2</c:v>
                </c:pt>
                <c:pt idx="76829">
                  <c:v>-7.8983445072765696E-2</c:v>
                </c:pt>
                <c:pt idx="76830">
                  <c:v>-8.0499396068423698E-2</c:v>
                </c:pt>
                <c:pt idx="76831">
                  <c:v>-9.7382776418936098E-2</c:v>
                </c:pt>
                <c:pt idx="76832">
                  <c:v>-9.22548193411179E-2</c:v>
                </c:pt>
                <c:pt idx="76833">
                  <c:v>-0.106243348945688</c:v>
                </c:pt>
                <c:pt idx="76834">
                  <c:v>-0.120785659476739</c:v>
                </c:pt>
                <c:pt idx="76835">
                  <c:v>-7.8275146170040305E-2</c:v>
                </c:pt>
                <c:pt idx="76836">
                  <c:v>-7.39682172508484E-2</c:v>
                </c:pt>
                <c:pt idx="76837">
                  <c:v>-7.6614035589131796E-2</c:v>
                </c:pt>
                <c:pt idx="76838">
                  <c:v>-8.6363269852734098E-2</c:v>
                </c:pt>
                <c:pt idx="76839">
                  <c:v>-9.7117999829151799E-2</c:v>
                </c:pt>
                <c:pt idx="76840">
                  <c:v>-9.6398263354559893E-2</c:v>
                </c:pt>
                <c:pt idx="76841">
                  <c:v>-4.7665274806676303E-2</c:v>
                </c:pt>
                <c:pt idx="76842">
                  <c:v>-4.8122079433983798E-2</c:v>
                </c:pt>
                <c:pt idx="76843">
                  <c:v>-4.3911835008041099E-2</c:v>
                </c:pt>
                <c:pt idx="76844">
                  <c:v>5.4890994731485197E-2</c:v>
                </c:pt>
                <c:pt idx="76845">
                  <c:v>0.12656564126490799</c:v>
                </c:pt>
                <c:pt idx="76846">
                  <c:v>0.14046544998190999</c:v>
                </c:pt>
                <c:pt idx="76847">
                  <c:v>7.4412438611190998E-2</c:v>
                </c:pt>
                <c:pt idx="76848">
                  <c:v>-0.10597817315175501</c:v>
                </c:pt>
                <c:pt idx="76849">
                  <c:v>-0.11139374735007899</c:v>
                </c:pt>
                <c:pt idx="76850">
                  <c:v>-0.12080267917214101</c:v>
                </c:pt>
                <c:pt idx="76851">
                  <c:v>-4.4526163321207896E-3</c:v>
                </c:pt>
                <c:pt idx="76852" formatCode="0.00E+00">
                  <c:v>4.9412796794312498E-4</c:v>
                </c:pt>
                <c:pt idx="76853">
                  <c:v>-6.0294973265337896E-3</c:v>
                </c:pt>
                <c:pt idx="76854">
                  <c:v>4.5496352129248399E-3</c:v>
                </c:pt>
                <c:pt idx="76855">
                  <c:v>5.0419930328291498E-3</c:v>
                </c:pt>
                <c:pt idx="76856">
                  <c:v>7.4419136570684696E-3</c:v>
                </c:pt>
                <c:pt idx="76857">
                  <c:v>6.2708538292410802E-3</c:v>
                </c:pt>
                <c:pt idx="76858">
                  <c:v>4.2403726728221097E-2</c:v>
                </c:pt>
                <c:pt idx="76859">
                  <c:v>-0.10634906746881299</c:v>
                </c:pt>
                <c:pt idx="76860">
                  <c:v>-0.106318398834311</c:v>
                </c:pt>
                <c:pt idx="76861">
                  <c:v>-0.11144889881502899</c:v>
                </c:pt>
                <c:pt idx="76862">
                  <c:v>-0.11329242602227101</c:v>
                </c:pt>
                <c:pt idx="76863">
                  <c:v>-0.11064043947081199</c:v>
                </c:pt>
                <c:pt idx="76864">
                  <c:v>-7.0365129719634101E-2</c:v>
                </c:pt>
                <c:pt idx="76865">
                  <c:v>-6.9774379945649098E-2</c:v>
                </c:pt>
                <c:pt idx="76866">
                  <c:v>-7.2599362061186806E-2</c:v>
                </c:pt>
                <c:pt idx="76867">
                  <c:v>-0.208839251432588</c:v>
                </c:pt>
                <c:pt idx="76868">
                  <c:v>-0.215047847950256</c:v>
                </c:pt>
                <c:pt idx="76869">
                  <c:v>-0.20366092017156801</c:v>
                </c:pt>
                <c:pt idx="76870">
                  <c:v>-0.19691529159697399</c:v>
                </c:pt>
                <c:pt idx="76871">
                  <c:v>-0.20464043902977699</c:v>
                </c:pt>
                <c:pt idx="76872">
                  <c:v>-0.15329828116525199</c:v>
                </c:pt>
                <c:pt idx="76873">
                  <c:v>-0.18269608298239801</c:v>
                </c:pt>
                <c:pt idx="76874">
                  <c:v>3.42978473227795E-3</c:v>
                </c:pt>
                <c:pt idx="76875">
                  <c:v>-6.9888534229225904E-2</c:v>
                </c:pt>
                <c:pt idx="76876">
                  <c:v>-9.5637803096621996E-3</c:v>
                </c:pt>
                <c:pt idx="76877">
                  <c:v>-1.0035859759948499E-2</c:v>
                </c:pt>
                <c:pt idx="76878">
                  <c:v>-1.7957842025981299E-2</c:v>
                </c:pt>
                <c:pt idx="76879">
                  <c:v>-3.2710826768845597E-2</c:v>
                </c:pt>
                <c:pt idx="76880">
                  <c:v>-1.8873966880189601E-2</c:v>
                </c:pt>
                <c:pt idx="76881">
                  <c:v>-4.9797570208277298E-2</c:v>
                </c:pt>
                <c:pt idx="76882">
                  <c:v>-4.6812880649780002E-2</c:v>
                </c:pt>
                <c:pt idx="76883">
                  <c:v>-6.5192600972480794E-2</c:v>
                </c:pt>
                <c:pt idx="76884">
                  <c:v>-5.4028235017918598E-2</c:v>
                </c:pt>
                <c:pt idx="76885">
                  <c:v>-5.0306796580480803E-2</c:v>
                </c:pt>
                <c:pt idx="76886">
                  <c:v>0.120985323503726</c:v>
                </c:pt>
                <c:pt idx="76887">
                  <c:v>8.0212862474808803E-3</c:v>
                </c:pt>
                <c:pt idx="76888">
                  <c:v>-1.8274388995385301E-2</c:v>
                </c:pt>
                <c:pt idx="76889">
                  <c:v>-3.9421512567162399E-2</c:v>
                </c:pt>
                <c:pt idx="76890">
                  <c:v>-4.0272849178287301E-2</c:v>
                </c:pt>
                <c:pt idx="76891">
                  <c:v>-6.1886264547178001E-2</c:v>
                </c:pt>
                <c:pt idx="76892">
                  <c:v>-6.1421307371940501E-2</c:v>
                </c:pt>
                <c:pt idx="76893">
                  <c:v>-6.63023149583057E-2</c:v>
                </c:pt>
                <c:pt idx="76894">
                  <c:v>-6.7554378531546E-2</c:v>
                </c:pt>
                <c:pt idx="76895">
                  <c:v>-3.3908406479330397E-2</c:v>
                </c:pt>
                <c:pt idx="76896">
                  <c:v>-3.08758401820854E-2</c:v>
                </c:pt>
                <c:pt idx="76897">
                  <c:v>-3.0372068554440999E-2</c:v>
                </c:pt>
                <c:pt idx="76898">
                  <c:v>-3.2440392638395099E-2</c:v>
                </c:pt>
                <c:pt idx="76899">
                  <c:v>-2.81142992862915E-2</c:v>
                </c:pt>
                <c:pt idx="76900">
                  <c:v>-1.6654547738961599E-2</c:v>
                </c:pt>
                <c:pt idx="76901">
                  <c:v>-0.140202176558827</c:v>
                </c:pt>
                <c:pt idx="76902">
                  <c:v>-0.14336427548027</c:v>
                </c:pt>
                <c:pt idx="76903">
                  <c:v>-0.16917488426371799</c:v>
                </c:pt>
                <c:pt idx="76904">
                  <c:v>-0.16943924659176099</c:v>
                </c:pt>
                <c:pt idx="76905">
                  <c:v>-0.23614604764338901</c:v>
                </c:pt>
                <c:pt idx="76906">
                  <c:v>-0.23459607395884199</c:v>
                </c:pt>
                <c:pt idx="76907">
                  <c:v>-0.245466325319562</c:v>
                </c:pt>
                <c:pt idx="76908">
                  <c:v>-0.210799557215438</c:v>
                </c:pt>
                <c:pt idx="76909">
                  <c:v>-0.210951375873207</c:v>
                </c:pt>
                <c:pt idx="76910">
                  <c:v>-0.14968410125579401</c:v>
                </c:pt>
                <c:pt idx="76911">
                  <c:v>-0.17437109010464699</c:v>
                </c:pt>
                <c:pt idx="76912">
                  <c:v>-0.111447417079061</c:v>
                </c:pt>
                <c:pt idx="76913">
                  <c:v>-0.113889621702649</c:v>
                </c:pt>
                <c:pt idx="76914">
                  <c:v>-4.5314949704040597E-3</c:v>
                </c:pt>
                <c:pt idx="76915">
                  <c:v>-0.11537830417728399</c:v>
                </c:pt>
                <c:pt idx="76916">
                  <c:v>-0.110604553306519</c:v>
                </c:pt>
                <c:pt idx="76917">
                  <c:v>-0.116584316661899</c:v>
                </c:pt>
                <c:pt idx="76918">
                  <c:v>-0.12502496815733</c:v>
                </c:pt>
                <c:pt idx="76919">
                  <c:v>-0.138503685449127</c:v>
                </c:pt>
                <c:pt idx="76920">
                  <c:v>-0.14137119473120099</c:v>
                </c:pt>
                <c:pt idx="76921">
                  <c:v>-0.132250305772142</c:v>
                </c:pt>
                <c:pt idx="76922">
                  <c:v>-0.12800364491816699</c:v>
                </c:pt>
                <c:pt idx="76923">
                  <c:v>-0.22978858900235399</c:v>
                </c:pt>
                <c:pt idx="76924">
                  <c:v>-0.20987951067747301</c:v>
                </c:pt>
                <c:pt idx="76925">
                  <c:v>-0.23559337702694999</c:v>
                </c:pt>
                <c:pt idx="76926">
                  <c:v>-0.24777707984849701</c:v>
                </c:pt>
                <c:pt idx="76927">
                  <c:v>1.3075100170134499E-3</c:v>
                </c:pt>
                <c:pt idx="76928">
                  <c:v>6.5043109336107002E-3</c:v>
                </c:pt>
                <c:pt idx="76929">
                  <c:v>5.7218875023610201E-3</c:v>
                </c:pt>
                <c:pt idx="76930">
                  <c:v>-1.79478460835393E-2</c:v>
                </c:pt>
                <c:pt idx="76931">
                  <c:v>-2.1108022165915601E-2</c:v>
                </c:pt>
                <c:pt idx="76932">
                  <c:v>1.41633381985986E-2</c:v>
                </c:pt>
                <c:pt idx="76933">
                  <c:v>1.12843368183495E-2</c:v>
                </c:pt>
                <c:pt idx="76934">
                  <c:v>9.3404086147093005E-3</c:v>
                </c:pt>
                <c:pt idx="76935">
                  <c:v>5.6300808546203502E-3</c:v>
                </c:pt>
                <c:pt idx="76936">
                  <c:v>5.3672790126575399E-3</c:v>
                </c:pt>
                <c:pt idx="76937">
                  <c:v>2.3731802316597698E-3</c:v>
                </c:pt>
                <c:pt idx="76938">
                  <c:v>0.12950832141375901</c:v>
                </c:pt>
                <c:pt idx="76939">
                  <c:v>0.12683499066951301</c:v>
                </c:pt>
                <c:pt idx="76940">
                  <c:v>0.142243020929225</c:v>
                </c:pt>
                <c:pt idx="76941">
                  <c:v>0.14111431761094101</c:v>
                </c:pt>
                <c:pt idx="76942">
                  <c:v>0.15294603947622301</c:v>
                </c:pt>
                <c:pt idx="76943">
                  <c:v>0.132810606844292</c:v>
                </c:pt>
                <c:pt idx="76944">
                  <c:v>0.13367055926160001</c:v>
                </c:pt>
                <c:pt idx="76945">
                  <c:v>0.13006673090099999</c:v>
                </c:pt>
                <c:pt idx="76946">
                  <c:v>0.14437047062834901</c:v>
                </c:pt>
                <c:pt idx="76947">
                  <c:v>0.14342358354514401</c:v>
                </c:pt>
                <c:pt idx="76948">
                  <c:v>0.147498143599711</c:v>
                </c:pt>
                <c:pt idx="76949">
                  <c:v>0.1413747375271</c:v>
                </c:pt>
                <c:pt idx="76950">
                  <c:v>0.16162391096422901</c:v>
                </c:pt>
                <c:pt idx="76951">
                  <c:v>0.15545098065927801</c:v>
                </c:pt>
                <c:pt idx="76952">
                  <c:v>0.16671730464694301</c:v>
                </c:pt>
                <c:pt idx="76953">
                  <c:v>0.17031554982750199</c:v>
                </c:pt>
                <c:pt idx="76954">
                  <c:v>0.19594097453965401</c:v>
                </c:pt>
                <c:pt idx="76955">
                  <c:v>0.18728061494095799</c:v>
                </c:pt>
                <c:pt idx="76956">
                  <c:v>0.20976521767757</c:v>
                </c:pt>
                <c:pt idx="76957">
                  <c:v>0.22909721846066999</c:v>
                </c:pt>
                <c:pt idx="76958">
                  <c:v>0.27717921689585701</c:v>
                </c:pt>
                <c:pt idx="76959">
                  <c:v>0.29700639650721899</c:v>
                </c:pt>
                <c:pt idx="76960">
                  <c:v>0.28417627327504302</c:v>
                </c:pt>
                <c:pt idx="76961">
                  <c:v>0.29919176567368699</c:v>
                </c:pt>
                <c:pt idx="76962">
                  <c:v>0.34587945331582098</c:v>
                </c:pt>
                <c:pt idx="76963">
                  <c:v>0.371714354591763</c:v>
                </c:pt>
                <c:pt idx="76964">
                  <c:v>0.39150358343693398</c:v>
                </c:pt>
                <c:pt idx="76965">
                  <c:v>0.40582488043584303</c:v>
                </c:pt>
                <c:pt idx="76966">
                  <c:v>0.52388137217503505</c:v>
                </c:pt>
                <c:pt idx="76967">
                  <c:v>0.52266153748070598</c:v>
                </c:pt>
                <c:pt idx="76968">
                  <c:v>0.62539460380744805</c:v>
                </c:pt>
                <c:pt idx="76969">
                  <c:v>0.60382368957550903</c:v>
                </c:pt>
                <c:pt idx="76970">
                  <c:v>0.68182329505448402</c:v>
                </c:pt>
                <c:pt idx="76971">
                  <c:v>0.69969221307290097</c:v>
                </c:pt>
                <c:pt idx="76972">
                  <c:v>0.73141271724435997</c:v>
                </c:pt>
                <c:pt idx="76973">
                  <c:v>0.70678005476318195</c:v>
                </c:pt>
                <c:pt idx="76974">
                  <c:v>0.71877624091829695</c:v>
                </c:pt>
                <c:pt idx="76975">
                  <c:v>0.71506873187628905</c:v>
                </c:pt>
                <c:pt idx="76976">
                  <c:v>0.67479079331681302</c:v>
                </c:pt>
                <c:pt idx="76977">
                  <c:v>0.66096691387207096</c:v>
                </c:pt>
                <c:pt idx="76978">
                  <c:v>0.77951130383723799</c:v>
                </c:pt>
                <c:pt idx="76979">
                  <c:v>0.74887517079811605</c:v>
                </c:pt>
                <c:pt idx="76980">
                  <c:v>0.76288718793643595</c:v>
                </c:pt>
                <c:pt idx="76981">
                  <c:v>-3.3502190299197201E-3</c:v>
                </c:pt>
                <c:pt idx="76982">
                  <c:v>1.9876022370350899E-2</c:v>
                </c:pt>
                <c:pt idx="76983">
                  <c:v>1.6546180629287002E-2</c:v>
                </c:pt>
                <c:pt idx="76984">
                  <c:v>2.2300558360009302E-2</c:v>
                </c:pt>
                <c:pt idx="76985">
                  <c:v>2.34821986222402E-2</c:v>
                </c:pt>
                <c:pt idx="76986">
                  <c:v>3.13213507790834E-2</c:v>
                </c:pt>
                <c:pt idx="76987">
                  <c:v>2.89336721558568E-2</c:v>
                </c:pt>
                <c:pt idx="76988">
                  <c:v>2.4698463055279299E-2</c:v>
                </c:pt>
                <c:pt idx="76989">
                  <c:v>-0.114345113050902</c:v>
                </c:pt>
                <c:pt idx="76990">
                  <c:v>-5.5298446727558098E-2</c:v>
                </c:pt>
                <c:pt idx="76991">
                  <c:v>-4.8259569561088497E-2</c:v>
                </c:pt>
                <c:pt idx="76992">
                  <c:v>8.9166542367624599E-2</c:v>
                </c:pt>
                <c:pt idx="76993">
                  <c:v>9.3578260848953002E-2</c:v>
                </c:pt>
                <c:pt idx="76994">
                  <c:v>0.15473455723458601</c:v>
                </c:pt>
                <c:pt idx="76995">
                  <c:v>8.7734470793334705E-3</c:v>
                </c:pt>
                <c:pt idx="76996">
                  <c:v>1.4660902590656499E-2</c:v>
                </c:pt>
                <c:pt idx="76997">
                  <c:v>1.37578073816932E-2</c:v>
                </c:pt>
                <c:pt idx="76998">
                  <c:v>2.0344465311903301E-2</c:v>
                </c:pt>
                <c:pt idx="76999">
                  <c:v>1.70946307809394E-2</c:v>
                </c:pt>
                <c:pt idx="77000">
                  <c:v>2.1903026400475499E-2</c:v>
                </c:pt>
                <c:pt idx="77001">
                  <c:v>1.8201084111540901E-2</c:v>
                </c:pt>
                <c:pt idx="77002">
                  <c:v>6.0657159599308598E-2</c:v>
                </c:pt>
                <c:pt idx="77003">
                  <c:v>6.3084714125130198E-2</c:v>
                </c:pt>
                <c:pt idx="77004">
                  <c:v>0.20300623944048901</c:v>
                </c:pt>
                <c:pt idx="77005">
                  <c:v>0.20172951461435701</c:v>
                </c:pt>
                <c:pt idx="77006">
                  <c:v>0.21568227446777799</c:v>
                </c:pt>
                <c:pt idx="77007">
                  <c:v>0.215091514971226</c:v>
                </c:pt>
                <c:pt idx="77008">
                  <c:v>0.21167288950001401</c:v>
                </c:pt>
                <c:pt idx="77009">
                  <c:v>0.21081496211060299</c:v>
                </c:pt>
                <c:pt idx="77010">
                  <c:v>0.19623280413657501</c:v>
                </c:pt>
                <c:pt idx="77011">
                  <c:v>0.25202553490499002</c:v>
                </c:pt>
                <c:pt idx="77012">
                  <c:v>0.24649901623307199</c:v>
                </c:pt>
                <c:pt idx="77013">
                  <c:v>0.19564447341692701</c:v>
                </c:pt>
                <c:pt idx="77014">
                  <c:v>0.19873395953062301</c:v>
                </c:pt>
                <c:pt idx="77015">
                  <c:v>0.24624280004364399</c:v>
                </c:pt>
                <c:pt idx="77016">
                  <c:v>0.24396997261242501</c:v>
                </c:pt>
                <c:pt idx="77017">
                  <c:v>0.26796254153295601</c:v>
                </c:pt>
                <c:pt idx="77018">
                  <c:v>0.26983823576022398</c:v>
                </c:pt>
                <c:pt idx="77019">
                  <c:v>0.30811271622862402</c:v>
                </c:pt>
                <c:pt idx="77020">
                  <c:v>0.33799990423023701</c:v>
                </c:pt>
                <c:pt idx="77021">
                  <c:v>0.33337047460575697</c:v>
                </c:pt>
                <c:pt idx="77022">
                  <c:v>0.34445308508631001</c:v>
                </c:pt>
                <c:pt idx="77023">
                  <c:v>0.34668053263505899</c:v>
                </c:pt>
                <c:pt idx="77024">
                  <c:v>0.49503307917274503</c:v>
                </c:pt>
                <c:pt idx="77025">
                  <c:v>0.39498134751610198</c:v>
                </c:pt>
                <c:pt idx="77026">
                  <c:v>0.44690187651254398</c:v>
                </c:pt>
                <c:pt idx="77027">
                  <c:v>0.47240631910219999</c:v>
                </c:pt>
                <c:pt idx="77028">
                  <c:v>0.59176178772849297</c:v>
                </c:pt>
                <c:pt idx="77029">
                  <c:v>0.58452241087402901</c:v>
                </c:pt>
                <c:pt idx="77030">
                  <c:v>0.60924675499131098</c:v>
                </c:pt>
                <c:pt idx="77031">
                  <c:v>0.58839014995910199</c:v>
                </c:pt>
                <c:pt idx="77032">
                  <c:v>0.64286500718744399</c:v>
                </c:pt>
                <c:pt idx="77033">
                  <c:v>0.55384286135428695</c:v>
                </c:pt>
                <c:pt idx="77034">
                  <c:v>0.55846813784026195</c:v>
                </c:pt>
                <c:pt idx="77035">
                  <c:v>0.61920419571143903</c:v>
                </c:pt>
                <c:pt idx="77036">
                  <c:v>0.575716497906263</c:v>
                </c:pt>
                <c:pt idx="77037">
                  <c:v>0.548628098004734</c:v>
                </c:pt>
                <c:pt idx="77038">
                  <c:v>0.56087046600200596</c:v>
                </c:pt>
                <c:pt idx="77039">
                  <c:v>0.61816603399986303</c:v>
                </c:pt>
                <c:pt idx="77040">
                  <c:v>0.634675728867647</c:v>
                </c:pt>
                <c:pt idx="77041">
                  <c:v>0.67374686532223504</c:v>
                </c:pt>
                <c:pt idx="77042">
                  <c:v>0.70164929723256297</c:v>
                </c:pt>
                <c:pt idx="77043">
                  <c:v>0.68764458138984197</c:v>
                </c:pt>
                <c:pt idx="77044">
                  <c:v>0.73200568051817705</c:v>
                </c:pt>
                <c:pt idx="77045">
                  <c:v>0.73461787201386397</c:v>
                </c:pt>
                <c:pt idx="77046">
                  <c:v>0.70602129137415504</c:v>
                </c:pt>
                <c:pt idx="77047" formatCode="0.00E+00">
                  <c:v>-1.49314068691452E-5</c:v>
                </c:pt>
                <c:pt idx="77048">
                  <c:v>6.0710320717727298E-3</c:v>
                </c:pt>
                <c:pt idx="77049">
                  <c:v>1.2292504966731001E-3</c:v>
                </c:pt>
                <c:pt idx="77050">
                  <c:v>5.01155227921978E-3</c:v>
                </c:pt>
                <c:pt idx="77051">
                  <c:v>2.1325501320585902E-3</c:v>
                </c:pt>
                <c:pt idx="77052">
                  <c:v>1.09716016899485E-3</c:v>
                </c:pt>
                <c:pt idx="77053">
                  <c:v>-6.4513968744648303E-3</c:v>
                </c:pt>
                <c:pt idx="77054">
                  <c:v>9.7231278420255501E-2</c:v>
                </c:pt>
                <c:pt idx="77055">
                  <c:v>9.5331624524140193E-2</c:v>
                </c:pt>
                <c:pt idx="77056">
                  <c:v>0.21494546329353001</c:v>
                </c:pt>
                <c:pt idx="77057">
                  <c:v>0.220625993240255</c:v>
                </c:pt>
                <c:pt idx="77058">
                  <c:v>0.23511378391576501</c:v>
                </c:pt>
                <c:pt idx="77059">
                  <c:v>0.242754613612438</c:v>
                </c:pt>
                <c:pt idx="77060">
                  <c:v>0.37323434551262902</c:v>
                </c:pt>
                <c:pt idx="77061">
                  <c:v>-7.7633860989625401E-3</c:v>
                </c:pt>
                <c:pt idx="77062">
                  <c:v>-8.8956043432968299E-3</c:v>
                </c:pt>
                <c:pt idx="77063">
                  <c:v>-3.7245103825462801E-3</c:v>
                </c:pt>
                <c:pt idx="77064">
                  <c:v>-6.71579511952646E-3</c:v>
                </c:pt>
                <c:pt idx="77065">
                  <c:v>-3.9702777111820797E-3</c:v>
                </c:pt>
                <c:pt idx="77066">
                  <c:v>-6.8157602468681402E-3</c:v>
                </c:pt>
                <c:pt idx="77067">
                  <c:v>-2.9280306221111298E-2</c:v>
                </c:pt>
                <c:pt idx="77068">
                  <c:v>-4.9227276553118699E-3</c:v>
                </c:pt>
                <c:pt idx="77069">
                  <c:v>2.91772759239172E-3</c:v>
                </c:pt>
                <c:pt idx="77070">
                  <c:v>-2.0602091055594799E-3</c:v>
                </c:pt>
                <c:pt idx="77071">
                  <c:v>1.7609655095776701E-2</c:v>
                </c:pt>
                <c:pt idx="77072">
                  <c:v>1.2619533000312899E-2</c:v>
                </c:pt>
                <c:pt idx="77073">
                  <c:v>5.9957621379012E-3</c:v>
                </c:pt>
                <c:pt idx="77074">
                  <c:v>6.4219188434659902E-3</c:v>
                </c:pt>
                <c:pt idx="77075">
                  <c:v>2.30168684624678E-2</c:v>
                </c:pt>
                <c:pt idx="77076">
                  <c:v>2.6651516882965201E-2</c:v>
                </c:pt>
                <c:pt idx="77077">
                  <c:v>4.8327234783421102E-2</c:v>
                </c:pt>
                <c:pt idx="77078">
                  <c:v>-9.7860450172241098E-2</c:v>
                </c:pt>
                <c:pt idx="77079">
                  <c:v>-9.9727731036273803E-2</c:v>
                </c:pt>
                <c:pt idx="77080">
                  <c:v>-9.9031233008400402E-2</c:v>
                </c:pt>
                <c:pt idx="77081">
                  <c:v>-8.8456005094126294E-2</c:v>
                </c:pt>
                <c:pt idx="77082">
                  <c:v>-9.4228264011114005E-2</c:v>
                </c:pt>
                <c:pt idx="77083">
                  <c:v>-0.10359204943252399</c:v>
                </c:pt>
                <c:pt idx="77084">
                  <c:v>-0.13227114536902601</c:v>
                </c:pt>
                <c:pt idx="77085">
                  <c:v>-5.4820946359136202E-2</c:v>
                </c:pt>
                <c:pt idx="77086">
                  <c:v>-7.1928609361084195E-2</c:v>
                </c:pt>
                <c:pt idx="77087">
                  <c:v>-5.0200154533360797E-2</c:v>
                </c:pt>
                <c:pt idx="77088">
                  <c:v>9.0297132125147696E-3</c:v>
                </c:pt>
                <c:pt idx="77089">
                  <c:v>1.6630240083440599E-2</c:v>
                </c:pt>
                <c:pt idx="77090">
                  <c:v>-6.4773850505236596E-2</c:v>
                </c:pt>
                <c:pt idx="77091">
                  <c:v>6.5247659151888404E-2</c:v>
                </c:pt>
                <c:pt idx="77092">
                  <c:v>3.6721751402788799E-2</c:v>
                </c:pt>
                <c:pt idx="77093">
                  <c:v>6.2596988782332705E-2</c:v>
                </c:pt>
                <c:pt idx="77094">
                  <c:v>4.6483139152787997E-2</c:v>
                </c:pt>
                <c:pt idx="77095">
                  <c:v>7.7992089299052603E-2</c:v>
                </c:pt>
                <c:pt idx="77096">
                  <c:v>8.3939781472553501E-2</c:v>
                </c:pt>
                <c:pt idx="77097">
                  <c:v>0.109242805155589</c:v>
                </c:pt>
                <c:pt idx="77098">
                  <c:v>0.19485129924925801</c:v>
                </c:pt>
                <c:pt idx="77099">
                  <c:v>0.21427909910743601</c:v>
                </c:pt>
                <c:pt idx="77100">
                  <c:v>0.19035856329449699</c:v>
                </c:pt>
                <c:pt idx="77101">
                  <c:v>0.25227941423393002</c:v>
                </c:pt>
                <c:pt idx="77102">
                  <c:v>0.29167169341274701</c:v>
                </c:pt>
                <c:pt idx="77103">
                  <c:v>0.31581100383910898</c:v>
                </c:pt>
                <c:pt idx="77104">
                  <c:v>0.22249560970573701</c:v>
                </c:pt>
                <c:pt idx="77105">
                  <c:v>0.252309703791398</c:v>
                </c:pt>
                <c:pt idx="77106">
                  <c:v>-7.6428553947132096E-3</c:v>
                </c:pt>
                <c:pt idx="77107">
                  <c:v>-1.36237295177807E-2</c:v>
                </c:pt>
                <c:pt idx="77108">
                  <c:v>-9.6323433323037798E-3</c:v>
                </c:pt>
                <c:pt idx="77109">
                  <c:v>-1.37225224795825E-2</c:v>
                </c:pt>
                <c:pt idx="77110">
                  <c:v>-9.7916107516089392E-3</c:v>
                </c:pt>
                <c:pt idx="77111">
                  <c:v>-0.128313187906238</c:v>
                </c:pt>
                <c:pt idx="77112">
                  <c:v>-2.5334100575685001E-2</c:v>
                </c:pt>
                <c:pt idx="77113">
                  <c:v>-3.3236606266140001E-2</c:v>
                </c:pt>
                <c:pt idx="77114">
                  <c:v>-1.19616340427923E-2</c:v>
                </c:pt>
                <c:pt idx="77115">
                  <c:v>-1.02835509811578E-2</c:v>
                </c:pt>
                <c:pt idx="77116">
                  <c:v>-9.0835098725019492E-3</c:v>
                </c:pt>
                <c:pt idx="77117">
                  <c:v>-4.9125623066346803E-2</c:v>
                </c:pt>
                <c:pt idx="77118">
                  <c:v>4.6193217459293598E-2</c:v>
                </c:pt>
                <c:pt idx="77119">
                  <c:v>4.9407334964475198E-2</c:v>
                </c:pt>
                <c:pt idx="77120">
                  <c:v>-1.7836472287144901E-2</c:v>
                </c:pt>
                <c:pt idx="77121">
                  <c:v>-2.2932708408129401E-2</c:v>
                </c:pt>
                <c:pt idx="77122">
                  <c:v>6.5500765640167102E-2</c:v>
                </c:pt>
                <c:pt idx="77123">
                  <c:v>4.17671769379852E-2</c:v>
                </c:pt>
                <c:pt idx="77124">
                  <c:v>-0.19213888991083899</c:v>
                </c:pt>
                <c:pt idx="77125">
                  <c:v>-0.209482370164044</c:v>
                </c:pt>
                <c:pt idx="77126">
                  <c:v>-0.209950203614688</c:v>
                </c:pt>
                <c:pt idx="77127">
                  <c:v>-0.22120635579144199</c:v>
                </c:pt>
                <c:pt idx="77128">
                  <c:v>-0.220517897585808</c:v>
                </c:pt>
                <c:pt idx="77129">
                  <c:v>-0.22741305977165199</c:v>
                </c:pt>
                <c:pt idx="77130">
                  <c:v>-0.20459078859067301</c:v>
                </c:pt>
                <c:pt idx="77131">
                  <c:v>-0.21019493819228799</c:v>
                </c:pt>
                <c:pt idx="77132">
                  <c:v>-0.19346245184525801</c:v>
                </c:pt>
                <c:pt idx="77133">
                  <c:v>-0.20604834109402001</c:v>
                </c:pt>
                <c:pt idx="77134">
                  <c:v>-0.19965876737038299</c:v>
                </c:pt>
                <c:pt idx="77135">
                  <c:v>-0.20687061630224199</c:v>
                </c:pt>
                <c:pt idx="77136">
                  <c:v>-0.17565204737069501</c:v>
                </c:pt>
                <c:pt idx="77137">
                  <c:v>-0.153028057550508</c:v>
                </c:pt>
                <c:pt idx="77138">
                  <c:v>-0.201579998491383</c:v>
                </c:pt>
                <c:pt idx="77139">
                  <c:v>-0.25561371988986897</c:v>
                </c:pt>
                <c:pt idx="77140">
                  <c:v>-0.25364720836016702</c:v>
                </c:pt>
                <c:pt idx="77141">
                  <c:v>-0.27022916038193101</c:v>
                </c:pt>
                <c:pt idx="77142">
                  <c:v>-0.22170849966874501</c:v>
                </c:pt>
                <c:pt idx="77143">
                  <c:v>-0.22546237324228099</c:v>
                </c:pt>
                <c:pt idx="77144">
                  <c:v>-0.20607518251166901</c:v>
                </c:pt>
                <c:pt idx="77145">
                  <c:v>-0.194055928024191</c:v>
                </c:pt>
                <c:pt idx="77146">
                  <c:v>-0.100879629034554</c:v>
                </c:pt>
                <c:pt idx="77147">
                  <c:v>-0.102511890476724</c:v>
                </c:pt>
                <c:pt idx="77148">
                  <c:v>-0.101643427422394</c:v>
                </c:pt>
                <c:pt idx="77149">
                  <c:v>-0.113024296712883</c:v>
                </c:pt>
                <c:pt idx="77150">
                  <c:v>0.147535588530054</c:v>
                </c:pt>
                <c:pt idx="77151">
                  <c:v>-3.2504582346111803E-2</c:v>
                </c:pt>
                <c:pt idx="77152">
                  <c:v>9.8950549976648504E-3</c:v>
                </c:pt>
                <c:pt idx="77153">
                  <c:v>-0.17532433856301</c:v>
                </c:pt>
                <c:pt idx="77154">
                  <c:v>-0.130065164209682</c:v>
                </c:pt>
                <c:pt idx="77155">
                  <c:v>-0.13977168198228701</c:v>
                </c:pt>
                <c:pt idx="77156">
                  <c:v>-0.13453703191334401</c:v>
                </c:pt>
                <c:pt idx="77157">
                  <c:v>-0.19354125174809</c:v>
                </c:pt>
                <c:pt idx="77158">
                  <c:v>-0.18052506799334</c:v>
                </c:pt>
                <c:pt idx="77159">
                  <c:v>-0.19514784681953901</c:v>
                </c:pt>
                <c:pt idx="77160">
                  <c:v>-0.171488603819694</c:v>
                </c:pt>
                <c:pt idx="77161">
                  <c:v>-1.2126102288790601E-2</c:v>
                </c:pt>
                <c:pt idx="77162">
                  <c:v>-1.33069750243772E-2</c:v>
                </c:pt>
                <c:pt idx="77163">
                  <c:v>-1.24205526173293E-3</c:v>
                </c:pt>
                <c:pt idx="77164">
                  <c:v>-5.9742183510154102E-3</c:v>
                </c:pt>
                <c:pt idx="77165">
                  <c:v>9.0854481604172293E-3</c:v>
                </c:pt>
                <c:pt idx="77166">
                  <c:v>6.1105202171192197E-3</c:v>
                </c:pt>
                <c:pt idx="77167">
                  <c:v>1.6861365124110898E-2</c:v>
                </c:pt>
                <c:pt idx="77168">
                  <c:v>1.3811390971805299E-2</c:v>
                </c:pt>
                <c:pt idx="77169">
                  <c:v>1.5494549455882399E-2</c:v>
                </c:pt>
                <c:pt idx="77170">
                  <c:v>9.5889939074833494E-3</c:v>
                </c:pt>
                <c:pt idx="77171">
                  <c:v>2.4420010725277198E-2</c:v>
                </c:pt>
                <c:pt idx="77172">
                  <c:v>1.42306821548092E-2</c:v>
                </c:pt>
                <c:pt idx="77173">
                  <c:v>2.3830705436038001E-2</c:v>
                </c:pt>
                <c:pt idx="77174">
                  <c:v>2.3867241375677899E-2</c:v>
                </c:pt>
                <c:pt idx="77175">
                  <c:v>3.42798005370634E-2</c:v>
                </c:pt>
                <c:pt idx="77176">
                  <c:v>6.5594621425239599E-2</c:v>
                </c:pt>
                <c:pt idx="77177">
                  <c:v>9.0170675249506796E-2</c:v>
                </c:pt>
                <c:pt idx="77178">
                  <c:v>8.8566689330516105E-2</c:v>
                </c:pt>
                <c:pt idx="77179">
                  <c:v>0.101333374823601</c:v>
                </c:pt>
                <c:pt idx="77180">
                  <c:v>9.6307733331314205E-2</c:v>
                </c:pt>
                <c:pt idx="77181">
                  <c:v>0.105347234465169</c:v>
                </c:pt>
                <c:pt idx="77182">
                  <c:v>0.107241620118439</c:v>
                </c:pt>
                <c:pt idx="77183">
                  <c:v>0.11864494867204201</c:v>
                </c:pt>
                <c:pt idx="77184">
                  <c:v>0.124920706195879</c:v>
                </c:pt>
                <c:pt idx="77185">
                  <c:v>0.141499459822994</c:v>
                </c:pt>
                <c:pt idx="77186">
                  <c:v>0.14188874179799699</c:v>
                </c:pt>
                <c:pt idx="77187">
                  <c:v>0.14509175838100399</c:v>
                </c:pt>
                <c:pt idx="77188">
                  <c:v>0.14643607665785199</c:v>
                </c:pt>
                <c:pt idx="77189">
                  <c:v>0.14646608664315899</c:v>
                </c:pt>
                <c:pt idx="77190">
                  <c:v>0.15162449401250599</c:v>
                </c:pt>
                <c:pt idx="77191">
                  <c:v>0.156339837621325</c:v>
                </c:pt>
                <c:pt idx="77192">
                  <c:v>0.142913164713633</c:v>
                </c:pt>
                <c:pt idx="77193">
                  <c:v>0.15779366816840101</c:v>
                </c:pt>
                <c:pt idx="77194">
                  <c:v>0.15586146466221901</c:v>
                </c:pt>
                <c:pt idx="77195">
                  <c:v>0.20750253397728199</c:v>
                </c:pt>
                <c:pt idx="77196">
                  <c:v>0.216014539379835</c:v>
                </c:pt>
                <c:pt idx="77197">
                  <c:v>0.23389717999590101</c:v>
                </c:pt>
                <c:pt idx="77198" formatCode="0.00E+00">
                  <c:v>-2.3557249486660901E-4</c:v>
                </c:pt>
                <c:pt idx="77199">
                  <c:v>-6.36440932258075E-3</c:v>
                </c:pt>
                <c:pt idx="77200" formatCode="0.00E+00">
                  <c:v>-3.1228759961465699E-4</c:v>
                </c:pt>
                <c:pt idx="77201">
                  <c:v>-6.4891396177264504E-3</c:v>
                </c:pt>
                <c:pt idx="77202">
                  <c:v>-1.1298532734703401E-2</c:v>
                </c:pt>
                <c:pt idx="77203">
                  <c:v>-1.52334385605121E-2</c:v>
                </c:pt>
                <c:pt idx="77204">
                  <c:v>-1.34016712273299E-2</c:v>
                </c:pt>
                <c:pt idx="77205">
                  <c:v>-1.40888444173221E-2</c:v>
                </c:pt>
                <c:pt idx="77206">
                  <c:v>3.6449991797544699E-3</c:v>
                </c:pt>
                <c:pt idx="77207">
                  <c:v>-5.2367335317282403E-2</c:v>
                </c:pt>
                <c:pt idx="77208">
                  <c:v>-3.9594923919219698E-2</c:v>
                </c:pt>
                <c:pt idx="77209">
                  <c:v>-3.9358219688264001E-2</c:v>
                </c:pt>
                <c:pt idx="77210">
                  <c:v>-3.9031388806880001E-2</c:v>
                </c:pt>
                <c:pt idx="77211">
                  <c:v>-9.9087406629891198E-2</c:v>
                </c:pt>
                <c:pt idx="77212">
                  <c:v>-3.5634517398284597E-2</c:v>
                </c:pt>
                <c:pt idx="77213">
                  <c:v>-4.0192148242047303E-2</c:v>
                </c:pt>
                <c:pt idx="77214">
                  <c:v>-3.8721593839201797E-2</c:v>
                </c:pt>
                <c:pt idx="77215">
                  <c:v>-0.145015452206568</c:v>
                </c:pt>
                <c:pt idx="77216">
                  <c:v>-0.152232444583907</c:v>
                </c:pt>
                <c:pt idx="77217">
                  <c:v>-0.17129592393165699</c:v>
                </c:pt>
                <c:pt idx="77218">
                  <c:v>-5.2713124548793497E-2</c:v>
                </c:pt>
                <c:pt idx="77219">
                  <c:v>-4.3673482762974697E-2</c:v>
                </c:pt>
                <c:pt idx="77220">
                  <c:v>-4.2871369765238899E-2</c:v>
                </c:pt>
                <c:pt idx="77221">
                  <c:v>-0.19511696384844601</c:v>
                </c:pt>
                <c:pt idx="77222">
                  <c:v>-0.20311085074235399</c:v>
                </c:pt>
                <c:pt idx="77223">
                  <c:v>-0.22151462479815001</c:v>
                </c:pt>
                <c:pt idx="77224">
                  <c:v>-0.24338639665745199</c:v>
                </c:pt>
                <c:pt idx="77225">
                  <c:v>-0.36466543044528699</c:v>
                </c:pt>
                <c:pt idx="77226">
                  <c:v>-0.15644741000476201</c:v>
                </c:pt>
                <c:pt idx="77227">
                  <c:v>-0.17091902613257401</c:v>
                </c:pt>
                <c:pt idx="77228">
                  <c:v>-0.19783063258310499</c:v>
                </c:pt>
                <c:pt idx="77229">
                  <c:v>-0.18980616266158001</c:v>
                </c:pt>
                <c:pt idx="77230">
                  <c:v>-0.21313994122764701</c:v>
                </c:pt>
                <c:pt idx="77231">
                  <c:v>-0.226365460364158</c:v>
                </c:pt>
                <c:pt idx="77232">
                  <c:v>-6.58095339359836E-2</c:v>
                </c:pt>
                <c:pt idx="77233">
                  <c:v>-6.9871352736278397E-2</c:v>
                </c:pt>
                <c:pt idx="77234">
                  <c:v>-7.3249554561261906E-2</c:v>
                </c:pt>
                <c:pt idx="77235">
                  <c:v>-6.3639314939165095E-2</c:v>
                </c:pt>
                <c:pt idx="77236">
                  <c:v>-4.1914507455619303E-2</c:v>
                </c:pt>
                <c:pt idx="77237">
                  <c:v>-6.1734885855266597E-2</c:v>
                </c:pt>
                <c:pt idx="77238">
                  <c:v>-2.77703216485762E-2</c:v>
                </c:pt>
                <c:pt idx="77239">
                  <c:v>-4.0677650294394997E-2</c:v>
                </c:pt>
                <c:pt idx="77240">
                  <c:v>6.6510725165630002E-2</c:v>
                </c:pt>
                <c:pt idx="77241">
                  <c:v>2.1986743538281801E-2</c:v>
                </c:pt>
                <c:pt idx="77242">
                  <c:v>5.3128841470979397E-2</c:v>
                </c:pt>
                <c:pt idx="77243">
                  <c:v>4.2169955522444798E-2</c:v>
                </c:pt>
                <c:pt idx="77244">
                  <c:v>4.3759922852138498E-2</c:v>
                </c:pt>
                <c:pt idx="77245">
                  <c:v>6.5463268281884507E-2</c:v>
                </c:pt>
                <c:pt idx="77246">
                  <c:v>7.10521771819905E-2</c:v>
                </c:pt>
                <c:pt idx="77247">
                  <c:v>7.1234134177746003E-2</c:v>
                </c:pt>
                <c:pt idx="77248">
                  <c:v>0.104903368923529</c:v>
                </c:pt>
                <c:pt idx="77249">
                  <c:v>6.0118666138833099E-2</c:v>
                </c:pt>
                <c:pt idx="77250">
                  <c:v>5.41553693463925E-2</c:v>
                </c:pt>
                <c:pt idx="77251">
                  <c:v>6.6229452421691898E-2</c:v>
                </c:pt>
                <c:pt idx="77252">
                  <c:v>8.3014054257932901E-2</c:v>
                </c:pt>
                <c:pt idx="77253">
                  <c:v>0.12729946331942199</c:v>
                </c:pt>
                <c:pt idx="77254">
                  <c:v>0.14756020205874701</c:v>
                </c:pt>
                <c:pt idx="77255">
                  <c:v>9.4177943095113695E-2</c:v>
                </c:pt>
                <c:pt idx="77256">
                  <c:v>6.57912731004415E-2</c:v>
                </c:pt>
                <c:pt idx="77257">
                  <c:v>-6.7106143347515001E-3</c:v>
                </c:pt>
                <c:pt idx="77258">
                  <c:v>3.3703296831961698E-3</c:v>
                </c:pt>
                <c:pt idx="77259">
                  <c:v>2.3605519793870001E-3</c:v>
                </c:pt>
                <c:pt idx="77260">
                  <c:v>7.7364409867723902E-3</c:v>
                </c:pt>
                <c:pt idx="77261">
                  <c:v>4.9012308175464502E-3</c:v>
                </c:pt>
                <c:pt idx="77262">
                  <c:v>7.4001411592108301E-3</c:v>
                </c:pt>
                <c:pt idx="77263">
                  <c:v>4.6355232901253898E-3</c:v>
                </c:pt>
                <c:pt idx="77264">
                  <c:v>1.34729528123274E-2</c:v>
                </c:pt>
                <c:pt idx="77265">
                  <c:v>8.8360747996700795E-3</c:v>
                </c:pt>
                <c:pt idx="77266">
                  <c:v>2.5132345288876898E-2</c:v>
                </c:pt>
                <c:pt idx="77267">
                  <c:v>2.5416917550409701E-2</c:v>
                </c:pt>
                <c:pt idx="77268">
                  <c:v>4.4207544360426398E-2</c:v>
                </c:pt>
                <c:pt idx="77269">
                  <c:v>4.4324928225356802E-2</c:v>
                </c:pt>
                <c:pt idx="77270">
                  <c:v>4.7848607076929499E-2</c:v>
                </c:pt>
                <c:pt idx="77271">
                  <c:v>3.9465940195729098E-2</c:v>
                </c:pt>
                <c:pt idx="77272">
                  <c:v>3.3182728323342299E-2</c:v>
                </c:pt>
                <c:pt idx="77273">
                  <c:v>2.8862523860774002E-2</c:v>
                </c:pt>
                <c:pt idx="77274">
                  <c:v>6.3234388911537195E-2</c:v>
                </c:pt>
                <c:pt idx="77275">
                  <c:v>7.5434585152345607E-2</c:v>
                </c:pt>
                <c:pt idx="77276">
                  <c:v>7.7289965889003096E-2</c:v>
                </c:pt>
                <c:pt idx="77277">
                  <c:v>7.8541527518101395E-2</c:v>
                </c:pt>
                <c:pt idx="77278">
                  <c:v>9.3537672530581206E-2</c:v>
                </c:pt>
                <c:pt idx="77279">
                  <c:v>9.2319516999514295E-2</c:v>
                </c:pt>
                <c:pt idx="77280">
                  <c:v>0.114520368785983</c:v>
                </c:pt>
                <c:pt idx="77281">
                  <c:v>3.34509471146218E-2</c:v>
                </c:pt>
                <c:pt idx="77282">
                  <c:v>0.158770763482215</c:v>
                </c:pt>
                <c:pt idx="77283">
                  <c:v>0.14344828789033101</c:v>
                </c:pt>
                <c:pt idx="77284">
                  <c:v>0.16192171422346299</c:v>
                </c:pt>
                <c:pt idx="77285">
                  <c:v>0.161012265697352</c:v>
                </c:pt>
                <c:pt idx="77286">
                  <c:v>0.15189718085798201</c:v>
                </c:pt>
                <c:pt idx="77287">
                  <c:v>0.155285234553562</c:v>
                </c:pt>
                <c:pt idx="77288">
                  <c:v>0.15120805329940001</c:v>
                </c:pt>
                <c:pt idx="77289">
                  <c:v>1.13285178055382E-2</c:v>
                </c:pt>
                <c:pt idx="77290">
                  <c:v>1.93798305670775E-2</c:v>
                </c:pt>
                <c:pt idx="77291">
                  <c:v>1.3494465857068099E-2</c:v>
                </c:pt>
                <c:pt idx="77292">
                  <c:v>1.30303101999476E-2</c:v>
                </c:pt>
                <c:pt idx="77293">
                  <c:v>9.38266111812424E-3</c:v>
                </c:pt>
                <c:pt idx="77294">
                  <c:v>6.6262047517600103E-3</c:v>
                </c:pt>
                <c:pt idx="77295">
                  <c:v>-5.06672912065919E-3</c:v>
                </c:pt>
                <c:pt idx="77296">
                  <c:v>-8.1874408105691004E-3</c:v>
                </c:pt>
                <c:pt idx="77297">
                  <c:v>-8.7166183571998294E-3</c:v>
                </c:pt>
                <c:pt idx="77298">
                  <c:v>3.6373106222838902E-2</c:v>
                </c:pt>
                <c:pt idx="77299">
                  <c:v>3.5576297320232202E-2</c:v>
                </c:pt>
                <c:pt idx="77300">
                  <c:v>1.12626385040359E-2</c:v>
                </c:pt>
                <c:pt idx="77301">
                  <c:v>-8.1840968735085104E-3</c:v>
                </c:pt>
                <c:pt idx="77302">
                  <c:v>6.3664164640314602E-2</c:v>
                </c:pt>
                <c:pt idx="77303">
                  <c:v>6.75568671232889E-2</c:v>
                </c:pt>
                <c:pt idx="77304">
                  <c:v>6.6287792574297497E-2</c:v>
                </c:pt>
                <c:pt idx="77305">
                  <c:v>6.6711135868885593E-2</c:v>
                </c:pt>
                <c:pt idx="77306">
                  <c:v>0.12870277721385201</c:v>
                </c:pt>
                <c:pt idx="77307">
                  <c:v>0.131627880790704</c:v>
                </c:pt>
                <c:pt idx="77308">
                  <c:v>0.14892740653447301</c:v>
                </c:pt>
                <c:pt idx="77309">
                  <c:v>0.15978620579149899</c:v>
                </c:pt>
                <c:pt idx="77310">
                  <c:v>0.16232138583432701</c:v>
                </c:pt>
                <c:pt idx="77311">
                  <c:v>0.15416262729651201</c:v>
                </c:pt>
                <c:pt idx="77312">
                  <c:v>0.171077892314102</c:v>
                </c:pt>
                <c:pt idx="77313">
                  <c:v>0.186217469921239</c:v>
                </c:pt>
                <c:pt idx="77314">
                  <c:v>0.18124983158741301</c:v>
                </c:pt>
                <c:pt idx="77315">
                  <c:v>0.18924054232500401</c:v>
                </c:pt>
                <c:pt idx="77316">
                  <c:v>0.16640596038363301</c:v>
                </c:pt>
                <c:pt idx="77317">
                  <c:v>0.18196070761269101</c:v>
                </c:pt>
                <c:pt idx="77318">
                  <c:v>0.278462308330644</c:v>
                </c:pt>
                <c:pt idx="77319">
                  <c:v>0.28604931597869199</c:v>
                </c:pt>
                <c:pt idx="77320">
                  <c:v>0.32975618966898501</c:v>
                </c:pt>
                <c:pt idx="77321">
                  <c:v>0.35718456751920802</c:v>
                </c:pt>
                <c:pt idx="77322">
                  <c:v>0.40340066016743598</c:v>
                </c:pt>
                <c:pt idx="77323">
                  <c:v>0.44128102020142701</c:v>
                </c:pt>
                <c:pt idx="77324">
                  <c:v>0.45320729850372099</c:v>
                </c:pt>
                <c:pt idx="77325">
                  <c:v>0.19778535871848599</c:v>
                </c:pt>
                <c:pt idx="77326">
                  <c:v>0.19661759802779899</c:v>
                </c:pt>
                <c:pt idx="77327">
                  <c:v>6.5725558381707502E-2</c:v>
                </c:pt>
                <c:pt idx="77328">
                  <c:v>7.5279451370593595E-2</c:v>
                </c:pt>
                <c:pt idx="77329">
                  <c:v>7.7738485399499305E-2</c:v>
                </c:pt>
                <c:pt idx="77330">
                  <c:v>1.5239258658215E-2</c:v>
                </c:pt>
                <c:pt idx="77331">
                  <c:v>-7.6325662050709103E-3</c:v>
                </c:pt>
                <c:pt idx="77332">
                  <c:v>-1.4320629277888099E-2</c:v>
                </c:pt>
                <c:pt idx="77333">
                  <c:v>0.18934836609925501</c:v>
                </c:pt>
                <c:pt idx="77334">
                  <c:v>0.18310442920738401</c:v>
                </c:pt>
                <c:pt idx="77335">
                  <c:v>8.2163065652254199E-3</c:v>
                </c:pt>
                <c:pt idx="77336">
                  <c:v>3.0195903854151E-3</c:v>
                </c:pt>
                <c:pt idx="77337">
                  <c:v>9.5935292488913398E-3</c:v>
                </c:pt>
                <c:pt idx="77338">
                  <c:v>5.9613489112821903E-3</c:v>
                </c:pt>
                <c:pt idx="77339">
                  <c:v>1.20279015293429E-2</c:v>
                </c:pt>
                <c:pt idx="77340">
                  <c:v>1.18803776903531E-2</c:v>
                </c:pt>
                <c:pt idx="77341">
                  <c:v>9.90582315883137E-2</c:v>
                </c:pt>
                <c:pt idx="77342">
                  <c:v>-1.6876368017342401E-2</c:v>
                </c:pt>
                <c:pt idx="77343">
                  <c:v>-2.1986914253907301E-2</c:v>
                </c:pt>
                <c:pt idx="77344">
                  <c:v>-1.7141784090634701E-2</c:v>
                </c:pt>
                <c:pt idx="77345">
                  <c:v>-3.4054994875966499E-2</c:v>
                </c:pt>
                <c:pt idx="77346">
                  <c:v>-3.7415078822482503E-2</c:v>
                </c:pt>
                <c:pt idx="77347">
                  <c:v>-4.2568371922582601E-2</c:v>
                </c:pt>
                <c:pt idx="77348">
                  <c:v>-4.0872923141996399E-2</c:v>
                </c:pt>
                <c:pt idx="77349">
                  <c:v>-4.4877149173240399E-2</c:v>
                </c:pt>
                <c:pt idx="77350">
                  <c:v>7.6015134163682496E-2</c:v>
                </c:pt>
                <c:pt idx="77351">
                  <c:v>3.9440405228567902E-3</c:v>
                </c:pt>
                <c:pt idx="77352" formatCode="0.00E+00">
                  <c:v>-7.8260878173508298E-4</c:v>
                </c:pt>
                <c:pt idx="77353">
                  <c:v>6.1428915765737698E-3</c:v>
                </c:pt>
                <c:pt idx="77354" formatCode="0.00E+00">
                  <c:v>3.09184305850251E-4</c:v>
                </c:pt>
                <c:pt idx="77355">
                  <c:v>-4.3334518266981002E-2</c:v>
                </c:pt>
                <c:pt idx="77356">
                  <c:v>-5.1137383854379603E-2</c:v>
                </c:pt>
                <c:pt idx="77357">
                  <c:v>-4.7263972177724302E-2</c:v>
                </c:pt>
                <c:pt idx="77358">
                  <c:v>-4.1543683063082398E-2</c:v>
                </c:pt>
                <c:pt idx="77359">
                  <c:v>-3.3304939904525099E-2</c:v>
                </c:pt>
                <c:pt idx="77360">
                  <c:v>-3.5915734725361803E-2</c:v>
                </c:pt>
                <c:pt idx="77361">
                  <c:v>6.9545055866680097E-2</c:v>
                </c:pt>
                <c:pt idx="77362">
                  <c:v>-7.3027280174023407E-2</c:v>
                </c:pt>
                <c:pt idx="77363">
                  <c:v>-1.9328106860038601E-2</c:v>
                </c:pt>
                <c:pt idx="77364">
                  <c:v>-2.20673761119154E-2</c:v>
                </c:pt>
                <c:pt idx="77365">
                  <c:v>-9.2233383719811393E-2</c:v>
                </c:pt>
                <c:pt idx="77366">
                  <c:v>-9.4318244964288006E-2</c:v>
                </c:pt>
                <c:pt idx="77367">
                  <c:v>-7.1252259517271099E-2</c:v>
                </c:pt>
                <c:pt idx="77368">
                  <c:v>-7.4078239035156396E-2</c:v>
                </c:pt>
                <c:pt idx="77369">
                  <c:v>-0.10518003532166099</c:v>
                </c:pt>
                <c:pt idx="77370">
                  <c:v>-0.14324730964197699</c:v>
                </c:pt>
                <c:pt idx="77371">
                  <c:v>-0.12583381818002701</c:v>
                </c:pt>
                <c:pt idx="77372">
                  <c:v>-0.13213109771204401</c:v>
                </c:pt>
                <c:pt idx="77373">
                  <c:v>-0.119289723278151</c:v>
                </c:pt>
                <c:pt idx="77374">
                  <c:v>-0.129295503753934</c:v>
                </c:pt>
                <c:pt idx="77375">
                  <c:v>0.14669173863888399</c:v>
                </c:pt>
                <c:pt idx="77376">
                  <c:v>3.1322244075391299E-3</c:v>
                </c:pt>
                <c:pt idx="77377">
                  <c:v>9.7583402441878599E-3</c:v>
                </c:pt>
                <c:pt idx="77378">
                  <c:v>-1.9292695391838199E-2</c:v>
                </c:pt>
                <c:pt idx="77379">
                  <c:v>-2.2325466649620599E-2</c:v>
                </c:pt>
                <c:pt idx="77380">
                  <c:v>-2.92938443489607E-2</c:v>
                </c:pt>
                <c:pt idx="77381">
                  <c:v>-3.08944252316081E-2</c:v>
                </c:pt>
                <c:pt idx="77382">
                  <c:v>-8.61343627879671E-2</c:v>
                </c:pt>
                <c:pt idx="77383">
                  <c:v>-8.1016635090499695E-2</c:v>
                </c:pt>
                <c:pt idx="77384">
                  <c:v>-8.1852071909163299E-2</c:v>
                </c:pt>
                <c:pt idx="77385">
                  <c:v>-4.0766640060559002E-2</c:v>
                </c:pt>
                <c:pt idx="77386">
                  <c:v>-3.4756742755459299E-2</c:v>
                </c:pt>
                <c:pt idx="77387">
                  <c:v>-4.0376538745187499E-2</c:v>
                </c:pt>
                <c:pt idx="77388">
                  <c:v>-3.4694654211123901E-2</c:v>
                </c:pt>
                <c:pt idx="77389">
                  <c:v>-4.0929860408943801E-2</c:v>
                </c:pt>
                <c:pt idx="77390">
                  <c:v>-4.6215368268108299E-2</c:v>
                </c:pt>
                <c:pt idx="77391">
                  <c:v>9.6157987736992606E-2</c:v>
                </c:pt>
                <c:pt idx="77392">
                  <c:v>0.100185489610935</c:v>
                </c:pt>
                <c:pt idx="77393">
                  <c:v>0.108046539867313</c:v>
                </c:pt>
                <c:pt idx="77394">
                  <c:v>0.108219479156289</c:v>
                </c:pt>
                <c:pt idx="77395">
                  <c:v>5.7864975564265897E-2</c:v>
                </c:pt>
                <c:pt idx="77396">
                  <c:v>5.7499596224100898E-2</c:v>
                </c:pt>
                <c:pt idx="77397">
                  <c:v>6.5978932031144494E-2</c:v>
                </c:pt>
                <c:pt idx="77398">
                  <c:v>6.5978932031144494E-2</c:v>
                </c:pt>
                <c:pt idx="77399">
                  <c:v>0.182705284478591</c:v>
                </c:pt>
                <c:pt idx="77400">
                  <c:v>0.182411118149858</c:v>
                </c:pt>
                <c:pt idx="77401">
                  <c:v>0.20185958634822801</c:v>
                </c:pt>
                <c:pt idx="77402">
                  <c:v>0.200223964649726</c:v>
                </c:pt>
                <c:pt idx="77403">
                  <c:v>0.209024397607907</c:v>
                </c:pt>
                <c:pt idx="77404">
                  <c:v>0.190477713105386</c:v>
                </c:pt>
                <c:pt idx="77405">
                  <c:v>0.22772319737883201</c:v>
                </c:pt>
                <c:pt idx="77406">
                  <c:v>9.8080763295045503E-2</c:v>
                </c:pt>
                <c:pt idx="77407">
                  <c:v>0.192931575919391</c:v>
                </c:pt>
                <c:pt idx="77408">
                  <c:v>0.207748319815654</c:v>
                </c:pt>
                <c:pt idx="77409">
                  <c:v>0.30678643391995403</c:v>
                </c:pt>
                <c:pt idx="77410">
                  <c:v>0.24855255762259901</c:v>
                </c:pt>
                <c:pt idx="77411">
                  <c:v>0.25402272813493199</c:v>
                </c:pt>
                <c:pt idx="77412">
                  <c:v>0.28823992489274602</c:v>
                </c:pt>
                <c:pt idx="77413">
                  <c:v>0.31207896885431202</c:v>
                </c:pt>
                <c:pt idx="77414">
                  <c:v>0.34843649082396699</c:v>
                </c:pt>
                <c:pt idx="77415">
                  <c:v>0.36209791679123299</c:v>
                </c:pt>
                <c:pt idx="77416">
                  <c:v>0.37753256216383901</c:v>
                </c:pt>
                <c:pt idx="77417">
                  <c:v>0.44728543461575598</c:v>
                </c:pt>
                <c:pt idx="77418">
                  <c:v>0.481406542942175</c:v>
                </c:pt>
                <c:pt idx="77419">
                  <c:v>0.48172726868187699</c:v>
                </c:pt>
                <c:pt idx="77420">
                  <c:v>0.48122061412589001</c:v>
                </c:pt>
                <c:pt idx="77421">
                  <c:v>0.52155328764652298</c:v>
                </c:pt>
                <c:pt idx="77422">
                  <c:v>0.57713679216014102</c:v>
                </c:pt>
                <c:pt idx="77423">
                  <c:v>0.68145084833553204</c:v>
                </c:pt>
                <c:pt idx="77424">
                  <c:v>0.63022325154009495</c:v>
                </c:pt>
                <c:pt idx="77425">
                  <c:v>0.62167807947477005</c:v>
                </c:pt>
                <c:pt idx="77426">
                  <c:v>-1.0528266134139899E-3</c:v>
                </c:pt>
                <c:pt idx="77427">
                  <c:v>-5.6602205676103898E-3</c:v>
                </c:pt>
                <c:pt idx="77428" formatCode="0.00E+00">
                  <c:v>-4.6892395553066397E-4</c:v>
                </c:pt>
                <c:pt idx="77429">
                  <c:v>-7.0896533952797798E-3</c:v>
                </c:pt>
                <c:pt idx="77430">
                  <c:v>-3.47344550073902E-3</c:v>
                </c:pt>
                <c:pt idx="77431">
                  <c:v>-5.1491512536772002E-3</c:v>
                </c:pt>
                <c:pt idx="77432">
                  <c:v>3.1777416966033603E-2</c:v>
                </c:pt>
                <c:pt idx="77433">
                  <c:v>3.6822091315793198E-2</c:v>
                </c:pt>
                <c:pt idx="77434">
                  <c:v>6.14368277663737E-2</c:v>
                </c:pt>
                <c:pt idx="77435">
                  <c:v>4.1168936960263899E-2</c:v>
                </c:pt>
                <c:pt idx="77436">
                  <c:v>7.8582425646406495E-2</c:v>
                </c:pt>
                <c:pt idx="77437">
                  <c:v>-2.9171073544644799E-3</c:v>
                </c:pt>
                <c:pt idx="77438">
                  <c:v>-4.0127735200012797E-3</c:v>
                </c:pt>
                <c:pt idx="77439" formatCode="0.00E+00">
                  <c:v>-8.1933006449852398E-4</c:v>
                </c:pt>
                <c:pt idx="77440">
                  <c:v>-1.4782494870007E-3</c:v>
                </c:pt>
                <c:pt idx="77441">
                  <c:v>5.8269811956144198E-3</c:v>
                </c:pt>
                <c:pt idx="77442">
                  <c:v>3.0452250777825902E-3</c:v>
                </c:pt>
                <c:pt idx="77443">
                  <c:v>5.06199235221371E-3</c:v>
                </c:pt>
                <c:pt idx="77444">
                  <c:v>-2.3164780742830301E-3</c:v>
                </c:pt>
                <c:pt idx="77445">
                  <c:v>1.45134861756557E-3</c:v>
                </c:pt>
                <c:pt idx="77446">
                  <c:v>-3.3227573173064602E-3</c:v>
                </c:pt>
                <c:pt idx="77447">
                  <c:v>2.1283724903198198E-3</c:v>
                </c:pt>
                <c:pt idx="77448">
                  <c:v>2.1407146149503499E-3</c:v>
                </c:pt>
                <c:pt idx="77449">
                  <c:v>1.1266750866851499E-2</c:v>
                </c:pt>
                <c:pt idx="77450">
                  <c:v>9.2971032846580395E-3</c:v>
                </c:pt>
                <c:pt idx="77451">
                  <c:v>2.1760656798931199E-2</c:v>
                </c:pt>
                <c:pt idx="77452">
                  <c:v>1.7491697130703698E-2</c:v>
                </c:pt>
                <c:pt idx="77453">
                  <c:v>3.5052104939404798E-2</c:v>
                </c:pt>
                <c:pt idx="77454">
                  <c:v>1.9038113147787201E-2</c:v>
                </c:pt>
                <c:pt idx="77455">
                  <c:v>2.1868089121134401E-2</c:v>
                </c:pt>
                <c:pt idx="77456">
                  <c:v>2.3795611160420501E-2</c:v>
                </c:pt>
                <c:pt idx="77457">
                  <c:v>2.61263207991662E-2</c:v>
                </c:pt>
                <c:pt idx="77458">
                  <c:v>2.32615863448053E-2</c:v>
                </c:pt>
                <c:pt idx="77459">
                  <c:v>4.0495430761785703E-2</c:v>
                </c:pt>
                <c:pt idx="77460">
                  <c:v>3.5245438678294903E-2</c:v>
                </c:pt>
                <c:pt idx="77461">
                  <c:v>5.3071045626470199E-2</c:v>
                </c:pt>
                <c:pt idx="77462">
                  <c:v>4.8652283136487201E-2</c:v>
                </c:pt>
                <c:pt idx="77463">
                  <c:v>5.0743381076052398E-2</c:v>
                </c:pt>
                <c:pt idx="77464">
                  <c:v>7.6960838459283198E-2</c:v>
                </c:pt>
                <c:pt idx="77465">
                  <c:v>7.0847484701946906E-2</c:v>
                </c:pt>
                <c:pt idx="77466">
                  <c:v>-1.6057718955914301E-2</c:v>
                </c:pt>
                <c:pt idx="77467">
                  <c:v>5.7744751437449598E-3</c:v>
                </c:pt>
                <c:pt idx="77468">
                  <c:v>-6.5384565661160202E-2</c:v>
                </c:pt>
                <c:pt idx="77469">
                  <c:v>-5.0911992695520797E-2</c:v>
                </c:pt>
                <c:pt idx="77470">
                  <c:v>-5.9434006131040301E-2</c:v>
                </c:pt>
                <c:pt idx="77471">
                  <c:v>-6.1294325654554997E-2</c:v>
                </c:pt>
                <c:pt idx="77472">
                  <c:v>0</c:v>
                </c:pt>
                <c:pt idx="77473">
                  <c:v>-1.0465803599242201E-3</c:v>
                </c:pt>
                <c:pt idx="77474">
                  <c:v>1.12782685371914E-2</c:v>
                </c:pt>
                <c:pt idx="77475">
                  <c:v>6.7181203334709602E-3</c:v>
                </c:pt>
                <c:pt idx="77476">
                  <c:v>2.41639862393721E-2</c:v>
                </c:pt>
                <c:pt idx="77477">
                  <c:v>2.1271530269766501E-2</c:v>
                </c:pt>
                <c:pt idx="77478">
                  <c:v>1.8743220309343799E-2</c:v>
                </c:pt>
                <c:pt idx="77479">
                  <c:v>1.62403625140621E-2</c:v>
                </c:pt>
                <c:pt idx="77480">
                  <c:v>3.0391502739241801E-2</c:v>
                </c:pt>
                <c:pt idx="77481">
                  <c:v>3.3577138818458897E-2</c:v>
                </c:pt>
                <c:pt idx="77482">
                  <c:v>8.3168923426057903E-3</c:v>
                </c:pt>
                <c:pt idx="77483">
                  <c:v>5.51409650315171E-3</c:v>
                </c:pt>
                <c:pt idx="77484">
                  <c:v>1.29350941337129E-2</c:v>
                </c:pt>
                <c:pt idx="77485">
                  <c:v>8.4204622781636207E-3</c:v>
                </c:pt>
                <c:pt idx="77486">
                  <c:v>2.4793177377557801E-2</c:v>
                </c:pt>
                <c:pt idx="77487">
                  <c:v>2.4846935928076502E-2</c:v>
                </c:pt>
                <c:pt idx="77488">
                  <c:v>5.7446724967208998E-2</c:v>
                </c:pt>
                <c:pt idx="77489">
                  <c:v>5.7642094996258303E-2</c:v>
                </c:pt>
                <c:pt idx="77490">
                  <c:v>6.5722463606248505E-2</c:v>
                </c:pt>
                <c:pt idx="77491">
                  <c:v>6.5659798762364996E-2</c:v>
                </c:pt>
                <c:pt idx="77492">
                  <c:v>7.5285885476258099E-2</c:v>
                </c:pt>
                <c:pt idx="77493">
                  <c:v>0.102806480885794</c:v>
                </c:pt>
                <c:pt idx="77494">
                  <c:v>0.105874741201475</c:v>
                </c:pt>
                <c:pt idx="77495">
                  <c:v>0.106940680917503</c:v>
                </c:pt>
                <c:pt idx="77496">
                  <c:v>0.125007623133333</c:v>
                </c:pt>
                <c:pt idx="77497">
                  <c:v>-1.0528266134139899E-3</c:v>
                </c:pt>
                <c:pt idx="77498">
                  <c:v>4.9705748386832298E-3</c:v>
                </c:pt>
                <c:pt idx="77499" formatCode="0.00E+00">
                  <c:v>8.0948980741979404E-4</c:v>
                </c:pt>
                <c:pt idx="77500">
                  <c:v>-3.9651127161803804E-3</c:v>
                </c:pt>
                <c:pt idx="77501">
                  <c:v>-1.2613889660852E-2</c:v>
                </c:pt>
                <c:pt idx="77502">
                  <c:v>8.7336416401454897E-2</c:v>
                </c:pt>
                <c:pt idx="77503">
                  <c:v>-1.6593087799121602E-2</c:v>
                </c:pt>
                <c:pt idx="77504">
                  <c:v>-1.7823568503942899E-2</c:v>
                </c:pt>
                <c:pt idx="77505">
                  <c:v>-2.1269471061638501E-2</c:v>
                </c:pt>
                <c:pt idx="77506">
                  <c:v>-2.1616302575859302E-2</c:v>
                </c:pt>
                <c:pt idx="77507">
                  <c:v>-1.7493965967798598E-2</c:v>
                </c:pt>
                <c:pt idx="77508">
                  <c:v>-2.0748485378210699E-2</c:v>
                </c:pt>
                <c:pt idx="77509">
                  <c:v>-3.34683885640603E-2</c:v>
                </c:pt>
                <c:pt idx="77510">
                  <c:v>-3.6427700553981403E-2</c:v>
                </c:pt>
                <c:pt idx="77511">
                  <c:v>-1.02561425494784E-3</c:v>
                </c:pt>
                <c:pt idx="77512">
                  <c:v>-5.7285812785725599E-3</c:v>
                </c:pt>
                <c:pt idx="77513">
                  <c:v>-3.3235785080219397E-2</c:v>
                </c:pt>
                <c:pt idx="77514">
                  <c:v>-3.6761793127672603E-2</c:v>
                </c:pt>
                <c:pt idx="77515">
                  <c:v>-3.59332728209125E-2</c:v>
                </c:pt>
                <c:pt idx="77516">
                  <c:v>-4.1106530916067398E-2</c:v>
                </c:pt>
                <c:pt idx="77517">
                  <c:v>-4.08690354421197E-2</c:v>
                </c:pt>
                <c:pt idx="77518">
                  <c:v>-4.2564299632875398E-2</c:v>
                </c:pt>
                <c:pt idx="77519">
                  <c:v>-4.49070722338391E-2</c:v>
                </c:pt>
                <c:pt idx="77520">
                  <c:v>-5.7913456170664901E-2</c:v>
                </c:pt>
                <c:pt idx="77521">
                  <c:v>3.0745526673879101E-2</c:v>
                </c:pt>
                <c:pt idx="77522">
                  <c:v>3.5256958790695403E-2</c:v>
                </c:pt>
                <c:pt idx="77523">
                  <c:v>5.4183875052045798E-2</c:v>
                </c:pt>
                <c:pt idx="77524">
                  <c:v>4.8675896777263299E-2</c:v>
                </c:pt>
                <c:pt idx="77525">
                  <c:v>6.35945217650071E-2</c:v>
                </c:pt>
                <c:pt idx="77526">
                  <c:v>0.104648738892821</c:v>
                </c:pt>
                <c:pt idx="77527">
                  <c:v>0.11457790310249601</c:v>
                </c:pt>
                <c:pt idx="77528">
                  <c:v>0.117683106589391</c:v>
                </c:pt>
                <c:pt idx="77529">
                  <c:v>0.14298505723942401</c:v>
                </c:pt>
                <c:pt idx="77530">
                  <c:v>0.137902607660389</c:v>
                </c:pt>
                <c:pt idx="77531">
                  <c:v>0.15097424882402699</c:v>
                </c:pt>
                <c:pt idx="77532">
                  <c:v>0.155847951219275</c:v>
                </c:pt>
                <c:pt idx="77533">
                  <c:v>0.16866568946037</c:v>
                </c:pt>
                <c:pt idx="77534">
                  <c:v>0.16377945947202199</c:v>
                </c:pt>
                <c:pt idx="77535">
                  <c:v>0.18603953214910501</c:v>
                </c:pt>
                <c:pt idx="77536">
                  <c:v>-1.0096664949093E-2</c:v>
                </c:pt>
                <c:pt idx="77537">
                  <c:v>-1.572403737309E-2</c:v>
                </c:pt>
                <c:pt idx="77538">
                  <c:v>4.4324624270903803E-3</c:v>
                </c:pt>
                <c:pt idx="77539">
                  <c:v>-1.9892386588459401E-2</c:v>
                </c:pt>
                <c:pt idx="77540">
                  <c:v>-2.0586433010345299E-2</c:v>
                </c:pt>
                <c:pt idx="77541">
                  <c:v>-1.7038028483071298E-2</c:v>
                </c:pt>
                <c:pt idx="77542">
                  <c:v>-2.3485136353840801E-2</c:v>
                </c:pt>
                <c:pt idx="77543">
                  <c:v>-2.38249170902868E-2</c:v>
                </c:pt>
                <c:pt idx="77544">
                  <c:v>-2.51714688625863E-2</c:v>
                </c:pt>
                <c:pt idx="77545">
                  <c:v>4.9293310399054404E-3</c:v>
                </c:pt>
                <c:pt idx="77546">
                  <c:v>3.28651614845609E-3</c:v>
                </c:pt>
                <c:pt idx="77547">
                  <c:v>5.2350810611756504E-3</c:v>
                </c:pt>
                <c:pt idx="77548">
                  <c:v>8.0498075897428301E-3</c:v>
                </c:pt>
                <c:pt idx="77549">
                  <c:v>1.56233829200662E-2</c:v>
                </c:pt>
                <c:pt idx="77550">
                  <c:v>1.52869992313027E-2</c:v>
                </c:pt>
                <c:pt idx="77551">
                  <c:v>0.13500391684524499</c:v>
                </c:pt>
                <c:pt idx="77552">
                  <c:v>0.10424237114946799</c:v>
                </c:pt>
                <c:pt idx="77553">
                  <c:v>0.148492718663707</c:v>
                </c:pt>
                <c:pt idx="77554">
                  <c:v>0.234161976238837</c:v>
                </c:pt>
                <c:pt idx="77555">
                  <c:v>0.22242529079794099</c:v>
                </c:pt>
                <c:pt idx="77556">
                  <c:v>0.22249910482608401</c:v>
                </c:pt>
                <c:pt idx="77557">
                  <c:v>0.26209180944426302</c:v>
                </c:pt>
                <c:pt idx="77558">
                  <c:v>0.27864488946570298</c:v>
                </c:pt>
                <c:pt idx="77559">
                  <c:v>0.34066998263993198</c:v>
                </c:pt>
                <c:pt idx="77560">
                  <c:v>0.35214495402956703</c:v>
                </c:pt>
                <c:pt idx="77561">
                  <c:v>0.343481573314254</c:v>
                </c:pt>
                <c:pt idx="77562" formatCode="0.00E+00">
                  <c:v>-1.49314068691452E-5</c:v>
                </c:pt>
                <c:pt idx="77563">
                  <c:v>6.0710320717727298E-3</c:v>
                </c:pt>
                <c:pt idx="77564">
                  <c:v>-3.19768007734921E-3</c:v>
                </c:pt>
                <c:pt idx="77565">
                  <c:v>-2.2835305490078702E-3</c:v>
                </c:pt>
                <c:pt idx="77566">
                  <c:v>-7.6056178700847302E-3</c:v>
                </c:pt>
                <c:pt idx="77567">
                  <c:v>-1.2878457291150801E-2</c:v>
                </c:pt>
                <c:pt idx="77568">
                  <c:v>-2.1663847981039101E-2</c:v>
                </c:pt>
                <c:pt idx="77569">
                  <c:v>0.109467799993133</c:v>
                </c:pt>
                <c:pt idx="77570">
                  <c:v>0.100215952067677</c:v>
                </c:pt>
                <c:pt idx="77571">
                  <c:v>0.10510910055136299</c:v>
                </c:pt>
                <c:pt idx="77572">
                  <c:v>0.106152014082934</c:v>
                </c:pt>
                <c:pt idx="77573">
                  <c:v>0.10467091580896901</c:v>
                </c:pt>
                <c:pt idx="77574">
                  <c:v>0.10028955349808</c:v>
                </c:pt>
                <c:pt idx="77575">
                  <c:v>0.103099888042485</c:v>
                </c:pt>
                <c:pt idx="77576">
                  <c:v>0.104649306259551</c:v>
                </c:pt>
                <c:pt idx="77577">
                  <c:v>0.13146487846729599</c:v>
                </c:pt>
                <c:pt idx="77578">
                  <c:v>0.112390816887768</c:v>
                </c:pt>
                <c:pt idx="77579">
                  <c:v>0.112906394171989</c:v>
                </c:pt>
                <c:pt idx="77580">
                  <c:v>0.104748450515686</c:v>
                </c:pt>
                <c:pt idx="77581">
                  <c:v>0.159091492891581</c:v>
                </c:pt>
                <c:pt idx="77582">
                  <c:v>0.19479725496943001</c:v>
                </c:pt>
                <c:pt idx="77583">
                  <c:v>0.147266392845113</c:v>
                </c:pt>
                <c:pt idx="77584">
                  <c:v>0.11880345065066</c:v>
                </c:pt>
                <c:pt idx="77585">
                  <c:v>0.128812296677105</c:v>
                </c:pt>
                <c:pt idx="77586">
                  <c:v>0.115589269630288</c:v>
                </c:pt>
                <c:pt idx="77587">
                  <c:v>0.20137294194870101</c:v>
                </c:pt>
                <c:pt idx="77588">
                  <c:v>0.23387447845325801</c:v>
                </c:pt>
                <c:pt idx="77589">
                  <c:v>0.173758825193912</c:v>
                </c:pt>
                <c:pt idx="77590">
                  <c:v>0.24856934163789901</c:v>
                </c:pt>
                <c:pt idx="77591">
                  <c:v>0.33281622517790299</c:v>
                </c:pt>
                <c:pt idx="77592">
                  <c:v>0.217096967371644</c:v>
                </c:pt>
                <c:pt idx="77593">
                  <c:v>0.169717253693415</c:v>
                </c:pt>
                <c:pt idx="77594">
                  <c:v>0.18638798419317501</c:v>
                </c:pt>
                <c:pt idx="77595">
                  <c:v>0.151872329266001</c:v>
                </c:pt>
                <c:pt idx="77596">
                  <c:v>0.12528974872982801</c:v>
                </c:pt>
                <c:pt idx="77597">
                  <c:v>0.19836345378393</c:v>
                </c:pt>
                <c:pt idx="77598">
                  <c:v>0.20777292358375399</c:v>
                </c:pt>
                <c:pt idx="77599">
                  <c:v>0.20428117930248599</c:v>
                </c:pt>
                <c:pt idx="77600">
                  <c:v>0.186981246516945</c:v>
                </c:pt>
                <c:pt idx="77601">
                  <c:v>0.23165847042969701</c:v>
                </c:pt>
                <c:pt idx="77602">
                  <c:v>0.24454526308180699</c:v>
                </c:pt>
                <c:pt idx="77603">
                  <c:v>0.20759138862172699</c:v>
                </c:pt>
                <c:pt idx="77604">
                  <c:v>0.19774247216638199</c:v>
                </c:pt>
                <c:pt idx="77605">
                  <c:v>0.22152676351146799</c:v>
                </c:pt>
                <c:pt idx="77606">
                  <c:v>0.21110939346096499</c:v>
                </c:pt>
                <c:pt idx="77607">
                  <c:v>0.21544414847707499</c:v>
                </c:pt>
                <c:pt idx="77608">
                  <c:v>0.23187840660238701</c:v>
                </c:pt>
                <c:pt idx="77609">
                  <c:v>0.25510376220265202</c:v>
                </c:pt>
                <c:pt idx="77610">
                  <c:v>0.27719280235337401</c:v>
                </c:pt>
                <c:pt idx="77611">
                  <c:v>0.21047969407455</c:v>
                </c:pt>
                <c:pt idx="77612">
                  <c:v>0.320374813066234</c:v>
                </c:pt>
                <c:pt idx="77613">
                  <c:v>0.43741318812983898</c:v>
                </c:pt>
                <c:pt idx="77614">
                  <c:v>0.44706011695914399</c:v>
                </c:pt>
                <c:pt idx="77615">
                  <c:v>0.53428255391873902</c:v>
                </c:pt>
                <c:pt idx="77616">
                  <c:v>0.37813541920009802</c:v>
                </c:pt>
                <c:pt idx="77617">
                  <c:v>0.40218314750766998</c:v>
                </c:pt>
                <c:pt idx="77618">
                  <c:v>0.404439513038587</c:v>
                </c:pt>
                <c:pt idx="77619">
                  <c:v>0.45760830539803499</c:v>
                </c:pt>
                <c:pt idx="77620">
                  <c:v>0.40262505778583402</c:v>
                </c:pt>
                <c:pt idx="77621">
                  <c:v>0.41085550197423998</c:v>
                </c:pt>
                <c:pt idx="77622">
                  <c:v>0.42317068228699301</c:v>
                </c:pt>
                <c:pt idx="77623">
                  <c:v>0.447757006511046</c:v>
                </c:pt>
                <c:pt idx="77624">
                  <c:v>0.41984562548454302</c:v>
                </c:pt>
                <c:pt idx="77625">
                  <c:v>0.44785038205211603</c:v>
                </c:pt>
                <c:pt idx="77626">
                  <c:v>0.53241887108322605</c:v>
                </c:pt>
                <c:pt idx="77627">
                  <c:v>0.51853113729077305</c:v>
                </c:pt>
                <c:pt idx="77628">
                  <c:v>0.55295780413865303</c:v>
                </c:pt>
                <c:pt idx="77629">
                  <c:v>0.43310196363325698</c:v>
                </c:pt>
                <c:pt idx="77630">
                  <c:v>0.43743542224635801</c:v>
                </c:pt>
                <c:pt idx="77631">
                  <c:v>0.55296732091259604</c:v>
                </c:pt>
                <c:pt idx="77632">
                  <c:v>0.58504518756877599</c:v>
                </c:pt>
                <c:pt idx="77633">
                  <c:v>0.64666251587936996</c:v>
                </c:pt>
                <c:pt idx="77634">
                  <c:v>0.63207395210027195</c:v>
                </c:pt>
                <c:pt idx="77635">
                  <c:v>0.62373874828296205</c:v>
                </c:pt>
                <c:pt idx="77636">
                  <c:v>0.64172579055246404</c:v>
                </c:pt>
                <c:pt idx="77637">
                  <c:v>0.62880541690449598</c:v>
                </c:pt>
                <c:pt idx="77638">
                  <c:v>0.63025218711727504</c:v>
                </c:pt>
                <c:pt idx="77639">
                  <c:v>0.47489758767960499</c:v>
                </c:pt>
                <c:pt idx="77640">
                  <c:v>0.47724272953483099</c:v>
                </c:pt>
                <c:pt idx="77641">
                  <c:v>0.54758135758543103</c:v>
                </c:pt>
                <c:pt idx="77642">
                  <c:v>0.61544075732911796</c:v>
                </c:pt>
                <c:pt idx="77643">
                  <c:v>0.57187605345799297</c:v>
                </c:pt>
                <c:pt idx="77644">
                  <c:v>0.54767359378784697</c:v>
                </c:pt>
                <c:pt idx="77645">
                  <c:v>0.54842161294556302</c:v>
                </c:pt>
                <c:pt idx="77646">
                  <c:v>0.42191754035364698</c:v>
                </c:pt>
                <c:pt idx="77647">
                  <c:v>0.41621864942912001</c:v>
                </c:pt>
                <c:pt idx="77648">
                  <c:v>-3.09808344923245E-3</c:v>
                </c:pt>
                <c:pt idx="77649">
                  <c:v>1.8525158857527399E-3</c:v>
                </c:pt>
                <c:pt idx="77650" formatCode="0.00E+00">
                  <c:v>-5.8289593668603402E-4</c:v>
                </c:pt>
                <c:pt idx="77651">
                  <c:v>5.4481891799607E-3</c:v>
                </c:pt>
                <c:pt idx="77652" formatCode="0.00E+00">
                  <c:v>7.8327304851644099E-4</c:v>
                </c:pt>
                <c:pt idx="77653">
                  <c:v>7.39282581737299E-3</c:v>
                </c:pt>
                <c:pt idx="77654">
                  <c:v>8.5834279244085803E-3</c:v>
                </c:pt>
                <c:pt idx="77655">
                  <c:v>7.3583176160163504E-3</c:v>
                </c:pt>
                <c:pt idx="77656">
                  <c:v>8.2996818614739995E-3</c:v>
                </c:pt>
                <c:pt idx="77657">
                  <c:v>1.7694031465660599E-2</c:v>
                </c:pt>
                <c:pt idx="77658">
                  <c:v>4.3382977178959101E-2</c:v>
                </c:pt>
                <c:pt idx="77659">
                  <c:v>5.7464238723313299E-2</c:v>
                </c:pt>
                <c:pt idx="77660">
                  <c:v>3.8452317939001501E-2</c:v>
                </c:pt>
                <c:pt idx="77661">
                  <c:v>4.9976227937939197E-2</c:v>
                </c:pt>
                <c:pt idx="77662">
                  <c:v>4.31925928756942E-2</c:v>
                </c:pt>
                <c:pt idx="77663">
                  <c:v>4.3348124706011397E-2</c:v>
                </c:pt>
                <c:pt idx="77664">
                  <c:v>4.2275985067112803E-2</c:v>
                </c:pt>
                <c:pt idx="77665">
                  <c:v>8.4522252224239397E-2</c:v>
                </c:pt>
                <c:pt idx="77666">
                  <c:v>8.8206626916288E-2</c:v>
                </c:pt>
                <c:pt idx="77667">
                  <c:v>9.0744321330980801E-2</c:v>
                </c:pt>
                <c:pt idx="77668">
                  <c:v>8.7567029256295503E-2</c:v>
                </c:pt>
                <c:pt idx="77669">
                  <c:v>9.15185998080838E-2</c:v>
                </c:pt>
                <c:pt idx="77670">
                  <c:v>0.109485622408358</c:v>
                </c:pt>
                <c:pt idx="77671">
                  <c:v>0.147884362978983</c:v>
                </c:pt>
                <c:pt idx="77672">
                  <c:v>0.125533729630004</c:v>
                </c:pt>
                <c:pt idx="77673">
                  <c:v>0.100688431156578</c:v>
                </c:pt>
                <c:pt idx="77674">
                  <c:v>0.11568452888108199</c:v>
                </c:pt>
                <c:pt idx="77675">
                  <c:v>0.13150420039426899</c:v>
                </c:pt>
                <c:pt idx="77676">
                  <c:v>0.13944820467895899</c:v>
                </c:pt>
                <c:pt idx="77677">
                  <c:v>0.146082385353346</c:v>
                </c:pt>
                <c:pt idx="77678">
                  <c:v>0.119650855026967</c:v>
                </c:pt>
                <c:pt idx="77679">
                  <c:v>0.192890776269628</c:v>
                </c:pt>
                <c:pt idx="77680">
                  <c:v>0.103493746325761</c:v>
                </c:pt>
                <c:pt idx="77681">
                  <c:v>0.14260726136183499</c:v>
                </c:pt>
                <c:pt idx="77682">
                  <c:v>0.12827672347927899</c:v>
                </c:pt>
                <c:pt idx="77683">
                  <c:v>0.119134551573468</c:v>
                </c:pt>
                <c:pt idx="77684">
                  <c:v>-8.2666934293202897E-3</c:v>
                </c:pt>
                <c:pt idx="77685">
                  <c:v>-3.4886334545445302E-3</c:v>
                </c:pt>
                <c:pt idx="77686">
                  <c:v>-8.8626008766579095E-3</c:v>
                </c:pt>
                <c:pt idx="77687">
                  <c:v>-7.60462558959851E-3</c:v>
                </c:pt>
                <c:pt idx="77688">
                  <c:v>1.6437210346266599E-2</c:v>
                </c:pt>
                <c:pt idx="77689">
                  <c:v>3.3492935698905497E-2</c:v>
                </c:pt>
                <c:pt idx="77690">
                  <c:v>2.7574579123602599E-2</c:v>
                </c:pt>
                <c:pt idx="77691">
                  <c:v>8.6952723059600098E-2</c:v>
                </c:pt>
                <c:pt idx="77692">
                  <c:v>8.8328265787653404E-2</c:v>
                </c:pt>
                <c:pt idx="77693">
                  <c:v>8.4903422936831202E-2</c:v>
                </c:pt>
                <c:pt idx="77694">
                  <c:v>9.40954716066386E-2</c:v>
                </c:pt>
                <c:pt idx="77695">
                  <c:v>0.11658107623649699</c:v>
                </c:pt>
                <c:pt idx="77696">
                  <c:v>8.06658893436389E-2</c:v>
                </c:pt>
                <c:pt idx="77697">
                  <c:v>6.6495157279907E-2</c:v>
                </c:pt>
                <c:pt idx="77698">
                  <c:v>5.3552984931778597E-2</c:v>
                </c:pt>
                <c:pt idx="77699">
                  <c:v>0.10582428806913401</c:v>
                </c:pt>
                <c:pt idx="77700">
                  <c:v>0.107925305357592</c:v>
                </c:pt>
                <c:pt idx="77701">
                  <c:v>0.17422155611824899</c:v>
                </c:pt>
                <c:pt idx="77702">
                  <c:v>0.15860138141022301</c:v>
                </c:pt>
                <c:pt idx="77703">
                  <c:v>0.17317481362617301</c:v>
                </c:pt>
                <c:pt idx="77704">
                  <c:v>0.181685908786206</c:v>
                </c:pt>
                <c:pt idx="77705">
                  <c:v>0.177576871174942</c:v>
                </c:pt>
                <c:pt idx="77706">
                  <c:v>0.19612728592790901</c:v>
                </c:pt>
                <c:pt idx="77707">
                  <c:v>0.28866115009585802</c:v>
                </c:pt>
                <c:pt idx="77708">
                  <c:v>0.29963086686218898</c:v>
                </c:pt>
                <c:pt idx="77709">
                  <c:v>0.33134882147599798</c:v>
                </c:pt>
                <c:pt idx="77710">
                  <c:v>0.29699666475186598</c:v>
                </c:pt>
                <c:pt idx="77711">
                  <c:v>0.23147942742951999</c:v>
                </c:pt>
                <c:pt idx="77712">
                  <c:v>0.24379364123201799</c:v>
                </c:pt>
                <c:pt idx="77713">
                  <c:v>0.36364903799360598</c:v>
                </c:pt>
                <c:pt idx="77714">
                  <c:v>0.363559800237927</c:v>
                </c:pt>
                <c:pt idx="77715">
                  <c:v>0.40515661168730799</c:v>
                </c:pt>
                <c:pt idx="77716">
                  <c:v>0.47632195094148799</c:v>
                </c:pt>
                <c:pt idx="77717">
                  <c:v>0.50512734710686502</c:v>
                </c:pt>
                <c:pt idx="77718">
                  <c:v>-1.0528266134139899E-3</c:v>
                </c:pt>
                <c:pt idx="77719">
                  <c:v>-1.0240638300515499E-2</c:v>
                </c:pt>
                <c:pt idx="77720">
                  <c:v>-9.2133195305403801E-3</c:v>
                </c:pt>
                <c:pt idx="77721">
                  <c:v>-2.2636166907739199E-2</c:v>
                </c:pt>
                <c:pt idx="77722">
                  <c:v>-2.17367017810377E-2</c:v>
                </c:pt>
                <c:pt idx="77723">
                  <c:v>-3.2802778302372299E-2</c:v>
                </c:pt>
                <c:pt idx="77724">
                  <c:v>-2.89262170129263E-2</c:v>
                </c:pt>
                <c:pt idx="77725">
                  <c:v>-2.6620845820639099E-2</c:v>
                </c:pt>
                <c:pt idx="77726">
                  <c:v>-2.3686311267083E-2</c:v>
                </c:pt>
                <c:pt idx="77727">
                  <c:v>-4.1290496928225902E-2</c:v>
                </c:pt>
                <c:pt idx="77728">
                  <c:v>-6.2292488833060898E-2</c:v>
                </c:pt>
                <c:pt idx="77729">
                  <c:v>-6.8627998675153207E-2</c:v>
                </c:pt>
                <c:pt idx="77730">
                  <c:v>-6.9671700802585307E-2</c:v>
                </c:pt>
                <c:pt idx="77731">
                  <c:v>-8.3614560999769105E-2</c:v>
                </c:pt>
                <c:pt idx="77732">
                  <c:v>-7.90935556136243E-2</c:v>
                </c:pt>
                <c:pt idx="77733">
                  <c:v>-8.1602352514648493E-2</c:v>
                </c:pt>
                <c:pt idx="77734">
                  <c:v>-0.111722862218968</c:v>
                </c:pt>
                <c:pt idx="77735">
                  <c:v>-0.11542478075057</c:v>
                </c:pt>
                <c:pt idx="77736">
                  <c:v>-0.110525757421128</c:v>
                </c:pt>
                <c:pt idx="77737">
                  <c:v>-0.12865947671095601</c:v>
                </c:pt>
                <c:pt idx="77738">
                  <c:v>-0.12388767708323099</c:v>
                </c:pt>
                <c:pt idx="77739">
                  <c:v>-0.13150162025999099</c:v>
                </c:pt>
                <c:pt idx="77740">
                  <c:v>-0.13242395283893099</c:v>
                </c:pt>
                <c:pt idx="77741">
                  <c:v>-0.148665192338923</c:v>
                </c:pt>
                <c:pt idx="77742">
                  <c:v>-0.15186982161213899</c:v>
                </c:pt>
                <c:pt idx="77743">
                  <c:v>-0.20632069263330599</c:v>
                </c:pt>
                <c:pt idx="77744">
                  <c:v>-0.24707577257878999</c:v>
                </c:pt>
                <c:pt idx="77745">
                  <c:v>-8.5610384641574503E-3</c:v>
                </c:pt>
                <c:pt idx="77746">
                  <c:v>-2.62356551660092E-3</c:v>
                </c:pt>
                <c:pt idx="77747">
                  <c:v>-5.94401930086263E-3</c:v>
                </c:pt>
                <c:pt idx="77748">
                  <c:v>-2.1452798689591802E-3</c:v>
                </c:pt>
                <c:pt idx="77749">
                  <c:v>-4.3007492047906198E-3</c:v>
                </c:pt>
                <c:pt idx="77750">
                  <c:v>-4.8599938589477497E-3</c:v>
                </c:pt>
                <c:pt idx="77751">
                  <c:v>-1.2202724649921601E-2</c:v>
                </c:pt>
                <c:pt idx="77752">
                  <c:v>-1.2261051922452601E-2</c:v>
                </c:pt>
                <c:pt idx="77753">
                  <c:v>1.7441241641655999E-2</c:v>
                </c:pt>
                <c:pt idx="77754">
                  <c:v>-3.4167817259138601E-3</c:v>
                </c:pt>
                <c:pt idx="77755">
                  <c:v>-4.4526121696051697E-2</c:v>
                </c:pt>
                <c:pt idx="77756">
                  <c:v>-1.9841673119991701E-2</c:v>
                </c:pt>
                <c:pt idx="77757">
                  <c:v>-6.1540616092185398E-2</c:v>
                </c:pt>
                <c:pt idx="77758">
                  <c:v>-2.7257450449597199E-2</c:v>
                </c:pt>
                <c:pt idx="77759">
                  <c:v>-2.6934421146682399E-2</c:v>
                </c:pt>
                <c:pt idx="77760">
                  <c:v>3.2255001536761897E-2</c:v>
                </c:pt>
                <c:pt idx="77761">
                  <c:v>2.0257411994446299E-2</c:v>
                </c:pt>
                <c:pt idx="77762">
                  <c:v>0.23347176580189</c:v>
                </c:pt>
                <c:pt idx="77763">
                  <c:v>-0.11316469095875201</c:v>
                </c:pt>
                <c:pt idx="77764">
                  <c:v>-0.10890205802146</c:v>
                </c:pt>
                <c:pt idx="77765">
                  <c:v>-0.121169966042686</c:v>
                </c:pt>
                <c:pt idx="77766">
                  <c:v>-0.11910749640061</c:v>
                </c:pt>
                <c:pt idx="77767">
                  <c:v>-0.123163566636695</c:v>
                </c:pt>
                <c:pt idx="77768">
                  <c:v>-7.6232645783665204E-2</c:v>
                </c:pt>
                <c:pt idx="77769">
                  <c:v>-8.2562149581547797E-2</c:v>
                </c:pt>
                <c:pt idx="77770">
                  <c:v>-6.4495550044079794E-2</c:v>
                </c:pt>
                <c:pt idx="77771">
                  <c:v>-7.0273615388038696E-2</c:v>
                </c:pt>
                <c:pt idx="77772">
                  <c:v>-6.5896004606933206E-2</c:v>
                </c:pt>
                <c:pt idx="77773">
                  <c:v>-7.10154670199898E-2</c:v>
                </c:pt>
                <c:pt idx="77774">
                  <c:v>-7.2177953843826304E-2</c:v>
                </c:pt>
                <c:pt idx="77775">
                  <c:v>-8.2579226715415205E-2</c:v>
                </c:pt>
                <c:pt idx="77776">
                  <c:v>-1.9010171445765101E-2</c:v>
                </c:pt>
                <c:pt idx="77777">
                  <c:v>-1.7525330179609399E-2</c:v>
                </c:pt>
                <c:pt idx="77778">
                  <c:v>-1.91529670949108E-3</c:v>
                </c:pt>
                <c:pt idx="77779">
                  <c:v>-1.9265341462180101E-3</c:v>
                </c:pt>
                <c:pt idx="77780">
                  <c:v>1.36400404717711E-2</c:v>
                </c:pt>
                <c:pt idx="77781">
                  <c:v>1.8152660733355301E-2</c:v>
                </c:pt>
                <c:pt idx="77782">
                  <c:v>1.57943076173243E-2</c:v>
                </c:pt>
                <c:pt idx="77783">
                  <c:v>-6.5699769740431693E-2</c:v>
                </c:pt>
                <c:pt idx="77784">
                  <c:v>-6.2660762152677296E-2</c:v>
                </c:pt>
                <c:pt idx="77785">
                  <c:v>-6.3019006600312399E-2</c:v>
                </c:pt>
                <c:pt idx="77786">
                  <c:v>-4.1505583926103498E-2</c:v>
                </c:pt>
                <c:pt idx="77787">
                  <c:v>-5.3337376632261298E-2</c:v>
                </c:pt>
                <c:pt idx="77788">
                  <c:v>-1.0617014036299499E-2</c:v>
                </c:pt>
                <c:pt idx="77789">
                  <c:v>-1.4250407058126101E-2</c:v>
                </c:pt>
                <c:pt idx="77790">
                  <c:v>9.5291300636584295E-2</c:v>
                </c:pt>
                <c:pt idx="77791">
                  <c:v>9.3914174469200001E-2</c:v>
                </c:pt>
                <c:pt idx="77792">
                  <c:v>0.116399614790761</c:v>
                </c:pt>
                <c:pt idx="77793">
                  <c:v>0.112341379913735</c:v>
                </c:pt>
                <c:pt idx="77794">
                  <c:v>0.107173737294636</c:v>
                </c:pt>
                <c:pt idx="77795">
                  <c:v>0.10873793410815601</c:v>
                </c:pt>
                <c:pt idx="77796">
                  <c:v>0.160825978076135</c:v>
                </c:pt>
                <c:pt idx="77797">
                  <c:v>0.19863398312547101</c:v>
                </c:pt>
                <c:pt idx="77798">
                  <c:v>0.20905384261472501</c:v>
                </c:pt>
                <c:pt idx="77799">
                  <c:v>0.212359056151324</c:v>
                </c:pt>
                <c:pt idx="77800">
                  <c:v>0.21905003950920501</c:v>
                </c:pt>
                <c:pt idx="77801">
                  <c:v>0.22881292868780001</c:v>
                </c:pt>
                <c:pt idx="77802">
                  <c:v>0.26672225854443199</c:v>
                </c:pt>
                <c:pt idx="77803">
                  <c:v>0.26770632654436</c:v>
                </c:pt>
                <c:pt idx="77804">
                  <c:v>0.285067681533342</c:v>
                </c:pt>
                <c:pt idx="77805">
                  <c:v>0.27066007908440898</c:v>
                </c:pt>
                <c:pt idx="77806">
                  <c:v>0.29151065294178602</c:v>
                </c:pt>
                <c:pt idx="77807">
                  <c:v>0.30056026098080502</c:v>
                </c:pt>
                <c:pt idx="77808">
                  <c:v>0.31129951462807898</c:v>
                </c:pt>
                <c:pt idx="77809">
                  <c:v>0.44403257059624901</c:v>
                </c:pt>
                <c:pt idx="77810">
                  <c:v>0.44260174874855401</c:v>
                </c:pt>
                <c:pt idx="77811">
                  <c:v>0.45246280097951203</c:v>
                </c:pt>
                <c:pt idx="77812">
                  <c:v>0.52538775053103703</c:v>
                </c:pt>
                <c:pt idx="77813">
                  <c:v>0.47284149382058199</c:v>
                </c:pt>
                <c:pt idx="77814">
                  <c:v>0.46975434015135198</c:v>
                </c:pt>
                <c:pt idx="77815">
                  <c:v>0.41142797384708701</c:v>
                </c:pt>
                <c:pt idx="77816">
                  <c:v>0.432405099900871</c:v>
                </c:pt>
                <c:pt idx="77817">
                  <c:v>-1.26548013307692E-2</c:v>
                </c:pt>
                <c:pt idx="77818">
                  <c:v>-1.8856311013956299E-2</c:v>
                </c:pt>
                <c:pt idx="77819">
                  <c:v>-1.7379032575244702E-2</c:v>
                </c:pt>
                <c:pt idx="77820">
                  <c:v>-2.1331367414765399E-2</c:v>
                </c:pt>
                <c:pt idx="77821">
                  <c:v>1.8468222601839699E-2</c:v>
                </c:pt>
                <c:pt idx="77822">
                  <c:v>2.0468638300139501E-2</c:v>
                </c:pt>
                <c:pt idx="77823">
                  <c:v>2.81572361018151E-2</c:v>
                </c:pt>
                <c:pt idx="77824">
                  <c:v>2.9642181755942201E-2</c:v>
                </c:pt>
                <c:pt idx="77825">
                  <c:v>3.4928849589744099E-2</c:v>
                </c:pt>
                <c:pt idx="77826">
                  <c:v>3.5333879269699699E-2</c:v>
                </c:pt>
                <c:pt idx="77827">
                  <c:v>3.8624922739403302E-2</c:v>
                </c:pt>
                <c:pt idx="77828">
                  <c:v>3.7328294805651599E-2</c:v>
                </c:pt>
                <c:pt idx="77829">
                  <c:v>0.116523666404901</c:v>
                </c:pt>
                <c:pt idx="77830">
                  <c:v>0.10471005875632999</c:v>
                </c:pt>
                <c:pt idx="77831">
                  <c:v>0.11972627976941599</c:v>
                </c:pt>
                <c:pt idx="77832">
                  <c:v>0.121709697872332</c:v>
                </c:pt>
                <c:pt idx="77833">
                  <c:v>0.131441794190269</c:v>
                </c:pt>
                <c:pt idx="77834">
                  <c:v>9.0492020880516805E-2</c:v>
                </c:pt>
                <c:pt idx="77835">
                  <c:v>9.52176627109588E-2</c:v>
                </c:pt>
                <c:pt idx="77836">
                  <c:v>5.2673571775375599E-2</c:v>
                </c:pt>
                <c:pt idx="77837">
                  <c:v>0.19434065409933901</c:v>
                </c:pt>
                <c:pt idx="77838">
                  <c:v>0.16261646564877499</c:v>
                </c:pt>
                <c:pt idx="77839">
                  <c:v>0.28604710784940202</c:v>
                </c:pt>
                <c:pt idx="77840">
                  <c:v>0.17496078812188301</c:v>
                </c:pt>
                <c:pt idx="77841">
                  <c:v>0.17028898996773301</c:v>
                </c:pt>
                <c:pt idx="77842">
                  <c:v>0.15616689475523901</c:v>
                </c:pt>
                <c:pt idx="77843">
                  <c:v>0.15273646337237301</c:v>
                </c:pt>
                <c:pt idx="77844">
                  <c:v>8.5659442796225796E-2</c:v>
                </c:pt>
                <c:pt idx="77845">
                  <c:v>8.3420153780990394E-2</c:v>
                </c:pt>
                <c:pt idx="77846">
                  <c:v>8.6902693218678703E-2</c:v>
                </c:pt>
                <c:pt idx="77847">
                  <c:v>8.2764733783575697E-2</c:v>
                </c:pt>
                <c:pt idx="77848">
                  <c:v>9.0448881192291206E-2</c:v>
                </c:pt>
                <c:pt idx="77849">
                  <c:v>9.2706320037496598E-2</c:v>
                </c:pt>
                <c:pt idx="77850">
                  <c:v>0.11757519905189801</c:v>
                </c:pt>
                <c:pt idx="77851">
                  <c:v>0.12030568637359899</c:v>
                </c:pt>
                <c:pt idx="77852">
                  <c:v>0.145771398564084</c:v>
                </c:pt>
                <c:pt idx="77853">
                  <c:v>0.174039799686762</c:v>
                </c:pt>
                <c:pt idx="77854">
                  <c:v>0.183516158243479</c:v>
                </c:pt>
                <c:pt idx="77855">
                  <c:v>0.14548871272765501</c:v>
                </c:pt>
                <c:pt idx="77856">
                  <c:v>0.15461114485197799</c:v>
                </c:pt>
                <c:pt idx="77857">
                  <c:v>0.15965760087997899</c:v>
                </c:pt>
                <c:pt idx="77858">
                  <c:v>0.178900226768683</c:v>
                </c:pt>
                <c:pt idx="77859">
                  <c:v>0.11183882105880701</c:v>
                </c:pt>
                <c:pt idx="77860">
                  <c:v>0.15084636181737399</c:v>
                </c:pt>
                <c:pt idx="77861">
                  <c:v>0.1487680322669</c:v>
                </c:pt>
                <c:pt idx="77862">
                  <c:v>0.15590793787041399</c:v>
                </c:pt>
                <c:pt idx="77863">
                  <c:v>0.14026526631608899</c:v>
                </c:pt>
                <c:pt idx="77864">
                  <c:v>0.18080891387946599</c:v>
                </c:pt>
                <c:pt idx="77865">
                  <c:v>0.22996461751140901</c:v>
                </c:pt>
                <c:pt idx="77866">
                  <c:v>0.235799331084556</c:v>
                </c:pt>
                <c:pt idx="77867">
                  <c:v>0.20019111677552701</c:v>
                </c:pt>
                <c:pt idx="77868">
                  <c:v>0.20807532386187499</c:v>
                </c:pt>
                <c:pt idx="77869">
                  <c:v>0.22454550370236701</c:v>
                </c:pt>
                <c:pt idx="77870">
                  <c:v>0.25393747470879002</c:v>
                </c:pt>
                <c:pt idx="77871">
                  <c:v>0.272500365194843</c:v>
                </c:pt>
                <c:pt idx="77872">
                  <c:v>0.30336253444995598</c:v>
                </c:pt>
                <c:pt idx="77873">
                  <c:v>0.28741048068665997</c:v>
                </c:pt>
                <c:pt idx="77874">
                  <c:v>0.28313710330355502</c:v>
                </c:pt>
                <c:pt idx="77875">
                  <c:v>0.25872685536995599</c:v>
                </c:pt>
                <c:pt idx="77876">
                  <c:v>-1.0583660621643599E-2</c:v>
                </c:pt>
                <c:pt idx="77877">
                  <c:v>1.21989121338856E-2</c:v>
                </c:pt>
                <c:pt idx="77878">
                  <c:v>2.50724633438257E-2</c:v>
                </c:pt>
                <c:pt idx="77879">
                  <c:v>4.0533566144244901E-2</c:v>
                </c:pt>
                <c:pt idx="77880">
                  <c:v>4.1514565640592097E-2</c:v>
                </c:pt>
                <c:pt idx="77881">
                  <c:v>5.18237541820969E-2</c:v>
                </c:pt>
                <c:pt idx="77882">
                  <c:v>6.7299931693559398E-2</c:v>
                </c:pt>
                <c:pt idx="77883">
                  <c:v>6.1595546930407599E-2</c:v>
                </c:pt>
                <c:pt idx="77884">
                  <c:v>6.5230148087106199E-2</c:v>
                </c:pt>
                <c:pt idx="77885">
                  <c:v>6.7539596726648304E-2</c:v>
                </c:pt>
                <c:pt idx="77886">
                  <c:v>0.158026139129638</c:v>
                </c:pt>
                <c:pt idx="77887">
                  <c:v>0.11601696491390801</c:v>
                </c:pt>
                <c:pt idx="77888">
                  <c:v>0.11654333636994101</c:v>
                </c:pt>
                <c:pt idx="77889">
                  <c:v>0.13108183378074001</c:v>
                </c:pt>
                <c:pt idx="77890">
                  <c:v>0.21139154370626601</c:v>
                </c:pt>
                <c:pt idx="77891">
                  <c:v>0.21073765321895399</c:v>
                </c:pt>
                <c:pt idx="77892">
                  <c:v>0.23936374016645601</c:v>
                </c:pt>
                <c:pt idx="77893">
                  <c:v>0.25392016089959601</c:v>
                </c:pt>
                <c:pt idx="77894">
                  <c:v>0.46033556402836101</c:v>
                </c:pt>
                <c:pt idx="77895">
                  <c:v>-5.2536712074300301E-2</c:v>
                </c:pt>
                <c:pt idx="77896">
                  <c:v>-5.8514375983186498E-2</c:v>
                </c:pt>
                <c:pt idx="77897">
                  <c:v>-6.4944973049573196E-2</c:v>
                </c:pt>
                <c:pt idx="77898">
                  <c:v>-8.0582173965634898E-2</c:v>
                </c:pt>
                <c:pt idx="77899">
                  <c:v>-2.8664153958029002E-3</c:v>
                </c:pt>
                <c:pt idx="77900">
                  <c:v>-7.5765219600687399E-3</c:v>
                </c:pt>
                <c:pt idx="77901">
                  <c:v>8.4961620851662298E-2</c:v>
                </c:pt>
                <c:pt idx="77902">
                  <c:v>6.8867224885366701E-2</c:v>
                </c:pt>
                <c:pt idx="77903">
                  <c:v>8.2422021971736606E-2</c:v>
                </c:pt>
                <c:pt idx="77904">
                  <c:v>8.1571985683941403E-2</c:v>
                </c:pt>
                <c:pt idx="77905">
                  <c:v>0.19497715292651599</c:v>
                </c:pt>
                <c:pt idx="77906">
                  <c:v>0.187836366818008</c:v>
                </c:pt>
                <c:pt idx="77907">
                  <c:v>0.21441291320179301</c:v>
                </c:pt>
                <c:pt idx="77908">
                  <c:v>0.22415207551133101</c:v>
                </c:pt>
                <c:pt idx="77909">
                  <c:v>0.29322033568956801</c:v>
                </c:pt>
                <c:pt idx="77910">
                  <c:v>0.29848593744205498</c:v>
                </c:pt>
                <c:pt idx="77911">
                  <c:v>0.31361329430476198</c:v>
                </c:pt>
                <c:pt idx="77912">
                  <c:v>0.30428546767881798</c:v>
                </c:pt>
                <c:pt idx="77913">
                  <c:v>0.31353877457639001</c:v>
                </c:pt>
                <c:pt idx="77914">
                  <c:v>0.32010470339924502</c:v>
                </c:pt>
                <c:pt idx="77915">
                  <c:v>0.40173259722764398</c:v>
                </c:pt>
                <c:pt idx="77916">
                  <c:v>0.413182329462076</c:v>
                </c:pt>
                <c:pt idx="77917">
                  <c:v>0.43824081770969298</c:v>
                </c:pt>
                <c:pt idx="77918">
                  <c:v>0.46222802290105702</c:v>
                </c:pt>
                <c:pt idx="77919">
                  <c:v>0.48592199264355201</c:v>
                </c:pt>
                <c:pt idx="77920">
                  <c:v>0.35995595858965901</c:v>
                </c:pt>
                <c:pt idx="77921">
                  <c:v>0.40142819524481999</c:v>
                </c:pt>
                <c:pt idx="77922">
                  <c:v>0.436239949560356</c:v>
                </c:pt>
                <c:pt idx="77923">
                  <c:v>0.49315526556836398</c:v>
                </c:pt>
                <c:pt idx="77924">
                  <c:v>0.538405887862759</c:v>
                </c:pt>
                <c:pt idx="77925">
                  <c:v>0.55004672805948296</c:v>
                </c:pt>
                <c:pt idx="77926">
                  <c:v>0.52304785697423595</c:v>
                </c:pt>
                <c:pt idx="77927">
                  <c:v>0.54358439044442797</c:v>
                </c:pt>
                <c:pt idx="77928">
                  <c:v>8.3257254709974103E-3</c:v>
                </c:pt>
                <c:pt idx="77929">
                  <c:v>1.4261884195328801E-2</c:v>
                </c:pt>
                <c:pt idx="77930">
                  <c:v>9.4472642548601993E-3</c:v>
                </c:pt>
                <c:pt idx="77931">
                  <c:v>1.48618169034764E-2</c:v>
                </c:pt>
                <c:pt idx="77932">
                  <c:v>1.39031734594958E-2</c:v>
                </c:pt>
                <c:pt idx="77933">
                  <c:v>1.69643299318811E-2</c:v>
                </c:pt>
                <c:pt idx="77934">
                  <c:v>-4.3536162266080501E-2</c:v>
                </c:pt>
                <c:pt idx="77935">
                  <c:v>-4.2987350230320097E-2</c:v>
                </c:pt>
                <c:pt idx="77936">
                  <c:v>-9.7538725102464197E-2</c:v>
                </c:pt>
                <c:pt idx="77937">
                  <c:v>-0.104193205205693</c:v>
                </c:pt>
                <c:pt idx="77938">
                  <c:v>-0.13208924939449199</c:v>
                </c:pt>
                <c:pt idx="77939">
                  <c:v>-0.146405352063636</c:v>
                </c:pt>
                <c:pt idx="77940">
                  <c:v>-0.14911154783328601</c:v>
                </c:pt>
                <c:pt idx="77941">
                  <c:v>-0.16985173541165799</c:v>
                </c:pt>
                <c:pt idx="77942">
                  <c:v>-0.168749508788723</c:v>
                </c:pt>
                <c:pt idx="77943">
                  <c:v>-0.19066845226934301</c:v>
                </c:pt>
                <c:pt idx="77944">
                  <c:v>-0.34272606473971501</c:v>
                </c:pt>
                <c:pt idx="77945">
                  <c:v>-0.32619804749893599</c:v>
                </c:pt>
                <c:pt idx="77946">
                  <c:v>-0.32216527709723802</c:v>
                </c:pt>
                <c:pt idx="77947">
                  <c:v>-0.36534367618821501</c:v>
                </c:pt>
                <c:pt idx="77948">
                  <c:v>-0.379960836671632</c:v>
                </c:pt>
                <c:pt idx="77949">
                  <c:v>-0.34919687001573901</c:v>
                </c:pt>
                <c:pt idx="77950">
                  <c:v>-0.39448792961859103</c:v>
                </c:pt>
                <c:pt idx="77951">
                  <c:v>-0.41088858520426602</c:v>
                </c:pt>
                <c:pt idx="77952">
                  <c:v>-0.42531200867143198</c:v>
                </c:pt>
                <c:pt idx="77953">
                  <c:v>-0.230572116809142</c:v>
                </c:pt>
                <c:pt idx="77954">
                  <c:v>-0.232689697393062</c:v>
                </c:pt>
                <c:pt idx="77955">
                  <c:v>-0.195885473980205</c:v>
                </c:pt>
                <c:pt idx="77956">
                  <c:v>-0.204608978908496</c:v>
                </c:pt>
                <c:pt idx="77957">
                  <c:v>-0.16816950434747299</c:v>
                </c:pt>
                <c:pt idx="77958">
                  <c:v>-0.17301964564136299</c:v>
                </c:pt>
                <c:pt idx="77959">
                  <c:v>-0.14435504511646899</c:v>
                </c:pt>
                <c:pt idx="77960">
                  <c:v>-0.15324407587739799</c:v>
                </c:pt>
                <c:pt idx="77961">
                  <c:v>-0.14212652702301101</c:v>
                </c:pt>
                <c:pt idx="77962">
                  <c:v>-0.124666008256393</c:v>
                </c:pt>
                <c:pt idx="77963">
                  <c:v>-6.0712275806561002E-2</c:v>
                </c:pt>
                <c:pt idx="77964">
                  <c:v>-6.10340651643392E-2</c:v>
                </c:pt>
                <c:pt idx="77965">
                  <c:v>-6.86395330974547E-2</c:v>
                </c:pt>
                <c:pt idx="77966">
                  <c:v>-6.4951859823727906E-2</c:v>
                </c:pt>
                <c:pt idx="77967">
                  <c:v>-0.302636992369538</c:v>
                </c:pt>
                <c:pt idx="77968">
                  <c:v>2.51967823668795E-2</c:v>
                </c:pt>
                <c:pt idx="77969">
                  <c:v>2.6524380271926998E-2</c:v>
                </c:pt>
                <c:pt idx="77970">
                  <c:v>2.3596477361950301E-2</c:v>
                </c:pt>
                <c:pt idx="77971">
                  <c:v>2.4084212948080198E-2</c:v>
                </c:pt>
                <c:pt idx="77972">
                  <c:v>2.8872325341719299E-2</c:v>
                </c:pt>
                <c:pt idx="77973">
                  <c:v>3.1989609720715698E-2</c:v>
                </c:pt>
                <c:pt idx="77974">
                  <c:v>4.8308691431033701E-3</c:v>
                </c:pt>
                <c:pt idx="77975">
                  <c:v>7.7002124877496502E-3</c:v>
                </c:pt>
                <c:pt idx="77976">
                  <c:v>-1.25325178547863E-3</c:v>
                </c:pt>
                <c:pt idx="77977" formatCode="0.00E+00">
                  <c:v>5.9769957743149795E-4</c:v>
                </c:pt>
                <c:pt idx="77978">
                  <c:v>0</c:v>
                </c:pt>
                <c:pt idx="77979">
                  <c:v>-4.2954385880407103E-3</c:v>
                </c:pt>
                <c:pt idx="77980">
                  <c:v>-1.3151895243250699E-3</c:v>
                </c:pt>
                <c:pt idx="77981">
                  <c:v>-1.9865682550646E-2</c:v>
                </c:pt>
                <c:pt idx="77982">
                  <c:v>-2.0409770503835301E-3</c:v>
                </c:pt>
                <c:pt idx="77983">
                  <c:v>-2.5407748056469299E-2</c:v>
                </c:pt>
                <c:pt idx="77984">
                  <c:v>-1.91297887622752E-2</c:v>
                </c:pt>
                <c:pt idx="77985">
                  <c:v>-1.7823699872141701E-2</c:v>
                </c:pt>
                <c:pt idx="77986">
                  <c:v>3.55369002835592E-3</c:v>
                </c:pt>
                <c:pt idx="77987">
                  <c:v>4.1678627517924803E-3</c:v>
                </c:pt>
                <c:pt idx="77988">
                  <c:v>-3.3785375314557602E-2</c:v>
                </c:pt>
                <c:pt idx="77989">
                  <c:v>-2.77350500804187E-2</c:v>
                </c:pt>
                <c:pt idx="77990">
                  <c:v>-3.25012442759555E-2</c:v>
                </c:pt>
                <c:pt idx="77991">
                  <c:v>-3.2522609754405303E-2</c:v>
                </c:pt>
                <c:pt idx="77992">
                  <c:v>-3.7034390507892902E-2</c:v>
                </c:pt>
                <c:pt idx="77993">
                  <c:v>-3.9062603634087499E-2</c:v>
                </c:pt>
                <c:pt idx="77994">
                  <c:v>-4.0508121657587097E-2</c:v>
                </c:pt>
                <c:pt idx="77995">
                  <c:v>-5.4822810972380003E-2</c:v>
                </c:pt>
                <c:pt idx="77996">
                  <c:v>-5.8811210394928502E-2</c:v>
                </c:pt>
                <c:pt idx="77997">
                  <c:v>-6.4622718425974598E-2</c:v>
                </c:pt>
                <c:pt idx="77998">
                  <c:v>-6.5520453572592605E-2</c:v>
                </c:pt>
                <c:pt idx="77999">
                  <c:v>-2.4291320605156201E-2</c:v>
                </c:pt>
                <c:pt idx="78000">
                  <c:v>-4.6586758482469702E-2</c:v>
                </c:pt>
                <c:pt idx="78001">
                  <c:v>-4.3041715099035198E-2</c:v>
                </c:pt>
                <c:pt idx="78002">
                  <c:v>-4.6967483996733998E-2</c:v>
                </c:pt>
                <c:pt idx="78003">
                  <c:v>-9.1879562634068199E-2</c:v>
                </c:pt>
                <c:pt idx="78004">
                  <c:v>-4.2929888673754101E-2</c:v>
                </c:pt>
                <c:pt idx="78005">
                  <c:v>-4.7239870668948303E-2</c:v>
                </c:pt>
                <c:pt idx="78006">
                  <c:v>-5.9882357745992099E-2</c:v>
                </c:pt>
                <c:pt idx="78007">
                  <c:v>-6.2708776894600804E-2</c:v>
                </c:pt>
                <c:pt idx="78008">
                  <c:v>-6.2301237418229599E-2</c:v>
                </c:pt>
                <c:pt idx="78009">
                  <c:v>-7.3411594123909504E-2</c:v>
                </c:pt>
                <c:pt idx="78010">
                  <c:v>5.0326999207556303E-2</c:v>
                </c:pt>
                <c:pt idx="78011">
                  <c:v>5.81845782651087E-2</c:v>
                </c:pt>
                <c:pt idx="78012">
                  <c:v>5.1973630485336403E-2</c:v>
                </c:pt>
                <c:pt idx="78013">
                  <c:v>5.3650846770130801E-2</c:v>
                </c:pt>
                <c:pt idx="78014">
                  <c:v>6.2176930302223397E-2</c:v>
                </c:pt>
                <c:pt idx="78015">
                  <c:v>5.7025189373703003E-2</c:v>
                </c:pt>
                <c:pt idx="78016">
                  <c:v>5.3085136674904998E-2</c:v>
                </c:pt>
                <c:pt idx="78017">
                  <c:v>6.3766387968831204E-2</c:v>
                </c:pt>
                <c:pt idx="78018">
                  <c:v>6.8933845347711298E-2</c:v>
                </c:pt>
                <c:pt idx="78019">
                  <c:v>7.0263534224451696E-2</c:v>
                </c:pt>
                <c:pt idx="78020">
                  <c:v>6.7334267352459704E-2</c:v>
                </c:pt>
                <c:pt idx="78021">
                  <c:v>5.1182796952790897E-2</c:v>
                </c:pt>
                <c:pt idx="78022">
                  <c:v>7.1794904250626901E-2</c:v>
                </c:pt>
                <c:pt idx="78023">
                  <c:v>0.11705896938820699</c:v>
                </c:pt>
                <c:pt idx="78024">
                  <c:v>5.5527058400822199E-2</c:v>
                </c:pt>
                <c:pt idx="78025">
                  <c:v>5.4887085501762398E-2</c:v>
                </c:pt>
                <c:pt idx="78026">
                  <c:v>0.12711077012647301</c:v>
                </c:pt>
                <c:pt idx="78027">
                  <c:v>0.13871627221381999</c:v>
                </c:pt>
                <c:pt idx="78028">
                  <c:v>0.15168621533613799</c:v>
                </c:pt>
                <c:pt idx="78029">
                  <c:v>0.19223191225401201</c:v>
                </c:pt>
                <c:pt idx="78030">
                  <c:v>0.15935500508433301</c:v>
                </c:pt>
                <c:pt idx="78031">
                  <c:v>0.16687804091063599</c:v>
                </c:pt>
                <c:pt idx="78032">
                  <c:v>0.14972708105504701</c:v>
                </c:pt>
                <c:pt idx="78033">
                  <c:v>0.138259651930425</c:v>
                </c:pt>
                <c:pt idx="78034">
                  <c:v>0.236571757024503</c:v>
                </c:pt>
                <c:pt idx="78035">
                  <c:v>0.242409961146343</c:v>
                </c:pt>
                <c:pt idx="78036">
                  <c:v>0.30484768878679502</c:v>
                </c:pt>
                <c:pt idx="78037">
                  <c:v>0.28574813270636001</c:v>
                </c:pt>
                <c:pt idx="78038">
                  <c:v>0.240651042975219</c:v>
                </c:pt>
                <c:pt idx="78039">
                  <c:v>0.29319930792108101</c:v>
                </c:pt>
                <c:pt idx="78040">
                  <c:v>0.28158632929685701</c:v>
                </c:pt>
                <c:pt idx="78041">
                  <c:v>0.33253003529543301</c:v>
                </c:pt>
                <c:pt idx="78042">
                  <c:v>0.229594967223237</c:v>
                </c:pt>
                <c:pt idx="78043">
                  <c:v>0.288163378040239</c:v>
                </c:pt>
                <c:pt idx="78044">
                  <c:v>0.23010724236756999</c:v>
                </c:pt>
                <c:pt idx="78045">
                  <c:v>0.28866106305823502</c:v>
                </c:pt>
                <c:pt idx="78046">
                  <c:v>0.29694744674866702</c:v>
                </c:pt>
                <c:pt idx="78047">
                  <c:v>0.14990793658908799</c:v>
                </c:pt>
                <c:pt idx="78048">
                  <c:v>0.142984752464346</c:v>
                </c:pt>
                <c:pt idx="78049">
                  <c:v>-1.9087351093429902E-2</c:v>
                </c:pt>
                <c:pt idx="78050">
                  <c:v>-2.0029091201377601E-2</c:v>
                </c:pt>
                <c:pt idx="78051">
                  <c:v>-1.46497783790144E-2</c:v>
                </c:pt>
                <c:pt idx="78052">
                  <c:v>-1.7973389261568901E-2</c:v>
                </c:pt>
                <c:pt idx="78053">
                  <c:v>-1.74733140668554E-2</c:v>
                </c:pt>
                <c:pt idx="78054">
                  <c:v>-2.5410996529796601E-2</c:v>
                </c:pt>
                <c:pt idx="78055">
                  <c:v>2.5205862311477902E-2</c:v>
                </c:pt>
                <c:pt idx="78056">
                  <c:v>2.20206547587047E-2</c:v>
                </c:pt>
                <c:pt idx="78057">
                  <c:v>0.114846426861187</c:v>
                </c:pt>
                <c:pt idx="78058">
                  <c:v>0.116170476403251</c:v>
                </c:pt>
                <c:pt idx="78059">
                  <c:v>0.120320274213813</c:v>
                </c:pt>
                <c:pt idx="78060">
                  <c:v>0.116844950990251</c:v>
                </c:pt>
                <c:pt idx="78061">
                  <c:v>0.12668529657215799</c:v>
                </c:pt>
                <c:pt idx="78062">
                  <c:v>0.13577881899942101</c:v>
                </c:pt>
                <c:pt idx="78063">
                  <c:v>0.15512940704651701</c:v>
                </c:pt>
                <c:pt idx="78064">
                  <c:v>0.16108668385156899</c:v>
                </c:pt>
                <c:pt idx="78065">
                  <c:v>0.16392449050579999</c:v>
                </c:pt>
                <c:pt idx="78066">
                  <c:v>0.16243572299551101</c:v>
                </c:pt>
                <c:pt idx="78067">
                  <c:v>0.19646677051405601</c:v>
                </c:pt>
                <c:pt idx="78068">
                  <c:v>0.207929562132464</c:v>
                </c:pt>
                <c:pt idx="78069">
                  <c:v>0.30954876387518898</c:v>
                </c:pt>
                <c:pt idx="78070">
                  <c:v>0.30554052471925103</c:v>
                </c:pt>
                <c:pt idx="78071">
                  <c:v>0.30358426958529799</c:v>
                </c:pt>
                <c:pt idx="78072">
                  <c:v>0.29714030992625701</c:v>
                </c:pt>
                <c:pt idx="78073">
                  <c:v>0.27842702942916397</c:v>
                </c:pt>
                <c:pt idx="78074">
                  <c:v>0.247678847824917</c:v>
                </c:pt>
                <c:pt idx="78075">
                  <c:v>0.169543953777824</c:v>
                </c:pt>
                <c:pt idx="78076">
                  <c:v>0.20440914337320401</c:v>
                </c:pt>
                <c:pt idx="78077">
                  <c:v>0.309521663808138</c:v>
                </c:pt>
                <c:pt idx="78078">
                  <c:v>0.31804909829953598</c:v>
                </c:pt>
                <c:pt idx="78079">
                  <c:v>0.31505822557041702</c:v>
                </c:pt>
                <c:pt idx="78080">
                  <c:v>-4.0054892922833903E-3</c:v>
                </c:pt>
                <c:pt idx="78081">
                  <c:v>-1.0156383031841401E-2</c:v>
                </c:pt>
                <c:pt idx="78082">
                  <c:v>-6.0299529245901803E-3</c:v>
                </c:pt>
                <c:pt idx="78083">
                  <c:v>-1.4454953455636599E-2</c:v>
                </c:pt>
                <c:pt idx="78084">
                  <c:v>-1.1916913748019699E-2</c:v>
                </c:pt>
                <c:pt idx="78085">
                  <c:v>-2.46957345996172E-2</c:v>
                </c:pt>
                <c:pt idx="78086">
                  <c:v>-2.9095089186688499E-2</c:v>
                </c:pt>
                <c:pt idx="78087">
                  <c:v>-2.9755836626336601E-2</c:v>
                </c:pt>
                <c:pt idx="78088">
                  <c:v>-1.52186072305879E-2</c:v>
                </c:pt>
                <c:pt idx="78089">
                  <c:v>-2.07814825746419E-2</c:v>
                </c:pt>
                <c:pt idx="78090">
                  <c:v>-2.07400402964041E-2</c:v>
                </c:pt>
                <c:pt idx="78091">
                  <c:v>-2.0269221613758898E-2</c:v>
                </c:pt>
                <c:pt idx="78092">
                  <c:v>-1.98419756546559E-2</c:v>
                </c:pt>
                <c:pt idx="78093">
                  <c:v>-1.95857428890358E-2</c:v>
                </c:pt>
                <c:pt idx="78094">
                  <c:v>-1.9315009158436199E-2</c:v>
                </c:pt>
                <c:pt idx="78095">
                  <c:v>-1.7241172264744701E-2</c:v>
                </c:pt>
                <c:pt idx="78096">
                  <c:v>-4.8019196169546401E-3</c:v>
                </c:pt>
                <c:pt idx="78097">
                  <c:v>2.4859184893454001E-2</c:v>
                </c:pt>
                <c:pt idx="78098">
                  <c:v>2.0789475460828599E-2</c:v>
                </c:pt>
                <c:pt idx="78099">
                  <c:v>2.44610941986649E-2</c:v>
                </c:pt>
                <c:pt idx="78100">
                  <c:v>2.62871063204759E-2</c:v>
                </c:pt>
                <c:pt idx="78101">
                  <c:v>-4.2612546016240699E-3</c:v>
                </c:pt>
                <c:pt idx="78102" formatCode="0.00E+00">
                  <c:v>-3.6532926910659498E-4</c:v>
                </c:pt>
                <c:pt idx="78103">
                  <c:v>1.36383140471663E-3</c:v>
                </c:pt>
                <c:pt idx="78104" formatCode="0.00E+00">
                  <c:v>-1.7111930315949399E-4</c:v>
                </c:pt>
                <c:pt idx="78105">
                  <c:v>-2.21656511815049E-3</c:v>
                </c:pt>
                <c:pt idx="78106">
                  <c:v>-4.4217828590140604E-3</c:v>
                </c:pt>
                <c:pt idx="78107">
                  <c:v>-1.38517492742196E-2</c:v>
                </c:pt>
                <c:pt idx="78108">
                  <c:v>4.8199285498686699E-3</c:v>
                </c:pt>
                <c:pt idx="78109">
                  <c:v>-1.0276232553906899E-2</c:v>
                </c:pt>
                <c:pt idx="78110">
                  <c:v>-2.7911559433466599E-3</c:v>
                </c:pt>
                <c:pt idx="78111">
                  <c:v>-5.2501278154930501E-3</c:v>
                </c:pt>
                <c:pt idx="78112">
                  <c:v>-1.08507389617187E-2</c:v>
                </c:pt>
                <c:pt idx="78113">
                  <c:v>-1.2018939135480499E-2</c:v>
                </c:pt>
                <c:pt idx="78114">
                  <c:v>-1.0164458851747099E-2</c:v>
                </c:pt>
                <c:pt idx="78115">
                  <c:v>3.3855215044667299E-2</c:v>
                </c:pt>
                <c:pt idx="78116">
                  <c:v>3.8614016671313998E-2</c:v>
                </c:pt>
                <c:pt idx="78117">
                  <c:v>-1.26072102628029E-2</c:v>
                </c:pt>
                <c:pt idx="78118">
                  <c:v>-1.40701957750613E-2</c:v>
                </c:pt>
                <c:pt idx="78119">
                  <c:v>3.4642403757730998E-2</c:v>
                </c:pt>
                <c:pt idx="78120">
                  <c:v>3.4657457258932198E-2</c:v>
                </c:pt>
                <c:pt idx="78121">
                  <c:v>-4.6283582710375804E-3</c:v>
                </c:pt>
                <c:pt idx="78122">
                  <c:v>-9.0298554694119293E-3</c:v>
                </c:pt>
                <c:pt idx="78123">
                  <c:v>9.0603032207403605E-3</c:v>
                </c:pt>
                <c:pt idx="78124">
                  <c:v>5.9950290612271698E-3</c:v>
                </c:pt>
                <c:pt idx="78125">
                  <c:v>5.6233020224221103E-3</c:v>
                </c:pt>
                <c:pt idx="78126">
                  <c:v>1.39170118857026E-2</c:v>
                </c:pt>
                <c:pt idx="78127">
                  <c:v>6.0785370103530996E-3</c:v>
                </c:pt>
                <c:pt idx="78128">
                  <c:v>5.1195892823296899E-3</c:v>
                </c:pt>
                <c:pt idx="78129" formatCode="0.00E+00">
                  <c:v>-5.6777064577229197E-4</c:v>
                </c:pt>
                <c:pt idx="78130">
                  <c:v>9.4778229992917799E-3</c:v>
                </c:pt>
                <c:pt idx="78131">
                  <c:v>1.2637878741344101E-2</c:v>
                </c:pt>
                <c:pt idx="78132">
                  <c:v>1.6425726593241201E-2</c:v>
                </c:pt>
                <c:pt idx="78133">
                  <c:v>1.34972365846419E-2</c:v>
                </c:pt>
                <c:pt idx="78134">
                  <c:v>2.38997442258643E-2</c:v>
                </c:pt>
                <c:pt idx="78135">
                  <c:v>2.43512065761535E-2</c:v>
                </c:pt>
                <c:pt idx="78136">
                  <c:v>2.9998260661620001E-2</c:v>
                </c:pt>
                <c:pt idx="78137">
                  <c:v>3.14326135085869E-2</c:v>
                </c:pt>
                <c:pt idx="78138">
                  <c:v>2.1427500003399401E-2</c:v>
                </c:pt>
                <c:pt idx="78139">
                  <c:v>2.2264779042477399E-2</c:v>
                </c:pt>
                <c:pt idx="78140">
                  <c:v>1.9820325717128301E-2</c:v>
                </c:pt>
                <c:pt idx="78141">
                  <c:v>7.71574557470744E-3</c:v>
                </c:pt>
                <c:pt idx="78142">
                  <c:v>7.9825114716553403E-2</c:v>
                </c:pt>
                <c:pt idx="78143">
                  <c:v>7.7710037624588502E-2</c:v>
                </c:pt>
                <c:pt idx="78144">
                  <c:v>2.6191858257456901E-2</c:v>
                </c:pt>
                <c:pt idx="78145">
                  <c:v>8.4915754740749E-2</c:v>
                </c:pt>
                <c:pt idx="78146">
                  <c:v>1.9160956888372601E-2</c:v>
                </c:pt>
                <c:pt idx="78147">
                  <c:v>-5.5983336427009901E-2</c:v>
                </c:pt>
                <c:pt idx="78148">
                  <c:v>-5.93700746943399E-2</c:v>
                </c:pt>
                <c:pt idx="78149">
                  <c:v>-8.4609670307425E-2</c:v>
                </c:pt>
                <c:pt idx="78150">
                  <c:v>8.5213610166451098E-2</c:v>
                </c:pt>
                <c:pt idx="78151">
                  <c:v>0.14032631962622899</c:v>
                </c:pt>
                <c:pt idx="78152">
                  <c:v>0.157853896422816</c:v>
                </c:pt>
                <c:pt idx="78153">
                  <c:v>0.15482172297425201</c:v>
                </c:pt>
                <c:pt idx="78154">
                  <c:v>0.166552884588238</c:v>
                </c:pt>
                <c:pt idx="78155">
                  <c:v>-2.96289208013178E-2</c:v>
                </c:pt>
                <c:pt idx="78156">
                  <c:v>-2.0325691129623401E-3</c:v>
                </c:pt>
                <c:pt idx="78157">
                  <c:v>-5.9844417442837996E-3</c:v>
                </c:pt>
                <c:pt idx="78158">
                  <c:v>4.1899476655173898E-3</c:v>
                </c:pt>
                <c:pt idx="78159">
                  <c:v>4.6862066708850403E-3</c:v>
                </c:pt>
                <c:pt idx="78160">
                  <c:v>6.2764391626282104E-3</c:v>
                </c:pt>
                <c:pt idx="78161">
                  <c:v>1.0325438533672401E-2</c:v>
                </c:pt>
                <c:pt idx="78162">
                  <c:v>4.2786890731529602E-2</c:v>
                </c:pt>
                <c:pt idx="78163">
                  <c:v>3.5474211666391503E-2</c:v>
                </c:pt>
                <c:pt idx="78164">
                  <c:v>3.7038580639995898E-2</c:v>
                </c:pt>
                <c:pt idx="78165">
                  <c:v>3.66804358481993E-2</c:v>
                </c:pt>
                <c:pt idx="78166">
                  <c:v>0.10780623470688699</c:v>
                </c:pt>
                <c:pt idx="78167">
                  <c:v>0.11185702772841</c:v>
                </c:pt>
                <c:pt idx="78168">
                  <c:v>9.9156885830688296E-2</c:v>
                </c:pt>
                <c:pt idx="78169">
                  <c:v>9.0463602539203297E-2</c:v>
                </c:pt>
                <c:pt idx="78170">
                  <c:v>7.7630602217156397E-2</c:v>
                </c:pt>
                <c:pt idx="78171">
                  <c:v>8.6500779572469003E-2</c:v>
                </c:pt>
                <c:pt idx="78172">
                  <c:v>8.1399510506661596E-2</c:v>
                </c:pt>
                <c:pt idx="78173">
                  <c:v>0.25194583217176703</c:v>
                </c:pt>
                <c:pt idx="78174">
                  <c:v>0.21857911910473901</c:v>
                </c:pt>
                <c:pt idx="78175">
                  <c:v>0.163168107912951</c:v>
                </c:pt>
                <c:pt idx="78176">
                  <c:v>0.18012208352105</c:v>
                </c:pt>
                <c:pt idx="78177">
                  <c:v>-5.0919262257111297E-2</c:v>
                </c:pt>
                <c:pt idx="78178">
                  <c:v>-4.81301331233197E-2</c:v>
                </c:pt>
                <c:pt idx="78179">
                  <c:v>-5.00440091869871E-2</c:v>
                </c:pt>
                <c:pt idx="78180">
                  <c:v>-3.0833887804382499E-2</c:v>
                </c:pt>
                <c:pt idx="78181">
                  <c:v>-3.1418846125093401E-2</c:v>
                </c:pt>
                <c:pt idx="78182">
                  <c:v>-1.34865866608102E-2</c:v>
                </c:pt>
                <c:pt idx="78183">
                  <c:v>-1.66194208740548E-2</c:v>
                </c:pt>
                <c:pt idx="78184">
                  <c:v>-2.1421834496721401E-2</c:v>
                </c:pt>
                <c:pt idx="78185">
                  <c:v>-1.8415814721131E-3</c:v>
                </c:pt>
                <c:pt idx="78186">
                  <c:v>4.9909895501825102E-3</c:v>
                </c:pt>
                <c:pt idx="78187">
                  <c:v>-5.4096381923136498E-3</c:v>
                </c:pt>
                <c:pt idx="78188">
                  <c:v>-3.1827898067615601E-2</c:v>
                </c:pt>
                <c:pt idx="78189">
                  <c:v>1.13781250515427E-2</c:v>
                </c:pt>
                <c:pt idx="78190">
                  <c:v>7.0100922623694802E-3</c:v>
                </c:pt>
                <c:pt idx="78191">
                  <c:v>7.90536856905554E-3</c:v>
                </c:pt>
                <c:pt idx="78192">
                  <c:v>6.2845962519659697E-3</c:v>
                </c:pt>
                <c:pt idx="78193">
                  <c:v>9.5143058035012107E-3</c:v>
                </c:pt>
                <c:pt idx="78194">
                  <c:v>8.3531266799778906E-3</c:v>
                </c:pt>
                <c:pt idx="78195">
                  <c:v>1.38588984244505E-2</c:v>
                </c:pt>
                <c:pt idx="78196">
                  <c:v>1.2665685519663799E-2</c:v>
                </c:pt>
                <c:pt idx="78197">
                  <c:v>2.37745385980461E-2</c:v>
                </c:pt>
                <c:pt idx="78198">
                  <c:v>1.7529362665365599E-2</c:v>
                </c:pt>
                <c:pt idx="78199">
                  <c:v>2.3422531400034599E-2</c:v>
                </c:pt>
                <c:pt idx="78200">
                  <c:v>2.50323864107466E-2</c:v>
                </c:pt>
                <c:pt idx="78201">
                  <c:v>4.5447909615489598E-2</c:v>
                </c:pt>
                <c:pt idx="78202">
                  <c:v>3.4544310432142497E-2</c:v>
                </c:pt>
                <c:pt idx="78203">
                  <c:v>3.4778602836841699E-2</c:v>
                </c:pt>
                <c:pt idx="78204">
                  <c:v>1.44328683115912E-2</c:v>
                </c:pt>
                <c:pt idx="78205">
                  <c:v>2.9251616935468999E-2</c:v>
                </c:pt>
                <c:pt idx="78206">
                  <c:v>9.8026821117818096E-3</c:v>
                </c:pt>
                <c:pt idx="78207">
                  <c:v>2.4654165098603398E-2</c:v>
                </c:pt>
                <c:pt idx="78208">
                  <c:v>3.0766892539711901E-2</c:v>
                </c:pt>
                <c:pt idx="78209">
                  <c:v>3.1326439508398501E-2</c:v>
                </c:pt>
                <c:pt idx="78210">
                  <c:v>7.2100150996348101E-3</c:v>
                </c:pt>
                <c:pt idx="78211">
                  <c:v>6.8331773321901297E-3</c:v>
                </c:pt>
                <c:pt idx="78212">
                  <c:v>-4.9461160010750797E-3</c:v>
                </c:pt>
                <c:pt idx="78213" formatCode="0.00E+00">
                  <c:v>-3.1690233706727002E-4</c:v>
                </c:pt>
                <c:pt idx="78214">
                  <c:v>4.5260836111762296E-3</c:v>
                </c:pt>
                <c:pt idx="78215">
                  <c:v>7.3438207964566697E-3</c:v>
                </c:pt>
                <c:pt idx="78216">
                  <c:v>-9.7250432444821705E-2</c:v>
                </c:pt>
                <c:pt idx="78217">
                  <c:v>-9.1371406443550907E-2</c:v>
                </c:pt>
                <c:pt idx="78218">
                  <c:v>-2.33548025664231E-2</c:v>
                </c:pt>
                <c:pt idx="78219">
                  <c:v>-1.5624536024648E-2</c:v>
                </c:pt>
                <c:pt idx="78220">
                  <c:v>-1.6887901020507599E-2</c:v>
                </c:pt>
                <c:pt idx="78221">
                  <c:v>-4.2887118568361401E-2</c:v>
                </c:pt>
                <c:pt idx="78222">
                  <c:v>-5.6233093906781599E-2</c:v>
                </c:pt>
                <c:pt idx="78223">
                  <c:v>-6.04888884481262E-2</c:v>
                </c:pt>
                <c:pt idx="78224">
                  <c:v>-6.0113498806168203E-2</c:v>
                </c:pt>
                <c:pt idx="78225">
                  <c:v>-3.0526858535412101E-2</c:v>
                </c:pt>
                <c:pt idx="78226">
                  <c:v>-5.04978907747528E-2</c:v>
                </c:pt>
                <c:pt idx="78227">
                  <c:v>-6.0233037887071399E-2</c:v>
                </c:pt>
                <c:pt idx="78228">
                  <c:v>-8.8617197959671906E-2</c:v>
                </c:pt>
                <c:pt idx="78229">
                  <c:v>-0.17066045401294899</c:v>
                </c:pt>
                <c:pt idx="78230">
                  <c:v>-3.4053873566313102E-3</c:v>
                </c:pt>
                <c:pt idx="78231">
                  <c:v>2.80076150393182E-3</c:v>
                </c:pt>
                <c:pt idx="78232">
                  <c:v>-3.0135019500208099E-3</c:v>
                </c:pt>
                <c:pt idx="78233">
                  <c:v>1.1768450043418E-2</c:v>
                </c:pt>
                <c:pt idx="78234">
                  <c:v>8.8118362340057193E-3</c:v>
                </c:pt>
                <c:pt idx="78235">
                  <c:v>1.2276546013709E-2</c:v>
                </c:pt>
                <c:pt idx="78236">
                  <c:v>9.3139720790169599E-3</c:v>
                </c:pt>
                <c:pt idx="78237">
                  <c:v>0.101927988886517</c:v>
                </c:pt>
                <c:pt idx="78238">
                  <c:v>0.10426856310371301</c:v>
                </c:pt>
                <c:pt idx="78239">
                  <c:v>9.2659522842041195E-2</c:v>
                </c:pt>
                <c:pt idx="78240">
                  <c:v>9.0786279080887905E-2</c:v>
                </c:pt>
                <c:pt idx="78241">
                  <c:v>0.15962273426377999</c:v>
                </c:pt>
                <c:pt idx="78242">
                  <c:v>0.17844135406259601</c:v>
                </c:pt>
                <c:pt idx="78243">
                  <c:v>0.20489183781866099</c:v>
                </c:pt>
                <c:pt idx="78244">
                  <c:v>0.127805547787087</c:v>
                </c:pt>
                <c:pt idx="78245">
                  <c:v>9.6585107433463602E-2</c:v>
                </c:pt>
                <c:pt idx="78246">
                  <c:v>8.9969001464092493E-2</c:v>
                </c:pt>
                <c:pt idx="78247">
                  <c:v>0.10009127684338499</c:v>
                </c:pt>
                <c:pt idx="78248">
                  <c:v>9.9635053761394102E-2</c:v>
                </c:pt>
                <c:pt idx="78249">
                  <c:v>0.113801148717113</c:v>
                </c:pt>
                <c:pt idx="78250">
                  <c:v>9.6513526207617995E-2</c:v>
                </c:pt>
                <c:pt idx="78251">
                  <c:v>0.12401357851419099</c:v>
                </c:pt>
                <c:pt idx="78252">
                  <c:v>0.11573031082539501</c:v>
                </c:pt>
                <c:pt idx="78253">
                  <c:v>9.2192200876502595E-2</c:v>
                </c:pt>
                <c:pt idx="78254">
                  <c:v>0.13764590132058699</c:v>
                </c:pt>
                <c:pt idx="78255">
                  <c:v>0.16347930200886501</c:v>
                </c:pt>
                <c:pt idx="78256">
                  <c:v>0.16915457869209199</c:v>
                </c:pt>
                <c:pt idx="78257">
                  <c:v>0.179821483521139</c:v>
                </c:pt>
                <c:pt idx="78258">
                  <c:v>0.16520277261405</c:v>
                </c:pt>
                <c:pt idx="78259">
                  <c:v>0.221372364595117</c:v>
                </c:pt>
                <c:pt idx="78260">
                  <c:v>0.15038934453858399</c:v>
                </c:pt>
                <c:pt idx="78261">
                  <c:v>0.16795084072534999</c:v>
                </c:pt>
                <c:pt idx="78262">
                  <c:v>0.16375044150232199</c:v>
                </c:pt>
                <c:pt idx="78263">
                  <c:v>0.17114812379226599</c:v>
                </c:pt>
                <c:pt idx="78264">
                  <c:v>0.167928623443936</c:v>
                </c:pt>
                <c:pt idx="78265">
                  <c:v>0.32803819470886297</c:v>
                </c:pt>
                <c:pt idx="78266">
                  <c:v>0.317427851135756</c:v>
                </c:pt>
                <c:pt idx="78267">
                  <c:v>0.29848579410084503</c:v>
                </c:pt>
                <c:pt idx="78268">
                  <c:v>0.30378507237583002</c:v>
                </c:pt>
                <c:pt idx="78269">
                  <c:v>0.29006084128553999</c:v>
                </c:pt>
                <c:pt idx="78270">
                  <c:v>0.284401482409053</c:v>
                </c:pt>
                <c:pt idx="78271">
                  <c:v>0.363955699977001</c:v>
                </c:pt>
                <c:pt idx="78272">
                  <c:v>0.39044212689605201</c:v>
                </c:pt>
                <c:pt idx="78273">
                  <c:v>0.40220957238287602</c:v>
                </c:pt>
                <c:pt idx="78274">
                  <c:v>0.41231409232007898</c:v>
                </c:pt>
                <c:pt idx="78275">
                  <c:v>0.42067413346795102</c:v>
                </c:pt>
                <c:pt idx="78276">
                  <c:v>0.43313117014789698</c:v>
                </c:pt>
                <c:pt idx="78277">
                  <c:v>0.42399289149205299</c:v>
                </c:pt>
                <c:pt idx="78278">
                  <c:v>-6.9850226757781596E-3</c:v>
                </c:pt>
                <c:pt idx="78279">
                  <c:v>-8.1269478187948607E-3</c:v>
                </c:pt>
                <c:pt idx="78280">
                  <c:v>-6.9922040837779803E-3</c:v>
                </c:pt>
                <c:pt idx="78281">
                  <c:v>-1.0037467898408699E-2</c:v>
                </c:pt>
                <c:pt idx="78282">
                  <c:v>5.5508175425662502E-3</c:v>
                </c:pt>
                <c:pt idx="78283" formatCode="0.00E+00">
                  <c:v>6.6444823371702901E-4</c:v>
                </c:pt>
                <c:pt idx="78284">
                  <c:v>1.7805482720474702E-2</c:v>
                </c:pt>
                <c:pt idx="78285">
                  <c:v>1.47386404876241E-2</c:v>
                </c:pt>
                <c:pt idx="78286">
                  <c:v>-1.6063635130361101E-3</c:v>
                </c:pt>
                <c:pt idx="78287">
                  <c:v>-5.3841475381664001E-3</c:v>
                </c:pt>
                <c:pt idx="78288">
                  <c:v>-1.06683732465058E-2</c:v>
                </c:pt>
                <c:pt idx="78289">
                  <c:v>-1.08944899850551E-2</c:v>
                </c:pt>
                <c:pt idx="78290">
                  <c:v>-1.2347023526832099E-2</c:v>
                </c:pt>
                <c:pt idx="78291">
                  <c:v>-1.2468887202685601E-2</c:v>
                </c:pt>
                <c:pt idx="78292">
                  <c:v>1.0073713115120699E-2</c:v>
                </c:pt>
                <c:pt idx="78293">
                  <c:v>4.5069487780424701E-3</c:v>
                </c:pt>
                <c:pt idx="78294">
                  <c:v>3.5015613076504901E-2</c:v>
                </c:pt>
                <c:pt idx="78295">
                  <c:v>2.9563869034828699E-2</c:v>
                </c:pt>
                <c:pt idx="78296">
                  <c:v>2.0547186664668399E-2</c:v>
                </c:pt>
                <c:pt idx="78297">
                  <c:v>2.09432854521787E-2</c:v>
                </c:pt>
                <c:pt idx="78298">
                  <c:v>2.0398518872957599E-2</c:v>
                </c:pt>
                <c:pt idx="78299">
                  <c:v>4.2230068107767998E-2</c:v>
                </c:pt>
                <c:pt idx="78300">
                  <c:v>6.3155926601897894E-2</c:v>
                </c:pt>
                <c:pt idx="78301">
                  <c:v>7.4994065064225096E-2</c:v>
                </c:pt>
                <c:pt idx="78302">
                  <c:v>9.1668924752930495E-2</c:v>
                </c:pt>
                <c:pt idx="78303">
                  <c:v>8.69814918074725E-2</c:v>
                </c:pt>
                <c:pt idx="78304">
                  <c:v>8.7447324251093805E-2</c:v>
                </c:pt>
                <c:pt idx="78305">
                  <c:v>8.9378167762361294E-2</c:v>
                </c:pt>
                <c:pt idx="78306">
                  <c:v>9.4008258584618198E-2</c:v>
                </c:pt>
                <c:pt idx="78307">
                  <c:v>4.7073019439955503E-2</c:v>
                </c:pt>
                <c:pt idx="78308">
                  <c:v>6.0256519433805597E-2</c:v>
                </c:pt>
                <c:pt idx="78309">
                  <c:v>6.0705905845523697E-2</c:v>
                </c:pt>
                <c:pt idx="78310">
                  <c:v>7.9440723525650001E-2</c:v>
                </c:pt>
                <c:pt idx="78311">
                  <c:v>8.2293888972915195E-3</c:v>
                </c:pt>
                <c:pt idx="78312">
                  <c:v>-6.2158176533519899E-3</c:v>
                </c:pt>
                <c:pt idx="78313">
                  <c:v>-9.0011185132732301E-3</c:v>
                </c:pt>
                <c:pt idx="78314">
                  <c:v>-8.3979778294000999E-3</c:v>
                </c:pt>
                <c:pt idx="78315">
                  <c:v>-2.0331113416663198E-2</c:v>
                </c:pt>
                <c:pt idx="78316">
                  <c:v>-1.30979412076723E-2</c:v>
                </c:pt>
                <c:pt idx="78317">
                  <c:v>-1.59327766540979E-2</c:v>
                </c:pt>
                <c:pt idx="78318">
                  <c:v>7.5325062626030396E-3</c:v>
                </c:pt>
                <c:pt idx="78319">
                  <c:v>-8.2293888972915195E-3</c:v>
                </c:pt>
                <c:pt idx="78320">
                  <c:v>1.1258569508350001E-3</c:v>
                </c:pt>
                <c:pt idx="78321">
                  <c:v>-6.4725373145446598E-3</c:v>
                </c:pt>
                <c:pt idx="78322">
                  <c:v>-3.0134231242575599E-3</c:v>
                </c:pt>
                <c:pt idx="78323" formatCode="0.00E+00">
                  <c:v>8.5466604179051898E-4</c:v>
                </c:pt>
                <c:pt idx="78324">
                  <c:v>1.10414823466751E-2</c:v>
                </c:pt>
                <c:pt idx="78325">
                  <c:v>-1.40296537306716E-3</c:v>
                </c:pt>
                <c:pt idx="78326" formatCode="0.00E+00">
                  <c:v>7.5248832423313497E-4</c:v>
                </c:pt>
                <c:pt idx="78327">
                  <c:v>2.3773403327436798E-2</c:v>
                </c:pt>
                <c:pt idx="78328">
                  <c:v>3.4463914368250803E-2</c:v>
                </c:pt>
                <c:pt idx="78329">
                  <c:v>3.8871918839455198E-2</c:v>
                </c:pt>
                <c:pt idx="78330">
                  <c:v>5.5741485537708697E-2</c:v>
                </c:pt>
                <c:pt idx="78331">
                  <c:v>5.59786329989546E-2</c:v>
                </c:pt>
                <c:pt idx="78332">
                  <c:v>7.1323514878746094E-2</c:v>
                </c:pt>
                <c:pt idx="78333">
                  <c:v>6.6180285342864298E-2</c:v>
                </c:pt>
                <c:pt idx="78334">
                  <c:v>8.3029741653470407E-2</c:v>
                </c:pt>
                <c:pt idx="78335">
                  <c:v>8.2823546818362598E-2</c:v>
                </c:pt>
                <c:pt idx="78336">
                  <c:v>0.13413610492460101</c:v>
                </c:pt>
                <c:pt idx="78337">
                  <c:v>0.129814255933937</c:v>
                </c:pt>
                <c:pt idx="78338">
                  <c:v>0.103433374139118</c:v>
                </c:pt>
                <c:pt idx="78339">
                  <c:v>8.7681717783517799E-2</c:v>
                </c:pt>
                <c:pt idx="78340">
                  <c:v>0.16395476296981401</c:v>
                </c:pt>
                <c:pt idx="78341">
                  <c:v>0.16171781645743799</c:v>
                </c:pt>
                <c:pt idx="78342">
                  <c:v>0.179127044390888</c:v>
                </c:pt>
                <c:pt idx="78343">
                  <c:v>0.17962430009552199</c:v>
                </c:pt>
                <c:pt idx="78344">
                  <c:v>0.17926287286774401</c:v>
                </c:pt>
                <c:pt idx="78345">
                  <c:v>0.182046577884977</c:v>
                </c:pt>
                <c:pt idx="78346">
                  <c:v>0.197119613141678</c:v>
                </c:pt>
                <c:pt idx="78347">
                  <c:v>0.21194425807999301</c:v>
                </c:pt>
                <c:pt idx="78348">
                  <c:v>0.23117758412172901</c:v>
                </c:pt>
                <c:pt idx="78349">
                  <c:v>0.23812418425341</c:v>
                </c:pt>
                <c:pt idx="78350">
                  <c:v>0.246020702667335</c:v>
                </c:pt>
                <c:pt idx="78351">
                  <c:v>0.25805392444423503</c:v>
                </c:pt>
                <c:pt idx="78352">
                  <c:v>0.27079282286747802</c:v>
                </c:pt>
                <c:pt idx="78353">
                  <c:v>1.16863654254939E-3</c:v>
                </c:pt>
                <c:pt idx="78354">
                  <c:v>-4.6184389391035197E-3</c:v>
                </c:pt>
                <c:pt idx="78355">
                  <c:v>6.9379564908494201E-2</c:v>
                </c:pt>
                <c:pt idx="78356">
                  <c:v>5.8451932628400503E-2</c:v>
                </c:pt>
                <c:pt idx="78357">
                  <c:v>6.5009273783185495E-2</c:v>
                </c:pt>
                <c:pt idx="78358">
                  <c:v>4.7103974272246101E-2</c:v>
                </c:pt>
                <c:pt idx="78359">
                  <c:v>6.5659635470033798E-2</c:v>
                </c:pt>
                <c:pt idx="78360">
                  <c:v>-1.3499357576117E-2</c:v>
                </c:pt>
                <c:pt idx="78361">
                  <c:v>-5.8166986492185196E-3</c:v>
                </c:pt>
                <c:pt idx="78362">
                  <c:v>-6.9204961942845797E-3</c:v>
                </c:pt>
                <c:pt idx="78363">
                  <c:v>5.4191224117348096E-3</c:v>
                </c:pt>
                <c:pt idx="78364">
                  <c:v>6.3674456258371297E-3</c:v>
                </c:pt>
                <c:pt idx="78365">
                  <c:v>1.3808516200339399E-2</c:v>
                </c:pt>
                <c:pt idx="78366">
                  <c:v>9.1124778280469096E-3</c:v>
                </c:pt>
                <c:pt idx="78367">
                  <c:v>1.8771307812541299E-2</c:v>
                </c:pt>
                <c:pt idx="78368">
                  <c:v>1.9187253266744E-2</c:v>
                </c:pt>
                <c:pt idx="78369">
                  <c:v>0.209859955528887</c:v>
                </c:pt>
                <c:pt idx="78370">
                  <c:v>0.235985872638625</c:v>
                </c:pt>
                <c:pt idx="78371">
                  <c:v>0.33388281059644698</c:v>
                </c:pt>
                <c:pt idx="78372">
                  <c:v>0.33132788299393501</c:v>
                </c:pt>
                <c:pt idx="78373">
                  <c:v>0.32547818850447802</c:v>
                </c:pt>
                <c:pt idx="78374">
                  <c:v>0.32511028238724898</c:v>
                </c:pt>
                <c:pt idx="78375">
                  <c:v>0.32801488224645697</c:v>
                </c:pt>
                <c:pt idx="78376">
                  <c:v>0.32497456530942298</c:v>
                </c:pt>
                <c:pt idx="78377">
                  <c:v>0.39108011222218497</c:v>
                </c:pt>
                <c:pt idx="78378">
                  <c:v>0.38841187904277302</c:v>
                </c:pt>
                <c:pt idx="78379">
                  <c:v>0.46640542880116698</c:v>
                </c:pt>
                <c:pt idx="78380">
                  <c:v>0.29003744913232399</c:v>
                </c:pt>
                <c:pt idx="78381">
                  <c:v>0.34416479445065101</c:v>
                </c:pt>
                <c:pt idx="78382">
                  <c:v>0.26541129339657199</c:v>
                </c:pt>
                <c:pt idx="78383">
                  <c:v>0.238176220989257</c:v>
                </c:pt>
                <c:pt idx="78384">
                  <c:v>0.250153940086284</c:v>
                </c:pt>
                <c:pt idx="78385">
                  <c:v>0.23630540228625499</c:v>
                </c:pt>
                <c:pt idx="78386">
                  <c:v>0.26254697720273401</c:v>
                </c:pt>
                <c:pt idx="78387">
                  <c:v>0.28684260622978902</c:v>
                </c:pt>
                <c:pt idx="78388">
                  <c:v>0.29219562028941798</c:v>
                </c:pt>
                <c:pt idx="78389">
                  <c:v>0.18077381758514899</c:v>
                </c:pt>
                <c:pt idx="78390">
                  <c:v>0.228765088446413</c:v>
                </c:pt>
                <c:pt idx="78391">
                  <c:v>0.42538240866050597</c:v>
                </c:pt>
                <c:pt idx="78392">
                  <c:v>0.432259714808928</c:v>
                </c:pt>
                <c:pt idx="78393">
                  <c:v>0.44701353395753202</c:v>
                </c:pt>
                <c:pt idx="78394">
                  <c:v>0.44959348211835398</c:v>
                </c:pt>
                <c:pt idx="78395">
                  <c:v>0.46396354453077798</c:v>
                </c:pt>
                <c:pt idx="78396">
                  <c:v>0.51934448066178096</c:v>
                </c:pt>
                <c:pt idx="78397">
                  <c:v>0.53767336576553904</c:v>
                </c:pt>
                <c:pt idx="78398">
                  <c:v>0.51465932579499296</c:v>
                </c:pt>
                <c:pt idx="78399">
                  <c:v>0.527819598339899</c:v>
                </c:pt>
                <c:pt idx="78400">
                  <c:v>0.47849988525132803</c:v>
                </c:pt>
                <c:pt idx="78401">
                  <c:v>0.49261152414472698</c:v>
                </c:pt>
                <c:pt idx="78402">
                  <c:v>0.47530513330884999</c:v>
                </c:pt>
                <c:pt idx="78403">
                  <c:v>0.46476264155221197</c:v>
                </c:pt>
                <c:pt idx="78404">
                  <c:v>-4.6277657994666602E-3</c:v>
                </c:pt>
                <c:pt idx="78405" formatCode="0.00E+00">
                  <c:v>4.7695704504224703E-4</c:v>
                </c:pt>
                <c:pt idx="78406">
                  <c:v>-7.2572858276660403E-3</c:v>
                </c:pt>
                <c:pt idx="78407">
                  <c:v>6.6919565756748903E-3</c:v>
                </c:pt>
                <c:pt idx="78408">
                  <c:v>6.1007543347737503E-3</c:v>
                </c:pt>
                <c:pt idx="78409">
                  <c:v>9.2889534127831297E-3</c:v>
                </c:pt>
                <c:pt idx="78410">
                  <c:v>4.1446225977017602E-3</c:v>
                </c:pt>
                <c:pt idx="78411">
                  <c:v>2.30899495656933E-2</c:v>
                </c:pt>
                <c:pt idx="78412">
                  <c:v>1.9914656453930299E-2</c:v>
                </c:pt>
                <c:pt idx="78413">
                  <c:v>-3.6557578555846898E-3</c:v>
                </c:pt>
                <c:pt idx="78414">
                  <c:v>-8.5127062948866499E-3</c:v>
                </c:pt>
                <c:pt idx="78415">
                  <c:v>-4.0803269011852897E-2</c:v>
                </c:pt>
                <c:pt idx="78416">
                  <c:v>-3.7129325106359801E-2</c:v>
                </c:pt>
                <c:pt idx="78417">
                  <c:v>-5.2105775140260401E-2</c:v>
                </c:pt>
                <c:pt idx="78418">
                  <c:v>-5.7395255655374899E-2</c:v>
                </c:pt>
                <c:pt idx="78419">
                  <c:v>-4.3502773732248402E-2</c:v>
                </c:pt>
                <c:pt idx="78420">
                  <c:v>-5.5412904577371198E-2</c:v>
                </c:pt>
                <c:pt idx="78421">
                  <c:v>-3.93666626839572E-2</c:v>
                </c:pt>
                <c:pt idx="78422">
                  <c:v>-4.8066261956932498E-2</c:v>
                </c:pt>
                <c:pt idx="78423">
                  <c:v>-1.3066952264108899E-2</c:v>
                </c:pt>
                <c:pt idx="78424">
                  <c:v>-1.94507061221658E-2</c:v>
                </c:pt>
                <c:pt idx="78425">
                  <c:v>-3.16553660656659E-3</c:v>
                </c:pt>
                <c:pt idx="78426">
                  <c:v>-8.5292031356083396E-3</c:v>
                </c:pt>
                <c:pt idx="78427">
                  <c:v>3.0221109000772899E-2</c:v>
                </c:pt>
                <c:pt idx="78428">
                  <c:v>-5.0234907526232497E-2</c:v>
                </c:pt>
                <c:pt idx="78429">
                  <c:v>-4.95082092881E-2</c:v>
                </c:pt>
                <c:pt idx="78430">
                  <c:v>-5.5314093005754898E-2</c:v>
                </c:pt>
                <c:pt idx="78431">
                  <c:v>-5.6996053297250597E-2</c:v>
                </c:pt>
                <c:pt idx="78432">
                  <c:v>-4.3480108426302698E-2</c:v>
                </c:pt>
                <c:pt idx="78433">
                  <c:v>-8.1430798423870396E-2</c:v>
                </c:pt>
                <c:pt idx="78434">
                  <c:v>-8.4369806752112503E-2</c:v>
                </c:pt>
                <c:pt idx="78435">
                  <c:v>-6.0135160474739303E-2</c:v>
                </c:pt>
                <c:pt idx="78436">
                  <c:v>-6.4933488087196095E-2</c:v>
                </c:pt>
                <c:pt idx="78437">
                  <c:v>-4.4051583682563601E-2</c:v>
                </c:pt>
                <c:pt idx="78438">
                  <c:v>-5.0359232753131401E-2</c:v>
                </c:pt>
                <c:pt idx="78439">
                  <c:v>9.2263325972326005E-3</c:v>
                </c:pt>
                <c:pt idx="78440">
                  <c:v>7.8448743642096606E-3</c:v>
                </c:pt>
                <c:pt idx="78441">
                  <c:v>1.13335643070273E-2</c:v>
                </c:pt>
                <c:pt idx="78442">
                  <c:v>-2.5682043093237801E-2</c:v>
                </c:pt>
                <c:pt idx="78443">
                  <c:v>2.0233897274078299E-2</c:v>
                </c:pt>
                <c:pt idx="78444">
                  <c:v>1.9292817621332E-2</c:v>
                </c:pt>
                <c:pt idx="78445">
                  <c:v>4.6829182871445503E-2</c:v>
                </c:pt>
                <c:pt idx="78446">
                  <c:v>3.8265391673158497E-2</c:v>
                </c:pt>
                <c:pt idx="78447">
                  <c:v>6.1111006513417498E-2</c:v>
                </c:pt>
                <c:pt idx="78448">
                  <c:v>-7.2040791520830904E-3</c:v>
                </c:pt>
                <c:pt idx="78449">
                  <c:v>-7.8167909388426795E-3</c:v>
                </c:pt>
                <c:pt idx="78450">
                  <c:v>-4.5413771541271599E-3</c:v>
                </c:pt>
                <c:pt idx="78451">
                  <c:v>-7.6290100103866198E-3</c:v>
                </c:pt>
                <c:pt idx="78452">
                  <c:v>-9.9028984987215001E-3</c:v>
                </c:pt>
                <c:pt idx="78453">
                  <c:v>-1.43833531425114E-2</c:v>
                </c:pt>
                <c:pt idx="78454" formatCode="0.00E+00">
                  <c:v>5.1800277941893504E-4</c:v>
                </c:pt>
                <c:pt idx="78455">
                  <c:v>-2.2837530307317998E-3</c:v>
                </c:pt>
                <c:pt idx="78456" formatCode="0.00E+00">
                  <c:v>9.5938608332435296E-4</c:v>
                </c:pt>
                <c:pt idx="78457">
                  <c:v>1.5786405129918499E-2</c:v>
                </c:pt>
                <c:pt idx="78458">
                  <c:v>4.3831433344757302E-2</c:v>
                </c:pt>
                <c:pt idx="78459">
                  <c:v>4.62338569301146E-2</c:v>
                </c:pt>
                <c:pt idx="78460">
                  <c:v>5.3933592383870098E-2</c:v>
                </c:pt>
                <c:pt idx="78461">
                  <c:v>7.7010243760790006E-2</c:v>
                </c:pt>
                <c:pt idx="78462">
                  <c:v>9.2804423575054001E-2</c:v>
                </c:pt>
                <c:pt idx="78463">
                  <c:v>9.1318893212177302E-2</c:v>
                </c:pt>
                <c:pt idx="78464">
                  <c:v>0.11149802959376701</c:v>
                </c:pt>
                <c:pt idx="78465">
                  <c:v>0.108082039022051</c:v>
                </c:pt>
                <c:pt idx="78466">
                  <c:v>0.12656143621424401</c:v>
                </c:pt>
                <c:pt idx="78467">
                  <c:v>7.8234188961133697E-2</c:v>
                </c:pt>
                <c:pt idx="78468">
                  <c:v>6.3417707498804404E-2</c:v>
                </c:pt>
                <c:pt idx="78469">
                  <c:v>6.9938529812985706E-2</c:v>
                </c:pt>
                <c:pt idx="78470">
                  <c:v>0.180547897183302</c:v>
                </c:pt>
                <c:pt idx="78471">
                  <c:v>0.193021923732378</c:v>
                </c:pt>
                <c:pt idx="78472">
                  <c:v>0.15766013275288401</c:v>
                </c:pt>
                <c:pt idx="78473">
                  <c:v>0.16180126892020399</c:v>
                </c:pt>
                <c:pt idx="78474">
                  <c:v>0.16287866006771001</c:v>
                </c:pt>
                <c:pt idx="78475">
                  <c:v>0.16438532354956301</c:v>
                </c:pt>
                <c:pt idx="78476">
                  <c:v>0.186318874483692</c:v>
                </c:pt>
                <c:pt idx="78477">
                  <c:v>0.184474691398682</c:v>
                </c:pt>
                <c:pt idx="78478">
                  <c:v>0.18236932209037501</c:v>
                </c:pt>
                <c:pt idx="78479">
                  <c:v>0.18207110642121799</c:v>
                </c:pt>
                <c:pt idx="78480">
                  <c:v>0.34762550285069899</c:v>
                </c:pt>
                <c:pt idx="78481">
                  <c:v>0.57631067088101995</c:v>
                </c:pt>
                <c:pt idx="78482">
                  <c:v>0.59121303242749301</c:v>
                </c:pt>
                <c:pt idx="78483">
                  <c:v>0.70437029151736796</c:v>
                </c:pt>
                <c:pt idx="78484">
                  <c:v>0.70107227313251197</c:v>
                </c:pt>
                <c:pt idx="78485">
                  <c:v>0.69688156972836102</c:v>
                </c:pt>
                <c:pt idx="78486">
                  <c:v>0.70122566176245404</c:v>
                </c:pt>
                <c:pt idx="78487">
                  <c:v>0.68359249866135396</c:v>
                </c:pt>
                <c:pt idx="78488">
                  <c:v>0.69179310147643902</c:v>
                </c:pt>
                <c:pt idx="78489">
                  <c:v>0.71710895169328304</c:v>
                </c:pt>
                <c:pt idx="78490">
                  <c:v>0.75204249203655904</c:v>
                </c:pt>
                <c:pt idx="78491">
                  <c:v>0.74640024636290603</c:v>
                </c:pt>
                <c:pt idx="78492">
                  <c:v>0.77265086800877603</c:v>
                </c:pt>
                <c:pt idx="78493">
                  <c:v>0.78419009318565203</c:v>
                </c:pt>
                <c:pt idx="78494">
                  <c:v>0.85605163579870303</c:v>
                </c:pt>
                <c:pt idx="78495">
                  <c:v>0.85439951637010803</c:v>
                </c:pt>
                <c:pt idx="78496">
                  <c:v>0.82992511392347501</c:v>
                </c:pt>
                <c:pt idx="78497">
                  <c:v>0.84888100773541997</c:v>
                </c:pt>
                <c:pt idx="78498">
                  <c:v>0.93571301340605995</c:v>
                </c:pt>
                <c:pt idx="78499">
                  <c:v>-8.8079777732934499E-3</c:v>
                </c:pt>
                <c:pt idx="78500">
                  <c:v>-1.2132473937154799E-2</c:v>
                </c:pt>
                <c:pt idx="78501">
                  <c:v>-7.0756021684976701E-3</c:v>
                </c:pt>
                <c:pt idx="78502">
                  <c:v>-1.4337108996030599E-2</c:v>
                </c:pt>
                <c:pt idx="78503">
                  <c:v>-9.9989730255349799E-3</c:v>
                </c:pt>
                <c:pt idx="78504">
                  <c:v>-3.2786909178422301E-2</c:v>
                </c:pt>
                <c:pt idx="78505">
                  <c:v>3.2403551290820501E-3</c:v>
                </c:pt>
                <c:pt idx="78506">
                  <c:v>1.52398433428535E-3</c:v>
                </c:pt>
                <c:pt idx="78507">
                  <c:v>0.14759508807298799</c:v>
                </c:pt>
                <c:pt idx="78508">
                  <c:v>0.17505010256523201</c:v>
                </c:pt>
                <c:pt idx="78509">
                  <c:v>0.21728450712871999</c:v>
                </c:pt>
                <c:pt idx="78510">
                  <c:v>0.22276484584220699</c:v>
                </c:pt>
                <c:pt idx="78511">
                  <c:v>0.286328502967368</c:v>
                </c:pt>
                <c:pt idx="78512">
                  <c:v>0.317209686001167</c:v>
                </c:pt>
                <c:pt idx="78513">
                  <c:v>0.41388317321892698</c:v>
                </c:pt>
                <c:pt idx="78514">
                  <c:v>0.40128203761327103</c:v>
                </c:pt>
                <c:pt idx="78515">
                  <c:v>0.55135207728987501</c:v>
                </c:pt>
                <c:pt idx="78516">
                  <c:v>0.52795916815704302</c:v>
                </c:pt>
                <c:pt idx="78517">
                  <c:v>0.52038659078451899</c:v>
                </c:pt>
                <c:pt idx="78518">
                  <c:v>0.29157766394895301</c:v>
                </c:pt>
                <c:pt idx="78519">
                  <c:v>0.31052485685902897</c:v>
                </c:pt>
                <c:pt idx="78520">
                  <c:v>0.34752919547608702</c:v>
                </c:pt>
                <c:pt idx="78521">
                  <c:v>0.33861547752841198</c:v>
                </c:pt>
                <c:pt idx="78522">
                  <c:v>0.35438999413536498</c:v>
                </c:pt>
                <c:pt idx="78523">
                  <c:v>0.34883988770950197</c:v>
                </c:pt>
                <c:pt idx="78524">
                  <c:v>0.38998050245517701</c:v>
                </c:pt>
                <c:pt idx="78525">
                  <c:v>0.40359561626858498</c:v>
                </c:pt>
                <c:pt idx="78526">
                  <c:v>0.31224481280883198</c:v>
                </c:pt>
                <c:pt idx="78527">
                  <c:v>0.31282439264921502</c:v>
                </c:pt>
                <c:pt idx="78528">
                  <c:v>-1.6754901163728401E-2</c:v>
                </c:pt>
                <c:pt idx="78529">
                  <c:v>-2.4081164010219199E-2</c:v>
                </c:pt>
                <c:pt idx="78530">
                  <c:v>-2.1931248596200398E-2</c:v>
                </c:pt>
                <c:pt idx="78531">
                  <c:v>-2.0371054873270001E-2</c:v>
                </c:pt>
                <c:pt idx="78532">
                  <c:v>-2.1269061493844801E-2</c:v>
                </c:pt>
                <c:pt idx="78533">
                  <c:v>-2.2036747976490401E-2</c:v>
                </c:pt>
                <c:pt idx="78534">
                  <c:v>-1.5687885839495899E-2</c:v>
                </c:pt>
                <c:pt idx="78535">
                  <c:v>-1.29443088015548E-2</c:v>
                </c:pt>
                <c:pt idx="78536">
                  <c:v>-1.0953683638647399E-2</c:v>
                </c:pt>
                <c:pt idx="78537">
                  <c:v>-5.9525778104563198E-3</c:v>
                </c:pt>
                <c:pt idx="78538">
                  <c:v>-4.1671047152167899E-2</c:v>
                </c:pt>
                <c:pt idx="78539">
                  <c:v>-6.9911010813848096E-2</c:v>
                </c:pt>
                <c:pt idx="78540">
                  <c:v>-3.4612007669748701E-2</c:v>
                </c:pt>
                <c:pt idx="78541">
                  <c:v>-5.6898017339426003E-2</c:v>
                </c:pt>
                <c:pt idx="78542">
                  <c:v>-5.7140954909336399E-2</c:v>
                </c:pt>
                <c:pt idx="78543">
                  <c:v>-5.5379820993429002E-2</c:v>
                </c:pt>
                <c:pt idx="78544">
                  <c:v>-6.3125854362824099E-2</c:v>
                </c:pt>
                <c:pt idx="78545">
                  <c:v>-7.5048024001618002E-2</c:v>
                </c:pt>
                <c:pt idx="78546">
                  <c:v>-6.0488793184074699E-2</c:v>
                </c:pt>
                <c:pt idx="78547">
                  <c:v>-6.9923265641750304E-2</c:v>
                </c:pt>
                <c:pt idx="78548">
                  <c:v>-6.8446274113686603E-2</c:v>
                </c:pt>
                <c:pt idx="78549">
                  <c:v>-7.4887142302732607E-2</c:v>
                </c:pt>
                <c:pt idx="78550">
                  <c:v>-6.5454696010996904E-2</c:v>
                </c:pt>
                <c:pt idx="78551">
                  <c:v>-6.5034912246888704E-2</c:v>
                </c:pt>
                <c:pt idx="78552">
                  <c:v>-0.14677363448696301</c:v>
                </c:pt>
                <c:pt idx="78553">
                  <c:v>-0.13668490736351699</c:v>
                </c:pt>
                <c:pt idx="78554">
                  <c:v>-9.2882091360697999E-2</c:v>
                </c:pt>
                <c:pt idx="78555">
                  <c:v>-8.6188140868000307E-2</c:v>
                </c:pt>
                <c:pt idx="78556">
                  <c:v>-8.5516375157477606E-2</c:v>
                </c:pt>
                <c:pt idx="78557">
                  <c:v>-7.89736079892671E-2</c:v>
                </c:pt>
                <c:pt idx="78558">
                  <c:v>-8.4516581689706799E-2</c:v>
                </c:pt>
                <c:pt idx="78559">
                  <c:v>-8.9922306030829999E-2</c:v>
                </c:pt>
                <c:pt idx="78560">
                  <c:v>-0.113580307077829</c:v>
                </c:pt>
                <c:pt idx="78561">
                  <c:v>-0.108820422093033</c:v>
                </c:pt>
                <c:pt idx="78562">
                  <c:v>-0.109728891282538</c:v>
                </c:pt>
                <c:pt idx="78563">
                  <c:v>-8.4275211560445207E-2</c:v>
                </c:pt>
                <c:pt idx="78564">
                  <c:v>-8.3170360625570205E-2</c:v>
                </c:pt>
                <c:pt idx="78565">
                  <c:v>-8.7104254425931005E-2</c:v>
                </c:pt>
                <c:pt idx="78566">
                  <c:v>-7.21344614450629E-2</c:v>
                </c:pt>
                <c:pt idx="78567">
                  <c:v>-9.3137245224058196E-2</c:v>
                </c:pt>
                <c:pt idx="78568">
                  <c:v>-0.109791351431527</c:v>
                </c:pt>
                <c:pt idx="78569">
                  <c:v>-9.2644586248890007E-2</c:v>
                </c:pt>
                <c:pt idx="78570">
                  <c:v>-9.0962858777128702E-2</c:v>
                </c:pt>
                <c:pt idx="78571">
                  <c:v>-9.2918488881464895E-2</c:v>
                </c:pt>
                <c:pt idx="78572">
                  <c:v>-6.7726473073120796E-2</c:v>
                </c:pt>
                <c:pt idx="78573">
                  <c:v>-0.103034255740407</c:v>
                </c:pt>
                <c:pt idx="78574">
                  <c:v>-9.9170955307367803E-2</c:v>
                </c:pt>
                <c:pt idx="78575">
                  <c:v>-0.114969308526629</c:v>
                </c:pt>
                <c:pt idx="78576">
                  <c:v>-0.101562850707603</c:v>
                </c:pt>
                <c:pt idx="78577">
                  <c:v>-0.17946121229716699</c:v>
                </c:pt>
                <c:pt idx="78578">
                  <c:v>-3.9023379036669102E-2</c:v>
                </c:pt>
                <c:pt idx="78579">
                  <c:v>-7.4315912762982397E-2</c:v>
                </c:pt>
                <c:pt idx="78580">
                  <c:v>-7.5715258444306294E-2</c:v>
                </c:pt>
                <c:pt idx="78581">
                  <c:v>-7.2885334290141601E-2</c:v>
                </c:pt>
                <c:pt idx="78582">
                  <c:v>-7.6984490960848098E-2</c:v>
                </c:pt>
                <c:pt idx="78583">
                  <c:v>-8.2131872296995395E-2</c:v>
                </c:pt>
                <c:pt idx="78584">
                  <c:v>-0.100871117827836</c:v>
                </c:pt>
                <c:pt idx="78585">
                  <c:v>-0.106407490059055</c:v>
                </c:pt>
                <c:pt idx="78586">
                  <c:v>-8.2354741198840106E-2</c:v>
                </c:pt>
                <c:pt idx="78587">
                  <c:v>-8.2547824688353297E-2</c:v>
                </c:pt>
                <c:pt idx="78588">
                  <c:v>-8.2467394965055799E-2</c:v>
                </c:pt>
                <c:pt idx="78589">
                  <c:v>-7.4639796993101998E-2</c:v>
                </c:pt>
                <c:pt idx="78590">
                  <c:v>-7.88940079326301E-2</c:v>
                </c:pt>
                <c:pt idx="78591">
                  <c:v>-3.8179575238187401E-2</c:v>
                </c:pt>
                <c:pt idx="78592">
                  <c:v>-3.8358158108868501E-2</c:v>
                </c:pt>
                <c:pt idx="78593">
                  <c:v>-0.111237869082112</c:v>
                </c:pt>
                <c:pt idx="78594">
                  <c:v>-0.11092705412119599</c:v>
                </c:pt>
                <c:pt idx="78595">
                  <c:v>-0.102831736247061</c:v>
                </c:pt>
                <c:pt idx="78596">
                  <c:v>-0.109152987661288</c:v>
                </c:pt>
                <c:pt idx="78597">
                  <c:v>-4.80242734801112E-2</c:v>
                </c:pt>
                <c:pt idx="78598">
                  <c:v>-5.5667369510092199E-2</c:v>
                </c:pt>
                <c:pt idx="78599">
                  <c:v>-8.2838421986329097E-2</c:v>
                </c:pt>
                <c:pt idx="78600">
                  <c:v>-8.1580996927573493E-2</c:v>
                </c:pt>
                <c:pt idx="78601">
                  <c:v>-0.100929765746622</c:v>
                </c:pt>
                <c:pt idx="78602">
                  <c:v>-0.10380836348339199</c:v>
                </c:pt>
                <c:pt idx="78603">
                  <c:v>-0.103467836680066</c:v>
                </c:pt>
                <c:pt idx="78604">
                  <c:v>-9.1495179531995999E-2</c:v>
                </c:pt>
                <c:pt idx="78605">
                  <c:v>-0.102273839209685</c:v>
                </c:pt>
                <c:pt idx="78606">
                  <c:v>-9.8872837483319598E-2</c:v>
                </c:pt>
                <c:pt idx="78607">
                  <c:v>-0.130396280768353</c:v>
                </c:pt>
                <c:pt idx="78608">
                  <c:v>-8.7461099146347102E-2</c:v>
                </c:pt>
                <c:pt idx="78609">
                  <c:v>-9.7428479956590694E-2</c:v>
                </c:pt>
                <c:pt idx="78610">
                  <c:v>-7.5096057719152799E-3</c:v>
                </c:pt>
                <c:pt idx="78611">
                  <c:v>1.0528266134139899E-3</c:v>
                </c:pt>
                <c:pt idx="78612">
                  <c:v>7.22075713070591E-3</c:v>
                </c:pt>
                <c:pt idx="78613">
                  <c:v>3.6857836825232499E-3</c:v>
                </c:pt>
                <c:pt idx="78614">
                  <c:v>4.67771119160003E-2</c:v>
                </c:pt>
                <c:pt idx="78615">
                  <c:v>2.7748964443080799E-2</c:v>
                </c:pt>
                <c:pt idx="78616">
                  <c:v>0.11125423266064299</c:v>
                </c:pt>
                <c:pt idx="78617">
                  <c:v>7.3859017286171197E-2</c:v>
                </c:pt>
                <c:pt idx="78618">
                  <c:v>6.7290847297092296E-2</c:v>
                </c:pt>
                <c:pt idx="78619">
                  <c:v>7.55715728703618E-2</c:v>
                </c:pt>
                <c:pt idx="78620">
                  <c:v>8.8549288216170696E-2</c:v>
                </c:pt>
                <c:pt idx="78621">
                  <c:v>9.5341257170871996E-2</c:v>
                </c:pt>
                <c:pt idx="78622">
                  <c:v>0.128183888538343</c:v>
                </c:pt>
                <c:pt idx="78623">
                  <c:v>-1.1258529717118999E-2</c:v>
                </c:pt>
                <c:pt idx="78624">
                  <c:v>-1.5540874602613299E-2</c:v>
                </c:pt>
                <c:pt idx="78625">
                  <c:v>-2.06135298099441E-2</c:v>
                </c:pt>
                <c:pt idx="78626">
                  <c:v>-1.73390848129499E-2</c:v>
                </c:pt>
                <c:pt idx="78627">
                  <c:v>-1.9035053769489201E-2</c:v>
                </c:pt>
                <c:pt idx="78628">
                  <c:v>4.3224957774337498E-2</c:v>
                </c:pt>
                <c:pt idx="78629">
                  <c:v>1.5961479128834E-2</c:v>
                </c:pt>
                <c:pt idx="78630">
                  <c:v>8.1407906366421701E-2</c:v>
                </c:pt>
                <c:pt idx="78631">
                  <c:v>8.0315325019356398E-2</c:v>
                </c:pt>
                <c:pt idx="78632">
                  <c:v>0.102045647383581</c:v>
                </c:pt>
                <c:pt idx="78633">
                  <c:v>0.117035854409847</c:v>
                </c:pt>
                <c:pt idx="78634">
                  <c:v>0.13262172984342999</c:v>
                </c:pt>
                <c:pt idx="78635">
                  <c:v>0.14488767418780399</c:v>
                </c:pt>
                <c:pt idx="78636">
                  <c:v>0.19306204699208701</c:v>
                </c:pt>
                <c:pt idx="78637">
                  <c:v>0.16218928271670999</c:v>
                </c:pt>
                <c:pt idx="78638">
                  <c:v>0.214583532474074</c:v>
                </c:pt>
                <c:pt idx="78639">
                  <c:v>0.19130971891898299</c:v>
                </c:pt>
                <c:pt idx="78640">
                  <c:v>0.19927491924764401</c:v>
                </c:pt>
                <c:pt idx="78641">
                  <c:v>0.170104119943423</c:v>
                </c:pt>
                <c:pt idx="78642">
                  <c:v>0.15852144404232699</c:v>
                </c:pt>
                <c:pt idx="78643">
                  <c:v>0.14225525330286601</c:v>
                </c:pt>
                <c:pt idx="78644">
                  <c:v>0.16734708329885301</c:v>
                </c:pt>
                <c:pt idx="78645">
                  <c:v>0.19189745049709001</c:v>
                </c:pt>
                <c:pt idx="78646">
                  <c:v>0.203949945131252</c:v>
                </c:pt>
                <c:pt idx="78647">
                  <c:v>0.101644033148599</c:v>
                </c:pt>
                <c:pt idx="78648">
                  <c:v>0.103121685605851</c:v>
                </c:pt>
                <c:pt idx="78649">
                  <c:v>4.8809302929071201E-2</c:v>
                </c:pt>
                <c:pt idx="78650">
                  <c:v>4.51399616469874E-2</c:v>
                </c:pt>
                <c:pt idx="78651">
                  <c:v>4.5231390859270498E-2</c:v>
                </c:pt>
                <c:pt idx="78652">
                  <c:v>5.4981330300310098E-2</c:v>
                </c:pt>
                <c:pt idx="78653">
                  <c:v>3.0841684175359801E-2</c:v>
                </c:pt>
                <c:pt idx="78654">
                  <c:v>4.9819177881128503E-2</c:v>
                </c:pt>
                <c:pt idx="78655">
                  <c:v>-0.13188327314026399</c:v>
                </c:pt>
                <c:pt idx="78656">
                  <c:v>-0.12441505804849</c:v>
                </c:pt>
                <c:pt idx="78657">
                  <c:v>-0.20491016562108</c:v>
                </c:pt>
                <c:pt idx="78658">
                  <c:v>-0.180352762870091</c:v>
                </c:pt>
                <c:pt idx="78659">
                  <c:v>-0.289433964538519</c:v>
                </c:pt>
                <c:pt idx="78660">
                  <c:v>-0.24848960425040301</c:v>
                </c:pt>
                <c:pt idx="78661">
                  <c:v>-1.38871321251388E-2</c:v>
                </c:pt>
                <c:pt idx="78662">
                  <c:v>-1.47988495100011E-2</c:v>
                </c:pt>
                <c:pt idx="78663">
                  <c:v>-1.1730786551657799E-2</c:v>
                </c:pt>
                <c:pt idx="78664">
                  <c:v>-1.4093261999142501E-2</c:v>
                </c:pt>
                <c:pt idx="78665">
                  <c:v>-9.6914049500116395E-3</c:v>
                </c:pt>
                <c:pt idx="78666">
                  <c:v>-1.69204240581943E-2</c:v>
                </c:pt>
                <c:pt idx="78667">
                  <c:v>5.5431879754010904E-3</c:v>
                </c:pt>
                <c:pt idx="78668">
                  <c:v>1.2579104299592599E-3</c:v>
                </c:pt>
                <c:pt idx="78669">
                  <c:v>6.2042230359335903E-3</c:v>
                </c:pt>
                <c:pt idx="78670">
                  <c:v>-1.4371476453296499E-3</c:v>
                </c:pt>
                <c:pt idx="78671">
                  <c:v>2.5526690235515501E-3</c:v>
                </c:pt>
                <c:pt idx="78672">
                  <c:v>2.7997914627252599E-2</c:v>
                </c:pt>
                <c:pt idx="78673">
                  <c:v>4.58712228057023E-2</c:v>
                </c:pt>
                <c:pt idx="78674">
                  <c:v>4.8629894960737503E-2</c:v>
                </c:pt>
                <c:pt idx="78675">
                  <c:v>5.5453438741242998E-2</c:v>
                </c:pt>
                <c:pt idx="78676">
                  <c:v>3.9559283953043603E-2</c:v>
                </c:pt>
                <c:pt idx="78677">
                  <c:v>4.0055880420271701E-2</c:v>
                </c:pt>
                <c:pt idx="78678">
                  <c:v>3.0993183020362899E-2</c:v>
                </c:pt>
                <c:pt idx="78679">
                  <c:v>7.9230477629112103E-2</c:v>
                </c:pt>
                <c:pt idx="78680">
                  <c:v>8.0608494423052499E-2</c:v>
                </c:pt>
                <c:pt idx="78681">
                  <c:v>9.0814434609529801E-2</c:v>
                </c:pt>
                <c:pt idx="78682" formatCode="0.00E+00">
                  <c:v>3.57425220438578E-5</c:v>
                </c:pt>
                <c:pt idx="78683">
                  <c:v>-2.8942569483901101E-2</c:v>
                </c:pt>
                <c:pt idx="78684">
                  <c:v>-3.2667588360463899E-2</c:v>
                </c:pt>
                <c:pt idx="78685">
                  <c:v>-1.30742198799966E-2</c:v>
                </c:pt>
                <c:pt idx="78686">
                  <c:v>-1.5010320438499199E-2</c:v>
                </c:pt>
                <c:pt idx="78687">
                  <c:v>0.155447711684297</c:v>
                </c:pt>
                <c:pt idx="78688">
                  <c:v>0.17453608426686701</c:v>
                </c:pt>
                <c:pt idx="78689">
                  <c:v>0.182584169295924</c:v>
                </c:pt>
                <c:pt idx="78690">
                  <c:v>0.221478152242503</c:v>
                </c:pt>
                <c:pt idx="78691">
                  <c:v>0.255324997257106</c:v>
                </c:pt>
                <c:pt idx="78692">
                  <c:v>0.22432206969172999</c:v>
                </c:pt>
                <c:pt idx="78693">
                  <c:v>0.34805558538501802</c:v>
                </c:pt>
                <c:pt idx="78694">
                  <c:v>0.343806356611083</c:v>
                </c:pt>
                <c:pt idx="78695">
                  <c:v>0.33537308318272302</c:v>
                </c:pt>
                <c:pt idx="78696">
                  <c:v>0.344746424677564</c:v>
                </c:pt>
                <c:pt idx="78697">
                  <c:v>0.36657150862413101</c:v>
                </c:pt>
                <c:pt idx="78698">
                  <c:v>0.39040253691857801</c:v>
                </c:pt>
                <c:pt idx="78699">
                  <c:v>0.42704631828586997</c:v>
                </c:pt>
                <c:pt idx="78700">
                  <c:v>0.38923804663441702</c:v>
                </c:pt>
                <c:pt idx="78701">
                  <c:v>0.35184476754969202</c:v>
                </c:pt>
                <c:pt idx="78702">
                  <c:v>0.32879032851602502</c:v>
                </c:pt>
                <c:pt idx="78703">
                  <c:v>0.31410284459042298</c:v>
                </c:pt>
                <c:pt idx="78704">
                  <c:v>1.5876555262573699E-2</c:v>
                </c:pt>
                <c:pt idx="78705">
                  <c:v>1.57876089642159E-2</c:v>
                </c:pt>
                <c:pt idx="78706">
                  <c:v>1.2832429292830501E-2</c:v>
                </c:pt>
                <c:pt idx="78707">
                  <c:v>2.00090574107907E-2</c:v>
                </c:pt>
                <c:pt idx="78708">
                  <c:v>2.0073961405517201E-2</c:v>
                </c:pt>
                <c:pt idx="78709">
                  <c:v>2.69352232966499E-2</c:v>
                </c:pt>
                <c:pt idx="78710">
                  <c:v>1.0528266134139899E-3</c:v>
                </c:pt>
                <c:pt idx="78711" formatCode="0.00E+00">
                  <c:v>1.4075836254345801E-6</c:v>
                </c:pt>
                <c:pt idx="78712">
                  <c:v>2.36706012187839E-2</c:v>
                </c:pt>
                <c:pt idx="78713">
                  <c:v>2.28510117454616E-2</c:v>
                </c:pt>
                <c:pt idx="78714">
                  <c:v>4.5071593325669297E-2</c:v>
                </c:pt>
                <c:pt idx="78715">
                  <c:v>4.1629499012954797E-2</c:v>
                </c:pt>
                <c:pt idx="78716">
                  <c:v>1.9132314506457901E-2</c:v>
                </c:pt>
                <c:pt idx="78717">
                  <c:v>1.6259424041118201E-2</c:v>
                </c:pt>
                <c:pt idx="78718">
                  <c:v>2.19864590991121E-2</c:v>
                </c:pt>
                <c:pt idx="78719">
                  <c:v>4.1383453919721501E-2</c:v>
                </c:pt>
                <c:pt idx="78720">
                  <c:v>4.86906014879833E-2</c:v>
                </c:pt>
                <c:pt idx="78721">
                  <c:v>4.9749454056039401E-2</c:v>
                </c:pt>
                <c:pt idx="78722">
                  <c:v>6.7397273655695505E-2</c:v>
                </c:pt>
                <c:pt idx="78723">
                  <c:v>5.8068214163705598E-2</c:v>
                </c:pt>
                <c:pt idx="78724">
                  <c:v>6.23253949650142E-2</c:v>
                </c:pt>
                <c:pt idx="78725">
                  <c:v>6.2584981114417904E-2</c:v>
                </c:pt>
                <c:pt idx="78726">
                  <c:v>9.4830691109566198E-2</c:v>
                </c:pt>
                <c:pt idx="78727">
                  <c:v>8.9188606741146204E-2</c:v>
                </c:pt>
                <c:pt idx="78728">
                  <c:v>0.22457270218737499</c:v>
                </c:pt>
                <c:pt idx="78729">
                  <c:v>0.22123142587532199</c:v>
                </c:pt>
                <c:pt idx="78730">
                  <c:v>0.24326454420476301</c:v>
                </c:pt>
                <c:pt idx="78731">
                  <c:v>0.26587543047552198</c:v>
                </c:pt>
                <c:pt idx="78732">
                  <c:v>0.30427170363364803</c:v>
                </c:pt>
                <c:pt idx="78733">
                  <c:v>0.34486225781100499</c:v>
                </c:pt>
                <c:pt idx="78734">
                  <c:v>0.35717343885561498</c:v>
                </c:pt>
                <c:pt idx="78735">
                  <c:v>0.36501219228223702</c:v>
                </c:pt>
                <c:pt idx="78736">
                  <c:v>0.42627527043688601</c:v>
                </c:pt>
                <c:pt idx="78737">
                  <c:v>0.39930854071495098</c:v>
                </c:pt>
                <c:pt idx="78738">
                  <c:v>0.41409360610958201</c:v>
                </c:pt>
                <c:pt idx="78739">
                  <c:v>-6.95358031764437E-3</c:v>
                </c:pt>
                <c:pt idx="78740">
                  <c:v>-2.0851166868945701E-2</c:v>
                </c:pt>
                <c:pt idx="78741">
                  <c:v>-2.21298595909196E-2</c:v>
                </c:pt>
                <c:pt idx="78742">
                  <c:v>-1.0658685436772701E-2</c:v>
                </c:pt>
                <c:pt idx="78743">
                  <c:v>-1.4380899578570101E-2</c:v>
                </c:pt>
                <c:pt idx="78744">
                  <c:v>-1.0939010109519601E-2</c:v>
                </c:pt>
                <c:pt idx="78745">
                  <c:v>-1.40337926057414E-2</c:v>
                </c:pt>
                <c:pt idx="78746">
                  <c:v>-4.31701311763554E-3</c:v>
                </c:pt>
                <c:pt idx="78747">
                  <c:v>-9.2139453051018894E-3</c:v>
                </c:pt>
                <c:pt idx="78748">
                  <c:v>4.43145718504256E-3</c:v>
                </c:pt>
                <c:pt idx="78749">
                  <c:v>3.1502802761563302E-2</c:v>
                </c:pt>
                <c:pt idx="78750">
                  <c:v>4.6184632646515997E-2</c:v>
                </c:pt>
                <c:pt idx="78751">
                  <c:v>4.1443599847841697E-2</c:v>
                </c:pt>
                <c:pt idx="78752">
                  <c:v>5.1122386663320099E-2</c:v>
                </c:pt>
                <c:pt idx="78753">
                  <c:v>5.0572376254117403E-2</c:v>
                </c:pt>
                <c:pt idx="78754">
                  <c:v>8.0084145812486102E-2</c:v>
                </c:pt>
                <c:pt idx="78755">
                  <c:v>8.3351244218532905E-2</c:v>
                </c:pt>
                <c:pt idx="78756">
                  <c:v>9.3178745377287403E-2</c:v>
                </c:pt>
                <c:pt idx="78757">
                  <c:v>0.10307726454834799</c:v>
                </c:pt>
                <c:pt idx="78758">
                  <c:v>0.100484765020653</c:v>
                </c:pt>
                <c:pt idx="78759">
                  <c:v>0.10216220816071001</c:v>
                </c:pt>
                <c:pt idx="78760">
                  <c:v>0.22791850456102</c:v>
                </c:pt>
                <c:pt idx="78761">
                  <c:v>0.201858979464074</c:v>
                </c:pt>
                <c:pt idx="78762">
                  <c:v>0.172795641645626</c:v>
                </c:pt>
                <c:pt idx="78763">
                  <c:v>0.14421179564848599</c:v>
                </c:pt>
                <c:pt idx="78764">
                  <c:v>0.189523866786762</c:v>
                </c:pt>
                <c:pt idx="78765">
                  <c:v>0.20702710790523399</c:v>
                </c:pt>
                <c:pt idx="78766">
                  <c:v>0.21716819331138201</c:v>
                </c:pt>
                <c:pt idx="78767">
                  <c:v>0.22537805195635099</c:v>
                </c:pt>
                <c:pt idx="78768">
                  <c:v>0.24730161473464801</c:v>
                </c:pt>
                <c:pt idx="78769">
                  <c:v>5.3461901215730197E-2</c:v>
                </c:pt>
                <c:pt idx="78770">
                  <c:v>6.1124284428719401E-2</c:v>
                </c:pt>
                <c:pt idx="78771">
                  <c:v>6.3000602212105405E-2</c:v>
                </c:pt>
                <c:pt idx="78772">
                  <c:v>0.13602392007842201</c:v>
                </c:pt>
                <c:pt idx="78773">
                  <c:v>0.10883422769813</c:v>
                </c:pt>
                <c:pt idx="78774">
                  <c:v>0.110450225797255</c:v>
                </c:pt>
                <c:pt idx="78775">
                  <c:v>0.101907713748853</c:v>
                </c:pt>
                <c:pt idx="78776">
                  <c:v>6.6522006565576206E-2</c:v>
                </c:pt>
                <c:pt idx="78777">
                  <c:v>-6.95358031764437E-3</c:v>
                </c:pt>
                <c:pt idx="78778">
                  <c:v>-8.0762581101798594E-3</c:v>
                </c:pt>
                <c:pt idx="78779">
                  <c:v>-3.25805182375416E-3</c:v>
                </c:pt>
                <c:pt idx="78780">
                  <c:v>-3.72429001517193E-3</c:v>
                </c:pt>
                <c:pt idx="78781">
                  <c:v>1.8115035849019599E-2</c:v>
                </c:pt>
                <c:pt idx="78782">
                  <c:v>1.53120733240612E-2</c:v>
                </c:pt>
                <c:pt idx="78783">
                  <c:v>1.53679995253079E-2</c:v>
                </c:pt>
                <c:pt idx="78784">
                  <c:v>9.7006685521714396E-3</c:v>
                </c:pt>
                <c:pt idx="78785">
                  <c:v>2.18641203266021E-2</c:v>
                </c:pt>
                <c:pt idx="78786">
                  <c:v>1.7698566813933701E-2</c:v>
                </c:pt>
                <c:pt idx="78787">
                  <c:v>2.07773048065031E-2</c:v>
                </c:pt>
                <c:pt idx="78788">
                  <c:v>5.21620634133221E-2</c:v>
                </c:pt>
                <c:pt idx="78789">
                  <c:v>5.4848718145336303E-2</c:v>
                </c:pt>
                <c:pt idx="78790">
                  <c:v>4.9829266500407803E-2</c:v>
                </c:pt>
                <c:pt idx="78791">
                  <c:v>6.4878760095349902E-2</c:v>
                </c:pt>
                <c:pt idx="78792">
                  <c:v>6.5551754613184299E-2</c:v>
                </c:pt>
                <c:pt idx="78793">
                  <c:v>8.5464244121812499E-2</c:v>
                </c:pt>
                <c:pt idx="78794">
                  <c:v>0.108450262023467</c:v>
                </c:pt>
                <c:pt idx="78795">
                  <c:v>0.109822544822128</c:v>
                </c:pt>
                <c:pt idx="78796">
                  <c:v>0.10961212296137</c:v>
                </c:pt>
                <c:pt idx="78797">
                  <c:v>0.110844625942413</c:v>
                </c:pt>
                <c:pt idx="78798">
                  <c:v>0.107101283364573</c:v>
                </c:pt>
                <c:pt idx="78799">
                  <c:v>7.7773447647331906E-2</c:v>
                </c:pt>
                <c:pt idx="78800">
                  <c:v>7.2693724380448799E-2</c:v>
                </c:pt>
                <c:pt idx="78801">
                  <c:v>9.0132296949714197E-2</c:v>
                </c:pt>
                <c:pt idx="78802">
                  <c:v>9.1967471845119997E-2</c:v>
                </c:pt>
                <c:pt idx="78803">
                  <c:v>0.14952764574483601</c:v>
                </c:pt>
                <c:pt idx="78804">
                  <c:v>0.14692325958397601</c:v>
                </c:pt>
                <c:pt idx="78805">
                  <c:v>0.161602867366479</c:v>
                </c:pt>
                <c:pt idx="78806">
                  <c:v>-7.2040791520830904E-3</c:v>
                </c:pt>
                <c:pt idx="78807">
                  <c:v>-1.2307984207466901E-3</c:v>
                </c:pt>
                <c:pt idx="78808">
                  <c:v>-8.2551317386356793E-3</c:v>
                </c:pt>
                <c:pt idx="78809">
                  <c:v>-5.4959131268537097E-3</c:v>
                </c:pt>
                <c:pt idx="78810">
                  <c:v>-5.9095507145210304E-3</c:v>
                </c:pt>
                <c:pt idx="78811">
                  <c:v>-5.52417359364199E-3</c:v>
                </c:pt>
                <c:pt idx="78812">
                  <c:v>-6.4722621596546804E-3</c:v>
                </c:pt>
                <c:pt idx="78813">
                  <c:v>3.0636011409858201E-2</c:v>
                </c:pt>
                <c:pt idx="78814">
                  <c:v>3.1904347442118702E-2</c:v>
                </c:pt>
                <c:pt idx="78815">
                  <c:v>3.2798330939389102E-2</c:v>
                </c:pt>
                <c:pt idx="78816">
                  <c:v>3.6092257192575597E-2</c:v>
                </c:pt>
                <c:pt idx="78817">
                  <c:v>3.7137929103278698E-2</c:v>
                </c:pt>
                <c:pt idx="78818">
                  <c:v>4.0574719754042698E-2</c:v>
                </c:pt>
                <c:pt idx="78819">
                  <c:v>3.7137929103278698E-2</c:v>
                </c:pt>
                <c:pt idx="78820">
                  <c:v>4.00180401005856E-2</c:v>
                </c:pt>
                <c:pt idx="78821">
                  <c:v>4.6031425988626001E-2</c:v>
                </c:pt>
                <c:pt idx="78822">
                  <c:v>4.44734811266769E-2</c:v>
                </c:pt>
                <c:pt idx="78823">
                  <c:v>5.0816247837045699E-2</c:v>
                </c:pt>
                <c:pt idx="78824">
                  <c:v>5.0953862015746101E-2</c:v>
                </c:pt>
                <c:pt idx="78825">
                  <c:v>0.15857635834085701</c:v>
                </c:pt>
                <c:pt idx="78826">
                  <c:v>0.108149789013943</c:v>
                </c:pt>
                <c:pt idx="78827">
                  <c:v>0.15663539630891199</c:v>
                </c:pt>
                <c:pt idx="78828">
                  <c:v>0.129617637558675</c:v>
                </c:pt>
                <c:pt idx="78829">
                  <c:v>0.13848692332194701</c:v>
                </c:pt>
                <c:pt idx="78830">
                  <c:v>0.15733867485179101</c:v>
                </c:pt>
                <c:pt idx="78831">
                  <c:v>0.16927446901146201</c:v>
                </c:pt>
                <c:pt idx="78832">
                  <c:v>0.17300427949546801</c:v>
                </c:pt>
                <c:pt idx="78833">
                  <c:v>0.174463183422886</c:v>
                </c:pt>
                <c:pt idx="78834">
                  <c:v>0.168524217373206</c:v>
                </c:pt>
                <c:pt idx="78835">
                  <c:v>0.30858132449310499</c:v>
                </c:pt>
                <c:pt idx="78836">
                  <c:v>0.33562931632886001</c:v>
                </c:pt>
                <c:pt idx="78837">
                  <c:v>0.390577160898405</c:v>
                </c:pt>
                <c:pt idx="78838">
                  <c:v>0.44541051149328997</c:v>
                </c:pt>
                <c:pt idx="78839">
                  <c:v>0.52378542203397604</c:v>
                </c:pt>
                <c:pt idx="78840">
                  <c:v>0.437409651942752</c:v>
                </c:pt>
                <c:pt idx="78841">
                  <c:v>0.48906591480702899</c:v>
                </c:pt>
                <c:pt idx="78842">
                  <c:v>0.475676789356408</c:v>
                </c:pt>
                <c:pt idx="78843">
                  <c:v>0.49489107885656503</c:v>
                </c:pt>
                <c:pt idx="78844">
                  <c:v>0.39001398508332102</c:v>
                </c:pt>
                <c:pt idx="78845">
                  <c:v>0.44970887789570202</c:v>
                </c:pt>
                <c:pt idx="78846">
                  <c:v>0.45421201777668202</c:v>
                </c:pt>
                <c:pt idx="78847">
                  <c:v>0.45745477286483399</c:v>
                </c:pt>
                <c:pt idx="78848">
                  <c:v>0.48632659599893902</c:v>
                </c:pt>
                <c:pt idx="78849">
                  <c:v>0.65550894319202002</c:v>
                </c:pt>
                <c:pt idx="78850">
                  <c:v>0.70745614238154597</c:v>
                </c:pt>
                <c:pt idx="78851">
                  <c:v>0.72087799851618295</c:v>
                </c:pt>
                <c:pt idx="78852">
                  <c:v>0.74104834623674198</c:v>
                </c:pt>
                <c:pt idx="78853">
                  <c:v>0.74191980786627398</c:v>
                </c:pt>
                <c:pt idx="78854">
                  <c:v>0.73855987380640198</c:v>
                </c:pt>
                <c:pt idx="78855">
                  <c:v>0.72506507578850299</c:v>
                </c:pt>
                <c:pt idx="78856">
                  <c:v>5.0072394682765201E-3</c:v>
                </c:pt>
                <c:pt idx="78857" formatCode="0.00E+00">
                  <c:v>-2.0050811271477001E-4</c:v>
                </c:pt>
                <c:pt idx="78858">
                  <c:v>2.3374790542604201E-2</c:v>
                </c:pt>
                <c:pt idx="78859">
                  <c:v>2.1620750739186501E-2</c:v>
                </c:pt>
                <c:pt idx="78860">
                  <c:v>3.11494728760741E-2</c:v>
                </c:pt>
                <c:pt idx="78861">
                  <c:v>8.5982486465008192E-3</c:v>
                </c:pt>
                <c:pt idx="78862">
                  <c:v>9.5593966266553903E-3</c:v>
                </c:pt>
                <c:pt idx="78863">
                  <c:v>-6.6726044567972896E-3</c:v>
                </c:pt>
                <c:pt idx="78864">
                  <c:v>-1.3235422811547199E-2</c:v>
                </c:pt>
                <c:pt idx="78865">
                  <c:v>-9.2295046132952294E-2</c:v>
                </c:pt>
                <c:pt idx="78866">
                  <c:v>-7.0362710825954106E-2</c:v>
                </c:pt>
                <c:pt idx="78867">
                  <c:v>-8.4348261904516594E-2</c:v>
                </c:pt>
                <c:pt idx="78868">
                  <c:v>-9.4143863696531702E-2</c:v>
                </c:pt>
                <c:pt idx="78869">
                  <c:v>-9.0436223456259596E-2</c:v>
                </c:pt>
                <c:pt idx="78870">
                  <c:v>-9.5342802076642696E-2</c:v>
                </c:pt>
                <c:pt idx="78871">
                  <c:v>-5.9261811459164003E-2</c:v>
                </c:pt>
                <c:pt idx="78872">
                  <c:v>-6.1759950533828399E-2</c:v>
                </c:pt>
                <c:pt idx="78873">
                  <c:v>-7.6731354401469998E-2</c:v>
                </c:pt>
                <c:pt idx="78874">
                  <c:v>-8.1009443142984999E-2</c:v>
                </c:pt>
                <c:pt idx="78875">
                  <c:v>-0.25602619021964002</c:v>
                </c:pt>
                <c:pt idx="78876">
                  <c:v>-0.26521396893184002</c:v>
                </c:pt>
                <c:pt idx="78877">
                  <c:v>-0.27538291452094898</c:v>
                </c:pt>
                <c:pt idx="78878">
                  <c:v>-0.35003958466337498</c:v>
                </c:pt>
                <c:pt idx="78879">
                  <c:v>-0.34664535026907201</c:v>
                </c:pt>
                <c:pt idx="78880">
                  <c:v>-9.7390325744499601E-2</c:v>
                </c:pt>
                <c:pt idx="78881">
                  <c:v>-9.1423890850273498E-2</c:v>
                </c:pt>
                <c:pt idx="78882">
                  <c:v>-1.7036750282684199E-2</c:v>
                </c:pt>
                <c:pt idx="78883">
                  <c:v>-1.63395050649786E-2</c:v>
                </c:pt>
                <c:pt idx="78884">
                  <c:v>-1.19390969401114E-2</c:v>
                </c:pt>
                <c:pt idx="78885">
                  <c:v>-0.14446629222250701</c:v>
                </c:pt>
                <c:pt idx="78886">
                  <c:v>-5.4417737777923102E-2</c:v>
                </c:pt>
                <c:pt idx="78887">
                  <c:v>-5.60661621534621E-2</c:v>
                </c:pt>
                <c:pt idx="78888">
                  <c:v>-4.7492596351141197E-2</c:v>
                </c:pt>
                <c:pt idx="78889">
                  <c:v>-4.2076033619124299E-2</c:v>
                </c:pt>
                <c:pt idx="78890">
                  <c:v>-5.1268761665270501E-2</c:v>
                </c:pt>
                <c:pt idx="78891">
                  <c:v>-6.5186231918622897E-2</c:v>
                </c:pt>
                <c:pt idx="78892">
                  <c:v>-4.3467263831306502E-2</c:v>
                </c:pt>
                <c:pt idx="78893">
                  <c:v>-5.1639650864971902E-2</c:v>
                </c:pt>
                <c:pt idx="78894">
                  <c:v>-5.1089387422150502E-2</c:v>
                </c:pt>
                <c:pt idx="78895">
                  <c:v>-4.8294021948301402E-2</c:v>
                </c:pt>
                <c:pt idx="78896">
                  <c:v>-2.3933237177400798E-2</c:v>
                </c:pt>
                <c:pt idx="78897">
                  <c:v>-8.7536109453581798E-2</c:v>
                </c:pt>
                <c:pt idx="78898">
                  <c:v>-9.7673721283288703E-2</c:v>
                </c:pt>
                <c:pt idx="78899">
                  <c:v>-0.17812903096508501</c:v>
                </c:pt>
                <c:pt idx="78900">
                  <c:v>-0.27182554505279999</c:v>
                </c:pt>
                <c:pt idx="78901">
                  <c:v>-0.266307065626191</c:v>
                </c:pt>
                <c:pt idx="78902">
                  <c:v>4.0682329559112898E-2</c:v>
                </c:pt>
                <c:pt idx="78903">
                  <c:v>5.2829742966554502E-2</c:v>
                </c:pt>
                <c:pt idx="78904">
                  <c:v>0.13242405830114601</c:v>
                </c:pt>
                <c:pt idx="78905">
                  <c:v>0.19414025844264499</c:v>
                </c:pt>
                <c:pt idx="78906">
                  <c:v>0.23687339607345301</c:v>
                </c:pt>
                <c:pt idx="78907">
                  <c:v>0.27929888902623301</c:v>
                </c:pt>
                <c:pt idx="78908">
                  <c:v>0.29138903745763001</c:v>
                </c:pt>
                <c:pt idx="78909">
                  <c:v>0.30604206368028097</c:v>
                </c:pt>
                <c:pt idx="78910">
                  <c:v>0.355165249869275</c:v>
                </c:pt>
                <c:pt idx="78911">
                  <c:v>0.310877265726551</c:v>
                </c:pt>
                <c:pt idx="78912">
                  <c:v>0.34220154411637099</c:v>
                </c:pt>
                <c:pt idx="78913">
                  <c:v>0.27320746847627803</c:v>
                </c:pt>
                <c:pt idx="78914">
                  <c:v>0.48133212916196899</c:v>
                </c:pt>
                <c:pt idx="78915">
                  <c:v>0.46043089268464998</c:v>
                </c:pt>
                <c:pt idx="78916">
                  <c:v>0.46819832111948501</c:v>
                </c:pt>
                <c:pt idx="78917">
                  <c:v>-2.83046700597044E-3</c:v>
                </c:pt>
                <c:pt idx="78918">
                  <c:v>1.4832480280568799E-3</c:v>
                </c:pt>
                <c:pt idx="78919" formatCode="0.00E+00">
                  <c:v>4.3554572838622099E-4</c:v>
                </c:pt>
                <c:pt idx="78920">
                  <c:v>3.2023484729809301E-2</c:v>
                </c:pt>
                <c:pt idx="78921">
                  <c:v>3.1292905497934002E-2</c:v>
                </c:pt>
                <c:pt idx="78922">
                  <c:v>5.0032142302939203E-2</c:v>
                </c:pt>
                <c:pt idx="78923">
                  <c:v>4.6640025604637002E-2</c:v>
                </c:pt>
                <c:pt idx="78924">
                  <c:v>4.2720796353990398E-2</c:v>
                </c:pt>
                <c:pt idx="78925">
                  <c:v>4.0134737906246797E-2</c:v>
                </c:pt>
                <c:pt idx="78926">
                  <c:v>3.7343407887981003E-2</c:v>
                </c:pt>
                <c:pt idx="78927">
                  <c:v>3.01887645484273E-2</c:v>
                </c:pt>
                <c:pt idx="78928">
                  <c:v>4.3451947185430197E-2</c:v>
                </c:pt>
                <c:pt idx="78929">
                  <c:v>4.4201777679235797E-2</c:v>
                </c:pt>
                <c:pt idx="78930">
                  <c:v>4.2230094793168103E-2</c:v>
                </c:pt>
                <c:pt idx="78931">
                  <c:v>4.7515503062415899E-2</c:v>
                </c:pt>
                <c:pt idx="78932">
                  <c:v>5.0014981041945399E-2</c:v>
                </c:pt>
                <c:pt idx="78933">
                  <c:v>5.0322709923018703E-2</c:v>
                </c:pt>
                <c:pt idx="78934">
                  <c:v>3.8168850958511802E-2</c:v>
                </c:pt>
                <c:pt idx="78935">
                  <c:v>3.32986226015008E-2</c:v>
                </c:pt>
                <c:pt idx="78936">
                  <c:v>0.15398804702840799</c:v>
                </c:pt>
                <c:pt idx="78937">
                  <c:v>0.157506582179786</c:v>
                </c:pt>
                <c:pt idx="78938">
                  <c:v>0.132675018774399</c:v>
                </c:pt>
                <c:pt idx="78939">
                  <c:v>0.133094127841514</c:v>
                </c:pt>
                <c:pt idx="78940">
                  <c:v>0.14697150261925601</c:v>
                </c:pt>
                <c:pt idx="78941">
                  <c:v>0.144847626492253</c:v>
                </c:pt>
                <c:pt idx="78942">
                  <c:v>0.158771104266757</c:v>
                </c:pt>
                <c:pt idx="78943">
                  <c:v>0.192984777736666</c:v>
                </c:pt>
                <c:pt idx="78944">
                  <c:v>0.22669078687205599</c:v>
                </c:pt>
                <c:pt idx="78945">
                  <c:v>0.195220132734444</c:v>
                </c:pt>
                <c:pt idx="78946">
                  <c:v>0.20905202193320299</c:v>
                </c:pt>
                <c:pt idx="78947">
                  <c:v>0.20894664490308501</c:v>
                </c:pt>
                <c:pt idx="78948">
                  <c:v>0.220177473030257</c:v>
                </c:pt>
                <c:pt idx="78949">
                  <c:v>7.9478653069473496E-3</c:v>
                </c:pt>
                <c:pt idx="78950">
                  <c:v>3.1366011414651798E-2</c:v>
                </c:pt>
                <c:pt idx="78951">
                  <c:v>2.5382190095359601E-2</c:v>
                </c:pt>
                <c:pt idx="78952">
                  <c:v>3.0456275716415699E-2</c:v>
                </c:pt>
                <c:pt idx="78953">
                  <c:v>8.1534576875466006E-3</c:v>
                </c:pt>
                <c:pt idx="78954">
                  <c:v>-1.36296444139312E-2</c:v>
                </c:pt>
                <c:pt idx="78955">
                  <c:v>-1.8295959000893699E-2</c:v>
                </c:pt>
                <c:pt idx="78956">
                  <c:v>5.3664963466579098E-2</c:v>
                </c:pt>
                <c:pt idx="78957">
                  <c:v>5.6737360668854299E-2</c:v>
                </c:pt>
                <c:pt idx="78958">
                  <c:v>9.1046497793452599E-2</c:v>
                </c:pt>
                <c:pt idx="78959">
                  <c:v>4.04381126018904E-3</c:v>
                </c:pt>
                <c:pt idx="78960">
                  <c:v>2.36391320410274E-2</c:v>
                </c:pt>
                <c:pt idx="78961">
                  <c:v>1.3748445399940501E-2</c:v>
                </c:pt>
                <c:pt idx="78962">
                  <c:v>4.3563691269496899E-2</c:v>
                </c:pt>
                <c:pt idx="78963">
                  <c:v>1.6396007562347398E-2</c:v>
                </c:pt>
                <c:pt idx="78964">
                  <c:v>1.51506063328936E-2</c:v>
                </c:pt>
                <c:pt idx="78965">
                  <c:v>9.0632402448811399E-3</c:v>
                </c:pt>
                <c:pt idx="78966">
                  <c:v>9.2932341036268296E-2</c:v>
                </c:pt>
                <c:pt idx="78967">
                  <c:v>9.5579788947268901E-2</c:v>
                </c:pt>
                <c:pt idx="78968">
                  <c:v>0.111181012944711</c:v>
                </c:pt>
                <c:pt idx="78969">
                  <c:v>0.115932537483333</c:v>
                </c:pt>
                <c:pt idx="78970">
                  <c:v>0.131893458239978</c:v>
                </c:pt>
                <c:pt idx="78971">
                  <c:v>0.12786651531596199</c:v>
                </c:pt>
                <c:pt idx="78972">
                  <c:v>0.128345356411036</c:v>
                </c:pt>
                <c:pt idx="78973">
                  <c:v>0.155786650460778</c:v>
                </c:pt>
                <c:pt idx="78974">
                  <c:v>0.17207134668260701</c:v>
                </c:pt>
                <c:pt idx="78975">
                  <c:v>0.174300017403583</c:v>
                </c:pt>
                <c:pt idx="78976">
                  <c:v>0.193851776883007</c:v>
                </c:pt>
                <c:pt idx="78977">
                  <c:v>0.187295355535814</c:v>
                </c:pt>
                <c:pt idx="78978">
                  <c:v>0.195448568242545</c:v>
                </c:pt>
                <c:pt idx="78979">
                  <c:v>0.19326829123376901</c:v>
                </c:pt>
                <c:pt idx="78980">
                  <c:v>0.21247681262394799</c:v>
                </c:pt>
                <c:pt idx="78981">
                  <c:v>0.221046062726657</c:v>
                </c:pt>
                <c:pt idx="78982">
                  <c:v>0.24400881623684101</c:v>
                </c:pt>
                <c:pt idx="78983">
                  <c:v>0</c:v>
                </c:pt>
                <c:pt idx="78984">
                  <c:v>-6.1916174532170498E-3</c:v>
                </c:pt>
                <c:pt idx="78985">
                  <c:v>-2.9691301674083601E-2</c:v>
                </c:pt>
                <c:pt idx="78986">
                  <c:v>-2.9762435638117798E-2</c:v>
                </c:pt>
                <c:pt idx="78987">
                  <c:v>-2.53313044094041E-2</c:v>
                </c:pt>
                <c:pt idx="78988">
                  <c:v>-6.3154553887212694E-2</c:v>
                </c:pt>
                <c:pt idx="78989">
                  <c:v>-6.9896631169114404E-2</c:v>
                </c:pt>
                <c:pt idx="78990">
                  <c:v>-7.4811957136445104E-2</c:v>
                </c:pt>
                <c:pt idx="78991">
                  <c:v>-7.9686818129001094E-2</c:v>
                </c:pt>
                <c:pt idx="78992">
                  <c:v>-9.4786824037428496E-2</c:v>
                </c:pt>
                <c:pt idx="78993">
                  <c:v>-0.10401675341397899</c:v>
                </c:pt>
                <c:pt idx="78994">
                  <c:v>-8.6509290123025995E-2</c:v>
                </c:pt>
                <c:pt idx="78995">
                  <c:v>-8.9984412960919302E-2</c:v>
                </c:pt>
                <c:pt idx="78996">
                  <c:v>-9.0217453794699101E-2</c:v>
                </c:pt>
                <c:pt idx="78997">
                  <c:v>-9.0910430148628096E-2</c:v>
                </c:pt>
                <c:pt idx="78998">
                  <c:v>-8.4242944779973905E-2</c:v>
                </c:pt>
                <c:pt idx="78999">
                  <c:v>-7.8698968103696004E-2</c:v>
                </c:pt>
                <c:pt idx="79000">
                  <c:v>-9.1457639277427505E-2</c:v>
                </c:pt>
                <c:pt idx="79001">
                  <c:v>-9.7980304378108396E-2</c:v>
                </c:pt>
                <c:pt idx="79002">
                  <c:v>-0.105230059381685</c:v>
                </c:pt>
                <c:pt idx="79003">
                  <c:v>-5.07503364132664E-2</c:v>
                </c:pt>
                <c:pt idx="79004">
                  <c:v>-3.4168229919915298E-2</c:v>
                </c:pt>
                <c:pt idx="79005">
                  <c:v>6.1149482355820198E-2</c:v>
                </c:pt>
                <c:pt idx="79006">
                  <c:v>6.3088073339769998E-2</c:v>
                </c:pt>
                <c:pt idx="79007">
                  <c:v>6.2932505168562499E-3</c:v>
                </c:pt>
                <c:pt idx="79008" formatCode="0.00E+00">
                  <c:v>-4.54319103338374E-4</c:v>
                </c:pt>
                <c:pt idx="79009">
                  <c:v>1.38019367350847E-2</c:v>
                </c:pt>
                <c:pt idx="79010">
                  <c:v>1.6502324161777802E-2</c:v>
                </c:pt>
                <c:pt idx="79011">
                  <c:v>-3.4361006245506601E-2</c:v>
                </c:pt>
                <c:pt idx="79012">
                  <c:v>4.5989045830305997E-2</c:v>
                </c:pt>
                <c:pt idx="79013">
                  <c:v>4.60302743252958E-2</c:v>
                </c:pt>
                <c:pt idx="79014">
                  <c:v>0.10449267432175</c:v>
                </c:pt>
                <c:pt idx="79015">
                  <c:v>0.288274820168546</c:v>
                </c:pt>
                <c:pt idx="79016">
                  <c:v>1.7815742792510299E-2</c:v>
                </c:pt>
                <c:pt idx="79017">
                  <c:v>0.135049309018239</c:v>
                </c:pt>
                <c:pt idx="79018">
                  <c:v>0.16208464092136601</c:v>
                </c:pt>
                <c:pt idx="79019">
                  <c:v>0.16464877598543501</c:v>
                </c:pt>
                <c:pt idx="79020">
                  <c:v>0.21434887320544199</c:v>
                </c:pt>
                <c:pt idx="79021">
                  <c:v>0.36568853569950399</c:v>
                </c:pt>
                <c:pt idx="79022">
                  <c:v>0.35823983150551603</c:v>
                </c:pt>
                <c:pt idx="79023">
                  <c:v>0.330960848698514</c:v>
                </c:pt>
                <c:pt idx="79024">
                  <c:v>0.313207772491922</c:v>
                </c:pt>
                <c:pt idx="79025">
                  <c:v>0.34037817974363499</c:v>
                </c:pt>
                <c:pt idx="79026">
                  <c:v>0.35688911707363802</c:v>
                </c:pt>
                <c:pt idx="79027">
                  <c:v>0.370529294762793</c:v>
                </c:pt>
                <c:pt idx="79028">
                  <c:v>0.37314872111055902</c:v>
                </c:pt>
                <c:pt idx="79029">
                  <c:v>0.40128223092885001</c:v>
                </c:pt>
                <c:pt idx="79030">
                  <c:v>-4.5871710708646997E-3</c:v>
                </c:pt>
                <c:pt idx="79031" formatCode="0.00E+00">
                  <c:v>-7.0269910676134997E-4</c:v>
                </c:pt>
                <c:pt idx="79032">
                  <c:v>-6.4655978128029803E-3</c:v>
                </c:pt>
                <c:pt idx="79033" formatCode="0.00E+00">
                  <c:v>-4.6578411905029399E-5</c:v>
                </c:pt>
                <c:pt idx="79034">
                  <c:v>-5.7949191386745796E-3</c:v>
                </c:pt>
                <c:pt idx="79035">
                  <c:v>1.5424344232082201E-3</c:v>
                </c:pt>
                <c:pt idx="79036">
                  <c:v>1.5372480192370401E-3</c:v>
                </c:pt>
                <c:pt idx="79037">
                  <c:v>9.00508964690982E-3</c:v>
                </c:pt>
                <c:pt idx="79038">
                  <c:v>-2.9569836684961E-2</c:v>
                </c:pt>
                <c:pt idx="79039">
                  <c:v>-2.7753587049322102E-2</c:v>
                </c:pt>
                <c:pt idx="79040">
                  <c:v>-0.16259780381679101</c:v>
                </c:pt>
                <c:pt idx="79041">
                  <c:v>-0.16307784473235101</c:v>
                </c:pt>
                <c:pt idx="79042">
                  <c:v>-0.203302628350854</c:v>
                </c:pt>
                <c:pt idx="79043">
                  <c:v>-0.20436715473200701</c:v>
                </c:pt>
                <c:pt idx="79044">
                  <c:v>-0.27242956809920499</c:v>
                </c:pt>
                <c:pt idx="79045">
                  <c:v>-0.11254840428519799</c:v>
                </c:pt>
                <c:pt idx="79046">
                  <c:v>-0.23891750493192901</c:v>
                </c:pt>
                <c:pt idx="79047">
                  <c:v>-0.118771471073277</c:v>
                </c:pt>
                <c:pt idx="79048">
                  <c:v>-0.122377271597764</c:v>
                </c:pt>
                <c:pt idx="79049">
                  <c:v>-6.6903739485657698E-2</c:v>
                </c:pt>
                <c:pt idx="79050">
                  <c:v>-8.4450267728893594E-2</c:v>
                </c:pt>
                <c:pt idx="79051">
                  <c:v>-5.6054738643998001E-2</c:v>
                </c:pt>
                <c:pt idx="79052">
                  <c:v>-7.7804142671464793E-2</c:v>
                </c:pt>
                <c:pt idx="79053">
                  <c:v>-1.3131797398205899E-2</c:v>
                </c:pt>
                <c:pt idx="79054">
                  <c:v>-2.3262319244146699E-2</c:v>
                </c:pt>
                <c:pt idx="79055">
                  <c:v>5.90174077008143E-3</c:v>
                </c:pt>
                <c:pt idx="79056">
                  <c:v>-1.7503967480335801E-2</c:v>
                </c:pt>
                <c:pt idx="79057">
                  <c:v>4.8934885122115399E-2</c:v>
                </c:pt>
                <c:pt idx="79058">
                  <c:v>3.21778114289617E-2</c:v>
                </c:pt>
                <c:pt idx="79059">
                  <c:v>6.3658580665561099E-2</c:v>
                </c:pt>
                <c:pt idx="79060">
                  <c:v>6.8934248325221104E-2</c:v>
                </c:pt>
                <c:pt idx="79061">
                  <c:v>0.17788234170186401</c:v>
                </c:pt>
                <c:pt idx="79062">
                  <c:v>0.189833744263566</c:v>
                </c:pt>
                <c:pt idx="79063">
                  <c:v>0.18124660350971</c:v>
                </c:pt>
                <c:pt idx="79064">
                  <c:v>-2.2291951295124499E-2</c:v>
                </c:pt>
                <c:pt idx="79065">
                  <c:v>-2.6857067607001399E-2</c:v>
                </c:pt>
                <c:pt idx="79066">
                  <c:v>-2.52919224310614E-2</c:v>
                </c:pt>
                <c:pt idx="79067">
                  <c:v>-3.19321546389204E-2</c:v>
                </c:pt>
                <c:pt idx="79068">
                  <c:v>-1.6105116136628499E-2</c:v>
                </c:pt>
                <c:pt idx="79069">
                  <c:v>-3.6498324011454898E-2</c:v>
                </c:pt>
                <c:pt idx="79070">
                  <c:v>-6.6075742600780696E-2</c:v>
                </c:pt>
                <c:pt idx="79071">
                  <c:v>-6.7404586345890694E-2</c:v>
                </c:pt>
                <c:pt idx="79072">
                  <c:v>-6.9696795417248006E-2</c:v>
                </c:pt>
                <c:pt idx="79073">
                  <c:v>-7.0825580444899797E-2</c:v>
                </c:pt>
                <c:pt idx="79074">
                  <c:v>-3.2474706810029501E-2</c:v>
                </c:pt>
                <c:pt idx="79075">
                  <c:v>1.09977786991015E-2</c:v>
                </c:pt>
                <c:pt idx="79076">
                  <c:v>8.7306752638231996E-3</c:v>
                </c:pt>
                <c:pt idx="79077">
                  <c:v>-3.34361199699841E-2</c:v>
                </c:pt>
                <c:pt idx="79078">
                  <c:v>2.0604398889765001E-2</c:v>
                </c:pt>
                <c:pt idx="79079">
                  <c:v>5.3649333531517997E-2</c:v>
                </c:pt>
                <c:pt idx="79080">
                  <c:v>6.5304189607992405E-2</c:v>
                </c:pt>
                <c:pt idx="79081">
                  <c:v>5.5006964918668598E-2</c:v>
                </c:pt>
                <c:pt idx="79082">
                  <c:v>6.1501841491104797E-2</c:v>
                </c:pt>
                <c:pt idx="79083">
                  <c:v>6.2453833670228498E-2</c:v>
                </c:pt>
                <c:pt idx="79084">
                  <c:v>5.6866472836904297E-2</c:v>
                </c:pt>
                <c:pt idx="79085">
                  <c:v>2.5406623315510801E-2</c:v>
                </c:pt>
                <c:pt idx="79086">
                  <c:v>2.5299889817878202E-2</c:v>
                </c:pt>
                <c:pt idx="79087">
                  <c:v>2.2200447179995898E-2</c:v>
                </c:pt>
                <c:pt idx="79088">
                  <c:v>2.09705851395178E-2</c:v>
                </c:pt>
                <c:pt idx="79089">
                  <c:v>2.01169038552662E-2</c:v>
                </c:pt>
                <c:pt idx="79090">
                  <c:v>-8.4050861399560493E-3</c:v>
                </c:pt>
                <c:pt idx="79091">
                  <c:v>3.1459263663074603E-2</c:v>
                </c:pt>
                <c:pt idx="79092">
                  <c:v>1.36948405345422E-2</c:v>
                </c:pt>
                <c:pt idx="79093">
                  <c:v>1.5216971074798399E-2</c:v>
                </c:pt>
                <c:pt idx="79094">
                  <c:v>1.6111767731634401E-2</c:v>
                </c:pt>
                <c:pt idx="79095">
                  <c:v>1.57651517299206E-3</c:v>
                </c:pt>
                <c:pt idx="79096">
                  <c:v>2.5716117090899399E-2</c:v>
                </c:pt>
                <c:pt idx="79097">
                  <c:v>2.3503860109364001E-3</c:v>
                </c:pt>
                <c:pt idx="79098">
                  <c:v>-2.05385909859368E-3</c:v>
                </c:pt>
                <c:pt idx="79099">
                  <c:v>-4.9662544278590903E-2</c:v>
                </c:pt>
                <c:pt idx="79100">
                  <c:v>-4.8898293448246699E-2</c:v>
                </c:pt>
                <c:pt idx="79101">
                  <c:v>3.6944887358304201E-2</c:v>
                </c:pt>
                <c:pt idx="79102">
                  <c:v>5.8238328287213197E-2</c:v>
                </c:pt>
                <c:pt idx="79103">
                  <c:v>5.6551632245505003E-2</c:v>
                </c:pt>
                <c:pt idx="79104">
                  <c:v>5.3699477636916799E-2</c:v>
                </c:pt>
                <c:pt idx="79105">
                  <c:v>5.14925046642895E-2</c:v>
                </c:pt>
                <c:pt idx="79106">
                  <c:v>5.7630533744970701E-2</c:v>
                </c:pt>
                <c:pt idx="79107">
                  <c:v>3.9282344522630899E-3</c:v>
                </c:pt>
                <c:pt idx="79108">
                  <c:v>-1.39505900336955E-3</c:v>
                </c:pt>
                <c:pt idx="79109">
                  <c:v>-3.6573686978103898E-2</c:v>
                </c:pt>
                <c:pt idx="79110">
                  <c:v>-5.0936294335819803E-2</c:v>
                </c:pt>
                <c:pt idx="79111">
                  <c:v>-5.1193164973073399E-2</c:v>
                </c:pt>
                <c:pt idx="79112">
                  <c:v>-5.09634125341729E-2</c:v>
                </c:pt>
                <c:pt idx="79113">
                  <c:v>-5.4492442298618299E-2</c:v>
                </c:pt>
                <c:pt idx="79114">
                  <c:v>-4.5529437320301902E-3</c:v>
                </c:pt>
                <c:pt idx="79115">
                  <c:v>8.3541394296331398E-3</c:v>
                </c:pt>
                <c:pt idx="79116" formatCode="0.00E+00">
                  <c:v>-1.10620703199337E-4</c:v>
                </c:pt>
                <c:pt idx="79117">
                  <c:v>-1.6537583106643602E-2</c:v>
                </c:pt>
                <c:pt idx="79118">
                  <c:v>1.7644473679562199E-2</c:v>
                </c:pt>
                <c:pt idx="79119">
                  <c:v>5.1997384416943002E-2</c:v>
                </c:pt>
                <c:pt idx="79120">
                  <c:v>4.3799195258368E-2</c:v>
                </c:pt>
                <c:pt idx="79121">
                  <c:v>2.21672764784661E-2</c:v>
                </c:pt>
                <c:pt idx="79122">
                  <c:v>2.8393738283073001E-2</c:v>
                </c:pt>
                <c:pt idx="79123">
                  <c:v>3.0999742001684899E-2</c:v>
                </c:pt>
                <c:pt idx="79124">
                  <c:v>2.1506334414375099E-2</c:v>
                </c:pt>
                <c:pt idx="79125">
                  <c:v>5.4015774513864502E-2</c:v>
                </c:pt>
                <c:pt idx="79126">
                  <c:v>5.4028875803175697E-2</c:v>
                </c:pt>
                <c:pt idx="79127">
                  <c:v>4.9780225244298898E-2</c:v>
                </c:pt>
                <c:pt idx="79128">
                  <c:v>9.6260538895380096E-2</c:v>
                </c:pt>
                <c:pt idx="79129">
                  <c:v>9.3611156325030101E-2</c:v>
                </c:pt>
                <c:pt idx="79130">
                  <c:v>0.17951123126406099</c:v>
                </c:pt>
                <c:pt idx="79131">
                  <c:v>0.16930154374755799</c:v>
                </c:pt>
                <c:pt idx="79132">
                  <c:v>0.16468406773136701</c:v>
                </c:pt>
                <c:pt idx="79133">
                  <c:v>8.2763584474037002E-3</c:v>
                </c:pt>
                <c:pt idx="79134">
                  <c:v>2.45758270471285E-3</c:v>
                </c:pt>
                <c:pt idx="79135">
                  <c:v>8.1212777283499096E-3</c:v>
                </c:pt>
                <c:pt idx="79136">
                  <c:v>4.6744397499112102E-3</c:v>
                </c:pt>
                <c:pt idx="79137">
                  <c:v>1.00196098472853E-2</c:v>
                </c:pt>
                <c:pt idx="79138">
                  <c:v>6.3618373243454701E-3</c:v>
                </c:pt>
                <c:pt idx="79139">
                  <c:v>7.9903261958160707E-3</c:v>
                </c:pt>
                <c:pt idx="79140">
                  <c:v>5.9136630883360698E-3</c:v>
                </c:pt>
                <c:pt idx="79141">
                  <c:v>3.2325146799283499E-3</c:v>
                </c:pt>
                <c:pt idx="79142">
                  <c:v>4.5786675054870704E-3</c:v>
                </c:pt>
                <c:pt idx="79143">
                  <c:v>0.18705664988613799</c:v>
                </c:pt>
                <c:pt idx="79144">
                  <c:v>9.0455904346939901E-3</c:v>
                </c:pt>
                <c:pt idx="79145">
                  <c:v>9.2348904137316001E-3</c:v>
                </c:pt>
                <c:pt idx="79146">
                  <c:v>-2.2757955009003999E-2</c:v>
                </c:pt>
                <c:pt idx="79147">
                  <c:v>8.6699431071142405E-2</c:v>
                </c:pt>
                <c:pt idx="79148">
                  <c:v>8.4360856733663697E-2</c:v>
                </c:pt>
                <c:pt idx="79149">
                  <c:v>8.0134608260362603E-2</c:v>
                </c:pt>
                <c:pt idx="79150">
                  <c:v>7.3119743440517304E-2</c:v>
                </c:pt>
                <c:pt idx="79151">
                  <c:v>8.8581933966404194E-2</c:v>
                </c:pt>
                <c:pt idx="79152">
                  <c:v>3.9247547723177699E-2</c:v>
                </c:pt>
                <c:pt idx="79153">
                  <c:v>8.8964197367128198E-2</c:v>
                </c:pt>
                <c:pt idx="79154">
                  <c:v>8.9865854296330802E-2</c:v>
                </c:pt>
                <c:pt idx="79155">
                  <c:v>0.17105201566095801</c:v>
                </c:pt>
                <c:pt idx="79156">
                  <c:v>0.20668791623923799</c:v>
                </c:pt>
                <c:pt idx="79157">
                  <c:v>0.20768000726654801</c:v>
                </c:pt>
                <c:pt idx="79158">
                  <c:v>0.184163587543024</c:v>
                </c:pt>
                <c:pt idx="79159">
                  <c:v>0.25007860963744399</c:v>
                </c:pt>
                <c:pt idx="79160">
                  <c:v>0.25459016442159998</c:v>
                </c:pt>
                <c:pt idx="79161">
                  <c:v>0.29294797977144998</c:v>
                </c:pt>
                <c:pt idx="79162">
                  <c:v>0.111872581342999</c:v>
                </c:pt>
                <c:pt idx="79163">
                  <c:v>7.9638052718578003E-2</c:v>
                </c:pt>
                <c:pt idx="79164">
                  <c:v>-8.3385429740153005E-2</c:v>
                </c:pt>
                <c:pt idx="79165">
                  <c:v>4.2834336749915498E-2</c:v>
                </c:pt>
                <c:pt idx="79166">
                  <c:v>4.3266200351830902E-2</c:v>
                </c:pt>
                <c:pt idx="79167">
                  <c:v>6.40866770031078E-2</c:v>
                </c:pt>
                <c:pt idx="79168">
                  <c:v>3.0119594855522399E-2</c:v>
                </c:pt>
                <c:pt idx="79169">
                  <c:v>6.7968904672864205E-2</c:v>
                </c:pt>
                <c:pt idx="79170">
                  <c:v>-1.8801450922798499E-3</c:v>
                </c:pt>
                <c:pt idx="79171" formatCode="0.00E+00">
                  <c:v>-5.9747215432004398E-4</c:v>
                </c:pt>
                <c:pt idx="79172">
                  <c:v>2.6022468701380998E-2</c:v>
                </c:pt>
                <c:pt idx="79173">
                  <c:v>2.8882525701578302E-2</c:v>
                </c:pt>
                <c:pt idx="79174">
                  <c:v>5.0977710373543997E-2</c:v>
                </c:pt>
                <c:pt idx="79175">
                  <c:v>4.2625070515671402E-2</c:v>
                </c:pt>
                <c:pt idx="79176">
                  <c:v>3.0831521849861098E-3</c:v>
                </c:pt>
                <c:pt idx="79177">
                  <c:v>-1.86744724096699E-3</c:v>
                </c:pt>
                <c:pt idx="79178">
                  <c:v>4.1585109350543697E-3</c:v>
                </c:pt>
                <c:pt idx="79179" formatCode="0.00E+00">
                  <c:v>-4.3751212647702398E-4</c:v>
                </c:pt>
                <c:pt idx="79180">
                  <c:v>5.53767887939304E-3</c:v>
                </c:pt>
                <c:pt idx="79181">
                  <c:v>-1.19030284906154E-2</c:v>
                </c:pt>
                <c:pt idx="79182">
                  <c:v>-1.61056230356189E-2</c:v>
                </c:pt>
                <c:pt idx="79183">
                  <c:v>-2.6945661581430899E-2</c:v>
                </c:pt>
                <c:pt idx="79184">
                  <c:v>-8.1492078056750704E-3</c:v>
                </c:pt>
                <c:pt idx="79185">
                  <c:v>-1.4384582126946301E-2</c:v>
                </c:pt>
                <c:pt idx="79186">
                  <c:v>-2.49252700520614E-2</c:v>
                </c:pt>
                <c:pt idx="79187">
                  <c:v>-2.4889785033618401E-2</c:v>
                </c:pt>
                <c:pt idx="79188">
                  <c:v>-2.2987311498644001E-2</c:v>
                </c:pt>
                <c:pt idx="79189">
                  <c:v>-2.15439246452593E-2</c:v>
                </c:pt>
                <c:pt idx="79190">
                  <c:v>-2.66376921473769E-2</c:v>
                </c:pt>
                <c:pt idx="79191">
                  <c:v>-3.1966453351625498E-2</c:v>
                </c:pt>
                <c:pt idx="79192">
                  <c:v>-3.3494255177363999E-2</c:v>
                </c:pt>
                <c:pt idx="79193">
                  <c:v>-5.3451596262626501E-2</c:v>
                </c:pt>
                <c:pt idx="79194">
                  <c:v>-5.0025095041790597E-2</c:v>
                </c:pt>
                <c:pt idx="79195">
                  <c:v>-5.47478799196243E-2</c:v>
                </c:pt>
                <c:pt idx="79196">
                  <c:v>-4.9930406362268497E-3</c:v>
                </c:pt>
                <c:pt idx="79197">
                  <c:v>-1.07153592764648E-2</c:v>
                </c:pt>
                <c:pt idx="79198">
                  <c:v>-1.08053694293044E-2</c:v>
                </c:pt>
                <c:pt idx="79199">
                  <c:v>-1.7365685706674398E-2</c:v>
                </c:pt>
                <c:pt idx="79200">
                  <c:v>-5.1965084554577096E-3</c:v>
                </c:pt>
                <c:pt idx="79201">
                  <c:v>-1.30246773516577E-2</c:v>
                </c:pt>
                <c:pt idx="79202">
                  <c:v>-3.1970203250761803E-2</c:v>
                </c:pt>
                <c:pt idx="79203">
                  <c:v>-3.7269394556786302E-2</c:v>
                </c:pt>
                <c:pt idx="79204">
                  <c:v>-3.3005649683859301E-2</c:v>
                </c:pt>
                <c:pt idx="79205">
                  <c:v>-3.0349783198982901E-2</c:v>
                </c:pt>
                <c:pt idx="79206">
                  <c:v>-2.8048618819734802E-2</c:v>
                </c:pt>
                <c:pt idx="79207">
                  <c:v>-3.18527983009671E-2</c:v>
                </c:pt>
                <c:pt idx="79208">
                  <c:v>-4.0186912837576201E-2</c:v>
                </c:pt>
                <c:pt idx="79209">
                  <c:v>-3.5852829335169201E-2</c:v>
                </c:pt>
                <c:pt idx="79210">
                  <c:v>-1.33582709156807E-2</c:v>
                </c:pt>
                <c:pt idx="79211">
                  <c:v>-2.3967794412654599E-2</c:v>
                </c:pt>
                <c:pt idx="79212">
                  <c:v>-6.5259396772321399E-3</c:v>
                </c:pt>
                <c:pt idx="79213">
                  <c:v>-9.9374463482830803E-3</c:v>
                </c:pt>
                <c:pt idx="79214">
                  <c:v>1.34024665531371E-2</c:v>
                </c:pt>
                <c:pt idx="79215">
                  <c:v>1.1349329852925E-2</c:v>
                </c:pt>
                <c:pt idx="79216">
                  <c:v>9.2226435178605501E-2</c:v>
                </c:pt>
                <c:pt idx="79217">
                  <c:v>9.8518095820772002E-3</c:v>
                </c:pt>
                <c:pt idx="79218">
                  <c:v>3.2631747993710603E-2</c:v>
                </c:pt>
                <c:pt idx="79219">
                  <c:v>1.13433220509344E-2</c:v>
                </c:pt>
                <c:pt idx="79220">
                  <c:v>1.63241853845526E-2</c:v>
                </c:pt>
                <c:pt idx="79221">
                  <c:v>2.48006616724325E-2</c:v>
                </c:pt>
                <c:pt idx="79222">
                  <c:v>5.9829323081185701E-2</c:v>
                </c:pt>
                <c:pt idx="79223">
                  <c:v>7.1432868652109294E-2</c:v>
                </c:pt>
                <c:pt idx="79224">
                  <c:v>6.7828797951836606E-2</c:v>
                </c:pt>
                <c:pt idx="79225">
                  <c:v>2.6182028334815002E-2</c:v>
                </c:pt>
                <c:pt idx="79226">
                  <c:v>0.100565091650942</c:v>
                </c:pt>
                <c:pt idx="79227">
                  <c:v>0.104854046103514</c:v>
                </c:pt>
                <c:pt idx="79228">
                  <c:v>0.10696401019644</c:v>
                </c:pt>
                <c:pt idx="79229">
                  <c:v>0.11819008270421801</c:v>
                </c:pt>
                <c:pt idx="79230">
                  <c:v>0.25643787339685298</c:v>
                </c:pt>
                <c:pt idx="79231">
                  <c:v>0.22792936053381899</c:v>
                </c:pt>
                <c:pt idx="79232">
                  <c:v>0.33954043964269898</c:v>
                </c:pt>
                <c:pt idx="79233">
                  <c:v>0.135884260167393</c:v>
                </c:pt>
                <c:pt idx="79234">
                  <c:v>0.16076754276968799</c:v>
                </c:pt>
                <c:pt idx="79235">
                  <c:v>5.9846265050812003E-2</c:v>
                </c:pt>
                <c:pt idx="79236">
                  <c:v>8.0340434372649205E-2</c:v>
                </c:pt>
                <c:pt idx="79237">
                  <c:v>0.109858737616242</c:v>
                </c:pt>
                <c:pt idx="79238">
                  <c:v>0.12420321048168</c:v>
                </c:pt>
                <c:pt idx="79239">
                  <c:v>0.12501866188656599</c:v>
                </c:pt>
                <c:pt idx="79240">
                  <c:v>9.32152951792872E-2</c:v>
                </c:pt>
                <c:pt idx="79241">
                  <c:v>6.9572513325761406E-2</c:v>
                </c:pt>
                <c:pt idx="79242">
                  <c:v>6.1243873244092299E-2</c:v>
                </c:pt>
                <c:pt idx="79243">
                  <c:v>6.1207482699454398E-2</c:v>
                </c:pt>
                <c:pt idx="79244">
                  <c:v>6.3061696419844396E-2</c:v>
                </c:pt>
                <c:pt idx="79245">
                  <c:v>7.5125805866088802E-2</c:v>
                </c:pt>
                <c:pt idx="79246">
                  <c:v>0.10816617321578501</c:v>
                </c:pt>
                <c:pt idx="79247">
                  <c:v>0.106344281864729</c:v>
                </c:pt>
                <c:pt idx="79248">
                  <c:v>0.140970268580839</c:v>
                </c:pt>
                <c:pt idx="79249">
                  <c:v>0.14014422436146501</c:v>
                </c:pt>
                <c:pt idx="79250">
                  <c:v>0.140737791206614</c:v>
                </c:pt>
                <c:pt idx="79251">
                  <c:v>0.12986159234511699</c:v>
                </c:pt>
                <c:pt idx="79252">
                  <c:v>0.138923164562264</c:v>
                </c:pt>
                <c:pt idx="79253">
                  <c:v>0.249716334510067</c:v>
                </c:pt>
                <c:pt idx="79254">
                  <c:v>0.27523939811572601</c:v>
                </c:pt>
                <c:pt idx="79255">
                  <c:v>0.236622752648187</c:v>
                </c:pt>
                <c:pt idx="79256">
                  <c:v>0.26012829304444002</c:v>
                </c:pt>
                <c:pt idx="79257">
                  <c:v>0.315206015036543</c:v>
                </c:pt>
                <c:pt idx="79258">
                  <c:v>0.36677461954631502</c:v>
                </c:pt>
                <c:pt idx="79259">
                  <c:v>0.421378702117647</c:v>
                </c:pt>
                <c:pt idx="79260">
                  <c:v>0.46480139843346202</c:v>
                </c:pt>
                <c:pt idx="79261">
                  <c:v>0.36866765078533797</c:v>
                </c:pt>
                <c:pt idx="79262">
                  <c:v>0.41422547872799997</c:v>
                </c:pt>
                <c:pt idx="79263">
                  <c:v>4.90941270991474E-3</c:v>
                </c:pt>
                <c:pt idx="79264">
                  <c:v>-1.2431844416974799E-2</c:v>
                </c:pt>
                <c:pt idx="79265">
                  <c:v>-7.2354667613012602E-3</c:v>
                </c:pt>
                <c:pt idx="79266">
                  <c:v>-1.05644389263044E-2</c:v>
                </c:pt>
                <c:pt idx="79267">
                  <c:v>-3.5059580306293602E-3</c:v>
                </c:pt>
                <c:pt idx="79268">
                  <c:v>-2.08917161798001E-2</c:v>
                </c:pt>
                <c:pt idx="79269">
                  <c:v>-2.5694802464900999E-2</c:v>
                </c:pt>
                <c:pt idx="79270">
                  <c:v>-2.90478039201769E-2</c:v>
                </c:pt>
                <c:pt idx="79271">
                  <c:v>-2.0086273504982901E-2</c:v>
                </c:pt>
                <c:pt idx="79272">
                  <c:v>-2.3118310191925399E-2</c:v>
                </c:pt>
                <c:pt idx="79273">
                  <c:v>-2.3276253085914501E-2</c:v>
                </c:pt>
                <c:pt idx="79274">
                  <c:v>-2.5090639883805499E-2</c:v>
                </c:pt>
                <c:pt idx="79275">
                  <c:v>0.10347458683685699</c:v>
                </c:pt>
                <c:pt idx="79276">
                  <c:v>7.3255607639336903E-2</c:v>
                </c:pt>
                <c:pt idx="79277">
                  <c:v>8.2838019879246202E-2</c:v>
                </c:pt>
                <c:pt idx="79278">
                  <c:v>9.2023204750291798E-2</c:v>
                </c:pt>
                <c:pt idx="79279">
                  <c:v>9.5741864368526997E-2</c:v>
                </c:pt>
                <c:pt idx="79280">
                  <c:v>0.10139969010040401</c:v>
                </c:pt>
                <c:pt idx="79281">
                  <c:v>5.7764488903330399E-2</c:v>
                </c:pt>
                <c:pt idx="79282">
                  <c:v>6.2400213091213998E-2</c:v>
                </c:pt>
                <c:pt idx="79283" formatCode="0.00E+00">
                  <c:v>-5.4888952056808505E-4</c:v>
                </c:pt>
                <c:pt idx="79284">
                  <c:v>-0.115462513976283</c:v>
                </c:pt>
                <c:pt idx="79285">
                  <c:v>1.0939391704336301E-2</c:v>
                </c:pt>
                <c:pt idx="79286">
                  <c:v>8.2736472520685597E-2</c:v>
                </c:pt>
                <c:pt idx="79287">
                  <c:v>2.46172923489766E-2</c:v>
                </c:pt>
                <c:pt idx="79288">
                  <c:v>-4.5511017601405898E-2</c:v>
                </c:pt>
                <c:pt idx="79289">
                  <c:v>-5.3653539361459203E-2</c:v>
                </c:pt>
                <c:pt idx="79290">
                  <c:v>-8.4792039976474096E-2</c:v>
                </c:pt>
                <c:pt idx="79291">
                  <c:v>-8.2748407235288604E-2</c:v>
                </c:pt>
                <c:pt idx="79292">
                  <c:v>-0.1264927422146</c:v>
                </c:pt>
                <c:pt idx="79293">
                  <c:v>-0.122012819674541</c:v>
                </c:pt>
                <c:pt idx="79294">
                  <c:v>-0.135952766443863</c:v>
                </c:pt>
                <c:pt idx="79295">
                  <c:v>-0.12363587448230701</c:v>
                </c:pt>
                <c:pt idx="79296">
                  <c:v>-0.143308759893261</c:v>
                </c:pt>
                <c:pt idx="79297">
                  <c:v>-0.156498474216589</c:v>
                </c:pt>
                <c:pt idx="79298">
                  <c:v>-0.16043670777552199</c:v>
                </c:pt>
                <c:pt idx="79299">
                  <c:v>-5.46861653627519E-2</c:v>
                </c:pt>
                <c:pt idx="79300">
                  <c:v>-8.98866934804778E-2</c:v>
                </c:pt>
                <c:pt idx="79301">
                  <c:v>-2.3256994264079602E-2</c:v>
                </c:pt>
                <c:pt idx="79302">
                  <c:v>-4.64167463865654E-2</c:v>
                </c:pt>
                <c:pt idx="79303">
                  <c:v>3.5275976815641999E-2</c:v>
                </c:pt>
                <c:pt idx="79304">
                  <c:v>3.8164361930974602E-3</c:v>
                </c:pt>
                <c:pt idx="79305">
                  <c:v>4.75149838553945E-3</c:v>
                </c:pt>
                <c:pt idx="79306">
                  <c:v>2.5645031451089202E-3</c:v>
                </c:pt>
                <c:pt idx="79307">
                  <c:v>0.13993239319786399</c:v>
                </c:pt>
                <c:pt idx="79308">
                  <c:v>0.16833230470851601</c:v>
                </c:pt>
                <c:pt idx="79309">
                  <c:v>0.17994010136126201</c:v>
                </c:pt>
                <c:pt idx="79310">
                  <c:v>0.151553087116089</c:v>
                </c:pt>
                <c:pt idx="79311">
                  <c:v>0.13782881465020699</c:v>
                </c:pt>
                <c:pt idx="79312">
                  <c:v>0.12807710082974699</c:v>
                </c:pt>
                <c:pt idx="79313">
                  <c:v>0.116671487983318</c:v>
                </c:pt>
                <c:pt idx="79314">
                  <c:v>0.13374568634106099</c:v>
                </c:pt>
                <c:pt idx="79315">
                  <c:v>0.16752133350691001</c:v>
                </c:pt>
                <c:pt idx="79316">
                  <c:v>0.15996172130817701</c:v>
                </c:pt>
                <c:pt idx="79317">
                  <c:v>-5.6428565356097797E-2</c:v>
                </c:pt>
                <c:pt idx="79318">
                  <c:v>-1.0528266134139899E-3</c:v>
                </c:pt>
                <c:pt idx="79319">
                  <c:v>4.9705748386832298E-3</c:v>
                </c:pt>
                <c:pt idx="79320">
                  <c:v>1.3357883210478501E-3</c:v>
                </c:pt>
                <c:pt idx="79321">
                  <c:v>3.0292622803335299E-2</c:v>
                </c:pt>
                <c:pt idx="79322">
                  <c:v>1.4886323144253E-2</c:v>
                </c:pt>
                <c:pt idx="79323">
                  <c:v>1.166055976482E-2</c:v>
                </c:pt>
                <c:pt idx="79324">
                  <c:v>1.7698813717164301E-2</c:v>
                </c:pt>
                <c:pt idx="79325">
                  <c:v>1.5864885239294399E-2</c:v>
                </c:pt>
                <c:pt idx="79326">
                  <c:v>2.9541141852467302E-2</c:v>
                </c:pt>
                <c:pt idx="79327">
                  <c:v>2.2824906942968001E-2</c:v>
                </c:pt>
                <c:pt idx="79328">
                  <c:v>2.69521699785908E-2</c:v>
                </c:pt>
                <c:pt idx="79329">
                  <c:v>2.4348529057587501E-2</c:v>
                </c:pt>
                <c:pt idx="79330">
                  <c:v>3.1284804144383803E-2</c:v>
                </c:pt>
                <c:pt idx="79331">
                  <c:v>4.5301212360312697E-2</c:v>
                </c:pt>
                <c:pt idx="79332">
                  <c:v>5.4555965593035799E-2</c:v>
                </c:pt>
                <c:pt idx="79333">
                  <c:v>2.51416899870264E-2</c:v>
                </c:pt>
                <c:pt idx="79334">
                  <c:v>4.2658515287432301E-2</c:v>
                </c:pt>
                <c:pt idx="79335">
                  <c:v>3.5372801335595297E-2</c:v>
                </c:pt>
                <c:pt idx="79336">
                  <c:v>6.5100090571267893E-2</c:v>
                </c:pt>
                <c:pt idx="79337">
                  <c:v>6.4247304298883798E-2</c:v>
                </c:pt>
                <c:pt idx="79338">
                  <c:v>6.0199459611882E-2</c:v>
                </c:pt>
                <c:pt idx="79339">
                  <c:v>4.45432553973754E-2</c:v>
                </c:pt>
                <c:pt idx="79340">
                  <c:v>5.90107659902432E-2</c:v>
                </c:pt>
                <c:pt idx="79341">
                  <c:v>3.9059423636309099E-2</c:v>
                </c:pt>
                <c:pt idx="79342">
                  <c:v>5.9967748800849402E-2</c:v>
                </c:pt>
                <c:pt idx="79343">
                  <c:v>6.0746136057336697E-2</c:v>
                </c:pt>
                <c:pt idx="79344">
                  <c:v>6.2039513429108503E-2</c:v>
                </c:pt>
                <c:pt idx="79345">
                  <c:v>9.0339432580733597E-2</c:v>
                </c:pt>
                <c:pt idx="79346">
                  <c:v>0.104931093265014</c:v>
                </c:pt>
                <c:pt idx="79347">
                  <c:v>6.3301439642380303E-2</c:v>
                </c:pt>
                <c:pt idx="79348">
                  <c:v>9.9122030836334293E-2</c:v>
                </c:pt>
                <c:pt idx="79349">
                  <c:v>0.102503386975589</c:v>
                </c:pt>
                <c:pt idx="79350">
                  <c:v>0.10874573777496301</c:v>
                </c:pt>
                <c:pt idx="79351">
                  <c:v>0.14148268029312999</c:v>
                </c:pt>
                <c:pt idx="79352">
                  <c:v>0.14374800735797499</c:v>
                </c:pt>
                <c:pt idx="79353">
                  <c:v>0.118652748657799</c:v>
                </c:pt>
                <c:pt idx="79354">
                  <c:v>9.9533869011161097E-2</c:v>
                </c:pt>
                <c:pt idx="79355">
                  <c:v>0.13278450898671401</c:v>
                </c:pt>
                <c:pt idx="79356">
                  <c:v>0.11081698510314</c:v>
                </c:pt>
                <c:pt idx="79357">
                  <c:v>0.11919515515324999</c:v>
                </c:pt>
                <c:pt idx="79358">
                  <c:v>0.121563973523365</c:v>
                </c:pt>
                <c:pt idx="79359" formatCode="0.00E+00">
                  <c:v>2.6544278946816202E-4</c:v>
                </c:pt>
                <c:pt idx="79360">
                  <c:v>6.3991802533822596E-3</c:v>
                </c:pt>
                <c:pt idx="79361">
                  <c:v>5.2536222375836302E-3</c:v>
                </c:pt>
                <c:pt idx="79362">
                  <c:v>1.1495341211533699E-3</c:v>
                </c:pt>
                <c:pt idx="79363" formatCode="0.00E+00">
                  <c:v>9.2805546694707498E-4</c:v>
                </c:pt>
                <c:pt idx="79364">
                  <c:v>1.7937493709762699E-2</c:v>
                </c:pt>
                <c:pt idx="79365">
                  <c:v>1.4612449951012499E-2</c:v>
                </c:pt>
                <c:pt idx="79366">
                  <c:v>3.3638718397581702E-3</c:v>
                </c:pt>
                <c:pt idx="79367">
                  <c:v>-1.7932940398914701E-3</c:v>
                </c:pt>
                <c:pt idx="79368">
                  <c:v>3.3294688983684902E-3</c:v>
                </c:pt>
                <c:pt idx="79369">
                  <c:v>1.5472805297254101E-3</c:v>
                </c:pt>
                <c:pt idx="79370">
                  <c:v>3.1448869451236E-3</c:v>
                </c:pt>
                <c:pt idx="79371">
                  <c:v>-1.7072448367907202E-2</c:v>
                </c:pt>
                <c:pt idx="79372">
                  <c:v>0.102695927110648</c:v>
                </c:pt>
                <c:pt idx="79373">
                  <c:v>0.106998770399754</c:v>
                </c:pt>
                <c:pt idx="79374">
                  <c:v>0.11970774112088201</c:v>
                </c:pt>
                <c:pt idx="79375">
                  <c:v>0.15270074127842401</c:v>
                </c:pt>
                <c:pt idx="79376">
                  <c:v>0.15874626106963699</c:v>
                </c:pt>
                <c:pt idx="79377">
                  <c:v>0.14278158183338799</c:v>
                </c:pt>
                <c:pt idx="79378">
                  <c:v>0.163883218812127</c:v>
                </c:pt>
                <c:pt idx="79379">
                  <c:v>0.123994437520672</c:v>
                </c:pt>
                <c:pt idx="79380">
                  <c:v>0.113252996798864</c:v>
                </c:pt>
                <c:pt idx="79381">
                  <c:v>9.87376302728393E-2</c:v>
                </c:pt>
                <c:pt idx="79382">
                  <c:v>0.113439616056762</c:v>
                </c:pt>
                <c:pt idx="79383">
                  <c:v>9.7345786255546005E-2</c:v>
                </c:pt>
                <c:pt idx="79384">
                  <c:v>0.19365222259779399</c:v>
                </c:pt>
                <c:pt idx="79385">
                  <c:v>0.180339750812855</c:v>
                </c:pt>
                <c:pt idx="79386">
                  <c:v>0.20177085058213001</c:v>
                </c:pt>
                <c:pt idx="79387">
                  <c:v>0.205987461878884</c:v>
                </c:pt>
                <c:pt idx="79388">
                  <c:v>0.23109057571344799</c:v>
                </c:pt>
                <c:pt idx="79389">
                  <c:v>0.20964710849361901</c:v>
                </c:pt>
                <c:pt idx="79390">
                  <c:v>0.211802172454406</c:v>
                </c:pt>
                <c:pt idx="79391">
                  <c:v>0.22195738765966999</c:v>
                </c:pt>
                <c:pt idx="79392">
                  <c:v>0.28091661217974601</c:v>
                </c:pt>
                <c:pt idx="79393">
                  <c:v>0.28729939052189202</c:v>
                </c:pt>
                <c:pt idx="79394">
                  <c:v>0.29252037424727101</c:v>
                </c:pt>
                <c:pt idx="79395">
                  <c:v>0.30107816565784301</c:v>
                </c:pt>
                <c:pt idx="79396">
                  <c:v>0.29678538474222099</c:v>
                </c:pt>
                <c:pt idx="79397">
                  <c:v>0</c:v>
                </c:pt>
                <c:pt idx="79398">
                  <c:v>5.5082809199924398E-3</c:v>
                </c:pt>
                <c:pt idx="79399">
                  <c:v>2.14074278238252E-3</c:v>
                </c:pt>
                <c:pt idx="79400">
                  <c:v>3.5340157704097899E-3</c:v>
                </c:pt>
                <c:pt idx="79401">
                  <c:v>-3.81564995223957E-2</c:v>
                </c:pt>
                <c:pt idx="79402">
                  <c:v>-3.9252296825850803E-2</c:v>
                </c:pt>
                <c:pt idx="79403">
                  <c:v>1.3320403059741101E-2</c:v>
                </c:pt>
                <c:pt idx="79404">
                  <c:v>2.0876180969521398E-2</c:v>
                </c:pt>
                <c:pt idx="79405">
                  <c:v>-3.05971818221186E-2</c:v>
                </c:pt>
                <c:pt idx="79406">
                  <c:v>1.8973966079791601E-3</c:v>
                </c:pt>
                <c:pt idx="79407">
                  <c:v>-3.65139814625976E-2</c:v>
                </c:pt>
                <c:pt idx="79408">
                  <c:v>4.86948396118871E-2</c:v>
                </c:pt>
                <c:pt idx="79409">
                  <c:v>1.2991073946679799E-2</c:v>
                </c:pt>
                <c:pt idx="79410">
                  <c:v>1.2294229676750299E-3</c:v>
                </c:pt>
                <c:pt idx="79411">
                  <c:v>-8.3970231848393195E-2</c:v>
                </c:pt>
                <c:pt idx="79412">
                  <c:v>-3.4173713667323899E-2</c:v>
                </c:pt>
                <c:pt idx="79413">
                  <c:v>-3.4399916582663101E-2</c:v>
                </c:pt>
                <c:pt idx="79414">
                  <c:v>2.6356716830813798E-2</c:v>
                </c:pt>
                <c:pt idx="79415">
                  <c:v>2.59671723086678E-2</c:v>
                </c:pt>
                <c:pt idx="79416">
                  <c:v>3.06768011318574E-2</c:v>
                </c:pt>
                <c:pt idx="79417">
                  <c:v>-2.1849172202907901E-3</c:v>
                </c:pt>
                <c:pt idx="79418">
                  <c:v>6.0996291569481498E-2</c:v>
                </c:pt>
                <c:pt idx="79419">
                  <c:v>5.1444348420298602E-2</c:v>
                </c:pt>
                <c:pt idx="79420">
                  <c:v>4.5789071662057701E-2</c:v>
                </c:pt>
                <c:pt idx="79421">
                  <c:v>4.5280268983350198E-2</c:v>
                </c:pt>
                <c:pt idx="79422">
                  <c:v>3.9968278986764298E-2</c:v>
                </c:pt>
                <c:pt idx="79423">
                  <c:v>7.2040791520830904E-3</c:v>
                </c:pt>
                <c:pt idx="79424">
                  <c:v>2.00730918977964E-3</c:v>
                </c:pt>
                <c:pt idx="79425">
                  <c:v>3.6087019175838802E-3</c:v>
                </c:pt>
                <c:pt idx="79426">
                  <c:v>-6.4677221146649498E-3</c:v>
                </c:pt>
                <c:pt idx="79427">
                  <c:v>-5.20231464827092E-3</c:v>
                </c:pt>
                <c:pt idx="79428">
                  <c:v>-2.0513422268758401E-2</c:v>
                </c:pt>
                <c:pt idx="79429">
                  <c:v>-2.0807688187461398E-2</c:v>
                </c:pt>
                <c:pt idx="79430">
                  <c:v>-2.0120664020309299E-2</c:v>
                </c:pt>
                <c:pt idx="79431">
                  <c:v>-2.4829479379902999E-2</c:v>
                </c:pt>
                <c:pt idx="79432">
                  <c:v>-3.5258653280521197E-2</c:v>
                </c:pt>
                <c:pt idx="79433">
                  <c:v>3.5070628595794602E-3</c:v>
                </c:pt>
                <c:pt idx="79434">
                  <c:v>2.50341402719533E-3</c:v>
                </c:pt>
                <c:pt idx="79435">
                  <c:v>3.7350288898620999E-3</c:v>
                </c:pt>
                <c:pt idx="79436">
                  <c:v>-1.825896039473E-2</c:v>
                </c:pt>
                <c:pt idx="79437">
                  <c:v>-3.9542325803891797E-3</c:v>
                </c:pt>
                <c:pt idx="79438">
                  <c:v>-7.44454367809566E-3</c:v>
                </c:pt>
                <c:pt idx="79439">
                  <c:v>-2.09246413467159E-2</c:v>
                </c:pt>
                <c:pt idx="79440">
                  <c:v>-2.0432506516608599E-2</c:v>
                </c:pt>
                <c:pt idx="79441">
                  <c:v>-2.0608804156201099E-2</c:v>
                </c:pt>
                <c:pt idx="79442">
                  <c:v>-2.35911792018395E-2</c:v>
                </c:pt>
                <c:pt idx="79443">
                  <c:v>2.66879977555256E-3</c:v>
                </c:pt>
                <c:pt idx="79444">
                  <c:v>6.8264159924327199E-3</c:v>
                </c:pt>
                <c:pt idx="79445">
                  <c:v>-3.9049758246817598E-2</c:v>
                </c:pt>
                <c:pt idx="79446">
                  <c:v>-3.5847009160536701E-2</c:v>
                </c:pt>
                <c:pt idx="79447">
                  <c:v>-3.38749099207689E-2</c:v>
                </c:pt>
                <c:pt idx="79448">
                  <c:v>-8.5755931016271603E-2</c:v>
                </c:pt>
                <c:pt idx="79449">
                  <c:v>-8.9908581577864105E-2</c:v>
                </c:pt>
                <c:pt idx="79450">
                  <c:v>-8.6171705194306697E-2</c:v>
                </c:pt>
                <c:pt idx="79451">
                  <c:v>-8.2061553084962796E-2</c:v>
                </c:pt>
                <c:pt idx="79452">
                  <c:v>-8.4746212335294197E-2</c:v>
                </c:pt>
                <c:pt idx="79453">
                  <c:v>-0.110087137917477</c:v>
                </c:pt>
                <c:pt idx="79454">
                  <c:v>-0.11559378398652</c:v>
                </c:pt>
                <c:pt idx="79455">
                  <c:v>-0.101004492679775</c:v>
                </c:pt>
                <c:pt idx="79456">
                  <c:v>-0.15248404528262</c:v>
                </c:pt>
                <c:pt idx="79457">
                  <c:v>-9.5408232563107806E-2</c:v>
                </c:pt>
                <c:pt idx="79458">
                  <c:v>-0.11251221379279</c:v>
                </c:pt>
                <c:pt idx="79459">
                  <c:v>-0.105599726130755</c:v>
                </c:pt>
                <c:pt idx="79460">
                  <c:v>-0.13127910465970299</c:v>
                </c:pt>
                <c:pt idx="79461">
                  <c:v>-0.13115557694145399</c:v>
                </c:pt>
                <c:pt idx="79462">
                  <c:v>-0.13928030655764201</c:v>
                </c:pt>
                <c:pt idx="79463">
                  <c:v>-0.15030588523593999</c:v>
                </c:pt>
                <c:pt idx="79464">
                  <c:v>-0.14294201422965699</c:v>
                </c:pt>
                <c:pt idx="79465">
                  <c:v>-9.5889121628560003E-2</c:v>
                </c:pt>
                <c:pt idx="79466">
                  <c:v>-0.114060198696634</c:v>
                </c:pt>
                <c:pt idx="79467">
                  <c:v>-0.110317394735331</c:v>
                </c:pt>
                <c:pt idx="79468">
                  <c:v>-9.2340206458310495E-2</c:v>
                </c:pt>
                <c:pt idx="79469">
                  <c:v>-0.164368450075665</c:v>
                </c:pt>
                <c:pt idx="79470">
                  <c:v>-0.18348631243683999</c:v>
                </c:pt>
                <c:pt idx="79471">
                  <c:v>-8.8757777750307892E-3</c:v>
                </c:pt>
                <c:pt idx="79472">
                  <c:v>-0.12504872917613299</c:v>
                </c:pt>
                <c:pt idx="79473">
                  <c:v>-0.106870971375659</c:v>
                </c:pt>
                <c:pt idx="79474">
                  <c:v>-7.7774904353737198E-2</c:v>
                </c:pt>
                <c:pt idx="79475">
                  <c:v>-0.103466328778718</c:v>
                </c:pt>
                <c:pt idx="79476">
                  <c:v>-4.4353105303649401E-2</c:v>
                </c:pt>
                <c:pt idx="79477">
                  <c:v>-1.0491666666100999E-2</c:v>
                </c:pt>
                <c:pt idx="79478">
                  <c:v>2.72216886247671E-2</c:v>
                </c:pt>
                <c:pt idx="79479">
                  <c:v>0.135795051109216</c:v>
                </c:pt>
                <c:pt idx="79480">
                  <c:v>0.11454374302072</c:v>
                </c:pt>
                <c:pt idx="79481">
                  <c:v>0.15976730356944899</c:v>
                </c:pt>
                <c:pt idx="79482">
                  <c:v>0.16786160564821401</c:v>
                </c:pt>
                <c:pt idx="79483">
                  <c:v>0.42312991781892001</c:v>
                </c:pt>
                <c:pt idx="79484" formatCode="0.00E+00">
                  <c:v>-1.49314068691452E-5</c:v>
                </c:pt>
                <c:pt idx="79485">
                  <c:v>-5.9031437803087599E-3</c:v>
                </c:pt>
                <c:pt idx="79486">
                  <c:v>-4.63814805371032E-3</c:v>
                </c:pt>
                <c:pt idx="79487">
                  <c:v>1.47710397499334E-2</c:v>
                </c:pt>
                <c:pt idx="79488">
                  <c:v>1.6841026177424501E-2</c:v>
                </c:pt>
                <c:pt idx="79489">
                  <c:v>1.6237981721731298E-2</c:v>
                </c:pt>
                <c:pt idx="79490">
                  <c:v>6.9037234169178202E-2</c:v>
                </c:pt>
                <c:pt idx="79491">
                  <c:v>0.111916760159504</c:v>
                </c:pt>
                <c:pt idx="79492">
                  <c:v>0.14807974989762901</c:v>
                </c:pt>
                <c:pt idx="79493">
                  <c:v>0.145391599726825</c:v>
                </c:pt>
                <c:pt idx="79494">
                  <c:v>0.20923001963940899</c:v>
                </c:pt>
                <c:pt idx="79495">
                  <c:v>0.14336307017484001</c:v>
                </c:pt>
                <c:pt idx="79496">
                  <c:v>0.134504765538702</c:v>
                </c:pt>
                <c:pt idx="79497">
                  <c:v>0.13984871899095799</c:v>
                </c:pt>
                <c:pt idx="79498">
                  <c:v>0.16583921946448199</c:v>
                </c:pt>
                <c:pt idx="79499">
                  <c:v>0.15893524326612499</c:v>
                </c:pt>
                <c:pt idx="79500">
                  <c:v>0.23120708786323699</c:v>
                </c:pt>
                <c:pt idx="79501">
                  <c:v>0.24273737790470601</c:v>
                </c:pt>
                <c:pt idx="79502">
                  <c:v>0.40453730449852798</c:v>
                </c:pt>
                <c:pt idx="79503">
                  <c:v>0.22681440289931801</c:v>
                </c:pt>
                <c:pt idx="79504">
                  <c:v>0.192354688728545</c:v>
                </c:pt>
                <c:pt idx="79505">
                  <c:v>0.21578995793609701</c:v>
                </c:pt>
                <c:pt idx="79506">
                  <c:v>0.229659813743536</c:v>
                </c:pt>
                <c:pt idx="79507">
                  <c:v>0.21536154800037799</c:v>
                </c:pt>
                <c:pt idx="79508">
                  <c:v>0.213578429262719</c:v>
                </c:pt>
                <c:pt idx="79509">
                  <c:v>0.187613168015142</c:v>
                </c:pt>
                <c:pt idx="79510">
                  <c:v>0.17353647690537399</c:v>
                </c:pt>
                <c:pt idx="79511">
                  <c:v>0.171876901556266</c:v>
                </c:pt>
                <c:pt idx="79512">
                  <c:v>0.225012472350681</c:v>
                </c:pt>
                <c:pt idx="79513">
                  <c:v>0.20556196647094699</c:v>
                </c:pt>
                <c:pt idx="79514">
                  <c:v>0.210121045053002</c:v>
                </c:pt>
                <c:pt idx="79515">
                  <c:v>0.21950172109237201</c:v>
                </c:pt>
                <c:pt idx="79516">
                  <c:v>0.28740549643708901</c:v>
                </c:pt>
                <c:pt idx="79517">
                  <c:v>-5.6405083907594002E-2</c:v>
                </c:pt>
                <c:pt idx="79518">
                  <c:v>-5.0632857856003501E-2</c:v>
                </c:pt>
                <c:pt idx="79519">
                  <c:v>-5.9258031091841502E-2</c:v>
                </c:pt>
                <c:pt idx="79520">
                  <c:v>-6.3413879410230106E-2</c:v>
                </c:pt>
                <c:pt idx="79521">
                  <c:v>-8.5469141229812903E-2</c:v>
                </c:pt>
                <c:pt idx="79522">
                  <c:v>3.7934345475054199E-2</c:v>
                </c:pt>
                <c:pt idx="79523">
                  <c:v>3.5245106481221103E-2</c:v>
                </c:pt>
                <c:pt idx="79524">
                  <c:v>9.5151948311553006E-2</c:v>
                </c:pt>
                <c:pt idx="79525">
                  <c:v>6.1262687601436799E-2</c:v>
                </c:pt>
                <c:pt idx="79526">
                  <c:v>6.6547500676884502E-2</c:v>
                </c:pt>
                <c:pt idx="79527">
                  <c:v>5.1623015024400302E-2</c:v>
                </c:pt>
                <c:pt idx="79528">
                  <c:v>0.10240600941148401</c:v>
                </c:pt>
                <c:pt idx="79529">
                  <c:v>8.0109548203631295E-2</c:v>
                </c:pt>
                <c:pt idx="79530">
                  <c:v>0.185562564916671</c:v>
                </c:pt>
                <c:pt idx="79531">
                  <c:v>0.18648489056817899</c:v>
                </c:pt>
                <c:pt idx="79532">
                  <c:v>0.26980504077089601</c:v>
                </c:pt>
                <c:pt idx="79533">
                  <c:v>0.302230723854644</c:v>
                </c:pt>
                <c:pt idx="79534">
                  <c:v>0.30628446693036498</c:v>
                </c:pt>
                <c:pt idx="79535">
                  <c:v>0.22548854751362599</c:v>
                </c:pt>
                <c:pt idx="79536">
                  <c:v>0.288559538928501</c:v>
                </c:pt>
                <c:pt idx="79537">
                  <c:v>0.29248236745595402</c:v>
                </c:pt>
                <c:pt idx="79538">
                  <c:v>0.26945393365537601</c:v>
                </c:pt>
                <c:pt idx="79539">
                  <c:v>0.29419815076286499</c:v>
                </c:pt>
                <c:pt idx="79540">
                  <c:v>0.34828842331653598</c:v>
                </c:pt>
                <c:pt idx="79541">
                  <c:v>0.42068845648025399</c:v>
                </c:pt>
                <c:pt idx="79542">
                  <c:v>0.43478170477737399</c:v>
                </c:pt>
                <c:pt idx="79543">
                  <c:v>0.44004935439385601</c:v>
                </c:pt>
                <c:pt idx="79544">
                  <c:v>0.42475302793706099</c:v>
                </c:pt>
                <c:pt idx="79545">
                  <c:v>0.42696153569857997</c:v>
                </c:pt>
                <c:pt idx="79546">
                  <c:v>0.38870673974730902</c:v>
                </c:pt>
                <c:pt idx="79547">
                  <c:v>0.38406083345565301</c:v>
                </c:pt>
                <c:pt idx="79548">
                  <c:v>0.45729491164950697</c:v>
                </c:pt>
                <c:pt idx="79549">
                  <c:v>0.44742848001218399</c:v>
                </c:pt>
                <c:pt idx="79550">
                  <c:v>0.48634175512552802</c:v>
                </c:pt>
                <c:pt idx="79551">
                  <c:v>0.39459339475044702</c:v>
                </c:pt>
                <c:pt idx="79552">
                  <c:v>0.39505225739668598</c:v>
                </c:pt>
                <c:pt idx="79553">
                  <c:v>2.6117926513701002E-2</c:v>
                </c:pt>
                <c:pt idx="79554">
                  <c:v>3.1804777476212902E-2</c:v>
                </c:pt>
                <c:pt idx="79555">
                  <c:v>2.7987893660699401E-2</c:v>
                </c:pt>
                <c:pt idx="79556">
                  <c:v>2.56306559108474E-2</c:v>
                </c:pt>
                <c:pt idx="79557">
                  <c:v>2.16944328807076E-2</c:v>
                </c:pt>
                <c:pt idx="79558">
                  <c:v>3.1868313696719199E-2</c:v>
                </c:pt>
                <c:pt idx="79559">
                  <c:v>3.4955684110997698E-2</c:v>
                </c:pt>
                <c:pt idx="79560">
                  <c:v>4.9318222707237701E-2</c:v>
                </c:pt>
                <c:pt idx="79561">
                  <c:v>-6.5351073539976403E-3</c:v>
                </c:pt>
                <c:pt idx="79562">
                  <c:v>-1.80086013379709E-3</c:v>
                </c:pt>
                <c:pt idx="79563">
                  <c:v>-4.9763773866293697E-3</c:v>
                </c:pt>
                <c:pt idx="79564">
                  <c:v>-3.9211980436952799E-3</c:v>
                </c:pt>
                <c:pt idx="79565">
                  <c:v>-1.6521210125806499E-2</c:v>
                </c:pt>
                <c:pt idx="79566">
                  <c:v>-1.1989038424384301E-2</c:v>
                </c:pt>
                <c:pt idx="79567">
                  <c:v>-1.6590007328155701E-2</c:v>
                </c:pt>
                <c:pt idx="79568">
                  <c:v>-1.7846254366347999E-2</c:v>
                </c:pt>
                <c:pt idx="79569">
                  <c:v>-2.4903921571151899E-2</c:v>
                </c:pt>
                <c:pt idx="79570">
                  <c:v>-2.0156757070560301E-2</c:v>
                </c:pt>
                <c:pt idx="79571">
                  <c:v>-1.32967706287792E-2</c:v>
                </c:pt>
                <c:pt idx="79572">
                  <c:v>-1.18486115796687E-2</c:v>
                </c:pt>
                <c:pt idx="79573">
                  <c:v>-3.2293671940908597E-2</c:v>
                </c:pt>
                <c:pt idx="79574">
                  <c:v>-2.74506976239812E-2</c:v>
                </c:pt>
                <c:pt idx="79575">
                  <c:v>-3.1690010362783197E-2</c:v>
                </c:pt>
                <c:pt idx="79576">
                  <c:v>-3.8351854942258498E-2</c:v>
                </c:pt>
                <c:pt idx="79577">
                  <c:v>-3.2351747611133401E-2</c:v>
                </c:pt>
                <c:pt idx="79578">
                  <c:v>-2.7711836869839E-2</c:v>
                </c:pt>
                <c:pt idx="79579">
                  <c:v>-2.1952299672000498E-2</c:v>
                </c:pt>
                <c:pt idx="79580">
                  <c:v>-1.85871068046452E-2</c:v>
                </c:pt>
                <c:pt idx="79581">
                  <c:v>-3.6655315819057899E-2</c:v>
                </c:pt>
                <c:pt idx="79582">
                  <c:v>-3.1945606286651398E-2</c:v>
                </c:pt>
                <c:pt idx="79583">
                  <c:v>-3.93158264413997E-2</c:v>
                </c:pt>
                <c:pt idx="79584">
                  <c:v>-3.9982918955036598E-2</c:v>
                </c:pt>
                <c:pt idx="79585">
                  <c:v>-4.5675612419279997E-2</c:v>
                </c:pt>
                <c:pt idx="79586">
                  <c:v>-4.3364655487023201E-2</c:v>
                </c:pt>
                <c:pt idx="79587">
                  <c:v>-5.61098769559982E-2</c:v>
                </c:pt>
                <c:pt idx="79588">
                  <c:v>-4.15945337840661E-2</c:v>
                </c:pt>
                <c:pt idx="79589">
                  <c:v>-5.5219326251207901E-2</c:v>
                </c:pt>
                <c:pt idx="79590">
                  <c:v>-5.46135637081488E-2</c:v>
                </c:pt>
                <c:pt idx="79591">
                  <c:v>-6.13645715035393E-2</c:v>
                </c:pt>
                <c:pt idx="79592">
                  <c:v>-4.1497525438676401E-2</c:v>
                </c:pt>
                <c:pt idx="79593">
                  <c:v>-4.4829371758937399E-2</c:v>
                </c:pt>
                <c:pt idx="79594">
                  <c:v>-4.8587214232151003E-2</c:v>
                </c:pt>
                <c:pt idx="79595">
                  <c:v>-0.105399331129288</c:v>
                </c:pt>
                <c:pt idx="79596">
                  <c:v>-0.12522132006602599</c:v>
                </c:pt>
                <c:pt idx="79597">
                  <c:v>-1.7853472787767499E-2</c:v>
                </c:pt>
                <c:pt idx="79598">
                  <c:v>-2.4016254742846101E-2</c:v>
                </c:pt>
                <c:pt idx="79599">
                  <c:v>-2.1073065919104701E-2</c:v>
                </c:pt>
                <c:pt idx="79600">
                  <c:v>-3.04508449158538E-2</c:v>
                </c:pt>
                <c:pt idx="79601">
                  <c:v>-9.8527608767135996E-3</c:v>
                </c:pt>
                <c:pt idx="79602">
                  <c:v>-8.1387789619915499E-3</c:v>
                </c:pt>
                <c:pt idx="79603">
                  <c:v>-4.4266930899681204E-3</c:v>
                </c:pt>
                <c:pt idx="79604">
                  <c:v>-1.2281853192924699E-2</c:v>
                </c:pt>
                <c:pt idx="79605">
                  <c:v>2.47293625163027E-2</c:v>
                </c:pt>
                <c:pt idx="79606">
                  <c:v>2.1132390452778399E-2</c:v>
                </c:pt>
                <c:pt idx="79607">
                  <c:v>6.7193712999652197E-2</c:v>
                </c:pt>
                <c:pt idx="79608">
                  <c:v>3.21424930989717E-2</c:v>
                </c:pt>
                <c:pt idx="79609">
                  <c:v>0.105806586807523</c:v>
                </c:pt>
                <c:pt idx="79610">
                  <c:v>0.10737548501106001</c:v>
                </c:pt>
                <c:pt idx="79611">
                  <c:v>8.8528518114471197E-2</c:v>
                </c:pt>
                <c:pt idx="79612">
                  <c:v>9.3527669733856705E-2</c:v>
                </c:pt>
                <c:pt idx="79613">
                  <c:v>0.10667641323924</c:v>
                </c:pt>
                <c:pt idx="79614">
                  <c:v>0.13591462524047301</c:v>
                </c:pt>
                <c:pt idx="79615">
                  <c:v>6.5288673525712299E-2</c:v>
                </c:pt>
                <c:pt idx="79616">
                  <c:v>5.2026358100107903E-2</c:v>
                </c:pt>
                <c:pt idx="79617">
                  <c:v>0.13398794089577501</c:v>
                </c:pt>
                <c:pt idx="79618">
                  <c:v>0.12056244761401699</c:v>
                </c:pt>
                <c:pt idx="79619">
                  <c:v>0.28490603276416099</c:v>
                </c:pt>
                <c:pt idx="79620">
                  <c:v>0.26204808046120498</c:v>
                </c:pt>
                <c:pt idx="79621">
                  <c:v>0.29588328841192502</c:v>
                </c:pt>
                <c:pt idx="79622">
                  <c:v>0.25620342156527698</c:v>
                </c:pt>
                <c:pt idx="79623">
                  <c:v>0.24679528974727399</c:v>
                </c:pt>
                <c:pt idx="79624">
                  <c:v>0.26066297001210498</c:v>
                </c:pt>
                <c:pt idx="79625">
                  <c:v>0.413714129646442</c:v>
                </c:pt>
                <c:pt idx="79626">
                  <c:v>0.31323498349481199</c:v>
                </c:pt>
                <c:pt idx="79627">
                  <c:v>0.33124850863497701</c:v>
                </c:pt>
                <c:pt idx="79628">
                  <c:v>0.39678011815279601</c:v>
                </c:pt>
                <c:pt idx="79629">
                  <c:v>0.39091006316885202</c:v>
                </c:pt>
                <c:pt idx="79630">
                  <c:v>0.41490882366401399</c:v>
                </c:pt>
                <c:pt idx="79631">
                  <c:v>0.52228745378570696</c:v>
                </c:pt>
                <c:pt idx="79632">
                  <c:v>0.309836198328372</c:v>
                </c:pt>
                <c:pt idx="79633">
                  <c:v>0.27178069851696601</c:v>
                </c:pt>
                <c:pt idx="79634">
                  <c:v>0.32312470524276299</c:v>
                </c:pt>
                <c:pt idx="79635">
                  <c:v>0.21323970906190501</c:v>
                </c:pt>
                <c:pt idx="79636">
                  <c:v>0.26989232587235001</c:v>
                </c:pt>
                <c:pt idx="79637">
                  <c:v>0.37386904012727801</c:v>
                </c:pt>
                <c:pt idx="79638">
                  <c:v>0.36695947205541002</c:v>
                </c:pt>
                <c:pt idx="79639">
                  <c:v>0.430095952307466</c:v>
                </c:pt>
                <c:pt idx="79640">
                  <c:v>0.42646034162108298</c:v>
                </c:pt>
                <c:pt idx="79641">
                  <c:v>0.462338356035076</c:v>
                </c:pt>
                <c:pt idx="79642">
                  <c:v>0.47352791798150101</c:v>
                </c:pt>
                <c:pt idx="79643">
                  <c:v>0.60064932898678403</c:v>
                </c:pt>
                <c:pt idx="79644">
                  <c:v>0.58936541902112904</c:v>
                </c:pt>
                <c:pt idx="79645">
                  <c:v>0.61428012754243599</c:v>
                </c:pt>
                <c:pt idx="79646">
                  <c:v>0.56783275866859295</c:v>
                </c:pt>
                <c:pt idx="79647">
                  <c:v>0.57793600468674899</c:v>
                </c:pt>
                <c:pt idx="79648">
                  <c:v>0.446042976407166</c:v>
                </c:pt>
                <c:pt idx="79649">
                  <c:v>0.53376965085304395</c:v>
                </c:pt>
                <c:pt idx="79650">
                  <c:v>0.32074257857661997</c:v>
                </c:pt>
                <c:pt idx="79651">
                  <c:v>0.33142172182735902</c:v>
                </c:pt>
                <c:pt idx="79652">
                  <c:v>0.365464678898761</c:v>
                </c:pt>
                <c:pt idx="79653">
                  <c:v>0.37813880678902601</c:v>
                </c:pt>
                <c:pt idx="79654">
                  <c:v>0.35299563259563399</c:v>
                </c:pt>
                <c:pt idx="79655">
                  <c:v>0.22627967429551399</c:v>
                </c:pt>
                <c:pt idx="79656">
                  <c:v>0.28234442766954698</c:v>
                </c:pt>
                <c:pt idx="79657">
                  <c:v>0.34979519839656198</c:v>
                </c:pt>
                <c:pt idx="79658">
                  <c:v>7.7396507545636206E-2</c:v>
                </c:pt>
                <c:pt idx="79659">
                  <c:v>0.126529541456704</c:v>
                </c:pt>
                <c:pt idx="79660">
                  <c:v>0.11238457102513399</c:v>
                </c:pt>
                <c:pt idx="79661">
                  <c:v>8.6427178791709205E-2</c:v>
                </c:pt>
                <c:pt idx="79662">
                  <c:v>9.10627507781194E-2</c:v>
                </c:pt>
                <c:pt idx="79663">
                  <c:v>9.1854450756891401E-2</c:v>
                </c:pt>
                <c:pt idx="79664">
                  <c:v>0.117494256663498</c:v>
                </c:pt>
                <c:pt idx="79665">
                  <c:v>0.15877918600906099</c:v>
                </c:pt>
                <c:pt idx="79666">
                  <c:v>1.43244651804941E-2</c:v>
                </c:pt>
                <c:pt idx="79667">
                  <c:v>1.48779405605348E-2</c:v>
                </c:pt>
                <c:pt idx="79668">
                  <c:v>1.23880640701219E-2</c:v>
                </c:pt>
                <c:pt idx="79669">
                  <c:v>-2.3142018260791002E-3</c:v>
                </c:pt>
                <c:pt idx="79670">
                  <c:v>-7.5601587440549095E-2</c:v>
                </c:pt>
                <c:pt idx="79671">
                  <c:v>-9.5805604351906395E-2</c:v>
                </c:pt>
                <c:pt idx="79672">
                  <c:v>-0.13480232341839801</c:v>
                </c:pt>
                <c:pt idx="79673">
                  <c:v>-0.10728661177385</c:v>
                </c:pt>
                <c:pt idx="79674">
                  <c:v>-9.5996592339179204E-2</c:v>
                </c:pt>
                <c:pt idx="79675">
                  <c:v>-0.10745517930495301</c:v>
                </c:pt>
                <c:pt idx="79676">
                  <c:v>-0.11277186081507901</c:v>
                </c:pt>
                <c:pt idx="79677">
                  <c:v>-0.12198461087866901</c:v>
                </c:pt>
                <c:pt idx="79678">
                  <c:v>-7.4029338244710294E-2</c:v>
                </c:pt>
                <c:pt idx="79679">
                  <c:v>-7.4029338244710294E-2</c:v>
                </c:pt>
                <c:pt idx="79680">
                  <c:v>-7.30726137113972E-2</c:v>
                </c:pt>
                <c:pt idx="79681">
                  <c:v>-8.4472247360463895E-2</c:v>
                </c:pt>
                <c:pt idx="79682">
                  <c:v>-8.2116157207296994E-2</c:v>
                </c:pt>
                <c:pt idx="79683">
                  <c:v>-8.9813692476186494E-2</c:v>
                </c:pt>
                <c:pt idx="79684">
                  <c:v>-7.2190097824249497E-3</c:v>
                </c:pt>
                <c:pt idx="79685">
                  <c:v>-2.36493174975103E-2</c:v>
                </c:pt>
                <c:pt idx="79686">
                  <c:v>-3.1905393892139797E-2</c:v>
                </c:pt>
                <c:pt idx="79687">
                  <c:v>-3.3171485549338797E-2</c:v>
                </c:pt>
                <c:pt idx="79688">
                  <c:v>-4.3153486682184501E-2</c:v>
                </c:pt>
                <c:pt idx="79689">
                  <c:v>-4.53034822262601E-2</c:v>
                </c:pt>
                <c:pt idx="79690">
                  <c:v>-3.8410666095206297E-2</c:v>
                </c:pt>
                <c:pt idx="79691">
                  <c:v>-4.1357151539032501E-2</c:v>
                </c:pt>
                <c:pt idx="79692">
                  <c:v>-3.4741236124549303E-2</c:v>
                </c:pt>
                <c:pt idx="79693">
                  <c:v>-3.3399248039134903E-2</c:v>
                </c:pt>
                <c:pt idx="79694">
                  <c:v>-4.5134456237183297E-2</c:v>
                </c:pt>
                <c:pt idx="79695">
                  <c:v>-4.5423098026109603E-2</c:v>
                </c:pt>
                <c:pt idx="79696">
                  <c:v>-4.8998074609173103E-2</c:v>
                </c:pt>
                <c:pt idx="79697">
                  <c:v>-1.14932921213088E-2</c:v>
                </c:pt>
                <c:pt idx="79698">
                  <c:v>-2.0658448472455401E-2</c:v>
                </c:pt>
                <c:pt idx="79699">
                  <c:v>-1.7676060471232699E-2</c:v>
                </c:pt>
                <c:pt idx="79700">
                  <c:v>-2.0835758902539098E-2</c:v>
                </c:pt>
                <c:pt idx="79701">
                  <c:v>-2.0499341483363801E-2</c:v>
                </c:pt>
                <c:pt idx="79702">
                  <c:v>-2.0142953805287699E-2</c:v>
                </c:pt>
                <c:pt idx="79703">
                  <c:v>0.117963300996652</c:v>
                </c:pt>
                <c:pt idx="79704">
                  <c:v>0.124338914418168</c:v>
                </c:pt>
                <c:pt idx="79705">
                  <c:v>0.21224807940922899</c:v>
                </c:pt>
                <c:pt idx="79706">
                  <c:v>0.107434667549207</c:v>
                </c:pt>
                <c:pt idx="79707">
                  <c:v>0.12562574554078201</c:v>
                </c:pt>
                <c:pt idx="79708">
                  <c:v>0.15609305230870801</c:v>
                </c:pt>
                <c:pt idx="79709">
                  <c:v>0.100896758544499</c:v>
                </c:pt>
                <c:pt idx="79710">
                  <c:v>6.1882762340286002E-2</c:v>
                </c:pt>
                <c:pt idx="79711">
                  <c:v>6.7537957819213401E-2</c:v>
                </c:pt>
                <c:pt idx="79712">
                  <c:v>6.7933088092646005E-2</c:v>
                </c:pt>
                <c:pt idx="79713">
                  <c:v>7.6172911311697303E-2</c:v>
                </c:pt>
                <c:pt idx="79714">
                  <c:v>7.5855532113767901E-2</c:v>
                </c:pt>
                <c:pt idx="79715">
                  <c:v>0.16185135392448899</c:v>
                </c:pt>
                <c:pt idx="79716">
                  <c:v>0.166365152124892</c:v>
                </c:pt>
                <c:pt idx="79717">
                  <c:v>0.162081777984736</c:v>
                </c:pt>
                <c:pt idx="79718">
                  <c:v>0.14321387986046299</c:v>
                </c:pt>
                <c:pt idx="79719">
                  <c:v>0.16138326631768801</c:v>
                </c:pt>
                <c:pt idx="79720">
                  <c:v>0.18072109764461</c:v>
                </c:pt>
                <c:pt idx="79721">
                  <c:v>0.19529238215641101</c:v>
                </c:pt>
                <c:pt idx="79722">
                  <c:v>0.17860998553009899</c:v>
                </c:pt>
                <c:pt idx="79723">
                  <c:v>0.31226901341590202</c:v>
                </c:pt>
                <c:pt idx="79724">
                  <c:v>-5.1656950340001201E-2</c:v>
                </c:pt>
                <c:pt idx="79725">
                  <c:v>-4.5969723159847403E-2</c:v>
                </c:pt>
                <c:pt idx="79726">
                  <c:v>-5.1742742214819698E-2</c:v>
                </c:pt>
                <c:pt idx="79727">
                  <c:v>-5.1412409297674398E-2</c:v>
                </c:pt>
                <c:pt idx="79728">
                  <c:v>-5.7308084704267501E-2</c:v>
                </c:pt>
                <c:pt idx="79729">
                  <c:v>-3.9641337972987099E-2</c:v>
                </c:pt>
                <c:pt idx="79730">
                  <c:v>-4.4251311792399897E-2</c:v>
                </c:pt>
                <c:pt idx="79731">
                  <c:v>-4.1377949880825299E-2</c:v>
                </c:pt>
                <c:pt idx="79732">
                  <c:v>-4.4921797815251602E-2</c:v>
                </c:pt>
                <c:pt idx="79733">
                  <c:v>-3.0269468995728101E-2</c:v>
                </c:pt>
                <c:pt idx="79734">
                  <c:v>-3.5859683668553799E-2</c:v>
                </c:pt>
                <c:pt idx="79735">
                  <c:v>3.0969634999369298E-3</c:v>
                </c:pt>
                <c:pt idx="79736">
                  <c:v>1.36225390489364E-3</c:v>
                </c:pt>
                <c:pt idx="79737">
                  <c:v>8.7351692149445395E-2</c:v>
                </c:pt>
                <c:pt idx="79738">
                  <c:v>8.1857293768542602E-2</c:v>
                </c:pt>
                <c:pt idx="79739">
                  <c:v>7.46651351317002E-2</c:v>
                </c:pt>
                <c:pt idx="79740">
                  <c:v>7.4940684950264194E-2</c:v>
                </c:pt>
                <c:pt idx="79741">
                  <c:v>9.6766617215931994E-2</c:v>
                </c:pt>
                <c:pt idx="79742">
                  <c:v>9.2049959357689698E-2</c:v>
                </c:pt>
                <c:pt idx="79743">
                  <c:v>9.3587970344913798E-2</c:v>
                </c:pt>
                <c:pt idx="79744">
                  <c:v>9.70910088773215E-2</c:v>
                </c:pt>
                <c:pt idx="79745">
                  <c:v>0.15981579240448501</c:v>
                </c:pt>
                <c:pt idx="79746">
                  <c:v>0.17454859516292301</c:v>
                </c:pt>
                <c:pt idx="79747">
                  <c:v>7.6083394899318396E-2</c:v>
                </c:pt>
                <c:pt idx="79748">
                  <c:v>7.3071500788562199E-2</c:v>
                </c:pt>
                <c:pt idx="79749">
                  <c:v>0.17954761514557799</c:v>
                </c:pt>
                <c:pt idx="79750">
                  <c:v>0.178627563467008</c:v>
                </c:pt>
                <c:pt idx="79751">
                  <c:v>0.29730187244129502</c:v>
                </c:pt>
                <c:pt idx="79752">
                  <c:v>0.32099784986591301</c:v>
                </c:pt>
                <c:pt idx="79753">
                  <c:v>0.336916675766053</c:v>
                </c:pt>
                <c:pt idx="79754">
                  <c:v>0.36435755091933802</c:v>
                </c:pt>
                <c:pt idx="79755">
                  <c:v>0.41526784537261302</c:v>
                </c:pt>
                <c:pt idx="79756">
                  <c:v>0.39507260441746</c:v>
                </c:pt>
                <c:pt idx="79757">
                  <c:v>0.44159629546229001</c:v>
                </c:pt>
                <c:pt idx="79758">
                  <c:v>0.42735130532808302</c:v>
                </c:pt>
                <c:pt idx="79759">
                  <c:v>0.57505432741829099</c:v>
                </c:pt>
                <c:pt idx="79760">
                  <c:v>0.55238182485885501</c:v>
                </c:pt>
                <c:pt idx="79761">
                  <c:v>0.778976475426439</c:v>
                </c:pt>
                <c:pt idx="79762">
                  <c:v>0.89643008344414199</c:v>
                </c:pt>
                <c:pt idx="79763">
                  <c:v>0.95623301859321796</c:v>
                </c:pt>
                <c:pt idx="79764">
                  <c:v>0.95411445484684299</c:v>
                </c:pt>
                <c:pt idx="79765">
                  <c:v>0.97389220073554605</c:v>
                </c:pt>
                <c:pt idx="79766">
                  <c:v>4.9514032139994203E-2</c:v>
                </c:pt>
                <c:pt idx="79767">
                  <c:v>6.4844134686982496E-2</c:v>
                </c:pt>
                <c:pt idx="79768">
                  <c:v>6.06454298136576E-2</c:v>
                </c:pt>
                <c:pt idx="79769">
                  <c:v>7.6928357332533406E-2</c:v>
                </c:pt>
                <c:pt idx="79770">
                  <c:v>7.3013096335223099E-2</c:v>
                </c:pt>
                <c:pt idx="79771">
                  <c:v>7.3729405170954901E-2</c:v>
                </c:pt>
                <c:pt idx="79772">
                  <c:v>2.9186923682034099E-2</c:v>
                </c:pt>
                <c:pt idx="79773">
                  <c:v>0.109115809350618</c:v>
                </c:pt>
                <c:pt idx="79774">
                  <c:v>0.107500328924354</c:v>
                </c:pt>
                <c:pt idx="79775">
                  <c:v>0.13451686316192599</c:v>
                </c:pt>
                <c:pt idx="79776">
                  <c:v>0.148058573845681</c:v>
                </c:pt>
                <c:pt idx="79777">
                  <c:v>0.174509194229343</c:v>
                </c:pt>
                <c:pt idx="79778">
                  <c:v>0.18125227742771099</c:v>
                </c:pt>
                <c:pt idx="79779">
                  <c:v>0.24485319091395899</c:v>
                </c:pt>
                <c:pt idx="79780">
                  <c:v>0.238034002791147</c:v>
                </c:pt>
                <c:pt idx="79781">
                  <c:v>0.27295300599597799</c:v>
                </c:pt>
                <c:pt idx="79782">
                  <c:v>0.266992807638879</c:v>
                </c:pt>
                <c:pt idx="79783">
                  <c:v>0.278002032204821</c:v>
                </c:pt>
                <c:pt idx="79784">
                  <c:v>0.110842505780837</c:v>
                </c:pt>
                <c:pt idx="79785">
                  <c:v>0.102002685362295</c:v>
                </c:pt>
                <c:pt idx="79786">
                  <c:v>0.108108176703331</c:v>
                </c:pt>
                <c:pt idx="79787">
                  <c:v>0.22970410475806899</c:v>
                </c:pt>
                <c:pt idx="79788">
                  <c:v>0.19654422221725901</c:v>
                </c:pt>
                <c:pt idx="79789">
                  <c:v>0.21697514430652901</c:v>
                </c:pt>
                <c:pt idx="79790">
                  <c:v>0.15075677259714901</c:v>
                </c:pt>
                <c:pt idx="79791">
                  <c:v>0.160203319559242</c:v>
                </c:pt>
                <c:pt idx="79792">
                  <c:v>0.165150497437694</c:v>
                </c:pt>
                <c:pt idx="79793">
                  <c:v>0.241257988068977</c:v>
                </c:pt>
                <c:pt idx="79794">
                  <c:v>0.258145552795362</c:v>
                </c:pt>
                <c:pt idx="79795">
                  <c:v>0.33104177536950002</c:v>
                </c:pt>
                <c:pt idx="79796">
                  <c:v>0.30854422499137102</c:v>
                </c:pt>
                <c:pt idx="79797">
                  <c:v>0.34830316986440202</c:v>
                </c:pt>
                <c:pt idx="79798">
                  <c:v>0.32648156461889699</c:v>
                </c:pt>
                <c:pt idx="79799">
                  <c:v>0.32792879894557703</c:v>
                </c:pt>
                <c:pt idx="79800">
                  <c:v>0.33334657601512102</c:v>
                </c:pt>
                <c:pt idx="79801">
                  <c:v>0.34784224975516098</c:v>
                </c:pt>
                <c:pt idx="79802">
                  <c:v>0.38875726681343498</c:v>
                </c:pt>
                <c:pt idx="79803">
                  <c:v>0.42014510330076699</c:v>
                </c:pt>
                <c:pt idx="79804">
                  <c:v>7.2040791520830904E-3</c:v>
                </c:pt>
                <c:pt idx="79805">
                  <c:v>1.45352396236724E-2</c:v>
                </c:pt>
                <c:pt idx="79806">
                  <c:v>2.7210157697932199E-3</c:v>
                </c:pt>
                <c:pt idx="79807">
                  <c:v>7.9572433819565802E-3</c:v>
                </c:pt>
                <c:pt idx="79808">
                  <c:v>-1.0032783421969301E-3</c:v>
                </c:pt>
                <c:pt idx="79809" formatCode="0.00E+00">
                  <c:v>3.8189739526761602E-4</c:v>
                </c:pt>
                <c:pt idx="79810">
                  <c:v>-4.4211786083734302E-3</c:v>
                </c:pt>
                <c:pt idx="79811">
                  <c:v>-6.0139662781375502E-3</c:v>
                </c:pt>
                <c:pt idx="79812">
                  <c:v>-1.22553319779235E-2</c:v>
                </c:pt>
                <c:pt idx="79813">
                  <c:v>-1.77873140136484E-2</c:v>
                </c:pt>
                <c:pt idx="79814">
                  <c:v>-2.2834392821987601E-2</c:v>
                </c:pt>
                <c:pt idx="79815">
                  <c:v>-2.0403657987396E-2</c:v>
                </c:pt>
                <c:pt idx="79816">
                  <c:v>-2.9003301977940901E-2</c:v>
                </c:pt>
                <c:pt idx="79817">
                  <c:v>-7.3589967686574498E-2</c:v>
                </c:pt>
                <c:pt idx="79818">
                  <c:v>-0.16075609086603901</c:v>
                </c:pt>
                <c:pt idx="79819">
                  <c:v>-0.12599110612629</c:v>
                </c:pt>
                <c:pt idx="79820">
                  <c:v>-0.12248505499158099</c:v>
                </c:pt>
                <c:pt idx="79821">
                  <c:v>-0.132838067119915</c:v>
                </c:pt>
                <c:pt idx="79822">
                  <c:v>-0.16689490794509301</c:v>
                </c:pt>
                <c:pt idx="79823">
                  <c:v>-0.163888914545984</c:v>
                </c:pt>
                <c:pt idx="79824">
                  <c:v>-0.16891764668422299</c:v>
                </c:pt>
                <c:pt idx="79825">
                  <c:v>-0.16107578939671899</c:v>
                </c:pt>
                <c:pt idx="79826">
                  <c:v>5.6354824894388998E-2</c:v>
                </c:pt>
                <c:pt idx="79827">
                  <c:v>5.0670338997408498E-2</c:v>
                </c:pt>
                <c:pt idx="79828">
                  <c:v>6.1804380787684597E-2</c:v>
                </c:pt>
                <c:pt idx="79829">
                  <c:v>5.7190903301040402E-2</c:v>
                </c:pt>
                <c:pt idx="79830">
                  <c:v>5.6739631652259398E-2</c:v>
                </c:pt>
                <c:pt idx="79831">
                  <c:v>5.8876148265424297E-2</c:v>
                </c:pt>
                <c:pt idx="79832">
                  <c:v>0.16953254429402201</c:v>
                </c:pt>
                <c:pt idx="79833">
                  <c:v>0.162154392769709</c:v>
                </c:pt>
                <c:pt idx="79834">
                  <c:v>0.18583700955290899</c:v>
                </c:pt>
                <c:pt idx="79835">
                  <c:v>0.18907270613748201</c:v>
                </c:pt>
                <c:pt idx="79836">
                  <c:v>0.212936729424861</c:v>
                </c:pt>
                <c:pt idx="79837">
                  <c:v>0.21529418841936901</c:v>
                </c:pt>
                <c:pt idx="79838">
                  <c:v>0.254991849937661</c:v>
                </c:pt>
                <c:pt idx="79839">
                  <c:v>0.230082419317619</c:v>
                </c:pt>
                <c:pt idx="79840">
                  <c:v>0.35643102935195298</c:v>
                </c:pt>
                <c:pt idx="79841">
                  <c:v>0.38233116914957599</c:v>
                </c:pt>
                <c:pt idx="79842">
                  <c:v>0.35543677523230299</c:v>
                </c:pt>
                <c:pt idx="79843">
                  <c:v>0.368177946498284</c:v>
                </c:pt>
                <c:pt idx="79844">
                  <c:v>0.35648279452255299</c:v>
                </c:pt>
                <c:pt idx="79845">
                  <c:v>0.34994537695044597</c:v>
                </c:pt>
                <c:pt idx="79846">
                  <c:v>0.45883023706541498</c:v>
                </c:pt>
                <c:pt idx="79847">
                  <c:v>0.47025038153430598</c:v>
                </c:pt>
                <c:pt idx="79848">
                  <c:v>0.46302595108729</c:v>
                </c:pt>
                <c:pt idx="79849">
                  <c:v>0.468577536509243</c:v>
                </c:pt>
                <c:pt idx="79850">
                  <c:v>0.49999600718794301</c:v>
                </c:pt>
                <c:pt idx="79851">
                  <c:v>0.49017439905597499</c:v>
                </c:pt>
                <c:pt idx="79852">
                  <c:v>0.48234732381595302</c:v>
                </c:pt>
                <c:pt idx="79853">
                  <c:v>-5.3418098189268398E-3</c:v>
                </c:pt>
                <c:pt idx="79854">
                  <c:v>-2.1553969671579401E-3</c:v>
                </c:pt>
                <c:pt idx="79855">
                  <c:v>-1.8396453459886299E-2</c:v>
                </c:pt>
                <c:pt idx="79856">
                  <c:v>-1.66157857818078E-2</c:v>
                </c:pt>
                <c:pt idx="79857">
                  <c:v>-1.7342012455676601E-2</c:v>
                </c:pt>
                <c:pt idx="79858">
                  <c:v>5.50383246863606E-2</c:v>
                </c:pt>
                <c:pt idx="79859">
                  <c:v>5.3391509432771399E-2</c:v>
                </c:pt>
                <c:pt idx="79860">
                  <c:v>6.58797191004971E-2</c:v>
                </c:pt>
                <c:pt idx="79861">
                  <c:v>1.22117746549799E-2</c:v>
                </c:pt>
                <c:pt idx="79862">
                  <c:v>1.32167548412649E-2</c:v>
                </c:pt>
                <c:pt idx="79863">
                  <c:v>1.6572299867011898E-2</c:v>
                </c:pt>
                <c:pt idx="79864">
                  <c:v>2.5851881636825998E-2</c:v>
                </c:pt>
                <c:pt idx="79865">
                  <c:v>-2.3321480795414198E-2</c:v>
                </c:pt>
                <c:pt idx="79866">
                  <c:v>0.173084726704407</c:v>
                </c:pt>
                <c:pt idx="79867">
                  <c:v>4.89113631357838E-2</c:v>
                </c:pt>
                <c:pt idx="79868">
                  <c:v>5.12194899581788E-2</c:v>
                </c:pt>
                <c:pt idx="79869">
                  <c:v>2.5930428801612799E-2</c:v>
                </c:pt>
                <c:pt idx="79870">
                  <c:v>0.14724750667147399</c:v>
                </c:pt>
                <c:pt idx="79871">
                  <c:v>0.14456592143907099</c:v>
                </c:pt>
                <c:pt idx="79872">
                  <c:v>0.143776313172987</c:v>
                </c:pt>
                <c:pt idx="79873">
                  <c:v>0.12608540099670701</c:v>
                </c:pt>
                <c:pt idx="79874">
                  <c:v>0.17448825780938801</c:v>
                </c:pt>
                <c:pt idx="79875">
                  <c:v>0.166718658182089</c:v>
                </c:pt>
                <c:pt idx="79876">
                  <c:v>0.19524959698084901</c:v>
                </c:pt>
                <c:pt idx="79877">
                  <c:v>0.205565501088501</c:v>
                </c:pt>
                <c:pt idx="79878">
                  <c:v>0.22484056126211399</c:v>
                </c:pt>
                <c:pt idx="79879">
                  <c:v>0.14571575459435801</c:v>
                </c:pt>
                <c:pt idx="79880">
                  <c:v>0.171630638999623</c:v>
                </c:pt>
                <c:pt idx="79881">
                  <c:v>0.21706796818097199</c:v>
                </c:pt>
                <c:pt idx="79882">
                  <c:v>0.23241068954484501</c:v>
                </c:pt>
                <c:pt idx="79883">
                  <c:v>0.23399636478924701</c:v>
                </c:pt>
                <c:pt idx="79884">
                  <c:v>0.244993246745522</c:v>
                </c:pt>
                <c:pt idx="79885">
                  <c:v>0.244284099839682</c:v>
                </c:pt>
                <c:pt idx="79886">
                  <c:v>0.292372209972108</c:v>
                </c:pt>
                <c:pt idx="79887">
                  <c:v>0.27393186244117301</c:v>
                </c:pt>
                <c:pt idx="79888">
                  <c:v>0.31646030338783898</c:v>
                </c:pt>
                <c:pt idx="79889">
                  <c:v>0.29805412415919003</c:v>
                </c:pt>
                <c:pt idx="79890">
                  <c:v>0.31230395624792501</c:v>
                </c:pt>
                <c:pt idx="79891">
                  <c:v>0.318358679424385</c:v>
                </c:pt>
                <c:pt idx="79892">
                  <c:v>0.32656669593905102</c:v>
                </c:pt>
                <c:pt idx="79893">
                  <c:v>0.30393360143338299</c:v>
                </c:pt>
                <c:pt idx="79894">
                  <c:v>0.30787501326108002</c:v>
                </c:pt>
                <c:pt idx="79895">
                  <c:v>1.55453575436381E-3</c:v>
                </c:pt>
                <c:pt idx="79896">
                  <c:v>7.5277995485256701E-3</c:v>
                </c:pt>
                <c:pt idx="79897">
                  <c:v>6.7191302296734003E-3</c:v>
                </c:pt>
                <c:pt idx="79898">
                  <c:v>6.9392156153518202E-3</c:v>
                </c:pt>
                <c:pt idx="79899">
                  <c:v>4.0570540238378198E-3</c:v>
                </c:pt>
                <c:pt idx="79900">
                  <c:v>2.6987034125513801E-2</c:v>
                </c:pt>
                <c:pt idx="79901">
                  <c:v>2.2690291322707098E-2</c:v>
                </c:pt>
                <c:pt idx="79902">
                  <c:v>5.3336138179121299E-2</c:v>
                </c:pt>
                <c:pt idx="79903">
                  <c:v>4.9224671664850998E-2</c:v>
                </c:pt>
                <c:pt idx="79904">
                  <c:v>4.16430310848801E-2</c:v>
                </c:pt>
                <c:pt idx="79905">
                  <c:v>4.1545266507200598E-2</c:v>
                </c:pt>
                <c:pt idx="79906">
                  <c:v>0.116048369750288</c:v>
                </c:pt>
                <c:pt idx="79907">
                  <c:v>0.112683096181982</c:v>
                </c:pt>
                <c:pt idx="79908">
                  <c:v>0.12826225989647799</c:v>
                </c:pt>
                <c:pt idx="79909">
                  <c:v>0.13723851437596399</c:v>
                </c:pt>
                <c:pt idx="79910">
                  <c:v>0.241574223744112</c:v>
                </c:pt>
                <c:pt idx="79911">
                  <c:v>0.239666203524492</c:v>
                </c:pt>
                <c:pt idx="79912">
                  <c:v>0.25633911439976997</c:v>
                </c:pt>
                <c:pt idx="79913">
                  <c:v>0.26005592084593099</c:v>
                </c:pt>
                <c:pt idx="79914">
                  <c:v>0.25151540732939998</c:v>
                </c:pt>
                <c:pt idx="79915">
                  <c:v>0.250432185807274</c:v>
                </c:pt>
                <c:pt idx="79916">
                  <c:v>0.261205272063887</c:v>
                </c:pt>
                <c:pt idx="79917">
                  <c:v>0.261659981425928</c:v>
                </c:pt>
                <c:pt idx="79918">
                  <c:v>0.25582200291334301</c:v>
                </c:pt>
                <c:pt idx="79919">
                  <c:v>0.33842535470480001</c:v>
                </c:pt>
                <c:pt idx="79920">
                  <c:v>0.35712652527850097</c:v>
                </c:pt>
                <c:pt idx="79921">
                  <c:v>0.33649781625363601</c:v>
                </c:pt>
                <c:pt idx="79922">
                  <c:v>0.35806379311410802</c:v>
                </c:pt>
                <c:pt idx="79923">
                  <c:v>0.31074051308644202</c:v>
                </c:pt>
                <c:pt idx="79924">
                  <c:v>0.37407279230486701</c:v>
                </c:pt>
                <c:pt idx="79925">
                  <c:v>0.38221841853235</c:v>
                </c:pt>
                <c:pt idx="79926">
                  <c:v>0.44894711221193201</c:v>
                </c:pt>
                <c:pt idx="79927">
                  <c:v>0.39944153954841399</c:v>
                </c:pt>
                <c:pt idx="79928">
                  <c:v>0.40151939484952098</c:v>
                </c:pt>
                <c:pt idx="79929">
                  <c:v>0.39490863540994697</c:v>
                </c:pt>
                <c:pt idx="79930">
                  <c:v>0.40151256349576497</c:v>
                </c:pt>
                <c:pt idx="79931">
                  <c:v>0.41447550276865303</c:v>
                </c:pt>
                <c:pt idx="79932">
                  <c:v>0.469191690028678</c:v>
                </c:pt>
                <c:pt idx="79933">
                  <c:v>0.551763639793173</c:v>
                </c:pt>
                <c:pt idx="79934">
                  <c:v>0.688413665885098</c:v>
                </c:pt>
                <c:pt idx="79935">
                  <c:v>0.63964415152475196</c:v>
                </c:pt>
                <c:pt idx="79936">
                  <c:v>0.70588909259569199</c:v>
                </c:pt>
                <c:pt idx="79937">
                  <c:v>0.70451495880934101</c:v>
                </c:pt>
                <c:pt idx="79938">
                  <c:v>0.78619654296908204</c:v>
                </c:pt>
                <c:pt idx="79939">
                  <c:v>0.79302161203544796</c:v>
                </c:pt>
                <c:pt idx="79940">
                  <c:v>0.79326052126953295</c:v>
                </c:pt>
                <c:pt idx="79941">
                  <c:v>0.77773827483149105</c:v>
                </c:pt>
                <c:pt idx="79942">
                  <c:v>0.76125763411797798</c:v>
                </c:pt>
                <c:pt idx="79943">
                  <c:v>-3.5479541727416698E-3</c:v>
                </c:pt>
                <c:pt idx="79944">
                  <c:v>-1.0245735260830899E-2</c:v>
                </c:pt>
                <c:pt idx="79945">
                  <c:v>-4.9874778957186196E-3</c:v>
                </c:pt>
                <c:pt idx="79946">
                  <c:v>-8.7276588179168099E-3</c:v>
                </c:pt>
                <c:pt idx="79947">
                  <c:v>-6.8224664729614696E-3</c:v>
                </c:pt>
                <c:pt idx="79948">
                  <c:v>-1.44470188443188E-2</c:v>
                </c:pt>
                <c:pt idx="79949">
                  <c:v>-1.3619839806552301E-2</c:v>
                </c:pt>
                <c:pt idx="79950">
                  <c:v>-1.5040313656041899E-2</c:v>
                </c:pt>
                <c:pt idx="79951">
                  <c:v>-4.2987935428646599E-3</c:v>
                </c:pt>
                <c:pt idx="79952">
                  <c:v>3.4611279726617303E-2</c:v>
                </c:pt>
                <c:pt idx="79953">
                  <c:v>-1.3448206378306101E-2</c:v>
                </c:pt>
                <c:pt idx="79954">
                  <c:v>-1.47482569735621E-2</c:v>
                </c:pt>
                <c:pt idx="79955">
                  <c:v>4.3084300327791203E-2</c:v>
                </c:pt>
                <c:pt idx="79956">
                  <c:v>8.1705400546764506E-2</c:v>
                </c:pt>
                <c:pt idx="79957">
                  <c:v>0.14148492276306701</c:v>
                </c:pt>
                <c:pt idx="79958">
                  <c:v>0.141048736266074</c:v>
                </c:pt>
                <c:pt idx="79959">
                  <c:v>0.152690102492473</c:v>
                </c:pt>
                <c:pt idx="79960">
                  <c:v>0.127250507221459</c:v>
                </c:pt>
                <c:pt idx="79961">
                  <c:v>0.13860960466070699</c:v>
                </c:pt>
                <c:pt idx="79962">
                  <c:v>0.13890564780857501</c:v>
                </c:pt>
                <c:pt idx="79963">
                  <c:v>0.14516175045747801</c:v>
                </c:pt>
                <c:pt idx="79964">
                  <c:v>0.108279046216532</c:v>
                </c:pt>
                <c:pt idx="79965">
                  <c:v>0.118872464662151</c:v>
                </c:pt>
                <c:pt idx="79966">
                  <c:v>0.11957743733876</c:v>
                </c:pt>
                <c:pt idx="79967">
                  <c:v>0.127956294386982</c:v>
                </c:pt>
                <c:pt idx="79968">
                  <c:v>9.0397201442415406E-2</c:v>
                </c:pt>
                <c:pt idx="79969">
                  <c:v>8.9171236983756494E-2</c:v>
                </c:pt>
                <c:pt idx="79970">
                  <c:v>7.5400120606466198E-2</c:v>
                </c:pt>
                <c:pt idx="79971">
                  <c:v>7.4300016527672999E-2</c:v>
                </c:pt>
                <c:pt idx="79972">
                  <c:v>4.84562120806806E-2</c:v>
                </c:pt>
                <c:pt idx="79973">
                  <c:v>4.9160514915560699E-2</c:v>
                </c:pt>
                <c:pt idx="79974">
                  <c:v>5.0942945172549797E-2</c:v>
                </c:pt>
                <c:pt idx="79975">
                  <c:v>5.8057324003910997E-2</c:v>
                </c:pt>
                <c:pt idx="79976">
                  <c:v>5.6284251124027997E-2</c:v>
                </c:pt>
                <c:pt idx="79977">
                  <c:v>6.6773982522721806E-2</c:v>
                </c:pt>
                <c:pt idx="79978">
                  <c:v>4.2731011370412603E-2</c:v>
                </c:pt>
                <c:pt idx="79979">
                  <c:v>5.0388664159100899E-2</c:v>
                </c:pt>
                <c:pt idx="79980">
                  <c:v>4.9976651765779097E-2</c:v>
                </c:pt>
                <c:pt idx="79981">
                  <c:v>5.06156822798422E-2</c:v>
                </c:pt>
                <c:pt idx="79982">
                  <c:v>4.5820266201381299E-2</c:v>
                </c:pt>
                <c:pt idx="79983">
                  <c:v>4.560550454146E-2</c:v>
                </c:pt>
                <c:pt idx="79984">
                  <c:v>3.8006954240812303E-2</c:v>
                </c:pt>
                <c:pt idx="79985">
                  <c:v>4.58782373722652E-2</c:v>
                </c:pt>
                <c:pt idx="79986">
                  <c:v>3.82287782421393E-2</c:v>
                </c:pt>
                <c:pt idx="79987">
                  <c:v>3.8814861731280403E-2</c:v>
                </c:pt>
                <c:pt idx="79988">
                  <c:v>3.4152248375816097E-2</c:v>
                </c:pt>
                <c:pt idx="79989">
                  <c:v>5.6894905537681902E-2</c:v>
                </c:pt>
                <c:pt idx="79990">
                  <c:v>5.5804638358196199E-2</c:v>
                </c:pt>
                <c:pt idx="79991">
                  <c:v>0.12179542945409599</c:v>
                </c:pt>
                <c:pt idx="79992">
                  <c:v>0.114637909442059</c:v>
                </c:pt>
                <c:pt idx="79993">
                  <c:v>9.8451966555544695E-2</c:v>
                </c:pt>
                <c:pt idx="79994">
                  <c:v>9.6687959970349596E-2</c:v>
                </c:pt>
                <c:pt idx="79995">
                  <c:v>0.135886327059625</c:v>
                </c:pt>
                <c:pt idx="79996">
                  <c:v>0.133037965548018</c:v>
                </c:pt>
                <c:pt idx="79997">
                  <c:v>0.1201690172015</c:v>
                </c:pt>
                <c:pt idx="79998">
                  <c:v>-1.5496325358299501E-3</c:v>
                </c:pt>
                <c:pt idx="79999">
                  <c:v>4.0758300510708098E-3</c:v>
                </c:pt>
                <c:pt idx="80000">
                  <c:v>-7.0045118432872699E-2</c:v>
                </c:pt>
                <c:pt idx="80001">
                  <c:v>-7.9827761639217495E-2</c:v>
                </c:pt>
                <c:pt idx="80002">
                  <c:v>-8.9185624931544097E-2</c:v>
                </c:pt>
                <c:pt idx="80003">
                  <c:v>-9.6404199407631397E-2</c:v>
                </c:pt>
                <c:pt idx="80004">
                  <c:v>-8.9530695782915795E-2</c:v>
                </c:pt>
                <c:pt idx="80005">
                  <c:v>-2.7878656352251199E-2</c:v>
                </c:pt>
                <c:pt idx="80006">
                  <c:v>-2.29815388175762E-2</c:v>
                </c:pt>
                <c:pt idx="80007">
                  <c:v>0.13313049998627099</c:v>
                </c:pt>
                <c:pt idx="80008">
                  <c:v>0.110662996727126</c:v>
                </c:pt>
                <c:pt idx="80009">
                  <c:v>0.220989511917665</c:v>
                </c:pt>
                <c:pt idx="80010">
                  <c:v>-1.2612659603764301E-2</c:v>
                </c:pt>
                <c:pt idx="80011">
                  <c:v>-1.8108162463815899E-2</c:v>
                </c:pt>
                <c:pt idx="80012">
                  <c:v>-1.8020394206050599E-2</c:v>
                </c:pt>
                <c:pt idx="80013">
                  <c:v>-2.1768903016905702E-2</c:v>
                </c:pt>
                <c:pt idx="80014">
                  <c:v>9.0293161597445604E-2</c:v>
                </c:pt>
                <c:pt idx="80015">
                  <c:v>-3.4010136243355499E-2</c:v>
                </c:pt>
                <c:pt idx="80016">
                  <c:v>-3.3479611057265699E-2</c:v>
                </c:pt>
                <c:pt idx="80017">
                  <c:v>-4.4007865093439E-2</c:v>
                </c:pt>
                <c:pt idx="80018">
                  <c:v>-4.1382450902977201E-2</c:v>
                </c:pt>
                <c:pt idx="80019">
                  <c:v>-5.0391319025455003E-2</c:v>
                </c:pt>
                <c:pt idx="80020">
                  <c:v>-4.8476746139473698E-2</c:v>
                </c:pt>
                <c:pt idx="80021">
                  <c:v>-4.8793954635613E-2</c:v>
                </c:pt>
                <c:pt idx="80022">
                  <c:v>-4.3094356571794702E-2</c:v>
                </c:pt>
                <c:pt idx="80023">
                  <c:v>-6.6225409174270194E-2</c:v>
                </c:pt>
                <c:pt idx="80024">
                  <c:v>-6.69260659999735E-2</c:v>
                </c:pt>
                <c:pt idx="80025">
                  <c:v>-7.3025231433788002E-2</c:v>
                </c:pt>
                <c:pt idx="80026">
                  <c:v>-6.9664283387335699E-2</c:v>
                </c:pt>
                <c:pt idx="80027">
                  <c:v>-0.164253181331174</c:v>
                </c:pt>
                <c:pt idx="80028">
                  <c:v>-9.9767656415870001E-2</c:v>
                </c:pt>
                <c:pt idx="80029">
                  <c:v>-0.11692000987429101</c:v>
                </c:pt>
                <c:pt idx="80030">
                  <c:v>-0.13811732059561299</c:v>
                </c:pt>
                <c:pt idx="80031">
                  <c:v>-0.121121521874479</c:v>
                </c:pt>
                <c:pt idx="80032">
                  <c:v>-8.22830768346101E-2</c:v>
                </c:pt>
                <c:pt idx="80033">
                  <c:v>-7.0464678294859001E-2</c:v>
                </c:pt>
                <c:pt idx="80034">
                  <c:v>9.44289167365608E-2</c:v>
                </c:pt>
                <c:pt idx="80035">
                  <c:v>7.6836350771628897E-2</c:v>
                </c:pt>
                <c:pt idx="80036">
                  <c:v>7.6011259311954404E-2</c:v>
                </c:pt>
                <c:pt idx="80037">
                  <c:v>9.2473122653655704E-2</c:v>
                </c:pt>
                <c:pt idx="80038">
                  <c:v>0.10633137382665001</c:v>
                </c:pt>
                <c:pt idx="80039">
                  <c:v>0.17525841795508401</c:v>
                </c:pt>
                <c:pt idx="80040">
                  <c:v>0.178509785591349</c:v>
                </c:pt>
                <c:pt idx="80041">
                  <c:v>-2.11197122622786E-2</c:v>
                </c:pt>
                <c:pt idx="80042">
                  <c:v>-2.2980746286905999E-2</c:v>
                </c:pt>
                <c:pt idx="80043">
                  <c:v>1.4142792423020099E-2</c:v>
                </c:pt>
                <c:pt idx="80044">
                  <c:v>1.9911723332903499E-2</c:v>
                </c:pt>
                <c:pt idx="80045">
                  <c:v>9.4962228597701408E-3</c:v>
                </c:pt>
                <c:pt idx="80046">
                  <c:v>1.7780816914310101E-2</c:v>
                </c:pt>
                <c:pt idx="80047">
                  <c:v>3.8667470688464198E-2</c:v>
                </c:pt>
                <c:pt idx="80048">
                  <c:v>8.9956069232515604E-2</c:v>
                </c:pt>
                <c:pt idx="80049">
                  <c:v>3.6942864181467902E-2</c:v>
                </c:pt>
                <c:pt idx="80050">
                  <c:v>-5.5068985772517703E-2</c:v>
                </c:pt>
                <c:pt idx="80051">
                  <c:v>-6.9874079991955704E-2</c:v>
                </c:pt>
                <c:pt idx="80052">
                  <c:v>-6.7910218048147897E-2</c:v>
                </c:pt>
                <c:pt idx="80053">
                  <c:v>-0.129552068823646</c:v>
                </c:pt>
                <c:pt idx="80054">
                  <c:v>-5.2915383198076801E-2</c:v>
                </c:pt>
                <c:pt idx="80055">
                  <c:v>-5.7138551236011602E-2</c:v>
                </c:pt>
                <c:pt idx="80056">
                  <c:v>-7.6141461902210399E-3</c:v>
                </c:pt>
                <c:pt idx="80057">
                  <c:v>-7.6966016929816305E-2</c:v>
                </c:pt>
                <c:pt idx="80058">
                  <c:v>-7.70204835290446E-2</c:v>
                </c:pt>
                <c:pt idx="80059">
                  <c:v>-7.9643901950894103E-2</c:v>
                </c:pt>
                <c:pt idx="80060">
                  <c:v>0.10766663516128799</c:v>
                </c:pt>
                <c:pt idx="80061">
                  <c:v>4.4342924124673298E-2</c:v>
                </c:pt>
                <c:pt idx="80062">
                  <c:v>4.0004979694154799E-2</c:v>
                </c:pt>
                <c:pt idx="80063">
                  <c:v>0.122547126525363</c:v>
                </c:pt>
                <c:pt idx="80064">
                  <c:v>0.206884647005977</c:v>
                </c:pt>
                <c:pt idx="80065">
                  <c:v>0.25570604811250403</c:v>
                </c:pt>
                <c:pt idx="80066">
                  <c:v>0.22318566590293101</c:v>
                </c:pt>
                <c:pt idx="80067">
                  <c:v>7.1100329089852393E-2</c:v>
                </c:pt>
                <c:pt idx="80068">
                  <c:v>7.4241204210813594E-2</c:v>
                </c:pt>
                <c:pt idx="80069">
                  <c:v>7.2532417787452896E-2</c:v>
                </c:pt>
                <c:pt idx="80070">
                  <c:v>0.175232923008383</c:v>
                </c:pt>
                <c:pt idx="80071">
                  <c:v>0.16372653973423501</c:v>
                </c:pt>
                <c:pt idx="80072">
                  <c:v>0.16654053118752801</c:v>
                </c:pt>
                <c:pt idx="80073">
                  <c:v>0.17204963822033301</c:v>
                </c:pt>
                <c:pt idx="80074">
                  <c:v>0.175478052401603</c:v>
                </c:pt>
                <c:pt idx="80075">
                  <c:v>0</c:v>
                </c:pt>
                <c:pt idx="80076">
                  <c:v>-2.4468384089579801E-3</c:v>
                </c:pt>
                <c:pt idx="80077">
                  <c:v>3.3201505605200401E-3</c:v>
                </c:pt>
                <c:pt idx="80078">
                  <c:v>-2.29176588622292E-3</c:v>
                </c:pt>
                <c:pt idx="80079">
                  <c:v>-6.4786172392885498E-3</c:v>
                </c:pt>
                <c:pt idx="80080">
                  <c:v>-2.4350999042268501E-3</c:v>
                </c:pt>
                <c:pt idx="80081">
                  <c:v>-3.74468125750881E-3</c:v>
                </c:pt>
                <c:pt idx="80082">
                  <c:v>-2.2239401565071698E-3</c:v>
                </c:pt>
                <c:pt idx="80083">
                  <c:v>-3.9106658650573901E-3</c:v>
                </c:pt>
                <c:pt idx="80084">
                  <c:v>-5.2507098030998203E-3</c:v>
                </c:pt>
                <c:pt idx="80085">
                  <c:v>1.29318029940255E-2</c:v>
                </c:pt>
                <c:pt idx="80086">
                  <c:v>1.25090723777838E-2</c:v>
                </c:pt>
                <c:pt idx="80087">
                  <c:v>1.7839662041961801E-2</c:v>
                </c:pt>
                <c:pt idx="80088">
                  <c:v>1.6217605833280101E-2</c:v>
                </c:pt>
                <c:pt idx="80089">
                  <c:v>1.6933587938822301E-2</c:v>
                </c:pt>
                <c:pt idx="80090">
                  <c:v>2.28405093594801E-2</c:v>
                </c:pt>
                <c:pt idx="80091">
                  <c:v>0.14788865762155401</c:v>
                </c:pt>
                <c:pt idx="80092">
                  <c:v>4.9039237291513098E-2</c:v>
                </c:pt>
                <c:pt idx="80093">
                  <c:v>6.8010119763656396E-2</c:v>
                </c:pt>
                <c:pt idx="80094">
                  <c:v>7.2283160889468498E-2</c:v>
                </c:pt>
                <c:pt idx="80095">
                  <c:v>0.12008901249694801</c:v>
                </c:pt>
                <c:pt idx="80096">
                  <c:v>0.12562824815446899</c:v>
                </c:pt>
                <c:pt idx="80097">
                  <c:v>0.16364348036884899</c:v>
                </c:pt>
                <c:pt idx="80098">
                  <c:v>0.15887290120043701</c:v>
                </c:pt>
                <c:pt idx="80099">
                  <c:v>7.6430439675964704E-2</c:v>
                </c:pt>
                <c:pt idx="80100">
                  <c:v>5.4263992357985701E-2</c:v>
                </c:pt>
                <c:pt idx="80101">
                  <c:v>-4.9321408532956898E-2</c:v>
                </c:pt>
                <c:pt idx="80102">
                  <c:v>1.7732456028842901E-2</c:v>
                </c:pt>
                <c:pt idx="80103">
                  <c:v>0.10506249834039599</c:v>
                </c:pt>
                <c:pt idx="80104">
                  <c:v>0.114352973027756</c:v>
                </c:pt>
                <c:pt idx="80105">
                  <c:v>0.18515326487108799</c:v>
                </c:pt>
                <c:pt idx="80106">
                  <c:v>-3.6214192024612798E-3</c:v>
                </c:pt>
                <c:pt idx="80107">
                  <c:v>-1.23802480809658E-2</c:v>
                </c:pt>
                <c:pt idx="80108">
                  <c:v>-8.7067886439839894E-3</c:v>
                </c:pt>
                <c:pt idx="80109">
                  <c:v>-1.67943039276723E-2</c:v>
                </c:pt>
                <c:pt idx="80110">
                  <c:v>5.9398846672254799E-2</c:v>
                </c:pt>
                <c:pt idx="80111">
                  <c:v>6.1850428130158799E-2</c:v>
                </c:pt>
                <c:pt idx="80112">
                  <c:v>7.0410169675280798E-2</c:v>
                </c:pt>
                <c:pt idx="80113">
                  <c:v>6.3754406297841903E-2</c:v>
                </c:pt>
                <c:pt idx="80114">
                  <c:v>7.7455756245132304E-2</c:v>
                </c:pt>
                <c:pt idx="80115">
                  <c:v>7.7810788926532898E-2</c:v>
                </c:pt>
                <c:pt idx="80116">
                  <c:v>8.5520293911876599E-2</c:v>
                </c:pt>
                <c:pt idx="80117">
                  <c:v>8.7118814990084503E-2</c:v>
                </c:pt>
                <c:pt idx="80118">
                  <c:v>8.0973923974279202E-2</c:v>
                </c:pt>
                <c:pt idx="80119">
                  <c:v>7.4044533393825301E-2</c:v>
                </c:pt>
                <c:pt idx="80120">
                  <c:v>7.1387313181935502E-2</c:v>
                </c:pt>
                <c:pt idx="80121">
                  <c:v>7.0196518562025398E-2</c:v>
                </c:pt>
                <c:pt idx="80122">
                  <c:v>9.8945047215656695E-2</c:v>
                </c:pt>
                <c:pt idx="80123">
                  <c:v>0.11024075868703601</c:v>
                </c:pt>
                <c:pt idx="80124">
                  <c:v>0.113333683878826</c:v>
                </c:pt>
                <c:pt idx="80125">
                  <c:v>0.133471484705185</c:v>
                </c:pt>
                <c:pt idx="80126">
                  <c:v>0.14697598396238501</c:v>
                </c:pt>
                <c:pt idx="80127">
                  <c:v>2.8553185745708198E-2</c:v>
                </c:pt>
                <c:pt idx="80128">
                  <c:v>3.8778665734656402E-2</c:v>
                </c:pt>
                <c:pt idx="80129">
                  <c:v>2.98999167419149E-2</c:v>
                </c:pt>
                <c:pt idx="80130">
                  <c:v>3.0359269210362E-2</c:v>
                </c:pt>
                <c:pt idx="80131">
                  <c:v>-4.5174117587423603E-2</c:v>
                </c:pt>
                <c:pt idx="80132">
                  <c:v>1.39468957515929E-2</c:v>
                </c:pt>
                <c:pt idx="80133">
                  <c:v>1.0528266134139899E-3</c:v>
                </c:pt>
                <c:pt idx="80134">
                  <c:v>2.9416547690617099E-3</c:v>
                </c:pt>
                <c:pt idx="80135">
                  <c:v>1.92182499549864E-3</c:v>
                </c:pt>
                <c:pt idx="80136">
                  <c:v>1.1561697937801201E-2</c:v>
                </c:pt>
                <c:pt idx="80137">
                  <c:v>1.06690556748874E-2</c:v>
                </c:pt>
                <c:pt idx="80138">
                  <c:v>2.05465449978754E-2</c:v>
                </c:pt>
                <c:pt idx="80139">
                  <c:v>1.6834302711829601E-2</c:v>
                </c:pt>
                <c:pt idx="80140">
                  <c:v>1.47376230952516E-2</c:v>
                </c:pt>
                <c:pt idx="80141">
                  <c:v>1.18520972685867E-2</c:v>
                </c:pt>
                <c:pt idx="80142">
                  <c:v>3.66453128979944E-2</c:v>
                </c:pt>
                <c:pt idx="80143">
                  <c:v>5.4055651697629797E-2</c:v>
                </c:pt>
                <c:pt idx="80144">
                  <c:v>6.3320109530395394E-2</c:v>
                </c:pt>
                <c:pt idx="80145">
                  <c:v>6.8612921076460304E-2</c:v>
                </c:pt>
                <c:pt idx="80146">
                  <c:v>7.8364180624586693E-2</c:v>
                </c:pt>
                <c:pt idx="80147">
                  <c:v>7.3248786961078199E-2</c:v>
                </c:pt>
                <c:pt idx="80148">
                  <c:v>7.2804531448834503E-2</c:v>
                </c:pt>
                <c:pt idx="80149">
                  <c:v>7.3435500410198695E-2</c:v>
                </c:pt>
                <c:pt idx="80150">
                  <c:v>8.7781122683658203E-2</c:v>
                </c:pt>
                <c:pt idx="80151">
                  <c:v>8.8080158055515695E-2</c:v>
                </c:pt>
                <c:pt idx="80152">
                  <c:v>9.7900395521866898E-2</c:v>
                </c:pt>
                <c:pt idx="80153">
                  <c:v>9.1342615161527696E-2</c:v>
                </c:pt>
                <c:pt idx="80154">
                  <c:v>8.0824927986715894E-2</c:v>
                </c:pt>
                <c:pt idx="80155">
                  <c:v>8.1153624586697198E-2</c:v>
                </c:pt>
                <c:pt idx="80156">
                  <c:v>9.6988883010536098E-2</c:v>
                </c:pt>
                <c:pt idx="80157">
                  <c:v>-3.1334719367700402E-2</c:v>
                </c:pt>
                <c:pt idx="80158">
                  <c:v>-2.3571518978532598E-2</c:v>
                </c:pt>
                <c:pt idx="80159">
                  <c:v>-3.58818480216982E-2</c:v>
                </c:pt>
                <c:pt idx="80160">
                  <c:v>-2.4214081849035E-2</c:v>
                </c:pt>
                <c:pt idx="80161">
                  <c:v>-2.5081067352994799E-2</c:v>
                </c:pt>
                <c:pt idx="80162">
                  <c:v>-2.3468364326189199E-2</c:v>
                </c:pt>
                <c:pt idx="80163">
                  <c:v>-2.8865804179027899E-2</c:v>
                </c:pt>
                <c:pt idx="80164">
                  <c:v>-1.2233804978666701E-2</c:v>
                </c:pt>
                <c:pt idx="80165">
                  <c:v>-1.80273296317599E-2</c:v>
                </c:pt>
                <c:pt idx="80166">
                  <c:v>-1.8189533828233601E-2</c:v>
                </c:pt>
                <c:pt idx="80167">
                  <c:v>-1.85380299193709E-2</c:v>
                </c:pt>
                <c:pt idx="80168">
                  <c:v>2.2373284081973399E-3</c:v>
                </c:pt>
                <c:pt idx="80169" formatCode="0.00E+00">
                  <c:v>-7.0758005881477095E-4</c:v>
                </c:pt>
                <c:pt idx="80170">
                  <c:v>2.239501083355E-2</c:v>
                </c:pt>
                <c:pt idx="80171">
                  <c:v>1.59988034502744E-2</c:v>
                </c:pt>
                <c:pt idx="80172">
                  <c:v>1.59895690541926E-2</c:v>
                </c:pt>
                <c:pt idx="80173">
                  <c:v>1.1661185861845599E-2</c:v>
                </c:pt>
                <c:pt idx="80174">
                  <c:v>1.3199272756290599E-2</c:v>
                </c:pt>
                <c:pt idx="80175">
                  <c:v>3.6836048269368502E-3</c:v>
                </c:pt>
                <c:pt idx="80176">
                  <c:v>2.1823784081753402E-2</c:v>
                </c:pt>
                <c:pt idx="80177">
                  <c:v>4.7904378239718597E-2</c:v>
                </c:pt>
                <c:pt idx="80178">
                  <c:v>4.4440617623403698E-2</c:v>
                </c:pt>
                <c:pt idx="80179">
                  <c:v>3.8778668024747498E-2</c:v>
                </c:pt>
                <c:pt idx="80180">
                  <c:v>5.4680877907758302E-2</c:v>
                </c:pt>
                <c:pt idx="80181">
                  <c:v>5.50559379344863E-2</c:v>
                </c:pt>
                <c:pt idx="80182">
                  <c:v>7.3307367084264996E-2</c:v>
                </c:pt>
                <c:pt idx="80183">
                  <c:v>4.3193760934317503E-2</c:v>
                </c:pt>
                <c:pt idx="80184">
                  <c:v>5.63198110495952E-2</c:v>
                </c:pt>
                <c:pt idx="80185">
                  <c:v>3.5271459922016302E-2</c:v>
                </c:pt>
                <c:pt idx="80186">
                  <c:v>7.7304812490317704E-2</c:v>
                </c:pt>
                <c:pt idx="80187">
                  <c:v>7.0473511755764606E-2</c:v>
                </c:pt>
                <c:pt idx="80188">
                  <c:v>0.323584686851005</c:v>
                </c:pt>
                <c:pt idx="80189">
                  <c:v>0.30444950669772902</c:v>
                </c:pt>
                <c:pt idx="80190">
                  <c:v>0.37444795662320302</c:v>
                </c:pt>
                <c:pt idx="80191">
                  <c:v>0.36303050924145203</c:v>
                </c:pt>
                <c:pt idx="80192">
                  <c:v>0.40341836834734202</c:v>
                </c:pt>
                <c:pt idx="80193">
                  <c:v>0.43073746146866498</c:v>
                </c:pt>
                <c:pt idx="80194">
                  <c:v>0.51770142551934695</c:v>
                </c:pt>
                <c:pt idx="80195">
                  <c:v>0.48608317642249099</c:v>
                </c:pt>
                <c:pt idx="80196">
                  <c:v>0.49702557270213998</c:v>
                </c:pt>
                <c:pt idx="80197">
                  <c:v>0.49727299927390101</c:v>
                </c:pt>
                <c:pt idx="80198">
                  <c:v>0.50782027603237401</c:v>
                </c:pt>
                <c:pt idx="80199">
                  <c:v>0.50902971256372598</c:v>
                </c:pt>
                <c:pt idx="80200">
                  <c:v>0.49757279401155602</c:v>
                </c:pt>
                <c:pt idx="80201">
                  <c:v>0.51818265363998095</c:v>
                </c:pt>
                <c:pt idx="80202">
                  <c:v>0.52224467939533603</c:v>
                </c:pt>
                <c:pt idx="80203">
                  <c:v>0.50339024989400305</c:v>
                </c:pt>
                <c:pt idx="80204">
                  <c:v>0.495828655933161</c:v>
                </c:pt>
                <c:pt idx="80205">
                  <c:v>0</c:v>
                </c:pt>
                <c:pt idx="80206">
                  <c:v>-4.5418111212074397E-3</c:v>
                </c:pt>
                <c:pt idx="80207" formatCode="0.00E+00">
                  <c:v>-6.2903712587725202E-4</c:v>
                </c:pt>
                <c:pt idx="80208" formatCode="0.00E+00">
                  <c:v>-9.2767855194964E-5</c:v>
                </c:pt>
                <c:pt idx="80209">
                  <c:v>-2.90373615157757E-3</c:v>
                </c:pt>
                <c:pt idx="80210">
                  <c:v>-5.2008524959421499E-3</c:v>
                </c:pt>
                <c:pt idx="80211">
                  <c:v>-6.4106924332305503E-3</c:v>
                </c:pt>
                <c:pt idx="80212">
                  <c:v>-2.2507248650568801E-2</c:v>
                </c:pt>
                <c:pt idx="80213">
                  <c:v>5.7991923777558498E-2</c:v>
                </c:pt>
                <c:pt idx="80214">
                  <c:v>5.5670099850597003E-2</c:v>
                </c:pt>
                <c:pt idx="80215">
                  <c:v>5.4380493067701402E-2</c:v>
                </c:pt>
                <c:pt idx="80216">
                  <c:v>5.4157638081361897E-2</c:v>
                </c:pt>
                <c:pt idx="80217">
                  <c:v>3.43037282659217E-2</c:v>
                </c:pt>
                <c:pt idx="80218">
                  <c:v>2.9178186826139301E-2</c:v>
                </c:pt>
                <c:pt idx="80219">
                  <c:v>0.163805226946862</c:v>
                </c:pt>
                <c:pt idx="80220">
                  <c:v>0.14357233905650801</c:v>
                </c:pt>
                <c:pt idx="80221">
                  <c:v>0.148418785365869</c:v>
                </c:pt>
                <c:pt idx="80222">
                  <c:v>0.15760947411340201</c:v>
                </c:pt>
                <c:pt idx="80223">
                  <c:v>0.15811940076380401</c:v>
                </c:pt>
                <c:pt idx="80224">
                  <c:v>7.2040791520830904E-3</c:v>
                </c:pt>
                <c:pt idx="80225">
                  <c:v>1.15617894974417E-2</c:v>
                </c:pt>
                <c:pt idx="80226">
                  <c:v>7.7736841391395899E-3</c:v>
                </c:pt>
                <c:pt idx="80227">
                  <c:v>3.2129526125887299E-2</c:v>
                </c:pt>
                <c:pt idx="80228">
                  <c:v>2.0613009688742401E-2</c:v>
                </c:pt>
                <c:pt idx="80229">
                  <c:v>2.58107540934411E-2</c:v>
                </c:pt>
                <c:pt idx="80230">
                  <c:v>-3.2397748107642001E-3</c:v>
                </c:pt>
                <c:pt idx="80231" formatCode="0.00E+00">
                  <c:v>-6.9178761290999904E-4</c:v>
                </c:pt>
                <c:pt idx="80232">
                  <c:v>-9.0525240869343496E-3</c:v>
                </c:pt>
                <c:pt idx="80233">
                  <c:v>-8.7365845353519697E-3</c:v>
                </c:pt>
                <c:pt idx="80234">
                  <c:v>-1.7919851621979399E-2</c:v>
                </c:pt>
                <c:pt idx="80235">
                  <c:v>-2.0369027217889801E-2</c:v>
                </c:pt>
                <c:pt idx="80236">
                  <c:v>-4.5138066083953703E-2</c:v>
                </c:pt>
                <c:pt idx="80237">
                  <c:v>4.3488190512328499E-3</c:v>
                </c:pt>
                <c:pt idx="80238">
                  <c:v>-5.0889144142360898E-3</c:v>
                </c:pt>
                <c:pt idx="80239">
                  <c:v>2.0567104724986001E-2</c:v>
                </c:pt>
                <c:pt idx="80240">
                  <c:v>2.0055324677304299E-2</c:v>
                </c:pt>
                <c:pt idx="80241">
                  <c:v>0.14950617680664899</c:v>
                </c:pt>
                <c:pt idx="80242">
                  <c:v>0.18274401090362299</c:v>
                </c:pt>
                <c:pt idx="80243">
                  <c:v>0.22345008057966201</c:v>
                </c:pt>
                <c:pt idx="80244">
                  <c:v>0.24217645699328599</c:v>
                </c:pt>
                <c:pt idx="80245">
                  <c:v>0.19526490938916</c:v>
                </c:pt>
                <c:pt idx="80246">
                  <c:v>0.21091118544082299</c:v>
                </c:pt>
                <c:pt idx="80247">
                  <c:v>0.21368463248303601</c:v>
                </c:pt>
                <c:pt idx="80248">
                  <c:v>0.22151778660897101</c:v>
                </c:pt>
                <c:pt idx="80249">
                  <c:v>0.24916157041648199</c:v>
                </c:pt>
                <c:pt idx="80250">
                  <c:v>0.24464995234172601</c:v>
                </c:pt>
                <c:pt idx="80251">
                  <c:v>0.18775144434284</c:v>
                </c:pt>
                <c:pt idx="80252">
                  <c:v>0.218403613095799</c:v>
                </c:pt>
                <c:pt idx="80253">
                  <c:v>0.215751574675622</c:v>
                </c:pt>
                <c:pt idx="80254">
                  <c:v>0.222708352481539</c:v>
                </c:pt>
                <c:pt idx="80255">
                  <c:v>0.17505785155574799</c:v>
                </c:pt>
                <c:pt idx="80256">
                  <c:v>0.187320323404288</c:v>
                </c:pt>
                <c:pt idx="80257">
                  <c:v>0.20074970241457599</c:v>
                </c:pt>
                <c:pt idx="80258">
                  <c:v>0.22500921402333901</c:v>
                </c:pt>
                <c:pt idx="80259">
                  <c:v>0.33659423092445101</c:v>
                </c:pt>
                <c:pt idx="80260">
                  <c:v>0.348762477573621</c:v>
                </c:pt>
                <c:pt idx="80261">
                  <c:v>0.37568466944554901</c:v>
                </c:pt>
                <c:pt idx="80262">
                  <c:v>0.39387797897392601</c:v>
                </c:pt>
                <c:pt idx="80263">
                  <c:v>0.53929627889385601</c:v>
                </c:pt>
                <c:pt idx="80264">
                  <c:v>0.54551578972964299</c:v>
                </c:pt>
                <c:pt idx="80265">
                  <c:v>0.61484616407702797</c:v>
                </c:pt>
                <c:pt idx="80266">
                  <c:v>0.60105326102012302</c:v>
                </c:pt>
                <c:pt idx="80267">
                  <c:v>0.56686364765629205</c:v>
                </c:pt>
                <c:pt idx="80268">
                  <c:v>0.55603714379648905</c:v>
                </c:pt>
                <c:pt idx="80269">
                  <c:v>0.55052430321939805</c:v>
                </c:pt>
                <c:pt idx="80270">
                  <c:v>0.53933872027399798</c:v>
                </c:pt>
                <c:pt idx="80271">
                  <c:v>0.58568835936630304</c:v>
                </c:pt>
                <c:pt idx="80272">
                  <c:v>0.59936430676908503</c:v>
                </c:pt>
                <c:pt idx="80273">
                  <c:v>0.57985072601760101</c:v>
                </c:pt>
                <c:pt idx="80274">
                  <c:v>0.57254363309395595</c:v>
                </c:pt>
                <c:pt idx="80275">
                  <c:v>0.66297350750223505</c:v>
                </c:pt>
                <c:pt idx="80276">
                  <c:v>0.67167815234878103</c:v>
                </c:pt>
                <c:pt idx="80277">
                  <c:v>0.64841476206589799</c:v>
                </c:pt>
                <c:pt idx="80278">
                  <c:v>0.64923968883939698</c:v>
                </c:pt>
                <c:pt idx="80279">
                  <c:v>0.63602712753496604</c:v>
                </c:pt>
                <c:pt idx="80280">
                  <c:v>0.72409705373864097</c:v>
                </c:pt>
                <c:pt idx="80281">
                  <c:v>0.72131997248610003</c:v>
                </c:pt>
                <c:pt idx="80282">
                  <c:v>0.69085615767384501</c:v>
                </c:pt>
                <c:pt idx="80283">
                  <c:v>0.678675919505626</c:v>
                </c:pt>
                <c:pt idx="80284">
                  <c:v>0.81079499380656705</c:v>
                </c:pt>
                <c:pt idx="80285">
                  <c:v>0.80627391740052001</c:v>
                </c:pt>
                <c:pt idx="80286">
                  <c:v>0.82018445599461198</c:v>
                </c:pt>
                <c:pt idx="80287">
                  <c:v>0.84723372206067804</c:v>
                </c:pt>
                <c:pt idx="80288">
                  <c:v>0.87684508332531097</c:v>
                </c:pt>
                <c:pt idx="80289">
                  <c:v>0.88771697520708504</c:v>
                </c:pt>
                <c:pt idx="80290">
                  <c:v>0.89292340608216803</c:v>
                </c:pt>
                <c:pt idx="80291">
                  <c:v>0.89586156743981205</c:v>
                </c:pt>
                <c:pt idx="80292">
                  <c:v>0.90631354776075301</c:v>
                </c:pt>
                <c:pt idx="80293">
                  <c:v>0.95504774894546496</c:v>
                </c:pt>
                <c:pt idx="80294">
                  <c:v>0.95542148824858997</c:v>
                </c:pt>
                <c:pt idx="80295">
                  <c:v>0.94132151987986401</c:v>
                </c:pt>
                <c:pt idx="80296">
                  <c:v>0.94083172357450096</c:v>
                </c:pt>
                <c:pt idx="80297">
                  <c:v>0.95994864433265503</c:v>
                </c:pt>
                <c:pt idx="80298">
                  <c:v>0.95682093025761095</c:v>
                </c:pt>
                <c:pt idx="80299">
                  <c:v>0.95110939193169297</c:v>
                </c:pt>
                <c:pt idx="80300">
                  <c:v>0.95150729726255001</c:v>
                </c:pt>
                <c:pt idx="80301">
                  <c:v>0.95005008349703401</c:v>
                </c:pt>
                <c:pt idx="80302">
                  <c:v>0.94347805802657103</c:v>
                </c:pt>
                <c:pt idx="80303">
                  <c:v>0.94820002625663002</c:v>
                </c:pt>
                <c:pt idx="80304">
                  <c:v>0.94861521348479605</c:v>
                </c:pt>
                <c:pt idx="80305">
                  <c:v>0.95293833314575305</c:v>
                </c:pt>
                <c:pt idx="80306">
                  <c:v>0.96236798042833904</c:v>
                </c:pt>
                <c:pt idx="80307">
                  <c:v>0.97967128201749698</c:v>
                </c:pt>
                <c:pt idx="80308">
                  <c:v>0.97188444150499598</c:v>
                </c:pt>
                <c:pt idx="80309">
                  <c:v>0.97186993634762597</c:v>
                </c:pt>
                <c:pt idx="80310">
                  <c:v>0.97943379302631794</c:v>
                </c:pt>
                <c:pt idx="80311">
                  <c:v>0.96945617171779297</c:v>
                </c:pt>
                <c:pt idx="80312">
                  <c:v>0.98087673336563297</c:v>
                </c:pt>
                <c:pt idx="80313">
                  <c:v>0.98088412023957805</c:v>
                </c:pt>
                <c:pt idx="80314">
                  <c:v>0.98890381989703302</c:v>
                </c:pt>
                <c:pt idx="80315">
                  <c:v>0.98890048437045996</c:v>
                </c:pt>
                <c:pt idx="80316">
                  <c:v>0.99343245282558201</c:v>
                </c:pt>
                <c:pt idx="80317">
                  <c:v>0.99348504171938801</c:v>
                </c:pt>
                <c:pt idx="80318">
                  <c:v>0.99012207927068696</c:v>
                </c:pt>
                <c:pt idx="80319">
                  <c:v>0.99019683860278995</c:v>
                </c:pt>
                <c:pt idx="80320">
                  <c:v>1</c:v>
                </c:pt>
                <c:pt idx="80321">
                  <c:v>-4.0958275904887601E-3</c:v>
                </c:pt>
                <c:pt idx="80322">
                  <c:v>1.70494587544745E-3</c:v>
                </c:pt>
                <c:pt idx="80323">
                  <c:v>-4.1093430838921004E-3</c:v>
                </c:pt>
                <c:pt idx="80324" formatCode="0.00E+00">
                  <c:v>9.3359176073404195E-4</c:v>
                </c:pt>
                <c:pt idx="80325">
                  <c:v>-1.4470545496015201E-2</c:v>
                </c:pt>
                <c:pt idx="80326">
                  <c:v>-1.06213251265008E-2</c:v>
                </c:pt>
                <c:pt idx="80327">
                  <c:v>-1.8547715708702998E-2</c:v>
                </c:pt>
                <c:pt idx="80328">
                  <c:v>-2.5240119625534501E-2</c:v>
                </c:pt>
                <c:pt idx="80329">
                  <c:v>-6.4761978476313597E-2</c:v>
                </c:pt>
                <c:pt idx="80330">
                  <c:v>-6.3124945646203898E-2</c:v>
                </c:pt>
                <c:pt idx="80331">
                  <c:v>-6.2297470900786599E-2</c:v>
                </c:pt>
                <c:pt idx="80332">
                  <c:v>-4.6386606946228398E-2</c:v>
                </c:pt>
                <c:pt idx="80333">
                  <c:v>-4.1075706157442E-2</c:v>
                </c:pt>
                <c:pt idx="80334">
                  <c:v>8.9139631630945591E-3</c:v>
                </c:pt>
                <c:pt idx="80335">
                  <c:v>-4.3539592965989103E-2</c:v>
                </c:pt>
                <c:pt idx="80336">
                  <c:v>7.7992356792002199E-2</c:v>
                </c:pt>
                <c:pt idx="80337">
                  <c:v>8.7614763805036799E-2</c:v>
                </c:pt>
                <c:pt idx="80338">
                  <c:v>9.6953510837503906E-2</c:v>
                </c:pt>
                <c:pt idx="80339">
                  <c:v>0.103764409453418</c:v>
                </c:pt>
                <c:pt idx="80340">
                  <c:v>0.127405481266086</c:v>
                </c:pt>
                <c:pt idx="80341">
                  <c:v>6.4289677673126697E-2</c:v>
                </c:pt>
                <c:pt idx="80342">
                  <c:v>6.4465578669870405E-2</c:v>
                </c:pt>
                <c:pt idx="80343">
                  <c:v>8.0446586692108593E-2</c:v>
                </c:pt>
                <c:pt idx="80344">
                  <c:v>8.8967112320574998E-2</c:v>
                </c:pt>
                <c:pt idx="80345">
                  <c:v>8.8967112320574998E-2</c:v>
                </c:pt>
                <c:pt idx="80346">
                  <c:v>0.19330272366089801</c:v>
                </c:pt>
                <c:pt idx="80347">
                  <c:v>0.17136293416387399</c:v>
                </c:pt>
                <c:pt idx="80348">
                  <c:v>0.22023332407507401</c:v>
                </c:pt>
                <c:pt idx="80349">
                  <c:v>0.21409252666748199</c:v>
                </c:pt>
                <c:pt idx="80350">
                  <c:v>0.25978575609478799</c:v>
                </c:pt>
                <c:pt idx="80351">
                  <c:v>0.242044428797206</c:v>
                </c:pt>
                <c:pt idx="80352">
                  <c:v>0.30383541618456</c:v>
                </c:pt>
                <c:pt idx="80353">
                  <c:v>0.31128743934435599</c:v>
                </c:pt>
                <c:pt idx="80354">
                  <c:v>0.356719676787147</c:v>
                </c:pt>
                <c:pt idx="80355">
                  <c:v>0.37164819309389002</c:v>
                </c:pt>
                <c:pt idx="80356">
                  <c:v>0.45242804089622701</c:v>
                </c:pt>
                <c:pt idx="80357">
                  <c:v>0.47581421741747398</c:v>
                </c:pt>
                <c:pt idx="80358">
                  <c:v>0.47977094691960898</c:v>
                </c:pt>
                <c:pt idx="80359">
                  <c:v>0.52197803806424703</c:v>
                </c:pt>
                <c:pt idx="80360">
                  <c:v>0.53305145293833001</c:v>
                </c:pt>
                <c:pt idx="80361">
                  <c:v>0.59158935127732304</c:v>
                </c:pt>
                <c:pt idx="80362">
                  <c:v>0.59172248572446096</c:v>
                </c:pt>
                <c:pt idx="80363">
                  <c:v>0.59154406556060601</c:v>
                </c:pt>
                <c:pt idx="80364">
                  <c:v>0.57975800392559196</c:v>
                </c:pt>
                <c:pt idx="80365">
                  <c:v>-9.0002174630039403E-3</c:v>
                </c:pt>
                <c:pt idx="80366">
                  <c:v>-8.3773215509701498E-3</c:v>
                </c:pt>
                <c:pt idx="80367">
                  <c:v>-9.5072805184672707E-3</c:v>
                </c:pt>
                <c:pt idx="80368">
                  <c:v>-6.7372428443992398E-3</c:v>
                </c:pt>
                <c:pt idx="80369">
                  <c:v>-1.1882647675307299E-2</c:v>
                </c:pt>
                <c:pt idx="80370">
                  <c:v>-7.5232936162288296E-3</c:v>
                </c:pt>
                <c:pt idx="80371">
                  <c:v>-1.2701941436289201E-2</c:v>
                </c:pt>
                <c:pt idx="80372">
                  <c:v>-9.9338362183596304E-3</c:v>
                </c:pt>
                <c:pt idx="80373">
                  <c:v>-2.2955591935571899E-2</c:v>
                </c:pt>
                <c:pt idx="80374">
                  <c:v>-2.3084557968301601E-2</c:v>
                </c:pt>
                <c:pt idx="80375">
                  <c:v>-1.83250388750959E-2</c:v>
                </c:pt>
                <c:pt idx="80376">
                  <c:v>-9.6837057847831698E-3</c:v>
                </c:pt>
                <c:pt idx="80377">
                  <c:v>-1.9474477249965001E-2</c:v>
                </c:pt>
                <c:pt idx="80378">
                  <c:v>-1.6639542695996601E-2</c:v>
                </c:pt>
                <c:pt idx="80379">
                  <c:v>-1.65156122942096E-2</c:v>
                </c:pt>
                <c:pt idx="80380">
                  <c:v>-1.65156122942096E-2</c:v>
                </c:pt>
                <c:pt idx="80381">
                  <c:v>-3.9434776078050598E-2</c:v>
                </c:pt>
                <c:pt idx="80382">
                  <c:v>-4.0244395391315801E-2</c:v>
                </c:pt>
                <c:pt idx="80383">
                  <c:v>-5.0350581148166498E-2</c:v>
                </c:pt>
                <c:pt idx="80384">
                  <c:v>-4.8269985715063399E-2</c:v>
                </c:pt>
                <c:pt idx="80385">
                  <c:v>-4.69193840713917E-2</c:v>
                </c:pt>
                <c:pt idx="80386">
                  <c:v>-4.5183245388320303E-2</c:v>
                </c:pt>
                <c:pt idx="80387">
                  <c:v>-6.1169370379033597E-2</c:v>
                </c:pt>
                <c:pt idx="80388">
                  <c:v>-5.9034085699741501E-2</c:v>
                </c:pt>
                <c:pt idx="80389">
                  <c:v>-7.0940262628087503E-3</c:v>
                </c:pt>
                <c:pt idx="80390">
                  <c:v>1.0860289799526E-2</c:v>
                </c:pt>
                <c:pt idx="80391">
                  <c:v>9.9314857677310596E-3</c:v>
                </c:pt>
                <c:pt idx="80392">
                  <c:v>1.56706618819972E-2</c:v>
                </c:pt>
                <c:pt idx="80393">
                  <c:v>1.29785404389404E-2</c:v>
                </c:pt>
                <c:pt idx="80394">
                  <c:v>1.4823126309992199E-2</c:v>
                </c:pt>
                <c:pt idx="80395">
                  <c:v>1.2066275529627401E-2</c:v>
                </c:pt>
                <c:pt idx="80396">
                  <c:v>3.3845570786330298E-2</c:v>
                </c:pt>
                <c:pt idx="80397">
                  <c:v>2.9834649216174201E-2</c:v>
                </c:pt>
                <c:pt idx="80398">
                  <c:v>1.7862422349475202E-2</c:v>
                </c:pt>
                <c:pt idx="80399">
                  <c:v>1.36562517824296E-2</c:v>
                </c:pt>
                <c:pt idx="80400">
                  <c:v>3.8927056914100901E-2</c:v>
                </c:pt>
                <c:pt idx="80401">
                  <c:v>3.9141423747130102E-2</c:v>
                </c:pt>
                <c:pt idx="80402">
                  <c:v>5.2097310654319398E-2</c:v>
                </c:pt>
                <c:pt idx="80403">
                  <c:v>5.2607221127356399E-2</c:v>
                </c:pt>
                <c:pt idx="80404">
                  <c:v>6.0606261460720297E-2</c:v>
                </c:pt>
                <c:pt idx="80405">
                  <c:v>5.7066761746181499E-2</c:v>
                </c:pt>
                <c:pt idx="80406">
                  <c:v>6.12967350200464E-2</c:v>
                </c:pt>
                <c:pt idx="80407">
                  <c:v>8.2874371827313498E-2</c:v>
                </c:pt>
                <c:pt idx="80408">
                  <c:v>8.7553023583755801E-2</c:v>
                </c:pt>
                <c:pt idx="80409">
                  <c:v>4.4393020383131698E-2</c:v>
                </c:pt>
                <c:pt idx="80410">
                  <c:v>6.3199286744683697E-2</c:v>
                </c:pt>
                <c:pt idx="80411">
                  <c:v>4.7679325417660602E-2</c:v>
                </c:pt>
                <c:pt idx="80412">
                  <c:v>5.76039008207134E-2</c:v>
                </c:pt>
                <c:pt idx="80413">
                  <c:v>4.7854987289747797E-2</c:v>
                </c:pt>
                <c:pt idx="80414">
                  <c:v>6.3677102906795E-2</c:v>
                </c:pt>
                <c:pt idx="80415">
                  <c:v>6.8661486476722502E-2</c:v>
                </c:pt>
                <c:pt idx="80416">
                  <c:v>0.16541652304006199</c:v>
                </c:pt>
                <c:pt idx="80417">
                  <c:v>0.15431336310015101</c:v>
                </c:pt>
                <c:pt idx="80418">
                  <c:v>0.13885638059227501</c:v>
                </c:pt>
                <c:pt idx="80419">
                  <c:v>0.14037397479921199</c:v>
                </c:pt>
                <c:pt idx="80420">
                  <c:v>0.15475462860051301</c:v>
                </c:pt>
                <c:pt idx="80421">
                  <c:v>0.158796203916104</c:v>
                </c:pt>
                <c:pt idx="80422">
                  <c:v>0.17914775851081</c:v>
                </c:pt>
                <c:pt idx="80423">
                  <c:v>0.242896153203396</c:v>
                </c:pt>
                <c:pt idx="80424">
                  <c:v>0.263639710822825</c:v>
                </c:pt>
                <c:pt idx="80425">
                  <c:v>2.0564320170357801E-2</c:v>
                </c:pt>
                <c:pt idx="80426">
                  <c:v>2.6637676089016502E-2</c:v>
                </c:pt>
                <c:pt idx="80427">
                  <c:v>3.3354481070708E-2</c:v>
                </c:pt>
                <c:pt idx="80428">
                  <c:v>3.2567383499175297E-2</c:v>
                </c:pt>
                <c:pt idx="80429">
                  <c:v>9.5884461554078801E-2</c:v>
                </c:pt>
                <c:pt idx="80430">
                  <c:v>0.10020124630657901</c:v>
                </c:pt>
                <c:pt idx="80431">
                  <c:v>9.6619654979272093E-2</c:v>
                </c:pt>
                <c:pt idx="80432">
                  <c:v>9.5111034886378107E-2</c:v>
                </c:pt>
                <c:pt idx="80433">
                  <c:v>0.105281017627312</c:v>
                </c:pt>
                <c:pt idx="80434">
                  <c:v>0.107815548119767</c:v>
                </c:pt>
                <c:pt idx="80435">
                  <c:v>0.114711418562043</c:v>
                </c:pt>
                <c:pt idx="80436">
                  <c:v>0.105970216244681</c:v>
                </c:pt>
                <c:pt idx="80437">
                  <c:v>0.198417827171913</c:v>
                </c:pt>
                <c:pt idx="80438">
                  <c:v>7.8971293501811396E-2</c:v>
                </c:pt>
                <c:pt idx="80439">
                  <c:v>9.2383404506413094E-2</c:v>
                </c:pt>
                <c:pt idx="80440">
                  <c:v>9.8769126184622802E-2</c:v>
                </c:pt>
                <c:pt idx="80441">
                  <c:v>0.11038767305787101</c:v>
                </c:pt>
                <c:pt idx="80442">
                  <c:v>4.8485828316940399E-2</c:v>
                </c:pt>
                <c:pt idx="80443">
                  <c:v>8.5466981719636501E-2</c:v>
                </c:pt>
                <c:pt idx="80444">
                  <c:v>-2.1636185203527801E-2</c:v>
                </c:pt>
                <c:pt idx="80445">
                  <c:v>-2.11152391800997E-2</c:v>
                </c:pt>
                <c:pt idx="80446">
                  <c:v>-6.6269187106522395E-2</c:v>
                </c:pt>
                <c:pt idx="80447">
                  <c:v>0.136849715614768</c:v>
                </c:pt>
                <c:pt idx="80448">
                  <c:v>0.10211896414311</c:v>
                </c:pt>
                <c:pt idx="80449">
                  <c:v>0.16782990577738799</c:v>
                </c:pt>
                <c:pt idx="80450">
                  <c:v>0.176496691677205</c:v>
                </c:pt>
                <c:pt idx="80451">
                  <c:v>0.199542382751773</c:v>
                </c:pt>
                <c:pt idx="80452">
                  <c:v>0.21936857371198901</c:v>
                </c:pt>
                <c:pt idx="80453">
                  <c:v>0.36657415919372999</c:v>
                </c:pt>
                <c:pt idx="80454">
                  <c:v>0.34883165507053898</c:v>
                </c:pt>
                <c:pt idx="80455">
                  <c:v>0.29807199727889799</c:v>
                </c:pt>
                <c:pt idx="80456">
                  <c:v>0.37789322479375398</c:v>
                </c:pt>
                <c:pt idx="80457">
                  <c:v>0.54860780792452801</c:v>
                </c:pt>
                <c:pt idx="80458">
                  <c:v>0.53642278260231901</c:v>
                </c:pt>
                <c:pt idx="80459">
                  <c:v>0.56316978853420496</c:v>
                </c:pt>
                <c:pt idx="80460">
                  <c:v>0.284002883569347</c:v>
                </c:pt>
                <c:pt idx="80461">
                  <c:v>0.30660173650861999</c:v>
                </c:pt>
                <c:pt idx="80462">
                  <c:v>0.32138317836060198</c:v>
                </c:pt>
                <c:pt idx="80463">
                  <c:v>0.40874431602193301</c:v>
                </c:pt>
                <c:pt idx="80464">
                  <c:v>0.442839727342004</c:v>
                </c:pt>
                <c:pt idx="80465">
                  <c:v>0.46678960098045502</c:v>
                </c:pt>
                <c:pt idx="80466">
                  <c:v>-1.27545186102475E-2</c:v>
                </c:pt>
                <c:pt idx="80467">
                  <c:v>-2.1276413290245599E-2</c:v>
                </c:pt>
                <c:pt idx="80468">
                  <c:v>-1.4213335167476001E-2</c:v>
                </c:pt>
                <c:pt idx="80469">
                  <c:v>-2.4477648714645799E-2</c:v>
                </c:pt>
                <c:pt idx="80470" formatCode="0.00E+00">
                  <c:v>-9.7018721883834703E-4</c:v>
                </c:pt>
                <c:pt idx="80471">
                  <c:v>-8.0533716652426701E-3</c:v>
                </c:pt>
                <c:pt idx="80472">
                  <c:v>-4.5359778626716798E-3</c:v>
                </c:pt>
                <c:pt idx="80473">
                  <c:v>-1.12001555033796E-2</c:v>
                </c:pt>
                <c:pt idx="80474">
                  <c:v>3.05270768405521E-2</c:v>
                </c:pt>
                <c:pt idx="80475">
                  <c:v>3.2903191139906397E-2</c:v>
                </c:pt>
                <c:pt idx="80476">
                  <c:v>3.8818291164331699E-2</c:v>
                </c:pt>
                <c:pt idx="80477">
                  <c:v>-4.8162829786229502E-2</c:v>
                </c:pt>
                <c:pt idx="80478">
                  <c:v>-3.7321817522444303E-2</c:v>
                </c:pt>
                <c:pt idx="80479">
                  <c:v>-4.5036386150105301E-2</c:v>
                </c:pt>
                <c:pt idx="80480">
                  <c:v>-4.5858768363369502E-2</c:v>
                </c:pt>
                <c:pt idx="80481">
                  <c:v>-7.1191249433451606E-2</c:v>
                </c:pt>
                <c:pt idx="80482">
                  <c:v>-6.8929485016205799E-2</c:v>
                </c:pt>
                <c:pt idx="80483">
                  <c:v>-0.13058736920678601</c:v>
                </c:pt>
                <c:pt idx="80484">
                  <c:v>-0.12167027263644301</c:v>
                </c:pt>
                <c:pt idx="80485">
                  <c:v>-0.159306717098916</c:v>
                </c:pt>
                <c:pt idx="80486">
                  <c:v>-0.145327339708686</c:v>
                </c:pt>
                <c:pt idx="80487">
                  <c:v>-0.14177427947822099</c:v>
                </c:pt>
                <c:pt idx="80488">
                  <c:v>-3.38551622184795E-2</c:v>
                </c:pt>
                <c:pt idx="80489">
                  <c:v>-4.3059292469465403E-2</c:v>
                </c:pt>
                <c:pt idx="80490">
                  <c:v>9.84973924653995E-2</c:v>
                </c:pt>
                <c:pt idx="80491">
                  <c:v>3.0462552448278198E-3</c:v>
                </c:pt>
                <c:pt idx="80492">
                  <c:v>8.99009766489022E-3</c:v>
                </c:pt>
                <c:pt idx="80493">
                  <c:v>4.1908740661582497E-3</c:v>
                </c:pt>
                <c:pt idx="80494">
                  <c:v>7.7164068579518297E-3</c:v>
                </c:pt>
                <c:pt idx="80495">
                  <c:v>2.9177379908074102E-3</c:v>
                </c:pt>
                <c:pt idx="80496">
                  <c:v>8.1283406498833203E-3</c:v>
                </c:pt>
                <c:pt idx="80497">
                  <c:v>-9.8305416329659501E-2</c:v>
                </c:pt>
                <c:pt idx="80498">
                  <c:v>5.2171054856820998E-2</c:v>
                </c:pt>
                <c:pt idx="80499">
                  <c:v>-8.2568431402627596E-3</c:v>
                </c:pt>
                <c:pt idx="80500">
                  <c:v>-2.1368598660367298E-3</c:v>
                </c:pt>
                <c:pt idx="80501">
                  <c:v>-3.00011746441364E-3</c:v>
                </c:pt>
                <c:pt idx="80502" formatCode="0.00E+00">
                  <c:v>-2.0045171329696699E-5</c:v>
                </c:pt>
                <c:pt idx="80503">
                  <c:v>-2.9579722536523501E-3</c:v>
                </c:pt>
                <c:pt idx="80504">
                  <c:v>-1.4707471576520499E-3</c:v>
                </c:pt>
                <c:pt idx="80505">
                  <c:v>-4.8759691142277097E-3</c:v>
                </c:pt>
                <c:pt idx="80506">
                  <c:v>-9.8733092638543206E-3</c:v>
                </c:pt>
                <c:pt idx="80507">
                  <c:v>-1.4772044907233901E-2</c:v>
                </c:pt>
                <c:pt idx="80508" formatCode="0.00E+00">
                  <c:v>4.9720210788617404E-4</c:v>
                </c:pt>
                <c:pt idx="80509">
                  <c:v>-7.5436160752724496E-2</c:v>
                </c:pt>
                <c:pt idx="80510">
                  <c:v>-8.1184215941860899E-2</c:v>
                </c:pt>
                <c:pt idx="80511">
                  <c:v>-6.0910907900255599E-2</c:v>
                </c:pt>
                <c:pt idx="80512">
                  <c:v>-6.2082521098743002E-2</c:v>
                </c:pt>
                <c:pt idx="80513">
                  <c:v>-6.8602901917957398E-2</c:v>
                </c:pt>
                <c:pt idx="80514">
                  <c:v>-5.88098938049657E-2</c:v>
                </c:pt>
                <c:pt idx="80515">
                  <c:v>-5.9412122978810399E-2</c:v>
                </c:pt>
                <c:pt idx="80516">
                  <c:v>-3.9483629114305398E-2</c:v>
                </c:pt>
                <c:pt idx="80517">
                  <c:v>-4.5356712766127801E-2</c:v>
                </c:pt>
                <c:pt idx="80518">
                  <c:v>-4.9628382967564298E-2</c:v>
                </c:pt>
                <c:pt idx="80519">
                  <c:v>-5.3941194076565002E-2</c:v>
                </c:pt>
                <c:pt idx="80520">
                  <c:v>-3.1767810402692297E-2</c:v>
                </c:pt>
                <c:pt idx="80521">
                  <c:v>-3.2623092943595701E-2</c:v>
                </c:pt>
                <c:pt idx="80522">
                  <c:v>-1.2303180181320201E-2</c:v>
                </c:pt>
                <c:pt idx="80523">
                  <c:v>-1.89300582054658E-2</c:v>
                </c:pt>
                <c:pt idx="80524">
                  <c:v>-2.2569590998952501E-2</c:v>
                </c:pt>
                <c:pt idx="80525">
                  <c:v>-2.6328291726299899E-2</c:v>
                </c:pt>
                <c:pt idx="80526">
                  <c:v>-2.21203410096972E-2</c:v>
                </c:pt>
                <c:pt idx="80527">
                  <c:v>6.20089094370213E-3</c:v>
                </c:pt>
                <c:pt idx="80528">
                  <c:v>2.6050760967964898E-2</c:v>
                </c:pt>
                <c:pt idx="80529">
                  <c:v>2.64835166991048E-2</c:v>
                </c:pt>
                <c:pt idx="80530">
                  <c:v>3.9785801641349199E-2</c:v>
                </c:pt>
                <c:pt idx="80531">
                  <c:v>3.3471843031285198E-2</c:v>
                </c:pt>
                <c:pt idx="80532">
                  <c:v>5.2676774980047997E-2</c:v>
                </c:pt>
                <c:pt idx="80533">
                  <c:v>5.5609575155524497E-2</c:v>
                </c:pt>
                <c:pt idx="80534">
                  <c:v>8.6367061601912098E-2</c:v>
                </c:pt>
                <c:pt idx="80535">
                  <c:v>4.8354241235115801E-2</c:v>
                </c:pt>
                <c:pt idx="80536">
                  <c:v>5.1232444690268303E-2</c:v>
                </c:pt>
                <c:pt idx="80537">
                  <c:v>5.6260052878862099E-2</c:v>
                </c:pt>
                <c:pt idx="80538">
                  <c:v>8.4168847790778004E-2</c:v>
                </c:pt>
                <c:pt idx="80539">
                  <c:v>-4.5830276878702197E-2</c:v>
                </c:pt>
                <c:pt idx="80540">
                  <c:v>-2.23085613574058E-2</c:v>
                </c:pt>
                <c:pt idx="80541">
                  <c:v>-4.2975885616583102E-2</c:v>
                </c:pt>
                <c:pt idx="80542">
                  <c:v>-3.7989104833548698E-2</c:v>
                </c:pt>
                <c:pt idx="80543">
                  <c:v>-8.1767365949090204E-2</c:v>
                </c:pt>
                <c:pt idx="80544">
                  <c:v>-0.13124321322327101</c:v>
                </c:pt>
                <c:pt idx="80545">
                  <c:v>-0.177238684820438</c:v>
                </c:pt>
                <c:pt idx="80546">
                  <c:v>-0.150041888140302</c:v>
                </c:pt>
                <c:pt idx="80547">
                  <c:v>1.0528266134139899E-3</c:v>
                </c:pt>
                <c:pt idx="80548">
                  <c:v>5.2152792175197398E-3</c:v>
                </c:pt>
                <c:pt idx="80549" formatCode="0.00E+00">
                  <c:v>-9.2404700111847705E-5</c:v>
                </c:pt>
                <c:pt idx="80550">
                  <c:v>4.3688792459695104E-3</c:v>
                </c:pt>
                <c:pt idx="80551">
                  <c:v>-1.22262643142723E-3</c:v>
                </c:pt>
                <c:pt idx="80552">
                  <c:v>6.0671994573238096E-3</c:v>
                </c:pt>
                <c:pt idx="80553">
                  <c:v>9.5358348979055398E-3</c:v>
                </c:pt>
                <c:pt idx="80554">
                  <c:v>1.4877991254744901E-2</c:v>
                </c:pt>
                <c:pt idx="80555">
                  <c:v>-6.1143822067419801E-3</c:v>
                </c:pt>
                <c:pt idx="80556">
                  <c:v>3.7459605144571403E-2</c:v>
                </c:pt>
                <c:pt idx="80557">
                  <c:v>4.4342918613664101E-2</c:v>
                </c:pt>
                <c:pt idx="80558">
                  <c:v>3.8982363846804702E-2</c:v>
                </c:pt>
                <c:pt idx="80559">
                  <c:v>-3.4257140255888798E-3</c:v>
                </c:pt>
                <c:pt idx="80560">
                  <c:v>0.16840201269247301</c:v>
                </c:pt>
                <c:pt idx="80561">
                  <c:v>-6.9076775899661299E-3</c:v>
                </c:pt>
                <c:pt idx="80562">
                  <c:v>-1.4499394906978E-2</c:v>
                </c:pt>
                <c:pt idx="80563">
                  <c:v>-2.17557452016423E-2</c:v>
                </c:pt>
                <c:pt idx="80564">
                  <c:v>-2.1881511788789599E-2</c:v>
                </c:pt>
                <c:pt idx="80565">
                  <c:v>-3.1676319890416998E-2</c:v>
                </c:pt>
                <c:pt idx="80566">
                  <c:v>-3.3797586952554103E-2</c:v>
                </c:pt>
                <c:pt idx="80567">
                  <c:v>-9.6011381240633506E-2</c:v>
                </c:pt>
                <c:pt idx="80568">
                  <c:v>-1.6010633168933999E-2</c:v>
                </c:pt>
                <c:pt idx="80569">
                  <c:v>-3.5762308865433502E-2</c:v>
                </c:pt>
                <c:pt idx="80570">
                  <c:v>9.8990689091862094E-2</c:v>
                </c:pt>
                <c:pt idx="80571">
                  <c:v>7.6169971756878396E-2</c:v>
                </c:pt>
                <c:pt idx="80572">
                  <c:v>0.154856307504392</c:v>
                </c:pt>
                <c:pt idx="80573">
                  <c:v>0.15745716971018001</c:v>
                </c:pt>
                <c:pt idx="80574">
                  <c:v>0.20407820573840599</c:v>
                </c:pt>
                <c:pt idx="80575">
                  <c:v>0.21632886575509599</c:v>
                </c:pt>
                <c:pt idx="80576">
                  <c:v>0.24931688942358801</c:v>
                </c:pt>
                <c:pt idx="80577">
                  <c:v>7.7472367486141502E-2</c:v>
                </c:pt>
                <c:pt idx="80578">
                  <c:v>5.2787552399141603E-2</c:v>
                </c:pt>
                <c:pt idx="80579">
                  <c:v>-1.13908727613811E-2</c:v>
                </c:pt>
                <c:pt idx="80580">
                  <c:v>-2.1887812280398201E-2</c:v>
                </c:pt>
                <c:pt idx="80581">
                  <c:v>-5.3237477538747101E-2</c:v>
                </c:pt>
                <c:pt idx="80582">
                  <c:v>-5.6813837362092098E-2</c:v>
                </c:pt>
                <c:pt idx="80583">
                  <c:v>0</c:v>
                </c:pt>
                <c:pt idx="80584">
                  <c:v>-6.9718342585778298E-3</c:v>
                </c:pt>
                <c:pt idx="80585">
                  <c:v>-2.56684992839217E-3</c:v>
                </c:pt>
                <c:pt idx="80586">
                  <c:v>-7.8302356487906996E-3</c:v>
                </c:pt>
                <c:pt idx="80587">
                  <c:v>5.7776717347668401E-3</c:v>
                </c:pt>
                <c:pt idx="80588">
                  <c:v>4.8602237219783602E-3</c:v>
                </c:pt>
                <c:pt idx="80589">
                  <c:v>2.1255954286758302E-2</c:v>
                </c:pt>
                <c:pt idx="80590">
                  <c:v>1.5820479812837102E-2</c:v>
                </c:pt>
                <c:pt idx="80591">
                  <c:v>1.22243487069373E-2</c:v>
                </c:pt>
                <c:pt idx="80592">
                  <c:v>6.8697613122985501E-3</c:v>
                </c:pt>
                <c:pt idx="80593">
                  <c:v>2.7284429719231298E-2</c:v>
                </c:pt>
                <c:pt idx="80594">
                  <c:v>2.70228661239513E-2</c:v>
                </c:pt>
                <c:pt idx="80595">
                  <c:v>4.3321052387782201E-2</c:v>
                </c:pt>
                <c:pt idx="80596">
                  <c:v>1.46957933494265E-2</c:v>
                </c:pt>
                <c:pt idx="80597">
                  <c:v>1.84316381936728E-2</c:v>
                </c:pt>
                <c:pt idx="80598">
                  <c:v>1.48040411177496E-2</c:v>
                </c:pt>
                <c:pt idx="80599">
                  <c:v>2.5493470757650401E-2</c:v>
                </c:pt>
                <c:pt idx="80600">
                  <c:v>2.47980526311792E-2</c:v>
                </c:pt>
                <c:pt idx="80601">
                  <c:v>1.17889811356017E-2</c:v>
                </c:pt>
                <c:pt idx="80602">
                  <c:v>9.1283294260295893E-3</c:v>
                </c:pt>
                <c:pt idx="80603">
                  <c:v>1.6989154154065399E-2</c:v>
                </c:pt>
                <c:pt idx="80604">
                  <c:v>1.6079487226922502E-2</c:v>
                </c:pt>
                <c:pt idx="80605">
                  <c:v>3.1204534189123601E-2</c:v>
                </c:pt>
                <c:pt idx="80606">
                  <c:v>2.7069931699424701E-2</c:v>
                </c:pt>
                <c:pt idx="80607">
                  <c:v>3.8135075020935202E-2</c:v>
                </c:pt>
                <c:pt idx="80608">
                  <c:v>2.1931376475974498E-2</c:v>
                </c:pt>
                <c:pt idx="80609">
                  <c:v>0.114768363925532</c:v>
                </c:pt>
                <c:pt idx="80610">
                  <c:v>0.13752369436283701</c:v>
                </c:pt>
                <c:pt idx="80611">
                  <c:v>0.17873339371778901</c:v>
                </c:pt>
                <c:pt idx="80612">
                  <c:v>-8.6660777889895294E-3</c:v>
                </c:pt>
                <c:pt idx="80613">
                  <c:v>-2.7203791657639501E-3</c:v>
                </c:pt>
                <c:pt idx="80614">
                  <c:v>-7.4727086298695903E-3</c:v>
                </c:pt>
                <c:pt idx="80615">
                  <c:v>-8.5032000561944196E-3</c:v>
                </c:pt>
                <c:pt idx="80616">
                  <c:v>-9.9329824918328296E-3</c:v>
                </c:pt>
                <c:pt idx="80617">
                  <c:v>-1.2456319934231999E-2</c:v>
                </c:pt>
                <c:pt idx="80618">
                  <c:v>-1.9019882120829099E-2</c:v>
                </c:pt>
                <c:pt idx="80619">
                  <c:v>6.8894848831712902E-2</c:v>
                </c:pt>
                <c:pt idx="80620">
                  <c:v>7.3357584285520902E-2</c:v>
                </c:pt>
                <c:pt idx="80621">
                  <c:v>7.3624352691598699E-2</c:v>
                </c:pt>
                <c:pt idx="80622">
                  <c:v>2.4060786886127301E-2</c:v>
                </c:pt>
                <c:pt idx="80623">
                  <c:v>1.8162522087454998E-2</c:v>
                </c:pt>
                <c:pt idx="80624">
                  <c:v>2.83335238840303E-2</c:v>
                </c:pt>
                <c:pt idx="80625">
                  <c:v>1.6150035094822001E-2</c:v>
                </c:pt>
                <c:pt idx="80626">
                  <c:v>1.88007584153289E-2</c:v>
                </c:pt>
                <c:pt idx="80627">
                  <c:v>1.4245774585693399E-2</c:v>
                </c:pt>
                <c:pt idx="80628">
                  <c:v>1.7107296718423998E-2</c:v>
                </c:pt>
                <c:pt idx="80629">
                  <c:v>1.1954846601125601E-2</c:v>
                </c:pt>
                <c:pt idx="80630">
                  <c:v>1.9685761707842701E-2</c:v>
                </c:pt>
                <c:pt idx="80631">
                  <c:v>6.95358031764437E-3</c:v>
                </c:pt>
                <c:pt idx="80632">
                  <c:v>8.0762581101798594E-3</c:v>
                </c:pt>
                <c:pt idx="80633">
                  <c:v>1.01172268803413E-2</c:v>
                </c:pt>
                <c:pt idx="80634">
                  <c:v>1.04308179533385E-2</c:v>
                </c:pt>
                <c:pt idx="80635">
                  <c:v>-3.1639761736654802E-3</c:v>
                </c:pt>
                <c:pt idx="80636" formatCode="0.00E+00">
                  <c:v>-1.8778435454192E-4</c:v>
                </c:pt>
                <c:pt idx="80637">
                  <c:v>3.0449333791846499E-3</c:v>
                </c:pt>
                <c:pt idx="80638">
                  <c:v>7.7107949188093203E-3</c:v>
                </c:pt>
                <c:pt idx="80639">
                  <c:v>1.2943448574354E-3</c:v>
                </c:pt>
                <c:pt idx="80640">
                  <c:v>1.07280716176967E-2</c:v>
                </c:pt>
                <c:pt idx="80641">
                  <c:v>1.2837963273932799E-2</c:v>
                </c:pt>
                <c:pt idx="80642">
                  <c:v>-1.90570441784232E-3</c:v>
                </c:pt>
                <c:pt idx="80643">
                  <c:v>-2.08373731691069E-3</c:v>
                </c:pt>
                <c:pt idx="80644">
                  <c:v>3.8352749906540502E-3</c:v>
                </c:pt>
                <c:pt idx="80645">
                  <c:v>-1.0528266134139899E-3</c:v>
                </c:pt>
                <c:pt idx="80646">
                  <c:v>-4.2997067809256101E-3</c:v>
                </c:pt>
                <c:pt idx="80647">
                  <c:v>-3.48376109965609E-3</c:v>
                </c:pt>
                <c:pt idx="80648">
                  <c:v>3.5640687951134999E-3</c:v>
                </c:pt>
                <c:pt idx="80649">
                  <c:v>6.6190703544606296E-3</c:v>
                </c:pt>
                <c:pt idx="80650">
                  <c:v>-9.7635282026737793E-3</c:v>
                </c:pt>
                <c:pt idx="80651">
                  <c:v>-4.8284655841046497E-3</c:v>
                </c:pt>
                <c:pt idx="80652">
                  <c:v>-7.8813491568054006E-2</c:v>
                </c:pt>
                <c:pt idx="80653">
                  <c:v>-7.4499107268493001E-2</c:v>
                </c:pt>
                <c:pt idx="80654">
                  <c:v>-0.10667038795423001</c:v>
                </c:pt>
                <c:pt idx="80655">
                  <c:v>-0.134535637436248</c:v>
                </c:pt>
                <c:pt idx="80656">
                  <c:v>-0.11761117427961899</c:v>
                </c:pt>
                <c:pt idx="80657">
                  <c:v>-0.113224001974788</c:v>
                </c:pt>
                <c:pt idx="80658">
                  <c:v>-0.13509950078042701</c:v>
                </c:pt>
                <c:pt idx="80659">
                  <c:v>-0.130553401844345</c:v>
                </c:pt>
                <c:pt idx="80660">
                  <c:v>-0.138792349671888</c:v>
                </c:pt>
                <c:pt idx="80661">
                  <c:v>-0.13817433684873601</c:v>
                </c:pt>
                <c:pt idx="80662">
                  <c:v>-0.30066327092051198</c:v>
                </c:pt>
                <c:pt idx="80663">
                  <c:v>-0.30020843134673802</c:v>
                </c:pt>
                <c:pt idx="80664">
                  <c:v>-0.30108548770080901</c:v>
                </c:pt>
                <c:pt idx="80665">
                  <c:v>-0.33306454195688401</c:v>
                </c:pt>
                <c:pt idx="80666">
                  <c:v>-0.33740095679097998</c:v>
                </c:pt>
                <c:pt idx="80667">
                  <c:v>-0.349171276749005</c:v>
                </c:pt>
                <c:pt idx="80668">
                  <c:v>-0.37404790109264202</c:v>
                </c:pt>
                <c:pt idx="80669">
                  <c:v>-0.34718531344178399</c:v>
                </c:pt>
                <c:pt idx="80670">
                  <c:v>-0.41241716187518701</c:v>
                </c:pt>
                <c:pt idx="80671">
                  <c:v>-0.39012512796228299</c:v>
                </c:pt>
                <c:pt idx="80672">
                  <c:v>-0.36269885428759102</c:v>
                </c:pt>
                <c:pt idx="80673">
                  <c:v>-0.36699110640059002</c:v>
                </c:pt>
                <c:pt idx="80674">
                  <c:v>-0.40486995644797102</c:v>
                </c:pt>
                <c:pt idx="80675">
                  <c:v>-0.40222073102239098</c:v>
                </c:pt>
                <c:pt idx="80676">
                  <c:v>-0.43898656072905701</c:v>
                </c:pt>
                <c:pt idx="80677">
                  <c:v>-0.44561054487523899</c:v>
                </c:pt>
                <c:pt idx="80678">
                  <c:v>-0.44724347038526002</c:v>
                </c:pt>
                <c:pt idx="80679">
                  <c:v>-0.50351288043417597</c:v>
                </c:pt>
                <c:pt idx="80680">
                  <c:v>-0.52194560359311903</c:v>
                </c:pt>
                <c:pt idx="80681">
                  <c:v>-0.52070331934382696</c:v>
                </c:pt>
                <c:pt idx="80682">
                  <c:v>-0.57156258634464396</c:v>
                </c:pt>
                <c:pt idx="80683">
                  <c:v>-0.54411776905731302</c:v>
                </c:pt>
                <c:pt idx="80684">
                  <c:v>-0.54415902837502494</c:v>
                </c:pt>
                <c:pt idx="80685">
                  <c:v>-0.61398177041209201</c:v>
                </c:pt>
                <c:pt idx="80686">
                  <c:v>-6.7106143347515001E-3</c:v>
                </c:pt>
                <c:pt idx="80687">
                  <c:v>-1.5138220149002401E-3</c:v>
                </c:pt>
                <c:pt idx="80688">
                  <c:v>-2.5912060892516698E-3</c:v>
                </c:pt>
                <c:pt idx="80689">
                  <c:v>-3.2762533609046199E-2</c:v>
                </c:pt>
                <c:pt idx="80690">
                  <c:v>-3.6068342357274297E-2</c:v>
                </c:pt>
                <c:pt idx="80691">
                  <c:v>-2.8596707084326701E-2</c:v>
                </c:pt>
                <c:pt idx="80692">
                  <c:v>-3.1709621902312302E-2</c:v>
                </c:pt>
                <c:pt idx="80693">
                  <c:v>-2.9790370086947699E-2</c:v>
                </c:pt>
                <c:pt idx="80694">
                  <c:v>-3.5392156242802099E-2</c:v>
                </c:pt>
                <c:pt idx="80695">
                  <c:v>-3.7157768030083103E-2</c:v>
                </c:pt>
                <c:pt idx="80696">
                  <c:v>-8.6442853954242695E-3</c:v>
                </c:pt>
                <c:pt idx="80697">
                  <c:v>-1.2211486577371901E-2</c:v>
                </c:pt>
                <c:pt idx="80698">
                  <c:v>8.0478917624602301E-3</c:v>
                </c:pt>
                <c:pt idx="80699">
                  <c:v>3.5464769328578699E-2</c:v>
                </c:pt>
                <c:pt idx="80700">
                  <c:v>3.6394190869879203E-2</c:v>
                </c:pt>
                <c:pt idx="80701">
                  <c:v>6.8174895757484102E-2</c:v>
                </c:pt>
                <c:pt idx="80702">
                  <c:v>6.7734170176744199E-2</c:v>
                </c:pt>
                <c:pt idx="80703">
                  <c:v>3.90050690624568E-2</c:v>
                </c:pt>
                <c:pt idx="80704">
                  <c:v>3.9191604938878299E-2</c:v>
                </c:pt>
                <c:pt idx="80705">
                  <c:v>4.5997238950884201E-2</c:v>
                </c:pt>
                <c:pt idx="80706">
                  <c:v>8.2340169145776299E-2</c:v>
                </c:pt>
                <c:pt idx="80707">
                  <c:v>0.117729565680063</c:v>
                </c:pt>
                <c:pt idx="80708">
                  <c:v>0.111184943611231</c:v>
                </c:pt>
                <c:pt idx="80709">
                  <c:v>0.11756325540269701</c:v>
                </c:pt>
                <c:pt idx="80710">
                  <c:v>0.115736969224429</c:v>
                </c:pt>
                <c:pt idx="80711">
                  <c:v>0.110432096170672</c:v>
                </c:pt>
                <c:pt idx="80712">
                  <c:v>0.11199117875829</c:v>
                </c:pt>
                <c:pt idx="80713">
                  <c:v>0.13230444911768699</c:v>
                </c:pt>
                <c:pt idx="80714">
                  <c:v>8.5907963911892898E-2</c:v>
                </c:pt>
                <c:pt idx="80715">
                  <c:v>6.5658683190590497E-2</c:v>
                </c:pt>
                <c:pt idx="80716">
                  <c:v>6.6332594814431906E-2</c:v>
                </c:pt>
                <c:pt idx="80717">
                  <c:v>0.11302971673198101</c:v>
                </c:pt>
                <c:pt idx="80718">
                  <c:v>-7.2040791520830904E-3</c:v>
                </c:pt>
                <c:pt idx="80719">
                  <c:v>-7.8167909388426795E-3</c:v>
                </c:pt>
                <c:pt idx="80720">
                  <c:v>-3.7767051786972098E-3</c:v>
                </c:pt>
                <c:pt idx="80721">
                  <c:v>-4.5123951870629196E-3</c:v>
                </c:pt>
                <c:pt idx="80722">
                  <c:v>1.83487372223947E-2</c:v>
                </c:pt>
                <c:pt idx="80723">
                  <c:v>1.41601554265553E-2</c:v>
                </c:pt>
                <c:pt idx="80724">
                  <c:v>8.7398214275730801E-2</c:v>
                </c:pt>
                <c:pt idx="80725">
                  <c:v>8.9448313119210004E-2</c:v>
                </c:pt>
                <c:pt idx="80726">
                  <c:v>0.14267968883516199</c:v>
                </c:pt>
                <c:pt idx="80727">
                  <c:v>0.139876038930379</c:v>
                </c:pt>
                <c:pt idx="80728">
                  <c:v>0.15258663860034599</c:v>
                </c:pt>
                <c:pt idx="80729">
                  <c:v>0.150519525972859</c:v>
                </c:pt>
                <c:pt idx="80730">
                  <c:v>0.150105005251915</c:v>
                </c:pt>
                <c:pt idx="80731">
                  <c:v>0.14771034545651399</c:v>
                </c:pt>
                <c:pt idx="80732">
                  <c:v>0.17324606532751299</c:v>
                </c:pt>
                <c:pt idx="80733">
                  <c:v>0.173431579346017</c:v>
                </c:pt>
                <c:pt idx="80734">
                  <c:v>0.18228271036749899</c:v>
                </c:pt>
                <c:pt idx="80735">
                  <c:v>0.187338270268954</c:v>
                </c:pt>
                <c:pt idx="80736">
                  <c:v>0.19175406246801199</c:v>
                </c:pt>
                <c:pt idx="80737">
                  <c:v>0.20071451011046501</c:v>
                </c:pt>
                <c:pt idx="80738">
                  <c:v>0.21007014470458801</c:v>
                </c:pt>
                <c:pt idx="80739">
                  <c:v>0.25814500847995298</c:v>
                </c:pt>
                <c:pt idx="80740">
                  <c:v>0.27719596473732799</c:v>
                </c:pt>
                <c:pt idx="80741">
                  <c:v>0.274865770561319</c:v>
                </c:pt>
                <c:pt idx="80742">
                  <c:v>0.27452197455939598</c:v>
                </c:pt>
                <c:pt idx="80743">
                  <c:v>0.29026928455767798</c:v>
                </c:pt>
                <c:pt idx="80744">
                  <c:v>0.27083100987242098</c:v>
                </c:pt>
                <c:pt idx="80745">
                  <c:v>0.30294397827656999</c:v>
                </c:pt>
                <c:pt idx="80746">
                  <c:v>0.37421491912612898</c:v>
                </c:pt>
                <c:pt idx="80747">
                  <c:v>0.40838403327494399</c:v>
                </c:pt>
                <c:pt idx="80748">
                  <c:v>0.39372394350311701</c:v>
                </c:pt>
                <c:pt idx="80749">
                  <c:v>0.397854724907867</c:v>
                </c:pt>
                <c:pt idx="80750">
                  <c:v>0.56845833108886001</c:v>
                </c:pt>
                <c:pt idx="80751">
                  <c:v>0.64234317509055905</c:v>
                </c:pt>
                <c:pt idx="80752">
                  <c:v>0.64512710024415498</c:v>
                </c:pt>
                <c:pt idx="80753">
                  <c:v>0.67872119579610202</c:v>
                </c:pt>
                <c:pt idx="80754">
                  <c:v>0.68562430171515998</c:v>
                </c:pt>
                <c:pt idx="80755">
                  <c:v>0.681333416771011</c:v>
                </c:pt>
                <c:pt idx="80756">
                  <c:v>0.749177422800957</c:v>
                </c:pt>
                <c:pt idx="80757">
                  <c:v>0.70582907359118097</c:v>
                </c:pt>
                <c:pt idx="80758">
                  <c:v>0.71471857454717203</c:v>
                </c:pt>
                <c:pt idx="80759">
                  <c:v>0.72034291259011696</c:v>
                </c:pt>
                <c:pt idx="80760">
                  <c:v>0.76107557234300305</c:v>
                </c:pt>
                <c:pt idx="80761">
                  <c:v>1.5476938078170299E-2</c:v>
                </c:pt>
                <c:pt idx="80762">
                  <c:v>2.4259781973453701E-2</c:v>
                </c:pt>
                <c:pt idx="80763">
                  <c:v>1.8460707068443199E-2</c:v>
                </c:pt>
                <c:pt idx="80764">
                  <c:v>2.56726901443695E-2</c:v>
                </c:pt>
                <c:pt idx="80765">
                  <c:v>2.45359383676464E-2</c:v>
                </c:pt>
                <c:pt idx="80766">
                  <c:v>1.7217759931555899E-3</c:v>
                </c:pt>
                <c:pt idx="80767">
                  <c:v>5.4216743692980102E-2</c:v>
                </c:pt>
                <c:pt idx="80768">
                  <c:v>5.3812549615954199E-2</c:v>
                </c:pt>
                <c:pt idx="80769">
                  <c:v>2.67170725198639E-2</c:v>
                </c:pt>
                <c:pt idx="80770">
                  <c:v>2.9290737839398701E-2</c:v>
                </c:pt>
                <c:pt idx="80771">
                  <c:v>-3.7506474195451098E-2</c:v>
                </c:pt>
                <c:pt idx="80772">
                  <c:v>-4.0989681353213701E-2</c:v>
                </c:pt>
                <c:pt idx="80773">
                  <c:v>-4.9390085015426001E-2</c:v>
                </c:pt>
                <c:pt idx="80774">
                  <c:v>-1.31688333567974E-2</c:v>
                </c:pt>
                <c:pt idx="80775">
                  <c:v>-1.41789618020673E-2</c:v>
                </c:pt>
                <c:pt idx="80776">
                  <c:v>-1.1901336532990499E-2</c:v>
                </c:pt>
                <c:pt idx="80777">
                  <c:v>-2.4982707101766501E-2</c:v>
                </c:pt>
                <c:pt idx="80778">
                  <c:v>-2.3398555703790701E-2</c:v>
                </c:pt>
                <c:pt idx="80779">
                  <c:v>-6.4490092265889504E-2</c:v>
                </c:pt>
                <c:pt idx="80780">
                  <c:v>-4.8133499462645599E-2</c:v>
                </c:pt>
                <c:pt idx="80781">
                  <c:v>-5.51885171176624E-2</c:v>
                </c:pt>
                <c:pt idx="80782">
                  <c:v>-5.4853384316687098E-2</c:v>
                </c:pt>
                <c:pt idx="80783">
                  <c:v>-5.5938659619193302E-2</c:v>
                </c:pt>
                <c:pt idx="80784">
                  <c:v>-5.9758635702999503E-2</c:v>
                </c:pt>
                <c:pt idx="80785">
                  <c:v>-6.9838416545499896E-2</c:v>
                </c:pt>
                <c:pt idx="80786">
                  <c:v>-6.2860470492125994E-2</c:v>
                </c:pt>
                <c:pt idx="80787">
                  <c:v>-6.4679987796247104E-2</c:v>
                </c:pt>
                <c:pt idx="80788">
                  <c:v>-6.6206493242372197E-2</c:v>
                </c:pt>
                <c:pt idx="80789">
                  <c:v>-9.2337971812166797E-2</c:v>
                </c:pt>
                <c:pt idx="80790">
                  <c:v>-0.101672487371865</c:v>
                </c:pt>
                <c:pt idx="80791">
                  <c:v>-9.3596067596665306E-2</c:v>
                </c:pt>
                <c:pt idx="80792">
                  <c:v>-8.5982833448752599E-2</c:v>
                </c:pt>
                <c:pt idx="80793">
                  <c:v>-8.6455169730646098E-2</c:v>
                </c:pt>
                <c:pt idx="80794">
                  <c:v>-8.6620087186863801E-2</c:v>
                </c:pt>
                <c:pt idx="80795">
                  <c:v>-8.6677611397851295E-2</c:v>
                </c:pt>
                <c:pt idx="80796">
                  <c:v>-9.8764557360918298E-2</c:v>
                </c:pt>
                <c:pt idx="80797">
                  <c:v>-1.2500757763274899E-2</c:v>
                </c:pt>
                <c:pt idx="80798">
                  <c:v>1.6468751895884998E-2</c:v>
                </c:pt>
                <c:pt idx="80799">
                  <c:v>-2.1707794519944999E-2</c:v>
                </c:pt>
                <c:pt idx="80800">
                  <c:v>-1.8871464690570099E-2</c:v>
                </c:pt>
                <c:pt idx="80801">
                  <c:v>-1.1013304278745599E-2</c:v>
                </c:pt>
                <c:pt idx="80802">
                  <c:v>-1.18243122136878E-2</c:v>
                </c:pt>
                <c:pt idx="80803">
                  <c:v>-2.06002541734224E-2</c:v>
                </c:pt>
                <c:pt idx="80804">
                  <c:v>5.78518011984852E-3</c:v>
                </c:pt>
                <c:pt idx="80805">
                  <c:v>1.5212995999983599E-2</c:v>
                </c:pt>
                <c:pt idx="80806">
                  <c:v>1.2667944289693299E-2</c:v>
                </c:pt>
                <c:pt idx="80807">
                  <c:v>-4.8539985825388696E-3</c:v>
                </c:pt>
                <c:pt idx="80808">
                  <c:v>-5.8659492282244702E-3</c:v>
                </c:pt>
                <c:pt idx="80809">
                  <c:v>3.3366142703941102E-3</c:v>
                </c:pt>
                <c:pt idx="80810">
                  <c:v>0.13305442034478299</c:v>
                </c:pt>
                <c:pt idx="80811">
                  <c:v>0.116841951810506</c:v>
                </c:pt>
                <c:pt idx="80812">
                  <c:v>0.147562304243429</c:v>
                </c:pt>
                <c:pt idx="80813">
                  <c:v>0.25962833340457803</c:v>
                </c:pt>
                <c:pt idx="80814">
                  <c:v>0.28239304279364302</c:v>
                </c:pt>
                <c:pt idx="80815">
                  <c:v>0.258957818619868</c:v>
                </c:pt>
                <c:pt idx="80816">
                  <c:v>0.297122618165584</c:v>
                </c:pt>
                <c:pt idx="80817">
                  <c:v>0.28887067404054001</c:v>
                </c:pt>
                <c:pt idx="80818">
                  <c:v>0.31082565941462498</c:v>
                </c:pt>
                <c:pt idx="80819">
                  <c:v>0.35407360926061598</c:v>
                </c:pt>
                <c:pt idx="80820">
                  <c:v>0.377061788505692</c:v>
                </c:pt>
                <c:pt idx="80821">
                  <c:v>0.41508136414423802</c:v>
                </c:pt>
                <c:pt idx="80822">
                  <c:v>0.35973230949978202</c:v>
                </c:pt>
                <c:pt idx="80823">
                  <c:v>0.35279174457075302</c:v>
                </c:pt>
                <c:pt idx="80824">
                  <c:v>0.31889287633489199</c:v>
                </c:pt>
                <c:pt idx="80825">
                  <c:v>0.28236828893267502</c:v>
                </c:pt>
                <c:pt idx="80826">
                  <c:v>0.30998866605300301</c:v>
                </c:pt>
                <c:pt idx="80827">
                  <c:v>0.31990323997793602</c:v>
                </c:pt>
                <c:pt idx="80828">
                  <c:v>0.31195605156689299</c:v>
                </c:pt>
                <c:pt idx="80829">
                  <c:v>0.28325434323565202</c:v>
                </c:pt>
                <c:pt idx="80830">
                  <c:v>0.28401356346871998</c:v>
                </c:pt>
                <c:pt idx="80831">
                  <c:v>0.29401375221763898</c:v>
                </c:pt>
                <c:pt idx="80832">
                  <c:v>0.31805069673622999</c:v>
                </c:pt>
                <c:pt idx="80833">
                  <c:v>0.35848479774488101</c:v>
                </c:pt>
                <c:pt idx="80834">
                  <c:v>0.51652137098782602</c:v>
                </c:pt>
                <c:pt idx="80835">
                  <c:v>0.51708363837179705</c:v>
                </c:pt>
                <c:pt idx="80836">
                  <c:v>0.61329299535720705</c:v>
                </c:pt>
                <c:pt idx="80837">
                  <c:v>0.61127403415338699</c:v>
                </c:pt>
                <c:pt idx="80838">
                  <c:v>0.61600722943581099</c:v>
                </c:pt>
                <c:pt idx="80839">
                  <c:v>-3.5306397927228103E-2</c:v>
                </c:pt>
                <c:pt idx="80840">
                  <c:v>-2.94004531987197E-2</c:v>
                </c:pt>
                <c:pt idx="80841">
                  <c:v>-3.4036651826002899E-2</c:v>
                </c:pt>
                <c:pt idx="80842">
                  <c:v>-1.8482010563798602E-2</c:v>
                </c:pt>
                <c:pt idx="80843">
                  <c:v>-1.9706900377418599E-2</c:v>
                </c:pt>
                <c:pt idx="80844">
                  <c:v>1.7063617875538999E-2</c:v>
                </c:pt>
                <c:pt idx="80845">
                  <c:v>1.33207018714842E-2</c:v>
                </c:pt>
                <c:pt idx="80846">
                  <c:v>1.3457003696048801E-2</c:v>
                </c:pt>
                <c:pt idx="80847">
                  <c:v>1.33041312971953E-2</c:v>
                </c:pt>
                <c:pt idx="80848">
                  <c:v>0.13054902072255201</c:v>
                </c:pt>
                <c:pt idx="80849">
                  <c:v>0.12755034650118999</c:v>
                </c:pt>
                <c:pt idx="80850">
                  <c:v>0.137576656530631</c:v>
                </c:pt>
                <c:pt idx="80851">
                  <c:v>0.13538013432228899</c:v>
                </c:pt>
                <c:pt idx="80852">
                  <c:v>0.201005296404243</c:v>
                </c:pt>
                <c:pt idx="80853">
                  <c:v>0.21200601548522</c:v>
                </c:pt>
                <c:pt idx="80854">
                  <c:v>0.22287501606537899</c:v>
                </c:pt>
                <c:pt idx="80855">
                  <c:v>0.20948363562594999</c:v>
                </c:pt>
                <c:pt idx="80856">
                  <c:v>0.30763154913061802</c:v>
                </c:pt>
                <c:pt idx="80857">
                  <c:v>0.30799895673708599</c:v>
                </c:pt>
                <c:pt idx="80858">
                  <c:v>0.32092041400607002</c:v>
                </c:pt>
                <c:pt idx="80859">
                  <c:v>0.32942271688067198</c:v>
                </c:pt>
                <c:pt idx="80860">
                  <c:v>0.33610588068516001</c:v>
                </c:pt>
                <c:pt idx="80861">
                  <c:v>0.33472800616551301</c:v>
                </c:pt>
                <c:pt idx="80862">
                  <c:v>0.36750660498349202</c:v>
                </c:pt>
                <c:pt idx="80863">
                  <c:v>0.37808381061605201</c:v>
                </c:pt>
                <c:pt idx="80864">
                  <c:v>0.389881113217043</c:v>
                </c:pt>
                <c:pt idx="80865">
                  <c:v>0.42287161650955502</c:v>
                </c:pt>
                <c:pt idx="80866">
                  <c:v>0.409298974391552</c:v>
                </c:pt>
                <c:pt idx="80867">
                  <c:v>0.41275856803154398</c:v>
                </c:pt>
                <c:pt idx="80868">
                  <c:v>0.42954683159074097</c:v>
                </c:pt>
                <c:pt idx="80869">
                  <c:v>0.43220053682536702</c:v>
                </c:pt>
                <c:pt idx="80870">
                  <c:v>0.46199195439176699</c:v>
                </c:pt>
                <c:pt idx="80871">
                  <c:v>0.42822866590006298</c:v>
                </c:pt>
                <c:pt idx="80872">
                  <c:v>0.54590557265081197</c:v>
                </c:pt>
                <c:pt idx="80873">
                  <c:v>0.58835600433913604</c:v>
                </c:pt>
                <c:pt idx="80874">
                  <c:v>0.64781554011442599</c:v>
                </c:pt>
                <c:pt idx="80875">
                  <c:v>0.60624804515638597</c:v>
                </c:pt>
                <c:pt idx="80876">
                  <c:v>0.61518587570421202</c:v>
                </c:pt>
                <c:pt idx="80877">
                  <c:v>0.61981344440531405</c:v>
                </c:pt>
                <c:pt idx="80878">
                  <c:v>0.66847669612740601</c:v>
                </c:pt>
                <c:pt idx="80879">
                  <c:v>0.73880991017672903</c:v>
                </c:pt>
                <c:pt idx="80880">
                  <c:v>0.74032240385771197</c:v>
                </c:pt>
                <c:pt idx="80881">
                  <c:v>0.73226850796566101</c:v>
                </c:pt>
                <c:pt idx="80882">
                  <c:v>0.70903533927362306</c:v>
                </c:pt>
                <c:pt idx="80883">
                  <c:v>0.78690103133932199</c:v>
                </c:pt>
                <c:pt idx="80884">
                  <c:v>0.76612069723324305</c:v>
                </c:pt>
                <c:pt idx="80885">
                  <c:v>0.75430306740692799</c:v>
                </c:pt>
                <c:pt idx="80886">
                  <c:v>0.74989971612283901</c:v>
                </c:pt>
                <c:pt idx="80887">
                  <c:v>0.63913752421361902</c:v>
                </c:pt>
                <c:pt idx="80888">
                  <c:v>0.62181051247582397</c:v>
                </c:pt>
                <c:pt idx="80889">
                  <c:v>-2.5950247339956399E-2</c:v>
                </c:pt>
                <c:pt idx="80890">
                  <c:v>-2.40256299154431E-2</c:v>
                </c:pt>
                <c:pt idx="80891">
                  <c:v>-3.3266210163725302E-2</c:v>
                </c:pt>
                <c:pt idx="80892">
                  <c:v>4.2862561320957601E-3</c:v>
                </c:pt>
                <c:pt idx="80893">
                  <c:v>-2.3960961067304099E-2</c:v>
                </c:pt>
                <c:pt idx="80894">
                  <c:v>-1.93229349493961E-2</c:v>
                </c:pt>
                <c:pt idx="80895">
                  <c:v>-2.2624160631818001E-2</c:v>
                </c:pt>
                <c:pt idx="80896">
                  <c:v>1.25702346446099E-2</c:v>
                </c:pt>
                <c:pt idx="80897">
                  <c:v>-6.8308763715401099E-3</c:v>
                </c:pt>
                <c:pt idx="80898">
                  <c:v>-4.54831206099548E-3</c:v>
                </c:pt>
                <c:pt idx="80899">
                  <c:v>-2.3175067077447699E-3</c:v>
                </c:pt>
                <c:pt idx="80900">
                  <c:v>3.9094089687700097E-2</c:v>
                </c:pt>
                <c:pt idx="80901">
                  <c:v>-1.0088281970091499E-2</c:v>
                </c:pt>
                <c:pt idx="80902">
                  <c:v>-8.0242964783134793E-3</c:v>
                </c:pt>
                <c:pt idx="80903">
                  <c:v>-5.5745879555423303E-2</c:v>
                </c:pt>
                <c:pt idx="80904">
                  <c:v>-5.4229278704254397E-2</c:v>
                </c:pt>
                <c:pt idx="80905">
                  <c:v>-0.113218484872172</c:v>
                </c:pt>
                <c:pt idx="80906">
                  <c:v>-2.1005014738555402E-3</c:v>
                </c:pt>
                <c:pt idx="80907">
                  <c:v>-7.1703506348350602E-3</c:v>
                </c:pt>
                <c:pt idx="80908">
                  <c:v>0.14222279131438001</c:v>
                </c:pt>
                <c:pt idx="80909">
                  <c:v>0.16277402502164401</c:v>
                </c:pt>
                <c:pt idx="80910">
                  <c:v>0.173290481039378</c:v>
                </c:pt>
                <c:pt idx="80911">
                  <c:v>0.17707818356798999</c:v>
                </c:pt>
                <c:pt idx="80912">
                  <c:v>0.18729664301093901</c:v>
                </c:pt>
                <c:pt idx="80913">
                  <c:v>0.18721586803978699</c:v>
                </c:pt>
                <c:pt idx="80914">
                  <c:v>0.192031395842579</c:v>
                </c:pt>
                <c:pt idx="80915">
                  <c:v>2.00593797437746E-2</c:v>
                </c:pt>
                <c:pt idx="80916">
                  <c:v>5.2905266595332602E-2</c:v>
                </c:pt>
                <c:pt idx="80917">
                  <c:v>4.4351302138090798E-2</c:v>
                </c:pt>
                <c:pt idx="80918">
                  <c:v>5.4599930012328497E-2</c:v>
                </c:pt>
                <c:pt idx="80919">
                  <c:v>5.3861685882912097E-2</c:v>
                </c:pt>
                <c:pt idx="80920">
                  <c:v>6.3734479029780397E-2</c:v>
                </c:pt>
                <c:pt idx="80921">
                  <c:v>6.5216025559156204E-2</c:v>
                </c:pt>
                <c:pt idx="80922">
                  <c:v>0.114826016164766</c:v>
                </c:pt>
                <c:pt idx="80923">
                  <c:v>0.116151570581204</c:v>
                </c:pt>
                <c:pt idx="80924">
                  <c:v>0.13349124428135201</c:v>
                </c:pt>
                <c:pt idx="80925">
                  <c:v>0.12575770474059</c:v>
                </c:pt>
                <c:pt idx="80926">
                  <c:v>0.13850090173281801</c:v>
                </c:pt>
                <c:pt idx="80927">
                  <c:v>0.146591131766624</c:v>
                </c:pt>
                <c:pt idx="80928">
                  <c:v>0.13197176141797501</c:v>
                </c:pt>
                <c:pt idx="80929">
                  <c:v>0.13468951015092301</c:v>
                </c:pt>
                <c:pt idx="80930">
                  <c:v>0.15005130462492</c:v>
                </c:pt>
                <c:pt idx="80931">
                  <c:v>8.8374457962777403E-2</c:v>
                </c:pt>
                <c:pt idx="80932">
                  <c:v>0.15689748119250599</c:v>
                </c:pt>
                <c:pt idx="80933">
                  <c:v>0.15036602274646901</c:v>
                </c:pt>
                <c:pt idx="80934">
                  <c:v>0.16596887809142</c:v>
                </c:pt>
                <c:pt idx="80935">
                  <c:v>0.154101025517279</c:v>
                </c:pt>
                <c:pt idx="80936">
                  <c:v>0.19331847730698701</c:v>
                </c:pt>
                <c:pt idx="80937">
                  <c:v>0.19185537456215801</c:v>
                </c:pt>
                <c:pt idx="80938">
                  <c:v>0.208634722546684</c:v>
                </c:pt>
                <c:pt idx="80939">
                  <c:v>4.8472935034869297E-2</c:v>
                </c:pt>
                <c:pt idx="80940">
                  <c:v>4.1251064189017098E-2</c:v>
                </c:pt>
                <c:pt idx="80941">
                  <c:v>-7.2040791520830904E-3</c:v>
                </c:pt>
                <c:pt idx="80942">
                  <c:v>-8.32896550707906E-3</c:v>
                </c:pt>
                <c:pt idx="80943">
                  <c:v>-7.0493007602354602E-3</c:v>
                </c:pt>
                <c:pt idx="80944">
                  <c:v>-7.3504507129009602E-3</c:v>
                </c:pt>
                <c:pt idx="80945">
                  <c:v>1.5746019145262701E-2</c:v>
                </c:pt>
                <c:pt idx="80946">
                  <c:v>1.3105285169782099E-2</c:v>
                </c:pt>
                <c:pt idx="80947">
                  <c:v>9.8760019472239301E-3</c:v>
                </c:pt>
                <c:pt idx="80948">
                  <c:v>6.8597851527269996E-3</c:v>
                </c:pt>
                <c:pt idx="80949">
                  <c:v>1.00353627955989E-2</c:v>
                </c:pt>
                <c:pt idx="80950">
                  <c:v>2.6433716111839901E-2</c:v>
                </c:pt>
                <c:pt idx="80951">
                  <c:v>5.2896519994151299E-2</c:v>
                </c:pt>
                <c:pt idx="80952">
                  <c:v>4.8809907049437197E-2</c:v>
                </c:pt>
                <c:pt idx="80953">
                  <c:v>6.2276197467037102E-2</c:v>
                </c:pt>
                <c:pt idx="80954">
                  <c:v>8.1947193401113699E-2</c:v>
                </c:pt>
                <c:pt idx="80955">
                  <c:v>9.0195898438947403E-2</c:v>
                </c:pt>
                <c:pt idx="80956">
                  <c:v>8.5920042436305799E-2</c:v>
                </c:pt>
                <c:pt idx="80957">
                  <c:v>9.2442251862352207E-2</c:v>
                </c:pt>
                <c:pt idx="80958">
                  <c:v>5.1305818621736998E-2</c:v>
                </c:pt>
                <c:pt idx="80959">
                  <c:v>3.9860336064525902E-2</c:v>
                </c:pt>
                <c:pt idx="80960">
                  <c:v>4.0342874964243103E-2</c:v>
                </c:pt>
                <c:pt idx="80961">
                  <c:v>5.4774270103132801E-2</c:v>
                </c:pt>
                <c:pt idx="80962">
                  <c:v>7.57229360995062E-2</c:v>
                </c:pt>
                <c:pt idx="80963">
                  <c:v>8.0581525640880794E-2</c:v>
                </c:pt>
                <c:pt idx="80964">
                  <c:v>5.4347040359934998E-2</c:v>
                </c:pt>
                <c:pt idx="80965">
                  <c:v>5.4425144810534398E-2</c:v>
                </c:pt>
                <c:pt idx="80966">
                  <c:v>5.8860822975345499E-2</c:v>
                </c:pt>
                <c:pt idx="80967">
                  <c:v>5.0169566237436798E-2</c:v>
                </c:pt>
                <c:pt idx="80968">
                  <c:v>-3.41191924966706E-2</c:v>
                </c:pt>
                <c:pt idx="80969">
                  <c:v>-3.5521531833596097E-2</c:v>
                </c:pt>
                <c:pt idx="80970">
                  <c:v>-3.7260800822799402E-2</c:v>
                </c:pt>
                <c:pt idx="80971">
                  <c:v>-1.81679357652926E-2</c:v>
                </c:pt>
                <c:pt idx="80972">
                  <c:v>-8.5961606833542207E-3</c:v>
                </c:pt>
                <c:pt idx="80973">
                  <c:v>9.6663357017119297E-3</c:v>
                </c:pt>
                <c:pt idx="80974">
                  <c:v>1.5092216339545001E-3</c:v>
                </c:pt>
                <c:pt idx="80975">
                  <c:v>9.3613257692119103E-2</c:v>
                </c:pt>
                <c:pt idx="80976">
                  <c:v>9.9742445426386606E-2</c:v>
                </c:pt>
                <c:pt idx="80977">
                  <c:v>0.113226352327711</c:v>
                </c:pt>
                <c:pt idx="80978">
                  <c:v>-1.3075100170134499E-3</c:v>
                </c:pt>
                <c:pt idx="80979" formatCode="0.00E+00">
                  <c:v>-6.8425050423659396E-4</c:v>
                </c:pt>
                <c:pt idx="80980" formatCode="0.00E+00">
                  <c:v>-1.8803375651232901E-4</c:v>
                </c:pt>
                <c:pt idx="80981">
                  <c:v>4.7008359012776701E-3</c:v>
                </c:pt>
                <c:pt idx="80982">
                  <c:v>-1.1476398811228E-2</c:v>
                </c:pt>
                <c:pt idx="80983">
                  <c:v>-1.9553944909666401E-2</c:v>
                </c:pt>
                <c:pt idx="80984">
                  <c:v>-1.3651264454154601E-2</c:v>
                </c:pt>
                <c:pt idx="80985">
                  <c:v>-1.2462808311511199E-2</c:v>
                </c:pt>
                <c:pt idx="80986">
                  <c:v>-1.35461552777058E-2</c:v>
                </c:pt>
                <c:pt idx="80987">
                  <c:v>-5.3862039785507097E-2</c:v>
                </c:pt>
                <c:pt idx="80988">
                  <c:v>-5.5260212138362297E-2</c:v>
                </c:pt>
                <c:pt idx="80989">
                  <c:v>-1.5062862784503901E-2</c:v>
                </c:pt>
                <c:pt idx="80990">
                  <c:v>-1.2676490842774699E-2</c:v>
                </c:pt>
                <c:pt idx="80991">
                  <c:v>3.6774249892599802E-2</c:v>
                </c:pt>
                <c:pt idx="80992">
                  <c:v>-2.4190310442417898E-3</c:v>
                </c:pt>
                <c:pt idx="80993">
                  <c:v>-5.2009860023581399E-2</c:v>
                </c:pt>
                <c:pt idx="80994">
                  <c:v>1.73322827242696E-2</c:v>
                </c:pt>
                <c:pt idx="80995">
                  <c:v>1.86635520290836E-2</c:v>
                </c:pt>
                <c:pt idx="80996">
                  <c:v>1.6609970551681699E-2</c:v>
                </c:pt>
                <c:pt idx="80997">
                  <c:v>1.9910277151988301E-2</c:v>
                </c:pt>
                <c:pt idx="80998">
                  <c:v>2.10416334999288E-2</c:v>
                </c:pt>
                <c:pt idx="80999">
                  <c:v>-7.0559070262663504E-2</c:v>
                </c:pt>
                <c:pt idx="81000">
                  <c:v>-6.5813278821970703E-2</c:v>
                </c:pt>
                <c:pt idx="81001">
                  <c:v>-0.126649541505955</c:v>
                </c:pt>
                <c:pt idx="81002">
                  <c:v>-0.12854525425184599</c:v>
                </c:pt>
                <c:pt idx="81003">
                  <c:v>-0.197996046686854</c:v>
                </c:pt>
                <c:pt idx="81004">
                  <c:v>-0.19716652604852</c:v>
                </c:pt>
                <c:pt idx="81005">
                  <c:v>-0.187838658551092</c:v>
                </c:pt>
                <c:pt idx="81006">
                  <c:v>-0.18994377127107201</c:v>
                </c:pt>
                <c:pt idx="81007">
                  <c:v>-0.17327184575967</c:v>
                </c:pt>
                <c:pt idx="81008">
                  <c:v>-0.19677402786123799</c:v>
                </c:pt>
                <c:pt idx="81009">
                  <c:v>-0.25459180340860599</c:v>
                </c:pt>
                <c:pt idx="81010">
                  <c:v>-0.29406926519148402</c:v>
                </c:pt>
                <c:pt idx="81011">
                  <c:v>-0.35239637089285403</c:v>
                </c:pt>
                <c:pt idx="81012">
                  <c:v>-0.33007717199307501</c:v>
                </c:pt>
                <c:pt idx="81013">
                  <c:v>-0.44897304231301499</c:v>
                </c:pt>
                <c:pt idx="81014">
                  <c:v>-0.23149087562442</c:v>
                </c:pt>
                <c:pt idx="81015">
                  <c:v>-0.26181976826474201</c:v>
                </c:pt>
                <c:pt idx="81016">
                  <c:v>-0.298182473651248</c:v>
                </c:pt>
                <c:pt idx="81017">
                  <c:v>-0.28901899036935702</c:v>
                </c:pt>
                <c:pt idx="81018">
                  <c:v>-0.27926187068813102</c:v>
                </c:pt>
                <c:pt idx="81019">
                  <c:v>-0.274029736578003</c:v>
                </c:pt>
                <c:pt idx="81020">
                  <c:v>-0.156859506730398</c:v>
                </c:pt>
                <c:pt idx="81021">
                  <c:v>-0.17685032658906</c:v>
                </c:pt>
                <c:pt idx="81022">
                  <c:v>1.5925385294036799E-2</c:v>
                </c:pt>
                <c:pt idx="81023">
                  <c:v>1.4684135934933E-2</c:v>
                </c:pt>
                <c:pt idx="81024">
                  <c:v>5.7863389241999699E-2</c:v>
                </c:pt>
                <c:pt idx="81025">
                  <c:v>5.9061175650939997E-2</c:v>
                </c:pt>
                <c:pt idx="81026">
                  <c:v>8.9404551757634697E-3</c:v>
                </c:pt>
                <c:pt idx="81027">
                  <c:v>4.8487199313682599E-3</c:v>
                </c:pt>
                <c:pt idx="81028">
                  <c:v>4.4765404246719098E-2</c:v>
                </c:pt>
                <c:pt idx="81029">
                  <c:v>3.7787291715600302E-2</c:v>
                </c:pt>
                <c:pt idx="81030">
                  <c:v>3.8240247916005103E-2</c:v>
                </c:pt>
                <c:pt idx="81031">
                  <c:v>4.48661805223666E-2</c:v>
                </c:pt>
                <c:pt idx="81032">
                  <c:v>5.4805798692433003E-2</c:v>
                </c:pt>
                <c:pt idx="81033">
                  <c:v>4.9023095374843798E-2</c:v>
                </c:pt>
                <c:pt idx="81034">
                  <c:v>1.9904935797597698E-2</c:v>
                </c:pt>
                <c:pt idx="81035">
                  <c:v>1.7114275023325701E-2</c:v>
                </c:pt>
                <c:pt idx="81036">
                  <c:v>0.24117580842367201</c:v>
                </c:pt>
                <c:pt idx="81037">
                  <c:v>0.259149607240791</c:v>
                </c:pt>
                <c:pt idx="81038">
                  <c:v>0.26262720391497202</c:v>
                </c:pt>
                <c:pt idx="81039" formatCode="0.00E+00">
                  <c:v>-5.0331539006531702E-4</c:v>
                </c:pt>
                <c:pt idx="81040">
                  <c:v>5.63988667648285E-3</c:v>
                </c:pt>
                <c:pt idx="81041">
                  <c:v>2.35528262041206E-3</c:v>
                </c:pt>
                <c:pt idx="81042">
                  <c:v>4.4799826400703201E-3</c:v>
                </c:pt>
                <c:pt idx="81043">
                  <c:v>1.82085120146813E-3</c:v>
                </c:pt>
                <c:pt idx="81044" formatCode="0.00E+00">
                  <c:v>-9.0796343895860305E-5</c:v>
                </c:pt>
                <c:pt idx="81045">
                  <c:v>-4.2301623056562E-3</c:v>
                </c:pt>
                <c:pt idx="81046">
                  <c:v>0.123417713775004</c:v>
                </c:pt>
                <c:pt idx="81047">
                  <c:v>-4.6013643548170604E-3</c:v>
                </c:pt>
                <c:pt idx="81048">
                  <c:v>-4.9342176784781203E-3</c:v>
                </c:pt>
                <c:pt idx="81049">
                  <c:v>-2.8905791999161299E-2</c:v>
                </c:pt>
                <c:pt idx="81050">
                  <c:v>-3.0076501992084701E-2</c:v>
                </c:pt>
                <c:pt idx="81051">
                  <c:v>-0.15434218127233401</c:v>
                </c:pt>
                <c:pt idx="81052">
                  <c:v>-0.15018442844771501</c:v>
                </c:pt>
                <c:pt idx="81053">
                  <c:v>-0.15721203052559199</c:v>
                </c:pt>
                <c:pt idx="81054">
                  <c:v>-0.152609874636083</c:v>
                </c:pt>
                <c:pt idx="81055">
                  <c:v>-0.23029272305403101</c:v>
                </c:pt>
                <c:pt idx="81056">
                  <c:v>-0.120253975226501</c:v>
                </c:pt>
                <c:pt idx="81057">
                  <c:v>-0.18440417532146799</c:v>
                </c:pt>
                <c:pt idx="81058">
                  <c:v>-0.19081461178109299</c:v>
                </c:pt>
                <c:pt idx="81059">
                  <c:v>-0.21456648296379899</c:v>
                </c:pt>
                <c:pt idx="81060">
                  <c:v>-0.21940585664117701</c:v>
                </c:pt>
                <c:pt idx="81061">
                  <c:v>-0.18811280490632101</c:v>
                </c:pt>
                <c:pt idx="81062">
                  <c:v>-0.16274663218444299</c:v>
                </c:pt>
                <c:pt idx="81063">
                  <c:v>-0.24180409551854101</c:v>
                </c:pt>
                <c:pt idx="81064">
                  <c:v>-6.6878707329248901E-2</c:v>
                </c:pt>
                <c:pt idx="81065">
                  <c:v>-7.9146977644282496E-2</c:v>
                </c:pt>
                <c:pt idx="81066">
                  <c:v>-1.6653814853767601E-2</c:v>
                </c:pt>
                <c:pt idx="81067">
                  <c:v>-0.111912848146065</c:v>
                </c:pt>
                <c:pt idx="81068">
                  <c:v>-0.11686738498037701</c:v>
                </c:pt>
                <c:pt idx="81069">
                  <c:v>-0.14211456971136599</c:v>
                </c:pt>
                <c:pt idx="81070">
                  <c:v>1.8389341135155599E-2</c:v>
                </c:pt>
                <c:pt idx="81071">
                  <c:v>-9.5320555105910199E-2</c:v>
                </c:pt>
                <c:pt idx="81072">
                  <c:v>8.7690987266087303E-2</c:v>
                </c:pt>
                <c:pt idx="81073">
                  <c:v>-8.9548020985356899E-2</c:v>
                </c:pt>
                <c:pt idx="81074">
                  <c:v>-9.4763266232204393E-2</c:v>
                </c:pt>
                <c:pt idx="81075">
                  <c:v>-0.155331862875802</c:v>
                </c:pt>
                <c:pt idx="81076">
                  <c:v>-6.81780026399081E-2</c:v>
                </c:pt>
                <c:pt idx="81077">
                  <c:v>-8.1845631749583897E-2</c:v>
                </c:pt>
                <c:pt idx="81078">
                  <c:v>-0.105578480133681</c:v>
                </c:pt>
                <c:pt idx="81079">
                  <c:v>-7.3082300976832798E-2</c:v>
                </c:pt>
                <c:pt idx="81080">
                  <c:v>-5.7104505211738897E-2</c:v>
                </c:pt>
                <c:pt idx="81081">
                  <c:v>5.60614986239844E-2</c:v>
                </c:pt>
                <c:pt idx="81082">
                  <c:v>7.2351778518542506E-2</c:v>
                </c:pt>
                <c:pt idx="81083">
                  <c:v>4.1457357431951197E-2</c:v>
                </c:pt>
                <c:pt idx="81084">
                  <c:v>4.3786018072930998E-2</c:v>
                </c:pt>
                <c:pt idx="81085">
                  <c:v>4.4437928383462298E-2</c:v>
                </c:pt>
                <c:pt idx="81086">
                  <c:v>0.13526961425952699</c:v>
                </c:pt>
                <c:pt idx="81087">
                  <c:v>0.15749231056354099</c:v>
                </c:pt>
                <c:pt idx="81088">
                  <c:v>0.144545178499979</c:v>
                </c:pt>
                <c:pt idx="81089">
                  <c:v>0.14146769598921999</c:v>
                </c:pt>
                <c:pt idx="81090">
                  <c:v>0.14525008518256699</c:v>
                </c:pt>
                <c:pt idx="81091">
                  <c:v>0.144975616404214</c:v>
                </c:pt>
                <c:pt idx="81092">
                  <c:v>0.17625678402864101</c:v>
                </c:pt>
                <c:pt idx="81093">
                  <c:v>0.17031384036064101</c:v>
                </c:pt>
                <c:pt idx="81094">
                  <c:v>0.31032340963059801</c:v>
                </c:pt>
                <c:pt idx="81095">
                  <c:v>0.33297103690239099</c:v>
                </c:pt>
                <c:pt idx="81096">
                  <c:v>0.38780070410846101</c:v>
                </c:pt>
                <c:pt idx="81097">
                  <c:v>0.32786000385548802</c:v>
                </c:pt>
                <c:pt idx="81098">
                  <c:v>0.319342962082375</c:v>
                </c:pt>
                <c:pt idx="81099">
                  <c:v>0.34339804093347298</c:v>
                </c:pt>
                <c:pt idx="81100">
                  <c:v>0.30642036944724999</c:v>
                </c:pt>
                <c:pt idx="81101">
                  <c:v>0.29573460980981903</c:v>
                </c:pt>
                <c:pt idx="81102">
                  <c:v>0.31489151909352198</c:v>
                </c:pt>
                <c:pt idx="81103">
                  <c:v>0.33093270749679199</c:v>
                </c:pt>
                <c:pt idx="81104">
                  <c:v>0.34682169812128699</c:v>
                </c:pt>
                <c:pt idx="81105">
                  <c:v>0.36630155581782697</c:v>
                </c:pt>
                <c:pt idx="81106">
                  <c:v>0.34886203312796499</c:v>
                </c:pt>
                <c:pt idx="81107">
                  <c:v>0.35505196882750001</c:v>
                </c:pt>
                <c:pt idx="81108">
                  <c:v>0.35182493818059601</c:v>
                </c:pt>
                <c:pt idx="81109">
                  <c:v>0.35815407490393097</c:v>
                </c:pt>
                <c:pt idx="81110">
                  <c:v>0.35807593146399302</c:v>
                </c:pt>
                <c:pt idx="81111">
                  <c:v>0.32254895308207898</c:v>
                </c:pt>
                <c:pt idx="81112">
                  <c:v>0.35061962751854397</c:v>
                </c:pt>
                <c:pt idx="81113">
                  <c:v>0.299096448378526</c:v>
                </c:pt>
                <c:pt idx="81114">
                  <c:v>0.31618725393108799</c:v>
                </c:pt>
                <c:pt idx="81115">
                  <c:v>0.315737037168279</c:v>
                </c:pt>
                <c:pt idx="81116">
                  <c:v>0.33054080997567498</c:v>
                </c:pt>
                <c:pt idx="81117">
                  <c:v>0.34584882855141202</c:v>
                </c:pt>
                <c:pt idx="81118">
                  <c:v>0.37335656997517302</c:v>
                </c:pt>
                <c:pt idx="81119">
                  <c:v>0.33620119619274202</c:v>
                </c:pt>
                <c:pt idx="81120">
                  <c:v>0.35321318299307197</c:v>
                </c:pt>
                <c:pt idx="81121">
                  <c:v>0.33853072483255903</c:v>
                </c:pt>
                <c:pt idx="81122">
                  <c:v>0.38223736604418701</c:v>
                </c:pt>
                <c:pt idx="81123">
                  <c:v>0.38132149447073399</c:v>
                </c:pt>
                <c:pt idx="81124">
                  <c:v>0.45737933248372598</c:v>
                </c:pt>
                <c:pt idx="81125">
                  <c:v>0.45737933248372598</c:v>
                </c:pt>
                <c:pt idx="81126">
                  <c:v>0.35808482665021502</c:v>
                </c:pt>
                <c:pt idx="81127">
                  <c:v>0.382213518189011</c:v>
                </c:pt>
                <c:pt idx="81128">
                  <c:v>0.42455273729833698</c:v>
                </c:pt>
                <c:pt idx="81129">
                  <c:v>0.44652251660062903</c:v>
                </c:pt>
                <c:pt idx="81130">
                  <c:v>0.46840917691531803</c:v>
                </c:pt>
                <c:pt idx="81131">
                  <c:v>0.46061645664023498</c:v>
                </c:pt>
                <c:pt idx="81132">
                  <c:v>0.44270227237117998</c:v>
                </c:pt>
                <c:pt idx="81133">
                  <c:v>0.44253757125166499</c:v>
                </c:pt>
                <c:pt idx="81134">
                  <c:v>0.44870704760747698</c:v>
                </c:pt>
                <c:pt idx="81135">
                  <c:v>0.44887062236304498</c:v>
                </c:pt>
                <c:pt idx="81136">
                  <c:v>0.46312055345240999</c:v>
                </c:pt>
                <c:pt idx="81137">
                  <c:v>0.46295075025274901</c:v>
                </c:pt>
                <c:pt idx="81138">
                  <c:v>0.472944238394362</c:v>
                </c:pt>
                <c:pt idx="81139">
                  <c:v>0.47311201985951801</c:v>
                </c:pt>
                <c:pt idx="81140">
                  <c:v>0.47311201985951801</c:v>
                </c:pt>
                <c:pt idx="81141">
                  <c:v>0.472944238394362</c:v>
                </c:pt>
                <c:pt idx="81142">
                  <c:v>0.47876378062047897</c:v>
                </c:pt>
                <c:pt idx="81143">
                  <c:v>0.47893036487745799</c:v>
                </c:pt>
                <c:pt idx="81144">
                  <c:v>0.467062379649066</c:v>
                </c:pt>
                <c:pt idx="81145">
                  <c:v>0.46690024043655098</c:v>
                </c:pt>
                <c:pt idx="81146">
                  <c:v>0.48910166375934599</c:v>
                </c:pt>
                <c:pt idx="81147">
                  <c:v>0.489273360261684</c:v>
                </c:pt>
                <c:pt idx="81148">
                  <c:v>0.45197199608253402</c:v>
                </c:pt>
                <c:pt idx="81149">
                  <c:v>0.45179752323522598</c:v>
                </c:pt>
                <c:pt idx="81150">
                  <c:v>0.44343212045383501</c:v>
                </c:pt>
                <c:pt idx="81151">
                  <c:v>0.443588595488288</c:v>
                </c:pt>
                <c:pt idx="81152">
                  <c:v>0.51065093407890705</c:v>
                </c:pt>
                <c:pt idx="81153">
                  <c:v>0.50712299837616204</c:v>
                </c:pt>
                <c:pt idx="81154">
                  <c:v>0.49195347318681198</c:v>
                </c:pt>
                <c:pt idx="81155">
                  <c:v>0.48589394662560598</c:v>
                </c:pt>
                <c:pt idx="81156">
                  <c:v>0.49249652252706899</c:v>
                </c:pt>
                <c:pt idx="81157">
                  <c:v>0.47534356393559801</c:v>
                </c:pt>
                <c:pt idx="81158">
                  <c:v>0.53423134629022395</c:v>
                </c:pt>
                <c:pt idx="81159">
                  <c:v>-1.49010430291778E-2</c:v>
                </c:pt>
                <c:pt idx="81160">
                  <c:v>-9.7356999393141096E-3</c:v>
                </c:pt>
                <c:pt idx="81161">
                  <c:v>-1.9555070941243001E-2</c:v>
                </c:pt>
                <c:pt idx="81162">
                  <c:v>-6.4690629851866799E-3</c:v>
                </c:pt>
                <c:pt idx="81163">
                  <c:v>-1.3436203273666099E-2</c:v>
                </c:pt>
                <c:pt idx="81164">
                  <c:v>-1.0112926357660699E-2</c:v>
                </c:pt>
                <c:pt idx="81165">
                  <c:v>-7.3412172277135895E-2</c:v>
                </c:pt>
                <c:pt idx="81166">
                  <c:v>2.5792787011324501E-2</c:v>
                </c:pt>
                <c:pt idx="81167">
                  <c:v>-1.6385646452878799E-3</c:v>
                </c:pt>
                <c:pt idx="81168">
                  <c:v>-3.4734605769301201E-2</c:v>
                </c:pt>
                <c:pt idx="81169">
                  <c:v>-5.6764557605962503E-2</c:v>
                </c:pt>
                <c:pt idx="81170">
                  <c:v>-5.3983475239316001E-2</c:v>
                </c:pt>
                <c:pt idx="81171">
                  <c:v>-5.1238482436823399E-2</c:v>
                </c:pt>
                <c:pt idx="81172">
                  <c:v>-4.8500369028834298E-2</c:v>
                </c:pt>
                <c:pt idx="81173">
                  <c:v>-5.6527053071812203E-2</c:v>
                </c:pt>
                <c:pt idx="81174">
                  <c:v>-5.4118930243359301E-2</c:v>
                </c:pt>
                <c:pt idx="81175">
                  <c:v>-6.4728778236132295E-2</c:v>
                </c:pt>
                <c:pt idx="81176">
                  <c:v>0.10400290061216701</c:v>
                </c:pt>
                <c:pt idx="81177">
                  <c:v>0.111342624631575</c:v>
                </c:pt>
                <c:pt idx="81178">
                  <c:v>0.15376747046105699</c:v>
                </c:pt>
                <c:pt idx="81179">
                  <c:v>0.161328683808039</c:v>
                </c:pt>
                <c:pt idx="81180">
                  <c:v>0.20151295672820899</c:v>
                </c:pt>
                <c:pt idx="81181">
                  <c:v>0.20000295598635301</c:v>
                </c:pt>
                <c:pt idx="81182">
                  <c:v>0.231805542455646</c:v>
                </c:pt>
                <c:pt idx="81183">
                  <c:v>0.241836184431372</c:v>
                </c:pt>
                <c:pt idx="81184">
                  <c:v>0.30959304013250299</c:v>
                </c:pt>
                <c:pt idx="81185">
                  <c:v>0.29149794057643302</c:v>
                </c:pt>
                <c:pt idx="81186">
                  <c:v>0.30735352913462699</c:v>
                </c:pt>
                <c:pt idx="81187">
                  <c:v>0.32204132360114601</c:v>
                </c:pt>
                <c:pt idx="81188">
                  <c:v>0.31629493428487199</c:v>
                </c:pt>
                <c:pt idx="81189">
                  <c:v>0.25931101204490398</c:v>
                </c:pt>
                <c:pt idx="81190">
                  <c:v>0.26711407163162998</c:v>
                </c:pt>
                <c:pt idx="81191">
                  <c:v>0.235277467052634</c:v>
                </c:pt>
                <c:pt idx="81192">
                  <c:v>0.22628136290096901</c:v>
                </c:pt>
                <c:pt idx="81193">
                  <c:v>0.221938527473174</c:v>
                </c:pt>
                <c:pt idx="81194">
                  <c:v>0.248020724936933</c:v>
                </c:pt>
                <c:pt idx="81195">
                  <c:v>0.290486868615701</c:v>
                </c:pt>
                <c:pt idx="81196">
                  <c:v>0.31378041584834399</c:v>
                </c:pt>
                <c:pt idx="81197">
                  <c:v>-2.4851467210614101E-2</c:v>
                </c:pt>
                <c:pt idx="81198">
                  <c:v>-2.15065142705037E-2</c:v>
                </c:pt>
                <c:pt idx="81199">
                  <c:v>-2.2792659368849801E-2</c:v>
                </c:pt>
                <c:pt idx="81200">
                  <c:v>1.3819619520489799E-3</c:v>
                </c:pt>
                <c:pt idx="81201">
                  <c:v>-2.2054492436687201E-3</c:v>
                </c:pt>
                <c:pt idx="81202">
                  <c:v>2.0932969048068602E-3</c:v>
                </c:pt>
                <c:pt idx="81203">
                  <c:v>-1.0341709950463199E-3</c:v>
                </c:pt>
                <c:pt idx="81204">
                  <c:v>8.2381715966222107E-3</c:v>
                </c:pt>
                <c:pt idx="81205">
                  <c:v>3.5989992580884801E-3</c:v>
                </c:pt>
                <c:pt idx="81206">
                  <c:v>1.2542933512845701E-2</c:v>
                </c:pt>
                <c:pt idx="81207">
                  <c:v>1.1100748218727001E-2</c:v>
                </c:pt>
                <c:pt idx="81208">
                  <c:v>2.95156789769348E-2</c:v>
                </c:pt>
                <c:pt idx="81209">
                  <c:v>2.2562984729327301E-2</c:v>
                </c:pt>
                <c:pt idx="81210">
                  <c:v>3.1494385710802701E-2</c:v>
                </c:pt>
                <c:pt idx="81211">
                  <c:v>2.9956382643273299E-2</c:v>
                </c:pt>
                <c:pt idx="81212">
                  <c:v>4.5757357735392398E-2</c:v>
                </c:pt>
                <c:pt idx="81213">
                  <c:v>6.66801951480753E-2</c:v>
                </c:pt>
                <c:pt idx="81214">
                  <c:v>6.8136303980658994E-2</c:v>
                </c:pt>
                <c:pt idx="81215">
                  <c:v>9.8047994552761197E-2</c:v>
                </c:pt>
                <c:pt idx="81216">
                  <c:v>0.10516310872376999</c:v>
                </c:pt>
                <c:pt idx="81217">
                  <c:v>9.0889686838736994E-2</c:v>
                </c:pt>
                <c:pt idx="81218">
                  <c:v>0.14608394937056601</c:v>
                </c:pt>
                <c:pt idx="81219">
                  <c:v>2.1711938708939199E-2</c:v>
                </c:pt>
                <c:pt idx="81220">
                  <c:v>4.1968960239509898E-2</c:v>
                </c:pt>
                <c:pt idx="81221">
                  <c:v>3.4899934073542499E-2</c:v>
                </c:pt>
                <c:pt idx="81222">
                  <c:v>6.1353891731013001E-2</c:v>
                </c:pt>
                <c:pt idx="81223">
                  <c:v>5.3973070990139801E-2</c:v>
                </c:pt>
                <c:pt idx="81224">
                  <c:v>6.2984606642079097E-2</c:v>
                </c:pt>
                <c:pt idx="81225">
                  <c:v>4.5204243278928302E-2</c:v>
                </c:pt>
                <c:pt idx="81226">
                  <c:v>4.4063707821283299E-2</c:v>
                </c:pt>
                <c:pt idx="81227">
                  <c:v>-7.8116804937546899E-2</c:v>
                </c:pt>
                <c:pt idx="81228">
                  <c:v>-8.7438153705663796E-2</c:v>
                </c:pt>
                <c:pt idx="81229">
                  <c:v>0</c:v>
                </c:pt>
                <c:pt idx="81230">
                  <c:v>6.1916174532170498E-3</c:v>
                </c:pt>
                <c:pt idx="81231" formatCode="0.00E+00">
                  <c:v>-6.1198003589746299E-4</c:v>
                </c:pt>
                <c:pt idx="81232">
                  <c:v>6.34924527302538E-3</c:v>
                </c:pt>
                <c:pt idx="81233">
                  <c:v>3.82571845698254E-3</c:v>
                </c:pt>
                <c:pt idx="81234">
                  <c:v>3.53684140318044E-2</c:v>
                </c:pt>
                <c:pt idx="81235">
                  <c:v>2.6133416308987401E-2</c:v>
                </c:pt>
                <c:pt idx="81236">
                  <c:v>3.3198989490851497E-2</c:v>
                </c:pt>
                <c:pt idx="81237">
                  <c:v>2.3765867462525601E-2</c:v>
                </c:pt>
                <c:pt idx="81238">
                  <c:v>3.68617766455148E-2</c:v>
                </c:pt>
                <c:pt idx="81239">
                  <c:v>-0.10249600503473</c:v>
                </c:pt>
                <c:pt idx="81240">
                  <c:v>-9.9860350728286196E-2</c:v>
                </c:pt>
                <c:pt idx="81241">
                  <c:v>-9.7177553542584505E-2</c:v>
                </c:pt>
                <c:pt idx="81242">
                  <c:v>-9.8579347715145094E-2</c:v>
                </c:pt>
                <c:pt idx="81243">
                  <c:v>-0.10576526805822201</c:v>
                </c:pt>
                <c:pt idx="81244">
                  <c:v>-0.113743922060544</c:v>
                </c:pt>
                <c:pt idx="81245">
                  <c:v>-8.8272236295383805E-2</c:v>
                </c:pt>
                <c:pt idx="81246">
                  <c:v>-6.5211263704514105E-2</c:v>
                </c:pt>
                <c:pt idx="81247">
                  <c:v>-7.7247391686588299E-2</c:v>
                </c:pt>
                <c:pt idx="81248">
                  <c:v>-5.3804823783073698E-2</c:v>
                </c:pt>
                <c:pt idx="81249">
                  <c:v>-6.1066856013806299E-2</c:v>
                </c:pt>
                <c:pt idx="81250">
                  <c:v>-1.1770675394100901E-2</c:v>
                </c:pt>
                <c:pt idx="81251">
                  <c:v>-1.3028973777105201E-2</c:v>
                </c:pt>
                <c:pt idx="81252">
                  <c:v>-1.2662618773614199E-2</c:v>
                </c:pt>
                <c:pt idx="81253">
                  <c:v>-1.70843547989953E-2</c:v>
                </c:pt>
                <c:pt idx="81254">
                  <c:v>2.85718091544446E-2</c:v>
                </c:pt>
                <c:pt idx="81255">
                  <c:v>2.9892819806776199E-2</c:v>
                </c:pt>
                <c:pt idx="81256">
                  <c:v>5.8982186058823501E-2</c:v>
                </c:pt>
                <c:pt idx="81257">
                  <c:v>5.5507798822400797E-2</c:v>
                </c:pt>
                <c:pt idx="81258">
                  <c:v>7.0980488705185696E-2</c:v>
                </c:pt>
                <c:pt idx="81259">
                  <c:v>2.3552470093653299E-2</c:v>
                </c:pt>
                <c:pt idx="81260">
                  <c:v>1.0256165645419601E-2</c:v>
                </c:pt>
                <c:pt idx="81261">
                  <c:v>1.3075100170134499E-3</c:v>
                </c:pt>
                <c:pt idx="81262">
                  <c:v>7.7269960535186703E-3</c:v>
                </c:pt>
                <c:pt idx="81263">
                  <c:v>6.5759288899249696E-3</c:v>
                </c:pt>
                <c:pt idx="81264">
                  <c:v>4.8516469418142796E-3</c:v>
                </c:pt>
                <c:pt idx="81265">
                  <c:v>4.6747165601006497E-3</c:v>
                </c:pt>
                <c:pt idx="81266">
                  <c:v>3.0155388988593199E-2</c:v>
                </c:pt>
                <c:pt idx="81267">
                  <c:v>2.71776961538279E-2</c:v>
                </c:pt>
                <c:pt idx="81268">
                  <c:v>4.4385214392202998E-2</c:v>
                </c:pt>
                <c:pt idx="81269">
                  <c:v>4.1310236423849102E-2</c:v>
                </c:pt>
                <c:pt idx="81270">
                  <c:v>4.6287826040742198E-2</c:v>
                </c:pt>
                <c:pt idx="81271">
                  <c:v>4.6279512213445798E-2</c:v>
                </c:pt>
                <c:pt idx="81272">
                  <c:v>4.10846582169812E-2</c:v>
                </c:pt>
                <c:pt idx="81273">
                  <c:v>4.1684433676910798E-2</c:v>
                </c:pt>
                <c:pt idx="81274">
                  <c:v>5.6854034361744001E-2</c:v>
                </c:pt>
                <c:pt idx="81275">
                  <c:v>5.7230779853536001E-2</c:v>
                </c:pt>
                <c:pt idx="81276">
                  <c:v>5.3635032742910399E-2</c:v>
                </c:pt>
                <c:pt idx="81277">
                  <c:v>5.43141921223564E-2</c:v>
                </c:pt>
                <c:pt idx="81278">
                  <c:v>6.9774356117676004E-2</c:v>
                </c:pt>
                <c:pt idx="81279">
                  <c:v>6.5937769957432099E-2</c:v>
                </c:pt>
                <c:pt idx="81280">
                  <c:v>7.9045788202286096E-2</c:v>
                </c:pt>
                <c:pt idx="81281">
                  <c:v>0.112631365348299</c:v>
                </c:pt>
                <c:pt idx="81282">
                  <c:v>0.107392376534083</c:v>
                </c:pt>
                <c:pt idx="81283">
                  <c:v>0.11036840189358101</c:v>
                </c:pt>
                <c:pt idx="81284">
                  <c:v>8.9961693219312494E-2</c:v>
                </c:pt>
                <c:pt idx="81285">
                  <c:v>8.8895054168850393E-2</c:v>
                </c:pt>
                <c:pt idx="81286">
                  <c:v>0.117885655151049</c:v>
                </c:pt>
                <c:pt idx="81287">
                  <c:v>0.122082984335698</c:v>
                </c:pt>
                <c:pt idx="81288">
                  <c:v>0.150451468166796</c:v>
                </c:pt>
                <c:pt idx="81289">
                  <c:v>0.13396181729033599</c:v>
                </c:pt>
                <c:pt idx="81290">
                  <c:v>0.128948196258106</c:v>
                </c:pt>
                <c:pt idx="81291">
                  <c:v>0.115191089407777</c:v>
                </c:pt>
                <c:pt idx="81292">
                  <c:v>0.128138575450953</c:v>
                </c:pt>
                <c:pt idx="81293">
                  <c:v>-8.49633452708831E-3</c:v>
                </c:pt>
                <c:pt idx="81294">
                  <c:v>-3.2199208000678299E-3</c:v>
                </c:pt>
                <c:pt idx="81295">
                  <c:v>-1.0596621052734401E-2</c:v>
                </c:pt>
                <c:pt idx="81296">
                  <c:v>-1.5355956461404901E-2</c:v>
                </c:pt>
                <c:pt idx="81297">
                  <c:v>-1.8557041071596898E-2</c:v>
                </c:pt>
                <c:pt idx="81298">
                  <c:v>8.6876775638252898E-2</c:v>
                </c:pt>
                <c:pt idx="81299">
                  <c:v>8.3387381725062895E-2</c:v>
                </c:pt>
                <c:pt idx="81300">
                  <c:v>8.7635664025930801E-2</c:v>
                </c:pt>
                <c:pt idx="81301">
                  <c:v>9.3175121719235296E-2</c:v>
                </c:pt>
                <c:pt idx="81302">
                  <c:v>0.15173988121736501</c:v>
                </c:pt>
                <c:pt idx="81303">
                  <c:v>0.18033048721713801</c:v>
                </c:pt>
                <c:pt idx="81304">
                  <c:v>0.19107514754240601</c:v>
                </c:pt>
                <c:pt idx="81305">
                  <c:v>0.174336672194005</c:v>
                </c:pt>
                <c:pt idx="81306">
                  <c:v>0.32059596348243002</c:v>
                </c:pt>
                <c:pt idx="81307">
                  <c:v>0.194082618997754</c:v>
                </c:pt>
                <c:pt idx="81308">
                  <c:v>0.29474681840175898</c:v>
                </c:pt>
                <c:pt idx="81309">
                  <c:v>0.16610266178918601</c:v>
                </c:pt>
                <c:pt idx="81310">
                  <c:v>0.19331132852115501</c:v>
                </c:pt>
                <c:pt idx="81311">
                  <c:v>0.18970268705558699</c:v>
                </c:pt>
                <c:pt idx="81312">
                  <c:v>0.28735367329487599</c:v>
                </c:pt>
                <c:pt idx="81313">
                  <c:v>0.35016393144858099</c:v>
                </c:pt>
                <c:pt idx="81314">
                  <c:v>0.35467178978564801</c:v>
                </c:pt>
                <c:pt idx="81315">
                  <c:v>0.363672730591861</c:v>
                </c:pt>
                <c:pt idx="81316">
                  <c:v>0.390924083862498</c:v>
                </c:pt>
                <c:pt idx="81317">
                  <c:v>0.35772116512955299</c:v>
                </c:pt>
                <c:pt idx="81318">
                  <c:v>0.41522389393690901</c:v>
                </c:pt>
                <c:pt idx="81319">
                  <c:v>0.35845064469598298</c:v>
                </c:pt>
                <c:pt idx="81320">
                  <c:v>0.365389201968083</c:v>
                </c:pt>
                <c:pt idx="81321">
                  <c:v>0.38110105844931702</c:v>
                </c:pt>
                <c:pt idx="81322">
                  <c:v>0.38886491917770999</c:v>
                </c:pt>
                <c:pt idx="81323">
                  <c:v>0.36081933257001397</c:v>
                </c:pt>
                <c:pt idx="81324">
                  <c:v>0.38174798785880099</c:v>
                </c:pt>
                <c:pt idx="81325">
                  <c:v>0.21352186941759399</c:v>
                </c:pt>
                <c:pt idx="81326">
                  <c:v>0.21952401373892799</c:v>
                </c:pt>
                <c:pt idx="81327">
                  <c:v>0.26348112630718701</c:v>
                </c:pt>
                <c:pt idx="81328">
                  <c:v>0.238917637466039</c:v>
                </c:pt>
                <c:pt idx="81329">
                  <c:v>0.20560300435686901</c:v>
                </c:pt>
                <c:pt idx="81330">
                  <c:v>0.31663193684051</c:v>
                </c:pt>
                <c:pt idx="81331">
                  <c:v>0.337812770134364</c:v>
                </c:pt>
                <c:pt idx="81332">
                  <c:v>0.340328691585709</c:v>
                </c:pt>
                <c:pt idx="81333">
                  <c:v>0.32615465489978901</c:v>
                </c:pt>
                <c:pt idx="81334">
                  <c:v>0.37078320118918701</c:v>
                </c:pt>
                <c:pt idx="81335">
                  <c:v>0.26951153163792901</c:v>
                </c:pt>
                <c:pt idx="81336">
                  <c:v>0.28570569994582801</c:v>
                </c:pt>
                <c:pt idx="81337">
                  <c:v>0.24410519449155299</c:v>
                </c:pt>
                <c:pt idx="81338">
                  <c:v>0.23100554136807699</c:v>
                </c:pt>
                <c:pt idx="81339">
                  <c:v>-5.3398013218546501E-2</c:v>
                </c:pt>
                <c:pt idx="81340">
                  <c:v>-4.97216050275874E-2</c:v>
                </c:pt>
                <c:pt idx="81341">
                  <c:v>-5.1666663549328799E-2</c:v>
                </c:pt>
                <c:pt idx="81342">
                  <c:v>-3.1215585281556098E-2</c:v>
                </c:pt>
                <c:pt idx="81343">
                  <c:v>-3.1992210173145103E-2</c:v>
                </c:pt>
                <c:pt idx="81344">
                  <c:v>-1.67362629802205E-2</c:v>
                </c:pt>
                <c:pt idx="81345">
                  <c:v>-1.9796062990705399E-2</c:v>
                </c:pt>
                <c:pt idx="81346">
                  <c:v>-1.8319814687189E-2</c:v>
                </c:pt>
                <c:pt idx="81347">
                  <c:v>-2.6726224439655701E-2</c:v>
                </c:pt>
                <c:pt idx="81348">
                  <c:v>-8.5431024575202096E-3</c:v>
                </c:pt>
                <c:pt idx="81349">
                  <c:v>-1.3804747239758599E-2</c:v>
                </c:pt>
                <c:pt idx="81350">
                  <c:v>2.84704138485625E-3</c:v>
                </c:pt>
                <c:pt idx="81351">
                  <c:v>2.88268002393898E-3</c:v>
                </c:pt>
                <c:pt idx="81352">
                  <c:v>1.1142201380854399E-2</c:v>
                </c:pt>
                <c:pt idx="81353">
                  <c:v>5.9913627434662296E-3</c:v>
                </c:pt>
                <c:pt idx="81354">
                  <c:v>2.2295384092663101E-2</c:v>
                </c:pt>
                <c:pt idx="81355">
                  <c:v>4.2072386836378498E-2</c:v>
                </c:pt>
                <c:pt idx="81356">
                  <c:v>6.6266914480402395E-2</c:v>
                </c:pt>
                <c:pt idx="81357">
                  <c:v>7.0575042700071297E-2</c:v>
                </c:pt>
                <c:pt idx="81358">
                  <c:v>0.109391070277069</c:v>
                </c:pt>
                <c:pt idx="81359">
                  <c:v>0.107174295872349</c:v>
                </c:pt>
                <c:pt idx="81360">
                  <c:v>0.117951289399881</c:v>
                </c:pt>
                <c:pt idx="81361">
                  <c:v>0.20299027774849099</c:v>
                </c:pt>
                <c:pt idx="81362">
                  <c:v>0.217138016826145</c:v>
                </c:pt>
                <c:pt idx="81363">
                  <c:v>0.21802972123827699</c:v>
                </c:pt>
                <c:pt idx="81364">
                  <c:v>0.193516916942468</c:v>
                </c:pt>
                <c:pt idx="81365">
                  <c:v>0.16825501343072299</c:v>
                </c:pt>
                <c:pt idx="81366">
                  <c:v>0.191483911342716</c:v>
                </c:pt>
                <c:pt idx="81367">
                  <c:v>0.170678876032229</c:v>
                </c:pt>
                <c:pt idx="81368">
                  <c:v>0.16780479407535501</c:v>
                </c:pt>
                <c:pt idx="81369">
                  <c:v>0</c:v>
                </c:pt>
                <c:pt idx="81370">
                  <c:v>5.9733336955078899E-3</c:v>
                </c:pt>
                <c:pt idx="81371" formatCode="0.00E+00">
                  <c:v>1.7546332864992701E-4</c:v>
                </c:pt>
                <c:pt idx="81372">
                  <c:v>4.7717954021144699E-3</c:v>
                </c:pt>
                <c:pt idx="81373">
                  <c:v>2.4368845669888702E-3</c:v>
                </c:pt>
                <c:pt idx="81374">
                  <c:v>3.1707367464224701E-2</c:v>
                </c:pt>
                <c:pt idx="81375">
                  <c:v>2.3220992564012999E-2</c:v>
                </c:pt>
                <c:pt idx="81376">
                  <c:v>2.66473615229443E-2</c:v>
                </c:pt>
                <c:pt idx="81377">
                  <c:v>1.6988581127048201E-2</c:v>
                </c:pt>
                <c:pt idx="81378">
                  <c:v>2.9950406565291299E-2</c:v>
                </c:pt>
                <c:pt idx="81379">
                  <c:v>3.0716596530037499E-2</c:v>
                </c:pt>
                <c:pt idx="81380">
                  <c:v>4.8963227903460797E-2</c:v>
                </c:pt>
                <c:pt idx="81381">
                  <c:v>4.3240764713476702E-2</c:v>
                </c:pt>
                <c:pt idx="81382">
                  <c:v>5.5934212246422498E-2</c:v>
                </c:pt>
                <c:pt idx="81383">
                  <c:v>5.0391837687180099E-2</c:v>
                </c:pt>
                <c:pt idx="81384">
                  <c:v>5.3052195956078699E-2</c:v>
                </c:pt>
                <c:pt idx="81385">
                  <c:v>4.8072879443958202E-2</c:v>
                </c:pt>
                <c:pt idx="81386">
                  <c:v>6.6233238728967594E-2</c:v>
                </c:pt>
                <c:pt idx="81387">
                  <c:v>6.6924340238806404E-2</c:v>
                </c:pt>
                <c:pt idx="81388">
                  <c:v>7.9342104630401394E-2</c:v>
                </c:pt>
                <c:pt idx="81389">
                  <c:v>7.7605417668892507E-2</c:v>
                </c:pt>
                <c:pt idx="81390">
                  <c:v>8.3700733534850899E-2</c:v>
                </c:pt>
                <c:pt idx="81391">
                  <c:v>8.54721412972934E-2</c:v>
                </c:pt>
                <c:pt idx="81392">
                  <c:v>0.106020497014094</c:v>
                </c:pt>
                <c:pt idx="81393">
                  <c:v>0.10001715001294501</c:v>
                </c:pt>
                <c:pt idx="81394">
                  <c:v>0.11893922844216701</c:v>
                </c:pt>
                <c:pt idx="81395">
                  <c:v>1.6261410361783701E-2</c:v>
                </c:pt>
                <c:pt idx="81396">
                  <c:v>2.5187725922209001E-2</c:v>
                </c:pt>
                <c:pt idx="81397">
                  <c:v>1.7292907168132698E-2</c:v>
                </c:pt>
                <c:pt idx="81398">
                  <c:v>-9.4100121768621002E-3</c:v>
                </c:pt>
                <c:pt idx="81399">
                  <c:v>-7.3850724643626997E-3</c:v>
                </c:pt>
                <c:pt idx="81400">
                  <c:v>6.3956114741723996E-2</c:v>
                </c:pt>
                <c:pt idx="81401">
                  <c:v>5.6652936269400801E-2</c:v>
                </c:pt>
                <c:pt idx="81402">
                  <c:v>5.6812711256820803E-2</c:v>
                </c:pt>
                <c:pt idx="81403">
                  <c:v>6.4970757870951704E-2</c:v>
                </c:pt>
                <c:pt idx="81404">
                  <c:v>6.6480020452060806E-2</c:v>
                </c:pt>
                <c:pt idx="81405">
                  <c:v>6.1318658230445598E-2</c:v>
                </c:pt>
                <c:pt idx="81406">
                  <c:v>7.51611191292995E-2</c:v>
                </c:pt>
                <c:pt idx="81407">
                  <c:v>7.0899492591734295E-2</c:v>
                </c:pt>
                <c:pt idx="81408">
                  <c:v>7.3300772496754901E-2</c:v>
                </c:pt>
                <c:pt idx="81409">
                  <c:v>7.68335612442856E-2</c:v>
                </c:pt>
                <c:pt idx="81410">
                  <c:v>7.6754147542913598E-2</c:v>
                </c:pt>
                <c:pt idx="81411">
                  <c:v>7.8987493377192103E-2</c:v>
                </c:pt>
                <c:pt idx="81412">
                  <c:v>0.11748994430610001</c:v>
                </c:pt>
                <c:pt idx="81413">
                  <c:v>0.117770924264581</c:v>
                </c:pt>
                <c:pt idx="81414">
                  <c:v>0.117390527628863</c:v>
                </c:pt>
                <c:pt idx="81415">
                  <c:v>0.12309617686226799</c:v>
                </c:pt>
                <c:pt idx="81416">
                  <c:v>0.192476033046487</c:v>
                </c:pt>
                <c:pt idx="81417">
                  <c:v>0.18295441306981899</c:v>
                </c:pt>
                <c:pt idx="81418">
                  <c:v>0.18270246007430299</c:v>
                </c:pt>
                <c:pt idx="81419">
                  <c:v>0.19140600957741399</c:v>
                </c:pt>
                <c:pt idx="81420">
                  <c:v>0.361588705144955</c:v>
                </c:pt>
                <c:pt idx="81421">
                  <c:v>0.354954070035361</c:v>
                </c:pt>
                <c:pt idx="81422">
                  <c:v>0.34606803615145898</c:v>
                </c:pt>
                <c:pt idx="81423">
                  <c:v>0.34431769506805998</c:v>
                </c:pt>
                <c:pt idx="81424">
                  <c:v>0.34637569345653002</c:v>
                </c:pt>
                <c:pt idx="81425">
                  <c:v>0.36750763103586398</c:v>
                </c:pt>
                <c:pt idx="81426">
                  <c:v>0.392243528415603</c:v>
                </c:pt>
                <c:pt idx="81427">
                  <c:v>0.41112455688482902</c:v>
                </c:pt>
                <c:pt idx="81428">
                  <c:v>0.47321425964744102</c:v>
                </c:pt>
                <c:pt idx="81429">
                  <c:v>0.52256435571016502</c:v>
                </c:pt>
                <c:pt idx="81430">
                  <c:v>0.52452189484544898</c:v>
                </c:pt>
                <c:pt idx="81431">
                  <c:v>0.559481948414423</c:v>
                </c:pt>
                <c:pt idx="81432">
                  <c:v>0.63658090980075899</c:v>
                </c:pt>
                <c:pt idx="81433">
                  <c:v>0.64165476445410397</c:v>
                </c:pt>
                <c:pt idx="81434">
                  <c:v>0.65132247716082103</c:v>
                </c:pt>
                <c:pt idx="81435">
                  <c:v>0.67483917499146395</c:v>
                </c:pt>
                <c:pt idx="81436">
                  <c:v>0.68546705870693903</c:v>
                </c:pt>
                <c:pt idx="81437">
                  <c:v>0.68164967619609196</c:v>
                </c:pt>
                <c:pt idx="81438">
                  <c:v>0.67762327420724899</c:v>
                </c:pt>
                <c:pt idx="81439">
                  <c:v>0.678133086350171</c:v>
                </c:pt>
                <c:pt idx="81440">
                  <c:v>0.69735659636581504</c:v>
                </c:pt>
                <c:pt idx="81441">
                  <c:v>0.731604605197264</c:v>
                </c:pt>
                <c:pt idx="81442">
                  <c:v>0.73441797046597601</c:v>
                </c:pt>
                <c:pt idx="81443">
                  <c:v>0.75559070154327501</c:v>
                </c:pt>
                <c:pt idx="81444">
                  <c:v>0.78220284558931996</c:v>
                </c:pt>
                <c:pt idx="81445">
                  <c:v>0.80017955781106698</c:v>
                </c:pt>
                <c:pt idx="81446">
                  <c:v>0.80041106552445396</c:v>
                </c:pt>
                <c:pt idx="81447">
                  <c:v>0.69940239402577598</c:v>
                </c:pt>
                <c:pt idx="81448">
                  <c:v>0.71366850701512596</c:v>
                </c:pt>
                <c:pt idx="81449">
                  <c:v>0.68453431694763101</c:v>
                </c:pt>
                <c:pt idx="81450">
                  <c:v>0.68061123905347998</c:v>
                </c:pt>
                <c:pt idx="81451">
                  <c:v>0.89416641227214599</c:v>
                </c:pt>
                <c:pt idx="81452">
                  <c:v>0.90496696039805902</c:v>
                </c:pt>
                <c:pt idx="81453">
                  <c:v>0.90804003934313404</c:v>
                </c:pt>
                <c:pt idx="81454">
                  <c:v>0.92138492215453904</c:v>
                </c:pt>
                <c:pt idx="81455">
                  <c:v>0.66323613687497995</c:v>
                </c:pt>
                <c:pt idx="81456">
                  <c:v>0.68995406664821601</c:v>
                </c:pt>
                <c:pt idx="81457">
                  <c:v>0.78955037414670304</c:v>
                </c:pt>
                <c:pt idx="81458">
                  <c:v>0.80155904277314205</c:v>
                </c:pt>
                <c:pt idx="81459">
                  <c:v>0.67611652640590503</c:v>
                </c:pt>
                <c:pt idx="81460">
                  <c:v>0.67675041945606096</c:v>
                </c:pt>
                <c:pt idx="81461">
                  <c:v>0.64846166959192797</c:v>
                </c:pt>
                <c:pt idx="81462">
                  <c:v>0.64393694437625004</c:v>
                </c:pt>
                <c:pt idx="81463">
                  <c:v>0.52374086007952902</c:v>
                </c:pt>
                <c:pt idx="81464">
                  <c:v>0.54271004750054197</c:v>
                </c:pt>
                <c:pt idx="81465">
                  <c:v>0</c:v>
                </c:pt>
                <c:pt idx="81466">
                  <c:v>-1.71234851358417E-2</c:v>
                </c:pt>
                <c:pt idx="81467">
                  <c:v>-1.5499309024160799E-2</c:v>
                </c:pt>
                <c:pt idx="81468">
                  <c:v>-1.3764729013135701E-2</c:v>
                </c:pt>
                <c:pt idx="81469">
                  <c:v>9.92362556046999E-3</c:v>
                </c:pt>
                <c:pt idx="81470">
                  <c:v>6.2747359920505199E-3</c:v>
                </c:pt>
                <c:pt idx="81471">
                  <c:v>-6.4809110265588998E-3</c:v>
                </c:pt>
                <c:pt idx="81472" formatCode="0.00E+00">
                  <c:v>3.0028994082909001E-4</c:v>
                </c:pt>
                <c:pt idx="81473">
                  <c:v>1.50116478081492E-2</c:v>
                </c:pt>
                <c:pt idx="81474">
                  <c:v>-1.5560082310575E-3</c:v>
                </c:pt>
                <c:pt idx="81475" formatCode="0.00E+00">
                  <c:v>1.63500820467454E-4</c:v>
                </c:pt>
                <c:pt idx="81476">
                  <c:v>-5.3058914426713502E-3</c:v>
                </c:pt>
                <c:pt idx="81477">
                  <c:v>2.2176135643064001E-2</c:v>
                </c:pt>
                <c:pt idx="81478">
                  <c:v>2.1531212974059199E-2</c:v>
                </c:pt>
                <c:pt idx="81479">
                  <c:v>8.6844492900139906E-3</c:v>
                </c:pt>
                <c:pt idx="81480">
                  <c:v>3.5827601056765898E-3</c:v>
                </c:pt>
                <c:pt idx="81481">
                  <c:v>3.1025905858007099E-2</c:v>
                </c:pt>
                <c:pt idx="81482">
                  <c:v>4.7775912386040398E-2</c:v>
                </c:pt>
                <c:pt idx="81483">
                  <c:v>4.9594068919587897E-2</c:v>
                </c:pt>
                <c:pt idx="81484">
                  <c:v>4.95980491886443E-2</c:v>
                </c:pt>
                <c:pt idx="81485">
                  <c:v>6.4116089866006906E-2</c:v>
                </c:pt>
                <c:pt idx="81486">
                  <c:v>5.7954194680001E-2</c:v>
                </c:pt>
                <c:pt idx="81487">
                  <c:v>4.5248303527270099E-2</c:v>
                </c:pt>
                <c:pt idx="81488">
                  <c:v>4.4741375172810502E-2</c:v>
                </c:pt>
                <c:pt idx="81489">
                  <c:v>7.2193400245987402E-2</c:v>
                </c:pt>
                <c:pt idx="81490">
                  <c:v>6.6628110124862694E-2</c:v>
                </c:pt>
                <c:pt idx="81491">
                  <c:v>5.3830037763100899E-2</c:v>
                </c:pt>
                <c:pt idx="81492">
                  <c:v>5.4461767833576501E-2</c:v>
                </c:pt>
                <c:pt idx="81493">
                  <c:v>8.1978362350551198E-2</c:v>
                </c:pt>
                <c:pt idx="81494">
                  <c:v>7.6815037439915607E-2</c:v>
                </c:pt>
                <c:pt idx="81495">
                  <c:v>7.4836969696757197E-2</c:v>
                </c:pt>
                <c:pt idx="81496">
                  <c:v>7.5392695986966102E-2</c:v>
                </c:pt>
                <c:pt idx="81497">
                  <c:v>8.9697035390642096E-2</c:v>
                </c:pt>
                <c:pt idx="81498">
                  <c:v>9.3518997674346595E-3</c:v>
                </c:pt>
                <c:pt idx="81499">
                  <c:v>1.52390911093363E-2</c:v>
                </c:pt>
                <c:pt idx="81500">
                  <c:v>1.05736698147538E-2</c:v>
                </c:pt>
                <c:pt idx="81501">
                  <c:v>1.48952109577862E-2</c:v>
                </c:pt>
                <c:pt idx="81502">
                  <c:v>-7.1065492594548597E-3</c:v>
                </c:pt>
                <c:pt idx="81503">
                  <c:v>-6.3082176174800103E-3</c:v>
                </c:pt>
                <c:pt idx="81504">
                  <c:v>-1.1645385685124601E-2</c:v>
                </c:pt>
                <c:pt idx="81505">
                  <c:v>0.13054507749605601</c:v>
                </c:pt>
                <c:pt idx="81506">
                  <c:v>8.0185617638787607E-2</c:v>
                </c:pt>
                <c:pt idx="81507">
                  <c:v>8.5609080014695499E-2</c:v>
                </c:pt>
                <c:pt idx="81508">
                  <c:v>-7.7354561198593894E-2</c:v>
                </c:pt>
                <c:pt idx="81509">
                  <c:v>-5.2585100365930497E-2</c:v>
                </c:pt>
                <c:pt idx="81510">
                  <c:v>-0.14141137297760001</c:v>
                </c:pt>
                <c:pt idx="81511">
                  <c:v>-0.167052215288157</c:v>
                </c:pt>
                <c:pt idx="81512">
                  <c:v>-0.175867384038734</c:v>
                </c:pt>
                <c:pt idx="81513">
                  <c:v>-0.18342066802402701</c:v>
                </c:pt>
                <c:pt idx="81514">
                  <c:v>-0.22440887732391501</c:v>
                </c:pt>
                <c:pt idx="81515">
                  <c:v>-0.111675811999606</c:v>
                </c:pt>
                <c:pt idx="81516">
                  <c:v>-0.109260287687522</c:v>
                </c:pt>
                <c:pt idx="81517">
                  <c:v>-0.13125617301609599</c:v>
                </c:pt>
                <c:pt idx="81518">
                  <c:v>-0.12469592373135099</c:v>
                </c:pt>
                <c:pt idx="81519">
                  <c:v>-0.135250895867781</c:v>
                </c:pt>
                <c:pt idx="81520">
                  <c:v>-0.135937505663662</c:v>
                </c:pt>
                <c:pt idx="81521">
                  <c:v>-0.11953469282863199</c:v>
                </c:pt>
                <c:pt idx="81522">
                  <c:v>-0.11709199147351999</c:v>
                </c:pt>
                <c:pt idx="81523">
                  <c:v>-0.119473183511457</c:v>
                </c:pt>
                <c:pt idx="81524">
                  <c:v>-0.117208433459435</c:v>
                </c:pt>
                <c:pt idx="81525">
                  <c:v>-0.128323732781745</c:v>
                </c:pt>
                <c:pt idx="81526">
                  <c:v>-0.118328762461424</c:v>
                </c:pt>
                <c:pt idx="81527">
                  <c:v>-0.10565384694282599</c:v>
                </c:pt>
                <c:pt idx="81528">
                  <c:v>-0.116050785950882</c:v>
                </c:pt>
                <c:pt idx="81529">
                  <c:v>-3.5553284126773797E-2</c:v>
                </c:pt>
                <c:pt idx="81530">
                  <c:v>-3.5281032953633697E-2</c:v>
                </c:pt>
                <c:pt idx="81531">
                  <c:v>-4.0020518916632497E-2</c:v>
                </c:pt>
                <c:pt idx="81532">
                  <c:v>-7.6177716904180806E-2</c:v>
                </c:pt>
                <c:pt idx="81533">
                  <c:v>4.3082027386357399E-2</c:v>
                </c:pt>
                <c:pt idx="81534">
                  <c:v>3.5840195733254997E-2</c:v>
                </c:pt>
                <c:pt idx="81535">
                  <c:v>3.6867373684378299E-2</c:v>
                </c:pt>
                <c:pt idx="81536" formatCode="0.00E+00">
                  <c:v>8.8072610556943999E-4</c:v>
                </c:pt>
                <c:pt idx="81537">
                  <c:v>1.46729047752458E-3</c:v>
                </c:pt>
                <c:pt idx="81538">
                  <c:v>1.6169674693420301E-3</c:v>
                </c:pt>
                <c:pt idx="81539">
                  <c:v>7.2210202069243806E-2</c:v>
                </c:pt>
                <c:pt idx="81540">
                  <c:v>7.7347814124851103E-2</c:v>
                </c:pt>
                <c:pt idx="81541">
                  <c:v>0.147938307052533</c:v>
                </c:pt>
                <c:pt idx="81542">
                  <c:v>0.117805934588589</c:v>
                </c:pt>
                <c:pt idx="81543">
                  <c:v>0.11950025096887899</c:v>
                </c:pt>
                <c:pt idx="81544">
                  <c:v>0.10761356222723401</c:v>
                </c:pt>
                <c:pt idx="81545">
                  <c:v>9.6146067144966693E-2</c:v>
                </c:pt>
                <c:pt idx="81546">
                  <c:v>-1.7926831403004301E-2</c:v>
                </c:pt>
                <c:pt idx="81547">
                  <c:v>-2.38149854050357E-2</c:v>
                </c:pt>
                <c:pt idx="81548">
                  <c:v>-2.1945580382383301E-2</c:v>
                </c:pt>
                <c:pt idx="81549">
                  <c:v>-2.3407988900067501E-2</c:v>
                </c:pt>
                <c:pt idx="81550">
                  <c:v>-2.2281586987743199E-2</c:v>
                </c:pt>
                <c:pt idx="81551">
                  <c:v>-9.4745384157041798E-2</c:v>
                </c:pt>
                <c:pt idx="81552">
                  <c:v>-7.7220754943709599E-2</c:v>
                </c:pt>
                <c:pt idx="81553">
                  <c:v>-8.2875498580690904E-2</c:v>
                </c:pt>
                <c:pt idx="81554">
                  <c:v>-8.2911298671997702E-2</c:v>
                </c:pt>
                <c:pt idx="81555">
                  <c:v>-0.10513154109695499</c:v>
                </c:pt>
                <c:pt idx="81556">
                  <c:v>-0.118702044177731</c:v>
                </c:pt>
                <c:pt idx="81557">
                  <c:v>-0.19178654028282699</c:v>
                </c:pt>
                <c:pt idx="81558">
                  <c:v>-0.17916441255917101</c:v>
                </c:pt>
                <c:pt idx="81559">
                  <c:v>-0.19675345624628199</c:v>
                </c:pt>
                <c:pt idx="81560">
                  <c:v>-8.0658592576854996E-2</c:v>
                </c:pt>
                <c:pt idx="81561">
                  <c:v>-0.22367944474974599</c:v>
                </c:pt>
                <c:pt idx="81562">
                  <c:v>-0.22277251964375799</c:v>
                </c:pt>
                <c:pt idx="81563">
                  <c:v>-0.273378978293357</c:v>
                </c:pt>
                <c:pt idx="81564">
                  <c:v>-0.21477036283272199</c:v>
                </c:pt>
                <c:pt idx="81565">
                  <c:v>-0.22918396082085901</c:v>
                </c:pt>
                <c:pt idx="81566">
                  <c:v>-0.20941725125567101</c:v>
                </c:pt>
                <c:pt idx="81567">
                  <c:v>-0.22646666328307399</c:v>
                </c:pt>
                <c:pt idx="81568">
                  <c:v>-0.18162398103258701</c:v>
                </c:pt>
                <c:pt idx="81569">
                  <c:v>-0.16595251442956499</c:v>
                </c:pt>
                <c:pt idx="81570">
                  <c:v>-0.15739186365416499</c:v>
                </c:pt>
                <c:pt idx="81571">
                  <c:v>-0.18434253620091001</c:v>
                </c:pt>
                <c:pt idx="81572">
                  <c:v>-0.20229909450584399</c:v>
                </c:pt>
                <c:pt idx="81573">
                  <c:v>-0.22638875274366599</c:v>
                </c:pt>
                <c:pt idx="81574">
                  <c:v>-0.218772324499201</c:v>
                </c:pt>
                <c:pt idx="81575">
                  <c:v>-0.28728702068876899</c:v>
                </c:pt>
                <c:pt idx="81576">
                  <c:v>-0.227017090101022</c:v>
                </c:pt>
                <c:pt idx="81577">
                  <c:v>-0.30334609134351698</c:v>
                </c:pt>
                <c:pt idx="81578">
                  <c:v>-0.38733557293350901</c:v>
                </c:pt>
                <c:pt idx="81579">
                  <c:v>-0.33801905439476099</c:v>
                </c:pt>
                <c:pt idx="81580">
                  <c:v>-0.132241196401258</c:v>
                </c:pt>
                <c:pt idx="81581">
                  <c:v>-0.29341025644798602</c:v>
                </c:pt>
                <c:pt idx="81582">
                  <c:v>-0.28001143746892798</c:v>
                </c:pt>
                <c:pt idx="81583">
                  <c:v>-0.311266240378757</c:v>
                </c:pt>
                <c:pt idx="81584">
                  <c:v>-0.33191639790695099</c:v>
                </c:pt>
                <c:pt idx="81585">
                  <c:v>-0.35842767210452497</c:v>
                </c:pt>
                <c:pt idx="81586">
                  <c:v>-0.358539123997279</c:v>
                </c:pt>
                <c:pt idx="81587">
                  <c:v>-0.37790476749912599</c:v>
                </c:pt>
                <c:pt idx="81588">
                  <c:v>-0.36653539804371399</c:v>
                </c:pt>
                <c:pt idx="81589">
                  <c:v>-0.38310188741407802</c:v>
                </c:pt>
                <c:pt idx="81590">
                  <c:v>-0.40340859134676399</c:v>
                </c:pt>
                <c:pt idx="81591">
                  <c:v>-0.445492482022458</c:v>
                </c:pt>
                <c:pt idx="81592">
                  <c:v>-0.31440551197931799</c:v>
                </c:pt>
                <c:pt idx="81593">
                  <c:v>-0.323883839214471</c:v>
                </c:pt>
                <c:pt idx="81594">
                  <c:v>-0.46552592354372202</c:v>
                </c:pt>
                <c:pt idx="81595">
                  <c:v>-0.51286275789164804</c:v>
                </c:pt>
                <c:pt idx="81596">
                  <c:v>-0.30172891229382698</c:v>
                </c:pt>
                <c:pt idx="81597">
                  <c:v>-0.33272618217487199</c:v>
                </c:pt>
                <c:pt idx="81598">
                  <c:v>-0.32276081487401398</c:v>
                </c:pt>
                <c:pt idx="81599">
                  <c:v>-0.32770260191628497</c:v>
                </c:pt>
                <c:pt idx="81600">
                  <c:v>-0.28656650065308598</c:v>
                </c:pt>
                <c:pt idx="81601">
                  <c:v>-0.258553345241677</c:v>
                </c:pt>
                <c:pt idx="81602">
                  <c:v>-0.25797509081431502</c:v>
                </c:pt>
                <c:pt idx="81603">
                  <c:v>7.2040791520830904E-3</c:v>
                </c:pt>
                <c:pt idx="81604">
                  <c:v>1.45203829821061E-3</c:v>
                </c:pt>
                <c:pt idx="81605">
                  <c:v>2.29521027983636E-3</c:v>
                </c:pt>
                <c:pt idx="81606">
                  <c:v>-1.9546620663055598E-3</c:v>
                </c:pt>
                <c:pt idx="81607" formatCode="0.00E+00">
                  <c:v>8.7426942081214598E-4</c:v>
                </c:pt>
                <c:pt idx="81608">
                  <c:v>7.4573647311879602E-3</c:v>
                </c:pt>
                <c:pt idx="81609">
                  <c:v>1.4777134480510899E-2</c:v>
                </c:pt>
                <c:pt idx="81610">
                  <c:v>1.4384839391670699E-2</c:v>
                </c:pt>
                <c:pt idx="81611">
                  <c:v>1.8962944987171701E-2</c:v>
                </c:pt>
                <c:pt idx="81612">
                  <c:v>3.8764608554451201E-3</c:v>
                </c:pt>
                <c:pt idx="81613">
                  <c:v>1.08135999720357E-2</c:v>
                </c:pt>
                <c:pt idx="81614">
                  <c:v>-1.43838914842153E-3</c:v>
                </c:pt>
                <c:pt idx="81615">
                  <c:v>1.3391857591278299E-3</c:v>
                </c:pt>
                <c:pt idx="81616" formatCode="0.00E+00">
                  <c:v>1.7421661520744499E-5</c:v>
                </c:pt>
                <c:pt idx="81617">
                  <c:v>-2.0423548366718999E-2</c:v>
                </c:pt>
                <c:pt idx="81618">
                  <c:v>-3.6710642674196499E-2</c:v>
                </c:pt>
                <c:pt idx="81619">
                  <c:v>-6.3509327345028399E-2</c:v>
                </c:pt>
                <c:pt idx="81620">
                  <c:v>-6.6900694295047802E-2</c:v>
                </c:pt>
                <c:pt idx="81621">
                  <c:v>-6.1633786707470502E-2</c:v>
                </c:pt>
                <c:pt idx="81622">
                  <c:v>-7.5611566251920101E-2</c:v>
                </c:pt>
                <c:pt idx="81623">
                  <c:v>-6.8696150822221899E-2</c:v>
                </c:pt>
                <c:pt idx="81624">
                  <c:v>-7.6203547587675793E-2</c:v>
                </c:pt>
                <c:pt idx="81625">
                  <c:v>3.6929624364012699E-3</c:v>
                </c:pt>
                <c:pt idx="81626">
                  <c:v>6.6605486828570301E-3</c:v>
                </c:pt>
                <c:pt idx="81627">
                  <c:v>1.0667998762424699E-2</c:v>
                </c:pt>
                <c:pt idx="81628">
                  <c:v>-0.114833026541941</c:v>
                </c:pt>
                <c:pt idx="81629">
                  <c:v>-9.7372589511221103E-2</c:v>
                </c:pt>
                <c:pt idx="81630">
                  <c:v>-0.100218998100674</c:v>
                </c:pt>
                <c:pt idx="81631">
                  <c:v>-9.53371327179275E-2</c:v>
                </c:pt>
                <c:pt idx="81632">
                  <c:v>-9.4570887835853906E-2</c:v>
                </c:pt>
                <c:pt idx="81633">
                  <c:v>-0.11062405128995401</c:v>
                </c:pt>
                <c:pt idx="81634">
                  <c:v>-0.116253773907094</c:v>
                </c:pt>
                <c:pt idx="81635">
                  <c:v>-0.11166149982512499</c:v>
                </c:pt>
                <c:pt idx="81636">
                  <c:v>-0.12320386882461599</c:v>
                </c:pt>
                <c:pt idx="81637">
                  <c:v>-0.12605816211569801</c:v>
                </c:pt>
                <c:pt idx="81638">
                  <c:v>-0.128853529457502</c:v>
                </c:pt>
                <c:pt idx="81639">
                  <c:v>-0.13359399743139799</c:v>
                </c:pt>
                <c:pt idx="81640">
                  <c:v>-4.9159468990813597E-3</c:v>
                </c:pt>
                <c:pt idx="81641">
                  <c:v>-9.4357259001742692E-3</c:v>
                </c:pt>
                <c:pt idx="81642">
                  <c:v>-3.5931610925856701E-3</c:v>
                </c:pt>
                <c:pt idx="81643">
                  <c:v>-7.1171301861745404E-3</c:v>
                </c:pt>
                <c:pt idx="81644">
                  <c:v>-4.0252947895720297E-3</c:v>
                </c:pt>
                <c:pt idx="81645">
                  <c:v>-4.7533385758524701E-3</c:v>
                </c:pt>
                <c:pt idx="81646" formatCode="0.00E+00">
                  <c:v>-7.0833954052340598E-4</c:v>
                </c:pt>
                <c:pt idx="81647" formatCode="0.00E+00">
                  <c:v>-3.2648870202445202E-4</c:v>
                </c:pt>
                <c:pt idx="81648">
                  <c:v>0.127609502956574</c:v>
                </c:pt>
                <c:pt idx="81649">
                  <c:v>-2.7983981411519002E-3</c:v>
                </c:pt>
                <c:pt idx="81650">
                  <c:v>-3.84433581851895E-3</c:v>
                </c:pt>
                <c:pt idx="81651">
                  <c:v>-2.37171876698174E-2</c:v>
                </c:pt>
                <c:pt idx="81652">
                  <c:v>-2.33373732097827E-2</c:v>
                </c:pt>
                <c:pt idx="81653">
                  <c:v>-3.5333230443805201E-2</c:v>
                </c:pt>
                <c:pt idx="81654">
                  <c:v>9.28189086971071E-2</c:v>
                </c:pt>
                <c:pt idx="81655" formatCode="0.00E+00">
                  <c:v>2.5468375419235301E-4</c:v>
                </c:pt>
                <c:pt idx="81656">
                  <c:v>6.5059772448743296E-3</c:v>
                </c:pt>
                <c:pt idx="81657">
                  <c:v>5.3391215078169001E-3</c:v>
                </c:pt>
                <c:pt idx="81658">
                  <c:v>1.06431223192029E-2</c:v>
                </c:pt>
                <c:pt idx="81659">
                  <c:v>1.05865231486914E-2</c:v>
                </c:pt>
                <c:pt idx="81660">
                  <c:v>2.09650065737923E-2</c:v>
                </c:pt>
                <c:pt idx="81661">
                  <c:v>1.78643509464173E-2</c:v>
                </c:pt>
                <c:pt idx="81662">
                  <c:v>1.1425946390671999E-2</c:v>
                </c:pt>
                <c:pt idx="81663">
                  <c:v>7.9984032496231896E-3</c:v>
                </c:pt>
                <c:pt idx="81664">
                  <c:v>2.6225545858796901E-2</c:v>
                </c:pt>
                <c:pt idx="81665">
                  <c:v>2.6430891377567399E-2</c:v>
                </c:pt>
                <c:pt idx="81666">
                  <c:v>3.8413339084410997E-2</c:v>
                </c:pt>
                <c:pt idx="81667">
                  <c:v>3.3511671410502299E-2</c:v>
                </c:pt>
                <c:pt idx="81668">
                  <c:v>4.97894212017473E-2</c:v>
                </c:pt>
                <c:pt idx="81669">
                  <c:v>4.5045748835868801E-2</c:v>
                </c:pt>
                <c:pt idx="81670">
                  <c:v>6.4598406163846003E-2</c:v>
                </c:pt>
                <c:pt idx="81671">
                  <c:v>6.4004441491713499E-2</c:v>
                </c:pt>
                <c:pt idx="81672">
                  <c:v>5.4883815071513999E-2</c:v>
                </c:pt>
                <c:pt idx="81673">
                  <c:v>8.0367731865776504E-2</c:v>
                </c:pt>
                <c:pt idx="81674">
                  <c:v>0.10840567206622601</c:v>
                </c:pt>
                <c:pt idx="81675">
                  <c:v>0.101952878801118</c:v>
                </c:pt>
                <c:pt idx="81676">
                  <c:v>9.4843479319063506E-2</c:v>
                </c:pt>
                <c:pt idx="81677">
                  <c:v>0.10231701545888799</c:v>
                </c:pt>
                <c:pt idx="81678">
                  <c:v>9.9341197896335803E-2</c:v>
                </c:pt>
                <c:pt idx="81679" formatCode="0.00E+00">
                  <c:v>6.8917378571509104E-4</c:v>
                </c:pt>
                <c:pt idx="81680">
                  <c:v>-5.3975430155499497E-3</c:v>
                </c:pt>
                <c:pt idx="81681" formatCode="0.00E+00">
                  <c:v>2.4985463943583098E-4</c:v>
                </c:pt>
                <c:pt idx="81682">
                  <c:v>-1.4612754825192399E-2</c:v>
                </c:pt>
                <c:pt idx="81683">
                  <c:v>-6.4693836292726197E-3</c:v>
                </c:pt>
                <c:pt idx="81684">
                  <c:v>-4.1981118738638702E-3</c:v>
                </c:pt>
                <c:pt idx="81685">
                  <c:v>1.2298860435976101E-2</c:v>
                </c:pt>
                <c:pt idx="81686">
                  <c:v>-9.6463150956089594E-2</c:v>
                </c:pt>
                <c:pt idx="81687">
                  <c:v>-8.7446868405205602E-2</c:v>
                </c:pt>
                <c:pt idx="81688">
                  <c:v>-0.12560325023364499</c:v>
                </c:pt>
                <c:pt idx="81689">
                  <c:v>-0.13342650990629301</c:v>
                </c:pt>
                <c:pt idx="81690">
                  <c:v>-0.20524450233198599</c:v>
                </c:pt>
                <c:pt idx="81691">
                  <c:v>-0.212499783411051</c:v>
                </c:pt>
                <c:pt idx="81692">
                  <c:v>-0.30530021753308301</c:v>
                </c:pt>
                <c:pt idx="81693">
                  <c:v>-0.280465571172966</c:v>
                </c:pt>
                <c:pt idx="81694">
                  <c:v>-0.29954340616212699</c:v>
                </c:pt>
                <c:pt idx="81695">
                  <c:v>-0.243006212741182</c:v>
                </c:pt>
                <c:pt idx="81696">
                  <c:v>-0.275110886533321</c:v>
                </c:pt>
                <c:pt idx="81697">
                  <c:v>-0.279789375421997</c:v>
                </c:pt>
                <c:pt idx="81698">
                  <c:v>-0.32406225578020498</c:v>
                </c:pt>
                <c:pt idx="81699">
                  <c:v>-0.206682451119403</c:v>
                </c:pt>
                <c:pt idx="81700">
                  <c:v>-0.20691942913834299</c:v>
                </c:pt>
                <c:pt idx="81701">
                  <c:v>-0.103497691209012</c:v>
                </c:pt>
                <c:pt idx="81702">
                  <c:v>-0.120528815639477</c:v>
                </c:pt>
                <c:pt idx="81703">
                  <c:v>-0.12816126656767701</c:v>
                </c:pt>
                <c:pt idx="81704">
                  <c:v>-0.138648899910879</c:v>
                </c:pt>
                <c:pt idx="81705">
                  <c:v>-0.12943735729491801</c:v>
                </c:pt>
                <c:pt idx="81706">
                  <c:v>-0.126036846952123</c:v>
                </c:pt>
                <c:pt idx="81707">
                  <c:v>-0.101803831415059</c:v>
                </c:pt>
                <c:pt idx="81708">
                  <c:v>-0.114887098183536</c:v>
                </c:pt>
                <c:pt idx="81709">
                  <c:v>-7.4119167522669505E-2</c:v>
                </c:pt>
                <c:pt idx="81710">
                  <c:v>-8.1709105787857603E-2</c:v>
                </c:pt>
                <c:pt idx="81711">
                  <c:v>-5.0788730839511999E-2</c:v>
                </c:pt>
                <c:pt idx="81712">
                  <c:v>-5.1373388008671299E-2</c:v>
                </c:pt>
                <c:pt idx="81713">
                  <c:v>-5.18374605926432E-2</c:v>
                </c:pt>
                <c:pt idx="81714">
                  <c:v>-5.0920716026102202E-2</c:v>
                </c:pt>
                <c:pt idx="81715">
                  <c:v>-2.1797711173144399E-2</c:v>
                </c:pt>
                <c:pt idx="81716">
                  <c:v>-2.2128785721811699E-2</c:v>
                </c:pt>
                <c:pt idx="81717">
                  <c:v>-2.3886946415298801E-2</c:v>
                </c:pt>
                <c:pt idx="81718">
                  <c:v>-2.3520882174291099E-2</c:v>
                </c:pt>
                <c:pt idx="81719">
                  <c:v>-2.9716711021551202E-2</c:v>
                </c:pt>
                <c:pt idx="81720">
                  <c:v>-8.0341140029398499E-3</c:v>
                </c:pt>
                <c:pt idx="81721">
                  <c:v>-1.9491032391369899E-3</c:v>
                </c:pt>
                <c:pt idx="81722">
                  <c:v>-6.9661354243739596E-3</c:v>
                </c:pt>
                <c:pt idx="81723">
                  <c:v>-2.5299790226393998E-3</c:v>
                </c:pt>
                <c:pt idx="81724">
                  <c:v>-8.4790730926938007E-3</c:v>
                </c:pt>
                <c:pt idx="81725">
                  <c:v>-5.6411538773613002E-3</c:v>
                </c:pt>
                <c:pt idx="81726">
                  <c:v>-9.3732434115021395E-3</c:v>
                </c:pt>
                <c:pt idx="81727">
                  <c:v>-7.0903107707909196E-3</c:v>
                </c:pt>
                <c:pt idx="81728">
                  <c:v>-5.03077067615866E-2</c:v>
                </c:pt>
                <c:pt idx="81729">
                  <c:v>9.6584950862812199E-2</c:v>
                </c:pt>
                <c:pt idx="81730">
                  <c:v>-7.80822801907099E-3</c:v>
                </c:pt>
                <c:pt idx="81731">
                  <c:v>-7.8565551498712694E-3</c:v>
                </c:pt>
                <c:pt idx="81732">
                  <c:v>-0.20606843288207799</c:v>
                </c:pt>
                <c:pt idx="81733">
                  <c:v>-5.71232734193323E-2</c:v>
                </c:pt>
                <c:pt idx="81734">
                  <c:v>-0.13970551200027301</c:v>
                </c:pt>
                <c:pt idx="81735">
                  <c:v>-0.15948880048578501</c:v>
                </c:pt>
                <c:pt idx="81736">
                  <c:v>-0.144727733489799</c:v>
                </c:pt>
                <c:pt idx="81737">
                  <c:v>-8.9556665185892101E-2</c:v>
                </c:pt>
                <c:pt idx="81738">
                  <c:v>-0.206151260413835</c:v>
                </c:pt>
                <c:pt idx="81739">
                  <c:v>-0.17823968636684501</c:v>
                </c:pt>
                <c:pt idx="81740">
                  <c:v>-0.21208121464374199</c:v>
                </c:pt>
                <c:pt idx="81741">
                  <c:v>-0.23629655071173999</c:v>
                </c:pt>
                <c:pt idx="81742">
                  <c:v>-0.24264331920576501</c:v>
                </c:pt>
                <c:pt idx="81743">
                  <c:v>-0.22013247045926199</c:v>
                </c:pt>
                <c:pt idx="81744">
                  <c:v>-0.35079715424443503</c:v>
                </c:pt>
                <c:pt idx="81745">
                  <c:v>-0.12687219841800201</c:v>
                </c:pt>
                <c:pt idx="81746">
                  <c:v>-0.15063802275638399</c:v>
                </c:pt>
                <c:pt idx="81747">
                  <c:v>-3.2328957219704697E-2</c:v>
                </c:pt>
                <c:pt idx="81748">
                  <c:v>-0.115732502689537</c:v>
                </c:pt>
                <c:pt idx="81749">
                  <c:v>-0.148469676221441</c:v>
                </c:pt>
                <c:pt idx="81750">
                  <c:v>-0.171440944533616</c:v>
                </c:pt>
                <c:pt idx="81751">
                  <c:v>1.75269604719103E-2</c:v>
                </c:pt>
                <c:pt idx="81752">
                  <c:v>1.5976693294884999E-2</c:v>
                </c:pt>
                <c:pt idx="81753">
                  <c:v>2.1882521898637299E-2</c:v>
                </c:pt>
                <c:pt idx="81754" formatCode="0.00E+00">
                  <c:v>-4.7443562812388097E-5</c:v>
                </c:pt>
                <c:pt idx="81755">
                  <c:v>-2.09998745025443E-2</c:v>
                </c:pt>
                <c:pt idx="81756">
                  <c:v>-5.08850298124685E-2</c:v>
                </c:pt>
                <c:pt idx="81757">
                  <c:v>-5.6314439521060099E-2</c:v>
                </c:pt>
                <c:pt idx="81758">
                  <c:v>-6.2001732553839298E-2</c:v>
                </c:pt>
                <c:pt idx="81759">
                  <c:v>-1.6914132309178102E-2</c:v>
                </c:pt>
                <c:pt idx="81760">
                  <c:v>-1.6019619523930599E-2</c:v>
                </c:pt>
                <c:pt idx="81761">
                  <c:v>5.6393768265785099E-2</c:v>
                </c:pt>
                <c:pt idx="81762">
                  <c:v>5.1358311553216102E-2</c:v>
                </c:pt>
                <c:pt idx="81763">
                  <c:v>0.127265807785989</c:v>
                </c:pt>
                <c:pt idx="81764">
                  <c:v>9.7233095262684505E-2</c:v>
                </c:pt>
                <c:pt idx="81765">
                  <c:v>0.20731054482515701</c:v>
                </c:pt>
                <c:pt idx="81766" formatCode="0.00E+00">
                  <c:v>1.1659088516857701E-4</c:v>
                </c:pt>
                <c:pt idx="81767">
                  <c:v>-5.5757501152520197E-3</c:v>
                </c:pt>
                <c:pt idx="81768">
                  <c:v>6.7913496122234004E-2</c:v>
                </c:pt>
                <c:pt idx="81769">
                  <c:v>7.7068214312788694E-2</c:v>
                </c:pt>
                <c:pt idx="81770">
                  <c:v>9.5908631656627705E-2</c:v>
                </c:pt>
                <c:pt idx="81771">
                  <c:v>9.91095385960543E-2</c:v>
                </c:pt>
                <c:pt idx="81772">
                  <c:v>0.117435320384847</c:v>
                </c:pt>
                <c:pt idx="81773">
                  <c:v>8.7418231015657405E-2</c:v>
                </c:pt>
                <c:pt idx="81774">
                  <c:v>8.74625043202477E-2</c:v>
                </c:pt>
                <c:pt idx="81775">
                  <c:v>9.7108524149736405E-2</c:v>
                </c:pt>
                <c:pt idx="81776">
                  <c:v>0.116839832898038</c:v>
                </c:pt>
                <c:pt idx="81777">
                  <c:v>0.13119072104806301</c:v>
                </c:pt>
                <c:pt idx="81778">
                  <c:v>0.12526305901126999</c:v>
                </c:pt>
                <c:pt idx="81779">
                  <c:v>0.13996723979859399</c:v>
                </c:pt>
                <c:pt idx="81780">
                  <c:v>0.244942825180965</c:v>
                </c:pt>
                <c:pt idx="81781">
                  <c:v>0.26405805855419701</c:v>
                </c:pt>
                <c:pt idx="81782">
                  <c:v>0.28105449561698598</c:v>
                </c:pt>
                <c:pt idx="81783">
                  <c:v>0.26723966260297299</c:v>
                </c:pt>
                <c:pt idx="81784">
                  <c:v>0.27229157437201101</c:v>
                </c:pt>
                <c:pt idx="81785">
                  <c:v>0.29892564662656501</c:v>
                </c:pt>
                <c:pt idx="81786">
                  <c:v>0.340708166077966</c:v>
                </c:pt>
                <c:pt idx="81787">
                  <c:v>0.35123512659607298</c:v>
                </c:pt>
                <c:pt idx="81788">
                  <c:v>0.35123876711361901</c:v>
                </c:pt>
                <c:pt idx="81789">
                  <c:v>0.338790606298219</c:v>
                </c:pt>
                <c:pt idx="81790">
                  <c:v>0.41475001889367702</c:v>
                </c:pt>
                <c:pt idx="81791">
                  <c:v>0.24327842697364499</c:v>
                </c:pt>
                <c:pt idx="81792">
                  <c:v>0.299314063274011</c:v>
                </c:pt>
                <c:pt idx="81793">
                  <c:v>0.29891963963658402</c:v>
                </c:pt>
                <c:pt idx="81794">
                  <c:v>0.33776829256521501</c:v>
                </c:pt>
                <c:pt idx="81795">
                  <c:v>0.33533614076080398</c:v>
                </c:pt>
                <c:pt idx="81796">
                  <c:v>0.34502689057540298</c:v>
                </c:pt>
                <c:pt idx="81797">
                  <c:v>0.32887472313355498</c:v>
                </c:pt>
                <c:pt idx="81798">
                  <c:v>0.37090277981104203</c:v>
                </c:pt>
                <c:pt idx="81799">
                  <c:v>0.38903115377491199</c:v>
                </c:pt>
                <c:pt idx="81800">
                  <c:v>0.56368559404879104</c:v>
                </c:pt>
                <c:pt idx="81801">
                  <c:v>0.56218865150504505</c:v>
                </c:pt>
                <c:pt idx="81802">
                  <c:v>0.59525863749476204</c:v>
                </c:pt>
                <c:pt idx="81803">
                  <c:v>0.58017392582768001</c:v>
                </c:pt>
                <c:pt idx="81804">
                  <c:v>0.59875710042661701</c:v>
                </c:pt>
                <c:pt idx="81805">
                  <c:v>0.59858326058777001</c:v>
                </c:pt>
                <c:pt idx="81806">
                  <c:v>0.74438008435157599</c:v>
                </c:pt>
                <c:pt idx="81807">
                  <c:v>0.44034373096848101</c:v>
                </c:pt>
                <c:pt idx="81808">
                  <c:v>0.46231327427678498</c:v>
                </c:pt>
                <c:pt idx="81809">
                  <c:v>0.69880368495890199</c:v>
                </c:pt>
                <c:pt idx="81810">
                  <c:v>0.65350411377691098</c:v>
                </c:pt>
                <c:pt idx="81811">
                  <c:v>0.65656933755071101</c:v>
                </c:pt>
                <c:pt idx="81812">
                  <c:v>0.67883378816595097</c:v>
                </c:pt>
                <c:pt idx="81813">
                  <c:v>0.55702911352301099</c:v>
                </c:pt>
                <c:pt idx="81814">
                  <c:v>0.54184918287707995</c:v>
                </c:pt>
                <c:pt idx="81815">
                  <c:v>4.0170817200217901E-3</c:v>
                </c:pt>
                <c:pt idx="81816" formatCode="0.00E+00">
                  <c:v>-4.0396662311859E-4</c:v>
                </c:pt>
                <c:pt idx="81817">
                  <c:v>6.1780155077058004E-3</c:v>
                </c:pt>
                <c:pt idx="81818">
                  <c:v>5.0912530126954103E-3</c:v>
                </c:pt>
                <c:pt idx="81819">
                  <c:v>1.20903120622679E-2</c:v>
                </c:pt>
                <c:pt idx="81820">
                  <c:v>-0.111554772406542</c:v>
                </c:pt>
                <c:pt idx="81821">
                  <c:v>5.6565876361382099E-2</c:v>
                </c:pt>
                <c:pt idx="81822">
                  <c:v>4.1073586894351203E-3</c:v>
                </c:pt>
                <c:pt idx="81823" formatCode="0.00E+00">
                  <c:v>9.0893863499585907E-5</c:v>
                </c:pt>
                <c:pt idx="81824">
                  <c:v>6.7992806734602498E-3</c:v>
                </c:pt>
                <c:pt idx="81825">
                  <c:v>4.6583985368082699E-3</c:v>
                </c:pt>
                <c:pt idx="81826">
                  <c:v>3.7769132607495502E-2</c:v>
                </c:pt>
                <c:pt idx="81827" formatCode="0.00E+00">
                  <c:v>2.10968578634451E-4</c:v>
                </c:pt>
                <c:pt idx="81828" formatCode="0.00E+00">
                  <c:v>-6.2397243046041697E-4</c:v>
                </c:pt>
                <c:pt idx="81829">
                  <c:v>3.5363150662950302E-3</c:v>
                </c:pt>
                <c:pt idx="81830" formatCode="0.00E+00">
                  <c:v>4.1634066950835199E-4</c:v>
                </c:pt>
                <c:pt idx="81831">
                  <c:v>3.8010075161918301E-3</c:v>
                </c:pt>
                <c:pt idx="81832" formatCode="0.00E+00">
                  <c:v>-1.8987207841991699E-4</c:v>
                </c:pt>
                <c:pt idx="81833">
                  <c:v>-4.2835195020736096E-3</c:v>
                </c:pt>
                <c:pt idx="81834">
                  <c:v>-8.2375970963559607E-3</c:v>
                </c:pt>
                <c:pt idx="81835">
                  <c:v>-2.7768256210543001E-3</c:v>
                </c:pt>
                <c:pt idx="81836">
                  <c:v>-1.49576167388776E-2</c:v>
                </c:pt>
                <c:pt idx="81837">
                  <c:v>-4.5084677628546697E-2</c:v>
                </c:pt>
                <c:pt idx="81838">
                  <c:v>-5.03315373115489E-2</c:v>
                </c:pt>
                <c:pt idx="81839">
                  <c:v>3.98968522788756E-2</c:v>
                </c:pt>
                <c:pt idx="81840">
                  <c:v>4.0267940796095698E-2</c:v>
                </c:pt>
                <c:pt idx="81841">
                  <c:v>5.0163989647614898E-2</c:v>
                </c:pt>
                <c:pt idx="81842">
                  <c:v>4.9777053152824699E-2</c:v>
                </c:pt>
                <c:pt idx="81843">
                  <c:v>0.17415150832203899</c:v>
                </c:pt>
                <c:pt idx="81844">
                  <c:v>0.17775803219406999</c:v>
                </c:pt>
                <c:pt idx="81845">
                  <c:v>0.198681139296257</c:v>
                </c:pt>
                <c:pt idx="81846">
                  <c:v>0.19865274000098701</c:v>
                </c:pt>
                <c:pt idx="81847">
                  <c:v>0.29131991347130798</c:v>
                </c:pt>
                <c:pt idx="81848">
                  <c:v>0.29697743968905899</c:v>
                </c:pt>
                <c:pt idx="81849">
                  <c:v>0.342247684560961</c:v>
                </c:pt>
                <c:pt idx="81850">
                  <c:v>0.34199928265917701</c:v>
                </c:pt>
                <c:pt idx="81851">
                  <c:v>0.36385044197313199</c:v>
                </c:pt>
                <c:pt idx="81852">
                  <c:v>0.35006418091668801</c:v>
                </c:pt>
                <c:pt idx="81853">
                  <c:v>0.36583813224940298</c:v>
                </c:pt>
                <c:pt idx="81854">
                  <c:v>0.36855608002946</c:v>
                </c:pt>
                <c:pt idx="81855">
                  <c:v>0.37720388961540602</c:v>
                </c:pt>
                <c:pt idx="81856">
                  <c:v>0.43261027373727201</c:v>
                </c:pt>
                <c:pt idx="81857">
                  <c:v>0.44746832840824702</c:v>
                </c:pt>
                <c:pt idx="81858">
                  <c:v>0.498078508675383</c:v>
                </c:pt>
                <c:pt idx="81859">
                  <c:v>0.50681872284592799</c:v>
                </c:pt>
                <c:pt idx="81860">
                  <c:v>0.50508185320681598</c:v>
                </c:pt>
                <c:pt idx="81861">
                  <c:v>0.59843432107840799</c:v>
                </c:pt>
                <c:pt idx="81862">
                  <c:v>0.60460352735230405</c:v>
                </c:pt>
                <c:pt idx="81863">
                  <c:v>0.62734089048152697</c:v>
                </c:pt>
                <c:pt idx="81864">
                  <c:v>0.67095258400742996</c:v>
                </c:pt>
                <c:pt idx="81865">
                  <c:v>0.73131394343033396</c:v>
                </c:pt>
                <c:pt idx="81866">
                  <c:v>0.713694568202623</c:v>
                </c:pt>
                <c:pt idx="81867">
                  <c:v>0.71131325336846296</c:v>
                </c:pt>
                <c:pt idx="81868">
                  <c:v>0.68438978472996004</c:v>
                </c:pt>
                <c:pt idx="81869">
                  <c:v>0.81220515675541205</c:v>
                </c:pt>
                <c:pt idx="81870">
                  <c:v>0.77496931133626101</c:v>
                </c:pt>
                <c:pt idx="81871">
                  <c:v>0.80458120797437005</c:v>
                </c:pt>
                <c:pt idx="81872">
                  <c:v>0.79219341902684604</c:v>
                </c:pt>
                <c:pt idx="81873">
                  <c:v>0.79416296615998905</c:v>
                </c:pt>
                <c:pt idx="81874">
                  <c:v>0.69295570089427305</c:v>
                </c:pt>
                <c:pt idx="81875">
                  <c:v>0.73584624914498198</c:v>
                </c:pt>
                <c:pt idx="81876">
                  <c:v>0.64115833420314905</c:v>
                </c:pt>
                <c:pt idx="81877">
                  <c:v>0.63245613533206002</c:v>
                </c:pt>
                <c:pt idx="81878">
                  <c:v>0.76988458643192303</c:v>
                </c:pt>
                <c:pt idx="81879">
                  <c:v>0.793392526366267</c:v>
                </c:pt>
                <c:pt idx="81880">
                  <c:v>0.771938800052139</c:v>
                </c:pt>
                <c:pt idx="81881">
                  <c:v>0.83936223510820596</c:v>
                </c:pt>
                <c:pt idx="81882">
                  <c:v>0.99123626346447902</c:v>
                </c:pt>
                <c:pt idx="81883">
                  <c:v>0.99117864136842404</c:v>
                </c:pt>
                <c:pt idx="81884">
                  <c:v>-7.8844234789290299E-3</c:v>
                </c:pt>
                <c:pt idx="81885">
                  <c:v>-1.38390457454715E-2</c:v>
                </c:pt>
                <c:pt idx="81886">
                  <c:v>-1.2549885662544299E-2</c:v>
                </c:pt>
                <c:pt idx="81887">
                  <c:v>-1.7394605240802701E-2</c:v>
                </c:pt>
                <c:pt idx="81888">
                  <c:v>8.5444061469294605E-2</c:v>
                </c:pt>
                <c:pt idx="81889">
                  <c:v>8.74539632042408E-2</c:v>
                </c:pt>
                <c:pt idx="81890">
                  <c:v>0.10061774603615101</c:v>
                </c:pt>
                <c:pt idx="81891">
                  <c:v>0.109302503412931</c:v>
                </c:pt>
                <c:pt idx="81892">
                  <c:v>0.117334706917753</c:v>
                </c:pt>
                <c:pt idx="81893">
                  <c:v>0.12789593473121799</c:v>
                </c:pt>
                <c:pt idx="81894">
                  <c:v>0.158674197081487</c:v>
                </c:pt>
                <c:pt idx="81895">
                  <c:v>0.15201967838741001</c:v>
                </c:pt>
                <c:pt idx="81896">
                  <c:v>0.17242296851165101</c:v>
                </c:pt>
                <c:pt idx="81897">
                  <c:v>-1.6776708703277899E-2</c:v>
                </c:pt>
                <c:pt idx="81898">
                  <c:v>5.4555559886519903E-2</c:v>
                </c:pt>
                <c:pt idx="81899">
                  <c:v>-6.4782947977595207E-2</c:v>
                </c:pt>
                <c:pt idx="81900">
                  <c:v>4.6353372752518399E-2</c:v>
                </c:pt>
                <c:pt idx="81901">
                  <c:v>-1.80329133930268E-3</c:v>
                </c:pt>
                <c:pt idx="81902">
                  <c:v>7.9088005534641195E-2</c:v>
                </c:pt>
                <c:pt idx="81903">
                  <c:v>2.9136968858757401E-2</c:v>
                </c:pt>
                <c:pt idx="81904">
                  <c:v>4.0568625494845099E-2</c:v>
                </c:pt>
                <c:pt idx="81905">
                  <c:v>2.2422017819588101E-2</c:v>
                </c:pt>
                <c:pt idx="81906">
                  <c:v>2.07835961112003E-2</c:v>
                </c:pt>
                <c:pt idx="81907">
                  <c:v>2.0314648408751902E-2</c:v>
                </c:pt>
                <c:pt idx="81908">
                  <c:v>8.3679005771282108E-3</c:v>
                </c:pt>
                <c:pt idx="81909">
                  <c:v>1.6955496628428199E-2</c:v>
                </c:pt>
                <c:pt idx="81910">
                  <c:v>1.07909959168104E-2</c:v>
                </c:pt>
                <c:pt idx="81911">
                  <c:v>-0.211300223800236</c:v>
                </c:pt>
                <c:pt idx="81912">
                  <c:v>-0.107575972357548</c:v>
                </c:pt>
                <c:pt idx="81913">
                  <c:v>-0.114763287943644</c:v>
                </c:pt>
                <c:pt idx="81914">
                  <c:v>-6.5658564225906199E-2</c:v>
                </c:pt>
                <c:pt idx="81915">
                  <c:v>-7.6764592145416699E-2</c:v>
                </c:pt>
                <c:pt idx="81916">
                  <c:v>-6.2191422015093797E-2</c:v>
                </c:pt>
                <c:pt idx="81917">
                  <c:v>-7.3908414464610495E-2</c:v>
                </c:pt>
                <c:pt idx="81918">
                  <c:v>-8.11808742486919E-2</c:v>
                </c:pt>
                <c:pt idx="81919">
                  <c:v>-0.110527130740997</c:v>
                </c:pt>
                <c:pt idx="81920">
                  <c:v>-0.12867941301434699</c:v>
                </c:pt>
                <c:pt idx="81921">
                  <c:v>8.2951180479715596E-3</c:v>
                </c:pt>
                <c:pt idx="81922">
                  <c:v>3.33890106608958E-3</c:v>
                </c:pt>
                <c:pt idx="81923">
                  <c:v>1.0671410174614499E-2</c:v>
                </c:pt>
                <c:pt idx="81924">
                  <c:v>6.0357985465469E-3</c:v>
                </c:pt>
                <c:pt idx="81925">
                  <c:v>-2.8648186888891699E-2</c:v>
                </c:pt>
                <c:pt idx="81926">
                  <c:v>-4.2873365539378899E-2</c:v>
                </c:pt>
                <c:pt idx="81927">
                  <c:v>-3.1130923454812401E-2</c:v>
                </c:pt>
                <c:pt idx="81928">
                  <c:v>-4.1085210012885703E-2</c:v>
                </c:pt>
                <c:pt idx="81929">
                  <c:v>-4.1814487825668503E-2</c:v>
                </c:pt>
                <c:pt idx="81930">
                  <c:v>-4.9747442431235099E-2</c:v>
                </c:pt>
                <c:pt idx="81931">
                  <c:v>-5.3023413715982397E-2</c:v>
                </c:pt>
                <c:pt idx="81932">
                  <c:v>-6.1577574245442898E-2</c:v>
                </c:pt>
                <c:pt idx="81933">
                  <c:v>-6.0825512598774402E-3</c:v>
                </c:pt>
                <c:pt idx="81934">
                  <c:v>1.8507553017614801E-3</c:v>
                </c:pt>
                <c:pt idx="81935">
                  <c:v>-6.5512601559024802E-2</c:v>
                </c:pt>
                <c:pt idx="81936">
                  <c:v>-7.2179614383058796E-2</c:v>
                </c:pt>
                <c:pt idx="81937">
                  <c:v>-1.8616401645460402E-2</c:v>
                </c:pt>
                <c:pt idx="81938">
                  <c:v>-1.8265533455498799E-2</c:v>
                </c:pt>
                <c:pt idx="81939">
                  <c:v>-2.0954220346115202E-2</c:v>
                </c:pt>
                <c:pt idx="81940">
                  <c:v>-1.8514755478726299E-2</c:v>
                </c:pt>
                <c:pt idx="81941">
                  <c:v>5.01307509571868E-3</c:v>
                </c:pt>
                <c:pt idx="81942">
                  <c:v>-1.8514755478726299E-2</c:v>
                </c:pt>
                <c:pt idx="81943">
                  <c:v>6.6778684349106899E-3</c:v>
                </c:pt>
                <c:pt idx="81944">
                  <c:v>-3.72231401238114E-2</c:v>
                </c:pt>
                <c:pt idx="81945">
                  <c:v>-4.03360974217448E-2</c:v>
                </c:pt>
                <c:pt idx="81946">
                  <c:v>-5.5197943610886702E-2</c:v>
                </c:pt>
                <c:pt idx="81947">
                  <c:v>-5.1918437315616198E-2</c:v>
                </c:pt>
                <c:pt idx="81948">
                  <c:v>-4.5092363079188999E-2</c:v>
                </c:pt>
                <c:pt idx="81949">
                  <c:v>8.4334543609753496E-2</c:v>
                </c:pt>
                <c:pt idx="81950">
                  <c:v>-9.7208154714384098E-2</c:v>
                </c:pt>
                <c:pt idx="81951">
                  <c:v>-4.81601213400428E-2</c:v>
                </c:pt>
                <c:pt idx="81952">
                  <c:v>-6.7292658397852798E-2</c:v>
                </c:pt>
                <c:pt idx="81953">
                  <c:v>3.24615488445043E-2</c:v>
                </c:pt>
                <c:pt idx="81954">
                  <c:v>9.3780610942569106E-2</c:v>
                </c:pt>
                <c:pt idx="81955">
                  <c:v>9.8877467090568105E-2</c:v>
                </c:pt>
                <c:pt idx="81956">
                  <c:v>7.6397637262516804E-2</c:v>
                </c:pt>
                <c:pt idx="81957">
                  <c:v>9.4531250251019994E-2</c:v>
                </c:pt>
                <c:pt idx="81958">
                  <c:v>5.5083574547003897E-2</c:v>
                </c:pt>
                <c:pt idx="81959">
                  <c:v>5.6705255775359099E-2</c:v>
                </c:pt>
                <c:pt idx="81960">
                  <c:v>5.4687413799878702E-2</c:v>
                </c:pt>
                <c:pt idx="81961">
                  <c:v>6.1450420114007101E-2</c:v>
                </c:pt>
                <c:pt idx="81962">
                  <c:v>7.8041809887682195E-2</c:v>
                </c:pt>
                <c:pt idx="81963">
                  <c:v>0.115741236404797</c:v>
                </c:pt>
                <c:pt idx="81964">
                  <c:v>0.119289782226944</c:v>
                </c:pt>
                <c:pt idx="81965">
                  <c:v>0.15717332963095501</c:v>
                </c:pt>
                <c:pt idx="81966">
                  <c:v>0.152823366910004</c:v>
                </c:pt>
                <c:pt idx="81967">
                  <c:v>0.15142143416019599</c:v>
                </c:pt>
                <c:pt idx="81968">
                  <c:v>0.17746164701887901</c:v>
                </c:pt>
                <c:pt idx="81969">
                  <c:v>0.19082495866270499</c:v>
                </c:pt>
                <c:pt idx="81970">
                  <c:v>0.166447181922695</c:v>
                </c:pt>
                <c:pt idx="81971">
                  <c:v>0.225687315181479</c:v>
                </c:pt>
                <c:pt idx="81972">
                  <c:v>0.205484349336373</c:v>
                </c:pt>
                <c:pt idx="81973">
                  <c:v>0.436977878018046</c:v>
                </c:pt>
                <c:pt idx="81974">
                  <c:v>0.37355189318966198</c:v>
                </c:pt>
                <c:pt idx="81975">
                  <c:v>0.41810622532393399</c:v>
                </c:pt>
                <c:pt idx="81976">
                  <c:v>0.41793771092776799</c:v>
                </c:pt>
                <c:pt idx="81977">
                  <c:v>0.53169799162828002</c:v>
                </c:pt>
                <c:pt idx="81978">
                  <c:v>0.59037926556254405</c:v>
                </c:pt>
                <c:pt idx="81979">
                  <c:v>0.61058908516365296</c:v>
                </c:pt>
                <c:pt idx="81980">
                  <c:v>0.61436551157455199</c:v>
                </c:pt>
                <c:pt idx="81981">
                  <c:v>0.63614914354018104</c:v>
                </c:pt>
                <c:pt idx="81982">
                  <c:v>0.53416498601488105</c:v>
                </c:pt>
                <c:pt idx="81983">
                  <c:v>0.60799450411140099</c:v>
                </c:pt>
                <c:pt idx="81984">
                  <c:v>0.69786868468468499</c:v>
                </c:pt>
                <c:pt idx="81985">
                  <c:v>0.69633070157235</c:v>
                </c:pt>
                <c:pt idx="81986">
                  <c:v>0.60251286480330402</c:v>
                </c:pt>
                <c:pt idx="81987">
                  <c:v>0.64879361517086998</c:v>
                </c:pt>
                <c:pt idx="81988">
                  <c:v>0.67990911893039996</c:v>
                </c:pt>
                <c:pt idx="81989">
                  <c:v>0.78837460093232103</c:v>
                </c:pt>
                <c:pt idx="81990">
                  <c:v>0.98028260479068896</c:v>
                </c:pt>
                <c:pt idx="81991">
                  <c:v>1</c:v>
                </c:pt>
                <c:pt idx="81992">
                  <c:v>-8.2293888972915195E-3</c:v>
                </c:pt>
                <c:pt idx="81993">
                  <c:v>-2.1104642234125798E-2</c:v>
                </c:pt>
                <c:pt idx="81994">
                  <c:v>-1.6229642026325201E-2</c:v>
                </c:pt>
                <c:pt idx="81995">
                  <c:v>1.65402913405343E-3</c:v>
                </c:pt>
                <c:pt idx="81996">
                  <c:v>-5.5566178481374299E-3</c:v>
                </c:pt>
                <c:pt idx="81997">
                  <c:v>-6.1298592684382296E-3</c:v>
                </c:pt>
                <c:pt idx="81998">
                  <c:v>-1.1860457608841E-3</c:v>
                </c:pt>
                <c:pt idx="81999">
                  <c:v>-8.2063135754488706E-3</c:v>
                </c:pt>
                <c:pt idx="82000">
                  <c:v>1.09804732812501E-3</c:v>
                </c:pt>
                <c:pt idx="82001">
                  <c:v>4.8535143763446201E-3</c:v>
                </c:pt>
                <c:pt idx="82002">
                  <c:v>8.0485669006846693E-3</c:v>
                </c:pt>
                <c:pt idx="82003">
                  <c:v>3.8954862511202302E-3</c:v>
                </c:pt>
                <c:pt idx="82004">
                  <c:v>6.3270043485814604E-3</c:v>
                </c:pt>
                <c:pt idx="82005">
                  <c:v>5.95452761465753E-3</c:v>
                </c:pt>
                <c:pt idx="82006">
                  <c:v>0.16515609375132601</c:v>
                </c:pt>
                <c:pt idx="82007">
                  <c:v>0.16644645557575299</c:v>
                </c:pt>
                <c:pt idx="82008">
                  <c:v>0.16849055309154101</c:v>
                </c:pt>
                <c:pt idx="82009">
                  <c:v>0.15514496443197001</c:v>
                </c:pt>
                <c:pt idx="82010">
                  <c:v>0.185705279107923</c:v>
                </c:pt>
                <c:pt idx="82011">
                  <c:v>0.178817355194237</c:v>
                </c:pt>
                <c:pt idx="82012">
                  <c:v>0.19132402791922701</c:v>
                </c:pt>
                <c:pt idx="82013">
                  <c:v>3.5323967181535E-2</c:v>
                </c:pt>
                <c:pt idx="82014">
                  <c:v>5.2415747634140898E-2</c:v>
                </c:pt>
                <c:pt idx="82015">
                  <c:v>7.9966160204311507E-2</c:v>
                </c:pt>
                <c:pt idx="82016">
                  <c:v>7.9001600573910702E-2</c:v>
                </c:pt>
                <c:pt idx="82017">
                  <c:v>-8.5115089957406003E-3</c:v>
                </c:pt>
                <c:pt idx="82018">
                  <c:v>-7.7086117166746898E-3</c:v>
                </c:pt>
                <c:pt idx="82019">
                  <c:v>-1.2929255795181199E-2</c:v>
                </c:pt>
                <c:pt idx="82020">
                  <c:v>-1.01335212815172E-2</c:v>
                </c:pt>
                <c:pt idx="82021">
                  <c:v>-1.03830457834961E-2</c:v>
                </c:pt>
                <c:pt idx="82022">
                  <c:v>-7.1671620052806599E-3</c:v>
                </c:pt>
                <c:pt idx="82023">
                  <c:v>-2.2224986708869299E-2</c:v>
                </c:pt>
                <c:pt idx="82024">
                  <c:v>-1.9301709798940699E-2</c:v>
                </c:pt>
                <c:pt idx="82025">
                  <c:v>-1.48878278600546E-2</c:v>
                </c:pt>
                <c:pt idx="82026">
                  <c:v>-9.7219061794271405E-3</c:v>
                </c:pt>
                <c:pt idx="82027">
                  <c:v>-2.44043902295887E-2</c:v>
                </c:pt>
                <c:pt idx="82028">
                  <c:v>-1.9211519912803499E-2</c:v>
                </c:pt>
                <c:pt idx="82029">
                  <c:v>-2.7332705767969499E-2</c:v>
                </c:pt>
                <c:pt idx="82030">
                  <c:v>-2.7622450379582102E-2</c:v>
                </c:pt>
                <c:pt idx="82031">
                  <c:v>-2.6551050777518102E-2</c:v>
                </c:pt>
                <c:pt idx="82032">
                  <c:v>-2.07564268913824E-2</c:v>
                </c:pt>
                <c:pt idx="82033">
                  <c:v>-4.3923776574886102E-2</c:v>
                </c:pt>
                <c:pt idx="82034">
                  <c:v>9.6354101513769594E-2</c:v>
                </c:pt>
                <c:pt idx="82035">
                  <c:v>5.75825212177054E-2</c:v>
                </c:pt>
                <c:pt idx="82036">
                  <c:v>0.157120041908553</c:v>
                </c:pt>
                <c:pt idx="82037">
                  <c:v>0.164195745663264</c:v>
                </c:pt>
                <c:pt idx="82038">
                  <c:v>0.21945780819816901</c:v>
                </c:pt>
                <c:pt idx="82039">
                  <c:v>0.206908152902466</c:v>
                </c:pt>
                <c:pt idx="82040">
                  <c:v>0.219775567578706</c:v>
                </c:pt>
                <c:pt idx="82041" formatCode="0.00E+00">
                  <c:v>5.01709962076768E-4</c:v>
                </c:pt>
                <c:pt idx="82042" formatCode="0.00E+00">
                  <c:v>-3.4560378611248001E-4</c:v>
                </c:pt>
                <c:pt idx="82043">
                  <c:v>5.6475960609827496E-3</c:v>
                </c:pt>
                <c:pt idx="82044">
                  <c:v>2.2594138876654798E-3</c:v>
                </c:pt>
                <c:pt idx="82045" formatCode="0.00E+00">
                  <c:v>8.3022848535208005E-4</c:v>
                </c:pt>
                <c:pt idx="82046" formatCode="0.00E+00">
                  <c:v>7.96839511037594E-4</c:v>
                </c:pt>
                <c:pt idx="82047">
                  <c:v>1.09932116480166E-2</c:v>
                </c:pt>
                <c:pt idx="82048">
                  <c:v>7.6332005402093197E-3</c:v>
                </c:pt>
                <c:pt idx="82049">
                  <c:v>1.7784576513254002E-2</c:v>
                </c:pt>
                <c:pt idx="82050">
                  <c:v>1.4402672332971701E-2</c:v>
                </c:pt>
                <c:pt idx="82051">
                  <c:v>7.6491549333585996E-3</c:v>
                </c:pt>
                <c:pt idx="82052">
                  <c:v>2.87344938177147E-3</c:v>
                </c:pt>
                <c:pt idx="82053">
                  <c:v>2.6304347628922599E-3</c:v>
                </c:pt>
                <c:pt idx="82054">
                  <c:v>2.7408891102985E-2</c:v>
                </c:pt>
                <c:pt idx="82055">
                  <c:v>0.15559531938930199</c:v>
                </c:pt>
                <c:pt idx="82056">
                  <c:v>0.15852239911237501</c:v>
                </c:pt>
                <c:pt idx="82057">
                  <c:v>0.241109371592998</c:v>
                </c:pt>
                <c:pt idx="82058">
                  <c:v>0.240475050664573</c:v>
                </c:pt>
                <c:pt idx="82059">
                  <c:v>0.236296464382965</c:v>
                </c:pt>
                <c:pt idx="82060">
                  <c:v>0.26354256712679602</c:v>
                </c:pt>
                <c:pt idx="82061">
                  <c:v>0.26820681864213602</c:v>
                </c:pt>
                <c:pt idx="82062">
                  <c:v>0.266575137604181</c:v>
                </c:pt>
                <c:pt idx="82063">
                  <c:v>0.28447030455518502</c:v>
                </c:pt>
                <c:pt idx="82064">
                  <c:v>0.32288263118635102</c:v>
                </c:pt>
                <c:pt idx="82065">
                  <c:v>0.39138916641937599</c:v>
                </c:pt>
                <c:pt idx="82066">
                  <c:v>0.43664329239351202</c:v>
                </c:pt>
                <c:pt idx="82067">
                  <c:v>0.45958498797993003</c:v>
                </c:pt>
                <c:pt idx="82068">
                  <c:v>0.46509017470637798</c:v>
                </c:pt>
                <c:pt idx="82069">
                  <c:v>0.46781866876956801</c:v>
                </c:pt>
                <c:pt idx="82070">
                  <c:v>0.46811339924144302</c:v>
                </c:pt>
                <c:pt idx="82071">
                  <c:v>0.46851687541789899</c:v>
                </c:pt>
                <c:pt idx="82072">
                  <c:v>0.50237274828754497</c:v>
                </c:pt>
                <c:pt idx="82073">
                  <c:v>0.51646699729009005</c:v>
                </c:pt>
                <c:pt idx="82074">
                  <c:v>0.55303265648426503</c:v>
                </c:pt>
                <c:pt idx="82075">
                  <c:v>0.55580503890351896</c:v>
                </c:pt>
                <c:pt idx="82076">
                  <c:v>0.58239115833715804</c:v>
                </c:pt>
                <c:pt idx="82077">
                  <c:v>0.69902551384275802</c:v>
                </c:pt>
                <c:pt idx="82078">
                  <c:v>0.64386925656906102</c:v>
                </c:pt>
                <c:pt idx="82079">
                  <c:v>0.70408704229783203</c:v>
                </c:pt>
                <c:pt idx="82080">
                  <c:v>0.77691930569436995</c:v>
                </c:pt>
                <c:pt idx="82081">
                  <c:v>0.76859645371546903</c:v>
                </c:pt>
                <c:pt idx="82082">
                  <c:v>0.67231513472267401</c:v>
                </c:pt>
                <c:pt idx="82083">
                  <c:v>0.86182421456158798</c:v>
                </c:pt>
                <c:pt idx="82084">
                  <c:v>0.81599382601717896</c:v>
                </c:pt>
                <c:pt idx="82085">
                  <c:v>0.84541657725342401</c:v>
                </c:pt>
                <c:pt idx="82086">
                  <c:v>0.73083690605781904</c:v>
                </c:pt>
                <c:pt idx="82087">
                  <c:v>0.87523906563237097</c:v>
                </c:pt>
                <c:pt idx="82088">
                  <c:v>9.3632742898293007E-3</c:v>
                </c:pt>
                <c:pt idx="82089">
                  <c:v>4.4377633091925396E-3</c:v>
                </c:pt>
                <c:pt idx="82090">
                  <c:v>7.7656375480763304E-2</c:v>
                </c:pt>
                <c:pt idx="82091">
                  <c:v>8.4095918061029201E-2</c:v>
                </c:pt>
                <c:pt idx="82092">
                  <c:v>9.5084854500783605E-2</c:v>
                </c:pt>
                <c:pt idx="82093">
                  <c:v>9.2750217851560193E-2</c:v>
                </c:pt>
                <c:pt idx="82094">
                  <c:v>9.5743460753318299E-2</c:v>
                </c:pt>
                <c:pt idx="82095">
                  <c:v>9.6969554186822904E-2</c:v>
                </c:pt>
                <c:pt idx="82096">
                  <c:v>9.9598412294767194E-2</c:v>
                </c:pt>
                <c:pt idx="82097">
                  <c:v>9.7190717085216399E-2</c:v>
                </c:pt>
                <c:pt idx="82098">
                  <c:v>9.3788615362408095E-2</c:v>
                </c:pt>
                <c:pt idx="82099">
                  <c:v>0.10088858354033101</c:v>
                </c:pt>
                <c:pt idx="82100">
                  <c:v>9.4890355049755196E-2</c:v>
                </c:pt>
                <c:pt idx="82101">
                  <c:v>7.5282004757184204E-2</c:v>
                </c:pt>
                <c:pt idx="82102">
                  <c:v>0.11668962045075</c:v>
                </c:pt>
                <c:pt idx="82103">
                  <c:v>3.0513578066147601E-2</c:v>
                </c:pt>
                <c:pt idx="82104">
                  <c:v>7.9822628741369195E-2</c:v>
                </c:pt>
                <c:pt idx="82105">
                  <c:v>8.9639392394173595E-2</c:v>
                </c:pt>
                <c:pt idx="82106">
                  <c:v>0.15162819303855701</c:v>
                </c:pt>
                <c:pt idx="82107">
                  <c:v>0.15590499943009301</c:v>
                </c:pt>
                <c:pt idx="82108">
                  <c:v>0.16410234102636001</c:v>
                </c:pt>
                <c:pt idx="82109">
                  <c:v>0.17518847814564401</c:v>
                </c:pt>
                <c:pt idx="82110">
                  <c:v>0.25742391466634001</c:v>
                </c:pt>
                <c:pt idx="82111">
                  <c:v>0.240196973436855</c:v>
                </c:pt>
                <c:pt idx="82112">
                  <c:v>0.25285196713248398</c:v>
                </c:pt>
                <c:pt idx="82113">
                  <c:v>0.230211237898793</c:v>
                </c:pt>
                <c:pt idx="82114">
                  <c:v>0.276009431628708</c:v>
                </c:pt>
                <c:pt idx="82115">
                  <c:v>0.24217098930578601</c:v>
                </c:pt>
                <c:pt idx="82116">
                  <c:v>0.29766288765426802</c:v>
                </c:pt>
                <c:pt idx="82117">
                  <c:v>0.27649377052562402</c:v>
                </c:pt>
                <c:pt idx="82118">
                  <c:v>0.33097600334493099</c:v>
                </c:pt>
                <c:pt idx="82119">
                  <c:v>0.30252042289367798</c:v>
                </c:pt>
                <c:pt idx="82120">
                  <c:v>0.30786271603931997</c:v>
                </c:pt>
                <c:pt idx="82121">
                  <c:v>0.303329450317256</c:v>
                </c:pt>
                <c:pt idx="82122">
                  <c:v>0.42239441221242302</c:v>
                </c:pt>
                <c:pt idx="82123">
                  <c:v>0.39970079662644598</c:v>
                </c:pt>
                <c:pt idx="82124">
                  <c:v>0.42157683746519398</c:v>
                </c:pt>
                <c:pt idx="82125">
                  <c:v>0.40078684954574001</c:v>
                </c:pt>
                <c:pt idx="82126">
                  <c:v>0.42558515554778797</c:v>
                </c:pt>
                <c:pt idx="82127">
                  <c:v>0.40937304614789399</c:v>
                </c:pt>
                <c:pt idx="82128">
                  <c:v>0.46091770341544203</c:v>
                </c:pt>
                <c:pt idx="82129">
                  <c:v>0.44329822617178899</c:v>
                </c:pt>
                <c:pt idx="82130">
                  <c:v>0.45374223770298799</c:v>
                </c:pt>
                <c:pt idx="82131">
                  <c:v>0.53081715294893195</c:v>
                </c:pt>
                <c:pt idx="82132">
                  <c:v>0.54605222040278001</c:v>
                </c:pt>
                <c:pt idx="82133">
                  <c:v>0.485158302757288</c:v>
                </c:pt>
                <c:pt idx="82134">
                  <c:v>0.48568525620907299</c:v>
                </c:pt>
                <c:pt idx="82135">
                  <c:v>0.47598211935580997</c:v>
                </c:pt>
                <c:pt idx="82136">
                  <c:v>0.53040666688952998</c:v>
                </c:pt>
                <c:pt idx="82137">
                  <c:v>0.52030699134823699</c:v>
                </c:pt>
                <c:pt idx="82138">
                  <c:v>0.52313188945257105</c:v>
                </c:pt>
                <c:pt idx="82139">
                  <c:v>0.60350497958671601</c:v>
                </c:pt>
                <c:pt idx="82140">
                  <c:v>0.59699266817116503</c:v>
                </c:pt>
                <c:pt idx="82141">
                  <c:v>-9.2821350891765207E-3</c:v>
                </c:pt>
                <c:pt idx="82142">
                  <c:v>-4.67767199185331E-3</c:v>
                </c:pt>
                <c:pt idx="82143">
                  <c:v>-7.7820693146475302E-3</c:v>
                </c:pt>
                <c:pt idx="82144">
                  <c:v>-3.00521407527609E-3</c:v>
                </c:pt>
                <c:pt idx="82145">
                  <c:v>-8.6059381179199798E-3</c:v>
                </c:pt>
                <c:pt idx="82146">
                  <c:v>4.1197876480027797E-2</c:v>
                </c:pt>
                <c:pt idx="82147">
                  <c:v>2.5959080894369199E-2</c:v>
                </c:pt>
                <c:pt idx="82148">
                  <c:v>5.9121489858159702E-2</c:v>
                </c:pt>
                <c:pt idx="82149">
                  <c:v>5.3365215068602499E-2</c:v>
                </c:pt>
                <c:pt idx="82150">
                  <c:v>8.8680654588926405E-2</c:v>
                </c:pt>
                <c:pt idx="82151">
                  <c:v>8.2520387201810305E-2</c:v>
                </c:pt>
                <c:pt idx="82152">
                  <c:v>8.5927389129594994E-2</c:v>
                </c:pt>
                <c:pt idx="82153">
                  <c:v>9.7006466070190506E-2</c:v>
                </c:pt>
                <c:pt idx="82154">
                  <c:v>0.102406712302478</c:v>
                </c:pt>
                <c:pt idx="82155">
                  <c:v>9.8412217543717401E-2</c:v>
                </c:pt>
                <c:pt idx="82156">
                  <c:v>0.18849401031642199</c:v>
                </c:pt>
                <c:pt idx="82157">
                  <c:v>0.18072092481195401</c:v>
                </c:pt>
                <c:pt idx="82158">
                  <c:v>0.19871092977244101</c:v>
                </c:pt>
                <c:pt idx="82159">
                  <c:v>0.20345075362352</c:v>
                </c:pt>
                <c:pt idx="82160">
                  <c:v>0.26989061704343198</c:v>
                </c:pt>
                <c:pt idx="82161">
                  <c:v>0.26935834362155697</c:v>
                </c:pt>
                <c:pt idx="82162">
                  <c:v>0.28678177327848697</c:v>
                </c:pt>
                <c:pt idx="82163">
                  <c:v>0.348089585703037</c:v>
                </c:pt>
                <c:pt idx="82164">
                  <c:v>0.34421026745049599</c:v>
                </c:pt>
                <c:pt idx="82165">
                  <c:v>0.33438211476169999</c:v>
                </c:pt>
                <c:pt idx="82166">
                  <c:v>0.48425418446285801</c:v>
                </c:pt>
                <c:pt idx="82167">
                  <c:v>0.488659074593295</c:v>
                </c:pt>
                <c:pt idx="82168">
                  <c:v>0.53878450061923699</c:v>
                </c:pt>
                <c:pt idx="82169">
                  <c:v>0.61320594339620305</c:v>
                </c:pt>
                <c:pt idx="82170">
                  <c:v>0.77407909969434896</c:v>
                </c:pt>
                <c:pt idx="82171">
                  <c:v>0.79147307474260797</c:v>
                </c:pt>
                <c:pt idx="82172">
                  <c:v>0.81182920156161698</c:v>
                </c:pt>
                <c:pt idx="82173">
                  <c:v>0.84038479745088801</c:v>
                </c:pt>
                <c:pt idx="82174">
                  <c:v>0.84518426504782895</c:v>
                </c:pt>
                <c:pt idx="82175">
                  <c:v>0.79746624842160296</c:v>
                </c:pt>
                <c:pt idx="82176">
                  <c:v>0.793491542363993</c:v>
                </c:pt>
                <c:pt idx="82177">
                  <c:v>0.83351936142189698</c:v>
                </c:pt>
                <c:pt idx="82178">
                  <c:v>0.68786054568991895</c:v>
                </c:pt>
                <c:pt idx="82179">
                  <c:v>0.53015436213801403</c:v>
                </c:pt>
                <c:pt idx="82180">
                  <c:v>0.62022405162741101</c:v>
                </c:pt>
                <c:pt idx="82181">
                  <c:v>0.71489827515413695</c:v>
                </c:pt>
                <c:pt idx="82182">
                  <c:v>0.74459177412999</c:v>
                </c:pt>
                <c:pt idx="82183">
                  <c:v>0.45268137827467703</c:v>
                </c:pt>
                <c:pt idx="82184">
                  <c:v>0.51311156380813505</c:v>
                </c:pt>
                <c:pt idx="82185">
                  <c:v>0.54809609305864404</c:v>
                </c:pt>
                <c:pt idx="82186">
                  <c:v>0.51011294242139904</c:v>
                </c:pt>
                <c:pt idx="82187">
                  <c:v>0.32646136487681998</c:v>
                </c:pt>
                <c:pt idx="82188">
                  <c:v>0.392352340815246</c:v>
                </c:pt>
                <c:pt idx="82189">
                  <c:v>0.34856683036176001</c:v>
                </c:pt>
                <c:pt idx="82190">
                  <c:v>0.33935377330036698</c:v>
                </c:pt>
                <c:pt idx="82191">
                  <c:v>-1.0528266134139899E-3</c:v>
                </c:pt>
                <c:pt idx="82192">
                  <c:v>-5.6602205676103898E-3</c:v>
                </c:pt>
                <c:pt idx="82193">
                  <c:v>-1.1925456445198699E-3</c:v>
                </c:pt>
                <c:pt idx="82194">
                  <c:v>-3.07899274643153E-2</c:v>
                </c:pt>
                <c:pt idx="82195">
                  <c:v>-8.4550022298583993E-3</c:v>
                </c:pt>
                <c:pt idx="82196">
                  <c:v>-1.00459710253253E-2</c:v>
                </c:pt>
                <c:pt idx="82197">
                  <c:v>-1.2691502414701799E-2</c:v>
                </c:pt>
                <c:pt idx="82198">
                  <c:v>-8.7695637428231096E-3</c:v>
                </c:pt>
                <c:pt idx="82199">
                  <c:v>4.4952864946379203E-3</c:v>
                </c:pt>
                <c:pt idx="82200">
                  <c:v>3.7210064973971502E-3</c:v>
                </c:pt>
                <c:pt idx="82201">
                  <c:v>5.2044121220338104E-3</c:v>
                </c:pt>
                <c:pt idx="82202">
                  <c:v>1.23613930898103E-2</c:v>
                </c:pt>
                <c:pt idx="82203">
                  <c:v>2.1118742554408099E-2</c:v>
                </c:pt>
                <c:pt idx="82204">
                  <c:v>2.0933290863809101E-2</c:v>
                </c:pt>
                <c:pt idx="82205">
                  <c:v>2.2689296582456098E-2</c:v>
                </c:pt>
                <c:pt idx="82206">
                  <c:v>5.8032422428704697E-2</c:v>
                </c:pt>
                <c:pt idx="82207">
                  <c:v>6.8500321034864406E-2</c:v>
                </c:pt>
                <c:pt idx="82208">
                  <c:v>7.3528778191056701E-2</c:v>
                </c:pt>
                <c:pt idx="82209">
                  <c:v>8.1620915552968507E-2</c:v>
                </c:pt>
                <c:pt idx="82210">
                  <c:v>8.4711617336751199E-2</c:v>
                </c:pt>
                <c:pt idx="82211">
                  <c:v>9.0214392739609697E-2</c:v>
                </c:pt>
                <c:pt idx="82212">
                  <c:v>0.10549036731370701</c:v>
                </c:pt>
                <c:pt idx="82213">
                  <c:v>9.5529957142524102E-2</c:v>
                </c:pt>
                <c:pt idx="82214">
                  <c:v>7.7001843440267198E-2</c:v>
                </c:pt>
                <c:pt idx="82215">
                  <c:v>8.4374177770143194E-2</c:v>
                </c:pt>
                <c:pt idx="82216">
                  <c:v>7.8058926283160496E-2</c:v>
                </c:pt>
                <c:pt idx="82217">
                  <c:v>8.68994821569955E-2</c:v>
                </c:pt>
                <c:pt idx="82218">
                  <c:v>6.4635712296314596E-2</c:v>
                </c:pt>
                <c:pt idx="82219">
                  <c:v>6.4995890516070104E-2</c:v>
                </c:pt>
                <c:pt idx="82220">
                  <c:v>5.9290808661473099E-2</c:v>
                </c:pt>
                <c:pt idx="82221">
                  <c:v>5.6891638508393898E-2</c:v>
                </c:pt>
                <c:pt idx="82222">
                  <c:v>5.6972706087736497E-2</c:v>
                </c:pt>
                <c:pt idx="82223">
                  <c:v>5.5972820484838801E-2</c:v>
                </c:pt>
                <c:pt idx="82224">
                  <c:v>4.8285332385205201E-2</c:v>
                </c:pt>
                <c:pt idx="82225">
                  <c:v>5.50312438825004E-2</c:v>
                </c:pt>
                <c:pt idx="82226">
                  <c:v>4.9692899170333801E-2</c:v>
                </c:pt>
                <c:pt idx="82227">
                  <c:v>3.8285291303932198E-2</c:v>
                </c:pt>
                <c:pt idx="82228">
                  <c:v>4.2740958361427703E-2</c:v>
                </c:pt>
                <c:pt idx="82229">
                  <c:v>4.60800209127121E-2</c:v>
                </c:pt>
                <c:pt idx="82230">
                  <c:v>8.7746356769072095E-2</c:v>
                </c:pt>
                <c:pt idx="82231">
                  <c:v>0.106711477560056</c:v>
                </c:pt>
                <c:pt idx="82232">
                  <c:v>0.116456443639029</c:v>
                </c:pt>
                <c:pt idx="82233">
                  <c:v>0.122998540585206</c:v>
                </c:pt>
                <c:pt idx="82234">
                  <c:v>9.5958030720741494E-2</c:v>
                </c:pt>
                <c:pt idx="82235">
                  <c:v>9.7085613842765303E-2</c:v>
                </c:pt>
                <c:pt idx="82236">
                  <c:v>8.5858218910955506E-2</c:v>
                </c:pt>
                <c:pt idx="82237">
                  <c:v>7.7484144912151706E-2</c:v>
                </c:pt>
                <c:pt idx="82238">
                  <c:v>6.7711358548111195E-2</c:v>
                </c:pt>
                <c:pt idx="82239">
                  <c:v>6.7701749970414601E-2</c:v>
                </c:pt>
                <c:pt idx="82240">
                  <c:v>6.6871070719769707E-2</c:v>
                </c:pt>
                <c:pt idx="82241">
                  <c:v>6.0090081246915297E-2</c:v>
                </c:pt>
                <c:pt idx="82242">
                  <c:v>2.9531308395273001E-2</c:v>
                </c:pt>
                <c:pt idx="82243">
                  <c:v>6.3446684492109703E-2</c:v>
                </c:pt>
                <c:pt idx="82244">
                  <c:v>4.6687991231546898E-2</c:v>
                </c:pt>
                <c:pt idx="82245">
                  <c:v>5.1512692827105203E-2</c:v>
                </c:pt>
                <c:pt idx="82246">
                  <c:v>1.41802565471229E-2</c:v>
                </c:pt>
                <c:pt idx="82247">
                  <c:v>1.60605476302828E-2</c:v>
                </c:pt>
                <c:pt idx="82248">
                  <c:v>2.6768121096340799E-2</c:v>
                </c:pt>
                <c:pt idx="82249">
                  <c:v>2.38114368122119E-2</c:v>
                </c:pt>
                <c:pt idx="82250">
                  <c:v>2.4040260121326699E-2</c:v>
                </c:pt>
                <c:pt idx="82251" formatCode="0.00E+00">
                  <c:v>-5.51333192912562E-4</c:v>
                </c:pt>
                <c:pt idx="82252">
                  <c:v>-1.01896291522147E-2</c:v>
                </c:pt>
                <c:pt idx="82253">
                  <c:v>-1.18427427424674E-2</c:v>
                </c:pt>
                <c:pt idx="82254">
                  <c:v>-6.2839178745168704E-3</c:v>
                </c:pt>
                <c:pt idx="82255">
                  <c:v>0.109697122280702</c:v>
                </c:pt>
                <c:pt idx="82256">
                  <c:v>-8.2293888972915195E-3</c:v>
                </c:pt>
                <c:pt idx="82257">
                  <c:v>-2.7327542371662298E-3</c:v>
                </c:pt>
                <c:pt idx="82258">
                  <c:v>-8.4179501469521193E-3</c:v>
                </c:pt>
                <c:pt idx="82259">
                  <c:v>-3.0835304314884501E-3</c:v>
                </c:pt>
                <c:pt idx="82260">
                  <c:v>-1.45846974151249E-2</c:v>
                </c:pt>
                <c:pt idx="82261">
                  <c:v>-1.03772390957121E-2</c:v>
                </c:pt>
                <c:pt idx="82262">
                  <c:v>-1.50335040715026E-2</c:v>
                </c:pt>
                <c:pt idx="82263">
                  <c:v>-1.20451042222493E-2</c:v>
                </c:pt>
                <c:pt idx="82264">
                  <c:v>-1.53575560178129E-2</c:v>
                </c:pt>
                <c:pt idx="82265">
                  <c:v>-1.01400362983707E-2</c:v>
                </c:pt>
                <c:pt idx="82266">
                  <c:v>5.6296234899166899E-3</c:v>
                </c:pt>
                <c:pt idx="82267">
                  <c:v>1.0513957182735E-2</c:v>
                </c:pt>
                <c:pt idx="82268">
                  <c:v>-1.69887271347266E-2</c:v>
                </c:pt>
                <c:pt idx="82269">
                  <c:v>5.9291644490417197E-2</c:v>
                </c:pt>
                <c:pt idx="82270">
                  <c:v>6.5532790114350897E-2</c:v>
                </c:pt>
                <c:pt idx="82271">
                  <c:v>7.1303375426602505E-2</c:v>
                </c:pt>
                <c:pt idx="82272">
                  <c:v>6.6701107426063194E-2</c:v>
                </c:pt>
                <c:pt idx="82273">
                  <c:v>8.0521868721111306E-2</c:v>
                </c:pt>
                <c:pt idx="82274">
                  <c:v>6.4010923705934003E-2</c:v>
                </c:pt>
                <c:pt idx="82275">
                  <c:v>8.3199361225858304E-2</c:v>
                </c:pt>
                <c:pt idx="82276">
                  <c:v>8.4701889315025702E-2</c:v>
                </c:pt>
                <c:pt idx="82277">
                  <c:v>0.21850734761233701</c:v>
                </c:pt>
                <c:pt idx="82278">
                  <c:v>0.27254480713291901</c:v>
                </c:pt>
                <c:pt idx="82279">
                  <c:v>0.27884838146156998</c:v>
                </c:pt>
                <c:pt idx="82280">
                  <c:v>0.236193839239114</c:v>
                </c:pt>
                <c:pt idx="82281">
                  <c:v>0.23803384418674201</c:v>
                </c:pt>
                <c:pt idx="82282">
                  <c:v>0.243558383272346</c:v>
                </c:pt>
                <c:pt idx="82283">
                  <c:v>0.24785145462549699</c:v>
                </c:pt>
                <c:pt idx="82284">
                  <c:v>0.25103356689153999</c:v>
                </c:pt>
                <c:pt idx="82285">
                  <c:v>0.25522833774859799</c:v>
                </c:pt>
                <c:pt idx="82286">
                  <c:v>0.2225608197709</c:v>
                </c:pt>
                <c:pt idx="82287">
                  <c:v>0.28709188604414698</c:v>
                </c:pt>
                <c:pt idx="82288">
                  <c:v>0.36805289940054398</c:v>
                </c:pt>
                <c:pt idx="82289">
                  <c:v>0.33985004224340098</c:v>
                </c:pt>
                <c:pt idx="82290">
                  <c:v>0.34715272449509899</c:v>
                </c:pt>
                <c:pt idx="82291">
                  <c:v>0.44427484365347197</c:v>
                </c:pt>
                <c:pt idx="82292">
                  <c:v>0.41223741767858701</c:v>
                </c:pt>
                <c:pt idx="82293">
                  <c:v>0.413211463432473</c:v>
                </c:pt>
                <c:pt idx="82294">
                  <c:v>0.44544856563902202</c:v>
                </c:pt>
                <c:pt idx="82295">
                  <c:v>0.51782738518832006</c:v>
                </c:pt>
                <c:pt idx="82296">
                  <c:v>0.58319293289409502</c:v>
                </c:pt>
                <c:pt idx="82297">
                  <c:v>0.62336238061982996</c:v>
                </c:pt>
                <c:pt idx="82298">
                  <c:v>0.579475299389276</c:v>
                </c:pt>
                <c:pt idx="82299">
                  <c:v>0.583547570397555</c:v>
                </c:pt>
                <c:pt idx="82300">
                  <c:v>0.65140563321961198</c:v>
                </c:pt>
                <c:pt idx="82301">
                  <c:v>0.75637478203117403</c:v>
                </c:pt>
                <c:pt idx="82302">
                  <c:v>0.77305366805877496</c:v>
                </c:pt>
                <c:pt idx="82303">
                  <c:v>0.77323119016475905</c:v>
                </c:pt>
                <c:pt idx="82304">
                  <c:v>0.53844098078682701</c:v>
                </c:pt>
                <c:pt idx="82305">
                  <c:v>0.53096732082522902</c:v>
                </c:pt>
                <c:pt idx="82306">
                  <c:v>1.55453575436381E-3</c:v>
                </c:pt>
                <c:pt idx="82307">
                  <c:v>5.9409611432323902E-3</c:v>
                </c:pt>
                <c:pt idx="82308">
                  <c:v>4.86149975494543E-3</c:v>
                </c:pt>
                <c:pt idx="82309">
                  <c:v>4.4067788194068697E-3</c:v>
                </c:pt>
                <c:pt idx="82310">
                  <c:v>4.28235297395862E-3</c:v>
                </c:pt>
                <c:pt idx="82311">
                  <c:v>3.5154174896395399E-2</c:v>
                </c:pt>
                <c:pt idx="82312">
                  <c:v>3.1885597951102303E-2</c:v>
                </c:pt>
                <c:pt idx="82313">
                  <c:v>5.6021143532262799E-2</c:v>
                </c:pt>
                <c:pt idx="82314">
                  <c:v>5.3082419469609503E-2</c:v>
                </c:pt>
                <c:pt idx="82315">
                  <c:v>1.7236798567936001E-2</c:v>
                </c:pt>
                <c:pt idx="82316">
                  <c:v>4.2207251927945902E-2</c:v>
                </c:pt>
                <c:pt idx="82317">
                  <c:v>5.2108888626201701E-2</c:v>
                </c:pt>
                <c:pt idx="82318">
                  <c:v>4.7528473604091903E-2</c:v>
                </c:pt>
                <c:pt idx="82319">
                  <c:v>8.2027549016967696E-2</c:v>
                </c:pt>
                <c:pt idx="82320">
                  <c:v>8.3689583859634306E-2</c:v>
                </c:pt>
                <c:pt idx="82321">
                  <c:v>7.3709822639931699E-2</c:v>
                </c:pt>
                <c:pt idx="82322">
                  <c:v>0.109762100235337</c:v>
                </c:pt>
                <c:pt idx="82323">
                  <c:v>0.114643071160081</c:v>
                </c:pt>
                <c:pt idx="82324">
                  <c:v>0.110086798017889</c:v>
                </c:pt>
                <c:pt idx="82325">
                  <c:v>0.116201798681431</c:v>
                </c:pt>
                <c:pt idx="82326">
                  <c:v>0.12749433089239001</c:v>
                </c:pt>
                <c:pt idx="82327">
                  <c:v>0.120069292386983</c:v>
                </c:pt>
                <c:pt idx="82328">
                  <c:v>0.186907497420329</c:v>
                </c:pt>
                <c:pt idx="82329">
                  <c:v>0.19443708351518199</c:v>
                </c:pt>
                <c:pt idx="82330">
                  <c:v>0.18660669207886499</c:v>
                </c:pt>
                <c:pt idx="82331">
                  <c:v>0.22667340564720301</c:v>
                </c:pt>
                <c:pt idx="82332">
                  <c:v>0.21906490566047301</c:v>
                </c:pt>
                <c:pt idx="82333">
                  <c:v>0.23259019507217199</c:v>
                </c:pt>
                <c:pt idx="82334">
                  <c:v>0.13628442790765399</c:v>
                </c:pt>
                <c:pt idx="82335">
                  <c:v>0.25672716427179099</c:v>
                </c:pt>
                <c:pt idx="82336">
                  <c:v>0.27018108215387598</c:v>
                </c:pt>
                <c:pt idx="82337">
                  <c:v>0.295902810268456</c:v>
                </c:pt>
                <c:pt idx="82338">
                  <c:v>0.30618415093010098</c:v>
                </c:pt>
                <c:pt idx="82339">
                  <c:v>0.44785224352113001</c:v>
                </c:pt>
                <c:pt idx="82340">
                  <c:v>0.39915204825703798</c:v>
                </c:pt>
                <c:pt idx="82341">
                  <c:v>0.39697153646857603</c:v>
                </c:pt>
                <c:pt idx="82342">
                  <c:v>0.44771052855537602</c:v>
                </c:pt>
                <c:pt idx="82343">
                  <c:v>0.46680911351666998</c:v>
                </c:pt>
                <c:pt idx="82344">
                  <c:v>0.46856303005476901</c:v>
                </c:pt>
                <c:pt idx="82345">
                  <c:v>0.50643484241547798</c:v>
                </c:pt>
                <c:pt idx="82346">
                  <c:v>0</c:v>
                </c:pt>
                <c:pt idx="82347">
                  <c:v>-7.7734390323600496E-3</c:v>
                </c:pt>
                <c:pt idx="82348">
                  <c:v>9.3948174827562791E-3</c:v>
                </c:pt>
                <c:pt idx="82349" formatCode="0.00E+00">
                  <c:v>8.3747773061615405E-4</c:v>
                </c:pt>
                <c:pt idx="82350" formatCode="0.00E+00">
                  <c:v>9.8282964976625898E-4</c:v>
                </c:pt>
                <c:pt idx="82351">
                  <c:v>2.33719168616519E-3</c:v>
                </c:pt>
                <c:pt idx="82352">
                  <c:v>2.1317606176626699E-2</c:v>
                </c:pt>
                <c:pt idx="82353">
                  <c:v>1.7723830692361001E-2</c:v>
                </c:pt>
                <c:pt idx="82354">
                  <c:v>1.21136522727791E-2</c:v>
                </c:pt>
                <c:pt idx="82355">
                  <c:v>1.13836853731164E-2</c:v>
                </c:pt>
                <c:pt idx="82356">
                  <c:v>1.1372797146943499E-2</c:v>
                </c:pt>
                <c:pt idx="82357">
                  <c:v>4.4240055744262499E-2</c:v>
                </c:pt>
                <c:pt idx="82358">
                  <c:v>4.2480202862325003E-3</c:v>
                </c:pt>
                <c:pt idx="82359">
                  <c:v>2.4291103129887499E-3</c:v>
                </c:pt>
                <c:pt idx="82360">
                  <c:v>-4.23283118369055E-3</c:v>
                </c:pt>
                <c:pt idx="82361">
                  <c:v>-2.8533354581743399E-3</c:v>
                </c:pt>
                <c:pt idx="82362">
                  <c:v>5.34396908969978E-2</c:v>
                </c:pt>
                <c:pt idx="82363">
                  <c:v>5.7375905892125698E-2</c:v>
                </c:pt>
                <c:pt idx="82364">
                  <c:v>0.123214460125427</c:v>
                </c:pt>
                <c:pt idx="82365">
                  <c:v>0.15445805243170299</c:v>
                </c:pt>
                <c:pt idx="82366">
                  <c:v>0.14464346869974801</c:v>
                </c:pt>
                <c:pt idx="82367">
                  <c:v>0.13696255620644701</c:v>
                </c:pt>
                <c:pt idx="82368">
                  <c:v>9.6667983679804295E-2</c:v>
                </c:pt>
                <c:pt idx="82369">
                  <c:v>0.13822195030331699</c:v>
                </c:pt>
                <c:pt idx="82370">
                  <c:v>0.226400456513283</c:v>
                </c:pt>
                <c:pt idx="82371">
                  <c:v>8.2879235788924505E-2</c:v>
                </c:pt>
                <c:pt idx="82372">
                  <c:v>9.4193743995510504E-2</c:v>
                </c:pt>
                <c:pt idx="82373">
                  <c:v>0.106357330899255</c:v>
                </c:pt>
                <c:pt idx="82374">
                  <c:v>0.103628815505125</c:v>
                </c:pt>
                <c:pt idx="82375">
                  <c:v>9.1102362470067297E-2</c:v>
                </c:pt>
                <c:pt idx="82376">
                  <c:v>9.0460232919380795E-2</c:v>
                </c:pt>
                <c:pt idx="82377">
                  <c:v>9.8004068629619703E-2</c:v>
                </c:pt>
                <c:pt idx="82378">
                  <c:v>0.12736931720112701</c:v>
                </c:pt>
                <c:pt idx="82379">
                  <c:v>0.12567160178895501</c:v>
                </c:pt>
                <c:pt idx="82380">
                  <c:v>0.18720993974212199</c:v>
                </c:pt>
                <c:pt idx="82381">
                  <c:v>0.17905472800248601</c:v>
                </c:pt>
                <c:pt idx="82382">
                  <c:v>0.19060395219253201</c:v>
                </c:pt>
                <c:pt idx="82383">
                  <c:v>0.202616275457141</c:v>
                </c:pt>
                <c:pt idx="82384">
                  <c:v>0.24923334249981399</c:v>
                </c:pt>
                <c:pt idx="82385">
                  <c:v>0.23682623669824401</c:v>
                </c:pt>
                <c:pt idx="82386">
                  <c:v>0.27675034033558699</c:v>
                </c:pt>
                <c:pt idx="82387">
                  <c:v>0.31894605131764903</c:v>
                </c:pt>
                <c:pt idx="82388">
                  <c:v>0.32204700697510102</c:v>
                </c:pt>
                <c:pt idx="82389">
                  <c:v>2.5054268216976702E-2</c:v>
                </c:pt>
                <c:pt idx="82390">
                  <c:v>2.9667924724595202E-2</c:v>
                </c:pt>
                <c:pt idx="82391">
                  <c:v>-5.2801323002305001E-3</c:v>
                </c:pt>
                <c:pt idx="82392">
                  <c:v>2.8221407703216302E-2</c:v>
                </c:pt>
                <c:pt idx="82393">
                  <c:v>2.9185548860760802E-2</c:v>
                </c:pt>
                <c:pt idx="82394">
                  <c:v>3.6115113856999698E-2</c:v>
                </c:pt>
                <c:pt idx="82395">
                  <c:v>3.71944335511755E-2</c:v>
                </c:pt>
                <c:pt idx="82396">
                  <c:v>4.2639931457632001E-2</c:v>
                </c:pt>
                <c:pt idx="82397">
                  <c:v>2.00874295102937E-2</c:v>
                </c:pt>
                <c:pt idx="82398">
                  <c:v>1.9272363481392898E-2</c:v>
                </c:pt>
                <c:pt idx="82399">
                  <c:v>2.2410955275760699E-2</c:v>
                </c:pt>
                <c:pt idx="82400">
                  <c:v>6.1946855955660102E-2</c:v>
                </c:pt>
                <c:pt idx="82401">
                  <c:v>5.5686137250753998E-2</c:v>
                </c:pt>
                <c:pt idx="82402">
                  <c:v>6.5126238532701594E-2</c:v>
                </c:pt>
                <c:pt idx="82403">
                  <c:v>6.5727490528572505E-2</c:v>
                </c:pt>
                <c:pt idx="82404">
                  <c:v>-5.2212808780099901E-2</c:v>
                </c:pt>
                <c:pt idx="82405">
                  <c:v>-7.5140510471333397E-2</c:v>
                </c:pt>
                <c:pt idx="82406">
                  <c:v>-7.3579868678378804E-2</c:v>
                </c:pt>
                <c:pt idx="82407">
                  <c:v>-0.18639350189752399</c:v>
                </c:pt>
                <c:pt idx="82408">
                  <c:v>-0.16337996954929901</c:v>
                </c:pt>
                <c:pt idx="82409">
                  <c:v>-0.15514416425185401</c:v>
                </c:pt>
                <c:pt idx="82410">
                  <c:v>-0.18930221663456101</c:v>
                </c:pt>
                <c:pt idx="82411">
                  <c:v>-0.21574164689813699</c:v>
                </c:pt>
                <c:pt idx="82412">
                  <c:v>-0.14877186081876501</c:v>
                </c:pt>
                <c:pt idx="82413">
                  <c:v>-0.30570633069315001</c:v>
                </c:pt>
                <c:pt idx="82414">
                  <c:v>-0.32462824619304398</c:v>
                </c:pt>
                <c:pt idx="82415">
                  <c:v>-0.37654367922456</c:v>
                </c:pt>
                <c:pt idx="82416">
                  <c:v>-0.23992219527119099</c:v>
                </c:pt>
                <c:pt idx="82417">
                  <c:v>-0.22916373957116801</c:v>
                </c:pt>
                <c:pt idx="82418">
                  <c:v>-0.24936516533832301</c:v>
                </c:pt>
                <c:pt idx="82419">
                  <c:v>-0.25452692736941002</c:v>
                </c:pt>
                <c:pt idx="82420">
                  <c:v>-0.25768590050054102</c:v>
                </c:pt>
                <c:pt idx="82421">
                  <c:v>-0.32338191337875999</c:v>
                </c:pt>
                <c:pt idx="82422">
                  <c:v>-0.31590592145167601</c:v>
                </c:pt>
                <c:pt idx="82423">
                  <c:v>-0.31521309494015998</c:v>
                </c:pt>
                <c:pt idx="82424">
                  <c:v>-0.32993994790812298</c:v>
                </c:pt>
                <c:pt idx="82425">
                  <c:v>-0.34549252286242099</c:v>
                </c:pt>
                <c:pt idx="82426">
                  <c:v>-0.34668436411282999</c:v>
                </c:pt>
                <c:pt idx="82427">
                  <c:v>-0.35781597127619502</c:v>
                </c:pt>
                <c:pt idx="82428">
                  <c:v>-0.40208682616689401</c:v>
                </c:pt>
                <c:pt idx="82429">
                  <c:v>-0.34283240797880199</c:v>
                </c:pt>
                <c:pt idx="82430">
                  <c:v>-0.185379974536311</c:v>
                </c:pt>
                <c:pt idx="82431">
                  <c:v>-0.19073432211747199</c:v>
                </c:pt>
                <c:pt idx="82432">
                  <c:v>-0.16649516350111501</c:v>
                </c:pt>
                <c:pt idx="82433">
                  <c:v>-0.17041471492890201</c:v>
                </c:pt>
                <c:pt idx="82434">
                  <c:v>-0.15759533720601501</c:v>
                </c:pt>
                <c:pt idx="82435">
                  <c:v>-0.181768659476154</c:v>
                </c:pt>
                <c:pt idx="82436">
                  <c:v>-0.166682177876493</c:v>
                </c:pt>
                <c:pt idx="82437">
                  <c:v>-0.17478298602772499</c:v>
                </c:pt>
                <c:pt idx="82438">
                  <c:v>-0.144893382035232</c:v>
                </c:pt>
                <c:pt idx="82439">
                  <c:v>-0.15770918562602601</c:v>
                </c:pt>
                <c:pt idx="82440">
                  <c:v>-0.18443218358408001</c:v>
                </c:pt>
                <c:pt idx="82441">
                  <c:v>-0.189904084141437</c:v>
                </c:pt>
                <c:pt idx="82442">
                  <c:v>-0.175170497488813</c:v>
                </c:pt>
                <c:pt idx="82443">
                  <c:v>-4.0180323430509804E-3</c:v>
                </c:pt>
                <c:pt idx="82444">
                  <c:v>-8.5552002301279E-3</c:v>
                </c:pt>
                <c:pt idx="82445">
                  <c:v>-3.8612343227306602E-3</c:v>
                </c:pt>
                <c:pt idx="82446">
                  <c:v>-1.0221381929614399E-2</c:v>
                </c:pt>
                <c:pt idx="82447">
                  <c:v>2.17036312970257E-2</c:v>
                </c:pt>
                <c:pt idx="82448">
                  <c:v>2.4811606220231201E-2</c:v>
                </c:pt>
                <c:pt idx="82449">
                  <c:v>6.7571747446296598E-2</c:v>
                </c:pt>
                <c:pt idx="82450">
                  <c:v>9.7826657653927895E-2</c:v>
                </c:pt>
                <c:pt idx="82451">
                  <c:v>0.102054289842225</c:v>
                </c:pt>
                <c:pt idx="82452">
                  <c:v>9.6957992318403602E-2</c:v>
                </c:pt>
                <c:pt idx="82453">
                  <c:v>0.25171192500137102</c:v>
                </c:pt>
                <c:pt idx="82454">
                  <c:v>-4.0792735382721903E-3</c:v>
                </c:pt>
                <c:pt idx="82455">
                  <c:v>-1.0138417555353101E-2</c:v>
                </c:pt>
                <c:pt idx="82456">
                  <c:v>6.3644125572130894E-2</c:v>
                </c:pt>
                <c:pt idx="82457">
                  <c:v>6.8760229619747107E-2</c:v>
                </c:pt>
                <c:pt idx="82458">
                  <c:v>9.7641250952777703E-2</c:v>
                </c:pt>
                <c:pt idx="82459">
                  <c:v>7.4233617822753603E-2</c:v>
                </c:pt>
                <c:pt idx="82460">
                  <c:v>0.20516134752785101</c:v>
                </c:pt>
                <c:pt idx="82461">
                  <c:v>0.198665446082606</c:v>
                </c:pt>
                <c:pt idx="82462">
                  <c:v>0.232328003170435</c:v>
                </c:pt>
                <c:pt idx="82463">
                  <c:v>0.24330448353380499</c:v>
                </c:pt>
                <c:pt idx="82464">
                  <c:v>0.33621582373800701</c:v>
                </c:pt>
                <c:pt idx="82465">
                  <c:v>0.26362480924786802</c:v>
                </c:pt>
                <c:pt idx="82466">
                  <c:v>0.32333709995300303</c:v>
                </c:pt>
                <c:pt idx="82467">
                  <c:v>0.33249306671963702</c:v>
                </c:pt>
                <c:pt idx="82468">
                  <c:v>0.52192403486286099</c:v>
                </c:pt>
                <c:pt idx="82469">
                  <c:v>0.37906829092330002</c:v>
                </c:pt>
                <c:pt idx="82470">
                  <c:v>0.37816930469856502</c:v>
                </c:pt>
                <c:pt idx="82471">
                  <c:v>0.38794447306687002</c:v>
                </c:pt>
                <c:pt idx="82472">
                  <c:v>0.44610811271622097</c:v>
                </c:pt>
                <c:pt idx="82473">
                  <c:v>0.41462671000125101</c:v>
                </c:pt>
                <c:pt idx="82474">
                  <c:v>0.42022241516852898</c:v>
                </c:pt>
                <c:pt idx="82475">
                  <c:v>0.410813279153733</c:v>
                </c:pt>
                <c:pt idx="82476">
                  <c:v>0.44720954171291999</c:v>
                </c:pt>
                <c:pt idx="82477">
                  <c:v>0.45089764806792498</c:v>
                </c:pt>
                <c:pt idx="82478">
                  <c:v>0.44565725802195899</c:v>
                </c:pt>
                <c:pt idx="82479">
                  <c:v>0.52010288068641097</c:v>
                </c:pt>
                <c:pt idx="82480">
                  <c:v>0.74820933648070997</c:v>
                </c:pt>
                <c:pt idx="82481">
                  <c:v>0.75492740477198705</c:v>
                </c:pt>
                <c:pt idx="82482">
                  <c:v>0.71662151788514405</c:v>
                </c:pt>
                <c:pt idx="82483">
                  <c:v>0.71924423563053497</c:v>
                </c:pt>
                <c:pt idx="82484">
                  <c:v>0.70286102270612005</c:v>
                </c:pt>
                <c:pt idx="82485">
                  <c:v>-4.7597026856747099E-3</c:v>
                </c:pt>
                <c:pt idx="82486" formatCode="0.00E+00">
                  <c:v>6.8137919443733697E-4</c:v>
                </c:pt>
                <c:pt idx="82487">
                  <c:v>-2.4329610070386001E-3</c:v>
                </c:pt>
                <c:pt idx="82488">
                  <c:v>3.0178995388415501E-2</c:v>
                </c:pt>
                <c:pt idx="82489">
                  <c:v>2.30731705866902E-2</c:v>
                </c:pt>
                <c:pt idx="82490">
                  <c:v>3.41506251800733E-2</c:v>
                </c:pt>
                <c:pt idx="82491">
                  <c:v>1.0564305901156999E-2</c:v>
                </c:pt>
                <c:pt idx="82492">
                  <c:v>-3.3200665579295303E-2</c:v>
                </c:pt>
                <c:pt idx="82493">
                  <c:v>-4.0180538293580897E-2</c:v>
                </c:pt>
                <c:pt idx="82494">
                  <c:v>-4.0583346668892899E-2</c:v>
                </c:pt>
                <c:pt idx="82495">
                  <c:v>-4.9768376481526398E-2</c:v>
                </c:pt>
                <c:pt idx="82496">
                  <c:v>-4.6754224647488997E-2</c:v>
                </c:pt>
                <c:pt idx="82497">
                  <c:v>-7.1765990833011495E-2</c:v>
                </c:pt>
                <c:pt idx="82498">
                  <c:v>-4.9276498146371299E-2</c:v>
                </c:pt>
                <c:pt idx="82499">
                  <c:v>-4.5566161660174499E-2</c:v>
                </c:pt>
                <c:pt idx="82500">
                  <c:v>1.00359513508059E-2</c:v>
                </c:pt>
                <c:pt idx="82501">
                  <c:v>1.2348904611924E-2</c:v>
                </c:pt>
                <c:pt idx="82502">
                  <c:v>1.3418633918255299E-2</c:v>
                </c:pt>
                <c:pt idx="82503">
                  <c:v>9.87870246707989E-3</c:v>
                </c:pt>
                <c:pt idx="82504">
                  <c:v>9.7450952232282992E-3</c:v>
                </c:pt>
                <c:pt idx="82505">
                  <c:v>-0.110062761047997</c:v>
                </c:pt>
                <c:pt idx="82506">
                  <c:v>-3.3872810983058103E-2</c:v>
                </c:pt>
                <c:pt idx="82507">
                  <c:v>-2.9088517572329799E-2</c:v>
                </c:pt>
                <c:pt idx="82508">
                  <c:v>-2.0593933204699801E-2</c:v>
                </c:pt>
                <c:pt idx="82509">
                  <c:v>-7.0966140912747102E-3</c:v>
                </c:pt>
                <c:pt idx="82510" formatCode="0.00E+00">
                  <c:v>1.42999609156868E-4</c:v>
                </c:pt>
                <c:pt idx="82511">
                  <c:v>-6.0833753212066102E-3</c:v>
                </c:pt>
                <c:pt idx="82512">
                  <c:v>-8.4868177031913704E-3</c:v>
                </c:pt>
                <c:pt idx="82513">
                  <c:v>-9.5550850566958802E-3</c:v>
                </c:pt>
                <c:pt idx="82514">
                  <c:v>-9.9420586602507691E-3</c:v>
                </c:pt>
                <c:pt idx="82515">
                  <c:v>-1.1494669554075999E-2</c:v>
                </c:pt>
                <c:pt idx="82516">
                  <c:v>1.0606782663298699E-2</c:v>
                </c:pt>
                <c:pt idx="82517">
                  <c:v>-8.4720780319957802E-3</c:v>
                </c:pt>
                <c:pt idx="82518">
                  <c:v>-3.4563286452231599E-3</c:v>
                </c:pt>
                <c:pt idx="82519">
                  <c:v>-5.39661794450418E-3</c:v>
                </c:pt>
                <c:pt idx="82520">
                  <c:v>9.5746787935326802E-3</c:v>
                </c:pt>
                <c:pt idx="82521">
                  <c:v>1.135428921782E-2</c:v>
                </c:pt>
                <c:pt idx="82522">
                  <c:v>1.7867436511952599E-2</c:v>
                </c:pt>
                <c:pt idx="82523">
                  <c:v>3.56103254507256E-3</c:v>
                </c:pt>
                <c:pt idx="82524">
                  <c:v>1.02512590886738E-2</c:v>
                </c:pt>
                <c:pt idx="82525">
                  <c:v>1.32194844682436E-2</c:v>
                </c:pt>
                <c:pt idx="82526">
                  <c:v>1.32194844682436E-2</c:v>
                </c:pt>
                <c:pt idx="82527">
                  <c:v>9.9747574735402599E-3</c:v>
                </c:pt>
                <c:pt idx="82528">
                  <c:v>1.3111287944909299E-2</c:v>
                </c:pt>
                <c:pt idx="82529">
                  <c:v>5.5456874412842501E-3</c:v>
                </c:pt>
                <c:pt idx="82530">
                  <c:v>1.30555371082059E-2</c:v>
                </c:pt>
                <c:pt idx="82531">
                  <c:v>5.6518716685567396E-3</c:v>
                </c:pt>
                <c:pt idx="82532">
                  <c:v>1.3111287944909299E-2</c:v>
                </c:pt>
                <c:pt idx="82533">
                  <c:v>5.5456874412842501E-3</c:v>
                </c:pt>
                <c:pt idx="82534">
                  <c:v>1.30555371082059E-2</c:v>
                </c:pt>
                <c:pt idx="82535">
                  <c:v>5.6518716685567396E-3</c:v>
                </c:pt>
                <c:pt idx="82536">
                  <c:v>1.5294650734083599E-2</c:v>
                </c:pt>
                <c:pt idx="82537">
                  <c:v>1.3412705501728701E-2</c:v>
                </c:pt>
                <c:pt idx="82538">
                  <c:v>2.6350514853744601E-2</c:v>
                </c:pt>
                <c:pt idx="82539">
                  <c:v>2.1169629798896101E-2</c:v>
                </c:pt>
                <c:pt idx="82540">
                  <c:v>3.4667273506462502E-2</c:v>
                </c:pt>
                <c:pt idx="82541">
                  <c:v>6.1473330874305399E-2</c:v>
                </c:pt>
                <c:pt idx="82542">
                  <c:v>4.4585926715114299E-2</c:v>
                </c:pt>
                <c:pt idx="82543">
                  <c:v>0.122665131947964</c:v>
                </c:pt>
                <c:pt idx="82544">
                  <c:v>0.11409764965688</c:v>
                </c:pt>
                <c:pt idx="82545">
                  <c:v>0.109256969993122</c:v>
                </c:pt>
                <c:pt idx="82546">
                  <c:v>0.114521548387189</c:v>
                </c:pt>
                <c:pt idx="82547">
                  <c:v>8.53847872270969E-2</c:v>
                </c:pt>
                <c:pt idx="82548">
                  <c:v>0.11577680123687201</c:v>
                </c:pt>
                <c:pt idx="82549">
                  <c:v>0.190254334787888</c:v>
                </c:pt>
                <c:pt idx="82550">
                  <c:v>0.21395155813405201</c:v>
                </c:pt>
                <c:pt idx="82551">
                  <c:v>0.23434375903431601</c:v>
                </c:pt>
                <c:pt idx="82552">
                  <c:v>0.22972811803460899</c:v>
                </c:pt>
                <c:pt idx="82553">
                  <c:v>0.18059931335031301</c:v>
                </c:pt>
                <c:pt idx="82554">
                  <c:v>0.189463454822586</c:v>
                </c:pt>
                <c:pt idx="82555">
                  <c:v>0.24583806584318901</c:v>
                </c:pt>
                <c:pt idx="82556">
                  <c:v>0.26810995854993003</c:v>
                </c:pt>
                <c:pt idx="82557">
                  <c:v>0.21774420379630899</c:v>
                </c:pt>
                <c:pt idx="82558">
                  <c:v>0.20998822267505701</c:v>
                </c:pt>
                <c:pt idx="82559">
                  <c:v>0.161121840656547</c:v>
                </c:pt>
                <c:pt idx="82560">
                  <c:v>0.16068935821284699</c:v>
                </c:pt>
                <c:pt idx="82561">
                  <c:v>0.160135274386001</c:v>
                </c:pt>
                <c:pt idx="82562">
                  <c:v>0.211803356470015</c:v>
                </c:pt>
                <c:pt idx="82563">
                  <c:v>0.188219728277913</c:v>
                </c:pt>
                <c:pt idx="82564">
                  <c:v>0.18755767329471501</c:v>
                </c:pt>
                <c:pt idx="82565">
                  <c:v>0.25915823312761399</c:v>
                </c:pt>
                <c:pt idx="82566">
                  <c:v>0.26032035068670101</c:v>
                </c:pt>
                <c:pt idx="82567">
                  <c:v>0.23497269095964299</c:v>
                </c:pt>
                <c:pt idx="82568">
                  <c:v>0.24210973732743701</c:v>
                </c:pt>
                <c:pt idx="82569">
                  <c:v>0.283985851872956</c:v>
                </c:pt>
                <c:pt idx="82570">
                  <c:v>0.27075974490892202</c:v>
                </c:pt>
                <c:pt idx="82571">
                  <c:v>-2.5009079781086602E-2</c:v>
                </c:pt>
                <c:pt idx="82572">
                  <c:v>-2.63345295470425E-2</c:v>
                </c:pt>
                <c:pt idx="82573">
                  <c:v>-2.93760066384991E-2</c:v>
                </c:pt>
                <c:pt idx="82574">
                  <c:v>-2.9909364382442599E-2</c:v>
                </c:pt>
                <c:pt idx="82575">
                  <c:v>-1.2843415985573E-2</c:v>
                </c:pt>
                <c:pt idx="82576">
                  <c:v>-1.5700518375493602E-2</c:v>
                </c:pt>
                <c:pt idx="82577">
                  <c:v>-1.94382083955408E-2</c:v>
                </c:pt>
                <c:pt idx="82578">
                  <c:v>-2.2462186120393499E-2</c:v>
                </c:pt>
                <c:pt idx="82579">
                  <c:v>-2.0981135583852902E-2</c:v>
                </c:pt>
                <c:pt idx="82580">
                  <c:v>-2.62570322167687E-2</c:v>
                </c:pt>
                <c:pt idx="82581">
                  <c:v>-1.2055950965305E-2</c:v>
                </c:pt>
                <c:pt idx="82582">
                  <c:v>5.4714392564230102E-3</c:v>
                </c:pt>
                <c:pt idx="82583">
                  <c:v>1.6166300422753001E-2</c:v>
                </c:pt>
                <c:pt idx="82584">
                  <c:v>6.0199861013954602E-2</c:v>
                </c:pt>
                <c:pt idx="82585">
                  <c:v>7.5006886275894497E-2</c:v>
                </c:pt>
                <c:pt idx="82586">
                  <c:v>7.0958959204167005E-2</c:v>
                </c:pt>
                <c:pt idx="82587">
                  <c:v>8.0137737930188802E-2</c:v>
                </c:pt>
                <c:pt idx="82588">
                  <c:v>8.9730110412541406E-2</c:v>
                </c:pt>
                <c:pt idx="82589">
                  <c:v>9.82585274658236E-2</c:v>
                </c:pt>
                <c:pt idx="82590">
                  <c:v>0.12356512613215501</c:v>
                </c:pt>
                <c:pt idx="82591">
                  <c:v>0.13975781728654299</c:v>
                </c:pt>
                <c:pt idx="82592">
                  <c:v>0.14093357033447201</c:v>
                </c:pt>
                <c:pt idx="82593">
                  <c:v>0.16687547112025899</c:v>
                </c:pt>
                <c:pt idx="82594">
                  <c:v>0.13914045069742301</c:v>
                </c:pt>
                <c:pt idx="82595">
                  <c:v>0.21048456855373901</c:v>
                </c:pt>
                <c:pt idx="82596">
                  <c:v>0.20762420173882101</c:v>
                </c:pt>
                <c:pt idx="82597">
                  <c:v>0.227994177499735</c:v>
                </c:pt>
                <c:pt idx="82598">
                  <c:v>0.24600642554091001</c:v>
                </c:pt>
                <c:pt idx="82599">
                  <c:v>0.25317310385584302</c:v>
                </c:pt>
                <c:pt idx="82600">
                  <c:v>0.24708709699848699</c:v>
                </c:pt>
                <c:pt idx="82601">
                  <c:v>0.24026783059269499</c:v>
                </c:pt>
                <c:pt idx="82602">
                  <c:v>1.8174381484748099E-2</c:v>
                </c:pt>
                <c:pt idx="82603">
                  <c:v>1.5534495528353801E-2</c:v>
                </c:pt>
                <c:pt idx="82604">
                  <c:v>2.1613306089856399E-2</c:v>
                </c:pt>
                <c:pt idx="82605">
                  <c:v>2.1668067304022098E-2</c:v>
                </c:pt>
                <c:pt idx="82606">
                  <c:v>2.1166687945292501E-2</c:v>
                </c:pt>
                <c:pt idx="82607">
                  <c:v>1.7989854220559199E-2</c:v>
                </c:pt>
                <c:pt idx="82608">
                  <c:v>1.8958123447708301E-2</c:v>
                </c:pt>
                <c:pt idx="82609">
                  <c:v>-1.38700713995931E-3</c:v>
                </c:pt>
                <c:pt idx="82610">
                  <c:v>-1.6231785336280301E-3</c:v>
                </c:pt>
                <c:pt idx="82611">
                  <c:v>-5.0515935354868901E-3</c:v>
                </c:pt>
                <c:pt idx="82612">
                  <c:v>9.2665933289619098E-2</c:v>
                </c:pt>
                <c:pt idx="82613">
                  <c:v>8.7203714655540804E-2</c:v>
                </c:pt>
                <c:pt idx="82614">
                  <c:v>0.118603522063199</c:v>
                </c:pt>
                <c:pt idx="82615">
                  <c:v>0.12931514207379799</c:v>
                </c:pt>
                <c:pt idx="82616">
                  <c:v>0.127243191230479</c:v>
                </c:pt>
                <c:pt idx="82617">
                  <c:v>0.13294388665571</c:v>
                </c:pt>
                <c:pt idx="82618">
                  <c:v>0.12685926088130101</c:v>
                </c:pt>
                <c:pt idx="82619">
                  <c:v>0.12949875323781901</c:v>
                </c:pt>
                <c:pt idx="82620">
                  <c:v>0.131248683454633</c:v>
                </c:pt>
                <c:pt idx="82621">
                  <c:v>0.110686063517359</c:v>
                </c:pt>
                <c:pt idx="82622">
                  <c:v>0.115787775650039</c:v>
                </c:pt>
                <c:pt idx="82623">
                  <c:v>0.132664556756561</c:v>
                </c:pt>
                <c:pt idx="82624">
                  <c:v>0.154954888383149</c:v>
                </c:pt>
                <c:pt idx="82625">
                  <c:v>0.18181013545476199</c:v>
                </c:pt>
                <c:pt idx="82626">
                  <c:v>0.115787775650039</c:v>
                </c:pt>
                <c:pt idx="82627">
                  <c:v>0.14476919231033999</c:v>
                </c:pt>
                <c:pt idx="82628">
                  <c:v>0.18719380631561999</c:v>
                </c:pt>
                <c:pt idx="82629">
                  <c:v>0.13360188886320101</c:v>
                </c:pt>
                <c:pt idx="82630">
                  <c:v>0.12608199033860601</c:v>
                </c:pt>
                <c:pt idx="82631">
                  <c:v>0.13109510071764</c:v>
                </c:pt>
                <c:pt idx="82632">
                  <c:v>0.119012937493278</c:v>
                </c:pt>
                <c:pt idx="82633">
                  <c:v>0.128534277125088</c:v>
                </c:pt>
                <c:pt idx="82634">
                  <c:v>0.20822161600037201</c:v>
                </c:pt>
                <c:pt idx="82635">
                  <c:v>0.13897676836917999</c:v>
                </c:pt>
                <c:pt idx="82636">
                  <c:v>0.14269492923872401</c:v>
                </c:pt>
                <c:pt idx="82637">
                  <c:v>9.5037450251347494E-2</c:v>
                </c:pt>
                <c:pt idx="82638">
                  <c:v>4.8176956286933803E-2</c:v>
                </c:pt>
                <c:pt idx="82639">
                  <c:v>4.8272221261384397E-2</c:v>
                </c:pt>
                <c:pt idx="82640">
                  <c:v>2.1030243838393099E-2</c:v>
                </c:pt>
                <c:pt idx="82641">
                  <c:v>2.63563337250147E-2</c:v>
                </c:pt>
                <c:pt idx="82642">
                  <c:v>5.2272964680267701E-2</c:v>
                </c:pt>
                <c:pt idx="82643">
                  <c:v>5.1913015149674002E-2</c:v>
                </c:pt>
                <c:pt idx="82644">
                  <c:v>0.136156968154584</c:v>
                </c:pt>
                <c:pt idx="82645">
                  <c:v>7.5207356860588603E-2</c:v>
                </c:pt>
                <c:pt idx="82646">
                  <c:v>5.9174206328366397E-2</c:v>
                </c:pt>
                <c:pt idx="82647">
                  <c:v>-7.5936757117400699E-3</c:v>
                </c:pt>
                <c:pt idx="82648">
                  <c:v>-8.7234543550884693E-3</c:v>
                </c:pt>
                <c:pt idx="82649">
                  <c:v>-4.4513599087076996E-3</c:v>
                </c:pt>
                <c:pt idx="82650">
                  <c:v>-4.9335492325788197E-3</c:v>
                </c:pt>
                <c:pt idx="82651">
                  <c:v>-1.83455498601614E-3</c:v>
                </c:pt>
                <c:pt idx="82652">
                  <c:v>-7.4725644749746804E-3</c:v>
                </c:pt>
                <c:pt idx="82653">
                  <c:v>-4.0410716497190002E-3</c:v>
                </c:pt>
                <c:pt idx="82654">
                  <c:v>-4.1019896955824999E-3</c:v>
                </c:pt>
                <c:pt idx="82655">
                  <c:v>2.7329400619575599E-3</c:v>
                </c:pt>
                <c:pt idx="82656">
                  <c:v>-4.2257088100992003E-3</c:v>
                </c:pt>
                <c:pt idx="82657">
                  <c:v>1.08823448468482E-2</c:v>
                </c:pt>
                <c:pt idx="82658">
                  <c:v>3.9793204413365903E-2</c:v>
                </c:pt>
                <c:pt idx="82659">
                  <c:v>4.7617060882823199E-2</c:v>
                </c:pt>
                <c:pt idx="82660">
                  <c:v>4.2225627131118701E-2</c:v>
                </c:pt>
                <c:pt idx="82661">
                  <c:v>5.6401455408258798E-2</c:v>
                </c:pt>
                <c:pt idx="82662">
                  <c:v>5.24905417651109E-2</c:v>
                </c:pt>
                <c:pt idx="82663">
                  <c:v>7.1614942495636894E-2</c:v>
                </c:pt>
                <c:pt idx="82664">
                  <c:v>6.16635704330201E-2</c:v>
                </c:pt>
                <c:pt idx="82665">
                  <c:v>0.10096881546153801</c:v>
                </c:pt>
                <c:pt idx="82666">
                  <c:v>9.2442382817889898E-2</c:v>
                </c:pt>
                <c:pt idx="82667">
                  <c:v>0.110959656587881</c:v>
                </c:pt>
                <c:pt idx="82668">
                  <c:v>-6.9472791501214897E-3</c:v>
                </c:pt>
                <c:pt idx="82669">
                  <c:v>-6.5135630320696204E-3</c:v>
                </c:pt>
                <c:pt idx="82670">
                  <c:v>-0.104164979943041</c:v>
                </c:pt>
                <c:pt idx="82671">
                  <c:v>3.2677045769302103E-2</c:v>
                </c:pt>
                <c:pt idx="82672">
                  <c:v>2.9857890221167398E-2</c:v>
                </c:pt>
                <c:pt idx="82673">
                  <c:v>3.4313377502013201E-2</c:v>
                </c:pt>
                <c:pt idx="82674">
                  <c:v>0.103389533821703</c:v>
                </c:pt>
                <c:pt idx="82675">
                  <c:v>0.105516551803403</c:v>
                </c:pt>
                <c:pt idx="82676">
                  <c:v>9.3600307068525596E-2</c:v>
                </c:pt>
                <c:pt idx="82677">
                  <c:v>0.12877750383688899</c:v>
                </c:pt>
                <c:pt idx="82678">
                  <c:v>0.11068771590910401</c:v>
                </c:pt>
                <c:pt idx="82679">
                  <c:v>0.10776796130182</c:v>
                </c:pt>
                <c:pt idx="82680">
                  <c:v>-8.5397022946223002E-3</c:v>
                </c:pt>
                <c:pt idx="82681">
                  <c:v>-2.4099831932751399E-2</c:v>
                </c:pt>
                <c:pt idx="82682">
                  <c:v>-1.8670581248884099E-2</c:v>
                </c:pt>
                <c:pt idx="82683">
                  <c:v>-2.6537759631029001E-2</c:v>
                </c:pt>
                <c:pt idx="82684">
                  <c:v>-2.79368712556726E-2</c:v>
                </c:pt>
                <c:pt idx="82685">
                  <c:v>-0.148284604577576</c:v>
                </c:pt>
                <c:pt idx="82686">
                  <c:v>-0.15797855263395899</c:v>
                </c:pt>
                <c:pt idx="82687">
                  <c:v>-0.18288347769517899</c:v>
                </c:pt>
                <c:pt idx="82688">
                  <c:v>-0.178395922139235</c:v>
                </c:pt>
                <c:pt idx="82689">
                  <c:v>-0.33203469584874401</c:v>
                </c:pt>
                <c:pt idx="82690">
                  <c:v>-0.23467955946333899</c:v>
                </c:pt>
                <c:pt idx="82691">
                  <c:v>-0.25132122946506202</c:v>
                </c:pt>
                <c:pt idx="82692">
                  <c:v>-0.26994126423714498</c:v>
                </c:pt>
                <c:pt idx="82693">
                  <c:v>-0.26460910077517902</c:v>
                </c:pt>
                <c:pt idx="82694">
                  <c:v>-0.23102789253832701</c:v>
                </c:pt>
                <c:pt idx="82695">
                  <c:v>-0.31231344761223101</c:v>
                </c:pt>
                <c:pt idx="82696">
                  <c:v>-0.22660678300626699</c:v>
                </c:pt>
                <c:pt idx="82697">
                  <c:v>-0.18532403093118999</c:v>
                </c:pt>
                <c:pt idx="82698">
                  <c:v>-0.11285607289206299</c:v>
                </c:pt>
                <c:pt idx="82699">
                  <c:v>-6.6588709986332706E-2</c:v>
                </c:pt>
                <c:pt idx="82700">
                  <c:v>-3.87518767058647E-3</c:v>
                </c:pt>
                <c:pt idx="82701">
                  <c:v>-0.202203364189005</c:v>
                </c:pt>
                <c:pt idx="82702">
                  <c:v>-0.18169914635371401</c:v>
                </c:pt>
                <c:pt idx="82703">
                  <c:v>-0.20960405016372299</c:v>
                </c:pt>
                <c:pt idx="82704">
                  <c:v>-0.20592023124876399</c:v>
                </c:pt>
                <c:pt idx="82705">
                  <c:v>-0.31256443006371598</c:v>
                </c:pt>
                <c:pt idx="82706">
                  <c:v>-0.33221911129432802</c:v>
                </c:pt>
                <c:pt idx="82707">
                  <c:v>-0.30823983514340703</c:v>
                </c:pt>
                <c:pt idx="82708">
                  <c:v>-0.33730640499685699</c:v>
                </c:pt>
                <c:pt idx="82709">
                  <c:v>-0.398238587236519</c:v>
                </c:pt>
                <c:pt idx="82710">
                  <c:v>-0.36629819866201402</c:v>
                </c:pt>
                <c:pt idx="82711">
                  <c:v>-0.35449406364736202</c:v>
                </c:pt>
                <c:pt idx="82712">
                  <c:v>-0.223105139117972</c:v>
                </c:pt>
                <c:pt idx="82713">
                  <c:v>-0.27003133382040301</c:v>
                </c:pt>
                <c:pt idx="82714">
                  <c:v>-0.22750033705768199</c:v>
                </c:pt>
                <c:pt idx="82715">
                  <c:v>-0.29692834483001701</c:v>
                </c:pt>
                <c:pt idx="82716">
                  <c:v>-0.33510393305596498</c:v>
                </c:pt>
                <c:pt idx="82717">
                  <c:v>-0.32092145836538999</c:v>
                </c:pt>
                <c:pt idx="82718">
                  <c:v>-0.12005070610240801</c:v>
                </c:pt>
                <c:pt idx="82719">
                  <c:v>-3.5822145905113302E-3</c:v>
                </c:pt>
                <c:pt idx="82720">
                  <c:v>1.2005287625729199E-3</c:v>
                </c:pt>
                <c:pt idx="82721">
                  <c:v>-7.7458786025932799E-2</c:v>
                </c:pt>
                <c:pt idx="82722">
                  <c:v>-3.6440060751202097E-2</c:v>
                </c:pt>
                <c:pt idx="82723">
                  <c:v>-5.7000573596925799E-2</c:v>
                </c:pt>
                <c:pt idx="82724">
                  <c:v>-5.3896217624783402E-2</c:v>
                </c:pt>
                <c:pt idx="82725">
                  <c:v>-0.17706439264827001</c:v>
                </c:pt>
                <c:pt idx="82726">
                  <c:v>-0.16477362861313299</c:v>
                </c:pt>
                <c:pt idx="82727">
                  <c:v>-0.239252806449433</c:v>
                </c:pt>
                <c:pt idx="82728">
                  <c:v>-0.24422765463832899</c:v>
                </c:pt>
                <c:pt idx="82729">
                  <c:v>-0.27084972547388603</c:v>
                </c:pt>
                <c:pt idx="82730">
                  <c:v>-0.25921859288767402</c:v>
                </c:pt>
                <c:pt idx="82731">
                  <c:v>8.78165613048453E-3</c:v>
                </c:pt>
                <c:pt idx="82732">
                  <c:v>1.33489717272761E-2</c:v>
                </c:pt>
                <c:pt idx="82733">
                  <c:v>7.7122016076156498E-3</c:v>
                </c:pt>
                <c:pt idx="82734">
                  <c:v>8.8928201582332209E-3</c:v>
                </c:pt>
                <c:pt idx="82735">
                  <c:v>6.3051720217264197E-3</c:v>
                </c:pt>
                <c:pt idx="82736">
                  <c:v>2.6033709126527901E-2</c:v>
                </c:pt>
                <c:pt idx="82737">
                  <c:v>2.62751323222494E-2</c:v>
                </c:pt>
                <c:pt idx="82738">
                  <c:v>3.15093973046753E-2</c:v>
                </c:pt>
                <c:pt idx="82739">
                  <c:v>2.8137974079734202E-2</c:v>
                </c:pt>
                <c:pt idx="82740">
                  <c:v>3.7539574713480999E-3</c:v>
                </c:pt>
                <c:pt idx="82741">
                  <c:v>-5.5478639019808901E-2</c:v>
                </c:pt>
                <c:pt idx="82742">
                  <c:v>-2.8221055004102401E-2</c:v>
                </c:pt>
                <c:pt idx="82743">
                  <c:v>-3.5068659896438002E-2</c:v>
                </c:pt>
                <c:pt idx="82744">
                  <c:v>-6.6338136703553097E-2</c:v>
                </c:pt>
                <c:pt idx="82745">
                  <c:v>-7.7682089189619899E-2</c:v>
                </c:pt>
                <c:pt idx="82746">
                  <c:v>-4.4674095737804898E-2</c:v>
                </c:pt>
                <c:pt idx="82747">
                  <c:v>-4.5562003452982003E-2</c:v>
                </c:pt>
                <c:pt idx="82748">
                  <c:v>-3.0037030124058402E-2</c:v>
                </c:pt>
                <c:pt idx="82749">
                  <c:v>-0.13569107447650999</c:v>
                </c:pt>
                <c:pt idx="82750">
                  <c:v>-0.145955538165084</c:v>
                </c:pt>
                <c:pt idx="82751">
                  <c:v>-0.17367482216077099</c:v>
                </c:pt>
                <c:pt idx="82752">
                  <c:v>-0.16795142216200901</c:v>
                </c:pt>
                <c:pt idx="82753">
                  <c:v>-0.171411088436598</c:v>
                </c:pt>
                <c:pt idx="82754">
                  <c:v>-0.14655302685969501</c:v>
                </c:pt>
                <c:pt idx="82755">
                  <c:v>-0.16987636020574601</c:v>
                </c:pt>
                <c:pt idx="82756">
                  <c:v>-0.16853458414620201</c:v>
                </c:pt>
                <c:pt idx="82757">
                  <c:v>-0.190874205292134</c:v>
                </c:pt>
                <c:pt idx="82758">
                  <c:v>-0.15665578211411499</c:v>
                </c:pt>
                <c:pt idx="82759">
                  <c:v>-0.13741613776700601</c:v>
                </c:pt>
                <c:pt idx="82760">
                  <c:v>-0.12877653472481099</c:v>
                </c:pt>
                <c:pt idx="82761">
                  <c:v>-0.20487025502659201</c:v>
                </c:pt>
                <c:pt idx="82762">
                  <c:v>-0.244143266123033</c:v>
                </c:pt>
                <c:pt idx="82763">
                  <c:v>-0.284243271898175</c:v>
                </c:pt>
                <c:pt idx="82764">
                  <c:v>-0.22649240611868099</c:v>
                </c:pt>
                <c:pt idx="82765">
                  <c:v>-0.30137124171984397</c:v>
                </c:pt>
                <c:pt idx="82766">
                  <c:v>-0.22361129618681899</c:v>
                </c:pt>
                <c:pt idx="82767">
                  <c:v>-0.259137685084396</c:v>
                </c:pt>
                <c:pt idx="82768">
                  <c:v>-0.13413396585200199</c:v>
                </c:pt>
                <c:pt idx="82769">
                  <c:v>-0.13529753779241399</c:v>
                </c:pt>
                <c:pt idx="82770">
                  <c:v>-0.13525222629715</c:v>
                </c:pt>
                <c:pt idx="82771">
                  <c:v>-0.15333345963039699</c:v>
                </c:pt>
                <c:pt idx="82772">
                  <c:v>-6.2248087051068199E-2</c:v>
                </c:pt>
                <c:pt idx="82773">
                  <c:v>-9.2469497679416396E-2</c:v>
                </c:pt>
                <c:pt idx="82774">
                  <c:v>-6.6988121658906094E-2</c:v>
                </c:pt>
                <c:pt idx="82775">
                  <c:v>-0.20178088020250401</c:v>
                </c:pt>
                <c:pt idx="82776">
                  <c:v>-0.20930044447284701</c:v>
                </c:pt>
                <c:pt idx="82777">
                  <c:v>-0.198860331751813</c:v>
                </c:pt>
                <c:pt idx="82778">
                  <c:v>-0.208236460301501</c:v>
                </c:pt>
                <c:pt idx="82779">
                  <c:v>0</c:v>
                </c:pt>
                <c:pt idx="82780">
                  <c:v>1.71234851358417E-2</c:v>
                </c:pt>
                <c:pt idx="82781">
                  <c:v>1.471687459462E-2</c:v>
                </c:pt>
                <c:pt idx="82782">
                  <c:v>3.6818526111719301E-3</c:v>
                </c:pt>
                <c:pt idx="82783">
                  <c:v>2.9692979461411299E-2</c:v>
                </c:pt>
                <c:pt idx="82784">
                  <c:v>3.6680098467460898E-2</c:v>
                </c:pt>
                <c:pt idx="82785">
                  <c:v>1.9224212523950301E-2</c:v>
                </c:pt>
                <c:pt idx="82786">
                  <c:v>2.5530357510890202E-2</c:v>
                </c:pt>
                <c:pt idx="82787">
                  <c:v>2.08877643332268E-2</c:v>
                </c:pt>
                <c:pt idx="82788">
                  <c:v>2.5421240331106699E-2</c:v>
                </c:pt>
                <c:pt idx="82789">
                  <c:v>2.6568286853611199E-2</c:v>
                </c:pt>
                <c:pt idx="82790">
                  <c:v>3.0418726166592001E-2</c:v>
                </c:pt>
                <c:pt idx="82791">
                  <c:v>3.2121524086624997E-2</c:v>
                </c:pt>
                <c:pt idx="82792">
                  <c:v>4.4504791743892498E-2</c:v>
                </c:pt>
                <c:pt idx="82793">
                  <c:v>8.8009281218295304E-3</c:v>
                </c:pt>
                <c:pt idx="82794">
                  <c:v>9.0620985005887E-3</c:v>
                </c:pt>
                <c:pt idx="82795">
                  <c:v>6.6877833202756403E-3</c:v>
                </c:pt>
                <c:pt idx="82796">
                  <c:v>6.8185738531694098E-3</c:v>
                </c:pt>
                <c:pt idx="82797">
                  <c:v>9.7320451950122493E-3</c:v>
                </c:pt>
                <c:pt idx="82798">
                  <c:v>2.0469720573215101E-2</c:v>
                </c:pt>
                <c:pt idx="82799">
                  <c:v>-1.8782636661717599E-2</c:v>
                </c:pt>
                <c:pt idx="82800">
                  <c:v>-1.7904611498308999E-2</c:v>
                </c:pt>
                <c:pt idx="82801">
                  <c:v>-4.3756459879967999E-2</c:v>
                </c:pt>
                <c:pt idx="82802">
                  <c:v>-3.3492573549662699E-3</c:v>
                </c:pt>
                <c:pt idx="82803">
                  <c:v>-0.10905988277757001</c:v>
                </c:pt>
                <c:pt idx="82804">
                  <c:v>-8.88731284280974E-2</c:v>
                </c:pt>
                <c:pt idx="82805">
                  <c:v>-0.111099414061577</c:v>
                </c:pt>
                <c:pt idx="82806">
                  <c:v>-0.14614672685067301</c:v>
                </c:pt>
                <c:pt idx="82807">
                  <c:v>-0.21972588808188601</c:v>
                </c:pt>
                <c:pt idx="82808">
                  <c:v>-0.210306954820145</c:v>
                </c:pt>
                <c:pt idx="82809">
                  <c:v>-0.22545194850842801</c:v>
                </c:pt>
                <c:pt idx="82810">
                  <c:v>-0.22608225329683301</c:v>
                </c:pt>
                <c:pt idx="82811">
                  <c:v>-0.24199874730975501</c:v>
                </c:pt>
                <c:pt idx="82812">
                  <c:v>-0.24942364072598999</c:v>
                </c:pt>
                <c:pt idx="82813">
                  <c:v>-0.31237403080815201</c:v>
                </c:pt>
                <c:pt idx="82814">
                  <c:v>-0.30882922749132802</c:v>
                </c:pt>
                <c:pt idx="82815">
                  <c:v>-0.26194953576747698</c:v>
                </c:pt>
                <c:pt idx="82816">
                  <c:v>-0.31251880276619298</c:v>
                </c:pt>
                <c:pt idx="82817">
                  <c:v>-0.33365138418525198</c:v>
                </c:pt>
                <c:pt idx="82818">
                  <c:v>-0.362700857991062</c:v>
                </c:pt>
                <c:pt idx="82819">
                  <c:v>-0.42901062740900697</c:v>
                </c:pt>
                <c:pt idx="82820">
                  <c:v>-0.44103185679578999</c:v>
                </c:pt>
                <c:pt idx="82821">
                  <c:v>-0.39936190119885701</c:v>
                </c:pt>
                <c:pt idx="82822">
                  <c:v>-0.36601315815445901</c:v>
                </c:pt>
                <c:pt idx="82823">
                  <c:v>-0.38165879563696498</c:v>
                </c:pt>
                <c:pt idx="82824">
                  <c:v>-0.38486086510222001</c:v>
                </c:pt>
                <c:pt idx="82825">
                  <c:v>-0.37128722273692599</c:v>
                </c:pt>
                <c:pt idx="82826">
                  <c:v>-0.37062205881954702</c:v>
                </c:pt>
                <c:pt idx="82827">
                  <c:v>-0.27101952058451101</c:v>
                </c:pt>
                <c:pt idx="82828">
                  <c:v>-0.30053510591367499</c:v>
                </c:pt>
                <c:pt idx="82829">
                  <c:v>5.2179855276752703E-3</c:v>
                </c:pt>
                <c:pt idx="82830">
                  <c:v>7.5145434217669298E-3</c:v>
                </c:pt>
                <c:pt idx="82831">
                  <c:v>3.3848714568997999E-3</c:v>
                </c:pt>
                <c:pt idx="82832">
                  <c:v>1.37378394624152E-2</c:v>
                </c:pt>
                <c:pt idx="82833">
                  <c:v>-5.8770148808597799E-3</c:v>
                </c:pt>
                <c:pt idx="82834">
                  <c:v>1.23181847669462E-2</c:v>
                </c:pt>
                <c:pt idx="82835">
                  <c:v>1.7281143091246499E-2</c:v>
                </c:pt>
                <c:pt idx="82836">
                  <c:v>1.1033147520324599E-2</c:v>
                </c:pt>
                <c:pt idx="82837">
                  <c:v>-1.03118252536691E-2</c:v>
                </c:pt>
                <c:pt idx="82838">
                  <c:v>0.107153613450515</c:v>
                </c:pt>
                <c:pt idx="82839">
                  <c:v>4.7845560139656997E-2</c:v>
                </c:pt>
                <c:pt idx="82840">
                  <c:v>6.4809014114733707E-2</c:v>
                </c:pt>
                <c:pt idx="82841">
                  <c:v>6.7051737613230605E-2</c:v>
                </c:pt>
                <c:pt idx="82842">
                  <c:v>6.45755153323435E-2</c:v>
                </c:pt>
                <c:pt idx="82843">
                  <c:v>6.5945806175059699E-2</c:v>
                </c:pt>
                <c:pt idx="82844">
                  <c:v>6.38472854538219E-2</c:v>
                </c:pt>
                <c:pt idx="82845">
                  <c:v>7.2715657932462596E-2</c:v>
                </c:pt>
                <c:pt idx="82846">
                  <c:v>0.124058409108145</c:v>
                </c:pt>
                <c:pt idx="82847">
                  <c:v>0.15647374721145399</c:v>
                </c:pt>
                <c:pt idx="82848">
                  <c:v>0.153698365325874</c:v>
                </c:pt>
                <c:pt idx="82849">
                  <c:v>0.17571916309042199</c:v>
                </c:pt>
                <c:pt idx="82850">
                  <c:v>0.185969154692632</c:v>
                </c:pt>
                <c:pt idx="82851">
                  <c:v>0.16659720346237</c:v>
                </c:pt>
                <c:pt idx="82852">
                  <c:v>0.18662103949213901</c:v>
                </c:pt>
                <c:pt idx="82853">
                  <c:v>0.190322240472207</c:v>
                </c:pt>
                <c:pt idx="82854">
                  <c:v>0.19776626377504899</c:v>
                </c:pt>
                <c:pt idx="82855">
                  <c:v>0.197507633641548</c:v>
                </c:pt>
                <c:pt idx="82856">
                  <c:v>0.179851401650578</c:v>
                </c:pt>
                <c:pt idx="82857">
                  <c:v>0.16717788486244101</c:v>
                </c:pt>
                <c:pt idx="82858">
                  <c:v>0.22782884587657301</c:v>
                </c:pt>
                <c:pt idx="82859">
                  <c:v>0.19806695102658101</c:v>
                </c:pt>
                <c:pt idx="82860">
                  <c:v>0.20951356440450999</c:v>
                </c:pt>
                <c:pt idx="82861">
                  <c:v>0.206137205002482</c:v>
                </c:pt>
                <c:pt idx="82862">
                  <c:v>0.15532388339329301</c:v>
                </c:pt>
                <c:pt idx="82863">
                  <c:v>0.23128084036011201</c:v>
                </c:pt>
                <c:pt idx="82864">
                  <c:v>0.236366700209724</c:v>
                </c:pt>
                <c:pt idx="82865">
                  <c:v>0.21797242551024301</c:v>
                </c:pt>
                <c:pt idx="82866">
                  <c:v>0.20021448934386199</c:v>
                </c:pt>
                <c:pt idx="82867">
                  <c:v>0.119462132512321</c:v>
                </c:pt>
                <c:pt idx="82868">
                  <c:v>0.13280251688227901</c:v>
                </c:pt>
                <c:pt idx="82869">
                  <c:v>0.13327436415777399</c:v>
                </c:pt>
                <c:pt idx="82870">
                  <c:v>0.17578190313924599</c:v>
                </c:pt>
                <c:pt idx="82871">
                  <c:v>0.15575425686339001</c:v>
                </c:pt>
                <c:pt idx="82872">
                  <c:v>0.15376464753300101</c:v>
                </c:pt>
                <c:pt idx="82873">
                  <c:v>0.14170668361751601</c:v>
                </c:pt>
                <c:pt idx="82874">
                  <c:v>0.219741325102214</c:v>
                </c:pt>
                <c:pt idx="82875">
                  <c:v>0.220807221741392</c:v>
                </c:pt>
                <c:pt idx="82876">
                  <c:v>0.224093933707255</c:v>
                </c:pt>
                <c:pt idx="82877">
                  <c:v>0.23158945393872499</c:v>
                </c:pt>
                <c:pt idx="82878">
                  <c:v>0.25875243186611802</c:v>
                </c:pt>
                <c:pt idx="82879">
                  <c:v>0.213776230145686</c:v>
                </c:pt>
                <c:pt idx="82880">
                  <c:v>0.24283069161242399</c:v>
                </c:pt>
                <c:pt idx="82881">
                  <c:v>0.27358404062702701</c:v>
                </c:pt>
                <c:pt idx="82882">
                  <c:v>0.34327804388002398</c:v>
                </c:pt>
                <c:pt idx="82883">
                  <c:v>0.35959855489241099</c:v>
                </c:pt>
                <c:pt idx="82884">
                  <c:v>0.373017473603724</c:v>
                </c:pt>
                <c:pt idx="82885">
                  <c:v>0.36557275364182901</c:v>
                </c:pt>
                <c:pt idx="82886">
                  <c:v>0.59838107948017205</c:v>
                </c:pt>
                <c:pt idx="82887">
                  <c:v>0.61569988842142798</c:v>
                </c:pt>
                <c:pt idx="82888">
                  <c:v>0.66531339625362795</c:v>
                </c:pt>
                <c:pt idx="82889">
                  <c:v>0.65505764866574101</c:v>
                </c:pt>
                <c:pt idx="82890">
                  <c:v>0.71877260340865201</c:v>
                </c:pt>
                <c:pt idx="82891">
                  <c:v>0.66442359014250196</c:v>
                </c:pt>
                <c:pt idx="82892">
                  <c:v>0.71551705574541702</c:v>
                </c:pt>
                <c:pt idx="82893">
                  <c:v>0.76442454622883504</c:v>
                </c:pt>
                <c:pt idx="82894">
                  <c:v>0.77099618618113597</c:v>
                </c:pt>
                <c:pt idx="82895">
                  <c:v>0.69697457219529702</c:v>
                </c:pt>
                <c:pt idx="82896">
                  <c:v>0.67292891598566995</c:v>
                </c:pt>
                <c:pt idx="82897">
                  <c:v>0.74538824614473498</c:v>
                </c:pt>
                <c:pt idx="82898">
                  <c:v>0.75570214735949304</c:v>
                </c:pt>
                <c:pt idx="82899">
                  <c:v>-8.0862052604617693E-3</c:v>
                </c:pt>
                <c:pt idx="82900">
                  <c:v>-9.2411341835798508E-3</c:v>
                </c:pt>
                <c:pt idx="82901">
                  <c:v>-3.7187358809393999E-3</c:v>
                </c:pt>
                <c:pt idx="82902">
                  <c:v>-3.9872960826849903E-3</c:v>
                </c:pt>
                <c:pt idx="82903">
                  <c:v>-8.4238436556320906E-3</c:v>
                </c:pt>
                <c:pt idx="82904">
                  <c:v>-1.13021547489671E-2</c:v>
                </c:pt>
                <c:pt idx="82905" formatCode="0.00E+00">
                  <c:v>-6.3917008452030102E-4</c:v>
                </c:pt>
                <c:pt idx="82906">
                  <c:v>-9.6774069793006401E-3</c:v>
                </c:pt>
                <c:pt idx="82907">
                  <c:v>2.1493776854118699E-2</c:v>
                </c:pt>
                <c:pt idx="82908">
                  <c:v>1.7469484880360701E-2</c:v>
                </c:pt>
                <c:pt idx="82909">
                  <c:v>2.0289281403161399E-2</c:v>
                </c:pt>
                <c:pt idx="82910">
                  <c:v>2.0584818765346999E-2</c:v>
                </c:pt>
                <c:pt idx="82911">
                  <c:v>2.7309143539439001E-2</c:v>
                </c:pt>
                <c:pt idx="82912">
                  <c:v>5.0258966049608403E-2</c:v>
                </c:pt>
                <c:pt idx="82913">
                  <c:v>7.27786473676654E-2</c:v>
                </c:pt>
                <c:pt idx="82914">
                  <c:v>7.3584618631640897E-2</c:v>
                </c:pt>
                <c:pt idx="82915">
                  <c:v>6.8249901923076201E-2</c:v>
                </c:pt>
                <c:pt idx="82916">
                  <c:v>3.70293805728256E-2</c:v>
                </c:pt>
                <c:pt idx="82917">
                  <c:v>6.9996800200047907E-2</c:v>
                </c:pt>
                <c:pt idx="82918">
                  <c:v>6.4052255095587499E-2</c:v>
                </c:pt>
                <c:pt idx="82919">
                  <c:v>8.1122750532505394E-2</c:v>
                </c:pt>
                <c:pt idx="82920">
                  <c:v>7.5567203202576705E-2</c:v>
                </c:pt>
                <c:pt idx="82921">
                  <c:v>8.8915676187659706E-2</c:v>
                </c:pt>
                <c:pt idx="82922">
                  <c:v>0.12308362492043901</c:v>
                </c:pt>
                <c:pt idx="82923">
                  <c:v>0.10156398828102101</c:v>
                </c:pt>
                <c:pt idx="82924">
                  <c:v>9.5637486892959006E-2</c:v>
                </c:pt>
                <c:pt idx="82925">
                  <c:v>0.111640061682825</c:v>
                </c:pt>
                <c:pt idx="82926">
                  <c:v>0.107472108659736</c:v>
                </c:pt>
                <c:pt idx="82927">
                  <c:v>0.104211946591265</c:v>
                </c:pt>
                <c:pt idx="82928">
                  <c:v>0.12085386686220601</c:v>
                </c:pt>
                <c:pt idx="82929">
                  <c:v>0.149203754374376</c:v>
                </c:pt>
                <c:pt idx="82930">
                  <c:v>0.150141757600323</c:v>
                </c:pt>
                <c:pt idx="82931">
                  <c:v>0.15769206796509999</c:v>
                </c:pt>
                <c:pt idx="82932">
                  <c:v>0.15425619392371001</c:v>
                </c:pt>
                <c:pt idx="82933">
                  <c:v>0.176073490556406</c:v>
                </c:pt>
                <c:pt idx="82934">
                  <c:v>0.177496591039876</c:v>
                </c:pt>
                <c:pt idx="82935">
                  <c:v>0.18051581951787499</c:v>
                </c:pt>
                <c:pt idx="82936">
                  <c:v>0.18814316437333001</c:v>
                </c:pt>
                <c:pt idx="82937">
                  <c:v>0.24257689141632999</c:v>
                </c:pt>
                <c:pt idx="82938">
                  <c:v>7.2215283568335398E-3</c:v>
                </c:pt>
                <c:pt idx="82939">
                  <c:v>1.20766126611031E-2</c:v>
                </c:pt>
                <c:pt idx="82940">
                  <c:v>-1.52044214853923E-2</c:v>
                </c:pt>
                <c:pt idx="82941">
                  <c:v>-1.1028496478830901E-2</c:v>
                </c:pt>
                <c:pt idx="82942">
                  <c:v>-1.8413905620429698E-2</c:v>
                </c:pt>
                <c:pt idx="82943">
                  <c:v>2.4643456612982201E-2</c:v>
                </c:pt>
                <c:pt idx="82944">
                  <c:v>2.7861290410627002E-2</c:v>
                </c:pt>
                <c:pt idx="82945">
                  <c:v>0.19083956770214699</c:v>
                </c:pt>
                <c:pt idx="82946">
                  <c:v>0.232783579453399</c:v>
                </c:pt>
                <c:pt idx="82947">
                  <c:v>0.22272580359953301</c:v>
                </c:pt>
                <c:pt idx="82948">
                  <c:v>0.233112948553341</c:v>
                </c:pt>
                <c:pt idx="82949">
                  <c:v>0.33159470370744198</c:v>
                </c:pt>
                <c:pt idx="82950">
                  <c:v>0.32896607968959901</c:v>
                </c:pt>
                <c:pt idx="82951">
                  <c:v>0.38426672284245</c:v>
                </c:pt>
                <c:pt idx="82952">
                  <c:v>0.38937348903632202</c:v>
                </c:pt>
                <c:pt idx="82953">
                  <c:v>0.401431256534305</c:v>
                </c:pt>
                <c:pt idx="82954">
                  <c:v>0.37715974227788002</c:v>
                </c:pt>
                <c:pt idx="82955">
                  <c:v>0.45756162716011001</c:v>
                </c:pt>
                <c:pt idx="82956">
                  <c:v>0.45210337606728002</c:v>
                </c:pt>
                <c:pt idx="82957">
                  <c:v>0.47417431330395798</c:v>
                </c:pt>
                <c:pt idx="82958">
                  <c:v>0.49156649489339999</c:v>
                </c:pt>
                <c:pt idx="82959">
                  <c:v>0.49680472926195002</c:v>
                </c:pt>
                <c:pt idx="82960">
                  <c:v>0.50681908416312804</c:v>
                </c:pt>
                <c:pt idx="82961">
                  <c:v>0.50957335079963095</c:v>
                </c:pt>
                <c:pt idx="82962">
                  <c:v>0.50272228067154201</c:v>
                </c:pt>
                <c:pt idx="82963">
                  <c:v>0.53286050907398497</c:v>
                </c:pt>
                <c:pt idx="82964">
                  <c:v>0.44636380265084102</c:v>
                </c:pt>
                <c:pt idx="82965">
                  <c:v>0.40292913168667399</c:v>
                </c:pt>
                <c:pt idx="82966">
                  <c:v>0.35961766883539498</c:v>
                </c:pt>
                <c:pt idx="82967">
                  <c:v>0.36128418630764397</c:v>
                </c:pt>
                <c:pt idx="82968">
                  <c:v>0.312318051370298</c:v>
                </c:pt>
                <c:pt idx="82969">
                  <c:v>0.32874423234266098</c:v>
                </c:pt>
                <c:pt idx="82970">
                  <c:v>0.33271574750792199</c:v>
                </c:pt>
                <c:pt idx="82971">
                  <c:v>0.396615427078296</c:v>
                </c:pt>
                <c:pt idx="82972">
                  <c:v>0.35958175347063598</c:v>
                </c:pt>
                <c:pt idx="82973">
                  <c:v>0.39396042175673901</c:v>
                </c:pt>
                <c:pt idx="82974">
                  <c:v>0.38745713850847802</c:v>
                </c:pt>
                <c:pt idx="82975">
                  <c:v>0.423030053334293</c:v>
                </c:pt>
                <c:pt idx="82976">
                  <c:v>0.477602611192397</c:v>
                </c:pt>
                <c:pt idx="82977">
                  <c:v>0.469969656172116</c:v>
                </c:pt>
                <c:pt idx="82978">
                  <c:v>6.95358031764437E-3</c:v>
                </c:pt>
                <c:pt idx="82979">
                  <c:v>7.5666012425918902E-3</c:v>
                </c:pt>
                <c:pt idx="82980">
                  <c:v>1.70004055667782E-3</c:v>
                </c:pt>
                <c:pt idx="82981">
                  <c:v>4.8236941321111396E-3</c:v>
                </c:pt>
                <c:pt idx="82982">
                  <c:v>5.3329770313208496E-3</c:v>
                </c:pt>
                <c:pt idx="82983">
                  <c:v>9.3168010098449994E-3</c:v>
                </c:pt>
                <c:pt idx="82984">
                  <c:v>5.1380376007488203E-3</c:v>
                </c:pt>
                <c:pt idx="82985">
                  <c:v>8.1756707434472702E-3</c:v>
                </c:pt>
                <c:pt idx="82986">
                  <c:v>8.8183458834887301E-3</c:v>
                </c:pt>
                <c:pt idx="82987">
                  <c:v>1.1226630202864201E-2</c:v>
                </c:pt>
                <c:pt idx="82988">
                  <c:v>-8.8540004640342805E-3</c:v>
                </c:pt>
                <c:pt idx="82989">
                  <c:v>-1.7447911926406999E-3</c:v>
                </c:pt>
                <c:pt idx="82990">
                  <c:v>-1.4459138615144199E-2</c:v>
                </c:pt>
                <c:pt idx="82991">
                  <c:v>-4.49492867537966E-2</c:v>
                </c:pt>
                <c:pt idx="82992">
                  <c:v>-6.7068995636360998E-2</c:v>
                </c:pt>
                <c:pt idx="82993">
                  <c:v>-8.8751533932754395E-2</c:v>
                </c:pt>
                <c:pt idx="82994">
                  <c:v>-0.21242395530650901</c:v>
                </c:pt>
                <c:pt idx="82995">
                  <c:v>-0.21046948302771701</c:v>
                </c:pt>
                <c:pt idx="82996">
                  <c:v>-0.23809869034060099</c:v>
                </c:pt>
                <c:pt idx="82997">
                  <c:v>-0.23125734725220701</c:v>
                </c:pt>
                <c:pt idx="82998">
                  <c:v>-0.23841629368952799</c:v>
                </c:pt>
                <c:pt idx="82999">
                  <c:v>-0.20976729226084501</c:v>
                </c:pt>
                <c:pt idx="83000">
                  <c:v>-0.37325313068989902</c:v>
                </c:pt>
                <c:pt idx="83001">
                  <c:v>-0.42243071993622899</c:v>
                </c:pt>
                <c:pt idx="83002">
                  <c:v>-0.44550322506590101</c:v>
                </c:pt>
                <c:pt idx="83003">
                  <c:v>-0.37894025634963802</c:v>
                </c:pt>
                <c:pt idx="83004">
                  <c:v>-0.34659705978222299</c:v>
                </c:pt>
                <c:pt idx="83005">
                  <c:v>-0.44774194739060102</c:v>
                </c:pt>
                <c:pt idx="83006">
                  <c:v>-0.47316955156193802</c:v>
                </c:pt>
                <c:pt idx="83007">
                  <c:v>-0.36161156522690902</c:v>
                </c:pt>
                <c:pt idx="83008">
                  <c:v>-0.37278734724912999</c:v>
                </c:pt>
                <c:pt idx="83009">
                  <c:v>-0.33350669718370801</c:v>
                </c:pt>
                <c:pt idx="83010">
                  <c:v>-0.35096070688233799</c:v>
                </c:pt>
                <c:pt idx="83011">
                  <c:v>-0.40050447898790398</c:v>
                </c:pt>
                <c:pt idx="83012">
                  <c:v>3.4332593832726299E-2</c:v>
                </c:pt>
                <c:pt idx="83013">
                  <c:v>2.8440707245923999E-2</c:v>
                </c:pt>
                <c:pt idx="83014">
                  <c:v>4.1178252901304703E-2</c:v>
                </c:pt>
                <c:pt idx="83015">
                  <c:v>2.4748821775646399E-3</c:v>
                </c:pt>
                <c:pt idx="83016">
                  <c:v>0.11026453291556</c:v>
                </c:pt>
                <c:pt idx="83017">
                  <c:v>0.109475251118708</c:v>
                </c:pt>
                <c:pt idx="83018">
                  <c:v>0.13671955427793001</c:v>
                </c:pt>
                <c:pt idx="83019">
                  <c:v>9.8523420616560303E-2</c:v>
                </c:pt>
                <c:pt idx="83020">
                  <c:v>0.198504061488644</c:v>
                </c:pt>
                <c:pt idx="83021">
                  <c:v>0.18202704521994301</c:v>
                </c:pt>
                <c:pt idx="83022">
                  <c:v>0.20684815076186</c:v>
                </c:pt>
                <c:pt idx="83023">
                  <c:v>0.20466388337734401</c:v>
                </c:pt>
                <c:pt idx="83024">
                  <c:v>0.230454624233151</c:v>
                </c:pt>
                <c:pt idx="83025">
                  <c:v>0.20581524866352899</c:v>
                </c:pt>
                <c:pt idx="83026">
                  <c:v>0.22291117546828801</c:v>
                </c:pt>
                <c:pt idx="83027">
                  <c:v>0.211455500387666</c:v>
                </c:pt>
                <c:pt idx="83028">
                  <c:v>0.25594720111810498</c:v>
                </c:pt>
                <c:pt idx="83029">
                  <c:v>0.26173993276718899</c:v>
                </c:pt>
                <c:pt idx="83030">
                  <c:v>0.32298126180485298</c:v>
                </c:pt>
                <c:pt idx="83031">
                  <c:v>0.33593593524675902</c:v>
                </c:pt>
                <c:pt idx="83032">
                  <c:v>0.341236311790517</c:v>
                </c:pt>
                <c:pt idx="83033">
                  <c:v>0</c:v>
                </c:pt>
                <c:pt idx="83034">
                  <c:v>6.2068508305916899E-3</c:v>
                </c:pt>
                <c:pt idx="83035">
                  <c:v>1.81379951473181E-3</c:v>
                </c:pt>
                <c:pt idx="83036">
                  <c:v>2.3409007060299001E-2</c:v>
                </c:pt>
                <c:pt idx="83037">
                  <c:v>7.3746451023322104E-3</c:v>
                </c:pt>
                <c:pt idx="83038">
                  <c:v>3.2047546381300501E-2</c:v>
                </c:pt>
                <c:pt idx="83039">
                  <c:v>2.6910073917138799E-2</c:v>
                </c:pt>
                <c:pt idx="83040">
                  <c:v>3.6053374136109498E-2</c:v>
                </c:pt>
                <c:pt idx="83041">
                  <c:v>4.50789630479548E-2</c:v>
                </c:pt>
                <c:pt idx="83042">
                  <c:v>0.10168242576766399</c:v>
                </c:pt>
                <c:pt idx="83043">
                  <c:v>0.108342419963948</c:v>
                </c:pt>
                <c:pt idx="83044">
                  <c:v>0.125331764765235</c:v>
                </c:pt>
                <c:pt idx="83045">
                  <c:v>6.1457057157535903E-2</c:v>
                </c:pt>
                <c:pt idx="83046">
                  <c:v>6.7924104374889896E-2</c:v>
                </c:pt>
                <c:pt idx="83047">
                  <c:v>6.6165887221682804E-2</c:v>
                </c:pt>
                <c:pt idx="83048">
                  <c:v>6.7165250851941499E-2</c:v>
                </c:pt>
                <c:pt idx="83049">
                  <c:v>4.5456326611922303E-2</c:v>
                </c:pt>
                <c:pt idx="83050">
                  <c:v>0.159283181812444</c:v>
                </c:pt>
                <c:pt idx="83051">
                  <c:v>8.5120085581006796E-2</c:v>
                </c:pt>
                <c:pt idx="83052">
                  <c:v>8.8095118848351403E-2</c:v>
                </c:pt>
                <c:pt idx="83053">
                  <c:v>-9.5804399155421799E-2</c:v>
                </c:pt>
                <c:pt idx="83054">
                  <c:v>-8.6411643416781606E-2</c:v>
                </c:pt>
                <c:pt idx="83055">
                  <c:v>-0.16284036159493601</c:v>
                </c:pt>
                <c:pt idx="83056">
                  <c:v>-0.163774990534575</c:v>
                </c:pt>
                <c:pt idx="83057">
                  <c:v>-0.17460639494994001</c:v>
                </c:pt>
                <c:pt idx="83058">
                  <c:v>-0.168878497968906</c:v>
                </c:pt>
                <c:pt idx="83059">
                  <c:v>-0.17036290021598299</c:v>
                </c:pt>
                <c:pt idx="83060">
                  <c:v>-0.178230813165274</c:v>
                </c:pt>
                <c:pt idx="83061">
                  <c:v>-1.0392789403070801E-3</c:v>
                </c:pt>
                <c:pt idx="83062">
                  <c:v>4.9378890840472396E-3</c:v>
                </c:pt>
                <c:pt idx="83063" formatCode="0.00E+00">
                  <c:v>5.20271970094077E-4</c:v>
                </c:pt>
                <c:pt idx="83064">
                  <c:v>3.6097275328803502E-3</c:v>
                </c:pt>
                <c:pt idx="83065" formatCode="0.00E+00">
                  <c:v>-1.28595105841622E-5</c:v>
                </c:pt>
                <c:pt idx="83066">
                  <c:v>2.6635996446972801E-2</c:v>
                </c:pt>
                <c:pt idx="83067">
                  <c:v>2.9057297552918099E-2</c:v>
                </c:pt>
                <c:pt idx="83068">
                  <c:v>3.2528369503990601E-2</c:v>
                </c:pt>
                <c:pt idx="83069">
                  <c:v>-6.1914009730261003E-2</c:v>
                </c:pt>
                <c:pt idx="83070">
                  <c:v>-6.8490875726358702E-2</c:v>
                </c:pt>
                <c:pt idx="83071">
                  <c:v>-8.5405020930684E-2</c:v>
                </c:pt>
                <c:pt idx="83072">
                  <c:v>-9.6640669085070893E-2</c:v>
                </c:pt>
                <c:pt idx="83073">
                  <c:v>-0.103145177985193</c:v>
                </c:pt>
                <c:pt idx="83074">
                  <c:v>-0.11449815617817299</c:v>
                </c:pt>
                <c:pt idx="83075">
                  <c:v>-0.13451143447981601</c:v>
                </c:pt>
                <c:pt idx="83076">
                  <c:v>-4.0863813117431202E-2</c:v>
                </c:pt>
                <c:pt idx="83077">
                  <c:v>-0.12675037352722299</c:v>
                </c:pt>
                <c:pt idx="83078">
                  <c:v>1.1894671513080299E-2</c:v>
                </c:pt>
                <c:pt idx="83079">
                  <c:v>-0.18604727048663799</c:v>
                </c:pt>
                <c:pt idx="83080">
                  <c:v>-0.182845738869264</c:v>
                </c:pt>
                <c:pt idx="83081">
                  <c:v>-0.17276568105849699</c:v>
                </c:pt>
                <c:pt idx="83082">
                  <c:v>2.9989079701114099E-2</c:v>
                </c:pt>
                <c:pt idx="83083">
                  <c:v>3.5377741964573502E-2</c:v>
                </c:pt>
                <c:pt idx="83084">
                  <c:v>3.3023203075548603E-2</c:v>
                </c:pt>
                <c:pt idx="83085" formatCode="0.00E+00">
                  <c:v>5.069759066334E-6</c:v>
                </c:pt>
                <c:pt idx="83086">
                  <c:v>6.0344431900798403E-3</c:v>
                </c:pt>
                <c:pt idx="83087">
                  <c:v>2.5269922007544699E-3</c:v>
                </c:pt>
                <c:pt idx="83088">
                  <c:v>6.0649626978457301E-3</c:v>
                </c:pt>
                <c:pt idx="83089">
                  <c:v>1.8849951946944201E-3</c:v>
                </c:pt>
                <c:pt idx="83090">
                  <c:v>7.7704177592430304E-3</c:v>
                </c:pt>
                <c:pt idx="83091">
                  <c:v>-6.81279705713837E-2</c:v>
                </c:pt>
                <c:pt idx="83092">
                  <c:v>-7.1710113500540906E-2</c:v>
                </c:pt>
                <c:pt idx="83093">
                  <c:v>-8.26781878635445E-2</c:v>
                </c:pt>
                <c:pt idx="83094">
                  <c:v>-4.0939109952175597E-2</c:v>
                </c:pt>
                <c:pt idx="83095">
                  <c:v>-4.1102118502426697E-2</c:v>
                </c:pt>
                <c:pt idx="83096">
                  <c:v>0.10052893869996</c:v>
                </c:pt>
                <c:pt idx="83097">
                  <c:v>0.17225825213981499</c:v>
                </c:pt>
                <c:pt idx="83098">
                  <c:v>0.21875227057673</c:v>
                </c:pt>
                <c:pt idx="83099">
                  <c:v>-9.7283262096101702E-3</c:v>
                </c:pt>
                <c:pt idx="83100">
                  <c:v>-1.47315004924086E-2</c:v>
                </c:pt>
                <c:pt idx="83101">
                  <c:v>-1.0988596026594299E-2</c:v>
                </c:pt>
                <c:pt idx="83102">
                  <c:v>-1.5163658065670599E-2</c:v>
                </c:pt>
                <c:pt idx="83103">
                  <c:v>7.1619242984712799E-3</c:v>
                </c:pt>
                <c:pt idx="83104">
                  <c:v>8.0683263210472502E-3</c:v>
                </c:pt>
                <c:pt idx="83105">
                  <c:v>1.5590344855229201E-2</c:v>
                </c:pt>
                <c:pt idx="83106">
                  <c:v>5.5659093120337096E-3</c:v>
                </c:pt>
                <c:pt idx="83107">
                  <c:v>1.22669292158112E-2</c:v>
                </c:pt>
                <c:pt idx="83108">
                  <c:v>-7.9344146305939597E-3</c:v>
                </c:pt>
                <c:pt idx="83109">
                  <c:v>-2.9537099252343602E-3</c:v>
                </c:pt>
                <c:pt idx="83110">
                  <c:v>-1.0067135301303699E-3</c:v>
                </c:pt>
                <c:pt idx="83111">
                  <c:v>-1.61305440964332E-3</c:v>
                </c:pt>
                <c:pt idx="83112">
                  <c:v>1.52567382653416E-2</c:v>
                </c:pt>
                <c:pt idx="83113">
                  <c:v>7.35903801411774E-3</c:v>
                </c:pt>
                <c:pt idx="83114">
                  <c:v>3.7713736903273098E-3</c:v>
                </c:pt>
                <c:pt idx="83115">
                  <c:v>-9.20128149294119E-3</c:v>
                </c:pt>
                <c:pt idx="83116">
                  <c:v>-1.08162049538054E-2</c:v>
                </c:pt>
                <c:pt idx="83117">
                  <c:v>-1.41478321237265E-2</c:v>
                </c:pt>
                <c:pt idx="83118">
                  <c:v>-1.61557994388896E-2</c:v>
                </c:pt>
                <c:pt idx="83119">
                  <c:v>-1.25189329396528E-2</c:v>
                </c:pt>
                <c:pt idx="83120">
                  <c:v>-2.4462844464664801E-2</c:v>
                </c:pt>
                <c:pt idx="83121">
                  <c:v>-2.4539350224609801E-2</c:v>
                </c:pt>
                <c:pt idx="83122">
                  <c:v>-2.4350814533633299E-2</c:v>
                </c:pt>
                <c:pt idx="83123">
                  <c:v>-2.0873191067290301E-2</c:v>
                </c:pt>
                <c:pt idx="83124">
                  <c:v>-2.6544854020848802E-2</c:v>
                </c:pt>
                <c:pt idx="83125">
                  <c:v>-2.4737804526780899E-2</c:v>
                </c:pt>
                <c:pt idx="83126">
                  <c:v>-1.9032539292077301E-2</c:v>
                </c:pt>
                <c:pt idx="83127">
                  <c:v>-2.0012397148857199E-2</c:v>
                </c:pt>
                <c:pt idx="83128">
                  <c:v>-1.8769437646533899E-2</c:v>
                </c:pt>
                <c:pt idx="83129">
                  <c:v>-2.17845722846308E-2</c:v>
                </c:pt>
                <c:pt idx="83130">
                  <c:v>-2.5659667432931198E-2</c:v>
                </c:pt>
                <c:pt idx="83131">
                  <c:v>-7.9095045759465191E-3</c:v>
                </c:pt>
                <c:pt idx="83132">
                  <c:v>-2.1504523473774899E-2</c:v>
                </c:pt>
                <c:pt idx="83133">
                  <c:v>-1.6951758810563398E-2</c:v>
                </c:pt>
                <c:pt idx="83134">
                  <c:v>5.5257012109553002E-3</c:v>
                </c:pt>
                <c:pt idx="83135">
                  <c:v>7.5056055898492496E-3</c:v>
                </c:pt>
                <c:pt idx="83136">
                  <c:v>-1.5271057271481999E-3</c:v>
                </c:pt>
                <c:pt idx="83137">
                  <c:v>8.7206240455859306E-3</c:v>
                </c:pt>
                <c:pt idx="83138">
                  <c:v>6.3773888177560602E-3</c:v>
                </c:pt>
                <c:pt idx="83139">
                  <c:v>1.1672650692317E-2</c:v>
                </c:pt>
                <c:pt idx="83140">
                  <c:v>-1.0878305842385499E-2</c:v>
                </c:pt>
                <c:pt idx="83141">
                  <c:v>-3.84258097737235E-2</c:v>
                </c:pt>
                <c:pt idx="83142">
                  <c:v>-4.0339590165077301E-2</c:v>
                </c:pt>
                <c:pt idx="83143">
                  <c:v>-2.9581943584432599E-2</c:v>
                </c:pt>
                <c:pt idx="83144">
                  <c:v>-2.8756864725411699E-2</c:v>
                </c:pt>
                <c:pt idx="83145">
                  <c:v>-1.87769587143931E-2</c:v>
                </c:pt>
                <c:pt idx="83146">
                  <c:v>-1.32939446984479E-2</c:v>
                </c:pt>
                <c:pt idx="83147">
                  <c:v>4.7860011932724801E-2</c:v>
                </c:pt>
                <c:pt idx="83148">
                  <c:v>6.7847938042021994E-2</c:v>
                </c:pt>
                <c:pt idx="83149">
                  <c:v>6.1195250027277402E-2</c:v>
                </c:pt>
                <c:pt idx="83150">
                  <c:v>8.3345403526026096E-2</c:v>
                </c:pt>
                <c:pt idx="83151">
                  <c:v>2.1457051735141699E-2</c:v>
                </c:pt>
                <c:pt idx="83152">
                  <c:v>8.6672781112182504E-3</c:v>
                </c:pt>
                <c:pt idx="83153">
                  <c:v>7.4616391040438403E-3</c:v>
                </c:pt>
                <c:pt idx="83154">
                  <c:v>8.9433647896830504E-3</c:v>
                </c:pt>
                <c:pt idx="83155">
                  <c:v>0.103737380525064</c:v>
                </c:pt>
                <c:pt idx="83156">
                  <c:v>7.6171881914957204E-2</c:v>
                </c:pt>
                <c:pt idx="83157">
                  <c:v>0.243493543429224</c:v>
                </c:pt>
                <c:pt idx="83158">
                  <c:v>0.23614611340060301</c:v>
                </c:pt>
                <c:pt idx="83159">
                  <c:v>0.319064062337438</c:v>
                </c:pt>
                <c:pt idx="83160">
                  <c:v>0.32485056335227003</c:v>
                </c:pt>
                <c:pt idx="83161">
                  <c:v>0.35492888632300401</c:v>
                </c:pt>
                <c:pt idx="83162">
                  <c:v>0.31501239843963003</c:v>
                </c:pt>
                <c:pt idx="83163">
                  <c:v>0.32196325931348702</c:v>
                </c:pt>
                <c:pt idx="83164">
                  <c:v>0.38630532485278102</c:v>
                </c:pt>
                <c:pt idx="83165">
                  <c:v>0.42163500964501499</c:v>
                </c:pt>
                <c:pt idx="83166">
                  <c:v>0.42290186864986801</c:v>
                </c:pt>
                <c:pt idx="83167">
                  <c:v>0.47701638106598698</c:v>
                </c:pt>
                <c:pt idx="83168">
                  <c:v>0.78670133042065304</c:v>
                </c:pt>
                <c:pt idx="83169">
                  <c:v>0.77134519332823104</c:v>
                </c:pt>
                <c:pt idx="83170">
                  <c:v>-4.62076619910001E-3</c:v>
                </c:pt>
                <c:pt idx="83171">
                  <c:v>1.49374604986385E-3</c:v>
                </c:pt>
                <c:pt idx="83172">
                  <c:v>-5.08382960254216E-3</c:v>
                </c:pt>
                <c:pt idx="83173">
                  <c:v>-4.0292956697653903E-3</c:v>
                </c:pt>
                <c:pt idx="83174">
                  <c:v>-0.12935664297978799</c:v>
                </c:pt>
                <c:pt idx="83175">
                  <c:v>-0.12726525969841901</c:v>
                </c:pt>
                <c:pt idx="83176">
                  <c:v>-0.119231628853069</c:v>
                </c:pt>
                <c:pt idx="83177">
                  <c:v>-0.11592756557151</c:v>
                </c:pt>
                <c:pt idx="83178">
                  <c:v>-0.16384206538285301</c:v>
                </c:pt>
                <c:pt idx="83179">
                  <c:v>-0.184652432150991</c:v>
                </c:pt>
                <c:pt idx="83180">
                  <c:v>-0.197445196415589</c:v>
                </c:pt>
                <c:pt idx="83181">
                  <c:v>-0.17260047124059899</c:v>
                </c:pt>
                <c:pt idx="83182">
                  <c:v>-0.25427754582607198</c:v>
                </c:pt>
                <c:pt idx="83183">
                  <c:v>-0.27937356049313999</c:v>
                </c:pt>
                <c:pt idx="83184">
                  <c:v>-0.28236243917041298</c:v>
                </c:pt>
                <c:pt idx="83185">
                  <c:v>-0.25937880561302201</c:v>
                </c:pt>
                <c:pt idx="83186">
                  <c:v>-0.27871571519022698</c:v>
                </c:pt>
                <c:pt idx="83187">
                  <c:v>-0.103321677569506</c:v>
                </c:pt>
                <c:pt idx="83188">
                  <c:v>-0.109037079422015</c:v>
                </c:pt>
                <c:pt idx="83189">
                  <c:v>4.9444671231602096E-3</c:v>
                </c:pt>
                <c:pt idx="83190">
                  <c:v>1.3738560099641301E-2</c:v>
                </c:pt>
                <c:pt idx="83191">
                  <c:v>1.15875987118234E-2</c:v>
                </c:pt>
                <c:pt idx="83192">
                  <c:v>2.3302907956234499E-2</c:v>
                </c:pt>
                <c:pt idx="83193">
                  <c:v>2.5711788925606199E-2</c:v>
                </c:pt>
                <c:pt idx="83194">
                  <c:v>-5.1380031690757499E-2</c:v>
                </c:pt>
                <c:pt idx="83195">
                  <c:v>-8.54123163748228E-2</c:v>
                </c:pt>
                <c:pt idx="83196">
                  <c:v>-3.28746532164641E-2</c:v>
                </c:pt>
                <c:pt idx="83197">
                  <c:v>5.6513281693398199E-2</c:v>
                </c:pt>
                <c:pt idx="83198">
                  <c:v>5.5537906616849299E-2</c:v>
                </c:pt>
                <c:pt idx="83199">
                  <c:v>5.2818306408787402E-2</c:v>
                </c:pt>
                <c:pt idx="83200">
                  <c:v>-7.2846974900049904E-2</c:v>
                </c:pt>
                <c:pt idx="83201">
                  <c:v>-7.2303600489438402E-2</c:v>
                </c:pt>
                <c:pt idx="83202">
                  <c:v>-8.3533157160319199E-2</c:v>
                </c:pt>
                <c:pt idx="83203">
                  <c:v>-7.5734115659340295E-2</c:v>
                </c:pt>
                <c:pt idx="83204">
                  <c:v>-9.7425418417668802E-2</c:v>
                </c:pt>
                <c:pt idx="83205">
                  <c:v>-4.9257846291844903E-2</c:v>
                </c:pt>
                <c:pt idx="83206">
                  <c:v>-5.1778191793209097E-2</c:v>
                </c:pt>
                <c:pt idx="83207">
                  <c:v>-5.7613816823657703E-2</c:v>
                </c:pt>
                <c:pt idx="83208">
                  <c:v>-0.120523149121966</c:v>
                </c:pt>
                <c:pt idx="83209">
                  <c:v>0.132942606001096</c:v>
                </c:pt>
                <c:pt idx="83210">
                  <c:v>9.1812277788351604E-2</c:v>
                </c:pt>
                <c:pt idx="83211">
                  <c:v>0.105944790018697</c:v>
                </c:pt>
                <c:pt idx="83212">
                  <c:v>8.7172828177429496E-2</c:v>
                </c:pt>
                <c:pt idx="83213">
                  <c:v>0.18574013173572501</c:v>
                </c:pt>
                <c:pt idx="83214">
                  <c:v>8.3931389718381304E-3</c:v>
                </c:pt>
                <c:pt idx="83215">
                  <c:v>8.19320942220946E-3</c:v>
                </c:pt>
                <c:pt idx="83216">
                  <c:v>-4.2306506015969303E-2</c:v>
                </c:pt>
                <c:pt idx="83217">
                  <c:v>3.5154480522168602E-2</c:v>
                </c:pt>
                <c:pt idx="83218">
                  <c:v>3.40462169107216E-2</c:v>
                </c:pt>
                <c:pt idx="83219">
                  <c:v>4.1917374860046902E-2</c:v>
                </c:pt>
                <c:pt idx="83220">
                  <c:v>4.0101052752986803E-2</c:v>
                </c:pt>
                <c:pt idx="83221">
                  <c:v>0.16659793084668401</c:v>
                </c:pt>
                <c:pt idx="83222">
                  <c:v>8.7604983703435099E-2</c:v>
                </c:pt>
                <c:pt idx="83223">
                  <c:v>0.138061829586996</c:v>
                </c:pt>
                <c:pt idx="83224">
                  <c:v>0.26805499802202798</c:v>
                </c:pt>
                <c:pt idx="83225">
                  <c:v>0.18863238180252201</c:v>
                </c:pt>
                <c:pt idx="83226">
                  <c:v>0.14991600299850699</c:v>
                </c:pt>
                <c:pt idx="83227">
                  <c:v>0.197269765236253</c:v>
                </c:pt>
                <c:pt idx="83228">
                  <c:v>0.235675513929854</c:v>
                </c:pt>
                <c:pt idx="83229">
                  <c:v>0.16018859200003099</c:v>
                </c:pt>
                <c:pt idx="83230">
                  <c:v>0.147894535243458</c:v>
                </c:pt>
                <c:pt idx="83231">
                  <c:v>0.22652148845519901</c:v>
                </c:pt>
                <c:pt idx="83232">
                  <c:v>0.23473206053651299</c:v>
                </c:pt>
                <c:pt idx="83233">
                  <c:v>0.29255241030383</c:v>
                </c:pt>
                <c:pt idx="83234">
                  <c:v>-4.6609333841065503E-3</c:v>
                </c:pt>
                <c:pt idx="83235">
                  <c:v>-9.2301105754426498E-3</c:v>
                </c:pt>
                <c:pt idx="83236">
                  <c:v>-4.6415595083097996E-3</c:v>
                </c:pt>
                <c:pt idx="83237">
                  <c:v>-6.7682390412378002E-3</c:v>
                </c:pt>
                <c:pt idx="83238">
                  <c:v>-5.26740827885729E-3</c:v>
                </c:pt>
                <c:pt idx="83239" formatCode="0.00E+00">
                  <c:v>3.8176132788270102E-4</c:v>
                </c:pt>
                <c:pt idx="83240">
                  <c:v>-2.7275455146071798E-3</c:v>
                </c:pt>
                <c:pt idx="83241">
                  <c:v>2.4006408976238399E-2</c:v>
                </c:pt>
                <c:pt idx="83242">
                  <c:v>1.74630860741606E-2</c:v>
                </c:pt>
                <c:pt idx="83243">
                  <c:v>1.8119785686993201E-2</c:v>
                </c:pt>
                <c:pt idx="83244">
                  <c:v>1.7897373673371599E-2</c:v>
                </c:pt>
                <c:pt idx="83245">
                  <c:v>1.8314172598692599E-2</c:v>
                </c:pt>
                <c:pt idx="83246">
                  <c:v>-1.63485359222428E-2</c:v>
                </c:pt>
                <c:pt idx="83247">
                  <c:v>-1.63387337317559E-2</c:v>
                </c:pt>
                <c:pt idx="83248">
                  <c:v>-1.46914902228387E-2</c:v>
                </c:pt>
                <c:pt idx="83249">
                  <c:v>-2.3920872844460799E-2</c:v>
                </c:pt>
                <c:pt idx="83250">
                  <c:v>-3.7722356919848099E-2</c:v>
                </c:pt>
                <c:pt idx="83251">
                  <c:v>-3.7250225127939601E-2</c:v>
                </c:pt>
                <c:pt idx="83252">
                  <c:v>-3.3560934491286602E-2</c:v>
                </c:pt>
                <c:pt idx="83253">
                  <c:v>-3.0972909292400701E-2</c:v>
                </c:pt>
                <c:pt idx="83254">
                  <c:v>-9.2881220446565608E-3</c:v>
                </c:pt>
                <c:pt idx="83255">
                  <c:v>-1.4158470951979E-2</c:v>
                </c:pt>
                <c:pt idx="83256">
                  <c:v>-1.57978260201103E-2</c:v>
                </c:pt>
                <c:pt idx="83257">
                  <c:v>-6.3296378723034499E-3</c:v>
                </c:pt>
                <c:pt idx="83258" formatCode="0.00E+00">
                  <c:v>-8.9854898362595704E-4</c:v>
                </c:pt>
                <c:pt idx="83259">
                  <c:v>1.37861400959549E-3</c:v>
                </c:pt>
                <c:pt idx="83260">
                  <c:v>1.1692509098604101E-2</c:v>
                </c:pt>
                <c:pt idx="83261">
                  <c:v>3.9284110086635897E-2</c:v>
                </c:pt>
                <c:pt idx="83262">
                  <c:v>4.8109572121895303E-2</c:v>
                </c:pt>
                <c:pt idx="83263">
                  <c:v>4.74983390386121E-2</c:v>
                </c:pt>
                <c:pt idx="83264">
                  <c:v>3.1722542670416097E-2</c:v>
                </c:pt>
                <c:pt idx="83265">
                  <c:v>3.0312611342504198E-2</c:v>
                </c:pt>
                <c:pt idx="83266">
                  <c:v>2.9340272089836798E-2</c:v>
                </c:pt>
                <c:pt idx="83267">
                  <c:v>5.5889822032303998E-2</c:v>
                </c:pt>
                <c:pt idx="83268">
                  <c:v>2.7924773502871099E-2</c:v>
                </c:pt>
                <c:pt idx="83269">
                  <c:v>2.2193682739927102E-2</c:v>
                </c:pt>
                <c:pt idx="83270">
                  <c:v>2.2372908475009501E-2</c:v>
                </c:pt>
                <c:pt idx="83271">
                  <c:v>1.65146790643881E-2</c:v>
                </c:pt>
                <c:pt idx="83272">
                  <c:v>3.4572332063906197E-2</c:v>
                </c:pt>
                <c:pt idx="83273">
                  <c:v>2.50738453792127E-2</c:v>
                </c:pt>
                <c:pt idx="83274">
                  <c:v>2.5029301031190301E-2</c:v>
                </c:pt>
                <c:pt idx="83275">
                  <c:v>2.5767216164543201E-2</c:v>
                </c:pt>
                <c:pt idx="83276">
                  <c:v>4.6782848061533301E-2</c:v>
                </c:pt>
                <c:pt idx="83277">
                  <c:v>5.0033279227691997E-2</c:v>
                </c:pt>
                <c:pt idx="83278">
                  <c:v>1.19486905965635E-2</c:v>
                </c:pt>
                <c:pt idx="83279">
                  <c:v>1.7493966330384501E-2</c:v>
                </c:pt>
                <c:pt idx="83280">
                  <c:v>1.98812250186832E-2</c:v>
                </c:pt>
                <c:pt idx="83281">
                  <c:v>1.9913943409739E-2</c:v>
                </c:pt>
                <c:pt idx="83282">
                  <c:v>1.97927437084515E-2</c:v>
                </c:pt>
                <c:pt idx="83283">
                  <c:v>7.3704931288303098E-3</c:v>
                </c:pt>
                <c:pt idx="83284">
                  <c:v>7.0438712401568104E-3</c:v>
                </c:pt>
                <c:pt idx="83285">
                  <c:v>2.2052811255738901E-2</c:v>
                </c:pt>
                <c:pt idx="83286">
                  <c:v>2.4748803603365999E-2</c:v>
                </c:pt>
                <c:pt idx="83287">
                  <c:v>2.38962912041258E-2</c:v>
                </c:pt>
                <c:pt idx="83288">
                  <c:v>2.2774270520257999E-2</c:v>
                </c:pt>
                <c:pt idx="83289">
                  <c:v>2.3549889708001499E-2</c:v>
                </c:pt>
                <c:pt idx="83290">
                  <c:v>2.8333753757812899E-2</c:v>
                </c:pt>
                <c:pt idx="83291">
                  <c:v>3.3653607185798198E-2</c:v>
                </c:pt>
                <c:pt idx="83292">
                  <c:v>3.5115746387583302E-2</c:v>
                </c:pt>
                <c:pt idx="83293">
                  <c:v>1.6825015221778299E-2</c:v>
                </c:pt>
                <c:pt idx="83294">
                  <c:v>2.0503640704822901E-2</c:v>
                </c:pt>
                <c:pt idx="83295">
                  <c:v>2.3473486809690799E-2</c:v>
                </c:pt>
                <c:pt idx="83296">
                  <c:v>3.2524987570470697E-2</c:v>
                </c:pt>
                <c:pt idx="83297">
                  <c:v>4.8844968273702799E-2</c:v>
                </c:pt>
                <c:pt idx="83298">
                  <c:v>4.9014800543816898E-2</c:v>
                </c:pt>
                <c:pt idx="83299">
                  <c:v>3.30564162478304E-2</c:v>
                </c:pt>
                <c:pt idx="83300">
                  <c:v>3.2576842625526799E-2</c:v>
                </c:pt>
                <c:pt idx="83301">
                  <c:v>3.7305946231091798E-2</c:v>
                </c:pt>
                <c:pt idx="83302">
                  <c:v>4.6764069261070199E-2</c:v>
                </c:pt>
                <c:pt idx="83303">
                  <c:v>9.7657829021686501E-2</c:v>
                </c:pt>
                <c:pt idx="83304">
                  <c:v>7.5212202420715302E-2</c:v>
                </c:pt>
                <c:pt idx="83305">
                  <c:v>7.7374553078164807E-2</c:v>
                </c:pt>
                <c:pt idx="83306">
                  <c:v>0.124266796060264</c:v>
                </c:pt>
                <c:pt idx="83307">
                  <c:v>-4.7664449425772696E-3</c:v>
                </c:pt>
                <c:pt idx="83308">
                  <c:v>-2.3625775263102299E-2</c:v>
                </c:pt>
                <c:pt idx="83309">
                  <c:v>-0.139445675557198</c:v>
                </c:pt>
                <c:pt idx="83310">
                  <c:v>-0.14440218911042901</c:v>
                </c:pt>
                <c:pt idx="83311">
                  <c:v>-3.7723716084108101E-3</c:v>
                </c:pt>
                <c:pt idx="83312">
                  <c:v>-9.6714629202532196E-3</c:v>
                </c:pt>
                <c:pt idx="83313">
                  <c:v>-5.5942070087493497E-3</c:v>
                </c:pt>
                <c:pt idx="83314">
                  <c:v>-6.4029423042992698E-3</c:v>
                </c:pt>
                <c:pt idx="83315">
                  <c:v>0.101934726159089</c:v>
                </c:pt>
                <c:pt idx="83316">
                  <c:v>0.106623078439206</c:v>
                </c:pt>
                <c:pt idx="83317">
                  <c:v>0.11188585747171501</c:v>
                </c:pt>
                <c:pt idx="83318">
                  <c:v>0.11112333289813001</c:v>
                </c:pt>
                <c:pt idx="83319">
                  <c:v>0.112995309828386</c:v>
                </c:pt>
                <c:pt idx="83320">
                  <c:v>9.5194201302301898E-2</c:v>
                </c:pt>
                <c:pt idx="83321">
                  <c:v>0.22379455685754299</c:v>
                </c:pt>
                <c:pt idx="83322">
                  <c:v>0.24170309481404201</c:v>
                </c:pt>
                <c:pt idx="83323">
                  <c:v>0.241913821351462</c:v>
                </c:pt>
                <c:pt idx="83324">
                  <c:v>0.28444944501060598</c:v>
                </c:pt>
                <c:pt idx="83325">
                  <c:v>0.25504349121298497</c:v>
                </c:pt>
                <c:pt idx="83326">
                  <c:v>0.21384963763939999</c:v>
                </c:pt>
                <c:pt idx="83327">
                  <c:v>0.23232677165694501</c:v>
                </c:pt>
                <c:pt idx="83328">
                  <c:v>0.23105929043118201</c:v>
                </c:pt>
                <c:pt idx="83329">
                  <c:v>0.326467903719456</c:v>
                </c:pt>
                <c:pt idx="83330">
                  <c:v>0.35733516414003302</c:v>
                </c:pt>
                <c:pt idx="83331">
                  <c:v>0.40584143330830802</c:v>
                </c:pt>
                <c:pt idx="83332">
                  <c:v>0.44697578553591999</c:v>
                </c:pt>
                <c:pt idx="83333">
                  <c:v>0.44489634830140701</c:v>
                </c:pt>
                <c:pt idx="83334">
                  <c:v>0.40007551437532102</c:v>
                </c:pt>
                <c:pt idx="83335">
                  <c:v>0.45302060462043597</c:v>
                </c:pt>
                <c:pt idx="83336">
                  <c:v>0.458057852662135</c:v>
                </c:pt>
                <c:pt idx="83337">
                  <c:v>0.43924825223828701</c:v>
                </c:pt>
                <c:pt idx="83338">
                  <c:v>0.419895936380699</c:v>
                </c:pt>
                <c:pt idx="83339">
                  <c:v>0.39205915588554902</c:v>
                </c:pt>
                <c:pt idx="83340">
                  <c:v>0.40388685717174699</c:v>
                </c:pt>
                <c:pt idx="83341">
                  <c:v>0.48627591439713502</c:v>
                </c:pt>
                <c:pt idx="83342">
                  <c:v>0.49515213786929901</c:v>
                </c:pt>
                <c:pt idx="83343">
                  <c:v>0.54054709471623097</c:v>
                </c:pt>
                <c:pt idx="83344">
                  <c:v>0.545721573762873</c:v>
                </c:pt>
                <c:pt idx="83345">
                  <c:v>0.54317004720001205</c:v>
                </c:pt>
                <c:pt idx="83346">
                  <c:v>0.55015825028743204</c:v>
                </c:pt>
                <c:pt idx="83347">
                  <c:v>0.53931072171699102</c:v>
                </c:pt>
                <c:pt idx="83348">
                  <c:v>0.54563208844613797</c:v>
                </c:pt>
                <c:pt idx="83349">
                  <c:v>0.53357860341500696</c:v>
                </c:pt>
                <c:pt idx="83350">
                  <c:v>0.44726205639782002</c:v>
                </c:pt>
                <c:pt idx="83351">
                  <c:v>0.416662335375588</c:v>
                </c:pt>
                <c:pt idx="83352">
                  <c:v>0.52113665081208305</c:v>
                </c:pt>
                <c:pt idx="83353">
                  <c:v>0.50216886035137598</c:v>
                </c:pt>
                <c:pt idx="83354">
                  <c:v>0.51087161949703297</c:v>
                </c:pt>
                <c:pt idx="83355">
                  <c:v>0.57852808222697305</c:v>
                </c:pt>
                <c:pt idx="83356">
                  <c:v>0.54719428927092895</c:v>
                </c:pt>
                <c:pt idx="83357">
                  <c:v>0.56551289729152499</c:v>
                </c:pt>
                <c:pt idx="83358">
                  <c:v>0.55491848148916101</c:v>
                </c:pt>
                <c:pt idx="83359">
                  <c:v>0.63689074170548299</c:v>
                </c:pt>
                <c:pt idx="83360">
                  <c:v>0.62677757156722802</c:v>
                </c:pt>
                <c:pt idx="83361">
                  <c:v>0.70024193560220105</c:v>
                </c:pt>
                <c:pt idx="83362">
                  <c:v>0.55753769692275301</c:v>
                </c:pt>
                <c:pt idx="83363">
                  <c:v>0.46905266433415599</c:v>
                </c:pt>
                <c:pt idx="83364">
                  <c:v>0.46905266433415599</c:v>
                </c:pt>
                <c:pt idx="83365">
                  <c:v>0.48327993420333198</c:v>
                </c:pt>
                <c:pt idx="83366">
                  <c:v>0.42183108766424199</c:v>
                </c:pt>
                <c:pt idx="83367">
                  <c:v>0.46689310137278101</c:v>
                </c:pt>
                <c:pt idx="83368">
                  <c:v>0.48131131364521901</c:v>
                </c:pt>
                <c:pt idx="83369">
                  <c:v>0.53826637249780795</c:v>
                </c:pt>
                <c:pt idx="83370">
                  <c:v>0.561246465476123</c:v>
                </c:pt>
                <c:pt idx="83371">
                  <c:v>0.571651625118198</c:v>
                </c:pt>
                <c:pt idx="83372">
                  <c:v>0.37428554565912497</c:v>
                </c:pt>
                <c:pt idx="83373">
                  <c:v>0.474780678323448</c:v>
                </c:pt>
                <c:pt idx="83374">
                  <c:v>0.57227344975519401</c:v>
                </c:pt>
                <c:pt idx="83375">
                  <c:v>0.50962401672818802</c:v>
                </c:pt>
                <c:pt idx="83376">
                  <c:v>0.33524244503459</c:v>
                </c:pt>
                <c:pt idx="83377">
                  <c:v>0.43548344670538902</c:v>
                </c:pt>
                <c:pt idx="83378">
                  <c:v>0.53428820215054995</c:v>
                </c:pt>
                <c:pt idx="83379">
                  <c:v>0.53675709544432304</c:v>
                </c:pt>
                <c:pt idx="83380">
                  <c:v>0.45787178009521701</c:v>
                </c:pt>
                <c:pt idx="83381">
                  <c:v>0.45103726805938699</c:v>
                </c:pt>
                <c:pt idx="83382">
                  <c:v>-9.2821350891765207E-3</c:v>
                </c:pt>
                <c:pt idx="83383">
                  <c:v>-4.67767199185331E-3</c:v>
                </c:pt>
                <c:pt idx="83384">
                  <c:v>-1.0292635558629601E-2</c:v>
                </c:pt>
                <c:pt idx="83385">
                  <c:v>3.8048215131568197E-2</c:v>
                </c:pt>
                <c:pt idx="83386">
                  <c:v>4.08595562797942E-2</c:v>
                </c:pt>
                <c:pt idx="83387">
                  <c:v>3.0395404766095199E-2</c:v>
                </c:pt>
                <c:pt idx="83388">
                  <c:v>-2.3415213857684102E-2</c:v>
                </c:pt>
                <c:pt idx="83389">
                  <c:v>-2.1103061176980201E-2</c:v>
                </c:pt>
                <c:pt idx="83390">
                  <c:v>-2.2607551295256999E-2</c:v>
                </c:pt>
                <c:pt idx="83391">
                  <c:v>-7.6371013123128703E-3</c:v>
                </c:pt>
                <c:pt idx="83392">
                  <c:v>-8.9909481824144103E-3</c:v>
                </c:pt>
                <c:pt idx="83393">
                  <c:v>4.7453381596789202E-3</c:v>
                </c:pt>
                <c:pt idx="83394" formatCode="0.00E+00">
                  <c:v>2.27462441936499E-4</c:v>
                </c:pt>
                <c:pt idx="83395">
                  <c:v>5.3513466606735999E-3</c:v>
                </c:pt>
                <c:pt idx="83396">
                  <c:v>1.8196942235115801E-3</c:v>
                </c:pt>
                <c:pt idx="83397" formatCode="0.00E+00">
                  <c:v>4.1589502740935202E-4</c:v>
                </c:pt>
                <c:pt idx="83398">
                  <c:v>1.78653597791864E-2</c:v>
                </c:pt>
                <c:pt idx="83399">
                  <c:v>2.6997232600003598E-2</c:v>
                </c:pt>
                <c:pt idx="83400">
                  <c:v>5.6083805187462497E-2</c:v>
                </c:pt>
                <c:pt idx="83401">
                  <c:v>6.1140033479807301E-2</c:v>
                </c:pt>
                <c:pt idx="83402">
                  <c:v>5.64389968922498E-2</c:v>
                </c:pt>
                <c:pt idx="83403">
                  <c:v>6.5088641123854901E-2</c:v>
                </c:pt>
                <c:pt idx="83404">
                  <c:v>7.0726603638053803E-2</c:v>
                </c:pt>
                <c:pt idx="83405">
                  <c:v>7.6364863975783001E-2</c:v>
                </c:pt>
                <c:pt idx="83406">
                  <c:v>4.6342153697064202E-2</c:v>
                </c:pt>
                <c:pt idx="83407">
                  <c:v>4.94388194179715E-2</c:v>
                </c:pt>
                <c:pt idx="83408">
                  <c:v>4.4244818701294701E-2</c:v>
                </c:pt>
                <c:pt idx="83409">
                  <c:v>5.1466631909371202E-2</c:v>
                </c:pt>
                <c:pt idx="83410">
                  <c:v>5.1552886175673697E-2</c:v>
                </c:pt>
                <c:pt idx="83411">
                  <c:v>7.2211821823042005E-2</c:v>
                </c:pt>
                <c:pt idx="83412">
                  <c:v>4.8794795065375901E-2</c:v>
                </c:pt>
                <c:pt idx="83413">
                  <c:v>0.10885871574938701</c:v>
                </c:pt>
                <c:pt idx="83414">
                  <c:v>5.5302865420716302E-2</c:v>
                </c:pt>
                <c:pt idx="83415">
                  <c:v>0.152628902992577</c:v>
                </c:pt>
                <c:pt idx="83416">
                  <c:v>0.147158338529536</c:v>
                </c:pt>
                <c:pt idx="83417">
                  <c:v>0.17483302914705101</c:v>
                </c:pt>
                <c:pt idx="83418">
                  <c:v>0.120520594015066</c:v>
                </c:pt>
                <c:pt idx="83419">
                  <c:v>0.14436669006675501</c:v>
                </c:pt>
                <c:pt idx="83420">
                  <c:v>0.15138972516879201</c:v>
                </c:pt>
                <c:pt idx="83421">
                  <c:v>0.19362934571423299</c:v>
                </c:pt>
                <c:pt idx="83422">
                  <c:v>0.17837288352761499</c:v>
                </c:pt>
                <c:pt idx="83423">
                  <c:v>0.182938969197222</c:v>
                </c:pt>
                <c:pt idx="83424">
                  <c:v>0.15047067370810399</c:v>
                </c:pt>
                <c:pt idx="83425">
                  <c:v>0.20695118561971501</c:v>
                </c:pt>
                <c:pt idx="83426">
                  <c:v>0.22713869689004501</c:v>
                </c:pt>
                <c:pt idx="83427">
                  <c:v>0.3733558853642</c:v>
                </c:pt>
                <c:pt idx="83428">
                  <c:v>0.384797101489116</c:v>
                </c:pt>
                <c:pt idx="83429">
                  <c:v>0.42782222923958402</c:v>
                </c:pt>
                <c:pt idx="83430">
                  <c:v>0.439493485177328</c:v>
                </c:pt>
                <c:pt idx="83431">
                  <c:v>0.57960618821381504</c:v>
                </c:pt>
                <c:pt idx="83432">
                  <c:v>0.51967455623955805</c:v>
                </c:pt>
                <c:pt idx="83433">
                  <c:v>0.53325101561400001</c:v>
                </c:pt>
                <c:pt idx="83434">
                  <c:v>0.54761050423568003</c:v>
                </c:pt>
                <c:pt idx="83435">
                  <c:v>0.55451825255361398</c:v>
                </c:pt>
                <c:pt idx="83436">
                  <c:v>0.610017305369984</c:v>
                </c:pt>
                <c:pt idx="83437">
                  <c:v>0.60344851930654797</c:v>
                </c:pt>
                <c:pt idx="83438">
                  <c:v>-7.4177855546123397E-2</c:v>
                </c:pt>
                <c:pt idx="83439">
                  <c:v>-6.9660715274709004E-2</c:v>
                </c:pt>
                <c:pt idx="83440">
                  <c:v>-7.6191281890521906E-2</c:v>
                </c:pt>
                <c:pt idx="83441">
                  <c:v>-7.42926875510867E-2</c:v>
                </c:pt>
                <c:pt idx="83442">
                  <c:v>-8.5299508948515998E-2</c:v>
                </c:pt>
                <c:pt idx="83443">
                  <c:v>-7.3114701698620194E-2</c:v>
                </c:pt>
                <c:pt idx="83444">
                  <c:v>-7.4286194021338806E-2</c:v>
                </c:pt>
                <c:pt idx="83445">
                  <c:v>-1.8264737318693901E-2</c:v>
                </c:pt>
                <c:pt idx="83446">
                  <c:v>-2.2045291970021801E-2</c:v>
                </c:pt>
                <c:pt idx="83447">
                  <c:v>-1.07231172286621E-2</c:v>
                </c:pt>
                <c:pt idx="83448">
                  <c:v>-2.4736622917163199E-2</c:v>
                </c:pt>
                <c:pt idx="83449">
                  <c:v>-2.7774019519197099E-2</c:v>
                </c:pt>
                <c:pt idx="83450">
                  <c:v>-2.8283645294607099E-2</c:v>
                </c:pt>
                <c:pt idx="83451">
                  <c:v>2.6122197060203202E-3</c:v>
                </c:pt>
                <c:pt idx="83452">
                  <c:v>-7.1316646781305303E-3</c:v>
                </c:pt>
                <c:pt idx="83453">
                  <c:v>4.9367901830283901E-3</c:v>
                </c:pt>
                <c:pt idx="83454">
                  <c:v>3.9010286758427398E-3</c:v>
                </c:pt>
                <c:pt idx="83455">
                  <c:v>1.82596758109934E-2</c:v>
                </c:pt>
                <c:pt idx="83456">
                  <c:v>1.9111928177902401E-2</c:v>
                </c:pt>
                <c:pt idx="83457">
                  <c:v>3.28444642165217E-2</c:v>
                </c:pt>
                <c:pt idx="83458">
                  <c:v>5.0800085580743497E-2</c:v>
                </c:pt>
                <c:pt idx="83459">
                  <c:v>5.7395100813615298E-2</c:v>
                </c:pt>
                <c:pt idx="83460">
                  <c:v>8.3359110679091797E-2</c:v>
                </c:pt>
                <c:pt idx="83461">
                  <c:v>9.0909103501054495E-2</c:v>
                </c:pt>
                <c:pt idx="83462">
                  <c:v>9.3321134736195493E-2</c:v>
                </c:pt>
                <c:pt idx="83463">
                  <c:v>0.109477484630922</c:v>
                </c:pt>
                <c:pt idx="83464">
                  <c:v>0.11233151633352299</c:v>
                </c:pt>
                <c:pt idx="83465">
                  <c:v>0.17391679351518799</c:v>
                </c:pt>
                <c:pt idx="83466">
                  <c:v>0.167965783032509</c:v>
                </c:pt>
                <c:pt idx="83467">
                  <c:v>0.13654230267568701</c:v>
                </c:pt>
                <c:pt idx="83468">
                  <c:v>0.13100717290001901</c:v>
                </c:pt>
                <c:pt idx="83469">
                  <c:v>0.212582379491352</c:v>
                </c:pt>
                <c:pt idx="83470">
                  <c:v>0.22073860307721199</c:v>
                </c:pt>
                <c:pt idx="83471">
                  <c:v>0.228856305774678</c:v>
                </c:pt>
                <c:pt idx="83472">
                  <c:v>0.23748933877186601</c:v>
                </c:pt>
                <c:pt idx="83473">
                  <c:v>0.255817489813781</c:v>
                </c:pt>
                <c:pt idx="83474">
                  <c:v>-8.2568431402627596E-3</c:v>
                </c:pt>
                <c:pt idx="83475">
                  <c:v>-1.47603376499751E-2</c:v>
                </c:pt>
                <c:pt idx="83476">
                  <c:v>-8.5234788916299601E-3</c:v>
                </c:pt>
                <c:pt idx="83477">
                  <c:v>-8.4067633231297203E-3</c:v>
                </c:pt>
                <c:pt idx="83478" formatCode="0.00E+00">
                  <c:v>-6.9650925159425698E-5</c:v>
                </c:pt>
                <c:pt idx="83479" formatCode="0.00E+00">
                  <c:v>4.9332832628135005E-4</c:v>
                </c:pt>
                <c:pt idx="83480" formatCode="0.00E+00">
                  <c:v>-9.9382701041017497E-4</c:v>
                </c:pt>
                <c:pt idx="83481" formatCode="0.00E+00">
                  <c:v>9.8526882014815498E-4</c:v>
                </c:pt>
                <c:pt idx="83482" formatCode="0.00E+00">
                  <c:v>5.6490619070803595E-4</c:v>
                </c:pt>
                <c:pt idx="83483">
                  <c:v>-1.13669855355749E-2</c:v>
                </c:pt>
                <c:pt idx="83484">
                  <c:v>-1.35239787771348E-2</c:v>
                </c:pt>
                <c:pt idx="83485">
                  <c:v>-2.156908114492E-2</c:v>
                </c:pt>
                <c:pt idx="83486" formatCode="0.00E+00">
                  <c:v>7.1017115447657899E-4</c:v>
                </c:pt>
                <c:pt idx="83487">
                  <c:v>-6.2561481584408798E-3</c:v>
                </c:pt>
                <c:pt idx="83488">
                  <c:v>-9.2649980570287394E-3</c:v>
                </c:pt>
                <c:pt idx="83489">
                  <c:v>3.0832224943507101E-2</c:v>
                </c:pt>
                <c:pt idx="83490">
                  <c:v>3.1444259777188899E-2</c:v>
                </c:pt>
                <c:pt idx="83491">
                  <c:v>-6.1408121366817101E-3</c:v>
                </c:pt>
                <c:pt idx="83492">
                  <c:v>-3.5525096207522998E-2</c:v>
                </c:pt>
                <c:pt idx="83493">
                  <c:v>-4.5216372908661803E-2</c:v>
                </c:pt>
                <c:pt idx="83494">
                  <c:v>-4.2216779581332999E-2</c:v>
                </c:pt>
                <c:pt idx="83495">
                  <c:v>-4.9742341128776499E-2</c:v>
                </c:pt>
                <c:pt idx="83496">
                  <c:v>-2.6247619655460599E-2</c:v>
                </c:pt>
                <c:pt idx="83497">
                  <c:v>-2.8421910473543002E-2</c:v>
                </c:pt>
                <c:pt idx="83498">
                  <c:v>-2.0399576703674399E-2</c:v>
                </c:pt>
                <c:pt idx="83499">
                  <c:v>-7.1386112819957298E-2</c:v>
                </c:pt>
                <c:pt idx="83500">
                  <c:v>-0.130726399100355</c:v>
                </c:pt>
                <c:pt idx="83501">
                  <c:v>-5.8254488751061602E-2</c:v>
                </c:pt>
                <c:pt idx="83502">
                  <c:v>-4.7382662239696803E-2</c:v>
                </c:pt>
                <c:pt idx="83503">
                  <c:v>-5.2043674296358297E-2</c:v>
                </c:pt>
                <c:pt idx="83504">
                  <c:v>-4.8981665719437198E-2</c:v>
                </c:pt>
                <c:pt idx="83505">
                  <c:v>-5.4292191515589797E-2</c:v>
                </c:pt>
                <c:pt idx="83506">
                  <c:v>-4.1599716826210997E-2</c:v>
                </c:pt>
                <c:pt idx="83507">
                  <c:v>-4.3987634877501201E-2</c:v>
                </c:pt>
                <c:pt idx="83508">
                  <c:v>4.6247004300270497E-2</c:v>
                </c:pt>
                <c:pt idx="83509">
                  <c:v>4.3311367762491199E-2</c:v>
                </c:pt>
                <c:pt idx="83510">
                  <c:v>4.5317872262689601E-2</c:v>
                </c:pt>
                <c:pt idx="83511">
                  <c:v>2.67493168337311E-2</c:v>
                </c:pt>
                <c:pt idx="83512">
                  <c:v>4.2678876262095503E-2</c:v>
                </c:pt>
                <c:pt idx="83513">
                  <c:v>4.9390309456234398E-2</c:v>
                </c:pt>
                <c:pt idx="83514">
                  <c:v>0.195762796551993</c:v>
                </c:pt>
                <c:pt idx="83515">
                  <c:v>0.10040257995502</c:v>
                </c:pt>
                <c:pt idx="83516">
                  <c:v>0.13810463581288501</c:v>
                </c:pt>
                <c:pt idx="83517">
                  <c:v>0.10570329185758701</c:v>
                </c:pt>
                <c:pt idx="83518">
                  <c:v>0.11503811061484399</c:v>
                </c:pt>
                <c:pt idx="83519">
                  <c:v>0.12721581760319101</c:v>
                </c:pt>
                <c:pt idx="83520">
                  <c:v>0.13592434850666901</c:v>
                </c:pt>
                <c:pt idx="83521">
                  <c:v>0.11127517437956699</c:v>
                </c:pt>
                <c:pt idx="83522">
                  <c:v>0.13158329428889801</c:v>
                </c:pt>
                <c:pt idx="83523">
                  <c:v>5.3823764649345698E-2</c:v>
                </c:pt>
                <c:pt idx="83524">
                  <c:v>0.17322246337046501</c:v>
                </c:pt>
                <c:pt idx="83525">
                  <c:v>0.15786374764785899</c:v>
                </c:pt>
                <c:pt idx="83526">
                  <c:v>0.19789624988130999</c:v>
                </c:pt>
                <c:pt idx="83527">
                  <c:v>0.18944048627768001</c:v>
                </c:pt>
                <c:pt idx="83528">
                  <c:v>0.42058313057909502</c:v>
                </c:pt>
                <c:pt idx="83529">
                  <c:v>0.34729973609697001</c:v>
                </c:pt>
                <c:pt idx="83530">
                  <c:v>0.42830837306832897</c:v>
                </c:pt>
                <c:pt idx="83531">
                  <c:v>0.43003909065147</c:v>
                </c:pt>
                <c:pt idx="83532">
                  <c:v>0.49911231092775898</c:v>
                </c:pt>
                <c:pt idx="83533">
                  <c:v>0.42678718541812499</c:v>
                </c:pt>
                <c:pt idx="83534">
                  <c:v>0.427523013114049</c:v>
                </c:pt>
                <c:pt idx="83535">
                  <c:v>0.43663456814534102</c:v>
                </c:pt>
                <c:pt idx="83536">
                  <c:v>0.44598699763737898</c:v>
                </c:pt>
                <c:pt idx="83537">
                  <c:v>0.44540922514611497</c:v>
                </c:pt>
                <c:pt idx="83538">
                  <c:v>0.421420713604653</c:v>
                </c:pt>
                <c:pt idx="83539">
                  <c:v>0.23066416319848199</c:v>
                </c:pt>
                <c:pt idx="83540">
                  <c:v>0.22196798797103501</c:v>
                </c:pt>
                <c:pt idx="83541">
                  <c:v>-4.0421884655021901E-3</c:v>
                </c:pt>
                <c:pt idx="83542">
                  <c:v>1.1966447646876101E-3</c:v>
                </c:pt>
                <c:pt idx="83543">
                  <c:v>-7.8093877158154001E-3</c:v>
                </c:pt>
                <c:pt idx="83544">
                  <c:v>-8.4156141723614707E-3</c:v>
                </c:pt>
                <c:pt idx="83545">
                  <c:v>-1.5468400920318299E-2</c:v>
                </c:pt>
                <c:pt idx="83546">
                  <c:v>-1.34436394462067E-2</c:v>
                </c:pt>
                <c:pt idx="83547">
                  <c:v>-1.9255033018799401E-2</c:v>
                </c:pt>
                <c:pt idx="83548">
                  <c:v>-1.67610691071928E-2</c:v>
                </c:pt>
                <c:pt idx="83549">
                  <c:v>-1.7500577856110301E-2</c:v>
                </c:pt>
                <c:pt idx="83550">
                  <c:v>-1.6620514803400401E-2</c:v>
                </c:pt>
                <c:pt idx="83551">
                  <c:v>-2.20301961819666E-2</c:v>
                </c:pt>
                <c:pt idx="83552">
                  <c:v>6.1164918543395702E-2</c:v>
                </c:pt>
                <c:pt idx="83553">
                  <c:v>6.7658281240519896E-2</c:v>
                </c:pt>
                <c:pt idx="83554">
                  <c:v>9.5410732670906301E-2</c:v>
                </c:pt>
                <c:pt idx="83555">
                  <c:v>9.7361972508988204E-2</c:v>
                </c:pt>
                <c:pt idx="83556">
                  <c:v>0.10262120487661899</c:v>
                </c:pt>
                <c:pt idx="83557">
                  <c:v>0.104109897187235</c:v>
                </c:pt>
                <c:pt idx="83558">
                  <c:v>0.10117407862194799</c:v>
                </c:pt>
                <c:pt idx="83559">
                  <c:v>9.5424064367060302E-2</c:v>
                </c:pt>
                <c:pt idx="83560">
                  <c:v>9.9066441204605601E-2</c:v>
                </c:pt>
                <c:pt idx="83561">
                  <c:v>9.2402849177820601E-2</c:v>
                </c:pt>
                <c:pt idx="83562">
                  <c:v>9.2341463571846194E-2</c:v>
                </c:pt>
                <c:pt idx="83563">
                  <c:v>9.4731609810112694E-2</c:v>
                </c:pt>
                <c:pt idx="83564">
                  <c:v>0.11267221462272201</c:v>
                </c:pt>
                <c:pt idx="83565">
                  <c:v>0.106980925724872</c:v>
                </c:pt>
                <c:pt idx="83566">
                  <c:v>0.12079420910187499</c:v>
                </c:pt>
                <c:pt idx="83567">
                  <c:v>0.112355131904183</c:v>
                </c:pt>
                <c:pt idx="83568">
                  <c:v>0.13177221431154901</c:v>
                </c:pt>
                <c:pt idx="83569">
                  <c:v>0.134300006562003</c:v>
                </c:pt>
                <c:pt idx="83570">
                  <c:v>0.134209908567721</c:v>
                </c:pt>
                <c:pt idx="83571">
                  <c:v>0.13739508252794999</c:v>
                </c:pt>
                <c:pt idx="83572">
                  <c:v>0.14228556453296301</c:v>
                </c:pt>
                <c:pt idx="83573">
                  <c:v>0.13980536796863399</c:v>
                </c:pt>
                <c:pt idx="83574">
                  <c:v>0.158075279671678</c:v>
                </c:pt>
                <c:pt idx="83575">
                  <c:v>0.138031161769749</c:v>
                </c:pt>
                <c:pt idx="83576">
                  <c:v>0.14960242310468999</c:v>
                </c:pt>
                <c:pt idx="83577">
                  <c:v>0.16239696500415099</c:v>
                </c:pt>
                <c:pt idx="83578">
                  <c:v>0.13089893559022001</c:v>
                </c:pt>
                <c:pt idx="83579">
                  <c:v>0.131788671928766</c:v>
                </c:pt>
                <c:pt idx="83580">
                  <c:v>0.197196281609235</c:v>
                </c:pt>
                <c:pt idx="83581">
                  <c:v>0.19623140706690601</c:v>
                </c:pt>
                <c:pt idx="83582">
                  <c:v>0.21856711430202999</c:v>
                </c:pt>
                <c:pt idx="83583">
                  <c:v>0.212973072099743</c:v>
                </c:pt>
                <c:pt idx="83584">
                  <c:v>0.34167286840128602</c:v>
                </c:pt>
                <c:pt idx="83585">
                  <c:v>0.33970841037960797</c:v>
                </c:pt>
                <c:pt idx="83586">
                  <c:v>0.378445659863964</c:v>
                </c:pt>
                <c:pt idx="83587">
                  <c:v>0.42237609471756399</c:v>
                </c:pt>
                <c:pt idx="83588">
                  <c:v>0.47978359571707202</c:v>
                </c:pt>
                <c:pt idx="83589">
                  <c:v>0.39451344540834499</c:v>
                </c:pt>
                <c:pt idx="83590">
                  <c:v>0.42355896078136901</c:v>
                </c:pt>
                <c:pt idx="83591">
                  <c:v>0.514175141012849</c:v>
                </c:pt>
                <c:pt idx="83592">
                  <c:v>0.58946560052103403</c:v>
                </c:pt>
                <c:pt idx="83593">
                  <c:v>0.66813088497525797</c:v>
                </c:pt>
                <c:pt idx="83594">
                  <c:v>0.65265087152669099</c:v>
                </c:pt>
                <c:pt idx="83595">
                  <c:v>3.6442677443451199E-3</c:v>
                </c:pt>
                <c:pt idx="83596">
                  <c:v>1.00791601697041E-2</c:v>
                </c:pt>
                <c:pt idx="83597">
                  <c:v>-6.3706697194935602E-2</c:v>
                </c:pt>
                <c:pt idx="83598">
                  <c:v>-6.8832957087541599E-2</c:v>
                </c:pt>
                <c:pt idx="83599">
                  <c:v>-9.81669062437691E-2</c:v>
                </c:pt>
                <c:pt idx="83600">
                  <c:v>-7.4360699991229601E-2</c:v>
                </c:pt>
                <c:pt idx="83601">
                  <c:v>-6.5278228278703193E-2</c:v>
                </c:pt>
                <c:pt idx="83602">
                  <c:v>-2.83633756624019E-2</c:v>
                </c:pt>
                <c:pt idx="83603">
                  <c:v>-2.2842222993880199E-2</c:v>
                </c:pt>
                <c:pt idx="83604">
                  <c:v>5.8042042594142799E-2</c:v>
                </c:pt>
                <c:pt idx="83605">
                  <c:v>5.4057827147833103E-3</c:v>
                </c:pt>
                <c:pt idx="83606">
                  <c:v>6.35839294216267E-3</c:v>
                </c:pt>
                <c:pt idx="83607">
                  <c:v>-7.2040791520830904E-3</c:v>
                </c:pt>
                <c:pt idx="83608">
                  <c:v>-2.78312662453861E-3</c:v>
                </c:pt>
                <c:pt idx="83609">
                  <c:v>-4.73057524336906E-3</c:v>
                </c:pt>
                <c:pt idx="83610">
                  <c:v>1.29978946464206E-2</c:v>
                </c:pt>
                <c:pt idx="83611">
                  <c:v>3.5281639351837299E-2</c:v>
                </c:pt>
                <c:pt idx="83612">
                  <c:v>4.34965887028715E-2</c:v>
                </c:pt>
                <c:pt idx="83613">
                  <c:v>2.08762289990083E-2</c:v>
                </c:pt>
                <c:pt idx="83614">
                  <c:v>3.6176407453600401E-2</c:v>
                </c:pt>
                <c:pt idx="83615">
                  <c:v>3.5756201489351297E-2</c:v>
                </c:pt>
                <c:pt idx="83616">
                  <c:v>4.1870342877884298E-2</c:v>
                </c:pt>
                <c:pt idx="83617">
                  <c:v>6.8704564989573003E-2</c:v>
                </c:pt>
                <c:pt idx="83618">
                  <c:v>6.5709842437261703E-2</c:v>
                </c:pt>
                <c:pt idx="83619">
                  <c:v>7.4855831502790501E-2</c:v>
                </c:pt>
                <c:pt idx="83620">
                  <c:v>9.3002665502842599E-2</c:v>
                </c:pt>
                <c:pt idx="83621">
                  <c:v>9.1367871534284897E-2</c:v>
                </c:pt>
                <c:pt idx="83622">
                  <c:v>9.7083195479234594E-2</c:v>
                </c:pt>
                <c:pt idx="83623">
                  <c:v>9.4232095520833697E-2</c:v>
                </c:pt>
                <c:pt idx="83624">
                  <c:v>0.11574223957313801</c:v>
                </c:pt>
                <c:pt idx="83625">
                  <c:v>0.10023279116054</c:v>
                </c:pt>
                <c:pt idx="83626">
                  <c:v>0.11182502805370299</c:v>
                </c:pt>
                <c:pt idx="83627">
                  <c:v>5.45903428159508E-2</c:v>
                </c:pt>
                <c:pt idx="83628">
                  <c:v>5.7611470931403903E-2</c:v>
                </c:pt>
                <c:pt idx="83629">
                  <c:v>3.5160287764693002E-2</c:v>
                </c:pt>
                <c:pt idx="83630">
                  <c:v>6.7365204106841894E-2</c:v>
                </c:pt>
                <c:pt idx="83631">
                  <c:v>0.11021400274245401</c:v>
                </c:pt>
                <c:pt idx="83632">
                  <c:v>0.114823347046397</c:v>
                </c:pt>
                <c:pt idx="83633">
                  <c:v>0.114458158515545</c:v>
                </c:pt>
                <c:pt idx="83634">
                  <c:v>0.122806121774301</c:v>
                </c:pt>
                <c:pt idx="83635">
                  <c:v>0.121586221049846</c:v>
                </c:pt>
                <c:pt idx="83636">
                  <c:v>7.83156332025296E-2</c:v>
                </c:pt>
                <c:pt idx="83637">
                  <c:v>7.6177270618122697E-2</c:v>
                </c:pt>
                <c:pt idx="83638">
                  <c:v>0.133545062850942</c:v>
                </c:pt>
                <c:pt idx="83639">
                  <c:v>0.11723957016768501</c:v>
                </c:pt>
                <c:pt idx="83640">
                  <c:v>0.12203699996381499</c:v>
                </c:pt>
                <c:pt idx="83641">
                  <c:v>0.13385181166292601</c:v>
                </c:pt>
                <c:pt idx="83642">
                  <c:v>0.175721214472257</c:v>
                </c:pt>
                <c:pt idx="83643">
                  <c:v>0.187235805622569</c:v>
                </c:pt>
                <c:pt idx="83644">
                  <c:v>0.15809114435070601</c:v>
                </c:pt>
                <c:pt idx="83645">
                  <c:v>0.20292763670143801</c:v>
                </c:pt>
                <c:pt idx="83646">
                  <c:v>0.25050784855653802</c:v>
                </c:pt>
                <c:pt idx="83647">
                  <c:v>0.27914424097660001</c:v>
                </c:pt>
                <c:pt idx="83648">
                  <c:v>0.2623393186081</c:v>
                </c:pt>
                <c:pt idx="83649">
                  <c:v>0.222085850992122</c:v>
                </c:pt>
                <c:pt idx="83650">
                  <c:v>0.33620914683394798</c:v>
                </c:pt>
                <c:pt idx="83651">
                  <c:v>0.32194924127430502</c:v>
                </c:pt>
                <c:pt idx="83652">
                  <c:v>0.35361100051777</c:v>
                </c:pt>
                <c:pt idx="83653">
                  <c:v>0.36134598309823002</c:v>
                </c:pt>
                <c:pt idx="83654">
                  <c:v>0.39336641492330598</c:v>
                </c:pt>
                <c:pt idx="83655">
                  <c:v>0.46559767905808302</c:v>
                </c:pt>
                <c:pt idx="83656">
                  <c:v>0.422277266168744</c:v>
                </c:pt>
                <c:pt idx="83657">
                  <c:v>0.34244581901777799</c:v>
                </c:pt>
                <c:pt idx="83658">
                  <c:v>0.33842529438945301</c:v>
                </c:pt>
                <c:pt idx="83659">
                  <c:v>0.40901944512276101</c:v>
                </c:pt>
                <c:pt idx="83660">
                  <c:v>0.41076907741690699</c:v>
                </c:pt>
                <c:pt idx="83661">
                  <c:v>0.41901649553543202</c:v>
                </c:pt>
                <c:pt idx="83662">
                  <c:v>0.49929903015806598</c:v>
                </c:pt>
                <c:pt idx="83663">
                  <c:v>0.56813300033894598</c:v>
                </c:pt>
                <c:pt idx="83664">
                  <c:v>0.56586541617572605</c:v>
                </c:pt>
                <c:pt idx="83665">
                  <c:v>0.56873703887651095</c:v>
                </c:pt>
                <c:pt idx="83666">
                  <c:v>0.62753596164206704</c:v>
                </c:pt>
                <c:pt idx="83667">
                  <c:v>0.58917123821029704</c:v>
                </c:pt>
                <c:pt idx="83668">
                  <c:v>0.60317102502713704</c:v>
                </c:pt>
                <c:pt idx="83669">
                  <c:v>0.59747969662443301</c:v>
                </c:pt>
                <c:pt idx="83670">
                  <c:v>0.56754838429501697</c:v>
                </c:pt>
                <c:pt idx="83671">
                  <c:v>0.56137611505387297</c:v>
                </c:pt>
                <c:pt idx="83672">
                  <c:v>0.67177688168132399</c:v>
                </c:pt>
                <c:pt idx="83673">
                  <c:v>0.61736241635726496</c:v>
                </c:pt>
                <c:pt idx="83674">
                  <c:v>0.60374476813009104</c:v>
                </c:pt>
                <c:pt idx="83675">
                  <c:v>0.593932047315745</c:v>
                </c:pt>
                <c:pt idx="83676">
                  <c:v>0.64054647597255998</c:v>
                </c:pt>
                <c:pt idx="83677">
                  <c:v>0.65020288555526495</c:v>
                </c:pt>
                <c:pt idx="83678">
                  <c:v>0.63886510065940905</c:v>
                </c:pt>
                <c:pt idx="83679">
                  <c:v>0.65395664322721303</c:v>
                </c:pt>
                <c:pt idx="83680">
                  <c:v>0.77781781421610896</c:v>
                </c:pt>
                <c:pt idx="83681">
                  <c:v>0.79514624488877295</c:v>
                </c:pt>
                <c:pt idx="83682">
                  <c:v>0.64185935814659401</c:v>
                </c:pt>
                <c:pt idx="83683">
                  <c:v>0.57485915671269505</c:v>
                </c:pt>
                <c:pt idx="83684">
                  <c:v>0.56420772366624095</c:v>
                </c:pt>
                <c:pt idx="83685">
                  <c:v>0.60242535578369405</c:v>
                </c:pt>
                <c:pt idx="83686">
                  <c:v>0.71247672893384795</c:v>
                </c:pt>
                <c:pt idx="83687">
                  <c:v>0.72941797137916897</c:v>
                </c:pt>
                <c:pt idx="83688">
                  <c:v>0.73537346506099799</c:v>
                </c:pt>
                <c:pt idx="83689">
                  <c:v>0.72081354194092695</c:v>
                </c:pt>
                <c:pt idx="83690">
                  <c:v>0.73359219319591795</c:v>
                </c:pt>
                <c:pt idx="83691">
                  <c:v>0.73262358089864299</c:v>
                </c:pt>
                <c:pt idx="83692">
                  <c:v>0.90062177693552803</c:v>
                </c:pt>
                <c:pt idx="83693">
                  <c:v>0.87244670896152099</c:v>
                </c:pt>
                <c:pt idx="83694">
                  <c:v>0.92128508008972898</c:v>
                </c:pt>
                <c:pt idx="83695">
                  <c:v>0.99438303930101202</c:v>
                </c:pt>
                <c:pt idx="83696">
                  <c:v>0.99396153421370603</c:v>
                </c:pt>
                <c:pt idx="83697">
                  <c:v>7.2040791520830904E-3</c:v>
                </c:pt>
                <c:pt idx="83698">
                  <c:v>1.30678378209037E-2</c:v>
                </c:pt>
                <c:pt idx="83699">
                  <c:v>1.4258076001723199E-2</c:v>
                </c:pt>
                <c:pt idx="83700">
                  <c:v>1.4745128119713E-2</c:v>
                </c:pt>
                <c:pt idx="83701">
                  <c:v>1.7840193981870402E-2</c:v>
                </c:pt>
                <c:pt idx="83702">
                  <c:v>1.37101195885966E-2</c:v>
                </c:pt>
                <c:pt idx="83703">
                  <c:v>1.65383436642891E-2</c:v>
                </c:pt>
                <c:pt idx="83704">
                  <c:v>1.9612937604129101E-2</c:v>
                </c:pt>
                <c:pt idx="83705">
                  <c:v>-1.6916550171957E-2</c:v>
                </c:pt>
                <c:pt idx="83706">
                  <c:v>-1.9907107650080299E-2</c:v>
                </c:pt>
                <c:pt idx="83707">
                  <c:v>-2.0296739585920799E-2</c:v>
                </c:pt>
                <c:pt idx="83708">
                  <c:v>-2.8235871330958701E-2</c:v>
                </c:pt>
                <c:pt idx="83709">
                  <c:v>-4.9578373333780901E-2</c:v>
                </c:pt>
                <c:pt idx="83710">
                  <c:v>-3.4166381430753297E-2</c:v>
                </c:pt>
                <c:pt idx="83711">
                  <c:v>-3.5496606270493503E-2</c:v>
                </c:pt>
                <c:pt idx="83712">
                  <c:v>7.8391478671757595E-3</c:v>
                </c:pt>
                <c:pt idx="83713">
                  <c:v>1.36654724923646E-2</c:v>
                </c:pt>
                <c:pt idx="83714">
                  <c:v>-1.0541441639239001E-2</c:v>
                </c:pt>
                <c:pt idx="83715">
                  <c:v>-1.1138372328008701E-2</c:v>
                </c:pt>
                <c:pt idx="83716">
                  <c:v>5.2560558970867699E-2</c:v>
                </c:pt>
                <c:pt idx="83717">
                  <c:v>6.0520258628848897E-2</c:v>
                </c:pt>
                <c:pt idx="83718">
                  <c:v>1.55453575436381E-3</c:v>
                </c:pt>
                <c:pt idx="83719">
                  <c:v>6.86259167412162E-3</c:v>
                </c:pt>
                <c:pt idx="83720">
                  <c:v>6.0502835505789002E-3</c:v>
                </c:pt>
                <c:pt idx="83721">
                  <c:v>7.0118834305170604E-3</c:v>
                </c:pt>
                <c:pt idx="83722">
                  <c:v>4.1411942038966903E-3</c:v>
                </c:pt>
                <c:pt idx="83723">
                  <c:v>3.89734963445698E-3</c:v>
                </c:pt>
                <c:pt idx="83724">
                  <c:v>1.06532538407555E-3</c:v>
                </c:pt>
                <c:pt idx="83725">
                  <c:v>1.29262344632827E-2</c:v>
                </c:pt>
                <c:pt idx="83726">
                  <c:v>8.6287975482119902E-3</c:v>
                </c:pt>
                <c:pt idx="83727">
                  <c:v>5.7725344638062098E-3</c:v>
                </c:pt>
                <c:pt idx="83728" formatCode="0.00E+00">
                  <c:v>-7.3064782925746897E-4</c:v>
                </c:pt>
                <c:pt idx="83729">
                  <c:v>9.8506377672740106E-3</c:v>
                </c:pt>
                <c:pt idx="83730">
                  <c:v>6.0793213752405803E-3</c:v>
                </c:pt>
                <c:pt idx="83731">
                  <c:v>7.1339469575426497E-3</c:v>
                </c:pt>
                <c:pt idx="83732" formatCode="0.00E+00">
                  <c:v>2.2237783239020801E-4</c:v>
                </c:pt>
                <c:pt idx="83733">
                  <c:v>-6.78922029637174E-3</c:v>
                </c:pt>
                <c:pt idx="83734">
                  <c:v>-6.6169313844486304E-3</c:v>
                </c:pt>
                <c:pt idx="83735">
                  <c:v>1.22551050472246E-2</c:v>
                </c:pt>
                <c:pt idx="83736">
                  <c:v>7.10036307504169E-3</c:v>
                </c:pt>
                <c:pt idx="83737">
                  <c:v>2.2208234074039199E-2</c:v>
                </c:pt>
                <c:pt idx="83738">
                  <c:v>2.1363860880322799E-2</c:v>
                </c:pt>
                <c:pt idx="83739">
                  <c:v>1.9357698502968999E-2</c:v>
                </c:pt>
                <c:pt idx="83740">
                  <c:v>2.05371899488275E-2</c:v>
                </c:pt>
                <c:pt idx="83741">
                  <c:v>0.172247184741605</c:v>
                </c:pt>
                <c:pt idx="83742">
                  <c:v>0.165639014087161</c:v>
                </c:pt>
                <c:pt idx="83743">
                  <c:v>0.19650358867641901</c:v>
                </c:pt>
                <c:pt idx="83744">
                  <c:v>0.19134101542802801</c:v>
                </c:pt>
                <c:pt idx="83745">
                  <c:v>0.23635880938698001</c:v>
                </c:pt>
                <c:pt idx="83746">
                  <c:v>0.25045635416808798</c:v>
                </c:pt>
                <c:pt idx="83747">
                  <c:v>0.234784066749644</c:v>
                </c:pt>
                <c:pt idx="83748">
                  <c:v>0.217467781801784</c:v>
                </c:pt>
                <c:pt idx="83749">
                  <c:v>0.26733925162325101</c:v>
                </c:pt>
                <c:pt idx="83750">
                  <c:v>0.26273401387443701</c:v>
                </c:pt>
                <c:pt idx="83751">
                  <c:v>0.30947788570090001</c:v>
                </c:pt>
                <c:pt idx="83752">
                  <c:v>0.30432543260547801</c:v>
                </c:pt>
                <c:pt idx="83753">
                  <c:v>0.30014695069653902</c:v>
                </c:pt>
                <c:pt idx="83754">
                  <c:v>0.296741888283651</c:v>
                </c:pt>
                <c:pt idx="83755">
                  <c:v>0.333397322869046</c:v>
                </c:pt>
                <c:pt idx="83756">
                  <c:v>0.31321197263803102</c:v>
                </c:pt>
                <c:pt idx="83757">
                  <c:v>0.33544409839377298</c:v>
                </c:pt>
                <c:pt idx="83758">
                  <c:v>0.31202343903270902</c:v>
                </c:pt>
                <c:pt idx="83759">
                  <c:v>0.44629920808073198</c:v>
                </c:pt>
                <c:pt idx="83760">
                  <c:v>0.41833937728889198</c:v>
                </c:pt>
                <c:pt idx="83761">
                  <c:v>0.429029323545285</c:v>
                </c:pt>
                <c:pt idx="83762">
                  <c:v>0.39107122591353499</c:v>
                </c:pt>
                <c:pt idx="83763">
                  <c:v>0.69849025257901398</c:v>
                </c:pt>
                <c:pt idx="83764">
                  <c:v>0.71202187830963204</c:v>
                </c:pt>
                <c:pt idx="83765">
                  <c:v>0.82823305541038394</c:v>
                </c:pt>
                <c:pt idx="83766">
                  <c:v>0.80643085960434002</c:v>
                </c:pt>
                <c:pt idx="83767">
                  <c:v>0.78069025264623504</c:v>
                </c:pt>
                <c:pt idx="83768">
                  <c:v>0.86308158471752505</c:v>
                </c:pt>
                <c:pt idx="83769">
                  <c:v>0.93022165910852594</c:v>
                </c:pt>
                <c:pt idx="83770">
                  <c:v>-4.2445305212572802E-3</c:v>
                </c:pt>
                <c:pt idx="83771">
                  <c:v>-1.02295023830787E-2</c:v>
                </c:pt>
                <c:pt idx="83772">
                  <c:v>-5.6128497988463498E-3</c:v>
                </c:pt>
                <c:pt idx="83773">
                  <c:v>-9.2122563041181493E-3</c:v>
                </c:pt>
                <c:pt idx="83774">
                  <c:v>8.4085330589885404E-2</c:v>
                </c:pt>
                <c:pt idx="83775">
                  <c:v>-3.8639149134688203E-2</c:v>
                </c:pt>
                <c:pt idx="83776">
                  <c:v>-4.6113211317593897E-2</c:v>
                </c:pt>
                <c:pt idx="83777">
                  <c:v>-6.3497800935258197E-2</c:v>
                </c:pt>
                <c:pt idx="83778">
                  <c:v>-6.3163186179259798E-2</c:v>
                </c:pt>
                <c:pt idx="83779">
                  <c:v>-7.1898814835245697E-2</c:v>
                </c:pt>
                <c:pt idx="83780">
                  <c:v>8.1051791278355406E-2</c:v>
                </c:pt>
                <c:pt idx="83781">
                  <c:v>8.5594200686975402E-2</c:v>
                </c:pt>
                <c:pt idx="83782">
                  <c:v>9.7811807934935199E-2</c:v>
                </c:pt>
                <c:pt idx="83783">
                  <c:v>8.1562318428421099E-2</c:v>
                </c:pt>
                <c:pt idx="83784">
                  <c:v>0.16318828529370799</c:v>
                </c:pt>
                <c:pt idx="83785">
                  <c:v>0.175610558654375</c:v>
                </c:pt>
                <c:pt idx="83786">
                  <c:v>0.26097218665112798</c:v>
                </c:pt>
                <c:pt idx="83787">
                  <c:v>0.258243601675475</c:v>
                </c:pt>
                <c:pt idx="83788">
                  <c:v>0.41224159418476303</c:v>
                </c:pt>
                <c:pt idx="83789">
                  <c:v>0.40327686920016598</c:v>
                </c:pt>
                <c:pt idx="83790">
                  <c:v>0.419464179998224</c:v>
                </c:pt>
                <c:pt idx="83791">
                  <c:v>0.40463351848470402</c:v>
                </c:pt>
                <c:pt idx="83792">
                  <c:v>0.41665352201334399</c:v>
                </c:pt>
                <c:pt idx="83793">
                  <c:v>0.39259965503975303</c:v>
                </c:pt>
                <c:pt idx="83794">
                  <c:v>0.37628249649176798</c:v>
                </c:pt>
                <c:pt idx="83795">
                  <c:v>0.39490408041149899</c:v>
                </c:pt>
                <c:pt idx="83796">
                  <c:v>0.39609376841762001</c:v>
                </c:pt>
                <c:pt idx="83797">
                  <c:v>0.36569512185383102</c:v>
                </c:pt>
                <c:pt idx="83798">
                  <c:v>0.37125610068471099</c:v>
                </c:pt>
                <c:pt idx="83799">
                  <c:v>0.375358991518771</c:v>
                </c:pt>
                <c:pt idx="83800">
                  <c:v>0.423530287952262</c:v>
                </c:pt>
                <c:pt idx="83801">
                  <c:v>0.24017628533589799</c:v>
                </c:pt>
                <c:pt idx="83802">
                  <c:v>0.28893093266335002</c:v>
                </c:pt>
                <c:pt idx="83803">
                  <c:v>0.17785602363465799</c:v>
                </c:pt>
                <c:pt idx="83804">
                  <c:v>0.18638648303545199</c:v>
                </c:pt>
                <c:pt idx="83805">
                  <c:v>0.13547878690225101</c:v>
                </c:pt>
                <c:pt idx="83806">
                  <c:v>0.13852251473757601</c:v>
                </c:pt>
                <c:pt idx="83807">
                  <c:v>0.17596165483003801</c:v>
                </c:pt>
                <c:pt idx="83808">
                  <c:v>9.8442771256156802E-2</c:v>
                </c:pt>
                <c:pt idx="83809">
                  <c:v>0.105787619781943</c:v>
                </c:pt>
                <c:pt idx="83810">
                  <c:v>0.227439175236827</c:v>
                </c:pt>
                <c:pt idx="83811">
                  <c:v>0.27953884638899701</c:v>
                </c:pt>
                <c:pt idx="83812">
                  <c:v>0.14429043838171501</c:v>
                </c:pt>
                <c:pt idx="83813">
                  <c:v>0.14026836676342999</c:v>
                </c:pt>
                <c:pt idx="83814">
                  <c:v>0.237361844068989</c:v>
                </c:pt>
                <c:pt idx="83815">
                  <c:v>0.26443497392771398</c:v>
                </c:pt>
                <c:pt idx="83816">
                  <c:v>0.28636872360598697</c:v>
                </c:pt>
                <c:pt idx="83817">
                  <c:v>0.25172227277745401</c:v>
                </c:pt>
                <c:pt idx="83818">
                  <c:v>0.29515163204980399</c:v>
                </c:pt>
                <c:pt idx="83819">
                  <c:v>0.28363228584387301</c:v>
                </c:pt>
                <c:pt idx="83820">
                  <c:v>0.26603227072949798</c:v>
                </c:pt>
                <c:pt idx="83821">
                  <c:v>0.23060469910478601</c:v>
                </c:pt>
                <c:pt idx="83822">
                  <c:v>0.32520286491269601</c:v>
                </c:pt>
                <c:pt idx="83823">
                  <c:v>0.34521184446362202</c:v>
                </c:pt>
                <c:pt idx="83824">
                  <c:v>0.39413060476626399</c:v>
                </c:pt>
                <c:pt idx="83825">
                  <c:v>0.43043638777181598</c:v>
                </c:pt>
                <c:pt idx="83826">
                  <c:v>0.47902881339877001</c:v>
                </c:pt>
                <c:pt idx="83827">
                  <c:v>0.42718176875786701</c:v>
                </c:pt>
                <c:pt idx="83828">
                  <c:v>0.435084978699391</c:v>
                </c:pt>
                <c:pt idx="83829">
                  <c:v>0.44801536866061797</c:v>
                </c:pt>
                <c:pt idx="83830">
                  <c:v>0.48191098483448502</c:v>
                </c:pt>
                <c:pt idx="83831">
                  <c:v>5.0773179644392199E-3</c:v>
                </c:pt>
                <c:pt idx="83832">
                  <c:v>2.0831604230337999E-2</c:v>
                </c:pt>
                <c:pt idx="83833">
                  <c:v>1.9405586159752599E-2</c:v>
                </c:pt>
                <c:pt idx="83834">
                  <c:v>2.0036123314596199E-2</c:v>
                </c:pt>
                <c:pt idx="83835">
                  <c:v>1.7438008117932301E-2</c:v>
                </c:pt>
                <c:pt idx="83836">
                  <c:v>3.6857242686499897E-2</c:v>
                </c:pt>
                <c:pt idx="83837">
                  <c:v>0.16156367323545301</c:v>
                </c:pt>
                <c:pt idx="83838">
                  <c:v>0.13325783303480301</c:v>
                </c:pt>
                <c:pt idx="83839">
                  <c:v>-3.1285573113395402E-3</c:v>
                </c:pt>
                <c:pt idx="83840">
                  <c:v>-7.5722039411216802E-3</c:v>
                </c:pt>
                <c:pt idx="83841" formatCode="0.00E+00">
                  <c:v>4.6207109055584802E-4</c:v>
                </c:pt>
                <c:pt idx="83842">
                  <c:v>1.6011797118020601E-3</c:v>
                </c:pt>
                <c:pt idx="83843">
                  <c:v>5.2689934643539403E-3</c:v>
                </c:pt>
                <c:pt idx="83844">
                  <c:v>4.9871416515465603E-3</c:v>
                </c:pt>
                <c:pt idx="83845">
                  <c:v>-7.6621262858985004E-2</c:v>
                </c:pt>
                <c:pt idx="83846">
                  <c:v>-4.68619669099756E-2</c:v>
                </c:pt>
                <c:pt idx="83847">
                  <c:v>-4.68357842965565E-2</c:v>
                </c:pt>
                <c:pt idx="83848">
                  <c:v>-4.7252555897679897E-2</c:v>
                </c:pt>
                <c:pt idx="83849" formatCode="0.00E+00">
                  <c:v>9.8153671036182999E-4</c:v>
                </c:pt>
                <c:pt idx="83850">
                  <c:v>-2.8637075786208601E-3</c:v>
                </c:pt>
                <c:pt idx="83851">
                  <c:v>6.0290639699824801E-3</c:v>
                </c:pt>
                <c:pt idx="83852">
                  <c:v>9.1378234116237193E-3</c:v>
                </c:pt>
                <c:pt idx="83853">
                  <c:v>6.8984615574478802E-3</c:v>
                </c:pt>
                <c:pt idx="83854">
                  <c:v>3.4531572027183201E-3</c:v>
                </c:pt>
                <c:pt idx="83855" formatCode="0.00E+00">
                  <c:v>3.5331731448118298E-4</c:v>
                </c:pt>
                <c:pt idx="83856">
                  <c:v>2.8700224471008999E-2</c:v>
                </c:pt>
                <c:pt idx="83857">
                  <c:v>3.3210292968856199E-2</c:v>
                </c:pt>
                <c:pt idx="83858">
                  <c:v>6.3348730831425098E-3</c:v>
                </c:pt>
                <c:pt idx="83859">
                  <c:v>4.4048140517749497E-3</c:v>
                </c:pt>
                <c:pt idx="83860">
                  <c:v>6.1114506072512597E-3</c:v>
                </c:pt>
                <c:pt idx="83861">
                  <c:v>1.5971537217323001E-2</c:v>
                </c:pt>
                <c:pt idx="83862">
                  <c:v>1.1892895427798301E-2</c:v>
                </c:pt>
                <c:pt idx="83863">
                  <c:v>1.0070866444939999E-2</c:v>
                </c:pt>
                <c:pt idx="83864">
                  <c:v>1.1826125779857701E-2</c:v>
                </c:pt>
                <c:pt idx="83865">
                  <c:v>2.6574413447577799E-2</c:v>
                </c:pt>
                <c:pt idx="83866">
                  <c:v>2.8708060618649101E-2</c:v>
                </c:pt>
                <c:pt idx="83867">
                  <c:v>2.0657308187809101E-2</c:v>
                </c:pt>
                <c:pt idx="83868">
                  <c:v>2.8714852711089801E-2</c:v>
                </c:pt>
                <c:pt idx="83869">
                  <c:v>2.6958361135591601E-2</c:v>
                </c:pt>
                <c:pt idx="83870">
                  <c:v>2.3042867756706401E-2</c:v>
                </c:pt>
                <c:pt idx="83871">
                  <c:v>2.6630979596245101E-2</c:v>
                </c:pt>
                <c:pt idx="83872">
                  <c:v>3.4750332745934601E-2</c:v>
                </c:pt>
                <c:pt idx="83873">
                  <c:v>3.60639496336276E-2</c:v>
                </c:pt>
                <c:pt idx="83874">
                  <c:v>3.2321537423077799E-2</c:v>
                </c:pt>
                <c:pt idx="83875">
                  <c:v>3.2203898114981901E-2</c:v>
                </c:pt>
                <c:pt idx="83876">
                  <c:v>6.2374849460280199E-2</c:v>
                </c:pt>
                <c:pt idx="83877">
                  <c:v>5.6219971502516203E-2</c:v>
                </c:pt>
                <c:pt idx="83878">
                  <c:v>6.3649904799517099E-2</c:v>
                </c:pt>
                <c:pt idx="83879">
                  <c:v>6.9538124619120595E-2</c:v>
                </c:pt>
                <c:pt idx="83880">
                  <c:v>0.100929862145459</c:v>
                </c:pt>
                <c:pt idx="83881">
                  <c:v>0.119859240997451</c:v>
                </c:pt>
                <c:pt idx="83882">
                  <c:v>0.10879410985721701</c:v>
                </c:pt>
                <c:pt idx="83883">
                  <c:v>0.101532154420182</c:v>
                </c:pt>
                <c:pt idx="83884">
                  <c:v>0.102403658477652</c:v>
                </c:pt>
                <c:pt idx="83885">
                  <c:v>9.0740822677391794E-2</c:v>
                </c:pt>
                <c:pt idx="83886">
                  <c:v>9.2929462155002501E-2</c:v>
                </c:pt>
                <c:pt idx="83887">
                  <c:v>8.6805622991813394E-2</c:v>
                </c:pt>
                <c:pt idx="83888">
                  <c:v>9.1503940879599593E-2</c:v>
                </c:pt>
                <c:pt idx="83889">
                  <c:v>9.2757424185495804E-2</c:v>
                </c:pt>
                <c:pt idx="83890">
                  <c:v>9.4641992877431802E-2</c:v>
                </c:pt>
                <c:pt idx="83891">
                  <c:v>9.1576774741126604E-2</c:v>
                </c:pt>
                <c:pt idx="83892">
                  <c:v>9.3482353904400697E-2</c:v>
                </c:pt>
                <c:pt idx="83893">
                  <c:v>9.1656846265629505E-2</c:v>
                </c:pt>
                <c:pt idx="83894">
                  <c:v>9.3215787365601793E-2</c:v>
                </c:pt>
                <c:pt idx="83895">
                  <c:v>8.5250252066079293E-2</c:v>
                </c:pt>
                <c:pt idx="83896">
                  <c:v>9.0606777954250303E-2</c:v>
                </c:pt>
                <c:pt idx="83897">
                  <c:v>9.4561484842702104E-2</c:v>
                </c:pt>
                <c:pt idx="83898">
                  <c:v>8.1953344840535999E-2</c:v>
                </c:pt>
                <c:pt idx="83899">
                  <c:v>9.2257930607985303E-2</c:v>
                </c:pt>
                <c:pt idx="83900">
                  <c:v>0.139430109862581</c:v>
                </c:pt>
                <c:pt idx="83901">
                  <c:v>0.14233506138282301</c:v>
                </c:pt>
                <c:pt idx="83902">
                  <c:v>0.11537502525950399</c:v>
                </c:pt>
                <c:pt idx="83903">
                  <c:v>8.2121404972067505E-2</c:v>
                </c:pt>
                <c:pt idx="83904">
                  <c:v>9.9787964781436103E-2</c:v>
                </c:pt>
                <c:pt idx="83905">
                  <c:v>0.14627138866860501</c:v>
                </c:pt>
                <c:pt idx="83906">
                  <c:v>0.14015279657624899</c:v>
                </c:pt>
                <c:pt idx="83907">
                  <c:v>0.25685302684588601</c:v>
                </c:pt>
                <c:pt idx="83908">
                  <c:v>0.25616391994132598</c:v>
                </c:pt>
                <c:pt idx="83909">
                  <c:v>0.244107205702386</c:v>
                </c:pt>
                <c:pt idx="83910">
                  <c:v>0.20848532331976599</c:v>
                </c:pt>
                <c:pt idx="83911">
                  <c:v>0.20529521764889599</c:v>
                </c:pt>
                <c:pt idx="83912">
                  <c:v>0.21557688934070299</c:v>
                </c:pt>
                <c:pt idx="83913">
                  <c:v>0.21748011699678399</c:v>
                </c:pt>
                <c:pt idx="83914">
                  <c:v>0.21924430875336201</c:v>
                </c:pt>
                <c:pt idx="83915">
                  <c:v>0.22986260886396501</c:v>
                </c:pt>
                <c:pt idx="83916">
                  <c:v>6.2993689159745694E-2</c:v>
                </c:pt>
                <c:pt idx="83917">
                  <c:v>0.17509644790359499</c:v>
                </c:pt>
                <c:pt idx="83918">
                  <c:v>9.2570836496540299E-2</c:v>
                </c:pt>
                <c:pt idx="83919">
                  <c:v>0.112076586795867</c:v>
                </c:pt>
                <c:pt idx="83920">
                  <c:v>0.129711552631258</c:v>
                </c:pt>
                <c:pt idx="83921">
                  <c:v>0.13900542908941799</c:v>
                </c:pt>
                <c:pt idx="83922">
                  <c:v>0.118294242760754</c:v>
                </c:pt>
                <c:pt idx="83923">
                  <c:v>0.10856785531086401</c:v>
                </c:pt>
                <c:pt idx="83924">
                  <c:v>0.11213767698756399</c:v>
                </c:pt>
                <c:pt idx="83925">
                  <c:v>0.103715850958935</c:v>
                </c:pt>
                <c:pt idx="83926">
                  <c:v>0.10757969192674199</c:v>
                </c:pt>
                <c:pt idx="83927">
                  <c:v>7.3573593005460999E-2</c:v>
                </c:pt>
                <c:pt idx="83928">
                  <c:v>3.9165573871631797E-2</c:v>
                </c:pt>
                <c:pt idx="83929">
                  <c:v>8.40712192165773E-2</c:v>
                </c:pt>
                <c:pt idx="83930">
                  <c:v>9.0427362876533302E-2</c:v>
                </c:pt>
                <c:pt idx="83931">
                  <c:v>8.53150567640137E-2</c:v>
                </c:pt>
                <c:pt idx="83932">
                  <c:v>0.10534208007205401</c:v>
                </c:pt>
                <c:pt idx="83933">
                  <c:v>7.7715940961113603E-2</c:v>
                </c:pt>
                <c:pt idx="83934">
                  <c:v>8.8309071570935302E-2</c:v>
                </c:pt>
                <c:pt idx="83935">
                  <c:v>0.13384113342589299</c:v>
                </c:pt>
                <c:pt idx="83936">
                  <c:v>0.159213014395159</c:v>
                </c:pt>
                <c:pt idx="83937">
                  <c:v>0.16461955130609501</c:v>
                </c:pt>
                <c:pt idx="83938">
                  <c:v>0.16210155058973499</c:v>
                </c:pt>
                <c:pt idx="83939">
                  <c:v>0.25771155296741</c:v>
                </c:pt>
                <c:pt idx="83940">
                  <c:v>0.245728935759399</c:v>
                </c:pt>
                <c:pt idx="83941">
                  <c:v>-8.6127919018781293E-3</c:v>
                </c:pt>
                <c:pt idx="83942">
                  <c:v>-1.4211293788494299E-2</c:v>
                </c:pt>
                <c:pt idx="83943">
                  <c:v>-5.0248533835381498E-2</c:v>
                </c:pt>
                <c:pt idx="83944">
                  <c:v>-5.1864095592215602E-2</c:v>
                </c:pt>
                <c:pt idx="83945">
                  <c:v>-5.2141655006333998E-2</c:v>
                </c:pt>
                <c:pt idx="83946">
                  <c:v>-5.6660984741123903E-2</c:v>
                </c:pt>
                <c:pt idx="83947">
                  <c:v>-5.4076938098836798E-2</c:v>
                </c:pt>
                <c:pt idx="83948">
                  <c:v>-5.4783409672581197E-2</c:v>
                </c:pt>
                <c:pt idx="83949">
                  <c:v>-1.0120717589643301E-2</c:v>
                </c:pt>
                <c:pt idx="83950">
                  <c:v>-1.70622507963804E-2</c:v>
                </c:pt>
                <c:pt idx="83951">
                  <c:v>-1.39182706773361E-2</c:v>
                </c:pt>
                <c:pt idx="83952">
                  <c:v>-1.3867467928215299E-2</c:v>
                </c:pt>
                <c:pt idx="83953">
                  <c:v>-3.6617006028401199E-2</c:v>
                </c:pt>
                <c:pt idx="83954">
                  <c:v>-4.15977548655284E-2</c:v>
                </c:pt>
                <c:pt idx="83955">
                  <c:v>-2.7183972117426701E-2</c:v>
                </c:pt>
                <c:pt idx="83956">
                  <c:v>-2.8014198372905599E-2</c:v>
                </c:pt>
                <c:pt idx="83957">
                  <c:v>-1.18307979237095E-2</c:v>
                </c:pt>
                <c:pt idx="83958">
                  <c:v>-1.87222241601732E-2</c:v>
                </c:pt>
                <c:pt idx="83959">
                  <c:v>-6.7090015828017796E-2</c:v>
                </c:pt>
                <c:pt idx="83960">
                  <c:v>-6.9720185767443196E-2</c:v>
                </c:pt>
                <c:pt idx="83961">
                  <c:v>1.9367755682408699E-2</c:v>
                </c:pt>
                <c:pt idx="83962">
                  <c:v>1.6631140614531598E-2</c:v>
                </c:pt>
                <c:pt idx="83963">
                  <c:v>-3.2744280766363598E-3</c:v>
                </c:pt>
                <c:pt idx="83964">
                  <c:v>-9.5252374049419497E-2</c:v>
                </c:pt>
                <c:pt idx="83965">
                  <c:v>-6.7522848774749594E-2</c:v>
                </c:pt>
                <c:pt idx="83966">
                  <c:v>-7.5208594444168497E-2</c:v>
                </c:pt>
                <c:pt idx="83967">
                  <c:v>-2.0005874964484201E-2</c:v>
                </c:pt>
                <c:pt idx="83968">
                  <c:v>-1.9717850291073501E-2</c:v>
                </c:pt>
                <c:pt idx="83969">
                  <c:v>-5.1012583691086098E-2</c:v>
                </c:pt>
                <c:pt idx="83970">
                  <c:v>9.2559302551978806E-2</c:v>
                </c:pt>
                <c:pt idx="83971">
                  <c:v>9.4703366207422798E-2</c:v>
                </c:pt>
                <c:pt idx="83972">
                  <c:v>7.7821548357957807E-2</c:v>
                </c:pt>
                <c:pt idx="83973">
                  <c:v>7.8974563250071794E-2</c:v>
                </c:pt>
                <c:pt idx="83974">
                  <c:v>7.7561282878199897E-2</c:v>
                </c:pt>
                <c:pt idx="83975">
                  <c:v>8.1797060054382698E-2</c:v>
                </c:pt>
                <c:pt idx="83976">
                  <c:v>9.5508177529536095E-2</c:v>
                </c:pt>
                <c:pt idx="83977">
                  <c:v>9.88844338899455E-2</c:v>
                </c:pt>
                <c:pt idx="83978">
                  <c:v>9.8776760779833495E-2</c:v>
                </c:pt>
                <c:pt idx="83979">
                  <c:v>0.10776019274389501</c:v>
                </c:pt>
                <c:pt idx="83980">
                  <c:v>7.6193464173450506E-2</c:v>
                </c:pt>
                <c:pt idx="83981">
                  <c:v>5.9702502506513599E-2</c:v>
                </c:pt>
                <c:pt idx="83982">
                  <c:v>7.6993883487188303E-2</c:v>
                </c:pt>
                <c:pt idx="83983">
                  <c:v>7.6993883487188303E-2</c:v>
                </c:pt>
                <c:pt idx="83984">
                  <c:v>8.0929165084710597E-2</c:v>
                </c:pt>
                <c:pt idx="83985">
                  <c:v>8.7353641052536596E-2</c:v>
                </c:pt>
                <c:pt idx="83986">
                  <c:v>3.3676824747940599E-2</c:v>
                </c:pt>
                <c:pt idx="83987">
                  <c:v>3.4046717843560802E-2</c:v>
                </c:pt>
                <c:pt idx="83988">
                  <c:v>3.2764239339072999E-2</c:v>
                </c:pt>
                <c:pt idx="83989">
                  <c:v>3.5009732633513001E-2</c:v>
                </c:pt>
                <c:pt idx="83990">
                  <c:v>1.8457483259364599E-2</c:v>
                </c:pt>
                <c:pt idx="83991">
                  <c:v>2.09062587697901E-2</c:v>
                </c:pt>
                <c:pt idx="83992">
                  <c:v>1.4815727792945E-2</c:v>
                </c:pt>
                <c:pt idx="83993">
                  <c:v>1.96671188750825E-2</c:v>
                </c:pt>
                <c:pt idx="83994">
                  <c:v>1.2867451759593401E-2</c:v>
                </c:pt>
                <c:pt idx="83995">
                  <c:v>3.6890710376686002E-2</c:v>
                </c:pt>
                <c:pt idx="83996">
                  <c:v>3.5429661912557101E-2</c:v>
                </c:pt>
                <c:pt idx="83997">
                  <c:v>3.4991675829784699E-2</c:v>
                </c:pt>
                <c:pt idx="83998">
                  <c:v>3.4794180899256601E-2</c:v>
                </c:pt>
                <c:pt idx="83999">
                  <c:v>5.52628064396882E-2</c:v>
                </c:pt>
                <c:pt idx="84000">
                  <c:v>-5.3403206072672998E-3</c:v>
                </c:pt>
                <c:pt idx="84001">
                  <c:v>-6.6398847155997301E-3</c:v>
                </c:pt>
                <c:pt idx="84002">
                  <c:v>-4.01012235239082E-2</c:v>
                </c:pt>
                <c:pt idx="84003">
                  <c:v>-4.6492241055730202E-2</c:v>
                </c:pt>
                <c:pt idx="84004">
                  <c:v>1.0528266134139899E-3</c:v>
                </c:pt>
                <c:pt idx="84005">
                  <c:v>5.6602205676103898E-3</c:v>
                </c:pt>
                <c:pt idx="84006" formatCode="0.00E+00">
                  <c:v>4.6892395553066397E-4</c:v>
                </c:pt>
                <c:pt idx="84007">
                  <c:v>2.1514951116146002E-3</c:v>
                </c:pt>
                <c:pt idx="84008">
                  <c:v>-1.3434771771783001E-3</c:v>
                </c:pt>
                <c:pt idx="84009">
                  <c:v>-2.76173247632605E-3</c:v>
                </c:pt>
                <c:pt idx="84010">
                  <c:v>-1.03873686880311E-2</c:v>
                </c:pt>
                <c:pt idx="84011">
                  <c:v>-9.04321526828533E-3</c:v>
                </c:pt>
                <c:pt idx="84012">
                  <c:v>-2.0361292411209701E-2</c:v>
                </c:pt>
                <c:pt idx="84013">
                  <c:v>-2.3900725730721901E-2</c:v>
                </c:pt>
                <c:pt idx="84014">
                  <c:v>-2.21618106533625E-2</c:v>
                </c:pt>
                <c:pt idx="84015">
                  <c:v>-1.4466692845744601E-2</c:v>
                </c:pt>
                <c:pt idx="84016">
                  <c:v>-1.12079772084738E-2</c:v>
                </c:pt>
                <c:pt idx="84017">
                  <c:v>-1.16391931331398E-2</c:v>
                </c:pt>
                <c:pt idx="84018">
                  <c:v>-8.8271708450258207E-3</c:v>
                </c:pt>
                <c:pt idx="84019">
                  <c:v>-1.04400704569747E-2</c:v>
                </c:pt>
                <c:pt idx="84020">
                  <c:v>-3.08421523416893E-2</c:v>
                </c:pt>
                <c:pt idx="84021">
                  <c:v>9.4111104828945094E-2</c:v>
                </c:pt>
                <c:pt idx="84022">
                  <c:v>7.0915579804244594E-2</c:v>
                </c:pt>
                <c:pt idx="84023">
                  <c:v>0.103899228532881</c:v>
                </c:pt>
                <c:pt idx="84024">
                  <c:v>0.116548421212397</c:v>
                </c:pt>
                <c:pt idx="84025">
                  <c:v>0.12745199054546799</c:v>
                </c:pt>
                <c:pt idx="84026">
                  <c:v>0.136367711833942</c:v>
                </c:pt>
                <c:pt idx="84027">
                  <c:v>0.228668609596935</c:v>
                </c:pt>
                <c:pt idx="84028">
                  <c:v>0.105953163020926</c:v>
                </c:pt>
                <c:pt idx="84029">
                  <c:v>0.118301605158578</c:v>
                </c:pt>
                <c:pt idx="84030">
                  <c:v>0.14079224798130899</c:v>
                </c:pt>
                <c:pt idx="84031">
                  <c:v>0.155135561317925</c:v>
                </c:pt>
                <c:pt idx="84032">
                  <c:v>0.16446340337476001</c:v>
                </c:pt>
                <c:pt idx="84033">
                  <c:v>0.296290467055703</c:v>
                </c:pt>
                <c:pt idx="84034">
                  <c:v>0.28721659841236002</c:v>
                </c:pt>
                <c:pt idx="84035">
                  <c:v>0.28763656732892601</c:v>
                </c:pt>
                <c:pt idx="84036">
                  <c:v>0.254946807798486</c:v>
                </c:pt>
                <c:pt idx="84037">
                  <c:v>0.30986039166034801</c:v>
                </c:pt>
                <c:pt idx="84038">
                  <c:v>0.30413345568557998</c:v>
                </c:pt>
                <c:pt idx="84039">
                  <c:v>0.33374430468420102</c:v>
                </c:pt>
                <c:pt idx="84040">
                  <c:v>0.26529899859050998</c:v>
                </c:pt>
                <c:pt idx="84041">
                  <c:v>0.35026945783049701</c:v>
                </c:pt>
                <c:pt idx="84042">
                  <c:v>0.29678147762401702</c:v>
                </c:pt>
                <c:pt idx="84043">
                  <c:v>0.42393971662640201</c:v>
                </c:pt>
                <c:pt idx="84044">
                  <c:v>0.39508793349922899</c:v>
                </c:pt>
                <c:pt idx="84045">
                  <c:v>0.48388662213332001</c:v>
                </c:pt>
                <c:pt idx="84046">
                  <c:v>0.56705301809976305</c:v>
                </c:pt>
                <c:pt idx="84047">
                  <c:v>0.56220633767251305</c:v>
                </c:pt>
                <c:pt idx="84048">
                  <c:v>0.36220757207238702</c:v>
                </c:pt>
                <c:pt idx="84049">
                  <c:v>0.38996108969419602</c:v>
                </c:pt>
                <c:pt idx="84050">
                  <c:v>0.52149614015535395</c:v>
                </c:pt>
                <c:pt idx="84051">
                  <c:v>0.54520056203955103</c:v>
                </c:pt>
                <c:pt idx="84052">
                  <c:v>0.21162081305870001</c:v>
                </c:pt>
                <c:pt idx="84053">
                  <c:v>0.25929300797608501</c:v>
                </c:pt>
                <c:pt idx="84054">
                  <c:v>0.242081191507036</c:v>
                </c:pt>
                <c:pt idx="84055">
                  <c:v>0.245621888190865</c:v>
                </c:pt>
                <c:pt idx="84056">
                  <c:v>-6.9610494566856298E-3</c:v>
                </c:pt>
                <c:pt idx="84057">
                  <c:v>-1.7642681670457701E-3</c:v>
                </c:pt>
                <c:pt idx="84058">
                  <c:v>-8.0422547423686305E-3</c:v>
                </c:pt>
                <c:pt idx="84059">
                  <c:v>-7.9855017362380192E-3</c:v>
                </c:pt>
                <c:pt idx="84060">
                  <c:v>-2.8857458287705601E-2</c:v>
                </c:pt>
                <c:pt idx="84061">
                  <c:v>9.15264028983242E-2</c:v>
                </c:pt>
                <c:pt idx="84062">
                  <c:v>0.107827472608287</c:v>
                </c:pt>
                <c:pt idx="84063">
                  <c:v>0.104590978767629</c:v>
                </c:pt>
                <c:pt idx="84064">
                  <c:v>9.6178084452118007E-2</c:v>
                </c:pt>
                <c:pt idx="84065">
                  <c:v>0.19235604287607599</c:v>
                </c:pt>
                <c:pt idx="84066">
                  <c:v>0.197855014283109</c:v>
                </c:pt>
                <c:pt idx="84067">
                  <c:v>0.197855014283109</c:v>
                </c:pt>
                <c:pt idx="84068">
                  <c:v>0.197538967962166</c:v>
                </c:pt>
                <c:pt idx="84069">
                  <c:v>0.19958652627895601</c:v>
                </c:pt>
                <c:pt idx="84070">
                  <c:v>0.19927184318962901</c:v>
                </c:pt>
                <c:pt idx="84071">
                  <c:v>0.21802797281034</c:v>
                </c:pt>
                <c:pt idx="84072">
                  <c:v>0.21461319789052599</c:v>
                </c:pt>
                <c:pt idx="84073">
                  <c:v>0.243644587765664</c:v>
                </c:pt>
                <c:pt idx="84074">
                  <c:v>7.8392917771915094E-2</c:v>
                </c:pt>
                <c:pt idx="84075">
                  <c:v>0.15178982389499299</c:v>
                </c:pt>
                <c:pt idx="84076">
                  <c:v>0.16578679641121799</c:v>
                </c:pt>
                <c:pt idx="84077">
                  <c:v>0.17883296533147799</c:v>
                </c:pt>
                <c:pt idx="84078">
                  <c:v>0.16717315108588601</c:v>
                </c:pt>
                <c:pt idx="84079">
                  <c:v>0.21108771287942399</c:v>
                </c:pt>
                <c:pt idx="84080">
                  <c:v>0.21812597749163601</c:v>
                </c:pt>
                <c:pt idx="84081">
                  <c:v>0.232846677348757</c:v>
                </c:pt>
                <c:pt idx="84082">
                  <c:v>0.23525707650375799</c:v>
                </c:pt>
                <c:pt idx="84083">
                  <c:v>0.29398956988363401</c:v>
                </c:pt>
                <c:pt idx="84084">
                  <c:v>0.30243148629997502</c:v>
                </c:pt>
                <c:pt idx="84085">
                  <c:v>0.30965706519462199</c:v>
                </c:pt>
                <c:pt idx="84086">
                  <c:v>0.31601282073899101</c:v>
                </c:pt>
                <c:pt idx="84087">
                  <c:v>0.44744468570285301</c:v>
                </c:pt>
                <c:pt idx="84088">
                  <c:v>0.3458742432495</c:v>
                </c:pt>
                <c:pt idx="84089">
                  <c:v>0.44473630178721002</c:v>
                </c:pt>
                <c:pt idx="84090">
                  <c:v>0.40269024273248</c:v>
                </c:pt>
                <c:pt idx="84091">
                  <c:v>0.42925295174241301</c:v>
                </c:pt>
                <c:pt idx="84092">
                  <c:v>0.365228215739554</c:v>
                </c:pt>
                <c:pt idx="84093">
                  <c:v>0.69780413637187499</c:v>
                </c:pt>
                <c:pt idx="84094">
                  <c:v>0.66848028377791402</c:v>
                </c:pt>
                <c:pt idx="84095">
                  <c:v>0.71495790793320602</c:v>
                </c:pt>
                <c:pt idx="84096">
                  <c:v>0.70876518016974199</c:v>
                </c:pt>
                <c:pt idx="84097">
                  <c:v>0.70783742389344795</c:v>
                </c:pt>
                <c:pt idx="84098">
                  <c:v>0.72076531875621797</c:v>
                </c:pt>
                <c:pt idx="84099">
                  <c:v>0.74332881789268301</c:v>
                </c:pt>
                <c:pt idx="84100">
                  <c:v>0.71814739502814495</c:v>
                </c:pt>
                <c:pt idx="84101">
                  <c:v>0.78855979764649298</c:v>
                </c:pt>
                <c:pt idx="84102">
                  <c:v>0.80806641992144002</c:v>
                </c:pt>
                <c:pt idx="84103">
                  <c:v>0.84530692753928904</c:v>
                </c:pt>
                <c:pt idx="84104">
                  <c:v>0.82426473884296503</c:v>
                </c:pt>
                <c:pt idx="84105">
                  <c:v>0.87663809174559304</c:v>
                </c:pt>
                <c:pt idx="84106">
                  <c:v>0.90701270797857803</c:v>
                </c:pt>
                <c:pt idx="84107">
                  <c:v>0.93291307669869505</c:v>
                </c:pt>
                <c:pt idx="84108">
                  <c:v>0.93847951249232797</c:v>
                </c:pt>
                <c:pt idx="84109">
                  <c:v>0.95392614236450701</c:v>
                </c:pt>
                <c:pt idx="84110">
                  <c:v>0.94424514029159601</c:v>
                </c:pt>
                <c:pt idx="84111">
                  <c:v>0.944043177934064</c:v>
                </c:pt>
                <c:pt idx="84112">
                  <c:v>4.3762830164664202E-3</c:v>
                </c:pt>
                <c:pt idx="84113">
                  <c:v>1.0578128005124201E-2</c:v>
                </c:pt>
                <c:pt idx="84114">
                  <c:v>3.9651818310137898E-3</c:v>
                </c:pt>
                <c:pt idx="84115">
                  <c:v>6.6182104371539296E-3</c:v>
                </c:pt>
                <c:pt idx="84116">
                  <c:v>6.4782281058348703E-3</c:v>
                </c:pt>
                <c:pt idx="84117">
                  <c:v>8.3628514069171694E-3</c:v>
                </c:pt>
                <c:pt idx="84118">
                  <c:v>7.2935029368921198E-3</c:v>
                </c:pt>
                <c:pt idx="84119">
                  <c:v>7.9022829116799295E-3</c:v>
                </c:pt>
                <c:pt idx="84120">
                  <c:v>9.2511458686117508E-3</c:v>
                </c:pt>
                <c:pt idx="84121">
                  <c:v>9.7138561702776408E-3</c:v>
                </c:pt>
                <c:pt idx="84122">
                  <c:v>1.0259349722262501E-2</c:v>
                </c:pt>
                <c:pt idx="84123">
                  <c:v>0.13693477938604101</c:v>
                </c:pt>
                <c:pt idx="84124">
                  <c:v>7.2396935507601503E-3</c:v>
                </c:pt>
                <c:pt idx="84125">
                  <c:v>2.1876533102276299E-3</c:v>
                </c:pt>
                <c:pt idx="84126">
                  <c:v>9.0383179037509791E-3</c:v>
                </c:pt>
                <c:pt idx="84127" formatCode="0.00E+00">
                  <c:v>4.6709189493609999E-4</c:v>
                </c:pt>
                <c:pt idx="84128">
                  <c:v>-4.9231853243203397E-3</c:v>
                </c:pt>
                <c:pt idx="84129">
                  <c:v>-4.6991979923767203E-3</c:v>
                </c:pt>
                <c:pt idx="84130">
                  <c:v>-1.28137183830046E-3</c:v>
                </c:pt>
                <c:pt idx="84131">
                  <c:v>-3.5722423664296503E-2</c:v>
                </c:pt>
                <c:pt idx="84132">
                  <c:v>0.100461404674812</c:v>
                </c:pt>
                <c:pt idx="84133">
                  <c:v>0.100486820049416</c:v>
                </c:pt>
                <c:pt idx="84134">
                  <c:v>0.12489160626486299</c:v>
                </c:pt>
                <c:pt idx="84135">
                  <c:v>0.123451628085683</c:v>
                </c:pt>
                <c:pt idx="84136">
                  <c:v>0.13911916677663799</c:v>
                </c:pt>
                <c:pt idx="84137">
                  <c:v>0.136688931427387</c:v>
                </c:pt>
                <c:pt idx="84138">
                  <c:v>0.14413359347788501</c:v>
                </c:pt>
                <c:pt idx="84139">
                  <c:v>0.15479254308757401</c:v>
                </c:pt>
                <c:pt idx="84140">
                  <c:v>0.24916080237605501</c:v>
                </c:pt>
                <c:pt idx="84141">
                  <c:v>0.242755522594547</c:v>
                </c:pt>
                <c:pt idx="84142">
                  <c:v>0.255047813272958</c:v>
                </c:pt>
                <c:pt idx="84143">
                  <c:v>0.17357115189859801</c:v>
                </c:pt>
                <c:pt idx="84144">
                  <c:v>0.175459337724341</c:v>
                </c:pt>
                <c:pt idx="84145">
                  <c:v>0.20068821436443299</c:v>
                </c:pt>
                <c:pt idx="84146">
                  <c:v>0.15535033167826201</c:v>
                </c:pt>
                <c:pt idx="84147">
                  <c:v>0.16450217820556401</c:v>
                </c:pt>
                <c:pt idx="84148">
                  <c:v>0.14035621068941201</c:v>
                </c:pt>
                <c:pt idx="84149">
                  <c:v>0.14572163715039099</c:v>
                </c:pt>
                <c:pt idx="84150">
                  <c:v>0.178886660445537</c:v>
                </c:pt>
                <c:pt idx="84151">
                  <c:v>0.16043779324816701</c:v>
                </c:pt>
                <c:pt idx="84152">
                  <c:v>0.193006206515383</c:v>
                </c:pt>
                <c:pt idx="84153">
                  <c:v>0.19313748851850501</c:v>
                </c:pt>
                <c:pt idx="84154">
                  <c:v>0.195438218087884</c:v>
                </c:pt>
                <c:pt idx="84155">
                  <c:v>0.21425903039817101</c:v>
                </c:pt>
                <c:pt idx="84156">
                  <c:v>0.35717372978150302</c:v>
                </c:pt>
                <c:pt idx="84157">
                  <c:v>0.136250719201301</c:v>
                </c:pt>
                <c:pt idx="84158">
                  <c:v>0.20158513709451301</c:v>
                </c:pt>
                <c:pt idx="84159">
                  <c:v>0.16982809477522201</c:v>
                </c:pt>
                <c:pt idx="84160">
                  <c:v>0.17723314601568199</c:v>
                </c:pt>
                <c:pt idx="84161">
                  <c:v>0.170794469702992</c:v>
                </c:pt>
                <c:pt idx="84162">
                  <c:v>0.217375724456526</c:v>
                </c:pt>
                <c:pt idx="84163">
                  <c:v>0.24139332204358499</c:v>
                </c:pt>
                <c:pt idx="84164">
                  <c:v>0.25561111912560402</c:v>
                </c:pt>
                <c:pt idx="84165">
                  <c:v>0.27172515269323999</c:v>
                </c:pt>
                <c:pt idx="84166">
                  <c:v>0.280158118052803</c:v>
                </c:pt>
                <c:pt idx="84167">
                  <c:v>0.28426272181679202</c:v>
                </c:pt>
                <c:pt idx="84168">
                  <c:v>0.29187888859515199</c:v>
                </c:pt>
                <c:pt idx="84169">
                  <c:v>-3.5243704792537502E-2</c:v>
                </c:pt>
                <c:pt idx="84170">
                  <c:v>-4.1868580983317603E-2</c:v>
                </c:pt>
                <c:pt idx="84171">
                  <c:v>-3.5100325980041903E-2</c:v>
                </c:pt>
                <c:pt idx="84172">
                  <c:v>-4.03450446734583E-2</c:v>
                </c:pt>
                <c:pt idx="84173">
                  <c:v>-2.6532407421918602E-2</c:v>
                </c:pt>
                <c:pt idx="84174">
                  <c:v>-2.8718435949562901E-2</c:v>
                </c:pt>
                <c:pt idx="84175">
                  <c:v>-3.09522861173316E-3</c:v>
                </c:pt>
                <c:pt idx="84176">
                  <c:v>-8.4367215653300392E-3</c:v>
                </c:pt>
                <c:pt idx="84177">
                  <c:v>-8.5177114662058299E-3</c:v>
                </c:pt>
                <c:pt idx="84178">
                  <c:v>-1.29774832028999E-2</c:v>
                </c:pt>
                <c:pt idx="84179">
                  <c:v>1.7608732664162699E-3</c:v>
                </c:pt>
                <c:pt idx="84180">
                  <c:v>-1.84941709679375E-3</c:v>
                </c:pt>
                <c:pt idx="84181">
                  <c:v>-9.7360936219845692E-3</c:v>
                </c:pt>
                <c:pt idx="84182">
                  <c:v>-1.38229328653645E-2</c:v>
                </c:pt>
                <c:pt idx="84183">
                  <c:v>-4.0868872823918096E-3</c:v>
                </c:pt>
                <c:pt idx="84184">
                  <c:v>-9.28447718141312E-3</c:v>
                </c:pt>
                <c:pt idx="84185">
                  <c:v>7.5752672262583403E-3</c:v>
                </c:pt>
                <c:pt idx="84186">
                  <c:v>7.5752672262583403E-3</c:v>
                </c:pt>
                <c:pt idx="84187">
                  <c:v>2.3157009589302301E-2</c:v>
                </c:pt>
                <c:pt idx="84188">
                  <c:v>1.7527745510163801E-2</c:v>
                </c:pt>
                <c:pt idx="84189">
                  <c:v>3.5345117387653502E-2</c:v>
                </c:pt>
                <c:pt idx="84190">
                  <c:v>1.50121864340837E-2</c:v>
                </c:pt>
                <c:pt idx="84191">
                  <c:v>4.2010883131595497E-2</c:v>
                </c:pt>
                <c:pt idx="84192">
                  <c:v>3.1402901953968297E-2</c:v>
                </c:pt>
                <c:pt idx="84193">
                  <c:v>3.4276273436831803E-2</c:v>
                </c:pt>
                <c:pt idx="84194">
                  <c:v>2.9304642173398E-2</c:v>
                </c:pt>
                <c:pt idx="84195">
                  <c:v>4.4937390377559998E-2</c:v>
                </c:pt>
                <c:pt idx="84196">
                  <c:v>7.0106799546791804E-2</c:v>
                </c:pt>
                <c:pt idx="84197">
                  <c:v>7.53983700028939E-2</c:v>
                </c:pt>
                <c:pt idx="84198">
                  <c:v>6.6643204165401704E-2</c:v>
                </c:pt>
                <c:pt idx="84199">
                  <c:v>2.3833225417538399E-2</c:v>
                </c:pt>
                <c:pt idx="84200">
                  <c:v>2.3199182127976802E-2</c:v>
                </c:pt>
                <c:pt idx="84201">
                  <c:v>2.6950141251057699E-2</c:v>
                </c:pt>
                <c:pt idx="84202">
                  <c:v>2.6547764973479299E-2</c:v>
                </c:pt>
                <c:pt idx="84203">
                  <c:v>2.1134422590115901E-2</c:v>
                </c:pt>
                <c:pt idx="84204">
                  <c:v>1.0528266134139899E-3</c:v>
                </c:pt>
                <c:pt idx="84205">
                  <c:v>-4.8149564884918299E-3</c:v>
                </c:pt>
                <c:pt idx="84206">
                  <c:v>1.12051494950748E-3</c:v>
                </c:pt>
                <c:pt idx="84207">
                  <c:v>1.2890872651503101E-3</c:v>
                </c:pt>
                <c:pt idx="84208">
                  <c:v>8.79685572938004E-3</c:v>
                </c:pt>
                <c:pt idx="84209">
                  <c:v>1.1472453668454501E-2</c:v>
                </c:pt>
                <c:pt idx="84210">
                  <c:v>8.1309982210588903E-3</c:v>
                </c:pt>
                <c:pt idx="84211">
                  <c:v>9.8762928155195998E-3</c:v>
                </c:pt>
                <c:pt idx="84212">
                  <c:v>-3.3312328748500798E-2</c:v>
                </c:pt>
                <c:pt idx="84213">
                  <c:v>-3.7028083595051102E-2</c:v>
                </c:pt>
                <c:pt idx="84214">
                  <c:v>8.5505215692529505E-3</c:v>
                </c:pt>
                <c:pt idx="84215">
                  <c:v>5.8656927385911601E-3</c:v>
                </c:pt>
                <c:pt idx="84216">
                  <c:v>4.6018474167919196E-3</c:v>
                </c:pt>
                <c:pt idx="84217">
                  <c:v>5.35455440905519E-3</c:v>
                </c:pt>
                <c:pt idx="84218">
                  <c:v>3.5357989868438598E-3</c:v>
                </c:pt>
                <c:pt idx="84219">
                  <c:v>-1.5735184012576699E-2</c:v>
                </c:pt>
                <c:pt idx="84220">
                  <c:v>-1.39580756300723E-2</c:v>
                </c:pt>
                <c:pt idx="84221">
                  <c:v>-1.58991039810845E-2</c:v>
                </c:pt>
                <c:pt idx="84222">
                  <c:v>7.2875960880143406E-2</c:v>
                </c:pt>
                <c:pt idx="84223">
                  <c:v>4.9748226643224001E-2</c:v>
                </c:pt>
                <c:pt idx="84224">
                  <c:v>4.979773863288E-2</c:v>
                </c:pt>
                <c:pt idx="84225">
                  <c:v>9.6056871568728594E-2</c:v>
                </c:pt>
                <c:pt idx="84226">
                  <c:v>9.8284787866971701E-2</c:v>
                </c:pt>
                <c:pt idx="84227">
                  <c:v>0.100187762697583</c:v>
                </c:pt>
                <c:pt idx="84228">
                  <c:v>2.97815946647399E-2</c:v>
                </c:pt>
                <c:pt idx="84229">
                  <c:v>3.5070860750672202E-3</c:v>
                </c:pt>
                <c:pt idx="84230">
                  <c:v>7.9831694358433805E-2</c:v>
                </c:pt>
                <c:pt idx="84231">
                  <c:v>5.4371598069852402E-2</c:v>
                </c:pt>
                <c:pt idx="84232">
                  <c:v>9.47992597474729E-2</c:v>
                </c:pt>
                <c:pt idx="84233">
                  <c:v>9.2935520872055893E-2</c:v>
                </c:pt>
                <c:pt idx="84234">
                  <c:v>9.6712924461985705E-2</c:v>
                </c:pt>
                <c:pt idx="84235">
                  <c:v>9.9339363744420206E-2</c:v>
                </c:pt>
                <c:pt idx="84236">
                  <c:v>0.134393089464484</c:v>
                </c:pt>
                <c:pt idx="84237">
                  <c:v>0.12844199069305701</c:v>
                </c:pt>
                <c:pt idx="84238">
                  <c:v>0.134393089464484</c:v>
                </c:pt>
                <c:pt idx="84239">
                  <c:v>0.12844199069305701</c:v>
                </c:pt>
                <c:pt idx="84240">
                  <c:v>0.125424893613687</c:v>
                </c:pt>
                <c:pt idx="84241">
                  <c:v>0.13402697417729001</c:v>
                </c:pt>
                <c:pt idx="84242">
                  <c:v>0.14200547966931801</c:v>
                </c:pt>
                <c:pt idx="84243">
                  <c:v>0.1465998974928</c:v>
                </c:pt>
                <c:pt idx="84244">
                  <c:v>0.21988897291180401</c:v>
                </c:pt>
                <c:pt idx="84245">
                  <c:v>0.147460558258698</c:v>
                </c:pt>
                <c:pt idx="84246">
                  <c:v>0.149729861754309</c:v>
                </c:pt>
                <c:pt idx="84247">
                  <c:v>0.15942052687133901</c:v>
                </c:pt>
                <c:pt idx="84248">
                  <c:v>0.156578816646778</c:v>
                </c:pt>
                <c:pt idx="84249">
                  <c:v>0.16651961449498501</c:v>
                </c:pt>
                <c:pt idx="84250">
                  <c:v>0.158203729584383</c:v>
                </c:pt>
                <c:pt idx="84251">
                  <c:v>-1.6723593595853101E-2</c:v>
                </c:pt>
                <c:pt idx="84252">
                  <c:v>9.0966338525115802E-3</c:v>
                </c:pt>
                <c:pt idx="84253" formatCode="0.00E+00">
                  <c:v>3.49176113769056E-4</c:v>
                </c:pt>
                <c:pt idx="84254">
                  <c:v>-1.6177673656076999E-3</c:v>
                </c:pt>
                <c:pt idx="84255">
                  <c:v>-1.14975578898213E-2</c:v>
                </c:pt>
                <c:pt idx="84256">
                  <c:v>-7.71006758815828E-3</c:v>
                </c:pt>
                <c:pt idx="84257">
                  <c:v>-9.7152904904018698E-3</c:v>
                </c:pt>
                <c:pt idx="84258">
                  <c:v>-9.5263419918312203E-3</c:v>
                </c:pt>
                <c:pt idx="84259">
                  <c:v>-1.92944519861721E-2</c:v>
                </c:pt>
                <c:pt idx="84260">
                  <c:v>-1.8457263313028799E-2</c:v>
                </c:pt>
                <c:pt idx="84261">
                  <c:v>-2.1201024009144899E-2</c:v>
                </c:pt>
                <c:pt idx="84262">
                  <c:v>-1.5513768102774101E-2</c:v>
                </c:pt>
                <c:pt idx="84263">
                  <c:v>-2.6136336440899299E-2</c:v>
                </c:pt>
                <c:pt idx="84264">
                  <c:v>-2.6134012907730701E-2</c:v>
                </c:pt>
                <c:pt idx="84265">
                  <c:v>-2.62048895100928E-2</c:v>
                </c:pt>
                <c:pt idx="84266">
                  <c:v>-2.1381641523955799E-2</c:v>
                </c:pt>
                <c:pt idx="84267">
                  <c:v>-4.6329072146384896E-3</c:v>
                </c:pt>
                <c:pt idx="84268">
                  <c:v>-9.2401313879335503E-3</c:v>
                </c:pt>
                <c:pt idx="84269">
                  <c:v>-3.57645469113521E-3</c:v>
                </c:pt>
                <c:pt idx="84270">
                  <c:v>-1.19902397088722E-3</c:v>
                </c:pt>
                <c:pt idx="84271">
                  <c:v>1.1982200387989899E-3</c:v>
                </c:pt>
                <c:pt idx="84272" formatCode="0.00E+00">
                  <c:v>5.4714837116009996E-4</c:v>
                </c:pt>
                <c:pt idx="84273">
                  <c:v>2.1844377111623898E-3</c:v>
                </c:pt>
                <c:pt idx="84274" formatCode="0.00E+00">
                  <c:v>9.5867398053117698E-5</c:v>
                </c:pt>
                <c:pt idx="84275">
                  <c:v>7.4929123237428199E-3</c:v>
                </c:pt>
                <c:pt idx="84276">
                  <c:v>2.7728481703141999E-3</c:v>
                </c:pt>
                <c:pt idx="84277">
                  <c:v>8.7089800932163008E-3</c:v>
                </c:pt>
                <c:pt idx="84278">
                  <c:v>2.97707474796293E-3</c:v>
                </c:pt>
                <c:pt idx="84279">
                  <c:v>5.9654357634598698E-2</c:v>
                </c:pt>
                <c:pt idx="84280">
                  <c:v>-5.2844844337935203E-2</c:v>
                </c:pt>
                <c:pt idx="84281">
                  <c:v>0.105435799438944</c:v>
                </c:pt>
                <c:pt idx="84282">
                  <c:v>-7.4435744976921701E-3</c:v>
                </c:pt>
                <c:pt idx="84283">
                  <c:v>-2.2468162986044502E-3</c:v>
                </c:pt>
                <c:pt idx="84284">
                  <c:v>-8.5772815249949199E-3</c:v>
                </c:pt>
                <c:pt idx="84285">
                  <c:v>-9.1418115543142608E-3</c:v>
                </c:pt>
                <c:pt idx="84286">
                  <c:v>-1.15086966757449E-2</c:v>
                </c:pt>
                <c:pt idx="84287">
                  <c:v>-1.7226951092496001E-2</c:v>
                </c:pt>
                <c:pt idx="84288">
                  <c:v>-2.8070498495585201E-2</c:v>
                </c:pt>
                <c:pt idx="84289">
                  <c:v>0.14112817716282899</c:v>
                </c:pt>
                <c:pt idx="84290">
                  <c:v>0.14382884190332099</c:v>
                </c:pt>
                <c:pt idx="84291">
                  <c:v>0.18702750998843201</c:v>
                </c:pt>
                <c:pt idx="84292">
                  <c:v>0.16451019903408901</c:v>
                </c:pt>
                <c:pt idx="84293">
                  <c:v>0.190658234922224</c:v>
                </c:pt>
                <c:pt idx="84294">
                  <c:v>0.18785320327532501</c:v>
                </c:pt>
                <c:pt idx="84295">
                  <c:v>0.19988629495857901</c:v>
                </c:pt>
                <c:pt idx="84296">
                  <c:v>0.18306998990069201</c:v>
                </c:pt>
                <c:pt idx="84297">
                  <c:v>0.290942585282574</c:v>
                </c:pt>
                <c:pt idx="84298">
                  <c:v>0.27041860683610203</c:v>
                </c:pt>
                <c:pt idx="84299">
                  <c:v>0.266052866878975</c:v>
                </c:pt>
                <c:pt idx="84300">
                  <c:v>0.25599600954830698</c:v>
                </c:pt>
                <c:pt idx="84301">
                  <c:v>0.28185897075384198</c:v>
                </c:pt>
                <c:pt idx="84302">
                  <c:v>0.27003215788620699</c:v>
                </c:pt>
                <c:pt idx="84303">
                  <c:v>0.29505160459572</c:v>
                </c:pt>
                <c:pt idx="84304">
                  <c:v>0.26834961077555097</c:v>
                </c:pt>
                <c:pt idx="84305">
                  <c:v>0.29074236540013898</c:v>
                </c:pt>
                <c:pt idx="84306">
                  <c:v>0.31633711942529702</c:v>
                </c:pt>
                <c:pt idx="84307">
                  <c:v>0.37265607515390498</c:v>
                </c:pt>
                <c:pt idx="84308">
                  <c:v>0.37306411597228001</c:v>
                </c:pt>
                <c:pt idx="84309">
                  <c:v>0.39047599091006102</c:v>
                </c:pt>
                <c:pt idx="84310">
                  <c:v>0.41396295633108698</c:v>
                </c:pt>
                <c:pt idx="84311">
                  <c:v>0.439974027681522</c:v>
                </c:pt>
                <c:pt idx="84312">
                  <c:v>0.47389765347018997</c:v>
                </c:pt>
                <c:pt idx="84313">
                  <c:v>0.60040368278429401</c:v>
                </c:pt>
                <c:pt idx="84314">
                  <c:v>0.64373302679162203</c:v>
                </c:pt>
                <c:pt idx="84315">
                  <c:v>0.67477718147923205</c:v>
                </c:pt>
                <c:pt idx="84316">
                  <c:v>0.67043606127907696</c:v>
                </c:pt>
                <c:pt idx="84317">
                  <c:v>0.69564008481311201</c:v>
                </c:pt>
                <c:pt idx="84318">
                  <c:v>0.43987817442962701</c:v>
                </c:pt>
                <c:pt idx="84319">
                  <c:v>0.43466757897480202</c:v>
                </c:pt>
                <c:pt idx="84320">
                  <c:v>0.29397445419433099</c:v>
                </c:pt>
                <c:pt idx="84321">
                  <c:v>0.30818908360779401</c:v>
                </c:pt>
                <c:pt idx="84322">
                  <c:v>0.275630442796655</c:v>
                </c:pt>
                <c:pt idx="84323">
                  <c:v>0.28787370826061498</c:v>
                </c:pt>
                <c:pt idx="84324">
                  <c:v>0.18788317551779499</c:v>
                </c:pt>
                <c:pt idx="84325">
                  <c:v>0.19880220630725901</c:v>
                </c:pt>
                <c:pt idx="84326">
                  <c:v>0.22944570270647499</c:v>
                </c:pt>
                <c:pt idx="84327">
                  <c:v>0.21985166533374401</c:v>
                </c:pt>
                <c:pt idx="84328">
                  <c:v>-7.7633860989625401E-3</c:v>
                </c:pt>
                <c:pt idx="84329">
                  <c:v>-4.57813593340539E-3</c:v>
                </c:pt>
                <c:pt idx="84330">
                  <c:v>-5.6750717818991802E-3</c:v>
                </c:pt>
                <c:pt idx="84331">
                  <c:v>-2.9278669062815501E-3</c:v>
                </c:pt>
                <c:pt idx="84332">
                  <c:v>-5.68432884667613E-3</c:v>
                </c:pt>
                <c:pt idx="84333">
                  <c:v>-5.68537789297707E-3</c:v>
                </c:pt>
                <c:pt idx="84334">
                  <c:v>-8.6886579870359901E-3</c:v>
                </c:pt>
                <c:pt idx="84335">
                  <c:v>-4.9583340540379998E-3</c:v>
                </c:pt>
                <c:pt idx="84336">
                  <c:v>1.30054678184321E-2</c:v>
                </c:pt>
                <c:pt idx="84337">
                  <c:v>1.39088378327365E-2</c:v>
                </c:pt>
                <c:pt idx="84338">
                  <c:v>8.6437630816877907E-3</c:v>
                </c:pt>
                <c:pt idx="84339">
                  <c:v>2.45831785478298E-2</c:v>
                </c:pt>
                <c:pt idx="84340">
                  <c:v>2.0493733954713302E-2</c:v>
                </c:pt>
                <c:pt idx="84341">
                  <c:v>3.5329799893969803E-2</c:v>
                </c:pt>
                <c:pt idx="84342">
                  <c:v>3.6345736190716398E-2</c:v>
                </c:pt>
                <c:pt idx="84343">
                  <c:v>5.0958015737065897E-2</c:v>
                </c:pt>
                <c:pt idx="84344">
                  <c:v>4.8936196170966798E-2</c:v>
                </c:pt>
                <c:pt idx="84345">
                  <c:v>7.0754506660629796E-2</c:v>
                </c:pt>
                <c:pt idx="84346">
                  <c:v>6.2965224808882503E-2</c:v>
                </c:pt>
                <c:pt idx="84347">
                  <c:v>7.1250358454393703E-2</c:v>
                </c:pt>
                <c:pt idx="84348">
                  <c:v>7.1957606627556001E-2</c:v>
                </c:pt>
                <c:pt idx="84349">
                  <c:v>8.6368999753741099E-2</c:v>
                </c:pt>
                <c:pt idx="84350">
                  <c:v>8.6962677966413798E-2</c:v>
                </c:pt>
                <c:pt idx="84351">
                  <c:v>0.104285198331804</c:v>
                </c:pt>
                <c:pt idx="84352">
                  <c:v>9.7774779232732506E-2</c:v>
                </c:pt>
                <c:pt idx="84353">
                  <c:v>0.111621490813214</c:v>
                </c:pt>
                <c:pt idx="84354">
                  <c:v>3.8514599205018797E-2</c:v>
                </c:pt>
                <c:pt idx="84355">
                  <c:v>4.6567828970698298E-2</c:v>
                </c:pt>
                <c:pt idx="84356">
                  <c:v>4.2257095863938103E-2</c:v>
                </c:pt>
                <c:pt idx="84357">
                  <c:v>5.7914680495203298E-2</c:v>
                </c:pt>
                <c:pt idx="84358">
                  <c:v>-6.1244217403867401E-2</c:v>
                </c:pt>
                <c:pt idx="84359">
                  <c:v>-7.6764809074051796E-2</c:v>
                </c:pt>
                <c:pt idx="84360">
                  <c:v>-7.1973275994881597E-2</c:v>
                </c:pt>
                <c:pt idx="84361">
                  <c:v>-9.3798696525627598E-2</c:v>
                </c:pt>
                <c:pt idx="84362">
                  <c:v>-7.9883076896727995E-2</c:v>
                </c:pt>
                <c:pt idx="84363">
                  <c:v>-7.3656877001140694E-2</c:v>
                </c:pt>
                <c:pt idx="84364">
                  <c:v>-6.9630018383597794E-2</c:v>
                </c:pt>
                <c:pt idx="84365">
                  <c:v>-6.1150361936580501E-2</c:v>
                </c:pt>
                <c:pt idx="84366">
                  <c:v>-2.9746139563286301E-2</c:v>
                </c:pt>
                <c:pt idx="84367">
                  <c:v>-9.0377334345540697E-2</c:v>
                </c:pt>
                <c:pt idx="84368">
                  <c:v>-4.7486035473995802E-3</c:v>
                </c:pt>
                <c:pt idx="84369">
                  <c:v>-2.3946480119061399E-2</c:v>
                </c:pt>
                <c:pt idx="84370">
                  <c:v>2.1485320092995999E-2</c:v>
                </c:pt>
                <c:pt idx="84371">
                  <c:v>-4.16729339514798E-2</c:v>
                </c:pt>
                <c:pt idx="84372">
                  <c:v>2.5239337643861701E-2</c:v>
                </c:pt>
                <c:pt idx="84373">
                  <c:v>2.2980726725079399E-2</c:v>
                </c:pt>
                <c:pt idx="84374">
                  <c:v>7.8995061756800405E-2</c:v>
                </c:pt>
                <c:pt idx="84375">
                  <c:v>2.93317261719447E-2</c:v>
                </c:pt>
                <c:pt idx="84376">
                  <c:v>3.20727598264458E-2</c:v>
                </c:pt>
                <c:pt idx="84377">
                  <c:v>2.3589475043638199E-2</c:v>
                </c:pt>
                <c:pt idx="84378">
                  <c:v>1.65308976890212E-2</c:v>
                </c:pt>
                <c:pt idx="84379">
                  <c:v>-0.12641339002479701</c:v>
                </c:pt>
                <c:pt idx="84380">
                  <c:v>-9.9008929977383503E-2</c:v>
                </c:pt>
                <c:pt idx="84381">
                  <c:v>-0.159422312942649</c:v>
                </c:pt>
                <c:pt idx="84382">
                  <c:v>-0.10834021246825901</c:v>
                </c:pt>
                <c:pt idx="84383">
                  <c:v>3.7855312582188898E-3</c:v>
                </c:pt>
                <c:pt idx="84384">
                  <c:v>-1.7501300164348599E-3</c:v>
                </c:pt>
                <c:pt idx="84385">
                  <c:v>5.4717676316233801E-3</c:v>
                </c:pt>
                <c:pt idx="84386">
                  <c:v>2.8634030220837602E-3</c:v>
                </c:pt>
                <c:pt idx="84387">
                  <c:v>0.15222275804565299</c:v>
                </c:pt>
                <c:pt idx="84388">
                  <c:v>0.136296102379</c:v>
                </c:pt>
                <c:pt idx="84389">
                  <c:v>0.14548851484841399</c:v>
                </c:pt>
                <c:pt idx="84390">
                  <c:v>4.2554593803543199E-2</c:v>
                </c:pt>
                <c:pt idx="84391">
                  <c:v>4.3336310027251197E-2</c:v>
                </c:pt>
                <c:pt idx="84392">
                  <c:v>3.7353498630702898E-2</c:v>
                </c:pt>
                <c:pt idx="84393">
                  <c:v>0.104629255998024</c:v>
                </c:pt>
                <c:pt idx="84394">
                  <c:v>0.114688206750516</c:v>
                </c:pt>
                <c:pt idx="84395">
                  <c:v>0.21040095903224501</c:v>
                </c:pt>
                <c:pt idx="84396">
                  <c:v>5.7121852424311302E-2</c:v>
                </c:pt>
                <c:pt idx="84397">
                  <c:v>9.7667335818651196E-2</c:v>
                </c:pt>
                <c:pt idx="84398">
                  <c:v>2.4936053247445401E-2</c:v>
                </c:pt>
                <c:pt idx="84399">
                  <c:v>5.1091734744029102E-2</c:v>
                </c:pt>
                <c:pt idx="84400">
                  <c:v>5.4614900594924798E-2</c:v>
                </c:pt>
                <c:pt idx="84401">
                  <c:v>4.90780527112539E-2</c:v>
                </c:pt>
                <c:pt idx="84402">
                  <c:v>5.1587089761681901E-2</c:v>
                </c:pt>
                <c:pt idx="84403">
                  <c:v>6.8593156865480703E-2</c:v>
                </c:pt>
                <c:pt idx="84404">
                  <c:v>7.3529198796045095E-2</c:v>
                </c:pt>
                <c:pt idx="84405">
                  <c:v>6.8206210144486898E-2</c:v>
                </c:pt>
                <c:pt idx="84406">
                  <c:v>6.9012123038105694E-2</c:v>
                </c:pt>
                <c:pt idx="84407">
                  <c:v>0.13814624771594999</c:v>
                </c:pt>
                <c:pt idx="84408">
                  <c:v>-2.7035286548229901E-2</c:v>
                </c:pt>
                <c:pt idx="84409">
                  <c:v>-3.5450069263805097E-2</c:v>
                </c:pt>
                <c:pt idx="84410">
                  <c:v>-6.8026943634690903E-2</c:v>
                </c:pt>
                <c:pt idx="84411">
                  <c:v>0.142399230446349</c:v>
                </c:pt>
                <c:pt idx="84412">
                  <c:v>7.6891246949535299E-3</c:v>
                </c:pt>
                <c:pt idx="84413">
                  <c:v>1.45673396462087E-2</c:v>
                </c:pt>
                <c:pt idx="84414">
                  <c:v>-2.4726020031904598E-2</c:v>
                </c:pt>
                <c:pt idx="84415">
                  <c:v>-1.3485157225493399E-2</c:v>
                </c:pt>
                <c:pt idx="84416">
                  <c:v>8.0119613156699396E-3</c:v>
                </c:pt>
                <c:pt idx="84417">
                  <c:v>7.3453195406741598E-2</c:v>
                </c:pt>
                <c:pt idx="84418">
                  <c:v>9.2101680492700594E-2</c:v>
                </c:pt>
                <c:pt idx="84419">
                  <c:v>0.139928998754623</c:v>
                </c:pt>
                <c:pt idx="84420">
                  <c:v>0.13707576502476401</c:v>
                </c:pt>
                <c:pt idx="84421">
                  <c:v>0.14074269220642099</c:v>
                </c:pt>
                <c:pt idx="84422">
                  <c:v>0.152290881419997</c:v>
                </c:pt>
                <c:pt idx="84423">
                  <c:v>0.223315900088317</c:v>
                </c:pt>
                <c:pt idx="84424">
                  <c:v>0.19441641733348</c:v>
                </c:pt>
                <c:pt idx="84425">
                  <c:v>0.23882217792500299</c:v>
                </c:pt>
                <c:pt idx="84426">
                  <c:v>0.30428481654296502</c:v>
                </c:pt>
                <c:pt idx="84427">
                  <c:v>0.25117338750732299</c:v>
                </c:pt>
                <c:pt idx="84428">
                  <c:v>0.22521514882431301</c:v>
                </c:pt>
                <c:pt idx="84429">
                  <c:v>0.23176077569600301</c:v>
                </c:pt>
                <c:pt idx="84430">
                  <c:v>0.19523731514950099</c:v>
                </c:pt>
                <c:pt idx="84431">
                  <c:v>0.18435989375536899</c:v>
                </c:pt>
                <c:pt idx="84432">
                  <c:v>6.95358031764437E-3</c:v>
                </c:pt>
                <c:pt idx="84433">
                  <c:v>1.3357708242132101E-3</c:v>
                </c:pt>
                <c:pt idx="84434">
                  <c:v>2.40967527045055E-3</c:v>
                </c:pt>
                <c:pt idx="84435">
                  <c:v>-7.1769565941941496E-3</c:v>
                </c:pt>
                <c:pt idx="84436">
                  <c:v>-3.6725598339533102E-3</c:v>
                </c:pt>
                <c:pt idx="84437">
                  <c:v>-1.9518402316079399E-2</c:v>
                </c:pt>
                <c:pt idx="84438">
                  <c:v>-1.6583873333224398E-2</c:v>
                </c:pt>
                <c:pt idx="84439">
                  <c:v>-2.7065259961426499E-2</c:v>
                </c:pt>
                <c:pt idx="84440">
                  <c:v>-2.67001279688601E-2</c:v>
                </c:pt>
                <c:pt idx="84441">
                  <c:v>-4.8685284450101701E-2</c:v>
                </c:pt>
                <c:pt idx="84442">
                  <c:v>-8.1048330939113594E-2</c:v>
                </c:pt>
                <c:pt idx="84443">
                  <c:v>-6.1919497659668803E-2</c:v>
                </c:pt>
                <c:pt idx="84444">
                  <c:v>-8.6037771726649101E-2</c:v>
                </c:pt>
                <c:pt idx="84445">
                  <c:v>-7.6263709335713206E-2</c:v>
                </c:pt>
                <c:pt idx="84446">
                  <c:v>-7.6986123723511601E-2</c:v>
                </c:pt>
                <c:pt idx="84447">
                  <c:v>-8.2115954706098504E-2</c:v>
                </c:pt>
                <c:pt idx="84448">
                  <c:v>-0.104909300196806</c:v>
                </c:pt>
                <c:pt idx="84449">
                  <c:v>-6.9395014168687194E-2</c:v>
                </c:pt>
                <c:pt idx="84450">
                  <c:v>-7.5964656432184002E-2</c:v>
                </c:pt>
                <c:pt idx="84451">
                  <c:v>-0.160273821934419</c:v>
                </c:pt>
                <c:pt idx="84452">
                  <c:v>-0.16093436922778001</c:v>
                </c:pt>
                <c:pt idx="84453">
                  <c:v>-0.19894410987055</c:v>
                </c:pt>
                <c:pt idx="84454">
                  <c:v>-0.20143166179173499</c:v>
                </c:pt>
                <c:pt idx="84455">
                  <c:v>-0.19737166554441099</c:v>
                </c:pt>
                <c:pt idx="84456">
                  <c:v>-0.19214390002207099</c:v>
                </c:pt>
                <c:pt idx="84457">
                  <c:v>-0.204977175157632</c:v>
                </c:pt>
                <c:pt idx="84458">
                  <c:v>-0.20365850024697599</c:v>
                </c:pt>
                <c:pt idx="84459">
                  <c:v>-0.20278021199899501</c:v>
                </c:pt>
                <c:pt idx="84460">
                  <c:v>-0.22168754534037799</c:v>
                </c:pt>
                <c:pt idx="84461">
                  <c:v>-0.24732503467317599</c:v>
                </c:pt>
                <c:pt idx="84462">
                  <c:v>-0.25122995561349698</c:v>
                </c:pt>
                <c:pt idx="84463">
                  <c:v>-0.25494834492563601</c:v>
                </c:pt>
                <c:pt idx="84464">
                  <c:v>-0.22978340133314301</c:v>
                </c:pt>
                <c:pt idx="84465">
                  <c:v>-0.230304781436978</c:v>
                </c:pt>
                <c:pt idx="84466">
                  <c:v>-0.232828276048716</c:v>
                </c:pt>
                <c:pt idx="84467">
                  <c:v>-0.23220079590086501</c:v>
                </c:pt>
                <c:pt idx="84468">
                  <c:v>-0.224464012167714</c:v>
                </c:pt>
                <c:pt idx="84469">
                  <c:v>3.5323967181535E-2</c:v>
                </c:pt>
                <c:pt idx="84470">
                  <c:v>4.09869348184577E-2</c:v>
                </c:pt>
                <c:pt idx="84471">
                  <c:v>6.7080703689936794E-2</c:v>
                </c:pt>
                <c:pt idx="84472">
                  <c:v>6.8702106655144493E-2</c:v>
                </c:pt>
                <c:pt idx="84473">
                  <c:v>-8.2568431402627596E-3</c:v>
                </c:pt>
                <c:pt idx="84474">
                  <c:v>-1.5771270346215099E-2</c:v>
                </c:pt>
                <c:pt idx="84475">
                  <c:v>-1.11755483303896E-2</c:v>
                </c:pt>
                <c:pt idx="84476">
                  <c:v>-5.9458770876408204E-3</c:v>
                </c:pt>
                <c:pt idx="84477">
                  <c:v>1.19406201824807E-2</c:v>
                </c:pt>
                <c:pt idx="84478">
                  <c:v>1.5190482594116201E-2</c:v>
                </c:pt>
                <c:pt idx="84479">
                  <c:v>1.9342726947517E-2</c:v>
                </c:pt>
                <c:pt idx="84480">
                  <c:v>1.57524973824705E-2</c:v>
                </c:pt>
                <c:pt idx="84481">
                  <c:v>4.3291320995106901E-2</c:v>
                </c:pt>
                <c:pt idx="84482">
                  <c:v>1.6558848108386402E-2</c:v>
                </c:pt>
                <c:pt idx="84483">
                  <c:v>8.4020095201348705E-2</c:v>
                </c:pt>
                <c:pt idx="84484">
                  <c:v>7.3837572879788593E-2</c:v>
                </c:pt>
                <c:pt idx="84485">
                  <c:v>0.104399557338067</c:v>
                </c:pt>
                <c:pt idx="84486">
                  <c:v>0.14564298741064899</c:v>
                </c:pt>
                <c:pt idx="84487">
                  <c:v>0.169441245152197</c:v>
                </c:pt>
                <c:pt idx="84488">
                  <c:v>7.34764553371762E-2</c:v>
                </c:pt>
                <c:pt idx="84489">
                  <c:v>7.7972981044492906E-2</c:v>
                </c:pt>
                <c:pt idx="84490">
                  <c:v>7.1386160914371694E-2</c:v>
                </c:pt>
                <c:pt idx="84491">
                  <c:v>7.7729721274772498E-2</c:v>
                </c:pt>
                <c:pt idx="84492">
                  <c:v>-3.3416673670874003E-2</c:v>
                </c:pt>
                <c:pt idx="84493">
                  <c:v>0.10282873924052</c:v>
                </c:pt>
                <c:pt idx="84494">
                  <c:v>7.0522041405265403E-3</c:v>
                </c:pt>
                <c:pt idx="84495">
                  <c:v>7.7062748756249105E-2</c:v>
                </c:pt>
                <c:pt idx="84496">
                  <c:v>9.2741227495179906E-2</c:v>
                </c:pt>
                <c:pt idx="84497">
                  <c:v>0.172376294652899</c:v>
                </c:pt>
                <c:pt idx="84498">
                  <c:v>0.17615408690117501</c:v>
                </c:pt>
                <c:pt idx="84499">
                  <c:v>0.17687313780654201</c:v>
                </c:pt>
                <c:pt idx="84500">
                  <c:v>0.16428729073245499</c:v>
                </c:pt>
                <c:pt idx="84501">
                  <c:v>0.18254110527171699</c:v>
                </c:pt>
                <c:pt idx="84502">
                  <c:v>0.18135807132713899</c:v>
                </c:pt>
                <c:pt idx="84503">
                  <c:v>0.183072366948625</c:v>
                </c:pt>
                <c:pt idx="84504">
                  <c:v>-1.03507165665566E-2</c:v>
                </c:pt>
                <c:pt idx="84505">
                  <c:v>-5.6510082213847498E-3</c:v>
                </c:pt>
                <c:pt idx="84506">
                  <c:v>-1.2147700763111601E-2</c:v>
                </c:pt>
                <c:pt idx="84507">
                  <c:v>-1.7482446024145299E-2</c:v>
                </c:pt>
                <c:pt idx="84508">
                  <c:v>-2.2629227141447199E-2</c:v>
                </c:pt>
                <c:pt idx="84509">
                  <c:v>-2.5772067083026502E-2</c:v>
                </c:pt>
                <c:pt idx="84510">
                  <c:v>-5.7447092483392699E-2</c:v>
                </c:pt>
                <c:pt idx="84511">
                  <c:v>-6.0650233092813997E-2</c:v>
                </c:pt>
                <c:pt idx="84512">
                  <c:v>-6.1875164325689402E-2</c:v>
                </c:pt>
                <c:pt idx="84513">
                  <c:v>-6.1372105279386503E-2</c:v>
                </c:pt>
                <c:pt idx="84514">
                  <c:v>-6.6783230168328198E-2</c:v>
                </c:pt>
                <c:pt idx="84515">
                  <c:v>-1.9480722753124801E-2</c:v>
                </c:pt>
                <c:pt idx="84516">
                  <c:v>-2.4732562172980799E-2</c:v>
                </c:pt>
                <c:pt idx="84517">
                  <c:v>-2.3215056654873799E-2</c:v>
                </c:pt>
                <c:pt idx="84518">
                  <c:v>-3.1360557210192402E-2</c:v>
                </c:pt>
                <c:pt idx="84519">
                  <c:v>-3.0180845865373101E-2</c:v>
                </c:pt>
                <c:pt idx="84520">
                  <c:v>-3.7219815161553899E-2</c:v>
                </c:pt>
                <c:pt idx="84521">
                  <c:v>3.6839317716990099E-3</c:v>
                </c:pt>
                <c:pt idx="84522">
                  <c:v>-2.30624194287654E-3</c:v>
                </c:pt>
                <c:pt idx="84523">
                  <c:v>-3.44089521189112E-2</c:v>
                </c:pt>
                <c:pt idx="84524">
                  <c:v>-3.8701404015314099E-2</c:v>
                </c:pt>
                <c:pt idx="84525">
                  <c:v>-3.8401677506818097E-2</c:v>
                </c:pt>
                <c:pt idx="84526">
                  <c:v>-4.50096365290375E-2</c:v>
                </c:pt>
                <c:pt idx="84527">
                  <c:v>-3.9655818251176297E-2</c:v>
                </c:pt>
                <c:pt idx="84528">
                  <c:v>-4.9824943993012898E-2</c:v>
                </c:pt>
                <c:pt idx="84529">
                  <c:v>-6.2246020154086397E-3</c:v>
                </c:pt>
                <c:pt idx="84530">
                  <c:v>-4.3233964303386899E-2</c:v>
                </c:pt>
                <c:pt idx="84531">
                  <c:v>-4.0179067591614201E-2</c:v>
                </c:pt>
                <c:pt idx="84532">
                  <c:v>-5.6180062355379402E-2</c:v>
                </c:pt>
                <c:pt idx="84533">
                  <c:v>-5.1811787294750999E-2</c:v>
                </c:pt>
                <c:pt idx="84534">
                  <c:v>-5.9948331762952098E-2</c:v>
                </c:pt>
                <c:pt idx="84535">
                  <c:v>-5.8652769319070798E-2</c:v>
                </c:pt>
                <c:pt idx="84536">
                  <c:v>-6.17242019475958E-2</c:v>
                </c:pt>
                <c:pt idx="84537">
                  <c:v>-5.2624203715298599E-2</c:v>
                </c:pt>
                <c:pt idx="84538">
                  <c:v>-5.1082278133787802E-2</c:v>
                </c:pt>
                <c:pt idx="84539">
                  <c:v>1.28976211068188E-2</c:v>
                </c:pt>
                <c:pt idx="84540">
                  <c:v>-3.2616934258127499E-2</c:v>
                </c:pt>
                <c:pt idx="84541">
                  <c:v>-1.7177088412129601E-2</c:v>
                </c:pt>
                <c:pt idx="84542">
                  <c:v>-2.6715188646964899E-2</c:v>
                </c:pt>
                <c:pt idx="84543">
                  <c:v>-2.8553975869241601E-2</c:v>
                </c:pt>
                <c:pt idx="84544">
                  <c:v>-4.1623834481992299E-2</c:v>
                </c:pt>
                <c:pt idx="84545">
                  <c:v>-3.5630446526495101E-2</c:v>
                </c:pt>
                <c:pt idx="84546">
                  <c:v>-6.9171318380641E-2</c:v>
                </c:pt>
                <c:pt idx="84547">
                  <c:v>-6.4161990900823002E-2</c:v>
                </c:pt>
                <c:pt idx="84548">
                  <c:v>-6.6595667258815494E-2</c:v>
                </c:pt>
                <c:pt idx="84549">
                  <c:v>-6.3799103904364302E-2</c:v>
                </c:pt>
                <c:pt idx="84550">
                  <c:v>-6.82024357747541E-2</c:v>
                </c:pt>
                <c:pt idx="84551">
                  <c:v>-5.8326391970621803E-2</c:v>
                </c:pt>
                <c:pt idx="84552">
                  <c:v>-5.9329759579029799E-2</c:v>
                </c:pt>
                <c:pt idx="84553">
                  <c:v>-5.6770334902815599E-2</c:v>
                </c:pt>
                <c:pt idx="84554">
                  <c:v>-6.2131481719610498E-2</c:v>
                </c:pt>
                <c:pt idx="84555">
                  <c:v>-4.1390442507554998E-2</c:v>
                </c:pt>
                <c:pt idx="84556">
                  <c:v>-5.3006566060099701E-2</c:v>
                </c:pt>
                <c:pt idx="84557">
                  <c:v>-5.0446771351014601E-2</c:v>
                </c:pt>
                <c:pt idx="84558">
                  <c:v>-5.3646009949667998E-2</c:v>
                </c:pt>
                <c:pt idx="84559">
                  <c:v>-5.1686907669602697E-2</c:v>
                </c:pt>
                <c:pt idx="84560">
                  <c:v>-4.4082284665850797E-2</c:v>
                </c:pt>
                <c:pt idx="84561">
                  <c:v>-3.6670004021137403E-2</c:v>
                </c:pt>
                <c:pt idx="84562">
                  <c:v>-0.143433485286105</c:v>
                </c:pt>
                <c:pt idx="84563">
                  <c:v>-0.13850956721865801</c:v>
                </c:pt>
                <c:pt idx="84564">
                  <c:v>-0.13922076463636299</c:v>
                </c:pt>
                <c:pt idx="84565">
                  <c:v>-0.147367441068146</c:v>
                </c:pt>
                <c:pt idx="84566">
                  <c:v>-0.20974601359323999</c:v>
                </c:pt>
                <c:pt idx="84567">
                  <c:v>-0.22574745019546599</c:v>
                </c:pt>
                <c:pt idx="84568">
                  <c:v>-0.23160404066472301</c:v>
                </c:pt>
                <c:pt idx="84569">
                  <c:v>-0.20654547398991099</c:v>
                </c:pt>
                <c:pt idx="84570">
                  <c:v>-0.49709763464409801</c:v>
                </c:pt>
                <c:pt idx="84571">
                  <c:v>-0.50615615704050099</c:v>
                </c:pt>
                <c:pt idx="84572">
                  <c:v>4.0968246351338701E-2</c:v>
                </c:pt>
                <c:pt idx="84573">
                  <c:v>3.7760765906099801E-2</c:v>
                </c:pt>
                <c:pt idx="84574">
                  <c:v>5.3401067229799697E-2</c:v>
                </c:pt>
                <c:pt idx="84575">
                  <c:v>4.5053122728297298E-2</c:v>
                </c:pt>
                <c:pt idx="84576">
                  <c:v>4.6330448055664303E-2</c:v>
                </c:pt>
                <c:pt idx="84577">
                  <c:v>4.5621042215693297E-2</c:v>
                </c:pt>
                <c:pt idx="84578">
                  <c:v>4.0692873944358103E-2</c:v>
                </c:pt>
                <c:pt idx="84579">
                  <c:v>2.53911207877963E-2</c:v>
                </c:pt>
                <c:pt idx="84580">
                  <c:v>3.4996729961540997E-2</c:v>
                </c:pt>
                <c:pt idx="84581">
                  <c:v>4.3991614979503801E-3</c:v>
                </c:pt>
                <c:pt idx="84582">
                  <c:v>6.9622063655769796E-3</c:v>
                </c:pt>
                <c:pt idx="84583">
                  <c:v>4.8250347458122997E-3</c:v>
                </c:pt>
                <c:pt idx="84584">
                  <c:v>2.15288713395069E-2</c:v>
                </c:pt>
                <c:pt idx="84585">
                  <c:v>1.9886336170518801E-2</c:v>
                </c:pt>
                <c:pt idx="84586">
                  <c:v>2.5938289849668901E-2</c:v>
                </c:pt>
                <c:pt idx="84587">
                  <c:v>3.15341460875182E-2</c:v>
                </c:pt>
                <c:pt idx="84588">
                  <c:v>0.102662695008229</c:v>
                </c:pt>
                <c:pt idx="84589">
                  <c:v>0.10110367609614999</c:v>
                </c:pt>
                <c:pt idx="84590">
                  <c:v>0.10827988932045</c:v>
                </c:pt>
                <c:pt idx="84591">
                  <c:v>0.122049128599589</c:v>
                </c:pt>
                <c:pt idx="84592">
                  <c:v>0.114911148357249</c:v>
                </c:pt>
                <c:pt idx="84593">
                  <c:v>9.2213224130799104E-2</c:v>
                </c:pt>
                <c:pt idx="84594">
                  <c:v>0.100373505484565</c:v>
                </c:pt>
                <c:pt idx="84595">
                  <c:v>-0.13688059225328</c:v>
                </c:pt>
                <c:pt idx="84596">
                  <c:v>-0.136501470849304</c:v>
                </c:pt>
                <c:pt idx="84597">
                  <c:v>-0.148778900331894</c:v>
                </c:pt>
                <c:pt idx="84598">
                  <c:v>-0.101144940026812</c:v>
                </c:pt>
                <c:pt idx="84599">
                  <c:v>-0.105990868531574</c:v>
                </c:pt>
                <c:pt idx="84600">
                  <c:v>-0.12041185759902701</c:v>
                </c:pt>
                <c:pt idx="84601">
                  <c:v>-0.11842563077219601</c:v>
                </c:pt>
                <c:pt idx="84602">
                  <c:v>-0.125073130297888</c:v>
                </c:pt>
                <c:pt idx="84603">
                  <c:v>-0.143429886750019</c:v>
                </c:pt>
                <c:pt idx="84604">
                  <c:v>-0.133271938444878</c:v>
                </c:pt>
                <c:pt idx="84605">
                  <c:v>-0.137331385871621</c:v>
                </c:pt>
                <c:pt idx="84606">
                  <c:v>-0.11455130977496999</c:v>
                </c:pt>
                <c:pt idx="84607">
                  <c:v>-0.13430158554309099</c:v>
                </c:pt>
                <c:pt idx="84608">
                  <c:v>-8.1402288491768393E-2</c:v>
                </c:pt>
                <c:pt idx="84609">
                  <c:v>-0.100149023376942</c:v>
                </c:pt>
                <c:pt idx="84610">
                  <c:v>-0.106144340121316</c:v>
                </c:pt>
                <c:pt idx="84611">
                  <c:v>-0.12777381090093401</c:v>
                </c:pt>
                <c:pt idx="84612">
                  <c:v>-0.12710241178089501</c:v>
                </c:pt>
                <c:pt idx="84613">
                  <c:v>-0.12777381090093401</c:v>
                </c:pt>
                <c:pt idx="84614">
                  <c:v>-1.9162305713381799E-2</c:v>
                </c:pt>
                <c:pt idx="84615">
                  <c:v>-2.1136763331071701E-2</c:v>
                </c:pt>
                <c:pt idx="84616">
                  <c:v>-2.1361517964553801E-2</c:v>
                </c:pt>
                <c:pt idx="84617">
                  <c:v>-2.1467309492891402E-2</c:v>
                </c:pt>
                <c:pt idx="84618">
                  <c:v>0.143428399656685</c:v>
                </c:pt>
                <c:pt idx="84619">
                  <c:v>0.13765722583527301</c:v>
                </c:pt>
                <c:pt idx="84620">
                  <c:v>0.138536130099945</c:v>
                </c:pt>
                <c:pt idx="84621">
                  <c:v>0.13055031565028399</c:v>
                </c:pt>
                <c:pt idx="84622">
                  <c:v>0.14815765260451699</c:v>
                </c:pt>
                <c:pt idx="84623">
                  <c:v>0.121827591332053</c:v>
                </c:pt>
                <c:pt idx="84624">
                  <c:v>0.121021881725144</c:v>
                </c:pt>
                <c:pt idx="84625">
                  <c:v>0.106004108196082</c:v>
                </c:pt>
                <c:pt idx="84626">
                  <c:v>0.11288137709153501</c:v>
                </c:pt>
                <c:pt idx="84627">
                  <c:v>0.117744020572114</c:v>
                </c:pt>
                <c:pt idx="84628">
                  <c:v>0.34175257236045598</c:v>
                </c:pt>
                <c:pt idx="84629">
                  <c:v>0.36747045541338602</c:v>
                </c:pt>
                <c:pt idx="84630">
                  <c:v>0.34309609672457198</c:v>
                </c:pt>
                <c:pt idx="84631">
                  <c:v>0.35498278017970197</c:v>
                </c:pt>
                <c:pt idx="84632">
                  <c:v>0.39632378187548201</c:v>
                </c:pt>
                <c:pt idx="84633">
                  <c:v>0.45915143713942203</c:v>
                </c:pt>
                <c:pt idx="84634">
                  <c:v>0.49172005907970801</c:v>
                </c:pt>
                <c:pt idx="84635">
                  <c:v>0.51330369340586601</c:v>
                </c:pt>
                <c:pt idx="84636">
                  <c:v>0.42759206967209401</c:v>
                </c:pt>
                <c:pt idx="84637">
                  <c:v>0.44767236360365498</c:v>
                </c:pt>
                <c:pt idx="84638">
                  <c:v>0.44567394647223901</c:v>
                </c:pt>
                <c:pt idx="84639">
                  <c:v>0.43700678419473399</c:v>
                </c:pt>
                <c:pt idx="84640">
                  <c:v>0.46270264923524701</c:v>
                </c:pt>
                <c:pt idx="84641">
                  <c:v>0.43391435994711702</c:v>
                </c:pt>
                <c:pt idx="84642">
                  <c:v>0.40542246581373698</c:v>
                </c:pt>
                <c:pt idx="84643">
                  <c:v>0.41448914408072302</c:v>
                </c:pt>
                <c:pt idx="84644">
                  <c:v>0.59468274183689096</c:v>
                </c:pt>
                <c:pt idx="84645">
                  <c:v>0.588770363494723</c:v>
                </c:pt>
                <c:pt idx="84646">
                  <c:v>0.51236301843526399</c:v>
                </c:pt>
                <c:pt idx="84647">
                  <c:v>0.54438022182396195</c:v>
                </c:pt>
                <c:pt idx="84648">
                  <c:v>0.54010540193263001</c:v>
                </c:pt>
                <c:pt idx="84649">
                  <c:v>0.536874494122629</c:v>
                </c:pt>
                <c:pt idx="84650">
                  <c:v>0.54391291547669196</c:v>
                </c:pt>
                <c:pt idx="84651">
                  <c:v>1.0528266134139899E-3</c:v>
                </c:pt>
                <c:pt idx="84652">
                  <c:v>-4.9705748386832298E-3</c:v>
                </c:pt>
                <c:pt idx="84653" formatCode="0.00E+00">
                  <c:v>-8.0948980741979404E-4</c:v>
                </c:pt>
                <c:pt idx="84654">
                  <c:v>3.9651127161803804E-3</c:v>
                </c:pt>
                <c:pt idx="84655">
                  <c:v>1.2613889660852E-2</c:v>
                </c:pt>
                <c:pt idx="84656">
                  <c:v>-8.7336416401454897E-2</c:v>
                </c:pt>
                <c:pt idx="84657">
                  <c:v>-9.2179072317384703E-2</c:v>
                </c:pt>
                <c:pt idx="84658">
                  <c:v>-0.22150120746156399</c:v>
                </c:pt>
                <c:pt idx="84659">
                  <c:v>-0.167525169885717</c:v>
                </c:pt>
                <c:pt idx="84660">
                  <c:v>-0.19098885917051101</c:v>
                </c:pt>
                <c:pt idx="84661">
                  <c:v>-0.20644520428623001</c:v>
                </c:pt>
                <c:pt idx="84662">
                  <c:v>-0.222377651316011</c:v>
                </c:pt>
                <c:pt idx="84663">
                  <c:v>-0.19448972624344299</c:v>
                </c:pt>
                <c:pt idx="84664">
                  <c:v>-0.239996752490888</c:v>
                </c:pt>
                <c:pt idx="84665">
                  <c:v>-0.23453613211391799</c:v>
                </c:pt>
                <c:pt idx="84666">
                  <c:v>-0.31820087552590398</c:v>
                </c:pt>
                <c:pt idx="84667">
                  <c:v>-0.307474846501963</c:v>
                </c:pt>
                <c:pt idx="84668">
                  <c:v>-0.31624099529628102</c:v>
                </c:pt>
                <c:pt idx="84669">
                  <c:v>-0.297103841868606</c:v>
                </c:pt>
                <c:pt idx="84670">
                  <c:v>-0.310103695816902</c:v>
                </c:pt>
                <c:pt idx="84671">
                  <c:v>-0.27394331608449402</c:v>
                </c:pt>
                <c:pt idx="84672">
                  <c:v>-0.31351525419479198</c:v>
                </c:pt>
                <c:pt idx="84673">
                  <c:v>-0.31565591719050701</c:v>
                </c:pt>
                <c:pt idx="84674">
                  <c:v>-0.30712471669442898</c:v>
                </c:pt>
                <c:pt idx="84675">
                  <c:v>-0.292379935867282</c:v>
                </c:pt>
                <c:pt idx="84676">
                  <c:v>-0.308331346169464</c:v>
                </c:pt>
                <c:pt idx="84677">
                  <c:v>-0.22344696309670201</c:v>
                </c:pt>
                <c:pt idx="84678">
                  <c:v>-0.26843812374653903</c:v>
                </c:pt>
                <c:pt idx="84679">
                  <c:v>-0.250533096254345</c:v>
                </c:pt>
                <c:pt idx="84680">
                  <c:v>-0.26681619228146097</c:v>
                </c:pt>
                <c:pt idx="84681">
                  <c:v>-0.25349348066463101</c:v>
                </c:pt>
                <c:pt idx="84682">
                  <c:v>-0.28858831455432699</c:v>
                </c:pt>
                <c:pt idx="84683">
                  <c:v>-7.2997484190149203E-2</c:v>
                </c:pt>
                <c:pt idx="84684">
                  <c:v>-0.122942117318724</c:v>
                </c:pt>
                <c:pt idx="84685">
                  <c:v>-0.125017498506342</c:v>
                </c:pt>
                <c:pt idx="84686">
                  <c:v>-0.13157230755286201</c:v>
                </c:pt>
                <c:pt idx="84687">
                  <c:v>-3.9707434259128101E-2</c:v>
                </c:pt>
                <c:pt idx="84688">
                  <c:v>-0.17091726889238201</c:v>
                </c:pt>
                <c:pt idx="84689">
                  <c:v>-0.17839995088688201</c:v>
                </c:pt>
                <c:pt idx="84690">
                  <c:v>-0.22244004495424999</c:v>
                </c:pt>
                <c:pt idx="84691">
                  <c:v>-4.5897365705514802E-2</c:v>
                </c:pt>
                <c:pt idx="84692">
                  <c:v>-5.6339960038858702E-2</c:v>
                </c:pt>
                <c:pt idx="84693">
                  <c:v>-4.9615672745961696E-3</c:v>
                </c:pt>
                <c:pt idx="84694">
                  <c:v>-2.0297280379240199E-2</c:v>
                </c:pt>
                <c:pt idx="84695">
                  <c:v>-1.32286038080113E-2</c:v>
                </c:pt>
                <c:pt idx="84696">
                  <c:v>-3.25554335013509E-2</c:v>
                </c:pt>
                <c:pt idx="84697">
                  <c:v>-2.3984453538086199E-3</c:v>
                </c:pt>
                <c:pt idx="84698">
                  <c:v>-5.8137800962316799E-3</c:v>
                </c:pt>
                <c:pt idx="84699">
                  <c:v>-1.89575316906931E-3</c:v>
                </c:pt>
                <c:pt idx="84700">
                  <c:v>-1.5575333362734801E-2</c:v>
                </c:pt>
                <c:pt idx="84701">
                  <c:v>2.77088140339165E-2</c:v>
                </c:pt>
                <c:pt idx="84702">
                  <c:v>2.8327945495312701E-2</c:v>
                </c:pt>
                <c:pt idx="84703">
                  <c:v>7.3436240419078896E-2</c:v>
                </c:pt>
                <c:pt idx="84704">
                  <c:v>7.4228277112754398E-2</c:v>
                </c:pt>
                <c:pt idx="84705">
                  <c:v>5.9085289956006801E-2</c:v>
                </c:pt>
                <c:pt idx="84706">
                  <c:v>3.4615183039003697E-2</c:v>
                </c:pt>
                <c:pt idx="84707">
                  <c:v>7.9879485956032101E-2</c:v>
                </c:pt>
                <c:pt idx="84708">
                  <c:v>6.8814413183721598E-2</c:v>
                </c:pt>
                <c:pt idx="84709">
                  <c:v>0.146786473267007</c:v>
                </c:pt>
                <c:pt idx="84710">
                  <c:v>4.6436268385712199E-3</c:v>
                </c:pt>
                <c:pt idx="84711">
                  <c:v>1.54126741055686E-2</c:v>
                </c:pt>
                <c:pt idx="84712">
                  <c:v>1.0600405305629199E-2</c:v>
                </c:pt>
                <c:pt idx="84713">
                  <c:v>1.3167919770928601E-2</c:v>
                </c:pt>
                <c:pt idx="84714">
                  <c:v>-0.12755609774672999</c:v>
                </c:pt>
                <c:pt idx="84715">
                  <c:v>-0.14157790359465799</c:v>
                </c:pt>
                <c:pt idx="84716">
                  <c:v>-2.81524674057229E-2</c:v>
                </c:pt>
                <c:pt idx="84717">
                  <c:v>-3.9210987267474802E-2</c:v>
                </c:pt>
                <c:pt idx="84718">
                  <c:v>-1.1458873067468499E-2</c:v>
                </c:pt>
                <c:pt idx="84719">
                  <c:v>-1.36074241961883E-2</c:v>
                </c:pt>
                <c:pt idx="84720">
                  <c:v>-7.0965552037174301E-3</c:v>
                </c:pt>
                <c:pt idx="84721">
                  <c:v>-9.5642986708304092E-3</c:v>
                </c:pt>
                <c:pt idx="84722">
                  <c:v>-9.1689348321275493E-3</c:v>
                </c:pt>
                <c:pt idx="84723">
                  <c:v>-1.18325167814636E-2</c:v>
                </c:pt>
                <c:pt idx="84724">
                  <c:v>-4.85351400238753E-3</c:v>
                </c:pt>
                <c:pt idx="84725">
                  <c:v>-3.8947235480126701E-3</c:v>
                </c:pt>
                <c:pt idx="84726">
                  <c:v>8.6379423913831105E-2</c:v>
                </c:pt>
                <c:pt idx="84727">
                  <c:v>8.8618247137616193E-2</c:v>
                </c:pt>
                <c:pt idx="84728">
                  <c:v>9.4479679540937694E-2</c:v>
                </c:pt>
                <c:pt idx="84729">
                  <c:v>9.5065184950625603E-2</c:v>
                </c:pt>
                <c:pt idx="84730">
                  <c:v>0.100772940290873</c:v>
                </c:pt>
                <c:pt idx="84731">
                  <c:v>9.4813258772133494E-2</c:v>
                </c:pt>
                <c:pt idx="84732">
                  <c:v>0.12997634538063299</c:v>
                </c:pt>
                <c:pt idx="84733">
                  <c:v>0.13942189058728</c:v>
                </c:pt>
                <c:pt idx="84734">
                  <c:v>0.18531098381862501</c:v>
                </c:pt>
                <c:pt idx="84735">
                  <c:v>0.18050236503098199</c:v>
                </c:pt>
                <c:pt idx="84736">
                  <c:v>0.22520554741981899</c:v>
                </c:pt>
                <c:pt idx="84737">
                  <c:v>0.24698727887788</c:v>
                </c:pt>
                <c:pt idx="84738">
                  <c:v>0.23824866925107299</c:v>
                </c:pt>
                <c:pt idx="84739">
                  <c:v>-4.5816129720690404E-3</c:v>
                </c:pt>
                <c:pt idx="84740">
                  <c:v>-1.050030796482E-2</c:v>
                </c:pt>
                <c:pt idx="84741">
                  <c:v>-5.72448837642514E-3</c:v>
                </c:pt>
                <c:pt idx="84742">
                  <c:v>-8.8655576259879503E-3</c:v>
                </c:pt>
                <c:pt idx="84743">
                  <c:v>-7.81468128215068E-3</c:v>
                </c:pt>
                <c:pt idx="84744">
                  <c:v>-2.1633467041077799E-3</c:v>
                </c:pt>
                <c:pt idx="84745" formatCode="0.00E+00">
                  <c:v>-1.9305786119483401E-4</c:v>
                </c:pt>
                <c:pt idx="84746">
                  <c:v>-2.3124804033373102E-2</c:v>
                </c:pt>
                <c:pt idx="84747">
                  <c:v>0.15019864486874601</c:v>
                </c:pt>
                <c:pt idx="84748">
                  <c:v>0.143643143755042</c:v>
                </c:pt>
                <c:pt idx="84749">
                  <c:v>0.180384358306131</c:v>
                </c:pt>
                <c:pt idx="84750">
                  <c:v>0.186427299418116</c:v>
                </c:pt>
                <c:pt idx="84751">
                  <c:v>0.194279734094358</c:v>
                </c:pt>
                <c:pt idx="84752">
                  <c:v>0.20690454189479601</c:v>
                </c:pt>
                <c:pt idx="84753">
                  <c:v>0.44005553442495998</c:v>
                </c:pt>
                <c:pt idx="84754">
                  <c:v>0.440841191838026</c:v>
                </c:pt>
                <c:pt idx="84755">
                  <c:v>0.45748745860633699</c:v>
                </c:pt>
                <c:pt idx="84756">
                  <c:v>0.42465831782929703</c:v>
                </c:pt>
                <c:pt idx="84757">
                  <c:v>0.43831219842887098</c:v>
                </c:pt>
                <c:pt idx="84758">
                  <c:v>0.483142540579442</c:v>
                </c:pt>
                <c:pt idx="84759">
                  <c:v>0.53257620598288402</c:v>
                </c:pt>
                <c:pt idx="84760">
                  <c:v>0.498985473286085</c:v>
                </c:pt>
                <c:pt idx="84761">
                  <c:v>0.52081458449085505</c:v>
                </c:pt>
                <c:pt idx="84762">
                  <c:v>0.41522417844933901</c:v>
                </c:pt>
                <c:pt idx="84763">
                  <c:v>0.404179745494752</c:v>
                </c:pt>
                <c:pt idx="84764">
                  <c:v>0.37519336152750599</c:v>
                </c:pt>
                <c:pt idx="84765">
                  <c:v>0.44557384785195803</c:v>
                </c:pt>
                <c:pt idx="84766">
                  <c:v>0.44266061821431901</c:v>
                </c:pt>
                <c:pt idx="84767">
                  <c:v>0.44171142173579903</c:v>
                </c:pt>
                <c:pt idx="84768">
                  <c:v>0.41490157163111702</c:v>
                </c:pt>
                <c:pt idx="84769">
                  <c:v>0.48998552389959299</c:v>
                </c:pt>
                <c:pt idx="84770">
                  <c:v>0.46334574645773302</c:v>
                </c:pt>
                <c:pt idx="84771">
                  <c:v>0.47351412684341598</c:v>
                </c:pt>
                <c:pt idx="84772">
                  <c:v>0.50792348755660199</c:v>
                </c:pt>
                <c:pt idx="84773">
                  <c:v>0.47051929725827202</c:v>
                </c:pt>
                <c:pt idx="84774">
                  <c:v>0.45885681181175503</c:v>
                </c:pt>
                <c:pt idx="84775">
                  <c:v>0.45096178421493299</c:v>
                </c:pt>
                <c:pt idx="84776">
                  <c:v>0.50429802360031095</c:v>
                </c:pt>
                <c:pt idx="84777">
                  <c:v>0.54446878807530197</c:v>
                </c:pt>
                <c:pt idx="84778">
                  <c:v>0.55944844407269301</c:v>
                </c:pt>
                <c:pt idx="84779">
                  <c:v>0.65483060662063697</c:v>
                </c:pt>
                <c:pt idx="84780">
                  <c:v>0.67709331739012202</c:v>
                </c:pt>
                <c:pt idx="84781">
                  <c:v>0.77279622431859996</c:v>
                </c:pt>
                <c:pt idx="84782">
                  <c:v>0.73995565615456005</c:v>
                </c:pt>
                <c:pt idx="84783">
                  <c:v>0.73864785235997898</c:v>
                </c:pt>
                <c:pt idx="84784">
                  <c:v>0.78335621643230802</c:v>
                </c:pt>
                <c:pt idx="84785">
                  <c:v>0.85415062036106404</c:v>
                </c:pt>
                <c:pt idx="84786">
                  <c:v>0.88160275132334398</c:v>
                </c:pt>
                <c:pt idx="84787">
                  <c:v>0.91150055512571104</c:v>
                </c:pt>
                <c:pt idx="84788">
                  <c:v>0.94107503828050898</c:v>
                </c:pt>
                <c:pt idx="84789">
                  <c:v>0.93516874150112705</c:v>
                </c:pt>
                <c:pt idx="84790">
                  <c:v>0.94676246903170402</c:v>
                </c:pt>
                <c:pt idx="84791">
                  <c:v>0.956494795346847</c:v>
                </c:pt>
                <c:pt idx="84792">
                  <c:v>0.94845481062767001</c:v>
                </c:pt>
                <c:pt idx="84793">
                  <c:v>0.95423189948860099</c:v>
                </c:pt>
                <c:pt idx="84794">
                  <c:v>0.95730082847687303</c:v>
                </c:pt>
                <c:pt idx="84795">
                  <c:v>0.97980265405908595</c:v>
                </c:pt>
                <c:pt idx="84796">
                  <c:v>0.97837191132657098</c:v>
                </c:pt>
                <c:pt idx="84797">
                  <c:v>0.98266543886217605</c:v>
                </c:pt>
                <c:pt idx="84798">
                  <c:v>-6.7106143347515001E-3</c:v>
                </c:pt>
                <c:pt idx="84799">
                  <c:v>-7.8311487661557599E-3</c:v>
                </c:pt>
                <c:pt idx="84800">
                  <c:v>4.6806553398441803E-3</c:v>
                </c:pt>
                <c:pt idx="84801">
                  <c:v>3.6679122030658299E-3</c:v>
                </c:pt>
                <c:pt idx="84802">
                  <c:v>1.39449755182952E-2</c:v>
                </c:pt>
                <c:pt idx="84803">
                  <c:v>1.0219288557937699E-2</c:v>
                </c:pt>
                <c:pt idx="84804">
                  <c:v>6.3346751258628303E-3</c:v>
                </c:pt>
                <c:pt idx="84805">
                  <c:v>3.40214680300388E-3</c:v>
                </c:pt>
                <c:pt idx="84806">
                  <c:v>1.7171735078584702E-2</c:v>
                </c:pt>
                <c:pt idx="84807">
                  <c:v>1.7238344748963401E-2</c:v>
                </c:pt>
                <c:pt idx="84808">
                  <c:v>2.6534330465018501E-2</c:v>
                </c:pt>
                <c:pt idx="84809">
                  <c:v>4.3258651635284397E-2</c:v>
                </c:pt>
                <c:pt idx="84810">
                  <c:v>5.7951665704204701E-2</c:v>
                </c:pt>
                <c:pt idx="84811">
                  <c:v>5.2667567008294301E-2</c:v>
                </c:pt>
                <c:pt idx="84812">
                  <c:v>5.2114038809626999E-2</c:v>
                </c:pt>
                <c:pt idx="84813">
                  <c:v>5.22221204119079E-2</c:v>
                </c:pt>
                <c:pt idx="84814">
                  <c:v>6.7038393104023403E-2</c:v>
                </c:pt>
                <c:pt idx="84815">
                  <c:v>9.5699339304367401E-2</c:v>
                </c:pt>
                <c:pt idx="84816">
                  <c:v>9.7354171456545999E-2</c:v>
                </c:pt>
                <c:pt idx="84817">
                  <c:v>9.3071685180156905E-2</c:v>
                </c:pt>
                <c:pt idx="84818">
                  <c:v>0.106479169227088</c:v>
                </c:pt>
                <c:pt idx="84819">
                  <c:v>0.107780644584788</c:v>
                </c:pt>
                <c:pt idx="84820">
                  <c:v>0.126663340404126</c:v>
                </c:pt>
                <c:pt idx="84821">
                  <c:v>-1.0528266134139899E-3</c:v>
                </c:pt>
                <c:pt idx="84822">
                  <c:v>-6.5495469864700296E-3</c:v>
                </c:pt>
                <c:pt idx="84823">
                  <c:v>-3.45723155514421E-3</c:v>
                </c:pt>
                <c:pt idx="84824">
                  <c:v>-2.44314616769516E-2</c:v>
                </c:pt>
                <c:pt idx="84825">
                  <c:v>8.7393211873788304E-2</c:v>
                </c:pt>
                <c:pt idx="84826">
                  <c:v>-1.0528266134139899E-3</c:v>
                </c:pt>
                <c:pt idx="84827">
                  <c:v>-5.6602205676103898E-3</c:v>
                </c:pt>
                <c:pt idx="84828" formatCode="0.00E+00">
                  <c:v>-4.6892395553066397E-4</c:v>
                </c:pt>
                <c:pt idx="84829" formatCode="0.00E+00">
                  <c:v>1.55480450495959E-4</c:v>
                </c:pt>
                <c:pt idx="84830">
                  <c:v>1.71716768089815E-2</c:v>
                </c:pt>
                <c:pt idx="84831">
                  <c:v>1.2200893806648599E-2</c:v>
                </c:pt>
                <c:pt idx="84832">
                  <c:v>1.7105523672299401E-2</c:v>
                </c:pt>
                <c:pt idx="84833" formatCode="0.00E+00">
                  <c:v>2.8687375011116002E-4</c:v>
                </c:pt>
                <c:pt idx="84834">
                  <c:v>4.2481124160723603E-2</c:v>
                </c:pt>
                <c:pt idx="84835">
                  <c:v>3.7833459052541499E-2</c:v>
                </c:pt>
                <c:pt idx="84836">
                  <c:v>3.03657605603238E-2</c:v>
                </c:pt>
                <c:pt idx="84837">
                  <c:v>-0.112464301893435</c:v>
                </c:pt>
                <c:pt idx="84838">
                  <c:v>-9.3577784473750605E-2</c:v>
                </c:pt>
                <c:pt idx="84839">
                  <c:v>-0.10953474367284</c:v>
                </c:pt>
                <c:pt idx="84840">
                  <c:v>3.7967701998831102E-3</c:v>
                </c:pt>
                <c:pt idx="84841">
                  <c:v>-8.2468857861622599E-2</c:v>
                </c:pt>
                <c:pt idx="84842">
                  <c:v>-7.7537218172912301E-2</c:v>
                </c:pt>
                <c:pt idx="84843">
                  <c:v>-7.4638182434414405E-2</c:v>
                </c:pt>
                <c:pt idx="84844">
                  <c:v>0.104607459926612</c:v>
                </c:pt>
                <c:pt idx="84845">
                  <c:v>0.10672072741704799</c:v>
                </c:pt>
                <c:pt idx="84846">
                  <c:v>0.222151585125797</c:v>
                </c:pt>
                <c:pt idx="84847">
                  <c:v>0.10731539479237399</c:v>
                </c:pt>
                <c:pt idx="84848">
                  <c:v>0.12304035404076</c:v>
                </c:pt>
                <c:pt idx="84849">
                  <c:v>0.108931728312971</c:v>
                </c:pt>
                <c:pt idx="84850">
                  <c:v>0.121297818075686</c:v>
                </c:pt>
                <c:pt idx="84851">
                  <c:v>0.14429447896661399</c:v>
                </c:pt>
                <c:pt idx="84852">
                  <c:v>0.14584104204923401</c:v>
                </c:pt>
                <c:pt idx="84853">
                  <c:v>0.13183945703112401</c:v>
                </c:pt>
                <c:pt idx="84854">
                  <c:v>0.14741591798117001</c:v>
                </c:pt>
                <c:pt idx="84855">
                  <c:v>0.134250497914292</c:v>
                </c:pt>
                <c:pt idx="84856">
                  <c:v>0.15709029187672899</c:v>
                </c:pt>
                <c:pt idx="84857">
                  <c:v>0.17312074452019499</c:v>
                </c:pt>
                <c:pt idx="84858">
                  <c:v>0.18060031807897001</c:v>
                </c:pt>
                <c:pt idx="84859">
                  <c:v>0.175690186345653</c:v>
                </c:pt>
                <c:pt idx="84860">
                  <c:v>0.261583485186408</c:v>
                </c:pt>
                <c:pt idx="84861">
                  <c:v>0.19943201716577699</c:v>
                </c:pt>
                <c:pt idx="84862">
                  <c:v>0.19949086386610501</c:v>
                </c:pt>
                <c:pt idx="84863">
                  <c:v>0.19645594778564601</c:v>
                </c:pt>
                <c:pt idx="84864">
                  <c:v>0.18355941880582599</c:v>
                </c:pt>
                <c:pt idx="84865">
                  <c:v>-3.5484797873726001E-3</c:v>
                </c:pt>
                <c:pt idx="84866" formatCode="0.00E+00">
                  <c:v>2.8699907424223299E-4</c:v>
                </c:pt>
                <c:pt idx="84867">
                  <c:v>-1.8671024347993899E-2</c:v>
                </c:pt>
                <c:pt idx="84868">
                  <c:v>-8.6744797972027003E-3</c:v>
                </c:pt>
                <c:pt idx="84869">
                  <c:v>-1.43821655346367E-2</c:v>
                </c:pt>
                <c:pt idx="84870">
                  <c:v>-1.3354880709698499E-2</c:v>
                </c:pt>
                <c:pt idx="84871">
                  <c:v>-1.96551472386596E-2</c:v>
                </c:pt>
                <c:pt idx="84872">
                  <c:v>-2.5198444700051201E-2</c:v>
                </c:pt>
                <c:pt idx="84873">
                  <c:v>-3.4672408431382501E-2</c:v>
                </c:pt>
                <c:pt idx="84874">
                  <c:v>-3.480768104523E-2</c:v>
                </c:pt>
                <c:pt idx="84875">
                  <c:v>-4.8709911288361697E-2</c:v>
                </c:pt>
                <c:pt idx="84876">
                  <c:v>-3.3392487100920298E-2</c:v>
                </c:pt>
                <c:pt idx="84877">
                  <c:v>-0.122144052332135</c:v>
                </c:pt>
                <c:pt idx="84878">
                  <c:v>-9.9399954622635997E-2</c:v>
                </c:pt>
                <c:pt idx="84879">
                  <c:v>-0.102329282291287</c:v>
                </c:pt>
                <c:pt idx="84880">
                  <c:v>-9.8312058633977101E-2</c:v>
                </c:pt>
                <c:pt idx="84881">
                  <c:v>-0.11128591166372701</c:v>
                </c:pt>
                <c:pt idx="84882">
                  <c:v>-0.105468390417209</c:v>
                </c:pt>
                <c:pt idx="84883">
                  <c:v>-0.12369702106328299</c:v>
                </c:pt>
                <c:pt idx="84884">
                  <c:v>-0.13868852857741701</c:v>
                </c:pt>
                <c:pt idx="84885">
                  <c:v>-0.257001941901566</c:v>
                </c:pt>
                <c:pt idx="84886">
                  <c:v>-0.21476590123481801</c:v>
                </c:pt>
                <c:pt idx="84887">
                  <c:v>-0.37793517332167598</c:v>
                </c:pt>
                <c:pt idx="84888">
                  <c:v>-0.34781802345623197</c:v>
                </c:pt>
                <c:pt idx="84889">
                  <c:v>4.72188688443031E-3</c:v>
                </c:pt>
                <c:pt idx="84890" formatCode="0.00E+00">
                  <c:v>-2.27503452641553E-4</c:v>
                </c:pt>
                <c:pt idx="84891">
                  <c:v>4.3639060505653504E-3</c:v>
                </c:pt>
                <c:pt idx="84892">
                  <c:v>-5.5917226114130499E-3</c:v>
                </c:pt>
                <c:pt idx="84893">
                  <c:v>-1.0386901781427E-2</c:v>
                </c:pt>
                <c:pt idx="84894">
                  <c:v>-1.28435762974419E-2</c:v>
                </c:pt>
                <c:pt idx="84895">
                  <c:v>9.4696795808969197E-2</c:v>
                </c:pt>
                <c:pt idx="84896">
                  <c:v>9.5745528112868294E-2</c:v>
                </c:pt>
                <c:pt idx="84897">
                  <c:v>0.129566797266566</c:v>
                </c:pt>
                <c:pt idx="84898">
                  <c:v>0.129099720387472</c:v>
                </c:pt>
                <c:pt idx="84899">
                  <c:v>0.14291794349135101</c:v>
                </c:pt>
                <c:pt idx="84900">
                  <c:v>0.14586712567024299</c:v>
                </c:pt>
                <c:pt idx="84901">
                  <c:v>0.195351589221719</c:v>
                </c:pt>
                <c:pt idx="84902">
                  <c:v>0.19305383311111299</c:v>
                </c:pt>
                <c:pt idx="84903">
                  <c:v>0.26568304423885297</c:v>
                </c:pt>
                <c:pt idx="84904">
                  <c:v>0.153277169484138</c:v>
                </c:pt>
                <c:pt idx="84905">
                  <c:v>0.207111686128608</c:v>
                </c:pt>
                <c:pt idx="84906">
                  <c:v>0.21280838517644701</c:v>
                </c:pt>
                <c:pt idx="84907">
                  <c:v>0.21807770510202101</c:v>
                </c:pt>
                <c:pt idx="84908">
                  <c:v>0.23864974624198099</c:v>
                </c:pt>
                <c:pt idx="84909">
                  <c:v>0.21807770510202101</c:v>
                </c:pt>
                <c:pt idx="84910">
                  <c:v>0.23864974624198099</c:v>
                </c:pt>
                <c:pt idx="84911">
                  <c:v>0.29572715274689898</c:v>
                </c:pt>
                <c:pt idx="84912">
                  <c:v>0.28302903886314101</c:v>
                </c:pt>
                <c:pt idx="84913">
                  <c:v>0.19398843890387901</c:v>
                </c:pt>
                <c:pt idx="84914">
                  <c:v>0.200657459589448</c:v>
                </c:pt>
                <c:pt idx="84915">
                  <c:v>0.128724018796322</c:v>
                </c:pt>
                <c:pt idx="84916">
                  <c:v>0.127184207577311</c:v>
                </c:pt>
                <c:pt idx="84917">
                  <c:v>0.13407819764029899</c:v>
                </c:pt>
                <c:pt idx="84918">
                  <c:v>0.12165141064415599</c:v>
                </c:pt>
                <c:pt idx="84919">
                  <c:v>0.14996288776663899</c:v>
                </c:pt>
                <c:pt idx="84920">
                  <c:v>0.144264769727419</c:v>
                </c:pt>
                <c:pt idx="84921">
                  <c:v>0.25000294695223901</c:v>
                </c:pt>
                <c:pt idx="84922">
                  <c:v>0.259980480653349</c:v>
                </c:pt>
                <c:pt idx="84923">
                  <c:v>0.27912664209445598</c:v>
                </c:pt>
                <c:pt idx="84924">
                  <c:v>0.29992346805442399</c:v>
                </c:pt>
                <c:pt idx="84925">
                  <c:v>0.34637847944894701</c:v>
                </c:pt>
                <c:pt idx="84926">
                  <c:v>0.20137277623295899</c:v>
                </c:pt>
                <c:pt idx="84927">
                  <c:v>0.30384672995870399</c:v>
                </c:pt>
                <c:pt idx="84928">
                  <c:v>0.39354087159553203</c:v>
                </c:pt>
                <c:pt idx="84929">
                  <c:v>0.436461698209619</c:v>
                </c:pt>
                <c:pt idx="84930">
                  <c:v>0.40501618092844699</c:v>
                </c:pt>
                <c:pt idx="84931">
                  <c:v>0.42445134824867198</c:v>
                </c:pt>
                <c:pt idx="84932">
                  <c:v>0.383806881945843</c:v>
                </c:pt>
                <c:pt idx="84933">
                  <c:v>0.37847198000594201</c:v>
                </c:pt>
                <c:pt idx="84934">
                  <c:v>-1.8620609531307199E-2</c:v>
                </c:pt>
                <c:pt idx="84935">
                  <c:v>-1.27249595533935E-2</c:v>
                </c:pt>
                <c:pt idx="84936">
                  <c:v>-2.4688466750129701E-2</c:v>
                </c:pt>
                <c:pt idx="84937">
                  <c:v>-1.55312613235991E-2</c:v>
                </c:pt>
                <c:pt idx="84938">
                  <c:v>-1.6167559774137499E-2</c:v>
                </c:pt>
                <c:pt idx="84939" formatCode="0.00E+00">
                  <c:v>-5.4564310974347598E-4</c:v>
                </c:pt>
                <c:pt idx="84940">
                  <c:v>-7.1204854176227699E-3</c:v>
                </c:pt>
                <c:pt idx="84941">
                  <c:v>-8.21129677129173E-3</c:v>
                </c:pt>
                <c:pt idx="84942">
                  <c:v>-1.03134185676634E-2</c:v>
                </c:pt>
                <c:pt idx="84943">
                  <c:v>9.5979501912657403E-3</c:v>
                </c:pt>
                <c:pt idx="84944">
                  <c:v>-0.105620280973745</c:v>
                </c:pt>
                <c:pt idx="84945">
                  <c:v>-0.100278308575056</c:v>
                </c:pt>
                <c:pt idx="84946">
                  <c:v>-0.107184362490052</c:v>
                </c:pt>
                <c:pt idx="84947">
                  <c:v>-0.11095782876601</c:v>
                </c:pt>
                <c:pt idx="84948">
                  <c:v>-0.12599433306601401</c:v>
                </c:pt>
                <c:pt idx="84949">
                  <c:v>-0.103047742844664</c:v>
                </c:pt>
                <c:pt idx="84950">
                  <c:v>-0.106225539120445</c:v>
                </c:pt>
                <c:pt idx="84951">
                  <c:v>-8.66536450521595E-2</c:v>
                </c:pt>
                <c:pt idx="84952">
                  <c:v>-0.104334672406715</c:v>
                </c:pt>
                <c:pt idx="84953">
                  <c:v>-0.118826190036195</c:v>
                </c:pt>
                <c:pt idx="84954">
                  <c:v>-0.12335726572</c:v>
                </c:pt>
                <c:pt idx="84955">
                  <c:v>-0.12669605517808</c:v>
                </c:pt>
                <c:pt idx="84956">
                  <c:v>-0.13452062765384701</c:v>
                </c:pt>
                <c:pt idx="84957">
                  <c:v>2.3045666529715399E-2</c:v>
                </c:pt>
                <c:pt idx="84958">
                  <c:v>-1.26026636505685E-2</c:v>
                </c:pt>
                <c:pt idx="84959">
                  <c:v>6.9270047405236498E-3</c:v>
                </c:pt>
                <c:pt idx="84960" formatCode="0.00E+00">
                  <c:v>-2.84323511811956E-4</c:v>
                </c:pt>
                <c:pt idx="84961">
                  <c:v>1.75025866750597E-2</c:v>
                </c:pt>
                <c:pt idx="84962">
                  <c:v>-1.44728313077668E-2</c:v>
                </c:pt>
                <c:pt idx="84963">
                  <c:v>1.2639145648214399E-3</c:v>
                </c:pt>
                <c:pt idx="84964">
                  <c:v>-1.8284889444875E-3</c:v>
                </c:pt>
                <c:pt idx="84965">
                  <c:v>1.7107202147438699E-2</c:v>
                </c:pt>
                <c:pt idx="84966">
                  <c:v>1.4005686609912501E-2</c:v>
                </c:pt>
                <c:pt idx="84967">
                  <c:v>0.123095791535447</c:v>
                </c:pt>
                <c:pt idx="84968">
                  <c:v>0.12451222959743199</c:v>
                </c:pt>
                <c:pt idx="84969">
                  <c:v>0.19376174673093999</c:v>
                </c:pt>
                <c:pt idx="84970">
                  <c:v>0.19703761597269701</c:v>
                </c:pt>
                <c:pt idx="84971">
                  <c:v>0.18961980005118001</c:v>
                </c:pt>
                <c:pt idx="84972">
                  <c:v>0.20322893346460799</c:v>
                </c:pt>
                <c:pt idx="84973">
                  <c:v>0.205801865198811</c:v>
                </c:pt>
                <c:pt idx="84974">
                  <c:v>0.17277533113840299</c:v>
                </c:pt>
                <c:pt idx="84975">
                  <c:v>0.178841655535255</c:v>
                </c:pt>
                <c:pt idx="84976">
                  <c:v>0.27452117924345198</c:v>
                </c:pt>
                <c:pt idx="84977">
                  <c:v>0.23757562054043399</c:v>
                </c:pt>
                <c:pt idx="84978">
                  <c:v>0.190113382029232</c:v>
                </c:pt>
                <c:pt idx="84979">
                  <c:v>0.169063955991055</c:v>
                </c:pt>
                <c:pt idx="84980">
                  <c:v>3.24225714924639E-2</c:v>
                </c:pt>
                <c:pt idx="84981">
                  <c:v>7.2690177325350699E-2</c:v>
                </c:pt>
                <c:pt idx="84982">
                  <c:v>4.4653552568012502E-3</c:v>
                </c:pt>
                <c:pt idx="84983">
                  <c:v>1.0771746731708699E-2</c:v>
                </c:pt>
                <c:pt idx="84984">
                  <c:v>1.0938809196121501E-3</c:v>
                </c:pt>
                <c:pt idx="84985" formatCode="0.00E+00">
                  <c:v>5.7815811951078503E-5</c:v>
                </c:pt>
                <c:pt idx="84986">
                  <c:v>-4.9796548883778097E-3</c:v>
                </c:pt>
                <c:pt idx="84987">
                  <c:v>-4.1836405872699399E-3</c:v>
                </c:pt>
                <c:pt idx="84988">
                  <c:v>-8.36924963066598E-3</c:v>
                </c:pt>
                <c:pt idx="84989">
                  <c:v>2.1139892846989399E-2</c:v>
                </c:pt>
                <c:pt idx="84990">
                  <c:v>1.4329305693759601E-2</c:v>
                </c:pt>
                <c:pt idx="84991">
                  <c:v>2.4185224965855099E-2</c:v>
                </c:pt>
                <c:pt idx="84992">
                  <c:v>-9.0352763345530704E-2</c:v>
                </c:pt>
                <c:pt idx="84993">
                  <c:v>-4.7461764419215902E-2</c:v>
                </c:pt>
                <c:pt idx="84994">
                  <c:v>-9.6494909813225505E-2</c:v>
                </c:pt>
                <c:pt idx="84995">
                  <c:v>1.5774726896085E-3</c:v>
                </c:pt>
                <c:pt idx="84996">
                  <c:v>-5.9771603398694299E-2</c:v>
                </c:pt>
                <c:pt idx="84997">
                  <c:v>-4.0226892371280701E-2</c:v>
                </c:pt>
                <c:pt idx="84998">
                  <c:v>-5.0527486425504697E-2</c:v>
                </c:pt>
                <c:pt idx="84999">
                  <c:v>-3.5400735329714501E-2</c:v>
                </c:pt>
                <c:pt idx="85000">
                  <c:v>-6.3345137987008401E-2</c:v>
                </c:pt>
                <c:pt idx="85001">
                  <c:v>6.8952415717159904E-2</c:v>
                </c:pt>
                <c:pt idx="85002">
                  <c:v>6.6368266561849396E-2</c:v>
                </c:pt>
                <c:pt idx="85003">
                  <c:v>8.8147566506487696E-2</c:v>
                </c:pt>
                <c:pt idx="85004">
                  <c:v>9.1117462496031795E-2</c:v>
                </c:pt>
                <c:pt idx="85005">
                  <c:v>9.9311341930178695E-2</c:v>
                </c:pt>
                <c:pt idx="85006">
                  <c:v>9.0085450059423894E-2</c:v>
                </c:pt>
                <c:pt idx="85007">
                  <c:v>9.6716127791522E-2</c:v>
                </c:pt>
                <c:pt idx="85008">
                  <c:v>9.7808521495500594E-2</c:v>
                </c:pt>
                <c:pt idx="85009">
                  <c:v>0.120312673377997</c:v>
                </c:pt>
                <c:pt idx="85010">
                  <c:v>0.119474587247103</c:v>
                </c:pt>
                <c:pt idx="85011">
                  <c:v>0.14464694085093699</c:v>
                </c:pt>
                <c:pt idx="85012">
                  <c:v>9.2968083657240103E-2</c:v>
                </c:pt>
                <c:pt idx="85013">
                  <c:v>8.4947928856806895E-2</c:v>
                </c:pt>
                <c:pt idx="85014">
                  <c:v>9.8858643474258601E-2</c:v>
                </c:pt>
                <c:pt idx="85015">
                  <c:v>0.159482105794719</c:v>
                </c:pt>
                <c:pt idx="85016">
                  <c:v>0.162025797515956</c:v>
                </c:pt>
                <c:pt idx="85017">
                  <c:v>0.16502486537317301</c:v>
                </c:pt>
                <c:pt idx="85018">
                  <c:v>0.15651795301276</c:v>
                </c:pt>
                <c:pt idx="85019">
                  <c:v>0.16420029649387299</c:v>
                </c:pt>
                <c:pt idx="85020">
                  <c:v>0.24865400573882501</c:v>
                </c:pt>
                <c:pt idx="85021">
                  <c:v>0.240051183156616</c:v>
                </c:pt>
                <c:pt idx="85022">
                  <c:v>1.0528266134139899E-3</c:v>
                </c:pt>
                <c:pt idx="85023">
                  <c:v>-4.9705748386832298E-3</c:v>
                </c:pt>
                <c:pt idx="85024">
                  <c:v>4.1256175410144796E-3</c:v>
                </c:pt>
                <c:pt idx="85025">
                  <c:v>-2.5834643488471501E-3</c:v>
                </c:pt>
                <c:pt idx="85026">
                  <c:v>-8.1171891791611498E-3</c:v>
                </c:pt>
                <c:pt idx="85027">
                  <c:v>-5.5205256170345303E-3</c:v>
                </c:pt>
                <c:pt idx="85028">
                  <c:v>-2.7680028417218501E-3</c:v>
                </c:pt>
                <c:pt idx="85029">
                  <c:v>-2.2469276671026601E-3</c:v>
                </c:pt>
                <c:pt idx="85030">
                  <c:v>0.134596302790672</c:v>
                </c:pt>
                <c:pt idx="85031">
                  <c:v>0.114880871694586</c:v>
                </c:pt>
                <c:pt idx="85032">
                  <c:v>0.116656692570956</c:v>
                </c:pt>
                <c:pt idx="85033">
                  <c:v>9.8331986922581799E-2</c:v>
                </c:pt>
                <c:pt idx="85034">
                  <c:v>0.108078400271011</c:v>
                </c:pt>
                <c:pt idx="85035">
                  <c:v>8.6071102251306097E-3</c:v>
                </c:pt>
                <c:pt idx="85036">
                  <c:v>0.104339033605079</c:v>
                </c:pt>
                <c:pt idx="85037">
                  <c:v>8.4905835806643903E-2</c:v>
                </c:pt>
                <c:pt idx="85038">
                  <c:v>0.106373563912706</c:v>
                </c:pt>
                <c:pt idx="85039">
                  <c:v>0.120322041147959</c:v>
                </c:pt>
                <c:pt idx="85040">
                  <c:v>0.114446206810428</c:v>
                </c:pt>
                <c:pt idx="85041">
                  <c:v>0.13215507787818701</c:v>
                </c:pt>
                <c:pt idx="85042">
                  <c:v>0.12942295896463599</c:v>
                </c:pt>
                <c:pt idx="85043">
                  <c:v>0.118096293401875</c:v>
                </c:pt>
                <c:pt idx="85044">
                  <c:v>0.124830217644761</c:v>
                </c:pt>
                <c:pt idx="85045">
                  <c:v>-3.27354450154611E-2</c:v>
                </c:pt>
                <c:pt idx="85046">
                  <c:v>-3.7181899237092197E-2</c:v>
                </c:pt>
                <c:pt idx="85047">
                  <c:v>-4.4779459173417101E-2</c:v>
                </c:pt>
                <c:pt idx="85048">
                  <c:v>4.1020418322582103E-2</c:v>
                </c:pt>
                <c:pt idx="85049">
                  <c:v>3.9514849161250698E-2</c:v>
                </c:pt>
                <c:pt idx="85050">
                  <c:v>3.2014408111464103E-2</c:v>
                </c:pt>
                <c:pt idx="85051">
                  <c:v>-9.3867652341036806E-2</c:v>
                </c:pt>
                <c:pt idx="85052">
                  <c:v>-9.6426147522267594E-2</c:v>
                </c:pt>
                <c:pt idx="85053">
                  <c:v>-9.9088911128246401E-2</c:v>
                </c:pt>
                <c:pt idx="85054">
                  <c:v>7.6939206095167903E-3</c:v>
                </c:pt>
                <c:pt idx="85055">
                  <c:v>5.38350234669406E-2</c:v>
                </c:pt>
                <c:pt idx="85056">
                  <c:v>5.1243276415152202E-2</c:v>
                </c:pt>
                <c:pt idx="85057">
                  <c:v>5.2394233631520397E-2</c:v>
                </c:pt>
                <c:pt idx="85058">
                  <c:v>2.6314199197556799E-3</c:v>
                </c:pt>
                <c:pt idx="85059">
                  <c:v>-6.7780358795874296E-2</c:v>
                </c:pt>
                <c:pt idx="85060">
                  <c:v>9.6843960064244103E-2</c:v>
                </c:pt>
                <c:pt idx="85061">
                  <c:v>7.5532388644266396E-2</c:v>
                </c:pt>
                <c:pt idx="85062">
                  <c:v>8.6674011668898404E-2</c:v>
                </c:pt>
                <c:pt idx="85063">
                  <c:v>0.10193995644642399</c:v>
                </c:pt>
                <c:pt idx="85064">
                  <c:v>0.13447342514986799</c:v>
                </c:pt>
                <c:pt idx="85065">
                  <c:v>0.12826267663472901</c:v>
                </c:pt>
                <c:pt idx="85066">
                  <c:v>0.117819993177517</c:v>
                </c:pt>
                <c:pt idx="85067">
                  <c:v>0.11839887780636001</c:v>
                </c:pt>
                <c:pt idx="85068">
                  <c:v>0.172817760007097</c:v>
                </c:pt>
                <c:pt idx="85069">
                  <c:v>0.141731813451559</c:v>
                </c:pt>
                <c:pt idx="85070">
                  <c:v>0.13858830662496399</c:v>
                </c:pt>
                <c:pt idx="85071">
                  <c:v>-7.2190097824249497E-3</c:v>
                </c:pt>
                <c:pt idx="85072">
                  <c:v>-4.4936869785547799E-3</c:v>
                </c:pt>
                <c:pt idx="85073">
                  <c:v>-9.9387319082992996E-3</c:v>
                </c:pt>
                <c:pt idx="85074">
                  <c:v>-5.2082598061617899E-3</c:v>
                </c:pt>
                <c:pt idx="85075">
                  <c:v>1.6191314742615801E-2</c:v>
                </c:pt>
                <c:pt idx="85076">
                  <c:v>2.8553472341941999E-2</c:v>
                </c:pt>
                <c:pt idx="85077">
                  <c:v>2.04352916035619E-2</c:v>
                </c:pt>
                <c:pt idx="85078">
                  <c:v>2.10903624957639E-2</c:v>
                </c:pt>
                <c:pt idx="85079">
                  <c:v>-3.1250550810511403E-2</c:v>
                </c:pt>
                <c:pt idx="85080">
                  <c:v>2.3617467166094398E-2</c:v>
                </c:pt>
                <c:pt idx="85081">
                  <c:v>2.4427368299161801E-2</c:v>
                </c:pt>
                <c:pt idx="85082">
                  <c:v>2.2861671953981099E-2</c:v>
                </c:pt>
                <c:pt idx="85083">
                  <c:v>-1.65614178493915E-2</c:v>
                </c:pt>
                <c:pt idx="85084">
                  <c:v>-1.7812868787177201E-2</c:v>
                </c:pt>
                <c:pt idx="85085">
                  <c:v>-4.9219430885396598E-3</c:v>
                </c:pt>
                <c:pt idx="85086">
                  <c:v>-6.06089500744966E-3</c:v>
                </c:pt>
                <c:pt idx="85087">
                  <c:v>5.8459352685591402E-3</c:v>
                </c:pt>
                <c:pt idx="85088">
                  <c:v>1.9633036493915601E-3</c:v>
                </c:pt>
                <c:pt idx="85089">
                  <c:v>-1.36558533708219E-3</c:v>
                </c:pt>
                <c:pt idx="85090">
                  <c:v>-4.4475041281322103E-3</c:v>
                </c:pt>
                <c:pt idx="85091">
                  <c:v>9.2225060647426194E-3</c:v>
                </c:pt>
                <c:pt idx="85092">
                  <c:v>9.1725371757913603E-3</c:v>
                </c:pt>
                <c:pt idx="85093">
                  <c:v>2.5962382487595401E-2</c:v>
                </c:pt>
                <c:pt idx="85094">
                  <c:v>2.2686425738275201E-2</c:v>
                </c:pt>
                <c:pt idx="85095">
                  <c:v>2.3934336629780999E-2</c:v>
                </c:pt>
                <c:pt idx="85096">
                  <c:v>1.39920492410363E-2</c:v>
                </c:pt>
                <c:pt idx="85097">
                  <c:v>5.64127849686464E-2</c:v>
                </c:pt>
                <c:pt idx="85098">
                  <c:v>5.6569320614626703E-2</c:v>
                </c:pt>
                <c:pt idx="85099">
                  <c:v>7.3746875372897994E-2</c:v>
                </c:pt>
                <c:pt idx="85100">
                  <c:v>7.3526186261653803E-2</c:v>
                </c:pt>
                <c:pt idx="85101">
                  <c:v>7.0251973103065704E-2</c:v>
                </c:pt>
                <c:pt idx="85102">
                  <c:v>0.10874183350778199</c:v>
                </c:pt>
                <c:pt idx="85103">
                  <c:v>0.110667273173954</c:v>
                </c:pt>
                <c:pt idx="85104">
                  <c:v>0.143325105260588</c:v>
                </c:pt>
                <c:pt idx="85105">
                  <c:v>0.194737757558896</c:v>
                </c:pt>
                <c:pt idx="85106">
                  <c:v>0.14575607372103699</c:v>
                </c:pt>
                <c:pt idx="85107">
                  <c:v>0.147513417745575</c:v>
                </c:pt>
                <c:pt idx="85108">
                  <c:v>0.142220162097213</c:v>
                </c:pt>
                <c:pt idx="85109">
                  <c:v>0.13492251963423099</c:v>
                </c:pt>
                <c:pt idx="85110">
                  <c:v>0.13819656755067999</c:v>
                </c:pt>
                <c:pt idx="85111">
                  <c:v>0.13527729004244499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5769216"/>
        <c:axId val="105787392"/>
      </c:scatterChart>
      <c:valAx>
        <c:axId val="105769216"/>
        <c:scaling>
          <c:orientation val="minMax"/>
          <c:max val="1"/>
        </c:scaling>
        <c:delete val="0"/>
        <c:axPos val="b"/>
        <c:numFmt formatCode="General" sourceLinked="1"/>
        <c:majorTickMark val="out"/>
        <c:minorTickMark val="none"/>
        <c:tickLblPos val="nextTo"/>
        <c:crossAx val="105787392"/>
        <c:crosses val="autoZero"/>
        <c:crossBetween val="midCat"/>
      </c:valAx>
      <c:valAx>
        <c:axId val="10578739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PRediction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05769216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v>Remaining Pieces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Sheet1!$B$1:$B$20</c:f>
              <c:numCache>
                <c:formatCode>General</c:formatCode>
                <c:ptCount val="20"/>
                <c:pt idx="0">
                  <c:v>2.03395367651639E-3</c:v>
                </c:pt>
                <c:pt idx="1">
                  <c:v>4.1909405508442398E-3</c:v>
                </c:pt>
                <c:pt idx="2">
                  <c:v>6.3551490280088496E-3</c:v>
                </c:pt>
                <c:pt idx="3">
                  <c:v>1.1736081023284901E-2</c:v>
                </c:pt>
                <c:pt idx="4">
                  <c:v>1.6125327294650701E-2</c:v>
                </c:pt>
                <c:pt idx="5">
                  <c:v>2.329304431247E-2</c:v>
                </c:pt>
                <c:pt idx="6">
                  <c:v>2.9686330870012798E-2</c:v>
                </c:pt>
                <c:pt idx="7">
                  <c:v>3.8185764865174499E-2</c:v>
                </c:pt>
                <c:pt idx="8">
                  <c:v>4.8223215949891901E-2</c:v>
                </c:pt>
                <c:pt idx="9">
                  <c:v>5.8305719063023898E-2</c:v>
                </c:pt>
                <c:pt idx="10">
                  <c:v>6.9069069490742194E-2</c:v>
                </c:pt>
                <c:pt idx="11">
                  <c:v>8.3639405772912401E-2</c:v>
                </c:pt>
                <c:pt idx="12">
                  <c:v>9.4969818849499205E-2</c:v>
                </c:pt>
                <c:pt idx="13">
                  <c:v>0.112391360982059</c:v>
                </c:pt>
                <c:pt idx="14">
                  <c:v>0.13089310232197701</c:v>
                </c:pt>
                <c:pt idx="15">
                  <c:v>0.14823703560995199</c:v>
                </c:pt>
                <c:pt idx="16">
                  <c:v>0.17098765319536199</c:v>
                </c:pt>
                <c:pt idx="17">
                  <c:v>0.19781779868605001</c:v>
                </c:pt>
                <c:pt idx="18">
                  <c:v>0.22765454439907601</c:v>
                </c:pt>
                <c:pt idx="19">
                  <c:v>0.26567121857676601</c:v>
                </c:pt>
              </c:numCache>
            </c:numRef>
          </c:yVal>
          <c:smooth val="0"/>
        </c:ser>
        <c:ser>
          <c:idx val="1"/>
          <c:order val="1"/>
          <c:tx>
            <c:v>Farthest Piece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Sheet1!$C$1:$C$20</c:f>
              <c:numCache>
                <c:formatCode>General</c:formatCode>
                <c:ptCount val="20"/>
                <c:pt idx="0">
                  <c:v>6.3319409811810803E-3</c:v>
                </c:pt>
                <c:pt idx="1">
                  <c:v>1.07984864180386E-2</c:v>
                </c:pt>
                <c:pt idx="2">
                  <c:v>9.5715360082825104E-3</c:v>
                </c:pt>
                <c:pt idx="3">
                  <c:v>1.3594428062649599E-2</c:v>
                </c:pt>
                <c:pt idx="4">
                  <c:v>1.6692182959765801E-2</c:v>
                </c:pt>
                <c:pt idx="5">
                  <c:v>2.30517840848058E-2</c:v>
                </c:pt>
                <c:pt idx="6">
                  <c:v>2.6612747118414899E-2</c:v>
                </c:pt>
                <c:pt idx="7">
                  <c:v>3.2587893964183698E-2</c:v>
                </c:pt>
                <c:pt idx="8">
                  <c:v>4.06978147320066E-2</c:v>
                </c:pt>
                <c:pt idx="9">
                  <c:v>4.62557078424655E-2</c:v>
                </c:pt>
                <c:pt idx="10">
                  <c:v>5.6365387374068397E-2</c:v>
                </c:pt>
                <c:pt idx="11">
                  <c:v>6.7768159803406294E-2</c:v>
                </c:pt>
                <c:pt idx="12">
                  <c:v>7.4320225155233802E-2</c:v>
                </c:pt>
                <c:pt idx="13">
                  <c:v>8.8068366061424194E-2</c:v>
                </c:pt>
                <c:pt idx="14">
                  <c:v>0.103842290877927</c:v>
                </c:pt>
                <c:pt idx="15">
                  <c:v>0.11910492960328101</c:v>
                </c:pt>
                <c:pt idx="16">
                  <c:v>0.13774320328062101</c:v>
                </c:pt>
                <c:pt idx="17">
                  <c:v>0.15952158338285399</c:v>
                </c:pt>
                <c:pt idx="18">
                  <c:v>0.18435830788941901</c:v>
                </c:pt>
                <c:pt idx="19">
                  <c:v>0.22314052773076801</c:v>
                </c:pt>
              </c:numCache>
            </c:numRef>
          </c:yVal>
          <c:smooth val="0"/>
        </c:ser>
        <c:ser>
          <c:idx val="2"/>
          <c:order val="2"/>
          <c:tx>
            <c:v>Trap Proximity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Sheet1!$D$1:$D$20</c:f>
              <c:numCache>
                <c:formatCode>General</c:formatCode>
                <c:ptCount val="20"/>
                <c:pt idx="0">
                  <c:v>1.09270181011809E-3</c:v>
                </c:pt>
                <c:pt idx="1">
                  <c:v>2.7920698895365702E-3</c:v>
                </c:pt>
                <c:pt idx="2">
                  <c:v>6.1273373677913998E-3</c:v>
                </c:pt>
                <c:pt idx="3">
                  <c:v>1.0436839984293201E-2</c:v>
                </c:pt>
                <c:pt idx="4">
                  <c:v>1.25984177901522E-2</c:v>
                </c:pt>
                <c:pt idx="5">
                  <c:v>1.6539319075885101E-2</c:v>
                </c:pt>
                <c:pt idx="6">
                  <c:v>2.0952638062947001E-2</c:v>
                </c:pt>
                <c:pt idx="7">
                  <c:v>2.6059031150095901E-2</c:v>
                </c:pt>
                <c:pt idx="8">
                  <c:v>3.2194086540812399E-2</c:v>
                </c:pt>
                <c:pt idx="9">
                  <c:v>3.7650775268971003E-2</c:v>
                </c:pt>
                <c:pt idx="10">
                  <c:v>4.3695410041856897E-2</c:v>
                </c:pt>
                <c:pt idx="11">
                  <c:v>5.20793577967439E-2</c:v>
                </c:pt>
                <c:pt idx="12">
                  <c:v>5.8322427673511298E-2</c:v>
                </c:pt>
                <c:pt idx="13">
                  <c:v>6.9651988412271701E-2</c:v>
                </c:pt>
                <c:pt idx="14">
                  <c:v>8.1593970457116999E-2</c:v>
                </c:pt>
                <c:pt idx="15">
                  <c:v>9.2449992631227801E-2</c:v>
                </c:pt>
                <c:pt idx="16">
                  <c:v>0.107606682581233</c:v>
                </c:pt>
                <c:pt idx="17">
                  <c:v>0.125816356463123</c:v>
                </c:pt>
                <c:pt idx="18">
                  <c:v>0.14660232938536999</c:v>
                </c:pt>
                <c:pt idx="19">
                  <c:v>0.17303503741210599</c:v>
                </c:pt>
              </c:numCache>
            </c:numRef>
          </c:yVal>
          <c:smooth val="0"/>
        </c:ser>
        <c:ser>
          <c:idx val="3"/>
          <c:order val="3"/>
          <c:tx>
            <c:v>Territory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Sheet1!$E$1:$E$20</c:f>
              <c:numCache>
                <c:formatCode>General</c:formatCode>
                <c:ptCount val="20"/>
                <c:pt idx="0" formatCode="0.00E+00">
                  <c:v>4.8789373925461798E-5</c:v>
                </c:pt>
                <c:pt idx="1">
                  <c:v>1.0558288970539101E-3</c:v>
                </c:pt>
                <c:pt idx="2">
                  <c:v>4.7366111222009099E-3</c:v>
                </c:pt>
                <c:pt idx="3">
                  <c:v>1.1347246462717E-2</c:v>
                </c:pt>
                <c:pt idx="4">
                  <c:v>1.6824470474399399E-2</c:v>
                </c:pt>
                <c:pt idx="5">
                  <c:v>2.5633219019231698E-2</c:v>
                </c:pt>
                <c:pt idx="6">
                  <c:v>3.4001487985667503E-2</c:v>
                </c:pt>
                <c:pt idx="7">
                  <c:v>4.5011086305849303E-2</c:v>
                </c:pt>
                <c:pt idx="8">
                  <c:v>5.7520531369031999E-2</c:v>
                </c:pt>
                <c:pt idx="9">
                  <c:v>7.0781790009167594E-2</c:v>
                </c:pt>
                <c:pt idx="10">
                  <c:v>8.3132803530602706E-2</c:v>
                </c:pt>
                <c:pt idx="11">
                  <c:v>0.10059066451071599</c:v>
                </c:pt>
                <c:pt idx="12">
                  <c:v>0.114883080978925</c:v>
                </c:pt>
                <c:pt idx="13">
                  <c:v>0.13518291219046399</c:v>
                </c:pt>
                <c:pt idx="14">
                  <c:v>0.15555098931448</c:v>
                </c:pt>
                <c:pt idx="15">
                  <c:v>0.173757846462579</c:v>
                </c:pt>
                <c:pt idx="16">
                  <c:v>0.19812764683366799</c:v>
                </c:pt>
                <c:pt idx="17">
                  <c:v>0.22656266501639</c:v>
                </c:pt>
                <c:pt idx="18">
                  <c:v>0.25679708296335602</c:v>
                </c:pt>
                <c:pt idx="19">
                  <c:v>0.28819742317908398</c:v>
                </c:pt>
              </c:numCache>
            </c:numRef>
          </c:yVal>
          <c:smooth val="0"/>
        </c:ser>
        <c:ser>
          <c:idx val="4"/>
          <c:order val="4"/>
          <c:tx>
            <c:v>Composite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Sheet1!$H$1:$H$20</c:f>
              <c:numCache>
                <c:formatCode>0.00E+00</c:formatCode>
                <c:ptCount val="20"/>
                <c:pt idx="0">
                  <c:v>1.8747649378779001E-4</c:v>
                </c:pt>
                <c:pt idx="1">
                  <c:v>1.3155313770990742E-3</c:v>
                </c:pt>
                <c:pt idx="2">
                  <c:v>5.1049188065679747E-3</c:v>
                </c:pt>
                <c:pt idx="3">
                  <c:v>1.2097809347439091E-2</c:v>
                </c:pt>
                <c:pt idx="4">
                  <c:v>1.7925093295693872E-2</c:v>
                </c:pt>
                <c:pt idx="5">
                  <c:v>2.6850409610879082E-2</c:v>
                </c:pt>
                <c:pt idx="6">
                  <c:v>3.5404364543279485E-2</c:v>
                </c:pt>
                <c:pt idx="7">
                  <c:v>4.6452084642579328E-2</c:v>
                </c:pt>
                <c:pt idx="8">
                  <c:v>5.9290884869384393E-2</c:v>
                </c:pt>
                <c:pt idx="9">
                  <c:v>7.2620407127422459E-2</c:v>
                </c:pt>
                <c:pt idx="10">
                  <c:v>8.5356799940162278E-2</c:v>
                </c:pt>
                <c:pt idx="11">
                  <c:v>0.10324496023224541</c:v>
                </c:pt>
                <c:pt idx="12">
                  <c:v>0.11766914144520406</c:v>
                </c:pt>
                <c:pt idx="13">
                  <c:v>0.13406996093212997</c:v>
                </c:pt>
                <c:pt idx="14">
                  <c:v>0.15458155534991613</c:v>
                </c:pt>
                <c:pt idx="15">
                  <c:v>0.164773663361273</c:v>
                </c:pt>
                <c:pt idx="16">
                  <c:v>0.188118317415127</c:v>
                </c:pt>
                <c:pt idx="17">
                  <c:v>0.21545009327390199</c:v>
                </c:pt>
                <c:pt idx="18">
                  <c:v>0.24486707260446799</c:v>
                </c:pt>
                <c:pt idx="19">
                  <c:v>0.27654835515707998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5807872"/>
        <c:axId val="105809408"/>
      </c:scatterChart>
      <c:valAx>
        <c:axId val="105807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5809408"/>
        <c:crosses val="autoZero"/>
        <c:crossBetween val="midCat"/>
      </c:valAx>
      <c:valAx>
        <c:axId val="10580940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Average Prediction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05807872"/>
        <c:crosses val="autoZero"/>
        <c:crossBetween val="midCat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Prediction Using Farthest Piece</a:t>
            </a:r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xVal>
            <c:numRef>
              <c:f>Sheet1!$A:$A</c:f>
              <c:numCache>
                <c:formatCode>General</c:formatCode>
                <c:ptCount val="1048576"/>
                <c:pt idx="0">
                  <c:v>0</c:v>
                </c:pt>
                <c:pt idx="1">
                  <c:v>2.3809523809523801E-2</c:v>
                </c:pt>
                <c:pt idx="2">
                  <c:v>4.7619047619047603E-2</c:v>
                </c:pt>
                <c:pt idx="3">
                  <c:v>7.1428571428571397E-2</c:v>
                </c:pt>
                <c:pt idx="4">
                  <c:v>9.5238095238095205E-2</c:v>
                </c:pt>
                <c:pt idx="5">
                  <c:v>0.119047619047619</c:v>
                </c:pt>
                <c:pt idx="6">
                  <c:v>0.14285714285714199</c:v>
                </c:pt>
                <c:pt idx="7">
                  <c:v>0.16666666666666599</c:v>
                </c:pt>
                <c:pt idx="8">
                  <c:v>0.19047619047618999</c:v>
                </c:pt>
                <c:pt idx="9">
                  <c:v>0.214285714285714</c:v>
                </c:pt>
                <c:pt idx="10">
                  <c:v>0.238095238095238</c:v>
                </c:pt>
                <c:pt idx="11">
                  <c:v>0.26190476190476097</c:v>
                </c:pt>
                <c:pt idx="12">
                  <c:v>0.28571428571428498</c:v>
                </c:pt>
                <c:pt idx="13">
                  <c:v>0.30952380952380898</c:v>
                </c:pt>
                <c:pt idx="14">
                  <c:v>0.33333333333333298</c:v>
                </c:pt>
                <c:pt idx="15">
                  <c:v>0.35714285714285698</c:v>
                </c:pt>
                <c:pt idx="16">
                  <c:v>0.38095238095237999</c:v>
                </c:pt>
                <c:pt idx="17">
                  <c:v>0.40476190476190399</c:v>
                </c:pt>
                <c:pt idx="18">
                  <c:v>0.42857142857142799</c:v>
                </c:pt>
                <c:pt idx="19">
                  <c:v>0.452380952380952</c:v>
                </c:pt>
                <c:pt idx="20">
                  <c:v>0.476190476190476</c:v>
                </c:pt>
                <c:pt idx="21">
                  <c:v>0.5</c:v>
                </c:pt>
                <c:pt idx="22">
                  <c:v>0.52380952380952295</c:v>
                </c:pt>
                <c:pt idx="23">
                  <c:v>0.54761904761904701</c:v>
                </c:pt>
                <c:pt idx="24">
                  <c:v>0.57142857142857095</c:v>
                </c:pt>
                <c:pt idx="25">
                  <c:v>0.59523809523809501</c:v>
                </c:pt>
                <c:pt idx="26">
                  <c:v>0.61904761904761896</c:v>
                </c:pt>
                <c:pt idx="27">
                  <c:v>0.64285714285714202</c:v>
                </c:pt>
                <c:pt idx="28">
                  <c:v>0.66666666666666596</c:v>
                </c:pt>
                <c:pt idx="29">
                  <c:v>0.69047619047619002</c:v>
                </c:pt>
                <c:pt idx="30">
                  <c:v>0.71428571428571397</c:v>
                </c:pt>
                <c:pt idx="31">
                  <c:v>0.73809523809523803</c:v>
                </c:pt>
                <c:pt idx="32">
                  <c:v>0.76190476190476097</c:v>
                </c:pt>
                <c:pt idx="33">
                  <c:v>0.78571428571428503</c:v>
                </c:pt>
                <c:pt idx="34">
                  <c:v>0.80952380952380898</c:v>
                </c:pt>
                <c:pt idx="35">
                  <c:v>0.83333333333333304</c:v>
                </c:pt>
                <c:pt idx="36">
                  <c:v>0.85714285714285698</c:v>
                </c:pt>
                <c:pt idx="37">
                  <c:v>0.88095238095238004</c:v>
                </c:pt>
                <c:pt idx="38">
                  <c:v>0.90476190476190399</c:v>
                </c:pt>
                <c:pt idx="39">
                  <c:v>0.92857142857142805</c:v>
                </c:pt>
                <c:pt idx="40">
                  <c:v>0.952380952380952</c:v>
                </c:pt>
                <c:pt idx="41">
                  <c:v>0.97619047619047605</c:v>
                </c:pt>
                <c:pt idx="42">
                  <c:v>0</c:v>
                </c:pt>
                <c:pt idx="43">
                  <c:v>7.8125E-3</c:v>
                </c:pt>
                <c:pt idx="44">
                  <c:v>1.5625E-2</c:v>
                </c:pt>
                <c:pt idx="45">
                  <c:v>2.34375E-2</c:v>
                </c:pt>
                <c:pt idx="46">
                  <c:v>3.125E-2</c:v>
                </c:pt>
                <c:pt idx="47">
                  <c:v>3.90625E-2</c:v>
                </c:pt>
                <c:pt idx="48">
                  <c:v>4.6875E-2</c:v>
                </c:pt>
                <c:pt idx="49">
                  <c:v>5.46875E-2</c:v>
                </c:pt>
                <c:pt idx="50">
                  <c:v>6.25E-2</c:v>
                </c:pt>
                <c:pt idx="51">
                  <c:v>7.03125E-2</c:v>
                </c:pt>
                <c:pt idx="52">
                  <c:v>7.8125E-2</c:v>
                </c:pt>
                <c:pt idx="53">
                  <c:v>8.59375E-2</c:v>
                </c:pt>
                <c:pt idx="54">
                  <c:v>9.375E-2</c:v>
                </c:pt>
                <c:pt idx="55">
                  <c:v>0.1015625</c:v>
                </c:pt>
                <c:pt idx="56">
                  <c:v>0.109375</c:v>
                </c:pt>
                <c:pt idx="57">
                  <c:v>0.1171875</c:v>
                </c:pt>
                <c:pt idx="58">
                  <c:v>0.125</c:v>
                </c:pt>
                <c:pt idx="59">
                  <c:v>0.1328125</c:v>
                </c:pt>
                <c:pt idx="60">
                  <c:v>0.140625</c:v>
                </c:pt>
                <c:pt idx="61">
                  <c:v>0.1484375</c:v>
                </c:pt>
                <c:pt idx="62">
                  <c:v>0.15625</c:v>
                </c:pt>
                <c:pt idx="63">
                  <c:v>0.1640625</c:v>
                </c:pt>
                <c:pt idx="64">
                  <c:v>0.171875</c:v>
                </c:pt>
                <c:pt idx="65">
                  <c:v>0.1796875</c:v>
                </c:pt>
                <c:pt idx="66">
                  <c:v>0.1875</c:v>
                </c:pt>
                <c:pt idx="67">
                  <c:v>0.1953125</c:v>
                </c:pt>
                <c:pt idx="68">
                  <c:v>0.203125</c:v>
                </c:pt>
                <c:pt idx="69">
                  <c:v>0.2109375</c:v>
                </c:pt>
                <c:pt idx="70">
                  <c:v>0.21875</c:v>
                </c:pt>
                <c:pt idx="71">
                  <c:v>0.2265625</c:v>
                </c:pt>
                <c:pt idx="72">
                  <c:v>0.234375</c:v>
                </c:pt>
                <c:pt idx="73">
                  <c:v>0.2421875</c:v>
                </c:pt>
                <c:pt idx="74">
                  <c:v>0.25</c:v>
                </c:pt>
                <c:pt idx="75">
                  <c:v>0.2578125</c:v>
                </c:pt>
                <c:pt idx="76">
                  <c:v>0.265625</c:v>
                </c:pt>
                <c:pt idx="77">
                  <c:v>0.2734375</c:v>
                </c:pt>
                <c:pt idx="78">
                  <c:v>0.28125</c:v>
                </c:pt>
                <c:pt idx="79">
                  <c:v>0.2890625</c:v>
                </c:pt>
                <c:pt idx="80">
                  <c:v>0.296875</c:v>
                </c:pt>
                <c:pt idx="81">
                  <c:v>0.3046875</c:v>
                </c:pt>
                <c:pt idx="82">
                  <c:v>0.3125</c:v>
                </c:pt>
                <c:pt idx="83">
                  <c:v>0.3203125</c:v>
                </c:pt>
                <c:pt idx="84">
                  <c:v>0.328125</c:v>
                </c:pt>
                <c:pt idx="85">
                  <c:v>0.3359375</c:v>
                </c:pt>
                <c:pt idx="86">
                  <c:v>0.34375</c:v>
                </c:pt>
                <c:pt idx="87">
                  <c:v>0.3515625</c:v>
                </c:pt>
                <c:pt idx="88">
                  <c:v>0.359375</c:v>
                </c:pt>
                <c:pt idx="89">
                  <c:v>0.3671875</c:v>
                </c:pt>
                <c:pt idx="90">
                  <c:v>0.375</c:v>
                </c:pt>
                <c:pt idx="91">
                  <c:v>0.3828125</c:v>
                </c:pt>
                <c:pt idx="92">
                  <c:v>0.390625</c:v>
                </c:pt>
                <c:pt idx="93">
                  <c:v>0.3984375</c:v>
                </c:pt>
                <c:pt idx="94">
                  <c:v>0.40625</c:v>
                </c:pt>
                <c:pt idx="95">
                  <c:v>0.4140625</c:v>
                </c:pt>
                <c:pt idx="96">
                  <c:v>0.421875</c:v>
                </c:pt>
                <c:pt idx="97">
                  <c:v>0.4296875</c:v>
                </c:pt>
                <c:pt idx="98">
                  <c:v>0.4375</c:v>
                </c:pt>
                <c:pt idx="99">
                  <c:v>0.4453125</c:v>
                </c:pt>
                <c:pt idx="100">
                  <c:v>0.453125</c:v>
                </c:pt>
                <c:pt idx="101">
                  <c:v>0.4609375</c:v>
                </c:pt>
                <c:pt idx="102">
                  <c:v>0.46875</c:v>
                </c:pt>
                <c:pt idx="103">
                  <c:v>0.4765625</c:v>
                </c:pt>
                <c:pt idx="104">
                  <c:v>0.484375</c:v>
                </c:pt>
                <c:pt idx="105">
                  <c:v>0.4921875</c:v>
                </c:pt>
                <c:pt idx="106">
                  <c:v>0.5</c:v>
                </c:pt>
                <c:pt idx="107">
                  <c:v>0.5078125</c:v>
                </c:pt>
                <c:pt idx="108">
                  <c:v>0.515625</c:v>
                </c:pt>
                <c:pt idx="109">
                  <c:v>0.5234375</c:v>
                </c:pt>
                <c:pt idx="110">
                  <c:v>0.53125</c:v>
                </c:pt>
                <c:pt idx="111">
                  <c:v>0.5390625</c:v>
                </c:pt>
                <c:pt idx="112">
                  <c:v>0.546875</c:v>
                </c:pt>
                <c:pt idx="113">
                  <c:v>0.5546875</c:v>
                </c:pt>
                <c:pt idx="114">
                  <c:v>0.5625</c:v>
                </c:pt>
                <c:pt idx="115">
                  <c:v>0.5703125</c:v>
                </c:pt>
                <c:pt idx="116">
                  <c:v>0.578125</c:v>
                </c:pt>
                <c:pt idx="117">
                  <c:v>0.5859375</c:v>
                </c:pt>
                <c:pt idx="118">
                  <c:v>0.59375</c:v>
                </c:pt>
                <c:pt idx="119">
                  <c:v>0.6015625</c:v>
                </c:pt>
                <c:pt idx="120">
                  <c:v>0.609375</c:v>
                </c:pt>
                <c:pt idx="121">
                  <c:v>0.6171875</c:v>
                </c:pt>
                <c:pt idx="122">
                  <c:v>0.625</c:v>
                </c:pt>
                <c:pt idx="123">
                  <c:v>0.6328125</c:v>
                </c:pt>
                <c:pt idx="124">
                  <c:v>0.640625</c:v>
                </c:pt>
                <c:pt idx="125">
                  <c:v>0.6484375</c:v>
                </c:pt>
                <c:pt idx="126">
                  <c:v>0.65625</c:v>
                </c:pt>
                <c:pt idx="127">
                  <c:v>0.6640625</c:v>
                </c:pt>
                <c:pt idx="128">
                  <c:v>0.671875</c:v>
                </c:pt>
                <c:pt idx="129">
                  <c:v>0.6796875</c:v>
                </c:pt>
                <c:pt idx="130">
                  <c:v>0.6875</c:v>
                </c:pt>
                <c:pt idx="131">
                  <c:v>0.6953125</c:v>
                </c:pt>
                <c:pt idx="132">
                  <c:v>0.703125</c:v>
                </c:pt>
                <c:pt idx="133">
                  <c:v>0.7109375</c:v>
                </c:pt>
                <c:pt idx="134">
                  <c:v>0.71875</c:v>
                </c:pt>
                <c:pt idx="135">
                  <c:v>0.7265625</c:v>
                </c:pt>
                <c:pt idx="136">
                  <c:v>0.734375</c:v>
                </c:pt>
                <c:pt idx="137">
                  <c:v>0.7421875</c:v>
                </c:pt>
                <c:pt idx="138">
                  <c:v>0.75</c:v>
                </c:pt>
                <c:pt idx="139">
                  <c:v>0.7578125</c:v>
                </c:pt>
                <c:pt idx="140">
                  <c:v>0.765625</c:v>
                </c:pt>
                <c:pt idx="141">
                  <c:v>0.7734375</c:v>
                </c:pt>
                <c:pt idx="142">
                  <c:v>0.78125</c:v>
                </c:pt>
                <c:pt idx="143">
                  <c:v>0.7890625</c:v>
                </c:pt>
                <c:pt idx="144">
                  <c:v>0.796875</c:v>
                </c:pt>
                <c:pt idx="145">
                  <c:v>0.8046875</c:v>
                </c:pt>
                <c:pt idx="146">
                  <c:v>0.8125</c:v>
                </c:pt>
                <c:pt idx="147">
                  <c:v>0.8203125</c:v>
                </c:pt>
                <c:pt idx="148">
                  <c:v>0.828125</c:v>
                </c:pt>
                <c:pt idx="149">
                  <c:v>0.8359375</c:v>
                </c:pt>
                <c:pt idx="150">
                  <c:v>0.84375</c:v>
                </c:pt>
                <c:pt idx="151">
                  <c:v>0.8515625</c:v>
                </c:pt>
                <c:pt idx="152">
                  <c:v>0.859375</c:v>
                </c:pt>
                <c:pt idx="153">
                  <c:v>0.8671875</c:v>
                </c:pt>
                <c:pt idx="154">
                  <c:v>0.875</c:v>
                </c:pt>
                <c:pt idx="155">
                  <c:v>0.8828125</c:v>
                </c:pt>
                <c:pt idx="156">
                  <c:v>0.890625</c:v>
                </c:pt>
                <c:pt idx="157">
                  <c:v>0.8984375</c:v>
                </c:pt>
                <c:pt idx="158">
                  <c:v>0.90625</c:v>
                </c:pt>
                <c:pt idx="159">
                  <c:v>0.9140625</c:v>
                </c:pt>
                <c:pt idx="160">
                  <c:v>0.921875</c:v>
                </c:pt>
                <c:pt idx="161">
                  <c:v>0.9296875</c:v>
                </c:pt>
                <c:pt idx="162">
                  <c:v>0.9375</c:v>
                </c:pt>
                <c:pt idx="163">
                  <c:v>0.9453125</c:v>
                </c:pt>
                <c:pt idx="164">
                  <c:v>0.953125</c:v>
                </c:pt>
                <c:pt idx="165">
                  <c:v>0.9609375</c:v>
                </c:pt>
                <c:pt idx="166">
                  <c:v>0.96875</c:v>
                </c:pt>
                <c:pt idx="167">
                  <c:v>0.9765625</c:v>
                </c:pt>
                <c:pt idx="168">
                  <c:v>0.984375</c:v>
                </c:pt>
                <c:pt idx="169">
                  <c:v>0.9921875</c:v>
                </c:pt>
                <c:pt idx="170">
                  <c:v>0</c:v>
                </c:pt>
                <c:pt idx="171">
                  <c:v>1.0869565217391301E-2</c:v>
                </c:pt>
                <c:pt idx="172">
                  <c:v>2.1739130434782601E-2</c:v>
                </c:pt>
                <c:pt idx="173">
                  <c:v>3.2608695652173898E-2</c:v>
                </c:pt>
                <c:pt idx="174">
                  <c:v>4.3478260869565202E-2</c:v>
                </c:pt>
                <c:pt idx="175">
                  <c:v>5.4347826086956499E-2</c:v>
                </c:pt>
                <c:pt idx="176">
                  <c:v>6.5217391304347797E-2</c:v>
                </c:pt>
                <c:pt idx="177">
                  <c:v>7.6086956521739094E-2</c:v>
                </c:pt>
                <c:pt idx="178">
                  <c:v>8.6956521739130405E-2</c:v>
                </c:pt>
                <c:pt idx="179">
                  <c:v>9.7826086956521702E-2</c:v>
                </c:pt>
                <c:pt idx="180">
                  <c:v>0.108695652173913</c:v>
                </c:pt>
                <c:pt idx="181">
                  <c:v>0.119565217391304</c:v>
                </c:pt>
                <c:pt idx="182">
                  <c:v>0.13043478260869501</c:v>
                </c:pt>
                <c:pt idx="183">
                  <c:v>0.141304347826086</c:v>
                </c:pt>
                <c:pt idx="184">
                  <c:v>0.15217391304347799</c:v>
                </c:pt>
                <c:pt idx="185">
                  <c:v>0.16304347826086901</c:v>
                </c:pt>
                <c:pt idx="186">
                  <c:v>0.17391304347826</c:v>
                </c:pt>
                <c:pt idx="187">
                  <c:v>0.184782608695652</c:v>
                </c:pt>
                <c:pt idx="188">
                  <c:v>0.19565217391304299</c:v>
                </c:pt>
                <c:pt idx="189">
                  <c:v>0.20652173913043401</c:v>
                </c:pt>
                <c:pt idx="190">
                  <c:v>0.217391304347826</c:v>
                </c:pt>
                <c:pt idx="191">
                  <c:v>0.22826086956521699</c:v>
                </c:pt>
                <c:pt idx="192">
                  <c:v>0.23913043478260801</c:v>
                </c:pt>
                <c:pt idx="193">
                  <c:v>0.25</c:v>
                </c:pt>
                <c:pt idx="194">
                  <c:v>0.26086956521739102</c:v>
                </c:pt>
                <c:pt idx="195">
                  <c:v>0.27173913043478198</c:v>
                </c:pt>
                <c:pt idx="196">
                  <c:v>0.282608695652173</c:v>
                </c:pt>
                <c:pt idx="197">
                  <c:v>0.29347826086956502</c:v>
                </c:pt>
                <c:pt idx="198">
                  <c:v>0.30434782608695599</c:v>
                </c:pt>
                <c:pt idx="199">
                  <c:v>0.31521739130434701</c:v>
                </c:pt>
                <c:pt idx="200">
                  <c:v>0.32608695652173902</c:v>
                </c:pt>
                <c:pt idx="201">
                  <c:v>0.33695652173912999</c:v>
                </c:pt>
                <c:pt idx="202">
                  <c:v>0.34782608695652101</c:v>
                </c:pt>
                <c:pt idx="203">
                  <c:v>0.35869565217391303</c:v>
                </c:pt>
                <c:pt idx="204">
                  <c:v>0.36956521739130399</c:v>
                </c:pt>
                <c:pt idx="205">
                  <c:v>0.38043478260869501</c:v>
                </c:pt>
                <c:pt idx="206">
                  <c:v>0.39130434782608697</c:v>
                </c:pt>
                <c:pt idx="207">
                  <c:v>0.40217391304347799</c:v>
                </c:pt>
                <c:pt idx="208">
                  <c:v>0.41304347826086901</c:v>
                </c:pt>
                <c:pt idx="209">
                  <c:v>0.42391304347825998</c:v>
                </c:pt>
                <c:pt idx="210">
                  <c:v>0.434782608695652</c:v>
                </c:pt>
                <c:pt idx="211">
                  <c:v>0.44565217391304301</c:v>
                </c:pt>
                <c:pt idx="212">
                  <c:v>0.45652173913043398</c:v>
                </c:pt>
                <c:pt idx="213">
                  <c:v>0.467391304347826</c:v>
                </c:pt>
                <c:pt idx="214">
                  <c:v>0.47826086956521702</c:v>
                </c:pt>
                <c:pt idx="215">
                  <c:v>0.48913043478260798</c:v>
                </c:pt>
                <c:pt idx="216">
                  <c:v>0.5</c:v>
                </c:pt>
                <c:pt idx="217">
                  <c:v>0.51086956521739102</c:v>
                </c:pt>
                <c:pt idx="218">
                  <c:v>0.52173913043478204</c:v>
                </c:pt>
                <c:pt idx="219">
                  <c:v>0.53260869565217395</c:v>
                </c:pt>
                <c:pt idx="220">
                  <c:v>0.54347826086956497</c:v>
                </c:pt>
                <c:pt idx="221">
                  <c:v>0.55434782608695599</c:v>
                </c:pt>
                <c:pt idx="222">
                  <c:v>0.56521739130434701</c:v>
                </c:pt>
                <c:pt idx="223">
                  <c:v>0.57608695652173902</c:v>
                </c:pt>
                <c:pt idx="224">
                  <c:v>0.58695652173913004</c:v>
                </c:pt>
                <c:pt idx="225">
                  <c:v>0.59782608695652095</c:v>
                </c:pt>
                <c:pt idx="226">
                  <c:v>0.60869565217391297</c:v>
                </c:pt>
                <c:pt idx="227">
                  <c:v>0.61956521739130399</c:v>
                </c:pt>
                <c:pt idx="228">
                  <c:v>0.63043478260869501</c:v>
                </c:pt>
                <c:pt idx="229">
                  <c:v>0.64130434782608603</c:v>
                </c:pt>
                <c:pt idx="230">
                  <c:v>0.65217391304347805</c:v>
                </c:pt>
                <c:pt idx="231">
                  <c:v>0.66304347826086896</c:v>
                </c:pt>
                <c:pt idx="232">
                  <c:v>0.67391304347825998</c:v>
                </c:pt>
                <c:pt idx="233">
                  <c:v>0.684782608695652</c:v>
                </c:pt>
                <c:pt idx="234">
                  <c:v>0.69565217391304301</c:v>
                </c:pt>
                <c:pt idx="235">
                  <c:v>0.70652173913043403</c:v>
                </c:pt>
                <c:pt idx="236">
                  <c:v>0.71739130434782605</c:v>
                </c:pt>
                <c:pt idx="237">
                  <c:v>0.72826086956521696</c:v>
                </c:pt>
                <c:pt idx="238">
                  <c:v>0.73913043478260798</c:v>
                </c:pt>
                <c:pt idx="239">
                  <c:v>0.75</c:v>
                </c:pt>
                <c:pt idx="240">
                  <c:v>0.76086956521739102</c:v>
                </c:pt>
                <c:pt idx="241">
                  <c:v>0.77173913043478204</c:v>
                </c:pt>
                <c:pt idx="242">
                  <c:v>0.78260869565217395</c:v>
                </c:pt>
                <c:pt idx="243">
                  <c:v>0.79347826086956497</c:v>
                </c:pt>
                <c:pt idx="244">
                  <c:v>0.80434782608695599</c:v>
                </c:pt>
                <c:pt idx="245">
                  <c:v>0.81521739130434701</c:v>
                </c:pt>
                <c:pt idx="246">
                  <c:v>0.82608695652173902</c:v>
                </c:pt>
                <c:pt idx="247">
                  <c:v>0.83695652173913004</c:v>
                </c:pt>
                <c:pt idx="248">
                  <c:v>0.84782608695652095</c:v>
                </c:pt>
                <c:pt idx="249">
                  <c:v>0.85869565217391297</c:v>
                </c:pt>
                <c:pt idx="250">
                  <c:v>0.86956521739130399</c:v>
                </c:pt>
                <c:pt idx="251">
                  <c:v>0.88043478260869501</c:v>
                </c:pt>
                <c:pt idx="252">
                  <c:v>0.89130434782608603</c:v>
                </c:pt>
                <c:pt idx="253">
                  <c:v>0.90217391304347805</c:v>
                </c:pt>
                <c:pt idx="254">
                  <c:v>0.91304347826086896</c:v>
                </c:pt>
                <c:pt idx="255">
                  <c:v>0.92391304347825998</c:v>
                </c:pt>
                <c:pt idx="256">
                  <c:v>0.934782608695652</c:v>
                </c:pt>
                <c:pt idx="257">
                  <c:v>0.94565217391304301</c:v>
                </c:pt>
                <c:pt idx="258">
                  <c:v>0.95652173913043403</c:v>
                </c:pt>
                <c:pt idx="259">
                  <c:v>0.96739130434782605</c:v>
                </c:pt>
                <c:pt idx="260">
                  <c:v>0.97826086956521696</c:v>
                </c:pt>
                <c:pt idx="261">
                  <c:v>0.98913043478260798</c:v>
                </c:pt>
                <c:pt idx="262">
                  <c:v>0</c:v>
                </c:pt>
                <c:pt idx="263">
                  <c:v>3.5714285714285698E-2</c:v>
                </c:pt>
                <c:pt idx="264">
                  <c:v>7.1428571428571397E-2</c:v>
                </c:pt>
                <c:pt idx="265">
                  <c:v>0.107142857142857</c:v>
                </c:pt>
                <c:pt idx="266">
                  <c:v>0.14285714285714199</c:v>
                </c:pt>
                <c:pt idx="267">
                  <c:v>0.17857142857142799</c:v>
                </c:pt>
                <c:pt idx="268">
                  <c:v>0.214285714285714</c:v>
                </c:pt>
                <c:pt idx="269">
                  <c:v>0.25</c:v>
                </c:pt>
                <c:pt idx="270">
                  <c:v>0.28571428571428498</c:v>
                </c:pt>
                <c:pt idx="271">
                  <c:v>0.32142857142857101</c:v>
                </c:pt>
                <c:pt idx="272">
                  <c:v>0.35714285714285698</c:v>
                </c:pt>
                <c:pt idx="273">
                  <c:v>0.39285714285714202</c:v>
                </c:pt>
                <c:pt idx="274">
                  <c:v>0.42857142857142799</c:v>
                </c:pt>
                <c:pt idx="275">
                  <c:v>0.46428571428571402</c:v>
                </c:pt>
                <c:pt idx="276">
                  <c:v>0.5</c:v>
                </c:pt>
                <c:pt idx="277">
                  <c:v>0.53571428571428503</c:v>
                </c:pt>
                <c:pt idx="278">
                  <c:v>0.57142857142857095</c:v>
                </c:pt>
                <c:pt idx="279">
                  <c:v>0.60714285714285698</c:v>
                </c:pt>
                <c:pt idx="280">
                  <c:v>0.64285714285714202</c:v>
                </c:pt>
                <c:pt idx="281">
                  <c:v>0.67857142857142805</c:v>
                </c:pt>
                <c:pt idx="282">
                  <c:v>0.71428571428571397</c:v>
                </c:pt>
                <c:pt idx="283">
                  <c:v>0.75</c:v>
                </c:pt>
                <c:pt idx="284">
                  <c:v>0.78571428571428503</c:v>
                </c:pt>
                <c:pt idx="285">
                  <c:v>0.82142857142857095</c:v>
                </c:pt>
                <c:pt idx="286">
                  <c:v>0.85714285714285698</c:v>
                </c:pt>
                <c:pt idx="287">
                  <c:v>0.89285714285714202</c:v>
                </c:pt>
                <c:pt idx="288">
                  <c:v>0.92857142857142805</c:v>
                </c:pt>
                <c:pt idx="289">
                  <c:v>0.96428571428571397</c:v>
                </c:pt>
                <c:pt idx="290">
                  <c:v>0</c:v>
                </c:pt>
                <c:pt idx="291">
                  <c:v>0.14285714285714199</c:v>
                </c:pt>
                <c:pt idx="292">
                  <c:v>0.28571428571428498</c:v>
                </c:pt>
                <c:pt idx="293">
                  <c:v>0.42857142857142799</c:v>
                </c:pt>
                <c:pt idx="294">
                  <c:v>0.57142857142857095</c:v>
                </c:pt>
                <c:pt idx="295">
                  <c:v>0.71428571428571397</c:v>
                </c:pt>
                <c:pt idx="296">
                  <c:v>0.85714285714285698</c:v>
                </c:pt>
                <c:pt idx="297">
                  <c:v>0</c:v>
                </c:pt>
                <c:pt idx="298">
                  <c:v>2.7027027027027001E-2</c:v>
                </c:pt>
                <c:pt idx="299">
                  <c:v>5.4054054054054002E-2</c:v>
                </c:pt>
                <c:pt idx="300">
                  <c:v>8.1081081081081002E-2</c:v>
                </c:pt>
                <c:pt idx="301">
                  <c:v>0.108108108108108</c:v>
                </c:pt>
                <c:pt idx="302">
                  <c:v>0.135135135135135</c:v>
                </c:pt>
                <c:pt idx="303">
                  <c:v>0.162162162162162</c:v>
                </c:pt>
                <c:pt idx="304">
                  <c:v>0.18918918918918901</c:v>
                </c:pt>
                <c:pt idx="305">
                  <c:v>0.21621621621621601</c:v>
                </c:pt>
                <c:pt idx="306">
                  <c:v>0.24324324324324301</c:v>
                </c:pt>
                <c:pt idx="307">
                  <c:v>0.27027027027027001</c:v>
                </c:pt>
                <c:pt idx="308">
                  <c:v>0.29729729729729698</c:v>
                </c:pt>
                <c:pt idx="309">
                  <c:v>0.32432432432432401</c:v>
                </c:pt>
                <c:pt idx="310">
                  <c:v>0.35135135135135098</c:v>
                </c:pt>
                <c:pt idx="311">
                  <c:v>0.37837837837837801</c:v>
                </c:pt>
                <c:pt idx="312">
                  <c:v>0.40540540540540498</c:v>
                </c:pt>
                <c:pt idx="313">
                  <c:v>0.43243243243243201</c:v>
                </c:pt>
                <c:pt idx="314">
                  <c:v>0.45945945945945899</c:v>
                </c:pt>
                <c:pt idx="315">
                  <c:v>0.48648648648648601</c:v>
                </c:pt>
                <c:pt idx="316">
                  <c:v>0.51351351351351304</c:v>
                </c:pt>
                <c:pt idx="317">
                  <c:v>0.54054054054054002</c:v>
                </c:pt>
                <c:pt idx="318">
                  <c:v>0.56756756756756699</c:v>
                </c:pt>
                <c:pt idx="319">
                  <c:v>0.59459459459459396</c:v>
                </c:pt>
                <c:pt idx="320">
                  <c:v>0.62162162162162105</c:v>
                </c:pt>
                <c:pt idx="321">
                  <c:v>0.64864864864864802</c:v>
                </c:pt>
                <c:pt idx="322">
                  <c:v>0.67567567567567499</c:v>
                </c:pt>
                <c:pt idx="323">
                  <c:v>0.70270270270270196</c:v>
                </c:pt>
                <c:pt idx="324">
                  <c:v>0.72972972972972905</c:v>
                </c:pt>
                <c:pt idx="325">
                  <c:v>0.75675675675675602</c:v>
                </c:pt>
                <c:pt idx="326">
                  <c:v>0.78378378378378299</c:v>
                </c:pt>
                <c:pt idx="327">
                  <c:v>0.81081081081080997</c:v>
                </c:pt>
                <c:pt idx="328">
                  <c:v>0.83783783783783705</c:v>
                </c:pt>
                <c:pt idx="329">
                  <c:v>0.86486486486486402</c:v>
                </c:pt>
                <c:pt idx="330">
                  <c:v>0.891891891891891</c:v>
                </c:pt>
                <c:pt idx="331">
                  <c:v>0.91891891891891897</c:v>
                </c:pt>
                <c:pt idx="332">
                  <c:v>0.94594594594594505</c:v>
                </c:pt>
                <c:pt idx="333">
                  <c:v>0.97297297297297303</c:v>
                </c:pt>
                <c:pt idx="334">
                  <c:v>0</c:v>
                </c:pt>
                <c:pt idx="335">
                  <c:v>1.1904761904761901E-2</c:v>
                </c:pt>
                <c:pt idx="336">
                  <c:v>2.3809523809523801E-2</c:v>
                </c:pt>
                <c:pt idx="337">
                  <c:v>3.5714285714285698E-2</c:v>
                </c:pt>
                <c:pt idx="338">
                  <c:v>4.7619047619047603E-2</c:v>
                </c:pt>
                <c:pt idx="339">
                  <c:v>5.95238095238095E-2</c:v>
                </c:pt>
                <c:pt idx="340">
                  <c:v>7.1428571428571397E-2</c:v>
                </c:pt>
                <c:pt idx="341">
                  <c:v>8.3333333333333301E-2</c:v>
                </c:pt>
                <c:pt idx="342">
                  <c:v>9.5238095238095205E-2</c:v>
                </c:pt>
                <c:pt idx="343">
                  <c:v>0.107142857142857</c:v>
                </c:pt>
                <c:pt idx="344">
                  <c:v>0.119047619047619</c:v>
                </c:pt>
                <c:pt idx="345">
                  <c:v>0.13095238095237999</c:v>
                </c:pt>
                <c:pt idx="346">
                  <c:v>0.14285714285714199</c:v>
                </c:pt>
                <c:pt idx="347">
                  <c:v>0.15476190476190399</c:v>
                </c:pt>
                <c:pt idx="348">
                  <c:v>0.16666666666666599</c:v>
                </c:pt>
                <c:pt idx="349">
                  <c:v>0.17857142857142799</c:v>
                </c:pt>
                <c:pt idx="350">
                  <c:v>0.19047619047618999</c:v>
                </c:pt>
                <c:pt idx="351">
                  <c:v>0.202380952380952</c:v>
                </c:pt>
                <c:pt idx="352">
                  <c:v>0.214285714285714</c:v>
                </c:pt>
                <c:pt idx="353">
                  <c:v>0.226190476190476</c:v>
                </c:pt>
                <c:pt idx="354">
                  <c:v>0.238095238095238</c:v>
                </c:pt>
                <c:pt idx="355">
                  <c:v>0.25</c:v>
                </c:pt>
                <c:pt idx="356">
                  <c:v>0.26190476190476097</c:v>
                </c:pt>
                <c:pt idx="357">
                  <c:v>0.273809523809523</c:v>
                </c:pt>
                <c:pt idx="358">
                  <c:v>0.28571428571428498</c:v>
                </c:pt>
                <c:pt idx="359">
                  <c:v>0.29761904761904701</c:v>
                </c:pt>
                <c:pt idx="360">
                  <c:v>0.30952380952380898</c:v>
                </c:pt>
                <c:pt idx="361">
                  <c:v>0.32142857142857101</c:v>
                </c:pt>
                <c:pt idx="362">
                  <c:v>0.33333333333333298</c:v>
                </c:pt>
                <c:pt idx="363">
                  <c:v>0.34523809523809501</c:v>
                </c:pt>
                <c:pt idx="364">
                  <c:v>0.35714285714285698</c:v>
                </c:pt>
                <c:pt idx="365">
                  <c:v>0.36904761904761901</c:v>
                </c:pt>
                <c:pt idx="366">
                  <c:v>0.38095238095237999</c:v>
                </c:pt>
                <c:pt idx="367">
                  <c:v>0.39285714285714202</c:v>
                </c:pt>
                <c:pt idx="368">
                  <c:v>0.40476190476190399</c:v>
                </c:pt>
                <c:pt idx="369">
                  <c:v>0.41666666666666602</c:v>
                </c:pt>
                <c:pt idx="370">
                  <c:v>0.42857142857142799</c:v>
                </c:pt>
                <c:pt idx="371">
                  <c:v>0.44047619047619002</c:v>
                </c:pt>
                <c:pt idx="372">
                  <c:v>0.452380952380952</c:v>
                </c:pt>
                <c:pt idx="373">
                  <c:v>0.46428571428571402</c:v>
                </c:pt>
                <c:pt idx="374">
                  <c:v>0.476190476190476</c:v>
                </c:pt>
                <c:pt idx="375">
                  <c:v>0.48809523809523803</c:v>
                </c:pt>
                <c:pt idx="376">
                  <c:v>0.5</c:v>
                </c:pt>
                <c:pt idx="377">
                  <c:v>0.51190476190476097</c:v>
                </c:pt>
                <c:pt idx="378">
                  <c:v>0.52380952380952295</c:v>
                </c:pt>
                <c:pt idx="379">
                  <c:v>0.53571428571428503</c:v>
                </c:pt>
                <c:pt idx="380">
                  <c:v>0.54761904761904701</c:v>
                </c:pt>
                <c:pt idx="381">
                  <c:v>0.55952380952380898</c:v>
                </c:pt>
                <c:pt idx="382">
                  <c:v>0.57142857142857095</c:v>
                </c:pt>
                <c:pt idx="383">
                  <c:v>0.58333333333333304</c:v>
                </c:pt>
                <c:pt idx="384">
                  <c:v>0.59523809523809501</c:v>
                </c:pt>
                <c:pt idx="385">
                  <c:v>0.60714285714285698</c:v>
                </c:pt>
                <c:pt idx="386">
                  <c:v>0.61904761904761896</c:v>
                </c:pt>
                <c:pt idx="387">
                  <c:v>0.63095238095238004</c:v>
                </c:pt>
                <c:pt idx="388">
                  <c:v>0.64285714285714202</c:v>
                </c:pt>
                <c:pt idx="389">
                  <c:v>0.65476190476190399</c:v>
                </c:pt>
                <c:pt idx="390">
                  <c:v>0.66666666666666596</c:v>
                </c:pt>
                <c:pt idx="391">
                  <c:v>0.67857142857142805</c:v>
                </c:pt>
                <c:pt idx="392">
                  <c:v>0.69047619047619002</c:v>
                </c:pt>
                <c:pt idx="393">
                  <c:v>0.702380952380952</c:v>
                </c:pt>
                <c:pt idx="394">
                  <c:v>0.71428571428571397</c:v>
                </c:pt>
                <c:pt idx="395">
                  <c:v>0.72619047619047605</c:v>
                </c:pt>
                <c:pt idx="396">
                  <c:v>0.73809523809523803</c:v>
                </c:pt>
                <c:pt idx="397">
                  <c:v>0.75</c:v>
                </c:pt>
                <c:pt idx="398">
                  <c:v>0.76190476190476097</c:v>
                </c:pt>
                <c:pt idx="399">
                  <c:v>0.77380952380952295</c:v>
                </c:pt>
                <c:pt idx="400">
                  <c:v>0.78571428571428503</c:v>
                </c:pt>
                <c:pt idx="401">
                  <c:v>0.79761904761904701</c:v>
                </c:pt>
                <c:pt idx="402">
                  <c:v>0.80952380952380898</c:v>
                </c:pt>
                <c:pt idx="403">
                  <c:v>0.82142857142857095</c:v>
                </c:pt>
                <c:pt idx="404">
                  <c:v>0.83333333333333304</c:v>
                </c:pt>
                <c:pt idx="405">
                  <c:v>0.84523809523809501</c:v>
                </c:pt>
                <c:pt idx="406">
                  <c:v>0.85714285714285698</c:v>
                </c:pt>
                <c:pt idx="407">
                  <c:v>0.86904761904761896</c:v>
                </c:pt>
                <c:pt idx="408">
                  <c:v>0.88095238095238004</c:v>
                </c:pt>
                <c:pt idx="409">
                  <c:v>0.89285714285714202</c:v>
                </c:pt>
                <c:pt idx="410">
                  <c:v>0.90476190476190399</c:v>
                </c:pt>
                <c:pt idx="411">
                  <c:v>0.91666666666666596</c:v>
                </c:pt>
                <c:pt idx="412">
                  <c:v>0.92857142857142805</c:v>
                </c:pt>
                <c:pt idx="413">
                  <c:v>0.94047619047619002</c:v>
                </c:pt>
                <c:pt idx="414">
                  <c:v>0.952380952380952</c:v>
                </c:pt>
                <c:pt idx="415">
                  <c:v>0.96428571428571397</c:v>
                </c:pt>
                <c:pt idx="416">
                  <c:v>0.97619047619047605</c:v>
                </c:pt>
                <c:pt idx="417">
                  <c:v>0.98809523809523803</c:v>
                </c:pt>
                <c:pt idx="418">
                  <c:v>0</c:v>
                </c:pt>
                <c:pt idx="419">
                  <c:v>1.6666666666666601E-2</c:v>
                </c:pt>
                <c:pt idx="420">
                  <c:v>3.3333333333333298E-2</c:v>
                </c:pt>
                <c:pt idx="421">
                  <c:v>0.05</c:v>
                </c:pt>
                <c:pt idx="422">
                  <c:v>6.6666666666666596E-2</c:v>
                </c:pt>
                <c:pt idx="423">
                  <c:v>8.3333333333333301E-2</c:v>
                </c:pt>
                <c:pt idx="424">
                  <c:v>0.1</c:v>
                </c:pt>
                <c:pt idx="425">
                  <c:v>0.116666666666666</c:v>
                </c:pt>
                <c:pt idx="426">
                  <c:v>0.133333333333333</c:v>
                </c:pt>
                <c:pt idx="427">
                  <c:v>0.15</c:v>
                </c:pt>
                <c:pt idx="428">
                  <c:v>0.16666666666666599</c:v>
                </c:pt>
                <c:pt idx="429">
                  <c:v>0.18333333333333299</c:v>
                </c:pt>
                <c:pt idx="430">
                  <c:v>0.2</c:v>
                </c:pt>
                <c:pt idx="431">
                  <c:v>0.21666666666666601</c:v>
                </c:pt>
                <c:pt idx="432">
                  <c:v>0.233333333333333</c:v>
                </c:pt>
                <c:pt idx="433">
                  <c:v>0.25</c:v>
                </c:pt>
                <c:pt idx="434">
                  <c:v>0.266666666666666</c:v>
                </c:pt>
                <c:pt idx="435">
                  <c:v>0.28333333333333299</c:v>
                </c:pt>
                <c:pt idx="436">
                  <c:v>0.3</c:v>
                </c:pt>
                <c:pt idx="437">
                  <c:v>0.31666666666666599</c:v>
                </c:pt>
                <c:pt idx="438">
                  <c:v>0.33333333333333298</c:v>
                </c:pt>
                <c:pt idx="439">
                  <c:v>0.35</c:v>
                </c:pt>
                <c:pt idx="440">
                  <c:v>0.36666666666666597</c:v>
                </c:pt>
                <c:pt idx="441">
                  <c:v>0.38333333333333303</c:v>
                </c:pt>
                <c:pt idx="442">
                  <c:v>0.4</c:v>
                </c:pt>
                <c:pt idx="443">
                  <c:v>0.41666666666666602</c:v>
                </c:pt>
                <c:pt idx="444">
                  <c:v>0.43333333333333302</c:v>
                </c:pt>
                <c:pt idx="445">
                  <c:v>0.45</c:v>
                </c:pt>
                <c:pt idx="446">
                  <c:v>0.46666666666666601</c:v>
                </c:pt>
                <c:pt idx="447">
                  <c:v>0.483333333333333</c:v>
                </c:pt>
                <c:pt idx="448">
                  <c:v>0.5</c:v>
                </c:pt>
                <c:pt idx="449">
                  <c:v>0.51666666666666605</c:v>
                </c:pt>
                <c:pt idx="450">
                  <c:v>0.53333333333333299</c:v>
                </c:pt>
                <c:pt idx="451">
                  <c:v>0.55000000000000004</c:v>
                </c:pt>
                <c:pt idx="452">
                  <c:v>0.56666666666666599</c:v>
                </c:pt>
                <c:pt idx="453">
                  <c:v>0.58333333333333304</c:v>
                </c:pt>
                <c:pt idx="454">
                  <c:v>0.6</c:v>
                </c:pt>
                <c:pt idx="455">
                  <c:v>0.61666666666666603</c:v>
                </c:pt>
                <c:pt idx="456">
                  <c:v>0.63333333333333297</c:v>
                </c:pt>
                <c:pt idx="457">
                  <c:v>0.65</c:v>
                </c:pt>
                <c:pt idx="458">
                  <c:v>0.66666666666666596</c:v>
                </c:pt>
                <c:pt idx="459">
                  <c:v>0.68333333333333302</c:v>
                </c:pt>
                <c:pt idx="460">
                  <c:v>0.7</c:v>
                </c:pt>
                <c:pt idx="461">
                  <c:v>0.71666666666666601</c:v>
                </c:pt>
                <c:pt idx="462">
                  <c:v>0.73333333333333295</c:v>
                </c:pt>
                <c:pt idx="463">
                  <c:v>0.75</c:v>
                </c:pt>
                <c:pt idx="464">
                  <c:v>0.76666666666666605</c:v>
                </c:pt>
                <c:pt idx="465">
                  <c:v>0.78333333333333299</c:v>
                </c:pt>
                <c:pt idx="466">
                  <c:v>0.8</c:v>
                </c:pt>
                <c:pt idx="467">
                  <c:v>0.81666666666666599</c:v>
                </c:pt>
                <c:pt idx="468">
                  <c:v>0.83333333333333304</c:v>
                </c:pt>
                <c:pt idx="469">
                  <c:v>0.85</c:v>
                </c:pt>
                <c:pt idx="470">
                  <c:v>0.86666666666666603</c:v>
                </c:pt>
                <c:pt idx="471">
                  <c:v>0.88333333333333297</c:v>
                </c:pt>
                <c:pt idx="472">
                  <c:v>0.9</c:v>
                </c:pt>
                <c:pt idx="473">
                  <c:v>0.91666666666666596</c:v>
                </c:pt>
                <c:pt idx="474">
                  <c:v>0.93333333333333302</c:v>
                </c:pt>
                <c:pt idx="475">
                  <c:v>0.95</c:v>
                </c:pt>
                <c:pt idx="476">
                  <c:v>0.96666666666666601</c:v>
                </c:pt>
                <c:pt idx="477">
                  <c:v>0.98333333333333295</c:v>
                </c:pt>
                <c:pt idx="478">
                  <c:v>0</c:v>
                </c:pt>
                <c:pt idx="479">
                  <c:v>7.0422535211267599E-3</c:v>
                </c:pt>
                <c:pt idx="480">
                  <c:v>1.4084507042253501E-2</c:v>
                </c:pt>
                <c:pt idx="481">
                  <c:v>2.1126760563380202E-2</c:v>
                </c:pt>
                <c:pt idx="482">
                  <c:v>2.8169014084507001E-2</c:v>
                </c:pt>
                <c:pt idx="483">
                  <c:v>3.5211267605633798E-2</c:v>
                </c:pt>
                <c:pt idx="484">
                  <c:v>4.22535211267605E-2</c:v>
                </c:pt>
                <c:pt idx="485">
                  <c:v>4.92957746478873E-2</c:v>
                </c:pt>
                <c:pt idx="486">
                  <c:v>5.6338028169014003E-2</c:v>
                </c:pt>
                <c:pt idx="487">
                  <c:v>6.3380281690140802E-2</c:v>
                </c:pt>
                <c:pt idx="488">
                  <c:v>7.0422535211267595E-2</c:v>
                </c:pt>
                <c:pt idx="489">
                  <c:v>7.7464788732394305E-2</c:v>
                </c:pt>
                <c:pt idx="490">
                  <c:v>8.4507042253521097E-2</c:v>
                </c:pt>
                <c:pt idx="491">
                  <c:v>9.1549295774647793E-2</c:v>
                </c:pt>
                <c:pt idx="492">
                  <c:v>9.85915492957746E-2</c:v>
                </c:pt>
                <c:pt idx="493">
                  <c:v>0.105633802816901</c:v>
                </c:pt>
                <c:pt idx="494">
                  <c:v>0.11267605633802801</c:v>
                </c:pt>
                <c:pt idx="495">
                  <c:v>0.11971830985915401</c:v>
                </c:pt>
                <c:pt idx="496">
                  <c:v>0.12676056338028099</c:v>
                </c:pt>
                <c:pt idx="497">
                  <c:v>0.13380281690140799</c:v>
                </c:pt>
                <c:pt idx="498">
                  <c:v>0.140845070422535</c:v>
                </c:pt>
                <c:pt idx="499">
                  <c:v>0.147887323943661</c:v>
                </c:pt>
                <c:pt idx="500">
                  <c:v>0.154929577464788</c:v>
                </c:pt>
                <c:pt idx="501">
                  <c:v>0.161971830985915</c:v>
                </c:pt>
                <c:pt idx="502">
                  <c:v>0.169014084507042</c:v>
                </c:pt>
                <c:pt idx="503">
                  <c:v>0.176056338028169</c:v>
                </c:pt>
                <c:pt idx="504">
                  <c:v>0.183098591549295</c:v>
                </c:pt>
                <c:pt idx="505">
                  <c:v>0.190140845070422</c:v>
                </c:pt>
                <c:pt idx="506">
                  <c:v>0.19718309859154901</c:v>
                </c:pt>
                <c:pt idx="507">
                  <c:v>0.20422535211267601</c:v>
                </c:pt>
                <c:pt idx="508">
                  <c:v>0.21126760563380201</c:v>
                </c:pt>
                <c:pt idx="509">
                  <c:v>0.21830985915492901</c:v>
                </c:pt>
                <c:pt idx="510">
                  <c:v>0.22535211267605601</c:v>
                </c:pt>
                <c:pt idx="511">
                  <c:v>0.23239436619718301</c:v>
                </c:pt>
                <c:pt idx="512">
                  <c:v>0.23943661971830901</c:v>
                </c:pt>
                <c:pt idx="513">
                  <c:v>0.24647887323943601</c:v>
                </c:pt>
                <c:pt idx="514">
                  <c:v>0.25352112676056299</c:v>
                </c:pt>
                <c:pt idx="515">
                  <c:v>0.26056338028169002</c:v>
                </c:pt>
                <c:pt idx="516">
                  <c:v>0.26760563380281599</c:v>
                </c:pt>
                <c:pt idx="517">
                  <c:v>0.27464788732394302</c:v>
                </c:pt>
                <c:pt idx="518">
                  <c:v>0.28169014084506999</c:v>
                </c:pt>
                <c:pt idx="519">
                  <c:v>0.28873239436619702</c:v>
                </c:pt>
                <c:pt idx="520">
                  <c:v>0.29577464788732299</c:v>
                </c:pt>
                <c:pt idx="521">
                  <c:v>0.30281690140845002</c:v>
                </c:pt>
                <c:pt idx="522">
                  <c:v>0.309859154929577</c:v>
                </c:pt>
                <c:pt idx="523">
                  <c:v>0.31690140845070403</c:v>
                </c:pt>
                <c:pt idx="524">
                  <c:v>0.323943661971831</c:v>
                </c:pt>
                <c:pt idx="525">
                  <c:v>0.33098591549295697</c:v>
                </c:pt>
                <c:pt idx="526">
                  <c:v>0.338028169014084</c:v>
                </c:pt>
                <c:pt idx="527">
                  <c:v>0.34507042253521097</c:v>
                </c:pt>
                <c:pt idx="528">
                  <c:v>0.352112676056338</c:v>
                </c:pt>
                <c:pt idx="529">
                  <c:v>0.35915492957746398</c:v>
                </c:pt>
                <c:pt idx="530">
                  <c:v>0.36619718309859101</c:v>
                </c:pt>
                <c:pt idx="531">
                  <c:v>0.37323943661971798</c:v>
                </c:pt>
                <c:pt idx="532">
                  <c:v>0.38028169014084501</c:v>
                </c:pt>
                <c:pt idx="533">
                  <c:v>0.38732394366197098</c:v>
                </c:pt>
                <c:pt idx="534">
                  <c:v>0.39436619718309801</c:v>
                </c:pt>
                <c:pt idx="535">
                  <c:v>0.40140845070422498</c:v>
                </c:pt>
                <c:pt idx="536">
                  <c:v>0.40845070422535201</c:v>
                </c:pt>
                <c:pt idx="537">
                  <c:v>0.41549295774647799</c:v>
                </c:pt>
                <c:pt idx="538">
                  <c:v>0.42253521126760502</c:v>
                </c:pt>
                <c:pt idx="539">
                  <c:v>0.42957746478873199</c:v>
                </c:pt>
                <c:pt idx="540">
                  <c:v>0.43661971830985902</c:v>
                </c:pt>
                <c:pt idx="541">
                  <c:v>0.44366197183098499</c:v>
                </c:pt>
                <c:pt idx="542">
                  <c:v>0.45070422535211202</c:v>
                </c:pt>
                <c:pt idx="543">
                  <c:v>0.45774647887323899</c:v>
                </c:pt>
                <c:pt idx="544">
                  <c:v>0.46478873239436602</c:v>
                </c:pt>
                <c:pt idx="545">
                  <c:v>0.471830985915492</c:v>
                </c:pt>
                <c:pt idx="546">
                  <c:v>0.47887323943661902</c:v>
                </c:pt>
                <c:pt idx="547">
                  <c:v>0.485915492957746</c:v>
                </c:pt>
                <c:pt idx="548">
                  <c:v>0.49295774647887303</c:v>
                </c:pt>
                <c:pt idx="549">
                  <c:v>0.5</c:v>
                </c:pt>
                <c:pt idx="550">
                  <c:v>0.50704225352112597</c:v>
                </c:pt>
                <c:pt idx="551">
                  <c:v>0.51408450704225295</c:v>
                </c:pt>
                <c:pt idx="552">
                  <c:v>0.52112676056338003</c:v>
                </c:pt>
                <c:pt idx="553">
                  <c:v>0.528169014084507</c:v>
                </c:pt>
                <c:pt idx="554">
                  <c:v>0.53521126760563298</c:v>
                </c:pt>
                <c:pt idx="555">
                  <c:v>0.54225352112675995</c:v>
                </c:pt>
                <c:pt idx="556">
                  <c:v>0.54929577464788704</c:v>
                </c:pt>
                <c:pt idx="557">
                  <c:v>0.55633802816901401</c:v>
                </c:pt>
                <c:pt idx="558">
                  <c:v>0.56338028169013998</c:v>
                </c:pt>
                <c:pt idx="559">
                  <c:v>0.57042253521126696</c:v>
                </c:pt>
                <c:pt idx="560">
                  <c:v>0.57746478873239404</c:v>
                </c:pt>
                <c:pt idx="561">
                  <c:v>0.58450704225352101</c:v>
                </c:pt>
                <c:pt idx="562">
                  <c:v>0.59154929577464699</c:v>
                </c:pt>
                <c:pt idx="563">
                  <c:v>0.59859154929577396</c:v>
                </c:pt>
                <c:pt idx="564">
                  <c:v>0.60563380281690105</c:v>
                </c:pt>
                <c:pt idx="565">
                  <c:v>0.61267605633802802</c:v>
                </c:pt>
                <c:pt idx="566">
                  <c:v>0.61971830985915399</c:v>
                </c:pt>
                <c:pt idx="567">
                  <c:v>0.62676056338028097</c:v>
                </c:pt>
                <c:pt idx="568">
                  <c:v>0.63380281690140805</c:v>
                </c:pt>
                <c:pt idx="569">
                  <c:v>0.64084507042253502</c:v>
                </c:pt>
                <c:pt idx="570">
                  <c:v>0.647887323943662</c:v>
                </c:pt>
                <c:pt idx="571">
                  <c:v>0.65492957746478797</c:v>
                </c:pt>
                <c:pt idx="572">
                  <c:v>0.66197183098591506</c:v>
                </c:pt>
                <c:pt idx="573">
                  <c:v>0.66901408450704203</c:v>
                </c:pt>
                <c:pt idx="574">
                  <c:v>0.676056338028169</c:v>
                </c:pt>
                <c:pt idx="575">
                  <c:v>0.68309859154929498</c:v>
                </c:pt>
                <c:pt idx="576">
                  <c:v>0.69014084507042195</c:v>
                </c:pt>
                <c:pt idx="577">
                  <c:v>0.69718309859154903</c:v>
                </c:pt>
                <c:pt idx="578">
                  <c:v>0.70422535211267601</c:v>
                </c:pt>
                <c:pt idx="579">
                  <c:v>0.71126760563380198</c:v>
                </c:pt>
                <c:pt idx="580">
                  <c:v>0.71830985915492895</c:v>
                </c:pt>
                <c:pt idx="581">
                  <c:v>0.72535211267605604</c:v>
                </c:pt>
                <c:pt idx="582">
                  <c:v>0.73239436619718301</c:v>
                </c:pt>
                <c:pt idx="583">
                  <c:v>0.73943661971830899</c:v>
                </c:pt>
                <c:pt idx="584">
                  <c:v>0.74647887323943596</c:v>
                </c:pt>
                <c:pt idx="585">
                  <c:v>0.75352112676056304</c:v>
                </c:pt>
                <c:pt idx="586">
                  <c:v>0.76056338028169002</c:v>
                </c:pt>
                <c:pt idx="587">
                  <c:v>0.76760563380281599</c:v>
                </c:pt>
                <c:pt idx="588">
                  <c:v>0.77464788732394296</c:v>
                </c:pt>
                <c:pt idx="589">
                  <c:v>0.78169014084507005</c:v>
                </c:pt>
                <c:pt idx="590">
                  <c:v>0.78873239436619702</c:v>
                </c:pt>
                <c:pt idx="591">
                  <c:v>0.79577464788732399</c:v>
                </c:pt>
                <c:pt idx="592">
                  <c:v>0.80281690140844997</c:v>
                </c:pt>
                <c:pt idx="593">
                  <c:v>0.80985915492957705</c:v>
                </c:pt>
                <c:pt idx="594">
                  <c:v>0.81690140845070403</c:v>
                </c:pt>
                <c:pt idx="595">
                  <c:v>0.823943661971831</c:v>
                </c:pt>
                <c:pt idx="596">
                  <c:v>0.83098591549295697</c:v>
                </c:pt>
                <c:pt idx="597">
                  <c:v>0.83802816901408395</c:v>
                </c:pt>
                <c:pt idx="598">
                  <c:v>0.84507042253521103</c:v>
                </c:pt>
                <c:pt idx="599">
                  <c:v>0.852112676056338</c:v>
                </c:pt>
                <c:pt idx="600">
                  <c:v>0.85915492957746398</c:v>
                </c:pt>
                <c:pt idx="601">
                  <c:v>0.86619718309859095</c:v>
                </c:pt>
                <c:pt idx="602">
                  <c:v>0.87323943661971803</c:v>
                </c:pt>
                <c:pt idx="603">
                  <c:v>0.88028169014084501</c:v>
                </c:pt>
                <c:pt idx="604">
                  <c:v>0.88732394366197098</c:v>
                </c:pt>
                <c:pt idx="605">
                  <c:v>0.89436619718309796</c:v>
                </c:pt>
                <c:pt idx="606">
                  <c:v>0.90140845070422504</c:v>
                </c:pt>
                <c:pt idx="607">
                  <c:v>0.90845070422535201</c:v>
                </c:pt>
                <c:pt idx="608">
                  <c:v>0.91549295774647799</c:v>
                </c:pt>
                <c:pt idx="609">
                  <c:v>0.92253521126760496</c:v>
                </c:pt>
                <c:pt idx="610">
                  <c:v>0.92957746478873204</c:v>
                </c:pt>
                <c:pt idx="611">
                  <c:v>0.93661971830985902</c:v>
                </c:pt>
                <c:pt idx="612">
                  <c:v>0.94366197183098499</c:v>
                </c:pt>
                <c:pt idx="613">
                  <c:v>0.95070422535211196</c:v>
                </c:pt>
                <c:pt idx="614">
                  <c:v>0.95774647887323905</c:v>
                </c:pt>
                <c:pt idx="615">
                  <c:v>0.96478873239436602</c:v>
                </c:pt>
                <c:pt idx="616">
                  <c:v>0.971830985915493</c:v>
                </c:pt>
                <c:pt idx="617">
                  <c:v>0.97887323943661897</c:v>
                </c:pt>
                <c:pt idx="618">
                  <c:v>0.98591549295774605</c:v>
                </c:pt>
                <c:pt idx="619">
                  <c:v>0.99295774647887303</c:v>
                </c:pt>
                <c:pt idx="620">
                  <c:v>0</c:v>
                </c:pt>
                <c:pt idx="621">
                  <c:v>6.2500000000000003E-3</c:v>
                </c:pt>
                <c:pt idx="622">
                  <c:v>1.2500000000000001E-2</c:v>
                </c:pt>
                <c:pt idx="623">
                  <c:v>1.8749999999999999E-2</c:v>
                </c:pt>
                <c:pt idx="624">
                  <c:v>2.5000000000000001E-2</c:v>
                </c:pt>
                <c:pt idx="625">
                  <c:v>3.125E-2</c:v>
                </c:pt>
                <c:pt idx="626">
                  <c:v>3.7499999999999999E-2</c:v>
                </c:pt>
                <c:pt idx="627">
                  <c:v>4.3749999999999997E-2</c:v>
                </c:pt>
                <c:pt idx="628">
                  <c:v>0.05</c:v>
                </c:pt>
                <c:pt idx="629">
                  <c:v>5.6250000000000001E-2</c:v>
                </c:pt>
                <c:pt idx="630">
                  <c:v>6.25E-2</c:v>
                </c:pt>
                <c:pt idx="631">
                  <c:v>6.8750000000000006E-2</c:v>
                </c:pt>
                <c:pt idx="632">
                  <c:v>7.4999999999999997E-2</c:v>
                </c:pt>
                <c:pt idx="633">
                  <c:v>8.1250000000000003E-2</c:v>
                </c:pt>
                <c:pt idx="634">
                  <c:v>8.7499999999999994E-2</c:v>
                </c:pt>
                <c:pt idx="635">
                  <c:v>9.375E-2</c:v>
                </c:pt>
                <c:pt idx="636">
                  <c:v>0.1</c:v>
                </c:pt>
                <c:pt idx="637">
                  <c:v>0.10625</c:v>
                </c:pt>
                <c:pt idx="638">
                  <c:v>0.1125</c:v>
                </c:pt>
                <c:pt idx="639">
                  <c:v>0.11874999999999999</c:v>
                </c:pt>
                <c:pt idx="640">
                  <c:v>0.125</c:v>
                </c:pt>
                <c:pt idx="641">
                  <c:v>0.13125000000000001</c:v>
                </c:pt>
                <c:pt idx="642">
                  <c:v>0.13750000000000001</c:v>
                </c:pt>
                <c:pt idx="643">
                  <c:v>0.14374999999999999</c:v>
                </c:pt>
                <c:pt idx="644">
                  <c:v>0.15</c:v>
                </c:pt>
                <c:pt idx="645">
                  <c:v>0.15625</c:v>
                </c:pt>
                <c:pt idx="646">
                  <c:v>0.16250000000000001</c:v>
                </c:pt>
                <c:pt idx="647">
                  <c:v>0.16875000000000001</c:v>
                </c:pt>
                <c:pt idx="648">
                  <c:v>0.17499999999999999</c:v>
                </c:pt>
                <c:pt idx="649">
                  <c:v>0.18124999999999999</c:v>
                </c:pt>
                <c:pt idx="650">
                  <c:v>0.1875</c:v>
                </c:pt>
                <c:pt idx="651">
                  <c:v>0.19375000000000001</c:v>
                </c:pt>
                <c:pt idx="652">
                  <c:v>0.2</c:v>
                </c:pt>
                <c:pt idx="653">
                  <c:v>0.20624999999999999</c:v>
                </c:pt>
                <c:pt idx="654">
                  <c:v>0.21249999999999999</c:v>
                </c:pt>
                <c:pt idx="655">
                  <c:v>0.21875</c:v>
                </c:pt>
                <c:pt idx="656">
                  <c:v>0.22500000000000001</c:v>
                </c:pt>
                <c:pt idx="657">
                  <c:v>0.23125000000000001</c:v>
                </c:pt>
                <c:pt idx="658">
                  <c:v>0.23749999999999999</c:v>
                </c:pt>
                <c:pt idx="659">
                  <c:v>0.24374999999999999</c:v>
                </c:pt>
                <c:pt idx="660">
                  <c:v>0.25</c:v>
                </c:pt>
                <c:pt idx="661">
                  <c:v>0.25624999999999998</c:v>
                </c:pt>
                <c:pt idx="662">
                  <c:v>0.26250000000000001</c:v>
                </c:pt>
                <c:pt idx="663">
                  <c:v>0.26874999999999999</c:v>
                </c:pt>
                <c:pt idx="664">
                  <c:v>0.27500000000000002</c:v>
                </c:pt>
                <c:pt idx="665">
                  <c:v>0.28125</c:v>
                </c:pt>
                <c:pt idx="666">
                  <c:v>0.28749999999999998</c:v>
                </c:pt>
                <c:pt idx="667">
                  <c:v>0.29375000000000001</c:v>
                </c:pt>
                <c:pt idx="668">
                  <c:v>0.3</c:v>
                </c:pt>
                <c:pt idx="669">
                  <c:v>0.30625000000000002</c:v>
                </c:pt>
                <c:pt idx="670">
                  <c:v>0.3125</c:v>
                </c:pt>
                <c:pt idx="671">
                  <c:v>0.31874999999999998</c:v>
                </c:pt>
                <c:pt idx="672">
                  <c:v>0.32500000000000001</c:v>
                </c:pt>
                <c:pt idx="673">
                  <c:v>0.33124999999999999</c:v>
                </c:pt>
                <c:pt idx="674">
                  <c:v>0.33750000000000002</c:v>
                </c:pt>
                <c:pt idx="675">
                  <c:v>0.34375</c:v>
                </c:pt>
                <c:pt idx="676">
                  <c:v>0.35</c:v>
                </c:pt>
                <c:pt idx="677">
                  <c:v>0.35625000000000001</c:v>
                </c:pt>
                <c:pt idx="678">
                  <c:v>0.36249999999999999</c:v>
                </c:pt>
                <c:pt idx="679">
                  <c:v>0.36875000000000002</c:v>
                </c:pt>
                <c:pt idx="680">
                  <c:v>0.375</c:v>
                </c:pt>
                <c:pt idx="681">
                  <c:v>0.38124999999999998</c:v>
                </c:pt>
                <c:pt idx="682">
                  <c:v>0.38750000000000001</c:v>
                </c:pt>
                <c:pt idx="683">
                  <c:v>0.39374999999999999</c:v>
                </c:pt>
                <c:pt idx="684">
                  <c:v>0.4</c:v>
                </c:pt>
                <c:pt idx="685">
                  <c:v>0.40625</c:v>
                </c:pt>
                <c:pt idx="686">
                  <c:v>0.41249999999999998</c:v>
                </c:pt>
                <c:pt idx="687">
                  <c:v>0.41875000000000001</c:v>
                </c:pt>
                <c:pt idx="688">
                  <c:v>0.42499999999999999</c:v>
                </c:pt>
                <c:pt idx="689">
                  <c:v>0.43125000000000002</c:v>
                </c:pt>
                <c:pt idx="690">
                  <c:v>0.4375</c:v>
                </c:pt>
                <c:pt idx="691">
                  <c:v>0.44374999999999998</c:v>
                </c:pt>
                <c:pt idx="692">
                  <c:v>0.45</c:v>
                </c:pt>
                <c:pt idx="693">
                  <c:v>0.45624999999999999</c:v>
                </c:pt>
                <c:pt idx="694">
                  <c:v>0.46250000000000002</c:v>
                </c:pt>
                <c:pt idx="695">
                  <c:v>0.46875</c:v>
                </c:pt>
                <c:pt idx="696">
                  <c:v>0.47499999999999998</c:v>
                </c:pt>
                <c:pt idx="697">
                  <c:v>0.48125000000000001</c:v>
                </c:pt>
                <c:pt idx="698">
                  <c:v>0.48749999999999999</c:v>
                </c:pt>
                <c:pt idx="699">
                  <c:v>0.49375000000000002</c:v>
                </c:pt>
                <c:pt idx="700">
                  <c:v>0.5</c:v>
                </c:pt>
                <c:pt idx="701">
                  <c:v>0.50624999999999998</c:v>
                </c:pt>
                <c:pt idx="702">
                  <c:v>0.51249999999999996</c:v>
                </c:pt>
                <c:pt idx="703">
                  <c:v>0.51875000000000004</c:v>
                </c:pt>
                <c:pt idx="704">
                  <c:v>0.52500000000000002</c:v>
                </c:pt>
                <c:pt idx="705">
                  <c:v>0.53125</c:v>
                </c:pt>
                <c:pt idx="706">
                  <c:v>0.53749999999999998</c:v>
                </c:pt>
                <c:pt idx="707">
                  <c:v>0.54374999999999996</c:v>
                </c:pt>
                <c:pt idx="708">
                  <c:v>0.55000000000000004</c:v>
                </c:pt>
                <c:pt idx="709">
                  <c:v>0.55625000000000002</c:v>
                </c:pt>
                <c:pt idx="710">
                  <c:v>0.5625</c:v>
                </c:pt>
                <c:pt idx="711">
                  <c:v>0.56874999999999998</c:v>
                </c:pt>
                <c:pt idx="712">
                  <c:v>0.57499999999999996</c:v>
                </c:pt>
                <c:pt idx="713">
                  <c:v>0.58125000000000004</c:v>
                </c:pt>
                <c:pt idx="714">
                  <c:v>0.58750000000000002</c:v>
                </c:pt>
                <c:pt idx="715">
                  <c:v>0.59375</c:v>
                </c:pt>
                <c:pt idx="716">
                  <c:v>0.6</c:v>
                </c:pt>
                <c:pt idx="717">
                  <c:v>0.60624999999999996</c:v>
                </c:pt>
                <c:pt idx="718">
                  <c:v>0.61250000000000004</c:v>
                </c:pt>
                <c:pt idx="719">
                  <c:v>0.61875000000000002</c:v>
                </c:pt>
                <c:pt idx="720">
                  <c:v>0.625</c:v>
                </c:pt>
                <c:pt idx="721">
                  <c:v>0.63124999999999998</c:v>
                </c:pt>
                <c:pt idx="722">
                  <c:v>0.63749999999999996</c:v>
                </c:pt>
                <c:pt idx="723">
                  <c:v>0.64375000000000004</c:v>
                </c:pt>
                <c:pt idx="724">
                  <c:v>0.65</c:v>
                </c:pt>
                <c:pt idx="725">
                  <c:v>0.65625</c:v>
                </c:pt>
                <c:pt idx="726">
                  <c:v>0.66249999999999998</c:v>
                </c:pt>
                <c:pt idx="727">
                  <c:v>0.66874999999999996</c:v>
                </c:pt>
                <c:pt idx="728">
                  <c:v>0.67500000000000004</c:v>
                </c:pt>
                <c:pt idx="729">
                  <c:v>0.68125000000000002</c:v>
                </c:pt>
                <c:pt idx="730">
                  <c:v>0.6875</c:v>
                </c:pt>
                <c:pt idx="731">
                  <c:v>0.69374999999999998</c:v>
                </c:pt>
                <c:pt idx="732">
                  <c:v>0.7</c:v>
                </c:pt>
                <c:pt idx="733">
                  <c:v>0.70625000000000004</c:v>
                </c:pt>
                <c:pt idx="734">
                  <c:v>0.71250000000000002</c:v>
                </c:pt>
                <c:pt idx="735">
                  <c:v>0.71875</c:v>
                </c:pt>
                <c:pt idx="736">
                  <c:v>0.72499999999999998</c:v>
                </c:pt>
                <c:pt idx="737">
                  <c:v>0.73124999999999996</c:v>
                </c:pt>
                <c:pt idx="738">
                  <c:v>0.73750000000000004</c:v>
                </c:pt>
                <c:pt idx="739">
                  <c:v>0.74375000000000002</c:v>
                </c:pt>
                <c:pt idx="740">
                  <c:v>0.75</c:v>
                </c:pt>
                <c:pt idx="741">
                  <c:v>0.75624999999999998</c:v>
                </c:pt>
                <c:pt idx="742">
                  <c:v>0.76249999999999996</c:v>
                </c:pt>
                <c:pt idx="743">
                  <c:v>0.76875000000000004</c:v>
                </c:pt>
                <c:pt idx="744">
                  <c:v>0.77500000000000002</c:v>
                </c:pt>
                <c:pt idx="745">
                  <c:v>0.78125</c:v>
                </c:pt>
                <c:pt idx="746">
                  <c:v>0.78749999999999998</c:v>
                </c:pt>
                <c:pt idx="747">
                  <c:v>0.79374999999999996</c:v>
                </c:pt>
                <c:pt idx="748">
                  <c:v>0.8</c:v>
                </c:pt>
                <c:pt idx="749">
                  <c:v>0.80625000000000002</c:v>
                </c:pt>
                <c:pt idx="750">
                  <c:v>0.8125</c:v>
                </c:pt>
                <c:pt idx="751">
                  <c:v>0.81874999999999998</c:v>
                </c:pt>
                <c:pt idx="752">
                  <c:v>0.82499999999999996</c:v>
                </c:pt>
                <c:pt idx="753">
                  <c:v>0.83125000000000004</c:v>
                </c:pt>
                <c:pt idx="754">
                  <c:v>0.83750000000000002</c:v>
                </c:pt>
                <c:pt idx="755">
                  <c:v>0.84375</c:v>
                </c:pt>
                <c:pt idx="756">
                  <c:v>0.85</c:v>
                </c:pt>
                <c:pt idx="757">
                  <c:v>0.85624999999999996</c:v>
                </c:pt>
                <c:pt idx="758">
                  <c:v>0.86250000000000004</c:v>
                </c:pt>
                <c:pt idx="759">
                  <c:v>0.86875000000000002</c:v>
                </c:pt>
                <c:pt idx="760">
                  <c:v>0.875</c:v>
                </c:pt>
                <c:pt idx="761">
                  <c:v>0.88124999999999998</c:v>
                </c:pt>
                <c:pt idx="762">
                  <c:v>0.88749999999999996</c:v>
                </c:pt>
                <c:pt idx="763">
                  <c:v>0.89375000000000004</c:v>
                </c:pt>
                <c:pt idx="764">
                  <c:v>0.9</c:v>
                </c:pt>
                <c:pt idx="765">
                  <c:v>0.90625</c:v>
                </c:pt>
                <c:pt idx="766">
                  <c:v>0.91249999999999998</c:v>
                </c:pt>
                <c:pt idx="767">
                  <c:v>0.91874999999999996</c:v>
                </c:pt>
                <c:pt idx="768">
                  <c:v>0.92500000000000004</c:v>
                </c:pt>
                <c:pt idx="769">
                  <c:v>0.93125000000000002</c:v>
                </c:pt>
                <c:pt idx="770">
                  <c:v>0.9375</c:v>
                </c:pt>
                <c:pt idx="771">
                  <c:v>0.94374999999999998</c:v>
                </c:pt>
                <c:pt idx="772">
                  <c:v>0.95</c:v>
                </c:pt>
                <c:pt idx="773">
                  <c:v>0.95625000000000004</c:v>
                </c:pt>
                <c:pt idx="774">
                  <c:v>0.96250000000000002</c:v>
                </c:pt>
                <c:pt idx="775">
                  <c:v>0.96875</c:v>
                </c:pt>
                <c:pt idx="776">
                  <c:v>0.97499999999999998</c:v>
                </c:pt>
                <c:pt idx="777">
                  <c:v>0.98124999999999996</c:v>
                </c:pt>
                <c:pt idx="778">
                  <c:v>0.98750000000000004</c:v>
                </c:pt>
                <c:pt idx="779">
                  <c:v>0.99375000000000002</c:v>
                </c:pt>
                <c:pt idx="780">
                  <c:v>0</c:v>
                </c:pt>
                <c:pt idx="781">
                  <c:v>8.6206896551724102E-3</c:v>
                </c:pt>
                <c:pt idx="782">
                  <c:v>1.72413793103448E-2</c:v>
                </c:pt>
                <c:pt idx="783">
                  <c:v>2.5862068965517199E-2</c:v>
                </c:pt>
                <c:pt idx="784">
                  <c:v>3.4482758620689599E-2</c:v>
                </c:pt>
                <c:pt idx="785">
                  <c:v>4.3103448275862002E-2</c:v>
                </c:pt>
                <c:pt idx="786">
                  <c:v>5.1724137931034399E-2</c:v>
                </c:pt>
                <c:pt idx="787">
                  <c:v>6.0344827586206899E-2</c:v>
                </c:pt>
                <c:pt idx="788">
                  <c:v>6.8965517241379296E-2</c:v>
                </c:pt>
                <c:pt idx="789">
                  <c:v>7.7586206896551699E-2</c:v>
                </c:pt>
                <c:pt idx="790">
                  <c:v>8.6206896551724102E-2</c:v>
                </c:pt>
                <c:pt idx="791">
                  <c:v>9.4827586206896505E-2</c:v>
                </c:pt>
                <c:pt idx="792">
                  <c:v>0.10344827586206801</c:v>
                </c:pt>
                <c:pt idx="793">
                  <c:v>0.11206896551724101</c:v>
                </c:pt>
                <c:pt idx="794">
                  <c:v>0.12068965517241299</c:v>
                </c:pt>
                <c:pt idx="795">
                  <c:v>0.12931034482758599</c:v>
                </c:pt>
                <c:pt idx="796">
                  <c:v>0.13793103448275801</c:v>
                </c:pt>
                <c:pt idx="797">
                  <c:v>0.14655172413793099</c:v>
                </c:pt>
                <c:pt idx="798">
                  <c:v>0.15517241379310301</c:v>
                </c:pt>
                <c:pt idx="799">
                  <c:v>0.163793103448275</c:v>
                </c:pt>
                <c:pt idx="800">
                  <c:v>0.17241379310344801</c:v>
                </c:pt>
                <c:pt idx="801">
                  <c:v>0.18103448275862</c:v>
                </c:pt>
                <c:pt idx="802">
                  <c:v>0.18965517241379301</c:v>
                </c:pt>
                <c:pt idx="803">
                  <c:v>0.198275862068965</c:v>
                </c:pt>
                <c:pt idx="804">
                  <c:v>0.20689655172413701</c:v>
                </c:pt>
                <c:pt idx="805">
                  <c:v>0.21551724137931</c:v>
                </c:pt>
                <c:pt idx="806">
                  <c:v>0.22413793103448201</c:v>
                </c:pt>
                <c:pt idx="807">
                  <c:v>0.232758620689655</c:v>
                </c:pt>
                <c:pt idx="808">
                  <c:v>0.24137931034482701</c:v>
                </c:pt>
                <c:pt idx="809">
                  <c:v>0.25</c:v>
                </c:pt>
                <c:pt idx="810">
                  <c:v>0.25862068965517199</c:v>
                </c:pt>
                <c:pt idx="811">
                  <c:v>0.26724137931034397</c:v>
                </c:pt>
                <c:pt idx="812">
                  <c:v>0.27586206896551702</c:v>
                </c:pt>
                <c:pt idx="813">
                  <c:v>0.284482758620689</c:v>
                </c:pt>
                <c:pt idx="814">
                  <c:v>0.29310344827586199</c:v>
                </c:pt>
                <c:pt idx="815">
                  <c:v>0.30172413793103398</c:v>
                </c:pt>
                <c:pt idx="816">
                  <c:v>0.31034482758620602</c:v>
                </c:pt>
                <c:pt idx="817">
                  <c:v>0.318965517241379</c:v>
                </c:pt>
                <c:pt idx="818">
                  <c:v>0.32758620689655099</c:v>
                </c:pt>
                <c:pt idx="819">
                  <c:v>0.33620689655172398</c:v>
                </c:pt>
                <c:pt idx="820">
                  <c:v>0.34482758620689602</c:v>
                </c:pt>
                <c:pt idx="821">
                  <c:v>0.35344827586206801</c:v>
                </c:pt>
                <c:pt idx="822">
                  <c:v>0.36206896551724099</c:v>
                </c:pt>
                <c:pt idx="823">
                  <c:v>0.37068965517241298</c:v>
                </c:pt>
                <c:pt idx="824">
                  <c:v>0.37931034482758602</c:v>
                </c:pt>
                <c:pt idx="825">
                  <c:v>0.38793103448275801</c:v>
                </c:pt>
                <c:pt idx="826">
                  <c:v>0.39655172413793099</c:v>
                </c:pt>
                <c:pt idx="827">
                  <c:v>0.40517241379310298</c:v>
                </c:pt>
                <c:pt idx="828">
                  <c:v>0.41379310344827502</c:v>
                </c:pt>
                <c:pt idx="829">
                  <c:v>0.42241379310344801</c:v>
                </c:pt>
                <c:pt idx="830">
                  <c:v>0.43103448275862</c:v>
                </c:pt>
                <c:pt idx="831">
                  <c:v>0.43965517241379298</c:v>
                </c:pt>
                <c:pt idx="832">
                  <c:v>0.44827586206896503</c:v>
                </c:pt>
                <c:pt idx="833">
                  <c:v>0.45689655172413701</c:v>
                </c:pt>
                <c:pt idx="834">
                  <c:v>0.46551724137931</c:v>
                </c:pt>
                <c:pt idx="835">
                  <c:v>0.47413793103448199</c:v>
                </c:pt>
                <c:pt idx="836">
                  <c:v>0.48275862068965503</c:v>
                </c:pt>
                <c:pt idx="837">
                  <c:v>0.49137931034482701</c:v>
                </c:pt>
                <c:pt idx="838">
                  <c:v>0.5</c:v>
                </c:pt>
                <c:pt idx="839">
                  <c:v>0.50862068965517204</c:v>
                </c:pt>
                <c:pt idx="840">
                  <c:v>0.51724137931034397</c:v>
                </c:pt>
                <c:pt idx="841">
                  <c:v>0.52586206896551702</c:v>
                </c:pt>
                <c:pt idx="842">
                  <c:v>0.53448275862068895</c:v>
                </c:pt>
                <c:pt idx="843">
                  <c:v>0.54310344827586199</c:v>
                </c:pt>
                <c:pt idx="844">
                  <c:v>0.55172413793103403</c:v>
                </c:pt>
                <c:pt idx="845">
                  <c:v>0.56034482758620596</c:v>
                </c:pt>
                <c:pt idx="846">
                  <c:v>0.568965517241379</c:v>
                </c:pt>
                <c:pt idx="847">
                  <c:v>0.57758620689655105</c:v>
                </c:pt>
                <c:pt idx="848">
                  <c:v>0.58620689655172398</c:v>
                </c:pt>
                <c:pt idx="849">
                  <c:v>0.59482758620689602</c:v>
                </c:pt>
                <c:pt idx="850">
                  <c:v>0.60344827586206895</c:v>
                </c:pt>
                <c:pt idx="851">
                  <c:v>0.61206896551724099</c:v>
                </c:pt>
                <c:pt idx="852">
                  <c:v>0.62068965517241304</c:v>
                </c:pt>
                <c:pt idx="853">
                  <c:v>0.62931034482758597</c:v>
                </c:pt>
                <c:pt idx="854">
                  <c:v>0.63793103448275801</c:v>
                </c:pt>
                <c:pt idx="855">
                  <c:v>0.64655172413793105</c:v>
                </c:pt>
                <c:pt idx="856">
                  <c:v>0.65517241379310298</c:v>
                </c:pt>
                <c:pt idx="857">
                  <c:v>0.66379310344827502</c:v>
                </c:pt>
                <c:pt idx="858">
                  <c:v>0.67241379310344795</c:v>
                </c:pt>
                <c:pt idx="859">
                  <c:v>0.68103448275862</c:v>
                </c:pt>
                <c:pt idx="860">
                  <c:v>0.68965517241379304</c:v>
                </c:pt>
                <c:pt idx="861">
                  <c:v>0.69827586206896497</c:v>
                </c:pt>
                <c:pt idx="862">
                  <c:v>0.70689655172413701</c:v>
                </c:pt>
                <c:pt idx="863">
                  <c:v>0.71551724137931005</c:v>
                </c:pt>
                <c:pt idx="864">
                  <c:v>0.72413793103448199</c:v>
                </c:pt>
                <c:pt idx="865">
                  <c:v>0.73275862068965503</c:v>
                </c:pt>
                <c:pt idx="866">
                  <c:v>0.74137931034482696</c:v>
                </c:pt>
                <c:pt idx="867">
                  <c:v>0.75</c:v>
                </c:pt>
                <c:pt idx="868">
                  <c:v>0.75862068965517204</c:v>
                </c:pt>
                <c:pt idx="869">
                  <c:v>0.76724137931034397</c:v>
                </c:pt>
                <c:pt idx="870">
                  <c:v>0.77586206896551702</c:v>
                </c:pt>
                <c:pt idx="871">
                  <c:v>0.78448275862068895</c:v>
                </c:pt>
                <c:pt idx="872">
                  <c:v>0.79310344827586199</c:v>
                </c:pt>
                <c:pt idx="873">
                  <c:v>0.80172413793103403</c:v>
                </c:pt>
                <c:pt idx="874">
                  <c:v>0.81034482758620596</c:v>
                </c:pt>
                <c:pt idx="875">
                  <c:v>0.818965517241379</c:v>
                </c:pt>
                <c:pt idx="876">
                  <c:v>0.82758620689655105</c:v>
                </c:pt>
                <c:pt idx="877">
                  <c:v>0.83620689655172398</c:v>
                </c:pt>
                <c:pt idx="878">
                  <c:v>0.84482758620689602</c:v>
                </c:pt>
                <c:pt idx="879">
                  <c:v>0.85344827586206895</c:v>
                </c:pt>
                <c:pt idx="880">
                  <c:v>0.86206896551724099</c:v>
                </c:pt>
                <c:pt idx="881">
                  <c:v>0.87068965517241304</c:v>
                </c:pt>
                <c:pt idx="882">
                  <c:v>0.87931034482758597</c:v>
                </c:pt>
                <c:pt idx="883">
                  <c:v>0.88793103448275801</c:v>
                </c:pt>
                <c:pt idx="884">
                  <c:v>0.89655172413793105</c:v>
                </c:pt>
                <c:pt idx="885">
                  <c:v>0.90517241379310298</c:v>
                </c:pt>
                <c:pt idx="886">
                  <c:v>0.91379310344827502</c:v>
                </c:pt>
                <c:pt idx="887">
                  <c:v>0.92241379310344795</c:v>
                </c:pt>
                <c:pt idx="888">
                  <c:v>0.93103448275862</c:v>
                </c:pt>
                <c:pt idx="889">
                  <c:v>0.93965517241379304</c:v>
                </c:pt>
                <c:pt idx="890">
                  <c:v>0.94827586206896497</c:v>
                </c:pt>
                <c:pt idx="891">
                  <c:v>0.95689655172413701</c:v>
                </c:pt>
                <c:pt idx="892">
                  <c:v>0.96551724137931005</c:v>
                </c:pt>
                <c:pt idx="893">
                  <c:v>0.97413793103448199</c:v>
                </c:pt>
                <c:pt idx="894">
                  <c:v>0.98275862068965503</c:v>
                </c:pt>
                <c:pt idx="895">
                  <c:v>0.99137931034482696</c:v>
                </c:pt>
                <c:pt idx="896">
                  <c:v>0</c:v>
                </c:pt>
                <c:pt idx="897">
                  <c:v>0.02</c:v>
                </c:pt>
                <c:pt idx="898">
                  <c:v>0.04</c:v>
                </c:pt>
                <c:pt idx="899">
                  <c:v>0.06</c:v>
                </c:pt>
                <c:pt idx="900">
                  <c:v>0.08</c:v>
                </c:pt>
                <c:pt idx="901">
                  <c:v>0.1</c:v>
                </c:pt>
                <c:pt idx="902">
                  <c:v>0.12</c:v>
                </c:pt>
                <c:pt idx="903">
                  <c:v>0.14000000000000001</c:v>
                </c:pt>
                <c:pt idx="904">
                  <c:v>0.16</c:v>
                </c:pt>
                <c:pt idx="905">
                  <c:v>0.18</c:v>
                </c:pt>
                <c:pt idx="906">
                  <c:v>0.2</c:v>
                </c:pt>
                <c:pt idx="907">
                  <c:v>0.22</c:v>
                </c:pt>
                <c:pt idx="908">
                  <c:v>0.24</c:v>
                </c:pt>
                <c:pt idx="909">
                  <c:v>0.26</c:v>
                </c:pt>
                <c:pt idx="910">
                  <c:v>0.28000000000000003</c:v>
                </c:pt>
                <c:pt idx="911">
                  <c:v>0.3</c:v>
                </c:pt>
                <c:pt idx="912">
                  <c:v>0.32</c:v>
                </c:pt>
                <c:pt idx="913">
                  <c:v>0.34</c:v>
                </c:pt>
                <c:pt idx="914">
                  <c:v>0.36</c:v>
                </c:pt>
                <c:pt idx="915">
                  <c:v>0.38</c:v>
                </c:pt>
                <c:pt idx="916">
                  <c:v>0.4</c:v>
                </c:pt>
                <c:pt idx="917">
                  <c:v>0.42</c:v>
                </c:pt>
                <c:pt idx="918">
                  <c:v>0.44</c:v>
                </c:pt>
                <c:pt idx="919">
                  <c:v>0.46</c:v>
                </c:pt>
                <c:pt idx="920">
                  <c:v>0.48</c:v>
                </c:pt>
                <c:pt idx="921">
                  <c:v>0.5</c:v>
                </c:pt>
                <c:pt idx="922">
                  <c:v>0.52</c:v>
                </c:pt>
                <c:pt idx="923">
                  <c:v>0.54</c:v>
                </c:pt>
                <c:pt idx="924">
                  <c:v>0.56000000000000005</c:v>
                </c:pt>
                <c:pt idx="925">
                  <c:v>0.57999999999999996</c:v>
                </c:pt>
                <c:pt idx="926">
                  <c:v>0.6</c:v>
                </c:pt>
                <c:pt idx="927">
                  <c:v>0.62</c:v>
                </c:pt>
                <c:pt idx="928">
                  <c:v>0.64</c:v>
                </c:pt>
                <c:pt idx="929">
                  <c:v>0.66</c:v>
                </c:pt>
                <c:pt idx="930">
                  <c:v>0.68</c:v>
                </c:pt>
                <c:pt idx="931">
                  <c:v>0.7</c:v>
                </c:pt>
                <c:pt idx="932">
                  <c:v>0.72</c:v>
                </c:pt>
                <c:pt idx="933">
                  <c:v>0.74</c:v>
                </c:pt>
                <c:pt idx="934">
                  <c:v>0.76</c:v>
                </c:pt>
                <c:pt idx="935">
                  <c:v>0.78</c:v>
                </c:pt>
                <c:pt idx="936">
                  <c:v>0.8</c:v>
                </c:pt>
                <c:pt idx="937">
                  <c:v>0.82</c:v>
                </c:pt>
                <c:pt idx="938">
                  <c:v>0.84</c:v>
                </c:pt>
                <c:pt idx="939">
                  <c:v>0.86</c:v>
                </c:pt>
                <c:pt idx="940">
                  <c:v>0.88</c:v>
                </c:pt>
                <c:pt idx="941">
                  <c:v>0.9</c:v>
                </c:pt>
                <c:pt idx="942">
                  <c:v>0.92</c:v>
                </c:pt>
                <c:pt idx="943">
                  <c:v>0.94</c:v>
                </c:pt>
                <c:pt idx="944">
                  <c:v>0.96</c:v>
                </c:pt>
                <c:pt idx="945">
                  <c:v>0.98</c:v>
                </c:pt>
                <c:pt idx="946">
                  <c:v>0</c:v>
                </c:pt>
                <c:pt idx="947">
                  <c:v>2.04081632653061E-2</c:v>
                </c:pt>
                <c:pt idx="948">
                  <c:v>4.08163265306122E-2</c:v>
                </c:pt>
                <c:pt idx="949">
                  <c:v>6.1224489795918297E-2</c:v>
                </c:pt>
                <c:pt idx="950">
                  <c:v>8.16326530612244E-2</c:v>
                </c:pt>
                <c:pt idx="951">
                  <c:v>0.10204081632653</c:v>
                </c:pt>
                <c:pt idx="952">
                  <c:v>0.122448979591836</c:v>
                </c:pt>
                <c:pt idx="953">
                  <c:v>0.14285714285714199</c:v>
                </c:pt>
                <c:pt idx="954">
                  <c:v>0.163265306122448</c:v>
                </c:pt>
                <c:pt idx="955">
                  <c:v>0.183673469387755</c:v>
                </c:pt>
                <c:pt idx="956">
                  <c:v>0.20408163265306101</c:v>
                </c:pt>
                <c:pt idx="957">
                  <c:v>0.22448979591836701</c:v>
                </c:pt>
                <c:pt idx="958">
                  <c:v>0.24489795918367299</c:v>
                </c:pt>
                <c:pt idx="959">
                  <c:v>0.265306122448979</c:v>
                </c:pt>
                <c:pt idx="960">
                  <c:v>0.28571428571428498</c:v>
                </c:pt>
                <c:pt idx="961">
                  <c:v>0.30612244897959101</c:v>
                </c:pt>
                <c:pt idx="962">
                  <c:v>0.32653061224489699</c:v>
                </c:pt>
                <c:pt idx="963">
                  <c:v>0.34693877551020402</c:v>
                </c:pt>
                <c:pt idx="964">
                  <c:v>0.36734693877551</c:v>
                </c:pt>
                <c:pt idx="965">
                  <c:v>0.38775510204081598</c:v>
                </c:pt>
                <c:pt idx="966">
                  <c:v>0.40816326530612201</c:v>
                </c:pt>
                <c:pt idx="967">
                  <c:v>0.42857142857142799</c:v>
                </c:pt>
                <c:pt idx="968">
                  <c:v>0.44897959183673403</c:v>
                </c:pt>
                <c:pt idx="969">
                  <c:v>0.46938775510204001</c:v>
                </c:pt>
                <c:pt idx="970">
                  <c:v>0.48979591836734598</c:v>
                </c:pt>
                <c:pt idx="971">
                  <c:v>0.51020408163265296</c:v>
                </c:pt>
                <c:pt idx="972">
                  <c:v>0.530612244897959</c:v>
                </c:pt>
                <c:pt idx="973">
                  <c:v>0.55102040816326503</c:v>
                </c:pt>
                <c:pt idx="974">
                  <c:v>0.57142857142857095</c:v>
                </c:pt>
                <c:pt idx="975">
                  <c:v>0.59183673469387699</c:v>
                </c:pt>
                <c:pt idx="976">
                  <c:v>0.61224489795918302</c:v>
                </c:pt>
                <c:pt idx="977">
                  <c:v>0.63265306122448906</c:v>
                </c:pt>
                <c:pt idx="978">
                  <c:v>0.65306122448979498</c:v>
                </c:pt>
                <c:pt idx="979">
                  <c:v>0.67346938775510201</c:v>
                </c:pt>
                <c:pt idx="980">
                  <c:v>0.69387755102040805</c:v>
                </c:pt>
                <c:pt idx="981">
                  <c:v>0.71428571428571397</c:v>
                </c:pt>
                <c:pt idx="982">
                  <c:v>0.73469387755102</c:v>
                </c:pt>
                <c:pt idx="983">
                  <c:v>0.75510204081632604</c:v>
                </c:pt>
                <c:pt idx="984">
                  <c:v>0.77551020408163196</c:v>
                </c:pt>
                <c:pt idx="985">
                  <c:v>0.79591836734693799</c:v>
                </c:pt>
                <c:pt idx="986">
                  <c:v>0.81632653061224403</c:v>
                </c:pt>
                <c:pt idx="987">
                  <c:v>0.83673469387755095</c:v>
                </c:pt>
                <c:pt idx="988">
                  <c:v>0.85714285714285698</c:v>
                </c:pt>
                <c:pt idx="989">
                  <c:v>0.87755102040816302</c:v>
                </c:pt>
                <c:pt idx="990">
                  <c:v>0.89795918367346905</c:v>
                </c:pt>
                <c:pt idx="991">
                  <c:v>0.91836734693877498</c:v>
                </c:pt>
                <c:pt idx="992">
                  <c:v>0.93877551020408101</c:v>
                </c:pt>
                <c:pt idx="993">
                  <c:v>0.95918367346938704</c:v>
                </c:pt>
                <c:pt idx="994">
                  <c:v>0.97959183673469297</c:v>
                </c:pt>
                <c:pt idx="995">
                  <c:v>0</c:v>
                </c:pt>
                <c:pt idx="996">
                  <c:v>2.1276595744680799E-2</c:v>
                </c:pt>
                <c:pt idx="997">
                  <c:v>4.2553191489361701E-2</c:v>
                </c:pt>
                <c:pt idx="998">
                  <c:v>6.3829787234042507E-2</c:v>
                </c:pt>
                <c:pt idx="999">
                  <c:v>8.5106382978723402E-2</c:v>
                </c:pt>
                <c:pt idx="1000">
                  <c:v>0.10638297872340401</c:v>
                </c:pt>
                <c:pt idx="1001">
                  <c:v>0.12765957446808501</c:v>
                </c:pt>
                <c:pt idx="1002">
                  <c:v>0.14893617021276501</c:v>
                </c:pt>
                <c:pt idx="1003">
                  <c:v>0.170212765957446</c:v>
                </c:pt>
                <c:pt idx="1004">
                  <c:v>0.19148936170212699</c:v>
                </c:pt>
                <c:pt idx="1005">
                  <c:v>0.21276595744680801</c:v>
                </c:pt>
                <c:pt idx="1006">
                  <c:v>0.23404255319148901</c:v>
                </c:pt>
                <c:pt idx="1007">
                  <c:v>0.25531914893617003</c:v>
                </c:pt>
                <c:pt idx="1008">
                  <c:v>0.27659574468085102</c:v>
                </c:pt>
                <c:pt idx="1009">
                  <c:v>0.29787234042553101</c:v>
                </c:pt>
                <c:pt idx="1010">
                  <c:v>0.31914893617021201</c:v>
                </c:pt>
                <c:pt idx="1011">
                  <c:v>0.340425531914893</c:v>
                </c:pt>
                <c:pt idx="1012">
                  <c:v>0.36170212765957399</c:v>
                </c:pt>
                <c:pt idx="1013">
                  <c:v>0.38297872340425498</c:v>
                </c:pt>
                <c:pt idx="1014">
                  <c:v>0.40425531914893598</c:v>
                </c:pt>
                <c:pt idx="1015">
                  <c:v>0.42553191489361702</c:v>
                </c:pt>
                <c:pt idx="1016">
                  <c:v>0.44680851063829702</c:v>
                </c:pt>
                <c:pt idx="1017">
                  <c:v>0.46808510638297801</c:v>
                </c:pt>
                <c:pt idx="1018">
                  <c:v>0.489361702127659</c:v>
                </c:pt>
                <c:pt idx="1019">
                  <c:v>0.51063829787234005</c:v>
                </c:pt>
                <c:pt idx="1020">
                  <c:v>0.53191489361702105</c:v>
                </c:pt>
                <c:pt idx="1021">
                  <c:v>0.55319148936170204</c:v>
                </c:pt>
                <c:pt idx="1022">
                  <c:v>0.57446808510638303</c:v>
                </c:pt>
                <c:pt idx="1023">
                  <c:v>0.59574468085106302</c:v>
                </c:pt>
                <c:pt idx="1024">
                  <c:v>0.61702127659574402</c:v>
                </c:pt>
                <c:pt idx="1025">
                  <c:v>0.63829787234042501</c:v>
                </c:pt>
                <c:pt idx="1026">
                  <c:v>0.659574468085106</c:v>
                </c:pt>
                <c:pt idx="1027">
                  <c:v>0.680851063829787</c:v>
                </c:pt>
                <c:pt idx="1028">
                  <c:v>0.70212765957446799</c:v>
                </c:pt>
                <c:pt idx="1029">
                  <c:v>0.72340425531914898</c:v>
                </c:pt>
                <c:pt idx="1030">
                  <c:v>0.74468085106382897</c:v>
                </c:pt>
                <c:pt idx="1031">
                  <c:v>0.76595744680850997</c:v>
                </c:pt>
                <c:pt idx="1032">
                  <c:v>0.78723404255319096</c:v>
                </c:pt>
                <c:pt idx="1033">
                  <c:v>0.80851063829787195</c:v>
                </c:pt>
                <c:pt idx="1034">
                  <c:v>0.82978723404255295</c:v>
                </c:pt>
                <c:pt idx="1035">
                  <c:v>0.85106382978723405</c:v>
                </c:pt>
                <c:pt idx="1036">
                  <c:v>0.87234042553191404</c:v>
                </c:pt>
                <c:pt idx="1037">
                  <c:v>0.89361702127659504</c:v>
                </c:pt>
                <c:pt idx="1038">
                  <c:v>0.91489361702127603</c:v>
                </c:pt>
                <c:pt idx="1039">
                  <c:v>0.93617021276595702</c:v>
                </c:pt>
                <c:pt idx="1040">
                  <c:v>0.95744680851063801</c:v>
                </c:pt>
                <c:pt idx="1041">
                  <c:v>0.97872340425531901</c:v>
                </c:pt>
                <c:pt idx="1042">
                  <c:v>0</c:v>
                </c:pt>
                <c:pt idx="1043">
                  <c:v>2.7027027027027001E-2</c:v>
                </c:pt>
                <c:pt idx="1044">
                  <c:v>5.4054054054054002E-2</c:v>
                </c:pt>
                <c:pt idx="1045">
                  <c:v>8.1081081081081002E-2</c:v>
                </c:pt>
                <c:pt idx="1046">
                  <c:v>0.108108108108108</c:v>
                </c:pt>
                <c:pt idx="1047">
                  <c:v>0.135135135135135</c:v>
                </c:pt>
                <c:pt idx="1048">
                  <c:v>0.162162162162162</c:v>
                </c:pt>
                <c:pt idx="1049">
                  <c:v>0.18918918918918901</c:v>
                </c:pt>
                <c:pt idx="1050">
                  <c:v>0.21621621621621601</c:v>
                </c:pt>
                <c:pt idx="1051">
                  <c:v>0.24324324324324301</c:v>
                </c:pt>
                <c:pt idx="1052">
                  <c:v>0.27027027027027001</c:v>
                </c:pt>
                <c:pt idx="1053">
                  <c:v>0.29729729729729698</c:v>
                </c:pt>
                <c:pt idx="1054">
                  <c:v>0.32432432432432401</c:v>
                </c:pt>
                <c:pt idx="1055">
                  <c:v>0.35135135135135098</c:v>
                </c:pt>
                <c:pt idx="1056">
                  <c:v>0.37837837837837801</c:v>
                </c:pt>
                <c:pt idx="1057">
                  <c:v>0.40540540540540498</c:v>
                </c:pt>
                <c:pt idx="1058">
                  <c:v>0.43243243243243201</c:v>
                </c:pt>
                <c:pt idx="1059">
                  <c:v>0.45945945945945899</c:v>
                </c:pt>
                <c:pt idx="1060">
                  <c:v>0.48648648648648601</c:v>
                </c:pt>
                <c:pt idx="1061">
                  <c:v>0.51351351351351304</c:v>
                </c:pt>
                <c:pt idx="1062">
                  <c:v>0.54054054054054002</c:v>
                </c:pt>
                <c:pt idx="1063">
                  <c:v>0.56756756756756699</c:v>
                </c:pt>
                <c:pt idx="1064">
                  <c:v>0.59459459459459396</c:v>
                </c:pt>
                <c:pt idx="1065">
                  <c:v>0.62162162162162105</c:v>
                </c:pt>
                <c:pt idx="1066">
                  <c:v>0.64864864864864802</c:v>
                </c:pt>
                <c:pt idx="1067">
                  <c:v>0.67567567567567499</c:v>
                </c:pt>
                <c:pt idx="1068">
                  <c:v>0.70270270270270196</c:v>
                </c:pt>
                <c:pt idx="1069">
                  <c:v>0.72972972972972905</c:v>
                </c:pt>
                <c:pt idx="1070">
                  <c:v>0.75675675675675602</c:v>
                </c:pt>
                <c:pt idx="1071">
                  <c:v>0.78378378378378299</c:v>
                </c:pt>
                <c:pt idx="1072">
                  <c:v>0.81081081081080997</c:v>
                </c:pt>
                <c:pt idx="1073">
                  <c:v>0.83783783783783705</c:v>
                </c:pt>
                <c:pt idx="1074">
                  <c:v>0.86486486486486402</c:v>
                </c:pt>
                <c:pt idx="1075">
                  <c:v>0.891891891891891</c:v>
                </c:pt>
                <c:pt idx="1076">
                  <c:v>0.91891891891891897</c:v>
                </c:pt>
                <c:pt idx="1077">
                  <c:v>0.94594594594594505</c:v>
                </c:pt>
                <c:pt idx="1078">
                  <c:v>0.97297297297297303</c:v>
                </c:pt>
                <c:pt idx="1079">
                  <c:v>0</c:v>
                </c:pt>
                <c:pt idx="1080">
                  <c:v>5.5555555555555497E-2</c:v>
                </c:pt>
                <c:pt idx="1081">
                  <c:v>0.11111111111111099</c:v>
                </c:pt>
                <c:pt idx="1082">
                  <c:v>0.16666666666666599</c:v>
                </c:pt>
                <c:pt idx="1083">
                  <c:v>0.22222222222222199</c:v>
                </c:pt>
                <c:pt idx="1084">
                  <c:v>0.27777777777777701</c:v>
                </c:pt>
                <c:pt idx="1085">
                  <c:v>0.33333333333333298</c:v>
                </c:pt>
                <c:pt idx="1086">
                  <c:v>0.38888888888888801</c:v>
                </c:pt>
                <c:pt idx="1087">
                  <c:v>0.44444444444444398</c:v>
                </c:pt>
                <c:pt idx="1088">
                  <c:v>0.5</c:v>
                </c:pt>
                <c:pt idx="1089">
                  <c:v>0.55555555555555503</c:v>
                </c:pt>
                <c:pt idx="1090">
                  <c:v>0.61111111111111105</c:v>
                </c:pt>
                <c:pt idx="1091">
                  <c:v>0.66666666666666596</c:v>
                </c:pt>
                <c:pt idx="1092">
                  <c:v>0.72222222222222199</c:v>
                </c:pt>
                <c:pt idx="1093">
                  <c:v>0.77777777777777701</c:v>
                </c:pt>
                <c:pt idx="1094">
                  <c:v>0.83333333333333304</c:v>
                </c:pt>
                <c:pt idx="1095">
                  <c:v>0.88888888888888795</c:v>
                </c:pt>
                <c:pt idx="1096">
                  <c:v>0.94444444444444398</c:v>
                </c:pt>
                <c:pt idx="1097">
                  <c:v>0</c:v>
                </c:pt>
                <c:pt idx="1098">
                  <c:v>0.16666666666666599</c:v>
                </c:pt>
                <c:pt idx="1099">
                  <c:v>0.33333333333333298</c:v>
                </c:pt>
                <c:pt idx="1100">
                  <c:v>0.5</c:v>
                </c:pt>
                <c:pt idx="1101">
                  <c:v>0.66666666666666596</c:v>
                </c:pt>
                <c:pt idx="1102">
                  <c:v>0.83333333333333304</c:v>
                </c:pt>
                <c:pt idx="1103">
                  <c:v>0</c:v>
                </c:pt>
                <c:pt idx="1104">
                  <c:v>1.85185185185185E-2</c:v>
                </c:pt>
                <c:pt idx="1105">
                  <c:v>3.7037037037037E-2</c:v>
                </c:pt>
                <c:pt idx="1106">
                  <c:v>5.5555555555555497E-2</c:v>
                </c:pt>
                <c:pt idx="1107">
                  <c:v>7.4074074074074001E-2</c:v>
                </c:pt>
                <c:pt idx="1108">
                  <c:v>9.2592592592592504E-2</c:v>
                </c:pt>
                <c:pt idx="1109">
                  <c:v>0.11111111111111099</c:v>
                </c:pt>
                <c:pt idx="1110">
                  <c:v>0.12962962962962901</c:v>
                </c:pt>
                <c:pt idx="1111">
                  <c:v>0.148148148148148</c:v>
                </c:pt>
                <c:pt idx="1112">
                  <c:v>0.16666666666666599</c:v>
                </c:pt>
                <c:pt idx="1113">
                  <c:v>0.18518518518518501</c:v>
                </c:pt>
                <c:pt idx="1114">
                  <c:v>0.203703703703703</c:v>
                </c:pt>
                <c:pt idx="1115">
                  <c:v>0.22222222222222199</c:v>
                </c:pt>
                <c:pt idx="1116">
                  <c:v>0.24074074074074001</c:v>
                </c:pt>
                <c:pt idx="1117">
                  <c:v>0.25925925925925902</c:v>
                </c:pt>
                <c:pt idx="1118">
                  <c:v>0.27777777777777701</c:v>
                </c:pt>
                <c:pt idx="1119">
                  <c:v>0.296296296296296</c:v>
                </c:pt>
                <c:pt idx="1120">
                  <c:v>0.31481481481481399</c:v>
                </c:pt>
                <c:pt idx="1121">
                  <c:v>0.33333333333333298</c:v>
                </c:pt>
                <c:pt idx="1122">
                  <c:v>0.35185185185185103</c:v>
                </c:pt>
                <c:pt idx="1123">
                  <c:v>0.37037037037037002</c:v>
                </c:pt>
                <c:pt idx="1124">
                  <c:v>0.38888888888888801</c:v>
                </c:pt>
                <c:pt idx="1125">
                  <c:v>0.407407407407407</c:v>
                </c:pt>
                <c:pt idx="1126">
                  <c:v>0.42592592592592499</c:v>
                </c:pt>
                <c:pt idx="1127">
                  <c:v>0.44444444444444398</c:v>
                </c:pt>
                <c:pt idx="1128">
                  <c:v>0.46296296296296202</c:v>
                </c:pt>
                <c:pt idx="1129">
                  <c:v>0.48148148148148101</c:v>
                </c:pt>
                <c:pt idx="1130">
                  <c:v>0.5</c:v>
                </c:pt>
                <c:pt idx="1131">
                  <c:v>0.51851851851851805</c:v>
                </c:pt>
                <c:pt idx="1132">
                  <c:v>0.53703703703703698</c:v>
                </c:pt>
                <c:pt idx="1133">
                  <c:v>0.55555555555555503</c:v>
                </c:pt>
                <c:pt idx="1134">
                  <c:v>0.57407407407407396</c:v>
                </c:pt>
                <c:pt idx="1135">
                  <c:v>0.592592592592592</c:v>
                </c:pt>
                <c:pt idx="1136">
                  <c:v>0.61111111111111105</c:v>
                </c:pt>
                <c:pt idx="1137">
                  <c:v>0.62962962962962898</c:v>
                </c:pt>
                <c:pt idx="1138">
                  <c:v>0.64814814814814803</c:v>
                </c:pt>
                <c:pt idx="1139">
                  <c:v>0.66666666666666596</c:v>
                </c:pt>
                <c:pt idx="1140">
                  <c:v>0.68518518518518501</c:v>
                </c:pt>
                <c:pt idx="1141">
                  <c:v>0.70370370370370305</c:v>
                </c:pt>
                <c:pt idx="1142">
                  <c:v>0.72222222222222199</c:v>
                </c:pt>
                <c:pt idx="1143">
                  <c:v>0.74074074074074003</c:v>
                </c:pt>
                <c:pt idx="1144">
                  <c:v>0.75925925925925897</c:v>
                </c:pt>
                <c:pt idx="1145">
                  <c:v>0.77777777777777701</c:v>
                </c:pt>
                <c:pt idx="1146">
                  <c:v>0.79629629629629595</c:v>
                </c:pt>
                <c:pt idx="1147">
                  <c:v>0.81481481481481399</c:v>
                </c:pt>
                <c:pt idx="1148">
                  <c:v>0.83333333333333304</c:v>
                </c:pt>
                <c:pt idx="1149">
                  <c:v>0.85185185185185097</c:v>
                </c:pt>
                <c:pt idx="1150">
                  <c:v>0.87037037037037002</c:v>
                </c:pt>
                <c:pt idx="1151">
                  <c:v>0.88888888888888795</c:v>
                </c:pt>
                <c:pt idx="1152">
                  <c:v>0.907407407407407</c:v>
                </c:pt>
                <c:pt idx="1153">
                  <c:v>0.92592592592592504</c:v>
                </c:pt>
                <c:pt idx="1154">
                  <c:v>0.94444444444444398</c:v>
                </c:pt>
                <c:pt idx="1155">
                  <c:v>0.96296296296296202</c:v>
                </c:pt>
                <c:pt idx="1156">
                  <c:v>0.98148148148148096</c:v>
                </c:pt>
                <c:pt idx="1157">
                  <c:v>0</c:v>
                </c:pt>
                <c:pt idx="1158">
                  <c:v>2.3809523809523801E-2</c:v>
                </c:pt>
                <c:pt idx="1159">
                  <c:v>4.7619047619047603E-2</c:v>
                </c:pt>
                <c:pt idx="1160">
                  <c:v>7.1428571428571397E-2</c:v>
                </c:pt>
                <c:pt idx="1161">
                  <c:v>9.5238095238095205E-2</c:v>
                </c:pt>
                <c:pt idx="1162">
                  <c:v>0.119047619047619</c:v>
                </c:pt>
                <c:pt idx="1163">
                  <c:v>0.14285714285714199</c:v>
                </c:pt>
                <c:pt idx="1164">
                  <c:v>0.16666666666666599</c:v>
                </c:pt>
                <c:pt idx="1165">
                  <c:v>0.19047619047618999</c:v>
                </c:pt>
                <c:pt idx="1166">
                  <c:v>0.214285714285714</c:v>
                </c:pt>
                <c:pt idx="1167">
                  <c:v>0.238095238095238</c:v>
                </c:pt>
                <c:pt idx="1168">
                  <c:v>0.26190476190476097</c:v>
                </c:pt>
                <c:pt idx="1169">
                  <c:v>0.28571428571428498</c:v>
                </c:pt>
                <c:pt idx="1170">
                  <c:v>0.30952380952380898</c:v>
                </c:pt>
                <c:pt idx="1171">
                  <c:v>0.33333333333333298</c:v>
                </c:pt>
                <c:pt idx="1172">
                  <c:v>0.35714285714285698</c:v>
                </c:pt>
                <c:pt idx="1173">
                  <c:v>0.38095238095237999</c:v>
                </c:pt>
                <c:pt idx="1174">
                  <c:v>0.40476190476190399</c:v>
                </c:pt>
                <c:pt idx="1175">
                  <c:v>0.42857142857142799</c:v>
                </c:pt>
                <c:pt idx="1176">
                  <c:v>0.452380952380952</c:v>
                </c:pt>
                <c:pt idx="1177">
                  <c:v>0.476190476190476</c:v>
                </c:pt>
                <c:pt idx="1178">
                  <c:v>0.5</c:v>
                </c:pt>
                <c:pt idx="1179">
                  <c:v>0.52380952380952295</c:v>
                </c:pt>
                <c:pt idx="1180">
                  <c:v>0.54761904761904701</c:v>
                </c:pt>
                <c:pt idx="1181">
                  <c:v>0.57142857142857095</c:v>
                </c:pt>
                <c:pt idx="1182">
                  <c:v>0.59523809523809501</c:v>
                </c:pt>
                <c:pt idx="1183">
                  <c:v>0.61904761904761896</c:v>
                </c:pt>
                <c:pt idx="1184">
                  <c:v>0.64285714285714202</c:v>
                </c:pt>
                <c:pt idx="1185">
                  <c:v>0.66666666666666596</c:v>
                </c:pt>
                <c:pt idx="1186">
                  <c:v>0.69047619047619002</c:v>
                </c:pt>
                <c:pt idx="1187">
                  <c:v>0.71428571428571397</c:v>
                </c:pt>
                <c:pt idx="1188">
                  <c:v>0.73809523809523803</c:v>
                </c:pt>
                <c:pt idx="1189">
                  <c:v>0.76190476190476097</c:v>
                </c:pt>
                <c:pt idx="1190">
                  <c:v>0.78571428571428503</c:v>
                </c:pt>
                <c:pt idx="1191">
                  <c:v>0.80952380952380898</c:v>
                </c:pt>
                <c:pt idx="1192">
                  <c:v>0.83333333333333304</c:v>
                </c:pt>
                <c:pt idx="1193">
                  <c:v>0.85714285714285698</c:v>
                </c:pt>
                <c:pt idx="1194">
                  <c:v>0.88095238095238004</c:v>
                </c:pt>
                <c:pt idx="1195">
                  <c:v>0.90476190476190399</c:v>
                </c:pt>
                <c:pt idx="1196">
                  <c:v>0.92857142857142805</c:v>
                </c:pt>
                <c:pt idx="1197">
                  <c:v>0.952380952380952</c:v>
                </c:pt>
                <c:pt idx="1198">
                  <c:v>0.97619047619047605</c:v>
                </c:pt>
                <c:pt idx="1199">
                  <c:v>0</c:v>
                </c:pt>
                <c:pt idx="1200">
                  <c:v>1.2820512820512799E-2</c:v>
                </c:pt>
                <c:pt idx="1201">
                  <c:v>2.5641025641025599E-2</c:v>
                </c:pt>
                <c:pt idx="1202">
                  <c:v>3.8461538461538401E-2</c:v>
                </c:pt>
                <c:pt idx="1203">
                  <c:v>5.1282051282051197E-2</c:v>
                </c:pt>
                <c:pt idx="1204">
                  <c:v>6.4102564102564097E-2</c:v>
                </c:pt>
                <c:pt idx="1205">
                  <c:v>7.69230769230769E-2</c:v>
                </c:pt>
                <c:pt idx="1206">
                  <c:v>8.9743589743589702E-2</c:v>
                </c:pt>
                <c:pt idx="1207">
                  <c:v>0.10256410256410201</c:v>
                </c:pt>
                <c:pt idx="1208">
                  <c:v>0.115384615384615</c:v>
                </c:pt>
                <c:pt idx="1209">
                  <c:v>0.128205128205128</c:v>
                </c:pt>
                <c:pt idx="1210">
                  <c:v>0.141025641025641</c:v>
                </c:pt>
                <c:pt idx="1211">
                  <c:v>0.15384615384615299</c:v>
                </c:pt>
                <c:pt idx="1212">
                  <c:v>0.16666666666666599</c:v>
                </c:pt>
                <c:pt idx="1213">
                  <c:v>0.17948717948717899</c:v>
                </c:pt>
                <c:pt idx="1214">
                  <c:v>0.19230769230769201</c:v>
                </c:pt>
                <c:pt idx="1215">
                  <c:v>0.20512820512820501</c:v>
                </c:pt>
                <c:pt idx="1216">
                  <c:v>0.21794871794871701</c:v>
                </c:pt>
                <c:pt idx="1217">
                  <c:v>0.23076923076923</c:v>
                </c:pt>
                <c:pt idx="1218">
                  <c:v>0.243589743589743</c:v>
                </c:pt>
                <c:pt idx="1219">
                  <c:v>0.256410256410256</c:v>
                </c:pt>
                <c:pt idx="1220">
                  <c:v>0.269230769230769</c:v>
                </c:pt>
                <c:pt idx="1221">
                  <c:v>0.28205128205128199</c:v>
                </c:pt>
                <c:pt idx="1222">
                  <c:v>0.29487179487179399</c:v>
                </c:pt>
                <c:pt idx="1223">
                  <c:v>0.30769230769230699</c:v>
                </c:pt>
                <c:pt idx="1224">
                  <c:v>0.32051282051281998</c:v>
                </c:pt>
                <c:pt idx="1225">
                  <c:v>0.33333333333333298</c:v>
                </c:pt>
                <c:pt idx="1226">
                  <c:v>0.34615384615384598</c:v>
                </c:pt>
                <c:pt idx="1227">
                  <c:v>0.35897435897435898</c:v>
                </c:pt>
                <c:pt idx="1228">
                  <c:v>0.37179487179487097</c:v>
                </c:pt>
                <c:pt idx="1229">
                  <c:v>0.38461538461538403</c:v>
                </c:pt>
                <c:pt idx="1230">
                  <c:v>0.39743589743589702</c:v>
                </c:pt>
                <c:pt idx="1231">
                  <c:v>0.41025641025641002</c:v>
                </c:pt>
                <c:pt idx="1232">
                  <c:v>0.42307692307692302</c:v>
                </c:pt>
                <c:pt idx="1233">
                  <c:v>0.43589743589743501</c:v>
                </c:pt>
                <c:pt idx="1234">
                  <c:v>0.44871794871794801</c:v>
                </c:pt>
                <c:pt idx="1235">
                  <c:v>0.46153846153846101</c:v>
                </c:pt>
                <c:pt idx="1236">
                  <c:v>0.47435897435897401</c:v>
                </c:pt>
                <c:pt idx="1237">
                  <c:v>0.487179487179487</c:v>
                </c:pt>
                <c:pt idx="1238">
                  <c:v>0.5</c:v>
                </c:pt>
                <c:pt idx="1239">
                  <c:v>0.512820512820512</c:v>
                </c:pt>
                <c:pt idx="1240">
                  <c:v>0.52564102564102499</c:v>
                </c:pt>
                <c:pt idx="1241">
                  <c:v>0.53846153846153799</c:v>
                </c:pt>
                <c:pt idx="1242">
                  <c:v>0.55128205128205099</c:v>
                </c:pt>
                <c:pt idx="1243">
                  <c:v>0.56410256410256399</c:v>
                </c:pt>
                <c:pt idx="1244">
                  <c:v>0.57692307692307598</c:v>
                </c:pt>
                <c:pt idx="1245">
                  <c:v>0.58974358974358898</c:v>
                </c:pt>
                <c:pt idx="1246">
                  <c:v>0.60256410256410198</c:v>
                </c:pt>
                <c:pt idx="1247">
                  <c:v>0.61538461538461497</c:v>
                </c:pt>
                <c:pt idx="1248">
                  <c:v>0.62820512820512797</c:v>
                </c:pt>
                <c:pt idx="1249">
                  <c:v>0.64102564102564097</c:v>
                </c:pt>
                <c:pt idx="1250">
                  <c:v>0.65384615384615297</c:v>
                </c:pt>
                <c:pt idx="1251">
                  <c:v>0.66666666666666596</c:v>
                </c:pt>
                <c:pt idx="1252">
                  <c:v>0.67948717948717896</c:v>
                </c:pt>
                <c:pt idx="1253">
                  <c:v>0.69230769230769196</c:v>
                </c:pt>
                <c:pt idx="1254">
                  <c:v>0.70512820512820495</c:v>
                </c:pt>
                <c:pt idx="1255">
                  <c:v>0.71794871794871795</c:v>
                </c:pt>
                <c:pt idx="1256">
                  <c:v>0.73076923076922995</c:v>
                </c:pt>
                <c:pt idx="1257">
                  <c:v>0.74358974358974295</c:v>
                </c:pt>
                <c:pt idx="1258">
                  <c:v>0.75641025641025605</c:v>
                </c:pt>
                <c:pt idx="1259">
                  <c:v>0.76923076923076905</c:v>
                </c:pt>
                <c:pt idx="1260">
                  <c:v>0.78205128205128205</c:v>
                </c:pt>
                <c:pt idx="1261">
                  <c:v>0.79487179487179405</c:v>
                </c:pt>
                <c:pt idx="1262">
                  <c:v>0.80769230769230704</c:v>
                </c:pt>
                <c:pt idx="1263">
                  <c:v>0.82051282051282004</c:v>
                </c:pt>
                <c:pt idx="1264">
                  <c:v>0.83333333333333304</c:v>
                </c:pt>
                <c:pt idx="1265">
                  <c:v>0.84615384615384603</c:v>
                </c:pt>
                <c:pt idx="1266">
                  <c:v>0.85897435897435803</c:v>
                </c:pt>
                <c:pt idx="1267">
                  <c:v>0.87179487179487103</c:v>
                </c:pt>
                <c:pt idx="1268">
                  <c:v>0.88461538461538403</c:v>
                </c:pt>
                <c:pt idx="1269">
                  <c:v>0.89743589743589702</c:v>
                </c:pt>
                <c:pt idx="1270">
                  <c:v>0.91025641025641002</c:v>
                </c:pt>
                <c:pt idx="1271">
                  <c:v>0.92307692307692302</c:v>
                </c:pt>
                <c:pt idx="1272">
                  <c:v>0.93589743589743501</c:v>
                </c:pt>
                <c:pt idx="1273">
                  <c:v>0.94871794871794801</c:v>
                </c:pt>
                <c:pt idx="1274">
                  <c:v>0.96153846153846101</c:v>
                </c:pt>
                <c:pt idx="1275">
                  <c:v>0.97435897435897401</c:v>
                </c:pt>
                <c:pt idx="1276">
                  <c:v>0.987179487179487</c:v>
                </c:pt>
                <c:pt idx="1277">
                  <c:v>0</c:v>
                </c:pt>
                <c:pt idx="1278">
                  <c:v>3.4482758620689599E-2</c:v>
                </c:pt>
                <c:pt idx="1279">
                  <c:v>6.8965517241379296E-2</c:v>
                </c:pt>
                <c:pt idx="1280">
                  <c:v>0.10344827586206801</c:v>
                </c:pt>
                <c:pt idx="1281">
                  <c:v>0.13793103448275801</c:v>
                </c:pt>
                <c:pt idx="1282">
                  <c:v>0.17241379310344801</c:v>
                </c:pt>
                <c:pt idx="1283">
                  <c:v>0.20689655172413701</c:v>
                </c:pt>
                <c:pt idx="1284">
                  <c:v>0.24137931034482701</c:v>
                </c:pt>
                <c:pt idx="1285">
                  <c:v>0.27586206896551702</c:v>
                </c:pt>
                <c:pt idx="1286">
                  <c:v>0.31034482758620602</c:v>
                </c:pt>
                <c:pt idx="1287">
                  <c:v>0.34482758620689602</c:v>
                </c:pt>
                <c:pt idx="1288">
                  <c:v>0.37931034482758602</c:v>
                </c:pt>
                <c:pt idx="1289">
                  <c:v>0.41379310344827502</c:v>
                </c:pt>
                <c:pt idx="1290">
                  <c:v>0.44827586206896503</c:v>
                </c:pt>
                <c:pt idx="1291">
                  <c:v>0.48275862068965503</c:v>
                </c:pt>
                <c:pt idx="1292">
                  <c:v>0.51724137931034397</c:v>
                </c:pt>
                <c:pt idx="1293">
                  <c:v>0.55172413793103403</c:v>
                </c:pt>
                <c:pt idx="1294">
                  <c:v>0.58620689655172398</c:v>
                </c:pt>
                <c:pt idx="1295">
                  <c:v>0.62068965517241304</c:v>
                </c:pt>
                <c:pt idx="1296">
                  <c:v>0.65517241379310298</c:v>
                </c:pt>
                <c:pt idx="1297">
                  <c:v>0.68965517241379304</c:v>
                </c:pt>
                <c:pt idx="1298">
                  <c:v>0.72413793103448199</c:v>
                </c:pt>
                <c:pt idx="1299">
                  <c:v>0.75862068965517204</c:v>
                </c:pt>
                <c:pt idx="1300">
                  <c:v>0.79310344827586199</c:v>
                </c:pt>
                <c:pt idx="1301">
                  <c:v>0.82758620689655105</c:v>
                </c:pt>
                <c:pt idx="1302">
                  <c:v>0.86206896551724099</c:v>
                </c:pt>
                <c:pt idx="1303">
                  <c:v>0.89655172413793105</c:v>
                </c:pt>
                <c:pt idx="1304">
                  <c:v>0.93103448275862</c:v>
                </c:pt>
                <c:pt idx="1305">
                  <c:v>0.96551724137931005</c:v>
                </c:pt>
                <c:pt idx="1306">
                  <c:v>0</c:v>
                </c:pt>
                <c:pt idx="1307">
                  <c:v>3.7037037037037E-2</c:v>
                </c:pt>
                <c:pt idx="1308">
                  <c:v>7.4074074074074001E-2</c:v>
                </c:pt>
                <c:pt idx="1309">
                  <c:v>0.11111111111111099</c:v>
                </c:pt>
                <c:pt idx="1310">
                  <c:v>0.148148148148148</c:v>
                </c:pt>
                <c:pt idx="1311">
                  <c:v>0.18518518518518501</c:v>
                </c:pt>
                <c:pt idx="1312">
                  <c:v>0.22222222222222199</c:v>
                </c:pt>
                <c:pt idx="1313">
                  <c:v>0.25925925925925902</c:v>
                </c:pt>
                <c:pt idx="1314">
                  <c:v>0.296296296296296</c:v>
                </c:pt>
                <c:pt idx="1315">
                  <c:v>0.33333333333333298</c:v>
                </c:pt>
                <c:pt idx="1316">
                  <c:v>0.37037037037037002</c:v>
                </c:pt>
                <c:pt idx="1317">
                  <c:v>0.407407407407407</c:v>
                </c:pt>
                <c:pt idx="1318">
                  <c:v>0.44444444444444398</c:v>
                </c:pt>
                <c:pt idx="1319">
                  <c:v>0.48148148148148101</c:v>
                </c:pt>
                <c:pt idx="1320">
                  <c:v>0.51851851851851805</c:v>
                </c:pt>
                <c:pt idx="1321">
                  <c:v>0.55555555555555503</c:v>
                </c:pt>
                <c:pt idx="1322">
                  <c:v>0.592592592592592</c:v>
                </c:pt>
                <c:pt idx="1323">
                  <c:v>0.62962962962962898</c:v>
                </c:pt>
                <c:pt idx="1324">
                  <c:v>0.66666666666666596</c:v>
                </c:pt>
                <c:pt idx="1325">
                  <c:v>0.70370370370370305</c:v>
                </c:pt>
                <c:pt idx="1326">
                  <c:v>0.74074074074074003</c:v>
                </c:pt>
                <c:pt idx="1327">
                  <c:v>0.77777777777777701</c:v>
                </c:pt>
                <c:pt idx="1328">
                  <c:v>0.81481481481481399</c:v>
                </c:pt>
                <c:pt idx="1329">
                  <c:v>0.85185185185185097</c:v>
                </c:pt>
                <c:pt idx="1330">
                  <c:v>0.88888888888888795</c:v>
                </c:pt>
                <c:pt idx="1331">
                  <c:v>0.92592592592592504</c:v>
                </c:pt>
                <c:pt idx="1332">
                  <c:v>0.96296296296296202</c:v>
                </c:pt>
                <c:pt idx="1333">
                  <c:v>0</c:v>
                </c:pt>
                <c:pt idx="1334">
                  <c:v>3.2258064516128997E-2</c:v>
                </c:pt>
                <c:pt idx="1335">
                  <c:v>6.4516129032257993E-2</c:v>
                </c:pt>
                <c:pt idx="1336">
                  <c:v>9.6774193548387094E-2</c:v>
                </c:pt>
                <c:pt idx="1337">
                  <c:v>0.12903225806451599</c:v>
                </c:pt>
                <c:pt idx="1338">
                  <c:v>0.16129032258064499</c:v>
                </c:pt>
                <c:pt idx="1339">
                  <c:v>0.19354838709677399</c:v>
                </c:pt>
                <c:pt idx="1340">
                  <c:v>0.225806451612903</c:v>
                </c:pt>
                <c:pt idx="1341">
                  <c:v>0.25806451612903197</c:v>
                </c:pt>
                <c:pt idx="1342">
                  <c:v>0.29032258064516098</c:v>
                </c:pt>
                <c:pt idx="1343">
                  <c:v>0.32258064516128998</c:v>
                </c:pt>
                <c:pt idx="1344">
                  <c:v>0.35483870967741898</c:v>
                </c:pt>
                <c:pt idx="1345">
                  <c:v>0.38709677419354799</c:v>
                </c:pt>
                <c:pt idx="1346">
                  <c:v>0.41935483870967699</c:v>
                </c:pt>
                <c:pt idx="1347">
                  <c:v>0.45161290322580599</c:v>
                </c:pt>
                <c:pt idx="1348">
                  <c:v>0.483870967741935</c:v>
                </c:pt>
                <c:pt idx="1349">
                  <c:v>0.51612903225806395</c:v>
                </c:pt>
                <c:pt idx="1350">
                  <c:v>0.54838709677419295</c:v>
                </c:pt>
                <c:pt idx="1351">
                  <c:v>0.58064516129032195</c:v>
                </c:pt>
                <c:pt idx="1352">
                  <c:v>0.61290322580645096</c:v>
                </c:pt>
                <c:pt idx="1353">
                  <c:v>0.64516129032257996</c:v>
                </c:pt>
                <c:pt idx="1354">
                  <c:v>0.67741935483870896</c:v>
                </c:pt>
                <c:pt idx="1355">
                  <c:v>0.70967741935483797</c:v>
                </c:pt>
                <c:pt idx="1356">
                  <c:v>0.74193548387096697</c:v>
                </c:pt>
                <c:pt idx="1357">
                  <c:v>0.77419354838709598</c:v>
                </c:pt>
                <c:pt idx="1358">
                  <c:v>0.80645161290322498</c:v>
                </c:pt>
                <c:pt idx="1359">
                  <c:v>0.83870967741935398</c:v>
                </c:pt>
                <c:pt idx="1360">
                  <c:v>0.87096774193548299</c:v>
                </c:pt>
                <c:pt idx="1361">
                  <c:v>0.90322580645161199</c:v>
                </c:pt>
                <c:pt idx="1362">
                  <c:v>0.93548387096774099</c:v>
                </c:pt>
                <c:pt idx="1363">
                  <c:v>0.967741935483871</c:v>
                </c:pt>
                <c:pt idx="1364">
                  <c:v>0</c:v>
                </c:pt>
                <c:pt idx="1365">
                  <c:v>3.125E-2</c:v>
                </c:pt>
                <c:pt idx="1366">
                  <c:v>6.25E-2</c:v>
                </c:pt>
                <c:pt idx="1367">
                  <c:v>9.375E-2</c:v>
                </c:pt>
                <c:pt idx="1368">
                  <c:v>0.125</c:v>
                </c:pt>
                <c:pt idx="1369">
                  <c:v>0.15625</c:v>
                </c:pt>
                <c:pt idx="1370">
                  <c:v>0.1875</c:v>
                </c:pt>
                <c:pt idx="1371">
                  <c:v>0.21875</c:v>
                </c:pt>
                <c:pt idx="1372">
                  <c:v>0.25</c:v>
                </c:pt>
                <c:pt idx="1373">
                  <c:v>0.28125</c:v>
                </c:pt>
                <c:pt idx="1374">
                  <c:v>0.3125</c:v>
                </c:pt>
                <c:pt idx="1375">
                  <c:v>0.34375</c:v>
                </c:pt>
                <c:pt idx="1376">
                  <c:v>0.375</c:v>
                </c:pt>
                <c:pt idx="1377">
                  <c:v>0.40625</c:v>
                </c:pt>
                <c:pt idx="1378">
                  <c:v>0.4375</c:v>
                </c:pt>
                <c:pt idx="1379">
                  <c:v>0.46875</c:v>
                </c:pt>
                <c:pt idx="1380">
                  <c:v>0.5</c:v>
                </c:pt>
                <c:pt idx="1381">
                  <c:v>0.53125</c:v>
                </c:pt>
                <c:pt idx="1382">
                  <c:v>0.5625</c:v>
                </c:pt>
                <c:pt idx="1383">
                  <c:v>0.59375</c:v>
                </c:pt>
                <c:pt idx="1384">
                  <c:v>0.625</c:v>
                </c:pt>
                <c:pt idx="1385">
                  <c:v>0.65625</c:v>
                </c:pt>
                <c:pt idx="1386">
                  <c:v>0.6875</c:v>
                </c:pt>
                <c:pt idx="1387">
                  <c:v>0.71875</c:v>
                </c:pt>
                <c:pt idx="1388">
                  <c:v>0.75</c:v>
                </c:pt>
                <c:pt idx="1389">
                  <c:v>0.78125</c:v>
                </c:pt>
                <c:pt idx="1390">
                  <c:v>0.8125</c:v>
                </c:pt>
                <c:pt idx="1391">
                  <c:v>0.84375</c:v>
                </c:pt>
                <c:pt idx="1392">
                  <c:v>0.875</c:v>
                </c:pt>
                <c:pt idx="1393">
                  <c:v>0.90625</c:v>
                </c:pt>
                <c:pt idx="1394">
                  <c:v>0.9375</c:v>
                </c:pt>
                <c:pt idx="1395">
                  <c:v>0.96875</c:v>
                </c:pt>
                <c:pt idx="1396">
                  <c:v>0</c:v>
                </c:pt>
                <c:pt idx="1397">
                  <c:v>1.21951219512195E-2</c:v>
                </c:pt>
                <c:pt idx="1398">
                  <c:v>2.4390243902439001E-2</c:v>
                </c:pt>
                <c:pt idx="1399">
                  <c:v>3.65853658536585E-2</c:v>
                </c:pt>
                <c:pt idx="1400">
                  <c:v>4.8780487804878002E-2</c:v>
                </c:pt>
                <c:pt idx="1401">
                  <c:v>6.0975609756097497E-2</c:v>
                </c:pt>
                <c:pt idx="1402">
                  <c:v>7.3170731707316999E-2</c:v>
                </c:pt>
                <c:pt idx="1403">
                  <c:v>8.5365853658536495E-2</c:v>
                </c:pt>
                <c:pt idx="1404">
                  <c:v>9.7560975609756101E-2</c:v>
                </c:pt>
                <c:pt idx="1405">
                  <c:v>0.109756097560975</c:v>
                </c:pt>
                <c:pt idx="1406">
                  <c:v>0.12195121951219499</c:v>
                </c:pt>
                <c:pt idx="1407">
                  <c:v>0.134146341463414</c:v>
                </c:pt>
                <c:pt idx="1408">
                  <c:v>0.146341463414634</c:v>
                </c:pt>
                <c:pt idx="1409">
                  <c:v>0.15853658536585299</c:v>
                </c:pt>
                <c:pt idx="1410">
                  <c:v>0.17073170731707299</c:v>
                </c:pt>
                <c:pt idx="1411">
                  <c:v>0.18292682926829201</c:v>
                </c:pt>
                <c:pt idx="1412">
                  <c:v>0.19512195121951201</c:v>
                </c:pt>
                <c:pt idx="1413">
                  <c:v>0.207317073170731</c:v>
                </c:pt>
                <c:pt idx="1414">
                  <c:v>0.219512195121951</c:v>
                </c:pt>
                <c:pt idx="1415">
                  <c:v>0.23170731707316999</c:v>
                </c:pt>
                <c:pt idx="1416">
                  <c:v>0.24390243902438999</c:v>
                </c:pt>
                <c:pt idx="1417">
                  <c:v>0.25609756097560898</c:v>
                </c:pt>
                <c:pt idx="1418">
                  <c:v>0.26829268292682901</c:v>
                </c:pt>
                <c:pt idx="1419">
                  <c:v>0.28048780487804797</c:v>
                </c:pt>
                <c:pt idx="1420">
                  <c:v>0.292682926829268</c:v>
                </c:pt>
                <c:pt idx="1421">
                  <c:v>0.30487804878048702</c:v>
                </c:pt>
                <c:pt idx="1422">
                  <c:v>0.31707317073170699</c:v>
                </c:pt>
                <c:pt idx="1423">
                  <c:v>0.32926829268292601</c:v>
                </c:pt>
                <c:pt idx="1424">
                  <c:v>0.34146341463414598</c:v>
                </c:pt>
                <c:pt idx="1425">
                  <c:v>0.353658536585365</c:v>
                </c:pt>
                <c:pt idx="1426">
                  <c:v>0.36585365853658502</c:v>
                </c:pt>
                <c:pt idx="1427">
                  <c:v>0.37804878048780399</c:v>
                </c:pt>
                <c:pt idx="1428">
                  <c:v>0.39024390243902402</c:v>
                </c:pt>
                <c:pt idx="1429">
                  <c:v>0.40243902439024298</c:v>
                </c:pt>
                <c:pt idx="1430">
                  <c:v>0.41463414634146301</c:v>
                </c:pt>
                <c:pt idx="1431">
                  <c:v>0.42682926829268197</c:v>
                </c:pt>
                <c:pt idx="1432">
                  <c:v>0.439024390243902</c:v>
                </c:pt>
                <c:pt idx="1433">
                  <c:v>0.45121951219512102</c:v>
                </c:pt>
                <c:pt idx="1434">
                  <c:v>0.46341463414634099</c:v>
                </c:pt>
                <c:pt idx="1435">
                  <c:v>0.47560975609756001</c:v>
                </c:pt>
                <c:pt idx="1436">
                  <c:v>0.48780487804877998</c:v>
                </c:pt>
                <c:pt idx="1437">
                  <c:v>0.5</c:v>
                </c:pt>
                <c:pt idx="1438">
                  <c:v>0.51219512195121897</c:v>
                </c:pt>
                <c:pt idx="1439">
                  <c:v>0.52439024390243905</c:v>
                </c:pt>
                <c:pt idx="1440">
                  <c:v>0.53658536585365801</c:v>
                </c:pt>
                <c:pt idx="1441">
                  <c:v>0.54878048780487798</c:v>
                </c:pt>
                <c:pt idx="1442">
                  <c:v>0.56097560975609695</c:v>
                </c:pt>
                <c:pt idx="1443">
                  <c:v>0.57317073170731703</c:v>
                </c:pt>
                <c:pt idx="1444">
                  <c:v>0.585365853658536</c:v>
                </c:pt>
                <c:pt idx="1445">
                  <c:v>0.59756097560975596</c:v>
                </c:pt>
                <c:pt idx="1446">
                  <c:v>0.60975609756097504</c:v>
                </c:pt>
                <c:pt idx="1447">
                  <c:v>0.62195121951219501</c:v>
                </c:pt>
                <c:pt idx="1448">
                  <c:v>0.63414634146341398</c:v>
                </c:pt>
                <c:pt idx="1449">
                  <c:v>0.64634146341463405</c:v>
                </c:pt>
                <c:pt idx="1450">
                  <c:v>0.65853658536585302</c:v>
                </c:pt>
                <c:pt idx="1451">
                  <c:v>0.67073170731707299</c:v>
                </c:pt>
                <c:pt idx="1452">
                  <c:v>0.68292682926829196</c:v>
                </c:pt>
                <c:pt idx="1453">
                  <c:v>0.69512195121951204</c:v>
                </c:pt>
                <c:pt idx="1454">
                  <c:v>0.707317073170731</c:v>
                </c:pt>
                <c:pt idx="1455">
                  <c:v>0.71951219512195097</c:v>
                </c:pt>
                <c:pt idx="1456">
                  <c:v>0.73170731707317005</c:v>
                </c:pt>
                <c:pt idx="1457">
                  <c:v>0.74390243902439002</c:v>
                </c:pt>
                <c:pt idx="1458">
                  <c:v>0.75609756097560898</c:v>
                </c:pt>
                <c:pt idx="1459">
                  <c:v>0.76829268292682895</c:v>
                </c:pt>
                <c:pt idx="1460">
                  <c:v>0.78048780487804803</c:v>
                </c:pt>
                <c:pt idx="1461">
                  <c:v>0.792682926829268</c:v>
                </c:pt>
                <c:pt idx="1462">
                  <c:v>0.80487804878048697</c:v>
                </c:pt>
                <c:pt idx="1463">
                  <c:v>0.81707317073170704</c:v>
                </c:pt>
                <c:pt idx="1464">
                  <c:v>0.82926829268292601</c:v>
                </c:pt>
                <c:pt idx="1465">
                  <c:v>0.84146341463414598</c:v>
                </c:pt>
                <c:pt idx="1466">
                  <c:v>0.85365853658536495</c:v>
                </c:pt>
                <c:pt idx="1467">
                  <c:v>0.86585365853658502</c:v>
                </c:pt>
                <c:pt idx="1468">
                  <c:v>0.87804878048780399</c:v>
                </c:pt>
                <c:pt idx="1469">
                  <c:v>0.89024390243902396</c:v>
                </c:pt>
                <c:pt idx="1470">
                  <c:v>0.90243902439024304</c:v>
                </c:pt>
                <c:pt idx="1471">
                  <c:v>0.91463414634146301</c:v>
                </c:pt>
                <c:pt idx="1472">
                  <c:v>0.92682926829268297</c:v>
                </c:pt>
                <c:pt idx="1473">
                  <c:v>0.93902439024390205</c:v>
                </c:pt>
                <c:pt idx="1474">
                  <c:v>0.95121951219512102</c:v>
                </c:pt>
                <c:pt idx="1475">
                  <c:v>0.96341463414634099</c:v>
                </c:pt>
                <c:pt idx="1476">
                  <c:v>0.97560975609756095</c:v>
                </c:pt>
                <c:pt idx="1477">
                  <c:v>0.98780487804878003</c:v>
                </c:pt>
                <c:pt idx="1478">
                  <c:v>0</c:v>
                </c:pt>
                <c:pt idx="1479">
                  <c:v>7.2992700729926996E-3</c:v>
                </c:pt>
                <c:pt idx="1480">
                  <c:v>1.4598540145985399E-2</c:v>
                </c:pt>
                <c:pt idx="1481">
                  <c:v>2.18978102189781E-2</c:v>
                </c:pt>
                <c:pt idx="1482">
                  <c:v>2.9197080291970798E-2</c:v>
                </c:pt>
                <c:pt idx="1483">
                  <c:v>3.6496350364963501E-2</c:v>
                </c:pt>
                <c:pt idx="1484">
                  <c:v>4.3795620437956199E-2</c:v>
                </c:pt>
                <c:pt idx="1485">
                  <c:v>5.1094890510948898E-2</c:v>
                </c:pt>
                <c:pt idx="1486">
                  <c:v>5.8394160583941597E-2</c:v>
                </c:pt>
                <c:pt idx="1487">
                  <c:v>6.5693430656934296E-2</c:v>
                </c:pt>
                <c:pt idx="1488">
                  <c:v>7.2992700729927001E-2</c:v>
                </c:pt>
                <c:pt idx="1489">
                  <c:v>8.0291970802919693E-2</c:v>
                </c:pt>
                <c:pt idx="1490">
                  <c:v>8.7591240875912399E-2</c:v>
                </c:pt>
                <c:pt idx="1491">
                  <c:v>9.4890510948905105E-2</c:v>
                </c:pt>
                <c:pt idx="1492">
                  <c:v>0.10218978102189701</c:v>
                </c:pt>
                <c:pt idx="1493">
                  <c:v>0.10948905109489</c:v>
                </c:pt>
                <c:pt idx="1494">
                  <c:v>0.116788321167883</c:v>
                </c:pt>
                <c:pt idx="1495">
                  <c:v>0.124087591240875</c:v>
                </c:pt>
                <c:pt idx="1496">
                  <c:v>0.13138686131386801</c:v>
                </c:pt>
                <c:pt idx="1497">
                  <c:v>0.13868613138686101</c:v>
                </c:pt>
                <c:pt idx="1498">
                  <c:v>0.145985401459854</c:v>
                </c:pt>
                <c:pt idx="1499">
                  <c:v>0.153284671532846</c:v>
                </c:pt>
                <c:pt idx="1500">
                  <c:v>0.160583941605839</c:v>
                </c:pt>
                <c:pt idx="1501">
                  <c:v>0.167883211678832</c:v>
                </c:pt>
                <c:pt idx="1502">
                  <c:v>0.17518248175182399</c:v>
                </c:pt>
                <c:pt idx="1503">
                  <c:v>0.18248175182481699</c:v>
                </c:pt>
                <c:pt idx="1504">
                  <c:v>0.18978102189780999</c:v>
                </c:pt>
                <c:pt idx="1505">
                  <c:v>0.19708029197080201</c:v>
                </c:pt>
                <c:pt idx="1506">
                  <c:v>0.20437956204379501</c:v>
                </c:pt>
                <c:pt idx="1507">
                  <c:v>0.21167883211678801</c:v>
                </c:pt>
                <c:pt idx="1508">
                  <c:v>0.218978102189781</c:v>
                </c:pt>
                <c:pt idx="1509">
                  <c:v>0.226277372262773</c:v>
                </c:pt>
                <c:pt idx="1510">
                  <c:v>0.233576642335766</c:v>
                </c:pt>
                <c:pt idx="1511">
                  <c:v>0.240875912408759</c:v>
                </c:pt>
                <c:pt idx="1512">
                  <c:v>0.24817518248175099</c:v>
                </c:pt>
                <c:pt idx="1513">
                  <c:v>0.25547445255474399</c:v>
                </c:pt>
                <c:pt idx="1514">
                  <c:v>0.26277372262773702</c:v>
                </c:pt>
                <c:pt idx="1515">
                  <c:v>0.27007299270072899</c:v>
                </c:pt>
                <c:pt idx="1516">
                  <c:v>0.27737226277372201</c:v>
                </c:pt>
                <c:pt idx="1517">
                  <c:v>0.28467153284671498</c:v>
                </c:pt>
                <c:pt idx="1518">
                  <c:v>0.29197080291970801</c:v>
                </c:pt>
                <c:pt idx="1519">
                  <c:v>0.29927007299269998</c:v>
                </c:pt>
                <c:pt idx="1520">
                  <c:v>0.306569343065693</c:v>
                </c:pt>
                <c:pt idx="1521">
                  <c:v>0.31386861313868603</c:v>
                </c:pt>
                <c:pt idx="1522">
                  <c:v>0.321167883211678</c:v>
                </c:pt>
                <c:pt idx="1523">
                  <c:v>0.32846715328467102</c:v>
                </c:pt>
                <c:pt idx="1524">
                  <c:v>0.33576642335766399</c:v>
                </c:pt>
                <c:pt idx="1525">
                  <c:v>0.34306569343065602</c:v>
                </c:pt>
                <c:pt idx="1526">
                  <c:v>0.35036496350364899</c:v>
                </c:pt>
                <c:pt idx="1527">
                  <c:v>0.35766423357664201</c:v>
                </c:pt>
                <c:pt idx="1528">
                  <c:v>0.36496350364963498</c:v>
                </c:pt>
                <c:pt idx="1529">
                  <c:v>0.37226277372262701</c:v>
                </c:pt>
                <c:pt idx="1530">
                  <c:v>0.37956204379561997</c:v>
                </c:pt>
                <c:pt idx="1531">
                  <c:v>0.386861313868613</c:v>
                </c:pt>
                <c:pt idx="1532">
                  <c:v>0.39416058394160502</c:v>
                </c:pt>
                <c:pt idx="1533">
                  <c:v>0.40145985401459799</c:v>
                </c:pt>
                <c:pt idx="1534">
                  <c:v>0.40875912408759102</c:v>
                </c:pt>
                <c:pt idx="1535">
                  <c:v>0.41605839416058299</c:v>
                </c:pt>
                <c:pt idx="1536">
                  <c:v>0.42335766423357601</c:v>
                </c:pt>
                <c:pt idx="1537">
                  <c:v>0.43065693430656898</c:v>
                </c:pt>
                <c:pt idx="1538">
                  <c:v>0.43795620437956201</c:v>
                </c:pt>
                <c:pt idx="1539">
                  <c:v>0.44525547445255398</c:v>
                </c:pt>
                <c:pt idx="1540">
                  <c:v>0.452554744525547</c:v>
                </c:pt>
                <c:pt idx="1541">
                  <c:v>0.45985401459853997</c:v>
                </c:pt>
                <c:pt idx="1542">
                  <c:v>0.467153284671532</c:v>
                </c:pt>
                <c:pt idx="1543">
                  <c:v>0.47445255474452502</c:v>
                </c:pt>
                <c:pt idx="1544">
                  <c:v>0.48175182481751799</c:v>
                </c:pt>
                <c:pt idx="1545">
                  <c:v>0.48905109489051002</c:v>
                </c:pt>
                <c:pt idx="1546">
                  <c:v>0.49635036496350299</c:v>
                </c:pt>
                <c:pt idx="1547">
                  <c:v>0.50364963503649596</c:v>
                </c:pt>
                <c:pt idx="1548">
                  <c:v>0.51094890510948898</c:v>
                </c:pt>
                <c:pt idx="1549">
                  <c:v>0.51824817518248101</c:v>
                </c:pt>
                <c:pt idx="1550">
                  <c:v>0.52554744525547403</c:v>
                </c:pt>
                <c:pt idx="1551">
                  <c:v>0.53284671532846695</c:v>
                </c:pt>
                <c:pt idx="1552">
                  <c:v>0.54014598540145897</c:v>
                </c:pt>
                <c:pt idx="1553">
                  <c:v>0.547445255474452</c:v>
                </c:pt>
                <c:pt idx="1554">
                  <c:v>0.55474452554744502</c:v>
                </c:pt>
                <c:pt idx="1555">
                  <c:v>0.56204379562043705</c:v>
                </c:pt>
                <c:pt idx="1556">
                  <c:v>0.56934306569342996</c:v>
                </c:pt>
                <c:pt idx="1557">
                  <c:v>0.57664233576642299</c:v>
                </c:pt>
                <c:pt idx="1558">
                  <c:v>0.58394160583941601</c:v>
                </c:pt>
                <c:pt idx="1559">
                  <c:v>0.59124087591240804</c:v>
                </c:pt>
                <c:pt idx="1560">
                  <c:v>0.59854014598540095</c:v>
                </c:pt>
                <c:pt idx="1561">
                  <c:v>0.60583941605839398</c:v>
                </c:pt>
                <c:pt idx="1562">
                  <c:v>0.613138686131386</c:v>
                </c:pt>
                <c:pt idx="1563">
                  <c:v>0.62043795620437903</c:v>
                </c:pt>
                <c:pt idx="1564">
                  <c:v>0.62773722627737205</c:v>
                </c:pt>
                <c:pt idx="1565">
                  <c:v>0.63503649635036497</c:v>
                </c:pt>
                <c:pt idx="1566">
                  <c:v>0.64233576642335699</c:v>
                </c:pt>
                <c:pt idx="1567">
                  <c:v>0.64963503649635002</c:v>
                </c:pt>
                <c:pt idx="1568">
                  <c:v>0.65693430656934304</c:v>
                </c:pt>
                <c:pt idx="1569">
                  <c:v>0.66423357664233496</c:v>
                </c:pt>
                <c:pt idx="1570">
                  <c:v>0.67153284671532798</c:v>
                </c:pt>
                <c:pt idx="1571">
                  <c:v>0.678832116788321</c:v>
                </c:pt>
                <c:pt idx="1572">
                  <c:v>0.68613138686131303</c:v>
                </c:pt>
                <c:pt idx="1573">
                  <c:v>0.69343065693430594</c:v>
                </c:pt>
                <c:pt idx="1574">
                  <c:v>0.70072992700729897</c:v>
                </c:pt>
                <c:pt idx="1575">
                  <c:v>0.70802919708029199</c:v>
                </c:pt>
                <c:pt idx="1576">
                  <c:v>0.71532846715328402</c:v>
                </c:pt>
                <c:pt idx="1577">
                  <c:v>0.72262773722627704</c:v>
                </c:pt>
                <c:pt idx="1578">
                  <c:v>0.72992700729926996</c:v>
                </c:pt>
                <c:pt idx="1579">
                  <c:v>0.73722627737226198</c:v>
                </c:pt>
                <c:pt idx="1580">
                  <c:v>0.74452554744525501</c:v>
                </c:pt>
                <c:pt idx="1581">
                  <c:v>0.75182481751824803</c:v>
                </c:pt>
                <c:pt idx="1582">
                  <c:v>0.75912408759123995</c:v>
                </c:pt>
                <c:pt idx="1583">
                  <c:v>0.76642335766423297</c:v>
                </c:pt>
                <c:pt idx="1584">
                  <c:v>0.773722627737226</c:v>
                </c:pt>
                <c:pt idx="1585">
                  <c:v>0.78102189781021902</c:v>
                </c:pt>
                <c:pt idx="1586">
                  <c:v>0.78832116788321105</c:v>
                </c:pt>
                <c:pt idx="1587">
                  <c:v>0.79562043795620396</c:v>
                </c:pt>
                <c:pt idx="1588">
                  <c:v>0.80291970802919699</c:v>
                </c:pt>
                <c:pt idx="1589">
                  <c:v>0.81021897810218901</c:v>
                </c:pt>
                <c:pt idx="1590">
                  <c:v>0.81751824817518204</c:v>
                </c:pt>
                <c:pt idx="1591">
                  <c:v>0.82481751824817495</c:v>
                </c:pt>
                <c:pt idx="1592">
                  <c:v>0.83211678832116698</c:v>
                </c:pt>
                <c:pt idx="1593">
                  <c:v>0.83941605839416</c:v>
                </c:pt>
                <c:pt idx="1594">
                  <c:v>0.84671532846715303</c:v>
                </c:pt>
                <c:pt idx="1595">
                  <c:v>0.85401459854014505</c:v>
                </c:pt>
                <c:pt idx="1596">
                  <c:v>0.86131386861313797</c:v>
                </c:pt>
                <c:pt idx="1597">
                  <c:v>0.86861313868613099</c:v>
                </c:pt>
                <c:pt idx="1598">
                  <c:v>0.87591240875912402</c:v>
                </c:pt>
                <c:pt idx="1599">
                  <c:v>0.88321167883211604</c:v>
                </c:pt>
                <c:pt idx="1600">
                  <c:v>0.89051094890510896</c:v>
                </c:pt>
                <c:pt idx="1601">
                  <c:v>0.89781021897810198</c:v>
                </c:pt>
                <c:pt idx="1602">
                  <c:v>0.90510948905109401</c:v>
                </c:pt>
                <c:pt idx="1603">
                  <c:v>0.91240875912408703</c:v>
                </c:pt>
                <c:pt idx="1604">
                  <c:v>0.91970802919707995</c:v>
                </c:pt>
                <c:pt idx="1605">
                  <c:v>0.92700729927007297</c:v>
                </c:pt>
                <c:pt idx="1606">
                  <c:v>0.934306569343065</c:v>
                </c:pt>
                <c:pt idx="1607">
                  <c:v>0.94160583941605802</c:v>
                </c:pt>
                <c:pt idx="1608">
                  <c:v>0.94890510948905105</c:v>
                </c:pt>
                <c:pt idx="1609">
                  <c:v>0.95620437956204296</c:v>
                </c:pt>
                <c:pt idx="1610">
                  <c:v>0.96350364963503599</c:v>
                </c:pt>
                <c:pt idx="1611">
                  <c:v>0.97080291970802901</c:v>
                </c:pt>
                <c:pt idx="1612">
                  <c:v>0.97810218978102104</c:v>
                </c:pt>
                <c:pt idx="1613">
                  <c:v>0.98540145985401395</c:v>
                </c:pt>
                <c:pt idx="1614">
                  <c:v>0.99270072992700698</c:v>
                </c:pt>
                <c:pt idx="1615">
                  <c:v>0</c:v>
                </c:pt>
                <c:pt idx="1616">
                  <c:v>1.21951219512195E-2</c:v>
                </c:pt>
                <c:pt idx="1617">
                  <c:v>2.4390243902439001E-2</c:v>
                </c:pt>
                <c:pt idx="1618">
                  <c:v>3.65853658536585E-2</c:v>
                </c:pt>
                <c:pt idx="1619">
                  <c:v>4.8780487804878002E-2</c:v>
                </c:pt>
                <c:pt idx="1620">
                  <c:v>6.0975609756097497E-2</c:v>
                </c:pt>
                <c:pt idx="1621">
                  <c:v>7.3170731707316999E-2</c:v>
                </c:pt>
                <c:pt idx="1622">
                  <c:v>8.5365853658536495E-2</c:v>
                </c:pt>
                <c:pt idx="1623">
                  <c:v>9.7560975609756101E-2</c:v>
                </c:pt>
                <c:pt idx="1624">
                  <c:v>0.109756097560975</c:v>
                </c:pt>
                <c:pt idx="1625">
                  <c:v>0.12195121951219499</c:v>
                </c:pt>
                <c:pt idx="1626">
                  <c:v>0.134146341463414</c:v>
                </c:pt>
                <c:pt idx="1627">
                  <c:v>0.146341463414634</c:v>
                </c:pt>
                <c:pt idx="1628">
                  <c:v>0.15853658536585299</c:v>
                </c:pt>
                <c:pt idx="1629">
                  <c:v>0.17073170731707299</c:v>
                </c:pt>
                <c:pt idx="1630">
                  <c:v>0.18292682926829201</c:v>
                </c:pt>
                <c:pt idx="1631">
                  <c:v>0.19512195121951201</c:v>
                </c:pt>
                <c:pt idx="1632">
                  <c:v>0.207317073170731</c:v>
                </c:pt>
                <c:pt idx="1633">
                  <c:v>0.219512195121951</c:v>
                </c:pt>
                <c:pt idx="1634">
                  <c:v>0.23170731707316999</c:v>
                </c:pt>
                <c:pt idx="1635">
                  <c:v>0.24390243902438999</c:v>
                </c:pt>
                <c:pt idx="1636">
                  <c:v>0.25609756097560898</c:v>
                </c:pt>
                <c:pt idx="1637">
                  <c:v>0.26829268292682901</c:v>
                </c:pt>
                <c:pt idx="1638">
                  <c:v>0.28048780487804797</c:v>
                </c:pt>
                <c:pt idx="1639">
                  <c:v>0.292682926829268</c:v>
                </c:pt>
                <c:pt idx="1640">
                  <c:v>0.30487804878048702</c:v>
                </c:pt>
                <c:pt idx="1641">
                  <c:v>0.31707317073170699</c:v>
                </c:pt>
                <c:pt idx="1642">
                  <c:v>0.32926829268292601</c:v>
                </c:pt>
                <c:pt idx="1643">
                  <c:v>0.34146341463414598</c:v>
                </c:pt>
                <c:pt idx="1644">
                  <c:v>0.353658536585365</c:v>
                </c:pt>
                <c:pt idx="1645">
                  <c:v>0.36585365853658502</c:v>
                </c:pt>
                <c:pt idx="1646">
                  <c:v>0.37804878048780399</c:v>
                </c:pt>
                <c:pt idx="1647">
                  <c:v>0.39024390243902402</c:v>
                </c:pt>
                <c:pt idx="1648">
                  <c:v>0.40243902439024298</c:v>
                </c:pt>
                <c:pt idx="1649">
                  <c:v>0.41463414634146301</c:v>
                </c:pt>
                <c:pt idx="1650">
                  <c:v>0.42682926829268197</c:v>
                </c:pt>
                <c:pt idx="1651">
                  <c:v>0.439024390243902</c:v>
                </c:pt>
                <c:pt idx="1652">
                  <c:v>0.45121951219512102</c:v>
                </c:pt>
                <c:pt idx="1653">
                  <c:v>0.46341463414634099</c:v>
                </c:pt>
                <c:pt idx="1654">
                  <c:v>0.47560975609756001</c:v>
                </c:pt>
                <c:pt idx="1655">
                  <c:v>0.48780487804877998</c:v>
                </c:pt>
                <c:pt idx="1656">
                  <c:v>0.5</c:v>
                </c:pt>
                <c:pt idx="1657">
                  <c:v>0.51219512195121897</c:v>
                </c:pt>
                <c:pt idx="1658">
                  <c:v>0.52439024390243905</c:v>
                </c:pt>
                <c:pt idx="1659">
                  <c:v>0.53658536585365801</c:v>
                </c:pt>
                <c:pt idx="1660">
                  <c:v>0.54878048780487798</c:v>
                </c:pt>
                <c:pt idx="1661">
                  <c:v>0.56097560975609695</c:v>
                </c:pt>
                <c:pt idx="1662">
                  <c:v>0.57317073170731703</c:v>
                </c:pt>
                <c:pt idx="1663">
                  <c:v>0.585365853658536</c:v>
                </c:pt>
                <c:pt idx="1664">
                  <c:v>0.59756097560975596</c:v>
                </c:pt>
                <c:pt idx="1665">
                  <c:v>0.60975609756097504</c:v>
                </c:pt>
                <c:pt idx="1666">
                  <c:v>0.62195121951219501</c:v>
                </c:pt>
                <c:pt idx="1667">
                  <c:v>0.63414634146341398</c:v>
                </c:pt>
                <c:pt idx="1668">
                  <c:v>0.64634146341463405</c:v>
                </c:pt>
                <c:pt idx="1669">
                  <c:v>0.65853658536585302</c:v>
                </c:pt>
                <c:pt idx="1670">
                  <c:v>0.67073170731707299</c:v>
                </c:pt>
                <c:pt idx="1671">
                  <c:v>0.68292682926829196</c:v>
                </c:pt>
                <c:pt idx="1672">
                  <c:v>0.69512195121951204</c:v>
                </c:pt>
                <c:pt idx="1673">
                  <c:v>0.707317073170731</c:v>
                </c:pt>
                <c:pt idx="1674">
                  <c:v>0.71951219512195097</c:v>
                </c:pt>
                <c:pt idx="1675">
                  <c:v>0.73170731707317005</c:v>
                </c:pt>
                <c:pt idx="1676">
                  <c:v>0.74390243902439002</c:v>
                </c:pt>
                <c:pt idx="1677">
                  <c:v>0.75609756097560898</c:v>
                </c:pt>
                <c:pt idx="1678">
                  <c:v>0.76829268292682895</c:v>
                </c:pt>
                <c:pt idx="1679">
                  <c:v>0.78048780487804803</c:v>
                </c:pt>
                <c:pt idx="1680">
                  <c:v>0.792682926829268</c:v>
                </c:pt>
                <c:pt idx="1681">
                  <c:v>0.80487804878048697</c:v>
                </c:pt>
                <c:pt idx="1682">
                  <c:v>0.81707317073170704</c:v>
                </c:pt>
                <c:pt idx="1683">
                  <c:v>0.82926829268292601</c:v>
                </c:pt>
                <c:pt idx="1684">
                  <c:v>0.84146341463414598</c:v>
                </c:pt>
                <c:pt idx="1685">
                  <c:v>0.85365853658536495</c:v>
                </c:pt>
                <c:pt idx="1686">
                  <c:v>0.86585365853658502</c:v>
                </c:pt>
                <c:pt idx="1687">
                  <c:v>0.87804878048780399</c:v>
                </c:pt>
                <c:pt idx="1688">
                  <c:v>0.89024390243902396</c:v>
                </c:pt>
                <c:pt idx="1689">
                  <c:v>0.90243902439024304</c:v>
                </c:pt>
                <c:pt idx="1690">
                  <c:v>0.91463414634146301</c:v>
                </c:pt>
                <c:pt idx="1691">
                  <c:v>0.92682926829268297</c:v>
                </c:pt>
                <c:pt idx="1692">
                  <c:v>0.93902439024390205</c:v>
                </c:pt>
                <c:pt idx="1693">
                  <c:v>0.95121951219512102</c:v>
                </c:pt>
                <c:pt idx="1694">
                  <c:v>0.96341463414634099</c:v>
                </c:pt>
                <c:pt idx="1695">
                  <c:v>0.97560975609756095</c:v>
                </c:pt>
                <c:pt idx="1696">
                  <c:v>0.98780487804878003</c:v>
                </c:pt>
                <c:pt idx="1697">
                  <c:v>0</c:v>
                </c:pt>
                <c:pt idx="1698">
                  <c:v>3.3333333333333298E-2</c:v>
                </c:pt>
                <c:pt idx="1699">
                  <c:v>6.6666666666666596E-2</c:v>
                </c:pt>
                <c:pt idx="1700">
                  <c:v>0.1</c:v>
                </c:pt>
                <c:pt idx="1701">
                  <c:v>0.133333333333333</c:v>
                </c:pt>
                <c:pt idx="1702">
                  <c:v>0.16666666666666599</c:v>
                </c:pt>
                <c:pt idx="1703">
                  <c:v>0.2</c:v>
                </c:pt>
                <c:pt idx="1704">
                  <c:v>0.233333333333333</c:v>
                </c:pt>
                <c:pt idx="1705">
                  <c:v>0.266666666666666</c:v>
                </c:pt>
                <c:pt idx="1706">
                  <c:v>0.3</c:v>
                </c:pt>
                <c:pt idx="1707">
                  <c:v>0.33333333333333298</c:v>
                </c:pt>
                <c:pt idx="1708">
                  <c:v>0.36666666666666597</c:v>
                </c:pt>
                <c:pt idx="1709">
                  <c:v>0.4</c:v>
                </c:pt>
                <c:pt idx="1710">
                  <c:v>0.43333333333333302</c:v>
                </c:pt>
                <c:pt idx="1711">
                  <c:v>0.46666666666666601</c:v>
                </c:pt>
                <c:pt idx="1712">
                  <c:v>0.5</c:v>
                </c:pt>
                <c:pt idx="1713">
                  <c:v>0.53333333333333299</c:v>
                </c:pt>
                <c:pt idx="1714">
                  <c:v>0.56666666666666599</c:v>
                </c:pt>
                <c:pt idx="1715">
                  <c:v>0.6</c:v>
                </c:pt>
                <c:pt idx="1716">
                  <c:v>0.63333333333333297</c:v>
                </c:pt>
                <c:pt idx="1717">
                  <c:v>0.66666666666666596</c:v>
                </c:pt>
                <c:pt idx="1718">
                  <c:v>0.7</c:v>
                </c:pt>
                <c:pt idx="1719">
                  <c:v>0.73333333333333295</c:v>
                </c:pt>
                <c:pt idx="1720">
                  <c:v>0.76666666666666605</c:v>
                </c:pt>
                <c:pt idx="1721">
                  <c:v>0.8</c:v>
                </c:pt>
                <c:pt idx="1722">
                  <c:v>0.83333333333333304</c:v>
                </c:pt>
                <c:pt idx="1723">
                  <c:v>0.86666666666666603</c:v>
                </c:pt>
                <c:pt idx="1724">
                  <c:v>0.9</c:v>
                </c:pt>
                <c:pt idx="1725">
                  <c:v>0.93333333333333302</c:v>
                </c:pt>
                <c:pt idx="1726">
                  <c:v>0.96666666666666601</c:v>
                </c:pt>
                <c:pt idx="1727">
                  <c:v>0</c:v>
                </c:pt>
                <c:pt idx="1728">
                  <c:v>1.51515151515151E-2</c:v>
                </c:pt>
                <c:pt idx="1729">
                  <c:v>3.03030303030303E-2</c:v>
                </c:pt>
                <c:pt idx="1730">
                  <c:v>4.54545454545454E-2</c:v>
                </c:pt>
                <c:pt idx="1731">
                  <c:v>6.0606060606060601E-2</c:v>
                </c:pt>
                <c:pt idx="1732">
                  <c:v>7.5757575757575704E-2</c:v>
                </c:pt>
                <c:pt idx="1733">
                  <c:v>9.0909090909090898E-2</c:v>
                </c:pt>
                <c:pt idx="1734">
                  <c:v>0.10606060606060599</c:v>
                </c:pt>
                <c:pt idx="1735">
                  <c:v>0.12121212121212099</c:v>
                </c:pt>
                <c:pt idx="1736">
                  <c:v>0.13636363636363599</c:v>
                </c:pt>
                <c:pt idx="1737">
                  <c:v>0.15151515151515099</c:v>
                </c:pt>
                <c:pt idx="1738">
                  <c:v>0.16666666666666599</c:v>
                </c:pt>
                <c:pt idx="1739">
                  <c:v>0.18181818181818099</c:v>
                </c:pt>
                <c:pt idx="1740">
                  <c:v>0.19696969696969599</c:v>
                </c:pt>
                <c:pt idx="1741">
                  <c:v>0.21212121212121199</c:v>
                </c:pt>
                <c:pt idx="1742">
                  <c:v>0.22727272727272699</c:v>
                </c:pt>
                <c:pt idx="1743">
                  <c:v>0.24242424242424199</c:v>
                </c:pt>
                <c:pt idx="1744">
                  <c:v>0.25757575757575701</c:v>
                </c:pt>
                <c:pt idx="1745">
                  <c:v>0.27272727272727199</c:v>
                </c:pt>
                <c:pt idx="1746">
                  <c:v>0.28787878787878701</c:v>
                </c:pt>
                <c:pt idx="1747">
                  <c:v>0.30303030303030298</c:v>
                </c:pt>
                <c:pt idx="1748">
                  <c:v>0.31818181818181801</c:v>
                </c:pt>
                <c:pt idx="1749">
                  <c:v>0.33333333333333298</c:v>
                </c:pt>
                <c:pt idx="1750">
                  <c:v>0.34848484848484801</c:v>
                </c:pt>
                <c:pt idx="1751">
                  <c:v>0.36363636363636298</c:v>
                </c:pt>
                <c:pt idx="1752">
                  <c:v>0.37878787878787801</c:v>
                </c:pt>
                <c:pt idx="1753">
                  <c:v>0.39393939393939298</c:v>
                </c:pt>
                <c:pt idx="1754">
                  <c:v>0.40909090909090901</c:v>
                </c:pt>
                <c:pt idx="1755">
                  <c:v>0.42424242424242398</c:v>
                </c:pt>
                <c:pt idx="1756">
                  <c:v>0.439393939393939</c:v>
                </c:pt>
                <c:pt idx="1757">
                  <c:v>0.45454545454545398</c:v>
                </c:pt>
                <c:pt idx="1758">
                  <c:v>0.469696969696969</c:v>
                </c:pt>
                <c:pt idx="1759">
                  <c:v>0.48484848484848397</c:v>
                </c:pt>
                <c:pt idx="1760">
                  <c:v>0.5</c:v>
                </c:pt>
                <c:pt idx="1761">
                  <c:v>0.51515151515151503</c:v>
                </c:pt>
                <c:pt idx="1762">
                  <c:v>0.53030303030303005</c:v>
                </c:pt>
                <c:pt idx="1763">
                  <c:v>0.54545454545454497</c:v>
                </c:pt>
                <c:pt idx="1764">
                  <c:v>0.56060606060606</c:v>
                </c:pt>
                <c:pt idx="1765">
                  <c:v>0.57575757575757502</c:v>
                </c:pt>
                <c:pt idx="1766">
                  <c:v>0.59090909090909005</c:v>
                </c:pt>
                <c:pt idx="1767">
                  <c:v>0.60606060606060597</c:v>
                </c:pt>
                <c:pt idx="1768">
                  <c:v>0.62121212121212099</c:v>
                </c:pt>
                <c:pt idx="1769">
                  <c:v>0.63636363636363602</c:v>
                </c:pt>
                <c:pt idx="1770">
                  <c:v>0.65151515151515105</c:v>
                </c:pt>
                <c:pt idx="1771">
                  <c:v>0.66666666666666596</c:v>
                </c:pt>
                <c:pt idx="1772">
                  <c:v>0.68181818181818099</c:v>
                </c:pt>
                <c:pt idx="1773">
                  <c:v>0.69696969696969702</c:v>
                </c:pt>
                <c:pt idx="1774">
                  <c:v>0.71212121212121204</c:v>
                </c:pt>
                <c:pt idx="1775">
                  <c:v>0.72727272727272696</c:v>
                </c:pt>
                <c:pt idx="1776">
                  <c:v>0.74242424242424199</c:v>
                </c:pt>
                <c:pt idx="1777">
                  <c:v>0.75757575757575701</c:v>
                </c:pt>
                <c:pt idx="1778">
                  <c:v>0.77272727272727204</c:v>
                </c:pt>
                <c:pt idx="1779">
                  <c:v>0.78787878787878696</c:v>
                </c:pt>
                <c:pt idx="1780">
                  <c:v>0.80303030303030298</c:v>
                </c:pt>
                <c:pt idx="1781">
                  <c:v>0.81818181818181801</c:v>
                </c:pt>
                <c:pt idx="1782">
                  <c:v>0.83333333333333304</c:v>
                </c:pt>
                <c:pt idx="1783">
                  <c:v>0.84848484848484795</c:v>
                </c:pt>
                <c:pt idx="1784">
                  <c:v>0.86363636363636298</c:v>
                </c:pt>
                <c:pt idx="1785">
                  <c:v>0.87878787878787801</c:v>
                </c:pt>
                <c:pt idx="1786">
                  <c:v>0.89393939393939303</c:v>
                </c:pt>
                <c:pt idx="1787">
                  <c:v>0.90909090909090895</c:v>
                </c:pt>
                <c:pt idx="1788">
                  <c:v>0.92424242424242398</c:v>
                </c:pt>
                <c:pt idx="1789">
                  <c:v>0.939393939393939</c:v>
                </c:pt>
                <c:pt idx="1790">
                  <c:v>0.95454545454545403</c:v>
                </c:pt>
                <c:pt idx="1791">
                  <c:v>0.96969696969696895</c:v>
                </c:pt>
                <c:pt idx="1792">
                  <c:v>0.98484848484848397</c:v>
                </c:pt>
                <c:pt idx="1793">
                  <c:v>0</c:v>
                </c:pt>
                <c:pt idx="1794">
                  <c:v>2.0833333333333301E-2</c:v>
                </c:pt>
                <c:pt idx="1795">
                  <c:v>4.1666666666666602E-2</c:v>
                </c:pt>
                <c:pt idx="1796">
                  <c:v>6.25E-2</c:v>
                </c:pt>
                <c:pt idx="1797">
                  <c:v>8.3333333333333301E-2</c:v>
                </c:pt>
                <c:pt idx="1798">
                  <c:v>0.10416666666666601</c:v>
                </c:pt>
                <c:pt idx="1799">
                  <c:v>0.125</c:v>
                </c:pt>
                <c:pt idx="1800">
                  <c:v>0.14583333333333301</c:v>
                </c:pt>
                <c:pt idx="1801">
                  <c:v>0.16666666666666599</c:v>
                </c:pt>
                <c:pt idx="1802">
                  <c:v>0.1875</c:v>
                </c:pt>
                <c:pt idx="1803">
                  <c:v>0.20833333333333301</c:v>
                </c:pt>
                <c:pt idx="1804">
                  <c:v>0.22916666666666599</c:v>
                </c:pt>
                <c:pt idx="1805">
                  <c:v>0.25</c:v>
                </c:pt>
                <c:pt idx="1806">
                  <c:v>0.27083333333333298</c:v>
                </c:pt>
                <c:pt idx="1807">
                  <c:v>0.29166666666666602</c:v>
                </c:pt>
                <c:pt idx="1808">
                  <c:v>0.3125</c:v>
                </c:pt>
                <c:pt idx="1809">
                  <c:v>0.33333333333333298</c:v>
                </c:pt>
                <c:pt idx="1810">
                  <c:v>0.35416666666666602</c:v>
                </c:pt>
                <c:pt idx="1811">
                  <c:v>0.375</c:v>
                </c:pt>
                <c:pt idx="1812">
                  <c:v>0.39583333333333298</c:v>
                </c:pt>
                <c:pt idx="1813">
                  <c:v>0.41666666666666602</c:v>
                </c:pt>
                <c:pt idx="1814">
                  <c:v>0.4375</c:v>
                </c:pt>
                <c:pt idx="1815">
                  <c:v>0.45833333333333298</c:v>
                </c:pt>
                <c:pt idx="1816">
                  <c:v>0.47916666666666602</c:v>
                </c:pt>
                <c:pt idx="1817">
                  <c:v>0.5</c:v>
                </c:pt>
                <c:pt idx="1818">
                  <c:v>0.52083333333333304</c:v>
                </c:pt>
                <c:pt idx="1819">
                  <c:v>0.54166666666666596</c:v>
                </c:pt>
                <c:pt idx="1820">
                  <c:v>0.5625</c:v>
                </c:pt>
                <c:pt idx="1821">
                  <c:v>0.58333333333333304</c:v>
                </c:pt>
                <c:pt idx="1822">
                  <c:v>0.60416666666666596</c:v>
                </c:pt>
                <c:pt idx="1823">
                  <c:v>0.625</c:v>
                </c:pt>
                <c:pt idx="1824">
                  <c:v>0.64583333333333304</c:v>
                </c:pt>
                <c:pt idx="1825">
                  <c:v>0.66666666666666596</c:v>
                </c:pt>
                <c:pt idx="1826">
                  <c:v>0.6875</c:v>
                </c:pt>
                <c:pt idx="1827">
                  <c:v>0.70833333333333304</c:v>
                </c:pt>
                <c:pt idx="1828">
                  <c:v>0.72916666666666596</c:v>
                </c:pt>
                <c:pt idx="1829">
                  <c:v>0.75</c:v>
                </c:pt>
                <c:pt idx="1830">
                  <c:v>0.77083333333333304</c:v>
                </c:pt>
                <c:pt idx="1831">
                  <c:v>0.79166666666666596</c:v>
                </c:pt>
                <c:pt idx="1832">
                  <c:v>0.8125</c:v>
                </c:pt>
                <c:pt idx="1833">
                  <c:v>0.83333333333333304</c:v>
                </c:pt>
                <c:pt idx="1834">
                  <c:v>0.85416666666666596</c:v>
                </c:pt>
                <c:pt idx="1835">
                  <c:v>0.875</c:v>
                </c:pt>
                <c:pt idx="1836">
                  <c:v>0.89583333333333304</c:v>
                </c:pt>
                <c:pt idx="1837">
                  <c:v>0.91666666666666596</c:v>
                </c:pt>
                <c:pt idx="1838">
                  <c:v>0.9375</c:v>
                </c:pt>
                <c:pt idx="1839">
                  <c:v>0.95833333333333304</c:v>
                </c:pt>
                <c:pt idx="1840">
                  <c:v>0.97916666666666596</c:v>
                </c:pt>
                <c:pt idx="1841">
                  <c:v>0</c:v>
                </c:pt>
                <c:pt idx="1842">
                  <c:v>1.2500000000000001E-2</c:v>
                </c:pt>
                <c:pt idx="1843">
                  <c:v>2.5000000000000001E-2</c:v>
                </c:pt>
                <c:pt idx="1844">
                  <c:v>3.7499999999999999E-2</c:v>
                </c:pt>
                <c:pt idx="1845">
                  <c:v>0.05</c:v>
                </c:pt>
                <c:pt idx="1846">
                  <c:v>6.25E-2</c:v>
                </c:pt>
                <c:pt idx="1847">
                  <c:v>7.4999999999999997E-2</c:v>
                </c:pt>
                <c:pt idx="1848">
                  <c:v>8.7499999999999994E-2</c:v>
                </c:pt>
                <c:pt idx="1849">
                  <c:v>0.1</c:v>
                </c:pt>
                <c:pt idx="1850">
                  <c:v>0.1125</c:v>
                </c:pt>
                <c:pt idx="1851">
                  <c:v>0.125</c:v>
                </c:pt>
                <c:pt idx="1852">
                  <c:v>0.13750000000000001</c:v>
                </c:pt>
                <c:pt idx="1853">
                  <c:v>0.15</c:v>
                </c:pt>
                <c:pt idx="1854">
                  <c:v>0.16250000000000001</c:v>
                </c:pt>
                <c:pt idx="1855">
                  <c:v>0.17499999999999999</c:v>
                </c:pt>
                <c:pt idx="1856">
                  <c:v>0.1875</c:v>
                </c:pt>
                <c:pt idx="1857">
                  <c:v>0.2</c:v>
                </c:pt>
                <c:pt idx="1858">
                  <c:v>0.21249999999999999</c:v>
                </c:pt>
                <c:pt idx="1859">
                  <c:v>0.22500000000000001</c:v>
                </c:pt>
                <c:pt idx="1860">
                  <c:v>0.23749999999999999</c:v>
                </c:pt>
                <c:pt idx="1861">
                  <c:v>0.25</c:v>
                </c:pt>
                <c:pt idx="1862">
                  <c:v>0.26250000000000001</c:v>
                </c:pt>
                <c:pt idx="1863">
                  <c:v>0.27500000000000002</c:v>
                </c:pt>
                <c:pt idx="1864">
                  <c:v>0.28749999999999998</c:v>
                </c:pt>
                <c:pt idx="1865">
                  <c:v>0.3</c:v>
                </c:pt>
                <c:pt idx="1866">
                  <c:v>0.3125</c:v>
                </c:pt>
                <c:pt idx="1867">
                  <c:v>0.32500000000000001</c:v>
                </c:pt>
                <c:pt idx="1868">
                  <c:v>0.33750000000000002</c:v>
                </c:pt>
                <c:pt idx="1869">
                  <c:v>0.35</c:v>
                </c:pt>
                <c:pt idx="1870">
                  <c:v>0.36249999999999999</c:v>
                </c:pt>
                <c:pt idx="1871">
                  <c:v>0.375</c:v>
                </c:pt>
                <c:pt idx="1872">
                  <c:v>0.38750000000000001</c:v>
                </c:pt>
                <c:pt idx="1873">
                  <c:v>0.4</c:v>
                </c:pt>
                <c:pt idx="1874">
                  <c:v>0.41249999999999998</c:v>
                </c:pt>
                <c:pt idx="1875">
                  <c:v>0.42499999999999999</c:v>
                </c:pt>
                <c:pt idx="1876">
                  <c:v>0.4375</c:v>
                </c:pt>
                <c:pt idx="1877">
                  <c:v>0.45</c:v>
                </c:pt>
                <c:pt idx="1878">
                  <c:v>0.46250000000000002</c:v>
                </c:pt>
                <c:pt idx="1879">
                  <c:v>0.47499999999999998</c:v>
                </c:pt>
                <c:pt idx="1880">
                  <c:v>0.48749999999999999</c:v>
                </c:pt>
                <c:pt idx="1881">
                  <c:v>0.5</c:v>
                </c:pt>
                <c:pt idx="1882">
                  <c:v>0.51249999999999996</c:v>
                </c:pt>
                <c:pt idx="1883">
                  <c:v>0.52500000000000002</c:v>
                </c:pt>
                <c:pt idx="1884">
                  <c:v>0.53749999999999998</c:v>
                </c:pt>
                <c:pt idx="1885">
                  <c:v>0.55000000000000004</c:v>
                </c:pt>
                <c:pt idx="1886">
                  <c:v>0.5625</c:v>
                </c:pt>
                <c:pt idx="1887">
                  <c:v>0.57499999999999996</c:v>
                </c:pt>
                <c:pt idx="1888">
                  <c:v>0.58750000000000002</c:v>
                </c:pt>
                <c:pt idx="1889">
                  <c:v>0.6</c:v>
                </c:pt>
                <c:pt idx="1890">
                  <c:v>0.61250000000000004</c:v>
                </c:pt>
                <c:pt idx="1891">
                  <c:v>0.625</c:v>
                </c:pt>
                <c:pt idx="1892">
                  <c:v>0.63749999999999996</c:v>
                </c:pt>
                <c:pt idx="1893">
                  <c:v>0.65</c:v>
                </c:pt>
                <c:pt idx="1894">
                  <c:v>0.66249999999999998</c:v>
                </c:pt>
                <c:pt idx="1895">
                  <c:v>0.67500000000000004</c:v>
                </c:pt>
                <c:pt idx="1896">
                  <c:v>0.6875</c:v>
                </c:pt>
                <c:pt idx="1897">
                  <c:v>0.7</c:v>
                </c:pt>
                <c:pt idx="1898">
                  <c:v>0.71250000000000002</c:v>
                </c:pt>
                <c:pt idx="1899">
                  <c:v>0.72499999999999998</c:v>
                </c:pt>
                <c:pt idx="1900">
                  <c:v>0.73750000000000004</c:v>
                </c:pt>
                <c:pt idx="1901">
                  <c:v>0.75</c:v>
                </c:pt>
                <c:pt idx="1902">
                  <c:v>0.76249999999999996</c:v>
                </c:pt>
                <c:pt idx="1903">
                  <c:v>0.77500000000000002</c:v>
                </c:pt>
                <c:pt idx="1904">
                  <c:v>0.78749999999999998</c:v>
                </c:pt>
                <c:pt idx="1905">
                  <c:v>0.8</c:v>
                </c:pt>
                <c:pt idx="1906">
                  <c:v>0.8125</c:v>
                </c:pt>
                <c:pt idx="1907">
                  <c:v>0.82499999999999996</c:v>
                </c:pt>
                <c:pt idx="1908">
                  <c:v>0.83750000000000002</c:v>
                </c:pt>
                <c:pt idx="1909">
                  <c:v>0.85</c:v>
                </c:pt>
                <c:pt idx="1910">
                  <c:v>0.86250000000000004</c:v>
                </c:pt>
                <c:pt idx="1911">
                  <c:v>0.875</c:v>
                </c:pt>
                <c:pt idx="1912">
                  <c:v>0.88749999999999996</c:v>
                </c:pt>
                <c:pt idx="1913">
                  <c:v>0.9</c:v>
                </c:pt>
                <c:pt idx="1914">
                  <c:v>0.91249999999999998</c:v>
                </c:pt>
                <c:pt idx="1915">
                  <c:v>0.92500000000000004</c:v>
                </c:pt>
                <c:pt idx="1916">
                  <c:v>0.9375</c:v>
                </c:pt>
                <c:pt idx="1917">
                  <c:v>0.95</c:v>
                </c:pt>
                <c:pt idx="1918">
                  <c:v>0.96250000000000002</c:v>
                </c:pt>
                <c:pt idx="1919">
                  <c:v>0.97499999999999998</c:v>
                </c:pt>
                <c:pt idx="1920">
                  <c:v>0.98750000000000004</c:v>
                </c:pt>
                <c:pt idx="1921">
                  <c:v>0</c:v>
                </c:pt>
                <c:pt idx="1922">
                  <c:v>1.2820512820512799E-2</c:v>
                </c:pt>
                <c:pt idx="1923">
                  <c:v>2.5641025641025599E-2</c:v>
                </c:pt>
                <c:pt idx="1924">
                  <c:v>3.8461538461538401E-2</c:v>
                </c:pt>
                <c:pt idx="1925">
                  <c:v>5.1282051282051197E-2</c:v>
                </c:pt>
                <c:pt idx="1926">
                  <c:v>6.4102564102564097E-2</c:v>
                </c:pt>
                <c:pt idx="1927">
                  <c:v>7.69230769230769E-2</c:v>
                </c:pt>
                <c:pt idx="1928">
                  <c:v>8.9743589743589702E-2</c:v>
                </c:pt>
                <c:pt idx="1929">
                  <c:v>0.10256410256410201</c:v>
                </c:pt>
                <c:pt idx="1930">
                  <c:v>0.115384615384615</c:v>
                </c:pt>
                <c:pt idx="1931">
                  <c:v>0.128205128205128</c:v>
                </c:pt>
                <c:pt idx="1932">
                  <c:v>0.141025641025641</c:v>
                </c:pt>
                <c:pt idx="1933">
                  <c:v>0.15384615384615299</c:v>
                </c:pt>
                <c:pt idx="1934">
                  <c:v>0.16666666666666599</c:v>
                </c:pt>
                <c:pt idx="1935">
                  <c:v>0.17948717948717899</c:v>
                </c:pt>
                <c:pt idx="1936">
                  <c:v>0.19230769230769201</c:v>
                </c:pt>
                <c:pt idx="1937">
                  <c:v>0.20512820512820501</c:v>
                </c:pt>
                <c:pt idx="1938">
                  <c:v>0.21794871794871701</c:v>
                </c:pt>
                <c:pt idx="1939">
                  <c:v>0.23076923076923</c:v>
                </c:pt>
                <c:pt idx="1940">
                  <c:v>0.243589743589743</c:v>
                </c:pt>
                <c:pt idx="1941">
                  <c:v>0.256410256410256</c:v>
                </c:pt>
                <c:pt idx="1942">
                  <c:v>0.269230769230769</c:v>
                </c:pt>
                <c:pt idx="1943">
                  <c:v>0.28205128205128199</c:v>
                </c:pt>
                <c:pt idx="1944">
                  <c:v>0.29487179487179399</c:v>
                </c:pt>
                <c:pt idx="1945">
                  <c:v>0.30769230769230699</c:v>
                </c:pt>
                <c:pt idx="1946">
                  <c:v>0.32051282051281998</c:v>
                </c:pt>
                <c:pt idx="1947">
                  <c:v>0.33333333333333298</c:v>
                </c:pt>
                <c:pt idx="1948">
                  <c:v>0.34615384615384598</c:v>
                </c:pt>
                <c:pt idx="1949">
                  <c:v>0.35897435897435898</c:v>
                </c:pt>
                <c:pt idx="1950">
                  <c:v>0.37179487179487097</c:v>
                </c:pt>
                <c:pt idx="1951">
                  <c:v>0.38461538461538403</c:v>
                </c:pt>
                <c:pt idx="1952">
                  <c:v>0.39743589743589702</c:v>
                </c:pt>
                <c:pt idx="1953">
                  <c:v>0.41025641025641002</c:v>
                </c:pt>
                <c:pt idx="1954">
                  <c:v>0.42307692307692302</c:v>
                </c:pt>
                <c:pt idx="1955">
                  <c:v>0.43589743589743501</c:v>
                </c:pt>
                <c:pt idx="1956">
                  <c:v>0.44871794871794801</c:v>
                </c:pt>
                <c:pt idx="1957">
                  <c:v>0.46153846153846101</c:v>
                </c:pt>
                <c:pt idx="1958">
                  <c:v>0.47435897435897401</c:v>
                </c:pt>
                <c:pt idx="1959">
                  <c:v>0.487179487179487</c:v>
                </c:pt>
                <c:pt idx="1960">
                  <c:v>0.5</c:v>
                </c:pt>
                <c:pt idx="1961">
                  <c:v>0.512820512820512</c:v>
                </c:pt>
                <c:pt idx="1962">
                  <c:v>0.52564102564102499</c:v>
                </c:pt>
                <c:pt idx="1963">
                  <c:v>0.53846153846153799</c:v>
                </c:pt>
                <c:pt idx="1964">
                  <c:v>0.55128205128205099</c:v>
                </c:pt>
                <c:pt idx="1965">
                  <c:v>0.56410256410256399</c:v>
                </c:pt>
                <c:pt idx="1966">
                  <c:v>0.57692307692307598</c:v>
                </c:pt>
                <c:pt idx="1967">
                  <c:v>0.58974358974358898</c:v>
                </c:pt>
                <c:pt idx="1968">
                  <c:v>0.60256410256410198</c:v>
                </c:pt>
                <c:pt idx="1969">
                  <c:v>0.61538461538461497</c:v>
                </c:pt>
                <c:pt idx="1970">
                  <c:v>0.62820512820512797</c:v>
                </c:pt>
                <c:pt idx="1971">
                  <c:v>0.64102564102564097</c:v>
                </c:pt>
                <c:pt idx="1972">
                  <c:v>0.65384615384615297</c:v>
                </c:pt>
                <c:pt idx="1973">
                  <c:v>0.66666666666666596</c:v>
                </c:pt>
                <c:pt idx="1974">
                  <c:v>0.67948717948717896</c:v>
                </c:pt>
                <c:pt idx="1975">
                  <c:v>0.69230769230769196</c:v>
                </c:pt>
                <c:pt idx="1976">
                  <c:v>0.70512820512820495</c:v>
                </c:pt>
                <c:pt idx="1977">
                  <c:v>0.71794871794871795</c:v>
                </c:pt>
                <c:pt idx="1978">
                  <c:v>0.73076923076922995</c:v>
                </c:pt>
                <c:pt idx="1979">
                  <c:v>0.74358974358974295</c:v>
                </c:pt>
                <c:pt idx="1980">
                  <c:v>0.75641025641025605</c:v>
                </c:pt>
                <c:pt idx="1981">
                  <c:v>0.76923076923076905</c:v>
                </c:pt>
                <c:pt idx="1982">
                  <c:v>0.78205128205128205</c:v>
                </c:pt>
                <c:pt idx="1983">
                  <c:v>0.79487179487179405</c:v>
                </c:pt>
                <c:pt idx="1984">
                  <c:v>0.80769230769230704</c:v>
                </c:pt>
                <c:pt idx="1985">
                  <c:v>0.82051282051282004</c:v>
                </c:pt>
                <c:pt idx="1986">
                  <c:v>0.83333333333333304</c:v>
                </c:pt>
                <c:pt idx="1987">
                  <c:v>0.84615384615384603</c:v>
                </c:pt>
                <c:pt idx="1988">
                  <c:v>0.85897435897435803</c:v>
                </c:pt>
                <c:pt idx="1989">
                  <c:v>0.87179487179487103</c:v>
                </c:pt>
                <c:pt idx="1990">
                  <c:v>0.88461538461538403</c:v>
                </c:pt>
                <c:pt idx="1991">
                  <c:v>0.89743589743589702</c:v>
                </c:pt>
                <c:pt idx="1992">
                  <c:v>0.91025641025641002</c:v>
                </c:pt>
                <c:pt idx="1993">
                  <c:v>0.92307692307692302</c:v>
                </c:pt>
                <c:pt idx="1994">
                  <c:v>0.93589743589743501</c:v>
                </c:pt>
                <c:pt idx="1995">
                  <c:v>0.94871794871794801</c:v>
                </c:pt>
                <c:pt idx="1996">
                  <c:v>0.96153846153846101</c:v>
                </c:pt>
                <c:pt idx="1997">
                  <c:v>0.97435897435897401</c:v>
                </c:pt>
                <c:pt idx="1998">
                  <c:v>0.987179487179487</c:v>
                </c:pt>
                <c:pt idx="1999">
                  <c:v>0</c:v>
                </c:pt>
                <c:pt idx="2000">
                  <c:v>9.3457943925233603E-3</c:v>
                </c:pt>
                <c:pt idx="2001">
                  <c:v>1.86915887850467E-2</c:v>
                </c:pt>
                <c:pt idx="2002">
                  <c:v>2.8037383177569999E-2</c:v>
                </c:pt>
                <c:pt idx="2003">
                  <c:v>3.73831775700934E-2</c:v>
                </c:pt>
                <c:pt idx="2004">
                  <c:v>4.67289719626168E-2</c:v>
                </c:pt>
                <c:pt idx="2005">
                  <c:v>5.6074766355140103E-2</c:v>
                </c:pt>
                <c:pt idx="2006">
                  <c:v>6.5420560747663503E-2</c:v>
                </c:pt>
                <c:pt idx="2007">
                  <c:v>7.4766355140186896E-2</c:v>
                </c:pt>
                <c:pt idx="2008">
                  <c:v>8.4112149532710206E-2</c:v>
                </c:pt>
                <c:pt idx="2009">
                  <c:v>9.34579439252336E-2</c:v>
                </c:pt>
                <c:pt idx="2010">
                  <c:v>0.10280373831775701</c:v>
                </c:pt>
                <c:pt idx="2011">
                  <c:v>0.11214953271028</c:v>
                </c:pt>
                <c:pt idx="2012">
                  <c:v>0.121495327102803</c:v>
                </c:pt>
                <c:pt idx="2013">
                  <c:v>0.13084112149532701</c:v>
                </c:pt>
                <c:pt idx="2014">
                  <c:v>0.14018691588785001</c:v>
                </c:pt>
                <c:pt idx="2015">
                  <c:v>0.14953271028037299</c:v>
                </c:pt>
                <c:pt idx="2016">
                  <c:v>0.15887850467289699</c:v>
                </c:pt>
                <c:pt idx="2017">
                  <c:v>0.16822429906542</c:v>
                </c:pt>
                <c:pt idx="2018">
                  <c:v>0.177570093457943</c:v>
                </c:pt>
                <c:pt idx="2019">
                  <c:v>0.18691588785046701</c:v>
                </c:pt>
                <c:pt idx="2020">
                  <c:v>0.19626168224299001</c:v>
                </c:pt>
                <c:pt idx="2021">
                  <c:v>0.20560747663551401</c:v>
                </c:pt>
                <c:pt idx="2022">
                  <c:v>0.21495327102803699</c:v>
                </c:pt>
                <c:pt idx="2023">
                  <c:v>0.22429906542056</c:v>
                </c:pt>
                <c:pt idx="2024">
                  <c:v>0.233644859813084</c:v>
                </c:pt>
                <c:pt idx="2025">
                  <c:v>0.242990654205607</c:v>
                </c:pt>
                <c:pt idx="2026">
                  <c:v>0.25233644859812998</c:v>
                </c:pt>
                <c:pt idx="2027">
                  <c:v>0.26168224299065401</c:v>
                </c:pt>
                <c:pt idx="2028">
                  <c:v>0.27102803738317699</c:v>
                </c:pt>
                <c:pt idx="2029">
                  <c:v>0.28037383177570002</c:v>
                </c:pt>
                <c:pt idx="2030">
                  <c:v>0.289719626168224</c:v>
                </c:pt>
                <c:pt idx="2031">
                  <c:v>0.29906542056074698</c:v>
                </c:pt>
                <c:pt idx="2032">
                  <c:v>0.30841121495327101</c:v>
                </c:pt>
                <c:pt idx="2033">
                  <c:v>0.31775700934579398</c:v>
                </c:pt>
                <c:pt idx="2034">
                  <c:v>0.32710280373831702</c:v>
                </c:pt>
                <c:pt idx="2035">
                  <c:v>0.33644859813084099</c:v>
                </c:pt>
                <c:pt idx="2036">
                  <c:v>0.34579439252336402</c:v>
                </c:pt>
                <c:pt idx="2037">
                  <c:v>0.355140186915887</c:v>
                </c:pt>
                <c:pt idx="2038">
                  <c:v>0.36448598130841098</c:v>
                </c:pt>
                <c:pt idx="2039">
                  <c:v>0.37383177570093401</c:v>
                </c:pt>
                <c:pt idx="2040">
                  <c:v>0.38317757009345699</c:v>
                </c:pt>
                <c:pt idx="2041">
                  <c:v>0.39252336448598102</c:v>
                </c:pt>
                <c:pt idx="2042">
                  <c:v>0.401869158878504</c:v>
                </c:pt>
                <c:pt idx="2043">
                  <c:v>0.41121495327102803</c:v>
                </c:pt>
                <c:pt idx="2044">
                  <c:v>0.420560747663551</c:v>
                </c:pt>
                <c:pt idx="2045">
                  <c:v>0.42990654205607398</c:v>
                </c:pt>
                <c:pt idx="2046">
                  <c:v>0.43925233644859801</c:v>
                </c:pt>
                <c:pt idx="2047">
                  <c:v>0.44859813084112099</c:v>
                </c:pt>
                <c:pt idx="2048">
                  <c:v>0.45794392523364402</c:v>
                </c:pt>
                <c:pt idx="2049">
                  <c:v>0.467289719626168</c:v>
                </c:pt>
                <c:pt idx="2050">
                  <c:v>0.47663551401869098</c:v>
                </c:pt>
                <c:pt idx="2051">
                  <c:v>0.48598130841121401</c:v>
                </c:pt>
                <c:pt idx="2052">
                  <c:v>0.49532710280373798</c:v>
                </c:pt>
                <c:pt idx="2053">
                  <c:v>0.50467289719626096</c:v>
                </c:pt>
                <c:pt idx="2054">
                  <c:v>0.51401869158878499</c:v>
                </c:pt>
                <c:pt idx="2055">
                  <c:v>0.52336448598130803</c:v>
                </c:pt>
                <c:pt idx="2056">
                  <c:v>0.53271028037383095</c:v>
                </c:pt>
                <c:pt idx="2057">
                  <c:v>0.54205607476635498</c:v>
                </c:pt>
                <c:pt idx="2058">
                  <c:v>0.55140186915887801</c:v>
                </c:pt>
                <c:pt idx="2059">
                  <c:v>0.56074766355140104</c:v>
                </c:pt>
                <c:pt idx="2060">
                  <c:v>0.57009345794392496</c:v>
                </c:pt>
                <c:pt idx="2061">
                  <c:v>0.579439252336448</c:v>
                </c:pt>
                <c:pt idx="2062">
                  <c:v>0.58878504672897103</c:v>
                </c:pt>
                <c:pt idx="2063">
                  <c:v>0.59813084112149495</c:v>
                </c:pt>
                <c:pt idx="2064">
                  <c:v>0.60747663551401798</c:v>
                </c:pt>
                <c:pt idx="2065">
                  <c:v>0.61682242990654201</c:v>
                </c:pt>
                <c:pt idx="2066">
                  <c:v>0.62616822429906505</c:v>
                </c:pt>
                <c:pt idx="2067">
                  <c:v>0.63551401869158797</c:v>
                </c:pt>
                <c:pt idx="2068">
                  <c:v>0.644859813084112</c:v>
                </c:pt>
                <c:pt idx="2069">
                  <c:v>0.65420560747663503</c:v>
                </c:pt>
                <c:pt idx="2070">
                  <c:v>0.66355140186915795</c:v>
                </c:pt>
                <c:pt idx="2071">
                  <c:v>0.67289719626168198</c:v>
                </c:pt>
                <c:pt idx="2072">
                  <c:v>0.68224299065420502</c:v>
                </c:pt>
                <c:pt idx="2073">
                  <c:v>0.69158878504672805</c:v>
                </c:pt>
                <c:pt idx="2074">
                  <c:v>0.70093457943925197</c:v>
                </c:pt>
                <c:pt idx="2075">
                  <c:v>0.710280373831775</c:v>
                </c:pt>
                <c:pt idx="2076">
                  <c:v>0.71962616822429903</c:v>
                </c:pt>
                <c:pt idx="2077">
                  <c:v>0.72897196261682196</c:v>
                </c:pt>
                <c:pt idx="2078">
                  <c:v>0.73831775700934499</c:v>
                </c:pt>
                <c:pt idx="2079">
                  <c:v>0.74766355140186902</c:v>
                </c:pt>
                <c:pt idx="2080">
                  <c:v>0.75700934579439205</c:v>
                </c:pt>
                <c:pt idx="2081">
                  <c:v>0.76635514018691497</c:v>
                </c:pt>
                <c:pt idx="2082">
                  <c:v>0.77570093457943901</c:v>
                </c:pt>
                <c:pt idx="2083">
                  <c:v>0.78504672897196204</c:v>
                </c:pt>
                <c:pt idx="2084">
                  <c:v>0.79439252336448596</c:v>
                </c:pt>
                <c:pt idx="2085">
                  <c:v>0.80373831775700899</c:v>
                </c:pt>
                <c:pt idx="2086">
                  <c:v>0.81308411214953202</c:v>
                </c:pt>
                <c:pt idx="2087">
                  <c:v>0.82242990654205606</c:v>
                </c:pt>
                <c:pt idx="2088">
                  <c:v>0.83177570093457898</c:v>
                </c:pt>
                <c:pt idx="2089">
                  <c:v>0.84112149532710201</c:v>
                </c:pt>
                <c:pt idx="2090">
                  <c:v>0.85046728971962604</c:v>
                </c:pt>
                <c:pt idx="2091">
                  <c:v>0.85981308411214896</c:v>
                </c:pt>
                <c:pt idx="2092">
                  <c:v>0.86915887850467199</c:v>
                </c:pt>
                <c:pt idx="2093">
                  <c:v>0.87850467289719603</c:v>
                </c:pt>
                <c:pt idx="2094">
                  <c:v>0.88785046728971895</c:v>
                </c:pt>
                <c:pt idx="2095">
                  <c:v>0.89719626168224298</c:v>
                </c:pt>
                <c:pt idx="2096">
                  <c:v>0.90654205607476601</c:v>
                </c:pt>
                <c:pt idx="2097">
                  <c:v>0.91588785046728904</c:v>
                </c:pt>
                <c:pt idx="2098">
                  <c:v>0.92523364485981296</c:v>
                </c:pt>
                <c:pt idx="2099">
                  <c:v>0.934579439252336</c:v>
                </c:pt>
                <c:pt idx="2100">
                  <c:v>0.94392523364485903</c:v>
                </c:pt>
                <c:pt idx="2101">
                  <c:v>0.95327102803738295</c:v>
                </c:pt>
                <c:pt idx="2102">
                  <c:v>0.96261682242990598</c:v>
                </c:pt>
                <c:pt idx="2103">
                  <c:v>0.97196261682242902</c:v>
                </c:pt>
                <c:pt idx="2104">
                  <c:v>0.98130841121495305</c:v>
                </c:pt>
                <c:pt idx="2105">
                  <c:v>0.99065420560747597</c:v>
                </c:pt>
                <c:pt idx="2106">
                  <c:v>0</c:v>
                </c:pt>
                <c:pt idx="2107">
                  <c:v>2.3809523809523801E-2</c:v>
                </c:pt>
                <c:pt idx="2108">
                  <c:v>4.7619047619047603E-2</c:v>
                </c:pt>
                <c:pt idx="2109">
                  <c:v>7.1428571428571397E-2</c:v>
                </c:pt>
                <c:pt idx="2110">
                  <c:v>9.5238095238095205E-2</c:v>
                </c:pt>
                <c:pt idx="2111">
                  <c:v>0.119047619047619</c:v>
                </c:pt>
                <c:pt idx="2112">
                  <c:v>0.14285714285714199</c:v>
                </c:pt>
                <c:pt idx="2113">
                  <c:v>0.16666666666666599</c:v>
                </c:pt>
                <c:pt idx="2114">
                  <c:v>0.19047619047618999</c:v>
                </c:pt>
                <c:pt idx="2115">
                  <c:v>0.214285714285714</c:v>
                </c:pt>
                <c:pt idx="2116">
                  <c:v>0.238095238095238</c:v>
                </c:pt>
                <c:pt idx="2117">
                  <c:v>0.26190476190476097</c:v>
                </c:pt>
                <c:pt idx="2118">
                  <c:v>0.28571428571428498</c:v>
                </c:pt>
                <c:pt idx="2119">
                  <c:v>0.30952380952380898</c:v>
                </c:pt>
                <c:pt idx="2120">
                  <c:v>0.33333333333333298</c:v>
                </c:pt>
                <c:pt idx="2121">
                  <c:v>0.35714285714285698</c:v>
                </c:pt>
                <c:pt idx="2122">
                  <c:v>0.38095238095237999</c:v>
                </c:pt>
                <c:pt idx="2123">
                  <c:v>0.40476190476190399</c:v>
                </c:pt>
                <c:pt idx="2124">
                  <c:v>0.42857142857142799</c:v>
                </c:pt>
                <c:pt idx="2125">
                  <c:v>0.452380952380952</c:v>
                </c:pt>
                <c:pt idx="2126">
                  <c:v>0.476190476190476</c:v>
                </c:pt>
                <c:pt idx="2127">
                  <c:v>0.5</c:v>
                </c:pt>
                <c:pt idx="2128">
                  <c:v>0.52380952380952295</c:v>
                </c:pt>
                <c:pt idx="2129">
                  <c:v>0.54761904761904701</c:v>
                </c:pt>
                <c:pt idx="2130">
                  <c:v>0.57142857142857095</c:v>
                </c:pt>
                <c:pt idx="2131">
                  <c:v>0.59523809523809501</c:v>
                </c:pt>
                <c:pt idx="2132">
                  <c:v>0.61904761904761896</c:v>
                </c:pt>
                <c:pt idx="2133">
                  <c:v>0.64285714285714202</c:v>
                </c:pt>
                <c:pt idx="2134">
                  <c:v>0.66666666666666596</c:v>
                </c:pt>
                <c:pt idx="2135">
                  <c:v>0.69047619047619002</c:v>
                </c:pt>
                <c:pt idx="2136">
                  <c:v>0.71428571428571397</c:v>
                </c:pt>
                <c:pt idx="2137">
                  <c:v>0.73809523809523803</c:v>
                </c:pt>
                <c:pt idx="2138">
                  <c:v>0.76190476190476097</c:v>
                </c:pt>
                <c:pt idx="2139">
                  <c:v>0.78571428571428503</c:v>
                </c:pt>
                <c:pt idx="2140">
                  <c:v>0.80952380952380898</c:v>
                </c:pt>
                <c:pt idx="2141">
                  <c:v>0.83333333333333304</c:v>
                </c:pt>
                <c:pt idx="2142">
                  <c:v>0.85714285714285698</c:v>
                </c:pt>
                <c:pt idx="2143">
                  <c:v>0.88095238095238004</c:v>
                </c:pt>
                <c:pt idx="2144">
                  <c:v>0.90476190476190399</c:v>
                </c:pt>
                <c:pt idx="2145">
                  <c:v>0.92857142857142805</c:v>
                </c:pt>
                <c:pt idx="2146">
                  <c:v>0.952380952380952</c:v>
                </c:pt>
                <c:pt idx="2147">
                  <c:v>0.97619047619047605</c:v>
                </c:pt>
                <c:pt idx="2148">
                  <c:v>0</c:v>
                </c:pt>
                <c:pt idx="2149">
                  <c:v>2.0833333333333301E-2</c:v>
                </c:pt>
                <c:pt idx="2150">
                  <c:v>4.1666666666666602E-2</c:v>
                </c:pt>
                <c:pt idx="2151">
                  <c:v>6.25E-2</c:v>
                </c:pt>
                <c:pt idx="2152">
                  <c:v>8.3333333333333301E-2</c:v>
                </c:pt>
                <c:pt idx="2153">
                  <c:v>0.10416666666666601</c:v>
                </c:pt>
                <c:pt idx="2154">
                  <c:v>0.125</c:v>
                </c:pt>
                <c:pt idx="2155">
                  <c:v>0.14583333333333301</c:v>
                </c:pt>
                <c:pt idx="2156">
                  <c:v>0.16666666666666599</c:v>
                </c:pt>
                <c:pt idx="2157">
                  <c:v>0.1875</c:v>
                </c:pt>
                <c:pt idx="2158">
                  <c:v>0.20833333333333301</c:v>
                </c:pt>
                <c:pt idx="2159">
                  <c:v>0.22916666666666599</c:v>
                </c:pt>
                <c:pt idx="2160">
                  <c:v>0.25</c:v>
                </c:pt>
                <c:pt idx="2161">
                  <c:v>0.27083333333333298</c:v>
                </c:pt>
                <c:pt idx="2162">
                  <c:v>0.29166666666666602</c:v>
                </c:pt>
                <c:pt idx="2163">
                  <c:v>0.3125</c:v>
                </c:pt>
                <c:pt idx="2164">
                  <c:v>0.33333333333333298</c:v>
                </c:pt>
                <c:pt idx="2165">
                  <c:v>0.35416666666666602</c:v>
                </c:pt>
                <c:pt idx="2166">
                  <c:v>0.375</c:v>
                </c:pt>
                <c:pt idx="2167">
                  <c:v>0.39583333333333298</c:v>
                </c:pt>
                <c:pt idx="2168">
                  <c:v>0.41666666666666602</c:v>
                </c:pt>
                <c:pt idx="2169">
                  <c:v>0.4375</c:v>
                </c:pt>
                <c:pt idx="2170">
                  <c:v>0.45833333333333298</c:v>
                </c:pt>
                <c:pt idx="2171">
                  <c:v>0.47916666666666602</c:v>
                </c:pt>
                <c:pt idx="2172">
                  <c:v>0.5</c:v>
                </c:pt>
                <c:pt idx="2173">
                  <c:v>0.52083333333333304</c:v>
                </c:pt>
                <c:pt idx="2174">
                  <c:v>0.54166666666666596</c:v>
                </c:pt>
                <c:pt idx="2175">
                  <c:v>0.5625</c:v>
                </c:pt>
                <c:pt idx="2176">
                  <c:v>0.58333333333333304</c:v>
                </c:pt>
                <c:pt idx="2177">
                  <c:v>0.60416666666666596</c:v>
                </c:pt>
                <c:pt idx="2178">
                  <c:v>0.625</c:v>
                </c:pt>
                <c:pt idx="2179">
                  <c:v>0.64583333333333304</c:v>
                </c:pt>
                <c:pt idx="2180">
                  <c:v>0.66666666666666596</c:v>
                </c:pt>
                <c:pt idx="2181">
                  <c:v>0.6875</c:v>
                </c:pt>
                <c:pt idx="2182">
                  <c:v>0.70833333333333304</c:v>
                </c:pt>
                <c:pt idx="2183">
                  <c:v>0.72916666666666596</c:v>
                </c:pt>
                <c:pt idx="2184">
                  <c:v>0.75</c:v>
                </c:pt>
                <c:pt idx="2185">
                  <c:v>0.77083333333333304</c:v>
                </c:pt>
                <c:pt idx="2186">
                  <c:v>0.79166666666666596</c:v>
                </c:pt>
                <c:pt idx="2187">
                  <c:v>0.8125</c:v>
                </c:pt>
                <c:pt idx="2188">
                  <c:v>0.83333333333333304</c:v>
                </c:pt>
                <c:pt idx="2189">
                  <c:v>0.85416666666666596</c:v>
                </c:pt>
                <c:pt idx="2190">
                  <c:v>0.875</c:v>
                </c:pt>
                <c:pt idx="2191">
                  <c:v>0.89583333333333304</c:v>
                </c:pt>
                <c:pt idx="2192">
                  <c:v>0.91666666666666596</c:v>
                </c:pt>
                <c:pt idx="2193">
                  <c:v>0.9375</c:v>
                </c:pt>
                <c:pt idx="2194">
                  <c:v>0.95833333333333304</c:v>
                </c:pt>
                <c:pt idx="2195">
                  <c:v>0.97916666666666596</c:v>
                </c:pt>
                <c:pt idx="2196">
                  <c:v>0</c:v>
                </c:pt>
                <c:pt idx="2197">
                  <c:v>1.4492753623188401E-2</c:v>
                </c:pt>
                <c:pt idx="2198">
                  <c:v>2.8985507246376802E-2</c:v>
                </c:pt>
                <c:pt idx="2199">
                  <c:v>4.3478260869565202E-2</c:v>
                </c:pt>
                <c:pt idx="2200">
                  <c:v>5.7971014492753603E-2</c:v>
                </c:pt>
                <c:pt idx="2201">
                  <c:v>7.2463768115942004E-2</c:v>
                </c:pt>
                <c:pt idx="2202">
                  <c:v>8.6956521739130405E-2</c:v>
                </c:pt>
                <c:pt idx="2203">
                  <c:v>0.101449275362318</c:v>
                </c:pt>
                <c:pt idx="2204">
                  <c:v>0.115942028985507</c:v>
                </c:pt>
                <c:pt idx="2205">
                  <c:v>0.13043478260869501</c:v>
                </c:pt>
                <c:pt idx="2206">
                  <c:v>0.14492753623188401</c:v>
                </c:pt>
                <c:pt idx="2207">
                  <c:v>0.15942028985507201</c:v>
                </c:pt>
                <c:pt idx="2208">
                  <c:v>0.17391304347826</c:v>
                </c:pt>
                <c:pt idx="2209">
                  <c:v>0.188405797101449</c:v>
                </c:pt>
                <c:pt idx="2210">
                  <c:v>0.202898550724637</c:v>
                </c:pt>
                <c:pt idx="2211">
                  <c:v>0.217391304347826</c:v>
                </c:pt>
                <c:pt idx="2212">
                  <c:v>0.231884057971014</c:v>
                </c:pt>
                <c:pt idx="2213">
                  <c:v>0.24637681159420199</c:v>
                </c:pt>
                <c:pt idx="2214">
                  <c:v>0.26086956521739102</c:v>
                </c:pt>
                <c:pt idx="2215">
                  <c:v>0.27536231884057899</c:v>
                </c:pt>
                <c:pt idx="2216">
                  <c:v>0.28985507246376802</c:v>
                </c:pt>
                <c:pt idx="2217">
                  <c:v>0.30434782608695599</c:v>
                </c:pt>
                <c:pt idx="2218">
                  <c:v>0.31884057971014401</c:v>
                </c:pt>
                <c:pt idx="2219">
                  <c:v>0.33333333333333298</c:v>
                </c:pt>
                <c:pt idx="2220">
                  <c:v>0.34782608695652101</c:v>
                </c:pt>
                <c:pt idx="2221">
                  <c:v>0.36231884057970998</c:v>
                </c:pt>
                <c:pt idx="2222">
                  <c:v>0.376811594202898</c:v>
                </c:pt>
                <c:pt idx="2223">
                  <c:v>0.39130434782608697</c:v>
                </c:pt>
                <c:pt idx="2224">
                  <c:v>0.405797101449275</c:v>
                </c:pt>
                <c:pt idx="2225">
                  <c:v>0.42028985507246303</c:v>
                </c:pt>
                <c:pt idx="2226">
                  <c:v>0.434782608695652</c:v>
                </c:pt>
                <c:pt idx="2227">
                  <c:v>0.44927536231884002</c:v>
                </c:pt>
                <c:pt idx="2228">
                  <c:v>0.46376811594202899</c:v>
                </c:pt>
                <c:pt idx="2229">
                  <c:v>0.47826086956521702</c:v>
                </c:pt>
                <c:pt idx="2230">
                  <c:v>0.49275362318840499</c:v>
                </c:pt>
                <c:pt idx="2231">
                  <c:v>0.50724637681159401</c:v>
                </c:pt>
                <c:pt idx="2232">
                  <c:v>0.52173913043478204</c:v>
                </c:pt>
                <c:pt idx="2233">
                  <c:v>0.53623188405797095</c:v>
                </c:pt>
                <c:pt idx="2234">
                  <c:v>0.55072463768115898</c:v>
                </c:pt>
                <c:pt idx="2235">
                  <c:v>0.56521739130434701</c:v>
                </c:pt>
                <c:pt idx="2236">
                  <c:v>0.57971014492753603</c:v>
                </c:pt>
                <c:pt idx="2237">
                  <c:v>0.59420289855072395</c:v>
                </c:pt>
                <c:pt idx="2238">
                  <c:v>0.60869565217391297</c:v>
                </c:pt>
                <c:pt idx="2239">
                  <c:v>0.623188405797101</c:v>
                </c:pt>
                <c:pt idx="2240">
                  <c:v>0.63768115942028902</c:v>
                </c:pt>
                <c:pt idx="2241">
                  <c:v>0.65217391304347805</c:v>
                </c:pt>
                <c:pt idx="2242">
                  <c:v>0.66666666666666596</c:v>
                </c:pt>
                <c:pt idx="2243">
                  <c:v>0.68115942028985499</c:v>
                </c:pt>
                <c:pt idx="2244">
                  <c:v>0.69565217391304301</c:v>
                </c:pt>
                <c:pt idx="2245">
                  <c:v>0.71014492753623104</c:v>
                </c:pt>
                <c:pt idx="2246">
                  <c:v>0.72463768115941996</c:v>
                </c:pt>
                <c:pt idx="2247">
                  <c:v>0.73913043478260798</c:v>
                </c:pt>
                <c:pt idx="2248">
                  <c:v>0.75362318840579701</c:v>
                </c:pt>
                <c:pt idx="2249">
                  <c:v>0.76811594202898503</c:v>
                </c:pt>
                <c:pt idx="2250">
                  <c:v>0.78260869565217395</c:v>
                </c:pt>
                <c:pt idx="2251">
                  <c:v>0.79710144927536197</c:v>
                </c:pt>
                <c:pt idx="2252">
                  <c:v>0.81159420289855</c:v>
                </c:pt>
                <c:pt idx="2253">
                  <c:v>0.82608695652173902</c:v>
                </c:pt>
                <c:pt idx="2254">
                  <c:v>0.84057971014492705</c:v>
                </c:pt>
                <c:pt idx="2255">
                  <c:v>0.85507246376811596</c:v>
                </c:pt>
                <c:pt idx="2256">
                  <c:v>0.86956521739130399</c:v>
                </c:pt>
                <c:pt idx="2257">
                  <c:v>0.88405797101449202</c:v>
                </c:pt>
                <c:pt idx="2258">
                  <c:v>0.89855072463768104</c:v>
                </c:pt>
                <c:pt idx="2259">
                  <c:v>0.91304347826086896</c:v>
                </c:pt>
                <c:pt idx="2260">
                  <c:v>0.92753623188405798</c:v>
                </c:pt>
                <c:pt idx="2261">
                  <c:v>0.94202898550724601</c:v>
                </c:pt>
                <c:pt idx="2262">
                  <c:v>0.95652173913043403</c:v>
                </c:pt>
                <c:pt idx="2263">
                  <c:v>0.97101449275362295</c:v>
                </c:pt>
                <c:pt idx="2264">
                  <c:v>0.98550724637681097</c:v>
                </c:pt>
                <c:pt idx="2265">
                  <c:v>0</c:v>
                </c:pt>
                <c:pt idx="2266">
                  <c:v>4.1666666666666602E-2</c:v>
                </c:pt>
                <c:pt idx="2267">
                  <c:v>8.3333333333333301E-2</c:v>
                </c:pt>
                <c:pt idx="2268">
                  <c:v>0.125</c:v>
                </c:pt>
                <c:pt idx="2269">
                  <c:v>0.16666666666666599</c:v>
                </c:pt>
                <c:pt idx="2270">
                  <c:v>0.20833333333333301</c:v>
                </c:pt>
                <c:pt idx="2271">
                  <c:v>0.25</c:v>
                </c:pt>
                <c:pt idx="2272">
                  <c:v>0.29166666666666602</c:v>
                </c:pt>
                <c:pt idx="2273">
                  <c:v>0.33333333333333298</c:v>
                </c:pt>
                <c:pt idx="2274">
                  <c:v>0.375</c:v>
                </c:pt>
                <c:pt idx="2275">
                  <c:v>0.41666666666666602</c:v>
                </c:pt>
                <c:pt idx="2276">
                  <c:v>0.45833333333333298</c:v>
                </c:pt>
                <c:pt idx="2277">
                  <c:v>0.5</c:v>
                </c:pt>
                <c:pt idx="2278">
                  <c:v>0.54166666666666596</c:v>
                </c:pt>
                <c:pt idx="2279">
                  <c:v>0.58333333333333304</c:v>
                </c:pt>
                <c:pt idx="2280">
                  <c:v>0.625</c:v>
                </c:pt>
                <c:pt idx="2281">
                  <c:v>0.66666666666666596</c:v>
                </c:pt>
                <c:pt idx="2282">
                  <c:v>0.70833333333333304</c:v>
                </c:pt>
                <c:pt idx="2283">
                  <c:v>0.75</c:v>
                </c:pt>
                <c:pt idx="2284">
                  <c:v>0.79166666666666596</c:v>
                </c:pt>
                <c:pt idx="2285">
                  <c:v>0.83333333333333304</c:v>
                </c:pt>
                <c:pt idx="2286">
                  <c:v>0.875</c:v>
                </c:pt>
                <c:pt idx="2287">
                  <c:v>0.91666666666666596</c:v>
                </c:pt>
                <c:pt idx="2288">
                  <c:v>0.95833333333333304</c:v>
                </c:pt>
                <c:pt idx="2289">
                  <c:v>0</c:v>
                </c:pt>
                <c:pt idx="2290">
                  <c:v>5.2631578947368397E-2</c:v>
                </c:pt>
                <c:pt idx="2291">
                  <c:v>0.105263157894736</c:v>
                </c:pt>
                <c:pt idx="2292">
                  <c:v>0.157894736842105</c:v>
                </c:pt>
                <c:pt idx="2293">
                  <c:v>0.21052631578947301</c:v>
                </c:pt>
                <c:pt idx="2294">
                  <c:v>0.26315789473684198</c:v>
                </c:pt>
                <c:pt idx="2295">
                  <c:v>0.31578947368421001</c:v>
                </c:pt>
                <c:pt idx="2296">
                  <c:v>0.36842105263157798</c:v>
                </c:pt>
                <c:pt idx="2297">
                  <c:v>0.42105263157894701</c:v>
                </c:pt>
                <c:pt idx="2298">
                  <c:v>0.47368421052631499</c:v>
                </c:pt>
                <c:pt idx="2299">
                  <c:v>0.52631578947368396</c:v>
                </c:pt>
                <c:pt idx="2300">
                  <c:v>0.57894736842105199</c:v>
                </c:pt>
                <c:pt idx="2301">
                  <c:v>0.63157894736842102</c:v>
                </c:pt>
                <c:pt idx="2302">
                  <c:v>0.68421052631578905</c:v>
                </c:pt>
                <c:pt idx="2303">
                  <c:v>0.73684210526315697</c:v>
                </c:pt>
                <c:pt idx="2304">
                  <c:v>0.78947368421052599</c:v>
                </c:pt>
                <c:pt idx="2305">
                  <c:v>0.84210526315789402</c:v>
                </c:pt>
                <c:pt idx="2306">
                  <c:v>0.89473684210526305</c:v>
                </c:pt>
                <c:pt idx="2307">
                  <c:v>0.94736842105263097</c:v>
                </c:pt>
                <c:pt idx="2308">
                  <c:v>0</c:v>
                </c:pt>
                <c:pt idx="2309">
                  <c:v>7.09219858156028E-3</c:v>
                </c:pt>
                <c:pt idx="2310">
                  <c:v>1.4184397163120499E-2</c:v>
                </c:pt>
                <c:pt idx="2311">
                  <c:v>2.1276595744680799E-2</c:v>
                </c:pt>
                <c:pt idx="2312">
                  <c:v>2.8368794326241099E-2</c:v>
                </c:pt>
                <c:pt idx="2313">
                  <c:v>3.54609929078014E-2</c:v>
                </c:pt>
                <c:pt idx="2314">
                  <c:v>4.2553191489361701E-2</c:v>
                </c:pt>
                <c:pt idx="2315">
                  <c:v>4.9645390070921898E-2</c:v>
                </c:pt>
                <c:pt idx="2316">
                  <c:v>5.6737588652482199E-2</c:v>
                </c:pt>
                <c:pt idx="2317">
                  <c:v>6.3829787234042507E-2</c:v>
                </c:pt>
                <c:pt idx="2318">
                  <c:v>7.09219858156028E-2</c:v>
                </c:pt>
                <c:pt idx="2319">
                  <c:v>7.8014184397163094E-2</c:v>
                </c:pt>
                <c:pt idx="2320">
                  <c:v>8.5106382978723402E-2</c:v>
                </c:pt>
                <c:pt idx="2321">
                  <c:v>9.2198581560283599E-2</c:v>
                </c:pt>
                <c:pt idx="2322">
                  <c:v>9.9290780141843907E-2</c:v>
                </c:pt>
                <c:pt idx="2323">
                  <c:v>0.10638297872340401</c:v>
                </c:pt>
                <c:pt idx="2324">
                  <c:v>0.113475177304964</c:v>
                </c:pt>
                <c:pt idx="2325">
                  <c:v>0.120567375886524</c:v>
                </c:pt>
                <c:pt idx="2326">
                  <c:v>0.12765957446808501</c:v>
                </c:pt>
                <c:pt idx="2327">
                  <c:v>0.134751773049645</c:v>
                </c:pt>
                <c:pt idx="2328">
                  <c:v>0.14184397163120499</c:v>
                </c:pt>
                <c:pt idx="2329">
                  <c:v>0.14893617021276501</c:v>
                </c:pt>
                <c:pt idx="2330">
                  <c:v>0.15602836879432599</c:v>
                </c:pt>
                <c:pt idx="2331">
                  <c:v>0.16312056737588601</c:v>
                </c:pt>
                <c:pt idx="2332">
                  <c:v>0.170212765957446</c:v>
                </c:pt>
                <c:pt idx="2333">
                  <c:v>0.17730496453900699</c:v>
                </c:pt>
                <c:pt idx="2334">
                  <c:v>0.184397163120567</c:v>
                </c:pt>
                <c:pt idx="2335">
                  <c:v>0.19148936170212699</c:v>
                </c:pt>
                <c:pt idx="2336">
                  <c:v>0.19858156028368701</c:v>
                </c:pt>
                <c:pt idx="2337">
                  <c:v>0.205673758865248</c:v>
                </c:pt>
                <c:pt idx="2338">
                  <c:v>0.21276595744680801</c:v>
                </c:pt>
                <c:pt idx="2339">
                  <c:v>0.219858156028368</c:v>
                </c:pt>
                <c:pt idx="2340">
                  <c:v>0.22695035460992899</c:v>
                </c:pt>
                <c:pt idx="2341">
                  <c:v>0.23404255319148901</c:v>
                </c:pt>
                <c:pt idx="2342">
                  <c:v>0.24113475177304899</c:v>
                </c:pt>
                <c:pt idx="2343">
                  <c:v>0.24822695035460901</c:v>
                </c:pt>
                <c:pt idx="2344">
                  <c:v>0.25531914893617003</c:v>
                </c:pt>
                <c:pt idx="2345">
                  <c:v>0.26241134751772999</c:v>
                </c:pt>
                <c:pt idx="2346">
                  <c:v>0.26950354609929</c:v>
                </c:pt>
                <c:pt idx="2347">
                  <c:v>0.27659574468085102</c:v>
                </c:pt>
                <c:pt idx="2348">
                  <c:v>0.28368794326241098</c:v>
                </c:pt>
                <c:pt idx="2349">
                  <c:v>0.290780141843971</c:v>
                </c:pt>
                <c:pt idx="2350">
                  <c:v>0.29787234042553101</c:v>
                </c:pt>
                <c:pt idx="2351">
                  <c:v>0.30496453900709197</c:v>
                </c:pt>
                <c:pt idx="2352">
                  <c:v>0.31205673758865199</c:v>
                </c:pt>
                <c:pt idx="2353">
                  <c:v>0.31914893617021201</c:v>
                </c:pt>
                <c:pt idx="2354">
                  <c:v>0.32624113475177302</c:v>
                </c:pt>
                <c:pt idx="2355">
                  <c:v>0.33333333333333298</c:v>
                </c:pt>
                <c:pt idx="2356">
                  <c:v>0.340425531914893</c:v>
                </c:pt>
                <c:pt idx="2357">
                  <c:v>0.34751773049645301</c:v>
                </c:pt>
                <c:pt idx="2358">
                  <c:v>0.35460992907801397</c:v>
                </c:pt>
                <c:pt idx="2359">
                  <c:v>0.36170212765957399</c:v>
                </c:pt>
                <c:pt idx="2360">
                  <c:v>0.36879432624113401</c:v>
                </c:pt>
                <c:pt idx="2361">
                  <c:v>0.37588652482269502</c:v>
                </c:pt>
                <c:pt idx="2362">
                  <c:v>0.38297872340425498</c:v>
                </c:pt>
                <c:pt idx="2363">
                  <c:v>0.390070921985815</c:v>
                </c:pt>
                <c:pt idx="2364">
                  <c:v>0.39716312056737502</c:v>
                </c:pt>
                <c:pt idx="2365">
                  <c:v>0.40425531914893598</c:v>
                </c:pt>
                <c:pt idx="2366">
                  <c:v>0.41134751773049599</c:v>
                </c:pt>
                <c:pt idx="2367">
                  <c:v>0.41843971631205601</c:v>
                </c:pt>
                <c:pt idx="2368">
                  <c:v>0.42553191489361702</c:v>
                </c:pt>
                <c:pt idx="2369">
                  <c:v>0.43262411347517699</c:v>
                </c:pt>
                <c:pt idx="2370">
                  <c:v>0.439716312056737</c:v>
                </c:pt>
                <c:pt idx="2371">
                  <c:v>0.44680851063829702</c:v>
                </c:pt>
                <c:pt idx="2372">
                  <c:v>0.45390070921985798</c:v>
                </c:pt>
                <c:pt idx="2373">
                  <c:v>0.46099290780141799</c:v>
                </c:pt>
                <c:pt idx="2374">
                  <c:v>0.46808510638297801</c:v>
                </c:pt>
                <c:pt idx="2375">
                  <c:v>0.47517730496453903</c:v>
                </c:pt>
                <c:pt idx="2376">
                  <c:v>0.48226950354609899</c:v>
                </c:pt>
                <c:pt idx="2377">
                  <c:v>0.489361702127659</c:v>
                </c:pt>
                <c:pt idx="2378">
                  <c:v>0.49645390070921902</c:v>
                </c:pt>
                <c:pt idx="2379">
                  <c:v>0.50354609929077998</c:v>
                </c:pt>
                <c:pt idx="2380">
                  <c:v>0.51063829787234005</c:v>
                </c:pt>
                <c:pt idx="2381">
                  <c:v>0.51773049645390001</c:v>
                </c:pt>
                <c:pt idx="2382">
                  <c:v>0.52482269503546097</c:v>
                </c:pt>
                <c:pt idx="2383">
                  <c:v>0.53191489361702105</c:v>
                </c:pt>
                <c:pt idx="2384">
                  <c:v>0.53900709219858101</c:v>
                </c:pt>
                <c:pt idx="2385">
                  <c:v>0.54609929078014097</c:v>
                </c:pt>
                <c:pt idx="2386">
                  <c:v>0.55319148936170204</c:v>
                </c:pt>
                <c:pt idx="2387">
                  <c:v>0.560283687943262</c:v>
                </c:pt>
                <c:pt idx="2388">
                  <c:v>0.56737588652482196</c:v>
                </c:pt>
                <c:pt idx="2389">
                  <c:v>0.57446808510638303</c:v>
                </c:pt>
                <c:pt idx="2390">
                  <c:v>0.58156028368794299</c:v>
                </c:pt>
                <c:pt idx="2391">
                  <c:v>0.58865248226950295</c:v>
                </c:pt>
                <c:pt idx="2392">
                  <c:v>0.59574468085106302</c:v>
                </c:pt>
                <c:pt idx="2393">
                  <c:v>0.60283687943262398</c:v>
                </c:pt>
                <c:pt idx="2394">
                  <c:v>0.60992907801418395</c:v>
                </c:pt>
                <c:pt idx="2395">
                  <c:v>0.61702127659574402</c:v>
                </c:pt>
                <c:pt idx="2396">
                  <c:v>0.62411347517730498</c:v>
                </c:pt>
                <c:pt idx="2397">
                  <c:v>0.63120567375886505</c:v>
                </c:pt>
                <c:pt idx="2398">
                  <c:v>0.63829787234042501</c:v>
                </c:pt>
                <c:pt idx="2399">
                  <c:v>0.64539007092198497</c:v>
                </c:pt>
                <c:pt idx="2400">
                  <c:v>0.65248226950354604</c:v>
                </c:pt>
                <c:pt idx="2401">
                  <c:v>0.659574468085106</c:v>
                </c:pt>
                <c:pt idx="2402">
                  <c:v>0.66666666666666596</c:v>
                </c:pt>
                <c:pt idx="2403">
                  <c:v>0.67375886524822604</c:v>
                </c:pt>
                <c:pt idx="2404">
                  <c:v>0.680851063829787</c:v>
                </c:pt>
                <c:pt idx="2405">
                  <c:v>0.68794326241134696</c:v>
                </c:pt>
                <c:pt idx="2406">
                  <c:v>0.69503546099290703</c:v>
                </c:pt>
                <c:pt idx="2407">
                  <c:v>0.70212765957446799</c:v>
                </c:pt>
                <c:pt idx="2408">
                  <c:v>0.70921985815602795</c:v>
                </c:pt>
                <c:pt idx="2409">
                  <c:v>0.71631205673758802</c:v>
                </c:pt>
                <c:pt idx="2410">
                  <c:v>0.72340425531914898</c:v>
                </c:pt>
                <c:pt idx="2411">
                  <c:v>0.73049645390070905</c:v>
                </c:pt>
                <c:pt idx="2412">
                  <c:v>0.73758865248226901</c:v>
                </c:pt>
                <c:pt idx="2413">
                  <c:v>0.74468085106382897</c:v>
                </c:pt>
                <c:pt idx="2414">
                  <c:v>0.75177304964539005</c:v>
                </c:pt>
                <c:pt idx="2415">
                  <c:v>0.75886524822695001</c:v>
                </c:pt>
                <c:pt idx="2416">
                  <c:v>0.76595744680850997</c:v>
                </c:pt>
                <c:pt idx="2417">
                  <c:v>0.77304964539007004</c:v>
                </c:pt>
                <c:pt idx="2418">
                  <c:v>0.780141843971631</c:v>
                </c:pt>
                <c:pt idx="2419">
                  <c:v>0.78723404255319096</c:v>
                </c:pt>
                <c:pt idx="2420">
                  <c:v>0.79432624113475103</c:v>
                </c:pt>
                <c:pt idx="2421">
                  <c:v>0.80141843971631199</c:v>
                </c:pt>
                <c:pt idx="2422">
                  <c:v>0.80851063829787195</c:v>
                </c:pt>
                <c:pt idx="2423">
                  <c:v>0.81560283687943202</c:v>
                </c:pt>
                <c:pt idx="2424">
                  <c:v>0.82269503546099199</c:v>
                </c:pt>
                <c:pt idx="2425">
                  <c:v>0.82978723404255295</c:v>
                </c:pt>
                <c:pt idx="2426">
                  <c:v>0.83687943262411302</c:v>
                </c:pt>
                <c:pt idx="2427">
                  <c:v>0.84397163120567298</c:v>
                </c:pt>
                <c:pt idx="2428">
                  <c:v>0.85106382978723405</c:v>
                </c:pt>
                <c:pt idx="2429">
                  <c:v>0.85815602836879401</c:v>
                </c:pt>
                <c:pt idx="2430">
                  <c:v>0.86524822695035397</c:v>
                </c:pt>
                <c:pt idx="2431">
                  <c:v>0.87234042553191404</c:v>
                </c:pt>
                <c:pt idx="2432">
                  <c:v>0.879432624113475</c:v>
                </c:pt>
                <c:pt idx="2433">
                  <c:v>0.88652482269503496</c:v>
                </c:pt>
                <c:pt idx="2434">
                  <c:v>0.89361702127659504</c:v>
                </c:pt>
                <c:pt idx="2435">
                  <c:v>0.900709219858156</c:v>
                </c:pt>
                <c:pt idx="2436">
                  <c:v>0.90780141843971596</c:v>
                </c:pt>
                <c:pt idx="2437">
                  <c:v>0.91489361702127603</c:v>
                </c:pt>
                <c:pt idx="2438">
                  <c:v>0.92198581560283599</c:v>
                </c:pt>
                <c:pt idx="2439">
                  <c:v>0.92907801418439695</c:v>
                </c:pt>
                <c:pt idx="2440">
                  <c:v>0.93617021276595702</c:v>
                </c:pt>
                <c:pt idx="2441">
                  <c:v>0.94326241134751698</c:v>
                </c:pt>
                <c:pt idx="2442">
                  <c:v>0.95035460992907805</c:v>
                </c:pt>
                <c:pt idx="2443">
                  <c:v>0.95744680851063801</c:v>
                </c:pt>
                <c:pt idx="2444">
                  <c:v>0.96453900709219798</c:v>
                </c:pt>
                <c:pt idx="2445">
                  <c:v>0.97163120567375805</c:v>
                </c:pt>
                <c:pt idx="2446">
                  <c:v>0.97872340425531901</c:v>
                </c:pt>
                <c:pt idx="2447">
                  <c:v>0.98581560283687897</c:v>
                </c:pt>
                <c:pt idx="2448">
                  <c:v>0.99290780141843904</c:v>
                </c:pt>
                <c:pt idx="2449">
                  <c:v>0</c:v>
                </c:pt>
                <c:pt idx="2450">
                  <c:v>2.6315789473684199E-2</c:v>
                </c:pt>
                <c:pt idx="2451">
                  <c:v>5.2631578947368397E-2</c:v>
                </c:pt>
                <c:pt idx="2452">
                  <c:v>7.8947368421052599E-2</c:v>
                </c:pt>
                <c:pt idx="2453">
                  <c:v>0.105263157894736</c:v>
                </c:pt>
                <c:pt idx="2454">
                  <c:v>0.13157894736842099</c:v>
                </c:pt>
                <c:pt idx="2455">
                  <c:v>0.157894736842105</c:v>
                </c:pt>
                <c:pt idx="2456">
                  <c:v>0.18421052631578899</c:v>
                </c:pt>
                <c:pt idx="2457">
                  <c:v>0.21052631578947301</c:v>
                </c:pt>
                <c:pt idx="2458">
                  <c:v>0.23684210526315699</c:v>
                </c:pt>
                <c:pt idx="2459">
                  <c:v>0.26315789473684198</c:v>
                </c:pt>
                <c:pt idx="2460">
                  <c:v>0.28947368421052599</c:v>
                </c:pt>
                <c:pt idx="2461">
                  <c:v>0.31578947368421001</c:v>
                </c:pt>
                <c:pt idx="2462">
                  <c:v>0.34210526315789402</c:v>
                </c:pt>
                <c:pt idx="2463">
                  <c:v>0.36842105263157798</c:v>
                </c:pt>
                <c:pt idx="2464">
                  <c:v>0.394736842105263</c:v>
                </c:pt>
                <c:pt idx="2465">
                  <c:v>0.42105263157894701</c:v>
                </c:pt>
                <c:pt idx="2466">
                  <c:v>0.44736842105263103</c:v>
                </c:pt>
                <c:pt idx="2467">
                  <c:v>0.47368421052631499</c:v>
                </c:pt>
                <c:pt idx="2468">
                  <c:v>0.5</c:v>
                </c:pt>
                <c:pt idx="2469">
                  <c:v>0.52631578947368396</c:v>
                </c:pt>
                <c:pt idx="2470">
                  <c:v>0.55263157894736803</c:v>
                </c:pt>
                <c:pt idx="2471">
                  <c:v>0.57894736842105199</c:v>
                </c:pt>
                <c:pt idx="2472">
                  <c:v>0.60526315789473595</c:v>
                </c:pt>
                <c:pt idx="2473">
                  <c:v>0.63157894736842102</c:v>
                </c:pt>
                <c:pt idx="2474">
                  <c:v>0.65789473684210498</c:v>
                </c:pt>
                <c:pt idx="2475">
                  <c:v>0.68421052631578905</c:v>
                </c:pt>
                <c:pt idx="2476">
                  <c:v>0.71052631578947301</c:v>
                </c:pt>
                <c:pt idx="2477">
                  <c:v>0.73684210526315697</c:v>
                </c:pt>
                <c:pt idx="2478">
                  <c:v>0.76315789473684204</c:v>
                </c:pt>
                <c:pt idx="2479">
                  <c:v>0.78947368421052599</c:v>
                </c:pt>
                <c:pt idx="2480">
                  <c:v>0.81578947368420995</c:v>
                </c:pt>
                <c:pt idx="2481">
                  <c:v>0.84210526315789402</c:v>
                </c:pt>
                <c:pt idx="2482">
                  <c:v>0.86842105263157898</c:v>
                </c:pt>
                <c:pt idx="2483">
                  <c:v>0.89473684210526305</c:v>
                </c:pt>
                <c:pt idx="2484">
                  <c:v>0.92105263157894701</c:v>
                </c:pt>
                <c:pt idx="2485">
                  <c:v>0.94736842105263097</c:v>
                </c:pt>
                <c:pt idx="2486">
                  <c:v>0.97368421052631504</c:v>
                </c:pt>
                <c:pt idx="2487">
                  <c:v>0</c:v>
                </c:pt>
                <c:pt idx="2488">
                  <c:v>1.5625E-2</c:v>
                </c:pt>
                <c:pt idx="2489">
                  <c:v>3.125E-2</c:v>
                </c:pt>
                <c:pt idx="2490">
                  <c:v>4.6875E-2</c:v>
                </c:pt>
                <c:pt idx="2491">
                  <c:v>6.25E-2</c:v>
                </c:pt>
                <c:pt idx="2492">
                  <c:v>7.8125E-2</c:v>
                </c:pt>
                <c:pt idx="2493">
                  <c:v>9.375E-2</c:v>
                </c:pt>
                <c:pt idx="2494">
                  <c:v>0.109375</c:v>
                </c:pt>
                <c:pt idx="2495">
                  <c:v>0.125</c:v>
                </c:pt>
                <c:pt idx="2496">
                  <c:v>0.140625</c:v>
                </c:pt>
                <c:pt idx="2497">
                  <c:v>0.15625</c:v>
                </c:pt>
                <c:pt idx="2498">
                  <c:v>0.171875</c:v>
                </c:pt>
                <c:pt idx="2499">
                  <c:v>0.1875</c:v>
                </c:pt>
                <c:pt idx="2500">
                  <c:v>0.203125</c:v>
                </c:pt>
                <c:pt idx="2501">
                  <c:v>0.21875</c:v>
                </c:pt>
                <c:pt idx="2502">
                  <c:v>0.234375</c:v>
                </c:pt>
                <c:pt idx="2503">
                  <c:v>0.25</c:v>
                </c:pt>
                <c:pt idx="2504">
                  <c:v>0.265625</c:v>
                </c:pt>
                <c:pt idx="2505">
                  <c:v>0.28125</c:v>
                </c:pt>
                <c:pt idx="2506">
                  <c:v>0.296875</c:v>
                </c:pt>
                <c:pt idx="2507">
                  <c:v>0.3125</c:v>
                </c:pt>
                <c:pt idx="2508">
                  <c:v>0.328125</c:v>
                </c:pt>
                <c:pt idx="2509">
                  <c:v>0.34375</c:v>
                </c:pt>
                <c:pt idx="2510">
                  <c:v>0.359375</c:v>
                </c:pt>
                <c:pt idx="2511">
                  <c:v>0.375</c:v>
                </c:pt>
                <c:pt idx="2512">
                  <c:v>0.390625</c:v>
                </c:pt>
                <c:pt idx="2513">
                  <c:v>0.40625</c:v>
                </c:pt>
                <c:pt idx="2514">
                  <c:v>0.421875</c:v>
                </c:pt>
                <c:pt idx="2515">
                  <c:v>0.4375</c:v>
                </c:pt>
                <c:pt idx="2516">
                  <c:v>0.453125</c:v>
                </c:pt>
                <c:pt idx="2517">
                  <c:v>0.46875</c:v>
                </c:pt>
                <c:pt idx="2518">
                  <c:v>0.484375</c:v>
                </c:pt>
                <c:pt idx="2519">
                  <c:v>0.5</c:v>
                </c:pt>
                <c:pt idx="2520">
                  <c:v>0.515625</c:v>
                </c:pt>
                <c:pt idx="2521">
                  <c:v>0.53125</c:v>
                </c:pt>
                <c:pt idx="2522">
                  <c:v>0.546875</c:v>
                </c:pt>
                <c:pt idx="2523">
                  <c:v>0.5625</c:v>
                </c:pt>
                <c:pt idx="2524">
                  <c:v>0.578125</c:v>
                </c:pt>
                <c:pt idx="2525">
                  <c:v>0.59375</c:v>
                </c:pt>
                <c:pt idx="2526">
                  <c:v>0.609375</c:v>
                </c:pt>
                <c:pt idx="2527">
                  <c:v>0.625</c:v>
                </c:pt>
                <c:pt idx="2528">
                  <c:v>0.640625</c:v>
                </c:pt>
                <c:pt idx="2529">
                  <c:v>0.65625</c:v>
                </c:pt>
                <c:pt idx="2530">
                  <c:v>0.671875</c:v>
                </c:pt>
                <c:pt idx="2531">
                  <c:v>0.6875</c:v>
                </c:pt>
                <c:pt idx="2532">
                  <c:v>0.703125</c:v>
                </c:pt>
                <c:pt idx="2533">
                  <c:v>0.71875</c:v>
                </c:pt>
                <c:pt idx="2534">
                  <c:v>0.734375</c:v>
                </c:pt>
                <c:pt idx="2535">
                  <c:v>0.75</c:v>
                </c:pt>
                <c:pt idx="2536">
                  <c:v>0.765625</c:v>
                </c:pt>
                <c:pt idx="2537">
                  <c:v>0.78125</c:v>
                </c:pt>
                <c:pt idx="2538">
                  <c:v>0.796875</c:v>
                </c:pt>
                <c:pt idx="2539">
                  <c:v>0.8125</c:v>
                </c:pt>
                <c:pt idx="2540">
                  <c:v>0.828125</c:v>
                </c:pt>
                <c:pt idx="2541">
                  <c:v>0.84375</c:v>
                </c:pt>
                <c:pt idx="2542">
                  <c:v>0.859375</c:v>
                </c:pt>
                <c:pt idx="2543">
                  <c:v>0.875</c:v>
                </c:pt>
                <c:pt idx="2544">
                  <c:v>0.890625</c:v>
                </c:pt>
                <c:pt idx="2545">
                  <c:v>0.90625</c:v>
                </c:pt>
                <c:pt idx="2546">
                  <c:v>0.921875</c:v>
                </c:pt>
                <c:pt idx="2547">
                  <c:v>0.9375</c:v>
                </c:pt>
                <c:pt idx="2548">
                  <c:v>0.953125</c:v>
                </c:pt>
                <c:pt idx="2549">
                  <c:v>0.96875</c:v>
                </c:pt>
                <c:pt idx="2550">
                  <c:v>0.984375</c:v>
                </c:pt>
                <c:pt idx="2551">
                  <c:v>0</c:v>
                </c:pt>
                <c:pt idx="2552">
                  <c:v>3.03030303030303E-2</c:v>
                </c:pt>
                <c:pt idx="2553">
                  <c:v>6.0606060606060601E-2</c:v>
                </c:pt>
                <c:pt idx="2554">
                  <c:v>9.0909090909090898E-2</c:v>
                </c:pt>
                <c:pt idx="2555">
                  <c:v>0.12121212121212099</c:v>
                </c:pt>
                <c:pt idx="2556">
                  <c:v>0.15151515151515099</c:v>
                </c:pt>
                <c:pt idx="2557">
                  <c:v>0.18181818181818099</c:v>
                </c:pt>
                <c:pt idx="2558">
                  <c:v>0.21212121212121199</c:v>
                </c:pt>
                <c:pt idx="2559">
                  <c:v>0.24242424242424199</c:v>
                </c:pt>
                <c:pt idx="2560">
                  <c:v>0.27272727272727199</c:v>
                </c:pt>
                <c:pt idx="2561">
                  <c:v>0.30303030303030298</c:v>
                </c:pt>
                <c:pt idx="2562">
                  <c:v>0.33333333333333298</c:v>
                </c:pt>
                <c:pt idx="2563">
                  <c:v>0.36363636363636298</c:v>
                </c:pt>
                <c:pt idx="2564">
                  <c:v>0.39393939393939298</c:v>
                </c:pt>
                <c:pt idx="2565">
                  <c:v>0.42424242424242398</c:v>
                </c:pt>
                <c:pt idx="2566">
                  <c:v>0.45454545454545398</c:v>
                </c:pt>
                <c:pt idx="2567">
                  <c:v>0.48484848484848397</c:v>
                </c:pt>
                <c:pt idx="2568">
                  <c:v>0.51515151515151503</c:v>
                </c:pt>
                <c:pt idx="2569">
                  <c:v>0.54545454545454497</c:v>
                </c:pt>
                <c:pt idx="2570">
                  <c:v>0.57575757575757502</c:v>
                </c:pt>
                <c:pt idx="2571">
                  <c:v>0.60606060606060597</c:v>
                </c:pt>
                <c:pt idx="2572">
                  <c:v>0.63636363636363602</c:v>
                </c:pt>
                <c:pt idx="2573">
                  <c:v>0.66666666666666596</c:v>
                </c:pt>
                <c:pt idx="2574">
                  <c:v>0.69696969696969702</c:v>
                </c:pt>
                <c:pt idx="2575">
                  <c:v>0.72727272727272696</c:v>
                </c:pt>
                <c:pt idx="2576">
                  <c:v>0.75757575757575701</c:v>
                </c:pt>
                <c:pt idx="2577">
                  <c:v>0.78787878787878696</c:v>
                </c:pt>
                <c:pt idx="2578">
                  <c:v>0.81818181818181801</c:v>
                </c:pt>
                <c:pt idx="2579">
                  <c:v>0.84848484848484795</c:v>
                </c:pt>
                <c:pt idx="2580">
                  <c:v>0.87878787878787801</c:v>
                </c:pt>
                <c:pt idx="2581">
                  <c:v>0.90909090909090895</c:v>
                </c:pt>
                <c:pt idx="2582">
                  <c:v>0.939393939393939</c:v>
                </c:pt>
                <c:pt idx="2583">
                  <c:v>0.96969696969696895</c:v>
                </c:pt>
                <c:pt idx="2584">
                  <c:v>0</c:v>
                </c:pt>
                <c:pt idx="2585">
                  <c:v>7.7519379844961196E-3</c:v>
                </c:pt>
                <c:pt idx="2586">
                  <c:v>1.5503875968992199E-2</c:v>
                </c:pt>
                <c:pt idx="2587">
                  <c:v>2.3255813953488299E-2</c:v>
                </c:pt>
                <c:pt idx="2588">
                  <c:v>3.1007751937984399E-2</c:v>
                </c:pt>
                <c:pt idx="2589">
                  <c:v>3.8759689922480599E-2</c:v>
                </c:pt>
                <c:pt idx="2590">
                  <c:v>4.6511627906976702E-2</c:v>
                </c:pt>
                <c:pt idx="2591">
                  <c:v>5.4263565891472798E-2</c:v>
                </c:pt>
                <c:pt idx="2592">
                  <c:v>6.2015503875968901E-2</c:v>
                </c:pt>
                <c:pt idx="2593">
                  <c:v>6.9767441860465101E-2</c:v>
                </c:pt>
                <c:pt idx="2594">
                  <c:v>7.7519379844961198E-2</c:v>
                </c:pt>
                <c:pt idx="2595">
                  <c:v>8.5271317829457294E-2</c:v>
                </c:pt>
                <c:pt idx="2596">
                  <c:v>9.3023255813953404E-2</c:v>
                </c:pt>
                <c:pt idx="2597">
                  <c:v>0.100775193798449</c:v>
                </c:pt>
                <c:pt idx="2598">
                  <c:v>0.108527131782945</c:v>
                </c:pt>
                <c:pt idx="2599">
                  <c:v>0.116279069767441</c:v>
                </c:pt>
                <c:pt idx="2600">
                  <c:v>0.124031007751937</c:v>
                </c:pt>
                <c:pt idx="2601">
                  <c:v>0.13178294573643401</c:v>
                </c:pt>
                <c:pt idx="2602">
                  <c:v>0.13953488372093001</c:v>
                </c:pt>
                <c:pt idx="2603">
                  <c:v>0.14728682170542601</c:v>
                </c:pt>
                <c:pt idx="2604">
                  <c:v>0.15503875968992201</c:v>
                </c:pt>
                <c:pt idx="2605">
                  <c:v>0.16279069767441801</c:v>
                </c:pt>
                <c:pt idx="2606">
                  <c:v>0.170542635658914</c:v>
                </c:pt>
                <c:pt idx="2607">
                  <c:v>0.17829457364341</c:v>
                </c:pt>
                <c:pt idx="2608">
                  <c:v>0.186046511627906</c:v>
                </c:pt>
                <c:pt idx="2609">
                  <c:v>0.193798449612403</c:v>
                </c:pt>
                <c:pt idx="2610">
                  <c:v>0.201550387596899</c:v>
                </c:pt>
                <c:pt idx="2611">
                  <c:v>0.209302325581395</c:v>
                </c:pt>
                <c:pt idx="2612">
                  <c:v>0.217054263565891</c:v>
                </c:pt>
                <c:pt idx="2613">
                  <c:v>0.224806201550387</c:v>
                </c:pt>
                <c:pt idx="2614">
                  <c:v>0.232558139534883</c:v>
                </c:pt>
                <c:pt idx="2615">
                  <c:v>0.240310077519379</c:v>
                </c:pt>
                <c:pt idx="2616">
                  <c:v>0.24806201550387499</c:v>
                </c:pt>
                <c:pt idx="2617">
                  <c:v>0.25581395348837199</c:v>
                </c:pt>
                <c:pt idx="2618">
                  <c:v>0.26356589147286802</c:v>
                </c:pt>
                <c:pt idx="2619">
                  <c:v>0.27131782945736399</c:v>
                </c:pt>
                <c:pt idx="2620">
                  <c:v>0.27906976744186002</c:v>
                </c:pt>
                <c:pt idx="2621">
                  <c:v>0.28682170542635599</c:v>
                </c:pt>
                <c:pt idx="2622">
                  <c:v>0.29457364341085202</c:v>
                </c:pt>
                <c:pt idx="2623">
                  <c:v>0.30232558139534799</c:v>
                </c:pt>
                <c:pt idx="2624">
                  <c:v>0.31007751937984401</c:v>
                </c:pt>
                <c:pt idx="2625">
                  <c:v>0.31782945736434098</c:v>
                </c:pt>
                <c:pt idx="2626">
                  <c:v>0.32558139534883701</c:v>
                </c:pt>
                <c:pt idx="2627">
                  <c:v>0.33333333333333298</c:v>
                </c:pt>
                <c:pt idx="2628">
                  <c:v>0.34108527131782901</c:v>
                </c:pt>
                <c:pt idx="2629">
                  <c:v>0.34883720930232498</c:v>
                </c:pt>
                <c:pt idx="2630">
                  <c:v>0.35658914728682101</c:v>
                </c:pt>
                <c:pt idx="2631">
                  <c:v>0.36434108527131698</c:v>
                </c:pt>
                <c:pt idx="2632">
                  <c:v>0.372093023255813</c:v>
                </c:pt>
                <c:pt idx="2633">
                  <c:v>0.37984496124030998</c:v>
                </c:pt>
                <c:pt idx="2634">
                  <c:v>0.387596899224806</c:v>
                </c:pt>
                <c:pt idx="2635">
                  <c:v>0.39534883720930197</c:v>
                </c:pt>
                <c:pt idx="2636">
                  <c:v>0.403100775193798</c:v>
                </c:pt>
                <c:pt idx="2637">
                  <c:v>0.41085271317829403</c:v>
                </c:pt>
                <c:pt idx="2638">
                  <c:v>0.41860465116279</c:v>
                </c:pt>
                <c:pt idx="2639">
                  <c:v>0.42635658914728602</c:v>
                </c:pt>
                <c:pt idx="2640">
                  <c:v>0.434108527131782</c:v>
                </c:pt>
                <c:pt idx="2641">
                  <c:v>0.44186046511627902</c:v>
                </c:pt>
                <c:pt idx="2642">
                  <c:v>0.44961240310077499</c:v>
                </c:pt>
                <c:pt idx="2643">
                  <c:v>0.45736434108527102</c:v>
                </c:pt>
                <c:pt idx="2644">
                  <c:v>0.46511627906976699</c:v>
                </c:pt>
                <c:pt idx="2645">
                  <c:v>0.47286821705426302</c:v>
                </c:pt>
                <c:pt idx="2646">
                  <c:v>0.48062015503875899</c:v>
                </c:pt>
                <c:pt idx="2647">
                  <c:v>0.48837209302325502</c:v>
                </c:pt>
                <c:pt idx="2648">
                  <c:v>0.49612403100775099</c:v>
                </c:pt>
                <c:pt idx="2649">
                  <c:v>0.50387596899224796</c:v>
                </c:pt>
                <c:pt idx="2650">
                  <c:v>0.51162790697674398</c:v>
                </c:pt>
                <c:pt idx="2651">
                  <c:v>0.51937984496124001</c:v>
                </c:pt>
                <c:pt idx="2652">
                  <c:v>0.52713178294573604</c:v>
                </c:pt>
                <c:pt idx="2653">
                  <c:v>0.53488372093023195</c:v>
                </c:pt>
                <c:pt idx="2654">
                  <c:v>0.54263565891472798</c:v>
                </c:pt>
                <c:pt idx="2655">
                  <c:v>0.55038759689922401</c:v>
                </c:pt>
                <c:pt idx="2656">
                  <c:v>0.55813953488372003</c:v>
                </c:pt>
                <c:pt idx="2657">
                  <c:v>0.56589147286821695</c:v>
                </c:pt>
                <c:pt idx="2658">
                  <c:v>0.57364341085271298</c:v>
                </c:pt>
                <c:pt idx="2659">
                  <c:v>0.581395348837209</c:v>
                </c:pt>
                <c:pt idx="2660">
                  <c:v>0.58914728682170503</c:v>
                </c:pt>
                <c:pt idx="2661">
                  <c:v>0.59689922480620095</c:v>
                </c:pt>
                <c:pt idx="2662">
                  <c:v>0.60465116279069697</c:v>
                </c:pt>
                <c:pt idx="2663">
                  <c:v>0.612403100775193</c:v>
                </c:pt>
                <c:pt idx="2664">
                  <c:v>0.62015503875968903</c:v>
                </c:pt>
                <c:pt idx="2665">
                  <c:v>0.62790697674418605</c:v>
                </c:pt>
                <c:pt idx="2666">
                  <c:v>0.63565891472868197</c:v>
                </c:pt>
                <c:pt idx="2667">
                  <c:v>0.64341085271317799</c:v>
                </c:pt>
                <c:pt idx="2668">
                  <c:v>0.65116279069767402</c:v>
                </c:pt>
                <c:pt idx="2669">
                  <c:v>0.65891472868217005</c:v>
                </c:pt>
                <c:pt idx="2670">
                  <c:v>0.66666666666666596</c:v>
                </c:pt>
                <c:pt idx="2671">
                  <c:v>0.67441860465116199</c:v>
                </c:pt>
                <c:pt idx="2672">
                  <c:v>0.68217054263565802</c:v>
                </c:pt>
                <c:pt idx="2673">
                  <c:v>0.68992248062015504</c:v>
                </c:pt>
                <c:pt idx="2674">
                  <c:v>0.69767441860465096</c:v>
                </c:pt>
                <c:pt idx="2675">
                  <c:v>0.70542635658914699</c:v>
                </c:pt>
                <c:pt idx="2676">
                  <c:v>0.71317829457364301</c:v>
                </c:pt>
                <c:pt idx="2677">
                  <c:v>0.72093023255813904</c:v>
                </c:pt>
                <c:pt idx="2678">
                  <c:v>0.72868217054263495</c:v>
                </c:pt>
                <c:pt idx="2679">
                  <c:v>0.73643410852713098</c:v>
                </c:pt>
                <c:pt idx="2680">
                  <c:v>0.74418604651162701</c:v>
                </c:pt>
                <c:pt idx="2681">
                  <c:v>0.75193798449612403</c:v>
                </c:pt>
                <c:pt idx="2682">
                  <c:v>0.75968992248061995</c:v>
                </c:pt>
                <c:pt idx="2683">
                  <c:v>0.76744186046511598</c:v>
                </c:pt>
                <c:pt idx="2684">
                  <c:v>0.775193798449612</c:v>
                </c:pt>
                <c:pt idx="2685">
                  <c:v>0.78294573643410803</c:v>
                </c:pt>
                <c:pt idx="2686">
                  <c:v>0.79069767441860395</c:v>
                </c:pt>
                <c:pt idx="2687">
                  <c:v>0.79844961240309997</c:v>
                </c:pt>
                <c:pt idx="2688">
                  <c:v>0.806201550387596</c:v>
                </c:pt>
                <c:pt idx="2689">
                  <c:v>0.81395348837209303</c:v>
                </c:pt>
                <c:pt idx="2690">
                  <c:v>0.82170542635658905</c:v>
                </c:pt>
                <c:pt idx="2691">
                  <c:v>0.82945736434108497</c:v>
                </c:pt>
                <c:pt idx="2692">
                  <c:v>0.837209302325581</c:v>
                </c:pt>
                <c:pt idx="2693">
                  <c:v>0.84496124031007702</c:v>
                </c:pt>
                <c:pt idx="2694">
                  <c:v>0.85271317829457305</c:v>
                </c:pt>
                <c:pt idx="2695">
                  <c:v>0.86046511627906896</c:v>
                </c:pt>
                <c:pt idx="2696">
                  <c:v>0.86821705426356499</c:v>
                </c:pt>
                <c:pt idx="2697">
                  <c:v>0.87596899224806202</c:v>
                </c:pt>
                <c:pt idx="2698">
                  <c:v>0.88372093023255804</c:v>
                </c:pt>
                <c:pt idx="2699">
                  <c:v>0.89147286821705396</c:v>
                </c:pt>
                <c:pt idx="2700">
                  <c:v>0.89922480620154999</c:v>
                </c:pt>
                <c:pt idx="2701">
                  <c:v>0.90697674418604601</c:v>
                </c:pt>
                <c:pt idx="2702">
                  <c:v>0.91472868217054204</c:v>
                </c:pt>
                <c:pt idx="2703">
                  <c:v>0.92248062015503796</c:v>
                </c:pt>
                <c:pt idx="2704">
                  <c:v>0.93023255813953398</c:v>
                </c:pt>
                <c:pt idx="2705">
                  <c:v>0.93798449612403101</c:v>
                </c:pt>
                <c:pt idx="2706">
                  <c:v>0.94573643410852704</c:v>
                </c:pt>
                <c:pt idx="2707">
                  <c:v>0.95348837209302295</c:v>
                </c:pt>
                <c:pt idx="2708">
                  <c:v>0.96124031007751898</c:v>
                </c:pt>
                <c:pt idx="2709">
                  <c:v>0.968992248062015</c:v>
                </c:pt>
                <c:pt idx="2710">
                  <c:v>0.97674418604651103</c:v>
                </c:pt>
                <c:pt idx="2711">
                  <c:v>0.98449612403100695</c:v>
                </c:pt>
                <c:pt idx="2712">
                  <c:v>0.99224806201550297</c:v>
                </c:pt>
                <c:pt idx="2713">
                  <c:v>0</c:v>
                </c:pt>
                <c:pt idx="2714">
                  <c:v>1.5625E-2</c:v>
                </c:pt>
                <c:pt idx="2715">
                  <c:v>3.125E-2</c:v>
                </c:pt>
                <c:pt idx="2716">
                  <c:v>4.6875E-2</c:v>
                </c:pt>
                <c:pt idx="2717">
                  <c:v>6.25E-2</c:v>
                </c:pt>
                <c:pt idx="2718">
                  <c:v>7.8125E-2</c:v>
                </c:pt>
                <c:pt idx="2719">
                  <c:v>9.375E-2</c:v>
                </c:pt>
                <c:pt idx="2720">
                  <c:v>0.109375</c:v>
                </c:pt>
                <c:pt idx="2721">
                  <c:v>0.125</c:v>
                </c:pt>
                <c:pt idx="2722">
                  <c:v>0.140625</c:v>
                </c:pt>
                <c:pt idx="2723">
                  <c:v>0.15625</c:v>
                </c:pt>
                <c:pt idx="2724">
                  <c:v>0.171875</c:v>
                </c:pt>
                <c:pt idx="2725">
                  <c:v>0.1875</c:v>
                </c:pt>
                <c:pt idx="2726">
                  <c:v>0.203125</c:v>
                </c:pt>
                <c:pt idx="2727">
                  <c:v>0.21875</c:v>
                </c:pt>
                <c:pt idx="2728">
                  <c:v>0.234375</c:v>
                </c:pt>
                <c:pt idx="2729">
                  <c:v>0.25</c:v>
                </c:pt>
                <c:pt idx="2730">
                  <c:v>0.265625</c:v>
                </c:pt>
                <c:pt idx="2731">
                  <c:v>0.28125</c:v>
                </c:pt>
                <c:pt idx="2732">
                  <c:v>0.296875</c:v>
                </c:pt>
                <c:pt idx="2733">
                  <c:v>0.3125</c:v>
                </c:pt>
                <c:pt idx="2734">
                  <c:v>0.328125</c:v>
                </c:pt>
                <c:pt idx="2735">
                  <c:v>0.34375</c:v>
                </c:pt>
                <c:pt idx="2736">
                  <c:v>0.359375</c:v>
                </c:pt>
                <c:pt idx="2737">
                  <c:v>0.375</c:v>
                </c:pt>
                <c:pt idx="2738">
                  <c:v>0.390625</c:v>
                </c:pt>
                <c:pt idx="2739">
                  <c:v>0.40625</c:v>
                </c:pt>
                <c:pt idx="2740">
                  <c:v>0.421875</c:v>
                </c:pt>
                <c:pt idx="2741">
                  <c:v>0.4375</c:v>
                </c:pt>
                <c:pt idx="2742">
                  <c:v>0.453125</c:v>
                </c:pt>
                <c:pt idx="2743">
                  <c:v>0.46875</c:v>
                </c:pt>
                <c:pt idx="2744">
                  <c:v>0.484375</c:v>
                </c:pt>
                <c:pt idx="2745">
                  <c:v>0.5</c:v>
                </c:pt>
                <c:pt idx="2746">
                  <c:v>0.515625</c:v>
                </c:pt>
                <c:pt idx="2747">
                  <c:v>0.53125</c:v>
                </c:pt>
                <c:pt idx="2748">
                  <c:v>0.546875</c:v>
                </c:pt>
                <c:pt idx="2749">
                  <c:v>0.5625</c:v>
                </c:pt>
                <c:pt idx="2750">
                  <c:v>0.578125</c:v>
                </c:pt>
                <c:pt idx="2751">
                  <c:v>0.59375</c:v>
                </c:pt>
                <c:pt idx="2752">
                  <c:v>0.609375</c:v>
                </c:pt>
                <c:pt idx="2753">
                  <c:v>0.625</c:v>
                </c:pt>
                <c:pt idx="2754">
                  <c:v>0.640625</c:v>
                </c:pt>
                <c:pt idx="2755">
                  <c:v>0.65625</c:v>
                </c:pt>
                <c:pt idx="2756">
                  <c:v>0.671875</c:v>
                </c:pt>
                <c:pt idx="2757">
                  <c:v>0.6875</c:v>
                </c:pt>
                <c:pt idx="2758">
                  <c:v>0.703125</c:v>
                </c:pt>
                <c:pt idx="2759">
                  <c:v>0.71875</c:v>
                </c:pt>
                <c:pt idx="2760">
                  <c:v>0.734375</c:v>
                </c:pt>
                <c:pt idx="2761">
                  <c:v>0.75</c:v>
                </c:pt>
                <c:pt idx="2762">
                  <c:v>0.765625</c:v>
                </c:pt>
                <c:pt idx="2763">
                  <c:v>0.78125</c:v>
                </c:pt>
                <c:pt idx="2764">
                  <c:v>0.796875</c:v>
                </c:pt>
                <c:pt idx="2765">
                  <c:v>0.8125</c:v>
                </c:pt>
                <c:pt idx="2766">
                  <c:v>0.828125</c:v>
                </c:pt>
                <c:pt idx="2767">
                  <c:v>0.84375</c:v>
                </c:pt>
                <c:pt idx="2768">
                  <c:v>0.859375</c:v>
                </c:pt>
                <c:pt idx="2769">
                  <c:v>0.875</c:v>
                </c:pt>
                <c:pt idx="2770">
                  <c:v>0.890625</c:v>
                </c:pt>
                <c:pt idx="2771">
                  <c:v>0.90625</c:v>
                </c:pt>
                <c:pt idx="2772">
                  <c:v>0.921875</c:v>
                </c:pt>
                <c:pt idx="2773">
                  <c:v>0.9375</c:v>
                </c:pt>
                <c:pt idx="2774">
                  <c:v>0.953125</c:v>
                </c:pt>
                <c:pt idx="2775">
                  <c:v>0.96875</c:v>
                </c:pt>
                <c:pt idx="2776">
                  <c:v>0.984375</c:v>
                </c:pt>
                <c:pt idx="2777">
                  <c:v>0</c:v>
                </c:pt>
                <c:pt idx="2778">
                  <c:v>1.5625E-2</c:v>
                </c:pt>
                <c:pt idx="2779">
                  <c:v>3.125E-2</c:v>
                </c:pt>
                <c:pt idx="2780">
                  <c:v>4.6875E-2</c:v>
                </c:pt>
                <c:pt idx="2781">
                  <c:v>6.25E-2</c:v>
                </c:pt>
                <c:pt idx="2782">
                  <c:v>7.8125E-2</c:v>
                </c:pt>
                <c:pt idx="2783">
                  <c:v>9.375E-2</c:v>
                </c:pt>
                <c:pt idx="2784">
                  <c:v>0.109375</c:v>
                </c:pt>
                <c:pt idx="2785">
                  <c:v>0.125</c:v>
                </c:pt>
                <c:pt idx="2786">
                  <c:v>0.140625</c:v>
                </c:pt>
                <c:pt idx="2787">
                  <c:v>0.15625</c:v>
                </c:pt>
                <c:pt idx="2788">
                  <c:v>0.171875</c:v>
                </c:pt>
                <c:pt idx="2789">
                  <c:v>0.1875</c:v>
                </c:pt>
                <c:pt idx="2790">
                  <c:v>0.203125</c:v>
                </c:pt>
                <c:pt idx="2791">
                  <c:v>0.21875</c:v>
                </c:pt>
                <c:pt idx="2792">
                  <c:v>0.234375</c:v>
                </c:pt>
                <c:pt idx="2793">
                  <c:v>0.25</c:v>
                </c:pt>
                <c:pt idx="2794">
                  <c:v>0.265625</c:v>
                </c:pt>
                <c:pt idx="2795">
                  <c:v>0.28125</c:v>
                </c:pt>
                <c:pt idx="2796">
                  <c:v>0.296875</c:v>
                </c:pt>
                <c:pt idx="2797">
                  <c:v>0.3125</c:v>
                </c:pt>
                <c:pt idx="2798">
                  <c:v>0.328125</c:v>
                </c:pt>
                <c:pt idx="2799">
                  <c:v>0.34375</c:v>
                </c:pt>
                <c:pt idx="2800">
                  <c:v>0.359375</c:v>
                </c:pt>
                <c:pt idx="2801">
                  <c:v>0.375</c:v>
                </c:pt>
                <c:pt idx="2802">
                  <c:v>0.390625</c:v>
                </c:pt>
                <c:pt idx="2803">
                  <c:v>0.40625</c:v>
                </c:pt>
                <c:pt idx="2804">
                  <c:v>0.421875</c:v>
                </c:pt>
                <c:pt idx="2805">
                  <c:v>0.4375</c:v>
                </c:pt>
                <c:pt idx="2806">
                  <c:v>0.453125</c:v>
                </c:pt>
                <c:pt idx="2807">
                  <c:v>0.46875</c:v>
                </c:pt>
                <c:pt idx="2808">
                  <c:v>0.484375</c:v>
                </c:pt>
                <c:pt idx="2809">
                  <c:v>0.5</c:v>
                </c:pt>
                <c:pt idx="2810">
                  <c:v>0.515625</c:v>
                </c:pt>
                <c:pt idx="2811">
                  <c:v>0.53125</c:v>
                </c:pt>
                <c:pt idx="2812">
                  <c:v>0.546875</c:v>
                </c:pt>
                <c:pt idx="2813">
                  <c:v>0.5625</c:v>
                </c:pt>
                <c:pt idx="2814">
                  <c:v>0.578125</c:v>
                </c:pt>
                <c:pt idx="2815">
                  <c:v>0.59375</c:v>
                </c:pt>
                <c:pt idx="2816">
                  <c:v>0.609375</c:v>
                </c:pt>
                <c:pt idx="2817">
                  <c:v>0.625</c:v>
                </c:pt>
                <c:pt idx="2818">
                  <c:v>0.640625</c:v>
                </c:pt>
                <c:pt idx="2819">
                  <c:v>0.65625</c:v>
                </c:pt>
                <c:pt idx="2820">
                  <c:v>0.671875</c:v>
                </c:pt>
                <c:pt idx="2821">
                  <c:v>0.6875</c:v>
                </c:pt>
                <c:pt idx="2822">
                  <c:v>0.703125</c:v>
                </c:pt>
                <c:pt idx="2823">
                  <c:v>0.71875</c:v>
                </c:pt>
                <c:pt idx="2824">
                  <c:v>0.734375</c:v>
                </c:pt>
                <c:pt idx="2825">
                  <c:v>0.75</c:v>
                </c:pt>
                <c:pt idx="2826">
                  <c:v>0.765625</c:v>
                </c:pt>
                <c:pt idx="2827">
                  <c:v>0.78125</c:v>
                </c:pt>
                <c:pt idx="2828">
                  <c:v>0.796875</c:v>
                </c:pt>
                <c:pt idx="2829">
                  <c:v>0.8125</c:v>
                </c:pt>
                <c:pt idx="2830">
                  <c:v>0.828125</c:v>
                </c:pt>
                <c:pt idx="2831">
                  <c:v>0.84375</c:v>
                </c:pt>
                <c:pt idx="2832">
                  <c:v>0.859375</c:v>
                </c:pt>
                <c:pt idx="2833">
                  <c:v>0.875</c:v>
                </c:pt>
                <c:pt idx="2834">
                  <c:v>0.890625</c:v>
                </c:pt>
                <c:pt idx="2835">
                  <c:v>0.90625</c:v>
                </c:pt>
                <c:pt idx="2836">
                  <c:v>0.921875</c:v>
                </c:pt>
                <c:pt idx="2837">
                  <c:v>0.9375</c:v>
                </c:pt>
                <c:pt idx="2838">
                  <c:v>0.953125</c:v>
                </c:pt>
                <c:pt idx="2839">
                  <c:v>0.96875</c:v>
                </c:pt>
                <c:pt idx="2840">
                  <c:v>0.984375</c:v>
                </c:pt>
                <c:pt idx="2841">
                  <c:v>0</c:v>
                </c:pt>
                <c:pt idx="2842">
                  <c:v>1.85185185185185E-2</c:v>
                </c:pt>
                <c:pt idx="2843">
                  <c:v>3.7037037037037E-2</c:v>
                </c:pt>
                <c:pt idx="2844">
                  <c:v>5.5555555555555497E-2</c:v>
                </c:pt>
                <c:pt idx="2845">
                  <c:v>7.4074074074074001E-2</c:v>
                </c:pt>
                <c:pt idx="2846">
                  <c:v>9.2592592592592504E-2</c:v>
                </c:pt>
                <c:pt idx="2847">
                  <c:v>0.11111111111111099</c:v>
                </c:pt>
                <c:pt idx="2848">
                  <c:v>0.12962962962962901</c:v>
                </c:pt>
                <c:pt idx="2849">
                  <c:v>0.148148148148148</c:v>
                </c:pt>
                <c:pt idx="2850">
                  <c:v>0.16666666666666599</c:v>
                </c:pt>
                <c:pt idx="2851">
                  <c:v>0.18518518518518501</c:v>
                </c:pt>
                <c:pt idx="2852">
                  <c:v>0.203703703703703</c:v>
                </c:pt>
                <c:pt idx="2853">
                  <c:v>0.22222222222222199</c:v>
                </c:pt>
                <c:pt idx="2854">
                  <c:v>0.24074074074074001</c:v>
                </c:pt>
                <c:pt idx="2855">
                  <c:v>0.25925925925925902</c:v>
                </c:pt>
                <c:pt idx="2856">
                  <c:v>0.27777777777777701</c:v>
                </c:pt>
                <c:pt idx="2857">
                  <c:v>0.296296296296296</c:v>
                </c:pt>
                <c:pt idx="2858">
                  <c:v>0.31481481481481399</c:v>
                </c:pt>
                <c:pt idx="2859">
                  <c:v>0.33333333333333298</c:v>
                </c:pt>
                <c:pt idx="2860">
                  <c:v>0.35185185185185103</c:v>
                </c:pt>
                <c:pt idx="2861">
                  <c:v>0.37037037037037002</c:v>
                </c:pt>
                <c:pt idx="2862">
                  <c:v>0.38888888888888801</c:v>
                </c:pt>
                <c:pt idx="2863">
                  <c:v>0.407407407407407</c:v>
                </c:pt>
                <c:pt idx="2864">
                  <c:v>0.42592592592592499</c:v>
                </c:pt>
                <c:pt idx="2865">
                  <c:v>0.44444444444444398</c:v>
                </c:pt>
                <c:pt idx="2866">
                  <c:v>0.46296296296296202</c:v>
                </c:pt>
                <c:pt idx="2867">
                  <c:v>0.48148148148148101</c:v>
                </c:pt>
                <c:pt idx="2868">
                  <c:v>0.5</c:v>
                </c:pt>
                <c:pt idx="2869">
                  <c:v>0.51851851851851805</c:v>
                </c:pt>
                <c:pt idx="2870">
                  <c:v>0.53703703703703698</c:v>
                </c:pt>
                <c:pt idx="2871">
                  <c:v>0.55555555555555503</c:v>
                </c:pt>
                <c:pt idx="2872">
                  <c:v>0.57407407407407396</c:v>
                </c:pt>
                <c:pt idx="2873">
                  <c:v>0.592592592592592</c:v>
                </c:pt>
                <c:pt idx="2874">
                  <c:v>0.61111111111111105</c:v>
                </c:pt>
                <c:pt idx="2875">
                  <c:v>0.62962962962962898</c:v>
                </c:pt>
                <c:pt idx="2876">
                  <c:v>0.64814814814814803</c:v>
                </c:pt>
                <c:pt idx="2877">
                  <c:v>0.66666666666666596</c:v>
                </c:pt>
                <c:pt idx="2878">
                  <c:v>0.68518518518518501</c:v>
                </c:pt>
                <c:pt idx="2879">
                  <c:v>0.70370370370370305</c:v>
                </c:pt>
                <c:pt idx="2880">
                  <c:v>0.72222222222222199</c:v>
                </c:pt>
                <c:pt idx="2881">
                  <c:v>0.74074074074074003</c:v>
                </c:pt>
                <c:pt idx="2882">
                  <c:v>0.75925925925925897</c:v>
                </c:pt>
                <c:pt idx="2883">
                  <c:v>0.77777777777777701</c:v>
                </c:pt>
                <c:pt idx="2884">
                  <c:v>0.79629629629629595</c:v>
                </c:pt>
                <c:pt idx="2885">
                  <c:v>0.81481481481481399</c:v>
                </c:pt>
                <c:pt idx="2886">
                  <c:v>0.83333333333333304</c:v>
                </c:pt>
                <c:pt idx="2887">
                  <c:v>0.85185185185185097</c:v>
                </c:pt>
                <c:pt idx="2888">
                  <c:v>0.87037037037037002</c:v>
                </c:pt>
                <c:pt idx="2889">
                  <c:v>0.88888888888888795</c:v>
                </c:pt>
                <c:pt idx="2890">
                  <c:v>0.907407407407407</c:v>
                </c:pt>
                <c:pt idx="2891">
                  <c:v>0.92592592592592504</c:v>
                </c:pt>
                <c:pt idx="2892">
                  <c:v>0.94444444444444398</c:v>
                </c:pt>
                <c:pt idx="2893">
                  <c:v>0.96296296296296202</c:v>
                </c:pt>
                <c:pt idx="2894">
                  <c:v>0.98148148148148096</c:v>
                </c:pt>
                <c:pt idx="2895">
                  <c:v>0</c:v>
                </c:pt>
                <c:pt idx="2896">
                  <c:v>2.4390243902439001E-2</c:v>
                </c:pt>
                <c:pt idx="2897">
                  <c:v>4.8780487804878002E-2</c:v>
                </c:pt>
                <c:pt idx="2898">
                  <c:v>7.3170731707316999E-2</c:v>
                </c:pt>
                <c:pt idx="2899">
                  <c:v>9.7560975609756101E-2</c:v>
                </c:pt>
                <c:pt idx="2900">
                  <c:v>0.12195121951219499</c:v>
                </c:pt>
                <c:pt idx="2901">
                  <c:v>0.146341463414634</c:v>
                </c:pt>
                <c:pt idx="2902">
                  <c:v>0.17073170731707299</c:v>
                </c:pt>
                <c:pt idx="2903">
                  <c:v>0.19512195121951201</c:v>
                </c:pt>
                <c:pt idx="2904">
                  <c:v>0.219512195121951</c:v>
                </c:pt>
                <c:pt idx="2905">
                  <c:v>0.24390243902438999</c:v>
                </c:pt>
                <c:pt idx="2906">
                  <c:v>0.26829268292682901</c:v>
                </c:pt>
                <c:pt idx="2907">
                  <c:v>0.292682926829268</c:v>
                </c:pt>
                <c:pt idx="2908">
                  <c:v>0.31707317073170699</c:v>
                </c:pt>
                <c:pt idx="2909">
                  <c:v>0.34146341463414598</c:v>
                </c:pt>
                <c:pt idx="2910">
                  <c:v>0.36585365853658502</c:v>
                </c:pt>
                <c:pt idx="2911">
                  <c:v>0.39024390243902402</c:v>
                </c:pt>
                <c:pt idx="2912">
                  <c:v>0.41463414634146301</c:v>
                </c:pt>
                <c:pt idx="2913">
                  <c:v>0.439024390243902</c:v>
                </c:pt>
                <c:pt idx="2914">
                  <c:v>0.46341463414634099</c:v>
                </c:pt>
                <c:pt idx="2915">
                  <c:v>0.48780487804877998</c:v>
                </c:pt>
                <c:pt idx="2916">
                  <c:v>0.51219512195121897</c:v>
                </c:pt>
                <c:pt idx="2917">
                  <c:v>0.53658536585365801</c:v>
                </c:pt>
                <c:pt idx="2918">
                  <c:v>0.56097560975609695</c:v>
                </c:pt>
                <c:pt idx="2919">
                  <c:v>0.585365853658536</c:v>
                </c:pt>
                <c:pt idx="2920">
                  <c:v>0.60975609756097504</c:v>
                </c:pt>
                <c:pt idx="2921">
                  <c:v>0.63414634146341398</c:v>
                </c:pt>
                <c:pt idx="2922">
                  <c:v>0.65853658536585302</c:v>
                </c:pt>
                <c:pt idx="2923">
                  <c:v>0.68292682926829196</c:v>
                </c:pt>
                <c:pt idx="2924">
                  <c:v>0.707317073170731</c:v>
                </c:pt>
                <c:pt idx="2925">
                  <c:v>0.73170731707317005</c:v>
                </c:pt>
                <c:pt idx="2926">
                  <c:v>0.75609756097560898</c:v>
                </c:pt>
                <c:pt idx="2927">
                  <c:v>0.78048780487804803</c:v>
                </c:pt>
                <c:pt idx="2928">
                  <c:v>0.80487804878048697</c:v>
                </c:pt>
                <c:pt idx="2929">
                  <c:v>0.82926829268292601</c:v>
                </c:pt>
                <c:pt idx="2930">
                  <c:v>0.85365853658536495</c:v>
                </c:pt>
                <c:pt idx="2931">
                  <c:v>0.87804878048780399</c:v>
                </c:pt>
                <c:pt idx="2932">
                  <c:v>0.90243902439024304</c:v>
                </c:pt>
                <c:pt idx="2933">
                  <c:v>0.92682926829268297</c:v>
                </c:pt>
                <c:pt idx="2934">
                  <c:v>0.95121951219512102</c:v>
                </c:pt>
                <c:pt idx="2935">
                  <c:v>0.97560975609756095</c:v>
                </c:pt>
                <c:pt idx="2936">
                  <c:v>0</c:v>
                </c:pt>
                <c:pt idx="2937">
                  <c:v>2.1739130434782601E-2</c:v>
                </c:pt>
                <c:pt idx="2938">
                  <c:v>4.3478260869565202E-2</c:v>
                </c:pt>
                <c:pt idx="2939">
                  <c:v>6.5217391304347797E-2</c:v>
                </c:pt>
                <c:pt idx="2940">
                  <c:v>8.6956521739130405E-2</c:v>
                </c:pt>
                <c:pt idx="2941">
                  <c:v>0.108695652173913</c:v>
                </c:pt>
                <c:pt idx="2942">
                  <c:v>0.13043478260869501</c:v>
                </c:pt>
                <c:pt idx="2943">
                  <c:v>0.15217391304347799</c:v>
                </c:pt>
                <c:pt idx="2944">
                  <c:v>0.17391304347826</c:v>
                </c:pt>
                <c:pt idx="2945">
                  <c:v>0.19565217391304299</c:v>
                </c:pt>
                <c:pt idx="2946">
                  <c:v>0.217391304347826</c:v>
                </c:pt>
                <c:pt idx="2947">
                  <c:v>0.23913043478260801</c:v>
                </c:pt>
                <c:pt idx="2948">
                  <c:v>0.26086956521739102</c:v>
                </c:pt>
                <c:pt idx="2949">
                  <c:v>0.282608695652173</c:v>
                </c:pt>
                <c:pt idx="2950">
                  <c:v>0.30434782608695599</c:v>
                </c:pt>
                <c:pt idx="2951">
                  <c:v>0.32608695652173902</c:v>
                </c:pt>
                <c:pt idx="2952">
                  <c:v>0.34782608695652101</c:v>
                </c:pt>
                <c:pt idx="2953">
                  <c:v>0.36956521739130399</c:v>
                </c:pt>
                <c:pt idx="2954">
                  <c:v>0.39130434782608697</c:v>
                </c:pt>
                <c:pt idx="2955">
                  <c:v>0.41304347826086901</c:v>
                </c:pt>
                <c:pt idx="2956">
                  <c:v>0.434782608695652</c:v>
                </c:pt>
                <c:pt idx="2957">
                  <c:v>0.45652173913043398</c:v>
                </c:pt>
                <c:pt idx="2958">
                  <c:v>0.47826086956521702</c:v>
                </c:pt>
                <c:pt idx="2959">
                  <c:v>0.5</c:v>
                </c:pt>
                <c:pt idx="2960">
                  <c:v>0.52173913043478204</c:v>
                </c:pt>
                <c:pt idx="2961">
                  <c:v>0.54347826086956497</c:v>
                </c:pt>
                <c:pt idx="2962">
                  <c:v>0.56521739130434701</c:v>
                </c:pt>
                <c:pt idx="2963">
                  <c:v>0.58695652173913004</c:v>
                </c:pt>
                <c:pt idx="2964">
                  <c:v>0.60869565217391297</c:v>
                </c:pt>
                <c:pt idx="2965">
                  <c:v>0.63043478260869501</c:v>
                </c:pt>
                <c:pt idx="2966">
                  <c:v>0.65217391304347805</c:v>
                </c:pt>
                <c:pt idx="2967">
                  <c:v>0.67391304347825998</c:v>
                </c:pt>
                <c:pt idx="2968">
                  <c:v>0.69565217391304301</c:v>
                </c:pt>
                <c:pt idx="2969">
                  <c:v>0.71739130434782605</c:v>
                </c:pt>
                <c:pt idx="2970">
                  <c:v>0.73913043478260798</c:v>
                </c:pt>
                <c:pt idx="2971">
                  <c:v>0.76086956521739102</c:v>
                </c:pt>
                <c:pt idx="2972">
                  <c:v>0.78260869565217395</c:v>
                </c:pt>
                <c:pt idx="2973">
                  <c:v>0.80434782608695599</c:v>
                </c:pt>
                <c:pt idx="2974">
                  <c:v>0.82608695652173902</c:v>
                </c:pt>
                <c:pt idx="2975">
                  <c:v>0.84782608695652095</c:v>
                </c:pt>
                <c:pt idx="2976">
                  <c:v>0.86956521739130399</c:v>
                </c:pt>
                <c:pt idx="2977">
                  <c:v>0.89130434782608603</c:v>
                </c:pt>
                <c:pt idx="2978">
                  <c:v>0.91304347826086896</c:v>
                </c:pt>
                <c:pt idx="2979">
                  <c:v>0.934782608695652</c:v>
                </c:pt>
                <c:pt idx="2980">
                  <c:v>0.95652173913043403</c:v>
                </c:pt>
                <c:pt idx="2981">
                  <c:v>0.97826086956521696</c:v>
                </c:pt>
                <c:pt idx="2982">
                  <c:v>0</c:v>
                </c:pt>
                <c:pt idx="2983">
                  <c:v>2.77777777777777E-2</c:v>
                </c:pt>
                <c:pt idx="2984">
                  <c:v>5.5555555555555497E-2</c:v>
                </c:pt>
                <c:pt idx="2985">
                  <c:v>8.3333333333333301E-2</c:v>
                </c:pt>
                <c:pt idx="2986">
                  <c:v>0.11111111111111099</c:v>
                </c:pt>
                <c:pt idx="2987">
                  <c:v>0.13888888888888801</c:v>
                </c:pt>
                <c:pt idx="2988">
                  <c:v>0.16666666666666599</c:v>
                </c:pt>
                <c:pt idx="2989">
                  <c:v>0.194444444444444</c:v>
                </c:pt>
                <c:pt idx="2990">
                  <c:v>0.22222222222222199</c:v>
                </c:pt>
                <c:pt idx="2991">
                  <c:v>0.25</c:v>
                </c:pt>
                <c:pt idx="2992">
                  <c:v>0.27777777777777701</c:v>
                </c:pt>
                <c:pt idx="2993">
                  <c:v>0.30555555555555503</c:v>
                </c:pt>
                <c:pt idx="2994">
                  <c:v>0.33333333333333298</c:v>
                </c:pt>
                <c:pt idx="2995">
                  <c:v>0.36111111111111099</c:v>
                </c:pt>
                <c:pt idx="2996">
                  <c:v>0.38888888888888801</c:v>
                </c:pt>
                <c:pt idx="2997">
                  <c:v>0.41666666666666602</c:v>
                </c:pt>
                <c:pt idx="2998">
                  <c:v>0.44444444444444398</c:v>
                </c:pt>
                <c:pt idx="2999">
                  <c:v>0.47222222222222199</c:v>
                </c:pt>
                <c:pt idx="3000">
                  <c:v>0.5</c:v>
                </c:pt>
                <c:pt idx="3001">
                  <c:v>0.52777777777777701</c:v>
                </c:pt>
                <c:pt idx="3002">
                  <c:v>0.55555555555555503</c:v>
                </c:pt>
                <c:pt idx="3003">
                  <c:v>0.58333333333333304</c:v>
                </c:pt>
                <c:pt idx="3004">
                  <c:v>0.61111111111111105</c:v>
                </c:pt>
                <c:pt idx="3005">
                  <c:v>0.63888888888888795</c:v>
                </c:pt>
                <c:pt idx="3006">
                  <c:v>0.66666666666666596</c:v>
                </c:pt>
                <c:pt idx="3007">
                  <c:v>0.69444444444444398</c:v>
                </c:pt>
                <c:pt idx="3008">
                  <c:v>0.72222222222222199</c:v>
                </c:pt>
                <c:pt idx="3009">
                  <c:v>0.75</c:v>
                </c:pt>
                <c:pt idx="3010">
                  <c:v>0.77777777777777701</c:v>
                </c:pt>
                <c:pt idx="3011">
                  <c:v>0.80555555555555503</c:v>
                </c:pt>
                <c:pt idx="3012">
                  <c:v>0.83333333333333304</c:v>
                </c:pt>
                <c:pt idx="3013">
                  <c:v>0.86111111111111105</c:v>
                </c:pt>
                <c:pt idx="3014">
                  <c:v>0.88888888888888795</c:v>
                </c:pt>
                <c:pt idx="3015">
                  <c:v>0.91666666666666596</c:v>
                </c:pt>
                <c:pt idx="3016">
                  <c:v>0.94444444444444398</c:v>
                </c:pt>
                <c:pt idx="3017">
                  <c:v>0.97222222222222199</c:v>
                </c:pt>
                <c:pt idx="3018">
                  <c:v>0</c:v>
                </c:pt>
                <c:pt idx="3019">
                  <c:v>1.3698630136986301E-2</c:v>
                </c:pt>
                <c:pt idx="3020">
                  <c:v>2.7397260273972601E-2</c:v>
                </c:pt>
                <c:pt idx="3021">
                  <c:v>4.1095890410958902E-2</c:v>
                </c:pt>
                <c:pt idx="3022">
                  <c:v>5.4794520547945202E-2</c:v>
                </c:pt>
                <c:pt idx="3023">
                  <c:v>6.8493150684931503E-2</c:v>
                </c:pt>
                <c:pt idx="3024">
                  <c:v>8.2191780821917804E-2</c:v>
                </c:pt>
                <c:pt idx="3025">
                  <c:v>9.5890410958904104E-2</c:v>
                </c:pt>
                <c:pt idx="3026">
                  <c:v>0.10958904109589</c:v>
                </c:pt>
                <c:pt idx="3027">
                  <c:v>0.123287671232876</c:v>
                </c:pt>
                <c:pt idx="3028">
                  <c:v>0.13698630136986301</c:v>
                </c:pt>
                <c:pt idx="3029">
                  <c:v>0.150684931506849</c:v>
                </c:pt>
                <c:pt idx="3030">
                  <c:v>0.164383561643835</c:v>
                </c:pt>
                <c:pt idx="3031">
                  <c:v>0.17808219178082099</c:v>
                </c:pt>
                <c:pt idx="3032">
                  <c:v>0.19178082191780799</c:v>
                </c:pt>
                <c:pt idx="3033">
                  <c:v>0.20547945205479401</c:v>
                </c:pt>
                <c:pt idx="3034">
                  <c:v>0.21917808219178</c:v>
                </c:pt>
                <c:pt idx="3035">
                  <c:v>0.232876712328767</c:v>
                </c:pt>
                <c:pt idx="3036">
                  <c:v>0.24657534246575299</c:v>
                </c:pt>
                <c:pt idx="3037">
                  <c:v>0.26027397260273899</c:v>
                </c:pt>
                <c:pt idx="3038">
                  <c:v>0.27397260273972601</c:v>
                </c:pt>
                <c:pt idx="3039">
                  <c:v>0.28767123287671198</c:v>
                </c:pt>
                <c:pt idx="3040">
                  <c:v>0.301369863013698</c:v>
                </c:pt>
                <c:pt idx="3041">
                  <c:v>0.31506849315068403</c:v>
                </c:pt>
                <c:pt idx="3042">
                  <c:v>0.32876712328767099</c:v>
                </c:pt>
                <c:pt idx="3043">
                  <c:v>0.34246575342465702</c:v>
                </c:pt>
                <c:pt idx="3044">
                  <c:v>0.35616438356164298</c:v>
                </c:pt>
                <c:pt idx="3045">
                  <c:v>0.36986301369863001</c:v>
                </c:pt>
                <c:pt idx="3046">
                  <c:v>0.38356164383561597</c:v>
                </c:pt>
                <c:pt idx="3047">
                  <c:v>0.397260273972602</c:v>
                </c:pt>
                <c:pt idx="3048">
                  <c:v>0.41095890410958902</c:v>
                </c:pt>
                <c:pt idx="3049">
                  <c:v>0.42465753424657499</c:v>
                </c:pt>
                <c:pt idx="3050">
                  <c:v>0.43835616438356101</c:v>
                </c:pt>
                <c:pt idx="3051">
                  <c:v>0.45205479452054698</c:v>
                </c:pt>
                <c:pt idx="3052">
                  <c:v>0.465753424657534</c:v>
                </c:pt>
                <c:pt idx="3053">
                  <c:v>0.47945205479452002</c:v>
                </c:pt>
                <c:pt idx="3054">
                  <c:v>0.49315068493150599</c:v>
                </c:pt>
                <c:pt idx="3055">
                  <c:v>0.50684931506849296</c:v>
                </c:pt>
                <c:pt idx="3056">
                  <c:v>0.52054794520547898</c:v>
                </c:pt>
                <c:pt idx="3057">
                  <c:v>0.534246575342465</c:v>
                </c:pt>
                <c:pt idx="3058">
                  <c:v>0.54794520547945202</c:v>
                </c:pt>
                <c:pt idx="3059">
                  <c:v>0.56164383561643805</c:v>
                </c:pt>
                <c:pt idx="3060">
                  <c:v>0.57534246575342396</c:v>
                </c:pt>
                <c:pt idx="3061">
                  <c:v>0.58904109589041098</c:v>
                </c:pt>
                <c:pt idx="3062">
                  <c:v>0.602739726027397</c:v>
                </c:pt>
                <c:pt idx="3063">
                  <c:v>0.61643835616438303</c:v>
                </c:pt>
                <c:pt idx="3064">
                  <c:v>0.63013698630136905</c:v>
                </c:pt>
                <c:pt idx="3065">
                  <c:v>0.64383561643835596</c:v>
                </c:pt>
                <c:pt idx="3066">
                  <c:v>0.65753424657534199</c:v>
                </c:pt>
                <c:pt idx="3067">
                  <c:v>0.67123287671232801</c:v>
                </c:pt>
                <c:pt idx="3068">
                  <c:v>0.68493150684931503</c:v>
                </c:pt>
                <c:pt idx="3069">
                  <c:v>0.69863013698630105</c:v>
                </c:pt>
                <c:pt idx="3070">
                  <c:v>0.71232876712328697</c:v>
                </c:pt>
                <c:pt idx="3071">
                  <c:v>0.72602739726027399</c:v>
                </c:pt>
                <c:pt idx="3072">
                  <c:v>0.73972602739726001</c:v>
                </c:pt>
                <c:pt idx="3073">
                  <c:v>0.75342465753424603</c:v>
                </c:pt>
                <c:pt idx="3074">
                  <c:v>0.76712328767123195</c:v>
                </c:pt>
                <c:pt idx="3075">
                  <c:v>0.78082191780821897</c:v>
                </c:pt>
                <c:pt idx="3076">
                  <c:v>0.79452054794520499</c:v>
                </c:pt>
                <c:pt idx="3077">
                  <c:v>0.80821917808219101</c:v>
                </c:pt>
                <c:pt idx="3078">
                  <c:v>0.82191780821917804</c:v>
                </c:pt>
                <c:pt idx="3079">
                  <c:v>0.83561643835616395</c:v>
                </c:pt>
                <c:pt idx="3080">
                  <c:v>0.84931506849314997</c:v>
                </c:pt>
                <c:pt idx="3081">
                  <c:v>0.86301369863013699</c:v>
                </c:pt>
                <c:pt idx="3082">
                  <c:v>0.87671232876712302</c:v>
                </c:pt>
                <c:pt idx="3083">
                  <c:v>0.89041095890410904</c:v>
                </c:pt>
                <c:pt idx="3084">
                  <c:v>0.90410958904109495</c:v>
                </c:pt>
                <c:pt idx="3085">
                  <c:v>0.91780821917808197</c:v>
                </c:pt>
                <c:pt idx="3086">
                  <c:v>0.931506849315068</c:v>
                </c:pt>
                <c:pt idx="3087">
                  <c:v>0.94520547945205402</c:v>
                </c:pt>
                <c:pt idx="3088">
                  <c:v>0.95890410958904104</c:v>
                </c:pt>
                <c:pt idx="3089">
                  <c:v>0.97260273972602695</c:v>
                </c:pt>
                <c:pt idx="3090">
                  <c:v>0.98630136986301298</c:v>
                </c:pt>
                <c:pt idx="3091">
                  <c:v>0</c:v>
                </c:pt>
                <c:pt idx="3092">
                  <c:v>8.7719298245613996E-3</c:v>
                </c:pt>
                <c:pt idx="3093">
                  <c:v>1.7543859649122799E-2</c:v>
                </c:pt>
                <c:pt idx="3094">
                  <c:v>2.6315789473684199E-2</c:v>
                </c:pt>
                <c:pt idx="3095">
                  <c:v>3.5087719298245598E-2</c:v>
                </c:pt>
                <c:pt idx="3096">
                  <c:v>4.3859649122807001E-2</c:v>
                </c:pt>
                <c:pt idx="3097">
                  <c:v>5.2631578947368397E-2</c:v>
                </c:pt>
                <c:pt idx="3098">
                  <c:v>6.14035087719298E-2</c:v>
                </c:pt>
                <c:pt idx="3099">
                  <c:v>7.0175438596491196E-2</c:v>
                </c:pt>
                <c:pt idx="3100">
                  <c:v>7.8947368421052599E-2</c:v>
                </c:pt>
                <c:pt idx="3101">
                  <c:v>8.7719298245614002E-2</c:v>
                </c:pt>
                <c:pt idx="3102">
                  <c:v>9.6491228070175405E-2</c:v>
                </c:pt>
                <c:pt idx="3103">
                  <c:v>0.105263157894736</c:v>
                </c:pt>
                <c:pt idx="3104">
                  <c:v>0.114035087719298</c:v>
                </c:pt>
                <c:pt idx="3105">
                  <c:v>0.122807017543859</c:v>
                </c:pt>
                <c:pt idx="3106">
                  <c:v>0.13157894736842099</c:v>
                </c:pt>
                <c:pt idx="3107">
                  <c:v>0.140350877192982</c:v>
                </c:pt>
                <c:pt idx="3108">
                  <c:v>0.14912280701754299</c:v>
                </c:pt>
                <c:pt idx="3109">
                  <c:v>0.157894736842105</c:v>
                </c:pt>
                <c:pt idx="3110">
                  <c:v>0.16666666666666599</c:v>
                </c:pt>
                <c:pt idx="3111">
                  <c:v>0.175438596491228</c:v>
                </c:pt>
                <c:pt idx="3112">
                  <c:v>0.18421052631578899</c:v>
                </c:pt>
                <c:pt idx="3113">
                  <c:v>0.19298245614035001</c:v>
                </c:pt>
                <c:pt idx="3114">
                  <c:v>0.20175438596491199</c:v>
                </c:pt>
                <c:pt idx="3115">
                  <c:v>0.21052631578947301</c:v>
                </c:pt>
                <c:pt idx="3116">
                  <c:v>0.21929824561403499</c:v>
                </c:pt>
                <c:pt idx="3117">
                  <c:v>0.22807017543859601</c:v>
                </c:pt>
                <c:pt idx="3118">
                  <c:v>0.23684210526315699</c:v>
                </c:pt>
                <c:pt idx="3119">
                  <c:v>0.24561403508771901</c:v>
                </c:pt>
                <c:pt idx="3120">
                  <c:v>0.25438596491227999</c:v>
                </c:pt>
                <c:pt idx="3121">
                  <c:v>0.26315789473684198</c:v>
                </c:pt>
                <c:pt idx="3122">
                  <c:v>0.27192982456140302</c:v>
                </c:pt>
                <c:pt idx="3123">
                  <c:v>0.28070175438596401</c:v>
                </c:pt>
                <c:pt idx="3124">
                  <c:v>0.28947368421052599</c:v>
                </c:pt>
                <c:pt idx="3125">
                  <c:v>0.29824561403508698</c:v>
                </c:pt>
                <c:pt idx="3126">
                  <c:v>0.30701754385964902</c:v>
                </c:pt>
                <c:pt idx="3127">
                  <c:v>0.31578947368421001</c:v>
                </c:pt>
                <c:pt idx="3128">
                  <c:v>0.324561403508771</c:v>
                </c:pt>
                <c:pt idx="3129">
                  <c:v>0.33333333333333298</c:v>
                </c:pt>
                <c:pt idx="3130">
                  <c:v>0.34210526315789402</c:v>
                </c:pt>
                <c:pt idx="3131">
                  <c:v>0.35087719298245601</c:v>
                </c:pt>
                <c:pt idx="3132">
                  <c:v>0.359649122807017</c:v>
                </c:pt>
                <c:pt idx="3133">
                  <c:v>0.36842105263157798</c:v>
                </c:pt>
                <c:pt idx="3134">
                  <c:v>0.37719298245614002</c:v>
                </c:pt>
                <c:pt idx="3135">
                  <c:v>0.38596491228070101</c:v>
                </c:pt>
                <c:pt idx="3136">
                  <c:v>0.394736842105263</c:v>
                </c:pt>
                <c:pt idx="3137">
                  <c:v>0.40350877192982398</c:v>
                </c:pt>
                <c:pt idx="3138">
                  <c:v>0.41228070175438503</c:v>
                </c:pt>
                <c:pt idx="3139">
                  <c:v>0.42105263157894701</c:v>
                </c:pt>
                <c:pt idx="3140">
                  <c:v>0.429824561403508</c:v>
                </c:pt>
                <c:pt idx="3141">
                  <c:v>0.43859649122806998</c:v>
                </c:pt>
                <c:pt idx="3142">
                  <c:v>0.44736842105263103</c:v>
                </c:pt>
                <c:pt idx="3143">
                  <c:v>0.45614035087719201</c:v>
                </c:pt>
                <c:pt idx="3144">
                  <c:v>0.464912280701754</c:v>
                </c:pt>
                <c:pt idx="3145">
                  <c:v>0.47368421052631499</c:v>
                </c:pt>
                <c:pt idx="3146">
                  <c:v>0.48245614035087703</c:v>
                </c:pt>
                <c:pt idx="3147">
                  <c:v>0.49122807017543801</c:v>
                </c:pt>
                <c:pt idx="3148">
                  <c:v>0.5</c:v>
                </c:pt>
                <c:pt idx="3149">
                  <c:v>0.50877192982456099</c:v>
                </c:pt>
                <c:pt idx="3150">
                  <c:v>0.51754385964912197</c:v>
                </c:pt>
                <c:pt idx="3151">
                  <c:v>0.52631578947368396</c:v>
                </c:pt>
                <c:pt idx="3152">
                  <c:v>0.53508771929824495</c:v>
                </c:pt>
                <c:pt idx="3153">
                  <c:v>0.54385964912280704</c:v>
                </c:pt>
                <c:pt idx="3154">
                  <c:v>0.55263157894736803</c:v>
                </c:pt>
                <c:pt idx="3155">
                  <c:v>0.56140350877192902</c:v>
                </c:pt>
                <c:pt idx="3156">
                  <c:v>0.570175438596491</c:v>
                </c:pt>
                <c:pt idx="3157">
                  <c:v>0.57894736842105199</c:v>
                </c:pt>
                <c:pt idx="3158">
                  <c:v>0.58771929824561397</c:v>
                </c:pt>
                <c:pt idx="3159">
                  <c:v>0.59649122807017496</c:v>
                </c:pt>
                <c:pt idx="3160">
                  <c:v>0.60526315789473595</c:v>
                </c:pt>
                <c:pt idx="3161">
                  <c:v>0.61403508771929804</c:v>
                </c:pt>
                <c:pt idx="3162">
                  <c:v>0.62280701754385903</c:v>
                </c:pt>
                <c:pt idx="3163">
                  <c:v>0.63157894736842102</c:v>
                </c:pt>
                <c:pt idx="3164">
                  <c:v>0.640350877192982</c:v>
                </c:pt>
                <c:pt idx="3165">
                  <c:v>0.64912280701754299</c:v>
                </c:pt>
                <c:pt idx="3166">
                  <c:v>0.65789473684210498</c:v>
                </c:pt>
                <c:pt idx="3167">
                  <c:v>0.66666666666666596</c:v>
                </c:pt>
                <c:pt idx="3168">
                  <c:v>0.67543859649122795</c:v>
                </c:pt>
                <c:pt idx="3169">
                  <c:v>0.68421052631578905</c:v>
                </c:pt>
                <c:pt idx="3170">
                  <c:v>0.69298245614035003</c:v>
                </c:pt>
                <c:pt idx="3171">
                  <c:v>0.70175438596491202</c:v>
                </c:pt>
                <c:pt idx="3172">
                  <c:v>0.71052631578947301</c:v>
                </c:pt>
                <c:pt idx="3173">
                  <c:v>0.71929824561403499</c:v>
                </c:pt>
                <c:pt idx="3174">
                  <c:v>0.72807017543859598</c:v>
                </c:pt>
                <c:pt idx="3175">
                  <c:v>0.73684210526315697</c:v>
                </c:pt>
                <c:pt idx="3176">
                  <c:v>0.74561403508771895</c:v>
                </c:pt>
                <c:pt idx="3177">
                  <c:v>0.75438596491228005</c:v>
                </c:pt>
                <c:pt idx="3178">
                  <c:v>0.76315789473684204</c:v>
                </c:pt>
                <c:pt idx="3179">
                  <c:v>0.77192982456140302</c:v>
                </c:pt>
                <c:pt idx="3180">
                  <c:v>0.78070175438596401</c:v>
                </c:pt>
                <c:pt idx="3181">
                  <c:v>0.78947368421052599</c:v>
                </c:pt>
                <c:pt idx="3182">
                  <c:v>0.79824561403508698</c:v>
                </c:pt>
                <c:pt idx="3183">
                  <c:v>0.80701754385964897</c:v>
                </c:pt>
                <c:pt idx="3184">
                  <c:v>0.81578947368420995</c:v>
                </c:pt>
                <c:pt idx="3185">
                  <c:v>0.82456140350877105</c:v>
                </c:pt>
                <c:pt idx="3186">
                  <c:v>0.83333333333333304</c:v>
                </c:pt>
                <c:pt idx="3187">
                  <c:v>0.84210526315789402</c:v>
                </c:pt>
                <c:pt idx="3188">
                  <c:v>0.85087719298245601</c:v>
                </c:pt>
                <c:pt idx="3189">
                  <c:v>0.859649122807017</c:v>
                </c:pt>
                <c:pt idx="3190">
                  <c:v>0.86842105263157898</c:v>
                </c:pt>
                <c:pt idx="3191">
                  <c:v>0.87719298245613997</c:v>
                </c:pt>
                <c:pt idx="3192">
                  <c:v>0.88596491228070096</c:v>
                </c:pt>
                <c:pt idx="3193">
                  <c:v>0.89473684210526305</c:v>
                </c:pt>
                <c:pt idx="3194">
                  <c:v>0.90350877192982404</c:v>
                </c:pt>
                <c:pt idx="3195">
                  <c:v>0.91228070175438503</c:v>
                </c:pt>
                <c:pt idx="3196">
                  <c:v>0.92105263157894701</c:v>
                </c:pt>
                <c:pt idx="3197">
                  <c:v>0.929824561403508</c:v>
                </c:pt>
                <c:pt idx="3198">
                  <c:v>0.93859649122806998</c:v>
                </c:pt>
                <c:pt idx="3199">
                  <c:v>0.94736842105263097</c:v>
                </c:pt>
                <c:pt idx="3200">
                  <c:v>0.95614035087719296</c:v>
                </c:pt>
                <c:pt idx="3201">
                  <c:v>0.96491228070175405</c:v>
                </c:pt>
                <c:pt idx="3202">
                  <c:v>0.97368421052631504</c:v>
                </c:pt>
                <c:pt idx="3203">
                  <c:v>0.98245614035087703</c:v>
                </c:pt>
                <c:pt idx="3204">
                  <c:v>0.99122807017543801</c:v>
                </c:pt>
                <c:pt idx="3205">
                  <c:v>0</c:v>
                </c:pt>
                <c:pt idx="3206">
                  <c:v>1.03092783505154E-2</c:v>
                </c:pt>
                <c:pt idx="3207">
                  <c:v>2.06185567010309E-2</c:v>
                </c:pt>
                <c:pt idx="3208">
                  <c:v>3.0927835051546299E-2</c:v>
                </c:pt>
                <c:pt idx="3209">
                  <c:v>4.1237113402061799E-2</c:v>
                </c:pt>
                <c:pt idx="3210">
                  <c:v>5.1546391752577303E-2</c:v>
                </c:pt>
                <c:pt idx="3211">
                  <c:v>6.1855670103092703E-2</c:v>
                </c:pt>
                <c:pt idx="3212">
                  <c:v>7.2164948453608199E-2</c:v>
                </c:pt>
                <c:pt idx="3213">
                  <c:v>8.2474226804123696E-2</c:v>
                </c:pt>
                <c:pt idx="3214">
                  <c:v>9.2783505154639095E-2</c:v>
                </c:pt>
                <c:pt idx="3215">
                  <c:v>0.103092783505154</c:v>
                </c:pt>
                <c:pt idx="3216">
                  <c:v>0.11340206185567001</c:v>
                </c:pt>
                <c:pt idx="3217">
                  <c:v>0.123711340206185</c:v>
                </c:pt>
                <c:pt idx="3218">
                  <c:v>0.134020618556701</c:v>
                </c:pt>
                <c:pt idx="3219">
                  <c:v>0.14432989690721601</c:v>
                </c:pt>
                <c:pt idx="3220">
                  <c:v>0.15463917525773099</c:v>
                </c:pt>
                <c:pt idx="3221">
                  <c:v>0.164948453608247</c:v>
                </c:pt>
                <c:pt idx="3222">
                  <c:v>0.17525773195876199</c:v>
                </c:pt>
                <c:pt idx="3223">
                  <c:v>0.185567010309278</c:v>
                </c:pt>
                <c:pt idx="3224">
                  <c:v>0.19587628865979301</c:v>
                </c:pt>
                <c:pt idx="3225">
                  <c:v>0.20618556701030899</c:v>
                </c:pt>
                <c:pt idx="3226">
                  <c:v>0.216494845360824</c:v>
                </c:pt>
                <c:pt idx="3227">
                  <c:v>0.22680412371134001</c:v>
                </c:pt>
                <c:pt idx="3228">
                  <c:v>0.23711340206185499</c:v>
                </c:pt>
                <c:pt idx="3229">
                  <c:v>0.247422680412371</c:v>
                </c:pt>
                <c:pt idx="3230">
                  <c:v>0.25773195876288602</c:v>
                </c:pt>
                <c:pt idx="3231">
                  <c:v>0.268041237113402</c:v>
                </c:pt>
                <c:pt idx="3232">
                  <c:v>0.27835051546391698</c:v>
                </c:pt>
                <c:pt idx="3233">
                  <c:v>0.28865979381443202</c:v>
                </c:pt>
                <c:pt idx="3234">
                  <c:v>0.298969072164948</c:v>
                </c:pt>
                <c:pt idx="3235">
                  <c:v>0.30927835051546299</c:v>
                </c:pt>
                <c:pt idx="3236">
                  <c:v>0.31958762886597902</c:v>
                </c:pt>
                <c:pt idx="3237">
                  <c:v>0.32989690721649401</c:v>
                </c:pt>
                <c:pt idx="3238">
                  <c:v>0.34020618556700999</c:v>
                </c:pt>
                <c:pt idx="3239">
                  <c:v>0.35051546391752503</c:v>
                </c:pt>
                <c:pt idx="3240">
                  <c:v>0.36082474226804101</c:v>
                </c:pt>
                <c:pt idx="3241">
                  <c:v>0.37113402061855599</c:v>
                </c:pt>
                <c:pt idx="3242">
                  <c:v>0.38144329896907198</c:v>
                </c:pt>
                <c:pt idx="3243">
                  <c:v>0.39175257731958701</c:v>
                </c:pt>
                <c:pt idx="3244">
                  <c:v>0.402061855670103</c:v>
                </c:pt>
                <c:pt idx="3245">
                  <c:v>0.41237113402061798</c:v>
                </c:pt>
                <c:pt idx="3246">
                  <c:v>0.42268041237113402</c:v>
                </c:pt>
                <c:pt idx="3247">
                  <c:v>0.432989690721649</c:v>
                </c:pt>
                <c:pt idx="3248">
                  <c:v>0.44329896907216398</c:v>
                </c:pt>
                <c:pt idx="3249">
                  <c:v>0.45360824742268002</c:v>
                </c:pt>
                <c:pt idx="3250">
                  <c:v>0.46391752577319501</c:v>
                </c:pt>
                <c:pt idx="3251">
                  <c:v>0.47422680412371099</c:v>
                </c:pt>
                <c:pt idx="3252">
                  <c:v>0.48453608247422603</c:v>
                </c:pt>
                <c:pt idx="3253">
                  <c:v>0.49484536082474201</c:v>
                </c:pt>
                <c:pt idx="3254">
                  <c:v>0.50515463917525705</c:v>
                </c:pt>
                <c:pt idx="3255">
                  <c:v>0.51546391752577303</c:v>
                </c:pt>
                <c:pt idx="3256">
                  <c:v>0.52577319587628801</c:v>
                </c:pt>
                <c:pt idx="3257">
                  <c:v>0.536082474226804</c:v>
                </c:pt>
                <c:pt idx="3258">
                  <c:v>0.54639175257731898</c:v>
                </c:pt>
                <c:pt idx="3259">
                  <c:v>0.55670103092783496</c:v>
                </c:pt>
                <c:pt idx="3260">
                  <c:v>0.56701030927835006</c:v>
                </c:pt>
                <c:pt idx="3261">
                  <c:v>0.57731958762886504</c:v>
                </c:pt>
                <c:pt idx="3262">
                  <c:v>0.58762886597938102</c:v>
                </c:pt>
                <c:pt idx="3263">
                  <c:v>0.597938144329896</c:v>
                </c:pt>
                <c:pt idx="3264">
                  <c:v>0.60824742268041199</c:v>
                </c:pt>
                <c:pt idx="3265">
                  <c:v>0.61855670103092697</c:v>
                </c:pt>
                <c:pt idx="3266">
                  <c:v>0.62886597938144295</c:v>
                </c:pt>
                <c:pt idx="3267">
                  <c:v>0.63917525773195805</c:v>
                </c:pt>
                <c:pt idx="3268">
                  <c:v>0.64948453608247403</c:v>
                </c:pt>
                <c:pt idx="3269">
                  <c:v>0.65979381443298901</c:v>
                </c:pt>
                <c:pt idx="3270">
                  <c:v>0.67010309278350499</c:v>
                </c:pt>
                <c:pt idx="3271">
                  <c:v>0.68041237113401998</c:v>
                </c:pt>
                <c:pt idx="3272">
                  <c:v>0.69072164948453596</c:v>
                </c:pt>
                <c:pt idx="3273">
                  <c:v>0.70103092783505105</c:v>
                </c:pt>
                <c:pt idx="3274">
                  <c:v>0.71134020618556704</c:v>
                </c:pt>
                <c:pt idx="3275">
                  <c:v>0.72164948453608202</c:v>
                </c:pt>
                <c:pt idx="3276">
                  <c:v>0.731958762886597</c:v>
                </c:pt>
                <c:pt idx="3277">
                  <c:v>0.74226804123711299</c:v>
                </c:pt>
                <c:pt idx="3278">
                  <c:v>0.75257731958762797</c:v>
                </c:pt>
                <c:pt idx="3279">
                  <c:v>0.76288659793814395</c:v>
                </c:pt>
                <c:pt idx="3280">
                  <c:v>0.77319587628865905</c:v>
                </c:pt>
                <c:pt idx="3281">
                  <c:v>0.78350515463917503</c:v>
                </c:pt>
                <c:pt idx="3282">
                  <c:v>0.79381443298969001</c:v>
                </c:pt>
                <c:pt idx="3283">
                  <c:v>0.80412371134020599</c:v>
                </c:pt>
                <c:pt idx="3284">
                  <c:v>0.81443298969072098</c:v>
                </c:pt>
                <c:pt idx="3285">
                  <c:v>0.82474226804123696</c:v>
                </c:pt>
                <c:pt idx="3286">
                  <c:v>0.83505154639175205</c:v>
                </c:pt>
                <c:pt idx="3287">
                  <c:v>0.84536082474226804</c:v>
                </c:pt>
                <c:pt idx="3288">
                  <c:v>0.85567010309278302</c:v>
                </c:pt>
                <c:pt idx="3289">
                  <c:v>0.865979381443299</c:v>
                </c:pt>
                <c:pt idx="3290">
                  <c:v>0.87628865979381398</c:v>
                </c:pt>
                <c:pt idx="3291">
                  <c:v>0.88659793814432897</c:v>
                </c:pt>
                <c:pt idx="3292">
                  <c:v>0.89690721649484495</c:v>
                </c:pt>
                <c:pt idx="3293">
                  <c:v>0.90721649484536004</c:v>
                </c:pt>
                <c:pt idx="3294">
                  <c:v>0.91752577319587603</c:v>
                </c:pt>
                <c:pt idx="3295">
                  <c:v>0.92783505154639101</c:v>
                </c:pt>
                <c:pt idx="3296">
                  <c:v>0.93814432989690699</c:v>
                </c:pt>
                <c:pt idx="3297">
                  <c:v>0.94845360824742198</c:v>
                </c:pt>
                <c:pt idx="3298">
                  <c:v>0.95876288659793796</c:v>
                </c:pt>
                <c:pt idx="3299">
                  <c:v>0.96907216494845305</c:v>
                </c:pt>
                <c:pt idx="3300">
                  <c:v>0.97938144329896903</c:v>
                </c:pt>
                <c:pt idx="3301">
                  <c:v>0.98969072164948402</c:v>
                </c:pt>
                <c:pt idx="3302">
                  <c:v>0</c:v>
                </c:pt>
                <c:pt idx="3303">
                  <c:v>1.42857142857142E-2</c:v>
                </c:pt>
                <c:pt idx="3304">
                  <c:v>2.8571428571428501E-2</c:v>
                </c:pt>
                <c:pt idx="3305">
                  <c:v>4.2857142857142802E-2</c:v>
                </c:pt>
                <c:pt idx="3306">
                  <c:v>5.7142857142857099E-2</c:v>
                </c:pt>
                <c:pt idx="3307">
                  <c:v>7.1428571428571397E-2</c:v>
                </c:pt>
                <c:pt idx="3308">
                  <c:v>8.5714285714285701E-2</c:v>
                </c:pt>
                <c:pt idx="3309">
                  <c:v>0.1</c:v>
                </c:pt>
                <c:pt idx="3310">
                  <c:v>0.114285714285714</c:v>
                </c:pt>
                <c:pt idx="3311">
                  <c:v>0.128571428571428</c:v>
                </c:pt>
                <c:pt idx="3312">
                  <c:v>0.14285714285714199</c:v>
                </c:pt>
                <c:pt idx="3313">
                  <c:v>0.157142857142857</c:v>
                </c:pt>
                <c:pt idx="3314">
                  <c:v>0.17142857142857101</c:v>
                </c:pt>
                <c:pt idx="3315">
                  <c:v>0.185714285714285</c:v>
                </c:pt>
                <c:pt idx="3316">
                  <c:v>0.2</c:v>
                </c:pt>
                <c:pt idx="3317">
                  <c:v>0.214285714285714</c:v>
                </c:pt>
                <c:pt idx="3318">
                  <c:v>0.22857142857142801</c:v>
                </c:pt>
                <c:pt idx="3319">
                  <c:v>0.24285714285714199</c:v>
                </c:pt>
                <c:pt idx="3320">
                  <c:v>0.25714285714285701</c:v>
                </c:pt>
                <c:pt idx="3321">
                  <c:v>0.27142857142857102</c:v>
                </c:pt>
                <c:pt idx="3322">
                  <c:v>0.28571428571428498</c:v>
                </c:pt>
                <c:pt idx="3323">
                  <c:v>0.3</c:v>
                </c:pt>
                <c:pt idx="3324">
                  <c:v>0.314285714285714</c:v>
                </c:pt>
                <c:pt idx="3325">
                  <c:v>0.32857142857142801</c:v>
                </c:pt>
                <c:pt idx="3326">
                  <c:v>0.34285714285714203</c:v>
                </c:pt>
                <c:pt idx="3327">
                  <c:v>0.35714285714285698</c:v>
                </c:pt>
                <c:pt idx="3328">
                  <c:v>0.371428571428571</c:v>
                </c:pt>
                <c:pt idx="3329">
                  <c:v>0.38571428571428501</c:v>
                </c:pt>
                <c:pt idx="3330">
                  <c:v>0.4</c:v>
                </c:pt>
                <c:pt idx="3331">
                  <c:v>0.41428571428571398</c:v>
                </c:pt>
                <c:pt idx="3332">
                  <c:v>0.42857142857142799</c:v>
                </c:pt>
                <c:pt idx="3333">
                  <c:v>0.44285714285714201</c:v>
                </c:pt>
                <c:pt idx="3334">
                  <c:v>0.45714285714285702</c:v>
                </c:pt>
                <c:pt idx="3335">
                  <c:v>0.47142857142857097</c:v>
                </c:pt>
                <c:pt idx="3336">
                  <c:v>0.48571428571428499</c:v>
                </c:pt>
                <c:pt idx="3337">
                  <c:v>0.5</c:v>
                </c:pt>
                <c:pt idx="3338">
                  <c:v>0.51428571428571401</c:v>
                </c:pt>
                <c:pt idx="3339">
                  <c:v>0.52857142857142803</c:v>
                </c:pt>
                <c:pt idx="3340">
                  <c:v>0.54285714285714204</c:v>
                </c:pt>
                <c:pt idx="3341">
                  <c:v>0.55714285714285705</c:v>
                </c:pt>
                <c:pt idx="3342">
                  <c:v>0.57142857142857095</c:v>
                </c:pt>
                <c:pt idx="3343">
                  <c:v>0.58571428571428497</c:v>
                </c:pt>
                <c:pt idx="3344">
                  <c:v>0.6</c:v>
                </c:pt>
                <c:pt idx="3345">
                  <c:v>0.61428571428571399</c:v>
                </c:pt>
                <c:pt idx="3346">
                  <c:v>0.628571428571428</c:v>
                </c:pt>
                <c:pt idx="3347">
                  <c:v>0.64285714285714202</c:v>
                </c:pt>
                <c:pt idx="3348">
                  <c:v>0.65714285714285703</c:v>
                </c:pt>
                <c:pt idx="3349">
                  <c:v>0.67142857142857104</c:v>
                </c:pt>
                <c:pt idx="3350">
                  <c:v>0.68571428571428505</c:v>
                </c:pt>
                <c:pt idx="3351">
                  <c:v>0.7</c:v>
                </c:pt>
                <c:pt idx="3352">
                  <c:v>0.71428571428571397</c:v>
                </c:pt>
                <c:pt idx="3353">
                  <c:v>0.72857142857142798</c:v>
                </c:pt>
                <c:pt idx="3354">
                  <c:v>0.74285714285714199</c:v>
                </c:pt>
                <c:pt idx="3355">
                  <c:v>0.75714285714285701</c:v>
                </c:pt>
                <c:pt idx="3356">
                  <c:v>0.77142857142857102</c:v>
                </c:pt>
                <c:pt idx="3357">
                  <c:v>0.78571428571428503</c:v>
                </c:pt>
                <c:pt idx="3358">
                  <c:v>0.8</c:v>
                </c:pt>
                <c:pt idx="3359">
                  <c:v>0.81428571428571395</c:v>
                </c:pt>
                <c:pt idx="3360">
                  <c:v>0.82857142857142796</c:v>
                </c:pt>
                <c:pt idx="3361">
                  <c:v>0.84285714285714197</c:v>
                </c:pt>
                <c:pt idx="3362">
                  <c:v>0.85714285714285698</c:v>
                </c:pt>
                <c:pt idx="3363">
                  <c:v>0.871428571428571</c:v>
                </c:pt>
                <c:pt idx="3364">
                  <c:v>0.88571428571428501</c:v>
                </c:pt>
                <c:pt idx="3365">
                  <c:v>0.9</c:v>
                </c:pt>
                <c:pt idx="3366">
                  <c:v>0.91428571428571404</c:v>
                </c:pt>
                <c:pt idx="3367">
                  <c:v>0.92857142857142805</c:v>
                </c:pt>
                <c:pt idx="3368">
                  <c:v>0.94285714285714195</c:v>
                </c:pt>
                <c:pt idx="3369">
                  <c:v>0.95714285714285696</c:v>
                </c:pt>
                <c:pt idx="3370">
                  <c:v>0.97142857142857097</c:v>
                </c:pt>
                <c:pt idx="3371">
                  <c:v>0.98571428571428499</c:v>
                </c:pt>
                <c:pt idx="3372">
                  <c:v>0</c:v>
                </c:pt>
                <c:pt idx="3373">
                  <c:v>2.3809523809523801E-2</c:v>
                </c:pt>
                <c:pt idx="3374">
                  <c:v>4.7619047619047603E-2</c:v>
                </c:pt>
                <c:pt idx="3375">
                  <c:v>7.1428571428571397E-2</c:v>
                </c:pt>
                <c:pt idx="3376">
                  <c:v>9.5238095238095205E-2</c:v>
                </c:pt>
                <c:pt idx="3377">
                  <c:v>0.119047619047619</c:v>
                </c:pt>
                <c:pt idx="3378">
                  <c:v>0.14285714285714199</c:v>
                </c:pt>
                <c:pt idx="3379">
                  <c:v>0.16666666666666599</c:v>
                </c:pt>
                <c:pt idx="3380">
                  <c:v>0.19047619047618999</c:v>
                </c:pt>
                <c:pt idx="3381">
                  <c:v>0.214285714285714</c:v>
                </c:pt>
                <c:pt idx="3382">
                  <c:v>0.238095238095238</c:v>
                </c:pt>
                <c:pt idx="3383">
                  <c:v>0.26190476190476097</c:v>
                </c:pt>
                <c:pt idx="3384">
                  <c:v>0.28571428571428498</c:v>
                </c:pt>
                <c:pt idx="3385">
                  <c:v>0.30952380952380898</c:v>
                </c:pt>
                <c:pt idx="3386">
                  <c:v>0.33333333333333298</c:v>
                </c:pt>
                <c:pt idx="3387">
                  <c:v>0.35714285714285698</c:v>
                </c:pt>
                <c:pt idx="3388">
                  <c:v>0.38095238095237999</c:v>
                </c:pt>
                <c:pt idx="3389">
                  <c:v>0.40476190476190399</c:v>
                </c:pt>
                <c:pt idx="3390">
                  <c:v>0.42857142857142799</c:v>
                </c:pt>
                <c:pt idx="3391">
                  <c:v>0.452380952380952</c:v>
                </c:pt>
                <c:pt idx="3392">
                  <c:v>0.476190476190476</c:v>
                </c:pt>
                <c:pt idx="3393">
                  <c:v>0.5</c:v>
                </c:pt>
                <c:pt idx="3394">
                  <c:v>0.52380952380952295</c:v>
                </c:pt>
                <c:pt idx="3395">
                  <c:v>0.54761904761904701</c:v>
                </c:pt>
                <c:pt idx="3396">
                  <c:v>0.57142857142857095</c:v>
                </c:pt>
                <c:pt idx="3397">
                  <c:v>0.59523809523809501</c:v>
                </c:pt>
                <c:pt idx="3398">
                  <c:v>0.61904761904761896</c:v>
                </c:pt>
                <c:pt idx="3399">
                  <c:v>0.64285714285714202</c:v>
                </c:pt>
                <c:pt idx="3400">
                  <c:v>0.66666666666666596</c:v>
                </c:pt>
                <c:pt idx="3401">
                  <c:v>0.69047619047619002</c:v>
                </c:pt>
                <c:pt idx="3402">
                  <c:v>0.71428571428571397</c:v>
                </c:pt>
                <c:pt idx="3403">
                  <c:v>0.73809523809523803</c:v>
                </c:pt>
                <c:pt idx="3404">
                  <c:v>0.76190476190476097</c:v>
                </c:pt>
                <c:pt idx="3405">
                  <c:v>0.78571428571428503</c:v>
                </c:pt>
                <c:pt idx="3406">
                  <c:v>0.80952380952380898</c:v>
                </c:pt>
                <c:pt idx="3407">
                  <c:v>0.83333333333333304</c:v>
                </c:pt>
                <c:pt idx="3408">
                  <c:v>0.85714285714285698</c:v>
                </c:pt>
                <c:pt idx="3409">
                  <c:v>0.88095238095238004</c:v>
                </c:pt>
                <c:pt idx="3410">
                  <c:v>0.90476190476190399</c:v>
                </c:pt>
                <c:pt idx="3411">
                  <c:v>0.92857142857142805</c:v>
                </c:pt>
                <c:pt idx="3412">
                  <c:v>0.952380952380952</c:v>
                </c:pt>
                <c:pt idx="3413">
                  <c:v>0.97619047619047605</c:v>
                </c:pt>
                <c:pt idx="3414">
                  <c:v>0</c:v>
                </c:pt>
                <c:pt idx="3415">
                  <c:v>3.8461538461538401E-2</c:v>
                </c:pt>
                <c:pt idx="3416">
                  <c:v>7.69230769230769E-2</c:v>
                </c:pt>
                <c:pt idx="3417">
                  <c:v>0.115384615384615</c:v>
                </c:pt>
                <c:pt idx="3418">
                  <c:v>0.15384615384615299</c:v>
                </c:pt>
                <c:pt idx="3419">
                  <c:v>0.19230769230769201</c:v>
                </c:pt>
                <c:pt idx="3420">
                  <c:v>0.23076923076923</c:v>
                </c:pt>
                <c:pt idx="3421">
                  <c:v>0.269230769230769</c:v>
                </c:pt>
                <c:pt idx="3422">
                  <c:v>0.30769230769230699</c:v>
                </c:pt>
                <c:pt idx="3423">
                  <c:v>0.34615384615384598</c:v>
                </c:pt>
                <c:pt idx="3424">
                  <c:v>0.38461538461538403</c:v>
                </c:pt>
                <c:pt idx="3425">
                  <c:v>0.42307692307692302</c:v>
                </c:pt>
                <c:pt idx="3426">
                  <c:v>0.46153846153846101</c:v>
                </c:pt>
                <c:pt idx="3427">
                  <c:v>0.5</c:v>
                </c:pt>
                <c:pt idx="3428">
                  <c:v>0.53846153846153799</c:v>
                </c:pt>
                <c:pt idx="3429">
                  <c:v>0.57692307692307598</c:v>
                </c:pt>
                <c:pt idx="3430">
                  <c:v>0.61538461538461497</c:v>
                </c:pt>
                <c:pt idx="3431">
                  <c:v>0.65384615384615297</c:v>
                </c:pt>
                <c:pt idx="3432">
                  <c:v>0.69230769230769196</c:v>
                </c:pt>
                <c:pt idx="3433">
                  <c:v>0.73076923076922995</c:v>
                </c:pt>
                <c:pt idx="3434">
                  <c:v>0.76923076923076905</c:v>
                </c:pt>
                <c:pt idx="3435">
                  <c:v>0.80769230769230704</c:v>
                </c:pt>
                <c:pt idx="3436">
                  <c:v>0.84615384615384603</c:v>
                </c:pt>
                <c:pt idx="3437">
                  <c:v>0.88461538461538403</c:v>
                </c:pt>
                <c:pt idx="3438">
                  <c:v>0.92307692307692302</c:v>
                </c:pt>
                <c:pt idx="3439">
                  <c:v>0.96153846153846101</c:v>
                </c:pt>
                <c:pt idx="3440">
                  <c:v>0</c:v>
                </c:pt>
                <c:pt idx="3441">
                  <c:v>2.5641025641025599E-2</c:v>
                </c:pt>
                <c:pt idx="3442">
                  <c:v>5.1282051282051197E-2</c:v>
                </c:pt>
                <c:pt idx="3443">
                  <c:v>7.69230769230769E-2</c:v>
                </c:pt>
                <c:pt idx="3444">
                  <c:v>0.10256410256410201</c:v>
                </c:pt>
                <c:pt idx="3445">
                  <c:v>0.128205128205128</c:v>
                </c:pt>
                <c:pt idx="3446">
                  <c:v>0.15384615384615299</c:v>
                </c:pt>
                <c:pt idx="3447">
                  <c:v>0.17948717948717899</c:v>
                </c:pt>
                <c:pt idx="3448">
                  <c:v>0.20512820512820501</c:v>
                </c:pt>
                <c:pt idx="3449">
                  <c:v>0.23076923076923</c:v>
                </c:pt>
                <c:pt idx="3450">
                  <c:v>0.256410256410256</c:v>
                </c:pt>
                <c:pt idx="3451">
                  <c:v>0.28205128205128199</c:v>
                </c:pt>
                <c:pt idx="3452">
                  <c:v>0.30769230769230699</c:v>
                </c:pt>
                <c:pt idx="3453">
                  <c:v>0.33333333333333298</c:v>
                </c:pt>
                <c:pt idx="3454">
                  <c:v>0.35897435897435898</c:v>
                </c:pt>
                <c:pt idx="3455">
                  <c:v>0.38461538461538403</c:v>
                </c:pt>
                <c:pt idx="3456">
                  <c:v>0.41025641025641002</c:v>
                </c:pt>
                <c:pt idx="3457">
                  <c:v>0.43589743589743501</c:v>
                </c:pt>
                <c:pt idx="3458">
                  <c:v>0.46153846153846101</c:v>
                </c:pt>
                <c:pt idx="3459">
                  <c:v>0.487179487179487</c:v>
                </c:pt>
                <c:pt idx="3460">
                  <c:v>0.512820512820512</c:v>
                </c:pt>
                <c:pt idx="3461">
                  <c:v>0.53846153846153799</c:v>
                </c:pt>
                <c:pt idx="3462">
                  <c:v>0.56410256410256399</c:v>
                </c:pt>
                <c:pt idx="3463">
                  <c:v>0.58974358974358898</c:v>
                </c:pt>
                <c:pt idx="3464">
                  <c:v>0.61538461538461497</c:v>
                </c:pt>
                <c:pt idx="3465">
                  <c:v>0.64102564102564097</c:v>
                </c:pt>
                <c:pt idx="3466">
                  <c:v>0.66666666666666596</c:v>
                </c:pt>
                <c:pt idx="3467">
                  <c:v>0.69230769230769196</c:v>
                </c:pt>
                <c:pt idx="3468">
                  <c:v>0.71794871794871795</c:v>
                </c:pt>
                <c:pt idx="3469">
                  <c:v>0.74358974358974295</c:v>
                </c:pt>
                <c:pt idx="3470">
                  <c:v>0.76923076923076905</c:v>
                </c:pt>
                <c:pt idx="3471">
                  <c:v>0.79487179487179405</c:v>
                </c:pt>
                <c:pt idx="3472">
                  <c:v>0.82051282051282004</c:v>
                </c:pt>
                <c:pt idx="3473">
                  <c:v>0.84615384615384603</c:v>
                </c:pt>
                <c:pt idx="3474">
                  <c:v>0.87179487179487103</c:v>
                </c:pt>
                <c:pt idx="3475">
                  <c:v>0.89743589743589702</c:v>
                </c:pt>
                <c:pt idx="3476">
                  <c:v>0.92307692307692302</c:v>
                </c:pt>
                <c:pt idx="3477">
                  <c:v>0.94871794871794801</c:v>
                </c:pt>
                <c:pt idx="3478">
                  <c:v>0.97435897435897401</c:v>
                </c:pt>
                <c:pt idx="3479">
                  <c:v>0</c:v>
                </c:pt>
                <c:pt idx="3480">
                  <c:v>1.8867924528301799E-2</c:v>
                </c:pt>
                <c:pt idx="3481">
                  <c:v>3.7735849056603703E-2</c:v>
                </c:pt>
                <c:pt idx="3482">
                  <c:v>5.6603773584905599E-2</c:v>
                </c:pt>
                <c:pt idx="3483">
                  <c:v>7.5471698113207503E-2</c:v>
                </c:pt>
                <c:pt idx="3484">
                  <c:v>9.4339622641509399E-2</c:v>
                </c:pt>
                <c:pt idx="3485">
                  <c:v>0.113207547169811</c:v>
                </c:pt>
                <c:pt idx="3486">
                  <c:v>0.13207547169811301</c:v>
                </c:pt>
                <c:pt idx="3487">
                  <c:v>0.15094339622641501</c:v>
                </c:pt>
                <c:pt idx="3488">
                  <c:v>0.169811320754716</c:v>
                </c:pt>
                <c:pt idx="3489">
                  <c:v>0.18867924528301799</c:v>
                </c:pt>
                <c:pt idx="3490">
                  <c:v>0.20754716981131999</c:v>
                </c:pt>
                <c:pt idx="3491">
                  <c:v>0.22641509433962201</c:v>
                </c:pt>
                <c:pt idx="3492">
                  <c:v>0.245283018867924</c:v>
                </c:pt>
                <c:pt idx="3493">
                  <c:v>0.26415094339622602</c:v>
                </c:pt>
                <c:pt idx="3494">
                  <c:v>0.28301886792452802</c:v>
                </c:pt>
                <c:pt idx="3495">
                  <c:v>0.30188679245283001</c:v>
                </c:pt>
                <c:pt idx="3496">
                  <c:v>0.320754716981132</c:v>
                </c:pt>
                <c:pt idx="3497">
                  <c:v>0.339622641509433</c:v>
                </c:pt>
                <c:pt idx="3498">
                  <c:v>0.35849056603773499</c:v>
                </c:pt>
                <c:pt idx="3499">
                  <c:v>0.37735849056603699</c:v>
                </c:pt>
                <c:pt idx="3500">
                  <c:v>0.39622641509433898</c:v>
                </c:pt>
                <c:pt idx="3501">
                  <c:v>0.41509433962264097</c:v>
                </c:pt>
                <c:pt idx="3502">
                  <c:v>0.43396226415094302</c:v>
                </c:pt>
                <c:pt idx="3503">
                  <c:v>0.45283018867924502</c:v>
                </c:pt>
                <c:pt idx="3504">
                  <c:v>0.47169811320754701</c:v>
                </c:pt>
                <c:pt idx="3505">
                  <c:v>0.490566037735849</c:v>
                </c:pt>
                <c:pt idx="3506">
                  <c:v>0.50943396226415005</c:v>
                </c:pt>
                <c:pt idx="3507">
                  <c:v>0.52830188679245205</c:v>
                </c:pt>
                <c:pt idx="3508">
                  <c:v>0.54716981132075404</c:v>
                </c:pt>
                <c:pt idx="3509">
                  <c:v>0.56603773584905603</c:v>
                </c:pt>
                <c:pt idx="3510">
                  <c:v>0.58490566037735803</c:v>
                </c:pt>
                <c:pt idx="3511">
                  <c:v>0.60377358490566002</c:v>
                </c:pt>
                <c:pt idx="3512">
                  <c:v>0.62264150943396201</c:v>
                </c:pt>
                <c:pt idx="3513">
                  <c:v>0.64150943396226401</c:v>
                </c:pt>
                <c:pt idx="3514">
                  <c:v>0.660377358490566</c:v>
                </c:pt>
                <c:pt idx="3515">
                  <c:v>0.679245283018867</c:v>
                </c:pt>
                <c:pt idx="3516">
                  <c:v>0.69811320754716899</c:v>
                </c:pt>
                <c:pt idx="3517">
                  <c:v>0.71698113207547098</c:v>
                </c:pt>
                <c:pt idx="3518">
                  <c:v>0.73584905660377298</c:v>
                </c:pt>
                <c:pt idx="3519">
                  <c:v>0.75471698113207497</c:v>
                </c:pt>
                <c:pt idx="3520">
                  <c:v>0.77358490566037696</c:v>
                </c:pt>
                <c:pt idx="3521">
                  <c:v>0.79245283018867896</c:v>
                </c:pt>
                <c:pt idx="3522">
                  <c:v>0.81132075471698095</c:v>
                </c:pt>
                <c:pt idx="3523">
                  <c:v>0.83018867924528295</c:v>
                </c:pt>
                <c:pt idx="3524">
                  <c:v>0.84905660377358405</c:v>
                </c:pt>
                <c:pt idx="3525">
                  <c:v>0.86792452830188604</c:v>
                </c:pt>
                <c:pt idx="3526">
                  <c:v>0.88679245283018804</c:v>
                </c:pt>
                <c:pt idx="3527">
                  <c:v>0.90566037735849003</c:v>
                </c:pt>
                <c:pt idx="3528">
                  <c:v>0.92452830188679203</c:v>
                </c:pt>
                <c:pt idx="3529">
                  <c:v>0.94339622641509402</c:v>
                </c:pt>
                <c:pt idx="3530">
                  <c:v>0.96226415094339601</c:v>
                </c:pt>
                <c:pt idx="3531">
                  <c:v>0.98113207547169801</c:v>
                </c:pt>
                <c:pt idx="3532">
                  <c:v>0</c:v>
                </c:pt>
                <c:pt idx="3533">
                  <c:v>8.2644628099173504E-3</c:v>
                </c:pt>
                <c:pt idx="3534">
                  <c:v>1.6528925619834701E-2</c:v>
                </c:pt>
                <c:pt idx="3535">
                  <c:v>2.4793388429752001E-2</c:v>
                </c:pt>
                <c:pt idx="3536">
                  <c:v>3.3057851239669402E-2</c:v>
                </c:pt>
                <c:pt idx="3537">
                  <c:v>4.1322314049586702E-2</c:v>
                </c:pt>
                <c:pt idx="3538">
                  <c:v>4.9586776859504099E-2</c:v>
                </c:pt>
                <c:pt idx="3539">
                  <c:v>5.7851239669421399E-2</c:v>
                </c:pt>
                <c:pt idx="3540">
                  <c:v>6.6115702479338803E-2</c:v>
                </c:pt>
                <c:pt idx="3541">
                  <c:v>7.43801652892562E-2</c:v>
                </c:pt>
                <c:pt idx="3542">
                  <c:v>8.2644628099173501E-2</c:v>
                </c:pt>
                <c:pt idx="3543">
                  <c:v>9.0909090909090898E-2</c:v>
                </c:pt>
                <c:pt idx="3544">
                  <c:v>9.9173553719008198E-2</c:v>
                </c:pt>
                <c:pt idx="3545">
                  <c:v>0.107438016528925</c:v>
                </c:pt>
                <c:pt idx="3546">
                  <c:v>0.11570247933884199</c:v>
                </c:pt>
                <c:pt idx="3547">
                  <c:v>0.12396694214876</c:v>
                </c:pt>
                <c:pt idx="3548">
                  <c:v>0.132231404958677</c:v>
                </c:pt>
                <c:pt idx="3549">
                  <c:v>0.14049586776859499</c:v>
                </c:pt>
                <c:pt idx="3550">
                  <c:v>0.14876033057851201</c:v>
                </c:pt>
                <c:pt idx="3551">
                  <c:v>0.15702479338842901</c:v>
                </c:pt>
                <c:pt idx="3552">
                  <c:v>0.165289256198347</c:v>
                </c:pt>
                <c:pt idx="3553">
                  <c:v>0.173553719008264</c:v>
                </c:pt>
                <c:pt idx="3554">
                  <c:v>0.18181818181818099</c:v>
                </c:pt>
                <c:pt idx="3555">
                  <c:v>0.19008264462809901</c:v>
                </c:pt>
                <c:pt idx="3556">
                  <c:v>0.19834710743801601</c:v>
                </c:pt>
                <c:pt idx="3557">
                  <c:v>0.206611570247933</c:v>
                </c:pt>
                <c:pt idx="3558">
                  <c:v>0.214876033057851</c:v>
                </c:pt>
                <c:pt idx="3559">
                  <c:v>0.22314049586776799</c:v>
                </c:pt>
                <c:pt idx="3560">
                  <c:v>0.23140495867768501</c:v>
                </c:pt>
                <c:pt idx="3561">
                  <c:v>0.23966942148760301</c:v>
                </c:pt>
                <c:pt idx="3562">
                  <c:v>0.24793388429752</c:v>
                </c:pt>
                <c:pt idx="3563">
                  <c:v>0.256198347107438</c:v>
                </c:pt>
                <c:pt idx="3564">
                  <c:v>0.26446280991735499</c:v>
                </c:pt>
                <c:pt idx="3565">
                  <c:v>0.27272727272727199</c:v>
                </c:pt>
                <c:pt idx="3566">
                  <c:v>0.28099173553718998</c:v>
                </c:pt>
                <c:pt idx="3567">
                  <c:v>0.28925619834710697</c:v>
                </c:pt>
                <c:pt idx="3568">
                  <c:v>0.29752066115702402</c:v>
                </c:pt>
                <c:pt idx="3569">
                  <c:v>0.30578512396694202</c:v>
                </c:pt>
                <c:pt idx="3570">
                  <c:v>0.31404958677685901</c:v>
                </c:pt>
                <c:pt idx="3571">
                  <c:v>0.32231404958677601</c:v>
                </c:pt>
                <c:pt idx="3572">
                  <c:v>0.330578512396694</c:v>
                </c:pt>
                <c:pt idx="3573">
                  <c:v>0.338842975206611</c:v>
                </c:pt>
                <c:pt idx="3574">
                  <c:v>0.34710743801652799</c:v>
                </c:pt>
                <c:pt idx="3575">
                  <c:v>0.35537190082644599</c:v>
                </c:pt>
                <c:pt idx="3576">
                  <c:v>0.36363636363636298</c:v>
                </c:pt>
                <c:pt idx="3577">
                  <c:v>0.37190082644628097</c:v>
                </c:pt>
                <c:pt idx="3578">
                  <c:v>0.38016528925619802</c:v>
                </c:pt>
                <c:pt idx="3579">
                  <c:v>0.38842975206611502</c:v>
                </c:pt>
                <c:pt idx="3580">
                  <c:v>0.39669421487603301</c:v>
                </c:pt>
                <c:pt idx="3581">
                  <c:v>0.40495867768595001</c:v>
                </c:pt>
                <c:pt idx="3582">
                  <c:v>0.413223140495867</c:v>
                </c:pt>
                <c:pt idx="3583">
                  <c:v>0.421487603305785</c:v>
                </c:pt>
                <c:pt idx="3584">
                  <c:v>0.42975206611570199</c:v>
                </c:pt>
                <c:pt idx="3585">
                  <c:v>0.43801652892561899</c:v>
                </c:pt>
                <c:pt idx="3586">
                  <c:v>0.44628099173553698</c:v>
                </c:pt>
                <c:pt idx="3587">
                  <c:v>0.45454545454545398</c:v>
                </c:pt>
                <c:pt idx="3588">
                  <c:v>0.46280991735537103</c:v>
                </c:pt>
                <c:pt idx="3589">
                  <c:v>0.47107438016528902</c:v>
                </c:pt>
                <c:pt idx="3590">
                  <c:v>0.47933884297520601</c:v>
                </c:pt>
                <c:pt idx="3591">
                  <c:v>0.48760330578512301</c:v>
                </c:pt>
                <c:pt idx="3592">
                  <c:v>0.495867768595041</c:v>
                </c:pt>
                <c:pt idx="3593">
                  <c:v>0.504132231404958</c:v>
                </c:pt>
                <c:pt idx="3594">
                  <c:v>0.51239669421487599</c:v>
                </c:pt>
                <c:pt idx="3595">
                  <c:v>0.52066115702479299</c:v>
                </c:pt>
                <c:pt idx="3596">
                  <c:v>0.52892561983470998</c:v>
                </c:pt>
                <c:pt idx="3597">
                  <c:v>0.53719008264462798</c:v>
                </c:pt>
                <c:pt idx="3598">
                  <c:v>0.54545454545454497</c:v>
                </c:pt>
                <c:pt idx="3599">
                  <c:v>0.55371900826446196</c:v>
                </c:pt>
                <c:pt idx="3600">
                  <c:v>0.56198347107437996</c:v>
                </c:pt>
                <c:pt idx="3601">
                  <c:v>0.57024793388429695</c:v>
                </c:pt>
                <c:pt idx="3602">
                  <c:v>0.57851239669421395</c:v>
                </c:pt>
                <c:pt idx="3603">
                  <c:v>0.58677685950413205</c:v>
                </c:pt>
                <c:pt idx="3604">
                  <c:v>0.59504132231404905</c:v>
                </c:pt>
                <c:pt idx="3605">
                  <c:v>0.60330578512396604</c:v>
                </c:pt>
                <c:pt idx="3606">
                  <c:v>0.61157024793388404</c:v>
                </c:pt>
                <c:pt idx="3607">
                  <c:v>0.61983471074380103</c:v>
                </c:pt>
                <c:pt idx="3608">
                  <c:v>0.62809917355371903</c:v>
                </c:pt>
                <c:pt idx="3609">
                  <c:v>0.63636363636363602</c:v>
                </c:pt>
                <c:pt idx="3610">
                  <c:v>0.64462809917355302</c:v>
                </c:pt>
                <c:pt idx="3611">
                  <c:v>0.65289256198347101</c:v>
                </c:pt>
                <c:pt idx="3612">
                  <c:v>0.661157024793388</c:v>
                </c:pt>
                <c:pt idx="3613">
                  <c:v>0.669421487603305</c:v>
                </c:pt>
                <c:pt idx="3614">
                  <c:v>0.67768595041322299</c:v>
                </c:pt>
                <c:pt idx="3615">
                  <c:v>0.68595041322313999</c:v>
                </c:pt>
                <c:pt idx="3616">
                  <c:v>0.69421487603305698</c:v>
                </c:pt>
                <c:pt idx="3617">
                  <c:v>0.70247933884297498</c:v>
                </c:pt>
                <c:pt idx="3618">
                  <c:v>0.71074380165289197</c:v>
                </c:pt>
                <c:pt idx="3619">
                  <c:v>0.71900826446280997</c:v>
                </c:pt>
                <c:pt idx="3620">
                  <c:v>0.72727272727272696</c:v>
                </c:pt>
                <c:pt idx="3621">
                  <c:v>0.73553719008264395</c:v>
                </c:pt>
                <c:pt idx="3622">
                  <c:v>0.74380165289256195</c:v>
                </c:pt>
                <c:pt idx="3623">
                  <c:v>0.75206611570247905</c:v>
                </c:pt>
                <c:pt idx="3624">
                  <c:v>0.76033057851239605</c:v>
                </c:pt>
                <c:pt idx="3625">
                  <c:v>0.76859504132231404</c:v>
                </c:pt>
                <c:pt idx="3626">
                  <c:v>0.77685950413223104</c:v>
                </c:pt>
                <c:pt idx="3627">
                  <c:v>0.78512396694214803</c:v>
                </c:pt>
                <c:pt idx="3628">
                  <c:v>0.79338842975206603</c:v>
                </c:pt>
                <c:pt idx="3629">
                  <c:v>0.80165289256198302</c:v>
                </c:pt>
                <c:pt idx="3630">
                  <c:v>0.80991735537190002</c:v>
                </c:pt>
                <c:pt idx="3631">
                  <c:v>0.81818181818181801</c:v>
                </c:pt>
                <c:pt idx="3632">
                  <c:v>0.82644628099173501</c:v>
                </c:pt>
                <c:pt idx="3633">
                  <c:v>0.834710743801652</c:v>
                </c:pt>
                <c:pt idx="3634">
                  <c:v>0.84297520661156999</c:v>
                </c:pt>
                <c:pt idx="3635">
                  <c:v>0.85123966942148699</c:v>
                </c:pt>
                <c:pt idx="3636">
                  <c:v>0.85950413223140498</c:v>
                </c:pt>
                <c:pt idx="3637">
                  <c:v>0.86776859504132198</c:v>
                </c:pt>
                <c:pt idx="3638">
                  <c:v>0.87603305785123897</c:v>
                </c:pt>
                <c:pt idx="3639">
                  <c:v>0.88429752066115697</c:v>
                </c:pt>
                <c:pt idx="3640">
                  <c:v>0.89256198347107396</c:v>
                </c:pt>
                <c:pt idx="3641">
                  <c:v>0.90082644628099096</c:v>
                </c:pt>
                <c:pt idx="3642">
                  <c:v>0.90909090909090895</c:v>
                </c:pt>
                <c:pt idx="3643">
                  <c:v>0.91735537190082606</c:v>
                </c:pt>
                <c:pt idx="3644">
                  <c:v>0.92561983471074305</c:v>
                </c:pt>
                <c:pt idx="3645">
                  <c:v>0.93388429752066104</c:v>
                </c:pt>
                <c:pt idx="3646">
                  <c:v>0.94214876033057804</c:v>
                </c:pt>
                <c:pt idx="3647">
                  <c:v>0.95041322314049503</c:v>
                </c:pt>
                <c:pt idx="3648">
                  <c:v>0.95867768595041303</c:v>
                </c:pt>
                <c:pt idx="3649">
                  <c:v>0.96694214876033002</c:v>
                </c:pt>
                <c:pt idx="3650">
                  <c:v>0.97520661157024702</c:v>
                </c:pt>
                <c:pt idx="3651">
                  <c:v>0.98347107438016501</c:v>
                </c:pt>
                <c:pt idx="3652">
                  <c:v>0.99173553719008201</c:v>
                </c:pt>
                <c:pt idx="3653">
                  <c:v>0</c:v>
                </c:pt>
                <c:pt idx="3654">
                  <c:v>1.6129032258064498E-2</c:v>
                </c:pt>
                <c:pt idx="3655">
                  <c:v>3.2258064516128997E-2</c:v>
                </c:pt>
                <c:pt idx="3656">
                  <c:v>4.8387096774193498E-2</c:v>
                </c:pt>
                <c:pt idx="3657">
                  <c:v>6.4516129032257993E-2</c:v>
                </c:pt>
                <c:pt idx="3658">
                  <c:v>8.0645161290322495E-2</c:v>
                </c:pt>
                <c:pt idx="3659">
                  <c:v>9.6774193548387094E-2</c:v>
                </c:pt>
                <c:pt idx="3660">
                  <c:v>0.112903225806451</c:v>
                </c:pt>
                <c:pt idx="3661">
                  <c:v>0.12903225806451599</c:v>
                </c:pt>
                <c:pt idx="3662">
                  <c:v>0.14516129032257999</c:v>
                </c:pt>
                <c:pt idx="3663">
                  <c:v>0.16129032258064499</c:v>
                </c:pt>
                <c:pt idx="3664">
                  <c:v>0.17741935483870899</c:v>
                </c:pt>
                <c:pt idx="3665">
                  <c:v>0.19354838709677399</c:v>
                </c:pt>
                <c:pt idx="3666">
                  <c:v>0.209677419354838</c:v>
                </c:pt>
                <c:pt idx="3667">
                  <c:v>0.225806451612903</c:v>
                </c:pt>
                <c:pt idx="3668">
                  <c:v>0.241935483870967</c:v>
                </c:pt>
                <c:pt idx="3669">
                  <c:v>0.25806451612903197</c:v>
                </c:pt>
                <c:pt idx="3670">
                  <c:v>0.27419354838709598</c:v>
                </c:pt>
                <c:pt idx="3671">
                  <c:v>0.29032258064516098</c:v>
                </c:pt>
                <c:pt idx="3672">
                  <c:v>0.30645161290322498</c:v>
                </c:pt>
                <c:pt idx="3673">
                  <c:v>0.32258064516128998</c:v>
                </c:pt>
                <c:pt idx="3674">
                  <c:v>0.33870967741935398</c:v>
                </c:pt>
                <c:pt idx="3675">
                  <c:v>0.35483870967741898</c:v>
                </c:pt>
                <c:pt idx="3676">
                  <c:v>0.37096774193548299</c:v>
                </c:pt>
                <c:pt idx="3677">
                  <c:v>0.38709677419354799</c:v>
                </c:pt>
                <c:pt idx="3678">
                  <c:v>0.40322580645161199</c:v>
                </c:pt>
                <c:pt idx="3679">
                  <c:v>0.41935483870967699</c:v>
                </c:pt>
                <c:pt idx="3680">
                  <c:v>0.43548387096774099</c:v>
                </c:pt>
                <c:pt idx="3681">
                  <c:v>0.45161290322580599</c:v>
                </c:pt>
                <c:pt idx="3682">
                  <c:v>0.46774193548387</c:v>
                </c:pt>
                <c:pt idx="3683">
                  <c:v>0.483870967741935</c:v>
                </c:pt>
                <c:pt idx="3684">
                  <c:v>0.5</c:v>
                </c:pt>
                <c:pt idx="3685">
                  <c:v>0.51612903225806395</c:v>
                </c:pt>
                <c:pt idx="3686">
                  <c:v>0.532258064516129</c:v>
                </c:pt>
                <c:pt idx="3687">
                  <c:v>0.54838709677419295</c:v>
                </c:pt>
                <c:pt idx="3688">
                  <c:v>0.56451612903225801</c:v>
                </c:pt>
                <c:pt idx="3689">
                  <c:v>0.58064516129032195</c:v>
                </c:pt>
                <c:pt idx="3690">
                  <c:v>0.59677419354838701</c:v>
                </c:pt>
                <c:pt idx="3691">
                  <c:v>0.61290322580645096</c:v>
                </c:pt>
                <c:pt idx="3692">
                  <c:v>0.62903225806451601</c:v>
                </c:pt>
                <c:pt idx="3693">
                  <c:v>0.64516129032257996</c:v>
                </c:pt>
                <c:pt idx="3694">
                  <c:v>0.66129032258064502</c:v>
                </c:pt>
                <c:pt idx="3695">
                  <c:v>0.67741935483870896</c:v>
                </c:pt>
                <c:pt idx="3696">
                  <c:v>0.69354838709677402</c:v>
                </c:pt>
                <c:pt idx="3697">
                  <c:v>0.70967741935483797</c:v>
                </c:pt>
                <c:pt idx="3698">
                  <c:v>0.72580645161290303</c:v>
                </c:pt>
                <c:pt idx="3699">
                  <c:v>0.74193548387096697</c:v>
                </c:pt>
                <c:pt idx="3700">
                  <c:v>0.75806451612903203</c:v>
                </c:pt>
                <c:pt idx="3701">
                  <c:v>0.77419354838709598</c:v>
                </c:pt>
                <c:pt idx="3702">
                  <c:v>0.79032258064516103</c:v>
                </c:pt>
                <c:pt idx="3703">
                  <c:v>0.80645161290322498</c:v>
                </c:pt>
                <c:pt idx="3704">
                  <c:v>0.82258064516129004</c:v>
                </c:pt>
                <c:pt idx="3705">
                  <c:v>0.83870967741935398</c:v>
                </c:pt>
                <c:pt idx="3706">
                  <c:v>0.85483870967741904</c:v>
                </c:pt>
                <c:pt idx="3707">
                  <c:v>0.87096774193548299</c:v>
                </c:pt>
                <c:pt idx="3708">
                  <c:v>0.88709677419354804</c:v>
                </c:pt>
                <c:pt idx="3709">
                  <c:v>0.90322580645161199</c:v>
                </c:pt>
                <c:pt idx="3710">
                  <c:v>0.91935483870967705</c:v>
                </c:pt>
                <c:pt idx="3711">
                  <c:v>0.93548387096774099</c:v>
                </c:pt>
                <c:pt idx="3712">
                  <c:v>0.95161290322580605</c:v>
                </c:pt>
                <c:pt idx="3713">
                  <c:v>0.967741935483871</c:v>
                </c:pt>
                <c:pt idx="3714">
                  <c:v>0.98387096774193505</c:v>
                </c:pt>
                <c:pt idx="3715">
                  <c:v>0</c:v>
                </c:pt>
                <c:pt idx="3716">
                  <c:v>5.7142857142857099E-3</c:v>
                </c:pt>
                <c:pt idx="3717">
                  <c:v>1.1428571428571401E-2</c:v>
                </c:pt>
                <c:pt idx="3718">
                  <c:v>1.7142857142857099E-2</c:v>
                </c:pt>
                <c:pt idx="3719">
                  <c:v>2.2857142857142802E-2</c:v>
                </c:pt>
                <c:pt idx="3720">
                  <c:v>2.8571428571428501E-2</c:v>
                </c:pt>
                <c:pt idx="3721">
                  <c:v>3.4285714285714197E-2</c:v>
                </c:pt>
                <c:pt idx="3722">
                  <c:v>0.04</c:v>
                </c:pt>
                <c:pt idx="3723">
                  <c:v>4.57142857142857E-2</c:v>
                </c:pt>
                <c:pt idx="3724">
                  <c:v>5.14285714285714E-2</c:v>
                </c:pt>
                <c:pt idx="3725">
                  <c:v>5.7142857142857099E-2</c:v>
                </c:pt>
                <c:pt idx="3726">
                  <c:v>6.2857142857142806E-2</c:v>
                </c:pt>
                <c:pt idx="3727">
                  <c:v>6.8571428571428505E-2</c:v>
                </c:pt>
                <c:pt idx="3728">
                  <c:v>7.4285714285714205E-2</c:v>
                </c:pt>
                <c:pt idx="3729">
                  <c:v>0.08</c:v>
                </c:pt>
                <c:pt idx="3730">
                  <c:v>8.5714285714285701E-2</c:v>
                </c:pt>
                <c:pt idx="3731">
                  <c:v>9.1428571428571401E-2</c:v>
                </c:pt>
                <c:pt idx="3732">
                  <c:v>9.71428571428571E-2</c:v>
                </c:pt>
                <c:pt idx="3733">
                  <c:v>0.10285714285714199</c:v>
                </c:pt>
                <c:pt idx="3734">
                  <c:v>0.108571428571428</c:v>
                </c:pt>
                <c:pt idx="3735">
                  <c:v>0.114285714285714</c:v>
                </c:pt>
                <c:pt idx="3736">
                  <c:v>0.12</c:v>
                </c:pt>
                <c:pt idx="3737">
                  <c:v>0.125714285714285</c:v>
                </c:pt>
                <c:pt idx="3738">
                  <c:v>0.13142857142857101</c:v>
                </c:pt>
                <c:pt idx="3739">
                  <c:v>0.13714285714285701</c:v>
                </c:pt>
                <c:pt idx="3740">
                  <c:v>0.14285714285714199</c:v>
                </c:pt>
                <c:pt idx="3741">
                  <c:v>0.14857142857142799</c:v>
                </c:pt>
                <c:pt idx="3742">
                  <c:v>0.154285714285714</c:v>
                </c:pt>
                <c:pt idx="3743">
                  <c:v>0.16</c:v>
                </c:pt>
                <c:pt idx="3744">
                  <c:v>0.16571428571428501</c:v>
                </c:pt>
                <c:pt idx="3745">
                  <c:v>0.17142857142857101</c:v>
                </c:pt>
                <c:pt idx="3746">
                  <c:v>0.17714285714285699</c:v>
                </c:pt>
                <c:pt idx="3747">
                  <c:v>0.182857142857142</c:v>
                </c:pt>
                <c:pt idx="3748">
                  <c:v>0.188571428571428</c:v>
                </c:pt>
                <c:pt idx="3749">
                  <c:v>0.19428571428571401</c:v>
                </c:pt>
                <c:pt idx="3750">
                  <c:v>0.2</c:v>
                </c:pt>
                <c:pt idx="3751">
                  <c:v>0.20571428571428499</c:v>
                </c:pt>
                <c:pt idx="3752">
                  <c:v>0.21142857142857099</c:v>
                </c:pt>
                <c:pt idx="3753">
                  <c:v>0.217142857142857</c:v>
                </c:pt>
                <c:pt idx="3754">
                  <c:v>0.222857142857142</c:v>
                </c:pt>
                <c:pt idx="3755">
                  <c:v>0.22857142857142801</c:v>
                </c:pt>
                <c:pt idx="3756">
                  <c:v>0.23428571428571399</c:v>
                </c:pt>
                <c:pt idx="3757">
                  <c:v>0.24</c:v>
                </c:pt>
                <c:pt idx="3758">
                  <c:v>0.245714285714285</c:v>
                </c:pt>
                <c:pt idx="3759">
                  <c:v>0.251428571428571</c:v>
                </c:pt>
                <c:pt idx="3760">
                  <c:v>0.25714285714285701</c:v>
                </c:pt>
                <c:pt idx="3761">
                  <c:v>0.26285714285714201</c:v>
                </c:pt>
                <c:pt idx="3762">
                  <c:v>0.26857142857142802</c:v>
                </c:pt>
                <c:pt idx="3763">
                  <c:v>0.27428571428571402</c:v>
                </c:pt>
                <c:pt idx="3764">
                  <c:v>0.28000000000000003</c:v>
                </c:pt>
                <c:pt idx="3765">
                  <c:v>0.28571428571428498</c:v>
                </c:pt>
                <c:pt idx="3766">
                  <c:v>0.29142857142857098</c:v>
                </c:pt>
                <c:pt idx="3767">
                  <c:v>0.29714285714285699</c:v>
                </c:pt>
                <c:pt idx="3768">
                  <c:v>0.30285714285714199</c:v>
                </c:pt>
                <c:pt idx="3769">
                  <c:v>0.308571428571428</c:v>
                </c:pt>
                <c:pt idx="3770">
                  <c:v>0.314285714285714</c:v>
                </c:pt>
                <c:pt idx="3771">
                  <c:v>0.32</c:v>
                </c:pt>
                <c:pt idx="3772">
                  <c:v>0.32571428571428501</c:v>
                </c:pt>
                <c:pt idx="3773">
                  <c:v>0.33142857142857102</c:v>
                </c:pt>
                <c:pt idx="3774">
                  <c:v>0.33714285714285702</c:v>
                </c:pt>
                <c:pt idx="3775">
                  <c:v>0.34285714285714203</c:v>
                </c:pt>
                <c:pt idx="3776">
                  <c:v>0.34857142857142798</c:v>
                </c:pt>
                <c:pt idx="3777">
                  <c:v>0.35428571428571398</c:v>
                </c:pt>
                <c:pt idx="3778">
                  <c:v>0.36</c:v>
                </c:pt>
                <c:pt idx="3779">
                  <c:v>0.36571428571428499</c:v>
                </c:pt>
                <c:pt idx="3780">
                  <c:v>0.371428571428571</c:v>
                </c:pt>
                <c:pt idx="3781">
                  <c:v>0.377142857142857</c:v>
                </c:pt>
                <c:pt idx="3782">
                  <c:v>0.38285714285714201</c:v>
                </c:pt>
                <c:pt idx="3783">
                  <c:v>0.38857142857142801</c:v>
                </c:pt>
                <c:pt idx="3784">
                  <c:v>0.39428571428571402</c:v>
                </c:pt>
                <c:pt idx="3785">
                  <c:v>0.4</c:v>
                </c:pt>
                <c:pt idx="3786">
                  <c:v>0.40571428571428497</c:v>
                </c:pt>
                <c:pt idx="3787">
                  <c:v>0.41142857142857098</c:v>
                </c:pt>
                <c:pt idx="3788">
                  <c:v>0.41714285714285698</c:v>
                </c:pt>
                <c:pt idx="3789">
                  <c:v>0.42285714285714199</c:v>
                </c:pt>
                <c:pt idx="3790">
                  <c:v>0.42857142857142799</c:v>
                </c:pt>
                <c:pt idx="3791">
                  <c:v>0.434285714285714</c:v>
                </c:pt>
                <c:pt idx="3792">
                  <c:v>0.44</c:v>
                </c:pt>
                <c:pt idx="3793">
                  <c:v>0.44571428571428501</c:v>
                </c:pt>
                <c:pt idx="3794">
                  <c:v>0.45142857142857101</c:v>
                </c:pt>
                <c:pt idx="3795">
                  <c:v>0.45714285714285702</c:v>
                </c:pt>
                <c:pt idx="3796">
                  <c:v>0.46285714285714202</c:v>
                </c:pt>
                <c:pt idx="3797">
                  <c:v>0.46857142857142797</c:v>
                </c:pt>
                <c:pt idx="3798">
                  <c:v>0.47428571428571398</c:v>
                </c:pt>
                <c:pt idx="3799">
                  <c:v>0.48</c:v>
                </c:pt>
                <c:pt idx="3800">
                  <c:v>0.48571428571428499</c:v>
                </c:pt>
                <c:pt idx="3801">
                  <c:v>0.49142857142857099</c:v>
                </c:pt>
                <c:pt idx="3802">
                  <c:v>0.497142857142857</c:v>
                </c:pt>
                <c:pt idx="3803">
                  <c:v>0.502857142857142</c:v>
                </c:pt>
                <c:pt idx="3804">
                  <c:v>0.50857142857142801</c:v>
                </c:pt>
                <c:pt idx="3805">
                  <c:v>0.51428571428571401</c:v>
                </c:pt>
                <c:pt idx="3806">
                  <c:v>0.52</c:v>
                </c:pt>
                <c:pt idx="3807">
                  <c:v>0.52571428571428502</c:v>
                </c:pt>
                <c:pt idx="3808">
                  <c:v>0.53142857142857103</c:v>
                </c:pt>
                <c:pt idx="3809">
                  <c:v>0.53714285714285703</c:v>
                </c:pt>
                <c:pt idx="3810">
                  <c:v>0.54285714285714204</c:v>
                </c:pt>
                <c:pt idx="3811">
                  <c:v>0.54857142857142804</c:v>
                </c:pt>
                <c:pt idx="3812">
                  <c:v>0.55428571428571405</c:v>
                </c:pt>
                <c:pt idx="3813">
                  <c:v>0.56000000000000005</c:v>
                </c:pt>
                <c:pt idx="3814">
                  <c:v>0.56571428571428495</c:v>
                </c:pt>
                <c:pt idx="3815">
                  <c:v>0.57142857142857095</c:v>
                </c:pt>
                <c:pt idx="3816">
                  <c:v>0.57714285714285696</c:v>
                </c:pt>
                <c:pt idx="3817">
                  <c:v>0.58285714285714196</c:v>
                </c:pt>
                <c:pt idx="3818">
                  <c:v>0.58857142857142797</c:v>
                </c:pt>
                <c:pt idx="3819">
                  <c:v>0.59428571428571397</c:v>
                </c:pt>
                <c:pt idx="3820">
                  <c:v>0.6</c:v>
                </c:pt>
                <c:pt idx="3821">
                  <c:v>0.60571428571428498</c:v>
                </c:pt>
                <c:pt idx="3822">
                  <c:v>0.61142857142857099</c:v>
                </c:pt>
                <c:pt idx="3823">
                  <c:v>0.61714285714285699</c:v>
                </c:pt>
                <c:pt idx="3824">
                  <c:v>0.622857142857142</c:v>
                </c:pt>
                <c:pt idx="3825">
                  <c:v>0.628571428571428</c:v>
                </c:pt>
                <c:pt idx="3826">
                  <c:v>0.63428571428571401</c:v>
                </c:pt>
                <c:pt idx="3827">
                  <c:v>0.64</c:v>
                </c:pt>
                <c:pt idx="3828">
                  <c:v>0.64571428571428502</c:v>
                </c:pt>
                <c:pt idx="3829">
                  <c:v>0.65142857142857102</c:v>
                </c:pt>
                <c:pt idx="3830">
                  <c:v>0.65714285714285703</c:v>
                </c:pt>
                <c:pt idx="3831">
                  <c:v>0.66285714285714203</c:v>
                </c:pt>
                <c:pt idx="3832">
                  <c:v>0.66857142857142804</c:v>
                </c:pt>
                <c:pt idx="3833">
                  <c:v>0.67428571428571404</c:v>
                </c:pt>
                <c:pt idx="3834">
                  <c:v>0.68</c:v>
                </c:pt>
                <c:pt idx="3835">
                  <c:v>0.68571428571428505</c:v>
                </c:pt>
                <c:pt idx="3836">
                  <c:v>0.69142857142857095</c:v>
                </c:pt>
                <c:pt idx="3837">
                  <c:v>0.69714285714285695</c:v>
                </c:pt>
                <c:pt idx="3838">
                  <c:v>0.70285714285714196</c:v>
                </c:pt>
                <c:pt idx="3839">
                  <c:v>0.70857142857142796</c:v>
                </c:pt>
                <c:pt idx="3840">
                  <c:v>0.71428571428571397</c:v>
                </c:pt>
                <c:pt idx="3841">
                  <c:v>0.72</c:v>
                </c:pt>
                <c:pt idx="3842">
                  <c:v>0.72571428571428498</c:v>
                </c:pt>
                <c:pt idx="3843">
                  <c:v>0.73142857142857098</c:v>
                </c:pt>
                <c:pt idx="3844">
                  <c:v>0.73714285714285699</c:v>
                </c:pt>
                <c:pt idx="3845">
                  <c:v>0.74285714285714199</c:v>
                </c:pt>
                <c:pt idx="3846">
                  <c:v>0.748571428571428</c:v>
                </c:pt>
                <c:pt idx="3847">
                  <c:v>0.754285714285714</c:v>
                </c:pt>
                <c:pt idx="3848">
                  <c:v>0.76</c:v>
                </c:pt>
                <c:pt idx="3849">
                  <c:v>0.76571428571428501</c:v>
                </c:pt>
                <c:pt idx="3850">
                  <c:v>0.77142857142857102</c:v>
                </c:pt>
                <c:pt idx="3851">
                  <c:v>0.77714285714285702</c:v>
                </c:pt>
                <c:pt idx="3852">
                  <c:v>0.78285714285714203</c:v>
                </c:pt>
                <c:pt idx="3853">
                  <c:v>0.78857142857142803</c:v>
                </c:pt>
                <c:pt idx="3854">
                  <c:v>0.79428571428571404</c:v>
                </c:pt>
                <c:pt idx="3855">
                  <c:v>0.8</c:v>
                </c:pt>
                <c:pt idx="3856">
                  <c:v>0.80571428571428505</c:v>
                </c:pt>
                <c:pt idx="3857">
                  <c:v>0.81142857142857105</c:v>
                </c:pt>
                <c:pt idx="3858">
                  <c:v>0.81714285714285695</c:v>
                </c:pt>
                <c:pt idx="3859">
                  <c:v>0.82285714285714195</c:v>
                </c:pt>
                <c:pt idx="3860">
                  <c:v>0.82857142857142796</c:v>
                </c:pt>
                <c:pt idx="3861">
                  <c:v>0.83428571428571396</c:v>
                </c:pt>
                <c:pt idx="3862">
                  <c:v>0.84</c:v>
                </c:pt>
                <c:pt idx="3863">
                  <c:v>0.84571428571428497</c:v>
                </c:pt>
                <c:pt idx="3864">
                  <c:v>0.85142857142857098</c:v>
                </c:pt>
                <c:pt idx="3865">
                  <c:v>0.85714285714285698</c:v>
                </c:pt>
                <c:pt idx="3866">
                  <c:v>0.86285714285714199</c:v>
                </c:pt>
                <c:pt idx="3867">
                  <c:v>0.86857142857142799</c:v>
                </c:pt>
                <c:pt idx="3868">
                  <c:v>0.874285714285714</c:v>
                </c:pt>
                <c:pt idx="3869">
                  <c:v>0.88</c:v>
                </c:pt>
                <c:pt idx="3870">
                  <c:v>0.88571428571428501</c:v>
                </c:pt>
                <c:pt idx="3871">
                  <c:v>0.89142857142857101</c:v>
                </c:pt>
                <c:pt idx="3872">
                  <c:v>0.89714285714285702</c:v>
                </c:pt>
                <c:pt idx="3873">
                  <c:v>0.90285714285714203</c:v>
                </c:pt>
                <c:pt idx="3874">
                  <c:v>0.90857142857142803</c:v>
                </c:pt>
                <c:pt idx="3875">
                  <c:v>0.91428571428571404</c:v>
                </c:pt>
                <c:pt idx="3876">
                  <c:v>0.92</c:v>
                </c:pt>
                <c:pt idx="3877">
                  <c:v>0.92571428571428505</c:v>
                </c:pt>
                <c:pt idx="3878">
                  <c:v>0.93142857142857105</c:v>
                </c:pt>
                <c:pt idx="3879">
                  <c:v>0.93714285714285706</c:v>
                </c:pt>
                <c:pt idx="3880">
                  <c:v>0.94285714285714195</c:v>
                </c:pt>
                <c:pt idx="3881">
                  <c:v>0.94857142857142795</c:v>
                </c:pt>
                <c:pt idx="3882">
                  <c:v>0.95428571428571396</c:v>
                </c:pt>
                <c:pt idx="3883">
                  <c:v>0.96</c:v>
                </c:pt>
                <c:pt idx="3884">
                  <c:v>0.96571428571428497</c:v>
                </c:pt>
                <c:pt idx="3885">
                  <c:v>0.97142857142857097</c:v>
                </c:pt>
                <c:pt idx="3886">
                  <c:v>0.97714285714285698</c:v>
                </c:pt>
                <c:pt idx="3887">
                  <c:v>0.98285714285714199</c:v>
                </c:pt>
                <c:pt idx="3888">
                  <c:v>0.98857142857142799</c:v>
                </c:pt>
                <c:pt idx="3889">
                  <c:v>0.994285714285714</c:v>
                </c:pt>
                <c:pt idx="3890">
                  <c:v>0</c:v>
                </c:pt>
                <c:pt idx="3891">
                  <c:v>0.33333333333333298</c:v>
                </c:pt>
                <c:pt idx="3892">
                  <c:v>0.66666666666666596</c:v>
                </c:pt>
                <c:pt idx="3893">
                  <c:v>0</c:v>
                </c:pt>
                <c:pt idx="3894">
                  <c:v>3.7037037037037E-2</c:v>
                </c:pt>
                <c:pt idx="3895">
                  <c:v>7.4074074074074001E-2</c:v>
                </c:pt>
                <c:pt idx="3896">
                  <c:v>0.11111111111111099</c:v>
                </c:pt>
                <c:pt idx="3897">
                  <c:v>0.148148148148148</c:v>
                </c:pt>
                <c:pt idx="3898">
                  <c:v>0.18518518518518501</c:v>
                </c:pt>
                <c:pt idx="3899">
                  <c:v>0.22222222222222199</c:v>
                </c:pt>
                <c:pt idx="3900">
                  <c:v>0.25925925925925902</c:v>
                </c:pt>
                <c:pt idx="3901">
                  <c:v>0.296296296296296</c:v>
                </c:pt>
                <c:pt idx="3902">
                  <c:v>0.33333333333333298</c:v>
                </c:pt>
                <c:pt idx="3903">
                  <c:v>0.37037037037037002</c:v>
                </c:pt>
                <c:pt idx="3904">
                  <c:v>0.407407407407407</c:v>
                </c:pt>
                <c:pt idx="3905">
                  <c:v>0.44444444444444398</c:v>
                </c:pt>
                <c:pt idx="3906">
                  <c:v>0.48148148148148101</c:v>
                </c:pt>
                <c:pt idx="3907">
                  <c:v>0.51851851851851805</c:v>
                </c:pt>
                <c:pt idx="3908">
                  <c:v>0.55555555555555503</c:v>
                </c:pt>
                <c:pt idx="3909">
                  <c:v>0.592592592592592</c:v>
                </c:pt>
                <c:pt idx="3910">
                  <c:v>0.62962962962962898</c:v>
                </c:pt>
                <c:pt idx="3911">
                  <c:v>0.66666666666666596</c:v>
                </c:pt>
                <c:pt idx="3912">
                  <c:v>0.70370370370370305</c:v>
                </c:pt>
                <c:pt idx="3913">
                  <c:v>0.74074074074074003</c:v>
                </c:pt>
                <c:pt idx="3914">
                  <c:v>0.77777777777777701</c:v>
                </c:pt>
                <c:pt idx="3915">
                  <c:v>0.81481481481481399</c:v>
                </c:pt>
                <c:pt idx="3916">
                  <c:v>0.85185185185185097</c:v>
                </c:pt>
                <c:pt idx="3917">
                  <c:v>0.88888888888888795</c:v>
                </c:pt>
                <c:pt idx="3918">
                  <c:v>0.92592592592592504</c:v>
                </c:pt>
                <c:pt idx="3919">
                  <c:v>0.96296296296296202</c:v>
                </c:pt>
                <c:pt idx="3920">
                  <c:v>0</c:v>
                </c:pt>
                <c:pt idx="3921">
                  <c:v>1.12359550561797E-2</c:v>
                </c:pt>
                <c:pt idx="3922">
                  <c:v>2.2471910112359501E-2</c:v>
                </c:pt>
                <c:pt idx="3923">
                  <c:v>3.3707865168539297E-2</c:v>
                </c:pt>
                <c:pt idx="3924">
                  <c:v>4.49438202247191E-2</c:v>
                </c:pt>
                <c:pt idx="3925">
                  <c:v>5.6179775280898799E-2</c:v>
                </c:pt>
                <c:pt idx="3926">
                  <c:v>6.7415730337078594E-2</c:v>
                </c:pt>
                <c:pt idx="3927">
                  <c:v>7.8651685393258397E-2</c:v>
                </c:pt>
                <c:pt idx="3928">
                  <c:v>8.98876404494382E-2</c:v>
                </c:pt>
                <c:pt idx="3929">
                  <c:v>0.101123595505617</c:v>
                </c:pt>
                <c:pt idx="3930">
                  <c:v>0.112359550561797</c:v>
                </c:pt>
                <c:pt idx="3931">
                  <c:v>0.123595505617977</c:v>
                </c:pt>
                <c:pt idx="3932">
                  <c:v>0.13483146067415699</c:v>
                </c:pt>
                <c:pt idx="3933">
                  <c:v>0.14606741573033699</c:v>
                </c:pt>
                <c:pt idx="3934">
                  <c:v>0.15730337078651599</c:v>
                </c:pt>
                <c:pt idx="3935">
                  <c:v>0.16853932584269599</c:v>
                </c:pt>
                <c:pt idx="3936">
                  <c:v>0.17977528089887601</c:v>
                </c:pt>
                <c:pt idx="3937">
                  <c:v>0.19101123595505601</c:v>
                </c:pt>
                <c:pt idx="3938">
                  <c:v>0.20224719101123501</c:v>
                </c:pt>
                <c:pt idx="3939">
                  <c:v>0.213483146067415</c:v>
                </c:pt>
                <c:pt idx="3940">
                  <c:v>0.224719101123595</c:v>
                </c:pt>
                <c:pt idx="3941">
                  <c:v>0.235955056179775</c:v>
                </c:pt>
                <c:pt idx="3942">
                  <c:v>0.24719101123595499</c:v>
                </c:pt>
                <c:pt idx="3943">
                  <c:v>0.25842696629213402</c:v>
                </c:pt>
                <c:pt idx="3944">
                  <c:v>0.26966292134831399</c:v>
                </c:pt>
                <c:pt idx="3945">
                  <c:v>0.28089887640449401</c:v>
                </c:pt>
                <c:pt idx="3946">
                  <c:v>0.29213483146067398</c:v>
                </c:pt>
                <c:pt idx="3947">
                  <c:v>0.30337078651685301</c:v>
                </c:pt>
                <c:pt idx="3948">
                  <c:v>0.31460674157303298</c:v>
                </c:pt>
                <c:pt idx="3949">
                  <c:v>0.325842696629213</c:v>
                </c:pt>
                <c:pt idx="3950">
                  <c:v>0.33707865168539303</c:v>
                </c:pt>
                <c:pt idx="3951">
                  <c:v>0.348314606741573</c:v>
                </c:pt>
                <c:pt idx="3952">
                  <c:v>0.35955056179775202</c:v>
                </c:pt>
                <c:pt idx="3953">
                  <c:v>0.37078651685393199</c:v>
                </c:pt>
                <c:pt idx="3954">
                  <c:v>0.38202247191011202</c:v>
                </c:pt>
                <c:pt idx="3955">
                  <c:v>0.39325842696629199</c:v>
                </c:pt>
                <c:pt idx="3956">
                  <c:v>0.40449438202247101</c:v>
                </c:pt>
                <c:pt idx="3957">
                  <c:v>0.41573033707865098</c:v>
                </c:pt>
                <c:pt idx="3958">
                  <c:v>0.426966292134831</c:v>
                </c:pt>
                <c:pt idx="3959">
                  <c:v>0.43820224719101097</c:v>
                </c:pt>
                <c:pt idx="3960">
                  <c:v>0.449438202247191</c:v>
                </c:pt>
                <c:pt idx="3961">
                  <c:v>0.46067415730337002</c:v>
                </c:pt>
                <c:pt idx="3962">
                  <c:v>0.47191011235954999</c:v>
                </c:pt>
                <c:pt idx="3963">
                  <c:v>0.48314606741573002</c:v>
                </c:pt>
                <c:pt idx="3964">
                  <c:v>0.49438202247190999</c:v>
                </c:pt>
                <c:pt idx="3965">
                  <c:v>0.50561797752808901</c:v>
                </c:pt>
                <c:pt idx="3966">
                  <c:v>0.51685393258426904</c:v>
                </c:pt>
                <c:pt idx="3967">
                  <c:v>0.52808988764044895</c:v>
                </c:pt>
                <c:pt idx="3968">
                  <c:v>0.53932584269662898</c:v>
                </c:pt>
                <c:pt idx="3969">
                  <c:v>0.550561797752809</c:v>
                </c:pt>
                <c:pt idx="3970">
                  <c:v>0.56179775280898803</c:v>
                </c:pt>
                <c:pt idx="3971">
                  <c:v>0.57303370786516805</c:v>
                </c:pt>
                <c:pt idx="3972">
                  <c:v>0.58426966292134797</c:v>
                </c:pt>
                <c:pt idx="3973">
                  <c:v>0.59550561797752799</c:v>
                </c:pt>
                <c:pt idx="3974">
                  <c:v>0.60674157303370702</c:v>
                </c:pt>
                <c:pt idx="3975">
                  <c:v>0.61797752808988704</c:v>
                </c:pt>
                <c:pt idx="3976">
                  <c:v>0.62921348314606695</c:v>
                </c:pt>
                <c:pt idx="3977">
                  <c:v>0.64044943820224698</c:v>
                </c:pt>
                <c:pt idx="3978">
                  <c:v>0.651685393258427</c:v>
                </c:pt>
                <c:pt idx="3979">
                  <c:v>0.66292134831460603</c:v>
                </c:pt>
                <c:pt idx="3980">
                  <c:v>0.67415730337078605</c:v>
                </c:pt>
                <c:pt idx="3981">
                  <c:v>0.68539325842696597</c:v>
                </c:pt>
                <c:pt idx="3982">
                  <c:v>0.69662921348314599</c:v>
                </c:pt>
                <c:pt idx="3983">
                  <c:v>0.70786516853932502</c:v>
                </c:pt>
                <c:pt idx="3984">
                  <c:v>0.71910112359550504</c:v>
                </c:pt>
                <c:pt idx="3985">
                  <c:v>0.73033707865168496</c:v>
                </c:pt>
                <c:pt idx="3986">
                  <c:v>0.74157303370786498</c:v>
                </c:pt>
                <c:pt idx="3987">
                  <c:v>0.75280898876404401</c:v>
                </c:pt>
                <c:pt idx="3988">
                  <c:v>0.76404494382022403</c:v>
                </c:pt>
                <c:pt idx="3989">
                  <c:v>0.77528089887640395</c:v>
                </c:pt>
                <c:pt idx="3990">
                  <c:v>0.78651685393258397</c:v>
                </c:pt>
                <c:pt idx="3991">
                  <c:v>0.797752808988764</c:v>
                </c:pt>
                <c:pt idx="3992">
                  <c:v>0.80898876404494302</c:v>
                </c:pt>
                <c:pt idx="3993">
                  <c:v>0.82022471910112305</c:v>
                </c:pt>
                <c:pt idx="3994">
                  <c:v>0.83146067415730296</c:v>
                </c:pt>
                <c:pt idx="3995">
                  <c:v>0.84269662921348298</c:v>
                </c:pt>
                <c:pt idx="3996">
                  <c:v>0.85393258426966201</c:v>
                </c:pt>
                <c:pt idx="3997">
                  <c:v>0.86516853932584203</c:v>
                </c:pt>
                <c:pt idx="3998">
                  <c:v>0.87640449438202195</c:v>
                </c:pt>
                <c:pt idx="3999">
                  <c:v>0.88764044943820197</c:v>
                </c:pt>
                <c:pt idx="4000">
                  <c:v>0.898876404494382</c:v>
                </c:pt>
                <c:pt idx="4001">
                  <c:v>0.91011235955056102</c:v>
                </c:pt>
                <c:pt idx="4002">
                  <c:v>0.92134831460674105</c:v>
                </c:pt>
                <c:pt idx="4003">
                  <c:v>0.93258426966292096</c:v>
                </c:pt>
                <c:pt idx="4004">
                  <c:v>0.94382022471910099</c:v>
                </c:pt>
                <c:pt idx="4005">
                  <c:v>0.95505617977528001</c:v>
                </c:pt>
                <c:pt idx="4006">
                  <c:v>0.96629213483146004</c:v>
                </c:pt>
                <c:pt idx="4007">
                  <c:v>0.97752808988763995</c:v>
                </c:pt>
                <c:pt idx="4008">
                  <c:v>0.98876404494381998</c:v>
                </c:pt>
                <c:pt idx="4009">
                  <c:v>0</c:v>
                </c:pt>
                <c:pt idx="4010">
                  <c:v>2.5641025641025599E-2</c:v>
                </c:pt>
                <c:pt idx="4011">
                  <c:v>5.1282051282051197E-2</c:v>
                </c:pt>
                <c:pt idx="4012">
                  <c:v>7.69230769230769E-2</c:v>
                </c:pt>
                <c:pt idx="4013">
                  <c:v>0.10256410256410201</c:v>
                </c:pt>
                <c:pt idx="4014">
                  <c:v>0.128205128205128</c:v>
                </c:pt>
                <c:pt idx="4015">
                  <c:v>0.15384615384615299</c:v>
                </c:pt>
                <c:pt idx="4016">
                  <c:v>0.17948717948717899</c:v>
                </c:pt>
                <c:pt idx="4017">
                  <c:v>0.20512820512820501</c:v>
                </c:pt>
                <c:pt idx="4018">
                  <c:v>0.23076923076923</c:v>
                </c:pt>
                <c:pt idx="4019">
                  <c:v>0.256410256410256</c:v>
                </c:pt>
                <c:pt idx="4020">
                  <c:v>0.28205128205128199</c:v>
                </c:pt>
                <c:pt idx="4021">
                  <c:v>0.30769230769230699</c:v>
                </c:pt>
                <c:pt idx="4022">
                  <c:v>0.33333333333333298</c:v>
                </c:pt>
                <c:pt idx="4023">
                  <c:v>0.35897435897435898</c:v>
                </c:pt>
                <c:pt idx="4024">
                  <c:v>0.38461538461538403</c:v>
                </c:pt>
                <c:pt idx="4025">
                  <c:v>0.41025641025641002</c:v>
                </c:pt>
                <c:pt idx="4026">
                  <c:v>0.43589743589743501</c:v>
                </c:pt>
                <c:pt idx="4027">
                  <c:v>0.46153846153846101</c:v>
                </c:pt>
                <c:pt idx="4028">
                  <c:v>0.487179487179487</c:v>
                </c:pt>
                <c:pt idx="4029">
                  <c:v>0.512820512820512</c:v>
                </c:pt>
                <c:pt idx="4030">
                  <c:v>0.53846153846153799</c:v>
                </c:pt>
                <c:pt idx="4031">
                  <c:v>0.56410256410256399</c:v>
                </c:pt>
                <c:pt idx="4032">
                  <c:v>0.58974358974358898</c:v>
                </c:pt>
                <c:pt idx="4033">
                  <c:v>0.61538461538461497</c:v>
                </c:pt>
                <c:pt idx="4034">
                  <c:v>0.64102564102564097</c:v>
                </c:pt>
                <c:pt idx="4035">
                  <c:v>0.66666666666666596</c:v>
                </c:pt>
                <c:pt idx="4036">
                  <c:v>0.69230769230769196</c:v>
                </c:pt>
                <c:pt idx="4037">
                  <c:v>0.71794871794871795</c:v>
                </c:pt>
                <c:pt idx="4038">
                  <c:v>0.74358974358974295</c:v>
                </c:pt>
                <c:pt idx="4039">
                  <c:v>0.76923076923076905</c:v>
                </c:pt>
                <c:pt idx="4040">
                  <c:v>0.79487179487179405</c:v>
                </c:pt>
                <c:pt idx="4041">
                  <c:v>0.82051282051282004</c:v>
                </c:pt>
                <c:pt idx="4042">
                  <c:v>0.84615384615384603</c:v>
                </c:pt>
                <c:pt idx="4043">
                  <c:v>0.87179487179487103</c:v>
                </c:pt>
                <c:pt idx="4044">
                  <c:v>0.89743589743589702</c:v>
                </c:pt>
                <c:pt idx="4045">
                  <c:v>0.92307692307692302</c:v>
                </c:pt>
                <c:pt idx="4046">
                  <c:v>0.94871794871794801</c:v>
                </c:pt>
                <c:pt idx="4047">
                  <c:v>0.97435897435897401</c:v>
                </c:pt>
                <c:pt idx="4048">
                  <c:v>0</c:v>
                </c:pt>
                <c:pt idx="4049">
                  <c:v>3.7037037037037E-2</c:v>
                </c:pt>
                <c:pt idx="4050">
                  <c:v>7.4074074074074001E-2</c:v>
                </c:pt>
                <c:pt idx="4051">
                  <c:v>0.11111111111111099</c:v>
                </c:pt>
                <c:pt idx="4052">
                  <c:v>0.148148148148148</c:v>
                </c:pt>
                <c:pt idx="4053">
                  <c:v>0.18518518518518501</c:v>
                </c:pt>
                <c:pt idx="4054">
                  <c:v>0.22222222222222199</c:v>
                </c:pt>
                <c:pt idx="4055">
                  <c:v>0.25925925925925902</c:v>
                </c:pt>
                <c:pt idx="4056">
                  <c:v>0.296296296296296</c:v>
                </c:pt>
                <c:pt idx="4057">
                  <c:v>0.33333333333333298</c:v>
                </c:pt>
                <c:pt idx="4058">
                  <c:v>0.37037037037037002</c:v>
                </c:pt>
                <c:pt idx="4059">
                  <c:v>0.407407407407407</c:v>
                </c:pt>
                <c:pt idx="4060">
                  <c:v>0.44444444444444398</c:v>
                </c:pt>
                <c:pt idx="4061">
                  <c:v>0.48148148148148101</c:v>
                </c:pt>
                <c:pt idx="4062">
                  <c:v>0.51851851851851805</c:v>
                </c:pt>
                <c:pt idx="4063">
                  <c:v>0.55555555555555503</c:v>
                </c:pt>
                <c:pt idx="4064">
                  <c:v>0.592592592592592</c:v>
                </c:pt>
                <c:pt idx="4065">
                  <c:v>0.62962962962962898</c:v>
                </c:pt>
                <c:pt idx="4066">
                  <c:v>0.66666666666666596</c:v>
                </c:pt>
                <c:pt idx="4067">
                  <c:v>0.70370370370370305</c:v>
                </c:pt>
                <c:pt idx="4068">
                  <c:v>0.74074074074074003</c:v>
                </c:pt>
                <c:pt idx="4069">
                  <c:v>0.77777777777777701</c:v>
                </c:pt>
                <c:pt idx="4070">
                  <c:v>0.81481481481481399</c:v>
                </c:pt>
                <c:pt idx="4071">
                  <c:v>0.85185185185185097</c:v>
                </c:pt>
                <c:pt idx="4072">
                  <c:v>0.88888888888888795</c:v>
                </c:pt>
                <c:pt idx="4073">
                  <c:v>0.92592592592592504</c:v>
                </c:pt>
                <c:pt idx="4074">
                  <c:v>0.96296296296296202</c:v>
                </c:pt>
                <c:pt idx="4075">
                  <c:v>0</c:v>
                </c:pt>
                <c:pt idx="4076">
                  <c:v>2.27272727272727E-2</c:v>
                </c:pt>
                <c:pt idx="4077">
                  <c:v>4.54545454545454E-2</c:v>
                </c:pt>
                <c:pt idx="4078">
                  <c:v>6.8181818181818094E-2</c:v>
                </c:pt>
                <c:pt idx="4079">
                  <c:v>9.0909090909090898E-2</c:v>
                </c:pt>
                <c:pt idx="4080">
                  <c:v>0.11363636363636299</c:v>
                </c:pt>
                <c:pt idx="4081">
                  <c:v>0.13636363636363599</c:v>
                </c:pt>
                <c:pt idx="4082">
                  <c:v>0.15909090909090901</c:v>
                </c:pt>
                <c:pt idx="4083">
                  <c:v>0.18181818181818099</c:v>
                </c:pt>
                <c:pt idx="4084">
                  <c:v>0.204545454545454</c:v>
                </c:pt>
                <c:pt idx="4085">
                  <c:v>0.22727272727272699</c:v>
                </c:pt>
                <c:pt idx="4086">
                  <c:v>0.25</c:v>
                </c:pt>
                <c:pt idx="4087">
                  <c:v>0.27272727272727199</c:v>
                </c:pt>
                <c:pt idx="4088">
                  <c:v>0.29545454545454503</c:v>
                </c:pt>
                <c:pt idx="4089">
                  <c:v>0.31818181818181801</c:v>
                </c:pt>
                <c:pt idx="4090">
                  <c:v>0.34090909090909</c:v>
                </c:pt>
                <c:pt idx="4091">
                  <c:v>0.36363636363636298</c:v>
                </c:pt>
                <c:pt idx="4092">
                  <c:v>0.38636363636363602</c:v>
                </c:pt>
                <c:pt idx="4093">
                  <c:v>0.40909090909090901</c:v>
                </c:pt>
                <c:pt idx="4094">
                  <c:v>0.43181818181818099</c:v>
                </c:pt>
                <c:pt idx="4095">
                  <c:v>0.45454545454545398</c:v>
                </c:pt>
                <c:pt idx="4096">
                  <c:v>0.47727272727272702</c:v>
                </c:pt>
                <c:pt idx="4097">
                  <c:v>0.5</c:v>
                </c:pt>
                <c:pt idx="4098">
                  <c:v>0.52272727272727204</c:v>
                </c:pt>
                <c:pt idx="4099">
                  <c:v>0.54545454545454497</c:v>
                </c:pt>
                <c:pt idx="4100">
                  <c:v>0.56818181818181801</c:v>
                </c:pt>
                <c:pt idx="4101">
                  <c:v>0.59090909090909005</c:v>
                </c:pt>
                <c:pt idx="4102">
                  <c:v>0.61363636363636298</c:v>
                </c:pt>
                <c:pt idx="4103">
                  <c:v>0.63636363636363602</c:v>
                </c:pt>
                <c:pt idx="4104">
                  <c:v>0.65909090909090895</c:v>
                </c:pt>
                <c:pt idx="4105">
                  <c:v>0.68181818181818099</c:v>
                </c:pt>
                <c:pt idx="4106">
                  <c:v>0.70454545454545403</c:v>
                </c:pt>
                <c:pt idx="4107">
                  <c:v>0.72727272727272696</c:v>
                </c:pt>
                <c:pt idx="4108">
                  <c:v>0.75</c:v>
                </c:pt>
                <c:pt idx="4109">
                  <c:v>0.77272727272727204</c:v>
                </c:pt>
                <c:pt idx="4110">
                  <c:v>0.79545454545454497</c:v>
                </c:pt>
                <c:pt idx="4111">
                  <c:v>0.81818181818181801</c:v>
                </c:pt>
                <c:pt idx="4112">
                  <c:v>0.84090909090909005</c:v>
                </c:pt>
                <c:pt idx="4113">
                  <c:v>0.86363636363636298</c:v>
                </c:pt>
                <c:pt idx="4114">
                  <c:v>0.88636363636363602</c:v>
                </c:pt>
                <c:pt idx="4115">
                  <c:v>0.90909090909090895</c:v>
                </c:pt>
                <c:pt idx="4116">
                  <c:v>0.93181818181818099</c:v>
                </c:pt>
                <c:pt idx="4117">
                  <c:v>0.95454545454545403</c:v>
                </c:pt>
                <c:pt idx="4118">
                  <c:v>0.97727272727272696</c:v>
                </c:pt>
                <c:pt idx="4119">
                  <c:v>0</c:v>
                </c:pt>
                <c:pt idx="4120">
                  <c:v>1.51515151515151E-2</c:v>
                </c:pt>
                <c:pt idx="4121">
                  <c:v>3.03030303030303E-2</c:v>
                </c:pt>
                <c:pt idx="4122">
                  <c:v>4.54545454545454E-2</c:v>
                </c:pt>
                <c:pt idx="4123">
                  <c:v>6.0606060606060601E-2</c:v>
                </c:pt>
                <c:pt idx="4124">
                  <c:v>7.5757575757575704E-2</c:v>
                </c:pt>
                <c:pt idx="4125">
                  <c:v>9.0909090909090898E-2</c:v>
                </c:pt>
                <c:pt idx="4126">
                  <c:v>0.10606060606060599</c:v>
                </c:pt>
                <c:pt idx="4127">
                  <c:v>0.12121212121212099</c:v>
                </c:pt>
                <c:pt idx="4128">
                  <c:v>0.13636363636363599</c:v>
                </c:pt>
                <c:pt idx="4129">
                  <c:v>0.15151515151515099</c:v>
                </c:pt>
                <c:pt idx="4130">
                  <c:v>0.16666666666666599</c:v>
                </c:pt>
                <c:pt idx="4131">
                  <c:v>0.18181818181818099</c:v>
                </c:pt>
                <c:pt idx="4132">
                  <c:v>0.19696969696969599</c:v>
                </c:pt>
                <c:pt idx="4133">
                  <c:v>0.21212121212121199</c:v>
                </c:pt>
                <c:pt idx="4134">
                  <c:v>0.22727272727272699</c:v>
                </c:pt>
                <c:pt idx="4135">
                  <c:v>0.24242424242424199</c:v>
                </c:pt>
                <c:pt idx="4136">
                  <c:v>0.25757575757575701</c:v>
                </c:pt>
                <c:pt idx="4137">
                  <c:v>0.27272727272727199</c:v>
                </c:pt>
                <c:pt idx="4138">
                  <c:v>0.28787878787878701</c:v>
                </c:pt>
                <c:pt idx="4139">
                  <c:v>0.30303030303030298</c:v>
                </c:pt>
                <c:pt idx="4140">
                  <c:v>0.31818181818181801</c:v>
                </c:pt>
                <c:pt idx="4141">
                  <c:v>0.33333333333333298</c:v>
                </c:pt>
                <c:pt idx="4142">
                  <c:v>0.34848484848484801</c:v>
                </c:pt>
                <c:pt idx="4143">
                  <c:v>0.36363636363636298</c:v>
                </c:pt>
                <c:pt idx="4144">
                  <c:v>0.37878787878787801</c:v>
                </c:pt>
                <c:pt idx="4145">
                  <c:v>0.39393939393939298</c:v>
                </c:pt>
                <c:pt idx="4146">
                  <c:v>0.40909090909090901</c:v>
                </c:pt>
                <c:pt idx="4147">
                  <c:v>0.42424242424242398</c:v>
                </c:pt>
                <c:pt idx="4148">
                  <c:v>0.439393939393939</c:v>
                </c:pt>
                <c:pt idx="4149">
                  <c:v>0.45454545454545398</c:v>
                </c:pt>
                <c:pt idx="4150">
                  <c:v>0.469696969696969</c:v>
                </c:pt>
                <c:pt idx="4151">
                  <c:v>0.48484848484848397</c:v>
                </c:pt>
                <c:pt idx="4152">
                  <c:v>0.5</c:v>
                </c:pt>
                <c:pt idx="4153">
                  <c:v>0.51515151515151503</c:v>
                </c:pt>
                <c:pt idx="4154">
                  <c:v>0.53030303030303005</c:v>
                </c:pt>
                <c:pt idx="4155">
                  <c:v>0.54545454545454497</c:v>
                </c:pt>
                <c:pt idx="4156">
                  <c:v>0.56060606060606</c:v>
                </c:pt>
                <c:pt idx="4157">
                  <c:v>0.57575757575757502</c:v>
                </c:pt>
                <c:pt idx="4158">
                  <c:v>0.59090909090909005</c:v>
                </c:pt>
                <c:pt idx="4159">
                  <c:v>0.60606060606060597</c:v>
                </c:pt>
                <c:pt idx="4160">
                  <c:v>0.62121212121212099</c:v>
                </c:pt>
                <c:pt idx="4161">
                  <c:v>0.63636363636363602</c:v>
                </c:pt>
                <c:pt idx="4162">
                  <c:v>0.65151515151515105</c:v>
                </c:pt>
                <c:pt idx="4163">
                  <c:v>0.66666666666666596</c:v>
                </c:pt>
                <c:pt idx="4164">
                  <c:v>0.68181818181818099</c:v>
                </c:pt>
                <c:pt idx="4165">
                  <c:v>0.69696969696969702</c:v>
                </c:pt>
                <c:pt idx="4166">
                  <c:v>0.71212121212121204</c:v>
                </c:pt>
                <c:pt idx="4167">
                  <c:v>0.72727272727272696</c:v>
                </c:pt>
                <c:pt idx="4168">
                  <c:v>0.74242424242424199</c:v>
                </c:pt>
                <c:pt idx="4169">
                  <c:v>0.75757575757575701</c:v>
                </c:pt>
                <c:pt idx="4170">
                  <c:v>0.77272727272727204</c:v>
                </c:pt>
                <c:pt idx="4171">
                  <c:v>0.78787878787878696</c:v>
                </c:pt>
                <c:pt idx="4172">
                  <c:v>0.80303030303030298</c:v>
                </c:pt>
                <c:pt idx="4173">
                  <c:v>0.81818181818181801</c:v>
                </c:pt>
                <c:pt idx="4174">
                  <c:v>0.83333333333333304</c:v>
                </c:pt>
                <c:pt idx="4175">
                  <c:v>0.84848484848484795</c:v>
                </c:pt>
                <c:pt idx="4176">
                  <c:v>0.86363636363636298</c:v>
                </c:pt>
                <c:pt idx="4177">
                  <c:v>0.87878787878787801</c:v>
                </c:pt>
                <c:pt idx="4178">
                  <c:v>0.89393939393939303</c:v>
                </c:pt>
                <c:pt idx="4179">
                  <c:v>0.90909090909090895</c:v>
                </c:pt>
                <c:pt idx="4180">
                  <c:v>0.92424242424242398</c:v>
                </c:pt>
                <c:pt idx="4181">
                  <c:v>0.939393939393939</c:v>
                </c:pt>
                <c:pt idx="4182">
                  <c:v>0.95454545454545403</c:v>
                </c:pt>
                <c:pt idx="4183">
                  <c:v>0.96969696969696895</c:v>
                </c:pt>
                <c:pt idx="4184">
                  <c:v>0.98484848484848397</c:v>
                </c:pt>
                <c:pt idx="4185">
                  <c:v>0</c:v>
                </c:pt>
                <c:pt idx="4186">
                  <c:v>2.3809523809523801E-2</c:v>
                </c:pt>
                <c:pt idx="4187">
                  <c:v>4.7619047619047603E-2</c:v>
                </c:pt>
                <c:pt idx="4188">
                  <c:v>7.1428571428571397E-2</c:v>
                </c:pt>
                <c:pt idx="4189">
                  <c:v>9.5238095238095205E-2</c:v>
                </c:pt>
                <c:pt idx="4190">
                  <c:v>0.119047619047619</c:v>
                </c:pt>
                <c:pt idx="4191">
                  <c:v>0.14285714285714199</c:v>
                </c:pt>
                <c:pt idx="4192">
                  <c:v>0.16666666666666599</c:v>
                </c:pt>
                <c:pt idx="4193">
                  <c:v>0.19047619047618999</c:v>
                </c:pt>
                <c:pt idx="4194">
                  <c:v>0.214285714285714</c:v>
                </c:pt>
                <c:pt idx="4195">
                  <c:v>0.238095238095238</c:v>
                </c:pt>
                <c:pt idx="4196">
                  <c:v>0.26190476190476097</c:v>
                </c:pt>
                <c:pt idx="4197">
                  <c:v>0.28571428571428498</c:v>
                </c:pt>
                <c:pt idx="4198">
                  <c:v>0.30952380952380898</c:v>
                </c:pt>
                <c:pt idx="4199">
                  <c:v>0.33333333333333298</c:v>
                </c:pt>
                <c:pt idx="4200">
                  <c:v>0.35714285714285698</c:v>
                </c:pt>
                <c:pt idx="4201">
                  <c:v>0.38095238095237999</c:v>
                </c:pt>
                <c:pt idx="4202">
                  <c:v>0.40476190476190399</c:v>
                </c:pt>
                <c:pt idx="4203">
                  <c:v>0.42857142857142799</c:v>
                </c:pt>
                <c:pt idx="4204">
                  <c:v>0.452380952380952</c:v>
                </c:pt>
                <c:pt idx="4205">
                  <c:v>0.476190476190476</c:v>
                </c:pt>
                <c:pt idx="4206">
                  <c:v>0.5</c:v>
                </c:pt>
                <c:pt idx="4207">
                  <c:v>0.52380952380952295</c:v>
                </c:pt>
                <c:pt idx="4208">
                  <c:v>0.54761904761904701</c:v>
                </c:pt>
                <c:pt idx="4209">
                  <c:v>0.57142857142857095</c:v>
                </c:pt>
                <c:pt idx="4210">
                  <c:v>0.59523809523809501</c:v>
                </c:pt>
                <c:pt idx="4211">
                  <c:v>0.61904761904761896</c:v>
                </c:pt>
                <c:pt idx="4212">
                  <c:v>0.64285714285714202</c:v>
                </c:pt>
                <c:pt idx="4213">
                  <c:v>0.66666666666666596</c:v>
                </c:pt>
                <c:pt idx="4214">
                  <c:v>0.69047619047619002</c:v>
                </c:pt>
                <c:pt idx="4215">
                  <c:v>0.71428571428571397</c:v>
                </c:pt>
                <c:pt idx="4216">
                  <c:v>0.73809523809523803</c:v>
                </c:pt>
                <c:pt idx="4217">
                  <c:v>0.76190476190476097</c:v>
                </c:pt>
                <c:pt idx="4218">
                  <c:v>0.78571428571428503</c:v>
                </c:pt>
                <c:pt idx="4219">
                  <c:v>0.80952380952380898</c:v>
                </c:pt>
                <c:pt idx="4220">
                  <c:v>0.83333333333333304</c:v>
                </c:pt>
                <c:pt idx="4221">
                  <c:v>0.85714285714285698</c:v>
                </c:pt>
                <c:pt idx="4222">
                  <c:v>0.88095238095238004</c:v>
                </c:pt>
                <c:pt idx="4223">
                  <c:v>0.90476190476190399</c:v>
                </c:pt>
                <c:pt idx="4224">
                  <c:v>0.92857142857142805</c:v>
                </c:pt>
                <c:pt idx="4225">
                  <c:v>0.952380952380952</c:v>
                </c:pt>
                <c:pt idx="4226">
                  <c:v>0.97619047619047605</c:v>
                </c:pt>
                <c:pt idx="4227">
                  <c:v>0</c:v>
                </c:pt>
                <c:pt idx="4228">
                  <c:v>3.2258064516128997E-2</c:v>
                </c:pt>
                <c:pt idx="4229">
                  <c:v>6.4516129032257993E-2</c:v>
                </c:pt>
                <c:pt idx="4230">
                  <c:v>9.6774193548387094E-2</c:v>
                </c:pt>
                <c:pt idx="4231">
                  <c:v>0.12903225806451599</c:v>
                </c:pt>
                <c:pt idx="4232">
                  <c:v>0.16129032258064499</c:v>
                </c:pt>
                <c:pt idx="4233">
                  <c:v>0.19354838709677399</c:v>
                </c:pt>
                <c:pt idx="4234">
                  <c:v>0.225806451612903</c:v>
                </c:pt>
                <c:pt idx="4235">
                  <c:v>0.25806451612903197</c:v>
                </c:pt>
                <c:pt idx="4236">
                  <c:v>0.29032258064516098</c:v>
                </c:pt>
                <c:pt idx="4237">
                  <c:v>0.32258064516128998</c:v>
                </c:pt>
                <c:pt idx="4238">
                  <c:v>0.35483870967741898</c:v>
                </c:pt>
                <c:pt idx="4239">
                  <c:v>0.38709677419354799</c:v>
                </c:pt>
                <c:pt idx="4240">
                  <c:v>0.41935483870967699</c:v>
                </c:pt>
                <c:pt idx="4241">
                  <c:v>0.45161290322580599</c:v>
                </c:pt>
                <c:pt idx="4242">
                  <c:v>0.483870967741935</c:v>
                </c:pt>
                <c:pt idx="4243">
                  <c:v>0.51612903225806395</c:v>
                </c:pt>
                <c:pt idx="4244">
                  <c:v>0.54838709677419295</c:v>
                </c:pt>
                <c:pt idx="4245">
                  <c:v>0.58064516129032195</c:v>
                </c:pt>
                <c:pt idx="4246">
                  <c:v>0.61290322580645096</c:v>
                </c:pt>
                <c:pt idx="4247">
                  <c:v>0.64516129032257996</c:v>
                </c:pt>
                <c:pt idx="4248">
                  <c:v>0.67741935483870896</c:v>
                </c:pt>
                <c:pt idx="4249">
                  <c:v>0.70967741935483797</c:v>
                </c:pt>
                <c:pt idx="4250">
                  <c:v>0.74193548387096697</c:v>
                </c:pt>
                <c:pt idx="4251">
                  <c:v>0.77419354838709598</c:v>
                </c:pt>
                <c:pt idx="4252">
                  <c:v>0.80645161290322498</c:v>
                </c:pt>
                <c:pt idx="4253">
                  <c:v>0.83870967741935398</c:v>
                </c:pt>
                <c:pt idx="4254">
                  <c:v>0.87096774193548299</c:v>
                </c:pt>
                <c:pt idx="4255">
                  <c:v>0.90322580645161199</c:v>
                </c:pt>
                <c:pt idx="4256">
                  <c:v>0.93548387096774099</c:v>
                </c:pt>
                <c:pt idx="4257">
                  <c:v>0.967741935483871</c:v>
                </c:pt>
                <c:pt idx="4258">
                  <c:v>0</c:v>
                </c:pt>
                <c:pt idx="4259">
                  <c:v>2.1739130434782601E-2</c:v>
                </c:pt>
                <c:pt idx="4260">
                  <c:v>4.3478260869565202E-2</c:v>
                </c:pt>
                <c:pt idx="4261">
                  <c:v>6.5217391304347797E-2</c:v>
                </c:pt>
                <c:pt idx="4262">
                  <c:v>8.6956521739130405E-2</c:v>
                </c:pt>
                <c:pt idx="4263">
                  <c:v>0.108695652173913</c:v>
                </c:pt>
                <c:pt idx="4264">
                  <c:v>0.13043478260869501</c:v>
                </c:pt>
                <c:pt idx="4265">
                  <c:v>0.15217391304347799</c:v>
                </c:pt>
                <c:pt idx="4266">
                  <c:v>0.17391304347826</c:v>
                </c:pt>
                <c:pt idx="4267">
                  <c:v>0.19565217391304299</c:v>
                </c:pt>
                <c:pt idx="4268">
                  <c:v>0.217391304347826</c:v>
                </c:pt>
                <c:pt idx="4269">
                  <c:v>0.23913043478260801</c:v>
                </c:pt>
                <c:pt idx="4270">
                  <c:v>0.26086956521739102</c:v>
                </c:pt>
                <c:pt idx="4271">
                  <c:v>0.282608695652173</c:v>
                </c:pt>
                <c:pt idx="4272">
                  <c:v>0.30434782608695599</c:v>
                </c:pt>
                <c:pt idx="4273">
                  <c:v>0.32608695652173902</c:v>
                </c:pt>
                <c:pt idx="4274">
                  <c:v>0.34782608695652101</c:v>
                </c:pt>
                <c:pt idx="4275">
                  <c:v>0.36956521739130399</c:v>
                </c:pt>
                <c:pt idx="4276">
                  <c:v>0.39130434782608697</c:v>
                </c:pt>
                <c:pt idx="4277">
                  <c:v>0.41304347826086901</c:v>
                </c:pt>
                <c:pt idx="4278">
                  <c:v>0.434782608695652</c:v>
                </c:pt>
                <c:pt idx="4279">
                  <c:v>0.45652173913043398</c:v>
                </c:pt>
                <c:pt idx="4280">
                  <c:v>0.47826086956521702</c:v>
                </c:pt>
                <c:pt idx="4281">
                  <c:v>0.5</c:v>
                </c:pt>
                <c:pt idx="4282">
                  <c:v>0.52173913043478204</c:v>
                </c:pt>
                <c:pt idx="4283">
                  <c:v>0.54347826086956497</c:v>
                </c:pt>
                <c:pt idx="4284">
                  <c:v>0.56521739130434701</c:v>
                </c:pt>
                <c:pt idx="4285">
                  <c:v>0.58695652173913004</c:v>
                </c:pt>
                <c:pt idx="4286">
                  <c:v>0.60869565217391297</c:v>
                </c:pt>
                <c:pt idx="4287">
                  <c:v>0.63043478260869501</c:v>
                </c:pt>
                <c:pt idx="4288">
                  <c:v>0.65217391304347805</c:v>
                </c:pt>
                <c:pt idx="4289">
                  <c:v>0.67391304347825998</c:v>
                </c:pt>
                <c:pt idx="4290">
                  <c:v>0.69565217391304301</c:v>
                </c:pt>
                <c:pt idx="4291">
                  <c:v>0.71739130434782605</c:v>
                </c:pt>
                <c:pt idx="4292">
                  <c:v>0.73913043478260798</c:v>
                </c:pt>
                <c:pt idx="4293">
                  <c:v>0.76086956521739102</c:v>
                </c:pt>
                <c:pt idx="4294">
                  <c:v>0.78260869565217395</c:v>
                </c:pt>
                <c:pt idx="4295">
                  <c:v>0.80434782608695599</c:v>
                </c:pt>
                <c:pt idx="4296">
                  <c:v>0.82608695652173902</c:v>
                </c:pt>
                <c:pt idx="4297">
                  <c:v>0.84782608695652095</c:v>
                </c:pt>
                <c:pt idx="4298">
                  <c:v>0.86956521739130399</c:v>
                </c:pt>
                <c:pt idx="4299">
                  <c:v>0.89130434782608603</c:v>
                </c:pt>
                <c:pt idx="4300">
                  <c:v>0.91304347826086896</c:v>
                </c:pt>
                <c:pt idx="4301">
                  <c:v>0.934782608695652</c:v>
                </c:pt>
                <c:pt idx="4302">
                  <c:v>0.95652173913043403</c:v>
                </c:pt>
                <c:pt idx="4303">
                  <c:v>0.97826086956521696</c:v>
                </c:pt>
                <c:pt idx="4304">
                  <c:v>0</c:v>
                </c:pt>
                <c:pt idx="4305">
                  <c:v>9.0909090909090905E-3</c:v>
                </c:pt>
                <c:pt idx="4306">
                  <c:v>1.8181818181818101E-2</c:v>
                </c:pt>
                <c:pt idx="4307">
                  <c:v>2.7272727272727199E-2</c:v>
                </c:pt>
                <c:pt idx="4308">
                  <c:v>3.6363636363636299E-2</c:v>
                </c:pt>
                <c:pt idx="4309">
                  <c:v>4.54545454545454E-2</c:v>
                </c:pt>
                <c:pt idx="4310">
                  <c:v>5.4545454545454501E-2</c:v>
                </c:pt>
                <c:pt idx="4311">
                  <c:v>6.3636363636363602E-2</c:v>
                </c:pt>
                <c:pt idx="4312">
                  <c:v>7.2727272727272696E-2</c:v>
                </c:pt>
                <c:pt idx="4313">
                  <c:v>8.1818181818181804E-2</c:v>
                </c:pt>
                <c:pt idx="4314">
                  <c:v>9.0909090909090898E-2</c:v>
                </c:pt>
                <c:pt idx="4315">
                  <c:v>0.1</c:v>
                </c:pt>
                <c:pt idx="4316">
                  <c:v>0.109090909090909</c:v>
                </c:pt>
                <c:pt idx="4317">
                  <c:v>0.118181818181818</c:v>
                </c:pt>
                <c:pt idx="4318">
                  <c:v>0.12727272727272701</c:v>
                </c:pt>
                <c:pt idx="4319">
                  <c:v>0.13636363636363599</c:v>
                </c:pt>
                <c:pt idx="4320">
                  <c:v>0.145454545454545</c:v>
                </c:pt>
                <c:pt idx="4321">
                  <c:v>0.15454545454545399</c:v>
                </c:pt>
                <c:pt idx="4322">
                  <c:v>0.163636363636363</c:v>
                </c:pt>
                <c:pt idx="4323">
                  <c:v>0.17272727272727201</c:v>
                </c:pt>
                <c:pt idx="4324">
                  <c:v>0.18181818181818099</c:v>
                </c:pt>
                <c:pt idx="4325">
                  <c:v>0.19090909090909</c:v>
                </c:pt>
                <c:pt idx="4326">
                  <c:v>0.2</c:v>
                </c:pt>
                <c:pt idx="4327">
                  <c:v>0.20909090909090899</c:v>
                </c:pt>
                <c:pt idx="4328">
                  <c:v>0.218181818181818</c:v>
                </c:pt>
                <c:pt idx="4329">
                  <c:v>0.22727272727272699</c:v>
                </c:pt>
                <c:pt idx="4330">
                  <c:v>0.236363636363636</c:v>
                </c:pt>
                <c:pt idx="4331">
                  <c:v>0.24545454545454501</c:v>
                </c:pt>
                <c:pt idx="4332">
                  <c:v>0.25454545454545402</c:v>
                </c:pt>
                <c:pt idx="4333">
                  <c:v>0.263636363636363</c:v>
                </c:pt>
                <c:pt idx="4334">
                  <c:v>0.27272727272727199</c:v>
                </c:pt>
                <c:pt idx="4335">
                  <c:v>0.28181818181818102</c:v>
                </c:pt>
                <c:pt idx="4336">
                  <c:v>0.29090909090909001</c:v>
                </c:pt>
                <c:pt idx="4337">
                  <c:v>0.3</c:v>
                </c:pt>
                <c:pt idx="4338">
                  <c:v>0.30909090909090903</c:v>
                </c:pt>
                <c:pt idx="4339">
                  <c:v>0.31818181818181801</c:v>
                </c:pt>
                <c:pt idx="4340">
                  <c:v>0.32727272727272699</c:v>
                </c:pt>
                <c:pt idx="4341">
                  <c:v>0.33636363636363598</c:v>
                </c:pt>
                <c:pt idx="4342">
                  <c:v>0.34545454545454501</c:v>
                </c:pt>
                <c:pt idx="4343">
                  <c:v>0.354545454545454</c:v>
                </c:pt>
                <c:pt idx="4344">
                  <c:v>0.36363636363636298</c:v>
                </c:pt>
                <c:pt idx="4345">
                  <c:v>0.37272727272727202</c:v>
                </c:pt>
                <c:pt idx="4346">
                  <c:v>0.381818181818181</c:v>
                </c:pt>
                <c:pt idx="4347">
                  <c:v>0.39090909090908998</c:v>
                </c:pt>
                <c:pt idx="4348">
                  <c:v>0.4</c:v>
                </c:pt>
                <c:pt idx="4349">
                  <c:v>0.40909090909090901</c:v>
                </c:pt>
                <c:pt idx="4350">
                  <c:v>0.41818181818181799</c:v>
                </c:pt>
                <c:pt idx="4351">
                  <c:v>0.42727272727272703</c:v>
                </c:pt>
                <c:pt idx="4352">
                  <c:v>0.43636363636363601</c:v>
                </c:pt>
                <c:pt idx="4353">
                  <c:v>0.44545454545454499</c:v>
                </c:pt>
                <c:pt idx="4354">
                  <c:v>0.45454545454545398</c:v>
                </c:pt>
                <c:pt idx="4355">
                  <c:v>0.46363636363636301</c:v>
                </c:pt>
                <c:pt idx="4356">
                  <c:v>0.472727272727272</c:v>
                </c:pt>
                <c:pt idx="4357">
                  <c:v>0.48181818181818098</c:v>
                </c:pt>
                <c:pt idx="4358">
                  <c:v>0.49090909090909002</c:v>
                </c:pt>
                <c:pt idx="4359">
                  <c:v>0.5</c:v>
                </c:pt>
                <c:pt idx="4360">
                  <c:v>0.50909090909090904</c:v>
                </c:pt>
                <c:pt idx="4361">
                  <c:v>0.51818181818181797</c:v>
                </c:pt>
                <c:pt idx="4362">
                  <c:v>0.527272727272727</c:v>
                </c:pt>
                <c:pt idx="4363">
                  <c:v>0.53636363636363604</c:v>
                </c:pt>
                <c:pt idx="4364">
                  <c:v>0.54545454545454497</c:v>
                </c:pt>
                <c:pt idx="4365">
                  <c:v>0.55454545454545401</c:v>
                </c:pt>
                <c:pt idx="4366">
                  <c:v>0.56363636363636305</c:v>
                </c:pt>
                <c:pt idx="4367">
                  <c:v>0.57272727272727197</c:v>
                </c:pt>
                <c:pt idx="4368">
                  <c:v>0.58181818181818101</c:v>
                </c:pt>
                <c:pt idx="4369">
                  <c:v>0.59090909090909005</c:v>
                </c:pt>
                <c:pt idx="4370">
                  <c:v>0.6</c:v>
                </c:pt>
                <c:pt idx="4371">
                  <c:v>0.60909090909090902</c:v>
                </c:pt>
                <c:pt idx="4372">
                  <c:v>0.61818181818181805</c:v>
                </c:pt>
                <c:pt idx="4373">
                  <c:v>0.62727272727272698</c:v>
                </c:pt>
                <c:pt idx="4374">
                  <c:v>0.63636363636363602</c:v>
                </c:pt>
                <c:pt idx="4375">
                  <c:v>0.64545454545454495</c:v>
                </c:pt>
                <c:pt idx="4376">
                  <c:v>0.65454545454545399</c:v>
                </c:pt>
                <c:pt idx="4377">
                  <c:v>0.66363636363636302</c:v>
                </c:pt>
                <c:pt idx="4378">
                  <c:v>0.67272727272727195</c:v>
                </c:pt>
                <c:pt idx="4379">
                  <c:v>0.68181818181818099</c:v>
                </c:pt>
                <c:pt idx="4380">
                  <c:v>0.69090909090909003</c:v>
                </c:pt>
                <c:pt idx="4381">
                  <c:v>0.7</c:v>
                </c:pt>
                <c:pt idx="4382">
                  <c:v>0.70909090909090899</c:v>
                </c:pt>
                <c:pt idx="4383">
                  <c:v>0.71818181818181803</c:v>
                </c:pt>
                <c:pt idx="4384">
                  <c:v>0.72727272727272696</c:v>
                </c:pt>
                <c:pt idx="4385">
                  <c:v>0.736363636363636</c:v>
                </c:pt>
                <c:pt idx="4386">
                  <c:v>0.74545454545454504</c:v>
                </c:pt>
                <c:pt idx="4387">
                  <c:v>0.75454545454545396</c:v>
                </c:pt>
                <c:pt idx="4388">
                  <c:v>0.763636363636363</c:v>
                </c:pt>
                <c:pt idx="4389">
                  <c:v>0.77272727272727204</c:v>
                </c:pt>
                <c:pt idx="4390">
                  <c:v>0.78181818181818097</c:v>
                </c:pt>
                <c:pt idx="4391">
                  <c:v>0.79090909090909001</c:v>
                </c:pt>
                <c:pt idx="4392">
                  <c:v>0.8</c:v>
                </c:pt>
                <c:pt idx="4393">
                  <c:v>0.80909090909090897</c:v>
                </c:pt>
                <c:pt idx="4394">
                  <c:v>0.81818181818181801</c:v>
                </c:pt>
                <c:pt idx="4395">
                  <c:v>0.82727272727272705</c:v>
                </c:pt>
                <c:pt idx="4396">
                  <c:v>0.83636363636363598</c:v>
                </c:pt>
                <c:pt idx="4397">
                  <c:v>0.84545454545454501</c:v>
                </c:pt>
                <c:pt idx="4398">
                  <c:v>0.85454545454545405</c:v>
                </c:pt>
                <c:pt idx="4399">
                  <c:v>0.86363636363636298</c:v>
                </c:pt>
                <c:pt idx="4400">
                  <c:v>0.87272727272727202</c:v>
                </c:pt>
                <c:pt idx="4401">
                  <c:v>0.88181818181818095</c:v>
                </c:pt>
                <c:pt idx="4402">
                  <c:v>0.89090909090908998</c:v>
                </c:pt>
                <c:pt idx="4403">
                  <c:v>0.9</c:v>
                </c:pt>
                <c:pt idx="4404">
                  <c:v>0.90909090909090895</c:v>
                </c:pt>
                <c:pt idx="4405">
                  <c:v>0.91818181818181799</c:v>
                </c:pt>
                <c:pt idx="4406">
                  <c:v>0.92727272727272703</c:v>
                </c:pt>
                <c:pt idx="4407">
                  <c:v>0.93636363636363595</c:v>
                </c:pt>
                <c:pt idx="4408">
                  <c:v>0.94545454545454499</c:v>
                </c:pt>
                <c:pt idx="4409">
                  <c:v>0.95454545454545403</c:v>
                </c:pt>
                <c:pt idx="4410">
                  <c:v>0.96363636363636296</c:v>
                </c:pt>
                <c:pt idx="4411">
                  <c:v>0.972727272727272</c:v>
                </c:pt>
                <c:pt idx="4412">
                  <c:v>0.98181818181818103</c:v>
                </c:pt>
                <c:pt idx="4413">
                  <c:v>0.99090909090909096</c:v>
                </c:pt>
                <c:pt idx="4414">
                  <c:v>0</c:v>
                </c:pt>
                <c:pt idx="4415">
                  <c:v>3.125E-2</c:v>
                </c:pt>
                <c:pt idx="4416">
                  <c:v>6.25E-2</c:v>
                </c:pt>
                <c:pt idx="4417">
                  <c:v>9.375E-2</c:v>
                </c:pt>
                <c:pt idx="4418">
                  <c:v>0.125</c:v>
                </c:pt>
                <c:pt idx="4419">
                  <c:v>0.15625</c:v>
                </c:pt>
                <c:pt idx="4420">
                  <c:v>0.1875</c:v>
                </c:pt>
                <c:pt idx="4421">
                  <c:v>0.21875</c:v>
                </c:pt>
                <c:pt idx="4422">
                  <c:v>0.25</c:v>
                </c:pt>
                <c:pt idx="4423">
                  <c:v>0.28125</c:v>
                </c:pt>
                <c:pt idx="4424">
                  <c:v>0.3125</c:v>
                </c:pt>
                <c:pt idx="4425">
                  <c:v>0.34375</c:v>
                </c:pt>
                <c:pt idx="4426">
                  <c:v>0.375</c:v>
                </c:pt>
                <c:pt idx="4427">
                  <c:v>0.40625</c:v>
                </c:pt>
                <c:pt idx="4428">
                  <c:v>0.4375</c:v>
                </c:pt>
                <c:pt idx="4429">
                  <c:v>0.46875</c:v>
                </c:pt>
                <c:pt idx="4430">
                  <c:v>0.5</c:v>
                </c:pt>
                <c:pt idx="4431">
                  <c:v>0.53125</c:v>
                </c:pt>
                <c:pt idx="4432">
                  <c:v>0.5625</c:v>
                </c:pt>
                <c:pt idx="4433">
                  <c:v>0.59375</c:v>
                </c:pt>
                <c:pt idx="4434">
                  <c:v>0.625</c:v>
                </c:pt>
                <c:pt idx="4435">
                  <c:v>0.65625</c:v>
                </c:pt>
                <c:pt idx="4436">
                  <c:v>0.6875</c:v>
                </c:pt>
                <c:pt idx="4437">
                  <c:v>0.71875</c:v>
                </c:pt>
                <c:pt idx="4438">
                  <c:v>0.75</c:v>
                </c:pt>
                <c:pt idx="4439">
                  <c:v>0.78125</c:v>
                </c:pt>
                <c:pt idx="4440">
                  <c:v>0.8125</c:v>
                </c:pt>
                <c:pt idx="4441">
                  <c:v>0.84375</c:v>
                </c:pt>
                <c:pt idx="4442">
                  <c:v>0.875</c:v>
                </c:pt>
                <c:pt idx="4443">
                  <c:v>0.90625</c:v>
                </c:pt>
                <c:pt idx="4444">
                  <c:v>0.9375</c:v>
                </c:pt>
                <c:pt idx="4445">
                  <c:v>0.96875</c:v>
                </c:pt>
                <c:pt idx="4446">
                  <c:v>0</c:v>
                </c:pt>
                <c:pt idx="4447">
                  <c:v>3.2258064516128997E-2</c:v>
                </c:pt>
                <c:pt idx="4448">
                  <c:v>6.4516129032257993E-2</c:v>
                </c:pt>
                <c:pt idx="4449">
                  <c:v>9.6774193548387094E-2</c:v>
                </c:pt>
                <c:pt idx="4450">
                  <c:v>0.12903225806451599</c:v>
                </c:pt>
                <c:pt idx="4451">
                  <c:v>0.16129032258064499</c:v>
                </c:pt>
                <c:pt idx="4452">
                  <c:v>0.19354838709677399</c:v>
                </c:pt>
                <c:pt idx="4453">
                  <c:v>0.225806451612903</c:v>
                </c:pt>
                <c:pt idx="4454">
                  <c:v>0.25806451612903197</c:v>
                </c:pt>
                <c:pt idx="4455">
                  <c:v>0.29032258064516098</c:v>
                </c:pt>
                <c:pt idx="4456">
                  <c:v>0.32258064516128998</c:v>
                </c:pt>
                <c:pt idx="4457">
                  <c:v>0.35483870967741898</c:v>
                </c:pt>
                <c:pt idx="4458">
                  <c:v>0.38709677419354799</c:v>
                </c:pt>
                <c:pt idx="4459">
                  <c:v>0.41935483870967699</c:v>
                </c:pt>
                <c:pt idx="4460">
                  <c:v>0.45161290322580599</c:v>
                </c:pt>
                <c:pt idx="4461">
                  <c:v>0.483870967741935</c:v>
                </c:pt>
                <c:pt idx="4462">
                  <c:v>0.51612903225806395</c:v>
                </c:pt>
                <c:pt idx="4463">
                  <c:v>0.54838709677419295</c:v>
                </c:pt>
                <c:pt idx="4464">
                  <c:v>0.58064516129032195</c:v>
                </c:pt>
                <c:pt idx="4465">
                  <c:v>0.61290322580645096</c:v>
                </c:pt>
                <c:pt idx="4466">
                  <c:v>0.64516129032257996</c:v>
                </c:pt>
                <c:pt idx="4467">
                  <c:v>0.67741935483870896</c:v>
                </c:pt>
                <c:pt idx="4468">
                  <c:v>0.70967741935483797</c:v>
                </c:pt>
                <c:pt idx="4469">
                  <c:v>0.74193548387096697</c:v>
                </c:pt>
                <c:pt idx="4470">
                  <c:v>0.77419354838709598</c:v>
                </c:pt>
                <c:pt idx="4471">
                  <c:v>0.80645161290322498</c:v>
                </c:pt>
                <c:pt idx="4472">
                  <c:v>0.83870967741935398</c:v>
                </c:pt>
                <c:pt idx="4473">
                  <c:v>0.87096774193548299</c:v>
                </c:pt>
                <c:pt idx="4474">
                  <c:v>0.90322580645161199</c:v>
                </c:pt>
                <c:pt idx="4475">
                  <c:v>0.93548387096774099</c:v>
                </c:pt>
                <c:pt idx="4476">
                  <c:v>0.967741935483871</c:v>
                </c:pt>
                <c:pt idx="4477">
                  <c:v>0</c:v>
                </c:pt>
                <c:pt idx="4478">
                  <c:v>2.04081632653061E-2</c:v>
                </c:pt>
                <c:pt idx="4479">
                  <c:v>4.08163265306122E-2</c:v>
                </c:pt>
                <c:pt idx="4480">
                  <c:v>6.1224489795918297E-2</c:v>
                </c:pt>
                <c:pt idx="4481">
                  <c:v>8.16326530612244E-2</c:v>
                </c:pt>
                <c:pt idx="4482">
                  <c:v>0.10204081632653</c:v>
                </c:pt>
                <c:pt idx="4483">
                  <c:v>0.122448979591836</c:v>
                </c:pt>
                <c:pt idx="4484">
                  <c:v>0.14285714285714199</c:v>
                </c:pt>
                <c:pt idx="4485">
                  <c:v>0.163265306122448</c:v>
                </c:pt>
                <c:pt idx="4486">
                  <c:v>0.183673469387755</c:v>
                </c:pt>
                <c:pt idx="4487">
                  <c:v>0.20408163265306101</c:v>
                </c:pt>
                <c:pt idx="4488">
                  <c:v>0.22448979591836701</c:v>
                </c:pt>
                <c:pt idx="4489">
                  <c:v>0.24489795918367299</c:v>
                </c:pt>
                <c:pt idx="4490">
                  <c:v>0.265306122448979</c:v>
                </c:pt>
                <c:pt idx="4491">
                  <c:v>0.28571428571428498</c:v>
                </c:pt>
                <c:pt idx="4492">
                  <c:v>0.30612244897959101</c:v>
                </c:pt>
                <c:pt idx="4493">
                  <c:v>0.32653061224489699</c:v>
                </c:pt>
                <c:pt idx="4494">
                  <c:v>0.34693877551020402</c:v>
                </c:pt>
                <c:pt idx="4495">
                  <c:v>0.36734693877551</c:v>
                </c:pt>
                <c:pt idx="4496">
                  <c:v>0.38775510204081598</c:v>
                </c:pt>
                <c:pt idx="4497">
                  <c:v>0.40816326530612201</c:v>
                </c:pt>
                <c:pt idx="4498">
                  <c:v>0.42857142857142799</c:v>
                </c:pt>
                <c:pt idx="4499">
                  <c:v>0.44897959183673403</c:v>
                </c:pt>
                <c:pt idx="4500">
                  <c:v>0.46938775510204001</c:v>
                </c:pt>
                <c:pt idx="4501">
                  <c:v>0.48979591836734598</c:v>
                </c:pt>
                <c:pt idx="4502">
                  <c:v>0.51020408163265296</c:v>
                </c:pt>
                <c:pt idx="4503">
                  <c:v>0.530612244897959</c:v>
                </c:pt>
                <c:pt idx="4504">
                  <c:v>0.55102040816326503</c:v>
                </c:pt>
                <c:pt idx="4505">
                  <c:v>0.57142857142857095</c:v>
                </c:pt>
                <c:pt idx="4506">
                  <c:v>0.59183673469387699</c:v>
                </c:pt>
                <c:pt idx="4507">
                  <c:v>0.61224489795918302</c:v>
                </c:pt>
                <c:pt idx="4508">
                  <c:v>0.63265306122448906</c:v>
                </c:pt>
                <c:pt idx="4509">
                  <c:v>0.65306122448979498</c:v>
                </c:pt>
                <c:pt idx="4510">
                  <c:v>0.67346938775510201</c:v>
                </c:pt>
                <c:pt idx="4511">
                  <c:v>0.69387755102040805</c:v>
                </c:pt>
                <c:pt idx="4512">
                  <c:v>0.71428571428571397</c:v>
                </c:pt>
                <c:pt idx="4513">
                  <c:v>0.73469387755102</c:v>
                </c:pt>
                <c:pt idx="4514">
                  <c:v>0.75510204081632604</c:v>
                </c:pt>
                <c:pt idx="4515">
                  <c:v>0.77551020408163196</c:v>
                </c:pt>
                <c:pt idx="4516">
                  <c:v>0.79591836734693799</c:v>
                </c:pt>
                <c:pt idx="4517">
                  <c:v>0.81632653061224403</c:v>
                </c:pt>
                <c:pt idx="4518">
                  <c:v>0.83673469387755095</c:v>
                </c:pt>
                <c:pt idx="4519">
                  <c:v>0.85714285714285698</c:v>
                </c:pt>
                <c:pt idx="4520">
                  <c:v>0.87755102040816302</c:v>
                </c:pt>
                <c:pt idx="4521">
                  <c:v>0.89795918367346905</c:v>
                </c:pt>
                <c:pt idx="4522">
                  <c:v>0.91836734693877498</c:v>
                </c:pt>
                <c:pt idx="4523">
                  <c:v>0.93877551020408101</c:v>
                </c:pt>
                <c:pt idx="4524">
                  <c:v>0.95918367346938704</c:v>
                </c:pt>
                <c:pt idx="4525">
                  <c:v>0.97959183673469297</c:v>
                </c:pt>
                <c:pt idx="4526">
                  <c:v>0</c:v>
                </c:pt>
                <c:pt idx="4527">
                  <c:v>2.2222222222222199E-2</c:v>
                </c:pt>
                <c:pt idx="4528">
                  <c:v>4.4444444444444398E-2</c:v>
                </c:pt>
                <c:pt idx="4529">
                  <c:v>6.6666666666666596E-2</c:v>
                </c:pt>
                <c:pt idx="4530">
                  <c:v>8.8888888888888795E-2</c:v>
                </c:pt>
                <c:pt idx="4531">
                  <c:v>0.11111111111111099</c:v>
                </c:pt>
                <c:pt idx="4532">
                  <c:v>0.133333333333333</c:v>
                </c:pt>
                <c:pt idx="4533">
                  <c:v>0.155555555555555</c:v>
                </c:pt>
                <c:pt idx="4534">
                  <c:v>0.17777777777777701</c:v>
                </c:pt>
                <c:pt idx="4535">
                  <c:v>0.2</c:v>
                </c:pt>
                <c:pt idx="4536">
                  <c:v>0.22222222222222199</c:v>
                </c:pt>
                <c:pt idx="4537">
                  <c:v>0.24444444444444399</c:v>
                </c:pt>
                <c:pt idx="4538">
                  <c:v>0.266666666666666</c:v>
                </c:pt>
                <c:pt idx="4539">
                  <c:v>0.28888888888888797</c:v>
                </c:pt>
                <c:pt idx="4540">
                  <c:v>0.31111111111111101</c:v>
                </c:pt>
                <c:pt idx="4541">
                  <c:v>0.33333333333333298</c:v>
                </c:pt>
                <c:pt idx="4542">
                  <c:v>0.35555555555555501</c:v>
                </c:pt>
                <c:pt idx="4543">
                  <c:v>0.37777777777777699</c:v>
                </c:pt>
                <c:pt idx="4544">
                  <c:v>0.4</c:v>
                </c:pt>
                <c:pt idx="4545">
                  <c:v>0.422222222222222</c:v>
                </c:pt>
                <c:pt idx="4546">
                  <c:v>0.44444444444444398</c:v>
                </c:pt>
                <c:pt idx="4547">
                  <c:v>0.46666666666666601</c:v>
                </c:pt>
                <c:pt idx="4548">
                  <c:v>0.48888888888888798</c:v>
                </c:pt>
                <c:pt idx="4549">
                  <c:v>0.51111111111111096</c:v>
                </c:pt>
                <c:pt idx="4550">
                  <c:v>0.53333333333333299</c:v>
                </c:pt>
                <c:pt idx="4551">
                  <c:v>0.55555555555555503</c:v>
                </c:pt>
                <c:pt idx="4552">
                  <c:v>0.57777777777777695</c:v>
                </c:pt>
                <c:pt idx="4553">
                  <c:v>0.6</c:v>
                </c:pt>
                <c:pt idx="4554">
                  <c:v>0.62222222222222201</c:v>
                </c:pt>
                <c:pt idx="4555">
                  <c:v>0.64444444444444404</c:v>
                </c:pt>
                <c:pt idx="4556">
                  <c:v>0.66666666666666596</c:v>
                </c:pt>
                <c:pt idx="4557">
                  <c:v>0.688888888888888</c:v>
                </c:pt>
                <c:pt idx="4558">
                  <c:v>0.71111111111111103</c:v>
                </c:pt>
                <c:pt idx="4559">
                  <c:v>0.73333333333333295</c:v>
                </c:pt>
                <c:pt idx="4560">
                  <c:v>0.75555555555555498</c:v>
                </c:pt>
                <c:pt idx="4561">
                  <c:v>0.77777777777777701</c:v>
                </c:pt>
                <c:pt idx="4562">
                  <c:v>0.8</c:v>
                </c:pt>
                <c:pt idx="4563">
                  <c:v>0.82222222222222197</c:v>
                </c:pt>
                <c:pt idx="4564">
                  <c:v>0.844444444444444</c:v>
                </c:pt>
                <c:pt idx="4565">
                  <c:v>0.86666666666666603</c:v>
                </c:pt>
                <c:pt idx="4566">
                  <c:v>0.88888888888888795</c:v>
                </c:pt>
                <c:pt idx="4567">
                  <c:v>0.91111111111111098</c:v>
                </c:pt>
                <c:pt idx="4568">
                  <c:v>0.93333333333333302</c:v>
                </c:pt>
                <c:pt idx="4569">
                  <c:v>0.95555555555555505</c:v>
                </c:pt>
                <c:pt idx="4570">
                  <c:v>0.97777777777777697</c:v>
                </c:pt>
                <c:pt idx="4571">
                  <c:v>0</c:v>
                </c:pt>
                <c:pt idx="4572">
                  <c:v>1.3333333333333299E-2</c:v>
                </c:pt>
                <c:pt idx="4573">
                  <c:v>2.6666666666666599E-2</c:v>
                </c:pt>
                <c:pt idx="4574">
                  <c:v>0.04</c:v>
                </c:pt>
                <c:pt idx="4575">
                  <c:v>5.3333333333333302E-2</c:v>
                </c:pt>
                <c:pt idx="4576">
                  <c:v>6.6666666666666596E-2</c:v>
                </c:pt>
                <c:pt idx="4577">
                  <c:v>0.08</c:v>
                </c:pt>
                <c:pt idx="4578">
                  <c:v>9.3333333333333296E-2</c:v>
                </c:pt>
                <c:pt idx="4579">
                  <c:v>0.10666666666666599</c:v>
                </c:pt>
                <c:pt idx="4580">
                  <c:v>0.12</c:v>
                </c:pt>
                <c:pt idx="4581">
                  <c:v>0.133333333333333</c:v>
                </c:pt>
                <c:pt idx="4582">
                  <c:v>0.146666666666666</c:v>
                </c:pt>
                <c:pt idx="4583">
                  <c:v>0.16</c:v>
                </c:pt>
                <c:pt idx="4584">
                  <c:v>0.17333333333333301</c:v>
                </c:pt>
                <c:pt idx="4585">
                  <c:v>0.18666666666666601</c:v>
                </c:pt>
                <c:pt idx="4586">
                  <c:v>0.2</c:v>
                </c:pt>
                <c:pt idx="4587">
                  <c:v>0.21333333333333299</c:v>
                </c:pt>
                <c:pt idx="4588">
                  <c:v>0.22666666666666599</c:v>
                </c:pt>
                <c:pt idx="4589">
                  <c:v>0.24</c:v>
                </c:pt>
                <c:pt idx="4590">
                  <c:v>0.25333333333333302</c:v>
                </c:pt>
                <c:pt idx="4591">
                  <c:v>0.266666666666666</c:v>
                </c:pt>
                <c:pt idx="4592">
                  <c:v>0.28000000000000003</c:v>
                </c:pt>
                <c:pt idx="4593">
                  <c:v>0.293333333333333</c:v>
                </c:pt>
                <c:pt idx="4594">
                  <c:v>0.30666666666666598</c:v>
                </c:pt>
                <c:pt idx="4595">
                  <c:v>0.32</c:v>
                </c:pt>
                <c:pt idx="4596">
                  <c:v>0.33333333333333298</c:v>
                </c:pt>
                <c:pt idx="4597">
                  <c:v>0.34666666666666601</c:v>
                </c:pt>
                <c:pt idx="4598">
                  <c:v>0.36</c:v>
                </c:pt>
                <c:pt idx="4599">
                  <c:v>0.37333333333333302</c:v>
                </c:pt>
                <c:pt idx="4600">
                  <c:v>0.38666666666666599</c:v>
                </c:pt>
                <c:pt idx="4601">
                  <c:v>0.4</c:v>
                </c:pt>
                <c:pt idx="4602">
                  <c:v>0.413333333333333</c:v>
                </c:pt>
                <c:pt idx="4603">
                  <c:v>0.42666666666666597</c:v>
                </c:pt>
                <c:pt idx="4604">
                  <c:v>0.44</c:v>
                </c:pt>
                <c:pt idx="4605">
                  <c:v>0.45333333333333298</c:v>
                </c:pt>
                <c:pt idx="4606">
                  <c:v>0.46666666666666601</c:v>
                </c:pt>
                <c:pt idx="4607">
                  <c:v>0.48</c:v>
                </c:pt>
                <c:pt idx="4608">
                  <c:v>0.49333333333333301</c:v>
                </c:pt>
                <c:pt idx="4609">
                  <c:v>0.50666666666666604</c:v>
                </c:pt>
                <c:pt idx="4610">
                  <c:v>0.52</c:v>
                </c:pt>
                <c:pt idx="4611">
                  <c:v>0.53333333333333299</c:v>
                </c:pt>
                <c:pt idx="4612">
                  <c:v>0.54666666666666597</c:v>
                </c:pt>
                <c:pt idx="4613">
                  <c:v>0.56000000000000005</c:v>
                </c:pt>
                <c:pt idx="4614">
                  <c:v>0.57333333333333303</c:v>
                </c:pt>
                <c:pt idx="4615">
                  <c:v>0.586666666666666</c:v>
                </c:pt>
                <c:pt idx="4616">
                  <c:v>0.6</c:v>
                </c:pt>
                <c:pt idx="4617">
                  <c:v>0.61333333333333295</c:v>
                </c:pt>
                <c:pt idx="4618">
                  <c:v>0.62666666666666604</c:v>
                </c:pt>
                <c:pt idx="4619">
                  <c:v>0.64</c:v>
                </c:pt>
                <c:pt idx="4620">
                  <c:v>0.65333333333333299</c:v>
                </c:pt>
                <c:pt idx="4621">
                  <c:v>0.66666666666666596</c:v>
                </c:pt>
                <c:pt idx="4622">
                  <c:v>0.68</c:v>
                </c:pt>
                <c:pt idx="4623">
                  <c:v>0.69333333333333302</c:v>
                </c:pt>
                <c:pt idx="4624">
                  <c:v>0.706666666666666</c:v>
                </c:pt>
                <c:pt idx="4625">
                  <c:v>0.72</c:v>
                </c:pt>
                <c:pt idx="4626">
                  <c:v>0.73333333333333295</c:v>
                </c:pt>
                <c:pt idx="4627">
                  <c:v>0.74666666666666603</c:v>
                </c:pt>
                <c:pt idx="4628">
                  <c:v>0.76</c:v>
                </c:pt>
                <c:pt idx="4629">
                  <c:v>0.77333333333333298</c:v>
                </c:pt>
                <c:pt idx="4630">
                  <c:v>0.78666666666666596</c:v>
                </c:pt>
                <c:pt idx="4631">
                  <c:v>0.8</c:v>
                </c:pt>
                <c:pt idx="4632">
                  <c:v>0.81333333333333302</c:v>
                </c:pt>
                <c:pt idx="4633">
                  <c:v>0.82666666666666599</c:v>
                </c:pt>
                <c:pt idx="4634">
                  <c:v>0.84</c:v>
                </c:pt>
                <c:pt idx="4635">
                  <c:v>0.85333333333333306</c:v>
                </c:pt>
                <c:pt idx="4636">
                  <c:v>0.86666666666666603</c:v>
                </c:pt>
                <c:pt idx="4637">
                  <c:v>0.88</c:v>
                </c:pt>
                <c:pt idx="4638">
                  <c:v>0.89333333333333298</c:v>
                </c:pt>
                <c:pt idx="4639">
                  <c:v>0.90666666666666595</c:v>
                </c:pt>
                <c:pt idx="4640">
                  <c:v>0.92</c:v>
                </c:pt>
                <c:pt idx="4641">
                  <c:v>0.93333333333333302</c:v>
                </c:pt>
                <c:pt idx="4642">
                  <c:v>0.94666666666666599</c:v>
                </c:pt>
                <c:pt idx="4643">
                  <c:v>0.96</c:v>
                </c:pt>
                <c:pt idx="4644">
                  <c:v>0.97333333333333305</c:v>
                </c:pt>
                <c:pt idx="4645">
                  <c:v>0.98666666666666603</c:v>
                </c:pt>
                <c:pt idx="4646">
                  <c:v>0</c:v>
                </c:pt>
                <c:pt idx="4647">
                  <c:v>1.0526315789473601E-2</c:v>
                </c:pt>
                <c:pt idx="4648">
                  <c:v>2.1052631578947299E-2</c:v>
                </c:pt>
                <c:pt idx="4649">
                  <c:v>3.1578947368420998E-2</c:v>
                </c:pt>
                <c:pt idx="4650">
                  <c:v>4.2105263157894701E-2</c:v>
                </c:pt>
                <c:pt idx="4651">
                  <c:v>5.2631578947368397E-2</c:v>
                </c:pt>
                <c:pt idx="4652">
                  <c:v>6.3157894736842093E-2</c:v>
                </c:pt>
                <c:pt idx="4653">
                  <c:v>7.3684210526315699E-2</c:v>
                </c:pt>
                <c:pt idx="4654">
                  <c:v>8.4210526315789402E-2</c:v>
                </c:pt>
                <c:pt idx="4655">
                  <c:v>9.4736842105263105E-2</c:v>
                </c:pt>
                <c:pt idx="4656">
                  <c:v>0.105263157894736</c:v>
                </c:pt>
                <c:pt idx="4657">
                  <c:v>0.11578947368421</c:v>
                </c:pt>
                <c:pt idx="4658">
                  <c:v>0.12631578947368399</c:v>
                </c:pt>
                <c:pt idx="4659">
                  <c:v>0.13684210526315699</c:v>
                </c:pt>
                <c:pt idx="4660">
                  <c:v>0.14736842105263101</c:v>
                </c:pt>
                <c:pt idx="4661">
                  <c:v>0.157894736842105</c:v>
                </c:pt>
                <c:pt idx="4662">
                  <c:v>0.168421052631578</c:v>
                </c:pt>
                <c:pt idx="4663">
                  <c:v>0.17894736842105199</c:v>
                </c:pt>
                <c:pt idx="4664">
                  <c:v>0.18947368421052599</c:v>
                </c:pt>
                <c:pt idx="4665">
                  <c:v>0.2</c:v>
                </c:pt>
                <c:pt idx="4666">
                  <c:v>0.21052631578947301</c:v>
                </c:pt>
                <c:pt idx="4667">
                  <c:v>0.221052631578947</c:v>
                </c:pt>
                <c:pt idx="4668">
                  <c:v>0.231578947368421</c:v>
                </c:pt>
                <c:pt idx="4669">
                  <c:v>0.24210526315789399</c:v>
                </c:pt>
                <c:pt idx="4670">
                  <c:v>0.25263157894736799</c:v>
                </c:pt>
                <c:pt idx="4671">
                  <c:v>0.26315789473684198</c:v>
                </c:pt>
                <c:pt idx="4672">
                  <c:v>0.27368421052631497</c:v>
                </c:pt>
                <c:pt idx="4673">
                  <c:v>0.28421052631578902</c:v>
                </c:pt>
                <c:pt idx="4674">
                  <c:v>0.29473684210526302</c:v>
                </c:pt>
                <c:pt idx="4675">
                  <c:v>0.30526315789473601</c:v>
                </c:pt>
                <c:pt idx="4676">
                  <c:v>0.31578947368421001</c:v>
                </c:pt>
                <c:pt idx="4677">
                  <c:v>0.326315789473684</c:v>
                </c:pt>
                <c:pt idx="4678">
                  <c:v>0.336842105263157</c:v>
                </c:pt>
                <c:pt idx="4679">
                  <c:v>0.34736842105263099</c:v>
                </c:pt>
                <c:pt idx="4680">
                  <c:v>0.35789473684210499</c:v>
                </c:pt>
                <c:pt idx="4681">
                  <c:v>0.36842105263157798</c:v>
                </c:pt>
                <c:pt idx="4682">
                  <c:v>0.37894736842105198</c:v>
                </c:pt>
                <c:pt idx="4683">
                  <c:v>0.38947368421052603</c:v>
                </c:pt>
                <c:pt idx="4684">
                  <c:v>0.4</c:v>
                </c:pt>
                <c:pt idx="4685">
                  <c:v>0.41052631578947302</c:v>
                </c:pt>
                <c:pt idx="4686">
                  <c:v>0.42105263157894701</c:v>
                </c:pt>
                <c:pt idx="4687">
                  <c:v>0.43157894736842101</c:v>
                </c:pt>
                <c:pt idx="4688">
                  <c:v>0.442105263157894</c:v>
                </c:pt>
                <c:pt idx="4689">
                  <c:v>0.452631578947368</c:v>
                </c:pt>
                <c:pt idx="4690">
                  <c:v>0.46315789473684199</c:v>
                </c:pt>
                <c:pt idx="4691">
                  <c:v>0.47368421052631499</c:v>
                </c:pt>
                <c:pt idx="4692">
                  <c:v>0.48421052631578898</c:v>
                </c:pt>
                <c:pt idx="4693">
                  <c:v>0.49473684210526298</c:v>
                </c:pt>
                <c:pt idx="4694">
                  <c:v>0.50526315789473597</c:v>
                </c:pt>
                <c:pt idx="4695">
                  <c:v>0.51578947368421002</c:v>
                </c:pt>
                <c:pt idx="4696">
                  <c:v>0.52631578947368396</c:v>
                </c:pt>
                <c:pt idx="4697">
                  <c:v>0.53684210526315701</c:v>
                </c:pt>
                <c:pt idx="4698">
                  <c:v>0.54736842105263095</c:v>
                </c:pt>
                <c:pt idx="4699">
                  <c:v>0.557894736842105</c:v>
                </c:pt>
                <c:pt idx="4700">
                  <c:v>0.56842105263157805</c:v>
                </c:pt>
                <c:pt idx="4701">
                  <c:v>0.57894736842105199</c:v>
                </c:pt>
                <c:pt idx="4702">
                  <c:v>0.58947368421052604</c:v>
                </c:pt>
                <c:pt idx="4703">
                  <c:v>0.6</c:v>
                </c:pt>
                <c:pt idx="4704">
                  <c:v>0.61052631578947303</c:v>
                </c:pt>
                <c:pt idx="4705">
                  <c:v>0.62105263157894697</c:v>
                </c:pt>
                <c:pt idx="4706">
                  <c:v>0.63157894736842102</c:v>
                </c:pt>
                <c:pt idx="4707">
                  <c:v>0.64210526315789396</c:v>
                </c:pt>
                <c:pt idx="4708">
                  <c:v>0.65263157894736801</c:v>
                </c:pt>
                <c:pt idx="4709">
                  <c:v>0.66315789473684195</c:v>
                </c:pt>
                <c:pt idx="4710">
                  <c:v>0.673684210526315</c:v>
                </c:pt>
                <c:pt idx="4711">
                  <c:v>0.68421052631578905</c:v>
                </c:pt>
                <c:pt idx="4712">
                  <c:v>0.69473684210526299</c:v>
                </c:pt>
                <c:pt idx="4713">
                  <c:v>0.70526315789473604</c:v>
                </c:pt>
                <c:pt idx="4714">
                  <c:v>0.71578947368420998</c:v>
                </c:pt>
                <c:pt idx="4715">
                  <c:v>0.72631578947368403</c:v>
                </c:pt>
                <c:pt idx="4716">
                  <c:v>0.73684210526315697</c:v>
                </c:pt>
                <c:pt idx="4717">
                  <c:v>0.74736842105263102</c:v>
                </c:pt>
                <c:pt idx="4718">
                  <c:v>0.75789473684210495</c:v>
                </c:pt>
                <c:pt idx="4719">
                  <c:v>0.76842105263157801</c:v>
                </c:pt>
                <c:pt idx="4720">
                  <c:v>0.77894736842105206</c:v>
                </c:pt>
                <c:pt idx="4721">
                  <c:v>0.78947368421052599</c:v>
                </c:pt>
                <c:pt idx="4722">
                  <c:v>0.8</c:v>
                </c:pt>
                <c:pt idx="4723">
                  <c:v>0.81052631578947298</c:v>
                </c:pt>
                <c:pt idx="4724">
                  <c:v>0.82105263157894703</c:v>
                </c:pt>
                <c:pt idx="4725">
                  <c:v>0.83157894736842097</c:v>
                </c:pt>
                <c:pt idx="4726">
                  <c:v>0.84210526315789402</c:v>
                </c:pt>
                <c:pt idx="4727">
                  <c:v>0.85263157894736796</c:v>
                </c:pt>
                <c:pt idx="4728">
                  <c:v>0.86315789473684201</c:v>
                </c:pt>
                <c:pt idx="4729">
                  <c:v>0.87368421052631495</c:v>
                </c:pt>
                <c:pt idx="4730">
                  <c:v>0.884210526315789</c:v>
                </c:pt>
                <c:pt idx="4731">
                  <c:v>0.89473684210526305</c:v>
                </c:pt>
                <c:pt idx="4732">
                  <c:v>0.90526315789473599</c:v>
                </c:pt>
                <c:pt idx="4733">
                  <c:v>0.91578947368421004</c:v>
                </c:pt>
                <c:pt idx="4734">
                  <c:v>0.92631578947368398</c:v>
                </c:pt>
                <c:pt idx="4735">
                  <c:v>0.93684210526315703</c:v>
                </c:pt>
                <c:pt idx="4736">
                  <c:v>0.94736842105263097</c:v>
                </c:pt>
                <c:pt idx="4737">
                  <c:v>0.95789473684210502</c:v>
                </c:pt>
                <c:pt idx="4738">
                  <c:v>0.96842105263157896</c:v>
                </c:pt>
                <c:pt idx="4739">
                  <c:v>0.97894736842105201</c:v>
                </c:pt>
                <c:pt idx="4740">
                  <c:v>0.98947368421052595</c:v>
                </c:pt>
                <c:pt idx="4741">
                  <c:v>0</c:v>
                </c:pt>
                <c:pt idx="4742">
                  <c:v>2.5000000000000001E-2</c:v>
                </c:pt>
                <c:pt idx="4743">
                  <c:v>0.05</c:v>
                </c:pt>
                <c:pt idx="4744">
                  <c:v>7.4999999999999997E-2</c:v>
                </c:pt>
                <c:pt idx="4745">
                  <c:v>0.1</c:v>
                </c:pt>
                <c:pt idx="4746">
                  <c:v>0.125</c:v>
                </c:pt>
                <c:pt idx="4747">
                  <c:v>0.15</c:v>
                </c:pt>
                <c:pt idx="4748">
                  <c:v>0.17499999999999999</c:v>
                </c:pt>
                <c:pt idx="4749">
                  <c:v>0.2</c:v>
                </c:pt>
                <c:pt idx="4750">
                  <c:v>0.22500000000000001</c:v>
                </c:pt>
                <c:pt idx="4751">
                  <c:v>0.25</c:v>
                </c:pt>
                <c:pt idx="4752">
                  <c:v>0.27500000000000002</c:v>
                </c:pt>
                <c:pt idx="4753">
                  <c:v>0.3</c:v>
                </c:pt>
                <c:pt idx="4754">
                  <c:v>0.32500000000000001</c:v>
                </c:pt>
                <c:pt idx="4755">
                  <c:v>0.35</c:v>
                </c:pt>
                <c:pt idx="4756">
                  <c:v>0.375</c:v>
                </c:pt>
                <c:pt idx="4757">
                  <c:v>0.4</c:v>
                </c:pt>
                <c:pt idx="4758">
                  <c:v>0.42499999999999999</c:v>
                </c:pt>
                <c:pt idx="4759">
                  <c:v>0.45</c:v>
                </c:pt>
                <c:pt idx="4760">
                  <c:v>0.47499999999999998</c:v>
                </c:pt>
                <c:pt idx="4761">
                  <c:v>0.5</c:v>
                </c:pt>
                <c:pt idx="4762">
                  <c:v>0.52500000000000002</c:v>
                </c:pt>
                <c:pt idx="4763">
                  <c:v>0.55000000000000004</c:v>
                </c:pt>
                <c:pt idx="4764">
                  <c:v>0.57499999999999996</c:v>
                </c:pt>
                <c:pt idx="4765">
                  <c:v>0.6</c:v>
                </c:pt>
                <c:pt idx="4766">
                  <c:v>0.625</c:v>
                </c:pt>
                <c:pt idx="4767">
                  <c:v>0.65</c:v>
                </c:pt>
                <c:pt idx="4768">
                  <c:v>0.67500000000000004</c:v>
                </c:pt>
                <c:pt idx="4769">
                  <c:v>0.7</c:v>
                </c:pt>
                <c:pt idx="4770">
                  <c:v>0.72499999999999998</c:v>
                </c:pt>
                <c:pt idx="4771">
                  <c:v>0.75</c:v>
                </c:pt>
                <c:pt idx="4772">
                  <c:v>0.77500000000000002</c:v>
                </c:pt>
                <c:pt idx="4773">
                  <c:v>0.8</c:v>
                </c:pt>
                <c:pt idx="4774">
                  <c:v>0.82499999999999996</c:v>
                </c:pt>
                <c:pt idx="4775">
                  <c:v>0.85</c:v>
                </c:pt>
                <c:pt idx="4776">
                  <c:v>0.875</c:v>
                </c:pt>
                <c:pt idx="4777">
                  <c:v>0.9</c:v>
                </c:pt>
                <c:pt idx="4778">
                  <c:v>0.92500000000000004</c:v>
                </c:pt>
                <c:pt idx="4779">
                  <c:v>0.95</c:v>
                </c:pt>
                <c:pt idx="4780">
                  <c:v>0.97499999999999998</c:v>
                </c:pt>
                <c:pt idx="4781">
                  <c:v>0</c:v>
                </c:pt>
                <c:pt idx="4782">
                  <c:v>1.21951219512195E-2</c:v>
                </c:pt>
                <c:pt idx="4783">
                  <c:v>2.4390243902439001E-2</c:v>
                </c:pt>
                <c:pt idx="4784">
                  <c:v>3.65853658536585E-2</c:v>
                </c:pt>
                <c:pt idx="4785">
                  <c:v>4.8780487804878002E-2</c:v>
                </c:pt>
                <c:pt idx="4786">
                  <c:v>6.0975609756097497E-2</c:v>
                </c:pt>
                <c:pt idx="4787">
                  <c:v>7.3170731707316999E-2</c:v>
                </c:pt>
                <c:pt idx="4788">
                  <c:v>8.5365853658536495E-2</c:v>
                </c:pt>
                <c:pt idx="4789">
                  <c:v>9.7560975609756101E-2</c:v>
                </c:pt>
                <c:pt idx="4790">
                  <c:v>0.109756097560975</c:v>
                </c:pt>
                <c:pt idx="4791">
                  <c:v>0.12195121951219499</c:v>
                </c:pt>
                <c:pt idx="4792">
                  <c:v>0.134146341463414</c:v>
                </c:pt>
                <c:pt idx="4793">
                  <c:v>0.146341463414634</c:v>
                </c:pt>
                <c:pt idx="4794">
                  <c:v>0.15853658536585299</c:v>
                </c:pt>
                <c:pt idx="4795">
                  <c:v>0.17073170731707299</c:v>
                </c:pt>
                <c:pt idx="4796">
                  <c:v>0.18292682926829201</c:v>
                </c:pt>
                <c:pt idx="4797">
                  <c:v>0.19512195121951201</c:v>
                </c:pt>
                <c:pt idx="4798">
                  <c:v>0.207317073170731</c:v>
                </c:pt>
                <c:pt idx="4799">
                  <c:v>0.219512195121951</c:v>
                </c:pt>
                <c:pt idx="4800">
                  <c:v>0.23170731707316999</c:v>
                </c:pt>
                <c:pt idx="4801">
                  <c:v>0.24390243902438999</c:v>
                </c:pt>
                <c:pt idx="4802">
                  <c:v>0.25609756097560898</c:v>
                </c:pt>
                <c:pt idx="4803">
                  <c:v>0.26829268292682901</c:v>
                </c:pt>
                <c:pt idx="4804">
                  <c:v>0.28048780487804797</c:v>
                </c:pt>
                <c:pt idx="4805">
                  <c:v>0.292682926829268</c:v>
                </c:pt>
                <c:pt idx="4806">
                  <c:v>0.30487804878048702</c:v>
                </c:pt>
                <c:pt idx="4807">
                  <c:v>0.31707317073170699</c:v>
                </c:pt>
                <c:pt idx="4808">
                  <c:v>0.32926829268292601</c:v>
                </c:pt>
                <c:pt idx="4809">
                  <c:v>0.34146341463414598</c:v>
                </c:pt>
                <c:pt idx="4810">
                  <c:v>0.353658536585365</c:v>
                </c:pt>
                <c:pt idx="4811">
                  <c:v>0.36585365853658502</c:v>
                </c:pt>
                <c:pt idx="4812">
                  <c:v>0.37804878048780399</c:v>
                </c:pt>
                <c:pt idx="4813">
                  <c:v>0.39024390243902402</c:v>
                </c:pt>
                <c:pt idx="4814">
                  <c:v>0.40243902439024298</c:v>
                </c:pt>
                <c:pt idx="4815">
                  <c:v>0.41463414634146301</c:v>
                </c:pt>
                <c:pt idx="4816">
                  <c:v>0.42682926829268197</c:v>
                </c:pt>
                <c:pt idx="4817">
                  <c:v>0.439024390243902</c:v>
                </c:pt>
                <c:pt idx="4818">
                  <c:v>0.45121951219512102</c:v>
                </c:pt>
                <c:pt idx="4819">
                  <c:v>0.46341463414634099</c:v>
                </c:pt>
                <c:pt idx="4820">
                  <c:v>0.47560975609756001</c:v>
                </c:pt>
                <c:pt idx="4821">
                  <c:v>0.48780487804877998</c:v>
                </c:pt>
                <c:pt idx="4822">
                  <c:v>0.5</c:v>
                </c:pt>
                <c:pt idx="4823">
                  <c:v>0.51219512195121897</c:v>
                </c:pt>
                <c:pt idx="4824">
                  <c:v>0.52439024390243905</c:v>
                </c:pt>
                <c:pt idx="4825">
                  <c:v>0.53658536585365801</c:v>
                </c:pt>
                <c:pt idx="4826">
                  <c:v>0.54878048780487798</c:v>
                </c:pt>
                <c:pt idx="4827">
                  <c:v>0.56097560975609695</c:v>
                </c:pt>
                <c:pt idx="4828">
                  <c:v>0.57317073170731703</c:v>
                </c:pt>
                <c:pt idx="4829">
                  <c:v>0.585365853658536</c:v>
                </c:pt>
                <c:pt idx="4830">
                  <c:v>0.59756097560975596</c:v>
                </c:pt>
                <c:pt idx="4831">
                  <c:v>0.60975609756097504</c:v>
                </c:pt>
                <c:pt idx="4832">
                  <c:v>0.62195121951219501</c:v>
                </c:pt>
                <c:pt idx="4833">
                  <c:v>0.63414634146341398</c:v>
                </c:pt>
                <c:pt idx="4834">
                  <c:v>0.64634146341463405</c:v>
                </c:pt>
                <c:pt idx="4835">
                  <c:v>0.65853658536585302</c:v>
                </c:pt>
                <c:pt idx="4836">
                  <c:v>0.67073170731707299</c:v>
                </c:pt>
                <c:pt idx="4837">
                  <c:v>0.68292682926829196</c:v>
                </c:pt>
                <c:pt idx="4838">
                  <c:v>0.69512195121951204</c:v>
                </c:pt>
                <c:pt idx="4839">
                  <c:v>0.707317073170731</c:v>
                </c:pt>
                <c:pt idx="4840">
                  <c:v>0.71951219512195097</c:v>
                </c:pt>
                <c:pt idx="4841">
                  <c:v>0.73170731707317005</c:v>
                </c:pt>
                <c:pt idx="4842">
                  <c:v>0.74390243902439002</c:v>
                </c:pt>
                <c:pt idx="4843">
                  <c:v>0.75609756097560898</c:v>
                </c:pt>
                <c:pt idx="4844">
                  <c:v>0.76829268292682895</c:v>
                </c:pt>
                <c:pt idx="4845">
                  <c:v>0.78048780487804803</c:v>
                </c:pt>
                <c:pt idx="4846">
                  <c:v>0.792682926829268</c:v>
                </c:pt>
                <c:pt idx="4847">
                  <c:v>0.80487804878048697</c:v>
                </c:pt>
                <c:pt idx="4848">
                  <c:v>0.81707317073170704</c:v>
                </c:pt>
                <c:pt idx="4849">
                  <c:v>0.82926829268292601</c:v>
                </c:pt>
                <c:pt idx="4850">
                  <c:v>0.84146341463414598</c:v>
                </c:pt>
                <c:pt idx="4851">
                  <c:v>0.85365853658536495</c:v>
                </c:pt>
                <c:pt idx="4852">
                  <c:v>0.86585365853658502</c:v>
                </c:pt>
                <c:pt idx="4853">
                  <c:v>0.87804878048780399</c:v>
                </c:pt>
                <c:pt idx="4854">
                  <c:v>0.89024390243902396</c:v>
                </c:pt>
                <c:pt idx="4855">
                  <c:v>0.90243902439024304</c:v>
                </c:pt>
                <c:pt idx="4856">
                  <c:v>0.91463414634146301</c:v>
                </c:pt>
                <c:pt idx="4857">
                  <c:v>0.92682926829268297</c:v>
                </c:pt>
                <c:pt idx="4858">
                  <c:v>0.93902439024390205</c:v>
                </c:pt>
                <c:pt idx="4859">
                  <c:v>0.95121951219512102</c:v>
                </c:pt>
                <c:pt idx="4860">
                  <c:v>0.96341463414634099</c:v>
                </c:pt>
                <c:pt idx="4861">
                  <c:v>0.97560975609756095</c:v>
                </c:pt>
                <c:pt idx="4862">
                  <c:v>0.98780487804878003</c:v>
                </c:pt>
                <c:pt idx="4863">
                  <c:v>0</c:v>
                </c:pt>
                <c:pt idx="4864">
                  <c:v>1.2500000000000001E-2</c:v>
                </c:pt>
                <c:pt idx="4865">
                  <c:v>2.5000000000000001E-2</c:v>
                </c:pt>
                <c:pt idx="4866">
                  <c:v>3.7499999999999999E-2</c:v>
                </c:pt>
                <c:pt idx="4867">
                  <c:v>0.05</c:v>
                </c:pt>
                <c:pt idx="4868">
                  <c:v>6.25E-2</c:v>
                </c:pt>
                <c:pt idx="4869">
                  <c:v>7.4999999999999997E-2</c:v>
                </c:pt>
                <c:pt idx="4870">
                  <c:v>8.7499999999999994E-2</c:v>
                </c:pt>
                <c:pt idx="4871">
                  <c:v>0.1</c:v>
                </c:pt>
                <c:pt idx="4872">
                  <c:v>0.1125</c:v>
                </c:pt>
                <c:pt idx="4873">
                  <c:v>0.125</c:v>
                </c:pt>
                <c:pt idx="4874">
                  <c:v>0.13750000000000001</c:v>
                </c:pt>
                <c:pt idx="4875">
                  <c:v>0.15</c:v>
                </c:pt>
                <c:pt idx="4876">
                  <c:v>0.16250000000000001</c:v>
                </c:pt>
                <c:pt idx="4877">
                  <c:v>0.17499999999999999</c:v>
                </c:pt>
                <c:pt idx="4878">
                  <c:v>0.1875</c:v>
                </c:pt>
                <c:pt idx="4879">
                  <c:v>0.2</c:v>
                </c:pt>
                <c:pt idx="4880">
                  <c:v>0.21249999999999999</c:v>
                </c:pt>
                <c:pt idx="4881">
                  <c:v>0.22500000000000001</c:v>
                </c:pt>
                <c:pt idx="4882">
                  <c:v>0.23749999999999999</c:v>
                </c:pt>
                <c:pt idx="4883">
                  <c:v>0.25</c:v>
                </c:pt>
                <c:pt idx="4884">
                  <c:v>0.26250000000000001</c:v>
                </c:pt>
                <c:pt idx="4885">
                  <c:v>0.27500000000000002</c:v>
                </c:pt>
                <c:pt idx="4886">
                  <c:v>0.28749999999999998</c:v>
                </c:pt>
                <c:pt idx="4887">
                  <c:v>0.3</c:v>
                </c:pt>
                <c:pt idx="4888">
                  <c:v>0.3125</c:v>
                </c:pt>
                <c:pt idx="4889">
                  <c:v>0.32500000000000001</c:v>
                </c:pt>
                <c:pt idx="4890">
                  <c:v>0.33750000000000002</c:v>
                </c:pt>
                <c:pt idx="4891">
                  <c:v>0.35</c:v>
                </c:pt>
                <c:pt idx="4892">
                  <c:v>0.36249999999999999</c:v>
                </c:pt>
                <c:pt idx="4893">
                  <c:v>0.375</c:v>
                </c:pt>
                <c:pt idx="4894">
                  <c:v>0.38750000000000001</c:v>
                </c:pt>
                <c:pt idx="4895">
                  <c:v>0.4</c:v>
                </c:pt>
                <c:pt idx="4896">
                  <c:v>0.41249999999999998</c:v>
                </c:pt>
                <c:pt idx="4897">
                  <c:v>0.42499999999999999</c:v>
                </c:pt>
                <c:pt idx="4898">
                  <c:v>0.4375</c:v>
                </c:pt>
                <c:pt idx="4899">
                  <c:v>0.45</c:v>
                </c:pt>
                <c:pt idx="4900">
                  <c:v>0.46250000000000002</c:v>
                </c:pt>
                <c:pt idx="4901">
                  <c:v>0.47499999999999998</c:v>
                </c:pt>
                <c:pt idx="4902">
                  <c:v>0.48749999999999999</c:v>
                </c:pt>
                <c:pt idx="4903">
                  <c:v>0.5</c:v>
                </c:pt>
                <c:pt idx="4904">
                  <c:v>0.51249999999999996</c:v>
                </c:pt>
                <c:pt idx="4905">
                  <c:v>0.52500000000000002</c:v>
                </c:pt>
                <c:pt idx="4906">
                  <c:v>0.53749999999999998</c:v>
                </c:pt>
                <c:pt idx="4907">
                  <c:v>0.55000000000000004</c:v>
                </c:pt>
                <c:pt idx="4908">
                  <c:v>0.5625</c:v>
                </c:pt>
                <c:pt idx="4909">
                  <c:v>0.57499999999999996</c:v>
                </c:pt>
                <c:pt idx="4910">
                  <c:v>0.58750000000000002</c:v>
                </c:pt>
                <c:pt idx="4911">
                  <c:v>0.6</c:v>
                </c:pt>
                <c:pt idx="4912">
                  <c:v>0.61250000000000004</c:v>
                </c:pt>
                <c:pt idx="4913">
                  <c:v>0.625</c:v>
                </c:pt>
                <c:pt idx="4914">
                  <c:v>0.63749999999999996</c:v>
                </c:pt>
                <c:pt idx="4915">
                  <c:v>0.65</c:v>
                </c:pt>
                <c:pt idx="4916">
                  <c:v>0.66249999999999998</c:v>
                </c:pt>
                <c:pt idx="4917">
                  <c:v>0.67500000000000004</c:v>
                </c:pt>
                <c:pt idx="4918">
                  <c:v>0.6875</c:v>
                </c:pt>
                <c:pt idx="4919">
                  <c:v>0.7</c:v>
                </c:pt>
                <c:pt idx="4920">
                  <c:v>0.71250000000000002</c:v>
                </c:pt>
                <c:pt idx="4921">
                  <c:v>0.72499999999999998</c:v>
                </c:pt>
                <c:pt idx="4922">
                  <c:v>0.73750000000000004</c:v>
                </c:pt>
                <c:pt idx="4923">
                  <c:v>0.75</c:v>
                </c:pt>
                <c:pt idx="4924">
                  <c:v>0.76249999999999996</c:v>
                </c:pt>
                <c:pt idx="4925">
                  <c:v>0.77500000000000002</c:v>
                </c:pt>
                <c:pt idx="4926">
                  <c:v>0.78749999999999998</c:v>
                </c:pt>
                <c:pt idx="4927">
                  <c:v>0.8</c:v>
                </c:pt>
                <c:pt idx="4928">
                  <c:v>0.8125</c:v>
                </c:pt>
                <c:pt idx="4929">
                  <c:v>0.82499999999999996</c:v>
                </c:pt>
                <c:pt idx="4930">
                  <c:v>0.83750000000000002</c:v>
                </c:pt>
                <c:pt idx="4931">
                  <c:v>0.85</c:v>
                </c:pt>
                <c:pt idx="4932">
                  <c:v>0.86250000000000004</c:v>
                </c:pt>
                <c:pt idx="4933">
                  <c:v>0.875</c:v>
                </c:pt>
                <c:pt idx="4934">
                  <c:v>0.88749999999999996</c:v>
                </c:pt>
                <c:pt idx="4935">
                  <c:v>0.9</c:v>
                </c:pt>
                <c:pt idx="4936">
                  <c:v>0.91249999999999998</c:v>
                </c:pt>
                <c:pt idx="4937">
                  <c:v>0.92500000000000004</c:v>
                </c:pt>
                <c:pt idx="4938">
                  <c:v>0.9375</c:v>
                </c:pt>
                <c:pt idx="4939">
                  <c:v>0.95</c:v>
                </c:pt>
                <c:pt idx="4940">
                  <c:v>0.96250000000000002</c:v>
                </c:pt>
                <c:pt idx="4941">
                  <c:v>0.97499999999999998</c:v>
                </c:pt>
                <c:pt idx="4942">
                  <c:v>0.98750000000000004</c:v>
                </c:pt>
                <c:pt idx="4943">
                  <c:v>0</c:v>
                </c:pt>
                <c:pt idx="4944">
                  <c:v>9.0909090909090905E-3</c:v>
                </c:pt>
                <c:pt idx="4945">
                  <c:v>1.8181818181818101E-2</c:v>
                </c:pt>
                <c:pt idx="4946">
                  <c:v>2.7272727272727199E-2</c:v>
                </c:pt>
                <c:pt idx="4947">
                  <c:v>3.6363636363636299E-2</c:v>
                </c:pt>
                <c:pt idx="4948">
                  <c:v>4.54545454545454E-2</c:v>
                </c:pt>
                <c:pt idx="4949">
                  <c:v>5.4545454545454501E-2</c:v>
                </c:pt>
                <c:pt idx="4950">
                  <c:v>6.3636363636363602E-2</c:v>
                </c:pt>
                <c:pt idx="4951">
                  <c:v>7.2727272727272696E-2</c:v>
                </c:pt>
                <c:pt idx="4952">
                  <c:v>8.1818181818181804E-2</c:v>
                </c:pt>
                <c:pt idx="4953">
                  <c:v>9.0909090909090898E-2</c:v>
                </c:pt>
                <c:pt idx="4954">
                  <c:v>0.1</c:v>
                </c:pt>
                <c:pt idx="4955">
                  <c:v>0.109090909090909</c:v>
                </c:pt>
                <c:pt idx="4956">
                  <c:v>0.118181818181818</c:v>
                </c:pt>
                <c:pt idx="4957">
                  <c:v>0.12727272727272701</c:v>
                </c:pt>
                <c:pt idx="4958">
                  <c:v>0.13636363636363599</c:v>
                </c:pt>
                <c:pt idx="4959">
                  <c:v>0.145454545454545</c:v>
                </c:pt>
                <c:pt idx="4960">
                  <c:v>0.15454545454545399</c:v>
                </c:pt>
                <c:pt idx="4961">
                  <c:v>0.163636363636363</c:v>
                </c:pt>
                <c:pt idx="4962">
                  <c:v>0.17272727272727201</c:v>
                </c:pt>
                <c:pt idx="4963">
                  <c:v>0.18181818181818099</c:v>
                </c:pt>
                <c:pt idx="4964">
                  <c:v>0.19090909090909</c:v>
                </c:pt>
                <c:pt idx="4965">
                  <c:v>0.2</c:v>
                </c:pt>
                <c:pt idx="4966">
                  <c:v>0.20909090909090899</c:v>
                </c:pt>
                <c:pt idx="4967">
                  <c:v>0.218181818181818</c:v>
                </c:pt>
                <c:pt idx="4968">
                  <c:v>0.22727272727272699</c:v>
                </c:pt>
                <c:pt idx="4969">
                  <c:v>0.236363636363636</c:v>
                </c:pt>
                <c:pt idx="4970">
                  <c:v>0.24545454545454501</c:v>
                </c:pt>
                <c:pt idx="4971">
                  <c:v>0.25454545454545402</c:v>
                </c:pt>
                <c:pt idx="4972">
                  <c:v>0.263636363636363</c:v>
                </c:pt>
                <c:pt idx="4973">
                  <c:v>0.27272727272727199</c:v>
                </c:pt>
                <c:pt idx="4974">
                  <c:v>0.28181818181818102</c:v>
                </c:pt>
                <c:pt idx="4975">
                  <c:v>0.29090909090909001</c:v>
                </c:pt>
                <c:pt idx="4976">
                  <c:v>0.3</c:v>
                </c:pt>
                <c:pt idx="4977">
                  <c:v>0.30909090909090903</c:v>
                </c:pt>
                <c:pt idx="4978">
                  <c:v>0.31818181818181801</c:v>
                </c:pt>
                <c:pt idx="4979">
                  <c:v>0.32727272727272699</c:v>
                </c:pt>
                <c:pt idx="4980">
                  <c:v>0.33636363636363598</c:v>
                </c:pt>
                <c:pt idx="4981">
                  <c:v>0.34545454545454501</c:v>
                </c:pt>
                <c:pt idx="4982">
                  <c:v>0.354545454545454</c:v>
                </c:pt>
                <c:pt idx="4983">
                  <c:v>0.36363636363636298</c:v>
                </c:pt>
                <c:pt idx="4984">
                  <c:v>0.37272727272727202</c:v>
                </c:pt>
                <c:pt idx="4985">
                  <c:v>0.381818181818181</c:v>
                </c:pt>
                <c:pt idx="4986">
                  <c:v>0.39090909090908998</c:v>
                </c:pt>
                <c:pt idx="4987">
                  <c:v>0.4</c:v>
                </c:pt>
                <c:pt idx="4988">
                  <c:v>0.40909090909090901</c:v>
                </c:pt>
                <c:pt idx="4989">
                  <c:v>0.41818181818181799</c:v>
                </c:pt>
                <c:pt idx="4990">
                  <c:v>0.42727272727272703</c:v>
                </c:pt>
                <c:pt idx="4991">
                  <c:v>0.43636363636363601</c:v>
                </c:pt>
                <c:pt idx="4992">
                  <c:v>0.44545454545454499</c:v>
                </c:pt>
                <c:pt idx="4993">
                  <c:v>0.45454545454545398</c:v>
                </c:pt>
                <c:pt idx="4994">
                  <c:v>0.46363636363636301</c:v>
                </c:pt>
                <c:pt idx="4995">
                  <c:v>0.472727272727272</c:v>
                </c:pt>
                <c:pt idx="4996">
                  <c:v>0.48181818181818098</c:v>
                </c:pt>
                <c:pt idx="4997">
                  <c:v>0.49090909090909002</c:v>
                </c:pt>
                <c:pt idx="4998">
                  <c:v>0.5</c:v>
                </c:pt>
                <c:pt idx="4999">
                  <c:v>0.50909090909090904</c:v>
                </c:pt>
                <c:pt idx="5000">
                  <c:v>0.51818181818181797</c:v>
                </c:pt>
                <c:pt idx="5001">
                  <c:v>0.527272727272727</c:v>
                </c:pt>
                <c:pt idx="5002">
                  <c:v>0.53636363636363604</c:v>
                </c:pt>
                <c:pt idx="5003">
                  <c:v>0.54545454545454497</c:v>
                </c:pt>
                <c:pt idx="5004">
                  <c:v>0.55454545454545401</c:v>
                </c:pt>
                <c:pt idx="5005">
                  <c:v>0.56363636363636305</c:v>
                </c:pt>
                <c:pt idx="5006">
                  <c:v>0.57272727272727197</c:v>
                </c:pt>
                <c:pt idx="5007">
                  <c:v>0.58181818181818101</c:v>
                </c:pt>
                <c:pt idx="5008">
                  <c:v>0.59090909090909005</c:v>
                </c:pt>
                <c:pt idx="5009">
                  <c:v>0.6</c:v>
                </c:pt>
                <c:pt idx="5010">
                  <c:v>0.60909090909090902</c:v>
                </c:pt>
                <c:pt idx="5011">
                  <c:v>0.61818181818181805</c:v>
                </c:pt>
                <c:pt idx="5012">
                  <c:v>0.62727272727272698</c:v>
                </c:pt>
                <c:pt idx="5013">
                  <c:v>0.63636363636363602</c:v>
                </c:pt>
                <c:pt idx="5014">
                  <c:v>0.64545454545454495</c:v>
                </c:pt>
                <c:pt idx="5015">
                  <c:v>0.65454545454545399</c:v>
                </c:pt>
                <c:pt idx="5016">
                  <c:v>0.66363636363636302</c:v>
                </c:pt>
                <c:pt idx="5017">
                  <c:v>0.67272727272727195</c:v>
                </c:pt>
                <c:pt idx="5018">
                  <c:v>0.68181818181818099</c:v>
                </c:pt>
                <c:pt idx="5019">
                  <c:v>0.69090909090909003</c:v>
                </c:pt>
                <c:pt idx="5020">
                  <c:v>0.7</c:v>
                </c:pt>
                <c:pt idx="5021">
                  <c:v>0.70909090909090899</c:v>
                </c:pt>
                <c:pt idx="5022">
                  <c:v>0.71818181818181803</c:v>
                </c:pt>
                <c:pt idx="5023">
                  <c:v>0.72727272727272696</c:v>
                </c:pt>
                <c:pt idx="5024">
                  <c:v>0.736363636363636</c:v>
                </c:pt>
                <c:pt idx="5025">
                  <c:v>0.74545454545454504</c:v>
                </c:pt>
                <c:pt idx="5026">
                  <c:v>0.75454545454545396</c:v>
                </c:pt>
                <c:pt idx="5027">
                  <c:v>0.763636363636363</c:v>
                </c:pt>
                <c:pt idx="5028">
                  <c:v>0.77272727272727204</c:v>
                </c:pt>
                <c:pt idx="5029">
                  <c:v>0.78181818181818097</c:v>
                </c:pt>
                <c:pt idx="5030">
                  <c:v>0.79090909090909001</c:v>
                </c:pt>
                <c:pt idx="5031">
                  <c:v>0.8</c:v>
                </c:pt>
                <c:pt idx="5032">
                  <c:v>0.80909090909090897</c:v>
                </c:pt>
                <c:pt idx="5033">
                  <c:v>0.81818181818181801</c:v>
                </c:pt>
                <c:pt idx="5034">
                  <c:v>0.82727272727272705</c:v>
                </c:pt>
                <c:pt idx="5035">
                  <c:v>0.83636363636363598</c:v>
                </c:pt>
                <c:pt idx="5036">
                  <c:v>0.84545454545454501</c:v>
                </c:pt>
                <c:pt idx="5037">
                  <c:v>0.85454545454545405</c:v>
                </c:pt>
                <c:pt idx="5038">
                  <c:v>0.86363636363636298</c:v>
                </c:pt>
                <c:pt idx="5039">
                  <c:v>0.87272727272727202</c:v>
                </c:pt>
                <c:pt idx="5040">
                  <c:v>0.88181818181818095</c:v>
                </c:pt>
                <c:pt idx="5041">
                  <c:v>0.89090909090908998</c:v>
                </c:pt>
                <c:pt idx="5042">
                  <c:v>0.9</c:v>
                </c:pt>
                <c:pt idx="5043">
                  <c:v>0.90909090909090895</c:v>
                </c:pt>
                <c:pt idx="5044">
                  <c:v>0.91818181818181799</c:v>
                </c:pt>
                <c:pt idx="5045">
                  <c:v>0.92727272727272703</c:v>
                </c:pt>
                <c:pt idx="5046">
                  <c:v>0.93636363636363595</c:v>
                </c:pt>
                <c:pt idx="5047">
                  <c:v>0.94545454545454499</c:v>
                </c:pt>
                <c:pt idx="5048">
                  <c:v>0.95454545454545403</c:v>
                </c:pt>
                <c:pt idx="5049">
                  <c:v>0.96363636363636296</c:v>
                </c:pt>
                <c:pt idx="5050">
                  <c:v>0.972727272727272</c:v>
                </c:pt>
                <c:pt idx="5051">
                  <c:v>0.98181818181818103</c:v>
                </c:pt>
                <c:pt idx="5052">
                  <c:v>0.99090909090909096</c:v>
                </c:pt>
                <c:pt idx="5053">
                  <c:v>0</c:v>
                </c:pt>
                <c:pt idx="5054">
                  <c:v>9.3457943925233603E-3</c:v>
                </c:pt>
                <c:pt idx="5055">
                  <c:v>1.86915887850467E-2</c:v>
                </c:pt>
                <c:pt idx="5056">
                  <c:v>2.8037383177569999E-2</c:v>
                </c:pt>
                <c:pt idx="5057">
                  <c:v>3.73831775700934E-2</c:v>
                </c:pt>
                <c:pt idx="5058">
                  <c:v>4.67289719626168E-2</c:v>
                </c:pt>
                <c:pt idx="5059">
                  <c:v>5.6074766355140103E-2</c:v>
                </c:pt>
                <c:pt idx="5060">
                  <c:v>6.5420560747663503E-2</c:v>
                </c:pt>
                <c:pt idx="5061">
                  <c:v>7.4766355140186896E-2</c:v>
                </c:pt>
                <c:pt idx="5062">
                  <c:v>8.4112149532710206E-2</c:v>
                </c:pt>
                <c:pt idx="5063">
                  <c:v>9.34579439252336E-2</c:v>
                </c:pt>
                <c:pt idx="5064">
                  <c:v>0.10280373831775701</c:v>
                </c:pt>
                <c:pt idx="5065">
                  <c:v>0.11214953271028</c:v>
                </c:pt>
                <c:pt idx="5066">
                  <c:v>0.121495327102803</c:v>
                </c:pt>
                <c:pt idx="5067">
                  <c:v>0.13084112149532701</c:v>
                </c:pt>
                <c:pt idx="5068">
                  <c:v>0.14018691588785001</c:v>
                </c:pt>
                <c:pt idx="5069">
                  <c:v>0.14953271028037299</c:v>
                </c:pt>
                <c:pt idx="5070">
                  <c:v>0.15887850467289699</c:v>
                </c:pt>
                <c:pt idx="5071">
                  <c:v>0.16822429906542</c:v>
                </c:pt>
                <c:pt idx="5072">
                  <c:v>0.177570093457943</c:v>
                </c:pt>
                <c:pt idx="5073">
                  <c:v>0.18691588785046701</c:v>
                </c:pt>
                <c:pt idx="5074">
                  <c:v>0.19626168224299001</c:v>
                </c:pt>
                <c:pt idx="5075">
                  <c:v>0.20560747663551401</c:v>
                </c:pt>
                <c:pt idx="5076">
                  <c:v>0.21495327102803699</c:v>
                </c:pt>
                <c:pt idx="5077">
                  <c:v>0.22429906542056</c:v>
                </c:pt>
                <c:pt idx="5078">
                  <c:v>0.233644859813084</c:v>
                </c:pt>
                <c:pt idx="5079">
                  <c:v>0.242990654205607</c:v>
                </c:pt>
                <c:pt idx="5080">
                  <c:v>0.25233644859812998</c:v>
                </c:pt>
                <c:pt idx="5081">
                  <c:v>0.26168224299065401</c:v>
                </c:pt>
                <c:pt idx="5082">
                  <c:v>0.27102803738317699</c:v>
                </c:pt>
                <c:pt idx="5083">
                  <c:v>0.28037383177570002</c:v>
                </c:pt>
                <c:pt idx="5084">
                  <c:v>0.289719626168224</c:v>
                </c:pt>
                <c:pt idx="5085">
                  <c:v>0.29906542056074698</c:v>
                </c:pt>
                <c:pt idx="5086">
                  <c:v>0.30841121495327101</c:v>
                </c:pt>
                <c:pt idx="5087">
                  <c:v>0.31775700934579398</c:v>
                </c:pt>
                <c:pt idx="5088">
                  <c:v>0.32710280373831702</c:v>
                </c:pt>
                <c:pt idx="5089">
                  <c:v>0.33644859813084099</c:v>
                </c:pt>
                <c:pt idx="5090">
                  <c:v>0.34579439252336402</c:v>
                </c:pt>
                <c:pt idx="5091">
                  <c:v>0.355140186915887</c:v>
                </c:pt>
                <c:pt idx="5092">
                  <c:v>0.36448598130841098</c:v>
                </c:pt>
                <c:pt idx="5093">
                  <c:v>0.37383177570093401</c:v>
                </c:pt>
                <c:pt idx="5094">
                  <c:v>0.38317757009345699</c:v>
                </c:pt>
                <c:pt idx="5095">
                  <c:v>0.39252336448598102</c:v>
                </c:pt>
                <c:pt idx="5096">
                  <c:v>0.401869158878504</c:v>
                </c:pt>
                <c:pt idx="5097">
                  <c:v>0.41121495327102803</c:v>
                </c:pt>
                <c:pt idx="5098">
                  <c:v>0.420560747663551</c:v>
                </c:pt>
                <c:pt idx="5099">
                  <c:v>0.42990654205607398</c:v>
                </c:pt>
                <c:pt idx="5100">
                  <c:v>0.43925233644859801</c:v>
                </c:pt>
                <c:pt idx="5101">
                  <c:v>0.44859813084112099</c:v>
                </c:pt>
                <c:pt idx="5102">
                  <c:v>0.45794392523364402</c:v>
                </c:pt>
                <c:pt idx="5103">
                  <c:v>0.467289719626168</c:v>
                </c:pt>
                <c:pt idx="5104">
                  <c:v>0.47663551401869098</c:v>
                </c:pt>
                <c:pt idx="5105">
                  <c:v>0.48598130841121401</c:v>
                </c:pt>
                <c:pt idx="5106">
                  <c:v>0.49532710280373798</c:v>
                </c:pt>
                <c:pt idx="5107">
                  <c:v>0.50467289719626096</c:v>
                </c:pt>
                <c:pt idx="5108">
                  <c:v>0.51401869158878499</c:v>
                </c:pt>
                <c:pt idx="5109">
                  <c:v>0.52336448598130803</c:v>
                </c:pt>
                <c:pt idx="5110">
                  <c:v>0.53271028037383095</c:v>
                </c:pt>
                <c:pt idx="5111">
                  <c:v>0.54205607476635498</c:v>
                </c:pt>
                <c:pt idx="5112">
                  <c:v>0.55140186915887801</c:v>
                </c:pt>
                <c:pt idx="5113">
                  <c:v>0.56074766355140104</c:v>
                </c:pt>
                <c:pt idx="5114">
                  <c:v>0.57009345794392496</c:v>
                </c:pt>
                <c:pt idx="5115">
                  <c:v>0.579439252336448</c:v>
                </c:pt>
                <c:pt idx="5116">
                  <c:v>0.58878504672897103</c:v>
                </c:pt>
                <c:pt idx="5117">
                  <c:v>0.59813084112149495</c:v>
                </c:pt>
                <c:pt idx="5118">
                  <c:v>0.60747663551401798</c:v>
                </c:pt>
                <c:pt idx="5119">
                  <c:v>0.61682242990654201</c:v>
                </c:pt>
                <c:pt idx="5120">
                  <c:v>0.62616822429906505</c:v>
                </c:pt>
                <c:pt idx="5121">
                  <c:v>0.63551401869158797</c:v>
                </c:pt>
                <c:pt idx="5122">
                  <c:v>0.644859813084112</c:v>
                </c:pt>
                <c:pt idx="5123">
                  <c:v>0.65420560747663503</c:v>
                </c:pt>
                <c:pt idx="5124">
                  <c:v>0.66355140186915795</c:v>
                </c:pt>
                <c:pt idx="5125">
                  <c:v>0.67289719626168198</c:v>
                </c:pt>
                <c:pt idx="5126">
                  <c:v>0.68224299065420502</c:v>
                </c:pt>
                <c:pt idx="5127">
                  <c:v>0.69158878504672805</c:v>
                </c:pt>
                <c:pt idx="5128">
                  <c:v>0.70093457943925197</c:v>
                </c:pt>
                <c:pt idx="5129">
                  <c:v>0.710280373831775</c:v>
                </c:pt>
                <c:pt idx="5130">
                  <c:v>0.71962616822429903</c:v>
                </c:pt>
                <c:pt idx="5131">
                  <c:v>0.72897196261682196</c:v>
                </c:pt>
                <c:pt idx="5132">
                  <c:v>0.73831775700934499</c:v>
                </c:pt>
                <c:pt idx="5133">
                  <c:v>0.74766355140186902</c:v>
                </c:pt>
                <c:pt idx="5134">
                  <c:v>0.75700934579439205</c:v>
                </c:pt>
                <c:pt idx="5135">
                  <c:v>0.76635514018691497</c:v>
                </c:pt>
                <c:pt idx="5136">
                  <c:v>0.77570093457943901</c:v>
                </c:pt>
                <c:pt idx="5137">
                  <c:v>0.78504672897196204</c:v>
                </c:pt>
                <c:pt idx="5138">
                  <c:v>0.79439252336448596</c:v>
                </c:pt>
                <c:pt idx="5139">
                  <c:v>0.80373831775700899</c:v>
                </c:pt>
                <c:pt idx="5140">
                  <c:v>0.81308411214953202</c:v>
                </c:pt>
                <c:pt idx="5141">
                  <c:v>0.82242990654205606</c:v>
                </c:pt>
                <c:pt idx="5142">
                  <c:v>0.83177570093457898</c:v>
                </c:pt>
                <c:pt idx="5143">
                  <c:v>0.84112149532710201</c:v>
                </c:pt>
                <c:pt idx="5144">
                  <c:v>0.85046728971962604</c:v>
                </c:pt>
                <c:pt idx="5145">
                  <c:v>0.85981308411214896</c:v>
                </c:pt>
                <c:pt idx="5146">
                  <c:v>0.86915887850467199</c:v>
                </c:pt>
                <c:pt idx="5147">
                  <c:v>0.87850467289719603</c:v>
                </c:pt>
                <c:pt idx="5148">
                  <c:v>0.88785046728971895</c:v>
                </c:pt>
                <c:pt idx="5149">
                  <c:v>0.89719626168224298</c:v>
                </c:pt>
                <c:pt idx="5150">
                  <c:v>0.90654205607476601</c:v>
                </c:pt>
                <c:pt idx="5151">
                  <c:v>0.91588785046728904</c:v>
                </c:pt>
                <c:pt idx="5152">
                  <c:v>0.92523364485981296</c:v>
                </c:pt>
                <c:pt idx="5153">
                  <c:v>0.934579439252336</c:v>
                </c:pt>
                <c:pt idx="5154">
                  <c:v>0.94392523364485903</c:v>
                </c:pt>
                <c:pt idx="5155">
                  <c:v>0.95327102803738295</c:v>
                </c:pt>
                <c:pt idx="5156">
                  <c:v>0.96261682242990598</c:v>
                </c:pt>
                <c:pt idx="5157">
                  <c:v>0.97196261682242902</c:v>
                </c:pt>
                <c:pt idx="5158">
                  <c:v>0.98130841121495305</c:v>
                </c:pt>
                <c:pt idx="5159">
                  <c:v>0.99065420560747597</c:v>
                </c:pt>
                <c:pt idx="5160">
                  <c:v>0</c:v>
                </c:pt>
                <c:pt idx="5161">
                  <c:v>1.1764705882352899E-2</c:v>
                </c:pt>
                <c:pt idx="5162">
                  <c:v>2.3529411764705799E-2</c:v>
                </c:pt>
                <c:pt idx="5163">
                  <c:v>3.5294117647058802E-2</c:v>
                </c:pt>
                <c:pt idx="5164">
                  <c:v>4.7058823529411702E-2</c:v>
                </c:pt>
                <c:pt idx="5165">
                  <c:v>5.8823529411764698E-2</c:v>
                </c:pt>
                <c:pt idx="5166">
                  <c:v>7.0588235294117604E-2</c:v>
                </c:pt>
                <c:pt idx="5167">
                  <c:v>8.2352941176470504E-2</c:v>
                </c:pt>
                <c:pt idx="5168">
                  <c:v>9.41176470588235E-2</c:v>
                </c:pt>
                <c:pt idx="5169">
                  <c:v>0.105882352941176</c:v>
                </c:pt>
                <c:pt idx="5170">
                  <c:v>0.11764705882352899</c:v>
                </c:pt>
                <c:pt idx="5171">
                  <c:v>0.129411764705882</c:v>
                </c:pt>
                <c:pt idx="5172">
                  <c:v>0.14117647058823499</c:v>
                </c:pt>
                <c:pt idx="5173">
                  <c:v>0.152941176470588</c:v>
                </c:pt>
                <c:pt idx="5174">
                  <c:v>0.16470588235294101</c:v>
                </c:pt>
                <c:pt idx="5175">
                  <c:v>0.17647058823529399</c:v>
                </c:pt>
                <c:pt idx="5176">
                  <c:v>0.188235294117647</c:v>
                </c:pt>
                <c:pt idx="5177">
                  <c:v>0.2</c:v>
                </c:pt>
                <c:pt idx="5178">
                  <c:v>0.21176470588235199</c:v>
                </c:pt>
                <c:pt idx="5179">
                  <c:v>0.223529411764705</c:v>
                </c:pt>
                <c:pt idx="5180">
                  <c:v>0.23529411764705799</c:v>
                </c:pt>
                <c:pt idx="5181">
                  <c:v>0.247058823529411</c:v>
                </c:pt>
                <c:pt idx="5182">
                  <c:v>0.25882352941176401</c:v>
                </c:pt>
                <c:pt idx="5183">
                  <c:v>0.27058823529411702</c:v>
                </c:pt>
                <c:pt idx="5184">
                  <c:v>0.28235294117646997</c:v>
                </c:pt>
                <c:pt idx="5185">
                  <c:v>0.29411764705882298</c:v>
                </c:pt>
                <c:pt idx="5186">
                  <c:v>0.30588235294117599</c:v>
                </c:pt>
                <c:pt idx="5187">
                  <c:v>0.317647058823529</c:v>
                </c:pt>
                <c:pt idx="5188">
                  <c:v>0.32941176470588202</c:v>
                </c:pt>
                <c:pt idx="5189">
                  <c:v>0.34117647058823503</c:v>
                </c:pt>
                <c:pt idx="5190">
                  <c:v>0.35294117647058798</c:v>
                </c:pt>
                <c:pt idx="5191">
                  <c:v>0.36470588235294099</c:v>
                </c:pt>
                <c:pt idx="5192">
                  <c:v>0.376470588235294</c:v>
                </c:pt>
                <c:pt idx="5193">
                  <c:v>0.38823529411764701</c:v>
                </c:pt>
                <c:pt idx="5194">
                  <c:v>0.4</c:v>
                </c:pt>
                <c:pt idx="5195">
                  <c:v>0.41176470588235198</c:v>
                </c:pt>
                <c:pt idx="5196">
                  <c:v>0.42352941176470499</c:v>
                </c:pt>
                <c:pt idx="5197">
                  <c:v>0.435294117647058</c:v>
                </c:pt>
                <c:pt idx="5198">
                  <c:v>0.44705882352941101</c:v>
                </c:pt>
                <c:pt idx="5199">
                  <c:v>0.45882352941176402</c:v>
                </c:pt>
                <c:pt idx="5200">
                  <c:v>0.47058823529411697</c:v>
                </c:pt>
                <c:pt idx="5201">
                  <c:v>0.48235294117646998</c:v>
                </c:pt>
                <c:pt idx="5202">
                  <c:v>0.494117647058823</c:v>
                </c:pt>
                <c:pt idx="5203">
                  <c:v>0.50588235294117601</c:v>
                </c:pt>
                <c:pt idx="5204">
                  <c:v>0.51764705882352902</c:v>
                </c:pt>
                <c:pt idx="5205">
                  <c:v>0.52941176470588203</c:v>
                </c:pt>
                <c:pt idx="5206">
                  <c:v>0.54117647058823504</c:v>
                </c:pt>
                <c:pt idx="5207">
                  <c:v>0.55294117647058805</c:v>
                </c:pt>
                <c:pt idx="5208">
                  <c:v>0.56470588235294095</c:v>
                </c:pt>
                <c:pt idx="5209">
                  <c:v>0.57647058823529396</c:v>
                </c:pt>
                <c:pt idx="5210">
                  <c:v>0.58823529411764697</c:v>
                </c:pt>
                <c:pt idx="5211">
                  <c:v>0.6</c:v>
                </c:pt>
                <c:pt idx="5212">
                  <c:v>0.61176470588235299</c:v>
                </c:pt>
                <c:pt idx="5213">
                  <c:v>0.623529411764705</c:v>
                </c:pt>
                <c:pt idx="5214">
                  <c:v>0.63529411764705801</c:v>
                </c:pt>
                <c:pt idx="5215">
                  <c:v>0.64705882352941102</c:v>
                </c:pt>
                <c:pt idx="5216">
                  <c:v>0.65882352941176403</c:v>
                </c:pt>
                <c:pt idx="5217">
                  <c:v>0.67058823529411704</c:v>
                </c:pt>
                <c:pt idx="5218">
                  <c:v>0.68235294117647005</c:v>
                </c:pt>
                <c:pt idx="5219">
                  <c:v>0.69411764705882295</c:v>
                </c:pt>
                <c:pt idx="5220">
                  <c:v>0.70588235294117596</c:v>
                </c:pt>
                <c:pt idx="5221">
                  <c:v>0.71764705882352897</c:v>
                </c:pt>
                <c:pt idx="5222">
                  <c:v>0.72941176470588198</c:v>
                </c:pt>
                <c:pt idx="5223">
                  <c:v>0.74117647058823499</c:v>
                </c:pt>
                <c:pt idx="5224">
                  <c:v>0.752941176470588</c:v>
                </c:pt>
                <c:pt idx="5225">
                  <c:v>0.76470588235294101</c:v>
                </c:pt>
                <c:pt idx="5226">
                  <c:v>0.77647058823529402</c:v>
                </c:pt>
                <c:pt idx="5227">
                  <c:v>0.78823529411764703</c:v>
                </c:pt>
                <c:pt idx="5228">
                  <c:v>0.8</c:v>
                </c:pt>
                <c:pt idx="5229">
                  <c:v>0.81176470588235194</c:v>
                </c:pt>
                <c:pt idx="5230">
                  <c:v>0.82352941176470495</c:v>
                </c:pt>
                <c:pt idx="5231">
                  <c:v>0.83529411764705797</c:v>
                </c:pt>
                <c:pt idx="5232">
                  <c:v>0.84705882352941098</c:v>
                </c:pt>
                <c:pt idx="5233">
                  <c:v>0.85882352941176399</c:v>
                </c:pt>
                <c:pt idx="5234">
                  <c:v>0.870588235294117</c:v>
                </c:pt>
                <c:pt idx="5235">
                  <c:v>0.88235294117647001</c:v>
                </c:pt>
                <c:pt idx="5236">
                  <c:v>0.89411764705882302</c:v>
                </c:pt>
                <c:pt idx="5237">
                  <c:v>0.90588235294117603</c:v>
                </c:pt>
                <c:pt idx="5238">
                  <c:v>0.91764705882352904</c:v>
                </c:pt>
                <c:pt idx="5239">
                  <c:v>0.92941176470588205</c:v>
                </c:pt>
                <c:pt idx="5240">
                  <c:v>0.94117647058823495</c:v>
                </c:pt>
                <c:pt idx="5241">
                  <c:v>0.95294117647058796</c:v>
                </c:pt>
                <c:pt idx="5242">
                  <c:v>0.96470588235294097</c:v>
                </c:pt>
                <c:pt idx="5243">
                  <c:v>0.97647058823529398</c:v>
                </c:pt>
                <c:pt idx="5244">
                  <c:v>0.98823529411764699</c:v>
                </c:pt>
                <c:pt idx="5245">
                  <c:v>0</c:v>
                </c:pt>
                <c:pt idx="5246">
                  <c:v>8.4033613445378096E-3</c:v>
                </c:pt>
                <c:pt idx="5247">
                  <c:v>1.6806722689075598E-2</c:v>
                </c:pt>
                <c:pt idx="5248">
                  <c:v>2.5210084033613401E-2</c:v>
                </c:pt>
                <c:pt idx="5249">
                  <c:v>3.3613445378151197E-2</c:v>
                </c:pt>
                <c:pt idx="5250">
                  <c:v>4.2016806722689003E-2</c:v>
                </c:pt>
                <c:pt idx="5251">
                  <c:v>5.0420168067226802E-2</c:v>
                </c:pt>
                <c:pt idx="5252">
                  <c:v>5.8823529411764698E-2</c:v>
                </c:pt>
                <c:pt idx="5253">
                  <c:v>6.7226890756302504E-2</c:v>
                </c:pt>
                <c:pt idx="5254">
                  <c:v>7.5630252100840303E-2</c:v>
                </c:pt>
                <c:pt idx="5255">
                  <c:v>8.4033613445378103E-2</c:v>
                </c:pt>
                <c:pt idx="5256">
                  <c:v>9.2436974789915902E-2</c:v>
                </c:pt>
                <c:pt idx="5257">
                  <c:v>0.10084033613445301</c:v>
                </c:pt>
                <c:pt idx="5258">
                  <c:v>0.109243697478991</c:v>
                </c:pt>
                <c:pt idx="5259">
                  <c:v>0.11764705882352899</c:v>
                </c:pt>
                <c:pt idx="5260">
                  <c:v>0.126050420168067</c:v>
                </c:pt>
                <c:pt idx="5261">
                  <c:v>0.13445378151260501</c:v>
                </c:pt>
                <c:pt idx="5262">
                  <c:v>0.14285714285714199</c:v>
                </c:pt>
                <c:pt idx="5263">
                  <c:v>0.15126050420168</c:v>
                </c:pt>
                <c:pt idx="5264">
                  <c:v>0.159663865546218</c:v>
                </c:pt>
                <c:pt idx="5265">
                  <c:v>0.16806722689075601</c:v>
                </c:pt>
                <c:pt idx="5266">
                  <c:v>0.17647058823529399</c:v>
                </c:pt>
                <c:pt idx="5267">
                  <c:v>0.184873949579831</c:v>
                </c:pt>
                <c:pt idx="5268">
                  <c:v>0.19327731092436901</c:v>
                </c:pt>
                <c:pt idx="5269">
                  <c:v>0.20168067226890701</c:v>
                </c:pt>
                <c:pt idx="5270">
                  <c:v>0.21008403361344499</c:v>
                </c:pt>
                <c:pt idx="5271">
                  <c:v>0.218487394957983</c:v>
                </c:pt>
                <c:pt idx="5272">
                  <c:v>0.22689075630252101</c:v>
                </c:pt>
                <c:pt idx="5273">
                  <c:v>0.23529411764705799</c:v>
                </c:pt>
                <c:pt idx="5274">
                  <c:v>0.24369747899159599</c:v>
                </c:pt>
                <c:pt idx="5275">
                  <c:v>0.252100840336134</c:v>
                </c:pt>
                <c:pt idx="5276">
                  <c:v>0.26050420168067201</c:v>
                </c:pt>
                <c:pt idx="5277">
                  <c:v>0.26890756302521002</c:v>
                </c:pt>
                <c:pt idx="5278">
                  <c:v>0.27731092436974702</c:v>
                </c:pt>
                <c:pt idx="5279">
                  <c:v>0.28571428571428498</c:v>
                </c:pt>
                <c:pt idx="5280">
                  <c:v>0.29411764705882298</c:v>
                </c:pt>
                <c:pt idx="5281">
                  <c:v>0.30252100840336099</c:v>
                </c:pt>
                <c:pt idx="5282">
                  <c:v>0.310924369747899</c:v>
                </c:pt>
                <c:pt idx="5283">
                  <c:v>0.31932773109243601</c:v>
                </c:pt>
                <c:pt idx="5284">
                  <c:v>0.32773109243697401</c:v>
                </c:pt>
                <c:pt idx="5285">
                  <c:v>0.33613445378151202</c:v>
                </c:pt>
                <c:pt idx="5286">
                  <c:v>0.34453781512604997</c:v>
                </c:pt>
                <c:pt idx="5287">
                  <c:v>0.35294117647058798</c:v>
                </c:pt>
                <c:pt idx="5288">
                  <c:v>0.36134453781512599</c:v>
                </c:pt>
                <c:pt idx="5289">
                  <c:v>0.369747899159663</c:v>
                </c:pt>
                <c:pt idx="5290">
                  <c:v>0.378151260504201</c:v>
                </c:pt>
                <c:pt idx="5291">
                  <c:v>0.38655462184873901</c:v>
                </c:pt>
                <c:pt idx="5292">
                  <c:v>0.39495798319327702</c:v>
                </c:pt>
                <c:pt idx="5293">
                  <c:v>0.40336134453781503</c:v>
                </c:pt>
                <c:pt idx="5294">
                  <c:v>0.41176470588235198</c:v>
                </c:pt>
                <c:pt idx="5295">
                  <c:v>0.42016806722688999</c:v>
                </c:pt>
                <c:pt idx="5296">
                  <c:v>0.42857142857142799</c:v>
                </c:pt>
                <c:pt idx="5297">
                  <c:v>0.436974789915966</c:v>
                </c:pt>
                <c:pt idx="5298">
                  <c:v>0.44537815126050401</c:v>
                </c:pt>
                <c:pt idx="5299">
                  <c:v>0.45378151260504201</c:v>
                </c:pt>
                <c:pt idx="5300">
                  <c:v>0.46218487394957902</c:v>
                </c:pt>
                <c:pt idx="5301">
                  <c:v>0.47058823529411697</c:v>
                </c:pt>
                <c:pt idx="5302">
                  <c:v>0.47899159663865498</c:v>
                </c:pt>
                <c:pt idx="5303">
                  <c:v>0.48739495798319299</c:v>
                </c:pt>
                <c:pt idx="5304">
                  <c:v>0.495798319327731</c:v>
                </c:pt>
                <c:pt idx="5305">
                  <c:v>0.504201680672268</c:v>
                </c:pt>
                <c:pt idx="5306">
                  <c:v>0.51260504201680601</c:v>
                </c:pt>
                <c:pt idx="5307">
                  <c:v>0.52100840336134402</c:v>
                </c:pt>
                <c:pt idx="5308">
                  <c:v>0.52941176470588203</c:v>
                </c:pt>
                <c:pt idx="5309">
                  <c:v>0.53781512605042003</c:v>
                </c:pt>
                <c:pt idx="5310">
                  <c:v>0.54621848739495704</c:v>
                </c:pt>
                <c:pt idx="5311">
                  <c:v>0.55462184873949505</c:v>
                </c:pt>
                <c:pt idx="5312">
                  <c:v>0.56302521008403295</c:v>
                </c:pt>
                <c:pt idx="5313">
                  <c:v>0.57142857142857095</c:v>
                </c:pt>
                <c:pt idx="5314">
                  <c:v>0.57983193277310896</c:v>
                </c:pt>
                <c:pt idx="5315">
                  <c:v>0.58823529411764697</c:v>
                </c:pt>
                <c:pt idx="5316">
                  <c:v>0.59663865546218398</c:v>
                </c:pt>
                <c:pt idx="5317">
                  <c:v>0.60504201680672198</c:v>
                </c:pt>
                <c:pt idx="5318">
                  <c:v>0.61344537815125999</c:v>
                </c:pt>
                <c:pt idx="5319">
                  <c:v>0.621848739495798</c:v>
                </c:pt>
                <c:pt idx="5320">
                  <c:v>0.630252100840336</c:v>
                </c:pt>
                <c:pt idx="5321">
                  <c:v>0.63865546218487301</c:v>
                </c:pt>
                <c:pt idx="5322">
                  <c:v>0.64705882352941102</c:v>
                </c:pt>
                <c:pt idx="5323">
                  <c:v>0.65546218487394903</c:v>
                </c:pt>
                <c:pt idx="5324">
                  <c:v>0.66386554621848703</c:v>
                </c:pt>
                <c:pt idx="5325">
                  <c:v>0.67226890756302504</c:v>
                </c:pt>
                <c:pt idx="5326">
                  <c:v>0.68067226890756305</c:v>
                </c:pt>
                <c:pt idx="5327">
                  <c:v>0.68907563025209995</c:v>
                </c:pt>
                <c:pt idx="5328">
                  <c:v>0.69747899159663795</c:v>
                </c:pt>
                <c:pt idx="5329">
                  <c:v>0.70588235294117596</c:v>
                </c:pt>
                <c:pt idx="5330">
                  <c:v>0.71428571428571397</c:v>
                </c:pt>
                <c:pt idx="5331">
                  <c:v>0.72268907563025198</c:v>
                </c:pt>
                <c:pt idx="5332">
                  <c:v>0.73109243697478898</c:v>
                </c:pt>
                <c:pt idx="5333">
                  <c:v>0.73949579831932699</c:v>
                </c:pt>
                <c:pt idx="5334">
                  <c:v>0.747899159663865</c:v>
                </c:pt>
                <c:pt idx="5335">
                  <c:v>0.75630252100840301</c:v>
                </c:pt>
                <c:pt idx="5336">
                  <c:v>0.76470588235294101</c:v>
                </c:pt>
                <c:pt idx="5337">
                  <c:v>0.77310924369747902</c:v>
                </c:pt>
                <c:pt idx="5338">
                  <c:v>0.78151260504201603</c:v>
                </c:pt>
                <c:pt idx="5339">
                  <c:v>0.78991596638655404</c:v>
                </c:pt>
                <c:pt idx="5340">
                  <c:v>0.79831932773109204</c:v>
                </c:pt>
                <c:pt idx="5341">
                  <c:v>0.80672268907563005</c:v>
                </c:pt>
                <c:pt idx="5342">
                  <c:v>0.81512605042016795</c:v>
                </c:pt>
                <c:pt idx="5343">
                  <c:v>0.82352941176470495</c:v>
                </c:pt>
                <c:pt idx="5344">
                  <c:v>0.83193277310924296</c:v>
                </c:pt>
                <c:pt idx="5345">
                  <c:v>0.84033613445378097</c:v>
                </c:pt>
                <c:pt idx="5346">
                  <c:v>0.84873949579831898</c:v>
                </c:pt>
                <c:pt idx="5347">
                  <c:v>0.85714285714285698</c:v>
                </c:pt>
                <c:pt idx="5348">
                  <c:v>0.86554621848739499</c:v>
                </c:pt>
                <c:pt idx="5349">
                  <c:v>0.873949579831932</c:v>
                </c:pt>
                <c:pt idx="5350">
                  <c:v>0.88235294117647001</c:v>
                </c:pt>
                <c:pt idx="5351">
                  <c:v>0.89075630252100801</c:v>
                </c:pt>
                <c:pt idx="5352">
                  <c:v>0.89915966386554602</c:v>
                </c:pt>
                <c:pt idx="5353">
                  <c:v>0.90756302521008403</c:v>
                </c:pt>
                <c:pt idx="5354">
                  <c:v>0.91596638655462104</c:v>
                </c:pt>
                <c:pt idx="5355">
                  <c:v>0.92436974789915904</c:v>
                </c:pt>
                <c:pt idx="5356">
                  <c:v>0.93277310924369705</c:v>
                </c:pt>
                <c:pt idx="5357">
                  <c:v>0.94117647058823495</c:v>
                </c:pt>
                <c:pt idx="5358">
                  <c:v>0.94957983193277296</c:v>
                </c:pt>
                <c:pt idx="5359">
                  <c:v>0.95798319327731096</c:v>
                </c:pt>
                <c:pt idx="5360">
                  <c:v>0.96638655462184797</c:v>
                </c:pt>
                <c:pt idx="5361">
                  <c:v>0.97478991596638598</c:v>
                </c:pt>
                <c:pt idx="5362">
                  <c:v>0.98319327731092399</c:v>
                </c:pt>
                <c:pt idx="5363">
                  <c:v>0.99159663865546199</c:v>
                </c:pt>
                <c:pt idx="5364">
                  <c:v>0</c:v>
                </c:pt>
                <c:pt idx="5365">
                  <c:v>2.8571428571428501E-2</c:v>
                </c:pt>
                <c:pt idx="5366">
                  <c:v>5.7142857142857099E-2</c:v>
                </c:pt>
                <c:pt idx="5367">
                  <c:v>8.5714285714285701E-2</c:v>
                </c:pt>
                <c:pt idx="5368">
                  <c:v>0.114285714285714</c:v>
                </c:pt>
                <c:pt idx="5369">
                  <c:v>0.14285714285714199</c:v>
                </c:pt>
                <c:pt idx="5370">
                  <c:v>0.17142857142857101</c:v>
                </c:pt>
                <c:pt idx="5371">
                  <c:v>0.2</c:v>
                </c:pt>
                <c:pt idx="5372">
                  <c:v>0.22857142857142801</c:v>
                </c:pt>
                <c:pt idx="5373">
                  <c:v>0.25714285714285701</c:v>
                </c:pt>
                <c:pt idx="5374">
                  <c:v>0.28571428571428498</c:v>
                </c:pt>
                <c:pt idx="5375">
                  <c:v>0.314285714285714</c:v>
                </c:pt>
                <c:pt idx="5376">
                  <c:v>0.34285714285714203</c:v>
                </c:pt>
                <c:pt idx="5377">
                  <c:v>0.371428571428571</c:v>
                </c:pt>
                <c:pt idx="5378">
                  <c:v>0.4</c:v>
                </c:pt>
                <c:pt idx="5379">
                  <c:v>0.42857142857142799</c:v>
                </c:pt>
                <c:pt idx="5380">
                  <c:v>0.45714285714285702</c:v>
                </c:pt>
                <c:pt idx="5381">
                  <c:v>0.48571428571428499</c:v>
                </c:pt>
                <c:pt idx="5382">
                  <c:v>0.51428571428571401</c:v>
                </c:pt>
                <c:pt idx="5383">
                  <c:v>0.54285714285714204</c:v>
                </c:pt>
                <c:pt idx="5384">
                  <c:v>0.57142857142857095</c:v>
                </c:pt>
                <c:pt idx="5385">
                  <c:v>0.6</c:v>
                </c:pt>
                <c:pt idx="5386">
                  <c:v>0.628571428571428</c:v>
                </c:pt>
                <c:pt idx="5387">
                  <c:v>0.65714285714285703</c:v>
                </c:pt>
                <c:pt idx="5388">
                  <c:v>0.68571428571428505</c:v>
                </c:pt>
                <c:pt idx="5389">
                  <c:v>0.71428571428571397</c:v>
                </c:pt>
                <c:pt idx="5390">
                  <c:v>0.74285714285714199</c:v>
                </c:pt>
                <c:pt idx="5391">
                  <c:v>0.77142857142857102</c:v>
                </c:pt>
                <c:pt idx="5392">
                  <c:v>0.8</c:v>
                </c:pt>
                <c:pt idx="5393">
                  <c:v>0.82857142857142796</c:v>
                </c:pt>
                <c:pt idx="5394">
                  <c:v>0.85714285714285698</c:v>
                </c:pt>
                <c:pt idx="5395">
                  <c:v>0.88571428571428501</c:v>
                </c:pt>
                <c:pt idx="5396">
                  <c:v>0.91428571428571404</c:v>
                </c:pt>
                <c:pt idx="5397">
                  <c:v>0.94285714285714195</c:v>
                </c:pt>
                <c:pt idx="5398">
                  <c:v>0.97142857142857097</c:v>
                </c:pt>
                <c:pt idx="5399">
                  <c:v>0</c:v>
                </c:pt>
                <c:pt idx="5400">
                  <c:v>2.2222222222222199E-2</c:v>
                </c:pt>
                <c:pt idx="5401">
                  <c:v>4.4444444444444398E-2</c:v>
                </c:pt>
                <c:pt idx="5402">
                  <c:v>6.6666666666666596E-2</c:v>
                </c:pt>
                <c:pt idx="5403">
                  <c:v>8.8888888888888795E-2</c:v>
                </c:pt>
                <c:pt idx="5404">
                  <c:v>0.11111111111111099</c:v>
                </c:pt>
                <c:pt idx="5405">
                  <c:v>0.133333333333333</c:v>
                </c:pt>
                <c:pt idx="5406">
                  <c:v>0.155555555555555</c:v>
                </c:pt>
                <c:pt idx="5407">
                  <c:v>0.17777777777777701</c:v>
                </c:pt>
                <c:pt idx="5408">
                  <c:v>0.2</c:v>
                </c:pt>
                <c:pt idx="5409">
                  <c:v>0.22222222222222199</c:v>
                </c:pt>
                <c:pt idx="5410">
                  <c:v>0.24444444444444399</c:v>
                </c:pt>
                <c:pt idx="5411">
                  <c:v>0.266666666666666</c:v>
                </c:pt>
                <c:pt idx="5412">
                  <c:v>0.28888888888888797</c:v>
                </c:pt>
                <c:pt idx="5413">
                  <c:v>0.31111111111111101</c:v>
                </c:pt>
                <c:pt idx="5414">
                  <c:v>0.33333333333333298</c:v>
                </c:pt>
                <c:pt idx="5415">
                  <c:v>0.35555555555555501</c:v>
                </c:pt>
                <c:pt idx="5416">
                  <c:v>0.37777777777777699</c:v>
                </c:pt>
                <c:pt idx="5417">
                  <c:v>0.4</c:v>
                </c:pt>
                <c:pt idx="5418">
                  <c:v>0.422222222222222</c:v>
                </c:pt>
                <c:pt idx="5419">
                  <c:v>0.44444444444444398</c:v>
                </c:pt>
                <c:pt idx="5420">
                  <c:v>0.46666666666666601</c:v>
                </c:pt>
                <c:pt idx="5421">
                  <c:v>0.48888888888888798</c:v>
                </c:pt>
                <c:pt idx="5422">
                  <c:v>0.51111111111111096</c:v>
                </c:pt>
                <c:pt idx="5423">
                  <c:v>0.53333333333333299</c:v>
                </c:pt>
                <c:pt idx="5424">
                  <c:v>0.55555555555555503</c:v>
                </c:pt>
                <c:pt idx="5425">
                  <c:v>0.57777777777777695</c:v>
                </c:pt>
                <c:pt idx="5426">
                  <c:v>0.6</c:v>
                </c:pt>
                <c:pt idx="5427">
                  <c:v>0.62222222222222201</c:v>
                </c:pt>
                <c:pt idx="5428">
                  <c:v>0.64444444444444404</c:v>
                </c:pt>
                <c:pt idx="5429">
                  <c:v>0.66666666666666596</c:v>
                </c:pt>
                <c:pt idx="5430">
                  <c:v>0.688888888888888</c:v>
                </c:pt>
                <c:pt idx="5431">
                  <c:v>0.71111111111111103</c:v>
                </c:pt>
                <c:pt idx="5432">
                  <c:v>0.73333333333333295</c:v>
                </c:pt>
                <c:pt idx="5433">
                  <c:v>0.75555555555555498</c:v>
                </c:pt>
                <c:pt idx="5434">
                  <c:v>0.77777777777777701</c:v>
                </c:pt>
                <c:pt idx="5435">
                  <c:v>0.8</c:v>
                </c:pt>
                <c:pt idx="5436">
                  <c:v>0.82222222222222197</c:v>
                </c:pt>
                <c:pt idx="5437">
                  <c:v>0.844444444444444</c:v>
                </c:pt>
                <c:pt idx="5438">
                  <c:v>0.86666666666666603</c:v>
                </c:pt>
                <c:pt idx="5439">
                  <c:v>0.88888888888888795</c:v>
                </c:pt>
                <c:pt idx="5440">
                  <c:v>0.91111111111111098</c:v>
                </c:pt>
                <c:pt idx="5441">
                  <c:v>0.93333333333333302</c:v>
                </c:pt>
                <c:pt idx="5442">
                  <c:v>0.95555555555555505</c:v>
                </c:pt>
                <c:pt idx="5443">
                  <c:v>0.97777777777777697</c:v>
                </c:pt>
                <c:pt idx="5444">
                  <c:v>0</c:v>
                </c:pt>
                <c:pt idx="5445">
                  <c:v>1.72413793103448E-2</c:v>
                </c:pt>
                <c:pt idx="5446">
                  <c:v>3.4482758620689599E-2</c:v>
                </c:pt>
                <c:pt idx="5447">
                  <c:v>5.1724137931034399E-2</c:v>
                </c:pt>
                <c:pt idx="5448">
                  <c:v>6.8965517241379296E-2</c:v>
                </c:pt>
                <c:pt idx="5449">
                  <c:v>8.6206896551724102E-2</c:v>
                </c:pt>
                <c:pt idx="5450">
                  <c:v>0.10344827586206801</c:v>
                </c:pt>
                <c:pt idx="5451">
                  <c:v>0.12068965517241299</c:v>
                </c:pt>
                <c:pt idx="5452">
                  <c:v>0.13793103448275801</c:v>
                </c:pt>
                <c:pt idx="5453">
                  <c:v>0.15517241379310301</c:v>
                </c:pt>
                <c:pt idx="5454">
                  <c:v>0.17241379310344801</c:v>
                </c:pt>
                <c:pt idx="5455">
                  <c:v>0.18965517241379301</c:v>
                </c:pt>
                <c:pt idx="5456">
                  <c:v>0.20689655172413701</c:v>
                </c:pt>
                <c:pt idx="5457">
                  <c:v>0.22413793103448201</c:v>
                </c:pt>
                <c:pt idx="5458">
                  <c:v>0.24137931034482701</c:v>
                </c:pt>
                <c:pt idx="5459">
                  <c:v>0.25862068965517199</c:v>
                </c:pt>
                <c:pt idx="5460">
                  <c:v>0.27586206896551702</c:v>
                </c:pt>
                <c:pt idx="5461">
                  <c:v>0.29310344827586199</c:v>
                </c:pt>
                <c:pt idx="5462">
                  <c:v>0.31034482758620602</c:v>
                </c:pt>
                <c:pt idx="5463">
                  <c:v>0.32758620689655099</c:v>
                </c:pt>
                <c:pt idx="5464">
                  <c:v>0.34482758620689602</c:v>
                </c:pt>
                <c:pt idx="5465">
                  <c:v>0.36206896551724099</c:v>
                </c:pt>
                <c:pt idx="5466">
                  <c:v>0.37931034482758602</c:v>
                </c:pt>
                <c:pt idx="5467">
                  <c:v>0.39655172413793099</c:v>
                </c:pt>
                <c:pt idx="5468">
                  <c:v>0.41379310344827502</c:v>
                </c:pt>
                <c:pt idx="5469">
                  <c:v>0.43103448275862</c:v>
                </c:pt>
                <c:pt idx="5470">
                  <c:v>0.44827586206896503</c:v>
                </c:pt>
                <c:pt idx="5471">
                  <c:v>0.46551724137931</c:v>
                </c:pt>
                <c:pt idx="5472">
                  <c:v>0.48275862068965503</c:v>
                </c:pt>
                <c:pt idx="5473">
                  <c:v>0.5</c:v>
                </c:pt>
                <c:pt idx="5474">
                  <c:v>0.51724137931034397</c:v>
                </c:pt>
                <c:pt idx="5475">
                  <c:v>0.53448275862068895</c:v>
                </c:pt>
                <c:pt idx="5476">
                  <c:v>0.55172413793103403</c:v>
                </c:pt>
                <c:pt idx="5477">
                  <c:v>0.568965517241379</c:v>
                </c:pt>
                <c:pt idx="5478">
                  <c:v>0.58620689655172398</c:v>
                </c:pt>
                <c:pt idx="5479">
                  <c:v>0.60344827586206895</c:v>
                </c:pt>
                <c:pt idx="5480">
                  <c:v>0.62068965517241304</c:v>
                </c:pt>
                <c:pt idx="5481">
                  <c:v>0.63793103448275801</c:v>
                </c:pt>
                <c:pt idx="5482">
                  <c:v>0.65517241379310298</c:v>
                </c:pt>
                <c:pt idx="5483">
                  <c:v>0.67241379310344795</c:v>
                </c:pt>
                <c:pt idx="5484">
                  <c:v>0.68965517241379304</c:v>
                </c:pt>
                <c:pt idx="5485">
                  <c:v>0.70689655172413701</c:v>
                </c:pt>
                <c:pt idx="5486">
                  <c:v>0.72413793103448199</c:v>
                </c:pt>
                <c:pt idx="5487">
                  <c:v>0.74137931034482696</c:v>
                </c:pt>
                <c:pt idx="5488">
                  <c:v>0.75862068965517204</c:v>
                </c:pt>
                <c:pt idx="5489">
                  <c:v>0.77586206896551702</c:v>
                </c:pt>
                <c:pt idx="5490">
                  <c:v>0.79310344827586199</c:v>
                </c:pt>
                <c:pt idx="5491">
                  <c:v>0.81034482758620596</c:v>
                </c:pt>
                <c:pt idx="5492">
                  <c:v>0.82758620689655105</c:v>
                </c:pt>
                <c:pt idx="5493">
                  <c:v>0.84482758620689602</c:v>
                </c:pt>
                <c:pt idx="5494">
                  <c:v>0.86206896551724099</c:v>
                </c:pt>
                <c:pt idx="5495">
                  <c:v>0.87931034482758597</c:v>
                </c:pt>
                <c:pt idx="5496">
                  <c:v>0.89655172413793105</c:v>
                </c:pt>
                <c:pt idx="5497">
                  <c:v>0.91379310344827502</c:v>
                </c:pt>
                <c:pt idx="5498">
                  <c:v>0.93103448275862</c:v>
                </c:pt>
                <c:pt idx="5499">
                  <c:v>0.94827586206896497</c:v>
                </c:pt>
                <c:pt idx="5500">
                  <c:v>0.96551724137931005</c:v>
                </c:pt>
                <c:pt idx="5501">
                  <c:v>0.98275862068965503</c:v>
                </c:pt>
                <c:pt idx="5502">
                  <c:v>0</c:v>
                </c:pt>
                <c:pt idx="5503">
                  <c:v>1.12359550561797E-2</c:v>
                </c:pt>
                <c:pt idx="5504">
                  <c:v>2.2471910112359501E-2</c:v>
                </c:pt>
                <c:pt idx="5505">
                  <c:v>3.3707865168539297E-2</c:v>
                </c:pt>
                <c:pt idx="5506">
                  <c:v>4.49438202247191E-2</c:v>
                </c:pt>
                <c:pt idx="5507">
                  <c:v>5.6179775280898799E-2</c:v>
                </c:pt>
                <c:pt idx="5508">
                  <c:v>6.7415730337078594E-2</c:v>
                </c:pt>
                <c:pt idx="5509">
                  <c:v>7.8651685393258397E-2</c:v>
                </c:pt>
                <c:pt idx="5510">
                  <c:v>8.98876404494382E-2</c:v>
                </c:pt>
                <c:pt idx="5511">
                  <c:v>0.101123595505617</c:v>
                </c:pt>
                <c:pt idx="5512">
                  <c:v>0.112359550561797</c:v>
                </c:pt>
                <c:pt idx="5513">
                  <c:v>0.123595505617977</c:v>
                </c:pt>
                <c:pt idx="5514">
                  <c:v>0.13483146067415699</c:v>
                </c:pt>
                <c:pt idx="5515">
                  <c:v>0.14606741573033699</c:v>
                </c:pt>
                <c:pt idx="5516">
                  <c:v>0.15730337078651599</c:v>
                </c:pt>
                <c:pt idx="5517">
                  <c:v>0.16853932584269599</c:v>
                </c:pt>
                <c:pt idx="5518">
                  <c:v>0.17977528089887601</c:v>
                </c:pt>
                <c:pt idx="5519">
                  <c:v>0.19101123595505601</c:v>
                </c:pt>
                <c:pt idx="5520">
                  <c:v>0.20224719101123501</c:v>
                </c:pt>
                <c:pt idx="5521">
                  <c:v>0.213483146067415</c:v>
                </c:pt>
                <c:pt idx="5522">
                  <c:v>0.224719101123595</c:v>
                </c:pt>
                <c:pt idx="5523">
                  <c:v>0.235955056179775</c:v>
                </c:pt>
                <c:pt idx="5524">
                  <c:v>0.24719101123595499</c:v>
                </c:pt>
                <c:pt idx="5525">
                  <c:v>0.25842696629213402</c:v>
                </c:pt>
                <c:pt idx="5526">
                  <c:v>0.26966292134831399</c:v>
                </c:pt>
                <c:pt idx="5527">
                  <c:v>0.28089887640449401</c:v>
                </c:pt>
                <c:pt idx="5528">
                  <c:v>0.29213483146067398</c:v>
                </c:pt>
                <c:pt idx="5529">
                  <c:v>0.30337078651685301</c:v>
                </c:pt>
                <c:pt idx="5530">
                  <c:v>0.31460674157303298</c:v>
                </c:pt>
                <c:pt idx="5531">
                  <c:v>0.325842696629213</c:v>
                </c:pt>
                <c:pt idx="5532">
                  <c:v>0.33707865168539303</c:v>
                </c:pt>
                <c:pt idx="5533">
                  <c:v>0.348314606741573</c:v>
                </c:pt>
                <c:pt idx="5534">
                  <c:v>0.35955056179775202</c:v>
                </c:pt>
                <c:pt idx="5535">
                  <c:v>0.37078651685393199</c:v>
                </c:pt>
                <c:pt idx="5536">
                  <c:v>0.38202247191011202</c:v>
                </c:pt>
                <c:pt idx="5537">
                  <c:v>0.39325842696629199</c:v>
                </c:pt>
                <c:pt idx="5538">
                  <c:v>0.40449438202247101</c:v>
                </c:pt>
                <c:pt idx="5539">
                  <c:v>0.41573033707865098</c:v>
                </c:pt>
                <c:pt idx="5540">
                  <c:v>0.426966292134831</c:v>
                </c:pt>
                <c:pt idx="5541">
                  <c:v>0.43820224719101097</c:v>
                </c:pt>
                <c:pt idx="5542">
                  <c:v>0.449438202247191</c:v>
                </c:pt>
                <c:pt idx="5543">
                  <c:v>0.46067415730337002</c:v>
                </c:pt>
                <c:pt idx="5544">
                  <c:v>0.47191011235954999</c:v>
                </c:pt>
                <c:pt idx="5545">
                  <c:v>0.48314606741573002</c:v>
                </c:pt>
                <c:pt idx="5546">
                  <c:v>0.49438202247190999</c:v>
                </c:pt>
                <c:pt idx="5547">
                  <c:v>0.50561797752808901</c:v>
                </c:pt>
                <c:pt idx="5548">
                  <c:v>0.51685393258426904</c:v>
                </c:pt>
                <c:pt idx="5549">
                  <c:v>0.52808988764044895</c:v>
                </c:pt>
                <c:pt idx="5550">
                  <c:v>0.53932584269662898</c:v>
                </c:pt>
                <c:pt idx="5551">
                  <c:v>0.550561797752809</c:v>
                </c:pt>
                <c:pt idx="5552">
                  <c:v>0.56179775280898803</c:v>
                </c:pt>
                <c:pt idx="5553">
                  <c:v>0.57303370786516805</c:v>
                </c:pt>
                <c:pt idx="5554">
                  <c:v>0.58426966292134797</c:v>
                </c:pt>
                <c:pt idx="5555">
                  <c:v>0.59550561797752799</c:v>
                </c:pt>
                <c:pt idx="5556">
                  <c:v>0.60674157303370702</c:v>
                </c:pt>
                <c:pt idx="5557">
                  <c:v>0.61797752808988704</c:v>
                </c:pt>
                <c:pt idx="5558">
                  <c:v>0.62921348314606695</c:v>
                </c:pt>
                <c:pt idx="5559">
                  <c:v>0.64044943820224698</c:v>
                </c:pt>
                <c:pt idx="5560">
                  <c:v>0.651685393258427</c:v>
                </c:pt>
                <c:pt idx="5561">
                  <c:v>0.66292134831460603</c:v>
                </c:pt>
                <c:pt idx="5562">
                  <c:v>0.67415730337078605</c:v>
                </c:pt>
                <c:pt idx="5563">
                  <c:v>0.68539325842696597</c:v>
                </c:pt>
                <c:pt idx="5564">
                  <c:v>0.69662921348314599</c:v>
                </c:pt>
                <c:pt idx="5565">
                  <c:v>0.70786516853932502</c:v>
                </c:pt>
                <c:pt idx="5566">
                  <c:v>0.71910112359550504</c:v>
                </c:pt>
                <c:pt idx="5567">
                  <c:v>0.73033707865168496</c:v>
                </c:pt>
                <c:pt idx="5568">
                  <c:v>0.74157303370786498</c:v>
                </c:pt>
                <c:pt idx="5569">
                  <c:v>0.75280898876404401</c:v>
                </c:pt>
                <c:pt idx="5570">
                  <c:v>0.76404494382022403</c:v>
                </c:pt>
                <c:pt idx="5571">
                  <c:v>0.77528089887640395</c:v>
                </c:pt>
                <c:pt idx="5572">
                  <c:v>0.78651685393258397</c:v>
                </c:pt>
                <c:pt idx="5573">
                  <c:v>0.797752808988764</c:v>
                </c:pt>
                <c:pt idx="5574">
                  <c:v>0.80898876404494302</c:v>
                </c:pt>
                <c:pt idx="5575">
                  <c:v>0.82022471910112305</c:v>
                </c:pt>
                <c:pt idx="5576">
                  <c:v>0.83146067415730296</c:v>
                </c:pt>
                <c:pt idx="5577">
                  <c:v>0.84269662921348298</c:v>
                </c:pt>
                <c:pt idx="5578">
                  <c:v>0.85393258426966201</c:v>
                </c:pt>
                <c:pt idx="5579">
                  <c:v>0.86516853932584203</c:v>
                </c:pt>
                <c:pt idx="5580">
                  <c:v>0.87640449438202195</c:v>
                </c:pt>
                <c:pt idx="5581">
                  <c:v>0.88764044943820197</c:v>
                </c:pt>
                <c:pt idx="5582">
                  <c:v>0.898876404494382</c:v>
                </c:pt>
                <c:pt idx="5583">
                  <c:v>0.91011235955056102</c:v>
                </c:pt>
                <c:pt idx="5584">
                  <c:v>0.92134831460674105</c:v>
                </c:pt>
                <c:pt idx="5585">
                  <c:v>0.93258426966292096</c:v>
                </c:pt>
                <c:pt idx="5586">
                  <c:v>0.94382022471910099</c:v>
                </c:pt>
                <c:pt idx="5587">
                  <c:v>0.95505617977528001</c:v>
                </c:pt>
                <c:pt idx="5588">
                  <c:v>0.96629213483146004</c:v>
                </c:pt>
                <c:pt idx="5589">
                  <c:v>0.97752808988763995</c:v>
                </c:pt>
                <c:pt idx="5590">
                  <c:v>0.98876404494381998</c:v>
                </c:pt>
                <c:pt idx="5591">
                  <c:v>0</c:v>
                </c:pt>
                <c:pt idx="5592">
                  <c:v>2.5641025641025599E-2</c:v>
                </c:pt>
                <c:pt idx="5593">
                  <c:v>5.1282051282051197E-2</c:v>
                </c:pt>
                <c:pt idx="5594">
                  <c:v>7.69230769230769E-2</c:v>
                </c:pt>
                <c:pt idx="5595">
                  <c:v>0.10256410256410201</c:v>
                </c:pt>
                <c:pt idx="5596">
                  <c:v>0.128205128205128</c:v>
                </c:pt>
                <c:pt idx="5597">
                  <c:v>0.15384615384615299</c:v>
                </c:pt>
                <c:pt idx="5598">
                  <c:v>0.17948717948717899</c:v>
                </c:pt>
                <c:pt idx="5599">
                  <c:v>0.20512820512820501</c:v>
                </c:pt>
                <c:pt idx="5600">
                  <c:v>0.23076923076923</c:v>
                </c:pt>
                <c:pt idx="5601">
                  <c:v>0.256410256410256</c:v>
                </c:pt>
                <c:pt idx="5602">
                  <c:v>0.28205128205128199</c:v>
                </c:pt>
                <c:pt idx="5603">
                  <c:v>0.30769230769230699</c:v>
                </c:pt>
                <c:pt idx="5604">
                  <c:v>0.33333333333333298</c:v>
                </c:pt>
                <c:pt idx="5605">
                  <c:v>0.35897435897435898</c:v>
                </c:pt>
                <c:pt idx="5606">
                  <c:v>0.38461538461538403</c:v>
                </c:pt>
                <c:pt idx="5607">
                  <c:v>0.41025641025641002</c:v>
                </c:pt>
                <c:pt idx="5608">
                  <c:v>0.43589743589743501</c:v>
                </c:pt>
                <c:pt idx="5609">
                  <c:v>0.46153846153846101</c:v>
                </c:pt>
                <c:pt idx="5610">
                  <c:v>0.487179487179487</c:v>
                </c:pt>
                <c:pt idx="5611">
                  <c:v>0.512820512820512</c:v>
                </c:pt>
                <c:pt idx="5612">
                  <c:v>0.53846153846153799</c:v>
                </c:pt>
                <c:pt idx="5613">
                  <c:v>0.56410256410256399</c:v>
                </c:pt>
                <c:pt idx="5614">
                  <c:v>0.58974358974358898</c:v>
                </c:pt>
                <c:pt idx="5615">
                  <c:v>0.61538461538461497</c:v>
                </c:pt>
                <c:pt idx="5616">
                  <c:v>0.64102564102564097</c:v>
                </c:pt>
                <c:pt idx="5617">
                  <c:v>0.66666666666666596</c:v>
                </c:pt>
                <c:pt idx="5618">
                  <c:v>0.69230769230769196</c:v>
                </c:pt>
                <c:pt idx="5619">
                  <c:v>0.71794871794871795</c:v>
                </c:pt>
                <c:pt idx="5620">
                  <c:v>0.74358974358974295</c:v>
                </c:pt>
                <c:pt idx="5621">
                  <c:v>0.76923076923076905</c:v>
                </c:pt>
                <c:pt idx="5622">
                  <c:v>0.79487179487179405</c:v>
                </c:pt>
                <c:pt idx="5623">
                  <c:v>0.82051282051282004</c:v>
                </c:pt>
                <c:pt idx="5624">
                  <c:v>0.84615384615384603</c:v>
                </c:pt>
                <c:pt idx="5625">
                  <c:v>0.87179487179487103</c:v>
                </c:pt>
                <c:pt idx="5626">
                  <c:v>0.89743589743589702</c:v>
                </c:pt>
                <c:pt idx="5627">
                  <c:v>0.92307692307692302</c:v>
                </c:pt>
                <c:pt idx="5628">
                  <c:v>0.94871794871794801</c:v>
                </c:pt>
                <c:pt idx="5629">
                  <c:v>0.97435897435897401</c:v>
                </c:pt>
                <c:pt idx="5630">
                  <c:v>0</c:v>
                </c:pt>
                <c:pt idx="5631">
                  <c:v>9.4339622641509396E-3</c:v>
                </c:pt>
                <c:pt idx="5632">
                  <c:v>1.8867924528301799E-2</c:v>
                </c:pt>
                <c:pt idx="5633">
                  <c:v>2.83018867924528E-2</c:v>
                </c:pt>
                <c:pt idx="5634">
                  <c:v>3.7735849056603703E-2</c:v>
                </c:pt>
                <c:pt idx="5635">
                  <c:v>4.71698113207547E-2</c:v>
                </c:pt>
                <c:pt idx="5636">
                  <c:v>5.6603773584905599E-2</c:v>
                </c:pt>
                <c:pt idx="5637">
                  <c:v>6.6037735849056603E-2</c:v>
                </c:pt>
                <c:pt idx="5638">
                  <c:v>7.5471698113207503E-2</c:v>
                </c:pt>
                <c:pt idx="5639">
                  <c:v>8.4905660377358402E-2</c:v>
                </c:pt>
                <c:pt idx="5640">
                  <c:v>9.4339622641509399E-2</c:v>
                </c:pt>
                <c:pt idx="5641">
                  <c:v>0.10377358490565999</c:v>
                </c:pt>
                <c:pt idx="5642">
                  <c:v>0.113207547169811</c:v>
                </c:pt>
                <c:pt idx="5643">
                  <c:v>0.122641509433962</c:v>
                </c:pt>
                <c:pt idx="5644">
                  <c:v>0.13207547169811301</c:v>
                </c:pt>
                <c:pt idx="5645">
                  <c:v>0.14150943396226401</c:v>
                </c:pt>
                <c:pt idx="5646">
                  <c:v>0.15094339622641501</c:v>
                </c:pt>
                <c:pt idx="5647">
                  <c:v>0.160377358490566</c:v>
                </c:pt>
                <c:pt idx="5648">
                  <c:v>0.169811320754716</c:v>
                </c:pt>
                <c:pt idx="5649">
                  <c:v>0.179245283018867</c:v>
                </c:pt>
                <c:pt idx="5650">
                  <c:v>0.18867924528301799</c:v>
                </c:pt>
                <c:pt idx="5651">
                  <c:v>0.19811320754716899</c:v>
                </c:pt>
                <c:pt idx="5652">
                  <c:v>0.20754716981131999</c:v>
                </c:pt>
                <c:pt idx="5653">
                  <c:v>0.21698113207547101</c:v>
                </c:pt>
                <c:pt idx="5654">
                  <c:v>0.22641509433962201</c:v>
                </c:pt>
                <c:pt idx="5655">
                  <c:v>0.23584905660377301</c:v>
                </c:pt>
                <c:pt idx="5656">
                  <c:v>0.245283018867924</c:v>
                </c:pt>
                <c:pt idx="5657">
                  <c:v>0.25471698113207503</c:v>
                </c:pt>
                <c:pt idx="5658">
                  <c:v>0.26415094339622602</c:v>
                </c:pt>
                <c:pt idx="5659">
                  <c:v>0.27358490566037702</c:v>
                </c:pt>
                <c:pt idx="5660">
                  <c:v>0.28301886792452802</c:v>
                </c:pt>
                <c:pt idx="5661">
                  <c:v>0.29245283018867901</c:v>
                </c:pt>
                <c:pt idx="5662">
                  <c:v>0.30188679245283001</c:v>
                </c:pt>
                <c:pt idx="5663">
                  <c:v>0.31132075471698101</c:v>
                </c:pt>
                <c:pt idx="5664">
                  <c:v>0.320754716981132</c:v>
                </c:pt>
                <c:pt idx="5665">
                  <c:v>0.330188679245283</c:v>
                </c:pt>
                <c:pt idx="5666">
                  <c:v>0.339622641509433</c:v>
                </c:pt>
                <c:pt idx="5667">
                  <c:v>0.349056603773584</c:v>
                </c:pt>
                <c:pt idx="5668">
                  <c:v>0.35849056603773499</c:v>
                </c:pt>
                <c:pt idx="5669">
                  <c:v>0.36792452830188599</c:v>
                </c:pt>
                <c:pt idx="5670">
                  <c:v>0.37735849056603699</c:v>
                </c:pt>
                <c:pt idx="5671">
                  <c:v>0.38679245283018798</c:v>
                </c:pt>
                <c:pt idx="5672">
                  <c:v>0.39622641509433898</c:v>
                </c:pt>
                <c:pt idx="5673">
                  <c:v>0.40566037735848998</c:v>
                </c:pt>
                <c:pt idx="5674">
                  <c:v>0.41509433962264097</c:v>
                </c:pt>
                <c:pt idx="5675">
                  <c:v>0.42452830188679203</c:v>
                </c:pt>
                <c:pt idx="5676">
                  <c:v>0.43396226415094302</c:v>
                </c:pt>
                <c:pt idx="5677">
                  <c:v>0.44339622641509402</c:v>
                </c:pt>
                <c:pt idx="5678">
                  <c:v>0.45283018867924502</c:v>
                </c:pt>
                <c:pt idx="5679">
                  <c:v>0.46226415094339601</c:v>
                </c:pt>
                <c:pt idx="5680">
                  <c:v>0.47169811320754701</c:v>
                </c:pt>
                <c:pt idx="5681">
                  <c:v>0.48113207547169801</c:v>
                </c:pt>
                <c:pt idx="5682">
                  <c:v>0.490566037735849</c:v>
                </c:pt>
                <c:pt idx="5683">
                  <c:v>0.5</c:v>
                </c:pt>
                <c:pt idx="5684">
                  <c:v>0.50943396226415005</c:v>
                </c:pt>
                <c:pt idx="5685">
                  <c:v>0.51886792452830099</c:v>
                </c:pt>
                <c:pt idx="5686">
                  <c:v>0.52830188679245205</c:v>
                </c:pt>
                <c:pt idx="5687">
                  <c:v>0.53773584905660299</c:v>
                </c:pt>
                <c:pt idx="5688">
                  <c:v>0.54716981132075404</c:v>
                </c:pt>
                <c:pt idx="5689">
                  <c:v>0.55660377358490498</c:v>
                </c:pt>
                <c:pt idx="5690">
                  <c:v>0.56603773584905603</c:v>
                </c:pt>
                <c:pt idx="5691">
                  <c:v>0.57547169811320698</c:v>
                </c:pt>
                <c:pt idx="5692">
                  <c:v>0.58490566037735803</c:v>
                </c:pt>
                <c:pt idx="5693">
                  <c:v>0.59433962264150897</c:v>
                </c:pt>
                <c:pt idx="5694">
                  <c:v>0.60377358490566002</c:v>
                </c:pt>
                <c:pt idx="5695">
                  <c:v>0.61320754716981096</c:v>
                </c:pt>
                <c:pt idx="5696">
                  <c:v>0.62264150943396201</c:v>
                </c:pt>
                <c:pt idx="5697">
                  <c:v>0.63207547169811296</c:v>
                </c:pt>
                <c:pt idx="5698">
                  <c:v>0.64150943396226401</c:v>
                </c:pt>
                <c:pt idx="5699">
                  <c:v>0.65094339622641495</c:v>
                </c:pt>
                <c:pt idx="5700">
                  <c:v>0.660377358490566</c:v>
                </c:pt>
                <c:pt idx="5701">
                  <c:v>0.66981132075471606</c:v>
                </c:pt>
                <c:pt idx="5702">
                  <c:v>0.679245283018867</c:v>
                </c:pt>
                <c:pt idx="5703">
                  <c:v>0.68867924528301805</c:v>
                </c:pt>
                <c:pt idx="5704">
                  <c:v>0.69811320754716899</c:v>
                </c:pt>
                <c:pt idx="5705">
                  <c:v>0.70754716981132004</c:v>
                </c:pt>
                <c:pt idx="5706">
                  <c:v>0.71698113207547098</c:v>
                </c:pt>
                <c:pt idx="5707">
                  <c:v>0.72641509433962204</c:v>
                </c:pt>
                <c:pt idx="5708">
                  <c:v>0.73584905660377298</c:v>
                </c:pt>
                <c:pt idx="5709">
                  <c:v>0.74528301886792403</c:v>
                </c:pt>
                <c:pt idx="5710">
                  <c:v>0.75471698113207497</c:v>
                </c:pt>
                <c:pt idx="5711">
                  <c:v>0.76415094339622602</c:v>
                </c:pt>
                <c:pt idx="5712">
                  <c:v>0.77358490566037696</c:v>
                </c:pt>
                <c:pt idx="5713">
                  <c:v>0.78301886792452802</c:v>
                </c:pt>
                <c:pt idx="5714">
                  <c:v>0.79245283018867896</c:v>
                </c:pt>
                <c:pt idx="5715">
                  <c:v>0.80188679245283001</c:v>
                </c:pt>
                <c:pt idx="5716">
                  <c:v>0.81132075471698095</c:v>
                </c:pt>
                <c:pt idx="5717">
                  <c:v>0.820754716981132</c:v>
                </c:pt>
                <c:pt idx="5718">
                  <c:v>0.83018867924528295</c:v>
                </c:pt>
                <c:pt idx="5719">
                  <c:v>0.839622641509434</c:v>
                </c:pt>
                <c:pt idx="5720">
                  <c:v>0.84905660377358405</c:v>
                </c:pt>
                <c:pt idx="5721">
                  <c:v>0.85849056603773499</c:v>
                </c:pt>
                <c:pt idx="5722">
                  <c:v>0.86792452830188604</c:v>
                </c:pt>
                <c:pt idx="5723">
                  <c:v>0.87735849056603699</c:v>
                </c:pt>
                <c:pt idx="5724">
                  <c:v>0.88679245283018804</c:v>
                </c:pt>
                <c:pt idx="5725">
                  <c:v>0.89622641509433898</c:v>
                </c:pt>
                <c:pt idx="5726">
                  <c:v>0.90566037735849003</c:v>
                </c:pt>
                <c:pt idx="5727">
                  <c:v>0.91509433962264097</c:v>
                </c:pt>
                <c:pt idx="5728">
                  <c:v>0.92452830188679203</c:v>
                </c:pt>
                <c:pt idx="5729">
                  <c:v>0.93396226415094297</c:v>
                </c:pt>
                <c:pt idx="5730">
                  <c:v>0.94339622641509402</c:v>
                </c:pt>
                <c:pt idx="5731">
                  <c:v>0.95283018867924496</c:v>
                </c:pt>
                <c:pt idx="5732">
                  <c:v>0.96226415094339601</c:v>
                </c:pt>
                <c:pt idx="5733">
                  <c:v>0.97169811320754695</c:v>
                </c:pt>
                <c:pt idx="5734">
                  <c:v>0.98113207547169801</c:v>
                </c:pt>
                <c:pt idx="5735">
                  <c:v>0.99056603773584895</c:v>
                </c:pt>
                <c:pt idx="5736">
                  <c:v>0</c:v>
                </c:pt>
                <c:pt idx="5737">
                  <c:v>1.8867924528301799E-2</c:v>
                </c:pt>
                <c:pt idx="5738">
                  <c:v>3.7735849056603703E-2</c:v>
                </c:pt>
                <c:pt idx="5739">
                  <c:v>5.6603773584905599E-2</c:v>
                </c:pt>
                <c:pt idx="5740">
                  <c:v>7.5471698113207503E-2</c:v>
                </c:pt>
                <c:pt idx="5741">
                  <c:v>9.4339622641509399E-2</c:v>
                </c:pt>
                <c:pt idx="5742">
                  <c:v>0.113207547169811</c:v>
                </c:pt>
                <c:pt idx="5743">
                  <c:v>0.13207547169811301</c:v>
                </c:pt>
                <c:pt idx="5744">
                  <c:v>0.15094339622641501</c:v>
                </c:pt>
                <c:pt idx="5745">
                  <c:v>0.169811320754716</c:v>
                </c:pt>
                <c:pt idx="5746">
                  <c:v>0.18867924528301799</c:v>
                </c:pt>
                <c:pt idx="5747">
                  <c:v>0.20754716981131999</c:v>
                </c:pt>
                <c:pt idx="5748">
                  <c:v>0.22641509433962201</c:v>
                </c:pt>
                <c:pt idx="5749">
                  <c:v>0.245283018867924</c:v>
                </c:pt>
                <c:pt idx="5750">
                  <c:v>0.26415094339622602</c:v>
                </c:pt>
                <c:pt idx="5751">
                  <c:v>0.28301886792452802</c:v>
                </c:pt>
                <c:pt idx="5752">
                  <c:v>0.30188679245283001</c:v>
                </c:pt>
                <c:pt idx="5753">
                  <c:v>0.320754716981132</c:v>
                </c:pt>
                <c:pt idx="5754">
                  <c:v>0.339622641509433</c:v>
                </c:pt>
                <c:pt idx="5755">
                  <c:v>0.35849056603773499</c:v>
                </c:pt>
                <c:pt idx="5756">
                  <c:v>0.37735849056603699</c:v>
                </c:pt>
                <c:pt idx="5757">
                  <c:v>0.39622641509433898</c:v>
                </c:pt>
                <c:pt idx="5758">
                  <c:v>0.41509433962264097</c:v>
                </c:pt>
                <c:pt idx="5759">
                  <c:v>0.43396226415094302</c:v>
                </c:pt>
                <c:pt idx="5760">
                  <c:v>0.45283018867924502</c:v>
                </c:pt>
                <c:pt idx="5761">
                  <c:v>0.47169811320754701</c:v>
                </c:pt>
                <c:pt idx="5762">
                  <c:v>0.490566037735849</c:v>
                </c:pt>
                <c:pt idx="5763">
                  <c:v>0.50943396226415005</c:v>
                </c:pt>
                <c:pt idx="5764">
                  <c:v>0.52830188679245205</c:v>
                </c:pt>
                <c:pt idx="5765">
                  <c:v>0.54716981132075404</c:v>
                </c:pt>
                <c:pt idx="5766">
                  <c:v>0.56603773584905603</c:v>
                </c:pt>
                <c:pt idx="5767">
                  <c:v>0.58490566037735803</c:v>
                </c:pt>
                <c:pt idx="5768">
                  <c:v>0.60377358490566002</c:v>
                </c:pt>
                <c:pt idx="5769">
                  <c:v>0.62264150943396201</c:v>
                </c:pt>
                <c:pt idx="5770">
                  <c:v>0.64150943396226401</c:v>
                </c:pt>
                <c:pt idx="5771">
                  <c:v>0.660377358490566</c:v>
                </c:pt>
                <c:pt idx="5772">
                  <c:v>0.679245283018867</c:v>
                </c:pt>
                <c:pt idx="5773">
                  <c:v>0.69811320754716899</c:v>
                </c:pt>
                <c:pt idx="5774">
                  <c:v>0.71698113207547098</c:v>
                </c:pt>
                <c:pt idx="5775">
                  <c:v>0.73584905660377298</c:v>
                </c:pt>
                <c:pt idx="5776">
                  <c:v>0.75471698113207497</c:v>
                </c:pt>
                <c:pt idx="5777">
                  <c:v>0.77358490566037696</c:v>
                </c:pt>
                <c:pt idx="5778">
                  <c:v>0.79245283018867896</c:v>
                </c:pt>
                <c:pt idx="5779">
                  <c:v>0.81132075471698095</c:v>
                </c:pt>
                <c:pt idx="5780">
                  <c:v>0.83018867924528295</c:v>
                </c:pt>
                <c:pt idx="5781">
                  <c:v>0.84905660377358405</c:v>
                </c:pt>
                <c:pt idx="5782">
                  <c:v>0.86792452830188604</c:v>
                </c:pt>
                <c:pt idx="5783">
                  <c:v>0.88679245283018804</c:v>
                </c:pt>
                <c:pt idx="5784">
                  <c:v>0.90566037735849003</c:v>
                </c:pt>
                <c:pt idx="5785">
                  <c:v>0.92452830188679203</c:v>
                </c:pt>
                <c:pt idx="5786">
                  <c:v>0.94339622641509402</c:v>
                </c:pt>
                <c:pt idx="5787">
                  <c:v>0.96226415094339601</c:v>
                </c:pt>
                <c:pt idx="5788">
                  <c:v>0.98113207547169801</c:v>
                </c:pt>
                <c:pt idx="5789">
                  <c:v>0</c:v>
                </c:pt>
                <c:pt idx="5790">
                  <c:v>1.4084507042253501E-2</c:v>
                </c:pt>
                <c:pt idx="5791">
                  <c:v>2.8169014084507001E-2</c:v>
                </c:pt>
                <c:pt idx="5792">
                  <c:v>4.22535211267605E-2</c:v>
                </c:pt>
                <c:pt idx="5793">
                  <c:v>5.6338028169014003E-2</c:v>
                </c:pt>
                <c:pt idx="5794">
                  <c:v>7.0422535211267595E-2</c:v>
                </c:pt>
                <c:pt idx="5795">
                  <c:v>8.4507042253521097E-2</c:v>
                </c:pt>
                <c:pt idx="5796">
                  <c:v>9.85915492957746E-2</c:v>
                </c:pt>
                <c:pt idx="5797">
                  <c:v>0.11267605633802801</c:v>
                </c:pt>
                <c:pt idx="5798">
                  <c:v>0.12676056338028099</c:v>
                </c:pt>
                <c:pt idx="5799">
                  <c:v>0.140845070422535</c:v>
                </c:pt>
                <c:pt idx="5800">
                  <c:v>0.154929577464788</c:v>
                </c:pt>
                <c:pt idx="5801">
                  <c:v>0.169014084507042</c:v>
                </c:pt>
                <c:pt idx="5802">
                  <c:v>0.183098591549295</c:v>
                </c:pt>
                <c:pt idx="5803">
                  <c:v>0.19718309859154901</c:v>
                </c:pt>
                <c:pt idx="5804">
                  <c:v>0.21126760563380201</c:v>
                </c:pt>
                <c:pt idx="5805">
                  <c:v>0.22535211267605601</c:v>
                </c:pt>
                <c:pt idx="5806">
                  <c:v>0.23943661971830901</c:v>
                </c:pt>
                <c:pt idx="5807">
                  <c:v>0.25352112676056299</c:v>
                </c:pt>
                <c:pt idx="5808">
                  <c:v>0.26760563380281599</c:v>
                </c:pt>
                <c:pt idx="5809">
                  <c:v>0.28169014084506999</c:v>
                </c:pt>
                <c:pt idx="5810">
                  <c:v>0.29577464788732299</c:v>
                </c:pt>
                <c:pt idx="5811">
                  <c:v>0.309859154929577</c:v>
                </c:pt>
                <c:pt idx="5812">
                  <c:v>0.323943661971831</c:v>
                </c:pt>
                <c:pt idx="5813">
                  <c:v>0.338028169014084</c:v>
                </c:pt>
                <c:pt idx="5814">
                  <c:v>0.352112676056338</c:v>
                </c:pt>
                <c:pt idx="5815">
                  <c:v>0.36619718309859101</c:v>
                </c:pt>
                <c:pt idx="5816">
                  <c:v>0.38028169014084501</c:v>
                </c:pt>
                <c:pt idx="5817">
                  <c:v>0.39436619718309801</c:v>
                </c:pt>
                <c:pt idx="5818">
                  <c:v>0.40845070422535201</c:v>
                </c:pt>
                <c:pt idx="5819">
                  <c:v>0.42253521126760502</c:v>
                </c:pt>
                <c:pt idx="5820">
                  <c:v>0.43661971830985902</c:v>
                </c:pt>
                <c:pt idx="5821">
                  <c:v>0.45070422535211202</c:v>
                </c:pt>
                <c:pt idx="5822">
                  <c:v>0.46478873239436602</c:v>
                </c:pt>
                <c:pt idx="5823">
                  <c:v>0.47887323943661902</c:v>
                </c:pt>
                <c:pt idx="5824">
                  <c:v>0.49295774647887303</c:v>
                </c:pt>
                <c:pt idx="5825">
                  <c:v>0.50704225352112597</c:v>
                </c:pt>
                <c:pt idx="5826">
                  <c:v>0.52112676056338003</c:v>
                </c:pt>
                <c:pt idx="5827">
                  <c:v>0.53521126760563298</c:v>
                </c:pt>
                <c:pt idx="5828">
                  <c:v>0.54929577464788704</c:v>
                </c:pt>
                <c:pt idx="5829">
                  <c:v>0.56338028169013998</c:v>
                </c:pt>
                <c:pt idx="5830">
                  <c:v>0.57746478873239404</c:v>
                </c:pt>
                <c:pt idx="5831">
                  <c:v>0.59154929577464699</c:v>
                </c:pt>
                <c:pt idx="5832">
                  <c:v>0.60563380281690105</c:v>
                </c:pt>
                <c:pt idx="5833">
                  <c:v>0.61971830985915399</c:v>
                </c:pt>
                <c:pt idx="5834">
                  <c:v>0.63380281690140805</c:v>
                </c:pt>
                <c:pt idx="5835">
                  <c:v>0.647887323943662</c:v>
                </c:pt>
                <c:pt idx="5836">
                  <c:v>0.66197183098591506</c:v>
                </c:pt>
                <c:pt idx="5837">
                  <c:v>0.676056338028169</c:v>
                </c:pt>
                <c:pt idx="5838">
                  <c:v>0.69014084507042195</c:v>
                </c:pt>
                <c:pt idx="5839">
                  <c:v>0.70422535211267601</c:v>
                </c:pt>
                <c:pt idx="5840">
                  <c:v>0.71830985915492895</c:v>
                </c:pt>
                <c:pt idx="5841">
                  <c:v>0.73239436619718301</c:v>
                </c:pt>
                <c:pt idx="5842">
                  <c:v>0.74647887323943596</c:v>
                </c:pt>
                <c:pt idx="5843">
                  <c:v>0.76056338028169002</c:v>
                </c:pt>
                <c:pt idx="5844">
                  <c:v>0.77464788732394296</c:v>
                </c:pt>
                <c:pt idx="5845">
                  <c:v>0.78873239436619702</c:v>
                </c:pt>
                <c:pt idx="5846">
                  <c:v>0.80281690140844997</c:v>
                </c:pt>
                <c:pt idx="5847">
                  <c:v>0.81690140845070403</c:v>
                </c:pt>
                <c:pt idx="5848">
                  <c:v>0.83098591549295697</c:v>
                </c:pt>
                <c:pt idx="5849">
                  <c:v>0.84507042253521103</c:v>
                </c:pt>
                <c:pt idx="5850">
                  <c:v>0.85915492957746398</c:v>
                </c:pt>
                <c:pt idx="5851">
                  <c:v>0.87323943661971803</c:v>
                </c:pt>
                <c:pt idx="5852">
                  <c:v>0.88732394366197098</c:v>
                </c:pt>
                <c:pt idx="5853">
                  <c:v>0.90140845070422504</c:v>
                </c:pt>
                <c:pt idx="5854">
                  <c:v>0.91549295774647799</c:v>
                </c:pt>
                <c:pt idx="5855">
                  <c:v>0.92957746478873204</c:v>
                </c:pt>
                <c:pt idx="5856">
                  <c:v>0.94366197183098499</c:v>
                </c:pt>
                <c:pt idx="5857">
                  <c:v>0.95774647887323905</c:v>
                </c:pt>
                <c:pt idx="5858">
                  <c:v>0.971830985915493</c:v>
                </c:pt>
                <c:pt idx="5859">
                  <c:v>0.98591549295774605</c:v>
                </c:pt>
                <c:pt idx="5860">
                  <c:v>0</c:v>
                </c:pt>
                <c:pt idx="5861">
                  <c:v>1.6129032258064498E-2</c:v>
                </c:pt>
                <c:pt idx="5862">
                  <c:v>3.2258064516128997E-2</c:v>
                </c:pt>
                <c:pt idx="5863">
                  <c:v>4.8387096774193498E-2</c:v>
                </c:pt>
                <c:pt idx="5864">
                  <c:v>6.4516129032257993E-2</c:v>
                </c:pt>
                <c:pt idx="5865">
                  <c:v>8.0645161290322495E-2</c:v>
                </c:pt>
                <c:pt idx="5866">
                  <c:v>9.6774193548387094E-2</c:v>
                </c:pt>
                <c:pt idx="5867">
                  <c:v>0.112903225806451</c:v>
                </c:pt>
                <c:pt idx="5868">
                  <c:v>0.12903225806451599</c:v>
                </c:pt>
                <c:pt idx="5869">
                  <c:v>0.14516129032257999</c:v>
                </c:pt>
                <c:pt idx="5870">
                  <c:v>0.16129032258064499</c:v>
                </c:pt>
                <c:pt idx="5871">
                  <c:v>0.17741935483870899</c:v>
                </c:pt>
                <c:pt idx="5872">
                  <c:v>0.19354838709677399</c:v>
                </c:pt>
                <c:pt idx="5873">
                  <c:v>0.209677419354838</c:v>
                </c:pt>
                <c:pt idx="5874">
                  <c:v>0.225806451612903</c:v>
                </c:pt>
                <c:pt idx="5875">
                  <c:v>0.241935483870967</c:v>
                </c:pt>
                <c:pt idx="5876">
                  <c:v>0.25806451612903197</c:v>
                </c:pt>
                <c:pt idx="5877">
                  <c:v>0.27419354838709598</c:v>
                </c:pt>
                <c:pt idx="5878">
                  <c:v>0.29032258064516098</c:v>
                </c:pt>
                <c:pt idx="5879">
                  <c:v>0.30645161290322498</c:v>
                </c:pt>
                <c:pt idx="5880">
                  <c:v>0.32258064516128998</c:v>
                </c:pt>
                <c:pt idx="5881">
                  <c:v>0.33870967741935398</c:v>
                </c:pt>
                <c:pt idx="5882">
                  <c:v>0.35483870967741898</c:v>
                </c:pt>
                <c:pt idx="5883">
                  <c:v>0.37096774193548299</c:v>
                </c:pt>
                <c:pt idx="5884">
                  <c:v>0.38709677419354799</c:v>
                </c:pt>
                <c:pt idx="5885">
                  <c:v>0.40322580645161199</c:v>
                </c:pt>
                <c:pt idx="5886">
                  <c:v>0.41935483870967699</c:v>
                </c:pt>
                <c:pt idx="5887">
                  <c:v>0.43548387096774099</c:v>
                </c:pt>
                <c:pt idx="5888">
                  <c:v>0.45161290322580599</c:v>
                </c:pt>
                <c:pt idx="5889">
                  <c:v>0.46774193548387</c:v>
                </c:pt>
                <c:pt idx="5890">
                  <c:v>0.483870967741935</c:v>
                </c:pt>
                <c:pt idx="5891">
                  <c:v>0.5</c:v>
                </c:pt>
                <c:pt idx="5892">
                  <c:v>0.51612903225806395</c:v>
                </c:pt>
                <c:pt idx="5893">
                  <c:v>0.532258064516129</c:v>
                </c:pt>
                <c:pt idx="5894">
                  <c:v>0.54838709677419295</c:v>
                </c:pt>
                <c:pt idx="5895">
                  <c:v>0.56451612903225801</c:v>
                </c:pt>
                <c:pt idx="5896">
                  <c:v>0.58064516129032195</c:v>
                </c:pt>
                <c:pt idx="5897">
                  <c:v>0.59677419354838701</c:v>
                </c:pt>
                <c:pt idx="5898">
                  <c:v>0.61290322580645096</c:v>
                </c:pt>
                <c:pt idx="5899">
                  <c:v>0.62903225806451601</c:v>
                </c:pt>
                <c:pt idx="5900">
                  <c:v>0.64516129032257996</c:v>
                </c:pt>
                <c:pt idx="5901">
                  <c:v>0.66129032258064502</c:v>
                </c:pt>
                <c:pt idx="5902">
                  <c:v>0.67741935483870896</c:v>
                </c:pt>
                <c:pt idx="5903">
                  <c:v>0.69354838709677402</c:v>
                </c:pt>
                <c:pt idx="5904">
                  <c:v>0.70967741935483797</c:v>
                </c:pt>
                <c:pt idx="5905">
                  <c:v>0.72580645161290303</c:v>
                </c:pt>
                <c:pt idx="5906">
                  <c:v>0.74193548387096697</c:v>
                </c:pt>
                <c:pt idx="5907">
                  <c:v>0.75806451612903203</c:v>
                </c:pt>
                <c:pt idx="5908">
                  <c:v>0.77419354838709598</c:v>
                </c:pt>
                <c:pt idx="5909">
                  <c:v>0.79032258064516103</c:v>
                </c:pt>
                <c:pt idx="5910">
                  <c:v>0.80645161290322498</c:v>
                </c:pt>
                <c:pt idx="5911">
                  <c:v>0.82258064516129004</c:v>
                </c:pt>
                <c:pt idx="5912">
                  <c:v>0.83870967741935398</c:v>
                </c:pt>
                <c:pt idx="5913">
                  <c:v>0.85483870967741904</c:v>
                </c:pt>
                <c:pt idx="5914">
                  <c:v>0.87096774193548299</c:v>
                </c:pt>
                <c:pt idx="5915">
                  <c:v>0.88709677419354804</c:v>
                </c:pt>
                <c:pt idx="5916">
                  <c:v>0.90322580645161199</c:v>
                </c:pt>
                <c:pt idx="5917">
                  <c:v>0.91935483870967705</c:v>
                </c:pt>
                <c:pt idx="5918">
                  <c:v>0.93548387096774099</c:v>
                </c:pt>
                <c:pt idx="5919">
                  <c:v>0.95161290322580605</c:v>
                </c:pt>
                <c:pt idx="5920">
                  <c:v>0.967741935483871</c:v>
                </c:pt>
                <c:pt idx="5921">
                  <c:v>0.98387096774193505</c:v>
                </c:pt>
                <c:pt idx="5922">
                  <c:v>0</c:v>
                </c:pt>
                <c:pt idx="5923">
                  <c:v>1.63934426229508E-2</c:v>
                </c:pt>
                <c:pt idx="5924">
                  <c:v>3.2786885245901599E-2</c:v>
                </c:pt>
                <c:pt idx="5925">
                  <c:v>4.9180327868852403E-2</c:v>
                </c:pt>
                <c:pt idx="5926">
                  <c:v>6.5573770491803199E-2</c:v>
                </c:pt>
                <c:pt idx="5927">
                  <c:v>8.1967213114753995E-2</c:v>
                </c:pt>
                <c:pt idx="5928">
                  <c:v>9.8360655737704902E-2</c:v>
                </c:pt>
                <c:pt idx="5929">
                  <c:v>0.114754098360655</c:v>
                </c:pt>
                <c:pt idx="5930">
                  <c:v>0.13114754098360601</c:v>
                </c:pt>
                <c:pt idx="5931">
                  <c:v>0.14754098360655701</c:v>
                </c:pt>
                <c:pt idx="5932">
                  <c:v>0.16393442622950799</c:v>
                </c:pt>
                <c:pt idx="5933">
                  <c:v>0.18032786885245899</c:v>
                </c:pt>
                <c:pt idx="5934">
                  <c:v>0.196721311475409</c:v>
                </c:pt>
                <c:pt idx="5935">
                  <c:v>0.21311475409836</c:v>
                </c:pt>
                <c:pt idx="5936">
                  <c:v>0.22950819672131101</c:v>
                </c:pt>
                <c:pt idx="5937">
                  <c:v>0.24590163934426201</c:v>
                </c:pt>
                <c:pt idx="5938">
                  <c:v>0.26229508196721302</c:v>
                </c:pt>
                <c:pt idx="5939">
                  <c:v>0.27868852459016302</c:v>
                </c:pt>
                <c:pt idx="5940">
                  <c:v>0.29508196721311403</c:v>
                </c:pt>
                <c:pt idx="5941">
                  <c:v>0.31147540983606498</c:v>
                </c:pt>
                <c:pt idx="5942">
                  <c:v>0.32786885245901598</c:v>
                </c:pt>
                <c:pt idx="5943">
                  <c:v>0.34426229508196698</c:v>
                </c:pt>
                <c:pt idx="5944">
                  <c:v>0.36065573770491799</c:v>
                </c:pt>
                <c:pt idx="5945">
                  <c:v>0.37704918032786799</c:v>
                </c:pt>
                <c:pt idx="5946">
                  <c:v>0.393442622950819</c:v>
                </c:pt>
                <c:pt idx="5947">
                  <c:v>0.40983606557377</c:v>
                </c:pt>
                <c:pt idx="5948">
                  <c:v>0.42622950819672101</c:v>
                </c:pt>
                <c:pt idx="5949">
                  <c:v>0.44262295081967201</c:v>
                </c:pt>
                <c:pt idx="5950">
                  <c:v>0.45901639344262202</c:v>
                </c:pt>
                <c:pt idx="5951">
                  <c:v>0.47540983606557302</c:v>
                </c:pt>
                <c:pt idx="5952">
                  <c:v>0.49180327868852403</c:v>
                </c:pt>
                <c:pt idx="5953">
                  <c:v>0.50819672131147497</c:v>
                </c:pt>
                <c:pt idx="5954">
                  <c:v>0.52459016393442603</c:v>
                </c:pt>
                <c:pt idx="5955">
                  <c:v>0.54098360655737698</c:v>
                </c:pt>
                <c:pt idx="5956">
                  <c:v>0.55737704918032704</c:v>
                </c:pt>
                <c:pt idx="5957">
                  <c:v>0.57377049180327799</c:v>
                </c:pt>
                <c:pt idx="5958">
                  <c:v>0.59016393442622905</c:v>
                </c:pt>
                <c:pt idx="5959">
                  <c:v>0.60655737704918</c:v>
                </c:pt>
                <c:pt idx="5960">
                  <c:v>0.62295081967213095</c:v>
                </c:pt>
                <c:pt idx="5961">
                  <c:v>0.63934426229508201</c:v>
                </c:pt>
                <c:pt idx="5962">
                  <c:v>0.65573770491803196</c:v>
                </c:pt>
                <c:pt idx="5963">
                  <c:v>0.67213114754098302</c:v>
                </c:pt>
                <c:pt idx="5964">
                  <c:v>0.68852459016393397</c:v>
                </c:pt>
                <c:pt idx="5965">
                  <c:v>0.70491803278688503</c:v>
                </c:pt>
                <c:pt idx="5966">
                  <c:v>0.72131147540983598</c:v>
                </c:pt>
                <c:pt idx="5967">
                  <c:v>0.73770491803278604</c:v>
                </c:pt>
                <c:pt idx="5968">
                  <c:v>0.75409836065573699</c:v>
                </c:pt>
                <c:pt idx="5969">
                  <c:v>0.77049180327868805</c:v>
                </c:pt>
                <c:pt idx="5970">
                  <c:v>0.786885245901639</c:v>
                </c:pt>
                <c:pt idx="5971">
                  <c:v>0.80327868852458995</c:v>
                </c:pt>
                <c:pt idx="5972">
                  <c:v>0.81967213114754101</c:v>
                </c:pt>
                <c:pt idx="5973">
                  <c:v>0.83606557377049096</c:v>
                </c:pt>
                <c:pt idx="5974">
                  <c:v>0.85245901639344202</c:v>
                </c:pt>
                <c:pt idx="5975">
                  <c:v>0.86885245901639296</c:v>
                </c:pt>
                <c:pt idx="5976">
                  <c:v>0.88524590163934402</c:v>
                </c:pt>
                <c:pt idx="5977">
                  <c:v>0.90163934426229497</c:v>
                </c:pt>
                <c:pt idx="5978">
                  <c:v>0.91803278688524503</c:v>
                </c:pt>
                <c:pt idx="5979">
                  <c:v>0.93442622950819598</c:v>
                </c:pt>
                <c:pt idx="5980">
                  <c:v>0.95081967213114704</c:v>
                </c:pt>
                <c:pt idx="5981">
                  <c:v>0.96721311475409799</c:v>
                </c:pt>
                <c:pt idx="5982">
                  <c:v>0.98360655737704905</c:v>
                </c:pt>
                <c:pt idx="5983">
                  <c:v>0</c:v>
                </c:pt>
                <c:pt idx="5984">
                  <c:v>1.01010101010101E-2</c:v>
                </c:pt>
                <c:pt idx="5985">
                  <c:v>2.02020202020202E-2</c:v>
                </c:pt>
                <c:pt idx="5986">
                  <c:v>3.03030303030303E-2</c:v>
                </c:pt>
                <c:pt idx="5987">
                  <c:v>4.0404040404040401E-2</c:v>
                </c:pt>
                <c:pt idx="5988">
                  <c:v>5.0505050505050497E-2</c:v>
                </c:pt>
                <c:pt idx="5989">
                  <c:v>6.0606060606060601E-2</c:v>
                </c:pt>
                <c:pt idx="5990">
                  <c:v>7.0707070707070704E-2</c:v>
                </c:pt>
                <c:pt idx="5991">
                  <c:v>8.0808080808080801E-2</c:v>
                </c:pt>
                <c:pt idx="5992">
                  <c:v>9.0909090909090898E-2</c:v>
                </c:pt>
                <c:pt idx="5993">
                  <c:v>0.10101010101010099</c:v>
                </c:pt>
                <c:pt idx="5994">
                  <c:v>0.11111111111111099</c:v>
                </c:pt>
                <c:pt idx="5995">
                  <c:v>0.12121212121212099</c:v>
                </c:pt>
                <c:pt idx="5996">
                  <c:v>0.13131313131313099</c:v>
                </c:pt>
                <c:pt idx="5997">
                  <c:v>0.14141414141414099</c:v>
                </c:pt>
                <c:pt idx="5998">
                  <c:v>0.15151515151515099</c:v>
                </c:pt>
                <c:pt idx="5999">
                  <c:v>0.16161616161616099</c:v>
                </c:pt>
                <c:pt idx="6000">
                  <c:v>0.17171717171717099</c:v>
                </c:pt>
                <c:pt idx="6001">
                  <c:v>0.18181818181818099</c:v>
                </c:pt>
                <c:pt idx="6002">
                  <c:v>0.19191919191919099</c:v>
                </c:pt>
                <c:pt idx="6003">
                  <c:v>0.20202020202020199</c:v>
                </c:pt>
                <c:pt idx="6004">
                  <c:v>0.21212121212121199</c:v>
                </c:pt>
                <c:pt idx="6005">
                  <c:v>0.22222222222222199</c:v>
                </c:pt>
                <c:pt idx="6006">
                  <c:v>0.23232323232323199</c:v>
                </c:pt>
                <c:pt idx="6007">
                  <c:v>0.24242424242424199</c:v>
                </c:pt>
                <c:pt idx="6008">
                  <c:v>0.25252525252525199</c:v>
                </c:pt>
                <c:pt idx="6009">
                  <c:v>0.26262626262626199</c:v>
                </c:pt>
                <c:pt idx="6010">
                  <c:v>0.27272727272727199</c:v>
                </c:pt>
                <c:pt idx="6011">
                  <c:v>0.28282828282828198</c:v>
                </c:pt>
                <c:pt idx="6012">
                  <c:v>0.29292929292929198</c:v>
                </c:pt>
                <c:pt idx="6013">
                  <c:v>0.30303030303030298</c:v>
                </c:pt>
                <c:pt idx="6014">
                  <c:v>0.31313131313131298</c:v>
                </c:pt>
                <c:pt idx="6015">
                  <c:v>0.32323232323232298</c:v>
                </c:pt>
                <c:pt idx="6016">
                  <c:v>0.33333333333333298</c:v>
                </c:pt>
                <c:pt idx="6017">
                  <c:v>0.34343434343434298</c:v>
                </c:pt>
                <c:pt idx="6018">
                  <c:v>0.35353535353535298</c:v>
                </c:pt>
                <c:pt idx="6019">
                  <c:v>0.36363636363636298</c:v>
                </c:pt>
                <c:pt idx="6020">
                  <c:v>0.37373737373737298</c:v>
                </c:pt>
                <c:pt idx="6021">
                  <c:v>0.38383838383838298</c:v>
                </c:pt>
                <c:pt idx="6022">
                  <c:v>0.39393939393939298</c:v>
                </c:pt>
                <c:pt idx="6023">
                  <c:v>0.40404040404040398</c:v>
                </c:pt>
                <c:pt idx="6024">
                  <c:v>0.41414141414141398</c:v>
                </c:pt>
                <c:pt idx="6025">
                  <c:v>0.42424242424242398</c:v>
                </c:pt>
                <c:pt idx="6026">
                  <c:v>0.43434343434343398</c:v>
                </c:pt>
                <c:pt idx="6027">
                  <c:v>0.44444444444444398</c:v>
                </c:pt>
                <c:pt idx="6028">
                  <c:v>0.45454545454545398</c:v>
                </c:pt>
                <c:pt idx="6029">
                  <c:v>0.46464646464646397</c:v>
                </c:pt>
                <c:pt idx="6030">
                  <c:v>0.47474747474747397</c:v>
                </c:pt>
                <c:pt idx="6031">
                  <c:v>0.48484848484848397</c:v>
                </c:pt>
                <c:pt idx="6032">
                  <c:v>0.49494949494949497</c:v>
                </c:pt>
                <c:pt idx="6033">
                  <c:v>0.50505050505050497</c:v>
                </c:pt>
                <c:pt idx="6034">
                  <c:v>0.51515151515151503</c:v>
                </c:pt>
                <c:pt idx="6035">
                  <c:v>0.52525252525252497</c:v>
                </c:pt>
                <c:pt idx="6036">
                  <c:v>0.53535353535353503</c:v>
                </c:pt>
                <c:pt idx="6037">
                  <c:v>0.54545454545454497</c:v>
                </c:pt>
                <c:pt idx="6038">
                  <c:v>0.55555555555555503</c:v>
                </c:pt>
                <c:pt idx="6039">
                  <c:v>0.56565656565656497</c:v>
                </c:pt>
                <c:pt idx="6040">
                  <c:v>0.57575757575757502</c:v>
                </c:pt>
                <c:pt idx="6041">
                  <c:v>0.58585858585858497</c:v>
                </c:pt>
                <c:pt idx="6042">
                  <c:v>0.59595959595959502</c:v>
                </c:pt>
                <c:pt idx="6043">
                  <c:v>0.60606060606060597</c:v>
                </c:pt>
                <c:pt idx="6044">
                  <c:v>0.61616161616161602</c:v>
                </c:pt>
                <c:pt idx="6045">
                  <c:v>0.62626262626262597</c:v>
                </c:pt>
                <c:pt idx="6046">
                  <c:v>0.63636363636363602</c:v>
                </c:pt>
                <c:pt idx="6047">
                  <c:v>0.64646464646464596</c:v>
                </c:pt>
                <c:pt idx="6048">
                  <c:v>0.65656565656565602</c:v>
                </c:pt>
                <c:pt idx="6049">
                  <c:v>0.66666666666666596</c:v>
                </c:pt>
                <c:pt idx="6050">
                  <c:v>0.67676767676767602</c:v>
                </c:pt>
                <c:pt idx="6051">
                  <c:v>0.68686868686868596</c:v>
                </c:pt>
                <c:pt idx="6052">
                  <c:v>0.69696969696969702</c:v>
                </c:pt>
                <c:pt idx="6053">
                  <c:v>0.70707070707070696</c:v>
                </c:pt>
                <c:pt idx="6054">
                  <c:v>0.71717171717171702</c:v>
                </c:pt>
                <c:pt idx="6055">
                  <c:v>0.72727272727272696</c:v>
                </c:pt>
                <c:pt idx="6056">
                  <c:v>0.73737373737373701</c:v>
                </c:pt>
                <c:pt idx="6057">
                  <c:v>0.74747474747474696</c:v>
                </c:pt>
                <c:pt idx="6058">
                  <c:v>0.75757575757575701</c:v>
                </c:pt>
                <c:pt idx="6059">
                  <c:v>0.76767676767676696</c:v>
                </c:pt>
                <c:pt idx="6060">
                  <c:v>0.77777777777777701</c:v>
                </c:pt>
                <c:pt idx="6061">
                  <c:v>0.78787878787878696</c:v>
                </c:pt>
                <c:pt idx="6062">
                  <c:v>0.79797979797979801</c:v>
                </c:pt>
                <c:pt idx="6063">
                  <c:v>0.80808080808080796</c:v>
                </c:pt>
                <c:pt idx="6064">
                  <c:v>0.81818181818181801</c:v>
                </c:pt>
                <c:pt idx="6065">
                  <c:v>0.82828282828282795</c:v>
                </c:pt>
                <c:pt idx="6066">
                  <c:v>0.83838383838383801</c:v>
                </c:pt>
                <c:pt idx="6067">
                  <c:v>0.84848484848484795</c:v>
                </c:pt>
                <c:pt idx="6068">
                  <c:v>0.85858585858585801</c:v>
                </c:pt>
                <c:pt idx="6069">
                  <c:v>0.86868686868686795</c:v>
                </c:pt>
                <c:pt idx="6070">
                  <c:v>0.87878787878787801</c:v>
                </c:pt>
                <c:pt idx="6071">
                  <c:v>0.88888888888888795</c:v>
                </c:pt>
                <c:pt idx="6072">
                  <c:v>0.89898989898989901</c:v>
                </c:pt>
                <c:pt idx="6073">
                  <c:v>0.90909090909090895</c:v>
                </c:pt>
                <c:pt idx="6074">
                  <c:v>0.919191919191919</c:v>
                </c:pt>
                <c:pt idx="6075">
                  <c:v>0.92929292929292895</c:v>
                </c:pt>
                <c:pt idx="6076">
                  <c:v>0.939393939393939</c:v>
                </c:pt>
                <c:pt idx="6077">
                  <c:v>0.94949494949494895</c:v>
                </c:pt>
                <c:pt idx="6078">
                  <c:v>0.959595959595959</c:v>
                </c:pt>
                <c:pt idx="6079">
                  <c:v>0.96969696969696895</c:v>
                </c:pt>
                <c:pt idx="6080">
                  <c:v>0.979797979797979</c:v>
                </c:pt>
                <c:pt idx="6081">
                  <c:v>0.98989898989898994</c:v>
                </c:pt>
                <c:pt idx="6082">
                  <c:v>0</c:v>
                </c:pt>
                <c:pt idx="6083">
                  <c:v>9.0090090090090003E-3</c:v>
                </c:pt>
                <c:pt idx="6084">
                  <c:v>1.8018018018018001E-2</c:v>
                </c:pt>
                <c:pt idx="6085">
                  <c:v>2.7027027027027001E-2</c:v>
                </c:pt>
                <c:pt idx="6086">
                  <c:v>3.6036036036036001E-2</c:v>
                </c:pt>
                <c:pt idx="6087">
                  <c:v>4.5045045045045001E-2</c:v>
                </c:pt>
                <c:pt idx="6088">
                  <c:v>5.4054054054054002E-2</c:v>
                </c:pt>
                <c:pt idx="6089">
                  <c:v>6.3063063063063002E-2</c:v>
                </c:pt>
                <c:pt idx="6090">
                  <c:v>7.2072072072072002E-2</c:v>
                </c:pt>
                <c:pt idx="6091">
                  <c:v>8.1081081081081002E-2</c:v>
                </c:pt>
                <c:pt idx="6092">
                  <c:v>9.0090090090090003E-2</c:v>
                </c:pt>
                <c:pt idx="6093">
                  <c:v>9.90990990990991E-2</c:v>
                </c:pt>
                <c:pt idx="6094">
                  <c:v>0.108108108108108</c:v>
                </c:pt>
                <c:pt idx="6095">
                  <c:v>0.117117117117117</c:v>
                </c:pt>
                <c:pt idx="6096">
                  <c:v>0.126126126126126</c:v>
                </c:pt>
                <c:pt idx="6097">
                  <c:v>0.135135135135135</c:v>
                </c:pt>
                <c:pt idx="6098">
                  <c:v>0.144144144144144</c:v>
                </c:pt>
                <c:pt idx="6099">
                  <c:v>0.153153153153153</c:v>
                </c:pt>
                <c:pt idx="6100">
                  <c:v>0.162162162162162</c:v>
                </c:pt>
                <c:pt idx="6101">
                  <c:v>0.171171171171171</c:v>
                </c:pt>
                <c:pt idx="6102">
                  <c:v>0.18018018018018001</c:v>
                </c:pt>
                <c:pt idx="6103">
                  <c:v>0.18918918918918901</c:v>
                </c:pt>
                <c:pt idx="6104">
                  <c:v>0.19819819819819801</c:v>
                </c:pt>
                <c:pt idx="6105">
                  <c:v>0.20720720720720701</c:v>
                </c:pt>
                <c:pt idx="6106">
                  <c:v>0.21621621621621601</c:v>
                </c:pt>
                <c:pt idx="6107">
                  <c:v>0.22522522522522501</c:v>
                </c:pt>
                <c:pt idx="6108">
                  <c:v>0.23423423423423401</c:v>
                </c:pt>
                <c:pt idx="6109">
                  <c:v>0.24324324324324301</c:v>
                </c:pt>
                <c:pt idx="6110">
                  <c:v>0.25225225225225201</c:v>
                </c:pt>
                <c:pt idx="6111">
                  <c:v>0.26126126126126098</c:v>
                </c:pt>
                <c:pt idx="6112">
                  <c:v>0.27027027027027001</c:v>
                </c:pt>
                <c:pt idx="6113">
                  <c:v>0.27927927927927898</c:v>
                </c:pt>
                <c:pt idx="6114">
                  <c:v>0.28828828828828801</c:v>
                </c:pt>
                <c:pt idx="6115">
                  <c:v>0.29729729729729698</c:v>
                </c:pt>
                <c:pt idx="6116">
                  <c:v>0.30630630630630601</c:v>
                </c:pt>
                <c:pt idx="6117">
                  <c:v>0.31531531531531498</c:v>
                </c:pt>
                <c:pt idx="6118">
                  <c:v>0.32432432432432401</c:v>
                </c:pt>
                <c:pt idx="6119">
                  <c:v>0.33333333333333298</c:v>
                </c:pt>
                <c:pt idx="6120">
                  <c:v>0.34234234234234201</c:v>
                </c:pt>
                <c:pt idx="6121">
                  <c:v>0.35135135135135098</c:v>
                </c:pt>
                <c:pt idx="6122">
                  <c:v>0.36036036036036001</c:v>
                </c:pt>
                <c:pt idx="6123">
                  <c:v>0.36936936936936898</c:v>
                </c:pt>
                <c:pt idx="6124">
                  <c:v>0.37837837837837801</c:v>
                </c:pt>
                <c:pt idx="6125">
                  <c:v>0.38738738738738698</c:v>
                </c:pt>
                <c:pt idx="6126">
                  <c:v>0.39639639639639601</c:v>
                </c:pt>
                <c:pt idx="6127">
                  <c:v>0.40540540540540498</c:v>
                </c:pt>
                <c:pt idx="6128">
                  <c:v>0.41441441441441401</c:v>
                </c:pt>
                <c:pt idx="6129">
                  <c:v>0.42342342342342298</c:v>
                </c:pt>
                <c:pt idx="6130">
                  <c:v>0.43243243243243201</c:v>
                </c:pt>
                <c:pt idx="6131">
                  <c:v>0.44144144144144098</c:v>
                </c:pt>
                <c:pt idx="6132">
                  <c:v>0.45045045045045001</c:v>
                </c:pt>
                <c:pt idx="6133">
                  <c:v>0.45945945945945899</c:v>
                </c:pt>
                <c:pt idx="6134">
                  <c:v>0.46846846846846801</c:v>
                </c:pt>
                <c:pt idx="6135">
                  <c:v>0.47747747747747699</c:v>
                </c:pt>
                <c:pt idx="6136">
                  <c:v>0.48648648648648601</c:v>
                </c:pt>
                <c:pt idx="6137">
                  <c:v>0.49549549549549499</c:v>
                </c:pt>
                <c:pt idx="6138">
                  <c:v>0.50450450450450401</c:v>
                </c:pt>
                <c:pt idx="6139">
                  <c:v>0.51351351351351304</c:v>
                </c:pt>
                <c:pt idx="6140">
                  <c:v>0.52252252252252196</c:v>
                </c:pt>
                <c:pt idx="6141">
                  <c:v>0.53153153153153099</c:v>
                </c:pt>
                <c:pt idx="6142">
                  <c:v>0.54054054054054002</c:v>
                </c:pt>
                <c:pt idx="6143">
                  <c:v>0.54954954954954904</c:v>
                </c:pt>
                <c:pt idx="6144">
                  <c:v>0.55855855855855796</c:v>
                </c:pt>
                <c:pt idx="6145">
                  <c:v>0.56756756756756699</c:v>
                </c:pt>
                <c:pt idx="6146">
                  <c:v>0.57657657657657602</c:v>
                </c:pt>
                <c:pt idx="6147">
                  <c:v>0.58558558558558504</c:v>
                </c:pt>
                <c:pt idx="6148">
                  <c:v>0.59459459459459396</c:v>
                </c:pt>
                <c:pt idx="6149">
                  <c:v>0.60360360360360299</c:v>
                </c:pt>
                <c:pt idx="6150">
                  <c:v>0.61261261261261202</c:v>
                </c:pt>
                <c:pt idx="6151">
                  <c:v>0.62162162162162105</c:v>
                </c:pt>
                <c:pt idx="6152">
                  <c:v>0.63063063063062996</c:v>
                </c:pt>
                <c:pt idx="6153">
                  <c:v>0.63963963963963899</c:v>
                </c:pt>
                <c:pt idx="6154">
                  <c:v>0.64864864864864802</c:v>
                </c:pt>
                <c:pt idx="6155">
                  <c:v>0.65765765765765705</c:v>
                </c:pt>
                <c:pt idx="6156">
                  <c:v>0.66666666666666596</c:v>
                </c:pt>
                <c:pt idx="6157">
                  <c:v>0.67567567567567499</c:v>
                </c:pt>
                <c:pt idx="6158">
                  <c:v>0.68468468468468402</c:v>
                </c:pt>
                <c:pt idx="6159">
                  <c:v>0.69369369369369305</c:v>
                </c:pt>
                <c:pt idx="6160">
                  <c:v>0.70270270270270196</c:v>
                </c:pt>
                <c:pt idx="6161">
                  <c:v>0.71171171171171099</c:v>
                </c:pt>
                <c:pt idx="6162">
                  <c:v>0.72072072072072002</c:v>
                </c:pt>
                <c:pt idx="6163">
                  <c:v>0.72972972972972905</c:v>
                </c:pt>
                <c:pt idx="6164">
                  <c:v>0.73873873873873797</c:v>
                </c:pt>
                <c:pt idx="6165">
                  <c:v>0.74774774774774699</c:v>
                </c:pt>
                <c:pt idx="6166">
                  <c:v>0.75675675675675602</c:v>
                </c:pt>
                <c:pt idx="6167">
                  <c:v>0.76576576576576505</c:v>
                </c:pt>
                <c:pt idx="6168">
                  <c:v>0.77477477477477397</c:v>
                </c:pt>
                <c:pt idx="6169">
                  <c:v>0.78378378378378299</c:v>
                </c:pt>
                <c:pt idx="6170">
                  <c:v>0.79279279279279202</c:v>
                </c:pt>
                <c:pt idx="6171">
                  <c:v>0.80180180180180105</c:v>
                </c:pt>
                <c:pt idx="6172">
                  <c:v>0.81081081081080997</c:v>
                </c:pt>
                <c:pt idx="6173">
                  <c:v>0.819819819819819</c:v>
                </c:pt>
                <c:pt idx="6174">
                  <c:v>0.82882882882882802</c:v>
                </c:pt>
                <c:pt idx="6175">
                  <c:v>0.83783783783783705</c:v>
                </c:pt>
                <c:pt idx="6176">
                  <c:v>0.84684684684684597</c:v>
                </c:pt>
                <c:pt idx="6177">
                  <c:v>0.855855855855855</c:v>
                </c:pt>
                <c:pt idx="6178">
                  <c:v>0.86486486486486402</c:v>
                </c:pt>
                <c:pt idx="6179">
                  <c:v>0.87387387387387305</c:v>
                </c:pt>
                <c:pt idx="6180">
                  <c:v>0.88288288288288197</c:v>
                </c:pt>
                <c:pt idx="6181">
                  <c:v>0.891891891891891</c:v>
                </c:pt>
                <c:pt idx="6182">
                  <c:v>0.90090090090090003</c:v>
                </c:pt>
                <c:pt idx="6183">
                  <c:v>0.90990990990990905</c:v>
                </c:pt>
                <c:pt idx="6184">
                  <c:v>0.91891891891891897</c:v>
                </c:pt>
                <c:pt idx="6185">
                  <c:v>0.927927927927927</c:v>
                </c:pt>
                <c:pt idx="6186">
                  <c:v>0.93693693693693603</c:v>
                </c:pt>
                <c:pt idx="6187">
                  <c:v>0.94594594594594505</c:v>
                </c:pt>
                <c:pt idx="6188">
                  <c:v>0.95495495495495497</c:v>
                </c:pt>
                <c:pt idx="6189">
                  <c:v>0.963963963963964</c:v>
                </c:pt>
                <c:pt idx="6190">
                  <c:v>0.97297297297297303</c:v>
                </c:pt>
                <c:pt idx="6191">
                  <c:v>0.98198198198198094</c:v>
                </c:pt>
                <c:pt idx="6192">
                  <c:v>0.99099099099099097</c:v>
                </c:pt>
                <c:pt idx="6193">
                  <c:v>0</c:v>
                </c:pt>
                <c:pt idx="6194">
                  <c:v>7.3529411764705803E-3</c:v>
                </c:pt>
                <c:pt idx="6195">
                  <c:v>1.47058823529411E-2</c:v>
                </c:pt>
                <c:pt idx="6196">
                  <c:v>2.20588235294117E-2</c:v>
                </c:pt>
                <c:pt idx="6197">
                  <c:v>2.94117647058823E-2</c:v>
                </c:pt>
                <c:pt idx="6198">
                  <c:v>3.6764705882352901E-2</c:v>
                </c:pt>
                <c:pt idx="6199">
                  <c:v>4.4117647058823498E-2</c:v>
                </c:pt>
                <c:pt idx="6200">
                  <c:v>5.1470588235294101E-2</c:v>
                </c:pt>
                <c:pt idx="6201">
                  <c:v>5.8823529411764698E-2</c:v>
                </c:pt>
                <c:pt idx="6202">
                  <c:v>6.6176470588235295E-2</c:v>
                </c:pt>
                <c:pt idx="6203">
                  <c:v>7.3529411764705802E-2</c:v>
                </c:pt>
                <c:pt idx="6204">
                  <c:v>8.0882352941176405E-2</c:v>
                </c:pt>
                <c:pt idx="6205">
                  <c:v>8.8235294117646995E-2</c:v>
                </c:pt>
                <c:pt idx="6206">
                  <c:v>9.5588235294117599E-2</c:v>
                </c:pt>
                <c:pt idx="6207">
                  <c:v>0.10294117647058799</c:v>
                </c:pt>
                <c:pt idx="6208">
                  <c:v>0.110294117647058</c:v>
                </c:pt>
                <c:pt idx="6209">
                  <c:v>0.11764705882352899</c:v>
                </c:pt>
                <c:pt idx="6210">
                  <c:v>0.125</c:v>
                </c:pt>
                <c:pt idx="6211">
                  <c:v>0.13235294117647001</c:v>
                </c:pt>
                <c:pt idx="6212">
                  <c:v>0.13970588235294101</c:v>
                </c:pt>
                <c:pt idx="6213">
                  <c:v>0.14705882352941099</c:v>
                </c:pt>
                <c:pt idx="6214">
                  <c:v>0.154411764705882</c:v>
                </c:pt>
                <c:pt idx="6215">
                  <c:v>0.16176470588235201</c:v>
                </c:pt>
                <c:pt idx="6216">
                  <c:v>0.16911764705882301</c:v>
                </c:pt>
                <c:pt idx="6217">
                  <c:v>0.17647058823529399</c:v>
                </c:pt>
                <c:pt idx="6218">
                  <c:v>0.183823529411764</c:v>
                </c:pt>
                <c:pt idx="6219">
                  <c:v>0.191176470588235</c:v>
                </c:pt>
                <c:pt idx="6220">
                  <c:v>0.19852941176470501</c:v>
                </c:pt>
                <c:pt idx="6221">
                  <c:v>0.20588235294117599</c:v>
                </c:pt>
                <c:pt idx="6222">
                  <c:v>0.213235294117647</c:v>
                </c:pt>
                <c:pt idx="6223">
                  <c:v>0.220588235294117</c:v>
                </c:pt>
                <c:pt idx="6224">
                  <c:v>0.22794117647058801</c:v>
                </c:pt>
                <c:pt idx="6225">
                  <c:v>0.23529411764705799</c:v>
                </c:pt>
                <c:pt idx="6226">
                  <c:v>0.24264705882352899</c:v>
                </c:pt>
                <c:pt idx="6227">
                  <c:v>0.25</c:v>
                </c:pt>
                <c:pt idx="6228">
                  <c:v>0.25735294117647001</c:v>
                </c:pt>
                <c:pt idx="6229">
                  <c:v>0.26470588235294101</c:v>
                </c:pt>
                <c:pt idx="6230">
                  <c:v>0.27205882352941102</c:v>
                </c:pt>
                <c:pt idx="6231">
                  <c:v>0.27941176470588203</c:v>
                </c:pt>
                <c:pt idx="6232">
                  <c:v>0.28676470588235198</c:v>
                </c:pt>
                <c:pt idx="6233">
                  <c:v>0.29411764705882298</c:v>
                </c:pt>
                <c:pt idx="6234">
                  <c:v>0.30147058823529399</c:v>
                </c:pt>
                <c:pt idx="6235">
                  <c:v>0.308823529411764</c:v>
                </c:pt>
                <c:pt idx="6236">
                  <c:v>0.316176470588235</c:v>
                </c:pt>
                <c:pt idx="6237">
                  <c:v>0.32352941176470501</c:v>
                </c:pt>
                <c:pt idx="6238">
                  <c:v>0.33088235294117602</c:v>
                </c:pt>
                <c:pt idx="6239">
                  <c:v>0.33823529411764702</c:v>
                </c:pt>
                <c:pt idx="6240">
                  <c:v>0.34558823529411697</c:v>
                </c:pt>
                <c:pt idx="6241">
                  <c:v>0.35294117647058798</c:v>
                </c:pt>
                <c:pt idx="6242">
                  <c:v>0.36029411764705799</c:v>
                </c:pt>
                <c:pt idx="6243">
                  <c:v>0.36764705882352899</c:v>
                </c:pt>
                <c:pt idx="6244">
                  <c:v>0.375</c:v>
                </c:pt>
                <c:pt idx="6245">
                  <c:v>0.38235294117647001</c:v>
                </c:pt>
                <c:pt idx="6246">
                  <c:v>0.38970588235294101</c:v>
                </c:pt>
                <c:pt idx="6247">
                  <c:v>0.39705882352941102</c:v>
                </c:pt>
                <c:pt idx="6248">
                  <c:v>0.40441176470588203</c:v>
                </c:pt>
                <c:pt idx="6249">
                  <c:v>0.41176470588235198</c:v>
                </c:pt>
                <c:pt idx="6250">
                  <c:v>0.41911764705882298</c:v>
                </c:pt>
                <c:pt idx="6251">
                  <c:v>0.42647058823529399</c:v>
                </c:pt>
                <c:pt idx="6252">
                  <c:v>0.433823529411764</c:v>
                </c:pt>
                <c:pt idx="6253">
                  <c:v>0.441176470588235</c:v>
                </c:pt>
                <c:pt idx="6254">
                  <c:v>0.44852941176470501</c:v>
                </c:pt>
                <c:pt idx="6255">
                  <c:v>0.45588235294117602</c:v>
                </c:pt>
                <c:pt idx="6256">
                  <c:v>0.46323529411764702</c:v>
                </c:pt>
                <c:pt idx="6257">
                  <c:v>0.47058823529411697</c:v>
                </c:pt>
                <c:pt idx="6258">
                  <c:v>0.47794117647058798</c:v>
                </c:pt>
                <c:pt idx="6259">
                  <c:v>0.48529411764705799</c:v>
                </c:pt>
                <c:pt idx="6260">
                  <c:v>0.49264705882352899</c:v>
                </c:pt>
                <c:pt idx="6261">
                  <c:v>0.5</c:v>
                </c:pt>
                <c:pt idx="6262">
                  <c:v>0.50735294117647001</c:v>
                </c:pt>
                <c:pt idx="6263">
                  <c:v>0.51470588235294101</c:v>
                </c:pt>
                <c:pt idx="6264">
                  <c:v>0.52205882352941102</c:v>
                </c:pt>
                <c:pt idx="6265">
                  <c:v>0.52941176470588203</c:v>
                </c:pt>
                <c:pt idx="6266">
                  <c:v>0.53676470588235203</c:v>
                </c:pt>
                <c:pt idx="6267">
                  <c:v>0.54411764705882304</c:v>
                </c:pt>
                <c:pt idx="6268">
                  <c:v>0.55147058823529405</c:v>
                </c:pt>
                <c:pt idx="6269">
                  <c:v>0.55882352941176405</c:v>
                </c:pt>
                <c:pt idx="6270">
                  <c:v>0.56617647058823495</c:v>
                </c:pt>
                <c:pt idx="6271">
                  <c:v>0.57352941176470495</c:v>
                </c:pt>
                <c:pt idx="6272">
                  <c:v>0.58088235294117596</c:v>
                </c:pt>
                <c:pt idx="6273">
                  <c:v>0.58823529411764697</c:v>
                </c:pt>
                <c:pt idx="6274">
                  <c:v>0.59558823529411697</c:v>
                </c:pt>
                <c:pt idx="6275">
                  <c:v>0.60294117647058798</c:v>
                </c:pt>
                <c:pt idx="6276">
                  <c:v>0.61029411764705799</c:v>
                </c:pt>
                <c:pt idx="6277">
                  <c:v>0.61764705882352899</c:v>
                </c:pt>
                <c:pt idx="6278">
                  <c:v>0.625</c:v>
                </c:pt>
                <c:pt idx="6279">
                  <c:v>0.63235294117647001</c:v>
                </c:pt>
                <c:pt idx="6280">
                  <c:v>0.63970588235294101</c:v>
                </c:pt>
                <c:pt idx="6281">
                  <c:v>0.64705882352941102</c:v>
                </c:pt>
                <c:pt idx="6282">
                  <c:v>0.65441176470588203</c:v>
                </c:pt>
                <c:pt idx="6283">
                  <c:v>0.66176470588235203</c:v>
                </c:pt>
                <c:pt idx="6284">
                  <c:v>0.66911764705882304</c:v>
                </c:pt>
                <c:pt idx="6285">
                  <c:v>0.67647058823529405</c:v>
                </c:pt>
                <c:pt idx="6286">
                  <c:v>0.68382352941176405</c:v>
                </c:pt>
                <c:pt idx="6287">
                  <c:v>0.69117647058823495</c:v>
                </c:pt>
                <c:pt idx="6288">
                  <c:v>0.69852941176470495</c:v>
                </c:pt>
                <c:pt idx="6289">
                  <c:v>0.70588235294117596</c:v>
                </c:pt>
                <c:pt idx="6290">
                  <c:v>0.71323529411764697</c:v>
                </c:pt>
                <c:pt idx="6291">
                  <c:v>0.72058823529411697</c:v>
                </c:pt>
                <c:pt idx="6292">
                  <c:v>0.72794117647058798</c:v>
                </c:pt>
                <c:pt idx="6293">
                  <c:v>0.73529411764705799</c:v>
                </c:pt>
                <c:pt idx="6294">
                  <c:v>0.74264705882352899</c:v>
                </c:pt>
                <c:pt idx="6295">
                  <c:v>0.75</c:v>
                </c:pt>
                <c:pt idx="6296">
                  <c:v>0.75735294117647001</c:v>
                </c:pt>
                <c:pt idx="6297">
                  <c:v>0.76470588235294101</c:v>
                </c:pt>
                <c:pt idx="6298">
                  <c:v>0.77205882352941102</c:v>
                </c:pt>
                <c:pt idx="6299">
                  <c:v>0.77941176470588203</c:v>
                </c:pt>
                <c:pt idx="6300">
                  <c:v>0.78676470588235203</c:v>
                </c:pt>
                <c:pt idx="6301">
                  <c:v>0.79411764705882304</c:v>
                </c:pt>
                <c:pt idx="6302">
                  <c:v>0.80147058823529405</c:v>
                </c:pt>
                <c:pt idx="6303">
                  <c:v>0.80882352941176405</c:v>
                </c:pt>
                <c:pt idx="6304">
                  <c:v>0.81617647058823495</c:v>
                </c:pt>
                <c:pt idx="6305">
                  <c:v>0.82352941176470495</c:v>
                </c:pt>
                <c:pt idx="6306">
                  <c:v>0.83088235294117596</c:v>
                </c:pt>
                <c:pt idx="6307">
                  <c:v>0.83823529411764697</c:v>
                </c:pt>
                <c:pt idx="6308">
                  <c:v>0.84558823529411697</c:v>
                </c:pt>
                <c:pt idx="6309">
                  <c:v>0.85294117647058798</c:v>
                </c:pt>
                <c:pt idx="6310">
                  <c:v>0.86029411764705799</c:v>
                </c:pt>
                <c:pt idx="6311">
                  <c:v>0.86764705882352899</c:v>
                </c:pt>
                <c:pt idx="6312">
                  <c:v>0.875</c:v>
                </c:pt>
                <c:pt idx="6313">
                  <c:v>0.88235294117647001</c:v>
                </c:pt>
                <c:pt idx="6314">
                  <c:v>0.88970588235294101</c:v>
                </c:pt>
                <c:pt idx="6315">
                  <c:v>0.89705882352941102</c:v>
                </c:pt>
                <c:pt idx="6316">
                  <c:v>0.90441176470588203</c:v>
                </c:pt>
                <c:pt idx="6317">
                  <c:v>0.91176470588235203</c:v>
                </c:pt>
                <c:pt idx="6318">
                  <c:v>0.91911764705882304</c:v>
                </c:pt>
                <c:pt idx="6319">
                  <c:v>0.92647058823529405</c:v>
                </c:pt>
                <c:pt idx="6320">
                  <c:v>0.93382352941176405</c:v>
                </c:pt>
                <c:pt idx="6321">
                  <c:v>0.94117647058823495</c:v>
                </c:pt>
                <c:pt idx="6322">
                  <c:v>0.94852941176470495</c:v>
                </c:pt>
                <c:pt idx="6323">
                  <c:v>0.95588235294117596</c:v>
                </c:pt>
                <c:pt idx="6324">
                  <c:v>0.96323529411764697</c:v>
                </c:pt>
                <c:pt idx="6325">
                  <c:v>0.97058823529411697</c:v>
                </c:pt>
                <c:pt idx="6326">
                  <c:v>0.97794117647058798</c:v>
                </c:pt>
                <c:pt idx="6327">
                  <c:v>0.98529411764705799</c:v>
                </c:pt>
                <c:pt idx="6328">
                  <c:v>0.99264705882352899</c:v>
                </c:pt>
                <c:pt idx="6329">
                  <c:v>0</c:v>
                </c:pt>
                <c:pt idx="6330">
                  <c:v>5.5555555555555497E-2</c:v>
                </c:pt>
                <c:pt idx="6331">
                  <c:v>0.11111111111111099</c:v>
                </c:pt>
                <c:pt idx="6332">
                  <c:v>0.16666666666666599</c:v>
                </c:pt>
                <c:pt idx="6333">
                  <c:v>0.22222222222222199</c:v>
                </c:pt>
                <c:pt idx="6334">
                  <c:v>0.27777777777777701</c:v>
                </c:pt>
                <c:pt idx="6335">
                  <c:v>0.33333333333333298</c:v>
                </c:pt>
                <c:pt idx="6336">
                  <c:v>0.38888888888888801</c:v>
                </c:pt>
                <c:pt idx="6337">
                  <c:v>0.44444444444444398</c:v>
                </c:pt>
                <c:pt idx="6338">
                  <c:v>0.5</c:v>
                </c:pt>
                <c:pt idx="6339">
                  <c:v>0.55555555555555503</c:v>
                </c:pt>
                <c:pt idx="6340">
                  <c:v>0.61111111111111105</c:v>
                </c:pt>
                <c:pt idx="6341">
                  <c:v>0.66666666666666596</c:v>
                </c:pt>
                <c:pt idx="6342">
                  <c:v>0.72222222222222199</c:v>
                </c:pt>
                <c:pt idx="6343">
                  <c:v>0.77777777777777701</c:v>
                </c:pt>
                <c:pt idx="6344">
                  <c:v>0.83333333333333304</c:v>
                </c:pt>
                <c:pt idx="6345">
                  <c:v>0.88888888888888795</c:v>
                </c:pt>
                <c:pt idx="6346">
                  <c:v>0.94444444444444398</c:v>
                </c:pt>
                <c:pt idx="6347">
                  <c:v>0</c:v>
                </c:pt>
                <c:pt idx="6348">
                  <c:v>2.2222222222222199E-2</c:v>
                </c:pt>
                <c:pt idx="6349">
                  <c:v>4.4444444444444398E-2</c:v>
                </c:pt>
                <c:pt idx="6350">
                  <c:v>6.6666666666666596E-2</c:v>
                </c:pt>
                <c:pt idx="6351">
                  <c:v>8.8888888888888795E-2</c:v>
                </c:pt>
                <c:pt idx="6352">
                  <c:v>0.11111111111111099</c:v>
                </c:pt>
                <c:pt idx="6353">
                  <c:v>0.133333333333333</c:v>
                </c:pt>
                <c:pt idx="6354">
                  <c:v>0.155555555555555</c:v>
                </c:pt>
                <c:pt idx="6355">
                  <c:v>0.17777777777777701</c:v>
                </c:pt>
                <c:pt idx="6356">
                  <c:v>0.2</c:v>
                </c:pt>
                <c:pt idx="6357">
                  <c:v>0.22222222222222199</c:v>
                </c:pt>
                <c:pt idx="6358">
                  <c:v>0.24444444444444399</c:v>
                </c:pt>
                <c:pt idx="6359">
                  <c:v>0.266666666666666</c:v>
                </c:pt>
                <c:pt idx="6360">
                  <c:v>0.28888888888888797</c:v>
                </c:pt>
                <c:pt idx="6361">
                  <c:v>0.31111111111111101</c:v>
                </c:pt>
                <c:pt idx="6362">
                  <c:v>0.33333333333333298</c:v>
                </c:pt>
                <c:pt idx="6363">
                  <c:v>0.35555555555555501</c:v>
                </c:pt>
                <c:pt idx="6364">
                  <c:v>0.37777777777777699</c:v>
                </c:pt>
                <c:pt idx="6365">
                  <c:v>0.4</c:v>
                </c:pt>
                <c:pt idx="6366">
                  <c:v>0.422222222222222</c:v>
                </c:pt>
                <c:pt idx="6367">
                  <c:v>0.44444444444444398</c:v>
                </c:pt>
                <c:pt idx="6368">
                  <c:v>0.46666666666666601</c:v>
                </c:pt>
                <c:pt idx="6369">
                  <c:v>0.48888888888888798</c:v>
                </c:pt>
                <c:pt idx="6370">
                  <c:v>0.51111111111111096</c:v>
                </c:pt>
                <c:pt idx="6371">
                  <c:v>0.53333333333333299</c:v>
                </c:pt>
                <c:pt idx="6372">
                  <c:v>0.55555555555555503</c:v>
                </c:pt>
                <c:pt idx="6373">
                  <c:v>0.57777777777777695</c:v>
                </c:pt>
                <c:pt idx="6374">
                  <c:v>0.6</c:v>
                </c:pt>
                <c:pt idx="6375">
                  <c:v>0.62222222222222201</c:v>
                </c:pt>
                <c:pt idx="6376">
                  <c:v>0.64444444444444404</c:v>
                </c:pt>
                <c:pt idx="6377">
                  <c:v>0.66666666666666596</c:v>
                </c:pt>
                <c:pt idx="6378">
                  <c:v>0.688888888888888</c:v>
                </c:pt>
                <c:pt idx="6379">
                  <c:v>0.71111111111111103</c:v>
                </c:pt>
                <c:pt idx="6380">
                  <c:v>0.73333333333333295</c:v>
                </c:pt>
                <c:pt idx="6381">
                  <c:v>0.75555555555555498</c:v>
                </c:pt>
                <c:pt idx="6382">
                  <c:v>0.77777777777777701</c:v>
                </c:pt>
                <c:pt idx="6383">
                  <c:v>0.8</c:v>
                </c:pt>
                <c:pt idx="6384">
                  <c:v>0.82222222222222197</c:v>
                </c:pt>
                <c:pt idx="6385">
                  <c:v>0.844444444444444</c:v>
                </c:pt>
                <c:pt idx="6386">
                  <c:v>0.86666666666666603</c:v>
                </c:pt>
                <c:pt idx="6387">
                  <c:v>0.88888888888888795</c:v>
                </c:pt>
                <c:pt idx="6388">
                  <c:v>0.91111111111111098</c:v>
                </c:pt>
                <c:pt idx="6389">
                  <c:v>0.93333333333333302</c:v>
                </c:pt>
                <c:pt idx="6390">
                  <c:v>0.95555555555555505</c:v>
                </c:pt>
                <c:pt idx="6391">
                  <c:v>0.97777777777777697</c:v>
                </c:pt>
                <c:pt idx="6392">
                  <c:v>0</c:v>
                </c:pt>
                <c:pt idx="6393">
                  <c:v>1.8181818181818101E-2</c:v>
                </c:pt>
                <c:pt idx="6394">
                  <c:v>3.6363636363636299E-2</c:v>
                </c:pt>
                <c:pt idx="6395">
                  <c:v>5.4545454545454501E-2</c:v>
                </c:pt>
                <c:pt idx="6396">
                  <c:v>7.2727272727272696E-2</c:v>
                </c:pt>
                <c:pt idx="6397">
                  <c:v>9.0909090909090898E-2</c:v>
                </c:pt>
                <c:pt idx="6398">
                  <c:v>0.109090909090909</c:v>
                </c:pt>
                <c:pt idx="6399">
                  <c:v>0.12727272727272701</c:v>
                </c:pt>
                <c:pt idx="6400">
                  <c:v>0.145454545454545</c:v>
                </c:pt>
                <c:pt idx="6401">
                  <c:v>0.163636363636363</c:v>
                </c:pt>
                <c:pt idx="6402">
                  <c:v>0.18181818181818099</c:v>
                </c:pt>
                <c:pt idx="6403">
                  <c:v>0.2</c:v>
                </c:pt>
                <c:pt idx="6404">
                  <c:v>0.218181818181818</c:v>
                </c:pt>
                <c:pt idx="6405">
                  <c:v>0.236363636363636</c:v>
                </c:pt>
                <c:pt idx="6406">
                  <c:v>0.25454545454545402</c:v>
                </c:pt>
                <c:pt idx="6407">
                  <c:v>0.27272727272727199</c:v>
                </c:pt>
                <c:pt idx="6408">
                  <c:v>0.29090909090909001</c:v>
                </c:pt>
                <c:pt idx="6409">
                  <c:v>0.30909090909090903</c:v>
                </c:pt>
                <c:pt idx="6410">
                  <c:v>0.32727272727272699</c:v>
                </c:pt>
                <c:pt idx="6411">
                  <c:v>0.34545454545454501</c:v>
                </c:pt>
                <c:pt idx="6412">
                  <c:v>0.36363636363636298</c:v>
                </c:pt>
                <c:pt idx="6413">
                  <c:v>0.381818181818181</c:v>
                </c:pt>
                <c:pt idx="6414">
                  <c:v>0.4</c:v>
                </c:pt>
                <c:pt idx="6415">
                  <c:v>0.41818181818181799</c:v>
                </c:pt>
                <c:pt idx="6416">
                  <c:v>0.43636363636363601</c:v>
                </c:pt>
                <c:pt idx="6417">
                  <c:v>0.45454545454545398</c:v>
                </c:pt>
                <c:pt idx="6418">
                  <c:v>0.472727272727272</c:v>
                </c:pt>
                <c:pt idx="6419">
                  <c:v>0.49090909090909002</c:v>
                </c:pt>
                <c:pt idx="6420">
                  <c:v>0.50909090909090904</c:v>
                </c:pt>
                <c:pt idx="6421">
                  <c:v>0.527272727272727</c:v>
                </c:pt>
                <c:pt idx="6422">
                  <c:v>0.54545454545454497</c:v>
                </c:pt>
                <c:pt idx="6423">
                  <c:v>0.56363636363636305</c:v>
                </c:pt>
                <c:pt idx="6424">
                  <c:v>0.58181818181818101</c:v>
                </c:pt>
                <c:pt idx="6425">
                  <c:v>0.6</c:v>
                </c:pt>
                <c:pt idx="6426">
                  <c:v>0.61818181818181805</c:v>
                </c:pt>
                <c:pt idx="6427">
                  <c:v>0.63636363636363602</c:v>
                </c:pt>
                <c:pt idx="6428">
                  <c:v>0.65454545454545399</c:v>
                </c:pt>
                <c:pt idx="6429">
                  <c:v>0.67272727272727195</c:v>
                </c:pt>
                <c:pt idx="6430">
                  <c:v>0.69090909090909003</c:v>
                </c:pt>
                <c:pt idx="6431">
                  <c:v>0.70909090909090899</c:v>
                </c:pt>
                <c:pt idx="6432">
                  <c:v>0.72727272727272696</c:v>
                </c:pt>
                <c:pt idx="6433">
                  <c:v>0.74545454545454504</c:v>
                </c:pt>
                <c:pt idx="6434">
                  <c:v>0.763636363636363</c:v>
                </c:pt>
                <c:pt idx="6435">
                  <c:v>0.78181818181818097</c:v>
                </c:pt>
                <c:pt idx="6436">
                  <c:v>0.8</c:v>
                </c:pt>
                <c:pt idx="6437">
                  <c:v>0.81818181818181801</c:v>
                </c:pt>
                <c:pt idx="6438">
                  <c:v>0.83636363636363598</c:v>
                </c:pt>
                <c:pt idx="6439">
                  <c:v>0.85454545454545405</c:v>
                </c:pt>
                <c:pt idx="6440">
                  <c:v>0.87272727272727202</c:v>
                </c:pt>
                <c:pt idx="6441">
                  <c:v>0.89090909090908998</c:v>
                </c:pt>
                <c:pt idx="6442">
                  <c:v>0.90909090909090895</c:v>
                </c:pt>
                <c:pt idx="6443">
                  <c:v>0.92727272727272703</c:v>
                </c:pt>
                <c:pt idx="6444">
                  <c:v>0.94545454545454499</c:v>
                </c:pt>
                <c:pt idx="6445">
                  <c:v>0.96363636363636296</c:v>
                </c:pt>
                <c:pt idx="6446">
                  <c:v>0.98181818181818103</c:v>
                </c:pt>
                <c:pt idx="6447">
                  <c:v>0</c:v>
                </c:pt>
                <c:pt idx="6448">
                  <c:v>8.1967213114754103E-3</c:v>
                </c:pt>
                <c:pt idx="6449">
                  <c:v>1.63934426229508E-2</c:v>
                </c:pt>
                <c:pt idx="6450">
                  <c:v>2.4590163934426201E-2</c:v>
                </c:pt>
                <c:pt idx="6451">
                  <c:v>3.2786885245901599E-2</c:v>
                </c:pt>
                <c:pt idx="6452">
                  <c:v>4.0983606557376998E-2</c:v>
                </c:pt>
                <c:pt idx="6453">
                  <c:v>4.9180327868852403E-2</c:v>
                </c:pt>
                <c:pt idx="6454">
                  <c:v>5.7377049180327801E-2</c:v>
                </c:pt>
                <c:pt idx="6455">
                  <c:v>6.5573770491803199E-2</c:v>
                </c:pt>
                <c:pt idx="6456">
                  <c:v>7.3770491803278604E-2</c:v>
                </c:pt>
                <c:pt idx="6457">
                  <c:v>8.1967213114753995E-2</c:v>
                </c:pt>
                <c:pt idx="6458">
                  <c:v>9.0163934426229497E-2</c:v>
                </c:pt>
                <c:pt idx="6459">
                  <c:v>9.8360655737704902E-2</c:v>
                </c:pt>
                <c:pt idx="6460">
                  <c:v>0.10655737704918</c:v>
                </c:pt>
                <c:pt idx="6461">
                  <c:v>0.114754098360655</c:v>
                </c:pt>
                <c:pt idx="6462">
                  <c:v>0.12295081967213101</c:v>
                </c:pt>
                <c:pt idx="6463">
                  <c:v>0.13114754098360601</c:v>
                </c:pt>
                <c:pt idx="6464">
                  <c:v>0.13934426229508101</c:v>
                </c:pt>
                <c:pt idx="6465">
                  <c:v>0.14754098360655701</c:v>
                </c:pt>
                <c:pt idx="6466">
                  <c:v>0.15573770491803199</c:v>
                </c:pt>
                <c:pt idx="6467">
                  <c:v>0.16393442622950799</c:v>
                </c:pt>
                <c:pt idx="6468">
                  <c:v>0.17213114754098299</c:v>
                </c:pt>
                <c:pt idx="6469">
                  <c:v>0.18032786885245899</c:v>
                </c:pt>
                <c:pt idx="6470">
                  <c:v>0.188524590163934</c:v>
                </c:pt>
                <c:pt idx="6471">
                  <c:v>0.196721311475409</c:v>
                </c:pt>
                <c:pt idx="6472">
                  <c:v>0.204918032786885</c:v>
                </c:pt>
                <c:pt idx="6473">
                  <c:v>0.21311475409836</c:v>
                </c:pt>
                <c:pt idx="6474">
                  <c:v>0.22131147540983601</c:v>
                </c:pt>
                <c:pt idx="6475">
                  <c:v>0.22950819672131101</c:v>
                </c:pt>
                <c:pt idx="6476">
                  <c:v>0.23770491803278601</c:v>
                </c:pt>
                <c:pt idx="6477">
                  <c:v>0.24590163934426201</c:v>
                </c:pt>
                <c:pt idx="6478">
                  <c:v>0.25409836065573699</c:v>
                </c:pt>
                <c:pt idx="6479">
                  <c:v>0.26229508196721302</c:v>
                </c:pt>
                <c:pt idx="6480">
                  <c:v>0.27049180327868799</c:v>
                </c:pt>
                <c:pt idx="6481">
                  <c:v>0.27868852459016302</c:v>
                </c:pt>
                <c:pt idx="6482">
                  <c:v>0.286885245901639</c:v>
                </c:pt>
                <c:pt idx="6483">
                  <c:v>0.29508196721311403</c:v>
                </c:pt>
                <c:pt idx="6484">
                  <c:v>0.30327868852459</c:v>
                </c:pt>
                <c:pt idx="6485">
                  <c:v>0.31147540983606498</c:v>
                </c:pt>
                <c:pt idx="6486">
                  <c:v>0.31967213114754101</c:v>
                </c:pt>
                <c:pt idx="6487">
                  <c:v>0.32786885245901598</c:v>
                </c:pt>
                <c:pt idx="6488">
                  <c:v>0.33606557377049101</c:v>
                </c:pt>
                <c:pt idx="6489">
                  <c:v>0.34426229508196698</c:v>
                </c:pt>
                <c:pt idx="6490">
                  <c:v>0.35245901639344202</c:v>
                </c:pt>
                <c:pt idx="6491">
                  <c:v>0.36065573770491799</c:v>
                </c:pt>
                <c:pt idx="6492">
                  <c:v>0.36885245901639302</c:v>
                </c:pt>
                <c:pt idx="6493">
                  <c:v>0.37704918032786799</c:v>
                </c:pt>
                <c:pt idx="6494">
                  <c:v>0.38524590163934402</c:v>
                </c:pt>
                <c:pt idx="6495">
                  <c:v>0.393442622950819</c:v>
                </c:pt>
                <c:pt idx="6496">
                  <c:v>0.40163934426229497</c:v>
                </c:pt>
                <c:pt idx="6497">
                  <c:v>0.40983606557377</c:v>
                </c:pt>
                <c:pt idx="6498">
                  <c:v>0.41803278688524498</c:v>
                </c:pt>
                <c:pt idx="6499">
                  <c:v>0.42622950819672101</c:v>
                </c:pt>
                <c:pt idx="6500">
                  <c:v>0.43442622950819598</c:v>
                </c:pt>
                <c:pt idx="6501">
                  <c:v>0.44262295081967201</c:v>
                </c:pt>
                <c:pt idx="6502">
                  <c:v>0.45081967213114699</c:v>
                </c:pt>
                <c:pt idx="6503">
                  <c:v>0.45901639344262202</c:v>
                </c:pt>
                <c:pt idx="6504">
                  <c:v>0.46721311475409799</c:v>
                </c:pt>
                <c:pt idx="6505">
                  <c:v>0.47540983606557302</c:v>
                </c:pt>
                <c:pt idx="6506">
                  <c:v>0.483606557377049</c:v>
                </c:pt>
                <c:pt idx="6507">
                  <c:v>0.49180327868852403</c:v>
                </c:pt>
                <c:pt idx="6508">
                  <c:v>0.5</c:v>
                </c:pt>
                <c:pt idx="6509">
                  <c:v>0.50819672131147497</c:v>
                </c:pt>
                <c:pt idx="6510">
                  <c:v>0.51639344262294995</c:v>
                </c:pt>
                <c:pt idx="6511">
                  <c:v>0.52459016393442603</c:v>
                </c:pt>
                <c:pt idx="6512">
                  <c:v>0.53278688524590101</c:v>
                </c:pt>
                <c:pt idx="6513">
                  <c:v>0.54098360655737698</c:v>
                </c:pt>
                <c:pt idx="6514">
                  <c:v>0.54918032786885196</c:v>
                </c:pt>
                <c:pt idx="6515">
                  <c:v>0.55737704918032704</c:v>
                </c:pt>
                <c:pt idx="6516">
                  <c:v>0.56557377049180302</c:v>
                </c:pt>
                <c:pt idx="6517">
                  <c:v>0.57377049180327799</c:v>
                </c:pt>
                <c:pt idx="6518">
                  <c:v>0.58196721311475397</c:v>
                </c:pt>
                <c:pt idx="6519">
                  <c:v>0.59016393442622905</c:v>
                </c:pt>
                <c:pt idx="6520">
                  <c:v>0.59836065573770403</c:v>
                </c:pt>
                <c:pt idx="6521">
                  <c:v>0.60655737704918</c:v>
                </c:pt>
                <c:pt idx="6522">
                  <c:v>0.61475409836065498</c:v>
                </c:pt>
                <c:pt idx="6523">
                  <c:v>0.62295081967213095</c:v>
                </c:pt>
                <c:pt idx="6524">
                  <c:v>0.63114754098360604</c:v>
                </c:pt>
                <c:pt idx="6525">
                  <c:v>0.63934426229508201</c:v>
                </c:pt>
                <c:pt idx="6526">
                  <c:v>0.64754098360655699</c:v>
                </c:pt>
                <c:pt idx="6527">
                  <c:v>0.65573770491803196</c:v>
                </c:pt>
                <c:pt idx="6528">
                  <c:v>0.66393442622950805</c:v>
                </c:pt>
                <c:pt idx="6529">
                  <c:v>0.67213114754098302</c:v>
                </c:pt>
                <c:pt idx="6530">
                  <c:v>0.68032786885245899</c:v>
                </c:pt>
                <c:pt idx="6531">
                  <c:v>0.68852459016393397</c:v>
                </c:pt>
                <c:pt idx="6532">
                  <c:v>0.69672131147540906</c:v>
                </c:pt>
                <c:pt idx="6533">
                  <c:v>0.70491803278688503</c:v>
                </c:pt>
                <c:pt idx="6534">
                  <c:v>0.71311475409836</c:v>
                </c:pt>
                <c:pt idx="6535">
                  <c:v>0.72131147540983598</c:v>
                </c:pt>
                <c:pt idx="6536">
                  <c:v>0.72950819672131095</c:v>
                </c:pt>
                <c:pt idx="6537">
                  <c:v>0.73770491803278604</c:v>
                </c:pt>
                <c:pt idx="6538">
                  <c:v>0.74590163934426201</c:v>
                </c:pt>
                <c:pt idx="6539">
                  <c:v>0.75409836065573699</c:v>
                </c:pt>
                <c:pt idx="6540">
                  <c:v>0.76229508196721296</c:v>
                </c:pt>
                <c:pt idx="6541">
                  <c:v>0.77049180327868805</c:v>
                </c:pt>
                <c:pt idx="6542">
                  <c:v>0.77868852459016302</c:v>
                </c:pt>
                <c:pt idx="6543">
                  <c:v>0.786885245901639</c:v>
                </c:pt>
                <c:pt idx="6544">
                  <c:v>0.79508196721311397</c:v>
                </c:pt>
                <c:pt idx="6545">
                  <c:v>0.80327868852458995</c:v>
                </c:pt>
                <c:pt idx="6546">
                  <c:v>0.81147540983606503</c:v>
                </c:pt>
                <c:pt idx="6547">
                  <c:v>0.81967213114754101</c:v>
                </c:pt>
                <c:pt idx="6548">
                  <c:v>0.82786885245901598</c:v>
                </c:pt>
                <c:pt idx="6549">
                  <c:v>0.83606557377049096</c:v>
                </c:pt>
                <c:pt idx="6550">
                  <c:v>0.84426229508196704</c:v>
                </c:pt>
                <c:pt idx="6551">
                  <c:v>0.85245901639344202</c:v>
                </c:pt>
                <c:pt idx="6552">
                  <c:v>0.86065573770491799</c:v>
                </c:pt>
                <c:pt idx="6553">
                  <c:v>0.86885245901639296</c:v>
                </c:pt>
                <c:pt idx="6554">
                  <c:v>0.87704918032786805</c:v>
                </c:pt>
                <c:pt idx="6555">
                  <c:v>0.88524590163934402</c:v>
                </c:pt>
                <c:pt idx="6556">
                  <c:v>0.893442622950819</c:v>
                </c:pt>
                <c:pt idx="6557">
                  <c:v>0.90163934426229497</c:v>
                </c:pt>
                <c:pt idx="6558">
                  <c:v>0.90983606557376995</c:v>
                </c:pt>
                <c:pt idx="6559">
                  <c:v>0.91803278688524503</c:v>
                </c:pt>
                <c:pt idx="6560">
                  <c:v>0.92622950819672101</c:v>
                </c:pt>
                <c:pt idx="6561">
                  <c:v>0.93442622950819598</c:v>
                </c:pt>
                <c:pt idx="6562">
                  <c:v>0.94262295081967196</c:v>
                </c:pt>
                <c:pt idx="6563">
                  <c:v>0.95081967213114704</c:v>
                </c:pt>
                <c:pt idx="6564">
                  <c:v>0.95901639344262202</c:v>
                </c:pt>
                <c:pt idx="6565">
                  <c:v>0.96721311475409799</c:v>
                </c:pt>
                <c:pt idx="6566">
                  <c:v>0.97540983606557297</c:v>
                </c:pt>
                <c:pt idx="6567">
                  <c:v>0.98360655737704905</c:v>
                </c:pt>
                <c:pt idx="6568">
                  <c:v>0.99180327868852403</c:v>
                </c:pt>
                <c:pt idx="6569">
                  <c:v>0</c:v>
                </c:pt>
                <c:pt idx="6570">
                  <c:v>1.0869565217391301E-2</c:v>
                </c:pt>
                <c:pt idx="6571">
                  <c:v>2.1739130434782601E-2</c:v>
                </c:pt>
                <c:pt idx="6572">
                  <c:v>3.2608695652173898E-2</c:v>
                </c:pt>
                <c:pt idx="6573">
                  <c:v>4.3478260869565202E-2</c:v>
                </c:pt>
                <c:pt idx="6574">
                  <c:v>5.4347826086956499E-2</c:v>
                </c:pt>
                <c:pt idx="6575">
                  <c:v>6.5217391304347797E-2</c:v>
                </c:pt>
                <c:pt idx="6576">
                  <c:v>7.6086956521739094E-2</c:v>
                </c:pt>
                <c:pt idx="6577">
                  <c:v>8.6956521739130405E-2</c:v>
                </c:pt>
                <c:pt idx="6578">
                  <c:v>9.7826086956521702E-2</c:v>
                </c:pt>
                <c:pt idx="6579">
                  <c:v>0.108695652173913</c:v>
                </c:pt>
                <c:pt idx="6580">
                  <c:v>0.119565217391304</c:v>
                </c:pt>
                <c:pt idx="6581">
                  <c:v>0.13043478260869501</c:v>
                </c:pt>
                <c:pt idx="6582">
                  <c:v>0.141304347826086</c:v>
                </c:pt>
                <c:pt idx="6583">
                  <c:v>0.15217391304347799</c:v>
                </c:pt>
                <c:pt idx="6584">
                  <c:v>0.16304347826086901</c:v>
                </c:pt>
                <c:pt idx="6585">
                  <c:v>0.17391304347826</c:v>
                </c:pt>
                <c:pt idx="6586">
                  <c:v>0.184782608695652</c:v>
                </c:pt>
                <c:pt idx="6587">
                  <c:v>0.19565217391304299</c:v>
                </c:pt>
                <c:pt idx="6588">
                  <c:v>0.20652173913043401</c:v>
                </c:pt>
                <c:pt idx="6589">
                  <c:v>0.217391304347826</c:v>
                </c:pt>
                <c:pt idx="6590">
                  <c:v>0.22826086956521699</c:v>
                </c:pt>
                <c:pt idx="6591">
                  <c:v>0.23913043478260801</c:v>
                </c:pt>
                <c:pt idx="6592">
                  <c:v>0.25</c:v>
                </c:pt>
                <c:pt idx="6593">
                  <c:v>0.26086956521739102</c:v>
                </c:pt>
                <c:pt idx="6594">
                  <c:v>0.27173913043478198</c:v>
                </c:pt>
                <c:pt idx="6595">
                  <c:v>0.282608695652173</c:v>
                </c:pt>
                <c:pt idx="6596">
                  <c:v>0.29347826086956502</c:v>
                </c:pt>
                <c:pt idx="6597">
                  <c:v>0.30434782608695599</c:v>
                </c:pt>
                <c:pt idx="6598">
                  <c:v>0.31521739130434701</c:v>
                </c:pt>
                <c:pt idx="6599">
                  <c:v>0.32608695652173902</c:v>
                </c:pt>
                <c:pt idx="6600">
                  <c:v>0.33695652173912999</c:v>
                </c:pt>
                <c:pt idx="6601">
                  <c:v>0.34782608695652101</c:v>
                </c:pt>
                <c:pt idx="6602">
                  <c:v>0.35869565217391303</c:v>
                </c:pt>
                <c:pt idx="6603">
                  <c:v>0.36956521739130399</c:v>
                </c:pt>
                <c:pt idx="6604">
                  <c:v>0.38043478260869501</c:v>
                </c:pt>
                <c:pt idx="6605">
                  <c:v>0.39130434782608697</c:v>
                </c:pt>
                <c:pt idx="6606">
                  <c:v>0.40217391304347799</c:v>
                </c:pt>
                <c:pt idx="6607">
                  <c:v>0.41304347826086901</c:v>
                </c:pt>
                <c:pt idx="6608">
                  <c:v>0.42391304347825998</c:v>
                </c:pt>
                <c:pt idx="6609">
                  <c:v>0.434782608695652</c:v>
                </c:pt>
                <c:pt idx="6610">
                  <c:v>0.44565217391304301</c:v>
                </c:pt>
                <c:pt idx="6611">
                  <c:v>0.45652173913043398</c:v>
                </c:pt>
                <c:pt idx="6612">
                  <c:v>0.467391304347826</c:v>
                </c:pt>
                <c:pt idx="6613">
                  <c:v>0.47826086956521702</c:v>
                </c:pt>
                <c:pt idx="6614">
                  <c:v>0.48913043478260798</c:v>
                </c:pt>
                <c:pt idx="6615">
                  <c:v>0.5</c:v>
                </c:pt>
                <c:pt idx="6616">
                  <c:v>0.51086956521739102</c:v>
                </c:pt>
                <c:pt idx="6617">
                  <c:v>0.52173913043478204</c:v>
                </c:pt>
                <c:pt idx="6618">
                  <c:v>0.53260869565217395</c:v>
                </c:pt>
                <c:pt idx="6619">
                  <c:v>0.54347826086956497</c:v>
                </c:pt>
                <c:pt idx="6620">
                  <c:v>0.55434782608695599</c:v>
                </c:pt>
                <c:pt idx="6621">
                  <c:v>0.56521739130434701</c:v>
                </c:pt>
                <c:pt idx="6622">
                  <c:v>0.57608695652173902</c:v>
                </c:pt>
                <c:pt idx="6623">
                  <c:v>0.58695652173913004</c:v>
                </c:pt>
                <c:pt idx="6624">
                  <c:v>0.59782608695652095</c:v>
                </c:pt>
                <c:pt idx="6625">
                  <c:v>0.60869565217391297</c:v>
                </c:pt>
                <c:pt idx="6626">
                  <c:v>0.61956521739130399</c:v>
                </c:pt>
                <c:pt idx="6627">
                  <c:v>0.63043478260869501</c:v>
                </c:pt>
                <c:pt idx="6628">
                  <c:v>0.64130434782608603</c:v>
                </c:pt>
                <c:pt idx="6629">
                  <c:v>0.65217391304347805</c:v>
                </c:pt>
                <c:pt idx="6630">
                  <c:v>0.66304347826086896</c:v>
                </c:pt>
                <c:pt idx="6631">
                  <c:v>0.67391304347825998</c:v>
                </c:pt>
                <c:pt idx="6632">
                  <c:v>0.684782608695652</c:v>
                </c:pt>
                <c:pt idx="6633">
                  <c:v>0.69565217391304301</c:v>
                </c:pt>
                <c:pt idx="6634">
                  <c:v>0.70652173913043403</c:v>
                </c:pt>
                <c:pt idx="6635">
                  <c:v>0.71739130434782605</c:v>
                </c:pt>
                <c:pt idx="6636">
                  <c:v>0.72826086956521696</c:v>
                </c:pt>
                <c:pt idx="6637">
                  <c:v>0.73913043478260798</c:v>
                </c:pt>
                <c:pt idx="6638">
                  <c:v>0.75</c:v>
                </c:pt>
                <c:pt idx="6639">
                  <c:v>0.76086956521739102</c:v>
                </c:pt>
                <c:pt idx="6640">
                  <c:v>0.77173913043478204</c:v>
                </c:pt>
                <c:pt idx="6641">
                  <c:v>0.78260869565217395</c:v>
                </c:pt>
                <c:pt idx="6642">
                  <c:v>0.79347826086956497</c:v>
                </c:pt>
                <c:pt idx="6643">
                  <c:v>0.80434782608695599</c:v>
                </c:pt>
                <c:pt idx="6644">
                  <c:v>0.81521739130434701</c:v>
                </c:pt>
                <c:pt idx="6645">
                  <c:v>0.82608695652173902</c:v>
                </c:pt>
                <c:pt idx="6646">
                  <c:v>0.83695652173913004</c:v>
                </c:pt>
                <c:pt idx="6647">
                  <c:v>0.84782608695652095</c:v>
                </c:pt>
                <c:pt idx="6648">
                  <c:v>0.85869565217391297</c:v>
                </c:pt>
                <c:pt idx="6649">
                  <c:v>0.86956521739130399</c:v>
                </c:pt>
                <c:pt idx="6650">
                  <c:v>0.88043478260869501</c:v>
                </c:pt>
                <c:pt idx="6651">
                  <c:v>0.89130434782608603</c:v>
                </c:pt>
                <c:pt idx="6652">
                  <c:v>0.90217391304347805</c:v>
                </c:pt>
                <c:pt idx="6653">
                  <c:v>0.91304347826086896</c:v>
                </c:pt>
                <c:pt idx="6654">
                  <c:v>0.92391304347825998</c:v>
                </c:pt>
                <c:pt idx="6655">
                  <c:v>0.934782608695652</c:v>
                </c:pt>
                <c:pt idx="6656">
                  <c:v>0.94565217391304301</c:v>
                </c:pt>
                <c:pt idx="6657">
                  <c:v>0.95652173913043403</c:v>
                </c:pt>
                <c:pt idx="6658">
                  <c:v>0.96739130434782605</c:v>
                </c:pt>
                <c:pt idx="6659">
                  <c:v>0.97826086956521696</c:v>
                </c:pt>
                <c:pt idx="6660">
                  <c:v>0.98913043478260798</c:v>
                </c:pt>
                <c:pt idx="6661">
                  <c:v>0</c:v>
                </c:pt>
                <c:pt idx="6662">
                  <c:v>1.53846153846153E-2</c:v>
                </c:pt>
                <c:pt idx="6663">
                  <c:v>3.0769230769230702E-2</c:v>
                </c:pt>
                <c:pt idx="6664">
                  <c:v>4.6153846153846101E-2</c:v>
                </c:pt>
                <c:pt idx="6665">
                  <c:v>6.15384615384615E-2</c:v>
                </c:pt>
                <c:pt idx="6666">
                  <c:v>7.69230769230769E-2</c:v>
                </c:pt>
                <c:pt idx="6667">
                  <c:v>9.2307692307692299E-2</c:v>
                </c:pt>
                <c:pt idx="6668">
                  <c:v>0.107692307692307</c:v>
                </c:pt>
                <c:pt idx="6669">
                  <c:v>0.123076923076923</c:v>
                </c:pt>
                <c:pt idx="6670">
                  <c:v>0.138461538461538</c:v>
                </c:pt>
                <c:pt idx="6671">
                  <c:v>0.15384615384615299</c:v>
                </c:pt>
                <c:pt idx="6672">
                  <c:v>0.16923076923076899</c:v>
                </c:pt>
                <c:pt idx="6673">
                  <c:v>0.18461538461538399</c:v>
                </c:pt>
                <c:pt idx="6674">
                  <c:v>0.2</c:v>
                </c:pt>
                <c:pt idx="6675">
                  <c:v>0.21538461538461501</c:v>
                </c:pt>
                <c:pt idx="6676">
                  <c:v>0.23076923076923</c:v>
                </c:pt>
                <c:pt idx="6677">
                  <c:v>0.246153846153846</c:v>
                </c:pt>
                <c:pt idx="6678">
                  <c:v>0.261538461538461</c:v>
                </c:pt>
                <c:pt idx="6679">
                  <c:v>0.27692307692307599</c:v>
                </c:pt>
                <c:pt idx="6680">
                  <c:v>0.29230769230769199</c:v>
                </c:pt>
                <c:pt idx="6681">
                  <c:v>0.30769230769230699</c:v>
                </c:pt>
                <c:pt idx="6682">
                  <c:v>0.32307692307692298</c:v>
                </c:pt>
                <c:pt idx="6683">
                  <c:v>0.33846153846153798</c:v>
                </c:pt>
                <c:pt idx="6684">
                  <c:v>0.35384615384615298</c:v>
                </c:pt>
                <c:pt idx="6685">
                  <c:v>0.36923076923076897</c:v>
                </c:pt>
                <c:pt idx="6686">
                  <c:v>0.38461538461538403</c:v>
                </c:pt>
                <c:pt idx="6687">
                  <c:v>0.4</c:v>
                </c:pt>
                <c:pt idx="6688">
                  <c:v>0.41538461538461502</c:v>
                </c:pt>
                <c:pt idx="6689">
                  <c:v>0.43076923076923002</c:v>
                </c:pt>
                <c:pt idx="6690">
                  <c:v>0.44615384615384601</c:v>
                </c:pt>
                <c:pt idx="6691">
                  <c:v>0.46153846153846101</c:v>
                </c:pt>
                <c:pt idx="6692">
                  <c:v>0.47692307692307601</c:v>
                </c:pt>
                <c:pt idx="6693">
                  <c:v>0.492307692307692</c:v>
                </c:pt>
                <c:pt idx="6694">
                  <c:v>0.507692307692307</c:v>
                </c:pt>
                <c:pt idx="6695">
                  <c:v>0.52307692307692299</c:v>
                </c:pt>
                <c:pt idx="6696">
                  <c:v>0.53846153846153799</c:v>
                </c:pt>
                <c:pt idx="6697">
                  <c:v>0.55384615384615299</c:v>
                </c:pt>
                <c:pt idx="6698">
                  <c:v>0.56923076923076898</c:v>
                </c:pt>
                <c:pt idx="6699">
                  <c:v>0.58461538461538398</c:v>
                </c:pt>
                <c:pt idx="6700">
                  <c:v>0.6</c:v>
                </c:pt>
                <c:pt idx="6701">
                  <c:v>0.61538461538461497</c:v>
                </c:pt>
                <c:pt idx="6702">
                  <c:v>0.63076923076922997</c:v>
                </c:pt>
                <c:pt idx="6703">
                  <c:v>0.64615384615384597</c:v>
                </c:pt>
                <c:pt idx="6704">
                  <c:v>0.66153846153846096</c:v>
                </c:pt>
                <c:pt idx="6705">
                  <c:v>0.67692307692307696</c:v>
                </c:pt>
                <c:pt idx="6706">
                  <c:v>0.69230769230769196</c:v>
                </c:pt>
                <c:pt idx="6707">
                  <c:v>0.70769230769230695</c:v>
                </c:pt>
                <c:pt idx="6708">
                  <c:v>0.72307692307692295</c:v>
                </c:pt>
                <c:pt idx="6709">
                  <c:v>0.73846153846153795</c:v>
                </c:pt>
                <c:pt idx="6710">
                  <c:v>0.75384615384615306</c:v>
                </c:pt>
                <c:pt idx="6711">
                  <c:v>0.76923076923076905</c:v>
                </c:pt>
                <c:pt idx="6712">
                  <c:v>0.78461538461538405</c:v>
                </c:pt>
                <c:pt idx="6713">
                  <c:v>0.8</c:v>
                </c:pt>
                <c:pt idx="6714">
                  <c:v>0.81538461538461504</c:v>
                </c:pt>
                <c:pt idx="6715">
                  <c:v>0.83076923076923004</c:v>
                </c:pt>
                <c:pt idx="6716">
                  <c:v>0.84615384615384603</c:v>
                </c:pt>
                <c:pt idx="6717">
                  <c:v>0.86153846153846103</c:v>
                </c:pt>
                <c:pt idx="6718">
                  <c:v>0.87692307692307603</c:v>
                </c:pt>
                <c:pt idx="6719">
                  <c:v>0.89230769230769202</c:v>
                </c:pt>
                <c:pt idx="6720">
                  <c:v>0.90769230769230702</c:v>
                </c:pt>
                <c:pt idx="6721">
                  <c:v>0.92307692307692302</c:v>
                </c:pt>
                <c:pt idx="6722">
                  <c:v>0.93846153846153801</c:v>
                </c:pt>
                <c:pt idx="6723">
                  <c:v>0.95384615384615301</c:v>
                </c:pt>
                <c:pt idx="6724">
                  <c:v>0.96923076923076901</c:v>
                </c:pt>
                <c:pt idx="6725">
                  <c:v>0.984615384615384</c:v>
                </c:pt>
                <c:pt idx="6726">
                  <c:v>0</c:v>
                </c:pt>
                <c:pt idx="6727">
                  <c:v>1.3698630136986301E-2</c:v>
                </c:pt>
                <c:pt idx="6728">
                  <c:v>2.7397260273972601E-2</c:v>
                </c:pt>
                <c:pt idx="6729">
                  <c:v>4.1095890410958902E-2</c:v>
                </c:pt>
                <c:pt idx="6730">
                  <c:v>5.4794520547945202E-2</c:v>
                </c:pt>
                <c:pt idx="6731">
                  <c:v>6.8493150684931503E-2</c:v>
                </c:pt>
                <c:pt idx="6732">
                  <c:v>8.2191780821917804E-2</c:v>
                </c:pt>
                <c:pt idx="6733">
                  <c:v>9.5890410958904104E-2</c:v>
                </c:pt>
                <c:pt idx="6734">
                  <c:v>0.10958904109589</c:v>
                </c:pt>
                <c:pt idx="6735">
                  <c:v>0.123287671232876</c:v>
                </c:pt>
                <c:pt idx="6736">
                  <c:v>0.13698630136986301</c:v>
                </c:pt>
                <c:pt idx="6737">
                  <c:v>0.150684931506849</c:v>
                </c:pt>
                <c:pt idx="6738">
                  <c:v>0.164383561643835</c:v>
                </c:pt>
                <c:pt idx="6739">
                  <c:v>0.17808219178082099</c:v>
                </c:pt>
                <c:pt idx="6740">
                  <c:v>0.19178082191780799</c:v>
                </c:pt>
                <c:pt idx="6741">
                  <c:v>0.20547945205479401</c:v>
                </c:pt>
                <c:pt idx="6742">
                  <c:v>0.21917808219178</c:v>
                </c:pt>
                <c:pt idx="6743">
                  <c:v>0.232876712328767</c:v>
                </c:pt>
                <c:pt idx="6744">
                  <c:v>0.24657534246575299</c:v>
                </c:pt>
                <c:pt idx="6745">
                  <c:v>0.26027397260273899</c:v>
                </c:pt>
                <c:pt idx="6746">
                  <c:v>0.27397260273972601</c:v>
                </c:pt>
                <c:pt idx="6747">
                  <c:v>0.28767123287671198</c:v>
                </c:pt>
                <c:pt idx="6748">
                  <c:v>0.301369863013698</c:v>
                </c:pt>
                <c:pt idx="6749">
                  <c:v>0.31506849315068403</c:v>
                </c:pt>
                <c:pt idx="6750">
                  <c:v>0.32876712328767099</c:v>
                </c:pt>
                <c:pt idx="6751">
                  <c:v>0.34246575342465702</c:v>
                </c:pt>
                <c:pt idx="6752">
                  <c:v>0.35616438356164298</c:v>
                </c:pt>
                <c:pt idx="6753">
                  <c:v>0.36986301369863001</c:v>
                </c:pt>
                <c:pt idx="6754">
                  <c:v>0.38356164383561597</c:v>
                </c:pt>
                <c:pt idx="6755">
                  <c:v>0.397260273972602</c:v>
                </c:pt>
                <c:pt idx="6756">
                  <c:v>0.41095890410958902</c:v>
                </c:pt>
                <c:pt idx="6757">
                  <c:v>0.42465753424657499</c:v>
                </c:pt>
                <c:pt idx="6758">
                  <c:v>0.43835616438356101</c:v>
                </c:pt>
                <c:pt idx="6759">
                  <c:v>0.45205479452054698</c:v>
                </c:pt>
                <c:pt idx="6760">
                  <c:v>0.465753424657534</c:v>
                </c:pt>
                <c:pt idx="6761">
                  <c:v>0.47945205479452002</c:v>
                </c:pt>
                <c:pt idx="6762">
                  <c:v>0.49315068493150599</c:v>
                </c:pt>
                <c:pt idx="6763">
                  <c:v>0.50684931506849296</c:v>
                </c:pt>
                <c:pt idx="6764">
                  <c:v>0.52054794520547898</c:v>
                </c:pt>
                <c:pt idx="6765">
                  <c:v>0.534246575342465</c:v>
                </c:pt>
                <c:pt idx="6766">
                  <c:v>0.54794520547945202</c:v>
                </c:pt>
                <c:pt idx="6767">
                  <c:v>0.56164383561643805</c:v>
                </c:pt>
                <c:pt idx="6768">
                  <c:v>0.57534246575342396</c:v>
                </c:pt>
                <c:pt idx="6769">
                  <c:v>0.58904109589041098</c:v>
                </c:pt>
                <c:pt idx="6770">
                  <c:v>0.602739726027397</c:v>
                </c:pt>
                <c:pt idx="6771">
                  <c:v>0.61643835616438303</c:v>
                </c:pt>
                <c:pt idx="6772">
                  <c:v>0.63013698630136905</c:v>
                </c:pt>
                <c:pt idx="6773">
                  <c:v>0.64383561643835596</c:v>
                </c:pt>
                <c:pt idx="6774">
                  <c:v>0.65753424657534199</c:v>
                </c:pt>
                <c:pt idx="6775">
                  <c:v>0.67123287671232801</c:v>
                </c:pt>
                <c:pt idx="6776">
                  <c:v>0.68493150684931503</c:v>
                </c:pt>
                <c:pt idx="6777">
                  <c:v>0.69863013698630105</c:v>
                </c:pt>
                <c:pt idx="6778">
                  <c:v>0.71232876712328697</c:v>
                </c:pt>
                <c:pt idx="6779">
                  <c:v>0.72602739726027399</c:v>
                </c:pt>
                <c:pt idx="6780">
                  <c:v>0.73972602739726001</c:v>
                </c:pt>
                <c:pt idx="6781">
                  <c:v>0.75342465753424603</c:v>
                </c:pt>
                <c:pt idx="6782">
                  <c:v>0.76712328767123195</c:v>
                </c:pt>
                <c:pt idx="6783">
                  <c:v>0.78082191780821897</c:v>
                </c:pt>
                <c:pt idx="6784">
                  <c:v>0.79452054794520499</c:v>
                </c:pt>
                <c:pt idx="6785">
                  <c:v>0.80821917808219101</c:v>
                </c:pt>
                <c:pt idx="6786">
                  <c:v>0.82191780821917804</c:v>
                </c:pt>
                <c:pt idx="6787">
                  <c:v>0.83561643835616395</c:v>
                </c:pt>
                <c:pt idx="6788">
                  <c:v>0.84931506849314997</c:v>
                </c:pt>
                <c:pt idx="6789">
                  <c:v>0.86301369863013699</c:v>
                </c:pt>
                <c:pt idx="6790">
                  <c:v>0.87671232876712302</c:v>
                </c:pt>
                <c:pt idx="6791">
                  <c:v>0.89041095890410904</c:v>
                </c:pt>
                <c:pt idx="6792">
                  <c:v>0.90410958904109495</c:v>
                </c:pt>
                <c:pt idx="6793">
                  <c:v>0.91780821917808197</c:v>
                </c:pt>
                <c:pt idx="6794">
                  <c:v>0.931506849315068</c:v>
                </c:pt>
                <c:pt idx="6795">
                  <c:v>0.94520547945205402</c:v>
                </c:pt>
                <c:pt idx="6796">
                  <c:v>0.95890410958904104</c:v>
                </c:pt>
                <c:pt idx="6797">
                  <c:v>0.97260273972602695</c:v>
                </c:pt>
                <c:pt idx="6798">
                  <c:v>0.98630136986301298</c:v>
                </c:pt>
                <c:pt idx="6799">
                  <c:v>0</c:v>
                </c:pt>
                <c:pt idx="6800">
                  <c:v>1.4492753623188401E-2</c:v>
                </c:pt>
                <c:pt idx="6801">
                  <c:v>2.8985507246376802E-2</c:v>
                </c:pt>
                <c:pt idx="6802">
                  <c:v>4.3478260869565202E-2</c:v>
                </c:pt>
                <c:pt idx="6803">
                  <c:v>5.7971014492753603E-2</c:v>
                </c:pt>
                <c:pt idx="6804">
                  <c:v>7.2463768115942004E-2</c:v>
                </c:pt>
                <c:pt idx="6805">
                  <c:v>8.6956521739130405E-2</c:v>
                </c:pt>
                <c:pt idx="6806">
                  <c:v>0.101449275362318</c:v>
                </c:pt>
                <c:pt idx="6807">
                  <c:v>0.115942028985507</c:v>
                </c:pt>
                <c:pt idx="6808">
                  <c:v>0.13043478260869501</c:v>
                </c:pt>
                <c:pt idx="6809">
                  <c:v>0.14492753623188401</c:v>
                </c:pt>
                <c:pt idx="6810">
                  <c:v>0.15942028985507201</c:v>
                </c:pt>
                <c:pt idx="6811">
                  <c:v>0.17391304347826</c:v>
                </c:pt>
                <c:pt idx="6812">
                  <c:v>0.188405797101449</c:v>
                </c:pt>
                <c:pt idx="6813">
                  <c:v>0.202898550724637</c:v>
                </c:pt>
                <c:pt idx="6814">
                  <c:v>0.217391304347826</c:v>
                </c:pt>
                <c:pt idx="6815">
                  <c:v>0.231884057971014</c:v>
                </c:pt>
                <c:pt idx="6816">
                  <c:v>0.24637681159420199</c:v>
                </c:pt>
                <c:pt idx="6817">
                  <c:v>0.26086956521739102</c:v>
                </c:pt>
                <c:pt idx="6818">
                  <c:v>0.27536231884057899</c:v>
                </c:pt>
                <c:pt idx="6819">
                  <c:v>0.28985507246376802</c:v>
                </c:pt>
                <c:pt idx="6820">
                  <c:v>0.30434782608695599</c:v>
                </c:pt>
                <c:pt idx="6821">
                  <c:v>0.31884057971014401</c:v>
                </c:pt>
                <c:pt idx="6822">
                  <c:v>0.33333333333333298</c:v>
                </c:pt>
                <c:pt idx="6823">
                  <c:v>0.34782608695652101</c:v>
                </c:pt>
                <c:pt idx="6824">
                  <c:v>0.36231884057970998</c:v>
                </c:pt>
                <c:pt idx="6825">
                  <c:v>0.376811594202898</c:v>
                </c:pt>
                <c:pt idx="6826">
                  <c:v>0.39130434782608697</c:v>
                </c:pt>
                <c:pt idx="6827">
                  <c:v>0.405797101449275</c:v>
                </c:pt>
                <c:pt idx="6828">
                  <c:v>0.42028985507246303</c:v>
                </c:pt>
                <c:pt idx="6829">
                  <c:v>0.434782608695652</c:v>
                </c:pt>
                <c:pt idx="6830">
                  <c:v>0.44927536231884002</c:v>
                </c:pt>
                <c:pt idx="6831">
                  <c:v>0.46376811594202899</c:v>
                </c:pt>
                <c:pt idx="6832">
                  <c:v>0.47826086956521702</c:v>
                </c:pt>
                <c:pt idx="6833">
                  <c:v>0.49275362318840499</c:v>
                </c:pt>
                <c:pt idx="6834">
                  <c:v>0.50724637681159401</c:v>
                </c:pt>
                <c:pt idx="6835">
                  <c:v>0.52173913043478204</c:v>
                </c:pt>
                <c:pt idx="6836">
                  <c:v>0.53623188405797095</c:v>
                </c:pt>
                <c:pt idx="6837">
                  <c:v>0.55072463768115898</c:v>
                </c:pt>
                <c:pt idx="6838">
                  <c:v>0.56521739130434701</c:v>
                </c:pt>
                <c:pt idx="6839">
                  <c:v>0.57971014492753603</c:v>
                </c:pt>
                <c:pt idx="6840">
                  <c:v>0.59420289855072395</c:v>
                </c:pt>
                <c:pt idx="6841">
                  <c:v>0.60869565217391297</c:v>
                </c:pt>
                <c:pt idx="6842">
                  <c:v>0.623188405797101</c:v>
                </c:pt>
                <c:pt idx="6843">
                  <c:v>0.63768115942028902</c:v>
                </c:pt>
                <c:pt idx="6844">
                  <c:v>0.65217391304347805</c:v>
                </c:pt>
                <c:pt idx="6845">
                  <c:v>0.66666666666666596</c:v>
                </c:pt>
                <c:pt idx="6846">
                  <c:v>0.68115942028985499</c:v>
                </c:pt>
                <c:pt idx="6847">
                  <c:v>0.69565217391304301</c:v>
                </c:pt>
                <c:pt idx="6848">
                  <c:v>0.71014492753623104</c:v>
                </c:pt>
                <c:pt idx="6849">
                  <c:v>0.72463768115941996</c:v>
                </c:pt>
                <c:pt idx="6850">
                  <c:v>0.73913043478260798</c:v>
                </c:pt>
                <c:pt idx="6851">
                  <c:v>0.75362318840579701</c:v>
                </c:pt>
                <c:pt idx="6852">
                  <c:v>0.76811594202898503</c:v>
                </c:pt>
                <c:pt idx="6853">
                  <c:v>0.78260869565217395</c:v>
                </c:pt>
                <c:pt idx="6854">
                  <c:v>0.79710144927536197</c:v>
                </c:pt>
                <c:pt idx="6855">
                  <c:v>0.81159420289855</c:v>
                </c:pt>
                <c:pt idx="6856">
                  <c:v>0.82608695652173902</c:v>
                </c:pt>
                <c:pt idx="6857">
                  <c:v>0.84057971014492705</c:v>
                </c:pt>
                <c:pt idx="6858">
                  <c:v>0.85507246376811596</c:v>
                </c:pt>
                <c:pt idx="6859">
                  <c:v>0.86956521739130399</c:v>
                </c:pt>
                <c:pt idx="6860">
                  <c:v>0.88405797101449202</c:v>
                </c:pt>
                <c:pt idx="6861">
                  <c:v>0.89855072463768104</c:v>
                </c:pt>
                <c:pt idx="6862">
                  <c:v>0.91304347826086896</c:v>
                </c:pt>
                <c:pt idx="6863">
                  <c:v>0.92753623188405798</c:v>
                </c:pt>
                <c:pt idx="6864">
                  <c:v>0.94202898550724601</c:v>
                </c:pt>
                <c:pt idx="6865">
                  <c:v>0.95652173913043403</c:v>
                </c:pt>
                <c:pt idx="6866">
                  <c:v>0.97101449275362295</c:v>
                </c:pt>
                <c:pt idx="6867">
                  <c:v>0.98550724637681097</c:v>
                </c:pt>
                <c:pt idx="6868">
                  <c:v>0</c:v>
                </c:pt>
                <c:pt idx="6869">
                  <c:v>1.85185185185185E-2</c:v>
                </c:pt>
                <c:pt idx="6870">
                  <c:v>3.7037037037037E-2</c:v>
                </c:pt>
                <c:pt idx="6871">
                  <c:v>5.5555555555555497E-2</c:v>
                </c:pt>
                <c:pt idx="6872">
                  <c:v>7.4074074074074001E-2</c:v>
                </c:pt>
                <c:pt idx="6873">
                  <c:v>9.2592592592592504E-2</c:v>
                </c:pt>
                <c:pt idx="6874">
                  <c:v>0.11111111111111099</c:v>
                </c:pt>
                <c:pt idx="6875">
                  <c:v>0.12962962962962901</c:v>
                </c:pt>
                <c:pt idx="6876">
                  <c:v>0.148148148148148</c:v>
                </c:pt>
                <c:pt idx="6877">
                  <c:v>0.16666666666666599</c:v>
                </c:pt>
                <c:pt idx="6878">
                  <c:v>0.18518518518518501</c:v>
                </c:pt>
                <c:pt idx="6879">
                  <c:v>0.203703703703703</c:v>
                </c:pt>
                <c:pt idx="6880">
                  <c:v>0.22222222222222199</c:v>
                </c:pt>
                <c:pt idx="6881">
                  <c:v>0.24074074074074001</c:v>
                </c:pt>
                <c:pt idx="6882">
                  <c:v>0.25925925925925902</c:v>
                </c:pt>
                <c:pt idx="6883">
                  <c:v>0.27777777777777701</c:v>
                </c:pt>
                <c:pt idx="6884">
                  <c:v>0.296296296296296</c:v>
                </c:pt>
                <c:pt idx="6885">
                  <c:v>0.31481481481481399</c:v>
                </c:pt>
                <c:pt idx="6886">
                  <c:v>0.33333333333333298</c:v>
                </c:pt>
                <c:pt idx="6887">
                  <c:v>0.35185185185185103</c:v>
                </c:pt>
                <c:pt idx="6888">
                  <c:v>0.37037037037037002</c:v>
                </c:pt>
                <c:pt idx="6889">
                  <c:v>0.38888888888888801</c:v>
                </c:pt>
                <c:pt idx="6890">
                  <c:v>0.407407407407407</c:v>
                </c:pt>
                <c:pt idx="6891">
                  <c:v>0.42592592592592499</c:v>
                </c:pt>
                <c:pt idx="6892">
                  <c:v>0.44444444444444398</c:v>
                </c:pt>
                <c:pt idx="6893">
                  <c:v>0.46296296296296202</c:v>
                </c:pt>
                <c:pt idx="6894">
                  <c:v>0.48148148148148101</c:v>
                </c:pt>
                <c:pt idx="6895">
                  <c:v>0.5</c:v>
                </c:pt>
                <c:pt idx="6896">
                  <c:v>0.51851851851851805</c:v>
                </c:pt>
                <c:pt idx="6897">
                  <c:v>0.53703703703703698</c:v>
                </c:pt>
                <c:pt idx="6898">
                  <c:v>0.55555555555555503</c:v>
                </c:pt>
                <c:pt idx="6899">
                  <c:v>0.57407407407407396</c:v>
                </c:pt>
                <c:pt idx="6900">
                  <c:v>0.592592592592592</c:v>
                </c:pt>
                <c:pt idx="6901">
                  <c:v>0.61111111111111105</c:v>
                </c:pt>
                <c:pt idx="6902">
                  <c:v>0.62962962962962898</c:v>
                </c:pt>
                <c:pt idx="6903">
                  <c:v>0.64814814814814803</c:v>
                </c:pt>
                <c:pt idx="6904">
                  <c:v>0.66666666666666596</c:v>
                </c:pt>
                <c:pt idx="6905">
                  <c:v>0.68518518518518501</c:v>
                </c:pt>
                <c:pt idx="6906">
                  <c:v>0.70370370370370305</c:v>
                </c:pt>
                <c:pt idx="6907">
                  <c:v>0.72222222222222199</c:v>
                </c:pt>
                <c:pt idx="6908">
                  <c:v>0.74074074074074003</c:v>
                </c:pt>
                <c:pt idx="6909">
                  <c:v>0.75925925925925897</c:v>
                </c:pt>
                <c:pt idx="6910">
                  <c:v>0.77777777777777701</c:v>
                </c:pt>
                <c:pt idx="6911">
                  <c:v>0.79629629629629595</c:v>
                </c:pt>
                <c:pt idx="6912">
                  <c:v>0.81481481481481399</c:v>
                </c:pt>
                <c:pt idx="6913">
                  <c:v>0.83333333333333304</c:v>
                </c:pt>
                <c:pt idx="6914">
                  <c:v>0.85185185185185097</c:v>
                </c:pt>
                <c:pt idx="6915">
                  <c:v>0.87037037037037002</c:v>
                </c:pt>
                <c:pt idx="6916">
                  <c:v>0.88888888888888795</c:v>
                </c:pt>
                <c:pt idx="6917">
                  <c:v>0.907407407407407</c:v>
                </c:pt>
                <c:pt idx="6918">
                  <c:v>0.92592592592592504</c:v>
                </c:pt>
                <c:pt idx="6919">
                  <c:v>0.94444444444444398</c:v>
                </c:pt>
                <c:pt idx="6920">
                  <c:v>0.96296296296296202</c:v>
                </c:pt>
                <c:pt idx="6921">
                  <c:v>0.98148148148148096</c:v>
                </c:pt>
                <c:pt idx="6922">
                  <c:v>0</c:v>
                </c:pt>
                <c:pt idx="6923">
                  <c:v>9.8039215686274508E-3</c:v>
                </c:pt>
                <c:pt idx="6924">
                  <c:v>1.9607843137254902E-2</c:v>
                </c:pt>
                <c:pt idx="6925">
                  <c:v>2.94117647058823E-2</c:v>
                </c:pt>
                <c:pt idx="6926">
                  <c:v>3.9215686274509803E-2</c:v>
                </c:pt>
                <c:pt idx="6927">
                  <c:v>4.9019607843137199E-2</c:v>
                </c:pt>
                <c:pt idx="6928">
                  <c:v>5.8823529411764698E-2</c:v>
                </c:pt>
                <c:pt idx="6929">
                  <c:v>6.8627450980392093E-2</c:v>
                </c:pt>
                <c:pt idx="6930">
                  <c:v>7.8431372549019607E-2</c:v>
                </c:pt>
                <c:pt idx="6931">
                  <c:v>8.8235294117646995E-2</c:v>
                </c:pt>
                <c:pt idx="6932">
                  <c:v>9.8039215686274495E-2</c:v>
                </c:pt>
                <c:pt idx="6933">
                  <c:v>0.10784313725490099</c:v>
                </c:pt>
                <c:pt idx="6934">
                  <c:v>0.11764705882352899</c:v>
                </c:pt>
                <c:pt idx="6935">
                  <c:v>0.12745098039215599</c:v>
                </c:pt>
                <c:pt idx="6936">
                  <c:v>0.13725490196078399</c:v>
                </c:pt>
                <c:pt idx="6937">
                  <c:v>0.14705882352941099</c:v>
                </c:pt>
                <c:pt idx="6938">
                  <c:v>0.15686274509803899</c:v>
                </c:pt>
                <c:pt idx="6939">
                  <c:v>0.16666666666666599</c:v>
                </c:pt>
                <c:pt idx="6940">
                  <c:v>0.17647058823529399</c:v>
                </c:pt>
                <c:pt idx="6941">
                  <c:v>0.18627450980392099</c:v>
                </c:pt>
                <c:pt idx="6942">
                  <c:v>0.19607843137254899</c:v>
                </c:pt>
                <c:pt idx="6943">
                  <c:v>0.20588235294117599</c:v>
                </c:pt>
                <c:pt idx="6944">
                  <c:v>0.21568627450980299</c:v>
                </c:pt>
                <c:pt idx="6945">
                  <c:v>0.22549019607843099</c:v>
                </c:pt>
                <c:pt idx="6946">
                  <c:v>0.23529411764705799</c:v>
                </c:pt>
                <c:pt idx="6947">
                  <c:v>0.24509803921568599</c:v>
                </c:pt>
                <c:pt idx="6948">
                  <c:v>0.25490196078431299</c:v>
                </c:pt>
                <c:pt idx="6949">
                  <c:v>0.26470588235294101</c:v>
                </c:pt>
                <c:pt idx="6950">
                  <c:v>0.27450980392156799</c:v>
                </c:pt>
                <c:pt idx="6951">
                  <c:v>0.28431372549019601</c:v>
                </c:pt>
                <c:pt idx="6952">
                  <c:v>0.29411764705882298</c:v>
                </c:pt>
                <c:pt idx="6953">
                  <c:v>0.30392156862745001</c:v>
                </c:pt>
                <c:pt idx="6954">
                  <c:v>0.31372549019607798</c:v>
                </c:pt>
                <c:pt idx="6955">
                  <c:v>0.32352941176470501</c:v>
                </c:pt>
                <c:pt idx="6956">
                  <c:v>0.33333333333333298</c:v>
                </c:pt>
                <c:pt idx="6957">
                  <c:v>0.34313725490196001</c:v>
                </c:pt>
                <c:pt idx="6958">
                  <c:v>0.35294117647058798</c:v>
                </c:pt>
                <c:pt idx="6959">
                  <c:v>0.36274509803921501</c:v>
                </c:pt>
                <c:pt idx="6960">
                  <c:v>0.37254901960784298</c:v>
                </c:pt>
                <c:pt idx="6961">
                  <c:v>0.38235294117647001</c:v>
                </c:pt>
                <c:pt idx="6962">
                  <c:v>0.39215686274509798</c:v>
                </c:pt>
                <c:pt idx="6963">
                  <c:v>0.40196078431372501</c:v>
                </c:pt>
                <c:pt idx="6964">
                  <c:v>0.41176470588235198</c:v>
                </c:pt>
                <c:pt idx="6965">
                  <c:v>0.42156862745098</c:v>
                </c:pt>
                <c:pt idx="6966">
                  <c:v>0.43137254901960698</c:v>
                </c:pt>
                <c:pt idx="6967">
                  <c:v>0.441176470588235</c:v>
                </c:pt>
                <c:pt idx="6968">
                  <c:v>0.45098039215686198</c:v>
                </c:pt>
                <c:pt idx="6969">
                  <c:v>0.46078431372549</c:v>
                </c:pt>
                <c:pt idx="6970">
                  <c:v>0.47058823529411697</c:v>
                </c:pt>
                <c:pt idx="6971">
                  <c:v>0.480392156862745</c:v>
                </c:pt>
                <c:pt idx="6972">
                  <c:v>0.49019607843137197</c:v>
                </c:pt>
                <c:pt idx="6973">
                  <c:v>0.5</c:v>
                </c:pt>
                <c:pt idx="6974">
                  <c:v>0.50980392156862697</c:v>
                </c:pt>
                <c:pt idx="6975">
                  <c:v>0.51960784313725406</c:v>
                </c:pt>
                <c:pt idx="6976">
                  <c:v>0.52941176470588203</c:v>
                </c:pt>
                <c:pt idx="6977">
                  <c:v>0.539215686274509</c:v>
                </c:pt>
                <c:pt idx="6978">
                  <c:v>0.54901960784313697</c:v>
                </c:pt>
                <c:pt idx="6979">
                  <c:v>0.55882352941176405</c:v>
                </c:pt>
                <c:pt idx="6980">
                  <c:v>0.56862745098039202</c:v>
                </c:pt>
                <c:pt idx="6981">
                  <c:v>0.578431372549019</c:v>
                </c:pt>
                <c:pt idx="6982">
                  <c:v>0.58823529411764697</c:v>
                </c:pt>
                <c:pt idx="6983">
                  <c:v>0.59803921568627405</c:v>
                </c:pt>
                <c:pt idx="6984">
                  <c:v>0.60784313725490102</c:v>
                </c:pt>
                <c:pt idx="6985">
                  <c:v>0.61764705882352899</c:v>
                </c:pt>
                <c:pt idx="6986">
                  <c:v>0.62745098039215597</c:v>
                </c:pt>
                <c:pt idx="6987">
                  <c:v>0.63725490196078405</c:v>
                </c:pt>
                <c:pt idx="6988">
                  <c:v>0.64705882352941102</c:v>
                </c:pt>
                <c:pt idx="6989">
                  <c:v>0.65686274509803899</c:v>
                </c:pt>
                <c:pt idx="6990">
                  <c:v>0.66666666666666596</c:v>
                </c:pt>
                <c:pt idx="6991">
                  <c:v>0.67647058823529405</c:v>
                </c:pt>
                <c:pt idx="6992">
                  <c:v>0.68627450980392102</c:v>
                </c:pt>
                <c:pt idx="6993">
                  <c:v>0.69607843137254899</c:v>
                </c:pt>
                <c:pt idx="6994">
                  <c:v>0.70588235294117596</c:v>
                </c:pt>
                <c:pt idx="6995">
                  <c:v>0.71568627450980304</c:v>
                </c:pt>
                <c:pt idx="6996">
                  <c:v>0.72549019607843102</c:v>
                </c:pt>
                <c:pt idx="6997">
                  <c:v>0.73529411764705799</c:v>
                </c:pt>
                <c:pt idx="6998">
                  <c:v>0.74509803921568596</c:v>
                </c:pt>
                <c:pt idx="6999">
                  <c:v>0.75490196078431304</c:v>
                </c:pt>
                <c:pt idx="7000">
                  <c:v>0.76470588235294101</c:v>
                </c:pt>
                <c:pt idx="7001">
                  <c:v>0.77450980392156799</c:v>
                </c:pt>
                <c:pt idx="7002">
                  <c:v>0.78431372549019596</c:v>
                </c:pt>
                <c:pt idx="7003">
                  <c:v>0.79411764705882304</c:v>
                </c:pt>
                <c:pt idx="7004">
                  <c:v>0.80392156862745101</c:v>
                </c:pt>
                <c:pt idx="7005">
                  <c:v>0.81372549019607798</c:v>
                </c:pt>
                <c:pt idx="7006">
                  <c:v>0.82352941176470495</c:v>
                </c:pt>
                <c:pt idx="7007">
                  <c:v>0.83333333333333304</c:v>
                </c:pt>
                <c:pt idx="7008">
                  <c:v>0.84313725490196001</c:v>
                </c:pt>
                <c:pt idx="7009">
                  <c:v>0.85294117647058798</c:v>
                </c:pt>
                <c:pt idx="7010">
                  <c:v>0.86274509803921495</c:v>
                </c:pt>
                <c:pt idx="7011">
                  <c:v>0.87254901960784303</c:v>
                </c:pt>
                <c:pt idx="7012">
                  <c:v>0.88235294117647001</c:v>
                </c:pt>
                <c:pt idx="7013">
                  <c:v>0.89215686274509798</c:v>
                </c:pt>
                <c:pt idx="7014">
                  <c:v>0.90196078431372495</c:v>
                </c:pt>
                <c:pt idx="7015">
                  <c:v>0.91176470588235203</c:v>
                </c:pt>
                <c:pt idx="7016">
                  <c:v>0.92156862745098</c:v>
                </c:pt>
                <c:pt idx="7017">
                  <c:v>0.93137254901960698</c:v>
                </c:pt>
                <c:pt idx="7018">
                  <c:v>0.94117647058823495</c:v>
                </c:pt>
                <c:pt idx="7019">
                  <c:v>0.95098039215686203</c:v>
                </c:pt>
                <c:pt idx="7020">
                  <c:v>0.96078431372549</c:v>
                </c:pt>
                <c:pt idx="7021">
                  <c:v>0.97058823529411697</c:v>
                </c:pt>
                <c:pt idx="7022">
                  <c:v>0.98039215686274495</c:v>
                </c:pt>
                <c:pt idx="7023">
                  <c:v>0.99019607843137203</c:v>
                </c:pt>
                <c:pt idx="7024">
                  <c:v>0</c:v>
                </c:pt>
                <c:pt idx="7025">
                  <c:v>1.01010101010101E-2</c:v>
                </c:pt>
                <c:pt idx="7026">
                  <c:v>2.02020202020202E-2</c:v>
                </c:pt>
                <c:pt idx="7027">
                  <c:v>3.03030303030303E-2</c:v>
                </c:pt>
                <c:pt idx="7028">
                  <c:v>4.0404040404040401E-2</c:v>
                </c:pt>
                <c:pt idx="7029">
                  <c:v>5.0505050505050497E-2</c:v>
                </c:pt>
                <c:pt idx="7030">
                  <c:v>6.0606060606060601E-2</c:v>
                </c:pt>
                <c:pt idx="7031">
                  <c:v>7.0707070707070704E-2</c:v>
                </c:pt>
                <c:pt idx="7032">
                  <c:v>8.0808080808080801E-2</c:v>
                </c:pt>
                <c:pt idx="7033">
                  <c:v>9.0909090909090898E-2</c:v>
                </c:pt>
                <c:pt idx="7034">
                  <c:v>0.10101010101010099</c:v>
                </c:pt>
                <c:pt idx="7035">
                  <c:v>0.11111111111111099</c:v>
                </c:pt>
                <c:pt idx="7036">
                  <c:v>0.12121212121212099</c:v>
                </c:pt>
                <c:pt idx="7037">
                  <c:v>0.13131313131313099</c:v>
                </c:pt>
                <c:pt idx="7038">
                  <c:v>0.14141414141414099</c:v>
                </c:pt>
                <c:pt idx="7039">
                  <c:v>0.15151515151515099</c:v>
                </c:pt>
                <c:pt idx="7040">
                  <c:v>0.16161616161616099</c:v>
                </c:pt>
                <c:pt idx="7041">
                  <c:v>0.17171717171717099</c:v>
                </c:pt>
                <c:pt idx="7042">
                  <c:v>0.18181818181818099</c:v>
                </c:pt>
                <c:pt idx="7043">
                  <c:v>0.19191919191919099</c:v>
                </c:pt>
                <c:pt idx="7044">
                  <c:v>0.20202020202020199</c:v>
                </c:pt>
                <c:pt idx="7045">
                  <c:v>0.21212121212121199</c:v>
                </c:pt>
                <c:pt idx="7046">
                  <c:v>0.22222222222222199</c:v>
                </c:pt>
                <c:pt idx="7047">
                  <c:v>0.23232323232323199</c:v>
                </c:pt>
                <c:pt idx="7048">
                  <c:v>0.24242424242424199</c:v>
                </c:pt>
                <c:pt idx="7049">
                  <c:v>0.25252525252525199</c:v>
                </c:pt>
                <c:pt idx="7050">
                  <c:v>0.26262626262626199</c:v>
                </c:pt>
                <c:pt idx="7051">
                  <c:v>0.27272727272727199</c:v>
                </c:pt>
                <c:pt idx="7052">
                  <c:v>0.28282828282828198</c:v>
                </c:pt>
                <c:pt idx="7053">
                  <c:v>0.29292929292929198</c:v>
                </c:pt>
                <c:pt idx="7054">
                  <c:v>0.30303030303030298</c:v>
                </c:pt>
                <c:pt idx="7055">
                  <c:v>0.31313131313131298</c:v>
                </c:pt>
                <c:pt idx="7056">
                  <c:v>0.32323232323232298</c:v>
                </c:pt>
                <c:pt idx="7057">
                  <c:v>0.33333333333333298</c:v>
                </c:pt>
                <c:pt idx="7058">
                  <c:v>0.34343434343434298</c:v>
                </c:pt>
                <c:pt idx="7059">
                  <c:v>0.35353535353535298</c:v>
                </c:pt>
                <c:pt idx="7060">
                  <c:v>0.36363636363636298</c:v>
                </c:pt>
                <c:pt idx="7061">
                  <c:v>0.37373737373737298</c:v>
                </c:pt>
                <c:pt idx="7062">
                  <c:v>0.38383838383838298</c:v>
                </c:pt>
                <c:pt idx="7063">
                  <c:v>0.39393939393939298</c:v>
                </c:pt>
                <c:pt idx="7064">
                  <c:v>0.40404040404040398</c:v>
                </c:pt>
                <c:pt idx="7065">
                  <c:v>0.41414141414141398</c:v>
                </c:pt>
                <c:pt idx="7066">
                  <c:v>0.42424242424242398</c:v>
                </c:pt>
                <c:pt idx="7067">
                  <c:v>0.43434343434343398</c:v>
                </c:pt>
                <c:pt idx="7068">
                  <c:v>0.44444444444444398</c:v>
                </c:pt>
                <c:pt idx="7069">
                  <c:v>0.45454545454545398</c:v>
                </c:pt>
                <c:pt idx="7070">
                  <c:v>0.46464646464646397</c:v>
                </c:pt>
                <c:pt idx="7071">
                  <c:v>0.47474747474747397</c:v>
                </c:pt>
                <c:pt idx="7072">
                  <c:v>0.48484848484848397</c:v>
                </c:pt>
                <c:pt idx="7073">
                  <c:v>0.49494949494949497</c:v>
                </c:pt>
                <c:pt idx="7074">
                  <c:v>0.50505050505050497</c:v>
                </c:pt>
                <c:pt idx="7075">
                  <c:v>0.51515151515151503</c:v>
                </c:pt>
                <c:pt idx="7076">
                  <c:v>0.52525252525252497</c:v>
                </c:pt>
                <c:pt idx="7077">
                  <c:v>0.53535353535353503</c:v>
                </c:pt>
                <c:pt idx="7078">
                  <c:v>0.54545454545454497</c:v>
                </c:pt>
                <c:pt idx="7079">
                  <c:v>0.55555555555555503</c:v>
                </c:pt>
                <c:pt idx="7080">
                  <c:v>0.56565656565656497</c:v>
                </c:pt>
                <c:pt idx="7081">
                  <c:v>0.57575757575757502</c:v>
                </c:pt>
                <c:pt idx="7082">
                  <c:v>0.58585858585858497</c:v>
                </c:pt>
                <c:pt idx="7083">
                  <c:v>0.59595959595959502</c:v>
                </c:pt>
                <c:pt idx="7084">
                  <c:v>0.60606060606060597</c:v>
                </c:pt>
                <c:pt idx="7085">
                  <c:v>0.61616161616161602</c:v>
                </c:pt>
                <c:pt idx="7086">
                  <c:v>0.62626262626262597</c:v>
                </c:pt>
                <c:pt idx="7087">
                  <c:v>0.63636363636363602</c:v>
                </c:pt>
                <c:pt idx="7088">
                  <c:v>0.64646464646464596</c:v>
                </c:pt>
                <c:pt idx="7089">
                  <c:v>0.65656565656565602</c:v>
                </c:pt>
                <c:pt idx="7090">
                  <c:v>0.66666666666666596</c:v>
                </c:pt>
                <c:pt idx="7091">
                  <c:v>0.67676767676767602</c:v>
                </c:pt>
                <c:pt idx="7092">
                  <c:v>0.68686868686868596</c:v>
                </c:pt>
                <c:pt idx="7093">
                  <c:v>0.69696969696969702</c:v>
                </c:pt>
                <c:pt idx="7094">
                  <c:v>0.70707070707070696</c:v>
                </c:pt>
                <c:pt idx="7095">
                  <c:v>0.71717171717171702</c:v>
                </c:pt>
                <c:pt idx="7096">
                  <c:v>0.72727272727272696</c:v>
                </c:pt>
                <c:pt idx="7097">
                  <c:v>0.73737373737373701</c:v>
                </c:pt>
                <c:pt idx="7098">
                  <c:v>0.74747474747474696</c:v>
                </c:pt>
                <c:pt idx="7099">
                  <c:v>0.75757575757575701</c:v>
                </c:pt>
                <c:pt idx="7100">
                  <c:v>0.76767676767676696</c:v>
                </c:pt>
                <c:pt idx="7101">
                  <c:v>0.77777777777777701</c:v>
                </c:pt>
                <c:pt idx="7102">
                  <c:v>0.78787878787878696</c:v>
                </c:pt>
                <c:pt idx="7103">
                  <c:v>0.79797979797979801</c:v>
                </c:pt>
                <c:pt idx="7104">
                  <c:v>0.80808080808080796</c:v>
                </c:pt>
                <c:pt idx="7105">
                  <c:v>0.81818181818181801</c:v>
                </c:pt>
                <c:pt idx="7106">
                  <c:v>0.82828282828282795</c:v>
                </c:pt>
                <c:pt idx="7107">
                  <c:v>0.83838383838383801</c:v>
                </c:pt>
                <c:pt idx="7108">
                  <c:v>0.84848484848484795</c:v>
                </c:pt>
                <c:pt idx="7109">
                  <c:v>0.85858585858585801</c:v>
                </c:pt>
                <c:pt idx="7110">
                  <c:v>0.86868686868686795</c:v>
                </c:pt>
                <c:pt idx="7111">
                  <c:v>0.87878787878787801</c:v>
                </c:pt>
                <c:pt idx="7112">
                  <c:v>0.88888888888888795</c:v>
                </c:pt>
                <c:pt idx="7113">
                  <c:v>0.89898989898989901</c:v>
                </c:pt>
                <c:pt idx="7114">
                  <c:v>0.90909090909090895</c:v>
                </c:pt>
                <c:pt idx="7115">
                  <c:v>0.919191919191919</c:v>
                </c:pt>
                <c:pt idx="7116">
                  <c:v>0.92929292929292895</c:v>
                </c:pt>
                <c:pt idx="7117">
                  <c:v>0.939393939393939</c:v>
                </c:pt>
                <c:pt idx="7118">
                  <c:v>0.94949494949494895</c:v>
                </c:pt>
                <c:pt idx="7119">
                  <c:v>0.959595959595959</c:v>
                </c:pt>
                <c:pt idx="7120">
                  <c:v>0.96969696969696895</c:v>
                </c:pt>
                <c:pt idx="7121">
                  <c:v>0.979797979797979</c:v>
                </c:pt>
                <c:pt idx="7122">
                  <c:v>0.98989898989898994</c:v>
                </c:pt>
                <c:pt idx="7123">
                  <c:v>0</c:v>
                </c:pt>
                <c:pt idx="7124">
                  <c:v>6.6666666666666596E-2</c:v>
                </c:pt>
                <c:pt idx="7125">
                  <c:v>0.133333333333333</c:v>
                </c:pt>
                <c:pt idx="7126">
                  <c:v>0.2</c:v>
                </c:pt>
                <c:pt idx="7127">
                  <c:v>0.266666666666666</c:v>
                </c:pt>
                <c:pt idx="7128">
                  <c:v>0.33333333333333298</c:v>
                </c:pt>
                <c:pt idx="7129">
                  <c:v>0.4</c:v>
                </c:pt>
                <c:pt idx="7130">
                  <c:v>0.46666666666666601</c:v>
                </c:pt>
                <c:pt idx="7131">
                  <c:v>0.53333333333333299</c:v>
                </c:pt>
                <c:pt idx="7132">
                  <c:v>0.6</c:v>
                </c:pt>
                <c:pt idx="7133">
                  <c:v>0.66666666666666596</c:v>
                </c:pt>
                <c:pt idx="7134">
                  <c:v>0.73333333333333295</c:v>
                </c:pt>
                <c:pt idx="7135">
                  <c:v>0.8</c:v>
                </c:pt>
                <c:pt idx="7136">
                  <c:v>0.86666666666666603</c:v>
                </c:pt>
                <c:pt idx="7137">
                  <c:v>0.93333333333333302</c:v>
                </c:pt>
                <c:pt idx="7138">
                  <c:v>0</c:v>
                </c:pt>
                <c:pt idx="7139">
                  <c:v>1.03092783505154E-2</c:v>
                </c:pt>
                <c:pt idx="7140">
                  <c:v>2.06185567010309E-2</c:v>
                </c:pt>
                <c:pt idx="7141">
                  <c:v>3.0927835051546299E-2</c:v>
                </c:pt>
                <c:pt idx="7142">
                  <c:v>4.1237113402061799E-2</c:v>
                </c:pt>
                <c:pt idx="7143">
                  <c:v>5.1546391752577303E-2</c:v>
                </c:pt>
                <c:pt idx="7144">
                  <c:v>6.1855670103092703E-2</c:v>
                </c:pt>
                <c:pt idx="7145">
                  <c:v>7.2164948453608199E-2</c:v>
                </c:pt>
                <c:pt idx="7146">
                  <c:v>8.2474226804123696E-2</c:v>
                </c:pt>
                <c:pt idx="7147">
                  <c:v>9.2783505154639095E-2</c:v>
                </c:pt>
                <c:pt idx="7148">
                  <c:v>0.103092783505154</c:v>
                </c:pt>
                <c:pt idx="7149">
                  <c:v>0.11340206185567001</c:v>
                </c:pt>
                <c:pt idx="7150">
                  <c:v>0.123711340206185</c:v>
                </c:pt>
                <c:pt idx="7151">
                  <c:v>0.134020618556701</c:v>
                </c:pt>
                <c:pt idx="7152">
                  <c:v>0.14432989690721601</c:v>
                </c:pt>
                <c:pt idx="7153">
                  <c:v>0.15463917525773099</c:v>
                </c:pt>
                <c:pt idx="7154">
                  <c:v>0.164948453608247</c:v>
                </c:pt>
                <c:pt idx="7155">
                  <c:v>0.17525773195876199</c:v>
                </c:pt>
                <c:pt idx="7156">
                  <c:v>0.185567010309278</c:v>
                </c:pt>
                <c:pt idx="7157">
                  <c:v>0.19587628865979301</c:v>
                </c:pt>
                <c:pt idx="7158">
                  <c:v>0.20618556701030899</c:v>
                </c:pt>
                <c:pt idx="7159">
                  <c:v>0.216494845360824</c:v>
                </c:pt>
                <c:pt idx="7160">
                  <c:v>0.22680412371134001</c:v>
                </c:pt>
                <c:pt idx="7161">
                  <c:v>0.23711340206185499</c:v>
                </c:pt>
                <c:pt idx="7162">
                  <c:v>0.247422680412371</c:v>
                </c:pt>
                <c:pt idx="7163">
                  <c:v>0.25773195876288602</c:v>
                </c:pt>
                <c:pt idx="7164">
                  <c:v>0.268041237113402</c:v>
                </c:pt>
                <c:pt idx="7165">
                  <c:v>0.27835051546391698</c:v>
                </c:pt>
                <c:pt idx="7166">
                  <c:v>0.28865979381443202</c:v>
                </c:pt>
                <c:pt idx="7167">
                  <c:v>0.298969072164948</c:v>
                </c:pt>
                <c:pt idx="7168">
                  <c:v>0.30927835051546299</c:v>
                </c:pt>
                <c:pt idx="7169">
                  <c:v>0.31958762886597902</c:v>
                </c:pt>
                <c:pt idx="7170">
                  <c:v>0.32989690721649401</c:v>
                </c:pt>
                <c:pt idx="7171">
                  <c:v>0.34020618556700999</c:v>
                </c:pt>
                <c:pt idx="7172">
                  <c:v>0.35051546391752503</c:v>
                </c:pt>
                <c:pt idx="7173">
                  <c:v>0.36082474226804101</c:v>
                </c:pt>
                <c:pt idx="7174">
                  <c:v>0.37113402061855599</c:v>
                </c:pt>
                <c:pt idx="7175">
                  <c:v>0.38144329896907198</c:v>
                </c:pt>
                <c:pt idx="7176">
                  <c:v>0.39175257731958701</c:v>
                </c:pt>
                <c:pt idx="7177">
                  <c:v>0.402061855670103</c:v>
                </c:pt>
                <c:pt idx="7178">
                  <c:v>0.41237113402061798</c:v>
                </c:pt>
                <c:pt idx="7179">
                  <c:v>0.42268041237113402</c:v>
                </c:pt>
                <c:pt idx="7180">
                  <c:v>0.432989690721649</c:v>
                </c:pt>
                <c:pt idx="7181">
                  <c:v>0.44329896907216398</c:v>
                </c:pt>
                <c:pt idx="7182">
                  <c:v>0.45360824742268002</c:v>
                </c:pt>
                <c:pt idx="7183">
                  <c:v>0.46391752577319501</c:v>
                </c:pt>
                <c:pt idx="7184">
                  <c:v>0.47422680412371099</c:v>
                </c:pt>
                <c:pt idx="7185">
                  <c:v>0.48453608247422603</c:v>
                </c:pt>
                <c:pt idx="7186">
                  <c:v>0.49484536082474201</c:v>
                </c:pt>
                <c:pt idx="7187">
                  <c:v>0.50515463917525705</c:v>
                </c:pt>
                <c:pt idx="7188">
                  <c:v>0.51546391752577303</c:v>
                </c:pt>
                <c:pt idx="7189">
                  <c:v>0.52577319587628801</c:v>
                </c:pt>
                <c:pt idx="7190">
                  <c:v>0.536082474226804</c:v>
                </c:pt>
                <c:pt idx="7191">
                  <c:v>0.54639175257731898</c:v>
                </c:pt>
                <c:pt idx="7192">
                  <c:v>0.55670103092783496</c:v>
                </c:pt>
                <c:pt idx="7193">
                  <c:v>0.56701030927835006</c:v>
                </c:pt>
                <c:pt idx="7194">
                  <c:v>0.57731958762886504</c:v>
                </c:pt>
                <c:pt idx="7195">
                  <c:v>0.58762886597938102</c:v>
                </c:pt>
                <c:pt idx="7196">
                  <c:v>0.597938144329896</c:v>
                </c:pt>
                <c:pt idx="7197">
                  <c:v>0.60824742268041199</c:v>
                </c:pt>
                <c:pt idx="7198">
                  <c:v>0.61855670103092697</c:v>
                </c:pt>
                <c:pt idx="7199">
                  <c:v>0.62886597938144295</c:v>
                </c:pt>
                <c:pt idx="7200">
                  <c:v>0.63917525773195805</c:v>
                </c:pt>
                <c:pt idx="7201">
                  <c:v>0.64948453608247403</c:v>
                </c:pt>
                <c:pt idx="7202">
                  <c:v>0.65979381443298901</c:v>
                </c:pt>
                <c:pt idx="7203">
                  <c:v>0.67010309278350499</c:v>
                </c:pt>
                <c:pt idx="7204">
                  <c:v>0.68041237113401998</c:v>
                </c:pt>
                <c:pt idx="7205">
                  <c:v>0.69072164948453596</c:v>
                </c:pt>
                <c:pt idx="7206">
                  <c:v>0.70103092783505105</c:v>
                </c:pt>
                <c:pt idx="7207">
                  <c:v>0.71134020618556704</c:v>
                </c:pt>
                <c:pt idx="7208">
                  <c:v>0.72164948453608202</c:v>
                </c:pt>
                <c:pt idx="7209">
                  <c:v>0.731958762886597</c:v>
                </c:pt>
                <c:pt idx="7210">
                  <c:v>0.74226804123711299</c:v>
                </c:pt>
                <c:pt idx="7211">
                  <c:v>0.75257731958762797</c:v>
                </c:pt>
                <c:pt idx="7212">
                  <c:v>0.76288659793814395</c:v>
                </c:pt>
                <c:pt idx="7213">
                  <c:v>0.77319587628865905</c:v>
                </c:pt>
                <c:pt idx="7214">
                  <c:v>0.78350515463917503</c:v>
                </c:pt>
                <c:pt idx="7215">
                  <c:v>0.79381443298969001</c:v>
                </c:pt>
                <c:pt idx="7216">
                  <c:v>0.80412371134020599</c:v>
                </c:pt>
                <c:pt idx="7217">
                  <c:v>0.81443298969072098</c:v>
                </c:pt>
                <c:pt idx="7218">
                  <c:v>0.82474226804123696</c:v>
                </c:pt>
                <c:pt idx="7219">
                  <c:v>0.83505154639175205</c:v>
                </c:pt>
                <c:pt idx="7220">
                  <c:v>0.84536082474226804</c:v>
                </c:pt>
                <c:pt idx="7221">
                  <c:v>0.85567010309278302</c:v>
                </c:pt>
                <c:pt idx="7222">
                  <c:v>0.865979381443299</c:v>
                </c:pt>
                <c:pt idx="7223">
                  <c:v>0.87628865979381398</c:v>
                </c:pt>
                <c:pt idx="7224">
                  <c:v>0.88659793814432897</c:v>
                </c:pt>
                <c:pt idx="7225">
                  <c:v>0.89690721649484495</c:v>
                </c:pt>
                <c:pt idx="7226">
                  <c:v>0.90721649484536004</c:v>
                </c:pt>
                <c:pt idx="7227">
                  <c:v>0.91752577319587603</c:v>
                </c:pt>
                <c:pt idx="7228">
                  <c:v>0.92783505154639101</c:v>
                </c:pt>
                <c:pt idx="7229">
                  <c:v>0.93814432989690699</c:v>
                </c:pt>
                <c:pt idx="7230">
                  <c:v>0.94845360824742198</c:v>
                </c:pt>
                <c:pt idx="7231">
                  <c:v>0.95876288659793796</c:v>
                </c:pt>
                <c:pt idx="7232">
                  <c:v>0.96907216494845305</c:v>
                </c:pt>
                <c:pt idx="7233">
                  <c:v>0.97938144329896903</c:v>
                </c:pt>
                <c:pt idx="7234">
                  <c:v>0.98969072164948402</c:v>
                </c:pt>
                <c:pt idx="7235">
                  <c:v>0</c:v>
                </c:pt>
                <c:pt idx="7236">
                  <c:v>2.1276595744680799E-2</c:v>
                </c:pt>
                <c:pt idx="7237">
                  <c:v>4.2553191489361701E-2</c:v>
                </c:pt>
                <c:pt idx="7238">
                  <c:v>6.3829787234042507E-2</c:v>
                </c:pt>
                <c:pt idx="7239">
                  <c:v>8.5106382978723402E-2</c:v>
                </c:pt>
                <c:pt idx="7240">
                  <c:v>0.10638297872340401</c:v>
                </c:pt>
                <c:pt idx="7241">
                  <c:v>0.12765957446808501</c:v>
                </c:pt>
                <c:pt idx="7242">
                  <c:v>0.14893617021276501</c:v>
                </c:pt>
                <c:pt idx="7243">
                  <c:v>0.170212765957446</c:v>
                </c:pt>
                <c:pt idx="7244">
                  <c:v>0.19148936170212699</c:v>
                </c:pt>
                <c:pt idx="7245">
                  <c:v>0.21276595744680801</c:v>
                </c:pt>
                <c:pt idx="7246">
                  <c:v>0.23404255319148901</c:v>
                </c:pt>
                <c:pt idx="7247">
                  <c:v>0.25531914893617003</c:v>
                </c:pt>
                <c:pt idx="7248">
                  <c:v>0.27659574468085102</c:v>
                </c:pt>
                <c:pt idx="7249">
                  <c:v>0.29787234042553101</c:v>
                </c:pt>
                <c:pt idx="7250">
                  <c:v>0.31914893617021201</c:v>
                </c:pt>
                <c:pt idx="7251">
                  <c:v>0.340425531914893</c:v>
                </c:pt>
                <c:pt idx="7252">
                  <c:v>0.36170212765957399</c:v>
                </c:pt>
                <c:pt idx="7253">
                  <c:v>0.38297872340425498</c:v>
                </c:pt>
                <c:pt idx="7254">
                  <c:v>0.40425531914893598</c:v>
                </c:pt>
                <c:pt idx="7255">
                  <c:v>0.42553191489361702</c:v>
                </c:pt>
                <c:pt idx="7256">
                  <c:v>0.44680851063829702</c:v>
                </c:pt>
                <c:pt idx="7257">
                  <c:v>0.46808510638297801</c:v>
                </c:pt>
                <c:pt idx="7258">
                  <c:v>0.489361702127659</c:v>
                </c:pt>
                <c:pt idx="7259">
                  <c:v>0.51063829787234005</c:v>
                </c:pt>
                <c:pt idx="7260">
                  <c:v>0.53191489361702105</c:v>
                </c:pt>
                <c:pt idx="7261">
                  <c:v>0.55319148936170204</c:v>
                </c:pt>
                <c:pt idx="7262">
                  <c:v>0.57446808510638303</c:v>
                </c:pt>
                <c:pt idx="7263">
                  <c:v>0.59574468085106302</c:v>
                </c:pt>
                <c:pt idx="7264">
                  <c:v>0.61702127659574402</c:v>
                </c:pt>
                <c:pt idx="7265">
                  <c:v>0.63829787234042501</c:v>
                </c:pt>
                <c:pt idx="7266">
                  <c:v>0.659574468085106</c:v>
                </c:pt>
                <c:pt idx="7267">
                  <c:v>0.680851063829787</c:v>
                </c:pt>
                <c:pt idx="7268">
                  <c:v>0.70212765957446799</c:v>
                </c:pt>
                <c:pt idx="7269">
                  <c:v>0.72340425531914898</c:v>
                </c:pt>
                <c:pt idx="7270">
                  <c:v>0.74468085106382897</c:v>
                </c:pt>
                <c:pt idx="7271">
                  <c:v>0.76595744680850997</c:v>
                </c:pt>
                <c:pt idx="7272">
                  <c:v>0.78723404255319096</c:v>
                </c:pt>
                <c:pt idx="7273">
                  <c:v>0.80851063829787195</c:v>
                </c:pt>
                <c:pt idx="7274">
                  <c:v>0.82978723404255295</c:v>
                </c:pt>
                <c:pt idx="7275">
                  <c:v>0.85106382978723405</c:v>
                </c:pt>
                <c:pt idx="7276">
                  <c:v>0.87234042553191404</c:v>
                </c:pt>
                <c:pt idx="7277">
                  <c:v>0.89361702127659504</c:v>
                </c:pt>
                <c:pt idx="7278">
                  <c:v>0.91489361702127603</c:v>
                </c:pt>
                <c:pt idx="7279">
                  <c:v>0.93617021276595702</c:v>
                </c:pt>
                <c:pt idx="7280">
                  <c:v>0.95744680851063801</c:v>
                </c:pt>
                <c:pt idx="7281">
                  <c:v>0.97872340425531901</c:v>
                </c:pt>
                <c:pt idx="7282">
                  <c:v>0</c:v>
                </c:pt>
                <c:pt idx="7283">
                  <c:v>4.1666666666666602E-2</c:v>
                </c:pt>
                <c:pt idx="7284">
                  <c:v>8.3333333333333301E-2</c:v>
                </c:pt>
                <c:pt idx="7285">
                  <c:v>0.125</c:v>
                </c:pt>
                <c:pt idx="7286">
                  <c:v>0.16666666666666599</c:v>
                </c:pt>
                <c:pt idx="7287">
                  <c:v>0.20833333333333301</c:v>
                </c:pt>
                <c:pt idx="7288">
                  <c:v>0.25</c:v>
                </c:pt>
                <c:pt idx="7289">
                  <c:v>0.29166666666666602</c:v>
                </c:pt>
                <c:pt idx="7290">
                  <c:v>0.33333333333333298</c:v>
                </c:pt>
                <c:pt idx="7291">
                  <c:v>0.375</c:v>
                </c:pt>
                <c:pt idx="7292">
                  <c:v>0.41666666666666602</c:v>
                </c:pt>
                <c:pt idx="7293">
                  <c:v>0.45833333333333298</c:v>
                </c:pt>
                <c:pt idx="7294">
                  <c:v>0.5</c:v>
                </c:pt>
                <c:pt idx="7295">
                  <c:v>0.54166666666666596</c:v>
                </c:pt>
                <c:pt idx="7296">
                  <c:v>0.58333333333333304</c:v>
                </c:pt>
                <c:pt idx="7297">
                  <c:v>0.625</c:v>
                </c:pt>
                <c:pt idx="7298">
                  <c:v>0.66666666666666596</c:v>
                </c:pt>
                <c:pt idx="7299">
                  <c:v>0.70833333333333304</c:v>
                </c:pt>
                <c:pt idx="7300">
                  <c:v>0.75</c:v>
                </c:pt>
                <c:pt idx="7301">
                  <c:v>0.79166666666666596</c:v>
                </c:pt>
                <c:pt idx="7302">
                  <c:v>0.83333333333333304</c:v>
                </c:pt>
                <c:pt idx="7303">
                  <c:v>0.875</c:v>
                </c:pt>
                <c:pt idx="7304">
                  <c:v>0.91666666666666596</c:v>
                </c:pt>
                <c:pt idx="7305">
                  <c:v>0.95833333333333304</c:v>
                </c:pt>
                <c:pt idx="7306">
                  <c:v>0</c:v>
                </c:pt>
                <c:pt idx="7307">
                  <c:v>3.3333333333333298E-2</c:v>
                </c:pt>
                <c:pt idx="7308">
                  <c:v>6.6666666666666596E-2</c:v>
                </c:pt>
                <c:pt idx="7309">
                  <c:v>0.1</c:v>
                </c:pt>
                <c:pt idx="7310">
                  <c:v>0.133333333333333</c:v>
                </c:pt>
                <c:pt idx="7311">
                  <c:v>0.16666666666666599</c:v>
                </c:pt>
                <c:pt idx="7312">
                  <c:v>0.2</c:v>
                </c:pt>
                <c:pt idx="7313">
                  <c:v>0.233333333333333</c:v>
                </c:pt>
                <c:pt idx="7314">
                  <c:v>0.266666666666666</c:v>
                </c:pt>
                <c:pt idx="7315">
                  <c:v>0.3</c:v>
                </c:pt>
                <c:pt idx="7316">
                  <c:v>0.33333333333333298</c:v>
                </c:pt>
                <c:pt idx="7317">
                  <c:v>0.36666666666666597</c:v>
                </c:pt>
                <c:pt idx="7318">
                  <c:v>0.4</c:v>
                </c:pt>
                <c:pt idx="7319">
                  <c:v>0.43333333333333302</c:v>
                </c:pt>
                <c:pt idx="7320">
                  <c:v>0.46666666666666601</c:v>
                </c:pt>
                <c:pt idx="7321">
                  <c:v>0.5</c:v>
                </c:pt>
                <c:pt idx="7322">
                  <c:v>0.53333333333333299</c:v>
                </c:pt>
                <c:pt idx="7323">
                  <c:v>0.56666666666666599</c:v>
                </c:pt>
                <c:pt idx="7324">
                  <c:v>0.6</c:v>
                </c:pt>
                <c:pt idx="7325">
                  <c:v>0.63333333333333297</c:v>
                </c:pt>
                <c:pt idx="7326">
                  <c:v>0.66666666666666596</c:v>
                </c:pt>
                <c:pt idx="7327">
                  <c:v>0.7</c:v>
                </c:pt>
                <c:pt idx="7328">
                  <c:v>0.73333333333333295</c:v>
                </c:pt>
                <c:pt idx="7329">
                  <c:v>0.76666666666666605</c:v>
                </c:pt>
                <c:pt idx="7330">
                  <c:v>0.8</c:v>
                </c:pt>
                <c:pt idx="7331">
                  <c:v>0.83333333333333304</c:v>
                </c:pt>
                <c:pt idx="7332">
                  <c:v>0.86666666666666603</c:v>
                </c:pt>
                <c:pt idx="7333">
                  <c:v>0.9</c:v>
                </c:pt>
                <c:pt idx="7334">
                  <c:v>0.93333333333333302</c:v>
                </c:pt>
                <c:pt idx="7335">
                  <c:v>0.96666666666666601</c:v>
                </c:pt>
                <c:pt idx="7336">
                  <c:v>0</c:v>
                </c:pt>
                <c:pt idx="7337">
                  <c:v>3.8461538461538401E-2</c:v>
                </c:pt>
                <c:pt idx="7338">
                  <c:v>7.69230769230769E-2</c:v>
                </c:pt>
                <c:pt idx="7339">
                  <c:v>0.115384615384615</c:v>
                </c:pt>
                <c:pt idx="7340">
                  <c:v>0.15384615384615299</c:v>
                </c:pt>
                <c:pt idx="7341">
                  <c:v>0.19230769230769201</c:v>
                </c:pt>
                <c:pt idx="7342">
                  <c:v>0.23076923076923</c:v>
                </c:pt>
                <c:pt idx="7343">
                  <c:v>0.269230769230769</c:v>
                </c:pt>
                <c:pt idx="7344">
                  <c:v>0.30769230769230699</c:v>
                </c:pt>
                <c:pt idx="7345">
                  <c:v>0.34615384615384598</c:v>
                </c:pt>
                <c:pt idx="7346">
                  <c:v>0.38461538461538403</c:v>
                </c:pt>
                <c:pt idx="7347">
                  <c:v>0.42307692307692302</c:v>
                </c:pt>
                <c:pt idx="7348">
                  <c:v>0.46153846153846101</c:v>
                </c:pt>
                <c:pt idx="7349">
                  <c:v>0.5</c:v>
                </c:pt>
                <c:pt idx="7350">
                  <c:v>0.53846153846153799</c:v>
                </c:pt>
                <c:pt idx="7351">
                  <c:v>0.57692307692307598</c:v>
                </c:pt>
                <c:pt idx="7352">
                  <c:v>0.61538461538461497</c:v>
                </c:pt>
                <c:pt idx="7353">
                  <c:v>0.65384615384615297</c:v>
                </c:pt>
                <c:pt idx="7354">
                  <c:v>0.69230769230769196</c:v>
                </c:pt>
                <c:pt idx="7355">
                  <c:v>0.73076923076922995</c:v>
                </c:pt>
                <c:pt idx="7356">
                  <c:v>0.76923076923076905</c:v>
                </c:pt>
                <c:pt idx="7357">
                  <c:v>0.80769230769230704</c:v>
                </c:pt>
                <c:pt idx="7358">
                  <c:v>0.84615384615384603</c:v>
                </c:pt>
                <c:pt idx="7359">
                  <c:v>0.88461538461538403</c:v>
                </c:pt>
                <c:pt idx="7360">
                  <c:v>0.92307692307692302</c:v>
                </c:pt>
                <c:pt idx="7361">
                  <c:v>0.96153846153846101</c:v>
                </c:pt>
                <c:pt idx="7362">
                  <c:v>0</c:v>
                </c:pt>
                <c:pt idx="7363">
                  <c:v>1.85185185185185E-2</c:v>
                </c:pt>
                <c:pt idx="7364">
                  <c:v>3.7037037037037E-2</c:v>
                </c:pt>
                <c:pt idx="7365">
                  <c:v>5.5555555555555497E-2</c:v>
                </c:pt>
                <c:pt idx="7366">
                  <c:v>7.4074074074074001E-2</c:v>
                </c:pt>
                <c:pt idx="7367">
                  <c:v>9.2592592592592504E-2</c:v>
                </c:pt>
                <c:pt idx="7368">
                  <c:v>0.11111111111111099</c:v>
                </c:pt>
                <c:pt idx="7369">
                  <c:v>0.12962962962962901</c:v>
                </c:pt>
                <c:pt idx="7370">
                  <c:v>0.148148148148148</c:v>
                </c:pt>
                <c:pt idx="7371">
                  <c:v>0.16666666666666599</c:v>
                </c:pt>
                <c:pt idx="7372">
                  <c:v>0.18518518518518501</c:v>
                </c:pt>
                <c:pt idx="7373">
                  <c:v>0.203703703703703</c:v>
                </c:pt>
                <c:pt idx="7374">
                  <c:v>0.22222222222222199</c:v>
                </c:pt>
                <c:pt idx="7375">
                  <c:v>0.24074074074074001</c:v>
                </c:pt>
                <c:pt idx="7376">
                  <c:v>0.25925925925925902</c:v>
                </c:pt>
                <c:pt idx="7377">
                  <c:v>0.27777777777777701</c:v>
                </c:pt>
                <c:pt idx="7378">
                  <c:v>0.296296296296296</c:v>
                </c:pt>
                <c:pt idx="7379">
                  <c:v>0.31481481481481399</c:v>
                </c:pt>
                <c:pt idx="7380">
                  <c:v>0.33333333333333298</c:v>
                </c:pt>
                <c:pt idx="7381">
                  <c:v>0.35185185185185103</c:v>
                </c:pt>
                <c:pt idx="7382">
                  <c:v>0.37037037037037002</c:v>
                </c:pt>
                <c:pt idx="7383">
                  <c:v>0.38888888888888801</c:v>
                </c:pt>
                <c:pt idx="7384">
                  <c:v>0.407407407407407</c:v>
                </c:pt>
                <c:pt idx="7385">
                  <c:v>0.42592592592592499</c:v>
                </c:pt>
                <c:pt idx="7386">
                  <c:v>0.44444444444444398</c:v>
                </c:pt>
                <c:pt idx="7387">
                  <c:v>0.46296296296296202</c:v>
                </c:pt>
                <c:pt idx="7388">
                  <c:v>0.48148148148148101</c:v>
                </c:pt>
                <c:pt idx="7389">
                  <c:v>0.5</c:v>
                </c:pt>
                <c:pt idx="7390">
                  <c:v>0.51851851851851805</c:v>
                </c:pt>
                <c:pt idx="7391">
                  <c:v>0.53703703703703698</c:v>
                </c:pt>
                <c:pt idx="7392">
                  <c:v>0.55555555555555503</c:v>
                </c:pt>
                <c:pt idx="7393">
                  <c:v>0.57407407407407396</c:v>
                </c:pt>
                <c:pt idx="7394">
                  <c:v>0.592592592592592</c:v>
                </c:pt>
                <c:pt idx="7395">
                  <c:v>0.61111111111111105</c:v>
                </c:pt>
                <c:pt idx="7396">
                  <c:v>0.62962962962962898</c:v>
                </c:pt>
                <c:pt idx="7397">
                  <c:v>0.64814814814814803</c:v>
                </c:pt>
                <c:pt idx="7398">
                  <c:v>0.66666666666666596</c:v>
                </c:pt>
                <c:pt idx="7399">
                  <c:v>0.68518518518518501</c:v>
                </c:pt>
                <c:pt idx="7400">
                  <c:v>0.70370370370370305</c:v>
                </c:pt>
                <c:pt idx="7401">
                  <c:v>0.72222222222222199</c:v>
                </c:pt>
                <c:pt idx="7402">
                  <c:v>0.74074074074074003</c:v>
                </c:pt>
                <c:pt idx="7403">
                  <c:v>0.75925925925925897</c:v>
                </c:pt>
                <c:pt idx="7404">
                  <c:v>0.77777777777777701</c:v>
                </c:pt>
                <c:pt idx="7405">
                  <c:v>0.79629629629629595</c:v>
                </c:pt>
                <c:pt idx="7406">
                  <c:v>0.81481481481481399</c:v>
                </c:pt>
                <c:pt idx="7407">
                  <c:v>0.83333333333333304</c:v>
                </c:pt>
                <c:pt idx="7408">
                  <c:v>0.85185185185185097</c:v>
                </c:pt>
                <c:pt idx="7409">
                  <c:v>0.87037037037037002</c:v>
                </c:pt>
                <c:pt idx="7410">
                  <c:v>0.88888888888888795</c:v>
                </c:pt>
                <c:pt idx="7411">
                  <c:v>0.907407407407407</c:v>
                </c:pt>
                <c:pt idx="7412">
                  <c:v>0.92592592592592504</c:v>
                </c:pt>
                <c:pt idx="7413">
                  <c:v>0.94444444444444398</c:v>
                </c:pt>
                <c:pt idx="7414">
                  <c:v>0.96296296296296202</c:v>
                </c:pt>
                <c:pt idx="7415">
                  <c:v>0.98148148148148096</c:v>
                </c:pt>
                <c:pt idx="7416">
                  <c:v>0</c:v>
                </c:pt>
                <c:pt idx="7417">
                  <c:v>1.72413793103448E-2</c:v>
                </c:pt>
                <c:pt idx="7418">
                  <c:v>3.4482758620689599E-2</c:v>
                </c:pt>
                <c:pt idx="7419">
                  <c:v>5.1724137931034399E-2</c:v>
                </c:pt>
                <c:pt idx="7420">
                  <c:v>6.8965517241379296E-2</c:v>
                </c:pt>
                <c:pt idx="7421">
                  <c:v>8.6206896551724102E-2</c:v>
                </c:pt>
                <c:pt idx="7422">
                  <c:v>0.10344827586206801</c:v>
                </c:pt>
                <c:pt idx="7423">
                  <c:v>0.12068965517241299</c:v>
                </c:pt>
                <c:pt idx="7424">
                  <c:v>0.13793103448275801</c:v>
                </c:pt>
                <c:pt idx="7425">
                  <c:v>0.15517241379310301</c:v>
                </c:pt>
                <c:pt idx="7426">
                  <c:v>0.17241379310344801</c:v>
                </c:pt>
                <c:pt idx="7427">
                  <c:v>0.18965517241379301</c:v>
                </c:pt>
                <c:pt idx="7428">
                  <c:v>0.20689655172413701</c:v>
                </c:pt>
                <c:pt idx="7429">
                  <c:v>0.22413793103448201</c:v>
                </c:pt>
                <c:pt idx="7430">
                  <c:v>0.24137931034482701</c:v>
                </c:pt>
                <c:pt idx="7431">
                  <c:v>0.25862068965517199</c:v>
                </c:pt>
                <c:pt idx="7432">
                  <c:v>0.27586206896551702</c:v>
                </c:pt>
                <c:pt idx="7433">
                  <c:v>0.29310344827586199</c:v>
                </c:pt>
                <c:pt idx="7434">
                  <c:v>0.31034482758620602</c:v>
                </c:pt>
                <c:pt idx="7435">
                  <c:v>0.32758620689655099</c:v>
                </c:pt>
                <c:pt idx="7436">
                  <c:v>0.34482758620689602</c:v>
                </c:pt>
                <c:pt idx="7437">
                  <c:v>0.36206896551724099</c:v>
                </c:pt>
                <c:pt idx="7438">
                  <c:v>0.37931034482758602</c:v>
                </c:pt>
                <c:pt idx="7439">
                  <c:v>0.39655172413793099</c:v>
                </c:pt>
                <c:pt idx="7440">
                  <c:v>0.41379310344827502</c:v>
                </c:pt>
                <c:pt idx="7441">
                  <c:v>0.43103448275862</c:v>
                </c:pt>
                <c:pt idx="7442">
                  <c:v>0.44827586206896503</c:v>
                </c:pt>
                <c:pt idx="7443">
                  <c:v>0.46551724137931</c:v>
                </c:pt>
                <c:pt idx="7444">
                  <c:v>0.48275862068965503</c:v>
                </c:pt>
                <c:pt idx="7445">
                  <c:v>0.5</c:v>
                </c:pt>
                <c:pt idx="7446">
                  <c:v>0.51724137931034397</c:v>
                </c:pt>
                <c:pt idx="7447">
                  <c:v>0.53448275862068895</c:v>
                </c:pt>
                <c:pt idx="7448">
                  <c:v>0.55172413793103403</c:v>
                </c:pt>
                <c:pt idx="7449">
                  <c:v>0.568965517241379</c:v>
                </c:pt>
                <c:pt idx="7450">
                  <c:v>0.58620689655172398</c:v>
                </c:pt>
                <c:pt idx="7451">
                  <c:v>0.60344827586206895</c:v>
                </c:pt>
                <c:pt idx="7452">
                  <c:v>0.62068965517241304</c:v>
                </c:pt>
                <c:pt idx="7453">
                  <c:v>0.63793103448275801</c:v>
                </c:pt>
                <c:pt idx="7454">
                  <c:v>0.65517241379310298</c:v>
                </c:pt>
                <c:pt idx="7455">
                  <c:v>0.67241379310344795</c:v>
                </c:pt>
                <c:pt idx="7456">
                  <c:v>0.68965517241379304</c:v>
                </c:pt>
                <c:pt idx="7457">
                  <c:v>0.70689655172413701</c:v>
                </c:pt>
                <c:pt idx="7458">
                  <c:v>0.72413793103448199</c:v>
                </c:pt>
                <c:pt idx="7459">
                  <c:v>0.74137931034482696</c:v>
                </c:pt>
                <c:pt idx="7460">
                  <c:v>0.75862068965517204</c:v>
                </c:pt>
                <c:pt idx="7461">
                  <c:v>0.77586206896551702</c:v>
                </c:pt>
                <c:pt idx="7462">
                  <c:v>0.79310344827586199</c:v>
                </c:pt>
                <c:pt idx="7463">
                  <c:v>0.81034482758620596</c:v>
                </c:pt>
                <c:pt idx="7464">
                  <c:v>0.82758620689655105</c:v>
                </c:pt>
                <c:pt idx="7465">
                  <c:v>0.84482758620689602</c:v>
                </c:pt>
                <c:pt idx="7466">
                  <c:v>0.86206896551724099</c:v>
                </c:pt>
                <c:pt idx="7467">
                  <c:v>0.87931034482758597</c:v>
                </c:pt>
                <c:pt idx="7468">
                  <c:v>0.89655172413793105</c:v>
                </c:pt>
                <c:pt idx="7469">
                  <c:v>0.91379310344827502</c:v>
                </c:pt>
                <c:pt idx="7470">
                  <c:v>0.93103448275862</c:v>
                </c:pt>
                <c:pt idx="7471">
                  <c:v>0.94827586206896497</c:v>
                </c:pt>
                <c:pt idx="7472">
                  <c:v>0.96551724137931005</c:v>
                </c:pt>
                <c:pt idx="7473">
                  <c:v>0.98275862068965503</c:v>
                </c:pt>
                <c:pt idx="7474">
                  <c:v>0</c:v>
                </c:pt>
                <c:pt idx="7475">
                  <c:v>1.20481927710843E-2</c:v>
                </c:pt>
                <c:pt idx="7476">
                  <c:v>2.40963855421686E-2</c:v>
                </c:pt>
                <c:pt idx="7477">
                  <c:v>3.6144578313252997E-2</c:v>
                </c:pt>
                <c:pt idx="7478">
                  <c:v>4.8192771084337303E-2</c:v>
                </c:pt>
                <c:pt idx="7479">
                  <c:v>6.0240963855421603E-2</c:v>
                </c:pt>
                <c:pt idx="7480">
                  <c:v>7.2289156626505993E-2</c:v>
                </c:pt>
                <c:pt idx="7481">
                  <c:v>8.43373493975903E-2</c:v>
                </c:pt>
                <c:pt idx="7482">
                  <c:v>9.6385542168674704E-2</c:v>
                </c:pt>
                <c:pt idx="7483">
                  <c:v>0.108433734939759</c:v>
                </c:pt>
                <c:pt idx="7484">
                  <c:v>0.120481927710843</c:v>
                </c:pt>
                <c:pt idx="7485">
                  <c:v>0.132530120481927</c:v>
                </c:pt>
                <c:pt idx="7486">
                  <c:v>0.14457831325301199</c:v>
                </c:pt>
                <c:pt idx="7487">
                  <c:v>0.156626506024096</c:v>
                </c:pt>
                <c:pt idx="7488">
                  <c:v>0.16867469879517999</c:v>
                </c:pt>
                <c:pt idx="7489">
                  <c:v>0.180722891566265</c:v>
                </c:pt>
                <c:pt idx="7490">
                  <c:v>0.19277108433734899</c:v>
                </c:pt>
                <c:pt idx="7491">
                  <c:v>0.20481927710843301</c:v>
                </c:pt>
                <c:pt idx="7492">
                  <c:v>0.21686746987951799</c:v>
                </c:pt>
                <c:pt idx="7493">
                  <c:v>0.22891566265060201</c:v>
                </c:pt>
                <c:pt idx="7494">
                  <c:v>0.240963855421686</c:v>
                </c:pt>
                <c:pt idx="7495">
                  <c:v>0.25301204819277101</c:v>
                </c:pt>
                <c:pt idx="7496">
                  <c:v>0.265060240963855</c:v>
                </c:pt>
                <c:pt idx="7497">
                  <c:v>0.27710843373493899</c:v>
                </c:pt>
                <c:pt idx="7498">
                  <c:v>0.28915662650602397</c:v>
                </c:pt>
                <c:pt idx="7499">
                  <c:v>0.30120481927710802</c:v>
                </c:pt>
                <c:pt idx="7500">
                  <c:v>0.313253012048192</c:v>
                </c:pt>
                <c:pt idx="7501">
                  <c:v>0.32530120481927699</c:v>
                </c:pt>
                <c:pt idx="7502">
                  <c:v>0.33734939759036098</c:v>
                </c:pt>
                <c:pt idx="7503">
                  <c:v>0.34939759036144502</c:v>
                </c:pt>
                <c:pt idx="7504">
                  <c:v>0.36144578313253001</c:v>
                </c:pt>
                <c:pt idx="7505">
                  <c:v>0.373493975903614</c:v>
                </c:pt>
                <c:pt idx="7506">
                  <c:v>0.38554216867469798</c:v>
                </c:pt>
                <c:pt idx="7507">
                  <c:v>0.39759036144578302</c:v>
                </c:pt>
                <c:pt idx="7508">
                  <c:v>0.40963855421686701</c:v>
                </c:pt>
                <c:pt idx="7509">
                  <c:v>0.421686746987951</c:v>
                </c:pt>
                <c:pt idx="7510">
                  <c:v>0.43373493975903599</c:v>
                </c:pt>
                <c:pt idx="7511">
                  <c:v>0.44578313253011997</c:v>
                </c:pt>
                <c:pt idx="7512">
                  <c:v>0.45783132530120402</c:v>
                </c:pt>
                <c:pt idx="7513">
                  <c:v>0.469879518072289</c:v>
                </c:pt>
                <c:pt idx="7514">
                  <c:v>0.48192771084337299</c:v>
                </c:pt>
                <c:pt idx="7515">
                  <c:v>0.49397590361445698</c:v>
                </c:pt>
                <c:pt idx="7516">
                  <c:v>0.50602409638554202</c:v>
                </c:pt>
                <c:pt idx="7517">
                  <c:v>0.51807228915662595</c:v>
                </c:pt>
                <c:pt idx="7518">
                  <c:v>0.53012048192771</c:v>
                </c:pt>
                <c:pt idx="7519">
                  <c:v>0.54216867469879504</c:v>
                </c:pt>
                <c:pt idx="7520">
                  <c:v>0.55421686746987897</c:v>
                </c:pt>
                <c:pt idx="7521">
                  <c:v>0.56626506024096301</c:v>
                </c:pt>
                <c:pt idx="7522">
                  <c:v>0.57831325301204795</c:v>
                </c:pt>
                <c:pt idx="7523">
                  <c:v>0.59036144578313199</c:v>
                </c:pt>
                <c:pt idx="7524">
                  <c:v>0.60240963855421603</c:v>
                </c:pt>
                <c:pt idx="7525">
                  <c:v>0.61445783132530096</c:v>
                </c:pt>
                <c:pt idx="7526">
                  <c:v>0.62650602409638501</c:v>
                </c:pt>
                <c:pt idx="7527">
                  <c:v>0.63855421686746905</c:v>
                </c:pt>
                <c:pt idx="7528">
                  <c:v>0.65060240963855398</c:v>
                </c:pt>
                <c:pt idx="7529">
                  <c:v>0.66265060240963802</c:v>
                </c:pt>
                <c:pt idx="7530">
                  <c:v>0.67469879518072196</c:v>
                </c:pt>
                <c:pt idx="7531">
                  <c:v>0.686746987951807</c:v>
                </c:pt>
                <c:pt idx="7532">
                  <c:v>0.69879518072289104</c:v>
                </c:pt>
                <c:pt idx="7533">
                  <c:v>0.71084337349397497</c:v>
                </c:pt>
                <c:pt idx="7534">
                  <c:v>0.72289156626506001</c:v>
                </c:pt>
                <c:pt idx="7535">
                  <c:v>0.73493975903614395</c:v>
                </c:pt>
                <c:pt idx="7536">
                  <c:v>0.74698795180722799</c:v>
                </c:pt>
                <c:pt idx="7537">
                  <c:v>0.75903614457831303</c:v>
                </c:pt>
                <c:pt idx="7538">
                  <c:v>0.77108433734939696</c:v>
                </c:pt>
                <c:pt idx="7539">
                  <c:v>0.78313253012048101</c:v>
                </c:pt>
                <c:pt idx="7540">
                  <c:v>0.79518072289156605</c:v>
                </c:pt>
                <c:pt idx="7541">
                  <c:v>0.80722891566264998</c:v>
                </c:pt>
                <c:pt idx="7542">
                  <c:v>0.81927710843373402</c:v>
                </c:pt>
                <c:pt idx="7543">
                  <c:v>0.83132530120481896</c:v>
                </c:pt>
                <c:pt idx="7544">
                  <c:v>0.843373493975903</c:v>
                </c:pt>
                <c:pt idx="7545">
                  <c:v>0.85542168674698704</c:v>
                </c:pt>
                <c:pt idx="7546">
                  <c:v>0.86746987951807197</c:v>
                </c:pt>
                <c:pt idx="7547">
                  <c:v>0.87951807228915602</c:v>
                </c:pt>
                <c:pt idx="7548">
                  <c:v>0.89156626506024095</c:v>
                </c:pt>
                <c:pt idx="7549">
                  <c:v>0.90361445783132499</c:v>
                </c:pt>
                <c:pt idx="7550">
                  <c:v>0.91566265060240903</c:v>
                </c:pt>
                <c:pt idx="7551">
                  <c:v>0.92771084337349397</c:v>
                </c:pt>
                <c:pt idx="7552">
                  <c:v>0.93975903614457801</c:v>
                </c:pt>
                <c:pt idx="7553">
                  <c:v>0.95180722891566205</c:v>
                </c:pt>
                <c:pt idx="7554">
                  <c:v>0.96385542168674698</c:v>
                </c:pt>
                <c:pt idx="7555">
                  <c:v>0.97590361445783103</c:v>
                </c:pt>
                <c:pt idx="7556">
                  <c:v>0.98795180722891496</c:v>
                </c:pt>
                <c:pt idx="7557">
                  <c:v>0</c:v>
                </c:pt>
                <c:pt idx="7558">
                  <c:v>2.94117647058823E-2</c:v>
                </c:pt>
                <c:pt idx="7559">
                  <c:v>5.8823529411764698E-2</c:v>
                </c:pt>
                <c:pt idx="7560">
                  <c:v>8.8235294117646995E-2</c:v>
                </c:pt>
                <c:pt idx="7561">
                  <c:v>0.11764705882352899</c:v>
                </c:pt>
                <c:pt idx="7562">
                  <c:v>0.14705882352941099</c:v>
                </c:pt>
                <c:pt idx="7563">
                  <c:v>0.17647058823529399</c:v>
                </c:pt>
                <c:pt idx="7564">
                  <c:v>0.20588235294117599</c:v>
                </c:pt>
                <c:pt idx="7565">
                  <c:v>0.23529411764705799</c:v>
                </c:pt>
                <c:pt idx="7566">
                  <c:v>0.26470588235294101</c:v>
                </c:pt>
                <c:pt idx="7567">
                  <c:v>0.29411764705882298</c:v>
                </c:pt>
                <c:pt idx="7568">
                  <c:v>0.32352941176470501</c:v>
                </c:pt>
                <c:pt idx="7569">
                  <c:v>0.35294117647058798</c:v>
                </c:pt>
                <c:pt idx="7570">
                  <c:v>0.38235294117647001</c:v>
                </c:pt>
                <c:pt idx="7571">
                  <c:v>0.41176470588235198</c:v>
                </c:pt>
                <c:pt idx="7572">
                  <c:v>0.441176470588235</c:v>
                </c:pt>
                <c:pt idx="7573">
                  <c:v>0.47058823529411697</c:v>
                </c:pt>
                <c:pt idx="7574">
                  <c:v>0.5</c:v>
                </c:pt>
                <c:pt idx="7575">
                  <c:v>0.52941176470588203</c:v>
                </c:pt>
                <c:pt idx="7576">
                  <c:v>0.55882352941176405</c:v>
                </c:pt>
                <c:pt idx="7577">
                  <c:v>0.58823529411764697</c:v>
                </c:pt>
                <c:pt idx="7578">
                  <c:v>0.61764705882352899</c:v>
                </c:pt>
                <c:pt idx="7579">
                  <c:v>0.64705882352941102</c:v>
                </c:pt>
                <c:pt idx="7580">
                  <c:v>0.67647058823529405</c:v>
                </c:pt>
                <c:pt idx="7581">
                  <c:v>0.70588235294117596</c:v>
                </c:pt>
                <c:pt idx="7582">
                  <c:v>0.73529411764705799</c:v>
                </c:pt>
                <c:pt idx="7583">
                  <c:v>0.76470588235294101</c:v>
                </c:pt>
                <c:pt idx="7584">
                  <c:v>0.79411764705882304</c:v>
                </c:pt>
                <c:pt idx="7585">
                  <c:v>0.82352941176470495</c:v>
                </c:pt>
                <c:pt idx="7586">
                  <c:v>0.85294117647058798</c:v>
                </c:pt>
                <c:pt idx="7587">
                  <c:v>0.88235294117647001</c:v>
                </c:pt>
                <c:pt idx="7588">
                  <c:v>0.91176470588235203</c:v>
                </c:pt>
                <c:pt idx="7589">
                  <c:v>0.94117647058823495</c:v>
                </c:pt>
                <c:pt idx="7590">
                  <c:v>0.97058823529411697</c:v>
                </c:pt>
                <c:pt idx="7591">
                  <c:v>0</c:v>
                </c:pt>
                <c:pt idx="7592">
                  <c:v>4.54545454545454E-2</c:v>
                </c:pt>
                <c:pt idx="7593">
                  <c:v>9.0909090909090898E-2</c:v>
                </c:pt>
                <c:pt idx="7594">
                  <c:v>0.13636363636363599</c:v>
                </c:pt>
                <c:pt idx="7595">
                  <c:v>0.18181818181818099</c:v>
                </c:pt>
                <c:pt idx="7596">
                  <c:v>0.22727272727272699</c:v>
                </c:pt>
                <c:pt idx="7597">
                  <c:v>0.27272727272727199</c:v>
                </c:pt>
                <c:pt idx="7598">
                  <c:v>0.31818181818181801</c:v>
                </c:pt>
                <c:pt idx="7599">
                  <c:v>0.36363636363636298</c:v>
                </c:pt>
                <c:pt idx="7600">
                  <c:v>0.40909090909090901</c:v>
                </c:pt>
                <c:pt idx="7601">
                  <c:v>0.45454545454545398</c:v>
                </c:pt>
                <c:pt idx="7602">
                  <c:v>0.5</c:v>
                </c:pt>
                <c:pt idx="7603">
                  <c:v>0.54545454545454497</c:v>
                </c:pt>
                <c:pt idx="7604">
                  <c:v>0.59090909090909005</c:v>
                </c:pt>
                <c:pt idx="7605">
                  <c:v>0.63636363636363602</c:v>
                </c:pt>
                <c:pt idx="7606">
                  <c:v>0.68181818181818099</c:v>
                </c:pt>
                <c:pt idx="7607">
                  <c:v>0.72727272727272696</c:v>
                </c:pt>
                <c:pt idx="7608">
                  <c:v>0.77272727272727204</c:v>
                </c:pt>
                <c:pt idx="7609">
                  <c:v>0.81818181818181801</c:v>
                </c:pt>
                <c:pt idx="7610">
                  <c:v>0.86363636363636298</c:v>
                </c:pt>
                <c:pt idx="7611">
                  <c:v>0.90909090909090895</c:v>
                </c:pt>
                <c:pt idx="7612">
                  <c:v>0.95454545454545403</c:v>
                </c:pt>
                <c:pt idx="7613">
                  <c:v>0</c:v>
                </c:pt>
                <c:pt idx="7614">
                  <c:v>8.3333333333333301E-2</c:v>
                </c:pt>
                <c:pt idx="7615">
                  <c:v>0.16666666666666599</c:v>
                </c:pt>
                <c:pt idx="7616">
                  <c:v>0.25</c:v>
                </c:pt>
                <c:pt idx="7617">
                  <c:v>0.33333333333333298</c:v>
                </c:pt>
                <c:pt idx="7618">
                  <c:v>0.41666666666666602</c:v>
                </c:pt>
                <c:pt idx="7619">
                  <c:v>0.5</c:v>
                </c:pt>
                <c:pt idx="7620">
                  <c:v>0.58333333333333304</c:v>
                </c:pt>
                <c:pt idx="7621">
                  <c:v>0.66666666666666596</c:v>
                </c:pt>
                <c:pt idx="7622">
                  <c:v>0.75</c:v>
                </c:pt>
                <c:pt idx="7623">
                  <c:v>0.83333333333333304</c:v>
                </c:pt>
                <c:pt idx="7624">
                  <c:v>0.91666666666666596</c:v>
                </c:pt>
                <c:pt idx="7625">
                  <c:v>0</c:v>
                </c:pt>
                <c:pt idx="7626">
                  <c:v>1.23456790123456E-2</c:v>
                </c:pt>
                <c:pt idx="7627">
                  <c:v>2.4691358024691301E-2</c:v>
                </c:pt>
                <c:pt idx="7628">
                  <c:v>3.7037037037037E-2</c:v>
                </c:pt>
                <c:pt idx="7629">
                  <c:v>4.9382716049382699E-2</c:v>
                </c:pt>
                <c:pt idx="7630">
                  <c:v>6.1728395061728301E-2</c:v>
                </c:pt>
                <c:pt idx="7631">
                  <c:v>7.4074074074074001E-2</c:v>
                </c:pt>
                <c:pt idx="7632">
                  <c:v>8.6419753086419707E-2</c:v>
                </c:pt>
                <c:pt idx="7633">
                  <c:v>9.8765432098765399E-2</c:v>
                </c:pt>
                <c:pt idx="7634">
                  <c:v>0.11111111111111099</c:v>
                </c:pt>
                <c:pt idx="7635">
                  <c:v>0.12345679012345601</c:v>
                </c:pt>
                <c:pt idx="7636">
                  <c:v>0.13580246913580199</c:v>
                </c:pt>
                <c:pt idx="7637">
                  <c:v>0.148148148148148</c:v>
                </c:pt>
                <c:pt idx="7638">
                  <c:v>0.16049382716049301</c:v>
                </c:pt>
                <c:pt idx="7639">
                  <c:v>0.172839506172839</c:v>
                </c:pt>
                <c:pt idx="7640">
                  <c:v>0.18518518518518501</c:v>
                </c:pt>
                <c:pt idx="7641">
                  <c:v>0.19753086419752999</c:v>
                </c:pt>
                <c:pt idx="7642">
                  <c:v>0.209876543209876</c:v>
                </c:pt>
                <c:pt idx="7643">
                  <c:v>0.22222222222222199</c:v>
                </c:pt>
                <c:pt idx="7644">
                  <c:v>0.234567901234567</c:v>
                </c:pt>
                <c:pt idx="7645">
                  <c:v>0.24691358024691301</c:v>
                </c:pt>
                <c:pt idx="7646">
                  <c:v>0.25925925925925902</c:v>
                </c:pt>
                <c:pt idx="7647">
                  <c:v>0.27160493827160398</c:v>
                </c:pt>
                <c:pt idx="7648">
                  <c:v>0.28395061728394999</c:v>
                </c:pt>
                <c:pt idx="7649">
                  <c:v>0.296296296296296</c:v>
                </c:pt>
                <c:pt idx="7650">
                  <c:v>0.30864197530864101</c:v>
                </c:pt>
                <c:pt idx="7651">
                  <c:v>0.32098765432098703</c:v>
                </c:pt>
                <c:pt idx="7652">
                  <c:v>0.33333333333333298</c:v>
                </c:pt>
                <c:pt idx="7653">
                  <c:v>0.34567901234567899</c:v>
                </c:pt>
                <c:pt idx="7654">
                  <c:v>0.35802469135802401</c:v>
                </c:pt>
                <c:pt idx="7655">
                  <c:v>0.37037037037037002</c:v>
                </c:pt>
                <c:pt idx="7656">
                  <c:v>0.38271604938271597</c:v>
                </c:pt>
                <c:pt idx="7657">
                  <c:v>0.39506172839506098</c:v>
                </c:pt>
                <c:pt idx="7658">
                  <c:v>0.407407407407407</c:v>
                </c:pt>
                <c:pt idx="7659">
                  <c:v>0.41975308641975301</c:v>
                </c:pt>
                <c:pt idx="7660">
                  <c:v>0.43209876543209802</c:v>
                </c:pt>
                <c:pt idx="7661">
                  <c:v>0.44444444444444398</c:v>
                </c:pt>
                <c:pt idx="7662">
                  <c:v>0.45679012345678999</c:v>
                </c:pt>
                <c:pt idx="7663">
                  <c:v>0.469135802469135</c:v>
                </c:pt>
                <c:pt idx="7664">
                  <c:v>0.48148148148148101</c:v>
                </c:pt>
                <c:pt idx="7665">
                  <c:v>0.49382716049382702</c:v>
                </c:pt>
                <c:pt idx="7666">
                  <c:v>0.50617283950617198</c:v>
                </c:pt>
                <c:pt idx="7667">
                  <c:v>0.51851851851851805</c:v>
                </c:pt>
                <c:pt idx="7668">
                  <c:v>0.530864197530864</c:v>
                </c:pt>
                <c:pt idx="7669">
                  <c:v>0.54320987654320896</c:v>
                </c:pt>
                <c:pt idx="7670">
                  <c:v>0.55555555555555503</c:v>
                </c:pt>
                <c:pt idx="7671">
                  <c:v>0.56790123456790098</c:v>
                </c:pt>
                <c:pt idx="7672">
                  <c:v>0.58024691358024605</c:v>
                </c:pt>
                <c:pt idx="7673">
                  <c:v>0.592592592592592</c:v>
                </c:pt>
                <c:pt idx="7674">
                  <c:v>0.60493827160493796</c:v>
                </c:pt>
                <c:pt idx="7675">
                  <c:v>0.61728395061728303</c:v>
                </c:pt>
                <c:pt idx="7676">
                  <c:v>0.62962962962962898</c:v>
                </c:pt>
                <c:pt idx="7677">
                  <c:v>0.64197530864197505</c:v>
                </c:pt>
                <c:pt idx="7678">
                  <c:v>0.65432098765432101</c:v>
                </c:pt>
                <c:pt idx="7679">
                  <c:v>0.66666666666666596</c:v>
                </c:pt>
                <c:pt idx="7680">
                  <c:v>0.67901234567901203</c:v>
                </c:pt>
                <c:pt idx="7681">
                  <c:v>0.69135802469135799</c:v>
                </c:pt>
                <c:pt idx="7682">
                  <c:v>0.70370370370370305</c:v>
                </c:pt>
                <c:pt idx="7683">
                  <c:v>0.71604938271604901</c:v>
                </c:pt>
                <c:pt idx="7684">
                  <c:v>0.72839506172839497</c:v>
                </c:pt>
                <c:pt idx="7685">
                  <c:v>0.74074074074074003</c:v>
                </c:pt>
                <c:pt idx="7686">
                  <c:v>0.75308641975308599</c:v>
                </c:pt>
                <c:pt idx="7687">
                  <c:v>0.76543209876543195</c:v>
                </c:pt>
                <c:pt idx="7688">
                  <c:v>0.77777777777777701</c:v>
                </c:pt>
                <c:pt idx="7689">
                  <c:v>0.79012345679012297</c:v>
                </c:pt>
                <c:pt idx="7690">
                  <c:v>0.80246913580246904</c:v>
                </c:pt>
                <c:pt idx="7691">
                  <c:v>0.81481481481481399</c:v>
                </c:pt>
                <c:pt idx="7692">
                  <c:v>0.82716049382715995</c:v>
                </c:pt>
                <c:pt idx="7693">
                  <c:v>0.83950617283950602</c:v>
                </c:pt>
                <c:pt idx="7694">
                  <c:v>0.85185185185185097</c:v>
                </c:pt>
                <c:pt idx="7695">
                  <c:v>0.86419753086419704</c:v>
                </c:pt>
                <c:pt idx="7696">
                  <c:v>0.87654320987654299</c:v>
                </c:pt>
                <c:pt idx="7697">
                  <c:v>0.88888888888888795</c:v>
                </c:pt>
                <c:pt idx="7698">
                  <c:v>0.90123456790123402</c:v>
                </c:pt>
                <c:pt idx="7699">
                  <c:v>0.91358024691357997</c:v>
                </c:pt>
                <c:pt idx="7700">
                  <c:v>0.92592592592592504</c:v>
                </c:pt>
                <c:pt idx="7701">
                  <c:v>0.938271604938271</c:v>
                </c:pt>
                <c:pt idx="7702">
                  <c:v>0.95061728395061695</c:v>
                </c:pt>
                <c:pt idx="7703">
                  <c:v>0.96296296296296202</c:v>
                </c:pt>
                <c:pt idx="7704">
                  <c:v>0.97530864197530798</c:v>
                </c:pt>
                <c:pt idx="7705">
                  <c:v>0.98765432098765404</c:v>
                </c:pt>
                <c:pt idx="7706">
                  <c:v>0</c:v>
                </c:pt>
                <c:pt idx="7707">
                  <c:v>1.04166666666666E-2</c:v>
                </c:pt>
                <c:pt idx="7708">
                  <c:v>2.0833333333333301E-2</c:v>
                </c:pt>
                <c:pt idx="7709">
                  <c:v>3.125E-2</c:v>
                </c:pt>
                <c:pt idx="7710">
                  <c:v>4.1666666666666602E-2</c:v>
                </c:pt>
                <c:pt idx="7711">
                  <c:v>5.2083333333333301E-2</c:v>
                </c:pt>
                <c:pt idx="7712">
                  <c:v>6.25E-2</c:v>
                </c:pt>
                <c:pt idx="7713">
                  <c:v>7.2916666666666602E-2</c:v>
                </c:pt>
                <c:pt idx="7714">
                  <c:v>8.3333333333333301E-2</c:v>
                </c:pt>
                <c:pt idx="7715">
                  <c:v>9.375E-2</c:v>
                </c:pt>
                <c:pt idx="7716">
                  <c:v>0.10416666666666601</c:v>
                </c:pt>
                <c:pt idx="7717">
                  <c:v>0.114583333333333</c:v>
                </c:pt>
                <c:pt idx="7718">
                  <c:v>0.125</c:v>
                </c:pt>
                <c:pt idx="7719">
                  <c:v>0.13541666666666599</c:v>
                </c:pt>
                <c:pt idx="7720">
                  <c:v>0.14583333333333301</c:v>
                </c:pt>
                <c:pt idx="7721">
                  <c:v>0.15625</c:v>
                </c:pt>
                <c:pt idx="7722">
                  <c:v>0.16666666666666599</c:v>
                </c:pt>
                <c:pt idx="7723">
                  <c:v>0.17708333333333301</c:v>
                </c:pt>
                <c:pt idx="7724">
                  <c:v>0.1875</c:v>
                </c:pt>
                <c:pt idx="7725">
                  <c:v>0.19791666666666599</c:v>
                </c:pt>
                <c:pt idx="7726">
                  <c:v>0.20833333333333301</c:v>
                </c:pt>
                <c:pt idx="7727">
                  <c:v>0.21875</c:v>
                </c:pt>
                <c:pt idx="7728">
                  <c:v>0.22916666666666599</c:v>
                </c:pt>
                <c:pt idx="7729">
                  <c:v>0.23958333333333301</c:v>
                </c:pt>
                <c:pt idx="7730">
                  <c:v>0.25</c:v>
                </c:pt>
                <c:pt idx="7731">
                  <c:v>0.26041666666666602</c:v>
                </c:pt>
                <c:pt idx="7732">
                  <c:v>0.27083333333333298</c:v>
                </c:pt>
                <c:pt idx="7733">
                  <c:v>0.28125</c:v>
                </c:pt>
                <c:pt idx="7734">
                  <c:v>0.29166666666666602</c:v>
                </c:pt>
                <c:pt idx="7735">
                  <c:v>0.30208333333333298</c:v>
                </c:pt>
                <c:pt idx="7736">
                  <c:v>0.3125</c:v>
                </c:pt>
                <c:pt idx="7737">
                  <c:v>0.32291666666666602</c:v>
                </c:pt>
                <c:pt idx="7738">
                  <c:v>0.33333333333333298</c:v>
                </c:pt>
                <c:pt idx="7739">
                  <c:v>0.34375</c:v>
                </c:pt>
                <c:pt idx="7740">
                  <c:v>0.35416666666666602</c:v>
                </c:pt>
                <c:pt idx="7741">
                  <c:v>0.36458333333333298</c:v>
                </c:pt>
                <c:pt idx="7742">
                  <c:v>0.375</c:v>
                </c:pt>
                <c:pt idx="7743">
                  <c:v>0.38541666666666602</c:v>
                </c:pt>
                <c:pt idx="7744">
                  <c:v>0.39583333333333298</c:v>
                </c:pt>
                <c:pt idx="7745">
                  <c:v>0.40625</c:v>
                </c:pt>
                <c:pt idx="7746">
                  <c:v>0.41666666666666602</c:v>
                </c:pt>
                <c:pt idx="7747">
                  <c:v>0.42708333333333298</c:v>
                </c:pt>
                <c:pt idx="7748">
                  <c:v>0.4375</c:v>
                </c:pt>
                <c:pt idx="7749">
                  <c:v>0.44791666666666602</c:v>
                </c:pt>
                <c:pt idx="7750">
                  <c:v>0.45833333333333298</c:v>
                </c:pt>
                <c:pt idx="7751">
                  <c:v>0.46875</c:v>
                </c:pt>
                <c:pt idx="7752">
                  <c:v>0.47916666666666602</c:v>
                </c:pt>
                <c:pt idx="7753">
                  <c:v>0.48958333333333298</c:v>
                </c:pt>
                <c:pt idx="7754">
                  <c:v>0.5</c:v>
                </c:pt>
                <c:pt idx="7755">
                  <c:v>0.51041666666666596</c:v>
                </c:pt>
                <c:pt idx="7756">
                  <c:v>0.52083333333333304</c:v>
                </c:pt>
                <c:pt idx="7757">
                  <c:v>0.53125</c:v>
                </c:pt>
                <c:pt idx="7758">
                  <c:v>0.54166666666666596</c:v>
                </c:pt>
                <c:pt idx="7759">
                  <c:v>0.55208333333333304</c:v>
                </c:pt>
                <c:pt idx="7760">
                  <c:v>0.5625</c:v>
                </c:pt>
                <c:pt idx="7761">
                  <c:v>0.57291666666666596</c:v>
                </c:pt>
                <c:pt idx="7762">
                  <c:v>0.58333333333333304</c:v>
                </c:pt>
                <c:pt idx="7763">
                  <c:v>0.59375</c:v>
                </c:pt>
                <c:pt idx="7764">
                  <c:v>0.60416666666666596</c:v>
                </c:pt>
                <c:pt idx="7765">
                  <c:v>0.61458333333333304</c:v>
                </c:pt>
                <c:pt idx="7766">
                  <c:v>0.625</c:v>
                </c:pt>
                <c:pt idx="7767">
                  <c:v>0.63541666666666596</c:v>
                </c:pt>
                <c:pt idx="7768">
                  <c:v>0.64583333333333304</c:v>
                </c:pt>
                <c:pt idx="7769">
                  <c:v>0.65625</c:v>
                </c:pt>
                <c:pt idx="7770">
                  <c:v>0.66666666666666596</c:v>
                </c:pt>
                <c:pt idx="7771">
                  <c:v>0.67708333333333304</c:v>
                </c:pt>
                <c:pt idx="7772">
                  <c:v>0.6875</c:v>
                </c:pt>
                <c:pt idx="7773">
                  <c:v>0.69791666666666596</c:v>
                </c:pt>
                <c:pt idx="7774">
                  <c:v>0.70833333333333304</c:v>
                </c:pt>
                <c:pt idx="7775">
                  <c:v>0.71875</c:v>
                </c:pt>
                <c:pt idx="7776">
                  <c:v>0.72916666666666596</c:v>
                </c:pt>
                <c:pt idx="7777">
                  <c:v>0.73958333333333304</c:v>
                </c:pt>
                <c:pt idx="7778">
                  <c:v>0.75</c:v>
                </c:pt>
                <c:pt idx="7779">
                  <c:v>0.76041666666666596</c:v>
                </c:pt>
                <c:pt idx="7780">
                  <c:v>0.77083333333333304</c:v>
                </c:pt>
                <c:pt idx="7781">
                  <c:v>0.78125</c:v>
                </c:pt>
                <c:pt idx="7782">
                  <c:v>0.79166666666666596</c:v>
                </c:pt>
                <c:pt idx="7783">
                  <c:v>0.80208333333333304</c:v>
                </c:pt>
                <c:pt idx="7784">
                  <c:v>0.8125</c:v>
                </c:pt>
                <c:pt idx="7785">
                  <c:v>0.82291666666666596</c:v>
                </c:pt>
                <c:pt idx="7786">
                  <c:v>0.83333333333333304</c:v>
                </c:pt>
                <c:pt idx="7787">
                  <c:v>0.84375</c:v>
                </c:pt>
                <c:pt idx="7788">
                  <c:v>0.85416666666666596</c:v>
                </c:pt>
                <c:pt idx="7789">
                  <c:v>0.86458333333333304</c:v>
                </c:pt>
                <c:pt idx="7790">
                  <c:v>0.875</c:v>
                </c:pt>
                <c:pt idx="7791">
                  <c:v>0.88541666666666596</c:v>
                </c:pt>
                <c:pt idx="7792">
                  <c:v>0.89583333333333304</c:v>
                </c:pt>
                <c:pt idx="7793">
                  <c:v>0.90625</c:v>
                </c:pt>
                <c:pt idx="7794">
                  <c:v>0.91666666666666596</c:v>
                </c:pt>
                <c:pt idx="7795">
                  <c:v>0.92708333333333304</c:v>
                </c:pt>
                <c:pt idx="7796">
                  <c:v>0.9375</c:v>
                </c:pt>
                <c:pt idx="7797">
                  <c:v>0.94791666666666596</c:v>
                </c:pt>
                <c:pt idx="7798">
                  <c:v>0.95833333333333304</c:v>
                </c:pt>
                <c:pt idx="7799">
                  <c:v>0.96875</c:v>
                </c:pt>
                <c:pt idx="7800">
                  <c:v>0.97916666666666596</c:v>
                </c:pt>
                <c:pt idx="7801">
                  <c:v>0.98958333333333304</c:v>
                </c:pt>
                <c:pt idx="7802">
                  <c:v>0</c:v>
                </c:pt>
                <c:pt idx="7803">
                  <c:v>2.8571428571428501E-2</c:v>
                </c:pt>
                <c:pt idx="7804">
                  <c:v>5.7142857142857099E-2</c:v>
                </c:pt>
                <c:pt idx="7805">
                  <c:v>8.5714285714285701E-2</c:v>
                </c:pt>
                <c:pt idx="7806">
                  <c:v>0.114285714285714</c:v>
                </c:pt>
                <c:pt idx="7807">
                  <c:v>0.14285714285714199</c:v>
                </c:pt>
                <c:pt idx="7808">
                  <c:v>0.17142857142857101</c:v>
                </c:pt>
                <c:pt idx="7809">
                  <c:v>0.2</c:v>
                </c:pt>
                <c:pt idx="7810">
                  <c:v>0.22857142857142801</c:v>
                </c:pt>
                <c:pt idx="7811">
                  <c:v>0.25714285714285701</c:v>
                </c:pt>
                <c:pt idx="7812">
                  <c:v>0.28571428571428498</c:v>
                </c:pt>
                <c:pt idx="7813">
                  <c:v>0.314285714285714</c:v>
                </c:pt>
                <c:pt idx="7814">
                  <c:v>0.34285714285714203</c:v>
                </c:pt>
                <c:pt idx="7815">
                  <c:v>0.371428571428571</c:v>
                </c:pt>
                <c:pt idx="7816">
                  <c:v>0.4</c:v>
                </c:pt>
                <c:pt idx="7817">
                  <c:v>0.42857142857142799</c:v>
                </c:pt>
                <c:pt idx="7818">
                  <c:v>0.45714285714285702</c:v>
                </c:pt>
                <c:pt idx="7819">
                  <c:v>0.48571428571428499</c:v>
                </c:pt>
                <c:pt idx="7820">
                  <c:v>0.51428571428571401</c:v>
                </c:pt>
                <c:pt idx="7821">
                  <c:v>0.54285714285714204</c:v>
                </c:pt>
                <c:pt idx="7822">
                  <c:v>0.57142857142857095</c:v>
                </c:pt>
                <c:pt idx="7823">
                  <c:v>0.6</c:v>
                </c:pt>
                <c:pt idx="7824">
                  <c:v>0.628571428571428</c:v>
                </c:pt>
                <c:pt idx="7825">
                  <c:v>0.65714285714285703</c:v>
                </c:pt>
                <c:pt idx="7826">
                  <c:v>0.68571428571428505</c:v>
                </c:pt>
                <c:pt idx="7827">
                  <c:v>0.71428571428571397</c:v>
                </c:pt>
                <c:pt idx="7828">
                  <c:v>0.74285714285714199</c:v>
                </c:pt>
                <c:pt idx="7829">
                  <c:v>0.77142857142857102</c:v>
                </c:pt>
                <c:pt idx="7830">
                  <c:v>0.8</c:v>
                </c:pt>
                <c:pt idx="7831">
                  <c:v>0.82857142857142796</c:v>
                </c:pt>
                <c:pt idx="7832">
                  <c:v>0.85714285714285698</c:v>
                </c:pt>
                <c:pt idx="7833">
                  <c:v>0.88571428571428501</c:v>
                </c:pt>
                <c:pt idx="7834">
                  <c:v>0.91428571428571404</c:v>
                </c:pt>
                <c:pt idx="7835">
                  <c:v>0.94285714285714195</c:v>
                </c:pt>
                <c:pt idx="7836">
                  <c:v>0.97142857142857097</c:v>
                </c:pt>
                <c:pt idx="7837">
                  <c:v>0</c:v>
                </c:pt>
                <c:pt idx="7838">
                  <c:v>6.25E-2</c:v>
                </c:pt>
                <c:pt idx="7839">
                  <c:v>0.125</c:v>
                </c:pt>
                <c:pt idx="7840">
                  <c:v>0.1875</c:v>
                </c:pt>
                <c:pt idx="7841">
                  <c:v>0.25</c:v>
                </c:pt>
                <c:pt idx="7842">
                  <c:v>0.3125</c:v>
                </c:pt>
                <c:pt idx="7843">
                  <c:v>0.375</c:v>
                </c:pt>
                <c:pt idx="7844">
                  <c:v>0.4375</c:v>
                </c:pt>
                <c:pt idx="7845">
                  <c:v>0.5</c:v>
                </c:pt>
                <c:pt idx="7846">
                  <c:v>0.5625</c:v>
                </c:pt>
                <c:pt idx="7847">
                  <c:v>0.625</c:v>
                </c:pt>
                <c:pt idx="7848">
                  <c:v>0.6875</c:v>
                </c:pt>
                <c:pt idx="7849">
                  <c:v>0.75</c:v>
                </c:pt>
                <c:pt idx="7850">
                  <c:v>0.8125</c:v>
                </c:pt>
                <c:pt idx="7851">
                  <c:v>0.875</c:v>
                </c:pt>
                <c:pt idx="7852">
                  <c:v>0.9375</c:v>
                </c:pt>
                <c:pt idx="7853">
                  <c:v>0</c:v>
                </c:pt>
                <c:pt idx="7854">
                  <c:v>2.1276595744680799E-2</c:v>
                </c:pt>
                <c:pt idx="7855">
                  <c:v>4.2553191489361701E-2</c:v>
                </c:pt>
                <c:pt idx="7856">
                  <c:v>6.3829787234042507E-2</c:v>
                </c:pt>
                <c:pt idx="7857">
                  <c:v>8.5106382978723402E-2</c:v>
                </c:pt>
                <c:pt idx="7858">
                  <c:v>0.10638297872340401</c:v>
                </c:pt>
                <c:pt idx="7859">
                  <c:v>0.12765957446808501</c:v>
                </c:pt>
                <c:pt idx="7860">
                  <c:v>0.14893617021276501</c:v>
                </c:pt>
                <c:pt idx="7861">
                  <c:v>0.170212765957446</c:v>
                </c:pt>
                <c:pt idx="7862">
                  <c:v>0.19148936170212699</c:v>
                </c:pt>
                <c:pt idx="7863">
                  <c:v>0.21276595744680801</c:v>
                </c:pt>
                <c:pt idx="7864">
                  <c:v>0.23404255319148901</c:v>
                </c:pt>
                <c:pt idx="7865">
                  <c:v>0.25531914893617003</c:v>
                </c:pt>
                <c:pt idx="7866">
                  <c:v>0.27659574468085102</c:v>
                </c:pt>
                <c:pt idx="7867">
                  <c:v>0.29787234042553101</c:v>
                </c:pt>
                <c:pt idx="7868">
                  <c:v>0.31914893617021201</c:v>
                </c:pt>
                <c:pt idx="7869">
                  <c:v>0.340425531914893</c:v>
                </c:pt>
                <c:pt idx="7870">
                  <c:v>0.36170212765957399</c:v>
                </c:pt>
                <c:pt idx="7871">
                  <c:v>0.38297872340425498</c:v>
                </c:pt>
                <c:pt idx="7872">
                  <c:v>0.40425531914893598</c:v>
                </c:pt>
                <c:pt idx="7873">
                  <c:v>0.42553191489361702</c:v>
                </c:pt>
                <c:pt idx="7874">
                  <c:v>0.44680851063829702</c:v>
                </c:pt>
                <c:pt idx="7875">
                  <c:v>0.46808510638297801</c:v>
                </c:pt>
                <c:pt idx="7876">
                  <c:v>0.489361702127659</c:v>
                </c:pt>
                <c:pt idx="7877">
                  <c:v>0.51063829787234005</c:v>
                </c:pt>
                <c:pt idx="7878">
                  <c:v>0.53191489361702105</c:v>
                </c:pt>
                <c:pt idx="7879">
                  <c:v>0.55319148936170204</c:v>
                </c:pt>
                <c:pt idx="7880">
                  <c:v>0.57446808510638303</c:v>
                </c:pt>
                <c:pt idx="7881">
                  <c:v>0.59574468085106302</c:v>
                </c:pt>
                <c:pt idx="7882">
                  <c:v>0.61702127659574402</c:v>
                </c:pt>
                <c:pt idx="7883">
                  <c:v>0.63829787234042501</c:v>
                </c:pt>
                <c:pt idx="7884">
                  <c:v>0.659574468085106</c:v>
                </c:pt>
                <c:pt idx="7885">
                  <c:v>0.680851063829787</c:v>
                </c:pt>
                <c:pt idx="7886">
                  <c:v>0.70212765957446799</c:v>
                </c:pt>
                <c:pt idx="7887">
                  <c:v>0.72340425531914898</c:v>
                </c:pt>
                <c:pt idx="7888">
                  <c:v>0.74468085106382897</c:v>
                </c:pt>
                <c:pt idx="7889">
                  <c:v>0.76595744680850997</c:v>
                </c:pt>
                <c:pt idx="7890">
                  <c:v>0.78723404255319096</c:v>
                </c:pt>
                <c:pt idx="7891">
                  <c:v>0.80851063829787195</c:v>
                </c:pt>
                <c:pt idx="7892">
                  <c:v>0.82978723404255295</c:v>
                </c:pt>
                <c:pt idx="7893">
                  <c:v>0.85106382978723405</c:v>
                </c:pt>
                <c:pt idx="7894">
                  <c:v>0.87234042553191404</c:v>
                </c:pt>
                <c:pt idx="7895">
                  <c:v>0.89361702127659504</c:v>
                </c:pt>
                <c:pt idx="7896">
                  <c:v>0.91489361702127603</c:v>
                </c:pt>
                <c:pt idx="7897">
                  <c:v>0.93617021276595702</c:v>
                </c:pt>
                <c:pt idx="7898">
                  <c:v>0.95744680851063801</c:v>
                </c:pt>
                <c:pt idx="7899">
                  <c:v>0.97872340425531901</c:v>
                </c:pt>
                <c:pt idx="7900">
                  <c:v>0</c:v>
                </c:pt>
                <c:pt idx="7901">
                  <c:v>1.51515151515151E-2</c:v>
                </c:pt>
                <c:pt idx="7902">
                  <c:v>3.03030303030303E-2</c:v>
                </c:pt>
                <c:pt idx="7903">
                  <c:v>4.54545454545454E-2</c:v>
                </c:pt>
                <c:pt idx="7904">
                  <c:v>6.0606060606060601E-2</c:v>
                </c:pt>
                <c:pt idx="7905">
                  <c:v>7.5757575757575704E-2</c:v>
                </c:pt>
                <c:pt idx="7906">
                  <c:v>9.0909090909090898E-2</c:v>
                </c:pt>
                <c:pt idx="7907">
                  <c:v>0.10606060606060599</c:v>
                </c:pt>
                <c:pt idx="7908">
                  <c:v>0.12121212121212099</c:v>
                </c:pt>
                <c:pt idx="7909">
                  <c:v>0.13636363636363599</c:v>
                </c:pt>
                <c:pt idx="7910">
                  <c:v>0.15151515151515099</c:v>
                </c:pt>
                <c:pt idx="7911">
                  <c:v>0.16666666666666599</c:v>
                </c:pt>
                <c:pt idx="7912">
                  <c:v>0.18181818181818099</c:v>
                </c:pt>
                <c:pt idx="7913">
                  <c:v>0.19696969696969599</c:v>
                </c:pt>
                <c:pt idx="7914">
                  <c:v>0.21212121212121199</c:v>
                </c:pt>
                <c:pt idx="7915">
                  <c:v>0.22727272727272699</c:v>
                </c:pt>
                <c:pt idx="7916">
                  <c:v>0.24242424242424199</c:v>
                </c:pt>
                <c:pt idx="7917">
                  <c:v>0.25757575757575701</c:v>
                </c:pt>
                <c:pt idx="7918">
                  <c:v>0.27272727272727199</c:v>
                </c:pt>
                <c:pt idx="7919">
                  <c:v>0.28787878787878701</c:v>
                </c:pt>
                <c:pt idx="7920">
                  <c:v>0.30303030303030298</c:v>
                </c:pt>
                <c:pt idx="7921">
                  <c:v>0.31818181818181801</c:v>
                </c:pt>
                <c:pt idx="7922">
                  <c:v>0.33333333333333298</c:v>
                </c:pt>
                <c:pt idx="7923">
                  <c:v>0.34848484848484801</c:v>
                </c:pt>
                <c:pt idx="7924">
                  <c:v>0.36363636363636298</c:v>
                </c:pt>
                <c:pt idx="7925">
                  <c:v>0.37878787878787801</c:v>
                </c:pt>
                <c:pt idx="7926">
                  <c:v>0.39393939393939298</c:v>
                </c:pt>
                <c:pt idx="7927">
                  <c:v>0.40909090909090901</c:v>
                </c:pt>
                <c:pt idx="7928">
                  <c:v>0.42424242424242398</c:v>
                </c:pt>
                <c:pt idx="7929">
                  <c:v>0.439393939393939</c:v>
                </c:pt>
                <c:pt idx="7930">
                  <c:v>0.45454545454545398</c:v>
                </c:pt>
                <c:pt idx="7931">
                  <c:v>0.469696969696969</c:v>
                </c:pt>
                <c:pt idx="7932">
                  <c:v>0.48484848484848397</c:v>
                </c:pt>
                <c:pt idx="7933">
                  <c:v>0.5</c:v>
                </c:pt>
                <c:pt idx="7934">
                  <c:v>0.51515151515151503</c:v>
                </c:pt>
                <c:pt idx="7935">
                  <c:v>0.53030303030303005</c:v>
                </c:pt>
                <c:pt idx="7936">
                  <c:v>0.54545454545454497</c:v>
                </c:pt>
                <c:pt idx="7937">
                  <c:v>0.56060606060606</c:v>
                </c:pt>
                <c:pt idx="7938">
                  <c:v>0.57575757575757502</c:v>
                </c:pt>
                <c:pt idx="7939">
                  <c:v>0.59090909090909005</c:v>
                </c:pt>
                <c:pt idx="7940">
                  <c:v>0.60606060606060597</c:v>
                </c:pt>
                <c:pt idx="7941">
                  <c:v>0.62121212121212099</c:v>
                </c:pt>
                <c:pt idx="7942">
                  <c:v>0.63636363636363602</c:v>
                </c:pt>
                <c:pt idx="7943">
                  <c:v>0.65151515151515105</c:v>
                </c:pt>
                <c:pt idx="7944">
                  <c:v>0.66666666666666596</c:v>
                </c:pt>
                <c:pt idx="7945">
                  <c:v>0.68181818181818099</c:v>
                </c:pt>
                <c:pt idx="7946">
                  <c:v>0.69696969696969702</c:v>
                </c:pt>
                <c:pt idx="7947">
                  <c:v>0.71212121212121204</c:v>
                </c:pt>
                <c:pt idx="7948">
                  <c:v>0.72727272727272696</c:v>
                </c:pt>
                <c:pt idx="7949">
                  <c:v>0.74242424242424199</c:v>
                </c:pt>
                <c:pt idx="7950">
                  <c:v>0.75757575757575701</c:v>
                </c:pt>
                <c:pt idx="7951">
                  <c:v>0.77272727272727204</c:v>
                </c:pt>
                <c:pt idx="7952">
                  <c:v>0.78787878787878696</c:v>
                </c:pt>
                <c:pt idx="7953">
                  <c:v>0.80303030303030298</c:v>
                </c:pt>
                <c:pt idx="7954">
                  <c:v>0.81818181818181801</c:v>
                </c:pt>
                <c:pt idx="7955">
                  <c:v>0.83333333333333304</c:v>
                </c:pt>
                <c:pt idx="7956">
                  <c:v>0.84848484848484795</c:v>
                </c:pt>
                <c:pt idx="7957">
                  <c:v>0.86363636363636298</c:v>
                </c:pt>
                <c:pt idx="7958">
                  <c:v>0.87878787878787801</c:v>
                </c:pt>
                <c:pt idx="7959">
                  <c:v>0.89393939393939303</c:v>
                </c:pt>
                <c:pt idx="7960">
                  <c:v>0.90909090909090895</c:v>
                </c:pt>
                <c:pt idx="7961">
                  <c:v>0.92424242424242398</c:v>
                </c:pt>
                <c:pt idx="7962">
                  <c:v>0.939393939393939</c:v>
                </c:pt>
                <c:pt idx="7963">
                  <c:v>0.95454545454545403</c:v>
                </c:pt>
                <c:pt idx="7964">
                  <c:v>0.96969696969696895</c:v>
                </c:pt>
                <c:pt idx="7965">
                  <c:v>0.98484848484848397</c:v>
                </c:pt>
                <c:pt idx="7966">
                  <c:v>0</c:v>
                </c:pt>
                <c:pt idx="7967">
                  <c:v>5.2631578947368397E-2</c:v>
                </c:pt>
                <c:pt idx="7968">
                  <c:v>0.105263157894736</c:v>
                </c:pt>
                <c:pt idx="7969">
                  <c:v>0.157894736842105</c:v>
                </c:pt>
                <c:pt idx="7970">
                  <c:v>0.21052631578947301</c:v>
                </c:pt>
                <c:pt idx="7971">
                  <c:v>0.26315789473684198</c:v>
                </c:pt>
                <c:pt idx="7972">
                  <c:v>0.31578947368421001</c:v>
                </c:pt>
                <c:pt idx="7973">
                  <c:v>0.36842105263157798</c:v>
                </c:pt>
                <c:pt idx="7974">
                  <c:v>0.42105263157894701</c:v>
                </c:pt>
                <c:pt idx="7975">
                  <c:v>0.47368421052631499</c:v>
                </c:pt>
                <c:pt idx="7976">
                  <c:v>0.52631578947368396</c:v>
                </c:pt>
                <c:pt idx="7977">
                  <c:v>0.57894736842105199</c:v>
                </c:pt>
                <c:pt idx="7978">
                  <c:v>0.63157894736842102</c:v>
                </c:pt>
                <c:pt idx="7979">
                  <c:v>0.68421052631578905</c:v>
                </c:pt>
                <c:pt idx="7980">
                  <c:v>0.73684210526315697</c:v>
                </c:pt>
                <c:pt idx="7981">
                  <c:v>0.78947368421052599</c:v>
                </c:pt>
                <c:pt idx="7982">
                  <c:v>0.84210526315789402</c:v>
                </c:pt>
                <c:pt idx="7983">
                  <c:v>0.89473684210526305</c:v>
                </c:pt>
                <c:pt idx="7984">
                  <c:v>0.94736842105263097</c:v>
                </c:pt>
                <c:pt idx="7985">
                  <c:v>0</c:v>
                </c:pt>
                <c:pt idx="7986">
                  <c:v>2.3255813953488299E-2</c:v>
                </c:pt>
                <c:pt idx="7987">
                  <c:v>4.6511627906976702E-2</c:v>
                </c:pt>
                <c:pt idx="7988">
                  <c:v>6.9767441860465101E-2</c:v>
                </c:pt>
                <c:pt idx="7989">
                  <c:v>9.3023255813953404E-2</c:v>
                </c:pt>
                <c:pt idx="7990">
                  <c:v>0.116279069767441</c:v>
                </c:pt>
                <c:pt idx="7991">
                  <c:v>0.13953488372093001</c:v>
                </c:pt>
                <c:pt idx="7992">
                  <c:v>0.16279069767441801</c:v>
                </c:pt>
                <c:pt idx="7993">
                  <c:v>0.186046511627906</c:v>
                </c:pt>
                <c:pt idx="7994">
                  <c:v>0.209302325581395</c:v>
                </c:pt>
                <c:pt idx="7995">
                  <c:v>0.232558139534883</c:v>
                </c:pt>
                <c:pt idx="7996">
                  <c:v>0.25581395348837199</c:v>
                </c:pt>
                <c:pt idx="7997">
                  <c:v>0.27906976744186002</c:v>
                </c:pt>
                <c:pt idx="7998">
                  <c:v>0.30232558139534799</c:v>
                </c:pt>
                <c:pt idx="7999">
                  <c:v>0.32558139534883701</c:v>
                </c:pt>
                <c:pt idx="8000">
                  <c:v>0.34883720930232498</c:v>
                </c:pt>
                <c:pt idx="8001">
                  <c:v>0.372093023255813</c:v>
                </c:pt>
                <c:pt idx="8002">
                  <c:v>0.39534883720930197</c:v>
                </c:pt>
                <c:pt idx="8003">
                  <c:v>0.41860465116279</c:v>
                </c:pt>
                <c:pt idx="8004">
                  <c:v>0.44186046511627902</c:v>
                </c:pt>
                <c:pt idx="8005">
                  <c:v>0.46511627906976699</c:v>
                </c:pt>
                <c:pt idx="8006">
                  <c:v>0.48837209302325502</c:v>
                </c:pt>
                <c:pt idx="8007">
                  <c:v>0.51162790697674398</c:v>
                </c:pt>
                <c:pt idx="8008">
                  <c:v>0.53488372093023195</c:v>
                </c:pt>
                <c:pt idx="8009">
                  <c:v>0.55813953488372003</c:v>
                </c:pt>
                <c:pt idx="8010">
                  <c:v>0.581395348837209</c:v>
                </c:pt>
                <c:pt idx="8011">
                  <c:v>0.60465116279069697</c:v>
                </c:pt>
                <c:pt idx="8012">
                  <c:v>0.62790697674418605</c:v>
                </c:pt>
                <c:pt idx="8013">
                  <c:v>0.65116279069767402</c:v>
                </c:pt>
                <c:pt idx="8014">
                  <c:v>0.67441860465116199</c:v>
                </c:pt>
                <c:pt idx="8015">
                  <c:v>0.69767441860465096</c:v>
                </c:pt>
                <c:pt idx="8016">
                  <c:v>0.72093023255813904</c:v>
                </c:pt>
                <c:pt idx="8017">
                  <c:v>0.74418604651162701</c:v>
                </c:pt>
                <c:pt idx="8018">
                  <c:v>0.76744186046511598</c:v>
                </c:pt>
                <c:pt idx="8019">
                  <c:v>0.79069767441860395</c:v>
                </c:pt>
                <c:pt idx="8020">
                  <c:v>0.81395348837209303</c:v>
                </c:pt>
                <c:pt idx="8021">
                  <c:v>0.837209302325581</c:v>
                </c:pt>
                <c:pt idx="8022">
                  <c:v>0.86046511627906896</c:v>
                </c:pt>
                <c:pt idx="8023">
                  <c:v>0.88372093023255804</c:v>
                </c:pt>
                <c:pt idx="8024">
                  <c:v>0.90697674418604601</c:v>
                </c:pt>
                <c:pt idx="8025">
                  <c:v>0.93023255813953398</c:v>
                </c:pt>
                <c:pt idx="8026">
                  <c:v>0.95348837209302295</c:v>
                </c:pt>
                <c:pt idx="8027">
                  <c:v>0.97674418604651103</c:v>
                </c:pt>
                <c:pt idx="8028">
                  <c:v>0</c:v>
                </c:pt>
                <c:pt idx="8029">
                  <c:v>0.1</c:v>
                </c:pt>
                <c:pt idx="8030">
                  <c:v>0.2</c:v>
                </c:pt>
                <c:pt idx="8031">
                  <c:v>0.3</c:v>
                </c:pt>
                <c:pt idx="8032">
                  <c:v>0.4</c:v>
                </c:pt>
                <c:pt idx="8033">
                  <c:v>0.5</c:v>
                </c:pt>
                <c:pt idx="8034">
                  <c:v>0.6</c:v>
                </c:pt>
                <c:pt idx="8035">
                  <c:v>0.7</c:v>
                </c:pt>
                <c:pt idx="8036">
                  <c:v>0.8</c:v>
                </c:pt>
                <c:pt idx="8037">
                  <c:v>0.9</c:v>
                </c:pt>
                <c:pt idx="8038">
                  <c:v>0</c:v>
                </c:pt>
                <c:pt idx="8039">
                  <c:v>2.1739130434782601E-2</c:v>
                </c:pt>
                <c:pt idx="8040">
                  <c:v>4.3478260869565202E-2</c:v>
                </c:pt>
                <c:pt idx="8041">
                  <c:v>6.5217391304347797E-2</c:v>
                </c:pt>
                <c:pt idx="8042">
                  <c:v>8.6956521739130405E-2</c:v>
                </c:pt>
                <c:pt idx="8043">
                  <c:v>0.108695652173913</c:v>
                </c:pt>
                <c:pt idx="8044">
                  <c:v>0.13043478260869501</c:v>
                </c:pt>
                <c:pt idx="8045">
                  <c:v>0.15217391304347799</c:v>
                </c:pt>
                <c:pt idx="8046">
                  <c:v>0.17391304347826</c:v>
                </c:pt>
                <c:pt idx="8047">
                  <c:v>0.19565217391304299</c:v>
                </c:pt>
                <c:pt idx="8048">
                  <c:v>0.217391304347826</c:v>
                </c:pt>
                <c:pt idx="8049">
                  <c:v>0.23913043478260801</c:v>
                </c:pt>
                <c:pt idx="8050">
                  <c:v>0.26086956521739102</c:v>
                </c:pt>
                <c:pt idx="8051">
                  <c:v>0.282608695652173</c:v>
                </c:pt>
                <c:pt idx="8052">
                  <c:v>0.30434782608695599</c:v>
                </c:pt>
                <c:pt idx="8053">
                  <c:v>0.32608695652173902</c:v>
                </c:pt>
                <c:pt idx="8054">
                  <c:v>0.34782608695652101</c:v>
                </c:pt>
                <c:pt idx="8055">
                  <c:v>0.36956521739130399</c:v>
                </c:pt>
                <c:pt idx="8056">
                  <c:v>0.39130434782608697</c:v>
                </c:pt>
                <c:pt idx="8057">
                  <c:v>0.41304347826086901</c:v>
                </c:pt>
                <c:pt idx="8058">
                  <c:v>0.434782608695652</c:v>
                </c:pt>
                <c:pt idx="8059">
                  <c:v>0.45652173913043398</c:v>
                </c:pt>
                <c:pt idx="8060">
                  <c:v>0.47826086956521702</c:v>
                </c:pt>
                <c:pt idx="8061">
                  <c:v>0.5</c:v>
                </c:pt>
                <c:pt idx="8062">
                  <c:v>0.52173913043478204</c:v>
                </c:pt>
                <c:pt idx="8063">
                  <c:v>0.54347826086956497</c:v>
                </c:pt>
                <c:pt idx="8064">
                  <c:v>0.56521739130434701</c:v>
                </c:pt>
                <c:pt idx="8065">
                  <c:v>0.58695652173913004</c:v>
                </c:pt>
                <c:pt idx="8066">
                  <c:v>0.60869565217391297</c:v>
                </c:pt>
                <c:pt idx="8067">
                  <c:v>0.63043478260869501</c:v>
                </c:pt>
                <c:pt idx="8068">
                  <c:v>0.65217391304347805</c:v>
                </c:pt>
                <c:pt idx="8069">
                  <c:v>0.67391304347825998</c:v>
                </c:pt>
                <c:pt idx="8070">
                  <c:v>0.69565217391304301</c:v>
                </c:pt>
                <c:pt idx="8071">
                  <c:v>0.71739130434782605</c:v>
                </c:pt>
                <c:pt idx="8072">
                  <c:v>0.73913043478260798</c:v>
                </c:pt>
                <c:pt idx="8073">
                  <c:v>0.76086956521739102</c:v>
                </c:pt>
                <c:pt idx="8074">
                  <c:v>0.78260869565217395</c:v>
                </c:pt>
                <c:pt idx="8075">
                  <c:v>0.80434782608695599</c:v>
                </c:pt>
                <c:pt idx="8076">
                  <c:v>0.82608695652173902</c:v>
                </c:pt>
                <c:pt idx="8077">
                  <c:v>0.84782608695652095</c:v>
                </c:pt>
                <c:pt idx="8078">
                  <c:v>0.86956521739130399</c:v>
                </c:pt>
                <c:pt idx="8079">
                  <c:v>0.89130434782608603</c:v>
                </c:pt>
                <c:pt idx="8080">
                  <c:v>0.91304347826086896</c:v>
                </c:pt>
                <c:pt idx="8081">
                  <c:v>0.934782608695652</c:v>
                </c:pt>
                <c:pt idx="8082">
                  <c:v>0.95652173913043403</c:v>
                </c:pt>
                <c:pt idx="8083">
                  <c:v>0.97826086956521696</c:v>
                </c:pt>
                <c:pt idx="8084">
                  <c:v>0</c:v>
                </c:pt>
                <c:pt idx="8085">
                  <c:v>3.4482758620689599E-2</c:v>
                </c:pt>
                <c:pt idx="8086">
                  <c:v>6.8965517241379296E-2</c:v>
                </c:pt>
                <c:pt idx="8087">
                  <c:v>0.10344827586206801</c:v>
                </c:pt>
                <c:pt idx="8088">
                  <c:v>0.13793103448275801</c:v>
                </c:pt>
                <c:pt idx="8089">
                  <c:v>0.17241379310344801</c:v>
                </c:pt>
                <c:pt idx="8090">
                  <c:v>0.20689655172413701</c:v>
                </c:pt>
                <c:pt idx="8091">
                  <c:v>0.24137931034482701</c:v>
                </c:pt>
                <c:pt idx="8092">
                  <c:v>0.27586206896551702</c:v>
                </c:pt>
                <c:pt idx="8093">
                  <c:v>0.31034482758620602</c:v>
                </c:pt>
                <c:pt idx="8094">
                  <c:v>0.34482758620689602</c:v>
                </c:pt>
                <c:pt idx="8095">
                  <c:v>0.37931034482758602</c:v>
                </c:pt>
                <c:pt idx="8096">
                  <c:v>0.41379310344827502</c:v>
                </c:pt>
                <c:pt idx="8097">
                  <c:v>0.44827586206896503</c:v>
                </c:pt>
                <c:pt idx="8098">
                  <c:v>0.48275862068965503</c:v>
                </c:pt>
                <c:pt idx="8099">
                  <c:v>0.51724137931034397</c:v>
                </c:pt>
                <c:pt idx="8100">
                  <c:v>0.55172413793103403</c:v>
                </c:pt>
                <c:pt idx="8101">
                  <c:v>0.58620689655172398</c:v>
                </c:pt>
                <c:pt idx="8102">
                  <c:v>0.62068965517241304</c:v>
                </c:pt>
                <c:pt idx="8103">
                  <c:v>0.65517241379310298</c:v>
                </c:pt>
                <c:pt idx="8104">
                  <c:v>0.68965517241379304</c:v>
                </c:pt>
                <c:pt idx="8105">
                  <c:v>0.72413793103448199</c:v>
                </c:pt>
                <c:pt idx="8106">
                  <c:v>0.75862068965517204</c:v>
                </c:pt>
                <c:pt idx="8107">
                  <c:v>0.79310344827586199</c:v>
                </c:pt>
                <c:pt idx="8108">
                  <c:v>0.82758620689655105</c:v>
                </c:pt>
                <c:pt idx="8109">
                  <c:v>0.86206896551724099</c:v>
                </c:pt>
                <c:pt idx="8110">
                  <c:v>0.89655172413793105</c:v>
                </c:pt>
                <c:pt idx="8111">
                  <c:v>0.93103448275862</c:v>
                </c:pt>
                <c:pt idx="8112">
                  <c:v>0.96551724137931005</c:v>
                </c:pt>
                <c:pt idx="8113">
                  <c:v>0</c:v>
                </c:pt>
                <c:pt idx="8114">
                  <c:v>2.5641025641025599E-2</c:v>
                </c:pt>
                <c:pt idx="8115">
                  <c:v>5.1282051282051197E-2</c:v>
                </c:pt>
                <c:pt idx="8116">
                  <c:v>7.69230769230769E-2</c:v>
                </c:pt>
                <c:pt idx="8117">
                  <c:v>0.10256410256410201</c:v>
                </c:pt>
                <c:pt idx="8118">
                  <c:v>0.128205128205128</c:v>
                </c:pt>
                <c:pt idx="8119">
                  <c:v>0.15384615384615299</c:v>
                </c:pt>
                <c:pt idx="8120">
                  <c:v>0.17948717948717899</c:v>
                </c:pt>
                <c:pt idx="8121">
                  <c:v>0.20512820512820501</c:v>
                </c:pt>
                <c:pt idx="8122">
                  <c:v>0.23076923076923</c:v>
                </c:pt>
                <c:pt idx="8123">
                  <c:v>0.256410256410256</c:v>
                </c:pt>
                <c:pt idx="8124">
                  <c:v>0.28205128205128199</c:v>
                </c:pt>
                <c:pt idx="8125">
                  <c:v>0.30769230769230699</c:v>
                </c:pt>
                <c:pt idx="8126">
                  <c:v>0.33333333333333298</c:v>
                </c:pt>
                <c:pt idx="8127">
                  <c:v>0.35897435897435898</c:v>
                </c:pt>
                <c:pt idx="8128">
                  <c:v>0.38461538461538403</c:v>
                </c:pt>
                <c:pt idx="8129">
                  <c:v>0.41025641025641002</c:v>
                </c:pt>
                <c:pt idx="8130">
                  <c:v>0.43589743589743501</c:v>
                </c:pt>
                <c:pt idx="8131">
                  <c:v>0.46153846153846101</c:v>
                </c:pt>
                <c:pt idx="8132">
                  <c:v>0.487179487179487</c:v>
                </c:pt>
                <c:pt idx="8133">
                  <c:v>0.512820512820512</c:v>
                </c:pt>
                <c:pt idx="8134">
                  <c:v>0.53846153846153799</c:v>
                </c:pt>
                <c:pt idx="8135">
                  <c:v>0.56410256410256399</c:v>
                </c:pt>
                <c:pt idx="8136">
                  <c:v>0.58974358974358898</c:v>
                </c:pt>
                <c:pt idx="8137">
                  <c:v>0.61538461538461497</c:v>
                </c:pt>
                <c:pt idx="8138">
                  <c:v>0.64102564102564097</c:v>
                </c:pt>
                <c:pt idx="8139">
                  <c:v>0.66666666666666596</c:v>
                </c:pt>
                <c:pt idx="8140">
                  <c:v>0.69230769230769196</c:v>
                </c:pt>
                <c:pt idx="8141">
                  <c:v>0.71794871794871795</c:v>
                </c:pt>
                <c:pt idx="8142">
                  <c:v>0.74358974358974295</c:v>
                </c:pt>
                <c:pt idx="8143">
                  <c:v>0.76923076923076905</c:v>
                </c:pt>
                <c:pt idx="8144">
                  <c:v>0.79487179487179405</c:v>
                </c:pt>
                <c:pt idx="8145">
                  <c:v>0.82051282051282004</c:v>
                </c:pt>
                <c:pt idx="8146">
                  <c:v>0.84615384615384603</c:v>
                </c:pt>
                <c:pt idx="8147">
                  <c:v>0.87179487179487103</c:v>
                </c:pt>
                <c:pt idx="8148">
                  <c:v>0.89743589743589702</c:v>
                </c:pt>
                <c:pt idx="8149">
                  <c:v>0.92307692307692302</c:v>
                </c:pt>
                <c:pt idx="8150">
                  <c:v>0.94871794871794801</c:v>
                </c:pt>
                <c:pt idx="8151">
                  <c:v>0.97435897435897401</c:v>
                </c:pt>
                <c:pt idx="8152">
                  <c:v>0</c:v>
                </c:pt>
                <c:pt idx="8153">
                  <c:v>3.125E-2</c:v>
                </c:pt>
                <c:pt idx="8154">
                  <c:v>6.25E-2</c:v>
                </c:pt>
                <c:pt idx="8155">
                  <c:v>9.375E-2</c:v>
                </c:pt>
                <c:pt idx="8156">
                  <c:v>0.125</c:v>
                </c:pt>
                <c:pt idx="8157">
                  <c:v>0.15625</c:v>
                </c:pt>
                <c:pt idx="8158">
                  <c:v>0.1875</c:v>
                </c:pt>
                <c:pt idx="8159">
                  <c:v>0.21875</c:v>
                </c:pt>
                <c:pt idx="8160">
                  <c:v>0.25</c:v>
                </c:pt>
                <c:pt idx="8161">
                  <c:v>0.28125</c:v>
                </c:pt>
                <c:pt idx="8162">
                  <c:v>0.3125</c:v>
                </c:pt>
                <c:pt idx="8163">
                  <c:v>0.34375</c:v>
                </c:pt>
                <c:pt idx="8164">
                  <c:v>0.375</c:v>
                </c:pt>
                <c:pt idx="8165">
                  <c:v>0.40625</c:v>
                </c:pt>
                <c:pt idx="8166">
                  <c:v>0.4375</c:v>
                </c:pt>
                <c:pt idx="8167">
                  <c:v>0.46875</c:v>
                </c:pt>
                <c:pt idx="8168">
                  <c:v>0.5</c:v>
                </c:pt>
                <c:pt idx="8169">
                  <c:v>0.53125</c:v>
                </c:pt>
                <c:pt idx="8170">
                  <c:v>0.5625</c:v>
                </c:pt>
                <c:pt idx="8171">
                  <c:v>0.59375</c:v>
                </c:pt>
                <c:pt idx="8172">
                  <c:v>0.625</c:v>
                </c:pt>
                <c:pt idx="8173">
                  <c:v>0.65625</c:v>
                </c:pt>
                <c:pt idx="8174">
                  <c:v>0.6875</c:v>
                </c:pt>
                <c:pt idx="8175">
                  <c:v>0.71875</c:v>
                </c:pt>
                <c:pt idx="8176">
                  <c:v>0.75</c:v>
                </c:pt>
                <c:pt idx="8177">
                  <c:v>0.78125</c:v>
                </c:pt>
                <c:pt idx="8178">
                  <c:v>0.8125</c:v>
                </c:pt>
                <c:pt idx="8179">
                  <c:v>0.84375</c:v>
                </c:pt>
                <c:pt idx="8180">
                  <c:v>0.875</c:v>
                </c:pt>
                <c:pt idx="8181">
                  <c:v>0.90625</c:v>
                </c:pt>
                <c:pt idx="8182">
                  <c:v>0.9375</c:v>
                </c:pt>
                <c:pt idx="8183">
                  <c:v>0.96875</c:v>
                </c:pt>
                <c:pt idx="8184">
                  <c:v>0</c:v>
                </c:pt>
                <c:pt idx="8185">
                  <c:v>2.77777777777777E-2</c:v>
                </c:pt>
                <c:pt idx="8186">
                  <c:v>5.5555555555555497E-2</c:v>
                </c:pt>
                <c:pt idx="8187">
                  <c:v>8.3333333333333301E-2</c:v>
                </c:pt>
                <c:pt idx="8188">
                  <c:v>0.11111111111111099</c:v>
                </c:pt>
                <c:pt idx="8189">
                  <c:v>0.13888888888888801</c:v>
                </c:pt>
                <c:pt idx="8190">
                  <c:v>0.16666666666666599</c:v>
                </c:pt>
                <c:pt idx="8191">
                  <c:v>0.194444444444444</c:v>
                </c:pt>
                <c:pt idx="8192">
                  <c:v>0.22222222222222199</c:v>
                </c:pt>
                <c:pt idx="8193">
                  <c:v>0.25</c:v>
                </c:pt>
                <c:pt idx="8194">
                  <c:v>0.27777777777777701</c:v>
                </c:pt>
                <c:pt idx="8195">
                  <c:v>0.30555555555555503</c:v>
                </c:pt>
                <c:pt idx="8196">
                  <c:v>0.33333333333333298</c:v>
                </c:pt>
                <c:pt idx="8197">
                  <c:v>0.36111111111111099</c:v>
                </c:pt>
                <c:pt idx="8198">
                  <c:v>0.38888888888888801</c:v>
                </c:pt>
                <c:pt idx="8199">
                  <c:v>0.41666666666666602</c:v>
                </c:pt>
                <c:pt idx="8200">
                  <c:v>0.44444444444444398</c:v>
                </c:pt>
                <c:pt idx="8201">
                  <c:v>0.47222222222222199</c:v>
                </c:pt>
                <c:pt idx="8202">
                  <c:v>0.5</c:v>
                </c:pt>
                <c:pt idx="8203">
                  <c:v>0.52777777777777701</c:v>
                </c:pt>
                <c:pt idx="8204">
                  <c:v>0.55555555555555503</c:v>
                </c:pt>
                <c:pt idx="8205">
                  <c:v>0.58333333333333304</c:v>
                </c:pt>
                <c:pt idx="8206">
                  <c:v>0.61111111111111105</c:v>
                </c:pt>
                <c:pt idx="8207">
                  <c:v>0.63888888888888795</c:v>
                </c:pt>
                <c:pt idx="8208">
                  <c:v>0.66666666666666596</c:v>
                </c:pt>
                <c:pt idx="8209">
                  <c:v>0.69444444444444398</c:v>
                </c:pt>
                <c:pt idx="8210">
                  <c:v>0.72222222222222199</c:v>
                </c:pt>
                <c:pt idx="8211">
                  <c:v>0.75</c:v>
                </c:pt>
                <c:pt idx="8212">
                  <c:v>0.77777777777777701</c:v>
                </c:pt>
                <c:pt idx="8213">
                  <c:v>0.80555555555555503</c:v>
                </c:pt>
                <c:pt idx="8214">
                  <c:v>0.83333333333333304</c:v>
                </c:pt>
                <c:pt idx="8215">
                  <c:v>0.86111111111111105</c:v>
                </c:pt>
                <c:pt idx="8216">
                  <c:v>0.88888888888888795</c:v>
                </c:pt>
                <c:pt idx="8217">
                  <c:v>0.91666666666666596</c:v>
                </c:pt>
                <c:pt idx="8218">
                  <c:v>0.94444444444444398</c:v>
                </c:pt>
                <c:pt idx="8219">
                  <c:v>0.97222222222222199</c:v>
                </c:pt>
                <c:pt idx="8220">
                  <c:v>0</c:v>
                </c:pt>
                <c:pt idx="8221">
                  <c:v>8.8495575221238902E-3</c:v>
                </c:pt>
                <c:pt idx="8222">
                  <c:v>1.7699115044247701E-2</c:v>
                </c:pt>
                <c:pt idx="8223">
                  <c:v>2.6548672566371601E-2</c:v>
                </c:pt>
                <c:pt idx="8224">
                  <c:v>3.5398230088495498E-2</c:v>
                </c:pt>
                <c:pt idx="8225">
                  <c:v>4.4247787610619399E-2</c:v>
                </c:pt>
                <c:pt idx="8226">
                  <c:v>5.30973451327433E-2</c:v>
                </c:pt>
                <c:pt idx="8227">
                  <c:v>6.19469026548672E-2</c:v>
                </c:pt>
                <c:pt idx="8228">
                  <c:v>7.0796460176991094E-2</c:v>
                </c:pt>
                <c:pt idx="8229">
                  <c:v>7.9646017699115002E-2</c:v>
                </c:pt>
                <c:pt idx="8230">
                  <c:v>8.8495575221238895E-2</c:v>
                </c:pt>
                <c:pt idx="8231">
                  <c:v>9.7345132743362803E-2</c:v>
                </c:pt>
                <c:pt idx="8232">
                  <c:v>0.106194690265486</c:v>
                </c:pt>
                <c:pt idx="8233">
                  <c:v>0.11504424778760999</c:v>
                </c:pt>
                <c:pt idx="8234">
                  <c:v>0.123893805309734</c:v>
                </c:pt>
                <c:pt idx="8235">
                  <c:v>0.132743362831858</c:v>
                </c:pt>
                <c:pt idx="8236">
                  <c:v>0.14159292035398199</c:v>
                </c:pt>
                <c:pt idx="8237">
                  <c:v>0.15044247787610601</c:v>
                </c:pt>
                <c:pt idx="8238">
                  <c:v>0.15929203539823</c:v>
                </c:pt>
                <c:pt idx="8239">
                  <c:v>0.16814159292035399</c:v>
                </c:pt>
                <c:pt idx="8240">
                  <c:v>0.17699115044247701</c:v>
                </c:pt>
                <c:pt idx="8241">
                  <c:v>0.185840707964601</c:v>
                </c:pt>
                <c:pt idx="8242">
                  <c:v>0.19469026548672499</c:v>
                </c:pt>
                <c:pt idx="8243">
                  <c:v>0.20353982300884901</c:v>
                </c:pt>
                <c:pt idx="8244">
                  <c:v>0.212389380530973</c:v>
                </c:pt>
                <c:pt idx="8245">
                  <c:v>0.221238938053097</c:v>
                </c:pt>
                <c:pt idx="8246">
                  <c:v>0.23008849557522101</c:v>
                </c:pt>
                <c:pt idx="8247">
                  <c:v>0.238938053097345</c:v>
                </c:pt>
                <c:pt idx="8248">
                  <c:v>0.247787610619469</c:v>
                </c:pt>
                <c:pt idx="8249">
                  <c:v>0.25663716814159199</c:v>
                </c:pt>
                <c:pt idx="8250">
                  <c:v>0.26548672566371601</c:v>
                </c:pt>
                <c:pt idx="8251">
                  <c:v>0.27433628318584002</c:v>
                </c:pt>
                <c:pt idx="8252">
                  <c:v>0.28318584070796399</c:v>
                </c:pt>
                <c:pt idx="8253">
                  <c:v>0.29203539823008801</c:v>
                </c:pt>
                <c:pt idx="8254">
                  <c:v>0.30088495575221202</c:v>
                </c:pt>
                <c:pt idx="8255">
                  <c:v>0.30973451327433599</c:v>
                </c:pt>
                <c:pt idx="8256">
                  <c:v>0.31858407079646001</c:v>
                </c:pt>
                <c:pt idx="8257">
                  <c:v>0.32743362831858402</c:v>
                </c:pt>
                <c:pt idx="8258">
                  <c:v>0.33628318584070799</c:v>
                </c:pt>
                <c:pt idx="8259">
                  <c:v>0.34513274336283101</c:v>
                </c:pt>
                <c:pt idx="8260">
                  <c:v>0.35398230088495503</c:v>
                </c:pt>
                <c:pt idx="8261">
                  <c:v>0.36283185840707899</c:v>
                </c:pt>
                <c:pt idx="8262">
                  <c:v>0.37168141592920301</c:v>
                </c:pt>
                <c:pt idx="8263">
                  <c:v>0.38053097345132703</c:v>
                </c:pt>
                <c:pt idx="8264">
                  <c:v>0.38938053097345099</c:v>
                </c:pt>
                <c:pt idx="8265">
                  <c:v>0.39823008849557501</c:v>
                </c:pt>
                <c:pt idx="8266">
                  <c:v>0.40707964601769903</c:v>
                </c:pt>
                <c:pt idx="8267">
                  <c:v>0.41592920353982299</c:v>
                </c:pt>
                <c:pt idx="8268">
                  <c:v>0.42477876106194601</c:v>
                </c:pt>
                <c:pt idx="8269">
                  <c:v>0.43362831858407003</c:v>
                </c:pt>
                <c:pt idx="8270">
                  <c:v>0.44247787610619399</c:v>
                </c:pt>
                <c:pt idx="8271">
                  <c:v>0.45132743362831801</c:v>
                </c:pt>
                <c:pt idx="8272">
                  <c:v>0.46017699115044203</c:v>
                </c:pt>
                <c:pt idx="8273">
                  <c:v>0.46902654867256599</c:v>
                </c:pt>
                <c:pt idx="8274">
                  <c:v>0.47787610619469001</c:v>
                </c:pt>
                <c:pt idx="8275">
                  <c:v>0.48672566371681403</c:v>
                </c:pt>
                <c:pt idx="8276">
                  <c:v>0.49557522123893799</c:v>
                </c:pt>
                <c:pt idx="8277">
                  <c:v>0.50442477876106195</c:v>
                </c:pt>
                <c:pt idx="8278">
                  <c:v>0.51327433628318497</c:v>
                </c:pt>
                <c:pt idx="8279">
                  <c:v>0.52212389380530899</c:v>
                </c:pt>
                <c:pt idx="8280">
                  <c:v>0.53097345132743301</c:v>
                </c:pt>
                <c:pt idx="8281">
                  <c:v>0.53982300884955703</c:v>
                </c:pt>
                <c:pt idx="8282">
                  <c:v>0.54867256637168105</c:v>
                </c:pt>
                <c:pt idx="8283">
                  <c:v>0.55752212389380496</c:v>
                </c:pt>
                <c:pt idx="8284">
                  <c:v>0.56637168141592897</c:v>
                </c:pt>
                <c:pt idx="8285">
                  <c:v>0.57522123893805299</c:v>
                </c:pt>
                <c:pt idx="8286">
                  <c:v>0.58407079646017701</c:v>
                </c:pt>
                <c:pt idx="8287">
                  <c:v>0.59292035398230003</c:v>
                </c:pt>
                <c:pt idx="8288">
                  <c:v>0.60176991150442405</c:v>
                </c:pt>
                <c:pt idx="8289">
                  <c:v>0.61061946902654796</c:v>
                </c:pt>
                <c:pt idx="8290">
                  <c:v>0.61946902654867197</c:v>
                </c:pt>
                <c:pt idx="8291">
                  <c:v>0.62831858407079599</c:v>
                </c:pt>
                <c:pt idx="8292">
                  <c:v>0.63716814159292001</c:v>
                </c:pt>
                <c:pt idx="8293">
                  <c:v>0.64601769911504403</c:v>
                </c:pt>
                <c:pt idx="8294">
                  <c:v>0.65486725663716805</c:v>
                </c:pt>
                <c:pt idx="8295">
                  <c:v>0.66371681415929196</c:v>
                </c:pt>
                <c:pt idx="8296">
                  <c:v>0.67256637168141598</c:v>
                </c:pt>
                <c:pt idx="8297">
                  <c:v>0.68141592920353899</c:v>
                </c:pt>
                <c:pt idx="8298">
                  <c:v>0.69026548672566301</c:v>
                </c:pt>
                <c:pt idx="8299">
                  <c:v>0.69911504424778703</c:v>
                </c:pt>
                <c:pt idx="8300">
                  <c:v>0.70796460176991105</c:v>
                </c:pt>
                <c:pt idx="8301">
                  <c:v>0.71681415929203496</c:v>
                </c:pt>
                <c:pt idx="8302">
                  <c:v>0.72566371681415898</c:v>
                </c:pt>
                <c:pt idx="8303">
                  <c:v>0.734513274336283</c:v>
                </c:pt>
                <c:pt idx="8304">
                  <c:v>0.74336283185840701</c:v>
                </c:pt>
                <c:pt idx="8305">
                  <c:v>0.75221238938053003</c:v>
                </c:pt>
                <c:pt idx="8306">
                  <c:v>0.76106194690265405</c:v>
                </c:pt>
                <c:pt idx="8307">
                  <c:v>0.76991150442477796</c:v>
                </c:pt>
                <c:pt idx="8308">
                  <c:v>0.77876106194690198</c:v>
                </c:pt>
                <c:pt idx="8309">
                  <c:v>0.787610619469026</c:v>
                </c:pt>
                <c:pt idx="8310">
                  <c:v>0.79646017699115002</c:v>
                </c:pt>
                <c:pt idx="8311">
                  <c:v>0.80530973451327403</c:v>
                </c:pt>
                <c:pt idx="8312">
                  <c:v>0.81415929203539805</c:v>
                </c:pt>
                <c:pt idx="8313">
                  <c:v>0.82300884955752196</c:v>
                </c:pt>
                <c:pt idx="8314">
                  <c:v>0.83185840707964598</c:v>
                </c:pt>
                <c:pt idx="8315">
                  <c:v>0.840707964601769</c:v>
                </c:pt>
                <c:pt idx="8316">
                  <c:v>0.84955752212389302</c:v>
                </c:pt>
                <c:pt idx="8317">
                  <c:v>0.85840707964601703</c:v>
                </c:pt>
                <c:pt idx="8318">
                  <c:v>0.86725663716814105</c:v>
                </c:pt>
                <c:pt idx="8319">
                  <c:v>0.87610619469026496</c:v>
                </c:pt>
                <c:pt idx="8320">
                  <c:v>0.88495575221238898</c:v>
                </c:pt>
                <c:pt idx="8321">
                  <c:v>0.893805309734513</c:v>
                </c:pt>
                <c:pt idx="8322">
                  <c:v>0.90265486725663702</c:v>
                </c:pt>
                <c:pt idx="8323">
                  <c:v>0.91150442477876104</c:v>
                </c:pt>
                <c:pt idx="8324">
                  <c:v>0.92035398230088405</c:v>
                </c:pt>
                <c:pt idx="8325">
                  <c:v>0.92920353982300796</c:v>
                </c:pt>
                <c:pt idx="8326">
                  <c:v>0.93805309734513198</c:v>
                </c:pt>
                <c:pt idx="8327">
                  <c:v>0.946902654867256</c:v>
                </c:pt>
                <c:pt idx="8328">
                  <c:v>0.95575221238938002</c:v>
                </c:pt>
                <c:pt idx="8329">
                  <c:v>0.96460176991150404</c:v>
                </c:pt>
                <c:pt idx="8330">
                  <c:v>0.97345132743362806</c:v>
                </c:pt>
                <c:pt idx="8331">
                  <c:v>0.98230088495575196</c:v>
                </c:pt>
                <c:pt idx="8332">
                  <c:v>0.99115044247787598</c:v>
                </c:pt>
                <c:pt idx="8333">
                  <c:v>0</c:v>
                </c:pt>
                <c:pt idx="8334">
                  <c:v>2.6315789473684199E-2</c:v>
                </c:pt>
                <c:pt idx="8335">
                  <c:v>5.2631578947368397E-2</c:v>
                </c:pt>
                <c:pt idx="8336">
                  <c:v>7.8947368421052599E-2</c:v>
                </c:pt>
                <c:pt idx="8337">
                  <c:v>0.105263157894736</c:v>
                </c:pt>
                <c:pt idx="8338">
                  <c:v>0.13157894736842099</c:v>
                </c:pt>
                <c:pt idx="8339">
                  <c:v>0.157894736842105</c:v>
                </c:pt>
                <c:pt idx="8340">
                  <c:v>0.18421052631578899</c:v>
                </c:pt>
                <c:pt idx="8341">
                  <c:v>0.21052631578947301</c:v>
                </c:pt>
                <c:pt idx="8342">
                  <c:v>0.23684210526315699</c:v>
                </c:pt>
                <c:pt idx="8343">
                  <c:v>0.26315789473684198</c:v>
                </c:pt>
                <c:pt idx="8344">
                  <c:v>0.28947368421052599</c:v>
                </c:pt>
                <c:pt idx="8345">
                  <c:v>0.31578947368421001</c:v>
                </c:pt>
                <c:pt idx="8346">
                  <c:v>0.34210526315789402</c:v>
                </c:pt>
                <c:pt idx="8347">
                  <c:v>0.36842105263157798</c:v>
                </c:pt>
                <c:pt idx="8348">
                  <c:v>0.394736842105263</c:v>
                </c:pt>
                <c:pt idx="8349">
                  <c:v>0.42105263157894701</c:v>
                </c:pt>
                <c:pt idx="8350">
                  <c:v>0.44736842105263103</c:v>
                </c:pt>
                <c:pt idx="8351">
                  <c:v>0.47368421052631499</c:v>
                </c:pt>
                <c:pt idx="8352">
                  <c:v>0.5</c:v>
                </c:pt>
                <c:pt idx="8353">
                  <c:v>0.52631578947368396</c:v>
                </c:pt>
                <c:pt idx="8354">
                  <c:v>0.55263157894736803</c:v>
                </c:pt>
                <c:pt idx="8355">
                  <c:v>0.57894736842105199</c:v>
                </c:pt>
                <c:pt idx="8356">
                  <c:v>0.60526315789473595</c:v>
                </c:pt>
                <c:pt idx="8357">
                  <c:v>0.63157894736842102</c:v>
                </c:pt>
                <c:pt idx="8358">
                  <c:v>0.65789473684210498</c:v>
                </c:pt>
                <c:pt idx="8359">
                  <c:v>0.68421052631578905</c:v>
                </c:pt>
                <c:pt idx="8360">
                  <c:v>0.71052631578947301</c:v>
                </c:pt>
                <c:pt idx="8361">
                  <c:v>0.73684210526315697</c:v>
                </c:pt>
                <c:pt idx="8362">
                  <c:v>0.76315789473684204</c:v>
                </c:pt>
                <c:pt idx="8363">
                  <c:v>0.78947368421052599</c:v>
                </c:pt>
                <c:pt idx="8364">
                  <c:v>0.81578947368420995</c:v>
                </c:pt>
                <c:pt idx="8365">
                  <c:v>0.84210526315789402</c:v>
                </c:pt>
                <c:pt idx="8366">
                  <c:v>0.86842105263157898</c:v>
                </c:pt>
                <c:pt idx="8367">
                  <c:v>0.89473684210526305</c:v>
                </c:pt>
                <c:pt idx="8368">
                  <c:v>0.92105263157894701</c:v>
                </c:pt>
                <c:pt idx="8369">
                  <c:v>0.94736842105263097</c:v>
                </c:pt>
                <c:pt idx="8370">
                  <c:v>0.97368421052631504</c:v>
                </c:pt>
                <c:pt idx="8371">
                  <c:v>0</c:v>
                </c:pt>
                <c:pt idx="8372">
                  <c:v>3.2258064516128997E-2</c:v>
                </c:pt>
                <c:pt idx="8373">
                  <c:v>6.4516129032257993E-2</c:v>
                </c:pt>
                <c:pt idx="8374">
                  <c:v>9.6774193548387094E-2</c:v>
                </c:pt>
                <c:pt idx="8375">
                  <c:v>0.12903225806451599</c:v>
                </c:pt>
                <c:pt idx="8376">
                  <c:v>0.16129032258064499</c:v>
                </c:pt>
                <c:pt idx="8377">
                  <c:v>0.19354838709677399</c:v>
                </c:pt>
                <c:pt idx="8378">
                  <c:v>0.225806451612903</c:v>
                </c:pt>
                <c:pt idx="8379">
                  <c:v>0.25806451612903197</c:v>
                </c:pt>
                <c:pt idx="8380">
                  <c:v>0.29032258064516098</c:v>
                </c:pt>
                <c:pt idx="8381">
                  <c:v>0.32258064516128998</c:v>
                </c:pt>
                <c:pt idx="8382">
                  <c:v>0.35483870967741898</c:v>
                </c:pt>
                <c:pt idx="8383">
                  <c:v>0.38709677419354799</c:v>
                </c:pt>
                <c:pt idx="8384">
                  <c:v>0.41935483870967699</c:v>
                </c:pt>
                <c:pt idx="8385">
                  <c:v>0.45161290322580599</c:v>
                </c:pt>
                <c:pt idx="8386">
                  <c:v>0.483870967741935</c:v>
                </c:pt>
                <c:pt idx="8387">
                  <c:v>0.51612903225806395</c:v>
                </c:pt>
                <c:pt idx="8388">
                  <c:v>0.54838709677419295</c:v>
                </c:pt>
                <c:pt idx="8389">
                  <c:v>0.58064516129032195</c:v>
                </c:pt>
                <c:pt idx="8390">
                  <c:v>0.61290322580645096</c:v>
                </c:pt>
                <c:pt idx="8391">
                  <c:v>0.64516129032257996</c:v>
                </c:pt>
                <c:pt idx="8392">
                  <c:v>0.67741935483870896</c:v>
                </c:pt>
                <c:pt idx="8393">
                  <c:v>0.70967741935483797</c:v>
                </c:pt>
                <c:pt idx="8394">
                  <c:v>0.74193548387096697</c:v>
                </c:pt>
                <c:pt idx="8395">
                  <c:v>0.77419354838709598</c:v>
                </c:pt>
                <c:pt idx="8396">
                  <c:v>0.80645161290322498</c:v>
                </c:pt>
                <c:pt idx="8397">
                  <c:v>0.83870967741935398</c:v>
                </c:pt>
                <c:pt idx="8398">
                  <c:v>0.87096774193548299</c:v>
                </c:pt>
                <c:pt idx="8399">
                  <c:v>0.90322580645161199</c:v>
                </c:pt>
                <c:pt idx="8400">
                  <c:v>0.93548387096774099</c:v>
                </c:pt>
                <c:pt idx="8401">
                  <c:v>0.967741935483871</c:v>
                </c:pt>
                <c:pt idx="8402">
                  <c:v>0</c:v>
                </c:pt>
                <c:pt idx="8403">
                  <c:v>2.1276595744680799E-2</c:v>
                </c:pt>
                <c:pt idx="8404">
                  <c:v>4.2553191489361701E-2</c:v>
                </c:pt>
                <c:pt idx="8405">
                  <c:v>6.3829787234042507E-2</c:v>
                </c:pt>
                <c:pt idx="8406">
                  <c:v>8.5106382978723402E-2</c:v>
                </c:pt>
                <c:pt idx="8407">
                  <c:v>0.10638297872340401</c:v>
                </c:pt>
                <c:pt idx="8408">
                  <c:v>0.12765957446808501</c:v>
                </c:pt>
                <c:pt idx="8409">
                  <c:v>0.14893617021276501</c:v>
                </c:pt>
                <c:pt idx="8410">
                  <c:v>0.170212765957446</c:v>
                </c:pt>
                <c:pt idx="8411">
                  <c:v>0.19148936170212699</c:v>
                </c:pt>
                <c:pt idx="8412">
                  <c:v>0.21276595744680801</c:v>
                </c:pt>
                <c:pt idx="8413">
                  <c:v>0.23404255319148901</c:v>
                </c:pt>
                <c:pt idx="8414">
                  <c:v>0.25531914893617003</c:v>
                </c:pt>
                <c:pt idx="8415">
                  <c:v>0.27659574468085102</c:v>
                </c:pt>
                <c:pt idx="8416">
                  <c:v>0.29787234042553101</c:v>
                </c:pt>
                <c:pt idx="8417">
                  <c:v>0.31914893617021201</c:v>
                </c:pt>
                <c:pt idx="8418">
                  <c:v>0.340425531914893</c:v>
                </c:pt>
                <c:pt idx="8419">
                  <c:v>0.36170212765957399</c:v>
                </c:pt>
                <c:pt idx="8420">
                  <c:v>0.38297872340425498</c:v>
                </c:pt>
                <c:pt idx="8421">
                  <c:v>0.40425531914893598</c:v>
                </c:pt>
                <c:pt idx="8422">
                  <c:v>0.42553191489361702</c:v>
                </c:pt>
                <c:pt idx="8423">
                  <c:v>0.44680851063829702</c:v>
                </c:pt>
                <c:pt idx="8424">
                  <c:v>0.46808510638297801</c:v>
                </c:pt>
                <c:pt idx="8425">
                  <c:v>0.489361702127659</c:v>
                </c:pt>
                <c:pt idx="8426">
                  <c:v>0.51063829787234005</c:v>
                </c:pt>
                <c:pt idx="8427">
                  <c:v>0.53191489361702105</c:v>
                </c:pt>
                <c:pt idx="8428">
                  <c:v>0.55319148936170204</c:v>
                </c:pt>
                <c:pt idx="8429">
                  <c:v>0.57446808510638303</c:v>
                </c:pt>
                <c:pt idx="8430">
                  <c:v>0.59574468085106302</c:v>
                </c:pt>
                <c:pt idx="8431">
                  <c:v>0.61702127659574402</c:v>
                </c:pt>
                <c:pt idx="8432">
                  <c:v>0.63829787234042501</c:v>
                </c:pt>
                <c:pt idx="8433">
                  <c:v>0.659574468085106</c:v>
                </c:pt>
                <c:pt idx="8434">
                  <c:v>0.680851063829787</c:v>
                </c:pt>
                <c:pt idx="8435">
                  <c:v>0.70212765957446799</c:v>
                </c:pt>
                <c:pt idx="8436">
                  <c:v>0.72340425531914898</c:v>
                </c:pt>
                <c:pt idx="8437">
                  <c:v>0.74468085106382897</c:v>
                </c:pt>
                <c:pt idx="8438">
                  <c:v>0.76595744680850997</c:v>
                </c:pt>
                <c:pt idx="8439">
                  <c:v>0.78723404255319096</c:v>
                </c:pt>
                <c:pt idx="8440">
                  <c:v>0.80851063829787195</c:v>
                </c:pt>
                <c:pt idx="8441">
                  <c:v>0.82978723404255295</c:v>
                </c:pt>
                <c:pt idx="8442">
                  <c:v>0.85106382978723405</c:v>
                </c:pt>
                <c:pt idx="8443">
                  <c:v>0.87234042553191404</c:v>
                </c:pt>
                <c:pt idx="8444">
                  <c:v>0.89361702127659504</c:v>
                </c:pt>
                <c:pt idx="8445">
                  <c:v>0.91489361702127603</c:v>
                </c:pt>
                <c:pt idx="8446">
                  <c:v>0.93617021276595702</c:v>
                </c:pt>
                <c:pt idx="8447">
                  <c:v>0.95744680851063801</c:v>
                </c:pt>
                <c:pt idx="8448">
                  <c:v>0.97872340425531901</c:v>
                </c:pt>
                <c:pt idx="8449">
                  <c:v>0</c:v>
                </c:pt>
                <c:pt idx="8450">
                  <c:v>2.7027027027027001E-2</c:v>
                </c:pt>
                <c:pt idx="8451">
                  <c:v>5.4054054054054002E-2</c:v>
                </c:pt>
                <c:pt idx="8452">
                  <c:v>8.1081081081081002E-2</c:v>
                </c:pt>
                <c:pt idx="8453">
                  <c:v>0.108108108108108</c:v>
                </c:pt>
                <c:pt idx="8454">
                  <c:v>0.135135135135135</c:v>
                </c:pt>
                <c:pt idx="8455">
                  <c:v>0.162162162162162</c:v>
                </c:pt>
                <c:pt idx="8456">
                  <c:v>0.18918918918918901</c:v>
                </c:pt>
                <c:pt idx="8457">
                  <c:v>0.21621621621621601</c:v>
                </c:pt>
                <c:pt idx="8458">
                  <c:v>0.24324324324324301</c:v>
                </c:pt>
                <c:pt idx="8459">
                  <c:v>0.27027027027027001</c:v>
                </c:pt>
                <c:pt idx="8460">
                  <c:v>0.29729729729729698</c:v>
                </c:pt>
                <c:pt idx="8461">
                  <c:v>0.32432432432432401</c:v>
                </c:pt>
                <c:pt idx="8462">
                  <c:v>0.35135135135135098</c:v>
                </c:pt>
                <c:pt idx="8463">
                  <c:v>0.37837837837837801</c:v>
                </c:pt>
                <c:pt idx="8464">
                  <c:v>0.40540540540540498</c:v>
                </c:pt>
                <c:pt idx="8465">
                  <c:v>0.43243243243243201</c:v>
                </c:pt>
                <c:pt idx="8466">
                  <c:v>0.45945945945945899</c:v>
                </c:pt>
                <c:pt idx="8467">
                  <c:v>0.48648648648648601</c:v>
                </c:pt>
                <c:pt idx="8468">
                  <c:v>0.51351351351351304</c:v>
                </c:pt>
                <c:pt idx="8469">
                  <c:v>0.54054054054054002</c:v>
                </c:pt>
                <c:pt idx="8470">
                  <c:v>0.56756756756756699</c:v>
                </c:pt>
                <c:pt idx="8471">
                  <c:v>0.59459459459459396</c:v>
                </c:pt>
                <c:pt idx="8472">
                  <c:v>0.62162162162162105</c:v>
                </c:pt>
                <c:pt idx="8473">
                  <c:v>0.64864864864864802</c:v>
                </c:pt>
                <c:pt idx="8474">
                  <c:v>0.67567567567567499</c:v>
                </c:pt>
                <c:pt idx="8475">
                  <c:v>0.70270270270270196</c:v>
                </c:pt>
                <c:pt idx="8476">
                  <c:v>0.72972972972972905</c:v>
                </c:pt>
                <c:pt idx="8477">
                  <c:v>0.75675675675675602</c:v>
                </c:pt>
                <c:pt idx="8478">
                  <c:v>0.78378378378378299</c:v>
                </c:pt>
                <c:pt idx="8479">
                  <c:v>0.81081081081080997</c:v>
                </c:pt>
                <c:pt idx="8480">
                  <c:v>0.83783783783783705</c:v>
                </c:pt>
                <c:pt idx="8481">
                  <c:v>0.86486486486486402</c:v>
                </c:pt>
                <c:pt idx="8482">
                  <c:v>0.891891891891891</c:v>
                </c:pt>
                <c:pt idx="8483">
                  <c:v>0.91891891891891897</c:v>
                </c:pt>
                <c:pt idx="8484">
                  <c:v>0.94594594594594505</c:v>
                </c:pt>
                <c:pt idx="8485">
                  <c:v>0.97297297297297303</c:v>
                </c:pt>
                <c:pt idx="8486">
                  <c:v>0</c:v>
                </c:pt>
                <c:pt idx="8487">
                  <c:v>7.8125E-3</c:v>
                </c:pt>
                <c:pt idx="8488">
                  <c:v>1.5625E-2</c:v>
                </c:pt>
                <c:pt idx="8489">
                  <c:v>2.34375E-2</c:v>
                </c:pt>
                <c:pt idx="8490">
                  <c:v>3.125E-2</c:v>
                </c:pt>
                <c:pt idx="8491">
                  <c:v>3.90625E-2</c:v>
                </c:pt>
                <c:pt idx="8492">
                  <c:v>4.6875E-2</c:v>
                </c:pt>
                <c:pt idx="8493">
                  <c:v>5.46875E-2</c:v>
                </c:pt>
                <c:pt idx="8494">
                  <c:v>6.25E-2</c:v>
                </c:pt>
                <c:pt idx="8495">
                  <c:v>7.03125E-2</c:v>
                </c:pt>
                <c:pt idx="8496">
                  <c:v>7.8125E-2</c:v>
                </c:pt>
                <c:pt idx="8497">
                  <c:v>8.59375E-2</c:v>
                </c:pt>
                <c:pt idx="8498">
                  <c:v>9.375E-2</c:v>
                </c:pt>
                <c:pt idx="8499">
                  <c:v>0.1015625</c:v>
                </c:pt>
                <c:pt idx="8500">
                  <c:v>0.109375</c:v>
                </c:pt>
                <c:pt idx="8501">
                  <c:v>0.1171875</c:v>
                </c:pt>
                <c:pt idx="8502">
                  <c:v>0.125</c:v>
                </c:pt>
                <c:pt idx="8503">
                  <c:v>0.1328125</c:v>
                </c:pt>
                <c:pt idx="8504">
                  <c:v>0.140625</c:v>
                </c:pt>
                <c:pt idx="8505">
                  <c:v>0.1484375</c:v>
                </c:pt>
                <c:pt idx="8506">
                  <c:v>0.15625</c:v>
                </c:pt>
                <c:pt idx="8507">
                  <c:v>0.1640625</c:v>
                </c:pt>
                <c:pt idx="8508">
                  <c:v>0.171875</c:v>
                </c:pt>
                <c:pt idx="8509">
                  <c:v>0.1796875</c:v>
                </c:pt>
                <c:pt idx="8510">
                  <c:v>0.1875</c:v>
                </c:pt>
                <c:pt idx="8511">
                  <c:v>0.1953125</c:v>
                </c:pt>
                <c:pt idx="8512">
                  <c:v>0.203125</c:v>
                </c:pt>
                <c:pt idx="8513">
                  <c:v>0.2109375</c:v>
                </c:pt>
                <c:pt idx="8514">
                  <c:v>0.21875</c:v>
                </c:pt>
                <c:pt idx="8515">
                  <c:v>0.2265625</c:v>
                </c:pt>
                <c:pt idx="8516">
                  <c:v>0.234375</c:v>
                </c:pt>
                <c:pt idx="8517">
                  <c:v>0.2421875</c:v>
                </c:pt>
                <c:pt idx="8518">
                  <c:v>0.25</c:v>
                </c:pt>
                <c:pt idx="8519">
                  <c:v>0.2578125</c:v>
                </c:pt>
                <c:pt idx="8520">
                  <c:v>0.265625</c:v>
                </c:pt>
                <c:pt idx="8521">
                  <c:v>0.2734375</c:v>
                </c:pt>
                <c:pt idx="8522">
                  <c:v>0.28125</c:v>
                </c:pt>
                <c:pt idx="8523">
                  <c:v>0.2890625</c:v>
                </c:pt>
                <c:pt idx="8524">
                  <c:v>0.296875</c:v>
                </c:pt>
                <c:pt idx="8525">
                  <c:v>0.3046875</c:v>
                </c:pt>
                <c:pt idx="8526">
                  <c:v>0.3125</c:v>
                </c:pt>
                <c:pt idx="8527">
                  <c:v>0.3203125</c:v>
                </c:pt>
                <c:pt idx="8528">
                  <c:v>0.328125</c:v>
                </c:pt>
                <c:pt idx="8529">
                  <c:v>0.3359375</c:v>
                </c:pt>
                <c:pt idx="8530">
                  <c:v>0.34375</c:v>
                </c:pt>
                <c:pt idx="8531">
                  <c:v>0.3515625</c:v>
                </c:pt>
                <c:pt idx="8532">
                  <c:v>0.359375</c:v>
                </c:pt>
                <c:pt idx="8533">
                  <c:v>0.3671875</c:v>
                </c:pt>
                <c:pt idx="8534">
                  <c:v>0.375</c:v>
                </c:pt>
                <c:pt idx="8535">
                  <c:v>0.3828125</c:v>
                </c:pt>
                <c:pt idx="8536">
                  <c:v>0.390625</c:v>
                </c:pt>
                <c:pt idx="8537">
                  <c:v>0.3984375</c:v>
                </c:pt>
                <c:pt idx="8538">
                  <c:v>0.40625</c:v>
                </c:pt>
                <c:pt idx="8539">
                  <c:v>0.4140625</c:v>
                </c:pt>
                <c:pt idx="8540">
                  <c:v>0.421875</c:v>
                </c:pt>
                <c:pt idx="8541">
                  <c:v>0.4296875</c:v>
                </c:pt>
                <c:pt idx="8542">
                  <c:v>0.4375</c:v>
                </c:pt>
                <c:pt idx="8543">
                  <c:v>0.4453125</c:v>
                </c:pt>
                <c:pt idx="8544">
                  <c:v>0.453125</c:v>
                </c:pt>
                <c:pt idx="8545">
                  <c:v>0.4609375</c:v>
                </c:pt>
                <c:pt idx="8546">
                  <c:v>0.46875</c:v>
                </c:pt>
                <c:pt idx="8547">
                  <c:v>0.4765625</c:v>
                </c:pt>
                <c:pt idx="8548">
                  <c:v>0.484375</c:v>
                </c:pt>
                <c:pt idx="8549">
                  <c:v>0.4921875</c:v>
                </c:pt>
                <c:pt idx="8550">
                  <c:v>0.5</c:v>
                </c:pt>
                <c:pt idx="8551">
                  <c:v>0.5078125</c:v>
                </c:pt>
                <c:pt idx="8552">
                  <c:v>0.515625</c:v>
                </c:pt>
                <c:pt idx="8553">
                  <c:v>0.5234375</c:v>
                </c:pt>
                <c:pt idx="8554">
                  <c:v>0.53125</c:v>
                </c:pt>
                <c:pt idx="8555">
                  <c:v>0.5390625</c:v>
                </c:pt>
                <c:pt idx="8556">
                  <c:v>0.546875</c:v>
                </c:pt>
                <c:pt idx="8557">
                  <c:v>0.5546875</c:v>
                </c:pt>
                <c:pt idx="8558">
                  <c:v>0.5625</c:v>
                </c:pt>
                <c:pt idx="8559">
                  <c:v>0.5703125</c:v>
                </c:pt>
                <c:pt idx="8560">
                  <c:v>0.578125</c:v>
                </c:pt>
                <c:pt idx="8561">
                  <c:v>0.5859375</c:v>
                </c:pt>
                <c:pt idx="8562">
                  <c:v>0.59375</c:v>
                </c:pt>
                <c:pt idx="8563">
                  <c:v>0.6015625</c:v>
                </c:pt>
                <c:pt idx="8564">
                  <c:v>0.609375</c:v>
                </c:pt>
                <c:pt idx="8565">
                  <c:v>0.6171875</c:v>
                </c:pt>
                <c:pt idx="8566">
                  <c:v>0.625</c:v>
                </c:pt>
                <c:pt idx="8567">
                  <c:v>0.6328125</c:v>
                </c:pt>
                <c:pt idx="8568">
                  <c:v>0.640625</c:v>
                </c:pt>
                <c:pt idx="8569">
                  <c:v>0.6484375</c:v>
                </c:pt>
                <c:pt idx="8570">
                  <c:v>0.65625</c:v>
                </c:pt>
                <c:pt idx="8571">
                  <c:v>0.6640625</c:v>
                </c:pt>
                <c:pt idx="8572">
                  <c:v>0.671875</c:v>
                </c:pt>
                <c:pt idx="8573">
                  <c:v>0.6796875</c:v>
                </c:pt>
                <c:pt idx="8574">
                  <c:v>0.6875</c:v>
                </c:pt>
                <c:pt idx="8575">
                  <c:v>0.6953125</c:v>
                </c:pt>
                <c:pt idx="8576">
                  <c:v>0.703125</c:v>
                </c:pt>
                <c:pt idx="8577">
                  <c:v>0.7109375</c:v>
                </c:pt>
                <c:pt idx="8578">
                  <c:v>0.71875</c:v>
                </c:pt>
                <c:pt idx="8579">
                  <c:v>0.7265625</c:v>
                </c:pt>
                <c:pt idx="8580">
                  <c:v>0.734375</c:v>
                </c:pt>
                <c:pt idx="8581">
                  <c:v>0.7421875</c:v>
                </c:pt>
                <c:pt idx="8582">
                  <c:v>0.75</c:v>
                </c:pt>
                <c:pt idx="8583">
                  <c:v>0.7578125</c:v>
                </c:pt>
                <c:pt idx="8584">
                  <c:v>0.765625</c:v>
                </c:pt>
                <c:pt idx="8585">
                  <c:v>0.7734375</c:v>
                </c:pt>
                <c:pt idx="8586">
                  <c:v>0.78125</c:v>
                </c:pt>
                <c:pt idx="8587">
                  <c:v>0.7890625</c:v>
                </c:pt>
                <c:pt idx="8588">
                  <c:v>0.796875</c:v>
                </c:pt>
                <c:pt idx="8589">
                  <c:v>0.8046875</c:v>
                </c:pt>
                <c:pt idx="8590">
                  <c:v>0.8125</c:v>
                </c:pt>
                <c:pt idx="8591">
                  <c:v>0.8203125</c:v>
                </c:pt>
                <c:pt idx="8592">
                  <c:v>0.828125</c:v>
                </c:pt>
                <c:pt idx="8593">
                  <c:v>0.8359375</c:v>
                </c:pt>
                <c:pt idx="8594">
                  <c:v>0.84375</c:v>
                </c:pt>
                <c:pt idx="8595">
                  <c:v>0.8515625</c:v>
                </c:pt>
                <c:pt idx="8596">
                  <c:v>0.859375</c:v>
                </c:pt>
                <c:pt idx="8597">
                  <c:v>0.8671875</c:v>
                </c:pt>
                <c:pt idx="8598">
                  <c:v>0.875</c:v>
                </c:pt>
                <c:pt idx="8599">
                  <c:v>0.8828125</c:v>
                </c:pt>
                <c:pt idx="8600">
                  <c:v>0.890625</c:v>
                </c:pt>
                <c:pt idx="8601">
                  <c:v>0.8984375</c:v>
                </c:pt>
                <c:pt idx="8602">
                  <c:v>0.90625</c:v>
                </c:pt>
                <c:pt idx="8603">
                  <c:v>0.9140625</c:v>
                </c:pt>
                <c:pt idx="8604">
                  <c:v>0.921875</c:v>
                </c:pt>
                <c:pt idx="8605">
                  <c:v>0.9296875</c:v>
                </c:pt>
                <c:pt idx="8606">
                  <c:v>0.9375</c:v>
                </c:pt>
                <c:pt idx="8607">
                  <c:v>0.9453125</c:v>
                </c:pt>
                <c:pt idx="8608">
                  <c:v>0.953125</c:v>
                </c:pt>
                <c:pt idx="8609">
                  <c:v>0.9609375</c:v>
                </c:pt>
                <c:pt idx="8610">
                  <c:v>0.96875</c:v>
                </c:pt>
                <c:pt idx="8611">
                  <c:v>0.9765625</c:v>
                </c:pt>
                <c:pt idx="8612">
                  <c:v>0.984375</c:v>
                </c:pt>
                <c:pt idx="8613">
                  <c:v>0.9921875</c:v>
                </c:pt>
                <c:pt idx="8614">
                  <c:v>0</c:v>
                </c:pt>
                <c:pt idx="8615">
                  <c:v>1.51515151515151E-2</c:v>
                </c:pt>
                <c:pt idx="8616">
                  <c:v>3.03030303030303E-2</c:v>
                </c:pt>
                <c:pt idx="8617">
                  <c:v>4.54545454545454E-2</c:v>
                </c:pt>
                <c:pt idx="8618">
                  <c:v>6.0606060606060601E-2</c:v>
                </c:pt>
                <c:pt idx="8619">
                  <c:v>7.5757575757575704E-2</c:v>
                </c:pt>
                <c:pt idx="8620">
                  <c:v>9.0909090909090898E-2</c:v>
                </c:pt>
                <c:pt idx="8621">
                  <c:v>0.10606060606060599</c:v>
                </c:pt>
                <c:pt idx="8622">
                  <c:v>0.12121212121212099</c:v>
                </c:pt>
                <c:pt idx="8623">
                  <c:v>0.13636363636363599</c:v>
                </c:pt>
                <c:pt idx="8624">
                  <c:v>0.15151515151515099</c:v>
                </c:pt>
                <c:pt idx="8625">
                  <c:v>0.16666666666666599</c:v>
                </c:pt>
                <c:pt idx="8626">
                  <c:v>0.18181818181818099</c:v>
                </c:pt>
                <c:pt idx="8627">
                  <c:v>0.19696969696969599</c:v>
                </c:pt>
                <c:pt idx="8628">
                  <c:v>0.21212121212121199</c:v>
                </c:pt>
                <c:pt idx="8629">
                  <c:v>0.22727272727272699</c:v>
                </c:pt>
                <c:pt idx="8630">
                  <c:v>0.24242424242424199</c:v>
                </c:pt>
                <c:pt idx="8631">
                  <c:v>0.25757575757575701</c:v>
                </c:pt>
                <c:pt idx="8632">
                  <c:v>0.27272727272727199</c:v>
                </c:pt>
                <c:pt idx="8633">
                  <c:v>0.28787878787878701</c:v>
                </c:pt>
                <c:pt idx="8634">
                  <c:v>0.30303030303030298</c:v>
                </c:pt>
                <c:pt idx="8635">
                  <c:v>0.31818181818181801</c:v>
                </c:pt>
                <c:pt idx="8636">
                  <c:v>0.33333333333333298</c:v>
                </c:pt>
                <c:pt idx="8637">
                  <c:v>0.34848484848484801</c:v>
                </c:pt>
                <c:pt idx="8638">
                  <c:v>0.36363636363636298</c:v>
                </c:pt>
                <c:pt idx="8639">
                  <c:v>0.37878787878787801</c:v>
                </c:pt>
                <c:pt idx="8640">
                  <c:v>0.39393939393939298</c:v>
                </c:pt>
                <c:pt idx="8641">
                  <c:v>0.40909090909090901</c:v>
                </c:pt>
                <c:pt idx="8642">
                  <c:v>0.42424242424242398</c:v>
                </c:pt>
                <c:pt idx="8643">
                  <c:v>0.439393939393939</c:v>
                </c:pt>
                <c:pt idx="8644">
                  <c:v>0.45454545454545398</c:v>
                </c:pt>
                <c:pt idx="8645">
                  <c:v>0.469696969696969</c:v>
                </c:pt>
                <c:pt idx="8646">
                  <c:v>0.48484848484848397</c:v>
                </c:pt>
                <c:pt idx="8647">
                  <c:v>0.5</c:v>
                </c:pt>
                <c:pt idx="8648">
                  <c:v>0.51515151515151503</c:v>
                </c:pt>
                <c:pt idx="8649">
                  <c:v>0.53030303030303005</c:v>
                </c:pt>
                <c:pt idx="8650">
                  <c:v>0.54545454545454497</c:v>
                </c:pt>
                <c:pt idx="8651">
                  <c:v>0.56060606060606</c:v>
                </c:pt>
                <c:pt idx="8652">
                  <c:v>0.57575757575757502</c:v>
                </c:pt>
                <c:pt idx="8653">
                  <c:v>0.59090909090909005</c:v>
                </c:pt>
                <c:pt idx="8654">
                  <c:v>0.60606060606060597</c:v>
                </c:pt>
                <c:pt idx="8655">
                  <c:v>0.62121212121212099</c:v>
                </c:pt>
                <c:pt idx="8656">
                  <c:v>0.63636363636363602</c:v>
                </c:pt>
                <c:pt idx="8657">
                  <c:v>0.65151515151515105</c:v>
                </c:pt>
                <c:pt idx="8658">
                  <c:v>0.66666666666666596</c:v>
                </c:pt>
                <c:pt idx="8659">
                  <c:v>0.68181818181818099</c:v>
                </c:pt>
                <c:pt idx="8660">
                  <c:v>0.69696969696969702</c:v>
                </c:pt>
                <c:pt idx="8661">
                  <c:v>0.71212121212121204</c:v>
                </c:pt>
                <c:pt idx="8662">
                  <c:v>0.72727272727272696</c:v>
                </c:pt>
                <c:pt idx="8663">
                  <c:v>0.74242424242424199</c:v>
                </c:pt>
                <c:pt idx="8664">
                  <c:v>0.75757575757575701</c:v>
                </c:pt>
                <c:pt idx="8665">
                  <c:v>0.77272727272727204</c:v>
                </c:pt>
                <c:pt idx="8666">
                  <c:v>0.78787878787878696</c:v>
                </c:pt>
                <c:pt idx="8667">
                  <c:v>0.80303030303030298</c:v>
                </c:pt>
                <c:pt idx="8668">
                  <c:v>0.81818181818181801</c:v>
                </c:pt>
                <c:pt idx="8669">
                  <c:v>0.83333333333333304</c:v>
                </c:pt>
                <c:pt idx="8670">
                  <c:v>0.84848484848484795</c:v>
                </c:pt>
                <c:pt idx="8671">
                  <c:v>0.86363636363636298</c:v>
                </c:pt>
                <c:pt idx="8672">
                  <c:v>0.87878787878787801</c:v>
                </c:pt>
                <c:pt idx="8673">
                  <c:v>0.89393939393939303</c:v>
                </c:pt>
                <c:pt idx="8674">
                  <c:v>0.90909090909090895</c:v>
                </c:pt>
                <c:pt idx="8675">
                  <c:v>0.92424242424242398</c:v>
                </c:pt>
                <c:pt idx="8676">
                  <c:v>0.939393939393939</c:v>
                </c:pt>
                <c:pt idx="8677">
                  <c:v>0.95454545454545403</c:v>
                </c:pt>
                <c:pt idx="8678">
                  <c:v>0.96969696969696895</c:v>
                </c:pt>
                <c:pt idx="8679">
                  <c:v>0.98484848484848397</c:v>
                </c:pt>
                <c:pt idx="8680">
                  <c:v>0</c:v>
                </c:pt>
                <c:pt idx="8681">
                  <c:v>6.13496932515337E-3</c:v>
                </c:pt>
                <c:pt idx="8682">
                  <c:v>1.22699386503067E-2</c:v>
                </c:pt>
                <c:pt idx="8683">
                  <c:v>1.84049079754601E-2</c:v>
                </c:pt>
                <c:pt idx="8684">
                  <c:v>2.45398773006134E-2</c:v>
                </c:pt>
                <c:pt idx="8685">
                  <c:v>3.0674846625766802E-2</c:v>
                </c:pt>
                <c:pt idx="8686">
                  <c:v>3.6809815950920199E-2</c:v>
                </c:pt>
                <c:pt idx="8687">
                  <c:v>4.2944785276073601E-2</c:v>
                </c:pt>
                <c:pt idx="8688">
                  <c:v>4.9079754601226898E-2</c:v>
                </c:pt>
                <c:pt idx="8689">
                  <c:v>5.5214723926380299E-2</c:v>
                </c:pt>
                <c:pt idx="8690">
                  <c:v>6.13496932515337E-2</c:v>
                </c:pt>
                <c:pt idx="8691">
                  <c:v>6.7484662576687102E-2</c:v>
                </c:pt>
                <c:pt idx="8692">
                  <c:v>7.3619631901840496E-2</c:v>
                </c:pt>
                <c:pt idx="8693">
                  <c:v>7.9754601226993793E-2</c:v>
                </c:pt>
                <c:pt idx="8694">
                  <c:v>8.5889570552147201E-2</c:v>
                </c:pt>
                <c:pt idx="8695">
                  <c:v>9.2024539877300596E-2</c:v>
                </c:pt>
                <c:pt idx="8696">
                  <c:v>9.8159509202453907E-2</c:v>
                </c:pt>
                <c:pt idx="8697">
                  <c:v>0.104294478527607</c:v>
                </c:pt>
                <c:pt idx="8698">
                  <c:v>0.11042944785276</c:v>
                </c:pt>
                <c:pt idx="8699">
                  <c:v>0.11656441717791401</c:v>
                </c:pt>
                <c:pt idx="8700">
                  <c:v>0.122699386503067</c:v>
                </c:pt>
                <c:pt idx="8701">
                  <c:v>0.12883435582822</c:v>
                </c:pt>
                <c:pt idx="8702">
                  <c:v>0.13496932515337401</c:v>
                </c:pt>
                <c:pt idx="8703">
                  <c:v>0.14110429447852699</c:v>
                </c:pt>
                <c:pt idx="8704">
                  <c:v>0.14723926380368099</c:v>
                </c:pt>
                <c:pt idx="8705">
                  <c:v>0.153374233128834</c:v>
                </c:pt>
                <c:pt idx="8706">
                  <c:v>0.159509202453987</c:v>
                </c:pt>
                <c:pt idx="8707">
                  <c:v>0.16564417177914101</c:v>
                </c:pt>
                <c:pt idx="8708">
                  <c:v>0.17177914110429399</c:v>
                </c:pt>
                <c:pt idx="8709">
                  <c:v>0.17791411042944699</c:v>
                </c:pt>
                <c:pt idx="8710">
                  <c:v>0.184049079754601</c:v>
                </c:pt>
                <c:pt idx="8711">
                  <c:v>0.190184049079754</c:v>
                </c:pt>
                <c:pt idx="8712">
                  <c:v>0.19631901840490701</c:v>
                </c:pt>
                <c:pt idx="8713">
                  <c:v>0.20245398773006101</c:v>
                </c:pt>
                <c:pt idx="8714">
                  <c:v>0.20858895705521399</c:v>
                </c:pt>
                <c:pt idx="8715">
                  <c:v>0.214723926380368</c:v>
                </c:pt>
                <c:pt idx="8716">
                  <c:v>0.220858895705521</c:v>
                </c:pt>
                <c:pt idx="8717">
                  <c:v>0.22699386503067401</c:v>
                </c:pt>
                <c:pt idx="8718">
                  <c:v>0.23312883435582801</c:v>
                </c:pt>
                <c:pt idx="8719">
                  <c:v>0.23926380368098099</c:v>
                </c:pt>
                <c:pt idx="8720">
                  <c:v>0.245398773006134</c:v>
                </c:pt>
                <c:pt idx="8721">
                  <c:v>0.251533742331288</c:v>
                </c:pt>
                <c:pt idx="8722">
                  <c:v>0.25766871165644101</c:v>
                </c:pt>
                <c:pt idx="8723">
                  <c:v>0.26380368098159501</c:v>
                </c:pt>
                <c:pt idx="8724">
                  <c:v>0.26993865030674802</c:v>
                </c:pt>
                <c:pt idx="8725">
                  <c:v>0.27607361963190102</c:v>
                </c:pt>
                <c:pt idx="8726">
                  <c:v>0.28220858895705497</c:v>
                </c:pt>
                <c:pt idx="8727">
                  <c:v>0.28834355828220798</c:v>
                </c:pt>
                <c:pt idx="8728">
                  <c:v>0.29447852760736198</c:v>
                </c:pt>
                <c:pt idx="8729">
                  <c:v>0.30061349693251499</c:v>
                </c:pt>
                <c:pt idx="8730">
                  <c:v>0.306748466257668</c:v>
                </c:pt>
                <c:pt idx="8731">
                  <c:v>0.312883435582822</c:v>
                </c:pt>
                <c:pt idx="8732">
                  <c:v>0.31901840490797501</c:v>
                </c:pt>
                <c:pt idx="8733">
                  <c:v>0.32515337423312801</c:v>
                </c:pt>
                <c:pt idx="8734">
                  <c:v>0.33128834355828202</c:v>
                </c:pt>
                <c:pt idx="8735">
                  <c:v>0.33742331288343502</c:v>
                </c:pt>
                <c:pt idx="8736">
                  <c:v>0.34355828220858797</c:v>
                </c:pt>
                <c:pt idx="8737">
                  <c:v>0.34969325153374198</c:v>
                </c:pt>
                <c:pt idx="8738">
                  <c:v>0.35582822085889498</c:v>
                </c:pt>
                <c:pt idx="8739">
                  <c:v>0.36196319018404899</c:v>
                </c:pt>
                <c:pt idx="8740">
                  <c:v>0.36809815950920199</c:v>
                </c:pt>
                <c:pt idx="8741">
                  <c:v>0.374233128834355</c:v>
                </c:pt>
                <c:pt idx="8742">
                  <c:v>0.380368098159509</c:v>
                </c:pt>
                <c:pt idx="8743">
                  <c:v>0.38650306748466201</c:v>
                </c:pt>
                <c:pt idx="8744">
                  <c:v>0.39263803680981502</c:v>
                </c:pt>
                <c:pt idx="8745">
                  <c:v>0.39877300613496902</c:v>
                </c:pt>
                <c:pt idx="8746">
                  <c:v>0.40490797546012203</c:v>
                </c:pt>
                <c:pt idx="8747">
                  <c:v>0.41104294478527598</c:v>
                </c:pt>
                <c:pt idx="8748">
                  <c:v>0.41717791411042898</c:v>
                </c:pt>
                <c:pt idx="8749">
                  <c:v>0.42331288343558199</c:v>
                </c:pt>
                <c:pt idx="8750">
                  <c:v>0.42944785276073599</c:v>
                </c:pt>
                <c:pt idx="8751">
                  <c:v>0.435582822085889</c:v>
                </c:pt>
                <c:pt idx="8752">
                  <c:v>0.441717791411042</c:v>
                </c:pt>
                <c:pt idx="8753">
                  <c:v>0.44785276073619601</c:v>
                </c:pt>
                <c:pt idx="8754">
                  <c:v>0.45398773006134902</c:v>
                </c:pt>
                <c:pt idx="8755">
                  <c:v>0.46012269938650302</c:v>
                </c:pt>
                <c:pt idx="8756">
                  <c:v>0.46625766871165603</c:v>
                </c:pt>
                <c:pt idx="8757">
                  <c:v>0.47239263803680898</c:v>
                </c:pt>
                <c:pt idx="8758">
                  <c:v>0.47852760736196298</c:v>
                </c:pt>
                <c:pt idx="8759">
                  <c:v>0.48466257668711599</c:v>
                </c:pt>
                <c:pt idx="8760">
                  <c:v>0.49079754601226899</c:v>
                </c:pt>
                <c:pt idx="8761">
                  <c:v>0.496932515337423</c:v>
                </c:pt>
                <c:pt idx="8762">
                  <c:v>0.503067484662576</c:v>
                </c:pt>
                <c:pt idx="8763">
                  <c:v>0.50920245398773001</c:v>
                </c:pt>
                <c:pt idx="8764">
                  <c:v>0.51533742331288301</c:v>
                </c:pt>
                <c:pt idx="8765">
                  <c:v>0.52147239263803602</c:v>
                </c:pt>
                <c:pt idx="8766">
                  <c:v>0.52760736196319002</c:v>
                </c:pt>
                <c:pt idx="8767">
                  <c:v>0.53374233128834303</c:v>
                </c:pt>
                <c:pt idx="8768">
                  <c:v>0.53987730061349604</c:v>
                </c:pt>
                <c:pt idx="8769">
                  <c:v>0.54601226993865004</c:v>
                </c:pt>
                <c:pt idx="8770">
                  <c:v>0.55214723926380305</c:v>
                </c:pt>
                <c:pt idx="8771">
                  <c:v>0.55828220858895705</c:v>
                </c:pt>
                <c:pt idx="8772">
                  <c:v>0.56441717791410995</c:v>
                </c:pt>
                <c:pt idx="8773">
                  <c:v>0.57055214723926295</c:v>
                </c:pt>
                <c:pt idx="8774">
                  <c:v>0.57668711656441696</c:v>
                </c:pt>
                <c:pt idx="8775">
                  <c:v>0.58282208588956996</c:v>
                </c:pt>
                <c:pt idx="8776">
                  <c:v>0.58895705521472397</c:v>
                </c:pt>
                <c:pt idx="8777">
                  <c:v>0.59509202453987697</c:v>
                </c:pt>
                <c:pt idx="8778">
                  <c:v>0.60122699386502998</c:v>
                </c:pt>
                <c:pt idx="8779">
                  <c:v>0.60736196319018398</c:v>
                </c:pt>
                <c:pt idx="8780">
                  <c:v>0.61349693251533699</c:v>
                </c:pt>
                <c:pt idx="8781">
                  <c:v>0.61963190184049</c:v>
                </c:pt>
                <c:pt idx="8782">
                  <c:v>0.625766871165644</c:v>
                </c:pt>
                <c:pt idx="8783">
                  <c:v>0.63190184049079701</c:v>
                </c:pt>
                <c:pt idx="8784">
                  <c:v>0.63803680981595001</c:v>
                </c:pt>
                <c:pt idx="8785">
                  <c:v>0.64417177914110402</c:v>
                </c:pt>
                <c:pt idx="8786">
                  <c:v>0.65030674846625702</c:v>
                </c:pt>
                <c:pt idx="8787">
                  <c:v>0.65644171779141103</c:v>
                </c:pt>
                <c:pt idx="8788">
                  <c:v>0.66257668711656403</c:v>
                </c:pt>
                <c:pt idx="8789">
                  <c:v>0.66871165644171704</c:v>
                </c:pt>
                <c:pt idx="8790">
                  <c:v>0.67484662576687104</c:v>
                </c:pt>
                <c:pt idx="8791">
                  <c:v>0.68098159509202405</c:v>
                </c:pt>
                <c:pt idx="8792">
                  <c:v>0.68711656441717694</c:v>
                </c:pt>
                <c:pt idx="8793">
                  <c:v>0.69325153374233095</c:v>
                </c:pt>
                <c:pt idx="8794">
                  <c:v>0.69938650306748396</c:v>
                </c:pt>
                <c:pt idx="8795">
                  <c:v>0.70552147239263796</c:v>
                </c:pt>
                <c:pt idx="8796">
                  <c:v>0.71165644171779097</c:v>
                </c:pt>
                <c:pt idx="8797">
                  <c:v>0.71779141104294397</c:v>
                </c:pt>
                <c:pt idx="8798">
                  <c:v>0.72392638036809798</c:v>
                </c:pt>
                <c:pt idx="8799">
                  <c:v>0.73006134969325098</c:v>
                </c:pt>
                <c:pt idx="8800">
                  <c:v>0.73619631901840399</c:v>
                </c:pt>
                <c:pt idx="8801">
                  <c:v>0.74233128834355799</c:v>
                </c:pt>
                <c:pt idx="8802">
                  <c:v>0.748466257668711</c:v>
                </c:pt>
                <c:pt idx="8803">
                  <c:v>0.754601226993865</c:v>
                </c:pt>
                <c:pt idx="8804">
                  <c:v>0.76073619631901801</c:v>
                </c:pt>
                <c:pt idx="8805">
                  <c:v>0.76687116564417102</c:v>
                </c:pt>
                <c:pt idx="8806">
                  <c:v>0.77300613496932502</c:v>
                </c:pt>
                <c:pt idx="8807">
                  <c:v>0.77914110429447803</c:v>
                </c:pt>
                <c:pt idx="8808">
                  <c:v>0.78527607361963103</c:v>
                </c:pt>
                <c:pt idx="8809">
                  <c:v>0.79141104294478504</c:v>
                </c:pt>
                <c:pt idx="8810">
                  <c:v>0.79754601226993804</c:v>
                </c:pt>
                <c:pt idx="8811">
                  <c:v>0.80368098159509205</c:v>
                </c:pt>
                <c:pt idx="8812">
                  <c:v>0.80981595092024505</c:v>
                </c:pt>
                <c:pt idx="8813">
                  <c:v>0.81595092024539795</c:v>
                </c:pt>
                <c:pt idx="8814">
                  <c:v>0.82208588957055195</c:v>
                </c:pt>
                <c:pt idx="8815">
                  <c:v>0.82822085889570496</c:v>
                </c:pt>
                <c:pt idx="8816">
                  <c:v>0.83435582822085796</c:v>
                </c:pt>
                <c:pt idx="8817">
                  <c:v>0.84049079754601197</c:v>
                </c:pt>
                <c:pt idx="8818">
                  <c:v>0.84662576687116498</c:v>
                </c:pt>
                <c:pt idx="8819">
                  <c:v>0.85276073619631898</c:v>
                </c:pt>
                <c:pt idx="8820">
                  <c:v>0.85889570552147199</c:v>
                </c:pt>
                <c:pt idx="8821">
                  <c:v>0.86503067484662499</c:v>
                </c:pt>
                <c:pt idx="8822">
                  <c:v>0.871165644171779</c:v>
                </c:pt>
                <c:pt idx="8823">
                  <c:v>0.877300613496932</c:v>
                </c:pt>
                <c:pt idx="8824">
                  <c:v>0.88343558282208501</c:v>
                </c:pt>
                <c:pt idx="8825">
                  <c:v>0.88957055214723901</c:v>
                </c:pt>
                <c:pt idx="8826">
                  <c:v>0.89570552147239202</c:v>
                </c:pt>
                <c:pt idx="8827">
                  <c:v>0.90184049079754602</c:v>
                </c:pt>
                <c:pt idx="8828">
                  <c:v>0.90797546012269903</c:v>
                </c:pt>
                <c:pt idx="8829">
                  <c:v>0.91411042944785204</c:v>
                </c:pt>
                <c:pt idx="8830">
                  <c:v>0.92024539877300604</c:v>
                </c:pt>
                <c:pt idx="8831">
                  <c:v>0.92638036809815905</c:v>
                </c:pt>
                <c:pt idx="8832">
                  <c:v>0.93251533742331205</c:v>
                </c:pt>
                <c:pt idx="8833">
                  <c:v>0.93865030674846595</c:v>
                </c:pt>
                <c:pt idx="8834">
                  <c:v>0.94478527607361895</c:v>
                </c:pt>
                <c:pt idx="8835">
                  <c:v>0.95092024539877296</c:v>
                </c:pt>
                <c:pt idx="8836">
                  <c:v>0.95705521472392596</c:v>
                </c:pt>
                <c:pt idx="8837">
                  <c:v>0.96319018404907897</c:v>
                </c:pt>
                <c:pt idx="8838">
                  <c:v>0.96932515337423297</c:v>
                </c:pt>
                <c:pt idx="8839">
                  <c:v>0.97546012269938598</c:v>
                </c:pt>
                <c:pt idx="8840">
                  <c:v>0.98159509202453898</c:v>
                </c:pt>
                <c:pt idx="8841">
                  <c:v>0.98773006134969299</c:v>
                </c:pt>
                <c:pt idx="8842">
                  <c:v>0.993865030674846</c:v>
                </c:pt>
                <c:pt idx="8843">
                  <c:v>0</c:v>
                </c:pt>
                <c:pt idx="8844">
                  <c:v>2.1276595744680799E-2</c:v>
                </c:pt>
                <c:pt idx="8845">
                  <c:v>4.2553191489361701E-2</c:v>
                </c:pt>
                <c:pt idx="8846">
                  <c:v>6.3829787234042507E-2</c:v>
                </c:pt>
                <c:pt idx="8847">
                  <c:v>8.5106382978723402E-2</c:v>
                </c:pt>
                <c:pt idx="8848">
                  <c:v>0.10638297872340401</c:v>
                </c:pt>
                <c:pt idx="8849">
                  <c:v>0.12765957446808501</c:v>
                </c:pt>
                <c:pt idx="8850">
                  <c:v>0.14893617021276501</c:v>
                </c:pt>
                <c:pt idx="8851">
                  <c:v>0.170212765957446</c:v>
                </c:pt>
                <c:pt idx="8852">
                  <c:v>0.19148936170212699</c:v>
                </c:pt>
                <c:pt idx="8853">
                  <c:v>0.21276595744680801</c:v>
                </c:pt>
                <c:pt idx="8854">
                  <c:v>0.23404255319148901</c:v>
                </c:pt>
                <c:pt idx="8855">
                  <c:v>0.25531914893617003</c:v>
                </c:pt>
                <c:pt idx="8856">
                  <c:v>0.27659574468085102</c:v>
                </c:pt>
                <c:pt idx="8857">
                  <c:v>0.29787234042553101</c:v>
                </c:pt>
                <c:pt idx="8858">
                  <c:v>0.31914893617021201</c:v>
                </c:pt>
                <c:pt idx="8859">
                  <c:v>0.340425531914893</c:v>
                </c:pt>
                <c:pt idx="8860">
                  <c:v>0.36170212765957399</c:v>
                </c:pt>
                <c:pt idx="8861">
                  <c:v>0.38297872340425498</c:v>
                </c:pt>
                <c:pt idx="8862">
                  <c:v>0.40425531914893598</c:v>
                </c:pt>
                <c:pt idx="8863">
                  <c:v>0.42553191489361702</c:v>
                </c:pt>
                <c:pt idx="8864">
                  <c:v>0.44680851063829702</c:v>
                </c:pt>
                <c:pt idx="8865">
                  <c:v>0.46808510638297801</c:v>
                </c:pt>
                <c:pt idx="8866">
                  <c:v>0.489361702127659</c:v>
                </c:pt>
                <c:pt idx="8867">
                  <c:v>0.51063829787234005</c:v>
                </c:pt>
                <c:pt idx="8868">
                  <c:v>0.53191489361702105</c:v>
                </c:pt>
                <c:pt idx="8869">
                  <c:v>0.55319148936170204</c:v>
                </c:pt>
                <c:pt idx="8870">
                  <c:v>0.57446808510638303</c:v>
                </c:pt>
                <c:pt idx="8871">
                  <c:v>0.59574468085106302</c:v>
                </c:pt>
                <c:pt idx="8872">
                  <c:v>0.61702127659574402</c:v>
                </c:pt>
                <c:pt idx="8873">
                  <c:v>0.63829787234042501</c:v>
                </c:pt>
                <c:pt idx="8874">
                  <c:v>0.659574468085106</c:v>
                </c:pt>
                <c:pt idx="8875">
                  <c:v>0.680851063829787</c:v>
                </c:pt>
                <c:pt idx="8876">
                  <c:v>0.70212765957446799</c:v>
                </c:pt>
                <c:pt idx="8877">
                  <c:v>0.72340425531914898</c:v>
                </c:pt>
                <c:pt idx="8878">
                  <c:v>0.74468085106382897</c:v>
                </c:pt>
                <c:pt idx="8879">
                  <c:v>0.76595744680850997</c:v>
                </c:pt>
                <c:pt idx="8880">
                  <c:v>0.78723404255319096</c:v>
                </c:pt>
                <c:pt idx="8881">
                  <c:v>0.80851063829787195</c:v>
                </c:pt>
                <c:pt idx="8882">
                  <c:v>0.82978723404255295</c:v>
                </c:pt>
                <c:pt idx="8883">
                  <c:v>0.85106382978723405</c:v>
                </c:pt>
                <c:pt idx="8884">
                  <c:v>0.87234042553191404</c:v>
                </c:pt>
                <c:pt idx="8885">
                  <c:v>0.89361702127659504</c:v>
                </c:pt>
                <c:pt idx="8886">
                  <c:v>0.91489361702127603</c:v>
                </c:pt>
                <c:pt idx="8887">
                  <c:v>0.93617021276595702</c:v>
                </c:pt>
                <c:pt idx="8888">
                  <c:v>0.95744680851063801</c:v>
                </c:pt>
                <c:pt idx="8889">
                  <c:v>0.97872340425531901</c:v>
                </c:pt>
                <c:pt idx="8890">
                  <c:v>0</c:v>
                </c:pt>
                <c:pt idx="8891">
                  <c:v>1.63934426229508E-2</c:v>
                </c:pt>
                <c:pt idx="8892">
                  <c:v>3.2786885245901599E-2</c:v>
                </c:pt>
                <c:pt idx="8893">
                  <c:v>4.9180327868852403E-2</c:v>
                </c:pt>
                <c:pt idx="8894">
                  <c:v>6.5573770491803199E-2</c:v>
                </c:pt>
                <c:pt idx="8895">
                  <c:v>8.1967213114753995E-2</c:v>
                </c:pt>
                <c:pt idx="8896">
                  <c:v>9.8360655737704902E-2</c:v>
                </c:pt>
                <c:pt idx="8897">
                  <c:v>0.114754098360655</c:v>
                </c:pt>
                <c:pt idx="8898">
                  <c:v>0.13114754098360601</c:v>
                </c:pt>
                <c:pt idx="8899">
                  <c:v>0.14754098360655701</c:v>
                </c:pt>
                <c:pt idx="8900">
                  <c:v>0.16393442622950799</c:v>
                </c:pt>
                <c:pt idx="8901">
                  <c:v>0.18032786885245899</c:v>
                </c:pt>
                <c:pt idx="8902">
                  <c:v>0.196721311475409</c:v>
                </c:pt>
                <c:pt idx="8903">
                  <c:v>0.21311475409836</c:v>
                </c:pt>
                <c:pt idx="8904">
                  <c:v>0.22950819672131101</c:v>
                </c:pt>
                <c:pt idx="8905">
                  <c:v>0.24590163934426201</c:v>
                </c:pt>
                <c:pt idx="8906">
                  <c:v>0.26229508196721302</c:v>
                </c:pt>
                <c:pt idx="8907">
                  <c:v>0.27868852459016302</c:v>
                </c:pt>
                <c:pt idx="8908">
                  <c:v>0.29508196721311403</c:v>
                </c:pt>
                <c:pt idx="8909">
                  <c:v>0.31147540983606498</c:v>
                </c:pt>
                <c:pt idx="8910">
                  <c:v>0.32786885245901598</c:v>
                </c:pt>
                <c:pt idx="8911">
                  <c:v>0.34426229508196698</c:v>
                </c:pt>
                <c:pt idx="8912">
                  <c:v>0.36065573770491799</c:v>
                </c:pt>
                <c:pt idx="8913">
                  <c:v>0.37704918032786799</c:v>
                </c:pt>
                <c:pt idx="8914">
                  <c:v>0.393442622950819</c:v>
                </c:pt>
                <c:pt idx="8915">
                  <c:v>0.40983606557377</c:v>
                </c:pt>
                <c:pt idx="8916">
                  <c:v>0.42622950819672101</c:v>
                </c:pt>
                <c:pt idx="8917">
                  <c:v>0.44262295081967201</c:v>
                </c:pt>
                <c:pt idx="8918">
                  <c:v>0.45901639344262202</c:v>
                </c:pt>
                <c:pt idx="8919">
                  <c:v>0.47540983606557302</c:v>
                </c:pt>
                <c:pt idx="8920">
                  <c:v>0.49180327868852403</c:v>
                </c:pt>
                <c:pt idx="8921">
                  <c:v>0.50819672131147497</c:v>
                </c:pt>
                <c:pt idx="8922">
                  <c:v>0.52459016393442603</c:v>
                </c:pt>
                <c:pt idx="8923">
                  <c:v>0.54098360655737698</c:v>
                </c:pt>
                <c:pt idx="8924">
                  <c:v>0.55737704918032704</c:v>
                </c:pt>
                <c:pt idx="8925">
                  <c:v>0.57377049180327799</c:v>
                </c:pt>
                <c:pt idx="8926">
                  <c:v>0.59016393442622905</c:v>
                </c:pt>
                <c:pt idx="8927">
                  <c:v>0.60655737704918</c:v>
                </c:pt>
                <c:pt idx="8928">
                  <c:v>0.62295081967213095</c:v>
                </c:pt>
                <c:pt idx="8929">
                  <c:v>0.63934426229508201</c:v>
                </c:pt>
                <c:pt idx="8930">
                  <c:v>0.65573770491803196</c:v>
                </c:pt>
                <c:pt idx="8931">
                  <c:v>0.67213114754098302</c:v>
                </c:pt>
                <c:pt idx="8932">
                  <c:v>0.68852459016393397</c:v>
                </c:pt>
                <c:pt idx="8933">
                  <c:v>0.70491803278688503</c:v>
                </c:pt>
                <c:pt idx="8934">
                  <c:v>0.72131147540983598</c:v>
                </c:pt>
                <c:pt idx="8935">
                  <c:v>0.73770491803278604</c:v>
                </c:pt>
                <c:pt idx="8936">
                  <c:v>0.75409836065573699</c:v>
                </c:pt>
                <c:pt idx="8937">
                  <c:v>0.77049180327868805</c:v>
                </c:pt>
                <c:pt idx="8938">
                  <c:v>0.786885245901639</c:v>
                </c:pt>
                <c:pt idx="8939">
                  <c:v>0.80327868852458995</c:v>
                </c:pt>
                <c:pt idx="8940">
                  <c:v>0.81967213114754101</c:v>
                </c:pt>
                <c:pt idx="8941">
                  <c:v>0.83606557377049096</c:v>
                </c:pt>
                <c:pt idx="8942">
                  <c:v>0.85245901639344202</c:v>
                </c:pt>
                <c:pt idx="8943">
                  <c:v>0.86885245901639296</c:v>
                </c:pt>
                <c:pt idx="8944">
                  <c:v>0.88524590163934402</c:v>
                </c:pt>
                <c:pt idx="8945">
                  <c:v>0.90163934426229497</c:v>
                </c:pt>
                <c:pt idx="8946">
                  <c:v>0.91803278688524503</c:v>
                </c:pt>
                <c:pt idx="8947">
                  <c:v>0.93442622950819598</c:v>
                </c:pt>
                <c:pt idx="8948">
                  <c:v>0.95081967213114704</c:v>
                </c:pt>
                <c:pt idx="8949">
                  <c:v>0.96721311475409799</c:v>
                </c:pt>
                <c:pt idx="8950">
                  <c:v>0.98360655737704905</c:v>
                </c:pt>
                <c:pt idx="8951">
                  <c:v>0</c:v>
                </c:pt>
                <c:pt idx="8952">
                  <c:v>2.04081632653061E-2</c:v>
                </c:pt>
                <c:pt idx="8953">
                  <c:v>4.08163265306122E-2</c:v>
                </c:pt>
                <c:pt idx="8954">
                  <c:v>6.1224489795918297E-2</c:v>
                </c:pt>
                <c:pt idx="8955">
                  <c:v>8.16326530612244E-2</c:v>
                </c:pt>
                <c:pt idx="8956">
                  <c:v>0.10204081632653</c:v>
                </c:pt>
                <c:pt idx="8957">
                  <c:v>0.122448979591836</c:v>
                </c:pt>
                <c:pt idx="8958">
                  <c:v>0.14285714285714199</c:v>
                </c:pt>
                <c:pt idx="8959">
                  <c:v>0.163265306122448</c:v>
                </c:pt>
                <c:pt idx="8960">
                  <c:v>0.183673469387755</c:v>
                </c:pt>
                <c:pt idx="8961">
                  <c:v>0.20408163265306101</c:v>
                </c:pt>
                <c:pt idx="8962">
                  <c:v>0.22448979591836701</c:v>
                </c:pt>
                <c:pt idx="8963">
                  <c:v>0.24489795918367299</c:v>
                </c:pt>
                <c:pt idx="8964">
                  <c:v>0.265306122448979</c:v>
                </c:pt>
                <c:pt idx="8965">
                  <c:v>0.28571428571428498</c:v>
                </c:pt>
                <c:pt idx="8966">
                  <c:v>0.30612244897959101</c:v>
                </c:pt>
                <c:pt idx="8967">
                  <c:v>0.32653061224489699</c:v>
                </c:pt>
                <c:pt idx="8968">
                  <c:v>0.34693877551020402</c:v>
                </c:pt>
                <c:pt idx="8969">
                  <c:v>0.36734693877551</c:v>
                </c:pt>
                <c:pt idx="8970">
                  <c:v>0.38775510204081598</c:v>
                </c:pt>
                <c:pt idx="8971">
                  <c:v>0.40816326530612201</c:v>
                </c:pt>
                <c:pt idx="8972">
                  <c:v>0.42857142857142799</c:v>
                </c:pt>
                <c:pt idx="8973">
                  <c:v>0.44897959183673403</c:v>
                </c:pt>
                <c:pt idx="8974">
                  <c:v>0.46938775510204001</c:v>
                </c:pt>
                <c:pt idx="8975">
                  <c:v>0.48979591836734598</c:v>
                </c:pt>
                <c:pt idx="8976">
                  <c:v>0.51020408163265296</c:v>
                </c:pt>
                <c:pt idx="8977">
                  <c:v>0.530612244897959</c:v>
                </c:pt>
                <c:pt idx="8978">
                  <c:v>0.55102040816326503</c:v>
                </c:pt>
                <c:pt idx="8979">
                  <c:v>0.57142857142857095</c:v>
                </c:pt>
                <c:pt idx="8980">
                  <c:v>0.59183673469387699</c:v>
                </c:pt>
                <c:pt idx="8981">
                  <c:v>0.61224489795918302</c:v>
                </c:pt>
                <c:pt idx="8982">
                  <c:v>0.63265306122448906</c:v>
                </c:pt>
                <c:pt idx="8983">
                  <c:v>0.65306122448979498</c:v>
                </c:pt>
                <c:pt idx="8984">
                  <c:v>0.67346938775510201</c:v>
                </c:pt>
                <c:pt idx="8985">
                  <c:v>0.69387755102040805</c:v>
                </c:pt>
                <c:pt idx="8986">
                  <c:v>0.71428571428571397</c:v>
                </c:pt>
                <c:pt idx="8987">
                  <c:v>0.73469387755102</c:v>
                </c:pt>
                <c:pt idx="8988">
                  <c:v>0.75510204081632604</c:v>
                </c:pt>
                <c:pt idx="8989">
                  <c:v>0.77551020408163196</c:v>
                </c:pt>
                <c:pt idx="8990">
                  <c:v>0.79591836734693799</c:v>
                </c:pt>
                <c:pt idx="8991">
                  <c:v>0.81632653061224403</c:v>
                </c:pt>
                <c:pt idx="8992">
                  <c:v>0.83673469387755095</c:v>
                </c:pt>
                <c:pt idx="8993">
                  <c:v>0.85714285714285698</c:v>
                </c:pt>
                <c:pt idx="8994">
                  <c:v>0.87755102040816302</c:v>
                </c:pt>
                <c:pt idx="8995">
                  <c:v>0.89795918367346905</c:v>
                </c:pt>
                <c:pt idx="8996">
                  <c:v>0.91836734693877498</c:v>
                </c:pt>
                <c:pt idx="8997">
                  <c:v>0.93877551020408101</c:v>
                </c:pt>
                <c:pt idx="8998">
                  <c:v>0.95918367346938704</c:v>
                </c:pt>
                <c:pt idx="8999">
                  <c:v>0.97959183673469297</c:v>
                </c:pt>
                <c:pt idx="9000">
                  <c:v>0</c:v>
                </c:pt>
                <c:pt idx="9001">
                  <c:v>6.2111801242236003E-3</c:v>
                </c:pt>
                <c:pt idx="9002">
                  <c:v>1.2422360248447201E-2</c:v>
                </c:pt>
                <c:pt idx="9003">
                  <c:v>1.8633540372670801E-2</c:v>
                </c:pt>
                <c:pt idx="9004">
                  <c:v>2.4844720496894401E-2</c:v>
                </c:pt>
                <c:pt idx="9005">
                  <c:v>3.1055900621118002E-2</c:v>
                </c:pt>
                <c:pt idx="9006">
                  <c:v>3.7267080745341602E-2</c:v>
                </c:pt>
                <c:pt idx="9007">
                  <c:v>4.3478260869565202E-2</c:v>
                </c:pt>
                <c:pt idx="9008">
                  <c:v>4.9689440993788803E-2</c:v>
                </c:pt>
                <c:pt idx="9009">
                  <c:v>5.5900621118012403E-2</c:v>
                </c:pt>
                <c:pt idx="9010">
                  <c:v>6.2111801242236003E-2</c:v>
                </c:pt>
                <c:pt idx="9011">
                  <c:v>6.8322981366459604E-2</c:v>
                </c:pt>
                <c:pt idx="9012">
                  <c:v>7.4534161490683204E-2</c:v>
                </c:pt>
                <c:pt idx="9013">
                  <c:v>8.0745341614906804E-2</c:v>
                </c:pt>
                <c:pt idx="9014">
                  <c:v>8.6956521739130405E-2</c:v>
                </c:pt>
                <c:pt idx="9015">
                  <c:v>9.3167701863354005E-2</c:v>
                </c:pt>
                <c:pt idx="9016">
                  <c:v>9.9378881987577605E-2</c:v>
                </c:pt>
                <c:pt idx="9017">
                  <c:v>0.105590062111801</c:v>
                </c:pt>
                <c:pt idx="9018">
                  <c:v>0.111801242236024</c:v>
                </c:pt>
                <c:pt idx="9019">
                  <c:v>0.118012422360248</c:v>
                </c:pt>
                <c:pt idx="9020">
                  <c:v>0.12422360248447201</c:v>
                </c:pt>
                <c:pt idx="9021">
                  <c:v>0.13043478260869501</c:v>
                </c:pt>
                <c:pt idx="9022">
                  <c:v>0.13664596273291901</c:v>
                </c:pt>
                <c:pt idx="9023">
                  <c:v>0.14285714285714199</c:v>
                </c:pt>
                <c:pt idx="9024">
                  <c:v>0.14906832298136599</c:v>
                </c:pt>
                <c:pt idx="9025">
                  <c:v>0.15527950310558999</c:v>
                </c:pt>
                <c:pt idx="9026">
                  <c:v>0.161490683229813</c:v>
                </c:pt>
                <c:pt idx="9027">
                  <c:v>0.167701863354037</c:v>
                </c:pt>
                <c:pt idx="9028">
                  <c:v>0.17391304347826</c:v>
                </c:pt>
                <c:pt idx="9029">
                  <c:v>0.18012422360248401</c:v>
                </c:pt>
                <c:pt idx="9030">
                  <c:v>0.18633540372670801</c:v>
                </c:pt>
                <c:pt idx="9031">
                  <c:v>0.19254658385093101</c:v>
                </c:pt>
                <c:pt idx="9032">
                  <c:v>0.19875776397515499</c:v>
                </c:pt>
                <c:pt idx="9033">
                  <c:v>0.20496894409937799</c:v>
                </c:pt>
                <c:pt idx="9034">
                  <c:v>0.21118012422360199</c:v>
                </c:pt>
                <c:pt idx="9035">
                  <c:v>0.217391304347826</c:v>
                </c:pt>
                <c:pt idx="9036">
                  <c:v>0.223602484472049</c:v>
                </c:pt>
                <c:pt idx="9037">
                  <c:v>0.229813664596273</c:v>
                </c:pt>
                <c:pt idx="9038">
                  <c:v>0.23602484472049601</c:v>
                </c:pt>
                <c:pt idx="9039">
                  <c:v>0.24223602484472001</c:v>
                </c:pt>
                <c:pt idx="9040">
                  <c:v>0.24844720496894401</c:v>
                </c:pt>
                <c:pt idx="9041">
                  <c:v>0.25465838509316702</c:v>
                </c:pt>
                <c:pt idx="9042">
                  <c:v>0.26086956521739102</c:v>
                </c:pt>
                <c:pt idx="9043">
                  <c:v>0.26708074534161402</c:v>
                </c:pt>
                <c:pt idx="9044">
                  <c:v>0.27329192546583803</c:v>
                </c:pt>
                <c:pt idx="9045">
                  <c:v>0.27950310559006197</c:v>
                </c:pt>
                <c:pt idx="9046">
                  <c:v>0.28571428571428498</c:v>
                </c:pt>
                <c:pt idx="9047">
                  <c:v>0.29192546583850898</c:v>
                </c:pt>
                <c:pt idx="9048">
                  <c:v>0.29813664596273198</c:v>
                </c:pt>
                <c:pt idx="9049">
                  <c:v>0.30434782608695599</c:v>
                </c:pt>
                <c:pt idx="9050">
                  <c:v>0.31055900621117999</c:v>
                </c:pt>
                <c:pt idx="9051">
                  <c:v>0.31677018633540299</c:v>
                </c:pt>
                <c:pt idx="9052">
                  <c:v>0.322981366459627</c:v>
                </c:pt>
                <c:pt idx="9053">
                  <c:v>0.32919254658385</c:v>
                </c:pt>
                <c:pt idx="9054">
                  <c:v>0.335403726708074</c:v>
                </c:pt>
                <c:pt idx="9055">
                  <c:v>0.341614906832298</c:v>
                </c:pt>
                <c:pt idx="9056">
                  <c:v>0.34782608695652101</c:v>
                </c:pt>
                <c:pt idx="9057">
                  <c:v>0.35403726708074501</c:v>
                </c:pt>
                <c:pt idx="9058">
                  <c:v>0.36024844720496801</c:v>
                </c:pt>
                <c:pt idx="9059">
                  <c:v>0.36645962732919202</c:v>
                </c:pt>
                <c:pt idx="9060">
                  <c:v>0.37267080745341602</c:v>
                </c:pt>
                <c:pt idx="9061">
                  <c:v>0.37888198757763902</c:v>
                </c:pt>
                <c:pt idx="9062">
                  <c:v>0.38509316770186303</c:v>
                </c:pt>
                <c:pt idx="9063">
                  <c:v>0.39130434782608697</c:v>
                </c:pt>
                <c:pt idx="9064">
                  <c:v>0.39751552795030998</c:v>
                </c:pt>
                <c:pt idx="9065">
                  <c:v>0.40372670807453398</c:v>
                </c:pt>
                <c:pt idx="9066">
                  <c:v>0.40993788819875698</c:v>
                </c:pt>
                <c:pt idx="9067">
                  <c:v>0.41614906832298099</c:v>
                </c:pt>
                <c:pt idx="9068">
                  <c:v>0.42236024844720499</c:v>
                </c:pt>
                <c:pt idx="9069">
                  <c:v>0.42857142857142799</c:v>
                </c:pt>
                <c:pt idx="9070">
                  <c:v>0.434782608695652</c:v>
                </c:pt>
                <c:pt idx="9071">
                  <c:v>0.440993788819875</c:v>
                </c:pt>
                <c:pt idx="9072">
                  <c:v>0.447204968944099</c:v>
                </c:pt>
                <c:pt idx="9073">
                  <c:v>0.453416149068323</c:v>
                </c:pt>
                <c:pt idx="9074">
                  <c:v>0.45962732919254601</c:v>
                </c:pt>
                <c:pt idx="9075">
                  <c:v>0.46583850931677001</c:v>
                </c:pt>
                <c:pt idx="9076">
                  <c:v>0.47204968944099301</c:v>
                </c:pt>
                <c:pt idx="9077">
                  <c:v>0.47826086956521702</c:v>
                </c:pt>
                <c:pt idx="9078">
                  <c:v>0.48447204968944102</c:v>
                </c:pt>
                <c:pt idx="9079">
                  <c:v>0.49068322981366402</c:v>
                </c:pt>
                <c:pt idx="9080">
                  <c:v>0.49689440993788803</c:v>
                </c:pt>
                <c:pt idx="9081">
                  <c:v>0.50310559006211097</c:v>
                </c:pt>
                <c:pt idx="9082">
                  <c:v>0.50931677018633503</c:v>
                </c:pt>
                <c:pt idx="9083">
                  <c:v>0.51552795031055898</c:v>
                </c:pt>
                <c:pt idx="9084">
                  <c:v>0.52173913043478204</c:v>
                </c:pt>
                <c:pt idx="9085">
                  <c:v>0.52795031055900599</c:v>
                </c:pt>
                <c:pt idx="9086">
                  <c:v>0.53416149068322905</c:v>
                </c:pt>
                <c:pt idx="9087">
                  <c:v>0.54037267080745299</c:v>
                </c:pt>
                <c:pt idx="9088">
                  <c:v>0.54658385093167705</c:v>
                </c:pt>
                <c:pt idx="9089">
                  <c:v>0.5527950310559</c:v>
                </c:pt>
                <c:pt idx="9090">
                  <c:v>0.55900621118012395</c:v>
                </c:pt>
                <c:pt idx="9091">
                  <c:v>0.56521739130434701</c:v>
                </c:pt>
                <c:pt idx="9092">
                  <c:v>0.57142857142857095</c:v>
                </c:pt>
                <c:pt idx="9093">
                  <c:v>0.57763975155279501</c:v>
                </c:pt>
                <c:pt idx="9094">
                  <c:v>0.58385093167701796</c:v>
                </c:pt>
                <c:pt idx="9095">
                  <c:v>0.59006211180124202</c:v>
                </c:pt>
                <c:pt idx="9096">
                  <c:v>0.59627329192546497</c:v>
                </c:pt>
                <c:pt idx="9097">
                  <c:v>0.60248447204968902</c:v>
                </c:pt>
                <c:pt idx="9098">
                  <c:v>0.60869565217391297</c:v>
                </c:pt>
                <c:pt idx="9099">
                  <c:v>0.61490683229813603</c:v>
                </c:pt>
                <c:pt idx="9100">
                  <c:v>0.62111801242235998</c:v>
                </c:pt>
                <c:pt idx="9101">
                  <c:v>0.62732919254658304</c:v>
                </c:pt>
                <c:pt idx="9102">
                  <c:v>0.63354037267080698</c:v>
                </c:pt>
                <c:pt idx="9103">
                  <c:v>0.63975155279503104</c:v>
                </c:pt>
                <c:pt idx="9104">
                  <c:v>0.64596273291925399</c:v>
                </c:pt>
                <c:pt idx="9105">
                  <c:v>0.65217391304347805</c:v>
                </c:pt>
                <c:pt idx="9106">
                  <c:v>0.658385093167701</c:v>
                </c:pt>
                <c:pt idx="9107">
                  <c:v>0.66459627329192505</c:v>
                </c:pt>
                <c:pt idx="9108">
                  <c:v>0.670807453416149</c:v>
                </c:pt>
                <c:pt idx="9109">
                  <c:v>0.67701863354037195</c:v>
                </c:pt>
                <c:pt idx="9110">
                  <c:v>0.68322981366459601</c:v>
                </c:pt>
                <c:pt idx="9111">
                  <c:v>0.68944099378881896</c:v>
                </c:pt>
                <c:pt idx="9112">
                  <c:v>0.69565217391304301</c:v>
                </c:pt>
                <c:pt idx="9113">
                  <c:v>0.70186335403726696</c:v>
                </c:pt>
                <c:pt idx="9114">
                  <c:v>0.70807453416149002</c:v>
                </c:pt>
                <c:pt idx="9115">
                  <c:v>0.71428571428571397</c:v>
                </c:pt>
                <c:pt idx="9116">
                  <c:v>0.72049689440993703</c:v>
                </c:pt>
                <c:pt idx="9117">
                  <c:v>0.72670807453416097</c:v>
                </c:pt>
                <c:pt idx="9118">
                  <c:v>0.73291925465838503</c:v>
                </c:pt>
                <c:pt idx="9119">
                  <c:v>0.73913043478260798</c:v>
                </c:pt>
                <c:pt idx="9120">
                  <c:v>0.74534161490683204</c:v>
                </c:pt>
                <c:pt idx="9121">
                  <c:v>0.75155279503105499</c:v>
                </c:pt>
                <c:pt idx="9122">
                  <c:v>0.75776397515527905</c:v>
                </c:pt>
                <c:pt idx="9123">
                  <c:v>0.76397515527950299</c:v>
                </c:pt>
                <c:pt idx="9124">
                  <c:v>0.77018633540372605</c:v>
                </c:pt>
                <c:pt idx="9125">
                  <c:v>0.77639751552795</c:v>
                </c:pt>
                <c:pt idx="9126">
                  <c:v>0.78260869565217395</c:v>
                </c:pt>
                <c:pt idx="9127">
                  <c:v>0.78881987577639701</c:v>
                </c:pt>
                <c:pt idx="9128">
                  <c:v>0.79503105590062095</c:v>
                </c:pt>
                <c:pt idx="9129">
                  <c:v>0.80124223602484401</c:v>
                </c:pt>
                <c:pt idx="9130">
                  <c:v>0.80745341614906796</c:v>
                </c:pt>
                <c:pt idx="9131">
                  <c:v>0.81366459627329102</c:v>
                </c:pt>
                <c:pt idx="9132">
                  <c:v>0.81987577639751497</c:v>
                </c:pt>
                <c:pt idx="9133">
                  <c:v>0.82608695652173902</c:v>
                </c:pt>
                <c:pt idx="9134">
                  <c:v>0.83229813664596197</c:v>
                </c:pt>
                <c:pt idx="9135">
                  <c:v>0.83850931677018603</c:v>
                </c:pt>
                <c:pt idx="9136">
                  <c:v>0.84472049689440998</c:v>
                </c:pt>
                <c:pt idx="9137">
                  <c:v>0.85093167701863304</c:v>
                </c:pt>
                <c:pt idx="9138">
                  <c:v>0.85714285714285698</c:v>
                </c:pt>
                <c:pt idx="9139">
                  <c:v>0.86335403726708004</c:v>
                </c:pt>
                <c:pt idx="9140">
                  <c:v>0.86956521739130399</c:v>
                </c:pt>
                <c:pt idx="9141">
                  <c:v>0.87577639751552705</c:v>
                </c:pt>
                <c:pt idx="9142">
                  <c:v>0.881987577639751</c:v>
                </c:pt>
                <c:pt idx="9143">
                  <c:v>0.88819875776397506</c:v>
                </c:pt>
                <c:pt idx="9144">
                  <c:v>0.894409937888198</c:v>
                </c:pt>
                <c:pt idx="9145">
                  <c:v>0.90062111801242195</c:v>
                </c:pt>
                <c:pt idx="9146">
                  <c:v>0.90683229813664601</c:v>
                </c:pt>
                <c:pt idx="9147">
                  <c:v>0.91304347826086896</c:v>
                </c:pt>
                <c:pt idx="9148">
                  <c:v>0.91925465838509302</c:v>
                </c:pt>
                <c:pt idx="9149">
                  <c:v>0.92546583850931596</c:v>
                </c:pt>
                <c:pt idx="9150">
                  <c:v>0.93167701863354002</c:v>
                </c:pt>
                <c:pt idx="9151">
                  <c:v>0.93788819875776397</c:v>
                </c:pt>
                <c:pt idx="9152">
                  <c:v>0.94409937888198703</c:v>
                </c:pt>
                <c:pt idx="9153">
                  <c:v>0.95031055900621098</c:v>
                </c:pt>
                <c:pt idx="9154">
                  <c:v>0.95652173913043403</c:v>
                </c:pt>
                <c:pt idx="9155">
                  <c:v>0.96273291925465798</c:v>
                </c:pt>
                <c:pt idx="9156">
                  <c:v>0.96894409937888204</c:v>
                </c:pt>
                <c:pt idx="9157">
                  <c:v>0.97515527950310499</c:v>
                </c:pt>
                <c:pt idx="9158">
                  <c:v>0.98136645962732905</c:v>
                </c:pt>
                <c:pt idx="9159">
                  <c:v>0.98757763975155199</c:v>
                </c:pt>
                <c:pt idx="9160">
                  <c:v>0.99378881987577605</c:v>
                </c:pt>
                <c:pt idx="9161">
                  <c:v>0</c:v>
                </c:pt>
                <c:pt idx="9162">
                  <c:v>1.1904761904761901E-2</c:v>
                </c:pt>
                <c:pt idx="9163">
                  <c:v>2.3809523809523801E-2</c:v>
                </c:pt>
                <c:pt idx="9164">
                  <c:v>3.5714285714285698E-2</c:v>
                </c:pt>
                <c:pt idx="9165">
                  <c:v>4.7619047619047603E-2</c:v>
                </c:pt>
                <c:pt idx="9166">
                  <c:v>5.95238095238095E-2</c:v>
                </c:pt>
                <c:pt idx="9167">
                  <c:v>7.1428571428571397E-2</c:v>
                </c:pt>
                <c:pt idx="9168">
                  <c:v>8.3333333333333301E-2</c:v>
                </c:pt>
                <c:pt idx="9169">
                  <c:v>9.5238095238095205E-2</c:v>
                </c:pt>
                <c:pt idx="9170">
                  <c:v>0.107142857142857</c:v>
                </c:pt>
                <c:pt idx="9171">
                  <c:v>0.119047619047619</c:v>
                </c:pt>
                <c:pt idx="9172">
                  <c:v>0.13095238095237999</c:v>
                </c:pt>
                <c:pt idx="9173">
                  <c:v>0.14285714285714199</c:v>
                </c:pt>
                <c:pt idx="9174">
                  <c:v>0.15476190476190399</c:v>
                </c:pt>
                <c:pt idx="9175">
                  <c:v>0.16666666666666599</c:v>
                </c:pt>
                <c:pt idx="9176">
                  <c:v>0.17857142857142799</c:v>
                </c:pt>
                <c:pt idx="9177">
                  <c:v>0.19047619047618999</c:v>
                </c:pt>
                <c:pt idx="9178">
                  <c:v>0.202380952380952</c:v>
                </c:pt>
                <c:pt idx="9179">
                  <c:v>0.214285714285714</c:v>
                </c:pt>
                <c:pt idx="9180">
                  <c:v>0.226190476190476</c:v>
                </c:pt>
                <c:pt idx="9181">
                  <c:v>0.238095238095238</c:v>
                </c:pt>
                <c:pt idx="9182">
                  <c:v>0.25</c:v>
                </c:pt>
                <c:pt idx="9183">
                  <c:v>0.26190476190476097</c:v>
                </c:pt>
                <c:pt idx="9184">
                  <c:v>0.273809523809523</c:v>
                </c:pt>
                <c:pt idx="9185">
                  <c:v>0.28571428571428498</c:v>
                </c:pt>
                <c:pt idx="9186">
                  <c:v>0.29761904761904701</c:v>
                </c:pt>
                <c:pt idx="9187">
                  <c:v>0.30952380952380898</c:v>
                </c:pt>
                <c:pt idx="9188">
                  <c:v>0.32142857142857101</c:v>
                </c:pt>
                <c:pt idx="9189">
                  <c:v>0.33333333333333298</c:v>
                </c:pt>
                <c:pt idx="9190">
                  <c:v>0.34523809523809501</c:v>
                </c:pt>
                <c:pt idx="9191">
                  <c:v>0.35714285714285698</c:v>
                </c:pt>
                <c:pt idx="9192">
                  <c:v>0.36904761904761901</c:v>
                </c:pt>
                <c:pt idx="9193">
                  <c:v>0.38095238095237999</c:v>
                </c:pt>
                <c:pt idx="9194">
                  <c:v>0.39285714285714202</c:v>
                </c:pt>
                <c:pt idx="9195">
                  <c:v>0.40476190476190399</c:v>
                </c:pt>
                <c:pt idx="9196">
                  <c:v>0.41666666666666602</c:v>
                </c:pt>
                <c:pt idx="9197">
                  <c:v>0.42857142857142799</c:v>
                </c:pt>
                <c:pt idx="9198">
                  <c:v>0.44047619047619002</c:v>
                </c:pt>
                <c:pt idx="9199">
                  <c:v>0.452380952380952</c:v>
                </c:pt>
                <c:pt idx="9200">
                  <c:v>0.46428571428571402</c:v>
                </c:pt>
                <c:pt idx="9201">
                  <c:v>0.476190476190476</c:v>
                </c:pt>
                <c:pt idx="9202">
                  <c:v>0.48809523809523803</c:v>
                </c:pt>
                <c:pt idx="9203">
                  <c:v>0.5</c:v>
                </c:pt>
                <c:pt idx="9204">
                  <c:v>0.51190476190476097</c:v>
                </c:pt>
                <c:pt idx="9205">
                  <c:v>0.52380952380952295</c:v>
                </c:pt>
                <c:pt idx="9206">
                  <c:v>0.53571428571428503</c:v>
                </c:pt>
                <c:pt idx="9207">
                  <c:v>0.54761904761904701</c:v>
                </c:pt>
                <c:pt idx="9208">
                  <c:v>0.55952380952380898</c:v>
                </c:pt>
                <c:pt idx="9209">
                  <c:v>0.57142857142857095</c:v>
                </c:pt>
                <c:pt idx="9210">
                  <c:v>0.58333333333333304</c:v>
                </c:pt>
                <c:pt idx="9211">
                  <c:v>0.59523809523809501</c:v>
                </c:pt>
                <c:pt idx="9212">
                  <c:v>0.60714285714285698</c:v>
                </c:pt>
                <c:pt idx="9213">
                  <c:v>0.61904761904761896</c:v>
                </c:pt>
                <c:pt idx="9214">
                  <c:v>0.63095238095238004</c:v>
                </c:pt>
                <c:pt idx="9215">
                  <c:v>0.64285714285714202</c:v>
                </c:pt>
                <c:pt idx="9216">
                  <c:v>0.65476190476190399</c:v>
                </c:pt>
                <c:pt idx="9217">
                  <c:v>0.66666666666666596</c:v>
                </c:pt>
                <c:pt idx="9218">
                  <c:v>0.67857142857142805</c:v>
                </c:pt>
                <c:pt idx="9219">
                  <c:v>0.69047619047619002</c:v>
                </c:pt>
                <c:pt idx="9220">
                  <c:v>0.702380952380952</c:v>
                </c:pt>
                <c:pt idx="9221">
                  <c:v>0.71428571428571397</c:v>
                </c:pt>
                <c:pt idx="9222">
                  <c:v>0.72619047619047605</c:v>
                </c:pt>
                <c:pt idx="9223">
                  <c:v>0.73809523809523803</c:v>
                </c:pt>
                <c:pt idx="9224">
                  <c:v>0.75</c:v>
                </c:pt>
                <c:pt idx="9225">
                  <c:v>0.76190476190476097</c:v>
                </c:pt>
                <c:pt idx="9226">
                  <c:v>0.77380952380952295</c:v>
                </c:pt>
                <c:pt idx="9227">
                  <c:v>0.78571428571428503</c:v>
                </c:pt>
                <c:pt idx="9228">
                  <c:v>0.79761904761904701</c:v>
                </c:pt>
                <c:pt idx="9229">
                  <c:v>0.80952380952380898</c:v>
                </c:pt>
                <c:pt idx="9230">
                  <c:v>0.82142857142857095</c:v>
                </c:pt>
                <c:pt idx="9231">
                  <c:v>0.83333333333333304</c:v>
                </c:pt>
                <c:pt idx="9232">
                  <c:v>0.84523809523809501</c:v>
                </c:pt>
                <c:pt idx="9233">
                  <c:v>0.85714285714285698</c:v>
                </c:pt>
                <c:pt idx="9234">
                  <c:v>0.86904761904761896</c:v>
                </c:pt>
                <c:pt idx="9235">
                  <c:v>0.88095238095238004</c:v>
                </c:pt>
                <c:pt idx="9236">
                  <c:v>0.89285714285714202</c:v>
                </c:pt>
                <c:pt idx="9237">
                  <c:v>0.90476190476190399</c:v>
                </c:pt>
                <c:pt idx="9238">
                  <c:v>0.91666666666666596</c:v>
                </c:pt>
                <c:pt idx="9239">
                  <c:v>0.92857142857142805</c:v>
                </c:pt>
                <c:pt idx="9240">
                  <c:v>0.94047619047619002</c:v>
                </c:pt>
                <c:pt idx="9241">
                  <c:v>0.952380952380952</c:v>
                </c:pt>
                <c:pt idx="9242">
                  <c:v>0.96428571428571397</c:v>
                </c:pt>
                <c:pt idx="9243">
                  <c:v>0.97619047619047605</c:v>
                </c:pt>
                <c:pt idx="9244">
                  <c:v>0.98809523809523803</c:v>
                </c:pt>
                <c:pt idx="9245">
                  <c:v>0</c:v>
                </c:pt>
                <c:pt idx="9246">
                  <c:v>2.4390243902439001E-2</c:v>
                </c:pt>
                <c:pt idx="9247">
                  <c:v>4.8780487804878002E-2</c:v>
                </c:pt>
                <c:pt idx="9248">
                  <c:v>7.3170731707316999E-2</c:v>
                </c:pt>
                <c:pt idx="9249">
                  <c:v>9.7560975609756101E-2</c:v>
                </c:pt>
                <c:pt idx="9250">
                  <c:v>0.12195121951219499</c:v>
                </c:pt>
                <c:pt idx="9251">
                  <c:v>0.146341463414634</c:v>
                </c:pt>
                <c:pt idx="9252">
                  <c:v>0.17073170731707299</c:v>
                </c:pt>
                <c:pt idx="9253">
                  <c:v>0.19512195121951201</c:v>
                </c:pt>
                <c:pt idx="9254">
                  <c:v>0.219512195121951</c:v>
                </c:pt>
                <c:pt idx="9255">
                  <c:v>0.24390243902438999</c:v>
                </c:pt>
                <c:pt idx="9256">
                  <c:v>0.26829268292682901</c:v>
                </c:pt>
                <c:pt idx="9257">
                  <c:v>0.292682926829268</c:v>
                </c:pt>
                <c:pt idx="9258">
                  <c:v>0.31707317073170699</c:v>
                </c:pt>
                <c:pt idx="9259">
                  <c:v>0.34146341463414598</c:v>
                </c:pt>
                <c:pt idx="9260">
                  <c:v>0.36585365853658502</c:v>
                </c:pt>
                <c:pt idx="9261">
                  <c:v>0.39024390243902402</c:v>
                </c:pt>
                <c:pt idx="9262">
                  <c:v>0.41463414634146301</c:v>
                </c:pt>
                <c:pt idx="9263">
                  <c:v>0.439024390243902</c:v>
                </c:pt>
                <c:pt idx="9264">
                  <c:v>0.46341463414634099</c:v>
                </c:pt>
                <c:pt idx="9265">
                  <c:v>0.48780487804877998</c:v>
                </c:pt>
                <c:pt idx="9266">
                  <c:v>0.51219512195121897</c:v>
                </c:pt>
                <c:pt idx="9267">
                  <c:v>0.53658536585365801</c:v>
                </c:pt>
                <c:pt idx="9268">
                  <c:v>0.56097560975609695</c:v>
                </c:pt>
                <c:pt idx="9269">
                  <c:v>0.585365853658536</c:v>
                </c:pt>
                <c:pt idx="9270">
                  <c:v>0.60975609756097504</c:v>
                </c:pt>
                <c:pt idx="9271">
                  <c:v>0.63414634146341398</c:v>
                </c:pt>
                <c:pt idx="9272">
                  <c:v>0.65853658536585302</c:v>
                </c:pt>
                <c:pt idx="9273">
                  <c:v>0.68292682926829196</c:v>
                </c:pt>
                <c:pt idx="9274">
                  <c:v>0.707317073170731</c:v>
                </c:pt>
                <c:pt idx="9275">
                  <c:v>0.73170731707317005</c:v>
                </c:pt>
                <c:pt idx="9276">
                  <c:v>0.75609756097560898</c:v>
                </c:pt>
                <c:pt idx="9277">
                  <c:v>0.78048780487804803</c:v>
                </c:pt>
                <c:pt idx="9278">
                  <c:v>0.80487804878048697</c:v>
                </c:pt>
                <c:pt idx="9279">
                  <c:v>0.82926829268292601</c:v>
                </c:pt>
                <c:pt idx="9280">
                  <c:v>0.85365853658536495</c:v>
                </c:pt>
                <c:pt idx="9281">
                  <c:v>0.87804878048780399</c:v>
                </c:pt>
                <c:pt idx="9282">
                  <c:v>0.90243902439024304</c:v>
                </c:pt>
                <c:pt idx="9283">
                  <c:v>0.92682926829268297</c:v>
                </c:pt>
                <c:pt idx="9284">
                  <c:v>0.95121951219512102</c:v>
                </c:pt>
                <c:pt idx="9285">
                  <c:v>0.97560975609756095</c:v>
                </c:pt>
                <c:pt idx="9286">
                  <c:v>0</c:v>
                </c:pt>
                <c:pt idx="9287">
                  <c:v>9.3457943925233603E-3</c:v>
                </c:pt>
                <c:pt idx="9288">
                  <c:v>1.86915887850467E-2</c:v>
                </c:pt>
                <c:pt idx="9289">
                  <c:v>2.8037383177569999E-2</c:v>
                </c:pt>
                <c:pt idx="9290">
                  <c:v>3.73831775700934E-2</c:v>
                </c:pt>
                <c:pt idx="9291">
                  <c:v>4.67289719626168E-2</c:v>
                </c:pt>
                <c:pt idx="9292">
                  <c:v>5.6074766355140103E-2</c:v>
                </c:pt>
                <c:pt idx="9293">
                  <c:v>6.5420560747663503E-2</c:v>
                </c:pt>
                <c:pt idx="9294">
                  <c:v>7.4766355140186896E-2</c:v>
                </c:pt>
                <c:pt idx="9295">
                  <c:v>8.4112149532710206E-2</c:v>
                </c:pt>
                <c:pt idx="9296">
                  <c:v>9.34579439252336E-2</c:v>
                </c:pt>
                <c:pt idx="9297">
                  <c:v>0.10280373831775701</c:v>
                </c:pt>
                <c:pt idx="9298">
                  <c:v>0.11214953271028</c:v>
                </c:pt>
                <c:pt idx="9299">
                  <c:v>0.121495327102803</c:v>
                </c:pt>
                <c:pt idx="9300">
                  <c:v>0.13084112149532701</c:v>
                </c:pt>
                <c:pt idx="9301">
                  <c:v>0.14018691588785001</c:v>
                </c:pt>
                <c:pt idx="9302">
                  <c:v>0.14953271028037299</c:v>
                </c:pt>
                <c:pt idx="9303">
                  <c:v>0.15887850467289699</c:v>
                </c:pt>
                <c:pt idx="9304">
                  <c:v>0.16822429906542</c:v>
                </c:pt>
                <c:pt idx="9305">
                  <c:v>0.177570093457943</c:v>
                </c:pt>
                <c:pt idx="9306">
                  <c:v>0.18691588785046701</c:v>
                </c:pt>
                <c:pt idx="9307">
                  <c:v>0.19626168224299001</c:v>
                </c:pt>
                <c:pt idx="9308">
                  <c:v>0.20560747663551401</c:v>
                </c:pt>
                <c:pt idx="9309">
                  <c:v>0.21495327102803699</c:v>
                </c:pt>
                <c:pt idx="9310">
                  <c:v>0.22429906542056</c:v>
                </c:pt>
                <c:pt idx="9311">
                  <c:v>0.233644859813084</c:v>
                </c:pt>
                <c:pt idx="9312">
                  <c:v>0.242990654205607</c:v>
                </c:pt>
                <c:pt idx="9313">
                  <c:v>0.25233644859812998</c:v>
                </c:pt>
                <c:pt idx="9314">
                  <c:v>0.26168224299065401</c:v>
                </c:pt>
                <c:pt idx="9315">
                  <c:v>0.27102803738317699</c:v>
                </c:pt>
                <c:pt idx="9316">
                  <c:v>0.28037383177570002</c:v>
                </c:pt>
                <c:pt idx="9317">
                  <c:v>0.289719626168224</c:v>
                </c:pt>
                <c:pt idx="9318">
                  <c:v>0.29906542056074698</c:v>
                </c:pt>
                <c:pt idx="9319">
                  <c:v>0.30841121495327101</c:v>
                </c:pt>
                <c:pt idx="9320">
                  <c:v>0.31775700934579398</c:v>
                </c:pt>
                <c:pt idx="9321">
                  <c:v>0.32710280373831702</c:v>
                </c:pt>
                <c:pt idx="9322">
                  <c:v>0.33644859813084099</c:v>
                </c:pt>
                <c:pt idx="9323">
                  <c:v>0.34579439252336402</c:v>
                </c:pt>
                <c:pt idx="9324">
                  <c:v>0.355140186915887</c:v>
                </c:pt>
                <c:pt idx="9325">
                  <c:v>0.36448598130841098</c:v>
                </c:pt>
                <c:pt idx="9326">
                  <c:v>0.37383177570093401</c:v>
                </c:pt>
                <c:pt idx="9327">
                  <c:v>0.38317757009345699</c:v>
                </c:pt>
                <c:pt idx="9328">
                  <c:v>0.39252336448598102</c:v>
                </c:pt>
                <c:pt idx="9329">
                  <c:v>0.401869158878504</c:v>
                </c:pt>
                <c:pt idx="9330">
                  <c:v>0.41121495327102803</c:v>
                </c:pt>
                <c:pt idx="9331">
                  <c:v>0.420560747663551</c:v>
                </c:pt>
                <c:pt idx="9332">
                  <c:v>0.42990654205607398</c:v>
                </c:pt>
                <c:pt idx="9333">
                  <c:v>0.43925233644859801</c:v>
                </c:pt>
                <c:pt idx="9334">
                  <c:v>0.44859813084112099</c:v>
                </c:pt>
                <c:pt idx="9335">
                  <c:v>0.45794392523364402</c:v>
                </c:pt>
                <c:pt idx="9336">
                  <c:v>0.467289719626168</c:v>
                </c:pt>
                <c:pt idx="9337">
                  <c:v>0.47663551401869098</c:v>
                </c:pt>
                <c:pt idx="9338">
                  <c:v>0.48598130841121401</c:v>
                </c:pt>
                <c:pt idx="9339">
                  <c:v>0.49532710280373798</c:v>
                </c:pt>
                <c:pt idx="9340">
                  <c:v>0.50467289719626096</c:v>
                </c:pt>
                <c:pt idx="9341">
                  <c:v>0.51401869158878499</c:v>
                </c:pt>
                <c:pt idx="9342">
                  <c:v>0.52336448598130803</c:v>
                </c:pt>
                <c:pt idx="9343">
                  <c:v>0.53271028037383095</c:v>
                </c:pt>
                <c:pt idx="9344">
                  <c:v>0.54205607476635498</c:v>
                </c:pt>
                <c:pt idx="9345">
                  <c:v>0.55140186915887801</c:v>
                </c:pt>
                <c:pt idx="9346">
                  <c:v>0.56074766355140104</c:v>
                </c:pt>
                <c:pt idx="9347">
                  <c:v>0.57009345794392496</c:v>
                </c:pt>
                <c:pt idx="9348">
                  <c:v>0.579439252336448</c:v>
                </c:pt>
                <c:pt idx="9349">
                  <c:v>0.58878504672897103</c:v>
                </c:pt>
                <c:pt idx="9350">
                  <c:v>0.59813084112149495</c:v>
                </c:pt>
                <c:pt idx="9351">
                  <c:v>0.60747663551401798</c:v>
                </c:pt>
                <c:pt idx="9352">
                  <c:v>0.61682242990654201</c:v>
                </c:pt>
                <c:pt idx="9353">
                  <c:v>0.62616822429906505</c:v>
                </c:pt>
                <c:pt idx="9354">
                  <c:v>0.63551401869158797</c:v>
                </c:pt>
                <c:pt idx="9355">
                  <c:v>0.644859813084112</c:v>
                </c:pt>
                <c:pt idx="9356">
                  <c:v>0.65420560747663503</c:v>
                </c:pt>
                <c:pt idx="9357">
                  <c:v>0.66355140186915795</c:v>
                </c:pt>
                <c:pt idx="9358">
                  <c:v>0.67289719626168198</c:v>
                </c:pt>
                <c:pt idx="9359">
                  <c:v>0.68224299065420502</c:v>
                </c:pt>
                <c:pt idx="9360">
                  <c:v>0.69158878504672805</c:v>
                </c:pt>
                <c:pt idx="9361">
                  <c:v>0.70093457943925197</c:v>
                </c:pt>
                <c:pt idx="9362">
                  <c:v>0.710280373831775</c:v>
                </c:pt>
                <c:pt idx="9363">
                  <c:v>0.71962616822429903</c:v>
                </c:pt>
                <c:pt idx="9364">
                  <c:v>0.72897196261682196</c:v>
                </c:pt>
                <c:pt idx="9365">
                  <c:v>0.73831775700934499</c:v>
                </c:pt>
                <c:pt idx="9366">
                  <c:v>0.74766355140186902</c:v>
                </c:pt>
                <c:pt idx="9367">
                  <c:v>0.75700934579439205</c:v>
                </c:pt>
                <c:pt idx="9368">
                  <c:v>0.76635514018691497</c:v>
                </c:pt>
                <c:pt idx="9369">
                  <c:v>0.77570093457943901</c:v>
                </c:pt>
                <c:pt idx="9370">
                  <c:v>0.78504672897196204</c:v>
                </c:pt>
                <c:pt idx="9371">
                  <c:v>0.79439252336448596</c:v>
                </c:pt>
                <c:pt idx="9372">
                  <c:v>0.80373831775700899</c:v>
                </c:pt>
                <c:pt idx="9373">
                  <c:v>0.81308411214953202</c:v>
                </c:pt>
                <c:pt idx="9374">
                  <c:v>0.82242990654205606</c:v>
                </c:pt>
                <c:pt idx="9375">
                  <c:v>0.83177570093457898</c:v>
                </c:pt>
                <c:pt idx="9376">
                  <c:v>0.84112149532710201</c:v>
                </c:pt>
                <c:pt idx="9377">
                  <c:v>0.85046728971962604</c:v>
                </c:pt>
                <c:pt idx="9378">
                  <c:v>0.85981308411214896</c:v>
                </c:pt>
                <c:pt idx="9379">
                  <c:v>0.86915887850467199</c:v>
                </c:pt>
                <c:pt idx="9380">
                  <c:v>0.87850467289719603</c:v>
                </c:pt>
                <c:pt idx="9381">
                  <c:v>0.88785046728971895</c:v>
                </c:pt>
                <c:pt idx="9382">
                  <c:v>0.89719626168224298</c:v>
                </c:pt>
                <c:pt idx="9383">
                  <c:v>0.90654205607476601</c:v>
                </c:pt>
                <c:pt idx="9384">
                  <c:v>0.91588785046728904</c:v>
                </c:pt>
                <c:pt idx="9385">
                  <c:v>0.92523364485981296</c:v>
                </c:pt>
                <c:pt idx="9386">
                  <c:v>0.934579439252336</c:v>
                </c:pt>
                <c:pt idx="9387">
                  <c:v>0.94392523364485903</c:v>
                </c:pt>
                <c:pt idx="9388">
                  <c:v>0.95327102803738295</c:v>
                </c:pt>
                <c:pt idx="9389">
                  <c:v>0.96261682242990598</c:v>
                </c:pt>
                <c:pt idx="9390">
                  <c:v>0.97196261682242902</c:v>
                </c:pt>
                <c:pt idx="9391">
                  <c:v>0.98130841121495305</c:v>
                </c:pt>
                <c:pt idx="9392">
                  <c:v>0.99065420560747597</c:v>
                </c:pt>
                <c:pt idx="9393">
                  <c:v>0</c:v>
                </c:pt>
                <c:pt idx="9394">
                  <c:v>2.4390243902439001E-2</c:v>
                </c:pt>
                <c:pt idx="9395">
                  <c:v>4.8780487804878002E-2</c:v>
                </c:pt>
                <c:pt idx="9396">
                  <c:v>7.3170731707316999E-2</c:v>
                </c:pt>
                <c:pt idx="9397">
                  <c:v>9.7560975609756101E-2</c:v>
                </c:pt>
                <c:pt idx="9398">
                  <c:v>0.12195121951219499</c:v>
                </c:pt>
                <c:pt idx="9399">
                  <c:v>0.146341463414634</c:v>
                </c:pt>
                <c:pt idx="9400">
                  <c:v>0.17073170731707299</c:v>
                </c:pt>
                <c:pt idx="9401">
                  <c:v>0.19512195121951201</c:v>
                </c:pt>
                <c:pt idx="9402">
                  <c:v>0.219512195121951</c:v>
                </c:pt>
                <c:pt idx="9403">
                  <c:v>0.24390243902438999</c:v>
                </c:pt>
                <c:pt idx="9404">
                  <c:v>0.26829268292682901</c:v>
                </c:pt>
                <c:pt idx="9405">
                  <c:v>0.292682926829268</c:v>
                </c:pt>
                <c:pt idx="9406">
                  <c:v>0.31707317073170699</c:v>
                </c:pt>
                <c:pt idx="9407">
                  <c:v>0.34146341463414598</c:v>
                </c:pt>
                <c:pt idx="9408">
                  <c:v>0.36585365853658502</c:v>
                </c:pt>
                <c:pt idx="9409">
                  <c:v>0.39024390243902402</c:v>
                </c:pt>
                <c:pt idx="9410">
                  <c:v>0.41463414634146301</c:v>
                </c:pt>
                <c:pt idx="9411">
                  <c:v>0.439024390243902</c:v>
                </c:pt>
                <c:pt idx="9412">
                  <c:v>0.46341463414634099</c:v>
                </c:pt>
                <c:pt idx="9413">
                  <c:v>0.48780487804877998</c:v>
                </c:pt>
                <c:pt idx="9414">
                  <c:v>0.51219512195121897</c:v>
                </c:pt>
                <c:pt idx="9415">
                  <c:v>0.53658536585365801</c:v>
                </c:pt>
                <c:pt idx="9416">
                  <c:v>0.56097560975609695</c:v>
                </c:pt>
                <c:pt idx="9417">
                  <c:v>0.585365853658536</c:v>
                </c:pt>
                <c:pt idx="9418">
                  <c:v>0.60975609756097504</c:v>
                </c:pt>
                <c:pt idx="9419">
                  <c:v>0.63414634146341398</c:v>
                </c:pt>
                <c:pt idx="9420">
                  <c:v>0.65853658536585302</c:v>
                </c:pt>
                <c:pt idx="9421">
                  <c:v>0.68292682926829196</c:v>
                </c:pt>
                <c:pt idx="9422">
                  <c:v>0.707317073170731</c:v>
                </c:pt>
                <c:pt idx="9423">
                  <c:v>0.73170731707317005</c:v>
                </c:pt>
                <c:pt idx="9424">
                  <c:v>0.75609756097560898</c:v>
                </c:pt>
                <c:pt idx="9425">
                  <c:v>0.78048780487804803</c:v>
                </c:pt>
                <c:pt idx="9426">
                  <c:v>0.80487804878048697</c:v>
                </c:pt>
                <c:pt idx="9427">
                  <c:v>0.82926829268292601</c:v>
                </c:pt>
                <c:pt idx="9428">
                  <c:v>0.85365853658536495</c:v>
                </c:pt>
                <c:pt idx="9429">
                  <c:v>0.87804878048780399</c:v>
                </c:pt>
                <c:pt idx="9430">
                  <c:v>0.90243902439024304</c:v>
                </c:pt>
                <c:pt idx="9431">
                  <c:v>0.92682926829268297</c:v>
                </c:pt>
                <c:pt idx="9432">
                  <c:v>0.95121951219512102</c:v>
                </c:pt>
                <c:pt idx="9433">
                  <c:v>0.97560975609756095</c:v>
                </c:pt>
                <c:pt idx="9434">
                  <c:v>0</c:v>
                </c:pt>
                <c:pt idx="9435">
                  <c:v>1.53846153846153E-2</c:v>
                </c:pt>
                <c:pt idx="9436">
                  <c:v>3.0769230769230702E-2</c:v>
                </c:pt>
                <c:pt idx="9437">
                  <c:v>4.6153846153846101E-2</c:v>
                </c:pt>
                <c:pt idx="9438">
                  <c:v>6.15384615384615E-2</c:v>
                </c:pt>
                <c:pt idx="9439">
                  <c:v>7.69230769230769E-2</c:v>
                </c:pt>
                <c:pt idx="9440">
                  <c:v>9.2307692307692299E-2</c:v>
                </c:pt>
                <c:pt idx="9441">
                  <c:v>0.107692307692307</c:v>
                </c:pt>
                <c:pt idx="9442">
                  <c:v>0.123076923076923</c:v>
                </c:pt>
                <c:pt idx="9443">
                  <c:v>0.138461538461538</c:v>
                </c:pt>
                <c:pt idx="9444">
                  <c:v>0.15384615384615299</c:v>
                </c:pt>
                <c:pt idx="9445">
                  <c:v>0.16923076923076899</c:v>
                </c:pt>
                <c:pt idx="9446">
                  <c:v>0.18461538461538399</c:v>
                </c:pt>
                <c:pt idx="9447">
                  <c:v>0.2</c:v>
                </c:pt>
                <c:pt idx="9448">
                  <c:v>0.21538461538461501</c:v>
                </c:pt>
                <c:pt idx="9449">
                  <c:v>0.23076923076923</c:v>
                </c:pt>
                <c:pt idx="9450">
                  <c:v>0.246153846153846</c:v>
                </c:pt>
                <c:pt idx="9451">
                  <c:v>0.261538461538461</c:v>
                </c:pt>
                <c:pt idx="9452">
                  <c:v>0.27692307692307599</c:v>
                </c:pt>
                <c:pt idx="9453">
                  <c:v>0.29230769230769199</c:v>
                </c:pt>
                <c:pt idx="9454">
                  <c:v>0.30769230769230699</c:v>
                </c:pt>
                <c:pt idx="9455">
                  <c:v>0.32307692307692298</c:v>
                </c:pt>
                <c:pt idx="9456">
                  <c:v>0.33846153846153798</c:v>
                </c:pt>
                <c:pt idx="9457">
                  <c:v>0.35384615384615298</c:v>
                </c:pt>
                <c:pt idx="9458">
                  <c:v>0.36923076923076897</c:v>
                </c:pt>
                <c:pt idx="9459">
                  <c:v>0.38461538461538403</c:v>
                </c:pt>
                <c:pt idx="9460">
                  <c:v>0.4</c:v>
                </c:pt>
                <c:pt idx="9461">
                  <c:v>0.41538461538461502</c:v>
                </c:pt>
                <c:pt idx="9462">
                  <c:v>0.43076923076923002</c:v>
                </c:pt>
                <c:pt idx="9463">
                  <c:v>0.44615384615384601</c:v>
                </c:pt>
                <c:pt idx="9464">
                  <c:v>0.46153846153846101</c:v>
                </c:pt>
                <c:pt idx="9465">
                  <c:v>0.47692307692307601</c:v>
                </c:pt>
                <c:pt idx="9466">
                  <c:v>0.492307692307692</c:v>
                </c:pt>
                <c:pt idx="9467">
                  <c:v>0.507692307692307</c:v>
                </c:pt>
                <c:pt idx="9468">
                  <c:v>0.52307692307692299</c:v>
                </c:pt>
                <c:pt idx="9469">
                  <c:v>0.53846153846153799</c:v>
                </c:pt>
                <c:pt idx="9470">
                  <c:v>0.55384615384615299</c:v>
                </c:pt>
                <c:pt idx="9471">
                  <c:v>0.56923076923076898</c:v>
                </c:pt>
                <c:pt idx="9472">
                  <c:v>0.58461538461538398</c:v>
                </c:pt>
                <c:pt idx="9473">
                  <c:v>0.6</c:v>
                </c:pt>
                <c:pt idx="9474">
                  <c:v>0.61538461538461497</c:v>
                </c:pt>
                <c:pt idx="9475">
                  <c:v>0.63076923076922997</c:v>
                </c:pt>
                <c:pt idx="9476">
                  <c:v>0.64615384615384597</c:v>
                </c:pt>
                <c:pt idx="9477">
                  <c:v>0.66153846153846096</c:v>
                </c:pt>
                <c:pt idx="9478">
                  <c:v>0.67692307692307696</c:v>
                </c:pt>
                <c:pt idx="9479">
                  <c:v>0.69230769230769196</c:v>
                </c:pt>
                <c:pt idx="9480">
                  <c:v>0.70769230769230695</c:v>
                </c:pt>
                <c:pt idx="9481">
                  <c:v>0.72307692307692295</c:v>
                </c:pt>
                <c:pt idx="9482">
                  <c:v>0.73846153846153795</c:v>
                </c:pt>
                <c:pt idx="9483">
                  <c:v>0.75384615384615306</c:v>
                </c:pt>
                <c:pt idx="9484">
                  <c:v>0.76923076923076905</c:v>
                </c:pt>
                <c:pt idx="9485">
                  <c:v>0.78461538461538405</c:v>
                </c:pt>
                <c:pt idx="9486">
                  <c:v>0.8</c:v>
                </c:pt>
                <c:pt idx="9487">
                  <c:v>0.81538461538461504</c:v>
                </c:pt>
                <c:pt idx="9488">
                  <c:v>0.83076923076923004</c:v>
                </c:pt>
                <c:pt idx="9489">
                  <c:v>0.84615384615384603</c:v>
                </c:pt>
                <c:pt idx="9490">
                  <c:v>0.86153846153846103</c:v>
                </c:pt>
                <c:pt idx="9491">
                  <c:v>0.87692307692307603</c:v>
                </c:pt>
                <c:pt idx="9492">
                  <c:v>0.89230769230769202</c:v>
                </c:pt>
                <c:pt idx="9493">
                  <c:v>0.90769230769230702</c:v>
                </c:pt>
                <c:pt idx="9494">
                  <c:v>0.92307692307692302</c:v>
                </c:pt>
                <c:pt idx="9495">
                  <c:v>0.93846153846153801</c:v>
                </c:pt>
                <c:pt idx="9496">
                  <c:v>0.95384615384615301</c:v>
                </c:pt>
                <c:pt idx="9497">
                  <c:v>0.96923076923076901</c:v>
                </c:pt>
                <c:pt idx="9498">
                  <c:v>0.984615384615384</c:v>
                </c:pt>
                <c:pt idx="9499">
                  <c:v>0</c:v>
                </c:pt>
                <c:pt idx="9500">
                  <c:v>6.25E-2</c:v>
                </c:pt>
                <c:pt idx="9501">
                  <c:v>0.125</c:v>
                </c:pt>
                <c:pt idx="9502">
                  <c:v>0.1875</c:v>
                </c:pt>
                <c:pt idx="9503">
                  <c:v>0.25</c:v>
                </c:pt>
                <c:pt idx="9504">
                  <c:v>0.3125</c:v>
                </c:pt>
                <c:pt idx="9505">
                  <c:v>0.375</c:v>
                </c:pt>
                <c:pt idx="9506">
                  <c:v>0.4375</c:v>
                </c:pt>
                <c:pt idx="9507">
                  <c:v>0.5</c:v>
                </c:pt>
                <c:pt idx="9508">
                  <c:v>0.5625</c:v>
                </c:pt>
                <c:pt idx="9509">
                  <c:v>0.625</c:v>
                </c:pt>
                <c:pt idx="9510">
                  <c:v>0.6875</c:v>
                </c:pt>
                <c:pt idx="9511">
                  <c:v>0.75</c:v>
                </c:pt>
                <c:pt idx="9512">
                  <c:v>0.8125</c:v>
                </c:pt>
                <c:pt idx="9513">
                  <c:v>0.875</c:v>
                </c:pt>
                <c:pt idx="9514">
                  <c:v>0.9375</c:v>
                </c:pt>
                <c:pt idx="9515">
                  <c:v>0</c:v>
                </c:pt>
                <c:pt idx="9516">
                  <c:v>2.5641025641025599E-2</c:v>
                </c:pt>
                <c:pt idx="9517">
                  <c:v>5.1282051282051197E-2</c:v>
                </c:pt>
                <c:pt idx="9518">
                  <c:v>7.69230769230769E-2</c:v>
                </c:pt>
                <c:pt idx="9519">
                  <c:v>0.10256410256410201</c:v>
                </c:pt>
                <c:pt idx="9520">
                  <c:v>0.128205128205128</c:v>
                </c:pt>
                <c:pt idx="9521">
                  <c:v>0.15384615384615299</c:v>
                </c:pt>
                <c:pt idx="9522">
                  <c:v>0.17948717948717899</c:v>
                </c:pt>
                <c:pt idx="9523">
                  <c:v>0.20512820512820501</c:v>
                </c:pt>
                <c:pt idx="9524">
                  <c:v>0.23076923076923</c:v>
                </c:pt>
                <c:pt idx="9525">
                  <c:v>0.256410256410256</c:v>
                </c:pt>
                <c:pt idx="9526">
                  <c:v>0.28205128205128199</c:v>
                </c:pt>
                <c:pt idx="9527">
                  <c:v>0.30769230769230699</c:v>
                </c:pt>
                <c:pt idx="9528">
                  <c:v>0.33333333333333298</c:v>
                </c:pt>
                <c:pt idx="9529">
                  <c:v>0.35897435897435898</c:v>
                </c:pt>
                <c:pt idx="9530">
                  <c:v>0.38461538461538403</c:v>
                </c:pt>
                <c:pt idx="9531">
                  <c:v>0.41025641025641002</c:v>
                </c:pt>
                <c:pt idx="9532">
                  <c:v>0.43589743589743501</c:v>
                </c:pt>
                <c:pt idx="9533">
                  <c:v>0.46153846153846101</c:v>
                </c:pt>
                <c:pt idx="9534">
                  <c:v>0.487179487179487</c:v>
                </c:pt>
                <c:pt idx="9535">
                  <c:v>0.512820512820512</c:v>
                </c:pt>
                <c:pt idx="9536">
                  <c:v>0.53846153846153799</c:v>
                </c:pt>
                <c:pt idx="9537">
                  <c:v>0.56410256410256399</c:v>
                </c:pt>
                <c:pt idx="9538">
                  <c:v>0.58974358974358898</c:v>
                </c:pt>
                <c:pt idx="9539">
                  <c:v>0.61538461538461497</c:v>
                </c:pt>
                <c:pt idx="9540">
                  <c:v>0.64102564102564097</c:v>
                </c:pt>
                <c:pt idx="9541">
                  <c:v>0.66666666666666596</c:v>
                </c:pt>
                <c:pt idx="9542">
                  <c:v>0.69230769230769196</c:v>
                </c:pt>
                <c:pt idx="9543">
                  <c:v>0.71794871794871795</c:v>
                </c:pt>
                <c:pt idx="9544">
                  <c:v>0.74358974358974295</c:v>
                </c:pt>
                <c:pt idx="9545">
                  <c:v>0.76923076923076905</c:v>
                </c:pt>
                <c:pt idx="9546">
                  <c:v>0.79487179487179405</c:v>
                </c:pt>
                <c:pt idx="9547">
                  <c:v>0.82051282051282004</c:v>
                </c:pt>
                <c:pt idx="9548">
                  <c:v>0.84615384615384603</c:v>
                </c:pt>
                <c:pt idx="9549">
                  <c:v>0.87179487179487103</c:v>
                </c:pt>
                <c:pt idx="9550">
                  <c:v>0.89743589743589702</c:v>
                </c:pt>
                <c:pt idx="9551">
                  <c:v>0.92307692307692302</c:v>
                </c:pt>
                <c:pt idx="9552">
                  <c:v>0.94871794871794801</c:v>
                </c:pt>
                <c:pt idx="9553">
                  <c:v>0.97435897435897401</c:v>
                </c:pt>
                <c:pt idx="9554">
                  <c:v>0</c:v>
                </c:pt>
                <c:pt idx="9555">
                  <c:v>1.35135135135135E-2</c:v>
                </c:pt>
                <c:pt idx="9556">
                  <c:v>2.7027027027027001E-2</c:v>
                </c:pt>
                <c:pt idx="9557">
                  <c:v>4.0540540540540501E-2</c:v>
                </c:pt>
                <c:pt idx="9558">
                  <c:v>5.4054054054054002E-2</c:v>
                </c:pt>
                <c:pt idx="9559">
                  <c:v>6.7567567567567502E-2</c:v>
                </c:pt>
                <c:pt idx="9560">
                  <c:v>8.1081081081081002E-2</c:v>
                </c:pt>
                <c:pt idx="9561">
                  <c:v>9.45945945945946E-2</c:v>
                </c:pt>
                <c:pt idx="9562">
                  <c:v>0.108108108108108</c:v>
                </c:pt>
                <c:pt idx="9563">
                  <c:v>0.121621621621621</c:v>
                </c:pt>
                <c:pt idx="9564">
                  <c:v>0.135135135135135</c:v>
                </c:pt>
                <c:pt idx="9565">
                  <c:v>0.14864864864864799</c:v>
                </c:pt>
                <c:pt idx="9566">
                  <c:v>0.162162162162162</c:v>
                </c:pt>
                <c:pt idx="9567">
                  <c:v>0.17567567567567499</c:v>
                </c:pt>
                <c:pt idx="9568">
                  <c:v>0.18918918918918901</c:v>
                </c:pt>
                <c:pt idx="9569">
                  <c:v>0.20270270270270199</c:v>
                </c:pt>
                <c:pt idx="9570">
                  <c:v>0.21621621621621601</c:v>
                </c:pt>
                <c:pt idx="9571">
                  <c:v>0.22972972972972899</c:v>
                </c:pt>
                <c:pt idx="9572">
                  <c:v>0.24324324324324301</c:v>
                </c:pt>
                <c:pt idx="9573">
                  <c:v>0.25675675675675602</c:v>
                </c:pt>
                <c:pt idx="9574">
                  <c:v>0.27027027027027001</c:v>
                </c:pt>
                <c:pt idx="9575">
                  <c:v>0.28378378378378299</c:v>
                </c:pt>
                <c:pt idx="9576">
                  <c:v>0.29729729729729698</c:v>
                </c:pt>
                <c:pt idx="9577">
                  <c:v>0.31081081081081002</c:v>
                </c:pt>
                <c:pt idx="9578">
                  <c:v>0.32432432432432401</c:v>
                </c:pt>
                <c:pt idx="9579">
                  <c:v>0.337837837837837</c:v>
                </c:pt>
                <c:pt idx="9580">
                  <c:v>0.35135135135135098</c:v>
                </c:pt>
                <c:pt idx="9581">
                  <c:v>0.36486486486486402</c:v>
                </c:pt>
                <c:pt idx="9582">
                  <c:v>0.37837837837837801</c:v>
                </c:pt>
                <c:pt idx="9583">
                  <c:v>0.391891891891891</c:v>
                </c:pt>
                <c:pt idx="9584">
                  <c:v>0.40540540540540498</c:v>
                </c:pt>
                <c:pt idx="9585">
                  <c:v>0.41891891891891803</c:v>
                </c:pt>
                <c:pt idx="9586">
                  <c:v>0.43243243243243201</c:v>
                </c:pt>
                <c:pt idx="9587">
                  <c:v>0.445945945945945</c:v>
                </c:pt>
                <c:pt idx="9588">
                  <c:v>0.45945945945945899</c:v>
                </c:pt>
                <c:pt idx="9589">
                  <c:v>0.47297297297297197</c:v>
                </c:pt>
                <c:pt idx="9590">
                  <c:v>0.48648648648648601</c:v>
                </c:pt>
                <c:pt idx="9591">
                  <c:v>0.5</c:v>
                </c:pt>
                <c:pt idx="9592">
                  <c:v>0.51351351351351304</c:v>
                </c:pt>
                <c:pt idx="9593">
                  <c:v>0.52702702702702697</c:v>
                </c:pt>
                <c:pt idx="9594">
                  <c:v>0.54054054054054002</c:v>
                </c:pt>
                <c:pt idx="9595">
                  <c:v>0.55405405405405395</c:v>
                </c:pt>
                <c:pt idx="9596">
                  <c:v>0.56756756756756699</c:v>
                </c:pt>
                <c:pt idx="9597">
                  <c:v>0.58108108108108103</c:v>
                </c:pt>
                <c:pt idx="9598">
                  <c:v>0.59459459459459396</c:v>
                </c:pt>
                <c:pt idx="9599">
                  <c:v>0.608108108108108</c:v>
                </c:pt>
                <c:pt idx="9600">
                  <c:v>0.62162162162162105</c:v>
                </c:pt>
                <c:pt idx="9601">
                  <c:v>0.63513513513513498</c:v>
                </c:pt>
                <c:pt idx="9602">
                  <c:v>0.64864864864864802</c:v>
                </c:pt>
                <c:pt idx="9603">
                  <c:v>0.66216216216216195</c:v>
                </c:pt>
                <c:pt idx="9604">
                  <c:v>0.67567567567567499</c:v>
                </c:pt>
                <c:pt idx="9605">
                  <c:v>0.68918918918918903</c:v>
                </c:pt>
                <c:pt idx="9606">
                  <c:v>0.70270270270270196</c:v>
                </c:pt>
                <c:pt idx="9607">
                  <c:v>0.71621621621621601</c:v>
                </c:pt>
                <c:pt idx="9608">
                  <c:v>0.72972972972972905</c:v>
                </c:pt>
                <c:pt idx="9609">
                  <c:v>0.74324324324324298</c:v>
                </c:pt>
                <c:pt idx="9610">
                  <c:v>0.75675675675675602</c:v>
                </c:pt>
                <c:pt idx="9611">
                  <c:v>0.77027027027026995</c:v>
                </c:pt>
                <c:pt idx="9612">
                  <c:v>0.78378378378378299</c:v>
                </c:pt>
                <c:pt idx="9613">
                  <c:v>0.79729729729729704</c:v>
                </c:pt>
                <c:pt idx="9614">
                  <c:v>0.81081081081080997</c:v>
                </c:pt>
                <c:pt idx="9615">
                  <c:v>0.82432432432432401</c:v>
                </c:pt>
                <c:pt idx="9616">
                  <c:v>0.83783783783783705</c:v>
                </c:pt>
                <c:pt idx="9617">
                  <c:v>0.85135135135135098</c:v>
                </c:pt>
                <c:pt idx="9618">
                  <c:v>0.86486486486486402</c:v>
                </c:pt>
                <c:pt idx="9619">
                  <c:v>0.87837837837837796</c:v>
                </c:pt>
                <c:pt idx="9620">
                  <c:v>0.891891891891891</c:v>
                </c:pt>
                <c:pt idx="9621">
                  <c:v>0.90540540540540504</c:v>
                </c:pt>
                <c:pt idx="9622">
                  <c:v>0.91891891891891897</c:v>
                </c:pt>
                <c:pt idx="9623">
                  <c:v>0.93243243243243201</c:v>
                </c:pt>
                <c:pt idx="9624">
                  <c:v>0.94594594594594505</c:v>
                </c:pt>
                <c:pt idx="9625">
                  <c:v>0.95945945945945899</c:v>
                </c:pt>
                <c:pt idx="9626">
                  <c:v>0.97297297297297303</c:v>
                </c:pt>
                <c:pt idx="9627">
                  <c:v>0.98648648648648596</c:v>
                </c:pt>
                <c:pt idx="9628">
                  <c:v>0</c:v>
                </c:pt>
                <c:pt idx="9629">
                  <c:v>1.8181818181818101E-2</c:v>
                </c:pt>
                <c:pt idx="9630">
                  <c:v>3.6363636363636299E-2</c:v>
                </c:pt>
                <c:pt idx="9631">
                  <c:v>5.4545454545454501E-2</c:v>
                </c:pt>
                <c:pt idx="9632">
                  <c:v>7.2727272727272696E-2</c:v>
                </c:pt>
                <c:pt idx="9633">
                  <c:v>9.0909090909090898E-2</c:v>
                </c:pt>
                <c:pt idx="9634">
                  <c:v>0.109090909090909</c:v>
                </c:pt>
                <c:pt idx="9635">
                  <c:v>0.12727272727272701</c:v>
                </c:pt>
                <c:pt idx="9636">
                  <c:v>0.145454545454545</c:v>
                </c:pt>
                <c:pt idx="9637">
                  <c:v>0.163636363636363</c:v>
                </c:pt>
                <c:pt idx="9638">
                  <c:v>0.18181818181818099</c:v>
                </c:pt>
                <c:pt idx="9639">
                  <c:v>0.2</c:v>
                </c:pt>
                <c:pt idx="9640">
                  <c:v>0.218181818181818</c:v>
                </c:pt>
                <c:pt idx="9641">
                  <c:v>0.236363636363636</c:v>
                </c:pt>
                <c:pt idx="9642">
                  <c:v>0.25454545454545402</c:v>
                </c:pt>
                <c:pt idx="9643">
                  <c:v>0.27272727272727199</c:v>
                </c:pt>
                <c:pt idx="9644">
                  <c:v>0.29090909090909001</c:v>
                </c:pt>
                <c:pt idx="9645">
                  <c:v>0.30909090909090903</c:v>
                </c:pt>
                <c:pt idx="9646">
                  <c:v>0.32727272727272699</c:v>
                </c:pt>
                <c:pt idx="9647">
                  <c:v>0.34545454545454501</c:v>
                </c:pt>
                <c:pt idx="9648">
                  <c:v>0.36363636363636298</c:v>
                </c:pt>
                <c:pt idx="9649">
                  <c:v>0.381818181818181</c:v>
                </c:pt>
                <c:pt idx="9650">
                  <c:v>0.4</c:v>
                </c:pt>
                <c:pt idx="9651">
                  <c:v>0.41818181818181799</c:v>
                </c:pt>
                <c:pt idx="9652">
                  <c:v>0.43636363636363601</c:v>
                </c:pt>
                <c:pt idx="9653">
                  <c:v>0.45454545454545398</c:v>
                </c:pt>
                <c:pt idx="9654">
                  <c:v>0.472727272727272</c:v>
                </c:pt>
                <c:pt idx="9655">
                  <c:v>0.49090909090909002</c:v>
                </c:pt>
                <c:pt idx="9656">
                  <c:v>0.50909090909090904</c:v>
                </c:pt>
                <c:pt idx="9657">
                  <c:v>0.527272727272727</c:v>
                </c:pt>
                <c:pt idx="9658">
                  <c:v>0.54545454545454497</c:v>
                </c:pt>
                <c:pt idx="9659">
                  <c:v>0.56363636363636305</c:v>
                </c:pt>
                <c:pt idx="9660">
                  <c:v>0.58181818181818101</c:v>
                </c:pt>
                <c:pt idx="9661">
                  <c:v>0.6</c:v>
                </c:pt>
                <c:pt idx="9662">
                  <c:v>0.61818181818181805</c:v>
                </c:pt>
                <c:pt idx="9663">
                  <c:v>0.63636363636363602</c:v>
                </c:pt>
                <c:pt idx="9664">
                  <c:v>0.65454545454545399</c:v>
                </c:pt>
                <c:pt idx="9665">
                  <c:v>0.67272727272727195</c:v>
                </c:pt>
                <c:pt idx="9666">
                  <c:v>0.69090909090909003</c:v>
                </c:pt>
                <c:pt idx="9667">
                  <c:v>0.70909090909090899</c:v>
                </c:pt>
                <c:pt idx="9668">
                  <c:v>0.72727272727272696</c:v>
                </c:pt>
                <c:pt idx="9669">
                  <c:v>0.74545454545454504</c:v>
                </c:pt>
                <c:pt idx="9670">
                  <c:v>0.763636363636363</c:v>
                </c:pt>
                <c:pt idx="9671">
                  <c:v>0.78181818181818097</c:v>
                </c:pt>
                <c:pt idx="9672">
                  <c:v>0.8</c:v>
                </c:pt>
                <c:pt idx="9673">
                  <c:v>0.81818181818181801</c:v>
                </c:pt>
                <c:pt idx="9674">
                  <c:v>0.83636363636363598</c:v>
                </c:pt>
                <c:pt idx="9675">
                  <c:v>0.85454545454545405</c:v>
                </c:pt>
                <c:pt idx="9676">
                  <c:v>0.87272727272727202</c:v>
                </c:pt>
                <c:pt idx="9677">
                  <c:v>0.89090909090908998</c:v>
                </c:pt>
                <c:pt idx="9678">
                  <c:v>0.90909090909090895</c:v>
                </c:pt>
                <c:pt idx="9679">
                  <c:v>0.92727272727272703</c:v>
                </c:pt>
                <c:pt idx="9680">
                  <c:v>0.94545454545454499</c:v>
                </c:pt>
                <c:pt idx="9681">
                  <c:v>0.96363636363636296</c:v>
                </c:pt>
                <c:pt idx="9682">
                  <c:v>0.98181818181818103</c:v>
                </c:pt>
                <c:pt idx="9683">
                  <c:v>0</c:v>
                </c:pt>
                <c:pt idx="9684">
                  <c:v>1.9607843137254902E-2</c:v>
                </c:pt>
                <c:pt idx="9685">
                  <c:v>3.9215686274509803E-2</c:v>
                </c:pt>
                <c:pt idx="9686">
                  <c:v>5.8823529411764698E-2</c:v>
                </c:pt>
                <c:pt idx="9687">
                  <c:v>7.8431372549019607E-2</c:v>
                </c:pt>
                <c:pt idx="9688">
                  <c:v>9.8039215686274495E-2</c:v>
                </c:pt>
                <c:pt idx="9689">
                  <c:v>0.11764705882352899</c:v>
                </c:pt>
                <c:pt idx="9690">
                  <c:v>0.13725490196078399</c:v>
                </c:pt>
                <c:pt idx="9691">
                  <c:v>0.15686274509803899</c:v>
                </c:pt>
                <c:pt idx="9692">
                  <c:v>0.17647058823529399</c:v>
                </c:pt>
                <c:pt idx="9693">
                  <c:v>0.19607843137254899</c:v>
                </c:pt>
                <c:pt idx="9694">
                  <c:v>0.21568627450980299</c:v>
                </c:pt>
                <c:pt idx="9695">
                  <c:v>0.23529411764705799</c:v>
                </c:pt>
                <c:pt idx="9696">
                  <c:v>0.25490196078431299</c:v>
                </c:pt>
                <c:pt idx="9697">
                  <c:v>0.27450980392156799</c:v>
                </c:pt>
                <c:pt idx="9698">
                  <c:v>0.29411764705882298</c:v>
                </c:pt>
                <c:pt idx="9699">
                  <c:v>0.31372549019607798</c:v>
                </c:pt>
                <c:pt idx="9700">
                  <c:v>0.33333333333333298</c:v>
                </c:pt>
                <c:pt idx="9701">
                  <c:v>0.35294117647058798</c:v>
                </c:pt>
                <c:pt idx="9702">
                  <c:v>0.37254901960784298</c:v>
                </c:pt>
                <c:pt idx="9703">
                  <c:v>0.39215686274509798</c:v>
                </c:pt>
                <c:pt idx="9704">
                  <c:v>0.41176470588235198</c:v>
                </c:pt>
                <c:pt idx="9705">
                  <c:v>0.43137254901960698</c:v>
                </c:pt>
                <c:pt idx="9706">
                  <c:v>0.45098039215686198</c:v>
                </c:pt>
                <c:pt idx="9707">
                  <c:v>0.47058823529411697</c:v>
                </c:pt>
                <c:pt idx="9708">
                  <c:v>0.49019607843137197</c:v>
                </c:pt>
                <c:pt idx="9709">
                  <c:v>0.50980392156862697</c:v>
                </c:pt>
                <c:pt idx="9710">
                  <c:v>0.52941176470588203</c:v>
                </c:pt>
                <c:pt idx="9711">
                  <c:v>0.54901960784313697</c:v>
                </c:pt>
                <c:pt idx="9712">
                  <c:v>0.56862745098039202</c:v>
                </c:pt>
                <c:pt idx="9713">
                  <c:v>0.58823529411764697</c:v>
                </c:pt>
                <c:pt idx="9714">
                  <c:v>0.60784313725490102</c:v>
                </c:pt>
                <c:pt idx="9715">
                  <c:v>0.62745098039215597</c:v>
                </c:pt>
                <c:pt idx="9716">
                  <c:v>0.64705882352941102</c:v>
                </c:pt>
                <c:pt idx="9717">
                  <c:v>0.66666666666666596</c:v>
                </c:pt>
                <c:pt idx="9718">
                  <c:v>0.68627450980392102</c:v>
                </c:pt>
                <c:pt idx="9719">
                  <c:v>0.70588235294117596</c:v>
                </c:pt>
                <c:pt idx="9720">
                  <c:v>0.72549019607843102</c:v>
                </c:pt>
                <c:pt idx="9721">
                  <c:v>0.74509803921568596</c:v>
                </c:pt>
                <c:pt idx="9722">
                  <c:v>0.76470588235294101</c:v>
                </c:pt>
                <c:pt idx="9723">
                  <c:v>0.78431372549019596</c:v>
                </c:pt>
                <c:pt idx="9724">
                  <c:v>0.80392156862745101</c:v>
                </c:pt>
                <c:pt idx="9725">
                  <c:v>0.82352941176470495</c:v>
                </c:pt>
                <c:pt idx="9726">
                  <c:v>0.84313725490196001</c:v>
                </c:pt>
                <c:pt idx="9727">
                  <c:v>0.86274509803921495</c:v>
                </c:pt>
                <c:pt idx="9728">
                  <c:v>0.88235294117647001</c:v>
                </c:pt>
                <c:pt idx="9729">
                  <c:v>0.90196078431372495</c:v>
                </c:pt>
                <c:pt idx="9730">
                  <c:v>0.92156862745098</c:v>
                </c:pt>
                <c:pt idx="9731">
                  <c:v>0.94117647058823495</c:v>
                </c:pt>
                <c:pt idx="9732">
                  <c:v>0.96078431372549</c:v>
                </c:pt>
                <c:pt idx="9733">
                  <c:v>0.98039215686274495</c:v>
                </c:pt>
                <c:pt idx="9734">
                  <c:v>0</c:v>
                </c:pt>
                <c:pt idx="9735">
                  <c:v>2.0833333333333301E-2</c:v>
                </c:pt>
                <c:pt idx="9736">
                  <c:v>4.1666666666666602E-2</c:v>
                </c:pt>
                <c:pt idx="9737">
                  <c:v>6.25E-2</c:v>
                </c:pt>
                <c:pt idx="9738">
                  <c:v>8.3333333333333301E-2</c:v>
                </c:pt>
                <c:pt idx="9739">
                  <c:v>0.10416666666666601</c:v>
                </c:pt>
                <c:pt idx="9740">
                  <c:v>0.125</c:v>
                </c:pt>
                <c:pt idx="9741">
                  <c:v>0.14583333333333301</c:v>
                </c:pt>
                <c:pt idx="9742">
                  <c:v>0.16666666666666599</c:v>
                </c:pt>
                <c:pt idx="9743">
                  <c:v>0.1875</c:v>
                </c:pt>
                <c:pt idx="9744">
                  <c:v>0.20833333333333301</c:v>
                </c:pt>
                <c:pt idx="9745">
                  <c:v>0.22916666666666599</c:v>
                </c:pt>
                <c:pt idx="9746">
                  <c:v>0.25</c:v>
                </c:pt>
                <c:pt idx="9747">
                  <c:v>0.27083333333333298</c:v>
                </c:pt>
                <c:pt idx="9748">
                  <c:v>0.29166666666666602</c:v>
                </c:pt>
                <c:pt idx="9749">
                  <c:v>0.3125</c:v>
                </c:pt>
                <c:pt idx="9750">
                  <c:v>0.33333333333333298</c:v>
                </c:pt>
                <c:pt idx="9751">
                  <c:v>0.35416666666666602</c:v>
                </c:pt>
                <c:pt idx="9752">
                  <c:v>0.375</c:v>
                </c:pt>
                <c:pt idx="9753">
                  <c:v>0.39583333333333298</c:v>
                </c:pt>
                <c:pt idx="9754">
                  <c:v>0.41666666666666602</c:v>
                </c:pt>
                <c:pt idx="9755">
                  <c:v>0.4375</c:v>
                </c:pt>
                <c:pt idx="9756">
                  <c:v>0.45833333333333298</c:v>
                </c:pt>
                <c:pt idx="9757">
                  <c:v>0.47916666666666602</c:v>
                </c:pt>
                <c:pt idx="9758">
                  <c:v>0.5</c:v>
                </c:pt>
                <c:pt idx="9759">
                  <c:v>0.52083333333333304</c:v>
                </c:pt>
                <c:pt idx="9760">
                  <c:v>0.54166666666666596</c:v>
                </c:pt>
                <c:pt idx="9761">
                  <c:v>0.5625</c:v>
                </c:pt>
                <c:pt idx="9762">
                  <c:v>0.58333333333333304</c:v>
                </c:pt>
                <c:pt idx="9763">
                  <c:v>0.60416666666666596</c:v>
                </c:pt>
                <c:pt idx="9764">
                  <c:v>0.625</c:v>
                </c:pt>
                <c:pt idx="9765">
                  <c:v>0.64583333333333304</c:v>
                </c:pt>
                <c:pt idx="9766">
                  <c:v>0.66666666666666596</c:v>
                </c:pt>
                <c:pt idx="9767">
                  <c:v>0.6875</c:v>
                </c:pt>
                <c:pt idx="9768">
                  <c:v>0.70833333333333304</c:v>
                </c:pt>
                <c:pt idx="9769">
                  <c:v>0.72916666666666596</c:v>
                </c:pt>
                <c:pt idx="9770">
                  <c:v>0.75</c:v>
                </c:pt>
                <c:pt idx="9771">
                  <c:v>0.77083333333333304</c:v>
                </c:pt>
                <c:pt idx="9772">
                  <c:v>0.79166666666666596</c:v>
                </c:pt>
                <c:pt idx="9773">
                  <c:v>0.8125</c:v>
                </c:pt>
                <c:pt idx="9774">
                  <c:v>0.83333333333333304</c:v>
                </c:pt>
                <c:pt idx="9775">
                  <c:v>0.85416666666666596</c:v>
                </c:pt>
                <c:pt idx="9776">
                  <c:v>0.875</c:v>
                </c:pt>
                <c:pt idx="9777">
                  <c:v>0.89583333333333304</c:v>
                </c:pt>
                <c:pt idx="9778">
                  <c:v>0.91666666666666596</c:v>
                </c:pt>
                <c:pt idx="9779">
                  <c:v>0.9375</c:v>
                </c:pt>
                <c:pt idx="9780">
                  <c:v>0.95833333333333304</c:v>
                </c:pt>
                <c:pt idx="9781">
                  <c:v>0.97916666666666596</c:v>
                </c:pt>
                <c:pt idx="9782">
                  <c:v>0</c:v>
                </c:pt>
                <c:pt idx="9783">
                  <c:v>1.6949152542372801E-2</c:v>
                </c:pt>
                <c:pt idx="9784">
                  <c:v>3.38983050847457E-2</c:v>
                </c:pt>
                <c:pt idx="9785">
                  <c:v>5.0847457627118599E-2</c:v>
                </c:pt>
                <c:pt idx="9786">
                  <c:v>6.7796610169491497E-2</c:v>
                </c:pt>
                <c:pt idx="9787">
                  <c:v>8.4745762711864403E-2</c:v>
                </c:pt>
                <c:pt idx="9788">
                  <c:v>0.101694915254237</c:v>
                </c:pt>
                <c:pt idx="9789">
                  <c:v>0.11864406779661001</c:v>
                </c:pt>
                <c:pt idx="9790">
                  <c:v>0.13559322033898299</c:v>
                </c:pt>
                <c:pt idx="9791">
                  <c:v>0.152542372881355</c:v>
                </c:pt>
                <c:pt idx="9792">
                  <c:v>0.169491525423728</c:v>
                </c:pt>
                <c:pt idx="9793">
                  <c:v>0.186440677966101</c:v>
                </c:pt>
                <c:pt idx="9794">
                  <c:v>0.20338983050847401</c:v>
                </c:pt>
                <c:pt idx="9795">
                  <c:v>0.22033898305084701</c:v>
                </c:pt>
                <c:pt idx="9796">
                  <c:v>0.23728813559322001</c:v>
                </c:pt>
                <c:pt idx="9797">
                  <c:v>0.25423728813559299</c:v>
                </c:pt>
                <c:pt idx="9798">
                  <c:v>0.27118644067796599</c:v>
                </c:pt>
                <c:pt idx="9799">
                  <c:v>0.28813559322033899</c:v>
                </c:pt>
                <c:pt idx="9800">
                  <c:v>0.305084745762711</c:v>
                </c:pt>
                <c:pt idx="9801">
                  <c:v>0.322033898305084</c:v>
                </c:pt>
                <c:pt idx="9802">
                  <c:v>0.338983050847457</c:v>
                </c:pt>
                <c:pt idx="9803">
                  <c:v>0.35593220338983</c:v>
                </c:pt>
                <c:pt idx="9804">
                  <c:v>0.37288135593220301</c:v>
                </c:pt>
                <c:pt idx="9805">
                  <c:v>0.38983050847457601</c:v>
                </c:pt>
                <c:pt idx="9806">
                  <c:v>0.40677966101694901</c:v>
                </c:pt>
                <c:pt idx="9807">
                  <c:v>0.42372881355932202</c:v>
                </c:pt>
                <c:pt idx="9808">
                  <c:v>0.44067796610169402</c:v>
                </c:pt>
                <c:pt idx="9809">
                  <c:v>0.45762711864406702</c:v>
                </c:pt>
                <c:pt idx="9810">
                  <c:v>0.47457627118644002</c:v>
                </c:pt>
                <c:pt idx="9811">
                  <c:v>0.49152542372881303</c:v>
                </c:pt>
                <c:pt idx="9812">
                  <c:v>0.50847457627118597</c:v>
                </c:pt>
                <c:pt idx="9813">
                  <c:v>0.52542372881355903</c:v>
                </c:pt>
                <c:pt idx="9814">
                  <c:v>0.54237288135593198</c:v>
                </c:pt>
                <c:pt idx="9815">
                  <c:v>0.55932203389830504</c:v>
                </c:pt>
                <c:pt idx="9816">
                  <c:v>0.57627118644067798</c:v>
                </c:pt>
                <c:pt idx="9817">
                  <c:v>0.59322033898305004</c:v>
                </c:pt>
                <c:pt idx="9818">
                  <c:v>0.61016949152542299</c:v>
                </c:pt>
                <c:pt idx="9819">
                  <c:v>0.62711864406779605</c:v>
                </c:pt>
                <c:pt idx="9820">
                  <c:v>0.644067796610169</c:v>
                </c:pt>
                <c:pt idx="9821">
                  <c:v>0.66101694915254205</c:v>
                </c:pt>
                <c:pt idx="9822">
                  <c:v>0.677966101694915</c:v>
                </c:pt>
                <c:pt idx="9823">
                  <c:v>0.69491525423728795</c:v>
                </c:pt>
                <c:pt idx="9824">
                  <c:v>0.71186440677966101</c:v>
                </c:pt>
                <c:pt idx="9825">
                  <c:v>0.72881355932203296</c:v>
                </c:pt>
                <c:pt idx="9826">
                  <c:v>0.74576271186440601</c:v>
                </c:pt>
                <c:pt idx="9827">
                  <c:v>0.76271186440677896</c:v>
                </c:pt>
                <c:pt idx="9828">
                  <c:v>0.77966101694915202</c:v>
                </c:pt>
                <c:pt idx="9829">
                  <c:v>0.79661016949152497</c:v>
                </c:pt>
                <c:pt idx="9830">
                  <c:v>0.81355932203389802</c:v>
                </c:pt>
                <c:pt idx="9831">
                  <c:v>0.83050847457627097</c:v>
                </c:pt>
                <c:pt idx="9832">
                  <c:v>0.84745762711864403</c:v>
                </c:pt>
                <c:pt idx="9833">
                  <c:v>0.86440677966101698</c:v>
                </c:pt>
                <c:pt idx="9834">
                  <c:v>0.88135593220338904</c:v>
                </c:pt>
                <c:pt idx="9835">
                  <c:v>0.89830508474576198</c:v>
                </c:pt>
                <c:pt idx="9836">
                  <c:v>0.91525423728813504</c:v>
                </c:pt>
                <c:pt idx="9837">
                  <c:v>0.93220338983050799</c:v>
                </c:pt>
                <c:pt idx="9838">
                  <c:v>0.94915254237288105</c:v>
                </c:pt>
                <c:pt idx="9839">
                  <c:v>0.96610169491525399</c:v>
                </c:pt>
                <c:pt idx="9840">
                  <c:v>0.98305084745762705</c:v>
                </c:pt>
                <c:pt idx="9841">
                  <c:v>0</c:v>
                </c:pt>
                <c:pt idx="9842">
                  <c:v>1.6949152542372801E-2</c:v>
                </c:pt>
                <c:pt idx="9843">
                  <c:v>3.38983050847457E-2</c:v>
                </c:pt>
                <c:pt idx="9844">
                  <c:v>5.0847457627118599E-2</c:v>
                </c:pt>
                <c:pt idx="9845">
                  <c:v>6.7796610169491497E-2</c:v>
                </c:pt>
                <c:pt idx="9846">
                  <c:v>8.4745762711864403E-2</c:v>
                </c:pt>
                <c:pt idx="9847">
                  <c:v>0.101694915254237</c:v>
                </c:pt>
                <c:pt idx="9848">
                  <c:v>0.11864406779661001</c:v>
                </c:pt>
                <c:pt idx="9849">
                  <c:v>0.13559322033898299</c:v>
                </c:pt>
                <c:pt idx="9850">
                  <c:v>0.152542372881355</c:v>
                </c:pt>
                <c:pt idx="9851">
                  <c:v>0.169491525423728</c:v>
                </c:pt>
                <c:pt idx="9852">
                  <c:v>0.186440677966101</c:v>
                </c:pt>
                <c:pt idx="9853">
                  <c:v>0.20338983050847401</c:v>
                </c:pt>
                <c:pt idx="9854">
                  <c:v>0.22033898305084701</c:v>
                </c:pt>
                <c:pt idx="9855">
                  <c:v>0.23728813559322001</c:v>
                </c:pt>
                <c:pt idx="9856">
                  <c:v>0.25423728813559299</c:v>
                </c:pt>
                <c:pt idx="9857">
                  <c:v>0.27118644067796599</c:v>
                </c:pt>
                <c:pt idx="9858">
                  <c:v>0.28813559322033899</c:v>
                </c:pt>
                <c:pt idx="9859">
                  <c:v>0.305084745762711</c:v>
                </c:pt>
                <c:pt idx="9860">
                  <c:v>0.322033898305084</c:v>
                </c:pt>
                <c:pt idx="9861">
                  <c:v>0.338983050847457</c:v>
                </c:pt>
                <c:pt idx="9862">
                  <c:v>0.35593220338983</c:v>
                </c:pt>
                <c:pt idx="9863">
                  <c:v>0.37288135593220301</c:v>
                </c:pt>
                <c:pt idx="9864">
                  <c:v>0.38983050847457601</c:v>
                </c:pt>
                <c:pt idx="9865">
                  <c:v>0.40677966101694901</c:v>
                </c:pt>
                <c:pt idx="9866">
                  <c:v>0.42372881355932202</c:v>
                </c:pt>
                <c:pt idx="9867">
                  <c:v>0.44067796610169402</c:v>
                </c:pt>
                <c:pt idx="9868">
                  <c:v>0.45762711864406702</c:v>
                </c:pt>
                <c:pt idx="9869">
                  <c:v>0.47457627118644002</c:v>
                </c:pt>
                <c:pt idx="9870">
                  <c:v>0.49152542372881303</c:v>
                </c:pt>
                <c:pt idx="9871">
                  <c:v>0.50847457627118597</c:v>
                </c:pt>
                <c:pt idx="9872">
                  <c:v>0.52542372881355903</c:v>
                </c:pt>
                <c:pt idx="9873">
                  <c:v>0.54237288135593198</c:v>
                </c:pt>
                <c:pt idx="9874">
                  <c:v>0.55932203389830504</c:v>
                </c:pt>
                <c:pt idx="9875">
                  <c:v>0.57627118644067798</c:v>
                </c:pt>
                <c:pt idx="9876">
                  <c:v>0.59322033898305004</c:v>
                </c:pt>
                <c:pt idx="9877">
                  <c:v>0.61016949152542299</c:v>
                </c:pt>
                <c:pt idx="9878">
                  <c:v>0.62711864406779605</c:v>
                </c:pt>
                <c:pt idx="9879">
                  <c:v>0.644067796610169</c:v>
                </c:pt>
                <c:pt idx="9880">
                  <c:v>0.66101694915254205</c:v>
                </c:pt>
                <c:pt idx="9881">
                  <c:v>0.677966101694915</c:v>
                </c:pt>
                <c:pt idx="9882">
                  <c:v>0.69491525423728795</c:v>
                </c:pt>
                <c:pt idx="9883">
                  <c:v>0.71186440677966101</c:v>
                </c:pt>
                <c:pt idx="9884">
                  <c:v>0.72881355932203296</c:v>
                </c:pt>
                <c:pt idx="9885">
                  <c:v>0.74576271186440601</c:v>
                </c:pt>
                <c:pt idx="9886">
                  <c:v>0.76271186440677896</c:v>
                </c:pt>
                <c:pt idx="9887">
                  <c:v>0.77966101694915202</c:v>
                </c:pt>
                <c:pt idx="9888">
                  <c:v>0.79661016949152497</c:v>
                </c:pt>
                <c:pt idx="9889">
                  <c:v>0.81355932203389802</c:v>
                </c:pt>
                <c:pt idx="9890">
                  <c:v>0.83050847457627097</c:v>
                </c:pt>
                <c:pt idx="9891">
                  <c:v>0.84745762711864403</c:v>
                </c:pt>
                <c:pt idx="9892">
                  <c:v>0.86440677966101698</c:v>
                </c:pt>
                <c:pt idx="9893">
                  <c:v>0.88135593220338904</c:v>
                </c:pt>
                <c:pt idx="9894">
                  <c:v>0.89830508474576198</c:v>
                </c:pt>
                <c:pt idx="9895">
                  <c:v>0.91525423728813504</c:v>
                </c:pt>
                <c:pt idx="9896">
                  <c:v>0.93220338983050799</c:v>
                </c:pt>
                <c:pt idx="9897">
                  <c:v>0.94915254237288105</c:v>
                </c:pt>
                <c:pt idx="9898">
                  <c:v>0.96610169491525399</c:v>
                </c:pt>
                <c:pt idx="9899">
                  <c:v>0.98305084745762705</c:v>
                </c:pt>
                <c:pt idx="9900">
                  <c:v>0</c:v>
                </c:pt>
                <c:pt idx="9901">
                  <c:v>9.1743119266054999E-3</c:v>
                </c:pt>
                <c:pt idx="9902">
                  <c:v>1.8348623853211E-2</c:v>
                </c:pt>
                <c:pt idx="9903">
                  <c:v>2.7522935779816501E-2</c:v>
                </c:pt>
                <c:pt idx="9904">
                  <c:v>3.6697247706422E-2</c:v>
                </c:pt>
                <c:pt idx="9905">
                  <c:v>4.5871559633027498E-2</c:v>
                </c:pt>
                <c:pt idx="9906">
                  <c:v>5.5045871559633003E-2</c:v>
                </c:pt>
                <c:pt idx="9907">
                  <c:v>6.4220183486238494E-2</c:v>
                </c:pt>
                <c:pt idx="9908">
                  <c:v>7.3394495412843999E-2</c:v>
                </c:pt>
                <c:pt idx="9909">
                  <c:v>8.2568807339449504E-2</c:v>
                </c:pt>
                <c:pt idx="9910">
                  <c:v>9.1743119266054995E-2</c:v>
                </c:pt>
                <c:pt idx="9911">
                  <c:v>0.10091743119266</c:v>
                </c:pt>
                <c:pt idx="9912">
                  <c:v>0.11009174311926601</c:v>
                </c:pt>
                <c:pt idx="9913">
                  <c:v>0.119266055045871</c:v>
                </c:pt>
                <c:pt idx="9914">
                  <c:v>0.12844036697247699</c:v>
                </c:pt>
                <c:pt idx="9915">
                  <c:v>0.13761467889908199</c:v>
                </c:pt>
                <c:pt idx="9916">
                  <c:v>0.146788990825688</c:v>
                </c:pt>
                <c:pt idx="9917">
                  <c:v>0.155963302752293</c:v>
                </c:pt>
                <c:pt idx="9918">
                  <c:v>0.16513761467889901</c:v>
                </c:pt>
                <c:pt idx="9919">
                  <c:v>0.17431192660550399</c:v>
                </c:pt>
                <c:pt idx="9920">
                  <c:v>0.18348623853210999</c:v>
                </c:pt>
                <c:pt idx="9921">
                  <c:v>0.192660550458715</c:v>
                </c:pt>
                <c:pt idx="9922">
                  <c:v>0.201834862385321</c:v>
                </c:pt>
                <c:pt idx="9923">
                  <c:v>0.21100917431192601</c:v>
                </c:pt>
                <c:pt idx="9924">
                  <c:v>0.22018348623853201</c:v>
                </c:pt>
                <c:pt idx="9925">
                  <c:v>0.22935779816513699</c:v>
                </c:pt>
                <c:pt idx="9926">
                  <c:v>0.23853211009174299</c:v>
                </c:pt>
                <c:pt idx="9927">
                  <c:v>0.247706422018348</c:v>
                </c:pt>
                <c:pt idx="9928">
                  <c:v>0.25688073394495398</c:v>
                </c:pt>
                <c:pt idx="9929">
                  <c:v>0.26605504587155898</c:v>
                </c:pt>
                <c:pt idx="9930">
                  <c:v>0.27522935779816499</c:v>
                </c:pt>
                <c:pt idx="9931">
                  <c:v>0.28440366972476999</c:v>
                </c:pt>
                <c:pt idx="9932">
                  <c:v>0.293577981651376</c:v>
                </c:pt>
                <c:pt idx="9933">
                  <c:v>0.302752293577981</c:v>
                </c:pt>
                <c:pt idx="9934">
                  <c:v>0.31192660550458701</c:v>
                </c:pt>
                <c:pt idx="9935">
                  <c:v>0.32110091743119201</c:v>
                </c:pt>
                <c:pt idx="9936">
                  <c:v>0.33027522935779802</c:v>
                </c:pt>
                <c:pt idx="9937">
                  <c:v>0.33944954128440302</c:v>
                </c:pt>
                <c:pt idx="9938">
                  <c:v>0.34862385321100903</c:v>
                </c:pt>
                <c:pt idx="9939">
                  <c:v>0.35779816513761398</c:v>
                </c:pt>
                <c:pt idx="9940">
                  <c:v>0.36697247706421998</c:v>
                </c:pt>
                <c:pt idx="9941">
                  <c:v>0.37614678899082499</c:v>
                </c:pt>
                <c:pt idx="9942">
                  <c:v>0.38532110091743099</c:v>
                </c:pt>
                <c:pt idx="9943">
                  <c:v>0.394495412844036</c:v>
                </c:pt>
                <c:pt idx="9944">
                  <c:v>0.403669724770642</c:v>
                </c:pt>
                <c:pt idx="9945">
                  <c:v>0.41284403669724701</c:v>
                </c:pt>
                <c:pt idx="9946">
                  <c:v>0.42201834862385301</c:v>
                </c:pt>
                <c:pt idx="9947">
                  <c:v>0.43119266055045802</c:v>
                </c:pt>
                <c:pt idx="9948">
                  <c:v>0.44036697247706402</c:v>
                </c:pt>
                <c:pt idx="9949">
                  <c:v>0.44954128440366897</c:v>
                </c:pt>
                <c:pt idx="9950">
                  <c:v>0.45871559633027498</c:v>
                </c:pt>
                <c:pt idx="9951">
                  <c:v>0.46788990825687998</c:v>
                </c:pt>
                <c:pt idx="9952">
                  <c:v>0.47706422018348599</c:v>
                </c:pt>
                <c:pt idx="9953">
                  <c:v>0.48623853211009099</c:v>
                </c:pt>
                <c:pt idx="9954">
                  <c:v>0.495412844036697</c:v>
                </c:pt>
                <c:pt idx="9955">
                  <c:v>0.50458715596330195</c:v>
                </c:pt>
                <c:pt idx="9956">
                  <c:v>0.51376146788990795</c:v>
                </c:pt>
                <c:pt idx="9957">
                  <c:v>0.52293577981651296</c:v>
                </c:pt>
                <c:pt idx="9958">
                  <c:v>0.53211009174311896</c:v>
                </c:pt>
                <c:pt idx="9959">
                  <c:v>0.54128440366972397</c:v>
                </c:pt>
                <c:pt idx="9960">
                  <c:v>0.55045871559632997</c:v>
                </c:pt>
                <c:pt idx="9961">
                  <c:v>0.55963302752293498</c:v>
                </c:pt>
                <c:pt idx="9962">
                  <c:v>0.56880733944954098</c:v>
                </c:pt>
                <c:pt idx="9963">
                  <c:v>0.57798165137614599</c:v>
                </c:pt>
                <c:pt idx="9964">
                  <c:v>0.58715596330275199</c:v>
                </c:pt>
                <c:pt idx="9965">
                  <c:v>0.596330275229357</c:v>
                </c:pt>
                <c:pt idx="9966">
                  <c:v>0.605504587155963</c:v>
                </c:pt>
                <c:pt idx="9967">
                  <c:v>0.61467889908256801</c:v>
                </c:pt>
                <c:pt idx="9968">
                  <c:v>0.62385321100917401</c:v>
                </c:pt>
                <c:pt idx="9969">
                  <c:v>0.63302752293577902</c:v>
                </c:pt>
                <c:pt idx="9970">
                  <c:v>0.64220183486238502</c:v>
                </c:pt>
                <c:pt idx="9971">
                  <c:v>0.65137614678899003</c:v>
                </c:pt>
                <c:pt idx="9972">
                  <c:v>0.66055045871559603</c:v>
                </c:pt>
                <c:pt idx="9973">
                  <c:v>0.66972477064220104</c:v>
                </c:pt>
                <c:pt idx="9974">
                  <c:v>0.67889908256880704</c:v>
                </c:pt>
                <c:pt idx="9975">
                  <c:v>0.68807339449541205</c:v>
                </c:pt>
                <c:pt idx="9976">
                  <c:v>0.69724770642201805</c:v>
                </c:pt>
                <c:pt idx="9977">
                  <c:v>0.70642201834862295</c:v>
                </c:pt>
                <c:pt idx="9978">
                  <c:v>0.71559633027522895</c:v>
                </c:pt>
                <c:pt idx="9979">
                  <c:v>0.72477064220183396</c:v>
                </c:pt>
                <c:pt idx="9980">
                  <c:v>0.73394495412843996</c:v>
                </c:pt>
                <c:pt idx="9981">
                  <c:v>0.74311926605504497</c:v>
                </c:pt>
                <c:pt idx="9982">
                  <c:v>0.75229357798165097</c:v>
                </c:pt>
                <c:pt idx="9983">
                  <c:v>0.76146788990825598</c:v>
                </c:pt>
                <c:pt idx="9984">
                  <c:v>0.77064220183486198</c:v>
                </c:pt>
                <c:pt idx="9985">
                  <c:v>0.77981651376146699</c:v>
                </c:pt>
                <c:pt idx="9986">
                  <c:v>0.78899082568807299</c:v>
                </c:pt>
                <c:pt idx="9987">
                  <c:v>0.798165137614678</c:v>
                </c:pt>
                <c:pt idx="9988">
                  <c:v>0.807339449541284</c:v>
                </c:pt>
                <c:pt idx="9989">
                  <c:v>0.81651376146788901</c:v>
                </c:pt>
                <c:pt idx="9990">
                  <c:v>0.82568807339449501</c:v>
                </c:pt>
                <c:pt idx="9991">
                  <c:v>0.83486238532110002</c:v>
                </c:pt>
                <c:pt idx="9992">
                  <c:v>0.84403669724770602</c:v>
                </c:pt>
                <c:pt idx="9993">
                  <c:v>0.85321100917431103</c:v>
                </c:pt>
                <c:pt idx="9994">
                  <c:v>0.86238532110091703</c:v>
                </c:pt>
                <c:pt idx="9995">
                  <c:v>0.87155963302752204</c:v>
                </c:pt>
                <c:pt idx="9996">
                  <c:v>0.88073394495412805</c:v>
                </c:pt>
                <c:pt idx="9997">
                  <c:v>0.88990825688073305</c:v>
                </c:pt>
                <c:pt idx="9998">
                  <c:v>0.89908256880733906</c:v>
                </c:pt>
                <c:pt idx="9999">
                  <c:v>0.90825688073394495</c:v>
                </c:pt>
                <c:pt idx="10000">
                  <c:v>0.91743119266054995</c:v>
                </c:pt>
                <c:pt idx="10001">
                  <c:v>0.92660550458715596</c:v>
                </c:pt>
                <c:pt idx="10002">
                  <c:v>0.93577981651376096</c:v>
                </c:pt>
                <c:pt idx="10003">
                  <c:v>0.94495412844036697</c:v>
                </c:pt>
                <c:pt idx="10004">
                  <c:v>0.95412844036697197</c:v>
                </c:pt>
                <c:pt idx="10005">
                  <c:v>0.96330275229357798</c:v>
                </c:pt>
                <c:pt idx="10006">
                  <c:v>0.97247706422018299</c:v>
                </c:pt>
                <c:pt idx="10007">
                  <c:v>0.98165137614678899</c:v>
                </c:pt>
                <c:pt idx="10008">
                  <c:v>0.990825688073394</c:v>
                </c:pt>
                <c:pt idx="10009">
                  <c:v>0</c:v>
                </c:pt>
                <c:pt idx="10010">
                  <c:v>7.4074074074073999E-3</c:v>
                </c:pt>
                <c:pt idx="10011">
                  <c:v>1.48148148148148E-2</c:v>
                </c:pt>
                <c:pt idx="10012">
                  <c:v>2.2222222222222199E-2</c:v>
                </c:pt>
                <c:pt idx="10013">
                  <c:v>2.96296296296296E-2</c:v>
                </c:pt>
                <c:pt idx="10014">
                  <c:v>3.7037037037037E-2</c:v>
                </c:pt>
                <c:pt idx="10015">
                  <c:v>4.4444444444444398E-2</c:v>
                </c:pt>
                <c:pt idx="10016">
                  <c:v>5.1851851851851802E-2</c:v>
                </c:pt>
                <c:pt idx="10017">
                  <c:v>5.9259259259259199E-2</c:v>
                </c:pt>
                <c:pt idx="10018">
                  <c:v>6.6666666666666596E-2</c:v>
                </c:pt>
                <c:pt idx="10019">
                  <c:v>7.4074074074074001E-2</c:v>
                </c:pt>
                <c:pt idx="10020">
                  <c:v>8.1481481481481405E-2</c:v>
                </c:pt>
                <c:pt idx="10021">
                  <c:v>8.8888888888888795E-2</c:v>
                </c:pt>
                <c:pt idx="10022">
                  <c:v>9.6296296296296297E-2</c:v>
                </c:pt>
                <c:pt idx="10023">
                  <c:v>0.10370370370370301</c:v>
                </c:pt>
                <c:pt idx="10024">
                  <c:v>0.11111111111111099</c:v>
                </c:pt>
                <c:pt idx="10025">
                  <c:v>0.118518518518518</c:v>
                </c:pt>
                <c:pt idx="10026">
                  <c:v>0.125925925925925</c:v>
                </c:pt>
                <c:pt idx="10027">
                  <c:v>0.133333333333333</c:v>
                </c:pt>
                <c:pt idx="10028">
                  <c:v>0.14074074074074</c:v>
                </c:pt>
                <c:pt idx="10029">
                  <c:v>0.148148148148148</c:v>
                </c:pt>
                <c:pt idx="10030">
                  <c:v>0.155555555555555</c:v>
                </c:pt>
                <c:pt idx="10031">
                  <c:v>0.162962962962962</c:v>
                </c:pt>
                <c:pt idx="10032">
                  <c:v>0.17037037037037001</c:v>
                </c:pt>
                <c:pt idx="10033">
                  <c:v>0.17777777777777701</c:v>
                </c:pt>
                <c:pt idx="10034">
                  <c:v>0.18518518518518501</c:v>
                </c:pt>
                <c:pt idx="10035">
                  <c:v>0.19259259259259201</c:v>
                </c:pt>
                <c:pt idx="10036">
                  <c:v>0.2</c:v>
                </c:pt>
                <c:pt idx="10037">
                  <c:v>0.20740740740740701</c:v>
                </c:pt>
                <c:pt idx="10038">
                  <c:v>0.21481481481481399</c:v>
                </c:pt>
                <c:pt idx="10039">
                  <c:v>0.22222222222222199</c:v>
                </c:pt>
                <c:pt idx="10040">
                  <c:v>0.22962962962962899</c:v>
                </c:pt>
                <c:pt idx="10041">
                  <c:v>0.23703703703703699</c:v>
                </c:pt>
                <c:pt idx="10042">
                  <c:v>0.24444444444444399</c:v>
                </c:pt>
                <c:pt idx="10043">
                  <c:v>0.25185185185185099</c:v>
                </c:pt>
                <c:pt idx="10044">
                  <c:v>0.25925925925925902</c:v>
                </c:pt>
                <c:pt idx="10045">
                  <c:v>0.266666666666666</c:v>
                </c:pt>
                <c:pt idx="10046">
                  <c:v>0.27407407407407403</c:v>
                </c:pt>
                <c:pt idx="10047">
                  <c:v>0.281481481481481</c:v>
                </c:pt>
                <c:pt idx="10048">
                  <c:v>0.28888888888888797</c:v>
                </c:pt>
                <c:pt idx="10049">
                  <c:v>0.296296296296296</c:v>
                </c:pt>
                <c:pt idx="10050">
                  <c:v>0.30370370370370298</c:v>
                </c:pt>
                <c:pt idx="10051">
                  <c:v>0.31111111111111101</c:v>
                </c:pt>
                <c:pt idx="10052">
                  <c:v>0.31851851851851798</c:v>
                </c:pt>
                <c:pt idx="10053">
                  <c:v>0.32592592592592501</c:v>
                </c:pt>
                <c:pt idx="10054">
                  <c:v>0.33333333333333298</c:v>
                </c:pt>
                <c:pt idx="10055">
                  <c:v>0.34074074074074001</c:v>
                </c:pt>
                <c:pt idx="10056">
                  <c:v>0.34814814814814798</c:v>
                </c:pt>
                <c:pt idx="10057">
                  <c:v>0.35555555555555501</c:v>
                </c:pt>
                <c:pt idx="10058">
                  <c:v>0.36296296296296299</c:v>
                </c:pt>
                <c:pt idx="10059">
                  <c:v>0.37037037037037002</c:v>
                </c:pt>
                <c:pt idx="10060">
                  <c:v>0.37777777777777699</c:v>
                </c:pt>
                <c:pt idx="10061">
                  <c:v>0.38518518518518502</c:v>
                </c:pt>
                <c:pt idx="10062">
                  <c:v>0.39259259259259199</c:v>
                </c:pt>
                <c:pt idx="10063">
                  <c:v>0.4</c:v>
                </c:pt>
                <c:pt idx="10064">
                  <c:v>0.407407407407407</c:v>
                </c:pt>
                <c:pt idx="10065">
                  <c:v>0.41481481481481403</c:v>
                </c:pt>
                <c:pt idx="10066">
                  <c:v>0.422222222222222</c:v>
                </c:pt>
                <c:pt idx="10067">
                  <c:v>0.42962962962962897</c:v>
                </c:pt>
                <c:pt idx="10068">
                  <c:v>0.437037037037037</c:v>
                </c:pt>
                <c:pt idx="10069">
                  <c:v>0.44444444444444398</c:v>
                </c:pt>
                <c:pt idx="10070">
                  <c:v>0.45185185185185101</c:v>
                </c:pt>
                <c:pt idx="10071">
                  <c:v>0.45925925925925898</c:v>
                </c:pt>
                <c:pt idx="10072">
                  <c:v>0.46666666666666601</c:v>
                </c:pt>
                <c:pt idx="10073">
                  <c:v>0.47407407407407398</c:v>
                </c:pt>
                <c:pt idx="10074">
                  <c:v>0.48148148148148101</c:v>
                </c:pt>
                <c:pt idx="10075">
                  <c:v>0.48888888888888798</c:v>
                </c:pt>
                <c:pt idx="10076">
                  <c:v>0.49629629629629601</c:v>
                </c:pt>
                <c:pt idx="10077">
                  <c:v>0.50370370370370299</c:v>
                </c:pt>
                <c:pt idx="10078">
                  <c:v>0.51111111111111096</c:v>
                </c:pt>
                <c:pt idx="10079">
                  <c:v>0.51851851851851805</c:v>
                </c:pt>
                <c:pt idx="10080">
                  <c:v>0.52592592592592502</c:v>
                </c:pt>
                <c:pt idx="10081">
                  <c:v>0.53333333333333299</c:v>
                </c:pt>
                <c:pt idx="10082">
                  <c:v>0.54074074074073997</c:v>
                </c:pt>
                <c:pt idx="10083">
                  <c:v>0.54814814814814805</c:v>
                </c:pt>
                <c:pt idx="10084">
                  <c:v>0.55555555555555503</c:v>
                </c:pt>
                <c:pt idx="10085">
                  <c:v>0.562962962962963</c:v>
                </c:pt>
                <c:pt idx="10086">
                  <c:v>0.57037037037036997</c:v>
                </c:pt>
                <c:pt idx="10087">
                  <c:v>0.57777777777777695</c:v>
                </c:pt>
                <c:pt idx="10088">
                  <c:v>0.58518518518518503</c:v>
                </c:pt>
                <c:pt idx="10089">
                  <c:v>0.592592592592592</c:v>
                </c:pt>
                <c:pt idx="10090">
                  <c:v>0.6</c:v>
                </c:pt>
                <c:pt idx="10091">
                  <c:v>0.60740740740740695</c:v>
                </c:pt>
                <c:pt idx="10092">
                  <c:v>0.61481481481481404</c:v>
                </c:pt>
                <c:pt idx="10093">
                  <c:v>0.62222222222222201</c:v>
                </c:pt>
                <c:pt idx="10094">
                  <c:v>0.62962962962962898</c:v>
                </c:pt>
                <c:pt idx="10095">
                  <c:v>0.63703703703703696</c:v>
                </c:pt>
                <c:pt idx="10096">
                  <c:v>0.64444444444444404</c:v>
                </c:pt>
                <c:pt idx="10097">
                  <c:v>0.65185185185185102</c:v>
                </c:pt>
                <c:pt idx="10098">
                  <c:v>0.65925925925925899</c:v>
                </c:pt>
                <c:pt idx="10099">
                  <c:v>0.66666666666666596</c:v>
                </c:pt>
                <c:pt idx="10100">
                  <c:v>0.67407407407407405</c:v>
                </c:pt>
                <c:pt idx="10101">
                  <c:v>0.68148148148148102</c:v>
                </c:pt>
                <c:pt idx="10102">
                  <c:v>0.688888888888888</c:v>
                </c:pt>
                <c:pt idx="10103">
                  <c:v>0.69629629629629597</c:v>
                </c:pt>
                <c:pt idx="10104">
                  <c:v>0.70370370370370305</c:v>
                </c:pt>
                <c:pt idx="10105">
                  <c:v>0.71111111111111103</c:v>
                </c:pt>
                <c:pt idx="10106">
                  <c:v>0.718518518518518</c:v>
                </c:pt>
                <c:pt idx="10107">
                  <c:v>0.72592592592592597</c:v>
                </c:pt>
                <c:pt idx="10108">
                  <c:v>0.73333333333333295</c:v>
                </c:pt>
                <c:pt idx="10109">
                  <c:v>0.74074074074074003</c:v>
                </c:pt>
                <c:pt idx="10110">
                  <c:v>0.74814814814814801</c:v>
                </c:pt>
                <c:pt idx="10111">
                  <c:v>0.75555555555555498</c:v>
                </c:pt>
                <c:pt idx="10112">
                  <c:v>0.76296296296296295</c:v>
                </c:pt>
                <c:pt idx="10113">
                  <c:v>0.77037037037037004</c:v>
                </c:pt>
                <c:pt idx="10114">
                  <c:v>0.77777777777777701</c:v>
                </c:pt>
                <c:pt idx="10115">
                  <c:v>0.78518518518518499</c:v>
                </c:pt>
                <c:pt idx="10116">
                  <c:v>0.79259259259259196</c:v>
                </c:pt>
                <c:pt idx="10117">
                  <c:v>0.8</c:v>
                </c:pt>
                <c:pt idx="10118">
                  <c:v>0.80740740740740702</c:v>
                </c:pt>
                <c:pt idx="10119">
                  <c:v>0.81481481481481399</c:v>
                </c:pt>
                <c:pt idx="10120">
                  <c:v>0.82222222222222197</c:v>
                </c:pt>
                <c:pt idx="10121">
                  <c:v>0.82962962962962905</c:v>
                </c:pt>
                <c:pt idx="10122">
                  <c:v>0.83703703703703702</c:v>
                </c:pt>
                <c:pt idx="10123">
                  <c:v>0.844444444444444</c:v>
                </c:pt>
                <c:pt idx="10124">
                  <c:v>0.85185185185185097</c:v>
                </c:pt>
                <c:pt idx="10125">
                  <c:v>0.85925925925925895</c:v>
                </c:pt>
                <c:pt idx="10126">
                  <c:v>0.86666666666666603</c:v>
                </c:pt>
                <c:pt idx="10127">
                  <c:v>0.874074074074074</c:v>
                </c:pt>
                <c:pt idx="10128">
                  <c:v>0.88148148148148098</c:v>
                </c:pt>
                <c:pt idx="10129">
                  <c:v>0.88888888888888795</c:v>
                </c:pt>
                <c:pt idx="10130">
                  <c:v>0.89629629629629604</c:v>
                </c:pt>
                <c:pt idx="10131">
                  <c:v>0.90370370370370301</c:v>
                </c:pt>
                <c:pt idx="10132">
                  <c:v>0.91111111111111098</c:v>
                </c:pt>
                <c:pt idx="10133">
                  <c:v>0.91851851851851796</c:v>
                </c:pt>
                <c:pt idx="10134">
                  <c:v>0.92592592592592504</c:v>
                </c:pt>
                <c:pt idx="10135">
                  <c:v>0.93333333333333302</c:v>
                </c:pt>
                <c:pt idx="10136">
                  <c:v>0.94074074074073999</c:v>
                </c:pt>
                <c:pt idx="10137">
                  <c:v>0.94814814814814796</c:v>
                </c:pt>
                <c:pt idx="10138">
                  <c:v>0.95555555555555505</c:v>
                </c:pt>
                <c:pt idx="10139">
                  <c:v>0.96296296296296202</c:v>
                </c:pt>
                <c:pt idx="10140">
                  <c:v>0.97037037037036999</c:v>
                </c:pt>
                <c:pt idx="10141">
                  <c:v>0.97777777777777697</c:v>
                </c:pt>
                <c:pt idx="10142">
                  <c:v>0.98518518518518505</c:v>
                </c:pt>
                <c:pt idx="10143">
                  <c:v>0.99259259259259203</c:v>
                </c:pt>
                <c:pt idx="10144">
                  <c:v>0</c:v>
                </c:pt>
                <c:pt idx="10145">
                  <c:v>1.51515151515151E-2</c:v>
                </c:pt>
                <c:pt idx="10146">
                  <c:v>3.03030303030303E-2</c:v>
                </c:pt>
                <c:pt idx="10147">
                  <c:v>4.54545454545454E-2</c:v>
                </c:pt>
                <c:pt idx="10148">
                  <c:v>6.0606060606060601E-2</c:v>
                </c:pt>
                <c:pt idx="10149">
                  <c:v>7.5757575757575704E-2</c:v>
                </c:pt>
                <c:pt idx="10150">
                  <c:v>9.0909090909090898E-2</c:v>
                </c:pt>
                <c:pt idx="10151">
                  <c:v>0.10606060606060599</c:v>
                </c:pt>
                <c:pt idx="10152">
                  <c:v>0.12121212121212099</c:v>
                </c:pt>
                <c:pt idx="10153">
                  <c:v>0.13636363636363599</c:v>
                </c:pt>
                <c:pt idx="10154">
                  <c:v>0.15151515151515099</c:v>
                </c:pt>
                <c:pt idx="10155">
                  <c:v>0.16666666666666599</c:v>
                </c:pt>
                <c:pt idx="10156">
                  <c:v>0.18181818181818099</c:v>
                </c:pt>
                <c:pt idx="10157">
                  <c:v>0.19696969696969599</c:v>
                </c:pt>
                <c:pt idx="10158">
                  <c:v>0.21212121212121199</c:v>
                </c:pt>
                <c:pt idx="10159">
                  <c:v>0.22727272727272699</c:v>
                </c:pt>
                <c:pt idx="10160">
                  <c:v>0.24242424242424199</c:v>
                </c:pt>
                <c:pt idx="10161">
                  <c:v>0.25757575757575701</c:v>
                </c:pt>
                <c:pt idx="10162">
                  <c:v>0.27272727272727199</c:v>
                </c:pt>
                <c:pt idx="10163">
                  <c:v>0.28787878787878701</c:v>
                </c:pt>
                <c:pt idx="10164">
                  <c:v>0.30303030303030298</c:v>
                </c:pt>
                <c:pt idx="10165">
                  <c:v>0.31818181818181801</c:v>
                </c:pt>
                <c:pt idx="10166">
                  <c:v>0.33333333333333298</c:v>
                </c:pt>
                <c:pt idx="10167">
                  <c:v>0.34848484848484801</c:v>
                </c:pt>
                <c:pt idx="10168">
                  <c:v>0.36363636363636298</c:v>
                </c:pt>
                <c:pt idx="10169">
                  <c:v>0.37878787878787801</c:v>
                </c:pt>
                <c:pt idx="10170">
                  <c:v>0.39393939393939298</c:v>
                </c:pt>
                <c:pt idx="10171">
                  <c:v>0.40909090909090901</c:v>
                </c:pt>
                <c:pt idx="10172">
                  <c:v>0.42424242424242398</c:v>
                </c:pt>
                <c:pt idx="10173">
                  <c:v>0.439393939393939</c:v>
                </c:pt>
                <c:pt idx="10174">
                  <c:v>0.45454545454545398</c:v>
                </c:pt>
                <c:pt idx="10175">
                  <c:v>0.469696969696969</c:v>
                </c:pt>
                <c:pt idx="10176">
                  <c:v>0.48484848484848397</c:v>
                </c:pt>
                <c:pt idx="10177">
                  <c:v>0.5</c:v>
                </c:pt>
                <c:pt idx="10178">
                  <c:v>0.51515151515151503</c:v>
                </c:pt>
                <c:pt idx="10179">
                  <c:v>0.53030303030303005</c:v>
                </c:pt>
                <c:pt idx="10180">
                  <c:v>0.54545454545454497</c:v>
                </c:pt>
                <c:pt idx="10181">
                  <c:v>0.56060606060606</c:v>
                </c:pt>
                <c:pt idx="10182">
                  <c:v>0.57575757575757502</c:v>
                </c:pt>
                <c:pt idx="10183">
                  <c:v>0.59090909090909005</c:v>
                </c:pt>
                <c:pt idx="10184">
                  <c:v>0.60606060606060597</c:v>
                </c:pt>
                <c:pt idx="10185">
                  <c:v>0.62121212121212099</c:v>
                </c:pt>
                <c:pt idx="10186">
                  <c:v>0.63636363636363602</c:v>
                </c:pt>
                <c:pt idx="10187">
                  <c:v>0.65151515151515105</c:v>
                </c:pt>
                <c:pt idx="10188">
                  <c:v>0.66666666666666596</c:v>
                </c:pt>
                <c:pt idx="10189">
                  <c:v>0.68181818181818099</c:v>
                </c:pt>
                <c:pt idx="10190">
                  <c:v>0.69696969696969702</c:v>
                </c:pt>
                <c:pt idx="10191">
                  <c:v>0.71212121212121204</c:v>
                </c:pt>
                <c:pt idx="10192">
                  <c:v>0.72727272727272696</c:v>
                </c:pt>
                <c:pt idx="10193">
                  <c:v>0.74242424242424199</c:v>
                </c:pt>
                <c:pt idx="10194">
                  <c:v>0.75757575757575701</c:v>
                </c:pt>
                <c:pt idx="10195">
                  <c:v>0.77272727272727204</c:v>
                </c:pt>
                <c:pt idx="10196">
                  <c:v>0.78787878787878696</c:v>
                </c:pt>
                <c:pt idx="10197">
                  <c:v>0.80303030303030298</c:v>
                </c:pt>
                <c:pt idx="10198">
                  <c:v>0.81818181818181801</c:v>
                </c:pt>
                <c:pt idx="10199">
                  <c:v>0.83333333333333304</c:v>
                </c:pt>
                <c:pt idx="10200">
                  <c:v>0.84848484848484795</c:v>
                </c:pt>
                <c:pt idx="10201">
                  <c:v>0.86363636363636298</c:v>
                </c:pt>
                <c:pt idx="10202">
                  <c:v>0.87878787878787801</c:v>
                </c:pt>
                <c:pt idx="10203">
                  <c:v>0.89393939393939303</c:v>
                </c:pt>
                <c:pt idx="10204">
                  <c:v>0.90909090909090895</c:v>
                </c:pt>
                <c:pt idx="10205">
                  <c:v>0.92424242424242398</c:v>
                </c:pt>
                <c:pt idx="10206">
                  <c:v>0.939393939393939</c:v>
                </c:pt>
                <c:pt idx="10207">
                  <c:v>0.95454545454545403</c:v>
                </c:pt>
                <c:pt idx="10208">
                  <c:v>0.96969696969696895</c:v>
                </c:pt>
                <c:pt idx="10209">
                  <c:v>0.98484848484848397</c:v>
                </c:pt>
                <c:pt idx="10210">
                  <c:v>0</c:v>
                </c:pt>
                <c:pt idx="10211">
                  <c:v>3.5714285714285698E-2</c:v>
                </c:pt>
                <c:pt idx="10212">
                  <c:v>7.1428571428571397E-2</c:v>
                </c:pt>
                <c:pt idx="10213">
                  <c:v>0.107142857142857</c:v>
                </c:pt>
                <c:pt idx="10214">
                  <c:v>0.14285714285714199</c:v>
                </c:pt>
                <c:pt idx="10215">
                  <c:v>0.17857142857142799</c:v>
                </c:pt>
                <c:pt idx="10216">
                  <c:v>0.214285714285714</c:v>
                </c:pt>
                <c:pt idx="10217">
                  <c:v>0.25</c:v>
                </c:pt>
                <c:pt idx="10218">
                  <c:v>0.28571428571428498</c:v>
                </c:pt>
                <c:pt idx="10219">
                  <c:v>0.32142857142857101</c:v>
                </c:pt>
                <c:pt idx="10220">
                  <c:v>0.35714285714285698</c:v>
                </c:pt>
                <c:pt idx="10221">
                  <c:v>0.39285714285714202</c:v>
                </c:pt>
                <c:pt idx="10222">
                  <c:v>0.42857142857142799</c:v>
                </c:pt>
                <c:pt idx="10223">
                  <c:v>0.46428571428571402</c:v>
                </c:pt>
                <c:pt idx="10224">
                  <c:v>0.5</c:v>
                </c:pt>
                <c:pt idx="10225">
                  <c:v>0.53571428571428503</c:v>
                </c:pt>
                <c:pt idx="10226">
                  <c:v>0.57142857142857095</c:v>
                </c:pt>
                <c:pt idx="10227">
                  <c:v>0.60714285714285698</c:v>
                </c:pt>
                <c:pt idx="10228">
                  <c:v>0.64285714285714202</c:v>
                </c:pt>
                <c:pt idx="10229">
                  <c:v>0.67857142857142805</c:v>
                </c:pt>
                <c:pt idx="10230">
                  <c:v>0.71428571428571397</c:v>
                </c:pt>
                <c:pt idx="10231">
                  <c:v>0.75</c:v>
                </c:pt>
                <c:pt idx="10232">
                  <c:v>0.78571428571428503</c:v>
                </c:pt>
                <c:pt idx="10233">
                  <c:v>0.82142857142857095</c:v>
                </c:pt>
                <c:pt idx="10234">
                  <c:v>0.85714285714285698</c:v>
                </c:pt>
                <c:pt idx="10235">
                  <c:v>0.89285714285714202</c:v>
                </c:pt>
                <c:pt idx="10236">
                  <c:v>0.92857142857142805</c:v>
                </c:pt>
                <c:pt idx="10237">
                  <c:v>0.96428571428571397</c:v>
                </c:pt>
                <c:pt idx="10238">
                  <c:v>0</c:v>
                </c:pt>
                <c:pt idx="10239">
                  <c:v>2.04081632653061E-2</c:v>
                </c:pt>
                <c:pt idx="10240">
                  <c:v>4.08163265306122E-2</c:v>
                </c:pt>
                <c:pt idx="10241">
                  <c:v>6.1224489795918297E-2</c:v>
                </c:pt>
                <c:pt idx="10242">
                  <c:v>8.16326530612244E-2</c:v>
                </c:pt>
                <c:pt idx="10243">
                  <c:v>0.10204081632653</c:v>
                </c:pt>
                <c:pt idx="10244">
                  <c:v>0.122448979591836</c:v>
                </c:pt>
                <c:pt idx="10245">
                  <c:v>0.14285714285714199</c:v>
                </c:pt>
                <c:pt idx="10246">
                  <c:v>0.163265306122448</c:v>
                </c:pt>
                <c:pt idx="10247">
                  <c:v>0.183673469387755</c:v>
                </c:pt>
                <c:pt idx="10248">
                  <c:v>0.20408163265306101</c:v>
                </c:pt>
                <c:pt idx="10249">
                  <c:v>0.22448979591836701</c:v>
                </c:pt>
                <c:pt idx="10250">
                  <c:v>0.24489795918367299</c:v>
                </c:pt>
                <c:pt idx="10251">
                  <c:v>0.265306122448979</c:v>
                </c:pt>
                <c:pt idx="10252">
                  <c:v>0.28571428571428498</c:v>
                </c:pt>
                <c:pt idx="10253">
                  <c:v>0.30612244897959101</c:v>
                </c:pt>
                <c:pt idx="10254">
                  <c:v>0.32653061224489699</c:v>
                </c:pt>
                <c:pt idx="10255">
                  <c:v>0.34693877551020402</c:v>
                </c:pt>
                <c:pt idx="10256">
                  <c:v>0.36734693877551</c:v>
                </c:pt>
                <c:pt idx="10257">
                  <c:v>0.38775510204081598</c:v>
                </c:pt>
                <c:pt idx="10258">
                  <c:v>0.40816326530612201</c:v>
                </c:pt>
                <c:pt idx="10259">
                  <c:v>0.42857142857142799</c:v>
                </c:pt>
                <c:pt idx="10260">
                  <c:v>0.44897959183673403</c:v>
                </c:pt>
                <c:pt idx="10261">
                  <c:v>0.46938775510204001</c:v>
                </c:pt>
                <c:pt idx="10262">
                  <c:v>0.48979591836734598</c:v>
                </c:pt>
                <c:pt idx="10263">
                  <c:v>0.51020408163265296</c:v>
                </c:pt>
                <c:pt idx="10264">
                  <c:v>0.530612244897959</c:v>
                </c:pt>
                <c:pt idx="10265">
                  <c:v>0.55102040816326503</c:v>
                </c:pt>
                <c:pt idx="10266">
                  <c:v>0.57142857142857095</c:v>
                </c:pt>
                <c:pt idx="10267">
                  <c:v>0.59183673469387699</c:v>
                </c:pt>
                <c:pt idx="10268">
                  <c:v>0.61224489795918302</c:v>
                </c:pt>
                <c:pt idx="10269">
                  <c:v>0.63265306122448906</c:v>
                </c:pt>
                <c:pt idx="10270">
                  <c:v>0.65306122448979498</c:v>
                </c:pt>
                <c:pt idx="10271">
                  <c:v>0.67346938775510201</c:v>
                </c:pt>
                <c:pt idx="10272">
                  <c:v>0.69387755102040805</c:v>
                </c:pt>
                <c:pt idx="10273">
                  <c:v>0.71428571428571397</c:v>
                </c:pt>
                <c:pt idx="10274">
                  <c:v>0.73469387755102</c:v>
                </c:pt>
                <c:pt idx="10275">
                  <c:v>0.75510204081632604</c:v>
                </c:pt>
                <c:pt idx="10276">
                  <c:v>0.77551020408163196</c:v>
                </c:pt>
                <c:pt idx="10277">
                  <c:v>0.79591836734693799</c:v>
                </c:pt>
                <c:pt idx="10278">
                  <c:v>0.81632653061224403</c:v>
                </c:pt>
                <c:pt idx="10279">
                  <c:v>0.83673469387755095</c:v>
                </c:pt>
                <c:pt idx="10280">
                  <c:v>0.85714285714285698</c:v>
                </c:pt>
                <c:pt idx="10281">
                  <c:v>0.87755102040816302</c:v>
                </c:pt>
                <c:pt idx="10282">
                  <c:v>0.89795918367346905</c:v>
                </c:pt>
                <c:pt idx="10283">
                  <c:v>0.91836734693877498</c:v>
                </c:pt>
                <c:pt idx="10284">
                  <c:v>0.93877551020408101</c:v>
                </c:pt>
                <c:pt idx="10285">
                  <c:v>0.95918367346938704</c:v>
                </c:pt>
                <c:pt idx="10286">
                  <c:v>0.97959183673469297</c:v>
                </c:pt>
                <c:pt idx="10287">
                  <c:v>0</c:v>
                </c:pt>
                <c:pt idx="10288">
                  <c:v>1.38888888888888E-2</c:v>
                </c:pt>
                <c:pt idx="10289">
                  <c:v>2.77777777777777E-2</c:v>
                </c:pt>
                <c:pt idx="10290">
                  <c:v>4.1666666666666602E-2</c:v>
                </c:pt>
                <c:pt idx="10291">
                  <c:v>5.5555555555555497E-2</c:v>
                </c:pt>
                <c:pt idx="10292">
                  <c:v>6.9444444444444406E-2</c:v>
                </c:pt>
                <c:pt idx="10293">
                  <c:v>8.3333333333333301E-2</c:v>
                </c:pt>
                <c:pt idx="10294">
                  <c:v>9.7222222222222196E-2</c:v>
                </c:pt>
                <c:pt idx="10295">
                  <c:v>0.11111111111111099</c:v>
                </c:pt>
                <c:pt idx="10296">
                  <c:v>0.125</c:v>
                </c:pt>
                <c:pt idx="10297">
                  <c:v>0.13888888888888801</c:v>
                </c:pt>
                <c:pt idx="10298">
                  <c:v>0.15277777777777701</c:v>
                </c:pt>
                <c:pt idx="10299">
                  <c:v>0.16666666666666599</c:v>
                </c:pt>
                <c:pt idx="10300">
                  <c:v>0.180555555555555</c:v>
                </c:pt>
                <c:pt idx="10301">
                  <c:v>0.194444444444444</c:v>
                </c:pt>
                <c:pt idx="10302">
                  <c:v>0.20833333333333301</c:v>
                </c:pt>
                <c:pt idx="10303">
                  <c:v>0.22222222222222199</c:v>
                </c:pt>
                <c:pt idx="10304">
                  <c:v>0.23611111111111099</c:v>
                </c:pt>
                <c:pt idx="10305">
                  <c:v>0.25</c:v>
                </c:pt>
                <c:pt idx="10306">
                  <c:v>0.26388888888888801</c:v>
                </c:pt>
                <c:pt idx="10307">
                  <c:v>0.27777777777777701</c:v>
                </c:pt>
                <c:pt idx="10308">
                  <c:v>0.29166666666666602</c:v>
                </c:pt>
                <c:pt idx="10309">
                  <c:v>0.30555555555555503</c:v>
                </c:pt>
                <c:pt idx="10310">
                  <c:v>0.31944444444444398</c:v>
                </c:pt>
                <c:pt idx="10311">
                  <c:v>0.33333333333333298</c:v>
                </c:pt>
                <c:pt idx="10312">
                  <c:v>0.34722222222222199</c:v>
                </c:pt>
                <c:pt idx="10313">
                  <c:v>0.36111111111111099</c:v>
                </c:pt>
                <c:pt idx="10314">
                  <c:v>0.375</c:v>
                </c:pt>
                <c:pt idx="10315">
                  <c:v>0.38888888888888801</c:v>
                </c:pt>
                <c:pt idx="10316">
                  <c:v>0.40277777777777701</c:v>
                </c:pt>
                <c:pt idx="10317">
                  <c:v>0.41666666666666602</c:v>
                </c:pt>
                <c:pt idx="10318">
                  <c:v>0.43055555555555503</c:v>
                </c:pt>
                <c:pt idx="10319">
                  <c:v>0.44444444444444398</c:v>
                </c:pt>
                <c:pt idx="10320">
                  <c:v>0.45833333333333298</c:v>
                </c:pt>
                <c:pt idx="10321">
                  <c:v>0.47222222222222199</c:v>
                </c:pt>
                <c:pt idx="10322">
                  <c:v>0.48611111111111099</c:v>
                </c:pt>
                <c:pt idx="10323">
                  <c:v>0.5</c:v>
                </c:pt>
                <c:pt idx="10324">
                  <c:v>0.51388888888888795</c:v>
                </c:pt>
                <c:pt idx="10325">
                  <c:v>0.52777777777777701</c:v>
                </c:pt>
                <c:pt idx="10326">
                  <c:v>0.54166666666666596</c:v>
                </c:pt>
                <c:pt idx="10327">
                  <c:v>0.55555555555555503</c:v>
                </c:pt>
                <c:pt idx="10328">
                  <c:v>0.56944444444444398</c:v>
                </c:pt>
                <c:pt idx="10329">
                  <c:v>0.58333333333333304</c:v>
                </c:pt>
                <c:pt idx="10330">
                  <c:v>0.59722222222222199</c:v>
                </c:pt>
                <c:pt idx="10331">
                  <c:v>0.61111111111111105</c:v>
                </c:pt>
                <c:pt idx="10332">
                  <c:v>0.625</c:v>
                </c:pt>
                <c:pt idx="10333">
                  <c:v>0.63888888888888795</c:v>
                </c:pt>
                <c:pt idx="10334">
                  <c:v>0.65277777777777701</c:v>
                </c:pt>
                <c:pt idx="10335">
                  <c:v>0.66666666666666596</c:v>
                </c:pt>
                <c:pt idx="10336">
                  <c:v>0.68055555555555503</c:v>
                </c:pt>
                <c:pt idx="10337">
                  <c:v>0.69444444444444398</c:v>
                </c:pt>
                <c:pt idx="10338">
                  <c:v>0.70833333333333304</c:v>
                </c:pt>
                <c:pt idx="10339">
                  <c:v>0.72222222222222199</c:v>
                </c:pt>
                <c:pt idx="10340">
                  <c:v>0.73611111111111105</c:v>
                </c:pt>
                <c:pt idx="10341">
                  <c:v>0.75</c:v>
                </c:pt>
                <c:pt idx="10342">
                  <c:v>0.76388888888888795</c:v>
                </c:pt>
                <c:pt idx="10343">
                  <c:v>0.77777777777777701</c:v>
                </c:pt>
                <c:pt idx="10344">
                  <c:v>0.79166666666666596</c:v>
                </c:pt>
                <c:pt idx="10345">
                  <c:v>0.80555555555555503</c:v>
                </c:pt>
                <c:pt idx="10346">
                  <c:v>0.81944444444444398</c:v>
                </c:pt>
                <c:pt idx="10347">
                  <c:v>0.83333333333333304</c:v>
                </c:pt>
                <c:pt idx="10348">
                  <c:v>0.84722222222222199</c:v>
                </c:pt>
                <c:pt idx="10349">
                  <c:v>0.86111111111111105</c:v>
                </c:pt>
                <c:pt idx="10350">
                  <c:v>0.875</c:v>
                </c:pt>
                <c:pt idx="10351">
                  <c:v>0.88888888888888795</c:v>
                </c:pt>
                <c:pt idx="10352">
                  <c:v>0.90277777777777701</c:v>
                </c:pt>
                <c:pt idx="10353">
                  <c:v>0.91666666666666596</c:v>
                </c:pt>
                <c:pt idx="10354">
                  <c:v>0.93055555555555503</c:v>
                </c:pt>
                <c:pt idx="10355">
                  <c:v>0.94444444444444398</c:v>
                </c:pt>
                <c:pt idx="10356">
                  <c:v>0.95833333333333304</c:v>
                </c:pt>
                <c:pt idx="10357">
                  <c:v>0.97222222222222199</c:v>
                </c:pt>
                <c:pt idx="10358">
                  <c:v>0.98611111111111105</c:v>
                </c:pt>
                <c:pt idx="10359">
                  <c:v>0</c:v>
                </c:pt>
                <c:pt idx="10360">
                  <c:v>1.4925373134328301E-2</c:v>
                </c:pt>
                <c:pt idx="10361">
                  <c:v>2.9850746268656699E-2</c:v>
                </c:pt>
                <c:pt idx="10362">
                  <c:v>4.4776119402985003E-2</c:v>
                </c:pt>
                <c:pt idx="10363">
                  <c:v>5.9701492537313397E-2</c:v>
                </c:pt>
                <c:pt idx="10364">
                  <c:v>7.4626865671641701E-2</c:v>
                </c:pt>
                <c:pt idx="10365">
                  <c:v>8.9552238805970102E-2</c:v>
                </c:pt>
                <c:pt idx="10366">
                  <c:v>0.104477611940298</c:v>
                </c:pt>
                <c:pt idx="10367">
                  <c:v>0.119402985074626</c:v>
                </c:pt>
                <c:pt idx="10368">
                  <c:v>0.134328358208955</c:v>
                </c:pt>
                <c:pt idx="10369">
                  <c:v>0.14925373134328301</c:v>
                </c:pt>
                <c:pt idx="10370">
                  <c:v>0.164179104477611</c:v>
                </c:pt>
                <c:pt idx="10371">
                  <c:v>0.17910447761194001</c:v>
                </c:pt>
                <c:pt idx="10372">
                  <c:v>0.194029850746268</c:v>
                </c:pt>
                <c:pt idx="10373">
                  <c:v>0.20895522388059701</c:v>
                </c:pt>
                <c:pt idx="10374">
                  <c:v>0.22388059701492499</c:v>
                </c:pt>
                <c:pt idx="10375">
                  <c:v>0.23880597014925301</c:v>
                </c:pt>
                <c:pt idx="10376">
                  <c:v>0.25373134328358199</c:v>
                </c:pt>
                <c:pt idx="10377">
                  <c:v>0.26865671641791</c:v>
                </c:pt>
                <c:pt idx="10378">
                  <c:v>0.28358208955223801</c:v>
                </c:pt>
                <c:pt idx="10379">
                  <c:v>0.29850746268656703</c:v>
                </c:pt>
                <c:pt idx="10380">
                  <c:v>0.31343283582089498</c:v>
                </c:pt>
                <c:pt idx="10381">
                  <c:v>0.328358208955223</c:v>
                </c:pt>
                <c:pt idx="10382">
                  <c:v>0.34328358208955201</c:v>
                </c:pt>
                <c:pt idx="10383">
                  <c:v>0.35820895522388002</c:v>
                </c:pt>
                <c:pt idx="10384">
                  <c:v>0.37313432835820898</c:v>
                </c:pt>
                <c:pt idx="10385">
                  <c:v>0.38805970149253699</c:v>
                </c:pt>
                <c:pt idx="10386">
                  <c:v>0.402985074626865</c:v>
                </c:pt>
                <c:pt idx="10387">
                  <c:v>0.41791044776119401</c:v>
                </c:pt>
                <c:pt idx="10388">
                  <c:v>0.43283582089552203</c:v>
                </c:pt>
                <c:pt idx="10389">
                  <c:v>0.44776119402984998</c:v>
                </c:pt>
                <c:pt idx="10390">
                  <c:v>0.462686567164179</c:v>
                </c:pt>
                <c:pt idx="10391">
                  <c:v>0.47761194029850701</c:v>
                </c:pt>
                <c:pt idx="10392">
                  <c:v>0.49253731343283502</c:v>
                </c:pt>
                <c:pt idx="10393">
                  <c:v>0.50746268656716398</c:v>
                </c:pt>
                <c:pt idx="10394">
                  <c:v>0.52238805970149205</c:v>
                </c:pt>
                <c:pt idx="10395">
                  <c:v>0.53731343283582</c:v>
                </c:pt>
                <c:pt idx="10396">
                  <c:v>0.55223880597014896</c:v>
                </c:pt>
                <c:pt idx="10397">
                  <c:v>0.56716417910447703</c:v>
                </c:pt>
                <c:pt idx="10398">
                  <c:v>0.58208955223880599</c:v>
                </c:pt>
                <c:pt idx="10399">
                  <c:v>0.59701492537313405</c:v>
                </c:pt>
                <c:pt idx="10400">
                  <c:v>0.61194029850746201</c:v>
                </c:pt>
                <c:pt idx="10401">
                  <c:v>0.62686567164179097</c:v>
                </c:pt>
                <c:pt idx="10402">
                  <c:v>0.64179104477611904</c:v>
                </c:pt>
                <c:pt idx="10403">
                  <c:v>0.65671641791044699</c:v>
                </c:pt>
                <c:pt idx="10404">
                  <c:v>0.67164179104477595</c:v>
                </c:pt>
                <c:pt idx="10405">
                  <c:v>0.68656716417910402</c:v>
                </c:pt>
                <c:pt idx="10406">
                  <c:v>0.70149253731343197</c:v>
                </c:pt>
                <c:pt idx="10407">
                  <c:v>0.71641791044776104</c:v>
                </c:pt>
                <c:pt idx="10408">
                  <c:v>0.731343283582089</c:v>
                </c:pt>
                <c:pt idx="10409">
                  <c:v>0.74626865671641796</c:v>
                </c:pt>
                <c:pt idx="10410">
                  <c:v>0.76119402985074602</c:v>
                </c:pt>
                <c:pt idx="10411">
                  <c:v>0.77611940298507398</c:v>
                </c:pt>
                <c:pt idx="10412">
                  <c:v>0.79104477611940205</c:v>
                </c:pt>
                <c:pt idx="10413">
                  <c:v>0.80597014925373101</c:v>
                </c:pt>
                <c:pt idx="10414">
                  <c:v>0.82089552238805896</c:v>
                </c:pt>
                <c:pt idx="10415">
                  <c:v>0.83582089552238803</c:v>
                </c:pt>
                <c:pt idx="10416">
                  <c:v>0.85074626865671599</c:v>
                </c:pt>
                <c:pt idx="10417">
                  <c:v>0.86567164179104406</c:v>
                </c:pt>
                <c:pt idx="10418">
                  <c:v>0.88059701492537301</c:v>
                </c:pt>
                <c:pt idx="10419">
                  <c:v>0.89552238805970097</c:v>
                </c:pt>
                <c:pt idx="10420">
                  <c:v>0.91044776119402904</c:v>
                </c:pt>
                <c:pt idx="10421">
                  <c:v>0.92537313432835799</c:v>
                </c:pt>
                <c:pt idx="10422">
                  <c:v>0.94029850746268595</c:v>
                </c:pt>
                <c:pt idx="10423">
                  <c:v>0.95522388059701402</c:v>
                </c:pt>
                <c:pt idx="10424">
                  <c:v>0.97014925373134298</c:v>
                </c:pt>
                <c:pt idx="10425">
                  <c:v>0.98507462686567104</c:v>
                </c:pt>
                <c:pt idx="10426">
                  <c:v>0</c:v>
                </c:pt>
                <c:pt idx="10427">
                  <c:v>7.6923076923076901E-3</c:v>
                </c:pt>
                <c:pt idx="10428">
                  <c:v>1.53846153846153E-2</c:v>
                </c:pt>
                <c:pt idx="10429">
                  <c:v>2.3076923076922998E-2</c:v>
                </c:pt>
                <c:pt idx="10430">
                  <c:v>3.0769230769230702E-2</c:v>
                </c:pt>
                <c:pt idx="10431">
                  <c:v>3.8461538461538401E-2</c:v>
                </c:pt>
                <c:pt idx="10432">
                  <c:v>4.6153846153846101E-2</c:v>
                </c:pt>
                <c:pt idx="10433">
                  <c:v>5.3846153846153801E-2</c:v>
                </c:pt>
                <c:pt idx="10434">
                  <c:v>6.15384615384615E-2</c:v>
                </c:pt>
                <c:pt idx="10435">
                  <c:v>6.9230769230769207E-2</c:v>
                </c:pt>
                <c:pt idx="10436">
                  <c:v>7.69230769230769E-2</c:v>
                </c:pt>
                <c:pt idx="10437">
                  <c:v>8.4615384615384606E-2</c:v>
                </c:pt>
                <c:pt idx="10438">
                  <c:v>9.2307692307692299E-2</c:v>
                </c:pt>
                <c:pt idx="10439">
                  <c:v>0.1</c:v>
                </c:pt>
                <c:pt idx="10440">
                  <c:v>0.107692307692307</c:v>
                </c:pt>
                <c:pt idx="10441">
                  <c:v>0.115384615384615</c:v>
                </c:pt>
                <c:pt idx="10442">
                  <c:v>0.123076923076923</c:v>
                </c:pt>
                <c:pt idx="10443">
                  <c:v>0.13076923076923</c:v>
                </c:pt>
                <c:pt idx="10444">
                  <c:v>0.138461538461538</c:v>
                </c:pt>
                <c:pt idx="10445">
                  <c:v>0.146153846153846</c:v>
                </c:pt>
                <c:pt idx="10446">
                  <c:v>0.15384615384615299</c:v>
                </c:pt>
                <c:pt idx="10447">
                  <c:v>0.16153846153846099</c:v>
                </c:pt>
                <c:pt idx="10448">
                  <c:v>0.16923076923076899</c:v>
                </c:pt>
                <c:pt idx="10449">
                  <c:v>0.17692307692307599</c:v>
                </c:pt>
                <c:pt idx="10450">
                  <c:v>0.18461538461538399</c:v>
                </c:pt>
                <c:pt idx="10451">
                  <c:v>0.19230769230769201</c:v>
                </c:pt>
                <c:pt idx="10452">
                  <c:v>0.2</c:v>
                </c:pt>
                <c:pt idx="10453">
                  <c:v>0.20769230769230701</c:v>
                </c:pt>
                <c:pt idx="10454">
                  <c:v>0.21538461538461501</c:v>
                </c:pt>
                <c:pt idx="10455">
                  <c:v>0.22307692307692301</c:v>
                </c:pt>
                <c:pt idx="10456">
                  <c:v>0.23076923076923</c:v>
                </c:pt>
                <c:pt idx="10457">
                  <c:v>0.238461538461538</c:v>
                </c:pt>
                <c:pt idx="10458">
                  <c:v>0.246153846153846</c:v>
                </c:pt>
                <c:pt idx="10459">
                  <c:v>0.253846153846153</c:v>
                </c:pt>
                <c:pt idx="10460">
                  <c:v>0.261538461538461</c:v>
                </c:pt>
                <c:pt idx="10461">
                  <c:v>0.269230769230769</c:v>
                </c:pt>
                <c:pt idx="10462">
                  <c:v>0.27692307692307599</c:v>
                </c:pt>
                <c:pt idx="10463">
                  <c:v>0.28461538461538399</c:v>
                </c:pt>
                <c:pt idx="10464">
                  <c:v>0.29230769230769199</c:v>
                </c:pt>
                <c:pt idx="10465">
                  <c:v>0.3</c:v>
                </c:pt>
                <c:pt idx="10466">
                  <c:v>0.30769230769230699</c:v>
                </c:pt>
                <c:pt idx="10467">
                  <c:v>0.31538461538461499</c:v>
                </c:pt>
                <c:pt idx="10468">
                  <c:v>0.32307692307692298</c:v>
                </c:pt>
                <c:pt idx="10469">
                  <c:v>0.33076923076922998</c:v>
                </c:pt>
                <c:pt idx="10470">
                  <c:v>0.33846153846153798</c:v>
                </c:pt>
                <c:pt idx="10471">
                  <c:v>0.34615384615384598</c:v>
                </c:pt>
                <c:pt idx="10472">
                  <c:v>0.35384615384615298</c:v>
                </c:pt>
                <c:pt idx="10473">
                  <c:v>0.36153846153846098</c:v>
                </c:pt>
                <c:pt idx="10474">
                  <c:v>0.36923076923076897</c:v>
                </c:pt>
                <c:pt idx="10475">
                  <c:v>0.37692307692307597</c:v>
                </c:pt>
                <c:pt idx="10476">
                  <c:v>0.38461538461538403</c:v>
                </c:pt>
                <c:pt idx="10477">
                  <c:v>0.39230769230769202</c:v>
                </c:pt>
                <c:pt idx="10478">
                  <c:v>0.4</c:v>
                </c:pt>
                <c:pt idx="10479">
                  <c:v>0.40769230769230702</c:v>
                </c:pt>
                <c:pt idx="10480">
                  <c:v>0.41538461538461502</c:v>
                </c:pt>
                <c:pt idx="10481">
                  <c:v>0.42307692307692302</c:v>
                </c:pt>
                <c:pt idx="10482">
                  <c:v>0.43076923076923002</c:v>
                </c:pt>
                <c:pt idx="10483">
                  <c:v>0.43846153846153801</c:v>
                </c:pt>
                <c:pt idx="10484">
                  <c:v>0.44615384615384601</c:v>
                </c:pt>
                <c:pt idx="10485">
                  <c:v>0.45384615384615301</c:v>
                </c:pt>
                <c:pt idx="10486">
                  <c:v>0.46153846153846101</c:v>
                </c:pt>
                <c:pt idx="10487">
                  <c:v>0.46923076923076901</c:v>
                </c:pt>
                <c:pt idx="10488">
                  <c:v>0.47692307692307601</c:v>
                </c:pt>
                <c:pt idx="10489">
                  <c:v>0.484615384615384</c:v>
                </c:pt>
                <c:pt idx="10490">
                  <c:v>0.492307692307692</c:v>
                </c:pt>
                <c:pt idx="10491">
                  <c:v>0.5</c:v>
                </c:pt>
                <c:pt idx="10492">
                  <c:v>0.507692307692307</c:v>
                </c:pt>
                <c:pt idx="10493">
                  <c:v>0.515384615384615</c:v>
                </c:pt>
                <c:pt idx="10494">
                  <c:v>0.52307692307692299</c:v>
                </c:pt>
                <c:pt idx="10495">
                  <c:v>0.53076923076922999</c:v>
                </c:pt>
                <c:pt idx="10496">
                  <c:v>0.53846153846153799</c:v>
                </c:pt>
                <c:pt idx="10497">
                  <c:v>0.54615384615384599</c:v>
                </c:pt>
                <c:pt idx="10498">
                  <c:v>0.55384615384615299</c:v>
                </c:pt>
                <c:pt idx="10499">
                  <c:v>0.56153846153846099</c:v>
                </c:pt>
                <c:pt idx="10500">
                  <c:v>0.56923076923076898</c:v>
                </c:pt>
                <c:pt idx="10501">
                  <c:v>0.57692307692307598</c:v>
                </c:pt>
                <c:pt idx="10502">
                  <c:v>0.58461538461538398</c:v>
                </c:pt>
                <c:pt idx="10503">
                  <c:v>0.59230769230769198</c:v>
                </c:pt>
                <c:pt idx="10504">
                  <c:v>0.6</c:v>
                </c:pt>
                <c:pt idx="10505">
                  <c:v>0.60769230769230698</c:v>
                </c:pt>
                <c:pt idx="10506">
                  <c:v>0.61538461538461497</c:v>
                </c:pt>
                <c:pt idx="10507">
                  <c:v>0.62307692307692297</c:v>
                </c:pt>
                <c:pt idx="10508">
                  <c:v>0.63076923076922997</c:v>
                </c:pt>
                <c:pt idx="10509">
                  <c:v>0.63846153846153797</c:v>
                </c:pt>
                <c:pt idx="10510">
                  <c:v>0.64615384615384597</c:v>
                </c:pt>
                <c:pt idx="10511">
                  <c:v>0.65384615384615297</c:v>
                </c:pt>
                <c:pt idx="10512">
                  <c:v>0.66153846153846096</c:v>
                </c:pt>
                <c:pt idx="10513">
                  <c:v>0.66923076923076896</c:v>
                </c:pt>
                <c:pt idx="10514">
                  <c:v>0.67692307692307696</c:v>
                </c:pt>
                <c:pt idx="10515">
                  <c:v>0.68461538461538396</c:v>
                </c:pt>
                <c:pt idx="10516">
                  <c:v>0.69230769230769196</c:v>
                </c:pt>
                <c:pt idx="10517">
                  <c:v>0.7</c:v>
                </c:pt>
                <c:pt idx="10518">
                  <c:v>0.70769230769230695</c:v>
                </c:pt>
                <c:pt idx="10519">
                  <c:v>0.71538461538461495</c:v>
                </c:pt>
                <c:pt idx="10520">
                  <c:v>0.72307692307692295</c:v>
                </c:pt>
                <c:pt idx="10521">
                  <c:v>0.73076923076922995</c:v>
                </c:pt>
                <c:pt idx="10522">
                  <c:v>0.73846153846153795</c:v>
                </c:pt>
                <c:pt idx="10523">
                  <c:v>0.74615384615384595</c:v>
                </c:pt>
                <c:pt idx="10524">
                  <c:v>0.75384615384615306</c:v>
                </c:pt>
                <c:pt idx="10525">
                  <c:v>0.76153846153846105</c:v>
                </c:pt>
                <c:pt idx="10526">
                  <c:v>0.76923076923076905</c:v>
                </c:pt>
                <c:pt idx="10527">
                  <c:v>0.77692307692307605</c:v>
                </c:pt>
                <c:pt idx="10528">
                  <c:v>0.78461538461538405</c:v>
                </c:pt>
                <c:pt idx="10529">
                  <c:v>0.79230769230769205</c:v>
                </c:pt>
                <c:pt idx="10530">
                  <c:v>0.8</c:v>
                </c:pt>
                <c:pt idx="10531">
                  <c:v>0.80769230769230704</c:v>
                </c:pt>
                <c:pt idx="10532">
                  <c:v>0.81538461538461504</c:v>
                </c:pt>
                <c:pt idx="10533">
                  <c:v>0.82307692307692304</c:v>
                </c:pt>
                <c:pt idx="10534">
                  <c:v>0.83076923076923004</c:v>
                </c:pt>
                <c:pt idx="10535">
                  <c:v>0.83846153846153804</c:v>
                </c:pt>
                <c:pt idx="10536">
                  <c:v>0.84615384615384603</c:v>
                </c:pt>
                <c:pt idx="10537">
                  <c:v>0.85384615384615303</c:v>
                </c:pt>
                <c:pt idx="10538">
                  <c:v>0.86153846153846103</c:v>
                </c:pt>
                <c:pt idx="10539">
                  <c:v>0.86923076923076903</c:v>
                </c:pt>
                <c:pt idx="10540">
                  <c:v>0.87692307692307603</c:v>
                </c:pt>
                <c:pt idx="10541">
                  <c:v>0.88461538461538403</c:v>
                </c:pt>
                <c:pt idx="10542">
                  <c:v>0.89230769230769202</c:v>
                </c:pt>
                <c:pt idx="10543">
                  <c:v>0.9</c:v>
                </c:pt>
                <c:pt idx="10544">
                  <c:v>0.90769230769230702</c:v>
                </c:pt>
                <c:pt idx="10545">
                  <c:v>0.91538461538461502</c:v>
                </c:pt>
                <c:pt idx="10546">
                  <c:v>0.92307692307692302</c:v>
                </c:pt>
                <c:pt idx="10547">
                  <c:v>0.93076923076923002</c:v>
                </c:pt>
                <c:pt idx="10548">
                  <c:v>0.93846153846153801</c:v>
                </c:pt>
                <c:pt idx="10549">
                  <c:v>0.94615384615384601</c:v>
                </c:pt>
                <c:pt idx="10550">
                  <c:v>0.95384615384615301</c:v>
                </c:pt>
                <c:pt idx="10551">
                  <c:v>0.96153846153846101</c:v>
                </c:pt>
                <c:pt idx="10552">
                  <c:v>0.96923076923076901</c:v>
                </c:pt>
                <c:pt idx="10553">
                  <c:v>0.97692307692307601</c:v>
                </c:pt>
                <c:pt idx="10554">
                  <c:v>0.984615384615384</c:v>
                </c:pt>
                <c:pt idx="10555">
                  <c:v>0.992307692307692</c:v>
                </c:pt>
                <c:pt idx="10556">
                  <c:v>0</c:v>
                </c:pt>
                <c:pt idx="10557">
                  <c:v>1.9230769230769201E-2</c:v>
                </c:pt>
                <c:pt idx="10558">
                  <c:v>3.8461538461538401E-2</c:v>
                </c:pt>
                <c:pt idx="10559">
                  <c:v>5.7692307692307598E-2</c:v>
                </c:pt>
                <c:pt idx="10560">
                  <c:v>7.69230769230769E-2</c:v>
                </c:pt>
                <c:pt idx="10561">
                  <c:v>9.6153846153846104E-2</c:v>
                </c:pt>
                <c:pt idx="10562">
                  <c:v>0.115384615384615</c:v>
                </c:pt>
                <c:pt idx="10563">
                  <c:v>0.134615384615384</c:v>
                </c:pt>
                <c:pt idx="10564">
                  <c:v>0.15384615384615299</c:v>
                </c:pt>
                <c:pt idx="10565">
                  <c:v>0.17307692307692299</c:v>
                </c:pt>
                <c:pt idx="10566">
                  <c:v>0.19230769230769201</c:v>
                </c:pt>
                <c:pt idx="10567">
                  <c:v>0.21153846153846101</c:v>
                </c:pt>
                <c:pt idx="10568">
                  <c:v>0.23076923076923</c:v>
                </c:pt>
                <c:pt idx="10569">
                  <c:v>0.25</c:v>
                </c:pt>
                <c:pt idx="10570">
                  <c:v>0.269230769230769</c:v>
                </c:pt>
                <c:pt idx="10571">
                  <c:v>0.28846153846153799</c:v>
                </c:pt>
                <c:pt idx="10572">
                  <c:v>0.30769230769230699</c:v>
                </c:pt>
                <c:pt idx="10573">
                  <c:v>0.32692307692307598</c:v>
                </c:pt>
                <c:pt idx="10574">
                  <c:v>0.34615384615384598</c:v>
                </c:pt>
                <c:pt idx="10575">
                  <c:v>0.36538461538461497</c:v>
                </c:pt>
                <c:pt idx="10576">
                  <c:v>0.38461538461538403</c:v>
                </c:pt>
                <c:pt idx="10577">
                  <c:v>0.40384615384615302</c:v>
                </c:pt>
                <c:pt idx="10578">
                  <c:v>0.42307692307692302</c:v>
                </c:pt>
                <c:pt idx="10579">
                  <c:v>0.44230769230769201</c:v>
                </c:pt>
                <c:pt idx="10580">
                  <c:v>0.46153846153846101</c:v>
                </c:pt>
                <c:pt idx="10581">
                  <c:v>0.48076923076923</c:v>
                </c:pt>
                <c:pt idx="10582">
                  <c:v>0.5</c:v>
                </c:pt>
                <c:pt idx="10583">
                  <c:v>0.51923076923076905</c:v>
                </c:pt>
                <c:pt idx="10584">
                  <c:v>0.53846153846153799</c:v>
                </c:pt>
                <c:pt idx="10585">
                  <c:v>0.55769230769230704</c:v>
                </c:pt>
                <c:pt idx="10586">
                  <c:v>0.57692307692307598</c:v>
                </c:pt>
                <c:pt idx="10587">
                  <c:v>0.59615384615384603</c:v>
                </c:pt>
                <c:pt idx="10588">
                  <c:v>0.61538461538461497</c:v>
                </c:pt>
                <c:pt idx="10589">
                  <c:v>0.63461538461538403</c:v>
                </c:pt>
                <c:pt idx="10590">
                  <c:v>0.65384615384615297</c:v>
                </c:pt>
                <c:pt idx="10591">
                  <c:v>0.67307692307692302</c:v>
                </c:pt>
                <c:pt idx="10592">
                  <c:v>0.69230769230769196</c:v>
                </c:pt>
                <c:pt idx="10593">
                  <c:v>0.71153846153846101</c:v>
                </c:pt>
                <c:pt idx="10594">
                  <c:v>0.73076923076922995</c:v>
                </c:pt>
                <c:pt idx="10595">
                  <c:v>0.75</c:v>
                </c:pt>
                <c:pt idx="10596">
                  <c:v>0.76923076923076905</c:v>
                </c:pt>
                <c:pt idx="10597">
                  <c:v>0.78846153846153799</c:v>
                </c:pt>
                <c:pt idx="10598">
                  <c:v>0.80769230769230704</c:v>
                </c:pt>
                <c:pt idx="10599">
                  <c:v>0.82692307692307598</c:v>
                </c:pt>
                <c:pt idx="10600">
                  <c:v>0.84615384615384603</c:v>
                </c:pt>
                <c:pt idx="10601">
                  <c:v>0.86538461538461497</c:v>
                </c:pt>
                <c:pt idx="10602">
                  <c:v>0.88461538461538403</c:v>
                </c:pt>
                <c:pt idx="10603">
                  <c:v>0.90384615384615297</c:v>
                </c:pt>
                <c:pt idx="10604">
                  <c:v>0.92307692307692302</c:v>
                </c:pt>
                <c:pt idx="10605">
                  <c:v>0.94230769230769196</c:v>
                </c:pt>
                <c:pt idx="10606">
                  <c:v>0.96153846153846101</c:v>
                </c:pt>
                <c:pt idx="10607">
                  <c:v>0.98076923076922995</c:v>
                </c:pt>
                <c:pt idx="10608">
                  <c:v>0</c:v>
                </c:pt>
                <c:pt idx="10609">
                  <c:v>2.04081632653061E-2</c:v>
                </c:pt>
                <c:pt idx="10610">
                  <c:v>4.08163265306122E-2</c:v>
                </c:pt>
                <c:pt idx="10611">
                  <c:v>6.1224489795918297E-2</c:v>
                </c:pt>
                <c:pt idx="10612">
                  <c:v>8.16326530612244E-2</c:v>
                </c:pt>
                <c:pt idx="10613">
                  <c:v>0.10204081632653</c:v>
                </c:pt>
                <c:pt idx="10614">
                  <c:v>0.122448979591836</c:v>
                </c:pt>
                <c:pt idx="10615">
                  <c:v>0.14285714285714199</c:v>
                </c:pt>
                <c:pt idx="10616">
                  <c:v>0.163265306122448</c:v>
                </c:pt>
                <c:pt idx="10617">
                  <c:v>0.183673469387755</c:v>
                </c:pt>
                <c:pt idx="10618">
                  <c:v>0.20408163265306101</c:v>
                </c:pt>
                <c:pt idx="10619">
                  <c:v>0.22448979591836701</c:v>
                </c:pt>
                <c:pt idx="10620">
                  <c:v>0.24489795918367299</c:v>
                </c:pt>
                <c:pt idx="10621">
                  <c:v>0.265306122448979</c:v>
                </c:pt>
                <c:pt idx="10622">
                  <c:v>0.28571428571428498</c:v>
                </c:pt>
                <c:pt idx="10623">
                  <c:v>0.30612244897959101</c:v>
                </c:pt>
                <c:pt idx="10624">
                  <c:v>0.32653061224489699</c:v>
                </c:pt>
                <c:pt idx="10625">
                  <c:v>0.34693877551020402</c:v>
                </c:pt>
                <c:pt idx="10626">
                  <c:v>0.36734693877551</c:v>
                </c:pt>
                <c:pt idx="10627">
                  <c:v>0.38775510204081598</c:v>
                </c:pt>
                <c:pt idx="10628">
                  <c:v>0.40816326530612201</c:v>
                </c:pt>
                <c:pt idx="10629">
                  <c:v>0.42857142857142799</c:v>
                </c:pt>
                <c:pt idx="10630">
                  <c:v>0.44897959183673403</c:v>
                </c:pt>
                <c:pt idx="10631">
                  <c:v>0.46938775510204001</c:v>
                </c:pt>
                <c:pt idx="10632">
                  <c:v>0.48979591836734598</c:v>
                </c:pt>
                <c:pt idx="10633">
                  <c:v>0.51020408163265296</c:v>
                </c:pt>
                <c:pt idx="10634">
                  <c:v>0.530612244897959</c:v>
                </c:pt>
                <c:pt idx="10635">
                  <c:v>0.55102040816326503</c:v>
                </c:pt>
                <c:pt idx="10636">
                  <c:v>0.57142857142857095</c:v>
                </c:pt>
                <c:pt idx="10637">
                  <c:v>0.59183673469387699</c:v>
                </c:pt>
                <c:pt idx="10638">
                  <c:v>0.61224489795918302</c:v>
                </c:pt>
                <c:pt idx="10639">
                  <c:v>0.63265306122448906</c:v>
                </c:pt>
                <c:pt idx="10640">
                  <c:v>0.65306122448979498</c:v>
                </c:pt>
                <c:pt idx="10641">
                  <c:v>0.67346938775510201</c:v>
                </c:pt>
                <c:pt idx="10642">
                  <c:v>0.69387755102040805</c:v>
                </c:pt>
                <c:pt idx="10643">
                  <c:v>0.71428571428571397</c:v>
                </c:pt>
                <c:pt idx="10644">
                  <c:v>0.73469387755102</c:v>
                </c:pt>
                <c:pt idx="10645">
                  <c:v>0.75510204081632604</c:v>
                </c:pt>
                <c:pt idx="10646">
                  <c:v>0.77551020408163196</c:v>
                </c:pt>
                <c:pt idx="10647">
                  <c:v>0.79591836734693799</c:v>
                </c:pt>
                <c:pt idx="10648">
                  <c:v>0.81632653061224403</c:v>
                </c:pt>
                <c:pt idx="10649">
                  <c:v>0.83673469387755095</c:v>
                </c:pt>
                <c:pt idx="10650">
                  <c:v>0.85714285714285698</c:v>
                </c:pt>
                <c:pt idx="10651">
                  <c:v>0.87755102040816302</c:v>
                </c:pt>
                <c:pt idx="10652">
                  <c:v>0.89795918367346905</c:v>
                </c:pt>
                <c:pt idx="10653">
                  <c:v>0.91836734693877498</c:v>
                </c:pt>
                <c:pt idx="10654">
                  <c:v>0.93877551020408101</c:v>
                </c:pt>
                <c:pt idx="10655">
                  <c:v>0.95918367346938704</c:v>
                </c:pt>
                <c:pt idx="10656">
                  <c:v>0.97959183673469297</c:v>
                </c:pt>
                <c:pt idx="10657">
                  <c:v>0</c:v>
                </c:pt>
                <c:pt idx="10658">
                  <c:v>2.7027027027027001E-2</c:v>
                </c:pt>
                <c:pt idx="10659">
                  <c:v>5.4054054054054002E-2</c:v>
                </c:pt>
                <c:pt idx="10660">
                  <c:v>8.1081081081081002E-2</c:v>
                </c:pt>
                <c:pt idx="10661">
                  <c:v>0.108108108108108</c:v>
                </c:pt>
                <c:pt idx="10662">
                  <c:v>0.135135135135135</c:v>
                </c:pt>
                <c:pt idx="10663">
                  <c:v>0.162162162162162</c:v>
                </c:pt>
                <c:pt idx="10664">
                  <c:v>0.18918918918918901</c:v>
                </c:pt>
                <c:pt idx="10665">
                  <c:v>0.21621621621621601</c:v>
                </c:pt>
                <c:pt idx="10666">
                  <c:v>0.24324324324324301</c:v>
                </c:pt>
                <c:pt idx="10667">
                  <c:v>0.27027027027027001</c:v>
                </c:pt>
                <c:pt idx="10668">
                  <c:v>0.29729729729729698</c:v>
                </c:pt>
                <c:pt idx="10669">
                  <c:v>0.32432432432432401</c:v>
                </c:pt>
                <c:pt idx="10670">
                  <c:v>0.35135135135135098</c:v>
                </c:pt>
                <c:pt idx="10671">
                  <c:v>0.37837837837837801</c:v>
                </c:pt>
                <c:pt idx="10672">
                  <c:v>0.40540540540540498</c:v>
                </c:pt>
                <c:pt idx="10673">
                  <c:v>0.43243243243243201</c:v>
                </c:pt>
                <c:pt idx="10674">
                  <c:v>0.45945945945945899</c:v>
                </c:pt>
                <c:pt idx="10675">
                  <c:v>0.48648648648648601</c:v>
                </c:pt>
                <c:pt idx="10676">
                  <c:v>0.51351351351351304</c:v>
                </c:pt>
                <c:pt idx="10677">
                  <c:v>0.54054054054054002</c:v>
                </c:pt>
                <c:pt idx="10678">
                  <c:v>0.56756756756756699</c:v>
                </c:pt>
                <c:pt idx="10679">
                  <c:v>0.59459459459459396</c:v>
                </c:pt>
                <c:pt idx="10680">
                  <c:v>0.62162162162162105</c:v>
                </c:pt>
                <c:pt idx="10681">
                  <c:v>0.64864864864864802</c:v>
                </c:pt>
                <c:pt idx="10682">
                  <c:v>0.67567567567567499</c:v>
                </c:pt>
                <c:pt idx="10683">
                  <c:v>0.70270270270270196</c:v>
                </c:pt>
                <c:pt idx="10684">
                  <c:v>0.72972972972972905</c:v>
                </c:pt>
                <c:pt idx="10685">
                  <c:v>0.75675675675675602</c:v>
                </c:pt>
                <c:pt idx="10686">
                  <c:v>0.78378378378378299</c:v>
                </c:pt>
                <c:pt idx="10687">
                  <c:v>0.81081081081080997</c:v>
                </c:pt>
                <c:pt idx="10688">
                  <c:v>0.83783783783783705</c:v>
                </c:pt>
                <c:pt idx="10689">
                  <c:v>0.86486486486486402</c:v>
                </c:pt>
                <c:pt idx="10690">
                  <c:v>0.891891891891891</c:v>
                </c:pt>
                <c:pt idx="10691">
                  <c:v>0.91891891891891897</c:v>
                </c:pt>
                <c:pt idx="10692">
                  <c:v>0.94594594594594505</c:v>
                </c:pt>
                <c:pt idx="10693">
                  <c:v>0.97297297297297303</c:v>
                </c:pt>
                <c:pt idx="10694">
                  <c:v>0</c:v>
                </c:pt>
                <c:pt idx="10695">
                  <c:v>6.2111801242236003E-3</c:v>
                </c:pt>
                <c:pt idx="10696">
                  <c:v>1.2422360248447201E-2</c:v>
                </c:pt>
                <c:pt idx="10697">
                  <c:v>1.8633540372670801E-2</c:v>
                </c:pt>
                <c:pt idx="10698">
                  <c:v>2.4844720496894401E-2</c:v>
                </c:pt>
                <c:pt idx="10699">
                  <c:v>3.1055900621118002E-2</c:v>
                </c:pt>
                <c:pt idx="10700">
                  <c:v>3.7267080745341602E-2</c:v>
                </c:pt>
                <c:pt idx="10701">
                  <c:v>4.3478260869565202E-2</c:v>
                </c:pt>
                <c:pt idx="10702">
                  <c:v>4.9689440993788803E-2</c:v>
                </c:pt>
                <c:pt idx="10703">
                  <c:v>5.5900621118012403E-2</c:v>
                </c:pt>
                <c:pt idx="10704">
                  <c:v>6.2111801242236003E-2</c:v>
                </c:pt>
                <c:pt idx="10705">
                  <c:v>6.8322981366459604E-2</c:v>
                </c:pt>
                <c:pt idx="10706">
                  <c:v>7.4534161490683204E-2</c:v>
                </c:pt>
                <c:pt idx="10707">
                  <c:v>8.0745341614906804E-2</c:v>
                </c:pt>
                <c:pt idx="10708">
                  <c:v>8.6956521739130405E-2</c:v>
                </c:pt>
                <c:pt idx="10709">
                  <c:v>9.3167701863354005E-2</c:v>
                </c:pt>
                <c:pt idx="10710">
                  <c:v>9.9378881987577605E-2</c:v>
                </c:pt>
                <c:pt idx="10711">
                  <c:v>0.105590062111801</c:v>
                </c:pt>
                <c:pt idx="10712">
                  <c:v>0.111801242236024</c:v>
                </c:pt>
                <c:pt idx="10713">
                  <c:v>0.118012422360248</c:v>
                </c:pt>
                <c:pt idx="10714">
                  <c:v>0.12422360248447201</c:v>
                </c:pt>
                <c:pt idx="10715">
                  <c:v>0.13043478260869501</c:v>
                </c:pt>
                <c:pt idx="10716">
                  <c:v>0.13664596273291901</c:v>
                </c:pt>
                <c:pt idx="10717">
                  <c:v>0.14285714285714199</c:v>
                </c:pt>
                <c:pt idx="10718">
                  <c:v>0.14906832298136599</c:v>
                </c:pt>
                <c:pt idx="10719">
                  <c:v>0.15527950310558999</c:v>
                </c:pt>
                <c:pt idx="10720">
                  <c:v>0.161490683229813</c:v>
                </c:pt>
                <c:pt idx="10721">
                  <c:v>0.167701863354037</c:v>
                </c:pt>
                <c:pt idx="10722">
                  <c:v>0.17391304347826</c:v>
                </c:pt>
                <c:pt idx="10723">
                  <c:v>0.18012422360248401</c:v>
                </c:pt>
                <c:pt idx="10724">
                  <c:v>0.18633540372670801</c:v>
                </c:pt>
                <c:pt idx="10725">
                  <c:v>0.19254658385093101</c:v>
                </c:pt>
                <c:pt idx="10726">
                  <c:v>0.19875776397515499</c:v>
                </c:pt>
                <c:pt idx="10727">
                  <c:v>0.20496894409937799</c:v>
                </c:pt>
                <c:pt idx="10728">
                  <c:v>0.21118012422360199</c:v>
                </c:pt>
                <c:pt idx="10729">
                  <c:v>0.217391304347826</c:v>
                </c:pt>
                <c:pt idx="10730">
                  <c:v>0.223602484472049</c:v>
                </c:pt>
                <c:pt idx="10731">
                  <c:v>0.229813664596273</c:v>
                </c:pt>
                <c:pt idx="10732">
                  <c:v>0.23602484472049601</c:v>
                </c:pt>
                <c:pt idx="10733">
                  <c:v>0.24223602484472001</c:v>
                </c:pt>
                <c:pt idx="10734">
                  <c:v>0.24844720496894401</c:v>
                </c:pt>
                <c:pt idx="10735">
                  <c:v>0.25465838509316702</c:v>
                </c:pt>
                <c:pt idx="10736">
                  <c:v>0.26086956521739102</c:v>
                </c:pt>
                <c:pt idx="10737">
                  <c:v>0.26708074534161402</c:v>
                </c:pt>
                <c:pt idx="10738">
                  <c:v>0.27329192546583803</c:v>
                </c:pt>
                <c:pt idx="10739">
                  <c:v>0.27950310559006197</c:v>
                </c:pt>
                <c:pt idx="10740">
                  <c:v>0.28571428571428498</c:v>
                </c:pt>
                <c:pt idx="10741">
                  <c:v>0.29192546583850898</c:v>
                </c:pt>
                <c:pt idx="10742">
                  <c:v>0.29813664596273198</c:v>
                </c:pt>
                <c:pt idx="10743">
                  <c:v>0.30434782608695599</c:v>
                </c:pt>
                <c:pt idx="10744">
                  <c:v>0.31055900621117999</c:v>
                </c:pt>
                <c:pt idx="10745">
                  <c:v>0.31677018633540299</c:v>
                </c:pt>
                <c:pt idx="10746">
                  <c:v>0.322981366459627</c:v>
                </c:pt>
                <c:pt idx="10747">
                  <c:v>0.32919254658385</c:v>
                </c:pt>
                <c:pt idx="10748">
                  <c:v>0.335403726708074</c:v>
                </c:pt>
                <c:pt idx="10749">
                  <c:v>0.341614906832298</c:v>
                </c:pt>
                <c:pt idx="10750">
                  <c:v>0.34782608695652101</c:v>
                </c:pt>
                <c:pt idx="10751">
                  <c:v>0.35403726708074501</c:v>
                </c:pt>
                <c:pt idx="10752">
                  <c:v>0.36024844720496801</c:v>
                </c:pt>
                <c:pt idx="10753">
                  <c:v>0.36645962732919202</c:v>
                </c:pt>
                <c:pt idx="10754">
                  <c:v>0.37267080745341602</c:v>
                </c:pt>
                <c:pt idx="10755">
                  <c:v>0.37888198757763902</c:v>
                </c:pt>
                <c:pt idx="10756">
                  <c:v>0.38509316770186303</c:v>
                </c:pt>
                <c:pt idx="10757">
                  <c:v>0.39130434782608697</c:v>
                </c:pt>
                <c:pt idx="10758">
                  <c:v>0.39751552795030998</c:v>
                </c:pt>
                <c:pt idx="10759">
                  <c:v>0.40372670807453398</c:v>
                </c:pt>
                <c:pt idx="10760">
                  <c:v>0.40993788819875698</c:v>
                </c:pt>
                <c:pt idx="10761">
                  <c:v>0.41614906832298099</c:v>
                </c:pt>
                <c:pt idx="10762">
                  <c:v>0.42236024844720499</c:v>
                </c:pt>
                <c:pt idx="10763">
                  <c:v>0.42857142857142799</c:v>
                </c:pt>
                <c:pt idx="10764">
                  <c:v>0.434782608695652</c:v>
                </c:pt>
                <c:pt idx="10765">
                  <c:v>0.440993788819875</c:v>
                </c:pt>
                <c:pt idx="10766">
                  <c:v>0.447204968944099</c:v>
                </c:pt>
                <c:pt idx="10767">
                  <c:v>0.453416149068323</c:v>
                </c:pt>
                <c:pt idx="10768">
                  <c:v>0.45962732919254601</c:v>
                </c:pt>
                <c:pt idx="10769">
                  <c:v>0.46583850931677001</c:v>
                </c:pt>
                <c:pt idx="10770">
                  <c:v>0.47204968944099301</c:v>
                </c:pt>
                <c:pt idx="10771">
                  <c:v>0.47826086956521702</c:v>
                </c:pt>
                <c:pt idx="10772">
                  <c:v>0.48447204968944102</c:v>
                </c:pt>
                <c:pt idx="10773">
                  <c:v>0.49068322981366402</c:v>
                </c:pt>
                <c:pt idx="10774">
                  <c:v>0.49689440993788803</c:v>
                </c:pt>
                <c:pt idx="10775">
                  <c:v>0.50310559006211097</c:v>
                </c:pt>
                <c:pt idx="10776">
                  <c:v>0.50931677018633503</c:v>
                </c:pt>
                <c:pt idx="10777">
                  <c:v>0.51552795031055898</c:v>
                </c:pt>
                <c:pt idx="10778">
                  <c:v>0.52173913043478204</c:v>
                </c:pt>
                <c:pt idx="10779">
                  <c:v>0.52795031055900599</c:v>
                </c:pt>
                <c:pt idx="10780">
                  <c:v>0.53416149068322905</c:v>
                </c:pt>
                <c:pt idx="10781">
                  <c:v>0.54037267080745299</c:v>
                </c:pt>
                <c:pt idx="10782">
                  <c:v>0.54658385093167705</c:v>
                </c:pt>
                <c:pt idx="10783">
                  <c:v>0.5527950310559</c:v>
                </c:pt>
                <c:pt idx="10784">
                  <c:v>0.55900621118012395</c:v>
                </c:pt>
                <c:pt idx="10785">
                  <c:v>0.56521739130434701</c:v>
                </c:pt>
                <c:pt idx="10786">
                  <c:v>0.57142857142857095</c:v>
                </c:pt>
                <c:pt idx="10787">
                  <c:v>0.57763975155279501</c:v>
                </c:pt>
                <c:pt idx="10788">
                  <c:v>0.58385093167701796</c:v>
                </c:pt>
                <c:pt idx="10789">
                  <c:v>0.59006211180124202</c:v>
                </c:pt>
                <c:pt idx="10790">
                  <c:v>0.59627329192546497</c:v>
                </c:pt>
                <c:pt idx="10791">
                  <c:v>0.60248447204968902</c:v>
                </c:pt>
                <c:pt idx="10792">
                  <c:v>0.60869565217391297</c:v>
                </c:pt>
                <c:pt idx="10793">
                  <c:v>0.61490683229813603</c:v>
                </c:pt>
                <c:pt idx="10794">
                  <c:v>0.62111801242235998</c:v>
                </c:pt>
                <c:pt idx="10795">
                  <c:v>0.62732919254658304</c:v>
                </c:pt>
                <c:pt idx="10796">
                  <c:v>0.63354037267080698</c:v>
                </c:pt>
                <c:pt idx="10797">
                  <c:v>0.63975155279503104</c:v>
                </c:pt>
                <c:pt idx="10798">
                  <c:v>0.64596273291925399</c:v>
                </c:pt>
                <c:pt idx="10799">
                  <c:v>0.65217391304347805</c:v>
                </c:pt>
                <c:pt idx="10800">
                  <c:v>0.658385093167701</c:v>
                </c:pt>
                <c:pt idx="10801">
                  <c:v>0.66459627329192505</c:v>
                </c:pt>
                <c:pt idx="10802">
                  <c:v>0.670807453416149</c:v>
                </c:pt>
                <c:pt idx="10803">
                  <c:v>0.67701863354037195</c:v>
                </c:pt>
                <c:pt idx="10804">
                  <c:v>0.68322981366459601</c:v>
                </c:pt>
                <c:pt idx="10805">
                  <c:v>0.68944099378881896</c:v>
                </c:pt>
                <c:pt idx="10806">
                  <c:v>0.69565217391304301</c:v>
                </c:pt>
                <c:pt idx="10807">
                  <c:v>0.70186335403726696</c:v>
                </c:pt>
                <c:pt idx="10808">
                  <c:v>0.70807453416149002</c:v>
                </c:pt>
                <c:pt idx="10809">
                  <c:v>0.71428571428571397</c:v>
                </c:pt>
                <c:pt idx="10810">
                  <c:v>0.72049689440993703</c:v>
                </c:pt>
                <c:pt idx="10811">
                  <c:v>0.72670807453416097</c:v>
                </c:pt>
                <c:pt idx="10812">
                  <c:v>0.73291925465838503</c:v>
                </c:pt>
                <c:pt idx="10813">
                  <c:v>0.73913043478260798</c:v>
                </c:pt>
                <c:pt idx="10814">
                  <c:v>0.74534161490683204</c:v>
                </c:pt>
                <c:pt idx="10815">
                  <c:v>0.75155279503105499</c:v>
                </c:pt>
                <c:pt idx="10816">
                  <c:v>0.75776397515527905</c:v>
                </c:pt>
                <c:pt idx="10817">
                  <c:v>0.76397515527950299</c:v>
                </c:pt>
                <c:pt idx="10818">
                  <c:v>0.77018633540372605</c:v>
                </c:pt>
                <c:pt idx="10819">
                  <c:v>0.77639751552795</c:v>
                </c:pt>
                <c:pt idx="10820">
                  <c:v>0.78260869565217395</c:v>
                </c:pt>
                <c:pt idx="10821">
                  <c:v>0.78881987577639701</c:v>
                </c:pt>
                <c:pt idx="10822">
                  <c:v>0.79503105590062095</c:v>
                </c:pt>
                <c:pt idx="10823">
                  <c:v>0.80124223602484401</c:v>
                </c:pt>
                <c:pt idx="10824">
                  <c:v>0.80745341614906796</c:v>
                </c:pt>
                <c:pt idx="10825">
                  <c:v>0.81366459627329102</c:v>
                </c:pt>
                <c:pt idx="10826">
                  <c:v>0.81987577639751497</c:v>
                </c:pt>
                <c:pt idx="10827">
                  <c:v>0.82608695652173902</c:v>
                </c:pt>
                <c:pt idx="10828">
                  <c:v>0.83229813664596197</c:v>
                </c:pt>
                <c:pt idx="10829">
                  <c:v>0.83850931677018603</c:v>
                </c:pt>
                <c:pt idx="10830">
                  <c:v>0.84472049689440998</c:v>
                </c:pt>
                <c:pt idx="10831">
                  <c:v>0.85093167701863304</c:v>
                </c:pt>
                <c:pt idx="10832">
                  <c:v>0.85714285714285698</c:v>
                </c:pt>
                <c:pt idx="10833">
                  <c:v>0.86335403726708004</c:v>
                </c:pt>
                <c:pt idx="10834">
                  <c:v>0.86956521739130399</c:v>
                </c:pt>
                <c:pt idx="10835">
                  <c:v>0.87577639751552705</c:v>
                </c:pt>
                <c:pt idx="10836">
                  <c:v>0.881987577639751</c:v>
                </c:pt>
                <c:pt idx="10837">
                  <c:v>0.88819875776397506</c:v>
                </c:pt>
                <c:pt idx="10838">
                  <c:v>0.894409937888198</c:v>
                </c:pt>
                <c:pt idx="10839">
                  <c:v>0.90062111801242195</c:v>
                </c:pt>
                <c:pt idx="10840">
                  <c:v>0.90683229813664601</c:v>
                </c:pt>
                <c:pt idx="10841">
                  <c:v>0.91304347826086896</c:v>
                </c:pt>
                <c:pt idx="10842">
                  <c:v>0.91925465838509302</c:v>
                </c:pt>
                <c:pt idx="10843">
                  <c:v>0.92546583850931596</c:v>
                </c:pt>
                <c:pt idx="10844">
                  <c:v>0.93167701863354002</c:v>
                </c:pt>
                <c:pt idx="10845">
                  <c:v>0.93788819875776397</c:v>
                </c:pt>
                <c:pt idx="10846">
                  <c:v>0.94409937888198703</c:v>
                </c:pt>
                <c:pt idx="10847">
                  <c:v>0.95031055900621098</c:v>
                </c:pt>
                <c:pt idx="10848">
                  <c:v>0.95652173913043403</c:v>
                </c:pt>
                <c:pt idx="10849">
                  <c:v>0.96273291925465798</c:v>
                </c:pt>
                <c:pt idx="10850">
                  <c:v>0.96894409937888204</c:v>
                </c:pt>
                <c:pt idx="10851">
                  <c:v>0.97515527950310499</c:v>
                </c:pt>
                <c:pt idx="10852">
                  <c:v>0.98136645962732905</c:v>
                </c:pt>
                <c:pt idx="10853">
                  <c:v>0.98757763975155199</c:v>
                </c:pt>
                <c:pt idx="10854">
                  <c:v>0.99378881987577605</c:v>
                </c:pt>
                <c:pt idx="10855">
                  <c:v>0</c:v>
                </c:pt>
                <c:pt idx="10856">
                  <c:v>6.25E-2</c:v>
                </c:pt>
                <c:pt idx="10857">
                  <c:v>0.125</c:v>
                </c:pt>
                <c:pt idx="10858">
                  <c:v>0.1875</c:v>
                </c:pt>
                <c:pt idx="10859">
                  <c:v>0.25</c:v>
                </c:pt>
                <c:pt idx="10860">
                  <c:v>0.3125</c:v>
                </c:pt>
                <c:pt idx="10861">
                  <c:v>0.375</c:v>
                </c:pt>
                <c:pt idx="10862">
                  <c:v>0.4375</c:v>
                </c:pt>
                <c:pt idx="10863">
                  <c:v>0.5</c:v>
                </c:pt>
                <c:pt idx="10864">
                  <c:v>0.5625</c:v>
                </c:pt>
                <c:pt idx="10865">
                  <c:v>0.625</c:v>
                </c:pt>
                <c:pt idx="10866">
                  <c:v>0.6875</c:v>
                </c:pt>
                <c:pt idx="10867">
                  <c:v>0.75</c:v>
                </c:pt>
                <c:pt idx="10868">
                  <c:v>0.8125</c:v>
                </c:pt>
                <c:pt idx="10869">
                  <c:v>0.875</c:v>
                </c:pt>
                <c:pt idx="10870">
                  <c:v>0.9375</c:v>
                </c:pt>
                <c:pt idx="10871">
                  <c:v>0</c:v>
                </c:pt>
                <c:pt idx="10872">
                  <c:v>6.8493150684931503E-3</c:v>
                </c:pt>
                <c:pt idx="10873">
                  <c:v>1.3698630136986301E-2</c:v>
                </c:pt>
                <c:pt idx="10874">
                  <c:v>2.0547945205479399E-2</c:v>
                </c:pt>
                <c:pt idx="10875">
                  <c:v>2.7397260273972601E-2</c:v>
                </c:pt>
                <c:pt idx="10876">
                  <c:v>3.4246575342465703E-2</c:v>
                </c:pt>
                <c:pt idx="10877">
                  <c:v>4.1095890410958902E-2</c:v>
                </c:pt>
                <c:pt idx="10878">
                  <c:v>4.7945205479451997E-2</c:v>
                </c:pt>
                <c:pt idx="10879">
                  <c:v>5.4794520547945202E-2</c:v>
                </c:pt>
                <c:pt idx="10880">
                  <c:v>6.1643835616438297E-2</c:v>
                </c:pt>
                <c:pt idx="10881">
                  <c:v>6.8493150684931503E-2</c:v>
                </c:pt>
                <c:pt idx="10882">
                  <c:v>7.5342465753424598E-2</c:v>
                </c:pt>
                <c:pt idx="10883">
                  <c:v>8.2191780821917804E-2</c:v>
                </c:pt>
                <c:pt idx="10884">
                  <c:v>8.9041095890410898E-2</c:v>
                </c:pt>
                <c:pt idx="10885">
                  <c:v>9.5890410958904104E-2</c:v>
                </c:pt>
                <c:pt idx="10886">
                  <c:v>0.102739726027397</c:v>
                </c:pt>
                <c:pt idx="10887">
                  <c:v>0.10958904109589</c:v>
                </c:pt>
                <c:pt idx="10888">
                  <c:v>0.116438356164383</c:v>
                </c:pt>
                <c:pt idx="10889">
                  <c:v>0.123287671232876</c:v>
                </c:pt>
                <c:pt idx="10890">
                  <c:v>0.130136986301369</c:v>
                </c:pt>
                <c:pt idx="10891">
                  <c:v>0.13698630136986301</c:v>
                </c:pt>
                <c:pt idx="10892">
                  <c:v>0.14383561643835599</c:v>
                </c:pt>
                <c:pt idx="10893">
                  <c:v>0.150684931506849</c:v>
                </c:pt>
                <c:pt idx="10894">
                  <c:v>0.15753424657534201</c:v>
                </c:pt>
                <c:pt idx="10895">
                  <c:v>0.164383561643835</c:v>
                </c:pt>
                <c:pt idx="10896">
                  <c:v>0.17123287671232801</c:v>
                </c:pt>
                <c:pt idx="10897">
                  <c:v>0.17808219178082099</c:v>
                </c:pt>
                <c:pt idx="10898">
                  <c:v>0.184931506849315</c:v>
                </c:pt>
                <c:pt idx="10899">
                  <c:v>0.19178082191780799</c:v>
                </c:pt>
                <c:pt idx="10900">
                  <c:v>0.198630136986301</c:v>
                </c:pt>
                <c:pt idx="10901">
                  <c:v>0.20547945205479401</c:v>
                </c:pt>
                <c:pt idx="10902">
                  <c:v>0.21232876712328699</c:v>
                </c:pt>
                <c:pt idx="10903">
                  <c:v>0.21917808219178</c:v>
                </c:pt>
                <c:pt idx="10904">
                  <c:v>0.22602739726027299</c:v>
                </c:pt>
                <c:pt idx="10905">
                  <c:v>0.232876712328767</c:v>
                </c:pt>
                <c:pt idx="10906">
                  <c:v>0.23972602739726001</c:v>
                </c:pt>
                <c:pt idx="10907">
                  <c:v>0.24657534246575299</c:v>
                </c:pt>
                <c:pt idx="10908">
                  <c:v>0.25342465753424598</c:v>
                </c:pt>
                <c:pt idx="10909">
                  <c:v>0.26027397260273899</c:v>
                </c:pt>
                <c:pt idx="10910">
                  <c:v>0.267123287671232</c:v>
                </c:pt>
                <c:pt idx="10911">
                  <c:v>0.27397260273972601</c:v>
                </c:pt>
                <c:pt idx="10912">
                  <c:v>0.28082191780821902</c:v>
                </c:pt>
                <c:pt idx="10913">
                  <c:v>0.28767123287671198</c:v>
                </c:pt>
                <c:pt idx="10914">
                  <c:v>0.29452054794520499</c:v>
                </c:pt>
                <c:pt idx="10915">
                  <c:v>0.301369863013698</c:v>
                </c:pt>
                <c:pt idx="10916">
                  <c:v>0.30821917808219101</c:v>
                </c:pt>
                <c:pt idx="10917">
                  <c:v>0.31506849315068403</c:v>
                </c:pt>
                <c:pt idx="10918">
                  <c:v>0.32191780821917798</c:v>
                </c:pt>
                <c:pt idx="10919">
                  <c:v>0.32876712328767099</c:v>
                </c:pt>
                <c:pt idx="10920">
                  <c:v>0.335616438356164</c:v>
                </c:pt>
                <c:pt idx="10921">
                  <c:v>0.34246575342465702</c:v>
                </c:pt>
                <c:pt idx="10922">
                  <c:v>0.34931506849315003</c:v>
                </c:pt>
                <c:pt idx="10923">
                  <c:v>0.35616438356164298</c:v>
                </c:pt>
                <c:pt idx="10924">
                  <c:v>0.36301369863013699</c:v>
                </c:pt>
                <c:pt idx="10925">
                  <c:v>0.36986301369863001</c:v>
                </c:pt>
                <c:pt idx="10926">
                  <c:v>0.37671232876712302</c:v>
                </c:pt>
                <c:pt idx="10927">
                  <c:v>0.38356164383561597</c:v>
                </c:pt>
                <c:pt idx="10928">
                  <c:v>0.39041095890410898</c:v>
                </c:pt>
                <c:pt idx="10929">
                  <c:v>0.397260273972602</c:v>
                </c:pt>
                <c:pt idx="10930">
                  <c:v>0.40410958904109501</c:v>
                </c:pt>
                <c:pt idx="10931">
                  <c:v>0.41095890410958902</c:v>
                </c:pt>
                <c:pt idx="10932">
                  <c:v>0.41780821917808197</c:v>
                </c:pt>
                <c:pt idx="10933">
                  <c:v>0.42465753424657499</c:v>
                </c:pt>
                <c:pt idx="10934">
                  <c:v>0.431506849315068</c:v>
                </c:pt>
                <c:pt idx="10935">
                  <c:v>0.43835616438356101</c:v>
                </c:pt>
                <c:pt idx="10936">
                  <c:v>0.44520547945205402</c:v>
                </c:pt>
                <c:pt idx="10937">
                  <c:v>0.45205479452054698</c:v>
                </c:pt>
                <c:pt idx="10938">
                  <c:v>0.45890410958904099</c:v>
                </c:pt>
                <c:pt idx="10939">
                  <c:v>0.465753424657534</c:v>
                </c:pt>
                <c:pt idx="10940">
                  <c:v>0.47260273972602701</c:v>
                </c:pt>
                <c:pt idx="10941">
                  <c:v>0.47945205479452002</c:v>
                </c:pt>
                <c:pt idx="10942">
                  <c:v>0.48630136986301298</c:v>
                </c:pt>
                <c:pt idx="10943">
                  <c:v>0.49315068493150599</c:v>
                </c:pt>
                <c:pt idx="10944">
                  <c:v>0.5</c:v>
                </c:pt>
                <c:pt idx="10945">
                  <c:v>0.50684931506849296</c:v>
                </c:pt>
                <c:pt idx="10946">
                  <c:v>0.51369863013698602</c:v>
                </c:pt>
                <c:pt idx="10947">
                  <c:v>0.52054794520547898</c:v>
                </c:pt>
                <c:pt idx="10948">
                  <c:v>0.52739726027397205</c:v>
                </c:pt>
                <c:pt idx="10949">
                  <c:v>0.534246575342465</c:v>
                </c:pt>
                <c:pt idx="10950">
                  <c:v>0.54109589041095896</c:v>
                </c:pt>
                <c:pt idx="10951">
                  <c:v>0.54794520547945202</c:v>
                </c:pt>
                <c:pt idx="10952">
                  <c:v>0.55479452054794498</c:v>
                </c:pt>
                <c:pt idx="10953">
                  <c:v>0.56164383561643805</c:v>
                </c:pt>
                <c:pt idx="10954">
                  <c:v>0.568493150684931</c:v>
                </c:pt>
                <c:pt idx="10955">
                  <c:v>0.57534246575342396</c:v>
                </c:pt>
                <c:pt idx="10956">
                  <c:v>0.58219178082191703</c:v>
                </c:pt>
                <c:pt idx="10957">
                  <c:v>0.58904109589041098</c:v>
                </c:pt>
                <c:pt idx="10958">
                  <c:v>0.59589041095890405</c:v>
                </c:pt>
                <c:pt idx="10959">
                  <c:v>0.602739726027397</c:v>
                </c:pt>
                <c:pt idx="10960">
                  <c:v>0.60958904109588996</c:v>
                </c:pt>
                <c:pt idx="10961">
                  <c:v>0.61643835616438303</c:v>
                </c:pt>
                <c:pt idx="10962">
                  <c:v>0.62328767123287598</c:v>
                </c:pt>
                <c:pt idx="10963">
                  <c:v>0.63013698630136905</c:v>
                </c:pt>
                <c:pt idx="10964">
                  <c:v>0.63698630136986301</c:v>
                </c:pt>
                <c:pt idx="10965">
                  <c:v>0.64383561643835596</c:v>
                </c:pt>
                <c:pt idx="10966">
                  <c:v>0.65068493150684903</c:v>
                </c:pt>
                <c:pt idx="10967">
                  <c:v>0.65753424657534199</c:v>
                </c:pt>
                <c:pt idx="10968">
                  <c:v>0.66438356164383505</c:v>
                </c:pt>
                <c:pt idx="10969">
                  <c:v>0.67123287671232801</c:v>
                </c:pt>
                <c:pt idx="10970">
                  <c:v>0.67808219178082196</c:v>
                </c:pt>
                <c:pt idx="10971">
                  <c:v>0.68493150684931503</c:v>
                </c:pt>
                <c:pt idx="10972">
                  <c:v>0.69178082191780799</c:v>
                </c:pt>
                <c:pt idx="10973">
                  <c:v>0.69863013698630105</c:v>
                </c:pt>
                <c:pt idx="10974">
                  <c:v>0.70547945205479401</c:v>
                </c:pt>
                <c:pt idx="10975">
                  <c:v>0.71232876712328697</c:v>
                </c:pt>
                <c:pt idx="10976">
                  <c:v>0.71917808219178003</c:v>
                </c:pt>
                <c:pt idx="10977">
                  <c:v>0.72602739726027399</c:v>
                </c:pt>
                <c:pt idx="10978">
                  <c:v>0.73287671232876705</c:v>
                </c:pt>
                <c:pt idx="10979">
                  <c:v>0.73972602739726001</c:v>
                </c:pt>
                <c:pt idx="10980">
                  <c:v>0.74657534246575297</c:v>
                </c:pt>
                <c:pt idx="10981">
                  <c:v>0.75342465753424603</c:v>
                </c:pt>
                <c:pt idx="10982">
                  <c:v>0.76027397260273899</c:v>
                </c:pt>
                <c:pt idx="10983">
                  <c:v>0.76712328767123195</c:v>
                </c:pt>
                <c:pt idx="10984">
                  <c:v>0.77397260273972601</c:v>
                </c:pt>
                <c:pt idx="10985">
                  <c:v>0.78082191780821897</c:v>
                </c:pt>
                <c:pt idx="10986">
                  <c:v>0.78767123287671204</c:v>
                </c:pt>
                <c:pt idx="10987">
                  <c:v>0.79452054794520499</c:v>
                </c:pt>
                <c:pt idx="10988">
                  <c:v>0.80136986301369795</c:v>
                </c:pt>
                <c:pt idx="10989">
                  <c:v>0.80821917808219101</c:v>
                </c:pt>
                <c:pt idx="10990">
                  <c:v>0.81506849315068497</c:v>
                </c:pt>
                <c:pt idx="10991">
                  <c:v>0.82191780821917804</c:v>
                </c:pt>
                <c:pt idx="10992">
                  <c:v>0.82876712328767099</c:v>
                </c:pt>
                <c:pt idx="10993">
                  <c:v>0.83561643835616395</c:v>
                </c:pt>
                <c:pt idx="10994">
                  <c:v>0.84246575342465702</c:v>
                </c:pt>
                <c:pt idx="10995">
                  <c:v>0.84931506849314997</c:v>
                </c:pt>
                <c:pt idx="10996">
                  <c:v>0.85616438356164304</c:v>
                </c:pt>
                <c:pt idx="10997">
                  <c:v>0.86301369863013699</c:v>
                </c:pt>
                <c:pt idx="10998">
                  <c:v>0.86986301369862995</c:v>
                </c:pt>
                <c:pt idx="10999">
                  <c:v>0.87671232876712302</c:v>
                </c:pt>
                <c:pt idx="11000">
                  <c:v>0.88356164383561597</c:v>
                </c:pt>
                <c:pt idx="11001">
                  <c:v>0.89041095890410904</c:v>
                </c:pt>
                <c:pt idx="11002">
                  <c:v>0.897260273972602</c:v>
                </c:pt>
                <c:pt idx="11003">
                  <c:v>0.90410958904109495</c:v>
                </c:pt>
                <c:pt idx="11004">
                  <c:v>0.91095890410958902</c:v>
                </c:pt>
                <c:pt idx="11005">
                  <c:v>0.91780821917808197</c:v>
                </c:pt>
                <c:pt idx="11006">
                  <c:v>0.92465753424657504</c:v>
                </c:pt>
                <c:pt idx="11007">
                  <c:v>0.931506849315068</c:v>
                </c:pt>
                <c:pt idx="11008">
                  <c:v>0.93835616438356095</c:v>
                </c:pt>
                <c:pt idx="11009">
                  <c:v>0.94520547945205402</c:v>
                </c:pt>
                <c:pt idx="11010">
                  <c:v>0.95205479452054798</c:v>
                </c:pt>
                <c:pt idx="11011">
                  <c:v>0.95890410958904104</c:v>
                </c:pt>
                <c:pt idx="11012">
                  <c:v>0.965753424657534</c:v>
                </c:pt>
                <c:pt idx="11013">
                  <c:v>0.97260273972602695</c:v>
                </c:pt>
                <c:pt idx="11014">
                  <c:v>0.97945205479452002</c:v>
                </c:pt>
                <c:pt idx="11015">
                  <c:v>0.98630136986301298</c:v>
                </c:pt>
                <c:pt idx="11016">
                  <c:v>0.99315068493150604</c:v>
                </c:pt>
                <c:pt idx="11017">
                  <c:v>0</c:v>
                </c:pt>
                <c:pt idx="11018">
                  <c:v>2.94117647058823E-2</c:v>
                </c:pt>
                <c:pt idx="11019">
                  <c:v>5.8823529411764698E-2</c:v>
                </c:pt>
                <c:pt idx="11020">
                  <c:v>8.8235294117646995E-2</c:v>
                </c:pt>
                <c:pt idx="11021">
                  <c:v>0.11764705882352899</c:v>
                </c:pt>
                <c:pt idx="11022">
                  <c:v>0.14705882352941099</c:v>
                </c:pt>
                <c:pt idx="11023">
                  <c:v>0.17647058823529399</c:v>
                </c:pt>
                <c:pt idx="11024">
                  <c:v>0.20588235294117599</c:v>
                </c:pt>
                <c:pt idx="11025">
                  <c:v>0.23529411764705799</c:v>
                </c:pt>
                <c:pt idx="11026">
                  <c:v>0.26470588235294101</c:v>
                </c:pt>
                <c:pt idx="11027">
                  <c:v>0.29411764705882298</c:v>
                </c:pt>
                <c:pt idx="11028">
                  <c:v>0.32352941176470501</c:v>
                </c:pt>
                <c:pt idx="11029">
                  <c:v>0.35294117647058798</c:v>
                </c:pt>
                <c:pt idx="11030">
                  <c:v>0.38235294117647001</c:v>
                </c:pt>
                <c:pt idx="11031">
                  <c:v>0.41176470588235198</c:v>
                </c:pt>
                <c:pt idx="11032">
                  <c:v>0.441176470588235</c:v>
                </c:pt>
                <c:pt idx="11033">
                  <c:v>0.47058823529411697</c:v>
                </c:pt>
                <c:pt idx="11034">
                  <c:v>0.5</c:v>
                </c:pt>
                <c:pt idx="11035">
                  <c:v>0.52941176470588203</c:v>
                </c:pt>
                <c:pt idx="11036">
                  <c:v>0.55882352941176405</c:v>
                </c:pt>
                <c:pt idx="11037">
                  <c:v>0.58823529411764697</c:v>
                </c:pt>
                <c:pt idx="11038">
                  <c:v>0.61764705882352899</c:v>
                </c:pt>
                <c:pt idx="11039">
                  <c:v>0.64705882352941102</c:v>
                </c:pt>
                <c:pt idx="11040">
                  <c:v>0.67647058823529405</c:v>
                </c:pt>
                <c:pt idx="11041">
                  <c:v>0.70588235294117596</c:v>
                </c:pt>
                <c:pt idx="11042">
                  <c:v>0.73529411764705799</c:v>
                </c:pt>
                <c:pt idx="11043">
                  <c:v>0.76470588235294101</c:v>
                </c:pt>
                <c:pt idx="11044">
                  <c:v>0.79411764705882304</c:v>
                </c:pt>
                <c:pt idx="11045">
                  <c:v>0.82352941176470495</c:v>
                </c:pt>
                <c:pt idx="11046">
                  <c:v>0.85294117647058798</c:v>
                </c:pt>
                <c:pt idx="11047">
                  <c:v>0.88235294117647001</c:v>
                </c:pt>
                <c:pt idx="11048">
                  <c:v>0.91176470588235203</c:v>
                </c:pt>
                <c:pt idx="11049">
                  <c:v>0.94117647058823495</c:v>
                </c:pt>
                <c:pt idx="11050">
                  <c:v>0.97058823529411697</c:v>
                </c:pt>
                <c:pt idx="11051">
                  <c:v>0</c:v>
                </c:pt>
                <c:pt idx="11052">
                  <c:v>0.04</c:v>
                </c:pt>
                <c:pt idx="11053">
                  <c:v>0.08</c:v>
                </c:pt>
                <c:pt idx="11054">
                  <c:v>0.12</c:v>
                </c:pt>
                <c:pt idx="11055">
                  <c:v>0.16</c:v>
                </c:pt>
                <c:pt idx="11056">
                  <c:v>0.2</c:v>
                </c:pt>
                <c:pt idx="11057">
                  <c:v>0.24</c:v>
                </c:pt>
                <c:pt idx="11058">
                  <c:v>0.28000000000000003</c:v>
                </c:pt>
                <c:pt idx="11059">
                  <c:v>0.32</c:v>
                </c:pt>
                <c:pt idx="11060">
                  <c:v>0.36</c:v>
                </c:pt>
                <c:pt idx="11061">
                  <c:v>0.4</c:v>
                </c:pt>
                <c:pt idx="11062">
                  <c:v>0.44</c:v>
                </c:pt>
                <c:pt idx="11063">
                  <c:v>0.48</c:v>
                </c:pt>
                <c:pt idx="11064">
                  <c:v>0.52</c:v>
                </c:pt>
                <c:pt idx="11065">
                  <c:v>0.56000000000000005</c:v>
                </c:pt>
                <c:pt idx="11066">
                  <c:v>0.6</c:v>
                </c:pt>
                <c:pt idx="11067">
                  <c:v>0.64</c:v>
                </c:pt>
                <c:pt idx="11068">
                  <c:v>0.68</c:v>
                </c:pt>
                <c:pt idx="11069">
                  <c:v>0.72</c:v>
                </c:pt>
                <c:pt idx="11070">
                  <c:v>0.76</c:v>
                </c:pt>
                <c:pt idx="11071">
                  <c:v>0.8</c:v>
                </c:pt>
                <c:pt idx="11072">
                  <c:v>0.84</c:v>
                </c:pt>
                <c:pt idx="11073">
                  <c:v>0.88</c:v>
                </c:pt>
                <c:pt idx="11074">
                  <c:v>0.92</c:v>
                </c:pt>
                <c:pt idx="11075">
                  <c:v>0.96</c:v>
                </c:pt>
                <c:pt idx="11076">
                  <c:v>0</c:v>
                </c:pt>
                <c:pt idx="11077">
                  <c:v>1.1111111111111099E-2</c:v>
                </c:pt>
                <c:pt idx="11078">
                  <c:v>2.2222222222222199E-2</c:v>
                </c:pt>
                <c:pt idx="11079">
                  <c:v>3.3333333333333298E-2</c:v>
                </c:pt>
                <c:pt idx="11080">
                  <c:v>4.4444444444444398E-2</c:v>
                </c:pt>
                <c:pt idx="11081">
                  <c:v>5.5555555555555497E-2</c:v>
                </c:pt>
                <c:pt idx="11082">
                  <c:v>6.6666666666666596E-2</c:v>
                </c:pt>
                <c:pt idx="11083">
                  <c:v>7.7777777777777696E-2</c:v>
                </c:pt>
                <c:pt idx="11084">
                  <c:v>8.8888888888888795E-2</c:v>
                </c:pt>
                <c:pt idx="11085">
                  <c:v>0.1</c:v>
                </c:pt>
                <c:pt idx="11086">
                  <c:v>0.11111111111111099</c:v>
                </c:pt>
                <c:pt idx="11087">
                  <c:v>0.122222222222222</c:v>
                </c:pt>
                <c:pt idx="11088">
                  <c:v>0.133333333333333</c:v>
                </c:pt>
                <c:pt idx="11089">
                  <c:v>0.14444444444444399</c:v>
                </c:pt>
                <c:pt idx="11090">
                  <c:v>0.155555555555555</c:v>
                </c:pt>
                <c:pt idx="11091">
                  <c:v>0.16666666666666599</c:v>
                </c:pt>
                <c:pt idx="11092">
                  <c:v>0.17777777777777701</c:v>
                </c:pt>
                <c:pt idx="11093">
                  <c:v>0.188888888888888</c:v>
                </c:pt>
                <c:pt idx="11094">
                  <c:v>0.2</c:v>
                </c:pt>
                <c:pt idx="11095">
                  <c:v>0.211111111111111</c:v>
                </c:pt>
                <c:pt idx="11096">
                  <c:v>0.22222222222222199</c:v>
                </c:pt>
                <c:pt idx="11097">
                  <c:v>0.233333333333333</c:v>
                </c:pt>
                <c:pt idx="11098">
                  <c:v>0.24444444444444399</c:v>
                </c:pt>
                <c:pt idx="11099">
                  <c:v>0.25555555555555498</c:v>
                </c:pt>
                <c:pt idx="11100">
                  <c:v>0.266666666666666</c:v>
                </c:pt>
                <c:pt idx="11101">
                  <c:v>0.27777777777777701</c:v>
                </c:pt>
                <c:pt idx="11102">
                  <c:v>0.28888888888888797</c:v>
                </c:pt>
                <c:pt idx="11103">
                  <c:v>0.3</c:v>
                </c:pt>
                <c:pt idx="11104">
                  <c:v>0.31111111111111101</c:v>
                </c:pt>
                <c:pt idx="11105">
                  <c:v>0.32222222222222202</c:v>
                </c:pt>
                <c:pt idx="11106">
                  <c:v>0.33333333333333298</c:v>
                </c:pt>
                <c:pt idx="11107">
                  <c:v>0.344444444444444</c:v>
                </c:pt>
                <c:pt idx="11108">
                  <c:v>0.35555555555555501</c:v>
                </c:pt>
                <c:pt idx="11109">
                  <c:v>0.36666666666666597</c:v>
                </c:pt>
                <c:pt idx="11110">
                  <c:v>0.37777777777777699</c:v>
                </c:pt>
                <c:pt idx="11111">
                  <c:v>0.38888888888888801</c:v>
                </c:pt>
                <c:pt idx="11112">
                  <c:v>0.4</c:v>
                </c:pt>
                <c:pt idx="11113">
                  <c:v>0.41111111111111098</c:v>
                </c:pt>
                <c:pt idx="11114">
                  <c:v>0.422222222222222</c:v>
                </c:pt>
                <c:pt idx="11115">
                  <c:v>0.43333333333333302</c:v>
                </c:pt>
                <c:pt idx="11116">
                  <c:v>0.44444444444444398</c:v>
                </c:pt>
                <c:pt idx="11117">
                  <c:v>0.45555555555555499</c:v>
                </c:pt>
                <c:pt idx="11118">
                  <c:v>0.46666666666666601</c:v>
                </c:pt>
                <c:pt idx="11119">
                  <c:v>0.47777777777777702</c:v>
                </c:pt>
                <c:pt idx="11120">
                  <c:v>0.48888888888888798</c:v>
                </c:pt>
                <c:pt idx="11121">
                  <c:v>0.5</c:v>
                </c:pt>
                <c:pt idx="11122">
                  <c:v>0.51111111111111096</c:v>
                </c:pt>
                <c:pt idx="11123">
                  <c:v>0.52222222222222203</c:v>
                </c:pt>
                <c:pt idx="11124">
                  <c:v>0.53333333333333299</c:v>
                </c:pt>
                <c:pt idx="11125">
                  <c:v>0.54444444444444395</c:v>
                </c:pt>
                <c:pt idx="11126">
                  <c:v>0.55555555555555503</c:v>
                </c:pt>
                <c:pt idx="11127">
                  <c:v>0.56666666666666599</c:v>
                </c:pt>
                <c:pt idx="11128">
                  <c:v>0.57777777777777695</c:v>
                </c:pt>
                <c:pt idx="11129">
                  <c:v>0.58888888888888802</c:v>
                </c:pt>
                <c:pt idx="11130">
                  <c:v>0.6</c:v>
                </c:pt>
                <c:pt idx="11131">
                  <c:v>0.61111111111111105</c:v>
                </c:pt>
                <c:pt idx="11132">
                  <c:v>0.62222222222222201</c:v>
                </c:pt>
                <c:pt idx="11133">
                  <c:v>0.63333333333333297</c:v>
                </c:pt>
                <c:pt idx="11134">
                  <c:v>0.64444444444444404</c:v>
                </c:pt>
                <c:pt idx="11135">
                  <c:v>0.655555555555555</c:v>
                </c:pt>
                <c:pt idx="11136">
                  <c:v>0.66666666666666596</c:v>
                </c:pt>
                <c:pt idx="11137">
                  <c:v>0.67777777777777704</c:v>
                </c:pt>
                <c:pt idx="11138">
                  <c:v>0.688888888888888</c:v>
                </c:pt>
                <c:pt idx="11139">
                  <c:v>0.7</c:v>
                </c:pt>
                <c:pt idx="11140">
                  <c:v>0.71111111111111103</c:v>
                </c:pt>
                <c:pt idx="11141">
                  <c:v>0.72222222222222199</c:v>
                </c:pt>
                <c:pt idx="11142">
                  <c:v>0.73333333333333295</c:v>
                </c:pt>
                <c:pt idx="11143">
                  <c:v>0.74444444444444402</c:v>
                </c:pt>
                <c:pt idx="11144">
                  <c:v>0.75555555555555498</c:v>
                </c:pt>
                <c:pt idx="11145">
                  <c:v>0.76666666666666605</c:v>
                </c:pt>
                <c:pt idx="11146">
                  <c:v>0.77777777777777701</c:v>
                </c:pt>
                <c:pt idx="11147">
                  <c:v>0.78888888888888797</c:v>
                </c:pt>
                <c:pt idx="11148">
                  <c:v>0.8</c:v>
                </c:pt>
                <c:pt idx="11149">
                  <c:v>0.81111111111111101</c:v>
                </c:pt>
                <c:pt idx="11150">
                  <c:v>0.82222222222222197</c:v>
                </c:pt>
                <c:pt idx="11151">
                  <c:v>0.83333333333333304</c:v>
                </c:pt>
                <c:pt idx="11152">
                  <c:v>0.844444444444444</c:v>
                </c:pt>
                <c:pt idx="11153">
                  <c:v>0.85555555555555496</c:v>
                </c:pt>
                <c:pt idx="11154">
                  <c:v>0.86666666666666603</c:v>
                </c:pt>
                <c:pt idx="11155">
                  <c:v>0.87777777777777699</c:v>
                </c:pt>
                <c:pt idx="11156">
                  <c:v>0.88888888888888795</c:v>
                </c:pt>
                <c:pt idx="11157">
                  <c:v>0.9</c:v>
                </c:pt>
                <c:pt idx="11158">
                  <c:v>0.91111111111111098</c:v>
                </c:pt>
                <c:pt idx="11159">
                  <c:v>0.92222222222222205</c:v>
                </c:pt>
                <c:pt idx="11160">
                  <c:v>0.93333333333333302</c:v>
                </c:pt>
                <c:pt idx="11161">
                  <c:v>0.94444444444444398</c:v>
                </c:pt>
                <c:pt idx="11162">
                  <c:v>0.95555555555555505</c:v>
                </c:pt>
                <c:pt idx="11163">
                  <c:v>0.96666666666666601</c:v>
                </c:pt>
                <c:pt idx="11164">
                  <c:v>0.97777777777777697</c:v>
                </c:pt>
                <c:pt idx="11165">
                  <c:v>0.98888888888888804</c:v>
                </c:pt>
                <c:pt idx="11166">
                  <c:v>0</c:v>
                </c:pt>
                <c:pt idx="11167">
                  <c:v>2.7027027027027001E-2</c:v>
                </c:pt>
                <c:pt idx="11168">
                  <c:v>5.4054054054054002E-2</c:v>
                </c:pt>
                <c:pt idx="11169">
                  <c:v>8.1081081081081002E-2</c:v>
                </c:pt>
                <c:pt idx="11170">
                  <c:v>0.108108108108108</c:v>
                </c:pt>
                <c:pt idx="11171">
                  <c:v>0.135135135135135</c:v>
                </c:pt>
                <c:pt idx="11172">
                  <c:v>0.162162162162162</c:v>
                </c:pt>
                <c:pt idx="11173">
                  <c:v>0.18918918918918901</c:v>
                </c:pt>
                <c:pt idx="11174">
                  <c:v>0.21621621621621601</c:v>
                </c:pt>
                <c:pt idx="11175">
                  <c:v>0.24324324324324301</c:v>
                </c:pt>
                <c:pt idx="11176">
                  <c:v>0.27027027027027001</c:v>
                </c:pt>
                <c:pt idx="11177">
                  <c:v>0.29729729729729698</c:v>
                </c:pt>
                <c:pt idx="11178">
                  <c:v>0.32432432432432401</c:v>
                </c:pt>
                <c:pt idx="11179">
                  <c:v>0.35135135135135098</c:v>
                </c:pt>
                <c:pt idx="11180">
                  <c:v>0.37837837837837801</c:v>
                </c:pt>
                <c:pt idx="11181">
                  <c:v>0.40540540540540498</c:v>
                </c:pt>
                <c:pt idx="11182">
                  <c:v>0.43243243243243201</c:v>
                </c:pt>
                <c:pt idx="11183">
                  <c:v>0.45945945945945899</c:v>
                </c:pt>
                <c:pt idx="11184">
                  <c:v>0.48648648648648601</c:v>
                </c:pt>
                <c:pt idx="11185">
                  <c:v>0.51351351351351304</c:v>
                </c:pt>
                <c:pt idx="11186">
                  <c:v>0.54054054054054002</c:v>
                </c:pt>
                <c:pt idx="11187">
                  <c:v>0.56756756756756699</c:v>
                </c:pt>
                <c:pt idx="11188">
                  <c:v>0.59459459459459396</c:v>
                </c:pt>
                <c:pt idx="11189">
                  <c:v>0.62162162162162105</c:v>
                </c:pt>
                <c:pt idx="11190">
                  <c:v>0.64864864864864802</c:v>
                </c:pt>
                <c:pt idx="11191">
                  <c:v>0.67567567567567499</c:v>
                </c:pt>
                <c:pt idx="11192">
                  <c:v>0.70270270270270196</c:v>
                </c:pt>
                <c:pt idx="11193">
                  <c:v>0.72972972972972905</c:v>
                </c:pt>
                <c:pt idx="11194">
                  <c:v>0.75675675675675602</c:v>
                </c:pt>
                <c:pt idx="11195">
                  <c:v>0.78378378378378299</c:v>
                </c:pt>
                <c:pt idx="11196">
                  <c:v>0.81081081081080997</c:v>
                </c:pt>
                <c:pt idx="11197">
                  <c:v>0.83783783783783705</c:v>
                </c:pt>
                <c:pt idx="11198">
                  <c:v>0.86486486486486402</c:v>
                </c:pt>
                <c:pt idx="11199">
                  <c:v>0.891891891891891</c:v>
                </c:pt>
                <c:pt idx="11200">
                  <c:v>0.91891891891891897</c:v>
                </c:pt>
                <c:pt idx="11201">
                  <c:v>0.94594594594594505</c:v>
                </c:pt>
                <c:pt idx="11202">
                  <c:v>0.97297297297297303</c:v>
                </c:pt>
                <c:pt idx="11203">
                  <c:v>0</c:v>
                </c:pt>
                <c:pt idx="11204">
                  <c:v>1.2500000000000001E-2</c:v>
                </c:pt>
                <c:pt idx="11205">
                  <c:v>2.5000000000000001E-2</c:v>
                </c:pt>
                <c:pt idx="11206">
                  <c:v>3.7499999999999999E-2</c:v>
                </c:pt>
                <c:pt idx="11207">
                  <c:v>0.05</c:v>
                </c:pt>
                <c:pt idx="11208">
                  <c:v>6.25E-2</c:v>
                </c:pt>
                <c:pt idx="11209">
                  <c:v>7.4999999999999997E-2</c:v>
                </c:pt>
                <c:pt idx="11210">
                  <c:v>8.7499999999999994E-2</c:v>
                </c:pt>
                <c:pt idx="11211">
                  <c:v>0.1</c:v>
                </c:pt>
                <c:pt idx="11212">
                  <c:v>0.1125</c:v>
                </c:pt>
                <c:pt idx="11213">
                  <c:v>0.125</c:v>
                </c:pt>
                <c:pt idx="11214">
                  <c:v>0.13750000000000001</c:v>
                </c:pt>
                <c:pt idx="11215">
                  <c:v>0.15</c:v>
                </c:pt>
                <c:pt idx="11216">
                  <c:v>0.16250000000000001</c:v>
                </c:pt>
                <c:pt idx="11217">
                  <c:v>0.17499999999999999</c:v>
                </c:pt>
                <c:pt idx="11218">
                  <c:v>0.1875</c:v>
                </c:pt>
                <c:pt idx="11219">
                  <c:v>0.2</c:v>
                </c:pt>
                <c:pt idx="11220">
                  <c:v>0.21249999999999999</c:v>
                </c:pt>
                <c:pt idx="11221">
                  <c:v>0.22500000000000001</c:v>
                </c:pt>
                <c:pt idx="11222">
                  <c:v>0.23749999999999999</c:v>
                </c:pt>
                <c:pt idx="11223">
                  <c:v>0.25</c:v>
                </c:pt>
                <c:pt idx="11224">
                  <c:v>0.26250000000000001</c:v>
                </c:pt>
                <c:pt idx="11225">
                  <c:v>0.27500000000000002</c:v>
                </c:pt>
                <c:pt idx="11226">
                  <c:v>0.28749999999999998</c:v>
                </c:pt>
                <c:pt idx="11227">
                  <c:v>0.3</c:v>
                </c:pt>
                <c:pt idx="11228">
                  <c:v>0.3125</c:v>
                </c:pt>
                <c:pt idx="11229">
                  <c:v>0.32500000000000001</c:v>
                </c:pt>
                <c:pt idx="11230">
                  <c:v>0.33750000000000002</c:v>
                </c:pt>
                <c:pt idx="11231">
                  <c:v>0.35</c:v>
                </c:pt>
                <c:pt idx="11232">
                  <c:v>0.36249999999999999</c:v>
                </c:pt>
                <c:pt idx="11233">
                  <c:v>0.375</c:v>
                </c:pt>
                <c:pt idx="11234">
                  <c:v>0.38750000000000001</c:v>
                </c:pt>
                <c:pt idx="11235">
                  <c:v>0.4</c:v>
                </c:pt>
                <c:pt idx="11236">
                  <c:v>0.41249999999999998</c:v>
                </c:pt>
                <c:pt idx="11237">
                  <c:v>0.42499999999999999</c:v>
                </c:pt>
                <c:pt idx="11238">
                  <c:v>0.4375</c:v>
                </c:pt>
                <c:pt idx="11239">
                  <c:v>0.45</c:v>
                </c:pt>
                <c:pt idx="11240">
                  <c:v>0.46250000000000002</c:v>
                </c:pt>
                <c:pt idx="11241">
                  <c:v>0.47499999999999998</c:v>
                </c:pt>
                <c:pt idx="11242">
                  <c:v>0.48749999999999999</c:v>
                </c:pt>
                <c:pt idx="11243">
                  <c:v>0.5</c:v>
                </c:pt>
                <c:pt idx="11244">
                  <c:v>0.51249999999999996</c:v>
                </c:pt>
                <c:pt idx="11245">
                  <c:v>0.52500000000000002</c:v>
                </c:pt>
                <c:pt idx="11246">
                  <c:v>0.53749999999999998</c:v>
                </c:pt>
                <c:pt idx="11247">
                  <c:v>0.55000000000000004</c:v>
                </c:pt>
                <c:pt idx="11248">
                  <c:v>0.5625</c:v>
                </c:pt>
                <c:pt idx="11249">
                  <c:v>0.57499999999999996</c:v>
                </c:pt>
                <c:pt idx="11250">
                  <c:v>0.58750000000000002</c:v>
                </c:pt>
                <c:pt idx="11251">
                  <c:v>0.6</c:v>
                </c:pt>
                <c:pt idx="11252">
                  <c:v>0.61250000000000004</c:v>
                </c:pt>
                <c:pt idx="11253">
                  <c:v>0.625</c:v>
                </c:pt>
                <c:pt idx="11254">
                  <c:v>0.63749999999999996</c:v>
                </c:pt>
                <c:pt idx="11255">
                  <c:v>0.65</c:v>
                </c:pt>
                <c:pt idx="11256">
                  <c:v>0.66249999999999998</c:v>
                </c:pt>
                <c:pt idx="11257">
                  <c:v>0.67500000000000004</c:v>
                </c:pt>
                <c:pt idx="11258">
                  <c:v>0.6875</c:v>
                </c:pt>
                <c:pt idx="11259">
                  <c:v>0.7</c:v>
                </c:pt>
                <c:pt idx="11260">
                  <c:v>0.71250000000000002</c:v>
                </c:pt>
                <c:pt idx="11261">
                  <c:v>0.72499999999999998</c:v>
                </c:pt>
                <c:pt idx="11262">
                  <c:v>0.73750000000000004</c:v>
                </c:pt>
                <c:pt idx="11263">
                  <c:v>0.75</c:v>
                </c:pt>
                <c:pt idx="11264">
                  <c:v>0.76249999999999996</c:v>
                </c:pt>
                <c:pt idx="11265">
                  <c:v>0.77500000000000002</c:v>
                </c:pt>
                <c:pt idx="11266">
                  <c:v>0.78749999999999998</c:v>
                </c:pt>
                <c:pt idx="11267">
                  <c:v>0.8</c:v>
                </c:pt>
                <c:pt idx="11268">
                  <c:v>0.8125</c:v>
                </c:pt>
                <c:pt idx="11269">
                  <c:v>0.82499999999999996</c:v>
                </c:pt>
                <c:pt idx="11270">
                  <c:v>0.83750000000000002</c:v>
                </c:pt>
                <c:pt idx="11271">
                  <c:v>0.85</c:v>
                </c:pt>
                <c:pt idx="11272">
                  <c:v>0.86250000000000004</c:v>
                </c:pt>
                <c:pt idx="11273">
                  <c:v>0.875</c:v>
                </c:pt>
                <c:pt idx="11274">
                  <c:v>0.88749999999999996</c:v>
                </c:pt>
                <c:pt idx="11275">
                  <c:v>0.9</c:v>
                </c:pt>
                <c:pt idx="11276">
                  <c:v>0.91249999999999998</c:v>
                </c:pt>
                <c:pt idx="11277">
                  <c:v>0.92500000000000004</c:v>
                </c:pt>
                <c:pt idx="11278">
                  <c:v>0.9375</c:v>
                </c:pt>
                <c:pt idx="11279">
                  <c:v>0.95</c:v>
                </c:pt>
                <c:pt idx="11280">
                  <c:v>0.96250000000000002</c:v>
                </c:pt>
                <c:pt idx="11281">
                  <c:v>0.97499999999999998</c:v>
                </c:pt>
                <c:pt idx="11282">
                  <c:v>0.98750000000000004</c:v>
                </c:pt>
                <c:pt idx="11283">
                  <c:v>0</c:v>
                </c:pt>
                <c:pt idx="11284">
                  <c:v>1.1764705882352899E-2</c:v>
                </c:pt>
                <c:pt idx="11285">
                  <c:v>2.3529411764705799E-2</c:v>
                </c:pt>
                <c:pt idx="11286">
                  <c:v>3.5294117647058802E-2</c:v>
                </c:pt>
                <c:pt idx="11287">
                  <c:v>4.7058823529411702E-2</c:v>
                </c:pt>
                <c:pt idx="11288">
                  <c:v>5.8823529411764698E-2</c:v>
                </c:pt>
                <c:pt idx="11289">
                  <c:v>7.0588235294117604E-2</c:v>
                </c:pt>
                <c:pt idx="11290">
                  <c:v>8.2352941176470504E-2</c:v>
                </c:pt>
                <c:pt idx="11291">
                  <c:v>9.41176470588235E-2</c:v>
                </c:pt>
                <c:pt idx="11292">
                  <c:v>0.105882352941176</c:v>
                </c:pt>
                <c:pt idx="11293">
                  <c:v>0.11764705882352899</c:v>
                </c:pt>
                <c:pt idx="11294">
                  <c:v>0.129411764705882</c:v>
                </c:pt>
                <c:pt idx="11295">
                  <c:v>0.14117647058823499</c:v>
                </c:pt>
                <c:pt idx="11296">
                  <c:v>0.152941176470588</c:v>
                </c:pt>
                <c:pt idx="11297">
                  <c:v>0.16470588235294101</c:v>
                </c:pt>
                <c:pt idx="11298">
                  <c:v>0.17647058823529399</c:v>
                </c:pt>
                <c:pt idx="11299">
                  <c:v>0.188235294117647</c:v>
                </c:pt>
                <c:pt idx="11300">
                  <c:v>0.2</c:v>
                </c:pt>
                <c:pt idx="11301">
                  <c:v>0.21176470588235199</c:v>
                </c:pt>
                <c:pt idx="11302">
                  <c:v>0.223529411764705</c:v>
                </c:pt>
                <c:pt idx="11303">
                  <c:v>0.23529411764705799</c:v>
                </c:pt>
                <c:pt idx="11304">
                  <c:v>0.247058823529411</c:v>
                </c:pt>
                <c:pt idx="11305">
                  <c:v>0.25882352941176401</c:v>
                </c:pt>
                <c:pt idx="11306">
                  <c:v>0.27058823529411702</c:v>
                </c:pt>
                <c:pt idx="11307">
                  <c:v>0.28235294117646997</c:v>
                </c:pt>
                <c:pt idx="11308">
                  <c:v>0.29411764705882298</c:v>
                </c:pt>
                <c:pt idx="11309">
                  <c:v>0.30588235294117599</c:v>
                </c:pt>
                <c:pt idx="11310">
                  <c:v>0.317647058823529</c:v>
                </c:pt>
                <c:pt idx="11311">
                  <c:v>0.32941176470588202</c:v>
                </c:pt>
                <c:pt idx="11312">
                  <c:v>0.34117647058823503</c:v>
                </c:pt>
                <c:pt idx="11313">
                  <c:v>0.35294117647058798</c:v>
                </c:pt>
                <c:pt idx="11314">
                  <c:v>0.36470588235294099</c:v>
                </c:pt>
                <c:pt idx="11315">
                  <c:v>0.376470588235294</c:v>
                </c:pt>
                <c:pt idx="11316">
                  <c:v>0.38823529411764701</c:v>
                </c:pt>
                <c:pt idx="11317">
                  <c:v>0.4</c:v>
                </c:pt>
                <c:pt idx="11318">
                  <c:v>0.41176470588235198</c:v>
                </c:pt>
                <c:pt idx="11319">
                  <c:v>0.42352941176470499</c:v>
                </c:pt>
                <c:pt idx="11320">
                  <c:v>0.435294117647058</c:v>
                </c:pt>
                <c:pt idx="11321">
                  <c:v>0.44705882352941101</c:v>
                </c:pt>
                <c:pt idx="11322">
                  <c:v>0.45882352941176402</c:v>
                </c:pt>
                <c:pt idx="11323">
                  <c:v>0.47058823529411697</c:v>
                </c:pt>
                <c:pt idx="11324">
                  <c:v>0.48235294117646998</c:v>
                </c:pt>
                <c:pt idx="11325">
                  <c:v>0.494117647058823</c:v>
                </c:pt>
                <c:pt idx="11326">
                  <c:v>0.50588235294117601</c:v>
                </c:pt>
                <c:pt idx="11327">
                  <c:v>0.51764705882352902</c:v>
                </c:pt>
                <c:pt idx="11328">
                  <c:v>0.52941176470588203</c:v>
                </c:pt>
                <c:pt idx="11329">
                  <c:v>0.54117647058823504</c:v>
                </c:pt>
                <c:pt idx="11330">
                  <c:v>0.55294117647058805</c:v>
                </c:pt>
                <c:pt idx="11331">
                  <c:v>0.56470588235294095</c:v>
                </c:pt>
                <c:pt idx="11332">
                  <c:v>0.57647058823529396</c:v>
                </c:pt>
                <c:pt idx="11333">
                  <c:v>0.58823529411764697</c:v>
                </c:pt>
                <c:pt idx="11334">
                  <c:v>0.6</c:v>
                </c:pt>
                <c:pt idx="11335">
                  <c:v>0.61176470588235299</c:v>
                </c:pt>
                <c:pt idx="11336">
                  <c:v>0.623529411764705</c:v>
                </c:pt>
                <c:pt idx="11337">
                  <c:v>0.63529411764705801</c:v>
                </c:pt>
                <c:pt idx="11338">
                  <c:v>0.64705882352941102</c:v>
                </c:pt>
                <c:pt idx="11339">
                  <c:v>0.65882352941176403</c:v>
                </c:pt>
                <c:pt idx="11340">
                  <c:v>0.67058823529411704</c:v>
                </c:pt>
                <c:pt idx="11341">
                  <c:v>0.68235294117647005</c:v>
                </c:pt>
                <c:pt idx="11342">
                  <c:v>0.69411764705882295</c:v>
                </c:pt>
                <c:pt idx="11343">
                  <c:v>0.70588235294117596</c:v>
                </c:pt>
                <c:pt idx="11344">
                  <c:v>0.71764705882352897</c:v>
                </c:pt>
                <c:pt idx="11345">
                  <c:v>0.72941176470588198</c:v>
                </c:pt>
                <c:pt idx="11346">
                  <c:v>0.74117647058823499</c:v>
                </c:pt>
                <c:pt idx="11347">
                  <c:v>0.752941176470588</c:v>
                </c:pt>
                <c:pt idx="11348">
                  <c:v>0.76470588235294101</c:v>
                </c:pt>
                <c:pt idx="11349">
                  <c:v>0.77647058823529402</c:v>
                </c:pt>
                <c:pt idx="11350">
                  <c:v>0.78823529411764703</c:v>
                </c:pt>
                <c:pt idx="11351">
                  <c:v>0.8</c:v>
                </c:pt>
                <c:pt idx="11352">
                  <c:v>0.81176470588235194</c:v>
                </c:pt>
                <c:pt idx="11353">
                  <c:v>0.82352941176470495</c:v>
                </c:pt>
                <c:pt idx="11354">
                  <c:v>0.83529411764705797</c:v>
                </c:pt>
                <c:pt idx="11355">
                  <c:v>0.84705882352941098</c:v>
                </c:pt>
                <c:pt idx="11356">
                  <c:v>0.85882352941176399</c:v>
                </c:pt>
                <c:pt idx="11357">
                  <c:v>0.870588235294117</c:v>
                </c:pt>
                <c:pt idx="11358">
                  <c:v>0.88235294117647001</c:v>
                </c:pt>
                <c:pt idx="11359">
                  <c:v>0.89411764705882302</c:v>
                </c:pt>
                <c:pt idx="11360">
                  <c:v>0.90588235294117603</c:v>
                </c:pt>
                <c:pt idx="11361">
                  <c:v>0.91764705882352904</c:v>
                </c:pt>
                <c:pt idx="11362">
                  <c:v>0.92941176470588205</c:v>
                </c:pt>
                <c:pt idx="11363">
                  <c:v>0.94117647058823495</c:v>
                </c:pt>
                <c:pt idx="11364">
                  <c:v>0.95294117647058796</c:v>
                </c:pt>
                <c:pt idx="11365">
                  <c:v>0.96470588235294097</c:v>
                </c:pt>
                <c:pt idx="11366">
                  <c:v>0.97647058823529398</c:v>
                </c:pt>
                <c:pt idx="11367">
                  <c:v>0.98823529411764699</c:v>
                </c:pt>
                <c:pt idx="11368">
                  <c:v>0</c:v>
                </c:pt>
                <c:pt idx="11369">
                  <c:v>2.5000000000000001E-2</c:v>
                </c:pt>
                <c:pt idx="11370">
                  <c:v>0.05</c:v>
                </c:pt>
                <c:pt idx="11371">
                  <c:v>7.4999999999999997E-2</c:v>
                </c:pt>
                <c:pt idx="11372">
                  <c:v>0.1</c:v>
                </c:pt>
                <c:pt idx="11373">
                  <c:v>0.125</c:v>
                </c:pt>
                <c:pt idx="11374">
                  <c:v>0.15</c:v>
                </c:pt>
                <c:pt idx="11375">
                  <c:v>0.17499999999999999</c:v>
                </c:pt>
                <c:pt idx="11376">
                  <c:v>0.2</c:v>
                </c:pt>
                <c:pt idx="11377">
                  <c:v>0.22500000000000001</c:v>
                </c:pt>
                <c:pt idx="11378">
                  <c:v>0.25</c:v>
                </c:pt>
                <c:pt idx="11379">
                  <c:v>0.27500000000000002</c:v>
                </c:pt>
                <c:pt idx="11380">
                  <c:v>0.3</c:v>
                </c:pt>
                <c:pt idx="11381">
                  <c:v>0.32500000000000001</c:v>
                </c:pt>
                <c:pt idx="11382">
                  <c:v>0.35</c:v>
                </c:pt>
                <c:pt idx="11383">
                  <c:v>0.375</c:v>
                </c:pt>
                <c:pt idx="11384">
                  <c:v>0.4</c:v>
                </c:pt>
                <c:pt idx="11385">
                  <c:v>0.42499999999999999</c:v>
                </c:pt>
                <c:pt idx="11386">
                  <c:v>0.45</c:v>
                </c:pt>
                <c:pt idx="11387">
                  <c:v>0.47499999999999998</c:v>
                </c:pt>
                <c:pt idx="11388">
                  <c:v>0.5</c:v>
                </c:pt>
                <c:pt idx="11389">
                  <c:v>0.52500000000000002</c:v>
                </c:pt>
                <c:pt idx="11390">
                  <c:v>0.55000000000000004</c:v>
                </c:pt>
                <c:pt idx="11391">
                  <c:v>0.57499999999999996</c:v>
                </c:pt>
                <c:pt idx="11392">
                  <c:v>0.6</c:v>
                </c:pt>
                <c:pt idx="11393">
                  <c:v>0.625</c:v>
                </c:pt>
                <c:pt idx="11394">
                  <c:v>0.65</c:v>
                </c:pt>
                <c:pt idx="11395">
                  <c:v>0.67500000000000004</c:v>
                </c:pt>
                <c:pt idx="11396">
                  <c:v>0.7</c:v>
                </c:pt>
                <c:pt idx="11397">
                  <c:v>0.72499999999999998</c:v>
                </c:pt>
                <c:pt idx="11398">
                  <c:v>0.75</c:v>
                </c:pt>
                <c:pt idx="11399">
                  <c:v>0.77500000000000002</c:v>
                </c:pt>
                <c:pt idx="11400">
                  <c:v>0.8</c:v>
                </c:pt>
                <c:pt idx="11401">
                  <c:v>0.82499999999999996</c:v>
                </c:pt>
                <c:pt idx="11402">
                  <c:v>0.85</c:v>
                </c:pt>
                <c:pt idx="11403">
                  <c:v>0.875</c:v>
                </c:pt>
                <c:pt idx="11404">
                  <c:v>0.9</c:v>
                </c:pt>
                <c:pt idx="11405">
                  <c:v>0.92500000000000004</c:v>
                </c:pt>
                <c:pt idx="11406">
                  <c:v>0.95</c:v>
                </c:pt>
                <c:pt idx="11407">
                  <c:v>0.97499999999999998</c:v>
                </c:pt>
                <c:pt idx="11408">
                  <c:v>0</c:v>
                </c:pt>
                <c:pt idx="11409">
                  <c:v>1.4925373134328301E-2</c:v>
                </c:pt>
                <c:pt idx="11410">
                  <c:v>2.9850746268656699E-2</c:v>
                </c:pt>
                <c:pt idx="11411">
                  <c:v>4.4776119402985003E-2</c:v>
                </c:pt>
                <c:pt idx="11412">
                  <c:v>5.9701492537313397E-2</c:v>
                </c:pt>
                <c:pt idx="11413">
                  <c:v>7.4626865671641701E-2</c:v>
                </c:pt>
                <c:pt idx="11414">
                  <c:v>8.9552238805970102E-2</c:v>
                </c:pt>
                <c:pt idx="11415">
                  <c:v>0.104477611940298</c:v>
                </c:pt>
                <c:pt idx="11416">
                  <c:v>0.119402985074626</c:v>
                </c:pt>
                <c:pt idx="11417">
                  <c:v>0.134328358208955</c:v>
                </c:pt>
                <c:pt idx="11418">
                  <c:v>0.14925373134328301</c:v>
                </c:pt>
                <c:pt idx="11419">
                  <c:v>0.164179104477611</c:v>
                </c:pt>
                <c:pt idx="11420">
                  <c:v>0.17910447761194001</c:v>
                </c:pt>
                <c:pt idx="11421">
                  <c:v>0.194029850746268</c:v>
                </c:pt>
                <c:pt idx="11422">
                  <c:v>0.20895522388059701</c:v>
                </c:pt>
                <c:pt idx="11423">
                  <c:v>0.22388059701492499</c:v>
                </c:pt>
                <c:pt idx="11424">
                  <c:v>0.23880597014925301</c:v>
                </c:pt>
                <c:pt idx="11425">
                  <c:v>0.25373134328358199</c:v>
                </c:pt>
                <c:pt idx="11426">
                  <c:v>0.26865671641791</c:v>
                </c:pt>
                <c:pt idx="11427">
                  <c:v>0.28358208955223801</c:v>
                </c:pt>
                <c:pt idx="11428">
                  <c:v>0.29850746268656703</c:v>
                </c:pt>
                <c:pt idx="11429">
                  <c:v>0.31343283582089498</c:v>
                </c:pt>
                <c:pt idx="11430">
                  <c:v>0.328358208955223</c:v>
                </c:pt>
                <c:pt idx="11431">
                  <c:v>0.34328358208955201</c:v>
                </c:pt>
                <c:pt idx="11432">
                  <c:v>0.35820895522388002</c:v>
                </c:pt>
                <c:pt idx="11433">
                  <c:v>0.37313432835820898</c:v>
                </c:pt>
                <c:pt idx="11434">
                  <c:v>0.38805970149253699</c:v>
                </c:pt>
                <c:pt idx="11435">
                  <c:v>0.402985074626865</c:v>
                </c:pt>
                <c:pt idx="11436">
                  <c:v>0.41791044776119401</c:v>
                </c:pt>
                <c:pt idx="11437">
                  <c:v>0.43283582089552203</c:v>
                </c:pt>
                <c:pt idx="11438">
                  <c:v>0.44776119402984998</c:v>
                </c:pt>
                <c:pt idx="11439">
                  <c:v>0.462686567164179</c:v>
                </c:pt>
                <c:pt idx="11440">
                  <c:v>0.47761194029850701</c:v>
                </c:pt>
                <c:pt idx="11441">
                  <c:v>0.49253731343283502</c:v>
                </c:pt>
                <c:pt idx="11442">
                  <c:v>0.50746268656716398</c:v>
                </c:pt>
                <c:pt idx="11443">
                  <c:v>0.52238805970149205</c:v>
                </c:pt>
                <c:pt idx="11444">
                  <c:v>0.53731343283582</c:v>
                </c:pt>
                <c:pt idx="11445">
                  <c:v>0.55223880597014896</c:v>
                </c:pt>
                <c:pt idx="11446">
                  <c:v>0.56716417910447703</c:v>
                </c:pt>
                <c:pt idx="11447">
                  <c:v>0.58208955223880599</c:v>
                </c:pt>
                <c:pt idx="11448">
                  <c:v>0.59701492537313405</c:v>
                </c:pt>
                <c:pt idx="11449">
                  <c:v>0.61194029850746201</c:v>
                </c:pt>
                <c:pt idx="11450">
                  <c:v>0.62686567164179097</c:v>
                </c:pt>
                <c:pt idx="11451">
                  <c:v>0.64179104477611904</c:v>
                </c:pt>
                <c:pt idx="11452">
                  <c:v>0.65671641791044699</c:v>
                </c:pt>
                <c:pt idx="11453">
                  <c:v>0.67164179104477595</c:v>
                </c:pt>
                <c:pt idx="11454">
                  <c:v>0.68656716417910402</c:v>
                </c:pt>
                <c:pt idx="11455">
                  <c:v>0.70149253731343197</c:v>
                </c:pt>
                <c:pt idx="11456">
                  <c:v>0.71641791044776104</c:v>
                </c:pt>
                <c:pt idx="11457">
                  <c:v>0.731343283582089</c:v>
                </c:pt>
                <c:pt idx="11458">
                  <c:v>0.74626865671641796</c:v>
                </c:pt>
                <c:pt idx="11459">
                  <c:v>0.76119402985074602</c:v>
                </c:pt>
                <c:pt idx="11460">
                  <c:v>0.77611940298507398</c:v>
                </c:pt>
                <c:pt idx="11461">
                  <c:v>0.79104477611940205</c:v>
                </c:pt>
                <c:pt idx="11462">
                  <c:v>0.80597014925373101</c:v>
                </c:pt>
                <c:pt idx="11463">
                  <c:v>0.82089552238805896</c:v>
                </c:pt>
                <c:pt idx="11464">
                  <c:v>0.83582089552238803</c:v>
                </c:pt>
                <c:pt idx="11465">
                  <c:v>0.85074626865671599</c:v>
                </c:pt>
                <c:pt idx="11466">
                  <c:v>0.86567164179104406</c:v>
                </c:pt>
                <c:pt idx="11467">
                  <c:v>0.88059701492537301</c:v>
                </c:pt>
                <c:pt idx="11468">
                  <c:v>0.89552238805970097</c:v>
                </c:pt>
                <c:pt idx="11469">
                  <c:v>0.91044776119402904</c:v>
                </c:pt>
                <c:pt idx="11470">
                  <c:v>0.92537313432835799</c:v>
                </c:pt>
                <c:pt idx="11471">
                  <c:v>0.94029850746268595</c:v>
                </c:pt>
                <c:pt idx="11472">
                  <c:v>0.95522388059701402</c:v>
                </c:pt>
                <c:pt idx="11473">
                  <c:v>0.97014925373134298</c:v>
                </c:pt>
                <c:pt idx="11474">
                  <c:v>0.98507462686567104</c:v>
                </c:pt>
                <c:pt idx="11475">
                  <c:v>0</c:v>
                </c:pt>
                <c:pt idx="11476">
                  <c:v>3.7037037037037E-2</c:v>
                </c:pt>
                <c:pt idx="11477">
                  <c:v>7.4074074074074001E-2</c:v>
                </c:pt>
                <c:pt idx="11478">
                  <c:v>0.11111111111111099</c:v>
                </c:pt>
                <c:pt idx="11479">
                  <c:v>0.148148148148148</c:v>
                </c:pt>
                <c:pt idx="11480">
                  <c:v>0.18518518518518501</c:v>
                </c:pt>
                <c:pt idx="11481">
                  <c:v>0.22222222222222199</c:v>
                </c:pt>
                <c:pt idx="11482">
                  <c:v>0.25925925925925902</c:v>
                </c:pt>
                <c:pt idx="11483">
                  <c:v>0.296296296296296</c:v>
                </c:pt>
                <c:pt idx="11484">
                  <c:v>0.33333333333333298</c:v>
                </c:pt>
                <c:pt idx="11485">
                  <c:v>0.37037037037037002</c:v>
                </c:pt>
                <c:pt idx="11486">
                  <c:v>0.407407407407407</c:v>
                </c:pt>
                <c:pt idx="11487">
                  <c:v>0.44444444444444398</c:v>
                </c:pt>
                <c:pt idx="11488">
                  <c:v>0.48148148148148101</c:v>
                </c:pt>
                <c:pt idx="11489">
                  <c:v>0.51851851851851805</c:v>
                </c:pt>
                <c:pt idx="11490">
                  <c:v>0.55555555555555503</c:v>
                </c:pt>
                <c:pt idx="11491">
                  <c:v>0.592592592592592</c:v>
                </c:pt>
                <c:pt idx="11492">
                  <c:v>0.62962962962962898</c:v>
                </c:pt>
                <c:pt idx="11493">
                  <c:v>0.66666666666666596</c:v>
                </c:pt>
                <c:pt idx="11494">
                  <c:v>0.70370370370370305</c:v>
                </c:pt>
                <c:pt idx="11495">
                  <c:v>0.74074074074074003</c:v>
                </c:pt>
                <c:pt idx="11496">
                  <c:v>0.77777777777777701</c:v>
                </c:pt>
                <c:pt idx="11497">
                  <c:v>0.81481481481481399</c:v>
                </c:pt>
                <c:pt idx="11498">
                  <c:v>0.85185185185185097</c:v>
                </c:pt>
                <c:pt idx="11499">
                  <c:v>0.88888888888888795</c:v>
                </c:pt>
                <c:pt idx="11500">
                  <c:v>0.92592592592592504</c:v>
                </c:pt>
                <c:pt idx="11501">
                  <c:v>0.96296296296296202</c:v>
                </c:pt>
                <c:pt idx="11502">
                  <c:v>0</c:v>
                </c:pt>
                <c:pt idx="11503">
                  <c:v>2.5000000000000001E-2</c:v>
                </c:pt>
                <c:pt idx="11504">
                  <c:v>0.05</c:v>
                </c:pt>
                <c:pt idx="11505">
                  <c:v>7.4999999999999997E-2</c:v>
                </c:pt>
                <c:pt idx="11506">
                  <c:v>0.1</c:v>
                </c:pt>
                <c:pt idx="11507">
                  <c:v>0.125</c:v>
                </c:pt>
                <c:pt idx="11508">
                  <c:v>0.15</c:v>
                </c:pt>
                <c:pt idx="11509">
                  <c:v>0.17499999999999999</c:v>
                </c:pt>
                <c:pt idx="11510">
                  <c:v>0.2</c:v>
                </c:pt>
                <c:pt idx="11511">
                  <c:v>0.22500000000000001</c:v>
                </c:pt>
                <c:pt idx="11512">
                  <c:v>0.25</c:v>
                </c:pt>
                <c:pt idx="11513">
                  <c:v>0.27500000000000002</c:v>
                </c:pt>
                <c:pt idx="11514">
                  <c:v>0.3</c:v>
                </c:pt>
                <c:pt idx="11515">
                  <c:v>0.32500000000000001</c:v>
                </c:pt>
                <c:pt idx="11516">
                  <c:v>0.35</c:v>
                </c:pt>
                <c:pt idx="11517">
                  <c:v>0.375</c:v>
                </c:pt>
                <c:pt idx="11518">
                  <c:v>0.4</c:v>
                </c:pt>
                <c:pt idx="11519">
                  <c:v>0.42499999999999999</c:v>
                </c:pt>
                <c:pt idx="11520">
                  <c:v>0.45</c:v>
                </c:pt>
                <c:pt idx="11521">
                  <c:v>0.47499999999999998</c:v>
                </c:pt>
                <c:pt idx="11522">
                  <c:v>0.5</c:v>
                </c:pt>
                <c:pt idx="11523">
                  <c:v>0.52500000000000002</c:v>
                </c:pt>
                <c:pt idx="11524">
                  <c:v>0.55000000000000004</c:v>
                </c:pt>
                <c:pt idx="11525">
                  <c:v>0.57499999999999996</c:v>
                </c:pt>
                <c:pt idx="11526">
                  <c:v>0.6</c:v>
                </c:pt>
                <c:pt idx="11527">
                  <c:v>0.625</c:v>
                </c:pt>
                <c:pt idx="11528">
                  <c:v>0.65</c:v>
                </c:pt>
                <c:pt idx="11529">
                  <c:v>0.67500000000000004</c:v>
                </c:pt>
                <c:pt idx="11530">
                  <c:v>0.7</c:v>
                </c:pt>
                <c:pt idx="11531">
                  <c:v>0.72499999999999998</c:v>
                </c:pt>
                <c:pt idx="11532">
                  <c:v>0.75</c:v>
                </c:pt>
                <c:pt idx="11533">
                  <c:v>0.77500000000000002</c:v>
                </c:pt>
                <c:pt idx="11534">
                  <c:v>0.8</c:v>
                </c:pt>
                <c:pt idx="11535">
                  <c:v>0.82499999999999996</c:v>
                </c:pt>
                <c:pt idx="11536">
                  <c:v>0.85</c:v>
                </c:pt>
                <c:pt idx="11537">
                  <c:v>0.875</c:v>
                </c:pt>
                <c:pt idx="11538">
                  <c:v>0.9</c:v>
                </c:pt>
                <c:pt idx="11539">
                  <c:v>0.92500000000000004</c:v>
                </c:pt>
                <c:pt idx="11540">
                  <c:v>0.95</c:v>
                </c:pt>
                <c:pt idx="11541">
                  <c:v>0.97499999999999998</c:v>
                </c:pt>
                <c:pt idx="11542">
                  <c:v>0</c:v>
                </c:pt>
                <c:pt idx="11543">
                  <c:v>8.1967213114754103E-3</c:v>
                </c:pt>
                <c:pt idx="11544">
                  <c:v>1.63934426229508E-2</c:v>
                </c:pt>
                <c:pt idx="11545">
                  <c:v>2.4590163934426201E-2</c:v>
                </c:pt>
                <c:pt idx="11546">
                  <c:v>3.2786885245901599E-2</c:v>
                </c:pt>
                <c:pt idx="11547">
                  <c:v>4.0983606557376998E-2</c:v>
                </c:pt>
                <c:pt idx="11548">
                  <c:v>4.9180327868852403E-2</c:v>
                </c:pt>
                <c:pt idx="11549">
                  <c:v>5.7377049180327801E-2</c:v>
                </c:pt>
                <c:pt idx="11550">
                  <c:v>6.5573770491803199E-2</c:v>
                </c:pt>
                <c:pt idx="11551">
                  <c:v>7.3770491803278604E-2</c:v>
                </c:pt>
                <c:pt idx="11552">
                  <c:v>8.1967213114753995E-2</c:v>
                </c:pt>
                <c:pt idx="11553">
                  <c:v>9.0163934426229497E-2</c:v>
                </c:pt>
                <c:pt idx="11554">
                  <c:v>9.8360655737704902E-2</c:v>
                </c:pt>
                <c:pt idx="11555">
                  <c:v>0.10655737704918</c:v>
                </c:pt>
                <c:pt idx="11556">
                  <c:v>0.114754098360655</c:v>
                </c:pt>
                <c:pt idx="11557">
                  <c:v>0.12295081967213101</c:v>
                </c:pt>
                <c:pt idx="11558">
                  <c:v>0.13114754098360601</c:v>
                </c:pt>
                <c:pt idx="11559">
                  <c:v>0.13934426229508101</c:v>
                </c:pt>
                <c:pt idx="11560">
                  <c:v>0.14754098360655701</c:v>
                </c:pt>
                <c:pt idx="11561">
                  <c:v>0.15573770491803199</c:v>
                </c:pt>
                <c:pt idx="11562">
                  <c:v>0.16393442622950799</c:v>
                </c:pt>
                <c:pt idx="11563">
                  <c:v>0.17213114754098299</c:v>
                </c:pt>
                <c:pt idx="11564">
                  <c:v>0.18032786885245899</c:v>
                </c:pt>
                <c:pt idx="11565">
                  <c:v>0.188524590163934</c:v>
                </c:pt>
                <c:pt idx="11566">
                  <c:v>0.196721311475409</c:v>
                </c:pt>
                <c:pt idx="11567">
                  <c:v>0.204918032786885</c:v>
                </c:pt>
                <c:pt idx="11568">
                  <c:v>0.21311475409836</c:v>
                </c:pt>
                <c:pt idx="11569">
                  <c:v>0.22131147540983601</c:v>
                </c:pt>
                <c:pt idx="11570">
                  <c:v>0.22950819672131101</c:v>
                </c:pt>
                <c:pt idx="11571">
                  <c:v>0.23770491803278601</c:v>
                </c:pt>
                <c:pt idx="11572">
                  <c:v>0.24590163934426201</c:v>
                </c:pt>
                <c:pt idx="11573">
                  <c:v>0.25409836065573699</c:v>
                </c:pt>
                <c:pt idx="11574">
                  <c:v>0.26229508196721302</c:v>
                </c:pt>
                <c:pt idx="11575">
                  <c:v>0.27049180327868799</c:v>
                </c:pt>
                <c:pt idx="11576">
                  <c:v>0.27868852459016302</c:v>
                </c:pt>
                <c:pt idx="11577">
                  <c:v>0.286885245901639</c:v>
                </c:pt>
                <c:pt idx="11578">
                  <c:v>0.29508196721311403</c:v>
                </c:pt>
                <c:pt idx="11579">
                  <c:v>0.30327868852459</c:v>
                </c:pt>
                <c:pt idx="11580">
                  <c:v>0.31147540983606498</c:v>
                </c:pt>
                <c:pt idx="11581">
                  <c:v>0.31967213114754101</c:v>
                </c:pt>
                <c:pt idx="11582">
                  <c:v>0.32786885245901598</c:v>
                </c:pt>
                <c:pt idx="11583">
                  <c:v>0.33606557377049101</c:v>
                </c:pt>
                <c:pt idx="11584">
                  <c:v>0.34426229508196698</c:v>
                </c:pt>
                <c:pt idx="11585">
                  <c:v>0.35245901639344202</c:v>
                </c:pt>
                <c:pt idx="11586">
                  <c:v>0.36065573770491799</c:v>
                </c:pt>
                <c:pt idx="11587">
                  <c:v>0.36885245901639302</c:v>
                </c:pt>
                <c:pt idx="11588">
                  <c:v>0.37704918032786799</c:v>
                </c:pt>
                <c:pt idx="11589">
                  <c:v>0.38524590163934402</c:v>
                </c:pt>
                <c:pt idx="11590">
                  <c:v>0.393442622950819</c:v>
                </c:pt>
                <c:pt idx="11591">
                  <c:v>0.40163934426229497</c:v>
                </c:pt>
                <c:pt idx="11592">
                  <c:v>0.40983606557377</c:v>
                </c:pt>
                <c:pt idx="11593">
                  <c:v>0.41803278688524498</c:v>
                </c:pt>
                <c:pt idx="11594">
                  <c:v>0.42622950819672101</c:v>
                </c:pt>
                <c:pt idx="11595">
                  <c:v>0.43442622950819598</c:v>
                </c:pt>
                <c:pt idx="11596">
                  <c:v>0.44262295081967201</c:v>
                </c:pt>
                <c:pt idx="11597">
                  <c:v>0.45081967213114699</c:v>
                </c:pt>
                <c:pt idx="11598">
                  <c:v>0.45901639344262202</c:v>
                </c:pt>
                <c:pt idx="11599">
                  <c:v>0.46721311475409799</c:v>
                </c:pt>
                <c:pt idx="11600">
                  <c:v>0.47540983606557302</c:v>
                </c:pt>
                <c:pt idx="11601">
                  <c:v>0.483606557377049</c:v>
                </c:pt>
                <c:pt idx="11602">
                  <c:v>0.49180327868852403</c:v>
                </c:pt>
                <c:pt idx="11603">
                  <c:v>0.5</c:v>
                </c:pt>
                <c:pt idx="11604">
                  <c:v>0.50819672131147497</c:v>
                </c:pt>
                <c:pt idx="11605">
                  <c:v>0.51639344262294995</c:v>
                </c:pt>
                <c:pt idx="11606">
                  <c:v>0.52459016393442603</c:v>
                </c:pt>
                <c:pt idx="11607">
                  <c:v>0.53278688524590101</c:v>
                </c:pt>
                <c:pt idx="11608">
                  <c:v>0.54098360655737698</c:v>
                </c:pt>
                <c:pt idx="11609">
                  <c:v>0.54918032786885196</c:v>
                </c:pt>
                <c:pt idx="11610">
                  <c:v>0.55737704918032704</c:v>
                </c:pt>
                <c:pt idx="11611">
                  <c:v>0.56557377049180302</c:v>
                </c:pt>
                <c:pt idx="11612">
                  <c:v>0.57377049180327799</c:v>
                </c:pt>
                <c:pt idx="11613">
                  <c:v>0.58196721311475397</c:v>
                </c:pt>
                <c:pt idx="11614">
                  <c:v>0.59016393442622905</c:v>
                </c:pt>
                <c:pt idx="11615">
                  <c:v>0.59836065573770403</c:v>
                </c:pt>
                <c:pt idx="11616">
                  <c:v>0.60655737704918</c:v>
                </c:pt>
                <c:pt idx="11617">
                  <c:v>0.61475409836065498</c:v>
                </c:pt>
                <c:pt idx="11618">
                  <c:v>0.62295081967213095</c:v>
                </c:pt>
                <c:pt idx="11619">
                  <c:v>0.63114754098360604</c:v>
                </c:pt>
                <c:pt idx="11620">
                  <c:v>0.63934426229508201</c:v>
                </c:pt>
                <c:pt idx="11621">
                  <c:v>0.64754098360655699</c:v>
                </c:pt>
                <c:pt idx="11622">
                  <c:v>0.65573770491803196</c:v>
                </c:pt>
                <c:pt idx="11623">
                  <c:v>0.66393442622950805</c:v>
                </c:pt>
                <c:pt idx="11624">
                  <c:v>0.67213114754098302</c:v>
                </c:pt>
                <c:pt idx="11625">
                  <c:v>0.68032786885245899</c:v>
                </c:pt>
                <c:pt idx="11626">
                  <c:v>0.68852459016393397</c:v>
                </c:pt>
                <c:pt idx="11627">
                  <c:v>0.69672131147540906</c:v>
                </c:pt>
                <c:pt idx="11628">
                  <c:v>0.70491803278688503</c:v>
                </c:pt>
                <c:pt idx="11629">
                  <c:v>0.71311475409836</c:v>
                </c:pt>
                <c:pt idx="11630">
                  <c:v>0.72131147540983598</c:v>
                </c:pt>
                <c:pt idx="11631">
                  <c:v>0.72950819672131095</c:v>
                </c:pt>
                <c:pt idx="11632">
                  <c:v>0.73770491803278604</c:v>
                </c:pt>
                <c:pt idx="11633">
                  <c:v>0.74590163934426201</c:v>
                </c:pt>
                <c:pt idx="11634">
                  <c:v>0.75409836065573699</c:v>
                </c:pt>
                <c:pt idx="11635">
                  <c:v>0.76229508196721296</c:v>
                </c:pt>
                <c:pt idx="11636">
                  <c:v>0.77049180327868805</c:v>
                </c:pt>
                <c:pt idx="11637">
                  <c:v>0.77868852459016302</c:v>
                </c:pt>
                <c:pt idx="11638">
                  <c:v>0.786885245901639</c:v>
                </c:pt>
                <c:pt idx="11639">
                  <c:v>0.79508196721311397</c:v>
                </c:pt>
                <c:pt idx="11640">
                  <c:v>0.80327868852458995</c:v>
                </c:pt>
                <c:pt idx="11641">
                  <c:v>0.81147540983606503</c:v>
                </c:pt>
                <c:pt idx="11642">
                  <c:v>0.81967213114754101</c:v>
                </c:pt>
                <c:pt idx="11643">
                  <c:v>0.82786885245901598</c:v>
                </c:pt>
                <c:pt idx="11644">
                  <c:v>0.83606557377049096</c:v>
                </c:pt>
                <c:pt idx="11645">
                  <c:v>0.84426229508196704</c:v>
                </c:pt>
                <c:pt idx="11646">
                  <c:v>0.85245901639344202</c:v>
                </c:pt>
                <c:pt idx="11647">
                  <c:v>0.86065573770491799</c:v>
                </c:pt>
                <c:pt idx="11648">
                  <c:v>0.86885245901639296</c:v>
                </c:pt>
                <c:pt idx="11649">
                  <c:v>0.87704918032786805</c:v>
                </c:pt>
                <c:pt idx="11650">
                  <c:v>0.88524590163934402</c:v>
                </c:pt>
                <c:pt idx="11651">
                  <c:v>0.893442622950819</c:v>
                </c:pt>
                <c:pt idx="11652">
                  <c:v>0.90163934426229497</c:v>
                </c:pt>
                <c:pt idx="11653">
                  <c:v>0.90983606557376995</c:v>
                </c:pt>
                <c:pt idx="11654">
                  <c:v>0.91803278688524503</c:v>
                </c:pt>
                <c:pt idx="11655">
                  <c:v>0.92622950819672101</c:v>
                </c:pt>
                <c:pt idx="11656">
                  <c:v>0.93442622950819598</c:v>
                </c:pt>
                <c:pt idx="11657">
                  <c:v>0.94262295081967196</c:v>
                </c:pt>
                <c:pt idx="11658">
                  <c:v>0.95081967213114704</c:v>
                </c:pt>
                <c:pt idx="11659">
                  <c:v>0.95901639344262202</c:v>
                </c:pt>
                <c:pt idx="11660">
                  <c:v>0.96721311475409799</c:v>
                </c:pt>
                <c:pt idx="11661">
                  <c:v>0.97540983606557297</c:v>
                </c:pt>
                <c:pt idx="11662">
                  <c:v>0.98360655737704905</c:v>
                </c:pt>
                <c:pt idx="11663">
                  <c:v>0.99180327868852403</c:v>
                </c:pt>
                <c:pt idx="11664">
                  <c:v>0</c:v>
                </c:pt>
                <c:pt idx="11665">
                  <c:v>4.54545454545454E-2</c:v>
                </c:pt>
                <c:pt idx="11666">
                  <c:v>9.0909090909090898E-2</c:v>
                </c:pt>
                <c:pt idx="11667">
                  <c:v>0.13636363636363599</c:v>
                </c:pt>
                <c:pt idx="11668">
                  <c:v>0.18181818181818099</c:v>
                </c:pt>
                <c:pt idx="11669">
                  <c:v>0.22727272727272699</c:v>
                </c:pt>
                <c:pt idx="11670">
                  <c:v>0.27272727272727199</c:v>
                </c:pt>
                <c:pt idx="11671">
                  <c:v>0.31818181818181801</c:v>
                </c:pt>
                <c:pt idx="11672">
                  <c:v>0.36363636363636298</c:v>
                </c:pt>
                <c:pt idx="11673">
                  <c:v>0.40909090909090901</c:v>
                </c:pt>
                <c:pt idx="11674">
                  <c:v>0.45454545454545398</c:v>
                </c:pt>
                <c:pt idx="11675">
                  <c:v>0.5</c:v>
                </c:pt>
                <c:pt idx="11676">
                  <c:v>0.54545454545454497</c:v>
                </c:pt>
                <c:pt idx="11677">
                  <c:v>0.59090909090909005</c:v>
                </c:pt>
                <c:pt idx="11678">
                  <c:v>0.63636363636363602</c:v>
                </c:pt>
                <c:pt idx="11679">
                  <c:v>0.68181818181818099</c:v>
                </c:pt>
                <c:pt idx="11680">
                  <c:v>0.72727272727272696</c:v>
                </c:pt>
                <c:pt idx="11681">
                  <c:v>0.77272727272727204</c:v>
                </c:pt>
                <c:pt idx="11682">
                  <c:v>0.81818181818181801</c:v>
                </c:pt>
                <c:pt idx="11683">
                  <c:v>0.86363636363636298</c:v>
                </c:pt>
                <c:pt idx="11684">
                  <c:v>0.90909090909090895</c:v>
                </c:pt>
                <c:pt idx="11685">
                  <c:v>0.95454545454545403</c:v>
                </c:pt>
                <c:pt idx="11686">
                  <c:v>0</c:v>
                </c:pt>
                <c:pt idx="11687">
                  <c:v>3.4482758620689599E-2</c:v>
                </c:pt>
                <c:pt idx="11688">
                  <c:v>6.8965517241379296E-2</c:v>
                </c:pt>
                <c:pt idx="11689">
                  <c:v>0.10344827586206801</c:v>
                </c:pt>
                <c:pt idx="11690">
                  <c:v>0.13793103448275801</c:v>
                </c:pt>
                <c:pt idx="11691">
                  <c:v>0.17241379310344801</c:v>
                </c:pt>
                <c:pt idx="11692">
                  <c:v>0.20689655172413701</c:v>
                </c:pt>
                <c:pt idx="11693">
                  <c:v>0.24137931034482701</c:v>
                </c:pt>
                <c:pt idx="11694">
                  <c:v>0.27586206896551702</c:v>
                </c:pt>
                <c:pt idx="11695">
                  <c:v>0.31034482758620602</c:v>
                </c:pt>
                <c:pt idx="11696">
                  <c:v>0.34482758620689602</c:v>
                </c:pt>
                <c:pt idx="11697">
                  <c:v>0.37931034482758602</c:v>
                </c:pt>
                <c:pt idx="11698">
                  <c:v>0.41379310344827502</c:v>
                </c:pt>
                <c:pt idx="11699">
                  <c:v>0.44827586206896503</c:v>
                </c:pt>
                <c:pt idx="11700">
                  <c:v>0.48275862068965503</c:v>
                </c:pt>
                <c:pt idx="11701">
                  <c:v>0.51724137931034397</c:v>
                </c:pt>
                <c:pt idx="11702">
                  <c:v>0.55172413793103403</c:v>
                </c:pt>
                <c:pt idx="11703">
                  <c:v>0.58620689655172398</c:v>
                </c:pt>
                <c:pt idx="11704">
                  <c:v>0.62068965517241304</c:v>
                </c:pt>
                <c:pt idx="11705">
                  <c:v>0.65517241379310298</c:v>
                </c:pt>
                <c:pt idx="11706">
                  <c:v>0.68965517241379304</c:v>
                </c:pt>
                <c:pt idx="11707">
                  <c:v>0.72413793103448199</c:v>
                </c:pt>
                <c:pt idx="11708">
                  <c:v>0.75862068965517204</c:v>
                </c:pt>
                <c:pt idx="11709">
                  <c:v>0.79310344827586199</c:v>
                </c:pt>
                <c:pt idx="11710">
                  <c:v>0.82758620689655105</c:v>
                </c:pt>
                <c:pt idx="11711">
                  <c:v>0.86206896551724099</c:v>
                </c:pt>
                <c:pt idx="11712">
                  <c:v>0.89655172413793105</c:v>
                </c:pt>
                <c:pt idx="11713">
                  <c:v>0.93103448275862</c:v>
                </c:pt>
                <c:pt idx="11714">
                  <c:v>0.96551724137931005</c:v>
                </c:pt>
                <c:pt idx="11715">
                  <c:v>0</c:v>
                </c:pt>
                <c:pt idx="11716">
                  <c:v>1.8181818181818101E-2</c:v>
                </c:pt>
                <c:pt idx="11717">
                  <c:v>3.6363636363636299E-2</c:v>
                </c:pt>
                <c:pt idx="11718">
                  <c:v>5.4545454545454501E-2</c:v>
                </c:pt>
                <c:pt idx="11719">
                  <c:v>7.2727272727272696E-2</c:v>
                </c:pt>
                <c:pt idx="11720">
                  <c:v>9.0909090909090898E-2</c:v>
                </c:pt>
                <c:pt idx="11721">
                  <c:v>0.109090909090909</c:v>
                </c:pt>
                <c:pt idx="11722">
                  <c:v>0.12727272727272701</c:v>
                </c:pt>
                <c:pt idx="11723">
                  <c:v>0.145454545454545</c:v>
                </c:pt>
                <c:pt idx="11724">
                  <c:v>0.163636363636363</c:v>
                </c:pt>
                <c:pt idx="11725">
                  <c:v>0.18181818181818099</c:v>
                </c:pt>
                <c:pt idx="11726">
                  <c:v>0.2</c:v>
                </c:pt>
                <c:pt idx="11727">
                  <c:v>0.218181818181818</c:v>
                </c:pt>
                <c:pt idx="11728">
                  <c:v>0.236363636363636</c:v>
                </c:pt>
                <c:pt idx="11729">
                  <c:v>0.25454545454545402</c:v>
                </c:pt>
                <c:pt idx="11730">
                  <c:v>0.27272727272727199</c:v>
                </c:pt>
                <c:pt idx="11731">
                  <c:v>0.29090909090909001</c:v>
                </c:pt>
                <c:pt idx="11732">
                  <c:v>0.30909090909090903</c:v>
                </c:pt>
                <c:pt idx="11733">
                  <c:v>0.32727272727272699</c:v>
                </c:pt>
                <c:pt idx="11734">
                  <c:v>0.34545454545454501</c:v>
                </c:pt>
                <c:pt idx="11735">
                  <c:v>0.36363636363636298</c:v>
                </c:pt>
                <c:pt idx="11736">
                  <c:v>0.381818181818181</c:v>
                </c:pt>
                <c:pt idx="11737">
                  <c:v>0.4</c:v>
                </c:pt>
                <c:pt idx="11738">
                  <c:v>0.41818181818181799</c:v>
                </c:pt>
                <c:pt idx="11739">
                  <c:v>0.43636363636363601</c:v>
                </c:pt>
                <c:pt idx="11740">
                  <c:v>0.45454545454545398</c:v>
                </c:pt>
                <c:pt idx="11741">
                  <c:v>0.472727272727272</c:v>
                </c:pt>
                <c:pt idx="11742">
                  <c:v>0.49090909090909002</c:v>
                </c:pt>
                <c:pt idx="11743">
                  <c:v>0.50909090909090904</c:v>
                </c:pt>
                <c:pt idx="11744">
                  <c:v>0.527272727272727</c:v>
                </c:pt>
                <c:pt idx="11745">
                  <c:v>0.54545454545454497</c:v>
                </c:pt>
                <c:pt idx="11746">
                  <c:v>0.56363636363636305</c:v>
                </c:pt>
                <c:pt idx="11747">
                  <c:v>0.58181818181818101</c:v>
                </c:pt>
                <c:pt idx="11748">
                  <c:v>0.6</c:v>
                </c:pt>
                <c:pt idx="11749">
                  <c:v>0.61818181818181805</c:v>
                </c:pt>
                <c:pt idx="11750">
                  <c:v>0.63636363636363602</c:v>
                </c:pt>
                <c:pt idx="11751">
                  <c:v>0.65454545454545399</c:v>
                </c:pt>
                <c:pt idx="11752">
                  <c:v>0.67272727272727195</c:v>
                </c:pt>
                <c:pt idx="11753">
                  <c:v>0.69090909090909003</c:v>
                </c:pt>
                <c:pt idx="11754">
                  <c:v>0.70909090909090899</c:v>
                </c:pt>
                <c:pt idx="11755">
                  <c:v>0.72727272727272696</c:v>
                </c:pt>
                <c:pt idx="11756">
                  <c:v>0.74545454545454504</c:v>
                </c:pt>
                <c:pt idx="11757">
                  <c:v>0.763636363636363</c:v>
                </c:pt>
                <c:pt idx="11758">
                  <c:v>0.78181818181818097</c:v>
                </c:pt>
                <c:pt idx="11759">
                  <c:v>0.8</c:v>
                </c:pt>
                <c:pt idx="11760">
                  <c:v>0.81818181818181801</c:v>
                </c:pt>
                <c:pt idx="11761">
                  <c:v>0.83636363636363598</c:v>
                </c:pt>
                <c:pt idx="11762">
                  <c:v>0.85454545454545405</c:v>
                </c:pt>
                <c:pt idx="11763">
                  <c:v>0.87272727272727202</c:v>
                </c:pt>
                <c:pt idx="11764">
                  <c:v>0.89090909090908998</c:v>
                </c:pt>
                <c:pt idx="11765">
                  <c:v>0.90909090909090895</c:v>
                </c:pt>
                <c:pt idx="11766">
                  <c:v>0.92727272727272703</c:v>
                </c:pt>
                <c:pt idx="11767">
                  <c:v>0.94545454545454499</c:v>
                </c:pt>
                <c:pt idx="11768">
                  <c:v>0.96363636363636296</c:v>
                </c:pt>
                <c:pt idx="11769">
                  <c:v>0.98181818181818103</c:v>
                </c:pt>
                <c:pt idx="11770">
                  <c:v>0</c:v>
                </c:pt>
                <c:pt idx="11771">
                  <c:v>1.26582278481012E-2</c:v>
                </c:pt>
                <c:pt idx="11772">
                  <c:v>2.53164556962025E-2</c:v>
                </c:pt>
                <c:pt idx="11773">
                  <c:v>3.7974683544303799E-2</c:v>
                </c:pt>
                <c:pt idx="11774">
                  <c:v>5.0632911392405E-2</c:v>
                </c:pt>
                <c:pt idx="11775">
                  <c:v>6.3291139240506306E-2</c:v>
                </c:pt>
                <c:pt idx="11776">
                  <c:v>7.5949367088607597E-2</c:v>
                </c:pt>
                <c:pt idx="11777">
                  <c:v>8.8607594936708806E-2</c:v>
                </c:pt>
                <c:pt idx="11778">
                  <c:v>0.10126582278481</c:v>
                </c:pt>
                <c:pt idx="11779">
                  <c:v>0.113924050632911</c:v>
                </c:pt>
                <c:pt idx="11780">
                  <c:v>0.126582278481012</c:v>
                </c:pt>
                <c:pt idx="11781">
                  <c:v>0.139240506329113</c:v>
                </c:pt>
                <c:pt idx="11782">
                  <c:v>0.151898734177215</c:v>
                </c:pt>
                <c:pt idx="11783">
                  <c:v>0.164556962025316</c:v>
                </c:pt>
                <c:pt idx="11784">
                  <c:v>0.177215189873417</c:v>
                </c:pt>
                <c:pt idx="11785">
                  <c:v>0.189873417721519</c:v>
                </c:pt>
                <c:pt idx="11786">
                  <c:v>0.20253164556962</c:v>
                </c:pt>
                <c:pt idx="11787">
                  <c:v>0.215189873417721</c:v>
                </c:pt>
                <c:pt idx="11788">
                  <c:v>0.227848101265822</c:v>
                </c:pt>
                <c:pt idx="11789">
                  <c:v>0.240506329113924</c:v>
                </c:pt>
                <c:pt idx="11790">
                  <c:v>0.253164556962025</c:v>
                </c:pt>
                <c:pt idx="11791">
                  <c:v>0.265822784810126</c:v>
                </c:pt>
                <c:pt idx="11792">
                  <c:v>0.278481012658227</c:v>
                </c:pt>
                <c:pt idx="11793">
                  <c:v>0.291139240506329</c:v>
                </c:pt>
                <c:pt idx="11794">
                  <c:v>0.30379746835443</c:v>
                </c:pt>
                <c:pt idx="11795">
                  <c:v>0.316455696202531</c:v>
                </c:pt>
                <c:pt idx="11796">
                  <c:v>0.329113924050632</c:v>
                </c:pt>
                <c:pt idx="11797">
                  <c:v>0.341772151898734</c:v>
                </c:pt>
                <c:pt idx="11798">
                  <c:v>0.354430379746835</c:v>
                </c:pt>
                <c:pt idx="11799">
                  <c:v>0.367088607594936</c:v>
                </c:pt>
                <c:pt idx="11800">
                  <c:v>0.379746835443038</c:v>
                </c:pt>
                <c:pt idx="11801">
                  <c:v>0.392405063291139</c:v>
                </c:pt>
                <c:pt idx="11802">
                  <c:v>0.40506329113924</c:v>
                </c:pt>
                <c:pt idx="11803">
                  <c:v>0.417721518987341</c:v>
                </c:pt>
                <c:pt idx="11804">
                  <c:v>0.430379746835443</c:v>
                </c:pt>
                <c:pt idx="11805">
                  <c:v>0.443037974683544</c:v>
                </c:pt>
                <c:pt idx="11806">
                  <c:v>0.455696202531645</c:v>
                </c:pt>
                <c:pt idx="11807">
                  <c:v>0.468354430379746</c:v>
                </c:pt>
                <c:pt idx="11808">
                  <c:v>0.481012658227848</c:v>
                </c:pt>
                <c:pt idx="11809">
                  <c:v>0.493670886075949</c:v>
                </c:pt>
                <c:pt idx="11810">
                  <c:v>0.50632911392405</c:v>
                </c:pt>
                <c:pt idx="11811">
                  <c:v>0.518987341772151</c:v>
                </c:pt>
                <c:pt idx="11812">
                  <c:v>0.531645569620253</c:v>
                </c:pt>
                <c:pt idx="11813">
                  <c:v>0.544303797468354</c:v>
                </c:pt>
                <c:pt idx="11814">
                  <c:v>0.556962025316455</c:v>
                </c:pt>
                <c:pt idx="11815">
                  <c:v>0.569620253164557</c:v>
                </c:pt>
                <c:pt idx="11816">
                  <c:v>0.582278481012658</c:v>
                </c:pt>
                <c:pt idx="11817">
                  <c:v>0.594936708860759</c:v>
                </c:pt>
                <c:pt idx="11818">
                  <c:v>0.60759493670886</c:v>
                </c:pt>
                <c:pt idx="11819">
                  <c:v>0.620253164556962</c:v>
                </c:pt>
                <c:pt idx="11820">
                  <c:v>0.632911392405063</c:v>
                </c:pt>
                <c:pt idx="11821">
                  <c:v>0.645569620253164</c:v>
                </c:pt>
                <c:pt idx="11822">
                  <c:v>0.658227848101265</c:v>
                </c:pt>
                <c:pt idx="11823">
                  <c:v>0.670886075949367</c:v>
                </c:pt>
                <c:pt idx="11824">
                  <c:v>0.683544303797468</c:v>
                </c:pt>
                <c:pt idx="11825">
                  <c:v>0.696202531645569</c:v>
                </c:pt>
                <c:pt idx="11826">
                  <c:v>0.70886075949367</c:v>
                </c:pt>
                <c:pt idx="11827">
                  <c:v>0.721518987341772</c:v>
                </c:pt>
                <c:pt idx="11828">
                  <c:v>0.734177215189873</c:v>
                </c:pt>
                <c:pt idx="11829">
                  <c:v>0.746835443037974</c:v>
                </c:pt>
                <c:pt idx="11830">
                  <c:v>0.759493670886076</c:v>
                </c:pt>
                <c:pt idx="11831">
                  <c:v>0.772151898734177</c:v>
                </c:pt>
                <c:pt idx="11832">
                  <c:v>0.784810126582278</c:v>
                </c:pt>
                <c:pt idx="11833">
                  <c:v>0.797468354430379</c:v>
                </c:pt>
                <c:pt idx="11834">
                  <c:v>0.810126582278481</c:v>
                </c:pt>
                <c:pt idx="11835">
                  <c:v>0.822784810126582</c:v>
                </c:pt>
                <c:pt idx="11836">
                  <c:v>0.835443037974683</c:v>
                </c:pt>
                <c:pt idx="11837">
                  <c:v>0.848101265822784</c:v>
                </c:pt>
                <c:pt idx="11838">
                  <c:v>0.860759493670886</c:v>
                </c:pt>
                <c:pt idx="11839">
                  <c:v>0.873417721518987</c:v>
                </c:pt>
                <c:pt idx="11840">
                  <c:v>0.886075949367088</c:v>
                </c:pt>
                <c:pt idx="11841">
                  <c:v>0.898734177215189</c:v>
                </c:pt>
                <c:pt idx="11842">
                  <c:v>0.911392405063291</c:v>
                </c:pt>
                <c:pt idx="11843">
                  <c:v>0.924050632911392</c:v>
                </c:pt>
                <c:pt idx="11844">
                  <c:v>0.936708860759493</c:v>
                </c:pt>
                <c:pt idx="11845">
                  <c:v>0.949367088607594</c:v>
                </c:pt>
                <c:pt idx="11846">
                  <c:v>0.962025316455696</c:v>
                </c:pt>
                <c:pt idx="11847">
                  <c:v>0.974683544303797</c:v>
                </c:pt>
                <c:pt idx="11848">
                  <c:v>0.987341772151898</c:v>
                </c:pt>
                <c:pt idx="11849">
                  <c:v>0</c:v>
                </c:pt>
                <c:pt idx="11850">
                  <c:v>1.2820512820512799E-2</c:v>
                </c:pt>
                <c:pt idx="11851">
                  <c:v>2.5641025641025599E-2</c:v>
                </c:pt>
                <c:pt idx="11852">
                  <c:v>3.8461538461538401E-2</c:v>
                </c:pt>
                <c:pt idx="11853">
                  <c:v>5.1282051282051197E-2</c:v>
                </c:pt>
                <c:pt idx="11854">
                  <c:v>6.4102564102564097E-2</c:v>
                </c:pt>
                <c:pt idx="11855">
                  <c:v>7.69230769230769E-2</c:v>
                </c:pt>
                <c:pt idx="11856">
                  <c:v>8.9743589743589702E-2</c:v>
                </c:pt>
                <c:pt idx="11857">
                  <c:v>0.10256410256410201</c:v>
                </c:pt>
                <c:pt idx="11858">
                  <c:v>0.115384615384615</c:v>
                </c:pt>
                <c:pt idx="11859">
                  <c:v>0.128205128205128</c:v>
                </c:pt>
                <c:pt idx="11860">
                  <c:v>0.141025641025641</c:v>
                </c:pt>
                <c:pt idx="11861">
                  <c:v>0.15384615384615299</c:v>
                </c:pt>
                <c:pt idx="11862">
                  <c:v>0.16666666666666599</c:v>
                </c:pt>
                <c:pt idx="11863">
                  <c:v>0.17948717948717899</c:v>
                </c:pt>
                <c:pt idx="11864">
                  <c:v>0.19230769230769201</c:v>
                </c:pt>
                <c:pt idx="11865">
                  <c:v>0.20512820512820501</c:v>
                </c:pt>
                <c:pt idx="11866">
                  <c:v>0.21794871794871701</c:v>
                </c:pt>
                <c:pt idx="11867">
                  <c:v>0.23076923076923</c:v>
                </c:pt>
                <c:pt idx="11868">
                  <c:v>0.243589743589743</c:v>
                </c:pt>
                <c:pt idx="11869">
                  <c:v>0.256410256410256</c:v>
                </c:pt>
                <c:pt idx="11870">
                  <c:v>0.269230769230769</c:v>
                </c:pt>
                <c:pt idx="11871">
                  <c:v>0.28205128205128199</c:v>
                </c:pt>
                <c:pt idx="11872">
                  <c:v>0.29487179487179399</c:v>
                </c:pt>
                <c:pt idx="11873">
                  <c:v>0.30769230769230699</c:v>
                </c:pt>
                <c:pt idx="11874">
                  <c:v>0.32051282051281998</c:v>
                </c:pt>
                <c:pt idx="11875">
                  <c:v>0.33333333333333298</c:v>
                </c:pt>
                <c:pt idx="11876">
                  <c:v>0.34615384615384598</c:v>
                </c:pt>
                <c:pt idx="11877">
                  <c:v>0.35897435897435898</c:v>
                </c:pt>
                <c:pt idx="11878">
                  <c:v>0.37179487179487097</c:v>
                </c:pt>
                <c:pt idx="11879">
                  <c:v>0.38461538461538403</c:v>
                </c:pt>
                <c:pt idx="11880">
                  <c:v>0.39743589743589702</c:v>
                </c:pt>
                <c:pt idx="11881">
                  <c:v>0.41025641025641002</c:v>
                </c:pt>
                <c:pt idx="11882">
                  <c:v>0.42307692307692302</c:v>
                </c:pt>
                <c:pt idx="11883">
                  <c:v>0.43589743589743501</c:v>
                </c:pt>
                <c:pt idx="11884">
                  <c:v>0.44871794871794801</c:v>
                </c:pt>
                <c:pt idx="11885">
                  <c:v>0.46153846153846101</c:v>
                </c:pt>
                <c:pt idx="11886">
                  <c:v>0.47435897435897401</c:v>
                </c:pt>
                <c:pt idx="11887">
                  <c:v>0.487179487179487</c:v>
                </c:pt>
                <c:pt idx="11888">
                  <c:v>0.5</c:v>
                </c:pt>
                <c:pt idx="11889">
                  <c:v>0.512820512820512</c:v>
                </c:pt>
                <c:pt idx="11890">
                  <c:v>0.52564102564102499</c:v>
                </c:pt>
                <c:pt idx="11891">
                  <c:v>0.53846153846153799</c:v>
                </c:pt>
                <c:pt idx="11892">
                  <c:v>0.55128205128205099</c:v>
                </c:pt>
                <c:pt idx="11893">
                  <c:v>0.56410256410256399</c:v>
                </c:pt>
                <c:pt idx="11894">
                  <c:v>0.57692307692307598</c:v>
                </c:pt>
                <c:pt idx="11895">
                  <c:v>0.58974358974358898</c:v>
                </c:pt>
                <c:pt idx="11896">
                  <c:v>0.60256410256410198</c:v>
                </c:pt>
                <c:pt idx="11897">
                  <c:v>0.61538461538461497</c:v>
                </c:pt>
                <c:pt idx="11898">
                  <c:v>0.62820512820512797</c:v>
                </c:pt>
                <c:pt idx="11899">
                  <c:v>0.64102564102564097</c:v>
                </c:pt>
                <c:pt idx="11900">
                  <c:v>0.65384615384615297</c:v>
                </c:pt>
                <c:pt idx="11901">
                  <c:v>0.66666666666666596</c:v>
                </c:pt>
                <c:pt idx="11902">
                  <c:v>0.67948717948717896</c:v>
                </c:pt>
                <c:pt idx="11903">
                  <c:v>0.69230769230769196</c:v>
                </c:pt>
                <c:pt idx="11904">
                  <c:v>0.70512820512820495</c:v>
                </c:pt>
                <c:pt idx="11905">
                  <c:v>0.71794871794871795</c:v>
                </c:pt>
                <c:pt idx="11906">
                  <c:v>0.73076923076922995</c:v>
                </c:pt>
                <c:pt idx="11907">
                  <c:v>0.74358974358974295</c:v>
                </c:pt>
                <c:pt idx="11908">
                  <c:v>0.75641025641025605</c:v>
                </c:pt>
                <c:pt idx="11909">
                  <c:v>0.76923076923076905</c:v>
                </c:pt>
                <c:pt idx="11910">
                  <c:v>0.78205128205128205</c:v>
                </c:pt>
                <c:pt idx="11911">
                  <c:v>0.79487179487179405</c:v>
                </c:pt>
                <c:pt idx="11912">
                  <c:v>0.80769230769230704</c:v>
                </c:pt>
                <c:pt idx="11913">
                  <c:v>0.82051282051282004</c:v>
                </c:pt>
                <c:pt idx="11914">
                  <c:v>0.83333333333333304</c:v>
                </c:pt>
                <c:pt idx="11915">
                  <c:v>0.84615384615384603</c:v>
                </c:pt>
                <c:pt idx="11916">
                  <c:v>0.85897435897435803</c:v>
                </c:pt>
                <c:pt idx="11917">
                  <c:v>0.87179487179487103</c:v>
                </c:pt>
                <c:pt idx="11918">
                  <c:v>0.88461538461538403</c:v>
                </c:pt>
                <c:pt idx="11919">
                  <c:v>0.89743589743589702</c:v>
                </c:pt>
                <c:pt idx="11920">
                  <c:v>0.91025641025641002</c:v>
                </c:pt>
                <c:pt idx="11921">
                  <c:v>0.92307692307692302</c:v>
                </c:pt>
                <c:pt idx="11922">
                  <c:v>0.93589743589743501</c:v>
                </c:pt>
                <c:pt idx="11923">
                  <c:v>0.94871794871794801</c:v>
                </c:pt>
                <c:pt idx="11924">
                  <c:v>0.96153846153846101</c:v>
                </c:pt>
                <c:pt idx="11925">
                  <c:v>0.97435897435897401</c:v>
                </c:pt>
                <c:pt idx="11926">
                  <c:v>0.987179487179487</c:v>
                </c:pt>
                <c:pt idx="11927">
                  <c:v>0</c:v>
                </c:pt>
                <c:pt idx="11928">
                  <c:v>1.51515151515151E-2</c:v>
                </c:pt>
                <c:pt idx="11929">
                  <c:v>3.03030303030303E-2</c:v>
                </c:pt>
                <c:pt idx="11930">
                  <c:v>4.54545454545454E-2</c:v>
                </c:pt>
                <c:pt idx="11931">
                  <c:v>6.0606060606060601E-2</c:v>
                </c:pt>
                <c:pt idx="11932">
                  <c:v>7.5757575757575704E-2</c:v>
                </c:pt>
                <c:pt idx="11933">
                  <c:v>9.0909090909090898E-2</c:v>
                </c:pt>
                <c:pt idx="11934">
                  <c:v>0.10606060606060599</c:v>
                </c:pt>
                <c:pt idx="11935">
                  <c:v>0.12121212121212099</c:v>
                </c:pt>
                <c:pt idx="11936">
                  <c:v>0.13636363636363599</c:v>
                </c:pt>
                <c:pt idx="11937">
                  <c:v>0.15151515151515099</c:v>
                </c:pt>
                <c:pt idx="11938">
                  <c:v>0.16666666666666599</c:v>
                </c:pt>
                <c:pt idx="11939">
                  <c:v>0.18181818181818099</c:v>
                </c:pt>
                <c:pt idx="11940">
                  <c:v>0.19696969696969599</c:v>
                </c:pt>
                <c:pt idx="11941">
                  <c:v>0.21212121212121199</c:v>
                </c:pt>
                <c:pt idx="11942">
                  <c:v>0.22727272727272699</c:v>
                </c:pt>
                <c:pt idx="11943">
                  <c:v>0.24242424242424199</c:v>
                </c:pt>
                <c:pt idx="11944">
                  <c:v>0.25757575757575701</c:v>
                </c:pt>
                <c:pt idx="11945">
                  <c:v>0.27272727272727199</c:v>
                </c:pt>
                <c:pt idx="11946">
                  <c:v>0.28787878787878701</c:v>
                </c:pt>
                <c:pt idx="11947">
                  <c:v>0.30303030303030298</c:v>
                </c:pt>
                <c:pt idx="11948">
                  <c:v>0.31818181818181801</c:v>
                </c:pt>
                <c:pt idx="11949">
                  <c:v>0.33333333333333298</c:v>
                </c:pt>
                <c:pt idx="11950">
                  <c:v>0.34848484848484801</c:v>
                </c:pt>
                <c:pt idx="11951">
                  <c:v>0.36363636363636298</c:v>
                </c:pt>
                <c:pt idx="11952">
                  <c:v>0.37878787878787801</c:v>
                </c:pt>
                <c:pt idx="11953">
                  <c:v>0.39393939393939298</c:v>
                </c:pt>
                <c:pt idx="11954">
                  <c:v>0.40909090909090901</c:v>
                </c:pt>
                <c:pt idx="11955">
                  <c:v>0.42424242424242398</c:v>
                </c:pt>
                <c:pt idx="11956">
                  <c:v>0.439393939393939</c:v>
                </c:pt>
                <c:pt idx="11957">
                  <c:v>0.45454545454545398</c:v>
                </c:pt>
                <c:pt idx="11958">
                  <c:v>0.469696969696969</c:v>
                </c:pt>
                <c:pt idx="11959">
                  <c:v>0.48484848484848397</c:v>
                </c:pt>
                <c:pt idx="11960">
                  <c:v>0.5</c:v>
                </c:pt>
                <c:pt idx="11961">
                  <c:v>0.51515151515151503</c:v>
                </c:pt>
                <c:pt idx="11962">
                  <c:v>0.53030303030303005</c:v>
                </c:pt>
                <c:pt idx="11963">
                  <c:v>0.54545454545454497</c:v>
                </c:pt>
                <c:pt idx="11964">
                  <c:v>0.56060606060606</c:v>
                </c:pt>
                <c:pt idx="11965">
                  <c:v>0.57575757575757502</c:v>
                </c:pt>
                <c:pt idx="11966">
                  <c:v>0.59090909090909005</c:v>
                </c:pt>
                <c:pt idx="11967">
                  <c:v>0.60606060606060597</c:v>
                </c:pt>
                <c:pt idx="11968">
                  <c:v>0.62121212121212099</c:v>
                </c:pt>
                <c:pt idx="11969">
                  <c:v>0.63636363636363602</c:v>
                </c:pt>
                <c:pt idx="11970">
                  <c:v>0.65151515151515105</c:v>
                </c:pt>
                <c:pt idx="11971">
                  <c:v>0.66666666666666596</c:v>
                </c:pt>
                <c:pt idx="11972">
                  <c:v>0.68181818181818099</c:v>
                </c:pt>
                <c:pt idx="11973">
                  <c:v>0.69696969696969702</c:v>
                </c:pt>
                <c:pt idx="11974">
                  <c:v>0.71212121212121204</c:v>
                </c:pt>
                <c:pt idx="11975">
                  <c:v>0.72727272727272696</c:v>
                </c:pt>
                <c:pt idx="11976">
                  <c:v>0.74242424242424199</c:v>
                </c:pt>
                <c:pt idx="11977">
                  <c:v>0.75757575757575701</c:v>
                </c:pt>
                <c:pt idx="11978">
                  <c:v>0.77272727272727204</c:v>
                </c:pt>
                <c:pt idx="11979">
                  <c:v>0.78787878787878696</c:v>
                </c:pt>
                <c:pt idx="11980">
                  <c:v>0.80303030303030298</c:v>
                </c:pt>
                <c:pt idx="11981">
                  <c:v>0.81818181818181801</c:v>
                </c:pt>
                <c:pt idx="11982">
                  <c:v>0.83333333333333304</c:v>
                </c:pt>
                <c:pt idx="11983">
                  <c:v>0.84848484848484795</c:v>
                </c:pt>
                <c:pt idx="11984">
                  <c:v>0.86363636363636298</c:v>
                </c:pt>
                <c:pt idx="11985">
                  <c:v>0.87878787878787801</c:v>
                </c:pt>
                <c:pt idx="11986">
                  <c:v>0.89393939393939303</c:v>
                </c:pt>
                <c:pt idx="11987">
                  <c:v>0.90909090909090895</c:v>
                </c:pt>
                <c:pt idx="11988">
                  <c:v>0.92424242424242398</c:v>
                </c:pt>
                <c:pt idx="11989">
                  <c:v>0.939393939393939</c:v>
                </c:pt>
                <c:pt idx="11990">
                  <c:v>0.95454545454545403</c:v>
                </c:pt>
                <c:pt idx="11991">
                  <c:v>0.96969696969696895</c:v>
                </c:pt>
                <c:pt idx="11992">
                  <c:v>0.98484848484848397</c:v>
                </c:pt>
                <c:pt idx="11993">
                  <c:v>0</c:v>
                </c:pt>
                <c:pt idx="11994">
                  <c:v>1.3333333333333299E-2</c:v>
                </c:pt>
                <c:pt idx="11995">
                  <c:v>2.6666666666666599E-2</c:v>
                </c:pt>
                <c:pt idx="11996">
                  <c:v>0.04</c:v>
                </c:pt>
                <c:pt idx="11997">
                  <c:v>5.3333333333333302E-2</c:v>
                </c:pt>
                <c:pt idx="11998">
                  <c:v>6.6666666666666596E-2</c:v>
                </c:pt>
                <c:pt idx="11999">
                  <c:v>0.08</c:v>
                </c:pt>
                <c:pt idx="12000">
                  <c:v>9.3333333333333296E-2</c:v>
                </c:pt>
                <c:pt idx="12001">
                  <c:v>0.10666666666666599</c:v>
                </c:pt>
                <c:pt idx="12002">
                  <c:v>0.12</c:v>
                </c:pt>
                <c:pt idx="12003">
                  <c:v>0.133333333333333</c:v>
                </c:pt>
                <c:pt idx="12004">
                  <c:v>0.146666666666666</c:v>
                </c:pt>
                <c:pt idx="12005">
                  <c:v>0.16</c:v>
                </c:pt>
                <c:pt idx="12006">
                  <c:v>0.17333333333333301</c:v>
                </c:pt>
                <c:pt idx="12007">
                  <c:v>0.18666666666666601</c:v>
                </c:pt>
                <c:pt idx="12008">
                  <c:v>0.2</c:v>
                </c:pt>
                <c:pt idx="12009">
                  <c:v>0.21333333333333299</c:v>
                </c:pt>
                <c:pt idx="12010">
                  <c:v>0.22666666666666599</c:v>
                </c:pt>
                <c:pt idx="12011">
                  <c:v>0.24</c:v>
                </c:pt>
                <c:pt idx="12012">
                  <c:v>0.25333333333333302</c:v>
                </c:pt>
                <c:pt idx="12013">
                  <c:v>0.266666666666666</c:v>
                </c:pt>
                <c:pt idx="12014">
                  <c:v>0.28000000000000003</c:v>
                </c:pt>
                <c:pt idx="12015">
                  <c:v>0.293333333333333</c:v>
                </c:pt>
                <c:pt idx="12016">
                  <c:v>0.30666666666666598</c:v>
                </c:pt>
                <c:pt idx="12017">
                  <c:v>0.32</c:v>
                </c:pt>
                <c:pt idx="12018">
                  <c:v>0.33333333333333298</c:v>
                </c:pt>
                <c:pt idx="12019">
                  <c:v>0.34666666666666601</c:v>
                </c:pt>
                <c:pt idx="12020">
                  <c:v>0.36</c:v>
                </c:pt>
                <c:pt idx="12021">
                  <c:v>0.37333333333333302</c:v>
                </c:pt>
                <c:pt idx="12022">
                  <c:v>0.38666666666666599</c:v>
                </c:pt>
                <c:pt idx="12023">
                  <c:v>0.4</c:v>
                </c:pt>
                <c:pt idx="12024">
                  <c:v>0.413333333333333</c:v>
                </c:pt>
                <c:pt idx="12025">
                  <c:v>0.42666666666666597</c:v>
                </c:pt>
                <c:pt idx="12026">
                  <c:v>0.44</c:v>
                </c:pt>
                <c:pt idx="12027">
                  <c:v>0.45333333333333298</c:v>
                </c:pt>
                <c:pt idx="12028">
                  <c:v>0.46666666666666601</c:v>
                </c:pt>
                <c:pt idx="12029">
                  <c:v>0.48</c:v>
                </c:pt>
                <c:pt idx="12030">
                  <c:v>0.49333333333333301</c:v>
                </c:pt>
                <c:pt idx="12031">
                  <c:v>0.50666666666666604</c:v>
                </c:pt>
                <c:pt idx="12032">
                  <c:v>0.52</c:v>
                </c:pt>
                <c:pt idx="12033">
                  <c:v>0.53333333333333299</c:v>
                </c:pt>
                <c:pt idx="12034">
                  <c:v>0.54666666666666597</c:v>
                </c:pt>
                <c:pt idx="12035">
                  <c:v>0.56000000000000005</c:v>
                </c:pt>
                <c:pt idx="12036">
                  <c:v>0.57333333333333303</c:v>
                </c:pt>
                <c:pt idx="12037">
                  <c:v>0.586666666666666</c:v>
                </c:pt>
                <c:pt idx="12038">
                  <c:v>0.6</c:v>
                </c:pt>
                <c:pt idx="12039">
                  <c:v>0.61333333333333295</c:v>
                </c:pt>
                <c:pt idx="12040">
                  <c:v>0.62666666666666604</c:v>
                </c:pt>
                <c:pt idx="12041">
                  <c:v>0.64</c:v>
                </c:pt>
                <c:pt idx="12042">
                  <c:v>0.65333333333333299</c:v>
                </c:pt>
                <c:pt idx="12043">
                  <c:v>0.66666666666666596</c:v>
                </c:pt>
                <c:pt idx="12044">
                  <c:v>0.68</c:v>
                </c:pt>
                <c:pt idx="12045">
                  <c:v>0.69333333333333302</c:v>
                </c:pt>
                <c:pt idx="12046">
                  <c:v>0.706666666666666</c:v>
                </c:pt>
                <c:pt idx="12047">
                  <c:v>0.72</c:v>
                </c:pt>
                <c:pt idx="12048">
                  <c:v>0.73333333333333295</c:v>
                </c:pt>
                <c:pt idx="12049">
                  <c:v>0.74666666666666603</c:v>
                </c:pt>
                <c:pt idx="12050">
                  <c:v>0.76</c:v>
                </c:pt>
                <c:pt idx="12051">
                  <c:v>0.77333333333333298</c:v>
                </c:pt>
                <c:pt idx="12052">
                  <c:v>0.78666666666666596</c:v>
                </c:pt>
                <c:pt idx="12053">
                  <c:v>0.8</c:v>
                </c:pt>
                <c:pt idx="12054">
                  <c:v>0.81333333333333302</c:v>
                </c:pt>
                <c:pt idx="12055">
                  <c:v>0.82666666666666599</c:v>
                </c:pt>
                <c:pt idx="12056">
                  <c:v>0.84</c:v>
                </c:pt>
                <c:pt idx="12057">
                  <c:v>0.85333333333333306</c:v>
                </c:pt>
                <c:pt idx="12058">
                  <c:v>0.86666666666666603</c:v>
                </c:pt>
                <c:pt idx="12059">
                  <c:v>0.88</c:v>
                </c:pt>
                <c:pt idx="12060">
                  <c:v>0.89333333333333298</c:v>
                </c:pt>
                <c:pt idx="12061">
                  <c:v>0.90666666666666595</c:v>
                </c:pt>
                <c:pt idx="12062">
                  <c:v>0.92</c:v>
                </c:pt>
                <c:pt idx="12063">
                  <c:v>0.93333333333333302</c:v>
                </c:pt>
                <c:pt idx="12064">
                  <c:v>0.94666666666666599</c:v>
                </c:pt>
                <c:pt idx="12065">
                  <c:v>0.96</c:v>
                </c:pt>
                <c:pt idx="12066">
                  <c:v>0.97333333333333305</c:v>
                </c:pt>
                <c:pt idx="12067">
                  <c:v>0.98666666666666603</c:v>
                </c:pt>
                <c:pt idx="12068">
                  <c:v>0</c:v>
                </c:pt>
                <c:pt idx="12069">
                  <c:v>8.7719298245613996E-3</c:v>
                </c:pt>
                <c:pt idx="12070">
                  <c:v>1.7543859649122799E-2</c:v>
                </c:pt>
                <c:pt idx="12071">
                  <c:v>2.6315789473684199E-2</c:v>
                </c:pt>
                <c:pt idx="12072">
                  <c:v>3.5087719298245598E-2</c:v>
                </c:pt>
                <c:pt idx="12073">
                  <c:v>4.3859649122807001E-2</c:v>
                </c:pt>
                <c:pt idx="12074">
                  <c:v>5.2631578947368397E-2</c:v>
                </c:pt>
                <c:pt idx="12075">
                  <c:v>6.14035087719298E-2</c:v>
                </c:pt>
                <c:pt idx="12076">
                  <c:v>7.0175438596491196E-2</c:v>
                </c:pt>
                <c:pt idx="12077">
                  <c:v>7.8947368421052599E-2</c:v>
                </c:pt>
                <c:pt idx="12078">
                  <c:v>8.7719298245614002E-2</c:v>
                </c:pt>
                <c:pt idx="12079">
                  <c:v>9.6491228070175405E-2</c:v>
                </c:pt>
                <c:pt idx="12080">
                  <c:v>0.105263157894736</c:v>
                </c:pt>
                <c:pt idx="12081">
                  <c:v>0.114035087719298</c:v>
                </c:pt>
                <c:pt idx="12082">
                  <c:v>0.122807017543859</c:v>
                </c:pt>
                <c:pt idx="12083">
                  <c:v>0.13157894736842099</c:v>
                </c:pt>
                <c:pt idx="12084">
                  <c:v>0.140350877192982</c:v>
                </c:pt>
                <c:pt idx="12085">
                  <c:v>0.14912280701754299</c:v>
                </c:pt>
                <c:pt idx="12086">
                  <c:v>0.157894736842105</c:v>
                </c:pt>
                <c:pt idx="12087">
                  <c:v>0.16666666666666599</c:v>
                </c:pt>
                <c:pt idx="12088">
                  <c:v>0.175438596491228</c:v>
                </c:pt>
                <c:pt idx="12089">
                  <c:v>0.18421052631578899</c:v>
                </c:pt>
                <c:pt idx="12090">
                  <c:v>0.19298245614035001</c:v>
                </c:pt>
                <c:pt idx="12091">
                  <c:v>0.20175438596491199</c:v>
                </c:pt>
                <c:pt idx="12092">
                  <c:v>0.21052631578947301</c:v>
                </c:pt>
                <c:pt idx="12093">
                  <c:v>0.21929824561403499</c:v>
                </c:pt>
                <c:pt idx="12094">
                  <c:v>0.22807017543859601</c:v>
                </c:pt>
                <c:pt idx="12095">
                  <c:v>0.23684210526315699</c:v>
                </c:pt>
                <c:pt idx="12096">
                  <c:v>0.24561403508771901</c:v>
                </c:pt>
                <c:pt idx="12097">
                  <c:v>0.25438596491227999</c:v>
                </c:pt>
                <c:pt idx="12098">
                  <c:v>0.26315789473684198</c:v>
                </c:pt>
                <c:pt idx="12099">
                  <c:v>0.27192982456140302</c:v>
                </c:pt>
                <c:pt idx="12100">
                  <c:v>0.28070175438596401</c:v>
                </c:pt>
                <c:pt idx="12101">
                  <c:v>0.28947368421052599</c:v>
                </c:pt>
                <c:pt idx="12102">
                  <c:v>0.29824561403508698</c:v>
                </c:pt>
                <c:pt idx="12103">
                  <c:v>0.30701754385964902</c:v>
                </c:pt>
                <c:pt idx="12104">
                  <c:v>0.31578947368421001</c:v>
                </c:pt>
                <c:pt idx="12105">
                  <c:v>0.324561403508771</c:v>
                </c:pt>
                <c:pt idx="12106">
                  <c:v>0.33333333333333298</c:v>
                </c:pt>
                <c:pt idx="12107">
                  <c:v>0.34210526315789402</c:v>
                </c:pt>
                <c:pt idx="12108">
                  <c:v>0.35087719298245601</c:v>
                </c:pt>
                <c:pt idx="12109">
                  <c:v>0.359649122807017</c:v>
                </c:pt>
                <c:pt idx="12110">
                  <c:v>0.36842105263157798</c:v>
                </c:pt>
                <c:pt idx="12111">
                  <c:v>0.37719298245614002</c:v>
                </c:pt>
                <c:pt idx="12112">
                  <c:v>0.38596491228070101</c:v>
                </c:pt>
                <c:pt idx="12113">
                  <c:v>0.394736842105263</c:v>
                </c:pt>
                <c:pt idx="12114">
                  <c:v>0.40350877192982398</c:v>
                </c:pt>
                <c:pt idx="12115">
                  <c:v>0.41228070175438503</c:v>
                </c:pt>
                <c:pt idx="12116">
                  <c:v>0.42105263157894701</c:v>
                </c:pt>
                <c:pt idx="12117">
                  <c:v>0.429824561403508</c:v>
                </c:pt>
                <c:pt idx="12118">
                  <c:v>0.43859649122806998</c:v>
                </c:pt>
                <c:pt idx="12119">
                  <c:v>0.44736842105263103</c:v>
                </c:pt>
                <c:pt idx="12120">
                  <c:v>0.45614035087719201</c:v>
                </c:pt>
                <c:pt idx="12121">
                  <c:v>0.464912280701754</c:v>
                </c:pt>
                <c:pt idx="12122">
                  <c:v>0.47368421052631499</c:v>
                </c:pt>
                <c:pt idx="12123">
                  <c:v>0.48245614035087703</c:v>
                </c:pt>
                <c:pt idx="12124">
                  <c:v>0.49122807017543801</c:v>
                </c:pt>
                <c:pt idx="12125">
                  <c:v>0.5</c:v>
                </c:pt>
                <c:pt idx="12126">
                  <c:v>0.50877192982456099</c:v>
                </c:pt>
                <c:pt idx="12127">
                  <c:v>0.51754385964912197</c:v>
                </c:pt>
                <c:pt idx="12128">
                  <c:v>0.52631578947368396</c:v>
                </c:pt>
                <c:pt idx="12129">
                  <c:v>0.53508771929824495</c:v>
                </c:pt>
                <c:pt idx="12130">
                  <c:v>0.54385964912280704</c:v>
                </c:pt>
                <c:pt idx="12131">
                  <c:v>0.55263157894736803</c:v>
                </c:pt>
                <c:pt idx="12132">
                  <c:v>0.56140350877192902</c:v>
                </c:pt>
                <c:pt idx="12133">
                  <c:v>0.570175438596491</c:v>
                </c:pt>
                <c:pt idx="12134">
                  <c:v>0.57894736842105199</c:v>
                </c:pt>
                <c:pt idx="12135">
                  <c:v>0.58771929824561397</c:v>
                </c:pt>
                <c:pt idx="12136">
                  <c:v>0.59649122807017496</c:v>
                </c:pt>
                <c:pt idx="12137">
                  <c:v>0.60526315789473595</c:v>
                </c:pt>
                <c:pt idx="12138">
                  <c:v>0.61403508771929804</c:v>
                </c:pt>
                <c:pt idx="12139">
                  <c:v>0.62280701754385903</c:v>
                </c:pt>
                <c:pt idx="12140">
                  <c:v>0.63157894736842102</c:v>
                </c:pt>
                <c:pt idx="12141">
                  <c:v>0.640350877192982</c:v>
                </c:pt>
                <c:pt idx="12142">
                  <c:v>0.64912280701754299</c:v>
                </c:pt>
                <c:pt idx="12143">
                  <c:v>0.65789473684210498</c:v>
                </c:pt>
                <c:pt idx="12144">
                  <c:v>0.66666666666666596</c:v>
                </c:pt>
                <c:pt idx="12145">
                  <c:v>0.67543859649122795</c:v>
                </c:pt>
                <c:pt idx="12146">
                  <c:v>0.68421052631578905</c:v>
                </c:pt>
                <c:pt idx="12147">
                  <c:v>0.69298245614035003</c:v>
                </c:pt>
                <c:pt idx="12148">
                  <c:v>0.70175438596491202</c:v>
                </c:pt>
                <c:pt idx="12149">
                  <c:v>0.71052631578947301</c:v>
                </c:pt>
                <c:pt idx="12150">
                  <c:v>0.71929824561403499</c:v>
                </c:pt>
                <c:pt idx="12151">
                  <c:v>0.72807017543859598</c:v>
                </c:pt>
                <c:pt idx="12152">
                  <c:v>0.73684210526315697</c:v>
                </c:pt>
                <c:pt idx="12153">
                  <c:v>0.74561403508771895</c:v>
                </c:pt>
                <c:pt idx="12154">
                  <c:v>0.75438596491228005</c:v>
                </c:pt>
                <c:pt idx="12155">
                  <c:v>0.76315789473684204</c:v>
                </c:pt>
                <c:pt idx="12156">
                  <c:v>0.77192982456140302</c:v>
                </c:pt>
                <c:pt idx="12157">
                  <c:v>0.78070175438596401</c:v>
                </c:pt>
                <c:pt idx="12158">
                  <c:v>0.78947368421052599</c:v>
                </c:pt>
                <c:pt idx="12159">
                  <c:v>0.79824561403508698</c:v>
                </c:pt>
                <c:pt idx="12160">
                  <c:v>0.80701754385964897</c:v>
                </c:pt>
                <c:pt idx="12161">
                  <c:v>0.81578947368420995</c:v>
                </c:pt>
                <c:pt idx="12162">
                  <c:v>0.82456140350877105</c:v>
                </c:pt>
                <c:pt idx="12163">
                  <c:v>0.83333333333333304</c:v>
                </c:pt>
                <c:pt idx="12164">
                  <c:v>0.84210526315789402</c:v>
                </c:pt>
                <c:pt idx="12165">
                  <c:v>0.85087719298245601</c:v>
                </c:pt>
                <c:pt idx="12166">
                  <c:v>0.859649122807017</c:v>
                </c:pt>
                <c:pt idx="12167">
                  <c:v>0.86842105263157898</c:v>
                </c:pt>
                <c:pt idx="12168">
                  <c:v>0.87719298245613997</c:v>
                </c:pt>
                <c:pt idx="12169">
                  <c:v>0.88596491228070096</c:v>
                </c:pt>
                <c:pt idx="12170">
                  <c:v>0.89473684210526305</c:v>
                </c:pt>
                <c:pt idx="12171">
                  <c:v>0.90350877192982404</c:v>
                </c:pt>
                <c:pt idx="12172">
                  <c:v>0.91228070175438503</c:v>
                </c:pt>
                <c:pt idx="12173">
                  <c:v>0.92105263157894701</c:v>
                </c:pt>
                <c:pt idx="12174">
                  <c:v>0.929824561403508</c:v>
                </c:pt>
                <c:pt idx="12175">
                  <c:v>0.93859649122806998</c:v>
                </c:pt>
                <c:pt idx="12176">
                  <c:v>0.94736842105263097</c:v>
                </c:pt>
                <c:pt idx="12177">
                  <c:v>0.95614035087719296</c:v>
                </c:pt>
                <c:pt idx="12178">
                  <c:v>0.96491228070175405</c:v>
                </c:pt>
                <c:pt idx="12179">
                  <c:v>0.97368421052631504</c:v>
                </c:pt>
                <c:pt idx="12180">
                  <c:v>0.98245614035087703</c:v>
                </c:pt>
                <c:pt idx="12181">
                  <c:v>0.99122807017543801</c:v>
                </c:pt>
                <c:pt idx="12182">
                  <c:v>0</c:v>
                </c:pt>
                <c:pt idx="12183">
                  <c:v>1.8867924528301799E-2</c:v>
                </c:pt>
                <c:pt idx="12184">
                  <c:v>3.7735849056603703E-2</c:v>
                </c:pt>
                <c:pt idx="12185">
                  <c:v>5.6603773584905599E-2</c:v>
                </c:pt>
                <c:pt idx="12186">
                  <c:v>7.5471698113207503E-2</c:v>
                </c:pt>
                <c:pt idx="12187">
                  <c:v>9.4339622641509399E-2</c:v>
                </c:pt>
                <c:pt idx="12188">
                  <c:v>0.113207547169811</c:v>
                </c:pt>
                <c:pt idx="12189">
                  <c:v>0.13207547169811301</c:v>
                </c:pt>
                <c:pt idx="12190">
                  <c:v>0.15094339622641501</c:v>
                </c:pt>
                <c:pt idx="12191">
                  <c:v>0.169811320754716</c:v>
                </c:pt>
                <c:pt idx="12192">
                  <c:v>0.18867924528301799</c:v>
                </c:pt>
                <c:pt idx="12193">
                  <c:v>0.20754716981131999</c:v>
                </c:pt>
                <c:pt idx="12194">
                  <c:v>0.22641509433962201</c:v>
                </c:pt>
                <c:pt idx="12195">
                  <c:v>0.245283018867924</c:v>
                </c:pt>
                <c:pt idx="12196">
                  <c:v>0.26415094339622602</c:v>
                </c:pt>
                <c:pt idx="12197">
                  <c:v>0.28301886792452802</c:v>
                </c:pt>
                <c:pt idx="12198">
                  <c:v>0.30188679245283001</c:v>
                </c:pt>
                <c:pt idx="12199">
                  <c:v>0.320754716981132</c:v>
                </c:pt>
                <c:pt idx="12200">
                  <c:v>0.339622641509433</c:v>
                </c:pt>
                <c:pt idx="12201">
                  <c:v>0.35849056603773499</c:v>
                </c:pt>
                <c:pt idx="12202">
                  <c:v>0.37735849056603699</c:v>
                </c:pt>
                <c:pt idx="12203">
                  <c:v>0.39622641509433898</c:v>
                </c:pt>
                <c:pt idx="12204">
                  <c:v>0.41509433962264097</c:v>
                </c:pt>
                <c:pt idx="12205">
                  <c:v>0.43396226415094302</c:v>
                </c:pt>
                <c:pt idx="12206">
                  <c:v>0.45283018867924502</c:v>
                </c:pt>
                <c:pt idx="12207">
                  <c:v>0.47169811320754701</c:v>
                </c:pt>
                <c:pt idx="12208">
                  <c:v>0.490566037735849</c:v>
                </c:pt>
                <c:pt idx="12209">
                  <c:v>0.50943396226415005</c:v>
                </c:pt>
                <c:pt idx="12210">
                  <c:v>0.52830188679245205</c:v>
                </c:pt>
                <c:pt idx="12211">
                  <c:v>0.54716981132075404</c:v>
                </c:pt>
                <c:pt idx="12212">
                  <c:v>0.56603773584905603</c:v>
                </c:pt>
                <c:pt idx="12213">
                  <c:v>0.58490566037735803</c:v>
                </c:pt>
                <c:pt idx="12214">
                  <c:v>0.60377358490566002</c:v>
                </c:pt>
                <c:pt idx="12215">
                  <c:v>0.62264150943396201</c:v>
                </c:pt>
                <c:pt idx="12216">
                  <c:v>0.64150943396226401</c:v>
                </c:pt>
                <c:pt idx="12217">
                  <c:v>0.660377358490566</c:v>
                </c:pt>
                <c:pt idx="12218">
                  <c:v>0.679245283018867</c:v>
                </c:pt>
                <c:pt idx="12219">
                  <c:v>0.69811320754716899</c:v>
                </c:pt>
                <c:pt idx="12220">
                  <c:v>0.71698113207547098</c:v>
                </c:pt>
                <c:pt idx="12221">
                  <c:v>0.73584905660377298</c:v>
                </c:pt>
                <c:pt idx="12222">
                  <c:v>0.75471698113207497</c:v>
                </c:pt>
                <c:pt idx="12223">
                  <c:v>0.77358490566037696</c:v>
                </c:pt>
                <c:pt idx="12224">
                  <c:v>0.79245283018867896</c:v>
                </c:pt>
                <c:pt idx="12225">
                  <c:v>0.81132075471698095</c:v>
                </c:pt>
                <c:pt idx="12226">
                  <c:v>0.83018867924528295</c:v>
                </c:pt>
                <c:pt idx="12227">
                  <c:v>0.84905660377358405</c:v>
                </c:pt>
                <c:pt idx="12228">
                  <c:v>0.86792452830188604</c:v>
                </c:pt>
                <c:pt idx="12229">
                  <c:v>0.88679245283018804</c:v>
                </c:pt>
                <c:pt idx="12230">
                  <c:v>0.90566037735849003</c:v>
                </c:pt>
                <c:pt idx="12231">
                  <c:v>0.92452830188679203</c:v>
                </c:pt>
                <c:pt idx="12232">
                  <c:v>0.94339622641509402</c:v>
                </c:pt>
                <c:pt idx="12233">
                  <c:v>0.96226415094339601</c:v>
                </c:pt>
                <c:pt idx="12234">
                  <c:v>0.98113207547169801</c:v>
                </c:pt>
                <c:pt idx="12235">
                  <c:v>0</c:v>
                </c:pt>
                <c:pt idx="12236">
                  <c:v>1.7543859649122799E-2</c:v>
                </c:pt>
                <c:pt idx="12237">
                  <c:v>3.5087719298245598E-2</c:v>
                </c:pt>
                <c:pt idx="12238">
                  <c:v>5.2631578947368397E-2</c:v>
                </c:pt>
                <c:pt idx="12239">
                  <c:v>7.0175438596491196E-2</c:v>
                </c:pt>
                <c:pt idx="12240">
                  <c:v>8.7719298245614002E-2</c:v>
                </c:pt>
                <c:pt idx="12241">
                  <c:v>0.105263157894736</c:v>
                </c:pt>
                <c:pt idx="12242">
                  <c:v>0.122807017543859</c:v>
                </c:pt>
                <c:pt idx="12243">
                  <c:v>0.140350877192982</c:v>
                </c:pt>
                <c:pt idx="12244">
                  <c:v>0.157894736842105</c:v>
                </c:pt>
                <c:pt idx="12245">
                  <c:v>0.175438596491228</c:v>
                </c:pt>
                <c:pt idx="12246">
                  <c:v>0.19298245614035001</c:v>
                </c:pt>
                <c:pt idx="12247">
                  <c:v>0.21052631578947301</c:v>
                </c:pt>
                <c:pt idx="12248">
                  <c:v>0.22807017543859601</c:v>
                </c:pt>
                <c:pt idx="12249">
                  <c:v>0.24561403508771901</c:v>
                </c:pt>
                <c:pt idx="12250">
                  <c:v>0.26315789473684198</c:v>
                </c:pt>
                <c:pt idx="12251">
                  <c:v>0.28070175438596401</c:v>
                </c:pt>
                <c:pt idx="12252">
                  <c:v>0.29824561403508698</c:v>
                </c:pt>
                <c:pt idx="12253">
                  <c:v>0.31578947368421001</c:v>
                </c:pt>
                <c:pt idx="12254">
                  <c:v>0.33333333333333298</c:v>
                </c:pt>
                <c:pt idx="12255">
                  <c:v>0.35087719298245601</c:v>
                </c:pt>
                <c:pt idx="12256">
                  <c:v>0.36842105263157798</c:v>
                </c:pt>
                <c:pt idx="12257">
                  <c:v>0.38596491228070101</c:v>
                </c:pt>
                <c:pt idx="12258">
                  <c:v>0.40350877192982398</c:v>
                </c:pt>
                <c:pt idx="12259">
                  <c:v>0.42105263157894701</c:v>
                </c:pt>
                <c:pt idx="12260">
                  <c:v>0.43859649122806998</c:v>
                </c:pt>
                <c:pt idx="12261">
                  <c:v>0.45614035087719201</c:v>
                </c:pt>
                <c:pt idx="12262">
                  <c:v>0.47368421052631499</c:v>
                </c:pt>
                <c:pt idx="12263">
                  <c:v>0.49122807017543801</c:v>
                </c:pt>
                <c:pt idx="12264">
                  <c:v>0.50877192982456099</c:v>
                </c:pt>
                <c:pt idx="12265">
                  <c:v>0.52631578947368396</c:v>
                </c:pt>
                <c:pt idx="12266">
                  <c:v>0.54385964912280704</c:v>
                </c:pt>
                <c:pt idx="12267">
                  <c:v>0.56140350877192902</c:v>
                </c:pt>
                <c:pt idx="12268">
                  <c:v>0.57894736842105199</c:v>
                </c:pt>
                <c:pt idx="12269">
                  <c:v>0.59649122807017496</c:v>
                </c:pt>
                <c:pt idx="12270">
                  <c:v>0.61403508771929804</c:v>
                </c:pt>
                <c:pt idx="12271">
                  <c:v>0.63157894736842102</c:v>
                </c:pt>
                <c:pt idx="12272">
                  <c:v>0.64912280701754299</c:v>
                </c:pt>
                <c:pt idx="12273">
                  <c:v>0.66666666666666596</c:v>
                </c:pt>
                <c:pt idx="12274">
                  <c:v>0.68421052631578905</c:v>
                </c:pt>
                <c:pt idx="12275">
                  <c:v>0.70175438596491202</c:v>
                </c:pt>
                <c:pt idx="12276">
                  <c:v>0.71929824561403499</c:v>
                </c:pt>
                <c:pt idx="12277">
                  <c:v>0.73684210526315697</c:v>
                </c:pt>
                <c:pt idx="12278">
                  <c:v>0.75438596491228005</c:v>
                </c:pt>
                <c:pt idx="12279">
                  <c:v>0.77192982456140302</c:v>
                </c:pt>
                <c:pt idx="12280">
                  <c:v>0.78947368421052599</c:v>
                </c:pt>
                <c:pt idx="12281">
                  <c:v>0.80701754385964897</c:v>
                </c:pt>
                <c:pt idx="12282">
                  <c:v>0.82456140350877105</c:v>
                </c:pt>
                <c:pt idx="12283">
                  <c:v>0.84210526315789402</c:v>
                </c:pt>
                <c:pt idx="12284">
                  <c:v>0.859649122807017</c:v>
                </c:pt>
                <c:pt idx="12285">
                  <c:v>0.87719298245613997</c:v>
                </c:pt>
                <c:pt idx="12286">
                  <c:v>0.89473684210526305</c:v>
                </c:pt>
                <c:pt idx="12287">
                  <c:v>0.91228070175438503</c:v>
                </c:pt>
                <c:pt idx="12288">
                  <c:v>0.929824561403508</c:v>
                </c:pt>
                <c:pt idx="12289">
                  <c:v>0.94736842105263097</c:v>
                </c:pt>
                <c:pt idx="12290">
                  <c:v>0.96491228070175405</c:v>
                </c:pt>
                <c:pt idx="12291">
                  <c:v>0.98245614035087703</c:v>
                </c:pt>
                <c:pt idx="12292">
                  <c:v>0</c:v>
                </c:pt>
                <c:pt idx="12293">
                  <c:v>0.2</c:v>
                </c:pt>
                <c:pt idx="12294">
                  <c:v>0.4</c:v>
                </c:pt>
                <c:pt idx="12295">
                  <c:v>0.6</c:v>
                </c:pt>
                <c:pt idx="12296">
                  <c:v>0.8</c:v>
                </c:pt>
                <c:pt idx="12297">
                  <c:v>0</c:v>
                </c:pt>
                <c:pt idx="12298">
                  <c:v>5.3475935828877002E-3</c:v>
                </c:pt>
                <c:pt idx="12299">
                  <c:v>1.06951871657754E-2</c:v>
                </c:pt>
                <c:pt idx="12300">
                  <c:v>1.60427807486631E-2</c:v>
                </c:pt>
                <c:pt idx="12301">
                  <c:v>2.1390374331550801E-2</c:v>
                </c:pt>
                <c:pt idx="12302">
                  <c:v>2.6737967914438499E-2</c:v>
                </c:pt>
                <c:pt idx="12303">
                  <c:v>3.20855614973262E-2</c:v>
                </c:pt>
                <c:pt idx="12304">
                  <c:v>3.7433155080213901E-2</c:v>
                </c:pt>
                <c:pt idx="12305">
                  <c:v>4.2780748663101602E-2</c:v>
                </c:pt>
                <c:pt idx="12306">
                  <c:v>4.8128342245989303E-2</c:v>
                </c:pt>
                <c:pt idx="12307">
                  <c:v>5.3475935828876997E-2</c:v>
                </c:pt>
                <c:pt idx="12308">
                  <c:v>5.8823529411764698E-2</c:v>
                </c:pt>
                <c:pt idx="12309">
                  <c:v>6.4171122994652399E-2</c:v>
                </c:pt>
                <c:pt idx="12310">
                  <c:v>6.9518716577540093E-2</c:v>
                </c:pt>
                <c:pt idx="12311">
                  <c:v>7.4866310160427801E-2</c:v>
                </c:pt>
                <c:pt idx="12312">
                  <c:v>8.0213903743315496E-2</c:v>
                </c:pt>
                <c:pt idx="12313">
                  <c:v>8.5561497326203204E-2</c:v>
                </c:pt>
                <c:pt idx="12314">
                  <c:v>9.0909090909090898E-2</c:v>
                </c:pt>
                <c:pt idx="12315">
                  <c:v>9.6256684491978606E-2</c:v>
                </c:pt>
                <c:pt idx="12316">
                  <c:v>0.10160427807486599</c:v>
                </c:pt>
                <c:pt idx="12317">
                  <c:v>0.10695187165775399</c:v>
                </c:pt>
                <c:pt idx="12318">
                  <c:v>0.11229946524064099</c:v>
                </c:pt>
                <c:pt idx="12319">
                  <c:v>0.11764705882352899</c:v>
                </c:pt>
                <c:pt idx="12320">
                  <c:v>0.12299465240641699</c:v>
                </c:pt>
                <c:pt idx="12321">
                  <c:v>0.12834224598930399</c:v>
                </c:pt>
                <c:pt idx="12322">
                  <c:v>0.13368983957219199</c:v>
                </c:pt>
                <c:pt idx="12323">
                  <c:v>0.13903743315507999</c:v>
                </c:pt>
                <c:pt idx="12324">
                  <c:v>0.14438502673796699</c:v>
                </c:pt>
                <c:pt idx="12325">
                  <c:v>0.14973262032085499</c:v>
                </c:pt>
                <c:pt idx="12326">
                  <c:v>0.15508021390374299</c:v>
                </c:pt>
                <c:pt idx="12327">
                  <c:v>0.16042780748663099</c:v>
                </c:pt>
                <c:pt idx="12328">
                  <c:v>0.16577540106951799</c:v>
                </c:pt>
                <c:pt idx="12329">
                  <c:v>0.17112299465240599</c:v>
                </c:pt>
                <c:pt idx="12330">
                  <c:v>0.17647058823529399</c:v>
                </c:pt>
                <c:pt idx="12331">
                  <c:v>0.18181818181818099</c:v>
                </c:pt>
                <c:pt idx="12332">
                  <c:v>0.18716577540106899</c:v>
                </c:pt>
                <c:pt idx="12333">
                  <c:v>0.19251336898395699</c:v>
                </c:pt>
                <c:pt idx="12334">
                  <c:v>0.19786096256684399</c:v>
                </c:pt>
                <c:pt idx="12335">
                  <c:v>0.20320855614973199</c:v>
                </c:pt>
                <c:pt idx="12336">
                  <c:v>0.20855614973261999</c:v>
                </c:pt>
                <c:pt idx="12337">
                  <c:v>0.21390374331550799</c:v>
                </c:pt>
                <c:pt idx="12338">
                  <c:v>0.21925133689839499</c:v>
                </c:pt>
                <c:pt idx="12339">
                  <c:v>0.22459893048128299</c:v>
                </c:pt>
                <c:pt idx="12340">
                  <c:v>0.22994652406417099</c:v>
                </c:pt>
                <c:pt idx="12341">
                  <c:v>0.23529411764705799</c:v>
                </c:pt>
                <c:pt idx="12342">
                  <c:v>0.24064171122994599</c:v>
                </c:pt>
                <c:pt idx="12343">
                  <c:v>0.24598930481283399</c:v>
                </c:pt>
                <c:pt idx="12344">
                  <c:v>0.25133689839572099</c:v>
                </c:pt>
                <c:pt idx="12345">
                  <c:v>0.25668449197860899</c:v>
                </c:pt>
                <c:pt idx="12346">
                  <c:v>0.26203208556149699</c:v>
                </c:pt>
                <c:pt idx="12347">
                  <c:v>0.26737967914438499</c:v>
                </c:pt>
                <c:pt idx="12348">
                  <c:v>0.27272727272727199</c:v>
                </c:pt>
                <c:pt idx="12349">
                  <c:v>0.27807486631015998</c:v>
                </c:pt>
                <c:pt idx="12350">
                  <c:v>0.28342245989304798</c:v>
                </c:pt>
                <c:pt idx="12351">
                  <c:v>0.28877005347593498</c:v>
                </c:pt>
                <c:pt idx="12352">
                  <c:v>0.29411764705882298</c:v>
                </c:pt>
                <c:pt idx="12353">
                  <c:v>0.29946524064171098</c:v>
                </c:pt>
                <c:pt idx="12354">
                  <c:v>0.30481283422459798</c:v>
                </c:pt>
                <c:pt idx="12355">
                  <c:v>0.31016042780748598</c:v>
                </c:pt>
                <c:pt idx="12356">
                  <c:v>0.31550802139037398</c:v>
                </c:pt>
                <c:pt idx="12357">
                  <c:v>0.32085561497326198</c:v>
                </c:pt>
                <c:pt idx="12358">
                  <c:v>0.32620320855614898</c:v>
                </c:pt>
                <c:pt idx="12359">
                  <c:v>0.33155080213903698</c:v>
                </c:pt>
                <c:pt idx="12360">
                  <c:v>0.33689839572192498</c:v>
                </c:pt>
                <c:pt idx="12361">
                  <c:v>0.34224598930481198</c:v>
                </c:pt>
                <c:pt idx="12362">
                  <c:v>0.34759358288769998</c:v>
                </c:pt>
                <c:pt idx="12363">
                  <c:v>0.35294117647058798</c:v>
                </c:pt>
                <c:pt idx="12364">
                  <c:v>0.35828877005347498</c:v>
                </c:pt>
                <c:pt idx="12365">
                  <c:v>0.36363636363636298</c:v>
                </c:pt>
                <c:pt idx="12366">
                  <c:v>0.36898395721925098</c:v>
                </c:pt>
                <c:pt idx="12367">
                  <c:v>0.37433155080213898</c:v>
                </c:pt>
                <c:pt idx="12368">
                  <c:v>0.37967914438502598</c:v>
                </c:pt>
                <c:pt idx="12369">
                  <c:v>0.38502673796791398</c:v>
                </c:pt>
                <c:pt idx="12370">
                  <c:v>0.39037433155080198</c:v>
                </c:pt>
                <c:pt idx="12371">
                  <c:v>0.39572192513368898</c:v>
                </c:pt>
                <c:pt idx="12372">
                  <c:v>0.40106951871657698</c:v>
                </c:pt>
                <c:pt idx="12373">
                  <c:v>0.40641711229946498</c:v>
                </c:pt>
                <c:pt idx="12374">
                  <c:v>0.41176470588235198</c:v>
                </c:pt>
                <c:pt idx="12375">
                  <c:v>0.41711229946523998</c:v>
                </c:pt>
                <c:pt idx="12376">
                  <c:v>0.42245989304812798</c:v>
                </c:pt>
                <c:pt idx="12377">
                  <c:v>0.42780748663101598</c:v>
                </c:pt>
                <c:pt idx="12378">
                  <c:v>0.43315508021390298</c:v>
                </c:pt>
                <c:pt idx="12379">
                  <c:v>0.43850267379679098</c:v>
                </c:pt>
                <c:pt idx="12380">
                  <c:v>0.44385026737967898</c:v>
                </c:pt>
                <c:pt idx="12381">
                  <c:v>0.44919786096256598</c:v>
                </c:pt>
                <c:pt idx="12382">
                  <c:v>0.45454545454545398</c:v>
                </c:pt>
                <c:pt idx="12383">
                  <c:v>0.45989304812834197</c:v>
                </c:pt>
                <c:pt idx="12384">
                  <c:v>0.46524064171122997</c:v>
                </c:pt>
                <c:pt idx="12385">
                  <c:v>0.47058823529411697</c:v>
                </c:pt>
                <c:pt idx="12386">
                  <c:v>0.47593582887700497</c:v>
                </c:pt>
                <c:pt idx="12387">
                  <c:v>0.48128342245989297</c:v>
                </c:pt>
                <c:pt idx="12388">
                  <c:v>0.48663101604277997</c:v>
                </c:pt>
                <c:pt idx="12389">
                  <c:v>0.49197860962566797</c:v>
                </c:pt>
                <c:pt idx="12390">
                  <c:v>0.49732620320855597</c:v>
                </c:pt>
                <c:pt idx="12391">
                  <c:v>0.50267379679144297</c:v>
                </c:pt>
                <c:pt idx="12392">
                  <c:v>0.50802139037433103</c:v>
                </c:pt>
                <c:pt idx="12393">
                  <c:v>0.51336898395721897</c:v>
                </c:pt>
                <c:pt idx="12394">
                  <c:v>0.51871657754010603</c:v>
                </c:pt>
                <c:pt idx="12395">
                  <c:v>0.52406417112299397</c:v>
                </c:pt>
                <c:pt idx="12396">
                  <c:v>0.52941176470588203</c:v>
                </c:pt>
                <c:pt idx="12397">
                  <c:v>0.53475935828876997</c:v>
                </c:pt>
                <c:pt idx="12398">
                  <c:v>0.54010695187165703</c:v>
                </c:pt>
                <c:pt idx="12399">
                  <c:v>0.54545454545454497</c:v>
                </c:pt>
                <c:pt idx="12400">
                  <c:v>0.55080213903743303</c:v>
                </c:pt>
                <c:pt idx="12401">
                  <c:v>0.55614973262031997</c:v>
                </c:pt>
                <c:pt idx="12402">
                  <c:v>0.56149732620320802</c:v>
                </c:pt>
                <c:pt idx="12403">
                  <c:v>0.56684491978609597</c:v>
                </c:pt>
                <c:pt idx="12404">
                  <c:v>0.57219251336898302</c:v>
                </c:pt>
                <c:pt idx="12405">
                  <c:v>0.57754010695187097</c:v>
                </c:pt>
                <c:pt idx="12406">
                  <c:v>0.58288770053475902</c:v>
                </c:pt>
                <c:pt idx="12407">
                  <c:v>0.58823529411764697</c:v>
                </c:pt>
                <c:pt idx="12408">
                  <c:v>0.59358288770053402</c:v>
                </c:pt>
                <c:pt idx="12409">
                  <c:v>0.59893048128342197</c:v>
                </c:pt>
                <c:pt idx="12410">
                  <c:v>0.60427807486631002</c:v>
                </c:pt>
                <c:pt idx="12411">
                  <c:v>0.60962566844919697</c:v>
                </c:pt>
                <c:pt idx="12412">
                  <c:v>0.61497326203208502</c:v>
                </c:pt>
                <c:pt idx="12413">
                  <c:v>0.62032085561497297</c:v>
                </c:pt>
                <c:pt idx="12414">
                  <c:v>0.62566844919786002</c:v>
                </c:pt>
                <c:pt idx="12415">
                  <c:v>0.63101604278074797</c:v>
                </c:pt>
                <c:pt idx="12416">
                  <c:v>0.63636363636363602</c:v>
                </c:pt>
                <c:pt idx="12417">
                  <c:v>0.64171122994652396</c:v>
                </c:pt>
                <c:pt idx="12418">
                  <c:v>0.64705882352941102</c:v>
                </c:pt>
                <c:pt idx="12419">
                  <c:v>0.65240641711229896</c:v>
                </c:pt>
                <c:pt idx="12420">
                  <c:v>0.65775401069518702</c:v>
                </c:pt>
                <c:pt idx="12421">
                  <c:v>0.66310160427807396</c:v>
                </c:pt>
                <c:pt idx="12422">
                  <c:v>0.66844919786096202</c:v>
                </c:pt>
                <c:pt idx="12423">
                  <c:v>0.67379679144384996</c:v>
                </c:pt>
                <c:pt idx="12424">
                  <c:v>0.67914438502673802</c:v>
                </c:pt>
                <c:pt idx="12425">
                  <c:v>0.68449197860962496</c:v>
                </c:pt>
                <c:pt idx="12426">
                  <c:v>0.68983957219251302</c:v>
                </c:pt>
                <c:pt idx="12427">
                  <c:v>0.69518716577540096</c:v>
                </c:pt>
                <c:pt idx="12428">
                  <c:v>0.70053475935828802</c:v>
                </c:pt>
                <c:pt idx="12429">
                  <c:v>0.70588235294117596</c:v>
                </c:pt>
                <c:pt idx="12430">
                  <c:v>0.71122994652406402</c:v>
                </c:pt>
                <c:pt idx="12431">
                  <c:v>0.71657754010695096</c:v>
                </c:pt>
                <c:pt idx="12432">
                  <c:v>0.72192513368983902</c:v>
                </c:pt>
                <c:pt idx="12433">
                  <c:v>0.72727272727272696</c:v>
                </c:pt>
                <c:pt idx="12434">
                  <c:v>0.73262032085561501</c:v>
                </c:pt>
                <c:pt idx="12435">
                  <c:v>0.73796791443850196</c:v>
                </c:pt>
                <c:pt idx="12436">
                  <c:v>0.74331550802139001</c:v>
                </c:pt>
                <c:pt idx="12437">
                  <c:v>0.74866310160427796</c:v>
                </c:pt>
                <c:pt idx="12438">
                  <c:v>0.75401069518716501</c:v>
                </c:pt>
                <c:pt idx="12439">
                  <c:v>0.75935828877005296</c:v>
                </c:pt>
                <c:pt idx="12440">
                  <c:v>0.76470588235294101</c:v>
                </c:pt>
                <c:pt idx="12441">
                  <c:v>0.77005347593582796</c:v>
                </c:pt>
                <c:pt idx="12442">
                  <c:v>0.77540106951871601</c:v>
                </c:pt>
                <c:pt idx="12443">
                  <c:v>0.78074866310160396</c:v>
                </c:pt>
                <c:pt idx="12444">
                  <c:v>0.78609625668449201</c:v>
                </c:pt>
                <c:pt idx="12445">
                  <c:v>0.79144385026737896</c:v>
                </c:pt>
                <c:pt idx="12446">
                  <c:v>0.79679144385026701</c:v>
                </c:pt>
                <c:pt idx="12447">
                  <c:v>0.80213903743315496</c:v>
                </c:pt>
                <c:pt idx="12448">
                  <c:v>0.80748663101604201</c:v>
                </c:pt>
                <c:pt idx="12449">
                  <c:v>0.81283422459892996</c:v>
                </c:pt>
                <c:pt idx="12450">
                  <c:v>0.81818181818181801</c:v>
                </c:pt>
                <c:pt idx="12451">
                  <c:v>0.82352941176470495</c:v>
                </c:pt>
                <c:pt idx="12452">
                  <c:v>0.82887700534759301</c:v>
                </c:pt>
                <c:pt idx="12453">
                  <c:v>0.83422459893048095</c:v>
                </c:pt>
                <c:pt idx="12454">
                  <c:v>0.83957219251336901</c:v>
                </c:pt>
                <c:pt idx="12455">
                  <c:v>0.84491978609625595</c:v>
                </c:pt>
                <c:pt idx="12456">
                  <c:v>0.85026737967914401</c:v>
                </c:pt>
                <c:pt idx="12457">
                  <c:v>0.85561497326203195</c:v>
                </c:pt>
                <c:pt idx="12458">
                  <c:v>0.86096256684491901</c:v>
                </c:pt>
                <c:pt idx="12459">
                  <c:v>0.86631016042780695</c:v>
                </c:pt>
                <c:pt idx="12460">
                  <c:v>0.87165775401069501</c:v>
                </c:pt>
                <c:pt idx="12461">
                  <c:v>0.87700534759358195</c:v>
                </c:pt>
                <c:pt idx="12462">
                  <c:v>0.88235294117647001</c:v>
                </c:pt>
                <c:pt idx="12463">
                  <c:v>0.88770053475935795</c:v>
                </c:pt>
                <c:pt idx="12464">
                  <c:v>0.89304812834224601</c:v>
                </c:pt>
                <c:pt idx="12465">
                  <c:v>0.89839572192513295</c:v>
                </c:pt>
                <c:pt idx="12466">
                  <c:v>0.90374331550802101</c:v>
                </c:pt>
                <c:pt idx="12467">
                  <c:v>0.90909090909090895</c:v>
                </c:pt>
                <c:pt idx="12468">
                  <c:v>0.91443850267379601</c:v>
                </c:pt>
                <c:pt idx="12469">
                  <c:v>0.91978609625668395</c:v>
                </c:pt>
                <c:pt idx="12470">
                  <c:v>0.925133689839572</c:v>
                </c:pt>
                <c:pt idx="12471">
                  <c:v>0.93048128342245995</c:v>
                </c:pt>
                <c:pt idx="12472">
                  <c:v>0.935828877005347</c:v>
                </c:pt>
                <c:pt idx="12473">
                  <c:v>0.94117647058823495</c:v>
                </c:pt>
                <c:pt idx="12474">
                  <c:v>0.946524064171123</c:v>
                </c:pt>
                <c:pt idx="12475">
                  <c:v>0.95187165775400995</c:v>
                </c:pt>
                <c:pt idx="12476">
                  <c:v>0.957219251336898</c:v>
                </c:pt>
                <c:pt idx="12477">
                  <c:v>0.96256684491978595</c:v>
                </c:pt>
                <c:pt idx="12478">
                  <c:v>0.967914438502673</c:v>
                </c:pt>
                <c:pt idx="12479">
                  <c:v>0.97326203208556095</c:v>
                </c:pt>
                <c:pt idx="12480">
                  <c:v>0.978609625668449</c:v>
                </c:pt>
                <c:pt idx="12481">
                  <c:v>0.98395721925133695</c:v>
                </c:pt>
                <c:pt idx="12482">
                  <c:v>0.989304812834224</c:v>
                </c:pt>
                <c:pt idx="12483">
                  <c:v>0.99465240641711195</c:v>
                </c:pt>
                <c:pt idx="12484">
                  <c:v>0</c:v>
                </c:pt>
                <c:pt idx="12485">
                  <c:v>2.6315789473684199E-2</c:v>
                </c:pt>
                <c:pt idx="12486">
                  <c:v>5.2631578947368397E-2</c:v>
                </c:pt>
                <c:pt idx="12487">
                  <c:v>7.8947368421052599E-2</c:v>
                </c:pt>
                <c:pt idx="12488">
                  <c:v>0.105263157894736</c:v>
                </c:pt>
                <c:pt idx="12489">
                  <c:v>0.13157894736842099</c:v>
                </c:pt>
                <c:pt idx="12490">
                  <c:v>0.157894736842105</c:v>
                </c:pt>
                <c:pt idx="12491">
                  <c:v>0.18421052631578899</c:v>
                </c:pt>
                <c:pt idx="12492">
                  <c:v>0.21052631578947301</c:v>
                </c:pt>
                <c:pt idx="12493">
                  <c:v>0.23684210526315699</c:v>
                </c:pt>
                <c:pt idx="12494">
                  <c:v>0.26315789473684198</c:v>
                </c:pt>
                <c:pt idx="12495">
                  <c:v>0.28947368421052599</c:v>
                </c:pt>
                <c:pt idx="12496">
                  <c:v>0.31578947368421001</c:v>
                </c:pt>
                <c:pt idx="12497">
                  <c:v>0.34210526315789402</c:v>
                </c:pt>
                <c:pt idx="12498">
                  <c:v>0.36842105263157798</c:v>
                </c:pt>
                <c:pt idx="12499">
                  <c:v>0.394736842105263</c:v>
                </c:pt>
                <c:pt idx="12500">
                  <c:v>0.42105263157894701</c:v>
                </c:pt>
                <c:pt idx="12501">
                  <c:v>0.44736842105263103</c:v>
                </c:pt>
                <c:pt idx="12502">
                  <c:v>0.47368421052631499</c:v>
                </c:pt>
                <c:pt idx="12503">
                  <c:v>0.5</c:v>
                </c:pt>
                <c:pt idx="12504">
                  <c:v>0.52631578947368396</c:v>
                </c:pt>
                <c:pt idx="12505">
                  <c:v>0.55263157894736803</c:v>
                </c:pt>
                <c:pt idx="12506">
                  <c:v>0.57894736842105199</c:v>
                </c:pt>
                <c:pt idx="12507">
                  <c:v>0.60526315789473595</c:v>
                </c:pt>
                <c:pt idx="12508">
                  <c:v>0.63157894736842102</c:v>
                </c:pt>
                <c:pt idx="12509">
                  <c:v>0.65789473684210498</c:v>
                </c:pt>
                <c:pt idx="12510">
                  <c:v>0.68421052631578905</c:v>
                </c:pt>
                <c:pt idx="12511">
                  <c:v>0.71052631578947301</c:v>
                </c:pt>
                <c:pt idx="12512">
                  <c:v>0.73684210526315697</c:v>
                </c:pt>
                <c:pt idx="12513">
                  <c:v>0.76315789473684204</c:v>
                </c:pt>
                <c:pt idx="12514">
                  <c:v>0.78947368421052599</c:v>
                </c:pt>
                <c:pt idx="12515">
                  <c:v>0.81578947368420995</c:v>
                </c:pt>
                <c:pt idx="12516">
                  <c:v>0.84210526315789402</c:v>
                </c:pt>
                <c:pt idx="12517">
                  <c:v>0.86842105263157898</c:v>
                </c:pt>
                <c:pt idx="12518">
                  <c:v>0.89473684210526305</c:v>
                </c:pt>
                <c:pt idx="12519">
                  <c:v>0.92105263157894701</c:v>
                </c:pt>
                <c:pt idx="12520">
                  <c:v>0.94736842105263097</c:v>
                </c:pt>
                <c:pt idx="12521">
                  <c:v>0.97368421052631504</c:v>
                </c:pt>
                <c:pt idx="12522">
                  <c:v>0</c:v>
                </c:pt>
                <c:pt idx="12523">
                  <c:v>6.25E-2</c:v>
                </c:pt>
                <c:pt idx="12524">
                  <c:v>0.125</c:v>
                </c:pt>
                <c:pt idx="12525">
                  <c:v>0.1875</c:v>
                </c:pt>
                <c:pt idx="12526">
                  <c:v>0.25</c:v>
                </c:pt>
                <c:pt idx="12527">
                  <c:v>0.3125</c:v>
                </c:pt>
                <c:pt idx="12528">
                  <c:v>0.375</c:v>
                </c:pt>
                <c:pt idx="12529">
                  <c:v>0.4375</c:v>
                </c:pt>
                <c:pt idx="12530">
                  <c:v>0.5</c:v>
                </c:pt>
                <c:pt idx="12531">
                  <c:v>0.5625</c:v>
                </c:pt>
                <c:pt idx="12532">
                  <c:v>0.625</c:v>
                </c:pt>
                <c:pt idx="12533">
                  <c:v>0.6875</c:v>
                </c:pt>
                <c:pt idx="12534">
                  <c:v>0.75</c:v>
                </c:pt>
                <c:pt idx="12535">
                  <c:v>0.8125</c:v>
                </c:pt>
                <c:pt idx="12536">
                  <c:v>0.875</c:v>
                </c:pt>
                <c:pt idx="12537">
                  <c:v>0.9375</c:v>
                </c:pt>
                <c:pt idx="12538">
                  <c:v>0</c:v>
                </c:pt>
                <c:pt idx="12539">
                  <c:v>1.85185185185185E-2</c:v>
                </c:pt>
                <c:pt idx="12540">
                  <c:v>3.7037037037037E-2</c:v>
                </c:pt>
                <c:pt idx="12541">
                  <c:v>5.5555555555555497E-2</c:v>
                </c:pt>
                <c:pt idx="12542">
                  <c:v>7.4074074074074001E-2</c:v>
                </c:pt>
                <c:pt idx="12543">
                  <c:v>9.2592592592592504E-2</c:v>
                </c:pt>
                <c:pt idx="12544">
                  <c:v>0.11111111111111099</c:v>
                </c:pt>
                <c:pt idx="12545">
                  <c:v>0.12962962962962901</c:v>
                </c:pt>
                <c:pt idx="12546">
                  <c:v>0.148148148148148</c:v>
                </c:pt>
                <c:pt idx="12547">
                  <c:v>0.16666666666666599</c:v>
                </c:pt>
                <c:pt idx="12548">
                  <c:v>0.18518518518518501</c:v>
                </c:pt>
                <c:pt idx="12549">
                  <c:v>0.203703703703703</c:v>
                </c:pt>
                <c:pt idx="12550">
                  <c:v>0.22222222222222199</c:v>
                </c:pt>
                <c:pt idx="12551">
                  <c:v>0.24074074074074001</c:v>
                </c:pt>
                <c:pt idx="12552">
                  <c:v>0.25925925925925902</c:v>
                </c:pt>
                <c:pt idx="12553">
                  <c:v>0.27777777777777701</c:v>
                </c:pt>
                <c:pt idx="12554">
                  <c:v>0.296296296296296</c:v>
                </c:pt>
                <c:pt idx="12555">
                  <c:v>0.31481481481481399</c:v>
                </c:pt>
                <c:pt idx="12556">
                  <c:v>0.33333333333333298</c:v>
                </c:pt>
                <c:pt idx="12557">
                  <c:v>0.35185185185185103</c:v>
                </c:pt>
                <c:pt idx="12558">
                  <c:v>0.37037037037037002</c:v>
                </c:pt>
                <c:pt idx="12559">
                  <c:v>0.38888888888888801</c:v>
                </c:pt>
                <c:pt idx="12560">
                  <c:v>0.407407407407407</c:v>
                </c:pt>
                <c:pt idx="12561">
                  <c:v>0.42592592592592499</c:v>
                </c:pt>
                <c:pt idx="12562">
                  <c:v>0.44444444444444398</c:v>
                </c:pt>
                <c:pt idx="12563">
                  <c:v>0.46296296296296202</c:v>
                </c:pt>
                <c:pt idx="12564">
                  <c:v>0.48148148148148101</c:v>
                </c:pt>
                <c:pt idx="12565">
                  <c:v>0.5</c:v>
                </c:pt>
                <c:pt idx="12566">
                  <c:v>0.51851851851851805</c:v>
                </c:pt>
                <c:pt idx="12567">
                  <c:v>0.53703703703703698</c:v>
                </c:pt>
                <c:pt idx="12568">
                  <c:v>0.55555555555555503</c:v>
                </c:pt>
                <c:pt idx="12569">
                  <c:v>0.57407407407407396</c:v>
                </c:pt>
                <c:pt idx="12570">
                  <c:v>0.592592592592592</c:v>
                </c:pt>
                <c:pt idx="12571">
                  <c:v>0.61111111111111105</c:v>
                </c:pt>
                <c:pt idx="12572">
                  <c:v>0.62962962962962898</c:v>
                </c:pt>
                <c:pt idx="12573">
                  <c:v>0.64814814814814803</c:v>
                </c:pt>
                <c:pt idx="12574">
                  <c:v>0.66666666666666596</c:v>
                </c:pt>
                <c:pt idx="12575">
                  <c:v>0.68518518518518501</c:v>
                </c:pt>
                <c:pt idx="12576">
                  <c:v>0.70370370370370305</c:v>
                </c:pt>
                <c:pt idx="12577">
                  <c:v>0.72222222222222199</c:v>
                </c:pt>
                <c:pt idx="12578">
                  <c:v>0.74074074074074003</c:v>
                </c:pt>
                <c:pt idx="12579">
                  <c:v>0.75925925925925897</c:v>
                </c:pt>
                <c:pt idx="12580">
                  <c:v>0.77777777777777701</c:v>
                </c:pt>
                <c:pt idx="12581">
                  <c:v>0.79629629629629595</c:v>
                </c:pt>
                <c:pt idx="12582">
                  <c:v>0.81481481481481399</c:v>
                </c:pt>
                <c:pt idx="12583">
                  <c:v>0.83333333333333304</c:v>
                </c:pt>
                <c:pt idx="12584">
                  <c:v>0.85185185185185097</c:v>
                </c:pt>
                <c:pt idx="12585">
                  <c:v>0.87037037037037002</c:v>
                </c:pt>
                <c:pt idx="12586">
                  <c:v>0.88888888888888795</c:v>
                </c:pt>
                <c:pt idx="12587">
                  <c:v>0.907407407407407</c:v>
                </c:pt>
                <c:pt idx="12588">
                  <c:v>0.92592592592592504</c:v>
                </c:pt>
                <c:pt idx="12589">
                  <c:v>0.94444444444444398</c:v>
                </c:pt>
                <c:pt idx="12590">
                  <c:v>0.96296296296296202</c:v>
                </c:pt>
                <c:pt idx="12591">
                  <c:v>0.98148148148148096</c:v>
                </c:pt>
                <c:pt idx="12592">
                  <c:v>0</c:v>
                </c:pt>
                <c:pt idx="12593">
                  <c:v>6.9444444444444397E-3</c:v>
                </c:pt>
                <c:pt idx="12594">
                  <c:v>1.38888888888888E-2</c:v>
                </c:pt>
                <c:pt idx="12595">
                  <c:v>2.0833333333333301E-2</c:v>
                </c:pt>
                <c:pt idx="12596">
                  <c:v>2.77777777777777E-2</c:v>
                </c:pt>
                <c:pt idx="12597">
                  <c:v>3.4722222222222203E-2</c:v>
                </c:pt>
                <c:pt idx="12598">
                  <c:v>4.1666666666666602E-2</c:v>
                </c:pt>
                <c:pt idx="12599">
                  <c:v>4.8611111111111098E-2</c:v>
                </c:pt>
                <c:pt idx="12600">
                  <c:v>5.5555555555555497E-2</c:v>
                </c:pt>
                <c:pt idx="12601">
                  <c:v>6.25E-2</c:v>
                </c:pt>
                <c:pt idx="12602">
                  <c:v>6.9444444444444406E-2</c:v>
                </c:pt>
                <c:pt idx="12603">
                  <c:v>7.6388888888888895E-2</c:v>
                </c:pt>
                <c:pt idx="12604">
                  <c:v>8.3333333333333301E-2</c:v>
                </c:pt>
                <c:pt idx="12605">
                  <c:v>9.0277777777777707E-2</c:v>
                </c:pt>
                <c:pt idx="12606">
                  <c:v>9.7222222222222196E-2</c:v>
                </c:pt>
                <c:pt idx="12607">
                  <c:v>0.10416666666666601</c:v>
                </c:pt>
                <c:pt idx="12608">
                  <c:v>0.11111111111111099</c:v>
                </c:pt>
                <c:pt idx="12609">
                  <c:v>0.118055555555555</c:v>
                </c:pt>
                <c:pt idx="12610">
                  <c:v>0.125</c:v>
                </c:pt>
                <c:pt idx="12611">
                  <c:v>0.131944444444444</c:v>
                </c:pt>
                <c:pt idx="12612">
                  <c:v>0.13888888888888801</c:v>
                </c:pt>
                <c:pt idx="12613">
                  <c:v>0.14583333333333301</c:v>
                </c:pt>
                <c:pt idx="12614">
                  <c:v>0.15277777777777701</c:v>
                </c:pt>
                <c:pt idx="12615">
                  <c:v>0.15972222222222199</c:v>
                </c:pt>
                <c:pt idx="12616">
                  <c:v>0.16666666666666599</c:v>
                </c:pt>
                <c:pt idx="12617">
                  <c:v>0.17361111111111099</c:v>
                </c:pt>
                <c:pt idx="12618">
                  <c:v>0.180555555555555</c:v>
                </c:pt>
                <c:pt idx="12619">
                  <c:v>0.1875</c:v>
                </c:pt>
                <c:pt idx="12620">
                  <c:v>0.194444444444444</c:v>
                </c:pt>
                <c:pt idx="12621">
                  <c:v>0.20138888888888801</c:v>
                </c:pt>
                <c:pt idx="12622">
                  <c:v>0.20833333333333301</c:v>
                </c:pt>
                <c:pt idx="12623">
                  <c:v>0.21527777777777701</c:v>
                </c:pt>
                <c:pt idx="12624">
                  <c:v>0.22222222222222199</c:v>
                </c:pt>
                <c:pt idx="12625">
                  <c:v>0.22916666666666599</c:v>
                </c:pt>
                <c:pt idx="12626">
                  <c:v>0.23611111111111099</c:v>
                </c:pt>
                <c:pt idx="12627">
                  <c:v>0.243055555555555</c:v>
                </c:pt>
                <c:pt idx="12628">
                  <c:v>0.25</c:v>
                </c:pt>
                <c:pt idx="12629">
                  <c:v>0.25694444444444398</c:v>
                </c:pt>
                <c:pt idx="12630">
                  <c:v>0.26388888888888801</c:v>
                </c:pt>
                <c:pt idx="12631">
                  <c:v>0.27083333333333298</c:v>
                </c:pt>
                <c:pt idx="12632">
                  <c:v>0.27777777777777701</c:v>
                </c:pt>
                <c:pt idx="12633">
                  <c:v>0.28472222222222199</c:v>
                </c:pt>
                <c:pt idx="12634">
                  <c:v>0.29166666666666602</c:v>
                </c:pt>
                <c:pt idx="12635">
                  <c:v>0.29861111111111099</c:v>
                </c:pt>
                <c:pt idx="12636">
                  <c:v>0.30555555555555503</c:v>
                </c:pt>
                <c:pt idx="12637">
                  <c:v>0.3125</c:v>
                </c:pt>
                <c:pt idx="12638">
                  <c:v>0.31944444444444398</c:v>
                </c:pt>
                <c:pt idx="12639">
                  <c:v>0.32638888888888801</c:v>
                </c:pt>
                <c:pt idx="12640">
                  <c:v>0.33333333333333298</c:v>
                </c:pt>
                <c:pt idx="12641">
                  <c:v>0.34027777777777701</c:v>
                </c:pt>
                <c:pt idx="12642">
                  <c:v>0.34722222222222199</c:v>
                </c:pt>
                <c:pt idx="12643">
                  <c:v>0.35416666666666602</c:v>
                </c:pt>
                <c:pt idx="12644">
                  <c:v>0.36111111111111099</c:v>
                </c:pt>
                <c:pt idx="12645">
                  <c:v>0.36805555555555503</c:v>
                </c:pt>
                <c:pt idx="12646">
                  <c:v>0.375</c:v>
                </c:pt>
                <c:pt idx="12647">
                  <c:v>0.38194444444444398</c:v>
                </c:pt>
                <c:pt idx="12648">
                  <c:v>0.38888888888888801</c:v>
                </c:pt>
                <c:pt idx="12649">
                  <c:v>0.39583333333333298</c:v>
                </c:pt>
                <c:pt idx="12650">
                  <c:v>0.40277777777777701</c:v>
                </c:pt>
                <c:pt idx="12651">
                  <c:v>0.40972222222222199</c:v>
                </c:pt>
                <c:pt idx="12652">
                  <c:v>0.41666666666666602</c:v>
                </c:pt>
                <c:pt idx="12653">
                  <c:v>0.42361111111111099</c:v>
                </c:pt>
                <c:pt idx="12654">
                  <c:v>0.43055555555555503</c:v>
                </c:pt>
                <c:pt idx="12655">
                  <c:v>0.4375</c:v>
                </c:pt>
                <c:pt idx="12656">
                  <c:v>0.44444444444444398</c:v>
                </c:pt>
                <c:pt idx="12657">
                  <c:v>0.45138888888888801</c:v>
                </c:pt>
                <c:pt idx="12658">
                  <c:v>0.45833333333333298</c:v>
                </c:pt>
                <c:pt idx="12659">
                  <c:v>0.46527777777777701</c:v>
                </c:pt>
                <c:pt idx="12660">
                  <c:v>0.47222222222222199</c:v>
                </c:pt>
                <c:pt idx="12661">
                  <c:v>0.47916666666666602</c:v>
                </c:pt>
                <c:pt idx="12662">
                  <c:v>0.48611111111111099</c:v>
                </c:pt>
                <c:pt idx="12663">
                  <c:v>0.49305555555555503</c:v>
                </c:pt>
                <c:pt idx="12664">
                  <c:v>0.5</c:v>
                </c:pt>
                <c:pt idx="12665">
                  <c:v>0.50694444444444398</c:v>
                </c:pt>
                <c:pt idx="12666">
                  <c:v>0.51388888888888795</c:v>
                </c:pt>
                <c:pt idx="12667">
                  <c:v>0.52083333333333304</c:v>
                </c:pt>
                <c:pt idx="12668">
                  <c:v>0.52777777777777701</c:v>
                </c:pt>
                <c:pt idx="12669">
                  <c:v>0.53472222222222199</c:v>
                </c:pt>
                <c:pt idx="12670">
                  <c:v>0.54166666666666596</c:v>
                </c:pt>
                <c:pt idx="12671">
                  <c:v>0.54861111111111105</c:v>
                </c:pt>
                <c:pt idx="12672">
                  <c:v>0.55555555555555503</c:v>
                </c:pt>
                <c:pt idx="12673">
                  <c:v>0.5625</c:v>
                </c:pt>
                <c:pt idx="12674">
                  <c:v>0.56944444444444398</c:v>
                </c:pt>
                <c:pt idx="12675">
                  <c:v>0.57638888888888795</c:v>
                </c:pt>
                <c:pt idx="12676">
                  <c:v>0.58333333333333304</c:v>
                </c:pt>
                <c:pt idx="12677">
                  <c:v>0.59027777777777701</c:v>
                </c:pt>
                <c:pt idx="12678">
                  <c:v>0.59722222222222199</c:v>
                </c:pt>
                <c:pt idx="12679">
                  <c:v>0.60416666666666596</c:v>
                </c:pt>
                <c:pt idx="12680">
                  <c:v>0.61111111111111105</c:v>
                </c:pt>
                <c:pt idx="12681">
                  <c:v>0.61805555555555503</c:v>
                </c:pt>
                <c:pt idx="12682">
                  <c:v>0.625</c:v>
                </c:pt>
                <c:pt idx="12683">
                  <c:v>0.63194444444444398</c:v>
                </c:pt>
                <c:pt idx="12684">
                  <c:v>0.63888888888888795</c:v>
                </c:pt>
                <c:pt idx="12685">
                  <c:v>0.64583333333333304</c:v>
                </c:pt>
                <c:pt idx="12686">
                  <c:v>0.65277777777777701</c:v>
                </c:pt>
                <c:pt idx="12687">
                  <c:v>0.65972222222222199</c:v>
                </c:pt>
                <c:pt idx="12688">
                  <c:v>0.66666666666666596</c:v>
                </c:pt>
                <c:pt idx="12689">
                  <c:v>0.67361111111111105</c:v>
                </c:pt>
                <c:pt idx="12690">
                  <c:v>0.68055555555555503</c:v>
                </c:pt>
                <c:pt idx="12691">
                  <c:v>0.6875</c:v>
                </c:pt>
                <c:pt idx="12692">
                  <c:v>0.69444444444444398</c:v>
                </c:pt>
                <c:pt idx="12693">
                  <c:v>0.70138888888888795</c:v>
                </c:pt>
                <c:pt idx="12694">
                  <c:v>0.70833333333333304</c:v>
                </c:pt>
                <c:pt idx="12695">
                  <c:v>0.71527777777777701</c:v>
                </c:pt>
                <c:pt idx="12696">
                  <c:v>0.72222222222222199</c:v>
                </c:pt>
                <c:pt idx="12697">
                  <c:v>0.72916666666666596</c:v>
                </c:pt>
                <c:pt idx="12698">
                  <c:v>0.73611111111111105</c:v>
                </c:pt>
                <c:pt idx="12699">
                  <c:v>0.74305555555555503</c:v>
                </c:pt>
                <c:pt idx="12700">
                  <c:v>0.75</c:v>
                </c:pt>
                <c:pt idx="12701">
                  <c:v>0.75694444444444398</c:v>
                </c:pt>
                <c:pt idx="12702">
                  <c:v>0.76388888888888795</c:v>
                </c:pt>
                <c:pt idx="12703">
                  <c:v>0.77083333333333304</c:v>
                </c:pt>
                <c:pt idx="12704">
                  <c:v>0.77777777777777701</c:v>
                </c:pt>
                <c:pt idx="12705">
                  <c:v>0.78472222222222199</c:v>
                </c:pt>
                <c:pt idx="12706">
                  <c:v>0.79166666666666596</c:v>
                </c:pt>
                <c:pt idx="12707">
                  <c:v>0.79861111111111105</c:v>
                </c:pt>
                <c:pt idx="12708">
                  <c:v>0.80555555555555503</c:v>
                </c:pt>
                <c:pt idx="12709">
                  <c:v>0.8125</c:v>
                </c:pt>
                <c:pt idx="12710">
                  <c:v>0.81944444444444398</c:v>
                </c:pt>
                <c:pt idx="12711">
                  <c:v>0.82638888888888795</c:v>
                </c:pt>
                <c:pt idx="12712">
                  <c:v>0.83333333333333304</c:v>
                </c:pt>
                <c:pt idx="12713">
                  <c:v>0.84027777777777701</c:v>
                </c:pt>
                <c:pt idx="12714">
                  <c:v>0.84722222222222199</c:v>
                </c:pt>
                <c:pt idx="12715">
                  <c:v>0.85416666666666596</c:v>
                </c:pt>
                <c:pt idx="12716">
                  <c:v>0.86111111111111105</c:v>
                </c:pt>
                <c:pt idx="12717">
                  <c:v>0.86805555555555503</c:v>
                </c:pt>
                <c:pt idx="12718">
                  <c:v>0.875</c:v>
                </c:pt>
                <c:pt idx="12719">
                  <c:v>0.88194444444444398</c:v>
                </c:pt>
                <c:pt idx="12720">
                  <c:v>0.88888888888888795</c:v>
                </c:pt>
                <c:pt idx="12721">
                  <c:v>0.89583333333333304</c:v>
                </c:pt>
                <c:pt idx="12722">
                  <c:v>0.90277777777777701</c:v>
                </c:pt>
                <c:pt idx="12723">
                  <c:v>0.90972222222222199</c:v>
                </c:pt>
                <c:pt idx="12724">
                  <c:v>0.91666666666666596</c:v>
                </c:pt>
                <c:pt idx="12725">
                  <c:v>0.92361111111111105</c:v>
                </c:pt>
                <c:pt idx="12726">
                  <c:v>0.93055555555555503</c:v>
                </c:pt>
                <c:pt idx="12727">
                  <c:v>0.9375</c:v>
                </c:pt>
                <c:pt idx="12728">
                  <c:v>0.94444444444444398</c:v>
                </c:pt>
                <c:pt idx="12729">
                  <c:v>0.95138888888888795</c:v>
                </c:pt>
                <c:pt idx="12730">
                  <c:v>0.95833333333333304</c:v>
                </c:pt>
                <c:pt idx="12731">
                  <c:v>0.96527777777777701</c:v>
                </c:pt>
                <c:pt idx="12732">
                  <c:v>0.97222222222222199</c:v>
                </c:pt>
                <c:pt idx="12733">
                  <c:v>0.97916666666666596</c:v>
                </c:pt>
                <c:pt idx="12734">
                  <c:v>0.98611111111111105</c:v>
                </c:pt>
                <c:pt idx="12735">
                  <c:v>0.99305555555555503</c:v>
                </c:pt>
                <c:pt idx="12736">
                  <c:v>0</c:v>
                </c:pt>
                <c:pt idx="12737">
                  <c:v>1.3698630136986301E-2</c:v>
                </c:pt>
                <c:pt idx="12738">
                  <c:v>2.7397260273972601E-2</c:v>
                </c:pt>
                <c:pt idx="12739">
                  <c:v>4.1095890410958902E-2</c:v>
                </c:pt>
                <c:pt idx="12740">
                  <c:v>5.4794520547945202E-2</c:v>
                </c:pt>
                <c:pt idx="12741">
                  <c:v>6.8493150684931503E-2</c:v>
                </c:pt>
                <c:pt idx="12742">
                  <c:v>8.2191780821917804E-2</c:v>
                </c:pt>
                <c:pt idx="12743">
                  <c:v>9.5890410958904104E-2</c:v>
                </c:pt>
                <c:pt idx="12744">
                  <c:v>0.10958904109589</c:v>
                </c:pt>
                <c:pt idx="12745">
                  <c:v>0.123287671232876</c:v>
                </c:pt>
                <c:pt idx="12746">
                  <c:v>0.13698630136986301</c:v>
                </c:pt>
                <c:pt idx="12747">
                  <c:v>0.150684931506849</c:v>
                </c:pt>
                <c:pt idx="12748">
                  <c:v>0.164383561643835</c:v>
                </c:pt>
                <c:pt idx="12749">
                  <c:v>0.17808219178082099</c:v>
                </c:pt>
                <c:pt idx="12750">
                  <c:v>0.19178082191780799</c:v>
                </c:pt>
                <c:pt idx="12751">
                  <c:v>0.20547945205479401</c:v>
                </c:pt>
                <c:pt idx="12752">
                  <c:v>0.21917808219178</c:v>
                </c:pt>
                <c:pt idx="12753">
                  <c:v>0.232876712328767</c:v>
                </c:pt>
                <c:pt idx="12754">
                  <c:v>0.24657534246575299</c:v>
                </c:pt>
                <c:pt idx="12755">
                  <c:v>0.26027397260273899</c:v>
                </c:pt>
                <c:pt idx="12756">
                  <c:v>0.27397260273972601</c:v>
                </c:pt>
                <c:pt idx="12757">
                  <c:v>0.28767123287671198</c:v>
                </c:pt>
                <c:pt idx="12758">
                  <c:v>0.301369863013698</c:v>
                </c:pt>
                <c:pt idx="12759">
                  <c:v>0.31506849315068403</c:v>
                </c:pt>
                <c:pt idx="12760">
                  <c:v>0.32876712328767099</c:v>
                </c:pt>
                <c:pt idx="12761">
                  <c:v>0.34246575342465702</c:v>
                </c:pt>
                <c:pt idx="12762">
                  <c:v>0.35616438356164298</c:v>
                </c:pt>
                <c:pt idx="12763">
                  <c:v>0.36986301369863001</c:v>
                </c:pt>
                <c:pt idx="12764">
                  <c:v>0.38356164383561597</c:v>
                </c:pt>
                <c:pt idx="12765">
                  <c:v>0.397260273972602</c:v>
                </c:pt>
                <c:pt idx="12766">
                  <c:v>0.41095890410958902</c:v>
                </c:pt>
                <c:pt idx="12767">
                  <c:v>0.42465753424657499</c:v>
                </c:pt>
                <c:pt idx="12768">
                  <c:v>0.43835616438356101</c:v>
                </c:pt>
                <c:pt idx="12769">
                  <c:v>0.45205479452054698</c:v>
                </c:pt>
                <c:pt idx="12770">
                  <c:v>0.465753424657534</c:v>
                </c:pt>
                <c:pt idx="12771">
                  <c:v>0.47945205479452002</c:v>
                </c:pt>
                <c:pt idx="12772">
                  <c:v>0.49315068493150599</c:v>
                </c:pt>
                <c:pt idx="12773">
                  <c:v>0.50684931506849296</c:v>
                </c:pt>
                <c:pt idx="12774">
                  <c:v>0.52054794520547898</c:v>
                </c:pt>
                <c:pt idx="12775">
                  <c:v>0.534246575342465</c:v>
                </c:pt>
                <c:pt idx="12776">
                  <c:v>0.54794520547945202</c:v>
                </c:pt>
                <c:pt idx="12777">
                  <c:v>0.56164383561643805</c:v>
                </c:pt>
                <c:pt idx="12778">
                  <c:v>0.57534246575342396</c:v>
                </c:pt>
                <c:pt idx="12779">
                  <c:v>0.58904109589041098</c:v>
                </c:pt>
                <c:pt idx="12780">
                  <c:v>0.602739726027397</c:v>
                </c:pt>
                <c:pt idx="12781">
                  <c:v>0.61643835616438303</c:v>
                </c:pt>
                <c:pt idx="12782">
                  <c:v>0.63013698630136905</c:v>
                </c:pt>
                <c:pt idx="12783">
                  <c:v>0.64383561643835596</c:v>
                </c:pt>
                <c:pt idx="12784">
                  <c:v>0.65753424657534199</c:v>
                </c:pt>
                <c:pt idx="12785">
                  <c:v>0.67123287671232801</c:v>
                </c:pt>
                <c:pt idx="12786">
                  <c:v>0.68493150684931503</c:v>
                </c:pt>
                <c:pt idx="12787">
                  <c:v>0.69863013698630105</c:v>
                </c:pt>
                <c:pt idx="12788">
                  <c:v>0.71232876712328697</c:v>
                </c:pt>
                <c:pt idx="12789">
                  <c:v>0.72602739726027399</c:v>
                </c:pt>
                <c:pt idx="12790">
                  <c:v>0.73972602739726001</c:v>
                </c:pt>
                <c:pt idx="12791">
                  <c:v>0.75342465753424603</c:v>
                </c:pt>
                <c:pt idx="12792">
                  <c:v>0.76712328767123195</c:v>
                </c:pt>
                <c:pt idx="12793">
                  <c:v>0.78082191780821897</c:v>
                </c:pt>
                <c:pt idx="12794">
                  <c:v>0.79452054794520499</c:v>
                </c:pt>
                <c:pt idx="12795">
                  <c:v>0.80821917808219101</c:v>
                </c:pt>
                <c:pt idx="12796">
                  <c:v>0.82191780821917804</c:v>
                </c:pt>
                <c:pt idx="12797">
                  <c:v>0.83561643835616395</c:v>
                </c:pt>
                <c:pt idx="12798">
                  <c:v>0.84931506849314997</c:v>
                </c:pt>
                <c:pt idx="12799">
                  <c:v>0.86301369863013699</c:v>
                </c:pt>
                <c:pt idx="12800">
                  <c:v>0.87671232876712302</c:v>
                </c:pt>
                <c:pt idx="12801">
                  <c:v>0.89041095890410904</c:v>
                </c:pt>
                <c:pt idx="12802">
                  <c:v>0.90410958904109495</c:v>
                </c:pt>
                <c:pt idx="12803">
                  <c:v>0.91780821917808197</c:v>
                </c:pt>
                <c:pt idx="12804">
                  <c:v>0.931506849315068</c:v>
                </c:pt>
                <c:pt idx="12805">
                  <c:v>0.94520547945205402</c:v>
                </c:pt>
                <c:pt idx="12806">
                  <c:v>0.95890410958904104</c:v>
                </c:pt>
                <c:pt idx="12807">
                  <c:v>0.97260273972602695</c:v>
                </c:pt>
                <c:pt idx="12808">
                  <c:v>0.98630136986301298</c:v>
                </c:pt>
                <c:pt idx="12809">
                  <c:v>0</c:v>
                </c:pt>
                <c:pt idx="12810">
                  <c:v>1.09890109890109E-2</c:v>
                </c:pt>
                <c:pt idx="12811">
                  <c:v>2.19780219780219E-2</c:v>
                </c:pt>
                <c:pt idx="12812">
                  <c:v>3.2967032967032898E-2</c:v>
                </c:pt>
                <c:pt idx="12813">
                  <c:v>4.3956043956043897E-2</c:v>
                </c:pt>
                <c:pt idx="12814">
                  <c:v>5.4945054945054903E-2</c:v>
                </c:pt>
                <c:pt idx="12815">
                  <c:v>6.5934065934065894E-2</c:v>
                </c:pt>
                <c:pt idx="12816">
                  <c:v>7.69230769230769E-2</c:v>
                </c:pt>
                <c:pt idx="12817">
                  <c:v>8.7912087912087905E-2</c:v>
                </c:pt>
                <c:pt idx="12818">
                  <c:v>9.8901098901098897E-2</c:v>
                </c:pt>
                <c:pt idx="12819">
                  <c:v>0.109890109890109</c:v>
                </c:pt>
                <c:pt idx="12820">
                  <c:v>0.12087912087912001</c:v>
                </c:pt>
                <c:pt idx="12821">
                  <c:v>0.13186813186813101</c:v>
                </c:pt>
                <c:pt idx="12822">
                  <c:v>0.14285714285714199</c:v>
                </c:pt>
                <c:pt idx="12823">
                  <c:v>0.15384615384615299</c:v>
                </c:pt>
                <c:pt idx="12824">
                  <c:v>0.164835164835164</c:v>
                </c:pt>
                <c:pt idx="12825">
                  <c:v>0.17582417582417501</c:v>
                </c:pt>
                <c:pt idx="12826">
                  <c:v>0.18681318681318601</c:v>
                </c:pt>
                <c:pt idx="12827">
                  <c:v>0.19780219780219699</c:v>
                </c:pt>
                <c:pt idx="12828">
                  <c:v>0.20879120879120799</c:v>
                </c:pt>
                <c:pt idx="12829">
                  <c:v>0.219780219780219</c:v>
                </c:pt>
                <c:pt idx="12830">
                  <c:v>0.23076923076923</c:v>
                </c:pt>
                <c:pt idx="12831">
                  <c:v>0.24175824175824101</c:v>
                </c:pt>
                <c:pt idx="12832">
                  <c:v>0.25274725274725202</c:v>
                </c:pt>
                <c:pt idx="12833">
                  <c:v>0.26373626373626302</c:v>
                </c:pt>
                <c:pt idx="12834">
                  <c:v>0.27472527472527403</c:v>
                </c:pt>
                <c:pt idx="12835">
                  <c:v>0.28571428571428498</c:v>
                </c:pt>
                <c:pt idx="12836">
                  <c:v>0.29670329670329598</c:v>
                </c:pt>
                <c:pt idx="12837">
                  <c:v>0.30769230769230699</c:v>
                </c:pt>
                <c:pt idx="12838">
                  <c:v>0.31868131868131799</c:v>
                </c:pt>
                <c:pt idx="12839">
                  <c:v>0.329670329670329</c:v>
                </c:pt>
                <c:pt idx="12840">
                  <c:v>0.34065934065934</c:v>
                </c:pt>
                <c:pt idx="12841">
                  <c:v>0.35164835164835101</c:v>
                </c:pt>
                <c:pt idx="12842">
                  <c:v>0.36263736263736202</c:v>
                </c:pt>
                <c:pt idx="12843">
                  <c:v>0.37362637362637302</c:v>
                </c:pt>
                <c:pt idx="12844">
                  <c:v>0.38461538461538403</c:v>
                </c:pt>
                <c:pt idx="12845">
                  <c:v>0.39560439560439498</c:v>
                </c:pt>
                <c:pt idx="12846">
                  <c:v>0.40659340659340598</c:v>
                </c:pt>
                <c:pt idx="12847">
                  <c:v>0.41758241758241699</c:v>
                </c:pt>
                <c:pt idx="12848">
                  <c:v>0.42857142857142799</c:v>
                </c:pt>
                <c:pt idx="12849">
                  <c:v>0.439560439560439</c:v>
                </c:pt>
                <c:pt idx="12850">
                  <c:v>0.45054945054945</c:v>
                </c:pt>
                <c:pt idx="12851">
                  <c:v>0.46153846153846101</c:v>
                </c:pt>
                <c:pt idx="12852">
                  <c:v>0.47252747252747201</c:v>
                </c:pt>
                <c:pt idx="12853">
                  <c:v>0.48351648351648302</c:v>
                </c:pt>
                <c:pt idx="12854">
                  <c:v>0.49450549450549403</c:v>
                </c:pt>
                <c:pt idx="12855">
                  <c:v>0.50549450549450503</c:v>
                </c:pt>
                <c:pt idx="12856">
                  <c:v>0.51648351648351598</c:v>
                </c:pt>
                <c:pt idx="12857">
                  <c:v>0.52747252747252704</c:v>
                </c:pt>
                <c:pt idx="12858">
                  <c:v>0.53846153846153799</c:v>
                </c:pt>
                <c:pt idx="12859">
                  <c:v>0.54945054945054905</c:v>
                </c:pt>
                <c:pt idx="12860">
                  <c:v>0.56043956043956</c:v>
                </c:pt>
                <c:pt idx="12861">
                  <c:v>0.57142857142857095</c:v>
                </c:pt>
                <c:pt idx="12862">
                  <c:v>0.58241758241758201</c:v>
                </c:pt>
                <c:pt idx="12863">
                  <c:v>0.59340659340659296</c:v>
                </c:pt>
                <c:pt idx="12864">
                  <c:v>0.60439560439560402</c:v>
                </c:pt>
                <c:pt idx="12865">
                  <c:v>0.61538461538461497</c:v>
                </c:pt>
                <c:pt idx="12866">
                  <c:v>0.62637362637362604</c:v>
                </c:pt>
                <c:pt idx="12867">
                  <c:v>0.63736263736263699</c:v>
                </c:pt>
                <c:pt idx="12868">
                  <c:v>0.64835164835164805</c:v>
                </c:pt>
                <c:pt idx="12869">
                  <c:v>0.659340659340659</c:v>
                </c:pt>
                <c:pt idx="12870">
                  <c:v>0.67032967032966995</c:v>
                </c:pt>
                <c:pt idx="12871">
                  <c:v>0.68131868131868101</c:v>
                </c:pt>
                <c:pt idx="12872">
                  <c:v>0.69230769230769196</c:v>
                </c:pt>
                <c:pt idx="12873">
                  <c:v>0.70329670329670302</c:v>
                </c:pt>
                <c:pt idx="12874">
                  <c:v>0.71428571428571397</c:v>
                </c:pt>
                <c:pt idx="12875">
                  <c:v>0.72527472527472503</c:v>
                </c:pt>
                <c:pt idx="12876">
                  <c:v>0.73626373626373598</c:v>
                </c:pt>
                <c:pt idx="12877">
                  <c:v>0.74725274725274704</c:v>
                </c:pt>
                <c:pt idx="12878">
                  <c:v>0.75824175824175799</c:v>
                </c:pt>
                <c:pt idx="12879">
                  <c:v>0.76923076923076905</c:v>
                </c:pt>
                <c:pt idx="12880">
                  <c:v>0.78021978021978</c:v>
                </c:pt>
                <c:pt idx="12881">
                  <c:v>0.79120879120879095</c:v>
                </c:pt>
                <c:pt idx="12882">
                  <c:v>0.80219780219780201</c:v>
                </c:pt>
                <c:pt idx="12883">
                  <c:v>0.81318681318681296</c:v>
                </c:pt>
                <c:pt idx="12884">
                  <c:v>0.82417582417582402</c:v>
                </c:pt>
                <c:pt idx="12885">
                  <c:v>0.83516483516483497</c:v>
                </c:pt>
                <c:pt idx="12886">
                  <c:v>0.84615384615384603</c:v>
                </c:pt>
                <c:pt idx="12887">
                  <c:v>0.85714285714285698</c:v>
                </c:pt>
                <c:pt idx="12888">
                  <c:v>0.86813186813186805</c:v>
                </c:pt>
                <c:pt idx="12889">
                  <c:v>0.879120879120879</c:v>
                </c:pt>
                <c:pt idx="12890">
                  <c:v>0.89010989010988995</c:v>
                </c:pt>
                <c:pt idx="12891">
                  <c:v>0.90109890109890101</c:v>
                </c:pt>
                <c:pt idx="12892">
                  <c:v>0.91208791208791196</c:v>
                </c:pt>
                <c:pt idx="12893">
                  <c:v>0.92307692307692302</c:v>
                </c:pt>
                <c:pt idx="12894">
                  <c:v>0.93406593406593397</c:v>
                </c:pt>
                <c:pt idx="12895">
                  <c:v>0.94505494505494503</c:v>
                </c:pt>
                <c:pt idx="12896">
                  <c:v>0.95604395604395598</c:v>
                </c:pt>
                <c:pt idx="12897">
                  <c:v>0.96703296703296704</c:v>
                </c:pt>
                <c:pt idx="12898">
                  <c:v>0.97802197802197799</c:v>
                </c:pt>
                <c:pt idx="12899">
                  <c:v>0.98901098901098905</c:v>
                </c:pt>
                <c:pt idx="12900">
                  <c:v>0</c:v>
                </c:pt>
                <c:pt idx="12901">
                  <c:v>1.0638297872340399E-2</c:v>
                </c:pt>
                <c:pt idx="12902">
                  <c:v>2.1276595744680799E-2</c:v>
                </c:pt>
                <c:pt idx="12903">
                  <c:v>3.1914893617021198E-2</c:v>
                </c:pt>
                <c:pt idx="12904">
                  <c:v>4.2553191489361701E-2</c:v>
                </c:pt>
                <c:pt idx="12905">
                  <c:v>5.31914893617021E-2</c:v>
                </c:pt>
                <c:pt idx="12906">
                  <c:v>6.3829787234042507E-2</c:v>
                </c:pt>
                <c:pt idx="12907">
                  <c:v>7.4468085106382906E-2</c:v>
                </c:pt>
                <c:pt idx="12908">
                  <c:v>8.5106382978723402E-2</c:v>
                </c:pt>
                <c:pt idx="12909">
                  <c:v>9.5744680851063801E-2</c:v>
                </c:pt>
                <c:pt idx="12910">
                  <c:v>0.10638297872340401</c:v>
                </c:pt>
                <c:pt idx="12911">
                  <c:v>0.117021276595744</c:v>
                </c:pt>
                <c:pt idx="12912">
                  <c:v>0.12765957446808501</c:v>
                </c:pt>
                <c:pt idx="12913">
                  <c:v>0.13829787234042501</c:v>
                </c:pt>
                <c:pt idx="12914">
                  <c:v>0.14893617021276501</c:v>
                </c:pt>
                <c:pt idx="12915">
                  <c:v>0.159574468085106</c:v>
                </c:pt>
                <c:pt idx="12916">
                  <c:v>0.170212765957446</c:v>
                </c:pt>
                <c:pt idx="12917">
                  <c:v>0.180851063829787</c:v>
                </c:pt>
                <c:pt idx="12918">
                  <c:v>0.19148936170212699</c:v>
                </c:pt>
                <c:pt idx="12919">
                  <c:v>0.20212765957446799</c:v>
                </c:pt>
                <c:pt idx="12920">
                  <c:v>0.21276595744680801</c:v>
                </c:pt>
                <c:pt idx="12921">
                  <c:v>0.22340425531914801</c:v>
                </c:pt>
                <c:pt idx="12922">
                  <c:v>0.23404255319148901</c:v>
                </c:pt>
                <c:pt idx="12923">
                  <c:v>0.244680851063829</c:v>
                </c:pt>
                <c:pt idx="12924">
                  <c:v>0.25531914893617003</c:v>
                </c:pt>
                <c:pt idx="12925">
                  <c:v>0.26595744680851002</c:v>
                </c:pt>
                <c:pt idx="12926">
                  <c:v>0.27659574468085102</c:v>
                </c:pt>
                <c:pt idx="12927">
                  <c:v>0.28723404255319102</c:v>
                </c:pt>
                <c:pt idx="12928">
                  <c:v>0.29787234042553101</c:v>
                </c:pt>
                <c:pt idx="12929">
                  <c:v>0.30851063829787201</c:v>
                </c:pt>
                <c:pt idx="12930">
                  <c:v>0.31914893617021201</c:v>
                </c:pt>
                <c:pt idx="12931">
                  <c:v>0.329787234042553</c:v>
                </c:pt>
                <c:pt idx="12932">
                  <c:v>0.340425531914893</c:v>
                </c:pt>
                <c:pt idx="12933">
                  <c:v>0.35106382978723399</c:v>
                </c:pt>
                <c:pt idx="12934">
                  <c:v>0.36170212765957399</c:v>
                </c:pt>
                <c:pt idx="12935">
                  <c:v>0.37234042553191399</c:v>
                </c:pt>
                <c:pt idx="12936">
                  <c:v>0.38297872340425498</c:v>
                </c:pt>
                <c:pt idx="12937">
                  <c:v>0.39361702127659498</c:v>
                </c:pt>
                <c:pt idx="12938">
                  <c:v>0.40425531914893598</c:v>
                </c:pt>
                <c:pt idx="12939">
                  <c:v>0.41489361702127597</c:v>
                </c:pt>
                <c:pt idx="12940">
                  <c:v>0.42553191489361702</c:v>
                </c:pt>
                <c:pt idx="12941">
                  <c:v>0.43617021276595702</c:v>
                </c:pt>
                <c:pt idx="12942">
                  <c:v>0.44680851063829702</c:v>
                </c:pt>
                <c:pt idx="12943">
                  <c:v>0.45744680851063801</c:v>
                </c:pt>
                <c:pt idx="12944">
                  <c:v>0.46808510638297801</c:v>
                </c:pt>
                <c:pt idx="12945">
                  <c:v>0.47872340425531901</c:v>
                </c:pt>
                <c:pt idx="12946">
                  <c:v>0.489361702127659</c:v>
                </c:pt>
                <c:pt idx="12947">
                  <c:v>0.5</c:v>
                </c:pt>
                <c:pt idx="12948">
                  <c:v>0.51063829787234005</c:v>
                </c:pt>
                <c:pt idx="12949">
                  <c:v>0.52127659574467999</c:v>
                </c:pt>
                <c:pt idx="12950">
                  <c:v>0.53191489361702105</c:v>
                </c:pt>
                <c:pt idx="12951">
                  <c:v>0.54255319148936099</c:v>
                </c:pt>
                <c:pt idx="12952">
                  <c:v>0.55319148936170204</c:v>
                </c:pt>
                <c:pt idx="12953">
                  <c:v>0.56382978723404198</c:v>
                </c:pt>
                <c:pt idx="12954">
                  <c:v>0.57446808510638303</c:v>
                </c:pt>
                <c:pt idx="12955">
                  <c:v>0.58510638297872297</c:v>
                </c:pt>
                <c:pt idx="12956">
                  <c:v>0.59574468085106302</c:v>
                </c:pt>
                <c:pt idx="12957">
                  <c:v>0.60638297872340396</c:v>
                </c:pt>
                <c:pt idx="12958">
                  <c:v>0.61702127659574402</c:v>
                </c:pt>
                <c:pt idx="12959">
                  <c:v>0.62765957446808496</c:v>
                </c:pt>
                <c:pt idx="12960">
                  <c:v>0.63829787234042501</c:v>
                </c:pt>
                <c:pt idx="12961">
                  <c:v>0.64893617021276595</c:v>
                </c:pt>
                <c:pt idx="12962">
                  <c:v>0.659574468085106</c:v>
                </c:pt>
                <c:pt idx="12963">
                  <c:v>0.67021276595744605</c:v>
                </c:pt>
                <c:pt idx="12964">
                  <c:v>0.680851063829787</c:v>
                </c:pt>
                <c:pt idx="12965">
                  <c:v>0.69148936170212705</c:v>
                </c:pt>
                <c:pt idx="12966">
                  <c:v>0.70212765957446799</c:v>
                </c:pt>
                <c:pt idx="12967">
                  <c:v>0.71276595744680804</c:v>
                </c:pt>
                <c:pt idx="12968">
                  <c:v>0.72340425531914898</c:v>
                </c:pt>
                <c:pt idx="12969">
                  <c:v>0.73404255319148903</c:v>
                </c:pt>
                <c:pt idx="12970">
                  <c:v>0.74468085106382897</c:v>
                </c:pt>
                <c:pt idx="12971">
                  <c:v>0.75531914893617003</c:v>
                </c:pt>
                <c:pt idx="12972">
                  <c:v>0.76595744680850997</c:v>
                </c:pt>
                <c:pt idx="12973">
                  <c:v>0.77659574468085102</c:v>
                </c:pt>
                <c:pt idx="12974">
                  <c:v>0.78723404255319096</c:v>
                </c:pt>
                <c:pt idx="12975">
                  <c:v>0.79787234042553101</c:v>
                </c:pt>
                <c:pt idx="12976">
                  <c:v>0.80851063829787195</c:v>
                </c:pt>
                <c:pt idx="12977">
                  <c:v>0.81914893617021201</c:v>
                </c:pt>
                <c:pt idx="12978">
                  <c:v>0.82978723404255295</c:v>
                </c:pt>
                <c:pt idx="12979">
                  <c:v>0.840425531914893</c:v>
                </c:pt>
                <c:pt idx="12980">
                  <c:v>0.85106382978723405</c:v>
                </c:pt>
                <c:pt idx="12981">
                  <c:v>0.86170212765957399</c:v>
                </c:pt>
                <c:pt idx="12982">
                  <c:v>0.87234042553191404</c:v>
                </c:pt>
                <c:pt idx="12983">
                  <c:v>0.88297872340425498</c:v>
                </c:pt>
                <c:pt idx="12984">
                  <c:v>0.89361702127659504</c:v>
                </c:pt>
                <c:pt idx="12985">
                  <c:v>0.90425531914893598</c:v>
                </c:pt>
                <c:pt idx="12986">
                  <c:v>0.91489361702127603</c:v>
                </c:pt>
                <c:pt idx="12987">
                  <c:v>0.92553191489361697</c:v>
                </c:pt>
                <c:pt idx="12988">
                  <c:v>0.93617021276595702</c:v>
                </c:pt>
                <c:pt idx="12989">
                  <c:v>0.94680851063829696</c:v>
                </c:pt>
                <c:pt idx="12990">
                  <c:v>0.95744680851063801</c:v>
                </c:pt>
                <c:pt idx="12991">
                  <c:v>0.96808510638297796</c:v>
                </c:pt>
                <c:pt idx="12992">
                  <c:v>0.97872340425531901</c:v>
                </c:pt>
                <c:pt idx="12993">
                  <c:v>0.98936170212765895</c:v>
                </c:pt>
                <c:pt idx="12994">
                  <c:v>0</c:v>
                </c:pt>
                <c:pt idx="12995">
                  <c:v>6.6666666666666596E-2</c:v>
                </c:pt>
                <c:pt idx="12996">
                  <c:v>0.133333333333333</c:v>
                </c:pt>
                <c:pt idx="12997">
                  <c:v>0.2</c:v>
                </c:pt>
                <c:pt idx="12998">
                  <c:v>0.266666666666666</c:v>
                </c:pt>
                <c:pt idx="12999">
                  <c:v>0.33333333333333298</c:v>
                </c:pt>
                <c:pt idx="13000">
                  <c:v>0.4</c:v>
                </c:pt>
                <c:pt idx="13001">
                  <c:v>0.46666666666666601</c:v>
                </c:pt>
                <c:pt idx="13002">
                  <c:v>0.53333333333333299</c:v>
                </c:pt>
                <c:pt idx="13003">
                  <c:v>0.6</c:v>
                </c:pt>
                <c:pt idx="13004">
                  <c:v>0.66666666666666596</c:v>
                </c:pt>
                <c:pt idx="13005">
                  <c:v>0.73333333333333295</c:v>
                </c:pt>
                <c:pt idx="13006">
                  <c:v>0.8</c:v>
                </c:pt>
                <c:pt idx="13007">
                  <c:v>0.86666666666666603</c:v>
                </c:pt>
                <c:pt idx="13008">
                  <c:v>0.93333333333333302</c:v>
                </c:pt>
                <c:pt idx="13009">
                  <c:v>0</c:v>
                </c:pt>
                <c:pt idx="13010">
                  <c:v>2.1739130434782601E-2</c:v>
                </c:pt>
                <c:pt idx="13011">
                  <c:v>4.3478260869565202E-2</c:v>
                </c:pt>
                <c:pt idx="13012">
                  <c:v>6.5217391304347797E-2</c:v>
                </c:pt>
                <c:pt idx="13013">
                  <c:v>8.6956521739130405E-2</c:v>
                </c:pt>
                <c:pt idx="13014">
                  <c:v>0.108695652173913</c:v>
                </c:pt>
                <c:pt idx="13015">
                  <c:v>0.13043478260869501</c:v>
                </c:pt>
                <c:pt idx="13016">
                  <c:v>0.15217391304347799</c:v>
                </c:pt>
                <c:pt idx="13017">
                  <c:v>0.17391304347826</c:v>
                </c:pt>
                <c:pt idx="13018">
                  <c:v>0.19565217391304299</c:v>
                </c:pt>
                <c:pt idx="13019">
                  <c:v>0.217391304347826</c:v>
                </c:pt>
                <c:pt idx="13020">
                  <c:v>0.23913043478260801</c:v>
                </c:pt>
                <c:pt idx="13021">
                  <c:v>0.26086956521739102</c:v>
                </c:pt>
                <c:pt idx="13022">
                  <c:v>0.282608695652173</c:v>
                </c:pt>
                <c:pt idx="13023">
                  <c:v>0.30434782608695599</c:v>
                </c:pt>
                <c:pt idx="13024">
                  <c:v>0.32608695652173902</c:v>
                </c:pt>
                <c:pt idx="13025">
                  <c:v>0.34782608695652101</c:v>
                </c:pt>
                <c:pt idx="13026">
                  <c:v>0.36956521739130399</c:v>
                </c:pt>
                <c:pt idx="13027">
                  <c:v>0.39130434782608697</c:v>
                </c:pt>
                <c:pt idx="13028">
                  <c:v>0.41304347826086901</c:v>
                </c:pt>
                <c:pt idx="13029">
                  <c:v>0.434782608695652</c:v>
                </c:pt>
                <c:pt idx="13030">
                  <c:v>0.45652173913043398</c:v>
                </c:pt>
                <c:pt idx="13031">
                  <c:v>0.47826086956521702</c:v>
                </c:pt>
                <c:pt idx="13032">
                  <c:v>0.5</c:v>
                </c:pt>
                <c:pt idx="13033">
                  <c:v>0.52173913043478204</c:v>
                </c:pt>
                <c:pt idx="13034">
                  <c:v>0.54347826086956497</c:v>
                </c:pt>
                <c:pt idx="13035">
                  <c:v>0.56521739130434701</c:v>
                </c:pt>
                <c:pt idx="13036">
                  <c:v>0.58695652173913004</c:v>
                </c:pt>
                <c:pt idx="13037">
                  <c:v>0.60869565217391297</c:v>
                </c:pt>
                <c:pt idx="13038">
                  <c:v>0.63043478260869501</c:v>
                </c:pt>
                <c:pt idx="13039">
                  <c:v>0.65217391304347805</c:v>
                </c:pt>
                <c:pt idx="13040">
                  <c:v>0.67391304347825998</c:v>
                </c:pt>
                <c:pt idx="13041">
                  <c:v>0.69565217391304301</c:v>
                </c:pt>
                <c:pt idx="13042">
                  <c:v>0.71739130434782605</c:v>
                </c:pt>
                <c:pt idx="13043">
                  <c:v>0.73913043478260798</c:v>
                </c:pt>
                <c:pt idx="13044">
                  <c:v>0.76086956521739102</c:v>
                </c:pt>
                <c:pt idx="13045">
                  <c:v>0.78260869565217395</c:v>
                </c:pt>
                <c:pt idx="13046">
                  <c:v>0.80434782608695599</c:v>
                </c:pt>
                <c:pt idx="13047">
                  <c:v>0.82608695652173902</c:v>
                </c:pt>
                <c:pt idx="13048">
                  <c:v>0.84782608695652095</c:v>
                </c:pt>
                <c:pt idx="13049">
                  <c:v>0.86956521739130399</c:v>
                </c:pt>
                <c:pt idx="13050">
                  <c:v>0.89130434782608603</c:v>
                </c:pt>
                <c:pt idx="13051">
                  <c:v>0.91304347826086896</c:v>
                </c:pt>
                <c:pt idx="13052">
                  <c:v>0.934782608695652</c:v>
                </c:pt>
                <c:pt idx="13053">
                  <c:v>0.95652173913043403</c:v>
                </c:pt>
                <c:pt idx="13054">
                  <c:v>0.97826086956521696</c:v>
                </c:pt>
                <c:pt idx="13055">
                  <c:v>0</c:v>
                </c:pt>
                <c:pt idx="13056">
                  <c:v>1.2987012987012899E-2</c:v>
                </c:pt>
                <c:pt idx="13057">
                  <c:v>2.5974025974025899E-2</c:v>
                </c:pt>
                <c:pt idx="13058">
                  <c:v>3.8961038961038898E-2</c:v>
                </c:pt>
                <c:pt idx="13059">
                  <c:v>5.1948051948051903E-2</c:v>
                </c:pt>
                <c:pt idx="13060">
                  <c:v>6.4935064935064901E-2</c:v>
                </c:pt>
                <c:pt idx="13061">
                  <c:v>7.7922077922077906E-2</c:v>
                </c:pt>
                <c:pt idx="13062">
                  <c:v>9.0909090909090898E-2</c:v>
                </c:pt>
                <c:pt idx="13063">
                  <c:v>0.103896103896103</c:v>
                </c:pt>
                <c:pt idx="13064">
                  <c:v>0.11688311688311601</c:v>
                </c:pt>
                <c:pt idx="13065">
                  <c:v>0.129870129870129</c:v>
                </c:pt>
                <c:pt idx="13066">
                  <c:v>0.14285714285714199</c:v>
                </c:pt>
                <c:pt idx="13067">
                  <c:v>0.15584415584415501</c:v>
                </c:pt>
                <c:pt idx="13068">
                  <c:v>0.168831168831168</c:v>
                </c:pt>
                <c:pt idx="13069">
                  <c:v>0.18181818181818099</c:v>
                </c:pt>
                <c:pt idx="13070">
                  <c:v>0.19480519480519401</c:v>
                </c:pt>
                <c:pt idx="13071">
                  <c:v>0.207792207792207</c:v>
                </c:pt>
                <c:pt idx="13072">
                  <c:v>0.22077922077921999</c:v>
                </c:pt>
                <c:pt idx="13073">
                  <c:v>0.23376623376623301</c:v>
                </c:pt>
                <c:pt idx="13074">
                  <c:v>0.246753246753246</c:v>
                </c:pt>
                <c:pt idx="13075">
                  <c:v>0.25974025974025899</c:v>
                </c:pt>
                <c:pt idx="13076">
                  <c:v>0.27272727272727199</c:v>
                </c:pt>
                <c:pt idx="13077">
                  <c:v>0.28571428571428498</c:v>
                </c:pt>
                <c:pt idx="13078">
                  <c:v>0.29870129870129802</c:v>
                </c:pt>
                <c:pt idx="13079">
                  <c:v>0.31168831168831101</c:v>
                </c:pt>
                <c:pt idx="13080">
                  <c:v>0.32467532467532401</c:v>
                </c:pt>
                <c:pt idx="13081">
                  <c:v>0.337662337662337</c:v>
                </c:pt>
                <c:pt idx="13082">
                  <c:v>0.35064935064934999</c:v>
                </c:pt>
                <c:pt idx="13083">
                  <c:v>0.36363636363636298</c:v>
                </c:pt>
                <c:pt idx="13084">
                  <c:v>0.37662337662337603</c:v>
                </c:pt>
                <c:pt idx="13085">
                  <c:v>0.38961038961038902</c:v>
                </c:pt>
                <c:pt idx="13086">
                  <c:v>0.40259740259740201</c:v>
                </c:pt>
                <c:pt idx="13087">
                  <c:v>0.415584415584415</c:v>
                </c:pt>
                <c:pt idx="13088">
                  <c:v>0.42857142857142799</c:v>
                </c:pt>
                <c:pt idx="13089">
                  <c:v>0.44155844155844098</c:v>
                </c:pt>
                <c:pt idx="13090">
                  <c:v>0.45454545454545398</c:v>
                </c:pt>
                <c:pt idx="13091">
                  <c:v>0.46753246753246702</c:v>
                </c:pt>
                <c:pt idx="13092">
                  <c:v>0.48051948051948001</c:v>
                </c:pt>
                <c:pt idx="13093">
                  <c:v>0.493506493506493</c:v>
                </c:pt>
                <c:pt idx="13094">
                  <c:v>0.506493506493506</c:v>
                </c:pt>
                <c:pt idx="13095">
                  <c:v>0.51948051948051899</c:v>
                </c:pt>
                <c:pt idx="13096">
                  <c:v>0.53246753246753198</c:v>
                </c:pt>
                <c:pt idx="13097">
                  <c:v>0.54545454545454497</c:v>
                </c:pt>
                <c:pt idx="13098">
                  <c:v>0.55844155844155796</c:v>
                </c:pt>
                <c:pt idx="13099">
                  <c:v>0.57142857142857095</c:v>
                </c:pt>
                <c:pt idx="13100">
                  <c:v>0.58441558441558406</c:v>
                </c:pt>
                <c:pt idx="13101">
                  <c:v>0.59740259740259705</c:v>
                </c:pt>
                <c:pt idx="13102">
                  <c:v>0.61038961038961004</c:v>
                </c:pt>
                <c:pt idx="13103">
                  <c:v>0.62337662337662303</c:v>
                </c:pt>
                <c:pt idx="13104">
                  <c:v>0.63636363636363602</c:v>
                </c:pt>
                <c:pt idx="13105">
                  <c:v>0.64935064935064901</c:v>
                </c:pt>
                <c:pt idx="13106">
                  <c:v>0.662337662337662</c:v>
                </c:pt>
                <c:pt idx="13107">
                  <c:v>0.67532467532467499</c:v>
                </c:pt>
                <c:pt idx="13108">
                  <c:v>0.68831168831168799</c:v>
                </c:pt>
                <c:pt idx="13109">
                  <c:v>0.70129870129870098</c:v>
                </c:pt>
                <c:pt idx="13110">
                  <c:v>0.71428571428571397</c:v>
                </c:pt>
                <c:pt idx="13111">
                  <c:v>0.72727272727272696</c:v>
                </c:pt>
                <c:pt idx="13112">
                  <c:v>0.74025974025973995</c:v>
                </c:pt>
                <c:pt idx="13113">
                  <c:v>0.75324675324675305</c:v>
                </c:pt>
                <c:pt idx="13114">
                  <c:v>0.76623376623376604</c:v>
                </c:pt>
                <c:pt idx="13115">
                  <c:v>0.77922077922077904</c:v>
                </c:pt>
                <c:pt idx="13116">
                  <c:v>0.79220779220779203</c:v>
                </c:pt>
                <c:pt idx="13117">
                  <c:v>0.80519480519480502</c:v>
                </c:pt>
                <c:pt idx="13118">
                  <c:v>0.81818181818181801</c:v>
                </c:pt>
                <c:pt idx="13119">
                  <c:v>0.831168831168831</c:v>
                </c:pt>
                <c:pt idx="13120">
                  <c:v>0.84415584415584399</c:v>
                </c:pt>
                <c:pt idx="13121">
                  <c:v>0.85714285714285698</c:v>
                </c:pt>
                <c:pt idx="13122">
                  <c:v>0.87012987012986998</c:v>
                </c:pt>
                <c:pt idx="13123">
                  <c:v>0.88311688311688297</c:v>
                </c:pt>
                <c:pt idx="13124">
                  <c:v>0.89610389610389596</c:v>
                </c:pt>
                <c:pt idx="13125">
                  <c:v>0.90909090909090895</c:v>
                </c:pt>
                <c:pt idx="13126">
                  <c:v>0.92207792207792205</c:v>
                </c:pt>
                <c:pt idx="13127">
                  <c:v>0.93506493506493504</c:v>
                </c:pt>
                <c:pt idx="13128">
                  <c:v>0.94805194805194803</c:v>
                </c:pt>
                <c:pt idx="13129">
                  <c:v>0.96103896103896103</c:v>
                </c:pt>
                <c:pt idx="13130">
                  <c:v>0.97402597402597402</c:v>
                </c:pt>
                <c:pt idx="13131">
                  <c:v>0.98701298701298701</c:v>
                </c:pt>
                <c:pt idx="13132">
                  <c:v>0</c:v>
                </c:pt>
                <c:pt idx="13133">
                  <c:v>1.0752688172042999E-2</c:v>
                </c:pt>
                <c:pt idx="13134">
                  <c:v>2.1505376344085999E-2</c:v>
                </c:pt>
                <c:pt idx="13135">
                  <c:v>3.2258064516128997E-2</c:v>
                </c:pt>
                <c:pt idx="13136">
                  <c:v>4.3010752688171998E-2</c:v>
                </c:pt>
                <c:pt idx="13137">
                  <c:v>5.3763440860214999E-2</c:v>
                </c:pt>
                <c:pt idx="13138">
                  <c:v>6.4516129032257993E-2</c:v>
                </c:pt>
                <c:pt idx="13139">
                  <c:v>7.5268817204300995E-2</c:v>
                </c:pt>
                <c:pt idx="13140">
                  <c:v>8.6021505376343996E-2</c:v>
                </c:pt>
                <c:pt idx="13141">
                  <c:v>9.6774193548387094E-2</c:v>
                </c:pt>
                <c:pt idx="13142">
                  <c:v>0.10752688172043</c:v>
                </c:pt>
                <c:pt idx="13143">
                  <c:v>0.118279569892473</c:v>
                </c:pt>
                <c:pt idx="13144">
                  <c:v>0.12903225806451599</c:v>
                </c:pt>
                <c:pt idx="13145">
                  <c:v>0.13978494623655899</c:v>
                </c:pt>
                <c:pt idx="13146">
                  <c:v>0.15053763440860199</c:v>
                </c:pt>
                <c:pt idx="13147">
                  <c:v>0.16129032258064499</c:v>
                </c:pt>
                <c:pt idx="13148">
                  <c:v>0.17204301075268799</c:v>
                </c:pt>
                <c:pt idx="13149">
                  <c:v>0.18279569892473099</c:v>
                </c:pt>
                <c:pt idx="13150">
                  <c:v>0.19354838709677399</c:v>
                </c:pt>
                <c:pt idx="13151">
                  <c:v>0.204301075268817</c:v>
                </c:pt>
                <c:pt idx="13152">
                  <c:v>0.21505376344086</c:v>
                </c:pt>
                <c:pt idx="13153">
                  <c:v>0.225806451612903</c:v>
                </c:pt>
                <c:pt idx="13154">
                  <c:v>0.236559139784946</c:v>
                </c:pt>
                <c:pt idx="13155">
                  <c:v>0.247311827956989</c:v>
                </c:pt>
                <c:pt idx="13156">
                  <c:v>0.25806451612903197</c:v>
                </c:pt>
                <c:pt idx="13157">
                  <c:v>0.26881720430107497</c:v>
                </c:pt>
                <c:pt idx="13158">
                  <c:v>0.27956989247311798</c:v>
                </c:pt>
                <c:pt idx="13159">
                  <c:v>0.29032258064516098</c:v>
                </c:pt>
                <c:pt idx="13160">
                  <c:v>0.30107526881720398</c:v>
                </c:pt>
                <c:pt idx="13161">
                  <c:v>0.31182795698924698</c:v>
                </c:pt>
                <c:pt idx="13162">
                  <c:v>0.32258064516128998</c:v>
                </c:pt>
                <c:pt idx="13163">
                  <c:v>0.33333333333333298</c:v>
                </c:pt>
                <c:pt idx="13164">
                  <c:v>0.34408602150537598</c:v>
                </c:pt>
                <c:pt idx="13165">
                  <c:v>0.35483870967741898</c:v>
                </c:pt>
                <c:pt idx="13166">
                  <c:v>0.36559139784946199</c:v>
                </c:pt>
                <c:pt idx="13167">
                  <c:v>0.37634408602150499</c:v>
                </c:pt>
                <c:pt idx="13168">
                  <c:v>0.38709677419354799</c:v>
                </c:pt>
                <c:pt idx="13169">
                  <c:v>0.39784946236559099</c:v>
                </c:pt>
                <c:pt idx="13170">
                  <c:v>0.40860215053763399</c:v>
                </c:pt>
                <c:pt idx="13171">
                  <c:v>0.41935483870967699</c:v>
                </c:pt>
                <c:pt idx="13172">
                  <c:v>0.43010752688171999</c:v>
                </c:pt>
                <c:pt idx="13173">
                  <c:v>0.44086021505376299</c:v>
                </c:pt>
                <c:pt idx="13174">
                  <c:v>0.45161290322580599</c:v>
                </c:pt>
                <c:pt idx="13175">
                  <c:v>0.462365591397849</c:v>
                </c:pt>
                <c:pt idx="13176">
                  <c:v>0.473118279569892</c:v>
                </c:pt>
                <c:pt idx="13177">
                  <c:v>0.483870967741935</c:v>
                </c:pt>
                <c:pt idx="13178">
                  <c:v>0.494623655913978</c:v>
                </c:pt>
                <c:pt idx="13179">
                  <c:v>0.50537634408602095</c:v>
                </c:pt>
                <c:pt idx="13180">
                  <c:v>0.51612903225806395</c:v>
                </c:pt>
                <c:pt idx="13181">
                  <c:v>0.52688172043010695</c:v>
                </c:pt>
                <c:pt idx="13182">
                  <c:v>0.53763440860214995</c:v>
                </c:pt>
                <c:pt idx="13183">
                  <c:v>0.54838709677419295</c:v>
                </c:pt>
                <c:pt idx="13184">
                  <c:v>0.55913978494623595</c:v>
                </c:pt>
                <c:pt idx="13185">
                  <c:v>0.56989247311827895</c:v>
                </c:pt>
                <c:pt idx="13186">
                  <c:v>0.58064516129032195</c:v>
                </c:pt>
                <c:pt idx="13187">
                  <c:v>0.59139784946236496</c:v>
                </c:pt>
                <c:pt idx="13188">
                  <c:v>0.60215053763440796</c:v>
                </c:pt>
                <c:pt idx="13189">
                  <c:v>0.61290322580645096</c:v>
                </c:pt>
                <c:pt idx="13190">
                  <c:v>0.62365591397849396</c:v>
                </c:pt>
                <c:pt idx="13191">
                  <c:v>0.63440860215053696</c:v>
                </c:pt>
                <c:pt idx="13192">
                  <c:v>0.64516129032257996</c:v>
                </c:pt>
                <c:pt idx="13193">
                  <c:v>0.65591397849462296</c:v>
                </c:pt>
                <c:pt idx="13194">
                  <c:v>0.66666666666666596</c:v>
                </c:pt>
                <c:pt idx="13195">
                  <c:v>0.67741935483870896</c:v>
                </c:pt>
                <c:pt idx="13196">
                  <c:v>0.68817204301075197</c:v>
                </c:pt>
                <c:pt idx="13197">
                  <c:v>0.69892473118279497</c:v>
                </c:pt>
                <c:pt idx="13198">
                  <c:v>0.70967741935483797</c:v>
                </c:pt>
                <c:pt idx="13199">
                  <c:v>0.72043010752688097</c:v>
                </c:pt>
                <c:pt idx="13200">
                  <c:v>0.73118279569892397</c:v>
                </c:pt>
                <c:pt idx="13201">
                  <c:v>0.74193548387096697</c:v>
                </c:pt>
                <c:pt idx="13202">
                  <c:v>0.75268817204300997</c:v>
                </c:pt>
                <c:pt idx="13203">
                  <c:v>0.76344086021505297</c:v>
                </c:pt>
                <c:pt idx="13204">
                  <c:v>0.77419354838709598</c:v>
                </c:pt>
                <c:pt idx="13205">
                  <c:v>0.78494623655913898</c:v>
                </c:pt>
                <c:pt idx="13206">
                  <c:v>0.79569892473118198</c:v>
                </c:pt>
                <c:pt idx="13207">
                  <c:v>0.80645161290322498</c:v>
                </c:pt>
                <c:pt idx="13208">
                  <c:v>0.81720430107526798</c:v>
                </c:pt>
                <c:pt idx="13209">
                  <c:v>0.82795698924731098</c:v>
                </c:pt>
                <c:pt idx="13210">
                  <c:v>0.83870967741935398</c:v>
                </c:pt>
                <c:pt idx="13211">
                  <c:v>0.84946236559139698</c:v>
                </c:pt>
                <c:pt idx="13212">
                  <c:v>0.86021505376343999</c:v>
                </c:pt>
                <c:pt idx="13213">
                  <c:v>0.87096774193548299</c:v>
                </c:pt>
                <c:pt idx="13214">
                  <c:v>0.88172043010752599</c:v>
                </c:pt>
                <c:pt idx="13215">
                  <c:v>0.89247311827956899</c:v>
                </c:pt>
                <c:pt idx="13216">
                  <c:v>0.90322580645161199</c:v>
                </c:pt>
                <c:pt idx="13217">
                  <c:v>0.91397849462365499</c:v>
                </c:pt>
                <c:pt idx="13218">
                  <c:v>0.92473118279569799</c:v>
                </c:pt>
                <c:pt idx="13219">
                  <c:v>0.93548387096774099</c:v>
                </c:pt>
                <c:pt idx="13220">
                  <c:v>0.94623655913978499</c:v>
                </c:pt>
                <c:pt idx="13221">
                  <c:v>0.956989247311828</c:v>
                </c:pt>
                <c:pt idx="13222">
                  <c:v>0.967741935483871</c:v>
                </c:pt>
                <c:pt idx="13223">
                  <c:v>0.978494623655914</c:v>
                </c:pt>
                <c:pt idx="13224">
                  <c:v>0.989247311827957</c:v>
                </c:pt>
                <c:pt idx="13225">
                  <c:v>0</c:v>
                </c:pt>
                <c:pt idx="13226">
                  <c:v>1.4925373134328301E-2</c:v>
                </c:pt>
                <c:pt idx="13227">
                  <c:v>2.9850746268656699E-2</c:v>
                </c:pt>
                <c:pt idx="13228">
                  <c:v>4.4776119402985003E-2</c:v>
                </c:pt>
                <c:pt idx="13229">
                  <c:v>5.9701492537313397E-2</c:v>
                </c:pt>
                <c:pt idx="13230">
                  <c:v>7.4626865671641701E-2</c:v>
                </c:pt>
                <c:pt idx="13231">
                  <c:v>8.9552238805970102E-2</c:v>
                </c:pt>
                <c:pt idx="13232">
                  <c:v>0.104477611940298</c:v>
                </c:pt>
                <c:pt idx="13233">
                  <c:v>0.119402985074626</c:v>
                </c:pt>
                <c:pt idx="13234">
                  <c:v>0.134328358208955</c:v>
                </c:pt>
                <c:pt idx="13235">
                  <c:v>0.14925373134328301</c:v>
                </c:pt>
                <c:pt idx="13236">
                  <c:v>0.164179104477611</c:v>
                </c:pt>
                <c:pt idx="13237">
                  <c:v>0.17910447761194001</c:v>
                </c:pt>
                <c:pt idx="13238">
                  <c:v>0.194029850746268</c:v>
                </c:pt>
                <c:pt idx="13239">
                  <c:v>0.20895522388059701</c:v>
                </c:pt>
                <c:pt idx="13240">
                  <c:v>0.22388059701492499</c:v>
                </c:pt>
                <c:pt idx="13241">
                  <c:v>0.23880597014925301</c:v>
                </c:pt>
                <c:pt idx="13242">
                  <c:v>0.25373134328358199</c:v>
                </c:pt>
                <c:pt idx="13243">
                  <c:v>0.26865671641791</c:v>
                </c:pt>
                <c:pt idx="13244">
                  <c:v>0.28358208955223801</c:v>
                </c:pt>
                <c:pt idx="13245">
                  <c:v>0.29850746268656703</c:v>
                </c:pt>
                <c:pt idx="13246">
                  <c:v>0.31343283582089498</c:v>
                </c:pt>
                <c:pt idx="13247">
                  <c:v>0.328358208955223</c:v>
                </c:pt>
                <c:pt idx="13248">
                  <c:v>0.34328358208955201</c:v>
                </c:pt>
                <c:pt idx="13249">
                  <c:v>0.35820895522388002</c:v>
                </c:pt>
                <c:pt idx="13250">
                  <c:v>0.37313432835820898</c:v>
                </c:pt>
                <c:pt idx="13251">
                  <c:v>0.38805970149253699</c:v>
                </c:pt>
                <c:pt idx="13252">
                  <c:v>0.402985074626865</c:v>
                </c:pt>
                <c:pt idx="13253">
                  <c:v>0.41791044776119401</c:v>
                </c:pt>
                <c:pt idx="13254">
                  <c:v>0.43283582089552203</c:v>
                </c:pt>
                <c:pt idx="13255">
                  <c:v>0.44776119402984998</c:v>
                </c:pt>
                <c:pt idx="13256">
                  <c:v>0.462686567164179</c:v>
                </c:pt>
                <c:pt idx="13257">
                  <c:v>0.47761194029850701</c:v>
                </c:pt>
                <c:pt idx="13258">
                  <c:v>0.49253731343283502</c:v>
                </c:pt>
                <c:pt idx="13259">
                  <c:v>0.50746268656716398</c:v>
                </c:pt>
                <c:pt idx="13260">
                  <c:v>0.52238805970149205</c:v>
                </c:pt>
                <c:pt idx="13261">
                  <c:v>0.53731343283582</c:v>
                </c:pt>
                <c:pt idx="13262">
                  <c:v>0.55223880597014896</c:v>
                </c:pt>
                <c:pt idx="13263">
                  <c:v>0.56716417910447703</c:v>
                </c:pt>
                <c:pt idx="13264">
                  <c:v>0.58208955223880599</c:v>
                </c:pt>
                <c:pt idx="13265">
                  <c:v>0.59701492537313405</c:v>
                </c:pt>
                <c:pt idx="13266">
                  <c:v>0.61194029850746201</c:v>
                </c:pt>
                <c:pt idx="13267">
                  <c:v>0.62686567164179097</c:v>
                </c:pt>
                <c:pt idx="13268">
                  <c:v>0.64179104477611904</c:v>
                </c:pt>
                <c:pt idx="13269">
                  <c:v>0.65671641791044699</c:v>
                </c:pt>
                <c:pt idx="13270">
                  <c:v>0.67164179104477595</c:v>
                </c:pt>
                <c:pt idx="13271">
                  <c:v>0.68656716417910402</c:v>
                </c:pt>
                <c:pt idx="13272">
                  <c:v>0.70149253731343197</c:v>
                </c:pt>
                <c:pt idx="13273">
                  <c:v>0.71641791044776104</c:v>
                </c:pt>
                <c:pt idx="13274">
                  <c:v>0.731343283582089</c:v>
                </c:pt>
                <c:pt idx="13275">
                  <c:v>0.74626865671641796</c:v>
                </c:pt>
                <c:pt idx="13276">
                  <c:v>0.76119402985074602</c:v>
                </c:pt>
                <c:pt idx="13277">
                  <c:v>0.77611940298507398</c:v>
                </c:pt>
                <c:pt idx="13278">
                  <c:v>0.79104477611940205</c:v>
                </c:pt>
                <c:pt idx="13279">
                  <c:v>0.80597014925373101</c:v>
                </c:pt>
                <c:pt idx="13280">
                  <c:v>0.82089552238805896</c:v>
                </c:pt>
                <c:pt idx="13281">
                  <c:v>0.83582089552238803</c:v>
                </c:pt>
                <c:pt idx="13282">
                  <c:v>0.85074626865671599</c:v>
                </c:pt>
                <c:pt idx="13283">
                  <c:v>0.86567164179104406</c:v>
                </c:pt>
                <c:pt idx="13284">
                  <c:v>0.88059701492537301</c:v>
                </c:pt>
                <c:pt idx="13285">
                  <c:v>0.89552238805970097</c:v>
                </c:pt>
                <c:pt idx="13286">
                  <c:v>0.91044776119402904</c:v>
                </c:pt>
                <c:pt idx="13287">
                  <c:v>0.92537313432835799</c:v>
                </c:pt>
                <c:pt idx="13288">
                  <c:v>0.94029850746268595</c:v>
                </c:pt>
                <c:pt idx="13289">
                  <c:v>0.95522388059701402</c:v>
                </c:pt>
                <c:pt idx="13290">
                  <c:v>0.97014925373134298</c:v>
                </c:pt>
                <c:pt idx="13291">
                  <c:v>0.98507462686567104</c:v>
                </c:pt>
                <c:pt idx="13292">
                  <c:v>0</c:v>
                </c:pt>
                <c:pt idx="13293">
                  <c:v>1.4492753623188401E-2</c:v>
                </c:pt>
                <c:pt idx="13294">
                  <c:v>2.8985507246376802E-2</c:v>
                </c:pt>
                <c:pt idx="13295">
                  <c:v>4.3478260869565202E-2</c:v>
                </c:pt>
                <c:pt idx="13296">
                  <c:v>5.7971014492753603E-2</c:v>
                </c:pt>
                <c:pt idx="13297">
                  <c:v>7.2463768115942004E-2</c:v>
                </c:pt>
                <c:pt idx="13298">
                  <c:v>8.6956521739130405E-2</c:v>
                </c:pt>
                <c:pt idx="13299">
                  <c:v>0.101449275362318</c:v>
                </c:pt>
                <c:pt idx="13300">
                  <c:v>0.115942028985507</c:v>
                </c:pt>
                <c:pt idx="13301">
                  <c:v>0.13043478260869501</c:v>
                </c:pt>
                <c:pt idx="13302">
                  <c:v>0.14492753623188401</c:v>
                </c:pt>
                <c:pt idx="13303">
                  <c:v>0.15942028985507201</c:v>
                </c:pt>
                <c:pt idx="13304">
                  <c:v>0.17391304347826</c:v>
                </c:pt>
                <c:pt idx="13305">
                  <c:v>0.188405797101449</c:v>
                </c:pt>
                <c:pt idx="13306">
                  <c:v>0.202898550724637</c:v>
                </c:pt>
                <c:pt idx="13307">
                  <c:v>0.217391304347826</c:v>
                </c:pt>
                <c:pt idx="13308">
                  <c:v>0.231884057971014</c:v>
                </c:pt>
                <c:pt idx="13309">
                  <c:v>0.24637681159420199</c:v>
                </c:pt>
                <c:pt idx="13310">
                  <c:v>0.26086956521739102</c:v>
                </c:pt>
                <c:pt idx="13311">
                  <c:v>0.27536231884057899</c:v>
                </c:pt>
                <c:pt idx="13312">
                  <c:v>0.28985507246376802</c:v>
                </c:pt>
                <c:pt idx="13313">
                  <c:v>0.30434782608695599</c:v>
                </c:pt>
                <c:pt idx="13314">
                  <c:v>0.31884057971014401</c:v>
                </c:pt>
                <c:pt idx="13315">
                  <c:v>0.33333333333333298</c:v>
                </c:pt>
                <c:pt idx="13316">
                  <c:v>0.34782608695652101</c:v>
                </c:pt>
                <c:pt idx="13317">
                  <c:v>0.36231884057970998</c:v>
                </c:pt>
                <c:pt idx="13318">
                  <c:v>0.376811594202898</c:v>
                </c:pt>
                <c:pt idx="13319">
                  <c:v>0.39130434782608697</c:v>
                </c:pt>
                <c:pt idx="13320">
                  <c:v>0.405797101449275</c:v>
                </c:pt>
                <c:pt idx="13321">
                  <c:v>0.42028985507246303</c:v>
                </c:pt>
                <c:pt idx="13322">
                  <c:v>0.434782608695652</c:v>
                </c:pt>
                <c:pt idx="13323">
                  <c:v>0.44927536231884002</c:v>
                </c:pt>
                <c:pt idx="13324">
                  <c:v>0.46376811594202899</c:v>
                </c:pt>
                <c:pt idx="13325">
                  <c:v>0.47826086956521702</c:v>
                </c:pt>
                <c:pt idx="13326">
                  <c:v>0.49275362318840499</c:v>
                </c:pt>
                <c:pt idx="13327">
                  <c:v>0.50724637681159401</c:v>
                </c:pt>
                <c:pt idx="13328">
                  <c:v>0.52173913043478204</c:v>
                </c:pt>
                <c:pt idx="13329">
                  <c:v>0.53623188405797095</c:v>
                </c:pt>
                <c:pt idx="13330">
                  <c:v>0.55072463768115898</c:v>
                </c:pt>
                <c:pt idx="13331">
                  <c:v>0.56521739130434701</c:v>
                </c:pt>
                <c:pt idx="13332">
                  <c:v>0.57971014492753603</c:v>
                </c:pt>
                <c:pt idx="13333">
                  <c:v>0.59420289855072395</c:v>
                </c:pt>
                <c:pt idx="13334">
                  <c:v>0.60869565217391297</c:v>
                </c:pt>
                <c:pt idx="13335">
                  <c:v>0.623188405797101</c:v>
                </c:pt>
                <c:pt idx="13336">
                  <c:v>0.63768115942028902</c:v>
                </c:pt>
                <c:pt idx="13337">
                  <c:v>0.65217391304347805</c:v>
                </c:pt>
                <c:pt idx="13338">
                  <c:v>0.66666666666666596</c:v>
                </c:pt>
                <c:pt idx="13339">
                  <c:v>0.68115942028985499</c:v>
                </c:pt>
                <c:pt idx="13340">
                  <c:v>0.69565217391304301</c:v>
                </c:pt>
                <c:pt idx="13341">
                  <c:v>0.71014492753623104</c:v>
                </c:pt>
                <c:pt idx="13342">
                  <c:v>0.72463768115941996</c:v>
                </c:pt>
                <c:pt idx="13343">
                  <c:v>0.73913043478260798</c:v>
                </c:pt>
                <c:pt idx="13344">
                  <c:v>0.75362318840579701</c:v>
                </c:pt>
                <c:pt idx="13345">
                  <c:v>0.76811594202898503</c:v>
                </c:pt>
                <c:pt idx="13346">
                  <c:v>0.78260869565217395</c:v>
                </c:pt>
                <c:pt idx="13347">
                  <c:v>0.79710144927536197</c:v>
                </c:pt>
                <c:pt idx="13348">
                  <c:v>0.81159420289855</c:v>
                </c:pt>
                <c:pt idx="13349">
                  <c:v>0.82608695652173902</c:v>
                </c:pt>
                <c:pt idx="13350">
                  <c:v>0.84057971014492705</c:v>
                </c:pt>
                <c:pt idx="13351">
                  <c:v>0.85507246376811596</c:v>
                </c:pt>
                <c:pt idx="13352">
                  <c:v>0.86956521739130399</c:v>
                </c:pt>
                <c:pt idx="13353">
                  <c:v>0.88405797101449202</c:v>
                </c:pt>
                <c:pt idx="13354">
                  <c:v>0.89855072463768104</c:v>
                </c:pt>
                <c:pt idx="13355">
                  <c:v>0.91304347826086896</c:v>
                </c:pt>
                <c:pt idx="13356">
                  <c:v>0.92753623188405798</c:v>
                </c:pt>
                <c:pt idx="13357">
                  <c:v>0.94202898550724601</c:v>
                </c:pt>
                <c:pt idx="13358">
                  <c:v>0.95652173913043403</c:v>
                </c:pt>
                <c:pt idx="13359">
                  <c:v>0.97101449275362295</c:v>
                </c:pt>
                <c:pt idx="13360">
                  <c:v>0.98550724637681097</c:v>
                </c:pt>
                <c:pt idx="13361">
                  <c:v>0</c:v>
                </c:pt>
                <c:pt idx="13362">
                  <c:v>1.85185185185185E-2</c:v>
                </c:pt>
                <c:pt idx="13363">
                  <c:v>3.7037037037037E-2</c:v>
                </c:pt>
                <c:pt idx="13364">
                  <c:v>5.5555555555555497E-2</c:v>
                </c:pt>
                <c:pt idx="13365">
                  <c:v>7.4074074074074001E-2</c:v>
                </c:pt>
                <c:pt idx="13366">
                  <c:v>9.2592592592592504E-2</c:v>
                </c:pt>
                <c:pt idx="13367">
                  <c:v>0.11111111111111099</c:v>
                </c:pt>
                <c:pt idx="13368">
                  <c:v>0.12962962962962901</c:v>
                </c:pt>
                <c:pt idx="13369">
                  <c:v>0.148148148148148</c:v>
                </c:pt>
                <c:pt idx="13370">
                  <c:v>0.16666666666666599</c:v>
                </c:pt>
                <c:pt idx="13371">
                  <c:v>0.18518518518518501</c:v>
                </c:pt>
                <c:pt idx="13372">
                  <c:v>0.203703703703703</c:v>
                </c:pt>
                <c:pt idx="13373">
                  <c:v>0.22222222222222199</c:v>
                </c:pt>
                <c:pt idx="13374">
                  <c:v>0.24074074074074001</c:v>
                </c:pt>
                <c:pt idx="13375">
                  <c:v>0.25925925925925902</c:v>
                </c:pt>
                <c:pt idx="13376">
                  <c:v>0.27777777777777701</c:v>
                </c:pt>
                <c:pt idx="13377">
                  <c:v>0.296296296296296</c:v>
                </c:pt>
                <c:pt idx="13378">
                  <c:v>0.31481481481481399</c:v>
                </c:pt>
                <c:pt idx="13379">
                  <c:v>0.33333333333333298</c:v>
                </c:pt>
                <c:pt idx="13380">
                  <c:v>0.35185185185185103</c:v>
                </c:pt>
                <c:pt idx="13381">
                  <c:v>0.37037037037037002</c:v>
                </c:pt>
                <c:pt idx="13382">
                  <c:v>0.38888888888888801</c:v>
                </c:pt>
                <c:pt idx="13383">
                  <c:v>0.407407407407407</c:v>
                </c:pt>
                <c:pt idx="13384">
                  <c:v>0.42592592592592499</c:v>
                </c:pt>
                <c:pt idx="13385">
                  <c:v>0.44444444444444398</c:v>
                </c:pt>
                <c:pt idx="13386">
                  <c:v>0.46296296296296202</c:v>
                </c:pt>
                <c:pt idx="13387">
                  <c:v>0.48148148148148101</c:v>
                </c:pt>
                <c:pt idx="13388">
                  <c:v>0.5</c:v>
                </c:pt>
                <c:pt idx="13389">
                  <c:v>0.51851851851851805</c:v>
                </c:pt>
                <c:pt idx="13390">
                  <c:v>0.53703703703703698</c:v>
                </c:pt>
                <c:pt idx="13391">
                  <c:v>0.55555555555555503</c:v>
                </c:pt>
                <c:pt idx="13392">
                  <c:v>0.57407407407407396</c:v>
                </c:pt>
                <c:pt idx="13393">
                  <c:v>0.592592592592592</c:v>
                </c:pt>
                <c:pt idx="13394">
                  <c:v>0.61111111111111105</c:v>
                </c:pt>
                <c:pt idx="13395">
                  <c:v>0.62962962962962898</c:v>
                </c:pt>
                <c:pt idx="13396">
                  <c:v>0.64814814814814803</c:v>
                </c:pt>
                <c:pt idx="13397">
                  <c:v>0.66666666666666596</c:v>
                </c:pt>
                <c:pt idx="13398">
                  <c:v>0.68518518518518501</c:v>
                </c:pt>
                <c:pt idx="13399">
                  <c:v>0.70370370370370305</c:v>
                </c:pt>
                <c:pt idx="13400">
                  <c:v>0.72222222222222199</c:v>
                </c:pt>
                <c:pt idx="13401">
                  <c:v>0.74074074074074003</c:v>
                </c:pt>
                <c:pt idx="13402">
                  <c:v>0.75925925925925897</c:v>
                </c:pt>
                <c:pt idx="13403">
                  <c:v>0.77777777777777701</c:v>
                </c:pt>
                <c:pt idx="13404">
                  <c:v>0.79629629629629595</c:v>
                </c:pt>
                <c:pt idx="13405">
                  <c:v>0.81481481481481399</c:v>
                </c:pt>
                <c:pt idx="13406">
                  <c:v>0.83333333333333304</c:v>
                </c:pt>
                <c:pt idx="13407">
                  <c:v>0.85185185185185097</c:v>
                </c:pt>
                <c:pt idx="13408">
                  <c:v>0.87037037037037002</c:v>
                </c:pt>
                <c:pt idx="13409">
                  <c:v>0.88888888888888795</c:v>
                </c:pt>
                <c:pt idx="13410">
                  <c:v>0.907407407407407</c:v>
                </c:pt>
                <c:pt idx="13411">
                  <c:v>0.92592592592592504</c:v>
                </c:pt>
                <c:pt idx="13412">
                  <c:v>0.94444444444444398</c:v>
                </c:pt>
                <c:pt idx="13413">
                  <c:v>0.96296296296296202</c:v>
                </c:pt>
                <c:pt idx="13414">
                  <c:v>0.98148148148148096</c:v>
                </c:pt>
                <c:pt idx="13415">
                  <c:v>0</c:v>
                </c:pt>
                <c:pt idx="13416">
                  <c:v>1.26582278481012E-2</c:v>
                </c:pt>
                <c:pt idx="13417">
                  <c:v>2.53164556962025E-2</c:v>
                </c:pt>
                <c:pt idx="13418">
                  <c:v>3.7974683544303799E-2</c:v>
                </c:pt>
                <c:pt idx="13419">
                  <c:v>5.0632911392405E-2</c:v>
                </c:pt>
                <c:pt idx="13420">
                  <c:v>6.3291139240506306E-2</c:v>
                </c:pt>
                <c:pt idx="13421">
                  <c:v>7.5949367088607597E-2</c:v>
                </c:pt>
                <c:pt idx="13422">
                  <c:v>8.8607594936708806E-2</c:v>
                </c:pt>
                <c:pt idx="13423">
                  <c:v>0.10126582278481</c:v>
                </c:pt>
                <c:pt idx="13424">
                  <c:v>0.113924050632911</c:v>
                </c:pt>
                <c:pt idx="13425">
                  <c:v>0.126582278481012</c:v>
                </c:pt>
                <c:pt idx="13426">
                  <c:v>0.139240506329113</c:v>
                </c:pt>
                <c:pt idx="13427">
                  <c:v>0.151898734177215</c:v>
                </c:pt>
                <c:pt idx="13428">
                  <c:v>0.164556962025316</c:v>
                </c:pt>
                <c:pt idx="13429">
                  <c:v>0.177215189873417</c:v>
                </c:pt>
                <c:pt idx="13430">
                  <c:v>0.189873417721519</c:v>
                </c:pt>
                <c:pt idx="13431">
                  <c:v>0.20253164556962</c:v>
                </c:pt>
                <c:pt idx="13432">
                  <c:v>0.215189873417721</c:v>
                </c:pt>
                <c:pt idx="13433">
                  <c:v>0.227848101265822</c:v>
                </c:pt>
                <c:pt idx="13434">
                  <c:v>0.240506329113924</c:v>
                </c:pt>
                <c:pt idx="13435">
                  <c:v>0.253164556962025</c:v>
                </c:pt>
                <c:pt idx="13436">
                  <c:v>0.265822784810126</c:v>
                </c:pt>
                <c:pt idx="13437">
                  <c:v>0.278481012658227</c:v>
                </c:pt>
                <c:pt idx="13438">
                  <c:v>0.291139240506329</c:v>
                </c:pt>
                <c:pt idx="13439">
                  <c:v>0.30379746835443</c:v>
                </c:pt>
                <c:pt idx="13440">
                  <c:v>0.316455696202531</c:v>
                </c:pt>
                <c:pt idx="13441">
                  <c:v>0.329113924050632</c:v>
                </c:pt>
                <c:pt idx="13442">
                  <c:v>0.341772151898734</c:v>
                </c:pt>
                <c:pt idx="13443">
                  <c:v>0.354430379746835</c:v>
                </c:pt>
                <c:pt idx="13444">
                  <c:v>0.367088607594936</c:v>
                </c:pt>
                <c:pt idx="13445">
                  <c:v>0.379746835443038</c:v>
                </c:pt>
                <c:pt idx="13446">
                  <c:v>0.392405063291139</c:v>
                </c:pt>
                <c:pt idx="13447">
                  <c:v>0.40506329113924</c:v>
                </c:pt>
                <c:pt idx="13448">
                  <c:v>0.417721518987341</c:v>
                </c:pt>
                <c:pt idx="13449">
                  <c:v>0.430379746835443</c:v>
                </c:pt>
                <c:pt idx="13450">
                  <c:v>0.443037974683544</c:v>
                </c:pt>
                <c:pt idx="13451">
                  <c:v>0.455696202531645</c:v>
                </c:pt>
                <c:pt idx="13452">
                  <c:v>0.468354430379746</c:v>
                </c:pt>
                <c:pt idx="13453">
                  <c:v>0.481012658227848</c:v>
                </c:pt>
                <c:pt idx="13454">
                  <c:v>0.493670886075949</c:v>
                </c:pt>
                <c:pt idx="13455">
                  <c:v>0.50632911392405</c:v>
                </c:pt>
                <c:pt idx="13456">
                  <c:v>0.518987341772151</c:v>
                </c:pt>
                <c:pt idx="13457">
                  <c:v>0.531645569620253</c:v>
                </c:pt>
                <c:pt idx="13458">
                  <c:v>0.544303797468354</c:v>
                </c:pt>
                <c:pt idx="13459">
                  <c:v>0.556962025316455</c:v>
                </c:pt>
                <c:pt idx="13460">
                  <c:v>0.569620253164557</c:v>
                </c:pt>
                <c:pt idx="13461">
                  <c:v>0.582278481012658</c:v>
                </c:pt>
                <c:pt idx="13462">
                  <c:v>0.594936708860759</c:v>
                </c:pt>
                <c:pt idx="13463">
                  <c:v>0.60759493670886</c:v>
                </c:pt>
                <c:pt idx="13464">
                  <c:v>0.620253164556962</c:v>
                </c:pt>
                <c:pt idx="13465">
                  <c:v>0.632911392405063</c:v>
                </c:pt>
                <c:pt idx="13466">
                  <c:v>0.645569620253164</c:v>
                </c:pt>
                <c:pt idx="13467">
                  <c:v>0.658227848101265</c:v>
                </c:pt>
                <c:pt idx="13468">
                  <c:v>0.670886075949367</c:v>
                </c:pt>
                <c:pt idx="13469">
                  <c:v>0.683544303797468</c:v>
                </c:pt>
                <c:pt idx="13470">
                  <c:v>0.696202531645569</c:v>
                </c:pt>
                <c:pt idx="13471">
                  <c:v>0.70886075949367</c:v>
                </c:pt>
                <c:pt idx="13472">
                  <c:v>0.721518987341772</c:v>
                </c:pt>
                <c:pt idx="13473">
                  <c:v>0.734177215189873</c:v>
                </c:pt>
                <c:pt idx="13474">
                  <c:v>0.746835443037974</c:v>
                </c:pt>
                <c:pt idx="13475">
                  <c:v>0.759493670886076</c:v>
                </c:pt>
                <c:pt idx="13476">
                  <c:v>0.772151898734177</c:v>
                </c:pt>
                <c:pt idx="13477">
                  <c:v>0.784810126582278</c:v>
                </c:pt>
                <c:pt idx="13478">
                  <c:v>0.797468354430379</c:v>
                </c:pt>
                <c:pt idx="13479">
                  <c:v>0.810126582278481</c:v>
                </c:pt>
                <c:pt idx="13480">
                  <c:v>0.822784810126582</c:v>
                </c:pt>
                <c:pt idx="13481">
                  <c:v>0.835443037974683</c:v>
                </c:pt>
                <c:pt idx="13482">
                  <c:v>0.848101265822784</c:v>
                </c:pt>
                <c:pt idx="13483">
                  <c:v>0.860759493670886</c:v>
                </c:pt>
                <c:pt idx="13484">
                  <c:v>0.873417721518987</c:v>
                </c:pt>
                <c:pt idx="13485">
                  <c:v>0.886075949367088</c:v>
                </c:pt>
                <c:pt idx="13486">
                  <c:v>0.898734177215189</c:v>
                </c:pt>
                <c:pt idx="13487">
                  <c:v>0.911392405063291</c:v>
                </c:pt>
                <c:pt idx="13488">
                  <c:v>0.924050632911392</c:v>
                </c:pt>
                <c:pt idx="13489">
                  <c:v>0.936708860759493</c:v>
                </c:pt>
                <c:pt idx="13490">
                  <c:v>0.949367088607594</c:v>
                </c:pt>
                <c:pt idx="13491">
                  <c:v>0.962025316455696</c:v>
                </c:pt>
                <c:pt idx="13492">
                  <c:v>0.974683544303797</c:v>
                </c:pt>
                <c:pt idx="13493">
                  <c:v>0.987341772151898</c:v>
                </c:pt>
                <c:pt idx="13494">
                  <c:v>0</c:v>
                </c:pt>
                <c:pt idx="13495">
                  <c:v>1.03092783505154E-2</c:v>
                </c:pt>
                <c:pt idx="13496">
                  <c:v>2.06185567010309E-2</c:v>
                </c:pt>
                <c:pt idx="13497">
                  <c:v>3.0927835051546299E-2</c:v>
                </c:pt>
                <c:pt idx="13498">
                  <c:v>4.1237113402061799E-2</c:v>
                </c:pt>
                <c:pt idx="13499">
                  <c:v>5.1546391752577303E-2</c:v>
                </c:pt>
                <c:pt idx="13500">
                  <c:v>6.1855670103092703E-2</c:v>
                </c:pt>
                <c:pt idx="13501">
                  <c:v>7.2164948453608199E-2</c:v>
                </c:pt>
                <c:pt idx="13502">
                  <c:v>8.2474226804123696E-2</c:v>
                </c:pt>
                <c:pt idx="13503">
                  <c:v>9.2783505154639095E-2</c:v>
                </c:pt>
                <c:pt idx="13504">
                  <c:v>0.103092783505154</c:v>
                </c:pt>
                <c:pt idx="13505">
                  <c:v>0.11340206185567001</c:v>
                </c:pt>
                <c:pt idx="13506">
                  <c:v>0.123711340206185</c:v>
                </c:pt>
                <c:pt idx="13507">
                  <c:v>0.134020618556701</c:v>
                </c:pt>
                <c:pt idx="13508">
                  <c:v>0.14432989690721601</c:v>
                </c:pt>
                <c:pt idx="13509">
                  <c:v>0.15463917525773099</c:v>
                </c:pt>
                <c:pt idx="13510">
                  <c:v>0.164948453608247</c:v>
                </c:pt>
                <c:pt idx="13511">
                  <c:v>0.17525773195876199</c:v>
                </c:pt>
                <c:pt idx="13512">
                  <c:v>0.185567010309278</c:v>
                </c:pt>
                <c:pt idx="13513">
                  <c:v>0.19587628865979301</c:v>
                </c:pt>
                <c:pt idx="13514">
                  <c:v>0.20618556701030899</c:v>
                </c:pt>
                <c:pt idx="13515">
                  <c:v>0.216494845360824</c:v>
                </c:pt>
                <c:pt idx="13516">
                  <c:v>0.22680412371134001</c:v>
                </c:pt>
                <c:pt idx="13517">
                  <c:v>0.23711340206185499</c:v>
                </c:pt>
                <c:pt idx="13518">
                  <c:v>0.247422680412371</c:v>
                </c:pt>
                <c:pt idx="13519">
                  <c:v>0.25773195876288602</c:v>
                </c:pt>
                <c:pt idx="13520">
                  <c:v>0.268041237113402</c:v>
                </c:pt>
                <c:pt idx="13521">
                  <c:v>0.27835051546391698</c:v>
                </c:pt>
                <c:pt idx="13522">
                  <c:v>0.28865979381443202</c:v>
                </c:pt>
                <c:pt idx="13523">
                  <c:v>0.298969072164948</c:v>
                </c:pt>
                <c:pt idx="13524">
                  <c:v>0.30927835051546299</c:v>
                </c:pt>
                <c:pt idx="13525">
                  <c:v>0.31958762886597902</c:v>
                </c:pt>
                <c:pt idx="13526">
                  <c:v>0.32989690721649401</c:v>
                </c:pt>
                <c:pt idx="13527">
                  <c:v>0.34020618556700999</c:v>
                </c:pt>
                <c:pt idx="13528">
                  <c:v>0.35051546391752503</c:v>
                </c:pt>
                <c:pt idx="13529">
                  <c:v>0.36082474226804101</c:v>
                </c:pt>
                <c:pt idx="13530">
                  <c:v>0.37113402061855599</c:v>
                </c:pt>
                <c:pt idx="13531">
                  <c:v>0.38144329896907198</c:v>
                </c:pt>
                <c:pt idx="13532">
                  <c:v>0.39175257731958701</c:v>
                </c:pt>
                <c:pt idx="13533">
                  <c:v>0.402061855670103</c:v>
                </c:pt>
                <c:pt idx="13534">
                  <c:v>0.41237113402061798</c:v>
                </c:pt>
                <c:pt idx="13535">
                  <c:v>0.42268041237113402</c:v>
                </c:pt>
                <c:pt idx="13536">
                  <c:v>0.432989690721649</c:v>
                </c:pt>
                <c:pt idx="13537">
                  <c:v>0.44329896907216398</c:v>
                </c:pt>
                <c:pt idx="13538">
                  <c:v>0.45360824742268002</c:v>
                </c:pt>
                <c:pt idx="13539">
                  <c:v>0.46391752577319501</c:v>
                </c:pt>
                <c:pt idx="13540">
                  <c:v>0.47422680412371099</c:v>
                </c:pt>
                <c:pt idx="13541">
                  <c:v>0.48453608247422603</c:v>
                </c:pt>
                <c:pt idx="13542">
                  <c:v>0.49484536082474201</c:v>
                </c:pt>
                <c:pt idx="13543">
                  <c:v>0.50515463917525705</c:v>
                </c:pt>
                <c:pt idx="13544">
                  <c:v>0.51546391752577303</c:v>
                </c:pt>
                <c:pt idx="13545">
                  <c:v>0.52577319587628801</c:v>
                </c:pt>
                <c:pt idx="13546">
                  <c:v>0.536082474226804</c:v>
                </c:pt>
                <c:pt idx="13547">
                  <c:v>0.54639175257731898</c:v>
                </c:pt>
                <c:pt idx="13548">
                  <c:v>0.55670103092783496</c:v>
                </c:pt>
                <c:pt idx="13549">
                  <c:v>0.56701030927835006</c:v>
                </c:pt>
                <c:pt idx="13550">
                  <c:v>0.57731958762886504</c:v>
                </c:pt>
                <c:pt idx="13551">
                  <c:v>0.58762886597938102</c:v>
                </c:pt>
                <c:pt idx="13552">
                  <c:v>0.597938144329896</c:v>
                </c:pt>
                <c:pt idx="13553">
                  <c:v>0.60824742268041199</c:v>
                </c:pt>
                <c:pt idx="13554">
                  <c:v>0.61855670103092697</c:v>
                </c:pt>
                <c:pt idx="13555">
                  <c:v>0.62886597938144295</c:v>
                </c:pt>
                <c:pt idx="13556">
                  <c:v>0.63917525773195805</c:v>
                </c:pt>
                <c:pt idx="13557">
                  <c:v>0.64948453608247403</c:v>
                </c:pt>
                <c:pt idx="13558">
                  <c:v>0.65979381443298901</c:v>
                </c:pt>
                <c:pt idx="13559">
                  <c:v>0.67010309278350499</c:v>
                </c:pt>
                <c:pt idx="13560">
                  <c:v>0.68041237113401998</c:v>
                </c:pt>
                <c:pt idx="13561">
                  <c:v>0.69072164948453596</c:v>
                </c:pt>
                <c:pt idx="13562">
                  <c:v>0.70103092783505105</c:v>
                </c:pt>
                <c:pt idx="13563">
                  <c:v>0.71134020618556704</c:v>
                </c:pt>
                <c:pt idx="13564">
                  <c:v>0.72164948453608202</c:v>
                </c:pt>
                <c:pt idx="13565">
                  <c:v>0.731958762886597</c:v>
                </c:pt>
                <c:pt idx="13566">
                  <c:v>0.74226804123711299</c:v>
                </c:pt>
                <c:pt idx="13567">
                  <c:v>0.75257731958762797</c:v>
                </c:pt>
                <c:pt idx="13568">
                  <c:v>0.76288659793814395</c:v>
                </c:pt>
                <c:pt idx="13569">
                  <c:v>0.77319587628865905</c:v>
                </c:pt>
                <c:pt idx="13570">
                  <c:v>0.78350515463917503</c:v>
                </c:pt>
                <c:pt idx="13571">
                  <c:v>0.79381443298969001</c:v>
                </c:pt>
                <c:pt idx="13572">
                  <c:v>0.80412371134020599</c:v>
                </c:pt>
                <c:pt idx="13573">
                  <c:v>0.81443298969072098</c:v>
                </c:pt>
                <c:pt idx="13574">
                  <c:v>0.82474226804123696</c:v>
                </c:pt>
                <c:pt idx="13575">
                  <c:v>0.83505154639175205</c:v>
                </c:pt>
                <c:pt idx="13576">
                  <c:v>0.84536082474226804</c:v>
                </c:pt>
                <c:pt idx="13577">
                  <c:v>0.85567010309278302</c:v>
                </c:pt>
                <c:pt idx="13578">
                  <c:v>0.865979381443299</c:v>
                </c:pt>
                <c:pt idx="13579">
                  <c:v>0.87628865979381398</c:v>
                </c:pt>
                <c:pt idx="13580">
                  <c:v>0.88659793814432897</c:v>
                </c:pt>
                <c:pt idx="13581">
                  <c:v>0.89690721649484495</c:v>
                </c:pt>
                <c:pt idx="13582">
                  <c:v>0.90721649484536004</c:v>
                </c:pt>
                <c:pt idx="13583">
                  <c:v>0.91752577319587603</c:v>
                </c:pt>
                <c:pt idx="13584">
                  <c:v>0.92783505154639101</c:v>
                </c:pt>
                <c:pt idx="13585">
                  <c:v>0.93814432989690699</c:v>
                </c:pt>
                <c:pt idx="13586">
                  <c:v>0.94845360824742198</c:v>
                </c:pt>
                <c:pt idx="13587">
                  <c:v>0.95876288659793796</c:v>
                </c:pt>
                <c:pt idx="13588">
                  <c:v>0.96907216494845305</c:v>
                </c:pt>
                <c:pt idx="13589">
                  <c:v>0.97938144329896903</c:v>
                </c:pt>
                <c:pt idx="13590">
                  <c:v>0.98969072164948402</c:v>
                </c:pt>
                <c:pt idx="13591">
                  <c:v>0</c:v>
                </c:pt>
                <c:pt idx="13592">
                  <c:v>1.85185185185185E-2</c:v>
                </c:pt>
                <c:pt idx="13593">
                  <c:v>3.7037037037037E-2</c:v>
                </c:pt>
                <c:pt idx="13594">
                  <c:v>5.5555555555555497E-2</c:v>
                </c:pt>
                <c:pt idx="13595">
                  <c:v>7.4074074074074001E-2</c:v>
                </c:pt>
                <c:pt idx="13596">
                  <c:v>9.2592592592592504E-2</c:v>
                </c:pt>
                <c:pt idx="13597">
                  <c:v>0.11111111111111099</c:v>
                </c:pt>
                <c:pt idx="13598">
                  <c:v>0.12962962962962901</c:v>
                </c:pt>
                <c:pt idx="13599">
                  <c:v>0.148148148148148</c:v>
                </c:pt>
                <c:pt idx="13600">
                  <c:v>0.16666666666666599</c:v>
                </c:pt>
                <c:pt idx="13601">
                  <c:v>0.18518518518518501</c:v>
                </c:pt>
                <c:pt idx="13602">
                  <c:v>0.203703703703703</c:v>
                </c:pt>
                <c:pt idx="13603">
                  <c:v>0.22222222222222199</c:v>
                </c:pt>
                <c:pt idx="13604">
                  <c:v>0.24074074074074001</c:v>
                </c:pt>
                <c:pt idx="13605">
                  <c:v>0.25925925925925902</c:v>
                </c:pt>
                <c:pt idx="13606">
                  <c:v>0.27777777777777701</c:v>
                </c:pt>
                <c:pt idx="13607">
                  <c:v>0.296296296296296</c:v>
                </c:pt>
                <c:pt idx="13608">
                  <c:v>0.31481481481481399</c:v>
                </c:pt>
                <c:pt idx="13609">
                  <c:v>0.33333333333333298</c:v>
                </c:pt>
                <c:pt idx="13610">
                  <c:v>0.35185185185185103</c:v>
                </c:pt>
                <c:pt idx="13611">
                  <c:v>0.37037037037037002</c:v>
                </c:pt>
                <c:pt idx="13612">
                  <c:v>0.38888888888888801</c:v>
                </c:pt>
                <c:pt idx="13613">
                  <c:v>0.407407407407407</c:v>
                </c:pt>
                <c:pt idx="13614">
                  <c:v>0.42592592592592499</c:v>
                </c:pt>
                <c:pt idx="13615">
                  <c:v>0.44444444444444398</c:v>
                </c:pt>
                <c:pt idx="13616">
                  <c:v>0.46296296296296202</c:v>
                </c:pt>
                <c:pt idx="13617">
                  <c:v>0.48148148148148101</c:v>
                </c:pt>
                <c:pt idx="13618">
                  <c:v>0.5</c:v>
                </c:pt>
                <c:pt idx="13619">
                  <c:v>0.51851851851851805</c:v>
                </c:pt>
                <c:pt idx="13620">
                  <c:v>0.53703703703703698</c:v>
                </c:pt>
                <c:pt idx="13621">
                  <c:v>0.55555555555555503</c:v>
                </c:pt>
                <c:pt idx="13622">
                  <c:v>0.57407407407407396</c:v>
                </c:pt>
                <c:pt idx="13623">
                  <c:v>0.592592592592592</c:v>
                </c:pt>
                <c:pt idx="13624">
                  <c:v>0.61111111111111105</c:v>
                </c:pt>
                <c:pt idx="13625">
                  <c:v>0.62962962962962898</c:v>
                </c:pt>
                <c:pt idx="13626">
                  <c:v>0.64814814814814803</c:v>
                </c:pt>
                <c:pt idx="13627">
                  <c:v>0.66666666666666596</c:v>
                </c:pt>
                <c:pt idx="13628">
                  <c:v>0.68518518518518501</c:v>
                </c:pt>
                <c:pt idx="13629">
                  <c:v>0.70370370370370305</c:v>
                </c:pt>
                <c:pt idx="13630">
                  <c:v>0.72222222222222199</c:v>
                </c:pt>
                <c:pt idx="13631">
                  <c:v>0.74074074074074003</c:v>
                </c:pt>
                <c:pt idx="13632">
                  <c:v>0.75925925925925897</c:v>
                </c:pt>
                <c:pt idx="13633">
                  <c:v>0.77777777777777701</c:v>
                </c:pt>
                <c:pt idx="13634">
                  <c:v>0.79629629629629595</c:v>
                </c:pt>
                <c:pt idx="13635">
                  <c:v>0.81481481481481399</c:v>
                </c:pt>
                <c:pt idx="13636">
                  <c:v>0.83333333333333304</c:v>
                </c:pt>
                <c:pt idx="13637">
                  <c:v>0.85185185185185097</c:v>
                </c:pt>
                <c:pt idx="13638">
                  <c:v>0.87037037037037002</c:v>
                </c:pt>
                <c:pt idx="13639">
                  <c:v>0.88888888888888795</c:v>
                </c:pt>
                <c:pt idx="13640">
                  <c:v>0.907407407407407</c:v>
                </c:pt>
                <c:pt idx="13641">
                  <c:v>0.92592592592592504</c:v>
                </c:pt>
                <c:pt idx="13642">
                  <c:v>0.94444444444444398</c:v>
                </c:pt>
                <c:pt idx="13643">
                  <c:v>0.96296296296296202</c:v>
                </c:pt>
                <c:pt idx="13644">
                  <c:v>0.98148148148148096</c:v>
                </c:pt>
                <c:pt idx="13645">
                  <c:v>0</c:v>
                </c:pt>
                <c:pt idx="13646">
                  <c:v>1.26582278481012E-2</c:v>
                </c:pt>
                <c:pt idx="13647">
                  <c:v>2.53164556962025E-2</c:v>
                </c:pt>
                <c:pt idx="13648">
                  <c:v>3.7974683544303799E-2</c:v>
                </c:pt>
                <c:pt idx="13649">
                  <c:v>5.0632911392405E-2</c:v>
                </c:pt>
                <c:pt idx="13650">
                  <c:v>6.3291139240506306E-2</c:v>
                </c:pt>
                <c:pt idx="13651">
                  <c:v>7.5949367088607597E-2</c:v>
                </c:pt>
                <c:pt idx="13652">
                  <c:v>8.8607594936708806E-2</c:v>
                </c:pt>
                <c:pt idx="13653">
                  <c:v>0.10126582278481</c:v>
                </c:pt>
                <c:pt idx="13654">
                  <c:v>0.113924050632911</c:v>
                </c:pt>
                <c:pt idx="13655">
                  <c:v>0.126582278481012</c:v>
                </c:pt>
                <c:pt idx="13656">
                  <c:v>0.139240506329113</c:v>
                </c:pt>
                <c:pt idx="13657">
                  <c:v>0.151898734177215</c:v>
                </c:pt>
                <c:pt idx="13658">
                  <c:v>0.164556962025316</c:v>
                </c:pt>
                <c:pt idx="13659">
                  <c:v>0.177215189873417</c:v>
                </c:pt>
                <c:pt idx="13660">
                  <c:v>0.189873417721519</c:v>
                </c:pt>
                <c:pt idx="13661">
                  <c:v>0.20253164556962</c:v>
                </c:pt>
                <c:pt idx="13662">
                  <c:v>0.215189873417721</c:v>
                </c:pt>
                <c:pt idx="13663">
                  <c:v>0.227848101265822</c:v>
                </c:pt>
                <c:pt idx="13664">
                  <c:v>0.240506329113924</c:v>
                </c:pt>
                <c:pt idx="13665">
                  <c:v>0.253164556962025</c:v>
                </c:pt>
                <c:pt idx="13666">
                  <c:v>0.265822784810126</c:v>
                </c:pt>
                <c:pt idx="13667">
                  <c:v>0.278481012658227</c:v>
                </c:pt>
                <c:pt idx="13668">
                  <c:v>0.291139240506329</c:v>
                </c:pt>
                <c:pt idx="13669">
                  <c:v>0.30379746835443</c:v>
                </c:pt>
                <c:pt idx="13670">
                  <c:v>0.316455696202531</c:v>
                </c:pt>
                <c:pt idx="13671">
                  <c:v>0.329113924050632</c:v>
                </c:pt>
                <c:pt idx="13672">
                  <c:v>0.341772151898734</c:v>
                </c:pt>
                <c:pt idx="13673">
                  <c:v>0.354430379746835</c:v>
                </c:pt>
                <c:pt idx="13674">
                  <c:v>0.367088607594936</c:v>
                </c:pt>
                <c:pt idx="13675">
                  <c:v>0.379746835443038</c:v>
                </c:pt>
                <c:pt idx="13676">
                  <c:v>0.392405063291139</c:v>
                </c:pt>
                <c:pt idx="13677">
                  <c:v>0.40506329113924</c:v>
                </c:pt>
                <c:pt idx="13678">
                  <c:v>0.417721518987341</c:v>
                </c:pt>
                <c:pt idx="13679">
                  <c:v>0.430379746835443</c:v>
                </c:pt>
                <c:pt idx="13680">
                  <c:v>0.443037974683544</c:v>
                </c:pt>
                <c:pt idx="13681">
                  <c:v>0.455696202531645</c:v>
                </c:pt>
                <c:pt idx="13682">
                  <c:v>0.468354430379746</c:v>
                </c:pt>
                <c:pt idx="13683">
                  <c:v>0.481012658227848</c:v>
                </c:pt>
                <c:pt idx="13684">
                  <c:v>0.493670886075949</c:v>
                </c:pt>
                <c:pt idx="13685">
                  <c:v>0.50632911392405</c:v>
                </c:pt>
                <c:pt idx="13686">
                  <c:v>0.518987341772151</c:v>
                </c:pt>
                <c:pt idx="13687">
                  <c:v>0.531645569620253</c:v>
                </c:pt>
                <c:pt idx="13688">
                  <c:v>0.544303797468354</c:v>
                </c:pt>
                <c:pt idx="13689">
                  <c:v>0.556962025316455</c:v>
                </c:pt>
                <c:pt idx="13690">
                  <c:v>0.569620253164557</c:v>
                </c:pt>
                <c:pt idx="13691">
                  <c:v>0.582278481012658</c:v>
                </c:pt>
                <c:pt idx="13692">
                  <c:v>0.594936708860759</c:v>
                </c:pt>
                <c:pt idx="13693">
                  <c:v>0.60759493670886</c:v>
                </c:pt>
                <c:pt idx="13694">
                  <c:v>0.620253164556962</c:v>
                </c:pt>
                <c:pt idx="13695">
                  <c:v>0.632911392405063</c:v>
                </c:pt>
                <c:pt idx="13696">
                  <c:v>0.645569620253164</c:v>
                </c:pt>
                <c:pt idx="13697">
                  <c:v>0.658227848101265</c:v>
                </c:pt>
                <c:pt idx="13698">
                  <c:v>0.670886075949367</c:v>
                </c:pt>
                <c:pt idx="13699">
                  <c:v>0.683544303797468</c:v>
                </c:pt>
                <c:pt idx="13700">
                  <c:v>0.696202531645569</c:v>
                </c:pt>
                <c:pt idx="13701">
                  <c:v>0.70886075949367</c:v>
                </c:pt>
                <c:pt idx="13702">
                  <c:v>0.721518987341772</c:v>
                </c:pt>
                <c:pt idx="13703">
                  <c:v>0.734177215189873</c:v>
                </c:pt>
                <c:pt idx="13704">
                  <c:v>0.746835443037974</c:v>
                </c:pt>
                <c:pt idx="13705">
                  <c:v>0.759493670886076</c:v>
                </c:pt>
                <c:pt idx="13706">
                  <c:v>0.772151898734177</c:v>
                </c:pt>
                <c:pt idx="13707">
                  <c:v>0.784810126582278</c:v>
                </c:pt>
                <c:pt idx="13708">
                  <c:v>0.797468354430379</c:v>
                </c:pt>
                <c:pt idx="13709">
                  <c:v>0.810126582278481</c:v>
                </c:pt>
                <c:pt idx="13710">
                  <c:v>0.822784810126582</c:v>
                </c:pt>
                <c:pt idx="13711">
                  <c:v>0.835443037974683</c:v>
                </c:pt>
                <c:pt idx="13712">
                  <c:v>0.848101265822784</c:v>
                </c:pt>
                <c:pt idx="13713">
                  <c:v>0.860759493670886</c:v>
                </c:pt>
                <c:pt idx="13714">
                  <c:v>0.873417721518987</c:v>
                </c:pt>
                <c:pt idx="13715">
                  <c:v>0.886075949367088</c:v>
                </c:pt>
                <c:pt idx="13716">
                  <c:v>0.898734177215189</c:v>
                </c:pt>
                <c:pt idx="13717">
                  <c:v>0.911392405063291</c:v>
                </c:pt>
                <c:pt idx="13718">
                  <c:v>0.924050632911392</c:v>
                </c:pt>
                <c:pt idx="13719">
                  <c:v>0.936708860759493</c:v>
                </c:pt>
                <c:pt idx="13720">
                  <c:v>0.949367088607594</c:v>
                </c:pt>
                <c:pt idx="13721">
                  <c:v>0.962025316455696</c:v>
                </c:pt>
                <c:pt idx="13722">
                  <c:v>0.974683544303797</c:v>
                </c:pt>
                <c:pt idx="13723">
                  <c:v>0.987341772151898</c:v>
                </c:pt>
                <c:pt idx="13724">
                  <c:v>0</c:v>
                </c:pt>
                <c:pt idx="13725">
                  <c:v>1.8181818181818101E-2</c:v>
                </c:pt>
                <c:pt idx="13726">
                  <c:v>3.6363636363636299E-2</c:v>
                </c:pt>
                <c:pt idx="13727">
                  <c:v>5.4545454545454501E-2</c:v>
                </c:pt>
                <c:pt idx="13728">
                  <c:v>7.2727272727272696E-2</c:v>
                </c:pt>
                <c:pt idx="13729">
                  <c:v>9.0909090909090898E-2</c:v>
                </c:pt>
                <c:pt idx="13730">
                  <c:v>0.109090909090909</c:v>
                </c:pt>
                <c:pt idx="13731">
                  <c:v>0.12727272727272701</c:v>
                </c:pt>
                <c:pt idx="13732">
                  <c:v>0.145454545454545</c:v>
                </c:pt>
                <c:pt idx="13733">
                  <c:v>0.163636363636363</c:v>
                </c:pt>
                <c:pt idx="13734">
                  <c:v>0.18181818181818099</c:v>
                </c:pt>
                <c:pt idx="13735">
                  <c:v>0.2</c:v>
                </c:pt>
                <c:pt idx="13736">
                  <c:v>0.218181818181818</c:v>
                </c:pt>
                <c:pt idx="13737">
                  <c:v>0.236363636363636</c:v>
                </c:pt>
                <c:pt idx="13738">
                  <c:v>0.25454545454545402</c:v>
                </c:pt>
                <c:pt idx="13739">
                  <c:v>0.27272727272727199</c:v>
                </c:pt>
                <c:pt idx="13740">
                  <c:v>0.29090909090909001</c:v>
                </c:pt>
                <c:pt idx="13741">
                  <c:v>0.30909090909090903</c:v>
                </c:pt>
                <c:pt idx="13742">
                  <c:v>0.32727272727272699</c:v>
                </c:pt>
                <c:pt idx="13743">
                  <c:v>0.34545454545454501</c:v>
                </c:pt>
                <c:pt idx="13744">
                  <c:v>0.36363636363636298</c:v>
                </c:pt>
                <c:pt idx="13745">
                  <c:v>0.381818181818181</c:v>
                </c:pt>
                <c:pt idx="13746">
                  <c:v>0.4</c:v>
                </c:pt>
                <c:pt idx="13747">
                  <c:v>0.41818181818181799</c:v>
                </c:pt>
                <c:pt idx="13748">
                  <c:v>0.43636363636363601</c:v>
                </c:pt>
                <c:pt idx="13749">
                  <c:v>0.45454545454545398</c:v>
                </c:pt>
                <c:pt idx="13750">
                  <c:v>0.472727272727272</c:v>
                </c:pt>
                <c:pt idx="13751">
                  <c:v>0.49090909090909002</c:v>
                </c:pt>
                <c:pt idx="13752">
                  <c:v>0.50909090909090904</c:v>
                </c:pt>
                <c:pt idx="13753">
                  <c:v>0.527272727272727</c:v>
                </c:pt>
                <c:pt idx="13754">
                  <c:v>0.54545454545454497</c:v>
                </c:pt>
                <c:pt idx="13755">
                  <c:v>0.56363636363636305</c:v>
                </c:pt>
                <c:pt idx="13756">
                  <c:v>0.58181818181818101</c:v>
                </c:pt>
                <c:pt idx="13757">
                  <c:v>0.6</c:v>
                </c:pt>
                <c:pt idx="13758">
                  <c:v>0.61818181818181805</c:v>
                </c:pt>
                <c:pt idx="13759">
                  <c:v>0.63636363636363602</c:v>
                </c:pt>
                <c:pt idx="13760">
                  <c:v>0.65454545454545399</c:v>
                </c:pt>
                <c:pt idx="13761">
                  <c:v>0.67272727272727195</c:v>
                </c:pt>
                <c:pt idx="13762">
                  <c:v>0.69090909090909003</c:v>
                </c:pt>
                <c:pt idx="13763">
                  <c:v>0.70909090909090899</c:v>
                </c:pt>
                <c:pt idx="13764">
                  <c:v>0.72727272727272696</c:v>
                </c:pt>
                <c:pt idx="13765">
                  <c:v>0.74545454545454504</c:v>
                </c:pt>
                <c:pt idx="13766">
                  <c:v>0.763636363636363</c:v>
                </c:pt>
                <c:pt idx="13767">
                  <c:v>0.78181818181818097</c:v>
                </c:pt>
                <c:pt idx="13768">
                  <c:v>0.8</c:v>
                </c:pt>
                <c:pt idx="13769">
                  <c:v>0.81818181818181801</c:v>
                </c:pt>
                <c:pt idx="13770">
                  <c:v>0.83636363636363598</c:v>
                </c:pt>
                <c:pt idx="13771">
                  <c:v>0.85454545454545405</c:v>
                </c:pt>
                <c:pt idx="13772">
                  <c:v>0.87272727272727202</c:v>
                </c:pt>
                <c:pt idx="13773">
                  <c:v>0.89090909090908998</c:v>
                </c:pt>
                <c:pt idx="13774">
                  <c:v>0.90909090909090895</c:v>
                </c:pt>
                <c:pt idx="13775">
                  <c:v>0.92727272727272703</c:v>
                </c:pt>
                <c:pt idx="13776">
                  <c:v>0.94545454545454499</c:v>
                </c:pt>
                <c:pt idx="13777">
                  <c:v>0.96363636363636296</c:v>
                </c:pt>
                <c:pt idx="13778">
                  <c:v>0.98181818181818103</c:v>
                </c:pt>
                <c:pt idx="13779">
                  <c:v>0</c:v>
                </c:pt>
                <c:pt idx="13780">
                  <c:v>1.09890109890109E-2</c:v>
                </c:pt>
                <c:pt idx="13781">
                  <c:v>2.19780219780219E-2</c:v>
                </c:pt>
                <c:pt idx="13782">
                  <c:v>3.2967032967032898E-2</c:v>
                </c:pt>
                <c:pt idx="13783">
                  <c:v>4.3956043956043897E-2</c:v>
                </c:pt>
                <c:pt idx="13784">
                  <c:v>5.4945054945054903E-2</c:v>
                </c:pt>
                <c:pt idx="13785">
                  <c:v>6.5934065934065894E-2</c:v>
                </c:pt>
                <c:pt idx="13786">
                  <c:v>7.69230769230769E-2</c:v>
                </c:pt>
                <c:pt idx="13787">
                  <c:v>8.7912087912087905E-2</c:v>
                </c:pt>
                <c:pt idx="13788">
                  <c:v>9.8901098901098897E-2</c:v>
                </c:pt>
                <c:pt idx="13789">
                  <c:v>0.109890109890109</c:v>
                </c:pt>
                <c:pt idx="13790">
                  <c:v>0.12087912087912001</c:v>
                </c:pt>
                <c:pt idx="13791">
                  <c:v>0.13186813186813101</c:v>
                </c:pt>
                <c:pt idx="13792">
                  <c:v>0.14285714285714199</c:v>
                </c:pt>
                <c:pt idx="13793">
                  <c:v>0.15384615384615299</c:v>
                </c:pt>
                <c:pt idx="13794">
                  <c:v>0.164835164835164</c:v>
                </c:pt>
                <c:pt idx="13795">
                  <c:v>0.17582417582417501</c:v>
                </c:pt>
                <c:pt idx="13796">
                  <c:v>0.18681318681318601</c:v>
                </c:pt>
                <c:pt idx="13797">
                  <c:v>0.19780219780219699</c:v>
                </c:pt>
                <c:pt idx="13798">
                  <c:v>0.20879120879120799</c:v>
                </c:pt>
                <c:pt idx="13799">
                  <c:v>0.219780219780219</c:v>
                </c:pt>
                <c:pt idx="13800">
                  <c:v>0.23076923076923</c:v>
                </c:pt>
                <c:pt idx="13801">
                  <c:v>0.24175824175824101</c:v>
                </c:pt>
                <c:pt idx="13802">
                  <c:v>0.25274725274725202</c:v>
                </c:pt>
                <c:pt idx="13803">
                  <c:v>0.26373626373626302</c:v>
                </c:pt>
                <c:pt idx="13804">
                  <c:v>0.27472527472527403</c:v>
                </c:pt>
                <c:pt idx="13805">
                  <c:v>0.28571428571428498</c:v>
                </c:pt>
                <c:pt idx="13806">
                  <c:v>0.29670329670329598</c:v>
                </c:pt>
                <c:pt idx="13807">
                  <c:v>0.30769230769230699</c:v>
                </c:pt>
                <c:pt idx="13808">
                  <c:v>0.31868131868131799</c:v>
                </c:pt>
                <c:pt idx="13809">
                  <c:v>0.329670329670329</c:v>
                </c:pt>
                <c:pt idx="13810">
                  <c:v>0.34065934065934</c:v>
                </c:pt>
                <c:pt idx="13811">
                  <c:v>0.35164835164835101</c:v>
                </c:pt>
                <c:pt idx="13812">
                  <c:v>0.36263736263736202</c:v>
                </c:pt>
                <c:pt idx="13813">
                  <c:v>0.37362637362637302</c:v>
                </c:pt>
                <c:pt idx="13814">
                  <c:v>0.38461538461538403</c:v>
                </c:pt>
                <c:pt idx="13815">
                  <c:v>0.39560439560439498</c:v>
                </c:pt>
                <c:pt idx="13816">
                  <c:v>0.40659340659340598</c:v>
                </c:pt>
                <c:pt idx="13817">
                  <c:v>0.41758241758241699</c:v>
                </c:pt>
                <c:pt idx="13818">
                  <c:v>0.42857142857142799</c:v>
                </c:pt>
                <c:pt idx="13819">
                  <c:v>0.439560439560439</c:v>
                </c:pt>
                <c:pt idx="13820">
                  <c:v>0.45054945054945</c:v>
                </c:pt>
                <c:pt idx="13821">
                  <c:v>0.46153846153846101</c:v>
                </c:pt>
                <c:pt idx="13822">
                  <c:v>0.47252747252747201</c:v>
                </c:pt>
                <c:pt idx="13823">
                  <c:v>0.48351648351648302</c:v>
                </c:pt>
                <c:pt idx="13824">
                  <c:v>0.49450549450549403</c:v>
                </c:pt>
                <c:pt idx="13825">
                  <c:v>0.50549450549450503</c:v>
                </c:pt>
                <c:pt idx="13826">
                  <c:v>0.51648351648351598</c:v>
                </c:pt>
                <c:pt idx="13827">
                  <c:v>0.52747252747252704</c:v>
                </c:pt>
                <c:pt idx="13828">
                  <c:v>0.53846153846153799</c:v>
                </c:pt>
                <c:pt idx="13829">
                  <c:v>0.54945054945054905</c:v>
                </c:pt>
                <c:pt idx="13830">
                  <c:v>0.56043956043956</c:v>
                </c:pt>
                <c:pt idx="13831">
                  <c:v>0.57142857142857095</c:v>
                </c:pt>
                <c:pt idx="13832">
                  <c:v>0.58241758241758201</c:v>
                </c:pt>
                <c:pt idx="13833">
                  <c:v>0.59340659340659296</c:v>
                </c:pt>
                <c:pt idx="13834">
                  <c:v>0.60439560439560402</c:v>
                </c:pt>
                <c:pt idx="13835">
                  <c:v>0.61538461538461497</c:v>
                </c:pt>
                <c:pt idx="13836">
                  <c:v>0.62637362637362604</c:v>
                </c:pt>
                <c:pt idx="13837">
                  <c:v>0.63736263736263699</c:v>
                </c:pt>
                <c:pt idx="13838">
                  <c:v>0.64835164835164805</c:v>
                </c:pt>
                <c:pt idx="13839">
                  <c:v>0.659340659340659</c:v>
                </c:pt>
                <c:pt idx="13840">
                  <c:v>0.67032967032966995</c:v>
                </c:pt>
                <c:pt idx="13841">
                  <c:v>0.68131868131868101</c:v>
                </c:pt>
                <c:pt idx="13842">
                  <c:v>0.69230769230769196</c:v>
                </c:pt>
                <c:pt idx="13843">
                  <c:v>0.70329670329670302</c:v>
                </c:pt>
                <c:pt idx="13844">
                  <c:v>0.71428571428571397</c:v>
                </c:pt>
                <c:pt idx="13845">
                  <c:v>0.72527472527472503</c:v>
                </c:pt>
                <c:pt idx="13846">
                  <c:v>0.73626373626373598</c:v>
                </c:pt>
                <c:pt idx="13847">
                  <c:v>0.74725274725274704</c:v>
                </c:pt>
                <c:pt idx="13848">
                  <c:v>0.75824175824175799</c:v>
                </c:pt>
                <c:pt idx="13849">
                  <c:v>0.76923076923076905</c:v>
                </c:pt>
                <c:pt idx="13850">
                  <c:v>0.78021978021978</c:v>
                </c:pt>
                <c:pt idx="13851">
                  <c:v>0.79120879120879095</c:v>
                </c:pt>
                <c:pt idx="13852">
                  <c:v>0.80219780219780201</c:v>
                </c:pt>
                <c:pt idx="13853">
                  <c:v>0.81318681318681296</c:v>
                </c:pt>
                <c:pt idx="13854">
                  <c:v>0.82417582417582402</c:v>
                </c:pt>
                <c:pt idx="13855">
                  <c:v>0.83516483516483497</c:v>
                </c:pt>
                <c:pt idx="13856">
                  <c:v>0.84615384615384603</c:v>
                </c:pt>
                <c:pt idx="13857">
                  <c:v>0.85714285714285698</c:v>
                </c:pt>
                <c:pt idx="13858">
                  <c:v>0.86813186813186805</c:v>
                </c:pt>
                <c:pt idx="13859">
                  <c:v>0.879120879120879</c:v>
                </c:pt>
                <c:pt idx="13860">
                  <c:v>0.89010989010988995</c:v>
                </c:pt>
                <c:pt idx="13861">
                  <c:v>0.90109890109890101</c:v>
                </c:pt>
                <c:pt idx="13862">
                  <c:v>0.91208791208791196</c:v>
                </c:pt>
                <c:pt idx="13863">
                  <c:v>0.92307692307692302</c:v>
                </c:pt>
                <c:pt idx="13864">
                  <c:v>0.93406593406593397</c:v>
                </c:pt>
                <c:pt idx="13865">
                  <c:v>0.94505494505494503</c:v>
                </c:pt>
                <c:pt idx="13866">
                  <c:v>0.95604395604395598</c:v>
                </c:pt>
                <c:pt idx="13867">
                  <c:v>0.96703296703296704</c:v>
                </c:pt>
                <c:pt idx="13868">
                  <c:v>0.97802197802197799</c:v>
                </c:pt>
                <c:pt idx="13869">
                  <c:v>0.98901098901098905</c:v>
                </c:pt>
                <c:pt idx="13870">
                  <c:v>0</c:v>
                </c:pt>
                <c:pt idx="13871">
                  <c:v>1.47058823529411E-2</c:v>
                </c:pt>
                <c:pt idx="13872">
                  <c:v>2.94117647058823E-2</c:v>
                </c:pt>
                <c:pt idx="13873">
                  <c:v>4.4117647058823498E-2</c:v>
                </c:pt>
                <c:pt idx="13874">
                  <c:v>5.8823529411764698E-2</c:v>
                </c:pt>
                <c:pt idx="13875">
                  <c:v>7.3529411764705802E-2</c:v>
                </c:pt>
                <c:pt idx="13876">
                  <c:v>8.8235294117646995E-2</c:v>
                </c:pt>
                <c:pt idx="13877">
                  <c:v>0.10294117647058799</c:v>
                </c:pt>
                <c:pt idx="13878">
                  <c:v>0.11764705882352899</c:v>
                </c:pt>
                <c:pt idx="13879">
                  <c:v>0.13235294117647001</c:v>
                </c:pt>
                <c:pt idx="13880">
                  <c:v>0.14705882352941099</c:v>
                </c:pt>
                <c:pt idx="13881">
                  <c:v>0.16176470588235201</c:v>
                </c:pt>
                <c:pt idx="13882">
                  <c:v>0.17647058823529399</c:v>
                </c:pt>
                <c:pt idx="13883">
                  <c:v>0.191176470588235</c:v>
                </c:pt>
                <c:pt idx="13884">
                  <c:v>0.20588235294117599</c:v>
                </c:pt>
                <c:pt idx="13885">
                  <c:v>0.220588235294117</c:v>
                </c:pt>
                <c:pt idx="13886">
                  <c:v>0.23529411764705799</c:v>
                </c:pt>
                <c:pt idx="13887">
                  <c:v>0.25</c:v>
                </c:pt>
                <c:pt idx="13888">
                  <c:v>0.26470588235294101</c:v>
                </c:pt>
                <c:pt idx="13889">
                  <c:v>0.27941176470588203</c:v>
                </c:pt>
                <c:pt idx="13890">
                  <c:v>0.29411764705882298</c:v>
                </c:pt>
                <c:pt idx="13891">
                  <c:v>0.308823529411764</c:v>
                </c:pt>
                <c:pt idx="13892">
                  <c:v>0.32352941176470501</c:v>
                </c:pt>
                <c:pt idx="13893">
                  <c:v>0.33823529411764702</c:v>
                </c:pt>
                <c:pt idx="13894">
                  <c:v>0.35294117647058798</c:v>
                </c:pt>
                <c:pt idx="13895">
                  <c:v>0.36764705882352899</c:v>
                </c:pt>
                <c:pt idx="13896">
                  <c:v>0.38235294117647001</c:v>
                </c:pt>
                <c:pt idx="13897">
                  <c:v>0.39705882352941102</c:v>
                </c:pt>
                <c:pt idx="13898">
                  <c:v>0.41176470588235198</c:v>
                </c:pt>
                <c:pt idx="13899">
                  <c:v>0.42647058823529399</c:v>
                </c:pt>
                <c:pt idx="13900">
                  <c:v>0.441176470588235</c:v>
                </c:pt>
                <c:pt idx="13901">
                  <c:v>0.45588235294117602</c:v>
                </c:pt>
                <c:pt idx="13902">
                  <c:v>0.47058823529411697</c:v>
                </c:pt>
                <c:pt idx="13903">
                  <c:v>0.48529411764705799</c:v>
                </c:pt>
                <c:pt idx="13904">
                  <c:v>0.5</c:v>
                </c:pt>
                <c:pt idx="13905">
                  <c:v>0.51470588235294101</c:v>
                </c:pt>
                <c:pt idx="13906">
                  <c:v>0.52941176470588203</c:v>
                </c:pt>
                <c:pt idx="13907">
                  <c:v>0.54411764705882304</c:v>
                </c:pt>
                <c:pt idx="13908">
                  <c:v>0.55882352941176405</c:v>
                </c:pt>
                <c:pt idx="13909">
                  <c:v>0.57352941176470495</c:v>
                </c:pt>
                <c:pt idx="13910">
                  <c:v>0.58823529411764697</c:v>
                </c:pt>
                <c:pt idx="13911">
                  <c:v>0.60294117647058798</c:v>
                </c:pt>
                <c:pt idx="13912">
                  <c:v>0.61764705882352899</c:v>
                </c:pt>
                <c:pt idx="13913">
                  <c:v>0.63235294117647001</c:v>
                </c:pt>
                <c:pt idx="13914">
                  <c:v>0.64705882352941102</c:v>
                </c:pt>
                <c:pt idx="13915">
                  <c:v>0.66176470588235203</c:v>
                </c:pt>
                <c:pt idx="13916">
                  <c:v>0.67647058823529405</c:v>
                </c:pt>
                <c:pt idx="13917">
                  <c:v>0.69117647058823495</c:v>
                </c:pt>
                <c:pt idx="13918">
                  <c:v>0.70588235294117596</c:v>
                </c:pt>
                <c:pt idx="13919">
                  <c:v>0.72058823529411697</c:v>
                </c:pt>
                <c:pt idx="13920">
                  <c:v>0.73529411764705799</c:v>
                </c:pt>
                <c:pt idx="13921">
                  <c:v>0.75</c:v>
                </c:pt>
                <c:pt idx="13922">
                  <c:v>0.76470588235294101</c:v>
                </c:pt>
                <c:pt idx="13923">
                  <c:v>0.77941176470588203</c:v>
                </c:pt>
                <c:pt idx="13924">
                  <c:v>0.79411764705882304</c:v>
                </c:pt>
                <c:pt idx="13925">
                  <c:v>0.80882352941176405</c:v>
                </c:pt>
                <c:pt idx="13926">
                  <c:v>0.82352941176470495</c:v>
                </c:pt>
                <c:pt idx="13927">
                  <c:v>0.83823529411764697</c:v>
                </c:pt>
                <c:pt idx="13928">
                  <c:v>0.85294117647058798</c:v>
                </c:pt>
                <c:pt idx="13929">
                  <c:v>0.86764705882352899</c:v>
                </c:pt>
                <c:pt idx="13930">
                  <c:v>0.88235294117647001</c:v>
                </c:pt>
                <c:pt idx="13931">
                  <c:v>0.89705882352941102</c:v>
                </c:pt>
                <c:pt idx="13932">
                  <c:v>0.91176470588235203</c:v>
                </c:pt>
                <c:pt idx="13933">
                  <c:v>0.92647058823529405</c:v>
                </c:pt>
                <c:pt idx="13934">
                  <c:v>0.94117647058823495</c:v>
                </c:pt>
                <c:pt idx="13935">
                  <c:v>0.95588235294117596</c:v>
                </c:pt>
                <c:pt idx="13936">
                  <c:v>0.97058823529411697</c:v>
                </c:pt>
                <c:pt idx="13937">
                  <c:v>0.98529411764705799</c:v>
                </c:pt>
                <c:pt idx="13938">
                  <c:v>0</c:v>
                </c:pt>
                <c:pt idx="13939">
                  <c:v>3.2258064516128997E-2</c:v>
                </c:pt>
                <c:pt idx="13940">
                  <c:v>6.4516129032257993E-2</c:v>
                </c:pt>
                <c:pt idx="13941">
                  <c:v>9.6774193548387094E-2</c:v>
                </c:pt>
                <c:pt idx="13942">
                  <c:v>0.12903225806451599</c:v>
                </c:pt>
                <c:pt idx="13943">
                  <c:v>0.16129032258064499</c:v>
                </c:pt>
                <c:pt idx="13944">
                  <c:v>0.19354838709677399</c:v>
                </c:pt>
                <c:pt idx="13945">
                  <c:v>0.225806451612903</c:v>
                </c:pt>
                <c:pt idx="13946">
                  <c:v>0.25806451612903197</c:v>
                </c:pt>
                <c:pt idx="13947">
                  <c:v>0.29032258064516098</c:v>
                </c:pt>
                <c:pt idx="13948">
                  <c:v>0.32258064516128998</c:v>
                </c:pt>
                <c:pt idx="13949">
                  <c:v>0.35483870967741898</c:v>
                </c:pt>
                <c:pt idx="13950">
                  <c:v>0.38709677419354799</c:v>
                </c:pt>
                <c:pt idx="13951">
                  <c:v>0.41935483870967699</c:v>
                </c:pt>
                <c:pt idx="13952">
                  <c:v>0.45161290322580599</c:v>
                </c:pt>
                <c:pt idx="13953">
                  <c:v>0.483870967741935</c:v>
                </c:pt>
                <c:pt idx="13954">
                  <c:v>0.51612903225806395</c:v>
                </c:pt>
                <c:pt idx="13955">
                  <c:v>0.54838709677419295</c:v>
                </c:pt>
                <c:pt idx="13956">
                  <c:v>0.58064516129032195</c:v>
                </c:pt>
                <c:pt idx="13957">
                  <c:v>0.61290322580645096</c:v>
                </c:pt>
                <c:pt idx="13958">
                  <c:v>0.64516129032257996</c:v>
                </c:pt>
                <c:pt idx="13959">
                  <c:v>0.67741935483870896</c:v>
                </c:pt>
                <c:pt idx="13960">
                  <c:v>0.70967741935483797</c:v>
                </c:pt>
                <c:pt idx="13961">
                  <c:v>0.74193548387096697</c:v>
                </c:pt>
                <c:pt idx="13962">
                  <c:v>0.77419354838709598</c:v>
                </c:pt>
                <c:pt idx="13963">
                  <c:v>0.80645161290322498</c:v>
                </c:pt>
                <c:pt idx="13964">
                  <c:v>0.83870967741935398</c:v>
                </c:pt>
                <c:pt idx="13965">
                  <c:v>0.87096774193548299</c:v>
                </c:pt>
                <c:pt idx="13966">
                  <c:v>0.90322580645161199</c:v>
                </c:pt>
                <c:pt idx="13967">
                  <c:v>0.93548387096774099</c:v>
                </c:pt>
                <c:pt idx="13968">
                  <c:v>0.967741935483871</c:v>
                </c:pt>
                <c:pt idx="13969">
                  <c:v>0</c:v>
                </c:pt>
                <c:pt idx="13970">
                  <c:v>2.6315789473684199E-2</c:v>
                </c:pt>
                <c:pt idx="13971">
                  <c:v>5.2631578947368397E-2</c:v>
                </c:pt>
                <c:pt idx="13972">
                  <c:v>7.8947368421052599E-2</c:v>
                </c:pt>
                <c:pt idx="13973">
                  <c:v>0.105263157894736</c:v>
                </c:pt>
                <c:pt idx="13974">
                  <c:v>0.13157894736842099</c:v>
                </c:pt>
                <c:pt idx="13975">
                  <c:v>0.157894736842105</c:v>
                </c:pt>
                <c:pt idx="13976">
                  <c:v>0.18421052631578899</c:v>
                </c:pt>
                <c:pt idx="13977">
                  <c:v>0.21052631578947301</c:v>
                </c:pt>
                <c:pt idx="13978">
                  <c:v>0.23684210526315699</c:v>
                </c:pt>
                <c:pt idx="13979">
                  <c:v>0.26315789473684198</c:v>
                </c:pt>
                <c:pt idx="13980">
                  <c:v>0.28947368421052599</c:v>
                </c:pt>
                <c:pt idx="13981">
                  <c:v>0.31578947368421001</c:v>
                </c:pt>
                <c:pt idx="13982">
                  <c:v>0.34210526315789402</c:v>
                </c:pt>
                <c:pt idx="13983">
                  <c:v>0.36842105263157798</c:v>
                </c:pt>
                <c:pt idx="13984">
                  <c:v>0.394736842105263</c:v>
                </c:pt>
                <c:pt idx="13985">
                  <c:v>0.42105263157894701</c:v>
                </c:pt>
                <c:pt idx="13986">
                  <c:v>0.44736842105263103</c:v>
                </c:pt>
                <c:pt idx="13987">
                  <c:v>0.47368421052631499</c:v>
                </c:pt>
                <c:pt idx="13988">
                  <c:v>0.5</c:v>
                </c:pt>
                <c:pt idx="13989">
                  <c:v>0.52631578947368396</c:v>
                </c:pt>
                <c:pt idx="13990">
                  <c:v>0.55263157894736803</c:v>
                </c:pt>
                <c:pt idx="13991">
                  <c:v>0.57894736842105199</c:v>
                </c:pt>
                <c:pt idx="13992">
                  <c:v>0.60526315789473595</c:v>
                </c:pt>
                <c:pt idx="13993">
                  <c:v>0.63157894736842102</c:v>
                </c:pt>
                <c:pt idx="13994">
                  <c:v>0.65789473684210498</c:v>
                </c:pt>
                <c:pt idx="13995">
                  <c:v>0.68421052631578905</c:v>
                </c:pt>
                <c:pt idx="13996">
                  <c:v>0.71052631578947301</c:v>
                </c:pt>
                <c:pt idx="13997">
                  <c:v>0.73684210526315697</c:v>
                </c:pt>
                <c:pt idx="13998">
                  <c:v>0.76315789473684204</c:v>
                </c:pt>
                <c:pt idx="13999">
                  <c:v>0.78947368421052599</c:v>
                </c:pt>
                <c:pt idx="14000">
                  <c:v>0.81578947368420995</c:v>
                </c:pt>
                <c:pt idx="14001">
                  <c:v>0.84210526315789402</c:v>
                </c:pt>
                <c:pt idx="14002">
                  <c:v>0.86842105263157898</c:v>
                </c:pt>
                <c:pt idx="14003">
                  <c:v>0.89473684210526305</c:v>
                </c:pt>
                <c:pt idx="14004">
                  <c:v>0.92105263157894701</c:v>
                </c:pt>
                <c:pt idx="14005">
                  <c:v>0.94736842105263097</c:v>
                </c:pt>
                <c:pt idx="14006">
                  <c:v>0.97368421052631504</c:v>
                </c:pt>
                <c:pt idx="14007">
                  <c:v>0</c:v>
                </c:pt>
                <c:pt idx="14008">
                  <c:v>2.5000000000000001E-2</c:v>
                </c:pt>
                <c:pt idx="14009">
                  <c:v>0.05</c:v>
                </c:pt>
                <c:pt idx="14010">
                  <c:v>7.4999999999999997E-2</c:v>
                </c:pt>
                <c:pt idx="14011">
                  <c:v>0.1</c:v>
                </c:pt>
                <c:pt idx="14012">
                  <c:v>0.125</c:v>
                </c:pt>
                <c:pt idx="14013">
                  <c:v>0.15</c:v>
                </c:pt>
                <c:pt idx="14014">
                  <c:v>0.17499999999999999</c:v>
                </c:pt>
                <c:pt idx="14015">
                  <c:v>0.2</c:v>
                </c:pt>
                <c:pt idx="14016">
                  <c:v>0.22500000000000001</c:v>
                </c:pt>
                <c:pt idx="14017">
                  <c:v>0.25</c:v>
                </c:pt>
                <c:pt idx="14018">
                  <c:v>0.27500000000000002</c:v>
                </c:pt>
                <c:pt idx="14019">
                  <c:v>0.3</c:v>
                </c:pt>
                <c:pt idx="14020">
                  <c:v>0.32500000000000001</c:v>
                </c:pt>
                <c:pt idx="14021">
                  <c:v>0.35</c:v>
                </c:pt>
                <c:pt idx="14022">
                  <c:v>0.375</c:v>
                </c:pt>
                <c:pt idx="14023">
                  <c:v>0.4</c:v>
                </c:pt>
                <c:pt idx="14024">
                  <c:v>0.42499999999999999</c:v>
                </c:pt>
                <c:pt idx="14025">
                  <c:v>0.45</c:v>
                </c:pt>
                <c:pt idx="14026">
                  <c:v>0.47499999999999998</c:v>
                </c:pt>
                <c:pt idx="14027">
                  <c:v>0.5</c:v>
                </c:pt>
                <c:pt idx="14028">
                  <c:v>0.52500000000000002</c:v>
                </c:pt>
                <c:pt idx="14029">
                  <c:v>0.55000000000000004</c:v>
                </c:pt>
                <c:pt idx="14030">
                  <c:v>0.57499999999999996</c:v>
                </c:pt>
                <c:pt idx="14031">
                  <c:v>0.6</c:v>
                </c:pt>
                <c:pt idx="14032">
                  <c:v>0.625</c:v>
                </c:pt>
                <c:pt idx="14033">
                  <c:v>0.65</c:v>
                </c:pt>
                <c:pt idx="14034">
                  <c:v>0.67500000000000004</c:v>
                </c:pt>
                <c:pt idx="14035">
                  <c:v>0.7</c:v>
                </c:pt>
                <c:pt idx="14036">
                  <c:v>0.72499999999999998</c:v>
                </c:pt>
                <c:pt idx="14037">
                  <c:v>0.75</c:v>
                </c:pt>
                <c:pt idx="14038">
                  <c:v>0.77500000000000002</c:v>
                </c:pt>
                <c:pt idx="14039">
                  <c:v>0.8</c:v>
                </c:pt>
                <c:pt idx="14040">
                  <c:v>0.82499999999999996</c:v>
                </c:pt>
                <c:pt idx="14041">
                  <c:v>0.85</c:v>
                </c:pt>
                <c:pt idx="14042">
                  <c:v>0.875</c:v>
                </c:pt>
                <c:pt idx="14043">
                  <c:v>0.9</c:v>
                </c:pt>
                <c:pt idx="14044">
                  <c:v>0.92500000000000004</c:v>
                </c:pt>
                <c:pt idx="14045">
                  <c:v>0.95</c:v>
                </c:pt>
                <c:pt idx="14046">
                  <c:v>0.97499999999999998</c:v>
                </c:pt>
                <c:pt idx="14047">
                  <c:v>0</c:v>
                </c:pt>
                <c:pt idx="14048">
                  <c:v>3.2258064516128997E-2</c:v>
                </c:pt>
                <c:pt idx="14049">
                  <c:v>6.4516129032257993E-2</c:v>
                </c:pt>
                <c:pt idx="14050">
                  <c:v>9.6774193548387094E-2</c:v>
                </c:pt>
                <c:pt idx="14051">
                  <c:v>0.12903225806451599</c:v>
                </c:pt>
                <c:pt idx="14052">
                  <c:v>0.16129032258064499</c:v>
                </c:pt>
                <c:pt idx="14053">
                  <c:v>0.19354838709677399</c:v>
                </c:pt>
                <c:pt idx="14054">
                  <c:v>0.225806451612903</c:v>
                </c:pt>
                <c:pt idx="14055">
                  <c:v>0.25806451612903197</c:v>
                </c:pt>
                <c:pt idx="14056">
                  <c:v>0.29032258064516098</c:v>
                </c:pt>
                <c:pt idx="14057">
                  <c:v>0.32258064516128998</c:v>
                </c:pt>
                <c:pt idx="14058">
                  <c:v>0.35483870967741898</c:v>
                </c:pt>
                <c:pt idx="14059">
                  <c:v>0.38709677419354799</c:v>
                </c:pt>
                <c:pt idx="14060">
                  <c:v>0.41935483870967699</c:v>
                </c:pt>
                <c:pt idx="14061">
                  <c:v>0.45161290322580599</c:v>
                </c:pt>
                <c:pt idx="14062">
                  <c:v>0.483870967741935</c:v>
                </c:pt>
                <c:pt idx="14063">
                  <c:v>0.51612903225806395</c:v>
                </c:pt>
                <c:pt idx="14064">
                  <c:v>0.54838709677419295</c:v>
                </c:pt>
                <c:pt idx="14065">
                  <c:v>0.58064516129032195</c:v>
                </c:pt>
                <c:pt idx="14066">
                  <c:v>0.61290322580645096</c:v>
                </c:pt>
                <c:pt idx="14067">
                  <c:v>0.64516129032257996</c:v>
                </c:pt>
                <c:pt idx="14068">
                  <c:v>0.67741935483870896</c:v>
                </c:pt>
                <c:pt idx="14069">
                  <c:v>0.70967741935483797</c:v>
                </c:pt>
                <c:pt idx="14070">
                  <c:v>0.74193548387096697</c:v>
                </c:pt>
                <c:pt idx="14071">
                  <c:v>0.77419354838709598</c:v>
                </c:pt>
                <c:pt idx="14072">
                  <c:v>0.80645161290322498</c:v>
                </c:pt>
                <c:pt idx="14073">
                  <c:v>0.83870967741935398</c:v>
                </c:pt>
                <c:pt idx="14074">
                  <c:v>0.87096774193548299</c:v>
                </c:pt>
                <c:pt idx="14075">
                  <c:v>0.90322580645161199</c:v>
                </c:pt>
                <c:pt idx="14076">
                  <c:v>0.93548387096774099</c:v>
                </c:pt>
                <c:pt idx="14077">
                  <c:v>0.967741935483871</c:v>
                </c:pt>
                <c:pt idx="14078">
                  <c:v>0</c:v>
                </c:pt>
                <c:pt idx="14079">
                  <c:v>1.3698630136986301E-2</c:v>
                </c:pt>
                <c:pt idx="14080">
                  <c:v>2.7397260273972601E-2</c:v>
                </c:pt>
                <c:pt idx="14081">
                  <c:v>4.1095890410958902E-2</c:v>
                </c:pt>
                <c:pt idx="14082">
                  <c:v>5.4794520547945202E-2</c:v>
                </c:pt>
                <c:pt idx="14083">
                  <c:v>6.8493150684931503E-2</c:v>
                </c:pt>
                <c:pt idx="14084">
                  <c:v>8.2191780821917804E-2</c:v>
                </c:pt>
                <c:pt idx="14085">
                  <c:v>9.5890410958904104E-2</c:v>
                </c:pt>
                <c:pt idx="14086">
                  <c:v>0.10958904109589</c:v>
                </c:pt>
                <c:pt idx="14087">
                  <c:v>0.123287671232876</c:v>
                </c:pt>
                <c:pt idx="14088">
                  <c:v>0.13698630136986301</c:v>
                </c:pt>
                <c:pt idx="14089">
                  <c:v>0.150684931506849</c:v>
                </c:pt>
                <c:pt idx="14090">
                  <c:v>0.164383561643835</c:v>
                </c:pt>
                <c:pt idx="14091">
                  <c:v>0.17808219178082099</c:v>
                </c:pt>
                <c:pt idx="14092">
                  <c:v>0.19178082191780799</c:v>
                </c:pt>
                <c:pt idx="14093">
                  <c:v>0.20547945205479401</c:v>
                </c:pt>
                <c:pt idx="14094">
                  <c:v>0.21917808219178</c:v>
                </c:pt>
                <c:pt idx="14095">
                  <c:v>0.232876712328767</c:v>
                </c:pt>
                <c:pt idx="14096">
                  <c:v>0.24657534246575299</c:v>
                </c:pt>
                <c:pt idx="14097">
                  <c:v>0.26027397260273899</c:v>
                </c:pt>
                <c:pt idx="14098">
                  <c:v>0.27397260273972601</c:v>
                </c:pt>
                <c:pt idx="14099">
                  <c:v>0.28767123287671198</c:v>
                </c:pt>
                <c:pt idx="14100">
                  <c:v>0.301369863013698</c:v>
                </c:pt>
                <c:pt idx="14101">
                  <c:v>0.31506849315068403</c:v>
                </c:pt>
                <c:pt idx="14102">
                  <c:v>0.32876712328767099</c:v>
                </c:pt>
                <c:pt idx="14103">
                  <c:v>0.34246575342465702</c:v>
                </c:pt>
                <c:pt idx="14104">
                  <c:v>0.35616438356164298</c:v>
                </c:pt>
                <c:pt idx="14105">
                  <c:v>0.36986301369863001</c:v>
                </c:pt>
                <c:pt idx="14106">
                  <c:v>0.38356164383561597</c:v>
                </c:pt>
                <c:pt idx="14107">
                  <c:v>0.397260273972602</c:v>
                </c:pt>
                <c:pt idx="14108">
                  <c:v>0.41095890410958902</c:v>
                </c:pt>
                <c:pt idx="14109">
                  <c:v>0.42465753424657499</c:v>
                </c:pt>
                <c:pt idx="14110">
                  <c:v>0.43835616438356101</c:v>
                </c:pt>
                <c:pt idx="14111">
                  <c:v>0.45205479452054698</c:v>
                </c:pt>
                <c:pt idx="14112">
                  <c:v>0.465753424657534</c:v>
                </c:pt>
                <c:pt idx="14113">
                  <c:v>0.47945205479452002</c:v>
                </c:pt>
                <c:pt idx="14114">
                  <c:v>0.49315068493150599</c:v>
                </c:pt>
                <c:pt idx="14115">
                  <c:v>0.50684931506849296</c:v>
                </c:pt>
                <c:pt idx="14116">
                  <c:v>0.52054794520547898</c:v>
                </c:pt>
                <c:pt idx="14117">
                  <c:v>0.534246575342465</c:v>
                </c:pt>
                <c:pt idx="14118">
                  <c:v>0.54794520547945202</c:v>
                </c:pt>
                <c:pt idx="14119">
                  <c:v>0.56164383561643805</c:v>
                </c:pt>
                <c:pt idx="14120">
                  <c:v>0.57534246575342396</c:v>
                </c:pt>
                <c:pt idx="14121">
                  <c:v>0.58904109589041098</c:v>
                </c:pt>
                <c:pt idx="14122">
                  <c:v>0.602739726027397</c:v>
                </c:pt>
                <c:pt idx="14123">
                  <c:v>0.61643835616438303</c:v>
                </c:pt>
                <c:pt idx="14124">
                  <c:v>0.63013698630136905</c:v>
                </c:pt>
                <c:pt idx="14125">
                  <c:v>0.64383561643835596</c:v>
                </c:pt>
                <c:pt idx="14126">
                  <c:v>0.65753424657534199</c:v>
                </c:pt>
                <c:pt idx="14127">
                  <c:v>0.67123287671232801</c:v>
                </c:pt>
                <c:pt idx="14128">
                  <c:v>0.68493150684931503</c:v>
                </c:pt>
                <c:pt idx="14129">
                  <c:v>0.69863013698630105</c:v>
                </c:pt>
                <c:pt idx="14130">
                  <c:v>0.71232876712328697</c:v>
                </c:pt>
                <c:pt idx="14131">
                  <c:v>0.72602739726027399</c:v>
                </c:pt>
                <c:pt idx="14132">
                  <c:v>0.73972602739726001</c:v>
                </c:pt>
                <c:pt idx="14133">
                  <c:v>0.75342465753424603</c:v>
                </c:pt>
                <c:pt idx="14134">
                  <c:v>0.76712328767123195</c:v>
                </c:pt>
                <c:pt idx="14135">
                  <c:v>0.78082191780821897</c:v>
                </c:pt>
                <c:pt idx="14136">
                  <c:v>0.79452054794520499</c:v>
                </c:pt>
                <c:pt idx="14137">
                  <c:v>0.80821917808219101</c:v>
                </c:pt>
                <c:pt idx="14138">
                  <c:v>0.82191780821917804</c:v>
                </c:pt>
                <c:pt idx="14139">
                  <c:v>0.83561643835616395</c:v>
                </c:pt>
                <c:pt idx="14140">
                  <c:v>0.84931506849314997</c:v>
                </c:pt>
                <c:pt idx="14141">
                  <c:v>0.86301369863013699</c:v>
                </c:pt>
                <c:pt idx="14142">
                  <c:v>0.87671232876712302</c:v>
                </c:pt>
                <c:pt idx="14143">
                  <c:v>0.89041095890410904</c:v>
                </c:pt>
                <c:pt idx="14144">
                  <c:v>0.90410958904109495</c:v>
                </c:pt>
                <c:pt idx="14145">
                  <c:v>0.91780821917808197</c:v>
                </c:pt>
                <c:pt idx="14146">
                  <c:v>0.931506849315068</c:v>
                </c:pt>
                <c:pt idx="14147">
                  <c:v>0.94520547945205402</c:v>
                </c:pt>
                <c:pt idx="14148">
                  <c:v>0.95890410958904104</c:v>
                </c:pt>
                <c:pt idx="14149">
                  <c:v>0.97260273972602695</c:v>
                </c:pt>
                <c:pt idx="14150">
                  <c:v>0.98630136986301298</c:v>
                </c:pt>
                <c:pt idx="14151">
                  <c:v>0</c:v>
                </c:pt>
                <c:pt idx="14152">
                  <c:v>1.85185185185185E-2</c:v>
                </c:pt>
                <c:pt idx="14153">
                  <c:v>3.7037037037037E-2</c:v>
                </c:pt>
                <c:pt idx="14154">
                  <c:v>5.5555555555555497E-2</c:v>
                </c:pt>
                <c:pt idx="14155">
                  <c:v>7.4074074074074001E-2</c:v>
                </c:pt>
                <c:pt idx="14156">
                  <c:v>9.2592592592592504E-2</c:v>
                </c:pt>
                <c:pt idx="14157">
                  <c:v>0.11111111111111099</c:v>
                </c:pt>
                <c:pt idx="14158">
                  <c:v>0.12962962962962901</c:v>
                </c:pt>
                <c:pt idx="14159">
                  <c:v>0.148148148148148</c:v>
                </c:pt>
                <c:pt idx="14160">
                  <c:v>0.16666666666666599</c:v>
                </c:pt>
                <c:pt idx="14161">
                  <c:v>0.18518518518518501</c:v>
                </c:pt>
                <c:pt idx="14162">
                  <c:v>0.203703703703703</c:v>
                </c:pt>
                <c:pt idx="14163">
                  <c:v>0.22222222222222199</c:v>
                </c:pt>
                <c:pt idx="14164">
                  <c:v>0.24074074074074001</c:v>
                </c:pt>
                <c:pt idx="14165">
                  <c:v>0.25925925925925902</c:v>
                </c:pt>
                <c:pt idx="14166">
                  <c:v>0.27777777777777701</c:v>
                </c:pt>
                <c:pt idx="14167">
                  <c:v>0.296296296296296</c:v>
                </c:pt>
                <c:pt idx="14168">
                  <c:v>0.31481481481481399</c:v>
                </c:pt>
                <c:pt idx="14169">
                  <c:v>0.33333333333333298</c:v>
                </c:pt>
                <c:pt idx="14170">
                  <c:v>0.35185185185185103</c:v>
                </c:pt>
                <c:pt idx="14171">
                  <c:v>0.37037037037037002</c:v>
                </c:pt>
                <c:pt idx="14172">
                  <c:v>0.38888888888888801</c:v>
                </c:pt>
                <c:pt idx="14173">
                  <c:v>0.407407407407407</c:v>
                </c:pt>
                <c:pt idx="14174">
                  <c:v>0.42592592592592499</c:v>
                </c:pt>
                <c:pt idx="14175">
                  <c:v>0.44444444444444398</c:v>
                </c:pt>
                <c:pt idx="14176">
                  <c:v>0.46296296296296202</c:v>
                </c:pt>
                <c:pt idx="14177">
                  <c:v>0.48148148148148101</c:v>
                </c:pt>
                <c:pt idx="14178">
                  <c:v>0.5</c:v>
                </c:pt>
                <c:pt idx="14179">
                  <c:v>0.51851851851851805</c:v>
                </c:pt>
                <c:pt idx="14180">
                  <c:v>0.53703703703703698</c:v>
                </c:pt>
                <c:pt idx="14181">
                  <c:v>0.55555555555555503</c:v>
                </c:pt>
                <c:pt idx="14182">
                  <c:v>0.57407407407407396</c:v>
                </c:pt>
                <c:pt idx="14183">
                  <c:v>0.592592592592592</c:v>
                </c:pt>
                <c:pt idx="14184">
                  <c:v>0.61111111111111105</c:v>
                </c:pt>
                <c:pt idx="14185">
                  <c:v>0.62962962962962898</c:v>
                </c:pt>
                <c:pt idx="14186">
                  <c:v>0.64814814814814803</c:v>
                </c:pt>
                <c:pt idx="14187">
                  <c:v>0.66666666666666596</c:v>
                </c:pt>
                <c:pt idx="14188">
                  <c:v>0.68518518518518501</c:v>
                </c:pt>
                <c:pt idx="14189">
                  <c:v>0.70370370370370305</c:v>
                </c:pt>
                <c:pt idx="14190">
                  <c:v>0.72222222222222199</c:v>
                </c:pt>
                <c:pt idx="14191">
                  <c:v>0.74074074074074003</c:v>
                </c:pt>
                <c:pt idx="14192">
                  <c:v>0.75925925925925897</c:v>
                </c:pt>
                <c:pt idx="14193">
                  <c:v>0.77777777777777701</c:v>
                </c:pt>
                <c:pt idx="14194">
                  <c:v>0.79629629629629595</c:v>
                </c:pt>
                <c:pt idx="14195">
                  <c:v>0.81481481481481399</c:v>
                </c:pt>
                <c:pt idx="14196">
                  <c:v>0.83333333333333304</c:v>
                </c:pt>
                <c:pt idx="14197">
                  <c:v>0.85185185185185097</c:v>
                </c:pt>
                <c:pt idx="14198">
                  <c:v>0.87037037037037002</c:v>
                </c:pt>
                <c:pt idx="14199">
                  <c:v>0.88888888888888795</c:v>
                </c:pt>
                <c:pt idx="14200">
                  <c:v>0.907407407407407</c:v>
                </c:pt>
                <c:pt idx="14201">
                  <c:v>0.92592592592592504</c:v>
                </c:pt>
                <c:pt idx="14202">
                  <c:v>0.94444444444444398</c:v>
                </c:pt>
                <c:pt idx="14203">
                  <c:v>0.96296296296296202</c:v>
                </c:pt>
                <c:pt idx="14204">
                  <c:v>0.98148148148148096</c:v>
                </c:pt>
                <c:pt idx="14205">
                  <c:v>0</c:v>
                </c:pt>
                <c:pt idx="14206">
                  <c:v>1.26582278481012E-2</c:v>
                </c:pt>
                <c:pt idx="14207">
                  <c:v>2.53164556962025E-2</c:v>
                </c:pt>
                <c:pt idx="14208">
                  <c:v>3.7974683544303799E-2</c:v>
                </c:pt>
                <c:pt idx="14209">
                  <c:v>5.0632911392405E-2</c:v>
                </c:pt>
                <c:pt idx="14210">
                  <c:v>6.3291139240506306E-2</c:v>
                </c:pt>
                <c:pt idx="14211">
                  <c:v>7.5949367088607597E-2</c:v>
                </c:pt>
                <c:pt idx="14212">
                  <c:v>8.8607594936708806E-2</c:v>
                </c:pt>
                <c:pt idx="14213">
                  <c:v>0.10126582278481</c:v>
                </c:pt>
                <c:pt idx="14214">
                  <c:v>0.113924050632911</c:v>
                </c:pt>
                <c:pt idx="14215">
                  <c:v>0.126582278481012</c:v>
                </c:pt>
                <c:pt idx="14216">
                  <c:v>0.139240506329113</c:v>
                </c:pt>
                <c:pt idx="14217">
                  <c:v>0.151898734177215</c:v>
                </c:pt>
                <c:pt idx="14218">
                  <c:v>0.164556962025316</c:v>
                </c:pt>
                <c:pt idx="14219">
                  <c:v>0.177215189873417</c:v>
                </c:pt>
                <c:pt idx="14220">
                  <c:v>0.189873417721519</c:v>
                </c:pt>
                <c:pt idx="14221">
                  <c:v>0.20253164556962</c:v>
                </c:pt>
                <c:pt idx="14222">
                  <c:v>0.215189873417721</c:v>
                </c:pt>
                <c:pt idx="14223">
                  <c:v>0.227848101265822</c:v>
                </c:pt>
                <c:pt idx="14224">
                  <c:v>0.240506329113924</c:v>
                </c:pt>
                <c:pt idx="14225">
                  <c:v>0.253164556962025</c:v>
                </c:pt>
                <c:pt idx="14226">
                  <c:v>0.265822784810126</c:v>
                </c:pt>
                <c:pt idx="14227">
                  <c:v>0.278481012658227</c:v>
                </c:pt>
                <c:pt idx="14228">
                  <c:v>0.291139240506329</c:v>
                </c:pt>
                <c:pt idx="14229">
                  <c:v>0.30379746835443</c:v>
                </c:pt>
                <c:pt idx="14230">
                  <c:v>0.316455696202531</c:v>
                </c:pt>
                <c:pt idx="14231">
                  <c:v>0.329113924050632</c:v>
                </c:pt>
                <c:pt idx="14232">
                  <c:v>0.341772151898734</c:v>
                </c:pt>
                <c:pt idx="14233">
                  <c:v>0.354430379746835</c:v>
                </c:pt>
                <c:pt idx="14234">
                  <c:v>0.367088607594936</c:v>
                </c:pt>
                <c:pt idx="14235">
                  <c:v>0.379746835443038</c:v>
                </c:pt>
                <c:pt idx="14236">
                  <c:v>0.392405063291139</c:v>
                </c:pt>
                <c:pt idx="14237">
                  <c:v>0.40506329113924</c:v>
                </c:pt>
                <c:pt idx="14238">
                  <c:v>0.417721518987341</c:v>
                </c:pt>
                <c:pt idx="14239">
                  <c:v>0.430379746835443</c:v>
                </c:pt>
                <c:pt idx="14240">
                  <c:v>0.443037974683544</c:v>
                </c:pt>
                <c:pt idx="14241">
                  <c:v>0.455696202531645</c:v>
                </c:pt>
                <c:pt idx="14242">
                  <c:v>0.468354430379746</c:v>
                </c:pt>
                <c:pt idx="14243">
                  <c:v>0.481012658227848</c:v>
                </c:pt>
                <c:pt idx="14244">
                  <c:v>0.493670886075949</c:v>
                </c:pt>
                <c:pt idx="14245">
                  <c:v>0.50632911392405</c:v>
                </c:pt>
                <c:pt idx="14246">
                  <c:v>0.518987341772151</c:v>
                </c:pt>
                <c:pt idx="14247">
                  <c:v>0.531645569620253</c:v>
                </c:pt>
                <c:pt idx="14248">
                  <c:v>0.544303797468354</c:v>
                </c:pt>
                <c:pt idx="14249">
                  <c:v>0.556962025316455</c:v>
                </c:pt>
                <c:pt idx="14250">
                  <c:v>0.569620253164557</c:v>
                </c:pt>
                <c:pt idx="14251">
                  <c:v>0.582278481012658</c:v>
                </c:pt>
                <c:pt idx="14252">
                  <c:v>0.594936708860759</c:v>
                </c:pt>
                <c:pt idx="14253">
                  <c:v>0.60759493670886</c:v>
                </c:pt>
                <c:pt idx="14254">
                  <c:v>0.620253164556962</c:v>
                </c:pt>
                <c:pt idx="14255">
                  <c:v>0.632911392405063</c:v>
                </c:pt>
                <c:pt idx="14256">
                  <c:v>0.645569620253164</c:v>
                </c:pt>
                <c:pt idx="14257">
                  <c:v>0.658227848101265</c:v>
                </c:pt>
                <c:pt idx="14258">
                  <c:v>0.670886075949367</c:v>
                </c:pt>
                <c:pt idx="14259">
                  <c:v>0.683544303797468</c:v>
                </c:pt>
                <c:pt idx="14260">
                  <c:v>0.696202531645569</c:v>
                </c:pt>
                <c:pt idx="14261">
                  <c:v>0.70886075949367</c:v>
                </c:pt>
                <c:pt idx="14262">
                  <c:v>0.721518987341772</c:v>
                </c:pt>
                <c:pt idx="14263">
                  <c:v>0.734177215189873</c:v>
                </c:pt>
                <c:pt idx="14264">
                  <c:v>0.746835443037974</c:v>
                </c:pt>
                <c:pt idx="14265">
                  <c:v>0.759493670886076</c:v>
                </c:pt>
                <c:pt idx="14266">
                  <c:v>0.772151898734177</c:v>
                </c:pt>
                <c:pt idx="14267">
                  <c:v>0.784810126582278</c:v>
                </c:pt>
                <c:pt idx="14268">
                  <c:v>0.797468354430379</c:v>
                </c:pt>
                <c:pt idx="14269">
                  <c:v>0.810126582278481</c:v>
                </c:pt>
                <c:pt idx="14270">
                  <c:v>0.822784810126582</c:v>
                </c:pt>
                <c:pt idx="14271">
                  <c:v>0.835443037974683</c:v>
                </c:pt>
                <c:pt idx="14272">
                  <c:v>0.848101265822784</c:v>
                </c:pt>
                <c:pt idx="14273">
                  <c:v>0.860759493670886</c:v>
                </c:pt>
                <c:pt idx="14274">
                  <c:v>0.873417721518987</c:v>
                </c:pt>
                <c:pt idx="14275">
                  <c:v>0.886075949367088</c:v>
                </c:pt>
                <c:pt idx="14276">
                  <c:v>0.898734177215189</c:v>
                </c:pt>
                <c:pt idx="14277">
                  <c:v>0.911392405063291</c:v>
                </c:pt>
                <c:pt idx="14278">
                  <c:v>0.924050632911392</c:v>
                </c:pt>
                <c:pt idx="14279">
                  <c:v>0.936708860759493</c:v>
                </c:pt>
                <c:pt idx="14280">
                  <c:v>0.949367088607594</c:v>
                </c:pt>
                <c:pt idx="14281">
                  <c:v>0.962025316455696</c:v>
                </c:pt>
                <c:pt idx="14282">
                  <c:v>0.974683544303797</c:v>
                </c:pt>
                <c:pt idx="14283">
                  <c:v>0.987341772151898</c:v>
                </c:pt>
                <c:pt idx="14284">
                  <c:v>0</c:v>
                </c:pt>
                <c:pt idx="14285">
                  <c:v>2.04081632653061E-2</c:v>
                </c:pt>
                <c:pt idx="14286">
                  <c:v>4.08163265306122E-2</c:v>
                </c:pt>
                <c:pt idx="14287">
                  <c:v>6.1224489795918297E-2</c:v>
                </c:pt>
                <c:pt idx="14288">
                  <c:v>8.16326530612244E-2</c:v>
                </c:pt>
                <c:pt idx="14289">
                  <c:v>0.10204081632653</c:v>
                </c:pt>
                <c:pt idx="14290">
                  <c:v>0.122448979591836</c:v>
                </c:pt>
                <c:pt idx="14291">
                  <c:v>0.14285714285714199</c:v>
                </c:pt>
                <c:pt idx="14292">
                  <c:v>0.163265306122448</c:v>
                </c:pt>
                <c:pt idx="14293">
                  <c:v>0.183673469387755</c:v>
                </c:pt>
                <c:pt idx="14294">
                  <c:v>0.20408163265306101</c:v>
                </c:pt>
                <c:pt idx="14295">
                  <c:v>0.22448979591836701</c:v>
                </c:pt>
                <c:pt idx="14296">
                  <c:v>0.24489795918367299</c:v>
                </c:pt>
                <c:pt idx="14297">
                  <c:v>0.265306122448979</c:v>
                </c:pt>
                <c:pt idx="14298">
                  <c:v>0.28571428571428498</c:v>
                </c:pt>
                <c:pt idx="14299">
                  <c:v>0.30612244897959101</c:v>
                </c:pt>
                <c:pt idx="14300">
                  <c:v>0.32653061224489699</c:v>
                </c:pt>
                <c:pt idx="14301">
                  <c:v>0.34693877551020402</c:v>
                </c:pt>
                <c:pt idx="14302">
                  <c:v>0.36734693877551</c:v>
                </c:pt>
                <c:pt idx="14303">
                  <c:v>0.38775510204081598</c:v>
                </c:pt>
                <c:pt idx="14304">
                  <c:v>0.40816326530612201</c:v>
                </c:pt>
                <c:pt idx="14305">
                  <c:v>0.42857142857142799</c:v>
                </c:pt>
                <c:pt idx="14306">
                  <c:v>0.44897959183673403</c:v>
                </c:pt>
                <c:pt idx="14307">
                  <c:v>0.46938775510204001</c:v>
                </c:pt>
                <c:pt idx="14308">
                  <c:v>0.48979591836734598</c:v>
                </c:pt>
                <c:pt idx="14309">
                  <c:v>0.51020408163265296</c:v>
                </c:pt>
                <c:pt idx="14310">
                  <c:v>0.530612244897959</c:v>
                </c:pt>
                <c:pt idx="14311">
                  <c:v>0.55102040816326503</c:v>
                </c:pt>
                <c:pt idx="14312">
                  <c:v>0.57142857142857095</c:v>
                </c:pt>
                <c:pt idx="14313">
                  <c:v>0.59183673469387699</c:v>
                </c:pt>
                <c:pt idx="14314">
                  <c:v>0.61224489795918302</c:v>
                </c:pt>
                <c:pt idx="14315">
                  <c:v>0.63265306122448906</c:v>
                </c:pt>
                <c:pt idx="14316">
                  <c:v>0.65306122448979498</c:v>
                </c:pt>
                <c:pt idx="14317">
                  <c:v>0.67346938775510201</c:v>
                </c:pt>
                <c:pt idx="14318">
                  <c:v>0.69387755102040805</c:v>
                </c:pt>
                <c:pt idx="14319">
                  <c:v>0.71428571428571397</c:v>
                </c:pt>
                <c:pt idx="14320">
                  <c:v>0.73469387755102</c:v>
                </c:pt>
                <c:pt idx="14321">
                  <c:v>0.75510204081632604</c:v>
                </c:pt>
                <c:pt idx="14322">
                  <c:v>0.77551020408163196</c:v>
                </c:pt>
                <c:pt idx="14323">
                  <c:v>0.79591836734693799</c:v>
                </c:pt>
                <c:pt idx="14324">
                  <c:v>0.81632653061224403</c:v>
                </c:pt>
                <c:pt idx="14325">
                  <c:v>0.83673469387755095</c:v>
                </c:pt>
                <c:pt idx="14326">
                  <c:v>0.85714285714285698</c:v>
                </c:pt>
                <c:pt idx="14327">
                  <c:v>0.87755102040816302</c:v>
                </c:pt>
                <c:pt idx="14328">
                  <c:v>0.89795918367346905</c:v>
                </c:pt>
                <c:pt idx="14329">
                  <c:v>0.91836734693877498</c:v>
                </c:pt>
                <c:pt idx="14330">
                  <c:v>0.93877551020408101</c:v>
                </c:pt>
                <c:pt idx="14331">
                  <c:v>0.95918367346938704</c:v>
                </c:pt>
                <c:pt idx="14332">
                  <c:v>0.97959183673469297</c:v>
                </c:pt>
                <c:pt idx="14333">
                  <c:v>0</c:v>
                </c:pt>
                <c:pt idx="14334">
                  <c:v>9.6153846153846107E-3</c:v>
                </c:pt>
                <c:pt idx="14335">
                  <c:v>1.9230769230769201E-2</c:v>
                </c:pt>
                <c:pt idx="14336">
                  <c:v>2.8846153846153799E-2</c:v>
                </c:pt>
                <c:pt idx="14337">
                  <c:v>3.8461538461538401E-2</c:v>
                </c:pt>
                <c:pt idx="14338">
                  <c:v>4.8076923076923003E-2</c:v>
                </c:pt>
                <c:pt idx="14339">
                  <c:v>5.7692307692307598E-2</c:v>
                </c:pt>
                <c:pt idx="14340">
                  <c:v>6.7307692307692304E-2</c:v>
                </c:pt>
                <c:pt idx="14341">
                  <c:v>7.69230769230769E-2</c:v>
                </c:pt>
                <c:pt idx="14342">
                  <c:v>8.6538461538461495E-2</c:v>
                </c:pt>
                <c:pt idx="14343">
                  <c:v>9.6153846153846104E-2</c:v>
                </c:pt>
                <c:pt idx="14344">
                  <c:v>0.10576923076923</c:v>
                </c:pt>
                <c:pt idx="14345">
                  <c:v>0.115384615384615</c:v>
                </c:pt>
                <c:pt idx="14346">
                  <c:v>0.125</c:v>
                </c:pt>
                <c:pt idx="14347">
                  <c:v>0.134615384615384</c:v>
                </c:pt>
                <c:pt idx="14348">
                  <c:v>0.144230769230769</c:v>
                </c:pt>
                <c:pt idx="14349">
                  <c:v>0.15384615384615299</c:v>
                </c:pt>
                <c:pt idx="14350">
                  <c:v>0.16346153846153799</c:v>
                </c:pt>
                <c:pt idx="14351">
                  <c:v>0.17307692307692299</c:v>
                </c:pt>
                <c:pt idx="14352">
                  <c:v>0.18269230769230699</c:v>
                </c:pt>
                <c:pt idx="14353">
                  <c:v>0.19230769230769201</c:v>
                </c:pt>
                <c:pt idx="14354">
                  <c:v>0.20192307692307601</c:v>
                </c:pt>
                <c:pt idx="14355">
                  <c:v>0.21153846153846101</c:v>
                </c:pt>
                <c:pt idx="14356">
                  <c:v>0.22115384615384601</c:v>
                </c:pt>
                <c:pt idx="14357">
                  <c:v>0.23076923076923</c:v>
                </c:pt>
                <c:pt idx="14358">
                  <c:v>0.240384615384615</c:v>
                </c:pt>
                <c:pt idx="14359">
                  <c:v>0.25</c:v>
                </c:pt>
                <c:pt idx="14360">
                  <c:v>0.25961538461538403</c:v>
                </c:pt>
                <c:pt idx="14361">
                  <c:v>0.269230769230769</c:v>
                </c:pt>
                <c:pt idx="14362">
                  <c:v>0.27884615384615302</c:v>
                </c:pt>
                <c:pt idx="14363">
                  <c:v>0.28846153846153799</c:v>
                </c:pt>
                <c:pt idx="14364">
                  <c:v>0.29807692307692302</c:v>
                </c:pt>
                <c:pt idx="14365">
                  <c:v>0.30769230769230699</c:v>
                </c:pt>
                <c:pt idx="14366">
                  <c:v>0.31730769230769201</c:v>
                </c:pt>
                <c:pt idx="14367">
                  <c:v>0.32692307692307598</c:v>
                </c:pt>
                <c:pt idx="14368">
                  <c:v>0.33653846153846101</c:v>
                </c:pt>
                <c:pt idx="14369">
                  <c:v>0.34615384615384598</c:v>
                </c:pt>
                <c:pt idx="14370">
                  <c:v>0.35576923076923</c:v>
                </c:pt>
                <c:pt idx="14371">
                  <c:v>0.36538461538461497</c:v>
                </c:pt>
                <c:pt idx="14372">
                  <c:v>0.375</c:v>
                </c:pt>
                <c:pt idx="14373">
                  <c:v>0.38461538461538403</c:v>
                </c:pt>
                <c:pt idx="14374">
                  <c:v>0.394230769230769</c:v>
                </c:pt>
                <c:pt idx="14375">
                  <c:v>0.40384615384615302</c:v>
                </c:pt>
                <c:pt idx="14376">
                  <c:v>0.41346153846153799</c:v>
                </c:pt>
                <c:pt idx="14377">
                  <c:v>0.42307692307692302</c:v>
                </c:pt>
                <c:pt idx="14378">
                  <c:v>0.43269230769230699</c:v>
                </c:pt>
                <c:pt idx="14379">
                  <c:v>0.44230769230769201</c:v>
                </c:pt>
                <c:pt idx="14380">
                  <c:v>0.45192307692307598</c:v>
                </c:pt>
                <c:pt idx="14381">
                  <c:v>0.46153846153846101</c:v>
                </c:pt>
                <c:pt idx="14382">
                  <c:v>0.47115384615384598</c:v>
                </c:pt>
                <c:pt idx="14383">
                  <c:v>0.48076923076923</c:v>
                </c:pt>
                <c:pt idx="14384">
                  <c:v>0.49038461538461497</c:v>
                </c:pt>
                <c:pt idx="14385">
                  <c:v>0.5</c:v>
                </c:pt>
                <c:pt idx="14386">
                  <c:v>0.50961538461538403</c:v>
                </c:pt>
                <c:pt idx="14387">
                  <c:v>0.51923076923076905</c:v>
                </c:pt>
                <c:pt idx="14388">
                  <c:v>0.52884615384615297</c:v>
                </c:pt>
                <c:pt idx="14389">
                  <c:v>0.53846153846153799</c:v>
                </c:pt>
                <c:pt idx="14390">
                  <c:v>0.54807692307692302</c:v>
                </c:pt>
                <c:pt idx="14391">
                  <c:v>0.55769230769230704</c:v>
                </c:pt>
                <c:pt idx="14392">
                  <c:v>0.56730769230769196</c:v>
                </c:pt>
                <c:pt idx="14393">
                  <c:v>0.57692307692307598</c:v>
                </c:pt>
                <c:pt idx="14394">
                  <c:v>0.58653846153846101</c:v>
                </c:pt>
                <c:pt idx="14395">
                  <c:v>0.59615384615384603</c:v>
                </c:pt>
                <c:pt idx="14396">
                  <c:v>0.60576923076922995</c:v>
                </c:pt>
                <c:pt idx="14397">
                  <c:v>0.61538461538461497</c:v>
                </c:pt>
                <c:pt idx="14398">
                  <c:v>0.625</c:v>
                </c:pt>
                <c:pt idx="14399">
                  <c:v>0.63461538461538403</c:v>
                </c:pt>
                <c:pt idx="14400">
                  <c:v>0.64423076923076905</c:v>
                </c:pt>
                <c:pt idx="14401">
                  <c:v>0.65384615384615297</c:v>
                </c:pt>
                <c:pt idx="14402">
                  <c:v>0.66346153846153799</c:v>
                </c:pt>
                <c:pt idx="14403">
                  <c:v>0.67307692307692302</c:v>
                </c:pt>
                <c:pt idx="14404">
                  <c:v>0.68269230769230704</c:v>
                </c:pt>
                <c:pt idx="14405">
                  <c:v>0.69230769230769196</c:v>
                </c:pt>
                <c:pt idx="14406">
                  <c:v>0.70192307692307598</c:v>
                </c:pt>
                <c:pt idx="14407">
                  <c:v>0.71153846153846101</c:v>
                </c:pt>
                <c:pt idx="14408">
                  <c:v>0.72115384615384603</c:v>
                </c:pt>
                <c:pt idx="14409">
                  <c:v>0.73076923076922995</c:v>
                </c:pt>
                <c:pt idx="14410">
                  <c:v>0.74038461538461497</c:v>
                </c:pt>
                <c:pt idx="14411">
                  <c:v>0.75</c:v>
                </c:pt>
                <c:pt idx="14412">
                  <c:v>0.75961538461538403</c:v>
                </c:pt>
                <c:pt idx="14413">
                  <c:v>0.76923076923076905</c:v>
                </c:pt>
                <c:pt idx="14414">
                  <c:v>0.77884615384615297</c:v>
                </c:pt>
                <c:pt idx="14415">
                  <c:v>0.78846153846153799</c:v>
                </c:pt>
                <c:pt idx="14416">
                  <c:v>0.79807692307692302</c:v>
                </c:pt>
                <c:pt idx="14417">
                  <c:v>0.80769230769230704</c:v>
                </c:pt>
                <c:pt idx="14418">
                  <c:v>0.81730769230769196</c:v>
                </c:pt>
                <c:pt idx="14419">
                  <c:v>0.82692307692307598</c:v>
                </c:pt>
                <c:pt idx="14420">
                  <c:v>0.83653846153846101</c:v>
                </c:pt>
                <c:pt idx="14421">
                  <c:v>0.84615384615384603</c:v>
                </c:pt>
                <c:pt idx="14422">
                  <c:v>0.85576923076922995</c:v>
                </c:pt>
                <c:pt idx="14423">
                  <c:v>0.86538461538461497</c:v>
                </c:pt>
                <c:pt idx="14424">
                  <c:v>0.875</c:v>
                </c:pt>
                <c:pt idx="14425">
                  <c:v>0.88461538461538403</c:v>
                </c:pt>
                <c:pt idx="14426">
                  <c:v>0.89423076923076905</c:v>
                </c:pt>
                <c:pt idx="14427">
                  <c:v>0.90384615384615297</c:v>
                </c:pt>
                <c:pt idx="14428">
                  <c:v>0.91346153846153799</c:v>
                </c:pt>
                <c:pt idx="14429">
                  <c:v>0.92307692307692302</c:v>
                </c:pt>
                <c:pt idx="14430">
                  <c:v>0.93269230769230704</c:v>
                </c:pt>
                <c:pt idx="14431">
                  <c:v>0.94230769230769196</c:v>
                </c:pt>
                <c:pt idx="14432">
                  <c:v>0.95192307692307598</c:v>
                </c:pt>
                <c:pt idx="14433">
                  <c:v>0.96153846153846101</c:v>
                </c:pt>
                <c:pt idx="14434">
                  <c:v>0.97115384615384603</c:v>
                </c:pt>
                <c:pt idx="14435">
                  <c:v>0.98076923076922995</c:v>
                </c:pt>
                <c:pt idx="14436">
                  <c:v>0.99038461538461497</c:v>
                </c:pt>
                <c:pt idx="14437">
                  <c:v>0</c:v>
                </c:pt>
                <c:pt idx="14438">
                  <c:v>1.4925373134328301E-2</c:v>
                </c:pt>
                <c:pt idx="14439">
                  <c:v>2.9850746268656699E-2</c:v>
                </c:pt>
                <c:pt idx="14440">
                  <c:v>4.4776119402985003E-2</c:v>
                </c:pt>
                <c:pt idx="14441">
                  <c:v>5.9701492537313397E-2</c:v>
                </c:pt>
                <c:pt idx="14442">
                  <c:v>7.4626865671641701E-2</c:v>
                </c:pt>
                <c:pt idx="14443">
                  <c:v>8.9552238805970102E-2</c:v>
                </c:pt>
                <c:pt idx="14444">
                  <c:v>0.104477611940298</c:v>
                </c:pt>
                <c:pt idx="14445">
                  <c:v>0.119402985074626</c:v>
                </c:pt>
                <c:pt idx="14446">
                  <c:v>0.134328358208955</c:v>
                </c:pt>
                <c:pt idx="14447">
                  <c:v>0.14925373134328301</c:v>
                </c:pt>
                <c:pt idx="14448">
                  <c:v>0.164179104477611</c:v>
                </c:pt>
                <c:pt idx="14449">
                  <c:v>0.17910447761194001</c:v>
                </c:pt>
                <c:pt idx="14450">
                  <c:v>0.194029850746268</c:v>
                </c:pt>
                <c:pt idx="14451">
                  <c:v>0.20895522388059701</c:v>
                </c:pt>
                <c:pt idx="14452">
                  <c:v>0.22388059701492499</c:v>
                </c:pt>
                <c:pt idx="14453">
                  <c:v>0.23880597014925301</c:v>
                </c:pt>
                <c:pt idx="14454">
                  <c:v>0.25373134328358199</c:v>
                </c:pt>
                <c:pt idx="14455">
                  <c:v>0.26865671641791</c:v>
                </c:pt>
                <c:pt idx="14456">
                  <c:v>0.28358208955223801</c:v>
                </c:pt>
                <c:pt idx="14457">
                  <c:v>0.29850746268656703</c:v>
                </c:pt>
                <c:pt idx="14458">
                  <c:v>0.31343283582089498</c:v>
                </c:pt>
                <c:pt idx="14459">
                  <c:v>0.328358208955223</c:v>
                </c:pt>
                <c:pt idx="14460">
                  <c:v>0.34328358208955201</c:v>
                </c:pt>
                <c:pt idx="14461">
                  <c:v>0.35820895522388002</c:v>
                </c:pt>
                <c:pt idx="14462">
                  <c:v>0.37313432835820898</c:v>
                </c:pt>
                <c:pt idx="14463">
                  <c:v>0.38805970149253699</c:v>
                </c:pt>
                <c:pt idx="14464">
                  <c:v>0.402985074626865</c:v>
                </c:pt>
                <c:pt idx="14465">
                  <c:v>0.41791044776119401</c:v>
                </c:pt>
                <c:pt idx="14466">
                  <c:v>0.43283582089552203</c:v>
                </c:pt>
                <c:pt idx="14467">
                  <c:v>0.44776119402984998</c:v>
                </c:pt>
                <c:pt idx="14468">
                  <c:v>0.462686567164179</c:v>
                </c:pt>
                <c:pt idx="14469">
                  <c:v>0.47761194029850701</c:v>
                </c:pt>
                <c:pt idx="14470">
                  <c:v>0.49253731343283502</c:v>
                </c:pt>
                <c:pt idx="14471">
                  <c:v>0.50746268656716398</c:v>
                </c:pt>
                <c:pt idx="14472">
                  <c:v>0.52238805970149205</c:v>
                </c:pt>
                <c:pt idx="14473">
                  <c:v>0.53731343283582</c:v>
                </c:pt>
                <c:pt idx="14474">
                  <c:v>0.55223880597014896</c:v>
                </c:pt>
                <c:pt idx="14475">
                  <c:v>0.56716417910447703</c:v>
                </c:pt>
                <c:pt idx="14476">
                  <c:v>0.58208955223880599</c:v>
                </c:pt>
                <c:pt idx="14477">
                  <c:v>0.59701492537313405</c:v>
                </c:pt>
                <c:pt idx="14478">
                  <c:v>0.61194029850746201</c:v>
                </c:pt>
                <c:pt idx="14479">
                  <c:v>0.62686567164179097</c:v>
                </c:pt>
                <c:pt idx="14480">
                  <c:v>0.64179104477611904</c:v>
                </c:pt>
                <c:pt idx="14481">
                  <c:v>0.65671641791044699</c:v>
                </c:pt>
                <c:pt idx="14482">
                  <c:v>0.67164179104477595</c:v>
                </c:pt>
                <c:pt idx="14483">
                  <c:v>0.68656716417910402</c:v>
                </c:pt>
                <c:pt idx="14484">
                  <c:v>0.70149253731343197</c:v>
                </c:pt>
                <c:pt idx="14485">
                  <c:v>0.71641791044776104</c:v>
                </c:pt>
                <c:pt idx="14486">
                  <c:v>0.731343283582089</c:v>
                </c:pt>
                <c:pt idx="14487">
                  <c:v>0.74626865671641796</c:v>
                </c:pt>
                <c:pt idx="14488">
                  <c:v>0.76119402985074602</c:v>
                </c:pt>
                <c:pt idx="14489">
                  <c:v>0.77611940298507398</c:v>
                </c:pt>
                <c:pt idx="14490">
                  <c:v>0.79104477611940205</c:v>
                </c:pt>
                <c:pt idx="14491">
                  <c:v>0.80597014925373101</c:v>
                </c:pt>
                <c:pt idx="14492">
                  <c:v>0.82089552238805896</c:v>
                </c:pt>
                <c:pt idx="14493">
                  <c:v>0.83582089552238803</c:v>
                </c:pt>
                <c:pt idx="14494">
                  <c:v>0.85074626865671599</c:v>
                </c:pt>
                <c:pt idx="14495">
                  <c:v>0.86567164179104406</c:v>
                </c:pt>
                <c:pt idx="14496">
                  <c:v>0.88059701492537301</c:v>
                </c:pt>
                <c:pt idx="14497">
                  <c:v>0.89552238805970097</c:v>
                </c:pt>
                <c:pt idx="14498">
                  <c:v>0.91044776119402904</c:v>
                </c:pt>
                <c:pt idx="14499">
                  <c:v>0.92537313432835799</c:v>
                </c:pt>
                <c:pt idx="14500">
                  <c:v>0.94029850746268595</c:v>
                </c:pt>
                <c:pt idx="14501">
                  <c:v>0.95522388059701402</c:v>
                </c:pt>
                <c:pt idx="14502">
                  <c:v>0.97014925373134298</c:v>
                </c:pt>
                <c:pt idx="14503">
                  <c:v>0.98507462686567104</c:v>
                </c:pt>
                <c:pt idx="14504">
                  <c:v>0</c:v>
                </c:pt>
                <c:pt idx="14505">
                  <c:v>1.09890109890109E-2</c:v>
                </c:pt>
                <c:pt idx="14506">
                  <c:v>2.19780219780219E-2</c:v>
                </c:pt>
                <c:pt idx="14507">
                  <c:v>3.2967032967032898E-2</c:v>
                </c:pt>
                <c:pt idx="14508">
                  <c:v>4.3956043956043897E-2</c:v>
                </c:pt>
                <c:pt idx="14509">
                  <c:v>5.4945054945054903E-2</c:v>
                </c:pt>
                <c:pt idx="14510">
                  <c:v>6.5934065934065894E-2</c:v>
                </c:pt>
                <c:pt idx="14511">
                  <c:v>7.69230769230769E-2</c:v>
                </c:pt>
                <c:pt idx="14512">
                  <c:v>8.7912087912087905E-2</c:v>
                </c:pt>
                <c:pt idx="14513">
                  <c:v>9.8901098901098897E-2</c:v>
                </c:pt>
                <c:pt idx="14514">
                  <c:v>0.109890109890109</c:v>
                </c:pt>
                <c:pt idx="14515">
                  <c:v>0.12087912087912001</c:v>
                </c:pt>
                <c:pt idx="14516">
                  <c:v>0.13186813186813101</c:v>
                </c:pt>
                <c:pt idx="14517">
                  <c:v>0.14285714285714199</c:v>
                </c:pt>
                <c:pt idx="14518">
                  <c:v>0.15384615384615299</c:v>
                </c:pt>
                <c:pt idx="14519">
                  <c:v>0.164835164835164</c:v>
                </c:pt>
                <c:pt idx="14520">
                  <c:v>0.17582417582417501</c:v>
                </c:pt>
                <c:pt idx="14521">
                  <c:v>0.18681318681318601</c:v>
                </c:pt>
                <c:pt idx="14522">
                  <c:v>0.19780219780219699</c:v>
                </c:pt>
                <c:pt idx="14523">
                  <c:v>0.20879120879120799</c:v>
                </c:pt>
                <c:pt idx="14524">
                  <c:v>0.219780219780219</c:v>
                </c:pt>
                <c:pt idx="14525">
                  <c:v>0.23076923076923</c:v>
                </c:pt>
                <c:pt idx="14526">
                  <c:v>0.24175824175824101</c:v>
                </c:pt>
                <c:pt idx="14527">
                  <c:v>0.25274725274725202</c:v>
                </c:pt>
                <c:pt idx="14528">
                  <c:v>0.26373626373626302</c:v>
                </c:pt>
                <c:pt idx="14529">
                  <c:v>0.27472527472527403</c:v>
                </c:pt>
                <c:pt idx="14530">
                  <c:v>0.28571428571428498</c:v>
                </c:pt>
                <c:pt idx="14531">
                  <c:v>0.29670329670329598</c:v>
                </c:pt>
                <c:pt idx="14532">
                  <c:v>0.30769230769230699</c:v>
                </c:pt>
                <c:pt idx="14533">
                  <c:v>0.31868131868131799</c:v>
                </c:pt>
                <c:pt idx="14534">
                  <c:v>0.329670329670329</c:v>
                </c:pt>
                <c:pt idx="14535">
                  <c:v>0.34065934065934</c:v>
                </c:pt>
                <c:pt idx="14536">
                  <c:v>0.35164835164835101</c:v>
                </c:pt>
                <c:pt idx="14537">
                  <c:v>0.36263736263736202</c:v>
                </c:pt>
                <c:pt idx="14538">
                  <c:v>0.37362637362637302</c:v>
                </c:pt>
                <c:pt idx="14539">
                  <c:v>0.38461538461538403</c:v>
                </c:pt>
                <c:pt idx="14540">
                  <c:v>0.39560439560439498</c:v>
                </c:pt>
                <c:pt idx="14541">
                  <c:v>0.40659340659340598</c:v>
                </c:pt>
                <c:pt idx="14542">
                  <c:v>0.41758241758241699</c:v>
                </c:pt>
                <c:pt idx="14543">
                  <c:v>0.42857142857142799</c:v>
                </c:pt>
                <c:pt idx="14544">
                  <c:v>0.439560439560439</c:v>
                </c:pt>
                <c:pt idx="14545">
                  <c:v>0.45054945054945</c:v>
                </c:pt>
                <c:pt idx="14546">
                  <c:v>0.46153846153846101</c:v>
                </c:pt>
                <c:pt idx="14547">
                  <c:v>0.47252747252747201</c:v>
                </c:pt>
                <c:pt idx="14548">
                  <c:v>0.48351648351648302</c:v>
                </c:pt>
                <c:pt idx="14549">
                  <c:v>0.49450549450549403</c:v>
                </c:pt>
                <c:pt idx="14550">
                  <c:v>0.50549450549450503</c:v>
                </c:pt>
                <c:pt idx="14551">
                  <c:v>0.51648351648351598</c:v>
                </c:pt>
                <c:pt idx="14552">
                  <c:v>0.52747252747252704</c:v>
                </c:pt>
                <c:pt idx="14553">
                  <c:v>0.53846153846153799</c:v>
                </c:pt>
                <c:pt idx="14554">
                  <c:v>0.54945054945054905</c:v>
                </c:pt>
                <c:pt idx="14555">
                  <c:v>0.56043956043956</c:v>
                </c:pt>
                <c:pt idx="14556">
                  <c:v>0.57142857142857095</c:v>
                </c:pt>
                <c:pt idx="14557">
                  <c:v>0.58241758241758201</c:v>
                </c:pt>
                <c:pt idx="14558">
                  <c:v>0.59340659340659296</c:v>
                </c:pt>
                <c:pt idx="14559">
                  <c:v>0.60439560439560402</c:v>
                </c:pt>
                <c:pt idx="14560">
                  <c:v>0.61538461538461497</c:v>
                </c:pt>
                <c:pt idx="14561">
                  <c:v>0.62637362637362604</c:v>
                </c:pt>
                <c:pt idx="14562">
                  <c:v>0.63736263736263699</c:v>
                </c:pt>
                <c:pt idx="14563">
                  <c:v>0.64835164835164805</c:v>
                </c:pt>
                <c:pt idx="14564">
                  <c:v>0.659340659340659</c:v>
                </c:pt>
                <c:pt idx="14565">
                  <c:v>0.67032967032966995</c:v>
                </c:pt>
                <c:pt idx="14566">
                  <c:v>0.68131868131868101</c:v>
                </c:pt>
                <c:pt idx="14567">
                  <c:v>0.69230769230769196</c:v>
                </c:pt>
                <c:pt idx="14568">
                  <c:v>0.70329670329670302</c:v>
                </c:pt>
                <c:pt idx="14569">
                  <c:v>0.71428571428571397</c:v>
                </c:pt>
                <c:pt idx="14570">
                  <c:v>0.72527472527472503</c:v>
                </c:pt>
                <c:pt idx="14571">
                  <c:v>0.73626373626373598</c:v>
                </c:pt>
                <c:pt idx="14572">
                  <c:v>0.74725274725274704</c:v>
                </c:pt>
                <c:pt idx="14573">
                  <c:v>0.75824175824175799</c:v>
                </c:pt>
                <c:pt idx="14574">
                  <c:v>0.76923076923076905</c:v>
                </c:pt>
                <c:pt idx="14575">
                  <c:v>0.78021978021978</c:v>
                </c:pt>
                <c:pt idx="14576">
                  <c:v>0.79120879120879095</c:v>
                </c:pt>
                <c:pt idx="14577">
                  <c:v>0.80219780219780201</c:v>
                </c:pt>
                <c:pt idx="14578">
                  <c:v>0.81318681318681296</c:v>
                </c:pt>
                <c:pt idx="14579">
                  <c:v>0.82417582417582402</c:v>
                </c:pt>
                <c:pt idx="14580">
                  <c:v>0.83516483516483497</c:v>
                </c:pt>
                <c:pt idx="14581">
                  <c:v>0.84615384615384603</c:v>
                </c:pt>
                <c:pt idx="14582">
                  <c:v>0.85714285714285698</c:v>
                </c:pt>
                <c:pt idx="14583">
                  <c:v>0.86813186813186805</c:v>
                </c:pt>
                <c:pt idx="14584">
                  <c:v>0.879120879120879</c:v>
                </c:pt>
                <c:pt idx="14585">
                  <c:v>0.89010989010988995</c:v>
                </c:pt>
                <c:pt idx="14586">
                  <c:v>0.90109890109890101</c:v>
                </c:pt>
                <c:pt idx="14587">
                  <c:v>0.91208791208791196</c:v>
                </c:pt>
                <c:pt idx="14588">
                  <c:v>0.92307692307692302</c:v>
                </c:pt>
                <c:pt idx="14589">
                  <c:v>0.93406593406593397</c:v>
                </c:pt>
                <c:pt idx="14590">
                  <c:v>0.94505494505494503</c:v>
                </c:pt>
                <c:pt idx="14591">
                  <c:v>0.95604395604395598</c:v>
                </c:pt>
                <c:pt idx="14592">
                  <c:v>0.96703296703296704</c:v>
                </c:pt>
                <c:pt idx="14593">
                  <c:v>0.97802197802197799</c:v>
                </c:pt>
                <c:pt idx="14594">
                  <c:v>0.98901098901098905</c:v>
                </c:pt>
                <c:pt idx="14595">
                  <c:v>0</c:v>
                </c:pt>
                <c:pt idx="14596">
                  <c:v>1.0869565217391301E-2</c:v>
                </c:pt>
                <c:pt idx="14597">
                  <c:v>2.1739130434782601E-2</c:v>
                </c:pt>
                <c:pt idx="14598">
                  <c:v>3.2608695652173898E-2</c:v>
                </c:pt>
                <c:pt idx="14599">
                  <c:v>4.3478260869565202E-2</c:v>
                </c:pt>
                <c:pt idx="14600">
                  <c:v>5.4347826086956499E-2</c:v>
                </c:pt>
                <c:pt idx="14601">
                  <c:v>6.5217391304347797E-2</c:v>
                </c:pt>
                <c:pt idx="14602">
                  <c:v>7.6086956521739094E-2</c:v>
                </c:pt>
                <c:pt idx="14603">
                  <c:v>8.6956521739130405E-2</c:v>
                </c:pt>
                <c:pt idx="14604">
                  <c:v>9.7826086956521702E-2</c:v>
                </c:pt>
                <c:pt idx="14605">
                  <c:v>0.108695652173913</c:v>
                </c:pt>
                <c:pt idx="14606">
                  <c:v>0.119565217391304</c:v>
                </c:pt>
                <c:pt idx="14607">
                  <c:v>0.13043478260869501</c:v>
                </c:pt>
                <c:pt idx="14608">
                  <c:v>0.141304347826086</c:v>
                </c:pt>
                <c:pt idx="14609">
                  <c:v>0.15217391304347799</c:v>
                </c:pt>
                <c:pt idx="14610">
                  <c:v>0.16304347826086901</c:v>
                </c:pt>
                <c:pt idx="14611">
                  <c:v>0.17391304347826</c:v>
                </c:pt>
                <c:pt idx="14612">
                  <c:v>0.184782608695652</c:v>
                </c:pt>
                <c:pt idx="14613">
                  <c:v>0.19565217391304299</c:v>
                </c:pt>
                <c:pt idx="14614">
                  <c:v>0.20652173913043401</c:v>
                </c:pt>
                <c:pt idx="14615">
                  <c:v>0.217391304347826</c:v>
                </c:pt>
                <c:pt idx="14616">
                  <c:v>0.22826086956521699</c:v>
                </c:pt>
                <c:pt idx="14617">
                  <c:v>0.23913043478260801</c:v>
                </c:pt>
                <c:pt idx="14618">
                  <c:v>0.25</c:v>
                </c:pt>
                <c:pt idx="14619">
                  <c:v>0.26086956521739102</c:v>
                </c:pt>
                <c:pt idx="14620">
                  <c:v>0.27173913043478198</c:v>
                </c:pt>
                <c:pt idx="14621">
                  <c:v>0.282608695652173</c:v>
                </c:pt>
                <c:pt idx="14622">
                  <c:v>0.29347826086956502</c:v>
                </c:pt>
                <c:pt idx="14623">
                  <c:v>0.30434782608695599</c:v>
                </c:pt>
                <c:pt idx="14624">
                  <c:v>0.31521739130434701</c:v>
                </c:pt>
                <c:pt idx="14625">
                  <c:v>0.32608695652173902</c:v>
                </c:pt>
                <c:pt idx="14626">
                  <c:v>0.33695652173912999</c:v>
                </c:pt>
                <c:pt idx="14627">
                  <c:v>0.34782608695652101</c:v>
                </c:pt>
                <c:pt idx="14628">
                  <c:v>0.35869565217391303</c:v>
                </c:pt>
                <c:pt idx="14629">
                  <c:v>0.36956521739130399</c:v>
                </c:pt>
                <c:pt idx="14630">
                  <c:v>0.38043478260869501</c:v>
                </c:pt>
                <c:pt idx="14631">
                  <c:v>0.39130434782608697</c:v>
                </c:pt>
                <c:pt idx="14632">
                  <c:v>0.40217391304347799</c:v>
                </c:pt>
                <c:pt idx="14633">
                  <c:v>0.41304347826086901</c:v>
                </c:pt>
                <c:pt idx="14634">
                  <c:v>0.42391304347825998</c:v>
                </c:pt>
                <c:pt idx="14635">
                  <c:v>0.434782608695652</c:v>
                </c:pt>
                <c:pt idx="14636">
                  <c:v>0.44565217391304301</c:v>
                </c:pt>
                <c:pt idx="14637">
                  <c:v>0.45652173913043398</c:v>
                </c:pt>
                <c:pt idx="14638">
                  <c:v>0.467391304347826</c:v>
                </c:pt>
                <c:pt idx="14639">
                  <c:v>0.47826086956521702</c:v>
                </c:pt>
                <c:pt idx="14640">
                  <c:v>0.48913043478260798</c:v>
                </c:pt>
                <c:pt idx="14641">
                  <c:v>0.5</c:v>
                </c:pt>
                <c:pt idx="14642">
                  <c:v>0.51086956521739102</c:v>
                </c:pt>
                <c:pt idx="14643">
                  <c:v>0.52173913043478204</c:v>
                </c:pt>
                <c:pt idx="14644">
                  <c:v>0.53260869565217395</c:v>
                </c:pt>
                <c:pt idx="14645">
                  <c:v>0.54347826086956497</c:v>
                </c:pt>
                <c:pt idx="14646">
                  <c:v>0.55434782608695599</c:v>
                </c:pt>
                <c:pt idx="14647">
                  <c:v>0.56521739130434701</c:v>
                </c:pt>
                <c:pt idx="14648">
                  <c:v>0.57608695652173902</c:v>
                </c:pt>
                <c:pt idx="14649">
                  <c:v>0.58695652173913004</c:v>
                </c:pt>
                <c:pt idx="14650">
                  <c:v>0.59782608695652095</c:v>
                </c:pt>
                <c:pt idx="14651">
                  <c:v>0.60869565217391297</c:v>
                </c:pt>
                <c:pt idx="14652">
                  <c:v>0.61956521739130399</c:v>
                </c:pt>
                <c:pt idx="14653">
                  <c:v>0.63043478260869501</c:v>
                </c:pt>
                <c:pt idx="14654">
                  <c:v>0.64130434782608603</c:v>
                </c:pt>
                <c:pt idx="14655">
                  <c:v>0.65217391304347805</c:v>
                </c:pt>
                <c:pt idx="14656">
                  <c:v>0.66304347826086896</c:v>
                </c:pt>
                <c:pt idx="14657">
                  <c:v>0.67391304347825998</c:v>
                </c:pt>
                <c:pt idx="14658">
                  <c:v>0.684782608695652</c:v>
                </c:pt>
                <c:pt idx="14659">
                  <c:v>0.69565217391304301</c:v>
                </c:pt>
                <c:pt idx="14660">
                  <c:v>0.70652173913043403</c:v>
                </c:pt>
                <c:pt idx="14661">
                  <c:v>0.71739130434782605</c:v>
                </c:pt>
                <c:pt idx="14662">
                  <c:v>0.72826086956521696</c:v>
                </c:pt>
                <c:pt idx="14663">
                  <c:v>0.73913043478260798</c:v>
                </c:pt>
                <c:pt idx="14664">
                  <c:v>0.75</c:v>
                </c:pt>
                <c:pt idx="14665">
                  <c:v>0.76086956521739102</c:v>
                </c:pt>
                <c:pt idx="14666">
                  <c:v>0.77173913043478204</c:v>
                </c:pt>
                <c:pt idx="14667">
                  <c:v>0.78260869565217395</c:v>
                </c:pt>
                <c:pt idx="14668">
                  <c:v>0.79347826086956497</c:v>
                </c:pt>
                <c:pt idx="14669">
                  <c:v>0.80434782608695599</c:v>
                </c:pt>
                <c:pt idx="14670">
                  <c:v>0.81521739130434701</c:v>
                </c:pt>
                <c:pt idx="14671">
                  <c:v>0.82608695652173902</c:v>
                </c:pt>
                <c:pt idx="14672">
                  <c:v>0.83695652173913004</c:v>
                </c:pt>
                <c:pt idx="14673">
                  <c:v>0.84782608695652095</c:v>
                </c:pt>
                <c:pt idx="14674">
                  <c:v>0.85869565217391297</c:v>
                </c:pt>
                <c:pt idx="14675">
                  <c:v>0.86956521739130399</c:v>
                </c:pt>
                <c:pt idx="14676">
                  <c:v>0.88043478260869501</c:v>
                </c:pt>
                <c:pt idx="14677">
                  <c:v>0.89130434782608603</c:v>
                </c:pt>
                <c:pt idx="14678">
                  <c:v>0.90217391304347805</c:v>
                </c:pt>
                <c:pt idx="14679">
                  <c:v>0.91304347826086896</c:v>
                </c:pt>
                <c:pt idx="14680">
                  <c:v>0.92391304347825998</c:v>
                </c:pt>
                <c:pt idx="14681">
                  <c:v>0.934782608695652</c:v>
                </c:pt>
                <c:pt idx="14682">
                  <c:v>0.94565217391304301</c:v>
                </c:pt>
                <c:pt idx="14683">
                  <c:v>0.95652173913043403</c:v>
                </c:pt>
                <c:pt idx="14684">
                  <c:v>0.96739130434782605</c:v>
                </c:pt>
                <c:pt idx="14685">
                  <c:v>0.97826086956521696</c:v>
                </c:pt>
                <c:pt idx="14686">
                  <c:v>0.98913043478260798</c:v>
                </c:pt>
                <c:pt idx="14687">
                  <c:v>0</c:v>
                </c:pt>
                <c:pt idx="14688">
                  <c:v>1.4492753623188401E-2</c:v>
                </c:pt>
                <c:pt idx="14689">
                  <c:v>2.8985507246376802E-2</c:v>
                </c:pt>
                <c:pt idx="14690">
                  <c:v>4.3478260869565202E-2</c:v>
                </c:pt>
                <c:pt idx="14691">
                  <c:v>5.7971014492753603E-2</c:v>
                </c:pt>
                <c:pt idx="14692">
                  <c:v>7.2463768115942004E-2</c:v>
                </c:pt>
                <c:pt idx="14693">
                  <c:v>8.6956521739130405E-2</c:v>
                </c:pt>
                <c:pt idx="14694">
                  <c:v>0.101449275362318</c:v>
                </c:pt>
                <c:pt idx="14695">
                  <c:v>0.115942028985507</c:v>
                </c:pt>
                <c:pt idx="14696">
                  <c:v>0.13043478260869501</c:v>
                </c:pt>
                <c:pt idx="14697">
                  <c:v>0.14492753623188401</c:v>
                </c:pt>
                <c:pt idx="14698">
                  <c:v>0.15942028985507201</c:v>
                </c:pt>
                <c:pt idx="14699">
                  <c:v>0.17391304347826</c:v>
                </c:pt>
                <c:pt idx="14700">
                  <c:v>0.188405797101449</c:v>
                </c:pt>
                <c:pt idx="14701">
                  <c:v>0.202898550724637</c:v>
                </c:pt>
                <c:pt idx="14702">
                  <c:v>0.217391304347826</c:v>
                </c:pt>
                <c:pt idx="14703">
                  <c:v>0.231884057971014</c:v>
                </c:pt>
                <c:pt idx="14704">
                  <c:v>0.24637681159420199</c:v>
                </c:pt>
                <c:pt idx="14705">
                  <c:v>0.26086956521739102</c:v>
                </c:pt>
                <c:pt idx="14706">
                  <c:v>0.27536231884057899</c:v>
                </c:pt>
                <c:pt idx="14707">
                  <c:v>0.28985507246376802</c:v>
                </c:pt>
                <c:pt idx="14708">
                  <c:v>0.30434782608695599</c:v>
                </c:pt>
                <c:pt idx="14709">
                  <c:v>0.31884057971014401</c:v>
                </c:pt>
                <c:pt idx="14710">
                  <c:v>0.33333333333333298</c:v>
                </c:pt>
                <c:pt idx="14711">
                  <c:v>0.34782608695652101</c:v>
                </c:pt>
                <c:pt idx="14712">
                  <c:v>0.36231884057970998</c:v>
                </c:pt>
                <c:pt idx="14713">
                  <c:v>0.376811594202898</c:v>
                </c:pt>
                <c:pt idx="14714">
                  <c:v>0.39130434782608697</c:v>
                </c:pt>
                <c:pt idx="14715">
                  <c:v>0.405797101449275</c:v>
                </c:pt>
                <c:pt idx="14716">
                  <c:v>0.42028985507246303</c:v>
                </c:pt>
                <c:pt idx="14717">
                  <c:v>0.434782608695652</c:v>
                </c:pt>
                <c:pt idx="14718">
                  <c:v>0.44927536231884002</c:v>
                </c:pt>
                <c:pt idx="14719">
                  <c:v>0.46376811594202899</c:v>
                </c:pt>
                <c:pt idx="14720">
                  <c:v>0.47826086956521702</c:v>
                </c:pt>
                <c:pt idx="14721">
                  <c:v>0.49275362318840499</c:v>
                </c:pt>
                <c:pt idx="14722">
                  <c:v>0.50724637681159401</c:v>
                </c:pt>
                <c:pt idx="14723">
                  <c:v>0.52173913043478204</c:v>
                </c:pt>
                <c:pt idx="14724">
                  <c:v>0.53623188405797095</c:v>
                </c:pt>
                <c:pt idx="14725">
                  <c:v>0.55072463768115898</c:v>
                </c:pt>
                <c:pt idx="14726">
                  <c:v>0.56521739130434701</c:v>
                </c:pt>
                <c:pt idx="14727">
                  <c:v>0.57971014492753603</c:v>
                </c:pt>
                <c:pt idx="14728">
                  <c:v>0.59420289855072395</c:v>
                </c:pt>
                <c:pt idx="14729">
                  <c:v>0.60869565217391297</c:v>
                </c:pt>
                <c:pt idx="14730">
                  <c:v>0.623188405797101</c:v>
                </c:pt>
                <c:pt idx="14731">
                  <c:v>0.63768115942028902</c:v>
                </c:pt>
                <c:pt idx="14732">
                  <c:v>0.65217391304347805</c:v>
                </c:pt>
                <c:pt idx="14733">
                  <c:v>0.66666666666666596</c:v>
                </c:pt>
                <c:pt idx="14734">
                  <c:v>0.68115942028985499</c:v>
                </c:pt>
                <c:pt idx="14735">
                  <c:v>0.69565217391304301</c:v>
                </c:pt>
                <c:pt idx="14736">
                  <c:v>0.71014492753623104</c:v>
                </c:pt>
                <c:pt idx="14737">
                  <c:v>0.72463768115941996</c:v>
                </c:pt>
                <c:pt idx="14738">
                  <c:v>0.73913043478260798</c:v>
                </c:pt>
                <c:pt idx="14739">
                  <c:v>0.75362318840579701</c:v>
                </c:pt>
                <c:pt idx="14740">
                  <c:v>0.76811594202898503</c:v>
                </c:pt>
                <c:pt idx="14741">
                  <c:v>0.78260869565217395</c:v>
                </c:pt>
                <c:pt idx="14742">
                  <c:v>0.79710144927536197</c:v>
                </c:pt>
                <c:pt idx="14743">
                  <c:v>0.81159420289855</c:v>
                </c:pt>
                <c:pt idx="14744">
                  <c:v>0.82608695652173902</c:v>
                </c:pt>
                <c:pt idx="14745">
                  <c:v>0.84057971014492705</c:v>
                </c:pt>
                <c:pt idx="14746">
                  <c:v>0.85507246376811596</c:v>
                </c:pt>
                <c:pt idx="14747">
                  <c:v>0.86956521739130399</c:v>
                </c:pt>
                <c:pt idx="14748">
                  <c:v>0.88405797101449202</c:v>
                </c:pt>
                <c:pt idx="14749">
                  <c:v>0.89855072463768104</c:v>
                </c:pt>
                <c:pt idx="14750">
                  <c:v>0.91304347826086896</c:v>
                </c:pt>
                <c:pt idx="14751">
                  <c:v>0.92753623188405798</c:v>
                </c:pt>
                <c:pt idx="14752">
                  <c:v>0.94202898550724601</c:v>
                </c:pt>
                <c:pt idx="14753">
                  <c:v>0.95652173913043403</c:v>
                </c:pt>
                <c:pt idx="14754">
                  <c:v>0.97101449275362295</c:v>
                </c:pt>
                <c:pt idx="14755">
                  <c:v>0.98550724637681097</c:v>
                </c:pt>
                <c:pt idx="14756">
                  <c:v>0</c:v>
                </c:pt>
                <c:pt idx="14757">
                  <c:v>1.3157894736842099E-2</c:v>
                </c:pt>
                <c:pt idx="14758">
                  <c:v>2.6315789473684199E-2</c:v>
                </c:pt>
                <c:pt idx="14759">
                  <c:v>3.94736842105263E-2</c:v>
                </c:pt>
                <c:pt idx="14760">
                  <c:v>5.2631578947368397E-2</c:v>
                </c:pt>
                <c:pt idx="14761">
                  <c:v>6.5789473684210495E-2</c:v>
                </c:pt>
                <c:pt idx="14762">
                  <c:v>7.8947368421052599E-2</c:v>
                </c:pt>
                <c:pt idx="14763">
                  <c:v>9.2105263157894704E-2</c:v>
                </c:pt>
                <c:pt idx="14764">
                  <c:v>0.105263157894736</c:v>
                </c:pt>
                <c:pt idx="14765">
                  <c:v>0.118421052631578</c:v>
                </c:pt>
                <c:pt idx="14766">
                  <c:v>0.13157894736842099</c:v>
                </c:pt>
                <c:pt idx="14767">
                  <c:v>0.144736842105263</c:v>
                </c:pt>
                <c:pt idx="14768">
                  <c:v>0.157894736842105</c:v>
                </c:pt>
                <c:pt idx="14769">
                  <c:v>0.17105263157894701</c:v>
                </c:pt>
                <c:pt idx="14770">
                  <c:v>0.18421052631578899</c:v>
                </c:pt>
                <c:pt idx="14771">
                  <c:v>0.197368421052631</c:v>
                </c:pt>
                <c:pt idx="14772">
                  <c:v>0.21052631578947301</c:v>
                </c:pt>
                <c:pt idx="14773">
                  <c:v>0.22368421052631501</c:v>
                </c:pt>
                <c:pt idx="14774">
                  <c:v>0.23684210526315699</c:v>
                </c:pt>
                <c:pt idx="14775">
                  <c:v>0.25</c:v>
                </c:pt>
                <c:pt idx="14776">
                  <c:v>0.26315789473684198</c:v>
                </c:pt>
                <c:pt idx="14777">
                  <c:v>0.27631578947368401</c:v>
                </c:pt>
                <c:pt idx="14778">
                  <c:v>0.28947368421052599</c:v>
                </c:pt>
                <c:pt idx="14779">
                  <c:v>0.30263157894736797</c:v>
                </c:pt>
                <c:pt idx="14780">
                  <c:v>0.31578947368421001</c:v>
                </c:pt>
                <c:pt idx="14781">
                  <c:v>0.32894736842105199</c:v>
                </c:pt>
                <c:pt idx="14782">
                  <c:v>0.34210526315789402</c:v>
                </c:pt>
                <c:pt idx="14783">
                  <c:v>0.355263157894736</c:v>
                </c:pt>
                <c:pt idx="14784">
                  <c:v>0.36842105263157798</c:v>
                </c:pt>
                <c:pt idx="14785">
                  <c:v>0.38157894736842102</c:v>
                </c:pt>
                <c:pt idx="14786">
                  <c:v>0.394736842105263</c:v>
                </c:pt>
                <c:pt idx="14787">
                  <c:v>0.40789473684210498</c:v>
                </c:pt>
                <c:pt idx="14788">
                  <c:v>0.42105263157894701</c:v>
                </c:pt>
                <c:pt idx="14789">
                  <c:v>0.43421052631578899</c:v>
                </c:pt>
                <c:pt idx="14790">
                  <c:v>0.44736842105263103</c:v>
                </c:pt>
                <c:pt idx="14791">
                  <c:v>0.46052631578947301</c:v>
                </c:pt>
                <c:pt idx="14792">
                  <c:v>0.47368421052631499</c:v>
                </c:pt>
                <c:pt idx="14793">
                  <c:v>0.48684210526315702</c:v>
                </c:pt>
                <c:pt idx="14794">
                  <c:v>0.5</c:v>
                </c:pt>
                <c:pt idx="14795">
                  <c:v>0.51315789473684204</c:v>
                </c:pt>
                <c:pt idx="14796">
                  <c:v>0.52631578947368396</c:v>
                </c:pt>
                <c:pt idx="14797">
                  <c:v>0.53947368421052599</c:v>
                </c:pt>
                <c:pt idx="14798">
                  <c:v>0.55263157894736803</c:v>
                </c:pt>
                <c:pt idx="14799">
                  <c:v>0.56578947368420995</c:v>
                </c:pt>
                <c:pt idx="14800">
                  <c:v>0.57894736842105199</c:v>
                </c:pt>
                <c:pt idx="14801">
                  <c:v>0.59210526315789402</c:v>
                </c:pt>
                <c:pt idx="14802">
                  <c:v>0.60526315789473595</c:v>
                </c:pt>
                <c:pt idx="14803">
                  <c:v>0.61842105263157898</c:v>
                </c:pt>
                <c:pt idx="14804">
                  <c:v>0.63157894736842102</c:v>
                </c:pt>
                <c:pt idx="14805">
                  <c:v>0.64473684210526305</c:v>
                </c:pt>
                <c:pt idx="14806">
                  <c:v>0.65789473684210498</c:v>
                </c:pt>
                <c:pt idx="14807">
                  <c:v>0.67105263157894701</c:v>
                </c:pt>
                <c:pt idx="14808">
                  <c:v>0.68421052631578905</c:v>
                </c:pt>
                <c:pt idx="14809">
                  <c:v>0.69736842105263097</c:v>
                </c:pt>
                <c:pt idx="14810">
                  <c:v>0.71052631578947301</c:v>
                </c:pt>
                <c:pt idx="14811">
                  <c:v>0.72368421052631504</c:v>
                </c:pt>
                <c:pt idx="14812">
                  <c:v>0.73684210526315697</c:v>
                </c:pt>
                <c:pt idx="14813">
                  <c:v>0.75</c:v>
                </c:pt>
                <c:pt idx="14814">
                  <c:v>0.76315789473684204</c:v>
                </c:pt>
                <c:pt idx="14815">
                  <c:v>0.77631578947368396</c:v>
                </c:pt>
                <c:pt idx="14816">
                  <c:v>0.78947368421052599</c:v>
                </c:pt>
                <c:pt idx="14817">
                  <c:v>0.80263157894736803</c:v>
                </c:pt>
                <c:pt idx="14818">
                  <c:v>0.81578947368420995</c:v>
                </c:pt>
                <c:pt idx="14819">
                  <c:v>0.82894736842105199</c:v>
                </c:pt>
                <c:pt idx="14820">
                  <c:v>0.84210526315789402</c:v>
                </c:pt>
                <c:pt idx="14821">
                  <c:v>0.85526315789473595</c:v>
                </c:pt>
                <c:pt idx="14822">
                  <c:v>0.86842105263157898</c:v>
                </c:pt>
                <c:pt idx="14823">
                  <c:v>0.88157894736842102</c:v>
                </c:pt>
                <c:pt idx="14824">
                  <c:v>0.89473684210526305</c:v>
                </c:pt>
                <c:pt idx="14825">
                  <c:v>0.90789473684210498</c:v>
                </c:pt>
                <c:pt idx="14826">
                  <c:v>0.92105263157894701</c:v>
                </c:pt>
                <c:pt idx="14827">
                  <c:v>0.93421052631578905</c:v>
                </c:pt>
                <c:pt idx="14828">
                  <c:v>0.94736842105263097</c:v>
                </c:pt>
                <c:pt idx="14829">
                  <c:v>0.96052631578947301</c:v>
                </c:pt>
                <c:pt idx="14830">
                  <c:v>0.97368421052631504</c:v>
                </c:pt>
                <c:pt idx="14831">
                  <c:v>0.98684210526315697</c:v>
                </c:pt>
                <c:pt idx="14832">
                  <c:v>0</c:v>
                </c:pt>
                <c:pt idx="14833">
                  <c:v>1.1764705882352899E-2</c:v>
                </c:pt>
                <c:pt idx="14834">
                  <c:v>2.3529411764705799E-2</c:v>
                </c:pt>
                <c:pt idx="14835">
                  <c:v>3.5294117647058802E-2</c:v>
                </c:pt>
                <c:pt idx="14836">
                  <c:v>4.7058823529411702E-2</c:v>
                </c:pt>
                <c:pt idx="14837">
                  <c:v>5.8823529411764698E-2</c:v>
                </c:pt>
                <c:pt idx="14838">
                  <c:v>7.0588235294117604E-2</c:v>
                </c:pt>
                <c:pt idx="14839">
                  <c:v>8.2352941176470504E-2</c:v>
                </c:pt>
                <c:pt idx="14840">
                  <c:v>9.41176470588235E-2</c:v>
                </c:pt>
                <c:pt idx="14841">
                  <c:v>0.105882352941176</c:v>
                </c:pt>
                <c:pt idx="14842">
                  <c:v>0.11764705882352899</c:v>
                </c:pt>
                <c:pt idx="14843">
                  <c:v>0.129411764705882</c:v>
                </c:pt>
                <c:pt idx="14844">
                  <c:v>0.14117647058823499</c:v>
                </c:pt>
                <c:pt idx="14845">
                  <c:v>0.152941176470588</c:v>
                </c:pt>
                <c:pt idx="14846">
                  <c:v>0.16470588235294101</c:v>
                </c:pt>
                <c:pt idx="14847">
                  <c:v>0.17647058823529399</c:v>
                </c:pt>
                <c:pt idx="14848">
                  <c:v>0.188235294117647</c:v>
                </c:pt>
                <c:pt idx="14849">
                  <c:v>0.2</c:v>
                </c:pt>
                <c:pt idx="14850">
                  <c:v>0.21176470588235199</c:v>
                </c:pt>
                <c:pt idx="14851">
                  <c:v>0.223529411764705</c:v>
                </c:pt>
                <c:pt idx="14852">
                  <c:v>0.23529411764705799</c:v>
                </c:pt>
                <c:pt idx="14853">
                  <c:v>0.247058823529411</c:v>
                </c:pt>
                <c:pt idx="14854">
                  <c:v>0.25882352941176401</c:v>
                </c:pt>
                <c:pt idx="14855">
                  <c:v>0.27058823529411702</c:v>
                </c:pt>
                <c:pt idx="14856">
                  <c:v>0.28235294117646997</c:v>
                </c:pt>
                <c:pt idx="14857">
                  <c:v>0.29411764705882298</c:v>
                </c:pt>
                <c:pt idx="14858">
                  <c:v>0.30588235294117599</c:v>
                </c:pt>
                <c:pt idx="14859">
                  <c:v>0.317647058823529</c:v>
                </c:pt>
                <c:pt idx="14860">
                  <c:v>0.32941176470588202</c:v>
                </c:pt>
                <c:pt idx="14861">
                  <c:v>0.34117647058823503</c:v>
                </c:pt>
                <c:pt idx="14862">
                  <c:v>0.35294117647058798</c:v>
                </c:pt>
                <c:pt idx="14863">
                  <c:v>0.36470588235294099</c:v>
                </c:pt>
                <c:pt idx="14864">
                  <c:v>0.376470588235294</c:v>
                </c:pt>
                <c:pt idx="14865">
                  <c:v>0.38823529411764701</c:v>
                </c:pt>
                <c:pt idx="14866">
                  <c:v>0.4</c:v>
                </c:pt>
                <c:pt idx="14867">
                  <c:v>0.41176470588235198</c:v>
                </c:pt>
                <c:pt idx="14868">
                  <c:v>0.42352941176470499</c:v>
                </c:pt>
                <c:pt idx="14869">
                  <c:v>0.435294117647058</c:v>
                </c:pt>
                <c:pt idx="14870">
                  <c:v>0.44705882352941101</c:v>
                </c:pt>
                <c:pt idx="14871">
                  <c:v>0.45882352941176402</c:v>
                </c:pt>
                <c:pt idx="14872">
                  <c:v>0.47058823529411697</c:v>
                </c:pt>
                <c:pt idx="14873">
                  <c:v>0.48235294117646998</c:v>
                </c:pt>
                <c:pt idx="14874">
                  <c:v>0.494117647058823</c:v>
                </c:pt>
                <c:pt idx="14875">
                  <c:v>0.50588235294117601</c:v>
                </c:pt>
                <c:pt idx="14876">
                  <c:v>0.51764705882352902</c:v>
                </c:pt>
                <c:pt idx="14877">
                  <c:v>0.52941176470588203</c:v>
                </c:pt>
                <c:pt idx="14878">
                  <c:v>0.54117647058823504</c:v>
                </c:pt>
                <c:pt idx="14879">
                  <c:v>0.55294117647058805</c:v>
                </c:pt>
                <c:pt idx="14880">
                  <c:v>0.56470588235294095</c:v>
                </c:pt>
                <c:pt idx="14881">
                  <c:v>0.57647058823529396</c:v>
                </c:pt>
                <c:pt idx="14882">
                  <c:v>0.58823529411764697</c:v>
                </c:pt>
                <c:pt idx="14883">
                  <c:v>0.6</c:v>
                </c:pt>
                <c:pt idx="14884">
                  <c:v>0.61176470588235299</c:v>
                </c:pt>
                <c:pt idx="14885">
                  <c:v>0.623529411764705</c:v>
                </c:pt>
                <c:pt idx="14886">
                  <c:v>0.63529411764705801</c:v>
                </c:pt>
                <c:pt idx="14887">
                  <c:v>0.64705882352941102</c:v>
                </c:pt>
                <c:pt idx="14888">
                  <c:v>0.65882352941176403</c:v>
                </c:pt>
                <c:pt idx="14889">
                  <c:v>0.67058823529411704</c:v>
                </c:pt>
                <c:pt idx="14890">
                  <c:v>0.68235294117647005</c:v>
                </c:pt>
                <c:pt idx="14891">
                  <c:v>0.69411764705882295</c:v>
                </c:pt>
                <c:pt idx="14892">
                  <c:v>0.70588235294117596</c:v>
                </c:pt>
                <c:pt idx="14893">
                  <c:v>0.71764705882352897</c:v>
                </c:pt>
                <c:pt idx="14894">
                  <c:v>0.72941176470588198</c:v>
                </c:pt>
                <c:pt idx="14895">
                  <c:v>0.74117647058823499</c:v>
                </c:pt>
                <c:pt idx="14896">
                  <c:v>0.752941176470588</c:v>
                </c:pt>
                <c:pt idx="14897">
                  <c:v>0.76470588235294101</c:v>
                </c:pt>
                <c:pt idx="14898">
                  <c:v>0.77647058823529402</c:v>
                </c:pt>
                <c:pt idx="14899">
                  <c:v>0.78823529411764703</c:v>
                </c:pt>
                <c:pt idx="14900">
                  <c:v>0.8</c:v>
                </c:pt>
                <c:pt idx="14901">
                  <c:v>0.81176470588235194</c:v>
                </c:pt>
                <c:pt idx="14902">
                  <c:v>0.82352941176470495</c:v>
                </c:pt>
                <c:pt idx="14903">
                  <c:v>0.83529411764705797</c:v>
                </c:pt>
                <c:pt idx="14904">
                  <c:v>0.84705882352941098</c:v>
                </c:pt>
                <c:pt idx="14905">
                  <c:v>0.85882352941176399</c:v>
                </c:pt>
                <c:pt idx="14906">
                  <c:v>0.870588235294117</c:v>
                </c:pt>
                <c:pt idx="14907">
                  <c:v>0.88235294117647001</c:v>
                </c:pt>
                <c:pt idx="14908">
                  <c:v>0.89411764705882302</c:v>
                </c:pt>
                <c:pt idx="14909">
                  <c:v>0.90588235294117603</c:v>
                </c:pt>
                <c:pt idx="14910">
                  <c:v>0.91764705882352904</c:v>
                </c:pt>
                <c:pt idx="14911">
                  <c:v>0.92941176470588205</c:v>
                </c:pt>
                <c:pt idx="14912">
                  <c:v>0.94117647058823495</c:v>
                </c:pt>
                <c:pt idx="14913">
                  <c:v>0.95294117647058796</c:v>
                </c:pt>
                <c:pt idx="14914">
                  <c:v>0.96470588235294097</c:v>
                </c:pt>
                <c:pt idx="14915">
                  <c:v>0.97647058823529398</c:v>
                </c:pt>
                <c:pt idx="14916">
                  <c:v>0.98823529411764699</c:v>
                </c:pt>
                <c:pt idx="14917">
                  <c:v>0</c:v>
                </c:pt>
                <c:pt idx="14918">
                  <c:v>1.6129032258064498E-2</c:v>
                </c:pt>
                <c:pt idx="14919">
                  <c:v>3.2258064516128997E-2</c:v>
                </c:pt>
                <c:pt idx="14920">
                  <c:v>4.8387096774193498E-2</c:v>
                </c:pt>
                <c:pt idx="14921">
                  <c:v>6.4516129032257993E-2</c:v>
                </c:pt>
                <c:pt idx="14922">
                  <c:v>8.0645161290322495E-2</c:v>
                </c:pt>
                <c:pt idx="14923">
                  <c:v>9.6774193548387094E-2</c:v>
                </c:pt>
                <c:pt idx="14924">
                  <c:v>0.112903225806451</c:v>
                </c:pt>
                <c:pt idx="14925">
                  <c:v>0.12903225806451599</c:v>
                </c:pt>
                <c:pt idx="14926">
                  <c:v>0.14516129032257999</c:v>
                </c:pt>
                <c:pt idx="14927">
                  <c:v>0.16129032258064499</c:v>
                </c:pt>
                <c:pt idx="14928">
                  <c:v>0.17741935483870899</c:v>
                </c:pt>
                <c:pt idx="14929">
                  <c:v>0.19354838709677399</c:v>
                </c:pt>
                <c:pt idx="14930">
                  <c:v>0.209677419354838</c:v>
                </c:pt>
                <c:pt idx="14931">
                  <c:v>0.225806451612903</c:v>
                </c:pt>
                <c:pt idx="14932">
                  <c:v>0.241935483870967</c:v>
                </c:pt>
                <c:pt idx="14933">
                  <c:v>0.25806451612903197</c:v>
                </c:pt>
                <c:pt idx="14934">
                  <c:v>0.27419354838709598</c:v>
                </c:pt>
                <c:pt idx="14935">
                  <c:v>0.29032258064516098</c:v>
                </c:pt>
                <c:pt idx="14936">
                  <c:v>0.30645161290322498</c:v>
                </c:pt>
                <c:pt idx="14937">
                  <c:v>0.32258064516128998</c:v>
                </c:pt>
                <c:pt idx="14938">
                  <c:v>0.33870967741935398</c:v>
                </c:pt>
                <c:pt idx="14939">
                  <c:v>0.35483870967741898</c:v>
                </c:pt>
                <c:pt idx="14940">
                  <c:v>0.37096774193548299</c:v>
                </c:pt>
                <c:pt idx="14941">
                  <c:v>0.38709677419354799</c:v>
                </c:pt>
                <c:pt idx="14942">
                  <c:v>0.40322580645161199</c:v>
                </c:pt>
                <c:pt idx="14943">
                  <c:v>0.41935483870967699</c:v>
                </c:pt>
                <c:pt idx="14944">
                  <c:v>0.43548387096774099</c:v>
                </c:pt>
                <c:pt idx="14945">
                  <c:v>0.45161290322580599</c:v>
                </c:pt>
                <c:pt idx="14946">
                  <c:v>0.46774193548387</c:v>
                </c:pt>
                <c:pt idx="14947">
                  <c:v>0.483870967741935</c:v>
                </c:pt>
                <c:pt idx="14948">
                  <c:v>0.5</c:v>
                </c:pt>
                <c:pt idx="14949">
                  <c:v>0.51612903225806395</c:v>
                </c:pt>
                <c:pt idx="14950">
                  <c:v>0.532258064516129</c:v>
                </c:pt>
                <c:pt idx="14951">
                  <c:v>0.54838709677419295</c:v>
                </c:pt>
                <c:pt idx="14952">
                  <c:v>0.56451612903225801</c:v>
                </c:pt>
                <c:pt idx="14953">
                  <c:v>0.58064516129032195</c:v>
                </c:pt>
                <c:pt idx="14954">
                  <c:v>0.59677419354838701</c:v>
                </c:pt>
                <c:pt idx="14955">
                  <c:v>0.61290322580645096</c:v>
                </c:pt>
                <c:pt idx="14956">
                  <c:v>0.62903225806451601</c:v>
                </c:pt>
                <c:pt idx="14957">
                  <c:v>0.64516129032257996</c:v>
                </c:pt>
                <c:pt idx="14958">
                  <c:v>0.66129032258064502</c:v>
                </c:pt>
                <c:pt idx="14959">
                  <c:v>0.67741935483870896</c:v>
                </c:pt>
                <c:pt idx="14960">
                  <c:v>0.69354838709677402</c:v>
                </c:pt>
                <c:pt idx="14961">
                  <c:v>0.70967741935483797</c:v>
                </c:pt>
                <c:pt idx="14962">
                  <c:v>0.72580645161290303</c:v>
                </c:pt>
                <c:pt idx="14963">
                  <c:v>0.74193548387096697</c:v>
                </c:pt>
                <c:pt idx="14964">
                  <c:v>0.75806451612903203</c:v>
                </c:pt>
                <c:pt idx="14965">
                  <c:v>0.77419354838709598</c:v>
                </c:pt>
                <c:pt idx="14966">
                  <c:v>0.79032258064516103</c:v>
                </c:pt>
                <c:pt idx="14967">
                  <c:v>0.80645161290322498</c:v>
                </c:pt>
                <c:pt idx="14968">
                  <c:v>0.82258064516129004</c:v>
                </c:pt>
                <c:pt idx="14969">
                  <c:v>0.83870967741935398</c:v>
                </c:pt>
                <c:pt idx="14970">
                  <c:v>0.85483870967741904</c:v>
                </c:pt>
                <c:pt idx="14971">
                  <c:v>0.87096774193548299</c:v>
                </c:pt>
                <c:pt idx="14972">
                  <c:v>0.88709677419354804</c:v>
                </c:pt>
                <c:pt idx="14973">
                  <c:v>0.90322580645161199</c:v>
                </c:pt>
                <c:pt idx="14974">
                  <c:v>0.91935483870967705</c:v>
                </c:pt>
                <c:pt idx="14975">
                  <c:v>0.93548387096774099</c:v>
                </c:pt>
                <c:pt idx="14976">
                  <c:v>0.95161290322580605</c:v>
                </c:pt>
                <c:pt idx="14977">
                  <c:v>0.967741935483871</c:v>
                </c:pt>
                <c:pt idx="14978">
                  <c:v>0.98387096774193505</c:v>
                </c:pt>
                <c:pt idx="14979">
                  <c:v>0</c:v>
                </c:pt>
                <c:pt idx="14980">
                  <c:v>3.4482758620689599E-2</c:v>
                </c:pt>
                <c:pt idx="14981">
                  <c:v>6.8965517241379296E-2</c:v>
                </c:pt>
                <c:pt idx="14982">
                  <c:v>0.10344827586206801</c:v>
                </c:pt>
                <c:pt idx="14983">
                  <c:v>0.13793103448275801</c:v>
                </c:pt>
                <c:pt idx="14984">
                  <c:v>0.17241379310344801</c:v>
                </c:pt>
                <c:pt idx="14985">
                  <c:v>0.20689655172413701</c:v>
                </c:pt>
                <c:pt idx="14986">
                  <c:v>0.24137931034482701</c:v>
                </c:pt>
                <c:pt idx="14987">
                  <c:v>0.27586206896551702</c:v>
                </c:pt>
                <c:pt idx="14988">
                  <c:v>0.31034482758620602</c:v>
                </c:pt>
                <c:pt idx="14989">
                  <c:v>0.34482758620689602</c:v>
                </c:pt>
                <c:pt idx="14990">
                  <c:v>0.37931034482758602</c:v>
                </c:pt>
                <c:pt idx="14991">
                  <c:v>0.41379310344827502</c:v>
                </c:pt>
                <c:pt idx="14992">
                  <c:v>0.44827586206896503</c:v>
                </c:pt>
                <c:pt idx="14993">
                  <c:v>0.48275862068965503</c:v>
                </c:pt>
                <c:pt idx="14994">
                  <c:v>0.51724137931034397</c:v>
                </c:pt>
                <c:pt idx="14995">
                  <c:v>0.55172413793103403</c:v>
                </c:pt>
                <c:pt idx="14996">
                  <c:v>0.58620689655172398</c:v>
                </c:pt>
                <c:pt idx="14997">
                  <c:v>0.62068965517241304</c:v>
                </c:pt>
                <c:pt idx="14998">
                  <c:v>0.65517241379310298</c:v>
                </c:pt>
                <c:pt idx="14999">
                  <c:v>0.68965517241379304</c:v>
                </c:pt>
                <c:pt idx="15000">
                  <c:v>0.72413793103448199</c:v>
                </c:pt>
                <c:pt idx="15001">
                  <c:v>0.75862068965517204</c:v>
                </c:pt>
                <c:pt idx="15002">
                  <c:v>0.79310344827586199</c:v>
                </c:pt>
                <c:pt idx="15003">
                  <c:v>0.82758620689655105</c:v>
                </c:pt>
                <c:pt idx="15004">
                  <c:v>0.86206896551724099</c:v>
                </c:pt>
                <c:pt idx="15005">
                  <c:v>0.89655172413793105</c:v>
                </c:pt>
                <c:pt idx="15006">
                  <c:v>0.93103448275862</c:v>
                </c:pt>
                <c:pt idx="15007">
                  <c:v>0.96551724137931005</c:v>
                </c:pt>
                <c:pt idx="15008">
                  <c:v>0</c:v>
                </c:pt>
                <c:pt idx="15009">
                  <c:v>1.1764705882352899E-2</c:v>
                </c:pt>
                <c:pt idx="15010">
                  <c:v>2.3529411764705799E-2</c:v>
                </c:pt>
                <c:pt idx="15011">
                  <c:v>3.5294117647058802E-2</c:v>
                </c:pt>
                <c:pt idx="15012">
                  <c:v>4.7058823529411702E-2</c:v>
                </c:pt>
                <c:pt idx="15013">
                  <c:v>5.8823529411764698E-2</c:v>
                </c:pt>
                <c:pt idx="15014">
                  <c:v>7.0588235294117604E-2</c:v>
                </c:pt>
                <c:pt idx="15015">
                  <c:v>8.2352941176470504E-2</c:v>
                </c:pt>
                <c:pt idx="15016">
                  <c:v>9.41176470588235E-2</c:v>
                </c:pt>
                <c:pt idx="15017">
                  <c:v>0.105882352941176</c:v>
                </c:pt>
                <c:pt idx="15018">
                  <c:v>0.11764705882352899</c:v>
                </c:pt>
                <c:pt idx="15019">
                  <c:v>0.129411764705882</c:v>
                </c:pt>
                <c:pt idx="15020">
                  <c:v>0.14117647058823499</c:v>
                </c:pt>
                <c:pt idx="15021">
                  <c:v>0.152941176470588</c:v>
                </c:pt>
                <c:pt idx="15022">
                  <c:v>0.16470588235294101</c:v>
                </c:pt>
                <c:pt idx="15023">
                  <c:v>0.17647058823529399</c:v>
                </c:pt>
                <c:pt idx="15024">
                  <c:v>0.188235294117647</c:v>
                </c:pt>
                <c:pt idx="15025">
                  <c:v>0.2</c:v>
                </c:pt>
                <c:pt idx="15026">
                  <c:v>0.21176470588235199</c:v>
                </c:pt>
                <c:pt idx="15027">
                  <c:v>0.223529411764705</c:v>
                </c:pt>
                <c:pt idx="15028">
                  <c:v>0.23529411764705799</c:v>
                </c:pt>
                <c:pt idx="15029">
                  <c:v>0.247058823529411</c:v>
                </c:pt>
                <c:pt idx="15030">
                  <c:v>0.25882352941176401</c:v>
                </c:pt>
                <c:pt idx="15031">
                  <c:v>0.27058823529411702</c:v>
                </c:pt>
                <c:pt idx="15032">
                  <c:v>0.28235294117646997</c:v>
                </c:pt>
                <c:pt idx="15033">
                  <c:v>0.29411764705882298</c:v>
                </c:pt>
                <c:pt idx="15034">
                  <c:v>0.30588235294117599</c:v>
                </c:pt>
                <c:pt idx="15035">
                  <c:v>0.317647058823529</c:v>
                </c:pt>
                <c:pt idx="15036">
                  <c:v>0.32941176470588202</c:v>
                </c:pt>
                <c:pt idx="15037">
                  <c:v>0.34117647058823503</c:v>
                </c:pt>
                <c:pt idx="15038">
                  <c:v>0.35294117647058798</c:v>
                </c:pt>
                <c:pt idx="15039">
                  <c:v>0.36470588235294099</c:v>
                </c:pt>
                <c:pt idx="15040">
                  <c:v>0.376470588235294</c:v>
                </c:pt>
                <c:pt idx="15041">
                  <c:v>0.38823529411764701</c:v>
                </c:pt>
                <c:pt idx="15042">
                  <c:v>0.4</c:v>
                </c:pt>
                <c:pt idx="15043">
                  <c:v>0.41176470588235198</c:v>
                </c:pt>
                <c:pt idx="15044">
                  <c:v>0.42352941176470499</c:v>
                </c:pt>
                <c:pt idx="15045">
                  <c:v>0.435294117647058</c:v>
                </c:pt>
                <c:pt idx="15046">
                  <c:v>0.44705882352941101</c:v>
                </c:pt>
                <c:pt idx="15047">
                  <c:v>0.45882352941176402</c:v>
                </c:pt>
                <c:pt idx="15048">
                  <c:v>0.47058823529411697</c:v>
                </c:pt>
                <c:pt idx="15049">
                  <c:v>0.48235294117646998</c:v>
                </c:pt>
                <c:pt idx="15050">
                  <c:v>0.494117647058823</c:v>
                </c:pt>
                <c:pt idx="15051">
                  <c:v>0.50588235294117601</c:v>
                </c:pt>
                <c:pt idx="15052">
                  <c:v>0.51764705882352902</c:v>
                </c:pt>
                <c:pt idx="15053">
                  <c:v>0.52941176470588203</c:v>
                </c:pt>
                <c:pt idx="15054">
                  <c:v>0.54117647058823504</c:v>
                </c:pt>
                <c:pt idx="15055">
                  <c:v>0.55294117647058805</c:v>
                </c:pt>
                <c:pt idx="15056">
                  <c:v>0.56470588235294095</c:v>
                </c:pt>
                <c:pt idx="15057">
                  <c:v>0.57647058823529396</c:v>
                </c:pt>
                <c:pt idx="15058">
                  <c:v>0.58823529411764697</c:v>
                </c:pt>
                <c:pt idx="15059">
                  <c:v>0.6</c:v>
                </c:pt>
                <c:pt idx="15060">
                  <c:v>0.61176470588235299</c:v>
                </c:pt>
                <c:pt idx="15061">
                  <c:v>0.623529411764705</c:v>
                </c:pt>
                <c:pt idx="15062">
                  <c:v>0.63529411764705801</c:v>
                </c:pt>
                <c:pt idx="15063">
                  <c:v>0.64705882352941102</c:v>
                </c:pt>
                <c:pt idx="15064">
                  <c:v>0.65882352941176403</c:v>
                </c:pt>
                <c:pt idx="15065">
                  <c:v>0.67058823529411704</c:v>
                </c:pt>
                <c:pt idx="15066">
                  <c:v>0.68235294117647005</c:v>
                </c:pt>
                <c:pt idx="15067">
                  <c:v>0.69411764705882295</c:v>
                </c:pt>
                <c:pt idx="15068">
                  <c:v>0.70588235294117596</c:v>
                </c:pt>
                <c:pt idx="15069">
                  <c:v>0.71764705882352897</c:v>
                </c:pt>
                <c:pt idx="15070">
                  <c:v>0.72941176470588198</c:v>
                </c:pt>
                <c:pt idx="15071">
                  <c:v>0.74117647058823499</c:v>
                </c:pt>
                <c:pt idx="15072">
                  <c:v>0.752941176470588</c:v>
                </c:pt>
                <c:pt idx="15073">
                  <c:v>0.76470588235294101</c:v>
                </c:pt>
                <c:pt idx="15074">
                  <c:v>0.77647058823529402</c:v>
                </c:pt>
                <c:pt idx="15075">
                  <c:v>0.78823529411764703</c:v>
                </c:pt>
                <c:pt idx="15076">
                  <c:v>0.8</c:v>
                </c:pt>
                <c:pt idx="15077">
                  <c:v>0.81176470588235194</c:v>
                </c:pt>
                <c:pt idx="15078">
                  <c:v>0.82352941176470495</c:v>
                </c:pt>
                <c:pt idx="15079">
                  <c:v>0.83529411764705797</c:v>
                </c:pt>
                <c:pt idx="15080">
                  <c:v>0.84705882352941098</c:v>
                </c:pt>
                <c:pt idx="15081">
                  <c:v>0.85882352941176399</c:v>
                </c:pt>
                <c:pt idx="15082">
                  <c:v>0.870588235294117</c:v>
                </c:pt>
                <c:pt idx="15083">
                  <c:v>0.88235294117647001</c:v>
                </c:pt>
                <c:pt idx="15084">
                  <c:v>0.89411764705882302</c:v>
                </c:pt>
                <c:pt idx="15085">
                  <c:v>0.90588235294117603</c:v>
                </c:pt>
                <c:pt idx="15086">
                  <c:v>0.91764705882352904</c:v>
                </c:pt>
                <c:pt idx="15087">
                  <c:v>0.92941176470588205</c:v>
                </c:pt>
                <c:pt idx="15088">
                  <c:v>0.94117647058823495</c:v>
                </c:pt>
                <c:pt idx="15089">
                  <c:v>0.95294117647058796</c:v>
                </c:pt>
                <c:pt idx="15090">
                  <c:v>0.96470588235294097</c:v>
                </c:pt>
                <c:pt idx="15091">
                  <c:v>0.97647058823529398</c:v>
                </c:pt>
                <c:pt idx="15092">
                  <c:v>0.98823529411764699</c:v>
                </c:pt>
                <c:pt idx="15093">
                  <c:v>0</c:v>
                </c:pt>
                <c:pt idx="15094">
                  <c:v>1.3698630136986301E-2</c:v>
                </c:pt>
                <c:pt idx="15095">
                  <c:v>2.7397260273972601E-2</c:v>
                </c:pt>
                <c:pt idx="15096">
                  <c:v>4.1095890410958902E-2</c:v>
                </c:pt>
                <c:pt idx="15097">
                  <c:v>5.4794520547945202E-2</c:v>
                </c:pt>
                <c:pt idx="15098">
                  <c:v>6.8493150684931503E-2</c:v>
                </c:pt>
                <c:pt idx="15099">
                  <c:v>8.2191780821917804E-2</c:v>
                </c:pt>
                <c:pt idx="15100">
                  <c:v>9.5890410958904104E-2</c:v>
                </c:pt>
                <c:pt idx="15101">
                  <c:v>0.10958904109589</c:v>
                </c:pt>
                <c:pt idx="15102">
                  <c:v>0.123287671232876</c:v>
                </c:pt>
                <c:pt idx="15103">
                  <c:v>0.13698630136986301</c:v>
                </c:pt>
                <c:pt idx="15104">
                  <c:v>0.150684931506849</c:v>
                </c:pt>
                <c:pt idx="15105">
                  <c:v>0.164383561643835</c:v>
                </c:pt>
                <c:pt idx="15106">
                  <c:v>0.17808219178082099</c:v>
                </c:pt>
                <c:pt idx="15107">
                  <c:v>0.19178082191780799</c:v>
                </c:pt>
                <c:pt idx="15108">
                  <c:v>0.20547945205479401</c:v>
                </c:pt>
                <c:pt idx="15109">
                  <c:v>0.21917808219178</c:v>
                </c:pt>
                <c:pt idx="15110">
                  <c:v>0.232876712328767</c:v>
                </c:pt>
                <c:pt idx="15111">
                  <c:v>0.24657534246575299</c:v>
                </c:pt>
                <c:pt idx="15112">
                  <c:v>0.26027397260273899</c:v>
                </c:pt>
                <c:pt idx="15113">
                  <c:v>0.27397260273972601</c:v>
                </c:pt>
                <c:pt idx="15114">
                  <c:v>0.28767123287671198</c:v>
                </c:pt>
                <c:pt idx="15115">
                  <c:v>0.301369863013698</c:v>
                </c:pt>
                <c:pt idx="15116">
                  <c:v>0.31506849315068403</c:v>
                </c:pt>
                <c:pt idx="15117">
                  <c:v>0.32876712328767099</c:v>
                </c:pt>
                <c:pt idx="15118">
                  <c:v>0.34246575342465702</c:v>
                </c:pt>
                <c:pt idx="15119">
                  <c:v>0.35616438356164298</c:v>
                </c:pt>
                <c:pt idx="15120">
                  <c:v>0.36986301369863001</c:v>
                </c:pt>
                <c:pt idx="15121">
                  <c:v>0.38356164383561597</c:v>
                </c:pt>
                <c:pt idx="15122">
                  <c:v>0.397260273972602</c:v>
                </c:pt>
                <c:pt idx="15123">
                  <c:v>0.41095890410958902</c:v>
                </c:pt>
                <c:pt idx="15124">
                  <c:v>0.42465753424657499</c:v>
                </c:pt>
                <c:pt idx="15125">
                  <c:v>0.43835616438356101</c:v>
                </c:pt>
                <c:pt idx="15126">
                  <c:v>0.45205479452054698</c:v>
                </c:pt>
                <c:pt idx="15127">
                  <c:v>0.465753424657534</c:v>
                </c:pt>
                <c:pt idx="15128">
                  <c:v>0.47945205479452002</c:v>
                </c:pt>
                <c:pt idx="15129">
                  <c:v>0.49315068493150599</c:v>
                </c:pt>
                <c:pt idx="15130">
                  <c:v>0.50684931506849296</c:v>
                </c:pt>
                <c:pt idx="15131">
                  <c:v>0.52054794520547898</c:v>
                </c:pt>
                <c:pt idx="15132">
                  <c:v>0.534246575342465</c:v>
                </c:pt>
                <c:pt idx="15133">
                  <c:v>0.54794520547945202</c:v>
                </c:pt>
                <c:pt idx="15134">
                  <c:v>0.56164383561643805</c:v>
                </c:pt>
                <c:pt idx="15135">
                  <c:v>0.57534246575342396</c:v>
                </c:pt>
                <c:pt idx="15136">
                  <c:v>0.58904109589041098</c:v>
                </c:pt>
                <c:pt idx="15137">
                  <c:v>0.602739726027397</c:v>
                </c:pt>
                <c:pt idx="15138">
                  <c:v>0.61643835616438303</c:v>
                </c:pt>
                <c:pt idx="15139">
                  <c:v>0.63013698630136905</c:v>
                </c:pt>
                <c:pt idx="15140">
                  <c:v>0.64383561643835596</c:v>
                </c:pt>
                <c:pt idx="15141">
                  <c:v>0.65753424657534199</c:v>
                </c:pt>
                <c:pt idx="15142">
                  <c:v>0.67123287671232801</c:v>
                </c:pt>
                <c:pt idx="15143">
                  <c:v>0.68493150684931503</c:v>
                </c:pt>
                <c:pt idx="15144">
                  <c:v>0.69863013698630105</c:v>
                </c:pt>
                <c:pt idx="15145">
                  <c:v>0.71232876712328697</c:v>
                </c:pt>
                <c:pt idx="15146">
                  <c:v>0.72602739726027399</c:v>
                </c:pt>
                <c:pt idx="15147">
                  <c:v>0.73972602739726001</c:v>
                </c:pt>
                <c:pt idx="15148">
                  <c:v>0.75342465753424603</c:v>
                </c:pt>
                <c:pt idx="15149">
                  <c:v>0.76712328767123195</c:v>
                </c:pt>
                <c:pt idx="15150">
                  <c:v>0.78082191780821897</c:v>
                </c:pt>
                <c:pt idx="15151">
                  <c:v>0.79452054794520499</c:v>
                </c:pt>
                <c:pt idx="15152">
                  <c:v>0.80821917808219101</c:v>
                </c:pt>
                <c:pt idx="15153">
                  <c:v>0.82191780821917804</c:v>
                </c:pt>
                <c:pt idx="15154">
                  <c:v>0.83561643835616395</c:v>
                </c:pt>
                <c:pt idx="15155">
                  <c:v>0.84931506849314997</c:v>
                </c:pt>
                <c:pt idx="15156">
                  <c:v>0.86301369863013699</c:v>
                </c:pt>
                <c:pt idx="15157">
                  <c:v>0.87671232876712302</c:v>
                </c:pt>
                <c:pt idx="15158">
                  <c:v>0.89041095890410904</c:v>
                </c:pt>
                <c:pt idx="15159">
                  <c:v>0.90410958904109495</c:v>
                </c:pt>
                <c:pt idx="15160">
                  <c:v>0.91780821917808197</c:v>
                </c:pt>
                <c:pt idx="15161">
                  <c:v>0.931506849315068</c:v>
                </c:pt>
                <c:pt idx="15162">
                  <c:v>0.94520547945205402</c:v>
                </c:pt>
                <c:pt idx="15163">
                  <c:v>0.95890410958904104</c:v>
                </c:pt>
                <c:pt idx="15164">
                  <c:v>0.97260273972602695</c:v>
                </c:pt>
                <c:pt idx="15165">
                  <c:v>0.98630136986301298</c:v>
                </c:pt>
                <c:pt idx="15166">
                  <c:v>0</c:v>
                </c:pt>
                <c:pt idx="15167">
                  <c:v>1.2820512820512799E-2</c:v>
                </c:pt>
                <c:pt idx="15168">
                  <c:v>2.5641025641025599E-2</c:v>
                </c:pt>
                <c:pt idx="15169">
                  <c:v>3.8461538461538401E-2</c:v>
                </c:pt>
                <c:pt idx="15170">
                  <c:v>5.1282051282051197E-2</c:v>
                </c:pt>
                <c:pt idx="15171">
                  <c:v>6.4102564102564097E-2</c:v>
                </c:pt>
                <c:pt idx="15172">
                  <c:v>7.69230769230769E-2</c:v>
                </c:pt>
                <c:pt idx="15173">
                  <c:v>8.9743589743589702E-2</c:v>
                </c:pt>
                <c:pt idx="15174">
                  <c:v>0.10256410256410201</c:v>
                </c:pt>
                <c:pt idx="15175">
                  <c:v>0.115384615384615</c:v>
                </c:pt>
                <c:pt idx="15176">
                  <c:v>0.128205128205128</c:v>
                </c:pt>
                <c:pt idx="15177">
                  <c:v>0.141025641025641</c:v>
                </c:pt>
                <c:pt idx="15178">
                  <c:v>0.15384615384615299</c:v>
                </c:pt>
                <c:pt idx="15179">
                  <c:v>0.16666666666666599</c:v>
                </c:pt>
                <c:pt idx="15180">
                  <c:v>0.17948717948717899</c:v>
                </c:pt>
                <c:pt idx="15181">
                  <c:v>0.19230769230769201</c:v>
                </c:pt>
                <c:pt idx="15182">
                  <c:v>0.20512820512820501</c:v>
                </c:pt>
                <c:pt idx="15183">
                  <c:v>0.21794871794871701</c:v>
                </c:pt>
                <c:pt idx="15184">
                  <c:v>0.23076923076923</c:v>
                </c:pt>
                <c:pt idx="15185">
                  <c:v>0.243589743589743</c:v>
                </c:pt>
                <c:pt idx="15186">
                  <c:v>0.256410256410256</c:v>
                </c:pt>
                <c:pt idx="15187">
                  <c:v>0.269230769230769</c:v>
                </c:pt>
                <c:pt idx="15188">
                  <c:v>0.28205128205128199</c:v>
                </c:pt>
                <c:pt idx="15189">
                  <c:v>0.29487179487179399</c:v>
                </c:pt>
                <c:pt idx="15190">
                  <c:v>0.30769230769230699</c:v>
                </c:pt>
                <c:pt idx="15191">
                  <c:v>0.32051282051281998</c:v>
                </c:pt>
                <c:pt idx="15192">
                  <c:v>0.33333333333333298</c:v>
                </c:pt>
                <c:pt idx="15193">
                  <c:v>0.34615384615384598</c:v>
                </c:pt>
                <c:pt idx="15194">
                  <c:v>0.35897435897435898</c:v>
                </c:pt>
                <c:pt idx="15195">
                  <c:v>0.37179487179487097</c:v>
                </c:pt>
                <c:pt idx="15196">
                  <c:v>0.38461538461538403</c:v>
                </c:pt>
                <c:pt idx="15197">
                  <c:v>0.39743589743589702</c:v>
                </c:pt>
                <c:pt idx="15198">
                  <c:v>0.41025641025641002</c:v>
                </c:pt>
                <c:pt idx="15199">
                  <c:v>0.42307692307692302</c:v>
                </c:pt>
                <c:pt idx="15200">
                  <c:v>0.43589743589743501</c:v>
                </c:pt>
                <c:pt idx="15201">
                  <c:v>0.44871794871794801</c:v>
                </c:pt>
                <c:pt idx="15202">
                  <c:v>0.46153846153846101</c:v>
                </c:pt>
                <c:pt idx="15203">
                  <c:v>0.47435897435897401</c:v>
                </c:pt>
                <c:pt idx="15204">
                  <c:v>0.487179487179487</c:v>
                </c:pt>
                <c:pt idx="15205">
                  <c:v>0.5</c:v>
                </c:pt>
                <c:pt idx="15206">
                  <c:v>0.512820512820512</c:v>
                </c:pt>
                <c:pt idx="15207">
                  <c:v>0.52564102564102499</c:v>
                </c:pt>
                <c:pt idx="15208">
                  <c:v>0.53846153846153799</c:v>
                </c:pt>
                <c:pt idx="15209">
                  <c:v>0.55128205128205099</c:v>
                </c:pt>
                <c:pt idx="15210">
                  <c:v>0.56410256410256399</c:v>
                </c:pt>
                <c:pt idx="15211">
                  <c:v>0.57692307692307598</c:v>
                </c:pt>
                <c:pt idx="15212">
                  <c:v>0.58974358974358898</c:v>
                </c:pt>
                <c:pt idx="15213">
                  <c:v>0.60256410256410198</c:v>
                </c:pt>
                <c:pt idx="15214">
                  <c:v>0.61538461538461497</c:v>
                </c:pt>
                <c:pt idx="15215">
                  <c:v>0.62820512820512797</c:v>
                </c:pt>
                <c:pt idx="15216">
                  <c:v>0.64102564102564097</c:v>
                </c:pt>
                <c:pt idx="15217">
                  <c:v>0.65384615384615297</c:v>
                </c:pt>
                <c:pt idx="15218">
                  <c:v>0.66666666666666596</c:v>
                </c:pt>
                <c:pt idx="15219">
                  <c:v>0.67948717948717896</c:v>
                </c:pt>
                <c:pt idx="15220">
                  <c:v>0.69230769230769196</c:v>
                </c:pt>
                <c:pt idx="15221">
                  <c:v>0.70512820512820495</c:v>
                </c:pt>
                <c:pt idx="15222">
                  <c:v>0.71794871794871795</c:v>
                </c:pt>
                <c:pt idx="15223">
                  <c:v>0.73076923076922995</c:v>
                </c:pt>
                <c:pt idx="15224">
                  <c:v>0.74358974358974295</c:v>
                </c:pt>
                <c:pt idx="15225">
                  <c:v>0.75641025641025605</c:v>
                </c:pt>
                <c:pt idx="15226">
                  <c:v>0.76923076923076905</c:v>
                </c:pt>
                <c:pt idx="15227">
                  <c:v>0.78205128205128205</c:v>
                </c:pt>
                <c:pt idx="15228">
                  <c:v>0.79487179487179405</c:v>
                </c:pt>
                <c:pt idx="15229">
                  <c:v>0.80769230769230704</c:v>
                </c:pt>
                <c:pt idx="15230">
                  <c:v>0.82051282051282004</c:v>
                </c:pt>
                <c:pt idx="15231">
                  <c:v>0.83333333333333304</c:v>
                </c:pt>
                <c:pt idx="15232">
                  <c:v>0.84615384615384603</c:v>
                </c:pt>
                <c:pt idx="15233">
                  <c:v>0.85897435897435803</c:v>
                </c:pt>
                <c:pt idx="15234">
                  <c:v>0.87179487179487103</c:v>
                </c:pt>
                <c:pt idx="15235">
                  <c:v>0.88461538461538403</c:v>
                </c:pt>
                <c:pt idx="15236">
                  <c:v>0.89743589743589702</c:v>
                </c:pt>
                <c:pt idx="15237">
                  <c:v>0.91025641025641002</c:v>
                </c:pt>
                <c:pt idx="15238">
                  <c:v>0.92307692307692302</c:v>
                </c:pt>
                <c:pt idx="15239">
                  <c:v>0.93589743589743501</c:v>
                </c:pt>
                <c:pt idx="15240">
                  <c:v>0.94871794871794801</c:v>
                </c:pt>
                <c:pt idx="15241">
                  <c:v>0.96153846153846101</c:v>
                </c:pt>
                <c:pt idx="15242">
                  <c:v>0.97435897435897401</c:v>
                </c:pt>
                <c:pt idx="15243">
                  <c:v>0.987179487179487</c:v>
                </c:pt>
                <c:pt idx="15244">
                  <c:v>0</c:v>
                </c:pt>
                <c:pt idx="15245">
                  <c:v>1.1764705882352899E-2</c:v>
                </c:pt>
                <c:pt idx="15246">
                  <c:v>2.3529411764705799E-2</c:v>
                </c:pt>
                <c:pt idx="15247">
                  <c:v>3.5294117647058802E-2</c:v>
                </c:pt>
                <c:pt idx="15248">
                  <c:v>4.7058823529411702E-2</c:v>
                </c:pt>
                <c:pt idx="15249">
                  <c:v>5.8823529411764698E-2</c:v>
                </c:pt>
                <c:pt idx="15250">
                  <c:v>7.0588235294117604E-2</c:v>
                </c:pt>
                <c:pt idx="15251">
                  <c:v>8.2352941176470504E-2</c:v>
                </c:pt>
                <c:pt idx="15252">
                  <c:v>9.41176470588235E-2</c:v>
                </c:pt>
                <c:pt idx="15253">
                  <c:v>0.105882352941176</c:v>
                </c:pt>
                <c:pt idx="15254">
                  <c:v>0.11764705882352899</c:v>
                </c:pt>
                <c:pt idx="15255">
                  <c:v>0.129411764705882</c:v>
                </c:pt>
                <c:pt idx="15256">
                  <c:v>0.14117647058823499</c:v>
                </c:pt>
                <c:pt idx="15257">
                  <c:v>0.152941176470588</c:v>
                </c:pt>
                <c:pt idx="15258">
                  <c:v>0.16470588235294101</c:v>
                </c:pt>
                <c:pt idx="15259">
                  <c:v>0.17647058823529399</c:v>
                </c:pt>
                <c:pt idx="15260">
                  <c:v>0.188235294117647</c:v>
                </c:pt>
                <c:pt idx="15261">
                  <c:v>0.2</c:v>
                </c:pt>
                <c:pt idx="15262">
                  <c:v>0.21176470588235199</c:v>
                </c:pt>
                <c:pt idx="15263">
                  <c:v>0.223529411764705</c:v>
                </c:pt>
                <c:pt idx="15264">
                  <c:v>0.23529411764705799</c:v>
                </c:pt>
                <c:pt idx="15265">
                  <c:v>0.247058823529411</c:v>
                </c:pt>
                <c:pt idx="15266">
                  <c:v>0.25882352941176401</c:v>
                </c:pt>
                <c:pt idx="15267">
                  <c:v>0.27058823529411702</c:v>
                </c:pt>
                <c:pt idx="15268">
                  <c:v>0.28235294117646997</c:v>
                </c:pt>
                <c:pt idx="15269">
                  <c:v>0.29411764705882298</c:v>
                </c:pt>
                <c:pt idx="15270">
                  <c:v>0.30588235294117599</c:v>
                </c:pt>
                <c:pt idx="15271">
                  <c:v>0.317647058823529</c:v>
                </c:pt>
                <c:pt idx="15272">
                  <c:v>0.32941176470588202</c:v>
                </c:pt>
                <c:pt idx="15273">
                  <c:v>0.34117647058823503</c:v>
                </c:pt>
                <c:pt idx="15274">
                  <c:v>0.35294117647058798</c:v>
                </c:pt>
                <c:pt idx="15275">
                  <c:v>0.36470588235294099</c:v>
                </c:pt>
                <c:pt idx="15276">
                  <c:v>0.376470588235294</c:v>
                </c:pt>
                <c:pt idx="15277">
                  <c:v>0.38823529411764701</c:v>
                </c:pt>
                <c:pt idx="15278">
                  <c:v>0.4</c:v>
                </c:pt>
                <c:pt idx="15279">
                  <c:v>0.41176470588235198</c:v>
                </c:pt>
                <c:pt idx="15280">
                  <c:v>0.42352941176470499</c:v>
                </c:pt>
                <c:pt idx="15281">
                  <c:v>0.435294117647058</c:v>
                </c:pt>
                <c:pt idx="15282">
                  <c:v>0.44705882352941101</c:v>
                </c:pt>
                <c:pt idx="15283">
                  <c:v>0.45882352941176402</c:v>
                </c:pt>
                <c:pt idx="15284">
                  <c:v>0.47058823529411697</c:v>
                </c:pt>
                <c:pt idx="15285">
                  <c:v>0.48235294117646998</c:v>
                </c:pt>
                <c:pt idx="15286">
                  <c:v>0.494117647058823</c:v>
                </c:pt>
                <c:pt idx="15287">
                  <c:v>0.50588235294117601</c:v>
                </c:pt>
                <c:pt idx="15288">
                  <c:v>0.51764705882352902</c:v>
                </c:pt>
                <c:pt idx="15289">
                  <c:v>0.52941176470588203</c:v>
                </c:pt>
                <c:pt idx="15290">
                  <c:v>0.54117647058823504</c:v>
                </c:pt>
                <c:pt idx="15291">
                  <c:v>0.55294117647058805</c:v>
                </c:pt>
                <c:pt idx="15292">
                  <c:v>0.56470588235294095</c:v>
                </c:pt>
                <c:pt idx="15293">
                  <c:v>0.57647058823529396</c:v>
                </c:pt>
                <c:pt idx="15294">
                  <c:v>0.58823529411764697</c:v>
                </c:pt>
                <c:pt idx="15295">
                  <c:v>0.6</c:v>
                </c:pt>
                <c:pt idx="15296">
                  <c:v>0.61176470588235299</c:v>
                </c:pt>
                <c:pt idx="15297">
                  <c:v>0.623529411764705</c:v>
                </c:pt>
                <c:pt idx="15298">
                  <c:v>0.63529411764705801</c:v>
                </c:pt>
                <c:pt idx="15299">
                  <c:v>0.64705882352941102</c:v>
                </c:pt>
                <c:pt idx="15300">
                  <c:v>0.65882352941176403</c:v>
                </c:pt>
                <c:pt idx="15301">
                  <c:v>0.67058823529411704</c:v>
                </c:pt>
                <c:pt idx="15302">
                  <c:v>0.68235294117647005</c:v>
                </c:pt>
                <c:pt idx="15303">
                  <c:v>0.69411764705882295</c:v>
                </c:pt>
                <c:pt idx="15304">
                  <c:v>0.70588235294117596</c:v>
                </c:pt>
                <c:pt idx="15305">
                  <c:v>0.71764705882352897</c:v>
                </c:pt>
                <c:pt idx="15306">
                  <c:v>0.72941176470588198</c:v>
                </c:pt>
                <c:pt idx="15307">
                  <c:v>0.74117647058823499</c:v>
                </c:pt>
                <c:pt idx="15308">
                  <c:v>0.752941176470588</c:v>
                </c:pt>
                <c:pt idx="15309">
                  <c:v>0.76470588235294101</c:v>
                </c:pt>
                <c:pt idx="15310">
                  <c:v>0.77647058823529402</c:v>
                </c:pt>
                <c:pt idx="15311">
                  <c:v>0.78823529411764703</c:v>
                </c:pt>
                <c:pt idx="15312">
                  <c:v>0.8</c:v>
                </c:pt>
                <c:pt idx="15313">
                  <c:v>0.81176470588235194</c:v>
                </c:pt>
                <c:pt idx="15314">
                  <c:v>0.82352941176470495</c:v>
                </c:pt>
                <c:pt idx="15315">
                  <c:v>0.83529411764705797</c:v>
                </c:pt>
                <c:pt idx="15316">
                  <c:v>0.84705882352941098</c:v>
                </c:pt>
                <c:pt idx="15317">
                  <c:v>0.85882352941176399</c:v>
                </c:pt>
                <c:pt idx="15318">
                  <c:v>0.870588235294117</c:v>
                </c:pt>
                <c:pt idx="15319">
                  <c:v>0.88235294117647001</c:v>
                </c:pt>
                <c:pt idx="15320">
                  <c:v>0.89411764705882302</c:v>
                </c:pt>
                <c:pt idx="15321">
                  <c:v>0.90588235294117603</c:v>
                </c:pt>
                <c:pt idx="15322">
                  <c:v>0.91764705882352904</c:v>
                </c:pt>
                <c:pt idx="15323">
                  <c:v>0.92941176470588205</c:v>
                </c:pt>
                <c:pt idx="15324">
                  <c:v>0.94117647058823495</c:v>
                </c:pt>
                <c:pt idx="15325">
                  <c:v>0.95294117647058796</c:v>
                </c:pt>
                <c:pt idx="15326">
                  <c:v>0.96470588235294097</c:v>
                </c:pt>
                <c:pt idx="15327">
                  <c:v>0.97647058823529398</c:v>
                </c:pt>
                <c:pt idx="15328">
                  <c:v>0.98823529411764699</c:v>
                </c:pt>
                <c:pt idx="15329">
                  <c:v>0</c:v>
                </c:pt>
                <c:pt idx="15330">
                  <c:v>1.2500000000000001E-2</c:v>
                </c:pt>
                <c:pt idx="15331">
                  <c:v>2.5000000000000001E-2</c:v>
                </c:pt>
                <c:pt idx="15332">
                  <c:v>3.7499999999999999E-2</c:v>
                </c:pt>
                <c:pt idx="15333">
                  <c:v>0.05</c:v>
                </c:pt>
                <c:pt idx="15334">
                  <c:v>6.25E-2</c:v>
                </c:pt>
                <c:pt idx="15335">
                  <c:v>7.4999999999999997E-2</c:v>
                </c:pt>
                <c:pt idx="15336">
                  <c:v>8.7499999999999994E-2</c:v>
                </c:pt>
                <c:pt idx="15337">
                  <c:v>0.1</c:v>
                </c:pt>
                <c:pt idx="15338">
                  <c:v>0.1125</c:v>
                </c:pt>
                <c:pt idx="15339">
                  <c:v>0.125</c:v>
                </c:pt>
                <c:pt idx="15340">
                  <c:v>0.13750000000000001</c:v>
                </c:pt>
                <c:pt idx="15341">
                  <c:v>0.15</c:v>
                </c:pt>
                <c:pt idx="15342">
                  <c:v>0.16250000000000001</c:v>
                </c:pt>
                <c:pt idx="15343">
                  <c:v>0.17499999999999999</c:v>
                </c:pt>
                <c:pt idx="15344">
                  <c:v>0.1875</c:v>
                </c:pt>
                <c:pt idx="15345">
                  <c:v>0.2</c:v>
                </c:pt>
                <c:pt idx="15346">
                  <c:v>0.21249999999999999</c:v>
                </c:pt>
                <c:pt idx="15347">
                  <c:v>0.22500000000000001</c:v>
                </c:pt>
                <c:pt idx="15348">
                  <c:v>0.23749999999999999</c:v>
                </c:pt>
                <c:pt idx="15349">
                  <c:v>0.25</c:v>
                </c:pt>
                <c:pt idx="15350">
                  <c:v>0.26250000000000001</c:v>
                </c:pt>
                <c:pt idx="15351">
                  <c:v>0.27500000000000002</c:v>
                </c:pt>
                <c:pt idx="15352">
                  <c:v>0.28749999999999998</c:v>
                </c:pt>
                <c:pt idx="15353">
                  <c:v>0.3</c:v>
                </c:pt>
                <c:pt idx="15354">
                  <c:v>0.3125</c:v>
                </c:pt>
                <c:pt idx="15355">
                  <c:v>0.32500000000000001</c:v>
                </c:pt>
                <c:pt idx="15356">
                  <c:v>0.33750000000000002</c:v>
                </c:pt>
                <c:pt idx="15357">
                  <c:v>0.35</c:v>
                </c:pt>
                <c:pt idx="15358">
                  <c:v>0.36249999999999999</c:v>
                </c:pt>
                <c:pt idx="15359">
                  <c:v>0.375</c:v>
                </c:pt>
                <c:pt idx="15360">
                  <c:v>0.38750000000000001</c:v>
                </c:pt>
                <c:pt idx="15361">
                  <c:v>0.4</c:v>
                </c:pt>
                <c:pt idx="15362">
                  <c:v>0.41249999999999998</c:v>
                </c:pt>
                <c:pt idx="15363">
                  <c:v>0.42499999999999999</c:v>
                </c:pt>
                <c:pt idx="15364">
                  <c:v>0.4375</c:v>
                </c:pt>
                <c:pt idx="15365">
                  <c:v>0.45</c:v>
                </c:pt>
                <c:pt idx="15366">
                  <c:v>0.46250000000000002</c:v>
                </c:pt>
                <c:pt idx="15367">
                  <c:v>0.47499999999999998</c:v>
                </c:pt>
                <c:pt idx="15368">
                  <c:v>0.48749999999999999</c:v>
                </c:pt>
                <c:pt idx="15369">
                  <c:v>0.5</c:v>
                </c:pt>
                <c:pt idx="15370">
                  <c:v>0.51249999999999996</c:v>
                </c:pt>
                <c:pt idx="15371">
                  <c:v>0.52500000000000002</c:v>
                </c:pt>
                <c:pt idx="15372">
                  <c:v>0.53749999999999998</c:v>
                </c:pt>
                <c:pt idx="15373">
                  <c:v>0.55000000000000004</c:v>
                </c:pt>
                <c:pt idx="15374">
                  <c:v>0.5625</c:v>
                </c:pt>
                <c:pt idx="15375">
                  <c:v>0.57499999999999996</c:v>
                </c:pt>
                <c:pt idx="15376">
                  <c:v>0.58750000000000002</c:v>
                </c:pt>
                <c:pt idx="15377">
                  <c:v>0.6</c:v>
                </c:pt>
                <c:pt idx="15378">
                  <c:v>0.61250000000000004</c:v>
                </c:pt>
                <c:pt idx="15379">
                  <c:v>0.625</c:v>
                </c:pt>
                <c:pt idx="15380">
                  <c:v>0.63749999999999996</c:v>
                </c:pt>
                <c:pt idx="15381">
                  <c:v>0.65</c:v>
                </c:pt>
                <c:pt idx="15382">
                  <c:v>0.66249999999999998</c:v>
                </c:pt>
                <c:pt idx="15383">
                  <c:v>0.67500000000000004</c:v>
                </c:pt>
                <c:pt idx="15384">
                  <c:v>0.6875</c:v>
                </c:pt>
                <c:pt idx="15385">
                  <c:v>0.7</c:v>
                </c:pt>
                <c:pt idx="15386">
                  <c:v>0.71250000000000002</c:v>
                </c:pt>
                <c:pt idx="15387">
                  <c:v>0.72499999999999998</c:v>
                </c:pt>
                <c:pt idx="15388">
                  <c:v>0.73750000000000004</c:v>
                </c:pt>
                <c:pt idx="15389">
                  <c:v>0.75</c:v>
                </c:pt>
                <c:pt idx="15390">
                  <c:v>0.76249999999999996</c:v>
                </c:pt>
                <c:pt idx="15391">
                  <c:v>0.77500000000000002</c:v>
                </c:pt>
                <c:pt idx="15392">
                  <c:v>0.78749999999999998</c:v>
                </c:pt>
                <c:pt idx="15393">
                  <c:v>0.8</c:v>
                </c:pt>
                <c:pt idx="15394">
                  <c:v>0.8125</c:v>
                </c:pt>
                <c:pt idx="15395">
                  <c:v>0.82499999999999996</c:v>
                </c:pt>
                <c:pt idx="15396">
                  <c:v>0.83750000000000002</c:v>
                </c:pt>
                <c:pt idx="15397">
                  <c:v>0.85</c:v>
                </c:pt>
                <c:pt idx="15398">
                  <c:v>0.86250000000000004</c:v>
                </c:pt>
                <c:pt idx="15399">
                  <c:v>0.875</c:v>
                </c:pt>
                <c:pt idx="15400">
                  <c:v>0.88749999999999996</c:v>
                </c:pt>
                <c:pt idx="15401">
                  <c:v>0.9</c:v>
                </c:pt>
                <c:pt idx="15402">
                  <c:v>0.91249999999999998</c:v>
                </c:pt>
                <c:pt idx="15403">
                  <c:v>0.92500000000000004</c:v>
                </c:pt>
                <c:pt idx="15404">
                  <c:v>0.9375</c:v>
                </c:pt>
                <c:pt idx="15405">
                  <c:v>0.95</c:v>
                </c:pt>
                <c:pt idx="15406">
                  <c:v>0.96250000000000002</c:v>
                </c:pt>
                <c:pt idx="15407">
                  <c:v>0.97499999999999998</c:v>
                </c:pt>
                <c:pt idx="15408">
                  <c:v>0.98750000000000004</c:v>
                </c:pt>
                <c:pt idx="15409">
                  <c:v>0</c:v>
                </c:pt>
                <c:pt idx="15410">
                  <c:v>2.27272727272727E-2</c:v>
                </c:pt>
                <c:pt idx="15411">
                  <c:v>4.54545454545454E-2</c:v>
                </c:pt>
                <c:pt idx="15412">
                  <c:v>6.8181818181818094E-2</c:v>
                </c:pt>
                <c:pt idx="15413">
                  <c:v>9.0909090909090898E-2</c:v>
                </c:pt>
                <c:pt idx="15414">
                  <c:v>0.11363636363636299</c:v>
                </c:pt>
                <c:pt idx="15415">
                  <c:v>0.13636363636363599</c:v>
                </c:pt>
                <c:pt idx="15416">
                  <c:v>0.15909090909090901</c:v>
                </c:pt>
                <c:pt idx="15417">
                  <c:v>0.18181818181818099</c:v>
                </c:pt>
                <c:pt idx="15418">
                  <c:v>0.204545454545454</c:v>
                </c:pt>
                <c:pt idx="15419">
                  <c:v>0.22727272727272699</c:v>
                </c:pt>
                <c:pt idx="15420">
                  <c:v>0.25</c:v>
                </c:pt>
                <c:pt idx="15421">
                  <c:v>0.27272727272727199</c:v>
                </c:pt>
                <c:pt idx="15422">
                  <c:v>0.29545454545454503</c:v>
                </c:pt>
                <c:pt idx="15423">
                  <c:v>0.31818181818181801</c:v>
                </c:pt>
                <c:pt idx="15424">
                  <c:v>0.34090909090909</c:v>
                </c:pt>
                <c:pt idx="15425">
                  <c:v>0.36363636363636298</c:v>
                </c:pt>
                <c:pt idx="15426">
                  <c:v>0.38636363636363602</c:v>
                </c:pt>
                <c:pt idx="15427">
                  <c:v>0.40909090909090901</c:v>
                </c:pt>
                <c:pt idx="15428">
                  <c:v>0.43181818181818099</c:v>
                </c:pt>
                <c:pt idx="15429">
                  <c:v>0.45454545454545398</c:v>
                </c:pt>
                <c:pt idx="15430">
                  <c:v>0.47727272727272702</c:v>
                </c:pt>
                <c:pt idx="15431">
                  <c:v>0.5</c:v>
                </c:pt>
                <c:pt idx="15432">
                  <c:v>0.52272727272727204</c:v>
                </c:pt>
                <c:pt idx="15433">
                  <c:v>0.54545454545454497</c:v>
                </c:pt>
                <c:pt idx="15434">
                  <c:v>0.56818181818181801</c:v>
                </c:pt>
                <c:pt idx="15435">
                  <c:v>0.59090909090909005</c:v>
                </c:pt>
                <c:pt idx="15436">
                  <c:v>0.61363636363636298</c:v>
                </c:pt>
                <c:pt idx="15437">
                  <c:v>0.63636363636363602</c:v>
                </c:pt>
                <c:pt idx="15438">
                  <c:v>0.65909090909090895</c:v>
                </c:pt>
                <c:pt idx="15439">
                  <c:v>0.68181818181818099</c:v>
                </c:pt>
                <c:pt idx="15440">
                  <c:v>0.70454545454545403</c:v>
                </c:pt>
                <c:pt idx="15441">
                  <c:v>0.72727272727272696</c:v>
                </c:pt>
                <c:pt idx="15442">
                  <c:v>0.75</c:v>
                </c:pt>
                <c:pt idx="15443">
                  <c:v>0.77272727272727204</c:v>
                </c:pt>
                <c:pt idx="15444">
                  <c:v>0.79545454545454497</c:v>
                </c:pt>
                <c:pt idx="15445">
                  <c:v>0.81818181818181801</c:v>
                </c:pt>
                <c:pt idx="15446">
                  <c:v>0.84090909090909005</c:v>
                </c:pt>
                <c:pt idx="15447">
                  <c:v>0.86363636363636298</c:v>
                </c:pt>
                <c:pt idx="15448">
                  <c:v>0.88636363636363602</c:v>
                </c:pt>
                <c:pt idx="15449">
                  <c:v>0.90909090909090895</c:v>
                </c:pt>
                <c:pt idx="15450">
                  <c:v>0.93181818181818099</c:v>
                </c:pt>
                <c:pt idx="15451">
                  <c:v>0.95454545454545403</c:v>
                </c:pt>
                <c:pt idx="15452">
                  <c:v>0.97727272727272696</c:v>
                </c:pt>
                <c:pt idx="15453">
                  <c:v>0</c:v>
                </c:pt>
                <c:pt idx="15454">
                  <c:v>1.7543859649122799E-2</c:v>
                </c:pt>
                <c:pt idx="15455">
                  <c:v>3.5087719298245598E-2</c:v>
                </c:pt>
                <c:pt idx="15456">
                  <c:v>5.2631578947368397E-2</c:v>
                </c:pt>
                <c:pt idx="15457">
                  <c:v>7.0175438596491196E-2</c:v>
                </c:pt>
                <c:pt idx="15458">
                  <c:v>8.7719298245614002E-2</c:v>
                </c:pt>
                <c:pt idx="15459">
                  <c:v>0.105263157894736</c:v>
                </c:pt>
                <c:pt idx="15460">
                  <c:v>0.122807017543859</c:v>
                </c:pt>
                <c:pt idx="15461">
                  <c:v>0.140350877192982</c:v>
                </c:pt>
                <c:pt idx="15462">
                  <c:v>0.157894736842105</c:v>
                </c:pt>
                <c:pt idx="15463">
                  <c:v>0.175438596491228</c:v>
                </c:pt>
                <c:pt idx="15464">
                  <c:v>0.19298245614035001</c:v>
                </c:pt>
                <c:pt idx="15465">
                  <c:v>0.21052631578947301</c:v>
                </c:pt>
                <c:pt idx="15466">
                  <c:v>0.22807017543859601</c:v>
                </c:pt>
                <c:pt idx="15467">
                  <c:v>0.24561403508771901</c:v>
                </c:pt>
                <c:pt idx="15468">
                  <c:v>0.26315789473684198</c:v>
                </c:pt>
                <c:pt idx="15469">
                  <c:v>0.28070175438596401</c:v>
                </c:pt>
                <c:pt idx="15470">
                  <c:v>0.29824561403508698</c:v>
                </c:pt>
                <c:pt idx="15471">
                  <c:v>0.31578947368421001</c:v>
                </c:pt>
                <c:pt idx="15472">
                  <c:v>0.33333333333333298</c:v>
                </c:pt>
                <c:pt idx="15473">
                  <c:v>0.35087719298245601</c:v>
                </c:pt>
                <c:pt idx="15474">
                  <c:v>0.36842105263157798</c:v>
                </c:pt>
                <c:pt idx="15475">
                  <c:v>0.38596491228070101</c:v>
                </c:pt>
                <c:pt idx="15476">
                  <c:v>0.40350877192982398</c:v>
                </c:pt>
                <c:pt idx="15477">
                  <c:v>0.42105263157894701</c:v>
                </c:pt>
                <c:pt idx="15478">
                  <c:v>0.43859649122806998</c:v>
                </c:pt>
                <c:pt idx="15479">
                  <c:v>0.45614035087719201</c:v>
                </c:pt>
                <c:pt idx="15480">
                  <c:v>0.47368421052631499</c:v>
                </c:pt>
                <c:pt idx="15481">
                  <c:v>0.49122807017543801</c:v>
                </c:pt>
                <c:pt idx="15482">
                  <c:v>0.50877192982456099</c:v>
                </c:pt>
                <c:pt idx="15483">
                  <c:v>0.52631578947368396</c:v>
                </c:pt>
                <c:pt idx="15484">
                  <c:v>0.54385964912280704</c:v>
                </c:pt>
                <c:pt idx="15485">
                  <c:v>0.56140350877192902</c:v>
                </c:pt>
                <c:pt idx="15486">
                  <c:v>0.57894736842105199</c:v>
                </c:pt>
                <c:pt idx="15487">
                  <c:v>0.59649122807017496</c:v>
                </c:pt>
                <c:pt idx="15488">
                  <c:v>0.61403508771929804</c:v>
                </c:pt>
                <c:pt idx="15489">
                  <c:v>0.63157894736842102</c:v>
                </c:pt>
                <c:pt idx="15490">
                  <c:v>0.64912280701754299</c:v>
                </c:pt>
                <c:pt idx="15491">
                  <c:v>0.66666666666666596</c:v>
                </c:pt>
                <c:pt idx="15492">
                  <c:v>0.68421052631578905</c:v>
                </c:pt>
                <c:pt idx="15493">
                  <c:v>0.70175438596491202</c:v>
                </c:pt>
                <c:pt idx="15494">
                  <c:v>0.71929824561403499</c:v>
                </c:pt>
                <c:pt idx="15495">
                  <c:v>0.73684210526315697</c:v>
                </c:pt>
                <c:pt idx="15496">
                  <c:v>0.75438596491228005</c:v>
                </c:pt>
                <c:pt idx="15497">
                  <c:v>0.77192982456140302</c:v>
                </c:pt>
                <c:pt idx="15498">
                  <c:v>0.78947368421052599</c:v>
                </c:pt>
                <c:pt idx="15499">
                  <c:v>0.80701754385964897</c:v>
                </c:pt>
                <c:pt idx="15500">
                  <c:v>0.82456140350877105</c:v>
                </c:pt>
                <c:pt idx="15501">
                  <c:v>0.84210526315789402</c:v>
                </c:pt>
                <c:pt idx="15502">
                  <c:v>0.859649122807017</c:v>
                </c:pt>
                <c:pt idx="15503">
                  <c:v>0.87719298245613997</c:v>
                </c:pt>
                <c:pt idx="15504">
                  <c:v>0.89473684210526305</c:v>
                </c:pt>
                <c:pt idx="15505">
                  <c:v>0.91228070175438503</c:v>
                </c:pt>
                <c:pt idx="15506">
                  <c:v>0.929824561403508</c:v>
                </c:pt>
                <c:pt idx="15507">
                  <c:v>0.94736842105263097</c:v>
                </c:pt>
                <c:pt idx="15508">
                  <c:v>0.96491228070175405</c:v>
                </c:pt>
                <c:pt idx="15509">
                  <c:v>0.98245614035087703</c:v>
                </c:pt>
                <c:pt idx="15510">
                  <c:v>0</c:v>
                </c:pt>
                <c:pt idx="15511">
                  <c:v>1.51515151515151E-2</c:v>
                </c:pt>
                <c:pt idx="15512">
                  <c:v>3.03030303030303E-2</c:v>
                </c:pt>
                <c:pt idx="15513">
                  <c:v>4.54545454545454E-2</c:v>
                </c:pt>
                <c:pt idx="15514">
                  <c:v>6.0606060606060601E-2</c:v>
                </c:pt>
                <c:pt idx="15515">
                  <c:v>7.5757575757575704E-2</c:v>
                </c:pt>
                <c:pt idx="15516">
                  <c:v>9.0909090909090898E-2</c:v>
                </c:pt>
                <c:pt idx="15517">
                  <c:v>0.10606060606060599</c:v>
                </c:pt>
                <c:pt idx="15518">
                  <c:v>0.12121212121212099</c:v>
                </c:pt>
                <c:pt idx="15519">
                  <c:v>0.13636363636363599</c:v>
                </c:pt>
                <c:pt idx="15520">
                  <c:v>0.15151515151515099</c:v>
                </c:pt>
                <c:pt idx="15521">
                  <c:v>0.16666666666666599</c:v>
                </c:pt>
                <c:pt idx="15522">
                  <c:v>0.18181818181818099</c:v>
                </c:pt>
                <c:pt idx="15523">
                  <c:v>0.19696969696969599</c:v>
                </c:pt>
                <c:pt idx="15524">
                  <c:v>0.21212121212121199</c:v>
                </c:pt>
                <c:pt idx="15525">
                  <c:v>0.22727272727272699</c:v>
                </c:pt>
                <c:pt idx="15526">
                  <c:v>0.24242424242424199</c:v>
                </c:pt>
                <c:pt idx="15527">
                  <c:v>0.25757575757575701</c:v>
                </c:pt>
                <c:pt idx="15528">
                  <c:v>0.27272727272727199</c:v>
                </c:pt>
                <c:pt idx="15529">
                  <c:v>0.28787878787878701</c:v>
                </c:pt>
                <c:pt idx="15530">
                  <c:v>0.30303030303030298</c:v>
                </c:pt>
                <c:pt idx="15531">
                  <c:v>0.31818181818181801</c:v>
                </c:pt>
                <c:pt idx="15532">
                  <c:v>0.33333333333333298</c:v>
                </c:pt>
                <c:pt idx="15533">
                  <c:v>0.34848484848484801</c:v>
                </c:pt>
                <c:pt idx="15534">
                  <c:v>0.36363636363636298</c:v>
                </c:pt>
                <c:pt idx="15535">
                  <c:v>0.37878787878787801</c:v>
                </c:pt>
                <c:pt idx="15536">
                  <c:v>0.39393939393939298</c:v>
                </c:pt>
                <c:pt idx="15537">
                  <c:v>0.40909090909090901</c:v>
                </c:pt>
                <c:pt idx="15538">
                  <c:v>0.42424242424242398</c:v>
                </c:pt>
                <c:pt idx="15539">
                  <c:v>0.439393939393939</c:v>
                </c:pt>
                <c:pt idx="15540">
                  <c:v>0.45454545454545398</c:v>
                </c:pt>
                <c:pt idx="15541">
                  <c:v>0.469696969696969</c:v>
                </c:pt>
                <c:pt idx="15542">
                  <c:v>0.48484848484848397</c:v>
                </c:pt>
                <c:pt idx="15543">
                  <c:v>0.5</c:v>
                </c:pt>
                <c:pt idx="15544">
                  <c:v>0.51515151515151503</c:v>
                </c:pt>
                <c:pt idx="15545">
                  <c:v>0.53030303030303005</c:v>
                </c:pt>
                <c:pt idx="15546">
                  <c:v>0.54545454545454497</c:v>
                </c:pt>
                <c:pt idx="15547">
                  <c:v>0.56060606060606</c:v>
                </c:pt>
                <c:pt idx="15548">
                  <c:v>0.57575757575757502</c:v>
                </c:pt>
                <c:pt idx="15549">
                  <c:v>0.59090909090909005</c:v>
                </c:pt>
                <c:pt idx="15550">
                  <c:v>0.60606060606060597</c:v>
                </c:pt>
                <c:pt idx="15551">
                  <c:v>0.62121212121212099</c:v>
                </c:pt>
                <c:pt idx="15552">
                  <c:v>0.63636363636363602</c:v>
                </c:pt>
                <c:pt idx="15553">
                  <c:v>0.65151515151515105</c:v>
                </c:pt>
                <c:pt idx="15554">
                  <c:v>0.66666666666666596</c:v>
                </c:pt>
                <c:pt idx="15555">
                  <c:v>0.68181818181818099</c:v>
                </c:pt>
                <c:pt idx="15556">
                  <c:v>0.69696969696969702</c:v>
                </c:pt>
                <c:pt idx="15557">
                  <c:v>0.71212121212121204</c:v>
                </c:pt>
                <c:pt idx="15558">
                  <c:v>0.72727272727272696</c:v>
                </c:pt>
                <c:pt idx="15559">
                  <c:v>0.74242424242424199</c:v>
                </c:pt>
                <c:pt idx="15560">
                  <c:v>0.75757575757575701</c:v>
                </c:pt>
                <c:pt idx="15561">
                  <c:v>0.77272727272727204</c:v>
                </c:pt>
                <c:pt idx="15562">
                  <c:v>0.78787878787878696</c:v>
                </c:pt>
                <c:pt idx="15563">
                  <c:v>0.80303030303030298</c:v>
                </c:pt>
                <c:pt idx="15564">
                  <c:v>0.81818181818181801</c:v>
                </c:pt>
                <c:pt idx="15565">
                  <c:v>0.83333333333333304</c:v>
                </c:pt>
                <c:pt idx="15566">
                  <c:v>0.84848484848484795</c:v>
                </c:pt>
                <c:pt idx="15567">
                  <c:v>0.86363636363636298</c:v>
                </c:pt>
                <c:pt idx="15568">
                  <c:v>0.87878787878787801</c:v>
                </c:pt>
                <c:pt idx="15569">
                  <c:v>0.89393939393939303</c:v>
                </c:pt>
                <c:pt idx="15570">
                  <c:v>0.90909090909090895</c:v>
                </c:pt>
                <c:pt idx="15571">
                  <c:v>0.92424242424242398</c:v>
                </c:pt>
                <c:pt idx="15572">
                  <c:v>0.939393939393939</c:v>
                </c:pt>
                <c:pt idx="15573">
                  <c:v>0.95454545454545403</c:v>
                </c:pt>
                <c:pt idx="15574">
                  <c:v>0.96969696969696895</c:v>
                </c:pt>
                <c:pt idx="15575">
                  <c:v>0.98484848484848397</c:v>
                </c:pt>
                <c:pt idx="15576">
                  <c:v>0</c:v>
                </c:pt>
                <c:pt idx="15577">
                  <c:v>2.0833333333333301E-2</c:v>
                </c:pt>
                <c:pt idx="15578">
                  <c:v>4.1666666666666602E-2</c:v>
                </c:pt>
                <c:pt idx="15579">
                  <c:v>6.25E-2</c:v>
                </c:pt>
                <c:pt idx="15580">
                  <c:v>8.3333333333333301E-2</c:v>
                </c:pt>
                <c:pt idx="15581">
                  <c:v>0.10416666666666601</c:v>
                </c:pt>
                <c:pt idx="15582">
                  <c:v>0.125</c:v>
                </c:pt>
                <c:pt idx="15583">
                  <c:v>0.14583333333333301</c:v>
                </c:pt>
                <c:pt idx="15584">
                  <c:v>0.16666666666666599</c:v>
                </c:pt>
                <c:pt idx="15585">
                  <c:v>0.1875</c:v>
                </c:pt>
                <c:pt idx="15586">
                  <c:v>0.20833333333333301</c:v>
                </c:pt>
                <c:pt idx="15587">
                  <c:v>0.22916666666666599</c:v>
                </c:pt>
                <c:pt idx="15588">
                  <c:v>0.25</c:v>
                </c:pt>
                <c:pt idx="15589">
                  <c:v>0.27083333333333298</c:v>
                </c:pt>
                <c:pt idx="15590">
                  <c:v>0.29166666666666602</c:v>
                </c:pt>
                <c:pt idx="15591">
                  <c:v>0.3125</c:v>
                </c:pt>
                <c:pt idx="15592">
                  <c:v>0.33333333333333298</c:v>
                </c:pt>
                <c:pt idx="15593">
                  <c:v>0.35416666666666602</c:v>
                </c:pt>
                <c:pt idx="15594">
                  <c:v>0.375</c:v>
                </c:pt>
                <c:pt idx="15595">
                  <c:v>0.39583333333333298</c:v>
                </c:pt>
                <c:pt idx="15596">
                  <c:v>0.41666666666666602</c:v>
                </c:pt>
                <c:pt idx="15597">
                  <c:v>0.4375</c:v>
                </c:pt>
                <c:pt idx="15598">
                  <c:v>0.45833333333333298</c:v>
                </c:pt>
                <c:pt idx="15599">
                  <c:v>0.47916666666666602</c:v>
                </c:pt>
                <c:pt idx="15600">
                  <c:v>0.5</c:v>
                </c:pt>
                <c:pt idx="15601">
                  <c:v>0.52083333333333304</c:v>
                </c:pt>
                <c:pt idx="15602">
                  <c:v>0.54166666666666596</c:v>
                </c:pt>
                <c:pt idx="15603">
                  <c:v>0.5625</c:v>
                </c:pt>
                <c:pt idx="15604">
                  <c:v>0.58333333333333304</c:v>
                </c:pt>
                <c:pt idx="15605">
                  <c:v>0.60416666666666596</c:v>
                </c:pt>
                <c:pt idx="15606">
                  <c:v>0.625</c:v>
                </c:pt>
                <c:pt idx="15607">
                  <c:v>0.64583333333333304</c:v>
                </c:pt>
                <c:pt idx="15608">
                  <c:v>0.66666666666666596</c:v>
                </c:pt>
                <c:pt idx="15609">
                  <c:v>0.6875</c:v>
                </c:pt>
                <c:pt idx="15610">
                  <c:v>0.70833333333333304</c:v>
                </c:pt>
                <c:pt idx="15611">
                  <c:v>0.72916666666666596</c:v>
                </c:pt>
                <c:pt idx="15612">
                  <c:v>0.75</c:v>
                </c:pt>
                <c:pt idx="15613">
                  <c:v>0.77083333333333304</c:v>
                </c:pt>
                <c:pt idx="15614">
                  <c:v>0.79166666666666596</c:v>
                </c:pt>
                <c:pt idx="15615">
                  <c:v>0.8125</c:v>
                </c:pt>
                <c:pt idx="15616">
                  <c:v>0.83333333333333304</c:v>
                </c:pt>
                <c:pt idx="15617">
                  <c:v>0.85416666666666596</c:v>
                </c:pt>
                <c:pt idx="15618">
                  <c:v>0.875</c:v>
                </c:pt>
                <c:pt idx="15619">
                  <c:v>0.89583333333333304</c:v>
                </c:pt>
                <c:pt idx="15620">
                  <c:v>0.91666666666666596</c:v>
                </c:pt>
                <c:pt idx="15621">
                  <c:v>0.9375</c:v>
                </c:pt>
                <c:pt idx="15622">
                  <c:v>0.95833333333333304</c:v>
                </c:pt>
                <c:pt idx="15623">
                  <c:v>0.97916666666666596</c:v>
                </c:pt>
                <c:pt idx="15624">
                  <c:v>0</c:v>
                </c:pt>
                <c:pt idx="15625">
                  <c:v>2.8571428571428501E-2</c:v>
                </c:pt>
                <c:pt idx="15626">
                  <c:v>5.7142857142857099E-2</c:v>
                </c:pt>
                <c:pt idx="15627">
                  <c:v>8.5714285714285701E-2</c:v>
                </c:pt>
                <c:pt idx="15628">
                  <c:v>0.114285714285714</c:v>
                </c:pt>
                <c:pt idx="15629">
                  <c:v>0.14285714285714199</c:v>
                </c:pt>
                <c:pt idx="15630">
                  <c:v>0.17142857142857101</c:v>
                </c:pt>
                <c:pt idx="15631">
                  <c:v>0.2</c:v>
                </c:pt>
                <c:pt idx="15632">
                  <c:v>0.22857142857142801</c:v>
                </c:pt>
                <c:pt idx="15633">
                  <c:v>0.25714285714285701</c:v>
                </c:pt>
                <c:pt idx="15634">
                  <c:v>0.28571428571428498</c:v>
                </c:pt>
                <c:pt idx="15635">
                  <c:v>0.314285714285714</c:v>
                </c:pt>
                <c:pt idx="15636">
                  <c:v>0.34285714285714203</c:v>
                </c:pt>
                <c:pt idx="15637">
                  <c:v>0.371428571428571</c:v>
                </c:pt>
                <c:pt idx="15638">
                  <c:v>0.4</c:v>
                </c:pt>
                <c:pt idx="15639">
                  <c:v>0.42857142857142799</c:v>
                </c:pt>
                <c:pt idx="15640">
                  <c:v>0.45714285714285702</c:v>
                </c:pt>
                <c:pt idx="15641">
                  <c:v>0.48571428571428499</c:v>
                </c:pt>
                <c:pt idx="15642">
                  <c:v>0.51428571428571401</c:v>
                </c:pt>
                <c:pt idx="15643">
                  <c:v>0.54285714285714204</c:v>
                </c:pt>
                <c:pt idx="15644">
                  <c:v>0.57142857142857095</c:v>
                </c:pt>
                <c:pt idx="15645">
                  <c:v>0.6</c:v>
                </c:pt>
                <c:pt idx="15646">
                  <c:v>0.628571428571428</c:v>
                </c:pt>
                <c:pt idx="15647">
                  <c:v>0.65714285714285703</c:v>
                </c:pt>
                <c:pt idx="15648">
                  <c:v>0.68571428571428505</c:v>
                </c:pt>
                <c:pt idx="15649">
                  <c:v>0.71428571428571397</c:v>
                </c:pt>
                <c:pt idx="15650">
                  <c:v>0.74285714285714199</c:v>
                </c:pt>
                <c:pt idx="15651">
                  <c:v>0.77142857142857102</c:v>
                </c:pt>
                <c:pt idx="15652">
                  <c:v>0.8</c:v>
                </c:pt>
                <c:pt idx="15653">
                  <c:v>0.82857142857142796</c:v>
                </c:pt>
                <c:pt idx="15654">
                  <c:v>0.85714285714285698</c:v>
                </c:pt>
                <c:pt idx="15655">
                  <c:v>0.88571428571428501</c:v>
                </c:pt>
                <c:pt idx="15656">
                  <c:v>0.91428571428571404</c:v>
                </c:pt>
                <c:pt idx="15657">
                  <c:v>0.94285714285714195</c:v>
                </c:pt>
                <c:pt idx="15658">
                  <c:v>0.97142857142857097</c:v>
                </c:pt>
                <c:pt idx="15659">
                  <c:v>0</c:v>
                </c:pt>
                <c:pt idx="15660">
                  <c:v>3.8461538461538401E-2</c:v>
                </c:pt>
                <c:pt idx="15661">
                  <c:v>7.69230769230769E-2</c:v>
                </c:pt>
                <c:pt idx="15662">
                  <c:v>0.115384615384615</c:v>
                </c:pt>
                <c:pt idx="15663">
                  <c:v>0.15384615384615299</c:v>
                </c:pt>
                <c:pt idx="15664">
                  <c:v>0.19230769230769201</c:v>
                </c:pt>
                <c:pt idx="15665">
                  <c:v>0.23076923076923</c:v>
                </c:pt>
                <c:pt idx="15666">
                  <c:v>0.269230769230769</c:v>
                </c:pt>
                <c:pt idx="15667">
                  <c:v>0.30769230769230699</c:v>
                </c:pt>
                <c:pt idx="15668">
                  <c:v>0.34615384615384598</c:v>
                </c:pt>
                <c:pt idx="15669">
                  <c:v>0.38461538461538403</c:v>
                </c:pt>
                <c:pt idx="15670">
                  <c:v>0.42307692307692302</c:v>
                </c:pt>
                <c:pt idx="15671">
                  <c:v>0.46153846153846101</c:v>
                </c:pt>
                <c:pt idx="15672">
                  <c:v>0.5</c:v>
                </c:pt>
                <c:pt idx="15673">
                  <c:v>0.53846153846153799</c:v>
                </c:pt>
                <c:pt idx="15674">
                  <c:v>0.57692307692307598</c:v>
                </c:pt>
                <c:pt idx="15675">
                  <c:v>0.61538461538461497</c:v>
                </c:pt>
                <c:pt idx="15676">
                  <c:v>0.65384615384615297</c:v>
                </c:pt>
                <c:pt idx="15677">
                  <c:v>0.69230769230769196</c:v>
                </c:pt>
                <c:pt idx="15678">
                  <c:v>0.73076923076922995</c:v>
                </c:pt>
                <c:pt idx="15679">
                  <c:v>0.76923076923076905</c:v>
                </c:pt>
                <c:pt idx="15680">
                  <c:v>0.80769230769230704</c:v>
                </c:pt>
                <c:pt idx="15681">
                  <c:v>0.84615384615384603</c:v>
                </c:pt>
                <c:pt idx="15682">
                  <c:v>0.88461538461538403</c:v>
                </c:pt>
                <c:pt idx="15683">
                  <c:v>0.92307692307692302</c:v>
                </c:pt>
                <c:pt idx="15684">
                  <c:v>0.96153846153846101</c:v>
                </c:pt>
                <c:pt idx="15685">
                  <c:v>0</c:v>
                </c:pt>
                <c:pt idx="15686">
                  <c:v>7.69230769230769E-2</c:v>
                </c:pt>
                <c:pt idx="15687">
                  <c:v>0.15384615384615299</c:v>
                </c:pt>
                <c:pt idx="15688">
                  <c:v>0.23076923076923</c:v>
                </c:pt>
                <c:pt idx="15689">
                  <c:v>0.30769230769230699</c:v>
                </c:pt>
                <c:pt idx="15690">
                  <c:v>0.38461538461538403</c:v>
                </c:pt>
                <c:pt idx="15691">
                  <c:v>0.46153846153846101</c:v>
                </c:pt>
                <c:pt idx="15692">
                  <c:v>0.53846153846153799</c:v>
                </c:pt>
                <c:pt idx="15693">
                  <c:v>0.61538461538461497</c:v>
                </c:pt>
                <c:pt idx="15694">
                  <c:v>0.69230769230769196</c:v>
                </c:pt>
                <c:pt idx="15695">
                  <c:v>0.76923076923076905</c:v>
                </c:pt>
                <c:pt idx="15696">
                  <c:v>0.84615384615384603</c:v>
                </c:pt>
                <c:pt idx="15697">
                  <c:v>0.92307692307692302</c:v>
                </c:pt>
                <c:pt idx="15698">
                  <c:v>0</c:v>
                </c:pt>
                <c:pt idx="15699">
                  <c:v>2.1276595744680799E-2</c:v>
                </c:pt>
                <c:pt idx="15700">
                  <c:v>4.2553191489361701E-2</c:v>
                </c:pt>
                <c:pt idx="15701">
                  <c:v>6.3829787234042507E-2</c:v>
                </c:pt>
                <c:pt idx="15702">
                  <c:v>8.5106382978723402E-2</c:v>
                </c:pt>
                <c:pt idx="15703">
                  <c:v>0.10638297872340401</c:v>
                </c:pt>
                <c:pt idx="15704">
                  <c:v>0.12765957446808501</c:v>
                </c:pt>
                <c:pt idx="15705">
                  <c:v>0.14893617021276501</c:v>
                </c:pt>
                <c:pt idx="15706">
                  <c:v>0.170212765957446</c:v>
                </c:pt>
                <c:pt idx="15707">
                  <c:v>0.19148936170212699</c:v>
                </c:pt>
                <c:pt idx="15708">
                  <c:v>0.21276595744680801</c:v>
                </c:pt>
                <c:pt idx="15709">
                  <c:v>0.23404255319148901</c:v>
                </c:pt>
                <c:pt idx="15710">
                  <c:v>0.25531914893617003</c:v>
                </c:pt>
                <c:pt idx="15711">
                  <c:v>0.27659574468085102</c:v>
                </c:pt>
                <c:pt idx="15712">
                  <c:v>0.29787234042553101</c:v>
                </c:pt>
                <c:pt idx="15713">
                  <c:v>0.31914893617021201</c:v>
                </c:pt>
                <c:pt idx="15714">
                  <c:v>0.340425531914893</c:v>
                </c:pt>
                <c:pt idx="15715">
                  <c:v>0.36170212765957399</c:v>
                </c:pt>
                <c:pt idx="15716">
                  <c:v>0.38297872340425498</c:v>
                </c:pt>
                <c:pt idx="15717">
                  <c:v>0.40425531914893598</c:v>
                </c:pt>
                <c:pt idx="15718">
                  <c:v>0.42553191489361702</c:v>
                </c:pt>
                <c:pt idx="15719">
                  <c:v>0.44680851063829702</c:v>
                </c:pt>
                <c:pt idx="15720">
                  <c:v>0.46808510638297801</c:v>
                </c:pt>
                <c:pt idx="15721">
                  <c:v>0.489361702127659</c:v>
                </c:pt>
                <c:pt idx="15722">
                  <c:v>0.51063829787234005</c:v>
                </c:pt>
                <c:pt idx="15723">
                  <c:v>0.53191489361702105</c:v>
                </c:pt>
                <c:pt idx="15724">
                  <c:v>0.55319148936170204</c:v>
                </c:pt>
                <c:pt idx="15725">
                  <c:v>0.57446808510638303</c:v>
                </c:pt>
                <c:pt idx="15726">
                  <c:v>0.59574468085106302</c:v>
                </c:pt>
                <c:pt idx="15727">
                  <c:v>0.61702127659574402</c:v>
                </c:pt>
                <c:pt idx="15728">
                  <c:v>0.63829787234042501</c:v>
                </c:pt>
                <c:pt idx="15729">
                  <c:v>0.659574468085106</c:v>
                </c:pt>
                <c:pt idx="15730">
                  <c:v>0.680851063829787</c:v>
                </c:pt>
                <c:pt idx="15731">
                  <c:v>0.70212765957446799</c:v>
                </c:pt>
                <c:pt idx="15732">
                  <c:v>0.72340425531914898</c:v>
                </c:pt>
                <c:pt idx="15733">
                  <c:v>0.74468085106382897</c:v>
                </c:pt>
                <c:pt idx="15734">
                  <c:v>0.76595744680850997</c:v>
                </c:pt>
                <c:pt idx="15735">
                  <c:v>0.78723404255319096</c:v>
                </c:pt>
                <c:pt idx="15736">
                  <c:v>0.80851063829787195</c:v>
                </c:pt>
                <c:pt idx="15737">
                  <c:v>0.82978723404255295</c:v>
                </c:pt>
                <c:pt idx="15738">
                  <c:v>0.85106382978723405</c:v>
                </c:pt>
                <c:pt idx="15739">
                  <c:v>0.87234042553191404</c:v>
                </c:pt>
                <c:pt idx="15740">
                  <c:v>0.89361702127659504</c:v>
                </c:pt>
                <c:pt idx="15741">
                  <c:v>0.91489361702127603</c:v>
                </c:pt>
                <c:pt idx="15742">
                  <c:v>0.93617021276595702</c:v>
                </c:pt>
                <c:pt idx="15743">
                  <c:v>0.95744680851063801</c:v>
                </c:pt>
                <c:pt idx="15744">
                  <c:v>0.97872340425531901</c:v>
                </c:pt>
                <c:pt idx="15745">
                  <c:v>0</c:v>
                </c:pt>
                <c:pt idx="15746">
                  <c:v>3.2258064516128997E-2</c:v>
                </c:pt>
                <c:pt idx="15747">
                  <c:v>6.4516129032257993E-2</c:v>
                </c:pt>
                <c:pt idx="15748">
                  <c:v>9.6774193548387094E-2</c:v>
                </c:pt>
                <c:pt idx="15749">
                  <c:v>0.12903225806451599</c:v>
                </c:pt>
                <c:pt idx="15750">
                  <c:v>0.16129032258064499</c:v>
                </c:pt>
                <c:pt idx="15751">
                  <c:v>0.19354838709677399</c:v>
                </c:pt>
                <c:pt idx="15752">
                  <c:v>0.225806451612903</c:v>
                </c:pt>
                <c:pt idx="15753">
                  <c:v>0.25806451612903197</c:v>
                </c:pt>
                <c:pt idx="15754">
                  <c:v>0.29032258064516098</c:v>
                </c:pt>
                <c:pt idx="15755">
                  <c:v>0.32258064516128998</c:v>
                </c:pt>
                <c:pt idx="15756">
                  <c:v>0.35483870967741898</c:v>
                </c:pt>
                <c:pt idx="15757">
                  <c:v>0.38709677419354799</c:v>
                </c:pt>
                <c:pt idx="15758">
                  <c:v>0.41935483870967699</c:v>
                </c:pt>
                <c:pt idx="15759">
                  <c:v>0.45161290322580599</c:v>
                </c:pt>
                <c:pt idx="15760">
                  <c:v>0.483870967741935</c:v>
                </c:pt>
                <c:pt idx="15761">
                  <c:v>0.51612903225806395</c:v>
                </c:pt>
                <c:pt idx="15762">
                  <c:v>0.54838709677419295</c:v>
                </c:pt>
                <c:pt idx="15763">
                  <c:v>0.58064516129032195</c:v>
                </c:pt>
                <c:pt idx="15764">
                  <c:v>0.61290322580645096</c:v>
                </c:pt>
                <c:pt idx="15765">
                  <c:v>0.64516129032257996</c:v>
                </c:pt>
                <c:pt idx="15766">
                  <c:v>0.67741935483870896</c:v>
                </c:pt>
                <c:pt idx="15767">
                  <c:v>0.70967741935483797</c:v>
                </c:pt>
                <c:pt idx="15768">
                  <c:v>0.74193548387096697</c:v>
                </c:pt>
                <c:pt idx="15769">
                  <c:v>0.77419354838709598</c:v>
                </c:pt>
                <c:pt idx="15770">
                  <c:v>0.80645161290322498</c:v>
                </c:pt>
                <c:pt idx="15771">
                  <c:v>0.83870967741935398</c:v>
                </c:pt>
                <c:pt idx="15772">
                  <c:v>0.87096774193548299</c:v>
                </c:pt>
                <c:pt idx="15773">
                  <c:v>0.90322580645161199</c:v>
                </c:pt>
                <c:pt idx="15774">
                  <c:v>0.93548387096774099</c:v>
                </c:pt>
                <c:pt idx="15775">
                  <c:v>0.967741935483871</c:v>
                </c:pt>
                <c:pt idx="15776">
                  <c:v>0</c:v>
                </c:pt>
                <c:pt idx="15777">
                  <c:v>1.9607843137254902E-2</c:v>
                </c:pt>
                <c:pt idx="15778">
                  <c:v>3.9215686274509803E-2</c:v>
                </c:pt>
                <c:pt idx="15779">
                  <c:v>5.8823529411764698E-2</c:v>
                </c:pt>
                <c:pt idx="15780">
                  <c:v>7.8431372549019607E-2</c:v>
                </c:pt>
                <c:pt idx="15781">
                  <c:v>9.8039215686274495E-2</c:v>
                </c:pt>
                <c:pt idx="15782">
                  <c:v>0.11764705882352899</c:v>
                </c:pt>
                <c:pt idx="15783">
                  <c:v>0.13725490196078399</c:v>
                </c:pt>
                <c:pt idx="15784">
                  <c:v>0.15686274509803899</c:v>
                </c:pt>
                <c:pt idx="15785">
                  <c:v>0.17647058823529399</c:v>
                </c:pt>
                <c:pt idx="15786">
                  <c:v>0.19607843137254899</c:v>
                </c:pt>
                <c:pt idx="15787">
                  <c:v>0.21568627450980299</c:v>
                </c:pt>
                <c:pt idx="15788">
                  <c:v>0.23529411764705799</c:v>
                </c:pt>
                <c:pt idx="15789">
                  <c:v>0.25490196078431299</c:v>
                </c:pt>
                <c:pt idx="15790">
                  <c:v>0.27450980392156799</c:v>
                </c:pt>
                <c:pt idx="15791">
                  <c:v>0.29411764705882298</c:v>
                </c:pt>
                <c:pt idx="15792">
                  <c:v>0.31372549019607798</c:v>
                </c:pt>
                <c:pt idx="15793">
                  <c:v>0.33333333333333298</c:v>
                </c:pt>
                <c:pt idx="15794">
                  <c:v>0.35294117647058798</c:v>
                </c:pt>
                <c:pt idx="15795">
                  <c:v>0.37254901960784298</c:v>
                </c:pt>
                <c:pt idx="15796">
                  <c:v>0.39215686274509798</c:v>
                </c:pt>
                <c:pt idx="15797">
                  <c:v>0.41176470588235198</c:v>
                </c:pt>
                <c:pt idx="15798">
                  <c:v>0.43137254901960698</c:v>
                </c:pt>
                <c:pt idx="15799">
                  <c:v>0.45098039215686198</c:v>
                </c:pt>
                <c:pt idx="15800">
                  <c:v>0.47058823529411697</c:v>
                </c:pt>
                <c:pt idx="15801">
                  <c:v>0.49019607843137197</c:v>
                </c:pt>
                <c:pt idx="15802">
                  <c:v>0.50980392156862697</c:v>
                </c:pt>
                <c:pt idx="15803">
                  <c:v>0.52941176470588203</c:v>
                </c:pt>
                <c:pt idx="15804">
                  <c:v>0.54901960784313697</c:v>
                </c:pt>
                <c:pt idx="15805">
                  <c:v>0.56862745098039202</c:v>
                </c:pt>
                <c:pt idx="15806">
                  <c:v>0.58823529411764697</c:v>
                </c:pt>
                <c:pt idx="15807">
                  <c:v>0.60784313725490102</c:v>
                </c:pt>
                <c:pt idx="15808">
                  <c:v>0.62745098039215597</c:v>
                </c:pt>
                <c:pt idx="15809">
                  <c:v>0.64705882352941102</c:v>
                </c:pt>
                <c:pt idx="15810">
                  <c:v>0.66666666666666596</c:v>
                </c:pt>
                <c:pt idx="15811">
                  <c:v>0.68627450980392102</c:v>
                </c:pt>
                <c:pt idx="15812">
                  <c:v>0.70588235294117596</c:v>
                </c:pt>
                <c:pt idx="15813">
                  <c:v>0.72549019607843102</c:v>
                </c:pt>
                <c:pt idx="15814">
                  <c:v>0.74509803921568596</c:v>
                </c:pt>
                <c:pt idx="15815">
                  <c:v>0.76470588235294101</c:v>
                </c:pt>
                <c:pt idx="15816">
                  <c:v>0.78431372549019596</c:v>
                </c:pt>
                <c:pt idx="15817">
                  <c:v>0.80392156862745101</c:v>
                </c:pt>
                <c:pt idx="15818">
                  <c:v>0.82352941176470495</c:v>
                </c:pt>
                <c:pt idx="15819">
                  <c:v>0.84313725490196001</c:v>
                </c:pt>
                <c:pt idx="15820">
                  <c:v>0.86274509803921495</c:v>
                </c:pt>
                <c:pt idx="15821">
                  <c:v>0.88235294117647001</c:v>
                </c:pt>
                <c:pt idx="15822">
                  <c:v>0.90196078431372495</c:v>
                </c:pt>
                <c:pt idx="15823">
                  <c:v>0.92156862745098</c:v>
                </c:pt>
                <c:pt idx="15824">
                  <c:v>0.94117647058823495</c:v>
                </c:pt>
                <c:pt idx="15825">
                  <c:v>0.96078431372549</c:v>
                </c:pt>
                <c:pt idx="15826">
                  <c:v>0.98039215686274495</c:v>
                </c:pt>
                <c:pt idx="15827">
                  <c:v>0</c:v>
                </c:pt>
                <c:pt idx="15828">
                  <c:v>2.27272727272727E-2</c:v>
                </c:pt>
                <c:pt idx="15829">
                  <c:v>4.54545454545454E-2</c:v>
                </c:pt>
                <c:pt idx="15830">
                  <c:v>6.8181818181818094E-2</c:v>
                </c:pt>
                <c:pt idx="15831">
                  <c:v>9.0909090909090898E-2</c:v>
                </c:pt>
                <c:pt idx="15832">
                  <c:v>0.11363636363636299</c:v>
                </c:pt>
                <c:pt idx="15833">
                  <c:v>0.13636363636363599</c:v>
                </c:pt>
                <c:pt idx="15834">
                  <c:v>0.15909090909090901</c:v>
                </c:pt>
                <c:pt idx="15835">
                  <c:v>0.18181818181818099</c:v>
                </c:pt>
                <c:pt idx="15836">
                  <c:v>0.204545454545454</c:v>
                </c:pt>
                <c:pt idx="15837">
                  <c:v>0.22727272727272699</c:v>
                </c:pt>
                <c:pt idx="15838">
                  <c:v>0.25</c:v>
                </c:pt>
                <c:pt idx="15839">
                  <c:v>0.27272727272727199</c:v>
                </c:pt>
                <c:pt idx="15840">
                  <c:v>0.29545454545454503</c:v>
                </c:pt>
                <c:pt idx="15841">
                  <c:v>0.31818181818181801</c:v>
                </c:pt>
                <c:pt idx="15842">
                  <c:v>0.34090909090909</c:v>
                </c:pt>
                <c:pt idx="15843">
                  <c:v>0.36363636363636298</c:v>
                </c:pt>
                <c:pt idx="15844">
                  <c:v>0.38636363636363602</c:v>
                </c:pt>
                <c:pt idx="15845">
                  <c:v>0.40909090909090901</c:v>
                </c:pt>
                <c:pt idx="15846">
                  <c:v>0.43181818181818099</c:v>
                </c:pt>
                <c:pt idx="15847">
                  <c:v>0.45454545454545398</c:v>
                </c:pt>
                <c:pt idx="15848">
                  <c:v>0.47727272727272702</c:v>
                </c:pt>
                <c:pt idx="15849">
                  <c:v>0.5</c:v>
                </c:pt>
                <c:pt idx="15850">
                  <c:v>0.52272727272727204</c:v>
                </c:pt>
                <c:pt idx="15851">
                  <c:v>0.54545454545454497</c:v>
                </c:pt>
                <c:pt idx="15852">
                  <c:v>0.56818181818181801</c:v>
                </c:pt>
                <c:pt idx="15853">
                  <c:v>0.59090909090909005</c:v>
                </c:pt>
                <c:pt idx="15854">
                  <c:v>0.61363636363636298</c:v>
                </c:pt>
                <c:pt idx="15855">
                  <c:v>0.63636363636363602</c:v>
                </c:pt>
                <c:pt idx="15856">
                  <c:v>0.65909090909090895</c:v>
                </c:pt>
                <c:pt idx="15857">
                  <c:v>0.68181818181818099</c:v>
                </c:pt>
                <c:pt idx="15858">
                  <c:v>0.70454545454545403</c:v>
                </c:pt>
                <c:pt idx="15859">
                  <c:v>0.72727272727272696</c:v>
                </c:pt>
                <c:pt idx="15860">
                  <c:v>0.75</c:v>
                </c:pt>
                <c:pt idx="15861">
                  <c:v>0.77272727272727204</c:v>
                </c:pt>
                <c:pt idx="15862">
                  <c:v>0.79545454545454497</c:v>
                </c:pt>
                <c:pt idx="15863">
                  <c:v>0.81818181818181801</c:v>
                </c:pt>
                <c:pt idx="15864">
                  <c:v>0.84090909090909005</c:v>
                </c:pt>
                <c:pt idx="15865">
                  <c:v>0.86363636363636298</c:v>
                </c:pt>
                <c:pt idx="15866">
                  <c:v>0.88636363636363602</c:v>
                </c:pt>
                <c:pt idx="15867">
                  <c:v>0.90909090909090895</c:v>
                </c:pt>
                <c:pt idx="15868">
                  <c:v>0.93181818181818099</c:v>
                </c:pt>
                <c:pt idx="15869">
                  <c:v>0.95454545454545403</c:v>
                </c:pt>
                <c:pt idx="15870">
                  <c:v>0.97727272727272696</c:v>
                </c:pt>
                <c:pt idx="15871">
                  <c:v>0</c:v>
                </c:pt>
                <c:pt idx="15872">
                  <c:v>1.7543859649122799E-2</c:v>
                </c:pt>
                <c:pt idx="15873">
                  <c:v>3.5087719298245598E-2</c:v>
                </c:pt>
                <c:pt idx="15874">
                  <c:v>5.2631578947368397E-2</c:v>
                </c:pt>
                <c:pt idx="15875">
                  <c:v>7.0175438596491196E-2</c:v>
                </c:pt>
                <c:pt idx="15876">
                  <c:v>8.7719298245614002E-2</c:v>
                </c:pt>
                <c:pt idx="15877">
                  <c:v>0.105263157894736</c:v>
                </c:pt>
                <c:pt idx="15878">
                  <c:v>0.122807017543859</c:v>
                </c:pt>
                <c:pt idx="15879">
                  <c:v>0.140350877192982</c:v>
                </c:pt>
                <c:pt idx="15880">
                  <c:v>0.157894736842105</c:v>
                </c:pt>
                <c:pt idx="15881">
                  <c:v>0.175438596491228</c:v>
                </c:pt>
                <c:pt idx="15882">
                  <c:v>0.19298245614035001</c:v>
                </c:pt>
                <c:pt idx="15883">
                  <c:v>0.21052631578947301</c:v>
                </c:pt>
                <c:pt idx="15884">
                  <c:v>0.22807017543859601</c:v>
                </c:pt>
                <c:pt idx="15885">
                  <c:v>0.24561403508771901</c:v>
                </c:pt>
                <c:pt idx="15886">
                  <c:v>0.26315789473684198</c:v>
                </c:pt>
                <c:pt idx="15887">
                  <c:v>0.28070175438596401</c:v>
                </c:pt>
                <c:pt idx="15888">
                  <c:v>0.29824561403508698</c:v>
                </c:pt>
                <c:pt idx="15889">
                  <c:v>0.31578947368421001</c:v>
                </c:pt>
                <c:pt idx="15890">
                  <c:v>0.33333333333333298</c:v>
                </c:pt>
                <c:pt idx="15891">
                  <c:v>0.35087719298245601</c:v>
                </c:pt>
                <c:pt idx="15892">
                  <c:v>0.36842105263157798</c:v>
                </c:pt>
                <c:pt idx="15893">
                  <c:v>0.38596491228070101</c:v>
                </c:pt>
                <c:pt idx="15894">
                  <c:v>0.40350877192982398</c:v>
                </c:pt>
                <c:pt idx="15895">
                  <c:v>0.42105263157894701</c:v>
                </c:pt>
                <c:pt idx="15896">
                  <c:v>0.43859649122806998</c:v>
                </c:pt>
                <c:pt idx="15897">
                  <c:v>0.45614035087719201</c:v>
                </c:pt>
                <c:pt idx="15898">
                  <c:v>0.47368421052631499</c:v>
                </c:pt>
                <c:pt idx="15899">
                  <c:v>0.49122807017543801</c:v>
                </c:pt>
                <c:pt idx="15900">
                  <c:v>0.50877192982456099</c:v>
                </c:pt>
                <c:pt idx="15901">
                  <c:v>0.52631578947368396</c:v>
                </c:pt>
                <c:pt idx="15902">
                  <c:v>0.54385964912280704</c:v>
                </c:pt>
                <c:pt idx="15903">
                  <c:v>0.56140350877192902</c:v>
                </c:pt>
                <c:pt idx="15904">
                  <c:v>0.57894736842105199</c:v>
                </c:pt>
                <c:pt idx="15905">
                  <c:v>0.59649122807017496</c:v>
                </c:pt>
                <c:pt idx="15906">
                  <c:v>0.61403508771929804</c:v>
                </c:pt>
                <c:pt idx="15907">
                  <c:v>0.63157894736842102</c:v>
                </c:pt>
                <c:pt idx="15908">
                  <c:v>0.64912280701754299</c:v>
                </c:pt>
                <c:pt idx="15909">
                  <c:v>0.66666666666666596</c:v>
                </c:pt>
                <c:pt idx="15910">
                  <c:v>0.68421052631578905</c:v>
                </c:pt>
                <c:pt idx="15911">
                  <c:v>0.70175438596491202</c:v>
                </c:pt>
                <c:pt idx="15912">
                  <c:v>0.71929824561403499</c:v>
                </c:pt>
                <c:pt idx="15913">
                  <c:v>0.73684210526315697</c:v>
                </c:pt>
                <c:pt idx="15914">
                  <c:v>0.75438596491228005</c:v>
                </c:pt>
                <c:pt idx="15915">
                  <c:v>0.77192982456140302</c:v>
                </c:pt>
                <c:pt idx="15916">
                  <c:v>0.78947368421052599</c:v>
                </c:pt>
                <c:pt idx="15917">
                  <c:v>0.80701754385964897</c:v>
                </c:pt>
                <c:pt idx="15918">
                  <c:v>0.82456140350877105</c:v>
                </c:pt>
                <c:pt idx="15919">
                  <c:v>0.84210526315789402</c:v>
                </c:pt>
                <c:pt idx="15920">
                  <c:v>0.859649122807017</c:v>
                </c:pt>
                <c:pt idx="15921">
                  <c:v>0.87719298245613997</c:v>
                </c:pt>
                <c:pt idx="15922">
                  <c:v>0.89473684210526305</c:v>
                </c:pt>
                <c:pt idx="15923">
                  <c:v>0.91228070175438503</c:v>
                </c:pt>
                <c:pt idx="15924">
                  <c:v>0.929824561403508</c:v>
                </c:pt>
                <c:pt idx="15925">
                  <c:v>0.94736842105263097</c:v>
                </c:pt>
                <c:pt idx="15926">
                  <c:v>0.96491228070175405</c:v>
                </c:pt>
                <c:pt idx="15927">
                  <c:v>0.98245614035087703</c:v>
                </c:pt>
                <c:pt idx="15928">
                  <c:v>0</c:v>
                </c:pt>
                <c:pt idx="15929">
                  <c:v>3.3333333333333298E-2</c:v>
                </c:pt>
                <c:pt idx="15930">
                  <c:v>6.6666666666666596E-2</c:v>
                </c:pt>
                <c:pt idx="15931">
                  <c:v>0.1</c:v>
                </c:pt>
                <c:pt idx="15932">
                  <c:v>0.133333333333333</c:v>
                </c:pt>
                <c:pt idx="15933">
                  <c:v>0.16666666666666599</c:v>
                </c:pt>
                <c:pt idx="15934">
                  <c:v>0.2</c:v>
                </c:pt>
                <c:pt idx="15935">
                  <c:v>0.233333333333333</c:v>
                </c:pt>
                <c:pt idx="15936">
                  <c:v>0.266666666666666</c:v>
                </c:pt>
                <c:pt idx="15937">
                  <c:v>0.3</c:v>
                </c:pt>
                <c:pt idx="15938">
                  <c:v>0.33333333333333298</c:v>
                </c:pt>
                <c:pt idx="15939">
                  <c:v>0.36666666666666597</c:v>
                </c:pt>
                <c:pt idx="15940">
                  <c:v>0.4</c:v>
                </c:pt>
                <c:pt idx="15941">
                  <c:v>0.43333333333333302</c:v>
                </c:pt>
                <c:pt idx="15942">
                  <c:v>0.46666666666666601</c:v>
                </c:pt>
                <c:pt idx="15943">
                  <c:v>0.5</c:v>
                </c:pt>
                <c:pt idx="15944">
                  <c:v>0.53333333333333299</c:v>
                </c:pt>
                <c:pt idx="15945">
                  <c:v>0.56666666666666599</c:v>
                </c:pt>
                <c:pt idx="15946">
                  <c:v>0.6</c:v>
                </c:pt>
                <c:pt idx="15947">
                  <c:v>0.63333333333333297</c:v>
                </c:pt>
                <c:pt idx="15948">
                  <c:v>0.66666666666666596</c:v>
                </c:pt>
                <c:pt idx="15949">
                  <c:v>0.7</c:v>
                </c:pt>
                <c:pt idx="15950">
                  <c:v>0.73333333333333295</c:v>
                </c:pt>
                <c:pt idx="15951">
                  <c:v>0.76666666666666605</c:v>
                </c:pt>
                <c:pt idx="15952">
                  <c:v>0.8</c:v>
                </c:pt>
                <c:pt idx="15953">
                  <c:v>0.83333333333333304</c:v>
                </c:pt>
                <c:pt idx="15954">
                  <c:v>0.86666666666666603</c:v>
                </c:pt>
                <c:pt idx="15955">
                  <c:v>0.9</c:v>
                </c:pt>
                <c:pt idx="15956">
                  <c:v>0.93333333333333302</c:v>
                </c:pt>
                <c:pt idx="15957">
                  <c:v>0.96666666666666601</c:v>
                </c:pt>
                <c:pt idx="15958">
                  <c:v>0</c:v>
                </c:pt>
                <c:pt idx="15959">
                  <c:v>1.8181818181818101E-2</c:v>
                </c:pt>
                <c:pt idx="15960">
                  <c:v>3.6363636363636299E-2</c:v>
                </c:pt>
                <c:pt idx="15961">
                  <c:v>5.4545454545454501E-2</c:v>
                </c:pt>
                <c:pt idx="15962">
                  <c:v>7.2727272727272696E-2</c:v>
                </c:pt>
                <c:pt idx="15963">
                  <c:v>9.0909090909090898E-2</c:v>
                </c:pt>
                <c:pt idx="15964">
                  <c:v>0.109090909090909</c:v>
                </c:pt>
                <c:pt idx="15965">
                  <c:v>0.12727272727272701</c:v>
                </c:pt>
                <c:pt idx="15966">
                  <c:v>0.145454545454545</c:v>
                </c:pt>
                <c:pt idx="15967">
                  <c:v>0.163636363636363</c:v>
                </c:pt>
                <c:pt idx="15968">
                  <c:v>0.18181818181818099</c:v>
                </c:pt>
                <c:pt idx="15969">
                  <c:v>0.2</c:v>
                </c:pt>
                <c:pt idx="15970">
                  <c:v>0.218181818181818</c:v>
                </c:pt>
                <c:pt idx="15971">
                  <c:v>0.236363636363636</c:v>
                </c:pt>
                <c:pt idx="15972">
                  <c:v>0.25454545454545402</c:v>
                </c:pt>
                <c:pt idx="15973">
                  <c:v>0.27272727272727199</c:v>
                </c:pt>
                <c:pt idx="15974">
                  <c:v>0.29090909090909001</c:v>
                </c:pt>
                <c:pt idx="15975">
                  <c:v>0.30909090909090903</c:v>
                </c:pt>
                <c:pt idx="15976">
                  <c:v>0.32727272727272699</c:v>
                </c:pt>
                <c:pt idx="15977">
                  <c:v>0.34545454545454501</c:v>
                </c:pt>
                <c:pt idx="15978">
                  <c:v>0.36363636363636298</c:v>
                </c:pt>
                <c:pt idx="15979">
                  <c:v>0.381818181818181</c:v>
                </c:pt>
                <c:pt idx="15980">
                  <c:v>0.4</c:v>
                </c:pt>
                <c:pt idx="15981">
                  <c:v>0.41818181818181799</c:v>
                </c:pt>
                <c:pt idx="15982">
                  <c:v>0.43636363636363601</c:v>
                </c:pt>
                <c:pt idx="15983">
                  <c:v>0.45454545454545398</c:v>
                </c:pt>
                <c:pt idx="15984">
                  <c:v>0.472727272727272</c:v>
                </c:pt>
                <c:pt idx="15985">
                  <c:v>0.49090909090909002</c:v>
                </c:pt>
                <c:pt idx="15986">
                  <c:v>0.50909090909090904</c:v>
                </c:pt>
                <c:pt idx="15987">
                  <c:v>0.527272727272727</c:v>
                </c:pt>
                <c:pt idx="15988">
                  <c:v>0.54545454545454497</c:v>
                </c:pt>
                <c:pt idx="15989">
                  <c:v>0.56363636363636305</c:v>
                </c:pt>
                <c:pt idx="15990">
                  <c:v>0.58181818181818101</c:v>
                </c:pt>
                <c:pt idx="15991">
                  <c:v>0.6</c:v>
                </c:pt>
                <c:pt idx="15992">
                  <c:v>0.61818181818181805</c:v>
                </c:pt>
                <c:pt idx="15993">
                  <c:v>0.63636363636363602</c:v>
                </c:pt>
                <c:pt idx="15994">
                  <c:v>0.65454545454545399</c:v>
                </c:pt>
                <c:pt idx="15995">
                  <c:v>0.67272727272727195</c:v>
                </c:pt>
                <c:pt idx="15996">
                  <c:v>0.69090909090909003</c:v>
                </c:pt>
                <c:pt idx="15997">
                  <c:v>0.70909090909090899</c:v>
                </c:pt>
                <c:pt idx="15998">
                  <c:v>0.72727272727272696</c:v>
                </c:pt>
                <c:pt idx="15999">
                  <c:v>0.74545454545454504</c:v>
                </c:pt>
                <c:pt idx="16000">
                  <c:v>0.763636363636363</c:v>
                </c:pt>
                <c:pt idx="16001">
                  <c:v>0.78181818181818097</c:v>
                </c:pt>
                <c:pt idx="16002">
                  <c:v>0.8</c:v>
                </c:pt>
                <c:pt idx="16003">
                  <c:v>0.81818181818181801</c:v>
                </c:pt>
                <c:pt idx="16004">
                  <c:v>0.83636363636363598</c:v>
                </c:pt>
                <c:pt idx="16005">
                  <c:v>0.85454545454545405</c:v>
                </c:pt>
                <c:pt idx="16006">
                  <c:v>0.87272727272727202</c:v>
                </c:pt>
                <c:pt idx="16007">
                  <c:v>0.89090909090908998</c:v>
                </c:pt>
                <c:pt idx="16008">
                  <c:v>0.90909090909090895</c:v>
                </c:pt>
                <c:pt idx="16009">
                  <c:v>0.92727272727272703</c:v>
                </c:pt>
                <c:pt idx="16010">
                  <c:v>0.94545454545454499</c:v>
                </c:pt>
                <c:pt idx="16011">
                  <c:v>0.96363636363636296</c:v>
                </c:pt>
                <c:pt idx="16012">
                  <c:v>0.98181818181818103</c:v>
                </c:pt>
                <c:pt idx="16013">
                  <c:v>0</c:v>
                </c:pt>
                <c:pt idx="16014">
                  <c:v>1.7857142857142801E-2</c:v>
                </c:pt>
                <c:pt idx="16015">
                  <c:v>3.5714285714285698E-2</c:v>
                </c:pt>
                <c:pt idx="16016">
                  <c:v>5.3571428571428499E-2</c:v>
                </c:pt>
                <c:pt idx="16017">
                  <c:v>7.1428571428571397E-2</c:v>
                </c:pt>
                <c:pt idx="16018">
                  <c:v>8.9285714285714204E-2</c:v>
                </c:pt>
                <c:pt idx="16019">
                  <c:v>0.107142857142857</c:v>
                </c:pt>
                <c:pt idx="16020">
                  <c:v>0.125</c:v>
                </c:pt>
                <c:pt idx="16021">
                  <c:v>0.14285714285714199</c:v>
                </c:pt>
                <c:pt idx="16022">
                  <c:v>0.160714285714285</c:v>
                </c:pt>
                <c:pt idx="16023">
                  <c:v>0.17857142857142799</c:v>
                </c:pt>
                <c:pt idx="16024">
                  <c:v>0.19642857142857101</c:v>
                </c:pt>
                <c:pt idx="16025">
                  <c:v>0.214285714285714</c:v>
                </c:pt>
                <c:pt idx="16026">
                  <c:v>0.23214285714285701</c:v>
                </c:pt>
                <c:pt idx="16027">
                  <c:v>0.25</c:v>
                </c:pt>
                <c:pt idx="16028">
                  <c:v>0.26785714285714202</c:v>
                </c:pt>
                <c:pt idx="16029">
                  <c:v>0.28571428571428498</c:v>
                </c:pt>
                <c:pt idx="16030">
                  <c:v>0.30357142857142799</c:v>
                </c:pt>
                <c:pt idx="16031">
                  <c:v>0.32142857142857101</c:v>
                </c:pt>
                <c:pt idx="16032">
                  <c:v>0.33928571428571402</c:v>
                </c:pt>
                <c:pt idx="16033">
                  <c:v>0.35714285714285698</c:v>
                </c:pt>
                <c:pt idx="16034">
                  <c:v>0.375</c:v>
                </c:pt>
                <c:pt idx="16035">
                  <c:v>0.39285714285714202</c:v>
                </c:pt>
                <c:pt idx="16036">
                  <c:v>0.41071428571428498</c:v>
                </c:pt>
                <c:pt idx="16037">
                  <c:v>0.42857142857142799</c:v>
                </c:pt>
                <c:pt idx="16038">
                  <c:v>0.44642857142857101</c:v>
                </c:pt>
                <c:pt idx="16039">
                  <c:v>0.46428571428571402</c:v>
                </c:pt>
                <c:pt idx="16040">
                  <c:v>0.48214285714285698</c:v>
                </c:pt>
                <c:pt idx="16041">
                  <c:v>0.5</c:v>
                </c:pt>
                <c:pt idx="16042">
                  <c:v>0.51785714285714202</c:v>
                </c:pt>
                <c:pt idx="16043">
                  <c:v>0.53571428571428503</c:v>
                </c:pt>
                <c:pt idx="16044">
                  <c:v>0.55357142857142805</c:v>
                </c:pt>
                <c:pt idx="16045">
                  <c:v>0.57142857142857095</c:v>
                </c:pt>
                <c:pt idx="16046">
                  <c:v>0.58928571428571397</c:v>
                </c:pt>
                <c:pt idx="16047">
                  <c:v>0.60714285714285698</c:v>
                </c:pt>
                <c:pt idx="16048">
                  <c:v>0.625</c:v>
                </c:pt>
                <c:pt idx="16049">
                  <c:v>0.64285714285714202</c:v>
                </c:pt>
                <c:pt idx="16050">
                  <c:v>0.66071428571428503</c:v>
                </c:pt>
                <c:pt idx="16051">
                  <c:v>0.67857142857142805</c:v>
                </c:pt>
                <c:pt idx="16052">
                  <c:v>0.69642857142857095</c:v>
                </c:pt>
                <c:pt idx="16053">
                  <c:v>0.71428571428571397</c:v>
                </c:pt>
                <c:pt idx="16054">
                  <c:v>0.73214285714285698</c:v>
                </c:pt>
                <c:pt idx="16055">
                  <c:v>0.75</c:v>
                </c:pt>
                <c:pt idx="16056">
                  <c:v>0.76785714285714202</c:v>
                </c:pt>
                <c:pt idx="16057">
                  <c:v>0.78571428571428503</c:v>
                </c:pt>
                <c:pt idx="16058">
                  <c:v>0.80357142857142805</c:v>
                </c:pt>
                <c:pt idx="16059">
                  <c:v>0.82142857142857095</c:v>
                </c:pt>
                <c:pt idx="16060">
                  <c:v>0.83928571428571397</c:v>
                </c:pt>
                <c:pt idx="16061">
                  <c:v>0.85714285714285698</c:v>
                </c:pt>
                <c:pt idx="16062">
                  <c:v>0.875</c:v>
                </c:pt>
                <c:pt idx="16063">
                  <c:v>0.89285714285714202</c:v>
                </c:pt>
                <c:pt idx="16064">
                  <c:v>0.91071428571428503</c:v>
                </c:pt>
                <c:pt idx="16065">
                  <c:v>0.92857142857142805</c:v>
                </c:pt>
                <c:pt idx="16066">
                  <c:v>0.94642857142857095</c:v>
                </c:pt>
                <c:pt idx="16067">
                  <c:v>0.96428571428571397</c:v>
                </c:pt>
                <c:pt idx="16068">
                  <c:v>0.98214285714285698</c:v>
                </c:pt>
                <c:pt idx="16069">
                  <c:v>0</c:v>
                </c:pt>
                <c:pt idx="16070">
                  <c:v>0.11111111111111099</c:v>
                </c:pt>
                <c:pt idx="16071">
                  <c:v>0.22222222222222199</c:v>
                </c:pt>
                <c:pt idx="16072">
                  <c:v>0.33333333333333298</c:v>
                </c:pt>
                <c:pt idx="16073">
                  <c:v>0.44444444444444398</c:v>
                </c:pt>
                <c:pt idx="16074">
                  <c:v>0.55555555555555503</c:v>
                </c:pt>
                <c:pt idx="16075">
                  <c:v>0.66666666666666596</c:v>
                </c:pt>
                <c:pt idx="16076">
                  <c:v>0.77777777777777701</c:v>
                </c:pt>
                <c:pt idx="16077">
                  <c:v>0.88888888888888795</c:v>
                </c:pt>
                <c:pt idx="16078">
                  <c:v>0</c:v>
                </c:pt>
                <c:pt idx="16079">
                  <c:v>2.77777777777777E-2</c:v>
                </c:pt>
                <c:pt idx="16080">
                  <c:v>5.5555555555555497E-2</c:v>
                </c:pt>
                <c:pt idx="16081">
                  <c:v>8.3333333333333301E-2</c:v>
                </c:pt>
                <c:pt idx="16082">
                  <c:v>0.11111111111111099</c:v>
                </c:pt>
                <c:pt idx="16083">
                  <c:v>0.13888888888888801</c:v>
                </c:pt>
                <c:pt idx="16084">
                  <c:v>0.16666666666666599</c:v>
                </c:pt>
                <c:pt idx="16085">
                  <c:v>0.194444444444444</c:v>
                </c:pt>
                <c:pt idx="16086">
                  <c:v>0.22222222222222199</c:v>
                </c:pt>
                <c:pt idx="16087">
                  <c:v>0.25</c:v>
                </c:pt>
                <c:pt idx="16088">
                  <c:v>0.27777777777777701</c:v>
                </c:pt>
                <c:pt idx="16089">
                  <c:v>0.30555555555555503</c:v>
                </c:pt>
                <c:pt idx="16090">
                  <c:v>0.33333333333333298</c:v>
                </c:pt>
                <c:pt idx="16091">
                  <c:v>0.36111111111111099</c:v>
                </c:pt>
                <c:pt idx="16092">
                  <c:v>0.38888888888888801</c:v>
                </c:pt>
                <c:pt idx="16093">
                  <c:v>0.41666666666666602</c:v>
                </c:pt>
                <c:pt idx="16094">
                  <c:v>0.44444444444444398</c:v>
                </c:pt>
                <c:pt idx="16095">
                  <c:v>0.47222222222222199</c:v>
                </c:pt>
                <c:pt idx="16096">
                  <c:v>0.5</c:v>
                </c:pt>
                <c:pt idx="16097">
                  <c:v>0.52777777777777701</c:v>
                </c:pt>
                <c:pt idx="16098">
                  <c:v>0.55555555555555503</c:v>
                </c:pt>
                <c:pt idx="16099">
                  <c:v>0.58333333333333304</c:v>
                </c:pt>
                <c:pt idx="16100">
                  <c:v>0.61111111111111105</c:v>
                </c:pt>
                <c:pt idx="16101">
                  <c:v>0.63888888888888795</c:v>
                </c:pt>
                <c:pt idx="16102">
                  <c:v>0.66666666666666596</c:v>
                </c:pt>
                <c:pt idx="16103">
                  <c:v>0.69444444444444398</c:v>
                </c:pt>
                <c:pt idx="16104">
                  <c:v>0.72222222222222199</c:v>
                </c:pt>
                <c:pt idx="16105">
                  <c:v>0.75</c:v>
                </c:pt>
                <c:pt idx="16106">
                  <c:v>0.77777777777777701</c:v>
                </c:pt>
                <c:pt idx="16107">
                  <c:v>0.80555555555555503</c:v>
                </c:pt>
                <c:pt idx="16108">
                  <c:v>0.83333333333333304</c:v>
                </c:pt>
                <c:pt idx="16109">
                  <c:v>0.86111111111111105</c:v>
                </c:pt>
                <c:pt idx="16110">
                  <c:v>0.88888888888888795</c:v>
                </c:pt>
                <c:pt idx="16111">
                  <c:v>0.91666666666666596</c:v>
                </c:pt>
                <c:pt idx="16112">
                  <c:v>0.94444444444444398</c:v>
                </c:pt>
                <c:pt idx="16113">
                  <c:v>0.97222222222222199</c:v>
                </c:pt>
                <c:pt idx="16114">
                  <c:v>0</c:v>
                </c:pt>
                <c:pt idx="16115">
                  <c:v>1.0869565217391301E-2</c:v>
                </c:pt>
                <c:pt idx="16116">
                  <c:v>2.1739130434782601E-2</c:v>
                </c:pt>
                <c:pt idx="16117">
                  <c:v>3.2608695652173898E-2</c:v>
                </c:pt>
                <c:pt idx="16118">
                  <c:v>4.3478260869565202E-2</c:v>
                </c:pt>
                <c:pt idx="16119">
                  <c:v>5.4347826086956499E-2</c:v>
                </c:pt>
                <c:pt idx="16120">
                  <c:v>6.5217391304347797E-2</c:v>
                </c:pt>
                <c:pt idx="16121">
                  <c:v>7.6086956521739094E-2</c:v>
                </c:pt>
                <c:pt idx="16122">
                  <c:v>8.6956521739130405E-2</c:v>
                </c:pt>
                <c:pt idx="16123">
                  <c:v>9.7826086956521702E-2</c:v>
                </c:pt>
                <c:pt idx="16124">
                  <c:v>0.108695652173913</c:v>
                </c:pt>
                <c:pt idx="16125">
                  <c:v>0.119565217391304</c:v>
                </c:pt>
                <c:pt idx="16126">
                  <c:v>0.13043478260869501</c:v>
                </c:pt>
                <c:pt idx="16127">
                  <c:v>0.141304347826086</c:v>
                </c:pt>
                <c:pt idx="16128">
                  <c:v>0.15217391304347799</c:v>
                </c:pt>
                <c:pt idx="16129">
                  <c:v>0.16304347826086901</c:v>
                </c:pt>
                <c:pt idx="16130">
                  <c:v>0.17391304347826</c:v>
                </c:pt>
                <c:pt idx="16131">
                  <c:v>0.184782608695652</c:v>
                </c:pt>
                <c:pt idx="16132">
                  <c:v>0.19565217391304299</c:v>
                </c:pt>
                <c:pt idx="16133">
                  <c:v>0.20652173913043401</c:v>
                </c:pt>
                <c:pt idx="16134">
                  <c:v>0.217391304347826</c:v>
                </c:pt>
                <c:pt idx="16135">
                  <c:v>0.22826086956521699</c:v>
                </c:pt>
                <c:pt idx="16136">
                  <c:v>0.23913043478260801</c:v>
                </c:pt>
                <c:pt idx="16137">
                  <c:v>0.25</c:v>
                </c:pt>
                <c:pt idx="16138">
                  <c:v>0.26086956521739102</c:v>
                </c:pt>
                <c:pt idx="16139">
                  <c:v>0.27173913043478198</c:v>
                </c:pt>
                <c:pt idx="16140">
                  <c:v>0.282608695652173</c:v>
                </c:pt>
                <c:pt idx="16141">
                  <c:v>0.29347826086956502</c:v>
                </c:pt>
                <c:pt idx="16142">
                  <c:v>0.30434782608695599</c:v>
                </c:pt>
                <c:pt idx="16143">
                  <c:v>0.31521739130434701</c:v>
                </c:pt>
                <c:pt idx="16144">
                  <c:v>0.32608695652173902</c:v>
                </c:pt>
                <c:pt idx="16145">
                  <c:v>0.33695652173912999</c:v>
                </c:pt>
                <c:pt idx="16146">
                  <c:v>0.34782608695652101</c:v>
                </c:pt>
                <c:pt idx="16147">
                  <c:v>0.35869565217391303</c:v>
                </c:pt>
                <c:pt idx="16148">
                  <c:v>0.36956521739130399</c:v>
                </c:pt>
                <c:pt idx="16149">
                  <c:v>0.38043478260869501</c:v>
                </c:pt>
                <c:pt idx="16150">
                  <c:v>0.39130434782608697</c:v>
                </c:pt>
                <c:pt idx="16151">
                  <c:v>0.40217391304347799</c:v>
                </c:pt>
                <c:pt idx="16152">
                  <c:v>0.41304347826086901</c:v>
                </c:pt>
                <c:pt idx="16153">
                  <c:v>0.42391304347825998</c:v>
                </c:pt>
                <c:pt idx="16154">
                  <c:v>0.434782608695652</c:v>
                </c:pt>
                <c:pt idx="16155">
                  <c:v>0.44565217391304301</c:v>
                </c:pt>
                <c:pt idx="16156">
                  <c:v>0.45652173913043398</c:v>
                </c:pt>
                <c:pt idx="16157">
                  <c:v>0.467391304347826</c:v>
                </c:pt>
                <c:pt idx="16158">
                  <c:v>0.47826086956521702</c:v>
                </c:pt>
                <c:pt idx="16159">
                  <c:v>0.48913043478260798</c:v>
                </c:pt>
                <c:pt idx="16160">
                  <c:v>0.5</c:v>
                </c:pt>
                <c:pt idx="16161">
                  <c:v>0.51086956521739102</c:v>
                </c:pt>
                <c:pt idx="16162">
                  <c:v>0.52173913043478204</c:v>
                </c:pt>
                <c:pt idx="16163">
                  <c:v>0.53260869565217395</c:v>
                </c:pt>
                <c:pt idx="16164">
                  <c:v>0.54347826086956497</c:v>
                </c:pt>
                <c:pt idx="16165">
                  <c:v>0.55434782608695599</c:v>
                </c:pt>
                <c:pt idx="16166">
                  <c:v>0.56521739130434701</c:v>
                </c:pt>
                <c:pt idx="16167">
                  <c:v>0.57608695652173902</c:v>
                </c:pt>
                <c:pt idx="16168">
                  <c:v>0.58695652173913004</c:v>
                </c:pt>
                <c:pt idx="16169">
                  <c:v>0.59782608695652095</c:v>
                </c:pt>
                <c:pt idx="16170">
                  <c:v>0.60869565217391297</c:v>
                </c:pt>
                <c:pt idx="16171">
                  <c:v>0.61956521739130399</c:v>
                </c:pt>
                <c:pt idx="16172">
                  <c:v>0.63043478260869501</c:v>
                </c:pt>
                <c:pt idx="16173">
                  <c:v>0.64130434782608603</c:v>
                </c:pt>
                <c:pt idx="16174">
                  <c:v>0.65217391304347805</c:v>
                </c:pt>
                <c:pt idx="16175">
                  <c:v>0.66304347826086896</c:v>
                </c:pt>
                <c:pt idx="16176">
                  <c:v>0.67391304347825998</c:v>
                </c:pt>
                <c:pt idx="16177">
                  <c:v>0.684782608695652</c:v>
                </c:pt>
                <c:pt idx="16178">
                  <c:v>0.69565217391304301</c:v>
                </c:pt>
                <c:pt idx="16179">
                  <c:v>0.70652173913043403</c:v>
                </c:pt>
                <c:pt idx="16180">
                  <c:v>0.71739130434782605</c:v>
                </c:pt>
                <c:pt idx="16181">
                  <c:v>0.72826086956521696</c:v>
                </c:pt>
                <c:pt idx="16182">
                  <c:v>0.73913043478260798</c:v>
                </c:pt>
                <c:pt idx="16183">
                  <c:v>0.75</c:v>
                </c:pt>
                <c:pt idx="16184">
                  <c:v>0.76086956521739102</c:v>
                </c:pt>
                <c:pt idx="16185">
                  <c:v>0.77173913043478204</c:v>
                </c:pt>
                <c:pt idx="16186">
                  <c:v>0.78260869565217395</c:v>
                </c:pt>
                <c:pt idx="16187">
                  <c:v>0.79347826086956497</c:v>
                </c:pt>
                <c:pt idx="16188">
                  <c:v>0.80434782608695599</c:v>
                </c:pt>
                <c:pt idx="16189">
                  <c:v>0.81521739130434701</c:v>
                </c:pt>
                <c:pt idx="16190">
                  <c:v>0.82608695652173902</c:v>
                </c:pt>
                <c:pt idx="16191">
                  <c:v>0.83695652173913004</c:v>
                </c:pt>
                <c:pt idx="16192">
                  <c:v>0.84782608695652095</c:v>
                </c:pt>
                <c:pt idx="16193">
                  <c:v>0.85869565217391297</c:v>
                </c:pt>
                <c:pt idx="16194">
                  <c:v>0.86956521739130399</c:v>
                </c:pt>
                <c:pt idx="16195">
                  <c:v>0.88043478260869501</c:v>
                </c:pt>
                <c:pt idx="16196">
                  <c:v>0.89130434782608603</c:v>
                </c:pt>
                <c:pt idx="16197">
                  <c:v>0.90217391304347805</c:v>
                </c:pt>
                <c:pt idx="16198">
                  <c:v>0.91304347826086896</c:v>
                </c:pt>
                <c:pt idx="16199">
                  <c:v>0.92391304347825998</c:v>
                </c:pt>
                <c:pt idx="16200">
                  <c:v>0.934782608695652</c:v>
                </c:pt>
                <c:pt idx="16201">
                  <c:v>0.94565217391304301</c:v>
                </c:pt>
                <c:pt idx="16202">
                  <c:v>0.95652173913043403</c:v>
                </c:pt>
                <c:pt idx="16203">
                  <c:v>0.96739130434782605</c:v>
                </c:pt>
                <c:pt idx="16204">
                  <c:v>0.97826086956521696</c:v>
                </c:pt>
                <c:pt idx="16205">
                  <c:v>0.98913043478260798</c:v>
                </c:pt>
                <c:pt idx="16206">
                  <c:v>0</c:v>
                </c:pt>
                <c:pt idx="16207">
                  <c:v>3.3333333333333298E-2</c:v>
                </c:pt>
                <c:pt idx="16208">
                  <c:v>6.6666666666666596E-2</c:v>
                </c:pt>
                <c:pt idx="16209">
                  <c:v>0.1</c:v>
                </c:pt>
                <c:pt idx="16210">
                  <c:v>0.133333333333333</c:v>
                </c:pt>
                <c:pt idx="16211">
                  <c:v>0.16666666666666599</c:v>
                </c:pt>
                <c:pt idx="16212">
                  <c:v>0.2</c:v>
                </c:pt>
                <c:pt idx="16213">
                  <c:v>0.233333333333333</c:v>
                </c:pt>
                <c:pt idx="16214">
                  <c:v>0.266666666666666</c:v>
                </c:pt>
                <c:pt idx="16215">
                  <c:v>0.3</c:v>
                </c:pt>
                <c:pt idx="16216">
                  <c:v>0.33333333333333298</c:v>
                </c:pt>
                <c:pt idx="16217">
                  <c:v>0.36666666666666597</c:v>
                </c:pt>
                <c:pt idx="16218">
                  <c:v>0.4</c:v>
                </c:pt>
                <c:pt idx="16219">
                  <c:v>0.43333333333333302</c:v>
                </c:pt>
                <c:pt idx="16220">
                  <c:v>0.46666666666666601</c:v>
                </c:pt>
                <c:pt idx="16221">
                  <c:v>0.5</c:v>
                </c:pt>
                <c:pt idx="16222">
                  <c:v>0.53333333333333299</c:v>
                </c:pt>
                <c:pt idx="16223">
                  <c:v>0.56666666666666599</c:v>
                </c:pt>
                <c:pt idx="16224">
                  <c:v>0.6</c:v>
                </c:pt>
                <c:pt idx="16225">
                  <c:v>0.63333333333333297</c:v>
                </c:pt>
                <c:pt idx="16226">
                  <c:v>0.66666666666666596</c:v>
                </c:pt>
                <c:pt idx="16227">
                  <c:v>0.7</c:v>
                </c:pt>
                <c:pt idx="16228">
                  <c:v>0.73333333333333295</c:v>
                </c:pt>
                <c:pt idx="16229">
                  <c:v>0.76666666666666605</c:v>
                </c:pt>
                <c:pt idx="16230">
                  <c:v>0.8</c:v>
                </c:pt>
                <c:pt idx="16231">
                  <c:v>0.83333333333333304</c:v>
                </c:pt>
                <c:pt idx="16232">
                  <c:v>0.86666666666666603</c:v>
                </c:pt>
                <c:pt idx="16233">
                  <c:v>0.9</c:v>
                </c:pt>
                <c:pt idx="16234">
                  <c:v>0.93333333333333302</c:v>
                </c:pt>
                <c:pt idx="16235">
                  <c:v>0.96666666666666601</c:v>
                </c:pt>
                <c:pt idx="16236">
                  <c:v>0</c:v>
                </c:pt>
                <c:pt idx="16237">
                  <c:v>1.8867924528301799E-2</c:v>
                </c:pt>
                <c:pt idx="16238">
                  <c:v>3.7735849056603703E-2</c:v>
                </c:pt>
                <c:pt idx="16239">
                  <c:v>5.6603773584905599E-2</c:v>
                </c:pt>
                <c:pt idx="16240">
                  <c:v>7.5471698113207503E-2</c:v>
                </c:pt>
                <c:pt idx="16241">
                  <c:v>9.4339622641509399E-2</c:v>
                </c:pt>
                <c:pt idx="16242">
                  <c:v>0.113207547169811</c:v>
                </c:pt>
                <c:pt idx="16243">
                  <c:v>0.13207547169811301</c:v>
                </c:pt>
                <c:pt idx="16244">
                  <c:v>0.15094339622641501</c:v>
                </c:pt>
                <c:pt idx="16245">
                  <c:v>0.169811320754716</c:v>
                </c:pt>
                <c:pt idx="16246">
                  <c:v>0.18867924528301799</c:v>
                </c:pt>
                <c:pt idx="16247">
                  <c:v>0.20754716981131999</c:v>
                </c:pt>
                <c:pt idx="16248">
                  <c:v>0.22641509433962201</c:v>
                </c:pt>
                <c:pt idx="16249">
                  <c:v>0.245283018867924</c:v>
                </c:pt>
                <c:pt idx="16250">
                  <c:v>0.26415094339622602</c:v>
                </c:pt>
                <c:pt idx="16251">
                  <c:v>0.28301886792452802</c:v>
                </c:pt>
                <c:pt idx="16252">
                  <c:v>0.30188679245283001</c:v>
                </c:pt>
                <c:pt idx="16253">
                  <c:v>0.320754716981132</c:v>
                </c:pt>
                <c:pt idx="16254">
                  <c:v>0.339622641509433</c:v>
                </c:pt>
                <c:pt idx="16255">
                  <c:v>0.35849056603773499</c:v>
                </c:pt>
                <c:pt idx="16256">
                  <c:v>0.37735849056603699</c:v>
                </c:pt>
                <c:pt idx="16257">
                  <c:v>0.39622641509433898</c:v>
                </c:pt>
                <c:pt idx="16258">
                  <c:v>0.41509433962264097</c:v>
                </c:pt>
                <c:pt idx="16259">
                  <c:v>0.43396226415094302</c:v>
                </c:pt>
                <c:pt idx="16260">
                  <c:v>0.45283018867924502</c:v>
                </c:pt>
                <c:pt idx="16261">
                  <c:v>0.47169811320754701</c:v>
                </c:pt>
                <c:pt idx="16262">
                  <c:v>0.490566037735849</c:v>
                </c:pt>
                <c:pt idx="16263">
                  <c:v>0.50943396226415005</c:v>
                </c:pt>
                <c:pt idx="16264">
                  <c:v>0.52830188679245205</c:v>
                </c:pt>
                <c:pt idx="16265">
                  <c:v>0.54716981132075404</c:v>
                </c:pt>
                <c:pt idx="16266">
                  <c:v>0.56603773584905603</c:v>
                </c:pt>
                <c:pt idx="16267">
                  <c:v>0.58490566037735803</c:v>
                </c:pt>
                <c:pt idx="16268">
                  <c:v>0.60377358490566002</c:v>
                </c:pt>
                <c:pt idx="16269">
                  <c:v>0.62264150943396201</c:v>
                </c:pt>
                <c:pt idx="16270">
                  <c:v>0.64150943396226401</c:v>
                </c:pt>
                <c:pt idx="16271">
                  <c:v>0.660377358490566</c:v>
                </c:pt>
                <c:pt idx="16272">
                  <c:v>0.679245283018867</c:v>
                </c:pt>
                <c:pt idx="16273">
                  <c:v>0.69811320754716899</c:v>
                </c:pt>
                <c:pt idx="16274">
                  <c:v>0.71698113207547098</c:v>
                </c:pt>
                <c:pt idx="16275">
                  <c:v>0.73584905660377298</c:v>
                </c:pt>
                <c:pt idx="16276">
                  <c:v>0.75471698113207497</c:v>
                </c:pt>
                <c:pt idx="16277">
                  <c:v>0.77358490566037696</c:v>
                </c:pt>
                <c:pt idx="16278">
                  <c:v>0.79245283018867896</c:v>
                </c:pt>
                <c:pt idx="16279">
                  <c:v>0.81132075471698095</c:v>
                </c:pt>
                <c:pt idx="16280">
                  <c:v>0.83018867924528295</c:v>
                </c:pt>
                <c:pt idx="16281">
                  <c:v>0.84905660377358405</c:v>
                </c:pt>
                <c:pt idx="16282">
                  <c:v>0.86792452830188604</c:v>
                </c:pt>
                <c:pt idx="16283">
                  <c:v>0.88679245283018804</c:v>
                </c:pt>
                <c:pt idx="16284">
                  <c:v>0.90566037735849003</c:v>
                </c:pt>
                <c:pt idx="16285">
                  <c:v>0.92452830188679203</c:v>
                </c:pt>
                <c:pt idx="16286">
                  <c:v>0.94339622641509402</c:v>
                </c:pt>
                <c:pt idx="16287">
                  <c:v>0.96226415094339601</c:v>
                </c:pt>
                <c:pt idx="16288">
                  <c:v>0.98113207547169801</c:v>
                </c:pt>
                <c:pt idx="16289">
                  <c:v>0</c:v>
                </c:pt>
                <c:pt idx="16290">
                  <c:v>1.3333333333333299E-2</c:v>
                </c:pt>
                <c:pt idx="16291">
                  <c:v>2.6666666666666599E-2</c:v>
                </c:pt>
                <c:pt idx="16292">
                  <c:v>0.04</c:v>
                </c:pt>
                <c:pt idx="16293">
                  <c:v>5.3333333333333302E-2</c:v>
                </c:pt>
                <c:pt idx="16294">
                  <c:v>6.6666666666666596E-2</c:v>
                </c:pt>
                <c:pt idx="16295">
                  <c:v>0.08</c:v>
                </c:pt>
                <c:pt idx="16296">
                  <c:v>9.3333333333333296E-2</c:v>
                </c:pt>
                <c:pt idx="16297">
                  <c:v>0.10666666666666599</c:v>
                </c:pt>
                <c:pt idx="16298">
                  <c:v>0.12</c:v>
                </c:pt>
                <c:pt idx="16299">
                  <c:v>0.133333333333333</c:v>
                </c:pt>
                <c:pt idx="16300">
                  <c:v>0.146666666666666</c:v>
                </c:pt>
                <c:pt idx="16301">
                  <c:v>0.16</c:v>
                </c:pt>
                <c:pt idx="16302">
                  <c:v>0.17333333333333301</c:v>
                </c:pt>
                <c:pt idx="16303">
                  <c:v>0.18666666666666601</c:v>
                </c:pt>
                <c:pt idx="16304">
                  <c:v>0.2</c:v>
                </c:pt>
                <c:pt idx="16305">
                  <c:v>0.21333333333333299</c:v>
                </c:pt>
                <c:pt idx="16306">
                  <c:v>0.22666666666666599</c:v>
                </c:pt>
                <c:pt idx="16307">
                  <c:v>0.24</c:v>
                </c:pt>
                <c:pt idx="16308">
                  <c:v>0.25333333333333302</c:v>
                </c:pt>
                <c:pt idx="16309">
                  <c:v>0.266666666666666</c:v>
                </c:pt>
                <c:pt idx="16310">
                  <c:v>0.28000000000000003</c:v>
                </c:pt>
                <c:pt idx="16311">
                  <c:v>0.293333333333333</c:v>
                </c:pt>
                <c:pt idx="16312">
                  <c:v>0.30666666666666598</c:v>
                </c:pt>
                <c:pt idx="16313">
                  <c:v>0.32</c:v>
                </c:pt>
                <c:pt idx="16314">
                  <c:v>0.33333333333333298</c:v>
                </c:pt>
                <c:pt idx="16315">
                  <c:v>0.34666666666666601</c:v>
                </c:pt>
                <c:pt idx="16316">
                  <c:v>0.36</c:v>
                </c:pt>
                <c:pt idx="16317">
                  <c:v>0.37333333333333302</c:v>
                </c:pt>
                <c:pt idx="16318">
                  <c:v>0.38666666666666599</c:v>
                </c:pt>
                <c:pt idx="16319">
                  <c:v>0.4</c:v>
                </c:pt>
                <c:pt idx="16320">
                  <c:v>0.413333333333333</c:v>
                </c:pt>
                <c:pt idx="16321">
                  <c:v>0.42666666666666597</c:v>
                </c:pt>
                <c:pt idx="16322">
                  <c:v>0.44</c:v>
                </c:pt>
                <c:pt idx="16323">
                  <c:v>0.45333333333333298</c:v>
                </c:pt>
                <c:pt idx="16324">
                  <c:v>0.46666666666666601</c:v>
                </c:pt>
                <c:pt idx="16325">
                  <c:v>0.48</c:v>
                </c:pt>
                <c:pt idx="16326">
                  <c:v>0.49333333333333301</c:v>
                </c:pt>
                <c:pt idx="16327">
                  <c:v>0.50666666666666604</c:v>
                </c:pt>
                <c:pt idx="16328">
                  <c:v>0.52</c:v>
                </c:pt>
                <c:pt idx="16329">
                  <c:v>0.53333333333333299</c:v>
                </c:pt>
                <c:pt idx="16330">
                  <c:v>0.54666666666666597</c:v>
                </c:pt>
                <c:pt idx="16331">
                  <c:v>0.56000000000000005</c:v>
                </c:pt>
                <c:pt idx="16332">
                  <c:v>0.57333333333333303</c:v>
                </c:pt>
                <c:pt idx="16333">
                  <c:v>0.586666666666666</c:v>
                </c:pt>
                <c:pt idx="16334">
                  <c:v>0.6</c:v>
                </c:pt>
                <c:pt idx="16335">
                  <c:v>0.61333333333333295</c:v>
                </c:pt>
                <c:pt idx="16336">
                  <c:v>0.62666666666666604</c:v>
                </c:pt>
                <c:pt idx="16337">
                  <c:v>0.64</c:v>
                </c:pt>
                <c:pt idx="16338">
                  <c:v>0.65333333333333299</c:v>
                </c:pt>
                <c:pt idx="16339">
                  <c:v>0.66666666666666596</c:v>
                </c:pt>
                <c:pt idx="16340">
                  <c:v>0.68</c:v>
                </c:pt>
                <c:pt idx="16341">
                  <c:v>0.69333333333333302</c:v>
                </c:pt>
                <c:pt idx="16342">
                  <c:v>0.706666666666666</c:v>
                </c:pt>
                <c:pt idx="16343">
                  <c:v>0.72</c:v>
                </c:pt>
                <c:pt idx="16344">
                  <c:v>0.73333333333333295</c:v>
                </c:pt>
                <c:pt idx="16345">
                  <c:v>0.74666666666666603</c:v>
                </c:pt>
                <c:pt idx="16346">
                  <c:v>0.76</c:v>
                </c:pt>
                <c:pt idx="16347">
                  <c:v>0.77333333333333298</c:v>
                </c:pt>
                <c:pt idx="16348">
                  <c:v>0.78666666666666596</c:v>
                </c:pt>
                <c:pt idx="16349">
                  <c:v>0.8</c:v>
                </c:pt>
                <c:pt idx="16350">
                  <c:v>0.81333333333333302</c:v>
                </c:pt>
                <c:pt idx="16351">
                  <c:v>0.82666666666666599</c:v>
                </c:pt>
                <c:pt idx="16352">
                  <c:v>0.84</c:v>
                </c:pt>
                <c:pt idx="16353">
                  <c:v>0.85333333333333306</c:v>
                </c:pt>
                <c:pt idx="16354">
                  <c:v>0.86666666666666603</c:v>
                </c:pt>
                <c:pt idx="16355">
                  <c:v>0.88</c:v>
                </c:pt>
                <c:pt idx="16356">
                  <c:v>0.89333333333333298</c:v>
                </c:pt>
                <c:pt idx="16357">
                  <c:v>0.90666666666666595</c:v>
                </c:pt>
                <c:pt idx="16358">
                  <c:v>0.92</c:v>
                </c:pt>
                <c:pt idx="16359">
                  <c:v>0.93333333333333302</c:v>
                </c:pt>
                <c:pt idx="16360">
                  <c:v>0.94666666666666599</c:v>
                </c:pt>
                <c:pt idx="16361">
                  <c:v>0.96</c:v>
                </c:pt>
                <c:pt idx="16362">
                  <c:v>0.97333333333333305</c:v>
                </c:pt>
                <c:pt idx="16363">
                  <c:v>0.98666666666666603</c:v>
                </c:pt>
                <c:pt idx="16364">
                  <c:v>0</c:v>
                </c:pt>
                <c:pt idx="16365">
                  <c:v>6.8965517241379301E-3</c:v>
                </c:pt>
                <c:pt idx="16366">
                  <c:v>1.3793103448275799E-2</c:v>
                </c:pt>
                <c:pt idx="16367">
                  <c:v>2.0689655172413699E-2</c:v>
                </c:pt>
                <c:pt idx="16368">
                  <c:v>2.7586206896551699E-2</c:v>
                </c:pt>
                <c:pt idx="16369">
                  <c:v>3.4482758620689599E-2</c:v>
                </c:pt>
                <c:pt idx="16370">
                  <c:v>4.1379310344827502E-2</c:v>
                </c:pt>
                <c:pt idx="16371">
                  <c:v>4.8275862068965503E-2</c:v>
                </c:pt>
                <c:pt idx="16372">
                  <c:v>5.5172413793103399E-2</c:v>
                </c:pt>
                <c:pt idx="16373">
                  <c:v>6.2068965517241302E-2</c:v>
                </c:pt>
                <c:pt idx="16374">
                  <c:v>6.8965517241379296E-2</c:v>
                </c:pt>
                <c:pt idx="16375">
                  <c:v>7.5862068965517199E-2</c:v>
                </c:pt>
                <c:pt idx="16376">
                  <c:v>8.2758620689655102E-2</c:v>
                </c:pt>
                <c:pt idx="16377">
                  <c:v>8.9655172413793102E-2</c:v>
                </c:pt>
                <c:pt idx="16378">
                  <c:v>9.6551724137931005E-2</c:v>
                </c:pt>
                <c:pt idx="16379">
                  <c:v>0.10344827586206801</c:v>
                </c:pt>
                <c:pt idx="16380">
                  <c:v>0.11034482758620601</c:v>
                </c:pt>
                <c:pt idx="16381">
                  <c:v>0.11724137931034399</c:v>
                </c:pt>
                <c:pt idx="16382">
                  <c:v>0.12413793103448199</c:v>
                </c:pt>
                <c:pt idx="16383">
                  <c:v>0.13103448275862001</c:v>
                </c:pt>
                <c:pt idx="16384">
                  <c:v>0.13793103448275801</c:v>
                </c:pt>
                <c:pt idx="16385">
                  <c:v>0.14482758620689601</c:v>
                </c:pt>
                <c:pt idx="16386">
                  <c:v>0.15172413793103401</c:v>
                </c:pt>
                <c:pt idx="16387">
                  <c:v>0.15862068965517201</c:v>
                </c:pt>
                <c:pt idx="16388">
                  <c:v>0.16551724137931001</c:v>
                </c:pt>
                <c:pt idx="16389">
                  <c:v>0.17241379310344801</c:v>
                </c:pt>
                <c:pt idx="16390">
                  <c:v>0.17931034482758601</c:v>
                </c:pt>
                <c:pt idx="16391">
                  <c:v>0.18620689655172401</c:v>
                </c:pt>
                <c:pt idx="16392">
                  <c:v>0.19310344827586201</c:v>
                </c:pt>
                <c:pt idx="16393">
                  <c:v>0.2</c:v>
                </c:pt>
                <c:pt idx="16394">
                  <c:v>0.20689655172413701</c:v>
                </c:pt>
                <c:pt idx="16395">
                  <c:v>0.21379310344827501</c:v>
                </c:pt>
                <c:pt idx="16396">
                  <c:v>0.22068965517241301</c:v>
                </c:pt>
                <c:pt idx="16397">
                  <c:v>0.22758620689655101</c:v>
                </c:pt>
                <c:pt idx="16398">
                  <c:v>0.23448275862068901</c:v>
                </c:pt>
                <c:pt idx="16399">
                  <c:v>0.24137931034482701</c:v>
                </c:pt>
                <c:pt idx="16400">
                  <c:v>0.24827586206896499</c:v>
                </c:pt>
                <c:pt idx="16401">
                  <c:v>0.25517241379310301</c:v>
                </c:pt>
                <c:pt idx="16402">
                  <c:v>0.26206896551724101</c:v>
                </c:pt>
                <c:pt idx="16403">
                  <c:v>0.26896551724137902</c:v>
                </c:pt>
                <c:pt idx="16404">
                  <c:v>0.27586206896551702</c:v>
                </c:pt>
                <c:pt idx="16405">
                  <c:v>0.28275862068965502</c:v>
                </c:pt>
                <c:pt idx="16406">
                  <c:v>0.28965517241379302</c:v>
                </c:pt>
                <c:pt idx="16407">
                  <c:v>0.29655172413793102</c:v>
                </c:pt>
                <c:pt idx="16408">
                  <c:v>0.30344827586206802</c:v>
                </c:pt>
                <c:pt idx="16409">
                  <c:v>0.31034482758620602</c:v>
                </c:pt>
                <c:pt idx="16410">
                  <c:v>0.31724137931034402</c:v>
                </c:pt>
                <c:pt idx="16411">
                  <c:v>0.32413793103448202</c:v>
                </c:pt>
                <c:pt idx="16412">
                  <c:v>0.33103448275862002</c:v>
                </c:pt>
                <c:pt idx="16413">
                  <c:v>0.33793103448275802</c:v>
                </c:pt>
                <c:pt idx="16414">
                  <c:v>0.34482758620689602</c:v>
                </c:pt>
                <c:pt idx="16415">
                  <c:v>0.35172413793103402</c:v>
                </c:pt>
                <c:pt idx="16416">
                  <c:v>0.35862068965517202</c:v>
                </c:pt>
                <c:pt idx="16417">
                  <c:v>0.36551724137931002</c:v>
                </c:pt>
                <c:pt idx="16418">
                  <c:v>0.37241379310344802</c:v>
                </c:pt>
                <c:pt idx="16419">
                  <c:v>0.37931034482758602</c:v>
                </c:pt>
                <c:pt idx="16420">
                  <c:v>0.38620689655172402</c:v>
                </c:pt>
                <c:pt idx="16421">
                  <c:v>0.39310344827586202</c:v>
                </c:pt>
                <c:pt idx="16422">
                  <c:v>0.4</c:v>
                </c:pt>
                <c:pt idx="16423">
                  <c:v>0.40689655172413702</c:v>
                </c:pt>
                <c:pt idx="16424">
                  <c:v>0.41379310344827502</c:v>
                </c:pt>
                <c:pt idx="16425">
                  <c:v>0.42068965517241302</c:v>
                </c:pt>
                <c:pt idx="16426">
                  <c:v>0.42758620689655102</c:v>
                </c:pt>
                <c:pt idx="16427">
                  <c:v>0.43448275862068902</c:v>
                </c:pt>
                <c:pt idx="16428">
                  <c:v>0.44137931034482702</c:v>
                </c:pt>
                <c:pt idx="16429">
                  <c:v>0.44827586206896503</c:v>
                </c:pt>
                <c:pt idx="16430">
                  <c:v>0.45517241379310303</c:v>
                </c:pt>
                <c:pt idx="16431">
                  <c:v>0.46206896551724103</c:v>
                </c:pt>
                <c:pt idx="16432">
                  <c:v>0.46896551724137903</c:v>
                </c:pt>
                <c:pt idx="16433">
                  <c:v>0.47586206896551703</c:v>
                </c:pt>
                <c:pt idx="16434">
                  <c:v>0.48275862068965503</c:v>
                </c:pt>
                <c:pt idx="16435">
                  <c:v>0.48965517241379303</c:v>
                </c:pt>
                <c:pt idx="16436">
                  <c:v>0.49655172413793103</c:v>
                </c:pt>
                <c:pt idx="16437">
                  <c:v>0.50344827586206897</c:v>
                </c:pt>
                <c:pt idx="16438">
                  <c:v>0.51034482758620603</c:v>
                </c:pt>
                <c:pt idx="16439">
                  <c:v>0.51724137931034397</c:v>
                </c:pt>
                <c:pt idx="16440">
                  <c:v>0.52413793103448203</c:v>
                </c:pt>
                <c:pt idx="16441">
                  <c:v>0.53103448275861997</c:v>
                </c:pt>
                <c:pt idx="16442">
                  <c:v>0.53793103448275803</c:v>
                </c:pt>
                <c:pt idx="16443">
                  <c:v>0.54482758620689598</c:v>
                </c:pt>
                <c:pt idx="16444">
                  <c:v>0.55172413793103403</c:v>
                </c:pt>
                <c:pt idx="16445">
                  <c:v>0.55862068965517198</c:v>
                </c:pt>
                <c:pt idx="16446">
                  <c:v>0.56551724137931003</c:v>
                </c:pt>
                <c:pt idx="16447">
                  <c:v>0.57241379310344798</c:v>
                </c:pt>
                <c:pt idx="16448">
                  <c:v>0.57931034482758603</c:v>
                </c:pt>
                <c:pt idx="16449">
                  <c:v>0.58620689655172398</c:v>
                </c:pt>
                <c:pt idx="16450">
                  <c:v>0.59310344827586203</c:v>
                </c:pt>
                <c:pt idx="16451">
                  <c:v>0.6</c:v>
                </c:pt>
                <c:pt idx="16452">
                  <c:v>0.60689655172413703</c:v>
                </c:pt>
                <c:pt idx="16453">
                  <c:v>0.61379310344827498</c:v>
                </c:pt>
                <c:pt idx="16454">
                  <c:v>0.62068965517241304</c:v>
                </c:pt>
                <c:pt idx="16455">
                  <c:v>0.62758620689655098</c:v>
                </c:pt>
                <c:pt idx="16456">
                  <c:v>0.63448275862068904</c:v>
                </c:pt>
                <c:pt idx="16457">
                  <c:v>0.64137931034482698</c:v>
                </c:pt>
                <c:pt idx="16458">
                  <c:v>0.64827586206896504</c:v>
                </c:pt>
                <c:pt idx="16459">
                  <c:v>0.65517241379310298</c:v>
                </c:pt>
                <c:pt idx="16460">
                  <c:v>0.66206896551724104</c:v>
                </c:pt>
                <c:pt idx="16461">
                  <c:v>0.66896551724137898</c:v>
                </c:pt>
                <c:pt idx="16462">
                  <c:v>0.67586206896551704</c:v>
                </c:pt>
                <c:pt idx="16463">
                  <c:v>0.68275862068965498</c:v>
                </c:pt>
                <c:pt idx="16464">
                  <c:v>0.68965517241379304</c:v>
                </c:pt>
                <c:pt idx="16465">
                  <c:v>0.69655172413793098</c:v>
                </c:pt>
                <c:pt idx="16466">
                  <c:v>0.70344827586206804</c:v>
                </c:pt>
                <c:pt idx="16467">
                  <c:v>0.71034482758620598</c:v>
                </c:pt>
                <c:pt idx="16468">
                  <c:v>0.71724137931034404</c:v>
                </c:pt>
                <c:pt idx="16469">
                  <c:v>0.72413793103448199</c:v>
                </c:pt>
                <c:pt idx="16470">
                  <c:v>0.73103448275862004</c:v>
                </c:pt>
                <c:pt idx="16471">
                  <c:v>0.73793103448275799</c:v>
                </c:pt>
                <c:pt idx="16472">
                  <c:v>0.74482758620689604</c:v>
                </c:pt>
                <c:pt idx="16473">
                  <c:v>0.75172413793103399</c:v>
                </c:pt>
                <c:pt idx="16474">
                  <c:v>0.75862068965517204</c:v>
                </c:pt>
                <c:pt idx="16475">
                  <c:v>0.76551724137930999</c:v>
                </c:pt>
                <c:pt idx="16476">
                  <c:v>0.77241379310344804</c:v>
                </c:pt>
                <c:pt idx="16477">
                  <c:v>0.77931034482758599</c:v>
                </c:pt>
                <c:pt idx="16478">
                  <c:v>0.78620689655172404</c:v>
                </c:pt>
                <c:pt idx="16479">
                  <c:v>0.79310344827586199</c:v>
                </c:pt>
                <c:pt idx="16480">
                  <c:v>0.8</c:v>
                </c:pt>
                <c:pt idx="16481">
                  <c:v>0.80689655172413699</c:v>
                </c:pt>
                <c:pt idx="16482">
                  <c:v>0.81379310344827505</c:v>
                </c:pt>
                <c:pt idx="16483">
                  <c:v>0.82068965517241299</c:v>
                </c:pt>
                <c:pt idx="16484">
                  <c:v>0.82758620689655105</c:v>
                </c:pt>
                <c:pt idx="16485">
                  <c:v>0.83448275862068899</c:v>
                </c:pt>
                <c:pt idx="16486">
                  <c:v>0.84137931034482705</c:v>
                </c:pt>
                <c:pt idx="16487">
                  <c:v>0.84827586206896499</c:v>
                </c:pt>
                <c:pt idx="16488">
                  <c:v>0.85517241379310305</c:v>
                </c:pt>
                <c:pt idx="16489">
                  <c:v>0.86206896551724099</c:v>
                </c:pt>
                <c:pt idx="16490">
                  <c:v>0.86896551724137905</c:v>
                </c:pt>
                <c:pt idx="16491">
                  <c:v>0.87586206896551699</c:v>
                </c:pt>
                <c:pt idx="16492">
                  <c:v>0.88275862068965505</c:v>
                </c:pt>
                <c:pt idx="16493">
                  <c:v>0.88965517241379299</c:v>
                </c:pt>
                <c:pt idx="16494">
                  <c:v>0.89655172413793105</c:v>
                </c:pt>
                <c:pt idx="16495">
                  <c:v>0.90344827586206899</c:v>
                </c:pt>
                <c:pt idx="16496">
                  <c:v>0.91034482758620605</c:v>
                </c:pt>
                <c:pt idx="16497">
                  <c:v>0.917241379310344</c:v>
                </c:pt>
                <c:pt idx="16498">
                  <c:v>0.92413793103448205</c:v>
                </c:pt>
                <c:pt idx="16499">
                  <c:v>0.93103448275862</c:v>
                </c:pt>
                <c:pt idx="16500">
                  <c:v>0.93793103448275805</c:v>
                </c:pt>
                <c:pt idx="16501">
                  <c:v>0.944827586206896</c:v>
                </c:pt>
                <c:pt idx="16502">
                  <c:v>0.95172413793103405</c:v>
                </c:pt>
                <c:pt idx="16503">
                  <c:v>0.958620689655172</c:v>
                </c:pt>
                <c:pt idx="16504">
                  <c:v>0.96551724137931005</c:v>
                </c:pt>
                <c:pt idx="16505">
                  <c:v>0.972413793103448</c:v>
                </c:pt>
                <c:pt idx="16506">
                  <c:v>0.97931034482758605</c:v>
                </c:pt>
                <c:pt idx="16507">
                  <c:v>0.986206896551724</c:v>
                </c:pt>
                <c:pt idx="16508">
                  <c:v>0.99310344827586206</c:v>
                </c:pt>
                <c:pt idx="16509">
                  <c:v>0</c:v>
                </c:pt>
                <c:pt idx="16510">
                  <c:v>1.7857142857142801E-2</c:v>
                </c:pt>
                <c:pt idx="16511">
                  <c:v>3.5714285714285698E-2</c:v>
                </c:pt>
                <c:pt idx="16512">
                  <c:v>5.3571428571428499E-2</c:v>
                </c:pt>
                <c:pt idx="16513">
                  <c:v>7.1428571428571397E-2</c:v>
                </c:pt>
                <c:pt idx="16514">
                  <c:v>8.9285714285714204E-2</c:v>
                </c:pt>
                <c:pt idx="16515">
                  <c:v>0.107142857142857</c:v>
                </c:pt>
                <c:pt idx="16516">
                  <c:v>0.125</c:v>
                </c:pt>
                <c:pt idx="16517">
                  <c:v>0.14285714285714199</c:v>
                </c:pt>
                <c:pt idx="16518">
                  <c:v>0.160714285714285</c:v>
                </c:pt>
                <c:pt idx="16519">
                  <c:v>0.17857142857142799</c:v>
                </c:pt>
                <c:pt idx="16520">
                  <c:v>0.19642857142857101</c:v>
                </c:pt>
                <c:pt idx="16521">
                  <c:v>0.214285714285714</c:v>
                </c:pt>
                <c:pt idx="16522">
                  <c:v>0.23214285714285701</c:v>
                </c:pt>
                <c:pt idx="16523">
                  <c:v>0.25</c:v>
                </c:pt>
                <c:pt idx="16524">
                  <c:v>0.26785714285714202</c:v>
                </c:pt>
                <c:pt idx="16525">
                  <c:v>0.28571428571428498</c:v>
                </c:pt>
                <c:pt idx="16526">
                  <c:v>0.30357142857142799</c:v>
                </c:pt>
                <c:pt idx="16527">
                  <c:v>0.32142857142857101</c:v>
                </c:pt>
                <c:pt idx="16528">
                  <c:v>0.33928571428571402</c:v>
                </c:pt>
                <c:pt idx="16529">
                  <c:v>0.35714285714285698</c:v>
                </c:pt>
                <c:pt idx="16530">
                  <c:v>0.375</c:v>
                </c:pt>
                <c:pt idx="16531">
                  <c:v>0.39285714285714202</c:v>
                </c:pt>
                <c:pt idx="16532">
                  <c:v>0.41071428571428498</c:v>
                </c:pt>
                <c:pt idx="16533">
                  <c:v>0.42857142857142799</c:v>
                </c:pt>
                <c:pt idx="16534">
                  <c:v>0.44642857142857101</c:v>
                </c:pt>
                <c:pt idx="16535">
                  <c:v>0.46428571428571402</c:v>
                </c:pt>
                <c:pt idx="16536">
                  <c:v>0.48214285714285698</c:v>
                </c:pt>
                <c:pt idx="16537">
                  <c:v>0.5</c:v>
                </c:pt>
                <c:pt idx="16538">
                  <c:v>0.51785714285714202</c:v>
                </c:pt>
                <c:pt idx="16539">
                  <c:v>0.53571428571428503</c:v>
                </c:pt>
                <c:pt idx="16540">
                  <c:v>0.55357142857142805</c:v>
                </c:pt>
                <c:pt idx="16541">
                  <c:v>0.57142857142857095</c:v>
                </c:pt>
                <c:pt idx="16542">
                  <c:v>0.58928571428571397</c:v>
                </c:pt>
                <c:pt idx="16543">
                  <c:v>0.60714285714285698</c:v>
                </c:pt>
                <c:pt idx="16544">
                  <c:v>0.625</c:v>
                </c:pt>
                <c:pt idx="16545">
                  <c:v>0.64285714285714202</c:v>
                </c:pt>
                <c:pt idx="16546">
                  <c:v>0.66071428571428503</c:v>
                </c:pt>
                <c:pt idx="16547">
                  <c:v>0.67857142857142805</c:v>
                </c:pt>
                <c:pt idx="16548">
                  <c:v>0.69642857142857095</c:v>
                </c:pt>
                <c:pt idx="16549">
                  <c:v>0.71428571428571397</c:v>
                </c:pt>
                <c:pt idx="16550">
                  <c:v>0.73214285714285698</c:v>
                </c:pt>
                <c:pt idx="16551">
                  <c:v>0.75</c:v>
                </c:pt>
                <c:pt idx="16552">
                  <c:v>0.76785714285714202</c:v>
                </c:pt>
                <c:pt idx="16553">
                  <c:v>0.78571428571428503</c:v>
                </c:pt>
                <c:pt idx="16554">
                  <c:v>0.80357142857142805</c:v>
                </c:pt>
                <c:pt idx="16555">
                  <c:v>0.82142857142857095</c:v>
                </c:pt>
                <c:pt idx="16556">
                  <c:v>0.83928571428571397</c:v>
                </c:pt>
                <c:pt idx="16557">
                  <c:v>0.85714285714285698</c:v>
                </c:pt>
                <c:pt idx="16558">
                  <c:v>0.875</c:v>
                </c:pt>
                <c:pt idx="16559">
                  <c:v>0.89285714285714202</c:v>
                </c:pt>
                <c:pt idx="16560">
                  <c:v>0.91071428571428503</c:v>
                </c:pt>
                <c:pt idx="16561">
                  <c:v>0.92857142857142805</c:v>
                </c:pt>
                <c:pt idx="16562">
                  <c:v>0.94642857142857095</c:v>
                </c:pt>
                <c:pt idx="16563">
                  <c:v>0.96428571428571397</c:v>
                </c:pt>
                <c:pt idx="16564">
                  <c:v>0.98214285714285698</c:v>
                </c:pt>
                <c:pt idx="16565">
                  <c:v>0</c:v>
                </c:pt>
                <c:pt idx="16566">
                  <c:v>1.51515151515151E-2</c:v>
                </c:pt>
                <c:pt idx="16567">
                  <c:v>3.03030303030303E-2</c:v>
                </c:pt>
                <c:pt idx="16568">
                  <c:v>4.54545454545454E-2</c:v>
                </c:pt>
                <c:pt idx="16569">
                  <c:v>6.0606060606060601E-2</c:v>
                </c:pt>
                <c:pt idx="16570">
                  <c:v>7.5757575757575704E-2</c:v>
                </c:pt>
                <c:pt idx="16571">
                  <c:v>9.0909090909090898E-2</c:v>
                </c:pt>
                <c:pt idx="16572">
                  <c:v>0.10606060606060599</c:v>
                </c:pt>
                <c:pt idx="16573">
                  <c:v>0.12121212121212099</c:v>
                </c:pt>
                <c:pt idx="16574">
                  <c:v>0.13636363636363599</c:v>
                </c:pt>
                <c:pt idx="16575">
                  <c:v>0.15151515151515099</c:v>
                </c:pt>
                <c:pt idx="16576">
                  <c:v>0.16666666666666599</c:v>
                </c:pt>
                <c:pt idx="16577">
                  <c:v>0.18181818181818099</c:v>
                </c:pt>
                <c:pt idx="16578">
                  <c:v>0.19696969696969599</c:v>
                </c:pt>
                <c:pt idx="16579">
                  <c:v>0.21212121212121199</c:v>
                </c:pt>
                <c:pt idx="16580">
                  <c:v>0.22727272727272699</c:v>
                </c:pt>
                <c:pt idx="16581">
                  <c:v>0.24242424242424199</c:v>
                </c:pt>
                <c:pt idx="16582">
                  <c:v>0.25757575757575701</c:v>
                </c:pt>
                <c:pt idx="16583">
                  <c:v>0.27272727272727199</c:v>
                </c:pt>
                <c:pt idx="16584">
                  <c:v>0.28787878787878701</c:v>
                </c:pt>
                <c:pt idx="16585">
                  <c:v>0.30303030303030298</c:v>
                </c:pt>
                <c:pt idx="16586">
                  <c:v>0.31818181818181801</c:v>
                </c:pt>
                <c:pt idx="16587">
                  <c:v>0.33333333333333298</c:v>
                </c:pt>
                <c:pt idx="16588">
                  <c:v>0.34848484848484801</c:v>
                </c:pt>
                <c:pt idx="16589">
                  <c:v>0.36363636363636298</c:v>
                </c:pt>
                <c:pt idx="16590">
                  <c:v>0.37878787878787801</c:v>
                </c:pt>
                <c:pt idx="16591">
                  <c:v>0.39393939393939298</c:v>
                </c:pt>
                <c:pt idx="16592">
                  <c:v>0.40909090909090901</c:v>
                </c:pt>
                <c:pt idx="16593">
                  <c:v>0.42424242424242398</c:v>
                </c:pt>
                <c:pt idx="16594">
                  <c:v>0.439393939393939</c:v>
                </c:pt>
                <c:pt idx="16595">
                  <c:v>0.45454545454545398</c:v>
                </c:pt>
                <c:pt idx="16596">
                  <c:v>0.469696969696969</c:v>
                </c:pt>
                <c:pt idx="16597">
                  <c:v>0.48484848484848397</c:v>
                </c:pt>
                <c:pt idx="16598">
                  <c:v>0.5</c:v>
                </c:pt>
                <c:pt idx="16599">
                  <c:v>0.51515151515151503</c:v>
                </c:pt>
                <c:pt idx="16600">
                  <c:v>0.53030303030303005</c:v>
                </c:pt>
                <c:pt idx="16601">
                  <c:v>0.54545454545454497</c:v>
                </c:pt>
                <c:pt idx="16602">
                  <c:v>0.56060606060606</c:v>
                </c:pt>
                <c:pt idx="16603">
                  <c:v>0.57575757575757502</c:v>
                </c:pt>
                <c:pt idx="16604">
                  <c:v>0.59090909090909005</c:v>
                </c:pt>
                <c:pt idx="16605">
                  <c:v>0.60606060606060597</c:v>
                </c:pt>
                <c:pt idx="16606">
                  <c:v>0.62121212121212099</c:v>
                </c:pt>
                <c:pt idx="16607">
                  <c:v>0.63636363636363602</c:v>
                </c:pt>
                <c:pt idx="16608">
                  <c:v>0.65151515151515105</c:v>
                </c:pt>
                <c:pt idx="16609">
                  <c:v>0.66666666666666596</c:v>
                </c:pt>
                <c:pt idx="16610">
                  <c:v>0.68181818181818099</c:v>
                </c:pt>
                <c:pt idx="16611">
                  <c:v>0.69696969696969702</c:v>
                </c:pt>
                <c:pt idx="16612">
                  <c:v>0.71212121212121204</c:v>
                </c:pt>
                <c:pt idx="16613">
                  <c:v>0.72727272727272696</c:v>
                </c:pt>
                <c:pt idx="16614">
                  <c:v>0.74242424242424199</c:v>
                </c:pt>
                <c:pt idx="16615">
                  <c:v>0.75757575757575701</c:v>
                </c:pt>
                <c:pt idx="16616">
                  <c:v>0.77272727272727204</c:v>
                </c:pt>
                <c:pt idx="16617">
                  <c:v>0.78787878787878696</c:v>
                </c:pt>
                <c:pt idx="16618">
                  <c:v>0.80303030303030298</c:v>
                </c:pt>
                <c:pt idx="16619">
                  <c:v>0.81818181818181801</c:v>
                </c:pt>
                <c:pt idx="16620">
                  <c:v>0.83333333333333304</c:v>
                </c:pt>
                <c:pt idx="16621">
                  <c:v>0.84848484848484795</c:v>
                </c:pt>
                <c:pt idx="16622">
                  <c:v>0.86363636363636298</c:v>
                </c:pt>
                <c:pt idx="16623">
                  <c:v>0.87878787878787801</c:v>
                </c:pt>
                <c:pt idx="16624">
                  <c:v>0.89393939393939303</c:v>
                </c:pt>
                <c:pt idx="16625">
                  <c:v>0.90909090909090895</c:v>
                </c:pt>
                <c:pt idx="16626">
                  <c:v>0.92424242424242398</c:v>
                </c:pt>
                <c:pt idx="16627">
                  <c:v>0.939393939393939</c:v>
                </c:pt>
                <c:pt idx="16628">
                  <c:v>0.95454545454545403</c:v>
                </c:pt>
                <c:pt idx="16629">
                  <c:v>0.96969696969696895</c:v>
                </c:pt>
                <c:pt idx="16630">
                  <c:v>0.98484848484848397</c:v>
                </c:pt>
                <c:pt idx="16631">
                  <c:v>0</c:v>
                </c:pt>
                <c:pt idx="16632">
                  <c:v>2.6315789473684199E-2</c:v>
                </c:pt>
                <c:pt idx="16633">
                  <c:v>5.2631578947368397E-2</c:v>
                </c:pt>
                <c:pt idx="16634">
                  <c:v>7.8947368421052599E-2</c:v>
                </c:pt>
                <c:pt idx="16635">
                  <c:v>0.105263157894736</c:v>
                </c:pt>
                <c:pt idx="16636">
                  <c:v>0.13157894736842099</c:v>
                </c:pt>
                <c:pt idx="16637">
                  <c:v>0.157894736842105</c:v>
                </c:pt>
                <c:pt idx="16638">
                  <c:v>0.18421052631578899</c:v>
                </c:pt>
                <c:pt idx="16639">
                  <c:v>0.21052631578947301</c:v>
                </c:pt>
                <c:pt idx="16640">
                  <c:v>0.23684210526315699</c:v>
                </c:pt>
                <c:pt idx="16641">
                  <c:v>0.26315789473684198</c:v>
                </c:pt>
                <c:pt idx="16642">
                  <c:v>0.28947368421052599</c:v>
                </c:pt>
                <c:pt idx="16643">
                  <c:v>0.31578947368421001</c:v>
                </c:pt>
                <c:pt idx="16644">
                  <c:v>0.34210526315789402</c:v>
                </c:pt>
                <c:pt idx="16645">
                  <c:v>0.36842105263157798</c:v>
                </c:pt>
                <c:pt idx="16646">
                  <c:v>0.394736842105263</c:v>
                </c:pt>
                <c:pt idx="16647">
                  <c:v>0.42105263157894701</c:v>
                </c:pt>
                <c:pt idx="16648">
                  <c:v>0.44736842105263103</c:v>
                </c:pt>
                <c:pt idx="16649">
                  <c:v>0.47368421052631499</c:v>
                </c:pt>
                <c:pt idx="16650">
                  <c:v>0.5</c:v>
                </c:pt>
                <c:pt idx="16651">
                  <c:v>0.52631578947368396</c:v>
                </c:pt>
                <c:pt idx="16652">
                  <c:v>0.55263157894736803</c:v>
                </c:pt>
                <c:pt idx="16653">
                  <c:v>0.57894736842105199</c:v>
                </c:pt>
                <c:pt idx="16654">
                  <c:v>0.60526315789473595</c:v>
                </c:pt>
                <c:pt idx="16655">
                  <c:v>0.63157894736842102</c:v>
                </c:pt>
                <c:pt idx="16656">
                  <c:v>0.65789473684210498</c:v>
                </c:pt>
                <c:pt idx="16657">
                  <c:v>0.68421052631578905</c:v>
                </c:pt>
                <c:pt idx="16658">
                  <c:v>0.71052631578947301</c:v>
                </c:pt>
                <c:pt idx="16659">
                  <c:v>0.73684210526315697</c:v>
                </c:pt>
                <c:pt idx="16660">
                  <c:v>0.76315789473684204</c:v>
                </c:pt>
                <c:pt idx="16661">
                  <c:v>0.78947368421052599</c:v>
                </c:pt>
                <c:pt idx="16662">
                  <c:v>0.81578947368420995</c:v>
                </c:pt>
                <c:pt idx="16663">
                  <c:v>0.84210526315789402</c:v>
                </c:pt>
                <c:pt idx="16664">
                  <c:v>0.86842105263157898</c:v>
                </c:pt>
                <c:pt idx="16665">
                  <c:v>0.89473684210526305</c:v>
                </c:pt>
                <c:pt idx="16666">
                  <c:v>0.92105263157894701</c:v>
                </c:pt>
                <c:pt idx="16667">
                  <c:v>0.94736842105263097</c:v>
                </c:pt>
                <c:pt idx="16668">
                  <c:v>0.97368421052631504</c:v>
                </c:pt>
                <c:pt idx="16669">
                  <c:v>0</c:v>
                </c:pt>
                <c:pt idx="16670">
                  <c:v>4.54545454545454E-2</c:v>
                </c:pt>
                <c:pt idx="16671">
                  <c:v>9.0909090909090898E-2</c:v>
                </c:pt>
                <c:pt idx="16672">
                  <c:v>0.13636363636363599</c:v>
                </c:pt>
                <c:pt idx="16673">
                  <c:v>0.18181818181818099</c:v>
                </c:pt>
                <c:pt idx="16674">
                  <c:v>0.22727272727272699</c:v>
                </c:pt>
                <c:pt idx="16675">
                  <c:v>0.27272727272727199</c:v>
                </c:pt>
                <c:pt idx="16676">
                  <c:v>0.31818181818181801</c:v>
                </c:pt>
                <c:pt idx="16677">
                  <c:v>0.36363636363636298</c:v>
                </c:pt>
                <c:pt idx="16678">
                  <c:v>0.40909090909090901</c:v>
                </c:pt>
                <c:pt idx="16679">
                  <c:v>0.45454545454545398</c:v>
                </c:pt>
                <c:pt idx="16680">
                  <c:v>0.5</c:v>
                </c:pt>
                <c:pt idx="16681">
                  <c:v>0.54545454545454497</c:v>
                </c:pt>
                <c:pt idx="16682">
                  <c:v>0.59090909090909005</c:v>
                </c:pt>
                <c:pt idx="16683">
                  <c:v>0.63636363636363602</c:v>
                </c:pt>
                <c:pt idx="16684">
                  <c:v>0.68181818181818099</c:v>
                </c:pt>
                <c:pt idx="16685">
                  <c:v>0.72727272727272696</c:v>
                </c:pt>
                <c:pt idx="16686">
                  <c:v>0.77272727272727204</c:v>
                </c:pt>
                <c:pt idx="16687">
                  <c:v>0.81818181818181801</c:v>
                </c:pt>
                <c:pt idx="16688">
                  <c:v>0.86363636363636298</c:v>
                </c:pt>
                <c:pt idx="16689">
                  <c:v>0.90909090909090895</c:v>
                </c:pt>
                <c:pt idx="16690">
                  <c:v>0.95454545454545403</c:v>
                </c:pt>
                <c:pt idx="16691">
                  <c:v>0</c:v>
                </c:pt>
                <c:pt idx="16692">
                  <c:v>2.1276595744680799E-2</c:v>
                </c:pt>
                <c:pt idx="16693">
                  <c:v>4.2553191489361701E-2</c:v>
                </c:pt>
                <c:pt idx="16694">
                  <c:v>6.3829787234042507E-2</c:v>
                </c:pt>
                <c:pt idx="16695">
                  <c:v>8.5106382978723402E-2</c:v>
                </c:pt>
                <c:pt idx="16696">
                  <c:v>0.10638297872340401</c:v>
                </c:pt>
                <c:pt idx="16697">
                  <c:v>0.12765957446808501</c:v>
                </c:pt>
                <c:pt idx="16698">
                  <c:v>0.14893617021276501</c:v>
                </c:pt>
                <c:pt idx="16699">
                  <c:v>0.170212765957446</c:v>
                </c:pt>
                <c:pt idx="16700">
                  <c:v>0.19148936170212699</c:v>
                </c:pt>
                <c:pt idx="16701">
                  <c:v>0.21276595744680801</c:v>
                </c:pt>
                <c:pt idx="16702">
                  <c:v>0.23404255319148901</c:v>
                </c:pt>
                <c:pt idx="16703">
                  <c:v>0.25531914893617003</c:v>
                </c:pt>
                <c:pt idx="16704">
                  <c:v>0.27659574468085102</c:v>
                </c:pt>
                <c:pt idx="16705">
                  <c:v>0.29787234042553101</c:v>
                </c:pt>
                <c:pt idx="16706">
                  <c:v>0.31914893617021201</c:v>
                </c:pt>
                <c:pt idx="16707">
                  <c:v>0.340425531914893</c:v>
                </c:pt>
                <c:pt idx="16708">
                  <c:v>0.36170212765957399</c:v>
                </c:pt>
                <c:pt idx="16709">
                  <c:v>0.38297872340425498</c:v>
                </c:pt>
                <c:pt idx="16710">
                  <c:v>0.40425531914893598</c:v>
                </c:pt>
                <c:pt idx="16711">
                  <c:v>0.42553191489361702</c:v>
                </c:pt>
                <c:pt idx="16712">
                  <c:v>0.44680851063829702</c:v>
                </c:pt>
                <c:pt idx="16713">
                  <c:v>0.46808510638297801</c:v>
                </c:pt>
                <c:pt idx="16714">
                  <c:v>0.489361702127659</c:v>
                </c:pt>
                <c:pt idx="16715">
                  <c:v>0.51063829787234005</c:v>
                </c:pt>
                <c:pt idx="16716">
                  <c:v>0.53191489361702105</c:v>
                </c:pt>
                <c:pt idx="16717">
                  <c:v>0.55319148936170204</c:v>
                </c:pt>
                <c:pt idx="16718">
                  <c:v>0.57446808510638303</c:v>
                </c:pt>
                <c:pt idx="16719">
                  <c:v>0.59574468085106302</c:v>
                </c:pt>
                <c:pt idx="16720">
                  <c:v>0.61702127659574402</c:v>
                </c:pt>
                <c:pt idx="16721">
                  <c:v>0.63829787234042501</c:v>
                </c:pt>
                <c:pt idx="16722">
                  <c:v>0.659574468085106</c:v>
                </c:pt>
                <c:pt idx="16723">
                  <c:v>0.680851063829787</c:v>
                </c:pt>
                <c:pt idx="16724">
                  <c:v>0.70212765957446799</c:v>
                </c:pt>
                <c:pt idx="16725">
                  <c:v>0.72340425531914898</c:v>
                </c:pt>
                <c:pt idx="16726">
                  <c:v>0.74468085106382897</c:v>
                </c:pt>
                <c:pt idx="16727">
                  <c:v>0.76595744680850997</c:v>
                </c:pt>
                <c:pt idx="16728">
                  <c:v>0.78723404255319096</c:v>
                </c:pt>
                <c:pt idx="16729">
                  <c:v>0.80851063829787195</c:v>
                </c:pt>
                <c:pt idx="16730">
                  <c:v>0.82978723404255295</c:v>
                </c:pt>
                <c:pt idx="16731">
                  <c:v>0.85106382978723405</c:v>
                </c:pt>
                <c:pt idx="16732">
                  <c:v>0.87234042553191404</c:v>
                </c:pt>
                <c:pt idx="16733">
                  <c:v>0.89361702127659504</c:v>
                </c:pt>
                <c:pt idx="16734">
                  <c:v>0.91489361702127603</c:v>
                </c:pt>
                <c:pt idx="16735">
                  <c:v>0.93617021276595702</c:v>
                </c:pt>
                <c:pt idx="16736">
                  <c:v>0.95744680851063801</c:v>
                </c:pt>
                <c:pt idx="16737">
                  <c:v>0.97872340425531901</c:v>
                </c:pt>
                <c:pt idx="16738">
                  <c:v>0</c:v>
                </c:pt>
                <c:pt idx="16739">
                  <c:v>1.0752688172042999E-2</c:v>
                </c:pt>
                <c:pt idx="16740">
                  <c:v>2.1505376344085999E-2</c:v>
                </c:pt>
                <c:pt idx="16741">
                  <c:v>3.2258064516128997E-2</c:v>
                </c:pt>
                <c:pt idx="16742">
                  <c:v>4.3010752688171998E-2</c:v>
                </c:pt>
                <c:pt idx="16743">
                  <c:v>5.3763440860214999E-2</c:v>
                </c:pt>
                <c:pt idx="16744">
                  <c:v>6.4516129032257993E-2</c:v>
                </c:pt>
                <c:pt idx="16745">
                  <c:v>7.5268817204300995E-2</c:v>
                </c:pt>
                <c:pt idx="16746">
                  <c:v>8.6021505376343996E-2</c:v>
                </c:pt>
                <c:pt idx="16747">
                  <c:v>9.6774193548387094E-2</c:v>
                </c:pt>
                <c:pt idx="16748">
                  <c:v>0.10752688172043</c:v>
                </c:pt>
                <c:pt idx="16749">
                  <c:v>0.118279569892473</c:v>
                </c:pt>
                <c:pt idx="16750">
                  <c:v>0.12903225806451599</c:v>
                </c:pt>
                <c:pt idx="16751">
                  <c:v>0.13978494623655899</c:v>
                </c:pt>
                <c:pt idx="16752">
                  <c:v>0.15053763440860199</c:v>
                </c:pt>
                <c:pt idx="16753">
                  <c:v>0.16129032258064499</c:v>
                </c:pt>
                <c:pt idx="16754">
                  <c:v>0.17204301075268799</c:v>
                </c:pt>
                <c:pt idx="16755">
                  <c:v>0.18279569892473099</c:v>
                </c:pt>
                <c:pt idx="16756">
                  <c:v>0.19354838709677399</c:v>
                </c:pt>
                <c:pt idx="16757">
                  <c:v>0.204301075268817</c:v>
                </c:pt>
                <c:pt idx="16758">
                  <c:v>0.21505376344086</c:v>
                </c:pt>
                <c:pt idx="16759">
                  <c:v>0.225806451612903</c:v>
                </c:pt>
                <c:pt idx="16760">
                  <c:v>0.236559139784946</c:v>
                </c:pt>
                <c:pt idx="16761">
                  <c:v>0.247311827956989</c:v>
                </c:pt>
                <c:pt idx="16762">
                  <c:v>0.25806451612903197</c:v>
                </c:pt>
                <c:pt idx="16763">
                  <c:v>0.26881720430107497</c:v>
                </c:pt>
                <c:pt idx="16764">
                  <c:v>0.27956989247311798</c:v>
                </c:pt>
                <c:pt idx="16765">
                  <c:v>0.29032258064516098</c:v>
                </c:pt>
                <c:pt idx="16766">
                  <c:v>0.30107526881720398</c:v>
                </c:pt>
                <c:pt idx="16767">
                  <c:v>0.31182795698924698</c:v>
                </c:pt>
                <c:pt idx="16768">
                  <c:v>0.32258064516128998</c:v>
                </c:pt>
                <c:pt idx="16769">
                  <c:v>0.33333333333333298</c:v>
                </c:pt>
                <c:pt idx="16770">
                  <c:v>0.34408602150537598</c:v>
                </c:pt>
                <c:pt idx="16771">
                  <c:v>0.35483870967741898</c:v>
                </c:pt>
                <c:pt idx="16772">
                  <c:v>0.36559139784946199</c:v>
                </c:pt>
                <c:pt idx="16773">
                  <c:v>0.37634408602150499</c:v>
                </c:pt>
                <c:pt idx="16774">
                  <c:v>0.38709677419354799</c:v>
                </c:pt>
                <c:pt idx="16775">
                  <c:v>0.39784946236559099</c:v>
                </c:pt>
                <c:pt idx="16776">
                  <c:v>0.40860215053763399</c:v>
                </c:pt>
                <c:pt idx="16777">
                  <c:v>0.41935483870967699</c:v>
                </c:pt>
                <c:pt idx="16778">
                  <c:v>0.43010752688171999</c:v>
                </c:pt>
                <c:pt idx="16779">
                  <c:v>0.44086021505376299</c:v>
                </c:pt>
                <c:pt idx="16780">
                  <c:v>0.45161290322580599</c:v>
                </c:pt>
                <c:pt idx="16781">
                  <c:v>0.462365591397849</c:v>
                </c:pt>
                <c:pt idx="16782">
                  <c:v>0.473118279569892</c:v>
                </c:pt>
                <c:pt idx="16783">
                  <c:v>0.483870967741935</c:v>
                </c:pt>
                <c:pt idx="16784">
                  <c:v>0.494623655913978</c:v>
                </c:pt>
                <c:pt idx="16785">
                  <c:v>0.50537634408602095</c:v>
                </c:pt>
                <c:pt idx="16786">
                  <c:v>0.51612903225806395</c:v>
                </c:pt>
                <c:pt idx="16787">
                  <c:v>0.52688172043010695</c:v>
                </c:pt>
                <c:pt idx="16788">
                  <c:v>0.53763440860214995</c:v>
                </c:pt>
                <c:pt idx="16789">
                  <c:v>0.54838709677419295</c:v>
                </c:pt>
                <c:pt idx="16790">
                  <c:v>0.55913978494623595</c:v>
                </c:pt>
                <c:pt idx="16791">
                  <c:v>0.56989247311827895</c:v>
                </c:pt>
                <c:pt idx="16792">
                  <c:v>0.58064516129032195</c:v>
                </c:pt>
                <c:pt idx="16793">
                  <c:v>0.59139784946236496</c:v>
                </c:pt>
                <c:pt idx="16794">
                  <c:v>0.60215053763440796</c:v>
                </c:pt>
                <c:pt idx="16795">
                  <c:v>0.61290322580645096</c:v>
                </c:pt>
                <c:pt idx="16796">
                  <c:v>0.62365591397849396</c:v>
                </c:pt>
                <c:pt idx="16797">
                  <c:v>0.63440860215053696</c:v>
                </c:pt>
                <c:pt idx="16798">
                  <c:v>0.64516129032257996</c:v>
                </c:pt>
                <c:pt idx="16799">
                  <c:v>0.65591397849462296</c:v>
                </c:pt>
                <c:pt idx="16800">
                  <c:v>0.66666666666666596</c:v>
                </c:pt>
                <c:pt idx="16801">
                  <c:v>0.67741935483870896</c:v>
                </c:pt>
                <c:pt idx="16802">
                  <c:v>0.68817204301075197</c:v>
                </c:pt>
                <c:pt idx="16803">
                  <c:v>0.69892473118279497</c:v>
                </c:pt>
                <c:pt idx="16804">
                  <c:v>0.70967741935483797</c:v>
                </c:pt>
                <c:pt idx="16805">
                  <c:v>0.72043010752688097</c:v>
                </c:pt>
                <c:pt idx="16806">
                  <c:v>0.73118279569892397</c:v>
                </c:pt>
                <c:pt idx="16807">
                  <c:v>0.74193548387096697</c:v>
                </c:pt>
                <c:pt idx="16808">
                  <c:v>0.75268817204300997</c:v>
                </c:pt>
                <c:pt idx="16809">
                  <c:v>0.76344086021505297</c:v>
                </c:pt>
                <c:pt idx="16810">
                  <c:v>0.77419354838709598</c:v>
                </c:pt>
                <c:pt idx="16811">
                  <c:v>0.78494623655913898</c:v>
                </c:pt>
                <c:pt idx="16812">
                  <c:v>0.79569892473118198</c:v>
                </c:pt>
                <c:pt idx="16813">
                  <c:v>0.80645161290322498</c:v>
                </c:pt>
                <c:pt idx="16814">
                  <c:v>0.81720430107526798</c:v>
                </c:pt>
                <c:pt idx="16815">
                  <c:v>0.82795698924731098</c:v>
                </c:pt>
                <c:pt idx="16816">
                  <c:v>0.83870967741935398</c:v>
                </c:pt>
                <c:pt idx="16817">
                  <c:v>0.84946236559139698</c:v>
                </c:pt>
                <c:pt idx="16818">
                  <c:v>0.86021505376343999</c:v>
                </c:pt>
                <c:pt idx="16819">
                  <c:v>0.87096774193548299</c:v>
                </c:pt>
                <c:pt idx="16820">
                  <c:v>0.88172043010752599</c:v>
                </c:pt>
                <c:pt idx="16821">
                  <c:v>0.89247311827956899</c:v>
                </c:pt>
                <c:pt idx="16822">
                  <c:v>0.90322580645161199</c:v>
                </c:pt>
                <c:pt idx="16823">
                  <c:v>0.91397849462365499</c:v>
                </c:pt>
                <c:pt idx="16824">
                  <c:v>0.92473118279569799</c:v>
                </c:pt>
                <c:pt idx="16825">
                  <c:v>0.93548387096774099</c:v>
                </c:pt>
                <c:pt idx="16826">
                  <c:v>0.94623655913978499</c:v>
                </c:pt>
                <c:pt idx="16827">
                  <c:v>0.956989247311828</c:v>
                </c:pt>
                <c:pt idx="16828">
                  <c:v>0.967741935483871</c:v>
                </c:pt>
                <c:pt idx="16829">
                  <c:v>0.978494623655914</c:v>
                </c:pt>
                <c:pt idx="16830">
                  <c:v>0.989247311827957</c:v>
                </c:pt>
                <c:pt idx="16831">
                  <c:v>0</c:v>
                </c:pt>
                <c:pt idx="16832">
                  <c:v>1.3698630136986301E-2</c:v>
                </c:pt>
                <c:pt idx="16833">
                  <c:v>2.7397260273972601E-2</c:v>
                </c:pt>
                <c:pt idx="16834">
                  <c:v>4.1095890410958902E-2</c:v>
                </c:pt>
                <c:pt idx="16835">
                  <c:v>5.4794520547945202E-2</c:v>
                </c:pt>
                <c:pt idx="16836">
                  <c:v>6.8493150684931503E-2</c:v>
                </c:pt>
                <c:pt idx="16837">
                  <c:v>8.2191780821917804E-2</c:v>
                </c:pt>
                <c:pt idx="16838">
                  <c:v>9.5890410958904104E-2</c:v>
                </c:pt>
                <c:pt idx="16839">
                  <c:v>0.10958904109589</c:v>
                </c:pt>
                <c:pt idx="16840">
                  <c:v>0.123287671232876</c:v>
                </c:pt>
                <c:pt idx="16841">
                  <c:v>0.13698630136986301</c:v>
                </c:pt>
                <c:pt idx="16842">
                  <c:v>0.150684931506849</c:v>
                </c:pt>
                <c:pt idx="16843">
                  <c:v>0.164383561643835</c:v>
                </c:pt>
                <c:pt idx="16844">
                  <c:v>0.17808219178082099</c:v>
                </c:pt>
                <c:pt idx="16845">
                  <c:v>0.19178082191780799</c:v>
                </c:pt>
                <c:pt idx="16846">
                  <c:v>0.20547945205479401</c:v>
                </c:pt>
                <c:pt idx="16847">
                  <c:v>0.21917808219178</c:v>
                </c:pt>
                <c:pt idx="16848">
                  <c:v>0.232876712328767</c:v>
                </c:pt>
                <c:pt idx="16849">
                  <c:v>0.24657534246575299</c:v>
                </c:pt>
                <c:pt idx="16850">
                  <c:v>0.26027397260273899</c:v>
                </c:pt>
                <c:pt idx="16851">
                  <c:v>0.27397260273972601</c:v>
                </c:pt>
                <c:pt idx="16852">
                  <c:v>0.28767123287671198</c:v>
                </c:pt>
                <c:pt idx="16853">
                  <c:v>0.301369863013698</c:v>
                </c:pt>
                <c:pt idx="16854">
                  <c:v>0.31506849315068403</c:v>
                </c:pt>
                <c:pt idx="16855">
                  <c:v>0.32876712328767099</c:v>
                </c:pt>
                <c:pt idx="16856">
                  <c:v>0.34246575342465702</c:v>
                </c:pt>
                <c:pt idx="16857">
                  <c:v>0.35616438356164298</c:v>
                </c:pt>
                <c:pt idx="16858">
                  <c:v>0.36986301369863001</c:v>
                </c:pt>
                <c:pt idx="16859">
                  <c:v>0.38356164383561597</c:v>
                </c:pt>
                <c:pt idx="16860">
                  <c:v>0.397260273972602</c:v>
                </c:pt>
                <c:pt idx="16861">
                  <c:v>0.41095890410958902</c:v>
                </c:pt>
                <c:pt idx="16862">
                  <c:v>0.42465753424657499</c:v>
                </c:pt>
                <c:pt idx="16863">
                  <c:v>0.43835616438356101</c:v>
                </c:pt>
                <c:pt idx="16864">
                  <c:v>0.45205479452054698</c:v>
                </c:pt>
                <c:pt idx="16865">
                  <c:v>0.465753424657534</c:v>
                </c:pt>
                <c:pt idx="16866">
                  <c:v>0.47945205479452002</c:v>
                </c:pt>
                <c:pt idx="16867">
                  <c:v>0.49315068493150599</c:v>
                </c:pt>
                <c:pt idx="16868">
                  <c:v>0.50684931506849296</c:v>
                </c:pt>
                <c:pt idx="16869">
                  <c:v>0.52054794520547898</c:v>
                </c:pt>
                <c:pt idx="16870">
                  <c:v>0.534246575342465</c:v>
                </c:pt>
                <c:pt idx="16871">
                  <c:v>0.54794520547945202</c:v>
                </c:pt>
                <c:pt idx="16872">
                  <c:v>0.56164383561643805</c:v>
                </c:pt>
                <c:pt idx="16873">
                  <c:v>0.57534246575342396</c:v>
                </c:pt>
                <c:pt idx="16874">
                  <c:v>0.58904109589041098</c:v>
                </c:pt>
                <c:pt idx="16875">
                  <c:v>0.602739726027397</c:v>
                </c:pt>
                <c:pt idx="16876">
                  <c:v>0.61643835616438303</c:v>
                </c:pt>
                <c:pt idx="16877">
                  <c:v>0.63013698630136905</c:v>
                </c:pt>
                <c:pt idx="16878">
                  <c:v>0.64383561643835596</c:v>
                </c:pt>
                <c:pt idx="16879">
                  <c:v>0.65753424657534199</c:v>
                </c:pt>
                <c:pt idx="16880">
                  <c:v>0.67123287671232801</c:v>
                </c:pt>
                <c:pt idx="16881">
                  <c:v>0.68493150684931503</c:v>
                </c:pt>
                <c:pt idx="16882">
                  <c:v>0.69863013698630105</c:v>
                </c:pt>
                <c:pt idx="16883">
                  <c:v>0.71232876712328697</c:v>
                </c:pt>
                <c:pt idx="16884">
                  <c:v>0.72602739726027399</c:v>
                </c:pt>
                <c:pt idx="16885">
                  <c:v>0.73972602739726001</c:v>
                </c:pt>
                <c:pt idx="16886">
                  <c:v>0.75342465753424603</c:v>
                </c:pt>
                <c:pt idx="16887">
                  <c:v>0.76712328767123195</c:v>
                </c:pt>
                <c:pt idx="16888">
                  <c:v>0.78082191780821897</c:v>
                </c:pt>
                <c:pt idx="16889">
                  <c:v>0.79452054794520499</c:v>
                </c:pt>
                <c:pt idx="16890">
                  <c:v>0.80821917808219101</c:v>
                </c:pt>
                <c:pt idx="16891">
                  <c:v>0.82191780821917804</c:v>
                </c:pt>
                <c:pt idx="16892">
                  <c:v>0.83561643835616395</c:v>
                </c:pt>
                <c:pt idx="16893">
                  <c:v>0.84931506849314997</c:v>
                </c:pt>
                <c:pt idx="16894">
                  <c:v>0.86301369863013699</c:v>
                </c:pt>
                <c:pt idx="16895">
                  <c:v>0.87671232876712302</c:v>
                </c:pt>
                <c:pt idx="16896">
                  <c:v>0.89041095890410904</c:v>
                </c:pt>
                <c:pt idx="16897">
                  <c:v>0.90410958904109495</c:v>
                </c:pt>
                <c:pt idx="16898">
                  <c:v>0.91780821917808197</c:v>
                </c:pt>
                <c:pt idx="16899">
                  <c:v>0.931506849315068</c:v>
                </c:pt>
                <c:pt idx="16900">
                  <c:v>0.94520547945205402</c:v>
                </c:pt>
                <c:pt idx="16901">
                  <c:v>0.95890410958904104</c:v>
                </c:pt>
                <c:pt idx="16902">
                  <c:v>0.97260273972602695</c:v>
                </c:pt>
                <c:pt idx="16903">
                  <c:v>0.98630136986301298</c:v>
                </c:pt>
                <c:pt idx="16904">
                  <c:v>0</c:v>
                </c:pt>
                <c:pt idx="16905">
                  <c:v>1.35135135135135E-2</c:v>
                </c:pt>
                <c:pt idx="16906">
                  <c:v>2.7027027027027001E-2</c:v>
                </c:pt>
                <c:pt idx="16907">
                  <c:v>4.0540540540540501E-2</c:v>
                </c:pt>
                <c:pt idx="16908">
                  <c:v>5.4054054054054002E-2</c:v>
                </c:pt>
                <c:pt idx="16909">
                  <c:v>6.7567567567567502E-2</c:v>
                </c:pt>
                <c:pt idx="16910">
                  <c:v>8.1081081081081002E-2</c:v>
                </c:pt>
                <c:pt idx="16911">
                  <c:v>9.45945945945946E-2</c:v>
                </c:pt>
                <c:pt idx="16912">
                  <c:v>0.108108108108108</c:v>
                </c:pt>
                <c:pt idx="16913">
                  <c:v>0.121621621621621</c:v>
                </c:pt>
                <c:pt idx="16914">
                  <c:v>0.135135135135135</c:v>
                </c:pt>
                <c:pt idx="16915">
                  <c:v>0.14864864864864799</c:v>
                </c:pt>
                <c:pt idx="16916">
                  <c:v>0.162162162162162</c:v>
                </c:pt>
                <c:pt idx="16917">
                  <c:v>0.17567567567567499</c:v>
                </c:pt>
                <c:pt idx="16918">
                  <c:v>0.18918918918918901</c:v>
                </c:pt>
                <c:pt idx="16919">
                  <c:v>0.20270270270270199</c:v>
                </c:pt>
                <c:pt idx="16920">
                  <c:v>0.21621621621621601</c:v>
                </c:pt>
                <c:pt idx="16921">
                  <c:v>0.22972972972972899</c:v>
                </c:pt>
                <c:pt idx="16922">
                  <c:v>0.24324324324324301</c:v>
                </c:pt>
                <c:pt idx="16923">
                  <c:v>0.25675675675675602</c:v>
                </c:pt>
                <c:pt idx="16924">
                  <c:v>0.27027027027027001</c:v>
                </c:pt>
                <c:pt idx="16925">
                  <c:v>0.28378378378378299</c:v>
                </c:pt>
                <c:pt idx="16926">
                  <c:v>0.29729729729729698</c:v>
                </c:pt>
                <c:pt idx="16927">
                  <c:v>0.31081081081081002</c:v>
                </c:pt>
                <c:pt idx="16928">
                  <c:v>0.32432432432432401</c:v>
                </c:pt>
                <c:pt idx="16929">
                  <c:v>0.337837837837837</c:v>
                </c:pt>
                <c:pt idx="16930">
                  <c:v>0.35135135135135098</c:v>
                </c:pt>
                <c:pt idx="16931">
                  <c:v>0.36486486486486402</c:v>
                </c:pt>
                <c:pt idx="16932">
                  <c:v>0.37837837837837801</c:v>
                </c:pt>
                <c:pt idx="16933">
                  <c:v>0.391891891891891</c:v>
                </c:pt>
                <c:pt idx="16934">
                  <c:v>0.40540540540540498</c:v>
                </c:pt>
                <c:pt idx="16935">
                  <c:v>0.41891891891891803</c:v>
                </c:pt>
                <c:pt idx="16936">
                  <c:v>0.43243243243243201</c:v>
                </c:pt>
                <c:pt idx="16937">
                  <c:v>0.445945945945945</c:v>
                </c:pt>
                <c:pt idx="16938">
                  <c:v>0.45945945945945899</c:v>
                </c:pt>
                <c:pt idx="16939">
                  <c:v>0.47297297297297197</c:v>
                </c:pt>
                <c:pt idx="16940">
                  <c:v>0.48648648648648601</c:v>
                </c:pt>
                <c:pt idx="16941">
                  <c:v>0.5</c:v>
                </c:pt>
                <c:pt idx="16942">
                  <c:v>0.51351351351351304</c:v>
                </c:pt>
                <c:pt idx="16943">
                  <c:v>0.52702702702702697</c:v>
                </c:pt>
                <c:pt idx="16944">
                  <c:v>0.54054054054054002</c:v>
                </c:pt>
                <c:pt idx="16945">
                  <c:v>0.55405405405405395</c:v>
                </c:pt>
                <c:pt idx="16946">
                  <c:v>0.56756756756756699</c:v>
                </c:pt>
                <c:pt idx="16947">
                  <c:v>0.58108108108108103</c:v>
                </c:pt>
                <c:pt idx="16948">
                  <c:v>0.59459459459459396</c:v>
                </c:pt>
                <c:pt idx="16949">
                  <c:v>0.608108108108108</c:v>
                </c:pt>
                <c:pt idx="16950">
                  <c:v>0.62162162162162105</c:v>
                </c:pt>
                <c:pt idx="16951">
                  <c:v>0.63513513513513498</c:v>
                </c:pt>
                <c:pt idx="16952">
                  <c:v>0.64864864864864802</c:v>
                </c:pt>
                <c:pt idx="16953">
                  <c:v>0.66216216216216195</c:v>
                </c:pt>
                <c:pt idx="16954">
                  <c:v>0.67567567567567499</c:v>
                </c:pt>
                <c:pt idx="16955">
                  <c:v>0.68918918918918903</c:v>
                </c:pt>
                <c:pt idx="16956">
                  <c:v>0.70270270270270196</c:v>
                </c:pt>
                <c:pt idx="16957">
                  <c:v>0.71621621621621601</c:v>
                </c:pt>
                <c:pt idx="16958">
                  <c:v>0.72972972972972905</c:v>
                </c:pt>
                <c:pt idx="16959">
                  <c:v>0.74324324324324298</c:v>
                </c:pt>
                <c:pt idx="16960">
                  <c:v>0.75675675675675602</c:v>
                </c:pt>
                <c:pt idx="16961">
                  <c:v>0.77027027027026995</c:v>
                </c:pt>
                <c:pt idx="16962">
                  <c:v>0.78378378378378299</c:v>
                </c:pt>
                <c:pt idx="16963">
                  <c:v>0.79729729729729704</c:v>
                </c:pt>
                <c:pt idx="16964">
                  <c:v>0.81081081081080997</c:v>
                </c:pt>
                <c:pt idx="16965">
                  <c:v>0.82432432432432401</c:v>
                </c:pt>
                <c:pt idx="16966">
                  <c:v>0.83783783783783705</c:v>
                </c:pt>
                <c:pt idx="16967">
                  <c:v>0.85135135135135098</c:v>
                </c:pt>
                <c:pt idx="16968">
                  <c:v>0.86486486486486402</c:v>
                </c:pt>
                <c:pt idx="16969">
                  <c:v>0.87837837837837796</c:v>
                </c:pt>
                <c:pt idx="16970">
                  <c:v>0.891891891891891</c:v>
                </c:pt>
                <c:pt idx="16971">
                  <c:v>0.90540540540540504</c:v>
                </c:pt>
                <c:pt idx="16972">
                  <c:v>0.91891891891891897</c:v>
                </c:pt>
                <c:pt idx="16973">
                  <c:v>0.93243243243243201</c:v>
                </c:pt>
                <c:pt idx="16974">
                  <c:v>0.94594594594594505</c:v>
                </c:pt>
                <c:pt idx="16975">
                  <c:v>0.95945945945945899</c:v>
                </c:pt>
                <c:pt idx="16976">
                  <c:v>0.97297297297297303</c:v>
                </c:pt>
                <c:pt idx="16977">
                  <c:v>0.98648648648648596</c:v>
                </c:pt>
                <c:pt idx="16978">
                  <c:v>0</c:v>
                </c:pt>
                <c:pt idx="16979">
                  <c:v>1.6666666666666601E-2</c:v>
                </c:pt>
                <c:pt idx="16980">
                  <c:v>3.3333333333333298E-2</c:v>
                </c:pt>
                <c:pt idx="16981">
                  <c:v>0.05</c:v>
                </c:pt>
                <c:pt idx="16982">
                  <c:v>6.6666666666666596E-2</c:v>
                </c:pt>
                <c:pt idx="16983">
                  <c:v>8.3333333333333301E-2</c:v>
                </c:pt>
                <c:pt idx="16984">
                  <c:v>0.1</c:v>
                </c:pt>
                <c:pt idx="16985">
                  <c:v>0.116666666666666</c:v>
                </c:pt>
                <c:pt idx="16986">
                  <c:v>0.133333333333333</c:v>
                </c:pt>
                <c:pt idx="16987">
                  <c:v>0.15</c:v>
                </c:pt>
                <c:pt idx="16988">
                  <c:v>0.16666666666666599</c:v>
                </c:pt>
                <c:pt idx="16989">
                  <c:v>0.18333333333333299</c:v>
                </c:pt>
                <c:pt idx="16990">
                  <c:v>0.2</c:v>
                </c:pt>
                <c:pt idx="16991">
                  <c:v>0.21666666666666601</c:v>
                </c:pt>
                <c:pt idx="16992">
                  <c:v>0.233333333333333</c:v>
                </c:pt>
                <c:pt idx="16993">
                  <c:v>0.25</c:v>
                </c:pt>
                <c:pt idx="16994">
                  <c:v>0.266666666666666</c:v>
                </c:pt>
                <c:pt idx="16995">
                  <c:v>0.28333333333333299</c:v>
                </c:pt>
                <c:pt idx="16996">
                  <c:v>0.3</c:v>
                </c:pt>
                <c:pt idx="16997">
                  <c:v>0.31666666666666599</c:v>
                </c:pt>
                <c:pt idx="16998">
                  <c:v>0.33333333333333298</c:v>
                </c:pt>
                <c:pt idx="16999">
                  <c:v>0.35</c:v>
                </c:pt>
                <c:pt idx="17000">
                  <c:v>0.36666666666666597</c:v>
                </c:pt>
                <c:pt idx="17001">
                  <c:v>0.38333333333333303</c:v>
                </c:pt>
                <c:pt idx="17002">
                  <c:v>0.4</c:v>
                </c:pt>
                <c:pt idx="17003">
                  <c:v>0.41666666666666602</c:v>
                </c:pt>
                <c:pt idx="17004">
                  <c:v>0.43333333333333302</c:v>
                </c:pt>
                <c:pt idx="17005">
                  <c:v>0.45</c:v>
                </c:pt>
                <c:pt idx="17006">
                  <c:v>0.46666666666666601</c:v>
                </c:pt>
                <c:pt idx="17007">
                  <c:v>0.483333333333333</c:v>
                </c:pt>
                <c:pt idx="17008">
                  <c:v>0.5</c:v>
                </c:pt>
                <c:pt idx="17009">
                  <c:v>0.51666666666666605</c:v>
                </c:pt>
                <c:pt idx="17010">
                  <c:v>0.53333333333333299</c:v>
                </c:pt>
                <c:pt idx="17011">
                  <c:v>0.55000000000000004</c:v>
                </c:pt>
                <c:pt idx="17012">
                  <c:v>0.56666666666666599</c:v>
                </c:pt>
                <c:pt idx="17013">
                  <c:v>0.58333333333333304</c:v>
                </c:pt>
                <c:pt idx="17014">
                  <c:v>0.6</c:v>
                </c:pt>
                <c:pt idx="17015">
                  <c:v>0.61666666666666603</c:v>
                </c:pt>
                <c:pt idx="17016">
                  <c:v>0.63333333333333297</c:v>
                </c:pt>
                <c:pt idx="17017">
                  <c:v>0.65</c:v>
                </c:pt>
                <c:pt idx="17018">
                  <c:v>0.66666666666666596</c:v>
                </c:pt>
                <c:pt idx="17019">
                  <c:v>0.68333333333333302</c:v>
                </c:pt>
                <c:pt idx="17020">
                  <c:v>0.7</c:v>
                </c:pt>
                <c:pt idx="17021">
                  <c:v>0.71666666666666601</c:v>
                </c:pt>
                <c:pt idx="17022">
                  <c:v>0.73333333333333295</c:v>
                </c:pt>
                <c:pt idx="17023">
                  <c:v>0.75</c:v>
                </c:pt>
                <c:pt idx="17024">
                  <c:v>0.76666666666666605</c:v>
                </c:pt>
                <c:pt idx="17025">
                  <c:v>0.78333333333333299</c:v>
                </c:pt>
                <c:pt idx="17026">
                  <c:v>0.8</c:v>
                </c:pt>
                <c:pt idx="17027">
                  <c:v>0.81666666666666599</c:v>
                </c:pt>
                <c:pt idx="17028">
                  <c:v>0.83333333333333304</c:v>
                </c:pt>
                <c:pt idx="17029">
                  <c:v>0.85</c:v>
                </c:pt>
                <c:pt idx="17030">
                  <c:v>0.86666666666666603</c:v>
                </c:pt>
                <c:pt idx="17031">
                  <c:v>0.88333333333333297</c:v>
                </c:pt>
                <c:pt idx="17032">
                  <c:v>0.9</c:v>
                </c:pt>
                <c:pt idx="17033">
                  <c:v>0.91666666666666596</c:v>
                </c:pt>
                <c:pt idx="17034">
                  <c:v>0.93333333333333302</c:v>
                </c:pt>
                <c:pt idx="17035">
                  <c:v>0.95</c:v>
                </c:pt>
                <c:pt idx="17036">
                  <c:v>0.96666666666666601</c:v>
                </c:pt>
                <c:pt idx="17037">
                  <c:v>0.98333333333333295</c:v>
                </c:pt>
                <c:pt idx="17038">
                  <c:v>0</c:v>
                </c:pt>
                <c:pt idx="17039">
                  <c:v>1.3333333333333299E-2</c:v>
                </c:pt>
                <c:pt idx="17040">
                  <c:v>2.6666666666666599E-2</c:v>
                </c:pt>
                <c:pt idx="17041">
                  <c:v>0.04</c:v>
                </c:pt>
                <c:pt idx="17042">
                  <c:v>5.3333333333333302E-2</c:v>
                </c:pt>
                <c:pt idx="17043">
                  <c:v>6.6666666666666596E-2</c:v>
                </c:pt>
                <c:pt idx="17044">
                  <c:v>0.08</c:v>
                </c:pt>
                <c:pt idx="17045">
                  <c:v>9.3333333333333296E-2</c:v>
                </c:pt>
                <c:pt idx="17046">
                  <c:v>0.10666666666666599</c:v>
                </c:pt>
                <c:pt idx="17047">
                  <c:v>0.12</c:v>
                </c:pt>
                <c:pt idx="17048">
                  <c:v>0.133333333333333</c:v>
                </c:pt>
                <c:pt idx="17049">
                  <c:v>0.146666666666666</c:v>
                </c:pt>
                <c:pt idx="17050">
                  <c:v>0.16</c:v>
                </c:pt>
                <c:pt idx="17051">
                  <c:v>0.17333333333333301</c:v>
                </c:pt>
                <c:pt idx="17052">
                  <c:v>0.18666666666666601</c:v>
                </c:pt>
                <c:pt idx="17053">
                  <c:v>0.2</c:v>
                </c:pt>
                <c:pt idx="17054">
                  <c:v>0.21333333333333299</c:v>
                </c:pt>
                <c:pt idx="17055">
                  <c:v>0.22666666666666599</c:v>
                </c:pt>
                <c:pt idx="17056">
                  <c:v>0.24</c:v>
                </c:pt>
                <c:pt idx="17057">
                  <c:v>0.25333333333333302</c:v>
                </c:pt>
                <c:pt idx="17058">
                  <c:v>0.266666666666666</c:v>
                </c:pt>
                <c:pt idx="17059">
                  <c:v>0.28000000000000003</c:v>
                </c:pt>
                <c:pt idx="17060">
                  <c:v>0.293333333333333</c:v>
                </c:pt>
                <c:pt idx="17061">
                  <c:v>0.30666666666666598</c:v>
                </c:pt>
                <c:pt idx="17062">
                  <c:v>0.32</c:v>
                </c:pt>
                <c:pt idx="17063">
                  <c:v>0.33333333333333298</c:v>
                </c:pt>
                <c:pt idx="17064">
                  <c:v>0.34666666666666601</c:v>
                </c:pt>
                <c:pt idx="17065">
                  <c:v>0.36</c:v>
                </c:pt>
                <c:pt idx="17066">
                  <c:v>0.37333333333333302</c:v>
                </c:pt>
                <c:pt idx="17067">
                  <c:v>0.38666666666666599</c:v>
                </c:pt>
                <c:pt idx="17068">
                  <c:v>0.4</c:v>
                </c:pt>
                <c:pt idx="17069">
                  <c:v>0.413333333333333</c:v>
                </c:pt>
                <c:pt idx="17070">
                  <c:v>0.42666666666666597</c:v>
                </c:pt>
                <c:pt idx="17071">
                  <c:v>0.44</c:v>
                </c:pt>
                <c:pt idx="17072">
                  <c:v>0.45333333333333298</c:v>
                </c:pt>
                <c:pt idx="17073">
                  <c:v>0.46666666666666601</c:v>
                </c:pt>
                <c:pt idx="17074">
                  <c:v>0.48</c:v>
                </c:pt>
                <c:pt idx="17075">
                  <c:v>0.49333333333333301</c:v>
                </c:pt>
                <c:pt idx="17076">
                  <c:v>0.50666666666666604</c:v>
                </c:pt>
                <c:pt idx="17077">
                  <c:v>0.52</c:v>
                </c:pt>
                <c:pt idx="17078">
                  <c:v>0.53333333333333299</c:v>
                </c:pt>
                <c:pt idx="17079">
                  <c:v>0.54666666666666597</c:v>
                </c:pt>
                <c:pt idx="17080">
                  <c:v>0.56000000000000005</c:v>
                </c:pt>
                <c:pt idx="17081">
                  <c:v>0.57333333333333303</c:v>
                </c:pt>
                <c:pt idx="17082">
                  <c:v>0.586666666666666</c:v>
                </c:pt>
                <c:pt idx="17083">
                  <c:v>0.6</c:v>
                </c:pt>
                <c:pt idx="17084">
                  <c:v>0.61333333333333295</c:v>
                </c:pt>
                <c:pt idx="17085">
                  <c:v>0.62666666666666604</c:v>
                </c:pt>
                <c:pt idx="17086">
                  <c:v>0.64</c:v>
                </c:pt>
                <c:pt idx="17087">
                  <c:v>0.65333333333333299</c:v>
                </c:pt>
                <c:pt idx="17088">
                  <c:v>0.66666666666666596</c:v>
                </c:pt>
                <c:pt idx="17089">
                  <c:v>0.68</c:v>
                </c:pt>
                <c:pt idx="17090">
                  <c:v>0.69333333333333302</c:v>
                </c:pt>
                <c:pt idx="17091">
                  <c:v>0.706666666666666</c:v>
                </c:pt>
                <c:pt idx="17092">
                  <c:v>0.72</c:v>
                </c:pt>
                <c:pt idx="17093">
                  <c:v>0.73333333333333295</c:v>
                </c:pt>
                <c:pt idx="17094">
                  <c:v>0.74666666666666603</c:v>
                </c:pt>
                <c:pt idx="17095">
                  <c:v>0.76</c:v>
                </c:pt>
                <c:pt idx="17096">
                  <c:v>0.77333333333333298</c:v>
                </c:pt>
                <c:pt idx="17097">
                  <c:v>0.78666666666666596</c:v>
                </c:pt>
                <c:pt idx="17098">
                  <c:v>0.8</c:v>
                </c:pt>
                <c:pt idx="17099">
                  <c:v>0.81333333333333302</c:v>
                </c:pt>
                <c:pt idx="17100">
                  <c:v>0.82666666666666599</c:v>
                </c:pt>
                <c:pt idx="17101">
                  <c:v>0.84</c:v>
                </c:pt>
                <c:pt idx="17102">
                  <c:v>0.85333333333333306</c:v>
                </c:pt>
                <c:pt idx="17103">
                  <c:v>0.86666666666666603</c:v>
                </c:pt>
                <c:pt idx="17104">
                  <c:v>0.88</c:v>
                </c:pt>
                <c:pt idx="17105">
                  <c:v>0.89333333333333298</c:v>
                </c:pt>
                <c:pt idx="17106">
                  <c:v>0.90666666666666595</c:v>
                </c:pt>
                <c:pt idx="17107">
                  <c:v>0.92</c:v>
                </c:pt>
                <c:pt idx="17108">
                  <c:v>0.93333333333333302</c:v>
                </c:pt>
                <c:pt idx="17109">
                  <c:v>0.94666666666666599</c:v>
                </c:pt>
                <c:pt idx="17110">
                  <c:v>0.96</c:v>
                </c:pt>
                <c:pt idx="17111">
                  <c:v>0.97333333333333305</c:v>
                </c:pt>
                <c:pt idx="17112">
                  <c:v>0.98666666666666603</c:v>
                </c:pt>
                <c:pt idx="17113">
                  <c:v>0</c:v>
                </c:pt>
                <c:pt idx="17114">
                  <c:v>6.6666666666666596E-2</c:v>
                </c:pt>
                <c:pt idx="17115">
                  <c:v>0.133333333333333</c:v>
                </c:pt>
                <c:pt idx="17116">
                  <c:v>0.2</c:v>
                </c:pt>
                <c:pt idx="17117">
                  <c:v>0.266666666666666</c:v>
                </c:pt>
                <c:pt idx="17118">
                  <c:v>0.33333333333333298</c:v>
                </c:pt>
                <c:pt idx="17119">
                  <c:v>0.4</c:v>
                </c:pt>
                <c:pt idx="17120">
                  <c:v>0.46666666666666601</c:v>
                </c:pt>
                <c:pt idx="17121">
                  <c:v>0.53333333333333299</c:v>
                </c:pt>
                <c:pt idx="17122">
                  <c:v>0.6</c:v>
                </c:pt>
                <c:pt idx="17123">
                  <c:v>0.66666666666666596</c:v>
                </c:pt>
                <c:pt idx="17124">
                  <c:v>0.73333333333333295</c:v>
                </c:pt>
                <c:pt idx="17125">
                  <c:v>0.8</c:v>
                </c:pt>
                <c:pt idx="17126">
                  <c:v>0.86666666666666603</c:v>
                </c:pt>
                <c:pt idx="17127">
                  <c:v>0.93333333333333302</c:v>
                </c:pt>
                <c:pt idx="17128">
                  <c:v>0</c:v>
                </c:pt>
                <c:pt idx="17129">
                  <c:v>1.8181818181818101E-2</c:v>
                </c:pt>
                <c:pt idx="17130">
                  <c:v>3.6363636363636299E-2</c:v>
                </c:pt>
                <c:pt idx="17131">
                  <c:v>5.4545454545454501E-2</c:v>
                </c:pt>
                <c:pt idx="17132">
                  <c:v>7.2727272727272696E-2</c:v>
                </c:pt>
                <c:pt idx="17133">
                  <c:v>9.0909090909090898E-2</c:v>
                </c:pt>
                <c:pt idx="17134">
                  <c:v>0.109090909090909</c:v>
                </c:pt>
                <c:pt idx="17135">
                  <c:v>0.12727272727272701</c:v>
                </c:pt>
                <c:pt idx="17136">
                  <c:v>0.145454545454545</c:v>
                </c:pt>
                <c:pt idx="17137">
                  <c:v>0.163636363636363</c:v>
                </c:pt>
                <c:pt idx="17138">
                  <c:v>0.18181818181818099</c:v>
                </c:pt>
                <c:pt idx="17139">
                  <c:v>0.2</c:v>
                </c:pt>
                <c:pt idx="17140">
                  <c:v>0.218181818181818</c:v>
                </c:pt>
                <c:pt idx="17141">
                  <c:v>0.236363636363636</c:v>
                </c:pt>
                <c:pt idx="17142">
                  <c:v>0.25454545454545402</c:v>
                </c:pt>
                <c:pt idx="17143">
                  <c:v>0.27272727272727199</c:v>
                </c:pt>
                <c:pt idx="17144">
                  <c:v>0.29090909090909001</c:v>
                </c:pt>
                <c:pt idx="17145">
                  <c:v>0.30909090909090903</c:v>
                </c:pt>
                <c:pt idx="17146">
                  <c:v>0.32727272727272699</c:v>
                </c:pt>
                <c:pt idx="17147">
                  <c:v>0.34545454545454501</c:v>
                </c:pt>
                <c:pt idx="17148">
                  <c:v>0.36363636363636298</c:v>
                </c:pt>
                <c:pt idx="17149">
                  <c:v>0.381818181818181</c:v>
                </c:pt>
                <c:pt idx="17150">
                  <c:v>0.4</c:v>
                </c:pt>
                <c:pt idx="17151">
                  <c:v>0.41818181818181799</c:v>
                </c:pt>
                <c:pt idx="17152">
                  <c:v>0.43636363636363601</c:v>
                </c:pt>
                <c:pt idx="17153">
                  <c:v>0.45454545454545398</c:v>
                </c:pt>
                <c:pt idx="17154">
                  <c:v>0.472727272727272</c:v>
                </c:pt>
                <c:pt idx="17155">
                  <c:v>0.49090909090909002</c:v>
                </c:pt>
                <c:pt idx="17156">
                  <c:v>0.50909090909090904</c:v>
                </c:pt>
                <c:pt idx="17157">
                  <c:v>0.527272727272727</c:v>
                </c:pt>
                <c:pt idx="17158">
                  <c:v>0.54545454545454497</c:v>
                </c:pt>
                <c:pt idx="17159">
                  <c:v>0.56363636363636305</c:v>
                </c:pt>
                <c:pt idx="17160">
                  <c:v>0.58181818181818101</c:v>
                </c:pt>
                <c:pt idx="17161">
                  <c:v>0.6</c:v>
                </c:pt>
                <c:pt idx="17162">
                  <c:v>0.61818181818181805</c:v>
                </c:pt>
                <c:pt idx="17163">
                  <c:v>0.63636363636363602</c:v>
                </c:pt>
                <c:pt idx="17164">
                  <c:v>0.65454545454545399</c:v>
                </c:pt>
                <c:pt idx="17165">
                  <c:v>0.67272727272727195</c:v>
                </c:pt>
                <c:pt idx="17166">
                  <c:v>0.69090909090909003</c:v>
                </c:pt>
                <c:pt idx="17167">
                  <c:v>0.70909090909090899</c:v>
                </c:pt>
                <c:pt idx="17168">
                  <c:v>0.72727272727272696</c:v>
                </c:pt>
                <c:pt idx="17169">
                  <c:v>0.74545454545454504</c:v>
                </c:pt>
                <c:pt idx="17170">
                  <c:v>0.763636363636363</c:v>
                </c:pt>
                <c:pt idx="17171">
                  <c:v>0.78181818181818097</c:v>
                </c:pt>
                <c:pt idx="17172">
                  <c:v>0.8</c:v>
                </c:pt>
                <c:pt idx="17173">
                  <c:v>0.81818181818181801</c:v>
                </c:pt>
                <c:pt idx="17174">
                  <c:v>0.83636363636363598</c:v>
                </c:pt>
                <c:pt idx="17175">
                  <c:v>0.85454545454545405</c:v>
                </c:pt>
                <c:pt idx="17176">
                  <c:v>0.87272727272727202</c:v>
                </c:pt>
                <c:pt idx="17177">
                  <c:v>0.89090909090908998</c:v>
                </c:pt>
                <c:pt idx="17178">
                  <c:v>0.90909090909090895</c:v>
                </c:pt>
                <c:pt idx="17179">
                  <c:v>0.92727272727272703</c:v>
                </c:pt>
                <c:pt idx="17180">
                  <c:v>0.94545454545454499</c:v>
                </c:pt>
                <c:pt idx="17181">
                  <c:v>0.96363636363636296</c:v>
                </c:pt>
                <c:pt idx="17182">
                  <c:v>0.98181818181818103</c:v>
                </c:pt>
                <c:pt idx="17183">
                  <c:v>0</c:v>
                </c:pt>
                <c:pt idx="17184">
                  <c:v>7.69230769230769E-2</c:v>
                </c:pt>
                <c:pt idx="17185">
                  <c:v>0.15384615384615299</c:v>
                </c:pt>
                <c:pt idx="17186">
                  <c:v>0.23076923076923</c:v>
                </c:pt>
                <c:pt idx="17187">
                  <c:v>0.30769230769230699</c:v>
                </c:pt>
                <c:pt idx="17188">
                  <c:v>0.38461538461538403</c:v>
                </c:pt>
                <c:pt idx="17189">
                  <c:v>0.46153846153846101</c:v>
                </c:pt>
                <c:pt idx="17190">
                  <c:v>0.53846153846153799</c:v>
                </c:pt>
                <c:pt idx="17191">
                  <c:v>0.61538461538461497</c:v>
                </c:pt>
                <c:pt idx="17192">
                  <c:v>0.69230769230769196</c:v>
                </c:pt>
                <c:pt idx="17193">
                  <c:v>0.76923076923076905</c:v>
                </c:pt>
                <c:pt idx="17194">
                  <c:v>0.84615384615384603</c:v>
                </c:pt>
                <c:pt idx="17195">
                  <c:v>0.92307692307692302</c:v>
                </c:pt>
                <c:pt idx="17196">
                  <c:v>0</c:v>
                </c:pt>
                <c:pt idx="17197">
                  <c:v>2.3255813953488299E-2</c:v>
                </c:pt>
                <c:pt idx="17198">
                  <c:v>4.6511627906976702E-2</c:v>
                </c:pt>
                <c:pt idx="17199">
                  <c:v>6.9767441860465101E-2</c:v>
                </c:pt>
                <c:pt idx="17200">
                  <c:v>9.3023255813953404E-2</c:v>
                </c:pt>
                <c:pt idx="17201">
                  <c:v>0.116279069767441</c:v>
                </c:pt>
                <c:pt idx="17202">
                  <c:v>0.13953488372093001</c:v>
                </c:pt>
                <c:pt idx="17203">
                  <c:v>0.16279069767441801</c:v>
                </c:pt>
                <c:pt idx="17204">
                  <c:v>0.186046511627906</c:v>
                </c:pt>
                <c:pt idx="17205">
                  <c:v>0.209302325581395</c:v>
                </c:pt>
                <c:pt idx="17206">
                  <c:v>0.232558139534883</c:v>
                </c:pt>
                <c:pt idx="17207">
                  <c:v>0.25581395348837199</c:v>
                </c:pt>
                <c:pt idx="17208">
                  <c:v>0.27906976744186002</c:v>
                </c:pt>
                <c:pt idx="17209">
                  <c:v>0.30232558139534799</c:v>
                </c:pt>
                <c:pt idx="17210">
                  <c:v>0.32558139534883701</c:v>
                </c:pt>
                <c:pt idx="17211">
                  <c:v>0.34883720930232498</c:v>
                </c:pt>
                <c:pt idx="17212">
                  <c:v>0.372093023255813</c:v>
                </c:pt>
                <c:pt idx="17213">
                  <c:v>0.39534883720930197</c:v>
                </c:pt>
                <c:pt idx="17214">
                  <c:v>0.41860465116279</c:v>
                </c:pt>
                <c:pt idx="17215">
                  <c:v>0.44186046511627902</c:v>
                </c:pt>
                <c:pt idx="17216">
                  <c:v>0.46511627906976699</c:v>
                </c:pt>
                <c:pt idx="17217">
                  <c:v>0.48837209302325502</c:v>
                </c:pt>
                <c:pt idx="17218">
                  <c:v>0.51162790697674398</c:v>
                </c:pt>
                <c:pt idx="17219">
                  <c:v>0.53488372093023195</c:v>
                </c:pt>
                <c:pt idx="17220">
                  <c:v>0.55813953488372003</c:v>
                </c:pt>
                <c:pt idx="17221">
                  <c:v>0.581395348837209</c:v>
                </c:pt>
                <c:pt idx="17222">
                  <c:v>0.60465116279069697</c:v>
                </c:pt>
                <c:pt idx="17223">
                  <c:v>0.62790697674418605</c:v>
                </c:pt>
                <c:pt idx="17224">
                  <c:v>0.65116279069767402</c:v>
                </c:pt>
                <c:pt idx="17225">
                  <c:v>0.67441860465116199</c:v>
                </c:pt>
                <c:pt idx="17226">
                  <c:v>0.69767441860465096</c:v>
                </c:pt>
                <c:pt idx="17227">
                  <c:v>0.72093023255813904</c:v>
                </c:pt>
                <c:pt idx="17228">
                  <c:v>0.74418604651162701</c:v>
                </c:pt>
                <c:pt idx="17229">
                  <c:v>0.76744186046511598</c:v>
                </c:pt>
                <c:pt idx="17230">
                  <c:v>0.79069767441860395</c:v>
                </c:pt>
                <c:pt idx="17231">
                  <c:v>0.81395348837209303</c:v>
                </c:pt>
                <c:pt idx="17232">
                  <c:v>0.837209302325581</c:v>
                </c:pt>
                <c:pt idx="17233">
                  <c:v>0.86046511627906896</c:v>
                </c:pt>
                <c:pt idx="17234">
                  <c:v>0.88372093023255804</c:v>
                </c:pt>
                <c:pt idx="17235">
                  <c:v>0.90697674418604601</c:v>
                </c:pt>
                <c:pt idx="17236">
                  <c:v>0.93023255813953398</c:v>
                </c:pt>
                <c:pt idx="17237">
                  <c:v>0.95348837209302295</c:v>
                </c:pt>
                <c:pt idx="17238">
                  <c:v>0.97674418604651103</c:v>
                </c:pt>
                <c:pt idx="17239">
                  <c:v>0</c:v>
                </c:pt>
                <c:pt idx="17240">
                  <c:v>1.72413793103448E-2</c:v>
                </c:pt>
                <c:pt idx="17241">
                  <c:v>3.4482758620689599E-2</c:v>
                </c:pt>
                <c:pt idx="17242">
                  <c:v>5.1724137931034399E-2</c:v>
                </c:pt>
                <c:pt idx="17243">
                  <c:v>6.8965517241379296E-2</c:v>
                </c:pt>
                <c:pt idx="17244">
                  <c:v>8.6206896551724102E-2</c:v>
                </c:pt>
                <c:pt idx="17245">
                  <c:v>0.10344827586206801</c:v>
                </c:pt>
                <c:pt idx="17246">
                  <c:v>0.12068965517241299</c:v>
                </c:pt>
                <c:pt idx="17247">
                  <c:v>0.13793103448275801</c:v>
                </c:pt>
                <c:pt idx="17248">
                  <c:v>0.15517241379310301</c:v>
                </c:pt>
                <c:pt idx="17249">
                  <c:v>0.17241379310344801</c:v>
                </c:pt>
                <c:pt idx="17250">
                  <c:v>0.18965517241379301</c:v>
                </c:pt>
                <c:pt idx="17251">
                  <c:v>0.20689655172413701</c:v>
                </c:pt>
                <c:pt idx="17252">
                  <c:v>0.22413793103448201</c:v>
                </c:pt>
                <c:pt idx="17253">
                  <c:v>0.24137931034482701</c:v>
                </c:pt>
                <c:pt idx="17254">
                  <c:v>0.25862068965517199</c:v>
                </c:pt>
                <c:pt idx="17255">
                  <c:v>0.27586206896551702</c:v>
                </c:pt>
                <c:pt idx="17256">
                  <c:v>0.29310344827586199</c:v>
                </c:pt>
                <c:pt idx="17257">
                  <c:v>0.31034482758620602</c:v>
                </c:pt>
                <c:pt idx="17258">
                  <c:v>0.32758620689655099</c:v>
                </c:pt>
                <c:pt idx="17259">
                  <c:v>0.34482758620689602</c:v>
                </c:pt>
                <c:pt idx="17260">
                  <c:v>0.36206896551724099</c:v>
                </c:pt>
                <c:pt idx="17261">
                  <c:v>0.37931034482758602</c:v>
                </c:pt>
                <c:pt idx="17262">
                  <c:v>0.39655172413793099</c:v>
                </c:pt>
                <c:pt idx="17263">
                  <c:v>0.41379310344827502</c:v>
                </c:pt>
                <c:pt idx="17264">
                  <c:v>0.43103448275862</c:v>
                </c:pt>
                <c:pt idx="17265">
                  <c:v>0.44827586206896503</c:v>
                </c:pt>
                <c:pt idx="17266">
                  <c:v>0.46551724137931</c:v>
                </c:pt>
                <c:pt idx="17267">
                  <c:v>0.48275862068965503</c:v>
                </c:pt>
                <c:pt idx="17268">
                  <c:v>0.5</c:v>
                </c:pt>
                <c:pt idx="17269">
                  <c:v>0.51724137931034397</c:v>
                </c:pt>
                <c:pt idx="17270">
                  <c:v>0.53448275862068895</c:v>
                </c:pt>
                <c:pt idx="17271">
                  <c:v>0.55172413793103403</c:v>
                </c:pt>
                <c:pt idx="17272">
                  <c:v>0.568965517241379</c:v>
                </c:pt>
                <c:pt idx="17273">
                  <c:v>0.58620689655172398</c:v>
                </c:pt>
                <c:pt idx="17274">
                  <c:v>0.60344827586206895</c:v>
                </c:pt>
                <c:pt idx="17275">
                  <c:v>0.62068965517241304</c:v>
                </c:pt>
                <c:pt idx="17276">
                  <c:v>0.63793103448275801</c:v>
                </c:pt>
                <c:pt idx="17277">
                  <c:v>0.65517241379310298</c:v>
                </c:pt>
                <c:pt idx="17278">
                  <c:v>0.67241379310344795</c:v>
                </c:pt>
                <c:pt idx="17279">
                  <c:v>0.68965517241379304</c:v>
                </c:pt>
                <c:pt idx="17280">
                  <c:v>0.70689655172413701</c:v>
                </c:pt>
                <c:pt idx="17281">
                  <c:v>0.72413793103448199</c:v>
                </c:pt>
                <c:pt idx="17282">
                  <c:v>0.74137931034482696</c:v>
                </c:pt>
                <c:pt idx="17283">
                  <c:v>0.75862068965517204</c:v>
                </c:pt>
                <c:pt idx="17284">
                  <c:v>0.77586206896551702</c:v>
                </c:pt>
                <c:pt idx="17285">
                  <c:v>0.79310344827586199</c:v>
                </c:pt>
                <c:pt idx="17286">
                  <c:v>0.81034482758620596</c:v>
                </c:pt>
                <c:pt idx="17287">
                  <c:v>0.82758620689655105</c:v>
                </c:pt>
                <c:pt idx="17288">
                  <c:v>0.84482758620689602</c:v>
                </c:pt>
                <c:pt idx="17289">
                  <c:v>0.86206896551724099</c:v>
                </c:pt>
                <c:pt idx="17290">
                  <c:v>0.87931034482758597</c:v>
                </c:pt>
                <c:pt idx="17291">
                  <c:v>0.89655172413793105</c:v>
                </c:pt>
                <c:pt idx="17292">
                  <c:v>0.91379310344827502</c:v>
                </c:pt>
                <c:pt idx="17293">
                  <c:v>0.93103448275862</c:v>
                </c:pt>
                <c:pt idx="17294">
                  <c:v>0.94827586206896497</c:v>
                </c:pt>
                <c:pt idx="17295">
                  <c:v>0.96551724137931005</c:v>
                </c:pt>
                <c:pt idx="17296">
                  <c:v>0.98275862068965503</c:v>
                </c:pt>
                <c:pt idx="17297">
                  <c:v>0</c:v>
                </c:pt>
                <c:pt idx="17298">
                  <c:v>1.1494252873563199E-2</c:v>
                </c:pt>
                <c:pt idx="17299">
                  <c:v>2.2988505747126398E-2</c:v>
                </c:pt>
                <c:pt idx="17300">
                  <c:v>3.4482758620689599E-2</c:v>
                </c:pt>
                <c:pt idx="17301">
                  <c:v>4.5977011494252797E-2</c:v>
                </c:pt>
                <c:pt idx="17302">
                  <c:v>5.7471264367816001E-2</c:v>
                </c:pt>
                <c:pt idx="17303">
                  <c:v>6.8965517241379296E-2</c:v>
                </c:pt>
                <c:pt idx="17304">
                  <c:v>8.04597701149425E-2</c:v>
                </c:pt>
                <c:pt idx="17305">
                  <c:v>9.1954022988505704E-2</c:v>
                </c:pt>
                <c:pt idx="17306">
                  <c:v>0.10344827586206801</c:v>
                </c:pt>
                <c:pt idx="17307">
                  <c:v>0.114942528735632</c:v>
                </c:pt>
                <c:pt idx="17308">
                  <c:v>0.126436781609195</c:v>
                </c:pt>
                <c:pt idx="17309">
                  <c:v>0.13793103448275801</c:v>
                </c:pt>
                <c:pt idx="17310">
                  <c:v>0.14942528735632099</c:v>
                </c:pt>
                <c:pt idx="17311">
                  <c:v>0.160919540229885</c:v>
                </c:pt>
                <c:pt idx="17312">
                  <c:v>0.17241379310344801</c:v>
                </c:pt>
                <c:pt idx="17313">
                  <c:v>0.18390804597701099</c:v>
                </c:pt>
                <c:pt idx="17314">
                  <c:v>0.195402298850574</c:v>
                </c:pt>
                <c:pt idx="17315">
                  <c:v>0.20689655172413701</c:v>
                </c:pt>
                <c:pt idx="17316">
                  <c:v>0.21839080459770099</c:v>
                </c:pt>
                <c:pt idx="17317">
                  <c:v>0.229885057471264</c:v>
                </c:pt>
                <c:pt idx="17318">
                  <c:v>0.24137931034482701</c:v>
                </c:pt>
                <c:pt idx="17319">
                  <c:v>0.25287356321839</c:v>
                </c:pt>
                <c:pt idx="17320">
                  <c:v>0.26436781609195398</c:v>
                </c:pt>
                <c:pt idx="17321">
                  <c:v>0.27586206896551702</c:v>
                </c:pt>
                <c:pt idx="17322">
                  <c:v>0.28735632183908</c:v>
                </c:pt>
                <c:pt idx="17323">
                  <c:v>0.29885057471264298</c:v>
                </c:pt>
                <c:pt idx="17324">
                  <c:v>0.31034482758620602</c:v>
                </c:pt>
                <c:pt idx="17325">
                  <c:v>0.32183908045977</c:v>
                </c:pt>
                <c:pt idx="17326">
                  <c:v>0.33333333333333298</c:v>
                </c:pt>
                <c:pt idx="17327">
                  <c:v>0.34482758620689602</c:v>
                </c:pt>
                <c:pt idx="17328">
                  <c:v>0.356321839080459</c:v>
                </c:pt>
                <c:pt idx="17329">
                  <c:v>0.36781609195402298</c:v>
                </c:pt>
                <c:pt idx="17330">
                  <c:v>0.37931034482758602</c:v>
                </c:pt>
                <c:pt idx="17331">
                  <c:v>0.390804597701149</c:v>
                </c:pt>
                <c:pt idx="17332">
                  <c:v>0.40229885057471199</c:v>
                </c:pt>
                <c:pt idx="17333">
                  <c:v>0.41379310344827502</c:v>
                </c:pt>
                <c:pt idx="17334">
                  <c:v>0.42528735632183901</c:v>
                </c:pt>
                <c:pt idx="17335">
                  <c:v>0.43678160919540199</c:v>
                </c:pt>
                <c:pt idx="17336">
                  <c:v>0.44827586206896503</c:v>
                </c:pt>
                <c:pt idx="17337">
                  <c:v>0.45977011494252801</c:v>
                </c:pt>
                <c:pt idx="17338">
                  <c:v>0.47126436781609099</c:v>
                </c:pt>
                <c:pt idx="17339">
                  <c:v>0.48275862068965503</c:v>
                </c:pt>
                <c:pt idx="17340">
                  <c:v>0.49425287356321801</c:v>
                </c:pt>
                <c:pt idx="17341">
                  <c:v>0.50574712643678099</c:v>
                </c:pt>
                <c:pt idx="17342">
                  <c:v>0.51724137931034397</c:v>
                </c:pt>
                <c:pt idx="17343">
                  <c:v>0.52873563218390796</c:v>
                </c:pt>
                <c:pt idx="17344">
                  <c:v>0.54022988505747105</c:v>
                </c:pt>
                <c:pt idx="17345">
                  <c:v>0.55172413793103403</c:v>
                </c:pt>
                <c:pt idx="17346">
                  <c:v>0.56321839080459701</c:v>
                </c:pt>
                <c:pt idx="17347">
                  <c:v>0.57471264367816</c:v>
                </c:pt>
                <c:pt idx="17348">
                  <c:v>0.58620689655172398</c:v>
                </c:pt>
                <c:pt idx="17349">
                  <c:v>0.59770114942528696</c:v>
                </c:pt>
                <c:pt idx="17350">
                  <c:v>0.60919540229885005</c:v>
                </c:pt>
                <c:pt idx="17351">
                  <c:v>0.62068965517241304</c:v>
                </c:pt>
                <c:pt idx="17352">
                  <c:v>0.63218390804597702</c:v>
                </c:pt>
                <c:pt idx="17353">
                  <c:v>0.64367816091954</c:v>
                </c:pt>
                <c:pt idx="17354">
                  <c:v>0.65517241379310298</c:v>
                </c:pt>
                <c:pt idx="17355">
                  <c:v>0.66666666666666596</c:v>
                </c:pt>
                <c:pt idx="17356">
                  <c:v>0.67816091954022895</c:v>
                </c:pt>
                <c:pt idx="17357">
                  <c:v>0.68965517241379304</c:v>
                </c:pt>
                <c:pt idx="17358">
                  <c:v>0.70114942528735602</c:v>
                </c:pt>
                <c:pt idx="17359">
                  <c:v>0.712643678160919</c:v>
                </c:pt>
                <c:pt idx="17360">
                  <c:v>0.72413793103448199</c:v>
                </c:pt>
                <c:pt idx="17361">
                  <c:v>0.73563218390804597</c:v>
                </c:pt>
                <c:pt idx="17362">
                  <c:v>0.74712643678160895</c:v>
                </c:pt>
                <c:pt idx="17363">
                  <c:v>0.75862068965517204</c:v>
                </c:pt>
                <c:pt idx="17364">
                  <c:v>0.77011494252873502</c:v>
                </c:pt>
                <c:pt idx="17365">
                  <c:v>0.78160919540229801</c:v>
                </c:pt>
                <c:pt idx="17366">
                  <c:v>0.79310344827586199</c:v>
                </c:pt>
                <c:pt idx="17367">
                  <c:v>0.80459770114942497</c:v>
                </c:pt>
                <c:pt idx="17368">
                  <c:v>0.81609195402298795</c:v>
                </c:pt>
                <c:pt idx="17369">
                  <c:v>0.82758620689655105</c:v>
                </c:pt>
                <c:pt idx="17370">
                  <c:v>0.83908045977011403</c:v>
                </c:pt>
                <c:pt idx="17371">
                  <c:v>0.85057471264367801</c:v>
                </c:pt>
                <c:pt idx="17372">
                  <c:v>0.86206896551724099</c:v>
                </c:pt>
                <c:pt idx="17373">
                  <c:v>0.87356321839080397</c:v>
                </c:pt>
                <c:pt idx="17374">
                  <c:v>0.88505747126436696</c:v>
                </c:pt>
                <c:pt idx="17375">
                  <c:v>0.89655172413793105</c:v>
                </c:pt>
                <c:pt idx="17376">
                  <c:v>0.90804597701149403</c:v>
                </c:pt>
                <c:pt idx="17377">
                  <c:v>0.91954022988505701</c:v>
                </c:pt>
                <c:pt idx="17378">
                  <c:v>0.93103448275862</c:v>
                </c:pt>
                <c:pt idx="17379">
                  <c:v>0.94252873563218298</c:v>
                </c:pt>
                <c:pt idx="17380">
                  <c:v>0.95402298850574696</c:v>
                </c:pt>
                <c:pt idx="17381">
                  <c:v>0.96551724137931005</c:v>
                </c:pt>
                <c:pt idx="17382">
                  <c:v>0.97701149425287304</c:v>
                </c:pt>
                <c:pt idx="17383">
                  <c:v>0.98850574712643602</c:v>
                </c:pt>
                <c:pt idx="17384">
                  <c:v>0</c:v>
                </c:pt>
                <c:pt idx="17385">
                  <c:v>1.0204081632653E-2</c:v>
                </c:pt>
                <c:pt idx="17386">
                  <c:v>2.04081632653061E-2</c:v>
                </c:pt>
                <c:pt idx="17387">
                  <c:v>3.06122448979591E-2</c:v>
                </c:pt>
                <c:pt idx="17388">
                  <c:v>4.08163265306122E-2</c:v>
                </c:pt>
                <c:pt idx="17389">
                  <c:v>5.10204081632653E-2</c:v>
                </c:pt>
                <c:pt idx="17390">
                  <c:v>6.1224489795918297E-2</c:v>
                </c:pt>
                <c:pt idx="17391">
                  <c:v>7.1428571428571397E-2</c:v>
                </c:pt>
                <c:pt idx="17392">
                  <c:v>8.16326530612244E-2</c:v>
                </c:pt>
                <c:pt idx="17393">
                  <c:v>9.18367346938775E-2</c:v>
                </c:pt>
                <c:pt idx="17394">
                  <c:v>0.10204081632653</c:v>
                </c:pt>
                <c:pt idx="17395">
                  <c:v>0.11224489795918299</c:v>
                </c:pt>
                <c:pt idx="17396">
                  <c:v>0.122448979591836</c:v>
                </c:pt>
                <c:pt idx="17397">
                  <c:v>0.132653061224489</c:v>
                </c:pt>
                <c:pt idx="17398">
                  <c:v>0.14285714285714199</c:v>
                </c:pt>
                <c:pt idx="17399">
                  <c:v>0.15306122448979501</c:v>
                </c:pt>
                <c:pt idx="17400">
                  <c:v>0.163265306122448</c:v>
                </c:pt>
                <c:pt idx="17401">
                  <c:v>0.17346938775510201</c:v>
                </c:pt>
                <c:pt idx="17402">
                  <c:v>0.183673469387755</c:v>
                </c:pt>
                <c:pt idx="17403">
                  <c:v>0.19387755102040799</c:v>
                </c:pt>
                <c:pt idx="17404">
                  <c:v>0.20408163265306101</c:v>
                </c:pt>
                <c:pt idx="17405">
                  <c:v>0.214285714285714</c:v>
                </c:pt>
                <c:pt idx="17406">
                  <c:v>0.22448979591836701</c:v>
                </c:pt>
                <c:pt idx="17407">
                  <c:v>0.23469387755102</c:v>
                </c:pt>
                <c:pt idx="17408">
                  <c:v>0.24489795918367299</c:v>
                </c:pt>
                <c:pt idx="17409">
                  <c:v>0.25510204081632598</c:v>
                </c:pt>
                <c:pt idx="17410">
                  <c:v>0.265306122448979</c:v>
                </c:pt>
                <c:pt idx="17411">
                  <c:v>0.27551020408163202</c:v>
                </c:pt>
                <c:pt idx="17412">
                  <c:v>0.28571428571428498</c:v>
                </c:pt>
                <c:pt idx="17413">
                  <c:v>0.29591836734693799</c:v>
                </c:pt>
                <c:pt idx="17414">
                  <c:v>0.30612244897959101</c:v>
                </c:pt>
                <c:pt idx="17415">
                  <c:v>0.31632653061224397</c:v>
                </c:pt>
                <c:pt idx="17416">
                  <c:v>0.32653061224489699</c:v>
                </c:pt>
                <c:pt idx="17417">
                  <c:v>0.33673469387755101</c:v>
                </c:pt>
                <c:pt idx="17418">
                  <c:v>0.34693877551020402</c:v>
                </c:pt>
                <c:pt idx="17419">
                  <c:v>0.35714285714285698</c:v>
                </c:pt>
                <c:pt idx="17420">
                  <c:v>0.36734693877551</c:v>
                </c:pt>
                <c:pt idx="17421">
                  <c:v>0.37755102040816302</c:v>
                </c:pt>
                <c:pt idx="17422">
                  <c:v>0.38775510204081598</c:v>
                </c:pt>
                <c:pt idx="17423">
                  <c:v>0.397959183673469</c:v>
                </c:pt>
                <c:pt idx="17424">
                  <c:v>0.40816326530612201</c:v>
                </c:pt>
                <c:pt idx="17425">
                  <c:v>0.41836734693877498</c:v>
                </c:pt>
                <c:pt idx="17426">
                  <c:v>0.42857142857142799</c:v>
                </c:pt>
                <c:pt idx="17427">
                  <c:v>0.43877551020408101</c:v>
                </c:pt>
                <c:pt idx="17428">
                  <c:v>0.44897959183673403</c:v>
                </c:pt>
                <c:pt idx="17429">
                  <c:v>0.45918367346938699</c:v>
                </c:pt>
                <c:pt idx="17430">
                  <c:v>0.46938775510204001</c:v>
                </c:pt>
                <c:pt idx="17431">
                  <c:v>0.47959183673469302</c:v>
                </c:pt>
                <c:pt idx="17432">
                  <c:v>0.48979591836734598</c:v>
                </c:pt>
                <c:pt idx="17433">
                  <c:v>0.5</c:v>
                </c:pt>
                <c:pt idx="17434">
                  <c:v>0.51020408163265296</c:v>
                </c:pt>
                <c:pt idx="17435">
                  <c:v>0.52040816326530603</c:v>
                </c:pt>
                <c:pt idx="17436">
                  <c:v>0.530612244897959</c:v>
                </c:pt>
                <c:pt idx="17437">
                  <c:v>0.54081632653061196</c:v>
                </c:pt>
                <c:pt idx="17438">
                  <c:v>0.55102040816326503</c:v>
                </c:pt>
                <c:pt idx="17439">
                  <c:v>0.56122448979591799</c:v>
                </c:pt>
                <c:pt idx="17440">
                  <c:v>0.57142857142857095</c:v>
                </c:pt>
                <c:pt idx="17441">
                  <c:v>0.58163265306122403</c:v>
                </c:pt>
                <c:pt idx="17442">
                  <c:v>0.59183673469387699</c:v>
                </c:pt>
                <c:pt idx="17443">
                  <c:v>0.60204081632652995</c:v>
                </c:pt>
                <c:pt idx="17444">
                  <c:v>0.61224489795918302</c:v>
                </c:pt>
                <c:pt idx="17445">
                  <c:v>0.62244897959183598</c:v>
                </c:pt>
                <c:pt idx="17446">
                  <c:v>0.63265306122448906</c:v>
                </c:pt>
                <c:pt idx="17447">
                  <c:v>0.64285714285714202</c:v>
                </c:pt>
                <c:pt idx="17448">
                  <c:v>0.65306122448979498</c:v>
                </c:pt>
                <c:pt idx="17449">
                  <c:v>0.66326530612244805</c:v>
                </c:pt>
                <c:pt idx="17450">
                  <c:v>0.67346938775510201</c:v>
                </c:pt>
                <c:pt idx="17451">
                  <c:v>0.68367346938775497</c:v>
                </c:pt>
                <c:pt idx="17452">
                  <c:v>0.69387755102040805</c:v>
                </c:pt>
                <c:pt idx="17453">
                  <c:v>0.70408163265306101</c:v>
                </c:pt>
                <c:pt idx="17454">
                  <c:v>0.71428571428571397</c:v>
                </c:pt>
                <c:pt idx="17455">
                  <c:v>0.72448979591836704</c:v>
                </c:pt>
                <c:pt idx="17456">
                  <c:v>0.73469387755102</c:v>
                </c:pt>
                <c:pt idx="17457">
                  <c:v>0.74489795918367296</c:v>
                </c:pt>
                <c:pt idx="17458">
                  <c:v>0.75510204081632604</c:v>
                </c:pt>
                <c:pt idx="17459">
                  <c:v>0.765306122448979</c:v>
                </c:pt>
                <c:pt idx="17460">
                  <c:v>0.77551020408163196</c:v>
                </c:pt>
                <c:pt idx="17461">
                  <c:v>0.78571428571428503</c:v>
                </c:pt>
                <c:pt idx="17462">
                  <c:v>0.79591836734693799</c:v>
                </c:pt>
                <c:pt idx="17463">
                  <c:v>0.80612244897959096</c:v>
                </c:pt>
                <c:pt idx="17464">
                  <c:v>0.81632653061224403</c:v>
                </c:pt>
                <c:pt idx="17465">
                  <c:v>0.82653061224489799</c:v>
                </c:pt>
                <c:pt idx="17466">
                  <c:v>0.83673469387755095</c:v>
                </c:pt>
                <c:pt idx="17467">
                  <c:v>0.84693877551020402</c:v>
                </c:pt>
                <c:pt idx="17468">
                  <c:v>0.85714285714285698</c:v>
                </c:pt>
                <c:pt idx="17469">
                  <c:v>0.86734693877550995</c:v>
                </c:pt>
                <c:pt idx="17470">
                  <c:v>0.87755102040816302</c:v>
                </c:pt>
                <c:pt idx="17471">
                  <c:v>0.88775510204081598</c:v>
                </c:pt>
                <c:pt idx="17472">
                  <c:v>0.89795918367346905</c:v>
                </c:pt>
                <c:pt idx="17473">
                  <c:v>0.90816326530612201</c:v>
                </c:pt>
                <c:pt idx="17474">
                  <c:v>0.91836734693877498</c:v>
                </c:pt>
                <c:pt idx="17475">
                  <c:v>0.92857142857142805</c:v>
                </c:pt>
                <c:pt idx="17476">
                  <c:v>0.93877551020408101</c:v>
                </c:pt>
                <c:pt idx="17477">
                  <c:v>0.94897959183673397</c:v>
                </c:pt>
                <c:pt idx="17478">
                  <c:v>0.95918367346938704</c:v>
                </c:pt>
                <c:pt idx="17479">
                  <c:v>0.96938775510204001</c:v>
                </c:pt>
                <c:pt idx="17480">
                  <c:v>0.97959183673469297</c:v>
                </c:pt>
                <c:pt idx="17481">
                  <c:v>0.98979591836734604</c:v>
                </c:pt>
                <c:pt idx="17482">
                  <c:v>0</c:v>
                </c:pt>
                <c:pt idx="17483">
                  <c:v>1.3698630136986301E-2</c:v>
                </c:pt>
                <c:pt idx="17484">
                  <c:v>2.7397260273972601E-2</c:v>
                </c:pt>
                <c:pt idx="17485">
                  <c:v>4.1095890410958902E-2</c:v>
                </c:pt>
                <c:pt idx="17486">
                  <c:v>5.4794520547945202E-2</c:v>
                </c:pt>
                <c:pt idx="17487">
                  <c:v>6.8493150684931503E-2</c:v>
                </c:pt>
                <c:pt idx="17488">
                  <c:v>8.2191780821917804E-2</c:v>
                </c:pt>
                <c:pt idx="17489">
                  <c:v>9.5890410958904104E-2</c:v>
                </c:pt>
                <c:pt idx="17490">
                  <c:v>0.10958904109589</c:v>
                </c:pt>
                <c:pt idx="17491">
                  <c:v>0.123287671232876</c:v>
                </c:pt>
                <c:pt idx="17492">
                  <c:v>0.13698630136986301</c:v>
                </c:pt>
                <c:pt idx="17493">
                  <c:v>0.150684931506849</c:v>
                </c:pt>
                <c:pt idx="17494">
                  <c:v>0.164383561643835</c:v>
                </c:pt>
                <c:pt idx="17495">
                  <c:v>0.17808219178082099</c:v>
                </c:pt>
                <c:pt idx="17496">
                  <c:v>0.19178082191780799</c:v>
                </c:pt>
                <c:pt idx="17497">
                  <c:v>0.20547945205479401</c:v>
                </c:pt>
                <c:pt idx="17498">
                  <c:v>0.21917808219178</c:v>
                </c:pt>
                <c:pt idx="17499">
                  <c:v>0.232876712328767</c:v>
                </c:pt>
                <c:pt idx="17500">
                  <c:v>0.24657534246575299</c:v>
                </c:pt>
                <c:pt idx="17501">
                  <c:v>0.26027397260273899</c:v>
                </c:pt>
                <c:pt idx="17502">
                  <c:v>0.27397260273972601</c:v>
                </c:pt>
                <c:pt idx="17503">
                  <c:v>0.28767123287671198</c:v>
                </c:pt>
                <c:pt idx="17504">
                  <c:v>0.301369863013698</c:v>
                </c:pt>
                <c:pt idx="17505">
                  <c:v>0.31506849315068403</c:v>
                </c:pt>
                <c:pt idx="17506">
                  <c:v>0.32876712328767099</c:v>
                </c:pt>
                <c:pt idx="17507">
                  <c:v>0.34246575342465702</c:v>
                </c:pt>
                <c:pt idx="17508">
                  <c:v>0.35616438356164298</c:v>
                </c:pt>
                <c:pt idx="17509">
                  <c:v>0.36986301369863001</c:v>
                </c:pt>
                <c:pt idx="17510">
                  <c:v>0.38356164383561597</c:v>
                </c:pt>
                <c:pt idx="17511">
                  <c:v>0.397260273972602</c:v>
                </c:pt>
                <c:pt idx="17512">
                  <c:v>0.41095890410958902</c:v>
                </c:pt>
                <c:pt idx="17513">
                  <c:v>0.42465753424657499</c:v>
                </c:pt>
                <c:pt idx="17514">
                  <c:v>0.43835616438356101</c:v>
                </c:pt>
                <c:pt idx="17515">
                  <c:v>0.45205479452054698</c:v>
                </c:pt>
                <c:pt idx="17516">
                  <c:v>0.465753424657534</c:v>
                </c:pt>
                <c:pt idx="17517">
                  <c:v>0.47945205479452002</c:v>
                </c:pt>
                <c:pt idx="17518">
                  <c:v>0.49315068493150599</c:v>
                </c:pt>
                <c:pt idx="17519">
                  <c:v>0.50684931506849296</c:v>
                </c:pt>
                <c:pt idx="17520">
                  <c:v>0.52054794520547898</c:v>
                </c:pt>
                <c:pt idx="17521">
                  <c:v>0.534246575342465</c:v>
                </c:pt>
                <c:pt idx="17522">
                  <c:v>0.54794520547945202</c:v>
                </c:pt>
                <c:pt idx="17523">
                  <c:v>0.56164383561643805</c:v>
                </c:pt>
                <c:pt idx="17524">
                  <c:v>0.57534246575342396</c:v>
                </c:pt>
                <c:pt idx="17525">
                  <c:v>0.58904109589041098</c:v>
                </c:pt>
                <c:pt idx="17526">
                  <c:v>0.602739726027397</c:v>
                </c:pt>
                <c:pt idx="17527">
                  <c:v>0.61643835616438303</c:v>
                </c:pt>
                <c:pt idx="17528">
                  <c:v>0.63013698630136905</c:v>
                </c:pt>
                <c:pt idx="17529">
                  <c:v>0.64383561643835596</c:v>
                </c:pt>
                <c:pt idx="17530">
                  <c:v>0.65753424657534199</c:v>
                </c:pt>
                <c:pt idx="17531">
                  <c:v>0.67123287671232801</c:v>
                </c:pt>
                <c:pt idx="17532">
                  <c:v>0.68493150684931503</c:v>
                </c:pt>
                <c:pt idx="17533">
                  <c:v>0.69863013698630105</c:v>
                </c:pt>
                <c:pt idx="17534">
                  <c:v>0.71232876712328697</c:v>
                </c:pt>
                <c:pt idx="17535">
                  <c:v>0.72602739726027399</c:v>
                </c:pt>
                <c:pt idx="17536">
                  <c:v>0.73972602739726001</c:v>
                </c:pt>
                <c:pt idx="17537">
                  <c:v>0.75342465753424603</c:v>
                </c:pt>
                <c:pt idx="17538">
                  <c:v>0.76712328767123195</c:v>
                </c:pt>
                <c:pt idx="17539">
                  <c:v>0.78082191780821897</c:v>
                </c:pt>
                <c:pt idx="17540">
                  <c:v>0.79452054794520499</c:v>
                </c:pt>
                <c:pt idx="17541">
                  <c:v>0.80821917808219101</c:v>
                </c:pt>
                <c:pt idx="17542">
                  <c:v>0.82191780821917804</c:v>
                </c:pt>
                <c:pt idx="17543">
                  <c:v>0.83561643835616395</c:v>
                </c:pt>
                <c:pt idx="17544">
                  <c:v>0.84931506849314997</c:v>
                </c:pt>
                <c:pt idx="17545">
                  <c:v>0.86301369863013699</c:v>
                </c:pt>
                <c:pt idx="17546">
                  <c:v>0.87671232876712302</c:v>
                </c:pt>
                <c:pt idx="17547">
                  <c:v>0.89041095890410904</c:v>
                </c:pt>
                <c:pt idx="17548">
                  <c:v>0.90410958904109495</c:v>
                </c:pt>
                <c:pt idx="17549">
                  <c:v>0.91780821917808197</c:v>
                </c:pt>
                <c:pt idx="17550">
                  <c:v>0.931506849315068</c:v>
                </c:pt>
                <c:pt idx="17551">
                  <c:v>0.94520547945205402</c:v>
                </c:pt>
                <c:pt idx="17552">
                  <c:v>0.95890410958904104</c:v>
                </c:pt>
                <c:pt idx="17553">
                  <c:v>0.97260273972602695</c:v>
                </c:pt>
                <c:pt idx="17554">
                  <c:v>0.98630136986301298</c:v>
                </c:pt>
                <c:pt idx="17555">
                  <c:v>0</c:v>
                </c:pt>
                <c:pt idx="17556">
                  <c:v>9.6153846153846107E-3</c:v>
                </c:pt>
                <c:pt idx="17557">
                  <c:v>1.9230769230769201E-2</c:v>
                </c:pt>
                <c:pt idx="17558">
                  <c:v>2.8846153846153799E-2</c:v>
                </c:pt>
                <c:pt idx="17559">
                  <c:v>3.8461538461538401E-2</c:v>
                </c:pt>
                <c:pt idx="17560">
                  <c:v>4.8076923076923003E-2</c:v>
                </c:pt>
                <c:pt idx="17561">
                  <c:v>5.7692307692307598E-2</c:v>
                </c:pt>
                <c:pt idx="17562">
                  <c:v>6.7307692307692304E-2</c:v>
                </c:pt>
                <c:pt idx="17563">
                  <c:v>7.69230769230769E-2</c:v>
                </c:pt>
                <c:pt idx="17564">
                  <c:v>8.6538461538461495E-2</c:v>
                </c:pt>
                <c:pt idx="17565">
                  <c:v>9.6153846153846104E-2</c:v>
                </c:pt>
                <c:pt idx="17566">
                  <c:v>0.10576923076923</c:v>
                </c:pt>
                <c:pt idx="17567">
                  <c:v>0.115384615384615</c:v>
                </c:pt>
                <c:pt idx="17568">
                  <c:v>0.125</c:v>
                </c:pt>
                <c:pt idx="17569">
                  <c:v>0.134615384615384</c:v>
                </c:pt>
                <c:pt idx="17570">
                  <c:v>0.144230769230769</c:v>
                </c:pt>
                <c:pt idx="17571">
                  <c:v>0.15384615384615299</c:v>
                </c:pt>
                <c:pt idx="17572">
                  <c:v>0.16346153846153799</c:v>
                </c:pt>
                <c:pt idx="17573">
                  <c:v>0.17307692307692299</c:v>
                </c:pt>
                <c:pt idx="17574">
                  <c:v>0.18269230769230699</c:v>
                </c:pt>
                <c:pt idx="17575">
                  <c:v>0.19230769230769201</c:v>
                </c:pt>
                <c:pt idx="17576">
                  <c:v>0.20192307692307601</c:v>
                </c:pt>
                <c:pt idx="17577">
                  <c:v>0.21153846153846101</c:v>
                </c:pt>
                <c:pt idx="17578">
                  <c:v>0.22115384615384601</c:v>
                </c:pt>
                <c:pt idx="17579">
                  <c:v>0.23076923076923</c:v>
                </c:pt>
                <c:pt idx="17580">
                  <c:v>0.240384615384615</c:v>
                </c:pt>
                <c:pt idx="17581">
                  <c:v>0.25</c:v>
                </c:pt>
                <c:pt idx="17582">
                  <c:v>0.25961538461538403</c:v>
                </c:pt>
                <c:pt idx="17583">
                  <c:v>0.269230769230769</c:v>
                </c:pt>
                <c:pt idx="17584">
                  <c:v>0.27884615384615302</c:v>
                </c:pt>
                <c:pt idx="17585">
                  <c:v>0.28846153846153799</c:v>
                </c:pt>
                <c:pt idx="17586">
                  <c:v>0.29807692307692302</c:v>
                </c:pt>
                <c:pt idx="17587">
                  <c:v>0.30769230769230699</c:v>
                </c:pt>
                <c:pt idx="17588">
                  <c:v>0.31730769230769201</c:v>
                </c:pt>
                <c:pt idx="17589">
                  <c:v>0.32692307692307598</c:v>
                </c:pt>
                <c:pt idx="17590">
                  <c:v>0.33653846153846101</c:v>
                </c:pt>
                <c:pt idx="17591">
                  <c:v>0.34615384615384598</c:v>
                </c:pt>
                <c:pt idx="17592">
                  <c:v>0.35576923076923</c:v>
                </c:pt>
                <c:pt idx="17593">
                  <c:v>0.36538461538461497</c:v>
                </c:pt>
                <c:pt idx="17594">
                  <c:v>0.375</c:v>
                </c:pt>
                <c:pt idx="17595">
                  <c:v>0.38461538461538403</c:v>
                </c:pt>
                <c:pt idx="17596">
                  <c:v>0.394230769230769</c:v>
                </c:pt>
                <c:pt idx="17597">
                  <c:v>0.40384615384615302</c:v>
                </c:pt>
                <c:pt idx="17598">
                  <c:v>0.41346153846153799</c:v>
                </c:pt>
                <c:pt idx="17599">
                  <c:v>0.42307692307692302</c:v>
                </c:pt>
                <c:pt idx="17600">
                  <c:v>0.43269230769230699</c:v>
                </c:pt>
                <c:pt idx="17601">
                  <c:v>0.44230769230769201</c:v>
                </c:pt>
                <c:pt idx="17602">
                  <c:v>0.45192307692307598</c:v>
                </c:pt>
                <c:pt idx="17603">
                  <c:v>0.46153846153846101</c:v>
                </c:pt>
                <c:pt idx="17604">
                  <c:v>0.47115384615384598</c:v>
                </c:pt>
                <c:pt idx="17605">
                  <c:v>0.48076923076923</c:v>
                </c:pt>
                <c:pt idx="17606">
                  <c:v>0.49038461538461497</c:v>
                </c:pt>
                <c:pt idx="17607">
                  <c:v>0.5</c:v>
                </c:pt>
                <c:pt idx="17608">
                  <c:v>0.50961538461538403</c:v>
                </c:pt>
                <c:pt idx="17609">
                  <c:v>0.51923076923076905</c:v>
                </c:pt>
                <c:pt idx="17610">
                  <c:v>0.52884615384615297</c:v>
                </c:pt>
                <c:pt idx="17611">
                  <c:v>0.53846153846153799</c:v>
                </c:pt>
                <c:pt idx="17612">
                  <c:v>0.54807692307692302</c:v>
                </c:pt>
                <c:pt idx="17613">
                  <c:v>0.55769230769230704</c:v>
                </c:pt>
                <c:pt idx="17614">
                  <c:v>0.56730769230769196</c:v>
                </c:pt>
                <c:pt idx="17615">
                  <c:v>0.57692307692307598</c:v>
                </c:pt>
                <c:pt idx="17616">
                  <c:v>0.58653846153846101</c:v>
                </c:pt>
                <c:pt idx="17617">
                  <c:v>0.59615384615384603</c:v>
                </c:pt>
                <c:pt idx="17618">
                  <c:v>0.60576923076922995</c:v>
                </c:pt>
                <c:pt idx="17619">
                  <c:v>0.61538461538461497</c:v>
                </c:pt>
                <c:pt idx="17620">
                  <c:v>0.625</c:v>
                </c:pt>
                <c:pt idx="17621">
                  <c:v>0.63461538461538403</c:v>
                </c:pt>
                <c:pt idx="17622">
                  <c:v>0.64423076923076905</c:v>
                </c:pt>
                <c:pt idx="17623">
                  <c:v>0.65384615384615297</c:v>
                </c:pt>
                <c:pt idx="17624">
                  <c:v>0.66346153846153799</c:v>
                </c:pt>
                <c:pt idx="17625">
                  <c:v>0.67307692307692302</c:v>
                </c:pt>
                <c:pt idx="17626">
                  <c:v>0.68269230769230704</c:v>
                </c:pt>
                <c:pt idx="17627">
                  <c:v>0.69230769230769196</c:v>
                </c:pt>
                <c:pt idx="17628">
                  <c:v>0.70192307692307598</c:v>
                </c:pt>
                <c:pt idx="17629">
                  <c:v>0.71153846153846101</c:v>
                </c:pt>
                <c:pt idx="17630">
                  <c:v>0.72115384615384603</c:v>
                </c:pt>
                <c:pt idx="17631">
                  <c:v>0.73076923076922995</c:v>
                </c:pt>
                <c:pt idx="17632">
                  <c:v>0.74038461538461497</c:v>
                </c:pt>
                <c:pt idx="17633">
                  <c:v>0.75</c:v>
                </c:pt>
                <c:pt idx="17634">
                  <c:v>0.75961538461538403</c:v>
                </c:pt>
                <c:pt idx="17635">
                  <c:v>0.76923076923076905</c:v>
                </c:pt>
                <c:pt idx="17636">
                  <c:v>0.77884615384615297</c:v>
                </c:pt>
                <c:pt idx="17637">
                  <c:v>0.78846153846153799</c:v>
                </c:pt>
                <c:pt idx="17638">
                  <c:v>0.79807692307692302</c:v>
                </c:pt>
                <c:pt idx="17639">
                  <c:v>0.80769230769230704</c:v>
                </c:pt>
                <c:pt idx="17640">
                  <c:v>0.81730769230769196</c:v>
                </c:pt>
                <c:pt idx="17641">
                  <c:v>0.82692307692307598</c:v>
                </c:pt>
                <c:pt idx="17642">
                  <c:v>0.83653846153846101</c:v>
                </c:pt>
                <c:pt idx="17643">
                  <c:v>0.84615384615384603</c:v>
                </c:pt>
                <c:pt idx="17644">
                  <c:v>0.85576923076922995</c:v>
                </c:pt>
                <c:pt idx="17645">
                  <c:v>0.86538461538461497</c:v>
                </c:pt>
                <c:pt idx="17646">
                  <c:v>0.875</c:v>
                </c:pt>
                <c:pt idx="17647">
                  <c:v>0.88461538461538403</c:v>
                </c:pt>
                <c:pt idx="17648">
                  <c:v>0.89423076923076905</c:v>
                </c:pt>
                <c:pt idx="17649">
                  <c:v>0.90384615384615297</c:v>
                </c:pt>
                <c:pt idx="17650">
                  <c:v>0.91346153846153799</c:v>
                </c:pt>
                <c:pt idx="17651">
                  <c:v>0.92307692307692302</c:v>
                </c:pt>
                <c:pt idx="17652">
                  <c:v>0.93269230769230704</c:v>
                </c:pt>
                <c:pt idx="17653">
                  <c:v>0.94230769230769196</c:v>
                </c:pt>
                <c:pt idx="17654">
                  <c:v>0.95192307692307598</c:v>
                </c:pt>
                <c:pt idx="17655">
                  <c:v>0.96153846153846101</c:v>
                </c:pt>
                <c:pt idx="17656">
                  <c:v>0.97115384615384603</c:v>
                </c:pt>
                <c:pt idx="17657">
                  <c:v>0.98076923076922995</c:v>
                </c:pt>
                <c:pt idx="17658">
                  <c:v>0.99038461538461497</c:v>
                </c:pt>
                <c:pt idx="17659">
                  <c:v>0</c:v>
                </c:pt>
                <c:pt idx="17660">
                  <c:v>2.77777777777777E-2</c:v>
                </c:pt>
                <c:pt idx="17661">
                  <c:v>5.5555555555555497E-2</c:v>
                </c:pt>
                <c:pt idx="17662">
                  <c:v>8.3333333333333301E-2</c:v>
                </c:pt>
                <c:pt idx="17663">
                  <c:v>0.11111111111111099</c:v>
                </c:pt>
                <c:pt idx="17664">
                  <c:v>0.13888888888888801</c:v>
                </c:pt>
                <c:pt idx="17665">
                  <c:v>0.16666666666666599</c:v>
                </c:pt>
                <c:pt idx="17666">
                  <c:v>0.194444444444444</c:v>
                </c:pt>
                <c:pt idx="17667">
                  <c:v>0.22222222222222199</c:v>
                </c:pt>
                <c:pt idx="17668">
                  <c:v>0.25</c:v>
                </c:pt>
                <c:pt idx="17669">
                  <c:v>0.27777777777777701</c:v>
                </c:pt>
                <c:pt idx="17670">
                  <c:v>0.30555555555555503</c:v>
                </c:pt>
                <c:pt idx="17671">
                  <c:v>0.33333333333333298</c:v>
                </c:pt>
                <c:pt idx="17672">
                  <c:v>0.36111111111111099</c:v>
                </c:pt>
                <c:pt idx="17673">
                  <c:v>0.38888888888888801</c:v>
                </c:pt>
                <c:pt idx="17674">
                  <c:v>0.41666666666666602</c:v>
                </c:pt>
                <c:pt idx="17675">
                  <c:v>0.44444444444444398</c:v>
                </c:pt>
                <c:pt idx="17676">
                  <c:v>0.47222222222222199</c:v>
                </c:pt>
                <c:pt idx="17677">
                  <c:v>0.5</c:v>
                </c:pt>
                <c:pt idx="17678">
                  <c:v>0.52777777777777701</c:v>
                </c:pt>
                <c:pt idx="17679">
                  <c:v>0.55555555555555503</c:v>
                </c:pt>
                <c:pt idx="17680">
                  <c:v>0.58333333333333304</c:v>
                </c:pt>
                <c:pt idx="17681">
                  <c:v>0.61111111111111105</c:v>
                </c:pt>
                <c:pt idx="17682">
                  <c:v>0.63888888888888795</c:v>
                </c:pt>
                <c:pt idx="17683">
                  <c:v>0.66666666666666596</c:v>
                </c:pt>
                <c:pt idx="17684">
                  <c:v>0.69444444444444398</c:v>
                </c:pt>
                <c:pt idx="17685">
                  <c:v>0.72222222222222199</c:v>
                </c:pt>
                <c:pt idx="17686">
                  <c:v>0.75</c:v>
                </c:pt>
                <c:pt idx="17687">
                  <c:v>0.77777777777777701</c:v>
                </c:pt>
                <c:pt idx="17688">
                  <c:v>0.80555555555555503</c:v>
                </c:pt>
                <c:pt idx="17689">
                  <c:v>0.83333333333333304</c:v>
                </c:pt>
                <c:pt idx="17690">
                  <c:v>0.86111111111111105</c:v>
                </c:pt>
                <c:pt idx="17691">
                  <c:v>0.88888888888888795</c:v>
                </c:pt>
                <c:pt idx="17692">
                  <c:v>0.91666666666666596</c:v>
                </c:pt>
                <c:pt idx="17693">
                  <c:v>0.94444444444444398</c:v>
                </c:pt>
                <c:pt idx="17694">
                  <c:v>0.97222222222222199</c:v>
                </c:pt>
                <c:pt idx="17695">
                  <c:v>0</c:v>
                </c:pt>
                <c:pt idx="17696">
                  <c:v>1.85185185185185E-2</c:v>
                </c:pt>
                <c:pt idx="17697">
                  <c:v>3.7037037037037E-2</c:v>
                </c:pt>
                <c:pt idx="17698">
                  <c:v>5.5555555555555497E-2</c:v>
                </c:pt>
                <c:pt idx="17699">
                  <c:v>7.4074074074074001E-2</c:v>
                </c:pt>
                <c:pt idx="17700">
                  <c:v>9.2592592592592504E-2</c:v>
                </c:pt>
                <c:pt idx="17701">
                  <c:v>0.11111111111111099</c:v>
                </c:pt>
                <c:pt idx="17702">
                  <c:v>0.12962962962962901</c:v>
                </c:pt>
                <c:pt idx="17703">
                  <c:v>0.148148148148148</c:v>
                </c:pt>
                <c:pt idx="17704">
                  <c:v>0.16666666666666599</c:v>
                </c:pt>
                <c:pt idx="17705">
                  <c:v>0.18518518518518501</c:v>
                </c:pt>
                <c:pt idx="17706">
                  <c:v>0.203703703703703</c:v>
                </c:pt>
                <c:pt idx="17707">
                  <c:v>0.22222222222222199</c:v>
                </c:pt>
                <c:pt idx="17708">
                  <c:v>0.24074074074074001</c:v>
                </c:pt>
                <c:pt idx="17709">
                  <c:v>0.25925925925925902</c:v>
                </c:pt>
                <c:pt idx="17710">
                  <c:v>0.27777777777777701</c:v>
                </c:pt>
                <c:pt idx="17711">
                  <c:v>0.296296296296296</c:v>
                </c:pt>
                <c:pt idx="17712">
                  <c:v>0.31481481481481399</c:v>
                </c:pt>
                <c:pt idx="17713">
                  <c:v>0.33333333333333298</c:v>
                </c:pt>
                <c:pt idx="17714">
                  <c:v>0.35185185185185103</c:v>
                </c:pt>
                <c:pt idx="17715">
                  <c:v>0.37037037037037002</c:v>
                </c:pt>
                <c:pt idx="17716">
                  <c:v>0.38888888888888801</c:v>
                </c:pt>
                <c:pt idx="17717">
                  <c:v>0.407407407407407</c:v>
                </c:pt>
                <c:pt idx="17718">
                  <c:v>0.42592592592592499</c:v>
                </c:pt>
                <c:pt idx="17719">
                  <c:v>0.44444444444444398</c:v>
                </c:pt>
                <c:pt idx="17720">
                  <c:v>0.46296296296296202</c:v>
                </c:pt>
                <c:pt idx="17721">
                  <c:v>0.48148148148148101</c:v>
                </c:pt>
                <c:pt idx="17722">
                  <c:v>0.5</c:v>
                </c:pt>
                <c:pt idx="17723">
                  <c:v>0.51851851851851805</c:v>
                </c:pt>
                <c:pt idx="17724">
                  <c:v>0.53703703703703698</c:v>
                </c:pt>
                <c:pt idx="17725">
                  <c:v>0.55555555555555503</c:v>
                </c:pt>
                <c:pt idx="17726">
                  <c:v>0.57407407407407396</c:v>
                </c:pt>
                <c:pt idx="17727">
                  <c:v>0.592592592592592</c:v>
                </c:pt>
                <c:pt idx="17728">
                  <c:v>0.61111111111111105</c:v>
                </c:pt>
                <c:pt idx="17729">
                  <c:v>0.62962962962962898</c:v>
                </c:pt>
                <c:pt idx="17730">
                  <c:v>0.64814814814814803</c:v>
                </c:pt>
                <c:pt idx="17731">
                  <c:v>0.66666666666666596</c:v>
                </c:pt>
                <c:pt idx="17732">
                  <c:v>0.68518518518518501</c:v>
                </c:pt>
                <c:pt idx="17733">
                  <c:v>0.70370370370370305</c:v>
                </c:pt>
                <c:pt idx="17734">
                  <c:v>0.72222222222222199</c:v>
                </c:pt>
                <c:pt idx="17735">
                  <c:v>0.74074074074074003</c:v>
                </c:pt>
                <c:pt idx="17736">
                  <c:v>0.75925925925925897</c:v>
                </c:pt>
                <c:pt idx="17737">
                  <c:v>0.77777777777777701</c:v>
                </c:pt>
                <c:pt idx="17738">
                  <c:v>0.79629629629629595</c:v>
                </c:pt>
                <c:pt idx="17739">
                  <c:v>0.81481481481481399</c:v>
                </c:pt>
                <c:pt idx="17740">
                  <c:v>0.83333333333333304</c:v>
                </c:pt>
                <c:pt idx="17741">
                  <c:v>0.85185185185185097</c:v>
                </c:pt>
                <c:pt idx="17742">
                  <c:v>0.87037037037037002</c:v>
                </c:pt>
                <c:pt idx="17743">
                  <c:v>0.88888888888888795</c:v>
                </c:pt>
                <c:pt idx="17744">
                  <c:v>0.907407407407407</c:v>
                </c:pt>
                <c:pt idx="17745">
                  <c:v>0.92592592592592504</c:v>
                </c:pt>
                <c:pt idx="17746">
                  <c:v>0.94444444444444398</c:v>
                </c:pt>
                <c:pt idx="17747">
                  <c:v>0.96296296296296202</c:v>
                </c:pt>
                <c:pt idx="17748">
                  <c:v>0.98148148148148096</c:v>
                </c:pt>
                <c:pt idx="17749">
                  <c:v>0</c:v>
                </c:pt>
                <c:pt idx="17750">
                  <c:v>1.47058823529411E-2</c:v>
                </c:pt>
                <c:pt idx="17751">
                  <c:v>2.94117647058823E-2</c:v>
                </c:pt>
                <c:pt idx="17752">
                  <c:v>4.4117647058823498E-2</c:v>
                </c:pt>
                <c:pt idx="17753">
                  <c:v>5.8823529411764698E-2</c:v>
                </c:pt>
                <c:pt idx="17754">
                  <c:v>7.3529411764705802E-2</c:v>
                </c:pt>
                <c:pt idx="17755">
                  <c:v>8.8235294117646995E-2</c:v>
                </c:pt>
                <c:pt idx="17756">
                  <c:v>0.10294117647058799</c:v>
                </c:pt>
                <c:pt idx="17757">
                  <c:v>0.11764705882352899</c:v>
                </c:pt>
                <c:pt idx="17758">
                  <c:v>0.13235294117647001</c:v>
                </c:pt>
                <c:pt idx="17759">
                  <c:v>0.14705882352941099</c:v>
                </c:pt>
                <c:pt idx="17760">
                  <c:v>0.16176470588235201</c:v>
                </c:pt>
                <c:pt idx="17761">
                  <c:v>0.17647058823529399</c:v>
                </c:pt>
                <c:pt idx="17762">
                  <c:v>0.191176470588235</c:v>
                </c:pt>
                <c:pt idx="17763">
                  <c:v>0.20588235294117599</c:v>
                </c:pt>
                <c:pt idx="17764">
                  <c:v>0.220588235294117</c:v>
                </c:pt>
                <c:pt idx="17765">
                  <c:v>0.23529411764705799</c:v>
                </c:pt>
                <c:pt idx="17766">
                  <c:v>0.25</c:v>
                </c:pt>
                <c:pt idx="17767">
                  <c:v>0.26470588235294101</c:v>
                </c:pt>
                <c:pt idx="17768">
                  <c:v>0.27941176470588203</c:v>
                </c:pt>
                <c:pt idx="17769">
                  <c:v>0.29411764705882298</c:v>
                </c:pt>
                <c:pt idx="17770">
                  <c:v>0.308823529411764</c:v>
                </c:pt>
                <c:pt idx="17771">
                  <c:v>0.32352941176470501</c:v>
                </c:pt>
                <c:pt idx="17772">
                  <c:v>0.33823529411764702</c:v>
                </c:pt>
                <c:pt idx="17773">
                  <c:v>0.35294117647058798</c:v>
                </c:pt>
                <c:pt idx="17774">
                  <c:v>0.36764705882352899</c:v>
                </c:pt>
                <c:pt idx="17775">
                  <c:v>0.38235294117647001</c:v>
                </c:pt>
                <c:pt idx="17776">
                  <c:v>0.39705882352941102</c:v>
                </c:pt>
                <c:pt idx="17777">
                  <c:v>0.41176470588235198</c:v>
                </c:pt>
                <c:pt idx="17778">
                  <c:v>0.42647058823529399</c:v>
                </c:pt>
                <c:pt idx="17779">
                  <c:v>0.441176470588235</c:v>
                </c:pt>
                <c:pt idx="17780">
                  <c:v>0.45588235294117602</c:v>
                </c:pt>
                <c:pt idx="17781">
                  <c:v>0.47058823529411697</c:v>
                </c:pt>
                <c:pt idx="17782">
                  <c:v>0.48529411764705799</c:v>
                </c:pt>
                <c:pt idx="17783">
                  <c:v>0.5</c:v>
                </c:pt>
                <c:pt idx="17784">
                  <c:v>0.51470588235294101</c:v>
                </c:pt>
                <c:pt idx="17785">
                  <c:v>0.52941176470588203</c:v>
                </c:pt>
                <c:pt idx="17786">
                  <c:v>0.54411764705882304</c:v>
                </c:pt>
                <c:pt idx="17787">
                  <c:v>0.55882352941176405</c:v>
                </c:pt>
                <c:pt idx="17788">
                  <c:v>0.57352941176470495</c:v>
                </c:pt>
                <c:pt idx="17789">
                  <c:v>0.58823529411764697</c:v>
                </c:pt>
                <c:pt idx="17790">
                  <c:v>0.60294117647058798</c:v>
                </c:pt>
                <c:pt idx="17791">
                  <c:v>0.61764705882352899</c:v>
                </c:pt>
                <c:pt idx="17792">
                  <c:v>0.63235294117647001</c:v>
                </c:pt>
                <c:pt idx="17793">
                  <c:v>0.64705882352941102</c:v>
                </c:pt>
                <c:pt idx="17794">
                  <c:v>0.66176470588235203</c:v>
                </c:pt>
                <c:pt idx="17795">
                  <c:v>0.67647058823529405</c:v>
                </c:pt>
                <c:pt idx="17796">
                  <c:v>0.69117647058823495</c:v>
                </c:pt>
                <c:pt idx="17797">
                  <c:v>0.70588235294117596</c:v>
                </c:pt>
                <c:pt idx="17798">
                  <c:v>0.72058823529411697</c:v>
                </c:pt>
                <c:pt idx="17799">
                  <c:v>0.73529411764705799</c:v>
                </c:pt>
                <c:pt idx="17800">
                  <c:v>0.75</c:v>
                </c:pt>
                <c:pt idx="17801">
                  <c:v>0.76470588235294101</c:v>
                </c:pt>
                <c:pt idx="17802">
                  <c:v>0.77941176470588203</c:v>
                </c:pt>
                <c:pt idx="17803">
                  <c:v>0.79411764705882304</c:v>
                </c:pt>
                <c:pt idx="17804">
                  <c:v>0.80882352941176405</c:v>
                </c:pt>
                <c:pt idx="17805">
                  <c:v>0.82352941176470495</c:v>
                </c:pt>
                <c:pt idx="17806">
                  <c:v>0.83823529411764697</c:v>
                </c:pt>
                <c:pt idx="17807">
                  <c:v>0.85294117647058798</c:v>
                </c:pt>
                <c:pt idx="17808">
                  <c:v>0.86764705882352899</c:v>
                </c:pt>
                <c:pt idx="17809">
                  <c:v>0.88235294117647001</c:v>
                </c:pt>
                <c:pt idx="17810">
                  <c:v>0.89705882352941102</c:v>
                </c:pt>
                <c:pt idx="17811">
                  <c:v>0.91176470588235203</c:v>
                </c:pt>
                <c:pt idx="17812">
                  <c:v>0.92647058823529405</c:v>
                </c:pt>
                <c:pt idx="17813">
                  <c:v>0.94117647058823495</c:v>
                </c:pt>
                <c:pt idx="17814">
                  <c:v>0.95588235294117596</c:v>
                </c:pt>
                <c:pt idx="17815">
                  <c:v>0.97058823529411697</c:v>
                </c:pt>
                <c:pt idx="17816">
                  <c:v>0.98529411764705799</c:v>
                </c:pt>
                <c:pt idx="17817">
                  <c:v>0</c:v>
                </c:pt>
                <c:pt idx="17818">
                  <c:v>3.2258064516128997E-2</c:v>
                </c:pt>
                <c:pt idx="17819">
                  <c:v>6.4516129032257993E-2</c:v>
                </c:pt>
                <c:pt idx="17820">
                  <c:v>9.6774193548387094E-2</c:v>
                </c:pt>
                <c:pt idx="17821">
                  <c:v>0.12903225806451599</c:v>
                </c:pt>
                <c:pt idx="17822">
                  <c:v>0.16129032258064499</c:v>
                </c:pt>
                <c:pt idx="17823">
                  <c:v>0.19354838709677399</c:v>
                </c:pt>
                <c:pt idx="17824">
                  <c:v>0.225806451612903</c:v>
                </c:pt>
                <c:pt idx="17825">
                  <c:v>0.25806451612903197</c:v>
                </c:pt>
                <c:pt idx="17826">
                  <c:v>0.29032258064516098</c:v>
                </c:pt>
                <c:pt idx="17827">
                  <c:v>0.32258064516128998</c:v>
                </c:pt>
                <c:pt idx="17828">
                  <c:v>0.35483870967741898</c:v>
                </c:pt>
                <c:pt idx="17829">
                  <c:v>0.38709677419354799</c:v>
                </c:pt>
                <c:pt idx="17830">
                  <c:v>0.41935483870967699</c:v>
                </c:pt>
                <c:pt idx="17831">
                  <c:v>0.45161290322580599</c:v>
                </c:pt>
                <c:pt idx="17832">
                  <c:v>0.483870967741935</c:v>
                </c:pt>
                <c:pt idx="17833">
                  <c:v>0.51612903225806395</c:v>
                </c:pt>
                <c:pt idx="17834">
                  <c:v>0.54838709677419295</c:v>
                </c:pt>
                <c:pt idx="17835">
                  <c:v>0.58064516129032195</c:v>
                </c:pt>
                <c:pt idx="17836">
                  <c:v>0.61290322580645096</c:v>
                </c:pt>
                <c:pt idx="17837">
                  <c:v>0.64516129032257996</c:v>
                </c:pt>
                <c:pt idx="17838">
                  <c:v>0.67741935483870896</c:v>
                </c:pt>
                <c:pt idx="17839">
                  <c:v>0.70967741935483797</c:v>
                </c:pt>
                <c:pt idx="17840">
                  <c:v>0.74193548387096697</c:v>
                </c:pt>
                <c:pt idx="17841">
                  <c:v>0.77419354838709598</c:v>
                </c:pt>
                <c:pt idx="17842">
                  <c:v>0.80645161290322498</c:v>
                </c:pt>
                <c:pt idx="17843">
                  <c:v>0.83870967741935398</c:v>
                </c:pt>
                <c:pt idx="17844">
                  <c:v>0.87096774193548299</c:v>
                </c:pt>
                <c:pt idx="17845">
                  <c:v>0.90322580645161199</c:v>
                </c:pt>
                <c:pt idx="17846">
                  <c:v>0.93548387096774099</c:v>
                </c:pt>
                <c:pt idx="17847">
                  <c:v>0.967741935483871</c:v>
                </c:pt>
                <c:pt idx="17848">
                  <c:v>0</c:v>
                </c:pt>
                <c:pt idx="17849">
                  <c:v>1.0526315789473601E-2</c:v>
                </c:pt>
                <c:pt idx="17850">
                  <c:v>2.1052631578947299E-2</c:v>
                </c:pt>
                <c:pt idx="17851">
                  <c:v>3.1578947368420998E-2</c:v>
                </c:pt>
                <c:pt idx="17852">
                  <c:v>4.2105263157894701E-2</c:v>
                </c:pt>
                <c:pt idx="17853">
                  <c:v>5.2631578947368397E-2</c:v>
                </c:pt>
                <c:pt idx="17854">
                  <c:v>6.3157894736842093E-2</c:v>
                </c:pt>
                <c:pt idx="17855">
                  <c:v>7.3684210526315699E-2</c:v>
                </c:pt>
                <c:pt idx="17856">
                  <c:v>8.4210526315789402E-2</c:v>
                </c:pt>
                <c:pt idx="17857">
                  <c:v>9.4736842105263105E-2</c:v>
                </c:pt>
                <c:pt idx="17858">
                  <c:v>0.105263157894736</c:v>
                </c:pt>
                <c:pt idx="17859">
                  <c:v>0.11578947368421</c:v>
                </c:pt>
                <c:pt idx="17860">
                  <c:v>0.12631578947368399</c:v>
                </c:pt>
                <c:pt idx="17861">
                  <c:v>0.13684210526315699</c:v>
                </c:pt>
                <c:pt idx="17862">
                  <c:v>0.14736842105263101</c:v>
                </c:pt>
                <c:pt idx="17863">
                  <c:v>0.157894736842105</c:v>
                </c:pt>
                <c:pt idx="17864">
                  <c:v>0.168421052631578</c:v>
                </c:pt>
                <c:pt idx="17865">
                  <c:v>0.17894736842105199</c:v>
                </c:pt>
                <c:pt idx="17866">
                  <c:v>0.18947368421052599</c:v>
                </c:pt>
                <c:pt idx="17867">
                  <c:v>0.2</c:v>
                </c:pt>
                <c:pt idx="17868">
                  <c:v>0.21052631578947301</c:v>
                </c:pt>
                <c:pt idx="17869">
                  <c:v>0.221052631578947</c:v>
                </c:pt>
                <c:pt idx="17870">
                  <c:v>0.231578947368421</c:v>
                </c:pt>
                <c:pt idx="17871">
                  <c:v>0.24210526315789399</c:v>
                </c:pt>
                <c:pt idx="17872">
                  <c:v>0.25263157894736799</c:v>
                </c:pt>
                <c:pt idx="17873">
                  <c:v>0.26315789473684198</c:v>
                </c:pt>
                <c:pt idx="17874">
                  <c:v>0.27368421052631497</c:v>
                </c:pt>
                <c:pt idx="17875">
                  <c:v>0.28421052631578902</c:v>
                </c:pt>
                <c:pt idx="17876">
                  <c:v>0.29473684210526302</c:v>
                </c:pt>
                <c:pt idx="17877">
                  <c:v>0.30526315789473601</c:v>
                </c:pt>
                <c:pt idx="17878">
                  <c:v>0.31578947368421001</c:v>
                </c:pt>
                <c:pt idx="17879">
                  <c:v>0.326315789473684</c:v>
                </c:pt>
                <c:pt idx="17880">
                  <c:v>0.336842105263157</c:v>
                </c:pt>
                <c:pt idx="17881">
                  <c:v>0.34736842105263099</c:v>
                </c:pt>
                <c:pt idx="17882">
                  <c:v>0.35789473684210499</c:v>
                </c:pt>
                <c:pt idx="17883">
                  <c:v>0.36842105263157798</c:v>
                </c:pt>
                <c:pt idx="17884">
                  <c:v>0.37894736842105198</c:v>
                </c:pt>
                <c:pt idx="17885">
                  <c:v>0.38947368421052603</c:v>
                </c:pt>
                <c:pt idx="17886">
                  <c:v>0.4</c:v>
                </c:pt>
                <c:pt idx="17887">
                  <c:v>0.41052631578947302</c:v>
                </c:pt>
                <c:pt idx="17888">
                  <c:v>0.42105263157894701</c:v>
                </c:pt>
                <c:pt idx="17889">
                  <c:v>0.43157894736842101</c:v>
                </c:pt>
                <c:pt idx="17890">
                  <c:v>0.442105263157894</c:v>
                </c:pt>
                <c:pt idx="17891">
                  <c:v>0.452631578947368</c:v>
                </c:pt>
                <c:pt idx="17892">
                  <c:v>0.46315789473684199</c:v>
                </c:pt>
                <c:pt idx="17893">
                  <c:v>0.47368421052631499</c:v>
                </c:pt>
                <c:pt idx="17894">
                  <c:v>0.48421052631578898</c:v>
                </c:pt>
                <c:pt idx="17895">
                  <c:v>0.49473684210526298</c:v>
                </c:pt>
                <c:pt idx="17896">
                  <c:v>0.50526315789473597</c:v>
                </c:pt>
                <c:pt idx="17897">
                  <c:v>0.51578947368421002</c:v>
                </c:pt>
                <c:pt idx="17898">
                  <c:v>0.52631578947368396</c:v>
                </c:pt>
                <c:pt idx="17899">
                  <c:v>0.53684210526315701</c:v>
                </c:pt>
                <c:pt idx="17900">
                  <c:v>0.54736842105263095</c:v>
                </c:pt>
                <c:pt idx="17901">
                  <c:v>0.557894736842105</c:v>
                </c:pt>
                <c:pt idx="17902">
                  <c:v>0.56842105263157805</c:v>
                </c:pt>
                <c:pt idx="17903">
                  <c:v>0.57894736842105199</c:v>
                </c:pt>
                <c:pt idx="17904">
                  <c:v>0.58947368421052604</c:v>
                </c:pt>
                <c:pt idx="17905">
                  <c:v>0.6</c:v>
                </c:pt>
                <c:pt idx="17906">
                  <c:v>0.61052631578947303</c:v>
                </c:pt>
                <c:pt idx="17907">
                  <c:v>0.62105263157894697</c:v>
                </c:pt>
                <c:pt idx="17908">
                  <c:v>0.63157894736842102</c:v>
                </c:pt>
                <c:pt idx="17909">
                  <c:v>0.64210526315789396</c:v>
                </c:pt>
                <c:pt idx="17910">
                  <c:v>0.65263157894736801</c:v>
                </c:pt>
                <c:pt idx="17911">
                  <c:v>0.66315789473684195</c:v>
                </c:pt>
                <c:pt idx="17912">
                  <c:v>0.673684210526315</c:v>
                </c:pt>
                <c:pt idx="17913">
                  <c:v>0.68421052631578905</c:v>
                </c:pt>
                <c:pt idx="17914">
                  <c:v>0.69473684210526299</c:v>
                </c:pt>
                <c:pt idx="17915">
                  <c:v>0.70526315789473604</c:v>
                </c:pt>
                <c:pt idx="17916">
                  <c:v>0.71578947368420998</c:v>
                </c:pt>
                <c:pt idx="17917">
                  <c:v>0.72631578947368403</c:v>
                </c:pt>
                <c:pt idx="17918">
                  <c:v>0.73684210526315697</c:v>
                </c:pt>
                <c:pt idx="17919">
                  <c:v>0.74736842105263102</c:v>
                </c:pt>
                <c:pt idx="17920">
                  <c:v>0.75789473684210495</c:v>
                </c:pt>
                <c:pt idx="17921">
                  <c:v>0.76842105263157801</c:v>
                </c:pt>
                <c:pt idx="17922">
                  <c:v>0.77894736842105206</c:v>
                </c:pt>
                <c:pt idx="17923">
                  <c:v>0.78947368421052599</c:v>
                </c:pt>
                <c:pt idx="17924">
                  <c:v>0.8</c:v>
                </c:pt>
                <c:pt idx="17925">
                  <c:v>0.81052631578947298</c:v>
                </c:pt>
                <c:pt idx="17926">
                  <c:v>0.82105263157894703</c:v>
                </c:pt>
                <c:pt idx="17927">
                  <c:v>0.83157894736842097</c:v>
                </c:pt>
                <c:pt idx="17928">
                  <c:v>0.84210526315789402</c:v>
                </c:pt>
                <c:pt idx="17929">
                  <c:v>0.85263157894736796</c:v>
                </c:pt>
                <c:pt idx="17930">
                  <c:v>0.86315789473684201</c:v>
                </c:pt>
                <c:pt idx="17931">
                  <c:v>0.87368421052631495</c:v>
                </c:pt>
                <c:pt idx="17932">
                  <c:v>0.884210526315789</c:v>
                </c:pt>
                <c:pt idx="17933">
                  <c:v>0.89473684210526305</c:v>
                </c:pt>
                <c:pt idx="17934">
                  <c:v>0.90526315789473599</c:v>
                </c:pt>
                <c:pt idx="17935">
                  <c:v>0.91578947368421004</c:v>
                </c:pt>
                <c:pt idx="17936">
                  <c:v>0.92631578947368398</c:v>
                </c:pt>
                <c:pt idx="17937">
                  <c:v>0.93684210526315703</c:v>
                </c:pt>
                <c:pt idx="17938">
                  <c:v>0.94736842105263097</c:v>
                </c:pt>
                <c:pt idx="17939">
                  <c:v>0.95789473684210502</c:v>
                </c:pt>
                <c:pt idx="17940">
                  <c:v>0.96842105263157896</c:v>
                </c:pt>
                <c:pt idx="17941">
                  <c:v>0.97894736842105201</c:v>
                </c:pt>
                <c:pt idx="17942">
                  <c:v>0.98947368421052595</c:v>
                </c:pt>
                <c:pt idx="17943">
                  <c:v>0</c:v>
                </c:pt>
                <c:pt idx="17944">
                  <c:v>2.1739130434782601E-2</c:v>
                </c:pt>
                <c:pt idx="17945">
                  <c:v>4.3478260869565202E-2</c:v>
                </c:pt>
                <c:pt idx="17946">
                  <c:v>6.5217391304347797E-2</c:v>
                </c:pt>
                <c:pt idx="17947">
                  <c:v>8.6956521739130405E-2</c:v>
                </c:pt>
                <c:pt idx="17948">
                  <c:v>0.108695652173913</c:v>
                </c:pt>
                <c:pt idx="17949">
                  <c:v>0.13043478260869501</c:v>
                </c:pt>
                <c:pt idx="17950">
                  <c:v>0.15217391304347799</c:v>
                </c:pt>
                <c:pt idx="17951">
                  <c:v>0.17391304347826</c:v>
                </c:pt>
                <c:pt idx="17952">
                  <c:v>0.19565217391304299</c:v>
                </c:pt>
                <c:pt idx="17953">
                  <c:v>0.217391304347826</c:v>
                </c:pt>
                <c:pt idx="17954">
                  <c:v>0.23913043478260801</c:v>
                </c:pt>
                <c:pt idx="17955">
                  <c:v>0.26086956521739102</c:v>
                </c:pt>
                <c:pt idx="17956">
                  <c:v>0.282608695652173</c:v>
                </c:pt>
                <c:pt idx="17957">
                  <c:v>0.30434782608695599</c:v>
                </c:pt>
                <c:pt idx="17958">
                  <c:v>0.32608695652173902</c:v>
                </c:pt>
                <c:pt idx="17959">
                  <c:v>0.34782608695652101</c:v>
                </c:pt>
                <c:pt idx="17960">
                  <c:v>0.36956521739130399</c:v>
                </c:pt>
                <c:pt idx="17961">
                  <c:v>0.39130434782608697</c:v>
                </c:pt>
                <c:pt idx="17962">
                  <c:v>0.41304347826086901</c:v>
                </c:pt>
                <c:pt idx="17963">
                  <c:v>0.434782608695652</c:v>
                </c:pt>
                <c:pt idx="17964">
                  <c:v>0.45652173913043398</c:v>
                </c:pt>
                <c:pt idx="17965">
                  <c:v>0.47826086956521702</c:v>
                </c:pt>
                <c:pt idx="17966">
                  <c:v>0.5</c:v>
                </c:pt>
                <c:pt idx="17967">
                  <c:v>0.52173913043478204</c:v>
                </c:pt>
                <c:pt idx="17968">
                  <c:v>0.54347826086956497</c:v>
                </c:pt>
                <c:pt idx="17969">
                  <c:v>0.56521739130434701</c:v>
                </c:pt>
                <c:pt idx="17970">
                  <c:v>0.58695652173913004</c:v>
                </c:pt>
                <c:pt idx="17971">
                  <c:v>0.60869565217391297</c:v>
                </c:pt>
                <c:pt idx="17972">
                  <c:v>0.63043478260869501</c:v>
                </c:pt>
                <c:pt idx="17973">
                  <c:v>0.65217391304347805</c:v>
                </c:pt>
                <c:pt idx="17974">
                  <c:v>0.67391304347825998</c:v>
                </c:pt>
                <c:pt idx="17975">
                  <c:v>0.69565217391304301</c:v>
                </c:pt>
                <c:pt idx="17976">
                  <c:v>0.71739130434782605</c:v>
                </c:pt>
                <c:pt idx="17977">
                  <c:v>0.73913043478260798</c:v>
                </c:pt>
                <c:pt idx="17978">
                  <c:v>0.76086956521739102</c:v>
                </c:pt>
                <c:pt idx="17979">
                  <c:v>0.78260869565217395</c:v>
                </c:pt>
                <c:pt idx="17980">
                  <c:v>0.80434782608695599</c:v>
                </c:pt>
                <c:pt idx="17981">
                  <c:v>0.82608695652173902</c:v>
                </c:pt>
                <c:pt idx="17982">
                  <c:v>0.84782608695652095</c:v>
                </c:pt>
                <c:pt idx="17983">
                  <c:v>0.86956521739130399</c:v>
                </c:pt>
                <c:pt idx="17984">
                  <c:v>0.89130434782608603</c:v>
                </c:pt>
                <c:pt idx="17985">
                  <c:v>0.91304347826086896</c:v>
                </c:pt>
                <c:pt idx="17986">
                  <c:v>0.934782608695652</c:v>
                </c:pt>
                <c:pt idx="17987">
                  <c:v>0.95652173913043403</c:v>
                </c:pt>
                <c:pt idx="17988">
                  <c:v>0.97826086956521696</c:v>
                </c:pt>
                <c:pt idx="17989">
                  <c:v>0</c:v>
                </c:pt>
                <c:pt idx="17990">
                  <c:v>6.1728395061728296E-3</c:v>
                </c:pt>
                <c:pt idx="17991">
                  <c:v>1.23456790123456E-2</c:v>
                </c:pt>
                <c:pt idx="17992">
                  <c:v>1.85185185185185E-2</c:v>
                </c:pt>
                <c:pt idx="17993">
                  <c:v>2.4691358024691301E-2</c:v>
                </c:pt>
                <c:pt idx="17994">
                  <c:v>3.0864197530864099E-2</c:v>
                </c:pt>
                <c:pt idx="17995">
                  <c:v>3.7037037037037E-2</c:v>
                </c:pt>
                <c:pt idx="17996">
                  <c:v>4.3209876543209798E-2</c:v>
                </c:pt>
                <c:pt idx="17997">
                  <c:v>4.9382716049382699E-2</c:v>
                </c:pt>
                <c:pt idx="17998">
                  <c:v>5.5555555555555497E-2</c:v>
                </c:pt>
                <c:pt idx="17999">
                  <c:v>6.1728395061728301E-2</c:v>
                </c:pt>
                <c:pt idx="18000">
                  <c:v>6.7901234567901203E-2</c:v>
                </c:pt>
                <c:pt idx="18001">
                  <c:v>7.4074074074074001E-2</c:v>
                </c:pt>
                <c:pt idx="18002">
                  <c:v>8.0246913580246895E-2</c:v>
                </c:pt>
                <c:pt idx="18003">
                  <c:v>8.6419753086419707E-2</c:v>
                </c:pt>
                <c:pt idx="18004">
                  <c:v>9.2592592592592504E-2</c:v>
                </c:pt>
                <c:pt idx="18005">
                  <c:v>9.8765432098765399E-2</c:v>
                </c:pt>
                <c:pt idx="18006">
                  <c:v>0.104938271604938</c:v>
                </c:pt>
                <c:pt idx="18007">
                  <c:v>0.11111111111111099</c:v>
                </c:pt>
                <c:pt idx="18008">
                  <c:v>0.117283950617283</c:v>
                </c:pt>
                <c:pt idx="18009">
                  <c:v>0.12345679012345601</c:v>
                </c:pt>
                <c:pt idx="18010">
                  <c:v>0.12962962962962901</c:v>
                </c:pt>
                <c:pt idx="18011">
                  <c:v>0.13580246913580199</c:v>
                </c:pt>
                <c:pt idx="18012">
                  <c:v>0.141975308641975</c:v>
                </c:pt>
                <c:pt idx="18013">
                  <c:v>0.148148148148148</c:v>
                </c:pt>
                <c:pt idx="18014">
                  <c:v>0.15432098765432001</c:v>
                </c:pt>
                <c:pt idx="18015">
                  <c:v>0.16049382716049301</c:v>
                </c:pt>
                <c:pt idx="18016">
                  <c:v>0.16666666666666599</c:v>
                </c:pt>
                <c:pt idx="18017">
                  <c:v>0.172839506172839</c:v>
                </c:pt>
                <c:pt idx="18018">
                  <c:v>0.179012345679012</c:v>
                </c:pt>
                <c:pt idx="18019">
                  <c:v>0.18518518518518501</c:v>
                </c:pt>
                <c:pt idx="18020">
                  <c:v>0.19135802469135799</c:v>
                </c:pt>
                <c:pt idx="18021">
                  <c:v>0.19753086419752999</c:v>
                </c:pt>
                <c:pt idx="18022">
                  <c:v>0.203703703703703</c:v>
                </c:pt>
                <c:pt idx="18023">
                  <c:v>0.209876543209876</c:v>
                </c:pt>
                <c:pt idx="18024">
                  <c:v>0.21604938271604901</c:v>
                </c:pt>
                <c:pt idx="18025">
                  <c:v>0.22222222222222199</c:v>
                </c:pt>
                <c:pt idx="18026">
                  <c:v>0.22839506172839499</c:v>
                </c:pt>
                <c:pt idx="18027">
                  <c:v>0.234567901234567</c:v>
                </c:pt>
                <c:pt idx="18028">
                  <c:v>0.24074074074074001</c:v>
                </c:pt>
                <c:pt idx="18029">
                  <c:v>0.24691358024691301</c:v>
                </c:pt>
                <c:pt idx="18030">
                  <c:v>0.25308641975308599</c:v>
                </c:pt>
                <c:pt idx="18031">
                  <c:v>0.25925925925925902</c:v>
                </c:pt>
                <c:pt idx="18032">
                  <c:v>0.265432098765432</c:v>
                </c:pt>
                <c:pt idx="18033">
                  <c:v>0.27160493827160398</c:v>
                </c:pt>
                <c:pt idx="18034">
                  <c:v>0.27777777777777701</c:v>
                </c:pt>
                <c:pt idx="18035">
                  <c:v>0.28395061728394999</c:v>
                </c:pt>
                <c:pt idx="18036">
                  <c:v>0.29012345679012302</c:v>
                </c:pt>
                <c:pt idx="18037">
                  <c:v>0.296296296296296</c:v>
                </c:pt>
                <c:pt idx="18038">
                  <c:v>0.30246913580246898</c:v>
                </c:pt>
                <c:pt idx="18039">
                  <c:v>0.30864197530864101</c:v>
                </c:pt>
                <c:pt idx="18040">
                  <c:v>0.31481481481481399</c:v>
                </c:pt>
                <c:pt idx="18041">
                  <c:v>0.32098765432098703</c:v>
                </c:pt>
                <c:pt idx="18042">
                  <c:v>0.32716049382716</c:v>
                </c:pt>
                <c:pt idx="18043">
                  <c:v>0.33333333333333298</c:v>
                </c:pt>
                <c:pt idx="18044">
                  <c:v>0.33950617283950602</c:v>
                </c:pt>
                <c:pt idx="18045">
                  <c:v>0.34567901234567899</c:v>
                </c:pt>
                <c:pt idx="18046">
                  <c:v>0.35185185185185103</c:v>
                </c:pt>
                <c:pt idx="18047">
                  <c:v>0.35802469135802401</c:v>
                </c:pt>
                <c:pt idx="18048">
                  <c:v>0.36419753086419698</c:v>
                </c:pt>
                <c:pt idx="18049">
                  <c:v>0.37037037037037002</c:v>
                </c:pt>
                <c:pt idx="18050">
                  <c:v>0.37654320987654299</c:v>
                </c:pt>
                <c:pt idx="18051">
                  <c:v>0.38271604938271597</c:v>
                </c:pt>
                <c:pt idx="18052">
                  <c:v>0.38888888888888801</c:v>
                </c:pt>
                <c:pt idx="18053">
                  <c:v>0.39506172839506098</c:v>
                </c:pt>
                <c:pt idx="18054">
                  <c:v>0.40123456790123402</c:v>
                </c:pt>
                <c:pt idx="18055">
                  <c:v>0.407407407407407</c:v>
                </c:pt>
                <c:pt idx="18056">
                  <c:v>0.41358024691357997</c:v>
                </c:pt>
                <c:pt idx="18057">
                  <c:v>0.41975308641975301</c:v>
                </c:pt>
                <c:pt idx="18058">
                  <c:v>0.42592592592592499</c:v>
                </c:pt>
                <c:pt idx="18059">
                  <c:v>0.43209876543209802</c:v>
                </c:pt>
                <c:pt idx="18060">
                  <c:v>0.438271604938271</c:v>
                </c:pt>
                <c:pt idx="18061">
                  <c:v>0.44444444444444398</c:v>
                </c:pt>
                <c:pt idx="18062">
                  <c:v>0.45061728395061701</c:v>
                </c:pt>
                <c:pt idx="18063">
                  <c:v>0.45679012345678999</c:v>
                </c:pt>
                <c:pt idx="18064">
                  <c:v>0.46296296296296202</c:v>
                </c:pt>
                <c:pt idx="18065">
                  <c:v>0.469135802469135</c:v>
                </c:pt>
                <c:pt idx="18066">
                  <c:v>0.47530864197530798</c:v>
                </c:pt>
                <c:pt idx="18067">
                  <c:v>0.48148148148148101</c:v>
                </c:pt>
                <c:pt idx="18068">
                  <c:v>0.48765432098765399</c:v>
                </c:pt>
                <c:pt idx="18069">
                  <c:v>0.49382716049382702</c:v>
                </c:pt>
                <c:pt idx="18070">
                  <c:v>0.5</c:v>
                </c:pt>
                <c:pt idx="18071">
                  <c:v>0.50617283950617198</c:v>
                </c:pt>
                <c:pt idx="18072">
                  <c:v>0.51234567901234496</c:v>
                </c:pt>
                <c:pt idx="18073">
                  <c:v>0.51851851851851805</c:v>
                </c:pt>
                <c:pt idx="18074">
                  <c:v>0.52469135802469102</c:v>
                </c:pt>
                <c:pt idx="18075">
                  <c:v>0.530864197530864</c:v>
                </c:pt>
                <c:pt idx="18076">
                  <c:v>0.53703703703703698</c:v>
                </c:pt>
                <c:pt idx="18077">
                  <c:v>0.54320987654320896</c:v>
                </c:pt>
                <c:pt idx="18078">
                  <c:v>0.54938271604938205</c:v>
                </c:pt>
                <c:pt idx="18079">
                  <c:v>0.55555555555555503</c:v>
                </c:pt>
                <c:pt idx="18080">
                  <c:v>0.561728395061728</c:v>
                </c:pt>
                <c:pt idx="18081">
                  <c:v>0.56790123456790098</c:v>
                </c:pt>
                <c:pt idx="18082">
                  <c:v>0.57407407407407396</c:v>
                </c:pt>
                <c:pt idx="18083">
                  <c:v>0.58024691358024605</c:v>
                </c:pt>
                <c:pt idx="18084">
                  <c:v>0.58641975308641903</c:v>
                </c:pt>
                <c:pt idx="18085">
                  <c:v>0.592592592592592</c:v>
                </c:pt>
                <c:pt idx="18086">
                  <c:v>0.59876543209876498</c:v>
                </c:pt>
                <c:pt idx="18087">
                  <c:v>0.60493827160493796</c:v>
                </c:pt>
                <c:pt idx="18088">
                  <c:v>0.61111111111111105</c:v>
                </c:pt>
                <c:pt idx="18089">
                  <c:v>0.61728395061728303</c:v>
                </c:pt>
                <c:pt idx="18090">
                  <c:v>0.62345679012345601</c:v>
                </c:pt>
                <c:pt idx="18091">
                  <c:v>0.62962962962962898</c:v>
                </c:pt>
                <c:pt idx="18092">
                  <c:v>0.63580246913580196</c:v>
                </c:pt>
                <c:pt idx="18093">
                  <c:v>0.64197530864197505</c:v>
                </c:pt>
                <c:pt idx="18094">
                  <c:v>0.64814814814814803</c:v>
                </c:pt>
                <c:pt idx="18095">
                  <c:v>0.65432098765432101</c:v>
                </c:pt>
                <c:pt idx="18096">
                  <c:v>0.66049382716049299</c:v>
                </c:pt>
                <c:pt idx="18097">
                  <c:v>0.66666666666666596</c:v>
                </c:pt>
                <c:pt idx="18098">
                  <c:v>0.67283950617283905</c:v>
                </c:pt>
                <c:pt idx="18099">
                  <c:v>0.67901234567901203</c:v>
                </c:pt>
                <c:pt idx="18100">
                  <c:v>0.68518518518518501</c:v>
                </c:pt>
                <c:pt idx="18101">
                  <c:v>0.69135802469135799</c:v>
                </c:pt>
                <c:pt idx="18102">
                  <c:v>0.69753086419752997</c:v>
                </c:pt>
                <c:pt idx="18103">
                  <c:v>0.70370370370370305</c:v>
                </c:pt>
                <c:pt idx="18104">
                  <c:v>0.70987654320987603</c:v>
                </c:pt>
                <c:pt idx="18105">
                  <c:v>0.71604938271604901</c:v>
                </c:pt>
                <c:pt idx="18106">
                  <c:v>0.72222222222222199</c:v>
                </c:pt>
                <c:pt idx="18107">
                  <c:v>0.72839506172839497</c:v>
                </c:pt>
                <c:pt idx="18108">
                  <c:v>0.73456790123456694</c:v>
                </c:pt>
                <c:pt idx="18109">
                  <c:v>0.74074074074074003</c:v>
                </c:pt>
                <c:pt idx="18110">
                  <c:v>0.74691358024691301</c:v>
                </c:pt>
                <c:pt idx="18111">
                  <c:v>0.75308641975308599</c:v>
                </c:pt>
                <c:pt idx="18112">
                  <c:v>0.75925925925925897</c:v>
                </c:pt>
                <c:pt idx="18113">
                  <c:v>0.76543209876543195</c:v>
                </c:pt>
                <c:pt idx="18114">
                  <c:v>0.77160493827160404</c:v>
                </c:pt>
                <c:pt idx="18115">
                  <c:v>0.77777777777777701</c:v>
                </c:pt>
                <c:pt idx="18116">
                  <c:v>0.78395061728394999</c:v>
                </c:pt>
                <c:pt idx="18117">
                  <c:v>0.79012345679012297</c:v>
                </c:pt>
                <c:pt idx="18118">
                  <c:v>0.79629629629629595</c:v>
                </c:pt>
                <c:pt idx="18119">
                  <c:v>0.80246913580246904</c:v>
                </c:pt>
                <c:pt idx="18120">
                  <c:v>0.80864197530864201</c:v>
                </c:pt>
                <c:pt idx="18121">
                  <c:v>0.81481481481481399</c:v>
                </c:pt>
                <c:pt idx="18122">
                  <c:v>0.82098765432098697</c:v>
                </c:pt>
                <c:pt idx="18123">
                  <c:v>0.82716049382715995</c:v>
                </c:pt>
                <c:pt idx="18124">
                  <c:v>0.83333333333333304</c:v>
                </c:pt>
                <c:pt idx="18125">
                  <c:v>0.83950617283950602</c:v>
                </c:pt>
                <c:pt idx="18126">
                  <c:v>0.84567901234567899</c:v>
                </c:pt>
                <c:pt idx="18127">
                  <c:v>0.85185185185185097</c:v>
                </c:pt>
                <c:pt idx="18128">
                  <c:v>0.85802469135802395</c:v>
                </c:pt>
                <c:pt idx="18129">
                  <c:v>0.86419753086419704</c:v>
                </c:pt>
                <c:pt idx="18130">
                  <c:v>0.87037037037037002</c:v>
                </c:pt>
                <c:pt idx="18131">
                  <c:v>0.87654320987654299</c:v>
                </c:pt>
                <c:pt idx="18132">
                  <c:v>0.88271604938271597</c:v>
                </c:pt>
                <c:pt idx="18133">
                  <c:v>0.88888888888888795</c:v>
                </c:pt>
                <c:pt idx="18134">
                  <c:v>0.89506172839506104</c:v>
                </c:pt>
                <c:pt idx="18135">
                  <c:v>0.90123456790123402</c:v>
                </c:pt>
                <c:pt idx="18136">
                  <c:v>0.907407407407407</c:v>
                </c:pt>
                <c:pt idx="18137">
                  <c:v>0.91358024691357997</c:v>
                </c:pt>
                <c:pt idx="18138">
                  <c:v>0.91975308641975295</c:v>
                </c:pt>
                <c:pt idx="18139">
                  <c:v>0.92592592592592504</c:v>
                </c:pt>
                <c:pt idx="18140">
                  <c:v>0.93209876543209802</c:v>
                </c:pt>
                <c:pt idx="18141">
                  <c:v>0.938271604938271</c:v>
                </c:pt>
                <c:pt idx="18142">
                  <c:v>0.94444444444444398</c:v>
                </c:pt>
                <c:pt idx="18143">
                  <c:v>0.95061728395061695</c:v>
                </c:pt>
                <c:pt idx="18144">
                  <c:v>0.95679012345679004</c:v>
                </c:pt>
                <c:pt idx="18145">
                  <c:v>0.96296296296296202</c:v>
                </c:pt>
                <c:pt idx="18146">
                  <c:v>0.969135802469135</c:v>
                </c:pt>
                <c:pt idx="18147">
                  <c:v>0.97530864197530798</c:v>
                </c:pt>
                <c:pt idx="18148">
                  <c:v>0.98148148148148096</c:v>
                </c:pt>
                <c:pt idx="18149">
                  <c:v>0.98765432098765404</c:v>
                </c:pt>
                <c:pt idx="18150">
                  <c:v>0.99382716049382702</c:v>
                </c:pt>
                <c:pt idx="18151">
                  <c:v>0</c:v>
                </c:pt>
                <c:pt idx="18152">
                  <c:v>1.72413793103448E-2</c:v>
                </c:pt>
                <c:pt idx="18153">
                  <c:v>3.4482758620689599E-2</c:v>
                </c:pt>
                <c:pt idx="18154">
                  <c:v>5.1724137931034399E-2</c:v>
                </c:pt>
                <c:pt idx="18155">
                  <c:v>6.8965517241379296E-2</c:v>
                </c:pt>
                <c:pt idx="18156">
                  <c:v>8.6206896551724102E-2</c:v>
                </c:pt>
                <c:pt idx="18157">
                  <c:v>0.10344827586206801</c:v>
                </c:pt>
                <c:pt idx="18158">
                  <c:v>0.12068965517241299</c:v>
                </c:pt>
                <c:pt idx="18159">
                  <c:v>0.13793103448275801</c:v>
                </c:pt>
                <c:pt idx="18160">
                  <c:v>0.15517241379310301</c:v>
                </c:pt>
                <c:pt idx="18161">
                  <c:v>0.17241379310344801</c:v>
                </c:pt>
                <c:pt idx="18162">
                  <c:v>0.18965517241379301</c:v>
                </c:pt>
                <c:pt idx="18163">
                  <c:v>0.20689655172413701</c:v>
                </c:pt>
                <c:pt idx="18164">
                  <c:v>0.22413793103448201</c:v>
                </c:pt>
                <c:pt idx="18165">
                  <c:v>0.24137931034482701</c:v>
                </c:pt>
                <c:pt idx="18166">
                  <c:v>0.25862068965517199</c:v>
                </c:pt>
                <c:pt idx="18167">
                  <c:v>0.27586206896551702</c:v>
                </c:pt>
                <c:pt idx="18168">
                  <c:v>0.29310344827586199</c:v>
                </c:pt>
                <c:pt idx="18169">
                  <c:v>0.31034482758620602</c:v>
                </c:pt>
                <c:pt idx="18170">
                  <c:v>0.32758620689655099</c:v>
                </c:pt>
                <c:pt idx="18171">
                  <c:v>0.34482758620689602</c:v>
                </c:pt>
                <c:pt idx="18172">
                  <c:v>0.36206896551724099</c:v>
                </c:pt>
                <c:pt idx="18173">
                  <c:v>0.37931034482758602</c:v>
                </c:pt>
                <c:pt idx="18174">
                  <c:v>0.39655172413793099</c:v>
                </c:pt>
                <c:pt idx="18175">
                  <c:v>0.41379310344827502</c:v>
                </c:pt>
                <c:pt idx="18176">
                  <c:v>0.43103448275862</c:v>
                </c:pt>
                <c:pt idx="18177">
                  <c:v>0.44827586206896503</c:v>
                </c:pt>
                <c:pt idx="18178">
                  <c:v>0.46551724137931</c:v>
                </c:pt>
                <c:pt idx="18179">
                  <c:v>0.48275862068965503</c:v>
                </c:pt>
                <c:pt idx="18180">
                  <c:v>0.5</c:v>
                </c:pt>
                <c:pt idx="18181">
                  <c:v>0.51724137931034397</c:v>
                </c:pt>
                <c:pt idx="18182">
                  <c:v>0.53448275862068895</c:v>
                </c:pt>
                <c:pt idx="18183">
                  <c:v>0.55172413793103403</c:v>
                </c:pt>
                <c:pt idx="18184">
                  <c:v>0.568965517241379</c:v>
                </c:pt>
                <c:pt idx="18185">
                  <c:v>0.58620689655172398</c:v>
                </c:pt>
                <c:pt idx="18186">
                  <c:v>0.60344827586206895</c:v>
                </c:pt>
                <c:pt idx="18187">
                  <c:v>0.62068965517241304</c:v>
                </c:pt>
                <c:pt idx="18188">
                  <c:v>0.63793103448275801</c:v>
                </c:pt>
                <c:pt idx="18189">
                  <c:v>0.65517241379310298</c:v>
                </c:pt>
                <c:pt idx="18190">
                  <c:v>0.67241379310344795</c:v>
                </c:pt>
                <c:pt idx="18191">
                  <c:v>0.68965517241379304</c:v>
                </c:pt>
                <c:pt idx="18192">
                  <c:v>0.70689655172413701</c:v>
                </c:pt>
                <c:pt idx="18193">
                  <c:v>0.72413793103448199</c:v>
                </c:pt>
                <c:pt idx="18194">
                  <c:v>0.74137931034482696</c:v>
                </c:pt>
                <c:pt idx="18195">
                  <c:v>0.75862068965517204</c:v>
                </c:pt>
                <c:pt idx="18196">
                  <c:v>0.77586206896551702</c:v>
                </c:pt>
                <c:pt idx="18197">
                  <c:v>0.79310344827586199</c:v>
                </c:pt>
                <c:pt idx="18198">
                  <c:v>0.81034482758620596</c:v>
                </c:pt>
                <c:pt idx="18199">
                  <c:v>0.82758620689655105</c:v>
                </c:pt>
                <c:pt idx="18200">
                  <c:v>0.84482758620689602</c:v>
                </c:pt>
                <c:pt idx="18201">
                  <c:v>0.86206896551724099</c:v>
                </c:pt>
                <c:pt idx="18202">
                  <c:v>0.87931034482758597</c:v>
                </c:pt>
                <c:pt idx="18203">
                  <c:v>0.89655172413793105</c:v>
                </c:pt>
                <c:pt idx="18204">
                  <c:v>0.91379310344827502</c:v>
                </c:pt>
                <c:pt idx="18205">
                  <c:v>0.93103448275862</c:v>
                </c:pt>
                <c:pt idx="18206">
                  <c:v>0.94827586206896497</c:v>
                </c:pt>
                <c:pt idx="18207">
                  <c:v>0.96551724137931005</c:v>
                </c:pt>
                <c:pt idx="18208">
                  <c:v>0.98275862068965503</c:v>
                </c:pt>
                <c:pt idx="18209">
                  <c:v>0</c:v>
                </c:pt>
                <c:pt idx="18210">
                  <c:v>1.47058823529411E-2</c:v>
                </c:pt>
                <c:pt idx="18211">
                  <c:v>2.94117647058823E-2</c:v>
                </c:pt>
                <c:pt idx="18212">
                  <c:v>4.4117647058823498E-2</c:v>
                </c:pt>
                <c:pt idx="18213">
                  <c:v>5.8823529411764698E-2</c:v>
                </c:pt>
                <c:pt idx="18214">
                  <c:v>7.3529411764705802E-2</c:v>
                </c:pt>
                <c:pt idx="18215">
                  <c:v>8.8235294117646995E-2</c:v>
                </c:pt>
                <c:pt idx="18216">
                  <c:v>0.10294117647058799</c:v>
                </c:pt>
                <c:pt idx="18217">
                  <c:v>0.11764705882352899</c:v>
                </c:pt>
                <c:pt idx="18218">
                  <c:v>0.13235294117647001</c:v>
                </c:pt>
                <c:pt idx="18219">
                  <c:v>0.14705882352941099</c:v>
                </c:pt>
                <c:pt idx="18220">
                  <c:v>0.16176470588235201</c:v>
                </c:pt>
                <c:pt idx="18221">
                  <c:v>0.17647058823529399</c:v>
                </c:pt>
                <c:pt idx="18222">
                  <c:v>0.191176470588235</c:v>
                </c:pt>
                <c:pt idx="18223">
                  <c:v>0.20588235294117599</c:v>
                </c:pt>
                <c:pt idx="18224">
                  <c:v>0.220588235294117</c:v>
                </c:pt>
                <c:pt idx="18225">
                  <c:v>0.23529411764705799</c:v>
                </c:pt>
                <c:pt idx="18226">
                  <c:v>0.25</c:v>
                </c:pt>
                <c:pt idx="18227">
                  <c:v>0.26470588235294101</c:v>
                </c:pt>
                <c:pt idx="18228">
                  <c:v>0.27941176470588203</c:v>
                </c:pt>
                <c:pt idx="18229">
                  <c:v>0.29411764705882298</c:v>
                </c:pt>
                <c:pt idx="18230">
                  <c:v>0.308823529411764</c:v>
                </c:pt>
                <c:pt idx="18231">
                  <c:v>0.32352941176470501</c:v>
                </c:pt>
                <c:pt idx="18232">
                  <c:v>0.33823529411764702</c:v>
                </c:pt>
                <c:pt idx="18233">
                  <c:v>0.35294117647058798</c:v>
                </c:pt>
                <c:pt idx="18234">
                  <c:v>0.36764705882352899</c:v>
                </c:pt>
                <c:pt idx="18235">
                  <c:v>0.38235294117647001</c:v>
                </c:pt>
                <c:pt idx="18236">
                  <c:v>0.39705882352941102</c:v>
                </c:pt>
                <c:pt idx="18237">
                  <c:v>0.41176470588235198</c:v>
                </c:pt>
                <c:pt idx="18238">
                  <c:v>0.42647058823529399</c:v>
                </c:pt>
                <c:pt idx="18239">
                  <c:v>0.441176470588235</c:v>
                </c:pt>
                <c:pt idx="18240">
                  <c:v>0.45588235294117602</c:v>
                </c:pt>
                <c:pt idx="18241">
                  <c:v>0.47058823529411697</c:v>
                </c:pt>
                <c:pt idx="18242">
                  <c:v>0.48529411764705799</c:v>
                </c:pt>
                <c:pt idx="18243">
                  <c:v>0.5</c:v>
                </c:pt>
                <c:pt idx="18244">
                  <c:v>0.51470588235294101</c:v>
                </c:pt>
                <c:pt idx="18245">
                  <c:v>0.52941176470588203</c:v>
                </c:pt>
                <c:pt idx="18246">
                  <c:v>0.54411764705882304</c:v>
                </c:pt>
                <c:pt idx="18247">
                  <c:v>0.55882352941176405</c:v>
                </c:pt>
                <c:pt idx="18248">
                  <c:v>0.57352941176470495</c:v>
                </c:pt>
                <c:pt idx="18249">
                  <c:v>0.58823529411764697</c:v>
                </c:pt>
                <c:pt idx="18250">
                  <c:v>0.60294117647058798</c:v>
                </c:pt>
                <c:pt idx="18251">
                  <c:v>0.61764705882352899</c:v>
                </c:pt>
                <c:pt idx="18252">
                  <c:v>0.63235294117647001</c:v>
                </c:pt>
                <c:pt idx="18253">
                  <c:v>0.64705882352941102</c:v>
                </c:pt>
                <c:pt idx="18254">
                  <c:v>0.66176470588235203</c:v>
                </c:pt>
                <c:pt idx="18255">
                  <c:v>0.67647058823529405</c:v>
                </c:pt>
                <c:pt idx="18256">
                  <c:v>0.69117647058823495</c:v>
                </c:pt>
                <c:pt idx="18257">
                  <c:v>0.70588235294117596</c:v>
                </c:pt>
                <c:pt idx="18258">
                  <c:v>0.72058823529411697</c:v>
                </c:pt>
                <c:pt idx="18259">
                  <c:v>0.73529411764705799</c:v>
                </c:pt>
                <c:pt idx="18260">
                  <c:v>0.75</c:v>
                </c:pt>
                <c:pt idx="18261">
                  <c:v>0.76470588235294101</c:v>
                </c:pt>
                <c:pt idx="18262">
                  <c:v>0.77941176470588203</c:v>
                </c:pt>
                <c:pt idx="18263">
                  <c:v>0.79411764705882304</c:v>
                </c:pt>
                <c:pt idx="18264">
                  <c:v>0.80882352941176405</c:v>
                </c:pt>
                <c:pt idx="18265">
                  <c:v>0.82352941176470495</c:v>
                </c:pt>
                <c:pt idx="18266">
                  <c:v>0.83823529411764697</c:v>
                </c:pt>
                <c:pt idx="18267">
                  <c:v>0.85294117647058798</c:v>
                </c:pt>
                <c:pt idx="18268">
                  <c:v>0.86764705882352899</c:v>
                </c:pt>
                <c:pt idx="18269">
                  <c:v>0.88235294117647001</c:v>
                </c:pt>
                <c:pt idx="18270">
                  <c:v>0.89705882352941102</c:v>
                </c:pt>
                <c:pt idx="18271">
                  <c:v>0.91176470588235203</c:v>
                </c:pt>
                <c:pt idx="18272">
                  <c:v>0.92647058823529405</c:v>
                </c:pt>
                <c:pt idx="18273">
                  <c:v>0.94117647058823495</c:v>
                </c:pt>
                <c:pt idx="18274">
                  <c:v>0.95588235294117596</c:v>
                </c:pt>
                <c:pt idx="18275">
                  <c:v>0.97058823529411697</c:v>
                </c:pt>
                <c:pt idx="18276">
                  <c:v>0.98529411764705799</c:v>
                </c:pt>
                <c:pt idx="18277">
                  <c:v>0</c:v>
                </c:pt>
                <c:pt idx="18278">
                  <c:v>9.1743119266054999E-3</c:v>
                </c:pt>
                <c:pt idx="18279">
                  <c:v>1.8348623853211E-2</c:v>
                </c:pt>
                <c:pt idx="18280">
                  <c:v>2.7522935779816501E-2</c:v>
                </c:pt>
                <c:pt idx="18281">
                  <c:v>3.6697247706422E-2</c:v>
                </c:pt>
                <c:pt idx="18282">
                  <c:v>4.5871559633027498E-2</c:v>
                </c:pt>
                <c:pt idx="18283">
                  <c:v>5.5045871559633003E-2</c:v>
                </c:pt>
                <c:pt idx="18284">
                  <c:v>6.4220183486238494E-2</c:v>
                </c:pt>
                <c:pt idx="18285">
                  <c:v>7.3394495412843999E-2</c:v>
                </c:pt>
                <c:pt idx="18286">
                  <c:v>8.2568807339449504E-2</c:v>
                </c:pt>
                <c:pt idx="18287">
                  <c:v>9.1743119266054995E-2</c:v>
                </c:pt>
                <c:pt idx="18288">
                  <c:v>0.10091743119266</c:v>
                </c:pt>
                <c:pt idx="18289">
                  <c:v>0.11009174311926601</c:v>
                </c:pt>
                <c:pt idx="18290">
                  <c:v>0.119266055045871</c:v>
                </c:pt>
                <c:pt idx="18291">
                  <c:v>0.12844036697247699</c:v>
                </c:pt>
                <c:pt idx="18292">
                  <c:v>0.13761467889908199</c:v>
                </c:pt>
                <c:pt idx="18293">
                  <c:v>0.146788990825688</c:v>
                </c:pt>
                <c:pt idx="18294">
                  <c:v>0.155963302752293</c:v>
                </c:pt>
                <c:pt idx="18295">
                  <c:v>0.16513761467889901</c:v>
                </c:pt>
                <c:pt idx="18296">
                  <c:v>0.17431192660550399</c:v>
                </c:pt>
                <c:pt idx="18297">
                  <c:v>0.18348623853210999</c:v>
                </c:pt>
                <c:pt idx="18298">
                  <c:v>0.192660550458715</c:v>
                </c:pt>
                <c:pt idx="18299">
                  <c:v>0.201834862385321</c:v>
                </c:pt>
                <c:pt idx="18300">
                  <c:v>0.21100917431192601</c:v>
                </c:pt>
                <c:pt idx="18301">
                  <c:v>0.22018348623853201</c:v>
                </c:pt>
                <c:pt idx="18302">
                  <c:v>0.22935779816513699</c:v>
                </c:pt>
                <c:pt idx="18303">
                  <c:v>0.23853211009174299</c:v>
                </c:pt>
                <c:pt idx="18304">
                  <c:v>0.247706422018348</c:v>
                </c:pt>
                <c:pt idx="18305">
                  <c:v>0.25688073394495398</c:v>
                </c:pt>
                <c:pt idx="18306">
                  <c:v>0.26605504587155898</c:v>
                </c:pt>
                <c:pt idx="18307">
                  <c:v>0.27522935779816499</c:v>
                </c:pt>
                <c:pt idx="18308">
                  <c:v>0.28440366972476999</c:v>
                </c:pt>
                <c:pt idx="18309">
                  <c:v>0.293577981651376</c:v>
                </c:pt>
                <c:pt idx="18310">
                  <c:v>0.302752293577981</c:v>
                </c:pt>
                <c:pt idx="18311">
                  <c:v>0.31192660550458701</c:v>
                </c:pt>
                <c:pt idx="18312">
                  <c:v>0.32110091743119201</c:v>
                </c:pt>
                <c:pt idx="18313">
                  <c:v>0.33027522935779802</c:v>
                </c:pt>
                <c:pt idx="18314">
                  <c:v>0.33944954128440302</c:v>
                </c:pt>
                <c:pt idx="18315">
                  <c:v>0.34862385321100903</c:v>
                </c:pt>
                <c:pt idx="18316">
                  <c:v>0.35779816513761398</c:v>
                </c:pt>
                <c:pt idx="18317">
                  <c:v>0.36697247706421998</c:v>
                </c:pt>
                <c:pt idx="18318">
                  <c:v>0.37614678899082499</c:v>
                </c:pt>
                <c:pt idx="18319">
                  <c:v>0.38532110091743099</c:v>
                </c:pt>
                <c:pt idx="18320">
                  <c:v>0.394495412844036</c:v>
                </c:pt>
                <c:pt idx="18321">
                  <c:v>0.403669724770642</c:v>
                </c:pt>
                <c:pt idx="18322">
                  <c:v>0.41284403669724701</c:v>
                </c:pt>
                <c:pt idx="18323">
                  <c:v>0.42201834862385301</c:v>
                </c:pt>
                <c:pt idx="18324">
                  <c:v>0.43119266055045802</c:v>
                </c:pt>
                <c:pt idx="18325">
                  <c:v>0.44036697247706402</c:v>
                </c:pt>
                <c:pt idx="18326">
                  <c:v>0.44954128440366897</c:v>
                </c:pt>
                <c:pt idx="18327">
                  <c:v>0.45871559633027498</c:v>
                </c:pt>
                <c:pt idx="18328">
                  <c:v>0.46788990825687998</c:v>
                </c:pt>
                <c:pt idx="18329">
                  <c:v>0.47706422018348599</c:v>
                </c:pt>
                <c:pt idx="18330">
                  <c:v>0.48623853211009099</c:v>
                </c:pt>
                <c:pt idx="18331">
                  <c:v>0.495412844036697</c:v>
                </c:pt>
                <c:pt idx="18332">
                  <c:v>0.50458715596330195</c:v>
                </c:pt>
                <c:pt idx="18333">
                  <c:v>0.51376146788990795</c:v>
                </c:pt>
                <c:pt idx="18334">
                  <c:v>0.52293577981651296</c:v>
                </c:pt>
                <c:pt idx="18335">
                  <c:v>0.53211009174311896</c:v>
                </c:pt>
                <c:pt idx="18336">
                  <c:v>0.54128440366972397</c:v>
                </c:pt>
                <c:pt idx="18337">
                  <c:v>0.55045871559632997</c:v>
                </c:pt>
                <c:pt idx="18338">
                  <c:v>0.55963302752293498</c:v>
                </c:pt>
                <c:pt idx="18339">
                  <c:v>0.56880733944954098</c:v>
                </c:pt>
                <c:pt idx="18340">
                  <c:v>0.57798165137614599</c:v>
                </c:pt>
                <c:pt idx="18341">
                  <c:v>0.58715596330275199</c:v>
                </c:pt>
                <c:pt idx="18342">
                  <c:v>0.596330275229357</c:v>
                </c:pt>
                <c:pt idx="18343">
                  <c:v>0.605504587155963</c:v>
                </c:pt>
                <c:pt idx="18344">
                  <c:v>0.61467889908256801</c:v>
                </c:pt>
                <c:pt idx="18345">
                  <c:v>0.62385321100917401</c:v>
                </c:pt>
                <c:pt idx="18346">
                  <c:v>0.63302752293577902</c:v>
                </c:pt>
                <c:pt idx="18347">
                  <c:v>0.64220183486238502</c:v>
                </c:pt>
                <c:pt idx="18348">
                  <c:v>0.65137614678899003</c:v>
                </c:pt>
                <c:pt idx="18349">
                  <c:v>0.66055045871559603</c:v>
                </c:pt>
                <c:pt idx="18350">
                  <c:v>0.66972477064220104</c:v>
                </c:pt>
                <c:pt idx="18351">
                  <c:v>0.67889908256880704</c:v>
                </c:pt>
                <c:pt idx="18352">
                  <c:v>0.68807339449541205</c:v>
                </c:pt>
                <c:pt idx="18353">
                  <c:v>0.69724770642201805</c:v>
                </c:pt>
                <c:pt idx="18354">
                  <c:v>0.70642201834862295</c:v>
                </c:pt>
                <c:pt idx="18355">
                  <c:v>0.71559633027522895</c:v>
                </c:pt>
                <c:pt idx="18356">
                  <c:v>0.72477064220183396</c:v>
                </c:pt>
                <c:pt idx="18357">
                  <c:v>0.73394495412843996</c:v>
                </c:pt>
                <c:pt idx="18358">
                  <c:v>0.74311926605504497</c:v>
                </c:pt>
                <c:pt idx="18359">
                  <c:v>0.75229357798165097</c:v>
                </c:pt>
                <c:pt idx="18360">
                  <c:v>0.76146788990825598</c:v>
                </c:pt>
                <c:pt idx="18361">
                  <c:v>0.77064220183486198</c:v>
                </c:pt>
                <c:pt idx="18362">
                  <c:v>0.77981651376146699</c:v>
                </c:pt>
                <c:pt idx="18363">
                  <c:v>0.78899082568807299</c:v>
                </c:pt>
                <c:pt idx="18364">
                  <c:v>0.798165137614678</c:v>
                </c:pt>
                <c:pt idx="18365">
                  <c:v>0.807339449541284</c:v>
                </c:pt>
                <c:pt idx="18366">
                  <c:v>0.81651376146788901</c:v>
                </c:pt>
                <c:pt idx="18367">
                  <c:v>0.82568807339449501</c:v>
                </c:pt>
                <c:pt idx="18368">
                  <c:v>0.83486238532110002</c:v>
                </c:pt>
                <c:pt idx="18369">
                  <c:v>0.84403669724770602</c:v>
                </c:pt>
                <c:pt idx="18370">
                  <c:v>0.85321100917431103</c:v>
                </c:pt>
                <c:pt idx="18371">
                  <c:v>0.86238532110091703</c:v>
                </c:pt>
                <c:pt idx="18372">
                  <c:v>0.87155963302752204</c:v>
                </c:pt>
                <c:pt idx="18373">
                  <c:v>0.88073394495412805</c:v>
                </c:pt>
                <c:pt idx="18374">
                  <c:v>0.88990825688073305</c:v>
                </c:pt>
                <c:pt idx="18375">
                  <c:v>0.89908256880733906</c:v>
                </c:pt>
                <c:pt idx="18376">
                  <c:v>0.90825688073394495</c:v>
                </c:pt>
                <c:pt idx="18377">
                  <c:v>0.91743119266054995</c:v>
                </c:pt>
                <c:pt idx="18378">
                  <c:v>0.92660550458715596</c:v>
                </c:pt>
                <c:pt idx="18379">
                  <c:v>0.93577981651376096</c:v>
                </c:pt>
                <c:pt idx="18380">
                  <c:v>0.94495412844036697</c:v>
                </c:pt>
                <c:pt idx="18381">
                  <c:v>0.95412844036697197</c:v>
                </c:pt>
                <c:pt idx="18382">
                  <c:v>0.96330275229357798</c:v>
                </c:pt>
                <c:pt idx="18383">
                  <c:v>0.97247706422018299</c:v>
                </c:pt>
                <c:pt idx="18384">
                  <c:v>0.98165137614678899</c:v>
                </c:pt>
                <c:pt idx="18385">
                  <c:v>0.990825688073394</c:v>
                </c:pt>
                <c:pt idx="18386">
                  <c:v>0</c:v>
                </c:pt>
                <c:pt idx="18387">
                  <c:v>1.5873015873015799E-2</c:v>
                </c:pt>
                <c:pt idx="18388">
                  <c:v>3.1746031746031703E-2</c:v>
                </c:pt>
                <c:pt idx="18389">
                  <c:v>4.7619047619047603E-2</c:v>
                </c:pt>
                <c:pt idx="18390">
                  <c:v>6.3492063492063405E-2</c:v>
                </c:pt>
                <c:pt idx="18391">
                  <c:v>7.9365079365079305E-2</c:v>
                </c:pt>
                <c:pt idx="18392">
                  <c:v>9.5238095238095205E-2</c:v>
                </c:pt>
                <c:pt idx="18393">
                  <c:v>0.11111111111111099</c:v>
                </c:pt>
                <c:pt idx="18394">
                  <c:v>0.12698412698412601</c:v>
                </c:pt>
                <c:pt idx="18395">
                  <c:v>0.14285714285714199</c:v>
                </c:pt>
                <c:pt idx="18396">
                  <c:v>0.158730158730158</c:v>
                </c:pt>
                <c:pt idx="18397">
                  <c:v>0.17460317460317401</c:v>
                </c:pt>
                <c:pt idx="18398">
                  <c:v>0.19047619047618999</c:v>
                </c:pt>
                <c:pt idx="18399">
                  <c:v>0.206349206349206</c:v>
                </c:pt>
                <c:pt idx="18400">
                  <c:v>0.22222222222222199</c:v>
                </c:pt>
                <c:pt idx="18401">
                  <c:v>0.238095238095238</c:v>
                </c:pt>
                <c:pt idx="18402">
                  <c:v>0.25396825396825301</c:v>
                </c:pt>
                <c:pt idx="18403">
                  <c:v>0.26984126984126899</c:v>
                </c:pt>
                <c:pt idx="18404">
                  <c:v>0.28571428571428498</c:v>
                </c:pt>
                <c:pt idx="18405">
                  <c:v>0.30158730158730102</c:v>
                </c:pt>
                <c:pt idx="18406">
                  <c:v>0.317460317460317</c:v>
                </c:pt>
                <c:pt idx="18407">
                  <c:v>0.33333333333333298</c:v>
                </c:pt>
                <c:pt idx="18408">
                  <c:v>0.34920634920634902</c:v>
                </c:pt>
                <c:pt idx="18409">
                  <c:v>0.365079365079365</c:v>
                </c:pt>
                <c:pt idx="18410">
                  <c:v>0.38095238095237999</c:v>
                </c:pt>
                <c:pt idx="18411">
                  <c:v>0.39682539682539603</c:v>
                </c:pt>
                <c:pt idx="18412">
                  <c:v>0.41269841269841201</c:v>
                </c:pt>
                <c:pt idx="18413">
                  <c:v>0.42857142857142799</c:v>
                </c:pt>
                <c:pt idx="18414">
                  <c:v>0.44444444444444398</c:v>
                </c:pt>
                <c:pt idx="18415">
                  <c:v>0.46031746031746001</c:v>
                </c:pt>
                <c:pt idx="18416">
                  <c:v>0.476190476190476</c:v>
                </c:pt>
                <c:pt idx="18417">
                  <c:v>0.49206349206349198</c:v>
                </c:pt>
                <c:pt idx="18418">
                  <c:v>0.50793650793650702</c:v>
                </c:pt>
                <c:pt idx="18419">
                  <c:v>0.52380952380952295</c:v>
                </c:pt>
                <c:pt idx="18420">
                  <c:v>0.53968253968253899</c:v>
                </c:pt>
                <c:pt idx="18421">
                  <c:v>0.55555555555555503</c:v>
                </c:pt>
                <c:pt idx="18422">
                  <c:v>0.57142857142857095</c:v>
                </c:pt>
                <c:pt idx="18423">
                  <c:v>0.58730158730158699</c:v>
                </c:pt>
                <c:pt idx="18424">
                  <c:v>0.60317460317460303</c:v>
                </c:pt>
                <c:pt idx="18425">
                  <c:v>0.61904761904761896</c:v>
                </c:pt>
                <c:pt idx="18426">
                  <c:v>0.634920634920634</c:v>
                </c:pt>
                <c:pt idx="18427">
                  <c:v>0.65079365079365004</c:v>
                </c:pt>
                <c:pt idx="18428">
                  <c:v>0.66666666666666596</c:v>
                </c:pt>
                <c:pt idx="18429">
                  <c:v>0.682539682539682</c:v>
                </c:pt>
                <c:pt idx="18430">
                  <c:v>0.69841269841269804</c:v>
                </c:pt>
                <c:pt idx="18431">
                  <c:v>0.71428571428571397</c:v>
                </c:pt>
                <c:pt idx="18432">
                  <c:v>0.73015873015873001</c:v>
                </c:pt>
                <c:pt idx="18433">
                  <c:v>0.74603174603174605</c:v>
                </c:pt>
                <c:pt idx="18434">
                  <c:v>0.76190476190476097</c:v>
                </c:pt>
                <c:pt idx="18435">
                  <c:v>0.77777777777777701</c:v>
                </c:pt>
                <c:pt idx="18436">
                  <c:v>0.79365079365079305</c:v>
                </c:pt>
                <c:pt idx="18437">
                  <c:v>0.80952380952380898</c:v>
                </c:pt>
                <c:pt idx="18438">
                  <c:v>0.82539682539682502</c:v>
                </c:pt>
                <c:pt idx="18439">
                  <c:v>0.84126984126984095</c:v>
                </c:pt>
                <c:pt idx="18440">
                  <c:v>0.85714285714285698</c:v>
                </c:pt>
                <c:pt idx="18441">
                  <c:v>0.87301587301587302</c:v>
                </c:pt>
                <c:pt idx="18442">
                  <c:v>0.88888888888888795</c:v>
                </c:pt>
                <c:pt idx="18443">
                  <c:v>0.90476190476190399</c:v>
                </c:pt>
                <c:pt idx="18444">
                  <c:v>0.92063492063492003</c:v>
                </c:pt>
                <c:pt idx="18445">
                  <c:v>0.93650793650793596</c:v>
                </c:pt>
                <c:pt idx="18446">
                  <c:v>0.952380952380952</c:v>
                </c:pt>
                <c:pt idx="18447">
                  <c:v>0.96825396825396803</c:v>
                </c:pt>
                <c:pt idx="18448">
                  <c:v>0.98412698412698396</c:v>
                </c:pt>
                <c:pt idx="18449">
                  <c:v>0</c:v>
                </c:pt>
                <c:pt idx="18450">
                  <c:v>0.05</c:v>
                </c:pt>
                <c:pt idx="18451">
                  <c:v>0.1</c:v>
                </c:pt>
                <c:pt idx="18452">
                  <c:v>0.15</c:v>
                </c:pt>
                <c:pt idx="18453">
                  <c:v>0.2</c:v>
                </c:pt>
                <c:pt idx="18454">
                  <c:v>0.25</c:v>
                </c:pt>
                <c:pt idx="18455">
                  <c:v>0.3</c:v>
                </c:pt>
                <c:pt idx="18456">
                  <c:v>0.35</c:v>
                </c:pt>
                <c:pt idx="18457">
                  <c:v>0.4</c:v>
                </c:pt>
                <c:pt idx="18458">
                  <c:v>0.45</c:v>
                </c:pt>
                <c:pt idx="18459">
                  <c:v>0.5</c:v>
                </c:pt>
                <c:pt idx="18460">
                  <c:v>0.55000000000000004</c:v>
                </c:pt>
                <c:pt idx="18461">
                  <c:v>0.6</c:v>
                </c:pt>
                <c:pt idx="18462">
                  <c:v>0.65</c:v>
                </c:pt>
                <c:pt idx="18463">
                  <c:v>0.7</c:v>
                </c:pt>
                <c:pt idx="18464">
                  <c:v>0.75</c:v>
                </c:pt>
                <c:pt idx="18465">
                  <c:v>0.8</c:v>
                </c:pt>
                <c:pt idx="18466">
                  <c:v>0.85</c:v>
                </c:pt>
                <c:pt idx="18467">
                  <c:v>0.9</c:v>
                </c:pt>
                <c:pt idx="18468">
                  <c:v>0.95</c:v>
                </c:pt>
                <c:pt idx="18469">
                  <c:v>0</c:v>
                </c:pt>
                <c:pt idx="18470">
                  <c:v>1.23456790123456E-2</c:v>
                </c:pt>
                <c:pt idx="18471">
                  <c:v>2.4691358024691301E-2</c:v>
                </c:pt>
                <c:pt idx="18472">
                  <c:v>3.7037037037037E-2</c:v>
                </c:pt>
                <c:pt idx="18473">
                  <c:v>4.9382716049382699E-2</c:v>
                </c:pt>
                <c:pt idx="18474">
                  <c:v>6.1728395061728301E-2</c:v>
                </c:pt>
                <c:pt idx="18475">
                  <c:v>7.4074074074074001E-2</c:v>
                </c:pt>
                <c:pt idx="18476">
                  <c:v>8.6419753086419707E-2</c:v>
                </c:pt>
                <c:pt idx="18477">
                  <c:v>9.8765432098765399E-2</c:v>
                </c:pt>
                <c:pt idx="18478">
                  <c:v>0.11111111111111099</c:v>
                </c:pt>
                <c:pt idx="18479">
                  <c:v>0.12345679012345601</c:v>
                </c:pt>
                <c:pt idx="18480">
                  <c:v>0.13580246913580199</c:v>
                </c:pt>
                <c:pt idx="18481">
                  <c:v>0.148148148148148</c:v>
                </c:pt>
                <c:pt idx="18482">
                  <c:v>0.16049382716049301</c:v>
                </c:pt>
                <c:pt idx="18483">
                  <c:v>0.172839506172839</c:v>
                </c:pt>
                <c:pt idx="18484">
                  <c:v>0.18518518518518501</c:v>
                </c:pt>
                <c:pt idx="18485">
                  <c:v>0.19753086419752999</c:v>
                </c:pt>
                <c:pt idx="18486">
                  <c:v>0.209876543209876</c:v>
                </c:pt>
                <c:pt idx="18487">
                  <c:v>0.22222222222222199</c:v>
                </c:pt>
                <c:pt idx="18488">
                  <c:v>0.234567901234567</c:v>
                </c:pt>
                <c:pt idx="18489">
                  <c:v>0.24691358024691301</c:v>
                </c:pt>
                <c:pt idx="18490">
                  <c:v>0.25925925925925902</c:v>
                </c:pt>
                <c:pt idx="18491">
                  <c:v>0.27160493827160398</c:v>
                </c:pt>
                <c:pt idx="18492">
                  <c:v>0.28395061728394999</c:v>
                </c:pt>
                <c:pt idx="18493">
                  <c:v>0.296296296296296</c:v>
                </c:pt>
                <c:pt idx="18494">
                  <c:v>0.30864197530864101</c:v>
                </c:pt>
                <c:pt idx="18495">
                  <c:v>0.32098765432098703</c:v>
                </c:pt>
                <c:pt idx="18496">
                  <c:v>0.33333333333333298</c:v>
                </c:pt>
                <c:pt idx="18497">
                  <c:v>0.34567901234567899</c:v>
                </c:pt>
                <c:pt idx="18498">
                  <c:v>0.35802469135802401</c:v>
                </c:pt>
                <c:pt idx="18499">
                  <c:v>0.37037037037037002</c:v>
                </c:pt>
                <c:pt idx="18500">
                  <c:v>0.38271604938271597</c:v>
                </c:pt>
                <c:pt idx="18501">
                  <c:v>0.39506172839506098</c:v>
                </c:pt>
                <c:pt idx="18502">
                  <c:v>0.407407407407407</c:v>
                </c:pt>
                <c:pt idx="18503">
                  <c:v>0.41975308641975301</c:v>
                </c:pt>
                <c:pt idx="18504">
                  <c:v>0.43209876543209802</c:v>
                </c:pt>
                <c:pt idx="18505">
                  <c:v>0.44444444444444398</c:v>
                </c:pt>
                <c:pt idx="18506">
                  <c:v>0.45679012345678999</c:v>
                </c:pt>
                <c:pt idx="18507">
                  <c:v>0.469135802469135</c:v>
                </c:pt>
                <c:pt idx="18508">
                  <c:v>0.48148148148148101</c:v>
                </c:pt>
                <c:pt idx="18509">
                  <c:v>0.49382716049382702</c:v>
                </c:pt>
                <c:pt idx="18510">
                  <c:v>0.50617283950617198</c:v>
                </c:pt>
                <c:pt idx="18511">
                  <c:v>0.51851851851851805</c:v>
                </c:pt>
                <c:pt idx="18512">
                  <c:v>0.530864197530864</c:v>
                </c:pt>
                <c:pt idx="18513">
                  <c:v>0.54320987654320896</c:v>
                </c:pt>
                <c:pt idx="18514">
                  <c:v>0.55555555555555503</c:v>
                </c:pt>
                <c:pt idx="18515">
                  <c:v>0.56790123456790098</c:v>
                </c:pt>
                <c:pt idx="18516">
                  <c:v>0.58024691358024605</c:v>
                </c:pt>
                <c:pt idx="18517">
                  <c:v>0.592592592592592</c:v>
                </c:pt>
                <c:pt idx="18518">
                  <c:v>0.60493827160493796</c:v>
                </c:pt>
                <c:pt idx="18519">
                  <c:v>0.61728395061728303</c:v>
                </c:pt>
                <c:pt idx="18520">
                  <c:v>0.62962962962962898</c:v>
                </c:pt>
                <c:pt idx="18521">
                  <c:v>0.64197530864197505</c:v>
                </c:pt>
                <c:pt idx="18522">
                  <c:v>0.65432098765432101</c:v>
                </c:pt>
                <c:pt idx="18523">
                  <c:v>0.66666666666666596</c:v>
                </c:pt>
                <c:pt idx="18524">
                  <c:v>0.67901234567901203</c:v>
                </c:pt>
                <c:pt idx="18525">
                  <c:v>0.69135802469135799</c:v>
                </c:pt>
                <c:pt idx="18526">
                  <c:v>0.70370370370370305</c:v>
                </c:pt>
                <c:pt idx="18527">
                  <c:v>0.71604938271604901</c:v>
                </c:pt>
                <c:pt idx="18528">
                  <c:v>0.72839506172839497</c:v>
                </c:pt>
                <c:pt idx="18529">
                  <c:v>0.74074074074074003</c:v>
                </c:pt>
                <c:pt idx="18530">
                  <c:v>0.75308641975308599</c:v>
                </c:pt>
                <c:pt idx="18531">
                  <c:v>0.76543209876543195</c:v>
                </c:pt>
                <c:pt idx="18532">
                  <c:v>0.77777777777777701</c:v>
                </c:pt>
                <c:pt idx="18533">
                  <c:v>0.79012345679012297</c:v>
                </c:pt>
                <c:pt idx="18534">
                  <c:v>0.80246913580246904</c:v>
                </c:pt>
                <c:pt idx="18535">
                  <c:v>0.81481481481481399</c:v>
                </c:pt>
                <c:pt idx="18536">
                  <c:v>0.82716049382715995</c:v>
                </c:pt>
                <c:pt idx="18537">
                  <c:v>0.83950617283950602</c:v>
                </c:pt>
                <c:pt idx="18538">
                  <c:v>0.85185185185185097</c:v>
                </c:pt>
                <c:pt idx="18539">
                  <c:v>0.86419753086419704</c:v>
                </c:pt>
                <c:pt idx="18540">
                  <c:v>0.87654320987654299</c:v>
                </c:pt>
                <c:pt idx="18541">
                  <c:v>0.88888888888888795</c:v>
                </c:pt>
                <c:pt idx="18542">
                  <c:v>0.90123456790123402</c:v>
                </c:pt>
                <c:pt idx="18543">
                  <c:v>0.91358024691357997</c:v>
                </c:pt>
                <c:pt idx="18544">
                  <c:v>0.92592592592592504</c:v>
                </c:pt>
                <c:pt idx="18545">
                  <c:v>0.938271604938271</c:v>
                </c:pt>
                <c:pt idx="18546">
                  <c:v>0.95061728395061695</c:v>
                </c:pt>
                <c:pt idx="18547">
                  <c:v>0.96296296296296202</c:v>
                </c:pt>
                <c:pt idx="18548">
                  <c:v>0.97530864197530798</c:v>
                </c:pt>
                <c:pt idx="18549">
                  <c:v>0.98765432098765404</c:v>
                </c:pt>
                <c:pt idx="18550">
                  <c:v>0</c:v>
                </c:pt>
                <c:pt idx="18551">
                  <c:v>1.1904761904761901E-2</c:v>
                </c:pt>
                <c:pt idx="18552">
                  <c:v>2.3809523809523801E-2</c:v>
                </c:pt>
                <c:pt idx="18553">
                  <c:v>3.5714285714285698E-2</c:v>
                </c:pt>
                <c:pt idx="18554">
                  <c:v>4.7619047619047603E-2</c:v>
                </c:pt>
                <c:pt idx="18555">
                  <c:v>5.95238095238095E-2</c:v>
                </c:pt>
                <c:pt idx="18556">
                  <c:v>7.1428571428571397E-2</c:v>
                </c:pt>
                <c:pt idx="18557">
                  <c:v>8.3333333333333301E-2</c:v>
                </c:pt>
                <c:pt idx="18558">
                  <c:v>9.5238095238095205E-2</c:v>
                </c:pt>
                <c:pt idx="18559">
                  <c:v>0.107142857142857</c:v>
                </c:pt>
                <c:pt idx="18560">
                  <c:v>0.119047619047619</c:v>
                </c:pt>
                <c:pt idx="18561">
                  <c:v>0.13095238095237999</c:v>
                </c:pt>
                <c:pt idx="18562">
                  <c:v>0.14285714285714199</c:v>
                </c:pt>
                <c:pt idx="18563">
                  <c:v>0.15476190476190399</c:v>
                </c:pt>
                <c:pt idx="18564">
                  <c:v>0.16666666666666599</c:v>
                </c:pt>
                <c:pt idx="18565">
                  <c:v>0.17857142857142799</c:v>
                </c:pt>
                <c:pt idx="18566">
                  <c:v>0.19047619047618999</c:v>
                </c:pt>
                <c:pt idx="18567">
                  <c:v>0.202380952380952</c:v>
                </c:pt>
                <c:pt idx="18568">
                  <c:v>0.214285714285714</c:v>
                </c:pt>
                <c:pt idx="18569">
                  <c:v>0.226190476190476</c:v>
                </c:pt>
                <c:pt idx="18570">
                  <c:v>0.238095238095238</c:v>
                </c:pt>
                <c:pt idx="18571">
                  <c:v>0.25</c:v>
                </c:pt>
                <c:pt idx="18572">
                  <c:v>0.26190476190476097</c:v>
                </c:pt>
                <c:pt idx="18573">
                  <c:v>0.273809523809523</c:v>
                </c:pt>
                <c:pt idx="18574">
                  <c:v>0.28571428571428498</c:v>
                </c:pt>
                <c:pt idx="18575">
                  <c:v>0.29761904761904701</c:v>
                </c:pt>
                <c:pt idx="18576">
                  <c:v>0.30952380952380898</c:v>
                </c:pt>
                <c:pt idx="18577">
                  <c:v>0.32142857142857101</c:v>
                </c:pt>
                <c:pt idx="18578">
                  <c:v>0.33333333333333298</c:v>
                </c:pt>
                <c:pt idx="18579">
                  <c:v>0.34523809523809501</c:v>
                </c:pt>
                <c:pt idx="18580">
                  <c:v>0.35714285714285698</c:v>
                </c:pt>
                <c:pt idx="18581">
                  <c:v>0.36904761904761901</c:v>
                </c:pt>
                <c:pt idx="18582">
                  <c:v>0.38095238095237999</c:v>
                </c:pt>
                <c:pt idx="18583">
                  <c:v>0.39285714285714202</c:v>
                </c:pt>
                <c:pt idx="18584">
                  <c:v>0.40476190476190399</c:v>
                </c:pt>
                <c:pt idx="18585">
                  <c:v>0.41666666666666602</c:v>
                </c:pt>
                <c:pt idx="18586">
                  <c:v>0.42857142857142799</c:v>
                </c:pt>
                <c:pt idx="18587">
                  <c:v>0.44047619047619002</c:v>
                </c:pt>
                <c:pt idx="18588">
                  <c:v>0.452380952380952</c:v>
                </c:pt>
                <c:pt idx="18589">
                  <c:v>0.46428571428571402</c:v>
                </c:pt>
                <c:pt idx="18590">
                  <c:v>0.476190476190476</c:v>
                </c:pt>
                <c:pt idx="18591">
                  <c:v>0.48809523809523803</c:v>
                </c:pt>
                <c:pt idx="18592">
                  <c:v>0.5</c:v>
                </c:pt>
                <c:pt idx="18593">
                  <c:v>0.51190476190476097</c:v>
                </c:pt>
                <c:pt idx="18594">
                  <c:v>0.52380952380952295</c:v>
                </c:pt>
                <c:pt idx="18595">
                  <c:v>0.53571428571428503</c:v>
                </c:pt>
                <c:pt idx="18596">
                  <c:v>0.54761904761904701</c:v>
                </c:pt>
                <c:pt idx="18597">
                  <c:v>0.55952380952380898</c:v>
                </c:pt>
                <c:pt idx="18598">
                  <c:v>0.57142857142857095</c:v>
                </c:pt>
                <c:pt idx="18599">
                  <c:v>0.58333333333333304</c:v>
                </c:pt>
                <c:pt idx="18600">
                  <c:v>0.59523809523809501</c:v>
                </c:pt>
                <c:pt idx="18601">
                  <c:v>0.60714285714285698</c:v>
                </c:pt>
                <c:pt idx="18602">
                  <c:v>0.61904761904761896</c:v>
                </c:pt>
                <c:pt idx="18603">
                  <c:v>0.63095238095238004</c:v>
                </c:pt>
                <c:pt idx="18604">
                  <c:v>0.64285714285714202</c:v>
                </c:pt>
                <c:pt idx="18605">
                  <c:v>0.65476190476190399</c:v>
                </c:pt>
                <c:pt idx="18606">
                  <c:v>0.66666666666666596</c:v>
                </c:pt>
                <c:pt idx="18607">
                  <c:v>0.67857142857142805</c:v>
                </c:pt>
                <c:pt idx="18608">
                  <c:v>0.69047619047619002</c:v>
                </c:pt>
                <c:pt idx="18609">
                  <c:v>0.702380952380952</c:v>
                </c:pt>
                <c:pt idx="18610">
                  <c:v>0.71428571428571397</c:v>
                </c:pt>
                <c:pt idx="18611">
                  <c:v>0.72619047619047605</c:v>
                </c:pt>
                <c:pt idx="18612">
                  <c:v>0.73809523809523803</c:v>
                </c:pt>
                <c:pt idx="18613">
                  <c:v>0.75</c:v>
                </c:pt>
                <c:pt idx="18614">
                  <c:v>0.76190476190476097</c:v>
                </c:pt>
                <c:pt idx="18615">
                  <c:v>0.77380952380952295</c:v>
                </c:pt>
                <c:pt idx="18616">
                  <c:v>0.78571428571428503</c:v>
                </c:pt>
                <c:pt idx="18617">
                  <c:v>0.79761904761904701</c:v>
                </c:pt>
                <c:pt idx="18618">
                  <c:v>0.80952380952380898</c:v>
                </c:pt>
                <c:pt idx="18619">
                  <c:v>0.82142857142857095</c:v>
                </c:pt>
                <c:pt idx="18620">
                  <c:v>0.83333333333333304</c:v>
                </c:pt>
                <c:pt idx="18621">
                  <c:v>0.84523809523809501</c:v>
                </c:pt>
                <c:pt idx="18622">
                  <c:v>0.85714285714285698</c:v>
                </c:pt>
                <c:pt idx="18623">
                  <c:v>0.86904761904761896</c:v>
                </c:pt>
                <c:pt idx="18624">
                  <c:v>0.88095238095238004</c:v>
                </c:pt>
                <c:pt idx="18625">
                  <c:v>0.89285714285714202</c:v>
                </c:pt>
                <c:pt idx="18626">
                  <c:v>0.90476190476190399</c:v>
                </c:pt>
                <c:pt idx="18627">
                  <c:v>0.91666666666666596</c:v>
                </c:pt>
                <c:pt idx="18628">
                  <c:v>0.92857142857142805</c:v>
                </c:pt>
                <c:pt idx="18629">
                  <c:v>0.94047619047619002</c:v>
                </c:pt>
                <c:pt idx="18630">
                  <c:v>0.952380952380952</c:v>
                </c:pt>
                <c:pt idx="18631">
                  <c:v>0.96428571428571397</c:v>
                </c:pt>
                <c:pt idx="18632">
                  <c:v>0.97619047619047605</c:v>
                </c:pt>
                <c:pt idx="18633">
                  <c:v>0.98809523809523803</c:v>
                </c:pt>
                <c:pt idx="18634">
                  <c:v>0</c:v>
                </c:pt>
                <c:pt idx="18635">
                  <c:v>1.21951219512195E-2</c:v>
                </c:pt>
                <c:pt idx="18636">
                  <c:v>2.4390243902439001E-2</c:v>
                </c:pt>
                <c:pt idx="18637">
                  <c:v>3.65853658536585E-2</c:v>
                </c:pt>
                <c:pt idx="18638">
                  <c:v>4.8780487804878002E-2</c:v>
                </c:pt>
                <c:pt idx="18639">
                  <c:v>6.0975609756097497E-2</c:v>
                </c:pt>
                <c:pt idx="18640">
                  <c:v>7.3170731707316999E-2</c:v>
                </c:pt>
                <c:pt idx="18641">
                  <c:v>8.5365853658536495E-2</c:v>
                </c:pt>
                <c:pt idx="18642">
                  <c:v>9.7560975609756101E-2</c:v>
                </c:pt>
                <c:pt idx="18643">
                  <c:v>0.109756097560975</c:v>
                </c:pt>
                <c:pt idx="18644">
                  <c:v>0.12195121951219499</c:v>
                </c:pt>
                <c:pt idx="18645">
                  <c:v>0.134146341463414</c:v>
                </c:pt>
                <c:pt idx="18646">
                  <c:v>0.146341463414634</c:v>
                </c:pt>
                <c:pt idx="18647">
                  <c:v>0.15853658536585299</c:v>
                </c:pt>
                <c:pt idx="18648">
                  <c:v>0.17073170731707299</c:v>
                </c:pt>
                <c:pt idx="18649">
                  <c:v>0.18292682926829201</c:v>
                </c:pt>
                <c:pt idx="18650">
                  <c:v>0.19512195121951201</c:v>
                </c:pt>
                <c:pt idx="18651">
                  <c:v>0.207317073170731</c:v>
                </c:pt>
                <c:pt idx="18652">
                  <c:v>0.219512195121951</c:v>
                </c:pt>
                <c:pt idx="18653">
                  <c:v>0.23170731707316999</c:v>
                </c:pt>
                <c:pt idx="18654">
                  <c:v>0.24390243902438999</c:v>
                </c:pt>
                <c:pt idx="18655">
                  <c:v>0.25609756097560898</c:v>
                </c:pt>
                <c:pt idx="18656">
                  <c:v>0.26829268292682901</c:v>
                </c:pt>
                <c:pt idx="18657">
                  <c:v>0.28048780487804797</c:v>
                </c:pt>
                <c:pt idx="18658">
                  <c:v>0.292682926829268</c:v>
                </c:pt>
                <c:pt idx="18659">
                  <c:v>0.30487804878048702</c:v>
                </c:pt>
                <c:pt idx="18660">
                  <c:v>0.31707317073170699</c:v>
                </c:pt>
                <c:pt idx="18661">
                  <c:v>0.32926829268292601</c:v>
                </c:pt>
                <c:pt idx="18662">
                  <c:v>0.34146341463414598</c:v>
                </c:pt>
                <c:pt idx="18663">
                  <c:v>0.353658536585365</c:v>
                </c:pt>
                <c:pt idx="18664">
                  <c:v>0.36585365853658502</c:v>
                </c:pt>
                <c:pt idx="18665">
                  <c:v>0.37804878048780399</c:v>
                </c:pt>
                <c:pt idx="18666">
                  <c:v>0.39024390243902402</c:v>
                </c:pt>
                <c:pt idx="18667">
                  <c:v>0.40243902439024298</c:v>
                </c:pt>
                <c:pt idx="18668">
                  <c:v>0.41463414634146301</c:v>
                </c:pt>
                <c:pt idx="18669">
                  <c:v>0.42682926829268197</c:v>
                </c:pt>
                <c:pt idx="18670">
                  <c:v>0.439024390243902</c:v>
                </c:pt>
                <c:pt idx="18671">
                  <c:v>0.45121951219512102</c:v>
                </c:pt>
                <c:pt idx="18672">
                  <c:v>0.46341463414634099</c:v>
                </c:pt>
                <c:pt idx="18673">
                  <c:v>0.47560975609756001</c:v>
                </c:pt>
                <c:pt idx="18674">
                  <c:v>0.48780487804877998</c:v>
                </c:pt>
                <c:pt idx="18675">
                  <c:v>0.5</c:v>
                </c:pt>
                <c:pt idx="18676">
                  <c:v>0.51219512195121897</c:v>
                </c:pt>
                <c:pt idx="18677">
                  <c:v>0.52439024390243905</c:v>
                </c:pt>
                <c:pt idx="18678">
                  <c:v>0.53658536585365801</c:v>
                </c:pt>
                <c:pt idx="18679">
                  <c:v>0.54878048780487798</c:v>
                </c:pt>
                <c:pt idx="18680">
                  <c:v>0.56097560975609695</c:v>
                </c:pt>
                <c:pt idx="18681">
                  <c:v>0.57317073170731703</c:v>
                </c:pt>
                <c:pt idx="18682">
                  <c:v>0.585365853658536</c:v>
                </c:pt>
                <c:pt idx="18683">
                  <c:v>0.59756097560975596</c:v>
                </c:pt>
                <c:pt idx="18684">
                  <c:v>0.60975609756097504</c:v>
                </c:pt>
                <c:pt idx="18685">
                  <c:v>0.62195121951219501</c:v>
                </c:pt>
                <c:pt idx="18686">
                  <c:v>0.63414634146341398</c:v>
                </c:pt>
                <c:pt idx="18687">
                  <c:v>0.64634146341463405</c:v>
                </c:pt>
                <c:pt idx="18688">
                  <c:v>0.65853658536585302</c:v>
                </c:pt>
                <c:pt idx="18689">
                  <c:v>0.67073170731707299</c:v>
                </c:pt>
                <c:pt idx="18690">
                  <c:v>0.68292682926829196</c:v>
                </c:pt>
                <c:pt idx="18691">
                  <c:v>0.69512195121951204</c:v>
                </c:pt>
                <c:pt idx="18692">
                  <c:v>0.707317073170731</c:v>
                </c:pt>
                <c:pt idx="18693">
                  <c:v>0.71951219512195097</c:v>
                </c:pt>
                <c:pt idx="18694">
                  <c:v>0.73170731707317005</c:v>
                </c:pt>
                <c:pt idx="18695">
                  <c:v>0.74390243902439002</c:v>
                </c:pt>
                <c:pt idx="18696">
                  <c:v>0.75609756097560898</c:v>
                </c:pt>
                <c:pt idx="18697">
                  <c:v>0.76829268292682895</c:v>
                </c:pt>
                <c:pt idx="18698">
                  <c:v>0.78048780487804803</c:v>
                </c:pt>
                <c:pt idx="18699">
                  <c:v>0.792682926829268</c:v>
                </c:pt>
                <c:pt idx="18700">
                  <c:v>0.80487804878048697</c:v>
                </c:pt>
                <c:pt idx="18701">
                  <c:v>0.81707317073170704</c:v>
                </c:pt>
                <c:pt idx="18702">
                  <c:v>0.82926829268292601</c:v>
                </c:pt>
                <c:pt idx="18703">
                  <c:v>0.84146341463414598</c:v>
                </c:pt>
                <c:pt idx="18704">
                  <c:v>0.85365853658536495</c:v>
                </c:pt>
                <c:pt idx="18705">
                  <c:v>0.86585365853658502</c:v>
                </c:pt>
                <c:pt idx="18706">
                  <c:v>0.87804878048780399</c:v>
                </c:pt>
                <c:pt idx="18707">
                  <c:v>0.89024390243902396</c:v>
                </c:pt>
                <c:pt idx="18708">
                  <c:v>0.90243902439024304</c:v>
                </c:pt>
                <c:pt idx="18709">
                  <c:v>0.91463414634146301</c:v>
                </c:pt>
                <c:pt idx="18710">
                  <c:v>0.92682926829268297</c:v>
                </c:pt>
                <c:pt idx="18711">
                  <c:v>0.93902439024390205</c:v>
                </c:pt>
                <c:pt idx="18712">
                  <c:v>0.95121951219512102</c:v>
                </c:pt>
                <c:pt idx="18713">
                  <c:v>0.96341463414634099</c:v>
                </c:pt>
                <c:pt idx="18714">
                  <c:v>0.97560975609756095</c:v>
                </c:pt>
                <c:pt idx="18715">
                  <c:v>0.98780487804878003</c:v>
                </c:pt>
                <c:pt idx="18716">
                  <c:v>0</c:v>
                </c:pt>
                <c:pt idx="18717">
                  <c:v>6.2111801242236003E-3</c:v>
                </c:pt>
                <c:pt idx="18718">
                  <c:v>1.2422360248447201E-2</c:v>
                </c:pt>
                <c:pt idx="18719">
                  <c:v>1.8633540372670801E-2</c:v>
                </c:pt>
                <c:pt idx="18720">
                  <c:v>2.4844720496894401E-2</c:v>
                </c:pt>
                <c:pt idx="18721">
                  <c:v>3.1055900621118002E-2</c:v>
                </c:pt>
                <c:pt idx="18722">
                  <c:v>3.7267080745341602E-2</c:v>
                </c:pt>
                <c:pt idx="18723">
                  <c:v>4.3478260869565202E-2</c:v>
                </c:pt>
                <c:pt idx="18724">
                  <c:v>4.9689440993788803E-2</c:v>
                </c:pt>
                <c:pt idx="18725">
                  <c:v>5.5900621118012403E-2</c:v>
                </c:pt>
                <c:pt idx="18726">
                  <c:v>6.2111801242236003E-2</c:v>
                </c:pt>
                <c:pt idx="18727">
                  <c:v>6.8322981366459604E-2</c:v>
                </c:pt>
                <c:pt idx="18728">
                  <c:v>7.4534161490683204E-2</c:v>
                </c:pt>
                <c:pt idx="18729">
                  <c:v>8.0745341614906804E-2</c:v>
                </c:pt>
                <c:pt idx="18730">
                  <c:v>8.6956521739130405E-2</c:v>
                </c:pt>
                <c:pt idx="18731">
                  <c:v>9.3167701863354005E-2</c:v>
                </c:pt>
                <c:pt idx="18732">
                  <c:v>9.9378881987577605E-2</c:v>
                </c:pt>
                <c:pt idx="18733">
                  <c:v>0.105590062111801</c:v>
                </c:pt>
                <c:pt idx="18734">
                  <c:v>0.111801242236024</c:v>
                </c:pt>
                <c:pt idx="18735">
                  <c:v>0.118012422360248</c:v>
                </c:pt>
                <c:pt idx="18736">
                  <c:v>0.12422360248447201</c:v>
                </c:pt>
                <c:pt idx="18737">
                  <c:v>0.13043478260869501</c:v>
                </c:pt>
                <c:pt idx="18738">
                  <c:v>0.13664596273291901</c:v>
                </c:pt>
                <c:pt idx="18739">
                  <c:v>0.14285714285714199</c:v>
                </c:pt>
                <c:pt idx="18740">
                  <c:v>0.14906832298136599</c:v>
                </c:pt>
                <c:pt idx="18741">
                  <c:v>0.15527950310558999</c:v>
                </c:pt>
                <c:pt idx="18742">
                  <c:v>0.161490683229813</c:v>
                </c:pt>
                <c:pt idx="18743">
                  <c:v>0.167701863354037</c:v>
                </c:pt>
                <c:pt idx="18744">
                  <c:v>0.17391304347826</c:v>
                </c:pt>
                <c:pt idx="18745">
                  <c:v>0.18012422360248401</c:v>
                </c:pt>
                <c:pt idx="18746">
                  <c:v>0.18633540372670801</c:v>
                </c:pt>
                <c:pt idx="18747">
                  <c:v>0.19254658385093101</c:v>
                </c:pt>
                <c:pt idx="18748">
                  <c:v>0.19875776397515499</c:v>
                </c:pt>
                <c:pt idx="18749">
                  <c:v>0.20496894409937799</c:v>
                </c:pt>
                <c:pt idx="18750">
                  <c:v>0.21118012422360199</c:v>
                </c:pt>
                <c:pt idx="18751">
                  <c:v>0.217391304347826</c:v>
                </c:pt>
                <c:pt idx="18752">
                  <c:v>0.223602484472049</c:v>
                </c:pt>
                <c:pt idx="18753">
                  <c:v>0.229813664596273</c:v>
                </c:pt>
                <c:pt idx="18754">
                  <c:v>0.23602484472049601</c:v>
                </c:pt>
                <c:pt idx="18755">
                  <c:v>0.24223602484472001</c:v>
                </c:pt>
                <c:pt idx="18756">
                  <c:v>0.24844720496894401</c:v>
                </c:pt>
                <c:pt idx="18757">
                  <c:v>0.25465838509316702</c:v>
                </c:pt>
                <c:pt idx="18758">
                  <c:v>0.26086956521739102</c:v>
                </c:pt>
                <c:pt idx="18759">
                  <c:v>0.26708074534161402</c:v>
                </c:pt>
                <c:pt idx="18760">
                  <c:v>0.27329192546583803</c:v>
                </c:pt>
                <c:pt idx="18761">
                  <c:v>0.27950310559006197</c:v>
                </c:pt>
                <c:pt idx="18762">
                  <c:v>0.28571428571428498</c:v>
                </c:pt>
                <c:pt idx="18763">
                  <c:v>0.29192546583850898</c:v>
                </c:pt>
                <c:pt idx="18764">
                  <c:v>0.29813664596273198</c:v>
                </c:pt>
                <c:pt idx="18765">
                  <c:v>0.30434782608695599</c:v>
                </c:pt>
                <c:pt idx="18766">
                  <c:v>0.31055900621117999</c:v>
                </c:pt>
                <c:pt idx="18767">
                  <c:v>0.31677018633540299</c:v>
                </c:pt>
                <c:pt idx="18768">
                  <c:v>0.322981366459627</c:v>
                </c:pt>
                <c:pt idx="18769">
                  <c:v>0.32919254658385</c:v>
                </c:pt>
                <c:pt idx="18770">
                  <c:v>0.335403726708074</c:v>
                </c:pt>
                <c:pt idx="18771">
                  <c:v>0.341614906832298</c:v>
                </c:pt>
                <c:pt idx="18772">
                  <c:v>0.34782608695652101</c:v>
                </c:pt>
                <c:pt idx="18773">
                  <c:v>0.35403726708074501</c:v>
                </c:pt>
                <c:pt idx="18774">
                  <c:v>0.36024844720496801</c:v>
                </c:pt>
                <c:pt idx="18775">
                  <c:v>0.36645962732919202</c:v>
                </c:pt>
                <c:pt idx="18776">
                  <c:v>0.37267080745341602</c:v>
                </c:pt>
                <c:pt idx="18777">
                  <c:v>0.37888198757763902</c:v>
                </c:pt>
                <c:pt idx="18778">
                  <c:v>0.38509316770186303</c:v>
                </c:pt>
                <c:pt idx="18779">
                  <c:v>0.39130434782608697</c:v>
                </c:pt>
                <c:pt idx="18780">
                  <c:v>0.39751552795030998</c:v>
                </c:pt>
                <c:pt idx="18781">
                  <c:v>0.40372670807453398</c:v>
                </c:pt>
                <c:pt idx="18782">
                  <c:v>0.40993788819875698</c:v>
                </c:pt>
                <c:pt idx="18783">
                  <c:v>0.41614906832298099</c:v>
                </c:pt>
                <c:pt idx="18784">
                  <c:v>0.42236024844720499</c:v>
                </c:pt>
                <c:pt idx="18785">
                  <c:v>0.42857142857142799</c:v>
                </c:pt>
                <c:pt idx="18786">
                  <c:v>0.434782608695652</c:v>
                </c:pt>
                <c:pt idx="18787">
                  <c:v>0.440993788819875</c:v>
                </c:pt>
                <c:pt idx="18788">
                  <c:v>0.447204968944099</c:v>
                </c:pt>
                <c:pt idx="18789">
                  <c:v>0.453416149068323</c:v>
                </c:pt>
                <c:pt idx="18790">
                  <c:v>0.45962732919254601</c:v>
                </c:pt>
                <c:pt idx="18791">
                  <c:v>0.46583850931677001</c:v>
                </c:pt>
                <c:pt idx="18792">
                  <c:v>0.47204968944099301</c:v>
                </c:pt>
                <c:pt idx="18793">
                  <c:v>0.47826086956521702</c:v>
                </c:pt>
                <c:pt idx="18794">
                  <c:v>0.48447204968944102</c:v>
                </c:pt>
                <c:pt idx="18795">
                  <c:v>0.49068322981366402</c:v>
                </c:pt>
                <c:pt idx="18796">
                  <c:v>0.49689440993788803</c:v>
                </c:pt>
                <c:pt idx="18797">
                  <c:v>0.50310559006211097</c:v>
                </c:pt>
                <c:pt idx="18798">
                  <c:v>0.50931677018633503</c:v>
                </c:pt>
                <c:pt idx="18799">
                  <c:v>0.51552795031055898</c:v>
                </c:pt>
                <c:pt idx="18800">
                  <c:v>0.52173913043478204</c:v>
                </c:pt>
                <c:pt idx="18801">
                  <c:v>0.52795031055900599</c:v>
                </c:pt>
                <c:pt idx="18802">
                  <c:v>0.53416149068322905</c:v>
                </c:pt>
                <c:pt idx="18803">
                  <c:v>0.54037267080745299</c:v>
                </c:pt>
                <c:pt idx="18804">
                  <c:v>0.54658385093167705</c:v>
                </c:pt>
                <c:pt idx="18805">
                  <c:v>0.5527950310559</c:v>
                </c:pt>
                <c:pt idx="18806">
                  <c:v>0.55900621118012395</c:v>
                </c:pt>
                <c:pt idx="18807">
                  <c:v>0.56521739130434701</c:v>
                </c:pt>
                <c:pt idx="18808">
                  <c:v>0.57142857142857095</c:v>
                </c:pt>
                <c:pt idx="18809">
                  <c:v>0.57763975155279501</c:v>
                </c:pt>
                <c:pt idx="18810">
                  <c:v>0.58385093167701796</c:v>
                </c:pt>
                <c:pt idx="18811">
                  <c:v>0.59006211180124202</c:v>
                </c:pt>
                <c:pt idx="18812">
                  <c:v>0.59627329192546497</c:v>
                </c:pt>
                <c:pt idx="18813">
                  <c:v>0.60248447204968902</c:v>
                </c:pt>
                <c:pt idx="18814">
                  <c:v>0.60869565217391297</c:v>
                </c:pt>
                <c:pt idx="18815">
                  <c:v>0.61490683229813603</c:v>
                </c:pt>
                <c:pt idx="18816">
                  <c:v>0.62111801242235998</c:v>
                </c:pt>
                <c:pt idx="18817">
                  <c:v>0.62732919254658304</c:v>
                </c:pt>
                <c:pt idx="18818">
                  <c:v>0.63354037267080698</c:v>
                </c:pt>
                <c:pt idx="18819">
                  <c:v>0.63975155279503104</c:v>
                </c:pt>
                <c:pt idx="18820">
                  <c:v>0.64596273291925399</c:v>
                </c:pt>
                <c:pt idx="18821">
                  <c:v>0.65217391304347805</c:v>
                </c:pt>
                <c:pt idx="18822">
                  <c:v>0.658385093167701</c:v>
                </c:pt>
                <c:pt idx="18823">
                  <c:v>0.66459627329192505</c:v>
                </c:pt>
                <c:pt idx="18824">
                  <c:v>0.670807453416149</c:v>
                </c:pt>
                <c:pt idx="18825">
                  <c:v>0.67701863354037195</c:v>
                </c:pt>
                <c:pt idx="18826">
                  <c:v>0.68322981366459601</c:v>
                </c:pt>
                <c:pt idx="18827">
                  <c:v>0.68944099378881896</c:v>
                </c:pt>
                <c:pt idx="18828">
                  <c:v>0.69565217391304301</c:v>
                </c:pt>
                <c:pt idx="18829">
                  <c:v>0.70186335403726696</c:v>
                </c:pt>
                <c:pt idx="18830">
                  <c:v>0.70807453416149002</c:v>
                </c:pt>
                <c:pt idx="18831">
                  <c:v>0.71428571428571397</c:v>
                </c:pt>
                <c:pt idx="18832">
                  <c:v>0.72049689440993703</c:v>
                </c:pt>
                <c:pt idx="18833">
                  <c:v>0.72670807453416097</c:v>
                </c:pt>
                <c:pt idx="18834">
                  <c:v>0.73291925465838503</c:v>
                </c:pt>
                <c:pt idx="18835">
                  <c:v>0.73913043478260798</c:v>
                </c:pt>
                <c:pt idx="18836">
                  <c:v>0.74534161490683204</c:v>
                </c:pt>
                <c:pt idx="18837">
                  <c:v>0.75155279503105499</c:v>
                </c:pt>
                <c:pt idx="18838">
                  <c:v>0.75776397515527905</c:v>
                </c:pt>
                <c:pt idx="18839">
                  <c:v>0.76397515527950299</c:v>
                </c:pt>
                <c:pt idx="18840">
                  <c:v>0.77018633540372605</c:v>
                </c:pt>
                <c:pt idx="18841">
                  <c:v>0.77639751552795</c:v>
                </c:pt>
                <c:pt idx="18842">
                  <c:v>0.78260869565217395</c:v>
                </c:pt>
                <c:pt idx="18843">
                  <c:v>0.78881987577639701</c:v>
                </c:pt>
                <c:pt idx="18844">
                  <c:v>0.79503105590062095</c:v>
                </c:pt>
                <c:pt idx="18845">
                  <c:v>0.80124223602484401</c:v>
                </c:pt>
                <c:pt idx="18846">
                  <c:v>0.80745341614906796</c:v>
                </c:pt>
                <c:pt idx="18847">
                  <c:v>0.81366459627329102</c:v>
                </c:pt>
                <c:pt idx="18848">
                  <c:v>0.81987577639751497</c:v>
                </c:pt>
                <c:pt idx="18849">
                  <c:v>0.82608695652173902</c:v>
                </c:pt>
                <c:pt idx="18850">
                  <c:v>0.83229813664596197</c:v>
                </c:pt>
                <c:pt idx="18851">
                  <c:v>0.83850931677018603</c:v>
                </c:pt>
                <c:pt idx="18852">
                  <c:v>0.84472049689440998</c:v>
                </c:pt>
                <c:pt idx="18853">
                  <c:v>0.85093167701863304</c:v>
                </c:pt>
                <c:pt idx="18854">
                  <c:v>0.85714285714285698</c:v>
                </c:pt>
                <c:pt idx="18855">
                  <c:v>0.86335403726708004</c:v>
                </c:pt>
                <c:pt idx="18856">
                  <c:v>0.86956521739130399</c:v>
                </c:pt>
                <c:pt idx="18857">
                  <c:v>0.87577639751552705</c:v>
                </c:pt>
                <c:pt idx="18858">
                  <c:v>0.881987577639751</c:v>
                </c:pt>
                <c:pt idx="18859">
                  <c:v>0.88819875776397506</c:v>
                </c:pt>
                <c:pt idx="18860">
                  <c:v>0.894409937888198</c:v>
                </c:pt>
                <c:pt idx="18861">
                  <c:v>0.90062111801242195</c:v>
                </c:pt>
                <c:pt idx="18862">
                  <c:v>0.90683229813664601</c:v>
                </c:pt>
                <c:pt idx="18863">
                  <c:v>0.91304347826086896</c:v>
                </c:pt>
                <c:pt idx="18864">
                  <c:v>0.91925465838509302</c:v>
                </c:pt>
                <c:pt idx="18865">
                  <c:v>0.92546583850931596</c:v>
                </c:pt>
                <c:pt idx="18866">
                  <c:v>0.93167701863354002</c:v>
                </c:pt>
                <c:pt idx="18867">
                  <c:v>0.93788819875776397</c:v>
                </c:pt>
                <c:pt idx="18868">
                  <c:v>0.94409937888198703</c:v>
                </c:pt>
                <c:pt idx="18869">
                  <c:v>0.95031055900621098</c:v>
                </c:pt>
                <c:pt idx="18870">
                  <c:v>0.95652173913043403</c:v>
                </c:pt>
                <c:pt idx="18871">
                  <c:v>0.96273291925465798</c:v>
                </c:pt>
                <c:pt idx="18872">
                  <c:v>0.96894409937888204</c:v>
                </c:pt>
                <c:pt idx="18873">
                  <c:v>0.97515527950310499</c:v>
                </c:pt>
                <c:pt idx="18874">
                  <c:v>0.98136645962732905</c:v>
                </c:pt>
                <c:pt idx="18875">
                  <c:v>0.98757763975155199</c:v>
                </c:pt>
                <c:pt idx="18876">
                  <c:v>0.99378881987577605</c:v>
                </c:pt>
                <c:pt idx="18877">
                  <c:v>0</c:v>
                </c:pt>
                <c:pt idx="18878">
                  <c:v>7.63358778625954E-3</c:v>
                </c:pt>
                <c:pt idx="18879">
                  <c:v>1.5267175572519E-2</c:v>
                </c:pt>
                <c:pt idx="18880">
                  <c:v>2.2900763358778602E-2</c:v>
                </c:pt>
                <c:pt idx="18881">
                  <c:v>3.0534351145038101E-2</c:v>
                </c:pt>
                <c:pt idx="18882">
                  <c:v>3.8167938931297697E-2</c:v>
                </c:pt>
                <c:pt idx="18883">
                  <c:v>4.5801526717557203E-2</c:v>
                </c:pt>
                <c:pt idx="18884">
                  <c:v>5.3435114503816702E-2</c:v>
                </c:pt>
                <c:pt idx="18885">
                  <c:v>6.1068702290076299E-2</c:v>
                </c:pt>
                <c:pt idx="18886">
                  <c:v>6.8702290076335798E-2</c:v>
                </c:pt>
                <c:pt idx="18887">
                  <c:v>7.6335877862595394E-2</c:v>
                </c:pt>
                <c:pt idx="18888">
                  <c:v>8.3969465648854894E-2</c:v>
                </c:pt>
                <c:pt idx="18889">
                  <c:v>9.1603053435114504E-2</c:v>
                </c:pt>
                <c:pt idx="18890">
                  <c:v>9.9236641221374003E-2</c:v>
                </c:pt>
                <c:pt idx="18891">
                  <c:v>0.106870229007633</c:v>
                </c:pt>
                <c:pt idx="18892">
                  <c:v>0.114503816793893</c:v>
                </c:pt>
                <c:pt idx="18893">
                  <c:v>0.122137404580152</c:v>
                </c:pt>
                <c:pt idx="18894">
                  <c:v>0.12977099236641201</c:v>
                </c:pt>
                <c:pt idx="18895">
                  <c:v>0.13740458015267101</c:v>
                </c:pt>
                <c:pt idx="18896">
                  <c:v>0.14503816793893101</c:v>
                </c:pt>
                <c:pt idx="18897">
                  <c:v>0.15267175572519001</c:v>
                </c:pt>
                <c:pt idx="18898">
                  <c:v>0.16030534351145001</c:v>
                </c:pt>
                <c:pt idx="18899">
                  <c:v>0.16793893129770901</c:v>
                </c:pt>
                <c:pt idx="18900">
                  <c:v>0.17557251908396901</c:v>
                </c:pt>
                <c:pt idx="18901">
                  <c:v>0.18320610687022901</c:v>
                </c:pt>
                <c:pt idx="18902">
                  <c:v>0.19083969465648801</c:v>
                </c:pt>
                <c:pt idx="18903">
                  <c:v>0.19847328244274801</c:v>
                </c:pt>
                <c:pt idx="18904">
                  <c:v>0.20610687022900701</c:v>
                </c:pt>
                <c:pt idx="18905">
                  <c:v>0.213740458015267</c:v>
                </c:pt>
                <c:pt idx="18906">
                  <c:v>0.221374045801526</c:v>
                </c:pt>
                <c:pt idx="18907">
                  <c:v>0.229007633587786</c:v>
                </c:pt>
                <c:pt idx="18908">
                  <c:v>0.236641221374045</c:v>
                </c:pt>
                <c:pt idx="18909">
                  <c:v>0.244274809160305</c:v>
                </c:pt>
                <c:pt idx="18910">
                  <c:v>0.25190839694656397</c:v>
                </c:pt>
                <c:pt idx="18911">
                  <c:v>0.25954198473282403</c:v>
                </c:pt>
                <c:pt idx="18912">
                  <c:v>0.26717557251908303</c:v>
                </c:pt>
                <c:pt idx="18913">
                  <c:v>0.27480916030534303</c:v>
                </c:pt>
                <c:pt idx="18914">
                  <c:v>0.28244274809160302</c:v>
                </c:pt>
                <c:pt idx="18915">
                  <c:v>0.29007633587786202</c:v>
                </c:pt>
                <c:pt idx="18916">
                  <c:v>0.29770992366412202</c:v>
                </c:pt>
                <c:pt idx="18917">
                  <c:v>0.30534351145038102</c:v>
                </c:pt>
                <c:pt idx="18918">
                  <c:v>0.31297709923664102</c:v>
                </c:pt>
                <c:pt idx="18919">
                  <c:v>0.32061068702290002</c:v>
                </c:pt>
                <c:pt idx="18920">
                  <c:v>0.32824427480916002</c:v>
                </c:pt>
                <c:pt idx="18921">
                  <c:v>0.33587786259541902</c:v>
                </c:pt>
                <c:pt idx="18922">
                  <c:v>0.34351145038167902</c:v>
                </c:pt>
                <c:pt idx="18923">
                  <c:v>0.35114503816793802</c:v>
                </c:pt>
                <c:pt idx="18924">
                  <c:v>0.35877862595419802</c:v>
                </c:pt>
                <c:pt idx="18925">
                  <c:v>0.36641221374045801</c:v>
                </c:pt>
                <c:pt idx="18926">
                  <c:v>0.37404580152671701</c:v>
                </c:pt>
                <c:pt idx="18927">
                  <c:v>0.38167938931297701</c:v>
                </c:pt>
                <c:pt idx="18928">
                  <c:v>0.38931297709923601</c:v>
                </c:pt>
                <c:pt idx="18929">
                  <c:v>0.39694656488549601</c:v>
                </c:pt>
                <c:pt idx="18930">
                  <c:v>0.40458015267175501</c:v>
                </c:pt>
                <c:pt idx="18931">
                  <c:v>0.41221374045801501</c:v>
                </c:pt>
                <c:pt idx="18932">
                  <c:v>0.41984732824427401</c:v>
                </c:pt>
                <c:pt idx="18933">
                  <c:v>0.42748091603053401</c:v>
                </c:pt>
                <c:pt idx="18934">
                  <c:v>0.43511450381679301</c:v>
                </c:pt>
                <c:pt idx="18935">
                  <c:v>0.44274809160305301</c:v>
                </c:pt>
                <c:pt idx="18936">
                  <c:v>0.45038167938931201</c:v>
                </c:pt>
                <c:pt idx="18937">
                  <c:v>0.45801526717557201</c:v>
                </c:pt>
                <c:pt idx="18938">
                  <c:v>0.465648854961832</c:v>
                </c:pt>
                <c:pt idx="18939">
                  <c:v>0.473282442748091</c:v>
                </c:pt>
                <c:pt idx="18940">
                  <c:v>0.480916030534351</c:v>
                </c:pt>
                <c:pt idx="18941">
                  <c:v>0.48854961832061</c:v>
                </c:pt>
                <c:pt idx="18942">
                  <c:v>0.49618320610687</c:v>
                </c:pt>
                <c:pt idx="18943">
                  <c:v>0.50381679389312894</c:v>
                </c:pt>
                <c:pt idx="18944">
                  <c:v>0.51145038167938905</c:v>
                </c:pt>
                <c:pt idx="18945">
                  <c:v>0.51908396946564805</c:v>
                </c:pt>
                <c:pt idx="18946">
                  <c:v>0.52671755725190805</c:v>
                </c:pt>
                <c:pt idx="18947">
                  <c:v>0.53435114503816705</c:v>
                </c:pt>
                <c:pt idx="18948">
                  <c:v>0.54198473282442705</c:v>
                </c:pt>
                <c:pt idx="18949">
                  <c:v>0.54961832061068705</c:v>
                </c:pt>
                <c:pt idx="18950">
                  <c:v>0.55725190839694605</c:v>
                </c:pt>
                <c:pt idx="18951">
                  <c:v>0.56488549618320605</c:v>
                </c:pt>
                <c:pt idx="18952">
                  <c:v>0.57251908396946505</c:v>
                </c:pt>
                <c:pt idx="18953">
                  <c:v>0.58015267175572505</c:v>
                </c:pt>
                <c:pt idx="18954">
                  <c:v>0.58778625954198405</c:v>
                </c:pt>
                <c:pt idx="18955">
                  <c:v>0.59541984732824405</c:v>
                </c:pt>
                <c:pt idx="18956">
                  <c:v>0.60305343511450304</c:v>
                </c:pt>
                <c:pt idx="18957">
                  <c:v>0.61068702290076304</c:v>
                </c:pt>
                <c:pt idx="18958">
                  <c:v>0.61832061068702204</c:v>
                </c:pt>
                <c:pt idx="18959">
                  <c:v>0.62595419847328204</c:v>
                </c:pt>
                <c:pt idx="18960">
                  <c:v>0.63358778625954104</c:v>
                </c:pt>
                <c:pt idx="18961">
                  <c:v>0.64122137404580104</c:v>
                </c:pt>
                <c:pt idx="18962">
                  <c:v>0.64885496183206104</c:v>
                </c:pt>
                <c:pt idx="18963">
                  <c:v>0.65648854961832004</c:v>
                </c:pt>
                <c:pt idx="18964">
                  <c:v>0.66412213740458004</c:v>
                </c:pt>
                <c:pt idx="18965">
                  <c:v>0.67175572519083904</c:v>
                </c:pt>
                <c:pt idx="18966">
                  <c:v>0.67938931297709904</c:v>
                </c:pt>
                <c:pt idx="18967">
                  <c:v>0.68702290076335804</c:v>
                </c:pt>
                <c:pt idx="18968">
                  <c:v>0.69465648854961803</c:v>
                </c:pt>
                <c:pt idx="18969">
                  <c:v>0.70229007633587703</c:v>
                </c:pt>
                <c:pt idx="18970">
                  <c:v>0.70992366412213703</c:v>
                </c:pt>
                <c:pt idx="18971">
                  <c:v>0.71755725190839603</c:v>
                </c:pt>
                <c:pt idx="18972">
                  <c:v>0.72519083969465603</c:v>
                </c:pt>
                <c:pt idx="18973">
                  <c:v>0.73282442748091603</c:v>
                </c:pt>
                <c:pt idx="18974">
                  <c:v>0.74045801526717503</c:v>
                </c:pt>
                <c:pt idx="18975">
                  <c:v>0.74809160305343503</c:v>
                </c:pt>
                <c:pt idx="18976">
                  <c:v>0.75572519083969403</c:v>
                </c:pt>
                <c:pt idx="18977">
                  <c:v>0.76335877862595403</c:v>
                </c:pt>
                <c:pt idx="18978">
                  <c:v>0.77099236641221303</c:v>
                </c:pt>
                <c:pt idx="18979">
                  <c:v>0.77862595419847302</c:v>
                </c:pt>
                <c:pt idx="18980">
                  <c:v>0.78625954198473202</c:v>
                </c:pt>
                <c:pt idx="18981">
                  <c:v>0.79389312977099202</c:v>
                </c:pt>
                <c:pt idx="18982">
                  <c:v>0.80152671755725102</c:v>
                </c:pt>
                <c:pt idx="18983">
                  <c:v>0.80916030534351102</c:v>
                </c:pt>
                <c:pt idx="18984">
                  <c:v>0.81679389312977102</c:v>
                </c:pt>
                <c:pt idx="18985">
                  <c:v>0.82442748091603002</c:v>
                </c:pt>
                <c:pt idx="18986">
                  <c:v>0.83206106870229002</c:v>
                </c:pt>
                <c:pt idx="18987">
                  <c:v>0.83969465648854902</c:v>
                </c:pt>
                <c:pt idx="18988">
                  <c:v>0.84732824427480902</c:v>
                </c:pt>
                <c:pt idx="18989">
                  <c:v>0.85496183206106802</c:v>
                </c:pt>
                <c:pt idx="18990">
                  <c:v>0.86259541984732802</c:v>
                </c:pt>
                <c:pt idx="18991">
                  <c:v>0.87022900763358702</c:v>
                </c:pt>
                <c:pt idx="18992">
                  <c:v>0.87786259541984701</c:v>
                </c:pt>
                <c:pt idx="18993">
                  <c:v>0.88549618320610601</c:v>
                </c:pt>
                <c:pt idx="18994">
                  <c:v>0.89312977099236601</c:v>
                </c:pt>
                <c:pt idx="18995">
                  <c:v>0.90076335877862501</c:v>
                </c:pt>
                <c:pt idx="18996">
                  <c:v>0.90839694656488501</c:v>
                </c:pt>
                <c:pt idx="18997">
                  <c:v>0.91603053435114501</c:v>
                </c:pt>
                <c:pt idx="18998">
                  <c:v>0.92366412213740401</c:v>
                </c:pt>
                <c:pt idx="18999">
                  <c:v>0.93129770992366401</c:v>
                </c:pt>
                <c:pt idx="19000">
                  <c:v>0.93893129770992301</c:v>
                </c:pt>
                <c:pt idx="19001">
                  <c:v>0.94656488549618301</c:v>
                </c:pt>
                <c:pt idx="19002">
                  <c:v>0.95419847328244201</c:v>
                </c:pt>
                <c:pt idx="19003">
                  <c:v>0.961832061068702</c:v>
                </c:pt>
                <c:pt idx="19004">
                  <c:v>0.969465648854961</c:v>
                </c:pt>
                <c:pt idx="19005">
                  <c:v>0.977099236641221</c:v>
                </c:pt>
                <c:pt idx="19006">
                  <c:v>0.98473282442748</c:v>
                </c:pt>
                <c:pt idx="19007">
                  <c:v>0.99236641221374</c:v>
                </c:pt>
                <c:pt idx="19008">
                  <c:v>0</c:v>
                </c:pt>
                <c:pt idx="19009">
                  <c:v>1.12359550561797E-2</c:v>
                </c:pt>
                <c:pt idx="19010">
                  <c:v>2.2471910112359501E-2</c:v>
                </c:pt>
                <c:pt idx="19011">
                  <c:v>3.3707865168539297E-2</c:v>
                </c:pt>
                <c:pt idx="19012">
                  <c:v>4.49438202247191E-2</c:v>
                </c:pt>
                <c:pt idx="19013">
                  <c:v>5.6179775280898799E-2</c:v>
                </c:pt>
                <c:pt idx="19014">
                  <c:v>6.7415730337078594E-2</c:v>
                </c:pt>
                <c:pt idx="19015">
                  <c:v>7.8651685393258397E-2</c:v>
                </c:pt>
                <c:pt idx="19016">
                  <c:v>8.98876404494382E-2</c:v>
                </c:pt>
                <c:pt idx="19017">
                  <c:v>0.101123595505617</c:v>
                </c:pt>
                <c:pt idx="19018">
                  <c:v>0.112359550561797</c:v>
                </c:pt>
                <c:pt idx="19019">
                  <c:v>0.123595505617977</c:v>
                </c:pt>
                <c:pt idx="19020">
                  <c:v>0.13483146067415699</c:v>
                </c:pt>
                <c:pt idx="19021">
                  <c:v>0.14606741573033699</c:v>
                </c:pt>
                <c:pt idx="19022">
                  <c:v>0.15730337078651599</c:v>
                </c:pt>
                <c:pt idx="19023">
                  <c:v>0.16853932584269599</c:v>
                </c:pt>
                <c:pt idx="19024">
                  <c:v>0.17977528089887601</c:v>
                </c:pt>
                <c:pt idx="19025">
                  <c:v>0.19101123595505601</c:v>
                </c:pt>
                <c:pt idx="19026">
                  <c:v>0.20224719101123501</c:v>
                </c:pt>
                <c:pt idx="19027">
                  <c:v>0.213483146067415</c:v>
                </c:pt>
                <c:pt idx="19028">
                  <c:v>0.224719101123595</c:v>
                </c:pt>
                <c:pt idx="19029">
                  <c:v>0.235955056179775</c:v>
                </c:pt>
                <c:pt idx="19030">
                  <c:v>0.24719101123595499</c:v>
                </c:pt>
                <c:pt idx="19031">
                  <c:v>0.25842696629213402</c:v>
                </c:pt>
                <c:pt idx="19032">
                  <c:v>0.26966292134831399</c:v>
                </c:pt>
                <c:pt idx="19033">
                  <c:v>0.28089887640449401</c:v>
                </c:pt>
                <c:pt idx="19034">
                  <c:v>0.29213483146067398</c:v>
                </c:pt>
                <c:pt idx="19035">
                  <c:v>0.30337078651685301</c:v>
                </c:pt>
                <c:pt idx="19036">
                  <c:v>0.31460674157303298</c:v>
                </c:pt>
                <c:pt idx="19037">
                  <c:v>0.325842696629213</c:v>
                </c:pt>
                <c:pt idx="19038">
                  <c:v>0.33707865168539303</c:v>
                </c:pt>
                <c:pt idx="19039">
                  <c:v>0.348314606741573</c:v>
                </c:pt>
                <c:pt idx="19040">
                  <c:v>0.35955056179775202</c:v>
                </c:pt>
                <c:pt idx="19041">
                  <c:v>0.37078651685393199</c:v>
                </c:pt>
                <c:pt idx="19042">
                  <c:v>0.38202247191011202</c:v>
                </c:pt>
                <c:pt idx="19043">
                  <c:v>0.39325842696629199</c:v>
                </c:pt>
                <c:pt idx="19044">
                  <c:v>0.40449438202247101</c:v>
                </c:pt>
                <c:pt idx="19045">
                  <c:v>0.41573033707865098</c:v>
                </c:pt>
                <c:pt idx="19046">
                  <c:v>0.426966292134831</c:v>
                </c:pt>
                <c:pt idx="19047">
                  <c:v>0.43820224719101097</c:v>
                </c:pt>
                <c:pt idx="19048">
                  <c:v>0.449438202247191</c:v>
                </c:pt>
                <c:pt idx="19049">
                  <c:v>0.46067415730337002</c:v>
                </c:pt>
                <c:pt idx="19050">
                  <c:v>0.47191011235954999</c:v>
                </c:pt>
                <c:pt idx="19051">
                  <c:v>0.48314606741573002</c:v>
                </c:pt>
                <c:pt idx="19052">
                  <c:v>0.49438202247190999</c:v>
                </c:pt>
                <c:pt idx="19053">
                  <c:v>0.50561797752808901</c:v>
                </c:pt>
                <c:pt idx="19054">
                  <c:v>0.51685393258426904</c:v>
                </c:pt>
                <c:pt idx="19055">
                  <c:v>0.52808988764044895</c:v>
                </c:pt>
                <c:pt idx="19056">
                  <c:v>0.53932584269662898</c:v>
                </c:pt>
                <c:pt idx="19057">
                  <c:v>0.550561797752809</c:v>
                </c:pt>
                <c:pt idx="19058">
                  <c:v>0.56179775280898803</c:v>
                </c:pt>
                <c:pt idx="19059">
                  <c:v>0.57303370786516805</c:v>
                </c:pt>
                <c:pt idx="19060">
                  <c:v>0.58426966292134797</c:v>
                </c:pt>
                <c:pt idx="19061">
                  <c:v>0.59550561797752799</c:v>
                </c:pt>
                <c:pt idx="19062">
                  <c:v>0.60674157303370702</c:v>
                </c:pt>
                <c:pt idx="19063">
                  <c:v>0.61797752808988704</c:v>
                </c:pt>
                <c:pt idx="19064">
                  <c:v>0.62921348314606695</c:v>
                </c:pt>
                <c:pt idx="19065">
                  <c:v>0.64044943820224698</c:v>
                </c:pt>
                <c:pt idx="19066">
                  <c:v>0.651685393258427</c:v>
                </c:pt>
                <c:pt idx="19067">
                  <c:v>0.66292134831460603</c:v>
                </c:pt>
                <c:pt idx="19068">
                  <c:v>0.67415730337078605</c:v>
                </c:pt>
                <c:pt idx="19069">
                  <c:v>0.68539325842696597</c:v>
                </c:pt>
                <c:pt idx="19070">
                  <c:v>0.69662921348314599</c:v>
                </c:pt>
                <c:pt idx="19071">
                  <c:v>0.70786516853932502</c:v>
                </c:pt>
                <c:pt idx="19072">
                  <c:v>0.71910112359550504</c:v>
                </c:pt>
                <c:pt idx="19073">
                  <c:v>0.73033707865168496</c:v>
                </c:pt>
                <c:pt idx="19074">
                  <c:v>0.74157303370786498</c:v>
                </c:pt>
                <c:pt idx="19075">
                  <c:v>0.75280898876404401</c:v>
                </c:pt>
                <c:pt idx="19076">
                  <c:v>0.76404494382022403</c:v>
                </c:pt>
                <c:pt idx="19077">
                  <c:v>0.77528089887640395</c:v>
                </c:pt>
                <c:pt idx="19078">
                  <c:v>0.78651685393258397</c:v>
                </c:pt>
                <c:pt idx="19079">
                  <c:v>0.797752808988764</c:v>
                </c:pt>
                <c:pt idx="19080">
                  <c:v>0.80898876404494302</c:v>
                </c:pt>
                <c:pt idx="19081">
                  <c:v>0.82022471910112305</c:v>
                </c:pt>
                <c:pt idx="19082">
                  <c:v>0.83146067415730296</c:v>
                </c:pt>
                <c:pt idx="19083">
                  <c:v>0.84269662921348298</c:v>
                </c:pt>
                <c:pt idx="19084">
                  <c:v>0.85393258426966201</c:v>
                </c:pt>
                <c:pt idx="19085">
                  <c:v>0.86516853932584203</c:v>
                </c:pt>
                <c:pt idx="19086">
                  <c:v>0.87640449438202195</c:v>
                </c:pt>
                <c:pt idx="19087">
                  <c:v>0.88764044943820197</c:v>
                </c:pt>
                <c:pt idx="19088">
                  <c:v>0.898876404494382</c:v>
                </c:pt>
                <c:pt idx="19089">
                  <c:v>0.91011235955056102</c:v>
                </c:pt>
                <c:pt idx="19090">
                  <c:v>0.92134831460674105</c:v>
                </c:pt>
                <c:pt idx="19091">
                  <c:v>0.93258426966292096</c:v>
                </c:pt>
                <c:pt idx="19092">
                  <c:v>0.94382022471910099</c:v>
                </c:pt>
                <c:pt idx="19093">
                  <c:v>0.95505617977528001</c:v>
                </c:pt>
                <c:pt idx="19094">
                  <c:v>0.96629213483146004</c:v>
                </c:pt>
                <c:pt idx="19095">
                  <c:v>0.97752808988763995</c:v>
                </c:pt>
                <c:pt idx="19096">
                  <c:v>0.98876404494381998</c:v>
                </c:pt>
                <c:pt idx="19097">
                  <c:v>0</c:v>
                </c:pt>
                <c:pt idx="19098">
                  <c:v>2.1739130434782601E-2</c:v>
                </c:pt>
                <c:pt idx="19099">
                  <c:v>4.3478260869565202E-2</c:v>
                </c:pt>
                <c:pt idx="19100">
                  <c:v>6.5217391304347797E-2</c:v>
                </c:pt>
                <c:pt idx="19101">
                  <c:v>8.6956521739130405E-2</c:v>
                </c:pt>
                <c:pt idx="19102">
                  <c:v>0.108695652173913</c:v>
                </c:pt>
                <c:pt idx="19103">
                  <c:v>0.13043478260869501</c:v>
                </c:pt>
                <c:pt idx="19104">
                  <c:v>0.15217391304347799</c:v>
                </c:pt>
                <c:pt idx="19105">
                  <c:v>0.17391304347826</c:v>
                </c:pt>
                <c:pt idx="19106">
                  <c:v>0.19565217391304299</c:v>
                </c:pt>
                <c:pt idx="19107">
                  <c:v>0.217391304347826</c:v>
                </c:pt>
                <c:pt idx="19108">
                  <c:v>0.23913043478260801</c:v>
                </c:pt>
                <c:pt idx="19109">
                  <c:v>0.26086956521739102</c:v>
                </c:pt>
                <c:pt idx="19110">
                  <c:v>0.282608695652173</c:v>
                </c:pt>
                <c:pt idx="19111">
                  <c:v>0.30434782608695599</c:v>
                </c:pt>
                <c:pt idx="19112">
                  <c:v>0.32608695652173902</c:v>
                </c:pt>
                <c:pt idx="19113">
                  <c:v>0.34782608695652101</c:v>
                </c:pt>
                <c:pt idx="19114">
                  <c:v>0.36956521739130399</c:v>
                </c:pt>
                <c:pt idx="19115">
                  <c:v>0.39130434782608697</c:v>
                </c:pt>
                <c:pt idx="19116">
                  <c:v>0.41304347826086901</c:v>
                </c:pt>
                <c:pt idx="19117">
                  <c:v>0.434782608695652</c:v>
                </c:pt>
                <c:pt idx="19118">
                  <c:v>0.45652173913043398</c:v>
                </c:pt>
                <c:pt idx="19119">
                  <c:v>0.47826086956521702</c:v>
                </c:pt>
                <c:pt idx="19120">
                  <c:v>0.5</c:v>
                </c:pt>
                <c:pt idx="19121">
                  <c:v>0.52173913043478204</c:v>
                </c:pt>
                <c:pt idx="19122">
                  <c:v>0.54347826086956497</c:v>
                </c:pt>
                <c:pt idx="19123">
                  <c:v>0.56521739130434701</c:v>
                </c:pt>
                <c:pt idx="19124">
                  <c:v>0.58695652173913004</c:v>
                </c:pt>
                <c:pt idx="19125">
                  <c:v>0.60869565217391297</c:v>
                </c:pt>
                <c:pt idx="19126">
                  <c:v>0.63043478260869501</c:v>
                </c:pt>
                <c:pt idx="19127">
                  <c:v>0.65217391304347805</c:v>
                </c:pt>
                <c:pt idx="19128">
                  <c:v>0.67391304347825998</c:v>
                </c:pt>
                <c:pt idx="19129">
                  <c:v>0.69565217391304301</c:v>
                </c:pt>
                <c:pt idx="19130">
                  <c:v>0.71739130434782605</c:v>
                </c:pt>
                <c:pt idx="19131">
                  <c:v>0.73913043478260798</c:v>
                </c:pt>
                <c:pt idx="19132">
                  <c:v>0.76086956521739102</c:v>
                </c:pt>
                <c:pt idx="19133">
                  <c:v>0.78260869565217395</c:v>
                </c:pt>
                <c:pt idx="19134">
                  <c:v>0.80434782608695599</c:v>
                </c:pt>
                <c:pt idx="19135">
                  <c:v>0.82608695652173902</c:v>
                </c:pt>
                <c:pt idx="19136">
                  <c:v>0.84782608695652095</c:v>
                </c:pt>
                <c:pt idx="19137">
                  <c:v>0.86956521739130399</c:v>
                </c:pt>
                <c:pt idx="19138">
                  <c:v>0.89130434782608603</c:v>
                </c:pt>
                <c:pt idx="19139">
                  <c:v>0.91304347826086896</c:v>
                </c:pt>
                <c:pt idx="19140">
                  <c:v>0.934782608695652</c:v>
                </c:pt>
                <c:pt idx="19141">
                  <c:v>0.95652173913043403</c:v>
                </c:pt>
                <c:pt idx="19142">
                  <c:v>0.97826086956521696</c:v>
                </c:pt>
                <c:pt idx="19143">
                  <c:v>0</c:v>
                </c:pt>
                <c:pt idx="19144">
                  <c:v>1.3698630136986301E-2</c:v>
                </c:pt>
                <c:pt idx="19145">
                  <c:v>2.7397260273972601E-2</c:v>
                </c:pt>
                <c:pt idx="19146">
                  <c:v>4.1095890410958902E-2</c:v>
                </c:pt>
                <c:pt idx="19147">
                  <c:v>5.4794520547945202E-2</c:v>
                </c:pt>
                <c:pt idx="19148">
                  <c:v>6.8493150684931503E-2</c:v>
                </c:pt>
                <c:pt idx="19149">
                  <c:v>8.2191780821917804E-2</c:v>
                </c:pt>
                <c:pt idx="19150">
                  <c:v>9.5890410958904104E-2</c:v>
                </c:pt>
                <c:pt idx="19151">
                  <c:v>0.10958904109589</c:v>
                </c:pt>
                <c:pt idx="19152">
                  <c:v>0.123287671232876</c:v>
                </c:pt>
                <c:pt idx="19153">
                  <c:v>0.13698630136986301</c:v>
                </c:pt>
                <c:pt idx="19154">
                  <c:v>0.150684931506849</c:v>
                </c:pt>
                <c:pt idx="19155">
                  <c:v>0.164383561643835</c:v>
                </c:pt>
                <c:pt idx="19156">
                  <c:v>0.17808219178082099</c:v>
                </c:pt>
                <c:pt idx="19157">
                  <c:v>0.19178082191780799</c:v>
                </c:pt>
                <c:pt idx="19158">
                  <c:v>0.20547945205479401</c:v>
                </c:pt>
                <c:pt idx="19159">
                  <c:v>0.21917808219178</c:v>
                </c:pt>
                <c:pt idx="19160">
                  <c:v>0.232876712328767</c:v>
                </c:pt>
                <c:pt idx="19161">
                  <c:v>0.24657534246575299</c:v>
                </c:pt>
                <c:pt idx="19162">
                  <c:v>0.26027397260273899</c:v>
                </c:pt>
                <c:pt idx="19163">
                  <c:v>0.27397260273972601</c:v>
                </c:pt>
                <c:pt idx="19164">
                  <c:v>0.28767123287671198</c:v>
                </c:pt>
                <c:pt idx="19165">
                  <c:v>0.301369863013698</c:v>
                </c:pt>
                <c:pt idx="19166">
                  <c:v>0.31506849315068403</c:v>
                </c:pt>
                <c:pt idx="19167">
                  <c:v>0.32876712328767099</c:v>
                </c:pt>
                <c:pt idx="19168">
                  <c:v>0.34246575342465702</c:v>
                </c:pt>
                <c:pt idx="19169">
                  <c:v>0.35616438356164298</c:v>
                </c:pt>
                <c:pt idx="19170">
                  <c:v>0.36986301369863001</c:v>
                </c:pt>
                <c:pt idx="19171">
                  <c:v>0.38356164383561597</c:v>
                </c:pt>
                <c:pt idx="19172">
                  <c:v>0.397260273972602</c:v>
                </c:pt>
                <c:pt idx="19173">
                  <c:v>0.41095890410958902</c:v>
                </c:pt>
                <c:pt idx="19174">
                  <c:v>0.42465753424657499</c:v>
                </c:pt>
                <c:pt idx="19175">
                  <c:v>0.43835616438356101</c:v>
                </c:pt>
                <c:pt idx="19176">
                  <c:v>0.45205479452054698</c:v>
                </c:pt>
                <c:pt idx="19177">
                  <c:v>0.465753424657534</c:v>
                </c:pt>
                <c:pt idx="19178">
                  <c:v>0.47945205479452002</c:v>
                </c:pt>
                <c:pt idx="19179">
                  <c:v>0.49315068493150599</c:v>
                </c:pt>
                <c:pt idx="19180">
                  <c:v>0.50684931506849296</c:v>
                </c:pt>
                <c:pt idx="19181">
                  <c:v>0.52054794520547898</c:v>
                </c:pt>
                <c:pt idx="19182">
                  <c:v>0.534246575342465</c:v>
                </c:pt>
                <c:pt idx="19183">
                  <c:v>0.54794520547945202</c:v>
                </c:pt>
                <c:pt idx="19184">
                  <c:v>0.56164383561643805</c:v>
                </c:pt>
                <c:pt idx="19185">
                  <c:v>0.57534246575342396</c:v>
                </c:pt>
                <c:pt idx="19186">
                  <c:v>0.58904109589041098</c:v>
                </c:pt>
                <c:pt idx="19187">
                  <c:v>0.602739726027397</c:v>
                </c:pt>
                <c:pt idx="19188">
                  <c:v>0.61643835616438303</c:v>
                </c:pt>
                <c:pt idx="19189">
                  <c:v>0.63013698630136905</c:v>
                </c:pt>
                <c:pt idx="19190">
                  <c:v>0.64383561643835596</c:v>
                </c:pt>
                <c:pt idx="19191">
                  <c:v>0.65753424657534199</c:v>
                </c:pt>
                <c:pt idx="19192">
                  <c:v>0.67123287671232801</c:v>
                </c:pt>
                <c:pt idx="19193">
                  <c:v>0.68493150684931503</c:v>
                </c:pt>
                <c:pt idx="19194">
                  <c:v>0.69863013698630105</c:v>
                </c:pt>
                <c:pt idx="19195">
                  <c:v>0.71232876712328697</c:v>
                </c:pt>
                <c:pt idx="19196">
                  <c:v>0.72602739726027399</c:v>
                </c:pt>
                <c:pt idx="19197">
                  <c:v>0.73972602739726001</c:v>
                </c:pt>
                <c:pt idx="19198">
                  <c:v>0.75342465753424603</c:v>
                </c:pt>
                <c:pt idx="19199">
                  <c:v>0.76712328767123195</c:v>
                </c:pt>
                <c:pt idx="19200">
                  <c:v>0.78082191780821897</c:v>
                </c:pt>
                <c:pt idx="19201">
                  <c:v>0.79452054794520499</c:v>
                </c:pt>
                <c:pt idx="19202">
                  <c:v>0.80821917808219101</c:v>
                </c:pt>
                <c:pt idx="19203">
                  <c:v>0.82191780821917804</c:v>
                </c:pt>
                <c:pt idx="19204">
                  <c:v>0.83561643835616395</c:v>
                </c:pt>
                <c:pt idx="19205">
                  <c:v>0.84931506849314997</c:v>
                </c:pt>
                <c:pt idx="19206">
                  <c:v>0.86301369863013699</c:v>
                </c:pt>
                <c:pt idx="19207">
                  <c:v>0.87671232876712302</c:v>
                </c:pt>
                <c:pt idx="19208">
                  <c:v>0.89041095890410904</c:v>
                </c:pt>
                <c:pt idx="19209">
                  <c:v>0.90410958904109495</c:v>
                </c:pt>
                <c:pt idx="19210">
                  <c:v>0.91780821917808197</c:v>
                </c:pt>
                <c:pt idx="19211">
                  <c:v>0.931506849315068</c:v>
                </c:pt>
                <c:pt idx="19212">
                  <c:v>0.94520547945205402</c:v>
                </c:pt>
                <c:pt idx="19213">
                  <c:v>0.95890410958904104</c:v>
                </c:pt>
                <c:pt idx="19214">
                  <c:v>0.97260273972602695</c:v>
                </c:pt>
                <c:pt idx="19215">
                  <c:v>0.98630136986301298</c:v>
                </c:pt>
                <c:pt idx="19216">
                  <c:v>0</c:v>
                </c:pt>
                <c:pt idx="19217">
                  <c:v>2.94117647058823E-2</c:v>
                </c:pt>
                <c:pt idx="19218">
                  <c:v>5.8823529411764698E-2</c:v>
                </c:pt>
                <c:pt idx="19219">
                  <c:v>8.8235294117646995E-2</c:v>
                </c:pt>
                <c:pt idx="19220">
                  <c:v>0.11764705882352899</c:v>
                </c:pt>
                <c:pt idx="19221">
                  <c:v>0.14705882352941099</c:v>
                </c:pt>
                <c:pt idx="19222">
                  <c:v>0.17647058823529399</c:v>
                </c:pt>
                <c:pt idx="19223">
                  <c:v>0.20588235294117599</c:v>
                </c:pt>
                <c:pt idx="19224">
                  <c:v>0.23529411764705799</c:v>
                </c:pt>
                <c:pt idx="19225">
                  <c:v>0.26470588235294101</c:v>
                </c:pt>
                <c:pt idx="19226">
                  <c:v>0.29411764705882298</c:v>
                </c:pt>
                <c:pt idx="19227">
                  <c:v>0.32352941176470501</c:v>
                </c:pt>
                <c:pt idx="19228">
                  <c:v>0.35294117647058798</c:v>
                </c:pt>
                <c:pt idx="19229">
                  <c:v>0.38235294117647001</c:v>
                </c:pt>
                <c:pt idx="19230">
                  <c:v>0.41176470588235198</c:v>
                </c:pt>
                <c:pt idx="19231">
                  <c:v>0.441176470588235</c:v>
                </c:pt>
                <c:pt idx="19232">
                  <c:v>0.47058823529411697</c:v>
                </c:pt>
                <c:pt idx="19233">
                  <c:v>0.5</c:v>
                </c:pt>
                <c:pt idx="19234">
                  <c:v>0.52941176470588203</c:v>
                </c:pt>
                <c:pt idx="19235">
                  <c:v>0.55882352941176405</c:v>
                </c:pt>
                <c:pt idx="19236">
                  <c:v>0.58823529411764697</c:v>
                </c:pt>
                <c:pt idx="19237">
                  <c:v>0.61764705882352899</c:v>
                </c:pt>
                <c:pt idx="19238">
                  <c:v>0.64705882352941102</c:v>
                </c:pt>
                <c:pt idx="19239">
                  <c:v>0.67647058823529405</c:v>
                </c:pt>
                <c:pt idx="19240">
                  <c:v>0.70588235294117596</c:v>
                </c:pt>
                <c:pt idx="19241">
                  <c:v>0.73529411764705799</c:v>
                </c:pt>
                <c:pt idx="19242">
                  <c:v>0.76470588235294101</c:v>
                </c:pt>
                <c:pt idx="19243">
                  <c:v>0.79411764705882304</c:v>
                </c:pt>
                <c:pt idx="19244">
                  <c:v>0.82352941176470495</c:v>
                </c:pt>
                <c:pt idx="19245">
                  <c:v>0.85294117647058798</c:v>
                </c:pt>
                <c:pt idx="19246">
                  <c:v>0.88235294117647001</c:v>
                </c:pt>
                <c:pt idx="19247">
                  <c:v>0.91176470588235203</c:v>
                </c:pt>
                <c:pt idx="19248">
                  <c:v>0.94117647058823495</c:v>
                </c:pt>
                <c:pt idx="19249">
                  <c:v>0.97058823529411697</c:v>
                </c:pt>
                <c:pt idx="19250">
                  <c:v>0</c:v>
                </c:pt>
                <c:pt idx="19251">
                  <c:v>1.2987012987012899E-2</c:v>
                </c:pt>
                <c:pt idx="19252">
                  <c:v>2.5974025974025899E-2</c:v>
                </c:pt>
                <c:pt idx="19253">
                  <c:v>3.8961038961038898E-2</c:v>
                </c:pt>
                <c:pt idx="19254">
                  <c:v>5.1948051948051903E-2</c:v>
                </c:pt>
                <c:pt idx="19255">
                  <c:v>6.4935064935064901E-2</c:v>
                </c:pt>
                <c:pt idx="19256">
                  <c:v>7.7922077922077906E-2</c:v>
                </c:pt>
                <c:pt idx="19257">
                  <c:v>9.0909090909090898E-2</c:v>
                </c:pt>
                <c:pt idx="19258">
                  <c:v>0.103896103896103</c:v>
                </c:pt>
                <c:pt idx="19259">
                  <c:v>0.11688311688311601</c:v>
                </c:pt>
                <c:pt idx="19260">
                  <c:v>0.129870129870129</c:v>
                </c:pt>
                <c:pt idx="19261">
                  <c:v>0.14285714285714199</c:v>
                </c:pt>
                <c:pt idx="19262">
                  <c:v>0.15584415584415501</c:v>
                </c:pt>
                <c:pt idx="19263">
                  <c:v>0.168831168831168</c:v>
                </c:pt>
                <c:pt idx="19264">
                  <c:v>0.18181818181818099</c:v>
                </c:pt>
                <c:pt idx="19265">
                  <c:v>0.19480519480519401</c:v>
                </c:pt>
                <c:pt idx="19266">
                  <c:v>0.207792207792207</c:v>
                </c:pt>
                <c:pt idx="19267">
                  <c:v>0.22077922077921999</c:v>
                </c:pt>
                <c:pt idx="19268">
                  <c:v>0.23376623376623301</c:v>
                </c:pt>
                <c:pt idx="19269">
                  <c:v>0.246753246753246</c:v>
                </c:pt>
                <c:pt idx="19270">
                  <c:v>0.25974025974025899</c:v>
                </c:pt>
                <c:pt idx="19271">
                  <c:v>0.27272727272727199</c:v>
                </c:pt>
                <c:pt idx="19272">
                  <c:v>0.28571428571428498</c:v>
                </c:pt>
                <c:pt idx="19273">
                  <c:v>0.29870129870129802</c:v>
                </c:pt>
                <c:pt idx="19274">
                  <c:v>0.31168831168831101</c:v>
                </c:pt>
                <c:pt idx="19275">
                  <c:v>0.32467532467532401</c:v>
                </c:pt>
                <c:pt idx="19276">
                  <c:v>0.337662337662337</c:v>
                </c:pt>
                <c:pt idx="19277">
                  <c:v>0.35064935064934999</c:v>
                </c:pt>
                <c:pt idx="19278">
                  <c:v>0.36363636363636298</c:v>
                </c:pt>
                <c:pt idx="19279">
                  <c:v>0.37662337662337603</c:v>
                </c:pt>
                <c:pt idx="19280">
                  <c:v>0.38961038961038902</c:v>
                </c:pt>
                <c:pt idx="19281">
                  <c:v>0.40259740259740201</c:v>
                </c:pt>
                <c:pt idx="19282">
                  <c:v>0.415584415584415</c:v>
                </c:pt>
                <c:pt idx="19283">
                  <c:v>0.42857142857142799</c:v>
                </c:pt>
                <c:pt idx="19284">
                  <c:v>0.44155844155844098</c:v>
                </c:pt>
                <c:pt idx="19285">
                  <c:v>0.45454545454545398</c:v>
                </c:pt>
                <c:pt idx="19286">
                  <c:v>0.46753246753246702</c:v>
                </c:pt>
                <c:pt idx="19287">
                  <c:v>0.48051948051948001</c:v>
                </c:pt>
                <c:pt idx="19288">
                  <c:v>0.493506493506493</c:v>
                </c:pt>
                <c:pt idx="19289">
                  <c:v>0.506493506493506</c:v>
                </c:pt>
                <c:pt idx="19290">
                  <c:v>0.51948051948051899</c:v>
                </c:pt>
                <c:pt idx="19291">
                  <c:v>0.53246753246753198</c:v>
                </c:pt>
                <c:pt idx="19292">
                  <c:v>0.54545454545454497</c:v>
                </c:pt>
                <c:pt idx="19293">
                  <c:v>0.55844155844155796</c:v>
                </c:pt>
                <c:pt idx="19294">
                  <c:v>0.57142857142857095</c:v>
                </c:pt>
                <c:pt idx="19295">
                  <c:v>0.58441558441558406</c:v>
                </c:pt>
                <c:pt idx="19296">
                  <c:v>0.59740259740259705</c:v>
                </c:pt>
                <c:pt idx="19297">
                  <c:v>0.61038961038961004</c:v>
                </c:pt>
                <c:pt idx="19298">
                  <c:v>0.62337662337662303</c:v>
                </c:pt>
                <c:pt idx="19299">
                  <c:v>0.63636363636363602</c:v>
                </c:pt>
                <c:pt idx="19300">
                  <c:v>0.64935064935064901</c:v>
                </c:pt>
                <c:pt idx="19301">
                  <c:v>0.662337662337662</c:v>
                </c:pt>
                <c:pt idx="19302">
                  <c:v>0.67532467532467499</c:v>
                </c:pt>
                <c:pt idx="19303">
                  <c:v>0.68831168831168799</c:v>
                </c:pt>
                <c:pt idx="19304">
                  <c:v>0.70129870129870098</c:v>
                </c:pt>
                <c:pt idx="19305">
                  <c:v>0.71428571428571397</c:v>
                </c:pt>
                <c:pt idx="19306">
                  <c:v>0.72727272727272696</c:v>
                </c:pt>
                <c:pt idx="19307">
                  <c:v>0.74025974025973995</c:v>
                </c:pt>
                <c:pt idx="19308">
                  <c:v>0.75324675324675305</c:v>
                </c:pt>
                <c:pt idx="19309">
                  <c:v>0.76623376623376604</c:v>
                </c:pt>
                <c:pt idx="19310">
                  <c:v>0.77922077922077904</c:v>
                </c:pt>
                <c:pt idx="19311">
                  <c:v>0.79220779220779203</c:v>
                </c:pt>
                <c:pt idx="19312">
                  <c:v>0.80519480519480502</c:v>
                </c:pt>
                <c:pt idx="19313">
                  <c:v>0.81818181818181801</c:v>
                </c:pt>
                <c:pt idx="19314">
                  <c:v>0.831168831168831</c:v>
                </c:pt>
                <c:pt idx="19315">
                  <c:v>0.84415584415584399</c:v>
                </c:pt>
                <c:pt idx="19316">
                  <c:v>0.85714285714285698</c:v>
                </c:pt>
                <c:pt idx="19317">
                  <c:v>0.87012987012986998</c:v>
                </c:pt>
                <c:pt idx="19318">
                  <c:v>0.88311688311688297</c:v>
                </c:pt>
                <c:pt idx="19319">
                  <c:v>0.89610389610389596</c:v>
                </c:pt>
                <c:pt idx="19320">
                  <c:v>0.90909090909090895</c:v>
                </c:pt>
                <c:pt idx="19321">
                  <c:v>0.92207792207792205</c:v>
                </c:pt>
                <c:pt idx="19322">
                  <c:v>0.93506493506493504</c:v>
                </c:pt>
                <c:pt idx="19323">
                  <c:v>0.94805194805194803</c:v>
                </c:pt>
                <c:pt idx="19324">
                  <c:v>0.96103896103896103</c:v>
                </c:pt>
                <c:pt idx="19325">
                  <c:v>0.97402597402597402</c:v>
                </c:pt>
                <c:pt idx="19326">
                  <c:v>0.98701298701298701</c:v>
                </c:pt>
                <c:pt idx="19327">
                  <c:v>0</c:v>
                </c:pt>
                <c:pt idx="19328">
                  <c:v>2.27272727272727E-2</c:v>
                </c:pt>
                <c:pt idx="19329">
                  <c:v>4.54545454545454E-2</c:v>
                </c:pt>
                <c:pt idx="19330">
                  <c:v>6.8181818181818094E-2</c:v>
                </c:pt>
                <c:pt idx="19331">
                  <c:v>9.0909090909090898E-2</c:v>
                </c:pt>
                <c:pt idx="19332">
                  <c:v>0.11363636363636299</c:v>
                </c:pt>
                <c:pt idx="19333">
                  <c:v>0.13636363636363599</c:v>
                </c:pt>
                <c:pt idx="19334">
                  <c:v>0.15909090909090901</c:v>
                </c:pt>
                <c:pt idx="19335">
                  <c:v>0.18181818181818099</c:v>
                </c:pt>
                <c:pt idx="19336">
                  <c:v>0.204545454545454</c:v>
                </c:pt>
                <c:pt idx="19337">
                  <c:v>0.22727272727272699</c:v>
                </c:pt>
                <c:pt idx="19338">
                  <c:v>0.25</c:v>
                </c:pt>
                <c:pt idx="19339">
                  <c:v>0.27272727272727199</c:v>
                </c:pt>
                <c:pt idx="19340">
                  <c:v>0.29545454545454503</c:v>
                </c:pt>
                <c:pt idx="19341">
                  <c:v>0.31818181818181801</c:v>
                </c:pt>
                <c:pt idx="19342">
                  <c:v>0.34090909090909</c:v>
                </c:pt>
                <c:pt idx="19343">
                  <c:v>0.36363636363636298</c:v>
                </c:pt>
                <c:pt idx="19344">
                  <c:v>0.38636363636363602</c:v>
                </c:pt>
                <c:pt idx="19345">
                  <c:v>0.40909090909090901</c:v>
                </c:pt>
                <c:pt idx="19346">
                  <c:v>0.43181818181818099</c:v>
                </c:pt>
                <c:pt idx="19347">
                  <c:v>0.45454545454545398</c:v>
                </c:pt>
                <c:pt idx="19348">
                  <c:v>0.47727272727272702</c:v>
                </c:pt>
                <c:pt idx="19349">
                  <c:v>0.5</c:v>
                </c:pt>
                <c:pt idx="19350">
                  <c:v>0.52272727272727204</c:v>
                </c:pt>
                <c:pt idx="19351">
                  <c:v>0.54545454545454497</c:v>
                </c:pt>
                <c:pt idx="19352">
                  <c:v>0.56818181818181801</c:v>
                </c:pt>
                <c:pt idx="19353">
                  <c:v>0.59090909090909005</c:v>
                </c:pt>
                <c:pt idx="19354">
                  <c:v>0.61363636363636298</c:v>
                </c:pt>
                <c:pt idx="19355">
                  <c:v>0.63636363636363602</c:v>
                </c:pt>
                <c:pt idx="19356">
                  <c:v>0.65909090909090895</c:v>
                </c:pt>
                <c:pt idx="19357">
                  <c:v>0.68181818181818099</c:v>
                </c:pt>
                <c:pt idx="19358">
                  <c:v>0.70454545454545403</c:v>
                </c:pt>
                <c:pt idx="19359">
                  <c:v>0.72727272727272696</c:v>
                </c:pt>
                <c:pt idx="19360">
                  <c:v>0.75</c:v>
                </c:pt>
                <c:pt idx="19361">
                  <c:v>0.77272727272727204</c:v>
                </c:pt>
                <c:pt idx="19362">
                  <c:v>0.79545454545454497</c:v>
                </c:pt>
                <c:pt idx="19363">
                  <c:v>0.81818181818181801</c:v>
                </c:pt>
                <c:pt idx="19364">
                  <c:v>0.84090909090909005</c:v>
                </c:pt>
                <c:pt idx="19365">
                  <c:v>0.86363636363636298</c:v>
                </c:pt>
                <c:pt idx="19366">
                  <c:v>0.88636363636363602</c:v>
                </c:pt>
                <c:pt idx="19367">
                  <c:v>0.90909090909090895</c:v>
                </c:pt>
                <c:pt idx="19368">
                  <c:v>0.93181818181818099</c:v>
                </c:pt>
                <c:pt idx="19369">
                  <c:v>0.95454545454545403</c:v>
                </c:pt>
                <c:pt idx="19370">
                  <c:v>0.97727272727272696</c:v>
                </c:pt>
                <c:pt idx="19371">
                  <c:v>0</c:v>
                </c:pt>
                <c:pt idx="19372">
                  <c:v>3.2258064516128997E-2</c:v>
                </c:pt>
                <c:pt idx="19373">
                  <c:v>6.4516129032257993E-2</c:v>
                </c:pt>
                <c:pt idx="19374">
                  <c:v>9.6774193548387094E-2</c:v>
                </c:pt>
                <c:pt idx="19375">
                  <c:v>0.12903225806451599</c:v>
                </c:pt>
                <c:pt idx="19376">
                  <c:v>0.16129032258064499</c:v>
                </c:pt>
                <c:pt idx="19377">
                  <c:v>0.19354838709677399</c:v>
                </c:pt>
                <c:pt idx="19378">
                  <c:v>0.225806451612903</c:v>
                </c:pt>
                <c:pt idx="19379">
                  <c:v>0.25806451612903197</c:v>
                </c:pt>
                <c:pt idx="19380">
                  <c:v>0.29032258064516098</c:v>
                </c:pt>
                <c:pt idx="19381">
                  <c:v>0.32258064516128998</c:v>
                </c:pt>
                <c:pt idx="19382">
                  <c:v>0.35483870967741898</c:v>
                </c:pt>
                <c:pt idx="19383">
                  <c:v>0.38709677419354799</c:v>
                </c:pt>
                <c:pt idx="19384">
                  <c:v>0.41935483870967699</c:v>
                </c:pt>
                <c:pt idx="19385">
                  <c:v>0.45161290322580599</c:v>
                </c:pt>
                <c:pt idx="19386">
                  <c:v>0.483870967741935</c:v>
                </c:pt>
                <c:pt idx="19387">
                  <c:v>0.51612903225806395</c:v>
                </c:pt>
                <c:pt idx="19388">
                  <c:v>0.54838709677419295</c:v>
                </c:pt>
                <c:pt idx="19389">
                  <c:v>0.58064516129032195</c:v>
                </c:pt>
                <c:pt idx="19390">
                  <c:v>0.61290322580645096</c:v>
                </c:pt>
                <c:pt idx="19391">
                  <c:v>0.64516129032257996</c:v>
                </c:pt>
                <c:pt idx="19392">
                  <c:v>0.67741935483870896</c:v>
                </c:pt>
                <c:pt idx="19393">
                  <c:v>0.70967741935483797</c:v>
                </c:pt>
                <c:pt idx="19394">
                  <c:v>0.74193548387096697</c:v>
                </c:pt>
                <c:pt idx="19395">
                  <c:v>0.77419354838709598</c:v>
                </c:pt>
                <c:pt idx="19396">
                  <c:v>0.80645161290322498</c:v>
                </c:pt>
                <c:pt idx="19397">
                  <c:v>0.83870967741935398</c:v>
                </c:pt>
                <c:pt idx="19398">
                  <c:v>0.87096774193548299</c:v>
                </c:pt>
                <c:pt idx="19399">
                  <c:v>0.90322580645161199</c:v>
                </c:pt>
                <c:pt idx="19400">
                  <c:v>0.93548387096774099</c:v>
                </c:pt>
                <c:pt idx="19401">
                  <c:v>0.967741935483871</c:v>
                </c:pt>
                <c:pt idx="19402">
                  <c:v>0</c:v>
                </c:pt>
                <c:pt idx="19403">
                  <c:v>1.63934426229508E-2</c:v>
                </c:pt>
                <c:pt idx="19404">
                  <c:v>3.2786885245901599E-2</c:v>
                </c:pt>
                <c:pt idx="19405">
                  <c:v>4.9180327868852403E-2</c:v>
                </c:pt>
                <c:pt idx="19406">
                  <c:v>6.5573770491803199E-2</c:v>
                </c:pt>
                <c:pt idx="19407">
                  <c:v>8.1967213114753995E-2</c:v>
                </c:pt>
                <c:pt idx="19408">
                  <c:v>9.8360655737704902E-2</c:v>
                </c:pt>
                <c:pt idx="19409">
                  <c:v>0.114754098360655</c:v>
                </c:pt>
                <c:pt idx="19410">
                  <c:v>0.13114754098360601</c:v>
                </c:pt>
                <c:pt idx="19411">
                  <c:v>0.14754098360655701</c:v>
                </c:pt>
                <c:pt idx="19412">
                  <c:v>0.16393442622950799</c:v>
                </c:pt>
                <c:pt idx="19413">
                  <c:v>0.18032786885245899</c:v>
                </c:pt>
                <c:pt idx="19414">
                  <c:v>0.196721311475409</c:v>
                </c:pt>
                <c:pt idx="19415">
                  <c:v>0.21311475409836</c:v>
                </c:pt>
                <c:pt idx="19416">
                  <c:v>0.22950819672131101</c:v>
                </c:pt>
                <c:pt idx="19417">
                  <c:v>0.24590163934426201</c:v>
                </c:pt>
                <c:pt idx="19418">
                  <c:v>0.26229508196721302</c:v>
                </c:pt>
                <c:pt idx="19419">
                  <c:v>0.27868852459016302</c:v>
                </c:pt>
                <c:pt idx="19420">
                  <c:v>0.29508196721311403</c:v>
                </c:pt>
                <c:pt idx="19421">
                  <c:v>0.31147540983606498</c:v>
                </c:pt>
                <c:pt idx="19422">
                  <c:v>0.32786885245901598</c:v>
                </c:pt>
                <c:pt idx="19423">
                  <c:v>0.34426229508196698</c:v>
                </c:pt>
                <c:pt idx="19424">
                  <c:v>0.36065573770491799</c:v>
                </c:pt>
                <c:pt idx="19425">
                  <c:v>0.37704918032786799</c:v>
                </c:pt>
                <c:pt idx="19426">
                  <c:v>0.393442622950819</c:v>
                </c:pt>
                <c:pt idx="19427">
                  <c:v>0.40983606557377</c:v>
                </c:pt>
                <c:pt idx="19428">
                  <c:v>0.42622950819672101</c:v>
                </c:pt>
                <c:pt idx="19429">
                  <c:v>0.44262295081967201</c:v>
                </c:pt>
                <c:pt idx="19430">
                  <c:v>0.45901639344262202</c:v>
                </c:pt>
                <c:pt idx="19431">
                  <c:v>0.47540983606557302</c:v>
                </c:pt>
                <c:pt idx="19432">
                  <c:v>0.49180327868852403</c:v>
                </c:pt>
                <c:pt idx="19433">
                  <c:v>0.50819672131147497</c:v>
                </c:pt>
                <c:pt idx="19434">
                  <c:v>0.52459016393442603</c:v>
                </c:pt>
                <c:pt idx="19435">
                  <c:v>0.54098360655737698</c:v>
                </c:pt>
                <c:pt idx="19436">
                  <c:v>0.55737704918032704</c:v>
                </c:pt>
                <c:pt idx="19437">
                  <c:v>0.57377049180327799</c:v>
                </c:pt>
                <c:pt idx="19438">
                  <c:v>0.59016393442622905</c:v>
                </c:pt>
                <c:pt idx="19439">
                  <c:v>0.60655737704918</c:v>
                </c:pt>
                <c:pt idx="19440">
                  <c:v>0.62295081967213095</c:v>
                </c:pt>
                <c:pt idx="19441">
                  <c:v>0.63934426229508201</c:v>
                </c:pt>
                <c:pt idx="19442">
                  <c:v>0.65573770491803196</c:v>
                </c:pt>
                <c:pt idx="19443">
                  <c:v>0.67213114754098302</c:v>
                </c:pt>
                <c:pt idx="19444">
                  <c:v>0.68852459016393397</c:v>
                </c:pt>
                <c:pt idx="19445">
                  <c:v>0.70491803278688503</c:v>
                </c:pt>
                <c:pt idx="19446">
                  <c:v>0.72131147540983598</c:v>
                </c:pt>
                <c:pt idx="19447">
                  <c:v>0.73770491803278604</c:v>
                </c:pt>
                <c:pt idx="19448">
                  <c:v>0.75409836065573699</c:v>
                </c:pt>
                <c:pt idx="19449">
                  <c:v>0.77049180327868805</c:v>
                </c:pt>
                <c:pt idx="19450">
                  <c:v>0.786885245901639</c:v>
                </c:pt>
                <c:pt idx="19451">
                  <c:v>0.80327868852458995</c:v>
                </c:pt>
                <c:pt idx="19452">
                  <c:v>0.81967213114754101</c:v>
                </c:pt>
                <c:pt idx="19453">
                  <c:v>0.83606557377049096</c:v>
                </c:pt>
                <c:pt idx="19454">
                  <c:v>0.85245901639344202</c:v>
                </c:pt>
                <c:pt idx="19455">
                  <c:v>0.86885245901639296</c:v>
                </c:pt>
                <c:pt idx="19456">
                  <c:v>0.88524590163934402</c:v>
                </c:pt>
                <c:pt idx="19457">
                  <c:v>0.90163934426229497</c:v>
                </c:pt>
                <c:pt idx="19458">
                  <c:v>0.91803278688524503</c:v>
                </c:pt>
                <c:pt idx="19459">
                  <c:v>0.93442622950819598</c:v>
                </c:pt>
                <c:pt idx="19460">
                  <c:v>0.95081967213114704</c:v>
                </c:pt>
                <c:pt idx="19461">
                  <c:v>0.96721311475409799</c:v>
                </c:pt>
                <c:pt idx="19462">
                  <c:v>0.98360655737704905</c:v>
                </c:pt>
                <c:pt idx="19463">
                  <c:v>0</c:v>
                </c:pt>
                <c:pt idx="19464">
                  <c:v>8.9285714285714194E-3</c:v>
                </c:pt>
                <c:pt idx="19465">
                  <c:v>1.7857142857142801E-2</c:v>
                </c:pt>
                <c:pt idx="19466">
                  <c:v>2.6785714285714201E-2</c:v>
                </c:pt>
                <c:pt idx="19467">
                  <c:v>3.5714285714285698E-2</c:v>
                </c:pt>
                <c:pt idx="19468">
                  <c:v>4.4642857142857102E-2</c:v>
                </c:pt>
                <c:pt idx="19469">
                  <c:v>5.3571428571428499E-2</c:v>
                </c:pt>
                <c:pt idx="19470">
                  <c:v>6.25E-2</c:v>
                </c:pt>
                <c:pt idx="19471">
                  <c:v>7.1428571428571397E-2</c:v>
                </c:pt>
                <c:pt idx="19472">
                  <c:v>8.0357142857142794E-2</c:v>
                </c:pt>
                <c:pt idx="19473">
                  <c:v>8.9285714285714204E-2</c:v>
                </c:pt>
                <c:pt idx="19474">
                  <c:v>9.8214285714285698E-2</c:v>
                </c:pt>
                <c:pt idx="19475">
                  <c:v>0.107142857142857</c:v>
                </c:pt>
                <c:pt idx="19476">
                  <c:v>0.11607142857142801</c:v>
                </c:pt>
                <c:pt idx="19477">
                  <c:v>0.125</c:v>
                </c:pt>
                <c:pt idx="19478">
                  <c:v>0.13392857142857101</c:v>
                </c:pt>
                <c:pt idx="19479">
                  <c:v>0.14285714285714199</c:v>
                </c:pt>
                <c:pt idx="19480">
                  <c:v>0.151785714285714</c:v>
                </c:pt>
                <c:pt idx="19481">
                  <c:v>0.160714285714285</c:v>
                </c:pt>
                <c:pt idx="19482">
                  <c:v>0.16964285714285701</c:v>
                </c:pt>
                <c:pt idx="19483">
                  <c:v>0.17857142857142799</c:v>
                </c:pt>
                <c:pt idx="19484">
                  <c:v>0.1875</c:v>
                </c:pt>
                <c:pt idx="19485">
                  <c:v>0.19642857142857101</c:v>
                </c:pt>
                <c:pt idx="19486">
                  <c:v>0.20535714285714199</c:v>
                </c:pt>
                <c:pt idx="19487">
                  <c:v>0.214285714285714</c:v>
                </c:pt>
                <c:pt idx="19488">
                  <c:v>0.223214285714285</c:v>
                </c:pt>
                <c:pt idx="19489">
                  <c:v>0.23214285714285701</c:v>
                </c:pt>
                <c:pt idx="19490">
                  <c:v>0.24107142857142799</c:v>
                </c:pt>
                <c:pt idx="19491">
                  <c:v>0.25</c:v>
                </c:pt>
                <c:pt idx="19492">
                  <c:v>0.25892857142857101</c:v>
                </c:pt>
                <c:pt idx="19493">
                  <c:v>0.26785714285714202</c:v>
                </c:pt>
                <c:pt idx="19494">
                  <c:v>0.27678571428571402</c:v>
                </c:pt>
                <c:pt idx="19495">
                  <c:v>0.28571428571428498</c:v>
                </c:pt>
                <c:pt idx="19496">
                  <c:v>0.29464285714285698</c:v>
                </c:pt>
                <c:pt idx="19497">
                  <c:v>0.30357142857142799</c:v>
                </c:pt>
                <c:pt idx="19498">
                  <c:v>0.3125</c:v>
                </c:pt>
                <c:pt idx="19499">
                  <c:v>0.32142857142857101</c:v>
                </c:pt>
                <c:pt idx="19500">
                  <c:v>0.33035714285714202</c:v>
                </c:pt>
                <c:pt idx="19501">
                  <c:v>0.33928571428571402</c:v>
                </c:pt>
                <c:pt idx="19502">
                  <c:v>0.34821428571428498</c:v>
                </c:pt>
                <c:pt idx="19503">
                  <c:v>0.35714285714285698</c:v>
                </c:pt>
                <c:pt idx="19504">
                  <c:v>0.36607142857142799</c:v>
                </c:pt>
                <c:pt idx="19505">
                  <c:v>0.375</c:v>
                </c:pt>
                <c:pt idx="19506">
                  <c:v>0.38392857142857101</c:v>
                </c:pt>
                <c:pt idx="19507">
                  <c:v>0.39285714285714202</c:v>
                </c:pt>
                <c:pt idx="19508">
                  <c:v>0.40178571428571402</c:v>
                </c:pt>
                <c:pt idx="19509">
                  <c:v>0.41071428571428498</c:v>
                </c:pt>
                <c:pt idx="19510">
                  <c:v>0.41964285714285698</c:v>
                </c:pt>
                <c:pt idx="19511">
                  <c:v>0.42857142857142799</c:v>
                </c:pt>
                <c:pt idx="19512">
                  <c:v>0.4375</c:v>
                </c:pt>
                <c:pt idx="19513">
                  <c:v>0.44642857142857101</c:v>
                </c:pt>
                <c:pt idx="19514">
                  <c:v>0.45535714285714202</c:v>
                </c:pt>
                <c:pt idx="19515">
                  <c:v>0.46428571428571402</c:v>
                </c:pt>
                <c:pt idx="19516">
                  <c:v>0.47321428571428498</c:v>
                </c:pt>
                <c:pt idx="19517">
                  <c:v>0.48214285714285698</c:v>
                </c:pt>
                <c:pt idx="19518">
                  <c:v>0.49107142857142799</c:v>
                </c:pt>
                <c:pt idx="19519">
                  <c:v>0.5</c:v>
                </c:pt>
                <c:pt idx="19520">
                  <c:v>0.50892857142857095</c:v>
                </c:pt>
                <c:pt idx="19521">
                  <c:v>0.51785714285714202</c:v>
                </c:pt>
                <c:pt idx="19522">
                  <c:v>0.52678571428571397</c:v>
                </c:pt>
                <c:pt idx="19523">
                  <c:v>0.53571428571428503</c:v>
                </c:pt>
                <c:pt idx="19524">
                  <c:v>0.54464285714285698</c:v>
                </c:pt>
                <c:pt idx="19525">
                  <c:v>0.55357142857142805</c:v>
                </c:pt>
                <c:pt idx="19526">
                  <c:v>0.5625</c:v>
                </c:pt>
                <c:pt idx="19527">
                  <c:v>0.57142857142857095</c:v>
                </c:pt>
                <c:pt idx="19528">
                  <c:v>0.58035714285714202</c:v>
                </c:pt>
                <c:pt idx="19529">
                  <c:v>0.58928571428571397</c:v>
                </c:pt>
                <c:pt idx="19530">
                  <c:v>0.59821428571428503</c:v>
                </c:pt>
                <c:pt idx="19531">
                  <c:v>0.60714285714285698</c:v>
                </c:pt>
                <c:pt idx="19532">
                  <c:v>0.61607142857142805</c:v>
                </c:pt>
                <c:pt idx="19533">
                  <c:v>0.625</c:v>
                </c:pt>
                <c:pt idx="19534">
                  <c:v>0.63392857142857095</c:v>
                </c:pt>
                <c:pt idx="19535">
                  <c:v>0.64285714285714202</c:v>
                </c:pt>
                <c:pt idx="19536">
                  <c:v>0.65178571428571397</c:v>
                </c:pt>
                <c:pt idx="19537">
                  <c:v>0.66071428571428503</c:v>
                </c:pt>
                <c:pt idx="19538">
                  <c:v>0.66964285714285698</c:v>
                </c:pt>
                <c:pt idx="19539">
                  <c:v>0.67857142857142805</c:v>
                </c:pt>
                <c:pt idx="19540">
                  <c:v>0.6875</c:v>
                </c:pt>
                <c:pt idx="19541">
                  <c:v>0.69642857142857095</c:v>
                </c:pt>
                <c:pt idx="19542">
                  <c:v>0.70535714285714202</c:v>
                </c:pt>
                <c:pt idx="19543">
                  <c:v>0.71428571428571397</c:v>
                </c:pt>
                <c:pt idx="19544">
                  <c:v>0.72321428571428503</c:v>
                </c:pt>
                <c:pt idx="19545">
                  <c:v>0.73214285714285698</c:v>
                </c:pt>
                <c:pt idx="19546">
                  <c:v>0.74107142857142805</c:v>
                </c:pt>
                <c:pt idx="19547">
                  <c:v>0.75</c:v>
                </c:pt>
                <c:pt idx="19548">
                  <c:v>0.75892857142857095</c:v>
                </c:pt>
                <c:pt idx="19549">
                  <c:v>0.76785714285714202</c:v>
                </c:pt>
                <c:pt idx="19550">
                  <c:v>0.77678571428571397</c:v>
                </c:pt>
                <c:pt idx="19551">
                  <c:v>0.78571428571428503</c:v>
                </c:pt>
                <c:pt idx="19552">
                  <c:v>0.79464285714285698</c:v>
                </c:pt>
                <c:pt idx="19553">
                  <c:v>0.80357142857142805</c:v>
                </c:pt>
                <c:pt idx="19554">
                  <c:v>0.8125</c:v>
                </c:pt>
                <c:pt idx="19555">
                  <c:v>0.82142857142857095</c:v>
                </c:pt>
                <c:pt idx="19556">
                  <c:v>0.83035714285714202</c:v>
                </c:pt>
                <c:pt idx="19557">
                  <c:v>0.83928571428571397</c:v>
                </c:pt>
                <c:pt idx="19558">
                  <c:v>0.84821428571428503</c:v>
                </c:pt>
                <c:pt idx="19559">
                  <c:v>0.85714285714285698</c:v>
                </c:pt>
                <c:pt idx="19560">
                  <c:v>0.86607142857142805</c:v>
                </c:pt>
                <c:pt idx="19561">
                  <c:v>0.875</c:v>
                </c:pt>
                <c:pt idx="19562">
                  <c:v>0.88392857142857095</c:v>
                </c:pt>
                <c:pt idx="19563">
                  <c:v>0.89285714285714202</c:v>
                </c:pt>
                <c:pt idx="19564">
                  <c:v>0.90178571428571397</c:v>
                </c:pt>
                <c:pt idx="19565">
                  <c:v>0.91071428571428503</c:v>
                </c:pt>
                <c:pt idx="19566">
                  <c:v>0.91964285714285698</c:v>
                </c:pt>
                <c:pt idx="19567">
                  <c:v>0.92857142857142805</c:v>
                </c:pt>
                <c:pt idx="19568">
                  <c:v>0.9375</c:v>
                </c:pt>
                <c:pt idx="19569">
                  <c:v>0.94642857142857095</c:v>
                </c:pt>
                <c:pt idx="19570">
                  <c:v>0.95535714285714202</c:v>
                </c:pt>
                <c:pt idx="19571">
                  <c:v>0.96428571428571397</c:v>
                </c:pt>
                <c:pt idx="19572">
                  <c:v>0.97321428571428503</c:v>
                </c:pt>
                <c:pt idx="19573">
                  <c:v>0.98214285714285698</c:v>
                </c:pt>
                <c:pt idx="19574">
                  <c:v>0.99107142857142805</c:v>
                </c:pt>
                <c:pt idx="19575">
                  <c:v>0</c:v>
                </c:pt>
                <c:pt idx="19576">
                  <c:v>1.7857142857142801E-2</c:v>
                </c:pt>
                <c:pt idx="19577">
                  <c:v>3.5714285714285698E-2</c:v>
                </c:pt>
                <c:pt idx="19578">
                  <c:v>5.3571428571428499E-2</c:v>
                </c:pt>
                <c:pt idx="19579">
                  <c:v>7.1428571428571397E-2</c:v>
                </c:pt>
                <c:pt idx="19580">
                  <c:v>8.9285714285714204E-2</c:v>
                </c:pt>
                <c:pt idx="19581">
                  <c:v>0.107142857142857</c:v>
                </c:pt>
                <c:pt idx="19582">
                  <c:v>0.125</c:v>
                </c:pt>
                <c:pt idx="19583">
                  <c:v>0.14285714285714199</c:v>
                </c:pt>
                <c:pt idx="19584">
                  <c:v>0.160714285714285</c:v>
                </c:pt>
                <c:pt idx="19585">
                  <c:v>0.17857142857142799</c:v>
                </c:pt>
                <c:pt idx="19586">
                  <c:v>0.19642857142857101</c:v>
                </c:pt>
                <c:pt idx="19587">
                  <c:v>0.214285714285714</c:v>
                </c:pt>
                <c:pt idx="19588">
                  <c:v>0.23214285714285701</c:v>
                </c:pt>
                <c:pt idx="19589">
                  <c:v>0.25</c:v>
                </c:pt>
                <c:pt idx="19590">
                  <c:v>0.26785714285714202</c:v>
                </c:pt>
                <c:pt idx="19591">
                  <c:v>0.28571428571428498</c:v>
                </c:pt>
                <c:pt idx="19592">
                  <c:v>0.30357142857142799</c:v>
                </c:pt>
                <c:pt idx="19593">
                  <c:v>0.32142857142857101</c:v>
                </c:pt>
                <c:pt idx="19594">
                  <c:v>0.33928571428571402</c:v>
                </c:pt>
                <c:pt idx="19595">
                  <c:v>0.35714285714285698</c:v>
                </c:pt>
                <c:pt idx="19596">
                  <c:v>0.375</c:v>
                </c:pt>
                <c:pt idx="19597">
                  <c:v>0.39285714285714202</c:v>
                </c:pt>
                <c:pt idx="19598">
                  <c:v>0.41071428571428498</c:v>
                </c:pt>
                <c:pt idx="19599">
                  <c:v>0.42857142857142799</c:v>
                </c:pt>
                <c:pt idx="19600">
                  <c:v>0.44642857142857101</c:v>
                </c:pt>
                <c:pt idx="19601">
                  <c:v>0.46428571428571402</c:v>
                </c:pt>
                <c:pt idx="19602">
                  <c:v>0.48214285714285698</c:v>
                </c:pt>
                <c:pt idx="19603">
                  <c:v>0.5</c:v>
                </c:pt>
                <c:pt idx="19604">
                  <c:v>0.51785714285714202</c:v>
                </c:pt>
                <c:pt idx="19605">
                  <c:v>0.53571428571428503</c:v>
                </c:pt>
                <c:pt idx="19606">
                  <c:v>0.55357142857142805</c:v>
                </c:pt>
                <c:pt idx="19607">
                  <c:v>0.57142857142857095</c:v>
                </c:pt>
                <c:pt idx="19608">
                  <c:v>0.58928571428571397</c:v>
                </c:pt>
                <c:pt idx="19609">
                  <c:v>0.60714285714285698</c:v>
                </c:pt>
                <c:pt idx="19610">
                  <c:v>0.625</c:v>
                </c:pt>
                <c:pt idx="19611">
                  <c:v>0.64285714285714202</c:v>
                </c:pt>
                <c:pt idx="19612">
                  <c:v>0.66071428571428503</c:v>
                </c:pt>
                <c:pt idx="19613">
                  <c:v>0.67857142857142805</c:v>
                </c:pt>
                <c:pt idx="19614">
                  <c:v>0.69642857142857095</c:v>
                </c:pt>
                <c:pt idx="19615">
                  <c:v>0.71428571428571397</c:v>
                </c:pt>
                <c:pt idx="19616">
                  <c:v>0.73214285714285698</c:v>
                </c:pt>
                <c:pt idx="19617">
                  <c:v>0.75</c:v>
                </c:pt>
                <c:pt idx="19618">
                  <c:v>0.76785714285714202</c:v>
                </c:pt>
                <c:pt idx="19619">
                  <c:v>0.78571428571428503</c:v>
                </c:pt>
                <c:pt idx="19620">
                  <c:v>0.80357142857142805</c:v>
                </c:pt>
                <c:pt idx="19621">
                  <c:v>0.82142857142857095</c:v>
                </c:pt>
                <c:pt idx="19622">
                  <c:v>0.83928571428571397</c:v>
                </c:pt>
                <c:pt idx="19623">
                  <c:v>0.85714285714285698</c:v>
                </c:pt>
                <c:pt idx="19624">
                  <c:v>0.875</c:v>
                </c:pt>
                <c:pt idx="19625">
                  <c:v>0.89285714285714202</c:v>
                </c:pt>
                <c:pt idx="19626">
                  <c:v>0.91071428571428503</c:v>
                </c:pt>
                <c:pt idx="19627">
                  <c:v>0.92857142857142805</c:v>
                </c:pt>
                <c:pt idx="19628">
                  <c:v>0.94642857142857095</c:v>
                </c:pt>
                <c:pt idx="19629">
                  <c:v>0.96428571428571397</c:v>
                </c:pt>
                <c:pt idx="19630">
                  <c:v>0.98214285714285698</c:v>
                </c:pt>
                <c:pt idx="19631">
                  <c:v>0</c:v>
                </c:pt>
                <c:pt idx="19632">
                  <c:v>1.9230769230769201E-2</c:v>
                </c:pt>
                <c:pt idx="19633">
                  <c:v>3.8461538461538401E-2</c:v>
                </c:pt>
                <c:pt idx="19634">
                  <c:v>5.7692307692307598E-2</c:v>
                </c:pt>
                <c:pt idx="19635">
                  <c:v>7.69230769230769E-2</c:v>
                </c:pt>
                <c:pt idx="19636">
                  <c:v>9.6153846153846104E-2</c:v>
                </c:pt>
                <c:pt idx="19637">
                  <c:v>0.115384615384615</c:v>
                </c:pt>
                <c:pt idx="19638">
                  <c:v>0.134615384615384</c:v>
                </c:pt>
                <c:pt idx="19639">
                  <c:v>0.15384615384615299</c:v>
                </c:pt>
                <c:pt idx="19640">
                  <c:v>0.17307692307692299</c:v>
                </c:pt>
                <c:pt idx="19641">
                  <c:v>0.19230769230769201</c:v>
                </c:pt>
                <c:pt idx="19642">
                  <c:v>0.21153846153846101</c:v>
                </c:pt>
                <c:pt idx="19643">
                  <c:v>0.23076923076923</c:v>
                </c:pt>
                <c:pt idx="19644">
                  <c:v>0.25</c:v>
                </c:pt>
                <c:pt idx="19645">
                  <c:v>0.269230769230769</c:v>
                </c:pt>
                <c:pt idx="19646">
                  <c:v>0.28846153846153799</c:v>
                </c:pt>
                <c:pt idx="19647">
                  <c:v>0.30769230769230699</c:v>
                </c:pt>
                <c:pt idx="19648">
                  <c:v>0.32692307692307598</c:v>
                </c:pt>
                <c:pt idx="19649">
                  <c:v>0.34615384615384598</c:v>
                </c:pt>
                <c:pt idx="19650">
                  <c:v>0.36538461538461497</c:v>
                </c:pt>
                <c:pt idx="19651">
                  <c:v>0.38461538461538403</c:v>
                </c:pt>
                <c:pt idx="19652">
                  <c:v>0.40384615384615302</c:v>
                </c:pt>
                <c:pt idx="19653">
                  <c:v>0.42307692307692302</c:v>
                </c:pt>
                <c:pt idx="19654">
                  <c:v>0.44230769230769201</c:v>
                </c:pt>
                <c:pt idx="19655">
                  <c:v>0.46153846153846101</c:v>
                </c:pt>
                <c:pt idx="19656">
                  <c:v>0.48076923076923</c:v>
                </c:pt>
                <c:pt idx="19657">
                  <c:v>0.5</c:v>
                </c:pt>
                <c:pt idx="19658">
                  <c:v>0.51923076923076905</c:v>
                </c:pt>
                <c:pt idx="19659">
                  <c:v>0.53846153846153799</c:v>
                </c:pt>
                <c:pt idx="19660">
                  <c:v>0.55769230769230704</c:v>
                </c:pt>
                <c:pt idx="19661">
                  <c:v>0.57692307692307598</c:v>
                </c:pt>
                <c:pt idx="19662">
                  <c:v>0.59615384615384603</c:v>
                </c:pt>
                <c:pt idx="19663">
                  <c:v>0.61538461538461497</c:v>
                </c:pt>
                <c:pt idx="19664">
                  <c:v>0.63461538461538403</c:v>
                </c:pt>
                <c:pt idx="19665">
                  <c:v>0.65384615384615297</c:v>
                </c:pt>
                <c:pt idx="19666">
                  <c:v>0.67307692307692302</c:v>
                </c:pt>
                <c:pt idx="19667">
                  <c:v>0.69230769230769196</c:v>
                </c:pt>
                <c:pt idx="19668">
                  <c:v>0.71153846153846101</c:v>
                </c:pt>
                <c:pt idx="19669">
                  <c:v>0.73076923076922995</c:v>
                </c:pt>
                <c:pt idx="19670">
                  <c:v>0.75</c:v>
                </c:pt>
                <c:pt idx="19671">
                  <c:v>0.76923076923076905</c:v>
                </c:pt>
                <c:pt idx="19672">
                  <c:v>0.78846153846153799</c:v>
                </c:pt>
                <c:pt idx="19673">
                  <c:v>0.80769230769230704</c:v>
                </c:pt>
                <c:pt idx="19674">
                  <c:v>0.82692307692307598</c:v>
                </c:pt>
                <c:pt idx="19675">
                  <c:v>0.84615384615384603</c:v>
                </c:pt>
                <c:pt idx="19676">
                  <c:v>0.86538461538461497</c:v>
                </c:pt>
                <c:pt idx="19677">
                  <c:v>0.88461538461538403</c:v>
                </c:pt>
                <c:pt idx="19678">
                  <c:v>0.90384615384615297</c:v>
                </c:pt>
                <c:pt idx="19679">
                  <c:v>0.92307692307692302</c:v>
                </c:pt>
                <c:pt idx="19680">
                  <c:v>0.94230769230769196</c:v>
                </c:pt>
                <c:pt idx="19681">
                  <c:v>0.96153846153846101</c:v>
                </c:pt>
                <c:pt idx="19682">
                  <c:v>0.98076923076922995</c:v>
                </c:pt>
                <c:pt idx="19683">
                  <c:v>0</c:v>
                </c:pt>
                <c:pt idx="19684">
                  <c:v>2.4390243902439001E-2</c:v>
                </c:pt>
                <c:pt idx="19685">
                  <c:v>4.8780487804878002E-2</c:v>
                </c:pt>
                <c:pt idx="19686">
                  <c:v>7.3170731707316999E-2</c:v>
                </c:pt>
                <c:pt idx="19687">
                  <c:v>9.7560975609756101E-2</c:v>
                </c:pt>
                <c:pt idx="19688">
                  <c:v>0.12195121951219499</c:v>
                </c:pt>
                <c:pt idx="19689">
                  <c:v>0.146341463414634</c:v>
                </c:pt>
                <c:pt idx="19690">
                  <c:v>0.17073170731707299</c:v>
                </c:pt>
                <c:pt idx="19691">
                  <c:v>0.19512195121951201</c:v>
                </c:pt>
                <c:pt idx="19692">
                  <c:v>0.219512195121951</c:v>
                </c:pt>
                <c:pt idx="19693">
                  <c:v>0.24390243902438999</c:v>
                </c:pt>
                <c:pt idx="19694">
                  <c:v>0.26829268292682901</c:v>
                </c:pt>
                <c:pt idx="19695">
                  <c:v>0.292682926829268</c:v>
                </c:pt>
                <c:pt idx="19696">
                  <c:v>0.31707317073170699</c:v>
                </c:pt>
                <c:pt idx="19697">
                  <c:v>0.34146341463414598</c:v>
                </c:pt>
                <c:pt idx="19698">
                  <c:v>0.36585365853658502</c:v>
                </c:pt>
                <c:pt idx="19699">
                  <c:v>0.39024390243902402</c:v>
                </c:pt>
                <c:pt idx="19700">
                  <c:v>0.41463414634146301</c:v>
                </c:pt>
                <c:pt idx="19701">
                  <c:v>0.439024390243902</c:v>
                </c:pt>
                <c:pt idx="19702">
                  <c:v>0.46341463414634099</c:v>
                </c:pt>
                <c:pt idx="19703">
                  <c:v>0.48780487804877998</c:v>
                </c:pt>
                <c:pt idx="19704">
                  <c:v>0.51219512195121897</c:v>
                </c:pt>
                <c:pt idx="19705">
                  <c:v>0.53658536585365801</c:v>
                </c:pt>
                <c:pt idx="19706">
                  <c:v>0.56097560975609695</c:v>
                </c:pt>
                <c:pt idx="19707">
                  <c:v>0.585365853658536</c:v>
                </c:pt>
                <c:pt idx="19708">
                  <c:v>0.60975609756097504</c:v>
                </c:pt>
                <c:pt idx="19709">
                  <c:v>0.63414634146341398</c:v>
                </c:pt>
                <c:pt idx="19710">
                  <c:v>0.65853658536585302</c:v>
                </c:pt>
                <c:pt idx="19711">
                  <c:v>0.68292682926829196</c:v>
                </c:pt>
                <c:pt idx="19712">
                  <c:v>0.707317073170731</c:v>
                </c:pt>
                <c:pt idx="19713">
                  <c:v>0.73170731707317005</c:v>
                </c:pt>
                <c:pt idx="19714">
                  <c:v>0.75609756097560898</c:v>
                </c:pt>
                <c:pt idx="19715">
                  <c:v>0.78048780487804803</c:v>
                </c:pt>
                <c:pt idx="19716">
                  <c:v>0.80487804878048697</c:v>
                </c:pt>
                <c:pt idx="19717">
                  <c:v>0.82926829268292601</c:v>
                </c:pt>
                <c:pt idx="19718">
                  <c:v>0.85365853658536495</c:v>
                </c:pt>
                <c:pt idx="19719">
                  <c:v>0.87804878048780399</c:v>
                </c:pt>
                <c:pt idx="19720">
                  <c:v>0.90243902439024304</c:v>
                </c:pt>
                <c:pt idx="19721">
                  <c:v>0.92682926829268297</c:v>
                </c:pt>
                <c:pt idx="19722">
                  <c:v>0.95121951219512102</c:v>
                </c:pt>
                <c:pt idx="19723">
                  <c:v>0.97560975609756095</c:v>
                </c:pt>
                <c:pt idx="19724">
                  <c:v>0</c:v>
                </c:pt>
                <c:pt idx="19725">
                  <c:v>3.03030303030303E-2</c:v>
                </c:pt>
                <c:pt idx="19726">
                  <c:v>6.0606060606060601E-2</c:v>
                </c:pt>
                <c:pt idx="19727">
                  <c:v>9.0909090909090898E-2</c:v>
                </c:pt>
                <c:pt idx="19728">
                  <c:v>0.12121212121212099</c:v>
                </c:pt>
                <c:pt idx="19729">
                  <c:v>0.15151515151515099</c:v>
                </c:pt>
                <c:pt idx="19730">
                  <c:v>0.18181818181818099</c:v>
                </c:pt>
                <c:pt idx="19731">
                  <c:v>0.21212121212121199</c:v>
                </c:pt>
                <c:pt idx="19732">
                  <c:v>0.24242424242424199</c:v>
                </c:pt>
                <c:pt idx="19733">
                  <c:v>0.27272727272727199</c:v>
                </c:pt>
                <c:pt idx="19734">
                  <c:v>0.30303030303030298</c:v>
                </c:pt>
                <c:pt idx="19735">
                  <c:v>0.33333333333333298</c:v>
                </c:pt>
                <c:pt idx="19736">
                  <c:v>0.36363636363636298</c:v>
                </c:pt>
                <c:pt idx="19737">
                  <c:v>0.39393939393939298</c:v>
                </c:pt>
                <c:pt idx="19738">
                  <c:v>0.42424242424242398</c:v>
                </c:pt>
                <c:pt idx="19739">
                  <c:v>0.45454545454545398</c:v>
                </c:pt>
                <c:pt idx="19740">
                  <c:v>0.48484848484848397</c:v>
                </c:pt>
                <c:pt idx="19741">
                  <c:v>0.51515151515151503</c:v>
                </c:pt>
                <c:pt idx="19742">
                  <c:v>0.54545454545454497</c:v>
                </c:pt>
                <c:pt idx="19743">
                  <c:v>0.57575757575757502</c:v>
                </c:pt>
                <c:pt idx="19744">
                  <c:v>0.60606060606060597</c:v>
                </c:pt>
                <c:pt idx="19745">
                  <c:v>0.63636363636363602</c:v>
                </c:pt>
                <c:pt idx="19746">
                  <c:v>0.66666666666666596</c:v>
                </c:pt>
                <c:pt idx="19747">
                  <c:v>0.69696969696969702</c:v>
                </c:pt>
                <c:pt idx="19748">
                  <c:v>0.72727272727272696</c:v>
                </c:pt>
                <c:pt idx="19749">
                  <c:v>0.75757575757575701</c:v>
                </c:pt>
                <c:pt idx="19750">
                  <c:v>0.78787878787878696</c:v>
                </c:pt>
                <c:pt idx="19751">
                  <c:v>0.81818181818181801</c:v>
                </c:pt>
                <c:pt idx="19752">
                  <c:v>0.84848484848484795</c:v>
                </c:pt>
                <c:pt idx="19753">
                  <c:v>0.87878787878787801</c:v>
                </c:pt>
                <c:pt idx="19754">
                  <c:v>0.90909090909090895</c:v>
                </c:pt>
                <c:pt idx="19755">
                  <c:v>0.939393939393939</c:v>
                </c:pt>
                <c:pt idx="19756">
                  <c:v>0.96969696969696895</c:v>
                </c:pt>
                <c:pt idx="19757">
                  <c:v>0</c:v>
                </c:pt>
                <c:pt idx="19758">
                  <c:v>1.9230769230769201E-2</c:v>
                </c:pt>
                <c:pt idx="19759">
                  <c:v>3.8461538461538401E-2</c:v>
                </c:pt>
                <c:pt idx="19760">
                  <c:v>5.7692307692307598E-2</c:v>
                </c:pt>
                <c:pt idx="19761">
                  <c:v>7.69230769230769E-2</c:v>
                </c:pt>
                <c:pt idx="19762">
                  <c:v>9.6153846153846104E-2</c:v>
                </c:pt>
                <c:pt idx="19763">
                  <c:v>0.115384615384615</c:v>
                </c:pt>
                <c:pt idx="19764">
                  <c:v>0.134615384615384</c:v>
                </c:pt>
                <c:pt idx="19765">
                  <c:v>0.15384615384615299</c:v>
                </c:pt>
                <c:pt idx="19766">
                  <c:v>0.17307692307692299</c:v>
                </c:pt>
                <c:pt idx="19767">
                  <c:v>0.19230769230769201</c:v>
                </c:pt>
                <c:pt idx="19768">
                  <c:v>0.21153846153846101</c:v>
                </c:pt>
                <c:pt idx="19769">
                  <c:v>0.23076923076923</c:v>
                </c:pt>
                <c:pt idx="19770">
                  <c:v>0.25</c:v>
                </c:pt>
                <c:pt idx="19771">
                  <c:v>0.269230769230769</c:v>
                </c:pt>
                <c:pt idx="19772">
                  <c:v>0.28846153846153799</c:v>
                </c:pt>
                <c:pt idx="19773">
                  <c:v>0.30769230769230699</c:v>
                </c:pt>
                <c:pt idx="19774">
                  <c:v>0.32692307692307598</c:v>
                </c:pt>
                <c:pt idx="19775">
                  <c:v>0.34615384615384598</c:v>
                </c:pt>
                <c:pt idx="19776">
                  <c:v>0.36538461538461497</c:v>
                </c:pt>
                <c:pt idx="19777">
                  <c:v>0.38461538461538403</c:v>
                </c:pt>
                <c:pt idx="19778">
                  <c:v>0.40384615384615302</c:v>
                </c:pt>
                <c:pt idx="19779">
                  <c:v>0.42307692307692302</c:v>
                </c:pt>
                <c:pt idx="19780">
                  <c:v>0.44230769230769201</c:v>
                </c:pt>
                <c:pt idx="19781">
                  <c:v>0.46153846153846101</c:v>
                </c:pt>
                <c:pt idx="19782">
                  <c:v>0.48076923076923</c:v>
                </c:pt>
                <c:pt idx="19783">
                  <c:v>0.5</c:v>
                </c:pt>
                <c:pt idx="19784">
                  <c:v>0.51923076923076905</c:v>
                </c:pt>
                <c:pt idx="19785">
                  <c:v>0.53846153846153799</c:v>
                </c:pt>
                <c:pt idx="19786">
                  <c:v>0.55769230769230704</c:v>
                </c:pt>
                <c:pt idx="19787">
                  <c:v>0.57692307692307598</c:v>
                </c:pt>
                <c:pt idx="19788">
                  <c:v>0.59615384615384603</c:v>
                </c:pt>
                <c:pt idx="19789">
                  <c:v>0.61538461538461497</c:v>
                </c:pt>
                <c:pt idx="19790">
                  <c:v>0.63461538461538403</c:v>
                </c:pt>
                <c:pt idx="19791">
                  <c:v>0.65384615384615297</c:v>
                </c:pt>
                <c:pt idx="19792">
                  <c:v>0.67307692307692302</c:v>
                </c:pt>
                <c:pt idx="19793">
                  <c:v>0.69230769230769196</c:v>
                </c:pt>
                <c:pt idx="19794">
                  <c:v>0.71153846153846101</c:v>
                </c:pt>
                <c:pt idx="19795">
                  <c:v>0.73076923076922995</c:v>
                </c:pt>
                <c:pt idx="19796">
                  <c:v>0.75</c:v>
                </c:pt>
                <c:pt idx="19797">
                  <c:v>0.76923076923076905</c:v>
                </c:pt>
                <c:pt idx="19798">
                  <c:v>0.78846153846153799</c:v>
                </c:pt>
                <c:pt idx="19799">
                  <c:v>0.80769230769230704</c:v>
                </c:pt>
                <c:pt idx="19800">
                  <c:v>0.82692307692307598</c:v>
                </c:pt>
                <c:pt idx="19801">
                  <c:v>0.84615384615384603</c:v>
                </c:pt>
                <c:pt idx="19802">
                  <c:v>0.86538461538461497</c:v>
                </c:pt>
                <c:pt idx="19803">
                  <c:v>0.88461538461538403</c:v>
                </c:pt>
                <c:pt idx="19804">
                  <c:v>0.90384615384615297</c:v>
                </c:pt>
                <c:pt idx="19805">
                  <c:v>0.92307692307692302</c:v>
                </c:pt>
                <c:pt idx="19806">
                  <c:v>0.94230769230769196</c:v>
                </c:pt>
                <c:pt idx="19807">
                  <c:v>0.96153846153846101</c:v>
                </c:pt>
                <c:pt idx="19808">
                  <c:v>0.98076923076922995</c:v>
                </c:pt>
                <c:pt idx="19809">
                  <c:v>0</c:v>
                </c:pt>
                <c:pt idx="19810">
                  <c:v>1.1904761904761901E-2</c:v>
                </c:pt>
                <c:pt idx="19811">
                  <c:v>2.3809523809523801E-2</c:v>
                </c:pt>
                <c:pt idx="19812">
                  <c:v>3.5714285714285698E-2</c:v>
                </c:pt>
                <c:pt idx="19813">
                  <c:v>4.7619047619047603E-2</c:v>
                </c:pt>
                <c:pt idx="19814">
                  <c:v>5.95238095238095E-2</c:v>
                </c:pt>
                <c:pt idx="19815">
                  <c:v>7.1428571428571397E-2</c:v>
                </c:pt>
                <c:pt idx="19816">
                  <c:v>8.3333333333333301E-2</c:v>
                </c:pt>
                <c:pt idx="19817">
                  <c:v>9.5238095238095205E-2</c:v>
                </c:pt>
                <c:pt idx="19818">
                  <c:v>0.107142857142857</c:v>
                </c:pt>
                <c:pt idx="19819">
                  <c:v>0.119047619047619</c:v>
                </c:pt>
                <c:pt idx="19820">
                  <c:v>0.13095238095237999</c:v>
                </c:pt>
                <c:pt idx="19821">
                  <c:v>0.14285714285714199</c:v>
                </c:pt>
                <c:pt idx="19822">
                  <c:v>0.15476190476190399</c:v>
                </c:pt>
                <c:pt idx="19823">
                  <c:v>0.16666666666666599</c:v>
                </c:pt>
                <c:pt idx="19824">
                  <c:v>0.17857142857142799</c:v>
                </c:pt>
                <c:pt idx="19825">
                  <c:v>0.19047619047618999</c:v>
                </c:pt>
                <c:pt idx="19826">
                  <c:v>0.202380952380952</c:v>
                </c:pt>
                <c:pt idx="19827">
                  <c:v>0.214285714285714</c:v>
                </c:pt>
                <c:pt idx="19828">
                  <c:v>0.226190476190476</c:v>
                </c:pt>
                <c:pt idx="19829">
                  <c:v>0.238095238095238</c:v>
                </c:pt>
                <c:pt idx="19830">
                  <c:v>0.25</c:v>
                </c:pt>
                <c:pt idx="19831">
                  <c:v>0.26190476190476097</c:v>
                </c:pt>
                <c:pt idx="19832">
                  <c:v>0.273809523809523</c:v>
                </c:pt>
                <c:pt idx="19833">
                  <c:v>0.28571428571428498</c:v>
                </c:pt>
                <c:pt idx="19834">
                  <c:v>0.29761904761904701</c:v>
                </c:pt>
                <c:pt idx="19835">
                  <c:v>0.30952380952380898</c:v>
                </c:pt>
                <c:pt idx="19836">
                  <c:v>0.32142857142857101</c:v>
                </c:pt>
                <c:pt idx="19837">
                  <c:v>0.33333333333333298</c:v>
                </c:pt>
                <c:pt idx="19838">
                  <c:v>0.34523809523809501</c:v>
                </c:pt>
                <c:pt idx="19839">
                  <c:v>0.35714285714285698</c:v>
                </c:pt>
                <c:pt idx="19840">
                  <c:v>0.36904761904761901</c:v>
                </c:pt>
                <c:pt idx="19841">
                  <c:v>0.38095238095237999</c:v>
                </c:pt>
                <c:pt idx="19842">
                  <c:v>0.39285714285714202</c:v>
                </c:pt>
                <c:pt idx="19843">
                  <c:v>0.40476190476190399</c:v>
                </c:pt>
                <c:pt idx="19844">
                  <c:v>0.41666666666666602</c:v>
                </c:pt>
                <c:pt idx="19845">
                  <c:v>0.42857142857142799</c:v>
                </c:pt>
                <c:pt idx="19846">
                  <c:v>0.44047619047619002</c:v>
                </c:pt>
                <c:pt idx="19847">
                  <c:v>0.452380952380952</c:v>
                </c:pt>
                <c:pt idx="19848">
                  <c:v>0.46428571428571402</c:v>
                </c:pt>
                <c:pt idx="19849">
                  <c:v>0.476190476190476</c:v>
                </c:pt>
                <c:pt idx="19850">
                  <c:v>0.48809523809523803</c:v>
                </c:pt>
                <c:pt idx="19851">
                  <c:v>0.5</c:v>
                </c:pt>
                <c:pt idx="19852">
                  <c:v>0.51190476190476097</c:v>
                </c:pt>
                <c:pt idx="19853">
                  <c:v>0.52380952380952295</c:v>
                </c:pt>
                <c:pt idx="19854">
                  <c:v>0.53571428571428503</c:v>
                </c:pt>
                <c:pt idx="19855">
                  <c:v>0.54761904761904701</c:v>
                </c:pt>
                <c:pt idx="19856">
                  <c:v>0.55952380952380898</c:v>
                </c:pt>
                <c:pt idx="19857">
                  <c:v>0.57142857142857095</c:v>
                </c:pt>
                <c:pt idx="19858">
                  <c:v>0.58333333333333304</c:v>
                </c:pt>
                <c:pt idx="19859">
                  <c:v>0.59523809523809501</c:v>
                </c:pt>
                <c:pt idx="19860">
                  <c:v>0.60714285714285698</c:v>
                </c:pt>
                <c:pt idx="19861">
                  <c:v>0.61904761904761896</c:v>
                </c:pt>
                <c:pt idx="19862">
                  <c:v>0.63095238095238004</c:v>
                </c:pt>
                <c:pt idx="19863">
                  <c:v>0.64285714285714202</c:v>
                </c:pt>
                <c:pt idx="19864">
                  <c:v>0.65476190476190399</c:v>
                </c:pt>
                <c:pt idx="19865">
                  <c:v>0.66666666666666596</c:v>
                </c:pt>
                <c:pt idx="19866">
                  <c:v>0.67857142857142805</c:v>
                </c:pt>
                <c:pt idx="19867">
                  <c:v>0.69047619047619002</c:v>
                </c:pt>
                <c:pt idx="19868">
                  <c:v>0.702380952380952</c:v>
                </c:pt>
                <c:pt idx="19869">
                  <c:v>0.71428571428571397</c:v>
                </c:pt>
                <c:pt idx="19870">
                  <c:v>0.72619047619047605</c:v>
                </c:pt>
                <c:pt idx="19871">
                  <c:v>0.73809523809523803</c:v>
                </c:pt>
                <c:pt idx="19872">
                  <c:v>0.75</c:v>
                </c:pt>
                <c:pt idx="19873">
                  <c:v>0.76190476190476097</c:v>
                </c:pt>
                <c:pt idx="19874">
                  <c:v>0.77380952380952295</c:v>
                </c:pt>
                <c:pt idx="19875">
                  <c:v>0.78571428571428503</c:v>
                </c:pt>
                <c:pt idx="19876">
                  <c:v>0.79761904761904701</c:v>
                </c:pt>
                <c:pt idx="19877">
                  <c:v>0.80952380952380898</c:v>
                </c:pt>
                <c:pt idx="19878">
                  <c:v>0.82142857142857095</c:v>
                </c:pt>
                <c:pt idx="19879">
                  <c:v>0.83333333333333304</c:v>
                </c:pt>
                <c:pt idx="19880">
                  <c:v>0.84523809523809501</c:v>
                </c:pt>
                <c:pt idx="19881">
                  <c:v>0.85714285714285698</c:v>
                </c:pt>
                <c:pt idx="19882">
                  <c:v>0.86904761904761896</c:v>
                </c:pt>
                <c:pt idx="19883">
                  <c:v>0.88095238095238004</c:v>
                </c:pt>
                <c:pt idx="19884">
                  <c:v>0.89285714285714202</c:v>
                </c:pt>
                <c:pt idx="19885">
                  <c:v>0.90476190476190399</c:v>
                </c:pt>
                <c:pt idx="19886">
                  <c:v>0.91666666666666596</c:v>
                </c:pt>
                <c:pt idx="19887">
                  <c:v>0.92857142857142805</c:v>
                </c:pt>
                <c:pt idx="19888">
                  <c:v>0.94047619047619002</c:v>
                </c:pt>
                <c:pt idx="19889">
                  <c:v>0.952380952380952</c:v>
                </c:pt>
                <c:pt idx="19890">
                  <c:v>0.96428571428571397</c:v>
                </c:pt>
                <c:pt idx="19891">
                  <c:v>0.97619047619047605</c:v>
                </c:pt>
                <c:pt idx="19892">
                  <c:v>0.98809523809523803</c:v>
                </c:pt>
                <c:pt idx="19893">
                  <c:v>0</c:v>
                </c:pt>
                <c:pt idx="19894">
                  <c:v>1.0526315789473601E-2</c:v>
                </c:pt>
                <c:pt idx="19895">
                  <c:v>2.1052631578947299E-2</c:v>
                </c:pt>
                <c:pt idx="19896">
                  <c:v>3.1578947368420998E-2</c:v>
                </c:pt>
                <c:pt idx="19897">
                  <c:v>4.2105263157894701E-2</c:v>
                </c:pt>
                <c:pt idx="19898">
                  <c:v>5.2631578947368397E-2</c:v>
                </c:pt>
                <c:pt idx="19899">
                  <c:v>6.3157894736842093E-2</c:v>
                </c:pt>
                <c:pt idx="19900">
                  <c:v>7.3684210526315699E-2</c:v>
                </c:pt>
                <c:pt idx="19901">
                  <c:v>8.4210526315789402E-2</c:v>
                </c:pt>
                <c:pt idx="19902">
                  <c:v>9.4736842105263105E-2</c:v>
                </c:pt>
                <c:pt idx="19903">
                  <c:v>0.105263157894736</c:v>
                </c:pt>
                <c:pt idx="19904">
                  <c:v>0.11578947368421</c:v>
                </c:pt>
                <c:pt idx="19905">
                  <c:v>0.12631578947368399</c:v>
                </c:pt>
                <c:pt idx="19906">
                  <c:v>0.13684210526315699</c:v>
                </c:pt>
                <c:pt idx="19907">
                  <c:v>0.14736842105263101</c:v>
                </c:pt>
                <c:pt idx="19908">
                  <c:v>0.157894736842105</c:v>
                </c:pt>
                <c:pt idx="19909">
                  <c:v>0.168421052631578</c:v>
                </c:pt>
                <c:pt idx="19910">
                  <c:v>0.17894736842105199</c:v>
                </c:pt>
                <c:pt idx="19911">
                  <c:v>0.18947368421052599</c:v>
                </c:pt>
                <c:pt idx="19912">
                  <c:v>0.2</c:v>
                </c:pt>
                <c:pt idx="19913">
                  <c:v>0.21052631578947301</c:v>
                </c:pt>
                <c:pt idx="19914">
                  <c:v>0.221052631578947</c:v>
                </c:pt>
                <c:pt idx="19915">
                  <c:v>0.231578947368421</c:v>
                </c:pt>
                <c:pt idx="19916">
                  <c:v>0.24210526315789399</c:v>
                </c:pt>
                <c:pt idx="19917">
                  <c:v>0.25263157894736799</c:v>
                </c:pt>
                <c:pt idx="19918">
                  <c:v>0.26315789473684198</c:v>
                </c:pt>
                <c:pt idx="19919">
                  <c:v>0.27368421052631497</c:v>
                </c:pt>
                <c:pt idx="19920">
                  <c:v>0.28421052631578902</c:v>
                </c:pt>
                <c:pt idx="19921">
                  <c:v>0.29473684210526302</c:v>
                </c:pt>
                <c:pt idx="19922">
                  <c:v>0.30526315789473601</c:v>
                </c:pt>
                <c:pt idx="19923">
                  <c:v>0.31578947368421001</c:v>
                </c:pt>
                <c:pt idx="19924">
                  <c:v>0.326315789473684</c:v>
                </c:pt>
                <c:pt idx="19925">
                  <c:v>0.336842105263157</c:v>
                </c:pt>
                <c:pt idx="19926">
                  <c:v>0.34736842105263099</c:v>
                </c:pt>
                <c:pt idx="19927">
                  <c:v>0.35789473684210499</c:v>
                </c:pt>
                <c:pt idx="19928">
                  <c:v>0.36842105263157798</c:v>
                </c:pt>
                <c:pt idx="19929">
                  <c:v>0.37894736842105198</c:v>
                </c:pt>
                <c:pt idx="19930">
                  <c:v>0.38947368421052603</c:v>
                </c:pt>
                <c:pt idx="19931">
                  <c:v>0.4</c:v>
                </c:pt>
                <c:pt idx="19932">
                  <c:v>0.41052631578947302</c:v>
                </c:pt>
                <c:pt idx="19933">
                  <c:v>0.42105263157894701</c:v>
                </c:pt>
                <c:pt idx="19934">
                  <c:v>0.43157894736842101</c:v>
                </c:pt>
                <c:pt idx="19935">
                  <c:v>0.442105263157894</c:v>
                </c:pt>
                <c:pt idx="19936">
                  <c:v>0.452631578947368</c:v>
                </c:pt>
                <c:pt idx="19937">
                  <c:v>0.46315789473684199</c:v>
                </c:pt>
                <c:pt idx="19938">
                  <c:v>0.47368421052631499</c:v>
                </c:pt>
                <c:pt idx="19939">
                  <c:v>0.48421052631578898</c:v>
                </c:pt>
                <c:pt idx="19940">
                  <c:v>0.49473684210526298</c:v>
                </c:pt>
                <c:pt idx="19941">
                  <c:v>0.50526315789473597</c:v>
                </c:pt>
                <c:pt idx="19942">
                  <c:v>0.51578947368421002</c:v>
                </c:pt>
                <c:pt idx="19943">
                  <c:v>0.52631578947368396</c:v>
                </c:pt>
                <c:pt idx="19944">
                  <c:v>0.53684210526315701</c:v>
                </c:pt>
                <c:pt idx="19945">
                  <c:v>0.54736842105263095</c:v>
                </c:pt>
                <c:pt idx="19946">
                  <c:v>0.557894736842105</c:v>
                </c:pt>
                <c:pt idx="19947">
                  <c:v>0.56842105263157805</c:v>
                </c:pt>
                <c:pt idx="19948">
                  <c:v>0.57894736842105199</c:v>
                </c:pt>
                <c:pt idx="19949">
                  <c:v>0.58947368421052604</c:v>
                </c:pt>
                <c:pt idx="19950">
                  <c:v>0.6</c:v>
                </c:pt>
                <c:pt idx="19951">
                  <c:v>0.61052631578947303</c:v>
                </c:pt>
                <c:pt idx="19952">
                  <c:v>0.62105263157894697</c:v>
                </c:pt>
                <c:pt idx="19953">
                  <c:v>0.63157894736842102</c:v>
                </c:pt>
                <c:pt idx="19954">
                  <c:v>0.64210526315789396</c:v>
                </c:pt>
                <c:pt idx="19955">
                  <c:v>0.65263157894736801</c:v>
                </c:pt>
                <c:pt idx="19956">
                  <c:v>0.66315789473684195</c:v>
                </c:pt>
                <c:pt idx="19957">
                  <c:v>0.673684210526315</c:v>
                </c:pt>
                <c:pt idx="19958">
                  <c:v>0.68421052631578905</c:v>
                </c:pt>
                <c:pt idx="19959">
                  <c:v>0.69473684210526299</c:v>
                </c:pt>
                <c:pt idx="19960">
                  <c:v>0.70526315789473604</c:v>
                </c:pt>
                <c:pt idx="19961">
                  <c:v>0.71578947368420998</c:v>
                </c:pt>
                <c:pt idx="19962">
                  <c:v>0.72631578947368403</c:v>
                </c:pt>
                <c:pt idx="19963">
                  <c:v>0.73684210526315697</c:v>
                </c:pt>
                <c:pt idx="19964">
                  <c:v>0.74736842105263102</c:v>
                </c:pt>
                <c:pt idx="19965">
                  <c:v>0.75789473684210495</c:v>
                </c:pt>
                <c:pt idx="19966">
                  <c:v>0.76842105263157801</c:v>
                </c:pt>
                <c:pt idx="19967">
                  <c:v>0.77894736842105206</c:v>
                </c:pt>
                <c:pt idx="19968">
                  <c:v>0.78947368421052599</c:v>
                </c:pt>
                <c:pt idx="19969">
                  <c:v>0.8</c:v>
                </c:pt>
                <c:pt idx="19970">
                  <c:v>0.81052631578947298</c:v>
                </c:pt>
                <c:pt idx="19971">
                  <c:v>0.82105263157894703</c:v>
                </c:pt>
                <c:pt idx="19972">
                  <c:v>0.83157894736842097</c:v>
                </c:pt>
                <c:pt idx="19973">
                  <c:v>0.84210526315789402</c:v>
                </c:pt>
                <c:pt idx="19974">
                  <c:v>0.85263157894736796</c:v>
                </c:pt>
                <c:pt idx="19975">
                  <c:v>0.86315789473684201</c:v>
                </c:pt>
                <c:pt idx="19976">
                  <c:v>0.87368421052631495</c:v>
                </c:pt>
                <c:pt idx="19977">
                  <c:v>0.884210526315789</c:v>
                </c:pt>
                <c:pt idx="19978">
                  <c:v>0.89473684210526305</c:v>
                </c:pt>
                <c:pt idx="19979">
                  <c:v>0.90526315789473599</c:v>
                </c:pt>
                <c:pt idx="19980">
                  <c:v>0.91578947368421004</c:v>
                </c:pt>
                <c:pt idx="19981">
                  <c:v>0.92631578947368398</c:v>
                </c:pt>
                <c:pt idx="19982">
                  <c:v>0.93684210526315703</c:v>
                </c:pt>
                <c:pt idx="19983">
                  <c:v>0.94736842105263097</c:v>
                </c:pt>
                <c:pt idx="19984">
                  <c:v>0.95789473684210502</c:v>
                </c:pt>
                <c:pt idx="19985">
                  <c:v>0.96842105263157896</c:v>
                </c:pt>
                <c:pt idx="19986">
                  <c:v>0.97894736842105201</c:v>
                </c:pt>
                <c:pt idx="19987">
                  <c:v>0.98947368421052595</c:v>
                </c:pt>
                <c:pt idx="19988">
                  <c:v>0</c:v>
                </c:pt>
                <c:pt idx="19989">
                  <c:v>6.9444444444444397E-3</c:v>
                </c:pt>
                <c:pt idx="19990">
                  <c:v>1.38888888888888E-2</c:v>
                </c:pt>
                <c:pt idx="19991">
                  <c:v>2.0833333333333301E-2</c:v>
                </c:pt>
                <c:pt idx="19992">
                  <c:v>2.77777777777777E-2</c:v>
                </c:pt>
                <c:pt idx="19993">
                  <c:v>3.4722222222222203E-2</c:v>
                </c:pt>
                <c:pt idx="19994">
                  <c:v>4.1666666666666602E-2</c:v>
                </c:pt>
                <c:pt idx="19995">
                  <c:v>4.8611111111111098E-2</c:v>
                </c:pt>
                <c:pt idx="19996">
                  <c:v>5.5555555555555497E-2</c:v>
                </c:pt>
                <c:pt idx="19997">
                  <c:v>6.25E-2</c:v>
                </c:pt>
                <c:pt idx="19998">
                  <c:v>6.9444444444444406E-2</c:v>
                </c:pt>
                <c:pt idx="19999">
                  <c:v>7.6388888888888895E-2</c:v>
                </c:pt>
                <c:pt idx="20000">
                  <c:v>8.3333333333333301E-2</c:v>
                </c:pt>
                <c:pt idx="20001">
                  <c:v>9.0277777777777707E-2</c:v>
                </c:pt>
                <c:pt idx="20002">
                  <c:v>9.7222222222222196E-2</c:v>
                </c:pt>
                <c:pt idx="20003">
                  <c:v>0.10416666666666601</c:v>
                </c:pt>
                <c:pt idx="20004">
                  <c:v>0.11111111111111099</c:v>
                </c:pt>
                <c:pt idx="20005">
                  <c:v>0.118055555555555</c:v>
                </c:pt>
                <c:pt idx="20006">
                  <c:v>0.125</c:v>
                </c:pt>
                <c:pt idx="20007">
                  <c:v>0.131944444444444</c:v>
                </c:pt>
                <c:pt idx="20008">
                  <c:v>0.13888888888888801</c:v>
                </c:pt>
                <c:pt idx="20009">
                  <c:v>0.14583333333333301</c:v>
                </c:pt>
                <c:pt idx="20010">
                  <c:v>0.15277777777777701</c:v>
                </c:pt>
                <c:pt idx="20011">
                  <c:v>0.15972222222222199</c:v>
                </c:pt>
                <c:pt idx="20012">
                  <c:v>0.16666666666666599</c:v>
                </c:pt>
                <c:pt idx="20013">
                  <c:v>0.17361111111111099</c:v>
                </c:pt>
                <c:pt idx="20014">
                  <c:v>0.180555555555555</c:v>
                </c:pt>
                <c:pt idx="20015">
                  <c:v>0.1875</c:v>
                </c:pt>
                <c:pt idx="20016">
                  <c:v>0.194444444444444</c:v>
                </c:pt>
                <c:pt idx="20017">
                  <c:v>0.20138888888888801</c:v>
                </c:pt>
                <c:pt idx="20018">
                  <c:v>0.20833333333333301</c:v>
                </c:pt>
                <c:pt idx="20019">
                  <c:v>0.21527777777777701</c:v>
                </c:pt>
                <c:pt idx="20020">
                  <c:v>0.22222222222222199</c:v>
                </c:pt>
                <c:pt idx="20021">
                  <c:v>0.22916666666666599</c:v>
                </c:pt>
                <c:pt idx="20022">
                  <c:v>0.23611111111111099</c:v>
                </c:pt>
                <c:pt idx="20023">
                  <c:v>0.243055555555555</c:v>
                </c:pt>
                <c:pt idx="20024">
                  <c:v>0.25</c:v>
                </c:pt>
                <c:pt idx="20025">
                  <c:v>0.25694444444444398</c:v>
                </c:pt>
                <c:pt idx="20026">
                  <c:v>0.26388888888888801</c:v>
                </c:pt>
                <c:pt idx="20027">
                  <c:v>0.27083333333333298</c:v>
                </c:pt>
                <c:pt idx="20028">
                  <c:v>0.27777777777777701</c:v>
                </c:pt>
                <c:pt idx="20029">
                  <c:v>0.28472222222222199</c:v>
                </c:pt>
                <c:pt idx="20030">
                  <c:v>0.29166666666666602</c:v>
                </c:pt>
                <c:pt idx="20031">
                  <c:v>0.29861111111111099</c:v>
                </c:pt>
                <c:pt idx="20032">
                  <c:v>0.30555555555555503</c:v>
                </c:pt>
                <c:pt idx="20033">
                  <c:v>0.3125</c:v>
                </c:pt>
                <c:pt idx="20034">
                  <c:v>0.31944444444444398</c:v>
                </c:pt>
                <c:pt idx="20035">
                  <c:v>0.32638888888888801</c:v>
                </c:pt>
                <c:pt idx="20036">
                  <c:v>0.33333333333333298</c:v>
                </c:pt>
                <c:pt idx="20037">
                  <c:v>0.34027777777777701</c:v>
                </c:pt>
                <c:pt idx="20038">
                  <c:v>0.34722222222222199</c:v>
                </c:pt>
                <c:pt idx="20039">
                  <c:v>0.35416666666666602</c:v>
                </c:pt>
                <c:pt idx="20040">
                  <c:v>0.36111111111111099</c:v>
                </c:pt>
                <c:pt idx="20041">
                  <c:v>0.36805555555555503</c:v>
                </c:pt>
                <c:pt idx="20042">
                  <c:v>0.375</c:v>
                </c:pt>
                <c:pt idx="20043">
                  <c:v>0.38194444444444398</c:v>
                </c:pt>
                <c:pt idx="20044">
                  <c:v>0.38888888888888801</c:v>
                </c:pt>
                <c:pt idx="20045">
                  <c:v>0.39583333333333298</c:v>
                </c:pt>
                <c:pt idx="20046">
                  <c:v>0.40277777777777701</c:v>
                </c:pt>
                <c:pt idx="20047">
                  <c:v>0.40972222222222199</c:v>
                </c:pt>
                <c:pt idx="20048">
                  <c:v>0.41666666666666602</c:v>
                </c:pt>
                <c:pt idx="20049">
                  <c:v>0.42361111111111099</c:v>
                </c:pt>
                <c:pt idx="20050">
                  <c:v>0.43055555555555503</c:v>
                </c:pt>
                <c:pt idx="20051">
                  <c:v>0.4375</c:v>
                </c:pt>
                <c:pt idx="20052">
                  <c:v>0.44444444444444398</c:v>
                </c:pt>
                <c:pt idx="20053">
                  <c:v>0.45138888888888801</c:v>
                </c:pt>
                <c:pt idx="20054">
                  <c:v>0.45833333333333298</c:v>
                </c:pt>
                <c:pt idx="20055">
                  <c:v>0.46527777777777701</c:v>
                </c:pt>
                <c:pt idx="20056">
                  <c:v>0.47222222222222199</c:v>
                </c:pt>
                <c:pt idx="20057">
                  <c:v>0.47916666666666602</c:v>
                </c:pt>
                <c:pt idx="20058">
                  <c:v>0.48611111111111099</c:v>
                </c:pt>
                <c:pt idx="20059">
                  <c:v>0.49305555555555503</c:v>
                </c:pt>
                <c:pt idx="20060">
                  <c:v>0.5</c:v>
                </c:pt>
                <c:pt idx="20061">
                  <c:v>0.50694444444444398</c:v>
                </c:pt>
                <c:pt idx="20062">
                  <c:v>0.51388888888888795</c:v>
                </c:pt>
                <c:pt idx="20063">
                  <c:v>0.52083333333333304</c:v>
                </c:pt>
                <c:pt idx="20064">
                  <c:v>0.52777777777777701</c:v>
                </c:pt>
                <c:pt idx="20065">
                  <c:v>0.53472222222222199</c:v>
                </c:pt>
                <c:pt idx="20066">
                  <c:v>0.54166666666666596</c:v>
                </c:pt>
                <c:pt idx="20067">
                  <c:v>0.54861111111111105</c:v>
                </c:pt>
                <c:pt idx="20068">
                  <c:v>0.55555555555555503</c:v>
                </c:pt>
                <c:pt idx="20069">
                  <c:v>0.5625</c:v>
                </c:pt>
                <c:pt idx="20070">
                  <c:v>0.56944444444444398</c:v>
                </c:pt>
                <c:pt idx="20071">
                  <c:v>0.57638888888888795</c:v>
                </c:pt>
                <c:pt idx="20072">
                  <c:v>0.58333333333333304</c:v>
                </c:pt>
                <c:pt idx="20073">
                  <c:v>0.59027777777777701</c:v>
                </c:pt>
                <c:pt idx="20074">
                  <c:v>0.59722222222222199</c:v>
                </c:pt>
                <c:pt idx="20075">
                  <c:v>0.60416666666666596</c:v>
                </c:pt>
                <c:pt idx="20076">
                  <c:v>0.61111111111111105</c:v>
                </c:pt>
                <c:pt idx="20077">
                  <c:v>0.61805555555555503</c:v>
                </c:pt>
                <c:pt idx="20078">
                  <c:v>0.625</c:v>
                </c:pt>
                <c:pt idx="20079">
                  <c:v>0.63194444444444398</c:v>
                </c:pt>
                <c:pt idx="20080">
                  <c:v>0.63888888888888795</c:v>
                </c:pt>
                <c:pt idx="20081">
                  <c:v>0.64583333333333304</c:v>
                </c:pt>
                <c:pt idx="20082">
                  <c:v>0.65277777777777701</c:v>
                </c:pt>
                <c:pt idx="20083">
                  <c:v>0.65972222222222199</c:v>
                </c:pt>
                <c:pt idx="20084">
                  <c:v>0.66666666666666596</c:v>
                </c:pt>
                <c:pt idx="20085">
                  <c:v>0.67361111111111105</c:v>
                </c:pt>
                <c:pt idx="20086">
                  <c:v>0.68055555555555503</c:v>
                </c:pt>
                <c:pt idx="20087">
                  <c:v>0.6875</c:v>
                </c:pt>
                <c:pt idx="20088">
                  <c:v>0.69444444444444398</c:v>
                </c:pt>
                <c:pt idx="20089">
                  <c:v>0.70138888888888795</c:v>
                </c:pt>
                <c:pt idx="20090">
                  <c:v>0.70833333333333304</c:v>
                </c:pt>
                <c:pt idx="20091">
                  <c:v>0.71527777777777701</c:v>
                </c:pt>
                <c:pt idx="20092">
                  <c:v>0.72222222222222199</c:v>
                </c:pt>
                <c:pt idx="20093">
                  <c:v>0.72916666666666596</c:v>
                </c:pt>
                <c:pt idx="20094">
                  <c:v>0.73611111111111105</c:v>
                </c:pt>
                <c:pt idx="20095">
                  <c:v>0.74305555555555503</c:v>
                </c:pt>
                <c:pt idx="20096">
                  <c:v>0.75</c:v>
                </c:pt>
                <c:pt idx="20097">
                  <c:v>0.75694444444444398</c:v>
                </c:pt>
                <c:pt idx="20098">
                  <c:v>0.76388888888888795</c:v>
                </c:pt>
                <c:pt idx="20099">
                  <c:v>0.77083333333333304</c:v>
                </c:pt>
                <c:pt idx="20100">
                  <c:v>0.77777777777777701</c:v>
                </c:pt>
                <c:pt idx="20101">
                  <c:v>0.78472222222222199</c:v>
                </c:pt>
                <c:pt idx="20102">
                  <c:v>0.79166666666666596</c:v>
                </c:pt>
                <c:pt idx="20103">
                  <c:v>0.79861111111111105</c:v>
                </c:pt>
                <c:pt idx="20104">
                  <c:v>0.80555555555555503</c:v>
                </c:pt>
                <c:pt idx="20105">
                  <c:v>0.8125</c:v>
                </c:pt>
                <c:pt idx="20106">
                  <c:v>0.81944444444444398</c:v>
                </c:pt>
                <c:pt idx="20107">
                  <c:v>0.82638888888888795</c:v>
                </c:pt>
                <c:pt idx="20108">
                  <c:v>0.83333333333333304</c:v>
                </c:pt>
                <c:pt idx="20109">
                  <c:v>0.84027777777777701</c:v>
                </c:pt>
                <c:pt idx="20110">
                  <c:v>0.84722222222222199</c:v>
                </c:pt>
                <c:pt idx="20111">
                  <c:v>0.85416666666666596</c:v>
                </c:pt>
                <c:pt idx="20112">
                  <c:v>0.86111111111111105</c:v>
                </c:pt>
                <c:pt idx="20113">
                  <c:v>0.86805555555555503</c:v>
                </c:pt>
                <c:pt idx="20114">
                  <c:v>0.875</c:v>
                </c:pt>
                <c:pt idx="20115">
                  <c:v>0.88194444444444398</c:v>
                </c:pt>
                <c:pt idx="20116">
                  <c:v>0.88888888888888795</c:v>
                </c:pt>
                <c:pt idx="20117">
                  <c:v>0.89583333333333304</c:v>
                </c:pt>
                <c:pt idx="20118">
                  <c:v>0.90277777777777701</c:v>
                </c:pt>
                <c:pt idx="20119">
                  <c:v>0.90972222222222199</c:v>
                </c:pt>
                <c:pt idx="20120">
                  <c:v>0.91666666666666596</c:v>
                </c:pt>
                <c:pt idx="20121">
                  <c:v>0.92361111111111105</c:v>
                </c:pt>
                <c:pt idx="20122">
                  <c:v>0.93055555555555503</c:v>
                </c:pt>
                <c:pt idx="20123">
                  <c:v>0.9375</c:v>
                </c:pt>
                <c:pt idx="20124">
                  <c:v>0.94444444444444398</c:v>
                </c:pt>
                <c:pt idx="20125">
                  <c:v>0.95138888888888795</c:v>
                </c:pt>
                <c:pt idx="20126">
                  <c:v>0.95833333333333304</c:v>
                </c:pt>
                <c:pt idx="20127">
                  <c:v>0.96527777777777701</c:v>
                </c:pt>
                <c:pt idx="20128">
                  <c:v>0.97222222222222199</c:v>
                </c:pt>
                <c:pt idx="20129">
                  <c:v>0.97916666666666596</c:v>
                </c:pt>
                <c:pt idx="20130">
                  <c:v>0.98611111111111105</c:v>
                </c:pt>
                <c:pt idx="20131">
                  <c:v>0.99305555555555503</c:v>
                </c:pt>
                <c:pt idx="20132">
                  <c:v>0</c:v>
                </c:pt>
                <c:pt idx="20133">
                  <c:v>0.04</c:v>
                </c:pt>
                <c:pt idx="20134">
                  <c:v>0.08</c:v>
                </c:pt>
                <c:pt idx="20135">
                  <c:v>0.12</c:v>
                </c:pt>
                <c:pt idx="20136">
                  <c:v>0.16</c:v>
                </c:pt>
                <c:pt idx="20137">
                  <c:v>0.2</c:v>
                </c:pt>
                <c:pt idx="20138">
                  <c:v>0.24</c:v>
                </c:pt>
                <c:pt idx="20139">
                  <c:v>0.28000000000000003</c:v>
                </c:pt>
                <c:pt idx="20140">
                  <c:v>0.32</c:v>
                </c:pt>
                <c:pt idx="20141">
                  <c:v>0.36</c:v>
                </c:pt>
                <c:pt idx="20142">
                  <c:v>0.4</c:v>
                </c:pt>
                <c:pt idx="20143">
                  <c:v>0.44</c:v>
                </c:pt>
                <c:pt idx="20144">
                  <c:v>0.48</c:v>
                </c:pt>
                <c:pt idx="20145">
                  <c:v>0.52</c:v>
                </c:pt>
                <c:pt idx="20146">
                  <c:v>0.56000000000000005</c:v>
                </c:pt>
                <c:pt idx="20147">
                  <c:v>0.6</c:v>
                </c:pt>
                <c:pt idx="20148">
                  <c:v>0.64</c:v>
                </c:pt>
                <c:pt idx="20149">
                  <c:v>0.68</c:v>
                </c:pt>
                <c:pt idx="20150">
                  <c:v>0.72</c:v>
                </c:pt>
                <c:pt idx="20151">
                  <c:v>0.76</c:v>
                </c:pt>
                <c:pt idx="20152">
                  <c:v>0.8</c:v>
                </c:pt>
                <c:pt idx="20153">
                  <c:v>0.84</c:v>
                </c:pt>
                <c:pt idx="20154">
                  <c:v>0.88</c:v>
                </c:pt>
                <c:pt idx="20155">
                  <c:v>0.92</c:v>
                </c:pt>
                <c:pt idx="20156">
                  <c:v>0.96</c:v>
                </c:pt>
                <c:pt idx="20157">
                  <c:v>0</c:v>
                </c:pt>
                <c:pt idx="20158">
                  <c:v>1.63934426229508E-2</c:v>
                </c:pt>
                <c:pt idx="20159">
                  <c:v>3.2786885245901599E-2</c:v>
                </c:pt>
                <c:pt idx="20160">
                  <c:v>4.9180327868852403E-2</c:v>
                </c:pt>
                <c:pt idx="20161">
                  <c:v>6.5573770491803199E-2</c:v>
                </c:pt>
                <c:pt idx="20162">
                  <c:v>8.1967213114753995E-2</c:v>
                </c:pt>
                <c:pt idx="20163">
                  <c:v>9.8360655737704902E-2</c:v>
                </c:pt>
                <c:pt idx="20164">
                  <c:v>0.114754098360655</c:v>
                </c:pt>
                <c:pt idx="20165">
                  <c:v>0.13114754098360601</c:v>
                </c:pt>
                <c:pt idx="20166">
                  <c:v>0.14754098360655701</c:v>
                </c:pt>
                <c:pt idx="20167">
                  <c:v>0.16393442622950799</c:v>
                </c:pt>
                <c:pt idx="20168">
                  <c:v>0.18032786885245899</c:v>
                </c:pt>
                <c:pt idx="20169">
                  <c:v>0.196721311475409</c:v>
                </c:pt>
                <c:pt idx="20170">
                  <c:v>0.21311475409836</c:v>
                </c:pt>
                <c:pt idx="20171">
                  <c:v>0.22950819672131101</c:v>
                </c:pt>
                <c:pt idx="20172">
                  <c:v>0.24590163934426201</c:v>
                </c:pt>
                <c:pt idx="20173">
                  <c:v>0.26229508196721302</c:v>
                </c:pt>
                <c:pt idx="20174">
                  <c:v>0.27868852459016302</c:v>
                </c:pt>
                <c:pt idx="20175">
                  <c:v>0.29508196721311403</c:v>
                </c:pt>
                <c:pt idx="20176">
                  <c:v>0.31147540983606498</c:v>
                </c:pt>
                <c:pt idx="20177">
                  <c:v>0.32786885245901598</c:v>
                </c:pt>
                <c:pt idx="20178">
                  <c:v>0.34426229508196698</c:v>
                </c:pt>
                <c:pt idx="20179">
                  <c:v>0.36065573770491799</c:v>
                </c:pt>
                <c:pt idx="20180">
                  <c:v>0.37704918032786799</c:v>
                </c:pt>
                <c:pt idx="20181">
                  <c:v>0.393442622950819</c:v>
                </c:pt>
                <c:pt idx="20182">
                  <c:v>0.40983606557377</c:v>
                </c:pt>
                <c:pt idx="20183">
                  <c:v>0.42622950819672101</c:v>
                </c:pt>
                <c:pt idx="20184">
                  <c:v>0.44262295081967201</c:v>
                </c:pt>
                <c:pt idx="20185">
                  <c:v>0.45901639344262202</c:v>
                </c:pt>
                <c:pt idx="20186">
                  <c:v>0.47540983606557302</c:v>
                </c:pt>
                <c:pt idx="20187">
                  <c:v>0.49180327868852403</c:v>
                </c:pt>
                <c:pt idx="20188">
                  <c:v>0.50819672131147497</c:v>
                </c:pt>
                <c:pt idx="20189">
                  <c:v>0.52459016393442603</c:v>
                </c:pt>
                <c:pt idx="20190">
                  <c:v>0.54098360655737698</c:v>
                </c:pt>
                <c:pt idx="20191">
                  <c:v>0.55737704918032704</c:v>
                </c:pt>
                <c:pt idx="20192">
                  <c:v>0.57377049180327799</c:v>
                </c:pt>
                <c:pt idx="20193">
                  <c:v>0.59016393442622905</c:v>
                </c:pt>
                <c:pt idx="20194">
                  <c:v>0.60655737704918</c:v>
                </c:pt>
                <c:pt idx="20195">
                  <c:v>0.62295081967213095</c:v>
                </c:pt>
                <c:pt idx="20196">
                  <c:v>0.63934426229508201</c:v>
                </c:pt>
                <c:pt idx="20197">
                  <c:v>0.65573770491803196</c:v>
                </c:pt>
                <c:pt idx="20198">
                  <c:v>0.67213114754098302</c:v>
                </c:pt>
                <c:pt idx="20199">
                  <c:v>0.68852459016393397</c:v>
                </c:pt>
                <c:pt idx="20200">
                  <c:v>0.70491803278688503</c:v>
                </c:pt>
                <c:pt idx="20201">
                  <c:v>0.72131147540983598</c:v>
                </c:pt>
                <c:pt idx="20202">
                  <c:v>0.73770491803278604</c:v>
                </c:pt>
                <c:pt idx="20203">
                  <c:v>0.75409836065573699</c:v>
                </c:pt>
                <c:pt idx="20204">
                  <c:v>0.77049180327868805</c:v>
                </c:pt>
                <c:pt idx="20205">
                  <c:v>0.786885245901639</c:v>
                </c:pt>
                <c:pt idx="20206">
                  <c:v>0.80327868852458995</c:v>
                </c:pt>
                <c:pt idx="20207">
                  <c:v>0.81967213114754101</c:v>
                </c:pt>
                <c:pt idx="20208">
                  <c:v>0.83606557377049096</c:v>
                </c:pt>
                <c:pt idx="20209">
                  <c:v>0.85245901639344202</c:v>
                </c:pt>
                <c:pt idx="20210">
                  <c:v>0.86885245901639296</c:v>
                </c:pt>
                <c:pt idx="20211">
                  <c:v>0.88524590163934402</c:v>
                </c:pt>
                <c:pt idx="20212">
                  <c:v>0.90163934426229497</c:v>
                </c:pt>
                <c:pt idx="20213">
                  <c:v>0.91803278688524503</c:v>
                </c:pt>
                <c:pt idx="20214">
                  <c:v>0.93442622950819598</c:v>
                </c:pt>
                <c:pt idx="20215">
                  <c:v>0.95081967213114704</c:v>
                </c:pt>
                <c:pt idx="20216">
                  <c:v>0.96721311475409799</c:v>
                </c:pt>
                <c:pt idx="20217">
                  <c:v>0.98360655737704905</c:v>
                </c:pt>
                <c:pt idx="20218">
                  <c:v>0</c:v>
                </c:pt>
                <c:pt idx="20219">
                  <c:v>1.35135135135135E-2</c:v>
                </c:pt>
                <c:pt idx="20220">
                  <c:v>2.7027027027027001E-2</c:v>
                </c:pt>
                <c:pt idx="20221">
                  <c:v>4.0540540540540501E-2</c:v>
                </c:pt>
                <c:pt idx="20222">
                  <c:v>5.4054054054054002E-2</c:v>
                </c:pt>
                <c:pt idx="20223">
                  <c:v>6.7567567567567502E-2</c:v>
                </c:pt>
                <c:pt idx="20224">
                  <c:v>8.1081081081081002E-2</c:v>
                </c:pt>
                <c:pt idx="20225">
                  <c:v>9.45945945945946E-2</c:v>
                </c:pt>
                <c:pt idx="20226">
                  <c:v>0.108108108108108</c:v>
                </c:pt>
                <c:pt idx="20227">
                  <c:v>0.121621621621621</c:v>
                </c:pt>
                <c:pt idx="20228">
                  <c:v>0.135135135135135</c:v>
                </c:pt>
                <c:pt idx="20229">
                  <c:v>0.14864864864864799</c:v>
                </c:pt>
                <c:pt idx="20230">
                  <c:v>0.162162162162162</c:v>
                </c:pt>
                <c:pt idx="20231">
                  <c:v>0.17567567567567499</c:v>
                </c:pt>
                <c:pt idx="20232">
                  <c:v>0.18918918918918901</c:v>
                </c:pt>
                <c:pt idx="20233">
                  <c:v>0.20270270270270199</c:v>
                </c:pt>
                <c:pt idx="20234">
                  <c:v>0.21621621621621601</c:v>
                </c:pt>
                <c:pt idx="20235">
                  <c:v>0.22972972972972899</c:v>
                </c:pt>
                <c:pt idx="20236">
                  <c:v>0.24324324324324301</c:v>
                </c:pt>
                <c:pt idx="20237">
                  <c:v>0.25675675675675602</c:v>
                </c:pt>
                <c:pt idx="20238">
                  <c:v>0.27027027027027001</c:v>
                </c:pt>
                <c:pt idx="20239">
                  <c:v>0.28378378378378299</c:v>
                </c:pt>
                <c:pt idx="20240">
                  <c:v>0.29729729729729698</c:v>
                </c:pt>
                <c:pt idx="20241">
                  <c:v>0.31081081081081002</c:v>
                </c:pt>
                <c:pt idx="20242">
                  <c:v>0.32432432432432401</c:v>
                </c:pt>
                <c:pt idx="20243">
                  <c:v>0.337837837837837</c:v>
                </c:pt>
                <c:pt idx="20244">
                  <c:v>0.35135135135135098</c:v>
                </c:pt>
                <c:pt idx="20245">
                  <c:v>0.36486486486486402</c:v>
                </c:pt>
                <c:pt idx="20246">
                  <c:v>0.37837837837837801</c:v>
                </c:pt>
                <c:pt idx="20247">
                  <c:v>0.391891891891891</c:v>
                </c:pt>
                <c:pt idx="20248">
                  <c:v>0.40540540540540498</c:v>
                </c:pt>
                <c:pt idx="20249">
                  <c:v>0.41891891891891803</c:v>
                </c:pt>
                <c:pt idx="20250">
                  <c:v>0.43243243243243201</c:v>
                </c:pt>
                <c:pt idx="20251">
                  <c:v>0.445945945945945</c:v>
                </c:pt>
                <c:pt idx="20252">
                  <c:v>0.45945945945945899</c:v>
                </c:pt>
                <c:pt idx="20253">
                  <c:v>0.47297297297297197</c:v>
                </c:pt>
                <c:pt idx="20254">
                  <c:v>0.48648648648648601</c:v>
                </c:pt>
                <c:pt idx="20255">
                  <c:v>0.5</c:v>
                </c:pt>
                <c:pt idx="20256">
                  <c:v>0.51351351351351304</c:v>
                </c:pt>
                <c:pt idx="20257">
                  <c:v>0.52702702702702697</c:v>
                </c:pt>
                <c:pt idx="20258">
                  <c:v>0.54054054054054002</c:v>
                </c:pt>
                <c:pt idx="20259">
                  <c:v>0.55405405405405395</c:v>
                </c:pt>
                <c:pt idx="20260">
                  <c:v>0.56756756756756699</c:v>
                </c:pt>
                <c:pt idx="20261">
                  <c:v>0.58108108108108103</c:v>
                </c:pt>
                <c:pt idx="20262">
                  <c:v>0.59459459459459396</c:v>
                </c:pt>
                <c:pt idx="20263">
                  <c:v>0.608108108108108</c:v>
                </c:pt>
                <c:pt idx="20264">
                  <c:v>0.62162162162162105</c:v>
                </c:pt>
                <c:pt idx="20265">
                  <c:v>0.63513513513513498</c:v>
                </c:pt>
                <c:pt idx="20266">
                  <c:v>0.64864864864864802</c:v>
                </c:pt>
                <c:pt idx="20267">
                  <c:v>0.66216216216216195</c:v>
                </c:pt>
                <c:pt idx="20268">
                  <c:v>0.67567567567567499</c:v>
                </c:pt>
                <c:pt idx="20269">
                  <c:v>0.68918918918918903</c:v>
                </c:pt>
                <c:pt idx="20270">
                  <c:v>0.70270270270270196</c:v>
                </c:pt>
                <c:pt idx="20271">
                  <c:v>0.71621621621621601</c:v>
                </c:pt>
                <c:pt idx="20272">
                  <c:v>0.72972972972972905</c:v>
                </c:pt>
                <c:pt idx="20273">
                  <c:v>0.74324324324324298</c:v>
                </c:pt>
                <c:pt idx="20274">
                  <c:v>0.75675675675675602</c:v>
                </c:pt>
                <c:pt idx="20275">
                  <c:v>0.77027027027026995</c:v>
                </c:pt>
                <c:pt idx="20276">
                  <c:v>0.78378378378378299</c:v>
                </c:pt>
                <c:pt idx="20277">
                  <c:v>0.79729729729729704</c:v>
                </c:pt>
                <c:pt idx="20278">
                  <c:v>0.81081081081080997</c:v>
                </c:pt>
                <c:pt idx="20279">
                  <c:v>0.82432432432432401</c:v>
                </c:pt>
                <c:pt idx="20280">
                  <c:v>0.83783783783783705</c:v>
                </c:pt>
                <c:pt idx="20281">
                  <c:v>0.85135135135135098</c:v>
                </c:pt>
                <c:pt idx="20282">
                  <c:v>0.86486486486486402</c:v>
                </c:pt>
                <c:pt idx="20283">
                  <c:v>0.87837837837837796</c:v>
                </c:pt>
                <c:pt idx="20284">
                  <c:v>0.891891891891891</c:v>
                </c:pt>
                <c:pt idx="20285">
                  <c:v>0.90540540540540504</c:v>
                </c:pt>
                <c:pt idx="20286">
                  <c:v>0.91891891891891897</c:v>
                </c:pt>
                <c:pt idx="20287">
                  <c:v>0.93243243243243201</c:v>
                </c:pt>
                <c:pt idx="20288">
                  <c:v>0.94594594594594505</c:v>
                </c:pt>
                <c:pt idx="20289">
                  <c:v>0.95945945945945899</c:v>
                </c:pt>
                <c:pt idx="20290">
                  <c:v>0.97297297297297303</c:v>
                </c:pt>
                <c:pt idx="20291">
                  <c:v>0.98648648648648596</c:v>
                </c:pt>
                <c:pt idx="20292">
                  <c:v>0</c:v>
                </c:pt>
                <c:pt idx="20293">
                  <c:v>8.6206896551724102E-3</c:v>
                </c:pt>
                <c:pt idx="20294">
                  <c:v>1.72413793103448E-2</c:v>
                </c:pt>
                <c:pt idx="20295">
                  <c:v>2.5862068965517199E-2</c:v>
                </c:pt>
                <c:pt idx="20296">
                  <c:v>3.4482758620689599E-2</c:v>
                </c:pt>
                <c:pt idx="20297">
                  <c:v>4.3103448275862002E-2</c:v>
                </c:pt>
                <c:pt idx="20298">
                  <c:v>5.1724137931034399E-2</c:v>
                </c:pt>
                <c:pt idx="20299">
                  <c:v>6.0344827586206899E-2</c:v>
                </c:pt>
                <c:pt idx="20300">
                  <c:v>6.8965517241379296E-2</c:v>
                </c:pt>
                <c:pt idx="20301">
                  <c:v>7.7586206896551699E-2</c:v>
                </c:pt>
                <c:pt idx="20302">
                  <c:v>8.6206896551724102E-2</c:v>
                </c:pt>
                <c:pt idx="20303">
                  <c:v>9.4827586206896505E-2</c:v>
                </c:pt>
                <c:pt idx="20304">
                  <c:v>0.10344827586206801</c:v>
                </c:pt>
                <c:pt idx="20305">
                  <c:v>0.11206896551724101</c:v>
                </c:pt>
                <c:pt idx="20306">
                  <c:v>0.12068965517241299</c:v>
                </c:pt>
                <c:pt idx="20307">
                  <c:v>0.12931034482758599</c:v>
                </c:pt>
                <c:pt idx="20308">
                  <c:v>0.13793103448275801</c:v>
                </c:pt>
                <c:pt idx="20309">
                  <c:v>0.14655172413793099</c:v>
                </c:pt>
                <c:pt idx="20310">
                  <c:v>0.15517241379310301</c:v>
                </c:pt>
                <c:pt idx="20311">
                  <c:v>0.163793103448275</c:v>
                </c:pt>
                <c:pt idx="20312">
                  <c:v>0.17241379310344801</c:v>
                </c:pt>
                <c:pt idx="20313">
                  <c:v>0.18103448275862</c:v>
                </c:pt>
                <c:pt idx="20314">
                  <c:v>0.18965517241379301</c:v>
                </c:pt>
                <c:pt idx="20315">
                  <c:v>0.198275862068965</c:v>
                </c:pt>
                <c:pt idx="20316">
                  <c:v>0.20689655172413701</c:v>
                </c:pt>
                <c:pt idx="20317">
                  <c:v>0.21551724137931</c:v>
                </c:pt>
                <c:pt idx="20318">
                  <c:v>0.22413793103448201</c:v>
                </c:pt>
                <c:pt idx="20319">
                  <c:v>0.232758620689655</c:v>
                </c:pt>
                <c:pt idx="20320">
                  <c:v>0.24137931034482701</c:v>
                </c:pt>
                <c:pt idx="20321">
                  <c:v>0.25</c:v>
                </c:pt>
                <c:pt idx="20322">
                  <c:v>0.25862068965517199</c:v>
                </c:pt>
                <c:pt idx="20323">
                  <c:v>0.26724137931034397</c:v>
                </c:pt>
                <c:pt idx="20324">
                  <c:v>0.27586206896551702</c:v>
                </c:pt>
                <c:pt idx="20325">
                  <c:v>0.284482758620689</c:v>
                </c:pt>
                <c:pt idx="20326">
                  <c:v>0.29310344827586199</c:v>
                </c:pt>
                <c:pt idx="20327">
                  <c:v>0.30172413793103398</c:v>
                </c:pt>
                <c:pt idx="20328">
                  <c:v>0.31034482758620602</c:v>
                </c:pt>
                <c:pt idx="20329">
                  <c:v>0.318965517241379</c:v>
                </c:pt>
                <c:pt idx="20330">
                  <c:v>0.32758620689655099</c:v>
                </c:pt>
                <c:pt idx="20331">
                  <c:v>0.33620689655172398</c:v>
                </c:pt>
                <c:pt idx="20332">
                  <c:v>0.34482758620689602</c:v>
                </c:pt>
                <c:pt idx="20333">
                  <c:v>0.35344827586206801</c:v>
                </c:pt>
                <c:pt idx="20334">
                  <c:v>0.36206896551724099</c:v>
                </c:pt>
                <c:pt idx="20335">
                  <c:v>0.37068965517241298</c:v>
                </c:pt>
                <c:pt idx="20336">
                  <c:v>0.37931034482758602</c:v>
                </c:pt>
                <c:pt idx="20337">
                  <c:v>0.38793103448275801</c:v>
                </c:pt>
                <c:pt idx="20338">
                  <c:v>0.39655172413793099</c:v>
                </c:pt>
                <c:pt idx="20339">
                  <c:v>0.40517241379310298</c:v>
                </c:pt>
                <c:pt idx="20340">
                  <c:v>0.41379310344827502</c:v>
                </c:pt>
                <c:pt idx="20341">
                  <c:v>0.42241379310344801</c:v>
                </c:pt>
                <c:pt idx="20342">
                  <c:v>0.43103448275862</c:v>
                </c:pt>
                <c:pt idx="20343">
                  <c:v>0.43965517241379298</c:v>
                </c:pt>
                <c:pt idx="20344">
                  <c:v>0.44827586206896503</c:v>
                </c:pt>
                <c:pt idx="20345">
                  <c:v>0.45689655172413701</c:v>
                </c:pt>
                <c:pt idx="20346">
                  <c:v>0.46551724137931</c:v>
                </c:pt>
                <c:pt idx="20347">
                  <c:v>0.47413793103448199</c:v>
                </c:pt>
                <c:pt idx="20348">
                  <c:v>0.48275862068965503</c:v>
                </c:pt>
                <c:pt idx="20349">
                  <c:v>0.49137931034482701</c:v>
                </c:pt>
                <c:pt idx="20350">
                  <c:v>0.5</c:v>
                </c:pt>
                <c:pt idx="20351">
                  <c:v>0.50862068965517204</c:v>
                </c:pt>
                <c:pt idx="20352">
                  <c:v>0.51724137931034397</c:v>
                </c:pt>
                <c:pt idx="20353">
                  <c:v>0.52586206896551702</c:v>
                </c:pt>
                <c:pt idx="20354">
                  <c:v>0.53448275862068895</c:v>
                </c:pt>
                <c:pt idx="20355">
                  <c:v>0.54310344827586199</c:v>
                </c:pt>
                <c:pt idx="20356">
                  <c:v>0.55172413793103403</c:v>
                </c:pt>
                <c:pt idx="20357">
                  <c:v>0.56034482758620596</c:v>
                </c:pt>
                <c:pt idx="20358">
                  <c:v>0.568965517241379</c:v>
                </c:pt>
                <c:pt idx="20359">
                  <c:v>0.57758620689655105</c:v>
                </c:pt>
                <c:pt idx="20360">
                  <c:v>0.58620689655172398</c:v>
                </c:pt>
                <c:pt idx="20361">
                  <c:v>0.59482758620689602</c:v>
                </c:pt>
                <c:pt idx="20362">
                  <c:v>0.60344827586206895</c:v>
                </c:pt>
                <c:pt idx="20363">
                  <c:v>0.61206896551724099</c:v>
                </c:pt>
                <c:pt idx="20364">
                  <c:v>0.62068965517241304</c:v>
                </c:pt>
                <c:pt idx="20365">
                  <c:v>0.62931034482758597</c:v>
                </c:pt>
                <c:pt idx="20366">
                  <c:v>0.63793103448275801</c:v>
                </c:pt>
                <c:pt idx="20367">
                  <c:v>0.64655172413793105</c:v>
                </c:pt>
                <c:pt idx="20368">
                  <c:v>0.65517241379310298</c:v>
                </c:pt>
                <c:pt idx="20369">
                  <c:v>0.66379310344827502</c:v>
                </c:pt>
                <c:pt idx="20370">
                  <c:v>0.67241379310344795</c:v>
                </c:pt>
                <c:pt idx="20371">
                  <c:v>0.68103448275862</c:v>
                </c:pt>
                <c:pt idx="20372">
                  <c:v>0.68965517241379304</c:v>
                </c:pt>
                <c:pt idx="20373">
                  <c:v>0.69827586206896497</c:v>
                </c:pt>
                <c:pt idx="20374">
                  <c:v>0.70689655172413701</c:v>
                </c:pt>
                <c:pt idx="20375">
                  <c:v>0.71551724137931005</c:v>
                </c:pt>
                <c:pt idx="20376">
                  <c:v>0.72413793103448199</c:v>
                </c:pt>
                <c:pt idx="20377">
                  <c:v>0.73275862068965503</c:v>
                </c:pt>
                <c:pt idx="20378">
                  <c:v>0.74137931034482696</c:v>
                </c:pt>
                <c:pt idx="20379">
                  <c:v>0.75</c:v>
                </c:pt>
                <c:pt idx="20380">
                  <c:v>0.75862068965517204</c:v>
                </c:pt>
                <c:pt idx="20381">
                  <c:v>0.76724137931034397</c:v>
                </c:pt>
                <c:pt idx="20382">
                  <c:v>0.77586206896551702</c:v>
                </c:pt>
                <c:pt idx="20383">
                  <c:v>0.78448275862068895</c:v>
                </c:pt>
                <c:pt idx="20384">
                  <c:v>0.79310344827586199</c:v>
                </c:pt>
                <c:pt idx="20385">
                  <c:v>0.80172413793103403</c:v>
                </c:pt>
                <c:pt idx="20386">
                  <c:v>0.81034482758620596</c:v>
                </c:pt>
                <c:pt idx="20387">
                  <c:v>0.818965517241379</c:v>
                </c:pt>
                <c:pt idx="20388">
                  <c:v>0.82758620689655105</c:v>
                </c:pt>
                <c:pt idx="20389">
                  <c:v>0.83620689655172398</c:v>
                </c:pt>
                <c:pt idx="20390">
                  <c:v>0.84482758620689602</c:v>
                </c:pt>
                <c:pt idx="20391">
                  <c:v>0.85344827586206895</c:v>
                </c:pt>
                <c:pt idx="20392">
                  <c:v>0.86206896551724099</c:v>
                </c:pt>
                <c:pt idx="20393">
                  <c:v>0.87068965517241304</c:v>
                </c:pt>
                <c:pt idx="20394">
                  <c:v>0.87931034482758597</c:v>
                </c:pt>
                <c:pt idx="20395">
                  <c:v>0.88793103448275801</c:v>
                </c:pt>
                <c:pt idx="20396">
                  <c:v>0.89655172413793105</c:v>
                </c:pt>
                <c:pt idx="20397">
                  <c:v>0.90517241379310298</c:v>
                </c:pt>
                <c:pt idx="20398">
                  <c:v>0.91379310344827502</c:v>
                </c:pt>
                <c:pt idx="20399">
                  <c:v>0.92241379310344795</c:v>
                </c:pt>
                <c:pt idx="20400">
                  <c:v>0.93103448275862</c:v>
                </c:pt>
                <c:pt idx="20401">
                  <c:v>0.93965517241379304</c:v>
                </c:pt>
                <c:pt idx="20402">
                  <c:v>0.94827586206896497</c:v>
                </c:pt>
                <c:pt idx="20403">
                  <c:v>0.95689655172413701</c:v>
                </c:pt>
                <c:pt idx="20404">
                  <c:v>0.96551724137931005</c:v>
                </c:pt>
                <c:pt idx="20405">
                  <c:v>0.97413793103448199</c:v>
                </c:pt>
                <c:pt idx="20406">
                  <c:v>0.98275862068965503</c:v>
                </c:pt>
                <c:pt idx="20407">
                  <c:v>0.99137931034482696</c:v>
                </c:pt>
                <c:pt idx="20408">
                  <c:v>0</c:v>
                </c:pt>
                <c:pt idx="20409">
                  <c:v>2.5000000000000001E-2</c:v>
                </c:pt>
                <c:pt idx="20410">
                  <c:v>0.05</c:v>
                </c:pt>
                <c:pt idx="20411">
                  <c:v>7.4999999999999997E-2</c:v>
                </c:pt>
                <c:pt idx="20412">
                  <c:v>0.1</c:v>
                </c:pt>
                <c:pt idx="20413">
                  <c:v>0.125</c:v>
                </c:pt>
                <c:pt idx="20414">
                  <c:v>0.15</c:v>
                </c:pt>
                <c:pt idx="20415">
                  <c:v>0.17499999999999999</c:v>
                </c:pt>
                <c:pt idx="20416">
                  <c:v>0.2</c:v>
                </c:pt>
                <c:pt idx="20417">
                  <c:v>0.22500000000000001</c:v>
                </c:pt>
                <c:pt idx="20418">
                  <c:v>0.25</c:v>
                </c:pt>
                <c:pt idx="20419">
                  <c:v>0.27500000000000002</c:v>
                </c:pt>
                <c:pt idx="20420">
                  <c:v>0.3</c:v>
                </c:pt>
                <c:pt idx="20421">
                  <c:v>0.32500000000000001</c:v>
                </c:pt>
                <c:pt idx="20422">
                  <c:v>0.35</c:v>
                </c:pt>
                <c:pt idx="20423">
                  <c:v>0.375</c:v>
                </c:pt>
                <c:pt idx="20424">
                  <c:v>0.4</c:v>
                </c:pt>
                <c:pt idx="20425">
                  <c:v>0.42499999999999999</c:v>
                </c:pt>
                <c:pt idx="20426">
                  <c:v>0.45</c:v>
                </c:pt>
                <c:pt idx="20427">
                  <c:v>0.47499999999999998</c:v>
                </c:pt>
                <c:pt idx="20428">
                  <c:v>0.5</c:v>
                </c:pt>
                <c:pt idx="20429">
                  <c:v>0.52500000000000002</c:v>
                </c:pt>
                <c:pt idx="20430">
                  <c:v>0.55000000000000004</c:v>
                </c:pt>
                <c:pt idx="20431">
                  <c:v>0.57499999999999996</c:v>
                </c:pt>
                <c:pt idx="20432">
                  <c:v>0.6</c:v>
                </c:pt>
                <c:pt idx="20433">
                  <c:v>0.625</c:v>
                </c:pt>
                <c:pt idx="20434">
                  <c:v>0.65</c:v>
                </c:pt>
                <c:pt idx="20435">
                  <c:v>0.67500000000000004</c:v>
                </c:pt>
                <c:pt idx="20436">
                  <c:v>0.7</c:v>
                </c:pt>
                <c:pt idx="20437">
                  <c:v>0.72499999999999998</c:v>
                </c:pt>
                <c:pt idx="20438">
                  <c:v>0.75</c:v>
                </c:pt>
                <c:pt idx="20439">
                  <c:v>0.77500000000000002</c:v>
                </c:pt>
                <c:pt idx="20440">
                  <c:v>0.8</c:v>
                </c:pt>
                <c:pt idx="20441">
                  <c:v>0.82499999999999996</c:v>
                </c:pt>
                <c:pt idx="20442">
                  <c:v>0.85</c:v>
                </c:pt>
                <c:pt idx="20443">
                  <c:v>0.875</c:v>
                </c:pt>
                <c:pt idx="20444">
                  <c:v>0.9</c:v>
                </c:pt>
                <c:pt idx="20445">
                  <c:v>0.92500000000000004</c:v>
                </c:pt>
                <c:pt idx="20446">
                  <c:v>0.95</c:v>
                </c:pt>
                <c:pt idx="20447">
                  <c:v>0.97499999999999998</c:v>
                </c:pt>
                <c:pt idx="20448">
                  <c:v>0</c:v>
                </c:pt>
                <c:pt idx="20449">
                  <c:v>2.8571428571428501E-2</c:v>
                </c:pt>
                <c:pt idx="20450">
                  <c:v>5.7142857142857099E-2</c:v>
                </c:pt>
                <c:pt idx="20451">
                  <c:v>8.5714285714285701E-2</c:v>
                </c:pt>
                <c:pt idx="20452">
                  <c:v>0.114285714285714</c:v>
                </c:pt>
                <c:pt idx="20453">
                  <c:v>0.14285714285714199</c:v>
                </c:pt>
                <c:pt idx="20454">
                  <c:v>0.17142857142857101</c:v>
                </c:pt>
                <c:pt idx="20455">
                  <c:v>0.2</c:v>
                </c:pt>
                <c:pt idx="20456">
                  <c:v>0.22857142857142801</c:v>
                </c:pt>
                <c:pt idx="20457">
                  <c:v>0.25714285714285701</c:v>
                </c:pt>
                <c:pt idx="20458">
                  <c:v>0.28571428571428498</c:v>
                </c:pt>
                <c:pt idx="20459">
                  <c:v>0.314285714285714</c:v>
                </c:pt>
                <c:pt idx="20460">
                  <c:v>0.34285714285714203</c:v>
                </c:pt>
                <c:pt idx="20461">
                  <c:v>0.371428571428571</c:v>
                </c:pt>
                <c:pt idx="20462">
                  <c:v>0.4</c:v>
                </c:pt>
                <c:pt idx="20463">
                  <c:v>0.42857142857142799</c:v>
                </c:pt>
                <c:pt idx="20464">
                  <c:v>0.45714285714285702</c:v>
                </c:pt>
                <c:pt idx="20465">
                  <c:v>0.48571428571428499</c:v>
                </c:pt>
                <c:pt idx="20466">
                  <c:v>0.51428571428571401</c:v>
                </c:pt>
                <c:pt idx="20467">
                  <c:v>0.54285714285714204</c:v>
                </c:pt>
                <c:pt idx="20468">
                  <c:v>0.57142857142857095</c:v>
                </c:pt>
                <c:pt idx="20469">
                  <c:v>0.6</c:v>
                </c:pt>
                <c:pt idx="20470">
                  <c:v>0.628571428571428</c:v>
                </c:pt>
                <c:pt idx="20471">
                  <c:v>0.65714285714285703</c:v>
                </c:pt>
                <c:pt idx="20472">
                  <c:v>0.68571428571428505</c:v>
                </c:pt>
                <c:pt idx="20473">
                  <c:v>0.71428571428571397</c:v>
                </c:pt>
                <c:pt idx="20474">
                  <c:v>0.74285714285714199</c:v>
                </c:pt>
                <c:pt idx="20475">
                  <c:v>0.77142857142857102</c:v>
                </c:pt>
                <c:pt idx="20476">
                  <c:v>0.8</c:v>
                </c:pt>
                <c:pt idx="20477">
                  <c:v>0.82857142857142796</c:v>
                </c:pt>
                <c:pt idx="20478">
                  <c:v>0.85714285714285698</c:v>
                </c:pt>
                <c:pt idx="20479">
                  <c:v>0.88571428571428501</c:v>
                </c:pt>
                <c:pt idx="20480">
                  <c:v>0.91428571428571404</c:v>
                </c:pt>
                <c:pt idx="20481">
                  <c:v>0.94285714285714195</c:v>
                </c:pt>
                <c:pt idx="20482">
                  <c:v>0.97142857142857097</c:v>
                </c:pt>
                <c:pt idx="20483">
                  <c:v>0</c:v>
                </c:pt>
                <c:pt idx="20484">
                  <c:v>1.51515151515151E-2</c:v>
                </c:pt>
                <c:pt idx="20485">
                  <c:v>3.03030303030303E-2</c:v>
                </c:pt>
                <c:pt idx="20486">
                  <c:v>4.54545454545454E-2</c:v>
                </c:pt>
                <c:pt idx="20487">
                  <c:v>6.0606060606060601E-2</c:v>
                </c:pt>
                <c:pt idx="20488">
                  <c:v>7.5757575757575704E-2</c:v>
                </c:pt>
                <c:pt idx="20489">
                  <c:v>9.0909090909090898E-2</c:v>
                </c:pt>
                <c:pt idx="20490">
                  <c:v>0.10606060606060599</c:v>
                </c:pt>
                <c:pt idx="20491">
                  <c:v>0.12121212121212099</c:v>
                </c:pt>
                <c:pt idx="20492">
                  <c:v>0.13636363636363599</c:v>
                </c:pt>
                <c:pt idx="20493">
                  <c:v>0.15151515151515099</c:v>
                </c:pt>
                <c:pt idx="20494">
                  <c:v>0.16666666666666599</c:v>
                </c:pt>
                <c:pt idx="20495">
                  <c:v>0.18181818181818099</c:v>
                </c:pt>
                <c:pt idx="20496">
                  <c:v>0.19696969696969599</c:v>
                </c:pt>
                <c:pt idx="20497">
                  <c:v>0.21212121212121199</c:v>
                </c:pt>
                <c:pt idx="20498">
                  <c:v>0.22727272727272699</c:v>
                </c:pt>
                <c:pt idx="20499">
                  <c:v>0.24242424242424199</c:v>
                </c:pt>
                <c:pt idx="20500">
                  <c:v>0.25757575757575701</c:v>
                </c:pt>
                <c:pt idx="20501">
                  <c:v>0.27272727272727199</c:v>
                </c:pt>
                <c:pt idx="20502">
                  <c:v>0.28787878787878701</c:v>
                </c:pt>
                <c:pt idx="20503">
                  <c:v>0.30303030303030298</c:v>
                </c:pt>
                <c:pt idx="20504">
                  <c:v>0.31818181818181801</c:v>
                </c:pt>
                <c:pt idx="20505">
                  <c:v>0.33333333333333298</c:v>
                </c:pt>
                <c:pt idx="20506">
                  <c:v>0.34848484848484801</c:v>
                </c:pt>
                <c:pt idx="20507">
                  <c:v>0.36363636363636298</c:v>
                </c:pt>
                <c:pt idx="20508">
                  <c:v>0.37878787878787801</c:v>
                </c:pt>
                <c:pt idx="20509">
                  <c:v>0.39393939393939298</c:v>
                </c:pt>
                <c:pt idx="20510">
                  <c:v>0.40909090909090901</c:v>
                </c:pt>
                <c:pt idx="20511">
                  <c:v>0.42424242424242398</c:v>
                </c:pt>
                <c:pt idx="20512">
                  <c:v>0.439393939393939</c:v>
                </c:pt>
                <c:pt idx="20513">
                  <c:v>0.45454545454545398</c:v>
                </c:pt>
                <c:pt idx="20514">
                  <c:v>0.469696969696969</c:v>
                </c:pt>
                <c:pt idx="20515">
                  <c:v>0.48484848484848397</c:v>
                </c:pt>
                <c:pt idx="20516">
                  <c:v>0.5</c:v>
                </c:pt>
                <c:pt idx="20517">
                  <c:v>0.51515151515151503</c:v>
                </c:pt>
                <c:pt idx="20518">
                  <c:v>0.53030303030303005</c:v>
                </c:pt>
                <c:pt idx="20519">
                  <c:v>0.54545454545454497</c:v>
                </c:pt>
                <c:pt idx="20520">
                  <c:v>0.56060606060606</c:v>
                </c:pt>
                <c:pt idx="20521">
                  <c:v>0.57575757575757502</c:v>
                </c:pt>
                <c:pt idx="20522">
                  <c:v>0.59090909090909005</c:v>
                </c:pt>
                <c:pt idx="20523">
                  <c:v>0.60606060606060597</c:v>
                </c:pt>
                <c:pt idx="20524">
                  <c:v>0.62121212121212099</c:v>
                </c:pt>
                <c:pt idx="20525">
                  <c:v>0.63636363636363602</c:v>
                </c:pt>
                <c:pt idx="20526">
                  <c:v>0.65151515151515105</c:v>
                </c:pt>
                <c:pt idx="20527">
                  <c:v>0.66666666666666596</c:v>
                </c:pt>
                <c:pt idx="20528">
                  <c:v>0.68181818181818099</c:v>
                </c:pt>
                <c:pt idx="20529">
                  <c:v>0.69696969696969702</c:v>
                </c:pt>
                <c:pt idx="20530">
                  <c:v>0.71212121212121204</c:v>
                </c:pt>
                <c:pt idx="20531">
                  <c:v>0.72727272727272696</c:v>
                </c:pt>
                <c:pt idx="20532">
                  <c:v>0.74242424242424199</c:v>
                </c:pt>
                <c:pt idx="20533">
                  <c:v>0.75757575757575701</c:v>
                </c:pt>
                <c:pt idx="20534">
                  <c:v>0.77272727272727204</c:v>
                </c:pt>
                <c:pt idx="20535">
                  <c:v>0.78787878787878696</c:v>
                </c:pt>
                <c:pt idx="20536">
                  <c:v>0.80303030303030298</c:v>
                </c:pt>
                <c:pt idx="20537">
                  <c:v>0.81818181818181801</c:v>
                </c:pt>
                <c:pt idx="20538">
                  <c:v>0.83333333333333304</c:v>
                </c:pt>
                <c:pt idx="20539">
                  <c:v>0.84848484848484795</c:v>
                </c:pt>
                <c:pt idx="20540">
                  <c:v>0.86363636363636298</c:v>
                </c:pt>
                <c:pt idx="20541">
                  <c:v>0.87878787878787801</c:v>
                </c:pt>
                <c:pt idx="20542">
                  <c:v>0.89393939393939303</c:v>
                </c:pt>
                <c:pt idx="20543">
                  <c:v>0.90909090909090895</c:v>
                </c:pt>
                <c:pt idx="20544">
                  <c:v>0.92424242424242398</c:v>
                </c:pt>
                <c:pt idx="20545">
                  <c:v>0.939393939393939</c:v>
                </c:pt>
                <c:pt idx="20546">
                  <c:v>0.95454545454545403</c:v>
                </c:pt>
                <c:pt idx="20547">
                  <c:v>0.96969696969696895</c:v>
                </c:pt>
                <c:pt idx="20548">
                  <c:v>0.98484848484848397</c:v>
                </c:pt>
                <c:pt idx="20549">
                  <c:v>0</c:v>
                </c:pt>
                <c:pt idx="20550">
                  <c:v>2.27272727272727E-2</c:v>
                </c:pt>
                <c:pt idx="20551">
                  <c:v>4.54545454545454E-2</c:v>
                </c:pt>
                <c:pt idx="20552">
                  <c:v>6.8181818181818094E-2</c:v>
                </c:pt>
                <c:pt idx="20553">
                  <c:v>9.0909090909090898E-2</c:v>
                </c:pt>
                <c:pt idx="20554">
                  <c:v>0.11363636363636299</c:v>
                </c:pt>
                <c:pt idx="20555">
                  <c:v>0.13636363636363599</c:v>
                </c:pt>
                <c:pt idx="20556">
                  <c:v>0.15909090909090901</c:v>
                </c:pt>
                <c:pt idx="20557">
                  <c:v>0.18181818181818099</c:v>
                </c:pt>
                <c:pt idx="20558">
                  <c:v>0.204545454545454</c:v>
                </c:pt>
                <c:pt idx="20559">
                  <c:v>0.22727272727272699</c:v>
                </c:pt>
                <c:pt idx="20560">
                  <c:v>0.25</c:v>
                </c:pt>
                <c:pt idx="20561">
                  <c:v>0.27272727272727199</c:v>
                </c:pt>
                <c:pt idx="20562">
                  <c:v>0.29545454545454503</c:v>
                </c:pt>
                <c:pt idx="20563">
                  <c:v>0.31818181818181801</c:v>
                </c:pt>
                <c:pt idx="20564">
                  <c:v>0.34090909090909</c:v>
                </c:pt>
                <c:pt idx="20565">
                  <c:v>0.36363636363636298</c:v>
                </c:pt>
                <c:pt idx="20566">
                  <c:v>0.38636363636363602</c:v>
                </c:pt>
                <c:pt idx="20567">
                  <c:v>0.40909090909090901</c:v>
                </c:pt>
                <c:pt idx="20568">
                  <c:v>0.43181818181818099</c:v>
                </c:pt>
                <c:pt idx="20569">
                  <c:v>0.45454545454545398</c:v>
                </c:pt>
                <c:pt idx="20570">
                  <c:v>0.47727272727272702</c:v>
                </c:pt>
                <c:pt idx="20571">
                  <c:v>0.5</c:v>
                </c:pt>
                <c:pt idx="20572">
                  <c:v>0.52272727272727204</c:v>
                </c:pt>
                <c:pt idx="20573">
                  <c:v>0.54545454545454497</c:v>
                </c:pt>
                <c:pt idx="20574">
                  <c:v>0.56818181818181801</c:v>
                </c:pt>
                <c:pt idx="20575">
                  <c:v>0.59090909090909005</c:v>
                </c:pt>
                <c:pt idx="20576">
                  <c:v>0.61363636363636298</c:v>
                </c:pt>
                <c:pt idx="20577">
                  <c:v>0.63636363636363602</c:v>
                </c:pt>
                <c:pt idx="20578">
                  <c:v>0.65909090909090895</c:v>
                </c:pt>
                <c:pt idx="20579">
                  <c:v>0.68181818181818099</c:v>
                </c:pt>
                <c:pt idx="20580">
                  <c:v>0.70454545454545403</c:v>
                </c:pt>
                <c:pt idx="20581">
                  <c:v>0.72727272727272696</c:v>
                </c:pt>
                <c:pt idx="20582">
                  <c:v>0.75</c:v>
                </c:pt>
                <c:pt idx="20583">
                  <c:v>0.77272727272727204</c:v>
                </c:pt>
                <c:pt idx="20584">
                  <c:v>0.79545454545454497</c:v>
                </c:pt>
                <c:pt idx="20585">
                  <c:v>0.81818181818181801</c:v>
                </c:pt>
                <c:pt idx="20586">
                  <c:v>0.84090909090909005</c:v>
                </c:pt>
                <c:pt idx="20587">
                  <c:v>0.86363636363636298</c:v>
                </c:pt>
                <c:pt idx="20588">
                  <c:v>0.88636363636363602</c:v>
                </c:pt>
                <c:pt idx="20589">
                  <c:v>0.90909090909090895</c:v>
                </c:pt>
                <c:pt idx="20590">
                  <c:v>0.93181818181818099</c:v>
                </c:pt>
                <c:pt idx="20591">
                  <c:v>0.95454545454545403</c:v>
                </c:pt>
                <c:pt idx="20592">
                  <c:v>0.97727272727272696</c:v>
                </c:pt>
                <c:pt idx="20593">
                  <c:v>0</c:v>
                </c:pt>
                <c:pt idx="20594">
                  <c:v>8.3333333333333301E-2</c:v>
                </c:pt>
                <c:pt idx="20595">
                  <c:v>0.16666666666666599</c:v>
                </c:pt>
                <c:pt idx="20596">
                  <c:v>0.25</c:v>
                </c:pt>
                <c:pt idx="20597">
                  <c:v>0.33333333333333298</c:v>
                </c:pt>
                <c:pt idx="20598">
                  <c:v>0.41666666666666602</c:v>
                </c:pt>
                <c:pt idx="20599">
                  <c:v>0.5</c:v>
                </c:pt>
                <c:pt idx="20600">
                  <c:v>0.58333333333333304</c:v>
                </c:pt>
                <c:pt idx="20601">
                  <c:v>0.66666666666666596</c:v>
                </c:pt>
                <c:pt idx="20602">
                  <c:v>0.75</c:v>
                </c:pt>
                <c:pt idx="20603">
                  <c:v>0.83333333333333304</c:v>
                </c:pt>
                <c:pt idx="20604">
                  <c:v>0.91666666666666596</c:v>
                </c:pt>
                <c:pt idx="20605">
                  <c:v>0</c:v>
                </c:pt>
                <c:pt idx="20606">
                  <c:v>0.25</c:v>
                </c:pt>
                <c:pt idx="20607">
                  <c:v>0.5</c:v>
                </c:pt>
                <c:pt idx="20608">
                  <c:v>0.75</c:v>
                </c:pt>
                <c:pt idx="20609">
                  <c:v>0</c:v>
                </c:pt>
                <c:pt idx="20610">
                  <c:v>8.3333333333333301E-2</c:v>
                </c:pt>
                <c:pt idx="20611">
                  <c:v>0.16666666666666599</c:v>
                </c:pt>
                <c:pt idx="20612">
                  <c:v>0.25</c:v>
                </c:pt>
                <c:pt idx="20613">
                  <c:v>0.33333333333333298</c:v>
                </c:pt>
                <c:pt idx="20614">
                  <c:v>0.41666666666666602</c:v>
                </c:pt>
                <c:pt idx="20615">
                  <c:v>0.5</c:v>
                </c:pt>
                <c:pt idx="20616">
                  <c:v>0.58333333333333304</c:v>
                </c:pt>
                <c:pt idx="20617">
                  <c:v>0.66666666666666596</c:v>
                </c:pt>
                <c:pt idx="20618">
                  <c:v>0.75</c:v>
                </c:pt>
                <c:pt idx="20619">
                  <c:v>0.83333333333333304</c:v>
                </c:pt>
                <c:pt idx="20620">
                  <c:v>0.91666666666666596</c:v>
                </c:pt>
                <c:pt idx="20621">
                  <c:v>0</c:v>
                </c:pt>
                <c:pt idx="20622">
                  <c:v>0.16666666666666599</c:v>
                </c:pt>
                <c:pt idx="20623">
                  <c:v>0.33333333333333298</c:v>
                </c:pt>
                <c:pt idx="20624">
                  <c:v>0.5</c:v>
                </c:pt>
                <c:pt idx="20625">
                  <c:v>0.66666666666666596</c:v>
                </c:pt>
                <c:pt idx="20626">
                  <c:v>0.83333333333333304</c:v>
                </c:pt>
                <c:pt idx="20627">
                  <c:v>0</c:v>
                </c:pt>
                <c:pt idx="20628">
                  <c:v>3.03030303030303E-2</c:v>
                </c:pt>
                <c:pt idx="20629">
                  <c:v>6.0606060606060601E-2</c:v>
                </c:pt>
                <c:pt idx="20630">
                  <c:v>9.0909090909090898E-2</c:v>
                </c:pt>
                <c:pt idx="20631">
                  <c:v>0.12121212121212099</c:v>
                </c:pt>
                <c:pt idx="20632">
                  <c:v>0.15151515151515099</c:v>
                </c:pt>
                <c:pt idx="20633">
                  <c:v>0.18181818181818099</c:v>
                </c:pt>
                <c:pt idx="20634">
                  <c:v>0.21212121212121199</c:v>
                </c:pt>
                <c:pt idx="20635">
                  <c:v>0.24242424242424199</c:v>
                </c:pt>
                <c:pt idx="20636">
                  <c:v>0.27272727272727199</c:v>
                </c:pt>
                <c:pt idx="20637">
                  <c:v>0.30303030303030298</c:v>
                </c:pt>
                <c:pt idx="20638">
                  <c:v>0.33333333333333298</c:v>
                </c:pt>
                <c:pt idx="20639">
                  <c:v>0.36363636363636298</c:v>
                </c:pt>
                <c:pt idx="20640">
                  <c:v>0.39393939393939298</c:v>
                </c:pt>
                <c:pt idx="20641">
                  <c:v>0.42424242424242398</c:v>
                </c:pt>
                <c:pt idx="20642">
                  <c:v>0.45454545454545398</c:v>
                </c:pt>
                <c:pt idx="20643">
                  <c:v>0.48484848484848397</c:v>
                </c:pt>
                <c:pt idx="20644">
                  <c:v>0.51515151515151503</c:v>
                </c:pt>
                <c:pt idx="20645">
                  <c:v>0.54545454545454497</c:v>
                </c:pt>
                <c:pt idx="20646">
                  <c:v>0.57575757575757502</c:v>
                </c:pt>
                <c:pt idx="20647">
                  <c:v>0.60606060606060597</c:v>
                </c:pt>
                <c:pt idx="20648">
                  <c:v>0.63636363636363602</c:v>
                </c:pt>
                <c:pt idx="20649">
                  <c:v>0.66666666666666596</c:v>
                </c:pt>
                <c:pt idx="20650">
                  <c:v>0.69696969696969702</c:v>
                </c:pt>
                <c:pt idx="20651">
                  <c:v>0.72727272727272696</c:v>
                </c:pt>
                <c:pt idx="20652">
                  <c:v>0.75757575757575701</c:v>
                </c:pt>
                <c:pt idx="20653">
                  <c:v>0.78787878787878696</c:v>
                </c:pt>
                <c:pt idx="20654">
                  <c:v>0.81818181818181801</c:v>
                </c:pt>
                <c:pt idx="20655">
                  <c:v>0.84848484848484795</c:v>
                </c:pt>
                <c:pt idx="20656">
                  <c:v>0.87878787878787801</c:v>
                </c:pt>
                <c:pt idx="20657">
                  <c:v>0.90909090909090895</c:v>
                </c:pt>
                <c:pt idx="20658">
                  <c:v>0.939393939393939</c:v>
                </c:pt>
                <c:pt idx="20659">
                  <c:v>0.96969696969696895</c:v>
                </c:pt>
                <c:pt idx="20660">
                  <c:v>0</c:v>
                </c:pt>
                <c:pt idx="20661">
                  <c:v>2.94117647058823E-2</c:v>
                </c:pt>
                <c:pt idx="20662">
                  <c:v>5.8823529411764698E-2</c:v>
                </c:pt>
                <c:pt idx="20663">
                  <c:v>8.8235294117646995E-2</c:v>
                </c:pt>
                <c:pt idx="20664">
                  <c:v>0.11764705882352899</c:v>
                </c:pt>
                <c:pt idx="20665">
                  <c:v>0.14705882352941099</c:v>
                </c:pt>
                <c:pt idx="20666">
                  <c:v>0.17647058823529399</c:v>
                </c:pt>
                <c:pt idx="20667">
                  <c:v>0.20588235294117599</c:v>
                </c:pt>
                <c:pt idx="20668">
                  <c:v>0.23529411764705799</c:v>
                </c:pt>
                <c:pt idx="20669">
                  <c:v>0.26470588235294101</c:v>
                </c:pt>
                <c:pt idx="20670">
                  <c:v>0.29411764705882298</c:v>
                </c:pt>
                <c:pt idx="20671">
                  <c:v>0.32352941176470501</c:v>
                </c:pt>
                <c:pt idx="20672">
                  <c:v>0.35294117647058798</c:v>
                </c:pt>
                <c:pt idx="20673">
                  <c:v>0.38235294117647001</c:v>
                </c:pt>
                <c:pt idx="20674">
                  <c:v>0.41176470588235198</c:v>
                </c:pt>
                <c:pt idx="20675">
                  <c:v>0.441176470588235</c:v>
                </c:pt>
                <c:pt idx="20676">
                  <c:v>0.47058823529411697</c:v>
                </c:pt>
                <c:pt idx="20677">
                  <c:v>0.5</c:v>
                </c:pt>
                <c:pt idx="20678">
                  <c:v>0.52941176470588203</c:v>
                </c:pt>
                <c:pt idx="20679">
                  <c:v>0.55882352941176405</c:v>
                </c:pt>
                <c:pt idx="20680">
                  <c:v>0.58823529411764697</c:v>
                </c:pt>
                <c:pt idx="20681">
                  <c:v>0.61764705882352899</c:v>
                </c:pt>
                <c:pt idx="20682">
                  <c:v>0.64705882352941102</c:v>
                </c:pt>
                <c:pt idx="20683">
                  <c:v>0.67647058823529405</c:v>
                </c:pt>
                <c:pt idx="20684">
                  <c:v>0.70588235294117596</c:v>
                </c:pt>
                <c:pt idx="20685">
                  <c:v>0.73529411764705799</c:v>
                </c:pt>
                <c:pt idx="20686">
                  <c:v>0.76470588235294101</c:v>
                </c:pt>
                <c:pt idx="20687">
                  <c:v>0.79411764705882304</c:v>
                </c:pt>
                <c:pt idx="20688">
                  <c:v>0.82352941176470495</c:v>
                </c:pt>
                <c:pt idx="20689">
                  <c:v>0.85294117647058798</c:v>
                </c:pt>
                <c:pt idx="20690">
                  <c:v>0.88235294117647001</c:v>
                </c:pt>
                <c:pt idx="20691">
                  <c:v>0.91176470588235203</c:v>
                </c:pt>
                <c:pt idx="20692">
                  <c:v>0.94117647058823495</c:v>
                </c:pt>
                <c:pt idx="20693">
                  <c:v>0.97058823529411697</c:v>
                </c:pt>
                <c:pt idx="20694">
                  <c:v>0</c:v>
                </c:pt>
                <c:pt idx="20695">
                  <c:v>2.7027027027027001E-2</c:v>
                </c:pt>
                <c:pt idx="20696">
                  <c:v>5.4054054054054002E-2</c:v>
                </c:pt>
                <c:pt idx="20697">
                  <c:v>8.1081081081081002E-2</c:v>
                </c:pt>
                <c:pt idx="20698">
                  <c:v>0.108108108108108</c:v>
                </c:pt>
                <c:pt idx="20699">
                  <c:v>0.135135135135135</c:v>
                </c:pt>
                <c:pt idx="20700">
                  <c:v>0.162162162162162</c:v>
                </c:pt>
                <c:pt idx="20701">
                  <c:v>0.18918918918918901</c:v>
                </c:pt>
                <c:pt idx="20702">
                  <c:v>0.21621621621621601</c:v>
                </c:pt>
                <c:pt idx="20703">
                  <c:v>0.24324324324324301</c:v>
                </c:pt>
                <c:pt idx="20704">
                  <c:v>0.27027027027027001</c:v>
                </c:pt>
                <c:pt idx="20705">
                  <c:v>0.29729729729729698</c:v>
                </c:pt>
                <c:pt idx="20706">
                  <c:v>0.32432432432432401</c:v>
                </c:pt>
                <c:pt idx="20707">
                  <c:v>0.35135135135135098</c:v>
                </c:pt>
                <c:pt idx="20708">
                  <c:v>0.37837837837837801</c:v>
                </c:pt>
                <c:pt idx="20709">
                  <c:v>0.40540540540540498</c:v>
                </c:pt>
                <c:pt idx="20710">
                  <c:v>0.43243243243243201</c:v>
                </c:pt>
                <c:pt idx="20711">
                  <c:v>0.45945945945945899</c:v>
                </c:pt>
                <c:pt idx="20712">
                  <c:v>0.48648648648648601</c:v>
                </c:pt>
                <c:pt idx="20713">
                  <c:v>0.51351351351351304</c:v>
                </c:pt>
                <c:pt idx="20714">
                  <c:v>0.54054054054054002</c:v>
                </c:pt>
                <c:pt idx="20715">
                  <c:v>0.56756756756756699</c:v>
                </c:pt>
                <c:pt idx="20716">
                  <c:v>0.59459459459459396</c:v>
                </c:pt>
                <c:pt idx="20717">
                  <c:v>0.62162162162162105</c:v>
                </c:pt>
                <c:pt idx="20718">
                  <c:v>0.64864864864864802</c:v>
                </c:pt>
                <c:pt idx="20719">
                  <c:v>0.67567567567567499</c:v>
                </c:pt>
                <c:pt idx="20720">
                  <c:v>0.70270270270270196</c:v>
                </c:pt>
                <c:pt idx="20721">
                  <c:v>0.72972972972972905</c:v>
                </c:pt>
                <c:pt idx="20722">
                  <c:v>0.75675675675675602</c:v>
                </c:pt>
                <c:pt idx="20723">
                  <c:v>0.78378378378378299</c:v>
                </c:pt>
                <c:pt idx="20724">
                  <c:v>0.81081081081080997</c:v>
                </c:pt>
                <c:pt idx="20725">
                  <c:v>0.83783783783783705</c:v>
                </c:pt>
                <c:pt idx="20726">
                  <c:v>0.86486486486486402</c:v>
                </c:pt>
                <c:pt idx="20727">
                  <c:v>0.891891891891891</c:v>
                </c:pt>
                <c:pt idx="20728">
                  <c:v>0.91891891891891897</c:v>
                </c:pt>
                <c:pt idx="20729">
                  <c:v>0.94594594594594505</c:v>
                </c:pt>
                <c:pt idx="20730">
                  <c:v>0.97297297297297303</c:v>
                </c:pt>
                <c:pt idx="20731">
                  <c:v>0</c:v>
                </c:pt>
                <c:pt idx="20732">
                  <c:v>3.125E-2</c:v>
                </c:pt>
                <c:pt idx="20733">
                  <c:v>6.25E-2</c:v>
                </c:pt>
                <c:pt idx="20734">
                  <c:v>9.375E-2</c:v>
                </c:pt>
                <c:pt idx="20735">
                  <c:v>0.125</c:v>
                </c:pt>
                <c:pt idx="20736">
                  <c:v>0.15625</c:v>
                </c:pt>
                <c:pt idx="20737">
                  <c:v>0.1875</c:v>
                </c:pt>
                <c:pt idx="20738">
                  <c:v>0.21875</c:v>
                </c:pt>
                <c:pt idx="20739">
                  <c:v>0.25</c:v>
                </c:pt>
                <c:pt idx="20740">
                  <c:v>0.28125</c:v>
                </c:pt>
                <c:pt idx="20741">
                  <c:v>0.3125</c:v>
                </c:pt>
                <c:pt idx="20742">
                  <c:v>0.34375</c:v>
                </c:pt>
                <c:pt idx="20743">
                  <c:v>0.375</c:v>
                </c:pt>
                <c:pt idx="20744">
                  <c:v>0.40625</c:v>
                </c:pt>
                <c:pt idx="20745">
                  <c:v>0.4375</c:v>
                </c:pt>
                <c:pt idx="20746">
                  <c:v>0.46875</c:v>
                </c:pt>
                <c:pt idx="20747">
                  <c:v>0.5</c:v>
                </c:pt>
                <c:pt idx="20748">
                  <c:v>0.53125</c:v>
                </c:pt>
                <c:pt idx="20749">
                  <c:v>0.5625</c:v>
                </c:pt>
                <c:pt idx="20750">
                  <c:v>0.59375</c:v>
                </c:pt>
                <c:pt idx="20751">
                  <c:v>0.625</c:v>
                </c:pt>
                <c:pt idx="20752">
                  <c:v>0.65625</c:v>
                </c:pt>
                <c:pt idx="20753">
                  <c:v>0.6875</c:v>
                </c:pt>
                <c:pt idx="20754">
                  <c:v>0.71875</c:v>
                </c:pt>
                <c:pt idx="20755">
                  <c:v>0.75</c:v>
                </c:pt>
                <c:pt idx="20756">
                  <c:v>0.78125</c:v>
                </c:pt>
                <c:pt idx="20757">
                  <c:v>0.8125</c:v>
                </c:pt>
                <c:pt idx="20758">
                  <c:v>0.84375</c:v>
                </c:pt>
                <c:pt idx="20759">
                  <c:v>0.875</c:v>
                </c:pt>
                <c:pt idx="20760">
                  <c:v>0.90625</c:v>
                </c:pt>
                <c:pt idx="20761">
                  <c:v>0.9375</c:v>
                </c:pt>
                <c:pt idx="20762">
                  <c:v>0.96875</c:v>
                </c:pt>
                <c:pt idx="20763">
                  <c:v>0</c:v>
                </c:pt>
                <c:pt idx="20764">
                  <c:v>2.2222222222222199E-2</c:v>
                </c:pt>
                <c:pt idx="20765">
                  <c:v>4.4444444444444398E-2</c:v>
                </c:pt>
                <c:pt idx="20766">
                  <c:v>6.6666666666666596E-2</c:v>
                </c:pt>
                <c:pt idx="20767">
                  <c:v>8.8888888888888795E-2</c:v>
                </c:pt>
                <c:pt idx="20768">
                  <c:v>0.11111111111111099</c:v>
                </c:pt>
                <c:pt idx="20769">
                  <c:v>0.133333333333333</c:v>
                </c:pt>
                <c:pt idx="20770">
                  <c:v>0.155555555555555</c:v>
                </c:pt>
                <c:pt idx="20771">
                  <c:v>0.17777777777777701</c:v>
                </c:pt>
                <c:pt idx="20772">
                  <c:v>0.2</c:v>
                </c:pt>
                <c:pt idx="20773">
                  <c:v>0.22222222222222199</c:v>
                </c:pt>
                <c:pt idx="20774">
                  <c:v>0.24444444444444399</c:v>
                </c:pt>
                <c:pt idx="20775">
                  <c:v>0.266666666666666</c:v>
                </c:pt>
                <c:pt idx="20776">
                  <c:v>0.28888888888888797</c:v>
                </c:pt>
                <c:pt idx="20777">
                  <c:v>0.31111111111111101</c:v>
                </c:pt>
                <c:pt idx="20778">
                  <c:v>0.33333333333333298</c:v>
                </c:pt>
                <c:pt idx="20779">
                  <c:v>0.35555555555555501</c:v>
                </c:pt>
                <c:pt idx="20780">
                  <c:v>0.37777777777777699</c:v>
                </c:pt>
                <c:pt idx="20781">
                  <c:v>0.4</c:v>
                </c:pt>
                <c:pt idx="20782">
                  <c:v>0.422222222222222</c:v>
                </c:pt>
                <c:pt idx="20783">
                  <c:v>0.44444444444444398</c:v>
                </c:pt>
                <c:pt idx="20784">
                  <c:v>0.46666666666666601</c:v>
                </c:pt>
                <c:pt idx="20785">
                  <c:v>0.48888888888888798</c:v>
                </c:pt>
                <c:pt idx="20786">
                  <c:v>0.51111111111111096</c:v>
                </c:pt>
                <c:pt idx="20787">
                  <c:v>0.53333333333333299</c:v>
                </c:pt>
                <c:pt idx="20788">
                  <c:v>0.55555555555555503</c:v>
                </c:pt>
                <c:pt idx="20789">
                  <c:v>0.57777777777777695</c:v>
                </c:pt>
                <c:pt idx="20790">
                  <c:v>0.6</c:v>
                </c:pt>
                <c:pt idx="20791">
                  <c:v>0.62222222222222201</c:v>
                </c:pt>
                <c:pt idx="20792">
                  <c:v>0.64444444444444404</c:v>
                </c:pt>
                <c:pt idx="20793">
                  <c:v>0.66666666666666596</c:v>
                </c:pt>
                <c:pt idx="20794">
                  <c:v>0.688888888888888</c:v>
                </c:pt>
                <c:pt idx="20795">
                  <c:v>0.71111111111111103</c:v>
                </c:pt>
                <c:pt idx="20796">
                  <c:v>0.73333333333333295</c:v>
                </c:pt>
                <c:pt idx="20797">
                  <c:v>0.75555555555555498</c:v>
                </c:pt>
                <c:pt idx="20798">
                  <c:v>0.77777777777777701</c:v>
                </c:pt>
                <c:pt idx="20799">
                  <c:v>0.8</c:v>
                </c:pt>
                <c:pt idx="20800">
                  <c:v>0.82222222222222197</c:v>
                </c:pt>
                <c:pt idx="20801">
                  <c:v>0.844444444444444</c:v>
                </c:pt>
                <c:pt idx="20802">
                  <c:v>0.86666666666666603</c:v>
                </c:pt>
                <c:pt idx="20803">
                  <c:v>0.88888888888888795</c:v>
                </c:pt>
                <c:pt idx="20804">
                  <c:v>0.91111111111111098</c:v>
                </c:pt>
                <c:pt idx="20805">
                  <c:v>0.93333333333333302</c:v>
                </c:pt>
                <c:pt idx="20806">
                  <c:v>0.95555555555555505</c:v>
                </c:pt>
                <c:pt idx="20807">
                  <c:v>0.97777777777777697</c:v>
                </c:pt>
                <c:pt idx="20808">
                  <c:v>0</c:v>
                </c:pt>
                <c:pt idx="20809">
                  <c:v>2.6315789473684199E-2</c:v>
                </c:pt>
                <c:pt idx="20810">
                  <c:v>5.2631578947368397E-2</c:v>
                </c:pt>
                <c:pt idx="20811">
                  <c:v>7.8947368421052599E-2</c:v>
                </c:pt>
                <c:pt idx="20812">
                  <c:v>0.105263157894736</c:v>
                </c:pt>
                <c:pt idx="20813">
                  <c:v>0.13157894736842099</c:v>
                </c:pt>
                <c:pt idx="20814">
                  <c:v>0.157894736842105</c:v>
                </c:pt>
                <c:pt idx="20815">
                  <c:v>0.18421052631578899</c:v>
                </c:pt>
                <c:pt idx="20816">
                  <c:v>0.21052631578947301</c:v>
                </c:pt>
                <c:pt idx="20817">
                  <c:v>0.23684210526315699</c:v>
                </c:pt>
                <c:pt idx="20818">
                  <c:v>0.26315789473684198</c:v>
                </c:pt>
                <c:pt idx="20819">
                  <c:v>0.28947368421052599</c:v>
                </c:pt>
                <c:pt idx="20820">
                  <c:v>0.31578947368421001</c:v>
                </c:pt>
                <c:pt idx="20821">
                  <c:v>0.34210526315789402</c:v>
                </c:pt>
                <c:pt idx="20822">
                  <c:v>0.36842105263157798</c:v>
                </c:pt>
                <c:pt idx="20823">
                  <c:v>0.394736842105263</c:v>
                </c:pt>
                <c:pt idx="20824">
                  <c:v>0.42105263157894701</c:v>
                </c:pt>
                <c:pt idx="20825">
                  <c:v>0.44736842105263103</c:v>
                </c:pt>
                <c:pt idx="20826">
                  <c:v>0.47368421052631499</c:v>
                </c:pt>
                <c:pt idx="20827">
                  <c:v>0.5</c:v>
                </c:pt>
                <c:pt idx="20828">
                  <c:v>0.52631578947368396</c:v>
                </c:pt>
                <c:pt idx="20829">
                  <c:v>0.55263157894736803</c:v>
                </c:pt>
                <c:pt idx="20830">
                  <c:v>0.57894736842105199</c:v>
                </c:pt>
                <c:pt idx="20831">
                  <c:v>0.60526315789473595</c:v>
                </c:pt>
                <c:pt idx="20832">
                  <c:v>0.63157894736842102</c:v>
                </c:pt>
                <c:pt idx="20833">
                  <c:v>0.65789473684210498</c:v>
                </c:pt>
                <c:pt idx="20834">
                  <c:v>0.68421052631578905</c:v>
                </c:pt>
                <c:pt idx="20835">
                  <c:v>0.71052631578947301</c:v>
                </c:pt>
                <c:pt idx="20836">
                  <c:v>0.73684210526315697</c:v>
                </c:pt>
                <c:pt idx="20837">
                  <c:v>0.76315789473684204</c:v>
                </c:pt>
                <c:pt idx="20838">
                  <c:v>0.78947368421052599</c:v>
                </c:pt>
                <c:pt idx="20839">
                  <c:v>0.81578947368420995</c:v>
                </c:pt>
                <c:pt idx="20840">
                  <c:v>0.84210526315789402</c:v>
                </c:pt>
                <c:pt idx="20841">
                  <c:v>0.86842105263157898</c:v>
                </c:pt>
                <c:pt idx="20842">
                  <c:v>0.89473684210526305</c:v>
                </c:pt>
                <c:pt idx="20843">
                  <c:v>0.92105263157894701</c:v>
                </c:pt>
                <c:pt idx="20844">
                  <c:v>0.94736842105263097</c:v>
                </c:pt>
                <c:pt idx="20845">
                  <c:v>0.97368421052631504</c:v>
                </c:pt>
                <c:pt idx="20846">
                  <c:v>0</c:v>
                </c:pt>
                <c:pt idx="20847">
                  <c:v>2.94117647058823E-2</c:v>
                </c:pt>
                <c:pt idx="20848">
                  <c:v>5.8823529411764698E-2</c:v>
                </c:pt>
                <c:pt idx="20849">
                  <c:v>8.8235294117646995E-2</c:v>
                </c:pt>
                <c:pt idx="20850">
                  <c:v>0.11764705882352899</c:v>
                </c:pt>
                <c:pt idx="20851">
                  <c:v>0.14705882352941099</c:v>
                </c:pt>
                <c:pt idx="20852">
                  <c:v>0.17647058823529399</c:v>
                </c:pt>
                <c:pt idx="20853">
                  <c:v>0.20588235294117599</c:v>
                </c:pt>
                <c:pt idx="20854">
                  <c:v>0.23529411764705799</c:v>
                </c:pt>
                <c:pt idx="20855">
                  <c:v>0.26470588235294101</c:v>
                </c:pt>
                <c:pt idx="20856">
                  <c:v>0.29411764705882298</c:v>
                </c:pt>
                <c:pt idx="20857">
                  <c:v>0.32352941176470501</c:v>
                </c:pt>
                <c:pt idx="20858">
                  <c:v>0.35294117647058798</c:v>
                </c:pt>
                <c:pt idx="20859">
                  <c:v>0.38235294117647001</c:v>
                </c:pt>
                <c:pt idx="20860">
                  <c:v>0.41176470588235198</c:v>
                </c:pt>
                <c:pt idx="20861">
                  <c:v>0.441176470588235</c:v>
                </c:pt>
                <c:pt idx="20862">
                  <c:v>0.47058823529411697</c:v>
                </c:pt>
                <c:pt idx="20863">
                  <c:v>0.5</c:v>
                </c:pt>
                <c:pt idx="20864">
                  <c:v>0.52941176470588203</c:v>
                </c:pt>
                <c:pt idx="20865">
                  <c:v>0.55882352941176405</c:v>
                </c:pt>
                <c:pt idx="20866">
                  <c:v>0.58823529411764697</c:v>
                </c:pt>
                <c:pt idx="20867">
                  <c:v>0.61764705882352899</c:v>
                </c:pt>
                <c:pt idx="20868">
                  <c:v>0.64705882352941102</c:v>
                </c:pt>
                <c:pt idx="20869">
                  <c:v>0.67647058823529405</c:v>
                </c:pt>
                <c:pt idx="20870">
                  <c:v>0.70588235294117596</c:v>
                </c:pt>
                <c:pt idx="20871">
                  <c:v>0.73529411764705799</c:v>
                </c:pt>
                <c:pt idx="20872">
                  <c:v>0.76470588235294101</c:v>
                </c:pt>
                <c:pt idx="20873">
                  <c:v>0.79411764705882304</c:v>
                </c:pt>
                <c:pt idx="20874">
                  <c:v>0.82352941176470495</c:v>
                </c:pt>
                <c:pt idx="20875">
                  <c:v>0.85294117647058798</c:v>
                </c:pt>
                <c:pt idx="20876">
                  <c:v>0.88235294117647001</c:v>
                </c:pt>
                <c:pt idx="20877">
                  <c:v>0.91176470588235203</c:v>
                </c:pt>
                <c:pt idx="20878">
                  <c:v>0.94117647058823495</c:v>
                </c:pt>
                <c:pt idx="20879">
                  <c:v>0.97058823529411697</c:v>
                </c:pt>
                <c:pt idx="20880">
                  <c:v>0</c:v>
                </c:pt>
                <c:pt idx="20881">
                  <c:v>8.6206896551724102E-3</c:v>
                </c:pt>
                <c:pt idx="20882">
                  <c:v>1.72413793103448E-2</c:v>
                </c:pt>
                <c:pt idx="20883">
                  <c:v>2.5862068965517199E-2</c:v>
                </c:pt>
                <c:pt idx="20884">
                  <c:v>3.4482758620689599E-2</c:v>
                </c:pt>
                <c:pt idx="20885">
                  <c:v>4.3103448275862002E-2</c:v>
                </c:pt>
                <c:pt idx="20886">
                  <c:v>5.1724137931034399E-2</c:v>
                </c:pt>
                <c:pt idx="20887">
                  <c:v>6.0344827586206899E-2</c:v>
                </c:pt>
                <c:pt idx="20888">
                  <c:v>6.8965517241379296E-2</c:v>
                </c:pt>
                <c:pt idx="20889">
                  <c:v>7.7586206896551699E-2</c:v>
                </c:pt>
                <c:pt idx="20890">
                  <c:v>8.6206896551724102E-2</c:v>
                </c:pt>
                <c:pt idx="20891">
                  <c:v>9.4827586206896505E-2</c:v>
                </c:pt>
                <c:pt idx="20892">
                  <c:v>0.10344827586206801</c:v>
                </c:pt>
                <c:pt idx="20893">
                  <c:v>0.11206896551724101</c:v>
                </c:pt>
                <c:pt idx="20894">
                  <c:v>0.12068965517241299</c:v>
                </c:pt>
                <c:pt idx="20895">
                  <c:v>0.12931034482758599</c:v>
                </c:pt>
                <c:pt idx="20896">
                  <c:v>0.13793103448275801</c:v>
                </c:pt>
                <c:pt idx="20897">
                  <c:v>0.14655172413793099</c:v>
                </c:pt>
                <c:pt idx="20898">
                  <c:v>0.15517241379310301</c:v>
                </c:pt>
                <c:pt idx="20899">
                  <c:v>0.163793103448275</c:v>
                </c:pt>
                <c:pt idx="20900">
                  <c:v>0.17241379310344801</c:v>
                </c:pt>
                <c:pt idx="20901">
                  <c:v>0.18103448275862</c:v>
                </c:pt>
                <c:pt idx="20902">
                  <c:v>0.18965517241379301</c:v>
                </c:pt>
                <c:pt idx="20903">
                  <c:v>0.198275862068965</c:v>
                </c:pt>
                <c:pt idx="20904">
                  <c:v>0.20689655172413701</c:v>
                </c:pt>
                <c:pt idx="20905">
                  <c:v>0.21551724137931</c:v>
                </c:pt>
                <c:pt idx="20906">
                  <c:v>0.22413793103448201</c:v>
                </c:pt>
                <c:pt idx="20907">
                  <c:v>0.232758620689655</c:v>
                </c:pt>
                <c:pt idx="20908">
                  <c:v>0.24137931034482701</c:v>
                </c:pt>
                <c:pt idx="20909">
                  <c:v>0.25</c:v>
                </c:pt>
                <c:pt idx="20910">
                  <c:v>0.25862068965517199</c:v>
                </c:pt>
                <c:pt idx="20911">
                  <c:v>0.26724137931034397</c:v>
                </c:pt>
                <c:pt idx="20912">
                  <c:v>0.27586206896551702</c:v>
                </c:pt>
                <c:pt idx="20913">
                  <c:v>0.284482758620689</c:v>
                </c:pt>
                <c:pt idx="20914">
                  <c:v>0.29310344827586199</c:v>
                </c:pt>
                <c:pt idx="20915">
                  <c:v>0.30172413793103398</c:v>
                </c:pt>
                <c:pt idx="20916">
                  <c:v>0.31034482758620602</c:v>
                </c:pt>
                <c:pt idx="20917">
                  <c:v>0.318965517241379</c:v>
                </c:pt>
                <c:pt idx="20918">
                  <c:v>0.32758620689655099</c:v>
                </c:pt>
                <c:pt idx="20919">
                  <c:v>0.33620689655172398</c:v>
                </c:pt>
                <c:pt idx="20920">
                  <c:v>0.34482758620689602</c:v>
                </c:pt>
                <c:pt idx="20921">
                  <c:v>0.35344827586206801</c:v>
                </c:pt>
                <c:pt idx="20922">
                  <c:v>0.36206896551724099</c:v>
                </c:pt>
                <c:pt idx="20923">
                  <c:v>0.37068965517241298</c:v>
                </c:pt>
                <c:pt idx="20924">
                  <c:v>0.37931034482758602</c:v>
                </c:pt>
                <c:pt idx="20925">
                  <c:v>0.38793103448275801</c:v>
                </c:pt>
                <c:pt idx="20926">
                  <c:v>0.39655172413793099</c:v>
                </c:pt>
                <c:pt idx="20927">
                  <c:v>0.40517241379310298</c:v>
                </c:pt>
                <c:pt idx="20928">
                  <c:v>0.41379310344827502</c:v>
                </c:pt>
                <c:pt idx="20929">
                  <c:v>0.42241379310344801</c:v>
                </c:pt>
                <c:pt idx="20930">
                  <c:v>0.43103448275862</c:v>
                </c:pt>
                <c:pt idx="20931">
                  <c:v>0.43965517241379298</c:v>
                </c:pt>
                <c:pt idx="20932">
                  <c:v>0.44827586206896503</c:v>
                </c:pt>
                <c:pt idx="20933">
                  <c:v>0.45689655172413701</c:v>
                </c:pt>
                <c:pt idx="20934">
                  <c:v>0.46551724137931</c:v>
                </c:pt>
                <c:pt idx="20935">
                  <c:v>0.47413793103448199</c:v>
                </c:pt>
                <c:pt idx="20936">
                  <c:v>0.48275862068965503</c:v>
                </c:pt>
                <c:pt idx="20937">
                  <c:v>0.49137931034482701</c:v>
                </c:pt>
                <c:pt idx="20938">
                  <c:v>0.5</c:v>
                </c:pt>
                <c:pt idx="20939">
                  <c:v>0.50862068965517204</c:v>
                </c:pt>
                <c:pt idx="20940">
                  <c:v>0.51724137931034397</c:v>
                </c:pt>
                <c:pt idx="20941">
                  <c:v>0.52586206896551702</c:v>
                </c:pt>
                <c:pt idx="20942">
                  <c:v>0.53448275862068895</c:v>
                </c:pt>
                <c:pt idx="20943">
                  <c:v>0.54310344827586199</c:v>
                </c:pt>
                <c:pt idx="20944">
                  <c:v>0.55172413793103403</c:v>
                </c:pt>
                <c:pt idx="20945">
                  <c:v>0.56034482758620596</c:v>
                </c:pt>
                <c:pt idx="20946">
                  <c:v>0.568965517241379</c:v>
                </c:pt>
                <c:pt idx="20947">
                  <c:v>0.57758620689655105</c:v>
                </c:pt>
                <c:pt idx="20948">
                  <c:v>0.58620689655172398</c:v>
                </c:pt>
                <c:pt idx="20949">
                  <c:v>0.59482758620689602</c:v>
                </c:pt>
                <c:pt idx="20950">
                  <c:v>0.60344827586206895</c:v>
                </c:pt>
                <c:pt idx="20951">
                  <c:v>0.61206896551724099</c:v>
                </c:pt>
                <c:pt idx="20952">
                  <c:v>0.62068965517241304</c:v>
                </c:pt>
                <c:pt idx="20953">
                  <c:v>0.62931034482758597</c:v>
                </c:pt>
                <c:pt idx="20954">
                  <c:v>0.63793103448275801</c:v>
                </c:pt>
                <c:pt idx="20955">
                  <c:v>0.64655172413793105</c:v>
                </c:pt>
                <c:pt idx="20956">
                  <c:v>0.65517241379310298</c:v>
                </c:pt>
                <c:pt idx="20957">
                  <c:v>0.66379310344827502</c:v>
                </c:pt>
                <c:pt idx="20958">
                  <c:v>0.67241379310344795</c:v>
                </c:pt>
                <c:pt idx="20959">
                  <c:v>0.68103448275862</c:v>
                </c:pt>
                <c:pt idx="20960">
                  <c:v>0.68965517241379304</c:v>
                </c:pt>
                <c:pt idx="20961">
                  <c:v>0.69827586206896497</c:v>
                </c:pt>
                <c:pt idx="20962">
                  <c:v>0.70689655172413701</c:v>
                </c:pt>
                <c:pt idx="20963">
                  <c:v>0.71551724137931005</c:v>
                </c:pt>
                <c:pt idx="20964">
                  <c:v>0.72413793103448199</c:v>
                </c:pt>
                <c:pt idx="20965">
                  <c:v>0.73275862068965503</c:v>
                </c:pt>
                <c:pt idx="20966">
                  <c:v>0.74137931034482696</c:v>
                </c:pt>
                <c:pt idx="20967">
                  <c:v>0.75</c:v>
                </c:pt>
                <c:pt idx="20968">
                  <c:v>0.75862068965517204</c:v>
                </c:pt>
                <c:pt idx="20969">
                  <c:v>0.76724137931034397</c:v>
                </c:pt>
                <c:pt idx="20970">
                  <c:v>0.77586206896551702</c:v>
                </c:pt>
                <c:pt idx="20971">
                  <c:v>0.78448275862068895</c:v>
                </c:pt>
                <c:pt idx="20972">
                  <c:v>0.79310344827586199</c:v>
                </c:pt>
                <c:pt idx="20973">
                  <c:v>0.80172413793103403</c:v>
                </c:pt>
                <c:pt idx="20974">
                  <c:v>0.81034482758620596</c:v>
                </c:pt>
                <c:pt idx="20975">
                  <c:v>0.818965517241379</c:v>
                </c:pt>
                <c:pt idx="20976">
                  <c:v>0.82758620689655105</c:v>
                </c:pt>
                <c:pt idx="20977">
                  <c:v>0.83620689655172398</c:v>
                </c:pt>
                <c:pt idx="20978">
                  <c:v>0.84482758620689602</c:v>
                </c:pt>
                <c:pt idx="20979">
                  <c:v>0.85344827586206895</c:v>
                </c:pt>
                <c:pt idx="20980">
                  <c:v>0.86206896551724099</c:v>
                </c:pt>
                <c:pt idx="20981">
                  <c:v>0.87068965517241304</c:v>
                </c:pt>
                <c:pt idx="20982">
                  <c:v>0.87931034482758597</c:v>
                </c:pt>
                <c:pt idx="20983">
                  <c:v>0.88793103448275801</c:v>
                </c:pt>
                <c:pt idx="20984">
                  <c:v>0.89655172413793105</c:v>
                </c:pt>
                <c:pt idx="20985">
                  <c:v>0.90517241379310298</c:v>
                </c:pt>
                <c:pt idx="20986">
                  <c:v>0.91379310344827502</c:v>
                </c:pt>
                <c:pt idx="20987">
                  <c:v>0.92241379310344795</c:v>
                </c:pt>
                <c:pt idx="20988">
                  <c:v>0.93103448275862</c:v>
                </c:pt>
                <c:pt idx="20989">
                  <c:v>0.93965517241379304</c:v>
                </c:pt>
                <c:pt idx="20990">
                  <c:v>0.94827586206896497</c:v>
                </c:pt>
                <c:pt idx="20991">
                  <c:v>0.95689655172413701</c:v>
                </c:pt>
                <c:pt idx="20992">
                  <c:v>0.96551724137931005</c:v>
                </c:pt>
                <c:pt idx="20993">
                  <c:v>0.97413793103448199</c:v>
                </c:pt>
                <c:pt idx="20994">
                  <c:v>0.98275862068965503</c:v>
                </c:pt>
                <c:pt idx="20995">
                  <c:v>0.99137931034482696</c:v>
                </c:pt>
                <c:pt idx="20996">
                  <c:v>0</c:v>
                </c:pt>
                <c:pt idx="20997">
                  <c:v>3.2258064516128997E-2</c:v>
                </c:pt>
                <c:pt idx="20998">
                  <c:v>6.4516129032257993E-2</c:v>
                </c:pt>
                <c:pt idx="20999">
                  <c:v>9.6774193548387094E-2</c:v>
                </c:pt>
                <c:pt idx="21000">
                  <c:v>0.12903225806451599</c:v>
                </c:pt>
                <c:pt idx="21001">
                  <c:v>0.16129032258064499</c:v>
                </c:pt>
                <c:pt idx="21002">
                  <c:v>0.19354838709677399</c:v>
                </c:pt>
                <c:pt idx="21003">
                  <c:v>0.225806451612903</c:v>
                </c:pt>
                <c:pt idx="21004">
                  <c:v>0.25806451612903197</c:v>
                </c:pt>
                <c:pt idx="21005">
                  <c:v>0.29032258064516098</c:v>
                </c:pt>
                <c:pt idx="21006">
                  <c:v>0.32258064516128998</c:v>
                </c:pt>
                <c:pt idx="21007">
                  <c:v>0.35483870967741898</c:v>
                </c:pt>
                <c:pt idx="21008">
                  <c:v>0.38709677419354799</c:v>
                </c:pt>
                <c:pt idx="21009">
                  <c:v>0.41935483870967699</c:v>
                </c:pt>
                <c:pt idx="21010">
                  <c:v>0.45161290322580599</c:v>
                </c:pt>
                <c:pt idx="21011">
                  <c:v>0.483870967741935</c:v>
                </c:pt>
                <c:pt idx="21012">
                  <c:v>0.51612903225806395</c:v>
                </c:pt>
                <c:pt idx="21013">
                  <c:v>0.54838709677419295</c:v>
                </c:pt>
                <c:pt idx="21014">
                  <c:v>0.58064516129032195</c:v>
                </c:pt>
                <c:pt idx="21015">
                  <c:v>0.61290322580645096</c:v>
                </c:pt>
                <c:pt idx="21016">
                  <c:v>0.64516129032257996</c:v>
                </c:pt>
                <c:pt idx="21017">
                  <c:v>0.67741935483870896</c:v>
                </c:pt>
                <c:pt idx="21018">
                  <c:v>0.70967741935483797</c:v>
                </c:pt>
                <c:pt idx="21019">
                  <c:v>0.74193548387096697</c:v>
                </c:pt>
                <c:pt idx="21020">
                  <c:v>0.77419354838709598</c:v>
                </c:pt>
                <c:pt idx="21021">
                  <c:v>0.80645161290322498</c:v>
                </c:pt>
                <c:pt idx="21022">
                  <c:v>0.83870967741935398</c:v>
                </c:pt>
                <c:pt idx="21023">
                  <c:v>0.87096774193548299</c:v>
                </c:pt>
                <c:pt idx="21024">
                  <c:v>0.90322580645161199</c:v>
                </c:pt>
                <c:pt idx="21025">
                  <c:v>0.93548387096774099</c:v>
                </c:pt>
                <c:pt idx="21026">
                  <c:v>0.967741935483871</c:v>
                </c:pt>
                <c:pt idx="21027">
                  <c:v>0</c:v>
                </c:pt>
                <c:pt idx="21028">
                  <c:v>9.6153846153846107E-3</c:v>
                </c:pt>
                <c:pt idx="21029">
                  <c:v>1.9230769230769201E-2</c:v>
                </c:pt>
                <c:pt idx="21030">
                  <c:v>2.8846153846153799E-2</c:v>
                </c:pt>
                <c:pt idx="21031">
                  <c:v>3.8461538461538401E-2</c:v>
                </c:pt>
                <c:pt idx="21032">
                  <c:v>4.8076923076923003E-2</c:v>
                </c:pt>
                <c:pt idx="21033">
                  <c:v>5.7692307692307598E-2</c:v>
                </c:pt>
                <c:pt idx="21034">
                  <c:v>6.7307692307692304E-2</c:v>
                </c:pt>
                <c:pt idx="21035">
                  <c:v>7.69230769230769E-2</c:v>
                </c:pt>
                <c:pt idx="21036">
                  <c:v>8.6538461538461495E-2</c:v>
                </c:pt>
                <c:pt idx="21037">
                  <c:v>9.6153846153846104E-2</c:v>
                </c:pt>
                <c:pt idx="21038">
                  <c:v>0.10576923076923</c:v>
                </c:pt>
                <c:pt idx="21039">
                  <c:v>0.115384615384615</c:v>
                </c:pt>
                <c:pt idx="21040">
                  <c:v>0.125</c:v>
                </c:pt>
                <c:pt idx="21041">
                  <c:v>0.134615384615384</c:v>
                </c:pt>
                <c:pt idx="21042">
                  <c:v>0.144230769230769</c:v>
                </c:pt>
                <c:pt idx="21043">
                  <c:v>0.15384615384615299</c:v>
                </c:pt>
                <c:pt idx="21044">
                  <c:v>0.16346153846153799</c:v>
                </c:pt>
                <c:pt idx="21045">
                  <c:v>0.17307692307692299</c:v>
                </c:pt>
                <c:pt idx="21046">
                  <c:v>0.18269230769230699</c:v>
                </c:pt>
                <c:pt idx="21047">
                  <c:v>0.19230769230769201</c:v>
                </c:pt>
                <c:pt idx="21048">
                  <c:v>0.20192307692307601</c:v>
                </c:pt>
                <c:pt idx="21049">
                  <c:v>0.21153846153846101</c:v>
                </c:pt>
                <c:pt idx="21050">
                  <c:v>0.22115384615384601</c:v>
                </c:pt>
                <c:pt idx="21051">
                  <c:v>0.23076923076923</c:v>
                </c:pt>
                <c:pt idx="21052">
                  <c:v>0.240384615384615</c:v>
                </c:pt>
                <c:pt idx="21053">
                  <c:v>0.25</c:v>
                </c:pt>
                <c:pt idx="21054">
                  <c:v>0.25961538461538403</c:v>
                </c:pt>
                <c:pt idx="21055">
                  <c:v>0.269230769230769</c:v>
                </c:pt>
                <c:pt idx="21056">
                  <c:v>0.27884615384615302</c:v>
                </c:pt>
                <c:pt idx="21057">
                  <c:v>0.28846153846153799</c:v>
                </c:pt>
                <c:pt idx="21058">
                  <c:v>0.29807692307692302</c:v>
                </c:pt>
                <c:pt idx="21059">
                  <c:v>0.30769230769230699</c:v>
                </c:pt>
                <c:pt idx="21060">
                  <c:v>0.31730769230769201</c:v>
                </c:pt>
                <c:pt idx="21061">
                  <c:v>0.32692307692307598</c:v>
                </c:pt>
                <c:pt idx="21062">
                  <c:v>0.33653846153846101</c:v>
                </c:pt>
                <c:pt idx="21063">
                  <c:v>0.34615384615384598</c:v>
                </c:pt>
                <c:pt idx="21064">
                  <c:v>0.35576923076923</c:v>
                </c:pt>
                <c:pt idx="21065">
                  <c:v>0.36538461538461497</c:v>
                </c:pt>
                <c:pt idx="21066">
                  <c:v>0.375</c:v>
                </c:pt>
                <c:pt idx="21067">
                  <c:v>0.38461538461538403</c:v>
                </c:pt>
                <c:pt idx="21068">
                  <c:v>0.394230769230769</c:v>
                </c:pt>
                <c:pt idx="21069">
                  <c:v>0.40384615384615302</c:v>
                </c:pt>
                <c:pt idx="21070">
                  <c:v>0.41346153846153799</c:v>
                </c:pt>
                <c:pt idx="21071">
                  <c:v>0.42307692307692302</c:v>
                </c:pt>
                <c:pt idx="21072">
                  <c:v>0.43269230769230699</c:v>
                </c:pt>
                <c:pt idx="21073">
                  <c:v>0.44230769230769201</c:v>
                </c:pt>
                <c:pt idx="21074">
                  <c:v>0.45192307692307598</c:v>
                </c:pt>
                <c:pt idx="21075">
                  <c:v>0.46153846153846101</c:v>
                </c:pt>
                <c:pt idx="21076">
                  <c:v>0.47115384615384598</c:v>
                </c:pt>
                <c:pt idx="21077">
                  <c:v>0.48076923076923</c:v>
                </c:pt>
                <c:pt idx="21078">
                  <c:v>0.49038461538461497</c:v>
                </c:pt>
                <c:pt idx="21079">
                  <c:v>0.5</c:v>
                </c:pt>
                <c:pt idx="21080">
                  <c:v>0.50961538461538403</c:v>
                </c:pt>
                <c:pt idx="21081">
                  <c:v>0.51923076923076905</c:v>
                </c:pt>
                <c:pt idx="21082">
                  <c:v>0.52884615384615297</c:v>
                </c:pt>
                <c:pt idx="21083">
                  <c:v>0.53846153846153799</c:v>
                </c:pt>
                <c:pt idx="21084">
                  <c:v>0.54807692307692302</c:v>
                </c:pt>
                <c:pt idx="21085">
                  <c:v>0.55769230769230704</c:v>
                </c:pt>
                <c:pt idx="21086">
                  <c:v>0.56730769230769196</c:v>
                </c:pt>
                <c:pt idx="21087">
                  <c:v>0.57692307692307598</c:v>
                </c:pt>
                <c:pt idx="21088">
                  <c:v>0.58653846153846101</c:v>
                </c:pt>
                <c:pt idx="21089">
                  <c:v>0.59615384615384603</c:v>
                </c:pt>
                <c:pt idx="21090">
                  <c:v>0.60576923076922995</c:v>
                </c:pt>
                <c:pt idx="21091">
                  <c:v>0.61538461538461497</c:v>
                </c:pt>
                <c:pt idx="21092">
                  <c:v>0.625</c:v>
                </c:pt>
                <c:pt idx="21093">
                  <c:v>0.63461538461538403</c:v>
                </c:pt>
                <c:pt idx="21094">
                  <c:v>0.64423076923076905</c:v>
                </c:pt>
                <c:pt idx="21095">
                  <c:v>0.65384615384615297</c:v>
                </c:pt>
                <c:pt idx="21096">
                  <c:v>0.66346153846153799</c:v>
                </c:pt>
                <c:pt idx="21097">
                  <c:v>0.67307692307692302</c:v>
                </c:pt>
                <c:pt idx="21098">
                  <c:v>0.68269230769230704</c:v>
                </c:pt>
                <c:pt idx="21099">
                  <c:v>0.69230769230769196</c:v>
                </c:pt>
                <c:pt idx="21100">
                  <c:v>0.70192307692307598</c:v>
                </c:pt>
                <c:pt idx="21101">
                  <c:v>0.71153846153846101</c:v>
                </c:pt>
                <c:pt idx="21102">
                  <c:v>0.72115384615384603</c:v>
                </c:pt>
                <c:pt idx="21103">
                  <c:v>0.73076923076922995</c:v>
                </c:pt>
                <c:pt idx="21104">
                  <c:v>0.74038461538461497</c:v>
                </c:pt>
                <c:pt idx="21105">
                  <c:v>0.75</c:v>
                </c:pt>
                <c:pt idx="21106">
                  <c:v>0.75961538461538403</c:v>
                </c:pt>
                <c:pt idx="21107">
                  <c:v>0.76923076923076905</c:v>
                </c:pt>
                <c:pt idx="21108">
                  <c:v>0.77884615384615297</c:v>
                </c:pt>
                <c:pt idx="21109">
                  <c:v>0.78846153846153799</c:v>
                </c:pt>
                <c:pt idx="21110">
                  <c:v>0.79807692307692302</c:v>
                </c:pt>
                <c:pt idx="21111">
                  <c:v>0.80769230769230704</c:v>
                </c:pt>
                <c:pt idx="21112">
                  <c:v>0.81730769230769196</c:v>
                </c:pt>
                <c:pt idx="21113">
                  <c:v>0.82692307692307598</c:v>
                </c:pt>
                <c:pt idx="21114">
                  <c:v>0.83653846153846101</c:v>
                </c:pt>
                <c:pt idx="21115">
                  <c:v>0.84615384615384603</c:v>
                </c:pt>
                <c:pt idx="21116">
                  <c:v>0.85576923076922995</c:v>
                </c:pt>
                <c:pt idx="21117">
                  <c:v>0.86538461538461497</c:v>
                </c:pt>
                <c:pt idx="21118">
                  <c:v>0.875</c:v>
                </c:pt>
                <c:pt idx="21119">
                  <c:v>0.88461538461538403</c:v>
                </c:pt>
                <c:pt idx="21120">
                  <c:v>0.89423076923076905</c:v>
                </c:pt>
                <c:pt idx="21121">
                  <c:v>0.90384615384615297</c:v>
                </c:pt>
                <c:pt idx="21122">
                  <c:v>0.91346153846153799</c:v>
                </c:pt>
                <c:pt idx="21123">
                  <c:v>0.92307692307692302</c:v>
                </c:pt>
                <c:pt idx="21124">
                  <c:v>0.93269230769230704</c:v>
                </c:pt>
                <c:pt idx="21125">
                  <c:v>0.94230769230769196</c:v>
                </c:pt>
                <c:pt idx="21126">
                  <c:v>0.95192307692307598</c:v>
                </c:pt>
                <c:pt idx="21127">
                  <c:v>0.96153846153846101</c:v>
                </c:pt>
                <c:pt idx="21128">
                  <c:v>0.97115384615384603</c:v>
                </c:pt>
                <c:pt idx="21129">
                  <c:v>0.98076923076922995</c:v>
                </c:pt>
                <c:pt idx="21130">
                  <c:v>0.99038461538461497</c:v>
                </c:pt>
                <c:pt idx="21131">
                  <c:v>0</c:v>
                </c:pt>
                <c:pt idx="21132">
                  <c:v>2.2222222222222199E-2</c:v>
                </c:pt>
                <c:pt idx="21133">
                  <c:v>4.4444444444444398E-2</c:v>
                </c:pt>
                <c:pt idx="21134">
                  <c:v>6.6666666666666596E-2</c:v>
                </c:pt>
                <c:pt idx="21135">
                  <c:v>8.8888888888888795E-2</c:v>
                </c:pt>
                <c:pt idx="21136">
                  <c:v>0.11111111111111099</c:v>
                </c:pt>
                <c:pt idx="21137">
                  <c:v>0.133333333333333</c:v>
                </c:pt>
                <c:pt idx="21138">
                  <c:v>0.155555555555555</c:v>
                </c:pt>
                <c:pt idx="21139">
                  <c:v>0.17777777777777701</c:v>
                </c:pt>
                <c:pt idx="21140">
                  <c:v>0.2</c:v>
                </c:pt>
                <c:pt idx="21141">
                  <c:v>0.22222222222222199</c:v>
                </c:pt>
                <c:pt idx="21142">
                  <c:v>0.24444444444444399</c:v>
                </c:pt>
                <c:pt idx="21143">
                  <c:v>0.266666666666666</c:v>
                </c:pt>
                <c:pt idx="21144">
                  <c:v>0.28888888888888797</c:v>
                </c:pt>
                <c:pt idx="21145">
                  <c:v>0.31111111111111101</c:v>
                </c:pt>
                <c:pt idx="21146">
                  <c:v>0.33333333333333298</c:v>
                </c:pt>
                <c:pt idx="21147">
                  <c:v>0.35555555555555501</c:v>
                </c:pt>
                <c:pt idx="21148">
                  <c:v>0.37777777777777699</c:v>
                </c:pt>
                <c:pt idx="21149">
                  <c:v>0.4</c:v>
                </c:pt>
                <c:pt idx="21150">
                  <c:v>0.422222222222222</c:v>
                </c:pt>
                <c:pt idx="21151">
                  <c:v>0.44444444444444398</c:v>
                </c:pt>
                <c:pt idx="21152">
                  <c:v>0.46666666666666601</c:v>
                </c:pt>
                <c:pt idx="21153">
                  <c:v>0.48888888888888798</c:v>
                </c:pt>
                <c:pt idx="21154">
                  <c:v>0.51111111111111096</c:v>
                </c:pt>
                <c:pt idx="21155">
                  <c:v>0.53333333333333299</c:v>
                </c:pt>
                <c:pt idx="21156">
                  <c:v>0.55555555555555503</c:v>
                </c:pt>
                <c:pt idx="21157">
                  <c:v>0.57777777777777695</c:v>
                </c:pt>
                <c:pt idx="21158">
                  <c:v>0.6</c:v>
                </c:pt>
                <c:pt idx="21159">
                  <c:v>0.62222222222222201</c:v>
                </c:pt>
                <c:pt idx="21160">
                  <c:v>0.64444444444444404</c:v>
                </c:pt>
                <c:pt idx="21161">
                  <c:v>0.66666666666666596</c:v>
                </c:pt>
                <c:pt idx="21162">
                  <c:v>0.688888888888888</c:v>
                </c:pt>
                <c:pt idx="21163">
                  <c:v>0.71111111111111103</c:v>
                </c:pt>
                <c:pt idx="21164">
                  <c:v>0.73333333333333295</c:v>
                </c:pt>
                <c:pt idx="21165">
                  <c:v>0.75555555555555498</c:v>
                </c:pt>
                <c:pt idx="21166">
                  <c:v>0.77777777777777701</c:v>
                </c:pt>
                <c:pt idx="21167">
                  <c:v>0.8</c:v>
                </c:pt>
                <c:pt idx="21168">
                  <c:v>0.82222222222222197</c:v>
                </c:pt>
                <c:pt idx="21169">
                  <c:v>0.844444444444444</c:v>
                </c:pt>
                <c:pt idx="21170">
                  <c:v>0.86666666666666603</c:v>
                </c:pt>
                <c:pt idx="21171">
                  <c:v>0.88888888888888795</c:v>
                </c:pt>
                <c:pt idx="21172">
                  <c:v>0.91111111111111098</c:v>
                </c:pt>
                <c:pt idx="21173">
                  <c:v>0.93333333333333302</c:v>
                </c:pt>
                <c:pt idx="21174">
                  <c:v>0.95555555555555505</c:v>
                </c:pt>
                <c:pt idx="21175">
                  <c:v>0.97777777777777697</c:v>
                </c:pt>
                <c:pt idx="21176">
                  <c:v>0</c:v>
                </c:pt>
                <c:pt idx="21177">
                  <c:v>3.125E-2</c:v>
                </c:pt>
                <c:pt idx="21178">
                  <c:v>6.25E-2</c:v>
                </c:pt>
                <c:pt idx="21179">
                  <c:v>9.375E-2</c:v>
                </c:pt>
                <c:pt idx="21180">
                  <c:v>0.125</c:v>
                </c:pt>
                <c:pt idx="21181">
                  <c:v>0.15625</c:v>
                </c:pt>
                <c:pt idx="21182">
                  <c:v>0.1875</c:v>
                </c:pt>
                <c:pt idx="21183">
                  <c:v>0.21875</c:v>
                </c:pt>
                <c:pt idx="21184">
                  <c:v>0.25</c:v>
                </c:pt>
                <c:pt idx="21185">
                  <c:v>0.28125</c:v>
                </c:pt>
                <c:pt idx="21186">
                  <c:v>0.3125</c:v>
                </c:pt>
                <c:pt idx="21187">
                  <c:v>0.34375</c:v>
                </c:pt>
                <c:pt idx="21188">
                  <c:v>0.375</c:v>
                </c:pt>
                <c:pt idx="21189">
                  <c:v>0.40625</c:v>
                </c:pt>
                <c:pt idx="21190">
                  <c:v>0.4375</c:v>
                </c:pt>
                <c:pt idx="21191">
                  <c:v>0.46875</c:v>
                </c:pt>
                <c:pt idx="21192">
                  <c:v>0.5</c:v>
                </c:pt>
                <c:pt idx="21193">
                  <c:v>0.53125</c:v>
                </c:pt>
                <c:pt idx="21194">
                  <c:v>0.5625</c:v>
                </c:pt>
                <c:pt idx="21195">
                  <c:v>0.59375</c:v>
                </c:pt>
                <c:pt idx="21196">
                  <c:v>0.625</c:v>
                </c:pt>
                <c:pt idx="21197">
                  <c:v>0.65625</c:v>
                </c:pt>
                <c:pt idx="21198">
                  <c:v>0.6875</c:v>
                </c:pt>
                <c:pt idx="21199">
                  <c:v>0.71875</c:v>
                </c:pt>
                <c:pt idx="21200">
                  <c:v>0.75</c:v>
                </c:pt>
                <c:pt idx="21201">
                  <c:v>0.78125</c:v>
                </c:pt>
                <c:pt idx="21202">
                  <c:v>0.8125</c:v>
                </c:pt>
                <c:pt idx="21203">
                  <c:v>0.84375</c:v>
                </c:pt>
                <c:pt idx="21204">
                  <c:v>0.875</c:v>
                </c:pt>
                <c:pt idx="21205">
                  <c:v>0.90625</c:v>
                </c:pt>
                <c:pt idx="21206">
                  <c:v>0.9375</c:v>
                </c:pt>
                <c:pt idx="21207">
                  <c:v>0.96875</c:v>
                </c:pt>
                <c:pt idx="21208">
                  <c:v>0</c:v>
                </c:pt>
                <c:pt idx="21209">
                  <c:v>1.9230769230769201E-2</c:v>
                </c:pt>
                <c:pt idx="21210">
                  <c:v>3.8461538461538401E-2</c:v>
                </c:pt>
                <c:pt idx="21211">
                  <c:v>5.7692307692307598E-2</c:v>
                </c:pt>
                <c:pt idx="21212">
                  <c:v>7.69230769230769E-2</c:v>
                </c:pt>
                <c:pt idx="21213">
                  <c:v>9.6153846153846104E-2</c:v>
                </c:pt>
                <c:pt idx="21214">
                  <c:v>0.115384615384615</c:v>
                </c:pt>
                <c:pt idx="21215">
                  <c:v>0.134615384615384</c:v>
                </c:pt>
                <c:pt idx="21216">
                  <c:v>0.15384615384615299</c:v>
                </c:pt>
                <c:pt idx="21217">
                  <c:v>0.17307692307692299</c:v>
                </c:pt>
                <c:pt idx="21218">
                  <c:v>0.19230769230769201</c:v>
                </c:pt>
                <c:pt idx="21219">
                  <c:v>0.21153846153846101</c:v>
                </c:pt>
                <c:pt idx="21220">
                  <c:v>0.23076923076923</c:v>
                </c:pt>
                <c:pt idx="21221">
                  <c:v>0.25</c:v>
                </c:pt>
                <c:pt idx="21222">
                  <c:v>0.269230769230769</c:v>
                </c:pt>
                <c:pt idx="21223">
                  <c:v>0.28846153846153799</c:v>
                </c:pt>
                <c:pt idx="21224">
                  <c:v>0.30769230769230699</c:v>
                </c:pt>
                <c:pt idx="21225">
                  <c:v>0.32692307692307598</c:v>
                </c:pt>
                <c:pt idx="21226">
                  <c:v>0.34615384615384598</c:v>
                </c:pt>
                <c:pt idx="21227">
                  <c:v>0.36538461538461497</c:v>
                </c:pt>
                <c:pt idx="21228">
                  <c:v>0.38461538461538403</c:v>
                </c:pt>
                <c:pt idx="21229">
                  <c:v>0.40384615384615302</c:v>
                </c:pt>
                <c:pt idx="21230">
                  <c:v>0.42307692307692302</c:v>
                </c:pt>
                <c:pt idx="21231">
                  <c:v>0.44230769230769201</c:v>
                </c:pt>
                <c:pt idx="21232">
                  <c:v>0.46153846153846101</c:v>
                </c:pt>
                <c:pt idx="21233">
                  <c:v>0.48076923076923</c:v>
                </c:pt>
                <c:pt idx="21234">
                  <c:v>0.5</c:v>
                </c:pt>
                <c:pt idx="21235">
                  <c:v>0.51923076923076905</c:v>
                </c:pt>
                <c:pt idx="21236">
                  <c:v>0.53846153846153799</c:v>
                </c:pt>
                <c:pt idx="21237">
                  <c:v>0.55769230769230704</c:v>
                </c:pt>
                <c:pt idx="21238">
                  <c:v>0.57692307692307598</c:v>
                </c:pt>
                <c:pt idx="21239">
                  <c:v>0.59615384615384603</c:v>
                </c:pt>
                <c:pt idx="21240">
                  <c:v>0.61538461538461497</c:v>
                </c:pt>
                <c:pt idx="21241">
                  <c:v>0.63461538461538403</c:v>
                </c:pt>
                <c:pt idx="21242">
                  <c:v>0.65384615384615297</c:v>
                </c:pt>
                <c:pt idx="21243">
                  <c:v>0.67307692307692302</c:v>
                </c:pt>
                <c:pt idx="21244">
                  <c:v>0.69230769230769196</c:v>
                </c:pt>
                <c:pt idx="21245">
                  <c:v>0.71153846153846101</c:v>
                </c:pt>
                <c:pt idx="21246">
                  <c:v>0.73076923076922995</c:v>
                </c:pt>
                <c:pt idx="21247">
                  <c:v>0.75</c:v>
                </c:pt>
                <c:pt idx="21248">
                  <c:v>0.76923076923076905</c:v>
                </c:pt>
                <c:pt idx="21249">
                  <c:v>0.78846153846153799</c:v>
                </c:pt>
                <c:pt idx="21250">
                  <c:v>0.80769230769230704</c:v>
                </c:pt>
                <c:pt idx="21251">
                  <c:v>0.82692307692307598</c:v>
                </c:pt>
                <c:pt idx="21252">
                  <c:v>0.84615384615384603</c:v>
                </c:pt>
                <c:pt idx="21253">
                  <c:v>0.86538461538461497</c:v>
                </c:pt>
                <c:pt idx="21254">
                  <c:v>0.88461538461538403</c:v>
                </c:pt>
                <c:pt idx="21255">
                  <c:v>0.90384615384615297</c:v>
                </c:pt>
                <c:pt idx="21256">
                  <c:v>0.92307692307692302</c:v>
                </c:pt>
                <c:pt idx="21257">
                  <c:v>0.94230769230769196</c:v>
                </c:pt>
                <c:pt idx="21258">
                  <c:v>0.96153846153846101</c:v>
                </c:pt>
                <c:pt idx="21259">
                  <c:v>0.98076923076922995</c:v>
                </c:pt>
                <c:pt idx="21260">
                  <c:v>0</c:v>
                </c:pt>
                <c:pt idx="21261">
                  <c:v>2.1739130434782601E-2</c:v>
                </c:pt>
                <c:pt idx="21262">
                  <c:v>4.3478260869565202E-2</c:v>
                </c:pt>
                <c:pt idx="21263">
                  <c:v>6.5217391304347797E-2</c:v>
                </c:pt>
                <c:pt idx="21264">
                  <c:v>8.6956521739130405E-2</c:v>
                </c:pt>
                <c:pt idx="21265">
                  <c:v>0.108695652173913</c:v>
                </c:pt>
                <c:pt idx="21266">
                  <c:v>0.13043478260869501</c:v>
                </c:pt>
                <c:pt idx="21267">
                  <c:v>0.15217391304347799</c:v>
                </c:pt>
                <c:pt idx="21268">
                  <c:v>0.17391304347826</c:v>
                </c:pt>
                <c:pt idx="21269">
                  <c:v>0.19565217391304299</c:v>
                </c:pt>
                <c:pt idx="21270">
                  <c:v>0.217391304347826</c:v>
                </c:pt>
                <c:pt idx="21271">
                  <c:v>0.23913043478260801</c:v>
                </c:pt>
                <c:pt idx="21272">
                  <c:v>0.26086956521739102</c:v>
                </c:pt>
                <c:pt idx="21273">
                  <c:v>0.282608695652173</c:v>
                </c:pt>
                <c:pt idx="21274">
                  <c:v>0.30434782608695599</c:v>
                </c:pt>
                <c:pt idx="21275">
                  <c:v>0.32608695652173902</c:v>
                </c:pt>
                <c:pt idx="21276">
                  <c:v>0.34782608695652101</c:v>
                </c:pt>
                <c:pt idx="21277">
                  <c:v>0.36956521739130399</c:v>
                </c:pt>
                <c:pt idx="21278">
                  <c:v>0.39130434782608697</c:v>
                </c:pt>
                <c:pt idx="21279">
                  <c:v>0.41304347826086901</c:v>
                </c:pt>
                <c:pt idx="21280">
                  <c:v>0.434782608695652</c:v>
                </c:pt>
                <c:pt idx="21281">
                  <c:v>0.45652173913043398</c:v>
                </c:pt>
                <c:pt idx="21282">
                  <c:v>0.47826086956521702</c:v>
                </c:pt>
                <c:pt idx="21283">
                  <c:v>0.5</c:v>
                </c:pt>
                <c:pt idx="21284">
                  <c:v>0.52173913043478204</c:v>
                </c:pt>
                <c:pt idx="21285">
                  <c:v>0.54347826086956497</c:v>
                </c:pt>
                <c:pt idx="21286">
                  <c:v>0.56521739130434701</c:v>
                </c:pt>
                <c:pt idx="21287">
                  <c:v>0.58695652173913004</c:v>
                </c:pt>
                <c:pt idx="21288">
                  <c:v>0.60869565217391297</c:v>
                </c:pt>
                <c:pt idx="21289">
                  <c:v>0.63043478260869501</c:v>
                </c:pt>
                <c:pt idx="21290">
                  <c:v>0.65217391304347805</c:v>
                </c:pt>
                <c:pt idx="21291">
                  <c:v>0.67391304347825998</c:v>
                </c:pt>
                <c:pt idx="21292">
                  <c:v>0.69565217391304301</c:v>
                </c:pt>
                <c:pt idx="21293">
                  <c:v>0.71739130434782605</c:v>
                </c:pt>
                <c:pt idx="21294">
                  <c:v>0.73913043478260798</c:v>
                </c:pt>
                <c:pt idx="21295">
                  <c:v>0.76086956521739102</c:v>
                </c:pt>
                <c:pt idx="21296">
                  <c:v>0.78260869565217395</c:v>
                </c:pt>
                <c:pt idx="21297">
                  <c:v>0.80434782608695599</c:v>
                </c:pt>
                <c:pt idx="21298">
                  <c:v>0.82608695652173902</c:v>
                </c:pt>
                <c:pt idx="21299">
                  <c:v>0.84782608695652095</c:v>
                </c:pt>
                <c:pt idx="21300">
                  <c:v>0.86956521739130399</c:v>
                </c:pt>
                <c:pt idx="21301">
                  <c:v>0.89130434782608603</c:v>
                </c:pt>
                <c:pt idx="21302">
                  <c:v>0.91304347826086896</c:v>
                </c:pt>
                <c:pt idx="21303">
                  <c:v>0.934782608695652</c:v>
                </c:pt>
                <c:pt idx="21304">
                  <c:v>0.95652173913043403</c:v>
                </c:pt>
                <c:pt idx="21305">
                  <c:v>0.97826086956521696</c:v>
                </c:pt>
                <c:pt idx="21306">
                  <c:v>0</c:v>
                </c:pt>
                <c:pt idx="21307">
                  <c:v>1.53846153846153E-2</c:v>
                </c:pt>
                <c:pt idx="21308">
                  <c:v>3.0769230769230702E-2</c:v>
                </c:pt>
                <c:pt idx="21309">
                  <c:v>4.6153846153846101E-2</c:v>
                </c:pt>
                <c:pt idx="21310">
                  <c:v>6.15384615384615E-2</c:v>
                </c:pt>
                <c:pt idx="21311">
                  <c:v>7.69230769230769E-2</c:v>
                </c:pt>
                <c:pt idx="21312">
                  <c:v>9.2307692307692299E-2</c:v>
                </c:pt>
                <c:pt idx="21313">
                  <c:v>0.107692307692307</c:v>
                </c:pt>
                <c:pt idx="21314">
                  <c:v>0.123076923076923</c:v>
                </c:pt>
                <c:pt idx="21315">
                  <c:v>0.138461538461538</c:v>
                </c:pt>
                <c:pt idx="21316">
                  <c:v>0.15384615384615299</c:v>
                </c:pt>
                <c:pt idx="21317">
                  <c:v>0.16923076923076899</c:v>
                </c:pt>
                <c:pt idx="21318">
                  <c:v>0.18461538461538399</c:v>
                </c:pt>
                <c:pt idx="21319">
                  <c:v>0.2</c:v>
                </c:pt>
                <c:pt idx="21320">
                  <c:v>0.21538461538461501</c:v>
                </c:pt>
                <c:pt idx="21321">
                  <c:v>0.23076923076923</c:v>
                </c:pt>
                <c:pt idx="21322">
                  <c:v>0.246153846153846</c:v>
                </c:pt>
                <c:pt idx="21323">
                  <c:v>0.261538461538461</c:v>
                </c:pt>
                <c:pt idx="21324">
                  <c:v>0.27692307692307599</c:v>
                </c:pt>
                <c:pt idx="21325">
                  <c:v>0.29230769230769199</c:v>
                </c:pt>
                <c:pt idx="21326">
                  <c:v>0.30769230769230699</c:v>
                </c:pt>
                <c:pt idx="21327">
                  <c:v>0.32307692307692298</c:v>
                </c:pt>
                <c:pt idx="21328">
                  <c:v>0.33846153846153798</c:v>
                </c:pt>
                <c:pt idx="21329">
                  <c:v>0.35384615384615298</c:v>
                </c:pt>
                <c:pt idx="21330">
                  <c:v>0.36923076923076897</c:v>
                </c:pt>
                <c:pt idx="21331">
                  <c:v>0.38461538461538403</c:v>
                </c:pt>
                <c:pt idx="21332">
                  <c:v>0.4</c:v>
                </c:pt>
                <c:pt idx="21333">
                  <c:v>0.41538461538461502</c:v>
                </c:pt>
                <c:pt idx="21334">
                  <c:v>0.43076923076923002</c:v>
                </c:pt>
                <c:pt idx="21335">
                  <c:v>0.44615384615384601</c:v>
                </c:pt>
                <c:pt idx="21336">
                  <c:v>0.46153846153846101</c:v>
                </c:pt>
                <c:pt idx="21337">
                  <c:v>0.47692307692307601</c:v>
                </c:pt>
                <c:pt idx="21338">
                  <c:v>0.492307692307692</c:v>
                </c:pt>
                <c:pt idx="21339">
                  <c:v>0.507692307692307</c:v>
                </c:pt>
                <c:pt idx="21340">
                  <c:v>0.52307692307692299</c:v>
                </c:pt>
                <c:pt idx="21341">
                  <c:v>0.53846153846153799</c:v>
                </c:pt>
                <c:pt idx="21342">
                  <c:v>0.55384615384615299</c:v>
                </c:pt>
                <c:pt idx="21343">
                  <c:v>0.56923076923076898</c:v>
                </c:pt>
                <c:pt idx="21344">
                  <c:v>0.58461538461538398</c:v>
                </c:pt>
                <c:pt idx="21345">
                  <c:v>0.6</c:v>
                </c:pt>
                <c:pt idx="21346">
                  <c:v>0.61538461538461497</c:v>
                </c:pt>
                <c:pt idx="21347">
                  <c:v>0.63076923076922997</c:v>
                </c:pt>
                <c:pt idx="21348">
                  <c:v>0.64615384615384597</c:v>
                </c:pt>
                <c:pt idx="21349">
                  <c:v>0.66153846153846096</c:v>
                </c:pt>
                <c:pt idx="21350">
                  <c:v>0.67692307692307696</c:v>
                </c:pt>
                <c:pt idx="21351">
                  <c:v>0.69230769230769196</c:v>
                </c:pt>
                <c:pt idx="21352">
                  <c:v>0.70769230769230695</c:v>
                </c:pt>
                <c:pt idx="21353">
                  <c:v>0.72307692307692295</c:v>
                </c:pt>
                <c:pt idx="21354">
                  <c:v>0.73846153846153795</c:v>
                </c:pt>
                <c:pt idx="21355">
                  <c:v>0.75384615384615306</c:v>
                </c:pt>
                <c:pt idx="21356">
                  <c:v>0.76923076923076905</c:v>
                </c:pt>
                <c:pt idx="21357">
                  <c:v>0.78461538461538405</c:v>
                </c:pt>
                <c:pt idx="21358">
                  <c:v>0.8</c:v>
                </c:pt>
                <c:pt idx="21359">
                  <c:v>0.81538461538461504</c:v>
                </c:pt>
                <c:pt idx="21360">
                  <c:v>0.83076923076923004</c:v>
                </c:pt>
                <c:pt idx="21361">
                  <c:v>0.84615384615384603</c:v>
                </c:pt>
                <c:pt idx="21362">
                  <c:v>0.86153846153846103</c:v>
                </c:pt>
                <c:pt idx="21363">
                  <c:v>0.87692307692307603</c:v>
                </c:pt>
                <c:pt idx="21364">
                  <c:v>0.89230769230769202</c:v>
                </c:pt>
                <c:pt idx="21365">
                  <c:v>0.90769230769230702</c:v>
                </c:pt>
                <c:pt idx="21366">
                  <c:v>0.92307692307692302</c:v>
                </c:pt>
                <c:pt idx="21367">
                  <c:v>0.93846153846153801</c:v>
                </c:pt>
                <c:pt idx="21368">
                  <c:v>0.95384615384615301</c:v>
                </c:pt>
                <c:pt idx="21369">
                  <c:v>0.96923076923076901</c:v>
                </c:pt>
                <c:pt idx="21370">
                  <c:v>0.984615384615384</c:v>
                </c:pt>
                <c:pt idx="21371">
                  <c:v>0</c:v>
                </c:pt>
                <c:pt idx="21372">
                  <c:v>2.3809523809523801E-2</c:v>
                </c:pt>
                <c:pt idx="21373">
                  <c:v>4.7619047619047603E-2</c:v>
                </c:pt>
                <c:pt idx="21374">
                  <c:v>7.1428571428571397E-2</c:v>
                </c:pt>
                <c:pt idx="21375">
                  <c:v>9.5238095238095205E-2</c:v>
                </c:pt>
                <c:pt idx="21376">
                  <c:v>0.119047619047619</c:v>
                </c:pt>
                <c:pt idx="21377">
                  <c:v>0.14285714285714199</c:v>
                </c:pt>
                <c:pt idx="21378">
                  <c:v>0.16666666666666599</c:v>
                </c:pt>
                <c:pt idx="21379">
                  <c:v>0.19047619047618999</c:v>
                </c:pt>
                <c:pt idx="21380">
                  <c:v>0.214285714285714</c:v>
                </c:pt>
                <c:pt idx="21381">
                  <c:v>0.238095238095238</c:v>
                </c:pt>
                <c:pt idx="21382">
                  <c:v>0.26190476190476097</c:v>
                </c:pt>
                <c:pt idx="21383">
                  <c:v>0.28571428571428498</c:v>
                </c:pt>
                <c:pt idx="21384">
                  <c:v>0.30952380952380898</c:v>
                </c:pt>
                <c:pt idx="21385">
                  <c:v>0.33333333333333298</c:v>
                </c:pt>
                <c:pt idx="21386">
                  <c:v>0.35714285714285698</c:v>
                </c:pt>
                <c:pt idx="21387">
                  <c:v>0.38095238095237999</c:v>
                </c:pt>
                <c:pt idx="21388">
                  <c:v>0.40476190476190399</c:v>
                </c:pt>
                <c:pt idx="21389">
                  <c:v>0.42857142857142799</c:v>
                </c:pt>
                <c:pt idx="21390">
                  <c:v>0.452380952380952</c:v>
                </c:pt>
                <c:pt idx="21391">
                  <c:v>0.476190476190476</c:v>
                </c:pt>
                <c:pt idx="21392">
                  <c:v>0.5</c:v>
                </c:pt>
                <c:pt idx="21393">
                  <c:v>0.52380952380952295</c:v>
                </c:pt>
                <c:pt idx="21394">
                  <c:v>0.54761904761904701</c:v>
                </c:pt>
                <c:pt idx="21395">
                  <c:v>0.57142857142857095</c:v>
                </c:pt>
                <c:pt idx="21396">
                  <c:v>0.59523809523809501</c:v>
                </c:pt>
                <c:pt idx="21397">
                  <c:v>0.61904761904761896</c:v>
                </c:pt>
                <c:pt idx="21398">
                  <c:v>0.64285714285714202</c:v>
                </c:pt>
                <c:pt idx="21399">
                  <c:v>0.66666666666666596</c:v>
                </c:pt>
                <c:pt idx="21400">
                  <c:v>0.69047619047619002</c:v>
                </c:pt>
                <c:pt idx="21401">
                  <c:v>0.71428571428571397</c:v>
                </c:pt>
                <c:pt idx="21402">
                  <c:v>0.73809523809523803</c:v>
                </c:pt>
                <c:pt idx="21403">
                  <c:v>0.76190476190476097</c:v>
                </c:pt>
                <c:pt idx="21404">
                  <c:v>0.78571428571428503</c:v>
                </c:pt>
                <c:pt idx="21405">
                  <c:v>0.80952380952380898</c:v>
                </c:pt>
                <c:pt idx="21406">
                  <c:v>0.83333333333333304</c:v>
                </c:pt>
                <c:pt idx="21407">
                  <c:v>0.85714285714285698</c:v>
                </c:pt>
                <c:pt idx="21408">
                  <c:v>0.88095238095238004</c:v>
                </c:pt>
                <c:pt idx="21409">
                  <c:v>0.90476190476190399</c:v>
                </c:pt>
                <c:pt idx="21410">
                  <c:v>0.92857142857142805</c:v>
                </c:pt>
                <c:pt idx="21411">
                  <c:v>0.952380952380952</c:v>
                </c:pt>
                <c:pt idx="21412">
                  <c:v>0.97619047619047605</c:v>
                </c:pt>
                <c:pt idx="21413">
                  <c:v>0</c:v>
                </c:pt>
                <c:pt idx="21414">
                  <c:v>2.5000000000000001E-2</c:v>
                </c:pt>
                <c:pt idx="21415">
                  <c:v>0.05</c:v>
                </c:pt>
                <c:pt idx="21416">
                  <c:v>7.4999999999999997E-2</c:v>
                </c:pt>
                <c:pt idx="21417">
                  <c:v>0.1</c:v>
                </c:pt>
                <c:pt idx="21418">
                  <c:v>0.125</c:v>
                </c:pt>
                <c:pt idx="21419">
                  <c:v>0.15</c:v>
                </c:pt>
                <c:pt idx="21420">
                  <c:v>0.17499999999999999</c:v>
                </c:pt>
                <c:pt idx="21421">
                  <c:v>0.2</c:v>
                </c:pt>
                <c:pt idx="21422">
                  <c:v>0.22500000000000001</c:v>
                </c:pt>
                <c:pt idx="21423">
                  <c:v>0.25</c:v>
                </c:pt>
                <c:pt idx="21424">
                  <c:v>0.27500000000000002</c:v>
                </c:pt>
                <c:pt idx="21425">
                  <c:v>0.3</c:v>
                </c:pt>
                <c:pt idx="21426">
                  <c:v>0.32500000000000001</c:v>
                </c:pt>
                <c:pt idx="21427">
                  <c:v>0.35</c:v>
                </c:pt>
                <c:pt idx="21428">
                  <c:v>0.375</c:v>
                </c:pt>
                <c:pt idx="21429">
                  <c:v>0.4</c:v>
                </c:pt>
                <c:pt idx="21430">
                  <c:v>0.42499999999999999</c:v>
                </c:pt>
                <c:pt idx="21431">
                  <c:v>0.45</c:v>
                </c:pt>
                <c:pt idx="21432">
                  <c:v>0.47499999999999998</c:v>
                </c:pt>
                <c:pt idx="21433">
                  <c:v>0.5</c:v>
                </c:pt>
                <c:pt idx="21434">
                  <c:v>0.52500000000000002</c:v>
                </c:pt>
                <c:pt idx="21435">
                  <c:v>0.55000000000000004</c:v>
                </c:pt>
                <c:pt idx="21436">
                  <c:v>0.57499999999999996</c:v>
                </c:pt>
                <c:pt idx="21437">
                  <c:v>0.6</c:v>
                </c:pt>
                <c:pt idx="21438">
                  <c:v>0.625</c:v>
                </c:pt>
                <c:pt idx="21439">
                  <c:v>0.65</c:v>
                </c:pt>
                <c:pt idx="21440">
                  <c:v>0.67500000000000004</c:v>
                </c:pt>
                <c:pt idx="21441">
                  <c:v>0.7</c:v>
                </c:pt>
                <c:pt idx="21442">
                  <c:v>0.72499999999999998</c:v>
                </c:pt>
                <c:pt idx="21443">
                  <c:v>0.75</c:v>
                </c:pt>
                <c:pt idx="21444">
                  <c:v>0.77500000000000002</c:v>
                </c:pt>
                <c:pt idx="21445">
                  <c:v>0.8</c:v>
                </c:pt>
                <c:pt idx="21446">
                  <c:v>0.82499999999999996</c:v>
                </c:pt>
                <c:pt idx="21447">
                  <c:v>0.85</c:v>
                </c:pt>
                <c:pt idx="21448">
                  <c:v>0.875</c:v>
                </c:pt>
                <c:pt idx="21449">
                  <c:v>0.9</c:v>
                </c:pt>
                <c:pt idx="21450">
                  <c:v>0.92500000000000004</c:v>
                </c:pt>
                <c:pt idx="21451">
                  <c:v>0.95</c:v>
                </c:pt>
                <c:pt idx="21452">
                  <c:v>0.97499999999999998</c:v>
                </c:pt>
                <c:pt idx="21453">
                  <c:v>0</c:v>
                </c:pt>
                <c:pt idx="21454">
                  <c:v>8.5470085470085392E-3</c:v>
                </c:pt>
                <c:pt idx="21455">
                  <c:v>1.7094017094016999E-2</c:v>
                </c:pt>
                <c:pt idx="21456">
                  <c:v>2.5641025641025599E-2</c:v>
                </c:pt>
                <c:pt idx="21457">
                  <c:v>3.4188034188034101E-2</c:v>
                </c:pt>
                <c:pt idx="21458">
                  <c:v>4.2735042735042701E-2</c:v>
                </c:pt>
                <c:pt idx="21459">
                  <c:v>5.1282051282051197E-2</c:v>
                </c:pt>
                <c:pt idx="21460">
                  <c:v>5.9829059829059797E-2</c:v>
                </c:pt>
                <c:pt idx="21461">
                  <c:v>6.83760683760683E-2</c:v>
                </c:pt>
                <c:pt idx="21462">
                  <c:v>7.69230769230769E-2</c:v>
                </c:pt>
                <c:pt idx="21463">
                  <c:v>8.5470085470085402E-2</c:v>
                </c:pt>
                <c:pt idx="21464">
                  <c:v>9.4017094017094002E-2</c:v>
                </c:pt>
                <c:pt idx="21465">
                  <c:v>0.10256410256410201</c:v>
                </c:pt>
                <c:pt idx="21466">
                  <c:v>0.11111111111111099</c:v>
                </c:pt>
                <c:pt idx="21467">
                  <c:v>0.119658119658119</c:v>
                </c:pt>
                <c:pt idx="21468">
                  <c:v>0.128205128205128</c:v>
                </c:pt>
                <c:pt idx="21469">
                  <c:v>0.13675213675213599</c:v>
                </c:pt>
                <c:pt idx="21470">
                  <c:v>0.145299145299145</c:v>
                </c:pt>
                <c:pt idx="21471">
                  <c:v>0.15384615384615299</c:v>
                </c:pt>
                <c:pt idx="21472">
                  <c:v>0.16239316239316201</c:v>
                </c:pt>
                <c:pt idx="21473">
                  <c:v>0.17094017094017</c:v>
                </c:pt>
                <c:pt idx="21474">
                  <c:v>0.17948717948717899</c:v>
                </c:pt>
                <c:pt idx="21475">
                  <c:v>0.188034188034188</c:v>
                </c:pt>
                <c:pt idx="21476">
                  <c:v>0.19658119658119599</c:v>
                </c:pt>
                <c:pt idx="21477">
                  <c:v>0.20512820512820501</c:v>
                </c:pt>
                <c:pt idx="21478">
                  <c:v>0.213675213675213</c:v>
                </c:pt>
                <c:pt idx="21479">
                  <c:v>0.22222222222222199</c:v>
                </c:pt>
                <c:pt idx="21480">
                  <c:v>0.23076923076923</c:v>
                </c:pt>
                <c:pt idx="21481">
                  <c:v>0.23931623931623899</c:v>
                </c:pt>
                <c:pt idx="21482">
                  <c:v>0.24786324786324701</c:v>
                </c:pt>
                <c:pt idx="21483">
                  <c:v>0.256410256410256</c:v>
                </c:pt>
                <c:pt idx="21484">
                  <c:v>0.26495726495726402</c:v>
                </c:pt>
                <c:pt idx="21485">
                  <c:v>0.27350427350427298</c:v>
                </c:pt>
                <c:pt idx="21486">
                  <c:v>0.28205128205128199</c:v>
                </c:pt>
                <c:pt idx="21487">
                  <c:v>0.29059829059829001</c:v>
                </c:pt>
                <c:pt idx="21488">
                  <c:v>0.29914529914529903</c:v>
                </c:pt>
                <c:pt idx="21489">
                  <c:v>0.30769230769230699</c:v>
                </c:pt>
                <c:pt idx="21490">
                  <c:v>0.316239316239316</c:v>
                </c:pt>
                <c:pt idx="21491">
                  <c:v>0.32478632478632402</c:v>
                </c:pt>
                <c:pt idx="21492">
                  <c:v>0.33333333333333298</c:v>
                </c:pt>
                <c:pt idx="21493">
                  <c:v>0.341880341880341</c:v>
                </c:pt>
                <c:pt idx="21494">
                  <c:v>0.35042735042735002</c:v>
                </c:pt>
                <c:pt idx="21495">
                  <c:v>0.35897435897435898</c:v>
                </c:pt>
                <c:pt idx="21496">
                  <c:v>0.36752136752136699</c:v>
                </c:pt>
                <c:pt idx="21497">
                  <c:v>0.37606837606837601</c:v>
                </c:pt>
                <c:pt idx="21498">
                  <c:v>0.38461538461538403</c:v>
                </c:pt>
                <c:pt idx="21499">
                  <c:v>0.39316239316239299</c:v>
                </c:pt>
                <c:pt idx="21500">
                  <c:v>0.401709401709401</c:v>
                </c:pt>
                <c:pt idx="21501">
                  <c:v>0.41025641025641002</c:v>
                </c:pt>
                <c:pt idx="21502">
                  <c:v>0.41880341880341798</c:v>
                </c:pt>
                <c:pt idx="21503">
                  <c:v>0.427350427350427</c:v>
                </c:pt>
                <c:pt idx="21504">
                  <c:v>0.43589743589743501</c:v>
                </c:pt>
                <c:pt idx="21505">
                  <c:v>0.44444444444444398</c:v>
                </c:pt>
                <c:pt idx="21506">
                  <c:v>0.45299145299145299</c:v>
                </c:pt>
                <c:pt idx="21507">
                  <c:v>0.46153846153846101</c:v>
                </c:pt>
                <c:pt idx="21508">
                  <c:v>0.47008547008547003</c:v>
                </c:pt>
                <c:pt idx="21509">
                  <c:v>0.47863247863247799</c:v>
                </c:pt>
                <c:pt idx="21510">
                  <c:v>0.487179487179487</c:v>
                </c:pt>
                <c:pt idx="21511">
                  <c:v>0.49572649572649502</c:v>
                </c:pt>
                <c:pt idx="21512">
                  <c:v>0.50427350427350404</c:v>
                </c:pt>
                <c:pt idx="21513">
                  <c:v>0.512820512820512</c:v>
                </c:pt>
                <c:pt idx="21514">
                  <c:v>0.52136752136752096</c:v>
                </c:pt>
                <c:pt idx="21515">
                  <c:v>0.52991452991452903</c:v>
                </c:pt>
                <c:pt idx="21516">
                  <c:v>0.53846153846153799</c:v>
                </c:pt>
                <c:pt idx="21517">
                  <c:v>0.54700854700854695</c:v>
                </c:pt>
                <c:pt idx="21518">
                  <c:v>0.55555555555555503</c:v>
                </c:pt>
                <c:pt idx="21519">
                  <c:v>0.56410256410256399</c:v>
                </c:pt>
                <c:pt idx="21520">
                  <c:v>0.57264957264957195</c:v>
                </c:pt>
                <c:pt idx="21521">
                  <c:v>0.58119658119658102</c:v>
                </c:pt>
                <c:pt idx="21522">
                  <c:v>0.58974358974358898</c:v>
                </c:pt>
                <c:pt idx="21523">
                  <c:v>0.59829059829059805</c:v>
                </c:pt>
                <c:pt idx="21524">
                  <c:v>0.60683760683760601</c:v>
                </c:pt>
                <c:pt idx="21525">
                  <c:v>0.61538461538461497</c:v>
                </c:pt>
                <c:pt idx="21526">
                  <c:v>0.62393162393162305</c:v>
                </c:pt>
                <c:pt idx="21527">
                  <c:v>0.63247863247863201</c:v>
                </c:pt>
                <c:pt idx="21528">
                  <c:v>0.64102564102564097</c:v>
                </c:pt>
                <c:pt idx="21529">
                  <c:v>0.64957264957264904</c:v>
                </c:pt>
                <c:pt idx="21530">
                  <c:v>0.658119658119658</c:v>
                </c:pt>
                <c:pt idx="21531">
                  <c:v>0.66666666666666596</c:v>
                </c:pt>
                <c:pt idx="21532">
                  <c:v>0.67521367521367504</c:v>
                </c:pt>
                <c:pt idx="21533">
                  <c:v>0.683760683760683</c:v>
                </c:pt>
                <c:pt idx="21534">
                  <c:v>0.69230769230769196</c:v>
                </c:pt>
                <c:pt idx="21535">
                  <c:v>0.70085470085470003</c:v>
                </c:pt>
                <c:pt idx="21536">
                  <c:v>0.70940170940170899</c:v>
                </c:pt>
                <c:pt idx="21537">
                  <c:v>0.71794871794871795</c:v>
                </c:pt>
                <c:pt idx="21538">
                  <c:v>0.72649572649572602</c:v>
                </c:pt>
                <c:pt idx="21539">
                  <c:v>0.73504273504273498</c:v>
                </c:pt>
                <c:pt idx="21540">
                  <c:v>0.74358974358974295</c:v>
                </c:pt>
                <c:pt idx="21541">
                  <c:v>0.75213675213675202</c:v>
                </c:pt>
                <c:pt idx="21542">
                  <c:v>0.76068376068375998</c:v>
                </c:pt>
                <c:pt idx="21543">
                  <c:v>0.76923076923076905</c:v>
                </c:pt>
                <c:pt idx="21544">
                  <c:v>0.77777777777777701</c:v>
                </c:pt>
                <c:pt idx="21545">
                  <c:v>0.78632478632478597</c:v>
                </c:pt>
                <c:pt idx="21546">
                  <c:v>0.79487179487179405</c:v>
                </c:pt>
                <c:pt idx="21547">
                  <c:v>0.80341880341880301</c:v>
                </c:pt>
                <c:pt idx="21548">
                  <c:v>0.81196581196581197</c:v>
                </c:pt>
                <c:pt idx="21549">
                  <c:v>0.82051282051282004</c:v>
                </c:pt>
                <c:pt idx="21550">
                  <c:v>0.829059829059829</c:v>
                </c:pt>
                <c:pt idx="21551">
                  <c:v>0.83760683760683696</c:v>
                </c:pt>
                <c:pt idx="21552">
                  <c:v>0.84615384615384603</c:v>
                </c:pt>
                <c:pt idx="21553">
                  <c:v>0.854700854700854</c:v>
                </c:pt>
                <c:pt idx="21554">
                  <c:v>0.86324786324786296</c:v>
                </c:pt>
                <c:pt idx="21555">
                  <c:v>0.87179487179487103</c:v>
                </c:pt>
                <c:pt idx="21556">
                  <c:v>0.88034188034187999</c:v>
                </c:pt>
                <c:pt idx="21557">
                  <c:v>0.88888888888888795</c:v>
                </c:pt>
                <c:pt idx="21558">
                  <c:v>0.89743589743589702</c:v>
                </c:pt>
                <c:pt idx="21559">
                  <c:v>0.90598290598290598</c:v>
                </c:pt>
                <c:pt idx="21560">
                  <c:v>0.91452991452991395</c:v>
                </c:pt>
                <c:pt idx="21561">
                  <c:v>0.92307692307692302</c:v>
                </c:pt>
                <c:pt idx="21562">
                  <c:v>0.93162393162393098</c:v>
                </c:pt>
                <c:pt idx="21563">
                  <c:v>0.94017094017094005</c:v>
                </c:pt>
                <c:pt idx="21564">
                  <c:v>0.94871794871794801</c:v>
                </c:pt>
                <c:pt idx="21565">
                  <c:v>0.95726495726495697</c:v>
                </c:pt>
                <c:pt idx="21566">
                  <c:v>0.96581196581196505</c:v>
                </c:pt>
                <c:pt idx="21567">
                  <c:v>0.97435897435897401</c:v>
                </c:pt>
                <c:pt idx="21568">
                  <c:v>0.98290598290598197</c:v>
                </c:pt>
                <c:pt idx="21569">
                  <c:v>0.99145299145299104</c:v>
                </c:pt>
                <c:pt idx="21570">
                  <c:v>0</c:v>
                </c:pt>
                <c:pt idx="21571">
                  <c:v>2.2222222222222199E-2</c:v>
                </c:pt>
                <c:pt idx="21572">
                  <c:v>4.4444444444444398E-2</c:v>
                </c:pt>
                <c:pt idx="21573">
                  <c:v>6.6666666666666596E-2</c:v>
                </c:pt>
                <c:pt idx="21574">
                  <c:v>8.8888888888888795E-2</c:v>
                </c:pt>
                <c:pt idx="21575">
                  <c:v>0.11111111111111099</c:v>
                </c:pt>
                <c:pt idx="21576">
                  <c:v>0.133333333333333</c:v>
                </c:pt>
                <c:pt idx="21577">
                  <c:v>0.155555555555555</c:v>
                </c:pt>
                <c:pt idx="21578">
                  <c:v>0.17777777777777701</c:v>
                </c:pt>
                <c:pt idx="21579">
                  <c:v>0.2</c:v>
                </c:pt>
                <c:pt idx="21580">
                  <c:v>0.22222222222222199</c:v>
                </c:pt>
                <c:pt idx="21581">
                  <c:v>0.24444444444444399</c:v>
                </c:pt>
                <c:pt idx="21582">
                  <c:v>0.266666666666666</c:v>
                </c:pt>
                <c:pt idx="21583">
                  <c:v>0.28888888888888797</c:v>
                </c:pt>
                <c:pt idx="21584">
                  <c:v>0.31111111111111101</c:v>
                </c:pt>
                <c:pt idx="21585">
                  <c:v>0.33333333333333298</c:v>
                </c:pt>
                <c:pt idx="21586">
                  <c:v>0.35555555555555501</c:v>
                </c:pt>
                <c:pt idx="21587">
                  <c:v>0.37777777777777699</c:v>
                </c:pt>
                <c:pt idx="21588">
                  <c:v>0.4</c:v>
                </c:pt>
                <c:pt idx="21589">
                  <c:v>0.422222222222222</c:v>
                </c:pt>
                <c:pt idx="21590">
                  <c:v>0.44444444444444398</c:v>
                </c:pt>
                <c:pt idx="21591">
                  <c:v>0.46666666666666601</c:v>
                </c:pt>
                <c:pt idx="21592">
                  <c:v>0.48888888888888798</c:v>
                </c:pt>
                <c:pt idx="21593">
                  <c:v>0.51111111111111096</c:v>
                </c:pt>
                <c:pt idx="21594">
                  <c:v>0.53333333333333299</c:v>
                </c:pt>
                <c:pt idx="21595">
                  <c:v>0.55555555555555503</c:v>
                </c:pt>
                <c:pt idx="21596">
                  <c:v>0.57777777777777695</c:v>
                </c:pt>
                <c:pt idx="21597">
                  <c:v>0.6</c:v>
                </c:pt>
                <c:pt idx="21598">
                  <c:v>0.62222222222222201</c:v>
                </c:pt>
                <c:pt idx="21599">
                  <c:v>0.64444444444444404</c:v>
                </c:pt>
                <c:pt idx="21600">
                  <c:v>0.66666666666666596</c:v>
                </c:pt>
                <c:pt idx="21601">
                  <c:v>0.688888888888888</c:v>
                </c:pt>
                <c:pt idx="21602">
                  <c:v>0.71111111111111103</c:v>
                </c:pt>
                <c:pt idx="21603">
                  <c:v>0.73333333333333295</c:v>
                </c:pt>
                <c:pt idx="21604">
                  <c:v>0.75555555555555498</c:v>
                </c:pt>
                <c:pt idx="21605">
                  <c:v>0.77777777777777701</c:v>
                </c:pt>
                <c:pt idx="21606">
                  <c:v>0.8</c:v>
                </c:pt>
                <c:pt idx="21607">
                  <c:v>0.82222222222222197</c:v>
                </c:pt>
                <c:pt idx="21608">
                  <c:v>0.844444444444444</c:v>
                </c:pt>
                <c:pt idx="21609">
                  <c:v>0.86666666666666603</c:v>
                </c:pt>
                <c:pt idx="21610">
                  <c:v>0.88888888888888795</c:v>
                </c:pt>
                <c:pt idx="21611">
                  <c:v>0.91111111111111098</c:v>
                </c:pt>
                <c:pt idx="21612">
                  <c:v>0.93333333333333302</c:v>
                </c:pt>
                <c:pt idx="21613">
                  <c:v>0.95555555555555505</c:v>
                </c:pt>
                <c:pt idx="21614">
                  <c:v>0.97777777777777697</c:v>
                </c:pt>
                <c:pt idx="21615">
                  <c:v>0</c:v>
                </c:pt>
                <c:pt idx="21616">
                  <c:v>1.9607843137254902E-2</c:v>
                </c:pt>
                <c:pt idx="21617">
                  <c:v>3.9215686274509803E-2</c:v>
                </c:pt>
                <c:pt idx="21618">
                  <c:v>5.8823529411764698E-2</c:v>
                </c:pt>
                <c:pt idx="21619">
                  <c:v>7.8431372549019607E-2</c:v>
                </c:pt>
                <c:pt idx="21620">
                  <c:v>9.8039215686274495E-2</c:v>
                </c:pt>
                <c:pt idx="21621">
                  <c:v>0.11764705882352899</c:v>
                </c:pt>
                <c:pt idx="21622">
                  <c:v>0.13725490196078399</c:v>
                </c:pt>
                <c:pt idx="21623">
                  <c:v>0.15686274509803899</c:v>
                </c:pt>
                <c:pt idx="21624">
                  <c:v>0.17647058823529399</c:v>
                </c:pt>
                <c:pt idx="21625">
                  <c:v>0.19607843137254899</c:v>
                </c:pt>
                <c:pt idx="21626">
                  <c:v>0.21568627450980299</c:v>
                </c:pt>
                <c:pt idx="21627">
                  <c:v>0.23529411764705799</c:v>
                </c:pt>
                <c:pt idx="21628">
                  <c:v>0.25490196078431299</c:v>
                </c:pt>
                <c:pt idx="21629">
                  <c:v>0.27450980392156799</c:v>
                </c:pt>
                <c:pt idx="21630">
                  <c:v>0.29411764705882298</c:v>
                </c:pt>
                <c:pt idx="21631">
                  <c:v>0.31372549019607798</c:v>
                </c:pt>
                <c:pt idx="21632">
                  <c:v>0.33333333333333298</c:v>
                </c:pt>
                <c:pt idx="21633">
                  <c:v>0.35294117647058798</c:v>
                </c:pt>
                <c:pt idx="21634">
                  <c:v>0.37254901960784298</c:v>
                </c:pt>
                <c:pt idx="21635">
                  <c:v>0.39215686274509798</c:v>
                </c:pt>
                <c:pt idx="21636">
                  <c:v>0.41176470588235198</c:v>
                </c:pt>
                <c:pt idx="21637">
                  <c:v>0.43137254901960698</c:v>
                </c:pt>
                <c:pt idx="21638">
                  <c:v>0.45098039215686198</c:v>
                </c:pt>
                <c:pt idx="21639">
                  <c:v>0.47058823529411697</c:v>
                </c:pt>
                <c:pt idx="21640">
                  <c:v>0.49019607843137197</c:v>
                </c:pt>
                <c:pt idx="21641">
                  <c:v>0.50980392156862697</c:v>
                </c:pt>
                <c:pt idx="21642">
                  <c:v>0.52941176470588203</c:v>
                </c:pt>
                <c:pt idx="21643">
                  <c:v>0.54901960784313697</c:v>
                </c:pt>
                <c:pt idx="21644">
                  <c:v>0.56862745098039202</c:v>
                </c:pt>
                <c:pt idx="21645">
                  <c:v>0.58823529411764697</c:v>
                </c:pt>
                <c:pt idx="21646">
                  <c:v>0.60784313725490102</c:v>
                </c:pt>
                <c:pt idx="21647">
                  <c:v>0.62745098039215597</c:v>
                </c:pt>
                <c:pt idx="21648">
                  <c:v>0.64705882352941102</c:v>
                </c:pt>
                <c:pt idx="21649">
                  <c:v>0.66666666666666596</c:v>
                </c:pt>
                <c:pt idx="21650">
                  <c:v>0.68627450980392102</c:v>
                </c:pt>
                <c:pt idx="21651">
                  <c:v>0.70588235294117596</c:v>
                </c:pt>
                <c:pt idx="21652">
                  <c:v>0.72549019607843102</c:v>
                </c:pt>
                <c:pt idx="21653">
                  <c:v>0.74509803921568596</c:v>
                </c:pt>
                <c:pt idx="21654">
                  <c:v>0.76470588235294101</c:v>
                </c:pt>
                <c:pt idx="21655">
                  <c:v>0.78431372549019596</c:v>
                </c:pt>
                <c:pt idx="21656">
                  <c:v>0.80392156862745101</c:v>
                </c:pt>
                <c:pt idx="21657">
                  <c:v>0.82352941176470495</c:v>
                </c:pt>
                <c:pt idx="21658">
                  <c:v>0.84313725490196001</c:v>
                </c:pt>
                <c:pt idx="21659">
                  <c:v>0.86274509803921495</c:v>
                </c:pt>
                <c:pt idx="21660">
                  <c:v>0.88235294117647001</c:v>
                </c:pt>
                <c:pt idx="21661">
                  <c:v>0.90196078431372495</c:v>
                </c:pt>
                <c:pt idx="21662">
                  <c:v>0.92156862745098</c:v>
                </c:pt>
                <c:pt idx="21663">
                  <c:v>0.94117647058823495</c:v>
                </c:pt>
                <c:pt idx="21664">
                  <c:v>0.96078431372549</c:v>
                </c:pt>
                <c:pt idx="21665">
                  <c:v>0.98039215686274495</c:v>
                </c:pt>
                <c:pt idx="21666">
                  <c:v>0</c:v>
                </c:pt>
                <c:pt idx="21667">
                  <c:v>2.7027027027027001E-2</c:v>
                </c:pt>
                <c:pt idx="21668">
                  <c:v>5.4054054054054002E-2</c:v>
                </c:pt>
                <c:pt idx="21669">
                  <c:v>8.1081081081081002E-2</c:v>
                </c:pt>
                <c:pt idx="21670">
                  <c:v>0.108108108108108</c:v>
                </c:pt>
                <c:pt idx="21671">
                  <c:v>0.135135135135135</c:v>
                </c:pt>
                <c:pt idx="21672">
                  <c:v>0.162162162162162</c:v>
                </c:pt>
                <c:pt idx="21673">
                  <c:v>0.18918918918918901</c:v>
                </c:pt>
                <c:pt idx="21674">
                  <c:v>0.21621621621621601</c:v>
                </c:pt>
                <c:pt idx="21675">
                  <c:v>0.24324324324324301</c:v>
                </c:pt>
                <c:pt idx="21676">
                  <c:v>0.27027027027027001</c:v>
                </c:pt>
                <c:pt idx="21677">
                  <c:v>0.29729729729729698</c:v>
                </c:pt>
                <c:pt idx="21678">
                  <c:v>0.32432432432432401</c:v>
                </c:pt>
                <c:pt idx="21679">
                  <c:v>0.35135135135135098</c:v>
                </c:pt>
                <c:pt idx="21680">
                  <c:v>0.37837837837837801</c:v>
                </c:pt>
                <c:pt idx="21681">
                  <c:v>0.40540540540540498</c:v>
                </c:pt>
                <c:pt idx="21682">
                  <c:v>0.43243243243243201</c:v>
                </c:pt>
                <c:pt idx="21683">
                  <c:v>0.45945945945945899</c:v>
                </c:pt>
                <c:pt idx="21684">
                  <c:v>0.48648648648648601</c:v>
                </c:pt>
                <c:pt idx="21685">
                  <c:v>0.51351351351351304</c:v>
                </c:pt>
                <c:pt idx="21686">
                  <c:v>0.54054054054054002</c:v>
                </c:pt>
                <c:pt idx="21687">
                  <c:v>0.56756756756756699</c:v>
                </c:pt>
                <c:pt idx="21688">
                  <c:v>0.59459459459459396</c:v>
                </c:pt>
                <c:pt idx="21689">
                  <c:v>0.62162162162162105</c:v>
                </c:pt>
                <c:pt idx="21690">
                  <c:v>0.64864864864864802</c:v>
                </c:pt>
                <c:pt idx="21691">
                  <c:v>0.67567567567567499</c:v>
                </c:pt>
                <c:pt idx="21692">
                  <c:v>0.70270270270270196</c:v>
                </c:pt>
                <c:pt idx="21693">
                  <c:v>0.72972972972972905</c:v>
                </c:pt>
                <c:pt idx="21694">
                  <c:v>0.75675675675675602</c:v>
                </c:pt>
                <c:pt idx="21695">
                  <c:v>0.78378378378378299</c:v>
                </c:pt>
                <c:pt idx="21696">
                  <c:v>0.81081081081080997</c:v>
                </c:pt>
                <c:pt idx="21697">
                  <c:v>0.83783783783783705</c:v>
                </c:pt>
                <c:pt idx="21698">
                  <c:v>0.86486486486486402</c:v>
                </c:pt>
                <c:pt idx="21699">
                  <c:v>0.891891891891891</c:v>
                </c:pt>
                <c:pt idx="21700">
                  <c:v>0.91891891891891897</c:v>
                </c:pt>
                <c:pt idx="21701">
                  <c:v>0.94594594594594505</c:v>
                </c:pt>
                <c:pt idx="21702">
                  <c:v>0.97297297297297303</c:v>
                </c:pt>
                <c:pt idx="21703">
                  <c:v>0</c:v>
                </c:pt>
                <c:pt idx="21704">
                  <c:v>0.04</c:v>
                </c:pt>
                <c:pt idx="21705">
                  <c:v>0.08</c:v>
                </c:pt>
                <c:pt idx="21706">
                  <c:v>0.12</c:v>
                </c:pt>
                <c:pt idx="21707">
                  <c:v>0.16</c:v>
                </c:pt>
                <c:pt idx="21708">
                  <c:v>0.2</c:v>
                </c:pt>
                <c:pt idx="21709">
                  <c:v>0.24</c:v>
                </c:pt>
                <c:pt idx="21710">
                  <c:v>0.28000000000000003</c:v>
                </c:pt>
                <c:pt idx="21711">
                  <c:v>0.32</c:v>
                </c:pt>
                <c:pt idx="21712">
                  <c:v>0.36</c:v>
                </c:pt>
                <c:pt idx="21713">
                  <c:v>0.4</c:v>
                </c:pt>
                <c:pt idx="21714">
                  <c:v>0.44</c:v>
                </c:pt>
                <c:pt idx="21715">
                  <c:v>0.48</c:v>
                </c:pt>
                <c:pt idx="21716">
                  <c:v>0.52</c:v>
                </c:pt>
                <c:pt idx="21717">
                  <c:v>0.56000000000000005</c:v>
                </c:pt>
                <c:pt idx="21718">
                  <c:v>0.6</c:v>
                </c:pt>
                <c:pt idx="21719">
                  <c:v>0.64</c:v>
                </c:pt>
                <c:pt idx="21720">
                  <c:v>0.68</c:v>
                </c:pt>
                <c:pt idx="21721">
                  <c:v>0.72</c:v>
                </c:pt>
                <c:pt idx="21722">
                  <c:v>0.76</c:v>
                </c:pt>
                <c:pt idx="21723">
                  <c:v>0.8</c:v>
                </c:pt>
                <c:pt idx="21724">
                  <c:v>0.84</c:v>
                </c:pt>
                <c:pt idx="21725">
                  <c:v>0.88</c:v>
                </c:pt>
                <c:pt idx="21726">
                  <c:v>0.92</c:v>
                </c:pt>
                <c:pt idx="21727">
                  <c:v>0.96</c:v>
                </c:pt>
                <c:pt idx="21728">
                  <c:v>0</c:v>
                </c:pt>
                <c:pt idx="21729">
                  <c:v>9.9009900990098994E-3</c:v>
                </c:pt>
                <c:pt idx="21730">
                  <c:v>1.9801980198019799E-2</c:v>
                </c:pt>
                <c:pt idx="21731">
                  <c:v>2.9702970297029702E-2</c:v>
                </c:pt>
                <c:pt idx="21732">
                  <c:v>3.9603960396039598E-2</c:v>
                </c:pt>
                <c:pt idx="21733">
                  <c:v>4.95049504950495E-2</c:v>
                </c:pt>
                <c:pt idx="21734">
                  <c:v>5.9405940594059403E-2</c:v>
                </c:pt>
                <c:pt idx="21735">
                  <c:v>6.9306930693069299E-2</c:v>
                </c:pt>
                <c:pt idx="21736">
                  <c:v>7.9207920792079195E-2</c:v>
                </c:pt>
                <c:pt idx="21737">
                  <c:v>8.9108910891089105E-2</c:v>
                </c:pt>
                <c:pt idx="21738">
                  <c:v>9.9009900990099001E-2</c:v>
                </c:pt>
                <c:pt idx="21739">
                  <c:v>0.10891089108910799</c:v>
                </c:pt>
                <c:pt idx="21740">
                  <c:v>0.118811881188118</c:v>
                </c:pt>
                <c:pt idx="21741">
                  <c:v>0.12871287128712799</c:v>
                </c:pt>
                <c:pt idx="21742">
                  <c:v>0.13861386138613799</c:v>
                </c:pt>
                <c:pt idx="21743">
                  <c:v>0.14851485148514801</c:v>
                </c:pt>
                <c:pt idx="21744">
                  <c:v>0.158415841584158</c:v>
                </c:pt>
                <c:pt idx="21745">
                  <c:v>0.16831683168316799</c:v>
                </c:pt>
                <c:pt idx="21746">
                  <c:v>0.17821782178217799</c:v>
                </c:pt>
                <c:pt idx="21747">
                  <c:v>0.18811881188118801</c:v>
                </c:pt>
                <c:pt idx="21748">
                  <c:v>0.198019801980198</c:v>
                </c:pt>
                <c:pt idx="21749">
                  <c:v>0.207920792079207</c:v>
                </c:pt>
                <c:pt idx="21750">
                  <c:v>0.21782178217821699</c:v>
                </c:pt>
                <c:pt idx="21751">
                  <c:v>0.22772277227722701</c:v>
                </c:pt>
                <c:pt idx="21752">
                  <c:v>0.237623762376237</c:v>
                </c:pt>
                <c:pt idx="21753">
                  <c:v>0.247524752475247</c:v>
                </c:pt>
                <c:pt idx="21754">
                  <c:v>0.25742574257425699</c:v>
                </c:pt>
                <c:pt idx="21755">
                  <c:v>0.26732673267326701</c:v>
                </c:pt>
                <c:pt idx="21756">
                  <c:v>0.27722772277227697</c:v>
                </c:pt>
                <c:pt idx="21757">
                  <c:v>0.287128712871287</c:v>
                </c:pt>
                <c:pt idx="21758">
                  <c:v>0.29702970297029702</c:v>
                </c:pt>
                <c:pt idx="21759">
                  <c:v>0.30693069306930598</c:v>
                </c:pt>
                <c:pt idx="21760">
                  <c:v>0.316831683168316</c:v>
                </c:pt>
                <c:pt idx="21761">
                  <c:v>0.32673267326732602</c:v>
                </c:pt>
                <c:pt idx="21762">
                  <c:v>0.33663366336633599</c:v>
                </c:pt>
                <c:pt idx="21763">
                  <c:v>0.34653465346534601</c:v>
                </c:pt>
                <c:pt idx="21764">
                  <c:v>0.35643564356435598</c:v>
                </c:pt>
                <c:pt idx="21765">
                  <c:v>0.366336633663366</c:v>
                </c:pt>
                <c:pt idx="21766">
                  <c:v>0.37623762376237602</c:v>
                </c:pt>
                <c:pt idx="21767">
                  <c:v>0.38613861386138598</c:v>
                </c:pt>
                <c:pt idx="21768">
                  <c:v>0.396039603960396</c:v>
                </c:pt>
                <c:pt idx="21769">
                  <c:v>0.40594059405940502</c:v>
                </c:pt>
                <c:pt idx="21770">
                  <c:v>0.41584158415841499</c:v>
                </c:pt>
                <c:pt idx="21771">
                  <c:v>0.42574257425742501</c:v>
                </c:pt>
                <c:pt idx="21772">
                  <c:v>0.43564356435643498</c:v>
                </c:pt>
                <c:pt idx="21773">
                  <c:v>0.445544554455445</c:v>
                </c:pt>
                <c:pt idx="21774">
                  <c:v>0.45544554455445502</c:v>
                </c:pt>
                <c:pt idx="21775">
                  <c:v>0.46534653465346498</c:v>
                </c:pt>
                <c:pt idx="21776">
                  <c:v>0.475247524752475</c:v>
                </c:pt>
                <c:pt idx="21777">
                  <c:v>0.48514851485148502</c:v>
                </c:pt>
                <c:pt idx="21778">
                  <c:v>0.49504950495049499</c:v>
                </c:pt>
                <c:pt idx="21779">
                  <c:v>0.50495049504950495</c:v>
                </c:pt>
                <c:pt idx="21780">
                  <c:v>0.51485148514851398</c:v>
                </c:pt>
                <c:pt idx="21781">
                  <c:v>0.524752475247524</c:v>
                </c:pt>
                <c:pt idx="21782">
                  <c:v>0.53465346534653402</c:v>
                </c:pt>
                <c:pt idx="21783">
                  <c:v>0.54455445544554404</c:v>
                </c:pt>
                <c:pt idx="21784">
                  <c:v>0.55445544554455395</c:v>
                </c:pt>
                <c:pt idx="21785">
                  <c:v>0.56435643564356397</c:v>
                </c:pt>
                <c:pt idx="21786">
                  <c:v>0.57425742574257399</c:v>
                </c:pt>
                <c:pt idx="21787">
                  <c:v>0.58415841584158401</c:v>
                </c:pt>
                <c:pt idx="21788">
                  <c:v>0.59405940594059403</c:v>
                </c:pt>
                <c:pt idx="21789">
                  <c:v>0.60396039603960305</c:v>
                </c:pt>
                <c:pt idx="21790">
                  <c:v>0.61386138613861296</c:v>
                </c:pt>
                <c:pt idx="21791">
                  <c:v>0.62376237623762298</c:v>
                </c:pt>
                <c:pt idx="21792">
                  <c:v>0.633663366336633</c:v>
                </c:pt>
                <c:pt idx="21793">
                  <c:v>0.64356435643564303</c:v>
                </c:pt>
                <c:pt idx="21794">
                  <c:v>0.65346534653465305</c:v>
                </c:pt>
                <c:pt idx="21795">
                  <c:v>0.66336633663366296</c:v>
                </c:pt>
                <c:pt idx="21796">
                  <c:v>0.67326732673267298</c:v>
                </c:pt>
                <c:pt idx="21797">
                  <c:v>0.683168316831683</c:v>
                </c:pt>
                <c:pt idx="21798">
                  <c:v>0.69306930693069302</c:v>
                </c:pt>
                <c:pt idx="21799">
                  <c:v>0.70297029702970204</c:v>
                </c:pt>
                <c:pt idx="21800">
                  <c:v>0.71287128712871195</c:v>
                </c:pt>
                <c:pt idx="21801">
                  <c:v>0.72277227722772197</c:v>
                </c:pt>
                <c:pt idx="21802">
                  <c:v>0.73267326732673199</c:v>
                </c:pt>
                <c:pt idx="21803">
                  <c:v>0.74257425742574201</c:v>
                </c:pt>
                <c:pt idx="21804">
                  <c:v>0.75247524752475203</c:v>
                </c:pt>
                <c:pt idx="21805">
                  <c:v>0.76237623762376205</c:v>
                </c:pt>
                <c:pt idx="21806">
                  <c:v>0.77227722772277196</c:v>
                </c:pt>
                <c:pt idx="21807">
                  <c:v>0.78217821782178198</c:v>
                </c:pt>
                <c:pt idx="21808">
                  <c:v>0.79207920792079201</c:v>
                </c:pt>
                <c:pt idx="21809">
                  <c:v>0.80198019801980203</c:v>
                </c:pt>
                <c:pt idx="21810">
                  <c:v>0.81188118811881105</c:v>
                </c:pt>
                <c:pt idx="21811">
                  <c:v>0.82178217821782096</c:v>
                </c:pt>
                <c:pt idx="21812">
                  <c:v>0.83168316831683098</c:v>
                </c:pt>
                <c:pt idx="21813">
                  <c:v>0.841584158415841</c:v>
                </c:pt>
                <c:pt idx="21814">
                  <c:v>0.85148514851485102</c:v>
                </c:pt>
                <c:pt idx="21815">
                  <c:v>0.86138613861386104</c:v>
                </c:pt>
                <c:pt idx="21816">
                  <c:v>0.87128712871287095</c:v>
                </c:pt>
                <c:pt idx="21817">
                  <c:v>0.88118811881188097</c:v>
                </c:pt>
                <c:pt idx="21818">
                  <c:v>0.89108910891089099</c:v>
                </c:pt>
                <c:pt idx="21819">
                  <c:v>0.90099009900990101</c:v>
                </c:pt>
                <c:pt idx="21820">
                  <c:v>0.91089108910891003</c:v>
                </c:pt>
                <c:pt idx="21821">
                  <c:v>0.92079207920791994</c:v>
                </c:pt>
                <c:pt idx="21822">
                  <c:v>0.93069306930692997</c:v>
                </c:pt>
                <c:pt idx="21823">
                  <c:v>0.94059405940593999</c:v>
                </c:pt>
                <c:pt idx="21824">
                  <c:v>0.95049504950495001</c:v>
                </c:pt>
                <c:pt idx="21825">
                  <c:v>0.96039603960396003</c:v>
                </c:pt>
                <c:pt idx="21826">
                  <c:v>0.97029702970297005</c:v>
                </c:pt>
                <c:pt idx="21827">
                  <c:v>0.98019801980197996</c:v>
                </c:pt>
                <c:pt idx="21828">
                  <c:v>0.99009900990098998</c:v>
                </c:pt>
                <c:pt idx="21829">
                  <c:v>0</c:v>
                </c:pt>
                <c:pt idx="21830">
                  <c:v>1.4492753623188401E-2</c:v>
                </c:pt>
                <c:pt idx="21831">
                  <c:v>2.8985507246376802E-2</c:v>
                </c:pt>
                <c:pt idx="21832">
                  <c:v>4.3478260869565202E-2</c:v>
                </c:pt>
                <c:pt idx="21833">
                  <c:v>5.7971014492753603E-2</c:v>
                </c:pt>
                <c:pt idx="21834">
                  <c:v>7.2463768115942004E-2</c:v>
                </c:pt>
                <c:pt idx="21835">
                  <c:v>8.6956521739130405E-2</c:v>
                </c:pt>
                <c:pt idx="21836">
                  <c:v>0.101449275362318</c:v>
                </c:pt>
                <c:pt idx="21837">
                  <c:v>0.115942028985507</c:v>
                </c:pt>
                <c:pt idx="21838">
                  <c:v>0.13043478260869501</c:v>
                </c:pt>
                <c:pt idx="21839">
                  <c:v>0.14492753623188401</c:v>
                </c:pt>
                <c:pt idx="21840">
                  <c:v>0.15942028985507201</c:v>
                </c:pt>
                <c:pt idx="21841">
                  <c:v>0.17391304347826</c:v>
                </c:pt>
                <c:pt idx="21842">
                  <c:v>0.188405797101449</c:v>
                </c:pt>
                <c:pt idx="21843">
                  <c:v>0.202898550724637</c:v>
                </c:pt>
                <c:pt idx="21844">
                  <c:v>0.217391304347826</c:v>
                </c:pt>
                <c:pt idx="21845">
                  <c:v>0.231884057971014</c:v>
                </c:pt>
                <c:pt idx="21846">
                  <c:v>0.24637681159420199</c:v>
                </c:pt>
                <c:pt idx="21847">
                  <c:v>0.26086956521739102</c:v>
                </c:pt>
                <c:pt idx="21848">
                  <c:v>0.27536231884057899</c:v>
                </c:pt>
                <c:pt idx="21849">
                  <c:v>0.28985507246376802</c:v>
                </c:pt>
                <c:pt idx="21850">
                  <c:v>0.30434782608695599</c:v>
                </c:pt>
                <c:pt idx="21851">
                  <c:v>0.31884057971014401</c:v>
                </c:pt>
                <c:pt idx="21852">
                  <c:v>0.33333333333333298</c:v>
                </c:pt>
                <c:pt idx="21853">
                  <c:v>0.34782608695652101</c:v>
                </c:pt>
                <c:pt idx="21854">
                  <c:v>0.36231884057970998</c:v>
                </c:pt>
                <c:pt idx="21855">
                  <c:v>0.376811594202898</c:v>
                </c:pt>
                <c:pt idx="21856">
                  <c:v>0.39130434782608697</c:v>
                </c:pt>
                <c:pt idx="21857">
                  <c:v>0.405797101449275</c:v>
                </c:pt>
                <c:pt idx="21858">
                  <c:v>0.42028985507246303</c:v>
                </c:pt>
                <c:pt idx="21859">
                  <c:v>0.434782608695652</c:v>
                </c:pt>
                <c:pt idx="21860">
                  <c:v>0.44927536231884002</c:v>
                </c:pt>
                <c:pt idx="21861">
                  <c:v>0.46376811594202899</c:v>
                </c:pt>
                <c:pt idx="21862">
                  <c:v>0.47826086956521702</c:v>
                </c:pt>
                <c:pt idx="21863">
                  <c:v>0.49275362318840499</c:v>
                </c:pt>
                <c:pt idx="21864">
                  <c:v>0.50724637681159401</c:v>
                </c:pt>
                <c:pt idx="21865">
                  <c:v>0.52173913043478204</c:v>
                </c:pt>
                <c:pt idx="21866">
                  <c:v>0.53623188405797095</c:v>
                </c:pt>
                <c:pt idx="21867">
                  <c:v>0.55072463768115898</c:v>
                </c:pt>
                <c:pt idx="21868">
                  <c:v>0.56521739130434701</c:v>
                </c:pt>
                <c:pt idx="21869">
                  <c:v>0.57971014492753603</c:v>
                </c:pt>
                <c:pt idx="21870">
                  <c:v>0.59420289855072395</c:v>
                </c:pt>
                <c:pt idx="21871">
                  <c:v>0.60869565217391297</c:v>
                </c:pt>
                <c:pt idx="21872">
                  <c:v>0.623188405797101</c:v>
                </c:pt>
                <c:pt idx="21873">
                  <c:v>0.63768115942028902</c:v>
                </c:pt>
                <c:pt idx="21874">
                  <c:v>0.65217391304347805</c:v>
                </c:pt>
                <c:pt idx="21875">
                  <c:v>0.66666666666666596</c:v>
                </c:pt>
                <c:pt idx="21876">
                  <c:v>0.68115942028985499</c:v>
                </c:pt>
                <c:pt idx="21877">
                  <c:v>0.69565217391304301</c:v>
                </c:pt>
                <c:pt idx="21878">
                  <c:v>0.71014492753623104</c:v>
                </c:pt>
                <c:pt idx="21879">
                  <c:v>0.72463768115941996</c:v>
                </c:pt>
                <c:pt idx="21880">
                  <c:v>0.73913043478260798</c:v>
                </c:pt>
                <c:pt idx="21881">
                  <c:v>0.75362318840579701</c:v>
                </c:pt>
                <c:pt idx="21882">
                  <c:v>0.76811594202898503</c:v>
                </c:pt>
                <c:pt idx="21883">
                  <c:v>0.78260869565217395</c:v>
                </c:pt>
                <c:pt idx="21884">
                  <c:v>0.79710144927536197</c:v>
                </c:pt>
                <c:pt idx="21885">
                  <c:v>0.81159420289855</c:v>
                </c:pt>
                <c:pt idx="21886">
                  <c:v>0.82608695652173902</c:v>
                </c:pt>
                <c:pt idx="21887">
                  <c:v>0.84057971014492705</c:v>
                </c:pt>
                <c:pt idx="21888">
                  <c:v>0.85507246376811596</c:v>
                </c:pt>
                <c:pt idx="21889">
                  <c:v>0.86956521739130399</c:v>
                </c:pt>
                <c:pt idx="21890">
                  <c:v>0.88405797101449202</c:v>
                </c:pt>
                <c:pt idx="21891">
                  <c:v>0.89855072463768104</c:v>
                </c:pt>
                <c:pt idx="21892">
                  <c:v>0.91304347826086896</c:v>
                </c:pt>
                <c:pt idx="21893">
                  <c:v>0.92753623188405798</c:v>
                </c:pt>
                <c:pt idx="21894">
                  <c:v>0.94202898550724601</c:v>
                </c:pt>
                <c:pt idx="21895">
                  <c:v>0.95652173913043403</c:v>
                </c:pt>
                <c:pt idx="21896">
                  <c:v>0.97101449275362295</c:v>
                </c:pt>
                <c:pt idx="21897">
                  <c:v>0.98550724637681097</c:v>
                </c:pt>
                <c:pt idx="21898">
                  <c:v>0</c:v>
                </c:pt>
                <c:pt idx="21899">
                  <c:v>1.1494252873563199E-2</c:v>
                </c:pt>
                <c:pt idx="21900">
                  <c:v>2.2988505747126398E-2</c:v>
                </c:pt>
                <c:pt idx="21901">
                  <c:v>3.4482758620689599E-2</c:v>
                </c:pt>
                <c:pt idx="21902">
                  <c:v>4.5977011494252797E-2</c:v>
                </c:pt>
                <c:pt idx="21903">
                  <c:v>5.7471264367816001E-2</c:v>
                </c:pt>
                <c:pt idx="21904">
                  <c:v>6.8965517241379296E-2</c:v>
                </c:pt>
                <c:pt idx="21905">
                  <c:v>8.04597701149425E-2</c:v>
                </c:pt>
                <c:pt idx="21906">
                  <c:v>9.1954022988505704E-2</c:v>
                </c:pt>
                <c:pt idx="21907">
                  <c:v>0.10344827586206801</c:v>
                </c:pt>
                <c:pt idx="21908">
                  <c:v>0.114942528735632</c:v>
                </c:pt>
                <c:pt idx="21909">
                  <c:v>0.126436781609195</c:v>
                </c:pt>
                <c:pt idx="21910">
                  <c:v>0.13793103448275801</c:v>
                </c:pt>
                <c:pt idx="21911">
                  <c:v>0.14942528735632099</c:v>
                </c:pt>
                <c:pt idx="21912">
                  <c:v>0.160919540229885</c:v>
                </c:pt>
                <c:pt idx="21913">
                  <c:v>0.17241379310344801</c:v>
                </c:pt>
                <c:pt idx="21914">
                  <c:v>0.18390804597701099</c:v>
                </c:pt>
                <c:pt idx="21915">
                  <c:v>0.195402298850574</c:v>
                </c:pt>
                <c:pt idx="21916">
                  <c:v>0.20689655172413701</c:v>
                </c:pt>
                <c:pt idx="21917">
                  <c:v>0.21839080459770099</c:v>
                </c:pt>
                <c:pt idx="21918">
                  <c:v>0.229885057471264</c:v>
                </c:pt>
                <c:pt idx="21919">
                  <c:v>0.24137931034482701</c:v>
                </c:pt>
                <c:pt idx="21920">
                  <c:v>0.25287356321839</c:v>
                </c:pt>
                <c:pt idx="21921">
                  <c:v>0.26436781609195398</c:v>
                </c:pt>
                <c:pt idx="21922">
                  <c:v>0.27586206896551702</c:v>
                </c:pt>
                <c:pt idx="21923">
                  <c:v>0.28735632183908</c:v>
                </c:pt>
                <c:pt idx="21924">
                  <c:v>0.29885057471264298</c:v>
                </c:pt>
                <c:pt idx="21925">
                  <c:v>0.31034482758620602</c:v>
                </c:pt>
                <c:pt idx="21926">
                  <c:v>0.32183908045977</c:v>
                </c:pt>
                <c:pt idx="21927">
                  <c:v>0.33333333333333298</c:v>
                </c:pt>
                <c:pt idx="21928">
                  <c:v>0.34482758620689602</c:v>
                </c:pt>
                <c:pt idx="21929">
                  <c:v>0.356321839080459</c:v>
                </c:pt>
                <c:pt idx="21930">
                  <c:v>0.36781609195402298</c:v>
                </c:pt>
                <c:pt idx="21931">
                  <c:v>0.37931034482758602</c:v>
                </c:pt>
                <c:pt idx="21932">
                  <c:v>0.390804597701149</c:v>
                </c:pt>
                <c:pt idx="21933">
                  <c:v>0.40229885057471199</c:v>
                </c:pt>
                <c:pt idx="21934">
                  <c:v>0.41379310344827502</c:v>
                </c:pt>
                <c:pt idx="21935">
                  <c:v>0.42528735632183901</c:v>
                </c:pt>
                <c:pt idx="21936">
                  <c:v>0.43678160919540199</c:v>
                </c:pt>
                <c:pt idx="21937">
                  <c:v>0.44827586206896503</c:v>
                </c:pt>
                <c:pt idx="21938">
                  <c:v>0.45977011494252801</c:v>
                </c:pt>
                <c:pt idx="21939">
                  <c:v>0.47126436781609099</c:v>
                </c:pt>
                <c:pt idx="21940">
                  <c:v>0.48275862068965503</c:v>
                </c:pt>
                <c:pt idx="21941">
                  <c:v>0.49425287356321801</c:v>
                </c:pt>
                <c:pt idx="21942">
                  <c:v>0.50574712643678099</c:v>
                </c:pt>
                <c:pt idx="21943">
                  <c:v>0.51724137931034397</c:v>
                </c:pt>
                <c:pt idx="21944">
                  <c:v>0.52873563218390796</c:v>
                </c:pt>
                <c:pt idx="21945">
                  <c:v>0.54022988505747105</c:v>
                </c:pt>
                <c:pt idx="21946">
                  <c:v>0.55172413793103403</c:v>
                </c:pt>
                <c:pt idx="21947">
                  <c:v>0.56321839080459701</c:v>
                </c:pt>
                <c:pt idx="21948">
                  <c:v>0.57471264367816</c:v>
                </c:pt>
                <c:pt idx="21949">
                  <c:v>0.58620689655172398</c:v>
                </c:pt>
                <c:pt idx="21950">
                  <c:v>0.59770114942528696</c:v>
                </c:pt>
                <c:pt idx="21951">
                  <c:v>0.60919540229885005</c:v>
                </c:pt>
                <c:pt idx="21952">
                  <c:v>0.62068965517241304</c:v>
                </c:pt>
                <c:pt idx="21953">
                  <c:v>0.63218390804597702</c:v>
                </c:pt>
                <c:pt idx="21954">
                  <c:v>0.64367816091954</c:v>
                </c:pt>
                <c:pt idx="21955">
                  <c:v>0.65517241379310298</c:v>
                </c:pt>
                <c:pt idx="21956">
                  <c:v>0.66666666666666596</c:v>
                </c:pt>
                <c:pt idx="21957">
                  <c:v>0.67816091954022895</c:v>
                </c:pt>
                <c:pt idx="21958">
                  <c:v>0.68965517241379304</c:v>
                </c:pt>
                <c:pt idx="21959">
                  <c:v>0.70114942528735602</c:v>
                </c:pt>
                <c:pt idx="21960">
                  <c:v>0.712643678160919</c:v>
                </c:pt>
                <c:pt idx="21961">
                  <c:v>0.72413793103448199</c:v>
                </c:pt>
                <c:pt idx="21962">
                  <c:v>0.73563218390804597</c:v>
                </c:pt>
                <c:pt idx="21963">
                  <c:v>0.74712643678160895</c:v>
                </c:pt>
                <c:pt idx="21964">
                  <c:v>0.75862068965517204</c:v>
                </c:pt>
                <c:pt idx="21965">
                  <c:v>0.77011494252873502</c:v>
                </c:pt>
                <c:pt idx="21966">
                  <c:v>0.78160919540229801</c:v>
                </c:pt>
                <c:pt idx="21967">
                  <c:v>0.79310344827586199</c:v>
                </c:pt>
                <c:pt idx="21968">
                  <c:v>0.80459770114942497</c:v>
                </c:pt>
                <c:pt idx="21969">
                  <c:v>0.81609195402298795</c:v>
                </c:pt>
                <c:pt idx="21970">
                  <c:v>0.82758620689655105</c:v>
                </c:pt>
                <c:pt idx="21971">
                  <c:v>0.83908045977011403</c:v>
                </c:pt>
                <c:pt idx="21972">
                  <c:v>0.85057471264367801</c:v>
                </c:pt>
                <c:pt idx="21973">
                  <c:v>0.86206896551724099</c:v>
                </c:pt>
                <c:pt idx="21974">
                  <c:v>0.87356321839080397</c:v>
                </c:pt>
                <c:pt idx="21975">
                  <c:v>0.88505747126436696</c:v>
                </c:pt>
                <c:pt idx="21976">
                  <c:v>0.89655172413793105</c:v>
                </c:pt>
                <c:pt idx="21977">
                  <c:v>0.90804597701149403</c:v>
                </c:pt>
                <c:pt idx="21978">
                  <c:v>0.91954022988505701</c:v>
                </c:pt>
                <c:pt idx="21979">
                  <c:v>0.93103448275862</c:v>
                </c:pt>
                <c:pt idx="21980">
                  <c:v>0.94252873563218298</c:v>
                </c:pt>
                <c:pt idx="21981">
                  <c:v>0.95402298850574696</c:v>
                </c:pt>
                <c:pt idx="21982">
                  <c:v>0.96551724137931005</c:v>
                </c:pt>
                <c:pt idx="21983">
                  <c:v>0.97701149425287304</c:v>
                </c:pt>
                <c:pt idx="21984">
                  <c:v>0.98850574712643602</c:v>
                </c:pt>
                <c:pt idx="21985">
                  <c:v>0</c:v>
                </c:pt>
                <c:pt idx="21986">
                  <c:v>1.72413793103448E-2</c:v>
                </c:pt>
                <c:pt idx="21987">
                  <c:v>3.4482758620689599E-2</c:v>
                </c:pt>
                <c:pt idx="21988">
                  <c:v>5.1724137931034399E-2</c:v>
                </c:pt>
                <c:pt idx="21989">
                  <c:v>6.8965517241379296E-2</c:v>
                </c:pt>
                <c:pt idx="21990">
                  <c:v>8.6206896551724102E-2</c:v>
                </c:pt>
                <c:pt idx="21991">
                  <c:v>0.10344827586206801</c:v>
                </c:pt>
                <c:pt idx="21992">
                  <c:v>0.12068965517241299</c:v>
                </c:pt>
                <c:pt idx="21993">
                  <c:v>0.13793103448275801</c:v>
                </c:pt>
                <c:pt idx="21994">
                  <c:v>0.15517241379310301</c:v>
                </c:pt>
                <c:pt idx="21995">
                  <c:v>0.17241379310344801</c:v>
                </c:pt>
                <c:pt idx="21996">
                  <c:v>0.18965517241379301</c:v>
                </c:pt>
                <c:pt idx="21997">
                  <c:v>0.20689655172413701</c:v>
                </c:pt>
                <c:pt idx="21998">
                  <c:v>0.22413793103448201</c:v>
                </c:pt>
                <c:pt idx="21999">
                  <c:v>0.24137931034482701</c:v>
                </c:pt>
                <c:pt idx="22000">
                  <c:v>0.25862068965517199</c:v>
                </c:pt>
                <c:pt idx="22001">
                  <c:v>0.27586206896551702</c:v>
                </c:pt>
                <c:pt idx="22002">
                  <c:v>0.29310344827586199</c:v>
                </c:pt>
                <c:pt idx="22003">
                  <c:v>0.31034482758620602</c:v>
                </c:pt>
                <c:pt idx="22004">
                  <c:v>0.32758620689655099</c:v>
                </c:pt>
                <c:pt idx="22005">
                  <c:v>0.34482758620689602</c:v>
                </c:pt>
                <c:pt idx="22006">
                  <c:v>0.36206896551724099</c:v>
                </c:pt>
                <c:pt idx="22007">
                  <c:v>0.37931034482758602</c:v>
                </c:pt>
                <c:pt idx="22008">
                  <c:v>0.39655172413793099</c:v>
                </c:pt>
                <c:pt idx="22009">
                  <c:v>0.41379310344827502</c:v>
                </c:pt>
                <c:pt idx="22010">
                  <c:v>0.43103448275862</c:v>
                </c:pt>
                <c:pt idx="22011">
                  <c:v>0.44827586206896503</c:v>
                </c:pt>
                <c:pt idx="22012">
                  <c:v>0.46551724137931</c:v>
                </c:pt>
                <c:pt idx="22013">
                  <c:v>0.48275862068965503</c:v>
                </c:pt>
                <c:pt idx="22014">
                  <c:v>0.5</c:v>
                </c:pt>
                <c:pt idx="22015">
                  <c:v>0.51724137931034397</c:v>
                </c:pt>
                <c:pt idx="22016">
                  <c:v>0.53448275862068895</c:v>
                </c:pt>
                <c:pt idx="22017">
                  <c:v>0.55172413793103403</c:v>
                </c:pt>
                <c:pt idx="22018">
                  <c:v>0.568965517241379</c:v>
                </c:pt>
                <c:pt idx="22019">
                  <c:v>0.58620689655172398</c:v>
                </c:pt>
                <c:pt idx="22020">
                  <c:v>0.60344827586206895</c:v>
                </c:pt>
                <c:pt idx="22021">
                  <c:v>0.62068965517241304</c:v>
                </c:pt>
                <c:pt idx="22022">
                  <c:v>0.63793103448275801</c:v>
                </c:pt>
                <c:pt idx="22023">
                  <c:v>0.65517241379310298</c:v>
                </c:pt>
                <c:pt idx="22024">
                  <c:v>0.67241379310344795</c:v>
                </c:pt>
                <c:pt idx="22025">
                  <c:v>0.68965517241379304</c:v>
                </c:pt>
                <c:pt idx="22026">
                  <c:v>0.70689655172413701</c:v>
                </c:pt>
                <c:pt idx="22027">
                  <c:v>0.72413793103448199</c:v>
                </c:pt>
                <c:pt idx="22028">
                  <c:v>0.74137931034482696</c:v>
                </c:pt>
                <c:pt idx="22029">
                  <c:v>0.75862068965517204</c:v>
                </c:pt>
                <c:pt idx="22030">
                  <c:v>0.77586206896551702</c:v>
                </c:pt>
                <c:pt idx="22031">
                  <c:v>0.79310344827586199</c:v>
                </c:pt>
                <c:pt idx="22032">
                  <c:v>0.81034482758620596</c:v>
                </c:pt>
                <c:pt idx="22033">
                  <c:v>0.82758620689655105</c:v>
                </c:pt>
                <c:pt idx="22034">
                  <c:v>0.84482758620689602</c:v>
                </c:pt>
                <c:pt idx="22035">
                  <c:v>0.86206896551724099</c:v>
                </c:pt>
                <c:pt idx="22036">
                  <c:v>0.87931034482758597</c:v>
                </c:pt>
                <c:pt idx="22037">
                  <c:v>0.89655172413793105</c:v>
                </c:pt>
                <c:pt idx="22038">
                  <c:v>0.91379310344827502</c:v>
                </c:pt>
                <c:pt idx="22039">
                  <c:v>0.93103448275862</c:v>
                </c:pt>
                <c:pt idx="22040">
                  <c:v>0.94827586206896497</c:v>
                </c:pt>
                <c:pt idx="22041">
                  <c:v>0.96551724137931005</c:v>
                </c:pt>
                <c:pt idx="22042">
                  <c:v>0.98275862068965503</c:v>
                </c:pt>
                <c:pt idx="22043">
                  <c:v>0</c:v>
                </c:pt>
                <c:pt idx="22044">
                  <c:v>7.8740157480314907E-3</c:v>
                </c:pt>
                <c:pt idx="22045">
                  <c:v>1.5748031496062902E-2</c:v>
                </c:pt>
                <c:pt idx="22046">
                  <c:v>2.3622047244094401E-2</c:v>
                </c:pt>
                <c:pt idx="22047">
                  <c:v>3.1496062992125901E-2</c:v>
                </c:pt>
                <c:pt idx="22048">
                  <c:v>3.9370078740157403E-2</c:v>
                </c:pt>
                <c:pt idx="22049">
                  <c:v>4.7244094488188899E-2</c:v>
                </c:pt>
                <c:pt idx="22050">
                  <c:v>5.5118110236220402E-2</c:v>
                </c:pt>
                <c:pt idx="22051">
                  <c:v>6.2992125984251898E-2</c:v>
                </c:pt>
                <c:pt idx="22052">
                  <c:v>7.0866141732283394E-2</c:v>
                </c:pt>
                <c:pt idx="22053">
                  <c:v>7.8740157480314904E-2</c:v>
                </c:pt>
                <c:pt idx="22054">
                  <c:v>8.66141732283464E-2</c:v>
                </c:pt>
                <c:pt idx="22055">
                  <c:v>9.4488188976377896E-2</c:v>
                </c:pt>
                <c:pt idx="22056">
                  <c:v>0.102362204724409</c:v>
                </c:pt>
                <c:pt idx="22057">
                  <c:v>0.11023622047244</c:v>
                </c:pt>
                <c:pt idx="22058">
                  <c:v>0.118110236220472</c:v>
                </c:pt>
                <c:pt idx="22059">
                  <c:v>0.12598425196850299</c:v>
                </c:pt>
                <c:pt idx="22060">
                  <c:v>0.133858267716535</c:v>
                </c:pt>
                <c:pt idx="22061">
                  <c:v>0.14173228346456601</c:v>
                </c:pt>
                <c:pt idx="22062">
                  <c:v>0.14960629921259799</c:v>
                </c:pt>
                <c:pt idx="22063">
                  <c:v>0.157480314960629</c:v>
                </c:pt>
                <c:pt idx="22064">
                  <c:v>0.16535433070866101</c:v>
                </c:pt>
                <c:pt idx="22065">
                  <c:v>0.173228346456692</c:v>
                </c:pt>
                <c:pt idx="22066">
                  <c:v>0.181102362204724</c:v>
                </c:pt>
                <c:pt idx="22067">
                  <c:v>0.18897637795275499</c:v>
                </c:pt>
                <c:pt idx="22068">
                  <c:v>0.196850393700787</c:v>
                </c:pt>
                <c:pt idx="22069">
                  <c:v>0.20472440944881801</c:v>
                </c:pt>
                <c:pt idx="22070">
                  <c:v>0.21259842519684999</c:v>
                </c:pt>
                <c:pt idx="22071">
                  <c:v>0.220472440944881</c:v>
                </c:pt>
                <c:pt idx="22072">
                  <c:v>0.22834645669291301</c:v>
                </c:pt>
                <c:pt idx="22073">
                  <c:v>0.23622047244094399</c:v>
                </c:pt>
                <c:pt idx="22074">
                  <c:v>0.244094488188976</c:v>
                </c:pt>
                <c:pt idx="22075">
                  <c:v>0.25196850393700698</c:v>
                </c:pt>
                <c:pt idx="22076">
                  <c:v>0.25984251968503902</c:v>
                </c:pt>
                <c:pt idx="22077">
                  <c:v>0.26771653543307</c:v>
                </c:pt>
                <c:pt idx="22078">
                  <c:v>0.27559055118110198</c:v>
                </c:pt>
                <c:pt idx="22079">
                  <c:v>0.28346456692913302</c:v>
                </c:pt>
                <c:pt idx="22080">
                  <c:v>0.291338582677165</c:v>
                </c:pt>
                <c:pt idx="22081">
                  <c:v>0.29921259842519599</c:v>
                </c:pt>
                <c:pt idx="22082">
                  <c:v>0.30708661417322802</c:v>
                </c:pt>
                <c:pt idx="22083">
                  <c:v>0.31496062992125901</c:v>
                </c:pt>
                <c:pt idx="22084">
                  <c:v>0.32283464566929099</c:v>
                </c:pt>
                <c:pt idx="22085">
                  <c:v>0.33070866141732203</c:v>
                </c:pt>
                <c:pt idx="22086">
                  <c:v>0.33858267716535401</c:v>
                </c:pt>
                <c:pt idx="22087">
                  <c:v>0.34645669291338499</c:v>
                </c:pt>
                <c:pt idx="22088">
                  <c:v>0.35433070866141703</c:v>
                </c:pt>
                <c:pt idx="22089">
                  <c:v>0.36220472440944801</c:v>
                </c:pt>
                <c:pt idx="22090">
                  <c:v>0.37007874015747999</c:v>
                </c:pt>
                <c:pt idx="22091">
                  <c:v>0.37795275590551097</c:v>
                </c:pt>
                <c:pt idx="22092">
                  <c:v>0.38582677165354301</c:v>
                </c:pt>
                <c:pt idx="22093">
                  <c:v>0.39370078740157399</c:v>
                </c:pt>
                <c:pt idx="22094">
                  <c:v>0.40157480314960597</c:v>
                </c:pt>
                <c:pt idx="22095">
                  <c:v>0.40944881889763701</c:v>
                </c:pt>
                <c:pt idx="22096">
                  <c:v>0.41732283464566899</c:v>
                </c:pt>
                <c:pt idx="22097">
                  <c:v>0.42519685039369998</c:v>
                </c:pt>
                <c:pt idx="22098">
                  <c:v>0.43307086614173201</c:v>
                </c:pt>
                <c:pt idx="22099">
                  <c:v>0.440944881889763</c:v>
                </c:pt>
                <c:pt idx="22100">
                  <c:v>0.44881889763779498</c:v>
                </c:pt>
                <c:pt idx="22101">
                  <c:v>0.45669291338582602</c:v>
                </c:pt>
                <c:pt idx="22102">
                  <c:v>0.464566929133858</c:v>
                </c:pt>
                <c:pt idx="22103">
                  <c:v>0.47244094488188898</c:v>
                </c:pt>
                <c:pt idx="22104">
                  <c:v>0.48031496062992102</c:v>
                </c:pt>
                <c:pt idx="22105">
                  <c:v>0.488188976377952</c:v>
                </c:pt>
                <c:pt idx="22106">
                  <c:v>0.49606299212598398</c:v>
                </c:pt>
                <c:pt idx="22107">
                  <c:v>0.50393700787401496</c:v>
                </c:pt>
                <c:pt idx="22108">
                  <c:v>0.511811023622047</c:v>
                </c:pt>
                <c:pt idx="22109">
                  <c:v>0.51968503937007804</c:v>
                </c:pt>
                <c:pt idx="22110">
                  <c:v>0.52755905511810997</c:v>
                </c:pt>
                <c:pt idx="22111">
                  <c:v>0.535433070866141</c:v>
                </c:pt>
                <c:pt idx="22112">
                  <c:v>0.54330708661417304</c:v>
                </c:pt>
                <c:pt idx="22113">
                  <c:v>0.55118110236220397</c:v>
                </c:pt>
                <c:pt idx="22114">
                  <c:v>0.559055118110236</c:v>
                </c:pt>
                <c:pt idx="22115">
                  <c:v>0.56692913385826704</c:v>
                </c:pt>
                <c:pt idx="22116">
                  <c:v>0.57480314960629897</c:v>
                </c:pt>
                <c:pt idx="22117">
                  <c:v>0.58267716535433001</c:v>
                </c:pt>
                <c:pt idx="22118">
                  <c:v>0.59055118110236204</c:v>
                </c:pt>
                <c:pt idx="22119">
                  <c:v>0.59842519685039297</c:v>
                </c:pt>
                <c:pt idx="22120">
                  <c:v>0.60629921259842501</c:v>
                </c:pt>
                <c:pt idx="22121">
                  <c:v>0.61417322834645605</c:v>
                </c:pt>
                <c:pt idx="22122">
                  <c:v>0.62204724409448797</c:v>
                </c:pt>
                <c:pt idx="22123">
                  <c:v>0.62992125984251901</c:v>
                </c:pt>
                <c:pt idx="22124">
                  <c:v>0.63779527559055105</c:v>
                </c:pt>
                <c:pt idx="22125">
                  <c:v>0.64566929133858197</c:v>
                </c:pt>
                <c:pt idx="22126">
                  <c:v>0.65354330708661401</c:v>
                </c:pt>
                <c:pt idx="22127">
                  <c:v>0.66141732283464505</c:v>
                </c:pt>
                <c:pt idx="22128">
                  <c:v>0.66929133858267698</c:v>
                </c:pt>
                <c:pt idx="22129">
                  <c:v>0.67716535433070801</c:v>
                </c:pt>
                <c:pt idx="22130">
                  <c:v>0.68503937007874005</c:v>
                </c:pt>
                <c:pt idx="22131">
                  <c:v>0.69291338582677098</c:v>
                </c:pt>
                <c:pt idx="22132">
                  <c:v>0.70078740157480301</c:v>
                </c:pt>
                <c:pt idx="22133">
                  <c:v>0.70866141732283405</c:v>
                </c:pt>
                <c:pt idx="22134">
                  <c:v>0.71653543307086598</c:v>
                </c:pt>
                <c:pt idx="22135">
                  <c:v>0.72440944881889702</c:v>
                </c:pt>
                <c:pt idx="22136">
                  <c:v>0.73228346456692905</c:v>
                </c:pt>
                <c:pt idx="22137">
                  <c:v>0.74015748031495998</c:v>
                </c:pt>
                <c:pt idx="22138">
                  <c:v>0.74803149606299202</c:v>
                </c:pt>
                <c:pt idx="22139">
                  <c:v>0.75590551181102295</c:v>
                </c:pt>
                <c:pt idx="22140">
                  <c:v>0.76377952755905498</c:v>
                </c:pt>
                <c:pt idx="22141">
                  <c:v>0.77165354330708602</c:v>
                </c:pt>
                <c:pt idx="22142">
                  <c:v>0.77952755905511795</c:v>
                </c:pt>
                <c:pt idx="22143">
                  <c:v>0.78740157480314898</c:v>
                </c:pt>
                <c:pt idx="22144">
                  <c:v>0.79527559055118102</c:v>
                </c:pt>
                <c:pt idx="22145">
                  <c:v>0.80314960629921195</c:v>
                </c:pt>
                <c:pt idx="22146">
                  <c:v>0.81102362204724399</c:v>
                </c:pt>
                <c:pt idx="22147">
                  <c:v>0.81889763779527502</c:v>
                </c:pt>
                <c:pt idx="22148">
                  <c:v>0.82677165354330695</c:v>
                </c:pt>
                <c:pt idx="22149">
                  <c:v>0.83464566929133799</c:v>
                </c:pt>
                <c:pt idx="22150">
                  <c:v>0.84251968503937003</c:v>
                </c:pt>
                <c:pt idx="22151">
                  <c:v>0.85039370078740095</c:v>
                </c:pt>
                <c:pt idx="22152">
                  <c:v>0.85826771653543299</c:v>
                </c:pt>
                <c:pt idx="22153">
                  <c:v>0.86614173228346403</c:v>
                </c:pt>
                <c:pt idx="22154">
                  <c:v>0.87401574803149595</c:v>
                </c:pt>
                <c:pt idx="22155">
                  <c:v>0.88188976377952699</c:v>
                </c:pt>
                <c:pt idx="22156">
                  <c:v>0.88976377952755903</c:v>
                </c:pt>
                <c:pt idx="22157">
                  <c:v>0.89763779527558996</c:v>
                </c:pt>
                <c:pt idx="22158">
                  <c:v>0.90551181102362199</c:v>
                </c:pt>
                <c:pt idx="22159">
                  <c:v>0.91338582677165303</c:v>
                </c:pt>
                <c:pt idx="22160">
                  <c:v>0.92125984251968496</c:v>
                </c:pt>
                <c:pt idx="22161">
                  <c:v>0.929133858267716</c:v>
                </c:pt>
                <c:pt idx="22162">
                  <c:v>0.93700787401574803</c:v>
                </c:pt>
                <c:pt idx="22163">
                  <c:v>0.94488188976377896</c:v>
                </c:pt>
                <c:pt idx="22164">
                  <c:v>0.952755905511811</c:v>
                </c:pt>
                <c:pt idx="22165">
                  <c:v>0.96062992125984203</c:v>
                </c:pt>
                <c:pt idx="22166">
                  <c:v>0.96850393700787396</c:v>
                </c:pt>
                <c:pt idx="22167">
                  <c:v>0.976377952755905</c:v>
                </c:pt>
                <c:pt idx="22168">
                  <c:v>0.98425196850393704</c:v>
                </c:pt>
                <c:pt idx="22169">
                  <c:v>0.99212598425196796</c:v>
                </c:pt>
                <c:pt idx="22170">
                  <c:v>0</c:v>
                </c:pt>
                <c:pt idx="22171">
                  <c:v>2.77777777777777E-2</c:v>
                </c:pt>
                <c:pt idx="22172">
                  <c:v>5.5555555555555497E-2</c:v>
                </c:pt>
                <c:pt idx="22173">
                  <c:v>8.3333333333333301E-2</c:v>
                </c:pt>
                <c:pt idx="22174">
                  <c:v>0.11111111111111099</c:v>
                </c:pt>
                <c:pt idx="22175">
                  <c:v>0.13888888888888801</c:v>
                </c:pt>
                <c:pt idx="22176">
                  <c:v>0.16666666666666599</c:v>
                </c:pt>
                <c:pt idx="22177">
                  <c:v>0.194444444444444</c:v>
                </c:pt>
                <c:pt idx="22178">
                  <c:v>0.22222222222222199</c:v>
                </c:pt>
                <c:pt idx="22179">
                  <c:v>0.25</c:v>
                </c:pt>
                <c:pt idx="22180">
                  <c:v>0.27777777777777701</c:v>
                </c:pt>
                <c:pt idx="22181">
                  <c:v>0.30555555555555503</c:v>
                </c:pt>
                <c:pt idx="22182">
                  <c:v>0.33333333333333298</c:v>
                </c:pt>
                <c:pt idx="22183">
                  <c:v>0.36111111111111099</c:v>
                </c:pt>
                <c:pt idx="22184">
                  <c:v>0.38888888888888801</c:v>
                </c:pt>
                <c:pt idx="22185">
                  <c:v>0.41666666666666602</c:v>
                </c:pt>
                <c:pt idx="22186">
                  <c:v>0.44444444444444398</c:v>
                </c:pt>
                <c:pt idx="22187">
                  <c:v>0.47222222222222199</c:v>
                </c:pt>
                <c:pt idx="22188">
                  <c:v>0.5</c:v>
                </c:pt>
                <c:pt idx="22189">
                  <c:v>0.52777777777777701</c:v>
                </c:pt>
                <c:pt idx="22190">
                  <c:v>0.55555555555555503</c:v>
                </c:pt>
                <c:pt idx="22191">
                  <c:v>0.58333333333333304</c:v>
                </c:pt>
                <c:pt idx="22192">
                  <c:v>0.61111111111111105</c:v>
                </c:pt>
                <c:pt idx="22193">
                  <c:v>0.63888888888888795</c:v>
                </c:pt>
                <c:pt idx="22194">
                  <c:v>0.66666666666666596</c:v>
                </c:pt>
                <c:pt idx="22195">
                  <c:v>0.69444444444444398</c:v>
                </c:pt>
                <c:pt idx="22196">
                  <c:v>0.72222222222222199</c:v>
                </c:pt>
                <c:pt idx="22197">
                  <c:v>0.75</c:v>
                </c:pt>
                <c:pt idx="22198">
                  <c:v>0.77777777777777701</c:v>
                </c:pt>
                <c:pt idx="22199">
                  <c:v>0.80555555555555503</c:v>
                </c:pt>
                <c:pt idx="22200">
                  <c:v>0.83333333333333304</c:v>
                </c:pt>
                <c:pt idx="22201">
                  <c:v>0.86111111111111105</c:v>
                </c:pt>
                <c:pt idx="22202">
                  <c:v>0.88888888888888795</c:v>
                </c:pt>
                <c:pt idx="22203">
                  <c:v>0.91666666666666596</c:v>
                </c:pt>
                <c:pt idx="22204">
                  <c:v>0.94444444444444398</c:v>
                </c:pt>
                <c:pt idx="22205">
                  <c:v>0.97222222222222199</c:v>
                </c:pt>
                <c:pt idx="22206">
                  <c:v>0</c:v>
                </c:pt>
                <c:pt idx="22207">
                  <c:v>1.4084507042253501E-2</c:v>
                </c:pt>
                <c:pt idx="22208">
                  <c:v>2.8169014084507001E-2</c:v>
                </c:pt>
                <c:pt idx="22209">
                  <c:v>4.22535211267605E-2</c:v>
                </c:pt>
                <c:pt idx="22210">
                  <c:v>5.6338028169014003E-2</c:v>
                </c:pt>
                <c:pt idx="22211">
                  <c:v>7.0422535211267595E-2</c:v>
                </c:pt>
                <c:pt idx="22212">
                  <c:v>8.4507042253521097E-2</c:v>
                </c:pt>
                <c:pt idx="22213">
                  <c:v>9.85915492957746E-2</c:v>
                </c:pt>
                <c:pt idx="22214">
                  <c:v>0.11267605633802801</c:v>
                </c:pt>
                <c:pt idx="22215">
                  <c:v>0.12676056338028099</c:v>
                </c:pt>
                <c:pt idx="22216">
                  <c:v>0.140845070422535</c:v>
                </c:pt>
                <c:pt idx="22217">
                  <c:v>0.154929577464788</c:v>
                </c:pt>
                <c:pt idx="22218">
                  <c:v>0.169014084507042</c:v>
                </c:pt>
                <c:pt idx="22219">
                  <c:v>0.183098591549295</c:v>
                </c:pt>
                <c:pt idx="22220">
                  <c:v>0.19718309859154901</c:v>
                </c:pt>
                <c:pt idx="22221">
                  <c:v>0.21126760563380201</c:v>
                </c:pt>
                <c:pt idx="22222">
                  <c:v>0.22535211267605601</c:v>
                </c:pt>
                <c:pt idx="22223">
                  <c:v>0.23943661971830901</c:v>
                </c:pt>
                <c:pt idx="22224">
                  <c:v>0.25352112676056299</c:v>
                </c:pt>
                <c:pt idx="22225">
                  <c:v>0.26760563380281599</c:v>
                </c:pt>
                <c:pt idx="22226">
                  <c:v>0.28169014084506999</c:v>
                </c:pt>
                <c:pt idx="22227">
                  <c:v>0.29577464788732299</c:v>
                </c:pt>
                <c:pt idx="22228">
                  <c:v>0.309859154929577</c:v>
                </c:pt>
                <c:pt idx="22229">
                  <c:v>0.323943661971831</c:v>
                </c:pt>
                <c:pt idx="22230">
                  <c:v>0.338028169014084</c:v>
                </c:pt>
                <c:pt idx="22231">
                  <c:v>0.352112676056338</c:v>
                </c:pt>
                <c:pt idx="22232">
                  <c:v>0.36619718309859101</c:v>
                </c:pt>
                <c:pt idx="22233">
                  <c:v>0.38028169014084501</c:v>
                </c:pt>
                <c:pt idx="22234">
                  <c:v>0.39436619718309801</c:v>
                </c:pt>
                <c:pt idx="22235">
                  <c:v>0.40845070422535201</c:v>
                </c:pt>
                <c:pt idx="22236">
                  <c:v>0.42253521126760502</c:v>
                </c:pt>
                <c:pt idx="22237">
                  <c:v>0.43661971830985902</c:v>
                </c:pt>
                <c:pt idx="22238">
                  <c:v>0.45070422535211202</c:v>
                </c:pt>
                <c:pt idx="22239">
                  <c:v>0.46478873239436602</c:v>
                </c:pt>
                <c:pt idx="22240">
                  <c:v>0.47887323943661902</c:v>
                </c:pt>
                <c:pt idx="22241">
                  <c:v>0.49295774647887303</c:v>
                </c:pt>
                <c:pt idx="22242">
                  <c:v>0.50704225352112597</c:v>
                </c:pt>
                <c:pt idx="22243">
                  <c:v>0.52112676056338003</c:v>
                </c:pt>
                <c:pt idx="22244">
                  <c:v>0.53521126760563298</c:v>
                </c:pt>
                <c:pt idx="22245">
                  <c:v>0.54929577464788704</c:v>
                </c:pt>
                <c:pt idx="22246">
                  <c:v>0.56338028169013998</c:v>
                </c:pt>
                <c:pt idx="22247">
                  <c:v>0.57746478873239404</c:v>
                </c:pt>
                <c:pt idx="22248">
                  <c:v>0.59154929577464699</c:v>
                </c:pt>
                <c:pt idx="22249">
                  <c:v>0.60563380281690105</c:v>
                </c:pt>
                <c:pt idx="22250">
                  <c:v>0.61971830985915399</c:v>
                </c:pt>
                <c:pt idx="22251">
                  <c:v>0.63380281690140805</c:v>
                </c:pt>
                <c:pt idx="22252">
                  <c:v>0.647887323943662</c:v>
                </c:pt>
                <c:pt idx="22253">
                  <c:v>0.66197183098591506</c:v>
                </c:pt>
                <c:pt idx="22254">
                  <c:v>0.676056338028169</c:v>
                </c:pt>
                <c:pt idx="22255">
                  <c:v>0.69014084507042195</c:v>
                </c:pt>
                <c:pt idx="22256">
                  <c:v>0.70422535211267601</c:v>
                </c:pt>
                <c:pt idx="22257">
                  <c:v>0.71830985915492895</c:v>
                </c:pt>
                <c:pt idx="22258">
                  <c:v>0.73239436619718301</c:v>
                </c:pt>
                <c:pt idx="22259">
                  <c:v>0.74647887323943596</c:v>
                </c:pt>
                <c:pt idx="22260">
                  <c:v>0.76056338028169002</c:v>
                </c:pt>
                <c:pt idx="22261">
                  <c:v>0.77464788732394296</c:v>
                </c:pt>
                <c:pt idx="22262">
                  <c:v>0.78873239436619702</c:v>
                </c:pt>
                <c:pt idx="22263">
                  <c:v>0.80281690140844997</c:v>
                </c:pt>
                <c:pt idx="22264">
                  <c:v>0.81690140845070403</c:v>
                </c:pt>
                <c:pt idx="22265">
                  <c:v>0.83098591549295697</c:v>
                </c:pt>
                <c:pt idx="22266">
                  <c:v>0.84507042253521103</c:v>
                </c:pt>
                <c:pt idx="22267">
                  <c:v>0.85915492957746398</c:v>
                </c:pt>
                <c:pt idx="22268">
                  <c:v>0.87323943661971803</c:v>
                </c:pt>
                <c:pt idx="22269">
                  <c:v>0.88732394366197098</c:v>
                </c:pt>
                <c:pt idx="22270">
                  <c:v>0.90140845070422504</c:v>
                </c:pt>
                <c:pt idx="22271">
                  <c:v>0.91549295774647799</c:v>
                </c:pt>
                <c:pt idx="22272">
                  <c:v>0.92957746478873204</c:v>
                </c:pt>
                <c:pt idx="22273">
                  <c:v>0.94366197183098499</c:v>
                </c:pt>
                <c:pt idx="22274">
                  <c:v>0.95774647887323905</c:v>
                </c:pt>
                <c:pt idx="22275">
                  <c:v>0.971830985915493</c:v>
                </c:pt>
                <c:pt idx="22276">
                  <c:v>0.98591549295774605</c:v>
                </c:pt>
                <c:pt idx="22277">
                  <c:v>0</c:v>
                </c:pt>
                <c:pt idx="22278">
                  <c:v>7.63358778625954E-3</c:v>
                </c:pt>
                <c:pt idx="22279">
                  <c:v>1.5267175572519E-2</c:v>
                </c:pt>
                <c:pt idx="22280">
                  <c:v>2.2900763358778602E-2</c:v>
                </c:pt>
                <c:pt idx="22281">
                  <c:v>3.0534351145038101E-2</c:v>
                </c:pt>
                <c:pt idx="22282">
                  <c:v>3.8167938931297697E-2</c:v>
                </c:pt>
                <c:pt idx="22283">
                  <c:v>4.5801526717557203E-2</c:v>
                </c:pt>
                <c:pt idx="22284">
                  <c:v>5.3435114503816702E-2</c:v>
                </c:pt>
                <c:pt idx="22285">
                  <c:v>6.1068702290076299E-2</c:v>
                </c:pt>
                <c:pt idx="22286">
                  <c:v>6.8702290076335798E-2</c:v>
                </c:pt>
                <c:pt idx="22287">
                  <c:v>7.6335877862595394E-2</c:v>
                </c:pt>
                <c:pt idx="22288">
                  <c:v>8.3969465648854894E-2</c:v>
                </c:pt>
                <c:pt idx="22289">
                  <c:v>9.1603053435114504E-2</c:v>
                </c:pt>
                <c:pt idx="22290">
                  <c:v>9.9236641221374003E-2</c:v>
                </c:pt>
                <c:pt idx="22291">
                  <c:v>0.106870229007633</c:v>
                </c:pt>
                <c:pt idx="22292">
                  <c:v>0.114503816793893</c:v>
                </c:pt>
                <c:pt idx="22293">
                  <c:v>0.122137404580152</c:v>
                </c:pt>
                <c:pt idx="22294">
                  <c:v>0.12977099236641201</c:v>
                </c:pt>
                <c:pt idx="22295">
                  <c:v>0.13740458015267101</c:v>
                </c:pt>
                <c:pt idx="22296">
                  <c:v>0.14503816793893101</c:v>
                </c:pt>
                <c:pt idx="22297">
                  <c:v>0.15267175572519001</c:v>
                </c:pt>
                <c:pt idx="22298">
                  <c:v>0.16030534351145001</c:v>
                </c:pt>
                <c:pt idx="22299">
                  <c:v>0.16793893129770901</c:v>
                </c:pt>
                <c:pt idx="22300">
                  <c:v>0.17557251908396901</c:v>
                </c:pt>
                <c:pt idx="22301">
                  <c:v>0.18320610687022901</c:v>
                </c:pt>
                <c:pt idx="22302">
                  <c:v>0.19083969465648801</c:v>
                </c:pt>
                <c:pt idx="22303">
                  <c:v>0.19847328244274801</c:v>
                </c:pt>
                <c:pt idx="22304">
                  <c:v>0.20610687022900701</c:v>
                </c:pt>
                <c:pt idx="22305">
                  <c:v>0.213740458015267</c:v>
                </c:pt>
                <c:pt idx="22306">
                  <c:v>0.221374045801526</c:v>
                </c:pt>
                <c:pt idx="22307">
                  <c:v>0.229007633587786</c:v>
                </c:pt>
                <c:pt idx="22308">
                  <c:v>0.236641221374045</c:v>
                </c:pt>
                <c:pt idx="22309">
                  <c:v>0.244274809160305</c:v>
                </c:pt>
                <c:pt idx="22310">
                  <c:v>0.25190839694656397</c:v>
                </c:pt>
                <c:pt idx="22311">
                  <c:v>0.25954198473282403</c:v>
                </c:pt>
                <c:pt idx="22312">
                  <c:v>0.26717557251908303</c:v>
                </c:pt>
                <c:pt idx="22313">
                  <c:v>0.27480916030534303</c:v>
                </c:pt>
                <c:pt idx="22314">
                  <c:v>0.28244274809160302</c:v>
                </c:pt>
                <c:pt idx="22315">
                  <c:v>0.29007633587786202</c:v>
                </c:pt>
                <c:pt idx="22316">
                  <c:v>0.29770992366412202</c:v>
                </c:pt>
                <c:pt idx="22317">
                  <c:v>0.30534351145038102</c:v>
                </c:pt>
                <c:pt idx="22318">
                  <c:v>0.31297709923664102</c:v>
                </c:pt>
                <c:pt idx="22319">
                  <c:v>0.32061068702290002</c:v>
                </c:pt>
                <c:pt idx="22320">
                  <c:v>0.32824427480916002</c:v>
                </c:pt>
                <c:pt idx="22321">
                  <c:v>0.33587786259541902</c:v>
                </c:pt>
                <c:pt idx="22322">
                  <c:v>0.34351145038167902</c:v>
                </c:pt>
                <c:pt idx="22323">
                  <c:v>0.35114503816793802</c:v>
                </c:pt>
                <c:pt idx="22324">
                  <c:v>0.35877862595419802</c:v>
                </c:pt>
                <c:pt idx="22325">
                  <c:v>0.36641221374045801</c:v>
                </c:pt>
                <c:pt idx="22326">
                  <c:v>0.37404580152671701</c:v>
                </c:pt>
                <c:pt idx="22327">
                  <c:v>0.38167938931297701</c:v>
                </c:pt>
                <c:pt idx="22328">
                  <c:v>0.38931297709923601</c:v>
                </c:pt>
                <c:pt idx="22329">
                  <c:v>0.39694656488549601</c:v>
                </c:pt>
                <c:pt idx="22330">
                  <c:v>0.40458015267175501</c:v>
                </c:pt>
                <c:pt idx="22331">
                  <c:v>0.41221374045801501</c:v>
                </c:pt>
                <c:pt idx="22332">
                  <c:v>0.41984732824427401</c:v>
                </c:pt>
                <c:pt idx="22333">
                  <c:v>0.42748091603053401</c:v>
                </c:pt>
                <c:pt idx="22334">
                  <c:v>0.43511450381679301</c:v>
                </c:pt>
                <c:pt idx="22335">
                  <c:v>0.44274809160305301</c:v>
                </c:pt>
                <c:pt idx="22336">
                  <c:v>0.45038167938931201</c:v>
                </c:pt>
                <c:pt idx="22337">
                  <c:v>0.45801526717557201</c:v>
                </c:pt>
                <c:pt idx="22338">
                  <c:v>0.465648854961832</c:v>
                </c:pt>
                <c:pt idx="22339">
                  <c:v>0.473282442748091</c:v>
                </c:pt>
                <c:pt idx="22340">
                  <c:v>0.480916030534351</c:v>
                </c:pt>
                <c:pt idx="22341">
                  <c:v>0.48854961832061</c:v>
                </c:pt>
                <c:pt idx="22342">
                  <c:v>0.49618320610687</c:v>
                </c:pt>
                <c:pt idx="22343">
                  <c:v>0.50381679389312894</c:v>
                </c:pt>
                <c:pt idx="22344">
                  <c:v>0.51145038167938905</c:v>
                </c:pt>
                <c:pt idx="22345">
                  <c:v>0.51908396946564805</c:v>
                </c:pt>
                <c:pt idx="22346">
                  <c:v>0.52671755725190805</c:v>
                </c:pt>
                <c:pt idx="22347">
                  <c:v>0.53435114503816705</c:v>
                </c:pt>
                <c:pt idx="22348">
                  <c:v>0.54198473282442705</c:v>
                </c:pt>
                <c:pt idx="22349">
                  <c:v>0.54961832061068705</c:v>
                </c:pt>
                <c:pt idx="22350">
                  <c:v>0.55725190839694605</c:v>
                </c:pt>
                <c:pt idx="22351">
                  <c:v>0.56488549618320605</c:v>
                </c:pt>
                <c:pt idx="22352">
                  <c:v>0.57251908396946505</c:v>
                </c:pt>
                <c:pt idx="22353">
                  <c:v>0.58015267175572505</c:v>
                </c:pt>
                <c:pt idx="22354">
                  <c:v>0.58778625954198405</c:v>
                </c:pt>
                <c:pt idx="22355">
                  <c:v>0.59541984732824405</c:v>
                </c:pt>
                <c:pt idx="22356">
                  <c:v>0.60305343511450304</c:v>
                </c:pt>
                <c:pt idx="22357">
                  <c:v>0.61068702290076304</c:v>
                </c:pt>
                <c:pt idx="22358">
                  <c:v>0.61832061068702204</c:v>
                </c:pt>
                <c:pt idx="22359">
                  <c:v>0.62595419847328204</c:v>
                </c:pt>
                <c:pt idx="22360">
                  <c:v>0.63358778625954104</c:v>
                </c:pt>
                <c:pt idx="22361">
                  <c:v>0.64122137404580104</c:v>
                </c:pt>
                <c:pt idx="22362">
                  <c:v>0.64885496183206104</c:v>
                </c:pt>
                <c:pt idx="22363">
                  <c:v>0.65648854961832004</c:v>
                </c:pt>
                <c:pt idx="22364">
                  <c:v>0.66412213740458004</c:v>
                </c:pt>
                <c:pt idx="22365">
                  <c:v>0.67175572519083904</c:v>
                </c:pt>
                <c:pt idx="22366">
                  <c:v>0.67938931297709904</c:v>
                </c:pt>
                <c:pt idx="22367">
                  <c:v>0.68702290076335804</c:v>
                </c:pt>
                <c:pt idx="22368">
                  <c:v>0.69465648854961803</c:v>
                </c:pt>
                <c:pt idx="22369">
                  <c:v>0.70229007633587703</c:v>
                </c:pt>
                <c:pt idx="22370">
                  <c:v>0.70992366412213703</c:v>
                </c:pt>
                <c:pt idx="22371">
                  <c:v>0.71755725190839603</c:v>
                </c:pt>
                <c:pt idx="22372">
                  <c:v>0.72519083969465603</c:v>
                </c:pt>
                <c:pt idx="22373">
                  <c:v>0.73282442748091603</c:v>
                </c:pt>
                <c:pt idx="22374">
                  <c:v>0.74045801526717503</c:v>
                </c:pt>
                <c:pt idx="22375">
                  <c:v>0.74809160305343503</c:v>
                </c:pt>
                <c:pt idx="22376">
                  <c:v>0.75572519083969403</c:v>
                </c:pt>
                <c:pt idx="22377">
                  <c:v>0.76335877862595403</c:v>
                </c:pt>
                <c:pt idx="22378">
                  <c:v>0.77099236641221303</c:v>
                </c:pt>
                <c:pt idx="22379">
                  <c:v>0.77862595419847302</c:v>
                </c:pt>
                <c:pt idx="22380">
                  <c:v>0.78625954198473202</c:v>
                </c:pt>
                <c:pt idx="22381">
                  <c:v>0.79389312977099202</c:v>
                </c:pt>
                <c:pt idx="22382">
                  <c:v>0.80152671755725102</c:v>
                </c:pt>
                <c:pt idx="22383">
                  <c:v>0.80916030534351102</c:v>
                </c:pt>
                <c:pt idx="22384">
                  <c:v>0.81679389312977102</c:v>
                </c:pt>
                <c:pt idx="22385">
                  <c:v>0.82442748091603002</c:v>
                </c:pt>
                <c:pt idx="22386">
                  <c:v>0.83206106870229002</c:v>
                </c:pt>
                <c:pt idx="22387">
                  <c:v>0.83969465648854902</c:v>
                </c:pt>
                <c:pt idx="22388">
                  <c:v>0.84732824427480902</c:v>
                </c:pt>
                <c:pt idx="22389">
                  <c:v>0.85496183206106802</c:v>
                </c:pt>
                <c:pt idx="22390">
                  <c:v>0.86259541984732802</c:v>
                </c:pt>
                <c:pt idx="22391">
                  <c:v>0.87022900763358702</c:v>
                </c:pt>
                <c:pt idx="22392">
                  <c:v>0.87786259541984701</c:v>
                </c:pt>
                <c:pt idx="22393">
                  <c:v>0.88549618320610601</c:v>
                </c:pt>
                <c:pt idx="22394">
                  <c:v>0.89312977099236601</c:v>
                </c:pt>
                <c:pt idx="22395">
                  <c:v>0.90076335877862501</c:v>
                </c:pt>
                <c:pt idx="22396">
                  <c:v>0.90839694656488501</c:v>
                </c:pt>
                <c:pt idx="22397">
                  <c:v>0.91603053435114501</c:v>
                </c:pt>
                <c:pt idx="22398">
                  <c:v>0.92366412213740401</c:v>
                </c:pt>
                <c:pt idx="22399">
                  <c:v>0.93129770992366401</c:v>
                </c:pt>
                <c:pt idx="22400">
                  <c:v>0.93893129770992301</c:v>
                </c:pt>
                <c:pt idx="22401">
                  <c:v>0.94656488549618301</c:v>
                </c:pt>
                <c:pt idx="22402">
                  <c:v>0.95419847328244201</c:v>
                </c:pt>
                <c:pt idx="22403">
                  <c:v>0.961832061068702</c:v>
                </c:pt>
                <c:pt idx="22404">
                  <c:v>0.969465648854961</c:v>
                </c:pt>
                <c:pt idx="22405">
                  <c:v>0.977099236641221</c:v>
                </c:pt>
                <c:pt idx="22406">
                  <c:v>0.98473282442748</c:v>
                </c:pt>
                <c:pt idx="22407">
                  <c:v>0.99236641221374</c:v>
                </c:pt>
                <c:pt idx="22408">
                  <c:v>0</c:v>
                </c:pt>
                <c:pt idx="22409">
                  <c:v>8.0000000000000002E-3</c:v>
                </c:pt>
                <c:pt idx="22410">
                  <c:v>1.6E-2</c:v>
                </c:pt>
                <c:pt idx="22411">
                  <c:v>2.4E-2</c:v>
                </c:pt>
                <c:pt idx="22412">
                  <c:v>3.2000000000000001E-2</c:v>
                </c:pt>
                <c:pt idx="22413">
                  <c:v>0.04</c:v>
                </c:pt>
                <c:pt idx="22414">
                  <c:v>4.8000000000000001E-2</c:v>
                </c:pt>
                <c:pt idx="22415">
                  <c:v>5.6000000000000001E-2</c:v>
                </c:pt>
                <c:pt idx="22416">
                  <c:v>6.4000000000000001E-2</c:v>
                </c:pt>
                <c:pt idx="22417">
                  <c:v>7.1999999999999995E-2</c:v>
                </c:pt>
                <c:pt idx="22418">
                  <c:v>0.08</c:v>
                </c:pt>
                <c:pt idx="22419">
                  <c:v>8.7999999999999995E-2</c:v>
                </c:pt>
                <c:pt idx="22420">
                  <c:v>9.6000000000000002E-2</c:v>
                </c:pt>
                <c:pt idx="22421">
                  <c:v>0.104</c:v>
                </c:pt>
                <c:pt idx="22422">
                  <c:v>0.112</c:v>
                </c:pt>
                <c:pt idx="22423">
                  <c:v>0.12</c:v>
                </c:pt>
                <c:pt idx="22424">
                  <c:v>0.128</c:v>
                </c:pt>
                <c:pt idx="22425">
                  <c:v>0.13600000000000001</c:v>
                </c:pt>
                <c:pt idx="22426">
                  <c:v>0.14399999999999999</c:v>
                </c:pt>
                <c:pt idx="22427">
                  <c:v>0.152</c:v>
                </c:pt>
                <c:pt idx="22428">
                  <c:v>0.16</c:v>
                </c:pt>
                <c:pt idx="22429">
                  <c:v>0.16800000000000001</c:v>
                </c:pt>
                <c:pt idx="22430">
                  <c:v>0.17599999999999999</c:v>
                </c:pt>
                <c:pt idx="22431">
                  <c:v>0.184</c:v>
                </c:pt>
                <c:pt idx="22432">
                  <c:v>0.192</c:v>
                </c:pt>
                <c:pt idx="22433">
                  <c:v>0.2</c:v>
                </c:pt>
                <c:pt idx="22434">
                  <c:v>0.20799999999999999</c:v>
                </c:pt>
                <c:pt idx="22435">
                  <c:v>0.216</c:v>
                </c:pt>
                <c:pt idx="22436">
                  <c:v>0.224</c:v>
                </c:pt>
                <c:pt idx="22437">
                  <c:v>0.23200000000000001</c:v>
                </c:pt>
                <c:pt idx="22438">
                  <c:v>0.24</c:v>
                </c:pt>
                <c:pt idx="22439">
                  <c:v>0.248</c:v>
                </c:pt>
                <c:pt idx="22440">
                  <c:v>0.25600000000000001</c:v>
                </c:pt>
                <c:pt idx="22441">
                  <c:v>0.26400000000000001</c:v>
                </c:pt>
                <c:pt idx="22442">
                  <c:v>0.27200000000000002</c:v>
                </c:pt>
                <c:pt idx="22443">
                  <c:v>0.28000000000000003</c:v>
                </c:pt>
                <c:pt idx="22444">
                  <c:v>0.28799999999999998</c:v>
                </c:pt>
                <c:pt idx="22445">
                  <c:v>0.29599999999999999</c:v>
                </c:pt>
                <c:pt idx="22446">
                  <c:v>0.30399999999999999</c:v>
                </c:pt>
                <c:pt idx="22447">
                  <c:v>0.312</c:v>
                </c:pt>
                <c:pt idx="22448">
                  <c:v>0.32</c:v>
                </c:pt>
                <c:pt idx="22449">
                  <c:v>0.32800000000000001</c:v>
                </c:pt>
                <c:pt idx="22450">
                  <c:v>0.33600000000000002</c:v>
                </c:pt>
                <c:pt idx="22451">
                  <c:v>0.34399999999999997</c:v>
                </c:pt>
                <c:pt idx="22452">
                  <c:v>0.35199999999999998</c:v>
                </c:pt>
                <c:pt idx="22453">
                  <c:v>0.36</c:v>
                </c:pt>
                <c:pt idx="22454">
                  <c:v>0.36799999999999999</c:v>
                </c:pt>
                <c:pt idx="22455">
                  <c:v>0.376</c:v>
                </c:pt>
                <c:pt idx="22456">
                  <c:v>0.38400000000000001</c:v>
                </c:pt>
                <c:pt idx="22457">
                  <c:v>0.39200000000000002</c:v>
                </c:pt>
                <c:pt idx="22458">
                  <c:v>0.4</c:v>
                </c:pt>
                <c:pt idx="22459">
                  <c:v>0.40799999999999997</c:v>
                </c:pt>
                <c:pt idx="22460">
                  <c:v>0.41599999999999998</c:v>
                </c:pt>
                <c:pt idx="22461">
                  <c:v>0.42399999999999999</c:v>
                </c:pt>
                <c:pt idx="22462">
                  <c:v>0.432</c:v>
                </c:pt>
                <c:pt idx="22463">
                  <c:v>0.44</c:v>
                </c:pt>
                <c:pt idx="22464">
                  <c:v>0.44800000000000001</c:v>
                </c:pt>
                <c:pt idx="22465">
                  <c:v>0.45600000000000002</c:v>
                </c:pt>
                <c:pt idx="22466">
                  <c:v>0.46400000000000002</c:v>
                </c:pt>
                <c:pt idx="22467">
                  <c:v>0.47199999999999998</c:v>
                </c:pt>
                <c:pt idx="22468">
                  <c:v>0.48</c:v>
                </c:pt>
                <c:pt idx="22469">
                  <c:v>0.48799999999999999</c:v>
                </c:pt>
                <c:pt idx="22470">
                  <c:v>0.496</c:v>
                </c:pt>
                <c:pt idx="22471">
                  <c:v>0.504</c:v>
                </c:pt>
                <c:pt idx="22472">
                  <c:v>0.51200000000000001</c:v>
                </c:pt>
                <c:pt idx="22473">
                  <c:v>0.52</c:v>
                </c:pt>
                <c:pt idx="22474">
                  <c:v>0.52800000000000002</c:v>
                </c:pt>
                <c:pt idx="22475">
                  <c:v>0.53600000000000003</c:v>
                </c:pt>
                <c:pt idx="22476">
                  <c:v>0.54400000000000004</c:v>
                </c:pt>
                <c:pt idx="22477">
                  <c:v>0.55200000000000005</c:v>
                </c:pt>
                <c:pt idx="22478">
                  <c:v>0.56000000000000005</c:v>
                </c:pt>
                <c:pt idx="22479">
                  <c:v>0.56799999999999995</c:v>
                </c:pt>
                <c:pt idx="22480">
                  <c:v>0.57599999999999996</c:v>
                </c:pt>
                <c:pt idx="22481">
                  <c:v>0.58399999999999996</c:v>
                </c:pt>
                <c:pt idx="22482">
                  <c:v>0.59199999999999997</c:v>
                </c:pt>
                <c:pt idx="22483">
                  <c:v>0.6</c:v>
                </c:pt>
                <c:pt idx="22484">
                  <c:v>0.60799999999999998</c:v>
                </c:pt>
                <c:pt idx="22485">
                  <c:v>0.61599999999999999</c:v>
                </c:pt>
                <c:pt idx="22486">
                  <c:v>0.624</c:v>
                </c:pt>
                <c:pt idx="22487">
                  <c:v>0.63200000000000001</c:v>
                </c:pt>
                <c:pt idx="22488">
                  <c:v>0.64</c:v>
                </c:pt>
                <c:pt idx="22489">
                  <c:v>0.64800000000000002</c:v>
                </c:pt>
                <c:pt idx="22490">
                  <c:v>0.65600000000000003</c:v>
                </c:pt>
                <c:pt idx="22491">
                  <c:v>0.66400000000000003</c:v>
                </c:pt>
                <c:pt idx="22492">
                  <c:v>0.67200000000000004</c:v>
                </c:pt>
                <c:pt idx="22493">
                  <c:v>0.68</c:v>
                </c:pt>
                <c:pt idx="22494">
                  <c:v>0.68799999999999994</c:v>
                </c:pt>
                <c:pt idx="22495">
                  <c:v>0.69599999999999995</c:v>
                </c:pt>
                <c:pt idx="22496">
                  <c:v>0.70399999999999996</c:v>
                </c:pt>
                <c:pt idx="22497">
                  <c:v>0.71199999999999997</c:v>
                </c:pt>
                <c:pt idx="22498">
                  <c:v>0.72</c:v>
                </c:pt>
                <c:pt idx="22499">
                  <c:v>0.72799999999999998</c:v>
                </c:pt>
                <c:pt idx="22500">
                  <c:v>0.73599999999999999</c:v>
                </c:pt>
                <c:pt idx="22501">
                  <c:v>0.74399999999999999</c:v>
                </c:pt>
                <c:pt idx="22502">
                  <c:v>0.752</c:v>
                </c:pt>
                <c:pt idx="22503">
                  <c:v>0.76</c:v>
                </c:pt>
                <c:pt idx="22504">
                  <c:v>0.76800000000000002</c:v>
                </c:pt>
                <c:pt idx="22505">
                  <c:v>0.77600000000000002</c:v>
                </c:pt>
                <c:pt idx="22506">
                  <c:v>0.78400000000000003</c:v>
                </c:pt>
                <c:pt idx="22507">
                  <c:v>0.79200000000000004</c:v>
                </c:pt>
                <c:pt idx="22508">
                  <c:v>0.8</c:v>
                </c:pt>
                <c:pt idx="22509">
                  <c:v>0.80800000000000005</c:v>
                </c:pt>
                <c:pt idx="22510">
                  <c:v>0.81599999999999995</c:v>
                </c:pt>
                <c:pt idx="22511">
                  <c:v>0.82399999999999995</c:v>
                </c:pt>
                <c:pt idx="22512">
                  <c:v>0.83199999999999996</c:v>
                </c:pt>
                <c:pt idx="22513">
                  <c:v>0.84</c:v>
                </c:pt>
                <c:pt idx="22514">
                  <c:v>0.84799999999999998</c:v>
                </c:pt>
                <c:pt idx="22515">
                  <c:v>0.85599999999999998</c:v>
                </c:pt>
                <c:pt idx="22516">
                  <c:v>0.86399999999999999</c:v>
                </c:pt>
                <c:pt idx="22517">
                  <c:v>0.872</c:v>
                </c:pt>
                <c:pt idx="22518">
                  <c:v>0.88</c:v>
                </c:pt>
                <c:pt idx="22519">
                  <c:v>0.88800000000000001</c:v>
                </c:pt>
                <c:pt idx="22520">
                  <c:v>0.89600000000000002</c:v>
                </c:pt>
                <c:pt idx="22521">
                  <c:v>0.90400000000000003</c:v>
                </c:pt>
                <c:pt idx="22522">
                  <c:v>0.91200000000000003</c:v>
                </c:pt>
                <c:pt idx="22523">
                  <c:v>0.92</c:v>
                </c:pt>
                <c:pt idx="22524">
                  <c:v>0.92800000000000005</c:v>
                </c:pt>
                <c:pt idx="22525">
                  <c:v>0.93600000000000005</c:v>
                </c:pt>
                <c:pt idx="22526">
                  <c:v>0.94399999999999995</c:v>
                </c:pt>
                <c:pt idx="22527">
                  <c:v>0.95199999999999996</c:v>
                </c:pt>
                <c:pt idx="22528">
                  <c:v>0.96</c:v>
                </c:pt>
                <c:pt idx="22529">
                  <c:v>0.96799999999999997</c:v>
                </c:pt>
                <c:pt idx="22530">
                  <c:v>0.97599999999999998</c:v>
                </c:pt>
                <c:pt idx="22531">
                  <c:v>0.98399999999999999</c:v>
                </c:pt>
                <c:pt idx="22532">
                  <c:v>0.99199999999999999</c:v>
                </c:pt>
                <c:pt idx="22533">
                  <c:v>0</c:v>
                </c:pt>
                <c:pt idx="22534">
                  <c:v>1.35135135135135E-2</c:v>
                </c:pt>
                <c:pt idx="22535">
                  <c:v>2.7027027027027001E-2</c:v>
                </c:pt>
                <c:pt idx="22536">
                  <c:v>4.0540540540540501E-2</c:v>
                </c:pt>
                <c:pt idx="22537">
                  <c:v>5.4054054054054002E-2</c:v>
                </c:pt>
                <c:pt idx="22538">
                  <c:v>6.7567567567567502E-2</c:v>
                </c:pt>
                <c:pt idx="22539">
                  <c:v>8.1081081081081002E-2</c:v>
                </c:pt>
                <c:pt idx="22540">
                  <c:v>9.45945945945946E-2</c:v>
                </c:pt>
                <c:pt idx="22541">
                  <c:v>0.108108108108108</c:v>
                </c:pt>
                <c:pt idx="22542">
                  <c:v>0.121621621621621</c:v>
                </c:pt>
                <c:pt idx="22543">
                  <c:v>0.135135135135135</c:v>
                </c:pt>
                <c:pt idx="22544">
                  <c:v>0.14864864864864799</c:v>
                </c:pt>
                <c:pt idx="22545">
                  <c:v>0.162162162162162</c:v>
                </c:pt>
                <c:pt idx="22546">
                  <c:v>0.17567567567567499</c:v>
                </c:pt>
                <c:pt idx="22547">
                  <c:v>0.18918918918918901</c:v>
                </c:pt>
                <c:pt idx="22548">
                  <c:v>0.20270270270270199</c:v>
                </c:pt>
                <c:pt idx="22549">
                  <c:v>0.21621621621621601</c:v>
                </c:pt>
                <c:pt idx="22550">
                  <c:v>0.22972972972972899</c:v>
                </c:pt>
                <c:pt idx="22551">
                  <c:v>0.24324324324324301</c:v>
                </c:pt>
                <c:pt idx="22552">
                  <c:v>0.25675675675675602</c:v>
                </c:pt>
                <c:pt idx="22553">
                  <c:v>0.27027027027027001</c:v>
                </c:pt>
                <c:pt idx="22554">
                  <c:v>0.28378378378378299</c:v>
                </c:pt>
                <c:pt idx="22555">
                  <c:v>0.29729729729729698</c:v>
                </c:pt>
                <c:pt idx="22556">
                  <c:v>0.31081081081081002</c:v>
                </c:pt>
                <c:pt idx="22557">
                  <c:v>0.32432432432432401</c:v>
                </c:pt>
                <c:pt idx="22558">
                  <c:v>0.337837837837837</c:v>
                </c:pt>
                <c:pt idx="22559">
                  <c:v>0.35135135135135098</c:v>
                </c:pt>
                <c:pt idx="22560">
                  <c:v>0.36486486486486402</c:v>
                </c:pt>
                <c:pt idx="22561">
                  <c:v>0.37837837837837801</c:v>
                </c:pt>
                <c:pt idx="22562">
                  <c:v>0.391891891891891</c:v>
                </c:pt>
                <c:pt idx="22563">
                  <c:v>0.40540540540540498</c:v>
                </c:pt>
                <c:pt idx="22564">
                  <c:v>0.41891891891891803</c:v>
                </c:pt>
                <c:pt idx="22565">
                  <c:v>0.43243243243243201</c:v>
                </c:pt>
                <c:pt idx="22566">
                  <c:v>0.445945945945945</c:v>
                </c:pt>
                <c:pt idx="22567">
                  <c:v>0.45945945945945899</c:v>
                </c:pt>
                <c:pt idx="22568">
                  <c:v>0.47297297297297197</c:v>
                </c:pt>
                <c:pt idx="22569">
                  <c:v>0.48648648648648601</c:v>
                </c:pt>
                <c:pt idx="22570">
                  <c:v>0.5</c:v>
                </c:pt>
                <c:pt idx="22571">
                  <c:v>0.51351351351351304</c:v>
                </c:pt>
                <c:pt idx="22572">
                  <c:v>0.52702702702702697</c:v>
                </c:pt>
                <c:pt idx="22573">
                  <c:v>0.54054054054054002</c:v>
                </c:pt>
                <c:pt idx="22574">
                  <c:v>0.55405405405405395</c:v>
                </c:pt>
                <c:pt idx="22575">
                  <c:v>0.56756756756756699</c:v>
                </c:pt>
                <c:pt idx="22576">
                  <c:v>0.58108108108108103</c:v>
                </c:pt>
                <c:pt idx="22577">
                  <c:v>0.59459459459459396</c:v>
                </c:pt>
                <c:pt idx="22578">
                  <c:v>0.608108108108108</c:v>
                </c:pt>
                <c:pt idx="22579">
                  <c:v>0.62162162162162105</c:v>
                </c:pt>
                <c:pt idx="22580">
                  <c:v>0.63513513513513498</c:v>
                </c:pt>
                <c:pt idx="22581">
                  <c:v>0.64864864864864802</c:v>
                </c:pt>
                <c:pt idx="22582">
                  <c:v>0.66216216216216195</c:v>
                </c:pt>
                <c:pt idx="22583">
                  <c:v>0.67567567567567499</c:v>
                </c:pt>
                <c:pt idx="22584">
                  <c:v>0.68918918918918903</c:v>
                </c:pt>
                <c:pt idx="22585">
                  <c:v>0.70270270270270196</c:v>
                </c:pt>
                <c:pt idx="22586">
                  <c:v>0.71621621621621601</c:v>
                </c:pt>
                <c:pt idx="22587">
                  <c:v>0.72972972972972905</c:v>
                </c:pt>
                <c:pt idx="22588">
                  <c:v>0.74324324324324298</c:v>
                </c:pt>
                <c:pt idx="22589">
                  <c:v>0.75675675675675602</c:v>
                </c:pt>
                <c:pt idx="22590">
                  <c:v>0.77027027027026995</c:v>
                </c:pt>
                <c:pt idx="22591">
                  <c:v>0.78378378378378299</c:v>
                </c:pt>
                <c:pt idx="22592">
                  <c:v>0.79729729729729704</c:v>
                </c:pt>
                <c:pt idx="22593">
                  <c:v>0.81081081081080997</c:v>
                </c:pt>
                <c:pt idx="22594">
                  <c:v>0.82432432432432401</c:v>
                </c:pt>
                <c:pt idx="22595">
                  <c:v>0.83783783783783705</c:v>
                </c:pt>
                <c:pt idx="22596">
                  <c:v>0.85135135135135098</c:v>
                </c:pt>
                <c:pt idx="22597">
                  <c:v>0.86486486486486402</c:v>
                </c:pt>
                <c:pt idx="22598">
                  <c:v>0.87837837837837796</c:v>
                </c:pt>
                <c:pt idx="22599">
                  <c:v>0.891891891891891</c:v>
                </c:pt>
                <c:pt idx="22600">
                  <c:v>0.90540540540540504</c:v>
                </c:pt>
                <c:pt idx="22601">
                  <c:v>0.91891891891891897</c:v>
                </c:pt>
                <c:pt idx="22602">
                  <c:v>0.93243243243243201</c:v>
                </c:pt>
                <c:pt idx="22603">
                  <c:v>0.94594594594594505</c:v>
                </c:pt>
                <c:pt idx="22604">
                  <c:v>0.95945945945945899</c:v>
                </c:pt>
                <c:pt idx="22605">
                  <c:v>0.97297297297297303</c:v>
                </c:pt>
                <c:pt idx="22606">
                  <c:v>0.98648648648648596</c:v>
                </c:pt>
                <c:pt idx="22607">
                  <c:v>0</c:v>
                </c:pt>
                <c:pt idx="22608">
                  <c:v>7.63358778625954E-3</c:v>
                </c:pt>
                <c:pt idx="22609">
                  <c:v>1.5267175572519E-2</c:v>
                </c:pt>
                <c:pt idx="22610">
                  <c:v>2.2900763358778602E-2</c:v>
                </c:pt>
                <c:pt idx="22611">
                  <c:v>3.0534351145038101E-2</c:v>
                </c:pt>
                <c:pt idx="22612">
                  <c:v>3.8167938931297697E-2</c:v>
                </c:pt>
                <c:pt idx="22613">
                  <c:v>4.5801526717557203E-2</c:v>
                </c:pt>
                <c:pt idx="22614">
                  <c:v>5.3435114503816702E-2</c:v>
                </c:pt>
                <c:pt idx="22615">
                  <c:v>6.1068702290076299E-2</c:v>
                </c:pt>
                <c:pt idx="22616">
                  <c:v>6.8702290076335798E-2</c:v>
                </c:pt>
                <c:pt idx="22617">
                  <c:v>7.6335877862595394E-2</c:v>
                </c:pt>
                <c:pt idx="22618">
                  <c:v>8.3969465648854894E-2</c:v>
                </c:pt>
                <c:pt idx="22619">
                  <c:v>9.1603053435114504E-2</c:v>
                </c:pt>
                <c:pt idx="22620">
                  <c:v>9.9236641221374003E-2</c:v>
                </c:pt>
                <c:pt idx="22621">
                  <c:v>0.106870229007633</c:v>
                </c:pt>
                <c:pt idx="22622">
                  <c:v>0.114503816793893</c:v>
                </c:pt>
                <c:pt idx="22623">
                  <c:v>0.122137404580152</c:v>
                </c:pt>
                <c:pt idx="22624">
                  <c:v>0.12977099236641201</c:v>
                </c:pt>
                <c:pt idx="22625">
                  <c:v>0.13740458015267101</c:v>
                </c:pt>
                <c:pt idx="22626">
                  <c:v>0.14503816793893101</c:v>
                </c:pt>
                <c:pt idx="22627">
                  <c:v>0.15267175572519001</c:v>
                </c:pt>
                <c:pt idx="22628">
                  <c:v>0.16030534351145001</c:v>
                </c:pt>
                <c:pt idx="22629">
                  <c:v>0.16793893129770901</c:v>
                </c:pt>
                <c:pt idx="22630">
                  <c:v>0.17557251908396901</c:v>
                </c:pt>
                <c:pt idx="22631">
                  <c:v>0.18320610687022901</c:v>
                </c:pt>
                <c:pt idx="22632">
                  <c:v>0.19083969465648801</c:v>
                </c:pt>
                <c:pt idx="22633">
                  <c:v>0.19847328244274801</c:v>
                </c:pt>
                <c:pt idx="22634">
                  <c:v>0.20610687022900701</c:v>
                </c:pt>
                <c:pt idx="22635">
                  <c:v>0.213740458015267</c:v>
                </c:pt>
                <c:pt idx="22636">
                  <c:v>0.221374045801526</c:v>
                </c:pt>
                <c:pt idx="22637">
                  <c:v>0.229007633587786</c:v>
                </c:pt>
                <c:pt idx="22638">
                  <c:v>0.236641221374045</c:v>
                </c:pt>
                <c:pt idx="22639">
                  <c:v>0.244274809160305</c:v>
                </c:pt>
                <c:pt idx="22640">
                  <c:v>0.25190839694656397</c:v>
                </c:pt>
                <c:pt idx="22641">
                  <c:v>0.25954198473282403</c:v>
                </c:pt>
                <c:pt idx="22642">
                  <c:v>0.26717557251908303</c:v>
                </c:pt>
                <c:pt idx="22643">
                  <c:v>0.27480916030534303</c:v>
                </c:pt>
                <c:pt idx="22644">
                  <c:v>0.28244274809160302</c:v>
                </c:pt>
                <c:pt idx="22645">
                  <c:v>0.29007633587786202</c:v>
                </c:pt>
                <c:pt idx="22646">
                  <c:v>0.29770992366412202</c:v>
                </c:pt>
                <c:pt idx="22647">
                  <c:v>0.30534351145038102</c:v>
                </c:pt>
                <c:pt idx="22648">
                  <c:v>0.31297709923664102</c:v>
                </c:pt>
                <c:pt idx="22649">
                  <c:v>0.32061068702290002</c:v>
                </c:pt>
                <c:pt idx="22650">
                  <c:v>0.32824427480916002</c:v>
                </c:pt>
                <c:pt idx="22651">
                  <c:v>0.33587786259541902</c:v>
                </c:pt>
                <c:pt idx="22652">
                  <c:v>0.34351145038167902</c:v>
                </c:pt>
                <c:pt idx="22653">
                  <c:v>0.35114503816793802</c:v>
                </c:pt>
                <c:pt idx="22654">
                  <c:v>0.35877862595419802</c:v>
                </c:pt>
                <c:pt idx="22655">
                  <c:v>0.36641221374045801</c:v>
                </c:pt>
                <c:pt idx="22656">
                  <c:v>0.37404580152671701</c:v>
                </c:pt>
                <c:pt idx="22657">
                  <c:v>0.38167938931297701</c:v>
                </c:pt>
                <c:pt idx="22658">
                  <c:v>0.38931297709923601</c:v>
                </c:pt>
                <c:pt idx="22659">
                  <c:v>0.39694656488549601</c:v>
                </c:pt>
                <c:pt idx="22660">
                  <c:v>0.40458015267175501</c:v>
                </c:pt>
                <c:pt idx="22661">
                  <c:v>0.41221374045801501</c:v>
                </c:pt>
                <c:pt idx="22662">
                  <c:v>0.41984732824427401</c:v>
                </c:pt>
                <c:pt idx="22663">
                  <c:v>0.42748091603053401</c:v>
                </c:pt>
                <c:pt idx="22664">
                  <c:v>0.43511450381679301</c:v>
                </c:pt>
                <c:pt idx="22665">
                  <c:v>0.44274809160305301</c:v>
                </c:pt>
                <c:pt idx="22666">
                  <c:v>0.45038167938931201</c:v>
                </c:pt>
                <c:pt idx="22667">
                  <c:v>0.45801526717557201</c:v>
                </c:pt>
                <c:pt idx="22668">
                  <c:v>0.465648854961832</c:v>
                </c:pt>
                <c:pt idx="22669">
                  <c:v>0.473282442748091</c:v>
                </c:pt>
                <c:pt idx="22670">
                  <c:v>0.480916030534351</c:v>
                </c:pt>
                <c:pt idx="22671">
                  <c:v>0.48854961832061</c:v>
                </c:pt>
                <c:pt idx="22672">
                  <c:v>0.49618320610687</c:v>
                </c:pt>
                <c:pt idx="22673">
                  <c:v>0.50381679389312894</c:v>
                </c:pt>
                <c:pt idx="22674">
                  <c:v>0.51145038167938905</c:v>
                </c:pt>
                <c:pt idx="22675">
                  <c:v>0.51908396946564805</c:v>
                </c:pt>
                <c:pt idx="22676">
                  <c:v>0.52671755725190805</c:v>
                </c:pt>
                <c:pt idx="22677">
                  <c:v>0.53435114503816705</c:v>
                </c:pt>
                <c:pt idx="22678">
                  <c:v>0.54198473282442705</c:v>
                </c:pt>
                <c:pt idx="22679">
                  <c:v>0.54961832061068705</c:v>
                </c:pt>
                <c:pt idx="22680">
                  <c:v>0.55725190839694605</c:v>
                </c:pt>
                <c:pt idx="22681">
                  <c:v>0.56488549618320605</c:v>
                </c:pt>
                <c:pt idx="22682">
                  <c:v>0.57251908396946505</c:v>
                </c:pt>
                <c:pt idx="22683">
                  <c:v>0.58015267175572505</c:v>
                </c:pt>
                <c:pt idx="22684">
                  <c:v>0.58778625954198405</c:v>
                </c:pt>
                <c:pt idx="22685">
                  <c:v>0.59541984732824405</c:v>
                </c:pt>
                <c:pt idx="22686">
                  <c:v>0.60305343511450304</c:v>
                </c:pt>
                <c:pt idx="22687">
                  <c:v>0.61068702290076304</c:v>
                </c:pt>
                <c:pt idx="22688">
                  <c:v>0.61832061068702204</c:v>
                </c:pt>
                <c:pt idx="22689">
                  <c:v>0.62595419847328204</c:v>
                </c:pt>
                <c:pt idx="22690">
                  <c:v>0.63358778625954104</c:v>
                </c:pt>
                <c:pt idx="22691">
                  <c:v>0.64122137404580104</c:v>
                </c:pt>
                <c:pt idx="22692">
                  <c:v>0.64885496183206104</c:v>
                </c:pt>
                <c:pt idx="22693">
                  <c:v>0.65648854961832004</c:v>
                </c:pt>
                <c:pt idx="22694">
                  <c:v>0.66412213740458004</c:v>
                </c:pt>
                <c:pt idx="22695">
                  <c:v>0.67175572519083904</c:v>
                </c:pt>
                <c:pt idx="22696">
                  <c:v>0.67938931297709904</c:v>
                </c:pt>
                <c:pt idx="22697">
                  <c:v>0.68702290076335804</c:v>
                </c:pt>
                <c:pt idx="22698">
                  <c:v>0.69465648854961803</c:v>
                </c:pt>
                <c:pt idx="22699">
                  <c:v>0.70229007633587703</c:v>
                </c:pt>
                <c:pt idx="22700">
                  <c:v>0.70992366412213703</c:v>
                </c:pt>
                <c:pt idx="22701">
                  <c:v>0.71755725190839603</c:v>
                </c:pt>
                <c:pt idx="22702">
                  <c:v>0.72519083969465603</c:v>
                </c:pt>
                <c:pt idx="22703">
                  <c:v>0.73282442748091603</c:v>
                </c:pt>
                <c:pt idx="22704">
                  <c:v>0.74045801526717503</c:v>
                </c:pt>
                <c:pt idx="22705">
                  <c:v>0.74809160305343503</c:v>
                </c:pt>
                <c:pt idx="22706">
                  <c:v>0.75572519083969403</c:v>
                </c:pt>
                <c:pt idx="22707">
                  <c:v>0.76335877862595403</c:v>
                </c:pt>
                <c:pt idx="22708">
                  <c:v>0.77099236641221303</c:v>
                </c:pt>
                <c:pt idx="22709">
                  <c:v>0.77862595419847302</c:v>
                </c:pt>
                <c:pt idx="22710">
                  <c:v>0.78625954198473202</c:v>
                </c:pt>
                <c:pt idx="22711">
                  <c:v>0.79389312977099202</c:v>
                </c:pt>
                <c:pt idx="22712">
                  <c:v>0.80152671755725102</c:v>
                </c:pt>
                <c:pt idx="22713">
                  <c:v>0.80916030534351102</c:v>
                </c:pt>
                <c:pt idx="22714">
                  <c:v>0.81679389312977102</c:v>
                </c:pt>
                <c:pt idx="22715">
                  <c:v>0.82442748091603002</c:v>
                </c:pt>
                <c:pt idx="22716">
                  <c:v>0.83206106870229002</c:v>
                </c:pt>
                <c:pt idx="22717">
                  <c:v>0.83969465648854902</c:v>
                </c:pt>
                <c:pt idx="22718">
                  <c:v>0.84732824427480902</c:v>
                </c:pt>
                <c:pt idx="22719">
                  <c:v>0.85496183206106802</c:v>
                </c:pt>
                <c:pt idx="22720">
                  <c:v>0.86259541984732802</c:v>
                </c:pt>
                <c:pt idx="22721">
                  <c:v>0.87022900763358702</c:v>
                </c:pt>
                <c:pt idx="22722">
                  <c:v>0.87786259541984701</c:v>
                </c:pt>
                <c:pt idx="22723">
                  <c:v>0.88549618320610601</c:v>
                </c:pt>
                <c:pt idx="22724">
                  <c:v>0.89312977099236601</c:v>
                </c:pt>
                <c:pt idx="22725">
                  <c:v>0.90076335877862501</c:v>
                </c:pt>
                <c:pt idx="22726">
                  <c:v>0.90839694656488501</c:v>
                </c:pt>
                <c:pt idx="22727">
                  <c:v>0.91603053435114501</c:v>
                </c:pt>
                <c:pt idx="22728">
                  <c:v>0.92366412213740401</c:v>
                </c:pt>
                <c:pt idx="22729">
                  <c:v>0.93129770992366401</c:v>
                </c:pt>
                <c:pt idx="22730">
                  <c:v>0.93893129770992301</c:v>
                </c:pt>
                <c:pt idx="22731">
                  <c:v>0.94656488549618301</c:v>
                </c:pt>
                <c:pt idx="22732">
                  <c:v>0.95419847328244201</c:v>
                </c:pt>
                <c:pt idx="22733">
                  <c:v>0.961832061068702</c:v>
                </c:pt>
                <c:pt idx="22734">
                  <c:v>0.969465648854961</c:v>
                </c:pt>
                <c:pt idx="22735">
                  <c:v>0.977099236641221</c:v>
                </c:pt>
                <c:pt idx="22736">
                  <c:v>0.98473282442748</c:v>
                </c:pt>
                <c:pt idx="22737">
                  <c:v>0.99236641221374</c:v>
                </c:pt>
                <c:pt idx="22738">
                  <c:v>0</c:v>
                </c:pt>
                <c:pt idx="22739">
                  <c:v>8.4033613445378096E-3</c:v>
                </c:pt>
                <c:pt idx="22740">
                  <c:v>1.6806722689075598E-2</c:v>
                </c:pt>
                <c:pt idx="22741">
                  <c:v>2.5210084033613401E-2</c:v>
                </c:pt>
                <c:pt idx="22742">
                  <c:v>3.3613445378151197E-2</c:v>
                </c:pt>
                <c:pt idx="22743">
                  <c:v>4.2016806722689003E-2</c:v>
                </c:pt>
                <c:pt idx="22744">
                  <c:v>5.0420168067226802E-2</c:v>
                </c:pt>
                <c:pt idx="22745">
                  <c:v>5.8823529411764698E-2</c:v>
                </c:pt>
                <c:pt idx="22746">
                  <c:v>6.7226890756302504E-2</c:v>
                </c:pt>
                <c:pt idx="22747">
                  <c:v>7.5630252100840303E-2</c:v>
                </c:pt>
                <c:pt idx="22748">
                  <c:v>8.4033613445378103E-2</c:v>
                </c:pt>
                <c:pt idx="22749">
                  <c:v>9.2436974789915902E-2</c:v>
                </c:pt>
                <c:pt idx="22750">
                  <c:v>0.10084033613445301</c:v>
                </c:pt>
                <c:pt idx="22751">
                  <c:v>0.109243697478991</c:v>
                </c:pt>
                <c:pt idx="22752">
                  <c:v>0.11764705882352899</c:v>
                </c:pt>
                <c:pt idx="22753">
                  <c:v>0.126050420168067</c:v>
                </c:pt>
                <c:pt idx="22754">
                  <c:v>0.13445378151260501</c:v>
                </c:pt>
                <c:pt idx="22755">
                  <c:v>0.14285714285714199</c:v>
                </c:pt>
                <c:pt idx="22756">
                  <c:v>0.15126050420168</c:v>
                </c:pt>
                <c:pt idx="22757">
                  <c:v>0.159663865546218</c:v>
                </c:pt>
                <c:pt idx="22758">
                  <c:v>0.16806722689075601</c:v>
                </c:pt>
                <c:pt idx="22759">
                  <c:v>0.17647058823529399</c:v>
                </c:pt>
                <c:pt idx="22760">
                  <c:v>0.184873949579831</c:v>
                </c:pt>
                <c:pt idx="22761">
                  <c:v>0.19327731092436901</c:v>
                </c:pt>
                <c:pt idx="22762">
                  <c:v>0.20168067226890701</c:v>
                </c:pt>
                <c:pt idx="22763">
                  <c:v>0.21008403361344499</c:v>
                </c:pt>
                <c:pt idx="22764">
                  <c:v>0.218487394957983</c:v>
                </c:pt>
                <c:pt idx="22765">
                  <c:v>0.22689075630252101</c:v>
                </c:pt>
                <c:pt idx="22766">
                  <c:v>0.23529411764705799</c:v>
                </c:pt>
                <c:pt idx="22767">
                  <c:v>0.24369747899159599</c:v>
                </c:pt>
                <c:pt idx="22768">
                  <c:v>0.252100840336134</c:v>
                </c:pt>
                <c:pt idx="22769">
                  <c:v>0.26050420168067201</c:v>
                </c:pt>
                <c:pt idx="22770">
                  <c:v>0.26890756302521002</c:v>
                </c:pt>
                <c:pt idx="22771">
                  <c:v>0.27731092436974702</c:v>
                </c:pt>
                <c:pt idx="22772">
                  <c:v>0.28571428571428498</c:v>
                </c:pt>
                <c:pt idx="22773">
                  <c:v>0.29411764705882298</c:v>
                </c:pt>
                <c:pt idx="22774">
                  <c:v>0.30252100840336099</c:v>
                </c:pt>
                <c:pt idx="22775">
                  <c:v>0.310924369747899</c:v>
                </c:pt>
                <c:pt idx="22776">
                  <c:v>0.31932773109243601</c:v>
                </c:pt>
                <c:pt idx="22777">
                  <c:v>0.32773109243697401</c:v>
                </c:pt>
                <c:pt idx="22778">
                  <c:v>0.33613445378151202</c:v>
                </c:pt>
                <c:pt idx="22779">
                  <c:v>0.34453781512604997</c:v>
                </c:pt>
                <c:pt idx="22780">
                  <c:v>0.35294117647058798</c:v>
                </c:pt>
                <c:pt idx="22781">
                  <c:v>0.36134453781512599</c:v>
                </c:pt>
                <c:pt idx="22782">
                  <c:v>0.369747899159663</c:v>
                </c:pt>
                <c:pt idx="22783">
                  <c:v>0.378151260504201</c:v>
                </c:pt>
                <c:pt idx="22784">
                  <c:v>0.38655462184873901</c:v>
                </c:pt>
                <c:pt idx="22785">
                  <c:v>0.39495798319327702</c:v>
                </c:pt>
                <c:pt idx="22786">
                  <c:v>0.40336134453781503</c:v>
                </c:pt>
                <c:pt idx="22787">
                  <c:v>0.41176470588235198</c:v>
                </c:pt>
                <c:pt idx="22788">
                  <c:v>0.42016806722688999</c:v>
                </c:pt>
                <c:pt idx="22789">
                  <c:v>0.42857142857142799</c:v>
                </c:pt>
                <c:pt idx="22790">
                  <c:v>0.436974789915966</c:v>
                </c:pt>
                <c:pt idx="22791">
                  <c:v>0.44537815126050401</c:v>
                </c:pt>
                <c:pt idx="22792">
                  <c:v>0.45378151260504201</c:v>
                </c:pt>
                <c:pt idx="22793">
                  <c:v>0.46218487394957902</c:v>
                </c:pt>
                <c:pt idx="22794">
                  <c:v>0.47058823529411697</c:v>
                </c:pt>
                <c:pt idx="22795">
                  <c:v>0.47899159663865498</c:v>
                </c:pt>
                <c:pt idx="22796">
                  <c:v>0.48739495798319299</c:v>
                </c:pt>
                <c:pt idx="22797">
                  <c:v>0.495798319327731</c:v>
                </c:pt>
                <c:pt idx="22798">
                  <c:v>0.504201680672268</c:v>
                </c:pt>
                <c:pt idx="22799">
                  <c:v>0.51260504201680601</c:v>
                </c:pt>
                <c:pt idx="22800">
                  <c:v>0.52100840336134402</c:v>
                </c:pt>
                <c:pt idx="22801">
                  <c:v>0.52941176470588203</c:v>
                </c:pt>
                <c:pt idx="22802">
                  <c:v>0.53781512605042003</c:v>
                </c:pt>
                <c:pt idx="22803">
                  <c:v>0.54621848739495704</c:v>
                </c:pt>
                <c:pt idx="22804">
                  <c:v>0.55462184873949505</c:v>
                </c:pt>
                <c:pt idx="22805">
                  <c:v>0.56302521008403295</c:v>
                </c:pt>
                <c:pt idx="22806">
                  <c:v>0.57142857142857095</c:v>
                </c:pt>
                <c:pt idx="22807">
                  <c:v>0.57983193277310896</c:v>
                </c:pt>
                <c:pt idx="22808">
                  <c:v>0.58823529411764697</c:v>
                </c:pt>
                <c:pt idx="22809">
                  <c:v>0.59663865546218398</c:v>
                </c:pt>
                <c:pt idx="22810">
                  <c:v>0.60504201680672198</c:v>
                </c:pt>
                <c:pt idx="22811">
                  <c:v>0.61344537815125999</c:v>
                </c:pt>
                <c:pt idx="22812">
                  <c:v>0.621848739495798</c:v>
                </c:pt>
                <c:pt idx="22813">
                  <c:v>0.630252100840336</c:v>
                </c:pt>
                <c:pt idx="22814">
                  <c:v>0.63865546218487301</c:v>
                </c:pt>
                <c:pt idx="22815">
                  <c:v>0.64705882352941102</c:v>
                </c:pt>
                <c:pt idx="22816">
                  <c:v>0.65546218487394903</c:v>
                </c:pt>
                <c:pt idx="22817">
                  <c:v>0.66386554621848703</c:v>
                </c:pt>
                <c:pt idx="22818">
                  <c:v>0.67226890756302504</c:v>
                </c:pt>
                <c:pt idx="22819">
                  <c:v>0.68067226890756305</c:v>
                </c:pt>
                <c:pt idx="22820">
                  <c:v>0.68907563025209995</c:v>
                </c:pt>
                <c:pt idx="22821">
                  <c:v>0.69747899159663795</c:v>
                </c:pt>
                <c:pt idx="22822">
                  <c:v>0.70588235294117596</c:v>
                </c:pt>
                <c:pt idx="22823">
                  <c:v>0.71428571428571397</c:v>
                </c:pt>
                <c:pt idx="22824">
                  <c:v>0.72268907563025198</c:v>
                </c:pt>
                <c:pt idx="22825">
                  <c:v>0.73109243697478898</c:v>
                </c:pt>
                <c:pt idx="22826">
                  <c:v>0.73949579831932699</c:v>
                </c:pt>
                <c:pt idx="22827">
                  <c:v>0.747899159663865</c:v>
                </c:pt>
                <c:pt idx="22828">
                  <c:v>0.75630252100840301</c:v>
                </c:pt>
                <c:pt idx="22829">
                  <c:v>0.76470588235294101</c:v>
                </c:pt>
                <c:pt idx="22830">
                  <c:v>0.77310924369747902</c:v>
                </c:pt>
                <c:pt idx="22831">
                  <c:v>0.78151260504201603</c:v>
                </c:pt>
                <c:pt idx="22832">
                  <c:v>0.78991596638655404</c:v>
                </c:pt>
                <c:pt idx="22833">
                  <c:v>0.79831932773109204</c:v>
                </c:pt>
                <c:pt idx="22834">
                  <c:v>0.80672268907563005</c:v>
                </c:pt>
                <c:pt idx="22835">
                  <c:v>0.81512605042016795</c:v>
                </c:pt>
                <c:pt idx="22836">
                  <c:v>0.82352941176470495</c:v>
                </c:pt>
                <c:pt idx="22837">
                  <c:v>0.83193277310924296</c:v>
                </c:pt>
                <c:pt idx="22838">
                  <c:v>0.84033613445378097</c:v>
                </c:pt>
                <c:pt idx="22839">
                  <c:v>0.84873949579831898</c:v>
                </c:pt>
                <c:pt idx="22840">
                  <c:v>0.85714285714285698</c:v>
                </c:pt>
                <c:pt idx="22841">
                  <c:v>0.86554621848739499</c:v>
                </c:pt>
                <c:pt idx="22842">
                  <c:v>0.873949579831932</c:v>
                </c:pt>
                <c:pt idx="22843">
                  <c:v>0.88235294117647001</c:v>
                </c:pt>
                <c:pt idx="22844">
                  <c:v>0.89075630252100801</c:v>
                </c:pt>
                <c:pt idx="22845">
                  <c:v>0.89915966386554602</c:v>
                </c:pt>
                <c:pt idx="22846">
                  <c:v>0.90756302521008403</c:v>
                </c:pt>
                <c:pt idx="22847">
                  <c:v>0.91596638655462104</c:v>
                </c:pt>
                <c:pt idx="22848">
                  <c:v>0.92436974789915904</c:v>
                </c:pt>
                <c:pt idx="22849">
                  <c:v>0.93277310924369705</c:v>
                </c:pt>
                <c:pt idx="22850">
                  <c:v>0.94117647058823495</c:v>
                </c:pt>
                <c:pt idx="22851">
                  <c:v>0.94957983193277296</c:v>
                </c:pt>
                <c:pt idx="22852">
                  <c:v>0.95798319327731096</c:v>
                </c:pt>
                <c:pt idx="22853">
                  <c:v>0.96638655462184797</c:v>
                </c:pt>
                <c:pt idx="22854">
                  <c:v>0.97478991596638598</c:v>
                </c:pt>
                <c:pt idx="22855">
                  <c:v>0.98319327731092399</c:v>
                </c:pt>
                <c:pt idx="22856">
                  <c:v>0.99159663865546199</c:v>
                </c:pt>
                <c:pt idx="22857">
                  <c:v>0</c:v>
                </c:pt>
                <c:pt idx="22858">
                  <c:v>7.09219858156028E-3</c:v>
                </c:pt>
                <c:pt idx="22859">
                  <c:v>1.4184397163120499E-2</c:v>
                </c:pt>
                <c:pt idx="22860">
                  <c:v>2.1276595744680799E-2</c:v>
                </c:pt>
                <c:pt idx="22861">
                  <c:v>2.8368794326241099E-2</c:v>
                </c:pt>
                <c:pt idx="22862">
                  <c:v>3.54609929078014E-2</c:v>
                </c:pt>
                <c:pt idx="22863">
                  <c:v>4.2553191489361701E-2</c:v>
                </c:pt>
                <c:pt idx="22864">
                  <c:v>4.9645390070921898E-2</c:v>
                </c:pt>
                <c:pt idx="22865">
                  <c:v>5.6737588652482199E-2</c:v>
                </c:pt>
                <c:pt idx="22866">
                  <c:v>6.3829787234042507E-2</c:v>
                </c:pt>
                <c:pt idx="22867">
                  <c:v>7.09219858156028E-2</c:v>
                </c:pt>
                <c:pt idx="22868">
                  <c:v>7.8014184397163094E-2</c:v>
                </c:pt>
                <c:pt idx="22869">
                  <c:v>8.5106382978723402E-2</c:v>
                </c:pt>
                <c:pt idx="22870">
                  <c:v>9.2198581560283599E-2</c:v>
                </c:pt>
                <c:pt idx="22871">
                  <c:v>9.9290780141843907E-2</c:v>
                </c:pt>
                <c:pt idx="22872">
                  <c:v>0.10638297872340401</c:v>
                </c:pt>
                <c:pt idx="22873">
                  <c:v>0.113475177304964</c:v>
                </c:pt>
                <c:pt idx="22874">
                  <c:v>0.120567375886524</c:v>
                </c:pt>
                <c:pt idx="22875">
                  <c:v>0.12765957446808501</c:v>
                </c:pt>
                <c:pt idx="22876">
                  <c:v>0.134751773049645</c:v>
                </c:pt>
                <c:pt idx="22877">
                  <c:v>0.14184397163120499</c:v>
                </c:pt>
                <c:pt idx="22878">
                  <c:v>0.14893617021276501</c:v>
                </c:pt>
                <c:pt idx="22879">
                  <c:v>0.15602836879432599</c:v>
                </c:pt>
                <c:pt idx="22880">
                  <c:v>0.16312056737588601</c:v>
                </c:pt>
                <c:pt idx="22881">
                  <c:v>0.170212765957446</c:v>
                </c:pt>
                <c:pt idx="22882">
                  <c:v>0.17730496453900699</c:v>
                </c:pt>
                <c:pt idx="22883">
                  <c:v>0.184397163120567</c:v>
                </c:pt>
                <c:pt idx="22884">
                  <c:v>0.19148936170212699</c:v>
                </c:pt>
                <c:pt idx="22885">
                  <c:v>0.19858156028368701</c:v>
                </c:pt>
                <c:pt idx="22886">
                  <c:v>0.205673758865248</c:v>
                </c:pt>
                <c:pt idx="22887">
                  <c:v>0.21276595744680801</c:v>
                </c:pt>
                <c:pt idx="22888">
                  <c:v>0.219858156028368</c:v>
                </c:pt>
                <c:pt idx="22889">
                  <c:v>0.22695035460992899</c:v>
                </c:pt>
                <c:pt idx="22890">
                  <c:v>0.23404255319148901</c:v>
                </c:pt>
                <c:pt idx="22891">
                  <c:v>0.24113475177304899</c:v>
                </c:pt>
                <c:pt idx="22892">
                  <c:v>0.24822695035460901</c:v>
                </c:pt>
                <c:pt idx="22893">
                  <c:v>0.25531914893617003</c:v>
                </c:pt>
                <c:pt idx="22894">
                  <c:v>0.26241134751772999</c:v>
                </c:pt>
                <c:pt idx="22895">
                  <c:v>0.26950354609929</c:v>
                </c:pt>
                <c:pt idx="22896">
                  <c:v>0.27659574468085102</c:v>
                </c:pt>
                <c:pt idx="22897">
                  <c:v>0.28368794326241098</c:v>
                </c:pt>
                <c:pt idx="22898">
                  <c:v>0.290780141843971</c:v>
                </c:pt>
                <c:pt idx="22899">
                  <c:v>0.29787234042553101</c:v>
                </c:pt>
                <c:pt idx="22900">
                  <c:v>0.30496453900709197</c:v>
                </c:pt>
                <c:pt idx="22901">
                  <c:v>0.31205673758865199</c:v>
                </c:pt>
                <c:pt idx="22902">
                  <c:v>0.31914893617021201</c:v>
                </c:pt>
                <c:pt idx="22903">
                  <c:v>0.32624113475177302</c:v>
                </c:pt>
                <c:pt idx="22904">
                  <c:v>0.33333333333333298</c:v>
                </c:pt>
                <c:pt idx="22905">
                  <c:v>0.340425531914893</c:v>
                </c:pt>
                <c:pt idx="22906">
                  <c:v>0.34751773049645301</c:v>
                </c:pt>
                <c:pt idx="22907">
                  <c:v>0.35460992907801397</c:v>
                </c:pt>
                <c:pt idx="22908">
                  <c:v>0.36170212765957399</c:v>
                </c:pt>
                <c:pt idx="22909">
                  <c:v>0.36879432624113401</c:v>
                </c:pt>
                <c:pt idx="22910">
                  <c:v>0.37588652482269502</c:v>
                </c:pt>
                <c:pt idx="22911">
                  <c:v>0.38297872340425498</c:v>
                </c:pt>
                <c:pt idx="22912">
                  <c:v>0.390070921985815</c:v>
                </c:pt>
                <c:pt idx="22913">
                  <c:v>0.39716312056737502</c:v>
                </c:pt>
                <c:pt idx="22914">
                  <c:v>0.40425531914893598</c:v>
                </c:pt>
                <c:pt idx="22915">
                  <c:v>0.41134751773049599</c:v>
                </c:pt>
                <c:pt idx="22916">
                  <c:v>0.41843971631205601</c:v>
                </c:pt>
                <c:pt idx="22917">
                  <c:v>0.42553191489361702</c:v>
                </c:pt>
                <c:pt idx="22918">
                  <c:v>0.43262411347517699</c:v>
                </c:pt>
                <c:pt idx="22919">
                  <c:v>0.439716312056737</c:v>
                </c:pt>
                <c:pt idx="22920">
                  <c:v>0.44680851063829702</c:v>
                </c:pt>
                <c:pt idx="22921">
                  <c:v>0.45390070921985798</c:v>
                </c:pt>
                <c:pt idx="22922">
                  <c:v>0.46099290780141799</c:v>
                </c:pt>
                <c:pt idx="22923">
                  <c:v>0.46808510638297801</c:v>
                </c:pt>
                <c:pt idx="22924">
                  <c:v>0.47517730496453903</c:v>
                </c:pt>
                <c:pt idx="22925">
                  <c:v>0.48226950354609899</c:v>
                </c:pt>
                <c:pt idx="22926">
                  <c:v>0.489361702127659</c:v>
                </c:pt>
                <c:pt idx="22927">
                  <c:v>0.49645390070921902</c:v>
                </c:pt>
                <c:pt idx="22928">
                  <c:v>0.50354609929077998</c:v>
                </c:pt>
                <c:pt idx="22929">
                  <c:v>0.51063829787234005</c:v>
                </c:pt>
                <c:pt idx="22930">
                  <c:v>0.51773049645390001</c:v>
                </c:pt>
                <c:pt idx="22931">
                  <c:v>0.52482269503546097</c:v>
                </c:pt>
                <c:pt idx="22932">
                  <c:v>0.53191489361702105</c:v>
                </c:pt>
                <c:pt idx="22933">
                  <c:v>0.53900709219858101</c:v>
                </c:pt>
                <c:pt idx="22934">
                  <c:v>0.54609929078014097</c:v>
                </c:pt>
                <c:pt idx="22935">
                  <c:v>0.55319148936170204</c:v>
                </c:pt>
                <c:pt idx="22936">
                  <c:v>0.560283687943262</c:v>
                </c:pt>
                <c:pt idx="22937">
                  <c:v>0.56737588652482196</c:v>
                </c:pt>
                <c:pt idx="22938">
                  <c:v>0.57446808510638303</c:v>
                </c:pt>
                <c:pt idx="22939">
                  <c:v>0.58156028368794299</c:v>
                </c:pt>
                <c:pt idx="22940">
                  <c:v>0.58865248226950295</c:v>
                </c:pt>
                <c:pt idx="22941">
                  <c:v>0.59574468085106302</c:v>
                </c:pt>
                <c:pt idx="22942">
                  <c:v>0.60283687943262398</c:v>
                </c:pt>
                <c:pt idx="22943">
                  <c:v>0.60992907801418395</c:v>
                </c:pt>
                <c:pt idx="22944">
                  <c:v>0.61702127659574402</c:v>
                </c:pt>
                <c:pt idx="22945">
                  <c:v>0.62411347517730498</c:v>
                </c:pt>
                <c:pt idx="22946">
                  <c:v>0.63120567375886505</c:v>
                </c:pt>
                <c:pt idx="22947">
                  <c:v>0.63829787234042501</c:v>
                </c:pt>
                <c:pt idx="22948">
                  <c:v>0.64539007092198497</c:v>
                </c:pt>
                <c:pt idx="22949">
                  <c:v>0.65248226950354604</c:v>
                </c:pt>
                <c:pt idx="22950">
                  <c:v>0.659574468085106</c:v>
                </c:pt>
                <c:pt idx="22951">
                  <c:v>0.66666666666666596</c:v>
                </c:pt>
                <c:pt idx="22952">
                  <c:v>0.67375886524822604</c:v>
                </c:pt>
                <c:pt idx="22953">
                  <c:v>0.680851063829787</c:v>
                </c:pt>
                <c:pt idx="22954">
                  <c:v>0.68794326241134696</c:v>
                </c:pt>
                <c:pt idx="22955">
                  <c:v>0.69503546099290703</c:v>
                </c:pt>
                <c:pt idx="22956">
                  <c:v>0.70212765957446799</c:v>
                </c:pt>
                <c:pt idx="22957">
                  <c:v>0.70921985815602795</c:v>
                </c:pt>
                <c:pt idx="22958">
                  <c:v>0.71631205673758802</c:v>
                </c:pt>
                <c:pt idx="22959">
                  <c:v>0.72340425531914898</c:v>
                </c:pt>
                <c:pt idx="22960">
                  <c:v>0.73049645390070905</c:v>
                </c:pt>
                <c:pt idx="22961">
                  <c:v>0.73758865248226901</c:v>
                </c:pt>
                <c:pt idx="22962">
                  <c:v>0.74468085106382897</c:v>
                </c:pt>
                <c:pt idx="22963">
                  <c:v>0.75177304964539005</c:v>
                </c:pt>
                <c:pt idx="22964">
                  <c:v>0.75886524822695001</c:v>
                </c:pt>
                <c:pt idx="22965">
                  <c:v>0.76595744680850997</c:v>
                </c:pt>
                <c:pt idx="22966">
                  <c:v>0.77304964539007004</c:v>
                </c:pt>
                <c:pt idx="22967">
                  <c:v>0.780141843971631</c:v>
                </c:pt>
                <c:pt idx="22968">
                  <c:v>0.78723404255319096</c:v>
                </c:pt>
                <c:pt idx="22969">
                  <c:v>0.79432624113475103</c:v>
                </c:pt>
                <c:pt idx="22970">
                  <c:v>0.80141843971631199</c:v>
                </c:pt>
                <c:pt idx="22971">
                  <c:v>0.80851063829787195</c:v>
                </c:pt>
                <c:pt idx="22972">
                  <c:v>0.81560283687943202</c:v>
                </c:pt>
                <c:pt idx="22973">
                  <c:v>0.82269503546099199</c:v>
                </c:pt>
                <c:pt idx="22974">
                  <c:v>0.82978723404255295</c:v>
                </c:pt>
                <c:pt idx="22975">
                  <c:v>0.83687943262411302</c:v>
                </c:pt>
                <c:pt idx="22976">
                  <c:v>0.84397163120567298</c:v>
                </c:pt>
                <c:pt idx="22977">
                  <c:v>0.85106382978723405</c:v>
                </c:pt>
                <c:pt idx="22978">
                  <c:v>0.85815602836879401</c:v>
                </c:pt>
                <c:pt idx="22979">
                  <c:v>0.86524822695035397</c:v>
                </c:pt>
                <c:pt idx="22980">
                  <c:v>0.87234042553191404</c:v>
                </c:pt>
                <c:pt idx="22981">
                  <c:v>0.879432624113475</c:v>
                </c:pt>
                <c:pt idx="22982">
                  <c:v>0.88652482269503496</c:v>
                </c:pt>
                <c:pt idx="22983">
                  <c:v>0.89361702127659504</c:v>
                </c:pt>
                <c:pt idx="22984">
                  <c:v>0.900709219858156</c:v>
                </c:pt>
                <c:pt idx="22985">
                  <c:v>0.90780141843971596</c:v>
                </c:pt>
                <c:pt idx="22986">
                  <c:v>0.91489361702127603</c:v>
                </c:pt>
                <c:pt idx="22987">
                  <c:v>0.92198581560283599</c:v>
                </c:pt>
                <c:pt idx="22988">
                  <c:v>0.92907801418439695</c:v>
                </c:pt>
                <c:pt idx="22989">
                  <c:v>0.93617021276595702</c:v>
                </c:pt>
                <c:pt idx="22990">
                  <c:v>0.94326241134751698</c:v>
                </c:pt>
                <c:pt idx="22991">
                  <c:v>0.95035460992907805</c:v>
                </c:pt>
                <c:pt idx="22992">
                  <c:v>0.95744680851063801</c:v>
                </c:pt>
                <c:pt idx="22993">
                  <c:v>0.96453900709219798</c:v>
                </c:pt>
                <c:pt idx="22994">
                  <c:v>0.97163120567375805</c:v>
                </c:pt>
                <c:pt idx="22995">
                  <c:v>0.97872340425531901</c:v>
                </c:pt>
                <c:pt idx="22996">
                  <c:v>0.98581560283687897</c:v>
                </c:pt>
                <c:pt idx="22997">
                  <c:v>0.99290780141843904</c:v>
                </c:pt>
                <c:pt idx="22998">
                  <c:v>0</c:v>
                </c:pt>
                <c:pt idx="22999">
                  <c:v>0.125</c:v>
                </c:pt>
                <c:pt idx="23000">
                  <c:v>0.25</c:v>
                </c:pt>
                <c:pt idx="23001">
                  <c:v>0.375</c:v>
                </c:pt>
                <c:pt idx="23002">
                  <c:v>0.5</c:v>
                </c:pt>
                <c:pt idx="23003">
                  <c:v>0.625</c:v>
                </c:pt>
                <c:pt idx="23004">
                  <c:v>0.75</c:v>
                </c:pt>
                <c:pt idx="23005">
                  <c:v>0.875</c:v>
                </c:pt>
                <c:pt idx="23006">
                  <c:v>0</c:v>
                </c:pt>
                <c:pt idx="23007">
                  <c:v>6.4516129032258004E-3</c:v>
                </c:pt>
                <c:pt idx="23008">
                  <c:v>1.2903225806451601E-2</c:v>
                </c:pt>
                <c:pt idx="23009">
                  <c:v>1.9354838709677399E-2</c:v>
                </c:pt>
                <c:pt idx="23010">
                  <c:v>2.5806451612903201E-2</c:v>
                </c:pt>
                <c:pt idx="23011">
                  <c:v>3.2258064516128997E-2</c:v>
                </c:pt>
                <c:pt idx="23012">
                  <c:v>3.8709677419354799E-2</c:v>
                </c:pt>
                <c:pt idx="23013">
                  <c:v>4.5161290322580601E-2</c:v>
                </c:pt>
                <c:pt idx="23014">
                  <c:v>5.1612903225806403E-2</c:v>
                </c:pt>
                <c:pt idx="23015">
                  <c:v>5.8064516129032198E-2</c:v>
                </c:pt>
                <c:pt idx="23016">
                  <c:v>6.4516129032257993E-2</c:v>
                </c:pt>
                <c:pt idx="23017">
                  <c:v>7.0967741935483802E-2</c:v>
                </c:pt>
                <c:pt idx="23018">
                  <c:v>7.7419354838709598E-2</c:v>
                </c:pt>
                <c:pt idx="23019">
                  <c:v>8.3870967741935407E-2</c:v>
                </c:pt>
                <c:pt idx="23020">
                  <c:v>9.0322580645161202E-2</c:v>
                </c:pt>
                <c:pt idx="23021">
                  <c:v>9.6774193548387094E-2</c:v>
                </c:pt>
                <c:pt idx="23022">
                  <c:v>0.103225806451612</c:v>
                </c:pt>
                <c:pt idx="23023">
                  <c:v>0.109677419354838</c:v>
                </c:pt>
                <c:pt idx="23024">
                  <c:v>0.11612903225806399</c:v>
                </c:pt>
                <c:pt idx="23025">
                  <c:v>0.12258064516129</c:v>
                </c:pt>
                <c:pt idx="23026">
                  <c:v>0.12903225806451599</c:v>
                </c:pt>
                <c:pt idx="23027">
                  <c:v>0.135483870967741</c:v>
                </c:pt>
                <c:pt idx="23028">
                  <c:v>0.14193548387096699</c:v>
                </c:pt>
                <c:pt idx="23029">
                  <c:v>0.14838709677419301</c:v>
                </c:pt>
                <c:pt idx="23030">
                  <c:v>0.154838709677419</c:v>
                </c:pt>
                <c:pt idx="23031">
                  <c:v>0.16129032258064499</c:v>
                </c:pt>
                <c:pt idx="23032">
                  <c:v>0.16774193548387001</c:v>
                </c:pt>
                <c:pt idx="23033">
                  <c:v>0.174193548387096</c:v>
                </c:pt>
                <c:pt idx="23034">
                  <c:v>0.18064516129032199</c:v>
                </c:pt>
                <c:pt idx="23035">
                  <c:v>0.187096774193548</c:v>
                </c:pt>
                <c:pt idx="23036">
                  <c:v>0.19354838709677399</c:v>
                </c:pt>
                <c:pt idx="23037">
                  <c:v>0.2</c:v>
                </c:pt>
                <c:pt idx="23038">
                  <c:v>0.206451612903225</c:v>
                </c:pt>
                <c:pt idx="23039">
                  <c:v>0.21290322580645099</c:v>
                </c:pt>
                <c:pt idx="23040">
                  <c:v>0.21935483870967701</c:v>
                </c:pt>
                <c:pt idx="23041">
                  <c:v>0.225806451612903</c:v>
                </c:pt>
                <c:pt idx="23042">
                  <c:v>0.23225806451612899</c:v>
                </c:pt>
                <c:pt idx="23043">
                  <c:v>0.238709677419354</c:v>
                </c:pt>
                <c:pt idx="23044">
                  <c:v>0.24516129032257999</c:v>
                </c:pt>
                <c:pt idx="23045">
                  <c:v>0.25161290322580598</c:v>
                </c:pt>
                <c:pt idx="23046">
                  <c:v>0.25806451612903197</c:v>
                </c:pt>
                <c:pt idx="23047">
                  <c:v>0.26451612903225802</c:v>
                </c:pt>
                <c:pt idx="23048">
                  <c:v>0.27096774193548301</c:v>
                </c:pt>
                <c:pt idx="23049">
                  <c:v>0.277419354838709</c:v>
                </c:pt>
                <c:pt idx="23050">
                  <c:v>0.28387096774193499</c:v>
                </c:pt>
                <c:pt idx="23051">
                  <c:v>0.29032258064516098</c:v>
                </c:pt>
                <c:pt idx="23052">
                  <c:v>0.29677419354838702</c:v>
                </c:pt>
                <c:pt idx="23053">
                  <c:v>0.30322580645161201</c:v>
                </c:pt>
                <c:pt idx="23054">
                  <c:v>0.309677419354838</c:v>
                </c:pt>
                <c:pt idx="23055">
                  <c:v>0.31612903225806399</c:v>
                </c:pt>
                <c:pt idx="23056">
                  <c:v>0.32258064516128998</c:v>
                </c:pt>
                <c:pt idx="23057">
                  <c:v>0.32903225806451603</c:v>
                </c:pt>
                <c:pt idx="23058">
                  <c:v>0.33548387096774102</c:v>
                </c:pt>
                <c:pt idx="23059">
                  <c:v>0.34193548387096701</c:v>
                </c:pt>
                <c:pt idx="23060">
                  <c:v>0.34838709677419299</c:v>
                </c:pt>
                <c:pt idx="23061">
                  <c:v>0.35483870967741898</c:v>
                </c:pt>
                <c:pt idx="23062">
                  <c:v>0.36129032258064497</c:v>
                </c:pt>
                <c:pt idx="23063">
                  <c:v>0.36774193548387002</c:v>
                </c:pt>
                <c:pt idx="23064">
                  <c:v>0.37419354838709601</c:v>
                </c:pt>
                <c:pt idx="23065">
                  <c:v>0.380645161290322</c:v>
                </c:pt>
                <c:pt idx="23066">
                  <c:v>0.38709677419354799</c:v>
                </c:pt>
                <c:pt idx="23067">
                  <c:v>0.39354838709677398</c:v>
                </c:pt>
                <c:pt idx="23068">
                  <c:v>0.4</c:v>
                </c:pt>
                <c:pt idx="23069">
                  <c:v>0.40645161290322501</c:v>
                </c:pt>
                <c:pt idx="23070">
                  <c:v>0.412903225806451</c:v>
                </c:pt>
                <c:pt idx="23071">
                  <c:v>0.41935483870967699</c:v>
                </c:pt>
                <c:pt idx="23072">
                  <c:v>0.42580645161290298</c:v>
                </c:pt>
                <c:pt idx="23073">
                  <c:v>0.43225806451612903</c:v>
                </c:pt>
                <c:pt idx="23074">
                  <c:v>0.43870967741935402</c:v>
                </c:pt>
                <c:pt idx="23075">
                  <c:v>0.44516129032258001</c:v>
                </c:pt>
                <c:pt idx="23076">
                  <c:v>0.45161290322580599</c:v>
                </c:pt>
                <c:pt idx="23077">
                  <c:v>0.45806451612903198</c:v>
                </c:pt>
                <c:pt idx="23078">
                  <c:v>0.46451612903225797</c:v>
                </c:pt>
                <c:pt idx="23079">
                  <c:v>0.47096774193548302</c:v>
                </c:pt>
                <c:pt idx="23080">
                  <c:v>0.47741935483870901</c:v>
                </c:pt>
                <c:pt idx="23081">
                  <c:v>0.483870967741935</c:v>
                </c:pt>
                <c:pt idx="23082">
                  <c:v>0.49032258064516099</c:v>
                </c:pt>
                <c:pt idx="23083">
                  <c:v>0.49677419354838698</c:v>
                </c:pt>
                <c:pt idx="23084">
                  <c:v>0.50322580645161197</c:v>
                </c:pt>
                <c:pt idx="23085">
                  <c:v>0.50967741935483801</c:v>
                </c:pt>
                <c:pt idx="23086">
                  <c:v>0.51612903225806395</c:v>
                </c:pt>
                <c:pt idx="23087">
                  <c:v>0.52258064516128999</c:v>
                </c:pt>
                <c:pt idx="23088">
                  <c:v>0.52903225806451604</c:v>
                </c:pt>
                <c:pt idx="23089">
                  <c:v>0.53548387096774197</c:v>
                </c:pt>
                <c:pt idx="23090">
                  <c:v>0.54193548387096702</c:v>
                </c:pt>
                <c:pt idx="23091">
                  <c:v>0.54838709677419295</c:v>
                </c:pt>
                <c:pt idx="23092">
                  <c:v>0.554838709677419</c:v>
                </c:pt>
                <c:pt idx="23093">
                  <c:v>0.56129032258064504</c:v>
                </c:pt>
                <c:pt idx="23094">
                  <c:v>0.56774193548387097</c:v>
                </c:pt>
                <c:pt idx="23095">
                  <c:v>0.57419354838709602</c:v>
                </c:pt>
                <c:pt idx="23096">
                  <c:v>0.58064516129032195</c:v>
                </c:pt>
                <c:pt idx="23097">
                  <c:v>0.587096774193548</c:v>
                </c:pt>
                <c:pt idx="23098">
                  <c:v>0.59354838709677404</c:v>
                </c:pt>
                <c:pt idx="23099">
                  <c:v>0.6</c:v>
                </c:pt>
                <c:pt idx="23100">
                  <c:v>0.60645161290322502</c:v>
                </c:pt>
                <c:pt idx="23101">
                  <c:v>0.61290322580645096</c:v>
                </c:pt>
                <c:pt idx="23102">
                  <c:v>0.619354838709677</c:v>
                </c:pt>
                <c:pt idx="23103">
                  <c:v>0.62580645161290305</c:v>
                </c:pt>
                <c:pt idx="23104">
                  <c:v>0.63225806451612898</c:v>
                </c:pt>
                <c:pt idx="23105">
                  <c:v>0.63870967741935403</c:v>
                </c:pt>
                <c:pt idx="23106">
                  <c:v>0.64516129032257996</c:v>
                </c:pt>
                <c:pt idx="23107">
                  <c:v>0.65161290322580601</c:v>
                </c:pt>
                <c:pt idx="23108">
                  <c:v>0.65806451612903205</c:v>
                </c:pt>
                <c:pt idx="23109">
                  <c:v>0.66451612903225799</c:v>
                </c:pt>
                <c:pt idx="23110">
                  <c:v>0.67096774193548303</c:v>
                </c:pt>
                <c:pt idx="23111">
                  <c:v>0.67741935483870896</c:v>
                </c:pt>
                <c:pt idx="23112">
                  <c:v>0.68387096774193501</c:v>
                </c:pt>
                <c:pt idx="23113">
                  <c:v>0.69032258064516105</c:v>
                </c:pt>
                <c:pt idx="23114">
                  <c:v>0.69677419354838699</c:v>
                </c:pt>
                <c:pt idx="23115">
                  <c:v>0.70322580645161203</c:v>
                </c:pt>
                <c:pt idx="23116">
                  <c:v>0.70967741935483797</c:v>
                </c:pt>
                <c:pt idx="23117">
                  <c:v>0.71612903225806401</c:v>
                </c:pt>
                <c:pt idx="23118">
                  <c:v>0.72258064516128995</c:v>
                </c:pt>
                <c:pt idx="23119">
                  <c:v>0.72903225806451599</c:v>
                </c:pt>
                <c:pt idx="23120">
                  <c:v>0.73548387096774104</c:v>
                </c:pt>
                <c:pt idx="23121">
                  <c:v>0.74193548387096697</c:v>
                </c:pt>
                <c:pt idx="23122">
                  <c:v>0.74838709677419302</c:v>
                </c:pt>
                <c:pt idx="23123">
                  <c:v>0.75483870967741895</c:v>
                </c:pt>
                <c:pt idx="23124">
                  <c:v>0.761290322580645</c:v>
                </c:pt>
                <c:pt idx="23125">
                  <c:v>0.76774193548387004</c:v>
                </c:pt>
                <c:pt idx="23126">
                  <c:v>0.77419354838709598</c:v>
                </c:pt>
                <c:pt idx="23127">
                  <c:v>0.78064516129032202</c:v>
                </c:pt>
                <c:pt idx="23128">
                  <c:v>0.78709677419354795</c:v>
                </c:pt>
                <c:pt idx="23129">
                  <c:v>0.793548387096774</c:v>
                </c:pt>
                <c:pt idx="23130">
                  <c:v>0.8</c:v>
                </c:pt>
                <c:pt idx="23131">
                  <c:v>0.80645161290322498</c:v>
                </c:pt>
                <c:pt idx="23132">
                  <c:v>0.81290322580645102</c:v>
                </c:pt>
                <c:pt idx="23133">
                  <c:v>0.81935483870967696</c:v>
                </c:pt>
                <c:pt idx="23134">
                  <c:v>0.825806451612903</c:v>
                </c:pt>
                <c:pt idx="23135">
                  <c:v>0.83225806451612905</c:v>
                </c:pt>
                <c:pt idx="23136">
                  <c:v>0.83870967741935398</c:v>
                </c:pt>
                <c:pt idx="23137">
                  <c:v>0.84516129032258003</c:v>
                </c:pt>
                <c:pt idx="23138">
                  <c:v>0.85161290322580596</c:v>
                </c:pt>
                <c:pt idx="23139">
                  <c:v>0.85806451612903201</c:v>
                </c:pt>
                <c:pt idx="23140">
                  <c:v>0.86451612903225805</c:v>
                </c:pt>
                <c:pt idx="23141">
                  <c:v>0.87096774193548299</c:v>
                </c:pt>
                <c:pt idx="23142">
                  <c:v>0.87741935483870903</c:v>
                </c:pt>
                <c:pt idx="23143">
                  <c:v>0.88387096774193497</c:v>
                </c:pt>
                <c:pt idx="23144">
                  <c:v>0.89032258064516101</c:v>
                </c:pt>
                <c:pt idx="23145">
                  <c:v>0.89677419354838706</c:v>
                </c:pt>
                <c:pt idx="23146">
                  <c:v>0.90322580645161199</c:v>
                </c:pt>
                <c:pt idx="23147">
                  <c:v>0.90967741935483803</c:v>
                </c:pt>
                <c:pt idx="23148">
                  <c:v>0.91612903225806397</c:v>
                </c:pt>
                <c:pt idx="23149">
                  <c:v>0.92258064516129001</c:v>
                </c:pt>
                <c:pt idx="23150">
                  <c:v>0.92903225806451595</c:v>
                </c:pt>
                <c:pt idx="23151">
                  <c:v>0.93548387096774099</c:v>
                </c:pt>
                <c:pt idx="23152">
                  <c:v>0.94193548387096704</c:v>
                </c:pt>
                <c:pt idx="23153">
                  <c:v>0.94838709677419297</c:v>
                </c:pt>
                <c:pt idx="23154">
                  <c:v>0.95483870967741902</c:v>
                </c:pt>
                <c:pt idx="23155">
                  <c:v>0.96129032258064495</c:v>
                </c:pt>
                <c:pt idx="23156">
                  <c:v>0.967741935483871</c:v>
                </c:pt>
                <c:pt idx="23157">
                  <c:v>0.97419354838709604</c:v>
                </c:pt>
                <c:pt idx="23158">
                  <c:v>0.98064516129032198</c:v>
                </c:pt>
                <c:pt idx="23159">
                  <c:v>0.98709677419354802</c:v>
                </c:pt>
                <c:pt idx="23160">
                  <c:v>0.99354838709677396</c:v>
                </c:pt>
                <c:pt idx="23161">
                  <c:v>0</c:v>
                </c:pt>
                <c:pt idx="23162">
                  <c:v>7.2992700729926996E-3</c:v>
                </c:pt>
                <c:pt idx="23163">
                  <c:v>1.4598540145985399E-2</c:v>
                </c:pt>
                <c:pt idx="23164">
                  <c:v>2.18978102189781E-2</c:v>
                </c:pt>
                <c:pt idx="23165">
                  <c:v>2.9197080291970798E-2</c:v>
                </c:pt>
                <c:pt idx="23166">
                  <c:v>3.6496350364963501E-2</c:v>
                </c:pt>
                <c:pt idx="23167">
                  <c:v>4.3795620437956199E-2</c:v>
                </c:pt>
                <c:pt idx="23168">
                  <c:v>5.1094890510948898E-2</c:v>
                </c:pt>
                <c:pt idx="23169">
                  <c:v>5.8394160583941597E-2</c:v>
                </c:pt>
                <c:pt idx="23170">
                  <c:v>6.5693430656934296E-2</c:v>
                </c:pt>
                <c:pt idx="23171">
                  <c:v>7.2992700729927001E-2</c:v>
                </c:pt>
                <c:pt idx="23172">
                  <c:v>8.0291970802919693E-2</c:v>
                </c:pt>
                <c:pt idx="23173">
                  <c:v>8.7591240875912399E-2</c:v>
                </c:pt>
                <c:pt idx="23174">
                  <c:v>9.4890510948905105E-2</c:v>
                </c:pt>
                <c:pt idx="23175">
                  <c:v>0.10218978102189701</c:v>
                </c:pt>
                <c:pt idx="23176">
                  <c:v>0.10948905109489</c:v>
                </c:pt>
                <c:pt idx="23177">
                  <c:v>0.116788321167883</c:v>
                </c:pt>
                <c:pt idx="23178">
                  <c:v>0.124087591240875</c:v>
                </c:pt>
                <c:pt idx="23179">
                  <c:v>0.13138686131386801</c:v>
                </c:pt>
                <c:pt idx="23180">
                  <c:v>0.13868613138686101</c:v>
                </c:pt>
                <c:pt idx="23181">
                  <c:v>0.145985401459854</c:v>
                </c:pt>
                <c:pt idx="23182">
                  <c:v>0.153284671532846</c:v>
                </c:pt>
                <c:pt idx="23183">
                  <c:v>0.160583941605839</c:v>
                </c:pt>
                <c:pt idx="23184">
                  <c:v>0.167883211678832</c:v>
                </c:pt>
                <c:pt idx="23185">
                  <c:v>0.17518248175182399</c:v>
                </c:pt>
                <c:pt idx="23186">
                  <c:v>0.18248175182481699</c:v>
                </c:pt>
                <c:pt idx="23187">
                  <c:v>0.18978102189780999</c:v>
                </c:pt>
                <c:pt idx="23188">
                  <c:v>0.19708029197080201</c:v>
                </c:pt>
                <c:pt idx="23189">
                  <c:v>0.20437956204379501</c:v>
                </c:pt>
                <c:pt idx="23190">
                  <c:v>0.21167883211678801</c:v>
                </c:pt>
                <c:pt idx="23191">
                  <c:v>0.218978102189781</c:v>
                </c:pt>
                <c:pt idx="23192">
                  <c:v>0.226277372262773</c:v>
                </c:pt>
                <c:pt idx="23193">
                  <c:v>0.233576642335766</c:v>
                </c:pt>
                <c:pt idx="23194">
                  <c:v>0.240875912408759</c:v>
                </c:pt>
                <c:pt idx="23195">
                  <c:v>0.24817518248175099</c:v>
                </c:pt>
                <c:pt idx="23196">
                  <c:v>0.25547445255474399</c:v>
                </c:pt>
                <c:pt idx="23197">
                  <c:v>0.26277372262773702</c:v>
                </c:pt>
                <c:pt idx="23198">
                  <c:v>0.27007299270072899</c:v>
                </c:pt>
                <c:pt idx="23199">
                  <c:v>0.27737226277372201</c:v>
                </c:pt>
                <c:pt idx="23200">
                  <c:v>0.28467153284671498</c:v>
                </c:pt>
                <c:pt idx="23201">
                  <c:v>0.29197080291970801</c:v>
                </c:pt>
                <c:pt idx="23202">
                  <c:v>0.29927007299269998</c:v>
                </c:pt>
                <c:pt idx="23203">
                  <c:v>0.306569343065693</c:v>
                </c:pt>
                <c:pt idx="23204">
                  <c:v>0.31386861313868603</c:v>
                </c:pt>
                <c:pt idx="23205">
                  <c:v>0.321167883211678</c:v>
                </c:pt>
                <c:pt idx="23206">
                  <c:v>0.32846715328467102</c:v>
                </c:pt>
                <c:pt idx="23207">
                  <c:v>0.33576642335766399</c:v>
                </c:pt>
                <c:pt idx="23208">
                  <c:v>0.34306569343065602</c:v>
                </c:pt>
                <c:pt idx="23209">
                  <c:v>0.35036496350364899</c:v>
                </c:pt>
                <c:pt idx="23210">
                  <c:v>0.35766423357664201</c:v>
                </c:pt>
                <c:pt idx="23211">
                  <c:v>0.36496350364963498</c:v>
                </c:pt>
                <c:pt idx="23212">
                  <c:v>0.37226277372262701</c:v>
                </c:pt>
                <c:pt idx="23213">
                  <c:v>0.37956204379561997</c:v>
                </c:pt>
                <c:pt idx="23214">
                  <c:v>0.386861313868613</c:v>
                </c:pt>
                <c:pt idx="23215">
                  <c:v>0.39416058394160502</c:v>
                </c:pt>
                <c:pt idx="23216">
                  <c:v>0.40145985401459799</c:v>
                </c:pt>
                <c:pt idx="23217">
                  <c:v>0.40875912408759102</c:v>
                </c:pt>
                <c:pt idx="23218">
                  <c:v>0.41605839416058299</c:v>
                </c:pt>
                <c:pt idx="23219">
                  <c:v>0.42335766423357601</c:v>
                </c:pt>
                <c:pt idx="23220">
                  <c:v>0.43065693430656898</c:v>
                </c:pt>
                <c:pt idx="23221">
                  <c:v>0.43795620437956201</c:v>
                </c:pt>
                <c:pt idx="23222">
                  <c:v>0.44525547445255398</c:v>
                </c:pt>
                <c:pt idx="23223">
                  <c:v>0.452554744525547</c:v>
                </c:pt>
                <c:pt idx="23224">
                  <c:v>0.45985401459853997</c:v>
                </c:pt>
                <c:pt idx="23225">
                  <c:v>0.467153284671532</c:v>
                </c:pt>
                <c:pt idx="23226">
                  <c:v>0.47445255474452502</c:v>
                </c:pt>
                <c:pt idx="23227">
                  <c:v>0.48175182481751799</c:v>
                </c:pt>
                <c:pt idx="23228">
                  <c:v>0.48905109489051002</c:v>
                </c:pt>
                <c:pt idx="23229">
                  <c:v>0.49635036496350299</c:v>
                </c:pt>
                <c:pt idx="23230">
                  <c:v>0.50364963503649596</c:v>
                </c:pt>
                <c:pt idx="23231">
                  <c:v>0.51094890510948898</c:v>
                </c:pt>
                <c:pt idx="23232">
                  <c:v>0.51824817518248101</c:v>
                </c:pt>
                <c:pt idx="23233">
                  <c:v>0.52554744525547403</c:v>
                </c:pt>
                <c:pt idx="23234">
                  <c:v>0.53284671532846695</c:v>
                </c:pt>
                <c:pt idx="23235">
                  <c:v>0.54014598540145897</c:v>
                </c:pt>
                <c:pt idx="23236">
                  <c:v>0.547445255474452</c:v>
                </c:pt>
                <c:pt idx="23237">
                  <c:v>0.55474452554744502</c:v>
                </c:pt>
                <c:pt idx="23238">
                  <c:v>0.56204379562043705</c:v>
                </c:pt>
                <c:pt idx="23239">
                  <c:v>0.56934306569342996</c:v>
                </c:pt>
                <c:pt idx="23240">
                  <c:v>0.57664233576642299</c:v>
                </c:pt>
                <c:pt idx="23241">
                  <c:v>0.58394160583941601</c:v>
                </c:pt>
                <c:pt idx="23242">
                  <c:v>0.59124087591240804</c:v>
                </c:pt>
                <c:pt idx="23243">
                  <c:v>0.59854014598540095</c:v>
                </c:pt>
                <c:pt idx="23244">
                  <c:v>0.60583941605839398</c:v>
                </c:pt>
                <c:pt idx="23245">
                  <c:v>0.613138686131386</c:v>
                </c:pt>
                <c:pt idx="23246">
                  <c:v>0.62043795620437903</c:v>
                </c:pt>
                <c:pt idx="23247">
                  <c:v>0.62773722627737205</c:v>
                </c:pt>
                <c:pt idx="23248">
                  <c:v>0.63503649635036497</c:v>
                </c:pt>
                <c:pt idx="23249">
                  <c:v>0.64233576642335699</c:v>
                </c:pt>
                <c:pt idx="23250">
                  <c:v>0.64963503649635002</c:v>
                </c:pt>
                <c:pt idx="23251">
                  <c:v>0.65693430656934304</c:v>
                </c:pt>
                <c:pt idx="23252">
                  <c:v>0.66423357664233496</c:v>
                </c:pt>
                <c:pt idx="23253">
                  <c:v>0.67153284671532798</c:v>
                </c:pt>
                <c:pt idx="23254">
                  <c:v>0.678832116788321</c:v>
                </c:pt>
                <c:pt idx="23255">
                  <c:v>0.68613138686131303</c:v>
                </c:pt>
                <c:pt idx="23256">
                  <c:v>0.69343065693430594</c:v>
                </c:pt>
                <c:pt idx="23257">
                  <c:v>0.70072992700729897</c:v>
                </c:pt>
                <c:pt idx="23258">
                  <c:v>0.70802919708029199</c:v>
                </c:pt>
                <c:pt idx="23259">
                  <c:v>0.71532846715328402</c:v>
                </c:pt>
                <c:pt idx="23260">
                  <c:v>0.72262773722627704</c:v>
                </c:pt>
                <c:pt idx="23261">
                  <c:v>0.72992700729926996</c:v>
                </c:pt>
                <c:pt idx="23262">
                  <c:v>0.73722627737226198</c:v>
                </c:pt>
                <c:pt idx="23263">
                  <c:v>0.74452554744525501</c:v>
                </c:pt>
                <c:pt idx="23264">
                  <c:v>0.75182481751824803</c:v>
                </c:pt>
                <c:pt idx="23265">
                  <c:v>0.75912408759123995</c:v>
                </c:pt>
                <c:pt idx="23266">
                  <c:v>0.76642335766423297</c:v>
                </c:pt>
                <c:pt idx="23267">
                  <c:v>0.773722627737226</c:v>
                </c:pt>
                <c:pt idx="23268">
                  <c:v>0.78102189781021902</c:v>
                </c:pt>
                <c:pt idx="23269">
                  <c:v>0.78832116788321105</c:v>
                </c:pt>
                <c:pt idx="23270">
                  <c:v>0.79562043795620396</c:v>
                </c:pt>
                <c:pt idx="23271">
                  <c:v>0.80291970802919699</c:v>
                </c:pt>
                <c:pt idx="23272">
                  <c:v>0.81021897810218901</c:v>
                </c:pt>
                <c:pt idx="23273">
                  <c:v>0.81751824817518204</c:v>
                </c:pt>
                <c:pt idx="23274">
                  <c:v>0.82481751824817495</c:v>
                </c:pt>
                <c:pt idx="23275">
                  <c:v>0.83211678832116698</c:v>
                </c:pt>
                <c:pt idx="23276">
                  <c:v>0.83941605839416</c:v>
                </c:pt>
                <c:pt idx="23277">
                  <c:v>0.84671532846715303</c:v>
                </c:pt>
                <c:pt idx="23278">
                  <c:v>0.85401459854014505</c:v>
                </c:pt>
                <c:pt idx="23279">
                  <c:v>0.86131386861313797</c:v>
                </c:pt>
                <c:pt idx="23280">
                  <c:v>0.86861313868613099</c:v>
                </c:pt>
                <c:pt idx="23281">
                  <c:v>0.87591240875912402</c:v>
                </c:pt>
                <c:pt idx="23282">
                  <c:v>0.88321167883211604</c:v>
                </c:pt>
                <c:pt idx="23283">
                  <c:v>0.89051094890510896</c:v>
                </c:pt>
                <c:pt idx="23284">
                  <c:v>0.89781021897810198</c:v>
                </c:pt>
                <c:pt idx="23285">
                  <c:v>0.90510948905109401</c:v>
                </c:pt>
                <c:pt idx="23286">
                  <c:v>0.91240875912408703</c:v>
                </c:pt>
                <c:pt idx="23287">
                  <c:v>0.91970802919707995</c:v>
                </c:pt>
                <c:pt idx="23288">
                  <c:v>0.92700729927007297</c:v>
                </c:pt>
                <c:pt idx="23289">
                  <c:v>0.934306569343065</c:v>
                </c:pt>
                <c:pt idx="23290">
                  <c:v>0.94160583941605802</c:v>
                </c:pt>
                <c:pt idx="23291">
                  <c:v>0.94890510948905105</c:v>
                </c:pt>
                <c:pt idx="23292">
                  <c:v>0.95620437956204296</c:v>
                </c:pt>
                <c:pt idx="23293">
                  <c:v>0.96350364963503599</c:v>
                </c:pt>
                <c:pt idx="23294">
                  <c:v>0.97080291970802901</c:v>
                </c:pt>
                <c:pt idx="23295">
                  <c:v>0.97810218978102104</c:v>
                </c:pt>
                <c:pt idx="23296">
                  <c:v>0.98540145985401395</c:v>
                </c:pt>
                <c:pt idx="23297">
                  <c:v>0.99270072992700698</c:v>
                </c:pt>
                <c:pt idx="23298">
                  <c:v>0</c:v>
                </c:pt>
                <c:pt idx="23299">
                  <c:v>1.09890109890109E-2</c:v>
                </c:pt>
                <c:pt idx="23300">
                  <c:v>2.19780219780219E-2</c:v>
                </c:pt>
                <c:pt idx="23301">
                  <c:v>3.2967032967032898E-2</c:v>
                </c:pt>
                <c:pt idx="23302">
                  <c:v>4.3956043956043897E-2</c:v>
                </c:pt>
                <c:pt idx="23303">
                  <c:v>5.4945054945054903E-2</c:v>
                </c:pt>
                <c:pt idx="23304">
                  <c:v>6.5934065934065894E-2</c:v>
                </c:pt>
                <c:pt idx="23305">
                  <c:v>7.69230769230769E-2</c:v>
                </c:pt>
                <c:pt idx="23306">
                  <c:v>8.7912087912087905E-2</c:v>
                </c:pt>
                <c:pt idx="23307">
                  <c:v>9.8901098901098897E-2</c:v>
                </c:pt>
                <c:pt idx="23308">
                  <c:v>0.109890109890109</c:v>
                </c:pt>
                <c:pt idx="23309">
                  <c:v>0.12087912087912001</c:v>
                </c:pt>
                <c:pt idx="23310">
                  <c:v>0.13186813186813101</c:v>
                </c:pt>
                <c:pt idx="23311">
                  <c:v>0.14285714285714199</c:v>
                </c:pt>
                <c:pt idx="23312">
                  <c:v>0.15384615384615299</c:v>
                </c:pt>
                <c:pt idx="23313">
                  <c:v>0.164835164835164</c:v>
                </c:pt>
                <c:pt idx="23314">
                  <c:v>0.17582417582417501</c:v>
                </c:pt>
                <c:pt idx="23315">
                  <c:v>0.18681318681318601</c:v>
                </c:pt>
                <c:pt idx="23316">
                  <c:v>0.19780219780219699</c:v>
                </c:pt>
                <c:pt idx="23317">
                  <c:v>0.20879120879120799</c:v>
                </c:pt>
                <c:pt idx="23318">
                  <c:v>0.219780219780219</c:v>
                </c:pt>
                <c:pt idx="23319">
                  <c:v>0.23076923076923</c:v>
                </c:pt>
                <c:pt idx="23320">
                  <c:v>0.24175824175824101</c:v>
                </c:pt>
                <c:pt idx="23321">
                  <c:v>0.25274725274725202</c:v>
                </c:pt>
                <c:pt idx="23322">
                  <c:v>0.26373626373626302</c:v>
                </c:pt>
                <c:pt idx="23323">
                  <c:v>0.27472527472527403</c:v>
                </c:pt>
                <c:pt idx="23324">
                  <c:v>0.28571428571428498</c:v>
                </c:pt>
                <c:pt idx="23325">
                  <c:v>0.29670329670329598</c:v>
                </c:pt>
                <c:pt idx="23326">
                  <c:v>0.30769230769230699</c:v>
                </c:pt>
                <c:pt idx="23327">
                  <c:v>0.31868131868131799</c:v>
                </c:pt>
                <c:pt idx="23328">
                  <c:v>0.329670329670329</c:v>
                </c:pt>
                <c:pt idx="23329">
                  <c:v>0.34065934065934</c:v>
                </c:pt>
                <c:pt idx="23330">
                  <c:v>0.35164835164835101</c:v>
                </c:pt>
                <c:pt idx="23331">
                  <c:v>0.36263736263736202</c:v>
                </c:pt>
                <c:pt idx="23332">
                  <c:v>0.37362637362637302</c:v>
                </c:pt>
                <c:pt idx="23333">
                  <c:v>0.38461538461538403</c:v>
                </c:pt>
                <c:pt idx="23334">
                  <c:v>0.39560439560439498</c:v>
                </c:pt>
                <c:pt idx="23335">
                  <c:v>0.40659340659340598</c:v>
                </c:pt>
                <c:pt idx="23336">
                  <c:v>0.41758241758241699</c:v>
                </c:pt>
                <c:pt idx="23337">
                  <c:v>0.42857142857142799</c:v>
                </c:pt>
                <c:pt idx="23338">
                  <c:v>0.439560439560439</c:v>
                </c:pt>
                <c:pt idx="23339">
                  <c:v>0.45054945054945</c:v>
                </c:pt>
                <c:pt idx="23340">
                  <c:v>0.46153846153846101</c:v>
                </c:pt>
                <c:pt idx="23341">
                  <c:v>0.47252747252747201</c:v>
                </c:pt>
                <c:pt idx="23342">
                  <c:v>0.48351648351648302</c:v>
                </c:pt>
                <c:pt idx="23343">
                  <c:v>0.49450549450549403</c:v>
                </c:pt>
                <c:pt idx="23344">
                  <c:v>0.50549450549450503</c:v>
                </c:pt>
                <c:pt idx="23345">
                  <c:v>0.51648351648351598</c:v>
                </c:pt>
                <c:pt idx="23346">
                  <c:v>0.52747252747252704</c:v>
                </c:pt>
                <c:pt idx="23347">
                  <c:v>0.53846153846153799</c:v>
                </c:pt>
                <c:pt idx="23348">
                  <c:v>0.54945054945054905</c:v>
                </c:pt>
                <c:pt idx="23349">
                  <c:v>0.56043956043956</c:v>
                </c:pt>
                <c:pt idx="23350">
                  <c:v>0.57142857142857095</c:v>
                </c:pt>
                <c:pt idx="23351">
                  <c:v>0.58241758241758201</c:v>
                </c:pt>
                <c:pt idx="23352">
                  <c:v>0.59340659340659296</c:v>
                </c:pt>
                <c:pt idx="23353">
                  <c:v>0.60439560439560402</c:v>
                </c:pt>
                <c:pt idx="23354">
                  <c:v>0.61538461538461497</c:v>
                </c:pt>
                <c:pt idx="23355">
                  <c:v>0.62637362637362604</c:v>
                </c:pt>
                <c:pt idx="23356">
                  <c:v>0.63736263736263699</c:v>
                </c:pt>
                <c:pt idx="23357">
                  <c:v>0.64835164835164805</c:v>
                </c:pt>
                <c:pt idx="23358">
                  <c:v>0.659340659340659</c:v>
                </c:pt>
                <c:pt idx="23359">
                  <c:v>0.67032967032966995</c:v>
                </c:pt>
                <c:pt idx="23360">
                  <c:v>0.68131868131868101</c:v>
                </c:pt>
                <c:pt idx="23361">
                  <c:v>0.69230769230769196</c:v>
                </c:pt>
                <c:pt idx="23362">
                  <c:v>0.70329670329670302</c:v>
                </c:pt>
                <c:pt idx="23363">
                  <c:v>0.71428571428571397</c:v>
                </c:pt>
                <c:pt idx="23364">
                  <c:v>0.72527472527472503</c:v>
                </c:pt>
                <c:pt idx="23365">
                  <c:v>0.73626373626373598</c:v>
                </c:pt>
                <c:pt idx="23366">
                  <c:v>0.74725274725274704</c:v>
                </c:pt>
                <c:pt idx="23367">
                  <c:v>0.75824175824175799</c:v>
                </c:pt>
                <c:pt idx="23368">
                  <c:v>0.76923076923076905</c:v>
                </c:pt>
                <c:pt idx="23369">
                  <c:v>0.78021978021978</c:v>
                </c:pt>
                <c:pt idx="23370">
                  <c:v>0.79120879120879095</c:v>
                </c:pt>
                <c:pt idx="23371">
                  <c:v>0.80219780219780201</c:v>
                </c:pt>
                <c:pt idx="23372">
                  <c:v>0.81318681318681296</c:v>
                </c:pt>
                <c:pt idx="23373">
                  <c:v>0.82417582417582402</c:v>
                </c:pt>
                <c:pt idx="23374">
                  <c:v>0.83516483516483497</c:v>
                </c:pt>
                <c:pt idx="23375">
                  <c:v>0.84615384615384603</c:v>
                </c:pt>
                <c:pt idx="23376">
                  <c:v>0.85714285714285698</c:v>
                </c:pt>
                <c:pt idx="23377">
                  <c:v>0.86813186813186805</c:v>
                </c:pt>
                <c:pt idx="23378">
                  <c:v>0.879120879120879</c:v>
                </c:pt>
                <c:pt idx="23379">
                  <c:v>0.89010989010988995</c:v>
                </c:pt>
                <c:pt idx="23380">
                  <c:v>0.90109890109890101</c:v>
                </c:pt>
                <c:pt idx="23381">
                  <c:v>0.91208791208791196</c:v>
                </c:pt>
                <c:pt idx="23382">
                  <c:v>0.92307692307692302</c:v>
                </c:pt>
                <c:pt idx="23383">
                  <c:v>0.93406593406593397</c:v>
                </c:pt>
                <c:pt idx="23384">
                  <c:v>0.94505494505494503</c:v>
                </c:pt>
                <c:pt idx="23385">
                  <c:v>0.95604395604395598</c:v>
                </c:pt>
                <c:pt idx="23386">
                  <c:v>0.96703296703296704</c:v>
                </c:pt>
                <c:pt idx="23387">
                  <c:v>0.97802197802197799</c:v>
                </c:pt>
                <c:pt idx="23388">
                  <c:v>0.98901098901098905</c:v>
                </c:pt>
                <c:pt idx="23389">
                  <c:v>0</c:v>
                </c:pt>
                <c:pt idx="23390">
                  <c:v>8.1967213114754103E-3</c:v>
                </c:pt>
                <c:pt idx="23391">
                  <c:v>1.63934426229508E-2</c:v>
                </c:pt>
                <c:pt idx="23392">
                  <c:v>2.4590163934426201E-2</c:v>
                </c:pt>
                <c:pt idx="23393">
                  <c:v>3.2786885245901599E-2</c:v>
                </c:pt>
                <c:pt idx="23394">
                  <c:v>4.0983606557376998E-2</c:v>
                </c:pt>
                <c:pt idx="23395">
                  <c:v>4.9180327868852403E-2</c:v>
                </c:pt>
                <c:pt idx="23396">
                  <c:v>5.7377049180327801E-2</c:v>
                </c:pt>
                <c:pt idx="23397">
                  <c:v>6.5573770491803199E-2</c:v>
                </c:pt>
                <c:pt idx="23398">
                  <c:v>7.3770491803278604E-2</c:v>
                </c:pt>
                <c:pt idx="23399">
                  <c:v>8.1967213114753995E-2</c:v>
                </c:pt>
                <c:pt idx="23400">
                  <c:v>9.0163934426229497E-2</c:v>
                </c:pt>
                <c:pt idx="23401">
                  <c:v>9.8360655737704902E-2</c:v>
                </c:pt>
                <c:pt idx="23402">
                  <c:v>0.10655737704918</c:v>
                </c:pt>
                <c:pt idx="23403">
                  <c:v>0.114754098360655</c:v>
                </c:pt>
                <c:pt idx="23404">
                  <c:v>0.12295081967213101</c:v>
                </c:pt>
                <c:pt idx="23405">
                  <c:v>0.13114754098360601</c:v>
                </c:pt>
                <c:pt idx="23406">
                  <c:v>0.13934426229508101</c:v>
                </c:pt>
                <c:pt idx="23407">
                  <c:v>0.14754098360655701</c:v>
                </c:pt>
                <c:pt idx="23408">
                  <c:v>0.15573770491803199</c:v>
                </c:pt>
                <c:pt idx="23409">
                  <c:v>0.16393442622950799</c:v>
                </c:pt>
                <c:pt idx="23410">
                  <c:v>0.17213114754098299</c:v>
                </c:pt>
                <c:pt idx="23411">
                  <c:v>0.18032786885245899</c:v>
                </c:pt>
                <c:pt idx="23412">
                  <c:v>0.188524590163934</c:v>
                </c:pt>
                <c:pt idx="23413">
                  <c:v>0.196721311475409</c:v>
                </c:pt>
                <c:pt idx="23414">
                  <c:v>0.204918032786885</c:v>
                </c:pt>
                <c:pt idx="23415">
                  <c:v>0.21311475409836</c:v>
                </c:pt>
                <c:pt idx="23416">
                  <c:v>0.22131147540983601</c:v>
                </c:pt>
                <c:pt idx="23417">
                  <c:v>0.22950819672131101</c:v>
                </c:pt>
                <c:pt idx="23418">
                  <c:v>0.23770491803278601</c:v>
                </c:pt>
                <c:pt idx="23419">
                  <c:v>0.24590163934426201</c:v>
                </c:pt>
                <c:pt idx="23420">
                  <c:v>0.25409836065573699</c:v>
                </c:pt>
                <c:pt idx="23421">
                  <c:v>0.26229508196721302</c:v>
                </c:pt>
                <c:pt idx="23422">
                  <c:v>0.27049180327868799</c:v>
                </c:pt>
                <c:pt idx="23423">
                  <c:v>0.27868852459016302</c:v>
                </c:pt>
                <c:pt idx="23424">
                  <c:v>0.286885245901639</c:v>
                </c:pt>
                <c:pt idx="23425">
                  <c:v>0.29508196721311403</c:v>
                </c:pt>
                <c:pt idx="23426">
                  <c:v>0.30327868852459</c:v>
                </c:pt>
                <c:pt idx="23427">
                  <c:v>0.31147540983606498</c:v>
                </c:pt>
                <c:pt idx="23428">
                  <c:v>0.31967213114754101</c:v>
                </c:pt>
                <c:pt idx="23429">
                  <c:v>0.32786885245901598</c:v>
                </c:pt>
                <c:pt idx="23430">
                  <c:v>0.33606557377049101</c:v>
                </c:pt>
                <c:pt idx="23431">
                  <c:v>0.34426229508196698</c:v>
                </c:pt>
                <c:pt idx="23432">
                  <c:v>0.35245901639344202</c:v>
                </c:pt>
                <c:pt idx="23433">
                  <c:v>0.36065573770491799</c:v>
                </c:pt>
                <c:pt idx="23434">
                  <c:v>0.36885245901639302</c:v>
                </c:pt>
                <c:pt idx="23435">
                  <c:v>0.37704918032786799</c:v>
                </c:pt>
                <c:pt idx="23436">
                  <c:v>0.38524590163934402</c:v>
                </c:pt>
                <c:pt idx="23437">
                  <c:v>0.393442622950819</c:v>
                </c:pt>
                <c:pt idx="23438">
                  <c:v>0.40163934426229497</c:v>
                </c:pt>
                <c:pt idx="23439">
                  <c:v>0.40983606557377</c:v>
                </c:pt>
                <c:pt idx="23440">
                  <c:v>0.41803278688524498</c:v>
                </c:pt>
                <c:pt idx="23441">
                  <c:v>0.42622950819672101</c:v>
                </c:pt>
                <c:pt idx="23442">
                  <c:v>0.43442622950819598</c:v>
                </c:pt>
                <c:pt idx="23443">
                  <c:v>0.44262295081967201</c:v>
                </c:pt>
                <c:pt idx="23444">
                  <c:v>0.45081967213114699</c:v>
                </c:pt>
                <c:pt idx="23445">
                  <c:v>0.45901639344262202</c:v>
                </c:pt>
                <c:pt idx="23446">
                  <c:v>0.46721311475409799</c:v>
                </c:pt>
                <c:pt idx="23447">
                  <c:v>0.47540983606557302</c:v>
                </c:pt>
                <c:pt idx="23448">
                  <c:v>0.483606557377049</c:v>
                </c:pt>
                <c:pt idx="23449">
                  <c:v>0.49180327868852403</c:v>
                </c:pt>
                <c:pt idx="23450">
                  <c:v>0.5</c:v>
                </c:pt>
                <c:pt idx="23451">
                  <c:v>0.50819672131147497</c:v>
                </c:pt>
                <c:pt idx="23452">
                  <c:v>0.51639344262294995</c:v>
                </c:pt>
                <c:pt idx="23453">
                  <c:v>0.52459016393442603</c:v>
                </c:pt>
                <c:pt idx="23454">
                  <c:v>0.53278688524590101</c:v>
                </c:pt>
                <c:pt idx="23455">
                  <c:v>0.54098360655737698</c:v>
                </c:pt>
                <c:pt idx="23456">
                  <c:v>0.54918032786885196</c:v>
                </c:pt>
                <c:pt idx="23457">
                  <c:v>0.55737704918032704</c:v>
                </c:pt>
                <c:pt idx="23458">
                  <c:v>0.56557377049180302</c:v>
                </c:pt>
                <c:pt idx="23459">
                  <c:v>0.57377049180327799</c:v>
                </c:pt>
                <c:pt idx="23460">
                  <c:v>0.58196721311475397</c:v>
                </c:pt>
                <c:pt idx="23461">
                  <c:v>0.59016393442622905</c:v>
                </c:pt>
                <c:pt idx="23462">
                  <c:v>0.59836065573770403</c:v>
                </c:pt>
                <c:pt idx="23463">
                  <c:v>0.60655737704918</c:v>
                </c:pt>
                <c:pt idx="23464">
                  <c:v>0.61475409836065498</c:v>
                </c:pt>
                <c:pt idx="23465">
                  <c:v>0.62295081967213095</c:v>
                </c:pt>
                <c:pt idx="23466">
                  <c:v>0.63114754098360604</c:v>
                </c:pt>
                <c:pt idx="23467">
                  <c:v>0.63934426229508201</c:v>
                </c:pt>
                <c:pt idx="23468">
                  <c:v>0.64754098360655699</c:v>
                </c:pt>
                <c:pt idx="23469">
                  <c:v>0.65573770491803196</c:v>
                </c:pt>
                <c:pt idx="23470">
                  <c:v>0.66393442622950805</c:v>
                </c:pt>
                <c:pt idx="23471">
                  <c:v>0.67213114754098302</c:v>
                </c:pt>
                <c:pt idx="23472">
                  <c:v>0.68032786885245899</c:v>
                </c:pt>
                <c:pt idx="23473">
                  <c:v>0.68852459016393397</c:v>
                </c:pt>
                <c:pt idx="23474">
                  <c:v>0.69672131147540906</c:v>
                </c:pt>
                <c:pt idx="23475">
                  <c:v>0.70491803278688503</c:v>
                </c:pt>
                <c:pt idx="23476">
                  <c:v>0.71311475409836</c:v>
                </c:pt>
                <c:pt idx="23477">
                  <c:v>0.72131147540983598</c:v>
                </c:pt>
                <c:pt idx="23478">
                  <c:v>0.72950819672131095</c:v>
                </c:pt>
                <c:pt idx="23479">
                  <c:v>0.73770491803278604</c:v>
                </c:pt>
                <c:pt idx="23480">
                  <c:v>0.74590163934426201</c:v>
                </c:pt>
                <c:pt idx="23481">
                  <c:v>0.75409836065573699</c:v>
                </c:pt>
                <c:pt idx="23482">
                  <c:v>0.76229508196721296</c:v>
                </c:pt>
                <c:pt idx="23483">
                  <c:v>0.77049180327868805</c:v>
                </c:pt>
                <c:pt idx="23484">
                  <c:v>0.77868852459016302</c:v>
                </c:pt>
                <c:pt idx="23485">
                  <c:v>0.786885245901639</c:v>
                </c:pt>
                <c:pt idx="23486">
                  <c:v>0.79508196721311397</c:v>
                </c:pt>
                <c:pt idx="23487">
                  <c:v>0.80327868852458995</c:v>
                </c:pt>
                <c:pt idx="23488">
                  <c:v>0.81147540983606503</c:v>
                </c:pt>
                <c:pt idx="23489">
                  <c:v>0.81967213114754101</c:v>
                </c:pt>
                <c:pt idx="23490">
                  <c:v>0.82786885245901598</c:v>
                </c:pt>
                <c:pt idx="23491">
                  <c:v>0.83606557377049096</c:v>
                </c:pt>
                <c:pt idx="23492">
                  <c:v>0.84426229508196704</c:v>
                </c:pt>
                <c:pt idx="23493">
                  <c:v>0.85245901639344202</c:v>
                </c:pt>
                <c:pt idx="23494">
                  <c:v>0.86065573770491799</c:v>
                </c:pt>
                <c:pt idx="23495">
                  <c:v>0.86885245901639296</c:v>
                </c:pt>
                <c:pt idx="23496">
                  <c:v>0.87704918032786805</c:v>
                </c:pt>
                <c:pt idx="23497">
                  <c:v>0.88524590163934402</c:v>
                </c:pt>
                <c:pt idx="23498">
                  <c:v>0.893442622950819</c:v>
                </c:pt>
                <c:pt idx="23499">
                  <c:v>0.90163934426229497</c:v>
                </c:pt>
                <c:pt idx="23500">
                  <c:v>0.90983606557376995</c:v>
                </c:pt>
                <c:pt idx="23501">
                  <c:v>0.91803278688524503</c:v>
                </c:pt>
                <c:pt idx="23502">
                  <c:v>0.92622950819672101</c:v>
                </c:pt>
                <c:pt idx="23503">
                  <c:v>0.93442622950819598</c:v>
                </c:pt>
                <c:pt idx="23504">
                  <c:v>0.94262295081967196</c:v>
                </c:pt>
                <c:pt idx="23505">
                  <c:v>0.95081967213114704</c:v>
                </c:pt>
                <c:pt idx="23506">
                  <c:v>0.95901639344262202</c:v>
                </c:pt>
                <c:pt idx="23507">
                  <c:v>0.96721311475409799</c:v>
                </c:pt>
                <c:pt idx="23508">
                  <c:v>0.97540983606557297</c:v>
                </c:pt>
                <c:pt idx="23509">
                  <c:v>0.98360655737704905</c:v>
                </c:pt>
                <c:pt idx="23510">
                  <c:v>0.99180327868852403</c:v>
                </c:pt>
                <c:pt idx="23511">
                  <c:v>0</c:v>
                </c:pt>
                <c:pt idx="23512">
                  <c:v>2.27272727272727E-2</c:v>
                </c:pt>
                <c:pt idx="23513">
                  <c:v>4.54545454545454E-2</c:v>
                </c:pt>
                <c:pt idx="23514">
                  <c:v>6.8181818181818094E-2</c:v>
                </c:pt>
                <c:pt idx="23515">
                  <c:v>9.0909090909090898E-2</c:v>
                </c:pt>
                <c:pt idx="23516">
                  <c:v>0.11363636363636299</c:v>
                </c:pt>
                <c:pt idx="23517">
                  <c:v>0.13636363636363599</c:v>
                </c:pt>
                <c:pt idx="23518">
                  <c:v>0.15909090909090901</c:v>
                </c:pt>
                <c:pt idx="23519">
                  <c:v>0.18181818181818099</c:v>
                </c:pt>
                <c:pt idx="23520">
                  <c:v>0.204545454545454</c:v>
                </c:pt>
                <c:pt idx="23521">
                  <c:v>0.22727272727272699</c:v>
                </c:pt>
                <c:pt idx="23522">
                  <c:v>0.25</c:v>
                </c:pt>
                <c:pt idx="23523">
                  <c:v>0.27272727272727199</c:v>
                </c:pt>
                <c:pt idx="23524">
                  <c:v>0.29545454545454503</c:v>
                </c:pt>
                <c:pt idx="23525">
                  <c:v>0.31818181818181801</c:v>
                </c:pt>
                <c:pt idx="23526">
                  <c:v>0.34090909090909</c:v>
                </c:pt>
                <c:pt idx="23527">
                  <c:v>0.36363636363636298</c:v>
                </c:pt>
                <c:pt idx="23528">
                  <c:v>0.38636363636363602</c:v>
                </c:pt>
                <c:pt idx="23529">
                  <c:v>0.40909090909090901</c:v>
                </c:pt>
                <c:pt idx="23530">
                  <c:v>0.43181818181818099</c:v>
                </c:pt>
                <c:pt idx="23531">
                  <c:v>0.45454545454545398</c:v>
                </c:pt>
                <c:pt idx="23532">
                  <c:v>0.47727272727272702</c:v>
                </c:pt>
                <c:pt idx="23533">
                  <c:v>0.5</c:v>
                </c:pt>
                <c:pt idx="23534">
                  <c:v>0.52272727272727204</c:v>
                </c:pt>
                <c:pt idx="23535">
                  <c:v>0.54545454545454497</c:v>
                </c:pt>
                <c:pt idx="23536">
                  <c:v>0.56818181818181801</c:v>
                </c:pt>
                <c:pt idx="23537">
                  <c:v>0.59090909090909005</c:v>
                </c:pt>
                <c:pt idx="23538">
                  <c:v>0.61363636363636298</c:v>
                </c:pt>
                <c:pt idx="23539">
                  <c:v>0.63636363636363602</c:v>
                </c:pt>
                <c:pt idx="23540">
                  <c:v>0.65909090909090895</c:v>
                </c:pt>
                <c:pt idx="23541">
                  <c:v>0.68181818181818099</c:v>
                </c:pt>
                <c:pt idx="23542">
                  <c:v>0.70454545454545403</c:v>
                </c:pt>
                <c:pt idx="23543">
                  <c:v>0.72727272727272696</c:v>
                </c:pt>
                <c:pt idx="23544">
                  <c:v>0.75</c:v>
                </c:pt>
                <c:pt idx="23545">
                  <c:v>0.77272727272727204</c:v>
                </c:pt>
                <c:pt idx="23546">
                  <c:v>0.79545454545454497</c:v>
                </c:pt>
                <c:pt idx="23547">
                  <c:v>0.81818181818181801</c:v>
                </c:pt>
                <c:pt idx="23548">
                  <c:v>0.84090909090909005</c:v>
                </c:pt>
                <c:pt idx="23549">
                  <c:v>0.86363636363636298</c:v>
                </c:pt>
                <c:pt idx="23550">
                  <c:v>0.88636363636363602</c:v>
                </c:pt>
                <c:pt idx="23551">
                  <c:v>0.90909090909090895</c:v>
                </c:pt>
                <c:pt idx="23552">
                  <c:v>0.93181818181818099</c:v>
                </c:pt>
                <c:pt idx="23553">
                  <c:v>0.95454545454545403</c:v>
                </c:pt>
                <c:pt idx="23554">
                  <c:v>0.97727272727272696</c:v>
                </c:pt>
                <c:pt idx="23555">
                  <c:v>0</c:v>
                </c:pt>
                <c:pt idx="23556">
                  <c:v>1.12359550561797E-2</c:v>
                </c:pt>
                <c:pt idx="23557">
                  <c:v>2.2471910112359501E-2</c:v>
                </c:pt>
                <c:pt idx="23558">
                  <c:v>3.3707865168539297E-2</c:v>
                </c:pt>
                <c:pt idx="23559">
                  <c:v>4.49438202247191E-2</c:v>
                </c:pt>
                <c:pt idx="23560">
                  <c:v>5.6179775280898799E-2</c:v>
                </c:pt>
                <c:pt idx="23561">
                  <c:v>6.7415730337078594E-2</c:v>
                </c:pt>
                <c:pt idx="23562">
                  <c:v>7.8651685393258397E-2</c:v>
                </c:pt>
                <c:pt idx="23563">
                  <c:v>8.98876404494382E-2</c:v>
                </c:pt>
                <c:pt idx="23564">
                  <c:v>0.101123595505617</c:v>
                </c:pt>
                <c:pt idx="23565">
                  <c:v>0.112359550561797</c:v>
                </c:pt>
                <c:pt idx="23566">
                  <c:v>0.123595505617977</c:v>
                </c:pt>
                <c:pt idx="23567">
                  <c:v>0.13483146067415699</c:v>
                </c:pt>
                <c:pt idx="23568">
                  <c:v>0.14606741573033699</c:v>
                </c:pt>
                <c:pt idx="23569">
                  <c:v>0.15730337078651599</c:v>
                </c:pt>
                <c:pt idx="23570">
                  <c:v>0.16853932584269599</c:v>
                </c:pt>
                <c:pt idx="23571">
                  <c:v>0.17977528089887601</c:v>
                </c:pt>
                <c:pt idx="23572">
                  <c:v>0.19101123595505601</c:v>
                </c:pt>
                <c:pt idx="23573">
                  <c:v>0.20224719101123501</c:v>
                </c:pt>
                <c:pt idx="23574">
                  <c:v>0.213483146067415</c:v>
                </c:pt>
                <c:pt idx="23575">
                  <c:v>0.224719101123595</c:v>
                </c:pt>
                <c:pt idx="23576">
                  <c:v>0.235955056179775</c:v>
                </c:pt>
                <c:pt idx="23577">
                  <c:v>0.24719101123595499</c:v>
                </c:pt>
                <c:pt idx="23578">
                  <c:v>0.25842696629213402</c:v>
                </c:pt>
                <c:pt idx="23579">
                  <c:v>0.26966292134831399</c:v>
                </c:pt>
                <c:pt idx="23580">
                  <c:v>0.28089887640449401</c:v>
                </c:pt>
                <c:pt idx="23581">
                  <c:v>0.29213483146067398</c:v>
                </c:pt>
                <c:pt idx="23582">
                  <c:v>0.30337078651685301</c:v>
                </c:pt>
                <c:pt idx="23583">
                  <c:v>0.31460674157303298</c:v>
                </c:pt>
                <c:pt idx="23584">
                  <c:v>0.325842696629213</c:v>
                </c:pt>
                <c:pt idx="23585">
                  <c:v>0.33707865168539303</c:v>
                </c:pt>
                <c:pt idx="23586">
                  <c:v>0.348314606741573</c:v>
                </c:pt>
                <c:pt idx="23587">
                  <c:v>0.35955056179775202</c:v>
                </c:pt>
                <c:pt idx="23588">
                  <c:v>0.37078651685393199</c:v>
                </c:pt>
                <c:pt idx="23589">
                  <c:v>0.38202247191011202</c:v>
                </c:pt>
                <c:pt idx="23590">
                  <c:v>0.39325842696629199</c:v>
                </c:pt>
                <c:pt idx="23591">
                  <c:v>0.40449438202247101</c:v>
                </c:pt>
                <c:pt idx="23592">
                  <c:v>0.41573033707865098</c:v>
                </c:pt>
                <c:pt idx="23593">
                  <c:v>0.426966292134831</c:v>
                </c:pt>
                <c:pt idx="23594">
                  <c:v>0.43820224719101097</c:v>
                </c:pt>
                <c:pt idx="23595">
                  <c:v>0.449438202247191</c:v>
                </c:pt>
                <c:pt idx="23596">
                  <c:v>0.46067415730337002</c:v>
                </c:pt>
                <c:pt idx="23597">
                  <c:v>0.47191011235954999</c:v>
                </c:pt>
                <c:pt idx="23598">
                  <c:v>0.48314606741573002</c:v>
                </c:pt>
                <c:pt idx="23599">
                  <c:v>0.49438202247190999</c:v>
                </c:pt>
                <c:pt idx="23600">
                  <c:v>0.50561797752808901</c:v>
                </c:pt>
                <c:pt idx="23601">
                  <c:v>0.51685393258426904</c:v>
                </c:pt>
                <c:pt idx="23602">
                  <c:v>0.52808988764044895</c:v>
                </c:pt>
                <c:pt idx="23603">
                  <c:v>0.53932584269662898</c:v>
                </c:pt>
                <c:pt idx="23604">
                  <c:v>0.550561797752809</c:v>
                </c:pt>
                <c:pt idx="23605">
                  <c:v>0.56179775280898803</c:v>
                </c:pt>
                <c:pt idx="23606">
                  <c:v>0.57303370786516805</c:v>
                </c:pt>
                <c:pt idx="23607">
                  <c:v>0.58426966292134797</c:v>
                </c:pt>
                <c:pt idx="23608">
                  <c:v>0.59550561797752799</c:v>
                </c:pt>
                <c:pt idx="23609">
                  <c:v>0.60674157303370702</c:v>
                </c:pt>
                <c:pt idx="23610">
                  <c:v>0.61797752808988704</c:v>
                </c:pt>
                <c:pt idx="23611">
                  <c:v>0.62921348314606695</c:v>
                </c:pt>
                <c:pt idx="23612">
                  <c:v>0.64044943820224698</c:v>
                </c:pt>
                <c:pt idx="23613">
                  <c:v>0.651685393258427</c:v>
                </c:pt>
                <c:pt idx="23614">
                  <c:v>0.66292134831460603</c:v>
                </c:pt>
                <c:pt idx="23615">
                  <c:v>0.67415730337078605</c:v>
                </c:pt>
                <c:pt idx="23616">
                  <c:v>0.68539325842696597</c:v>
                </c:pt>
                <c:pt idx="23617">
                  <c:v>0.69662921348314599</c:v>
                </c:pt>
                <c:pt idx="23618">
                  <c:v>0.70786516853932502</c:v>
                </c:pt>
                <c:pt idx="23619">
                  <c:v>0.71910112359550504</c:v>
                </c:pt>
                <c:pt idx="23620">
                  <c:v>0.73033707865168496</c:v>
                </c:pt>
                <c:pt idx="23621">
                  <c:v>0.74157303370786498</c:v>
                </c:pt>
                <c:pt idx="23622">
                  <c:v>0.75280898876404401</c:v>
                </c:pt>
                <c:pt idx="23623">
                  <c:v>0.76404494382022403</c:v>
                </c:pt>
                <c:pt idx="23624">
                  <c:v>0.77528089887640395</c:v>
                </c:pt>
                <c:pt idx="23625">
                  <c:v>0.78651685393258397</c:v>
                </c:pt>
                <c:pt idx="23626">
                  <c:v>0.797752808988764</c:v>
                </c:pt>
                <c:pt idx="23627">
                  <c:v>0.80898876404494302</c:v>
                </c:pt>
                <c:pt idx="23628">
                  <c:v>0.82022471910112305</c:v>
                </c:pt>
                <c:pt idx="23629">
                  <c:v>0.83146067415730296</c:v>
                </c:pt>
                <c:pt idx="23630">
                  <c:v>0.84269662921348298</c:v>
                </c:pt>
                <c:pt idx="23631">
                  <c:v>0.85393258426966201</c:v>
                </c:pt>
                <c:pt idx="23632">
                  <c:v>0.86516853932584203</c:v>
                </c:pt>
                <c:pt idx="23633">
                  <c:v>0.87640449438202195</c:v>
                </c:pt>
                <c:pt idx="23634">
                  <c:v>0.88764044943820197</c:v>
                </c:pt>
                <c:pt idx="23635">
                  <c:v>0.898876404494382</c:v>
                </c:pt>
                <c:pt idx="23636">
                  <c:v>0.91011235955056102</c:v>
                </c:pt>
                <c:pt idx="23637">
                  <c:v>0.92134831460674105</c:v>
                </c:pt>
                <c:pt idx="23638">
                  <c:v>0.93258426966292096</c:v>
                </c:pt>
                <c:pt idx="23639">
                  <c:v>0.94382022471910099</c:v>
                </c:pt>
                <c:pt idx="23640">
                  <c:v>0.95505617977528001</c:v>
                </c:pt>
                <c:pt idx="23641">
                  <c:v>0.96629213483146004</c:v>
                </c:pt>
                <c:pt idx="23642">
                  <c:v>0.97752808988763995</c:v>
                </c:pt>
                <c:pt idx="23643">
                  <c:v>0.98876404494381998</c:v>
                </c:pt>
                <c:pt idx="23644">
                  <c:v>0</c:v>
                </c:pt>
                <c:pt idx="23645">
                  <c:v>9.7087378640776604E-3</c:v>
                </c:pt>
                <c:pt idx="23646">
                  <c:v>1.94174757281553E-2</c:v>
                </c:pt>
                <c:pt idx="23647">
                  <c:v>2.9126213592233E-2</c:v>
                </c:pt>
                <c:pt idx="23648">
                  <c:v>3.88349514563106E-2</c:v>
                </c:pt>
                <c:pt idx="23649">
                  <c:v>4.85436893203883E-2</c:v>
                </c:pt>
                <c:pt idx="23650">
                  <c:v>5.8252427184466E-2</c:v>
                </c:pt>
                <c:pt idx="23651">
                  <c:v>6.7961165048543604E-2</c:v>
                </c:pt>
                <c:pt idx="23652">
                  <c:v>7.7669902912621297E-2</c:v>
                </c:pt>
                <c:pt idx="23653">
                  <c:v>8.7378640776699004E-2</c:v>
                </c:pt>
                <c:pt idx="23654">
                  <c:v>9.7087378640776698E-2</c:v>
                </c:pt>
                <c:pt idx="23655">
                  <c:v>0.106796116504854</c:v>
                </c:pt>
                <c:pt idx="23656">
                  <c:v>0.116504854368932</c:v>
                </c:pt>
                <c:pt idx="23657">
                  <c:v>0.12621359223300899</c:v>
                </c:pt>
                <c:pt idx="23658">
                  <c:v>0.13592233009708701</c:v>
                </c:pt>
                <c:pt idx="23659">
                  <c:v>0.14563106796116501</c:v>
                </c:pt>
                <c:pt idx="23660">
                  <c:v>0.15533980582524201</c:v>
                </c:pt>
                <c:pt idx="23661">
                  <c:v>0.16504854368932001</c:v>
                </c:pt>
                <c:pt idx="23662">
                  <c:v>0.17475728155339801</c:v>
                </c:pt>
                <c:pt idx="23663">
                  <c:v>0.18446601941747501</c:v>
                </c:pt>
                <c:pt idx="23664">
                  <c:v>0.19417475728155301</c:v>
                </c:pt>
                <c:pt idx="23665">
                  <c:v>0.20388349514563101</c:v>
                </c:pt>
                <c:pt idx="23666">
                  <c:v>0.213592233009708</c:v>
                </c:pt>
                <c:pt idx="23667">
                  <c:v>0.223300970873786</c:v>
                </c:pt>
                <c:pt idx="23668">
                  <c:v>0.233009708737864</c:v>
                </c:pt>
                <c:pt idx="23669">
                  <c:v>0.242718446601941</c:v>
                </c:pt>
                <c:pt idx="23670">
                  <c:v>0.25242718446601897</c:v>
                </c:pt>
                <c:pt idx="23671">
                  <c:v>0.26213592233009703</c:v>
                </c:pt>
                <c:pt idx="23672">
                  <c:v>0.27184466019417403</c:v>
                </c:pt>
                <c:pt idx="23673">
                  <c:v>0.28155339805825202</c:v>
                </c:pt>
                <c:pt idx="23674">
                  <c:v>0.29126213592233002</c:v>
                </c:pt>
                <c:pt idx="23675">
                  <c:v>0.30097087378640702</c:v>
                </c:pt>
                <c:pt idx="23676">
                  <c:v>0.31067961165048502</c:v>
                </c:pt>
                <c:pt idx="23677">
                  <c:v>0.32038834951456302</c:v>
                </c:pt>
                <c:pt idx="23678">
                  <c:v>0.33009708737864002</c:v>
                </c:pt>
                <c:pt idx="23679">
                  <c:v>0.33980582524271802</c:v>
                </c:pt>
                <c:pt idx="23680">
                  <c:v>0.34951456310679602</c:v>
                </c:pt>
                <c:pt idx="23681">
                  <c:v>0.35922330097087302</c:v>
                </c:pt>
                <c:pt idx="23682">
                  <c:v>0.36893203883495101</c:v>
                </c:pt>
                <c:pt idx="23683">
                  <c:v>0.37864077669902901</c:v>
                </c:pt>
                <c:pt idx="23684">
                  <c:v>0.38834951456310601</c:v>
                </c:pt>
                <c:pt idx="23685">
                  <c:v>0.39805825242718401</c:v>
                </c:pt>
                <c:pt idx="23686">
                  <c:v>0.40776699029126201</c:v>
                </c:pt>
                <c:pt idx="23687">
                  <c:v>0.41747572815533901</c:v>
                </c:pt>
                <c:pt idx="23688">
                  <c:v>0.42718446601941701</c:v>
                </c:pt>
                <c:pt idx="23689">
                  <c:v>0.43689320388349501</c:v>
                </c:pt>
                <c:pt idx="23690">
                  <c:v>0.44660194174757201</c:v>
                </c:pt>
                <c:pt idx="23691">
                  <c:v>0.45631067961165001</c:v>
                </c:pt>
                <c:pt idx="23692">
                  <c:v>0.466019417475728</c:v>
                </c:pt>
                <c:pt idx="23693">
                  <c:v>0.475728155339805</c:v>
                </c:pt>
                <c:pt idx="23694">
                  <c:v>0.485436893203883</c:v>
                </c:pt>
                <c:pt idx="23695">
                  <c:v>0.495145631067961</c:v>
                </c:pt>
                <c:pt idx="23696">
                  <c:v>0.50485436893203794</c:v>
                </c:pt>
                <c:pt idx="23697">
                  <c:v>0.51456310679611605</c:v>
                </c:pt>
                <c:pt idx="23698">
                  <c:v>0.52427184466019405</c:v>
                </c:pt>
                <c:pt idx="23699">
                  <c:v>0.53398058252427105</c:v>
                </c:pt>
                <c:pt idx="23700">
                  <c:v>0.54368932038834905</c:v>
                </c:pt>
                <c:pt idx="23701">
                  <c:v>0.55339805825242705</c:v>
                </c:pt>
                <c:pt idx="23702">
                  <c:v>0.56310679611650405</c:v>
                </c:pt>
                <c:pt idx="23703">
                  <c:v>0.57281553398058205</c:v>
                </c:pt>
                <c:pt idx="23704">
                  <c:v>0.58252427184466005</c:v>
                </c:pt>
                <c:pt idx="23705">
                  <c:v>0.59223300970873705</c:v>
                </c:pt>
                <c:pt idx="23706">
                  <c:v>0.60194174757281504</c:v>
                </c:pt>
                <c:pt idx="23707">
                  <c:v>0.61165048543689304</c:v>
                </c:pt>
                <c:pt idx="23708">
                  <c:v>0.62135922330097004</c:v>
                </c:pt>
                <c:pt idx="23709">
                  <c:v>0.63106796116504804</c:v>
                </c:pt>
                <c:pt idx="23710">
                  <c:v>0.64077669902912604</c:v>
                </c:pt>
                <c:pt idx="23711">
                  <c:v>0.65048543689320304</c:v>
                </c:pt>
                <c:pt idx="23712">
                  <c:v>0.66019417475728104</c:v>
                </c:pt>
                <c:pt idx="23713">
                  <c:v>0.66990291262135904</c:v>
                </c:pt>
                <c:pt idx="23714">
                  <c:v>0.67961165048543604</c:v>
                </c:pt>
                <c:pt idx="23715">
                  <c:v>0.68932038834951403</c:v>
                </c:pt>
                <c:pt idx="23716">
                  <c:v>0.69902912621359203</c:v>
                </c:pt>
                <c:pt idx="23717">
                  <c:v>0.70873786407766903</c:v>
                </c:pt>
                <c:pt idx="23718">
                  <c:v>0.71844660194174703</c:v>
                </c:pt>
                <c:pt idx="23719">
                  <c:v>0.72815533980582503</c:v>
                </c:pt>
                <c:pt idx="23720">
                  <c:v>0.73786407766990203</c:v>
                </c:pt>
                <c:pt idx="23721">
                  <c:v>0.74757281553398003</c:v>
                </c:pt>
                <c:pt idx="23722">
                  <c:v>0.75728155339805803</c:v>
                </c:pt>
                <c:pt idx="23723">
                  <c:v>0.76699029126213503</c:v>
                </c:pt>
                <c:pt idx="23724">
                  <c:v>0.77669902912621303</c:v>
                </c:pt>
                <c:pt idx="23725">
                  <c:v>0.78640776699029102</c:v>
                </c:pt>
                <c:pt idx="23726">
                  <c:v>0.79611650485436802</c:v>
                </c:pt>
                <c:pt idx="23727">
                  <c:v>0.80582524271844602</c:v>
                </c:pt>
                <c:pt idx="23728">
                  <c:v>0.81553398058252402</c:v>
                </c:pt>
                <c:pt idx="23729">
                  <c:v>0.82524271844660102</c:v>
                </c:pt>
                <c:pt idx="23730">
                  <c:v>0.83495145631067902</c:v>
                </c:pt>
                <c:pt idx="23731">
                  <c:v>0.84466019417475702</c:v>
                </c:pt>
                <c:pt idx="23732">
                  <c:v>0.85436893203883402</c:v>
                </c:pt>
                <c:pt idx="23733">
                  <c:v>0.86407766990291202</c:v>
                </c:pt>
                <c:pt idx="23734">
                  <c:v>0.87378640776699001</c:v>
                </c:pt>
                <c:pt idx="23735">
                  <c:v>0.88349514563106801</c:v>
                </c:pt>
                <c:pt idx="23736">
                  <c:v>0.89320388349514501</c:v>
                </c:pt>
                <c:pt idx="23737">
                  <c:v>0.90291262135922301</c:v>
                </c:pt>
                <c:pt idx="23738">
                  <c:v>0.91262135922330101</c:v>
                </c:pt>
                <c:pt idx="23739">
                  <c:v>0.92233009708737801</c:v>
                </c:pt>
                <c:pt idx="23740">
                  <c:v>0.93203883495145601</c:v>
                </c:pt>
                <c:pt idx="23741">
                  <c:v>0.94174757281553401</c:v>
                </c:pt>
                <c:pt idx="23742">
                  <c:v>0.95145631067961101</c:v>
                </c:pt>
                <c:pt idx="23743">
                  <c:v>0.961165048543689</c:v>
                </c:pt>
                <c:pt idx="23744">
                  <c:v>0.970873786407767</c:v>
                </c:pt>
                <c:pt idx="23745">
                  <c:v>0.980582524271844</c:v>
                </c:pt>
                <c:pt idx="23746">
                  <c:v>0.990291262135922</c:v>
                </c:pt>
                <c:pt idx="23747">
                  <c:v>0</c:v>
                </c:pt>
                <c:pt idx="23748">
                  <c:v>1.47058823529411E-2</c:v>
                </c:pt>
                <c:pt idx="23749">
                  <c:v>2.94117647058823E-2</c:v>
                </c:pt>
                <c:pt idx="23750">
                  <c:v>4.4117647058823498E-2</c:v>
                </c:pt>
                <c:pt idx="23751">
                  <c:v>5.8823529411764698E-2</c:v>
                </c:pt>
                <c:pt idx="23752">
                  <c:v>7.3529411764705802E-2</c:v>
                </c:pt>
                <c:pt idx="23753">
                  <c:v>8.8235294117646995E-2</c:v>
                </c:pt>
                <c:pt idx="23754">
                  <c:v>0.10294117647058799</c:v>
                </c:pt>
                <c:pt idx="23755">
                  <c:v>0.11764705882352899</c:v>
                </c:pt>
                <c:pt idx="23756">
                  <c:v>0.13235294117647001</c:v>
                </c:pt>
                <c:pt idx="23757">
                  <c:v>0.14705882352941099</c:v>
                </c:pt>
                <c:pt idx="23758">
                  <c:v>0.16176470588235201</c:v>
                </c:pt>
                <c:pt idx="23759">
                  <c:v>0.17647058823529399</c:v>
                </c:pt>
                <c:pt idx="23760">
                  <c:v>0.191176470588235</c:v>
                </c:pt>
                <c:pt idx="23761">
                  <c:v>0.20588235294117599</c:v>
                </c:pt>
                <c:pt idx="23762">
                  <c:v>0.220588235294117</c:v>
                </c:pt>
                <c:pt idx="23763">
                  <c:v>0.23529411764705799</c:v>
                </c:pt>
                <c:pt idx="23764">
                  <c:v>0.25</c:v>
                </c:pt>
                <c:pt idx="23765">
                  <c:v>0.26470588235294101</c:v>
                </c:pt>
                <c:pt idx="23766">
                  <c:v>0.27941176470588203</c:v>
                </c:pt>
                <c:pt idx="23767">
                  <c:v>0.29411764705882298</c:v>
                </c:pt>
                <c:pt idx="23768">
                  <c:v>0.308823529411764</c:v>
                </c:pt>
                <c:pt idx="23769">
                  <c:v>0.32352941176470501</c:v>
                </c:pt>
                <c:pt idx="23770">
                  <c:v>0.33823529411764702</c:v>
                </c:pt>
                <c:pt idx="23771">
                  <c:v>0.35294117647058798</c:v>
                </c:pt>
                <c:pt idx="23772">
                  <c:v>0.36764705882352899</c:v>
                </c:pt>
                <c:pt idx="23773">
                  <c:v>0.38235294117647001</c:v>
                </c:pt>
                <c:pt idx="23774">
                  <c:v>0.39705882352941102</c:v>
                </c:pt>
                <c:pt idx="23775">
                  <c:v>0.41176470588235198</c:v>
                </c:pt>
                <c:pt idx="23776">
                  <c:v>0.42647058823529399</c:v>
                </c:pt>
                <c:pt idx="23777">
                  <c:v>0.441176470588235</c:v>
                </c:pt>
                <c:pt idx="23778">
                  <c:v>0.45588235294117602</c:v>
                </c:pt>
                <c:pt idx="23779">
                  <c:v>0.47058823529411697</c:v>
                </c:pt>
                <c:pt idx="23780">
                  <c:v>0.48529411764705799</c:v>
                </c:pt>
                <c:pt idx="23781">
                  <c:v>0.5</c:v>
                </c:pt>
                <c:pt idx="23782">
                  <c:v>0.51470588235294101</c:v>
                </c:pt>
                <c:pt idx="23783">
                  <c:v>0.52941176470588203</c:v>
                </c:pt>
                <c:pt idx="23784">
                  <c:v>0.54411764705882304</c:v>
                </c:pt>
                <c:pt idx="23785">
                  <c:v>0.55882352941176405</c:v>
                </c:pt>
                <c:pt idx="23786">
                  <c:v>0.57352941176470495</c:v>
                </c:pt>
                <c:pt idx="23787">
                  <c:v>0.58823529411764697</c:v>
                </c:pt>
                <c:pt idx="23788">
                  <c:v>0.60294117647058798</c:v>
                </c:pt>
                <c:pt idx="23789">
                  <c:v>0.61764705882352899</c:v>
                </c:pt>
                <c:pt idx="23790">
                  <c:v>0.63235294117647001</c:v>
                </c:pt>
                <c:pt idx="23791">
                  <c:v>0.64705882352941102</c:v>
                </c:pt>
                <c:pt idx="23792">
                  <c:v>0.66176470588235203</c:v>
                </c:pt>
                <c:pt idx="23793">
                  <c:v>0.67647058823529405</c:v>
                </c:pt>
                <c:pt idx="23794">
                  <c:v>0.69117647058823495</c:v>
                </c:pt>
                <c:pt idx="23795">
                  <c:v>0.70588235294117596</c:v>
                </c:pt>
                <c:pt idx="23796">
                  <c:v>0.72058823529411697</c:v>
                </c:pt>
                <c:pt idx="23797">
                  <c:v>0.73529411764705799</c:v>
                </c:pt>
                <c:pt idx="23798">
                  <c:v>0.75</c:v>
                </c:pt>
                <c:pt idx="23799">
                  <c:v>0.76470588235294101</c:v>
                </c:pt>
                <c:pt idx="23800">
                  <c:v>0.77941176470588203</c:v>
                </c:pt>
                <c:pt idx="23801">
                  <c:v>0.79411764705882304</c:v>
                </c:pt>
                <c:pt idx="23802">
                  <c:v>0.80882352941176405</c:v>
                </c:pt>
                <c:pt idx="23803">
                  <c:v>0.82352941176470495</c:v>
                </c:pt>
                <c:pt idx="23804">
                  <c:v>0.83823529411764697</c:v>
                </c:pt>
                <c:pt idx="23805">
                  <c:v>0.85294117647058798</c:v>
                </c:pt>
                <c:pt idx="23806">
                  <c:v>0.86764705882352899</c:v>
                </c:pt>
                <c:pt idx="23807">
                  <c:v>0.88235294117647001</c:v>
                </c:pt>
                <c:pt idx="23808">
                  <c:v>0.89705882352941102</c:v>
                </c:pt>
                <c:pt idx="23809">
                  <c:v>0.91176470588235203</c:v>
                </c:pt>
                <c:pt idx="23810">
                  <c:v>0.92647058823529405</c:v>
                </c:pt>
                <c:pt idx="23811">
                  <c:v>0.94117647058823495</c:v>
                </c:pt>
                <c:pt idx="23812">
                  <c:v>0.95588235294117596</c:v>
                </c:pt>
                <c:pt idx="23813">
                  <c:v>0.97058823529411697</c:v>
                </c:pt>
                <c:pt idx="23814">
                  <c:v>0.98529411764705799</c:v>
                </c:pt>
                <c:pt idx="23815">
                  <c:v>0</c:v>
                </c:pt>
                <c:pt idx="23816">
                  <c:v>0.04</c:v>
                </c:pt>
                <c:pt idx="23817">
                  <c:v>0.08</c:v>
                </c:pt>
                <c:pt idx="23818">
                  <c:v>0.12</c:v>
                </c:pt>
                <c:pt idx="23819">
                  <c:v>0.16</c:v>
                </c:pt>
                <c:pt idx="23820">
                  <c:v>0.2</c:v>
                </c:pt>
                <c:pt idx="23821">
                  <c:v>0.24</c:v>
                </c:pt>
                <c:pt idx="23822">
                  <c:v>0.28000000000000003</c:v>
                </c:pt>
                <c:pt idx="23823">
                  <c:v>0.32</c:v>
                </c:pt>
                <c:pt idx="23824">
                  <c:v>0.36</c:v>
                </c:pt>
                <c:pt idx="23825">
                  <c:v>0.4</c:v>
                </c:pt>
                <c:pt idx="23826">
                  <c:v>0.44</c:v>
                </c:pt>
                <c:pt idx="23827">
                  <c:v>0.48</c:v>
                </c:pt>
                <c:pt idx="23828">
                  <c:v>0.52</c:v>
                </c:pt>
                <c:pt idx="23829">
                  <c:v>0.56000000000000005</c:v>
                </c:pt>
                <c:pt idx="23830">
                  <c:v>0.6</c:v>
                </c:pt>
                <c:pt idx="23831">
                  <c:v>0.64</c:v>
                </c:pt>
                <c:pt idx="23832">
                  <c:v>0.68</c:v>
                </c:pt>
                <c:pt idx="23833">
                  <c:v>0.72</c:v>
                </c:pt>
                <c:pt idx="23834">
                  <c:v>0.76</c:v>
                </c:pt>
                <c:pt idx="23835">
                  <c:v>0.8</c:v>
                </c:pt>
                <c:pt idx="23836">
                  <c:v>0.84</c:v>
                </c:pt>
                <c:pt idx="23837">
                  <c:v>0.88</c:v>
                </c:pt>
                <c:pt idx="23838">
                  <c:v>0.92</c:v>
                </c:pt>
                <c:pt idx="23839">
                  <c:v>0.96</c:v>
                </c:pt>
                <c:pt idx="23840">
                  <c:v>0</c:v>
                </c:pt>
                <c:pt idx="23841">
                  <c:v>1.9607843137254902E-2</c:v>
                </c:pt>
                <c:pt idx="23842">
                  <c:v>3.9215686274509803E-2</c:v>
                </c:pt>
                <c:pt idx="23843">
                  <c:v>5.8823529411764698E-2</c:v>
                </c:pt>
                <c:pt idx="23844">
                  <c:v>7.8431372549019607E-2</c:v>
                </c:pt>
                <c:pt idx="23845">
                  <c:v>9.8039215686274495E-2</c:v>
                </c:pt>
                <c:pt idx="23846">
                  <c:v>0.11764705882352899</c:v>
                </c:pt>
                <c:pt idx="23847">
                  <c:v>0.13725490196078399</c:v>
                </c:pt>
                <c:pt idx="23848">
                  <c:v>0.15686274509803899</c:v>
                </c:pt>
                <c:pt idx="23849">
                  <c:v>0.17647058823529399</c:v>
                </c:pt>
                <c:pt idx="23850">
                  <c:v>0.19607843137254899</c:v>
                </c:pt>
                <c:pt idx="23851">
                  <c:v>0.21568627450980299</c:v>
                </c:pt>
                <c:pt idx="23852">
                  <c:v>0.23529411764705799</c:v>
                </c:pt>
                <c:pt idx="23853">
                  <c:v>0.25490196078431299</c:v>
                </c:pt>
                <c:pt idx="23854">
                  <c:v>0.27450980392156799</c:v>
                </c:pt>
                <c:pt idx="23855">
                  <c:v>0.29411764705882298</c:v>
                </c:pt>
                <c:pt idx="23856">
                  <c:v>0.31372549019607798</c:v>
                </c:pt>
                <c:pt idx="23857">
                  <c:v>0.33333333333333298</c:v>
                </c:pt>
                <c:pt idx="23858">
                  <c:v>0.35294117647058798</c:v>
                </c:pt>
                <c:pt idx="23859">
                  <c:v>0.37254901960784298</c:v>
                </c:pt>
                <c:pt idx="23860">
                  <c:v>0.39215686274509798</c:v>
                </c:pt>
                <c:pt idx="23861">
                  <c:v>0.41176470588235198</c:v>
                </c:pt>
                <c:pt idx="23862">
                  <c:v>0.43137254901960698</c:v>
                </c:pt>
                <c:pt idx="23863">
                  <c:v>0.45098039215686198</c:v>
                </c:pt>
                <c:pt idx="23864">
                  <c:v>0.47058823529411697</c:v>
                </c:pt>
                <c:pt idx="23865">
                  <c:v>0.49019607843137197</c:v>
                </c:pt>
                <c:pt idx="23866">
                  <c:v>0.50980392156862697</c:v>
                </c:pt>
                <c:pt idx="23867">
                  <c:v>0.52941176470588203</c:v>
                </c:pt>
                <c:pt idx="23868">
                  <c:v>0.54901960784313697</c:v>
                </c:pt>
                <c:pt idx="23869">
                  <c:v>0.56862745098039202</c:v>
                </c:pt>
                <c:pt idx="23870">
                  <c:v>0.58823529411764697</c:v>
                </c:pt>
                <c:pt idx="23871">
                  <c:v>0.60784313725490102</c:v>
                </c:pt>
                <c:pt idx="23872">
                  <c:v>0.62745098039215597</c:v>
                </c:pt>
                <c:pt idx="23873">
                  <c:v>0.64705882352941102</c:v>
                </c:pt>
                <c:pt idx="23874">
                  <c:v>0.66666666666666596</c:v>
                </c:pt>
                <c:pt idx="23875">
                  <c:v>0.68627450980392102</c:v>
                </c:pt>
                <c:pt idx="23876">
                  <c:v>0.70588235294117596</c:v>
                </c:pt>
                <c:pt idx="23877">
                  <c:v>0.72549019607843102</c:v>
                </c:pt>
                <c:pt idx="23878">
                  <c:v>0.74509803921568596</c:v>
                </c:pt>
                <c:pt idx="23879">
                  <c:v>0.76470588235294101</c:v>
                </c:pt>
                <c:pt idx="23880">
                  <c:v>0.78431372549019596</c:v>
                </c:pt>
                <c:pt idx="23881">
                  <c:v>0.80392156862745101</c:v>
                </c:pt>
                <c:pt idx="23882">
                  <c:v>0.82352941176470495</c:v>
                </c:pt>
                <c:pt idx="23883">
                  <c:v>0.84313725490196001</c:v>
                </c:pt>
                <c:pt idx="23884">
                  <c:v>0.86274509803921495</c:v>
                </c:pt>
                <c:pt idx="23885">
                  <c:v>0.88235294117647001</c:v>
                </c:pt>
                <c:pt idx="23886">
                  <c:v>0.90196078431372495</c:v>
                </c:pt>
                <c:pt idx="23887">
                  <c:v>0.92156862745098</c:v>
                </c:pt>
                <c:pt idx="23888">
                  <c:v>0.94117647058823495</c:v>
                </c:pt>
                <c:pt idx="23889">
                  <c:v>0.96078431372549</c:v>
                </c:pt>
                <c:pt idx="23890">
                  <c:v>0.98039215686274495</c:v>
                </c:pt>
                <c:pt idx="23891">
                  <c:v>0</c:v>
                </c:pt>
                <c:pt idx="23892">
                  <c:v>1.85185185185185E-2</c:v>
                </c:pt>
                <c:pt idx="23893">
                  <c:v>3.7037037037037E-2</c:v>
                </c:pt>
                <c:pt idx="23894">
                  <c:v>5.5555555555555497E-2</c:v>
                </c:pt>
                <c:pt idx="23895">
                  <c:v>7.4074074074074001E-2</c:v>
                </c:pt>
                <c:pt idx="23896">
                  <c:v>9.2592592592592504E-2</c:v>
                </c:pt>
                <c:pt idx="23897">
                  <c:v>0.11111111111111099</c:v>
                </c:pt>
                <c:pt idx="23898">
                  <c:v>0.12962962962962901</c:v>
                </c:pt>
                <c:pt idx="23899">
                  <c:v>0.148148148148148</c:v>
                </c:pt>
                <c:pt idx="23900">
                  <c:v>0.16666666666666599</c:v>
                </c:pt>
                <c:pt idx="23901">
                  <c:v>0.18518518518518501</c:v>
                </c:pt>
                <c:pt idx="23902">
                  <c:v>0.203703703703703</c:v>
                </c:pt>
                <c:pt idx="23903">
                  <c:v>0.22222222222222199</c:v>
                </c:pt>
                <c:pt idx="23904">
                  <c:v>0.24074074074074001</c:v>
                </c:pt>
                <c:pt idx="23905">
                  <c:v>0.25925925925925902</c:v>
                </c:pt>
                <c:pt idx="23906">
                  <c:v>0.27777777777777701</c:v>
                </c:pt>
                <c:pt idx="23907">
                  <c:v>0.296296296296296</c:v>
                </c:pt>
                <c:pt idx="23908">
                  <c:v>0.31481481481481399</c:v>
                </c:pt>
                <c:pt idx="23909">
                  <c:v>0.33333333333333298</c:v>
                </c:pt>
                <c:pt idx="23910">
                  <c:v>0.35185185185185103</c:v>
                </c:pt>
                <c:pt idx="23911">
                  <c:v>0.37037037037037002</c:v>
                </c:pt>
                <c:pt idx="23912">
                  <c:v>0.38888888888888801</c:v>
                </c:pt>
                <c:pt idx="23913">
                  <c:v>0.407407407407407</c:v>
                </c:pt>
                <c:pt idx="23914">
                  <c:v>0.42592592592592499</c:v>
                </c:pt>
                <c:pt idx="23915">
                  <c:v>0.44444444444444398</c:v>
                </c:pt>
                <c:pt idx="23916">
                  <c:v>0.46296296296296202</c:v>
                </c:pt>
                <c:pt idx="23917">
                  <c:v>0.48148148148148101</c:v>
                </c:pt>
                <c:pt idx="23918">
                  <c:v>0.5</c:v>
                </c:pt>
                <c:pt idx="23919">
                  <c:v>0.51851851851851805</c:v>
                </c:pt>
                <c:pt idx="23920">
                  <c:v>0.53703703703703698</c:v>
                </c:pt>
                <c:pt idx="23921">
                  <c:v>0.55555555555555503</c:v>
                </c:pt>
                <c:pt idx="23922">
                  <c:v>0.57407407407407396</c:v>
                </c:pt>
                <c:pt idx="23923">
                  <c:v>0.592592592592592</c:v>
                </c:pt>
                <c:pt idx="23924">
                  <c:v>0.61111111111111105</c:v>
                </c:pt>
                <c:pt idx="23925">
                  <c:v>0.62962962962962898</c:v>
                </c:pt>
                <c:pt idx="23926">
                  <c:v>0.64814814814814803</c:v>
                </c:pt>
                <c:pt idx="23927">
                  <c:v>0.66666666666666596</c:v>
                </c:pt>
                <c:pt idx="23928">
                  <c:v>0.68518518518518501</c:v>
                </c:pt>
                <c:pt idx="23929">
                  <c:v>0.70370370370370305</c:v>
                </c:pt>
                <c:pt idx="23930">
                  <c:v>0.72222222222222199</c:v>
                </c:pt>
                <c:pt idx="23931">
                  <c:v>0.74074074074074003</c:v>
                </c:pt>
                <c:pt idx="23932">
                  <c:v>0.75925925925925897</c:v>
                </c:pt>
                <c:pt idx="23933">
                  <c:v>0.77777777777777701</c:v>
                </c:pt>
                <c:pt idx="23934">
                  <c:v>0.79629629629629595</c:v>
                </c:pt>
                <c:pt idx="23935">
                  <c:v>0.81481481481481399</c:v>
                </c:pt>
                <c:pt idx="23936">
                  <c:v>0.83333333333333304</c:v>
                </c:pt>
                <c:pt idx="23937">
                  <c:v>0.85185185185185097</c:v>
                </c:pt>
                <c:pt idx="23938">
                  <c:v>0.87037037037037002</c:v>
                </c:pt>
                <c:pt idx="23939">
                  <c:v>0.88888888888888795</c:v>
                </c:pt>
                <c:pt idx="23940">
                  <c:v>0.907407407407407</c:v>
                </c:pt>
                <c:pt idx="23941">
                  <c:v>0.92592592592592504</c:v>
                </c:pt>
                <c:pt idx="23942">
                  <c:v>0.94444444444444398</c:v>
                </c:pt>
                <c:pt idx="23943">
                  <c:v>0.96296296296296202</c:v>
                </c:pt>
                <c:pt idx="23944">
                  <c:v>0.98148148148148096</c:v>
                </c:pt>
                <c:pt idx="23945">
                  <c:v>0</c:v>
                </c:pt>
                <c:pt idx="23946">
                  <c:v>1.7857142857142801E-2</c:v>
                </c:pt>
                <c:pt idx="23947">
                  <c:v>3.5714285714285698E-2</c:v>
                </c:pt>
                <c:pt idx="23948">
                  <c:v>5.3571428571428499E-2</c:v>
                </c:pt>
                <c:pt idx="23949">
                  <c:v>7.1428571428571397E-2</c:v>
                </c:pt>
                <c:pt idx="23950">
                  <c:v>8.9285714285714204E-2</c:v>
                </c:pt>
                <c:pt idx="23951">
                  <c:v>0.107142857142857</c:v>
                </c:pt>
                <c:pt idx="23952">
                  <c:v>0.125</c:v>
                </c:pt>
                <c:pt idx="23953">
                  <c:v>0.14285714285714199</c:v>
                </c:pt>
                <c:pt idx="23954">
                  <c:v>0.160714285714285</c:v>
                </c:pt>
                <c:pt idx="23955">
                  <c:v>0.17857142857142799</c:v>
                </c:pt>
                <c:pt idx="23956">
                  <c:v>0.19642857142857101</c:v>
                </c:pt>
                <c:pt idx="23957">
                  <c:v>0.214285714285714</c:v>
                </c:pt>
                <c:pt idx="23958">
                  <c:v>0.23214285714285701</c:v>
                </c:pt>
                <c:pt idx="23959">
                  <c:v>0.25</c:v>
                </c:pt>
                <c:pt idx="23960">
                  <c:v>0.26785714285714202</c:v>
                </c:pt>
                <c:pt idx="23961">
                  <c:v>0.28571428571428498</c:v>
                </c:pt>
                <c:pt idx="23962">
                  <c:v>0.30357142857142799</c:v>
                </c:pt>
                <c:pt idx="23963">
                  <c:v>0.32142857142857101</c:v>
                </c:pt>
                <c:pt idx="23964">
                  <c:v>0.33928571428571402</c:v>
                </c:pt>
                <c:pt idx="23965">
                  <c:v>0.35714285714285698</c:v>
                </c:pt>
                <c:pt idx="23966">
                  <c:v>0.375</c:v>
                </c:pt>
                <c:pt idx="23967">
                  <c:v>0.39285714285714202</c:v>
                </c:pt>
                <c:pt idx="23968">
                  <c:v>0.41071428571428498</c:v>
                </c:pt>
                <c:pt idx="23969">
                  <c:v>0.42857142857142799</c:v>
                </c:pt>
                <c:pt idx="23970">
                  <c:v>0.44642857142857101</c:v>
                </c:pt>
                <c:pt idx="23971">
                  <c:v>0.46428571428571402</c:v>
                </c:pt>
                <c:pt idx="23972">
                  <c:v>0.48214285714285698</c:v>
                </c:pt>
                <c:pt idx="23973">
                  <c:v>0.5</c:v>
                </c:pt>
                <c:pt idx="23974">
                  <c:v>0.51785714285714202</c:v>
                </c:pt>
                <c:pt idx="23975">
                  <c:v>0.53571428571428503</c:v>
                </c:pt>
                <c:pt idx="23976">
                  <c:v>0.55357142857142805</c:v>
                </c:pt>
                <c:pt idx="23977">
                  <c:v>0.57142857142857095</c:v>
                </c:pt>
                <c:pt idx="23978">
                  <c:v>0.58928571428571397</c:v>
                </c:pt>
                <c:pt idx="23979">
                  <c:v>0.60714285714285698</c:v>
                </c:pt>
                <c:pt idx="23980">
                  <c:v>0.625</c:v>
                </c:pt>
                <c:pt idx="23981">
                  <c:v>0.64285714285714202</c:v>
                </c:pt>
                <c:pt idx="23982">
                  <c:v>0.66071428571428503</c:v>
                </c:pt>
                <c:pt idx="23983">
                  <c:v>0.67857142857142805</c:v>
                </c:pt>
                <c:pt idx="23984">
                  <c:v>0.69642857142857095</c:v>
                </c:pt>
                <c:pt idx="23985">
                  <c:v>0.71428571428571397</c:v>
                </c:pt>
                <c:pt idx="23986">
                  <c:v>0.73214285714285698</c:v>
                </c:pt>
                <c:pt idx="23987">
                  <c:v>0.75</c:v>
                </c:pt>
                <c:pt idx="23988">
                  <c:v>0.76785714285714202</c:v>
                </c:pt>
                <c:pt idx="23989">
                  <c:v>0.78571428571428503</c:v>
                </c:pt>
                <c:pt idx="23990">
                  <c:v>0.80357142857142805</c:v>
                </c:pt>
                <c:pt idx="23991">
                  <c:v>0.82142857142857095</c:v>
                </c:pt>
                <c:pt idx="23992">
                  <c:v>0.83928571428571397</c:v>
                </c:pt>
                <c:pt idx="23993">
                  <c:v>0.85714285714285698</c:v>
                </c:pt>
                <c:pt idx="23994">
                  <c:v>0.875</c:v>
                </c:pt>
                <c:pt idx="23995">
                  <c:v>0.89285714285714202</c:v>
                </c:pt>
                <c:pt idx="23996">
                  <c:v>0.91071428571428503</c:v>
                </c:pt>
                <c:pt idx="23997">
                  <c:v>0.92857142857142805</c:v>
                </c:pt>
                <c:pt idx="23998">
                  <c:v>0.94642857142857095</c:v>
                </c:pt>
                <c:pt idx="23999">
                  <c:v>0.96428571428571397</c:v>
                </c:pt>
                <c:pt idx="24000">
                  <c:v>0.98214285714285698</c:v>
                </c:pt>
                <c:pt idx="24001">
                  <c:v>0</c:v>
                </c:pt>
                <c:pt idx="24002">
                  <c:v>3.03030303030303E-2</c:v>
                </c:pt>
                <c:pt idx="24003">
                  <c:v>6.0606060606060601E-2</c:v>
                </c:pt>
                <c:pt idx="24004">
                  <c:v>9.0909090909090898E-2</c:v>
                </c:pt>
                <c:pt idx="24005">
                  <c:v>0.12121212121212099</c:v>
                </c:pt>
                <c:pt idx="24006">
                  <c:v>0.15151515151515099</c:v>
                </c:pt>
                <c:pt idx="24007">
                  <c:v>0.18181818181818099</c:v>
                </c:pt>
                <c:pt idx="24008">
                  <c:v>0.21212121212121199</c:v>
                </c:pt>
                <c:pt idx="24009">
                  <c:v>0.24242424242424199</c:v>
                </c:pt>
                <c:pt idx="24010">
                  <c:v>0.27272727272727199</c:v>
                </c:pt>
                <c:pt idx="24011">
                  <c:v>0.30303030303030298</c:v>
                </c:pt>
                <c:pt idx="24012">
                  <c:v>0.33333333333333298</c:v>
                </c:pt>
                <c:pt idx="24013">
                  <c:v>0.36363636363636298</c:v>
                </c:pt>
                <c:pt idx="24014">
                  <c:v>0.39393939393939298</c:v>
                </c:pt>
                <c:pt idx="24015">
                  <c:v>0.42424242424242398</c:v>
                </c:pt>
                <c:pt idx="24016">
                  <c:v>0.45454545454545398</c:v>
                </c:pt>
                <c:pt idx="24017">
                  <c:v>0.48484848484848397</c:v>
                </c:pt>
                <c:pt idx="24018">
                  <c:v>0.51515151515151503</c:v>
                </c:pt>
                <c:pt idx="24019">
                  <c:v>0.54545454545454497</c:v>
                </c:pt>
                <c:pt idx="24020">
                  <c:v>0.57575757575757502</c:v>
                </c:pt>
                <c:pt idx="24021">
                  <c:v>0.60606060606060597</c:v>
                </c:pt>
                <c:pt idx="24022">
                  <c:v>0.63636363636363602</c:v>
                </c:pt>
                <c:pt idx="24023">
                  <c:v>0.66666666666666596</c:v>
                </c:pt>
                <c:pt idx="24024">
                  <c:v>0.69696969696969702</c:v>
                </c:pt>
                <c:pt idx="24025">
                  <c:v>0.72727272727272696</c:v>
                </c:pt>
                <c:pt idx="24026">
                  <c:v>0.75757575757575701</c:v>
                </c:pt>
                <c:pt idx="24027">
                  <c:v>0.78787878787878696</c:v>
                </c:pt>
                <c:pt idx="24028">
                  <c:v>0.81818181818181801</c:v>
                </c:pt>
                <c:pt idx="24029">
                  <c:v>0.84848484848484795</c:v>
                </c:pt>
                <c:pt idx="24030">
                  <c:v>0.87878787878787801</c:v>
                </c:pt>
                <c:pt idx="24031">
                  <c:v>0.90909090909090895</c:v>
                </c:pt>
                <c:pt idx="24032">
                  <c:v>0.939393939393939</c:v>
                </c:pt>
                <c:pt idx="24033">
                  <c:v>0.96969696969696895</c:v>
                </c:pt>
                <c:pt idx="24034">
                  <c:v>0</c:v>
                </c:pt>
                <c:pt idx="24035">
                  <c:v>2.2222222222222199E-2</c:v>
                </c:pt>
                <c:pt idx="24036">
                  <c:v>4.4444444444444398E-2</c:v>
                </c:pt>
                <c:pt idx="24037">
                  <c:v>6.6666666666666596E-2</c:v>
                </c:pt>
                <c:pt idx="24038">
                  <c:v>8.8888888888888795E-2</c:v>
                </c:pt>
                <c:pt idx="24039">
                  <c:v>0.11111111111111099</c:v>
                </c:pt>
                <c:pt idx="24040">
                  <c:v>0.133333333333333</c:v>
                </c:pt>
                <c:pt idx="24041">
                  <c:v>0.155555555555555</c:v>
                </c:pt>
                <c:pt idx="24042">
                  <c:v>0.17777777777777701</c:v>
                </c:pt>
                <c:pt idx="24043">
                  <c:v>0.2</c:v>
                </c:pt>
                <c:pt idx="24044">
                  <c:v>0.22222222222222199</c:v>
                </c:pt>
                <c:pt idx="24045">
                  <c:v>0.24444444444444399</c:v>
                </c:pt>
                <c:pt idx="24046">
                  <c:v>0.266666666666666</c:v>
                </c:pt>
                <c:pt idx="24047">
                  <c:v>0.28888888888888797</c:v>
                </c:pt>
                <c:pt idx="24048">
                  <c:v>0.31111111111111101</c:v>
                </c:pt>
                <c:pt idx="24049">
                  <c:v>0.33333333333333298</c:v>
                </c:pt>
                <c:pt idx="24050">
                  <c:v>0.35555555555555501</c:v>
                </c:pt>
                <c:pt idx="24051">
                  <c:v>0.37777777777777699</c:v>
                </c:pt>
                <c:pt idx="24052">
                  <c:v>0.4</c:v>
                </c:pt>
                <c:pt idx="24053">
                  <c:v>0.422222222222222</c:v>
                </c:pt>
                <c:pt idx="24054">
                  <c:v>0.44444444444444398</c:v>
                </c:pt>
                <c:pt idx="24055">
                  <c:v>0.46666666666666601</c:v>
                </c:pt>
                <c:pt idx="24056">
                  <c:v>0.48888888888888798</c:v>
                </c:pt>
                <c:pt idx="24057">
                  <c:v>0.51111111111111096</c:v>
                </c:pt>
                <c:pt idx="24058">
                  <c:v>0.53333333333333299</c:v>
                </c:pt>
                <c:pt idx="24059">
                  <c:v>0.55555555555555503</c:v>
                </c:pt>
                <c:pt idx="24060">
                  <c:v>0.57777777777777695</c:v>
                </c:pt>
                <c:pt idx="24061">
                  <c:v>0.6</c:v>
                </c:pt>
                <c:pt idx="24062">
                  <c:v>0.62222222222222201</c:v>
                </c:pt>
                <c:pt idx="24063">
                  <c:v>0.64444444444444404</c:v>
                </c:pt>
                <c:pt idx="24064">
                  <c:v>0.66666666666666596</c:v>
                </c:pt>
                <c:pt idx="24065">
                  <c:v>0.688888888888888</c:v>
                </c:pt>
                <c:pt idx="24066">
                  <c:v>0.71111111111111103</c:v>
                </c:pt>
                <c:pt idx="24067">
                  <c:v>0.73333333333333295</c:v>
                </c:pt>
                <c:pt idx="24068">
                  <c:v>0.75555555555555498</c:v>
                </c:pt>
                <c:pt idx="24069">
                  <c:v>0.77777777777777701</c:v>
                </c:pt>
                <c:pt idx="24070">
                  <c:v>0.8</c:v>
                </c:pt>
                <c:pt idx="24071">
                  <c:v>0.82222222222222197</c:v>
                </c:pt>
                <c:pt idx="24072">
                  <c:v>0.844444444444444</c:v>
                </c:pt>
                <c:pt idx="24073">
                  <c:v>0.86666666666666603</c:v>
                </c:pt>
                <c:pt idx="24074">
                  <c:v>0.88888888888888795</c:v>
                </c:pt>
                <c:pt idx="24075">
                  <c:v>0.91111111111111098</c:v>
                </c:pt>
                <c:pt idx="24076">
                  <c:v>0.93333333333333302</c:v>
                </c:pt>
                <c:pt idx="24077">
                  <c:v>0.95555555555555505</c:v>
                </c:pt>
                <c:pt idx="24078">
                  <c:v>0.97777777777777697</c:v>
                </c:pt>
                <c:pt idx="24079">
                  <c:v>0</c:v>
                </c:pt>
                <c:pt idx="24080">
                  <c:v>1.23456790123456E-2</c:v>
                </c:pt>
                <c:pt idx="24081">
                  <c:v>2.4691358024691301E-2</c:v>
                </c:pt>
                <c:pt idx="24082">
                  <c:v>3.7037037037037E-2</c:v>
                </c:pt>
                <c:pt idx="24083">
                  <c:v>4.9382716049382699E-2</c:v>
                </c:pt>
                <c:pt idx="24084">
                  <c:v>6.1728395061728301E-2</c:v>
                </c:pt>
                <c:pt idx="24085">
                  <c:v>7.4074074074074001E-2</c:v>
                </c:pt>
                <c:pt idx="24086">
                  <c:v>8.6419753086419707E-2</c:v>
                </c:pt>
                <c:pt idx="24087">
                  <c:v>9.8765432098765399E-2</c:v>
                </c:pt>
                <c:pt idx="24088">
                  <c:v>0.11111111111111099</c:v>
                </c:pt>
                <c:pt idx="24089">
                  <c:v>0.12345679012345601</c:v>
                </c:pt>
                <c:pt idx="24090">
                  <c:v>0.13580246913580199</c:v>
                </c:pt>
                <c:pt idx="24091">
                  <c:v>0.148148148148148</c:v>
                </c:pt>
                <c:pt idx="24092">
                  <c:v>0.16049382716049301</c:v>
                </c:pt>
                <c:pt idx="24093">
                  <c:v>0.172839506172839</c:v>
                </c:pt>
                <c:pt idx="24094">
                  <c:v>0.18518518518518501</c:v>
                </c:pt>
                <c:pt idx="24095">
                  <c:v>0.19753086419752999</c:v>
                </c:pt>
                <c:pt idx="24096">
                  <c:v>0.209876543209876</c:v>
                </c:pt>
                <c:pt idx="24097">
                  <c:v>0.22222222222222199</c:v>
                </c:pt>
                <c:pt idx="24098">
                  <c:v>0.234567901234567</c:v>
                </c:pt>
                <c:pt idx="24099">
                  <c:v>0.24691358024691301</c:v>
                </c:pt>
                <c:pt idx="24100">
                  <c:v>0.25925925925925902</c:v>
                </c:pt>
                <c:pt idx="24101">
                  <c:v>0.27160493827160398</c:v>
                </c:pt>
                <c:pt idx="24102">
                  <c:v>0.28395061728394999</c:v>
                </c:pt>
                <c:pt idx="24103">
                  <c:v>0.296296296296296</c:v>
                </c:pt>
                <c:pt idx="24104">
                  <c:v>0.30864197530864101</c:v>
                </c:pt>
                <c:pt idx="24105">
                  <c:v>0.32098765432098703</c:v>
                </c:pt>
                <c:pt idx="24106">
                  <c:v>0.33333333333333298</c:v>
                </c:pt>
                <c:pt idx="24107">
                  <c:v>0.34567901234567899</c:v>
                </c:pt>
                <c:pt idx="24108">
                  <c:v>0.35802469135802401</c:v>
                </c:pt>
                <c:pt idx="24109">
                  <c:v>0.37037037037037002</c:v>
                </c:pt>
                <c:pt idx="24110">
                  <c:v>0.38271604938271597</c:v>
                </c:pt>
                <c:pt idx="24111">
                  <c:v>0.39506172839506098</c:v>
                </c:pt>
                <c:pt idx="24112">
                  <c:v>0.407407407407407</c:v>
                </c:pt>
                <c:pt idx="24113">
                  <c:v>0.41975308641975301</c:v>
                </c:pt>
                <c:pt idx="24114">
                  <c:v>0.43209876543209802</c:v>
                </c:pt>
                <c:pt idx="24115">
                  <c:v>0.44444444444444398</c:v>
                </c:pt>
                <c:pt idx="24116">
                  <c:v>0.45679012345678999</c:v>
                </c:pt>
                <c:pt idx="24117">
                  <c:v>0.469135802469135</c:v>
                </c:pt>
                <c:pt idx="24118">
                  <c:v>0.48148148148148101</c:v>
                </c:pt>
                <c:pt idx="24119">
                  <c:v>0.49382716049382702</c:v>
                </c:pt>
                <c:pt idx="24120">
                  <c:v>0.50617283950617198</c:v>
                </c:pt>
                <c:pt idx="24121">
                  <c:v>0.51851851851851805</c:v>
                </c:pt>
                <c:pt idx="24122">
                  <c:v>0.530864197530864</c:v>
                </c:pt>
                <c:pt idx="24123">
                  <c:v>0.54320987654320896</c:v>
                </c:pt>
                <c:pt idx="24124">
                  <c:v>0.55555555555555503</c:v>
                </c:pt>
                <c:pt idx="24125">
                  <c:v>0.56790123456790098</c:v>
                </c:pt>
                <c:pt idx="24126">
                  <c:v>0.58024691358024605</c:v>
                </c:pt>
                <c:pt idx="24127">
                  <c:v>0.592592592592592</c:v>
                </c:pt>
                <c:pt idx="24128">
                  <c:v>0.60493827160493796</c:v>
                </c:pt>
                <c:pt idx="24129">
                  <c:v>0.61728395061728303</c:v>
                </c:pt>
                <c:pt idx="24130">
                  <c:v>0.62962962962962898</c:v>
                </c:pt>
                <c:pt idx="24131">
                  <c:v>0.64197530864197505</c:v>
                </c:pt>
                <c:pt idx="24132">
                  <c:v>0.65432098765432101</c:v>
                </c:pt>
                <c:pt idx="24133">
                  <c:v>0.66666666666666596</c:v>
                </c:pt>
                <c:pt idx="24134">
                  <c:v>0.67901234567901203</c:v>
                </c:pt>
                <c:pt idx="24135">
                  <c:v>0.69135802469135799</c:v>
                </c:pt>
                <c:pt idx="24136">
                  <c:v>0.70370370370370305</c:v>
                </c:pt>
                <c:pt idx="24137">
                  <c:v>0.71604938271604901</c:v>
                </c:pt>
                <c:pt idx="24138">
                  <c:v>0.72839506172839497</c:v>
                </c:pt>
                <c:pt idx="24139">
                  <c:v>0.74074074074074003</c:v>
                </c:pt>
                <c:pt idx="24140">
                  <c:v>0.75308641975308599</c:v>
                </c:pt>
                <c:pt idx="24141">
                  <c:v>0.76543209876543195</c:v>
                </c:pt>
                <c:pt idx="24142">
                  <c:v>0.77777777777777701</c:v>
                </c:pt>
                <c:pt idx="24143">
                  <c:v>0.79012345679012297</c:v>
                </c:pt>
                <c:pt idx="24144">
                  <c:v>0.80246913580246904</c:v>
                </c:pt>
                <c:pt idx="24145">
                  <c:v>0.81481481481481399</c:v>
                </c:pt>
                <c:pt idx="24146">
                  <c:v>0.82716049382715995</c:v>
                </c:pt>
                <c:pt idx="24147">
                  <c:v>0.83950617283950602</c:v>
                </c:pt>
                <c:pt idx="24148">
                  <c:v>0.85185185185185097</c:v>
                </c:pt>
                <c:pt idx="24149">
                  <c:v>0.86419753086419704</c:v>
                </c:pt>
                <c:pt idx="24150">
                  <c:v>0.87654320987654299</c:v>
                </c:pt>
                <c:pt idx="24151">
                  <c:v>0.88888888888888795</c:v>
                </c:pt>
                <c:pt idx="24152">
                  <c:v>0.90123456790123402</c:v>
                </c:pt>
                <c:pt idx="24153">
                  <c:v>0.91358024691357997</c:v>
                </c:pt>
                <c:pt idx="24154">
                  <c:v>0.92592592592592504</c:v>
                </c:pt>
                <c:pt idx="24155">
                  <c:v>0.938271604938271</c:v>
                </c:pt>
                <c:pt idx="24156">
                  <c:v>0.95061728395061695</c:v>
                </c:pt>
                <c:pt idx="24157">
                  <c:v>0.96296296296296202</c:v>
                </c:pt>
                <c:pt idx="24158">
                  <c:v>0.97530864197530798</c:v>
                </c:pt>
                <c:pt idx="24159">
                  <c:v>0.98765432098765404</c:v>
                </c:pt>
                <c:pt idx="24160">
                  <c:v>0</c:v>
                </c:pt>
                <c:pt idx="24161">
                  <c:v>8.8495575221238902E-3</c:v>
                </c:pt>
                <c:pt idx="24162">
                  <c:v>1.7699115044247701E-2</c:v>
                </c:pt>
                <c:pt idx="24163">
                  <c:v>2.6548672566371601E-2</c:v>
                </c:pt>
                <c:pt idx="24164">
                  <c:v>3.5398230088495498E-2</c:v>
                </c:pt>
                <c:pt idx="24165">
                  <c:v>4.4247787610619399E-2</c:v>
                </c:pt>
                <c:pt idx="24166">
                  <c:v>5.30973451327433E-2</c:v>
                </c:pt>
                <c:pt idx="24167">
                  <c:v>6.19469026548672E-2</c:v>
                </c:pt>
                <c:pt idx="24168">
                  <c:v>7.0796460176991094E-2</c:v>
                </c:pt>
                <c:pt idx="24169">
                  <c:v>7.9646017699115002E-2</c:v>
                </c:pt>
                <c:pt idx="24170">
                  <c:v>8.8495575221238895E-2</c:v>
                </c:pt>
                <c:pt idx="24171">
                  <c:v>9.7345132743362803E-2</c:v>
                </c:pt>
                <c:pt idx="24172">
                  <c:v>0.106194690265486</c:v>
                </c:pt>
                <c:pt idx="24173">
                  <c:v>0.11504424778760999</c:v>
                </c:pt>
                <c:pt idx="24174">
                  <c:v>0.123893805309734</c:v>
                </c:pt>
                <c:pt idx="24175">
                  <c:v>0.132743362831858</c:v>
                </c:pt>
                <c:pt idx="24176">
                  <c:v>0.14159292035398199</c:v>
                </c:pt>
                <c:pt idx="24177">
                  <c:v>0.15044247787610601</c:v>
                </c:pt>
                <c:pt idx="24178">
                  <c:v>0.15929203539823</c:v>
                </c:pt>
                <c:pt idx="24179">
                  <c:v>0.16814159292035399</c:v>
                </c:pt>
                <c:pt idx="24180">
                  <c:v>0.17699115044247701</c:v>
                </c:pt>
                <c:pt idx="24181">
                  <c:v>0.185840707964601</c:v>
                </c:pt>
                <c:pt idx="24182">
                  <c:v>0.19469026548672499</c:v>
                </c:pt>
                <c:pt idx="24183">
                  <c:v>0.20353982300884901</c:v>
                </c:pt>
                <c:pt idx="24184">
                  <c:v>0.212389380530973</c:v>
                </c:pt>
                <c:pt idx="24185">
                  <c:v>0.221238938053097</c:v>
                </c:pt>
                <c:pt idx="24186">
                  <c:v>0.23008849557522101</c:v>
                </c:pt>
                <c:pt idx="24187">
                  <c:v>0.238938053097345</c:v>
                </c:pt>
                <c:pt idx="24188">
                  <c:v>0.247787610619469</c:v>
                </c:pt>
                <c:pt idx="24189">
                  <c:v>0.25663716814159199</c:v>
                </c:pt>
                <c:pt idx="24190">
                  <c:v>0.26548672566371601</c:v>
                </c:pt>
                <c:pt idx="24191">
                  <c:v>0.27433628318584002</c:v>
                </c:pt>
                <c:pt idx="24192">
                  <c:v>0.28318584070796399</c:v>
                </c:pt>
                <c:pt idx="24193">
                  <c:v>0.29203539823008801</c:v>
                </c:pt>
                <c:pt idx="24194">
                  <c:v>0.30088495575221202</c:v>
                </c:pt>
                <c:pt idx="24195">
                  <c:v>0.30973451327433599</c:v>
                </c:pt>
                <c:pt idx="24196">
                  <c:v>0.31858407079646001</c:v>
                </c:pt>
                <c:pt idx="24197">
                  <c:v>0.32743362831858402</c:v>
                </c:pt>
                <c:pt idx="24198">
                  <c:v>0.33628318584070799</c:v>
                </c:pt>
                <c:pt idx="24199">
                  <c:v>0.34513274336283101</c:v>
                </c:pt>
                <c:pt idx="24200">
                  <c:v>0.35398230088495503</c:v>
                </c:pt>
                <c:pt idx="24201">
                  <c:v>0.36283185840707899</c:v>
                </c:pt>
                <c:pt idx="24202">
                  <c:v>0.37168141592920301</c:v>
                </c:pt>
                <c:pt idx="24203">
                  <c:v>0.38053097345132703</c:v>
                </c:pt>
                <c:pt idx="24204">
                  <c:v>0.38938053097345099</c:v>
                </c:pt>
                <c:pt idx="24205">
                  <c:v>0.39823008849557501</c:v>
                </c:pt>
                <c:pt idx="24206">
                  <c:v>0.40707964601769903</c:v>
                </c:pt>
                <c:pt idx="24207">
                  <c:v>0.41592920353982299</c:v>
                </c:pt>
                <c:pt idx="24208">
                  <c:v>0.42477876106194601</c:v>
                </c:pt>
                <c:pt idx="24209">
                  <c:v>0.43362831858407003</c:v>
                </c:pt>
                <c:pt idx="24210">
                  <c:v>0.44247787610619399</c:v>
                </c:pt>
                <c:pt idx="24211">
                  <c:v>0.45132743362831801</c:v>
                </c:pt>
                <c:pt idx="24212">
                  <c:v>0.46017699115044203</c:v>
                </c:pt>
                <c:pt idx="24213">
                  <c:v>0.46902654867256599</c:v>
                </c:pt>
                <c:pt idx="24214">
                  <c:v>0.47787610619469001</c:v>
                </c:pt>
                <c:pt idx="24215">
                  <c:v>0.48672566371681403</c:v>
                </c:pt>
                <c:pt idx="24216">
                  <c:v>0.49557522123893799</c:v>
                </c:pt>
                <c:pt idx="24217">
                  <c:v>0.50442477876106195</c:v>
                </c:pt>
                <c:pt idx="24218">
                  <c:v>0.51327433628318497</c:v>
                </c:pt>
                <c:pt idx="24219">
                  <c:v>0.52212389380530899</c:v>
                </c:pt>
                <c:pt idx="24220">
                  <c:v>0.53097345132743301</c:v>
                </c:pt>
                <c:pt idx="24221">
                  <c:v>0.53982300884955703</c:v>
                </c:pt>
                <c:pt idx="24222">
                  <c:v>0.54867256637168105</c:v>
                </c:pt>
                <c:pt idx="24223">
                  <c:v>0.55752212389380496</c:v>
                </c:pt>
                <c:pt idx="24224">
                  <c:v>0.56637168141592897</c:v>
                </c:pt>
                <c:pt idx="24225">
                  <c:v>0.57522123893805299</c:v>
                </c:pt>
                <c:pt idx="24226">
                  <c:v>0.58407079646017701</c:v>
                </c:pt>
                <c:pt idx="24227">
                  <c:v>0.59292035398230003</c:v>
                </c:pt>
                <c:pt idx="24228">
                  <c:v>0.60176991150442405</c:v>
                </c:pt>
                <c:pt idx="24229">
                  <c:v>0.61061946902654796</c:v>
                </c:pt>
                <c:pt idx="24230">
                  <c:v>0.61946902654867197</c:v>
                </c:pt>
                <c:pt idx="24231">
                  <c:v>0.62831858407079599</c:v>
                </c:pt>
                <c:pt idx="24232">
                  <c:v>0.63716814159292001</c:v>
                </c:pt>
                <c:pt idx="24233">
                  <c:v>0.64601769911504403</c:v>
                </c:pt>
                <c:pt idx="24234">
                  <c:v>0.65486725663716805</c:v>
                </c:pt>
                <c:pt idx="24235">
                  <c:v>0.66371681415929196</c:v>
                </c:pt>
                <c:pt idx="24236">
                  <c:v>0.67256637168141598</c:v>
                </c:pt>
                <c:pt idx="24237">
                  <c:v>0.68141592920353899</c:v>
                </c:pt>
                <c:pt idx="24238">
                  <c:v>0.69026548672566301</c:v>
                </c:pt>
                <c:pt idx="24239">
                  <c:v>0.69911504424778703</c:v>
                </c:pt>
                <c:pt idx="24240">
                  <c:v>0.70796460176991105</c:v>
                </c:pt>
                <c:pt idx="24241">
                  <c:v>0.71681415929203496</c:v>
                </c:pt>
                <c:pt idx="24242">
                  <c:v>0.72566371681415898</c:v>
                </c:pt>
                <c:pt idx="24243">
                  <c:v>0.734513274336283</c:v>
                </c:pt>
                <c:pt idx="24244">
                  <c:v>0.74336283185840701</c:v>
                </c:pt>
                <c:pt idx="24245">
                  <c:v>0.75221238938053003</c:v>
                </c:pt>
                <c:pt idx="24246">
                  <c:v>0.76106194690265405</c:v>
                </c:pt>
                <c:pt idx="24247">
                  <c:v>0.76991150442477796</c:v>
                </c:pt>
                <c:pt idx="24248">
                  <c:v>0.77876106194690198</c:v>
                </c:pt>
                <c:pt idx="24249">
                  <c:v>0.787610619469026</c:v>
                </c:pt>
                <c:pt idx="24250">
                  <c:v>0.79646017699115002</c:v>
                </c:pt>
                <c:pt idx="24251">
                  <c:v>0.80530973451327403</c:v>
                </c:pt>
                <c:pt idx="24252">
                  <c:v>0.81415929203539805</c:v>
                </c:pt>
                <c:pt idx="24253">
                  <c:v>0.82300884955752196</c:v>
                </c:pt>
                <c:pt idx="24254">
                  <c:v>0.83185840707964598</c:v>
                </c:pt>
                <c:pt idx="24255">
                  <c:v>0.840707964601769</c:v>
                </c:pt>
                <c:pt idx="24256">
                  <c:v>0.84955752212389302</c:v>
                </c:pt>
                <c:pt idx="24257">
                  <c:v>0.85840707964601703</c:v>
                </c:pt>
                <c:pt idx="24258">
                  <c:v>0.86725663716814105</c:v>
                </c:pt>
                <c:pt idx="24259">
                  <c:v>0.87610619469026496</c:v>
                </c:pt>
                <c:pt idx="24260">
                  <c:v>0.88495575221238898</c:v>
                </c:pt>
                <c:pt idx="24261">
                  <c:v>0.893805309734513</c:v>
                </c:pt>
                <c:pt idx="24262">
                  <c:v>0.90265486725663702</c:v>
                </c:pt>
                <c:pt idx="24263">
                  <c:v>0.91150442477876104</c:v>
                </c:pt>
                <c:pt idx="24264">
                  <c:v>0.92035398230088405</c:v>
                </c:pt>
                <c:pt idx="24265">
                  <c:v>0.92920353982300796</c:v>
                </c:pt>
                <c:pt idx="24266">
                  <c:v>0.93805309734513198</c:v>
                </c:pt>
                <c:pt idx="24267">
                  <c:v>0.946902654867256</c:v>
                </c:pt>
                <c:pt idx="24268">
                  <c:v>0.95575221238938002</c:v>
                </c:pt>
                <c:pt idx="24269">
                  <c:v>0.96460176991150404</c:v>
                </c:pt>
                <c:pt idx="24270">
                  <c:v>0.97345132743362806</c:v>
                </c:pt>
                <c:pt idx="24271">
                  <c:v>0.98230088495575196</c:v>
                </c:pt>
                <c:pt idx="24272">
                  <c:v>0.99115044247787598</c:v>
                </c:pt>
                <c:pt idx="24273">
                  <c:v>0</c:v>
                </c:pt>
                <c:pt idx="24274">
                  <c:v>6.25E-2</c:v>
                </c:pt>
                <c:pt idx="24275">
                  <c:v>0.125</c:v>
                </c:pt>
                <c:pt idx="24276">
                  <c:v>0.1875</c:v>
                </c:pt>
                <c:pt idx="24277">
                  <c:v>0.25</c:v>
                </c:pt>
                <c:pt idx="24278">
                  <c:v>0.3125</c:v>
                </c:pt>
                <c:pt idx="24279">
                  <c:v>0.375</c:v>
                </c:pt>
                <c:pt idx="24280">
                  <c:v>0.4375</c:v>
                </c:pt>
                <c:pt idx="24281">
                  <c:v>0.5</c:v>
                </c:pt>
                <c:pt idx="24282">
                  <c:v>0.5625</c:v>
                </c:pt>
                <c:pt idx="24283">
                  <c:v>0.625</c:v>
                </c:pt>
                <c:pt idx="24284">
                  <c:v>0.6875</c:v>
                </c:pt>
                <c:pt idx="24285">
                  <c:v>0.75</c:v>
                </c:pt>
                <c:pt idx="24286">
                  <c:v>0.8125</c:v>
                </c:pt>
                <c:pt idx="24287">
                  <c:v>0.875</c:v>
                </c:pt>
                <c:pt idx="24288">
                  <c:v>0.9375</c:v>
                </c:pt>
                <c:pt idx="24289">
                  <c:v>0</c:v>
                </c:pt>
                <c:pt idx="24290">
                  <c:v>1.04166666666666E-2</c:v>
                </c:pt>
                <c:pt idx="24291">
                  <c:v>2.0833333333333301E-2</c:v>
                </c:pt>
                <c:pt idx="24292">
                  <c:v>3.125E-2</c:v>
                </c:pt>
                <c:pt idx="24293">
                  <c:v>4.1666666666666602E-2</c:v>
                </c:pt>
                <c:pt idx="24294">
                  <c:v>5.2083333333333301E-2</c:v>
                </c:pt>
                <c:pt idx="24295">
                  <c:v>6.25E-2</c:v>
                </c:pt>
                <c:pt idx="24296">
                  <c:v>7.2916666666666602E-2</c:v>
                </c:pt>
                <c:pt idx="24297">
                  <c:v>8.3333333333333301E-2</c:v>
                </c:pt>
                <c:pt idx="24298">
                  <c:v>9.375E-2</c:v>
                </c:pt>
                <c:pt idx="24299">
                  <c:v>0.10416666666666601</c:v>
                </c:pt>
                <c:pt idx="24300">
                  <c:v>0.114583333333333</c:v>
                </c:pt>
                <c:pt idx="24301">
                  <c:v>0.125</c:v>
                </c:pt>
                <c:pt idx="24302">
                  <c:v>0.13541666666666599</c:v>
                </c:pt>
                <c:pt idx="24303">
                  <c:v>0.14583333333333301</c:v>
                </c:pt>
                <c:pt idx="24304">
                  <c:v>0.15625</c:v>
                </c:pt>
                <c:pt idx="24305">
                  <c:v>0.16666666666666599</c:v>
                </c:pt>
                <c:pt idx="24306">
                  <c:v>0.17708333333333301</c:v>
                </c:pt>
                <c:pt idx="24307">
                  <c:v>0.1875</c:v>
                </c:pt>
                <c:pt idx="24308">
                  <c:v>0.19791666666666599</c:v>
                </c:pt>
                <c:pt idx="24309">
                  <c:v>0.20833333333333301</c:v>
                </c:pt>
                <c:pt idx="24310">
                  <c:v>0.21875</c:v>
                </c:pt>
                <c:pt idx="24311">
                  <c:v>0.22916666666666599</c:v>
                </c:pt>
                <c:pt idx="24312">
                  <c:v>0.23958333333333301</c:v>
                </c:pt>
                <c:pt idx="24313">
                  <c:v>0.25</c:v>
                </c:pt>
                <c:pt idx="24314">
                  <c:v>0.26041666666666602</c:v>
                </c:pt>
                <c:pt idx="24315">
                  <c:v>0.27083333333333298</c:v>
                </c:pt>
                <c:pt idx="24316">
                  <c:v>0.28125</c:v>
                </c:pt>
                <c:pt idx="24317">
                  <c:v>0.29166666666666602</c:v>
                </c:pt>
                <c:pt idx="24318">
                  <c:v>0.30208333333333298</c:v>
                </c:pt>
                <c:pt idx="24319">
                  <c:v>0.3125</c:v>
                </c:pt>
                <c:pt idx="24320">
                  <c:v>0.32291666666666602</c:v>
                </c:pt>
                <c:pt idx="24321">
                  <c:v>0.33333333333333298</c:v>
                </c:pt>
                <c:pt idx="24322">
                  <c:v>0.34375</c:v>
                </c:pt>
                <c:pt idx="24323">
                  <c:v>0.35416666666666602</c:v>
                </c:pt>
                <c:pt idx="24324">
                  <c:v>0.36458333333333298</c:v>
                </c:pt>
                <c:pt idx="24325">
                  <c:v>0.375</c:v>
                </c:pt>
                <c:pt idx="24326">
                  <c:v>0.38541666666666602</c:v>
                </c:pt>
                <c:pt idx="24327">
                  <c:v>0.39583333333333298</c:v>
                </c:pt>
                <c:pt idx="24328">
                  <c:v>0.40625</c:v>
                </c:pt>
                <c:pt idx="24329">
                  <c:v>0.41666666666666602</c:v>
                </c:pt>
                <c:pt idx="24330">
                  <c:v>0.42708333333333298</c:v>
                </c:pt>
                <c:pt idx="24331">
                  <c:v>0.4375</c:v>
                </c:pt>
                <c:pt idx="24332">
                  <c:v>0.44791666666666602</c:v>
                </c:pt>
                <c:pt idx="24333">
                  <c:v>0.45833333333333298</c:v>
                </c:pt>
                <c:pt idx="24334">
                  <c:v>0.46875</c:v>
                </c:pt>
                <c:pt idx="24335">
                  <c:v>0.47916666666666602</c:v>
                </c:pt>
                <c:pt idx="24336">
                  <c:v>0.48958333333333298</c:v>
                </c:pt>
                <c:pt idx="24337">
                  <c:v>0.5</c:v>
                </c:pt>
                <c:pt idx="24338">
                  <c:v>0.51041666666666596</c:v>
                </c:pt>
                <c:pt idx="24339">
                  <c:v>0.52083333333333304</c:v>
                </c:pt>
                <c:pt idx="24340">
                  <c:v>0.53125</c:v>
                </c:pt>
                <c:pt idx="24341">
                  <c:v>0.54166666666666596</c:v>
                </c:pt>
                <c:pt idx="24342">
                  <c:v>0.55208333333333304</c:v>
                </c:pt>
                <c:pt idx="24343">
                  <c:v>0.5625</c:v>
                </c:pt>
                <c:pt idx="24344">
                  <c:v>0.57291666666666596</c:v>
                </c:pt>
                <c:pt idx="24345">
                  <c:v>0.58333333333333304</c:v>
                </c:pt>
                <c:pt idx="24346">
                  <c:v>0.59375</c:v>
                </c:pt>
                <c:pt idx="24347">
                  <c:v>0.60416666666666596</c:v>
                </c:pt>
                <c:pt idx="24348">
                  <c:v>0.61458333333333304</c:v>
                </c:pt>
                <c:pt idx="24349">
                  <c:v>0.625</c:v>
                </c:pt>
                <c:pt idx="24350">
                  <c:v>0.63541666666666596</c:v>
                </c:pt>
                <c:pt idx="24351">
                  <c:v>0.64583333333333304</c:v>
                </c:pt>
                <c:pt idx="24352">
                  <c:v>0.65625</c:v>
                </c:pt>
                <c:pt idx="24353">
                  <c:v>0.66666666666666596</c:v>
                </c:pt>
                <c:pt idx="24354">
                  <c:v>0.67708333333333304</c:v>
                </c:pt>
                <c:pt idx="24355">
                  <c:v>0.6875</c:v>
                </c:pt>
                <c:pt idx="24356">
                  <c:v>0.69791666666666596</c:v>
                </c:pt>
                <c:pt idx="24357">
                  <c:v>0.70833333333333304</c:v>
                </c:pt>
                <c:pt idx="24358">
                  <c:v>0.71875</c:v>
                </c:pt>
                <c:pt idx="24359">
                  <c:v>0.72916666666666596</c:v>
                </c:pt>
                <c:pt idx="24360">
                  <c:v>0.73958333333333304</c:v>
                </c:pt>
                <c:pt idx="24361">
                  <c:v>0.75</c:v>
                </c:pt>
                <c:pt idx="24362">
                  <c:v>0.76041666666666596</c:v>
                </c:pt>
                <c:pt idx="24363">
                  <c:v>0.77083333333333304</c:v>
                </c:pt>
                <c:pt idx="24364">
                  <c:v>0.78125</c:v>
                </c:pt>
                <c:pt idx="24365">
                  <c:v>0.79166666666666596</c:v>
                </c:pt>
                <c:pt idx="24366">
                  <c:v>0.80208333333333304</c:v>
                </c:pt>
                <c:pt idx="24367">
                  <c:v>0.8125</c:v>
                </c:pt>
                <c:pt idx="24368">
                  <c:v>0.82291666666666596</c:v>
                </c:pt>
                <c:pt idx="24369">
                  <c:v>0.83333333333333304</c:v>
                </c:pt>
                <c:pt idx="24370">
                  <c:v>0.84375</c:v>
                </c:pt>
                <c:pt idx="24371">
                  <c:v>0.85416666666666596</c:v>
                </c:pt>
                <c:pt idx="24372">
                  <c:v>0.86458333333333304</c:v>
                </c:pt>
                <c:pt idx="24373">
                  <c:v>0.875</c:v>
                </c:pt>
                <c:pt idx="24374">
                  <c:v>0.88541666666666596</c:v>
                </c:pt>
                <c:pt idx="24375">
                  <c:v>0.89583333333333304</c:v>
                </c:pt>
                <c:pt idx="24376">
                  <c:v>0.90625</c:v>
                </c:pt>
                <c:pt idx="24377">
                  <c:v>0.91666666666666596</c:v>
                </c:pt>
                <c:pt idx="24378">
                  <c:v>0.92708333333333304</c:v>
                </c:pt>
                <c:pt idx="24379">
                  <c:v>0.9375</c:v>
                </c:pt>
                <c:pt idx="24380">
                  <c:v>0.94791666666666596</c:v>
                </c:pt>
                <c:pt idx="24381">
                  <c:v>0.95833333333333304</c:v>
                </c:pt>
                <c:pt idx="24382">
                  <c:v>0.96875</c:v>
                </c:pt>
                <c:pt idx="24383">
                  <c:v>0.97916666666666596</c:v>
                </c:pt>
                <c:pt idx="24384">
                  <c:v>0.98958333333333304</c:v>
                </c:pt>
                <c:pt idx="24385">
                  <c:v>0</c:v>
                </c:pt>
                <c:pt idx="24386">
                  <c:v>1.4492753623188401E-2</c:v>
                </c:pt>
                <c:pt idx="24387">
                  <c:v>2.8985507246376802E-2</c:v>
                </c:pt>
                <c:pt idx="24388">
                  <c:v>4.3478260869565202E-2</c:v>
                </c:pt>
                <c:pt idx="24389">
                  <c:v>5.7971014492753603E-2</c:v>
                </c:pt>
                <c:pt idx="24390">
                  <c:v>7.2463768115942004E-2</c:v>
                </c:pt>
                <c:pt idx="24391">
                  <c:v>8.6956521739130405E-2</c:v>
                </c:pt>
                <c:pt idx="24392">
                  <c:v>0.101449275362318</c:v>
                </c:pt>
                <c:pt idx="24393">
                  <c:v>0.115942028985507</c:v>
                </c:pt>
                <c:pt idx="24394">
                  <c:v>0.13043478260869501</c:v>
                </c:pt>
                <c:pt idx="24395">
                  <c:v>0.14492753623188401</c:v>
                </c:pt>
                <c:pt idx="24396">
                  <c:v>0.15942028985507201</c:v>
                </c:pt>
                <c:pt idx="24397">
                  <c:v>0.17391304347826</c:v>
                </c:pt>
                <c:pt idx="24398">
                  <c:v>0.188405797101449</c:v>
                </c:pt>
                <c:pt idx="24399">
                  <c:v>0.202898550724637</c:v>
                </c:pt>
                <c:pt idx="24400">
                  <c:v>0.217391304347826</c:v>
                </c:pt>
                <c:pt idx="24401">
                  <c:v>0.231884057971014</c:v>
                </c:pt>
                <c:pt idx="24402">
                  <c:v>0.24637681159420199</c:v>
                </c:pt>
                <c:pt idx="24403">
                  <c:v>0.26086956521739102</c:v>
                </c:pt>
                <c:pt idx="24404">
                  <c:v>0.27536231884057899</c:v>
                </c:pt>
                <c:pt idx="24405">
                  <c:v>0.28985507246376802</c:v>
                </c:pt>
                <c:pt idx="24406">
                  <c:v>0.30434782608695599</c:v>
                </c:pt>
                <c:pt idx="24407">
                  <c:v>0.31884057971014401</c:v>
                </c:pt>
                <c:pt idx="24408">
                  <c:v>0.33333333333333298</c:v>
                </c:pt>
                <c:pt idx="24409">
                  <c:v>0.34782608695652101</c:v>
                </c:pt>
                <c:pt idx="24410">
                  <c:v>0.36231884057970998</c:v>
                </c:pt>
                <c:pt idx="24411">
                  <c:v>0.376811594202898</c:v>
                </c:pt>
                <c:pt idx="24412">
                  <c:v>0.39130434782608697</c:v>
                </c:pt>
                <c:pt idx="24413">
                  <c:v>0.405797101449275</c:v>
                </c:pt>
                <c:pt idx="24414">
                  <c:v>0.42028985507246303</c:v>
                </c:pt>
                <c:pt idx="24415">
                  <c:v>0.434782608695652</c:v>
                </c:pt>
                <c:pt idx="24416">
                  <c:v>0.44927536231884002</c:v>
                </c:pt>
                <c:pt idx="24417">
                  <c:v>0.46376811594202899</c:v>
                </c:pt>
                <c:pt idx="24418">
                  <c:v>0.47826086956521702</c:v>
                </c:pt>
                <c:pt idx="24419">
                  <c:v>0.49275362318840499</c:v>
                </c:pt>
                <c:pt idx="24420">
                  <c:v>0.50724637681159401</c:v>
                </c:pt>
                <c:pt idx="24421">
                  <c:v>0.52173913043478204</c:v>
                </c:pt>
                <c:pt idx="24422">
                  <c:v>0.53623188405797095</c:v>
                </c:pt>
                <c:pt idx="24423">
                  <c:v>0.55072463768115898</c:v>
                </c:pt>
                <c:pt idx="24424">
                  <c:v>0.56521739130434701</c:v>
                </c:pt>
                <c:pt idx="24425">
                  <c:v>0.57971014492753603</c:v>
                </c:pt>
                <c:pt idx="24426">
                  <c:v>0.59420289855072395</c:v>
                </c:pt>
                <c:pt idx="24427">
                  <c:v>0.60869565217391297</c:v>
                </c:pt>
                <c:pt idx="24428">
                  <c:v>0.623188405797101</c:v>
                </c:pt>
                <c:pt idx="24429">
                  <c:v>0.63768115942028902</c:v>
                </c:pt>
                <c:pt idx="24430">
                  <c:v>0.65217391304347805</c:v>
                </c:pt>
                <c:pt idx="24431">
                  <c:v>0.66666666666666596</c:v>
                </c:pt>
                <c:pt idx="24432">
                  <c:v>0.68115942028985499</c:v>
                </c:pt>
                <c:pt idx="24433">
                  <c:v>0.69565217391304301</c:v>
                </c:pt>
                <c:pt idx="24434">
                  <c:v>0.71014492753623104</c:v>
                </c:pt>
                <c:pt idx="24435">
                  <c:v>0.72463768115941996</c:v>
                </c:pt>
                <c:pt idx="24436">
                  <c:v>0.73913043478260798</c:v>
                </c:pt>
                <c:pt idx="24437">
                  <c:v>0.75362318840579701</c:v>
                </c:pt>
                <c:pt idx="24438">
                  <c:v>0.76811594202898503</c:v>
                </c:pt>
                <c:pt idx="24439">
                  <c:v>0.78260869565217395</c:v>
                </c:pt>
                <c:pt idx="24440">
                  <c:v>0.79710144927536197</c:v>
                </c:pt>
                <c:pt idx="24441">
                  <c:v>0.81159420289855</c:v>
                </c:pt>
                <c:pt idx="24442">
                  <c:v>0.82608695652173902</c:v>
                </c:pt>
                <c:pt idx="24443">
                  <c:v>0.84057971014492705</c:v>
                </c:pt>
                <c:pt idx="24444">
                  <c:v>0.85507246376811596</c:v>
                </c:pt>
                <c:pt idx="24445">
                  <c:v>0.86956521739130399</c:v>
                </c:pt>
                <c:pt idx="24446">
                  <c:v>0.88405797101449202</c:v>
                </c:pt>
                <c:pt idx="24447">
                  <c:v>0.89855072463768104</c:v>
                </c:pt>
                <c:pt idx="24448">
                  <c:v>0.91304347826086896</c:v>
                </c:pt>
                <c:pt idx="24449">
                  <c:v>0.92753623188405798</c:v>
                </c:pt>
                <c:pt idx="24450">
                  <c:v>0.94202898550724601</c:v>
                </c:pt>
                <c:pt idx="24451">
                  <c:v>0.95652173913043403</c:v>
                </c:pt>
                <c:pt idx="24452">
                  <c:v>0.97101449275362295</c:v>
                </c:pt>
                <c:pt idx="24453">
                  <c:v>0.98550724637681097</c:v>
                </c:pt>
                <c:pt idx="24454">
                  <c:v>0</c:v>
                </c:pt>
                <c:pt idx="24455">
                  <c:v>1.53846153846153E-2</c:v>
                </c:pt>
                <c:pt idx="24456">
                  <c:v>3.0769230769230702E-2</c:v>
                </c:pt>
                <c:pt idx="24457">
                  <c:v>4.6153846153846101E-2</c:v>
                </c:pt>
                <c:pt idx="24458">
                  <c:v>6.15384615384615E-2</c:v>
                </c:pt>
                <c:pt idx="24459">
                  <c:v>7.69230769230769E-2</c:v>
                </c:pt>
                <c:pt idx="24460">
                  <c:v>9.2307692307692299E-2</c:v>
                </c:pt>
                <c:pt idx="24461">
                  <c:v>0.107692307692307</c:v>
                </c:pt>
                <c:pt idx="24462">
                  <c:v>0.123076923076923</c:v>
                </c:pt>
                <c:pt idx="24463">
                  <c:v>0.138461538461538</c:v>
                </c:pt>
                <c:pt idx="24464">
                  <c:v>0.15384615384615299</c:v>
                </c:pt>
                <c:pt idx="24465">
                  <c:v>0.16923076923076899</c:v>
                </c:pt>
                <c:pt idx="24466">
                  <c:v>0.18461538461538399</c:v>
                </c:pt>
                <c:pt idx="24467">
                  <c:v>0.2</c:v>
                </c:pt>
                <c:pt idx="24468">
                  <c:v>0.21538461538461501</c:v>
                </c:pt>
                <c:pt idx="24469">
                  <c:v>0.23076923076923</c:v>
                </c:pt>
                <c:pt idx="24470">
                  <c:v>0.246153846153846</c:v>
                </c:pt>
                <c:pt idx="24471">
                  <c:v>0.261538461538461</c:v>
                </c:pt>
                <c:pt idx="24472">
                  <c:v>0.27692307692307599</c:v>
                </c:pt>
                <c:pt idx="24473">
                  <c:v>0.29230769230769199</c:v>
                </c:pt>
                <c:pt idx="24474">
                  <c:v>0.30769230769230699</c:v>
                </c:pt>
                <c:pt idx="24475">
                  <c:v>0.32307692307692298</c:v>
                </c:pt>
                <c:pt idx="24476">
                  <c:v>0.33846153846153798</c:v>
                </c:pt>
                <c:pt idx="24477">
                  <c:v>0.35384615384615298</c:v>
                </c:pt>
                <c:pt idx="24478">
                  <c:v>0.36923076923076897</c:v>
                </c:pt>
                <c:pt idx="24479">
                  <c:v>0.38461538461538403</c:v>
                </c:pt>
                <c:pt idx="24480">
                  <c:v>0.4</c:v>
                </c:pt>
                <c:pt idx="24481">
                  <c:v>0.41538461538461502</c:v>
                </c:pt>
                <c:pt idx="24482">
                  <c:v>0.43076923076923002</c:v>
                </c:pt>
                <c:pt idx="24483">
                  <c:v>0.44615384615384601</c:v>
                </c:pt>
                <c:pt idx="24484">
                  <c:v>0.46153846153846101</c:v>
                </c:pt>
                <c:pt idx="24485">
                  <c:v>0.47692307692307601</c:v>
                </c:pt>
                <c:pt idx="24486">
                  <c:v>0.492307692307692</c:v>
                </c:pt>
                <c:pt idx="24487">
                  <c:v>0.507692307692307</c:v>
                </c:pt>
                <c:pt idx="24488">
                  <c:v>0.52307692307692299</c:v>
                </c:pt>
                <c:pt idx="24489">
                  <c:v>0.53846153846153799</c:v>
                </c:pt>
                <c:pt idx="24490">
                  <c:v>0.55384615384615299</c:v>
                </c:pt>
                <c:pt idx="24491">
                  <c:v>0.56923076923076898</c:v>
                </c:pt>
                <c:pt idx="24492">
                  <c:v>0.58461538461538398</c:v>
                </c:pt>
                <c:pt idx="24493">
                  <c:v>0.6</c:v>
                </c:pt>
                <c:pt idx="24494">
                  <c:v>0.61538461538461497</c:v>
                </c:pt>
                <c:pt idx="24495">
                  <c:v>0.63076923076922997</c:v>
                </c:pt>
                <c:pt idx="24496">
                  <c:v>0.64615384615384597</c:v>
                </c:pt>
                <c:pt idx="24497">
                  <c:v>0.66153846153846096</c:v>
                </c:pt>
                <c:pt idx="24498">
                  <c:v>0.67692307692307696</c:v>
                </c:pt>
                <c:pt idx="24499">
                  <c:v>0.69230769230769196</c:v>
                </c:pt>
                <c:pt idx="24500">
                  <c:v>0.70769230769230695</c:v>
                </c:pt>
                <c:pt idx="24501">
                  <c:v>0.72307692307692295</c:v>
                </c:pt>
                <c:pt idx="24502">
                  <c:v>0.73846153846153795</c:v>
                </c:pt>
                <c:pt idx="24503">
                  <c:v>0.75384615384615306</c:v>
                </c:pt>
                <c:pt idx="24504">
                  <c:v>0.76923076923076905</c:v>
                </c:pt>
                <c:pt idx="24505">
                  <c:v>0.78461538461538405</c:v>
                </c:pt>
                <c:pt idx="24506">
                  <c:v>0.8</c:v>
                </c:pt>
                <c:pt idx="24507">
                  <c:v>0.81538461538461504</c:v>
                </c:pt>
                <c:pt idx="24508">
                  <c:v>0.83076923076923004</c:v>
                </c:pt>
                <c:pt idx="24509">
                  <c:v>0.84615384615384603</c:v>
                </c:pt>
                <c:pt idx="24510">
                  <c:v>0.86153846153846103</c:v>
                </c:pt>
                <c:pt idx="24511">
                  <c:v>0.87692307692307603</c:v>
                </c:pt>
                <c:pt idx="24512">
                  <c:v>0.89230769230769202</c:v>
                </c:pt>
                <c:pt idx="24513">
                  <c:v>0.90769230769230702</c:v>
                </c:pt>
                <c:pt idx="24514">
                  <c:v>0.92307692307692302</c:v>
                </c:pt>
                <c:pt idx="24515">
                  <c:v>0.93846153846153801</c:v>
                </c:pt>
                <c:pt idx="24516">
                  <c:v>0.95384615384615301</c:v>
                </c:pt>
                <c:pt idx="24517">
                  <c:v>0.96923076923076901</c:v>
                </c:pt>
                <c:pt idx="24518">
                  <c:v>0.984615384615384</c:v>
                </c:pt>
                <c:pt idx="24519">
                  <c:v>0</c:v>
                </c:pt>
                <c:pt idx="24520">
                  <c:v>1.1627906976744099E-2</c:v>
                </c:pt>
                <c:pt idx="24521">
                  <c:v>2.3255813953488299E-2</c:v>
                </c:pt>
                <c:pt idx="24522">
                  <c:v>3.4883720930232502E-2</c:v>
                </c:pt>
                <c:pt idx="24523">
                  <c:v>4.6511627906976702E-2</c:v>
                </c:pt>
                <c:pt idx="24524">
                  <c:v>5.8139534883720902E-2</c:v>
                </c:pt>
                <c:pt idx="24525">
                  <c:v>6.9767441860465101E-2</c:v>
                </c:pt>
                <c:pt idx="24526">
                  <c:v>8.1395348837209294E-2</c:v>
                </c:pt>
                <c:pt idx="24527">
                  <c:v>9.3023255813953404E-2</c:v>
                </c:pt>
                <c:pt idx="24528">
                  <c:v>0.104651162790697</c:v>
                </c:pt>
                <c:pt idx="24529">
                  <c:v>0.116279069767441</c:v>
                </c:pt>
                <c:pt idx="24530">
                  <c:v>0.127906976744186</c:v>
                </c:pt>
                <c:pt idx="24531">
                  <c:v>0.13953488372093001</c:v>
                </c:pt>
                <c:pt idx="24532">
                  <c:v>0.15116279069767399</c:v>
                </c:pt>
                <c:pt idx="24533">
                  <c:v>0.16279069767441801</c:v>
                </c:pt>
                <c:pt idx="24534">
                  <c:v>0.17441860465116199</c:v>
                </c:pt>
                <c:pt idx="24535">
                  <c:v>0.186046511627906</c:v>
                </c:pt>
                <c:pt idx="24536">
                  <c:v>0.19767441860465099</c:v>
                </c:pt>
                <c:pt idx="24537">
                  <c:v>0.209302325581395</c:v>
                </c:pt>
                <c:pt idx="24538">
                  <c:v>0.22093023255813901</c:v>
                </c:pt>
                <c:pt idx="24539">
                  <c:v>0.232558139534883</c:v>
                </c:pt>
                <c:pt idx="24540">
                  <c:v>0.24418604651162701</c:v>
                </c:pt>
                <c:pt idx="24541">
                  <c:v>0.25581395348837199</c:v>
                </c:pt>
                <c:pt idx="24542">
                  <c:v>0.26744186046511598</c:v>
                </c:pt>
                <c:pt idx="24543">
                  <c:v>0.27906976744186002</c:v>
                </c:pt>
                <c:pt idx="24544">
                  <c:v>0.290697674418604</c:v>
                </c:pt>
                <c:pt idx="24545">
                  <c:v>0.30232558139534799</c:v>
                </c:pt>
                <c:pt idx="24546">
                  <c:v>0.31395348837209303</c:v>
                </c:pt>
                <c:pt idx="24547">
                  <c:v>0.32558139534883701</c:v>
                </c:pt>
                <c:pt idx="24548">
                  <c:v>0.337209302325581</c:v>
                </c:pt>
                <c:pt idx="24549">
                  <c:v>0.34883720930232498</c:v>
                </c:pt>
                <c:pt idx="24550">
                  <c:v>0.36046511627906902</c:v>
                </c:pt>
                <c:pt idx="24551">
                  <c:v>0.372093023255813</c:v>
                </c:pt>
                <c:pt idx="24552">
                  <c:v>0.38372093023255799</c:v>
                </c:pt>
                <c:pt idx="24553">
                  <c:v>0.39534883720930197</c:v>
                </c:pt>
                <c:pt idx="24554">
                  <c:v>0.40697674418604601</c:v>
                </c:pt>
                <c:pt idx="24555">
                  <c:v>0.41860465116279</c:v>
                </c:pt>
                <c:pt idx="24556">
                  <c:v>0.43023255813953398</c:v>
                </c:pt>
                <c:pt idx="24557">
                  <c:v>0.44186046511627902</c:v>
                </c:pt>
                <c:pt idx="24558">
                  <c:v>0.45348837209302301</c:v>
                </c:pt>
                <c:pt idx="24559">
                  <c:v>0.46511627906976699</c:v>
                </c:pt>
                <c:pt idx="24560">
                  <c:v>0.47674418604651098</c:v>
                </c:pt>
                <c:pt idx="24561">
                  <c:v>0.48837209302325502</c:v>
                </c:pt>
                <c:pt idx="24562">
                  <c:v>0.5</c:v>
                </c:pt>
                <c:pt idx="24563">
                  <c:v>0.51162790697674398</c:v>
                </c:pt>
                <c:pt idx="24564">
                  <c:v>0.52325581395348797</c:v>
                </c:pt>
                <c:pt idx="24565">
                  <c:v>0.53488372093023195</c:v>
                </c:pt>
                <c:pt idx="24566">
                  <c:v>0.54651162790697605</c:v>
                </c:pt>
                <c:pt idx="24567">
                  <c:v>0.55813953488372003</c:v>
                </c:pt>
                <c:pt idx="24568">
                  <c:v>0.56976744186046502</c:v>
                </c:pt>
                <c:pt idx="24569">
                  <c:v>0.581395348837209</c:v>
                </c:pt>
                <c:pt idx="24570">
                  <c:v>0.59302325581395299</c:v>
                </c:pt>
                <c:pt idx="24571">
                  <c:v>0.60465116279069697</c:v>
                </c:pt>
                <c:pt idx="24572">
                  <c:v>0.61627906976744096</c:v>
                </c:pt>
                <c:pt idx="24573">
                  <c:v>0.62790697674418605</c:v>
                </c:pt>
                <c:pt idx="24574">
                  <c:v>0.63953488372093004</c:v>
                </c:pt>
                <c:pt idx="24575">
                  <c:v>0.65116279069767402</c:v>
                </c:pt>
                <c:pt idx="24576">
                  <c:v>0.66279069767441801</c:v>
                </c:pt>
                <c:pt idx="24577">
                  <c:v>0.67441860465116199</c:v>
                </c:pt>
                <c:pt idx="24578">
                  <c:v>0.68604651162790697</c:v>
                </c:pt>
                <c:pt idx="24579">
                  <c:v>0.69767441860465096</c:v>
                </c:pt>
                <c:pt idx="24580">
                  <c:v>0.70930232558139505</c:v>
                </c:pt>
                <c:pt idx="24581">
                  <c:v>0.72093023255813904</c:v>
                </c:pt>
                <c:pt idx="24582">
                  <c:v>0.73255813953488302</c:v>
                </c:pt>
                <c:pt idx="24583">
                  <c:v>0.74418604651162701</c:v>
                </c:pt>
                <c:pt idx="24584">
                  <c:v>0.75581395348837199</c:v>
                </c:pt>
                <c:pt idx="24585">
                  <c:v>0.76744186046511598</c:v>
                </c:pt>
                <c:pt idx="24586">
                  <c:v>0.77906976744185996</c:v>
                </c:pt>
                <c:pt idx="24587">
                  <c:v>0.79069767441860395</c:v>
                </c:pt>
                <c:pt idx="24588">
                  <c:v>0.80232558139534804</c:v>
                </c:pt>
                <c:pt idx="24589">
                  <c:v>0.81395348837209303</c:v>
                </c:pt>
                <c:pt idx="24590">
                  <c:v>0.82558139534883701</c:v>
                </c:pt>
                <c:pt idx="24591">
                  <c:v>0.837209302325581</c:v>
                </c:pt>
                <c:pt idx="24592">
                  <c:v>0.84883720930232498</c:v>
                </c:pt>
                <c:pt idx="24593">
                  <c:v>0.86046511627906896</c:v>
                </c:pt>
                <c:pt idx="24594">
                  <c:v>0.87209302325581395</c:v>
                </c:pt>
                <c:pt idx="24595">
                  <c:v>0.88372093023255804</c:v>
                </c:pt>
                <c:pt idx="24596">
                  <c:v>0.89534883720930203</c:v>
                </c:pt>
                <c:pt idx="24597">
                  <c:v>0.90697674418604601</c:v>
                </c:pt>
                <c:pt idx="24598">
                  <c:v>0.91860465116279</c:v>
                </c:pt>
                <c:pt idx="24599">
                  <c:v>0.93023255813953398</c:v>
                </c:pt>
                <c:pt idx="24600">
                  <c:v>0.94186046511627897</c:v>
                </c:pt>
                <c:pt idx="24601">
                  <c:v>0.95348837209302295</c:v>
                </c:pt>
                <c:pt idx="24602">
                  <c:v>0.96511627906976705</c:v>
                </c:pt>
                <c:pt idx="24603">
                  <c:v>0.97674418604651103</c:v>
                </c:pt>
                <c:pt idx="24604">
                  <c:v>0.98837209302325502</c:v>
                </c:pt>
                <c:pt idx="24605">
                  <c:v>0</c:v>
                </c:pt>
                <c:pt idx="24606">
                  <c:v>3.5714285714285698E-2</c:v>
                </c:pt>
                <c:pt idx="24607">
                  <c:v>7.1428571428571397E-2</c:v>
                </c:pt>
                <c:pt idx="24608">
                  <c:v>0.107142857142857</c:v>
                </c:pt>
                <c:pt idx="24609">
                  <c:v>0.14285714285714199</c:v>
                </c:pt>
                <c:pt idx="24610">
                  <c:v>0.17857142857142799</c:v>
                </c:pt>
                <c:pt idx="24611">
                  <c:v>0.214285714285714</c:v>
                </c:pt>
                <c:pt idx="24612">
                  <c:v>0.25</c:v>
                </c:pt>
                <c:pt idx="24613">
                  <c:v>0.28571428571428498</c:v>
                </c:pt>
                <c:pt idx="24614">
                  <c:v>0.32142857142857101</c:v>
                </c:pt>
                <c:pt idx="24615">
                  <c:v>0.35714285714285698</c:v>
                </c:pt>
                <c:pt idx="24616">
                  <c:v>0.39285714285714202</c:v>
                </c:pt>
                <c:pt idx="24617">
                  <c:v>0.42857142857142799</c:v>
                </c:pt>
                <c:pt idx="24618">
                  <c:v>0.46428571428571402</c:v>
                </c:pt>
                <c:pt idx="24619">
                  <c:v>0.5</c:v>
                </c:pt>
                <c:pt idx="24620">
                  <c:v>0.53571428571428503</c:v>
                </c:pt>
                <c:pt idx="24621">
                  <c:v>0.57142857142857095</c:v>
                </c:pt>
                <c:pt idx="24622">
                  <c:v>0.60714285714285698</c:v>
                </c:pt>
                <c:pt idx="24623">
                  <c:v>0.64285714285714202</c:v>
                </c:pt>
                <c:pt idx="24624">
                  <c:v>0.67857142857142805</c:v>
                </c:pt>
                <c:pt idx="24625">
                  <c:v>0.71428571428571397</c:v>
                </c:pt>
                <c:pt idx="24626">
                  <c:v>0.75</c:v>
                </c:pt>
                <c:pt idx="24627">
                  <c:v>0.78571428571428503</c:v>
                </c:pt>
                <c:pt idx="24628">
                  <c:v>0.82142857142857095</c:v>
                </c:pt>
                <c:pt idx="24629">
                  <c:v>0.85714285714285698</c:v>
                </c:pt>
                <c:pt idx="24630">
                  <c:v>0.89285714285714202</c:v>
                </c:pt>
                <c:pt idx="24631">
                  <c:v>0.92857142857142805</c:v>
                </c:pt>
                <c:pt idx="24632">
                  <c:v>0.96428571428571397</c:v>
                </c:pt>
                <c:pt idx="24633">
                  <c:v>0</c:v>
                </c:pt>
                <c:pt idx="24634">
                  <c:v>1.8867924528301799E-2</c:v>
                </c:pt>
                <c:pt idx="24635">
                  <c:v>3.7735849056603703E-2</c:v>
                </c:pt>
                <c:pt idx="24636">
                  <c:v>5.6603773584905599E-2</c:v>
                </c:pt>
                <c:pt idx="24637">
                  <c:v>7.5471698113207503E-2</c:v>
                </c:pt>
                <c:pt idx="24638">
                  <c:v>9.4339622641509399E-2</c:v>
                </c:pt>
                <c:pt idx="24639">
                  <c:v>0.113207547169811</c:v>
                </c:pt>
                <c:pt idx="24640">
                  <c:v>0.13207547169811301</c:v>
                </c:pt>
                <c:pt idx="24641">
                  <c:v>0.15094339622641501</c:v>
                </c:pt>
                <c:pt idx="24642">
                  <c:v>0.169811320754716</c:v>
                </c:pt>
                <c:pt idx="24643">
                  <c:v>0.18867924528301799</c:v>
                </c:pt>
                <c:pt idx="24644">
                  <c:v>0.20754716981131999</c:v>
                </c:pt>
                <c:pt idx="24645">
                  <c:v>0.22641509433962201</c:v>
                </c:pt>
                <c:pt idx="24646">
                  <c:v>0.245283018867924</c:v>
                </c:pt>
                <c:pt idx="24647">
                  <c:v>0.26415094339622602</c:v>
                </c:pt>
                <c:pt idx="24648">
                  <c:v>0.28301886792452802</c:v>
                </c:pt>
                <c:pt idx="24649">
                  <c:v>0.30188679245283001</c:v>
                </c:pt>
                <c:pt idx="24650">
                  <c:v>0.320754716981132</c:v>
                </c:pt>
                <c:pt idx="24651">
                  <c:v>0.339622641509433</c:v>
                </c:pt>
                <c:pt idx="24652">
                  <c:v>0.35849056603773499</c:v>
                </c:pt>
                <c:pt idx="24653">
                  <c:v>0.37735849056603699</c:v>
                </c:pt>
                <c:pt idx="24654">
                  <c:v>0.39622641509433898</c:v>
                </c:pt>
                <c:pt idx="24655">
                  <c:v>0.41509433962264097</c:v>
                </c:pt>
                <c:pt idx="24656">
                  <c:v>0.43396226415094302</c:v>
                </c:pt>
                <c:pt idx="24657">
                  <c:v>0.45283018867924502</c:v>
                </c:pt>
                <c:pt idx="24658">
                  <c:v>0.47169811320754701</c:v>
                </c:pt>
                <c:pt idx="24659">
                  <c:v>0.490566037735849</c:v>
                </c:pt>
                <c:pt idx="24660">
                  <c:v>0.50943396226415005</c:v>
                </c:pt>
                <c:pt idx="24661">
                  <c:v>0.52830188679245205</c:v>
                </c:pt>
                <c:pt idx="24662">
                  <c:v>0.54716981132075404</c:v>
                </c:pt>
                <c:pt idx="24663">
                  <c:v>0.56603773584905603</c:v>
                </c:pt>
                <c:pt idx="24664">
                  <c:v>0.58490566037735803</c:v>
                </c:pt>
                <c:pt idx="24665">
                  <c:v>0.60377358490566002</c:v>
                </c:pt>
                <c:pt idx="24666">
                  <c:v>0.62264150943396201</c:v>
                </c:pt>
                <c:pt idx="24667">
                  <c:v>0.64150943396226401</c:v>
                </c:pt>
                <c:pt idx="24668">
                  <c:v>0.660377358490566</c:v>
                </c:pt>
                <c:pt idx="24669">
                  <c:v>0.679245283018867</c:v>
                </c:pt>
                <c:pt idx="24670">
                  <c:v>0.69811320754716899</c:v>
                </c:pt>
                <c:pt idx="24671">
                  <c:v>0.71698113207547098</c:v>
                </c:pt>
                <c:pt idx="24672">
                  <c:v>0.73584905660377298</c:v>
                </c:pt>
                <c:pt idx="24673">
                  <c:v>0.75471698113207497</c:v>
                </c:pt>
                <c:pt idx="24674">
                  <c:v>0.77358490566037696</c:v>
                </c:pt>
                <c:pt idx="24675">
                  <c:v>0.79245283018867896</c:v>
                </c:pt>
                <c:pt idx="24676">
                  <c:v>0.81132075471698095</c:v>
                </c:pt>
                <c:pt idx="24677">
                  <c:v>0.83018867924528295</c:v>
                </c:pt>
                <c:pt idx="24678">
                  <c:v>0.84905660377358405</c:v>
                </c:pt>
                <c:pt idx="24679">
                  <c:v>0.86792452830188604</c:v>
                </c:pt>
                <c:pt idx="24680">
                  <c:v>0.88679245283018804</c:v>
                </c:pt>
                <c:pt idx="24681">
                  <c:v>0.90566037735849003</c:v>
                </c:pt>
                <c:pt idx="24682">
                  <c:v>0.92452830188679203</c:v>
                </c:pt>
                <c:pt idx="24683">
                  <c:v>0.94339622641509402</c:v>
                </c:pt>
                <c:pt idx="24684">
                  <c:v>0.96226415094339601</c:v>
                </c:pt>
                <c:pt idx="24685">
                  <c:v>0.98113207547169801</c:v>
                </c:pt>
                <c:pt idx="24686">
                  <c:v>0</c:v>
                </c:pt>
                <c:pt idx="24687">
                  <c:v>1.63934426229508E-2</c:v>
                </c:pt>
                <c:pt idx="24688">
                  <c:v>3.2786885245901599E-2</c:v>
                </c:pt>
                <c:pt idx="24689">
                  <c:v>4.9180327868852403E-2</c:v>
                </c:pt>
                <c:pt idx="24690">
                  <c:v>6.5573770491803199E-2</c:v>
                </c:pt>
                <c:pt idx="24691">
                  <c:v>8.1967213114753995E-2</c:v>
                </c:pt>
                <c:pt idx="24692">
                  <c:v>9.8360655737704902E-2</c:v>
                </c:pt>
                <c:pt idx="24693">
                  <c:v>0.114754098360655</c:v>
                </c:pt>
                <c:pt idx="24694">
                  <c:v>0.13114754098360601</c:v>
                </c:pt>
                <c:pt idx="24695">
                  <c:v>0.14754098360655701</c:v>
                </c:pt>
                <c:pt idx="24696">
                  <c:v>0.16393442622950799</c:v>
                </c:pt>
                <c:pt idx="24697">
                  <c:v>0.18032786885245899</c:v>
                </c:pt>
                <c:pt idx="24698">
                  <c:v>0.196721311475409</c:v>
                </c:pt>
                <c:pt idx="24699">
                  <c:v>0.21311475409836</c:v>
                </c:pt>
                <c:pt idx="24700">
                  <c:v>0.22950819672131101</c:v>
                </c:pt>
                <c:pt idx="24701">
                  <c:v>0.24590163934426201</c:v>
                </c:pt>
                <c:pt idx="24702">
                  <c:v>0.26229508196721302</c:v>
                </c:pt>
                <c:pt idx="24703">
                  <c:v>0.27868852459016302</c:v>
                </c:pt>
                <c:pt idx="24704">
                  <c:v>0.29508196721311403</c:v>
                </c:pt>
                <c:pt idx="24705">
                  <c:v>0.31147540983606498</c:v>
                </c:pt>
                <c:pt idx="24706">
                  <c:v>0.32786885245901598</c:v>
                </c:pt>
                <c:pt idx="24707">
                  <c:v>0.34426229508196698</c:v>
                </c:pt>
                <c:pt idx="24708">
                  <c:v>0.36065573770491799</c:v>
                </c:pt>
                <c:pt idx="24709">
                  <c:v>0.37704918032786799</c:v>
                </c:pt>
                <c:pt idx="24710">
                  <c:v>0.393442622950819</c:v>
                </c:pt>
                <c:pt idx="24711">
                  <c:v>0.40983606557377</c:v>
                </c:pt>
                <c:pt idx="24712">
                  <c:v>0.42622950819672101</c:v>
                </c:pt>
                <c:pt idx="24713">
                  <c:v>0.44262295081967201</c:v>
                </c:pt>
                <c:pt idx="24714">
                  <c:v>0.45901639344262202</c:v>
                </c:pt>
                <c:pt idx="24715">
                  <c:v>0.47540983606557302</c:v>
                </c:pt>
                <c:pt idx="24716">
                  <c:v>0.49180327868852403</c:v>
                </c:pt>
                <c:pt idx="24717">
                  <c:v>0.50819672131147497</c:v>
                </c:pt>
                <c:pt idx="24718">
                  <c:v>0.52459016393442603</c:v>
                </c:pt>
                <c:pt idx="24719">
                  <c:v>0.54098360655737698</c:v>
                </c:pt>
                <c:pt idx="24720">
                  <c:v>0.55737704918032704</c:v>
                </c:pt>
                <c:pt idx="24721">
                  <c:v>0.57377049180327799</c:v>
                </c:pt>
                <c:pt idx="24722">
                  <c:v>0.59016393442622905</c:v>
                </c:pt>
                <c:pt idx="24723">
                  <c:v>0.60655737704918</c:v>
                </c:pt>
                <c:pt idx="24724">
                  <c:v>0.62295081967213095</c:v>
                </c:pt>
                <c:pt idx="24725">
                  <c:v>0.63934426229508201</c:v>
                </c:pt>
                <c:pt idx="24726">
                  <c:v>0.65573770491803196</c:v>
                </c:pt>
                <c:pt idx="24727">
                  <c:v>0.67213114754098302</c:v>
                </c:pt>
                <c:pt idx="24728">
                  <c:v>0.68852459016393397</c:v>
                </c:pt>
                <c:pt idx="24729">
                  <c:v>0.70491803278688503</c:v>
                </c:pt>
                <c:pt idx="24730">
                  <c:v>0.72131147540983598</c:v>
                </c:pt>
                <c:pt idx="24731">
                  <c:v>0.73770491803278604</c:v>
                </c:pt>
                <c:pt idx="24732">
                  <c:v>0.75409836065573699</c:v>
                </c:pt>
                <c:pt idx="24733">
                  <c:v>0.77049180327868805</c:v>
                </c:pt>
                <c:pt idx="24734">
                  <c:v>0.786885245901639</c:v>
                </c:pt>
                <c:pt idx="24735">
                  <c:v>0.80327868852458995</c:v>
                </c:pt>
                <c:pt idx="24736">
                  <c:v>0.81967213114754101</c:v>
                </c:pt>
                <c:pt idx="24737">
                  <c:v>0.83606557377049096</c:v>
                </c:pt>
                <c:pt idx="24738">
                  <c:v>0.85245901639344202</c:v>
                </c:pt>
                <c:pt idx="24739">
                  <c:v>0.86885245901639296</c:v>
                </c:pt>
                <c:pt idx="24740">
                  <c:v>0.88524590163934402</c:v>
                </c:pt>
                <c:pt idx="24741">
                  <c:v>0.90163934426229497</c:v>
                </c:pt>
                <c:pt idx="24742">
                  <c:v>0.91803278688524503</c:v>
                </c:pt>
                <c:pt idx="24743">
                  <c:v>0.93442622950819598</c:v>
                </c:pt>
                <c:pt idx="24744">
                  <c:v>0.95081967213114704</c:v>
                </c:pt>
                <c:pt idx="24745">
                  <c:v>0.96721311475409799</c:v>
                </c:pt>
                <c:pt idx="24746">
                  <c:v>0.98360655737704905</c:v>
                </c:pt>
                <c:pt idx="24747">
                  <c:v>0</c:v>
                </c:pt>
                <c:pt idx="24748">
                  <c:v>1.51515151515151E-2</c:v>
                </c:pt>
                <c:pt idx="24749">
                  <c:v>3.03030303030303E-2</c:v>
                </c:pt>
                <c:pt idx="24750">
                  <c:v>4.54545454545454E-2</c:v>
                </c:pt>
                <c:pt idx="24751">
                  <c:v>6.0606060606060601E-2</c:v>
                </c:pt>
                <c:pt idx="24752">
                  <c:v>7.5757575757575704E-2</c:v>
                </c:pt>
                <c:pt idx="24753">
                  <c:v>9.0909090909090898E-2</c:v>
                </c:pt>
                <c:pt idx="24754">
                  <c:v>0.10606060606060599</c:v>
                </c:pt>
                <c:pt idx="24755">
                  <c:v>0.12121212121212099</c:v>
                </c:pt>
                <c:pt idx="24756">
                  <c:v>0.13636363636363599</c:v>
                </c:pt>
                <c:pt idx="24757">
                  <c:v>0.15151515151515099</c:v>
                </c:pt>
                <c:pt idx="24758">
                  <c:v>0.16666666666666599</c:v>
                </c:pt>
                <c:pt idx="24759">
                  <c:v>0.18181818181818099</c:v>
                </c:pt>
                <c:pt idx="24760">
                  <c:v>0.19696969696969599</c:v>
                </c:pt>
                <c:pt idx="24761">
                  <c:v>0.21212121212121199</c:v>
                </c:pt>
                <c:pt idx="24762">
                  <c:v>0.22727272727272699</c:v>
                </c:pt>
                <c:pt idx="24763">
                  <c:v>0.24242424242424199</c:v>
                </c:pt>
                <c:pt idx="24764">
                  <c:v>0.25757575757575701</c:v>
                </c:pt>
                <c:pt idx="24765">
                  <c:v>0.27272727272727199</c:v>
                </c:pt>
                <c:pt idx="24766">
                  <c:v>0.28787878787878701</c:v>
                </c:pt>
                <c:pt idx="24767">
                  <c:v>0.30303030303030298</c:v>
                </c:pt>
                <c:pt idx="24768">
                  <c:v>0.31818181818181801</c:v>
                </c:pt>
                <c:pt idx="24769">
                  <c:v>0.33333333333333298</c:v>
                </c:pt>
                <c:pt idx="24770">
                  <c:v>0.34848484848484801</c:v>
                </c:pt>
                <c:pt idx="24771">
                  <c:v>0.36363636363636298</c:v>
                </c:pt>
                <c:pt idx="24772">
                  <c:v>0.37878787878787801</c:v>
                </c:pt>
                <c:pt idx="24773">
                  <c:v>0.39393939393939298</c:v>
                </c:pt>
                <c:pt idx="24774">
                  <c:v>0.40909090909090901</c:v>
                </c:pt>
                <c:pt idx="24775">
                  <c:v>0.42424242424242398</c:v>
                </c:pt>
                <c:pt idx="24776">
                  <c:v>0.439393939393939</c:v>
                </c:pt>
                <c:pt idx="24777">
                  <c:v>0.45454545454545398</c:v>
                </c:pt>
                <c:pt idx="24778">
                  <c:v>0.469696969696969</c:v>
                </c:pt>
                <c:pt idx="24779">
                  <c:v>0.48484848484848397</c:v>
                </c:pt>
                <c:pt idx="24780">
                  <c:v>0.5</c:v>
                </c:pt>
                <c:pt idx="24781">
                  <c:v>0.51515151515151503</c:v>
                </c:pt>
                <c:pt idx="24782">
                  <c:v>0.53030303030303005</c:v>
                </c:pt>
                <c:pt idx="24783">
                  <c:v>0.54545454545454497</c:v>
                </c:pt>
                <c:pt idx="24784">
                  <c:v>0.56060606060606</c:v>
                </c:pt>
                <c:pt idx="24785">
                  <c:v>0.57575757575757502</c:v>
                </c:pt>
                <c:pt idx="24786">
                  <c:v>0.59090909090909005</c:v>
                </c:pt>
                <c:pt idx="24787">
                  <c:v>0.60606060606060597</c:v>
                </c:pt>
                <c:pt idx="24788">
                  <c:v>0.62121212121212099</c:v>
                </c:pt>
                <c:pt idx="24789">
                  <c:v>0.63636363636363602</c:v>
                </c:pt>
                <c:pt idx="24790">
                  <c:v>0.65151515151515105</c:v>
                </c:pt>
                <c:pt idx="24791">
                  <c:v>0.66666666666666596</c:v>
                </c:pt>
                <c:pt idx="24792">
                  <c:v>0.68181818181818099</c:v>
                </c:pt>
                <c:pt idx="24793">
                  <c:v>0.69696969696969702</c:v>
                </c:pt>
                <c:pt idx="24794">
                  <c:v>0.71212121212121204</c:v>
                </c:pt>
                <c:pt idx="24795">
                  <c:v>0.72727272727272696</c:v>
                </c:pt>
                <c:pt idx="24796">
                  <c:v>0.74242424242424199</c:v>
                </c:pt>
                <c:pt idx="24797">
                  <c:v>0.75757575757575701</c:v>
                </c:pt>
                <c:pt idx="24798">
                  <c:v>0.77272727272727204</c:v>
                </c:pt>
                <c:pt idx="24799">
                  <c:v>0.78787878787878696</c:v>
                </c:pt>
                <c:pt idx="24800">
                  <c:v>0.80303030303030298</c:v>
                </c:pt>
                <c:pt idx="24801">
                  <c:v>0.81818181818181801</c:v>
                </c:pt>
                <c:pt idx="24802">
                  <c:v>0.83333333333333304</c:v>
                </c:pt>
                <c:pt idx="24803">
                  <c:v>0.84848484848484795</c:v>
                </c:pt>
                <c:pt idx="24804">
                  <c:v>0.86363636363636298</c:v>
                </c:pt>
                <c:pt idx="24805">
                  <c:v>0.87878787878787801</c:v>
                </c:pt>
                <c:pt idx="24806">
                  <c:v>0.89393939393939303</c:v>
                </c:pt>
                <c:pt idx="24807">
                  <c:v>0.90909090909090895</c:v>
                </c:pt>
                <c:pt idx="24808">
                  <c:v>0.92424242424242398</c:v>
                </c:pt>
                <c:pt idx="24809">
                  <c:v>0.939393939393939</c:v>
                </c:pt>
                <c:pt idx="24810">
                  <c:v>0.95454545454545403</c:v>
                </c:pt>
                <c:pt idx="24811">
                  <c:v>0.96969696969696895</c:v>
                </c:pt>
                <c:pt idx="24812">
                  <c:v>0.98484848484848397</c:v>
                </c:pt>
                <c:pt idx="24813">
                  <c:v>0</c:v>
                </c:pt>
                <c:pt idx="24814">
                  <c:v>1.5625E-2</c:v>
                </c:pt>
                <c:pt idx="24815">
                  <c:v>3.125E-2</c:v>
                </c:pt>
                <c:pt idx="24816">
                  <c:v>4.6875E-2</c:v>
                </c:pt>
                <c:pt idx="24817">
                  <c:v>6.25E-2</c:v>
                </c:pt>
                <c:pt idx="24818">
                  <c:v>7.8125E-2</c:v>
                </c:pt>
                <c:pt idx="24819">
                  <c:v>9.375E-2</c:v>
                </c:pt>
                <c:pt idx="24820">
                  <c:v>0.109375</c:v>
                </c:pt>
                <c:pt idx="24821">
                  <c:v>0.125</c:v>
                </c:pt>
                <c:pt idx="24822">
                  <c:v>0.140625</c:v>
                </c:pt>
                <c:pt idx="24823">
                  <c:v>0.15625</c:v>
                </c:pt>
                <c:pt idx="24824">
                  <c:v>0.171875</c:v>
                </c:pt>
                <c:pt idx="24825">
                  <c:v>0.1875</c:v>
                </c:pt>
                <c:pt idx="24826">
                  <c:v>0.203125</c:v>
                </c:pt>
                <c:pt idx="24827">
                  <c:v>0.21875</c:v>
                </c:pt>
                <c:pt idx="24828">
                  <c:v>0.234375</c:v>
                </c:pt>
                <c:pt idx="24829">
                  <c:v>0.25</c:v>
                </c:pt>
                <c:pt idx="24830">
                  <c:v>0.265625</c:v>
                </c:pt>
                <c:pt idx="24831">
                  <c:v>0.28125</c:v>
                </c:pt>
                <c:pt idx="24832">
                  <c:v>0.296875</c:v>
                </c:pt>
                <c:pt idx="24833">
                  <c:v>0.3125</c:v>
                </c:pt>
                <c:pt idx="24834">
                  <c:v>0.328125</c:v>
                </c:pt>
                <c:pt idx="24835">
                  <c:v>0.34375</c:v>
                </c:pt>
                <c:pt idx="24836">
                  <c:v>0.359375</c:v>
                </c:pt>
                <c:pt idx="24837">
                  <c:v>0.375</c:v>
                </c:pt>
                <c:pt idx="24838">
                  <c:v>0.390625</c:v>
                </c:pt>
                <c:pt idx="24839">
                  <c:v>0.40625</c:v>
                </c:pt>
                <c:pt idx="24840">
                  <c:v>0.421875</c:v>
                </c:pt>
                <c:pt idx="24841">
                  <c:v>0.4375</c:v>
                </c:pt>
                <c:pt idx="24842">
                  <c:v>0.453125</c:v>
                </c:pt>
                <c:pt idx="24843">
                  <c:v>0.46875</c:v>
                </c:pt>
                <c:pt idx="24844">
                  <c:v>0.484375</c:v>
                </c:pt>
                <c:pt idx="24845">
                  <c:v>0.5</c:v>
                </c:pt>
                <c:pt idx="24846">
                  <c:v>0.515625</c:v>
                </c:pt>
                <c:pt idx="24847">
                  <c:v>0.53125</c:v>
                </c:pt>
                <c:pt idx="24848">
                  <c:v>0.546875</c:v>
                </c:pt>
                <c:pt idx="24849">
                  <c:v>0.5625</c:v>
                </c:pt>
                <c:pt idx="24850">
                  <c:v>0.578125</c:v>
                </c:pt>
                <c:pt idx="24851">
                  <c:v>0.59375</c:v>
                </c:pt>
                <c:pt idx="24852">
                  <c:v>0.609375</c:v>
                </c:pt>
                <c:pt idx="24853">
                  <c:v>0.625</c:v>
                </c:pt>
                <c:pt idx="24854">
                  <c:v>0.640625</c:v>
                </c:pt>
                <c:pt idx="24855">
                  <c:v>0.65625</c:v>
                </c:pt>
                <c:pt idx="24856">
                  <c:v>0.671875</c:v>
                </c:pt>
                <c:pt idx="24857">
                  <c:v>0.6875</c:v>
                </c:pt>
                <c:pt idx="24858">
                  <c:v>0.703125</c:v>
                </c:pt>
                <c:pt idx="24859">
                  <c:v>0.71875</c:v>
                </c:pt>
                <c:pt idx="24860">
                  <c:v>0.734375</c:v>
                </c:pt>
                <c:pt idx="24861">
                  <c:v>0.75</c:v>
                </c:pt>
                <c:pt idx="24862">
                  <c:v>0.765625</c:v>
                </c:pt>
                <c:pt idx="24863">
                  <c:v>0.78125</c:v>
                </c:pt>
                <c:pt idx="24864">
                  <c:v>0.796875</c:v>
                </c:pt>
                <c:pt idx="24865">
                  <c:v>0.8125</c:v>
                </c:pt>
                <c:pt idx="24866">
                  <c:v>0.828125</c:v>
                </c:pt>
                <c:pt idx="24867">
                  <c:v>0.84375</c:v>
                </c:pt>
                <c:pt idx="24868">
                  <c:v>0.859375</c:v>
                </c:pt>
                <c:pt idx="24869">
                  <c:v>0.875</c:v>
                </c:pt>
                <c:pt idx="24870">
                  <c:v>0.890625</c:v>
                </c:pt>
                <c:pt idx="24871">
                  <c:v>0.90625</c:v>
                </c:pt>
                <c:pt idx="24872">
                  <c:v>0.921875</c:v>
                </c:pt>
                <c:pt idx="24873">
                  <c:v>0.9375</c:v>
                </c:pt>
                <c:pt idx="24874">
                  <c:v>0.953125</c:v>
                </c:pt>
                <c:pt idx="24875">
                  <c:v>0.96875</c:v>
                </c:pt>
                <c:pt idx="24876">
                  <c:v>0.984375</c:v>
                </c:pt>
                <c:pt idx="24877">
                  <c:v>0</c:v>
                </c:pt>
                <c:pt idx="24878">
                  <c:v>2.3255813953488299E-2</c:v>
                </c:pt>
                <c:pt idx="24879">
                  <c:v>4.6511627906976702E-2</c:v>
                </c:pt>
                <c:pt idx="24880">
                  <c:v>6.9767441860465101E-2</c:v>
                </c:pt>
                <c:pt idx="24881">
                  <c:v>9.3023255813953404E-2</c:v>
                </c:pt>
                <c:pt idx="24882">
                  <c:v>0.116279069767441</c:v>
                </c:pt>
                <c:pt idx="24883">
                  <c:v>0.13953488372093001</c:v>
                </c:pt>
                <c:pt idx="24884">
                  <c:v>0.16279069767441801</c:v>
                </c:pt>
                <c:pt idx="24885">
                  <c:v>0.186046511627906</c:v>
                </c:pt>
                <c:pt idx="24886">
                  <c:v>0.209302325581395</c:v>
                </c:pt>
                <c:pt idx="24887">
                  <c:v>0.232558139534883</c:v>
                </c:pt>
                <c:pt idx="24888">
                  <c:v>0.25581395348837199</c:v>
                </c:pt>
                <c:pt idx="24889">
                  <c:v>0.27906976744186002</c:v>
                </c:pt>
                <c:pt idx="24890">
                  <c:v>0.30232558139534799</c:v>
                </c:pt>
                <c:pt idx="24891">
                  <c:v>0.32558139534883701</c:v>
                </c:pt>
                <c:pt idx="24892">
                  <c:v>0.34883720930232498</c:v>
                </c:pt>
                <c:pt idx="24893">
                  <c:v>0.372093023255813</c:v>
                </c:pt>
                <c:pt idx="24894">
                  <c:v>0.39534883720930197</c:v>
                </c:pt>
                <c:pt idx="24895">
                  <c:v>0.41860465116279</c:v>
                </c:pt>
                <c:pt idx="24896">
                  <c:v>0.44186046511627902</c:v>
                </c:pt>
                <c:pt idx="24897">
                  <c:v>0.46511627906976699</c:v>
                </c:pt>
                <c:pt idx="24898">
                  <c:v>0.48837209302325502</c:v>
                </c:pt>
                <c:pt idx="24899">
                  <c:v>0.51162790697674398</c:v>
                </c:pt>
                <c:pt idx="24900">
                  <c:v>0.53488372093023195</c:v>
                </c:pt>
                <c:pt idx="24901">
                  <c:v>0.55813953488372003</c:v>
                </c:pt>
                <c:pt idx="24902">
                  <c:v>0.581395348837209</c:v>
                </c:pt>
                <c:pt idx="24903">
                  <c:v>0.60465116279069697</c:v>
                </c:pt>
                <c:pt idx="24904">
                  <c:v>0.62790697674418605</c:v>
                </c:pt>
                <c:pt idx="24905">
                  <c:v>0.65116279069767402</c:v>
                </c:pt>
                <c:pt idx="24906">
                  <c:v>0.67441860465116199</c:v>
                </c:pt>
                <c:pt idx="24907">
                  <c:v>0.69767441860465096</c:v>
                </c:pt>
                <c:pt idx="24908">
                  <c:v>0.72093023255813904</c:v>
                </c:pt>
                <c:pt idx="24909">
                  <c:v>0.74418604651162701</c:v>
                </c:pt>
                <c:pt idx="24910">
                  <c:v>0.76744186046511598</c:v>
                </c:pt>
                <c:pt idx="24911">
                  <c:v>0.79069767441860395</c:v>
                </c:pt>
                <c:pt idx="24912">
                  <c:v>0.81395348837209303</c:v>
                </c:pt>
                <c:pt idx="24913">
                  <c:v>0.837209302325581</c:v>
                </c:pt>
                <c:pt idx="24914">
                  <c:v>0.86046511627906896</c:v>
                </c:pt>
                <c:pt idx="24915">
                  <c:v>0.88372093023255804</c:v>
                </c:pt>
                <c:pt idx="24916">
                  <c:v>0.90697674418604601</c:v>
                </c:pt>
                <c:pt idx="24917">
                  <c:v>0.93023255813953398</c:v>
                </c:pt>
                <c:pt idx="24918">
                  <c:v>0.95348837209302295</c:v>
                </c:pt>
                <c:pt idx="24919">
                  <c:v>0.97674418604651103</c:v>
                </c:pt>
                <c:pt idx="24920">
                  <c:v>0</c:v>
                </c:pt>
                <c:pt idx="24921">
                  <c:v>0.04</c:v>
                </c:pt>
                <c:pt idx="24922">
                  <c:v>0.08</c:v>
                </c:pt>
                <c:pt idx="24923">
                  <c:v>0.12</c:v>
                </c:pt>
                <c:pt idx="24924">
                  <c:v>0.16</c:v>
                </c:pt>
                <c:pt idx="24925">
                  <c:v>0.2</c:v>
                </c:pt>
                <c:pt idx="24926">
                  <c:v>0.24</c:v>
                </c:pt>
                <c:pt idx="24927">
                  <c:v>0.28000000000000003</c:v>
                </c:pt>
                <c:pt idx="24928">
                  <c:v>0.32</c:v>
                </c:pt>
                <c:pt idx="24929">
                  <c:v>0.36</c:v>
                </c:pt>
                <c:pt idx="24930">
                  <c:v>0.4</c:v>
                </c:pt>
                <c:pt idx="24931">
                  <c:v>0.44</c:v>
                </c:pt>
                <c:pt idx="24932">
                  <c:v>0.48</c:v>
                </c:pt>
                <c:pt idx="24933">
                  <c:v>0.52</c:v>
                </c:pt>
                <c:pt idx="24934">
                  <c:v>0.56000000000000005</c:v>
                </c:pt>
                <c:pt idx="24935">
                  <c:v>0.6</c:v>
                </c:pt>
                <c:pt idx="24936">
                  <c:v>0.64</c:v>
                </c:pt>
                <c:pt idx="24937">
                  <c:v>0.68</c:v>
                </c:pt>
                <c:pt idx="24938">
                  <c:v>0.72</c:v>
                </c:pt>
                <c:pt idx="24939">
                  <c:v>0.76</c:v>
                </c:pt>
                <c:pt idx="24940">
                  <c:v>0.8</c:v>
                </c:pt>
                <c:pt idx="24941">
                  <c:v>0.84</c:v>
                </c:pt>
                <c:pt idx="24942">
                  <c:v>0.88</c:v>
                </c:pt>
                <c:pt idx="24943">
                  <c:v>0.92</c:v>
                </c:pt>
                <c:pt idx="24944">
                  <c:v>0.96</c:v>
                </c:pt>
                <c:pt idx="24945">
                  <c:v>0</c:v>
                </c:pt>
                <c:pt idx="24946">
                  <c:v>7.1428571428571397E-2</c:v>
                </c:pt>
                <c:pt idx="24947">
                  <c:v>0.14285714285714199</c:v>
                </c:pt>
                <c:pt idx="24948">
                  <c:v>0.214285714285714</c:v>
                </c:pt>
                <c:pt idx="24949">
                  <c:v>0.28571428571428498</c:v>
                </c:pt>
                <c:pt idx="24950">
                  <c:v>0.35714285714285698</c:v>
                </c:pt>
                <c:pt idx="24951">
                  <c:v>0.42857142857142799</c:v>
                </c:pt>
                <c:pt idx="24952">
                  <c:v>0.5</c:v>
                </c:pt>
                <c:pt idx="24953">
                  <c:v>0.57142857142857095</c:v>
                </c:pt>
                <c:pt idx="24954">
                  <c:v>0.64285714285714202</c:v>
                </c:pt>
                <c:pt idx="24955">
                  <c:v>0.71428571428571397</c:v>
                </c:pt>
                <c:pt idx="24956">
                  <c:v>0.78571428571428503</c:v>
                </c:pt>
                <c:pt idx="24957">
                  <c:v>0.85714285714285698</c:v>
                </c:pt>
                <c:pt idx="24958">
                  <c:v>0.92857142857142805</c:v>
                </c:pt>
                <c:pt idx="24959">
                  <c:v>0</c:v>
                </c:pt>
                <c:pt idx="24960">
                  <c:v>1.01010101010101E-2</c:v>
                </c:pt>
                <c:pt idx="24961">
                  <c:v>2.02020202020202E-2</c:v>
                </c:pt>
                <c:pt idx="24962">
                  <c:v>3.03030303030303E-2</c:v>
                </c:pt>
                <c:pt idx="24963">
                  <c:v>4.0404040404040401E-2</c:v>
                </c:pt>
                <c:pt idx="24964">
                  <c:v>5.0505050505050497E-2</c:v>
                </c:pt>
                <c:pt idx="24965">
                  <c:v>6.0606060606060601E-2</c:v>
                </c:pt>
                <c:pt idx="24966">
                  <c:v>7.0707070707070704E-2</c:v>
                </c:pt>
                <c:pt idx="24967">
                  <c:v>8.0808080808080801E-2</c:v>
                </c:pt>
                <c:pt idx="24968">
                  <c:v>9.0909090909090898E-2</c:v>
                </c:pt>
                <c:pt idx="24969">
                  <c:v>0.10101010101010099</c:v>
                </c:pt>
                <c:pt idx="24970">
                  <c:v>0.11111111111111099</c:v>
                </c:pt>
                <c:pt idx="24971">
                  <c:v>0.12121212121212099</c:v>
                </c:pt>
                <c:pt idx="24972">
                  <c:v>0.13131313131313099</c:v>
                </c:pt>
                <c:pt idx="24973">
                  <c:v>0.14141414141414099</c:v>
                </c:pt>
                <c:pt idx="24974">
                  <c:v>0.15151515151515099</c:v>
                </c:pt>
                <c:pt idx="24975">
                  <c:v>0.16161616161616099</c:v>
                </c:pt>
                <c:pt idx="24976">
                  <c:v>0.17171717171717099</c:v>
                </c:pt>
                <c:pt idx="24977">
                  <c:v>0.18181818181818099</c:v>
                </c:pt>
                <c:pt idx="24978">
                  <c:v>0.19191919191919099</c:v>
                </c:pt>
                <c:pt idx="24979">
                  <c:v>0.20202020202020199</c:v>
                </c:pt>
                <c:pt idx="24980">
                  <c:v>0.21212121212121199</c:v>
                </c:pt>
                <c:pt idx="24981">
                  <c:v>0.22222222222222199</c:v>
                </c:pt>
                <c:pt idx="24982">
                  <c:v>0.23232323232323199</c:v>
                </c:pt>
                <c:pt idx="24983">
                  <c:v>0.24242424242424199</c:v>
                </c:pt>
                <c:pt idx="24984">
                  <c:v>0.25252525252525199</c:v>
                </c:pt>
                <c:pt idx="24985">
                  <c:v>0.26262626262626199</c:v>
                </c:pt>
                <c:pt idx="24986">
                  <c:v>0.27272727272727199</c:v>
                </c:pt>
                <c:pt idx="24987">
                  <c:v>0.28282828282828198</c:v>
                </c:pt>
                <c:pt idx="24988">
                  <c:v>0.29292929292929198</c:v>
                </c:pt>
                <c:pt idx="24989">
                  <c:v>0.30303030303030298</c:v>
                </c:pt>
                <c:pt idx="24990">
                  <c:v>0.31313131313131298</c:v>
                </c:pt>
                <c:pt idx="24991">
                  <c:v>0.32323232323232298</c:v>
                </c:pt>
                <c:pt idx="24992">
                  <c:v>0.33333333333333298</c:v>
                </c:pt>
                <c:pt idx="24993">
                  <c:v>0.34343434343434298</c:v>
                </c:pt>
                <c:pt idx="24994">
                  <c:v>0.35353535353535298</c:v>
                </c:pt>
                <c:pt idx="24995">
                  <c:v>0.36363636363636298</c:v>
                </c:pt>
                <c:pt idx="24996">
                  <c:v>0.37373737373737298</c:v>
                </c:pt>
                <c:pt idx="24997">
                  <c:v>0.38383838383838298</c:v>
                </c:pt>
                <c:pt idx="24998">
                  <c:v>0.39393939393939298</c:v>
                </c:pt>
                <c:pt idx="24999">
                  <c:v>0.40404040404040398</c:v>
                </c:pt>
                <c:pt idx="25000">
                  <c:v>0.41414141414141398</c:v>
                </c:pt>
                <c:pt idx="25001">
                  <c:v>0.42424242424242398</c:v>
                </c:pt>
                <c:pt idx="25002">
                  <c:v>0.43434343434343398</c:v>
                </c:pt>
                <c:pt idx="25003">
                  <c:v>0.44444444444444398</c:v>
                </c:pt>
                <c:pt idx="25004">
                  <c:v>0.45454545454545398</c:v>
                </c:pt>
                <c:pt idx="25005">
                  <c:v>0.46464646464646397</c:v>
                </c:pt>
                <c:pt idx="25006">
                  <c:v>0.47474747474747397</c:v>
                </c:pt>
                <c:pt idx="25007">
                  <c:v>0.48484848484848397</c:v>
                </c:pt>
                <c:pt idx="25008">
                  <c:v>0.49494949494949497</c:v>
                </c:pt>
                <c:pt idx="25009">
                  <c:v>0.50505050505050497</c:v>
                </c:pt>
                <c:pt idx="25010">
                  <c:v>0.51515151515151503</c:v>
                </c:pt>
                <c:pt idx="25011">
                  <c:v>0.52525252525252497</c:v>
                </c:pt>
                <c:pt idx="25012">
                  <c:v>0.53535353535353503</c:v>
                </c:pt>
                <c:pt idx="25013">
                  <c:v>0.54545454545454497</c:v>
                </c:pt>
                <c:pt idx="25014">
                  <c:v>0.55555555555555503</c:v>
                </c:pt>
                <c:pt idx="25015">
                  <c:v>0.56565656565656497</c:v>
                </c:pt>
                <c:pt idx="25016">
                  <c:v>0.57575757575757502</c:v>
                </c:pt>
                <c:pt idx="25017">
                  <c:v>0.58585858585858497</c:v>
                </c:pt>
                <c:pt idx="25018">
                  <c:v>0.59595959595959502</c:v>
                </c:pt>
                <c:pt idx="25019">
                  <c:v>0.60606060606060597</c:v>
                </c:pt>
                <c:pt idx="25020">
                  <c:v>0.61616161616161602</c:v>
                </c:pt>
                <c:pt idx="25021">
                  <c:v>0.62626262626262597</c:v>
                </c:pt>
                <c:pt idx="25022">
                  <c:v>0.63636363636363602</c:v>
                </c:pt>
                <c:pt idx="25023">
                  <c:v>0.64646464646464596</c:v>
                </c:pt>
                <c:pt idx="25024">
                  <c:v>0.65656565656565602</c:v>
                </c:pt>
                <c:pt idx="25025">
                  <c:v>0.66666666666666596</c:v>
                </c:pt>
                <c:pt idx="25026">
                  <c:v>0.67676767676767602</c:v>
                </c:pt>
                <c:pt idx="25027">
                  <c:v>0.68686868686868596</c:v>
                </c:pt>
                <c:pt idx="25028">
                  <c:v>0.69696969696969702</c:v>
                </c:pt>
                <c:pt idx="25029">
                  <c:v>0.70707070707070696</c:v>
                </c:pt>
                <c:pt idx="25030">
                  <c:v>0.71717171717171702</c:v>
                </c:pt>
                <c:pt idx="25031">
                  <c:v>0.72727272727272696</c:v>
                </c:pt>
                <c:pt idx="25032">
                  <c:v>0.73737373737373701</c:v>
                </c:pt>
                <c:pt idx="25033">
                  <c:v>0.74747474747474696</c:v>
                </c:pt>
                <c:pt idx="25034">
                  <c:v>0.75757575757575701</c:v>
                </c:pt>
                <c:pt idx="25035">
                  <c:v>0.76767676767676696</c:v>
                </c:pt>
                <c:pt idx="25036">
                  <c:v>0.77777777777777701</c:v>
                </c:pt>
                <c:pt idx="25037">
                  <c:v>0.78787878787878696</c:v>
                </c:pt>
                <c:pt idx="25038">
                  <c:v>0.79797979797979801</c:v>
                </c:pt>
                <c:pt idx="25039">
                  <c:v>0.80808080808080796</c:v>
                </c:pt>
                <c:pt idx="25040">
                  <c:v>0.81818181818181801</c:v>
                </c:pt>
                <c:pt idx="25041">
                  <c:v>0.82828282828282795</c:v>
                </c:pt>
                <c:pt idx="25042">
                  <c:v>0.83838383838383801</c:v>
                </c:pt>
                <c:pt idx="25043">
                  <c:v>0.84848484848484795</c:v>
                </c:pt>
                <c:pt idx="25044">
                  <c:v>0.85858585858585801</c:v>
                </c:pt>
                <c:pt idx="25045">
                  <c:v>0.86868686868686795</c:v>
                </c:pt>
                <c:pt idx="25046">
                  <c:v>0.87878787878787801</c:v>
                </c:pt>
                <c:pt idx="25047">
                  <c:v>0.88888888888888795</c:v>
                </c:pt>
                <c:pt idx="25048">
                  <c:v>0.89898989898989901</c:v>
                </c:pt>
                <c:pt idx="25049">
                  <c:v>0.90909090909090895</c:v>
                </c:pt>
                <c:pt idx="25050">
                  <c:v>0.919191919191919</c:v>
                </c:pt>
                <c:pt idx="25051">
                  <c:v>0.92929292929292895</c:v>
                </c:pt>
                <c:pt idx="25052">
                  <c:v>0.939393939393939</c:v>
                </c:pt>
                <c:pt idx="25053">
                  <c:v>0.94949494949494895</c:v>
                </c:pt>
                <c:pt idx="25054">
                  <c:v>0.959595959595959</c:v>
                </c:pt>
                <c:pt idx="25055">
                  <c:v>0.96969696969696895</c:v>
                </c:pt>
                <c:pt idx="25056">
                  <c:v>0.979797979797979</c:v>
                </c:pt>
                <c:pt idx="25057">
                  <c:v>0.98989898989898994</c:v>
                </c:pt>
                <c:pt idx="25058">
                  <c:v>0</c:v>
                </c:pt>
                <c:pt idx="25059">
                  <c:v>1.1904761904761901E-2</c:v>
                </c:pt>
                <c:pt idx="25060">
                  <c:v>2.3809523809523801E-2</c:v>
                </c:pt>
                <c:pt idx="25061">
                  <c:v>3.5714285714285698E-2</c:v>
                </c:pt>
                <c:pt idx="25062">
                  <c:v>4.7619047619047603E-2</c:v>
                </c:pt>
                <c:pt idx="25063">
                  <c:v>5.95238095238095E-2</c:v>
                </c:pt>
                <c:pt idx="25064">
                  <c:v>7.1428571428571397E-2</c:v>
                </c:pt>
                <c:pt idx="25065">
                  <c:v>8.3333333333333301E-2</c:v>
                </c:pt>
                <c:pt idx="25066">
                  <c:v>9.5238095238095205E-2</c:v>
                </c:pt>
                <c:pt idx="25067">
                  <c:v>0.107142857142857</c:v>
                </c:pt>
                <c:pt idx="25068">
                  <c:v>0.119047619047619</c:v>
                </c:pt>
                <c:pt idx="25069">
                  <c:v>0.13095238095237999</c:v>
                </c:pt>
                <c:pt idx="25070">
                  <c:v>0.14285714285714199</c:v>
                </c:pt>
                <c:pt idx="25071">
                  <c:v>0.15476190476190399</c:v>
                </c:pt>
                <c:pt idx="25072">
                  <c:v>0.16666666666666599</c:v>
                </c:pt>
                <c:pt idx="25073">
                  <c:v>0.17857142857142799</c:v>
                </c:pt>
                <c:pt idx="25074">
                  <c:v>0.19047619047618999</c:v>
                </c:pt>
                <c:pt idx="25075">
                  <c:v>0.202380952380952</c:v>
                </c:pt>
                <c:pt idx="25076">
                  <c:v>0.214285714285714</c:v>
                </c:pt>
                <c:pt idx="25077">
                  <c:v>0.226190476190476</c:v>
                </c:pt>
                <c:pt idx="25078">
                  <c:v>0.238095238095238</c:v>
                </c:pt>
                <c:pt idx="25079">
                  <c:v>0.25</c:v>
                </c:pt>
                <c:pt idx="25080">
                  <c:v>0.26190476190476097</c:v>
                </c:pt>
                <c:pt idx="25081">
                  <c:v>0.273809523809523</c:v>
                </c:pt>
                <c:pt idx="25082">
                  <c:v>0.28571428571428498</c:v>
                </c:pt>
                <c:pt idx="25083">
                  <c:v>0.29761904761904701</c:v>
                </c:pt>
                <c:pt idx="25084">
                  <c:v>0.30952380952380898</c:v>
                </c:pt>
                <c:pt idx="25085">
                  <c:v>0.32142857142857101</c:v>
                </c:pt>
                <c:pt idx="25086">
                  <c:v>0.33333333333333298</c:v>
                </c:pt>
                <c:pt idx="25087">
                  <c:v>0.34523809523809501</c:v>
                </c:pt>
                <c:pt idx="25088">
                  <c:v>0.35714285714285698</c:v>
                </c:pt>
                <c:pt idx="25089">
                  <c:v>0.36904761904761901</c:v>
                </c:pt>
                <c:pt idx="25090">
                  <c:v>0.38095238095237999</c:v>
                </c:pt>
                <c:pt idx="25091">
                  <c:v>0.39285714285714202</c:v>
                </c:pt>
                <c:pt idx="25092">
                  <c:v>0.40476190476190399</c:v>
                </c:pt>
                <c:pt idx="25093">
                  <c:v>0.41666666666666602</c:v>
                </c:pt>
                <c:pt idx="25094">
                  <c:v>0.42857142857142799</c:v>
                </c:pt>
                <c:pt idx="25095">
                  <c:v>0.44047619047619002</c:v>
                </c:pt>
                <c:pt idx="25096">
                  <c:v>0.452380952380952</c:v>
                </c:pt>
                <c:pt idx="25097">
                  <c:v>0.46428571428571402</c:v>
                </c:pt>
                <c:pt idx="25098">
                  <c:v>0.476190476190476</c:v>
                </c:pt>
                <c:pt idx="25099">
                  <c:v>0.48809523809523803</c:v>
                </c:pt>
                <c:pt idx="25100">
                  <c:v>0.5</c:v>
                </c:pt>
                <c:pt idx="25101">
                  <c:v>0.51190476190476097</c:v>
                </c:pt>
                <c:pt idx="25102">
                  <c:v>0.52380952380952295</c:v>
                </c:pt>
                <c:pt idx="25103">
                  <c:v>0.53571428571428503</c:v>
                </c:pt>
                <c:pt idx="25104">
                  <c:v>0.54761904761904701</c:v>
                </c:pt>
                <c:pt idx="25105">
                  <c:v>0.55952380952380898</c:v>
                </c:pt>
                <c:pt idx="25106">
                  <c:v>0.57142857142857095</c:v>
                </c:pt>
                <c:pt idx="25107">
                  <c:v>0.58333333333333304</c:v>
                </c:pt>
                <c:pt idx="25108">
                  <c:v>0.59523809523809501</c:v>
                </c:pt>
                <c:pt idx="25109">
                  <c:v>0.60714285714285698</c:v>
                </c:pt>
                <c:pt idx="25110">
                  <c:v>0.61904761904761896</c:v>
                </c:pt>
                <c:pt idx="25111">
                  <c:v>0.63095238095238004</c:v>
                </c:pt>
                <c:pt idx="25112">
                  <c:v>0.64285714285714202</c:v>
                </c:pt>
                <c:pt idx="25113">
                  <c:v>0.65476190476190399</c:v>
                </c:pt>
                <c:pt idx="25114">
                  <c:v>0.66666666666666596</c:v>
                </c:pt>
                <c:pt idx="25115">
                  <c:v>0.67857142857142805</c:v>
                </c:pt>
                <c:pt idx="25116">
                  <c:v>0.69047619047619002</c:v>
                </c:pt>
                <c:pt idx="25117">
                  <c:v>0.702380952380952</c:v>
                </c:pt>
                <c:pt idx="25118">
                  <c:v>0.71428571428571397</c:v>
                </c:pt>
                <c:pt idx="25119">
                  <c:v>0.72619047619047605</c:v>
                </c:pt>
                <c:pt idx="25120">
                  <c:v>0.73809523809523803</c:v>
                </c:pt>
                <c:pt idx="25121">
                  <c:v>0.75</c:v>
                </c:pt>
                <c:pt idx="25122">
                  <c:v>0.76190476190476097</c:v>
                </c:pt>
                <c:pt idx="25123">
                  <c:v>0.77380952380952295</c:v>
                </c:pt>
                <c:pt idx="25124">
                  <c:v>0.78571428571428503</c:v>
                </c:pt>
                <c:pt idx="25125">
                  <c:v>0.79761904761904701</c:v>
                </c:pt>
                <c:pt idx="25126">
                  <c:v>0.80952380952380898</c:v>
                </c:pt>
                <c:pt idx="25127">
                  <c:v>0.82142857142857095</c:v>
                </c:pt>
                <c:pt idx="25128">
                  <c:v>0.83333333333333304</c:v>
                </c:pt>
                <c:pt idx="25129">
                  <c:v>0.84523809523809501</c:v>
                </c:pt>
                <c:pt idx="25130">
                  <c:v>0.85714285714285698</c:v>
                </c:pt>
                <c:pt idx="25131">
                  <c:v>0.86904761904761896</c:v>
                </c:pt>
                <c:pt idx="25132">
                  <c:v>0.88095238095238004</c:v>
                </c:pt>
                <c:pt idx="25133">
                  <c:v>0.89285714285714202</c:v>
                </c:pt>
                <c:pt idx="25134">
                  <c:v>0.90476190476190399</c:v>
                </c:pt>
                <c:pt idx="25135">
                  <c:v>0.91666666666666596</c:v>
                </c:pt>
                <c:pt idx="25136">
                  <c:v>0.92857142857142805</c:v>
                </c:pt>
                <c:pt idx="25137">
                  <c:v>0.94047619047619002</c:v>
                </c:pt>
                <c:pt idx="25138">
                  <c:v>0.952380952380952</c:v>
                </c:pt>
                <c:pt idx="25139">
                  <c:v>0.96428571428571397</c:v>
                </c:pt>
                <c:pt idx="25140">
                  <c:v>0.97619047619047605</c:v>
                </c:pt>
                <c:pt idx="25141">
                  <c:v>0.98809523809523803</c:v>
                </c:pt>
                <c:pt idx="25142">
                  <c:v>0</c:v>
                </c:pt>
                <c:pt idx="25143">
                  <c:v>0.02</c:v>
                </c:pt>
                <c:pt idx="25144">
                  <c:v>0.04</c:v>
                </c:pt>
                <c:pt idx="25145">
                  <c:v>0.06</c:v>
                </c:pt>
                <c:pt idx="25146">
                  <c:v>0.08</c:v>
                </c:pt>
                <c:pt idx="25147">
                  <c:v>0.1</c:v>
                </c:pt>
                <c:pt idx="25148">
                  <c:v>0.12</c:v>
                </c:pt>
                <c:pt idx="25149">
                  <c:v>0.14000000000000001</c:v>
                </c:pt>
                <c:pt idx="25150">
                  <c:v>0.16</c:v>
                </c:pt>
                <c:pt idx="25151">
                  <c:v>0.18</c:v>
                </c:pt>
                <c:pt idx="25152">
                  <c:v>0.2</c:v>
                </c:pt>
                <c:pt idx="25153">
                  <c:v>0.22</c:v>
                </c:pt>
                <c:pt idx="25154">
                  <c:v>0.24</c:v>
                </c:pt>
                <c:pt idx="25155">
                  <c:v>0.26</c:v>
                </c:pt>
                <c:pt idx="25156">
                  <c:v>0.28000000000000003</c:v>
                </c:pt>
                <c:pt idx="25157">
                  <c:v>0.3</c:v>
                </c:pt>
                <c:pt idx="25158">
                  <c:v>0.32</c:v>
                </c:pt>
                <c:pt idx="25159">
                  <c:v>0.34</c:v>
                </c:pt>
                <c:pt idx="25160">
                  <c:v>0.36</c:v>
                </c:pt>
                <c:pt idx="25161">
                  <c:v>0.38</c:v>
                </c:pt>
                <c:pt idx="25162">
                  <c:v>0.4</c:v>
                </c:pt>
                <c:pt idx="25163">
                  <c:v>0.42</c:v>
                </c:pt>
                <c:pt idx="25164">
                  <c:v>0.44</c:v>
                </c:pt>
                <c:pt idx="25165">
                  <c:v>0.46</c:v>
                </c:pt>
                <c:pt idx="25166">
                  <c:v>0.48</c:v>
                </c:pt>
                <c:pt idx="25167">
                  <c:v>0.5</c:v>
                </c:pt>
                <c:pt idx="25168">
                  <c:v>0.52</c:v>
                </c:pt>
                <c:pt idx="25169">
                  <c:v>0.54</c:v>
                </c:pt>
                <c:pt idx="25170">
                  <c:v>0.56000000000000005</c:v>
                </c:pt>
                <c:pt idx="25171">
                  <c:v>0.57999999999999996</c:v>
                </c:pt>
                <c:pt idx="25172">
                  <c:v>0.6</c:v>
                </c:pt>
                <c:pt idx="25173">
                  <c:v>0.62</c:v>
                </c:pt>
                <c:pt idx="25174">
                  <c:v>0.64</c:v>
                </c:pt>
                <c:pt idx="25175">
                  <c:v>0.66</c:v>
                </c:pt>
                <c:pt idx="25176">
                  <c:v>0.68</c:v>
                </c:pt>
                <c:pt idx="25177">
                  <c:v>0.7</c:v>
                </c:pt>
                <c:pt idx="25178">
                  <c:v>0.72</c:v>
                </c:pt>
                <c:pt idx="25179">
                  <c:v>0.74</c:v>
                </c:pt>
                <c:pt idx="25180">
                  <c:v>0.76</c:v>
                </c:pt>
                <c:pt idx="25181">
                  <c:v>0.78</c:v>
                </c:pt>
                <c:pt idx="25182">
                  <c:v>0.8</c:v>
                </c:pt>
                <c:pt idx="25183">
                  <c:v>0.82</c:v>
                </c:pt>
                <c:pt idx="25184">
                  <c:v>0.84</c:v>
                </c:pt>
                <c:pt idx="25185">
                  <c:v>0.86</c:v>
                </c:pt>
                <c:pt idx="25186">
                  <c:v>0.88</c:v>
                </c:pt>
                <c:pt idx="25187">
                  <c:v>0.9</c:v>
                </c:pt>
                <c:pt idx="25188">
                  <c:v>0.92</c:v>
                </c:pt>
                <c:pt idx="25189">
                  <c:v>0.94</c:v>
                </c:pt>
                <c:pt idx="25190">
                  <c:v>0.96</c:v>
                </c:pt>
                <c:pt idx="25191">
                  <c:v>0.98</c:v>
                </c:pt>
                <c:pt idx="25192">
                  <c:v>0</c:v>
                </c:pt>
                <c:pt idx="25193">
                  <c:v>2.04081632653061E-2</c:v>
                </c:pt>
                <c:pt idx="25194">
                  <c:v>4.08163265306122E-2</c:v>
                </c:pt>
                <c:pt idx="25195">
                  <c:v>6.1224489795918297E-2</c:v>
                </c:pt>
                <c:pt idx="25196">
                  <c:v>8.16326530612244E-2</c:v>
                </c:pt>
                <c:pt idx="25197">
                  <c:v>0.10204081632653</c:v>
                </c:pt>
                <c:pt idx="25198">
                  <c:v>0.122448979591836</c:v>
                </c:pt>
                <c:pt idx="25199">
                  <c:v>0.14285714285714199</c:v>
                </c:pt>
                <c:pt idx="25200">
                  <c:v>0.163265306122448</c:v>
                </c:pt>
                <c:pt idx="25201">
                  <c:v>0.183673469387755</c:v>
                </c:pt>
                <c:pt idx="25202">
                  <c:v>0.20408163265306101</c:v>
                </c:pt>
                <c:pt idx="25203">
                  <c:v>0.22448979591836701</c:v>
                </c:pt>
                <c:pt idx="25204">
                  <c:v>0.24489795918367299</c:v>
                </c:pt>
                <c:pt idx="25205">
                  <c:v>0.265306122448979</c:v>
                </c:pt>
                <c:pt idx="25206">
                  <c:v>0.28571428571428498</c:v>
                </c:pt>
                <c:pt idx="25207">
                  <c:v>0.30612244897959101</c:v>
                </c:pt>
                <c:pt idx="25208">
                  <c:v>0.32653061224489699</c:v>
                </c:pt>
                <c:pt idx="25209">
                  <c:v>0.34693877551020402</c:v>
                </c:pt>
                <c:pt idx="25210">
                  <c:v>0.36734693877551</c:v>
                </c:pt>
                <c:pt idx="25211">
                  <c:v>0.38775510204081598</c:v>
                </c:pt>
                <c:pt idx="25212">
                  <c:v>0.40816326530612201</c:v>
                </c:pt>
                <c:pt idx="25213">
                  <c:v>0.42857142857142799</c:v>
                </c:pt>
                <c:pt idx="25214">
                  <c:v>0.44897959183673403</c:v>
                </c:pt>
                <c:pt idx="25215">
                  <c:v>0.46938775510204001</c:v>
                </c:pt>
                <c:pt idx="25216">
                  <c:v>0.48979591836734598</c:v>
                </c:pt>
                <c:pt idx="25217">
                  <c:v>0.51020408163265296</c:v>
                </c:pt>
                <c:pt idx="25218">
                  <c:v>0.530612244897959</c:v>
                </c:pt>
                <c:pt idx="25219">
                  <c:v>0.55102040816326503</c:v>
                </c:pt>
                <c:pt idx="25220">
                  <c:v>0.57142857142857095</c:v>
                </c:pt>
                <c:pt idx="25221">
                  <c:v>0.59183673469387699</c:v>
                </c:pt>
                <c:pt idx="25222">
                  <c:v>0.61224489795918302</c:v>
                </c:pt>
                <c:pt idx="25223">
                  <c:v>0.63265306122448906</c:v>
                </c:pt>
                <c:pt idx="25224">
                  <c:v>0.65306122448979498</c:v>
                </c:pt>
                <c:pt idx="25225">
                  <c:v>0.67346938775510201</c:v>
                </c:pt>
                <c:pt idx="25226">
                  <c:v>0.69387755102040805</c:v>
                </c:pt>
                <c:pt idx="25227">
                  <c:v>0.71428571428571397</c:v>
                </c:pt>
                <c:pt idx="25228">
                  <c:v>0.73469387755102</c:v>
                </c:pt>
                <c:pt idx="25229">
                  <c:v>0.75510204081632604</c:v>
                </c:pt>
                <c:pt idx="25230">
                  <c:v>0.77551020408163196</c:v>
                </c:pt>
                <c:pt idx="25231">
                  <c:v>0.79591836734693799</c:v>
                </c:pt>
                <c:pt idx="25232">
                  <c:v>0.81632653061224403</c:v>
                </c:pt>
                <c:pt idx="25233">
                  <c:v>0.83673469387755095</c:v>
                </c:pt>
                <c:pt idx="25234">
                  <c:v>0.85714285714285698</c:v>
                </c:pt>
                <c:pt idx="25235">
                  <c:v>0.87755102040816302</c:v>
                </c:pt>
                <c:pt idx="25236">
                  <c:v>0.89795918367346905</c:v>
                </c:pt>
                <c:pt idx="25237">
                  <c:v>0.91836734693877498</c:v>
                </c:pt>
                <c:pt idx="25238">
                  <c:v>0.93877551020408101</c:v>
                </c:pt>
                <c:pt idx="25239">
                  <c:v>0.95918367346938704</c:v>
                </c:pt>
                <c:pt idx="25240">
                  <c:v>0.97959183673469297</c:v>
                </c:pt>
                <c:pt idx="25241">
                  <c:v>0</c:v>
                </c:pt>
                <c:pt idx="25242">
                  <c:v>7.8740157480314907E-3</c:v>
                </c:pt>
                <c:pt idx="25243">
                  <c:v>1.5748031496062902E-2</c:v>
                </c:pt>
                <c:pt idx="25244">
                  <c:v>2.3622047244094401E-2</c:v>
                </c:pt>
                <c:pt idx="25245">
                  <c:v>3.1496062992125901E-2</c:v>
                </c:pt>
                <c:pt idx="25246">
                  <c:v>3.9370078740157403E-2</c:v>
                </c:pt>
                <c:pt idx="25247">
                  <c:v>4.7244094488188899E-2</c:v>
                </c:pt>
                <c:pt idx="25248">
                  <c:v>5.5118110236220402E-2</c:v>
                </c:pt>
                <c:pt idx="25249">
                  <c:v>6.2992125984251898E-2</c:v>
                </c:pt>
                <c:pt idx="25250">
                  <c:v>7.0866141732283394E-2</c:v>
                </c:pt>
                <c:pt idx="25251">
                  <c:v>7.8740157480314904E-2</c:v>
                </c:pt>
                <c:pt idx="25252">
                  <c:v>8.66141732283464E-2</c:v>
                </c:pt>
                <c:pt idx="25253">
                  <c:v>9.4488188976377896E-2</c:v>
                </c:pt>
                <c:pt idx="25254">
                  <c:v>0.102362204724409</c:v>
                </c:pt>
                <c:pt idx="25255">
                  <c:v>0.11023622047244</c:v>
                </c:pt>
                <c:pt idx="25256">
                  <c:v>0.118110236220472</c:v>
                </c:pt>
                <c:pt idx="25257">
                  <c:v>0.12598425196850299</c:v>
                </c:pt>
                <c:pt idx="25258">
                  <c:v>0.133858267716535</c:v>
                </c:pt>
                <c:pt idx="25259">
                  <c:v>0.14173228346456601</c:v>
                </c:pt>
                <c:pt idx="25260">
                  <c:v>0.14960629921259799</c:v>
                </c:pt>
                <c:pt idx="25261">
                  <c:v>0.157480314960629</c:v>
                </c:pt>
                <c:pt idx="25262">
                  <c:v>0.16535433070866101</c:v>
                </c:pt>
                <c:pt idx="25263">
                  <c:v>0.173228346456692</c:v>
                </c:pt>
                <c:pt idx="25264">
                  <c:v>0.181102362204724</c:v>
                </c:pt>
                <c:pt idx="25265">
                  <c:v>0.18897637795275499</c:v>
                </c:pt>
                <c:pt idx="25266">
                  <c:v>0.196850393700787</c:v>
                </c:pt>
                <c:pt idx="25267">
                  <c:v>0.20472440944881801</c:v>
                </c:pt>
                <c:pt idx="25268">
                  <c:v>0.21259842519684999</c:v>
                </c:pt>
                <c:pt idx="25269">
                  <c:v>0.220472440944881</c:v>
                </c:pt>
                <c:pt idx="25270">
                  <c:v>0.22834645669291301</c:v>
                </c:pt>
                <c:pt idx="25271">
                  <c:v>0.23622047244094399</c:v>
                </c:pt>
                <c:pt idx="25272">
                  <c:v>0.244094488188976</c:v>
                </c:pt>
                <c:pt idx="25273">
                  <c:v>0.25196850393700698</c:v>
                </c:pt>
                <c:pt idx="25274">
                  <c:v>0.25984251968503902</c:v>
                </c:pt>
                <c:pt idx="25275">
                  <c:v>0.26771653543307</c:v>
                </c:pt>
                <c:pt idx="25276">
                  <c:v>0.27559055118110198</c:v>
                </c:pt>
                <c:pt idx="25277">
                  <c:v>0.28346456692913302</c:v>
                </c:pt>
                <c:pt idx="25278">
                  <c:v>0.291338582677165</c:v>
                </c:pt>
                <c:pt idx="25279">
                  <c:v>0.29921259842519599</c:v>
                </c:pt>
                <c:pt idx="25280">
                  <c:v>0.30708661417322802</c:v>
                </c:pt>
                <c:pt idx="25281">
                  <c:v>0.31496062992125901</c:v>
                </c:pt>
                <c:pt idx="25282">
                  <c:v>0.32283464566929099</c:v>
                </c:pt>
                <c:pt idx="25283">
                  <c:v>0.33070866141732203</c:v>
                </c:pt>
                <c:pt idx="25284">
                  <c:v>0.33858267716535401</c:v>
                </c:pt>
                <c:pt idx="25285">
                  <c:v>0.34645669291338499</c:v>
                </c:pt>
                <c:pt idx="25286">
                  <c:v>0.35433070866141703</c:v>
                </c:pt>
                <c:pt idx="25287">
                  <c:v>0.36220472440944801</c:v>
                </c:pt>
                <c:pt idx="25288">
                  <c:v>0.37007874015747999</c:v>
                </c:pt>
                <c:pt idx="25289">
                  <c:v>0.37795275590551097</c:v>
                </c:pt>
                <c:pt idx="25290">
                  <c:v>0.38582677165354301</c:v>
                </c:pt>
                <c:pt idx="25291">
                  <c:v>0.39370078740157399</c:v>
                </c:pt>
                <c:pt idx="25292">
                  <c:v>0.40157480314960597</c:v>
                </c:pt>
                <c:pt idx="25293">
                  <c:v>0.40944881889763701</c:v>
                </c:pt>
                <c:pt idx="25294">
                  <c:v>0.41732283464566899</c:v>
                </c:pt>
                <c:pt idx="25295">
                  <c:v>0.42519685039369998</c:v>
                </c:pt>
                <c:pt idx="25296">
                  <c:v>0.43307086614173201</c:v>
                </c:pt>
                <c:pt idx="25297">
                  <c:v>0.440944881889763</c:v>
                </c:pt>
                <c:pt idx="25298">
                  <c:v>0.44881889763779498</c:v>
                </c:pt>
                <c:pt idx="25299">
                  <c:v>0.45669291338582602</c:v>
                </c:pt>
                <c:pt idx="25300">
                  <c:v>0.464566929133858</c:v>
                </c:pt>
                <c:pt idx="25301">
                  <c:v>0.47244094488188898</c:v>
                </c:pt>
                <c:pt idx="25302">
                  <c:v>0.48031496062992102</c:v>
                </c:pt>
                <c:pt idx="25303">
                  <c:v>0.488188976377952</c:v>
                </c:pt>
                <c:pt idx="25304">
                  <c:v>0.49606299212598398</c:v>
                </c:pt>
                <c:pt idx="25305">
                  <c:v>0.50393700787401496</c:v>
                </c:pt>
                <c:pt idx="25306">
                  <c:v>0.511811023622047</c:v>
                </c:pt>
                <c:pt idx="25307">
                  <c:v>0.51968503937007804</c:v>
                </c:pt>
                <c:pt idx="25308">
                  <c:v>0.52755905511810997</c:v>
                </c:pt>
                <c:pt idx="25309">
                  <c:v>0.535433070866141</c:v>
                </c:pt>
                <c:pt idx="25310">
                  <c:v>0.54330708661417304</c:v>
                </c:pt>
                <c:pt idx="25311">
                  <c:v>0.55118110236220397</c:v>
                </c:pt>
                <c:pt idx="25312">
                  <c:v>0.559055118110236</c:v>
                </c:pt>
                <c:pt idx="25313">
                  <c:v>0.56692913385826704</c:v>
                </c:pt>
                <c:pt idx="25314">
                  <c:v>0.57480314960629897</c:v>
                </c:pt>
                <c:pt idx="25315">
                  <c:v>0.58267716535433001</c:v>
                </c:pt>
                <c:pt idx="25316">
                  <c:v>0.59055118110236204</c:v>
                </c:pt>
                <c:pt idx="25317">
                  <c:v>0.59842519685039297</c:v>
                </c:pt>
                <c:pt idx="25318">
                  <c:v>0.60629921259842501</c:v>
                </c:pt>
                <c:pt idx="25319">
                  <c:v>0.61417322834645605</c:v>
                </c:pt>
                <c:pt idx="25320">
                  <c:v>0.62204724409448797</c:v>
                </c:pt>
                <c:pt idx="25321">
                  <c:v>0.62992125984251901</c:v>
                </c:pt>
                <c:pt idx="25322">
                  <c:v>0.63779527559055105</c:v>
                </c:pt>
                <c:pt idx="25323">
                  <c:v>0.64566929133858197</c:v>
                </c:pt>
                <c:pt idx="25324">
                  <c:v>0.65354330708661401</c:v>
                </c:pt>
                <c:pt idx="25325">
                  <c:v>0.66141732283464505</c:v>
                </c:pt>
                <c:pt idx="25326">
                  <c:v>0.66929133858267698</c:v>
                </c:pt>
                <c:pt idx="25327">
                  <c:v>0.67716535433070801</c:v>
                </c:pt>
                <c:pt idx="25328">
                  <c:v>0.68503937007874005</c:v>
                </c:pt>
                <c:pt idx="25329">
                  <c:v>0.69291338582677098</c:v>
                </c:pt>
                <c:pt idx="25330">
                  <c:v>0.70078740157480301</c:v>
                </c:pt>
                <c:pt idx="25331">
                  <c:v>0.70866141732283405</c:v>
                </c:pt>
                <c:pt idx="25332">
                  <c:v>0.71653543307086598</c:v>
                </c:pt>
                <c:pt idx="25333">
                  <c:v>0.72440944881889702</c:v>
                </c:pt>
                <c:pt idx="25334">
                  <c:v>0.73228346456692905</c:v>
                </c:pt>
                <c:pt idx="25335">
                  <c:v>0.74015748031495998</c:v>
                </c:pt>
                <c:pt idx="25336">
                  <c:v>0.74803149606299202</c:v>
                </c:pt>
                <c:pt idx="25337">
                  <c:v>0.75590551181102295</c:v>
                </c:pt>
                <c:pt idx="25338">
                  <c:v>0.76377952755905498</c:v>
                </c:pt>
                <c:pt idx="25339">
                  <c:v>0.77165354330708602</c:v>
                </c:pt>
                <c:pt idx="25340">
                  <c:v>0.77952755905511795</c:v>
                </c:pt>
                <c:pt idx="25341">
                  <c:v>0.78740157480314898</c:v>
                </c:pt>
                <c:pt idx="25342">
                  <c:v>0.79527559055118102</c:v>
                </c:pt>
                <c:pt idx="25343">
                  <c:v>0.80314960629921195</c:v>
                </c:pt>
                <c:pt idx="25344">
                  <c:v>0.81102362204724399</c:v>
                </c:pt>
                <c:pt idx="25345">
                  <c:v>0.81889763779527502</c:v>
                </c:pt>
                <c:pt idx="25346">
                  <c:v>0.82677165354330695</c:v>
                </c:pt>
                <c:pt idx="25347">
                  <c:v>0.83464566929133799</c:v>
                </c:pt>
                <c:pt idx="25348">
                  <c:v>0.84251968503937003</c:v>
                </c:pt>
                <c:pt idx="25349">
                  <c:v>0.85039370078740095</c:v>
                </c:pt>
                <c:pt idx="25350">
                  <c:v>0.85826771653543299</c:v>
                </c:pt>
                <c:pt idx="25351">
                  <c:v>0.86614173228346403</c:v>
                </c:pt>
                <c:pt idx="25352">
                  <c:v>0.87401574803149595</c:v>
                </c:pt>
                <c:pt idx="25353">
                  <c:v>0.88188976377952699</c:v>
                </c:pt>
                <c:pt idx="25354">
                  <c:v>0.88976377952755903</c:v>
                </c:pt>
                <c:pt idx="25355">
                  <c:v>0.89763779527558996</c:v>
                </c:pt>
                <c:pt idx="25356">
                  <c:v>0.90551181102362199</c:v>
                </c:pt>
                <c:pt idx="25357">
                  <c:v>0.91338582677165303</c:v>
                </c:pt>
                <c:pt idx="25358">
                  <c:v>0.92125984251968496</c:v>
                </c:pt>
                <c:pt idx="25359">
                  <c:v>0.929133858267716</c:v>
                </c:pt>
                <c:pt idx="25360">
                  <c:v>0.93700787401574803</c:v>
                </c:pt>
                <c:pt idx="25361">
                  <c:v>0.94488188976377896</c:v>
                </c:pt>
                <c:pt idx="25362">
                  <c:v>0.952755905511811</c:v>
                </c:pt>
                <c:pt idx="25363">
                  <c:v>0.96062992125984203</c:v>
                </c:pt>
                <c:pt idx="25364">
                  <c:v>0.96850393700787396</c:v>
                </c:pt>
                <c:pt idx="25365">
                  <c:v>0.976377952755905</c:v>
                </c:pt>
                <c:pt idx="25366">
                  <c:v>0.98425196850393704</c:v>
                </c:pt>
                <c:pt idx="25367">
                  <c:v>0.99212598425196796</c:v>
                </c:pt>
                <c:pt idx="25368">
                  <c:v>0</c:v>
                </c:pt>
                <c:pt idx="25369">
                  <c:v>1.9230769230769201E-2</c:v>
                </c:pt>
                <c:pt idx="25370">
                  <c:v>3.8461538461538401E-2</c:v>
                </c:pt>
                <c:pt idx="25371">
                  <c:v>5.7692307692307598E-2</c:v>
                </c:pt>
                <c:pt idx="25372">
                  <c:v>7.69230769230769E-2</c:v>
                </c:pt>
                <c:pt idx="25373">
                  <c:v>9.6153846153846104E-2</c:v>
                </c:pt>
                <c:pt idx="25374">
                  <c:v>0.115384615384615</c:v>
                </c:pt>
                <c:pt idx="25375">
                  <c:v>0.134615384615384</c:v>
                </c:pt>
                <c:pt idx="25376">
                  <c:v>0.15384615384615299</c:v>
                </c:pt>
                <c:pt idx="25377">
                  <c:v>0.17307692307692299</c:v>
                </c:pt>
                <c:pt idx="25378">
                  <c:v>0.19230769230769201</c:v>
                </c:pt>
                <c:pt idx="25379">
                  <c:v>0.21153846153846101</c:v>
                </c:pt>
                <c:pt idx="25380">
                  <c:v>0.23076923076923</c:v>
                </c:pt>
                <c:pt idx="25381">
                  <c:v>0.25</c:v>
                </c:pt>
                <c:pt idx="25382">
                  <c:v>0.269230769230769</c:v>
                </c:pt>
                <c:pt idx="25383">
                  <c:v>0.28846153846153799</c:v>
                </c:pt>
                <c:pt idx="25384">
                  <c:v>0.30769230769230699</c:v>
                </c:pt>
                <c:pt idx="25385">
                  <c:v>0.32692307692307598</c:v>
                </c:pt>
                <c:pt idx="25386">
                  <c:v>0.34615384615384598</c:v>
                </c:pt>
                <c:pt idx="25387">
                  <c:v>0.36538461538461497</c:v>
                </c:pt>
                <c:pt idx="25388">
                  <c:v>0.38461538461538403</c:v>
                </c:pt>
                <c:pt idx="25389">
                  <c:v>0.40384615384615302</c:v>
                </c:pt>
                <c:pt idx="25390">
                  <c:v>0.42307692307692302</c:v>
                </c:pt>
                <c:pt idx="25391">
                  <c:v>0.44230769230769201</c:v>
                </c:pt>
                <c:pt idx="25392">
                  <c:v>0.46153846153846101</c:v>
                </c:pt>
                <c:pt idx="25393">
                  <c:v>0.48076923076923</c:v>
                </c:pt>
                <c:pt idx="25394">
                  <c:v>0.5</c:v>
                </c:pt>
                <c:pt idx="25395">
                  <c:v>0.51923076923076905</c:v>
                </c:pt>
                <c:pt idx="25396">
                  <c:v>0.53846153846153799</c:v>
                </c:pt>
                <c:pt idx="25397">
                  <c:v>0.55769230769230704</c:v>
                </c:pt>
                <c:pt idx="25398">
                  <c:v>0.57692307692307598</c:v>
                </c:pt>
                <c:pt idx="25399">
                  <c:v>0.59615384615384603</c:v>
                </c:pt>
                <c:pt idx="25400">
                  <c:v>0.61538461538461497</c:v>
                </c:pt>
                <c:pt idx="25401">
                  <c:v>0.63461538461538403</c:v>
                </c:pt>
                <c:pt idx="25402">
                  <c:v>0.65384615384615297</c:v>
                </c:pt>
                <c:pt idx="25403">
                  <c:v>0.67307692307692302</c:v>
                </c:pt>
                <c:pt idx="25404">
                  <c:v>0.69230769230769196</c:v>
                </c:pt>
                <c:pt idx="25405">
                  <c:v>0.71153846153846101</c:v>
                </c:pt>
                <c:pt idx="25406">
                  <c:v>0.73076923076922995</c:v>
                </c:pt>
                <c:pt idx="25407">
                  <c:v>0.75</c:v>
                </c:pt>
                <c:pt idx="25408">
                  <c:v>0.76923076923076905</c:v>
                </c:pt>
                <c:pt idx="25409">
                  <c:v>0.78846153846153799</c:v>
                </c:pt>
                <c:pt idx="25410">
                  <c:v>0.80769230769230704</c:v>
                </c:pt>
                <c:pt idx="25411">
                  <c:v>0.82692307692307598</c:v>
                </c:pt>
                <c:pt idx="25412">
                  <c:v>0.84615384615384603</c:v>
                </c:pt>
                <c:pt idx="25413">
                  <c:v>0.86538461538461497</c:v>
                </c:pt>
                <c:pt idx="25414">
                  <c:v>0.88461538461538403</c:v>
                </c:pt>
                <c:pt idx="25415">
                  <c:v>0.90384615384615297</c:v>
                </c:pt>
                <c:pt idx="25416">
                  <c:v>0.92307692307692302</c:v>
                </c:pt>
                <c:pt idx="25417">
                  <c:v>0.94230769230769196</c:v>
                </c:pt>
                <c:pt idx="25418">
                  <c:v>0.96153846153846101</c:v>
                </c:pt>
                <c:pt idx="25419">
                  <c:v>0.98076923076922995</c:v>
                </c:pt>
                <c:pt idx="25420">
                  <c:v>0</c:v>
                </c:pt>
                <c:pt idx="25421">
                  <c:v>7.1428571428571397E-2</c:v>
                </c:pt>
                <c:pt idx="25422">
                  <c:v>0.14285714285714199</c:v>
                </c:pt>
                <c:pt idx="25423">
                  <c:v>0.214285714285714</c:v>
                </c:pt>
                <c:pt idx="25424">
                  <c:v>0.28571428571428498</c:v>
                </c:pt>
                <c:pt idx="25425">
                  <c:v>0.35714285714285698</c:v>
                </c:pt>
                <c:pt idx="25426">
                  <c:v>0.42857142857142799</c:v>
                </c:pt>
                <c:pt idx="25427">
                  <c:v>0.5</c:v>
                </c:pt>
                <c:pt idx="25428">
                  <c:v>0.57142857142857095</c:v>
                </c:pt>
                <c:pt idx="25429">
                  <c:v>0.64285714285714202</c:v>
                </c:pt>
                <c:pt idx="25430">
                  <c:v>0.71428571428571397</c:v>
                </c:pt>
                <c:pt idx="25431">
                  <c:v>0.78571428571428503</c:v>
                </c:pt>
                <c:pt idx="25432">
                  <c:v>0.85714285714285698</c:v>
                </c:pt>
                <c:pt idx="25433">
                  <c:v>0.92857142857142805</c:v>
                </c:pt>
                <c:pt idx="25434">
                  <c:v>0</c:v>
                </c:pt>
                <c:pt idx="25435">
                  <c:v>7.1428571428571397E-2</c:v>
                </c:pt>
                <c:pt idx="25436">
                  <c:v>0.14285714285714199</c:v>
                </c:pt>
                <c:pt idx="25437">
                  <c:v>0.214285714285714</c:v>
                </c:pt>
                <c:pt idx="25438">
                  <c:v>0.28571428571428498</c:v>
                </c:pt>
                <c:pt idx="25439">
                  <c:v>0.35714285714285698</c:v>
                </c:pt>
                <c:pt idx="25440">
                  <c:v>0.42857142857142799</c:v>
                </c:pt>
                <c:pt idx="25441">
                  <c:v>0.5</c:v>
                </c:pt>
                <c:pt idx="25442">
                  <c:v>0.57142857142857095</c:v>
                </c:pt>
                <c:pt idx="25443">
                  <c:v>0.64285714285714202</c:v>
                </c:pt>
                <c:pt idx="25444">
                  <c:v>0.71428571428571397</c:v>
                </c:pt>
                <c:pt idx="25445">
                  <c:v>0.78571428571428503</c:v>
                </c:pt>
                <c:pt idx="25446">
                  <c:v>0.85714285714285698</c:v>
                </c:pt>
                <c:pt idx="25447">
                  <c:v>0.92857142857142805</c:v>
                </c:pt>
                <c:pt idx="25448">
                  <c:v>0</c:v>
                </c:pt>
                <c:pt idx="25449">
                  <c:v>1.3698630136986301E-2</c:v>
                </c:pt>
                <c:pt idx="25450">
                  <c:v>2.7397260273972601E-2</c:v>
                </c:pt>
                <c:pt idx="25451">
                  <c:v>4.1095890410958902E-2</c:v>
                </c:pt>
                <c:pt idx="25452">
                  <c:v>5.4794520547945202E-2</c:v>
                </c:pt>
                <c:pt idx="25453">
                  <c:v>6.8493150684931503E-2</c:v>
                </c:pt>
                <c:pt idx="25454">
                  <c:v>8.2191780821917804E-2</c:v>
                </c:pt>
                <c:pt idx="25455">
                  <c:v>9.5890410958904104E-2</c:v>
                </c:pt>
                <c:pt idx="25456">
                  <c:v>0.10958904109589</c:v>
                </c:pt>
                <c:pt idx="25457">
                  <c:v>0.123287671232876</c:v>
                </c:pt>
                <c:pt idx="25458">
                  <c:v>0.13698630136986301</c:v>
                </c:pt>
                <c:pt idx="25459">
                  <c:v>0.150684931506849</c:v>
                </c:pt>
                <c:pt idx="25460">
                  <c:v>0.164383561643835</c:v>
                </c:pt>
                <c:pt idx="25461">
                  <c:v>0.17808219178082099</c:v>
                </c:pt>
                <c:pt idx="25462">
                  <c:v>0.19178082191780799</c:v>
                </c:pt>
                <c:pt idx="25463">
                  <c:v>0.20547945205479401</c:v>
                </c:pt>
                <c:pt idx="25464">
                  <c:v>0.21917808219178</c:v>
                </c:pt>
                <c:pt idx="25465">
                  <c:v>0.232876712328767</c:v>
                </c:pt>
                <c:pt idx="25466">
                  <c:v>0.24657534246575299</c:v>
                </c:pt>
                <c:pt idx="25467">
                  <c:v>0.26027397260273899</c:v>
                </c:pt>
                <c:pt idx="25468">
                  <c:v>0.27397260273972601</c:v>
                </c:pt>
                <c:pt idx="25469">
                  <c:v>0.28767123287671198</c:v>
                </c:pt>
                <c:pt idx="25470">
                  <c:v>0.301369863013698</c:v>
                </c:pt>
                <c:pt idx="25471">
                  <c:v>0.31506849315068403</c:v>
                </c:pt>
                <c:pt idx="25472">
                  <c:v>0.32876712328767099</c:v>
                </c:pt>
                <c:pt idx="25473">
                  <c:v>0.34246575342465702</c:v>
                </c:pt>
                <c:pt idx="25474">
                  <c:v>0.35616438356164298</c:v>
                </c:pt>
                <c:pt idx="25475">
                  <c:v>0.36986301369863001</c:v>
                </c:pt>
                <c:pt idx="25476">
                  <c:v>0.38356164383561597</c:v>
                </c:pt>
                <c:pt idx="25477">
                  <c:v>0.397260273972602</c:v>
                </c:pt>
                <c:pt idx="25478">
                  <c:v>0.41095890410958902</c:v>
                </c:pt>
                <c:pt idx="25479">
                  <c:v>0.42465753424657499</c:v>
                </c:pt>
                <c:pt idx="25480">
                  <c:v>0.43835616438356101</c:v>
                </c:pt>
                <c:pt idx="25481">
                  <c:v>0.45205479452054698</c:v>
                </c:pt>
                <c:pt idx="25482">
                  <c:v>0.465753424657534</c:v>
                </c:pt>
                <c:pt idx="25483">
                  <c:v>0.47945205479452002</c:v>
                </c:pt>
                <c:pt idx="25484">
                  <c:v>0.49315068493150599</c:v>
                </c:pt>
                <c:pt idx="25485">
                  <c:v>0.50684931506849296</c:v>
                </c:pt>
                <c:pt idx="25486">
                  <c:v>0.52054794520547898</c:v>
                </c:pt>
                <c:pt idx="25487">
                  <c:v>0.534246575342465</c:v>
                </c:pt>
                <c:pt idx="25488">
                  <c:v>0.54794520547945202</c:v>
                </c:pt>
                <c:pt idx="25489">
                  <c:v>0.56164383561643805</c:v>
                </c:pt>
                <c:pt idx="25490">
                  <c:v>0.57534246575342396</c:v>
                </c:pt>
                <c:pt idx="25491">
                  <c:v>0.58904109589041098</c:v>
                </c:pt>
                <c:pt idx="25492">
                  <c:v>0.602739726027397</c:v>
                </c:pt>
                <c:pt idx="25493">
                  <c:v>0.61643835616438303</c:v>
                </c:pt>
                <c:pt idx="25494">
                  <c:v>0.63013698630136905</c:v>
                </c:pt>
                <c:pt idx="25495">
                  <c:v>0.64383561643835596</c:v>
                </c:pt>
                <c:pt idx="25496">
                  <c:v>0.65753424657534199</c:v>
                </c:pt>
                <c:pt idx="25497">
                  <c:v>0.67123287671232801</c:v>
                </c:pt>
                <c:pt idx="25498">
                  <c:v>0.68493150684931503</c:v>
                </c:pt>
                <c:pt idx="25499">
                  <c:v>0.69863013698630105</c:v>
                </c:pt>
                <c:pt idx="25500">
                  <c:v>0.71232876712328697</c:v>
                </c:pt>
                <c:pt idx="25501">
                  <c:v>0.72602739726027399</c:v>
                </c:pt>
                <c:pt idx="25502">
                  <c:v>0.73972602739726001</c:v>
                </c:pt>
                <c:pt idx="25503">
                  <c:v>0.75342465753424603</c:v>
                </c:pt>
                <c:pt idx="25504">
                  <c:v>0.76712328767123195</c:v>
                </c:pt>
                <c:pt idx="25505">
                  <c:v>0.78082191780821897</c:v>
                </c:pt>
                <c:pt idx="25506">
                  <c:v>0.79452054794520499</c:v>
                </c:pt>
                <c:pt idx="25507">
                  <c:v>0.80821917808219101</c:v>
                </c:pt>
                <c:pt idx="25508">
                  <c:v>0.82191780821917804</c:v>
                </c:pt>
                <c:pt idx="25509">
                  <c:v>0.83561643835616395</c:v>
                </c:pt>
                <c:pt idx="25510">
                  <c:v>0.84931506849314997</c:v>
                </c:pt>
                <c:pt idx="25511">
                  <c:v>0.86301369863013699</c:v>
                </c:pt>
                <c:pt idx="25512">
                  <c:v>0.87671232876712302</c:v>
                </c:pt>
                <c:pt idx="25513">
                  <c:v>0.89041095890410904</c:v>
                </c:pt>
                <c:pt idx="25514">
                  <c:v>0.90410958904109495</c:v>
                </c:pt>
                <c:pt idx="25515">
                  <c:v>0.91780821917808197</c:v>
                </c:pt>
                <c:pt idx="25516">
                  <c:v>0.931506849315068</c:v>
                </c:pt>
                <c:pt idx="25517">
                  <c:v>0.94520547945205402</c:v>
                </c:pt>
                <c:pt idx="25518">
                  <c:v>0.95890410958904104</c:v>
                </c:pt>
                <c:pt idx="25519">
                  <c:v>0.97260273972602695</c:v>
                </c:pt>
                <c:pt idx="25520">
                  <c:v>0.98630136986301298</c:v>
                </c:pt>
                <c:pt idx="25521">
                  <c:v>0</c:v>
                </c:pt>
                <c:pt idx="25522">
                  <c:v>3.125E-2</c:v>
                </c:pt>
                <c:pt idx="25523">
                  <c:v>6.25E-2</c:v>
                </c:pt>
                <c:pt idx="25524">
                  <c:v>9.375E-2</c:v>
                </c:pt>
                <c:pt idx="25525">
                  <c:v>0.125</c:v>
                </c:pt>
                <c:pt idx="25526">
                  <c:v>0.15625</c:v>
                </c:pt>
                <c:pt idx="25527">
                  <c:v>0.1875</c:v>
                </c:pt>
                <c:pt idx="25528">
                  <c:v>0.21875</c:v>
                </c:pt>
                <c:pt idx="25529">
                  <c:v>0.25</c:v>
                </c:pt>
                <c:pt idx="25530">
                  <c:v>0.28125</c:v>
                </c:pt>
                <c:pt idx="25531">
                  <c:v>0.3125</c:v>
                </c:pt>
                <c:pt idx="25532">
                  <c:v>0.34375</c:v>
                </c:pt>
                <c:pt idx="25533">
                  <c:v>0.375</c:v>
                </c:pt>
                <c:pt idx="25534">
                  <c:v>0.40625</c:v>
                </c:pt>
                <c:pt idx="25535">
                  <c:v>0.4375</c:v>
                </c:pt>
                <c:pt idx="25536">
                  <c:v>0.46875</c:v>
                </c:pt>
                <c:pt idx="25537">
                  <c:v>0.5</c:v>
                </c:pt>
                <c:pt idx="25538">
                  <c:v>0.53125</c:v>
                </c:pt>
                <c:pt idx="25539">
                  <c:v>0.5625</c:v>
                </c:pt>
                <c:pt idx="25540">
                  <c:v>0.59375</c:v>
                </c:pt>
                <c:pt idx="25541">
                  <c:v>0.625</c:v>
                </c:pt>
                <c:pt idx="25542">
                  <c:v>0.65625</c:v>
                </c:pt>
                <c:pt idx="25543">
                  <c:v>0.6875</c:v>
                </c:pt>
                <c:pt idx="25544">
                  <c:v>0.71875</c:v>
                </c:pt>
                <c:pt idx="25545">
                  <c:v>0.75</c:v>
                </c:pt>
                <c:pt idx="25546">
                  <c:v>0.78125</c:v>
                </c:pt>
                <c:pt idx="25547">
                  <c:v>0.8125</c:v>
                </c:pt>
                <c:pt idx="25548">
                  <c:v>0.84375</c:v>
                </c:pt>
                <c:pt idx="25549">
                  <c:v>0.875</c:v>
                </c:pt>
                <c:pt idx="25550">
                  <c:v>0.90625</c:v>
                </c:pt>
                <c:pt idx="25551">
                  <c:v>0.9375</c:v>
                </c:pt>
                <c:pt idx="25552">
                  <c:v>0.96875</c:v>
                </c:pt>
                <c:pt idx="25553">
                  <c:v>0</c:v>
                </c:pt>
                <c:pt idx="25554">
                  <c:v>3.2258064516128997E-2</c:v>
                </c:pt>
                <c:pt idx="25555">
                  <c:v>6.4516129032257993E-2</c:v>
                </c:pt>
                <c:pt idx="25556">
                  <c:v>9.6774193548387094E-2</c:v>
                </c:pt>
                <c:pt idx="25557">
                  <c:v>0.12903225806451599</c:v>
                </c:pt>
                <c:pt idx="25558">
                  <c:v>0.16129032258064499</c:v>
                </c:pt>
                <c:pt idx="25559">
                  <c:v>0.19354838709677399</c:v>
                </c:pt>
                <c:pt idx="25560">
                  <c:v>0.225806451612903</c:v>
                </c:pt>
                <c:pt idx="25561">
                  <c:v>0.25806451612903197</c:v>
                </c:pt>
                <c:pt idx="25562">
                  <c:v>0.29032258064516098</c:v>
                </c:pt>
                <c:pt idx="25563">
                  <c:v>0.32258064516128998</c:v>
                </c:pt>
                <c:pt idx="25564">
                  <c:v>0.35483870967741898</c:v>
                </c:pt>
                <c:pt idx="25565">
                  <c:v>0.38709677419354799</c:v>
                </c:pt>
                <c:pt idx="25566">
                  <c:v>0.41935483870967699</c:v>
                </c:pt>
                <c:pt idx="25567">
                  <c:v>0.45161290322580599</c:v>
                </c:pt>
                <c:pt idx="25568">
                  <c:v>0.483870967741935</c:v>
                </c:pt>
                <c:pt idx="25569">
                  <c:v>0.51612903225806395</c:v>
                </c:pt>
                <c:pt idx="25570">
                  <c:v>0.54838709677419295</c:v>
                </c:pt>
                <c:pt idx="25571">
                  <c:v>0.58064516129032195</c:v>
                </c:pt>
                <c:pt idx="25572">
                  <c:v>0.61290322580645096</c:v>
                </c:pt>
                <c:pt idx="25573">
                  <c:v>0.64516129032257996</c:v>
                </c:pt>
                <c:pt idx="25574">
                  <c:v>0.67741935483870896</c:v>
                </c:pt>
                <c:pt idx="25575">
                  <c:v>0.70967741935483797</c:v>
                </c:pt>
                <c:pt idx="25576">
                  <c:v>0.74193548387096697</c:v>
                </c:pt>
                <c:pt idx="25577">
                  <c:v>0.77419354838709598</c:v>
                </c:pt>
                <c:pt idx="25578">
                  <c:v>0.80645161290322498</c:v>
                </c:pt>
                <c:pt idx="25579">
                  <c:v>0.83870967741935398</c:v>
                </c:pt>
                <c:pt idx="25580">
                  <c:v>0.87096774193548299</c:v>
                </c:pt>
                <c:pt idx="25581">
                  <c:v>0.90322580645161199</c:v>
                </c:pt>
                <c:pt idx="25582">
                  <c:v>0.93548387096774099</c:v>
                </c:pt>
                <c:pt idx="25583">
                  <c:v>0.967741935483871</c:v>
                </c:pt>
                <c:pt idx="25584">
                  <c:v>0</c:v>
                </c:pt>
                <c:pt idx="25585">
                  <c:v>0.02</c:v>
                </c:pt>
                <c:pt idx="25586">
                  <c:v>0.04</c:v>
                </c:pt>
                <c:pt idx="25587">
                  <c:v>0.06</c:v>
                </c:pt>
                <c:pt idx="25588">
                  <c:v>0.08</c:v>
                </c:pt>
                <c:pt idx="25589">
                  <c:v>0.1</c:v>
                </c:pt>
                <c:pt idx="25590">
                  <c:v>0.12</c:v>
                </c:pt>
                <c:pt idx="25591">
                  <c:v>0.14000000000000001</c:v>
                </c:pt>
                <c:pt idx="25592">
                  <c:v>0.16</c:v>
                </c:pt>
                <c:pt idx="25593">
                  <c:v>0.18</c:v>
                </c:pt>
                <c:pt idx="25594">
                  <c:v>0.2</c:v>
                </c:pt>
                <c:pt idx="25595">
                  <c:v>0.22</c:v>
                </c:pt>
                <c:pt idx="25596">
                  <c:v>0.24</c:v>
                </c:pt>
                <c:pt idx="25597">
                  <c:v>0.26</c:v>
                </c:pt>
                <c:pt idx="25598">
                  <c:v>0.28000000000000003</c:v>
                </c:pt>
                <c:pt idx="25599">
                  <c:v>0.3</c:v>
                </c:pt>
                <c:pt idx="25600">
                  <c:v>0.32</c:v>
                </c:pt>
                <c:pt idx="25601">
                  <c:v>0.34</c:v>
                </c:pt>
                <c:pt idx="25602">
                  <c:v>0.36</c:v>
                </c:pt>
                <c:pt idx="25603">
                  <c:v>0.38</c:v>
                </c:pt>
                <c:pt idx="25604">
                  <c:v>0.4</c:v>
                </c:pt>
                <c:pt idx="25605">
                  <c:v>0.42</c:v>
                </c:pt>
                <c:pt idx="25606">
                  <c:v>0.44</c:v>
                </c:pt>
                <c:pt idx="25607">
                  <c:v>0.46</c:v>
                </c:pt>
                <c:pt idx="25608">
                  <c:v>0.48</c:v>
                </c:pt>
                <c:pt idx="25609">
                  <c:v>0.5</c:v>
                </c:pt>
                <c:pt idx="25610">
                  <c:v>0.52</c:v>
                </c:pt>
                <c:pt idx="25611">
                  <c:v>0.54</c:v>
                </c:pt>
                <c:pt idx="25612">
                  <c:v>0.56000000000000005</c:v>
                </c:pt>
                <c:pt idx="25613">
                  <c:v>0.57999999999999996</c:v>
                </c:pt>
                <c:pt idx="25614">
                  <c:v>0.6</c:v>
                </c:pt>
                <c:pt idx="25615">
                  <c:v>0.62</c:v>
                </c:pt>
                <c:pt idx="25616">
                  <c:v>0.64</c:v>
                </c:pt>
                <c:pt idx="25617">
                  <c:v>0.66</c:v>
                </c:pt>
                <c:pt idx="25618">
                  <c:v>0.68</c:v>
                </c:pt>
                <c:pt idx="25619">
                  <c:v>0.7</c:v>
                </c:pt>
                <c:pt idx="25620">
                  <c:v>0.72</c:v>
                </c:pt>
                <c:pt idx="25621">
                  <c:v>0.74</c:v>
                </c:pt>
                <c:pt idx="25622">
                  <c:v>0.76</c:v>
                </c:pt>
                <c:pt idx="25623">
                  <c:v>0.78</c:v>
                </c:pt>
                <c:pt idx="25624">
                  <c:v>0.8</c:v>
                </c:pt>
                <c:pt idx="25625">
                  <c:v>0.82</c:v>
                </c:pt>
                <c:pt idx="25626">
                  <c:v>0.84</c:v>
                </c:pt>
                <c:pt idx="25627">
                  <c:v>0.86</c:v>
                </c:pt>
                <c:pt idx="25628">
                  <c:v>0.88</c:v>
                </c:pt>
                <c:pt idx="25629">
                  <c:v>0.9</c:v>
                </c:pt>
                <c:pt idx="25630">
                  <c:v>0.92</c:v>
                </c:pt>
                <c:pt idx="25631">
                  <c:v>0.94</c:v>
                </c:pt>
                <c:pt idx="25632">
                  <c:v>0.96</c:v>
                </c:pt>
                <c:pt idx="25633">
                  <c:v>0.98</c:v>
                </c:pt>
                <c:pt idx="25634">
                  <c:v>0</c:v>
                </c:pt>
                <c:pt idx="25635">
                  <c:v>2.27272727272727E-2</c:v>
                </c:pt>
                <c:pt idx="25636">
                  <c:v>4.54545454545454E-2</c:v>
                </c:pt>
                <c:pt idx="25637">
                  <c:v>6.8181818181818094E-2</c:v>
                </c:pt>
                <c:pt idx="25638">
                  <c:v>9.0909090909090898E-2</c:v>
                </c:pt>
                <c:pt idx="25639">
                  <c:v>0.11363636363636299</c:v>
                </c:pt>
                <c:pt idx="25640">
                  <c:v>0.13636363636363599</c:v>
                </c:pt>
                <c:pt idx="25641">
                  <c:v>0.15909090909090901</c:v>
                </c:pt>
                <c:pt idx="25642">
                  <c:v>0.18181818181818099</c:v>
                </c:pt>
                <c:pt idx="25643">
                  <c:v>0.204545454545454</c:v>
                </c:pt>
                <c:pt idx="25644">
                  <c:v>0.22727272727272699</c:v>
                </c:pt>
                <c:pt idx="25645">
                  <c:v>0.25</c:v>
                </c:pt>
                <c:pt idx="25646">
                  <c:v>0.27272727272727199</c:v>
                </c:pt>
                <c:pt idx="25647">
                  <c:v>0.29545454545454503</c:v>
                </c:pt>
                <c:pt idx="25648">
                  <c:v>0.31818181818181801</c:v>
                </c:pt>
                <c:pt idx="25649">
                  <c:v>0.34090909090909</c:v>
                </c:pt>
                <c:pt idx="25650">
                  <c:v>0.36363636363636298</c:v>
                </c:pt>
                <c:pt idx="25651">
                  <c:v>0.38636363636363602</c:v>
                </c:pt>
                <c:pt idx="25652">
                  <c:v>0.40909090909090901</c:v>
                </c:pt>
                <c:pt idx="25653">
                  <c:v>0.43181818181818099</c:v>
                </c:pt>
                <c:pt idx="25654">
                  <c:v>0.45454545454545398</c:v>
                </c:pt>
                <c:pt idx="25655">
                  <c:v>0.47727272727272702</c:v>
                </c:pt>
                <c:pt idx="25656">
                  <c:v>0.5</c:v>
                </c:pt>
                <c:pt idx="25657">
                  <c:v>0.52272727272727204</c:v>
                </c:pt>
                <c:pt idx="25658">
                  <c:v>0.54545454545454497</c:v>
                </c:pt>
                <c:pt idx="25659">
                  <c:v>0.56818181818181801</c:v>
                </c:pt>
                <c:pt idx="25660">
                  <c:v>0.59090909090909005</c:v>
                </c:pt>
                <c:pt idx="25661">
                  <c:v>0.61363636363636298</c:v>
                </c:pt>
                <c:pt idx="25662">
                  <c:v>0.63636363636363602</c:v>
                </c:pt>
                <c:pt idx="25663">
                  <c:v>0.65909090909090895</c:v>
                </c:pt>
                <c:pt idx="25664">
                  <c:v>0.68181818181818099</c:v>
                </c:pt>
                <c:pt idx="25665">
                  <c:v>0.70454545454545403</c:v>
                </c:pt>
                <c:pt idx="25666">
                  <c:v>0.72727272727272696</c:v>
                </c:pt>
                <c:pt idx="25667">
                  <c:v>0.75</c:v>
                </c:pt>
                <c:pt idx="25668">
                  <c:v>0.77272727272727204</c:v>
                </c:pt>
                <c:pt idx="25669">
                  <c:v>0.79545454545454497</c:v>
                </c:pt>
                <c:pt idx="25670">
                  <c:v>0.81818181818181801</c:v>
                </c:pt>
                <c:pt idx="25671">
                  <c:v>0.84090909090909005</c:v>
                </c:pt>
                <c:pt idx="25672">
                  <c:v>0.86363636363636298</c:v>
                </c:pt>
                <c:pt idx="25673">
                  <c:v>0.88636363636363602</c:v>
                </c:pt>
                <c:pt idx="25674">
                  <c:v>0.90909090909090895</c:v>
                </c:pt>
                <c:pt idx="25675">
                  <c:v>0.93181818181818099</c:v>
                </c:pt>
                <c:pt idx="25676">
                  <c:v>0.95454545454545403</c:v>
                </c:pt>
                <c:pt idx="25677">
                  <c:v>0.97727272727272696</c:v>
                </c:pt>
                <c:pt idx="25678">
                  <c:v>0</c:v>
                </c:pt>
                <c:pt idx="25679">
                  <c:v>2.7027027027027001E-2</c:v>
                </c:pt>
                <c:pt idx="25680">
                  <c:v>5.4054054054054002E-2</c:v>
                </c:pt>
                <c:pt idx="25681">
                  <c:v>8.1081081081081002E-2</c:v>
                </c:pt>
                <c:pt idx="25682">
                  <c:v>0.108108108108108</c:v>
                </c:pt>
                <c:pt idx="25683">
                  <c:v>0.135135135135135</c:v>
                </c:pt>
                <c:pt idx="25684">
                  <c:v>0.162162162162162</c:v>
                </c:pt>
                <c:pt idx="25685">
                  <c:v>0.18918918918918901</c:v>
                </c:pt>
                <c:pt idx="25686">
                  <c:v>0.21621621621621601</c:v>
                </c:pt>
                <c:pt idx="25687">
                  <c:v>0.24324324324324301</c:v>
                </c:pt>
                <c:pt idx="25688">
                  <c:v>0.27027027027027001</c:v>
                </c:pt>
                <c:pt idx="25689">
                  <c:v>0.29729729729729698</c:v>
                </c:pt>
                <c:pt idx="25690">
                  <c:v>0.32432432432432401</c:v>
                </c:pt>
                <c:pt idx="25691">
                  <c:v>0.35135135135135098</c:v>
                </c:pt>
                <c:pt idx="25692">
                  <c:v>0.37837837837837801</c:v>
                </c:pt>
                <c:pt idx="25693">
                  <c:v>0.40540540540540498</c:v>
                </c:pt>
                <c:pt idx="25694">
                  <c:v>0.43243243243243201</c:v>
                </c:pt>
                <c:pt idx="25695">
                  <c:v>0.45945945945945899</c:v>
                </c:pt>
                <c:pt idx="25696">
                  <c:v>0.48648648648648601</c:v>
                </c:pt>
                <c:pt idx="25697">
                  <c:v>0.51351351351351304</c:v>
                </c:pt>
                <c:pt idx="25698">
                  <c:v>0.54054054054054002</c:v>
                </c:pt>
                <c:pt idx="25699">
                  <c:v>0.56756756756756699</c:v>
                </c:pt>
                <c:pt idx="25700">
                  <c:v>0.59459459459459396</c:v>
                </c:pt>
                <c:pt idx="25701">
                  <c:v>0.62162162162162105</c:v>
                </c:pt>
                <c:pt idx="25702">
                  <c:v>0.64864864864864802</c:v>
                </c:pt>
                <c:pt idx="25703">
                  <c:v>0.67567567567567499</c:v>
                </c:pt>
                <c:pt idx="25704">
                  <c:v>0.70270270270270196</c:v>
                </c:pt>
                <c:pt idx="25705">
                  <c:v>0.72972972972972905</c:v>
                </c:pt>
                <c:pt idx="25706">
                  <c:v>0.75675675675675602</c:v>
                </c:pt>
                <c:pt idx="25707">
                  <c:v>0.78378378378378299</c:v>
                </c:pt>
                <c:pt idx="25708">
                  <c:v>0.81081081081080997</c:v>
                </c:pt>
                <c:pt idx="25709">
                  <c:v>0.83783783783783705</c:v>
                </c:pt>
                <c:pt idx="25710">
                  <c:v>0.86486486486486402</c:v>
                </c:pt>
                <c:pt idx="25711">
                  <c:v>0.891891891891891</c:v>
                </c:pt>
                <c:pt idx="25712">
                  <c:v>0.91891891891891897</c:v>
                </c:pt>
                <c:pt idx="25713">
                  <c:v>0.94594594594594505</c:v>
                </c:pt>
                <c:pt idx="25714">
                  <c:v>0.97297297297297303</c:v>
                </c:pt>
                <c:pt idx="25715">
                  <c:v>0</c:v>
                </c:pt>
                <c:pt idx="25716">
                  <c:v>1.9607843137254902E-2</c:v>
                </c:pt>
                <c:pt idx="25717">
                  <c:v>3.9215686274509803E-2</c:v>
                </c:pt>
                <c:pt idx="25718">
                  <c:v>5.8823529411764698E-2</c:v>
                </c:pt>
                <c:pt idx="25719">
                  <c:v>7.8431372549019607E-2</c:v>
                </c:pt>
                <c:pt idx="25720">
                  <c:v>9.8039215686274495E-2</c:v>
                </c:pt>
                <c:pt idx="25721">
                  <c:v>0.11764705882352899</c:v>
                </c:pt>
                <c:pt idx="25722">
                  <c:v>0.13725490196078399</c:v>
                </c:pt>
                <c:pt idx="25723">
                  <c:v>0.15686274509803899</c:v>
                </c:pt>
                <c:pt idx="25724">
                  <c:v>0.17647058823529399</c:v>
                </c:pt>
                <c:pt idx="25725">
                  <c:v>0.19607843137254899</c:v>
                </c:pt>
                <c:pt idx="25726">
                  <c:v>0.21568627450980299</c:v>
                </c:pt>
                <c:pt idx="25727">
                  <c:v>0.23529411764705799</c:v>
                </c:pt>
                <c:pt idx="25728">
                  <c:v>0.25490196078431299</c:v>
                </c:pt>
                <c:pt idx="25729">
                  <c:v>0.27450980392156799</c:v>
                </c:pt>
                <c:pt idx="25730">
                  <c:v>0.29411764705882298</c:v>
                </c:pt>
                <c:pt idx="25731">
                  <c:v>0.31372549019607798</c:v>
                </c:pt>
                <c:pt idx="25732">
                  <c:v>0.33333333333333298</c:v>
                </c:pt>
                <c:pt idx="25733">
                  <c:v>0.35294117647058798</c:v>
                </c:pt>
                <c:pt idx="25734">
                  <c:v>0.37254901960784298</c:v>
                </c:pt>
                <c:pt idx="25735">
                  <c:v>0.39215686274509798</c:v>
                </c:pt>
                <c:pt idx="25736">
                  <c:v>0.41176470588235198</c:v>
                </c:pt>
                <c:pt idx="25737">
                  <c:v>0.43137254901960698</c:v>
                </c:pt>
                <c:pt idx="25738">
                  <c:v>0.45098039215686198</c:v>
                </c:pt>
                <c:pt idx="25739">
                  <c:v>0.47058823529411697</c:v>
                </c:pt>
                <c:pt idx="25740">
                  <c:v>0.49019607843137197</c:v>
                </c:pt>
                <c:pt idx="25741">
                  <c:v>0.50980392156862697</c:v>
                </c:pt>
                <c:pt idx="25742">
                  <c:v>0.52941176470588203</c:v>
                </c:pt>
                <c:pt idx="25743">
                  <c:v>0.54901960784313697</c:v>
                </c:pt>
                <c:pt idx="25744">
                  <c:v>0.56862745098039202</c:v>
                </c:pt>
                <c:pt idx="25745">
                  <c:v>0.58823529411764697</c:v>
                </c:pt>
                <c:pt idx="25746">
                  <c:v>0.60784313725490102</c:v>
                </c:pt>
                <c:pt idx="25747">
                  <c:v>0.62745098039215597</c:v>
                </c:pt>
                <c:pt idx="25748">
                  <c:v>0.64705882352941102</c:v>
                </c:pt>
                <c:pt idx="25749">
                  <c:v>0.66666666666666596</c:v>
                </c:pt>
                <c:pt idx="25750">
                  <c:v>0.68627450980392102</c:v>
                </c:pt>
                <c:pt idx="25751">
                  <c:v>0.70588235294117596</c:v>
                </c:pt>
                <c:pt idx="25752">
                  <c:v>0.72549019607843102</c:v>
                </c:pt>
                <c:pt idx="25753">
                  <c:v>0.74509803921568596</c:v>
                </c:pt>
                <c:pt idx="25754">
                  <c:v>0.76470588235294101</c:v>
                </c:pt>
                <c:pt idx="25755">
                  <c:v>0.78431372549019596</c:v>
                </c:pt>
                <c:pt idx="25756">
                  <c:v>0.80392156862745101</c:v>
                </c:pt>
                <c:pt idx="25757">
                  <c:v>0.82352941176470495</c:v>
                </c:pt>
                <c:pt idx="25758">
                  <c:v>0.84313725490196001</c:v>
                </c:pt>
                <c:pt idx="25759">
                  <c:v>0.86274509803921495</c:v>
                </c:pt>
                <c:pt idx="25760">
                  <c:v>0.88235294117647001</c:v>
                </c:pt>
                <c:pt idx="25761">
                  <c:v>0.90196078431372495</c:v>
                </c:pt>
                <c:pt idx="25762">
                  <c:v>0.92156862745098</c:v>
                </c:pt>
                <c:pt idx="25763">
                  <c:v>0.94117647058823495</c:v>
                </c:pt>
                <c:pt idx="25764">
                  <c:v>0.96078431372549</c:v>
                </c:pt>
                <c:pt idx="25765">
                  <c:v>0.98039215686274495</c:v>
                </c:pt>
                <c:pt idx="25766">
                  <c:v>0</c:v>
                </c:pt>
                <c:pt idx="25767">
                  <c:v>8.6956521739130401E-3</c:v>
                </c:pt>
                <c:pt idx="25768">
                  <c:v>1.7391304347826E-2</c:v>
                </c:pt>
                <c:pt idx="25769">
                  <c:v>2.6086956521739101E-2</c:v>
                </c:pt>
                <c:pt idx="25770">
                  <c:v>3.4782608695652098E-2</c:v>
                </c:pt>
                <c:pt idx="25771">
                  <c:v>4.3478260869565202E-2</c:v>
                </c:pt>
                <c:pt idx="25772">
                  <c:v>5.2173913043478203E-2</c:v>
                </c:pt>
                <c:pt idx="25773">
                  <c:v>6.08695652173913E-2</c:v>
                </c:pt>
                <c:pt idx="25774">
                  <c:v>6.9565217391304293E-2</c:v>
                </c:pt>
                <c:pt idx="25775">
                  <c:v>7.8260869565217397E-2</c:v>
                </c:pt>
                <c:pt idx="25776">
                  <c:v>8.6956521739130405E-2</c:v>
                </c:pt>
                <c:pt idx="25777">
                  <c:v>9.5652173913043398E-2</c:v>
                </c:pt>
                <c:pt idx="25778">
                  <c:v>0.104347826086956</c:v>
                </c:pt>
                <c:pt idx="25779">
                  <c:v>0.113043478260869</c:v>
                </c:pt>
                <c:pt idx="25780">
                  <c:v>0.121739130434782</c:v>
                </c:pt>
                <c:pt idx="25781">
                  <c:v>0.13043478260869501</c:v>
                </c:pt>
                <c:pt idx="25782">
                  <c:v>0.139130434782608</c:v>
                </c:pt>
                <c:pt idx="25783">
                  <c:v>0.147826086956521</c:v>
                </c:pt>
                <c:pt idx="25784">
                  <c:v>0.15652173913043399</c:v>
                </c:pt>
                <c:pt idx="25785">
                  <c:v>0.16521739130434701</c:v>
                </c:pt>
                <c:pt idx="25786">
                  <c:v>0.17391304347826</c:v>
                </c:pt>
                <c:pt idx="25787">
                  <c:v>0.182608695652173</c:v>
                </c:pt>
                <c:pt idx="25788">
                  <c:v>0.19130434782608599</c:v>
                </c:pt>
                <c:pt idx="25789">
                  <c:v>0.2</c:v>
                </c:pt>
                <c:pt idx="25790">
                  <c:v>0.208695652173913</c:v>
                </c:pt>
                <c:pt idx="25791">
                  <c:v>0.217391304347826</c:v>
                </c:pt>
                <c:pt idx="25792">
                  <c:v>0.22608695652173899</c:v>
                </c:pt>
                <c:pt idx="25793">
                  <c:v>0.23478260869565201</c:v>
                </c:pt>
                <c:pt idx="25794">
                  <c:v>0.24347826086956501</c:v>
                </c:pt>
                <c:pt idx="25795">
                  <c:v>0.25217391304347803</c:v>
                </c:pt>
                <c:pt idx="25796">
                  <c:v>0.26086956521739102</c:v>
                </c:pt>
                <c:pt idx="25797">
                  <c:v>0.26956521739130401</c:v>
                </c:pt>
                <c:pt idx="25798">
                  <c:v>0.27826086956521701</c:v>
                </c:pt>
                <c:pt idx="25799">
                  <c:v>0.28695652173913</c:v>
                </c:pt>
                <c:pt idx="25800">
                  <c:v>0.29565217391304299</c:v>
                </c:pt>
                <c:pt idx="25801">
                  <c:v>0.30434782608695599</c:v>
                </c:pt>
                <c:pt idx="25802">
                  <c:v>0.31304347826086898</c:v>
                </c:pt>
                <c:pt idx="25803">
                  <c:v>0.32173913043478197</c:v>
                </c:pt>
                <c:pt idx="25804">
                  <c:v>0.33043478260869502</c:v>
                </c:pt>
                <c:pt idx="25805">
                  <c:v>0.33913043478260801</c:v>
                </c:pt>
                <c:pt idx="25806">
                  <c:v>0.34782608695652101</c:v>
                </c:pt>
                <c:pt idx="25807">
                  <c:v>0.356521739130434</c:v>
                </c:pt>
                <c:pt idx="25808">
                  <c:v>0.36521739130434699</c:v>
                </c:pt>
                <c:pt idx="25809">
                  <c:v>0.37391304347825999</c:v>
                </c:pt>
                <c:pt idx="25810">
                  <c:v>0.38260869565217298</c:v>
                </c:pt>
                <c:pt idx="25811">
                  <c:v>0.39130434782608697</c:v>
                </c:pt>
                <c:pt idx="25812">
                  <c:v>0.4</c:v>
                </c:pt>
                <c:pt idx="25813">
                  <c:v>0.40869565217391302</c:v>
                </c:pt>
                <c:pt idx="25814">
                  <c:v>0.41739130434782601</c:v>
                </c:pt>
                <c:pt idx="25815">
                  <c:v>0.426086956521739</c:v>
                </c:pt>
                <c:pt idx="25816">
                  <c:v>0.434782608695652</c:v>
                </c:pt>
                <c:pt idx="25817">
                  <c:v>0.44347826086956499</c:v>
                </c:pt>
                <c:pt idx="25818">
                  <c:v>0.45217391304347798</c:v>
                </c:pt>
                <c:pt idx="25819">
                  <c:v>0.46086956521739098</c:v>
                </c:pt>
                <c:pt idx="25820">
                  <c:v>0.46956521739130402</c:v>
                </c:pt>
                <c:pt idx="25821">
                  <c:v>0.47826086956521702</c:v>
                </c:pt>
                <c:pt idx="25822">
                  <c:v>0.48695652173913001</c:v>
                </c:pt>
                <c:pt idx="25823">
                  <c:v>0.495652173913043</c:v>
                </c:pt>
                <c:pt idx="25824">
                  <c:v>0.50434782608695605</c:v>
                </c:pt>
                <c:pt idx="25825">
                  <c:v>0.51304347826086905</c:v>
                </c:pt>
                <c:pt idx="25826">
                  <c:v>0.52173913043478204</c:v>
                </c:pt>
                <c:pt idx="25827">
                  <c:v>0.53043478260869503</c:v>
                </c:pt>
                <c:pt idx="25828">
                  <c:v>0.53913043478260803</c:v>
                </c:pt>
                <c:pt idx="25829">
                  <c:v>0.54782608695652102</c:v>
                </c:pt>
                <c:pt idx="25830">
                  <c:v>0.55652173913043401</c:v>
                </c:pt>
                <c:pt idx="25831">
                  <c:v>0.56521739130434701</c:v>
                </c:pt>
                <c:pt idx="25832">
                  <c:v>0.57391304347826</c:v>
                </c:pt>
                <c:pt idx="25833">
                  <c:v>0.58260869565217299</c:v>
                </c:pt>
                <c:pt idx="25834">
                  <c:v>0.59130434782608698</c:v>
                </c:pt>
                <c:pt idx="25835">
                  <c:v>0.6</c:v>
                </c:pt>
                <c:pt idx="25836">
                  <c:v>0.60869565217391297</c:v>
                </c:pt>
                <c:pt idx="25837">
                  <c:v>0.61739130434782596</c:v>
                </c:pt>
                <c:pt idx="25838">
                  <c:v>0.62608695652173896</c:v>
                </c:pt>
                <c:pt idx="25839">
                  <c:v>0.63478260869565195</c:v>
                </c:pt>
                <c:pt idx="25840">
                  <c:v>0.64347826086956506</c:v>
                </c:pt>
                <c:pt idx="25841">
                  <c:v>0.65217391304347805</c:v>
                </c:pt>
                <c:pt idx="25842">
                  <c:v>0.66086956521739104</c:v>
                </c:pt>
                <c:pt idx="25843">
                  <c:v>0.66956521739130404</c:v>
                </c:pt>
                <c:pt idx="25844">
                  <c:v>0.67826086956521703</c:v>
                </c:pt>
                <c:pt idx="25845">
                  <c:v>0.68695652173913002</c:v>
                </c:pt>
                <c:pt idx="25846">
                  <c:v>0.69565217391304301</c:v>
                </c:pt>
                <c:pt idx="25847">
                  <c:v>0.70434782608695601</c:v>
                </c:pt>
                <c:pt idx="25848">
                  <c:v>0.713043478260869</c:v>
                </c:pt>
                <c:pt idx="25849">
                  <c:v>0.72173913043478199</c:v>
                </c:pt>
                <c:pt idx="25850">
                  <c:v>0.73043478260869499</c:v>
                </c:pt>
                <c:pt idx="25851">
                  <c:v>0.73913043478260798</c:v>
                </c:pt>
                <c:pt idx="25852">
                  <c:v>0.74782608695652097</c:v>
                </c:pt>
                <c:pt idx="25853">
                  <c:v>0.75652173913043397</c:v>
                </c:pt>
                <c:pt idx="25854">
                  <c:v>0.76521739130434696</c:v>
                </c:pt>
                <c:pt idx="25855">
                  <c:v>0.77391304347825995</c:v>
                </c:pt>
                <c:pt idx="25856">
                  <c:v>0.78260869565217395</c:v>
                </c:pt>
                <c:pt idx="25857">
                  <c:v>0.79130434782608605</c:v>
                </c:pt>
                <c:pt idx="25858">
                  <c:v>0.8</c:v>
                </c:pt>
                <c:pt idx="25859">
                  <c:v>0.80869565217391304</c:v>
                </c:pt>
                <c:pt idx="25860">
                  <c:v>0.81739130434782603</c:v>
                </c:pt>
                <c:pt idx="25861">
                  <c:v>0.82608695652173902</c:v>
                </c:pt>
                <c:pt idx="25862">
                  <c:v>0.83478260869565202</c:v>
                </c:pt>
                <c:pt idx="25863">
                  <c:v>0.84347826086956501</c:v>
                </c:pt>
                <c:pt idx="25864">
                  <c:v>0.852173913043478</c:v>
                </c:pt>
                <c:pt idx="25865">
                  <c:v>0.860869565217391</c:v>
                </c:pt>
                <c:pt idx="25866">
                  <c:v>0.86956521739130399</c:v>
                </c:pt>
                <c:pt idx="25867">
                  <c:v>0.87826086956521698</c:v>
                </c:pt>
                <c:pt idx="25868">
                  <c:v>0.88695652173912998</c:v>
                </c:pt>
                <c:pt idx="25869">
                  <c:v>0.89565217391304297</c:v>
                </c:pt>
                <c:pt idx="25870">
                  <c:v>0.90434782608695596</c:v>
                </c:pt>
                <c:pt idx="25871">
                  <c:v>0.91304347826086896</c:v>
                </c:pt>
                <c:pt idx="25872">
                  <c:v>0.92173913043478195</c:v>
                </c:pt>
                <c:pt idx="25873">
                  <c:v>0.93043478260869505</c:v>
                </c:pt>
                <c:pt idx="25874">
                  <c:v>0.93913043478260805</c:v>
                </c:pt>
                <c:pt idx="25875">
                  <c:v>0.94782608695652104</c:v>
                </c:pt>
                <c:pt idx="25876">
                  <c:v>0.95652173913043403</c:v>
                </c:pt>
                <c:pt idx="25877">
                  <c:v>0.96521739130434703</c:v>
                </c:pt>
                <c:pt idx="25878">
                  <c:v>0.97391304347826002</c:v>
                </c:pt>
                <c:pt idx="25879">
                  <c:v>0.98260869565217301</c:v>
                </c:pt>
                <c:pt idx="25880">
                  <c:v>0.99130434782608701</c:v>
                </c:pt>
                <c:pt idx="25881">
                  <c:v>0</c:v>
                </c:pt>
                <c:pt idx="25882">
                  <c:v>1.0526315789473601E-2</c:v>
                </c:pt>
                <c:pt idx="25883">
                  <c:v>2.1052631578947299E-2</c:v>
                </c:pt>
                <c:pt idx="25884">
                  <c:v>3.1578947368420998E-2</c:v>
                </c:pt>
                <c:pt idx="25885">
                  <c:v>4.2105263157894701E-2</c:v>
                </c:pt>
                <c:pt idx="25886">
                  <c:v>5.2631578947368397E-2</c:v>
                </c:pt>
                <c:pt idx="25887">
                  <c:v>6.3157894736842093E-2</c:v>
                </c:pt>
                <c:pt idx="25888">
                  <c:v>7.3684210526315699E-2</c:v>
                </c:pt>
                <c:pt idx="25889">
                  <c:v>8.4210526315789402E-2</c:v>
                </c:pt>
                <c:pt idx="25890">
                  <c:v>9.4736842105263105E-2</c:v>
                </c:pt>
                <c:pt idx="25891">
                  <c:v>0.105263157894736</c:v>
                </c:pt>
                <c:pt idx="25892">
                  <c:v>0.11578947368421</c:v>
                </c:pt>
                <c:pt idx="25893">
                  <c:v>0.12631578947368399</c:v>
                </c:pt>
                <c:pt idx="25894">
                  <c:v>0.13684210526315699</c:v>
                </c:pt>
                <c:pt idx="25895">
                  <c:v>0.14736842105263101</c:v>
                </c:pt>
                <c:pt idx="25896">
                  <c:v>0.157894736842105</c:v>
                </c:pt>
                <c:pt idx="25897">
                  <c:v>0.168421052631578</c:v>
                </c:pt>
                <c:pt idx="25898">
                  <c:v>0.17894736842105199</c:v>
                </c:pt>
                <c:pt idx="25899">
                  <c:v>0.18947368421052599</c:v>
                </c:pt>
                <c:pt idx="25900">
                  <c:v>0.2</c:v>
                </c:pt>
                <c:pt idx="25901">
                  <c:v>0.21052631578947301</c:v>
                </c:pt>
                <c:pt idx="25902">
                  <c:v>0.221052631578947</c:v>
                </c:pt>
                <c:pt idx="25903">
                  <c:v>0.231578947368421</c:v>
                </c:pt>
                <c:pt idx="25904">
                  <c:v>0.24210526315789399</c:v>
                </c:pt>
                <c:pt idx="25905">
                  <c:v>0.25263157894736799</c:v>
                </c:pt>
                <c:pt idx="25906">
                  <c:v>0.26315789473684198</c:v>
                </c:pt>
                <c:pt idx="25907">
                  <c:v>0.27368421052631497</c:v>
                </c:pt>
                <c:pt idx="25908">
                  <c:v>0.28421052631578902</c:v>
                </c:pt>
                <c:pt idx="25909">
                  <c:v>0.29473684210526302</c:v>
                </c:pt>
                <c:pt idx="25910">
                  <c:v>0.30526315789473601</c:v>
                </c:pt>
                <c:pt idx="25911">
                  <c:v>0.31578947368421001</c:v>
                </c:pt>
                <c:pt idx="25912">
                  <c:v>0.326315789473684</c:v>
                </c:pt>
                <c:pt idx="25913">
                  <c:v>0.336842105263157</c:v>
                </c:pt>
                <c:pt idx="25914">
                  <c:v>0.34736842105263099</c:v>
                </c:pt>
                <c:pt idx="25915">
                  <c:v>0.35789473684210499</c:v>
                </c:pt>
                <c:pt idx="25916">
                  <c:v>0.36842105263157798</c:v>
                </c:pt>
                <c:pt idx="25917">
                  <c:v>0.37894736842105198</c:v>
                </c:pt>
                <c:pt idx="25918">
                  <c:v>0.38947368421052603</c:v>
                </c:pt>
                <c:pt idx="25919">
                  <c:v>0.4</c:v>
                </c:pt>
                <c:pt idx="25920">
                  <c:v>0.41052631578947302</c:v>
                </c:pt>
                <c:pt idx="25921">
                  <c:v>0.42105263157894701</c:v>
                </c:pt>
                <c:pt idx="25922">
                  <c:v>0.43157894736842101</c:v>
                </c:pt>
                <c:pt idx="25923">
                  <c:v>0.442105263157894</c:v>
                </c:pt>
                <c:pt idx="25924">
                  <c:v>0.452631578947368</c:v>
                </c:pt>
                <c:pt idx="25925">
                  <c:v>0.46315789473684199</c:v>
                </c:pt>
                <c:pt idx="25926">
                  <c:v>0.47368421052631499</c:v>
                </c:pt>
                <c:pt idx="25927">
                  <c:v>0.48421052631578898</c:v>
                </c:pt>
                <c:pt idx="25928">
                  <c:v>0.49473684210526298</c:v>
                </c:pt>
                <c:pt idx="25929">
                  <c:v>0.50526315789473597</c:v>
                </c:pt>
                <c:pt idx="25930">
                  <c:v>0.51578947368421002</c:v>
                </c:pt>
                <c:pt idx="25931">
                  <c:v>0.52631578947368396</c:v>
                </c:pt>
                <c:pt idx="25932">
                  <c:v>0.53684210526315701</c:v>
                </c:pt>
                <c:pt idx="25933">
                  <c:v>0.54736842105263095</c:v>
                </c:pt>
                <c:pt idx="25934">
                  <c:v>0.557894736842105</c:v>
                </c:pt>
                <c:pt idx="25935">
                  <c:v>0.56842105263157805</c:v>
                </c:pt>
                <c:pt idx="25936">
                  <c:v>0.57894736842105199</c:v>
                </c:pt>
                <c:pt idx="25937">
                  <c:v>0.58947368421052604</c:v>
                </c:pt>
                <c:pt idx="25938">
                  <c:v>0.6</c:v>
                </c:pt>
                <c:pt idx="25939">
                  <c:v>0.61052631578947303</c:v>
                </c:pt>
                <c:pt idx="25940">
                  <c:v>0.62105263157894697</c:v>
                </c:pt>
                <c:pt idx="25941">
                  <c:v>0.63157894736842102</c:v>
                </c:pt>
                <c:pt idx="25942">
                  <c:v>0.64210526315789396</c:v>
                </c:pt>
                <c:pt idx="25943">
                  <c:v>0.65263157894736801</c:v>
                </c:pt>
                <c:pt idx="25944">
                  <c:v>0.66315789473684195</c:v>
                </c:pt>
                <c:pt idx="25945">
                  <c:v>0.673684210526315</c:v>
                </c:pt>
                <c:pt idx="25946">
                  <c:v>0.68421052631578905</c:v>
                </c:pt>
                <c:pt idx="25947">
                  <c:v>0.69473684210526299</c:v>
                </c:pt>
                <c:pt idx="25948">
                  <c:v>0.70526315789473604</c:v>
                </c:pt>
                <c:pt idx="25949">
                  <c:v>0.71578947368420998</c:v>
                </c:pt>
                <c:pt idx="25950">
                  <c:v>0.72631578947368403</c:v>
                </c:pt>
                <c:pt idx="25951">
                  <c:v>0.73684210526315697</c:v>
                </c:pt>
                <c:pt idx="25952">
                  <c:v>0.74736842105263102</c:v>
                </c:pt>
                <c:pt idx="25953">
                  <c:v>0.75789473684210495</c:v>
                </c:pt>
                <c:pt idx="25954">
                  <c:v>0.76842105263157801</c:v>
                </c:pt>
                <c:pt idx="25955">
                  <c:v>0.77894736842105206</c:v>
                </c:pt>
                <c:pt idx="25956">
                  <c:v>0.78947368421052599</c:v>
                </c:pt>
                <c:pt idx="25957">
                  <c:v>0.8</c:v>
                </c:pt>
                <c:pt idx="25958">
                  <c:v>0.81052631578947298</c:v>
                </c:pt>
                <c:pt idx="25959">
                  <c:v>0.82105263157894703</c:v>
                </c:pt>
                <c:pt idx="25960">
                  <c:v>0.83157894736842097</c:v>
                </c:pt>
                <c:pt idx="25961">
                  <c:v>0.84210526315789402</c:v>
                </c:pt>
                <c:pt idx="25962">
                  <c:v>0.85263157894736796</c:v>
                </c:pt>
                <c:pt idx="25963">
                  <c:v>0.86315789473684201</c:v>
                </c:pt>
                <c:pt idx="25964">
                  <c:v>0.87368421052631495</c:v>
                </c:pt>
                <c:pt idx="25965">
                  <c:v>0.884210526315789</c:v>
                </c:pt>
                <c:pt idx="25966">
                  <c:v>0.89473684210526305</c:v>
                </c:pt>
                <c:pt idx="25967">
                  <c:v>0.90526315789473599</c:v>
                </c:pt>
                <c:pt idx="25968">
                  <c:v>0.91578947368421004</c:v>
                </c:pt>
                <c:pt idx="25969">
                  <c:v>0.92631578947368398</c:v>
                </c:pt>
                <c:pt idx="25970">
                  <c:v>0.93684210526315703</c:v>
                </c:pt>
                <c:pt idx="25971">
                  <c:v>0.94736842105263097</c:v>
                </c:pt>
                <c:pt idx="25972">
                  <c:v>0.95789473684210502</c:v>
                </c:pt>
                <c:pt idx="25973">
                  <c:v>0.96842105263157896</c:v>
                </c:pt>
                <c:pt idx="25974">
                  <c:v>0.97894736842105201</c:v>
                </c:pt>
                <c:pt idx="25975">
                  <c:v>0.98947368421052595</c:v>
                </c:pt>
                <c:pt idx="25976">
                  <c:v>0</c:v>
                </c:pt>
                <c:pt idx="25977">
                  <c:v>7.8125E-3</c:v>
                </c:pt>
                <c:pt idx="25978">
                  <c:v>1.5625E-2</c:v>
                </c:pt>
                <c:pt idx="25979">
                  <c:v>2.34375E-2</c:v>
                </c:pt>
                <c:pt idx="25980">
                  <c:v>3.125E-2</c:v>
                </c:pt>
                <c:pt idx="25981">
                  <c:v>3.90625E-2</c:v>
                </c:pt>
                <c:pt idx="25982">
                  <c:v>4.6875E-2</c:v>
                </c:pt>
                <c:pt idx="25983">
                  <c:v>5.46875E-2</c:v>
                </c:pt>
                <c:pt idx="25984">
                  <c:v>6.25E-2</c:v>
                </c:pt>
                <c:pt idx="25985">
                  <c:v>7.03125E-2</c:v>
                </c:pt>
                <c:pt idx="25986">
                  <c:v>7.8125E-2</c:v>
                </c:pt>
                <c:pt idx="25987">
                  <c:v>8.59375E-2</c:v>
                </c:pt>
                <c:pt idx="25988">
                  <c:v>9.375E-2</c:v>
                </c:pt>
                <c:pt idx="25989">
                  <c:v>0.1015625</c:v>
                </c:pt>
                <c:pt idx="25990">
                  <c:v>0.109375</c:v>
                </c:pt>
                <c:pt idx="25991">
                  <c:v>0.1171875</c:v>
                </c:pt>
                <c:pt idx="25992">
                  <c:v>0.125</c:v>
                </c:pt>
                <c:pt idx="25993">
                  <c:v>0.1328125</c:v>
                </c:pt>
                <c:pt idx="25994">
                  <c:v>0.140625</c:v>
                </c:pt>
                <c:pt idx="25995">
                  <c:v>0.1484375</c:v>
                </c:pt>
                <c:pt idx="25996">
                  <c:v>0.15625</c:v>
                </c:pt>
                <c:pt idx="25997">
                  <c:v>0.1640625</c:v>
                </c:pt>
                <c:pt idx="25998">
                  <c:v>0.171875</c:v>
                </c:pt>
                <c:pt idx="25999">
                  <c:v>0.1796875</c:v>
                </c:pt>
                <c:pt idx="26000">
                  <c:v>0.1875</c:v>
                </c:pt>
                <c:pt idx="26001">
                  <c:v>0.1953125</c:v>
                </c:pt>
                <c:pt idx="26002">
                  <c:v>0.203125</c:v>
                </c:pt>
                <c:pt idx="26003">
                  <c:v>0.2109375</c:v>
                </c:pt>
                <c:pt idx="26004">
                  <c:v>0.21875</c:v>
                </c:pt>
                <c:pt idx="26005">
                  <c:v>0.2265625</c:v>
                </c:pt>
                <c:pt idx="26006">
                  <c:v>0.234375</c:v>
                </c:pt>
                <c:pt idx="26007">
                  <c:v>0.2421875</c:v>
                </c:pt>
                <c:pt idx="26008">
                  <c:v>0.25</c:v>
                </c:pt>
                <c:pt idx="26009">
                  <c:v>0.2578125</c:v>
                </c:pt>
                <c:pt idx="26010">
                  <c:v>0.265625</c:v>
                </c:pt>
                <c:pt idx="26011">
                  <c:v>0.2734375</c:v>
                </c:pt>
                <c:pt idx="26012">
                  <c:v>0.28125</c:v>
                </c:pt>
                <c:pt idx="26013">
                  <c:v>0.2890625</c:v>
                </c:pt>
                <c:pt idx="26014">
                  <c:v>0.296875</c:v>
                </c:pt>
                <c:pt idx="26015">
                  <c:v>0.3046875</c:v>
                </c:pt>
                <c:pt idx="26016">
                  <c:v>0.3125</c:v>
                </c:pt>
                <c:pt idx="26017">
                  <c:v>0.3203125</c:v>
                </c:pt>
                <c:pt idx="26018">
                  <c:v>0.328125</c:v>
                </c:pt>
                <c:pt idx="26019">
                  <c:v>0.3359375</c:v>
                </c:pt>
                <c:pt idx="26020">
                  <c:v>0.34375</c:v>
                </c:pt>
                <c:pt idx="26021">
                  <c:v>0.3515625</c:v>
                </c:pt>
                <c:pt idx="26022">
                  <c:v>0.359375</c:v>
                </c:pt>
                <c:pt idx="26023">
                  <c:v>0.3671875</c:v>
                </c:pt>
                <c:pt idx="26024">
                  <c:v>0.375</c:v>
                </c:pt>
                <c:pt idx="26025">
                  <c:v>0.3828125</c:v>
                </c:pt>
                <c:pt idx="26026">
                  <c:v>0.390625</c:v>
                </c:pt>
                <c:pt idx="26027">
                  <c:v>0.3984375</c:v>
                </c:pt>
                <c:pt idx="26028">
                  <c:v>0.40625</c:v>
                </c:pt>
                <c:pt idx="26029">
                  <c:v>0.4140625</c:v>
                </c:pt>
                <c:pt idx="26030">
                  <c:v>0.421875</c:v>
                </c:pt>
                <c:pt idx="26031">
                  <c:v>0.4296875</c:v>
                </c:pt>
                <c:pt idx="26032">
                  <c:v>0.4375</c:v>
                </c:pt>
                <c:pt idx="26033">
                  <c:v>0.4453125</c:v>
                </c:pt>
                <c:pt idx="26034">
                  <c:v>0.453125</c:v>
                </c:pt>
                <c:pt idx="26035">
                  <c:v>0.4609375</c:v>
                </c:pt>
                <c:pt idx="26036">
                  <c:v>0.46875</c:v>
                </c:pt>
                <c:pt idx="26037">
                  <c:v>0.4765625</c:v>
                </c:pt>
                <c:pt idx="26038">
                  <c:v>0.484375</c:v>
                </c:pt>
                <c:pt idx="26039">
                  <c:v>0.4921875</c:v>
                </c:pt>
                <c:pt idx="26040">
                  <c:v>0.5</c:v>
                </c:pt>
                <c:pt idx="26041">
                  <c:v>0.5078125</c:v>
                </c:pt>
                <c:pt idx="26042">
                  <c:v>0.515625</c:v>
                </c:pt>
                <c:pt idx="26043">
                  <c:v>0.5234375</c:v>
                </c:pt>
                <c:pt idx="26044">
                  <c:v>0.53125</c:v>
                </c:pt>
                <c:pt idx="26045">
                  <c:v>0.5390625</c:v>
                </c:pt>
                <c:pt idx="26046">
                  <c:v>0.546875</c:v>
                </c:pt>
                <c:pt idx="26047">
                  <c:v>0.5546875</c:v>
                </c:pt>
                <c:pt idx="26048">
                  <c:v>0.5625</c:v>
                </c:pt>
                <c:pt idx="26049">
                  <c:v>0.5703125</c:v>
                </c:pt>
                <c:pt idx="26050">
                  <c:v>0.578125</c:v>
                </c:pt>
                <c:pt idx="26051">
                  <c:v>0.5859375</c:v>
                </c:pt>
                <c:pt idx="26052">
                  <c:v>0.59375</c:v>
                </c:pt>
                <c:pt idx="26053">
                  <c:v>0.6015625</c:v>
                </c:pt>
                <c:pt idx="26054">
                  <c:v>0.609375</c:v>
                </c:pt>
                <c:pt idx="26055">
                  <c:v>0.6171875</c:v>
                </c:pt>
                <c:pt idx="26056">
                  <c:v>0.625</c:v>
                </c:pt>
                <c:pt idx="26057">
                  <c:v>0.6328125</c:v>
                </c:pt>
                <c:pt idx="26058">
                  <c:v>0.640625</c:v>
                </c:pt>
                <c:pt idx="26059">
                  <c:v>0.6484375</c:v>
                </c:pt>
                <c:pt idx="26060">
                  <c:v>0.65625</c:v>
                </c:pt>
                <c:pt idx="26061">
                  <c:v>0.6640625</c:v>
                </c:pt>
                <c:pt idx="26062">
                  <c:v>0.671875</c:v>
                </c:pt>
                <c:pt idx="26063">
                  <c:v>0.6796875</c:v>
                </c:pt>
                <c:pt idx="26064">
                  <c:v>0.6875</c:v>
                </c:pt>
                <c:pt idx="26065">
                  <c:v>0.6953125</c:v>
                </c:pt>
                <c:pt idx="26066">
                  <c:v>0.703125</c:v>
                </c:pt>
                <c:pt idx="26067">
                  <c:v>0.7109375</c:v>
                </c:pt>
                <c:pt idx="26068">
                  <c:v>0.71875</c:v>
                </c:pt>
                <c:pt idx="26069">
                  <c:v>0.7265625</c:v>
                </c:pt>
                <c:pt idx="26070">
                  <c:v>0.734375</c:v>
                </c:pt>
                <c:pt idx="26071">
                  <c:v>0.7421875</c:v>
                </c:pt>
                <c:pt idx="26072">
                  <c:v>0.75</c:v>
                </c:pt>
                <c:pt idx="26073">
                  <c:v>0.7578125</c:v>
                </c:pt>
                <c:pt idx="26074">
                  <c:v>0.765625</c:v>
                </c:pt>
                <c:pt idx="26075">
                  <c:v>0.7734375</c:v>
                </c:pt>
                <c:pt idx="26076">
                  <c:v>0.78125</c:v>
                </c:pt>
                <c:pt idx="26077">
                  <c:v>0.7890625</c:v>
                </c:pt>
                <c:pt idx="26078">
                  <c:v>0.796875</c:v>
                </c:pt>
                <c:pt idx="26079">
                  <c:v>0.8046875</c:v>
                </c:pt>
                <c:pt idx="26080">
                  <c:v>0.8125</c:v>
                </c:pt>
                <c:pt idx="26081">
                  <c:v>0.8203125</c:v>
                </c:pt>
                <c:pt idx="26082">
                  <c:v>0.828125</c:v>
                </c:pt>
                <c:pt idx="26083">
                  <c:v>0.8359375</c:v>
                </c:pt>
                <c:pt idx="26084">
                  <c:v>0.84375</c:v>
                </c:pt>
                <c:pt idx="26085">
                  <c:v>0.8515625</c:v>
                </c:pt>
                <c:pt idx="26086">
                  <c:v>0.859375</c:v>
                </c:pt>
                <c:pt idx="26087">
                  <c:v>0.8671875</c:v>
                </c:pt>
                <c:pt idx="26088">
                  <c:v>0.875</c:v>
                </c:pt>
                <c:pt idx="26089">
                  <c:v>0.8828125</c:v>
                </c:pt>
                <c:pt idx="26090">
                  <c:v>0.890625</c:v>
                </c:pt>
                <c:pt idx="26091">
                  <c:v>0.8984375</c:v>
                </c:pt>
                <c:pt idx="26092">
                  <c:v>0.90625</c:v>
                </c:pt>
                <c:pt idx="26093">
                  <c:v>0.9140625</c:v>
                </c:pt>
                <c:pt idx="26094">
                  <c:v>0.921875</c:v>
                </c:pt>
                <c:pt idx="26095">
                  <c:v>0.9296875</c:v>
                </c:pt>
                <c:pt idx="26096">
                  <c:v>0.9375</c:v>
                </c:pt>
                <c:pt idx="26097">
                  <c:v>0.9453125</c:v>
                </c:pt>
                <c:pt idx="26098">
                  <c:v>0.953125</c:v>
                </c:pt>
                <c:pt idx="26099">
                  <c:v>0.9609375</c:v>
                </c:pt>
                <c:pt idx="26100">
                  <c:v>0.96875</c:v>
                </c:pt>
                <c:pt idx="26101">
                  <c:v>0.9765625</c:v>
                </c:pt>
                <c:pt idx="26102">
                  <c:v>0.984375</c:v>
                </c:pt>
                <c:pt idx="26103">
                  <c:v>0.9921875</c:v>
                </c:pt>
                <c:pt idx="26104">
                  <c:v>0</c:v>
                </c:pt>
                <c:pt idx="26105">
                  <c:v>1.8181818181818101E-2</c:v>
                </c:pt>
                <c:pt idx="26106">
                  <c:v>3.6363636363636299E-2</c:v>
                </c:pt>
                <c:pt idx="26107">
                  <c:v>5.4545454545454501E-2</c:v>
                </c:pt>
                <c:pt idx="26108">
                  <c:v>7.2727272727272696E-2</c:v>
                </c:pt>
                <c:pt idx="26109">
                  <c:v>9.0909090909090898E-2</c:v>
                </c:pt>
                <c:pt idx="26110">
                  <c:v>0.109090909090909</c:v>
                </c:pt>
                <c:pt idx="26111">
                  <c:v>0.12727272727272701</c:v>
                </c:pt>
                <c:pt idx="26112">
                  <c:v>0.145454545454545</c:v>
                </c:pt>
                <c:pt idx="26113">
                  <c:v>0.163636363636363</c:v>
                </c:pt>
                <c:pt idx="26114">
                  <c:v>0.18181818181818099</c:v>
                </c:pt>
                <c:pt idx="26115">
                  <c:v>0.2</c:v>
                </c:pt>
                <c:pt idx="26116">
                  <c:v>0.218181818181818</c:v>
                </c:pt>
                <c:pt idx="26117">
                  <c:v>0.236363636363636</c:v>
                </c:pt>
                <c:pt idx="26118">
                  <c:v>0.25454545454545402</c:v>
                </c:pt>
                <c:pt idx="26119">
                  <c:v>0.27272727272727199</c:v>
                </c:pt>
                <c:pt idx="26120">
                  <c:v>0.29090909090909001</c:v>
                </c:pt>
                <c:pt idx="26121">
                  <c:v>0.30909090909090903</c:v>
                </c:pt>
                <c:pt idx="26122">
                  <c:v>0.32727272727272699</c:v>
                </c:pt>
                <c:pt idx="26123">
                  <c:v>0.34545454545454501</c:v>
                </c:pt>
                <c:pt idx="26124">
                  <c:v>0.36363636363636298</c:v>
                </c:pt>
                <c:pt idx="26125">
                  <c:v>0.381818181818181</c:v>
                </c:pt>
                <c:pt idx="26126">
                  <c:v>0.4</c:v>
                </c:pt>
                <c:pt idx="26127">
                  <c:v>0.41818181818181799</c:v>
                </c:pt>
                <c:pt idx="26128">
                  <c:v>0.43636363636363601</c:v>
                </c:pt>
                <c:pt idx="26129">
                  <c:v>0.45454545454545398</c:v>
                </c:pt>
                <c:pt idx="26130">
                  <c:v>0.472727272727272</c:v>
                </c:pt>
                <c:pt idx="26131">
                  <c:v>0.49090909090909002</c:v>
                </c:pt>
                <c:pt idx="26132">
                  <c:v>0.50909090909090904</c:v>
                </c:pt>
                <c:pt idx="26133">
                  <c:v>0.527272727272727</c:v>
                </c:pt>
                <c:pt idx="26134">
                  <c:v>0.54545454545454497</c:v>
                </c:pt>
                <c:pt idx="26135">
                  <c:v>0.56363636363636305</c:v>
                </c:pt>
                <c:pt idx="26136">
                  <c:v>0.58181818181818101</c:v>
                </c:pt>
                <c:pt idx="26137">
                  <c:v>0.6</c:v>
                </c:pt>
                <c:pt idx="26138">
                  <c:v>0.61818181818181805</c:v>
                </c:pt>
                <c:pt idx="26139">
                  <c:v>0.63636363636363602</c:v>
                </c:pt>
                <c:pt idx="26140">
                  <c:v>0.65454545454545399</c:v>
                </c:pt>
                <c:pt idx="26141">
                  <c:v>0.67272727272727195</c:v>
                </c:pt>
                <c:pt idx="26142">
                  <c:v>0.69090909090909003</c:v>
                </c:pt>
                <c:pt idx="26143">
                  <c:v>0.70909090909090899</c:v>
                </c:pt>
                <c:pt idx="26144">
                  <c:v>0.72727272727272696</c:v>
                </c:pt>
                <c:pt idx="26145">
                  <c:v>0.74545454545454504</c:v>
                </c:pt>
                <c:pt idx="26146">
                  <c:v>0.763636363636363</c:v>
                </c:pt>
                <c:pt idx="26147">
                  <c:v>0.78181818181818097</c:v>
                </c:pt>
                <c:pt idx="26148">
                  <c:v>0.8</c:v>
                </c:pt>
                <c:pt idx="26149">
                  <c:v>0.81818181818181801</c:v>
                </c:pt>
                <c:pt idx="26150">
                  <c:v>0.83636363636363598</c:v>
                </c:pt>
                <c:pt idx="26151">
                  <c:v>0.85454545454545405</c:v>
                </c:pt>
                <c:pt idx="26152">
                  <c:v>0.87272727272727202</c:v>
                </c:pt>
                <c:pt idx="26153">
                  <c:v>0.89090909090908998</c:v>
                </c:pt>
                <c:pt idx="26154">
                  <c:v>0.90909090909090895</c:v>
                </c:pt>
                <c:pt idx="26155">
                  <c:v>0.92727272727272703</c:v>
                </c:pt>
                <c:pt idx="26156">
                  <c:v>0.94545454545454499</c:v>
                </c:pt>
                <c:pt idx="26157">
                  <c:v>0.96363636363636296</c:v>
                </c:pt>
                <c:pt idx="26158">
                  <c:v>0.98181818181818103</c:v>
                </c:pt>
                <c:pt idx="26159">
                  <c:v>0</c:v>
                </c:pt>
                <c:pt idx="26160">
                  <c:v>1.72413793103448E-2</c:v>
                </c:pt>
                <c:pt idx="26161">
                  <c:v>3.4482758620689599E-2</c:v>
                </c:pt>
                <c:pt idx="26162">
                  <c:v>5.1724137931034399E-2</c:v>
                </c:pt>
                <c:pt idx="26163">
                  <c:v>6.8965517241379296E-2</c:v>
                </c:pt>
                <c:pt idx="26164">
                  <c:v>8.6206896551724102E-2</c:v>
                </c:pt>
                <c:pt idx="26165">
                  <c:v>0.10344827586206801</c:v>
                </c:pt>
                <c:pt idx="26166">
                  <c:v>0.12068965517241299</c:v>
                </c:pt>
                <c:pt idx="26167">
                  <c:v>0.13793103448275801</c:v>
                </c:pt>
                <c:pt idx="26168">
                  <c:v>0.15517241379310301</c:v>
                </c:pt>
                <c:pt idx="26169">
                  <c:v>0.17241379310344801</c:v>
                </c:pt>
                <c:pt idx="26170">
                  <c:v>0.18965517241379301</c:v>
                </c:pt>
                <c:pt idx="26171">
                  <c:v>0.20689655172413701</c:v>
                </c:pt>
                <c:pt idx="26172">
                  <c:v>0.22413793103448201</c:v>
                </c:pt>
                <c:pt idx="26173">
                  <c:v>0.24137931034482701</c:v>
                </c:pt>
                <c:pt idx="26174">
                  <c:v>0.25862068965517199</c:v>
                </c:pt>
                <c:pt idx="26175">
                  <c:v>0.27586206896551702</c:v>
                </c:pt>
                <c:pt idx="26176">
                  <c:v>0.29310344827586199</c:v>
                </c:pt>
                <c:pt idx="26177">
                  <c:v>0.31034482758620602</c:v>
                </c:pt>
                <c:pt idx="26178">
                  <c:v>0.32758620689655099</c:v>
                </c:pt>
                <c:pt idx="26179">
                  <c:v>0.34482758620689602</c:v>
                </c:pt>
                <c:pt idx="26180">
                  <c:v>0.36206896551724099</c:v>
                </c:pt>
                <c:pt idx="26181">
                  <c:v>0.37931034482758602</c:v>
                </c:pt>
                <c:pt idx="26182">
                  <c:v>0.39655172413793099</c:v>
                </c:pt>
                <c:pt idx="26183">
                  <c:v>0.41379310344827502</c:v>
                </c:pt>
                <c:pt idx="26184">
                  <c:v>0.43103448275862</c:v>
                </c:pt>
                <c:pt idx="26185">
                  <c:v>0.44827586206896503</c:v>
                </c:pt>
                <c:pt idx="26186">
                  <c:v>0.46551724137931</c:v>
                </c:pt>
                <c:pt idx="26187">
                  <c:v>0.48275862068965503</c:v>
                </c:pt>
                <c:pt idx="26188">
                  <c:v>0.5</c:v>
                </c:pt>
                <c:pt idx="26189">
                  <c:v>0.51724137931034397</c:v>
                </c:pt>
                <c:pt idx="26190">
                  <c:v>0.53448275862068895</c:v>
                </c:pt>
                <c:pt idx="26191">
                  <c:v>0.55172413793103403</c:v>
                </c:pt>
                <c:pt idx="26192">
                  <c:v>0.568965517241379</c:v>
                </c:pt>
                <c:pt idx="26193">
                  <c:v>0.58620689655172398</c:v>
                </c:pt>
                <c:pt idx="26194">
                  <c:v>0.60344827586206895</c:v>
                </c:pt>
                <c:pt idx="26195">
                  <c:v>0.62068965517241304</c:v>
                </c:pt>
                <c:pt idx="26196">
                  <c:v>0.63793103448275801</c:v>
                </c:pt>
                <c:pt idx="26197">
                  <c:v>0.65517241379310298</c:v>
                </c:pt>
                <c:pt idx="26198">
                  <c:v>0.67241379310344795</c:v>
                </c:pt>
                <c:pt idx="26199">
                  <c:v>0.68965517241379304</c:v>
                </c:pt>
                <c:pt idx="26200">
                  <c:v>0.70689655172413701</c:v>
                </c:pt>
                <c:pt idx="26201">
                  <c:v>0.72413793103448199</c:v>
                </c:pt>
                <c:pt idx="26202">
                  <c:v>0.74137931034482696</c:v>
                </c:pt>
                <c:pt idx="26203">
                  <c:v>0.75862068965517204</c:v>
                </c:pt>
                <c:pt idx="26204">
                  <c:v>0.77586206896551702</c:v>
                </c:pt>
                <c:pt idx="26205">
                  <c:v>0.79310344827586199</c:v>
                </c:pt>
                <c:pt idx="26206">
                  <c:v>0.81034482758620596</c:v>
                </c:pt>
                <c:pt idx="26207">
                  <c:v>0.82758620689655105</c:v>
                </c:pt>
                <c:pt idx="26208">
                  <c:v>0.84482758620689602</c:v>
                </c:pt>
                <c:pt idx="26209">
                  <c:v>0.86206896551724099</c:v>
                </c:pt>
                <c:pt idx="26210">
                  <c:v>0.87931034482758597</c:v>
                </c:pt>
                <c:pt idx="26211">
                  <c:v>0.89655172413793105</c:v>
                </c:pt>
                <c:pt idx="26212">
                  <c:v>0.91379310344827502</c:v>
                </c:pt>
                <c:pt idx="26213">
                  <c:v>0.93103448275862</c:v>
                </c:pt>
                <c:pt idx="26214">
                  <c:v>0.94827586206896497</c:v>
                </c:pt>
                <c:pt idx="26215">
                  <c:v>0.96551724137931005</c:v>
                </c:pt>
                <c:pt idx="26216">
                  <c:v>0.98275862068965503</c:v>
                </c:pt>
                <c:pt idx="26217">
                  <c:v>0</c:v>
                </c:pt>
                <c:pt idx="26218">
                  <c:v>2.4390243902439001E-2</c:v>
                </c:pt>
                <c:pt idx="26219">
                  <c:v>4.8780487804878002E-2</c:v>
                </c:pt>
                <c:pt idx="26220">
                  <c:v>7.3170731707316999E-2</c:v>
                </c:pt>
                <c:pt idx="26221">
                  <c:v>9.7560975609756101E-2</c:v>
                </c:pt>
                <c:pt idx="26222">
                  <c:v>0.12195121951219499</c:v>
                </c:pt>
                <c:pt idx="26223">
                  <c:v>0.146341463414634</c:v>
                </c:pt>
                <c:pt idx="26224">
                  <c:v>0.17073170731707299</c:v>
                </c:pt>
                <c:pt idx="26225">
                  <c:v>0.19512195121951201</c:v>
                </c:pt>
                <c:pt idx="26226">
                  <c:v>0.219512195121951</c:v>
                </c:pt>
                <c:pt idx="26227">
                  <c:v>0.24390243902438999</c:v>
                </c:pt>
                <c:pt idx="26228">
                  <c:v>0.26829268292682901</c:v>
                </c:pt>
                <c:pt idx="26229">
                  <c:v>0.292682926829268</c:v>
                </c:pt>
                <c:pt idx="26230">
                  <c:v>0.31707317073170699</c:v>
                </c:pt>
                <c:pt idx="26231">
                  <c:v>0.34146341463414598</c:v>
                </c:pt>
                <c:pt idx="26232">
                  <c:v>0.36585365853658502</c:v>
                </c:pt>
                <c:pt idx="26233">
                  <c:v>0.39024390243902402</c:v>
                </c:pt>
                <c:pt idx="26234">
                  <c:v>0.41463414634146301</c:v>
                </c:pt>
                <c:pt idx="26235">
                  <c:v>0.439024390243902</c:v>
                </c:pt>
                <c:pt idx="26236">
                  <c:v>0.46341463414634099</c:v>
                </c:pt>
                <c:pt idx="26237">
                  <c:v>0.48780487804877998</c:v>
                </c:pt>
                <c:pt idx="26238">
                  <c:v>0.51219512195121897</c:v>
                </c:pt>
                <c:pt idx="26239">
                  <c:v>0.53658536585365801</c:v>
                </c:pt>
                <c:pt idx="26240">
                  <c:v>0.56097560975609695</c:v>
                </c:pt>
                <c:pt idx="26241">
                  <c:v>0.585365853658536</c:v>
                </c:pt>
                <c:pt idx="26242">
                  <c:v>0.60975609756097504</c:v>
                </c:pt>
                <c:pt idx="26243">
                  <c:v>0.63414634146341398</c:v>
                </c:pt>
                <c:pt idx="26244">
                  <c:v>0.65853658536585302</c:v>
                </c:pt>
                <c:pt idx="26245">
                  <c:v>0.68292682926829196</c:v>
                </c:pt>
                <c:pt idx="26246">
                  <c:v>0.707317073170731</c:v>
                </c:pt>
                <c:pt idx="26247">
                  <c:v>0.73170731707317005</c:v>
                </c:pt>
                <c:pt idx="26248">
                  <c:v>0.75609756097560898</c:v>
                </c:pt>
                <c:pt idx="26249">
                  <c:v>0.78048780487804803</c:v>
                </c:pt>
                <c:pt idx="26250">
                  <c:v>0.80487804878048697</c:v>
                </c:pt>
                <c:pt idx="26251">
                  <c:v>0.82926829268292601</c:v>
                </c:pt>
                <c:pt idx="26252">
                  <c:v>0.85365853658536495</c:v>
                </c:pt>
                <c:pt idx="26253">
                  <c:v>0.87804878048780399</c:v>
                </c:pt>
                <c:pt idx="26254">
                  <c:v>0.90243902439024304</c:v>
                </c:pt>
                <c:pt idx="26255">
                  <c:v>0.92682926829268297</c:v>
                </c:pt>
                <c:pt idx="26256">
                  <c:v>0.95121951219512102</c:v>
                </c:pt>
                <c:pt idx="26257">
                  <c:v>0.97560975609756095</c:v>
                </c:pt>
                <c:pt idx="26258">
                  <c:v>0</c:v>
                </c:pt>
                <c:pt idx="26259">
                  <c:v>1.4492753623188401E-2</c:v>
                </c:pt>
                <c:pt idx="26260">
                  <c:v>2.8985507246376802E-2</c:v>
                </c:pt>
                <c:pt idx="26261">
                  <c:v>4.3478260869565202E-2</c:v>
                </c:pt>
                <c:pt idx="26262">
                  <c:v>5.7971014492753603E-2</c:v>
                </c:pt>
                <c:pt idx="26263">
                  <c:v>7.2463768115942004E-2</c:v>
                </c:pt>
                <c:pt idx="26264">
                  <c:v>8.6956521739130405E-2</c:v>
                </c:pt>
                <c:pt idx="26265">
                  <c:v>0.101449275362318</c:v>
                </c:pt>
                <c:pt idx="26266">
                  <c:v>0.115942028985507</c:v>
                </c:pt>
                <c:pt idx="26267">
                  <c:v>0.13043478260869501</c:v>
                </c:pt>
                <c:pt idx="26268">
                  <c:v>0.14492753623188401</c:v>
                </c:pt>
                <c:pt idx="26269">
                  <c:v>0.15942028985507201</c:v>
                </c:pt>
                <c:pt idx="26270">
                  <c:v>0.17391304347826</c:v>
                </c:pt>
                <c:pt idx="26271">
                  <c:v>0.188405797101449</c:v>
                </c:pt>
                <c:pt idx="26272">
                  <c:v>0.202898550724637</c:v>
                </c:pt>
                <c:pt idx="26273">
                  <c:v>0.217391304347826</c:v>
                </c:pt>
                <c:pt idx="26274">
                  <c:v>0.231884057971014</c:v>
                </c:pt>
                <c:pt idx="26275">
                  <c:v>0.24637681159420199</c:v>
                </c:pt>
                <c:pt idx="26276">
                  <c:v>0.26086956521739102</c:v>
                </c:pt>
                <c:pt idx="26277">
                  <c:v>0.27536231884057899</c:v>
                </c:pt>
                <c:pt idx="26278">
                  <c:v>0.28985507246376802</c:v>
                </c:pt>
                <c:pt idx="26279">
                  <c:v>0.30434782608695599</c:v>
                </c:pt>
                <c:pt idx="26280">
                  <c:v>0.31884057971014401</c:v>
                </c:pt>
                <c:pt idx="26281">
                  <c:v>0.33333333333333298</c:v>
                </c:pt>
                <c:pt idx="26282">
                  <c:v>0.34782608695652101</c:v>
                </c:pt>
                <c:pt idx="26283">
                  <c:v>0.36231884057970998</c:v>
                </c:pt>
                <c:pt idx="26284">
                  <c:v>0.376811594202898</c:v>
                </c:pt>
                <c:pt idx="26285">
                  <c:v>0.39130434782608697</c:v>
                </c:pt>
                <c:pt idx="26286">
                  <c:v>0.405797101449275</c:v>
                </c:pt>
                <c:pt idx="26287">
                  <c:v>0.42028985507246303</c:v>
                </c:pt>
                <c:pt idx="26288">
                  <c:v>0.434782608695652</c:v>
                </c:pt>
                <c:pt idx="26289">
                  <c:v>0.44927536231884002</c:v>
                </c:pt>
                <c:pt idx="26290">
                  <c:v>0.46376811594202899</c:v>
                </c:pt>
                <c:pt idx="26291">
                  <c:v>0.47826086956521702</c:v>
                </c:pt>
                <c:pt idx="26292">
                  <c:v>0.49275362318840499</c:v>
                </c:pt>
                <c:pt idx="26293">
                  <c:v>0.50724637681159401</c:v>
                </c:pt>
                <c:pt idx="26294">
                  <c:v>0.52173913043478204</c:v>
                </c:pt>
                <c:pt idx="26295">
                  <c:v>0.53623188405797095</c:v>
                </c:pt>
                <c:pt idx="26296">
                  <c:v>0.55072463768115898</c:v>
                </c:pt>
                <c:pt idx="26297">
                  <c:v>0.56521739130434701</c:v>
                </c:pt>
                <c:pt idx="26298">
                  <c:v>0.57971014492753603</c:v>
                </c:pt>
                <c:pt idx="26299">
                  <c:v>0.59420289855072395</c:v>
                </c:pt>
                <c:pt idx="26300">
                  <c:v>0.60869565217391297</c:v>
                </c:pt>
                <c:pt idx="26301">
                  <c:v>0.623188405797101</c:v>
                </c:pt>
                <c:pt idx="26302">
                  <c:v>0.63768115942028902</c:v>
                </c:pt>
                <c:pt idx="26303">
                  <c:v>0.65217391304347805</c:v>
                </c:pt>
                <c:pt idx="26304">
                  <c:v>0.66666666666666596</c:v>
                </c:pt>
                <c:pt idx="26305">
                  <c:v>0.68115942028985499</c:v>
                </c:pt>
                <c:pt idx="26306">
                  <c:v>0.69565217391304301</c:v>
                </c:pt>
                <c:pt idx="26307">
                  <c:v>0.71014492753623104</c:v>
                </c:pt>
                <c:pt idx="26308">
                  <c:v>0.72463768115941996</c:v>
                </c:pt>
                <c:pt idx="26309">
                  <c:v>0.73913043478260798</c:v>
                </c:pt>
                <c:pt idx="26310">
                  <c:v>0.75362318840579701</c:v>
                </c:pt>
                <c:pt idx="26311">
                  <c:v>0.76811594202898503</c:v>
                </c:pt>
                <c:pt idx="26312">
                  <c:v>0.78260869565217395</c:v>
                </c:pt>
                <c:pt idx="26313">
                  <c:v>0.79710144927536197</c:v>
                </c:pt>
                <c:pt idx="26314">
                  <c:v>0.81159420289855</c:v>
                </c:pt>
                <c:pt idx="26315">
                  <c:v>0.82608695652173902</c:v>
                </c:pt>
                <c:pt idx="26316">
                  <c:v>0.84057971014492705</c:v>
                </c:pt>
                <c:pt idx="26317">
                  <c:v>0.85507246376811596</c:v>
                </c:pt>
                <c:pt idx="26318">
                  <c:v>0.86956521739130399</c:v>
                </c:pt>
                <c:pt idx="26319">
                  <c:v>0.88405797101449202</c:v>
                </c:pt>
                <c:pt idx="26320">
                  <c:v>0.89855072463768104</c:v>
                </c:pt>
                <c:pt idx="26321">
                  <c:v>0.91304347826086896</c:v>
                </c:pt>
                <c:pt idx="26322">
                  <c:v>0.92753623188405798</c:v>
                </c:pt>
                <c:pt idx="26323">
                  <c:v>0.94202898550724601</c:v>
                </c:pt>
                <c:pt idx="26324">
                  <c:v>0.95652173913043403</c:v>
                </c:pt>
                <c:pt idx="26325">
                  <c:v>0.97101449275362295</c:v>
                </c:pt>
                <c:pt idx="26326">
                  <c:v>0.98550724637681097</c:v>
                </c:pt>
                <c:pt idx="26327">
                  <c:v>0</c:v>
                </c:pt>
                <c:pt idx="26328">
                  <c:v>9.9009900990098994E-3</c:v>
                </c:pt>
                <c:pt idx="26329">
                  <c:v>1.9801980198019799E-2</c:v>
                </c:pt>
                <c:pt idx="26330">
                  <c:v>2.9702970297029702E-2</c:v>
                </c:pt>
                <c:pt idx="26331">
                  <c:v>3.9603960396039598E-2</c:v>
                </c:pt>
                <c:pt idx="26332">
                  <c:v>4.95049504950495E-2</c:v>
                </c:pt>
                <c:pt idx="26333">
                  <c:v>5.9405940594059403E-2</c:v>
                </c:pt>
                <c:pt idx="26334">
                  <c:v>6.9306930693069299E-2</c:v>
                </c:pt>
                <c:pt idx="26335">
                  <c:v>7.9207920792079195E-2</c:v>
                </c:pt>
                <c:pt idx="26336">
                  <c:v>8.9108910891089105E-2</c:v>
                </c:pt>
                <c:pt idx="26337">
                  <c:v>9.9009900990099001E-2</c:v>
                </c:pt>
                <c:pt idx="26338">
                  <c:v>0.10891089108910799</c:v>
                </c:pt>
                <c:pt idx="26339">
                  <c:v>0.118811881188118</c:v>
                </c:pt>
                <c:pt idx="26340">
                  <c:v>0.12871287128712799</c:v>
                </c:pt>
                <c:pt idx="26341">
                  <c:v>0.13861386138613799</c:v>
                </c:pt>
                <c:pt idx="26342">
                  <c:v>0.14851485148514801</c:v>
                </c:pt>
                <c:pt idx="26343">
                  <c:v>0.158415841584158</c:v>
                </c:pt>
                <c:pt idx="26344">
                  <c:v>0.16831683168316799</c:v>
                </c:pt>
                <c:pt idx="26345">
                  <c:v>0.17821782178217799</c:v>
                </c:pt>
                <c:pt idx="26346">
                  <c:v>0.18811881188118801</c:v>
                </c:pt>
                <c:pt idx="26347">
                  <c:v>0.198019801980198</c:v>
                </c:pt>
                <c:pt idx="26348">
                  <c:v>0.207920792079207</c:v>
                </c:pt>
                <c:pt idx="26349">
                  <c:v>0.21782178217821699</c:v>
                </c:pt>
                <c:pt idx="26350">
                  <c:v>0.22772277227722701</c:v>
                </c:pt>
                <c:pt idx="26351">
                  <c:v>0.237623762376237</c:v>
                </c:pt>
                <c:pt idx="26352">
                  <c:v>0.247524752475247</c:v>
                </c:pt>
                <c:pt idx="26353">
                  <c:v>0.25742574257425699</c:v>
                </c:pt>
                <c:pt idx="26354">
                  <c:v>0.26732673267326701</c:v>
                </c:pt>
                <c:pt idx="26355">
                  <c:v>0.27722772277227697</c:v>
                </c:pt>
                <c:pt idx="26356">
                  <c:v>0.287128712871287</c:v>
                </c:pt>
                <c:pt idx="26357">
                  <c:v>0.29702970297029702</c:v>
                </c:pt>
                <c:pt idx="26358">
                  <c:v>0.30693069306930598</c:v>
                </c:pt>
                <c:pt idx="26359">
                  <c:v>0.316831683168316</c:v>
                </c:pt>
                <c:pt idx="26360">
                  <c:v>0.32673267326732602</c:v>
                </c:pt>
                <c:pt idx="26361">
                  <c:v>0.33663366336633599</c:v>
                </c:pt>
                <c:pt idx="26362">
                  <c:v>0.34653465346534601</c:v>
                </c:pt>
                <c:pt idx="26363">
                  <c:v>0.35643564356435598</c:v>
                </c:pt>
                <c:pt idx="26364">
                  <c:v>0.366336633663366</c:v>
                </c:pt>
                <c:pt idx="26365">
                  <c:v>0.37623762376237602</c:v>
                </c:pt>
                <c:pt idx="26366">
                  <c:v>0.38613861386138598</c:v>
                </c:pt>
                <c:pt idx="26367">
                  <c:v>0.396039603960396</c:v>
                </c:pt>
                <c:pt idx="26368">
                  <c:v>0.40594059405940502</c:v>
                </c:pt>
                <c:pt idx="26369">
                  <c:v>0.41584158415841499</c:v>
                </c:pt>
                <c:pt idx="26370">
                  <c:v>0.42574257425742501</c:v>
                </c:pt>
                <c:pt idx="26371">
                  <c:v>0.43564356435643498</c:v>
                </c:pt>
                <c:pt idx="26372">
                  <c:v>0.445544554455445</c:v>
                </c:pt>
                <c:pt idx="26373">
                  <c:v>0.45544554455445502</c:v>
                </c:pt>
                <c:pt idx="26374">
                  <c:v>0.46534653465346498</c:v>
                </c:pt>
                <c:pt idx="26375">
                  <c:v>0.475247524752475</c:v>
                </c:pt>
                <c:pt idx="26376">
                  <c:v>0.48514851485148502</c:v>
                </c:pt>
                <c:pt idx="26377">
                  <c:v>0.49504950495049499</c:v>
                </c:pt>
                <c:pt idx="26378">
                  <c:v>0.50495049504950495</c:v>
                </c:pt>
                <c:pt idx="26379">
                  <c:v>0.51485148514851398</c:v>
                </c:pt>
                <c:pt idx="26380">
                  <c:v>0.524752475247524</c:v>
                </c:pt>
                <c:pt idx="26381">
                  <c:v>0.53465346534653402</c:v>
                </c:pt>
                <c:pt idx="26382">
                  <c:v>0.54455445544554404</c:v>
                </c:pt>
                <c:pt idx="26383">
                  <c:v>0.55445544554455395</c:v>
                </c:pt>
                <c:pt idx="26384">
                  <c:v>0.56435643564356397</c:v>
                </c:pt>
                <c:pt idx="26385">
                  <c:v>0.57425742574257399</c:v>
                </c:pt>
                <c:pt idx="26386">
                  <c:v>0.58415841584158401</c:v>
                </c:pt>
                <c:pt idx="26387">
                  <c:v>0.59405940594059403</c:v>
                </c:pt>
                <c:pt idx="26388">
                  <c:v>0.60396039603960305</c:v>
                </c:pt>
                <c:pt idx="26389">
                  <c:v>0.61386138613861296</c:v>
                </c:pt>
                <c:pt idx="26390">
                  <c:v>0.62376237623762298</c:v>
                </c:pt>
                <c:pt idx="26391">
                  <c:v>0.633663366336633</c:v>
                </c:pt>
                <c:pt idx="26392">
                  <c:v>0.64356435643564303</c:v>
                </c:pt>
                <c:pt idx="26393">
                  <c:v>0.65346534653465305</c:v>
                </c:pt>
                <c:pt idx="26394">
                  <c:v>0.66336633663366296</c:v>
                </c:pt>
                <c:pt idx="26395">
                  <c:v>0.67326732673267298</c:v>
                </c:pt>
                <c:pt idx="26396">
                  <c:v>0.683168316831683</c:v>
                </c:pt>
                <c:pt idx="26397">
                  <c:v>0.69306930693069302</c:v>
                </c:pt>
                <c:pt idx="26398">
                  <c:v>0.70297029702970204</c:v>
                </c:pt>
                <c:pt idx="26399">
                  <c:v>0.71287128712871195</c:v>
                </c:pt>
                <c:pt idx="26400">
                  <c:v>0.72277227722772197</c:v>
                </c:pt>
                <c:pt idx="26401">
                  <c:v>0.73267326732673199</c:v>
                </c:pt>
                <c:pt idx="26402">
                  <c:v>0.74257425742574201</c:v>
                </c:pt>
                <c:pt idx="26403">
                  <c:v>0.75247524752475203</c:v>
                </c:pt>
                <c:pt idx="26404">
                  <c:v>0.76237623762376205</c:v>
                </c:pt>
                <c:pt idx="26405">
                  <c:v>0.77227722772277196</c:v>
                </c:pt>
                <c:pt idx="26406">
                  <c:v>0.78217821782178198</c:v>
                </c:pt>
                <c:pt idx="26407">
                  <c:v>0.79207920792079201</c:v>
                </c:pt>
                <c:pt idx="26408">
                  <c:v>0.80198019801980203</c:v>
                </c:pt>
                <c:pt idx="26409">
                  <c:v>0.81188118811881105</c:v>
                </c:pt>
                <c:pt idx="26410">
                  <c:v>0.82178217821782096</c:v>
                </c:pt>
                <c:pt idx="26411">
                  <c:v>0.83168316831683098</c:v>
                </c:pt>
                <c:pt idx="26412">
                  <c:v>0.841584158415841</c:v>
                </c:pt>
                <c:pt idx="26413">
                  <c:v>0.85148514851485102</c:v>
                </c:pt>
                <c:pt idx="26414">
                  <c:v>0.86138613861386104</c:v>
                </c:pt>
                <c:pt idx="26415">
                  <c:v>0.87128712871287095</c:v>
                </c:pt>
                <c:pt idx="26416">
                  <c:v>0.88118811881188097</c:v>
                </c:pt>
                <c:pt idx="26417">
                  <c:v>0.89108910891089099</c:v>
                </c:pt>
                <c:pt idx="26418">
                  <c:v>0.90099009900990101</c:v>
                </c:pt>
                <c:pt idx="26419">
                  <c:v>0.91089108910891003</c:v>
                </c:pt>
                <c:pt idx="26420">
                  <c:v>0.92079207920791994</c:v>
                </c:pt>
                <c:pt idx="26421">
                  <c:v>0.93069306930692997</c:v>
                </c:pt>
                <c:pt idx="26422">
                  <c:v>0.94059405940593999</c:v>
                </c:pt>
                <c:pt idx="26423">
                  <c:v>0.95049504950495001</c:v>
                </c:pt>
                <c:pt idx="26424">
                  <c:v>0.96039603960396003</c:v>
                </c:pt>
                <c:pt idx="26425">
                  <c:v>0.97029702970297005</c:v>
                </c:pt>
                <c:pt idx="26426">
                  <c:v>0.98019801980197996</c:v>
                </c:pt>
                <c:pt idx="26427">
                  <c:v>0.99009900990098998</c:v>
                </c:pt>
                <c:pt idx="26428">
                  <c:v>0</c:v>
                </c:pt>
                <c:pt idx="26429">
                  <c:v>6.6666666666666596E-2</c:v>
                </c:pt>
                <c:pt idx="26430">
                  <c:v>0.133333333333333</c:v>
                </c:pt>
                <c:pt idx="26431">
                  <c:v>0.2</c:v>
                </c:pt>
                <c:pt idx="26432">
                  <c:v>0.266666666666666</c:v>
                </c:pt>
                <c:pt idx="26433">
                  <c:v>0.33333333333333298</c:v>
                </c:pt>
                <c:pt idx="26434">
                  <c:v>0.4</c:v>
                </c:pt>
                <c:pt idx="26435">
                  <c:v>0.46666666666666601</c:v>
                </c:pt>
                <c:pt idx="26436">
                  <c:v>0.53333333333333299</c:v>
                </c:pt>
                <c:pt idx="26437">
                  <c:v>0.6</c:v>
                </c:pt>
                <c:pt idx="26438">
                  <c:v>0.66666666666666596</c:v>
                </c:pt>
                <c:pt idx="26439">
                  <c:v>0.73333333333333295</c:v>
                </c:pt>
                <c:pt idx="26440">
                  <c:v>0.8</c:v>
                </c:pt>
                <c:pt idx="26441">
                  <c:v>0.86666666666666603</c:v>
                </c:pt>
                <c:pt idx="26442">
                  <c:v>0.93333333333333302</c:v>
                </c:pt>
                <c:pt idx="26443">
                  <c:v>0</c:v>
                </c:pt>
                <c:pt idx="26444">
                  <c:v>2.3255813953488299E-2</c:v>
                </c:pt>
                <c:pt idx="26445">
                  <c:v>4.6511627906976702E-2</c:v>
                </c:pt>
                <c:pt idx="26446">
                  <c:v>6.9767441860465101E-2</c:v>
                </c:pt>
                <c:pt idx="26447">
                  <c:v>9.3023255813953404E-2</c:v>
                </c:pt>
                <c:pt idx="26448">
                  <c:v>0.116279069767441</c:v>
                </c:pt>
                <c:pt idx="26449">
                  <c:v>0.13953488372093001</c:v>
                </c:pt>
                <c:pt idx="26450">
                  <c:v>0.16279069767441801</c:v>
                </c:pt>
                <c:pt idx="26451">
                  <c:v>0.186046511627906</c:v>
                </c:pt>
                <c:pt idx="26452">
                  <c:v>0.209302325581395</c:v>
                </c:pt>
                <c:pt idx="26453">
                  <c:v>0.232558139534883</c:v>
                </c:pt>
                <c:pt idx="26454">
                  <c:v>0.25581395348837199</c:v>
                </c:pt>
                <c:pt idx="26455">
                  <c:v>0.27906976744186002</c:v>
                </c:pt>
                <c:pt idx="26456">
                  <c:v>0.30232558139534799</c:v>
                </c:pt>
                <c:pt idx="26457">
                  <c:v>0.32558139534883701</c:v>
                </c:pt>
                <c:pt idx="26458">
                  <c:v>0.34883720930232498</c:v>
                </c:pt>
                <c:pt idx="26459">
                  <c:v>0.372093023255813</c:v>
                </c:pt>
                <c:pt idx="26460">
                  <c:v>0.39534883720930197</c:v>
                </c:pt>
                <c:pt idx="26461">
                  <c:v>0.41860465116279</c:v>
                </c:pt>
                <c:pt idx="26462">
                  <c:v>0.44186046511627902</c:v>
                </c:pt>
                <c:pt idx="26463">
                  <c:v>0.46511627906976699</c:v>
                </c:pt>
                <c:pt idx="26464">
                  <c:v>0.48837209302325502</c:v>
                </c:pt>
                <c:pt idx="26465">
                  <c:v>0.51162790697674398</c:v>
                </c:pt>
                <c:pt idx="26466">
                  <c:v>0.53488372093023195</c:v>
                </c:pt>
                <c:pt idx="26467">
                  <c:v>0.55813953488372003</c:v>
                </c:pt>
                <c:pt idx="26468">
                  <c:v>0.581395348837209</c:v>
                </c:pt>
                <c:pt idx="26469">
                  <c:v>0.60465116279069697</c:v>
                </c:pt>
                <c:pt idx="26470">
                  <c:v>0.62790697674418605</c:v>
                </c:pt>
                <c:pt idx="26471">
                  <c:v>0.65116279069767402</c:v>
                </c:pt>
                <c:pt idx="26472">
                  <c:v>0.67441860465116199</c:v>
                </c:pt>
                <c:pt idx="26473">
                  <c:v>0.69767441860465096</c:v>
                </c:pt>
                <c:pt idx="26474">
                  <c:v>0.72093023255813904</c:v>
                </c:pt>
                <c:pt idx="26475">
                  <c:v>0.74418604651162701</c:v>
                </c:pt>
                <c:pt idx="26476">
                  <c:v>0.76744186046511598</c:v>
                </c:pt>
                <c:pt idx="26477">
                  <c:v>0.79069767441860395</c:v>
                </c:pt>
                <c:pt idx="26478">
                  <c:v>0.81395348837209303</c:v>
                </c:pt>
                <c:pt idx="26479">
                  <c:v>0.837209302325581</c:v>
                </c:pt>
                <c:pt idx="26480">
                  <c:v>0.86046511627906896</c:v>
                </c:pt>
                <c:pt idx="26481">
                  <c:v>0.88372093023255804</c:v>
                </c:pt>
                <c:pt idx="26482">
                  <c:v>0.90697674418604601</c:v>
                </c:pt>
                <c:pt idx="26483">
                  <c:v>0.93023255813953398</c:v>
                </c:pt>
                <c:pt idx="26484">
                  <c:v>0.95348837209302295</c:v>
                </c:pt>
                <c:pt idx="26485">
                  <c:v>0.97674418604651103</c:v>
                </c:pt>
                <c:pt idx="26486">
                  <c:v>0</c:v>
                </c:pt>
                <c:pt idx="26487">
                  <c:v>0.25</c:v>
                </c:pt>
                <c:pt idx="26488">
                  <c:v>0.5</c:v>
                </c:pt>
                <c:pt idx="26489">
                  <c:v>0.75</c:v>
                </c:pt>
                <c:pt idx="26490">
                  <c:v>0</c:v>
                </c:pt>
                <c:pt idx="26491">
                  <c:v>1.1764705882352899E-2</c:v>
                </c:pt>
                <c:pt idx="26492">
                  <c:v>2.3529411764705799E-2</c:v>
                </c:pt>
                <c:pt idx="26493">
                  <c:v>3.5294117647058802E-2</c:v>
                </c:pt>
                <c:pt idx="26494">
                  <c:v>4.7058823529411702E-2</c:v>
                </c:pt>
                <c:pt idx="26495">
                  <c:v>5.8823529411764698E-2</c:v>
                </c:pt>
                <c:pt idx="26496">
                  <c:v>7.0588235294117604E-2</c:v>
                </c:pt>
                <c:pt idx="26497">
                  <c:v>8.2352941176470504E-2</c:v>
                </c:pt>
                <c:pt idx="26498">
                  <c:v>9.41176470588235E-2</c:v>
                </c:pt>
                <c:pt idx="26499">
                  <c:v>0.105882352941176</c:v>
                </c:pt>
                <c:pt idx="26500">
                  <c:v>0.11764705882352899</c:v>
                </c:pt>
                <c:pt idx="26501">
                  <c:v>0.129411764705882</c:v>
                </c:pt>
                <c:pt idx="26502">
                  <c:v>0.14117647058823499</c:v>
                </c:pt>
                <c:pt idx="26503">
                  <c:v>0.152941176470588</c:v>
                </c:pt>
                <c:pt idx="26504">
                  <c:v>0.16470588235294101</c:v>
                </c:pt>
                <c:pt idx="26505">
                  <c:v>0.17647058823529399</c:v>
                </c:pt>
                <c:pt idx="26506">
                  <c:v>0.188235294117647</c:v>
                </c:pt>
                <c:pt idx="26507">
                  <c:v>0.2</c:v>
                </c:pt>
                <c:pt idx="26508">
                  <c:v>0.21176470588235199</c:v>
                </c:pt>
                <c:pt idx="26509">
                  <c:v>0.223529411764705</c:v>
                </c:pt>
                <c:pt idx="26510">
                  <c:v>0.23529411764705799</c:v>
                </c:pt>
                <c:pt idx="26511">
                  <c:v>0.247058823529411</c:v>
                </c:pt>
                <c:pt idx="26512">
                  <c:v>0.25882352941176401</c:v>
                </c:pt>
                <c:pt idx="26513">
                  <c:v>0.27058823529411702</c:v>
                </c:pt>
                <c:pt idx="26514">
                  <c:v>0.28235294117646997</c:v>
                </c:pt>
                <c:pt idx="26515">
                  <c:v>0.29411764705882298</c:v>
                </c:pt>
                <c:pt idx="26516">
                  <c:v>0.30588235294117599</c:v>
                </c:pt>
                <c:pt idx="26517">
                  <c:v>0.317647058823529</c:v>
                </c:pt>
                <c:pt idx="26518">
                  <c:v>0.32941176470588202</c:v>
                </c:pt>
                <c:pt idx="26519">
                  <c:v>0.34117647058823503</c:v>
                </c:pt>
                <c:pt idx="26520">
                  <c:v>0.35294117647058798</c:v>
                </c:pt>
                <c:pt idx="26521">
                  <c:v>0.36470588235294099</c:v>
                </c:pt>
                <c:pt idx="26522">
                  <c:v>0.376470588235294</c:v>
                </c:pt>
                <c:pt idx="26523">
                  <c:v>0.38823529411764701</c:v>
                </c:pt>
                <c:pt idx="26524">
                  <c:v>0.4</c:v>
                </c:pt>
                <c:pt idx="26525">
                  <c:v>0.41176470588235198</c:v>
                </c:pt>
                <c:pt idx="26526">
                  <c:v>0.42352941176470499</c:v>
                </c:pt>
                <c:pt idx="26527">
                  <c:v>0.435294117647058</c:v>
                </c:pt>
                <c:pt idx="26528">
                  <c:v>0.44705882352941101</c:v>
                </c:pt>
                <c:pt idx="26529">
                  <c:v>0.45882352941176402</c:v>
                </c:pt>
                <c:pt idx="26530">
                  <c:v>0.47058823529411697</c:v>
                </c:pt>
                <c:pt idx="26531">
                  <c:v>0.48235294117646998</c:v>
                </c:pt>
                <c:pt idx="26532">
                  <c:v>0.494117647058823</c:v>
                </c:pt>
                <c:pt idx="26533">
                  <c:v>0.50588235294117601</c:v>
                </c:pt>
                <c:pt idx="26534">
                  <c:v>0.51764705882352902</c:v>
                </c:pt>
                <c:pt idx="26535">
                  <c:v>0.52941176470588203</c:v>
                </c:pt>
                <c:pt idx="26536">
                  <c:v>0.54117647058823504</c:v>
                </c:pt>
                <c:pt idx="26537">
                  <c:v>0.55294117647058805</c:v>
                </c:pt>
                <c:pt idx="26538">
                  <c:v>0.56470588235294095</c:v>
                </c:pt>
                <c:pt idx="26539">
                  <c:v>0.57647058823529396</c:v>
                </c:pt>
                <c:pt idx="26540">
                  <c:v>0.58823529411764697</c:v>
                </c:pt>
                <c:pt idx="26541">
                  <c:v>0.6</c:v>
                </c:pt>
                <c:pt idx="26542">
                  <c:v>0.61176470588235299</c:v>
                </c:pt>
                <c:pt idx="26543">
                  <c:v>0.623529411764705</c:v>
                </c:pt>
                <c:pt idx="26544">
                  <c:v>0.63529411764705801</c:v>
                </c:pt>
                <c:pt idx="26545">
                  <c:v>0.64705882352941102</c:v>
                </c:pt>
                <c:pt idx="26546">
                  <c:v>0.65882352941176403</c:v>
                </c:pt>
                <c:pt idx="26547">
                  <c:v>0.67058823529411704</c:v>
                </c:pt>
                <c:pt idx="26548">
                  <c:v>0.68235294117647005</c:v>
                </c:pt>
                <c:pt idx="26549">
                  <c:v>0.69411764705882295</c:v>
                </c:pt>
                <c:pt idx="26550">
                  <c:v>0.70588235294117596</c:v>
                </c:pt>
                <c:pt idx="26551">
                  <c:v>0.71764705882352897</c:v>
                </c:pt>
                <c:pt idx="26552">
                  <c:v>0.72941176470588198</c:v>
                </c:pt>
                <c:pt idx="26553">
                  <c:v>0.74117647058823499</c:v>
                </c:pt>
                <c:pt idx="26554">
                  <c:v>0.752941176470588</c:v>
                </c:pt>
                <c:pt idx="26555">
                  <c:v>0.76470588235294101</c:v>
                </c:pt>
                <c:pt idx="26556">
                  <c:v>0.77647058823529402</c:v>
                </c:pt>
                <c:pt idx="26557">
                  <c:v>0.78823529411764703</c:v>
                </c:pt>
                <c:pt idx="26558">
                  <c:v>0.8</c:v>
                </c:pt>
                <c:pt idx="26559">
                  <c:v>0.81176470588235194</c:v>
                </c:pt>
                <c:pt idx="26560">
                  <c:v>0.82352941176470495</c:v>
                </c:pt>
                <c:pt idx="26561">
                  <c:v>0.83529411764705797</c:v>
                </c:pt>
                <c:pt idx="26562">
                  <c:v>0.84705882352941098</c:v>
                </c:pt>
                <c:pt idx="26563">
                  <c:v>0.85882352941176399</c:v>
                </c:pt>
                <c:pt idx="26564">
                  <c:v>0.870588235294117</c:v>
                </c:pt>
                <c:pt idx="26565">
                  <c:v>0.88235294117647001</c:v>
                </c:pt>
                <c:pt idx="26566">
                  <c:v>0.89411764705882302</c:v>
                </c:pt>
                <c:pt idx="26567">
                  <c:v>0.90588235294117603</c:v>
                </c:pt>
                <c:pt idx="26568">
                  <c:v>0.91764705882352904</c:v>
                </c:pt>
                <c:pt idx="26569">
                  <c:v>0.92941176470588205</c:v>
                </c:pt>
                <c:pt idx="26570">
                  <c:v>0.94117647058823495</c:v>
                </c:pt>
                <c:pt idx="26571">
                  <c:v>0.95294117647058796</c:v>
                </c:pt>
                <c:pt idx="26572">
                  <c:v>0.96470588235294097</c:v>
                </c:pt>
                <c:pt idx="26573">
                  <c:v>0.97647058823529398</c:v>
                </c:pt>
                <c:pt idx="26574">
                  <c:v>0.98823529411764699</c:v>
                </c:pt>
                <c:pt idx="26575">
                  <c:v>0</c:v>
                </c:pt>
                <c:pt idx="26576">
                  <c:v>1.9607843137254902E-2</c:v>
                </c:pt>
                <c:pt idx="26577">
                  <c:v>3.9215686274509803E-2</c:v>
                </c:pt>
                <c:pt idx="26578">
                  <c:v>5.8823529411764698E-2</c:v>
                </c:pt>
                <c:pt idx="26579">
                  <c:v>7.8431372549019607E-2</c:v>
                </c:pt>
                <c:pt idx="26580">
                  <c:v>9.8039215686274495E-2</c:v>
                </c:pt>
                <c:pt idx="26581">
                  <c:v>0.11764705882352899</c:v>
                </c:pt>
                <c:pt idx="26582">
                  <c:v>0.13725490196078399</c:v>
                </c:pt>
                <c:pt idx="26583">
                  <c:v>0.15686274509803899</c:v>
                </c:pt>
                <c:pt idx="26584">
                  <c:v>0.17647058823529399</c:v>
                </c:pt>
                <c:pt idx="26585">
                  <c:v>0.19607843137254899</c:v>
                </c:pt>
                <c:pt idx="26586">
                  <c:v>0.21568627450980299</c:v>
                </c:pt>
                <c:pt idx="26587">
                  <c:v>0.23529411764705799</c:v>
                </c:pt>
                <c:pt idx="26588">
                  <c:v>0.25490196078431299</c:v>
                </c:pt>
                <c:pt idx="26589">
                  <c:v>0.27450980392156799</c:v>
                </c:pt>
                <c:pt idx="26590">
                  <c:v>0.29411764705882298</c:v>
                </c:pt>
                <c:pt idx="26591">
                  <c:v>0.31372549019607798</c:v>
                </c:pt>
                <c:pt idx="26592">
                  <c:v>0.33333333333333298</c:v>
                </c:pt>
                <c:pt idx="26593">
                  <c:v>0.35294117647058798</c:v>
                </c:pt>
                <c:pt idx="26594">
                  <c:v>0.37254901960784298</c:v>
                </c:pt>
                <c:pt idx="26595">
                  <c:v>0.39215686274509798</c:v>
                </c:pt>
                <c:pt idx="26596">
                  <c:v>0.41176470588235198</c:v>
                </c:pt>
                <c:pt idx="26597">
                  <c:v>0.43137254901960698</c:v>
                </c:pt>
                <c:pt idx="26598">
                  <c:v>0.45098039215686198</c:v>
                </c:pt>
                <c:pt idx="26599">
                  <c:v>0.47058823529411697</c:v>
                </c:pt>
                <c:pt idx="26600">
                  <c:v>0.49019607843137197</c:v>
                </c:pt>
                <c:pt idx="26601">
                  <c:v>0.50980392156862697</c:v>
                </c:pt>
                <c:pt idx="26602">
                  <c:v>0.52941176470588203</c:v>
                </c:pt>
                <c:pt idx="26603">
                  <c:v>0.54901960784313697</c:v>
                </c:pt>
                <c:pt idx="26604">
                  <c:v>0.56862745098039202</c:v>
                </c:pt>
                <c:pt idx="26605">
                  <c:v>0.58823529411764697</c:v>
                </c:pt>
                <c:pt idx="26606">
                  <c:v>0.60784313725490102</c:v>
                </c:pt>
                <c:pt idx="26607">
                  <c:v>0.62745098039215597</c:v>
                </c:pt>
                <c:pt idx="26608">
                  <c:v>0.64705882352941102</c:v>
                </c:pt>
                <c:pt idx="26609">
                  <c:v>0.66666666666666596</c:v>
                </c:pt>
                <c:pt idx="26610">
                  <c:v>0.68627450980392102</c:v>
                </c:pt>
                <c:pt idx="26611">
                  <c:v>0.70588235294117596</c:v>
                </c:pt>
                <c:pt idx="26612">
                  <c:v>0.72549019607843102</c:v>
                </c:pt>
                <c:pt idx="26613">
                  <c:v>0.74509803921568596</c:v>
                </c:pt>
                <c:pt idx="26614">
                  <c:v>0.76470588235294101</c:v>
                </c:pt>
                <c:pt idx="26615">
                  <c:v>0.78431372549019596</c:v>
                </c:pt>
                <c:pt idx="26616">
                  <c:v>0.80392156862745101</c:v>
                </c:pt>
                <c:pt idx="26617">
                  <c:v>0.82352941176470495</c:v>
                </c:pt>
                <c:pt idx="26618">
                  <c:v>0.84313725490196001</c:v>
                </c:pt>
                <c:pt idx="26619">
                  <c:v>0.86274509803921495</c:v>
                </c:pt>
                <c:pt idx="26620">
                  <c:v>0.88235294117647001</c:v>
                </c:pt>
                <c:pt idx="26621">
                  <c:v>0.90196078431372495</c:v>
                </c:pt>
                <c:pt idx="26622">
                  <c:v>0.92156862745098</c:v>
                </c:pt>
                <c:pt idx="26623">
                  <c:v>0.94117647058823495</c:v>
                </c:pt>
                <c:pt idx="26624">
                  <c:v>0.96078431372549</c:v>
                </c:pt>
                <c:pt idx="26625">
                  <c:v>0.98039215686274495</c:v>
                </c:pt>
                <c:pt idx="26626">
                  <c:v>0</c:v>
                </c:pt>
                <c:pt idx="26627">
                  <c:v>1.4492753623188401E-2</c:v>
                </c:pt>
                <c:pt idx="26628">
                  <c:v>2.8985507246376802E-2</c:v>
                </c:pt>
                <c:pt idx="26629">
                  <c:v>4.3478260869565202E-2</c:v>
                </c:pt>
                <c:pt idx="26630">
                  <c:v>5.7971014492753603E-2</c:v>
                </c:pt>
                <c:pt idx="26631">
                  <c:v>7.2463768115942004E-2</c:v>
                </c:pt>
                <c:pt idx="26632">
                  <c:v>8.6956521739130405E-2</c:v>
                </c:pt>
                <c:pt idx="26633">
                  <c:v>0.101449275362318</c:v>
                </c:pt>
                <c:pt idx="26634">
                  <c:v>0.115942028985507</c:v>
                </c:pt>
                <c:pt idx="26635">
                  <c:v>0.13043478260869501</c:v>
                </c:pt>
                <c:pt idx="26636">
                  <c:v>0.14492753623188401</c:v>
                </c:pt>
                <c:pt idx="26637">
                  <c:v>0.15942028985507201</c:v>
                </c:pt>
                <c:pt idx="26638">
                  <c:v>0.17391304347826</c:v>
                </c:pt>
                <c:pt idx="26639">
                  <c:v>0.188405797101449</c:v>
                </c:pt>
                <c:pt idx="26640">
                  <c:v>0.202898550724637</c:v>
                </c:pt>
                <c:pt idx="26641">
                  <c:v>0.217391304347826</c:v>
                </c:pt>
                <c:pt idx="26642">
                  <c:v>0.231884057971014</c:v>
                </c:pt>
                <c:pt idx="26643">
                  <c:v>0.24637681159420199</c:v>
                </c:pt>
                <c:pt idx="26644">
                  <c:v>0.26086956521739102</c:v>
                </c:pt>
                <c:pt idx="26645">
                  <c:v>0.27536231884057899</c:v>
                </c:pt>
                <c:pt idx="26646">
                  <c:v>0.28985507246376802</c:v>
                </c:pt>
                <c:pt idx="26647">
                  <c:v>0.30434782608695599</c:v>
                </c:pt>
                <c:pt idx="26648">
                  <c:v>0.31884057971014401</c:v>
                </c:pt>
                <c:pt idx="26649">
                  <c:v>0.33333333333333298</c:v>
                </c:pt>
                <c:pt idx="26650">
                  <c:v>0.34782608695652101</c:v>
                </c:pt>
                <c:pt idx="26651">
                  <c:v>0.36231884057970998</c:v>
                </c:pt>
                <c:pt idx="26652">
                  <c:v>0.376811594202898</c:v>
                </c:pt>
                <c:pt idx="26653">
                  <c:v>0.39130434782608697</c:v>
                </c:pt>
                <c:pt idx="26654">
                  <c:v>0.405797101449275</c:v>
                </c:pt>
                <c:pt idx="26655">
                  <c:v>0.42028985507246303</c:v>
                </c:pt>
                <c:pt idx="26656">
                  <c:v>0.434782608695652</c:v>
                </c:pt>
                <c:pt idx="26657">
                  <c:v>0.44927536231884002</c:v>
                </c:pt>
                <c:pt idx="26658">
                  <c:v>0.46376811594202899</c:v>
                </c:pt>
                <c:pt idx="26659">
                  <c:v>0.47826086956521702</c:v>
                </c:pt>
                <c:pt idx="26660">
                  <c:v>0.49275362318840499</c:v>
                </c:pt>
                <c:pt idx="26661">
                  <c:v>0.50724637681159401</c:v>
                </c:pt>
                <c:pt idx="26662">
                  <c:v>0.52173913043478204</c:v>
                </c:pt>
                <c:pt idx="26663">
                  <c:v>0.53623188405797095</c:v>
                </c:pt>
                <c:pt idx="26664">
                  <c:v>0.55072463768115898</c:v>
                </c:pt>
                <c:pt idx="26665">
                  <c:v>0.56521739130434701</c:v>
                </c:pt>
                <c:pt idx="26666">
                  <c:v>0.57971014492753603</c:v>
                </c:pt>
                <c:pt idx="26667">
                  <c:v>0.59420289855072395</c:v>
                </c:pt>
                <c:pt idx="26668">
                  <c:v>0.60869565217391297</c:v>
                </c:pt>
                <c:pt idx="26669">
                  <c:v>0.623188405797101</c:v>
                </c:pt>
                <c:pt idx="26670">
                  <c:v>0.63768115942028902</c:v>
                </c:pt>
                <c:pt idx="26671">
                  <c:v>0.65217391304347805</c:v>
                </c:pt>
                <c:pt idx="26672">
                  <c:v>0.66666666666666596</c:v>
                </c:pt>
                <c:pt idx="26673">
                  <c:v>0.68115942028985499</c:v>
                </c:pt>
                <c:pt idx="26674">
                  <c:v>0.69565217391304301</c:v>
                </c:pt>
                <c:pt idx="26675">
                  <c:v>0.71014492753623104</c:v>
                </c:pt>
                <c:pt idx="26676">
                  <c:v>0.72463768115941996</c:v>
                </c:pt>
                <c:pt idx="26677">
                  <c:v>0.73913043478260798</c:v>
                </c:pt>
                <c:pt idx="26678">
                  <c:v>0.75362318840579701</c:v>
                </c:pt>
                <c:pt idx="26679">
                  <c:v>0.76811594202898503</c:v>
                </c:pt>
                <c:pt idx="26680">
                  <c:v>0.78260869565217395</c:v>
                </c:pt>
                <c:pt idx="26681">
                  <c:v>0.79710144927536197</c:v>
                </c:pt>
                <c:pt idx="26682">
                  <c:v>0.81159420289855</c:v>
                </c:pt>
                <c:pt idx="26683">
                  <c:v>0.82608695652173902</c:v>
                </c:pt>
                <c:pt idx="26684">
                  <c:v>0.84057971014492705</c:v>
                </c:pt>
                <c:pt idx="26685">
                  <c:v>0.85507246376811596</c:v>
                </c:pt>
                <c:pt idx="26686">
                  <c:v>0.86956521739130399</c:v>
                </c:pt>
                <c:pt idx="26687">
                  <c:v>0.88405797101449202</c:v>
                </c:pt>
                <c:pt idx="26688">
                  <c:v>0.89855072463768104</c:v>
                </c:pt>
                <c:pt idx="26689">
                  <c:v>0.91304347826086896</c:v>
                </c:pt>
                <c:pt idx="26690">
                  <c:v>0.92753623188405798</c:v>
                </c:pt>
                <c:pt idx="26691">
                  <c:v>0.94202898550724601</c:v>
                </c:pt>
                <c:pt idx="26692">
                  <c:v>0.95652173913043403</c:v>
                </c:pt>
                <c:pt idx="26693">
                  <c:v>0.97101449275362295</c:v>
                </c:pt>
                <c:pt idx="26694">
                  <c:v>0.98550724637681097</c:v>
                </c:pt>
                <c:pt idx="26695">
                  <c:v>0</c:v>
                </c:pt>
                <c:pt idx="26696">
                  <c:v>2.27272727272727E-2</c:v>
                </c:pt>
                <c:pt idx="26697">
                  <c:v>4.54545454545454E-2</c:v>
                </c:pt>
                <c:pt idx="26698">
                  <c:v>6.8181818181818094E-2</c:v>
                </c:pt>
                <c:pt idx="26699">
                  <c:v>9.0909090909090898E-2</c:v>
                </c:pt>
                <c:pt idx="26700">
                  <c:v>0.11363636363636299</c:v>
                </c:pt>
                <c:pt idx="26701">
                  <c:v>0.13636363636363599</c:v>
                </c:pt>
                <c:pt idx="26702">
                  <c:v>0.15909090909090901</c:v>
                </c:pt>
                <c:pt idx="26703">
                  <c:v>0.18181818181818099</c:v>
                </c:pt>
                <c:pt idx="26704">
                  <c:v>0.204545454545454</c:v>
                </c:pt>
                <c:pt idx="26705">
                  <c:v>0.22727272727272699</c:v>
                </c:pt>
                <c:pt idx="26706">
                  <c:v>0.25</c:v>
                </c:pt>
                <c:pt idx="26707">
                  <c:v>0.27272727272727199</c:v>
                </c:pt>
                <c:pt idx="26708">
                  <c:v>0.29545454545454503</c:v>
                </c:pt>
                <c:pt idx="26709">
                  <c:v>0.31818181818181801</c:v>
                </c:pt>
                <c:pt idx="26710">
                  <c:v>0.34090909090909</c:v>
                </c:pt>
                <c:pt idx="26711">
                  <c:v>0.36363636363636298</c:v>
                </c:pt>
                <c:pt idx="26712">
                  <c:v>0.38636363636363602</c:v>
                </c:pt>
                <c:pt idx="26713">
                  <c:v>0.40909090909090901</c:v>
                </c:pt>
                <c:pt idx="26714">
                  <c:v>0.43181818181818099</c:v>
                </c:pt>
                <c:pt idx="26715">
                  <c:v>0.45454545454545398</c:v>
                </c:pt>
                <c:pt idx="26716">
                  <c:v>0.47727272727272702</c:v>
                </c:pt>
                <c:pt idx="26717">
                  <c:v>0.5</c:v>
                </c:pt>
                <c:pt idx="26718">
                  <c:v>0.52272727272727204</c:v>
                </c:pt>
                <c:pt idx="26719">
                  <c:v>0.54545454545454497</c:v>
                </c:pt>
                <c:pt idx="26720">
                  <c:v>0.56818181818181801</c:v>
                </c:pt>
                <c:pt idx="26721">
                  <c:v>0.59090909090909005</c:v>
                </c:pt>
                <c:pt idx="26722">
                  <c:v>0.61363636363636298</c:v>
                </c:pt>
                <c:pt idx="26723">
                  <c:v>0.63636363636363602</c:v>
                </c:pt>
                <c:pt idx="26724">
                  <c:v>0.65909090909090895</c:v>
                </c:pt>
                <c:pt idx="26725">
                  <c:v>0.68181818181818099</c:v>
                </c:pt>
                <c:pt idx="26726">
                  <c:v>0.70454545454545403</c:v>
                </c:pt>
                <c:pt idx="26727">
                  <c:v>0.72727272727272696</c:v>
                </c:pt>
                <c:pt idx="26728">
                  <c:v>0.75</c:v>
                </c:pt>
                <c:pt idx="26729">
                  <c:v>0.77272727272727204</c:v>
                </c:pt>
                <c:pt idx="26730">
                  <c:v>0.79545454545454497</c:v>
                </c:pt>
                <c:pt idx="26731">
                  <c:v>0.81818181818181801</c:v>
                </c:pt>
                <c:pt idx="26732">
                  <c:v>0.84090909090909005</c:v>
                </c:pt>
                <c:pt idx="26733">
                  <c:v>0.86363636363636298</c:v>
                </c:pt>
                <c:pt idx="26734">
                  <c:v>0.88636363636363602</c:v>
                </c:pt>
                <c:pt idx="26735">
                  <c:v>0.90909090909090895</c:v>
                </c:pt>
                <c:pt idx="26736">
                  <c:v>0.93181818181818099</c:v>
                </c:pt>
                <c:pt idx="26737">
                  <c:v>0.95454545454545403</c:v>
                </c:pt>
                <c:pt idx="26738">
                  <c:v>0.97727272727272696</c:v>
                </c:pt>
                <c:pt idx="26739">
                  <c:v>0</c:v>
                </c:pt>
                <c:pt idx="26740">
                  <c:v>1.6949152542372801E-2</c:v>
                </c:pt>
                <c:pt idx="26741">
                  <c:v>3.38983050847457E-2</c:v>
                </c:pt>
                <c:pt idx="26742">
                  <c:v>5.0847457627118599E-2</c:v>
                </c:pt>
                <c:pt idx="26743">
                  <c:v>6.7796610169491497E-2</c:v>
                </c:pt>
                <c:pt idx="26744">
                  <c:v>8.4745762711864403E-2</c:v>
                </c:pt>
                <c:pt idx="26745">
                  <c:v>0.101694915254237</c:v>
                </c:pt>
                <c:pt idx="26746">
                  <c:v>0.11864406779661001</c:v>
                </c:pt>
                <c:pt idx="26747">
                  <c:v>0.13559322033898299</c:v>
                </c:pt>
                <c:pt idx="26748">
                  <c:v>0.152542372881355</c:v>
                </c:pt>
                <c:pt idx="26749">
                  <c:v>0.169491525423728</c:v>
                </c:pt>
                <c:pt idx="26750">
                  <c:v>0.186440677966101</c:v>
                </c:pt>
                <c:pt idx="26751">
                  <c:v>0.20338983050847401</c:v>
                </c:pt>
                <c:pt idx="26752">
                  <c:v>0.22033898305084701</c:v>
                </c:pt>
                <c:pt idx="26753">
                  <c:v>0.23728813559322001</c:v>
                </c:pt>
                <c:pt idx="26754">
                  <c:v>0.25423728813559299</c:v>
                </c:pt>
                <c:pt idx="26755">
                  <c:v>0.27118644067796599</c:v>
                </c:pt>
                <c:pt idx="26756">
                  <c:v>0.28813559322033899</c:v>
                </c:pt>
                <c:pt idx="26757">
                  <c:v>0.305084745762711</c:v>
                </c:pt>
                <c:pt idx="26758">
                  <c:v>0.322033898305084</c:v>
                </c:pt>
                <c:pt idx="26759">
                  <c:v>0.338983050847457</c:v>
                </c:pt>
                <c:pt idx="26760">
                  <c:v>0.35593220338983</c:v>
                </c:pt>
                <c:pt idx="26761">
                  <c:v>0.37288135593220301</c:v>
                </c:pt>
                <c:pt idx="26762">
                  <c:v>0.38983050847457601</c:v>
                </c:pt>
                <c:pt idx="26763">
                  <c:v>0.40677966101694901</c:v>
                </c:pt>
                <c:pt idx="26764">
                  <c:v>0.42372881355932202</c:v>
                </c:pt>
                <c:pt idx="26765">
                  <c:v>0.44067796610169402</c:v>
                </c:pt>
                <c:pt idx="26766">
                  <c:v>0.45762711864406702</c:v>
                </c:pt>
                <c:pt idx="26767">
                  <c:v>0.47457627118644002</c:v>
                </c:pt>
                <c:pt idx="26768">
                  <c:v>0.49152542372881303</c:v>
                </c:pt>
                <c:pt idx="26769">
                  <c:v>0.50847457627118597</c:v>
                </c:pt>
                <c:pt idx="26770">
                  <c:v>0.52542372881355903</c:v>
                </c:pt>
                <c:pt idx="26771">
                  <c:v>0.54237288135593198</c:v>
                </c:pt>
                <c:pt idx="26772">
                  <c:v>0.55932203389830504</c:v>
                </c:pt>
                <c:pt idx="26773">
                  <c:v>0.57627118644067798</c:v>
                </c:pt>
                <c:pt idx="26774">
                  <c:v>0.59322033898305004</c:v>
                </c:pt>
                <c:pt idx="26775">
                  <c:v>0.61016949152542299</c:v>
                </c:pt>
                <c:pt idx="26776">
                  <c:v>0.62711864406779605</c:v>
                </c:pt>
                <c:pt idx="26777">
                  <c:v>0.644067796610169</c:v>
                </c:pt>
                <c:pt idx="26778">
                  <c:v>0.66101694915254205</c:v>
                </c:pt>
                <c:pt idx="26779">
                  <c:v>0.677966101694915</c:v>
                </c:pt>
                <c:pt idx="26780">
                  <c:v>0.69491525423728795</c:v>
                </c:pt>
                <c:pt idx="26781">
                  <c:v>0.71186440677966101</c:v>
                </c:pt>
                <c:pt idx="26782">
                  <c:v>0.72881355932203296</c:v>
                </c:pt>
                <c:pt idx="26783">
                  <c:v>0.74576271186440601</c:v>
                </c:pt>
                <c:pt idx="26784">
                  <c:v>0.76271186440677896</c:v>
                </c:pt>
                <c:pt idx="26785">
                  <c:v>0.77966101694915202</c:v>
                </c:pt>
                <c:pt idx="26786">
                  <c:v>0.79661016949152497</c:v>
                </c:pt>
                <c:pt idx="26787">
                  <c:v>0.81355932203389802</c:v>
                </c:pt>
                <c:pt idx="26788">
                  <c:v>0.83050847457627097</c:v>
                </c:pt>
                <c:pt idx="26789">
                  <c:v>0.84745762711864403</c:v>
                </c:pt>
                <c:pt idx="26790">
                  <c:v>0.86440677966101698</c:v>
                </c:pt>
                <c:pt idx="26791">
                  <c:v>0.88135593220338904</c:v>
                </c:pt>
                <c:pt idx="26792">
                  <c:v>0.89830508474576198</c:v>
                </c:pt>
                <c:pt idx="26793">
                  <c:v>0.91525423728813504</c:v>
                </c:pt>
                <c:pt idx="26794">
                  <c:v>0.93220338983050799</c:v>
                </c:pt>
                <c:pt idx="26795">
                  <c:v>0.94915254237288105</c:v>
                </c:pt>
                <c:pt idx="26796">
                  <c:v>0.96610169491525399</c:v>
                </c:pt>
                <c:pt idx="26797">
                  <c:v>0.98305084745762705</c:v>
                </c:pt>
                <c:pt idx="26798">
                  <c:v>0</c:v>
                </c:pt>
                <c:pt idx="26799">
                  <c:v>0.04</c:v>
                </c:pt>
                <c:pt idx="26800">
                  <c:v>0.08</c:v>
                </c:pt>
                <c:pt idx="26801">
                  <c:v>0.12</c:v>
                </c:pt>
                <c:pt idx="26802">
                  <c:v>0.16</c:v>
                </c:pt>
                <c:pt idx="26803">
                  <c:v>0.2</c:v>
                </c:pt>
                <c:pt idx="26804">
                  <c:v>0.24</c:v>
                </c:pt>
                <c:pt idx="26805">
                  <c:v>0.28000000000000003</c:v>
                </c:pt>
                <c:pt idx="26806">
                  <c:v>0.32</c:v>
                </c:pt>
                <c:pt idx="26807">
                  <c:v>0.36</c:v>
                </c:pt>
                <c:pt idx="26808">
                  <c:v>0.4</c:v>
                </c:pt>
                <c:pt idx="26809">
                  <c:v>0.44</c:v>
                </c:pt>
                <c:pt idx="26810">
                  <c:v>0.48</c:v>
                </c:pt>
                <c:pt idx="26811">
                  <c:v>0.52</c:v>
                </c:pt>
                <c:pt idx="26812">
                  <c:v>0.56000000000000005</c:v>
                </c:pt>
                <c:pt idx="26813">
                  <c:v>0.6</c:v>
                </c:pt>
                <c:pt idx="26814">
                  <c:v>0.64</c:v>
                </c:pt>
                <c:pt idx="26815">
                  <c:v>0.68</c:v>
                </c:pt>
                <c:pt idx="26816">
                  <c:v>0.72</c:v>
                </c:pt>
                <c:pt idx="26817">
                  <c:v>0.76</c:v>
                </c:pt>
                <c:pt idx="26818">
                  <c:v>0.8</c:v>
                </c:pt>
                <c:pt idx="26819">
                  <c:v>0.84</c:v>
                </c:pt>
                <c:pt idx="26820">
                  <c:v>0.88</c:v>
                </c:pt>
                <c:pt idx="26821">
                  <c:v>0.92</c:v>
                </c:pt>
                <c:pt idx="26822">
                  <c:v>0.96</c:v>
                </c:pt>
                <c:pt idx="26823">
                  <c:v>0</c:v>
                </c:pt>
                <c:pt idx="26824">
                  <c:v>1.0869565217391301E-2</c:v>
                </c:pt>
                <c:pt idx="26825">
                  <c:v>2.1739130434782601E-2</c:v>
                </c:pt>
                <c:pt idx="26826">
                  <c:v>3.2608695652173898E-2</c:v>
                </c:pt>
                <c:pt idx="26827">
                  <c:v>4.3478260869565202E-2</c:v>
                </c:pt>
                <c:pt idx="26828">
                  <c:v>5.4347826086956499E-2</c:v>
                </c:pt>
                <c:pt idx="26829">
                  <c:v>6.5217391304347797E-2</c:v>
                </c:pt>
                <c:pt idx="26830">
                  <c:v>7.6086956521739094E-2</c:v>
                </c:pt>
                <c:pt idx="26831">
                  <c:v>8.6956521739130405E-2</c:v>
                </c:pt>
                <c:pt idx="26832">
                  <c:v>9.7826086956521702E-2</c:v>
                </c:pt>
                <c:pt idx="26833">
                  <c:v>0.108695652173913</c:v>
                </c:pt>
                <c:pt idx="26834">
                  <c:v>0.119565217391304</c:v>
                </c:pt>
                <c:pt idx="26835">
                  <c:v>0.13043478260869501</c:v>
                </c:pt>
                <c:pt idx="26836">
                  <c:v>0.141304347826086</c:v>
                </c:pt>
                <c:pt idx="26837">
                  <c:v>0.15217391304347799</c:v>
                </c:pt>
                <c:pt idx="26838">
                  <c:v>0.16304347826086901</c:v>
                </c:pt>
                <c:pt idx="26839">
                  <c:v>0.17391304347826</c:v>
                </c:pt>
                <c:pt idx="26840">
                  <c:v>0.184782608695652</c:v>
                </c:pt>
                <c:pt idx="26841">
                  <c:v>0.19565217391304299</c:v>
                </c:pt>
                <c:pt idx="26842">
                  <c:v>0.20652173913043401</c:v>
                </c:pt>
                <c:pt idx="26843">
                  <c:v>0.217391304347826</c:v>
                </c:pt>
                <c:pt idx="26844">
                  <c:v>0.22826086956521699</c:v>
                </c:pt>
                <c:pt idx="26845">
                  <c:v>0.23913043478260801</c:v>
                </c:pt>
                <c:pt idx="26846">
                  <c:v>0.25</c:v>
                </c:pt>
                <c:pt idx="26847">
                  <c:v>0.26086956521739102</c:v>
                </c:pt>
                <c:pt idx="26848">
                  <c:v>0.27173913043478198</c:v>
                </c:pt>
                <c:pt idx="26849">
                  <c:v>0.282608695652173</c:v>
                </c:pt>
                <c:pt idx="26850">
                  <c:v>0.29347826086956502</c:v>
                </c:pt>
                <c:pt idx="26851">
                  <c:v>0.30434782608695599</c:v>
                </c:pt>
                <c:pt idx="26852">
                  <c:v>0.31521739130434701</c:v>
                </c:pt>
                <c:pt idx="26853">
                  <c:v>0.32608695652173902</c:v>
                </c:pt>
                <c:pt idx="26854">
                  <c:v>0.33695652173912999</c:v>
                </c:pt>
                <c:pt idx="26855">
                  <c:v>0.34782608695652101</c:v>
                </c:pt>
                <c:pt idx="26856">
                  <c:v>0.35869565217391303</c:v>
                </c:pt>
                <c:pt idx="26857">
                  <c:v>0.36956521739130399</c:v>
                </c:pt>
                <c:pt idx="26858">
                  <c:v>0.38043478260869501</c:v>
                </c:pt>
                <c:pt idx="26859">
                  <c:v>0.39130434782608697</c:v>
                </c:pt>
                <c:pt idx="26860">
                  <c:v>0.40217391304347799</c:v>
                </c:pt>
                <c:pt idx="26861">
                  <c:v>0.41304347826086901</c:v>
                </c:pt>
                <c:pt idx="26862">
                  <c:v>0.42391304347825998</c:v>
                </c:pt>
                <c:pt idx="26863">
                  <c:v>0.434782608695652</c:v>
                </c:pt>
                <c:pt idx="26864">
                  <c:v>0.44565217391304301</c:v>
                </c:pt>
                <c:pt idx="26865">
                  <c:v>0.45652173913043398</c:v>
                </c:pt>
                <c:pt idx="26866">
                  <c:v>0.467391304347826</c:v>
                </c:pt>
                <c:pt idx="26867">
                  <c:v>0.47826086956521702</c:v>
                </c:pt>
                <c:pt idx="26868">
                  <c:v>0.48913043478260798</c:v>
                </c:pt>
                <c:pt idx="26869">
                  <c:v>0.5</c:v>
                </c:pt>
                <c:pt idx="26870">
                  <c:v>0.51086956521739102</c:v>
                </c:pt>
                <c:pt idx="26871">
                  <c:v>0.52173913043478204</c:v>
                </c:pt>
                <c:pt idx="26872">
                  <c:v>0.53260869565217395</c:v>
                </c:pt>
                <c:pt idx="26873">
                  <c:v>0.54347826086956497</c:v>
                </c:pt>
                <c:pt idx="26874">
                  <c:v>0.55434782608695599</c:v>
                </c:pt>
                <c:pt idx="26875">
                  <c:v>0.56521739130434701</c:v>
                </c:pt>
                <c:pt idx="26876">
                  <c:v>0.57608695652173902</c:v>
                </c:pt>
                <c:pt idx="26877">
                  <c:v>0.58695652173913004</c:v>
                </c:pt>
                <c:pt idx="26878">
                  <c:v>0.59782608695652095</c:v>
                </c:pt>
                <c:pt idx="26879">
                  <c:v>0.60869565217391297</c:v>
                </c:pt>
                <c:pt idx="26880">
                  <c:v>0.61956521739130399</c:v>
                </c:pt>
                <c:pt idx="26881">
                  <c:v>0.63043478260869501</c:v>
                </c:pt>
                <c:pt idx="26882">
                  <c:v>0.64130434782608603</c:v>
                </c:pt>
                <c:pt idx="26883">
                  <c:v>0.65217391304347805</c:v>
                </c:pt>
                <c:pt idx="26884">
                  <c:v>0.66304347826086896</c:v>
                </c:pt>
                <c:pt idx="26885">
                  <c:v>0.67391304347825998</c:v>
                </c:pt>
                <c:pt idx="26886">
                  <c:v>0.684782608695652</c:v>
                </c:pt>
                <c:pt idx="26887">
                  <c:v>0.69565217391304301</c:v>
                </c:pt>
                <c:pt idx="26888">
                  <c:v>0.70652173913043403</c:v>
                </c:pt>
                <c:pt idx="26889">
                  <c:v>0.71739130434782605</c:v>
                </c:pt>
                <c:pt idx="26890">
                  <c:v>0.72826086956521696</c:v>
                </c:pt>
                <c:pt idx="26891">
                  <c:v>0.73913043478260798</c:v>
                </c:pt>
                <c:pt idx="26892">
                  <c:v>0.75</c:v>
                </c:pt>
                <c:pt idx="26893">
                  <c:v>0.76086956521739102</c:v>
                </c:pt>
                <c:pt idx="26894">
                  <c:v>0.77173913043478204</c:v>
                </c:pt>
                <c:pt idx="26895">
                  <c:v>0.78260869565217395</c:v>
                </c:pt>
                <c:pt idx="26896">
                  <c:v>0.79347826086956497</c:v>
                </c:pt>
                <c:pt idx="26897">
                  <c:v>0.80434782608695599</c:v>
                </c:pt>
                <c:pt idx="26898">
                  <c:v>0.81521739130434701</c:v>
                </c:pt>
                <c:pt idx="26899">
                  <c:v>0.82608695652173902</c:v>
                </c:pt>
                <c:pt idx="26900">
                  <c:v>0.83695652173913004</c:v>
                </c:pt>
                <c:pt idx="26901">
                  <c:v>0.84782608695652095</c:v>
                </c:pt>
                <c:pt idx="26902">
                  <c:v>0.85869565217391297</c:v>
                </c:pt>
                <c:pt idx="26903">
                  <c:v>0.86956521739130399</c:v>
                </c:pt>
                <c:pt idx="26904">
                  <c:v>0.88043478260869501</c:v>
                </c:pt>
                <c:pt idx="26905">
                  <c:v>0.89130434782608603</c:v>
                </c:pt>
                <c:pt idx="26906">
                  <c:v>0.90217391304347805</c:v>
                </c:pt>
                <c:pt idx="26907">
                  <c:v>0.91304347826086896</c:v>
                </c:pt>
                <c:pt idx="26908">
                  <c:v>0.92391304347825998</c:v>
                </c:pt>
                <c:pt idx="26909">
                  <c:v>0.934782608695652</c:v>
                </c:pt>
                <c:pt idx="26910">
                  <c:v>0.94565217391304301</c:v>
                </c:pt>
                <c:pt idx="26911">
                  <c:v>0.95652173913043403</c:v>
                </c:pt>
                <c:pt idx="26912">
                  <c:v>0.96739130434782605</c:v>
                </c:pt>
                <c:pt idx="26913">
                  <c:v>0.97826086956521696</c:v>
                </c:pt>
                <c:pt idx="26914">
                  <c:v>0.98913043478260798</c:v>
                </c:pt>
                <c:pt idx="26915">
                  <c:v>0</c:v>
                </c:pt>
                <c:pt idx="26916">
                  <c:v>1.7857142857142801E-2</c:v>
                </c:pt>
                <c:pt idx="26917">
                  <c:v>3.5714285714285698E-2</c:v>
                </c:pt>
                <c:pt idx="26918">
                  <c:v>5.3571428571428499E-2</c:v>
                </c:pt>
                <c:pt idx="26919">
                  <c:v>7.1428571428571397E-2</c:v>
                </c:pt>
                <c:pt idx="26920">
                  <c:v>8.9285714285714204E-2</c:v>
                </c:pt>
                <c:pt idx="26921">
                  <c:v>0.107142857142857</c:v>
                </c:pt>
                <c:pt idx="26922">
                  <c:v>0.125</c:v>
                </c:pt>
                <c:pt idx="26923">
                  <c:v>0.14285714285714199</c:v>
                </c:pt>
                <c:pt idx="26924">
                  <c:v>0.160714285714285</c:v>
                </c:pt>
                <c:pt idx="26925">
                  <c:v>0.17857142857142799</c:v>
                </c:pt>
                <c:pt idx="26926">
                  <c:v>0.19642857142857101</c:v>
                </c:pt>
                <c:pt idx="26927">
                  <c:v>0.214285714285714</c:v>
                </c:pt>
                <c:pt idx="26928">
                  <c:v>0.23214285714285701</c:v>
                </c:pt>
                <c:pt idx="26929">
                  <c:v>0.25</c:v>
                </c:pt>
                <c:pt idx="26930">
                  <c:v>0.26785714285714202</c:v>
                </c:pt>
                <c:pt idx="26931">
                  <c:v>0.28571428571428498</c:v>
                </c:pt>
                <c:pt idx="26932">
                  <c:v>0.30357142857142799</c:v>
                </c:pt>
                <c:pt idx="26933">
                  <c:v>0.32142857142857101</c:v>
                </c:pt>
                <c:pt idx="26934">
                  <c:v>0.33928571428571402</c:v>
                </c:pt>
                <c:pt idx="26935">
                  <c:v>0.35714285714285698</c:v>
                </c:pt>
                <c:pt idx="26936">
                  <c:v>0.375</c:v>
                </c:pt>
                <c:pt idx="26937">
                  <c:v>0.39285714285714202</c:v>
                </c:pt>
                <c:pt idx="26938">
                  <c:v>0.41071428571428498</c:v>
                </c:pt>
                <c:pt idx="26939">
                  <c:v>0.42857142857142799</c:v>
                </c:pt>
                <c:pt idx="26940">
                  <c:v>0.44642857142857101</c:v>
                </c:pt>
                <c:pt idx="26941">
                  <c:v>0.46428571428571402</c:v>
                </c:pt>
                <c:pt idx="26942">
                  <c:v>0.48214285714285698</c:v>
                </c:pt>
                <c:pt idx="26943">
                  <c:v>0.5</c:v>
                </c:pt>
                <c:pt idx="26944">
                  <c:v>0.51785714285714202</c:v>
                </c:pt>
                <c:pt idx="26945">
                  <c:v>0.53571428571428503</c:v>
                </c:pt>
                <c:pt idx="26946">
                  <c:v>0.55357142857142805</c:v>
                </c:pt>
                <c:pt idx="26947">
                  <c:v>0.57142857142857095</c:v>
                </c:pt>
                <c:pt idx="26948">
                  <c:v>0.58928571428571397</c:v>
                </c:pt>
                <c:pt idx="26949">
                  <c:v>0.60714285714285698</c:v>
                </c:pt>
                <c:pt idx="26950">
                  <c:v>0.625</c:v>
                </c:pt>
                <c:pt idx="26951">
                  <c:v>0.64285714285714202</c:v>
                </c:pt>
                <c:pt idx="26952">
                  <c:v>0.66071428571428503</c:v>
                </c:pt>
                <c:pt idx="26953">
                  <c:v>0.67857142857142805</c:v>
                </c:pt>
                <c:pt idx="26954">
                  <c:v>0.69642857142857095</c:v>
                </c:pt>
                <c:pt idx="26955">
                  <c:v>0.71428571428571397</c:v>
                </c:pt>
                <c:pt idx="26956">
                  <c:v>0.73214285714285698</c:v>
                </c:pt>
                <c:pt idx="26957">
                  <c:v>0.75</c:v>
                </c:pt>
                <c:pt idx="26958">
                  <c:v>0.76785714285714202</c:v>
                </c:pt>
                <c:pt idx="26959">
                  <c:v>0.78571428571428503</c:v>
                </c:pt>
                <c:pt idx="26960">
                  <c:v>0.80357142857142805</c:v>
                </c:pt>
                <c:pt idx="26961">
                  <c:v>0.82142857142857095</c:v>
                </c:pt>
                <c:pt idx="26962">
                  <c:v>0.83928571428571397</c:v>
                </c:pt>
                <c:pt idx="26963">
                  <c:v>0.85714285714285698</c:v>
                </c:pt>
                <c:pt idx="26964">
                  <c:v>0.875</c:v>
                </c:pt>
                <c:pt idx="26965">
                  <c:v>0.89285714285714202</c:v>
                </c:pt>
                <c:pt idx="26966">
                  <c:v>0.91071428571428503</c:v>
                </c:pt>
                <c:pt idx="26967">
                  <c:v>0.92857142857142805</c:v>
                </c:pt>
                <c:pt idx="26968">
                  <c:v>0.94642857142857095</c:v>
                </c:pt>
                <c:pt idx="26969">
                  <c:v>0.96428571428571397</c:v>
                </c:pt>
                <c:pt idx="26970">
                  <c:v>0.98214285714285698</c:v>
                </c:pt>
                <c:pt idx="26971">
                  <c:v>0</c:v>
                </c:pt>
                <c:pt idx="26972">
                  <c:v>1.72413793103448E-2</c:v>
                </c:pt>
                <c:pt idx="26973">
                  <c:v>3.4482758620689599E-2</c:v>
                </c:pt>
                <c:pt idx="26974">
                  <c:v>5.1724137931034399E-2</c:v>
                </c:pt>
                <c:pt idx="26975">
                  <c:v>6.8965517241379296E-2</c:v>
                </c:pt>
                <c:pt idx="26976">
                  <c:v>8.6206896551724102E-2</c:v>
                </c:pt>
                <c:pt idx="26977">
                  <c:v>0.10344827586206801</c:v>
                </c:pt>
                <c:pt idx="26978">
                  <c:v>0.12068965517241299</c:v>
                </c:pt>
                <c:pt idx="26979">
                  <c:v>0.13793103448275801</c:v>
                </c:pt>
                <c:pt idx="26980">
                  <c:v>0.15517241379310301</c:v>
                </c:pt>
                <c:pt idx="26981">
                  <c:v>0.17241379310344801</c:v>
                </c:pt>
                <c:pt idx="26982">
                  <c:v>0.18965517241379301</c:v>
                </c:pt>
                <c:pt idx="26983">
                  <c:v>0.20689655172413701</c:v>
                </c:pt>
                <c:pt idx="26984">
                  <c:v>0.22413793103448201</c:v>
                </c:pt>
                <c:pt idx="26985">
                  <c:v>0.24137931034482701</c:v>
                </c:pt>
                <c:pt idx="26986">
                  <c:v>0.25862068965517199</c:v>
                </c:pt>
                <c:pt idx="26987">
                  <c:v>0.27586206896551702</c:v>
                </c:pt>
                <c:pt idx="26988">
                  <c:v>0.29310344827586199</c:v>
                </c:pt>
                <c:pt idx="26989">
                  <c:v>0.31034482758620602</c:v>
                </c:pt>
                <c:pt idx="26990">
                  <c:v>0.32758620689655099</c:v>
                </c:pt>
                <c:pt idx="26991">
                  <c:v>0.34482758620689602</c:v>
                </c:pt>
                <c:pt idx="26992">
                  <c:v>0.36206896551724099</c:v>
                </c:pt>
                <c:pt idx="26993">
                  <c:v>0.37931034482758602</c:v>
                </c:pt>
                <c:pt idx="26994">
                  <c:v>0.39655172413793099</c:v>
                </c:pt>
                <c:pt idx="26995">
                  <c:v>0.41379310344827502</c:v>
                </c:pt>
                <c:pt idx="26996">
                  <c:v>0.43103448275862</c:v>
                </c:pt>
                <c:pt idx="26997">
                  <c:v>0.44827586206896503</c:v>
                </c:pt>
                <c:pt idx="26998">
                  <c:v>0.46551724137931</c:v>
                </c:pt>
                <c:pt idx="26999">
                  <c:v>0.48275862068965503</c:v>
                </c:pt>
                <c:pt idx="27000">
                  <c:v>0.5</c:v>
                </c:pt>
                <c:pt idx="27001">
                  <c:v>0.51724137931034397</c:v>
                </c:pt>
                <c:pt idx="27002">
                  <c:v>0.53448275862068895</c:v>
                </c:pt>
                <c:pt idx="27003">
                  <c:v>0.55172413793103403</c:v>
                </c:pt>
                <c:pt idx="27004">
                  <c:v>0.568965517241379</c:v>
                </c:pt>
                <c:pt idx="27005">
                  <c:v>0.58620689655172398</c:v>
                </c:pt>
                <c:pt idx="27006">
                  <c:v>0.60344827586206895</c:v>
                </c:pt>
                <c:pt idx="27007">
                  <c:v>0.62068965517241304</c:v>
                </c:pt>
                <c:pt idx="27008">
                  <c:v>0.63793103448275801</c:v>
                </c:pt>
                <c:pt idx="27009">
                  <c:v>0.65517241379310298</c:v>
                </c:pt>
                <c:pt idx="27010">
                  <c:v>0.67241379310344795</c:v>
                </c:pt>
                <c:pt idx="27011">
                  <c:v>0.68965517241379304</c:v>
                </c:pt>
                <c:pt idx="27012">
                  <c:v>0.70689655172413701</c:v>
                </c:pt>
                <c:pt idx="27013">
                  <c:v>0.72413793103448199</c:v>
                </c:pt>
                <c:pt idx="27014">
                  <c:v>0.74137931034482696</c:v>
                </c:pt>
                <c:pt idx="27015">
                  <c:v>0.75862068965517204</c:v>
                </c:pt>
                <c:pt idx="27016">
                  <c:v>0.77586206896551702</c:v>
                </c:pt>
                <c:pt idx="27017">
                  <c:v>0.79310344827586199</c:v>
                </c:pt>
                <c:pt idx="27018">
                  <c:v>0.81034482758620596</c:v>
                </c:pt>
                <c:pt idx="27019">
                  <c:v>0.82758620689655105</c:v>
                </c:pt>
                <c:pt idx="27020">
                  <c:v>0.84482758620689602</c:v>
                </c:pt>
                <c:pt idx="27021">
                  <c:v>0.86206896551724099</c:v>
                </c:pt>
                <c:pt idx="27022">
                  <c:v>0.87931034482758597</c:v>
                </c:pt>
                <c:pt idx="27023">
                  <c:v>0.89655172413793105</c:v>
                </c:pt>
                <c:pt idx="27024">
                  <c:v>0.91379310344827502</c:v>
                </c:pt>
                <c:pt idx="27025">
                  <c:v>0.93103448275862</c:v>
                </c:pt>
                <c:pt idx="27026">
                  <c:v>0.94827586206896497</c:v>
                </c:pt>
                <c:pt idx="27027">
                  <c:v>0.96551724137931005</c:v>
                </c:pt>
                <c:pt idx="27028">
                  <c:v>0.98275862068965503</c:v>
                </c:pt>
                <c:pt idx="27029">
                  <c:v>0</c:v>
                </c:pt>
                <c:pt idx="27030">
                  <c:v>1.3157894736842099E-2</c:v>
                </c:pt>
                <c:pt idx="27031">
                  <c:v>2.6315789473684199E-2</c:v>
                </c:pt>
                <c:pt idx="27032">
                  <c:v>3.94736842105263E-2</c:v>
                </c:pt>
                <c:pt idx="27033">
                  <c:v>5.2631578947368397E-2</c:v>
                </c:pt>
                <c:pt idx="27034">
                  <c:v>6.5789473684210495E-2</c:v>
                </c:pt>
                <c:pt idx="27035">
                  <c:v>7.8947368421052599E-2</c:v>
                </c:pt>
                <c:pt idx="27036">
                  <c:v>9.2105263157894704E-2</c:v>
                </c:pt>
                <c:pt idx="27037">
                  <c:v>0.105263157894736</c:v>
                </c:pt>
                <c:pt idx="27038">
                  <c:v>0.118421052631578</c:v>
                </c:pt>
                <c:pt idx="27039">
                  <c:v>0.13157894736842099</c:v>
                </c:pt>
                <c:pt idx="27040">
                  <c:v>0.144736842105263</c:v>
                </c:pt>
                <c:pt idx="27041">
                  <c:v>0.157894736842105</c:v>
                </c:pt>
                <c:pt idx="27042">
                  <c:v>0.17105263157894701</c:v>
                </c:pt>
                <c:pt idx="27043">
                  <c:v>0.18421052631578899</c:v>
                </c:pt>
                <c:pt idx="27044">
                  <c:v>0.197368421052631</c:v>
                </c:pt>
                <c:pt idx="27045">
                  <c:v>0.21052631578947301</c:v>
                </c:pt>
                <c:pt idx="27046">
                  <c:v>0.22368421052631501</c:v>
                </c:pt>
                <c:pt idx="27047">
                  <c:v>0.23684210526315699</c:v>
                </c:pt>
                <c:pt idx="27048">
                  <c:v>0.25</c:v>
                </c:pt>
                <c:pt idx="27049">
                  <c:v>0.26315789473684198</c:v>
                </c:pt>
                <c:pt idx="27050">
                  <c:v>0.27631578947368401</c:v>
                </c:pt>
                <c:pt idx="27051">
                  <c:v>0.28947368421052599</c:v>
                </c:pt>
                <c:pt idx="27052">
                  <c:v>0.30263157894736797</c:v>
                </c:pt>
                <c:pt idx="27053">
                  <c:v>0.31578947368421001</c:v>
                </c:pt>
                <c:pt idx="27054">
                  <c:v>0.32894736842105199</c:v>
                </c:pt>
                <c:pt idx="27055">
                  <c:v>0.34210526315789402</c:v>
                </c:pt>
                <c:pt idx="27056">
                  <c:v>0.355263157894736</c:v>
                </c:pt>
                <c:pt idx="27057">
                  <c:v>0.36842105263157798</c:v>
                </c:pt>
                <c:pt idx="27058">
                  <c:v>0.38157894736842102</c:v>
                </c:pt>
                <c:pt idx="27059">
                  <c:v>0.394736842105263</c:v>
                </c:pt>
                <c:pt idx="27060">
                  <c:v>0.40789473684210498</c:v>
                </c:pt>
                <c:pt idx="27061">
                  <c:v>0.42105263157894701</c:v>
                </c:pt>
                <c:pt idx="27062">
                  <c:v>0.43421052631578899</c:v>
                </c:pt>
                <c:pt idx="27063">
                  <c:v>0.44736842105263103</c:v>
                </c:pt>
                <c:pt idx="27064">
                  <c:v>0.46052631578947301</c:v>
                </c:pt>
                <c:pt idx="27065">
                  <c:v>0.47368421052631499</c:v>
                </c:pt>
                <c:pt idx="27066">
                  <c:v>0.48684210526315702</c:v>
                </c:pt>
                <c:pt idx="27067">
                  <c:v>0.5</c:v>
                </c:pt>
                <c:pt idx="27068">
                  <c:v>0.51315789473684204</c:v>
                </c:pt>
                <c:pt idx="27069">
                  <c:v>0.52631578947368396</c:v>
                </c:pt>
                <c:pt idx="27070">
                  <c:v>0.53947368421052599</c:v>
                </c:pt>
                <c:pt idx="27071">
                  <c:v>0.55263157894736803</c:v>
                </c:pt>
                <c:pt idx="27072">
                  <c:v>0.56578947368420995</c:v>
                </c:pt>
                <c:pt idx="27073">
                  <c:v>0.57894736842105199</c:v>
                </c:pt>
                <c:pt idx="27074">
                  <c:v>0.59210526315789402</c:v>
                </c:pt>
                <c:pt idx="27075">
                  <c:v>0.60526315789473595</c:v>
                </c:pt>
                <c:pt idx="27076">
                  <c:v>0.61842105263157898</c:v>
                </c:pt>
                <c:pt idx="27077">
                  <c:v>0.63157894736842102</c:v>
                </c:pt>
                <c:pt idx="27078">
                  <c:v>0.64473684210526305</c:v>
                </c:pt>
                <c:pt idx="27079">
                  <c:v>0.65789473684210498</c:v>
                </c:pt>
                <c:pt idx="27080">
                  <c:v>0.67105263157894701</c:v>
                </c:pt>
                <c:pt idx="27081">
                  <c:v>0.68421052631578905</c:v>
                </c:pt>
                <c:pt idx="27082">
                  <c:v>0.69736842105263097</c:v>
                </c:pt>
                <c:pt idx="27083">
                  <c:v>0.71052631578947301</c:v>
                </c:pt>
                <c:pt idx="27084">
                  <c:v>0.72368421052631504</c:v>
                </c:pt>
                <c:pt idx="27085">
                  <c:v>0.73684210526315697</c:v>
                </c:pt>
                <c:pt idx="27086">
                  <c:v>0.75</c:v>
                </c:pt>
                <c:pt idx="27087">
                  <c:v>0.76315789473684204</c:v>
                </c:pt>
                <c:pt idx="27088">
                  <c:v>0.77631578947368396</c:v>
                </c:pt>
                <c:pt idx="27089">
                  <c:v>0.78947368421052599</c:v>
                </c:pt>
                <c:pt idx="27090">
                  <c:v>0.80263157894736803</c:v>
                </c:pt>
                <c:pt idx="27091">
                  <c:v>0.81578947368420995</c:v>
                </c:pt>
                <c:pt idx="27092">
                  <c:v>0.82894736842105199</c:v>
                </c:pt>
                <c:pt idx="27093">
                  <c:v>0.84210526315789402</c:v>
                </c:pt>
                <c:pt idx="27094">
                  <c:v>0.85526315789473595</c:v>
                </c:pt>
                <c:pt idx="27095">
                  <c:v>0.86842105263157898</c:v>
                </c:pt>
                <c:pt idx="27096">
                  <c:v>0.88157894736842102</c:v>
                </c:pt>
                <c:pt idx="27097">
                  <c:v>0.89473684210526305</c:v>
                </c:pt>
                <c:pt idx="27098">
                  <c:v>0.90789473684210498</c:v>
                </c:pt>
                <c:pt idx="27099">
                  <c:v>0.92105263157894701</c:v>
                </c:pt>
                <c:pt idx="27100">
                  <c:v>0.93421052631578905</c:v>
                </c:pt>
                <c:pt idx="27101">
                  <c:v>0.94736842105263097</c:v>
                </c:pt>
                <c:pt idx="27102">
                  <c:v>0.96052631578947301</c:v>
                </c:pt>
                <c:pt idx="27103">
                  <c:v>0.97368421052631504</c:v>
                </c:pt>
                <c:pt idx="27104">
                  <c:v>0.98684210526315697</c:v>
                </c:pt>
                <c:pt idx="27105">
                  <c:v>0</c:v>
                </c:pt>
                <c:pt idx="27106">
                  <c:v>1.21951219512195E-2</c:v>
                </c:pt>
                <c:pt idx="27107">
                  <c:v>2.4390243902439001E-2</c:v>
                </c:pt>
                <c:pt idx="27108">
                  <c:v>3.65853658536585E-2</c:v>
                </c:pt>
                <c:pt idx="27109">
                  <c:v>4.8780487804878002E-2</c:v>
                </c:pt>
                <c:pt idx="27110">
                  <c:v>6.0975609756097497E-2</c:v>
                </c:pt>
                <c:pt idx="27111">
                  <c:v>7.3170731707316999E-2</c:v>
                </c:pt>
                <c:pt idx="27112">
                  <c:v>8.5365853658536495E-2</c:v>
                </c:pt>
                <c:pt idx="27113">
                  <c:v>9.7560975609756101E-2</c:v>
                </c:pt>
                <c:pt idx="27114">
                  <c:v>0.109756097560975</c:v>
                </c:pt>
                <c:pt idx="27115">
                  <c:v>0.12195121951219499</c:v>
                </c:pt>
                <c:pt idx="27116">
                  <c:v>0.134146341463414</c:v>
                </c:pt>
                <c:pt idx="27117">
                  <c:v>0.146341463414634</c:v>
                </c:pt>
                <c:pt idx="27118">
                  <c:v>0.15853658536585299</c:v>
                </c:pt>
                <c:pt idx="27119">
                  <c:v>0.17073170731707299</c:v>
                </c:pt>
                <c:pt idx="27120">
                  <c:v>0.18292682926829201</c:v>
                </c:pt>
                <c:pt idx="27121">
                  <c:v>0.19512195121951201</c:v>
                </c:pt>
                <c:pt idx="27122">
                  <c:v>0.207317073170731</c:v>
                </c:pt>
                <c:pt idx="27123">
                  <c:v>0.219512195121951</c:v>
                </c:pt>
                <c:pt idx="27124">
                  <c:v>0.23170731707316999</c:v>
                </c:pt>
                <c:pt idx="27125">
                  <c:v>0.24390243902438999</c:v>
                </c:pt>
                <c:pt idx="27126">
                  <c:v>0.25609756097560898</c:v>
                </c:pt>
                <c:pt idx="27127">
                  <c:v>0.26829268292682901</c:v>
                </c:pt>
                <c:pt idx="27128">
                  <c:v>0.28048780487804797</c:v>
                </c:pt>
                <c:pt idx="27129">
                  <c:v>0.292682926829268</c:v>
                </c:pt>
                <c:pt idx="27130">
                  <c:v>0.30487804878048702</c:v>
                </c:pt>
                <c:pt idx="27131">
                  <c:v>0.31707317073170699</c:v>
                </c:pt>
                <c:pt idx="27132">
                  <c:v>0.32926829268292601</c:v>
                </c:pt>
                <c:pt idx="27133">
                  <c:v>0.34146341463414598</c:v>
                </c:pt>
                <c:pt idx="27134">
                  <c:v>0.353658536585365</c:v>
                </c:pt>
                <c:pt idx="27135">
                  <c:v>0.36585365853658502</c:v>
                </c:pt>
                <c:pt idx="27136">
                  <c:v>0.37804878048780399</c:v>
                </c:pt>
                <c:pt idx="27137">
                  <c:v>0.39024390243902402</c:v>
                </c:pt>
                <c:pt idx="27138">
                  <c:v>0.40243902439024298</c:v>
                </c:pt>
                <c:pt idx="27139">
                  <c:v>0.41463414634146301</c:v>
                </c:pt>
                <c:pt idx="27140">
                  <c:v>0.42682926829268197</c:v>
                </c:pt>
                <c:pt idx="27141">
                  <c:v>0.439024390243902</c:v>
                </c:pt>
                <c:pt idx="27142">
                  <c:v>0.45121951219512102</c:v>
                </c:pt>
                <c:pt idx="27143">
                  <c:v>0.46341463414634099</c:v>
                </c:pt>
                <c:pt idx="27144">
                  <c:v>0.47560975609756001</c:v>
                </c:pt>
                <c:pt idx="27145">
                  <c:v>0.48780487804877998</c:v>
                </c:pt>
                <c:pt idx="27146">
                  <c:v>0.5</c:v>
                </c:pt>
                <c:pt idx="27147">
                  <c:v>0.51219512195121897</c:v>
                </c:pt>
                <c:pt idx="27148">
                  <c:v>0.52439024390243905</c:v>
                </c:pt>
                <c:pt idx="27149">
                  <c:v>0.53658536585365801</c:v>
                </c:pt>
                <c:pt idx="27150">
                  <c:v>0.54878048780487798</c:v>
                </c:pt>
                <c:pt idx="27151">
                  <c:v>0.56097560975609695</c:v>
                </c:pt>
                <c:pt idx="27152">
                  <c:v>0.57317073170731703</c:v>
                </c:pt>
                <c:pt idx="27153">
                  <c:v>0.585365853658536</c:v>
                </c:pt>
                <c:pt idx="27154">
                  <c:v>0.59756097560975596</c:v>
                </c:pt>
                <c:pt idx="27155">
                  <c:v>0.60975609756097504</c:v>
                </c:pt>
                <c:pt idx="27156">
                  <c:v>0.62195121951219501</c:v>
                </c:pt>
                <c:pt idx="27157">
                  <c:v>0.63414634146341398</c:v>
                </c:pt>
                <c:pt idx="27158">
                  <c:v>0.64634146341463405</c:v>
                </c:pt>
                <c:pt idx="27159">
                  <c:v>0.65853658536585302</c:v>
                </c:pt>
                <c:pt idx="27160">
                  <c:v>0.67073170731707299</c:v>
                </c:pt>
                <c:pt idx="27161">
                  <c:v>0.68292682926829196</c:v>
                </c:pt>
                <c:pt idx="27162">
                  <c:v>0.69512195121951204</c:v>
                </c:pt>
                <c:pt idx="27163">
                  <c:v>0.707317073170731</c:v>
                </c:pt>
                <c:pt idx="27164">
                  <c:v>0.71951219512195097</c:v>
                </c:pt>
                <c:pt idx="27165">
                  <c:v>0.73170731707317005</c:v>
                </c:pt>
                <c:pt idx="27166">
                  <c:v>0.74390243902439002</c:v>
                </c:pt>
                <c:pt idx="27167">
                  <c:v>0.75609756097560898</c:v>
                </c:pt>
                <c:pt idx="27168">
                  <c:v>0.76829268292682895</c:v>
                </c:pt>
                <c:pt idx="27169">
                  <c:v>0.78048780487804803</c:v>
                </c:pt>
                <c:pt idx="27170">
                  <c:v>0.792682926829268</c:v>
                </c:pt>
                <c:pt idx="27171">
                  <c:v>0.80487804878048697</c:v>
                </c:pt>
                <c:pt idx="27172">
                  <c:v>0.81707317073170704</c:v>
                </c:pt>
                <c:pt idx="27173">
                  <c:v>0.82926829268292601</c:v>
                </c:pt>
                <c:pt idx="27174">
                  <c:v>0.84146341463414598</c:v>
                </c:pt>
                <c:pt idx="27175">
                  <c:v>0.85365853658536495</c:v>
                </c:pt>
                <c:pt idx="27176">
                  <c:v>0.86585365853658502</c:v>
                </c:pt>
                <c:pt idx="27177">
                  <c:v>0.87804878048780399</c:v>
                </c:pt>
                <c:pt idx="27178">
                  <c:v>0.89024390243902396</c:v>
                </c:pt>
                <c:pt idx="27179">
                  <c:v>0.90243902439024304</c:v>
                </c:pt>
                <c:pt idx="27180">
                  <c:v>0.91463414634146301</c:v>
                </c:pt>
                <c:pt idx="27181">
                  <c:v>0.92682926829268297</c:v>
                </c:pt>
                <c:pt idx="27182">
                  <c:v>0.93902439024390205</c:v>
                </c:pt>
                <c:pt idx="27183">
                  <c:v>0.95121951219512102</c:v>
                </c:pt>
                <c:pt idx="27184">
                  <c:v>0.96341463414634099</c:v>
                </c:pt>
                <c:pt idx="27185">
                  <c:v>0.97560975609756095</c:v>
                </c:pt>
                <c:pt idx="27186">
                  <c:v>0.98780487804878003</c:v>
                </c:pt>
                <c:pt idx="27187">
                  <c:v>0</c:v>
                </c:pt>
                <c:pt idx="27188">
                  <c:v>3.5714285714285698E-2</c:v>
                </c:pt>
                <c:pt idx="27189">
                  <c:v>7.1428571428571397E-2</c:v>
                </c:pt>
                <c:pt idx="27190">
                  <c:v>0.107142857142857</c:v>
                </c:pt>
                <c:pt idx="27191">
                  <c:v>0.14285714285714199</c:v>
                </c:pt>
                <c:pt idx="27192">
                  <c:v>0.17857142857142799</c:v>
                </c:pt>
                <c:pt idx="27193">
                  <c:v>0.214285714285714</c:v>
                </c:pt>
                <c:pt idx="27194">
                  <c:v>0.25</c:v>
                </c:pt>
                <c:pt idx="27195">
                  <c:v>0.28571428571428498</c:v>
                </c:pt>
                <c:pt idx="27196">
                  <c:v>0.32142857142857101</c:v>
                </c:pt>
                <c:pt idx="27197">
                  <c:v>0.35714285714285698</c:v>
                </c:pt>
                <c:pt idx="27198">
                  <c:v>0.39285714285714202</c:v>
                </c:pt>
                <c:pt idx="27199">
                  <c:v>0.42857142857142799</c:v>
                </c:pt>
                <c:pt idx="27200">
                  <c:v>0.46428571428571402</c:v>
                </c:pt>
                <c:pt idx="27201">
                  <c:v>0.5</c:v>
                </c:pt>
                <c:pt idx="27202">
                  <c:v>0.53571428571428503</c:v>
                </c:pt>
                <c:pt idx="27203">
                  <c:v>0.57142857142857095</c:v>
                </c:pt>
                <c:pt idx="27204">
                  <c:v>0.60714285714285698</c:v>
                </c:pt>
                <c:pt idx="27205">
                  <c:v>0.64285714285714202</c:v>
                </c:pt>
                <c:pt idx="27206">
                  <c:v>0.67857142857142805</c:v>
                </c:pt>
                <c:pt idx="27207">
                  <c:v>0.71428571428571397</c:v>
                </c:pt>
                <c:pt idx="27208">
                  <c:v>0.75</c:v>
                </c:pt>
                <c:pt idx="27209">
                  <c:v>0.78571428571428503</c:v>
                </c:pt>
                <c:pt idx="27210">
                  <c:v>0.82142857142857095</c:v>
                </c:pt>
                <c:pt idx="27211">
                  <c:v>0.85714285714285698</c:v>
                </c:pt>
                <c:pt idx="27212">
                  <c:v>0.89285714285714202</c:v>
                </c:pt>
                <c:pt idx="27213">
                  <c:v>0.92857142857142805</c:v>
                </c:pt>
                <c:pt idx="27214">
                  <c:v>0.96428571428571397</c:v>
                </c:pt>
                <c:pt idx="27215">
                  <c:v>0</c:v>
                </c:pt>
                <c:pt idx="27216">
                  <c:v>1.53846153846153E-2</c:v>
                </c:pt>
                <c:pt idx="27217">
                  <c:v>3.0769230769230702E-2</c:v>
                </c:pt>
                <c:pt idx="27218">
                  <c:v>4.6153846153846101E-2</c:v>
                </c:pt>
                <c:pt idx="27219">
                  <c:v>6.15384615384615E-2</c:v>
                </c:pt>
                <c:pt idx="27220">
                  <c:v>7.69230769230769E-2</c:v>
                </c:pt>
                <c:pt idx="27221">
                  <c:v>9.2307692307692299E-2</c:v>
                </c:pt>
                <c:pt idx="27222">
                  <c:v>0.107692307692307</c:v>
                </c:pt>
                <c:pt idx="27223">
                  <c:v>0.123076923076923</c:v>
                </c:pt>
                <c:pt idx="27224">
                  <c:v>0.138461538461538</c:v>
                </c:pt>
                <c:pt idx="27225">
                  <c:v>0.15384615384615299</c:v>
                </c:pt>
                <c:pt idx="27226">
                  <c:v>0.16923076923076899</c:v>
                </c:pt>
                <c:pt idx="27227">
                  <c:v>0.18461538461538399</c:v>
                </c:pt>
                <c:pt idx="27228">
                  <c:v>0.2</c:v>
                </c:pt>
                <c:pt idx="27229">
                  <c:v>0.21538461538461501</c:v>
                </c:pt>
                <c:pt idx="27230">
                  <c:v>0.23076923076923</c:v>
                </c:pt>
                <c:pt idx="27231">
                  <c:v>0.246153846153846</c:v>
                </c:pt>
                <c:pt idx="27232">
                  <c:v>0.261538461538461</c:v>
                </c:pt>
                <c:pt idx="27233">
                  <c:v>0.27692307692307599</c:v>
                </c:pt>
                <c:pt idx="27234">
                  <c:v>0.29230769230769199</c:v>
                </c:pt>
                <c:pt idx="27235">
                  <c:v>0.30769230769230699</c:v>
                </c:pt>
                <c:pt idx="27236">
                  <c:v>0.32307692307692298</c:v>
                </c:pt>
                <c:pt idx="27237">
                  <c:v>0.33846153846153798</c:v>
                </c:pt>
                <c:pt idx="27238">
                  <c:v>0.35384615384615298</c:v>
                </c:pt>
                <c:pt idx="27239">
                  <c:v>0.36923076923076897</c:v>
                </c:pt>
                <c:pt idx="27240">
                  <c:v>0.38461538461538403</c:v>
                </c:pt>
                <c:pt idx="27241">
                  <c:v>0.4</c:v>
                </c:pt>
                <c:pt idx="27242">
                  <c:v>0.41538461538461502</c:v>
                </c:pt>
                <c:pt idx="27243">
                  <c:v>0.43076923076923002</c:v>
                </c:pt>
                <c:pt idx="27244">
                  <c:v>0.44615384615384601</c:v>
                </c:pt>
                <c:pt idx="27245">
                  <c:v>0.46153846153846101</c:v>
                </c:pt>
                <c:pt idx="27246">
                  <c:v>0.47692307692307601</c:v>
                </c:pt>
                <c:pt idx="27247">
                  <c:v>0.492307692307692</c:v>
                </c:pt>
                <c:pt idx="27248">
                  <c:v>0.507692307692307</c:v>
                </c:pt>
                <c:pt idx="27249">
                  <c:v>0.52307692307692299</c:v>
                </c:pt>
                <c:pt idx="27250">
                  <c:v>0.53846153846153799</c:v>
                </c:pt>
                <c:pt idx="27251">
                  <c:v>0.55384615384615299</c:v>
                </c:pt>
                <c:pt idx="27252">
                  <c:v>0.56923076923076898</c:v>
                </c:pt>
                <c:pt idx="27253">
                  <c:v>0.58461538461538398</c:v>
                </c:pt>
                <c:pt idx="27254">
                  <c:v>0.6</c:v>
                </c:pt>
                <c:pt idx="27255">
                  <c:v>0.61538461538461497</c:v>
                </c:pt>
                <c:pt idx="27256">
                  <c:v>0.63076923076922997</c:v>
                </c:pt>
                <c:pt idx="27257">
                  <c:v>0.64615384615384597</c:v>
                </c:pt>
                <c:pt idx="27258">
                  <c:v>0.66153846153846096</c:v>
                </c:pt>
                <c:pt idx="27259">
                  <c:v>0.67692307692307696</c:v>
                </c:pt>
                <c:pt idx="27260">
                  <c:v>0.69230769230769196</c:v>
                </c:pt>
                <c:pt idx="27261">
                  <c:v>0.70769230769230695</c:v>
                </c:pt>
                <c:pt idx="27262">
                  <c:v>0.72307692307692295</c:v>
                </c:pt>
                <c:pt idx="27263">
                  <c:v>0.73846153846153795</c:v>
                </c:pt>
                <c:pt idx="27264">
                  <c:v>0.75384615384615306</c:v>
                </c:pt>
                <c:pt idx="27265">
                  <c:v>0.76923076923076905</c:v>
                </c:pt>
                <c:pt idx="27266">
                  <c:v>0.78461538461538405</c:v>
                </c:pt>
                <c:pt idx="27267">
                  <c:v>0.8</c:v>
                </c:pt>
                <c:pt idx="27268">
                  <c:v>0.81538461538461504</c:v>
                </c:pt>
                <c:pt idx="27269">
                  <c:v>0.83076923076923004</c:v>
                </c:pt>
                <c:pt idx="27270">
                  <c:v>0.84615384615384603</c:v>
                </c:pt>
                <c:pt idx="27271">
                  <c:v>0.86153846153846103</c:v>
                </c:pt>
                <c:pt idx="27272">
                  <c:v>0.87692307692307603</c:v>
                </c:pt>
                <c:pt idx="27273">
                  <c:v>0.89230769230769202</c:v>
                </c:pt>
                <c:pt idx="27274">
                  <c:v>0.90769230769230702</c:v>
                </c:pt>
                <c:pt idx="27275">
                  <c:v>0.92307692307692302</c:v>
                </c:pt>
                <c:pt idx="27276">
                  <c:v>0.93846153846153801</c:v>
                </c:pt>
                <c:pt idx="27277">
                  <c:v>0.95384615384615301</c:v>
                </c:pt>
                <c:pt idx="27278">
                  <c:v>0.96923076923076901</c:v>
                </c:pt>
                <c:pt idx="27279">
                  <c:v>0.984615384615384</c:v>
                </c:pt>
                <c:pt idx="27280">
                  <c:v>0</c:v>
                </c:pt>
                <c:pt idx="27281">
                  <c:v>9.9009900990098994E-3</c:v>
                </c:pt>
                <c:pt idx="27282">
                  <c:v>1.9801980198019799E-2</c:v>
                </c:pt>
                <c:pt idx="27283">
                  <c:v>2.9702970297029702E-2</c:v>
                </c:pt>
                <c:pt idx="27284">
                  <c:v>3.9603960396039598E-2</c:v>
                </c:pt>
                <c:pt idx="27285">
                  <c:v>4.95049504950495E-2</c:v>
                </c:pt>
                <c:pt idx="27286">
                  <c:v>5.9405940594059403E-2</c:v>
                </c:pt>
                <c:pt idx="27287">
                  <c:v>6.9306930693069299E-2</c:v>
                </c:pt>
                <c:pt idx="27288">
                  <c:v>7.9207920792079195E-2</c:v>
                </c:pt>
                <c:pt idx="27289">
                  <c:v>8.9108910891089105E-2</c:v>
                </c:pt>
                <c:pt idx="27290">
                  <c:v>9.9009900990099001E-2</c:v>
                </c:pt>
                <c:pt idx="27291">
                  <c:v>0.10891089108910799</c:v>
                </c:pt>
                <c:pt idx="27292">
                  <c:v>0.118811881188118</c:v>
                </c:pt>
                <c:pt idx="27293">
                  <c:v>0.12871287128712799</c:v>
                </c:pt>
                <c:pt idx="27294">
                  <c:v>0.13861386138613799</c:v>
                </c:pt>
                <c:pt idx="27295">
                  <c:v>0.14851485148514801</c:v>
                </c:pt>
                <c:pt idx="27296">
                  <c:v>0.158415841584158</c:v>
                </c:pt>
                <c:pt idx="27297">
                  <c:v>0.16831683168316799</c:v>
                </c:pt>
                <c:pt idx="27298">
                  <c:v>0.17821782178217799</c:v>
                </c:pt>
                <c:pt idx="27299">
                  <c:v>0.18811881188118801</c:v>
                </c:pt>
                <c:pt idx="27300">
                  <c:v>0.198019801980198</c:v>
                </c:pt>
                <c:pt idx="27301">
                  <c:v>0.207920792079207</c:v>
                </c:pt>
                <c:pt idx="27302">
                  <c:v>0.21782178217821699</c:v>
                </c:pt>
                <c:pt idx="27303">
                  <c:v>0.22772277227722701</c:v>
                </c:pt>
                <c:pt idx="27304">
                  <c:v>0.237623762376237</c:v>
                </c:pt>
                <c:pt idx="27305">
                  <c:v>0.247524752475247</c:v>
                </c:pt>
                <c:pt idx="27306">
                  <c:v>0.25742574257425699</c:v>
                </c:pt>
                <c:pt idx="27307">
                  <c:v>0.26732673267326701</c:v>
                </c:pt>
                <c:pt idx="27308">
                  <c:v>0.27722772277227697</c:v>
                </c:pt>
                <c:pt idx="27309">
                  <c:v>0.287128712871287</c:v>
                </c:pt>
                <c:pt idx="27310">
                  <c:v>0.29702970297029702</c:v>
                </c:pt>
                <c:pt idx="27311">
                  <c:v>0.30693069306930598</c:v>
                </c:pt>
                <c:pt idx="27312">
                  <c:v>0.316831683168316</c:v>
                </c:pt>
                <c:pt idx="27313">
                  <c:v>0.32673267326732602</c:v>
                </c:pt>
                <c:pt idx="27314">
                  <c:v>0.33663366336633599</c:v>
                </c:pt>
                <c:pt idx="27315">
                  <c:v>0.34653465346534601</c:v>
                </c:pt>
                <c:pt idx="27316">
                  <c:v>0.35643564356435598</c:v>
                </c:pt>
                <c:pt idx="27317">
                  <c:v>0.366336633663366</c:v>
                </c:pt>
                <c:pt idx="27318">
                  <c:v>0.37623762376237602</c:v>
                </c:pt>
                <c:pt idx="27319">
                  <c:v>0.38613861386138598</c:v>
                </c:pt>
                <c:pt idx="27320">
                  <c:v>0.396039603960396</c:v>
                </c:pt>
                <c:pt idx="27321">
                  <c:v>0.40594059405940502</c:v>
                </c:pt>
                <c:pt idx="27322">
                  <c:v>0.41584158415841499</c:v>
                </c:pt>
                <c:pt idx="27323">
                  <c:v>0.42574257425742501</c:v>
                </c:pt>
                <c:pt idx="27324">
                  <c:v>0.43564356435643498</c:v>
                </c:pt>
                <c:pt idx="27325">
                  <c:v>0.445544554455445</c:v>
                </c:pt>
                <c:pt idx="27326">
                  <c:v>0.45544554455445502</c:v>
                </c:pt>
                <c:pt idx="27327">
                  <c:v>0.46534653465346498</c:v>
                </c:pt>
                <c:pt idx="27328">
                  <c:v>0.475247524752475</c:v>
                </c:pt>
                <c:pt idx="27329">
                  <c:v>0.48514851485148502</c:v>
                </c:pt>
                <c:pt idx="27330">
                  <c:v>0.49504950495049499</c:v>
                </c:pt>
                <c:pt idx="27331">
                  <c:v>0.50495049504950495</c:v>
                </c:pt>
                <c:pt idx="27332">
                  <c:v>0.51485148514851398</c:v>
                </c:pt>
                <c:pt idx="27333">
                  <c:v>0.524752475247524</c:v>
                </c:pt>
                <c:pt idx="27334">
                  <c:v>0.53465346534653402</c:v>
                </c:pt>
                <c:pt idx="27335">
                  <c:v>0.54455445544554404</c:v>
                </c:pt>
                <c:pt idx="27336">
                  <c:v>0.55445544554455395</c:v>
                </c:pt>
                <c:pt idx="27337">
                  <c:v>0.56435643564356397</c:v>
                </c:pt>
                <c:pt idx="27338">
                  <c:v>0.57425742574257399</c:v>
                </c:pt>
                <c:pt idx="27339">
                  <c:v>0.58415841584158401</c:v>
                </c:pt>
                <c:pt idx="27340">
                  <c:v>0.59405940594059403</c:v>
                </c:pt>
                <c:pt idx="27341">
                  <c:v>0.60396039603960305</c:v>
                </c:pt>
                <c:pt idx="27342">
                  <c:v>0.61386138613861296</c:v>
                </c:pt>
                <c:pt idx="27343">
                  <c:v>0.62376237623762298</c:v>
                </c:pt>
                <c:pt idx="27344">
                  <c:v>0.633663366336633</c:v>
                </c:pt>
                <c:pt idx="27345">
                  <c:v>0.64356435643564303</c:v>
                </c:pt>
                <c:pt idx="27346">
                  <c:v>0.65346534653465305</c:v>
                </c:pt>
                <c:pt idx="27347">
                  <c:v>0.66336633663366296</c:v>
                </c:pt>
                <c:pt idx="27348">
                  <c:v>0.67326732673267298</c:v>
                </c:pt>
                <c:pt idx="27349">
                  <c:v>0.683168316831683</c:v>
                </c:pt>
                <c:pt idx="27350">
                  <c:v>0.69306930693069302</c:v>
                </c:pt>
                <c:pt idx="27351">
                  <c:v>0.70297029702970204</c:v>
                </c:pt>
                <c:pt idx="27352">
                  <c:v>0.71287128712871195</c:v>
                </c:pt>
                <c:pt idx="27353">
                  <c:v>0.72277227722772197</c:v>
                </c:pt>
                <c:pt idx="27354">
                  <c:v>0.73267326732673199</c:v>
                </c:pt>
                <c:pt idx="27355">
                  <c:v>0.74257425742574201</c:v>
                </c:pt>
                <c:pt idx="27356">
                  <c:v>0.75247524752475203</c:v>
                </c:pt>
                <c:pt idx="27357">
                  <c:v>0.76237623762376205</c:v>
                </c:pt>
                <c:pt idx="27358">
                  <c:v>0.77227722772277196</c:v>
                </c:pt>
                <c:pt idx="27359">
                  <c:v>0.78217821782178198</c:v>
                </c:pt>
                <c:pt idx="27360">
                  <c:v>0.79207920792079201</c:v>
                </c:pt>
                <c:pt idx="27361">
                  <c:v>0.80198019801980203</c:v>
                </c:pt>
                <c:pt idx="27362">
                  <c:v>0.81188118811881105</c:v>
                </c:pt>
                <c:pt idx="27363">
                  <c:v>0.82178217821782096</c:v>
                </c:pt>
                <c:pt idx="27364">
                  <c:v>0.83168316831683098</c:v>
                </c:pt>
                <c:pt idx="27365">
                  <c:v>0.841584158415841</c:v>
                </c:pt>
                <c:pt idx="27366">
                  <c:v>0.85148514851485102</c:v>
                </c:pt>
                <c:pt idx="27367">
                  <c:v>0.86138613861386104</c:v>
                </c:pt>
                <c:pt idx="27368">
                  <c:v>0.87128712871287095</c:v>
                </c:pt>
                <c:pt idx="27369">
                  <c:v>0.88118811881188097</c:v>
                </c:pt>
                <c:pt idx="27370">
                  <c:v>0.89108910891089099</c:v>
                </c:pt>
                <c:pt idx="27371">
                  <c:v>0.90099009900990101</c:v>
                </c:pt>
                <c:pt idx="27372">
                  <c:v>0.91089108910891003</c:v>
                </c:pt>
                <c:pt idx="27373">
                  <c:v>0.92079207920791994</c:v>
                </c:pt>
                <c:pt idx="27374">
                  <c:v>0.93069306930692997</c:v>
                </c:pt>
                <c:pt idx="27375">
                  <c:v>0.94059405940593999</c:v>
                </c:pt>
                <c:pt idx="27376">
                  <c:v>0.95049504950495001</c:v>
                </c:pt>
                <c:pt idx="27377">
                  <c:v>0.96039603960396003</c:v>
                </c:pt>
                <c:pt idx="27378">
                  <c:v>0.97029702970297005</c:v>
                </c:pt>
                <c:pt idx="27379">
                  <c:v>0.98019801980197996</c:v>
                </c:pt>
                <c:pt idx="27380">
                  <c:v>0.99009900990098998</c:v>
                </c:pt>
                <c:pt idx="27381">
                  <c:v>0</c:v>
                </c:pt>
                <c:pt idx="27382">
                  <c:v>7.5187969924812E-3</c:v>
                </c:pt>
                <c:pt idx="27383">
                  <c:v>1.50375939849624E-2</c:v>
                </c:pt>
                <c:pt idx="27384">
                  <c:v>2.2556390977443601E-2</c:v>
                </c:pt>
                <c:pt idx="27385">
                  <c:v>3.00751879699248E-2</c:v>
                </c:pt>
                <c:pt idx="27386">
                  <c:v>3.7593984962405999E-2</c:v>
                </c:pt>
                <c:pt idx="27387">
                  <c:v>4.5112781954887202E-2</c:v>
                </c:pt>
                <c:pt idx="27388">
                  <c:v>5.2631578947368397E-2</c:v>
                </c:pt>
                <c:pt idx="27389">
                  <c:v>6.01503759398496E-2</c:v>
                </c:pt>
                <c:pt idx="27390">
                  <c:v>6.7669172932330796E-2</c:v>
                </c:pt>
                <c:pt idx="27391">
                  <c:v>7.5187969924811998E-2</c:v>
                </c:pt>
                <c:pt idx="27392">
                  <c:v>8.2706766917293201E-2</c:v>
                </c:pt>
                <c:pt idx="27393">
                  <c:v>9.0225563909774403E-2</c:v>
                </c:pt>
                <c:pt idx="27394">
                  <c:v>9.7744360902255606E-2</c:v>
                </c:pt>
                <c:pt idx="27395">
                  <c:v>0.105263157894736</c:v>
                </c:pt>
                <c:pt idx="27396">
                  <c:v>0.112781954887218</c:v>
                </c:pt>
                <c:pt idx="27397">
                  <c:v>0.12030075187969901</c:v>
                </c:pt>
                <c:pt idx="27398">
                  <c:v>0.12781954887218</c:v>
                </c:pt>
                <c:pt idx="27399">
                  <c:v>0.13533834586466101</c:v>
                </c:pt>
                <c:pt idx="27400">
                  <c:v>0.14285714285714199</c:v>
                </c:pt>
                <c:pt idx="27401">
                  <c:v>0.150375939849624</c:v>
                </c:pt>
                <c:pt idx="27402">
                  <c:v>0.157894736842105</c:v>
                </c:pt>
                <c:pt idx="27403">
                  <c:v>0.16541353383458601</c:v>
                </c:pt>
                <c:pt idx="27404">
                  <c:v>0.17293233082706699</c:v>
                </c:pt>
                <c:pt idx="27405">
                  <c:v>0.180451127819548</c:v>
                </c:pt>
                <c:pt idx="27406">
                  <c:v>0.18796992481203001</c:v>
                </c:pt>
                <c:pt idx="27407">
                  <c:v>0.19548872180451099</c:v>
                </c:pt>
                <c:pt idx="27408">
                  <c:v>0.203007518796992</c:v>
                </c:pt>
                <c:pt idx="27409">
                  <c:v>0.21052631578947301</c:v>
                </c:pt>
                <c:pt idx="27410">
                  <c:v>0.21804511278195399</c:v>
                </c:pt>
                <c:pt idx="27411">
                  <c:v>0.22556390977443599</c:v>
                </c:pt>
                <c:pt idx="27412">
                  <c:v>0.233082706766917</c:v>
                </c:pt>
                <c:pt idx="27413">
                  <c:v>0.24060150375939801</c:v>
                </c:pt>
                <c:pt idx="27414">
                  <c:v>0.24812030075187899</c:v>
                </c:pt>
                <c:pt idx="27415">
                  <c:v>0.25563909774436</c:v>
                </c:pt>
                <c:pt idx="27416">
                  <c:v>0.26315789473684198</c:v>
                </c:pt>
                <c:pt idx="27417">
                  <c:v>0.27067669172932302</c:v>
                </c:pt>
                <c:pt idx="27418">
                  <c:v>0.278195488721804</c:v>
                </c:pt>
                <c:pt idx="27419">
                  <c:v>0.28571428571428498</c:v>
                </c:pt>
                <c:pt idx="27420">
                  <c:v>0.29323308270676601</c:v>
                </c:pt>
                <c:pt idx="27421">
                  <c:v>0.30075187969924799</c:v>
                </c:pt>
                <c:pt idx="27422">
                  <c:v>0.30827067669172897</c:v>
                </c:pt>
                <c:pt idx="27423">
                  <c:v>0.31578947368421001</c:v>
                </c:pt>
                <c:pt idx="27424">
                  <c:v>0.32330827067669099</c:v>
                </c:pt>
                <c:pt idx="27425">
                  <c:v>0.33082706766917203</c:v>
                </c:pt>
                <c:pt idx="27426">
                  <c:v>0.33834586466165401</c:v>
                </c:pt>
                <c:pt idx="27427">
                  <c:v>0.34586466165413499</c:v>
                </c:pt>
                <c:pt idx="27428">
                  <c:v>0.35338345864661602</c:v>
                </c:pt>
                <c:pt idx="27429">
                  <c:v>0.360902255639097</c:v>
                </c:pt>
                <c:pt idx="27430">
                  <c:v>0.36842105263157798</c:v>
                </c:pt>
                <c:pt idx="27431">
                  <c:v>0.37593984962406002</c:v>
                </c:pt>
                <c:pt idx="27432">
                  <c:v>0.383458646616541</c:v>
                </c:pt>
                <c:pt idx="27433">
                  <c:v>0.39097744360902198</c:v>
                </c:pt>
                <c:pt idx="27434">
                  <c:v>0.39849624060150302</c:v>
                </c:pt>
                <c:pt idx="27435">
                  <c:v>0.406015037593984</c:v>
                </c:pt>
                <c:pt idx="27436">
                  <c:v>0.41353383458646598</c:v>
                </c:pt>
                <c:pt idx="27437">
                  <c:v>0.42105263157894701</c:v>
                </c:pt>
                <c:pt idx="27438">
                  <c:v>0.42857142857142799</c:v>
                </c:pt>
                <c:pt idx="27439">
                  <c:v>0.43609022556390897</c:v>
                </c:pt>
                <c:pt idx="27440">
                  <c:v>0.44360902255639001</c:v>
                </c:pt>
                <c:pt idx="27441">
                  <c:v>0.45112781954887199</c:v>
                </c:pt>
                <c:pt idx="27442">
                  <c:v>0.45864661654135302</c:v>
                </c:pt>
                <c:pt idx="27443">
                  <c:v>0.46616541353383401</c:v>
                </c:pt>
                <c:pt idx="27444">
                  <c:v>0.47368421052631499</c:v>
                </c:pt>
                <c:pt idx="27445">
                  <c:v>0.48120300751879602</c:v>
                </c:pt>
                <c:pt idx="27446">
                  <c:v>0.488721804511278</c:v>
                </c:pt>
                <c:pt idx="27447">
                  <c:v>0.49624060150375898</c:v>
                </c:pt>
                <c:pt idx="27448">
                  <c:v>0.50375939849623996</c:v>
                </c:pt>
                <c:pt idx="27449">
                  <c:v>0.511278195488721</c:v>
                </c:pt>
                <c:pt idx="27450">
                  <c:v>0.51879699248120303</c:v>
                </c:pt>
                <c:pt idx="27451">
                  <c:v>0.52631578947368396</c:v>
                </c:pt>
                <c:pt idx="27452">
                  <c:v>0.533834586466165</c:v>
                </c:pt>
                <c:pt idx="27453">
                  <c:v>0.54135338345864603</c:v>
                </c:pt>
                <c:pt idx="27454">
                  <c:v>0.54887218045112696</c:v>
                </c:pt>
                <c:pt idx="27455">
                  <c:v>0.55639097744360899</c:v>
                </c:pt>
                <c:pt idx="27456">
                  <c:v>0.56390977443609003</c:v>
                </c:pt>
                <c:pt idx="27457">
                  <c:v>0.57142857142857095</c:v>
                </c:pt>
                <c:pt idx="27458">
                  <c:v>0.57894736842105199</c:v>
                </c:pt>
                <c:pt idx="27459">
                  <c:v>0.58646616541353302</c:v>
                </c:pt>
                <c:pt idx="27460">
                  <c:v>0.59398496240601495</c:v>
                </c:pt>
                <c:pt idx="27461">
                  <c:v>0.60150375939849599</c:v>
                </c:pt>
                <c:pt idx="27462">
                  <c:v>0.60902255639097702</c:v>
                </c:pt>
                <c:pt idx="27463">
                  <c:v>0.61654135338345795</c:v>
                </c:pt>
                <c:pt idx="27464">
                  <c:v>0.62406015037593898</c:v>
                </c:pt>
                <c:pt idx="27465">
                  <c:v>0.63157894736842102</c:v>
                </c:pt>
                <c:pt idx="27466">
                  <c:v>0.63909774436090205</c:v>
                </c:pt>
                <c:pt idx="27467">
                  <c:v>0.64661654135338298</c:v>
                </c:pt>
                <c:pt idx="27468">
                  <c:v>0.65413533834586401</c:v>
                </c:pt>
                <c:pt idx="27469">
                  <c:v>0.66165413533834505</c:v>
                </c:pt>
                <c:pt idx="27470">
                  <c:v>0.66917293233082698</c:v>
                </c:pt>
                <c:pt idx="27471">
                  <c:v>0.67669172932330801</c:v>
                </c:pt>
                <c:pt idx="27472">
                  <c:v>0.68421052631578905</c:v>
                </c:pt>
                <c:pt idx="27473">
                  <c:v>0.69172932330826997</c:v>
                </c:pt>
                <c:pt idx="27474">
                  <c:v>0.69924812030075101</c:v>
                </c:pt>
                <c:pt idx="27475">
                  <c:v>0.70676691729323304</c:v>
                </c:pt>
                <c:pt idx="27476">
                  <c:v>0.71428571428571397</c:v>
                </c:pt>
                <c:pt idx="27477">
                  <c:v>0.721804511278195</c:v>
                </c:pt>
                <c:pt idx="27478">
                  <c:v>0.72932330827067604</c:v>
                </c:pt>
                <c:pt idx="27479">
                  <c:v>0.73684210526315697</c:v>
                </c:pt>
                <c:pt idx="27480">
                  <c:v>0.744360902255639</c:v>
                </c:pt>
                <c:pt idx="27481">
                  <c:v>0.75187969924812004</c:v>
                </c:pt>
                <c:pt idx="27482">
                  <c:v>0.75939849624060096</c:v>
                </c:pt>
                <c:pt idx="27483">
                  <c:v>0.766917293233082</c:v>
                </c:pt>
                <c:pt idx="27484">
                  <c:v>0.77443609022556303</c:v>
                </c:pt>
                <c:pt idx="27485">
                  <c:v>0.78195488721804496</c:v>
                </c:pt>
                <c:pt idx="27486">
                  <c:v>0.78947368421052599</c:v>
                </c:pt>
                <c:pt idx="27487">
                  <c:v>0.79699248120300703</c:v>
                </c:pt>
                <c:pt idx="27488">
                  <c:v>0.80451127819548796</c:v>
                </c:pt>
                <c:pt idx="27489">
                  <c:v>0.81203007518796899</c:v>
                </c:pt>
                <c:pt idx="27490">
                  <c:v>0.81954887218045103</c:v>
                </c:pt>
                <c:pt idx="27491">
                  <c:v>0.82706766917293195</c:v>
                </c:pt>
                <c:pt idx="27492">
                  <c:v>0.83458646616541299</c:v>
                </c:pt>
                <c:pt idx="27493">
                  <c:v>0.84210526315789402</c:v>
                </c:pt>
                <c:pt idx="27494">
                  <c:v>0.84962406015037595</c:v>
                </c:pt>
                <c:pt idx="27495">
                  <c:v>0.85714285714285698</c:v>
                </c:pt>
                <c:pt idx="27496">
                  <c:v>0.86466165413533802</c:v>
                </c:pt>
                <c:pt idx="27497">
                  <c:v>0.87218045112781895</c:v>
                </c:pt>
                <c:pt idx="27498">
                  <c:v>0.87969924812029998</c:v>
                </c:pt>
                <c:pt idx="27499">
                  <c:v>0.88721804511278102</c:v>
                </c:pt>
                <c:pt idx="27500">
                  <c:v>0.89473684210526305</c:v>
                </c:pt>
                <c:pt idx="27501">
                  <c:v>0.90225563909774398</c:v>
                </c:pt>
                <c:pt idx="27502">
                  <c:v>0.90977443609022501</c:v>
                </c:pt>
                <c:pt idx="27503">
                  <c:v>0.91729323308270605</c:v>
                </c:pt>
                <c:pt idx="27504">
                  <c:v>0.92481203007518797</c:v>
                </c:pt>
                <c:pt idx="27505">
                  <c:v>0.93233082706766901</c:v>
                </c:pt>
                <c:pt idx="27506">
                  <c:v>0.93984962406015005</c:v>
                </c:pt>
                <c:pt idx="27507">
                  <c:v>0.94736842105263097</c:v>
                </c:pt>
                <c:pt idx="27508">
                  <c:v>0.95488721804511201</c:v>
                </c:pt>
                <c:pt idx="27509">
                  <c:v>0.96240601503759304</c:v>
                </c:pt>
                <c:pt idx="27510">
                  <c:v>0.96992481203007497</c:v>
                </c:pt>
                <c:pt idx="27511">
                  <c:v>0.977443609022556</c:v>
                </c:pt>
                <c:pt idx="27512">
                  <c:v>0.98496240601503704</c:v>
                </c:pt>
                <c:pt idx="27513">
                  <c:v>0.99248120300751796</c:v>
                </c:pt>
                <c:pt idx="27514">
                  <c:v>0</c:v>
                </c:pt>
                <c:pt idx="27515">
                  <c:v>2.0833333333333301E-2</c:v>
                </c:pt>
                <c:pt idx="27516">
                  <c:v>4.1666666666666602E-2</c:v>
                </c:pt>
                <c:pt idx="27517">
                  <c:v>6.25E-2</c:v>
                </c:pt>
                <c:pt idx="27518">
                  <c:v>8.3333333333333301E-2</c:v>
                </c:pt>
                <c:pt idx="27519">
                  <c:v>0.10416666666666601</c:v>
                </c:pt>
                <c:pt idx="27520">
                  <c:v>0.125</c:v>
                </c:pt>
                <c:pt idx="27521">
                  <c:v>0.14583333333333301</c:v>
                </c:pt>
                <c:pt idx="27522">
                  <c:v>0.16666666666666599</c:v>
                </c:pt>
                <c:pt idx="27523">
                  <c:v>0.1875</c:v>
                </c:pt>
                <c:pt idx="27524">
                  <c:v>0.20833333333333301</c:v>
                </c:pt>
                <c:pt idx="27525">
                  <c:v>0.22916666666666599</c:v>
                </c:pt>
                <c:pt idx="27526">
                  <c:v>0.25</c:v>
                </c:pt>
                <c:pt idx="27527">
                  <c:v>0.27083333333333298</c:v>
                </c:pt>
                <c:pt idx="27528">
                  <c:v>0.29166666666666602</c:v>
                </c:pt>
                <c:pt idx="27529">
                  <c:v>0.3125</c:v>
                </c:pt>
                <c:pt idx="27530">
                  <c:v>0.33333333333333298</c:v>
                </c:pt>
                <c:pt idx="27531">
                  <c:v>0.35416666666666602</c:v>
                </c:pt>
                <c:pt idx="27532">
                  <c:v>0.375</c:v>
                </c:pt>
                <c:pt idx="27533">
                  <c:v>0.39583333333333298</c:v>
                </c:pt>
                <c:pt idx="27534">
                  <c:v>0.41666666666666602</c:v>
                </c:pt>
                <c:pt idx="27535">
                  <c:v>0.4375</c:v>
                </c:pt>
                <c:pt idx="27536">
                  <c:v>0.45833333333333298</c:v>
                </c:pt>
                <c:pt idx="27537">
                  <c:v>0.47916666666666602</c:v>
                </c:pt>
                <c:pt idx="27538">
                  <c:v>0.5</c:v>
                </c:pt>
                <c:pt idx="27539">
                  <c:v>0.52083333333333304</c:v>
                </c:pt>
                <c:pt idx="27540">
                  <c:v>0.54166666666666596</c:v>
                </c:pt>
                <c:pt idx="27541">
                  <c:v>0.5625</c:v>
                </c:pt>
                <c:pt idx="27542">
                  <c:v>0.58333333333333304</c:v>
                </c:pt>
                <c:pt idx="27543">
                  <c:v>0.60416666666666596</c:v>
                </c:pt>
                <c:pt idx="27544">
                  <c:v>0.625</c:v>
                </c:pt>
                <c:pt idx="27545">
                  <c:v>0.64583333333333304</c:v>
                </c:pt>
                <c:pt idx="27546">
                  <c:v>0.66666666666666596</c:v>
                </c:pt>
                <c:pt idx="27547">
                  <c:v>0.6875</c:v>
                </c:pt>
                <c:pt idx="27548">
                  <c:v>0.70833333333333304</c:v>
                </c:pt>
                <c:pt idx="27549">
                  <c:v>0.72916666666666596</c:v>
                </c:pt>
                <c:pt idx="27550">
                  <c:v>0.75</c:v>
                </c:pt>
                <c:pt idx="27551">
                  <c:v>0.77083333333333304</c:v>
                </c:pt>
                <c:pt idx="27552">
                  <c:v>0.79166666666666596</c:v>
                </c:pt>
                <c:pt idx="27553">
                  <c:v>0.8125</c:v>
                </c:pt>
                <c:pt idx="27554">
                  <c:v>0.83333333333333304</c:v>
                </c:pt>
                <c:pt idx="27555">
                  <c:v>0.85416666666666596</c:v>
                </c:pt>
                <c:pt idx="27556">
                  <c:v>0.875</c:v>
                </c:pt>
                <c:pt idx="27557">
                  <c:v>0.89583333333333304</c:v>
                </c:pt>
                <c:pt idx="27558">
                  <c:v>0.91666666666666596</c:v>
                </c:pt>
                <c:pt idx="27559">
                  <c:v>0.9375</c:v>
                </c:pt>
                <c:pt idx="27560">
                  <c:v>0.95833333333333304</c:v>
                </c:pt>
                <c:pt idx="27561">
                  <c:v>0.97916666666666596</c:v>
                </c:pt>
                <c:pt idx="27562">
                  <c:v>0</c:v>
                </c:pt>
                <c:pt idx="27563">
                  <c:v>0.04</c:v>
                </c:pt>
                <c:pt idx="27564">
                  <c:v>0.08</c:v>
                </c:pt>
                <c:pt idx="27565">
                  <c:v>0.12</c:v>
                </c:pt>
                <c:pt idx="27566">
                  <c:v>0.16</c:v>
                </c:pt>
                <c:pt idx="27567">
                  <c:v>0.2</c:v>
                </c:pt>
                <c:pt idx="27568">
                  <c:v>0.24</c:v>
                </c:pt>
                <c:pt idx="27569">
                  <c:v>0.28000000000000003</c:v>
                </c:pt>
                <c:pt idx="27570">
                  <c:v>0.32</c:v>
                </c:pt>
                <c:pt idx="27571">
                  <c:v>0.36</c:v>
                </c:pt>
                <c:pt idx="27572">
                  <c:v>0.4</c:v>
                </c:pt>
                <c:pt idx="27573">
                  <c:v>0.44</c:v>
                </c:pt>
                <c:pt idx="27574">
                  <c:v>0.48</c:v>
                </c:pt>
                <c:pt idx="27575">
                  <c:v>0.52</c:v>
                </c:pt>
                <c:pt idx="27576">
                  <c:v>0.56000000000000005</c:v>
                </c:pt>
                <c:pt idx="27577">
                  <c:v>0.6</c:v>
                </c:pt>
                <c:pt idx="27578">
                  <c:v>0.64</c:v>
                </c:pt>
                <c:pt idx="27579">
                  <c:v>0.68</c:v>
                </c:pt>
                <c:pt idx="27580">
                  <c:v>0.72</c:v>
                </c:pt>
                <c:pt idx="27581">
                  <c:v>0.76</c:v>
                </c:pt>
                <c:pt idx="27582">
                  <c:v>0.8</c:v>
                </c:pt>
                <c:pt idx="27583">
                  <c:v>0.84</c:v>
                </c:pt>
                <c:pt idx="27584">
                  <c:v>0.88</c:v>
                </c:pt>
                <c:pt idx="27585">
                  <c:v>0.92</c:v>
                </c:pt>
                <c:pt idx="27586">
                  <c:v>0.96</c:v>
                </c:pt>
                <c:pt idx="27587">
                  <c:v>0</c:v>
                </c:pt>
                <c:pt idx="27588">
                  <c:v>3.4482758620689599E-2</c:v>
                </c:pt>
                <c:pt idx="27589">
                  <c:v>6.8965517241379296E-2</c:v>
                </c:pt>
                <c:pt idx="27590">
                  <c:v>0.10344827586206801</c:v>
                </c:pt>
                <c:pt idx="27591">
                  <c:v>0.13793103448275801</c:v>
                </c:pt>
                <c:pt idx="27592">
                  <c:v>0.17241379310344801</c:v>
                </c:pt>
                <c:pt idx="27593">
                  <c:v>0.20689655172413701</c:v>
                </c:pt>
                <c:pt idx="27594">
                  <c:v>0.24137931034482701</c:v>
                </c:pt>
                <c:pt idx="27595">
                  <c:v>0.27586206896551702</c:v>
                </c:pt>
                <c:pt idx="27596">
                  <c:v>0.31034482758620602</c:v>
                </c:pt>
                <c:pt idx="27597">
                  <c:v>0.34482758620689602</c:v>
                </c:pt>
                <c:pt idx="27598">
                  <c:v>0.37931034482758602</c:v>
                </c:pt>
                <c:pt idx="27599">
                  <c:v>0.41379310344827502</c:v>
                </c:pt>
                <c:pt idx="27600">
                  <c:v>0.44827586206896503</c:v>
                </c:pt>
                <c:pt idx="27601">
                  <c:v>0.48275862068965503</c:v>
                </c:pt>
                <c:pt idx="27602">
                  <c:v>0.51724137931034397</c:v>
                </c:pt>
                <c:pt idx="27603">
                  <c:v>0.55172413793103403</c:v>
                </c:pt>
                <c:pt idx="27604">
                  <c:v>0.58620689655172398</c:v>
                </c:pt>
                <c:pt idx="27605">
                  <c:v>0.62068965517241304</c:v>
                </c:pt>
                <c:pt idx="27606">
                  <c:v>0.65517241379310298</c:v>
                </c:pt>
                <c:pt idx="27607">
                  <c:v>0.68965517241379304</c:v>
                </c:pt>
                <c:pt idx="27608">
                  <c:v>0.72413793103448199</c:v>
                </c:pt>
                <c:pt idx="27609">
                  <c:v>0.75862068965517204</c:v>
                </c:pt>
                <c:pt idx="27610">
                  <c:v>0.79310344827586199</c:v>
                </c:pt>
                <c:pt idx="27611">
                  <c:v>0.82758620689655105</c:v>
                </c:pt>
                <c:pt idx="27612">
                  <c:v>0.86206896551724099</c:v>
                </c:pt>
                <c:pt idx="27613">
                  <c:v>0.89655172413793105</c:v>
                </c:pt>
                <c:pt idx="27614">
                  <c:v>0.93103448275862</c:v>
                </c:pt>
                <c:pt idx="27615">
                  <c:v>0.96551724137931005</c:v>
                </c:pt>
                <c:pt idx="27616">
                  <c:v>0</c:v>
                </c:pt>
                <c:pt idx="27617">
                  <c:v>1.6666666666666601E-2</c:v>
                </c:pt>
                <c:pt idx="27618">
                  <c:v>3.3333333333333298E-2</c:v>
                </c:pt>
                <c:pt idx="27619">
                  <c:v>0.05</c:v>
                </c:pt>
                <c:pt idx="27620">
                  <c:v>6.6666666666666596E-2</c:v>
                </c:pt>
                <c:pt idx="27621">
                  <c:v>8.3333333333333301E-2</c:v>
                </c:pt>
                <c:pt idx="27622">
                  <c:v>0.1</c:v>
                </c:pt>
                <c:pt idx="27623">
                  <c:v>0.116666666666666</c:v>
                </c:pt>
                <c:pt idx="27624">
                  <c:v>0.133333333333333</c:v>
                </c:pt>
                <c:pt idx="27625">
                  <c:v>0.15</c:v>
                </c:pt>
                <c:pt idx="27626">
                  <c:v>0.16666666666666599</c:v>
                </c:pt>
                <c:pt idx="27627">
                  <c:v>0.18333333333333299</c:v>
                </c:pt>
                <c:pt idx="27628">
                  <c:v>0.2</c:v>
                </c:pt>
                <c:pt idx="27629">
                  <c:v>0.21666666666666601</c:v>
                </c:pt>
                <c:pt idx="27630">
                  <c:v>0.233333333333333</c:v>
                </c:pt>
                <c:pt idx="27631">
                  <c:v>0.25</c:v>
                </c:pt>
                <c:pt idx="27632">
                  <c:v>0.266666666666666</c:v>
                </c:pt>
                <c:pt idx="27633">
                  <c:v>0.28333333333333299</c:v>
                </c:pt>
                <c:pt idx="27634">
                  <c:v>0.3</c:v>
                </c:pt>
                <c:pt idx="27635">
                  <c:v>0.31666666666666599</c:v>
                </c:pt>
                <c:pt idx="27636">
                  <c:v>0.33333333333333298</c:v>
                </c:pt>
                <c:pt idx="27637">
                  <c:v>0.35</c:v>
                </c:pt>
                <c:pt idx="27638">
                  <c:v>0.36666666666666597</c:v>
                </c:pt>
                <c:pt idx="27639">
                  <c:v>0.38333333333333303</c:v>
                </c:pt>
                <c:pt idx="27640">
                  <c:v>0.4</c:v>
                </c:pt>
                <c:pt idx="27641">
                  <c:v>0.41666666666666602</c:v>
                </c:pt>
                <c:pt idx="27642">
                  <c:v>0.43333333333333302</c:v>
                </c:pt>
                <c:pt idx="27643">
                  <c:v>0.45</c:v>
                </c:pt>
                <c:pt idx="27644">
                  <c:v>0.46666666666666601</c:v>
                </c:pt>
                <c:pt idx="27645">
                  <c:v>0.483333333333333</c:v>
                </c:pt>
                <c:pt idx="27646">
                  <c:v>0.5</c:v>
                </c:pt>
                <c:pt idx="27647">
                  <c:v>0.51666666666666605</c:v>
                </c:pt>
                <c:pt idx="27648">
                  <c:v>0.53333333333333299</c:v>
                </c:pt>
                <c:pt idx="27649">
                  <c:v>0.55000000000000004</c:v>
                </c:pt>
                <c:pt idx="27650">
                  <c:v>0.56666666666666599</c:v>
                </c:pt>
                <c:pt idx="27651">
                  <c:v>0.58333333333333304</c:v>
                </c:pt>
                <c:pt idx="27652">
                  <c:v>0.6</c:v>
                </c:pt>
                <c:pt idx="27653">
                  <c:v>0.61666666666666603</c:v>
                </c:pt>
                <c:pt idx="27654">
                  <c:v>0.63333333333333297</c:v>
                </c:pt>
                <c:pt idx="27655">
                  <c:v>0.65</c:v>
                </c:pt>
                <c:pt idx="27656">
                  <c:v>0.66666666666666596</c:v>
                </c:pt>
                <c:pt idx="27657">
                  <c:v>0.68333333333333302</c:v>
                </c:pt>
                <c:pt idx="27658">
                  <c:v>0.7</c:v>
                </c:pt>
                <c:pt idx="27659">
                  <c:v>0.71666666666666601</c:v>
                </c:pt>
                <c:pt idx="27660">
                  <c:v>0.73333333333333295</c:v>
                </c:pt>
                <c:pt idx="27661">
                  <c:v>0.75</c:v>
                </c:pt>
                <c:pt idx="27662">
                  <c:v>0.76666666666666605</c:v>
                </c:pt>
                <c:pt idx="27663">
                  <c:v>0.78333333333333299</c:v>
                </c:pt>
                <c:pt idx="27664">
                  <c:v>0.8</c:v>
                </c:pt>
                <c:pt idx="27665">
                  <c:v>0.81666666666666599</c:v>
                </c:pt>
                <c:pt idx="27666">
                  <c:v>0.83333333333333304</c:v>
                </c:pt>
                <c:pt idx="27667">
                  <c:v>0.85</c:v>
                </c:pt>
                <c:pt idx="27668">
                  <c:v>0.86666666666666603</c:v>
                </c:pt>
                <c:pt idx="27669">
                  <c:v>0.88333333333333297</c:v>
                </c:pt>
                <c:pt idx="27670">
                  <c:v>0.9</c:v>
                </c:pt>
                <c:pt idx="27671">
                  <c:v>0.91666666666666596</c:v>
                </c:pt>
                <c:pt idx="27672">
                  <c:v>0.93333333333333302</c:v>
                </c:pt>
                <c:pt idx="27673">
                  <c:v>0.95</c:v>
                </c:pt>
                <c:pt idx="27674">
                  <c:v>0.96666666666666601</c:v>
                </c:pt>
                <c:pt idx="27675">
                  <c:v>0.98333333333333295</c:v>
                </c:pt>
                <c:pt idx="27676">
                  <c:v>0</c:v>
                </c:pt>
                <c:pt idx="27677">
                  <c:v>2.4390243902439001E-2</c:v>
                </c:pt>
                <c:pt idx="27678">
                  <c:v>4.8780487804878002E-2</c:v>
                </c:pt>
                <c:pt idx="27679">
                  <c:v>7.3170731707316999E-2</c:v>
                </c:pt>
                <c:pt idx="27680">
                  <c:v>9.7560975609756101E-2</c:v>
                </c:pt>
                <c:pt idx="27681">
                  <c:v>0.12195121951219499</c:v>
                </c:pt>
                <c:pt idx="27682">
                  <c:v>0.146341463414634</c:v>
                </c:pt>
                <c:pt idx="27683">
                  <c:v>0.17073170731707299</c:v>
                </c:pt>
                <c:pt idx="27684">
                  <c:v>0.19512195121951201</c:v>
                </c:pt>
                <c:pt idx="27685">
                  <c:v>0.219512195121951</c:v>
                </c:pt>
                <c:pt idx="27686">
                  <c:v>0.24390243902438999</c:v>
                </c:pt>
                <c:pt idx="27687">
                  <c:v>0.26829268292682901</c:v>
                </c:pt>
                <c:pt idx="27688">
                  <c:v>0.292682926829268</c:v>
                </c:pt>
                <c:pt idx="27689">
                  <c:v>0.31707317073170699</c:v>
                </c:pt>
                <c:pt idx="27690">
                  <c:v>0.34146341463414598</c:v>
                </c:pt>
                <c:pt idx="27691">
                  <c:v>0.36585365853658502</c:v>
                </c:pt>
                <c:pt idx="27692">
                  <c:v>0.39024390243902402</c:v>
                </c:pt>
                <c:pt idx="27693">
                  <c:v>0.41463414634146301</c:v>
                </c:pt>
                <c:pt idx="27694">
                  <c:v>0.439024390243902</c:v>
                </c:pt>
                <c:pt idx="27695">
                  <c:v>0.46341463414634099</c:v>
                </c:pt>
                <c:pt idx="27696">
                  <c:v>0.48780487804877998</c:v>
                </c:pt>
                <c:pt idx="27697">
                  <c:v>0.51219512195121897</c:v>
                </c:pt>
                <c:pt idx="27698">
                  <c:v>0.53658536585365801</c:v>
                </c:pt>
                <c:pt idx="27699">
                  <c:v>0.56097560975609695</c:v>
                </c:pt>
                <c:pt idx="27700">
                  <c:v>0.585365853658536</c:v>
                </c:pt>
                <c:pt idx="27701">
                  <c:v>0.60975609756097504</c:v>
                </c:pt>
                <c:pt idx="27702">
                  <c:v>0.63414634146341398</c:v>
                </c:pt>
                <c:pt idx="27703">
                  <c:v>0.65853658536585302</c:v>
                </c:pt>
                <c:pt idx="27704">
                  <c:v>0.68292682926829196</c:v>
                </c:pt>
                <c:pt idx="27705">
                  <c:v>0.707317073170731</c:v>
                </c:pt>
                <c:pt idx="27706">
                  <c:v>0.73170731707317005</c:v>
                </c:pt>
                <c:pt idx="27707">
                  <c:v>0.75609756097560898</c:v>
                </c:pt>
                <c:pt idx="27708">
                  <c:v>0.78048780487804803</c:v>
                </c:pt>
                <c:pt idx="27709">
                  <c:v>0.80487804878048697</c:v>
                </c:pt>
                <c:pt idx="27710">
                  <c:v>0.82926829268292601</c:v>
                </c:pt>
                <c:pt idx="27711">
                  <c:v>0.85365853658536495</c:v>
                </c:pt>
                <c:pt idx="27712">
                  <c:v>0.87804878048780399</c:v>
                </c:pt>
                <c:pt idx="27713">
                  <c:v>0.90243902439024304</c:v>
                </c:pt>
                <c:pt idx="27714">
                  <c:v>0.92682926829268297</c:v>
                </c:pt>
                <c:pt idx="27715">
                  <c:v>0.95121951219512102</c:v>
                </c:pt>
                <c:pt idx="27716">
                  <c:v>0.97560975609756095</c:v>
                </c:pt>
                <c:pt idx="27717">
                  <c:v>0</c:v>
                </c:pt>
                <c:pt idx="27718">
                  <c:v>2.3255813953488299E-2</c:v>
                </c:pt>
                <c:pt idx="27719">
                  <c:v>4.6511627906976702E-2</c:v>
                </c:pt>
                <c:pt idx="27720">
                  <c:v>6.9767441860465101E-2</c:v>
                </c:pt>
                <c:pt idx="27721">
                  <c:v>9.3023255813953404E-2</c:v>
                </c:pt>
                <c:pt idx="27722">
                  <c:v>0.116279069767441</c:v>
                </c:pt>
                <c:pt idx="27723">
                  <c:v>0.13953488372093001</c:v>
                </c:pt>
                <c:pt idx="27724">
                  <c:v>0.16279069767441801</c:v>
                </c:pt>
                <c:pt idx="27725">
                  <c:v>0.186046511627906</c:v>
                </c:pt>
                <c:pt idx="27726">
                  <c:v>0.209302325581395</c:v>
                </c:pt>
                <c:pt idx="27727">
                  <c:v>0.232558139534883</c:v>
                </c:pt>
                <c:pt idx="27728">
                  <c:v>0.25581395348837199</c:v>
                </c:pt>
                <c:pt idx="27729">
                  <c:v>0.27906976744186002</c:v>
                </c:pt>
                <c:pt idx="27730">
                  <c:v>0.30232558139534799</c:v>
                </c:pt>
                <c:pt idx="27731">
                  <c:v>0.32558139534883701</c:v>
                </c:pt>
                <c:pt idx="27732">
                  <c:v>0.34883720930232498</c:v>
                </c:pt>
                <c:pt idx="27733">
                  <c:v>0.372093023255813</c:v>
                </c:pt>
                <c:pt idx="27734">
                  <c:v>0.39534883720930197</c:v>
                </c:pt>
                <c:pt idx="27735">
                  <c:v>0.41860465116279</c:v>
                </c:pt>
                <c:pt idx="27736">
                  <c:v>0.44186046511627902</c:v>
                </c:pt>
                <c:pt idx="27737">
                  <c:v>0.46511627906976699</c:v>
                </c:pt>
                <c:pt idx="27738">
                  <c:v>0.48837209302325502</c:v>
                </c:pt>
                <c:pt idx="27739">
                  <c:v>0.51162790697674398</c:v>
                </c:pt>
                <c:pt idx="27740">
                  <c:v>0.53488372093023195</c:v>
                </c:pt>
                <c:pt idx="27741">
                  <c:v>0.55813953488372003</c:v>
                </c:pt>
                <c:pt idx="27742">
                  <c:v>0.581395348837209</c:v>
                </c:pt>
                <c:pt idx="27743">
                  <c:v>0.60465116279069697</c:v>
                </c:pt>
                <c:pt idx="27744">
                  <c:v>0.62790697674418605</c:v>
                </c:pt>
                <c:pt idx="27745">
                  <c:v>0.65116279069767402</c:v>
                </c:pt>
                <c:pt idx="27746">
                  <c:v>0.67441860465116199</c:v>
                </c:pt>
                <c:pt idx="27747">
                  <c:v>0.69767441860465096</c:v>
                </c:pt>
                <c:pt idx="27748">
                  <c:v>0.72093023255813904</c:v>
                </c:pt>
                <c:pt idx="27749">
                  <c:v>0.74418604651162701</c:v>
                </c:pt>
                <c:pt idx="27750">
                  <c:v>0.76744186046511598</c:v>
                </c:pt>
                <c:pt idx="27751">
                  <c:v>0.79069767441860395</c:v>
                </c:pt>
                <c:pt idx="27752">
                  <c:v>0.81395348837209303</c:v>
                </c:pt>
                <c:pt idx="27753">
                  <c:v>0.837209302325581</c:v>
                </c:pt>
                <c:pt idx="27754">
                  <c:v>0.86046511627906896</c:v>
                </c:pt>
                <c:pt idx="27755">
                  <c:v>0.88372093023255804</c:v>
                </c:pt>
                <c:pt idx="27756">
                  <c:v>0.90697674418604601</c:v>
                </c:pt>
                <c:pt idx="27757">
                  <c:v>0.93023255813953398</c:v>
                </c:pt>
                <c:pt idx="27758">
                  <c:v>0.95348837209302295</c:v>
                </c:pt>
                <c:pt idx="27759">
                  <c:v>0.97674418604651103</c:v>
                </c:pt>
                <c:pt idx="27760">
                  <c:v>0</c:v>
                </c:pt>
                <c:pt idx="27761">
                  <c:v>3.125E-2</c:v>
                </c:pt>
                <c:pt idx="27762">
                  <c:v>6.25E-2</c:v>
                </c:pt>
                <c:pt idx="27763">
                  <c:v>9.375E-2</c:v>
                </c:pt>
                <c:pt idx="27764">
                  <c:v>0.125</c:v>
                </c:pt>
                <c:pt idx="27765">
                  <c:v>0.15625</c:v>
                </c:pt>
                <c:pt idx="27766">
                  <c:v>0.1875</c:v>
                </c:pt>
                <c:pt idx="27767">
                  <c:v>0.21875</c:v>
                </c:pt>
                <c:pt idx="27768">
                  <c:v>0.25</c:v>
                </c:pt>
                <c:pt idx="27769">
                  <c:v>0.28125</c:v>
                </c:pt>
                <c:pt idx="27770">
                  <c:v>0.3125</c:v>
                </c:pt>
                <c:pt idx="27771">
                  <c:v>0.34375</c:v>
                </c:pt>
                <c:pt idx="27772">
                  <c:v>0.375</c:v>
                </c:pt>
                <c:pt idx="27773">
                  <c:v>0.40625</c:v>
                </c:pt>
                <c:pt idx="27774">
                  <c:v>0.4375</c:v>
                </c:pt>
                <c:pt idx="27775">
                  <c:v>0.46875</c:v>
                </c:pt>
                <c:pt idx="27776">
                  <c:v>0.5</c:v>
                </c:pt>
                <c:pt idx="27777">
                  <c:v>0.53125</c:v>
                </c:pt>
                <c:pt idx="27778">
                  <c:v>0.5625</c:v>
                </c:pt>
                <c:pt idx="27779">
                  <c:v>0.59375</c:v>
                </c:pt>
                <c:pt idx="27780">
                  <c:v>0.625</c:v>
                </c:pt>
                <c:pt idx="27781">
                  <c:v>0.65625</c:v>
                </c:pt>
                <c:pt idx="27782">
                  <c:v>0.6875</c:v>
                </c:pt>
                <c:pt idx="27783">
                  <c:v>0.71875</c:v>
                </c:pt>
                <c:pt idx="27784">
                  <c:v>0.75</c:v>
                </c:pt>
                <c:pt idx="27785">
                  <c:v>0.78125</c:v>
                </c:pt>
                <c:pt idx="27786">
                  <c:v>0.8125</c:v>
                </c:pt>
                <c:pt idx="27787">
                  <c:v>0.84375</c:v>
                </c:pt>
                <c:pt idx="27788">
                  <c:v>0.875</c:v>
                </c:pt>
                <c:pt idx="27789">
                  <c:v>0.90625</c:v>
                </c:pt>
                <c:pt idx="27790">
                  <c:v>0.9375</c:v>
                </c:pt>
                <c:pt idx="27791">
                  <c:v>0.96875</c:v>
                </c:pt>
                <c:pt idx="27792">
                  <c:v>0</c:v>
                </c:pt>
                <c:pt idx="27793">
                  <c:v>1.0638297872340399E-2</c:v>
                </c:pt>
                <c:pt idx="27794">
                  <c:v>2.1276595744680799E-2</c:v>
                </c:pt>
                <c:pt idx="27795">
                  <c:v>3.1914893617021198E-2</c:v>
                </c:pt>
                <c:pt idx="27796">
                  <c:v>4.2553191489361701E-2</c:v>
                </c:pt>
                <c:pt idx="27797">
                  <c:v>5.31914893617021E-2</c:v>
                </c:pt>
                <c:pt idx="27798">
                  <c:v>6.3829787234042507E-2</c:v>
                </c:pt>
                <c:pt idx="27799">
                  <c:v>7.4468085106382906E-2</c:v>
                </c:pt>
                <c:pt idx="27800">
                  <c:v>8.5106382978723402E-2</c:v>
                </c:pt>
                <c:pt idx="27801">
                  <c:v>9.5744680851063801E-2</c:v>
                </c:pt>
                <c:pt idx="27802">
                  <c:v>0.10638297872340401</c:v>
                </c:pt>
                <c:pt idx="27803">
                  <c:v>0.117021276595744</c:v>
                </c:pt>
                <c:pt idx="27804">
                  <c:v>0.12765957446808501</c:v>
                </c:pt>
                <c:pt idx="27805">
                  <c:v>0.13829787234042501</c:v>
                </c:pt>
                <c:pt idx="27806">
                  <c:v>0.14893617021276501</c:v>
                </c:pt>
                <c:pt idx="27807">
                  <c:v>0.159574468085106</c:v>
                </c:pt>
                <c:pt idx="27808">
                  <c:v>0.170212765957446</c:v>
                </c:pt>
                <c:pt idx="27809">
                  <c:v>0.180851063829787</c:v>
                </c:pt>
                <c:pt idx="27810">
                  <c:v>0.19148936170212699</c:v>
                </c:pt>
                <c:pt idx="27811">
                  <c:v>0.20212765957446799</c:v>
                </c:pt>
                <c:pt idx="27812">
                  <c:v>0.21276595744680801</c:v>
                </c:pt>
                <c:pt idx="27813">
                  <c:v>0.22340425531914801</c:v>
                </c:pt>
                <c:pt idx="27814">
                  <c:v>0.23404255319148901</c:v>
                </c:pt>
                <c:pt idx="27815">
                  <c:v>0.244680851063829</c:v>
                </c:pt>
                <c:pt idx="27816">
                  <c:v>0.25531914893617003</c:v>
                </c:pt>
                <c:pt idx="27817">
                  <c:v>0.26595744680851002</c:v>
                </c:pt>
                <c:pt idx="27818">
                  <c:v>0.27659574468085102</c:v>
                </c:pt>
                <c:pt idx="27819">
                  <c:v>0.28723404255319102</c:v>
                </c:pt>
                <c:pt idx="27820">
                  <c:v>0.29787234042553101</c:v>
                </c:pt>
                <c:pt idx="27821">
                  <c:v>0.30851063829787201</c:v>
                </c:pt>
                <c:pt idx="27822">
                  <c:v>0.31914893617021201</c:v>
                </c:pt>
                <c:pt idx="27823">
                  <c:v>0.329787234042553</c:v>
                </c:pt>
                <c:pt idx="27824">
                  <c:v>0.340425531914893</c:v>
                </c:pt>
                <c:pt idx="27825">
                  <c:v>0.35106382978723399</c:v>
                </c:pt>
                <c:pt idx="27826">
                  <c:v>0.36170212765957399</c:v>
                </c:pt>
                <c:pt idx="27827">
                  <c:v>0.37234042553191399</c:v>
                </c:pt>
                <c:pt idx="27828">
                  <c:v>0.38297872340425498</c:v>
                </c:pt>
                <c:pt idx="27829">
                  <c:v>0.39361702127659498</c:v>
                </c:pt>
                <c:pt idx="27830">
                  <c:v>0.40425531914893598</c:v>
                </c:pt>
                <c:pt idx="27831">
                  <c:v>0.41489361702127597</c:v>
                </c:pt>
                <c:pt idx="27832">
                  <c:v>0.42553191489361702</c:v>
                </c:pt>
                <c:pt idx="27833">
                  <c:v>0.43617021276595702</c:v>
                </c:pt>
                <c:pt idx="27834">
                  <c:v>0.44680851063829702</c:v>
                </c:pt>
                <c:pt idx="27835">
                  <c:v>0.45744680851063801</c:v>
                </c:pt>
                <c:pt idx="27836">
                  <c:v>0.46808510638297801</c:v>
                </c:pt>
                <c:pt idx="27837">
                  <c:v>0.47872340425531901</c:v>
                </c:pt>
                <c:pt idx="27838">
                  <c:v>0.489361702127659</c:v>
                </c:pt>
                <c:pt idx="27839">
                  <c:v>0.5</c:v>
                </c:pt>
                <c:pt idx="27840">
                  <c:v>0.51063829787234005</c:v>
                </c:pt>
                <c:pt idx="27841">
                  <c:v>0.52127659574467999</c:v>
                </c:pt>
                <c:pt idx="27842">
                  <c:v>0.53191489361702105</c:v>
                </c:pt>
                <c:pt idx="27843">
                  <c:v>0.54255319148936099</c:v>
                </c:pt>
                <c:pt idx="27844">
                  <c:v>0.55319148936170204</c:v>
                </c:pt>
                <c:pt idx="27845">
                  <c:v>0.56382978723404198</c:v>
                </c:pt>
                <c:pt idx="27846">
                  <c:v>0.57446808510638303</c:v>
                </c:pt>
                <c:pt idx="27847">
                  <c:v>0.58510638297872297</c:v>
                </c:pt>
                <c:pt idx="27848">
                  <c:v>0.59574468085106302</c:v>
                </c:pt>
                <c:pt idx="27849">
                  <c:v>0.60638297872340396</c:v>
                </c:pt>
                <c:pt idx="27850">
                  <c:v>0.61702127659574402</c:v>
                </c:pt>
                <c:pt idx="27851">
                  <c:v>0.62765957446808496</c:v>
                </c:pt>
                <c:pt idx="27852">
                  <c:v>0.63829787234042501</c:v>
                </c:pt>
                <c:pt idx="27853">
                  <c:v>0.64893617021276595</c:v>
                </c:pt>
                <c:pt idx="27854">
                  <c:v>0.659574468085106</c:v>
                </c:pt>
                <c:pt idx="27855">
                  <c:v>0.67021276595744605</c:v>
                </c:pt>
                <c:pt idx="27856">
                  <c:v>0.680851063829787</c:v>
                </c:pt>
                <c:pt idx="27857">
                  <c:v>0.69148936170212705</c:v>
                </c:pt>
                <c:pt idx="27858">
                  <c:v>0.70212765957446799</c:v>
                </c:pt>
                <c:pt idx="27859">
                  <c:v>0.71276595744680804</c:v>
                </c:pt>
                <c:pt idx="27860">
                  <c:v>0.72340425531914898</c:v>
                </c:pt>
                <c:pt idx="27861">
                  <c:v>0.73404255319148903</c:v>
                </c:pt>
                <c:pt idx="27862">
                  <c:v>0.74468085106382897</c:v>
                </c:pt>
                <c:pt idx="27863">
                  <c:v>0.75531914893617003</c:v>
                </c:pt>
                <c:pt idx="27864">
                  <c:v>0.76595744680850997</c:v>
                </c:pt>
                <c:pt idx="27865">
                  <c:v>0.77659574468085102</c:v>
                </c:pt>
                <c:pt idx="27866">
                  <c:v>0.78723404255319096</c:v>
                </c:pt>
                <c:pt idx="27867">
                  <c:v>0.79787234042553101</c:v>
                </c:pt>
                <c:pt idx="27868">
                  <c:v>0.80851063829787195</c:v>
                </c:pt>
                <c:pt idx="27869">
                  <c:v>0.81914893617021201</c:v>
                </c:pt>
                <c:pt idx="27870">
                  <c:v>0.82978723404255295</c:v>
                </c:pt>
                <c:pt idx="27871">
                  <c:v>0.840425531914893</c:v>
                </c:pt>
                <c:pt idx="27872">
                  <c:v>0.85106382978723405</c:v>
                </c:pt>
                <c:pt idx="27873">
                  <c:v>0.86170212765957399</c:v>
                </c:pt>
                <c:pt idx="27874">
                  <c:v>0.87234042553191404</c:v>
                </c:pt>
                <c:pt idx="27875">
                  <c:v>0.88297872340425498</c:v>
                </c:pt>
                <c:pt idx="27876">
                  <c:v>0.89361702127659504</c:v>
                </c:pt>
                <c:pt idx="27877">
                  <c:v>0.90425531914893598</c:v>
                </c:pt>
                <c:pt idx="27878">
                  <c:v>0.91489361702127603</c:v>
                </c:pt>
                <c:pt idx="27879">
                  <c:v>0.92553191489361697</c:v>
                </c:pt>
                <c:pt idx="27880">
                  <c:v>0.93617021276595702</c:v>
                </c:pt>
                <c:pt idx="27881">
                  <c:v>0.94680851063829696</c:v>
                </c:pt>
                <c:pt idx="27882">
                  <c:v>0.95744680851063801</c:v>
                </c:pt>
                <c:pt idx="27883">
                  <c:v>0.96808510638297796</c:v>
                </c:pt>
                <c:pt idx="27884">
                  <c:v>0.97872340425531901</c:v>
                </c:pt>
                <c:pt idx="27885">
                  <c:v>0.98936170212765895</c:v>
                </c:pt>
                <c:pt idx="27886">
                  <c:v>0</c:v>
                </c:pt>
                <c:pt idx="27887">
                  <c:v>9.8039215686274508E-3</c:v>
                </c:pt>
                <c:pt idx="27888">
                  <c:v>1.9607843137254902E-2</c:v>
                </c:pt>
                <c:pt idx="27889">
                  <c:v>2.94117647058823E-2</c:v>
                </c:pt>
                <c:pt idx="27890">
                  <c:v>3.9215686274509803E-2</c:v>
                </c:pt>
                <c:pt idx="27891">
                  <c:v>4.9019607843137199E-2</c:v>
                </c:pt>
                <c:pt idx="27892">
                  <c:v>5.8823529411764698E-2</c:v>
                </c:pt>
                <c:pt idx="27893">
                  <c:v>6.8627450980392093E-2</c:v>
                </c:pt>
                <c:pt idx="27894">
                  <c:v>7.8431372549019607E-2</c:v>
                </c:pt>
                <c:pt idx="27895">
                  <c:v>8.8235294117646995E-2</c:v>
                </c:pt>
                <c:pt idx="27896">
                  <c:v>9.8039215686274495E-2</c:v>
                </c:pt>
                <c:pt idx="27897">
                  <c:v>0.10784313725490099</c:v>
                </c:pt>
                <c:pt idx="27898">
                  <c:v>0.11764705882352899</c:v>
                </c:pt>
                <c:pt idx="27899">
                  <c:v>0.12745098039215599</c:v>
                </c:pt>
                <c:pt idx="27900">
                  <c:v>0.13725490196078399</c:v>
                </c:pt>
                <c:pt idx="27901">
                  <c:v>0.14705882352941099</c:v>
                </c:pt>
                <c:pt idx="27902">
                  <c:v>0.15686274509803899</c:v>
                </c:pt>
                <c:pt idx="27903">
                  <c:v>0.16666666666666599</c:v>
                </c:pt>
                <c:pt idx="27904">
                  <c:v>0.17647058823529399</c:v>
                </c:pt>
                <c:pt idx="27905">
                  <c:v>0.18627450980392099</c:v>
                </c:pt>
                <c:pt idx="27906">
                  <c:v>0.19607843137254899</c:v>
                </c:pt>
                <c:pt idx="27907">
                  <c:v>0.20588235294117599</c:v>
                </c:pt>
                <c:pt idx="27908">
                  <c:v>0.21568627450980299</c:v>
                </c:pt>
                <c:pt idx="27909">
                  <c:v>0.22549019607843099</c:v>
                </c:pt>
                <c:pt idx="27910">
                  <c:v>0.23529411764705799</c:v>
                </c:pt>
                <c:pt idx="27911">
                  <c:v>0.24509803921568599</c:v>
                </c:pt>
                <c:pt idx="27912">
                  <c:v>0.25490196078431299</c:v>
                </c:pt>
                <c:pt idx="27913">
                  <c:v>0.26470588235294101</c:v>
                </c:pt>
                <c:pt idx="27914">
                  <c:v>0.27450980392156799</c:v>
                </c:pt>
                <c:pt idx="27915">
                  <c:v>0.28431372549019601</c:v>
                </c:pt>
                <c:pt idx="27916">
                  <c:v>0.29411764705882298</c:v>
                </c:pt>
                <c:pt idx="27917">
                  <c:v>0.30392156862745001</c:v>
                </c:pt>
                <c:pt idx="27918">
                  <c:v>0.31372549019607798</c:v>
                </c:pt>
                <c:pt idx="27919">
                  <c:v>0.32352941176470501</c:v>
                </c:pt>
                <c:pt idx="27920">
                  <c:v>0.33333333333333298</c:v>
                </c:pt>
                <c:pt idx="27921">
                  <c:v>0.34313725490196001</c:v>
                </c:pt>
                <c:pt idx="27922">
                  <c:v>0.35294117647058798</c:v>
                </c:pt>
                <c:pt idx="27923">
                  <c:v>0.36274509803921501</c:v>
                </c:pt>
                <c:pt idx="27924">
                  <c:v>0.37254901960784298</c:v>
                </c:pt>
                <c:pt idx="27925">
                  <c:v>0.38235294117647001</c:v>
                </c:pt>
                <c:pt idx="27926">
                  <c:v>0.39215686274509798</c:v>
                </c:pt>
                <c:pt idx="27927">
                  <c:v>0.40196078431372501</c:v>
                </c:pt>
                <c:pt idx="27928">
                  <c:v>0.41176470588235198</c:v>
                </c:pt>
                <c:pt idx="27929">
                  <c:v>0.42156862745098</c:v>
                </c:pt>
                <c:pt idx="27930">
                  <c:v>0.43137254901960698</c:v>
                </c:pt>
                <c:pt idx="27931">
                  <c:v>0.441176470588235</c:v>
                </c:pt>
                <c:pt idx="27932">
                  <c:v>0.45098039215686198</c:v>
                </c:pt>
                <c:pt idx="27933">
                  <c:v>0.46078431372549</c:v>
                </c:pt>
                <c:pt idx="27934">
                  <c:v>0.47058823529411697</c:v>
                </c:pt>
                <c:pt idx="27935">
                  <c:v>0.480392156862745</c:v>
                </c:pt>
                <c:pt idx="27936">
                  <c:v>0.49019607843137197</c:v>
                </c:pt>
                <c:pt idx="27937">
                  <c:v>0.5</c:v>
                </c:pt>
                <c:pt idx="27938">
                  <c:v>0.50980392156862697</c:v>
                </c:pt>
                <c:pt idx="27939">
                  <c:v>0.51960784313725406</c:v>
                </c:pt>
                <c:pt idx="27940">
                  <c:v>0.52941176470588203</c:v>
                </c:pt>
                <c:pt idx="27941">
                  <c:v>0.539215686274509</c:v>
                </c:pt>
                <c:pt idx="27942">
                  <c:v>0.54901960784313697</c:v>
                </c:pt>
                <c:pt idx="27943">
                  <c:v>0.55882352941176405</c:v>
                </c:pt>
                <c:pt idx="27944">
                  <c:v>0.56862745098039202</c:v>
                </c:pt>
                <c:pt idx="27945">
                  <c:v>0.578431372549019</c:v>
                </c:pt>
                <c:pt idx="27946">
                  <c:v>0.58823529411764697</c:v>
                </c:pt>
                <c:pt idx="27947">
                  <c:v>0.59803921568627405</c:v>
                </c:pt>
                <c:pt idx="27948">
                  <c:v>0.60784313725490102</c:v>
                </c:pt>
                <c:pt idx="27949">
                  <c:v>0.61764705882352899</c:v>
                </c:pt>
                <c:pt idx="27950">
                  <c:v>0.62745098039215597</c:v>
                </c:pt>
                <c:pt idx="27951">
                  <c:v>0.63725490196078405</c:v>
                </c:pt>
                <c:pt idx="27952">
                  <c:v>0.64705882352941102</c:v>
                </c:pt>
                <c:pt idx="27953">
                  <c:v>0.65686274509803899</c:v>
                </c:pt>
                <c:pt idx="27954">
                  <c:v>0.66666666666666596</c:v>
                </c:pt>
                <c:pt idx="27955">
                  <c:v>0.67647058823529405</c:v>
                </c:pt>
                <c:pt idx="27956">
                  <c:v>0.68627450980392102</c:v>
                </c:pt>
                <c:pt idx="27957">
                  <c:v>0.69607843137254899</c:v>
                </c:pt>
                <c:pt idx="27958">
                  <c:v>0.70588235294117596</c:v>
                </c:pt>
                <c:pt idx="27959">
                  <c:v>0.71568627450980304</c:v>
                </c:pt>
                <c:pt idx="27960">
                  <c:v>0.72549019607843102</c:v>
                </c:pt>
                <c:pt idx="27961">
                  <c:v>0.73529411764705799</c:v>
                </c:pt>
                <c:pt idx="27962">
                  <c:v>0.74509803921568596</c:v>
                </c:pt>
                <c:pt idx="27963">
                  <c:v>0.75490196078431304</c:v>
                </c:pt>
                <c:pt idx="27964">
                  <c:v>0.76470588235294101</c:v>
                </c:pt>
                <c:pt idx="27965">
                  <c:v>0.77450980392156799</c:v>
                </c:pt>
                <c:pt idx="27966">
                  <c:v>0.78431372549019596</c:v>
                </c:pt>
                <c:pt idx="27967">
                  <c:v>0.79411764705882304</c:v>
                </c:pt>
                <c:pt idx="27968">
                  <c:v>0.80392156862745101</c:v>
                </c:pt>
                <c:pt idx="27969">
                  <c:v>0.81372549019607798</c:v>
                </c:pt>
                <c:pt idx="27970">
                  <c:v>0.82352941176470495</c:v>
                </c:pt>
                <c:pt idx="27971">
                  <c:v>0.83333333333333304</c:v>
                </c:pt>
                <c:pt idx="27972">
                  <c:v>0.84313725490196001</c:v>
                </c:pt>
                <c:pt idx="27973">
                  <c:v>0.85294117647058798</c:v>
                </c:pt>
                <c:pt idx="27974">
                  <c:v>0.86274509803921495</c:v>
                </c:pt>
                <c:pt idx="27975">
                  <c:v>0.87254901960784303</c:v>
                </c:pt>
                <c:pt idx="27976">
                  <c:v>0.88235294117647001</c:v>
                </c:pt>
                <c:pt idx="27977">
                  <c:v>0.89215686274509798</c:v>
                </c:pt>
                <c:pt idx="27978">
                  <c:v>0.90196078431372495</c:v>
                </c:pt>
                <c:pt idx="27979">
                  <c:v>0.91176470588235203</c:v>
                </c:pt>
                <c:pt idx="27980">
                  <c:v>0.92156862745098</c:v>
                </c:pt>
                <c:pt idx="27981">
                  <c:v>0.93137254901960698</c:v>
                </c:pt>
                <c:pt idx="27982">
                  <c:v>0.94117647058823495</c:v>
                </c:pt>
                <c:pt idx="27983">
                  <c:v>0.95098039215686203</c:v>
                </c:pt>
                <c:pt idx="27984">
                  <c:v>0.96078431372549</c:v>
                </c:pt>
                <c:pt idx="27985">
                  <c:v>0.97058823529411697</c:v>
                </c:pt>
                <c:pt idx="27986">
                  <c:v>0.98039215686274495</c:v>
                </c:pt>
                <c:pt idx="27987">
                  <c:v>0.99019607843137203</c:v>
                </c:pt>
                <c:pt idx="27988">
                  <c:v>0</c:v>
                </c:pt>
                <c:pt idx="27989">
                  <c:v>1.38888888888888E-2</c:v>
                </c:pt>
                <c:pt idx="27990">
                  <c:v>2.77777777777777E-2</c:v>
                </c:pt>
                <c:pt idx="27991">
                  <c:v>4.1666666666666602E-2</c:v>
                </c:pt>
                <c:pt idx="27992">
                  <c:v>5.5555555555555497E-2</c:v>
                </c:pt>
                <c:pt idx="27993">
                  <c:v>6.9444444444444406E-2</c:v>
                </c:pt>
                <c:pt idx="27994">
                  <c:v>8.3333333333333301E-2</c:v>
                </c:pt>
                <c:pt idx="27995">
                  <c:v>9.7222222222222196E-2</c:v>
                </c:pt>
                <c:pt idx="27996">
                  <c:v>0.11111111111111099</c:v>
                </c:pt>
                <c:pt idx="27997">
                  <c:v>0.125</c:v>
                </c:pt>
                <c:pt idx="27998">
                  <c:v>0.13888888888888801</c:v>
                </c:pt>
                <c:pt idx="27999">
                  <c:v>0.15277777777777701</c:v>
                </c:pt>
                <c:pt idx="28000">
                  <c:v>0.16666666666666599</c:v>
                </c:pt>
                <c:pt idx="28001">
                  <c:v>0.180555555555555</c:v>
                </c:pt>
                <c:pt idx="28002">
                  <c:v>0.194444444444444</c:v>
                </c:pt>
                <c:pt idx="28003">
                  <c:v>0.20833333333333301</c:v>
                </c:pt>
                <c:pt idx="28004">
                  <c:v>0.22222222222222199</c:v>
                </c:pt>
                <c:pt idx="28005">
                  <c:v>0.23611111111111099</c:v>
                </c:pt>
                <c:pt idx="28006">
                  <c:v>0.25</c:v>
                </c:pt>
                <c:pt idx="28007">
                  <c:v>0.26388888888888801</c:v>
                </c:pt>
                <c:pt idx="28008">
                  <c:v>0.27777777777777701</c:v>
                </c:pt>
                <c:pt idx="28009">
                  <c:v>0.29166666666666602</c:v>
                </c:pt>
                <c:pt idx="28010">
                  <c:v>0.30555555555555503</c:v>
                </c:pt>
                <c:pt idx="28011">
                  <c:v>0.31944444444444398</c:v>
                </c:pt>
                <c:pt idx="28012">
                  <c:v>0.33333333333333298</c:v>
                </c:pt>
                <c:pt idx="28013">
                  <c:v>0.34722222222222199</c:v>
                </c:pt>
                <c:pt idx="28014">
                  <c:v>0.36111111111111099</c:v>
                </c:pt>
                <c:pt idx="28015">
                  <c:v>0.375</c:v>
                </c:pt>
                <c:pt idx="28016">
                  <c:v>0.38888888888888801</c:v>
                </c:pt>
                <c:pt idx="28017">
                  <c:v>0.40277777777777701</c:v>
                </c:pt>
                <c:pt idx="28018">
                  <c:v>0.41666666666666602</c:v>
                </c:pt>
                <c:pt idx="28019">
                  <c:v>0.43055555555555503</c:v>
                </c:pt>
                <c:pt idx="28020">
                  <c:v>0.44444444444444398</c:v>
                </c:pt>
                <c:pt idx="28021">
                  <c:v>0.45833333333333298</c:v>
                </c:pt>
                <c:pt idx="28022">
                  <c:v>0.47222222222222199</c:v>
                </c:pt>
                <c:pt idx="28023">
                  <c:v>0.48611111111111099</c:v>
                </c:pt>
                <c:pt idx="28024">
                  <c:v>0.5</c:v>
                </c:pt>
                <c:pt idx="28025">
                  <c:v>0.51388888888888795</c:v>
                </c:pt>
                <c:pt idx="28026">
                  <c:v>0.52777777777777701</c:v>
                </c:pt>
                <c:pt idx="28027">
                  <c:v>0.54166666666666596</c:v>
                </c:pt>
                <c:pt idx="28028">
                  <c:v>0.55555555555555503</c:v>
                </c:pt>
                <c:pt idx="28029">
                  <c:v>0.56944444444444398</c:v>
                </c:pt>
                <c:pt idx="28030">
                  <c:v>0.58333333333333304</c:v>
                </c:pt>
                <c:pt idx="28031">
                  <c:v>0.59722222222222199</c:v>
                </c:pt>
                <c:pt idx="28032">
                  <c:v>0.61111111111111105</c:v>
                </c:pt>
                <c:pt idx="28033">
                  <c:v>0.625</c:v>
                </c:pt>
                <c:pt idx="28034">
                  <c:v>0.63888888888888795</c:v>
                </c:pt>
                <c:pt idx="28035">
                  <c:v>0.65277777777777701</c:v>
                </c:pt>
                <c:pt idx="28036">
                  <c:v>0.66666666666666596</c:v>
                </c:pt>
                <c:pt idx="28037">
                  <c:v>0.68055555555555503</c:v>
                </c:pt>
                <c:pt idx="28038">
                  <c:v>0.69444444444444398</c:v>
                </c:pt>
                <c:pt idx="28039">
                  <c:v>0.70833333333333304</c:v>
                </c:pt>
                <c:pt idx="28040">
                  <c:v>0.72222222222222199</c:v>
                </c:pt>
                <c:pt idx="28041">
                  <c:v>0.73611111111111105</c:v>
                </c:pt>
                <c:pt idx="28042">
                  <c:v>0.75</c:v>
                </c:pt>
                <c:pt idx="28043">
                  <c:v>0.76388888888888795</c:v>
                </c:pt>
                <c:pt idx="28044">
                  <c:v>0.77777777777777701</c:v>
                </c:pt>
                <c:pt idx="28045">
                  <c:v>0.79166666666666596</c:v>
                </c:pt>
                <c:pt idx="28046">
                  <c:v>0.80555555555555503</c:v>
                </c:pt>
                <c:pt idx="28047">
                  <c:v>0.81944444444444398</c:v>
                </c:pt>
                <c:pt idx="28048">
                  <c:v>0.83333333333333304</c:v>
                </c:pt>
                <c:pt idx="28049">
                  <c:v>0.84722222222222199</c:v>
                </c:pt>
                <c:pt idx="28050">
                  <c:v>0.86111111111111105</c:v>
                </c:pt>
                <c:pt idx="28051">
                  <c:v>0.875</c:v>
                </c:pt>
                <c:pt idx="28052">
                  <c:v>0.88888888888888795</c:v>
                </c:pt>
                <c:pt idx="28053">
                  <c:v>0.90277777777777701</c:v>
                </c:pt>
                <c:pt idx="28054">
                  <c:v>0.91666666666666596</c:v>
                </c:pt>
                <c:pt idx="28055">
                  <c:v>0.93055555555555503</c:v>
                </c:pt>
                <c:pt idx="28056">
                  <c:v>0.94444444444444398</c:v>
                </c:pt>
                <c:pt idx="28057">
                  <c:v>0.95833333333333304</c:v>
                </c:pt>
                <c:pt idx="28058">
                  <c:v>0.97222222222222199</c:v>
                </c:pt>
                <c:pt idx="28059">
                  <c:v>0.98611111111111105</c:v>
                </c:pt>
                <c:pt idx="28060">
                  <c:v>0</c:v>
                </c:pt>
                <c:pt idx="28061">
                  <c:v>0.02</c:v>
                </c:pt>
                <c:pt idx="28062">
                  <c:v>0.04</c:v>
                </c:pt>
                <c:pt idx="28063">
                  <c:v>0.06</c:v>
                </c:pt>
                <c:pt idx="28064">
                  <c:v>0.08</c:v>
                </c:pt>
                <c:pt idx="28065">
                  <c:v>0.1</c:v>
                </c:pt>
                <c:pt idx="28066">
                  <c:v>0.12</c:v>
                </c:pt>
                <c:pt idx="28067">
                  <c:v>0.14000000000000001</c:v>
                </c:pt>
                <c:pt idx="28068">
                  <c:v>0.16</c:v>
                </c:pt>
                <c:pt idx="28069">
                  <c:v>0.18</c:v>
                </c:pt>
                <c:pt idx="28070">
                  <c:v>0.2</c:v>
                </c:pt>
                <c:pt idx="28071">
                  <c:v>0.22</c:v>
                </c:pt>
                <c:pt idx="28072">
                  <c:v>0.24</c:v>
                </c:pt>
                <c:pt idx="28073">
                  <c:v>0.26</c:v>
                </c:pt>
                <c:pt idx="28074">
                  <c:v>0.28000000000000003</c:v>
                </c:pt>
                <c:pt idx="28075">
                  <c:v>0.3</c:v>
                </c:pt>
                <c:pt idx="28076">
                  <c:v>0.32</c:v>
                </c:pt>
                <c:pt idx="28077">
                  <c:v>0.34</c:v>
                </c:pt>
                <c:pt idx="28078">
                  <c:v>0.36</c:v>
                </c:pt>
                <c:pt idx="28079">
                  <c:v>0.38</c:v>
                </c:pt>
                <c:pt idx="28080">
                  <c:v>0.4</c:v>
                </c:pt>
                <c:pt idx="28081">
                  <c:v>0.42</c:v>
                </c:pt>
                <c:pt idx="28082">
                  <c:v>0.44</c:v>
                </c:pt>
                <c:pt idx="28083">
                  <c:v>0.46</c:v>
                </c:pt>
                <c:pt idx="28084">
                  <c:v>0.48</c:v>
                </c:pt>
                <c:pt idx="28085">
                  <c:v>0.5</c:v>
                </c:pt>
                <c:pt idx="28086">
                  <c:v>0.52</c:v>
                </c:pt>
                <c:pt idx="28087">
                  <c:v>0.54</c:v>
                </c:pt>
                <c:pt idx="28088">
                  <c:v>0.56000000000000005</c:v>
                </c:pt>
                <c:pt idx="28089">
                  <c:v>0.57999999999999996</c:v>
                </c:pt>
                <c:pt idx="28090">
                  <c:v>0.6</c:v>
                </c:pt>
                <c:pt idx="28091">
                  <c:v>0.62</c:v>
                </c:pt>
                <c:pt idx="28092">
                  <c:v>0.64</c:v>
                </c:pt>
                <c:pt idx="28093">
                  <c:v>0.66</c:v>
                </c:pt>
                <c:pt idx="28094">
                  <c:v>0.68</c:v>
                </c:pt>
                <c:pt idx="28095">
                  <c:v>0.7</c:v>
                </c:pt>
                <c:pt idx="28096">
                  <c:v>0.72</c:v>
                </c:pt>
                <c:pt idx="28097">
                  <c:v>0.74</c:v>
                </c:pt>
                <c:pt idx="28098">
                  <c:v>0.76</c:v>
                </c:pt>
                <c:pt idx="28099">
                  <c:v>0.78</c:v>
                </c:pt>
                <c:pt idx="28100">
                  <c:v>0.8</c:v>
                </c:pt>
                <c:pt idx="28101">
                  <c:v>0.82</c:v>
                </c:pt>
                <c:pt idx="28102">
                  <c:v>0.84</c:v>
                </c:pt>
                <c:pt idx="28103">
                  <c:v>0.86</c:v>
                </c:pt>
                <c:pt idx="28104">
                  <c:v>0.88</c:v>
                </c:pt>
                <c:pt idx="28105">
                  <c:v>0.9</c:v>
                </c:pt>
                <c:pt idx="28106">
                  <c:v>0.92</c:v>
                </c:pt>
                <c:pt idx="28107">
                  <c:v>0.94</c:v>
                </c:pt>
                <c:pt idx="28108">
                  <c:v>0.96</c:v>
                </c:pt>
                <c:pt idx="28109">
                  <c:v>0.98</c:v>
                </c:pt>
                <c:pt idx="28110">
                  <c:v>0</c:v>
                </c:pt>
                <c:pt idx="28111">
                  <c:v>8.0645161290322492E-3</c:v>
                </c:pt>
                <c:pt idx="28112">
                  <c:v>1.6129032258064498E-2</c:v>
                </c:pt>
                <c:pt idx="28113">
                  <c:v>2.4193548387096701E-2</c:v>
                </c:pt>
                <c:pt idx="28114">
                  <c:v>3.2258064516128997E-2</c:v>
                </c:pt>
                <c:pt idx="28115">
                  <c:v>4.0322580645161199E-2</c:v>
                </c:pt>
                <c:pt idx="28116">
                  <c:v>4.8387096774193498E-2</c:v>
                </c:pt>
                <c:pt idx="28117">
                  <c:v>5.6451612903225798E-2</c:v>
                </c:pt>
                <c:pt idx="28118">
                  <c:v>6.4516129032257993E-2</c:v>
                </c:pt>
                <c:pt idx="28119">
                  <c:v>7.25806451612903E-2</c:v>
                </c:pt>
                <c:pt idx="28120">
                  <c:v>8.0645161290322495E-2</c:v>
                </c:pt>
                <c:pt idx="28121">
                  <c:v>8.8709677419354802E-2</c:v>
                </c:pt>
                <c:pt idx="28122">
                  <c:v>9.6774193548387094E-2</c:v>
                </c:pt>
                <c:pt idx="28123">
                  <c:v>0.104838709677419</c:v>
                </c:pt>
                <c:pt idx="28124">
                  <c:v>0.112903225806451</c:v>
                </c:pt>
                <c:pt idx="28125">
                  <c:v>0.120967741935483</c:v>
                </c:pt>
                <c:pt idx="28126">
                  <c:v>0.12903225806451599</c:v>
                </c:pt>
                <c:pt idx="28127">
                  <c:v>0.13709677419354799</c:v>
                </c:pt>
                <c:pt idx="28128">
                  <c:v>0.14516129032257999</c:v>
                </c:pt>
                <c:pt idx="28129">
                  <c:v>0.15322580645161199</c:v>
                </c:pt>
                <c:pt idx="28130">
                  <c:v>0.16129032258064499</c:v>
                </c:pt>
                <c:pt idx="28131">
                  <c:v>0.16935483870967699</c:v>
                </c:pt>
                <c:pt idx="28132">
                  <c:v>0.17741935483870899</c:v>
                </c:pt>
                <c:pt idx="28133">
                  <c:v>0.18548387096774099</c:v>
                </c:pt>
                <c:pt idx="28134">
                  <c:v>0.19354838709677399</c:v>
                </c:pt>
                <c:pt idx="28135">
                  <c:v>0.20161290322580599</c:v>
                </c:pt>
                <c:pt idx="28136">
                  <c:v>0.209677419354838</c:v>
                </c:pt>
                <c:pt idx="28137">
                  <c:v>0.21774193548387</c:v>
                </c:pt>
                <c:pt idx="28138">
                  <c:v>0.225806451612903</c:v>
                </c:pt>
                <c:pt idx="28139">
                  <c:v>0.233870967741935</c:v>
                </c:pt>
                <c:pt idx="28140">
                  <c:v>0.241935483870967</c:v>
                </c:pt>
                <c:pt idx="28141">
                  <c:v>0.25</c:v>
                </c:pt>
                <c:pt idx="28142">
                  <c:v>0.25806451612903197</c:v>
                </c:pt>
                <c:pt idx="28143">
                  <c:v>0.266129032258064</c:v>
                </c:pt>
                <c:pt idx="28144">
                  <c:v>0.27419354838709598</c:v>
                </c:pt>
                <c:pt idx="28145">
                  <c:v>0.282258064516129</c:v>
                </c:pt>
                <c:pt idx="28146">
                  <c:v>0.29032258064516098</c:v>
                </c:pt>
                <c:pt idx="28147">
                  <c:v>0.29838709677419301</c:v>
                </c:pt>
                <c:pt idx="28148">
                  <c:v>0.30645161290322498</c:v>
                </c:pt>
                <c:pt idx="28149">
                  <c:v>0.31451612903225801</c:v>
                </c:pt>
                <c:pt idx="28150">
                  <c:v>0.32258064516128998</c:v>
                </c:pt>
                <c:pt idx="28151">
                  <c:v>0.33064516129032201</c:v>
                </c:pt>
                <c:pt idx="28152">
                  <c:v>0.33870967741935398</c:v>
                </c:pt>
                <c:pt idx="28153">
                  <c:v>0.34677419354838701</c:v>
                </c:pt>
                <c:pt idx="28154">
                  <c:v>0.35483870967741898</c:v>
                </c:pt>
                <c:pt idx="28155">
                  <c:v>0.36290322580645101</c:v>
                </c:pt>
                <c:pt idx="28156">
                  <c:v>0.37096774193548299</c:v>
                </c:pt>
                <c:pt idx="28157">
                  <c:v>0.37903225806451601</c:v>
                </c:pt>
                <c:pt idx="28158">
                  <c:v>0.38709677419354799</c:v>
                </c:pt>
                <c:pt idx="28159">
                  <c:v>0.39516129032258002</c:v>
                </c:pt>
                <c:pt idx="28160">
                  <c:v>0.40322580645161199</c:v>
                </c:pt>
                <c:pt idx="28161">
                  <c:v>0.41129032258064502</c:v>
                </c:pt>
                <c:pt idx="28162">
                  <c:v>0.41935483870967699</c:v>
                </c:pt>
                <c:pt idx="28163">
                  <c:v>0.42741935483870902</c:v>
                </c:pt>
                <c:pt idx="28164">
                  <c:v>0.43548387096774099</c:v>
                </c:pt>
                <c:pt idx="28165">
                  <c:v>0.44354838709677402</c:v>
                </c:pt>
                <c:pt idx="28166">
                  <c:v>0.45161290322580599</c:v>
                </c:pt>
                <c:pt idx="28167">
                  <c:v>0.45967741935483802</c:v>
                </c:pt>
                <c:pt idx="28168">
                  <c:v>0.46774193548387</c:v>
                </c:pt>
                <c:pt idx="28169">
                  <c:v>0.47580645161290303</c:v>
                </c:pt>
                <c:pt idx="28170">
                  <c:v>0.483870967741935</c:v>
                </c:pt>
                <c:pt idx="28171">
                  <c:v>0.49193548387096703</c:v>
                </c:pt>
                <c:pt idx="28172">
                  <c:v>0.5</c:v>
                </c:pt>
                <c:pt idx="28173">
                  <c:v>0.50806451612903203</c:v>
                </c:pt>
                <c:pt idx="28174">
                  <c:v>0.51612903225806395</c:v>
                </c:pt>
                <c:pt idx="28175">
                  <c:v>0.52419354838709598</c:v>
                </c:pt>
                <c:pt idx="28176">
                  <c:v>0.532258064516129</c:v>
                </c:pt>
                <c:pt idx="28177">
                  <c:v>0.54032258064516103</c:v>
                </c:pt>
                <c:pt idx="28178">
                  <c:v>0.54838709677419295</c:v>
                </c:pt>
                <c:pt idx="28179">
                  <c:v>0.55645161290322498</c:v>
                </c:pt>
                <c:pt idx="28180">
                  <c:v>0.56451612903225801</c:v>
                </c:pt>
                <c:pt idx="28181">
                  <c:v>0.57258064516129004</c:v>
                </c:pt>
                <c:pt idx="28182">
                  <c:v>0.58064516129032195</c:v>
                </c:pt>
                <c:pt idx="28183">
                  <c:v>0.58870967741935398</c:v>
                </c:pt>
                <c:pt idx="28184">
                  <c:v>0.59677419354838701</c:v>
                </c:pt>
                <c:pt idx="28185">
                  <c:v>0.60483870967741904</c:v>
                </c:pt>
                <c:pt idx="28186">
                  <c:v>0.61290322580645096</c:v>
                </c:pt>
                <c:pt idx="28187">
                  <c:v>0.62096774193548299</c:v>
                </c:pt>
                <c:pt idx="28188">
                  <c:v>0.62903225806451601</c:v>
                </c:pt>
                <c:pt idx="28189">
                  <c:v>0.63709677419354804</c:v>
                </c:pt>
                <c:pt idx="28190">
                  <c:v>0.64516129032257996</c:v>
                </c:pt>
                <c:pt idx="28191">
                  <c:v>0.65322580645161199</c:v>
                </c:pt>
                <c:pt idx="28192">
                  <c:v>0.66129032258064502</c:v>
                </c:pt>
                <c:pt idx="28193">
                  <c:v>0.66935483870967705</c:v>
                </c:pt>
                <c:pt idx="28194">
                  <c:v>0.67741935483870896</c:v>
                </c:pt>
                <c:pt idx="28195">
                  <c:v>0.68548387096774099</c:v>
                </c:pt>
                <c:pt idx="28196">
                  <c:v>0.69354838709677402</c:v>
                </c:pt>
                <c:pt idx="28197">
                  <c:v>0.70161290322580605</c:v>
                </c:pt>
                <c:pt idx="28198">
                  <c:v>0.70967741935483797</c:v>
                </c:pt>
                <c:pt idx="28199">
                  <c:v>0.717741935483871</c:v>
                </c:pt>
                <c:pt idx="28200">
                  <c:v>0.72580645161290303</c:v>
                </c:pt>
                <c:pt idx="28201">
                  <c:v>0.73387096774193505</c:v>
                </c:pt>
                <c:pt idx="28202">
                  <c:v>0.74193548387096697</c:v>
                </c:pt>
                <c:pt idx="28203">
                  <c:v>0.75</c:v>
                </c:pt>
                <c:pt idx="28204">
                  <c:v>0.75806451612903203</c:v>
                </c:pt>
                <c:pt idx="28205">
                  <c:v>0.76612903225806395</c:v>
                </c:pt>
                <c:pt idx="28206">
                  <c:v>0.77419354838709598</c:v>
                </c:pt>
                <c:pt idx="28207">
                  <c:v>0.782258064516129</c:v>
                </c:pt>
                <c:pt idx="28208">
                  <c:v>0.79032258064516103</c:v>
                </c:pt>
                <c:pt idx="28209">
                  <c:v>0.79838709677419295</c:v>
                </c:pt>
                <c:pt idx="28210">
                  <c:v>0.80645161290322498</c:v>
                </c:pt>
                <c:pt idx="28211">
                  <c:v>0.81451612903225801</c:v>
                </c:pt>
                <c:pt idx="28212">
                  <c:v>0.82258064516129004</c:v>
                </c:pt>
                <c:pt idx="28213">
                  <c:v>0.83064516129032195</c:v>
                </c:pt>
                <c:pt idx="28214">
                  <c:v>0.83870967741935398</c:v>
                </c:pt>
                <c:pt idx="28215">
                  <c:v>0.84677419354838701</c:v>
                </c:pt>
                <c:pt idx="28216">
                  <c:v>0.85483870967741904</c:v>
                </c:pt>
                <c:pt idx="28217">
                  <c:v>0.86290322580645096</c:v>
                </c:pt>
                <c:pt idx="28218">
                  <c:v>0.87096774193548299</c:v>
                </c:pt>
                <c:pt idx="28219">
                  <c:v>0.87903225806451601</c:v>
                </c:pt>
                <c:pt idx="28220">
                  <c:v>0.88709677419354804</c:v>
                </c:pt>
                <c:pt idx="28221">
                  <c:v>0.89516129032257996</c:v>
                </c:pt>
                <c:pt idx="28222">
                  <c:v>0.90322580645161199</c:v>
                </c:pt>
                <c:pt idx="28223">
                  <c:v>0.91129032258064502</c:v>
                </c:pt>
                <c:pt idx="28224">
                  <c:v>0.91935483870967705</c:v>
                </c:pt>
                <c:pt idx="28225">
                  <c:v>0.92741935483870896</c:v>
                </c:pt>
                <c:pt idx="28226">
                  <c:v>0.93548387096774099</c:v>
                </c:pt>
                <c:pt idx="28227">
                  <c:v>0.94354838709677402</c:v>
                </c:pt>
                <c:pt idx="28228">
                  <c:v>0.95161290322580605</c:v>
                </c:pt>
                <c:pt idx="28229">
                  <c:v>0.95967741935483797</c:v>
                </c:pt>
                <c:pt idx="28230">
                  <c:v>0.967741935483871</c:v>
                </c:pt>
                <c:pt idx="28231">
                  <c:v>0.97580645161290303</c:v>
                </c:pt>
                <c:pt idx="28232">
                  <c:v>0.98387096774193505</c:v>
                </c:pt>
                <c:pt idx="28233">
                  <c:v>0.99193548387096697</c:v>
                </c:pt>
                <c:pt idx="28234">
                  <c:v>0</c:v>
                </c:pt>
                <c:pt idx="28235">
                  <c:v>1.5873015873015799E-2</c:v>
                </c:pt>
                <c:pt idx="28236">
                  <c:v>3.1746031746031703E-2</c:v>
                </c:pt>
                <c:pt idx="28237">
                  <c:v>4.7619047619047603E-2</c:v>
                </c:pt>
                <c:pt idx="28238">
                  <c:v>6.3492063492063405E-2</c:v>
                </c:pt>
                <c:pt idx="28239">
                  <c:v>7.9365079365079305E-2</c:v>
                </c:pt>
                <c:pt idx="28240">
                  <c:v>9.5238095238095205E-2</c:v>
                </c:pt>
                <c:pt idx="28241">
                  <c:v>0.11111111111111099</c:v>
                </c:pt>
                <c:pt idx="28242">
                  <c:v>0.12698412698412601</c:v>
                </c:pt>
                <c:pt idx="28243">
                  <c:v>0.14285714285714199</c:v>
                </c:pt>
                <c:pt idx="28244">
                  <c:v>0.158730158730158</c:v>
                </c:pt>
                <c:pt idx="28245">
                  <c:v>0.17460317460317401</c:v>
                </c:pt>
                <c:pt idx="28246">
                  <c:v>0.19047619047618999</c:v>
                </c:pt>
                <c:pt idx="28247">
                  <c:v>0.206349206349206</c:v>
                </c:pt>
                <c:pt idx="28248">
                  <c:v>0.22222222222222199</c:v>
                </c:pt>
                <c:pt idx="28249">
                  <c:v>0.238095238095238</c:v>
                </c:pt>
                <c:pt idx="28250">
                  <c:v>0.25396825396825301</c:v>
                </c:pt>
                <c:pt idx="28251">
                  <c:v>0.26984126984126899</c:v>
                </c:pt>
                <c:pt idx="28252">
                  <c:v>0.28571428571428498</c:v>
                </c:pt>
                <c:pt idx="28253">
                  <c:v>0.30158730158730102</c:v>
                </c:pt>
                <c:pt idx="28254">
                  <c:v>0.317460317460317</c:v>
                </c:pt>
                <c:pt idx="28255">
                  <c:v>0.33333333333333298</c:v>
                </c:pt>
                <c:pt idx="28256">
                  <c:v>0.34920634920634902</c:v>
                </c:pt>
                <c:pt idx="28257">
                  <c:v>0.365079365079365</c:v>
                </c:pt>
                <c:pt idx="28258">
                  <c:v>0.38095238095237999</c:v>
                </c:pt>
                <c:pt idx="28259">
                  <c:v>0.39682539682539603</c:v>
                </c:pt>
                <c:pt idx="28260">
                  <c:v>0.41269841269841201</c:v>
                </c:pt>
                <c:pt idx="28261">
                  <c:v>0.42857142857142799</c:v>
                </c:pt>
                <c:pt idx="28262">
                  <c:v>0.44444444444444398</c:v>
                </c:pt>
                <c:pt idx="28263">
                  <c:v>0.46031746031746001</c:v>
                </c:pt>
                <c:pt idx="28264">
                  <c:v>0.476190476190476</c:v>
                </c:pt>
                <c:pt idx="28265">
                  <c:v>0.49206349206349198</c:v>
                </c:pt>
                <c:pt idx="28266">
                  <c:v>0.50793650793650702</c:v>
                </c:pt>
                <c:pt idx="28267">
                  <c:v>0.52380952380952295</c:v>
                </c:pt>
                <c:pt idx="28268">
                  <c:v>0.53968253968253899</c:v>
                </c:pt>
                <c:pt idx="28269">
                  <c:v>0.55555555555555503</c:v>
                </c:pt>
                <c:pt idx="28270">
                  <c:v>0.57142857142857095</c:v>
                </c:pt>
                <c:pt idx="28271">
                  <c:v>0.58730158730158699</c:v>
                </c:pt>
                <c:pt idx="28272">
                  <c:v>0.60317460317460303</c:v>
                </c:pt>
                <c:pt idx="28273">
                  <c:v>0.61904761904761896</c:v>
                </c:pt>
                <c:pt idx="28274">
                  <c:v>0.634920634920634</c:v>
                </c:pt>
                <c:pt idx="28275">
                  <c:v>0.65079365079365004</c:v>
                </c:pt>
                <c:pt idx="28276">
                  <c:v>0.66666666666666596</c:v>
                </c:pt>
                <c:pt idx="28277">
                  <c:v>0.682539682539682</c:v>
                </c:pt>
                <c:pt idx="28278">
                  <c:v>0.69841269841269804</c:v>
                </c:pt>
                <c:pt idx="28279">
                  <c:v>0.71428571428571397</c:v>
                </c:pt>
                <c:pt idx="28280">
                  <c:v>0.73015873015873001</c:v>
                </c:pt>
                <c:pt idx="28281">
                  <c:v>0.74603174603174605</c:v>
                </c:pt>
                <c:pt idx="28282">
                  <c:v>0.76190476190476097</c:v>
                </c:pt>
                <c:pt idx="28283">
                  <c:v>0.77777777777777701</c:v>
                </c:pt>
                <c:pt idx="28284">
                  <c:v>0.79365079365079305</c:v>
                </c:pt>
                <c:pt idx="28285">
                  <c:v>0.80952380952380898</c:v>
                </c:pt>
                <c:pt idx="28286">
                  <c:v>0.82539682539682502</c:v>
                </c:pt>
                <c:pt idx="28287">
                  <c:v>0.84126984126984095</c:v>
                </c:pt>
                <c:pt idx="28288">
                  <c:v>0.85714285714285698</c:v>
                </c:pt>
                <c:pt idx="28289">
                  <c:v>0.87301587301587302</c:v>
                </c:pt>
                <c:pt idx="28290">
                  <c:v>0.88888888888888795</c:v>
                </c:pt>
                <c:pt idx="28291">
                  <c:v>0.90476190476190399</c:v>
                </c:pt>
                <c:pt idx="28292">
                  <c:v>0.92063492063492003</c:v>
                </c:pt>
                <c:pt idx="28293">
                  <c:v>0.93650793650793596</c:v>
                </c:pt>
                <c:pt idx="28294">
                  <c:v>0.952380952380952</c:v>
                </c:pt>
                <c:pt idx="28295">
                  <c:v>0.96825396825396803</c:v>
                </c:pt>
                <c:pt idx="28296">
                  <c:v>0.98412698412698396</c:v>
                </c:pt>
                <c:pt idx="28297">
                  <c:v>0</c:v>
                </c:pt>
                <c:pt idx="28298">
                  <c:v>1.09890109890109E-2</c:v>
                </c:pt>
                <c:pt idx="28299">
                  <c:v>2.19780219780219E-2</c:v>
                </c:pt>
                <c:pt idx="28300">
                  <c:v>3.2967032967032898E-2</c:v>
                </c:pt>
                <c:pt idx="28301">
                  <c:v>4.3956043956043897E-2</c:v>
                </c:pt>
                <c:pt idx="28302">
                  <c:v>5.4945054945054903E-2</c:v>
                </c:pt>
                <c:pt idx="28303">
                  <c:v>6.5934065934065894E-2</c:v>
                </c:pt>
                <c:pt idx="28304">
                  <c:v>7.69230769230769E-2</c:v>
                </c:pt>
                <c:pt idx="28305">
                  <c:v>8.7912087912087905E-2</c:v>
                </c:pt>
                <c:pt idx="28306">
                  <c:v>9.8901098901098897E-2</c:v>
                </c:pt>
                <c:pt idx="28307">
                  <c:v>0.109890109890109</c:v>
                </c:pt>
                <c:pt idx="28308">
                  <c:v>0.12087912087912001</c:v>
                </c:pt>
                <c:pt idx="28309">
                  <c:v>0.13186813186813101</c:v>
                </c:pt>
                <c:pt idx="28310">
                  <c:v>0.14285714285714199</c:v>
                </c:pt>
                <c:pt idx="28311">
                  <c:v>0.15384615384615299</c:v>
                </c:pt>
                <c:pt idx="28312">
                  <c:v>0.164835164835164</c:v>
                </c:pt>
                <c:pt idx="28313">
                  <c:v>0.17582417582417501</c:v>
                </c:pt>
                <c:pt idx="28314">
                  <c:v>0.18681318681318601</c:v>
                </c:pt>
                <c:pt idx="28315">
                  <c:v>0.19780219780219699</c:v>
                </c:pt>
                <c:pt idx="28316">
                  <c:v>0.20879120879120799</c:v>
                </c:pt>
                <c:pt idx="28317">
                  <c:v>0.219780219780219</c:v>
                </c:pt>
                <c:pt idx="28318">
                  <c:v>0.23076923076923</c:v>
                </c:pt>
                <c:pt idx="28319">
                  <c:v>0.24175824175824101</c:v>
                </c:pt>
                <c:pt idx="28320">
                  <c:v>0.25274725274725202</c:v>
                </c:pt>
                <c:pt idx="28321">
                  <c:v>0.26373626373626302</c:v>
                </c:pt>
                <c:pt idx="28322">
                  <c:v>0.27472527472527403</c:v>
                </c:pt>
                <c:pt idx="28323">
                  <c:v>0.28571428571428498</c:v>
                </c:pt>
                <c:pt idx="28324">
                  <c:v>0.29670329670329598</c:v>
                </c:pt>
                <c:pt idx="28325">
                  <c:v>0.30769230769230699</c:v>
                </c:pt>
                <c:pt idx="28326">
                  <c:v>0.31868131868131799</c:v>
                </c:pt>
                <c:pt idx="28327">
                  <c:v>0.329670329670329</c:v>
                </c:pt>
                <c:pt idx="28328">
                  <c:v>0.34065934065934</c:v>
                </c:pt>
                <c:pt idx="28329">
                  <c:v>0.35164835164835101</c:v>
                </c:pt>
                <c:pt idx="28330">
                  <c:v>0.36263736263736202</c:v>
                </c:pt>
                <c:pt idx="28331">
                  <c:v>0.37362637362637302</c:v>
                </c:pt>
                <c:pt idx="28332">
                  <c:v>0.38461538461538403</c:v>
                </c:pt>
                <c:pt idx="28333">
                  <c:v>0.39560439560439498</c:v>
                </c:pt>
                <c:pt idx="28334">
                  <c:v>0.40659340659340598</c:v>
                </c:pt>
                <c:pt idx="28335">
                  <c:v>0.41758241758241699</c:v>
                </c:pt>
                <c:pt idx="28336">
                  <c:v>0.42857142857142799</c:v>
                </c:pt>
                <c:pt idx="28337">
                  <c:v>0.439560439560439</c:v>
                </c:pt>
                <c:pt idx="28338">
                  <c:v>0.45054945054945</c:v>
                </c:pt>
                <c:pt idx="28339">
                  <c:v>0.46153846153846101</c:v>
                </c:pt>
                <c:pt idx="28340">
                  <c:v>0.47252747252747201</c:v>
                </c:pt>
                <c:pt idx="28341">
                  <c:v>0.48351648351648302</c:v>
                </c:pt>
                <c:pt idx="28342">
                  <c:v>0.49450549450549403</c:v>
                </c:pt>
                <c:pt idx="28343">
                  <c:v>0.50549450549450503</c:v>
                </c:pt>
                <c:pt idx="28344">
                  <c:v>0.51648351648351598</c:v>
                </c:pt>
                <c:pt idx="28345">
                  <c:v>0.52747252747252704</c:v>
                </c:pt>
                <c:pt idx="28346">
                  <c:v>0.53846153846153799</c:v>
                </c:pt>
                <c:pt idx="28347">
                  <c:v>0.54945054945054905</c:v>
                </c:pt>
                <c:pt idx="28348">
                  <c:v>0.56043956043956</c:v>
                </c:pt>
                <c:pt idx="28349">
                  <c:v>0.57142857142857095</c:v>
                </c:pt>
                <c:pt idx="28350">
                  <c:v>0.58241758241758201</c:v>
                </c:pt>
                <c:pt idx="28351">
                  <c:v>0.59340659340659296</c:v>
                </c:pt>
                <c:pt idx="28352">
                  <c:v>0.60439560439560402</c:v>
                </c:pt>
                <c:pt idx="28353">
                  <c:v>0.61538461538461497</c:v>
                </c:pt>
                <c:pt idx="28354">
                  <c:v>0.62637362637362604</c:v>
                </c:pt>
                <c:pt idx="28355">
                  <c:v>0.63736263736263699</c:v>
                </c:pt>
                <c:pt idx="28356">
                  <c:v>0.64835164835164805</c:v>
                </c:pt>
                <c:pt idx="28357">
                  <c:v>0.659340659340659</c:v>
                </c:pt>
                <c:pt idx="28358">
                  <c:v>0.67032967032966995</c:v>
                </c:pt>
                <c:pt idx="28359">
                  <c:v>0.68131868131868101</c:v>
                </c:pt>
                <c:pt idx="28360">
                  <c:v>0.69230769230769196</c:v>
                </c:pt>
                <c:pt idx="28361">
                  <c:v>0.70329670329670302</c:v>
                </c:pt>
                <c:pt idx="28362">
                  <c:v>0.71428571428571397</c:v>
                </c:pt>
                <c:pt idx="28363">
                  <c:v>0.72527472527472503</c:v>
                </c:pt>
                <c:pt idx="28364">
                  <c:v>0.73626373626373598</c:v>
                </c:pt>
                <c:pt idx="28365">
                  <c:v>0.74725274725274704</c:v>
                </c:pt>
                <c:pt idx="28366">
                  <c:v>0.75824175824175799</c:v>
                </c:pt>
                <c:pt idx="28367">
                  <c:v>0.76923076923076905</c:v>
                </c:pt>
                <c:pt idx="28368">
                  <c:v>0.78021978021978</c:v>
                </c:pt>
                <c:pt idx="28369">
                  <c:v>0.79120879120879095</c:v>
                </c:pt>
                <c:pt idx="28370">
                  <c:v>0.80219780219780201</c:v>
                </c:pt>
                <c:pt idx="28371">
                  <c:v>0.81318681318681296</c:v>
                </c:pt>
                <c:pt idx="28372">
                  <c:v>0.82417582417582402</c:v>
                </c:pt>
                <c:pt idx="28373">
                  <c:v>0.83516483516483497</c:v>
                </c:pt>
                <c:pt idx="28374">
                  <c:v>0.84615384615384603</c:v>
                </c:pt>
                <c:pt idx="28375">
                  <c:v>0.85714285714285698</c:v>
                </c:pt>
                <c:pt idx="28376">
                  <c:v>0.86813186813186805</c:v>
                </c:pt>
                <c:pt idx="28377">
                  <c:v>0.879120879120879</c:v>
                </c:pt>
                <c:pt idx="28378">
                  <c:v>0.89010989010988995</c:v>
                </c:pt>
                <c:pt idx="28379">
                  <c:v>0.90109890109890101</c:v>
                </c:pt>
                <c:pt idx="28380">
                  <c:v>0.91208791208791196</c:v>
                </c:pt>
                <c:pt idx="28381">
                  <c:v>0.92307692307692302</c:v>
                </c:pt>
                <c:pt idx="28382">
                  <c:v>0.93406593406593397</c:v>
                </c:pt>
                <c:pt idx="28383">
                  <c:v>0.94505494505494503</c:v>
                </c:pt>
                <c:pt idx="28384">
                  <c:v>0.95604395604395598</c:v>
                </c:pt>
                <c:pt idx="28385">
                  <c:v>0.96703296703296704</c:v>
                </c:pt>
                <c:pt idx="28386">
                  <c:v>0.97802197802197799</c:v>
                </c:pt>
                <c:pt idx="28387">
                  <c:v>0.98901098901098905</c:v>
                </c:pt>
                <c:pt idx="28388">
                  <c:v>0</c:v>
                </c:pt>
                <c:pt idx="28389">
                  <c:v>1.23456790123456E-2</c:v>
                </c:pt>
                <c:pt idx="28390">
                  <c:v>2.4691358024691301E-2</c:v>
                </c:pt>
                <c:pt idx="28391">
                  <c:v>3.7037037037037E-2</c:v>
                </c:pt>
                <c:pt idx="28392">
                  <c:v>4.9382716049382699E-2</c:v>
                </c:pt>
                <c:pt idx="28393">
                  <c:v>6.1728395061728301E-2</c:v>
                </c:pt>
                <c:pt idx="28394">
                  <c:v>7.4074074074074001E-2</c:v>
                </c:pt>
                <c:pt idx="28395">
                  <c:v>8.6419753086419707E-2</c:v>
                </c:pt>
                <c:pt idx="28396">
                  <c:v>9.8765432098765399E-2</c:v>
                </c:pt>
                <c:pt idx="28397">
                  <c:v>0.11111111111111099</c:v>
                </c:pt>
                <c:pt idx="28398">
                  <c:v>0.12345679012345601</c:v>
                </c:pt>
                <c:pt idx="28399">
                  <c:v>0.13580246913580199</c:v>
                </c:pt>
                <c:pt idx="28400">
                  <c:v>0.148148148148148</c:v>
                </c:pt>
                <c:pt idx="28401">
                  <c:v>0.16049382716049301</c:v>
                </c:pt>
                <c:pt idx="28402">
                  <c:v>0.172839506172839</c:v>
                </c:pt>
                <c:pt idx="28403">
                  <c:v>0.18518518518518501</c:v>
                </c:pt>
                <c:pt idx="28404">
                  <c:v>0.19753086419752999</c:v>
                </c:pt>
                <c:pt idx="28405">
                  <c:v>0.209876543209876</c:v>
                </c:pt>
                <c:pt idx="28406">
                  <c:v>0.22222222222222199</c:v>
                </c:pt>
                <c:pt idx="28407">
                  <c:v>0.234567901234567</c:v>
                </c:pt>
                <c:pt idx="28408">
                  <c:v>0.24691358024691301</c:v>
                </c:pt>
                <c:pt idx="28409">
                  <c:v>0.25925925925925902</c:v>
                </c:pt>
                <c:pt idx="28410">
                  <c:v>0.27160493827160398</c:v>
                </c:pt>
                <c:pt idx="28411">
                  <c:v>0.28395061728394999</c:v>
                </c:pt>
                <c:pt idx="28412">
                  <c:v>0.296296296296296</c:v>
                </c:pt>
                <c:pt idx="28413">
                  <c:v>0.30864197530864101</c:v>
                </c:pt>
                <c:pt idx="28414">
                  <c:v>0.32098765432098703</c:v>
                </c:pt>
                <c:pt idx="28415">
                  <c:v>0.33333333333333298</c:v>
                </c:pt>
                <c:pt idx="28416">
                  <c:v>0.34567901234567899</c:v>
                </c:pt>
                <c:pt idx="28417">
                  <c:v>0.35802469135802401</c:v>
                </c:pt>
                <c:pt idx="28418">
                  <c:v>0.37037037037037002</c:v>
                </c:pt>
                <c:pt idx="28419">
                  <c:v>0.38271604938271597</c:v>
                </c:pt>
                <c:pt idx="28420">
                  <c:v>0.39506172839506098</c:v>
                </c:pt>
                <c:pt idx="28421">
                  <c:v>0.407407407407407</c:v>
                </c:pt>
                <c:pt idx="28422">
                  <c:v>0.41975308641975301</c:v>
                </c:pt>
                <c:pt idx="28423">
                  <c:v>0.43209876543209802</c:v>
                </c:pt>
                <c:pt idx="28424">
                  <c:v>0.44444444444444398</c:v>
                </c:pt>
                <c:pt idx="28425">
                  <c:v>0.45679012345678999</c:v>
                </c:pt>
                <c:pt idx="28426">
                  <c:v>0.469135802469135</c:v>
                </c:pt>
                <c:pt idx="28427">
                  <c:v>0.48148148148148101</c:v>
                </c:pt>
                <c:pt idx="28428">
                  <c:v>0.49382716049382702</c:v>
                </c:pt>
                <c:pt idx="28429">
                  <c:v>0.50617283950617198</c:v>
                </c:pt>
                <c:pt idx="28430">
                  <c:v>0.51851851851851805</c:v>
                </c:pt>
                <c:pt idx="28431">
                  <c:v>0.530864197530864</c:v>
                </c:pt>
                <c:pt idx="28432">
                  <c:v>0.54320987654320896</c:v>
                </c:pt>
                <c:pt idx="28433">
                  <c:v>0.55555555555555503</c:v>
                </c:pt>
                <c:pt idx="28434">
                  <c:v>0.56790123456790098</c:v>
                </c:pt>
                <c:pt idx="28435">
                  <c:v>0.58024691358024605</c:v>
                </c:pt>
                <c:pt idx="28436">
                  <c:v>0.592592592592592</c:v>
                </c:pt>
                <c:pt idx="28437">
                  <c:v>0.60493827160493796</c:v>
                </c:pt>
                <c:pt idx="28438">
                  <c:v>0.61728395061728303</c:v>
                </c:pt>
                <c:pt idx="28439">
                  <c:v>0.62962962962962898</c:v>
                </c:pt>
                <c:pt idx="28440">
                  <c:v>0.64197530864197505</c:v>
                </c:pt>
                <c:pt idx="28441">
                  <c:v>0.65432098765432101</c:v>
                </c:pt>
                <c:pt idx="28442">
                  <c:v>0.66666666666666596</c:v>
                </c:pt>
                <c:pt idx="28443">
                  <c:v>0.67901234567901203</c:v>
                </c:pt>
                <c:pt idx="28444">
                  <c:v>0.69135802469135799</c:v>
                </c:pt>
                <c:pt idx="28445">
                  <c:v>0.70370370370370305</c:v>
                </c:pt>
                <c:pt idx="28446">
                  <c:v>0.71604938271604901</c:v>
                </c:pt>
                <c:pt idx="28447">
                  <c:v>0.72839506172839497</c:v>
                </c:pt>
                <c:pt idx="28448">
                  <c:v>0.74074074074074003</c:v>
                </c:pt>
                <c:pt idx="28449">
                  <c:v>0.75308641975308599</c:v>
                </c:pt>
                <c:pt idx="28450">
                  <c:v>0.76543209876543195</c:v>
                </c:pt>
                <c:pt idx="28451">
                  <c:v>0.77777777777777701</c:v>
                </c:pt>
                <c:pt idx="28452">
                  <c:v>0.79012345679012297</c:v>
                </c:pt>
                <c:pt idx="28453">
                  <c:v>0.80246913580246904</c:v>
                </c:pt>
                <c:pt idx="28454">
                  <c:v>0.81481481481481399</c:v>
                </c:pt>
                <c:pt idx="28455">
                  <c:v>0.82716049382715995</c:v>
                </c:pt>
                <c:pt idx="28456">
                  <c:v>0.83950617283950602</c:v>
                </c:pt>
                <c:pt idx="28457">
                  <c:v>0.85185185185185097</c:v>
                </c:pt>
                <c:pt idx="28458">
                  <c:v>0.86419753086419704</c:v>
                </c:pt>
                <c:pt idx="28459">
                  <c:v>0.87654320987654299</c:v>
                </c:pt>
                <c:pt idx="28460">
                  <c:v>0.88888888888888795</c:v>
                </c:pt>
                <c:pt idx="28461">
                  <c:v>0.90123456790123402</c:v>
                </c:pt>
                <c:pt idx="28462">
                  <c:v>0.91358024691357997</c:v>
                </c:pt>
                <c:pt idx="28463">
                  <c:v>0.92592592592592504</c:v>
                </c:pt>
                <c:pt idx="28464">
                  <c:v>0.938271604938271</c:v>
                </c:pt>
                <c:pt idx="28465">
                  <c:v>0.95061728395061695</c:v>
                </c:pt>
                <c:pt idx="28466">
                  <c:v>0.96296296296296202</c:v>
                </c:pt>
                <c:pt idx="28467">
                  <c:v>0.97530864197530798</c:v>
                </c:pt>
                <c:pt idx="28468">
                  <c:v>0.98765432098765404</c:v>
                </c:pt>
                <c:pt idx="28469">
                  <c:v>0</c:v>
                </c:pt>
                <c:pt idx="28470">
                  <c:v>1.2820512820512799E-2</c:v>
                </c:pt>
                <c:pt idx="28471">
                  <c:v>2.5641025641025599E-2</c:v>
                </c:pt>
                <c:pt idx="28472">
                  <c:v>3.8461538461538401E-2</c:v>
                </c:pt>
                <c:pt idx="28473">
                  <c:v>5.1282051282051197E-2</c:v>
                </c:pt>
                <c:pt idx="28474">
                  <c:v>6.4102564102564097E-2</c:v>
                </c:pt>
                <c:pt idx="28475">
                  <c:v>7.69230769230769E-2</c:v>
                </c:pt>
                <c:pt idx="28476">
                  <c:v>8.9743589743589702E-2</c:v>
                </c:pt>
                <c:pt idx="28477">
                  <c:v>0.10256410256410201</c:v>
                </c:pt>
                <c:pt idx="28478">
                  <c:v>0.115384615384615</c:v>
                </c:pt>
                <c:pt idx="28479">
                  <c:v>0.128205128205128</c:v>
                </c:pt>
                <c:pt idx="28480">
                  <c:v>0.141025641025641</c:v>
                </c:pt>
                <c:pt idx="28481">
                  <c:v>0.15384615384615299</c:v>
                </c:pt>
                <c:pt idx="28482">
                  <c:v>0.16666666666666599</c:v>
                </c:pt>
                <c:pt idx="28483">
                  <c:v>0.17948717948717899</c:v>
                </c:pt>
                <c:pt idx="28484">
                  <c:v>0.19230769230769201</c:v>
                </c:pt>
                <c:pt idx="28485">
                  <c:v>0.20512820512820501</c:v>
                </c:pt>
                <c:pt idx="28486">
                  <c:v>0.21794871794871701</c:v>
                </c:pt>
                <c:pt idx="28487">
                  <c:v>0.23076923076923</c:v>
                </c:pt>
                <c:pt idx="28488">
                  <c:v>0.243589743589743</c:v>
                </c:pt>
                <c:pt idx="28489">
                  <c:v>0.256410256410256</c:v>
                </c:pt>
                <c:pt idx="28490">
                  <c:v>0.269230769230769</c:v>
                </c:pt>
                <c:pt idx="28491">
                  <c:v>0.28205128205128199</c:v>
                </c:pt>
                <c:pt idx="28492">
                  <c:v>0.29487179487179399</c:v>
                </c:pt>
                <c:pt idx="28493">
                  <c:v>0.30769230769230699</c:v>
                </c:pt>
                <c:pt idx="28494">
                  <c:v>0.32051282051281998</c:v>
                </c:pt>
                <c:pt idx="28495">
                  <c:v>0.33333333333333298</c:v>
                </c:pt>
                <c:pt idx="28496">
                  <c:v>0.34615384615384598</c:v>
                </c:pt>
                <c:pt idx="28497">
                  <c:v>0.35897435897435898</c:v>
                </c:pt>
                <c:pt idx="28498">
                  <c:v>0.37179487179487097</c:v>
                </c:pt>
                <c:pt idx="28499">
                  <c:v>0.38461538461538403</c:v>
                </c:pt>
                <c:pt idx="28500">
                  <c:v>0.39743589743589702</c:v>
                </c:pt>
                <c:pt idx="28501">
                  <c:v>0.41025641025641002</c:v>
                </c:pt>
                <c:pt idx="28502">
                  <c:v>0.42307692307692302</c:v>
                </c:pt>
                <c:pt idx="28503">
                  <c:v>0.43589743589743501</c:v>
                </c:pt>
                <c:pt idx="28504">
                  <c:v>0.44871794871794801</c:v>
                </c:pt>
                <c:pt idx="28505">
                  <c:v>0.46153846153846101</c:v>
                </c:pt>
                <c:pt idx="28506">
                  <c:v>0.47435897435897401</c:v>
                </c:pt>
                <c:pt idx="28507">
                  <c:v>0.487179487179487</c:v>
                </c:pt>
                <c:pt idx="28508">
                  <c:v>0.5</c:v>
                </c:pt>
                <c:pt idx="28509">
                  <c:v>0.512820512820512</c:v>
                </c:pt>
                <c:pt idx="28510">
                  <c:v>0.52564102564102499</c:v>
                </c:pt>
                <c:pt idx="28511">
                  <c:v>0.53846153846153799</c:v>
                </c:pt>
                <c:pt idx="28512">
                  <c:v>0.55128205128205099</c:v>
                </c:pt>
                <c:pt idx="28513">
                  <c:v>0.56410256410256399</c:v>
                </c:pt>
                <c:pt idx="28514">
                  <c:v>0.57692307692307598</c:v>
                </c:pt>
                <c:pt idx="28515">
                  <c:v>0.58974358974358898</c:v>
                </c:pt>
                <c:pt idx="28516">
                  <c:v>0.60256410256410198</c:v>
                </c:pt>
                <c:pt idx="28517">
                  <c:v>0.61538461538461497</c:v>
                </c:pt>
                <c:pt idx="28518">
                  <c:v>0.62820512820512797</c:v>
                </c:pt>
                <c:pt idx="28519">
                  <c:v>0.64102564102564097</c:v>
                </c:pt>
                <c:pt idx="28520">
                  <c:v>0.65384615384615297</c:v>
                </c:pt>
                <c:pt idx="28521">
                  <c:v>0.66666666666666596</c:v>
                </c:pt>
                <c:pt idx="28522">
                  <c:v>0.67948717948717896</c:v>
                </c:pt>
                <c:pt idx="28523">
                  <c:v>0.69230769230769196</c:v>
                </c:pt>
                <c:pt idx="28524">
                  <c:v>0.70512820512820495</c:v>
                </c:pt>
                <c:pt idx="28525">
                  <c:v>0.71794871794871795</c:v>
                </c:pt>
                <c:pt idx="28526">
                  <c:v>0.73076923076922995</c:v>
                </c:pt>
                <c:pt idx="28527">
                  <c:v>0.74358974358974295</c:v>
                </c:pt>
                <c:pt idx="28528">
                  <c:v>0.75641025641025605</c:v>
                </c:pt>
                <c:pt idx="28529">
                  <c:v>0.76923076923076905</c:v>
                </c:pt>
                <c:pt idx="28530">
                  <c:v>0.78205128205128205</c:v>
                </c:pt>
                <c:pt idx="28531">
                  <c:v>0.79487179487179405</c:v>
                </c:pt>
                <c:pt idx="28532">
                  <c:v>0.80769230769230704</c:v>
                </c:pt>
                <c:pt idx="28533">
                  <c:v>0.82051282051282004</c:v>
                </c:pt>
                <c:pt idx="28534">
                  <c:v>0.83333333333333304</c:v>
                </c:pt>
                <c:pt idx="28535">
                  <c:v>0.84615384615384603</c:v>
                </c:pt>
                <c:pt idx="28536">
                  <c:v>0.85897435897435803</c:v>
                </c:pt>
                <c:pt idx="28537">
                  <c:v>0.87179487179487103</c:v>
                </c:pt>
                <c:pt idx="28538">
                  <c:v>0.88461538461538403</c:v>
                </c:pt>
                <c:pt idx="28539">
                  <c:v>0.89743589743589702</c:v>
                </c:pt>
                <c:pt idx="28540">
                  <c:v>0.91025641025641002</c:v>
                </c:pt>
                <c:pt idx="28541">
                  <c:v>0.92307692307692302</c:v>
                </c:pt>
                <c:pt idx="28542">
                  <c:v>0.93589743589743501</c:v>
                </c:pt>
                <c:pt idx="28543">
                  <c:v>0.94871794871794801</c:v>
                </c:pt>
                <c:pt idx="28544">
                  <c:v>0.96153846153846101</c:v>
                </c:pt>
                <c:pt idx="28545">
                  <c:v>0.97435897435897401</c:v>
                </c:pt>
                <c:pt idx="28546">
                  <c:v>0.987179487179487</c:v>
                </c:pt>
                <c:pt idx="28547">
                  <c:v>0</c:v>
                </c:pt>
                <c:pt idx="28548">
                  <c:v>1.2987012987012899E-2</c:v>
                </c:pt>
                <c:pt idx="28549">
                  <c:v>2.5974025974025899E-2</c:v>
                </c:pt>
                <c:pt idx="28550">
                  <c:v>3.8961038961038898E-2</c:v>
                </c:pt>
                <c:pt idx="28551">
                  <c:v>5.1948051948051903E-2</c:v>
                </c:pt>
                <c:pt idx="28552">
                  <c:v>6.4935064935064901E-2</c:v>
                </c:pt>
                <c:pt idx="28553">
                  <c:v>7.7922077922077906E-2</c:v>
                </c:pt>
                <c:pt idx="28554">
                  <c:v>9.0909090909090898E-2</c:v>
                </c:pt>
                <c:pt idx="28555">
                  <c:v>0.103896103896103</c:v>
                </c:pt>
                <c:pt idx="28556">
                  <c:v>0.11688311688311601</c:v>
                </c:pt>
                <c:pt idx="28557">
                  <c:v>0.129870129870129</c:v>
                </c:pt>
                <c:pt idx="28558">
                  <c:v>0.14285714285714199</c:v>
                </c:pt>
                <c:pt idx="28559">
                  <c:v>0.15584415584415501</c:v>
                </c:pt>
                <c:pt idx="28560">
                  <c:v>0.168831168831168</c:v>
                </c:pt>
                <c:pt idx="28561">
                  <c:v>0.18181818181818099</c:v>
                </c:pt>
                <c:pt idx="28562">
                  <c:v>0.19480519480519401</c:v>
                </c:pt>
                <c:pt idx="28563">
                  <c:v>0.207792207792207</c:v>
                </c:pt>
                <c:pt idx="28564">
                  <c:v>0.22077922077921999</c:v>
                </c:pt>
                <c:pt idx="28565">
                  <c:v>0.23376623376623301</c:v>
                </c:pt>
                <c:pt idx="28566">
                  <c:v>0.246753246753246</c:v>
                </c:pt>
                <c:pt idx="28567">
                  <c:v>0.25974025974025899</c:v>
                </c:pt>
                <c:pt idx="28568">
                  <c:v>0.27272727272727199</c:v>
                </c:pt>
                <c:pt idx="28569">
                  <c:v>0.28571428571428498</c:v>
                </c:pt>
                <c:pt idx="28570">
                  <c:v>0.29870129870129802</c:v>
                </c:pt>
                <c:pt idx="28571">
                  <c:v>0.31168831168831101</c:v>
                </c:pt>
                <c:pt idx="28572">
                  <c:v>0.32467532467532401</c:v>
                </c:pt>
                <c:pt idx="28573">
                  <c:v>0.337662337662337</c:v>
                </c:pt>
                <c:pt idx="28574">
                  <c:v>0.35064935064934999</c:v>
                </c:pt>
                <c:pt idx="28575">
                  <c:v>0.36363636363636298</c:v>
                </c:pt>
                <c:pt idx="28576">
                  <c:v>0.37662337662337603</c:v>
                </c:pt>
                <c:pt idx="28577">
                  <c:v>0.38961038961038902</c:v>
                </c:pt>
                <c:pt idx="28578">
                  <c:v>0.40259740259740201</c:v>
                </c:pt>
                <c:pt idx="28579">
                  <c:v>0.415584415584415</c:v>
                </c:pt>
                <c:pt idx="28580">
                  <c:v>0.42857142857142799</c:v>
                </c:pt>
                <c:pt idx="28581">
                  <c:v>0.44155844155844098</c:v>
                </c:pt>
                <c:pt idx="28582">
                  <c:v>0.45454545454545398</c:v>
                </c:pt>
                <c:pt idx="28583">
                  <c:v>0.46753246753246702</c:v>
                </c:pt>
                <c:pt idx="28584">
                  <c:v>0.48051948051948001</c:v>
                </c:pt>
                <c:pt idx="28585">
                  <c:v>0.493506493506493</c:v>
                </c:pt>
                <c:pt idx="28586">
                  <c:v>0.506493506493506</c:v>
                </c:pt>
                <c:pt idx="28587">
                  <c:v>0.51948051948051899</c:v>
                </c:pt>
                <c:pt idx="28588">
                  <c:v>0.53246753246753198</c:v>
                </c:pt>
                <c:pt idx="28589">
                  <c:v>0.54545454545454497</c:v>
                </c:pt>
                <c:pt idx="28590">
                  <c:v>0.55844155844155796</c:v>
                </c:pt>
                <c:pt idx="28591">
                  <c:v>0.57142857142857095</c:v>
                </c:pt>
                <c:pt idx="28592">
                  <c:v>0.58441558441558406</c:v>
                </c:pt>
                <c:pt idx="28593">
                  <c:v>0.59740259740259705</c:v>
                </c:pt>
                <c:pt idx="28594">
                  <c:v>0.61038961038961004</c:v>
                </c:pt>
                <c:pt idx="28595">
                  <c:v>0.62337662337662303</c:v>
                </c:pt>
                <c:pt idx="28596">
                  <c:v>0.63636363636363602</c:v>
                </c:pt>
                <c:pt idx="28597">
                  <c:v>0.64935064935064901</c:v>
                </c:pt>
                <c:pt idx="28598">
                  <c:v>0.662337662337662</c:v>
                </c:pt>
                <c:pt idx="28599">
                  <c:v>0.67532467532467499</c:v>
                </c:pt>
                <c:pt idx="28600">
                  <c:v>0.68831168831168799</c:v>
                </c:pt>
                <c:pt idx="28601">
                  <c:v>0.70129870129870098</c:v>
                </c:pt>
                <c:pt idx="28602">
                  <c:v>0.71428571428571397</c:v>
                </c:pt>
                <c:pt idx="28603">
                  <c:v>0.72727272727272696</c:v>
                </c:pt>
                <c:pt idx="28604">
                  <c:v>0.74025974025973995</c:v>
                </c:pt>
                <c:pt idx="28605">
                  <c:v>0.75324675324675305</c:v>
                </c:pt>
                <c:pt idx="28606">
                  <c:v>0.76623376623376604</c:v>
                </c:pt>
                <c:pt idx="28607">
                  <c:v>0.77922077922077904</c:v>
                </c:pt>
                <c:pt idx="28608">
                  <c:v>0.79220779220779203</c:v>
                </c:pt>
                <c:pt idx="28609">
                  <c:v>0.80519480519480502</c:v>
                </c:pt>
                <c:pt idx="28610">
                  <c:v>0.81818181818181801</c:v>
                </c:pt>
                <c:pt idx="28611">
                  <c:v>0.831168831168831</c:v>
                </c:pt>
                <c:pt idx="28612">
                  <c:v>0.84415584415584399</c:v>
                </c:pt>
                <c:pt idx="28613">
                  <c:v>0.85714285714285698</c:v>
                </c:pt>
                <c:pt idx="28614">
                  <c:v>0.87012987012986998</c:v>
                </c:pt>
                <c:pt idx="28615">
                  <c:v>0.88311688311688297</c:v>
                </c:pt>
                <c:pt idx="28616">
                  <c:v>0.89610389610389596</c:v>
                </c:pt>
                <c:pt idx="28617">
                  <c:v>0.90909090909090895</c:v>
                </c:pt>
                <c:pt idx="28618">
                  <c:v>0.92207792207792205</c:v>
                </c:pt>
                <c:pt idx="28619">
                  <c:v>0.93506493506493504</c:v>
                </c:pt>
                <c:pt idx="28620">
                  <c:v>0.94805194805194803</c:v>
                </c:pt>
                <c:pt idx="28621">
                  <c:v>0.96103896103896103</c:v>
                </c:pt>
                <c:pt idx="28622">
                  <c:v>0.97402597402597402</c:v>
                </c:pt>
                <c:pt idx="28623">
                  <c:v>0.98701298701298701</c:v>
                </c:pt>
                <c:pt idx="28624">
                  <c:v>0</c:v>
                </c:pt>
                <c:pt idx="28625">
                  <c:v>2.5641025641025599E-2</c:v>
                </c:pt>
                <c:pt idx="28626">
                  <c:v>5.1282051282051197E-2</c:v>
                </c:pt>
                <c:pt idx="28627">
                  <c:v>7.69230769230769E-2</c:v>
                </c:pt>
                <c:pt idx="28628">
                  <c:v>0.10256410256410201</c:v>
                </c:pt>
                <c:pt idx="28629">
                  <c:v>0.128205128205128</c:v>
                </c:pt>
                <c:pt idx="28630">
                  <c:v>0.15384615384615299</c:v>
                </c:pt>
                <c:pt idx="28631">
                  <c:v>0.17948717948717899</c:v>
                </c:pt>
                <c:pt idx="28632">
                  <c:v>0.20512820512820501</c:v>
                </c:pt>
                <c:pt idx="28633">
                  <c:v>0.23076923076923</c:v>
                </c:pt>
                <c:pt idx="28634">
                  <c:v>0.256410256410256</c:v>
                </c:pt>
                <c:pt idx="28635">
                  <c:v>0.28205128205128199</c:v>
                </c:pt>
                <c:pt idx="28636">
                  <c:v>0.30769230769230699</c:v>
                </c:pt>
                <c:pt idx="28637">
                  <c:v>0.33333333333333298</c:v>
                </c:pt>
                <c:pt idx="28638">
                  <c:v>0.35897435897435898</c:v>
                </c:pt>
                <c:pt idx="28639">
                  <c:v>0.38461538461538403</c:v>
                </c:pt>
                <c:pt idx="28640">
                  <c:v>0.41025641025641002</c:v>
                </c:pt>
                <c:pt idx="28641">
                  <c:v>0.43589743589743501</c:v>
                </c:pt>
                <c:pt idx="28642">
                  <c:v>0.46153846153846101</c:v>
                </c:pt>
                <c:pt idx="28643">
                  <c:v>0.487179487179487</c:v>
                </c:pt>
                <c:pt idx="28644">
                  <c:v>0.512820512820512</c:v>
                </c:pt>
                <c:pt idx="28645">
                  <c:v>0.53846153846153799</c:v>
                </c:pt>
                <c:pt idx="28646">
                  <c:v>0.56410256410256399</c:v>
                </c:pt>
                <c:pt idx="28647">
                  <c:v>0.58974358974358898</c:v>
                </c:pt>
                <c:pt idx="28648">
                  <c:v>0.61538461538461497</c:v>
                </c:pt>
                <c:pt idx="28649">
                  <c:v>0.64102564102564097</c:v>
                </c:pt>
                <c:pt idx="28650">
                  <c:v>0.66666666666666596</c:v>
                </c:pt>
                <c:pt idx="28651">
                  <c:v>0.69230769230769196</c:v>
                </c:pt>
                <c:pt idx="28652">
                  <c:v>0.71794871794871795</c:v>
                </c:pt>
                <c:pt idx="28653">
                  <c:v>0.74358974358974295</c:v>
                </c:pt>
                <c:pt idx="28654">
                  <c:v>0.76923076923076905</c:v>
                </c:pt>
                <c:pt idx="28655">
                  <c:v>0.79487179487179405</c:v>
                </c:pt>
                <c:pt idx="28656">
                  <c:v>0.82051282051282004</c:v>
                </c:pt>
                <c:pt idx="28657">
                  <c:v>0.84615384615384603</c:v>
                </c:pt>
                <c:pt idx="28658">
                  <c:v>0.87179487179487103</c:v>
                </c:pt>
                <c:pt idx="28659">
                  <c:v>0.89743589743589702</c:v>
                </c:pt>
                <c:pt idx="28660">
                  <c:v>0.92307692307692302</c:v>
                </c:pt>
                <c:pt idx="28661">
                  <c:v>0.94871794871794801</c:v>
                </c:pt>
                <c:pt idx="28662">
                  <c:v>0.97435897435897401</c:v>
                </c:pt>
                <c:pt idx="28663">
                  <c:v>0</c:v>
                </c:pt>
                <c:pt idx="28664">
                  <c:v>0.02</c:v>
                </c:pt>
                <c:pt idx="28665">
                  <c:v>0.04</c:v>
                </c:pt>
                <c:pt idx="28666">
                  <c:v>0.06</c:v>
                </c:pt>
                <c:pt idx="28667">
                  <c:v>0.08</c:v>
                </c:pt>
                <c:pt idx="28668">
                  <c:v>0.1</c:v>
                </c:pt>
                <c:pt idx="28669">
                  <c:v>0.12</c:v>
                </c:pt>
                <c:pt idx="28670">
                  <c:v>0.14000000000000001</c:v>
                </c:pt>
                <c:pt idx="28671">
                  <c:v>0.16</c:v>
                </c:pt>
                <c:pt idx="28672">
                  <c:v>0.18</c:v>
                </c:pt>
                <c:pt idx="28673">
                  <c:v>0.2</c:v>
                </c:pt>
                <c:pt idx="28674">
                  <c:v>0.22</c:v>
                </c:pt>
                <c:pt idx="28675">
                  <c:v>0.24</c:v>
                </c:pt>
                <c:pt idx="28676">
                  <c:v>0.26</c:v>
                </c:pt>
                <c:pt idx="28677">
                  <c:v>0.28000000000000003</c:v>
                </c:pt>
                <c:pt idx="28678">
                  <c:v>0.3</c:v>
                </c:pt>
                <c:pt idx="28679">
                  <c:v>0.32</c:v>
                </c:pt>
                <c:pt idx="28680">
                  <c:v>0.34</c:v>
                </c:pt>
                <c:pt idx="28681">
                  <c:v>0.36</c:v>
                </c:pt>
                <c:pt idx="28682">
                  <c:v>0.38</c:v>
                </c:pt>
                <c:pt idx="28683">
                  <c:v>0.4</c:v>
                </c:pt>
                <c:pt idx="28684">
                  <c:v>0.42</c:v>
                </c:pt>
                <c:pt idx="28685">
                  <c:v>0.44</c:v>
                </c:pt>
                <c:pt idx="28686">
                  <c:v>0.46</c:v>
                </c:pt>
                <c:pt idx="28687">
                  <c:v>0.48</c:v>
                </c:pt>
                <c:pt idx="28688">
                  <c:v>0.5</c:v>
                </c:pt>
                <c:pt idx="28689">
                  <c:v>0.52</c:v>
                </c:pt>
                <c:pt idx="28690">
                  <c:v>0.54</c:v>
                </c:pt>
                <c:pt idx="28691">
                  <c:v>0.56000000000000005</c:v>
                </c:pt>
                <c:pt idx="28692">
                  <c:v>0.57999999999999996</c:v>
                </c:pt>
                <c:pt idx="28693">
                  <c:v>0.6</c:v>
                </c:pt>
                <c:pt idx="28694">
                  <c:v>0.62</c:v>
                </c:pt>
                <c:pt idx="28695">
                  <c:v>0.64</c:v>
                </c:pt>
                <c:pt idx="28696">
                  <c:v>0.66</c:v>
                </c:pt>
                <c:pt idx="28697">
                  <c:v>0.68</c:v>
                </c:pt>
                <c:pt idx="28698">
                  <c:v>0.7</c:v>
                </c:pt>
                <c:pt idx="28699">
                  <c:v>0.72</c:v>
                </c:pt>
                <c:pt idx="28700">
                  <c:v>0.74</c:v>
                </c:pt>
                <c:pt idx="28701">
                  <c:v>0.76</c:v>
                </c:pt>
                <c:pt idx="28702">
                  <c:v>0.78</c:v>
                </c:pt>
                <c:pt idx="28703">
                  <c:v>0.8</c:v>
                </c:pt>
                <c:pt idx="28704">
                  <c:v>0.82</c:v>
                </c:pt>
                <c:pt idx="28705">
                  <c:v>0.84</c:v>
                </c:pt>
                <c:pt idx="28706">
                  <c:v>0.86</c:v>
                </c:pt>
                <c:pt idx="28707">
                  <c:v>0.88</c:v>
                </c:pt>
                <c:pt idx="28708">
                  <c:v>0.9</c:v>
                </c:pt>
                <c:pt idx="28709">
                  <c:v>0.92</c:v>
                </c:pt>
                <c:pt idx="28710">
                  <c:v>0.94</c:v>
                </c:pt>
                <c:pt idx="28711">
                  <c:v>0.96</c:v>
                </c:pt>
                <c:pt idx="28712">
                  <c:v>0.98</c:v>
                </c:pt>
                <c:pt idx="28713">
                  <c:v>0</c:v>
                </c:pt>
                <c:pt idx="28714">
                  <c:v>2.3809523809523801E-2</c:v>
                </c:pt>
                <c:pt idx="28715">
                  <c:v>4.7619047619047603E-2</c:v>
                </c:pt>
                <c:pt idx="28716">
                  <c:v>7.1428571428571397E-2</c:v>
                </c:pt>
                <c:pt idx="28717">
                  <c:v>9.5238095238095205E-2</c:v>
                </c:pt>
                <c:pt idx="28718">
                  <c:v>0.119047619047619</c:v>
                </c:pt>
                <c:pt idx="28719">
                  <c:v>0.14285714285714199</c:v>
                </c:pt>
                <c:pt idx="28720">
                  <c:v>0.16666666666666599</c:v>
                </c:pt>
                <c:pt idx="28721">
                  <c:v>0.19047619047618999</c:v>
                </c:pt>
                <c:pt idx="28722">
                  <c:v>0.214285714285714</c:v>
                </c:pt>
                <c:pt idx="28723">
                  <c:v>0.238095238095238</c:v>
                </c:pt>
                <c:pt idx="28724">
                  <c:v>0.26190476190476097</c:v>
                </c:pt>
                <c:pt idx="28725">
                  <c:v>0.28571428571428498</c:v>
                </c:pt>
                <c:pt idx="28726">
                  <c:v>0.30952380952380898</c:v>
                </c:pt>
                <c:pt idx="28727">
                  <c:v>0.33333333333333298</c:v>
                </c:pt>
                <c:pt idx="28728">
                  <c:v>0.35714285714285698</c:v>
                </c:pt>
                <c:pt idx="28729">
                  <c:v>0.38095238095237999</c:v>
                </c:pt>
                <c:pt idx="28730">
                  <c:v>0.40476190476190399</c:v>
                </c:pt>
                <c:pt idx="28731">
                  <c:v>0.42857142857142799</c:v>
                </c:pt>
                <c:pt idx="28732">
                  <c:v>0.452380952380952</c:v>
                </c:pt>
                <c:pt idx="28733">
                  <c:v>0.476190476190476</c:v>
                </c:pt>
                <c:pt idx="28734">
                  <c:v>0.5</c:v>
                </c:pt>
                <c:pt idx="28735">
                  <c:v>0.52380952380952295</c:v>
                </c:pt>
                <c:pt idx="28736">
                  <c:v>0.54761904761904701</c:v>
                </c:pt>
                <c:pt idx="28737">
                  <c:v>0.57142857142857095</c:v>
                </c:pt>
                <c:pt idx="28738">
                  <c:v>0.59523809523809501</c:v>
                </c:pt>
                <c:pt idx="28739">
                  <c:v>0.61904761904761896</c:v>
                </c:pt>
                <c:pt idx="28740">
                  <c:v>0.64285714285714202</c:v>
                </c:pt>
                <c:pt idx="28741">
                  <c:v>0.66666666666666596</c:v>
                </c:pt>
                <c:pt idx="28742">
                  <c:v>0.69047619047619002</c:v>
                </c:pt>
                <c:pt idx="28743">
                  <c:v>0.71428571428571397</c:v>
                </c:pt>
                <c:pt idx="28744">
                  <c:v>0.73809523809523803</c:v>
                </c:pt>
                <c:pt idx="28745">
                  <c:v>0.76190476190476097</c:v>
                </c:pt>
                <c:pt idx="28746">
                  <c:v>0.78571428571428503</c:v>
                </c:pt>
                <c:pt idx="28747">
                  <c:v>0.80952380952380898</c:v>
                </c:pt>
                <c:pt idx="28748">
                  <c:v>0.83333333333333304</c:v>
                </c:pt>
                <c:pt idx="28749">
                  <c:v>0.85714285714285698</c:v>
                </c:pt>
                <c:pt idx="28750">
                  <c:v>0.88095238095238004</c:v>
                </c:pt>
                <c:pt idx="28751">
                  <c:v>0.90476190476190399</c:v>
                </c:pt>
                <c:pt idx="28752">
                  <c:v>0.92857142857142805</c:v>
                </c:pt>
                <c:pt idx="28753">
                  <c:v>0.952380952380952</c:v>
                </c:pt>
                <c:pt idx="28754">
                  <c:v>0.97619047619047605</c:v>
                </c:pt>
                <c:pt idx="28755">
                  <c:v>0</c:v>
                </c:pt>
                <c:pt idx="28756">
                  <c:v>1.4084507042253501E-2</c:v>
                </c:pt>
                <c:pt idx="28757">
                  <c:v>2.8169014084507001E-2</c:v>
                </c:pt>
                <c:pt idx="28758">
                  <c:v>4.22535211267605E-2</c:v>
                </c:pt>
                <c:pt idx="28759">
                  <c:v>5.6338028169014003E-2</c:v>
                </c:pt>
                <c:pt idx="28760">
                  <c:v>7.0422535211267595E-2</c:v>
                </c:pt>
                <c:pt idx="28761">
                  <c:v>8.4507042253521097E-2</c:v>
                </c:pt>
                <c:pt idx="28762">
                  <c:v>9.85915492957746E-2</c:v>
                </c:pt>
                <c:pt idx="28763">
                  <c:v>0.11267605633802801</c:v>
                </c:pt>
                <c:pt idx="28764">
                  <c:v>0.12676056338028099</c:v>
                </c:pt>
                <c:pt idx="28765">
                  <c:v>0.140845070422535</c:v>
                </c:pt>
                <c:pt idx="28766">
                  <c:v>0.154929577464788</c:v>
                </c:pt>
                <c:pt idx="28767">
                  <c:v>0.169014084507042</c:v>
                </c:pt>
                <c:pt idx="28768">
                  <c:v>0.183098591549295</c:v>
                </c:pt>
                <c:pt idx="28769">
                  <c:v>0.19718309859154901</c:v>
                </c:pt>
                <c:pt idx="28770">
                  <c:v>0.21126760563380201</c:v>
                </c:pt>
                <c:pt idx="28771">
                  <c:v>0.22535211267605601</c:v>
                </c:pt>
                <c:pt idx="28772">
                  <c:v>0.23943661971830901</c:v>
                </c:pt>
                <c:pt idx="28773">
                  <c:v>0.25352112676056299</c:v>
                </c:pt>
                <c:pt idx="28774">
                  <c:v>0.26760563380281599</c:v>
                </c:pt>
                <c:pt idx="28775">
                  <c:v>0.28169014084506999</c:v>
                </c:pt>
                <c:pt idx="28776">
                  <c:v>0.29577464788732299</c:v>
                </c:pt>
                <c:pt idx="28777">
                  <c:v>0.309859154929577</c:v>
                </c:pt>
                <c:pt idx="28778">
                  <c:v>0.323943661971831</c:v>
                </c:pt>
                <c:pt idx="28779">
                  <c:v>0.338028169014084</c:v>
                </c:pt>
                <c:pt idx="28780">
                  <c:v>0.352112676056338</c:v>
                </c:pt>
                <c:pt idx="28781">
                  <c:v>0.36619718309859101</c:v>
                </c:pt>
                <c:pt idx="28782">
                  <c:v>0.38028169014084501</c:v>
                </c:pt>
                <c:pt idx="28783">
                  <c:v>0.39436619718309801</c:v>
                </c:pt>
                <c:pt idx="28784">
                  <c:v>0.40845070422535201</c:v>
                </c:pt>
                <c:pt idx="28785">
                  <c:v>0.42253521126760502</c:v>
                </c:pt>
                <c:pt idx="28786">
                  <c:v>0.43661971830985902</c:v>
                </c:pt>
                <c:pt idx="28787">
                  <c:v>0.45070422535211202</c:v>
                </c:pt>
                <c:pt idx="28788">
                  <c:v>0.46478873239436602</c:v>
                </c:pt>
                <c:pt idx="28789">
                  <c:v>0.47887323943661902</c:v>
                </c:pt>
                <c:pt idx="28790">
                  <c:v>0.49295774647887303</c:v>
                </c:pt>
                <c:pt idx="28791">
                  <c:v>0.50704225352112597</c:v>
                </c:pt>
                <c:pt idx="28792">
                  <c:v>0.52112676056338003</c:v>
                </c:pt>
                <c:pt idx="28793">
                  <c:v>0.53521126760563298</c:v>
                </c:pt>
                <c:pt idx="28794">
                  <c:v>0.54929577464788704</c:v>
                </c:pt>
                <c:pt idx="28795">
                  <c:v>0.56338028169013998</c:v>
                </c:pt>
                <c:pt idx="28796">
                  <c:v>0.57746478873239404</c:v>
                </c:pt>
                <c:pt idx="28797">
                  <c:v>0.59154929577464699</c:v>
                </c:pt>
                <c:pt idx="28798">
                  <c:v>0.60563380281690105</c:v>
                </c:pt>
                <c:pt idx="28799">
                  <c:v>0.61971830985915399</c:v>
                </c:pt>
                <c:pt idx="28800">
                  <c:v>0.63380281690140805</c:v>
                </c:pt>
                <c:pt idx="28801">
                  <c:v>0.647887323943662</c:v>
                </c:pt>
                <c:pt idx="28802">
                  <c:v>0.66197183098591506</c:v>
                </c:pt>
                <c:pt idx="28803">
                  <c:v>0.676056338028169</c:v>
                </c:pt>
                <c:pt idx="28804">
                  <c:v>0.69014084507042195</c:v>
                </c:pt>
                <c:pt idx="28805">
                  <c:v>0.70422535211267601</c:v>
                </c:pt>
                <c:pt idx="28806">
                  <c:v>0.71830985915492895</c:v>
                </c:pt>
                <c:pt idx="28807">
                  <c:v>0.73239436619718301</c:v>
                </c:pt>
                <c:pt idx="28808">
                  <c:v>0.74647887323943596</c:v>
                </c:pt>
                <c:pt idx="28809">
                  <c:v>0.76056338028169002</c:v>
                </c:pt>
                <c:pt idx="28810">
                  <c:v>0.77464788732394296</c:v>
                </c:pt>
                <c:pt idx="28811">
                  <c:v>0.78873239436619702</c:v>
                </c:pt>
                <c:pt idx="28812">
                  <c:v>0.80281690140844997</c:v>
                </c:pt>
                <c:pt idx="28813">
                  <c:v>0.81690140845070403</c:v>
                </c:pt>
                <c:pt idx="28814">
                  <c:v>0.83098591549295697</c:v>
                </c:pt>
                <c:pt idx="28815">
                  <c:v>0.84507042253521103</c:v>
                </c:pt>
                <c:pt idx="28816">
                  <c:v>0.85915492957746398</c:v>
                </c:pt>
                <c:pt idx="28817">
                  <c:v>0.87323943661971803</c:v>
                </c:pt>
                <c:pt idx="28818">
                  <c:v>0.88732394366197098</c:v>
                </c:pt>
                <c:pt idx="28819">
                  <c:v>0.90140845070422504</c:v>
                </c:pt>
                <c:pt idx="28820">
                  <c:v>0.91549295774647799</c:v>
                </c:pt>
                <c:pt idx="28821">
                  <c:v>0.92957746478873204</c:v>
                </c:pt>
                <c:pt idx="28822">
                  <c:v>0.94366197183098499</c:v>
                </c:pt>
                <c:pt idx="28823">
                  <c:v>0.95774647887323905</c:v>
                </c:pt>
                <c:pt idx="28824">
                  <c:v>0.971830985915493</c:v>
                </c:pt>
                <c:pt idx="28825">
                  <c:v>0.98591549295774605</c:v>
                </c:pt>
                <c:pt idx="28826">
                  <c:v>0</c:v>
                </c:pt>
                <c:pt idx="28827">
                  <c:v>2.3255813953488299E-2</c:v>
                </c:pt>
                <c:pt idx="28828">
                  <c:v>4.6511627906976702E-2</c:v>
                </c:pt>
                <c:pt idx="28829">
                  <c:v>6.9767441860465101E-2</c:v>
                </c:pt>
                <c:pt idx="28830">
                  <c:v>9.3023255813953404E-2</c:v>
                </c:pt>
                <c:pt idx="28831">
                  <c:v>0.116279069767441</c:v>
                </c:pt>
                <c:pt idx="28832">
                  <c:v>0.13953488372093001</c:v>
                </c:pt>
                <c:pt idx="28833">
                  <c:v>0.16279069767441801</c:v>
                </c:pt>
                <c:pt idx="28834">
                  <c:v>0.186046511627906</c:v>
                </c:pt>
                <c:pt idx="28835">
                  <c:v>0.209302325581395</c:v>
                </c:pt>
                <c:pt idx="28836">
                  <c:v>0.232558139534883</c:v>
                </c:pt>
                <c:pt idx="28837">
                  <c:v>0.25581395348837199</c:v>
                </c:pt>
                <c:pt idx="28838">
                  <c:v>0.27906976744186002</c:v>
                </c:pt>
                <c:pt idx="28839">
                  <c:v>0.30232558139534799</c:v>
                </c:pt>
                <c:pt idx="28840">
                  <c:v>0.32558139534883701</c:v>
                </c:pt>
                <c:pt idx="28841">
                  <c:v>0.34883720930232498</c:v>
                </c:pt>
                <c:pt idx="28842">
                  <c:v>0.372093023255813</c:v>
                </c:pt>
                <c:pt idx="28843">
                  <c:v>0.39534883720930197</c:v>
                </c:pt>
                <c:pt idx="28844">
                  <c:v>0.41860465116279</c:v>
                </c:pt>
                <c:pt idx="28845">
                  <c:v>0.44186046511627902</c:v>
                </c:pt>
                <c:pt idx="28846">
                  <c:v>0.46511627906976699</c:v>
                </c:pt>
                <c:pt idx="28847">
                  <c:v>0.48837209302325502</c:v>
                </c:pt>
                <c:pt idx="28848">
                  <c:v>0.51162790697674398</c:v>
                </c:pt>
                <c:pt idx="28849">
                  <c:v>0.53488372093023195</c:v>
                </c:pt>
                <c:pt idx="28850">
                  <c:v>0.55813953488372003</c:v>
                </c:pt>
                <c:pt idx="28851">
                  <c:v>0.581395348837209</c:v>
                </c:pt>
                <c:pt idx="28852">
                  <c:v>0.60465116279069697</c:v>
                </c:pt>
                <c:pt idx="28853">
                  <c:v>0.62790697674418605</c:v>
                </c:pt>
                <c:pt idx="28854">
                  <c:v>0.65116279069767402</c:v>
                </c:pt>
                <c:pt idx="28855">
                  <c:v>0.67441860465116199</c:v>
                </c:pt>
                <c:pt idx="28856">
                  <c:v>0.69767441860465096</c:v>
                </c:pt>
                <c:pt idx="28857">
                  <c:v>0.72093023255813904</c:v>
                </c:pt>
                <c:pt idx="28858">
                  <c:v>0.74418604651162701</c:v>
                </c:pt>
                <c:pt idx="28859">
                  <c:v>0.76744186046511598</c:v>
                </c:pt>
                <c:pt idx="28860">
                  <c:v>0.79069767441860395</c:v>
                </c:pt>
                <c:pt idx="28861">
                  <c:v>0.81395348837209303</c:v>
                </c:pt>
                <c:pt idx="28862">
                  <c:v>0.837209302325581</c:v>
                </c:pt>
                <c:pt idx="28863">
                  <c:v>0.86046511627906896</c:v>
                </c:pt>
                <c:pt idx="28864">
                  <c:v>0.88372093023255804</c:v>
                </c:pt>
                <c:pt idx="28865">
                  <c:v>0.90697674418604601</c:v>
                </c:pt>
                <c:pt idx="28866">
                  <c:v>0.93023255813953398</c:v>
                </c:pt>
                <c:pt idx="28867">
                  <c:v>0.95348837209302295</c:v>
                </c:pt>
                <c:pt idx="28868">
                  <c:v>0.97674418604651103</c:v>
                </c:pt>
                <c:pt idx="28869">
                  <c:v>0</c:v>
                </c:pt>
                <c:pt idx="28870">
                  <c:v>1.42857142857142E-2</c:v>
                </c:pt>
                <c:pt idx="28871">
                  <c:v>2.8571428571428501E-2</c:v>
                </c:pt>
                <c:pt idx="28872">
                  <c:v>4.2857142857142802E-2</c:v>
                </c:pt>
                <c:pt idx="28873">
                  <c:v>5.7142857142857099E-2</c:v>
                </c:pt>
                <c:pt idx="28874">
                  <c:v>7.1428571428571397E-2</c:v>
                </c:pt>
                <c:pt idx="28875">
                  <c:v>8.5714285714285701E-2</c:v>
                </c:pt>
                <c:pt idx="28876">
                  <c:v>0.1</c:v>
                </c:pt>
                <c:pt idx="28877">
                  <c:v>0.114285714285714</c:v>
                </c:pt>
                <c:pt idx="28878">
                  <c:v>0.128571428571428</c:v>
                </c:pt>
                <c:pt idx="28879">
                  <c:v>0.14285714285714199</c:v>
                </c:pt>
                <c:pt idx="28880">
                  <c:v>0.157142857142857</c:v>
                </c:pt>
                <c:pt idx="28881">
                  <c:v>0.17142857142857101</c:v>
                </c:pt>
                <c:pt idx="28882">
                  <c:v>0.185714285714285</c:v>
                </c:pt>
                <c:pt idx="28883">
                  <c:v>0.2</c:v>
                </c:pt>
                <c:pt idx="28884">
                  <c:v>0.214285714285714</c:v>
                </c:pt>
                <c:pt idx="28885">
                  <c:v>0.22857142857142801</c:v>
                </c:pt>
                <c:pt idx="28886">
                  <c:v>0.24285714285714199</c:v>
                </c:pt>
                <c:pt idx="28887">
                  <c:v>0.25714285714285701</c:v>
                </c:pt>
                <c:pt idx="28888">
                  <c:v>0.27142857142857102</c:v>
                </c:pt>
                <c:pt idx="28889">
                  <c:v>0.28571428571428498</c:v>
                </c:pt>
                <c:pt idx="28890">
                  <c:v>0.3</c:v>
                </c:pt>
                <c:pt idx="28891">
                  <c:v>0.314285714285714</c:v>
                </c:pt>
                <c:pt idx="28892">
                  <c:v>0.32857142857142801</c:v>
                </c:pt>
                <c:pt idx="28893">
                  <c:v>0.34285714285714203</c:v>
                </c:pt>
                <c:pt idx="28894">
                  <c:v>0.35714285714285698</c:v>
                </c:pt>
                <c:pt idx="28895">
                  <c:v>0.371428571428571</c:v>
                </c:pt>
                <c:pt idx="28896">
                  <c:v>0.38571428571428501</c:v>
                </c:pt>
                <c:pt idx="28897">
                  <c:v>0.4</c:v>
                </c:pt>
                <c:pt idx="28898">
                  <c:v>0.41428571428571398</c:v>
                </c:pt>
                <c:pt idx="28899">
                  <c:v>0.42857142857142799</c:v>
                </c:pt>
                <c:pt idx="28900">
                  <c:v>0.44285714285714201</c:v>
                </c:pt>
                <c:pt idx="28901">
                  <c:v>0.45714285714285702</c:v>
                </c:pt>
                <c:pt idx="28902">
                  <c:v>0.47142857142857097</c:v>
                </c:pt>
                <c:pt idx="28903">
                  <c:v>0.48571428571428499</c:v>
                </c:pt>
                <c:pt idx="28904">
                  <c:v>0.5</c:v>
                </c:pt>
                <c:pt idx="28905">
                  <c:v>0.51428571428571401</c:v>
                </c:pt>
                <c:pt idx="28906">
                  <c:v>0.52857142857142803</c:v>
                </c:pt>
                <c:pt idx="28907">
                  <c:v>0.54285714285714204</c:v>
                </c:pt>
                <c:pt idx="28908">
                  <c:v>0.55714285714285705</c:v>
                </c:pt>
                <c:pt idx="28909">
                  <c:v>0.57142857142857095</c:v>
                </c:pt>
                <c:pt idx="28910">
                  <c:v>0.58571428571428497</c:v>
                </c:pt>
                <c:pt idx="28911">
                  <c:v>0.6</c:v>
                </c:pt>
                <c:pt idx="28912">
                  <c:v>0.61428571428571399</c:v>
                </c:pt>
                <c:pt idx="28913">
                  <c:v>0.628571428571428</c:v>
                </c:pt>
                <c:pt idx="28914">
                  <c:v>0.64285714285714202</c:v>
                </c:pt>
                <c:pt idx="28915">
                  <c:v>0.65714285714285703</c:v>
                </c:pt>
                <c:pt idx="28916">
                  <c:v>0.67142857142857104</c:v>
                </c:pt>
                <c:pt idx="28917">
                  <c:v>0.68571428571428505</c:v>
                </c:pt>
                <c:pt idx="28918">
                  <c:v>0.7</c:v>
                </c:pt>
                <c:pt idx="28919">
                  <c:v>0.71428571428571397</c:v>
                </c:pt>
                <c:pt idx="28920">
                  <c:v>0.72857142857142798</c:v>
                </c:pt>
                <c:pt idx="28921">
                  <c:v>0.74285714285714199</c:v>
                </c:pt>
                <c:pt idx="28922">
                  <c:v>0.75714285714285701</c:v>
                </c:pt>
                <c:pt idx="28923">
                  <c:v>0.77142857142857102</c:v>
                </c:pt>
                <c:pt idx="28924">
                  <c:v>0.78571428571428503</c:v>
                </c:pt>
                <c:pt idx="28925">
                  <c:v>0.8</c:v>
                </c:pt>
                <c:pt idx="28926">
                  <c:v>0.81428571428571395</c:v>
                </c:pt>
                <c:pt idx="28927">
                  <c:v>0.82857142857142796</c:v>
                </c:pt>
                <c:pt idx="28928">
                  <c:v>0.84285714285714197</c:v>
                </c:pt>
                <c:pt idx="28929">
                  <c:v>0.85714285714285698</c:v>
                </c:pt>
                <c:pt idx="28930">
                  <c:v>0.871428571428571</c:v>
                </c:pt>
                <c:pt idx="28931">
                  <c:v>0.88571428571428501</c:v>
                </c:pt>
                <c:pt idx="28932">
                  <c:v>0.9</c:v>
                </c:pt>
                <c:pt idx="28933">
                  <c:v>0.91428571428571404</c:v>
                </c:pt>
                <c:pt idx="28934">
                  <c:v>0.92857142857142805</c:v>
                </c:pt>
                <c:pt idx="28935">
                  <c:v>0.94285714285714195</c:v>
                </c:pt>
                <c:pt idx="28936">
                  <c:v>0.95714285714285696</c:v>
                </c:pt>
                <c:pt idx="28937">
                  <c:v>0.97142857142857097</c:v>
                </c:pt>
                <c:pt idx="28938">
                  <c:v>0.98571428571428499</c:v>
                </c:pt>
                <c:pt idx="28939">
                  <c:v>0</c:v>
                </c:pt>
                <c:pt idx="28940">
                  <c:v>0.02</c:v>
                </c:pt>
                <c:pt idx="28941">
                  <c:v>0.04</c:v>
                </c:pt>
                <c:pt idx="28942">
                  <c:v>0.06</c:v>
                </c:pt>
                <c:pt idx="28943">
                  <c:v>0.08</c:v>
                </c:pt>
                <c:pt idx="28944">
                  <c:v>0.1</c:v>
                </c:pt>
                <c:pt idx="28945">
                  <c:v>0.12</c:v>
                </c:pt>
                <c:pt idx="28946">
                  <c:v>0.14000000000000001</c:v>
                </c:pt>
                <c:pt idx="28947">
                  <c:v>0.16</c:v>
                </c:pt>
                <c:pt idx="28948">
                  <c:v>0.18</c:v>
                </c:pt>
                <c:pt idx="28949">
                  <c:v>0.2</c:v>
                </c:pt>
                <c:pt idx="28950">
                  <c:v>0.22</c:v>
                </c:pt>
                <c:pt idx="28951">
                  <c:v>0.24</c:v>
                </c:pt>
                <c:pt idx="28952">
                  <c:v>0.26</c:v>
                </c:pt>
                <c:pt idx="28953">
                  <c:v>0.28000000000000003</c:v>
                </c:pt>
                <c:pt idx="28954">
                  <c:v>0.3</c:v>
                </c:pt>
                <c:pt idx="28955">
                  <c:v>0.32</c:v>
                </c:pt>
                <c:pt idx="28956">
                  <c:v>0.34</c:v>
                </c:pt>
                <c:pt idx="28957">
                  <c:v>0.36</c:v>
                </c:pt>
                <c:pt idx="28958">
                  <c:v>0.38</c:v>
                </c:pt>
                <c:pt idx="28959">
                  <c:v>0.4</c:v>
                </c:pt>
                <c:pt idx="28960">
                  <c:v>0.42</c:v>
                </c:pt>
                <c:pt idx="28961">
                  <c:v>0.44</c:v>
                </c:pt>
                <c:pt idx="28962">
                  <c:v>0.46</c:v>
                </c:pt>
                <c:pt idx="28963">
                  <c:v>0.48</c:v>
                </c:pt>
                <c:pt idx="28964">
                  <c:v>0.5</c:v>
                </c:pt>
                <c:pt idx="28965">
                  <c:v>0.52</c:v>
                </c:pt>
                <c:pt idx="28966">
                  <c:v>0.54</c:v>
                </c:pt>
                <c:pt idx="28967">
                  <c:v>0.56000000000000005</c:v>
                </c:pt>
                <c:pt idx="28968">
                  <c:v>0.57999999999999996</c:v>
                </c:pt>
                <c:pt idx="28969">
                  <c:v>0.6</c:v>
                </c:pt>
                <c:pt idx="28970">
                  <c:v>0.62</c:v>
                </c:pt>
                <c:pt idx="28971">
                  <c:v>0.64</c:v>
                </c:pt>
                <c:pt idx="28972">
                  <c:v>0.66</c:v>
                </c:pt>
                <c:pt idx="28973">
                  <c:v>0.68</c:v>
                </c:pt>
                <c:pt idx="28974">
                  <c:v>0.7</c:v>
                </c:pt>
                <c:pt idx="28975">
                  <c:v>0.72</c:v>
                </c:pt>
                <c:pt idx="28976">
                  <c:v>0.74</c:v>
                </c:pt>
                <c:pt idx="28977">
                  <c:v>0.76</c:v>
                </c:pt>
                <c:pt idx="28978">
                  <c:v>0.78</c:v>
                </c:pt>
                <c:pt idx="28979">
                  <c:v>0.8</c:v>
                </c:pt>
                <c:pt idx="28980">
                  <c:v>0.82</c:v>
                </c:pt>
                <c:pt idx="28981">
                  <c:v>0.84</c:v>
                </c:pt>
                <c:pt idx="28982">
                  <c:v>0.86</c:v>
                </c:pt>
                <c:pt idx="28983">
                  <c:v>0.88</c:v>
                </c:pt>
                <c:pt idx="28984">
                  <c:v>0.9</c:v>
                </c:pt>
                <c:pt idx="28985">
                  <c:v>0.92</c:v>
                </c:pt>
                <c:pt idx="28986">
                  <c:v>0.94</c:v>
                </c:pt>
                <c:pt idx="28987">
                  <c:v>0.96</c:v>
                </c:pt>
                <c:pt idx="28988">
                  <c:v>0.98</c:v>
                </c:pt>
                <c:pt idx="28989">
                  <c:v>0</c:v>
                </c:pt>
                <c:pt idx="28990">
                  <c:v>6.25E-2</c:v>
                </c:pt>
                <c:pt idx="28991">
                  <c:v>0.125</c:v>
                </c:pt>
                <c:pt idx="28992">
                  <c:v>0.1875</c:v>
                </c:pt>
                <c:pt idx="28993">
                  <c:v>0.25</c:v>
                </c:pt>
                <c:pt idx="28994">
                  <c:v>0.3125</c:v>
                </c:pt>
                <c:pt idx="28995">
                  <c:v>0.375</c:v>
                </c:pt>
                <c:pt idx="28996">
                  <c:v>0.4375</c:v>
                </c:pt>
                <c:pt idx="28997">
                  <c:v>0.5</c:v>
                </c:pt>
                <c:pt idx="28998">
                  <c:v>0.5625</c:v>
                </c:pt>
                <c:pt idx="28999">
                  <c:v>0.625</c:v>
                </c:pt>
                <c:pt idx="29000">
                  <c:v>0.6875</c:v>
                </c:pt>
                <c:pt idx="29001">
                  <c:v>0.75</c:v>
                </c:pt>
                <c:pt idx="29002">
                  <c:v>0.8125</c:v>
                </c:pt>
                <c:pt idx="29003">
                  <c:v>0.875</c:v>
                </c:pt>
                <c:pt idx="29004">
                  <c:v>0.9375</c:v>
                </c:pt>
                <c:pt idx="29005">
                  <c:v>0</c:v>
                </c:pt>
                <c:pt idx="29006">
                  <c:v>8.3333333333333301E-2</c:v>
                </c:pt>
                <c:pt idx="29007">
                  <c:v>0.16666666666666599</c:v>
                </c:pt>
                <c:pt idx="29008">
                  <c:v>0.25</c:v>
                </c:pt>
                <c:pt idx="29009">
                  <c:v>0.33333333333333298</c:v>
                </c:pt>
                <c:pt idx="29010">
                  <c:v>0.41666666666666602</c:v>
                </c:pt>
                <c:pt idx="29011">
                  <c:v>0.5</c:v>
                </c:pt>
                <c:pt idx="29012">
                  <c:v>0.58333333333333304</c:v>
                </c:pt>
                <c:pt idx="29013">
                  <c:v>0.66666666666666596</c:v>
                </c:pt>
                <c:pt idx="29014">
                  <c:v>0.75</c:v>
                </c:pt>
                <c:pt idx="29015">
                  <c:v>0.83333333333333304</c:v>
                </c:pt>
                <c:pt idx="29016">
                  <c:v>0.91666666666666596</c:v>
                </c:pt>
                <c:pt idx="29017">
                  <c:v>0</c:v>
                </c:pt>
                <c:pt idx="29018">
                  <c:v>2.3809523809523801E-2</c:v>
                </c:pt>
                <c:pt idx="29019">
                  <c:v>4.7619047619047603E-2</c:v>
                </c:pt>
                <c:pt idx="29020">
                  <c:v>7.1428571428571397E-2</c:v>
                </c:pt>
                <c:pt idx="29021">
                  <c:v>9.5238095238095205E-2</c:v>
                </c:pt>
                <c:pt idx="29022">
                  <c:v>0.119047619047619</c:v>
                </c:pt>
                <c:pt idx="29023">
                  <c:v>0.14285714285714199</c:v>
                </c:pt>
                <c:pt idx="29024">
                  <c:v>0.16666666666666599</c:v>
                </c:pt>
                <c:pt idx="29025">
                  <c:v>0.19047619047618999</c:v>
                </c:pt>
                <c:pt idx="29026">
                  <c:v>0.214285714285714</c:v>
                </c:pt>
                <c:pt idx="29027">
                  <c:v>0.238095238095238</c:v>
                </c:pt>
                <c:pt idx="29028">
                  <c:v>0.26190476190476097</c:v>
                </c:pt>
                <c:pt idx="29029">
                  <c:v>0.28571428571428498</c:v>
                </c:pt>
                <c:pt idx="29030">
                  <c:v>0.30952380952380898</c:v>
                </c:pt>
                <c:pt idx="29031">
                  <c:v>0.33333333333333298</c:v>
                </c:pt>
                <c:pt idx="29032">
                  <c:v>0.35714285714285698</c:v>
                </c:pt>
                <c:pt idx="29033">
                  <c:v>0.38095238095237999</c:v>
                </c:pt>
                <c:pt idx="29034">
                  <c:v>0.40476190476190399</c:v>
                </c:pt>
                <c:pt idx="29035">
                  <c:v>0.42857142857142799</c:v>
                </c:pt>
                <c:pt idx="29036">
                  <c:v>0.452380952380952</c:v>
                </c:pt>
                <c:pt idx="29037">
                  <c:v>0.476190476190476</c:v>
                </c:pt>
                <c:pt idx="29038">
                  <c:v>0.5</c:v>
                </c:pt>
                <c:pt idx="29039">
                  <c:v>0.52380952380952295</c:v>
                </c:pt>
                <c:pt idx="29040">
                  <c:v>0.54761904761904701</c:v>
                </c:pt>
                <c:pt idx="29041">
                  <c:v>0.57142857142857095</c:v>
                </c:pt>
                <c:pt idx="29042">
                  <c:v>0.59523809523809501</c:v>
                </c:pt>
                <c:pt idx="29043">
                  <c:v>0.61904761904761896</c:v>
                </c:pt>
                <c:pt idx="29044">
                  <c:v>0.64285714285714202</c:v>
                </c:pt>
                <c:pt idx="29045">
                  <c:v>0.66666666666666596</c:v>
                </c:pt>
                <c:pt idx="29046">
                  <c:v>0.69047619047619002</c:v>
                </c:pt>
                <c:pt idx="29047">
                  <c:v>0.71428571428571397</c:v>
                </c:pt>
                <c:pt idx="29048">
                  <c:v>0.73809523809523803</c:v>
                </c:pt>
                <c:pt idx="29049">
                  <c:v>0.76190476190476097</c:v>
                </c:pt>
                <c:pt idx="29050">
                  <c:v>0.78571428571428503</c:v>
                </c:pt>
                <c:pt idx="29051">
                  <c:v>0.80952380952380898</c:v>
                </c:pt>
                <c:pt idx="29052">
                  <c:v>0.83333333333333304</c:v>
                </c:pt>
                <c:pt idx="29053">
                  <c:v>0.85714285714285698</c:v>
                </c:pt>
                <c:pt idx="29054">
                  <c:v>0.88095238095238004</c:v>
                </c:pt>
                <c:pt idx="29055">
                  <c:v>0.90476190476190399</c:v>
                </c:pt>
                <c:pt idx="29056">
                  <c:v>0.92857142857142805</c:v>
                </c:pt>
                <c:pt idx="29057">
                  <c:v>0.952380952380952</c:v>
                </c:pt>
                <c:pt idx="29058">
                  <c:v>0.97619047619047605</c:v>
                </c:pt>
                <c:pt idx="29059">
                  <c:v>0</c:v>
                </c:pt>
                <c:pt idx="29060">
                  <c:v>1.26582278481012E-2</c:v>
                </c:pt>
                <c:pt idx="29061">
                  <c:v>2.53164556962025E-2</c:v>
                </c:pt>
                <c:pt idx="29062">
                  <c:v>3.7974683544303799E-2</c:v>
                </c:pt>
                <c:pt idx="29063">
                  <c:v>5.0632911392405E-2</c:v>
                </c:pt>
                <c:pt idx="29064">
                  <c:v>6.3291139240506306E-2</c:v>
                </c:pt>
                <c:pt idx="29065">
                  <c:v>7.5949367088607597E-2</c:v>
                </c:pt>
                <c:pt idx="29066">
                  <c:v>8.8607594936708806E-2</c:v>
                </c:pt>
                <c:pt idx="29067">
                  <c:v>0.10126582278481</c:v>
                </c:pt>
                <c:pt idx="29068">
                  <c:v>0.113924050632911</c:v>
                </c:pt>
                <c:pt idx="29069">
                  <c:v>0.126582278481012</c:v>
                </c:pt>
                <c:pt idx="29070">
                  <c:v>0.139240506329113</c:v>
                </c:pt>
                <c:pt idx="29071">
                  <c:v>0.151898734177215</c:v>
                </c:pt>
                <c:pt idx="29072">
                  <c:v>0.164556962025316</c:v>
                </c:pt>
                <c:pt idx="29073">
                  <c:v>0.177215189873417</c:v>
                </c:pt>
                <c:pt idx="29074">
                  <c:v>0.189873417721519</c:v>
                </c:pt>
                <c:pt idx="29075">
                  <c:v>0.20253164556962</c:v>
                </c:pt>
                <c:pt idx="29076">
                  <c:v>0.215189873417721</c:v>
                </c:pt>
                <c:pt idx="29077">
                  <c:v>0.227848101265822</c:v>
                </c:pt>
                <c:pt idx="29078">
                  <c:v>0.240506329113924</c:v>
                </c:pt>
                <c:pt idx="29079">
                  <c:v>0.253164556962025</c:v>
                </c:pt>
                <c:pt idx="29080">
                  <c:v>0.265822784810126</c:v>
                </c:pt>
                <c:pt idx="29081">
                  <c:v>0.278481012658227</c:v>
                </c:pt>
                <c:pt idx="29082">
                  <c:v>0.291139240506329</c:v>
                </c:pt>
                <c:pt idx="29083">
                  <c:v>0.30379746835443</c:v>
                </c:pt>
                <c:pt idx="29084">
                  <c:v>0.316455696202531</c:v>
                </c:pt>
                <c:pt idx="29085">
                  <c:v>0.329113924050632</c:v>
                </c:pt>
                <c:pt idx="29086">
                  <c:v>0.341772151898734</c:v>
                </c:pt>
                <c:pt idx="29087">
                  <c:v>0.354430379746835</c:v>
                </c:pt>
                <c:pt idx="29088">
                  <c:v>0.367088607594936</c:v>
                </c:pt>
                <c:pt idx="29089">
                  <c:v>0.379746835443038</c:v>
                </c:pt>
                <c:pt idx="29090">
                  <c:v>0.392405063291139</c:v>
                </c:pt>
                <c:pt idx="29091">
                  <c:v>0.40506329113924</c:v>
                </c:pt>
                <c:pt idx="29092">
                  <c:v>0.417721518987341</c:v>
                </c:pt>
                <c:pt idx="29093">
                  <c:v>0.430379746835443</c:v>
                </c:pt>
                <c:pt idx="29094">
                  <c:v>0.443037974683544</c:v>
                </c:pt>
                <c:pt idx="29095">
                  <c:v>0.455696202531645</c:v>
                </c:pt>
                <c:pt idx="29096">
                  <c:v>0.468354430379746</c:v>
                </c:pt>
                <c:pt idx="29097">
                  <c:v>0.481012658227848</c:v>
                </c:pt>
                <c:pt idx="29098">
                  <c:v>0.493670886075949</c:v>
                </c:pt>
                <c:pt idx="29099">
                  <c:v>0.50632911392405</c:v>
                </c:pt>
                <c:pt idx="29100">
                  <c:v>0.518987341772151</c:v>
                </c:pt>
                <c:pt idx="29101">
                  <c:v>0.531645569620253</c:v>
                </c:pt>
                <c:pt idx="29102">
                  <c:v>0.544303797468354</c:v>
                </c:pt>
                <c:pt idx="29103">
                  <c:v>0.556962025316455</c:v>
                </c:pt>
                <c:pt idx="29104">
                  <c:v>0.569620253164557</c:v>
                </c:pt>
                <c:pt idx="29105">
                  <c:v>0.582278481012658</c:v>
                </c:pt>
                <c:pt idx="29106">
                  <c:v>0.594936708860759</c:v>
                </c:pt>
                <c:pt idx="29107">
                  <c:v>0.60759493670886</c:v>
                </c:pt>
                <c:pt idx="29108">
                  <c:v>0.620253164556962</c:v>
                </c:pt>
                <c:pt idx="29109">
                  <c:v>0.632911392405063</c:v>
                </c:pt>
                <c:pt idx="29110">
                  <c:v>0.645569620253164</c:v>
                </c:pt>
                <c:pt idx="29111">
                  <c:v>0.658227848101265</c:v>
                </c:pt>
                <c:pt idx="29112">
                  <c:v>0.670886075949367</c:v>
                </c:pt>
                <c:pt idx="29113">
                  <c:v>0.683544303797468</c:v>
                </c:pt>
                <c:pt idx="29114">
                  <c:v>0.696202531645569</c:v>
                </c:pt>
                <c:pt idx="29115">
                  <c:v>0.70886075949367</c:v>
                </c:pt>
                <c:pt idx="29116">
                  <c:v>0.721518987341772</c:v>
                </c:pt>
                <c:pt idx="29117">
                  <c:v>0.734177215189873</c:v>
                </c:pt>
                <c:pt idx="29118">
                  <c:v>0.746835443037974</c:v>
                </c:pt>
                <c:pt idx="29119">
                  <c:v>0.759493670886076</c:v>
                </c:pt>
                <c:pt idx="29120">
                  <c:v>0.772151898734177</c:v>
                </c:pt>
                <c:pt idx="29121">
                  <c:v>0.784810126582278</c:v>
                </c:pt>
                <c:pt idx="29122">
                  <c:v>0.797468354430379</c:v>
                </c:pt>
                <c:pt idx="29123">
                  <c:v>0.810126582278481</c:v>
                </c:pt>
                <c:pt idx="29124">
                  <c:v>0.822784810126582</c:v>
                </c:pt>
                <c:pt idx="29125">
                  <c:v>0.835443037974683</c:v>
                </c:pt>
                <c:pt idx="29126">
                  <c:v>0.848101265822784</c:v>
                </c:pt>
                <c:pt idx="29127">
                  <c:v>0.860759493670886</c:v>
                </c:pt>
                <c:pt idx="29128">
                  <c:v>0.873417721518987</c:v>
                </c:pt>
                <c:pt idx="29129">
                  <c:v>0.886075949367088</c:v>
                </c:pt>
                <c:pt idx="29130">
                  <c:v>0.898734177215189</c:v>
                </c:pt>
                <c:pt idx="29131">
                  <c:v>0.911392405063291</c:v>
                </c:pt>
                <c:pt idx="29132">
                  <c:v>0.924050632911392</c:v>
                </c:pt>
                <c:pt idx="29133">
                  <c:v>0.936708860759493</c:v>
                </c:pt>
                <c:pt idx="29134">
                  <c:v>0.949367088607594</c:v>
                </c:pt>
                <c:pt idx="29135">
                  <c:v>0.962025316455696</c:v>
                </c:pt>
                <c:pt idx="29136">
                  <c:v>0.974683544303797</c:v>
                </c:pt>
                <c:pt idx="29137">
                  <c:v>0.987341772151898</c:v>
                </c:pt>
                <c:pt idx="29138">
                  <c:v>0</c:v>
                </c:pt>
                <c:pt idx="29139">
                  <c:v>2.04081632653061E-2</c:v>
                </c:pt>
                <c:pt idx="29140">
                  <c:v>4.08163265306122E-2</c:v>
                </c:pt>
                <c:pt idx="29141">
                  <c:v>6.1224489795918297E-2</c:v>
                </c:pt>
                <c:pt idx="29142">
                  <c:v>8.16326530612244E-2</c:v>
                </c:pt>
                <c:pt idx="29143">
                  <c:v>0.10204081632653</c:v>
                </c:pt>
                <c:pt idx="29144">
                  <c:v>0.122448979591836</c:v>
                </c:pt>
                <c:pt idx="29145">
                  <c:v>0.14285714285714199</c:v>
                </c:pt>
                <c:pt idx="29146">
                  <c:v>0.163265306122448</c:v>
                </c:pt>
                <c:pt idx="29147">
                  <c:v>0.183673469387755</c:v>
                </c:pt>
                <c:pt idx="29148">
                  <c:v>0.20408163265306101</c:v>
                </c:pt>
                <c:pt idx="29149">
                  <c:v>0.22448979591836701</c:v>
                </c:pt>
                <c:pt idx="29150">
                  <c:v>0.24489795918367299</c:v>
                </c:pt>
                <c:pt idx="29151">
                  <c:v>0.265306122448979</c:v>
                </c:pt>
                <c:pt idx="29152">
                  <c:v>0.28571428571428498</c:v>
                </c:pt>
                <c:pt idx="29153">
                  <c:v>0.30612244897959101</c:v>
                </c:pt>
                <c:pt idx="29154">
                  <c:v>0.32653061224489699</c:v>
                </c:pt>
                <c:pt idx="29155">
                  <c:v>0.34693877551020402</c:v>
                </c:pt>
                <c:pt idx="29156">
                  <c:v>0.36734693877551</c:v>
                </c:pt>
                <c:pt idx="29157">
                  <c:v>0.38775510204081598</c:v>
                </c:pt>
                <c:pt idx="29158">
                  <c:v>0.40816326530612201</c:v>
                </c:pt>
                <c:pt idx="29159">
                  <c:v>0.42857142857142799</c:v>
                </c:pt>
                <c:pt idx="29160">
                  <c:v>0.44897959183673403</c:v>
                </c:pt>
                <c:pt idx="29161">
                  <c:v>0.46938775510204001</c:v>
                </c:pt>
                <c:pt idx="29162">
                  <c:v>0.48979591836734598</c:v>
                </c:pt>
                <c:pt idx="29163">
                  <c:v>0.51020408163265296</c:v>
                </c:pt>
                <c:pt idx="29164">
                  <c:v>0.530612244897959</c:v>
                </c:pt>
                <c:pt idx="29165">
                  <c:v>0.55102040816326503</c:v>
                </c:pt>
                <c:pt idx="29166">
                  <c:v>0.57142857142857095</c:v>
                </c:pt>
                <c:pt idx="29167">
                  <c:v>0.59183673469387699</c:v>
                </c:pt>
                <c:pt idx="29168">
                  <c:v>0.61224489795918302</c:v>
                </c:pt>
                <c:pt idx="29169">
                  <c:v>0.63265306122448906</c:v>
                </c:pt>
                <c:pt idx="29170">
                  <c:v>0.65306122448979498</c:v>
                </c:pt>
                <c:pt idx="29171">
                  <c:v>0.67346938775510201</c:v>
                </c:pt>
                <c:pt idx="29172">
                  <c:v>0.69387755102040805</c:v>
                </c:pt>
                <c:pt idx="29173">
                  <c:v>0.71428571428571397</c:v>
                </c:pt>
                <c:pt idx="29174">
                  <c:v>0.73469387755102</c:v>
                </c:pt>
                <c:pt idx="29175">
                  <c:v>0.75510204081632604</c:v>
                </c:pt>
                <c:pt idx="29176">
                  <c:v>0.77551020408163196</c:v>
                </c:pt>
                <c:pt idx="29177">
                  <c:v>0.79591836734693799</c:v>
                </c:pt>
                <c:pt idx="29178">
                  <c:v>0.81632653061224403</c:v>
                </c:pt>
                <c:pt idx="29179">
                  <c:v>0.83673469387755095</c:v>
                </c:pt>
                <c:pt idx="29180">
                  <c:v>0.85714285714285698</c:v>
                </c:pt>
                <c:pt idx="29181">
                  <c:v>0.87755102040816302</c:v>
                </c:pt>
                <c:pt idx="29182">
                  <c:v>0.89795918367346905</c:v>
                </c:pt>
                <c:pt idx="29183">
                  <c:v>0.91836734693877498</c:v>
                </c:pt>
                <c:pt idx="29184">
                  <c:v>0.93877551020408101</c:v>
                </c:pt>
                <c:pt idx="29185">
                  <c:v>0.95918367346938704</c:v>
                </c:pt>
                <c:pt idx="29186">
                  <c:v>0.97959183673469297</c:v>
                </c:pt>
                <c:pt idx="29187">
                  <c:v>0</c:v>
                </c:pt>
                <c:pt idx="29188">
                  <c:v>7.7519379844961196E-3</c:v>
                </c:pt>
                <c:pt idx="29189">
                  <c:v>1.5503875968992199E-2</c:v>
                </c:pt>
                <c:pt idx="29190">
                  <c:v>2.3255813953488299E-2</c:v>
                </c:pt>
                <c:pt idx="29191">
                  <c:v>3.1007751937984399E-2</c:v>
                </c:pt>
                <c:pt idx="29192">
                  <c:v>3.8759689922480599E-2</c:v>
                </c:pt>
                <c:pt idx="29193">
                  <c:v>4.6511627906976702E-2</c:v>
                </c:pt>
                <c:pt idx="29194">
                  <c:v>5.4263565891472798E-2</c:v>
                </c:pt>
                <c:pt idx="29195">
                  <c:v>6.2015503875968901E-2</c:v>
                </c:pt>
                <c:pt idx="29196">
                  <c:v>6.9767441860465101E-2</c:v>
                </c:pt>
                <c:pt idx="29197">
                  <c:v>7.7519379844961198E-2</c:v>
                </c:pt>
                <c:pt idx="29198">
                  <c:v>8.5271317829457294E-2</c:v>
                </c:pt>
                <c:pt idx="29199">
                  <c:v>9.3023255813953404E-2</c:v>
                </c:pt>
                <c:pt idx="29200">
                  <c:v>0.100775193798449</c:v>
                </c:pt>
                <c:pt idx="29201">
                  <c:v>0.108527131782945</c:v>
                </c:pt>
                <c:pt idx="29202">
                  <c:v>0.116279069767441</c:v>
                </c:pt>
                <c:pt idx="29203">
                  <c:v>0.124031007751937</c:v>
                </c:pt>
                <c:pt idx="29204">
                  <c:v>0.13178294573643401</c:v>
                </c:pt>
                <c:pt idx="29205">
                  <c:v>0.13953488372093001</c:v>
                </c:pt>
                <c:pt idx="29206">
                  <c:v>0.14728682170542601</c:v>
                </c:pt>
                <c:pt idx="29207">
                  <c:v>0.15503875968992201</c:v>
                </c:pt>
                <c:pt idx="29208">
                  <c:v>0.16279069767441801</c:v>
                </c:pt>
                <c:pt idx="29209">
                  <c:v>0.170542635658914</c:v>
                </c:pt>
                <c:pt idx="29210">
                  <c:v>0.17829457364341</c:v>
                </c:pt>
                <c:pt idx="29211">
                  <c:v>0.186046511627906</c:v>
                </c:pt>
                <c:pt idx="29212">
                  <c:v>0.193798449612403</c:v>
                </c:pt>
                <c:pt idx="29213">
                  <c:v>0.201550387596899</c:v>
                </c:pt>
                <c:pt idx="29214">
                  <c:v>0.209302325581395</c:v>
                </c:pt>
                <c:pt idx="29215">
                  <c:v>0.217054263565891</c:v>
                </c:pt>
                <c:pt idx="29216">
                  <c:v>0.224806201550387</c:v>
                </c:pt>
                <c:pt idx="29217">
                  <c:v>0.232558139534883</c:v>
                </c:pt>
                <c:pt idx="29218">
                  <c:v>0.240310077519379</c:v>
                </c:pt>
                <c:pt idx="29219">
                  <c:v>0.24806201550387499</c:v>
                </c:pt>
                <c:pt idx="29220">
                  <c:v>0.25581395348837199</c:v>
                </c:pt>
                <c:pt idx="29221">
                  <c:v>0.26356589147286802</c:v>
                </c:pt>
                <c:pt idx="29222">
                  <c:v>0.27131782945736399</c:v>
                </c:pt>
                <c:pt idx="29223">
                  <c:v>0.27906976744186002</c:v>
                </c:pt>
                <c:pt idx="29224">
                  <c:v>0.28682170542635599</c:v>
                </c:pt>
                <c:pt idx="29225">
                  <c:v>0.29457364341085202</c:v>
                </c:pt>
                <c:pt idx="29226">
                  <c:v>0.30232558139534799</c:v>
                </c:pt>
                <c:pt idx="29227">
                  <c:v>0.31007751937984401</c:v>
                </c:pt>
                <c:pt idx="29228">
                  <c:v>0.31782945736434098</c:v>
                </c:pt>
                <c:pt idx="29229">
                  <c:v>0.32558139534883701</c:v>
                </c:pt>
                <c:pt idx="29230">
                  <c:v>0.33333333333333298</c:v>
                </c:pt>
                <c:pt idx="29231">
                  <c:v>0.34108527131782901</c:v>
                </c:pt>
                <c:pt idx="29232">
                  <c:v>0.34883720930232498</c:v>
                </c:pt>
                <c:pt idx="29233">
                  <c:v>0.35658914728682101</c:v>
                </c:pt>
                <c:pt idx="29234">
                  <c:v>0.36434108527131698</c:v>
                </c:pt>
                <c:pt idx="29235">
                  <c:v>0.372093023255813</c:v>
                </c:pt>
                <c:pt idx="29236">
                  <c:v>0.37984496124030998</c:v>
                </c:pt>
                <c:pt idx="29237">
                  <c:v>0.387596899224806</c:v>
                </c:pt>
                <c:pt idx="29238">
                  <c:v>0.39534883720930197</c:v>
                </c:pt>
                <c:pt idx="29239">
                  <c:v>0.403100775193798</c:v>
                </c:pt>
                <c:pt idx="29240">
                  <c:v>0.41085271317829403</c:v>
                </c:pt>
                <c:pt idx="29241">
                  <c:v>0.41860465116279</c:v>
                </c:pt>
                <c:pt idx="29242">
                  <c:v>0.42635658914728602</c:v>
                </c:pt>
                <c:pt idx="29243">
                  <c:v>0.434108527131782</c:v>
                </c:pt>
                <c:pt idx="29244">
                  <c:v>0.44186046511627902</c:v>
                </c:pt>
                <c:pt idx="29245">
                  <c:v>0.44961240310077499</c:v>
                </c:pt>
                <c:pt idx="29246">
                  <c:v>0.45736434108527102</c:v>
                </c:pt>
                <c:pt idx="29247">
                  <c:v>0.46511627906976699</c:v>
                </c:pt>
                <c:pt idx="29248">
                  <c:v>0.47286821705426302</c:v>
                </c:pt>
                <c:pt idx="29249">
                  <c:v>0.48062015503875899</c:v>
                </c:pt>
                <c:pt idx="29250">
                  <c:v>0.48837209302325502</c:v>
                </c:pt>
                <c:pt idx="29251">
                  <c:v>0.49612403100775099</c:v>
                </c:pt>
                <c:pt idx="29252">
                  <c:v>0.50387596899224796</c:v>
                </c:pt>
                <c:pt idx="29253">
                  <c:v>0.51162790697674398</c:v>
                </c:pt>
                <c:pt idx="29254">
                  <c:v>0.51937984496124001</c:v>
                </c:pt>
                <c:pt idx="29255">
                  <c:v>0.52713178294573604</c:v>
                </c:pt>
                <c:pt idx="29256">
                  <c:v>0.53488372093023195</c:v>
                </c:pt>
                <c:pt idx="29257">
                  <c:v>0.54263565891472798</c:v>
                </c:pt>
                <c:pt idx="29258">
                  <c:v>0.55038759689922401</c:v>
                </c:pt>
                <c:pt idx="29259">
                  <c:v>0.55813953488372003</c:v>
                </c:pt>
                <c:pt idx="29260">
                  <c:v>0.56589147286821695</c:v>
                </c:pt>
                <c:pt idx="29261">
                  <c:v>0.57364341085271298</c:v>
                </c:pt>
                <c:pt idx="29262">
                  <c:v>0.581395348837209</c:v>
                </c:pt>
                <c:pt idx="29263">
                  <c:v>0.58914728682170503</c:v>
                </c:pt>
                <c:pt idx="29264">
                  <c:v>0.59689922480620095</c:v>
                </c:pt>
                <c:pt idx="29265">
                  <c:v>0.60465116279069697</c:v>
                </c:pt>
                <c:pt idx="29266">
                  <c:v>0.612403100775193</c:v>
                </c:pt>
                <c:pt idx="29267">
                  <c:v>0.62015503875968903</c:v>
                </c:pt>
                <c:pt idx="29268">
                  <c:v>0.62790697674418605</c:v>
                </c:pt>
                <c:pt idx="29269">
                  <c:v>0.63565891472868197</c:v>
                </c:pt>
                <c:pt idx="29270">
                  <c:v>0.64341085271317799</c:v>
                </c:pt>
                <c:pt idx="29271">
                  <c:v>0.65116279069767402</c:v>
                </c:pt>
                <c:pt idx="29272">
                  <c:v>0.65891472868217005</c:v>
                </c:pt>
                <c:pt idx="29273">
                  <c:v>0.66666666666666596</c:v>
                </c:pt>
                <c:pt idx="29274">
                  <c:v>0.67441860465116199</c:v>
                </c:pt>
                <c:pt idx="29275">
                  <c:v>0.68217054263565802</c:v>
                </c:pt>
                <c:pt idx="29276">
                  <c:v>0.68992248062015504</c:v>
                </c:pt>
                <c:pt idx="29277">
                  <c:v>0.69767441860465096</c:v>
                </c:pt>
                <c:pt idx="29278">
                  <c:v>0.70542635658914699</c:v>
                </c:pt>
                <c:pt idx="29279">
                  <c:v>0.71317829457364301</c:v>
                </c:pt>
                <c:pt idx="29280">
                  <c:v>0.72093023255813904</c:v>
                </c:pt>
                <c:pt idx="29281">
                  <c:v>0.72868217054263495</c:v>
                </c:pt>
                <c:pt idx="29282">
                  <c:v>0.73643410852713098</c:v>
                </c:pt>
                <c:pt idx="29283">
                  <c:v>0.74418604651162701</c:v>
                </c:pt>
                <c:pt idx="29284">
                  <c:v>0.75193798449612403</c:v>
                </c:pt>
                <c:pt idx="29285">
                  <c:v>0.75968992248061995</c:v>
                </c:pt>
                <c:pt idx="29286">
                  <c:v>0.76744186046511598</c:v>
                </c:pt>
                <c:pt idx="29287">
                  <c:v>0.775193798449612</c:v>
                </c:pt>
                <c:pt idx="29288">
                  <c:v>0.78294573643410803</c:v>
                </c:pt>
                <c:pt idx="29289">
                  <c:v>0.79069767441860395</c:v>
                </c:pt>
                <c:pt idx="29290">
                  <c:v>0.79844961240309997</c:v>
                </c:pt>
                <c:pt idx="29291">
                  <c:v>0.806201550387596</c:v>
                </c:pt>
                <c:pt idx="29292">
                  <c:v>0.81395348837209303</c:v>
                </c:pt>
                <c:pt idx="29293">
                  <c:v>0.82170542635658905</c:v>
                </c:pt>
                <c:pt idx="29294">
                  <c:v>0.82945736434108497</c:v>
                </c:pt>
                <c:pt idx="29295">
                  <c:v>0.837209302325581</c:v>
                </c:pt>
                <c:pt idx="29296">
                  <c:v>0.84496124031007702</c:v>
                </c:pt>
                <c:pt idx="29297">
                  <c:v>0.85271317829457305</c:v>
                </c:pt>
                <c:pt idx="29298">
                  <c:v>0.86046511627906896</c:v>
                </c:pt>
                <c:pt idx="29299">
                  <c:v>0.86821705426356499</c:v>
                </c:pt>
                <c:pt idx="29300">
                  <c:v>0.87596899224806202</c:v>
                </c:pt>
                <c:pt idx="29301">
                  <c:v>0.88372093023255804</c:v>
                </c:pt>
                <c:pt idx="29302">
                  <c:v>0.89147286821705396</c:v>
                </c:pt>
                <c:pt idx="29303">
                  <c:v>0.89922480620154999</c:v>
                </c:pt>
                <c:pt idx="29304">
                  <c:v>0.90697674418604601</c:v>
                </c:pt>
                <c:pt idx="29305">
                  <c:v>0.91472868217054204</c:v>
                </c:pt>
                <c:pt idx="29306">
                  <c:v>0.92248062015503796</c:v>
                </c:pt>
                <c:pt idx="29307">
                  <c:v>0.93023255813953398</c:v>
                </c:pt>
                <c:pt idx="29308">
                  <c:v>0.93798449612403101</c:v>
                </c:pt>
                <c:pt idx="29309">
                  <c:v>0.94573643410852704</c:v>
                </c:pt>
                <c:pt idx="29310">
                  <c:v>0.95348837209302295</c:v>
                </c:pt>
                <c:pt idx="29311">
                  <c:v>0.96124031007751898</c:v>
                </c:pt>
                <c:pt idx="29312">
                  <c:v>0.968992248062015</c:v>
                </c:pt>
                <c:pt idx="29313">
                  <c:v>0.97674418604651103</c:v>
                </c:pt>
                <c:pt idx="29314">
                  <c:v>0.98449612403100695</c:v>
                </c:pt>
                <c:pt idx="29315">
                  <c:v>0.99224806201550297</c:v>
                </c:pt>
                <c:pt idx="29316">
                  <c:v>0</c:v>
                </c:pt>
                <c:pt idx="29317">
                  <c:v>2.1276595744680799E-2</c:v>
                </c:pt>
                <c:pt idx="29318">
                  <c:v>4.2553191489361701E-2</c:v>
                </c:pt>
                <c:pt idx="29319">
                  <c:v>6.3829787234042507E-2</c:v>
                </c:pt>
                <c:pt idx="29320">
                  <c:v>8.5106382978723402E-2</c:v>
                </c:pt>
                <c:pt idx="29321">
                  <c:v>0.10638297872340401</c:v>
                </c:pt>
                <c:pt idx="29322">
                  <c:v>0.12765957446808501</c:v>
                </c:pt>
                <c:pt idx="29323">
                  <c:v>0.14893617021276501</c:v>
                </c:pt>
                <c:pt idx="29324">
                  <c:v>0.170212765957446</c:v>
                </c:pt>
                <c:pt idx="29325">
                  <c:v>0.19148936170212699</c:v>
                </c:pt>
                <c:pt idx="29326">
                  <c:v>0.21276595744680801</c:v>
                </c:pt>
                <c:pt idx="29327">
                  <c:v>0.23404255319148901</c:v>
                </c:pt>
                <c:pt idx="29328">
                  <c:v>0.25531914893617003</c:v>
                </c:pt>
                <c:pt idx="29329">
                  <c:v>0.27659574468085102</c:v>
                </c:pt>
                <c:pt idx="29330">
                  <c:v>0.29787234042553101</c:v>
                </c:pt>
                <c:pt idx="29331">
                  <c:v>0.31914893617021201</c:v>
                </c:pt>
                <c:pt idx="29332">
                  <c:v>0.340425531914893</c:v>
                </c:pt>
                <c:pt idx="29333">
                  <c:v>0.36170212765957399</c:v>
                </c:pt>
                <c:pt idx="29334">
                  <c:v>0.38297872340425498</c:v>
                </c:pt>
                <c:pt idx="29335">
                  <c:v>0.40425531914893598</c:v>
                </c:pt>
                <c:pt idx="29336">
                  <c:v>0.42553191489361702</c:v>
                </c:pt>
                <c:pt idx="29337">
                  <c:v>0.44680851063829702</c:v>
                </c:pt>
                <c:pt idx="29338">
                  <c:v>0.46808510638297801</c:v>
                </c:pt>
                <c:pt idx="29339">
                  <c:v>0.489361702127659</c:v>
                </c:pt>
                <c:pt idx="29340">
                  <c:v>0.51063829787234005</c:v>
                </c:pt>
                <c:pt idx="29341">
                  <c:v>0.53191489361702105</c:v>
                </c:pt>
                <c:pt idx="29342">
                  <c:v>0.55319148936170204</c:v>
                </c:pt>
                <c:pt idx="29343">
                  <c:v>0.57446808510638303</c:v>
                </c:pt>
                <c:pt idx="29344">
                  <c:v>0.59574468085106302</c:v>
                </c:pt>
                <c:pt idx="29345">
                  <c:v>0.61702127659574402</c:v>
                </c:pt>
                <c:pt idx="29346">
                  <c:v>0.63829787234042501</c:v>
                </c:pt>
                <c:pt idx="29347">
                  <c:v>0.659574468085106</c:v>
                </c:pt>
                <c:pt idx="29348">
                  <c:v>0.680851063829787</c:v>
                </c:pt>
                <c:pt idx="29349">
                  <c:v>0.70212765957446799</c:v>
                </c:pt>
                <c:pt idx="29350">
                  <c:v>0.72340425531914898</c:v>
                </c:pt>
                <c:pt idx="29351">
                  <c:v>0.74468085106382897</c:v>
                </c:pt>
                <c:pt idx="29352">
                  <c:v>0.76595744680850997</c:v>
                </c:pt>
                <c:pt idx="29353">
                  <c:v>0.78723404255319096</c:v>
                </c:pt>
                <c:pt idx="29354">
                  <c:v>0.80851063829787195</c:v>
                </c:pt>
                <c:pt idx="29355">
                  <c:v>0.82978723404255295</c:v>
                </c:pt>
                <c:pt idx="29356">
                  <c:v>0.85106382978723405</c:v>
                </c:pt>
                <c:pt idx="29357">
                  <c:v>0.87234042553191404</c:v>
                </c:pt>
                <c:pt idx="29358">
                  <c:v>0.89361702127659504</c:v>
                </c:pt>
                <c:pt idx="29359">
                  <c:v>0.91489361702127603</c:v>
                </c:pt>
                <c:pt idx="29360">
                  <c:v>0.93617021276595702</c:v>
                </c:pt>
                <c:pt idx="29361">
                  <c:v>0.95744680851063801</c:v>
                </c:pt>
                <c:pt idx="29362">
                  <c:v>0.97872340425531901</c:v>
                </c:pt>
                <c:pt idx="29363">
                  <c:v>0</c:v>
                </c:pt>
                <c:pt idx="29364">
                  <c:v>1.2820512820512799E-2</c:v>
                </c:pt>
                <c:pt idx="29365">
                  <c:v>2.5641025641025599E-2</c:v>
                </c:pt>
                <c:pt idx="29366">
                  <c:v>3.8461538461538401E-2</c:v>
                </c:pt>
                <c:pt idx="29367">
                  <c:v>5.1282051282051197E-2</c:v>
                </c:pt>
                <c:pt idx="29368">
                  <c:v>6.4102564102564097E-2</c:v>
                </c:pt>
                <c:pt idx="29369">
                  <c:v>7.69230769230769E-2</c:v>
                </c:pt>
                <c:pt idx="29370">
                  <c:v>8.9743589743589702E-2</c:v>
                </c:pt>
                <c:pt idx="29371">
                  <c:v>0.10256410256410201</c:v>
                </c:pt>
                <c:pt idx="29372">
                  <c:v>0.115384615384615</c:v>
                </c:pt>
                <c:pt idx="29373">
                  <c:v>0.128205128205128</c:v>
                </c:pt>
                <c:pt idx="29374">
                  <c:v>0.141025641025641</c:v>
                </c:pt>
                <c:pt idx="29375">
                  <c:v>0.15384615384615299</c:v>
                </c:pt>
                <c:pt idx="29376">
                  <c:v>0.16666666666666599</c:v>
                </c:pt>
                <c:pt idx="29377">
                  <c:v>0.17948717948717899</c:v>
                </c:pt>
                <c:pt idx="29378">
                  <c:v>0.19230769230769201</c:v>
                </c:pt>
                <c:pt idx="29379">
                  <c:v>0.20512820512820501</c:v>
                </c:pt>
                <c:pt idx="29380">
                  <c:v>0.21794871794871701</c:v>
                </c:pt>
                <c:pt idx="29381">
                  <c:v>0.23076923076923</c:v>
                </c:pt>
                <c:pt idx="29382">
                  <c:v>0.243589743589743</c:v>
                </c:pt>
                <c:pt idx="29383">
                  <c:v>0.256410256410256</c:v>
                </c:pt>
                <c:pt idx="29384">
                  <c:v>0.269230769230769</c:v>
                </c:pt>
                <c:pt idx="29385">
                  <c:v>0.28205128205128199</c:v>
                </c:pt>
                <c:pt idx="29386">
                  <c:v>0.29487179487179399</c:v>
                </c:pt>
                <c:pt idx="29387">
                  <c:v>0.30769230769230699</c:v>
                </c:pt>
                <c:pt idx="29388">
                  <c:v>0.32051282051281998</c:v>
                </c:pt>
                <c:pt idx="29389">
                  <c:v>0.33333333333333298</c:v>
                </c:pt>
                <c:pt idx="29390">
                  <c:v>0.34615384615384598</c:v>
                </c:pt>
                <c:pt idx="29391">
                  <c:v>0.35897435897435898</c:v>
                </c:pt>
                <c:pt idx="29392">
                  <c:v>0.37179487179487097</c:v>
                </c:pt>
                <c:pt idx="29393">
                  <c:v>0.38461538461538403</c:v>
                </c:pt>
                <c:pt idx="29394">
                  <c:v>0.39743589743589702</c:v>
                </c:pt>
                <c:pt idx="29395">
                  <c:v>0.41025641025641002</c:v>
                </c:pt>
                <c:pt idx="29396">
                  <c:v>0.42307692307692302</c:v>
                </c:pt>
                <c:pt idx="29397">
                  <c:v>0.43589743589743501</c:v>
                </c:pt>
                <c:pt idx="29398">
                  <c:v>0.44871794871794801</c:v>
                </c:pt>
                <c:pt idx="29399">
                  <c:v>0.46153846153846101</c:v>
                </c:pt>
                <c:pt idx="29400">
                  <c:v>0.47435897435897401</c:v>
                </c:pt>
                <c:pt idx="29401">
                  <c:v>0.487179487179487</c:v>
                </c:pt>
                <c:pt idx="29402">
                  <c:v>0.5</c:v>
                </c:pt>
                <c:pt idx="29403">
                  <c:v>0.512820512820512</c:v>
                </c:pt>
                <c:pt idx="29404">
                  <c:v>0.52564102564102499</c:v>
                </c:pt>
                <c:pt idx="29405">
                  <c:v>0.53846153846153799</c:v>
                </c:pt>
                <c:pt idx="29406">
                  <c:v>0.55128205128205099</c:v>
                </c:pt>
                <c:pt idx="29407">
                  <c:v>0.56410256410256399</c:v>
                </c:pt>
                <c:pt idx="29408">
                  <c:v>0.57692307692307598</c:v>
                </c:pt>
                <c:pt idx="29409">
                  <c:v>0.58974358974358898</c:v>
                </c:pt>
                <c:pt idx="29410">
                  <c:v>0.60256410256410198</c:v>
                </c:pt>
                <c:pt idx="29411">
                  <c:v>0.61538461538461497</c:v>
                </c:pt>
                <c:pt idx="29412">
                  <c:v>0.62820512820512797</c:v>
                </c:pt>
                <c:pt idx="29413">
                  <c:v>0.64102564102564097</c:v>
                </c:pt>
                <c:pt idx="29414">
                  <c:v>0.65384615384615297</c:v>
                </c:pt>
                <c:pt idx="29415">
                  <c:v>0.66666666666666596</c:v>
                </c:pt>
                <c:pt idx="29416">
                  <c:v>0.67948717948717896</c:v>
                </c:pt>
                <c:pt idx="29417">
                  <c:v>0.69230769230769196</c:v>
                </c:pt>
                <c:pt idx="29418">
                  <c:v>0.70512820512820495</c:v>
                </c:pt>
                <c:pt idx="29419">
                  <c:v>0.71794871794871795</c:v>
                </c:pt>
                <c:pt idx="29420">
                  <c:v>0.73076923076922995</c:v>
                </c:pt>
                <c:pt idx="29421">
                  <c:v>0.74358974358974295</c:v>
                </c:pt>
                <c:pt idx="29422">
                  <c:v>0.75641025641025605</c:v>
                </c:pt>
                <c:pt idx="29423">
                  <c:v>0.76923076923076905</c:v>
                </c:pt>
                <c:pt idx="29424">
                  <c:v>0.78205128205128205</c:v>
                </c:pt>
                <c:pt idx="29425">
                  <c:v>0.79487179487179405</c:v>
                </c:pt>
                <c:pt idx="29426">
                  <c:v>0.80769230769230704</c:v>
                </c:pt>
                <c:pt idx="29427">
                  <c:v>0.82051282051282004</c:v>
                </c:pt>
                <c:pt idx="29428">
                  <c:v>0.83333333333333304</c:v>
                </c:pt>
                <c:pt idx="29429">
                  <c:v>0.84615384615384603</c:v>
                </c:pt>
                <c:pt idx="29430">
                  <c:v>0.85897435897435803</c:v>
                </c:pt>
                <c:pt idx="29431">
                  <c:v>0.87179487179487103</c:v>
                </c:pt>
                <c:pt idx="29432">
                  <c:v>0.88461538461538403</c:v>
                </c:pt>
                <c:pt idx="29433">
                  <c:v>0.89743589743589702</c:v>
                </c:pt>
                <c:pt idx="29434">
                  <c:v>0.91025641025641002</c:v>
                </c:pt>
                <c:pt idx="29435">
                  <c:v>0.92307692307692302</c:v>
                </c:pt>
                <c:pt idx="29436">
                  <c:v>0.93589743589743501</c:v>
                </c:pt>
                <c:pt idx="29437">
                  <c:v>0.94871794871794801</c:v>
                </c:pt>
                <c:pt idx="29438">
                  <c:v>0.96153846153846101</c:v>
                </c:pt>
                <c:pt idx="29439">
                  <c:v>0.97435897435897401</c:v>
                </c:pt>
                <c:pt idx="29440">
                  <c:v>0.987179487179487</c:v>
                </c:pt>
                <c:pt idx="29441">
                  <c:v>0</c:v>
                </c:pt>
                <c:pt idx="29442">
                  <c:v>1.35135135135135E-2</c:v>
                </c:pt>
                <c:pt idx="29443">
                  <c:v>2.7027027027027001E-2</c:v>
                </c:pt>
                <c:pt idx="29444">
                  <c:v>4.0540540540540501E-2</c:v>
                </c:pt>
                <c:pt idx="29445">
                  <c:v>5.4054054054054002E-2</c:v>
                </c:pt>
                <c:pt idx="29446">
                  <c:v>6.7567567567567502E-2</c:v>
                </c:pt>
                <c:pt idx="29447">
                  <c:v>8.1081081081081002E-2</c:v>
                </c:pt>
                <c:pt idx="29448">
                  <c:v>9.45945945945946E-2</c:v>
                </c:pt>
                <c:pt idx="29449">
                  <c:v>0.108108108108108</c:v>
                </c:pt>
                <c:pt idx="29450">
                  <c:v>0.121621621621621</c:v>
                </c:pt>
                <c:pt idx="29451">
                  <c:v>0.135135135135135</c:v>
                </c:pt>
                <c:pt idx="29452">
                  <c:v>0.14864864864864799</c:v>
                </c:pt>
                <c:pt idx="29453">
                  <c:v>0.162162162162162</c:v>
                </c:pt>
                <c:pt idx="29454">
                  <c:v>0.17567567567567499</c:v>
                </c:pt>
                <c:pt idx="29455">
                  <c:v>0.18918918918918901</c:v>
                </c:pt>
                <c:pt idx="29456">
                  <c:v>0.20270270270270199</c:v>
                </c:pt>
                <c:pt idx="29457">
                  <c:v>0.21621621621621601</c:v>
                </c:pt>
                <c:pt idx="29458">
                  <c:v>0.22972972972972899</c:v>
                </c:pt>
                <c:pt idx="29459">
                  <c:v>0.24324324324324301</c:v>
                </c:pt>
                <c:pt idx="29460">
                  <c:v>0.25675675675675602</c:v>
                </c:pt>
                <c:pt idx="29461">
                  <c:v>0.27027027027027001</c:v>
                </c:pt>
                <c:pt idx="29462">
                  <c:v>0.28378378378378299</c:v>
                </c:pt>
                <c:pt idx="29463">
                  <c:v>0.29729729729729698</c:v>
                </c:pt>
                <c:pt idx="29464">
                  <c:v>0.31081081081081002</c:v>
                </c:pt>
                <c:pt idx="29465">
                  <c:v>0.32432432432432401</c:v>
                </c:pt>
                <c:pt idx="29466">
                  <c:v>0.337837837837837</c:v>
                </c:pt>
                <c:pt idx="29467">
                  <c:v>0.35135135135135098</c:v>
                </c:pt>
                <c:pt idx="29468">
                  <c:v>0.36486486486486402</c:v>
                </c:pt>
                <c:pt idx="29469">
                  <c:v>0.37837837837837801</c:v>
                </c:pt>
                <c:pt idx="29470">
                  <c:v>0.391891891891891</c:v>
                </c:pt>
                <c:pt idx="29471">
                  <c:v>0.40540540540540498</c:v>
                </c:pt>
                <c:pt idx="29472">
                  <c:v>0.41891891891891803</c:v>
                </c:pt>
                <c:pt idx="29473">
                  <c:v>0.43243243243243201</c:v>
                </c:pt>
                <c:pt idx="29474">
                  <c:v>0.445945945945945</c:v>
                </c:pt>
                <c:pt idx="29475">
                  <c:v>0.45945945945945899</c:v>
                </c:pt>
                <c:pt idx="29476">
                  <c:v>0.47297297297297197</c:v>
                </c:pt>
                <c:pt idx="29477">
                  <c:v>0.48648648648648601</c:v>
                </c:pt>
                <c:pt idx="29478">
                  <c:v>0.5</c:v>
                </c:pt>
                <c:pt idx="29479">
                  <c:v>0.51351351351351304</c:v>
                </c:pt>
                <c:pt idx="29480">
                  <c:v>0.52702702702702697</c:v>
                </c:pt>
                <c:pt idx="29481">
                  <c:v>0.54054054054054002</c:v>
                </c:pt>
                <c:pt idx="29482">
                  <c:v>0.55405405405405395</c:v>
                </c:pt>
                <c:pt idx="29483">
                  <c:v>0.56756756756756699</c:v>
                </c:pt>
                <c:pt idx="29484">
                  <c:v>0.58108108108108103</c:v>
                </c:pt>
                <c:pt idx="29485">
                  <c:v>0.59459459459459396</c:v>
                </c:pt>
                <c:pt idx="29486">
                  <c:v>0.608108108108108</c:v>
                </c:pt>
                <c:pt idx="29487">
                  <c:v>0.62162162162162105</c:v>
                </c:pt>
                <c:pt idx="29488">
                  <c:v>0.63513513513513498</c:v>
                </c:pt>
                <c:pt idx="29489">
                  <c:v>0.64864864864864802</c:v>
                </c:pt>
                <c:pt idx="29490">
                  <c:v>0.66216216216216195</c:v>
                </c:pt>
                <c:pt idx="29491">
                  <c:v>0.67567567567567499</c:v>
                </c:pt>
                <c:pt idx="29492">
                  <c:v>0.68918918918918903</c:v>
                </c:pt>
                <c:pt idx="29493">
                  <c:v>0.70270270270270196</c:v>
                </c:pt>
                <c:pt idx="29494">
                  <c:v>0.71621621621621601</c:v>
                </c:pt>
                <c:pt idx="29495">
                  <c:v>0.72972972972972905</c:v>
                </c:pt>
                <c:pt idx="29496">
                  <c:v>0.74324324324324298</c:v>
                </c:pt>
                <c:pt idx="29497">
                  <c:v>0.75675675675675602</c:v>
                </c:pt>
                <c:pt idx="29498">
                  <c:v>0.77027027027026995</c:v>
                </c:pt>
                <c:pt idx="29499">
                  <c:v>0.78378378378378299</c:v>
                </c:pt>
                <c:pt idx="29500">
                  <c:v>0.79729729729729704</c:v>
                </c:pt>
                <c:pt idx="29501">
                  <c:v>0.81081081081080997</c:v>
                </c:pt>
                <c:pt idx="29502">
                  <c:v>0.82432432432432401</c:v>
                </c:pt>
                <c:pt idx="29503">
                  <c:v>0.83783783783783705</c:v>
                </c:pt>
                <c:pt idx="29504">
                  <c:v>0.85135135135135098</c:v>
                </c:pt>
                <c:pt idx="29505">
                  <c:v>0.86486486486486402</c:v>
                </c:pt>
                <c:pt idx="29506">
                  <c:v>0.87837837837837796</c:v>
                </c:pt>
                <c:pt idx="29507">
                  <c:v>0.891891891891891</c:v>
                </c:pt>
                <c:pt idx="29508">
                  <c:v>0.90540540540540504</c:v>
                </c:pt>
                <c:pt idx="29509">
                  <c:v>0.91891891891891897</c:v>
                </c:pt>
                <c:pt idx="29510">
                  <c:v>0.93243243243243201</c:v>
                </c:pt>
                <c:pt idx="29511">
                  <c:v>0.94594594594594505</c:v>
                </c:pt>
                <c:pt idx="29512">
                  <c:v>0.95945945945945899</c:v>
                </c:pt>
                <c:pt idx="29513">
                  <c:v>0.97297297297297303</c:v>
                </c:pt>
                <c:pt idx="29514">
                  <c:v>0.98648648648648596</c:v>
                </c:pt>
                <c:pt idx="29515">
                  <c:v>0</c:v>
                </c:pt>
                <c:pt idx="29516">
                  <c:v>3.4482758620689599E-2</c:v>
                </c:pt>
                <c:pt idx="29517">
                  <c:v>6.8965517241379296E-2</c:v>
                </c:pt>
                <c:pt idx="29518">
                  <c:v>0.10344827586206801</c:v>
                </c:pt>
                <c:pt idx="29519">
                  <c:v>0.13793103448275801</c:v>
                </c:pt>
                <c:pt idx="29520">
                  <c:v>0.17241379310344801</c:v>
                </c:pt>
                <c:pt idx="29521">
                  <c:v>0.20689655172413701</c:v>
                </c:pt>
                <c:pt idx="29522">
                  <c:v>0.24137931034482701</c:v>
                </c:pt>
                <c:pt idx="29523">
                  <c:v>0.27586206896551702</c:v>
                </c:pt>
                <c:pt idx="29524">
                  <c:v>0.31034482758620602</c:v>
                </c:pt>
                <c:pt idx="29525">
                  <c:v>0.34482758620689602</c:v>
                </c:pt>
                <c:pt idx="29526">
                  <c:v>0.37931034482758602</c:v>
                </c:pt>
                <c:pt idx="29527">
                  <c:v>0.41379310344827502</c:v>
                </c:pt>
                <c:pt idx="29528">
                  <c:v>0.44827586206896503</c:v>
                </c:pt>
                <c:pt idx="29529">
                  <c:v>0.48275862068965503</c:v>
                </c:pt>
                <c:pt idx="29530">
                  <c:v>0.51724137931034397</c:v>
                </c:pt>
                <c:pt idx="29531">
                  <c:v>0.55172413793103403</c:v>
                </c:pt>
                <c:pt idx="29532">
                  <c:v>0.58620689655172398</c:v>
                </c:pt>
                <c:pt idx="29533">
                  <c:v>0.62068965517241304</c:v>
                </c:pt>
                <c:pt idx="29534">
                  <c:v>0.65517241379310298</c:v>
                </c:pt>
                <c:pt idx="29535">
                  <c:v>0.68965517241379304</c:v>
                </c:pt>
                <c:pt idx="29536">
                  <c:v>0.72413793103448199</c:v>
                </c:pt>
                <c:pt idx="29537">
                  <c:v>0.75862068965517204</c:v>
                </c:pt>
                <c:pt idx="29538">
                  <c:v>0.79310344827586199</c:v>
                </c:pt>
                <c:pt idx="29539">
                  <c:v>0.82758620689655105</c:v>
                </c:pt>
                <c:pt idx="29540">
                  <c:v>0.86206896551724099</c:v>
                </c:pt>
                <c:pt idx="29541">
                  <c:v>0.89655172413793105</c:v>
                </c:pt>
                <c:pt idx="29542">
                  <c:v>0.93103448275862</c:v>
                </c:pt>
                <c:pt idx="29543">
                  <c:v>0.96551724137931005</c:v>
                </c:pt>
                <c:pt idx="29544">
                  <c:v>0</c:v>
                </c:pt>
                <c:pt idx="29545">
                  <c:v>3.5714285714285698E-2</c:v>
                </c:pt>
                <c:pt idx="29546">
                  <c:v>7.1428571428571397E-2</c:v>
                </c:pt>
                <c:pt idx="29547">
                  <c:v>0.107142857142857</c:v>
                </c:pt>
                <c:pt idx="29548">
                  <c:v>0.14285714285714199</c:v>
                </c:pt>
                <c:pt idx="29549">
                  <c:v>0.17857142857142799</c:v>
                </c:pt>
                <c:pt idx="29550">
                  <c:v>0.214285714285714</c:v>
                </c:pt>
                <c:pt idx="29551">
                  <c:v>0.25</c:v>
                </c:pt>
                <c:pt idx="29552">
                  <c:v>0.28571428571428498</c:v>
                </c:pt>
                <c:pt idx="29553">
                  <c:v>0.32142857142857101</c:v>
                </c:pt>
                <c:pt idx="29554">
                  <c:v>0.35714285714285698</c:v>
                </c:pt>
                <c:pt idx="29555">
                  <c:v>0.39285714285714202</c:v>
                </c:pt>
                <c:pt idx="29556">
                  <c:v>0.42857142857142799</c:v>
                </c:pt>
                <c:pt idx="29557">
                  <c:v>0.46428571428571402</c:v>
                </c:pt>
                <c:pt idx="29558">
                  <c:v>0.5</c:v>
                </c:pt>
                <c:pt idx="29559">
                  <c:v>0.53571428571428503</c:v>
                </c:pt>
                <c:pt idx="29560">
                  <c:v>0.57142857142857095</c:v>
                </c:pt>
                <c:pt idx="29561">
                  <c:v>0.60714285714285698</c:v>
                </c:pt>
                <c:pt idx="29562">
                  <c:v>0.64285714285714202</c:v>
                </c:pt>
                <c:pt idx="29563">
                  <c:v>0.67857142857142805</c:v>
                </c:pt>
                <c:pt idx="29564">
                  <c:v>0.71428571428571397</c:v>
                </c:pt>
                <c:pt idx="29565">
                  <c:v>0.75</c:v>
                </c:pt>
                <c:pt idx="29566">
                  <c:v>0.78571428571428503</c:v>
                </c:pt>
                <c:pt idx="29567">
                  <c:v>0.82142857142857095</c:v>
                </c:pt>
                <c:pt idx="29568">
                  <c:v>0.85714285714285698</c:v>
                </c:pt>
                <c:pt idx="29569">
                  <c:v>0.89285714285714202</c:v>
                </c:pt>
                <c:pt idx="29570">
                  <c:v>0.92857142857142805</c:v>
                </c:pt>
                <c:pt idx="29571">
                  <c:v>0.96428571428571397</c:v>
                </c:pt>
                <c:pt idx="29572">
                  <c:v>0</c:v>
                </c:pt>
                <c:pt idx="29573">
                  <c:v>2.5000000000000001E-2</c:v>
                </c:pt>
                <c:pt idx="29574">
                  <c:v>0.05</c:v>
                </c:pt>
                <c:pt idx="29575">
                  <c:v>7.4999999999999997E-2</c:v>
                </c:pt>
                <c:pt idx="29576">
                  <c:v>0.1</c:v>
                </c:pt>
                <c:pt idx="29577">
                  <c:v>0.125</c:v>
                </c:pt>
                <c:pt idx="29578">
                  <c:v>0.15</c:v>
                </c:pt>
                <c:pt idx="29579">
                  <c:v>0.17499999999999999</c:v>
                </c:pt>
                <c:pt idx="29580">
                  <c:v>0.2</c:v>
                </c:pt>
                <c:pt idx="29581">
                  <c:v>0.22500000000000001</c:v>
                </c:pt>
                <c:pt idx="29582">
                  <c:v>0.25</c:v>
                </c:pt>
                <c:pt idx="29583">
                  <c:v>0.27500000000000002</c:v>
                </c:pt>
                <c:pt idx="29584">
                  <c:v>0.3</c:v>
                </c:pt>
                <c:pt idx="29585">
                  <c:v>0.32500000000000001</c:v>
                </c:pt>
                <c:pt idx="29586">
                  <c:v>0.35</c:v>
                </c:pt>
                <c:pt idx="29587">
                  <c:v>0.375</c:v>
                </c:pt>
                <c:pt idx="29588">
                  <c:v>0.4</c:v>
                </c:pt>
                <c:pt idx="29589">
                  <c:v>0.42499999999999999</c:v>
                </c:pt>
                <c:pt idx="29590">
                  <c:v>0.45</c:v>
                </c:pt>
                <c:pt idx="29591">
                  <c:v>0.47499999999999998</c:v>
                </c:pt>
                <c:pt idx="29592">
                  <c:v>0.5</c:v>
                </c:pt>
                <c:pt idx="29593">
                  <c:v>0.52500000000000002</c:v>
                </c:pt>
                <c:pt idx="29594">
                  <c:v>0.55000000000000004</c:v>
                </c:pt>
                <c:pt idx="29595">
                  <c:v>0.57499999999999996</c:v>
                </c:pt>
                <c:pt idx="29596">
                  <c:v>0.6</c:v>
                </c:pt>
                <c:pt idx="29597">
                  <c:v>0.625</c:v>
                </c:pt>
                <c:pt idx="29598">
                  <c:v>0.65</c:v>
                </c:pt>
                <c:pt idx="29599">
                  <c:v>0.67500000000000004</c:v>
                </c:pt>
                <c:pt idx="29600">
                  <c:v>0.7</c:v>
                </c:pt>
                <c:pt idx="29601">
                  <c:v>0.72499999999999998</c:v>
                </c:pt>
                <c:pt idx="29602">
                  <c:v>0.75</c:v>
                </c:pt>
                <c:pt idx="29603">
                  <c:v>0.77500000000000002</c:v>
                </c:pt>
                <c:pt idx="29604">
                  <c:v>0.8</c:v>
                </c:pt>
                <c:pt idx="29605">
                  <c:v>0.82499999999999996</c:v>
                </c:pt>
                <c:pt idx="29606">
                  <c:v>0.85</c:v>
                </c:pt>
                <c:pt idx="29607">
                  <c:v>0.875</c:v>
                </c:pt>
                <c:pt idx="29608">
                  <c:v>0.9</c:v>
                </c:pt>
                <c:pt idx="29609">
                  <c:v>0.92500000000000004</c:v>
                </c:pt>
                <c:pt idx="29610">
                  <c:v>0.95</c:v>
                </c:pt>
                <c:pt idx="29611">
                  <c:v>0.97499999999999998</c:v>
                </c:pt>
                <c:pt idx="29612">
                  <c:v>0</c:v>
                </c:pt>
                <c:pt idx="29613">
                  <c:v>0.125</c:v>
                </c:pt>
                <c:pt idx="29614">
                  <c:v>0.25</c:v>
                </c:pt>
                <c:pt idx="29615">
                  <c:v>0.375</c:v>
                </c:pt>
                <c:pt idx="29616">
                  <c:v>0.5</c:v>
                </c:pt>
                <c:pt idx="29617">
                  <c:v>0.625</c:v>
                </c:pt>
                <c:pt idx="29618">
                  <c:v>0.75</c:v>
                </c:pt>
                <c:pt idx="29619">
                  <c:v>0.875</c:v>
                </c:pt>
                <c:pt idx="29620">
                  <c:v>0</c:v>
                </c:pt>
                <c:pt idx="29621">
                  <c:v>3.8461538461538401E-2</c:v>
                </c:pt>
                <c:pt idx="29622">
                  <c:v>7.69230769230769E-2</c:v>
                </c:pt>
                <c:pt idx="29623">
                  <c:v>0.115384615384615</c:v>
                </c:pt>
                <c:pt idx="29624">
                  <c:v>0.15384615384615299</c:v>
                </c:pt>
                <c:pt idx="29625">
                  <c:v>0.19230769230769201</c:v>
                </c:pt>
                <c:pt idx="29626">
                  <c:v>0.23076923076923</c:v>
                </c:pt>
                <c:pt idx="29627">
                  <c:v>0.269230769230769</c:v>
                </c:pt>
                <c:pt idx="29628">
                  <c:v>0.30769230769230699</c:v>
                </c:pt>
                <c:pt idx="29629">
                  <c:v>0.34615384615384598</c:v>
                </c:pt>
                <c:pt idx="29630">
                  <c:v>0.38461538461538403</c:v>
                </c:pt>
                <c:pt idx="29631">
                  <c:v>0.42307692307692302</c:v>
                </c:pt>
                <c:pt idx="29632">
                  <c:v>0.46153846153846101</c:v>
                </c:pt>
                <c:pt idx="29633">
                  <c:v>0.5</c:v>
                </c:pt>
                <c:pt idx="29634">
                  <c:v>0.53846153846153799</c:v>
                </c:pt>
                <c:pt idx="29635">
                  <c:v>0.57692307692307598</c:v>
                </c:pt>
                <c:pt idx="29636">
                  <c:v>0.61538461538461497</c:v>
                </c:pt>
                <c:pt idx="29637">
                  <c:v>0.65384615384615297</c:v>
                </c:pt>
                <c:pt idx="29638">
                  <c:v>0.69230769230769196</c:v>
                </c:pt>
                <c:pt idx="29639">
                  <c:v>0.73076923076922995</c:v>
                </c:pt>
                <c:pt idx="29640">
                  <c:v>0.76923076923076905</c:v>
                </c:pt>
                <c:pt idx="29641">
                  <c:v>0.80769230769230704</c:v>
                </c:pt>
                <c:pt idx="29642">
                  <c:v>0.84615384615384603</c:v>
                </c:pt>
                <c:pt idx="29643">
                  <c:v>0.88461538461538403</c:v>
                </c:pt>
                <c:pt idx="29644">
                  <c:v>0.92307692307692302</c:v>
                </c:pt>
                <c:pt idx="29645">
                  <c:v>0.96153846153846101</c:v>
                </c:pt>
                <c:pt idx="29646">
                  <c:v>0</c:v>
                </c:pt>
                <c:pt idx="29647">
                  <c:v>2.2222222222222199E-2</c:v>
                </c:pt>
                <c:pt idx="29648">
                  <c:v>4.4444444444444398E-2</c:v>
                </c:pt>
                <c:pt idx="29649">
                  <c:v>6.6666666666666596E-2</c:v>
                </c:pt>
                <c:pt idx="29650">
                  <c:v>8.8888888888888795E-2</c:v>
                </c:pt>
                <c:pt idx="29651">
                  <c:v>0.11111111111111099</c:v>
                </c:pt>
                <c:pt idx="29652">
                  <c:v>0.133333333333333</c:v>
                </c:pt>
                <c:pt idx="29653">
                  <c:v>0.155555555555555</c:v>
                </c:pt>
                <c:pt idx="29654">
                  <c:v>0.17777777777777701</c:v>
                </c:pt>
                <c:pt idx="29655">
                  <c:v>0.2</c:v>
                </c:pt>
                <c:pt idx="29656">
                  <c:v>0.22222222222222199</c:v>
                </c:pt>
                <c:pt idx="29657">
                  <c:v>0.24444444444444399</c:v>
                </c:pt>
                <c:pt idx="29658">
                  <c:v>0.266666666666666</c:v>
                </c:pt>
                <c:pt idx="29659">
                  <c:v>0.28888888888888797</c:v>
                </c:pt>
                <c:pt idx="29660">
                  <c:v>0.31111111111111101</c:v>
                </c:pt>
                <c:pt idx="29661">
                  <c:v>0.33333333333333298</c:v>
                </c:pt>
                <c:pt idx="29662">
                  <c:v>0.35555555555555501</c:v>
                </c:pt>
                <c:pt idx="29663">
                  <c:v>0.37777777777777699</c:v>
                </c:pt>
                <c:pt idx="29664">
                  <c:v>0.4</c:v>
                </c:pt>
                <c:pt idx="29665">
                  <c:v>0.422222222222222</c:v>
                </c:pt>
                <c:pt idx="29666">
                  <c:v>0.44444444444444398</c:v>
                </c:pt>
                <c:pt idx="29667">
                  <c:v>0.46666666666666601</c:v>
                </c:pt>
                <c:pt idx="29668">
                  <c:v>0.48888888888888798</c:v>
                </c:pt>
                <c:pt idx="29669">
                  <c:v>0.51111111111111096</c:v>
                </c:pt>
                <c:pt idx="29670">
                  <c:v>0.53333333333333299</c:v>
                </c:pt>
                <c:pt idx="29671">
                  <c:v>0.55555555555555503</c:v>
                </c:pt>
                <c:pt idx="29672">
                  <c:v>0.57777777777777695</c:v>
                </c:pt>
                <c:pt idx="29673">
                  <c:v>0.6</c:v>
                </c:pt>
                <c:pt idx="29674">
                  <c:v>0.62222222222222201</c:v>
                </c:pt>
                <c:pt idx="29675">
                  <c:v>0.64444444444444404</c:v>
                </c:pt>
                <c:pt idx="29676">
                  <c:v>0.66666666666666596</c:v>
                </c:pt>
                <c:pt idx="29677">
                  <c:v>0.688888888888888</c:v>
                </c:pt>
                <c:pt idx="29678">
                  <c:v>0.71111111111111103</c:v>
                </c:pt>
                <c:pt idx="29679">
                  <c:v>0.73333333333333295</c:v>
                </c:pt>
                <c:pt idx="29680">
                  <c:v>0.75555555555555498</c:v>
                </c:pt>
                <c:pt idx="29681">
                  <c:v>0.77777777777777701</c:v>
                </c:pt>
                <c:pt idx="29682">
                  <c:v>0.8</c:v>
                </c:pt>
                <c:pt idx="29683">
                  <c:v>0.82222222222222197</c:v>
                </c:pt>
                <c:pt idx="29684">
                  <c:v>0.844444444444444</c:v>
                </c:pt>
                <c:pt idx="29685">
                  <c:v>0.86666666666666603</c:v>
                </c:pt>
                <c:pt idx="29686">
                  <c:v>0.88888888888888795</c:v>
                </c:pt>
                <c:pt idx="29687">
                  <c:v>0.91111111111111098</c:v>
                </c:pt>
                <c:pt idx="29688">
                  <c:v>0.93333333333333302</c:v>
                </c:pt>
                <c:pt idx="29689">
                  <c:v>0.95555555555555505</c:v>
                </c:pt>
                <c:pt idx="29690">
                  <c:v>0.97777777777777697</c:v>
                </c:pt>
                <c:pt idx="29691">
                  <c:v>0</c:v>
                </c:pt>
                <c:pt idx="29692">
                  <c:v>2.5641025641025599E-2</c:v>
                </c:pt>
                <c:pt idx="29693">
                  <c:v>5.1282051282051197E-2</c:v>
                </c:pt>
                <c:pt idx="29694">
                  <c:v>7.69230769230769E-2</c:v>
                </c:pt>
                <c:pt idx="29695">
                  <c:v>0.10256410256410201</c:v>
                </c:pt>
                <c:pt idx="29696">
                  <c:v>0.128205128205128</c:v>
                </c:pt>
                <c:pt idx="29697">
                  <c:v>0.15384615384615299</c:v>
                </c:pt>
                <c:pt idx="29698">
                  <c:v>0.17948717948717899</c:v>
                </c:pt>
                <c:pt idx="29699">
                  <c:v>0.20512820512820501</c:v>
                </c:pt>
                <c:pt idx="29700">
                  <c:v>0.23076923076923</c:v>
                </c:pt>
                <c:pt idx="29701">
                  <c:v>0.256410256410256</c:v>
                </c:pt>
                <c:pt idx="29702">
                  <c:v>0.28205128205128199</c:v>
                </c:pt>
                <c:pt idx="29703">
                  <c:v>0.30769230769230699</c:v>
                </c:pt>
                <c:pt idx="29704">
                  <c:v>0.33333333333333298</c:v>
                </c:pt>
                <c:pt idx="29705">
                  <c:v>0.35897435897435898</c:v>
                </c:pt>
                <c:pt idx="29706">
                  <c:v>0.38461538461538403</c:v>
                </c:pt>
                <c:pt idx="29707">
                  <c:v>0.41025641025641002</c:v>
                </c:pt>
                <c:pt idx="29708">
                  <c:v>0.43589743589743501</c:v>
                </c:pt>
                <c:pt idx="29709">
                  <c:v>0.46153846153846101</c:v>
                </c:pt>
                <c:pt idx="29710">
                  <c:v>0.487179487179487</c:v>
                </c:pt>
                <c:pt idx="29711">
                  <c:v>0.512820512820512</c:v>
                </c:pt>
                <c:pt idx="29712">
                  <c:v>0.53846153846153799</c:v>
                </c:pt>
                <c:pt idx="29713">
                  <c:v>0.56410256410256399</c:v>
                </c:pt>
                <c:pt idx="29714">
                  <c:v>0.58974358974358898</c:v>
                </c:pt>
                <c:pt idx="29715">
                  <c:v>0.61538461538461497</c:v>
                </c:pt>
                <c:pt idx="29716">
                  <c:v>0.64102564102564097</c:v>
                </c:pt>
                <c:pt idx="29717">
                  <c:v>0.66666666666666596</c:v>
                </c:pt>
                <c:pt idx="29718">
                  <c:v>0.69230769230769196</c:v>
                </c:pt>
                <c:pt idx="29719">
                  <c:v>0.71794871794871795</c:v>
                </c:pt>
                <c:pt idx="29720">
                  <c:v>0.74358974358974295</c:v>
                </c:pt>
                <c:pt idx="29721">
                  <c:v>0.76923076923076905</c:v>
                </c:pt>
                <c:pt idx="29722">
                  <c:v>0.79487179487179405</c:v>
                </c:pt>
                <c:pt idx="29723">
                  <c:v>0.82051282051282004</c:v>
                </c:pt>
                <c:pt idx="29724">
                  <c:v>0.84615384615384603</c:v>
                </c:pt>
                <c:pt idx="29725">
                  <c:v>0.87179487179487103</c:v>
                </c:pt>
                <c:pt idx="29726">
                  <c:v>0.89743589743589702</c:v>
                </c:pt>
                <c:pt idx="29727">
                  <c:v>0.92307692307692302</c:v>
                </c:pt>
                <c:pt idx="29728">
                  <c:v>0.94871794871794801</c:v>
                </c:pt>
                <c:pt idx="29729">
                  <c:v>0.97435897435897401</c:v>
                </c:pt>
                <c:pt idx="29730">
                  <c:v>0</c:v>
                </c:pt>
                <c:pt idx="29731">
                  <c:v>0.11111111111111099</c:v>
                </c:pt>
                <c:pt idx="29732">
                  <c:v>0.22222222222222199</c:v>
                </c:pt>
                <c:pt idx="29733">
                  <c:v>0.33333333333333298</c:v>
                </c:pt>
                <c:pt idx="29734">
                  <c:v>0.44444444444444398</c:v>
                </c:pt>
                <c:pt idx="29735">
                  <c:v>0.55555555555555503</c:v>
                </c:pt>
                <c:pt idx="29736">
                  <c:v>0.66666666666666596</c:v>
                </c:pt>
                <c:pt idx="29737">
                  <c:v>0.77777777777777701</c:v>
                </c:pt>
                <c:pt idx="29738">
                  <c:v>0.88888888888888795</c:v>
                </c:pt>
                <c:pt idx="29739">
                  <c:v>0</c:v>
                </c:pt>
                <c:pt idx="29740">
                  <c:v>5.8823529411764698E-2</c:v>
                </c:pt>
                <c:pt idx="29741">
                  <c:v>0.11764705882352899</c:v>
                </c:pt>
                <c:pt idx="29742">
                  <c:v>0.17647058823529399</c:v>
                </c:pt>
                <c:pt idx="29743">
                  <c:v>0.23529411764705799</c:v>
                </c:pt>
                <c:pt idx="29744">
                  <c:v>0.29411764705882298</c:v>
                </c:pt>
                <c:pt idx="29745">
                  <c:v>0.35294117647058798</c:v>
                </c:pt>
                <c:pt idx="29746">
                  <c:v>0.41176470588235198</c:v>
                </c:pt>
                <c:pt idx="29747">
                  <c:v>0.47058823529411697</c:v>
                </c:pt>
                <c:pt idx="29748">
                  <c:v>0.52941176470588203</c:v>
                </c:pt>
                <c:pt idx="29749">
                  <c:v>0.58823529411764697</c:v>
                </c:pt>
                <c:pt idx="29750">
                  <c:v>0.64705882352941102</c:v>
                </c:pt>
                <c:pt idx="29751">
                  <c:v>0.70588235294117596</c:v>
                </c:pt>
                <c:pt idx="29752">
                  <c:v>0.76470588235294101</c:v>
                </c:pt>
                <c:pt idx="29753">
                  <c:v>0.82352941176470495</c:v>
                </c:pt>
                <c:pt idx="29754">
                  <c:v>0.88235294117647001</c:v>
                </c:pt>
                <c:pt idx="29755">
                  <c:v>0.94117647058823495</c:v>
                </c:pt>
                <c:pt idx="29756">
                  <c:v>0</c:v>
                </c:pt>
                <c:pt idx="29757">
                  <c:v>2.4390243902439001E-2</c:v>
                </c:pt>
                <c:pt idx="29758">
                  <c:v>4.8780487804878002E-2</c:v>
                </c:pt>
                <c:pt idx="29759">
                  <c:v>7.3170731707316999E-2</c:v>
                </c:pt>
                <c:pt idx="29760">
                  <c:v>9.7560975609756101E-2</c:v>
                </c:pt>
                <c:pt idx="29761">
                  <c:v>0.12195121951219499</c:v>
                </c:pt>
                <c:pt idx="29762">
                  <c:v>0.146341463414634</c:v>
                </c:pt>
                <c:pt idx="29763">
                  <c:v>0.17073170731707299</c:v>
                </c:pt>
                <c:pt idx="29764">
                  <c:v>0.19512195121951201</c:v>
                </c:pt>
                <c:pt idx="29765">
                  <c:v>0.219512195121951</c:v>
                </c:pt>
                <c:pt idx="29766">
                  <c:v>0.24390243902438999</c:v>
                </c:pt>
                <c:pt idx="29767">
                  <c:v>0.26829268292682901</c:v>
                </c:pt>
                <c:pt idx="29768">
                  <c:v>0.292682926829268</c:v>
                </c:pt>
                <c:pt idx="29769">
                  <c:v>0.31707317073170699</c:v>
                </c:pt>
                <c:pt idx="29770">
                  <c:v>0.34146341463414598</c:v>
                </c:pt>
                <c:pt idx="29771">
                  <c:v>0.36585365853658502</c:v>
                </c:pt>
                <c:pt idx="29772">
                  <c:v>0.39024390243902402</c:v>
                </c:pt>
                <c:pt idx="29773">
                  <c:v>0.41463414634146301</c:v>
                </c:pt>
                <c:pt idx="29774">
                  <c:v>0.439024390243902</c:v>
                </c:pt>
                <c:pt idx="29775">
                  <c:v>0.46341463414634099</c:v>
                </c:pt>
                <c:pt idx="29776">
                  <c:v>0.48780487804877998</c:v>
                </c:pt>
                <c:pt idx="29777">
                  <c:v>0.51219512195121897</c:v>
                </c:pt>
                <c:pt idx="29778">
                  <c:v>0.53658536585365801</c:v>
                </c:pt>
                <c:pt idx="29779">
                  <c:v>0.56097560975609695</c:v>
                </c:pt>
                <c:pt idx="29780">
                  <c:v>0.585365853658536</c:v>
                </c:pt>
                <c:pt idx="29781">
                  <c:v>0.60975609756097504</c:v>
                </c:pt>
                <c:pt idx="29782">
                  <c:v>0.63414634146341398</c:v>
                </c:pt>
                <c:pt idx="29783">
                  <c:v>0.65853658536585302</c:v>
                </c:pt>
                <c:pt idx="29784">
                  <c:v>0.68292682926829196</c:v>
                </c:pt>
                <c:pt idx="29785">
                  <c:v>0.707317073170731</c:v>
                </c:pt>
                <c:pt idx="29786">
                  <c:v>0.73170731707317005</c:v>
                </c:pt>
                <c:pt idx="29787">
                  <c:v>0.75609756097560898</c:v>
                </c:pt>
                <c:pt idx="29788">
                  <c:v>0.78048780487804803</c:v>
                </c:pt>
                <c:pt idx="29789">
                  <c:v>0.80487804878048697</c:v>
                </c:pt>
                <c:pt idx="29790">
                  <c:v>0.82926829268292601</c:v>
                </c:pt>
                <c:pt idx="29791">
                  <c:v>0.85365853658536495</c:v>
                </c:pt>
                <c:pt idx="29792">
                  <c:v>0.87804878048780399</c:v>
                </c:pt>
                <c:pt idx="29793">
                  <c:v>0.90243902439024304</c:v>
                </c:pt>
                <c:pt idx="29794">
                  <c:v>0.92682926829268297</c:v>
                </c:pt>
                <c:pt idx="29795">
                  <c:v>0.95121951219512102</c:v>
                </c:pt>
                <c:pt idx="29796">
                  <c:v>0.97560975609756095</c:v>
                </c:pt>
                <c:pt idx="29797">
                  <c:v>0</c:v>
                </c:pt>
                <c:pt idx="29798">
                  <c:v>2.7027027027027001E-2</c:v>
                </c:pt>
                <c:pt idx="29799">
                  <c:v>5.4054054054054002E-2</c:v>
                </c:pt>
                <c:pt idx="29800">
                  <c:v>8.1081081081081002E-2</c:v>
                </c:pt>
                <c:pt idx="29801">
                  <c:v>0.108108108108108</c:v>
                </c:pt>
                <c:pt idx="29802">
                  <c:v>0.135135135135135</c:v>
                </c:pt>
                <c:pt idx="29803">
                  <c:v>0.162162162162162</c:v>
                </c:pt>
                <c:pt idx="29804">
                  <c:v>0.18918918918918901</c:v>
                </c:pt>
                <c:pt idx="29805">
                  <c:v>0.21621621621621601</c:v>
                </c:pt>
                <c:pt idx="29806">
                  <c:v>0.24324324324324301</c:v>
                </c:pt>
                <c:pt idx="29807">
                  <c:v>0.27027027027027001</c:v>
                </c:pt>
                <c:pt idx="29808">
                  <c:v>0.29729729729729698</c:v>
                </c:pt>
                <c:pt idx="29809">
                  <c:v>0.32432432432432401</c:v>
                </c:pt>
                <c:pt idx="29810">
                  <c:v>0.35135135135135098</c:v>
                </c:pt>
                <c:pt idx="29811">
                  <c:v>0.37837837837837801</c:v>
                </c:pt>
                <c:pt idx="29812">
                  <c:v>0.40540540540540498</c:v>
                </c:pt>
                <c:pt idx="29813">
                  <c:v>0.43243243243243201</c:v>
                </c:pt>
                <c:pt idx="29814">
                  <c:v>0.45945945945945899</c:v>
                </c:pt>
                <c:pt idx="29815">
                  <c:v>0.48648648648648601</c:v>
                </c:pt>
                <c:pt idx="29816">
                  <c:v>0.51351351351351304</c:v>
                </c:pt>
                <c:pt idx="29817">
                  <c:v>0.54054054054054002</c:v>
                </c:pt>
                <c:pt idx="29818">
                  <c:v>0.56756756756756699</c:v>
                </c:pt>
                <c:pt idx="29819">
                  <c:v>0.59459459459459396</c:v>
                </c:pt>
                <c:pt idx="29820">
                  <c:v>0.62162162162162105</c:v>
                </c:pt>
                <c:pt idx="29821">
                  <c:v>0.64864864864864802</c:v>
                </c:pt>
                <c:pt idx="29822">
                  <c:v>0.67567567567567499</c:v>
                </c:pt>
                <c:pt idx="29823">
                  <c:v>0.70270270270270196</c:v>
                </c:pt>
                <c:pt idx="29824">
                  <c:v>0.72972972972972905</c:v>
                </c:pt>
                <c:pt idx="29825">
                  <c:v>0.75675675675675602</c:v>
                </c:pt>
                <c:pt idx="29826">
                  <c:v>0.78378378378378299</c:v>
                </c:pt>
                <c:pt idx="29827">
                  <c:v>0.81081081081080997</c:v>
                </c:pt>
                <c:pt idx="29828">
                  <c:v>0.83783783783783705</c:v>
                </c:pt>
                <c:pt idx="29829">
                  <c:v>0.86486486486486402</c:v>
                </c:pt>
                <c:pt idx="29830">
                  <c:v>0.891891891891891</c:v>
                </c:pt>
                <c:pt idx="29831">
                  <c:v>0.91891891891891897</c:v>
                </c:pt>
                <c:pt idx="29832">
                  <c:v>0.94594594594594505</c:v>
                </c:pt>
                <c:pt idx="29833">
                  <c:v>0.97297297297297303</c:v>
                </c:pt>
                <c:pt idx="29834">
                  <c:v>0</c:v>
                </c:pt>
                <c:pt idx="29835">
                  <c:v>1.6949152542372801E-2</c:v>
                </c:pt>
                <c:pt idx="29836">
                  <c:v>3.38983050847457E-2</c:v>
                </c:pt>
                <c:pt idx="29837">
                  <c:v>5.0847457627118599E-2</c:v>
                </c:pt>
                <c:pt idx="29838">
                  <c:v>6.7796610169491497E-2</c:v>
                </c:pt>
                <c:pt idx="29839">
                  <c:v>8.4745762711864403E-2</c:v>
                </c:pt>
                <c:pt idx="29840">
                  <c:v>0.101694915254237</c:v>
                </c:pt>
                <c:pt idx="29841">
                  <c:v>0.11864406779661001</c:v>
                </c:pt>
                <c:pt idx="29842">
                  <c:v>0.13559322033898299</c:v>
                </c:pt>
                <c:pt idx="29843">
                  <c:v>0.152542372881355</c:v>
                </c:pt>
                <c:pt idx="29844">
                  <c:v>0.169491525423728</c:v>
                </c:pt>
                <c:pt idx="29845">
                  <c:v>0.186440677966101</c:v>
                </c:pt>
                <c:pt idx="29846">
                  <c:v>0.20338983050847401</c:v>
                </c:pt>
                <c:pt idx="29847">
                  <c:v>0.22033898305084701</c:v>
                </c:pt>
                <c:pt idx="29848">
                  <c:v>0.23728813559322001</c:v>
                </c:pt>
                <c:pt idx="29849">
                  <c:v>0.25423728813559299</c:v>
                </c:pt>
                <c:pt idx="29850">
                  <c:v>0.27118644067796599</c:v>
                </c:pt>
                <c:pt idx="29851">
                  <c:v>0.28813559322033899</c:v>
                </c:pt>
                <c:pt idx="29852">
                  <c:v>0.305084745762711</c:v>
                </c:pt>
                <c:pt idx="29853">
                  <c:v>0.322033898305084</c:v>
                </c:pt>
                <c:pt idx="29854">
                  <c:v>0.338983050847457</c:v>
                </c:pt>
                <c:pt idx="29855">
                  <c:v>0.35593220338983</c:v>
                </c:pt>
                <c:pt idx="29856">
                  <c:v>0.37288135593220301</c:v>
                </c:pt>
                <c:pt idx="29857">
                  <c:v>0.38983050847457601</c:v>
                </c:pt>
                <c:pt idx="29858">
                  <c:v>0.40677966101694901</c:v>
                </c:pt>
                <c:pt idx="29859">
                  <c:v>0.42372881355932202</c:v>
                </c:pt>
                <c:pt idx="29860">
                  <c:v>0.44067796610169402</c:v>
                </c:pt>
                <c:pt idx="29861">
                  <c:v>0.45762711864406702</c:v>
                </c:pt>
                <c:pt idx="29862">
                  <c:v>0.47457627118644002</c:v>
                </c:pt>
                <c:pt idx="29863">
                  <c:v>0.49152542372881303</c:v>
                </c:pt>
                <c:pt idx="29864">
                  <c:v>0.50847457627118597</c:v>
                </c:pt>
                <c:pt idx="29865">
                  <c:v>0.52542372881355903</c:v>
                </c:pt>
                <c:pt idx="29866">
                  <c:v>0.54237288135593198</c:v>
                </c:pt>
                <c:pt idx="29867">
                  <c:v>0.55932203389830504</c:v>
                </c:pt>
                <c:pt idx="29868">
                  <c:v>0.57627118644067798</c:v>
                </c:pt>
                <c:pt idx="29869">
                  <c:v>0.59322033898305004</c:v>
                </c:pt>
                <c:pt idx="29870">
                  <c:v>0.61016949152542299</c:v>
                </c:pt>
                <c:pt idx="29871">
                  <c:v>0.62711864406779605</c:v>
                </c:pt>
                <c:pt idx="29872">
                  <c:v>0.644067796610169</c:v>
                </c:pt>
                <c:pt idx="29873">
                  <c:v>0.66101694915254205</c:v>
                </c:pt>
                <c:pt idx="29874">
                  <c:v>0.677966101694915</c:v>
                </c:pt>
                <c:pt idx="29875">
                  <c:v>0.69491525423728795</c:v>
                </c:pt>
                <c:pt idx="29876">
                  <c:v>0.71186440677966101</c:v>
                </c:pt>
                <c:pt idx="29877">
                  <c:v>0.72881355932203296</c:v>
                </c:pt>
                <c:pt idx="29878">
                  <c:v>0.74576271186440601</c:v>
                </c:pt>
                <c:pt idx="29879">
                  <c:v>0.76271186440677896</c:v>
                </c:pt>
                <c:pt idx="29880">
                  <c:v>0.77966101694915202</c:v>
                </c:pt>
                <c:pt idx="29881">
                  <c:v>0.79661016949152497</c:v>
                </c:pt>
                <c:pt idx="29882">
                  <c:v>0.81355932203389802</c:v>
                </c:pt>
                <c:pt idx="29883">
                  <c:v>0.83050847457627097</c:v>
                </c:pt>
                <c:pt idx="29884">
                  <c:v>0.84745762711864403</c:v>
                </c:pt>
                <c:pt idx="29885">
                  <c:v>0.86440677966101698</c:v>
                </c:pt>
                <c:pt idx="29886">
                  <c:v>0.88135593220338904</c:v>
                </c:pt>
                <c:pt idx="29887">
                  <c:v>0.89830508474576198</c:v>
                </c:pt>
                <c:pt idx="29888">
                  <c:v>0.91525423728813504</c:v>
                </c:pt>
                <c:pt idx="29889">
                  <c:v>0.93220338983050799</c:v>
                </c:pt>
                <c:pt idx="29890">
                  <c:v>0.94915254237288105</c:v>
                </c:pt>
                <c:pt idx="29891">
                  <c:v>0.96610169491525399</c:v>
                </c:pt>
                <c:pt idx="29892">
                  <c:v>0.98305084745762705</c:v>
                </c:pt>
                <c:pt idx="29893">
                  <c:v>0</c:v>
                </c:pt>
                <c:pt idx="29894">
                  <c:v>2.5641025641025599E-2</c:v>
                </c:pt>
                <c:pt idx="29895">
                  <c:v>5.1282051282051197E-2</c:v>
                </c:pt>
                <c:pt idx="29896">
                  <c:v>7.69230769230769E-2</c:v>
                </c:pt>
                <c:pt idx="29897">
                  <c:v>0.10256410256410201</c:v>
                </c:pt>
                <c:pt idx="29898">
                  <c:v>0.128205128205128</c:v>
                </c:pt>
                <c:pt idx="29899">
                  <c:v>0.15384615384615299</c:v>
                </c:pt>
                <c:pt idx="29900">
                  <c:v>0.17948717948717899</c:v>
                </c:pt>
                <c:pt idx="29901">
                  <c:v>0.20512820512820501</c:v>
                </c:pt>
                <c:pt idx="29902">
                  <c:v>0.23076923076923</c:v>
                </c:pt>
                <c:pt idx="29903">
                  <c:v>0.256410256410256</c:v>
                </c:pt>
                <c:pt idx="29904">
                  <c:v>0.28205128205128199</c:v>
                </c:pt>
                <c:pt idx="29905">
                  <c:v>0.30769230769230699</c:v>
                </c:pt>
                <c:pt idx="29906">
                  <c:v>0.33333333333333298</c:v>
                </c:pt>
                <c:pt idx="29907">
                  <c:v>0.35897435897435898</c:v>
                </c:pt>
                <c:pt idx="29908">
                  <c:v>0.38461538461538403</c:v>
                </c:pt>
                <c:pt idx="29909">
                  <c:v>0.41025641025641002</c:v>
                </c:pt>
                <c:pt idx="29910">
                  <c:v>0.43589743589743501</c:v>
                </c:pt>
                <c:pt idx="29911">
                  <c:v>0.46153846153846101</c:v>
                </c:pt>
                <c:pt idx="29912">
                  <c:v>0.487179487179487</c:v>
                </c:pt>
                <c:pt idx="29913">
                  <c:v>0.512820512820512</c:v>
                </c:pt>
                <c:pt idx="29914">
                  <c:v>0.53846153846153799</c:v>
                </c:pt>
                <c:pt idx="29915">
                  <c:v>0.56410256410256399</c:v>
                </c:pt>
                <c:pt idx="29916">
                  <c:v>0.58974358974358898</c:v>
                </c:pt>
                <c:pt idx="29917">
                  <c:v>0.61538461538461497</c:v>
                </c:pt>
                <c:pt idx="29918">
                  <c:v>0.64102564102564097</c:v>
                </c:pt>
                <c:pt idx="29919">
                  <c:v>0.66666666666666596</c:v>
                </c:pt>
                <c:pt idx="29920">
                  <c:v>0.69230769230769196</c:v>
                </c:pt>
                <c:pt idx="29921">
                  <c:v>0.71794871794871795</c:v>
                </c:pt>
                <c:pt idx="29922">
                  <c:v>0.74358974358974295</c:v>
                </c:pt>
                <c:pt idx="29923">
                  <c:v>0.76923076923076905</c:v>
                </c:pt>
                <c:pt idx="29924">
                  <c:v>0.79487179487179405</c:v>
                </c:pt>
                <c:pt idx="29925">
                  <c:v>0.82051282051282004</c:v>
                </c:pt>
                <c:pt idx="29926">
                  <c:v>0.84615384615384603</c:v>
                </c:pt>
                <c:pt idx="29927">
                  <c:v>0.87179487179487103</c:v>
                </c:pt>
                <c:pt idx="29928">
                  <c:v>0.89743589743589702</c:v>
                </c:pt>
                <c:pt idx="29929">
                  <c:v>0.92307692307692302</c:v>
                </c:pt>
                <c:pt idx="29930">
                  <c:v>0.94871794871794801</c:v>
                </c:pt>
                <c:pt idx="29931">
                  <c:v>0.97435897435897401</c:v>
                </c:pt>
                <c:pt idx="29932">
                  <c:v>0</c:v>
                </c:pt>
                <c:pt idx="29933">
                  <c:v>6.5359477124183E-3</c:v>
                </c:pt>
                <c:pt idx="29934">
                  <c:v>1.30718954248366E-2</c:v>
                </c:pt>
                <c:pt idx="29935">
                  <c:v>1.9607843137254902E-2</c:v>
                </c:pt>
                <c:pt idx="29936">
                  <c:v>2.61437908496732E-2</c:v>
                </c:pt>
                <c:pt idx="29937">
                  <c:v>3.2679738562091498E-2</c:v>
                </c:pt>
                <c:pt idx="29938">
                  <c:v>3.9215686274509803E-2</c:v>
                </c:pt>
                <c:pt idx="29939">
                  <c:v>4.5751633986928102E-2</c:v>
                </c:pt>
                <c:pt idx="29940">
                  <c:v>5.22875816993464E-2</c:v>
                </c:pt>
                <c:pt idx="29941">
                  <c:v>5.8823529411764698E-2</c:v>
                </c:pt>
                <c:pt idx="29942">
                  <c:v>6.5359477124182996E-2</c:v>
                </c:pt>
                <c:pt idx="29943">
                  <c:v>7.1895424836601302E-2</c:v>
                </c:pt>
                <c:pt idx="29944">
                  <c:v>7.8431372549019607E-2</c:v>
                </c:pt>
                <c:pt idx="29945">
                  <c:v>8.4967320261437898E-2</c:v>
                </c:pt>
                <c:pt idx="29946">
                  <c:v>9.1503267973856203E-2</c:v>
                </c:pt>
                <c:pt idx="29947">
                  <c:v>9.8039215686274495E-2</c:v>
                </c:pt>
                <c:pt idx="29948">
                  <c:v>0.10457516339869199</c:v>
                </c:pt>
                <c:pt idx="29949">
                  <c:v>0.11111111111111099</c:v>
                </c:pt>
                <c:pt idx="29950">
                  <c:v>0.11764705882352899</c:v>
                </c:pt>
                <c:pt idx="29951">
                  <c:v>0.12418300653594699</c:v>
                </c:pt>
                <c:pt idx="29952">
                  <c:v>0.13071895424836599</c:v>
                </c:pt>
                <c:pt idx="29953">
                  <c:v>0.13725490196078399</c:v>
                </c:pt>
                <c:pt idx="29954">
                  <c:v>0.14379084967320199</c:v>
                </c:pt>
                <c:pt idx="29955">
                  <c:v>0.15032679738561999</c:v>
                </c:pt>
                <c:pt idx="29956">
                  <c:v>0.15686274509803899</c:v>
                </c:pt>
                <c:pt idx="29957">
                  <c:v>0.16339869281045699</c:v>
                </c:pt>
                <c:pt idx="29958">
                  <c:v>0.16993464052287499</c:v>
                </c:pt>
                <c:pt idx="29959">
                  <c:v>0.17647058823529399</c:v>
                </c:pt>
                <c:pt idx="29960">
                  <c:v>0.18300653594771199</c:v>
                </c:pt>
                <c:pt idx="29961">
                  <c:v>0.18954248366012999</c:v>
                </c:pt>
                <c:pt idx="29962">
                  <c:v>0.19607843137254899</c:v>
                </c:pt>
                <c:pt idx="29963">
                  <c:v>0.20261437908496699</c:v>
                </c:pt>
                <c:pt idx="29964">
                  <c:v>0.20915032679738499</c:v>
                </c:pt>
                <c:pt idx="29965">
                  <c:v>0.21568627450980299</c:v>
                </c:pt>
                <c:pt idx="29966">
                  <c:v>0.22222222222222199</c:v>
                </c:pt>
                <c:pt idx="29967">
                  <c:v>0.22875816993463999</c:v>
                </c:pt>
                <c:pt idx="29968">
                  <c:v>0.23529411764705799</c:v>
                </c:pt>
                <c:pt idx="29969">
                  <c:v>0.24183006535947699</c:v>
                </c:pt>
                <c:pt idx="29970">
                  <c:v>0.24836601307189499</c:v>
                </c:pt>
                <c:pt idx="29971">
                  <c:v>0.25490196078431299</c:v>
                </c:pt>
                <c:pt idx="29972">
                  <c:v>0.26143790849673199</c:v>
                </c:pt>
                <c:pt idx="29973">
                  <c:v>0.26797385620914999</c:v>
                </c:pt>
                <c:pt idx="29974">
                  <c:v>0.27450980392156799</c:v>
                </c:pt>
                <c:pt idx="29975">
                  <c:v>0.28104575163398599</c:v>
                </c:pt>
                <c:pt idx="29976">
                  <c:v>0.28758169934640498</c:v>
                </c:pt>
                <c:pt idx="29977">
                  <c:v>0.29411764705882298</c:v>
                </c:pt>
                <c:pt idx="29978">
                  <c:v>0.30065359477124098</c:v>
                </c:pt>
                <c:pt idx="29979">
                  <c:v>0.30718954248365998</c:v>
                </c:pt>
                <c:pt idx="29980">
                  <c:v>0.31372549019607798</c:v>
                </c:pt>
                <c:pt idx="29981">
                  <c:v>0.32026143790849598</c:v>
                </c:pt>
                <c:pt idx="29982">
                  <c:v>0.32679738562091498</c:v>
                </c:pt>
                <c:pt idx="29983">
                  <c:v>0.33333333333333298</c:v>
                </c:pt>
                <c:pt idx="29984">
                  <c:v>0.33986928104575098</c:v>
                </c:pt>
                <c:pt idx="29985">
                  <c:v>0.34640522875816898</c:v>
                </c:pt>
                <c:pt idx="29986">
                  <c:v>0.35294117647058798</c:v>
                </c:pt>
                <c:pt idx="29987">
                  <c:v>0.35947712418300598</c:v>
                </c:pt>
                <c:pt idx="29988">
                  <c:v>0.36601307189542398</c:v>
                </c:pt>
                <c:pt idx="29989">
                  <c:v>0.37254901960784298</c:v>
                </c:pt>
                <c:pt idx="29990">
                  <c:v>0.37908496732026098</c:v>
                </c:pt>
                <c:pt idx="29991">
                  <c:v>0.38562091503267898</c:v>
                </c:pt>
                <c:pt idx="29992">
                  <c:v>0.39215686274509798</c:v>
                </c:pt>
                <c:pt idx="29993">
                  <c:v>0.39869281045751598</c:v>
                </c:pt>
                <c:pt idx="29994">
                  <c:v>0.40522875816993398</c:v>
                </c:pt>
                <c:pt idx="29995">
                  <c:v>0.41176470588235198</c:v>
                </c:pt>
                <c:pt idx="29996">
                  <c:v>0.41830065359477098</c:v>
                </c:pt>
                <c:pt idx="29997">
                  <c:v>0.42483660130718898</c:v>
                </c:pt>
                <c:pt idx="29998">
                  <c:v>0.43137254901960698</c:v>
                </c:pt>
                <c:pt idx="29999">
                  <c:v>0.43790849673202598</c:v>
                </c:pt>
                <c:pt idx="30000">
                  <c:v>0.44444444444444398</c:v>
                </c:pt>
                <c:pt idx="30001">
                  <c:v>0.45098039215686198</c:v>
                </c:pt>
                <c:pt idx="30002">
                  <c:v>0.45751633986928097</c:v>
                </c:pt>
                <c:pt idx="30003">
                  <c:v>0.46405228758169897</c:v>
                </c:pt>
                <c:pt idx="30004">
                  <c:v>0.47058823529411697</c:v>
                </c:pt>
                <c:pt idx="30005">
                  <c:v>0.47712418300653597</c:v>
                </c:pt>
                <c:pt idx="30006">
                  <c:v>0.48366013071895397</c:v>
                </c:pt>
                <c:pt idx="30007">
                  <c:v>0.49019607843137197</c:v>
                </c:pt>
                <c:pt idx="30008">
                  <c:v>0.49673202614378997</c:v>
                </c:pt>
                <c:pt idx="30009">
                  <c:v>0.50326797385620903</c:v>
                </c:pt>
                <c:pt idx="30010">
                  <c:v>0.50980392156862697</c:v>
                </c:pt>
                <c:pt idx="30011">
                  <c:v>0.51633986928104503</c:v>
                </c:pt>
                <c:pt idx="30012">
                  <c:v>0.52287581699346397</c:v>
                </c:pt>
                <c:pt idx="30013">
                  <c:v>0.52941176470588203</c:v>
                </c:pt>
                <c:pt idx="30014">
                  <c:v>0.53594771241829997</c:v>
                </c:pt>
                <c:pt idx="30015">
                  <c:v>0.54248366013071803</c:v>
                </c:pt>
                <c:pt idx="30016">
                  <c:v>0.54901960784313697</c:v>
                </c:pt>
                <c:pt idx="30017">
                  <c:v>0.55555555555555503</c:v>
                </c:pt>
                <c:pt idx="30018">
                  <c:v>0.56209150326797297</c:v>
                </c:pt>
                <c:pt idx="30019">
                  <c:v>0.56862745098039202</c:v>
                </c:pt>
                <c:pt idx="30020">
                  <c:v>0.57516339869280997</c:v>
                </c:pt>
                <c:pt idx="30021">
                  <c:v>0.58169934640522802</c:v>
                </c:pt>
                <c:pt idx="30022">
                  <c:v>0.58823529411764697</c:v>
                </c:pt>
                <c:pt idx="30023">
                  <c:v>0.59477124183006502</c:v>
                </c:pt>
                <c:pt idx="30024">
                  <c:v>0.60130718954248297</c:v>
                </c:pt>
                <c:pt idx="30025">
                  <c:v>0.60784313725490102</c:v>
                </c:pt>
                <c:pt idx="30026">
                  <c:v>0.61437908496731997</c:v>
                </c:pt>
                <c:pt idx="30027">
                  <c:v>0.62091503267973802</c:v>
                </c:pt>
                <c:pt idx="30028">
                  <c:v>0.62745098039215597</c:v>
                </c:pt>
                <c:pt idx="30029">
                  <c:v>0.63398692810457502</c:v>
                </c:pt>
                <c:pt idx="30030">
                  <c:v>0.64052287581699296</c:v>
                </c:pt>
                <c:pt idx="30031">
                  <c:v>0.64705882352941102</c:v>
                </c:pt>
                <c:pt idx="30032">
                  <c:v>0.65359477124182996</c:v>
                </c:pt>
                <c:pt idx="30033">
                  <c:v>0.66013071895424802</c:v>
                </c:pt>
                <c:pt idx="30034">
                  <c:v>0.66666666666666596</c:v>
                </c:pt>
                <c:pt idx="30035">
                  <c:v>0.67320261437908502</c:v>
                </c:pt>
                <c:pt idx="30036">
                  <c:v>0.67973856209150296</c:v>
                </c:pt>
                <c:pt idx="30037">
                  <c:v>0.68627450980392102</c:v>
                </c:pt>
                <c:pt idx="30038">
                  <c:v>0.69281045751633896</c:v>
                </c:pt>
                <c:pt idx="30039">
                  <c:v>0.69934640522875802</c:v>
                </c:pt>
                <c:pt idx="30040">
                  <c:v>0.70588235294117596</c:v>
                </c:pt>
                <c:pt idx="30041">
                  <c:v>0.71241830065359402</c:v>
                </c:pt>
                <c:pt idx="30042">
                  <c:v>0.71895424836601296</c:v>
                </c:pt>
                <c:pt idx="30043">
                  <c:v>0.72549019607843102</c:v>
                </c:pt>
                <c:pt idx="30044">
                  <c:v>0.73202614379084896</c:v>
                </c:pt>
                <c:pt idx="30045">
                  <c:v>0.73856209150326801</c:v>
                </c:pt>
                <c:pt idx="30046">
                  <c:v>0.74509803921568596</c:v>
                </c:pt>
                <c:pt idx="30047">
                  <c:v>0.75163398692810401</c:v>
                </c:pt>
                <c:pt idx="30048">
                  <c:v>0.75816993464052196</c:v>
                </c:pt>
                <c:pt idx="30049">
                  <c:v>0.76470588235294101</c:v>
                </c:pt>
                <c:pt idx="30050">
                  <c:v>0.77124183006535896</c:v>
                </c:pt>
                <c:pt idx="30051">
                  <c:v>0.77777777777777701</c:v>
                </c:pt>
                <c:pt idx="30052">
                  <c:v>0.78431372549019596</c:v>
                </c:pt>
                <c:pt idx="30053">
                  <c:v>0.79084967320261401</c:v>
                </c:pt>
                <c:pt idx="30054">
                  <c:v>0.79738562091503196</c:v>
                </c:pt>
                <c:pt idx="30055">
                  <c:v>0.80392156862745101</c:v>
                </c:pt>
                <c:pt idx="30056">
                  <c:v>0.81045751633986896</c:v>
                </c:pt>
                <c:pt idx="30057">
                  <c:v>0.81699346405228701</c:v>
                </c:pt>
                <c:pt idx="30058">
                  <c:v>0.82352941176470495</c:v>
                </c:pt>
                <c:pt idx="30059">
                  <c:v>0.83006535947712401</c:v>
                </c:pt>
                <c:pt idx="30060">
                  <c:v>0.83660130718954195</c:v>
                </c:pt>
                <c:pt idx="30061">
                  <c:v>0.84313725490196001</c:v>
                </c:pt>
                <c:pt idx="30062">
                  <c:v>0.84967320261437895</c:v>
                </c:pt>
                <c:pt idx="30063">
                  <c:v>0.85620915032679701</c:v>
                </c:pt>
                <c:pt idx="30064">
                  <c:v>0.86274509803921495</c:v>
                </c:pt>
                <c:pt idx="30065">
                  <c:v>0.86928104575163401</c:v>
                </c:pt>
                <c:pt idx="30066">
                  <c:v>0.87581699346405195</c:v>
                </c:pt>
                <c:pt idx="30067">
                  <c:v>0.88235294117647001</c:v>
                </c:pt>
                <c:pt idx="30068">
                  <c:v>0.88888888888888795</c:v>
                </c:pt>
                <c:pt idx="30069">
                  <c:v>0.89542483660130701</c:v>
                </c:pt>
                <c:pt idx="30070">
                  <c:v>0.90196078431372495</c:v>
                </c:pt>
                <c:pt idx="30071">
                  <c:v>0.90849673202614301</c:v>
                </c:pt>
                <c:pt idx="30072">
                  <c:v>0.91503267973856195</c:v>
                </c:pt>
                <c:pt idx="30073">
                  <c:v>0.92156862745098</c:v>
                </c:pt>
                <c:pt idx="30074">
                  <c:v>0.92810457516339795</c:v>
                </c:pt>
                <c:pt idx="30075">
                  <c:v>0.934640522875817</c:v>
                </c:pt>
                <c:pt idx="30076">
                  <c:v>0.94117647058823495</c:v>
                </c:pt>
                <c:pt idx="30077">
                  <c:v>0.947712418300653</c:v>
                </c:pt>
                <c:pt idx="30078">
                  <c:v>0.95424836601307195</c:v>
                </c:pt>
                <c:pt idx="30079">
                  <c:v>0.96078431372549</c:v>
                </c:pt>
                <c:pt idx="30080">
                  <c:v>0.96732026143790795</c:v>
                </c:pt>
                <c:pt idx="30081">
                  <c:v>0.973856209150326</c:v>
                </c:pt>
                <c:pt idx="30082">
                  <c:v>0.98039215686274495</c:v>
                </c:pt>
                <c:pt idx="30083">
                  <c:v>0.986928104575163</c:v>
                </c:pt>
                <c:pt idx="30084">
                  <c:v>0.99346405228758095</c:v>
                </c:pt>
                <c:pt idx="30085">
                  <c:v>0</c:v>
                </c:pt>
                <c:pt idx="30086">
                  <c:v>1.5873015873015799E-2</c:v>
                </c:pt>
                <c:pt idx="30087">
                  <c:v>3.1746031746031703E-2</c:v>
                </c:pt>
                <c:pt idx="30088">
                  <c:v>4.7619047619047603E-2</c:v>
                </c:pt>
                <c:pt idx="30089">
                  <c:v>6.3492063492063405E-2</c:v>
                </c:pt>
                <c:pt idx="30090">
                  <c:v>7.9365079365079305E-2</c:v>
                </c:pt>
                <c:pt idx="30091">
                  <c:v>9.5238095238095205E-2</c:v>
                </c:pt>
                <c:pt idx="30092">
                  <c:v>0.11111111111111099</c:v>
                </c:pt>
                <c:pt idx="30093">
                  <c:v>0.12698412698412601</c:v>
                </c:pt>
                <c:pt idx="30094">
                  <c:v>0.14285714285714199</c:v>
                </c:pt>
                <c:pt idx="30095">
                  <c:v>0.158730158730158</c:v>
                </c:pt>
                <c:pt idx="30096">
                  <c:v>0.17460317460317401</c:v>
                </c:pt>
                <c:pt idx="30097">
                  <c:v>0.19047619047618999</c:v>
                </c:pt>
                <c:pt idx="30098">
                  <c:v>0.206349206349206</c:v>
                </c:pt>
                <c:pt idx="30099">
                  <c:v>0.22222222222222199</c:v>
                </c:pt>
                <c:pt idx="30100">
                  <c:v>0.238095238095238</c:v>
                </c:pt>
                <c:pt idx="30101">
                  <c:v>0.25396825396825301</c:v>
                </c:pt>
                <c:pt idx="30102">
                  <c:v>0.26984126984126899</c:v>
                </c:pt>
                <c:pt idx="30103">
                  <c:v>0.28571428571428498</c:v>
                </c:pt>
                <c:pt idx="30104">
                  <c:v>0.30158730158730102</c:v>
                </c:pt>
                <c:pt idx="30105">
                  <c:v>0.317460317460317</c:v>
                </c:pt>
                <c:pt idx="30106">
                  <c:v>0.33333333333333298</c:v>
                </c:pt>
                <c:pt idx="30107">
                  <c:v>0.34920634920634902</c:v>
                </c:pt>
                <c:pt idx="30108">
                  <c:v>0.365079365079365</c:v>
                </c:pt>
                <c:pt idx="30109">
                  <c:v>0.38095238095237999</c:v>
                </c:pt>
                <c:pt idx="30110">
                  <c:v>0.39682539682539603</c:v>
                </c:pt>
                <c:pt idx="30111">
                  <c:v>0.41269841269841201</c:v>
                </c:pt>
                <c:pt idx="30112">
                  <c:v>0.42857142857142799</c:v>
                </c:pt>
                <c:pt idx="30113">
                  <c:v>0.44444444444444398</c:v>
                </c:pt>
                <c:pt idx="30114">
                  <c:v>0.46031746031746001</c:v>
                </c:pt>
                <c:pt idx="30115">
                  <c:v>0.476190476190476</c:v>
                </c:pt>
                <c:pt idx="30116">
                  <c:v>0.49206349206349198</c:v>
                </c:pt>
                <c:pt idx="30117">
                  <c:v>0.50793650793650702</c:v>
                </c:pt>
                <c:pt idx="30118">
                  <c:v>0.52380952380952295</c:v>
                </c:pt>
                <c:pt idx="30119">
                  <c:v>0.53968253968253899</c:v>
                </c:pt>
                <c:pt idx="30120">
                  <c:v>0.55555555555555503</c:v>
                </c:pt>
                <c:pt idx="30121">
                  <c:v>0.57142857142857095</c:v>
                </c:pt>
                <c:pt idx="30122">
                  <c:v>0.58730158730158699</c:v>
                </c:pt>
                <c:pt idx="30123">
                  <c:v>0.60317460317460303</c:v>
                </c:pt>
                <c:pt idx="30124">
                  <c:v>0.61904761904761896</c:v>
                </c:pt>
                <c:pt idx="30125">
                  <c:v>0.634920634920634</c:v>
                </c:pt>
                <c:pt idx="30126">
                  <c:v>0.65079365079365004</c:v>
                </c:pt>
                <c:pt idx="30127">
                  <c:v>0.66666666666666596</c:v>
                </c:pt>
                <c:pt idx="30128">
                  <c:v>0.682539682539682</c:v>
                </c:pt>
                <c:pt idx="30129">
                  <c:v>0.69841269841269804</c:v>
                </c:pt>
                <c:pt idx="30130">
                  <c:v>0.71428571428571397</c:v>
                </c:pt>
                <c:pt idx="30131">
                  <c:v>0.73015873015873001</c:v>
                </c:pt>
                <c:pt idx="30132">
                  <c:v>0.74603174603174605</c:v>
                </c:pt>
                <c:pt idx="30133">
                  <c:v>0.76190476190476097</c:v>
                </c:pt>
                <c:pt idx="30134">
                  <c:v>0.77777777777777701</c:v>
                </c:pt>
                <c:pt idx="30135">
                  <c:v>0.79365079365079305</c:v>
                </c:pt>
                <c:pt idx="30136">
                  <c:v>0.80952380952380898</c:v>
                </c:pt>
                <c:pt idx="30137">
                  <c:v>0.82539682539682502</c:v>
                </c:pt>
                <c:pt idx="30138">
                  <c:v>0.84126984126984095</c:v>
                </c:pt>
                <c:pt idx="30139">
                  <c:v>0.85714285714285698</c:v>
                </c:pt>
                <c:pt idx="30140">
                  <c:v>0.87301587301587302</c:v>
                </c:pt>
                <c:pt idx="30141">
                  <c:v>0.88888888888888795</c:v>
                </c:pt>
                <c:pt idx="30142">
                  <c:v>0.90476190476190399</c:v>
                </c:pt>
                <c:pt idx="30143">
                  <c:v>0.92063492063492003</c:v>
                </c:pt>
                <c:pt idx="30144">
                  <c:v>0.93650793650793596</c:v>
                </c:pt>
                <c:pt idx="30145">
                  <c:v>0.952380952380952</c:v>
                </c:pt>
                <c:pt idx="30146">
                  <c:v>0.96825396825396803</c:v>
                </c:pt>
                <c:pt idx="30147">
                  <c:v>0.98412698412698396</c:v>
                </c:pt>
                <c:pt idx="30148">
                  <c:v>0</c:v>
                </c:pt>
                <c:pt idx="30149">
                  <c:v>1.20481927710843E-2</c:v>
                </c:pt>
                <c:pt idx="30150">
                  <c:v>2.40963855421686E-2</c:v>
                </c:pt>
                <c:pt idx="30151">
                  <c:v>3.6144578313252997E-2</c:v>
                </c:pt>
                <c:pt idx="30152">
                  <c:v>4.8192771084337303E-2</c:v>
                </c:pt>
                <c:pt idx="30153">
                  <c:v>6.0240963855421603E-2</c:v>
                </c:pt>
                <c:pt idx="30154">
                  <c:v>7.2289156626505993E-2</c:v>
                </c:pt>
                <c:pt idx="30155">
                  <c:v>8.43373493975903E-2</c:v>
                </c:pt>
                <c:pt idx="30156">
                  <c:v>9.6385542168674704E-2</c:v>
                </c:pt>
                <c:pt idx="30157">
                  <c:v>0.108433734939759</c:v>
                </c:pt>
                <c:pt idx="30158">
                  <c:v>0.120481927710843</c:v>
                </c:pt>
                <c:pt idx="30159">
                  <c:v>0.132530120481927</c:v>
                </c:pt>
                <c:pt idx="30160">
                  <c:v>0.14457831325301199</c:v>
                </c:pt>
                <c:pt idx="30161">
                  <c:v>0.156626506024096</c:v>
                </c:pt>
                <c:pt idx="30162">
                  <c:v>0.16867469879517999</c:v>
                </c:pt>
                <c:pt idx="30163">
                  <c:v>0.180722891566265</c:v>
                </c:pt>
                <c:pt idx="30164">
                  <c:v>0.19277108433734899</c:v>
                </c:pt>
                <c:pt idx="30165">
                  <c:v>0.20481927710843301</c:v>
                </c:pt>
                <c:pt idx="30166">
                  <c:v>0.21686746987951799</c:v>
                </c:pt>
                <c:pt idx="30167">
                  <c:v>0.22891566265060201</c:v>
                </c:pt>
                <c:pt idx="30168">
                  <c:v>0.240963855421686</c:v>
                </c:pt>
                <c:pt idx="30169">
                  <c:v>0.25301204819277101</c:v>
                </c:pt>
                <c:pt idx="30170">
                  <c:v>0.265060240963855</c:v>
                </c:pt>
                <c:pt idx="30171">
                  <c:v>0.27710843373493899</c:v>
                </c:pt>
                <c:pt idx="30172">
                  <c:v>0.28915662650602397</c:v>
                </c:pt>
                <c:pt idx="30173">
                  <c:v>0.30120481927710802</c:v>
                </c:pt>
                <c:pt idx="30174">
                  <c:v>0.313253012048192</c:v>
                </c:pt>
                <c:pt idx="30175">
                  <c:v>0.32530120481927699</c:v>
                </c:pt>
                <c:pt idx="30176">
                  <c:v>0.33734939759036098</c:v>
                </c:pt>
                <c:pt idx="30177">
                  <c:v>0.34939759036144502</c:v>
                </c:pt>
                <c:pt idx="30178">
                  <c:v>0.36144578313253001</c:v>
                </c:pt>
                <c:pt idx="30179">
                  <c:v>0.373493975903614</c:v>
                </c:pt>
                <c:pt idx="30180">
                  <c:v>0.38554216867469798</c:v>
                </c:pt>
                <c:pt idx="30181">
                  <c:v>0.39759036144578302</c:v>
                </c:pt>
                <c:pt idx="30182">
                  <c:v>0.40963855421686701</c:v>
                </c:pt>
                <c:pt idx="30183">
                  <c:v>0.421686746987951</c:v>
                </c:pt>
                <c:pt idx="30184">
                  <c:v>0.43373493975903599</c:v>
                </c:pt>
                <c:pt idx="30185">
                  <c:v>0.44578313253011997</c:v>
                </c:pt>
                <c:pt idx="30186">
                  <c:v>0.45783132530120402</c:v>
                </c:pt>
                <c:pt idx="30187">
                  <c:v>0.469879518072289</c:v>
                </c:pt>
                <c:pt idx="30188">
                  <c:v>0.48192771084337299</c:v>
                </c:pt>
                <c:pt idx="30189">
                  <c:v>0.49397590361445698</c:v>
                </c:pt>
                <c:pt idx="30190">
                  <c:v>0.50602409638554202</c:v>
                </c:pt>
                <c:pt idx="30191">
                  <c:v>0.51807228915662595</c:v>
                </c:pt>
                <c:pt idx="30192">
                  <c:v>0.53012048192771</c:v>
                </c:pt>
                <c:pt idx="30193">
                  <c:v>0.54216867469879504</c:v>
                </c:pt>
                <c:pt idx="30194">
                  <c:v>0.55421686746987897</c:v>
                </c:pt>
                <c:pt idx="30195">
                  <c:v>0.56626506024096301</c:v>
                </c:pt>
                <c:pt idx="30196">
                  <c:v>0.57831325301204795</c:v>
                </c:pt>
                <c:pt idx="30197">
                  <c:v>0.59036144578313199</c:v>
                </c:pt>
                <c:pt idx="30198">
                  <c:v>0.60240963855421603</c:v>
                </c:pt>
                <c:pt idx="30199">
                  <c:v>0.61445783132530096</c:v>
                </c:pt>
                <c:pt idx="30200">
                  <c:v>0.62650602409638501</c:v>
                </c:pt>
                <c:pt idx="30201">
                  <c:v>0.63855421686746905</c:v>
                </c:pt>
                <c:pt idx="30202">
                  <c:v>0.65060240963855398</c:v>
                </c:pt>
                <c:pt idx="30203">
                  <c:v>0.66265060240963802</c:v>
                </c:pt>
                <c:pt idx="30204">
                  <c:v>0.67469879518072196</c:v>
                </c:pt>
                <c:pt idx="30205">
                  <c:v>0.686746987951807</c:v>
                </c:pt>
                <c:pt idx="30206">
                  <c:v>0.69879518072289104</c:v>
                </c:pt>
                <c:pt idx="30207">
                  <c:v>0.71084337349397497</c:v>
                </c:pt>
                <c:pt idx="30208">
                  <c:v>0.72289156626506001</c:v>
                </c:pt>
                <c:pt idx="30209">
                  <c:v>0.73493975903614395</c:v>
                </c:pt>
                <c:pt idx="30210">
                  <c:v>0.74698795180722799</c:v>
                </c:pt>
                <c:pt idx="30211">
                  <c:v>0.75903614457831303</c:v>
                </c:pt>
                <c:pt idx="30212">
                  <c:v>0.77108433734939696</c:v>
                </c:pt>
                <c:pt idx="30213">
                  <c:v>0.78313253012048101</c:v>
                </c:pt>
                <c:pt idx="30214">
                  <c:v>0.79518072289156605</c:v>
                </c:pt>
                <c:pt idx="30215">
                  <c:v>0.80722891566264998</c:v>
                </c:pt>
                <c:pt idx="30216">
                  <c:v>0.81927710843373402</c:v>
                </c:pt>
                <c:pt idx="30217">
                  <c:v>0.83132530120481896</c:v>
                </c:pt>
                <c:pt idx="30218">
                  <c:v>0.843373493975903</c:v>
                </c:pt>
                <c:pt idx="30219">
                  <c:v>0.85542168674698704</c:v>
                </c:pt>
                <c:pt idx="30220">
                  <c:v>0.86746987951807197</c:v>
                </c:pt>
                <c:pt idx="30221">
                  <c:v>0.87951807228915602</c:v>
                </c:pt>
                <c:pt idx="30222">
                  <c:v>0.89156626506024095</c:v>
                </c:pt>
                <c:pt idx="30223">
                  <c:v>0.90361445783132499</c:v>
                </c:pt>
                <c:pt idx="30224">
                  <c:v>0.91566265060240903</c:v>
                </c:pt>
                <c:pt idx="30225">
                  <c:v>0.92771084337349397</c:v>
                </c:pt>
                <c:pt idx="30226">
                  <c:v>0.93975903614457801</c:v>
                </c:pt>
                <c:pt idx="30227">
                  <c:v>0.95180722891566205</c:v>
                </c:pt>
                <c:pt idx="30228">
                  <c:v>0.96385542168674698</c:v>
                </c:pt>
                <c:pt idx="30229">
                  <c:v>0.97590361445783103</c:v>
                </c:pt>
                <c:pt idx="30230">
                  <c:v>0.98795180722891496</c:v>
                </c:pt>
                <c:pt idx="30231">
                  <c:v>0</c:v>
                </c:pt>
                <c:pt idx="30232">
                  <c:v>7.7519379844961196E-3</c:v>
                </c:pt>
                <c:pt idx="30233">
                  <c:v>1.5503875968992199E-2</c:v>
                </c:pt>
                <c:pt idx="30234">
                  <c:v>2.3255813953488299E-2</c:v>
                </c:pt>
                <c:pt idx="30235">
                  <c:v>3.1007751937984399E-2</c:v>
                </c:pt>
                <c:pt idx="30236">
                  <c:v>3.8759689922480599E-2</c:v>
                </c:pt>
                <c:pt idx="30237">
                  <c:v>4.6511627906976702E-2</c:v>
                </c:pt>
                <c:pt idx="30238">
                  <c:v>5.4263565891472798E-2</c:v>
                </c:pt>
                <c:pt idx="30239">
                  <c:v>6.2015503875968901E-2</c:v>
                </c:pt>
                <c:pt idx="30240">
                  <c:v>6.9767441860465101E-2</c:v>
                </c:pt>
                <c:pt idx="30241">
                  <c:v>7.7519379844961198E-2</c:v>
                </c:pt>
                <c:pt idx="30242">
                  <c:v>8.5271317829457294E-2</c:v>
                </c:pt>
                <c:pt idx="30243">
                  <c:v>9.3023255813953404E-2</c:v>
                </c:pt>
                <c:pt idx="30244">
                  <c:v>0.100775193798449</c:v>
                </c:pt>
                <c:pt idx="30245">
                  <c:v>0.108527131782945</c:v>
                </c:pt>
                <c:pt idx="30246">
                  <c:v>0.116279069767441</c:v>
                </c:pt>
                <c:pt idx="30247">
                  <c:v>0.124031007751937</c:v>
                </c:pt>
                <c:pt idx="30248">
                  <c:v>0.13178294573643401</c:v>
                </c:pt>
                <c:pt idx="30249">
                  <c:v>0.13953488372093001</c:v>
                </c:pt>
                <c:pt idx="30250">
                  <c:v>0.14728682170542601</c:v>
                </c:pt>
                <c:pt idx="30251">
                  <c:v>0.15503875968992201</c:v>
                </c:pt>
                <c:pt idx="30252">
                  <c:v>0.16279069767441801</c:v>
                </c:pt>
                <c:pt idx="30253">
                  <c:v>0.170542635658914</c:v>
                </c:pt>
                <c:pt idx="30254">
                  <c:v>0.17829457364341</c:v>
                </c:pt>
                <c:pt idx="30255">
                  <c:v>0.186046511627906</c:v>
                </c:pt>
                <c:pt idx="30256">
                  <c:v>0.193798449612403</c:v>
                </c:pt>
                <c:pt idx="30257">
                  <c:v>0.201550387596899</c:v>
                </c:pt>
                <c:pt idx="30258">
                  <c:v>0.209302325581395</c:v>
                </c:pt>
                <c:pt idx="30259">
                  <c:v>0.217054263565891</c:v>
                </c:pt>
                <c:pt idx="30260">
                  <c:v>0.224806201550387</c:v>
                </c:pt>
                <c:pt idx="30261">
                  <c:v>0.232558139534883</c:v>
                </c:pt>
                <c:pt idx="30262">
                  <c:v>0.240310077519379</c:v>
                </c:pt>
                <c:pt idx="30263">
                  <c:v>0.24806201550387499</c:v>
                </c:pt>
                <c:pt idx="30264">
                  <c:v>0.25581395348837199</c:v>
                </c:pt>
                <c:pt idx="30265">
                  <c:v>0.26356589147286802</c:v>
                </c:pt>
                <c:pt idx="30266">
                  <c:v>0.27131782945736399</c:v>
                </c:pt>
                <c:pt idx="30267">
                  <c:v>0.27906976744186002</c:v>
                </c:pt>
                <c:pt idx="30268">
                  <c:v>0.28682170542635599</c:v>
                </c:pt>
                <c:pt idx="30269">
                  <c:v>0.29457364341085202</c:v>
                </c:pt>
                <c:pt idx="30270">
                  <c:v>0.30232558139534799</c:v>
                </c:pt>
                <c:pt idx="30271">
                  <c:v>0.31007751937984401</c:v>
                </c:pt>
                <c:pt idx="30272">
                  <c:v>0.31782945736434098</c:v>
                </c:pt>
                <c:pt idx="30273">
                  <c:v>0.32558139534883701</c:v>
                </c:pt>
                <c:pt idx="30274">
                  <c:v>0.33333333333333298</c:v>
                </c:pt>
                <c:pt idx="30275">
                  <c:v>0.34108527131782901</c:v>
                </c:pt>
                <c:pt idx="30276">
                  <c:v>0.34883720930232498</c:v>
                </c:pt>
                <c:pt idx="30277">
                  <c:v>0.35658914728682101</c:v>
                </c:pt>
                <c:pt idx="30278">
                  <c:v>0.36434108527131698</c:v>
                </c:pt>
                <c:pt idx="30279">
                  <c:v>0.372093023255813</c:v>
                </c:pt>
                <c:pt idx="30280">
                  <c:v>0.37984496124030998</c:v>
                </c:pt>
                <c:pt idx="30281">
                  <c:v>0.387596899224806</c:v>
                </c:pt>
                <c:pt idx="30282">
                  <c:v>0.39534883720930197</c:v>
                </c:pt>
                <c:pt idx="30283">
                  <c:v>0.403100775193798</c:v>
                </c:pt>
                <c:pt idx="30284">
                  <c:v>0.41085271317829403</c:v>
                </c:pt>
                <c:pt idx="30285">
                  <c:v>0.41860465116279</c:v>
                </c:pt>
                <c:pt idx="30286">
                  <c:v>0.42635658914728602</c:v>
                </c:pt>
                <c:pt idx="30287">
                  <c:v>0.434108527131782</c:v>
                </c:pt>
                <c:pt idx="30288">
                  <c:v>0.44186046511627902</c:v>
                </c:pt>
                <c:pt idx="30289">
                  <c:v>0.44961240310077499</c:v>
                </c:pt>
                <c:pt idx="30290">
                  <c:v>0.45736434108527102</c:v>
                </c:pt>
                <c:pt idx="30291">
                  <c:v>0.46511627906976699</c:v>
                </c:pt>
                <c:pt idx="30292">
                  <c:v>0.47286821705426302</c:v>
                </c:pt>
                <c:pt idx="30293">
                  <c:v>0.48062015503875899</c:v>
                </c:pt>
                <c:pt idx="30294">
                  <c:v>0.48837209302325502</c:v>
                </c:pt>
                <c:pt idx="30295">
                  <c:v>0.49612403100775099</c:v>
                </c:pt>
                <c:pt idx="30296">
                  <c:v>0.50387596899224796</c:v>
                </c:pt>
                <c:pt idx="30297">
                  <c:v>0.51162790697674398</c:v>
                </c:pt>
                <c:pt idx="30298">
                  <c:v>0.51937984496124001</c:v>
                </c:pt>
                <c:pt idx="30299">
                  <c:v>0.52713178294573604</c:v>
                </c:pt>
                <c:pt idx="30300">
                  <c:v>0.53488372093023195</c:v>
                </c:pt>
                <c:pt idx="30301">
                  <c:v>0.54263565891472798</c:v>
                </c:pt>
                <c:pt idx="30302">
                  <c:v>0.55038759689922401</c:v>
                </c:pt>
                <c:pt idx="30303">
                  <c:v>0.55813953488372003</c:v>
                </c:pt>
                <c:pt idx="30304">
                  <c:v>0.56589147286821695</c:v>
                </c:pt>
                <c:pt idx="30305">
                  <c:v>0.57364341085271298</c:v>
                </c:pt>
                <c:pt idx="30306">
                  <c:v>0.581395348837209</c:v>
                </c:pt>
                <c:pt idx="30307">
                  <c:v>0.58914728682170503</c:v>
                </c:pt>
                <c:pt idx="30308">
                  <c:v>0.59689922480620095</c:v>
                </c:pt>
                <c:pt idx="30309">
                  <c:v>0.60465116279069697</c:v>
                </c:pt>
                <c:pt idx="30310">
                  <c:v>0.612403100775193</c:v>
                </c:pt>
                <c:pt idx="30311">
                  <c:v>0.62015503875968903</c:v>
                </c:pt>
                <c:pt idx="30312">
                  <c:v>0.62790697674418605</c:v>
                </c:pt>
                <c:pt idx="30313">
                  <c:v>0.63565891472868197</c:v>
                </c:pt>
                <c:pt idx="30314">
                  <c:v>0.64341085271317799</c:v>
                </c:pt>
                <c:pt idx="30315">
                  <c:v>0.65116279069767402</c:v>
                </c:pt>
                <c:pt idx="30316">
                  <c:v>0.65891472868217005</c:v>
                </c:pt>
                <c:pt idx="30317">
                  <c:v>0.66666666666666596</c:v>
                </c:pt>
                <c:pt idx="30318">
                  <c:v>0.67441860465116199</c:v>
                </c:pt>
                <c:pt idx="30319">
                  <c:v>0.68217054263565802</c:v>
                </c:pt>
                <c:pt idx="30320">
                  <c:v>0.68992248062015504</c:v>
                </c:pt>
                <c:pt idx="30321">
                  <c:v>0.69767441860465096</c:v>
                </c:pt>
                <c:pt idx="30322">
                  <c:v>0.70542635658914699</c:v>
                </c:pt>
                <c:pt idx="30323">
                  <c:v>0.71317829457364301</c:v>
                </c:pt>
                <c:pt idx="30324">
                  <c:v>0.72093023255813904</c:v>
                </c:pt>
                <c:pt idx="30325">
                  <c:v>0.72868217054263495</c:v>
                </c:pt>
                <c:pt idx="30326">
                  <c:v>0.73643410852713098</c:v>
                </c:pt>
                <c:pt idx="30327">
                  <c:v>0.74418604651162701</c:v>
                </c:pt>
                <c:pt idx="30328">
                  <c:v>0.75193798449612403</c:v>
                </c:pt>
                <c:pt idx="30329">
                  <c:v>0.75968992248061995</c:v>
                </c:pt>
                <c:pt idx="30330">
                  <c:v>0.76744186046511598</c:v>
                </c:pt>
                <c:pt idx="30331">
                  <c:v>0.775193798449612</c:v>
                </c:pt>
                <c:pt idx="30332">
                  <c:v>0.78294573643410803</c:v>
                </c:pt>
                <c:pt idx="30333">
                  <c:v>0.79069767441860395</c:v>
                </c:pt>
                <c:pt idx="30334">
                  <c:v>0.79844961240309997</c:v>
                </c:pt>
                <c:pt idx="30335">
                  <c:v>0.806201550387596</c:v>
                </c:pt>
                <c:pt idx="30336">
                  <c:v>0.81395348837209303</c:v>
                </c:pt>
                <c:pt idx="30337">
                  <c:v>0.82170542635658905</c:v>
                </c:pt>
                <c:pt idx="30338">
                  <c:v>0.82945736434108497</c:v>
                </c:pt>
                <c:pt idx="30339">
                  <c:v>0.837209302325581</c:v>
                </c:pt>
                <c:pt idx="30340">
                  <c:v>0.84496124031007702</c:v>
                </c:pt>
                <c:pt idx="30341">
                  <c:v>0.85271317829457305</c:v>
                </c:pt>
                <c:pt idx="30342">
                  <c:v>0.86046511627906896</c:v>
                </c:pt>
                <c:pt idx="30343">
                  <c:v>0.86821705426356499</c:v>
                </c:pt>
                <c:pt idx="30344">
                  <c:v>0.87596899224806202</c:v>
                </c:pt>
                <c:pt idx="30345">
                  <c:v>0.88372093023255804</c:v>
                </c:pt>
                <c:pt idx="30346">
                  <c:v>0.89147286821705396</c:v>
                </c:pt>
                <c:pt idx="30347">
                  <c:v>0.89922480620154999</c:v>
                </c:pt>
                <c:pt idx="30348">
                  <c:v>0.90697674418604601</c:v>
                </c:pt>
                <c:pt idx="30349">
                  <c:v>0.91472868217054204</c:v>
                </c:pt>
                <c:pt idx="30350">
                  <c:v>0.92248062015503796</c:v>
                </c:pt>
                <c:pt idx="30351">
                  <c:v>0.93023255813953398</c:v>
                </c:pt>
                <c:pt idx="30352">
                  <c:v>0.93798449612403101</c:v>
                </c:pt>
                <c:pt idx="30353">
                  <c:v>0.94573643410852704</c:v>
                </c:pt>
                <c:pt idx="30354">
                  <c:v>0.95348837209302295</c:v>
                </c:pt>
                <c:pt idx="30355">
                  <c:v>0.96124031007751898</c:v>
                </c:pt>
                <c:pt idx="30356">
                  <c:v>0.968992248062015</c:v>
                </c:pt>
                <c:pt idx="30357">
                  <c:v>0.97674418604651103</c:v>
                </c:pt>
                <c:pt idx="30358">
                  <c:v>0.98449612403100695</c:v>
                </c:pt>
                <c:pt idx="30359">
                  <c:v>0.99224806201550297</c:v>
                </c:pt>
                <c:pt idx="30360">
                  <c:v>0</c:v>
                </c:pt>
                <c:pt idx="30361">
                  <c:v>1.7543859649122799E-2</c:v>
                </c:pt>
                <c:pt idx="30362">
                  <c:v>3.5087719298245598E-2</c:v>
                </c:pt>
                <c:pt idx="30363">
                  <c:v>5.2631578947368397E-2</c:v>
                </c:pt>
                <c:pt idx="30364">
                  <c:v>7.0175438596491196E-2</c:v>
                </c:pt>
                <c:pt idx="30365">
                  <c:v>8.7719298245614002E-2</c:v>
                </c:pt>
                <c:pt idx="30366">
                  <c:v>0.105263157894736</c:v>
                </c:pt>
                <c:pt idx="30367">
                  <c:v>0.122807017543859</c:v>
                </c:pt>
                <c:pt idx="30368">
                  <c:v>0.140350877192982</c:v>
                </c:pt>
                <c:pt idx="30369">
                  <c:v>0.157894736842105</c:v>
                </c:pt>
                <c:pt idx="30370">
                  <c:v>0.175438596491228</c:v>
                </c:pt>
                <c:pt idx="30371">
                  <c:v>0.19298245614035001</c:v>
                </c:pt>
                <c:pt idx="30372">
                  <c:v>0.21052631578947301</c:v>
                </c:pt>
                <c:pt idx="30373">
                  <c:v>0.22807017543859601</c:v>
                </c:pt>
                <c:pt idx="30374">
                  <c:v>0.24561403508771901</c:v>
                </c:pt>
                <c:pt idx="30375">
                  <c:v>0.26315789473684198</c:v>
                </c:pt>
                <c:pt idx="30376">
                  <c:v>0.28070175438596401</c:v>
                </c:pt>
                <c:pt idx="30377">
                  <c:v>0.29824561403508698</c:v>
                </c:pt>
                <c:pt idx="30378">
                  <c:v>0.31578947368421001</c:v>
                </c:pt>
                <c:pt idx="30379">
                  <c:v>0.33333333333333298</c:v>
                </c:pt>
                <c:pt idx="30380">
                  <c:v>0.35087719298245601</c:v>
                </c:pt>
                <c:pt idx="30381">
                  <c:v>0.36842105263157798</c:v>
                </c:pt>
                <c:pt idx="30382">
                  <c:v>0.38596491228070101</c:v>
                </c:pt>
                <c:pt idx="30383">
                  <c:v>0.40350877192982398</c:v>
                </c:pt>
                <c:pt idx="30384">
                  <c:v>0.42105263157894701</c:v>
                </c:pt>
                <c:pt idx="30385">
                  <c:v>0.43859649122806998</c:v>
                </c:pt>
                <c:pt idx="30386">
                  <c:v>0.45614035087719201</c:v>
                </c:pt>
                <c:pt idx="30387">
                  <c:v>0.47368421052631499</c:v>
                </c:pt>
                <c:pt idx="30388">
                  <c:v>0.49122807017543801</c:v>
                </c:pt>
                <c:pt idx="30389">
                  <c:v>0.50877192982456099</c:v>
                </c:pt>
                <c:pt idx="30390">
                  <c:v>0.52631578947368396</c:v>
                </c:pt>
                <c:pt idx="30391">
                  <c:v>0.54385964912280704</c:v>
                </c:pt>
                <c:pt idx="30392">
                  <c:v>0.56140350877192902</c:v>
                </c:pt>
                <c:pt idx="30393">
                  <c:v>0.57894736842105199</c:v>
                </c:pt>
                <c:pt idx="30394">
                  <c:v>0.59649122807017496</c:v>
                </c:pt>
                <c:pt idx="30395">
                  <c:v>0.61403508771929804</c:v>
                </c:pt>
                <c:pt idx="30396">
                  <c:v>0.63157894736842102</c:v>
                </c:pt>
                <c:pt idx="30397">
                  <c:v>0.64912280701754299</c:v>
                </c:pt>
                <c:pt idx="30398">
                  <c:v>0.66666666666666596</c:v>
                </c:pt>
                <c:pt idx="30399">
                  <c:v>0.68421052631578905</c:v>
                </c:pt>
                <c:pt idx="30400">
                  <c:v>0.70175438596491202</c:v>
                </c:pt>
                <c:pt idx="30401">
                  <c:v>0.71929824561403499</c:v>
                </c:pt>
                <c:pt idx="30402">
                  <c:v>0.73684210526315697</c:v>
                </c:pt>
                <c:pt idx="30403">
                  <c:v>0.75438596491228005</c:v>
                </c:pt>
                <c:pt idx="30404">
                  <c:v>0.77192982456140302</c:v>
                </c:pt>
                <c:pt idx="30405">
                  <c:v>0.78947368421052599</c:v>
                </c:pt>
                <c:pt idx="30406">
                  <c:v>0.80701754385964897</c:v>
                </c:pt>
                <c:pt idx="30407">
                  <c:v>0.82456140350877105</c:v>
                </c:pt>
                <c:pt idx="30408">
                  <c:v>0.84210526315789402</c:v>
                </c:pt>
                <c:pt idx="30409">
                  <c:v>0.859649122807017</c:v>
                </c:pt>
                <c:pt idx="30410">
                  <c:v>0.87719298245613997</c:v>
                </c:pt>
                <c:pt idx="30411">
                  <c:v>0.89473684210526305</c:v>
                </c:pt>
                <c:pt idx="30412">
                  <c:v>0.91228070175438503</c:v>
                </c:pt>
                <c:pt idx="30413">
                  <c:v>0.929824561403508</c:v>
                </c:pt>
                <c:pt idx="30414">
                  <c:v>0.94736842105263097</c:v>
                </c:pt>
                <c:pt idx="30415">
                  <c:v>0.96491228070175405</c:v>
                </c:pt>
                <c:pt idx="30416">
                  <c:v>0.98245614035087703</c:v>
                </c:pt>
                <c:pt idx="30417">
                  <c:v>0</c:v>
                </c:pt>
                <c:pt idx="30418">
                  <c:v>1.4084507042253501E-2</c:v>
                </c:pt>
                <c:pt idx="30419">
                  <c:v>2.8169014084507001E-2</c:v>
                </c:pt>
                <c:pt idx="30420">
                  <c:v>4.22535211267605E-2</c:v>
                </c:pt>
                <c:pt idx="30421">
                  <c:v>5.6338028169014003E-2</c:v>
                </c:pt>
                <c:pt idx="30422">
                  <c:v>7.0422535211267595E-2</c:v>
                </c:pt>
                <c:pt idx="30423">
                  <c:v>8.4507042253521097E-2</c:v>
                </c:pt>
                <c:pt idx="30424">
                  <c:v>9.85915492957746E-2</c:v>
                </c:pt>
                <c:pt idx="30425">
                  <c:v>0.11267605633802801</c:v>
                </c:pt>
                <c:pt idx="30426">
                  <c:v>0.12676056338028099</c:v>
                </c:pt>
                <c:pt idx="30427">
                  <c:v>0.140845070422535</c:v>
                </c:pt>
                <c:pt idx="30428">
                  <c:v>0.154929577464788</c:v>
                </c:pt>
                <c:pt idx="30429">
                  <c:v>0.169014084507042</c:v>
                </c:pt>
                <c:pt idx="30430">
                  <c:v>0.183098591549295</c:v>
                </c:pt>
                <c:pt idx="30431">
                  <c:v>0.19718309859154901</c:v>
                </c:pt>
                <c:pt idx="30432">
                  <c:v>0.21126760563380201</c:v>
                </c:pt>
                <c:pt idx="30433">
                  <c:v>0.22535211267605601</c:v>
                </c:pt>
                <c:pt idx="30434">
                  <c:v>0.23943661971830901</c:v>
                </c:pt>
                <c:pt idx="30435">
                  <c:v>0.25352112676056299</c:v>
                </c:pt>
                <c:pt idx="30436">
                  <c:v>0.26760563380281599</c:v>
                </c:pt>
                <c:pt idx="30437">
                  <c:v>0.28169014084506999</c:v>
                </c:pt>
                <c:pt idx="30438">
                  <c:v>0.29577464788732299</c:v>
                </c:pt>
                <c:pt idx="30439">
                  <c:v>0.309859154929577</c:v>
                </c:pt>
                <c:pt idx="30440">
                  <c:v>0.323943661971831</c:v>
                </c:pt>
                <c:pt idx="30441">
                  <c:v>0.338028169014084</c:v>
                </c:pt>
                <c:pt idx="30442">
                  <c:v>0.352112676056338</c:v>
                </c:pt>
                <c:pt idx="30443">
                  <c:v>0.36619718309859101</c:v>
                </c:pt>
                <c:pt idx="30444">
                  <c:v>0.38028169014084501</c:v>
                </c:pt>
                <c:pt idx="30445">
                  <c:v>0.39436619718309801</c:v>
                </c:pt>
                <c:pt idx="30446">
                  <c:v>0.40845070422535201</c:v>
                </c:pt>
                <c:pt idx="30447">
                  <c:v>0.42253521126760502</c:v>
                </c:pt>
                <c:pt idx="30448">
                  <c:v>0.43661971830985902</c:v>
                </c:pt>
                <c:pt idx="30449">
                  <c:v>0.45070422535211202</c:v>
                </c:pt>
                <c:pt idx="30450">
                  <c:v>0.46478873239436602</c:v>
                </c:pt>
                <c:pt idx="30451">
                  <c:v>0.47887323943661902</c:v>
                </c:pt>
                <c:pt idx="30452">
                  <c:v>0.49295774647887303</c:v>
                </c:pt>
                <c:pt idx="30453">
                  <c:v>0.50704225352112597</c:v>
                </c:pt>
                <c:pt idx="30454">
                  <c:v>0.52112676056338003</c:v>
                </c:pt>
                <c:pt idx="30455">
                  <c:v>0.53521126760563298</c:v>
                </c:pt>
                <c:pt idx="30456">
                  <c:v>0.54929577464788704</c:v>
                </c:pt>
                <c:pt idx="30457">
                  <c:v>0.56338028169013998</c:v>
                </c:pt>
                <c:pt idx="30458">
                  <c:v>0.57746478873239404</c:v>
                </c:pt>
                <c:pt idx="30459">
                  <c:v>0.59154929577464699</c:v>
                </c:pt>
                <c:pt idx="30460">
                  <c:v>0.60563380281690105</c:v>
                </c:pt>
                <c:pt idx="30461">
                  <c:v>0.61971830985915399</c:v>
                </c:pt>
                <c:pt idx="30462">
                  <c:v>0.63380281690140805</c:v>
                </c:pt>
                <c:pt idx="30463">
                  <c:v>0.647887323943662</c:v>
                </c:pt>
                <c:pt idx="30464">
                  <c:v>0.66197183098591506</c:v>
                </c:pt>
                <c:pt idx="30465">
                  <c:v>0.676056338028169</c:v>
                </c:pt>
                <c:pt idx="30466">
                  <c:v>0.69014084507042195</c:v>
                </c:pt>
                <c:pt idx="30467">
                  <c:v>0.70422535211267601</c:v>
                </c:pt>
                <c:pt idx="30468">
                  <c:v>0.71830985915492895</c:v>
                </c:pt>
                <c:pt idx="30469">
                  <c:v>0.73239436619718301</c:v>
                </c:pt>
                <c:pt idx="30470">
                  <c:v>0.74647887323943596</c:v>
                </c:pt>
                <c:pt idx="30471">
                  <c:v>0.76056338028169002</c:v>
                </c:pt>
                <c:pt idx="30472">
                  <c:v>0.77464788732394296</c:v>
                </c:pt>
                <c:pt idx="30473">
                  <c:v>0.78873239436619702</c:v>
                </c:pt>
                <c:pt idx="30474">
                  <c:v>0.80281690140844997</c:v>
                </c:pt>
                <c:pt idx="30475">
                  <c:v>0.81690140845070403</c:v>
                </c:pt>
                <c:pt idx="30476">
                  <c:v>0.83098591549295697</c:v>
                </c:pt>
                <c:pt idx="30477">
                  <c:v>0.84507042253521103</c:v>
                </c:pt>
                <c:pt idx="30478">
                  <c:v>0.85915492957746398</c:v>
                </c:pt>
                <c:pt idx="30479">
                  <c:v>0.87323943661971803</c:v>
                </c:pt>
                <c:pt idx="30480">
                  <c:v>0.88732394366197098</c:v>
                </c:pt>
                <c:pt idx="30481">
                  <c:v>0.90140845070422504</c:v>
                </c:pt>
                <c:pt idx="30482">
                  <c:v>0.91549295774647799</c:v>
                </c:pt>
                <c:pt idx="30483">
                  <c:v>0.92957746478873204</c:v>
                </c:pt>
                <c:pt idx="30484">
                  <c:v>0.94366197183098499</c:v>
                </c:pt>
                <c:pt idx="30485">
                  <c:v>0.95774647887323905</c:v>
                </c:pt>
                <c:pt idx="30486">
                  <c:v>0.971830985915493</c:v>
                </c:pt>
                <c:pt idx="30487">
                  <c:v>0.98591549295774605</c:v>
                </c:pt>
                <c:pt idx="30488">
                  <c:v>0</c:v>
                </c:pt>
                <c:pt idx="30489">
                  <c:v>2.8571428571428501E-2</c:v>
                </c:pt>
                <c:pt idx="30490">
                  <c:v>5.7142857142857099E-2</c:v>
                </c:pt>
                <c:pt idx="30491">
                  <c:v>8.5714285714285701E-2</c:v>
                </c:pt>
                <c:pt idx="30492">
                  <c:v>0.114285714285714</c:v>
                </c:pt>
                <c:pt idx="30493">
                  <c:v>0.14285714285714199</c:v>
                </c:pt>
                <c:pt idx="30494">
                  <c:v>0.17142857142857101</c:v>
                </c:pt>
                <c:pt idx="30495">
                  <c:v>0.2</c:v>
                </c:pt>
                <c:pt idx="30496">
                  <c:v>0.22857142857142801</c:v>
                </c:pt>
                <c:pt idx="30497">
                  <c:v>0.25714285714285701</c:v>
                </c:pt>
                <c:pt idx="30498">
                  <c:v>0.28571428571428498</c:v>
                </c:pt>
                <c:pt idx="30499">
                  <c:v>0.314285714285714</c:v>
                </c:pt>
                <c:pt idx="30500">
                  <c:v>0.34285714285714203</c:v>
                </c:pt>
                <c:pt idx="30501">
                  <c:v>0.371428571428571</c:v>
                </c:pt>
                <c:pt idx="30502">
                  <c:v>0.4</c:v>
                </c:pt>
                <c:pt idx="30503">
                  <c:v>0.42857142857142799</c:v>
                </c:pt>
                <c:pt idx="30504">
                  <c:v>0.45714285714285702</c:v>
                </c:pt>
                <c:pt idx="30505">
                  <c:v>0.48571428571428499</c:v>
                </c:pt>
                <c:pt idx="30506">
                  <c:v>0.51428571428571401</c:v>
                </c:pt>
                <c:pt idx="30507">
                  <c:v>0.54285714285714204</c:v>
                </c:pt>
                <c:pt idx="30508">
                  <c:v>0.57142857142857095</c:v>
                </c:pt>
                <c:pt idx="30509">
                  <c:v>0.6</c:v>
                </c:pt>
                <c:pt idx="30510">
                  <c:v>0.628571428571428</c:v>
                </c:pt>
                <c:pt idx="30511">
                  <c:v>0.65714285714285703</c:v>
                </c:pt>
                <c:pt idx="30512">
                  <c:v>0.68571428571428505</c:v>
                </c:pt>
                <c:pt idx="30513">
                  <c:v>0.71428571428571397</c:v>
                </c:pt>
                <c:pt idx="30514">
                  <c:v>0.74285714285714199</c:v>
                </c:pt>
                <c:pt idx="30515">
                  <c:v>0.77142857142857102</c:v>
                </c:pt>
                <c:pt idx="30516">
                  <c:v>0.8</c:v>
                </c:pt>
                <c:pt idx="30517">
                  <c:v>0.82857142857142796</c:v>
                </c:pt>
                <c:pt idx="30518">
                  <c:v>0.85714285714285698</c:v>
                </c:pt>
                <c:pt idx="30519">
                  <c:v>0.88571428571428501</c:v>
                </c:pt>
                <c:pt idx="30520">
                  <c:v>0.91428571428571404</c:v>
                </c:pt>
                <c:pt idx="30521">
                  <c:v>0.94285714285714195</c:v>
                </c:pt>
                <c:pt idx="30522">
                  <c:v>0.97142857142857097</c:v>
                </c:pt>
                <c:pt idx="30523">
                  <c:v>0</c:v>
                </c:pt>
                <c:pt idx="30524">
                  <c:v>8.4745762711864406E-3</c:v>
                </c:pt>
                <c:pt idx="30525">
                  <c:v>1.6949152542372801E-2</c:v>
                </c:pt>
                <c:pt idx="30526">
                  <c:v>2.5423728813559299E-2</c:v>
                </c:pt>
                <c:pt idx="30527">
                  <c:v>3.38983050847457E-2</c:v>
                </c:pt>
                <c:pt idx="30528">
                  <c:v>4.2372881355932202E-2</c:v>
                </c:pt>
                <c:pt idx="30529">
                  <c:v>5.0847457627118599E-2</c:v>
                </c:pt>
                <c:pt idx="30530">
                  <c:v>5.9322033898305003E-2</c:v>
                </c:pt>
                <c:pt idx="30531">
                  <c:v>6.7796610169491497E-2</c:v>
                </c:pt>
                <c:pt idx="30532">
                  <c:v>7.6271186440677902E-2</c:v>
                </c:pt>
                <c:pt idx="30533">
                  <c:v>8.4745762711864403E-2</c:v>
                </c:pt>
                <c:pt idx="30534">
                  <c:v>9.3220338983050793E-2</c:v>
                </c:pt>
                <c:pt idx="30535">
                  <c:v>0.101694915254237</c:v>
                </c:pt>
                <c:pt idx="30536">
                  <c:v>0.11016949152542301</c:v>
                </c:pt>
                <c:pt idx="30537">
                  <c:v>0.11864406779661001</c:v>
                </c:pt>
                <c:pt idx="30538">
                  <c:v>0.12711864406779599</c:v>
                </c:pt>
                <c:pt idx="30539">
                  <c:v>0.13559322033898299</c:v>
                </c:pt>
                <c:pt idx="30540">
                  <c:v>0.144067796610169</c:v>
                </c:pt>
                <c:pt idx="30541">
                  <c:v>0.152542372881355</c:v>
                </c:pt>
                <c:pt idx="30542">
                  <c:v>0.161016949152542</c:v>
                </c:pt>
                <c:pt idx="30543">
                  <c:v>0.169491525423728</c:v>
                </c:pt>
                <c:pt idx="30544">
                  <c:v>0.177966101694915</c:v>
                </c:pt>
                <c:pt idx="30545">
                  <c:v>0.186440677966101</c:v>
                </c:pt>
                <c:pt idx="30546">
                  <c:v>0.194915254237288</c:v>
                </c:pt>
                <c:pt idx="30547">
                  <c:v>0.20338983050847401</c:v>
                </c:pt>
                <c:pt idx="30548">
                  <c:v>0.21186440677966101</c:v>
                </c:pt>
                <c:pt idx="30549">
                  <c:v>0.22033898305084701</c:v>
                </c:pt>
                <c:pt idx="30550">
                  <c:v>0.22881355932203301</c:v>
                </c:pt>
                <c:pt idx="30551">
                  <c:v>0.23728813559322001</c:v>
                </c:pt>
                <c:pt idx="30552">
                  <c:v>0.24576271186440601</c:v>
                </c:pt>
                <c:pt idx="30553">
                  <c:v>0.25423728813559299</c:v>
                </c:pt>
                <c:pt idx="30554">
                  <c:v>0.26271186440677902</c:v>
                </c:pt>
                <c:pt idx="30555">
                  <c:v>0.27118644067796599</c:v>
                </c:pt>
                <c:pt idx="30556">
                  <c:v>0.27966101694915202</c:v>
                </c:pt>
                <c:pt idx="30557">
                  <c:v>0.28813559322033899</c:v>
                </c:pt>
                <c:pt idx="30558">
                  <c:v>0.29661016949152502</c:v>
                </c:pt>
                <c:pt idx="30559">
                  <c:v>0.305084745762711</c:v>
                </c:pt>
                <c:pt idx="30560">
                  <c:v>0.31355932203389802</c:v>
                </c:pt>
                <c:pt idx="30561">
                  <c:v>0.322033898305084</c:v>
                </c:pt>
                <c:pt idx="30562">
                  <c:v>0.33050847457627103</c:v>
                </c:pt>
                <c:pt idx="30563">
                  <c:v>0.338983050847457</c:v>
                </c:pt>
                <c:pt idx="30564">
                  <c:v>0.34745762711864397</c:v>
                </c:pt>
                <c:pt idx="30565">
                  <c:v>0.35593220338983</c:v>
                </c:pt>
                <c:pt idx="30566">
                  <c:v>0.36440677966101598</c:v>
                </c:pt>
                <c:pt idx="30567">
                  <c:v>0.37288135593220301</c:v>
                </c:pt>
                <c:pt idx="30568">
                  <c:v>0.38135593220338898</c:v>
                </c:pt>
                <c:pt idx="30569">
                  <c:v>0.38983050847457601</c:v>
                </c:pt>
                <c:pt idx="30570">
                  <c:v>0.39830508474576198</c:v>
                </c:pt>
                <c:pt idx="30571">
                  <c:v>0.40677966101694901</c:v>
                </c:pt>
                <c:pt idx="30572">
                  <c:v>0.41525423728813499</c:v>
                </c:pt>
                <c:pt idx="30573">
                  <c:v>0.42372881355932202</c:v>
                </c:pt>
                <c:pt idx="30574">
                  <c:v>0.43220338983050799</c:v>
                </c:pt>
                <c:pt idx="30575">
                  <c:v>0.44067796610169402</c:v>
                </c:pt>
                <c:pt idx="30576">
                  <c:v>0.44915254237288099</c:v>
                </c:pt>
                <c:pt idx="30577">
                  <c:v>0.45762711864406702</c:v>
                </c:pt>
                <c:pt idx="30578">
                  <c:v>0.46610169491525399</c:v>
                </c:pt>
                <c:pt idx="30579">
                  <c:v>0.47457627118644002</c:v>
                </c:pt>
                <c:pt idx="30580">
                  <c:v>0.483050847457627</c:v>
                </c:pt>
                <c:pt idx="30581">
                  <c:v>0.49152542372881303</c:v>
                </c:pt>
                <c:pt idx="30582">
                  <c:v>0.5</c:v>
                </c:pt>
                <c:pt idx="30583">
                  <c:v>0.50847457627118597</c:v>
                </c:pt>
                <c:pt idx="30584">
                  <c:v>0.51694915254237195</c:v>
                </c:pt>
                <c:pt idx="30585">
                  <c:v>0.52542372881355903</c:v>
                </c:pt>
                <c:pt idx="30586">
                  <c:v>0.53389830508474501</c:v>
                </c:pt>
                <c:pt idx="30587">
                  <c:v>0.54237288135593198</c:v>
                </c:pt>
                <c:pt idx="30588">
                  <c:v>0.55084745762711795</c:v>
                </c:pt>
                <c:pt idx="30589">
                  <c:v>0.55932203389830504</c:v>
                </c:pt>
                <c:pt idx="30590">
                  <c:v>0.56779661016949101</c:v>
                </c:pt>
                <c:pt idx="30591">
                  <c:v>0.57627118644067798</c:v>
                </c:pt>
                <c:pt idx="30592">
                  <c:v>0.58474576271186396</c:v>
                </c:pt>
                <c:pt idx="30593">
                  <c:v>0.59322033898305004</c:v>
                </c:pt>
                <c:pt idx="30594">
                  <c:v>0.60169491525423702</c:v>
                </c:pt>
                <c:pt idx="30595">
                  <c:v>0.61016949152542299</c:v>
                </c:pt>
                <c:pt idx="30596">
                  <c:v>0.61864406779660996</c:v>
                </c:pt>
                <c:pt idx="30597">
                  <c:v>0.62711864406779605</c:v>
                </c:pt>
                <c:pt idx="30598">
                  <c:v>0.63559322033898302</c:v>
                </c:pt>
                <c:pt idx="30599">
                  <c:v>0.644067796610169</c:v>
                </c:pt>
                <c:pt idx="30600">
                  <c:v>0.65254237288135597</c:v>
                </c:pt>
                <c:pt idx="30601">
                  <c:v>0.66101694915254205</c:v>
                </c:pt>
                <c:pt idx="30602">
                  <c:v>0.66949152542372803</c:v>
                </c:pt>
                <c:pt idx="30603">
                  <c:v>0.677966101694915</c:v>
                </c:pt>
                <c:pt idx="30604">
                  <c:v>0.68644067796610098</c:v>
                </c:pt>
                <c:pt idx="30605">
                  <c:v>0.69491525423728795</c:v>
                </c:pt>
                <c:pt idx="30606">
                  <c:v>0.70338983050847403</c:v>
                </c:pt>
                <c:pt idx="30607">
                  <c:v>0.71186440677966101</c:v>
                </c:pt>
                <c:pt idx="30608">
                  <c:v>0.72033898305084698</c:v>
                </c:pt>
                <c:pt idx="30609">
                  <c:v>0.72881355932203296</c:v>
                </c:pt>
                <c:pt idx="30610">
                  <c:v>0.73728813559322004</c:v>
                </c:pt>
                <c:pt idx="30611">
                  <c:v>0.74576271186440601</c:v>
                </c:pt>
                <c:pt idx="30612">
                  <c:v>0.75423728813559299</c:v>
                </c:pt>
                <c:pt idx="30613">
                  <c:v>0.76271186440677896</c:v>
                </c:pt>
                <c:pt idx="30614">
                  <c:v>0.77118644067796605</c:v>
                </c:pt>
                <c:pt idx="30615">
                  <c:v>0.77966101694915202</c:v>
                </c:pt>
                <c:pt idx="30616">
                  <c:v>0.78813559322033899</c:v>
                </c:pt>
                <c:pt idx="30617">
                  <c:v>0.79661016949152497</c:v>
                </c:pt>
                <c:pt idx="30618">
                  <c:v>0.80508474576271105</c:v>
                </c:pt>
                <c:pt idx="30619">
                  <c:v>0.81355932203389802</c:v>
                </c:pt>
                <c:pt idx="30620">
                  <c:v>0.822033898305084</c:v>
                </c:pt>
                <c:pt idx="30621">
                  <c:v>0.83050847457627097</c:v>
                </c:pt>
                <c:pt idx="30622">
                  <c:v>0.83898305084745695</c:v>
                </c:pt>
                <c:pt idx="30623">
                  <c:v>0.84745762711864403</c:v>
                </c:pt>
                <c:pt idx="30624">
                  <c:v>0.85593220338983</c:v>
                </c:pt>
                <c:pt idx="30625">
                  <c:v>0.86440677966101698</c:v>
                </c:pt>
                <c:pt idx="30626">
                  <c:v>0.87288135593220295</c:v>
                </c:pt>
                <c:pt idx="30627">
                  <c:v>0.88135593220338904</c:v>
                </c:pt>
                <c:pt idx="30628">
                  <c:v>0.88983050847457601</c:v>
                </c:pt>
                <c:pt idx="30629">
                  <c:v>0.89830508474576198</c:v>
                </c:pt>
                <c:pt idx="30630">
                  <c:v>0.90677966101694896</c:v>
                </c:pt>
                <c:pt idx="30631">
                  <c:v>0.91525423728813504</c:v>
                </c:pt>
                <c:pt idx="30632">
                  <c:v>0.92372881355932202</c:v>
                </c:pt>
                <c:pt idx="30633">
                  <c:v>0.93220338983050799</c:v>
                </c:pt>
                <c:pt idx="30634">
                  <c:v>0.94067796610169496</c:v>
                </c:pt>
                <c:pt idx="30635">
                  <c:v>0.94915254237288105</c:v>
                </c:pt>
                <c:pt idx="30636">
                  <c:v>0.95762711864406702</c:v>
                </c:pt>
                <c:pt idx="30637">
                  <c:v>0.96610169491525399</c:v>
                </c:pt>
                <c:pt idx="30638">
                  <c:v>0.97457627118643997</c:v>
                </c:pt>
                <c:pt idx="30639">
                  <c:v>0.98305084745762705</c:v>
                </c:pt>
                <c:pt idx="30640">
                  <c:v>0.99152542372881303</c:v>
                </c:pt>
                <c:pt idx="30641">
                  <c:v>0</c:v>
                </c:pt>
                <c:pt idx="30642">
                  <c:v>1.0204081632653E-2</c:v>
                </c:pt>
                <c:pt idx="30643">
                  <c:v>2.04081632653061E-2</c:v>
                </c:pt>
                <c:pt idx="30644">
                  <c:v>3.06122448979591E-2</c:v>
                </c:pt>
                <c:pt idx="30645">
                  <c:v>4.08163265306122E-2</c:v>
                </c:pt>
                <c:pt idx="30646">
                  <c:v>5.10204081632653E-2</c:v>
                </c:pt>
                <c:pt idx="30647">
                  <c:v>6.1224489795918297E-2</c:v>
                </c:pt>
                <c:pt idx="30648">
                  <c:v>7.1428571428571397E-2</c:v>
                </c:pt>
                <c:pt idx="30649">
                  <c:v>8.16326530612244E-2</c:v>
                </c:pt>
                <c:pt idx="30650">
                  <c:v>9.18367346938775E-2</c:v>
                </c:pt>
                <c:pt idx="30651">
                  <c:v>0.10204081632653</c:v>
                </c:pt>
                <c:pt idx="30652">
                  <c:v>0.11224489795918299</c:v>
                </c:pt>
                <c:pt idx="30653">
                  <c:v>0.122448979591836</c:v>
                </c:pt>
                <c:pt idx="30654">
                  <c:v>0.132653061224489</c:v>
                </c:pt>
                <c:pt idx="30655">
                  <c:v>0.14285714285714199</c:v>
                </c:pt>
                <c:pt idx="30656">
                  <c:v>0.15306122448979501</c:v>
                </c:pt>
                <c:pt idx="30657">
                  <c:v>0.163265306122448</c:v>
                </c:pt>
                <c:pt idx="30658">
                  <c:v>0.17346938775510201</c:v>
                </c:pt>
                <c:pt idx="30659">
                  <c:v>0.183673469387755</c:v>
                </c:pt>
                <c:pt idx="30660">
                  <c:v>0.19387755102040799</c:v>
                </c:pt>
                <c:pt idx="30661">
                  <c:v>0.20408163265306101</c:v>
                </c:pt>
                <c:pt idx="30662">
                  <c:v>0.214285714285714</c:v>
                </c:pt>
                <c:pt idx="30663">
                  <c:v>0.22448979591836701</c:v>
                </c:pt>
                <c:pt idx="30664">
                  <c:v>0.23469387755102</c:v>
                </c:pt>
                <c:pt idx="30665">
                  <c:v>0.24489795918367299</c:v>
                </c:pt>
                <c:pt idx="30666">
                  <c:v>0.25510204081632598</c:v>
                </c:pt>
                <c:pt idx="30667">
                  <c:v>0.265306122448979</c:v>
                </c:pt>
                <c:pt idx="30668">
                  <c:v>0.27551020408163202</c:v>
                </c:pt>
                <c:pt idx="30669">
                  <c:v>0.28571428571428498</c:v>
                </c:pt>
                <c:pt idx="30670">
                  <c:v>0.29591836734693799</c:v>
                </c:pt>
                <c:pt idx="30671">
                  <c:v>0.30612244897959101</c:v>
                </c:pt>
                <c:pt idx="30672">
                  <c:v>0.31632653061224397</c:v>
                </c:pt>
                <c:pt idx="30673">
                  <c:v>0.32653061224489699</c:v>
                </c:pt>
                <c:pt idx="30674">
                  <c:v>0.33673469387755101</c:v>
                </c:pt>
                <c:pt idx="30675">
                  <c:v>0.34693877551020402</c:v>
                </c:pt>
                <c:pt idx="30676">
                  <c:v>0.35714285714285698</c:v>
                </c:pt>
                <c:pt idx="30677">
                  <c:v>0.36734693877551</c:v>
                </c:pt>
                <c:pt idx="30678">
                  <c:v>0.37755102040816302</c:v>
                </c:pt>
                <c:pt idx="30679">
                  <c:v>0.38775510204081598</c:v>
                </c:pt>
                <c:pt idx="30680">
                  <c:v>0.397959183673469</c:v>
                </c:pt>
                <c:pt idx="30681">
                  <c:v>0.40816326530612201</c:v>
                </c:pt>
                <c:pt idx="30682">
                  <c:v>0.41836734693877498</c:v>
                </c:pt>
                <c:pt idx="30683">
                  <c:v>0.42857142857142799</c:v>
                </c:pt>
                <c:pt idx="30684">
                  <c:v>0.43877551020408101</c:v>
                </c:pt>
                <c:pt idx="30685">
                  <c:v>0.44897959183673403</c:v>
                </c:pt>
                <c:pt idx="30686">
                  <c:v>0.45918367346938699</c:v>
                </c:pt>
                <c:pt idx="30687">
                  <c:v>0.46938775510204001</c:v>
                </c:pt>
                <c:pt idx="30688">
                  <c:v>0.47959183673469302</c:v>
                </c:pt>
                <c:pt idx="30689">
                  <c:v>0.48979591836734598</c:v>
                </c:pt>
                <c:pt idx="30690">
                  <c:v>0.5</c:v>
                </c:pt>
                <c:pt idx="30691">
                  <c:v>0.51020408163265296</c:v>
                </c:pt>
                <c:pt idx="30692">
                  <c:v>0.52040816326530603</c:v>
                </c:pt>
                <c:pt idx="30693">
                  <c:v>0.530612244897959</c:v>
                </c:pt>
                <c:pt idx="30694">
                  <c:v>0.54081632653061196</c:v>
                </c:pt>
                <c:pt idx="30695">
                  <c:v>0.55102040816326503</c:v>
                </c:pt>
                <c:pt idx="30696">
                  <c:v>0.56122448979591799</c:v>
                </c:pt>
                <c:pt idx="30697">
                  <c:v>0.57142857142857095</c:v>
                </c:pt>
                <c:pt idx="30698">
                  <c:v>0.58163265306122403</c:v>
                </c:pt>
                <c:pt idx="30699">
                  <c:v>0.59183673469387699</c:v>
                </c:pt>
                <c:pt idx="30700">
                  <c:v>0.60204081632652995</c:v>
                </c:pt>
                <c:pt idx="30701">
                  <c:v>0.61224489795918302</c:v>
                </c:pt>
                <c:pt idx="30702">
                  <c:v>0.62244897959183598</c:v>
                </c:pt>
                <c:pt idx="30703">
                  <c:v>0.63265306122448906</c:v>
                </c:pt>
                <c:pt idx="30704">
                  <c:v>0.64285714285714202</c:v>
                </c:pt>
                <c:pt idx="30705">
                  <c:v>0.65306122448979498</c:v>
                </c:pt>
                <c:pt idx="30706">
                  <c:v>0.66326530612244805</c:v>
                </c:pt>
                <c:pt idx="30707">
                  <c:v>0.67346938775510201</c:v>
                </c:pt>
                <c:pt idx="30708">
                  <c:v>0.68367346938775497</c:v>
                </c:pt>
                <c:pt idx="30709">
                  <c:v>0.69387755102040805</c:v>
                </c:pt>
                <c:pt idx="30710">
                  <c:v>0.70408163265306101</c:v>
                </c:pt>
                <c:pt idx="30711">
                  <c:v>0.71428571428571397</c:v>
                </c:pt>
                <c:pt idx="30712">
                  <c:v>0.72448979591836704</c:v>
                </c:pt>
                <c:pt idx="30713">
                  <c:v>0.73469387755102</c:v>
                </c:pt>
                <c:pt idx="30714">
                  <c:v>0.74489795918367296</c:v>
                </c:pt>
                <c:pt idx="30715">
                  <c:v>0.75510204081632604</c:v>
                </c:pt>
                <c:pt idx="30716">
                  <c:v>0.765306122448979</c:v>
                </c:pt>
                <c:pt idx="30717">
                  <c:v>0.77551020408163196</c:v>
                </c:pt>
                <c:pt idx="30718">
                  <c:v>0.78571428571428503</c:v>
                </c:pt>
                <c:pt idx="30719">
                  <c:v>0.79591836734693799</c:v>
                </c:pt>
                <c:pt idx="30720">
                  <c:v>0.80612244897959096</c:v>
                </c:pt>
                <c:pt idx="30721">
                  <c:v>0.81632653061224403</c:v>
                </c:pt>
                <c:pt idx="30722">
                  <c:v>0.82653061224489799</c:v>
                </c:pt>
                <c:pt idx="30723">
                  <c:v>0.83673469387755095</c:v>
                </c:pt>
                <c:pt idx="30724">
                  <c:v>0.84693877551020402</c:v>
                </c:pt>
                <c:pt idx="30725">
                  <c:v>0.85714285714285698</c:v>
                </c:pt>
                <c:pt idx="30726">
                  <c:v>0.86734693877550995</c:v>
                </c:pt>
                <c:pt idx="30727">
                  <c:v>0.87755102040816302</c:v>
                </c:pt>
                <c:pt idx="30728">
                  <c:v>0.88775510204081598</c:v>
                </c:pt>
                <c:pt idx="30729">
                  <c:v>0.89795918367346905</c:v>
                </c:pt>
                <c:pt idx="30730">
                  <c:v>0.90816326530612201</c:v>
                </c:pt>
                <c:pt idx="30731">
                  <c:v>0.91836734693877498</c:v>
                </c:pt>
                <c:pt idx="30732">
                  <c:v>0.92857142857142805</c:v>
                </c:pt>
                <c:pt idx="30733">
                  <c:v>0.93877551020408101</c:v>
                </c:pt>
                <c:pt idx="30734">
                  <c:v>0.94897959183673397</c:v>
                </c:pt>
                <c:pt idx="30735">
                  <c:v>0.95918367346938704</c:v>
                </c:pt>
                <c:pt idx="30736">
                  <c:v>0.96938775510204001</c:v>
                </c:pt>
                <c:pt idx="30737">
                  <c:v>0.97959183673469297</c:v>
                </c:pt>
                <c:pt idx="30738">
                  <c:v>0.98979591836734604</c:v>
                </c:pt>
                <c:pt idx="30739">
                  <c:v>0</c:v>
                </c:pt>
                <c:pt idx="30740">
                  <c:v>1.09890109890109E-2</c:v>
                </c:pt>
                <c:pt idx="30741">
                  <c:v>2.19780219780219E-2</c:v>
                </c:pt>
                <c:pt idx="30742">
                  <c:v>3.2967032967032898E-2</c:v>
                </c:pt>
                <c:pt idx="30743">
                  <c:v>4.3956043956043897E-2</c:v>
                </c:pt>
                <c:pt idx="30744">
                  <c:v>5.4945054945054903E-2</c:v>
                </c:pt>
                <c:pt idx="30745">
                  <c:v>6.5934065934065894E-2</c:v>
                </c:pt>
                <c:pt idx="30746">
                  <c:v>7.69230769230769E-2</c:v>
                </c:pt>
                <c:pt idx="30747">
                  <c:v>8.7912087912087905E-2</c:v>
                </c:pt>
                <c:pt idx="30748">
                  <c:v>9.8901098901098897E-2</c:v>
                </c:pt>
                <c:pt idx="30749">
                  <c:v>0.109890109890109</c:v>
                </c:pt>
                <c:pt idx="30750">
                  <c:v>0.12087912087912001</c:v>
                </c:pt>
                <c:pt idx="30751">
                  <c:v>0.13186813186813101</c:v>
                </c:pt>
                <c:pt idx="30752">
                  <c:v>0.14285714285714199</c:v>
                </c:pt>
                <c:pt idx="30753">
                  <c:v>0.15384615384615299</c:v>
                </c:pt>
                <c:pt idx="30754">
                  <c:v>0.164835164835164</c:v>
                </c:pt>
                <c:pt idx="30755">
                  <c:v>0.17582417582417501</c:v>
                </c:pt>
                <c:pt idx="30756">
                  <c:v>0.18681318681318601</c:v>
                </c:pt>
                <c:pt idx="30757">
                  <c:v>0.19780219780219699</c:v>
                </c:pt>
                <c:pt idx="30758">
                  <c:v>0.20879120879120799</c:v>
                </c:pt>
                <c:pt idx="30759">
                  <c:v>0.219780219780219</c:v>
                </c:pt>
                <c:pt idx="30760">
                  <c:v>0.23076923076923</c:v>
                </c:pt>
                <c:pt idx="30761">
                  <c:v>0.24175824175824101</c:v>
                </c:pt>
                <c:pt idx="30762">
                  <c:v>0.25274725274725202</c:v>
                </c:pt>
                <c:pt idx="30763">
                  <c:v>0.26373626373626302</c:v>
                </c:pt>
                <c:pt idx="30764">
                  <c:v>0.27472527472527403</c:v>
                </c:pt>
                <c:pt idx="30765">
                  <c:v>0.28571428571428498</c:v>
                </c:pt>
                <c:pt idx="30766">
                  <c:v>0.29670329670329598</c:v>
                </c:pt>
                <c:pt idx="30767">
                  <c:v>0.30769230769230699</c:v>
                </c:pt>
                <c:pt idx="30768">
                  <c:v>0.31868131868131799</c:v>
                </c:pt>
                <c:pt idx="30769">
                  <c:v>0.329670329670329</c:v>
                </c:pt>
                <c:pt idx="30770">
                  <c:v>0.34065934065934</c:v>
                </c:pt>
                <c:pt idx="30771">
                  <c:v>0.35164835164835101</c:v>
                </c:pt>
                <c:pt idx="30772">
                  <c:v>0.36263736263736202</c:v>
                </c:pt>
                <c:pt idx="30773">
                  <c:v>0.37362637362637302</c:v>
                </c:pt>
                <c:pt idx="30774">
                  <c:v>0.38461538461538403</c:v>
                </c:pt>
                <c:pt idx="30775">
                  <c:v>0.39560439560439498</c:v>
                </c:pt>
                <c:pt idx="30776">
                  <c:v>0.40659340659340598</c:v>
                </c:pt>
                <c:pt idx="30777">
                  <c:v>0.41758241758241699</c:v>
                </c:pt>
                <c:pt idx="30778">
                  <c:v>0.42857142857142799</c:v>
                </c:pt>
                <c:pt idx="30779">
                  <c:v>0.439560439560439</c:v>
                </c:pt>
                <c:pt idx="30780">
                  <c:v>0.45054945054945</c:v>
                </c:pt>
                <c:pt idx="30781">
                  <c:v>0.46153846153846101</c:v>
                </c:pt>
                <c:pt idx="30782">
                  <c:v>0.47252747252747201</c:v>
                </c:pt>
                <c:pt idx="30783">
                  <c:v>0.48351648351648302</c:v>
                </c:pt>
                <c:pt idx="30784">
                  <c:v>0.49450549450549403</c:v>
                </c:pt>
                <c:pt idx="30785">
                  <c:v>0.50549450549450503</c:v>
                </c:pt>
                <c:pt idx="30786">
                  <c:v>0.51648351648351598</c:v>
                </c:pt>
                <c:pt idx="30787">
                  <c:v>0.52747252747252704</c:v>
                </c:pt>
                <c:pt idx="30788">
                  <c:v>0.53846153846153799</c:v>
                </c:pt>
                <c:pt idx="30789">
                  <c:v>0.54945054945054905</c:v>
                </c:pt>
                <c:pt idx="30790">
                  <c:v>0.56043956043956</c:v>
                </c:pt>
                <c:pt idx="30791">
                  <c:v>0.57142857142857095</c:v>
                </c:pt>
                <c:pt idx="30792">
                  <c:v>0.58241758241758201</c:v>
                </c:pt>
                <c:pt idx="30793">
                  <c:v>0.59340659340659296</c:v>
                </c:pt>
                <c:pt idx="30794">
                  <c:v>0.60439560439560402</c:v>
                </c:pt>
                <c:pt idx="30795">
                  <c:v>0.61538461538461497</c:v>
                </c:pt>
                <c:pt idx="30796">
                  <c:v>0.62637362637362604</c:v>
                </c:pt>
                <c:pt idx="30797">
                  <c:v>0.63736263736263699</c:v>
                </c:pt>
                <c:pt idx="30798">
                  <c:v>0.64835164835164805</c:v>
                </c:pt>
                <c:pt idx="30799">
                  <c:v>0.659340659340659</c:v>
                </c:pt>
                <c:pt idx="30800">
                  <c:v>0.67032967032966995</c:v>
                </c:pt>
                <c:pt idx="30801">
                  <c:v>0.68131868131868101</c:v>
                </c:pt>
                <c:pt idx="30802">
                  <c:v>0.69230769230769196</c:v>
                </c:pt>
                <c:pt idx="30803">
                  <c:v>0.70329670329670302</c:v>
                </c:pt>
                <c:pt idx="30804">
                  <c:v>0.71428571428571397</c:v>
                </c:pt>
                <c:pt idx="30805">
                  <c:v>0.72527472527472503</c:v>
                </c:pt>
                <c:pt idx="30806">
                  <c:v>0.73626373626373598</c:v>
                </c:pt>
                <c:pt idx="30807">
                  <c:v>0.74725274725274704</c:v>
                </c:pt>
                <c:pt idx="30808">
                  <c:v>0.75824175824175799</c:v>
                </c:pt>
                <c:pt idx="30809">
                  <c:v>0.76923076923076905</c:v>
                </c:pt>
                <c:pt idx="30810">
                  <c:v>0.78021978021978</c:v>
                </c:pt>
                <c:pt idx="30811">
                  <c:v>0.79120879120879095</c:v>
                </c:pt>
                <c:pt idx="30812">
                  <c:v>0.80219780219780201</c:v>
                </c:pt>
                <c:pt idx="30813">
                  <c:v>0.81318681318681296</c:v>
                </c:pt>
                <c:pt idx="30814">
                  <c:v>0.82417582417582402</c:v>
                </c:pt>
                <c:pt idx="30815">
                  <c:v>0.83516483516483497</c:v>
                </c:pt>
                <c:pt idx="30816">
                  <c:v>0.84615384615384603</c:v>
                </c:pt>
                <c:pt idx="30817">
                  <c:v>0.85714285714285698</c:v>
                </c:pt>
                <c:pt idx="30818">
                  <c:v>0.86813186813186805</c:v>
                </c:pt>
                <c:pt idx="30819">
                  <c:v>0.879120879120879</c:v>
                </c:pt>
                <c:pt idx="30820">
                  <c:v>0.89010989010988995</c:v>
                </c:pt>
                <c:pt idx="30821">
                  <c:v>0.90109890109890101</c:v>
                </c:pt>
                <c:pt idx="30822">
                  <c:v>0.91208791208791196</c:v>
                </c:pt>
                <c:pt idx="30823">
                  <c:v>0.92307692307692302</c:v>
                </c:pt>
                <c:pt idx="30824">
                  <c:v>0.93406593406593397</c:v>
                </c:pt>
                <c:pt idx="30825">
                  <c:v>0.94505494505494503</c:v>
                </c:pt>
                <c:pt idx="30826">
                  <c:v>0.95604395604395598</c:v>
                </c:pt>
                <c:pt idx="30827">
                  <c:v>0.96703296703296704</c:v>
                </c:pt>
                <c:pt idx="30828">
                  <c:v>0.97802197802197799</c:v>
                </c:pt>
                <c:pt idx="30829">
                  <c:v>0.98901098901098905</c:v>
                </c:pt>
                <c:pt idx="30830">
                  <c:v>0</c:v>
                </c:pt>
                <c:pt idx="30831">
                  <c:v>9.0090090090090003E-3</c:v>
                </c:pt>
                <c:pt idx="30832">
                  <c:v>1.8018018018018001E-2</c:v>
                </c:pt>
                <c:pt idx="30833">
                  <c:v>2.7027027027027001E-2</c:v>
                </c:pt>
                <c:pt idx="30834">
                  <c:v>3.6036036036036001E-2</c:v>
                </c:pt>
                <c:pt idx="30835">
                  <c:v>4.5045045045045001E-2</c:v>
                </c:pt>
                <c:pt idx="30836">
                  <c:v>5.4054054054054002E-2</c:v>
                </c:pt>
                <c:pt idx="30837">
                  <c:v>6.3063063063063002E-2</c:v>
                </c:pt>
                <c:pt idx="30838">
                  <c:v>7.2072072072072002E-2</c:v>
                </c:pt>
                <c:pt idx="30839">
                  <c:v>8.1081081081081002E-2</c:v>
                </c:pt>
                <c:pt idx="30840">
                  <c:v>9.0090090090090003E-2</c:v>
                </c:pt>
                <c:pt idx="30841">
                  <c:v>9.90990990990991E-2</c:v>
                </c:pt>
                <c:pt idx="30842">
                  <c:v>0.108108108108108</c:v>
                </c:pt>
                <c:pt idx="30843">
                  <c:v>0.117117117117117</c:v>
                </c:pt>
                <c:pt idx="30844">
                  <c:v>0.126126126126126</c:v>
                </c:pt>
                <c:pt idx="30845">
                  <c:v>0.135135135135135</c:v>
                </c:pt>
                <c:pt idx="30846">
                  <c:v>0.144144144144144</c:v>
                </c:pt>
                <c:pt idx="30847">
                  <c:v>0.153153153153153</c:v>
                </c:pt>
                <c:pt idx="30848">
                  <c:v>0.162162162162162</c:v>
                </c:pt>
                <c:pt idx="30849">
                  <c:v>0.171171171171171</c:v>
                </c:pt>
                <c:pt idx="30850">
                  <c:v>0.18018018018018001</c:v>
                </c:pt>
                <c:pt idx="30851">
                  <c:v>0.18918918918918901</c:v>
                </c:pt>
                <c:pt idx="30852">
                  <c:v>0.19819819819819801</c:v>
                </c:pt>
                <c:pt idx="30853">
                  <c:v>0.20720720720720701</c:v>
                </c:pt>
                <c:pt idx="30854">
                  <c:v>0.21621621621621601</c:v>
                </c:pt>
                <c:pt idx="30855">
                  <c:v>0.22522522522522501</c:v>
                </c:pt>
                <c:pt idx="30856">
                  <c:v>0.23423423423423401</c:v>
                </c:pt>
                <c:pt idx="30857">
                  <c:v>0.24324324324324301</c:v>
                </c:pt>
                <c:pt idx="30858">
                  <c:v>0.25225225225225201</c:v>
                </c:pt>
                <c:pt idx="30859">
                  <c:v>0.26126126126126098</c:v>
                </c:pt>
                <c:pt idx="30860">
                  <c:v>0.27027027027027001</c:v>
                </c:pt>
                <c:pt idx="30861">
                  <c:v>0.27927927927927898</c:v>
                </c:pt>
                <c:pt idx="30862">
                  <c:v>0.28828828828828801</c:v>
                </c:pt>
                <c:pt idx="30863">
                  <c:v>0.29729729729729698</c:v>
                </c:pt>
                <c:pt idx="30864">
                  <c:v>0.30630630630630601</c:v>
                </c:pt>
                <c:pt idx="30865">
                  <c:v>0.31531531531531498</c:v>
                </c:pt>
                <c:pt idx="30866">
                  <c:v>0.32432432432432401</c:v>
                </c:pt>
                <c:pt idx="30867">
                  <c:v>0.33333333333333298</c:v>
                </c:pt>
                <c:pt idx="30868">
                  <c:v>0.34234234234234201</c:v>
                </c:pt>
                <c:pt idx="30869">
                  <c:v>0.35135135135135098</c:v>
                </c:pt>
                <c:pt idx="30870">
                  <c:v>0.36036036036036001</c:v>
                </c:pt>
                <c:pt idx="30871">
                  <c:v>0.36936936936936898</c:v>
                </c:pt>
                <c:pt idx="30872">
                  <c:v>0.37837837837837801</c:v>
                </c:pt>
                <c:pt idx="30873">
                  <c:v>0.38738738738738698</c:v>
                </c:pt>
                <c:pt idx="30874">
                  <c:v>0.39639639639639601</c:v>
                </c:pt>
                <c:pt idx="30875">
                  <c:v>0.40540540540540498</c:v>
                </c:pt>
                <c:pt idx="30876">
                  <c:v>0.41441441441441401</c:v>
                </c:pt>
                <c:pt idx="30877">
                  <c:v>0.42342342342342298</c:v>
                </c:pt>
                <c:pt idx="30878">
                  <c:v>0.43243243243243201</c:v>
                </c:pt>
                <c:pt idx="30879">
                  <c:v>0.44144144144144098</c:v>
                </c:pt>
                <c:pt idx="30880">
                  <c:v>0.45045045045045001</c:v>
                </c:pt>
                <c:pt idx="30881">
                  <c:v>0.45945945945945899</c:v>
                </c:pt>
                <c:pt idx="30882">
                  <c:v>0.46846846846846801</c:v>
                </c:pt>
                <c:pt idx="30883">
                  <c:v>0.47747747747747699</c:v>
                </c:pt>
                <c:pt idx="30884">
                  <c:v>0.48648648648648601</c:v>
                </c:pt>
                <c:pt idx="30885">
                  <c:v>0.49549549549549499</c:v>
                </c:pt>
                <c:pt idx="30886">
                  <c:v>0.50450450450450401</c:v>
                </c:pt>
                <c:pt idx="30887">
                  <c:v>0.51351351351351304</c:v>
                </c:pt>
                <c:pt idx="30888">
                  <c:v>0.52252252252252196</c:v>
                </c:pt>
                <c:pt idx="30889">
                  <c:v>0.53153153153153099</c:v>
                </c:pt>
                <c:pt idx="30890">
                  <c:v>0.54054054054054002</c:v>
                </c:pt>
                <c:pt idx="30891">
                  <c:v>0.54954954954954904</c:v>
                </c:pt>
                <c:pt idx="30892">
                  <c:v>0.55855855855855796</c:v>
                </c:pt>
                <c:pt idx="30893">
                  <c:v>0.56756756756756699</c:v>
                </c:pt>
                <c:pt idx="30894">
                  <c:v>0.57657657657657602</c:v>
                </c:pt>
                <c:pt idx="30895">
                  <c:v>0.58558558558558504</c:v>
                </c:pt>
                <c:pt idx="30896">
                  <c:v>0.59459459459459396</c:v>
                </c:pt>
                <c:pt idx="30897">
                  <c:v>0.60360360360360299</c:v>
                </c:pt>
                <c:pt idx="30898">
                  <c:v>0.61261261261261202</c:v>
                </c:pt>
                <c:pt idx="30899">
                  <c:v>0.62162162162162105</c:v>
                </c:pt>
                <c:pt idx="30900">
                  <c:v>0.63063063063062996</c:v>
                </c:pt>
                <c:pt idx="30901">
                  <c:v>0.63963963963963899</c:v>
                </c:pt>
                <c:pt idx="30902">
                  <c:v>0.64864864864864802</c:v>
                </c:pt>
                <c:pt idx="30903">
                  <c:v>0.65765765765765705</c:v>
                </c:pt>
                <c:pt idx="30904">
                  <c:v>0.66666666666666596</c:v>
                </c:pt>
                <c:pt idx="30905">
                  <c:v>0.67567567567567499</c:v>
                </c:pt>
                <c:pt idx="30906">
                  <c:v>0.68468468468468402</c:v>
                </c:pt>
                <c:pt idx="30907">
                  <c:v>0.69369369369369305</c:v>
                </c:pt>
                <c:pt idx="30908">
                  <c:v>0.70270270270270196</c:v>
                </c:pt>
                <c:pt idx="30909">
                  <c:v>0.71171171171171099</c:v>
                </c:pt>
                <c:pt idx="30910">
                  <c:v>0.72072072072072002</c:v>
                </c:pt>
                <c:pt idx="30911">
                  <c:v>0.72972972972972905</c:v>
                </c:pt>
                <c:pt idx="30912">
                  <c:v>0.73873873873873797</c:v>
                </c:pt>
                <c:pt idx="30913">
                  <c:v>0.74774774774774699</c:v>
                </c:pt>
                <c:pt idx="30914">
                  <c:v>0.75675675675675602</c:v>
                </c:pt>
                <c:pt idx="30915">
                  <c:v>0.76576576576576505</c:v>
                </c:pt>
                <c:pt idx="30916">
                  <c:v>0.77477477477477397</c:v>
                </c:pt>
                <c:pt idx="30917">
                  <c:v>0.78378378378378299</c:v>
                </c:pt>
                <c:pt idx="30918">
                  <c:v>0.79279279279279202</c:v>
                </c:pt>
                <c:pt idx="30919">
                  <c:v>0.80180180180180105</c:v>
                </c:pt>
                <c:pt idx="30920">
                  <c:v>0.81081081081080997</c:v>
                </c:pt>
                <c:pt idx="30921">
                  <c:v>0.819819819819819</c:v>
                </c:pt>
                <c:pt idx="30922">
                  <c:v>0.82882882882882802</c:v>
                </c:pt>
                <c:pt idx="30923">
                  <c:v>0.83783783783783705</c:v>
                </c:pt>
                <c:pt idx="30924">
                  <c:v>0.84684684684684597</c:v>
                </c:pt>
                <c:pt idx="30925">
                  <c:v>0.855855855855855</c:v>
                </c:pt>
                <c:pt idx="30926">
                  <c:v>0.86486486486486402</c:v>
                </c:pt>
                <c:pt idx="30927">
                  <c:v>0.87387387387387305</c:v>
                </c:pt>
                <c:pt idx="30928">
                  <c:v>0.88288288288288197</c:v>
                </c:pt>
                <c:pt idx="30929">
                  <c:v>0.891891891891891</c:v>
                </c:pt>
                <c:pt idx="30930">
                  <c:v>0.90090090090090003</c:v>
                </c:pt>
                <c:pt idx="30931">
                  <c:v>0.90990990990990905</c:v>
                </c:pt>
                <c:pt idx="30932">
                  <c:v>0.91891891891891897</c:v>
                </c:pt>
                <c:pt idx="30933">
                  <c:v>0.927927927927927</c:v>
                </c:pt>
                <c:pt idx="30934">
                  <c:v>0.93693693693693603</c:v>
                </c:pt>
                <c:pt idx="30935">
                  <c:v>0.94594594594594505</c:v>
                </c:pt>
                <c:pt idx="30936">
                  <c:v>0.95495495495495497</c:v>
                </c:pt>
                <c:pt idx="30937">
                  <c:v>0.963963963963964</c:v>
                </c:pt>
                <c:pt idx="30938">
                  <c:v>0.97297297297297303</c:v>
                </c:pt>
                <c:pt idx="30939">
                  <c:v>0.98198198198198094</c:v>
                </c:pt>
                <c:pt idx="30940">
                  <c:v>0.99099099099099097</c:v>
                </c:pt>
                <c:pt idx="30941">
                  <c:v>0</c:v>
                </c:pt>
                <c:pt idx="30942">
                  <c:v>1.72413793103448E-2</c:v>
                </c:pt>
                <c:pt idx="30943">
                  <c:v>3.4482758620689599E-2</c:v>
                </c:pt>
                <c:pt idx="30944">
                  <c:v>5.1724137931034399E-2</c:v>
                </c:pt>
                <c:pt idx="30945">
                  <c:v>6.8965517241379296E-2</c:v>
                </c:pt>
                <c:pt idx="30946">
                  <c:v>8.6206896551724102E-2</c:v>
                </c:pt>
                <c:pt idx="30947">
                  <c:v>0.10344827586206801</c:v>
                </c:pt>
                <c:pt idx="30948">
                  <c:v>0.12068965517241299</c:v>
                </c:pt>
                <c:pt idx="30949">
                  <c:v>0.13793103448275801</c:v>
                </c:pt>
                <c:pt idx="30950">
                  <c:v>0.15517241379310301</c:v>
                </c:pt>
                <c:pt idx="30951">
                  <c:v>0.17241379310344801</c:v>
                </c:pt>
                <c:pt idx="30952">
                  <c:v>0.18965517241379301</c:v>
                </c:pt>
                <c:pt idx="30953">
                  <c:v>0.20689655172413701</c:v>
                </c:pt>
                <c:pt idx="30954">
                  <c:v>0.22413793103448201</c:v>
                </c:pt>
                <c:pt idx="30955">
                  <c:v>0.24137931034482701</c:v>
                </c:pt>
                <c:pt idx="30956">
                  <c:v>0.25862068965517199</c:v>
                </c:pt>
                <c:pt idx="30957">
                  <c:v>0.27586206896551702</c:v>
                </c:pt>
                <c:pt idx="30958">
                  <c:v>0.29310344827586199</c:v>
                </c:pt>
                <c:pt idx="30959">
                  <c:v>0.31034482758620602</c:v>
                </c:pt>
                <c:pt idx="30960">
                  <c:v>0.32758620689655099</c:v>
                </c:pt>
                <c:pt idx="30961">
                  <c:v>0.34482758620689602</c:v>
                </c:pt>
                <c:pt idx="30962">
                  <c:v>0.36206896551724099</c:v>
                </c:pt>
                <c:pt idx="30963">
                  <c:v>0.37931034482758602</c:v>
                </c:pt>
                <c:pt idx="30964">
                  <c:v>0.39655172413793099</c:v>
                </c:pt>
                <c:pt idx="30965">
                  <c:v>0.41379310344827502</c:v>
                </c:pt>
                <c:pt idx="30966">
                  <c:v>0.43103448275862</c:v>
                </c:pt>
                <c:pt idx="30967">
                  <c:v>0.44827586206896503</c:v>
                </c:pt>
                <c:pt idx="30968">
                  <c:v>0.46551724137931</c:v>
                </c:pt>
                <c:pt idx="30969">
                  <c:v>0.48275862068965503</c:v>
                </c:pt>
                <c:pt idx="30970">
                  <c:v>0.5</c:v>
                </c:pt>
                <c:pt idx="30971">
                  <c:v>0.51724137931034397</c:v>
                </c:pt>
                <c:pt idx="30972">
                  <c:v>0.53448275862068895</c:v>
                </c:pt>
                <c:pt idx="30973">
                  <c:v>0.55172413793103403</c:v>
                </c:pt>
                <c:pt idx="30974">
                  <c:v>0.568965517241379</c:v>
                </c:pt>
                <c:pt idx="30975">
                  <c:v>0.58620689655172398</c:v>
                </c:pt>
                <c:pt idx="30976">
                  <c:v>0.60344827586206895</c:v>
                </c:pt>
                <c:pt idx="30977">
                  <c:v>0.62068965517241304</c:v>
                </c:pt>
                <c:pt idx="30978">
                  <c:v>0.63793103448275801</c:v>
                </c:pt>
                <c:pt idx="30979">
                  <c:v>0.65517241379310298</c:v>
                </c:pt>
                <c:pt idx="30980">
                  <c:v>0.67241379310344795</c:v>
                </c:pt>
                <c:pt idx="30981">
                  <c:v>0.68965517241379304</c:v>
                </c:pt>
                <c:pt idx="30982">
                  <c:v>0.70689655172413701</c:v>
                </c:pt>
                <c:pt idx="30983">
                  <c:v>0.72413793103448199</c:v>
                </c:pt>
                <c:pt idx="30984">
                  <c:v>0.74137931034482696</c:v>
                </c:pt>
                <c:pt idx="30985">
                  <c:v>0.75862068965517204</c:v>
                </c:pt>
                <c:pt idx="30986">
                  <c:v>0.77586206896551702</c:v>
                </c:pt>
                <c:pt idx="30987">
                  <c:v>0.79310344827586199</c:v>
                </c:pt>
                <c:pt idx="30988">
                  <c:v>0.81034482758620596</c:v>
                </c:pt>
                <c:pt idx="30989">
                  <c:v>0.82758620689655105</c:v>
                </c:pt>
                <c:pt idx="30990">
                  <c:v>0.84482758620689602</c:v>
                </c:pt>
                <c:pt idx="30991">
                  <c:v>0.86206896551724099</c:v>
                </c:pt>
                <c:pt idx="30992">
                  <c:v>0.87931034482758597</c:v>
                </c:pt>
                <c:pt idx="30993">
                  <c:v>0.89655172413793105</c:v>
                </c:pt>
                <c:pt idx="30994">
                  <c:v>0.91379310344827502</c:v>
                </c:pt>
                <c:pt idx="30995">
                  <c:v>0.93103448275862</c:v>
                </c:pt>
                <c:pt idx="30996">
                  <c:v>0.94827586206896497</c:v>
                </c:pt>
                <c:pt idx="30997">
                  <c:v>0.96551724137931005</c:v>
                </c:pt>
                <c:pt idx="30998">
                  <c:v>0.98275862068965503</c:v>
                </c:pt>
                <c:pt idx="30999">
                  <c:v>0</c:v>
                </c:pt>
                <c:pt idx="31000">
                  <c:v>5.5555555555555497E-2</c:v>
                </c:pt>
                <c:pt idx="31001">
                  <c:v>0.11111111111111099</c:v>
                </c:pt>
                <c:pt idx="31002">
                  <c:v>0.16666666666666599</c:v>
                </c:pt>
                <c:pt idx="31003">
                  <c:v>0.22222222222222199</c:v>
                </c:pt>
                <c:pt idx="31004">
                  <c:v>0.27777777777777701</c:v>
                </c:pt>
                <c:pt idx="31005">
                  <c:v>0.33333333333333298</c:v>
                </c:pt>
                <c:pt idx="31006">
                  <c:v>0.38888888888888801</c:v>
                </c:pt>
                <c:pt idx="31007">
                  <c:v>0.44444444444444398</c:v>
                </c:pt>
                <c:pt idx="31008">
                  <c:v>0.5</c:v>
                </c:pt>
                <c:pt idx="31009">
                  <c:v>0.55555555555555503</c:v>
                </c:pt>
                <c:pt idx="31010">
                  <c:v>0.61111111111111105</c:v>
                </c:pt>
                <c:pt idx="31011">
                  <c:v>0.66666666666666596</c:v>
                </c:pt>
                <c:pt idx="31012">
                  <c:v>0.72222222222222199</c:v>
                </c:pt>
                <c:pt idx="31013">
                  <c:v>0.77777777777777701</c:v>
                </c:pt>
                <c:pt idx="31014">
                  <c:v>0.83333333333333304</c:v>
                </c:pt>
                <c:pt idx="31015">
                  <c:v>0.88888888888888795</c:v>
                </c:pt>
                <c:pt idx="31016">
                  <c:v>0.94444444444444398</c:v>
                </c:pt>
                <c:pt idx="31017">
                  <c:v>0</c:v>
                </c:pt>
                <c:pt idx="31018">
                  <c:v>1.8181818181818101E-2</c:v>
                </c:pt>
                <c:pt idx="31019">
                  <c:v>3.6363636363636299E-2</c:v>
                </c:pt>
                <c:pt idx="31020">
                  <c:v>5.4545454545454501E-2</c:v>
                </c:pt>
                <c:pt idx="31021">
                  <c:v>7.2727272727272696E-2</c:v>
                </c:pt>
                <c:pt idx="31022">
                  <c:v>9.0909090909090898E-2</c:v>
                </c:pt>
                <c:pt idx="31023">
                  <c:v>0.109090909090909</c:v>
                </c:pt>
                <c:pt idx="31024">
                  <c:v>0.12727272727272701</c:v>
                </c:pt>
                <c:pt idx="31025">
                  <c:v>0.145454545454545</c:v>
                </c:pt>
                <c:pt idx="31026">
                  <c:v>0.163636363636363</c:v>
                </c:pt>
                <c:pt idx="31027">
                  <c:v>0.18181818181818099</c:v>
                </c:pt>
                <c:pt idx="31028">
                  <c:v>0.2</c:v>
                </c:pt>
                <c:pt idx="31029">
                  <c:v>0.218181818181818</c:v>
                </c:pt>
                <c:pt idx="31030">
                  <c:v>0.236363636363636</c:v>
                </c:pt>
                <c:pt idx="31031">
                  <c:v>0.25454545454545402</c:v>
                </c:pt>
                <c:pt idx="31032">
                  <c:v>0.27272727272727199</c:v>
                </c:pt>
                <c:pt idx="31033">
                  <c:v>0.29090909090909001</c:v>
                </c:pt>
                <c:pt idx="31034">
                  <c:v>0.30909090909090903</c:v>
                </c:pt>
                <c:pt idx="31035">
                  <c:v>0.32727272727272699</c:v>
                </c:pt>
                <c:pt idx="31036">
                  <c:v>0.34545454545454501</c:v>
                </c:pt>
                <c:pt idx="31037">
                  <c:v>0.36363636363636298</c:v>
                </c:pt>
                <c:pt idx="31038">
                  <c:v>0.381818181818181</c:v>
                </c:pt>
                <c:pt idx="31039">
                  <c:v>0.4</c:v>
                </c:pt>
                <c:pt idx="31040">
                  <c:v>0.41818181818181799</c:v>
                </c:pt>
                <c:pt idx="31041">
                  <c:v>0.43636363636363601</c:v>
                </c:pt>
                <c:pt idx="31042">
                  <c:v>0.45454545454545398</c:v>
                </c:pt>
                <c:pt idx="31043">
                  <c:v>0.472727272727272</c:v>
                </c:pt>
                <c:pt idx="31044">
                  <c:v>0.49090909090909002</c:v>
                </c:pt>
                <c:pt idx="31045">
                  <c:v>0.50909090909090904</c:v>
                </c:pt>
                <c:pt idx="31046">
                  <c:v>0.527272727272727</c:v>
                </c:pt>
                <c:pt idx="31047">
                  <c:v>0.54545454545454497</c:v>
                </c:pt>
                <c:pt idx="31048">
                  <c:v>0.56363636363636305</c:v>
                </c:pt>
                <c:pt idx="31049">
                  <c:v>0.58181818181818101</c:v>
                </c:pt>
                <c:pt idx="31050">
                  <c:v>0.6</c:v>
                </c:pt>
                <c:pt idx="31051">
                  <c:v>0.61818181818181805</c:v>
                </c:pt>
                <c:pt idx="31052">
                  <c:v>0.63636363636363602</c:v>
                </c:pt>
                <c:pt idx="31053">
                  <c:v>0.65454545454545399</c:v>
                </c:pt>
                <c:pt idx="31054">
                  <c:v>0.67272727272727195</c:v>
                </c:pt>
                <c:pt idx="31055">
                  <c:v>0.69090909090909003</c:v>
                </c:pt>
                <c:pt idx="31056">
                  <c:v>0.70909090909090899</c:v>
                </c:pt>
                <c:pt idx="31057">
                  <c:v>0.72727272727272696</c:v>
                </c:pt>
                <c:pt idx="31058">
                  <c:v>0.74545454545454504</c:v>
                </c:pt>
                <c:pt idx="31059">
                  <c:v>0.763636363636363</c:v>
                </c:pt>
                <c:pt idx="31060">
                  <c:v>0.78181818181818097</c:v>
                </c:pt>
                <c:pt idx="31061">
                  <c:v>0.8</c:v>
                </c:pt>
                <c:pt idx="31062">
                  <c:v>0.81818181818181801</c:v>
                </c:pt>
                <c:pt idx="31063">
                  <c:v>0.83636363636363598</c:v>
                </c:pt>
                <c:pt idx="31064">
                  <c:v>0.85454545454545405</c:v>
                </c:pt>
                <c:pt idx="31065">
                  <c:v>0.87272727272727202</c:v>
                </c:pt>
                <c:pt idx="31066">
                  <c:v>0.89090909090908998</c:v>
                </c:pt>
                <c:pt idx="31067">
                  <c:v>0.90909090909090895</c:v>
                </c:pt>
                <c:pt idx="31068">
                  <c:v>0.92727272727272703</c:v>
                </c:pt>
                <c:pt idx="31069">
                  <c:v>0.94545454545454499</c:v>
                </c:pt>
                <c:pt idx="31070">
                  <c:v>0.96363636363636296</c:v>
                </c:pt>
                <c:pt idx="31071">
                  <c:v>0.98181818181818103</c:v>
                </c:pt>
                <c:pt idx="31072">
                  <c:v>0</c:v>
                </c:pt>
                <c:pt idx="31073">
                  <c:v>1.9607843137254902E-2</c:v>
                </c:pt>
                <c:pt idx="31074">
                  <c:v>3.9215686274509803E-2</c:v>
                </c:pt>
                <c:pt idx="31075">
                  <c:v>5.8823529411764698E-2</c:v>
                </c:pt>
                <c:pt idx="31076">
                  <c:v>7.8431372549019607E-2</c:v>
                </c:pt>
                <c:pt idx="31077">
                  <c:v>9.8039215686274495E-2</c:v>
                </c:pt>
                <c:pt idx="31078">
                  <c:v>0.11764705882352899</c:v>
                </c:pt>
                <c:pt idx="31079">
                  <c:v>0.13725490196078399</c:v>
                </c:pt>
                <c:pt idx="31080">
                  <c:v>0.15686274509803899</c:v>
                </c:pt>
                <c:pt idx="31081">
                  <c:v>0.17647058823529399</c:v>
                </c:pt>
                <c:pt idx="31082">
                  <c:v>0.19607843137254899</c:v>
                </c:pt>
                <c:pt idx="31083">
                  <c:v>0.21568627450980299</c:v>
                </c:pt>
                <c:pt idx="31084">
                  <c:v>0.23529411764705799</c:v>
                </c:pt>
                <c:pt idx="31085">
                  <c:v>0.25490196078431299</c:v>
                </c:pt>
                <c:pt idx="31086">
                  <c:v>0.27450980392156799</c:v>
                </c:pt>
                <c:pt idx="31087">
                  <c:v>0.29411764705882298</c:v>
                </c:pt>
                <c:pt idx="31088">
                  <c:v>0.31372549019607798</c:v>
                </c:pt>
                <c:pt idx="31089">
                  <c:v>0.33333333333333298</c:v>
                </c:pt>
                <c:pt idx="31090">
                  <c:v>0.35294117647058798</c:v>
                </c:pt>
                <c:pt idx="31091">
                  <c:v>0.37254901960784298</c:v>
                </c:pt>
                <c:pt idx="31092">
                  <c:v>0.39215686274509798</c:v>
                </c:pt>
                <c:pt idx="31093">
                  <c:v>0.41176470588235198</c:v>
                </c:pt>
                <c:pt idx="31094">
                  <c:v>0.43137254901960698</c:v>
                </c:pt>
                <c:pt idx="31095">
                  <c:v>0.45098039215686198</c:v>
                </c:pt>
                <c:pt idx="31096">
                  <c:v>0.47058823529411697</c:v>
                </c:pt>
                <c:pt idx="31097">
                  <c:v>0.49019607843137197</c:v>
                </c:pt>
                <c:pt idx="31098">
                  <c:v>0.50980392156862697</c:v>
                </c:pt>
                <c:pt idx="31099">
                  <c:v>0.52941176470588203</c:v>
                </c:pt>
                <c:pt idx="31100">
                  <c:v>0.54901960784313697</c:v>
                </c:pt>
                <c:pt idx="31101">
                  <c:v>0.56862745098039202</c:v>
                </c:pt>
                <c:pt idx="31102">
                  <c:v>0.58823529411764697</c:v>
                </c:pt>
                <c:pt idx="31103">
                  <c:v>0.60784313725490102</c:v>
                </c:pt>
                <c:pt idx="31104">
                  <c:v>0.62745098039215597</c:v>
                </c:pt>
                <c:pt idx="31105">
                  <c:v>0.64705882352941102</c:v>
                </c:pt>
                <c:pt idx="31106">
                  <c:v>0.66666666666666596</c:v>
                </c:pt>
                <c:pt idx="31107">
                  <c:v>0.68627450980392102</c:v>
                </c:pt>
                <c:pt idx="31108">
                  <c:v>0.70588235294117596</c:v>
                </c:pt>
                <c:pt idx="31109">
                  <c:v>0.72549019607843102</c:v>
                </c:pt>
                <c:pt idx="31110">
                  <c:v>0.74509803921568596</c:v>
                </c:pt>
                <c:pt idx="31111">
                  <c:v>0.76470588235294101</c:v>
                </c:pt>
                <c:pt idx="31112">
                  <c:v>0.78431372549019596</c:v>
                </c:pt>
                <c:pt idx="31113">
                  <c:v>0.80392156862745101</c:v>
                </c:pt>
                <c:pt idx="31114">
                  <c:v>0.82352941176470495</c:v>
                </c:pt>
                <c:pt idx="31115">
                  <c:v>0.84313725490196001</c:v>
                </c:pt>
                <c:pt idx="31116">
                  <c:v>0.86274509803921495</c:v>
                </c:pt>
                <c:pt idx="31117">
                  <c:v>0.88235294117647001</c:v>
                </c:pt>
                <c:pt idx="31118">
                  <c:v>0.90196078431372495</c:v>
                </c:pt>
                <c:pt idx="31119">
                  <c:v>0.92156862745098</c:v>
                </c:pt>
                <c:pt idx="31120">
                  <c:v>0.94117647058823495</c:v>
                </c:pt>
                <c:pt idx="31121">
                  <c:v>0.96078431372549</c:v>
                </c:pt>
                <c:pt idx="31122">
                  <c:v>0.98039215686274495</c:v>
                </c:pt>
                <c:pt idx="31123">
                  <c:v>0</c:v>
                </c:pt>
                <c:pt idx="31124">
                  <c:v>2.7027027027027001E-2</c:v>
                </c:pt>
                <c:pt idx="31125">
                  <c:v>5.4054054054054002E-2</c:v>
                </c:pt>
                <c:pt idx="31126">
                  <c:v>8.1081081081081002E-2</c:v>
                </c:pt>
                <c:pt idx="31127">
                  <c:v>0.108108108108108</c:v>
                </c:pt>
                <c:pt idx="31128">
                  <c:v>0.135135135135135</c:v>
                </c:pt>
                <c:pt idx="31129">
                  <c:v>0.162162162162162</c:v>
                </c:pt>
                <c:pt idx="31130">
                  <c:v>0.18918918918918901</c:v>
                </c:pt>
                <c:pt idx="31131">
                  <c:v>0.21621621621621601</c:v>
                </c:pt>
                <c:pt idx="31132">
                  <c:v>0.24324324324324301</c:v>
                </c:pt>
                <c:pt idx="31133">
                  <c:v>0.27027027027027001</c:v>
                </c:pt>
                <c:pt idx="31134">
                  <c:v>0.29729729729729698</c:v>
                </c:pt>
                <c:pt idx="31135">
                  <c:v>0.32432432432432401</c:v>
                </c:pt>
                <c:pt idx="31136">
                  <c:v>0.35135135135135098</c:v>
                </c:pt>
                <c:pt idx="31137">
                  <c:v>0.37837837837837801</c:v>
                </c:pt>
                <c:pt idx="31138">
                  <c:v>0.40540540540540498</c:v>
                </c:pt>
                <c:pt idx="31139">
                  <c:v>0.43243243243243201</c:v>
                </c:pt>
                <c:pt idx="31140">
                  <c:v>0.45945945945945899</c:v>
                </c:pt>
                <c:pt idx="31141">
                  <c:v>0.48648648648648601</c:v>
                </c:pt>
                <c:pt idx="31142">
                  <c:v>0.51351351351351304</c:v>
                </c:pt>
                <c:pt idx="31143">
                  <c:v>0.54054054054054002</c:v>
                </c:pt>
                <c:pt idx="31144">
                  <c:v>0.56756756756756699</c:v>
                </c:pt>
                <c:pt idx="31145">
                  <c:v>0.59459459459459396</c:v>
                </c:pt>
                <c:pt idx="31146">
                  <c:v>0.62162162162162105</c:v>
                </c:pt>
                <c:pt idx="31147">
                  <c:v>0.64864864864864802</c:v>
                </c:pt>
                <c:pt idx="31148">
                  <c:v>0.67567567567567499</c:v>
                </c:pt>
                <c:pt idx="31149">
                  <c:v>0.70270270270270196</c:v>
                </c:pt>
                <c:pt idx="31150">
                  <c:v>0.72972972972972905</c:v>
                </c:pt>
                <c:pt idx="31151">
                  <c:v>0.75675675675675602</c:v>
                </c:pt>
                <c:pt idx="31152">
                  <c:v>0.78378378378378299</c:v>
                </c:pt>
                <c:pt idx="31153">
                  <c:v>0.81081081081080997</c:v>
                </c:pt>
                <c:pt idx="31154">
                  <c:v>0.83783783783783705</c:v>
                </c:pt>
                <c:pt idx="31155">
                  <c:v>0.86486486486486402</c:v>
                </c:pt>
                <c:pt idx="31156">
                  <c:v>0.891891891891891</c:v>
                </c:pt>
                <c:pt idx="31157">
                  <c:v>0.91891891891891897</c:v>
                </c:pt>
                <c:pt idx="31158">
                  <c:v>0.94594594594594505</c:v>
                </c:pt>
                <c:pt idx="31159">
                  <c:v>0.97297297297297303</c:v>
                </c:pt>
                <c:pt idx="31160">
                  <c:v>0</c:v>
                </c:pt>
                <c:pt idx="31161">
                  <c:v>1.5625E-2</c:v>
                </c:pt>
                <c:pt idx="31162">
                  <c:v>3.125E-2</c:v>
                </c:pt>
                <c:pt idx="31163">
                  <c:v>4.6875E-2</c:v>
                </c:pt>
                <c:pt idx="31164">
                  <c:v>6.25E-2</c:v>
                </c:pt>
                <c:pt idx="31165">
                  <c:v>7.8125E-2</c:v>
                </c:pt>
                <c:pt idx="31166">
                  <c:v>9.375E-2</c:v>
                </c:pt>
                <c:pt idx="31167">
                  <c:v>0.109375</c:v>
                </c:pt>
                <c:pt idx="31168">
                  <c:v>0.125</c:v>
                </c:pt>
                <c:pt idx="31169">
                  <c:v>0.140625</c:v>
                </c:pt>
                <c:pt idx="31170">
                  <c:v>0.15625</c:v>
                </c:pt>
                <c:pt idx="31171">
                  <c:v>0.171875</c:v>
                </c:pt>
                <c:pt idx="31172">
                  <c:v>0.1875</c:v>
                </c:pt>
                <c:pt idx="31173">
                  <c:v>0.203125</c:v>
                </c:pt>
                <c:pt idx="31174">
                  <c:v>0.21875</c:v>
                </c:pt>
                <c:pt idx="31175">
                  <c:v>0.234375</c:v>
                </c:pt>
                <c:pt idx="31176">
                  <c:v>0.25</c:v>
                </c:pt>
                <c:pt idx="31177">
                  <c:v>0.265625</c:v>
                </c:pt>
                <c:pt idx="31178">
                  <c:v>0.28125</c:v>
                </c:pt>
                <c:pt idx="31179">
                  <c:v>0.296875</c:v>
                </c:pt>
                <c:pt idx="31180">
                  <c:v>0.3125</c:v>
                </c:pt>
                <c:pt idx="31181">
                  <c:v>0.328125</c:v>
                </c:pt>
                <c:pt idx="31182">
                  <c:v>0.34375</c:v>
                </c:pt>
                <c:pt idx="31183">
                  <c:v>0.359375</c:v>
                </c:pt>
                <c:pt idx="31184">
                  <c:v>0.375</c:v>
                </c:pt>
                <c:pt idx="31185">
                  <c:v>0.390625</c:v>
                </c:pt>
                <c:pt idx="31186">
                  <c:v>0.40625</c:v>
                </c:pt>
                <c:pt idx="31187">
                  <c:v>0.421875</c:v>
                </c:pt>
                <c:pt idx="31188">
                  <c:v>0.4375</c:v>
                </c:pt>
                <c:pt idx="31189">
                  <c:v>0.453125</c:v>
                </c:pt>
                <c:pt idx="31190">
                  <c:v>0.46875</c:v>
                </c:pt>
                <c:pt idx="31191">
                  <c:v>0.484375</c:v>
                </c:pt>
                <c:pt idx="31192">
                  <c:v>0.5</c:v>
                </c:pt>
                <c:pt idx="31193">
                  <c:v>0.515625</c:v>
                </c:pt>
                <c:pt idx="31194">
                  <c:v>0.53125</c:v>
                </c:pt>
                <c:pt idx="31195">
                  <c:v>0.546875</c:v>
                </c:pt>
                <c:pt idx="31196">
                  <c:v>0.5625</c:v>
                </c:pt>
                <c:pt idx="31197">
                  <c:v>0.578125</c:v>
                </c:pt>
                <c:pt idx="31198">
                  <c:v>0.59375</c:v>
                </c:pt>
                <c:pt idx="31199">
                  <c:v>0.609375</c:v>
                </c:pt>
                <c:pt idx="31200">
                  <c:v>0.625</c:v>
                </c:pt>
                <c:pt idx="31201">
                  <c:v>0.640625</c:v>
                </c:pt>
                <c:pt idx="31202">
                  <c:v>0.65625</c:v>
                </c:pt>
                <c:pt idx="31203">
                  <c:v>0.671875</c:v>
                </c:pt>
                <c:pt idx="31204">
                  <c:v>0.6875</c:v>
                </c:pt>
                <c:pt idx="31205">
                  <c:v>0.703125</c:v>
                </c:pt>
                <c:pt idx="31206">
                  <c:v>0.71875</c:v>
                </c:pt>
                <c:pt idx="31207">
                  <c:v>0.734375</c:v>
                </c:pt>
                <c:pt idx="31208">
                  <c:v>0.75</c:v>
                </c:pt>
                <c:pt idx="31209">
                  <c:v>0.765625</c:v>
                </c:pt>
                <c:pt idx="31210">
                  <c:v>0.78125</c:v>
                </c:pt>
                <c:pt idx="31211">
                  <c:v>0.796875</c:v>
                </c:pt>
                <c:pt idx="31212">
                  <c:v>0.8125</c:v>
                </c:pt>
                <c:pt idx="31213">
                  <c:v>0.828125</c:v>
                </c:pt>
                <c:pt idx="31214">
                  <c:v>0.84375</c:v>
                </c:pt>
                <c:pt idx="31215">
                  <c:v>0.859375</c:v>
                </c:pt>
                <c:pt idx="31216">
                  <c:v>0.875</c:v>
                </c:pt>
                <c:pt idx="31217">
                  <c:v>0.890625</c:v>
                </c:pt>
                <c:pt idx="31218">
                  <c:v>0.90625</c:v>
                </c:pt>
                <c:pt idx="31219">
                  <c:v>0.921875</c:v>
                </c:pt>
                <c:pt idx="31220">
                  <c:v>0.9375</c:v>
                </c:pt>
                <c:pt idx="31221">
                  <c:v>0.953125</c:v>
                </c:pt>
                <c:pt idx="31222">
                  <c:v>0.96875</c:v>
                </c:pt>
                <c:pt idx="31223">
                  <c:v>0.984375</c:v>
                </c:pt>
                <c:pt idx="31224">
                  <c:v>0</c:v>
                </c:pt>
                <c:pt idx="31225">
                  <c:v>1.85185185185185E-2</c:v>
                </c:pt>
                <c:pt idx="31226">
                  <c:v>3.7037037037037E-2</c:v>
                </c:pt>
                <c:pt idx="31227">
                  <c:v>5.5555555555555497E-2</c:v>
                </c:pt>
                <c:pt idx="31228">
                  <c:v>7.4074074074074001E-2</c:v>
                </c:pt>
                <c:pt idx="31229">
                  <c:v>9.2592592592592504E-2</c:v>
                </c:pt>
                <c:pt idx="31230">
                  <c:v>0.11111111111111099</c:v>
                </c:pt>
                <c:pt idx="31231">
                  <c:v>0.12962962962962901</c:v>
                </c:pt>
                <c:pt idx="31232">
                  <c:v>0.148148148148148</c:v>
                </c:pt>
                <c:pt idx="31233">
                  <c:v>0.16666666666666599</c:v>
                </c:pt>
                <c:pt idx="31234">
                  <c:v>0.18518518518518501</c:v>
                </c:pt>
                <c:pt idx="31235">
                  <c:v>0.203703703703703</c:v>
                </c:pt>
                <c:pt idx="31236">
                  <c:v>0.22222222222222199</c:v>
                </c:pt>
                <c:pt idx="31237">
                  <c:v>0.24074074074074001</c:v>
                </c:pt>
                <c:pt idx="31238">
                  <c:v>0.25925925925925902</c:v>
                </c:pt>
                <c:pt idx="31239">
                  <c:v>0.27777777777777701</c:v>
                </c:pt>
                <c:pt idx="31240">
                  <c:v>0.296296296296296</c:v>
                </c:pt>
                <c:pt idx="31241">
                  <c:v>0.31481481481481399</c:v>
                </c:pt>
                <c:pt idx="31242">
                  <c:v>0.33333333333333298</c:v>
                </c:pt>
                <c:pt idx="31243">
                  <c:v>0.35185185185185103</c:v>
                </c:pt>
                <c:pt idx="31244">
                  <c:v>0.37037037037037002</c:v>
                </c:pt>
                <c:pt idx="31245">
                  <c:v>0.38888888888888801</c:v>
                </c:pt>
                <c:pt idx="31246">
                  <c:v>0.407407407407407</c:v>
                </c:pt>
                <c:pt idx="31247">
                  <c:v>0.42592592592592499</c:v>
                </c:pt>
                <c:pt idx="31248">
                  <c:v>0.44444444444444398</c:v>
                </c:pt>
                <c:pt idx="31249">
                  <c:v>0.46296296296296202</c:v>
                </c:pt>
                <c:pt idx="31250">
                  <c:v>0.48148148148148101</c:v>
                </c:pt>
                <c:pt idx="31251">
                  <c:v>0.5</c:v>
                </c:pt>
                <c:pt idx="31252">
                  <c:v>0.51851851851851805</c:v>
                </c:pt>
                <c:pt idx="31253">
                  <c:v>0.53703703703703698</c:v>
                </c:pt>
                <c:pt idx="31254">
                  <c:v>0.55555555555555503</c:v>
                </c:pt>
                <c:pt idx="31255">
                  <c:v>0.57407407407407396</c:v>
                </c:pt>
                <c:pt idx="31256">
                  <c:v>0.592592592592592</c:v>
                </c:pt>
                <c:pt idx="31257">
                  <c:v>0.61111111111111105</c:v>
                </c:pt>
                <c:pt idx="31258">
                  <c:v>0.62962962962962898</c:v>
                </c:pt>
                <c:pt idx="31259">
                  <c:v>0.64814814814814803</c:v>
                </c:pt>
                <c:pt idx="31260">
                  <c:v>0.66666666666666596</c:v>
                </c:pt>
                <c:pt idx="31261">
                  <c:v>0.68518518518518501</c:v>
                </c:pt>
                <c:pt idx="31262">
                  <c:v>0.70370370370370305</c:v>
                </c:pt>
                <c:pt idx="31263">
                  <c:v>0.72222222222222199</c:v>
                </c:pt>
                <c:pt idx="31264">
                  <c:v>0.74074074074074003</c:v>
                </c:pt>
                <c:pt idx="31265">
                  <c:v>0.75925925925925897</c:v>
                </c:pt>
                <c:pt idx="31266">
                  <c:v>0.77777777777777701</c:v>
                </c:pt>
                <c:pt idx="31267">
                  <c:v>0.79629629629629595</c:v>
                </c:pt>
                <c:pt idx="31268">
                  <c:v>0.81481481481481399</c:v>
                </c:pt>
                <c:pt idx="31269">
                  <c:v>0.83333333333333304</c:v>
                </c:pt>
                <c:pt idx="31270">
                  <c:v>0.85185185185185097</c:v>
                </c:pt>
                <c:pt idx="31271">
                  <c:v>0.87037037037037002</c:v>
                </c:pt>
                <c:pt idx="31272">
                  <c:v>0.88888888888888795</c:v>
                </c:pt>
                <c:pt idx="31273">
                  <c:v>0.907407407407407</c:v>
                </c:pt>
                <c:pt idx="31274">
                  <c:v>0.92592592592592504</c:v>
                </c:pt>
                <c:pt idx="31275">
                  <c:v>0.94444444444444398</c:v>
                </c:pt>
                <c:pt idx="31276">
                  <c:v>0.96296296296296202</c:v>
                </c:pt>
                <c:pt idx="31277">
                  <c:v>0.98148148148148096</c:v>
                </c:pt>
                <c:pt idx="31278">
                  <c:v>0</c:v>
                </c:pt>
                <c:pt idx="31279">
                  <c:v>1.6129032258064498E-2</c:v>
                </c:pt>
                <c:pt idx="31280">
                  <c:v>3.2258064516128997E-2</c:v>
                </c:pt>
                <c:pt idx="31281">
                  <c:v>4.8387096774193498E-2</c:v>
                </c:pt>
                <c:pt idx="31282">
                  <c:v>6.4516129032257993E-2</c:v>
                </c:pt>
                <c:pt idx="31283">
                  <c:v>8.0645161290322495E-2</c:v>
                </c:pt>
                <c:pt idx="31284">
                  <c:v>9.6774193548387094E-2</c:v>
                </c:pt>
                <c:pt idx="31285">
                  <c:v>0.112903225806451</c:v>
                </c:pt>
                <c:pt idx="31286">
                  <c:v>0.12903225806451599</c:v>
                </c:pt>
                <c:pt idx="31287">
                  <c:v>0.14516129032257999</c:v>
                </c:pt>
                <c:pt idx="31288">
                  <c:v>0.16129032258064499</c:v>
                </c:pt>
                <c:pt idx="31289">
                  <c:v>0.17741935483870899</c:v>
                </c:pt>
                <c:pt idx="31290">
                  <c:v>0.19354838709677399</c:v>
                </c:pt>
                <c:pt idx="31291">
                  <c:v>0.209677419354838</c:v>
                </c:pt>
                <c:pt idx="31292">
                  <c:v>0.225806451612903</c:v>
                </c:pt>
                <c:pt idx="31293">
                  <c:v>0.241935483870967</c:v>
                </c:pt>
                <c:pt idx="31294">
                  <c:v>0.25806451612903197</c:v>
                </c:pt>
                <c:pt idx="31295">
                  <c:v>0.27419354838709598</c:v>
                </c:pt>
                <c:pt idx="31296">
                  <c:v>0.29032258064516098</c:v>
                </c:pt>
                <c:pt idx="31297">
                  <c:v>0.30645161290322498</c:v>
                </c:pt>
                <c:pt idx="31298">
                  <c:v>0.32258064516128998</c:v>
                </c:pt>
                <c:pt idx="31299">
                  <c:v>0.33870967741935398</c:v>
                </c:pt>
                <c:pt idx="31300">
                  <c:v>0.35483870967741898</c:v>
                </c:pt>
                <c:pt idx="31301">
                  <c:v>0.37096774193548299</c:v>
                </c:pt>
                <c:pt idx="31302">
                  <c:v>0.38709677419354799</c:v>
                </c:pt>
                <c:pt idx="31303">
                  <c:v>0.40322580645161199</c:v>
                </c:pt>
                <c:pt idx="31304">
                  <c:v>0.41935483870967699</c:v>
                </c:pt>
                <c:pt idx="31305">
                  <c:v>0.43548387096774099</c:v>
                </c:pt>
                <c:pt idx="31306">
                  <c:v>0.45161290322580599</c:v>
                </c:pt>
                <c:pt idx="31307">
                  <c:v>0.46774193548387</c:v>
                </c:pt>
                <c:pt idx="31308">
                  <c:v>0.483870967741935</c:v>
                </c:pt>
                <c:pt idx="31309">
                  <c:v>0.5</c:v>
                </c:pt>
                <c:pt idx="31310">
                  <c:v>0.51612903225806395</c:v>
                </c:pt>
                <c:pt idx="31311">
                  <c:v>0.532258064516129</c:v>
                </c:pt>
                <c:pt idx="31312">
                  <c:v>0.54838709677419295</c:v>
                </c:pt>
                <c:pt idx="31313">
                  <c:v>0.56451612903225801</c:v>
                </c:pt>
                <c:pt idx="31314">
                  <c:v>0.58064516129032195</c:v>
                </c:pt>
                <c:pt idx="31315">
                  <c:v>0.59677419354838701</c:v>
                </c:pt>
                <c:pt idx="31316">
                  <c:v>0.61290322580645096</c:v>
                </c:pt>
                <c:pt idx="31317">
                  <c:v>0.62903225806451601</c:v>
                </c:pt>
                <c:pt idx="31318">
                  <c:v>0.64516129032257996</c:v>
                </c:pt>
                <c:pt idx="31319">
                  <c:v>0.66129032258064502</c:v>
                </c:pt>
                <c:pt idx="31320">
                  <c:v>0.67741935483870896</c:v>
                </c:pt>
                <c:pt idx="31321">
                  <c:v>0.69354838709677402</c:v>
                </c:pt>
                <c:pt idx="31322">
                  <c:v>0.70967741935483797</c:v>
                </c:pt>
                <c:pt idx="31323">
                  <c:v>0.72580645161290303</c:v>
                </c:pt>
                <c:pt idx="31324">
                  <c:v>0.74193548387096697</c:v>
                </c:pt>
                <c:pt idx="31325">
                  <c:v>0.75806451612903203</c:v>
                </c:pt>
                <c:pt idx="31326">
                  <c:v>0.77419354838709598</c:v>
                </c:pt>
                <c:pt idx="31327">
                  <c:v>0.79032258064516103</c:v>
                </c:pt>
                <c:pt idx="31328">
                  <c:v>0.80645161290322498</c:v>
                </c:pt>
                <c:pt idx="31329">
                  <c:v>0.82258064516129004</c:v>
                </c:pt>
                <c:pt idx="31330">
                  <c:v>0.83870967741935398</c:v>
                </c:pt>
                <c:pt idx="31331">
                  <c:v>0.85483870967741904</c:v>
                </c:pt>
                <c:pt idx="31332">
                  <c:v>0.87096774193548299</c:v>
                </c:pt>
                <c:pt idx="31333">
                  <c:v>0.88709677419354804</c:v>
                </c:pt>
                <c:pt idx="31334">
                  <c:v>0.90322580645161199</c:v>
                </c:pt>
                <c:pt idx="31335">
                  <c:v>0.91935483870967705</c:v>
                </c:pt>
                <c:pt idx="31336">
                  <c:v>0.93548387096774099</c:v>
                </c:pt>
                <c:pt idx="31337">
                  <c:v>0.95161290322580605</c:v>
                </c:pt>
                <c:pt idx="31338">
                  <c:v>0.967741935483871</c:v>
                </c:pt>
                <c:pt idx="31339">
                  <c:v>0.98387096774193505</c:v>
                </c:pt>
                <c:pt idx="31340">
                  <c:v>0</c:v>
                </c:pt>
                <c:pt idx="31341">
                  <c:v>1.85185185185185E-2</c:v>
                </c:pt>
                <c:pt idx="31342">
                  <c:v>3.7037037037037E-2</c:v>
                </c:pt>
                <c:pt idx="31343">
                  <c:v>5.5555555555555497E-2</c:v>
                </c:pt>
                <c:pt idx="31344">
                  <c:v>7.4074074074074001E-2</c:v>
                </c:pt>
                <c:pt idx="31345">
                  <c:v>9.2592592592592504E-2</c:v>
                </c:pt>
                <c:pt idx="31346">
                  <c:v>0.11111111111111099</c:v>
                </c:pt>
                <c:pt idx="31347">
                  <c:v>0.12962962962962901</c:v>
                </c:pt>
                <c:pt idx="31348">
                  <c:v>0.148148148148148</c:v>
                </c:pt>
                <c:pt idx="31349">
                  <c:v>0.16666666666666599</c:v>
                </c:pt>
                <c:pt idx="31350">
                  <c:v>0.18518518518518501</c:v>
                </c:pt>
                <c:pt idx="31351">
                  <c:v>0.203703703703703</c:v>
                </c:pt>
                <c:pt idx="31352">
                  <c:v>0.22222222222222199</c:v>
                </c:pt>
                <c:pt idx="31353">
                  <c:v>0.24074074074074001</c:v>
                </c:pt>
                <c:pt idx="31354">
                  <c:v>0.25925925925925902</c:v>
                </c:pt>
                <c:pt idx="31355">
                  <c:v>0.27777777777777701</c:v>
                </c:pt>
                <c:pt idx="31356">
                  <c:v>0.296296296296296</c:v>
                </c:pt>
                <c:pt idx="31357">
                  <c:v>0.31481481481481399</c:v>
                </c:pt>
                <c:pt idx="31358">
                  <c:v>0.33333333333333298</c:v>
                </c:pt>
                <c:pt idx="31359">
                  <c:v>0.35185185185185103</c:v>
                </c:pt>
                <c:pt idx="31360">
                  <c:v>0.37037037037037002</c:v>
                </c:pt>
                <c:pt idx="31361">
                  <c:v>0.38888888888888801</c:v>
                </c:pt>
                <c:pt idx="31362">
                  <c:v>0.407407407407407</c:v>
                </c:pt>
                <c:pt idx="31363">
                  <c:v>0.42592592592592499</c:v>
                </c:pt>
                <c:pt idx="31364">
                  <c:v>0.44444444444444398</c:v>
                </c:pt>
                <c:pt idx="31365">
                  <c:v>0.46296296296296202</c:v>
                </c:pt>
                <c:pt idx="31366">
                  <c:v>0.48148148148148101</c:v>
                </c:pt>
                <c:pt idx="31367">
                  <c:v>0.5</c:v>
                </c:pt>
                <c:pt idx="31368">
                  <c:v>0.51851851851851805</c:v>
                </c:pt>
                <c:pt idx="31369">
                  <c:v>0.53703703703703698</c:v>
                </c:pt>
                <c:pt idx="31370">
                  <c:v>0.55555555555555503</c:v>
                </c:pt>
                <c:pt idx="31371">
                  <c:v>0.57407407407407396</c:v>
                </c:pt>
                <c:pt idx="31372">
                  <c:v>0.592592592592592</c:v>
                </c:pt>
                <c:pt idx="31373">
                  <c:v>0.61111111111111105</c:v>
                </c:pt>
                <c:pt idx="31374">
                  <c:v>0.62962962962962898</c:v>
                </c:pt>
                <c:pt idx="31375">
                  <c:v>0.64814814814814803</c:v>
                </c:pt>
                <c:pt idx="31376">
                  <c:v>0.66666666666666596</c:v>
                </c:pt>
                <c:pt idx="31377">
                  <c:v>0.68518518518518501</c:v>
                </c:pt>
                <c:pt idx="31378">
                  <c:v>0.70370370370370305</c:v>
                </c:pt>
                <c:pt idx="31379">
                  <c:v>0.72222222222222199</c:v>
                </c:pt>
                <c:pt idx="31380">
                  <c:v>0.74074074074074003</c:v>
                </c:pt>
                <c:pt idx="31381">
                  <c:v>0.75925925925925897</c:v>
                </c:pt>
                <c:pt idx="31382">
                  <c:v>0.77777777777777701</c:v>
                </c:pt>
                <c:pt idx="31383">
                  <c:v>0.79629629629629595</c:v>
                </c:pt>
                <c:pt idx="31384">
                  <c:v>0.81481481481481399</c:v>
                </c:pt>
                <c:pt idx="31385">
                  <c:v>0.83333333333333304</c:v>
                </c:pt>
                <c:pt idx="31386">
                  <c:v>0.85185185185185097</c:v>
                </c:pt>
                <c:pt idx="31387">
                  <c:v>0.87037037037037002</c:v>
                </c:pt>
                <c:pt idx="31388">
                  <c:v>0.88888888888888795</c:v>
                </c:pt>
                <c:pt idx="31389">
                  <c:v>0.907407407407407</c:v>
                </c:pt>
                <c:pt idx="31390">
                  <c:v>0.92592592592592504</c:v>
                </c:pt>
                <c:pt idx="31391">
                  <c:v>0.94444444444444398</c:v>
                </c:pt>
                <c:pt idx="31392">
                  <c:v>0.96296296296296202</c:v>
                </c:pt>
                <c:pt idx="31393">
                  <c:v>0.98148148148148096</c:v>
                </c:pt>
                <c:pt idx="31394">
                  <c:v>0</c:v>
                </c:pt>
                <c:pt idx="31395">
                  <c:v>1.5625E-2</c:v>
                </c:pt>
                <c:pt idx="31396">
                  <c:v>3.125E-2</c:v>
                </c:pt>
                <c:pt idx="31397">
                  <c:v>4.6875E-2</c:v>
                </c:pt>
                <c:pt idx="31398">
                  <c:v>6.25E-2</c:v>
                </c:pt>
                <c:pt idx="31399">
                  <c:v>7.8125E-2</c:v>
                </c:pt>
                <c:pt idx="31400">
                  <c:v>9.375E-2</c:v>
                </c:pt>
                <c:pt idx="31401">
                  <c:v>0.109375</c:v>
                </c:pt>
                <c:pt idx="31402">
                  <c:v>0.125</c:v>
                </c:pt>
                <c:pt idx="31403">
                  <c:v>0.140625</c:v>
                </c:pt>
                <c:pt idx="31404">
                  <c:v>0.15625</c:v>
                </c:pt>
                <c:pt idx="31405">
                  <c:v>0.171875</c:v>
                </c:pt>
                <c:pt idx="31406">
                  <c:v>0.1875</c:v>
                </c:pt>
                <c:pt idx="31407">
                  <c:v>0.203125</c:v>
                </c:pt>
                <c:pt idx="31408">
                  <c:v>0.21875</c:v>
                </c:pt>
                <c:pt idx="31409">
                  <c:v>0.234375</c:v>
                </c:pt>
                <c:pt idx="31410">
                  <c:v>0.25</c:v>
                </c:pt>
                <c:pt idx="31411">
                  <c:v>0.265625</c:v>
                </c:pt>
                <c:pt idx="31412">
                  <c:v>0.28125</c:v>
                </c:pt>
                <c:pt idx="31413">
                  <c:v>0.296875</c:v>
                </c:pt>
                <c:pt idx="31414">
                  <c:v>0.3125</c:v>
                </c:pt>
                <c:pt idx="31415">
                  <c:v>0.328125</c:v>
                </c:pt>
                <c:pt idx="31416">
                  <c:v>0.34375</c:v>
                </c:pt>
                <c:pt idx="31417">
                  <c:v>0.359375</c:v>
                </c:pt>
                <c:pt idx="31418">
                  <c:v>0.375</c:v>
                </c:pt>
                <c:pt idx="31419">
                  <c:v>0.390625</c:v>
                </c:pt>
                <c:pt idx="31420">
                  <c:v>0.40625</c:v>
                </c:pt>
                <c:pt idx="31421">
                  <c:v>0.421875</c:v>
                </c:pt>
                <c:pt idx="31422">
                  <c:v>0.4375</c:v>
                </c:pt>
                <c:pt idx="31423">
                  <c:v>0.453125</c:v>
                </c:pt>
                <c:pt idx="31424">
                  <c:v>0.46875</c:v>
                </c:pt>
                <c:pt idx="31425">
                  <c:v>0.484375</c:v>
                </c:pt>
                <c:pt idx="31426">
                  <c:v>0.5</c:v>
                </c:pt>
                <c:pt idx="31427">
                  <c:v>0.515625</c:v>
                </c:pt>
                <c:pt idx="31428">
                  <c:v>0.53125</c:v>
                </c:pt>
                <c:pt idx="31429">
                  <c:v>0.546875</c:v>
                </c:pt>
                <c:pt idx="31430">
                  <c:v>0.5625</c:v>
                </c:pt>
                <c:pt idx="31431">
                  <c:v>0.578125</c:v>
                </c:pt>
                <c:pt idx="31432">
                  <c:v>0.59375</c:v>
                </c:pt>
                <c:pt idx="31433">
                  <c:v>0.609375</c:v>
                </c:pt>
                <c:pt idx="31434">
                  <c:v>0.625</c:v>
                </c:pt>
                <c:pt idx="31435">
                  <c:v>0.640625</c:v>
                </c:pt>
                <c:pt idx="31436">
                  <c:v>0.65625</c:v>
                </c:pt>
                <c:pt idx="31437">
                  <c:v>0.671875</c:v>
                </c:pt>
                <c:pt idx="31438">
                  <c:v>0.6875</c:v>
                </c:pt>
                <c:pt idx="31439">
                  <c:v>0.703125</c:v>
                </c:pt>
                <c:pt idx="31440">
                  <c:v>0.71875</c:v>
                </c:pt>
                <c:pt idx="31441">
                  <c:v>0.734375</c:v>
                </c:pt>
                <c:pt idx="31442">
                  <c:v>0.75</c:v>
                </c:pt>
                <c:pt idx="31443">
                  <c:v>0.765625</c:v>
                </c:pt>
                <c:pt idx="31444">
                  <c:v>0.78125</c:v>
                </c:pt>
                <c:pt idx="31445">
                  <c:v>0.796875</c:v>
                </c:pt>
                <c:pt idx="31446">
                  <c:v>0.8125</c:v>
                </c:pt>
                <c:pt idx="31447">
                  <c:v>0.828125</c:v>
                </c:pt>
                <c:pt idx="31448">
                  <c:v>0.84375</c:v>
                </c:pt>
                <c:pt idx="31449">
                  <c:v>0.859375</c:v>
                </c:pt>
                <c:pt idx="31450">
                  <c:v>0.875</c:v>
                </c:pt>
                <c:pt idx="31451">
                  <c:v>0.890625</c:v>
                </c:pt>
                <c:pt idx="31452">
                  <c:v>0.90625</c:v>
                </c:pt>
                <c:pt idx="31453">
                  <c:v>0.921875</c:v>
                </c:pt>
                <c:pt idx="31454">
                  <c:v>0.9375</c:v>
                </c:pt>
                <c:pt idx="31455">
                  <c:v>0.953125</c:v>
                </c:pt>
                <c:pt idx="31456">
                  <c:v>0.96875</c:v>
                </c:pt>
                <c:pt idx="31457">
                  <c:v>0.984375</c:v>
                </c:pt>
                <c:pt idx="31458">
                  <c:v>0</c:v>
                </c:pt>
                <c:pt idx="31459">
                  <c:v>2.3255813953488299E-2</c:v>
                </c:pt>
                <c:pt idx="31460">
                  <c:v>4.6511627906976702E-2</c:v>
                </c:pt>
                <c:pt idx="31461">
                  <c:v>6.9767441860465101E-2</c:v>
                </c:pt>
                <c:pt idx="31462">
                  <c:v>9.3023255813953404E-2</c:v>
                </c:pt>
                <c:pt idx="31463">
                  <c:v>0.116279069767441</c:v>
                </c:pt>
                <c:pt idx="31464">
                  <c:v>0.13953488372093001</c:v>
                </c:pt>
                <c:pt idx="31465">
                  <c:v>0.16279069767441801</c:v>
                </c:pt>
                <c:pt idx="31466">
                  <c:v>0.186046511627906</c:v>
                </c:pt>
                <c:pt idx="31467">
                  <c:v>0.209302325581395</c:v>
                </c:pt>
                <c:pt idx="31468">
                  <c:v>0.232558139534883</c:v>
                </c:pt>
                <c:pt idx="31469">
                  <c:v>0.25581395348837199</c:v>
                </c:pt>
                <c:pt idx="31470">
                  <c:v>0.27906976744186002</c:v>
                </c:pt>
                <c:pt idx="31471">
                  <c:v>0.30232558139534799</c:v>
                </c:pt>
                <c:pt idx="31472">
                  <c:v>0.32558139534883701</c:v>
                </c:pt>
                <c:pt idx="31473">
                  <c:v>0.34883720930232498</c:v>
                </c:pt>
                <c:pt idx="31474">
                  <c:v>0.372093023255813</c:v>
                </c:pt>
                <c:pt idx="31475">
                  <c:v>0.39534883720930197</c:v>
                </c:pt>
                <c:pt idx="31476">
                  <c:v>0.41860465116279</c:v>
                </c:pt>
                <c:pt idx="31477">
                  <c:v>0.44186046511627902</c:v>
                </c:pt>
                <c:pt idx="31478">
                  <c:v>0.46511627906976699</c:v>
                </c:pt>
                <c:pt idx="31479">
                  <c:v>0.48837209302325502</c:v>
                </c:pt>
                <c:pt idx="31480">
                  <c:v>0.51162790697674398</c:v>
                </c:pt>
                <c:pt idx="31481">
                  <c:v>0.53488372093023195</c:v>
                </c:pt>
                <c:pt idx="31482">
                  <c:v>0.55813953488372003</c:v>
                </c:pt>
                <c:pt idx="31483">
                  <c:v>0.581395348837209</c:v>
                </c:pt>
                <c:pt idx="31484">
                  <c:v>0.60465116279069697</c:v>
                </c:pt>
                <c:pt idx="31485">
                  <c:v>0.62790697674418605</c:v>
                </c:pt>
                <c:pt idx="31486">
                  <c:v>0.65116279069767402</c:v>
                </c:pt>
                <c:pt idx="31487">
                  <c:v>0.67441860465116199</c:v>
                </c:pt>
                <c:pt idx="31488">
                  <c:v>0.69767441860465096</c:v>
                </c:pt>
                <c:pt idx="31489">
                  <c:v>0.72093023255813904</c:v>
                </c:pt>
                <c:pt idx="31490">
                  <c:v>0.74418604651162701</c:v>
                </c:pt>
                <c:pt idx="31491">
                  <c:v>0.76744186046511598</c:v>
                </c:pt>
                <c:pt idx="31492">
                  <c:v>0.79069767441860395</c:v>
                </c:pt>
                <c:pt idx="31493">
                  <c:v>0.81395348837209303</c:v>
                </c:pt>
                <c:pt idx="31494">
                  <c:v>0.837209302325581</c:v>
                </c:pt>
                <c:pt idx="31495">
                  <c:v>0.86046511627906896</c:v>
                </c:pt>
                <c:pt idx="31496">
                  <c:v>0.88372093023255804</c:v>
                </c:pt>
                <c:pt idx="31497">
                  <c:v>0.90697674418604601</c:v>
                </c:pt>
                <c:pt idx="31498">
                  <c:v>0.93023255813953398</c:v>
                </c:pt>
                <c:pt idx="31499">
                  <c:v>0.95348837209302295</c:v>
                </c:pt>
                <c:pt idx="31500">
                  <c:v>0.97674418604651103</c:v>
                </c:pt>
                <c:pt idx="31501">
                  <c:v>0</c:v>
                </c:pt>
                <c:pt idx="31502">
                  <c:v>1.51515151515151E-2</c:v>
                </c:pt>
                <c:pt idx="31503">
                  <c:v>3.03030303030303E-2</c:v>
                </c:pt>
                <c:pt idx="31504">
                  <c:v>4.54545454545454E-2</c:v>
                </c:pt>
                <c:pt idx="31505">
                  <c:v>6.0606060606060601E-2</c:v>
                </c:pt>
                <c:pt idx="31506">
                  <c:v>7.5757575757575704E-2</c:v>
                </c:pt>
                <c:pt idx="31507">
                  <c:v>9.0909090909090898E-2</c:v>
                </c:pt>
                <c:pt idx="31508">
                  <c:v>0.10606060606060599</c:v>
                </c:pt>
                <c:pt idx="31509">
                  <c:v>0.12121212121212099</c:v>
                </c:pt>
                <c:pt idx="31510">
                  <c:v>0.13636363636363599</c:v>
                </c:pt>
                <c:pt idx="31511">
                  <c:v>0.15151515151515099</c:v>
                </c:pt>
                <c:pt idx="31512">
                  <c:v>0.16666666666666599</c:v>
                </c:pt>
                <c:pt idx="31513">
                  <c:v>0.18181818181818099</c:v>
                </c:pt>
                <c:pt idx="31514">
                  <c:v>0.19696969696969599</c:v>
                </c:pt>
                <c:pt idx="31515">
                  <c:v>0.21212121212121199</c:v>
                </c:pt>
                <c:pt idx="31516">
                  <c:v>0.22727272727272699</c:v>
                </c:pt>
                <c:pt idx="31517">
                  <c:v>0.24242424242424199</c:v>
                </c:pt>
                <c:pt idx="31518">
                  <c:v>0.25757575757575701</c:v>
                </c:pt>
                <c:pt idx="31519">
                  <c:v>0.27272727272727199</c:v>
                </c:pt>
                <c:pt idx="31520">
                  <c:v>0.28787878787878701</c:v>
                </c:pt>
                <c:pt idx="31521">
                  <c:v>0.30303030303030298</c:v>
                </c:pt>
                <c:pt idx="31522">
                  <c:v>0.31818181818181801</c:v>
                </c:pt>
                <c:pt idx="31523">
                  <c:v>0.33333333333333298</c:v>
                </c:pt>
                <c:pt idx="31524">
                  <c:v>0.34848484848484801</c:v>
                </c:pt>
                <c:pt idx="31525">
                  <c:v>0.36363636363636298</c:v>
                </c:pt>
                <c:pt idx="31526">
                  <c:v>0.37878787878787801</c:v>
                </c:pt>
                <c:pt idx="31527">
                  <c:v>0.39393939393939298</c:v>
                </c:pt>
                <c:pt idx="31528">
                  <c:v>0.40909090909090901</c:v>
                </c:pt>
                <c:pt idx="31529">
                  <c:v>0.42424242424242398</c:v>
                </c:pt>
                <c:pt idx="31530">
                  <c:v>0.439393939393939</c:v>
                </c:pt>
                <c:pt idx="31531">
                  <c:v>0.45454545454545398</c:v>
                </c:pt>
                <c:pt idx="31532">
                  <c:v>0.469696969696969</c:v>
                </c:pt>
                <c:pt idx="31533">
                  <c:v>0.48484848484848397</c:v>
                </c:pt>
                <c:pt idx="31534">
                  <c:v>0.5</c:v>
                </c:pt>
                <c:pt idx="31535">
                  <c:v>0.51515151515151503</c:v>
                </c:pt>
                <c:pt idx="31536">
                  <c:v>0.53030303030303005</c:v>
                </c:pt>
                <c:pt idx="31537">
                  <c:v>0.54545454545454497</c:v>
                </c:pt>
                <c:pt idx="31538">
                  <c:v>0.56060606060606</c:v>
                </c:pt>
                <c:pt idx="31539">
                  <c:v>0.57575757575757502</c:v>
                </c:pt>
                <c:pt idx="31540">
                  <c:v>0.59090909090909005</c:v>
                </c:pt>
                <c:pt idx="31541">
                  <c:v>0.60606060606060597</c:v>
                </c:pt>
                <c:pt idx="31542">
                  <c:v>0.62121212121212099</c:v>
                </c:pt>
                <c:pt idx="31543">
                  <c:v>0.63636363636363602</c:v>
                </c:pt>
                <c:pt idx="31544">
                  <c:v>0.65151515151515105</c:v>
                </c:pt>
                <c:pt idx="31545">
                  <c:v>0.66666666666666596</c:v>
                </c:pt>
                <c:pt idx="31546">
                  <c:v>0.68181818181818099</c:v>
                </c:pt>
                <c:pt idx="31547">
                  <c:v>0.69696969696969702</c:v>
                </c:pt>
                <c:pt idx="31548">
                  <c:v>0.71212121212121204</c:v>
                </c:pt>
                <c:pt idx="31549">
                  <c:v>0.72727272727272696</c:v>
                </c:pt>
                <c:pt idx="31550">
                  <c:v>0.74242424242424199</c:v>
                </c:pt>
                <c:pt idx="31551">
                  <c:v>0.75757575757575701</c:v>
                </c:pt>
                <c:pt idx="31552">
                  <c:v>0.77272727272727204</c:v>
                </c:pt>
                <c:pt idx="31553">
                  <c:v>0.78787878787878696</c:v>
                </c:pt>
                <c:pt idx="31554">
                  <c:v>0.80303030303030298</c:v>
                </c:pt>
                <c:pt idx="31555">
                  <c:v>0.81818181818181801</c:v>
                </c:pt>
                <c:pt idx="31556">
                  <c:v>0.83333333333333304</c:v>
                </c:pt>
                <c:pt idx="31557">
                  <c:v>0.84848484848484795</c:v>
                </c:pt>
                <c:pt idx="31558">
                  <c:v>0.86363636363636298</c:v>
                </c:pt>
                <c:pt idx="31559">
                  <c:v>0.87878787878787801</c:v>
                </c:pt>
                <c:pt idx="31560">
                  <c:v>0.89393939393939303</c:v>
                </c:pt>
                <c:pt idx="31561">
                  <c:v>0.90909090909090895</c:v>
                </c:pt>
                <c:pt idx="31562">
                  <c:v>0.92424242424242398</c:v>
                </c:pt>
                <c:pt idx="31563">
                  <c:v>0.939393939393939</c:v>
                </c:pt>
                <c:pt idx="31564">
                  <c:v>0.95454545454545403</c:v>
                </c:pt>
                <c:pt idx="31565">
                  <c:v>0.96969696969696895</c:v>
                </c:pt>
                <c:pt idx="31566">
                  <c:v>0.98484848484848397</c:v>
                </c:pt>
                <c:pt idx="31567">
                  <c:v>0</c:v>
                </c:pt>
                <c:pt idx="31568">
                  <c:v>0.2</c:v>
                </c:pt>
                <c:pt idx="31569">
                  <c:v>0.4</c:v>
                </c:pt>
                <c:pt idx="31570">
                  <c:v>0.6</c:v>
                </c:pt>
                <c:pt idx="31571">
                  <c:v>0.8</c:v>
                </c:pt>
                <c:pt idx="31572">
                  <c:v>0</c:v>
                </c:pt>
                <c:pt idx="31573">
                  <c:v>1.53846153846153E-2</c:v>
                </c:pt>
                <c:pt idx="31574">
                  <c:v>3.0769230769230702E-2</c:v>
                </c:pt>
                <c:pt idx="31575">
                  <c:v>4.6153846153846101E-2</c:v>
                </c:pt>
                <c:pt idx="31576">
                  <c:v>6.15384615384615E-2</c:v>
                </c:pt>
                <c:pt idx="31577">
                  <c:v>7.69230769230769E-2</c:v>
                </c:pt>
                <c:pt idx="31578">
                  <c:v>9.2307692307692299E-2</c:v>
                </c:pt>
                <c:pt idx="31579">
                  <c:v>0.107692307692307</c:v>
                </c:pt>
                <c:pt idx="31580">
                  <c:v>0.123076923076923</c:v>
                </c:pt>
                <c:pt idx="31581">
                  <c:v>0.138461538461538</c:v>
                </c:pt>
                <c:pt idx="31582">
                  <c:v>0.15384615384615299</c:v>
                </c:pt>
                <c:pt idx="31583">
                  <c:v>0.16923076923076899</c:v>
                </c:pt>
                <c:pt idx="31584">
                  <c:v>0.18461538461538399</c:v>
                </c:pt>
                <c:pt idx="31585">
                  <c:v>0.2</c:v>
                </c:pt>
                <c:pt idx="31586">
                  <c:v>0.21538461538461501</c:v>
                </c:pt>
                <c:pt idx="31587">
                  <c:v>0.23076923076923</c:v>
                </c:pt>
                <c:pt idx="31588">
                  <c:v>0.246153846153846</c:v>
                </c:pt>
                <c:pt idx="31589">
                  <c:v>0.261538461538461</c:v>
                </c:pt>
                <c:pt idx="31590">
                  <c:v>0.27692307692307599</c:v>
                </c:pt>
                <c:pt idx="31591">
                  <c:v>0.29230769230769199</c:v>
                </c:pt>
                <c:pt idx="31592">
                  <c:v>0.30769230769230699</c:v>
                </c:pt>
                <c:pt idx="31593">
                  <c:v>0.32307692307692298</c:v>
                </c:pt>
                <c:pt idx="31594">
                  <c:v>0.33846153846153798</c:v>
                </c:pt>
                <c:pt idx="31595">
                  <c:v>0.35384615384615298</c:v>
                </c:pt>
                <c:pt idx="31596">
                  <c:v>0.36923076923076897</c:v>
                </c:pt>
                <c:pt idx="31597">
                  <c:v>0.38461538461538403</c:v>
                </c:pt>
                <c:pt idx="31598">
                  <c:v>0.4</c:v>
                </c:pt>
                <c:pt idx="31599">
                  <c:v>0.41538461538461502</c:v>
                </c:pt>
                <c:pt idx="31600">
                  <c:v>0.43076923076923002</c:v>
                </c:pt>
                <c:pt idx="31601">
                  <c:v>0.44615384615384601</c:v>
                </c:pt>
                <c:pt idx="31602">
                  <c:v>0.46153846153846101</c:v>
                </c:pt>
                <c:pt idx="31603">
                  <c:v>0.47692307692307601</c:v>
                </c:pt>
                <c:pt idx="31604">
                  <c:v>0.492307692307692</c:v>
                </c:pt>
                <c:pt idx="31605">
                  <c:v>0.507692307692307</c:v>
                </c:pt>
                <c:pt idx="31606">
                  <c:v>0.52307692307692299</c:v>
                </c:pt>
                <c:pt idx="31607">
                  <c:v>0.53846153846153799</c:v>
                </c:pt>
                <c:pt idx="31608">
                  <c:v>0.55384615384615299</c:v>
                </c:pt>
                <c:pt idx="31609">
                  <c:v>0.56923076923076898</c:v>
                </c:pt>
                <c:pt idx="31610">
                  <c:v>0.58461538461538398</c:v>
                </c:pt>
                <c:pt idx="31611">
                  <c:v>0.6</c:v>
                </c:pt>
                <c:pt idx="31612">
                  <c:v>0.61538461538461497</c:v>
                </c:pt>
                <c:pt idx="31613">
                  <c:v>0.63076923076922997</c:v>
                </c:pt>
                <c:pt idx="31614">
                  <c:v>0.64615384615384597</c:v>
                </c:pt>
                <c:pt idx="31615">
                  <c:v>0.66153846153846096</c:v>
                </c:pt>
                <c:pt idx="31616">
                  <c:v>0.67692307692307696</c:v>
                </c:pt>
                <c:pt idx="31617">
                  <c:v>0.69230769230769196</c:v>
                </c:pt>
                <c:pt idx="31618">
                  <c:v>0.70769230769230695</c:v>
                </c:pt>
                <c:pt idx="31619">
                  <c:v>0.72307692307692295</c:v>
                </c:pt>
                <c:pt idx="31620">
                  <c:v>0.73846153846153795</c:v>
                </c:pt>
                <c:pt idx="31621">
                  <c:v>0.75384615384615306</c:v>
                </c:pt>
                <c:pt idx="31622">
                  <c:v>0.76923076923076905</c:v>
                </c:pt>
                <c:pt idx="31623">
                  <c:v>0.78461538461538405</c:v>
                </c:pt>
                <c:pt idx="31624">
                  <c:v>0.8</c:v>
                </c:pt>
                <c:pt idx="31625">
                  <c:v>0.81538461538461504</c:v>
                </c:pt>
                <c:pt idx="31626">
                  <c:v>0.83076923076923004</c:v>
                </c:pt>
                <c:pt idx="31627">
                  <c:v>0.84615384615384603</c:v>
                </c:pt>
                <c:pt idx="31628">
                  <c:v>0.86153846153846103</c:v>
                </c:pt>
                <c:pt idx="31629">
                  <c:v>0.87692307692307603</c:v>
                </c:pt>
                <c:pt idx="31630">
                  <c:v>0.89230769230769202</c:v>
                </c:pt>
                <c:pt idx="31631">
                  <c:v>0.90769230769230702</c:v>
                </c:pt>
                <c:pt idx="31632">
                  <c:v>0.92307692307692302</c:v>
                </c:pt>
                <c:pt idx="31633">
                  <c:v>0.93846153846153801</c:v>
                </c:pt>
                <c:pt idx="31634">
                  <c:v>0.95384615384615301</c:v>
                </c:pt>
                <c:pt idx="31635">
                  <c:v>0.96923076923076901</c:v>
                </c:pt>
                <c:pt idx="31636">
                  <c:v>0.984615384615384</c:v>
                </c:pt>
                <c:pt idx="31637">
                  <c:v>0</c:v>
                </c:pt>
                <c:pt idx="31638">
                  <c:v>0.25</c:v>
                </c:pt>
                <c:pt idx="31639">
                  <c:v>0.5</c:v>
                </c:pt>
                <c:pt idx="31640">
                  <c:v>0.75</c:v>
                </c:pt>
                <c:pt idx="31641">
                  <c:v>0</c:v>
                </c:pt>
                <c:pt idx="31642">
                  <c:v>2.5000000000000001E-2</c:v>
                </c:pt>
                <c:pt idx="31643">
                  <c:v>0.05</c:v>
                </c:pt>
                <c:pt idx="31644">
                  <c:v>7.4999999999999997E-2</c:v>
                </c:pt>
                <c:pt idx="31645">
                  <c:v>0.1</c:v>
                </c:pt>
                <c:pt idx="31646">
                  <c:v>0.125</c:v>
                </c:pt>
                <c:pt idx="31647">
                  <c:v>0.15</c:v>
                </c:pt>
                <c:pt idx="31648">
                  <c:v>0.17499999999999999</c:v>
                </c:pt>
                <c:pt idx="31649">
                  <c:v>0.2</c:v>
                </c:pt>
                <c:pt idx="31650">
                  <c:v>0.22500000000000001</c:v>
                </c:pt>
                <c:pt idx="31651">
                  <c:v>0.25</c:v>
                </c:pt>
                <c:pt idx="31652">
                  <c:v>0.27500000000000002</c:v>
                </c:pt>
                <c:pt idx="31653">
                  <c:v>0.3</c:v>
                </c:pt>
                <c:pt idx="31654">
                  <c:v>0.32500000000000001</c:v>
                </c:pt>
                <c:pt idx="31655">
                  <c:v>0.35</c:v>
                </c:pt>
                <c:pt idx="31656">
                  <c:v>0.375</c:v>
                </c:pt>
                <c:pt idx="31657">
                  <c:v>0.4</c:v>
                </c:pt>
                <c:pt idx="31658">
                  <c:v>0.42499999999999999</c:v>
                </c:pt>
                <c:pt idx="31659">
                  <c:v>0.45</c:v>
                </c:pt>
                <c:pt idx="31660">
                  <c:v>0.47499999999999998</c:v>
                </c:pt>
                <c:pt idx="31661">
                  <c:v>0.5</c:v>
                </c:pt>
                <c:pt idx="31662">
                  <c:v>0.52500000000000002</c:v>
                </c:pt>
                <c:pt idx="31663">
                  <c:v>0.55000000000000004</c:v>
                </c:pt>
                <c:pt idx="31664">
                  <c:v>0.57499999999999996</c:v>
                </c:pt>
                <c:pt idx="31665">
                  <c:v>0.6</c:v>
                </c:pt>
                <c:pt idx="31666">
                  <c:v>0.625</c:v>
                </c:pt>
                <c:pt idx="31667">
                  <c:v>0.65</c:v>
                </c:pt>
                <c:pt idx="31668">
                  <c:v>0.67500000000000004</c:v>
                </c:pt>
                <c:pt idx="31669">
                  <c:v>0.7</c:v>
                </c:pt>
                <c:pt idx="31670">
                  <c:v>0.72499999999999998</c:v>
                </c:pt>
                <c:pt idx="31671">
                  <c:v>0.75</c:v>
                </c:pt>
                <c:pt idx="31672">
                  <c:v>0.77500000000000002</c:v>
                </c:pt>
                <c:pt idx="31673">
                  <c:v>0.8</c:v>
                </c:pt>
                <c:pt idx="31674">
                  <c:v>0.82499999999999996</c:v>
                </c:pt>
                <c:pt idx="31675">
                  <c:v>0.85</c:v>
                </c:pt>
                <c:pt idx="31676">
                  <c:v>0.875</c:v>
                </c:pt>
                <c:pt idx="31677">
                  <c:v>0.9</c:v>
                </c:pt>
                <c:pt idx="31678">
                  <c:v>0.92500000000000004</c:v>
                </c:pt>
                <c:pt idx="31679">
                  <c:v>0.95</c:v>
                </c:pt>
                <c:pt idx="31680">
                  <c:v>0.97499999999999998</c:v>
                </c:pt>
                <c:pt idx="31681">
                  <c:v>0</c:v>
                </c:pt>
                <c:pt idx="31682">
                  <c:v>3.8461538461538401E-2</c:v>
                </c:pt>
                <c:pt idx="31683">
                  <c:v>7.69230769230769E-2</c:v>
                </c:pt>
                <c:pt idx="31684">
                  <c:v>0.115384615384615</c:v>
                </c:pt>
                <c:pt idx="31685">
                  <c:v>0.15384615384615299</c:v>
                </c:pt>
                <c:pt idx="31686">
                  <c:v>0.19230769230769201</c:v>
                </c:pt>
                <c:pt idx="31687">
                  <c:v>0.23076923076923</c:v>
                </c:pt>
                <c:pt idx="31688">
                  <c:v>0.269230769230769</c:v>
                </c:pt>
                <c:pt idx="31689">
                  <c:v>0.30769230769230699</c:v>
                </c:pt>
                <c:pt idx="31690">
                  <c:v>0.34615384615384598</c:v>
                </c:pt>
                <c:pt idx="31691">
                  <c:v>0.38461538461538403</c:v>
                </c:pt>
                <c:pt idx="31692">
                  <c:v>0.42307692307692302</c:v>
                </c:pt>
                <c:pt idx="31693">
                  <c:v>0.46153846153846101</c:v>
                </c:pt>
                <c:pt idx="31694">
                  <c:v>0.5</c:v>
                </c:pt>
                <c:pt idx="31695">
                  <c:v>0.53846153846153799</c:v>
                </c:pt>
                <c:pt idx="31696">
                  <c:v>0.57692307692307598</c:v>
                </c:pt>
                <c:pt idx="31697">
                  <c:v>0.61538461538461497</c:v>
                </c:pt>
                <c:pt idx="31698">
                  <c:v>0.65384615384615297</c:v>
                </c:pt>
                <c:pt idx="31699">
                  <c:v>0.69230769230769196</c:v>
                </c:pt>
                <c:pt idx="31700">
                  <c:v>0.73076923076922995</c:v>
                </c:pt>
                <c:pt idx="31701">
                  <c:v>0.76923076923076905</c:v>
                </c:pt>
                <c:pt idx="31702">
                  <c:v>0.80769230769230704</c:v>
                </c:pt>
                <c:pt idx="31703">
                  <c:v>0.84615384615384603</c:v>
                </c:pt>
                <c:pt idx="31704">
                  <c:v>0.88461538461538403</c:v>
                </c:pt>
                <c:pt idx="31705">
                  <c:v>0.92307692307692302</c:v>
                </c:pt>
                <c:pt idx="31706">
                  <c:v>0.96153846153846101</c:v>
                </c:pt>
                <c:pt idx="31707">
                  <c:v>0</c:v>
                </c:pt>
                <c:pt idx="31708">
                  <c:v>3.125E-2</c:v>
                </c:pt>
                <c:pt idx="31709">
                  <c:v>6.25E-2</c:v>
                </c:pt>
                <c:pt idx="31710">
                  <c:v>9.375E-2</c:v>
                </c:pt>
                <c:pt idx="31711">
                  <c:v>0.125</c:v>
                </c:pt>
                <c:pt idx="31712">
                  <c:v>0.15625</c:v>
                </c:pt>
                <c:pt idx="31713">
                  <c:v>0.1875</c:v>
                </c:pt>
                <c:pt idx="31714">
                  <c:v>0.21875</c:v>
                </c:pt>
                <c:pt idx="31715">
                  <c:v>0.25</c:v>
                </c:pt>
                <c:pt idx="31716">
                  <c:v>0.28125</c:v>
                </c:pt>
                <c:pt idx="31717">
                  <c:v>0.3125</c:v>
                </c:pt>
                <c:pt idx="31718">
                  <c:v>0.34375</c:v>
                </c:pt>
                <c:pt idx="31719">
                  <c:v>0.375</c:v>
                </c:pt>
                <c:pt idx="31720">
                  <c:v>0.40625</c:v>
                </c:pt>
                <c:pt idx="31721">
                  <c:v>0.4375</c:v>
                </c:pt>
                <c:pt idx="31722">
                  <c:v>0.46875</c:v>
                </c:pt>
                <c:pt idx="31723">
                  <c:v>0.5</c:v>
                </c:pt>
                <c:pt idx="31724">
                  <c:v>0.53125</c:v>
                </c:pt>
                <c:pt idx="31725">
                  <c:v>0.5625</c:v>
                </c:pt>
                <c:pt idx="31726">
                  <c:v>0.59375</c:v>
                </c:pt>
                <c:pt idx="31727">
                  <c:v>0.625</c:v>
                </c:pt>
                <c:pt idx="31728">
                  <c:v>0.65625</c:v>
                </c:pt>
                <c:pt idx="31729">
                  <c:v>0.6875</c:v>
                </c:pt>
                <c:pt idx="31730">
                  <c:v>0.71875</c:v>
                </c:pt>
                <c:pt idx="31731">
                  <c:v>0.75</c:v>
                </c:pt>
                <c:pt idx="31732">
                  <c:v>0.78125</c:v>
                </c:pt>
                <c:pt idx="31733">
                  <c:v>0.8125</c:v>
                </c:pt>
                <c:pt idx="31734">
                  <c:v>0.84375</c:v>
                </c:pt>
                <c:pt idx="31735">
                  <c:v>0.875</c:v>
                </c:pt>
                <c:pt idx="31736">
                  <c:v>0.90625</c:v>
                </c:pt>
                <c:pt idx="31737">
                  <c:v>0.9375</c:v>
                </c:pt>
                <c:pt idx="31738">
                  <c:v>0.96875</c:v>
                </c:pt>
                <c:pt idx="31739">
                  <c:v>0</c:v>
                </c:pt>
                <c:pt idx="31740">
                  <c:v>2.3255813953488299E-2</c:v>
                </c:pt>
                <c:pt idx="31741">
                  <c:v>4.6511627906976702E-2</c:v>
                </c:pt>
                <c:pt idx="31742">
                  <c:v>6.9767441860465101E-2</c:v>
                </c:pt>
                <c:pt idx="31743">
                  <c:v>9.3023255813953404E-2</c:v>
                </c:pt>
                <c:pt idx="31744">
                  <c:v>0.116279069767441</c:v>
                </c:pt>
                <c:pt idx="31745">
                  <c:v>0.13953488372093001</c:v>
                </c:pt>
                <c:pt idx="31746">
                  <c:v>0.16279069767441801</c:v>
                </c:pt>
                <c:pt idx="31747">
                  <c:v>0.186046511627906</c:v>
                </c:pt>
                <c:pt idx="31748">
                  <c:v>0.209302325581395</c:v>
                </c:pt>
                <c:pt idx="31749">
                  <c:v>0.232558139534883</c:v>
                </c:pt>
                <c:pt idx="31750">
                  <c:v>0.25581395348837199</c:v>
                </c:pt>
                <c:pt idx="31751">
                  <c:v>0.27906976744186002</c:v>
                </c:pt>
                <c:pt idx="31752">
                  <c:v>0.30232558139534799</c:v>
                </c:pt>
                <c:pt idx="31753">
                  <c:v>0.32558139534883701</c:v>
                </c:pt>
                <c:pt idx="31754">
                  <c:v>0.34883720930232498</c:v>
                </c:pt>
                <c:pt idx="31755">
                  <c:v>0.372093023255813</c:v>
                </c:pt>
                <c:pt idx="31756">
                  <c:v>0.39534883720930197</c:v>
                </c:pt>
                <c:pt idx="31757">
                  <c:v>0.41860465116279</c:v>
                </c:pt>
                <c:pt idx="31758">
                  <c:v>0.44186046511627902</c:v>
                </c:pt>
                <c:pt idx="31759">
                  <c:v>0.46511627906976699</c:v>
                </c:pt>
                <c:pt idx="31760">
                  <c:v>0.48837209302325502</c:v>
                </c:pt>
                <c:pt idx="31761">
                  <c:v>0.51162790697674398</c:v>
                </c:pt>
                <c:pt idx="31762">
                  <c:v>0.53488372093023195</c:v>
                </c:pt>
                <c:pt idx="31763">
                  <c:v>0.55813953488372003</c:v>
                </c:pt>
                <c:pt idx="31764">
                  <c:v>0.581395348837209</c:v>
                </c:pt>
                <c:pt idx="31765">
                  <c:v>0.60465116279069697</c:v>
                </c:pt>
                <c:pt idx="31766">
                  <c:v>0.62790697674418605</c:v>
                </c:pt>
                <c:pt idx="31767">
                  <c:v>0.65116279069767402</c:v>
                </c:pt>
                <c:pt idx="31768">
                  <c:v>0.67441860465116199</c:v>
                </c:pt>
                <c:pt idx="31769">
                  <c:v>0.69767441860465096</c:v>
                </c:pt>
                <c:pt idx="31770">
                  <c:v>0.72093023255813904</c:v>
                </c:pt>
                <c:pt idx="31771">
                  <c:v>0.74418604651162701</c:v>
                </c:pt>
                <c:pt idx="31772">
                  <c:v>0.76744186046511598</c:v>
                </c:pt>
                <c:pt idx="31773">
                  <c:v>0.79069767441860395</c:v>
                </c:pt>
                <c:pt idx="31774">
                  <c:v>0.81395348837209303</c:v>
                </c:pt>
                <c:pt idx="31775">
                  <c:v>0.837209302325581</c:v>
                </c:pt>
                <c:pt idx="31776">
                  <c:v>0.86046511627906896</c:v>
                </c:pt>
                <c:pt idx="31777">
                  <c:v>0.88372093023255804</c:v>
                </c:pt>
                <c:pt idx="31778">
                  <c:v>0.90697674418604601</c:v>
                </c:pt>
                <c:pt idx="31779">
                  <c:v>0.93023255813953398</c:v>
                </c:pt>
                <c:pt idx="31780">
                  <c:v>0.95348837209302295</c:v>
                </c:pt>
                <c:pt idx="31781">
                  <c:v>0.97674418604651103</c:v>
                </c:pt>
                <c:pt idx="31782">
                  <c:v>0</c:v>
                </c:pt>
                <c:pt idx="31783">
                  <c:v>4.3478260869565202E-2</c:v>
                </c:pt>
                <c:pt idx="31784">
                  <c:v>8.6956521739130405E-2</c:v>
                </c:pt>
                <c:pt idx="31785">
                  <c:v>0.13043478260869501</c:v>
                </c:pt>
                <c:pt idx="31786">
                  <c:v>0.17391304347826</c:v>
                </c:pt>
                <c:pt idx="31787">
                  <c:v>0.217391304347826</c:v>
                </c:pt>
                <c:pt idx="31788">
                  <c:v>0.26086956521739102</c:v>
                </c:pt>
                <c:pt idx="31789">
                  <c:v>0.30434782608695599</c:v>
                </c:pt>
                <c:pt idx="31790">
                  <c:v>0.34782608695652101</c:v>
                </c:pt>
                <c:pt idx="31791">
                  <c:v>0.39130434782608697</c:v>
                </c:pt>
                <c:pt idx="31792">
                  <c:v>0.434782608695652</c:v>
                </c:pt>
                <c:pt idx="31793">
                  <c:v>0.47826086956521702</c:v>
                </c:pt>
                <c:pt idx="31794">
                  <c:v>0.52173913043478204</c:v>
                </c:pt>
                <c:pt idx="31795">
                  <c:v>0.56521739130434701</c:v>
                </c:pt>
                <c:pt idx="31796">
                  <c:v>0.60869565217391297</c:v>
                </c:pt>
                <c:pt idx="31797">
                  <c:v>0.65217391304347805</c:v>
                </c:pt>
                <c:pt idx="31798">
                  <c:v>0.69565217391304301</c:v>
                </c:pt>
                <c:pt idx="31799">
                  <c:v>0.73913043478260798</c:v>
                </c:pt>
                <c:pt idx="31800">
                  <c:v>0.78260869565217395</c:v>
                </c:pt>
                <c:pt idx="31801">
                  <c:v>0.82608695652173902</c:v>
                </c:pt>
                <c:pt idx="31802">
                  <c:v>0.86956521739130399</c:v>
                </c:pt>
                <c:pt idx="31803">
                  <c:v>0.91304347826086896</c:v>
                </c:pt>
                <c:pt idx="31804">
                  <c:v>0.95652173913043403</c:v>
                </c:pt>
                <c:pt idx="31805">
                  <c:v>0</c:v>
                </c:pt>
                <c:pt idx="31806">
                  <c:v>3.2258064516128997E-2</c:v>
                </c:pt>
                <c:pt idx="31807">
                  <c:v>6.4516129032257993E-2</c:v>
                </c:pt>
                <c:pt idx="31808">
                  <c:v>9.6774193548387094E-2</c:v>
                </c:pt>
                <c:pt idx="31809">
                  <c:v>0.12903225806451599</c:v>
                </c:pt>
                <c:pt idx="31810">
                  <c:v>0.16129032258064499</c:v>
                </c:pt>
                <c:pt idx="31811">
                  <c:v>0.19354838709677399</c:v>
                </c:pt>
                <c:pt idx="31812">
                  <c:v>0.225806451612903</c:v>
                </c:pt>
                <c:pt idx="31813">
                  <c:v>0.25806451612903197</c:v>
                </c:pt>
                <c:pt idx="31814">
                  <c:v>0.29032258064516098</c:v>
                </c:pt>
                <c:pt idx="31815">
                  <c:v>0.32258064516128998</c:v>
                </c:pt>
                <c:pt idx="31816">
                  <c:v>0.35483870967741898</c:v>
                </c:pt>
                <c:pt idx="31817">
                  <c:v>0.38709677419354799</c:v>
                </c:pt>
                <c:pt idx="31818">
                  <c:v>0.41935483870967699</c:v>
                </c:pt>
                <c:pt idx="31819">
                  <c:v>0.45161290322580599</c:v>
                </c:pt>
                <c:pt idx="31820">
                  <c:v>0.483870967741935</c:v>
                </c:pt>
                <c:pt idx="31821">
                  <c:v>0.51612903225806395</c:v>
                </c:pt>
                <c:pt idx="31822">
                  <c:v>0.54838709677419295</c:v>
                </c:pt>
                <c:pt idx="31823">
                  <c:v>0.58064516129032195</c:v>
                </c:pt>
                <c:pt idx="31824">
                  <c:v>0.61290322580645096</c:v>
                </c:pt>
                <c:pt idx="31825">
                  <c:v>0.64516129032257996</c:v>
                </c:pt>
                <c:pt idx="31826">
                  <c:v>0.67741935483870896</c:v>
                </c:pt>
                <c:pt idx="31827">
                  <c:v>0.70967741935483797</c:v>
                </c:pt>
                <c:pt idx="31828">
                  <c:v>0.74193548387096697</c:v>
                </c:pt>
                <c:pt idx="31829">
                  <c:v>0.77419354838709598</c:v>
                </c:pt>
                <c:pt idx="31830">
                  <c:v>0.80645161290322498</c:v>
                </c:pt>
                <c:pt idx="31831">
                  <c:v>0.83870967741935398</c:v>
                </c:pt>
                <c:pt idx="31832">
                  <c:v>0.87096774193548299</c:v>
                </c:pt>
                <c:pt idx="31833">
                  <c:v>0.90322580645161199</c:v>
                </c:pt>
                <c:pt idx="31834">
                  <c:v>0.93548387096774099</c:v>
                </c:pt>
                <c:pt idx="31835">
                  <c:v>0.967741935483871</c:v>
                </c:pt>
                <c:pt idx="31836">
                  <c:v>0</c:v>
                </c:pt>
                <c:pt idx="31837">
                  <c:v>1.63934426229508E-2</c:v>
                </c:pt>
                <c:pt idx="31838">
                  <c:v>3.2786885245901599E-2</c:v>
                </c:pt>
                <c:pt idx="31839">
                  <c:v>4.9180327868852403E-2</c:v>
                </c:pt>
                <c:pt idx="31840">
                  <c:v>6.5573770491803199E-2</c:v>
                </c:pt>
                <c:pt idx="31841">
                  <c:v>8.1967213114753995E-2</c:v>
                </c:pt>
                <c:pt idx="31842">
                  <c:v>9.8360655737704902E-2</c:v>
                </c:pt>
                <c:pt idx="31843">
                  <c:v>0.114754098360655</c:v>
                </c:pt>
                <c:pt idx="31844">
                  <c:v>0.13114754098360601</c:v>
                </c:pt>
                <c:pt idx="31845">
                  <c:v>0.14754098360655701</c:v>
                </c:pt>
                <c:pt idx="31846">
                  <c:v>0.16393442622950799</c:v>
                </c:pt>
                <c:pt idx="31847">
                  <c:v>0.18032786885245899</c:v>
                </c:pt>
                <c:pt idx="31848">
                  <c:v>0.196721311475409</c:v>
                </c:pt>
                <c:pt idx="31849">
                  <c:v>0.21311475409836</c:v>
                </c:pt>
                <c:pt idx="31850">
                  <c:v>0.22950819672131101</c:v>
                </c:pt>
                <c:pt idx="31851">
                  <c:v>0.24590163934426201</c:v>
                </c:pt>
                <c:pt idx="31852">
                  <c:v>0.26229508196721302</c:v>
                </c:pt>
                <c:pt idx="31853">
                  <c:v>0.27868852459016302</c:v>
                </c:pt>
                <c:pt idx="31854">
                  <c:v>0.29508196721311403</c:v>
                </c:pt>
                <c:pt idx="31855">
                  <c:v>0.31147540983606498</c:v>
                </c:pt>
                <c:pt idx="31856">
                  <c:v>0.32786885245901598</c:v>
                </c:pt>
                <c:pt idx="31857">
                  <c:v>0.34426229508196698</c:v>
                </c:pt>
                <c:pt idx="31858">
                  <c:v>0.36065573770491799</c:v>
                </c:pt>
                <c:pt idx="31859">
                  <c:v>0.37704918032786799</c:v>
                </c:pt>
                <c:pt idx="31860">
                  <c:v>0.393442622950819</c:v>
                </c:pt>
                <c:pt idx="31861">
                  <c:v>0.40983606557377</c:v>
                </c:pt>
                <c:pt idx="31862">
                  <c:v>0.42622950819672101</c:v>
                </c:pt>
                <c:pt idx="31863">
                  <c:v>0.44262295081967201</c:v>
                </c:pt>
                <c:pt idx="31864">
                  <c:v>0.45901639344262202</c:v>
                </c:pt>
                <c:pt idx="31865">
                  <c:v>0.47540983606557302</c:v>
                </c:pt>
                <c:pt idx="31866">
                  <c:v>0.49180327868852403</c:v>
                </c:pt>
                <c:pt idx="31867">
                  <c:v>0.50819672131147497</c:v>
                </c:pt>
                <c:pt idx="31868">
                  <c:v>0.52459016393442603</c:v>
                </c:pt>
                <c:pt idx="31869">
                  <c:v>0.54098360655737698</c:v>
                </c:pt>
                <c:pt idx="31870">
                  <c:v>0.55737704918032704</c:v>
                </c:pt>
                <c:pt idx="31871">
                  <c:v>0.57377049180327799</c:v>
                </c:pt>
                <c:pt idx="31872">
                  <c:v>0.59016393442622905</c:v>
                </c:pt>
                <c:pt idx="31873">
                  <c:v>0.60655737704918</c:v>
                </c:pt>
                <c:pt idx="31874">
                  <c:v>0.62295081967213095</c:v>
                </c:pt>
                <c:pt idx="31875">
                  <c:v>0.63934426229508201</c:v>
                </c:pt>
                <c:pt idx="31876">
                  <c:v>0.65573770491803196</c:v>
                </c:pt>
                <c:pt idx="31877">
                  <c:v>0.67213114754098302</c:v>
                </c:pt>
                <c:pt idx="31878">
                  <c:v>0.68852459016393397</c:v>
                </c:pt>
                <c:pt idx="31879">
                  <c:v>0.70491803278688503</c:v>
                </c:pt>
                <c:pt idx="31880">
                  <c:v>0.72131147540983598</c:v>
                </c:pt>
                <c:pt idx="31881">
                  <c:v>0.73770491803278604</c:v>
                </c:pt>
                <c:pt idx="31882">
                  <c:v>0.75409836065573699</c:v>
                </c:pt>
                <c:pt idx="31883">
                  <c:v>0.77049180327868805</c:v>
                </c:pt>
                <c:pt idx="31884">
                  <c:v>0.786885245901639</c:v>
                </c:pt>
                <c:pt idx="31885">
                  <c:v>0.80327868852458995</c:v>
                </c:pt>
                <c:pt idx="31886">
                  <c:v>0.81967213114754101</c:v>
                </c:pt>
                <c:pt idx="31887">
                  <c:v>0.83606557377049096</c:v>
                </c:pt>
                <c:pt idx="31888">
                  <c:v>0.85245901639344202</c:v>
                </c:pt>
                <c:pt idx="31889">
                  <c:v>0.86885245901639296</c:v>
                </c:pt>
                <c:pt idx="31890">
                  <c:v>0.88524590163934402</c:v>
                </c:pt>
                <c:pt idx="31891">
                  <c:v>0.90163934426229497</c:v>
                </c:pt>
                <c:pt idx="31892">
                  <c:v>0.91803278688524503</c:v>
                </c:pt>
                <c:pt idx="31893">
                  <c:v>0.93442622950819598</c:v>
                </c:pt>
                <c:pt idx="31894">
                  <c:v>0.95081967213114704</c:v>
                </c:pt>
                <c:pt idx="31895">
                  <c:v>0.96721311475409799</c:v>
                </c:pt>
                <c:pt idx="31896">
                  <c:v>0.98360655737704905</c:v>
                </c:pt>
                <c:pt idx="31897">
                  <c:v>0</c:v>
                </c:pt>
                <c:pt idx="31898">
                  <c:v>2.8571428571428501E-2</c:v>
                </c:pt>
                <c:pt idx="31899">
                  <c:v>5.7142857142857099E-2</c:v>
                </c:pt>
                <c:pt idx="31900">
                  <c:v>8.5714285714285701E-2</c:v>
                </c:pt>
                <c:pt idx="31901">
                  <c:v>0.114285714285714</c:v>
                </c:pt>
                <c:pt idx="31902">
                  <c:v>0.14285714285714199</c:v>
                </c:pt>
                <c:pt idx="31903">
                  <c:v>0.17142857142857101</c:v>
                </c:pt>
                <c:pt idx="31904">
                  <c:v>0.2</c:v>
                </c:pt>
                <c:pt idx="31905">
                  <c:v>0.22857142857142801</c:v>
                </c:pt>
                <c:pt idx="31906">
                  <c:v>0.25714285714285701</c:v>
                </c:pt>
                <c:pt idx="31907">
                  <c:v>0.28571428571428498</c:v>
                </c:pt>
                <c:pt idx="31908">
                  <c:v>0.314285714285714</c:v>
                </c:pt>
                <c:pt idx="31909">
                  <c:v>0.34285714285714203</c:v>
                </c:pt>
                <c:pt idx="31910">
                  <c:v>0.371428571428571</c:v>
                </c:pt>
                <c:pt idx="31911">
                  <c:v>0.4</c:v>
                </c:pt>
                <c:pt idx="31912">
                  <c:v>0.42857142857142799</c:v>
                </c:pt>
                <c:pt idx="31913">
                  <c:v>0.45714285714285702</c:v>
                </c:pt>
                <c:pt idx="31914">
                  <c:v>0.48571428571428499</c:v>
                </c:pt>
                <c:pt idx="31915">
                  <c:v>0.51428571428571401</c:v>
                </c:pt>
                <c:pt idx="31916">
                  <c:v>0.54285714285714204</c:v>
                </c:pt>
                <c:pt idx="31917">
                  <c:v>0.57142857142857095</c:v>
                </c:pt>
                <c:pt idx="31918">
                  <c:v>0.6</c:v>
                </c:pt>
                <c:pt idx="31919">
                  <c:v>0.628571428571428</c:v>
                </c:pt>
                <c:pt idx="31920">
                  <c:v>0.65714285714285703</c:v>
                </c:pt>
                <c:pt idx="31921">
                  <c:v>0.68571428571428505</c:v>
                </c:pt>
                <c:pt idx="31922">
                  <c:v>0.71428571428571397</c:v>
                </c:pt>
                <c:pt idx="31923">
                  <c:v>0.74285714285714199</c:v>
                </c:pt>
                <c:pt idx="31924">
                  <c:v>0.77142857142857102</c:v>
                </c:pt>
                <c:pt idx="31925">
                  <c:v>0.8</c:v>
                </c:pt>
                <c:pt idx="31926">
                  <c:v>0.82857142857142796</c:v>
                </c:pt>
                <c:pt idx="31927">
                  <c:v>0.85714285714285698</c:v>
                </c:pt>
                <c:pt idx="31928">
                  <c:v>0.88571428571428501</c:v>
                </c:pt>
                <c:pt idx="31929">
                  <c:v>0.91428571428571404</c:v>
                </c:pt>
                <c:pt idx="31930">
                  <c:v>0.94285714285714195</c:v>
                </c:pt>
                <c:pt idx="31931">
                  <c:v>0.97142857142857097</c:v>
                </c:pt>
                <c:pt idx="31932">
                  <c:v>0</c:v>
                </c:pt>
                <c:pt idx="31933">
                  <c:v>1.47058823529411E-2</c:v>
                </c:pt>
                <c:pt idx="31934">
                  <c:v>2.94117647058823E-2</c:v>
                </c:pt>
                <c:pt idx="31935">
                  <c:v>4.4117647058823498E-2</c:v>
                </c:pt>
                <c:pt idx="31936">
                  <c:v>5.8823529411764698E-2</c:v>
                </c:pt>
                <c:pt idx="31937">
                  <c:v>7.3529411764705802E-2</c:v>
                </c:pt>
                <c:pt idx="31938">
                  <c:v>8.8235294117646995E-2</c:v>
                </c:pt>
                <c:pt idx="31939">
                  <c:v>0.10294117647058799</c:v>
                </c:pt>
                <c:pt idx="31940">
                  <c:v>0.11764705882352899</c:v>
                </c:pt>
                <c:pt idx="31941">
                  <c:v>0.13235294117647001</c:v>
                </c:pt>
                <c:pt idx="31942">
                  <c:v>0.14705882352941099</c:v>
                </c:pt>
                <c:pt idx="31943">
                  <c:v>0.16176470588235201</c:v>
                </c:pt>
                <c:pt idx="31944">
                  <c:v>0.17647058823529399</c:v>
                </c:pt>
                <c:pt idx="31945">
                  <c:v>0.191176470588235</c:v>
                </c:pt>
                <c:pt idx="31946">
                  <c:v>0.20588235294117599</c:v>
                </c:pt>
                <c:pt idx="31947">
                  <c:v>0.220588235294117</c:v>
                </c:pt>
                <c:pt idx="31948">
                  <c:v>0.23529411764705799</c:v>
                </c:pt>
                <c:pt idx="31949">
                  <c:v>0.25</c:v>
                </c:pt>
                <c:pt idx="31950">
                  <c:v>0.26470588235294101</c:v>
                </c:pt>
                <c:pt idx="31951">
                  <c:v>0.27941176470588203</c:v>
                </c:pt>
                <c:pt idx="31952">
                  <c:v>0.29411764705882298</c:v>
                </c:pt>
                <c:pt idx="31953">
                  <c:v>0.308823529411764</c:v>
                </c:pt>
                <c:pt idx="31954">
                  <c:v>0.32352941176470501</c:v>
                </c:pt>
                <c:pt idx="31955">
                  <c:v>0.33823529411764702</c:v>
                </c:pt>
                <c:pt idx="31956">
                  <c:v>0.35294117647058798</c:v>
                </c:pt>
                <c:pt idx="31957">
                  <c:v>0.36764705882352899</c:v>
                </c:pt>
                <c:pt idx="31958">
                  <c:v>0.38235294117647001</c:v>
                </c:pt>
                <c:pt idx="31959">
                  <c:v>0.39705882352941102</c:v>
                </c:pt>
                <c:pt idx="31960">
                  <c:v>0.41176470588235198</c:v>
                </c:pt>
                <c:pt idx="31961">
                  <c:v>0.42647058823529399</c:v>
                </c:pt>
                <c:pt idx="31962">
                  <c:v>0.441176470588235</c:v>
                </c:pt>
                <c:pt idx="31963">
                  <c:v>0.45588235294117602</c:v>
                </c:pt>
                <c:pt idx="31964">
                  <c:v>0.47058823529411697</c:v>
                </c:pt>
                <c:pt idx="31965">
                  <c:v>0.48529411764705799</c:v>
                </c:pt>
                <c:pt idx="31966">
                  <c:v>0.5</c:v>
                </c:pt>
                <c:pt idx="31967">
                  <c:v>0.51470588235294101</c:v>
                </c:pt>
                <c:pt idx="31968">
                  <c:v>0.52941176470588203</c:v>
                </c:pt>
                <c:pt idx="31969">
                  <c:v>0.54411764705882304</c:v>
                </c:pt>
                <c:pt idx="31970">
                  <c:v>0.55882352941176405</c:v>
                </c:pt>
                <c:pt idx="31971">
                  <c:v>0.57352941176470495</c:v>
                </c:pt>
                <c:pt idx="31972">
                  <c:v>0.58823529411764697</c:v>
                </c:pt>
                <c:pt idx="31973">
                  <c:v>0.60294117647058798</c:v>
                </c:pt>
                <c:pt idx="31974">
                  <c:v>0.61764705882352899</c:v>
                </c:pt>
                <c:pt idx="31975">
                  <c:v>0.63235294117647001</c:v>
                </c:pt>
                <c:pt idx="31976">
                  <c:v>0.64705882352941102</c:v>
                </c:pt>
                <c:pt idx="31977">
                  <c:v>0.66176470588235203</c:v>
                </c:pt>
                <c:pt idx="31978">
                  <c:v>0.67647058823529405</c:v>
                </c:pt>
                <c:pt idx="31979">
                  <c:v>0.69117647058823495</c:v>
                </c:pt>
                <c:pt idx="31980">
                  <c:v>0.70588235294117596</c:v>
                </c:pt>
                <c:pt idx="31981">
                  <c:v>0.72058823529411697</c:v>
                </c:pt>
                <c:pt idx="31982">
                  <c:v>0.73529411764705799</c:v>
                </c:pt>
                <c:pt idx="31983">
                  <c:v>0.75</c:v>
                </c:pt>
                <c:pt idx="31984">
                  <c:v>0.76470588235294101</c:v>
                </c:pt>
                <c:pt idx="31985">
                  <c:v>0.77941176470588203</c:v>
                </c:pt>
                <c:pt idx="31986">
                  <c:v>0.79411764705882304</c:v>
                </c:pt>
                <c:pt idx="31987">
                  <c:v>0.80882352941176405</c:v>
                </c:pt>
                <c:pt idx="31988">
                  <c:v>0.82352941176470495</c:v>
                </c:pt>
                <c:pt idx="31989">
                  <c:v>0.83823529411764697</c:v>
                </c:pt>
                <c:pt idx="31990">
                  <c:v>0.85294117647058798</c:v>
                </c:pt>
                <c:pt idx="31991">
                  <c:v>0.86764705882352899</c:v>
                </c:pt>
                <c:pt idx="31992">
                  <c:v>0.88235294117647001</c:v>
                </c:pt>
                <c:pt idx="31993">
                  <c:v>0.89705882352941102</c:v>
                </c:pt>
                <c:pt idx="31994">
                  <c:v>0.91176470588235203</c:v>
                </c:pt>
                <c:pt idx="31995">
                  <c:v>0.92647058823529405</c:v>
                </c:pt>
                <c:pt idx="31996">
                  <c:v>0.94117647058823495</c:v>
                </c:pt>
                <c:pt idx="31997">
                  <c:v>0.95588235294117596</c:v>
                </c:pt>
                <c:pt idx="31998">
                  <c:v>0.97058823529411697</c:v>
                </c:pt>
                <c:pt idx="31999">
                  <c:v>0.98529411764705799</c:v>
                </c:pt>
                <c:pt idx="32000">
                  <c:v>0</c:v>
                </c:pt>
                <c:pt idx="32001">
                  <c:v>1.7857142857142801E-2</c:v>
                </c:pt>
                <c:pt idx="32002">
                  <c:v>3.5714285714285698E-2</c:v>
                </c:pt>
                <c:pt idx="32003">
                  <c:v>5.3571428571428499E-2</c:v>
                </c:pt>
                <c:pt idx="32004">
                  <c:v>7.1428571428571397E-2</c:v>
                </c:pt>
                <c:pt idx="32005">
                  <c:v>8.9285714285714204E-2</c:v>
                </c:pt>
                <c:pt idx="32006">
                  <c:v>0.107142857142857</c:v>
                </c:pt>
                <c:pt idx="32007">
                  <c:v>0.125</c:v>
                </c:pt>
                <c:pt idx="32008">
                  <c:v>0.14285714285714199</c:v>
                </c:pt>
                <c:pt idx="32009">
                  <c:v>0.160714285714285</c:v>
                </c:pt>
                <c:pt idx="32010">
                  <c:v>0.17857142857142799</c:v>
                </c:pt>
                <c:pt idx="32011">
                  <c:v>0.19642857142857101</c:v>
                </c:pt>
                <c:pt idx="32012">
                  <c:v>0.214285714285714</c:v>
                </c:pt>
                <c:pt idx="32013">
                  <c:v>0.23214285714285701</c:v>
                </c:pt>
                <c:pt idx="32014">
                  <c:v>0.25</c:v>
                </c:pt>
                <c:pt idx="32015">
                  <c:v>0.26785714285714202</c:v>
                </c:pt>
                <c:pt idx="32016">
                  <c:v>0.28571428571428498</c:v>
                </c:pt>
                <c:pt idx="32017">
                  <c:v>0.30357142857142799</c:v>
                </c:pt>
                <c:pt idx="32018">
                  <c:v>0.32142857142857101</c:v>
                </c:pt>
                <c:pt idx="32019">
                  <c:v>0.33928571428571402</c:v>
                </c:pt>
                <c:pt idx="32020">
                  <c:v>0.35714285714285698</c:v>
                </c:pt>
                <c:pt idx="32021">
                  <c:v>0.375</c:v>
                </c:pt>
                <c:pt idx="32022">
                  <c:v>0.39285714285714202</c:v>
                </c:pt>
                <c:pt idx="32023">
                  <c:v>0.41071428571428498</c:v>
                </c:pt>
                <c:pt idx="32024">
                  <c:v>0.42857142857142799</c:v>
                </c:pt>
                <c:pt idx="32025">
                  <c:v>0.44642857142857101</c:v>
                </c:pt>
                <c:pt idx="32026">
                  <c:v>0.46428571428571402</c:v>
                </c:pt>
                <c:pt idx="32027">
                  <c:v>0.48214285714285698</c:v>
                </c:pt>
                <c:pt idx="32028">
                  <c:v>0.5</c:v>
                </c:pt>
                <c:pt idx="32029">
                  <c:v>0.51785714285714202</c:v>
                </c:pt>
                <c:pt idx="32030">
                  <c:v>0.53571428571428503</c:v>
                </c:pt>
                <c:pt idx="32031">
                  <c:v>0.55357142857142805</c:v>
                </c:pt>
                <c:pt idx="32032">
                  <c:v>0.57142857142857095</c:v>
                </c:pt>
                <c:pt idx="32033">
                  <c:v>0.58928571428571397</c:v>
                </c:pt>
                <c:pt idx="32034">
                  <c:v>0.60714285714285698</c:v>
                </c:pt>
                <c:pt idx="32035">
                  <c:v>0.625</c:v>
                </c:pt>
                <c:pt idx="32036">
                  <c:v>0.64285714285714202</c:v>
                </c:pt>
                <c:pt idx="32037">
                  <c:v>0.66071428571428503</c:v>
                </c:pt>
                <c:pt idx="32038">
                  <c:v>0.67857142857142805</c:v>
                </c:pt>
                <c:pt idx="32039">
                  <c:v>0.69642857142857095</c:v>
                </c:pt>
                <c:pt idx="32040">
                  <c:v>0.71428571428571397</c:v>
                </c:pt>
                <c:pt idx="32041">
                  <c:v>0.73214285714285698</c:v>
                </c:pt>
                <c:pt idx="32042">
                  <c:v>0.75</c:v>
                </c:pt>
                <c:pt idx="32043">
                  <c:v>0.76785714285714202</c:v>
                </c:pt>
                <c:pt idx="32044">
                  <c:v>0.78571428571428503</c:v>
                </c:pt>
                <c:pt idx="32045">
                  <c:v>0.80357142857142805</c:v>
                </c:pt>
                <c:pt idx="32046">
                  <c:v>0.82142857142857095</c:v>
                </c:pt>
                <c:pt idx="32047">
                  <c:v>0.83928571428571397</c:v>
                </c:pt>
                <c:pt idx="32048">
                  <c:v>0.85714285714285698</c:v>
                </c:pt>
                <c:pt idx="32049">
                  <c:v>0.875</c:v>
                </c:pt>
                <c:pt idx="32050">
                  <c:v>0.89285714285714202</c:v>
                </c:pt>
                <c:pt idx="32051">
                  <c:v>0.91071428571428503</c:v>
                </c:pt>
                <c:pt idx="32052">
                  <c:v>0.92857142857142805</c:v>
                </c:pt>
                <c:pt idx="32053">
                  <c:v>0.94642857142857095</c:v>
                </c:pt>
                <c:pt idx="32054">
                  <c:v>0.96428571428571397</c:v>
                </c:pt>
                <c:pt idx="32055">
                  <c:v>0.98214285714285698</c:v>
                </c:pt>
                <c:pt idx="32056">
                  <c:v>0</c:v>
                </c:pt>
                <c:pt idx="32057">
                  <c:v>1.2987012987012899E-2</c:v>
                </c:pt>
                <c:pt idx="32058">
                  <c:v>2.5974025974025899E-2</c:v>
                </c:pt>
                <c:pt idx="32059">
                  <c:v>3.8961038961038898E-2</c:v>
                </c:pt>
                <c:pt idx="32060">
                  <c:v>5.1948051948051903E-2</c:v>
                </c:pt>
                <c:pt idx="32061">
                  <c:v>6.4935064935064901E-2</c:v>
                </c:pt>
                <c:pt idx="32062">
                  <c:v>7.7922077922077906E-2</c:v>
                </c:pt>
                <c:pt idx="32063">
                  <c:v>9.0909090909090898E-2</c:v>
                </c:pt>
                <c:pt idx="32064">
                  <c:v>0.103896103896103</c:v>
                </c:pt>
                <c:pt idx="32065">
                  <c:v>0.11688311688311601</c:v>
                </c:pt>
                <c:pt idx="32066">
                  <c:v>0.129870129870129</c:v>
                </c:pt>
                <c:pt idx="32067">
                  <c:v>0.14285714285714199</c:v>
                </c:pt>
                <c:pt idx="32068">
                  <c:v>0.15584415584415501</c:v>
                </c:pt>
                <c:pt idx="32069">
                  <c:v>0.168831168831168</c:v>
                </c:pt>
                <c:pt idx="32070">
                  <c:v>0.18181818181818099</c:v>
                </c:pt>
                <c:pt idx="32071">
                  <c:v>0.19480519480519401</c:v>
                </c:pt>
                <c:pt idx="32072">
                  <c:v>0.207792207792207</c:v>
                </c:pt>
                <c:pt idx="32073">
                  <c:v>0.22077922077921999</c:v>
                </c:pt>
                <c:pt idx="32074">
                  <c:v>0.23376623376623301</c:v>
                </c:pt>
                <c:pt idx="32075">
                  <c:v>0.246753246753246</c:v>
                </c:pt>
                <c:pt idx="32076">
                  <c:v>0.25974025974025899</c:v>
                </c:pt>
                <c:pt idx="32077">
                  <c:v>0.27272727272727199</c:v>
                </c:pt>
                <c:pt idx="32078">
                  <c:v>0.28571428571428498</c:v>
                </c:pt>
                <c:pt idx="32079">
                  <c:v>0.29870129870129802</c:v>
                </c:pt>
                <c:pt idx="32080">
                  <c:v>0.31168831168831101</c:v>
                </c:pt>
                <c:pt idx="32081">
                  <c:v>0.32467532467532401</c:v>
                </c:pt>
                <c:pt idx="32082">
                  <c:v>0.337662337662337</c:v>
                </c:pt>
                <c:pt idx="32083">
                  <c:v>0.35064935064934999</c:v>
                </c:pt>
                <c:pt idx="32084">
                  <c:v>0.36363636363636298</c:v>
                </c:pt>
                <c:pt idx="32085">
                  <c:v>0.37662337662337603</c:v>
                </c:pt>
                <c:pt idx="32086">
                  <c:v>0.38961038961038902</c:v>
                </c:pt>
                <c:pt idx="32087">
                  <c:v>0.40259740259740201</c:v>
                </c:pt>
                <c:pt idx="32088">
                  <c:v>0.415584415584415</c:v>
                </c:pt>
                <c:pt idx="32089">
                  <c:v>0.42857142857142799</c:v>
                </c:pt>
                <c:pt idx="32090">
                  <c:v>0.44155844155844098</c:v>
                </c:pt>
                <c:pt idx="32091">
                  <c:v>0.45454545454545398</c:v>
                </c:pt>
                <c:pt idx="32092">
                  <c:v>0.46753246753246702</c:v>
                </c:pt>
                <c:pt idx="32093">
                  <c:v>0.48051948051948001</c:v>
                </c:pt>
                <c:pt idx="32094">
                  <c:v>0.493506493506493</c:v>
                </c:pt>
                <c:pt idx="32095">
                  <c:v>0.506493506493506</c:v>
                </c:pt>
                <c:pt idx="32096">
                  <c:v>0.51948051948051899</c:v>
                </c:pt>
                <c:pt idx="32097">
                  <c:v>0.53246753246753198</c:v>
                </c:pt>
                <c:pt idx="32098">
                  <c:v>0.54545454545454497</c:v>
                </c:pt>
                <c:pt idx="32099">
                  <c:v>0.55844155844155796</c:v>
                </c:pt>
                <c:pt idx="32100">
                  <c:v>0.57142857142857095</c:v>
                </c:pt>
                <c:pt idx="32101">
                  <c:v>0.58441558441558406</c:v>
                </c:pt>
                <c:pt idx="32102">
                  <c:v>0.59740259740259705</c:v>
                </c:pt>
                <c:pt idx="32103">
                  <c:v>0.61038961038961004</c:v>
                </c:pt>
                <c:pt idx="32104">
                  <c:v>0.62337662337662303</c:v>
                </c:pt>
                <c:pt idx="32105">
                  <c:v>0.63636363636363602</c:v>
                </c:pt>
                <c:pt idx="32106">
                  <c:v>0.64935064935064901</c:v>
                </c:pt>
                <c:pt idx="32107">
                  <c:v>0.662337662337662</c:v>
                </c:pt>
                <c:pt idx="32108">
                  <c:v>0.67532467532467499</c:v>
                </c:pt>
                <c:pt idx="32109">
                  <c:v>0.68831168831168799</c:v>
                </c:pt>
                <c:pt idx="32110">
                  <c:v>0.70129870129870098</c:v>
                </c:pt>
                <c:pt idx="32111">
                  <c:v>0.71428571428571397</c:v>
                </c:pt>
                <c:pt idx="32112">
                  <c:v>0.72727272727272696</c:v>
                </c:pt>
                <c:pt idx="32113">
                  <c:v>0.74025974025973995</c:v>
                </c:pt>
                <c:pt idx="32114">
                  <c:v>0.75324675324675305</c:v>
                </c:pt>
                <c:pt idx="32115">
                  <c:v>0.76623376623376604</c:v>
                </c:pt>
                <c:pt idx="32116">
                  <c:v>0.77922077922077904</c:v>
                </c:pt>
                <c:pt idx="32117">
                  <c:v>0.79220779220779203</c:v>
                </c:pt>
                <c:pt idx="32118">
                  <c:v>0.80519480519480502</c:v>
                </c:pt>
                <c:pt idx="32119">
                  <c:v>0.81818181818181801</c:v>
                </c:pt>
                <c:pt idx="32120">
                  <c:v>0.831168831168831</c:v>
                </c:pt>
                <c:pt idx="32121">
                  <c:v>0.84415584415584399</c:v>
                </c:pt>
                <c:pt idx="32122">
                  <c:v>0.85714285714285698</c:v>
                </c:pt>
                <c:pt idx="32123">
                  <c:v>0.87012987012986998</c:v>
                </c:pt>
                <c:pt idx="32124">
                  <c:v>0.88311688311688297</c:v>
                </c:pt>
                <c:pt idx="32125">
                  <c:v>0.89610389610389596</c:v>
                </c:pt>
                <c:pt idx="32126">
                  <c:v>0.90909090909090895</c:v>
                </c:pt>
                <c:pt idx="32127">
                  <c:v>0.92207792207792205</c:v>
                </c:pt>
                <c:pt idx="32128">
                  <c:v>0.93506493506493504</c:v>
                </c:pt>
                <c:pt idx="32129">
                  <c:v>0.94805194805194803</c:v>
                </c:pt>
                <c:pt idx="32130">
                  <c:v>0.96103896103896103</c:v>
                </c:pt>
                <c:pt idx="32131">
                  <c:v>0.97402597402597402</c:v>
                </c:pt>
                <c:pt idx="32132">
                  <c:v>0.98701298701298701</c:v>
                </c:pt>
                <c:pt idx="32133">
                  <c:v>0</c:v>
                </c:pt>
                <c:pt idx="32134">
                  <c:v>2.2222222222222199E-2</c:v>
                </c:pt>
                <c:pt idx="32135">
                  <c:v>4.4444444444444398E-2</c:v>
                </c:pt>
                <c:pt idx="32136">
                  <c:v>6.6666666666666596E-2</c:v>
                </c:pt>
                <c:pt idx="32137">
                  <c:v>8.8888888888888795E-2</c:v>
                </c:pt>
                <c:pt idx="32138">
                  <c:v>0.11111111111111099</c:v>
                </c:pt>
                <c:pt idx="32139">
                  <c:v>0.133333333333333</c:v>
                </c:pt>
                <c:pt idx="32140">
                  <c:v>0.155555555555555</c:v>
                </c:pt>
                <c:pt idx="32141">
                  <c:v>0.17777777777777701</c:v>
                </c:pt>
                <c:pt idx="32142">
                  <c:v>0.2</c:v>
                </c:pt>
                <c:pt idx="32143">
                  <c:v>0.22222222222222199</c:v>
                </c:pt>
                <c:pt idx="32144">
                  <c:v>0.24444444444444399</c:v>
                </c:pt>
                <c:pt idx="32145">
                  <c:v>0.266666666666666</c:v>
                </c:pt>
                <c:pt idx="32146">
                  <c:v>0.28888888888888797</c:v>
                </c:pt>
                <c:pt idx="32147">
                  <c:v>0.31111111111111101</c:v>
                </c:pt>
                <c:pt idx="32148">
                  <c:v>0.33333333333333298</c:v>
                </c:pt>
                <c:pt idx="32149">
                  <c:v>0.35555555555555501</c:v>
                </c:pt>
                <c:pt idx="32150">
                  <c:v>0.37777777777777699</c:v>
                </c:pt>
                <c:pt idx="32151">
                  <c:v>0.4</c:v>
                </c:pt>
                <c:pt idx="32152">
                  <c:v>0.422222222222222</c:v>
                </c:pt>
                <c:pt idx="32153">
                  <c:v>0.44444444444444398</c:v>
                </c:pt>
                <c:pt idx="32154">
                  <c:v>0.46666666666666601</c:v>
                </c:pt>
                <c:pt idx="32155">
                  <c:v>0.48888888888888798</c:v>
                </c:pt>
                <c:pt idx="32156">
                  <c:v>0.51111111111111096</c:v>
                </c:pt>
                <c:pt idx="32157">
                  <c:v>0.53333333333333299</c:v>
                </c:pt>
                <c:pt idx="32158">
                  <c:v>0.55555555555555503</c:v>
                </c:pt>
                <c:pt idx="32159">
                  <c:v>0.57777777777777695</c:v>
                </c:pt>
                <c:pt idx="32160">
                  <c:v>0.6</c:v>
                </c:pt>
                <c:pt idx="32161">
                  <c:v>0.62222222222222201</c:v>
                </c:pt>
                <c:pt idx="32162">
                  <c:v>0.64444444444444404</c:v>
                </c:pt>
                <c:pt idx="32163">
                  <c:v>0.66666666666666596</c:v>
                </c:pt>
                <c:pt idx="32164">
                  <c:v>0.688888888888888</c:v>
                </c:pt>
                <c:pt idx="32165">
                  <c:v>0.71111111111111103</c:v>
                </c:pt>
                <c:pt idx="32166">
                  <c:v>0.73333333333333295</c:v>
                </c:pt>
                <c:pt idx="32167">
                  <c:v>0.75555555555555498</c:v>
                </c:pt>
                <c:pt idx="32168">
                  <c:v>0.77777777777777701</c:v>
                </c:pt>
                <c:pt idx="32169">
                  <c:v>0.8</c:v>
                </c:pt>
                <c:pt idx="32170">
                  <c:v>0.82222222222222197</c:v>
                </c:pt>
                <c:pt idx="32171">
                  <c:v>0.844444444444444</c:v>
                </c:pt>
                <c:pt idx="32172">
                  <c:v>0.86666666666666603</c:v>
                </c:pt>
                <c:pt idx="32173">
                  <c:v>0.88888888888888795</c:v>
                </c:pt>
                <c:pt idx="32174">
                  <c:v>0.91111111111111098</c:v>
                </c:pt>
                <c:pt idx="32175">
                  <c:v>0.93333333333333302</c:v>
                </c:pt>
                <c:pt idx="32176">
                  <c:v>0.95555555555555505</c:v>
                </c:pt>
                <c:pt idx="32177">
                  <c:v>0.97777777777777697</c:v>
                </c:pt>
                <c:pt idx="32178">
                  <c:v>0</c:v>
                </c:pt>
                <c:pt idx="32179">
                  <c:v>3.2258064516128997E-2</c:v>
                </c:pt>
                <c:pt idx="32180">
                  <c:v>6.4516129032257993E-2</c:v>
                </c:pt>
                <c:pt idx="32181">
                  <c:v>9.6774193548387094E-2</c:v>
                </c:pt>
                <c:pt idx="32182">
                  <c:v>0.12903225806451599</c:v>
                </c:pt>
                <c:pt idx="32183">
                  <c:v>0.16129032258064499</c:v>
                </c:pt>
                <c:pt idx="32184">
                  <c:v>0.19354838709677399</c:v>
                </c:pt>
                <c:pt idx="32185">
                  <c:v>0.225806451612903</c:v>
                </c:pt>
                <c:pt idx="32186">
                  <c:v>0.25806451612903197</c:v>
                </c:pt>
                <c:pt idx="32187">
                  <c:v>0.29032258064516098</c:v>
                </c:pt>
                <c:pt idx="32188">
                  <c:v>0.32258064516128998</c:v>
                </c:pt>
                <c:pt idx="32189">
                  <c:v>0.35483870967741898</c:v>
                </c:pt>
                <c:pt idx="32190">
                  <c:v>0.38709677419354799</c:v>
                </c:pt>
                <c:pt idx="32191">
                  <c:v>0.41935483870967699</c:v>
                </c:pt>
                <c:pt idx="32192">
                  <c:v>0.45161290322580599</c:v>
                </c:pt>
                <c:pt idx="32193">
                  <c:v>0.483870967741935</c:v>
                </c:pt>
                <c:pt idx="32194">
                  <c:v>0.51612903225806395</c:v>
                </c:pt>
                <c:pt idx="32195">
                  <c:v>0.54838709677419295</c:v>
                </c:pt>
                <c:pt idx="32196">
                  <c:v>0.58064516129032195</c:v>
                </c:pt>
                <c:pt idx="32197">
                  <c:v>0.61290322580645096</c:v>
                </c:pt>
                <c:pt idx="32198">
                  <c:v>0.64516129032257996</c:v>
                </c:pt>
                <c:pt idx="32199">
                  <c:v>0.67741935483870896</c:v>
                </c:pt>
                <c:pt idx="32200">
                  <c:v>0.70967741935483797</c:v>
                </c:pt>
                <c:pt idx="32201">
                  <c:v>0.74193548387096697</c:v>
                </c:pt>
                <c:pt idx="32202">
                  <c:v>0.77419354838709598</c:v>
                </c:pt>
                <c:pt idx="32203">
                  <c:v>0.80645161290322498</c:v>
                </c:pt>
                <c:pt idx="32204">
                  <c:v>0.83870967741935398</c:v>
                </c:pt>
                <c:pt idx="32205">
                  <c:v>0.87096774193548299</c:v>
                </c:pt>
                <c:pt idx="32206">
                  <c:v>0.90322580645161199</c:v>
                </c:pt>
                <c:pt idx="32207">
                  <c:v>0.93548387096774099</c:v>
                </c:pt>
                <c:pt idx="32208">
                  <c:v>0.967741935483871</c:v>
                </c:pt>
                <c:pt idx="32209">
                  <c:v>0</c:v>
                </c:pt>
                <c:pt idx="32210">
                  <c:v>1.20481927710843E-2</c:v>
                </c:pt>
                <c:pt idx="32211">
                  <c:v>2.40963855421686E-2</c:v>
                </c:pt>
                <c:pt idx="32212">
                  <c:v>3.6144578313252997E-2</c:v>
                </c:pt>
                <c:pt idx="32213">
                  <c:v>4.8192771084337303E-2</c:v>
                </c:pt>
                <c:pt idx="32214">
                  <c:v>6.0240963855421603E-2</c:v>
                </c:pt>
                <c:pt idx="32215">
                  <c:v>7.2289156626505993E-2</c:v>
                </c:pt>
                <c:pt idx="32216">
                  <c:v>8.43373493975903E-2</c:v>
                </c:pt>
                <c:pt idx="32217">
                  <c:v>9.6385542168674704E-2</c:v>
                </c:pt>
                <c:pt idx="32218">
                  <c:v>0.108433734939759</c:v>
                </c:pt>
                <c:pt idx="32219">
                  <c:v>0.120481927710843</c:v>
                </c:pt>
                <c:pt idx="32220">
                  <c:v>0.132530120481927</c:v>
                </c:pt>
                <c:pt idx="32221">
                  <c:v>0.14457831325301199</c:v>
                </c:pt>
                <c:pt idx="32222">
                  <c:v>0.156626506024096</c:v>
                </c:pt>
                <c:pt idx="32223">
                  <c:v>0.16867469879517999</c:v>
                </c:pt>
                <c:pt idx="32224">
                  <c:v>0.180722891566265</c:v>
                </c:pt>
                <c:pt idx="32225">
                  <c:v>0.19277108433734899</c:v>
                </c:pt>
                <c:pt idx="32226">
                  <c:v>0.20481927710843301</c:v>
                </c:pt>
                <c:pt idx="32227">
                  <c:v>0.21686746987951799</c:v>
                </c:pt>
                <c:pt idx="32228">
                  <c:v>0.22891566265060201</c:v>
                </c:pt>
                <c:pt idx="32229">
                  <c:v>0.240963855421686</c:v>
                </c:pt>
                <c:pt idx="32230">
                  <c:v>0.25301204819277101</c:v>
                </c:pt>
                <c:pt idx="32231">
                  <c:v>0.265060240963855</c:v>
                </c:pt>
                <c:pt idx="32232">
                  <c:v>0.27710843373493899</c:v>
                </c:pt>
                <c:pt idx="32233">
                  <c:v>0.28915662650602397</c:v>
                </c:pt>
                <c:pt idx="32234">
                  <c:v>0.30120481927710802</c:v>
                </c:pt>
                <c:pt idx="32235">
                  <c:v>0.313253012048192</c:v>
                </c:pt>
                <c:pt idx="32236">
                  <c:v>0.32530120481927699</c:v>
                </c:pt>
                <c:pt idx="32237">
                  <c:v>0.33734939759036098</c:v>
                </c:pt>
                <c:pt idx="32238">
                  <c:v>0.34939759036144502</c:v>
                </c:pt>
                <c:pt idx="32239">
                  <c:v>0.36144578313253001</c:v>
                </c:pt>
                <c:pt idx="32240">
                  <c:v>0.373493975903614</c:v>
                </c:pt>
                <c:pt idx="32241">
                  <c:v>0.38554216867469798</c:v>
                </c:pt>
                <c:pt idx="32242">
                  <c:v>0.39759036144578302</c:v>
                </c:pt>
                <c:pt idx="32243">
                  <c:v>0.40963855421686701</c:v>
                </c:pt>
                <c:pt idx="32244">
                  <c:v>0.421686746987951</c:v>
                </c:pt>
                <c:pt idx="32245">
                  <c:v>0.43373493975903599</c:v>
                </c:pt>
                <c:pt idx="32246">
                  <c:v>0.44578313253011997</c:v>
                </c:pt>
                <c:pt idx="32247">
                  <c:v>0.45783132530120402</c:v>
                </c:pt>
                <c:pt idx="32248">
                  <c:v>0.469879518072289</c:v>
                </c:pt>
                <c:pt idx="32249">
                  <c:v>0.48192771084337299</c:v>
                </c:pt>
                <c:pt idx="32250">
                  <c:v>0.49397590361445698</c:v>
                </c:pt>
                <c:pt idx="32251">
                  <c:v>0.50602409638554202</c:v>
                </c:pt>
                <c:pt idx="32252">
                  <c:v>0.51807228915662595</c:v>
                </c:pt>
                <c:pt idx="32253">
                  <c:v>0.53012048192771</c:v>
                </c:pt>
                <c:pt idx="32254">
                  <c:v>0.54216867469879504</c:v>
                </c:pt>
                <c:pt idx="32255">
                  <c:v>0.55421686746987897</c:v>
                </c:pt>
                <c:pt idx="32256">
                  <c:v>0.56626506024096301</c:v>
                </c:pt>
                <c:pt idx="32257">
                  <c:v>0.57831325301204795</c:v>
                </c:pt>
                <c:pt idx="32258">
                  <c:v>0.59036144578313199</c:v>
                </c:pt>
                <c:pt idx="32259">
                  <c:v>0.60240963855421603</c:v>
                </c:pt>
                <c:pt idx="32260">
                  <c:v>0.61445783132530096</c:v>
                </c:pt>
                <c:pt idx="32261">
                  <c:v>0.62650602409638501</c:v>
                </c:pt>
                <c:pt idx="32262">
                  <c:v>0.63855421686746905</c:v>
                </c:pt>
                <c:pt idx="32263">
                  <c:v>0.65060240963855398</c:v>
                </c:pt>
                <c:pt idx="32264">
                  <c:v>0.66265060240963802</c:v>
                </c:pt>
                <c:pt idx="32265">
                  <c:v>0.67469879518072196</c:v>
                </c:pt>
                <c:pt idx="32266">
                  <c:v>0.686746987951807</c:v>
                </c:pt>
                <c:pt idx="32267">
                  <c:v>0.69879518072289104</c:v>
                </c:pt>
                <c:pt idx="32268">
                  <c:v>0.71084337349397497</c:v>
                </c:pt>
                <c:pt idx="32269">
                  <c:v>0.72289156626506001</c:v>
                </c:pt>
                <c:pt idx="32270">
                  <c:v>0.73493975903614395</c:v>
                </c:pt>
                <c:pt idx="32271">
                  <c:v>0.74698795180722799</c:v>
                </c:pt>
                <c:pt idx="32272">
                  <c:v>0.75903614457831303</c:v>
                </c:pt>
                <c:pt idx="32273">
                  <c:v>0.77108433734939696</c:v>
                </c:pt>
                <c:pt idx="32274">
                  <c:v>0.78313253012048101</c:v>
                </c:pt>
                <c:pt idx="32275">
                  <c:v>0.79518072289156605</c:v>
                </c:pt>
                <c:pt idx="32276">
                  <c:v>0.80722891566264998</c:v>
                </c:pt>
                <c:pt idx="32277">
                  <c:v>0.81927710843373402</c:v>
                </c:pt>
                <c:pt idx="32278">
                  <c:v>0.83132530120481896</c:v>
                </c:pt>
                <c:pt idx="32279">
                  <c:v>0.843373493975903</c:v>
                </c:pt>
                <c:pt idx="32280">
                  <c:v>0.85542168674698704</c:v>
                </c:pt>
                <c:pt idx="32281">
                  <c:v>0.86746987951807197</c:v>
                </c:pt>
                <c:pt idx="32282">
                  <c:v>0.87951807228915602</c:v>
                </c:pt>
                <c:pt idx="32283">
                  <c:v>0.89156626506024095</c:v>
                </c:pt>
                <c:pt idx="32284">
                  <c:v>0.90361445783132499</c:v>
                </c:pt>
                <c:pt idx="32285">
                  <c:v>0.91566265060240903</c:v>
                </c:pt>
                <c:pt idx="32286">
                  <c:v>0.92771084337349397</c:v>
                </c:pt>
                <c:pt idx="32287">
                  <c:v>0.93975903614457801</c:v>
                </c:pt>
                <c:pt idx="32288">
                  <c:v>0.95180722891566205</c:v>
                </c:pt>
                <c:pt idx="32289">
                  <c:v>0.96385542168674698</c:v>
                </c:pt>
                <c:pt idx="32290">
                  <c:v>0.97590361445783103</c:v>
                </c:pt>
                <c:pt idx="32291">
                  <c:v>0.98795180722891496</c:v>
                </c:pt>
                <c:pt idx="32292">
                  <c:v>0</c:v>
                </c:pt>
                <c:pt idx="32293">
                  <c:v>1.9230769230769201E-2</c:v>
                </c:pt>
                <c:pt idx="32294">
                  <c:v>3.8461538461538401E-2</c:v>
                </c:pt>
                <c:pt idx="32295">
                  <c:v>5.7692307692307598E-2</c:v>
                </c:pt>
                <c:pt idx="32296">
                  <c:v>7.69230769230769E-2</c:v>
                </c:pt>
                <c:pt idx="32297">
                  <c:v>9.6153846153846104E-2</c:v>
                </c:pt>
                <c:pt idx="32298">
                  <c:v>0.115384615384615</c:v>
                </c:pt>
                <c:pt idx="32299">
                  <c:v>0.134615384615384</c:v>
                </c:pt>
                <c:pt idx="32300">
                  <c:v>0.15384615384615299</c:v>
                </c:pt>
                <c:pt idx="32301">
                  <c:v>0.17307692307692299</c:v>
                </c:pt>
                <c:pt idx="32302">
                  <c:v>0.19230769230769201</c:v>
                </c:pt>
                <c:pt idx="32303">
                  <c:v>0.21153846153846101</c:v>
                </c:pt>
                <c:pt idx="32304">
                  <c:v>0.23076923076923</c:v>
                </c:pt>
                <c:pt idx="32305">
                  <c:v>0.25</c:v>
                </c:pt>
                <c:pt idx="32306">
                  <c:v>0.269230769230769</c:v>
                </c:pt>
                <c:pt idx="32307">
                  <c:v>0.28846153846153799</c:v>
                </c:pt>
                <c:pt idx="32308">
                  <c:v>0.30769230769230699</c:v>
                </c:pt>
                <c:pt idx="32309">
                  <c:v>0.32692307692307598</c:v>
                </c:pt>
                <c:pt idx="32310">
                  <c:v>0.34615384615384598</c:v>
                </c:pt>
                <c:pt idx="32311">
                  <c:v>0.36538461538461497</c:v>
                </c:pt>
                <c:pt idx="32312">
                  <c:v>0.38461538461538403</c:v>
                </c:pt>
                <c:pt idx="32313">
                  <c:v>0.40384615384615302</c:v>
                </c:pt>
                <c:pt idx="32314">
                  <c:v>0.42307692307692302</c:v>
                </c:pt>
                <c:pt idx="32315">
                  <c:v>0.44230769230769201</c:v>
                </c:pt>
                <c:pt idx="32316">
                  <c:v>0.46153846153846101</c:v>
                </c:pt>
                <c:pt idx="32317">
                  <c:v>0.48076923076923</c:v>
                </c:pt>
                <c:pt idx="32318">
                  <c:v>0.5</c:v>
                </c:pt>
                <c:pt idx="32319">
                  <c:v>0.51923076923076905</c:v>
                </c:pt>
                <c:pt idx="32320">
                  <c:v>0.53846153846153799</c:v>
                </c:pt>
                <c:pt idx="32321">
                  <c:v>0.55769230769230704</c:v>
                </c:pt>
                <c:pt idx="32322">
                  <c:v>0.57692307692307598</c:v>
                </c:pt>
                <c:pt idx="32323">
                  <c:v>0.59615384615384603</c:v>
                </c:pt>
                <c:pt idx="32324">
                  <c:v>0.61538461538461497</c:v>
                </c:pt>
                <c:pt idx="32325">
                  <c:v>0.63461538461538403</c:v>
                </c:pt>
                <c:pt idx="32326">
                  <c:v>0.65384615384615297</c:v>
                </c:pt>
                <c:pt idx="32327">
                  <c:v>0.67307692307692302</c:v>
                </c:pt>
                <c:pt idx="32328">
                  <c:v>0.69230769230769196</c:v>
                </c:pt>
                <c:pt idx="32329">
                  <c:v>0.71153846153846101</c:v>
                </c:pt>
                <c:pt idx="32330">
                  <c:v>0.73076923076922995</c:v>
                </c:pt>
                <c:pt idx="32331">
                  <c:v>0.75</c:v>
                </c:pt>
                <c:pt idx="32332">
                  <c:v>0.76923076923076905</c:v>
                </c:pt>
                <c:pt idx="32333">
                  <c:v>0.78846153846153799</c:v>
                </c:pt>
                <c:pt idx="32334">
                  <c:v>0.80769230769230704</c:v>
                </c:pt>
                <c:pt idx="32335">
                  <c:v>0.82692307692307598</c:v>
                </c:pt>
                <c:pt idx="32336">
                  <c:v>0.84615384615384603</c:v>
                </c:pt>
                <c:pt idx="32337">
                  <c:v>0.86538461538461497</c:v>
                </c:pt>
                <c:pt idx="32338">
                  <c:v>0.88461538461538403</c:v>
                </c:pt>
                <c:pt idx="32339">
                  <c:v>0.90384615384615297</c:v>
                </c:pt>
                <c:pt idx="32340">
                  <c:v>0.92307692307692302</c:v>
                </c:pt>
                <c:pt idx="32341">
                  <c:v>0.94230769230769196</c:v>
                </c:pt>
                <c:pt idx="32342">
                  <c:v>0.96153846153846101</c:v>
                </c:pt>
                <c:pt idx="32343">
                  <c:v>0.98076923076922995</c:v>
                </c:pt>
                <c:pt idx="32344">
                  <c:v>0</c:v>
                </c:pt>
                <c:pt idx="32345">
                  <c:v>1.7857142857142801E-2</c:v>
                </c:pt>
                <c:pt idx="32346">
                  <c:v>3.5714285714285698E-2</c:v>
                </c:pt>
                <c:pt idx="32347">
                  <c:v>5.3571428571428499E-2</c:v>
                </c:pt>
                <c:pt idx="32348">
                  <c:v>7.1428571428571397E-2</c:v>
                </c:pt>
                <c:pt idx="32349">
                  <c:v>8.9285714285714204E-2</c:v>
                </c:pt>
                <c:pt idx="32350">
                  <c:v>0.107142857142857</c:v>
                </c:pt>
                <c:pt idx="32351">
                  <c:v>0.125</c:v>
                </c:pt>
                <c:pt idx="32352">
                  <c:v>0.14285714285714199</c:v>
                </c:pt>
                <c:pt idx="32353">
                  <c:v>0.160714285714285</c:v>
                </c:pt>
                <c:pt idx="32354">
                  <c:v>0.17857142857142799</c:v>
                </c:pt>
                <c:pt idx="32355">
                  <c:v>0.19642857142857101</c:v>
                </c:pt>
                <c:pt idx="32356">
                  <c:v>0.214285714285714</c:v>
                </c:pt>
                <c:pt idx="32357">
                  <c:v>0.23214285714285701</c:v>
                </c:pt>
                <c:pt idx="32358">
                  <c:v>0.25</c:v>
                </c:pt>
                <c:pt idx="32359">
                  <c:v>0.26785714285714202</c:v>
                </c:pt>
                <c:pt idx="32360">
                  <c:v>0.28571428571428498</c:v>
                </c:pt>
                <c:pt idx="32361">
                  <c:v>0.30357142857142799</c:v>
                </c:pt>
                <c:pt idx="32362">
                  <c:v>0.32142857142857101</c:v>
                </c:pt>
                <c:pt idx="32363">
                  <c:v>0.33928571428571402</c:v>
                </c:pt>
                <c:pt idx="32364">
                  <c:v>0.35714285714285698</c:v>
                </c:pt>
                <c:pt idx="32365">
                  <c:v>0.375</c:v>
                </c:pt>
                <c:pt idx="32366">
                  <c:v>0.39285714285714202</c:v>
                </c:pt>
                <c:pt idx="32367">
                  <c:v>0.41071428571428498</c:v>
                </c:pt>
                <c:pt idx="32368">
                  <c:v>0.42857142857142799</c:v>
                </c:pt>
                <c:pt idx="32369">
                  <c:v>0.44642857142857101</c:v>
                </c:pt>
                <c:pt idx="32370">
                  <c:v>0.46428571428571402</c:v>
                </c:pt>
                <c:pt idx="32371">
                  <c:v>0.48214285714285698</c:v>
                </c:pt>
                <c:pt idx="32372">
                  <c:v>0.5</c:v>
                </c:pt>
                <c:pt idx="32373">
                  <c:v>0.51785714285714202</c:v>
                </c:pt>
                <c:pt idx="32374">
                  <c:v>0.53571428571428503</c:v>
                </c:pt>
                <c:pt idx="32375">
                  <c:v>0.55357142857142805</c:v>
                </c:pt>
                <c:pt idx="32376">
                  <c:v>0.57142857142857095</c:v>
                </c:pt>
                <c:pt idx="32377">
                  <c:v>0.58928571428571397</c:v>
                </c:pt>
                <c:pt idx="32378">
                  <c:v>0.60714285714285698</c:v>
                </c:pt>
                <c:pt idx="32379">
                  <c:v>0.625</c:v>
                </c:pt>
                <c:pt idx="32380">
                  <c:v>0.64285714285714202</c:v>
                </c:pt>
                <c:pt idx="32381">
                  <c:v>0.66071428571428503</c:v>
                </c:pt>
                <c:pt idx="32382">
                  <c:v>0.67857142857142805</c:v>
                </c:pt>
                <c:pt idx="32383">
                  <c:v>0.69642857142857095</c:v>
                </c:pt>
                <c:pt idx="32384">
                  <c:v>0.71428571428571397</c:v>
                </c:pt>
                <c:pt idx="32385">
                  <c:v>0.73214285714285698</c:v>
                </c:pt>
                <c:pt idx="32386">
                  <c:v>0.75</c:v>
                </c:pt>
                <c:pt idx="32387">
                  <c:v>0.76785714285714202</c:v>
                </c:pt>
                <c:pt idx="32388">
                  <c:v>0.78571428571428503</c:v>
                </c:pt>
                <c:pt idx="32389">
                  <c:v>0.80357142857142805</c:v>
                </c:pt>
                <c:pt idx="32390">
                  <c:v>0.82142857142857095</c:v>
                </c:pt>
                <c:pt idx="32391">
                  <c:v>0.83928571428571397</c:v>
                </c:pt>
                <c:pt idx="32392">
                  <c:v>0.85714285714285698</c:v>
                </c:pt>
                <c:pt idx="32393">
                  <c:v>0.875</c:v>
                </c:pt>
                <c:pt idx="32394">
                  <c:v>0.89285714285714202</c:v>
                </c:pt>
                <c:pt idx="32395">
                  <c:v>0.91071428571428503</c:v>
                </c:pt>
                <c:pt idx="32396">
                  <c:v>0.92857142857142805</c:v>
                </c:pt>
                <c:pt idx="32397">
                  <c:v>0.94642857142857095</c:v>
                </c:pt>
                <c:pt idx="32398">
                  <c:v>0.96428571428571397</c:v>
                </c:pt>
                <c:pt idx="32399">
                  <c:v>0.98214285714285698</c:v>
                </c:pt>
                <c:pt idx="32400">
                  <c:v>0</c:v>
                </c:pt>
                <c:pt idx="32401">
                  <c:v>1.6666666666666601E-2</c:v>
                </c:pt>
                <c:pt idx="32402">
                  <c:v>3.3333333333333298E-2</c:v>
                </c:pt>
                <c:pt idx="32403">
                  <c:v>0.05</c:v>
                </c:pt>
                <c:pt idx="32404">
                  <c:v>6.6666666666666596E-2</c:v>
                </c:pt>
                <c:pt idx="32405">
                  <c:v>8.3333333333333301E-2</c:v>
                </c:pt>
                <c:pt idx="32406">
                  <c:v>0.1</c:v>
                </c:pt>
                <c:pt idx="32407">
                  <c:v>0.116666666666666</c:v>
                </c:pt>
                <c:pt idx="32408">
                  <c:v>0.133333333333333</c:v>
                </c:pt>
                <c:pt idx="32409">
                  <c:v>0.15</c:v>
                </c:pt>
                <c:pt idx="32410">
                  <c:v>0.16666666666666599</c:v>
                </c:pt>
                <c:pt idx="32411">
                  <c:v>0.18333333333333299</c:v>
                </c:pt>
                <c:pt idx="32412">
                  <c:v>0.2</c:v>
                </c:pt>
                <c:pt idx="32413">
                  <c:v>0.21666666666666601</c:v>
                </c:pt>
                <c:pt idx="32414">
                  <c:v>0.233333333333333</c:v>
                </c:pt>
                <c:pt idx="32415">
                  <c:v>0.25</c:v>
                </c:pt>
                <c:pt idx="32416">
                  <c:v>0.266666666666666</c:v>
                </c:pt>
                <c:pt idx="32417">
                  <c:v>0.28333333333333299</c:v>
                </c:pt>
                <c:pt idx="32418">
                  <c:v>0.3</c:v>
                </c:pt>
                <c:pt idx="32419">
                  <c:v>0.31666666666666599</c:v>
                </c:pt>
                <c:pt idx="32420">
                  <c:v>0.33333333333333298</c:v>
                </c:pt>
                <c:pt idx="32421">
                  <c:v>0.35</c:v>
                </c:pt>
                <c:pt idx="32422">
                  <c:v>0.36666666666666597</c:v>
                </c:pt>
                <c:pt idx="32423">
                  <c:v>0.38333333333333303</c:v>
                </c:pt>
                <c:pt idx="32424">
                  <c:v>0.4</c:v>
                </c:pt>
                <c:pt idx="32425">
                  <c:v>0.41666666666666602</c:v>
                </c:pt>
                <c:pt idx="32426">
                  <c:v>0.43333333333333302</c:v>
                </c:pt>
                <c:pt idx="32427">
                  <c:v>0.45</c:v>
                </c:pt>
                <c:pt idx="32428">
                  <c:v>0.46666666666666601</c:v>
                </c:pt>
                <c:pt idx="32429">
                  <c:v>0.483333333333333</c:v>
                </c:pt>
                <c:pt idx="32430">
                  <c:v>0.5</c:v>
                </c:pt>
                <c:pt idx="32431">
                  <c:v>0.51666666666666605</c:v>
                </c:pt>
                <c:pt idx="32432">
                  <c:v>0.53333333333333299</c:v>
                </c:pt>
                <c:pt idx="32433">
                  <c:v>0.55000000000000004</c:v>
                </c:pt>
                <c:pt idx="32434">
                  <c:v>0.56666666666666599</c:v>
                </c:pt>
                <c:pt idx="32435">
                  <c:v>0.58333333333333304</c:v>
                </c:pt>
                <c:pt idx="32436">
                  <c:v>0.6</c:v>
                </c:pt>
                <c:pt idx="32437">
                  <c:v>0.61666666666666603</c:v>
                </c:pt>
                <c:pt idx="32438">
                  <c:v>0.63333333333333297</c:v>
                </c:pt>
                <c:pt idx="32439">
                  <c:v>0.65</c:v>
                </c:pt>
                <c:pt idx="32440">
                  <c:v>0.66666666666666596</c:v>
                </c:pt>
                <c:pt idx="32441">
                  <c:v>0.68333333333333302</c:v>
                </c:pt>
                <c:pt idx="32442">
                  <c:v>0.7</c:v>
                </c:pt>
                <c:pt idx="32443">
                  <c:v>0.71666666666666601</c:v>
                </c:pt>
                <c:pt idx="32444">
                  <c:v>0.73333333333333295</c:v>
                </c:pt>
                <c:pt idx="32445">
                  <c:v>0.75</c:v>
                </c:pt>
                <c:pt idx="32446">
                  <c:v>0.76666666666666605</c:v>
                </c:pt>
                <c:pt idx="32447">
                  <c:v>0.78333333333333299</c:v>
                </c:pt>
                <c:pt idx="32448">
                  <c:v>0.8</c:v>
                </c:pt>
                <c:pt idx="32449">
                  <c:v>0.81666666666666599</c:v>
                </c:pt>
                <c:pt idx="32450">
                  <c:v>0.83333333333333304</c:v>
                </c:pt>
                <c:pt idx="32451">
                  <c:v>0.85</c:v>
                </c:pt>
                <c:pt idx="32452">
                  <c:v>0.86666666666666603</c:v>
                </c:pt>
                <c:pt idx="32453">
                  <c:v>0.88333333333333297</c:v>
                </c:pt>
                <c:pt idx="32454">
                  <c:v>0.9</c:v>
                </c:pt>
                <c:pt idx="32455">
                  <c:v>0.91666666666666596</c:v>
                </c:pt>
                <c:pt idx="32456">
                  <c:v>0.93333333333333302</c:v>
                </c:pt>
                <c:pt idx="32457">
                  <c:v>0.95</c:v>
                </c:pt>
                <c:pt idx="32458">
                  <c:v>0.96666666666666601</c:v>
                </c:pt>
                <c:pt idx="32459">
                  <c:v>0.98333333333333295</c:v>
                </c:pt>
                <c:pt idx="32460">
                  <c:v>0</c:v>
                </c:pt>
                <c:pt idx="32461">
                  <c:v>1.7543859649122799E-2</c:v>
                </c:pt>
                <c:pt idx="32462">
                  <c:v>3.5087719298245598E-2</c:v>
                </c:pt>
                <c:pt idx="32463">
                  <c:v>5.2631578947368397E-2</c:v>
                </c:pt>
                <c:pt idx="32464">
                  <c:v>7.0175438596491196E-2</c:v>
                </c:pt>
                <c:pt idx="32465">
                  <c:v>8.7719298245614002E-2</c:v>
                </c:pt>
                <c:pt idx="32466">
                  <c:v>0.105263157894736</c:v>
                </c:pt>
                <c:pt idx="32467">
                  <c:v>0.122807017543859</c:v>
                </c:pt>
                <c:pt idx="32468">
                  <c:v>0.140350877192982</c:v>
                </c:pt>
                <c:pt idx="32469">
                  <c:v>0.157894736842105</c:v>
                </c:pt>
                <c:pt idx="32470">
                  <c:v>0.175438596491228</c:v>
                </c:pt>
                <c:pt idx="32471">
                  <c:v>0.19298245614035001</c:v>
                </c:pt>
                <c:pt idx="32472">
                  <c:v>0.21052631578947301</c:v>
                </c:pt>
                <c:pt idx="32473">
                  <c:v>0.22807017543859601</c:v>
                </c:pt>
                <c:pt idx="32474">
                  <c:v>0.24561403508771901</c:v>
                </c:pt>
                <c:pt idx="32475">
                  <c:v>0.26315789473684198</c:v>
                </c:pt>
                <c:pt idx="32476">
                  <c:v>0.28070175438596401</c:v>
                </c:pt>
                <c:pt idx="32477">
                  <c:v>0.29824561403508698</c:v>
                </c:pt>
                <c:pt idx="32478">
                  <c:v>0.31578947368421001</c:v>
                </c:pt>
                <c:pt idx="32479">
                  <c:v>0.33333333333333298</c:v>
                </c:pt>
                <c:pt idx="32480">
                  <c:v>0.35087719298245601</c:v>
                </c:pt>
                <c:pt idx="32481">
                  <c:v>0.36842105263157798</c:v>
                </c:pt>
                <c:pt idx="32482">
                  <c:v>0.38596491228070101</c:v>
                </c:pt>
                <c:pt idx="32483">
                  <c:v>0.40350877192982398</c:v>
                </c:pt>
                <c:pt idx="32484">
                  <c:v>0.42105263157894701</c:v>
                </c:pt>
                <c:pt idx="32485">
                  <c:v>0.43859649122806998</c:v>
                </c:pt>
                <c:pt idx="32486">
                  <c:v>0.45614035087719201</c:v>
                </c:pt>
                <c:pt idx="32487">
                  <c:v>0.47368421052631499</c:v>
                </c:pt>
                <c:pt idx="32488">
                  <c:v>0.49122807017543801</c:v>
                </c:pt>
                <c:pt idx="32489">
                  <c:v>0.50877192982456099</c:v>
                </c:pt>
                <c:pt idx="32490">
                  <c:v>0.52631578947368396</c:v>
                </c:pt>
                <c:pt idx="32491">
                  <c:v>0.54385964912280704</c:v>
                </c:pt>
                <c:pt idx="32492">
                  <c:v>0.56140350877192902</c:v>
                </c:pt>
                <c:pt idx="32493">
                  <c:v>0.57894736842105199</c:v>
                </c:pt>
                <c:pt idx="32494">
                  <c:v>0.59649122807017496</c:v>
                </c:pt>
                <c:pt idx="32495">
                  <c:v>0.61403508771929804</c:v>
                </c:pt>
                <c:pt idx="32496">
                  <c:v>0.63157894736842102</c:v>
                </c:pt>
                <c:pt idx="32497">
                  <c:v>0.64912280701754299</c:v>
                </c:pt>
                <c:pt idx="32498">
                  <c:v>0.66666666666666596</c:v>
                </c:pt>
                <c:pt idx="32499">
                  <c:v>0.68421052631578905</c:v>
                </c:pt>
                <c:pt idx="32500">
                  <c:v>0.70175438596491202</c:v>
                </c:pt>
                <c:pt idx="32501">
                  <c:v>0.71929824561403499</c:v>
                </c:pt>
                <c:pt idx="32502">
                  <c:v>0.73684210526315697</c:v>
                </c:pt>
                <c:pt idx="32503">
                  <c:v>0.75438596491228005</c:v>
                </c:pt>
                <c:pt idx="32504">
                  <c:v>0.77192982456140302</c:v>
                </c:pt>
                <c:pt idx="32505">
                  <c:v>0.78947368421052599</c:v>
                </c:pt>
                <c:pt idx="32506">
                  <c:v>0.80701754385964897</c:v>
                </c:pt>
                <c:pt idx="32507">
                  <c:v>0.82456140350877105</c:v>
                </c:pt>
                <c:pt idx="32508">
                  <c:v>0.84210526315789402</c:v>
                </c:pt>
                <c:pt idx="32509">
                  <c:v>0.859649122807017</c:v>
                </c:pt>
                <c:pt idx="32510">
                  <c:v>0.87719298245613997</c:v>
                </c:pt>
                <c:pt idx="32511">
                  <c:v>0.89473684210526305</c:v>
                </c:pt>
                <c:pt idx="32512">
                  <c:v>0.91228070175438503</c:v>
                </c:pt>
                <c:pt idx="32513">
                  <c:v>0.929824561403508</c:v>
                </c:pt>
                <c:pt idx="32514">
                  <c:v>0.94736842105263097</c:v>
                </c:pt>
                <c:pt idx="32515">
                  <c:v>0.96491228070175405</c:v>
                </c:pt>
                <c:pt idx="32516">
                  <c:v>0.98245614035087703</c:v>
                </c:pt>
                <c:pt idx="32517">
                  <c:v>0</c:v>
                </c:pt>
                <c:pt idx="32518">
                  <c:v>1.8181818181818101E-2</c:v>
                </c:pt>
                <c:pt idx="32519">
                  <c:v>3.6363636363636299E-2</c:v>
                </c:pt>
                <c:pt idx="32520">
                  <c:v>5.4545454545454501E-2</c:v>
                </c:pt>
                <c:pt idx="32521">
                  <c:v>7.2727272727272696E-2</c:v>
                </c:pt>
                <c:pt idx="32522">
                  <c:v>9.0909090909090898E-2</c:v>
                </c:pt>
                <c:pt idx="32523">
                  <c:v>0.109090909090909</c:v>
                </c:pt>
                <c:pt idx="32524">
                  <c:v>0.12727272727272701</c:v>
                </c:pt>
                <c:pt idx="32525">
                  <c:v>0.145454545454545</c:v>
                </c:pt>
                <c:pt idx="32526">
                  <c:v>0.163636363636363</c:v>
                </c:pt>
                <c:pt idx="32527">
                  <c:v>0.18181818181818099</c:v>
                </c:pt>
                <c:pt idx="32528">
                  <c:v>0.2</c:v>
                </c:pt>
                <c:pt idx="32529">
                  <c:v>0.218181818181818</c:v>
                </c:pt>
                <c:pt idx="32530">
                  <c:v>0.236363636363636</c:v>
                </c:pt>
                <c:pt idx="32531">
                  <c:v>0.25454545454545402</c:v>
                </c:pt>
                <c:pt idx="32532">
                  <c:v>0.27272727272727199</c:v>
                </c:pt>
                <c:pt idx="32533">
                  <c:v>0.29090909090909001</c:v>
                </c:pt>
                <c:pt idx="32534">
                  <c:v>0.30909090909090903</c:v>
                </c:pt>
                <c:pt idx="32535">
                  <c:v>0.32727272727272699</c:v>
                </c:pt>
                <c:pt idx="32536">
                  <c:v>0.34545454545454501</c:v>
                </c:pt>
                <c:pt idx="32537">
                  <c:v>0.36363636363636298</c:v>
                </c:pt>
                <c:pt idx="32538">
                  <c:v>0.381818181818181</c:v>
                </c:pt>
                <c:pt idx="32539">
                  <c:v>0.4</c:v>
                </c:pt>
                <c:pt idx="32540">
                  <c:v>0.41818181818181799</c:v>
                </c:pt>
                <c:pt idx="32541">
                  <c:v>0.43636363636363601</c:v>
                </c:pt>
                <c:pt idx="32542">
                  <c:v>0.45454545454545398</c:v>
                </c:pt>
                <c:pt idx="32543">
                  <c:v>0.472727272727272</c:v>
                </c:pt>
                <c:pt idx="32544">
                  <c:v>0.49090909090909002</c:v>
                </c:pt>
                <c:pt idx="32545">
                  <c:v>0.50909090909090904</c:v>
                </c:pt>
                <c:pt idx="32546">
                  <c:v>0.527272727272727</c:v>
                </c:pt>
                <c:pt idx="32547">
                  <c:v>0.54545454545454497</c:v>
                </c:pt>
                <c:pt idx="32548">
                  <c:v>0.56363636363636305</c:v>
                </c:pt>
                <c:pt idx="32549">
                  <c:v>0.58181818181818101</c:v>
                </c:pt>
                <c:pt idx="32550">
                  <c:v>0.6</c:v>
                </c:pt>
                <c:pt idx="32551">
                  <c:v>0.61818181818181805</c:v>
                </c:pt>
                <c:pt idx="32552">
                  <c:v>0.63636363636363602</c:v>
                </c:pt>
                <c:pt idx="32553">
                  <c:v>0.65454545454545399</c:v>
                </c:pt>
                <c:pt idx="32554">
                  <c:v>0.67272727272727195</c:v>
                </c:pt>
                <c:pt idx="32555">
                  <c:v>0.69090909090909003</c:v>
                </c:pt>
                <c:pt idx="32556">
                  <c:v>0.70909090909090899</c:v>
                </c:pt>
                <c:pt idx="32557">
                  <c:v>0.72727272727272696</c:v>
                </c:pt>
                <c:pt idx="32558">
                  <c:v>0.74545454545454504</c:v>
                </c:pt>
                <c:pt idx="32559">
                  <c:v>0.763636363636363</c:v>
                </c:pt>
                <c:pt idx="32560">
                  <c:v>0.78181818181818097</c:v>
                </c:pt>
                <c:pt idx="32561">
                  <c:v>0.8</c:v>
                </c:pt>
                <c:pt idx="32562">
                  <c:v>0.81818181818181801</c:v>
                </c:pt>
                <c:pt idx="32563">
                  <c:v>0.83636363636363598</c:v>
                </c:pt>
                <c:pt idx="32564">
                  <c:v>0.85454545454545405</c:v>
                </c:pt>
                <c:pt idx="32565">
                  <c:v>0.87272727272727202</c:v>
                </c:pt>
                <c:pt idx="32566">
                  <c:v>0.89090909090908998</c:v>
                </c:pt>
                <c:pt idx="32567">
                  <c:v>0.90909090909090895</c:v>
                </c:pt>
                <c:pt idx="32568">
                  <c:v>0.92727272727272703</c:v>
                </c:pt>
                <c:pt idx="32569">
                  <c:v>0.94545454545454499</c:v>
                </c:pt>
                <c:pt idx="32570">
                  <c:v>0.96363636363636296</c:v>
                </c:pt>
                <c:pt idx="32571">
                  <c:v>0.98181818181818103</c:v>
                </c:pt>
                <c:pt idx="32572">
                  <c:v>0</c:v>
                </c:pt>
                <c:pt idx="32573">
                  <c:v>1.8867924528301799E-2</c:v>
                </c:pt>
                <c:pt idx="32574">
                  <c:v>3.7735849056603703E-2</c:v>
                </c:pt>
                <c:pt idx="32575">
                  <c:v>5.6603773584905599E-2</c:v>
                </c:pt>
                <c:pt idx="32576">
                  <c:v>7.5471698113207503E-2</c:v>
                </c:pt>
                <c:pt idx="32577">
                  <c:v>9.4339622641509399E-2</c:v>
                </c:pt>
                <c:pt idx="32578">
                  <c:v>0.113207547169811</c:v>
                </c:pt>
                <c:pt idx="32579">
                  <c:v>0.13207547169811301</c:v>
                </c:pt>
                <c:pt idx="32580">
                  <c:v>0.15094339622641501</c:v>
                </c:pt>
                <c:pt idx="32581">
                  <c:v>0.169811320754716</c:v>
                </c:pt>
                <c:pt idx="32582">
                  <c:v>0.18867924528301799</c:v>
                </c:pt>
                <c:pt idx="32583">
                  <c:v>0.20754716981131999</c:v>
                </c:pt>
                <c:pt idx="32584">
                  <c:v>0.22641509433962201</c:v>
                </c:pt>
                <c:pt idx="32585">
                  <c:v>0.245283018867924</c:v>
                </c:pt>
                <c:pt idx="32586">
                  <c:v>0.26415094339622602</c:v>
                </c:pt>
                <c:pt idx="32587">
                  <c:v>0.28301886792452802</c:v>
                </c:pt>
                <c:pt idx="32588">
                  <c:v>0.30188679245283001</c:v>
                </c:pt>
                <c:pt idx="32589">
                  <c:v>0.320754716981132</c:v>
                </c:pt>
                <c:pt idx="32590">
                  <c:v>0.339622641509433</c:v>
                </c:pt>
                <c:pt idx="32591">
                  <c:v>0.35849056603773499</c:v>
                </c:pt>
                <c:pt idx="32592">
                  <c:v>0.37735849056603699</c:v>
                </c:pt>
                <c:pt idx="32593">
                  <c:v>0.39622641509433898</c:v>
                </c:pt>
                <c:pt idx="32594">
                  <c:v>0.41509433962264097</c:v>
                </c:pt>
                <c:pt idx="32595">
                  <c:v>0.43396226415094302</c:v>
                </c:pt>
                <c:pt idx="32596">
                  <c:v>0.45283018867924502</c:v>
                </c:pt>
                <c:pt idx="32597">
                  <c:v>0.47169811320754701</c:v>
                </c:pt>
                <c:pt idx="32598">
                  <c:v>0.490566037735849</c:v>
                </c:pt>
                <c:pt idx="32599">
                  <c:v>0.50943396226415005</c:v>
                </c:pt>
                <c:pt idx="32600">
                  <c:v>0.52830188679245205</c:v>
                </c:pt>
                <c:pt idx="32601">
                  <c:v>0.54716981132075404</c:v>
                </c:pt>
                <c:pt idx="32602">
                  <c:v>0.56603773584905603</c:v>
                </c:pt>
                <c:pt idx="32603">
                  <c:v>0.58490566037735803</c:v>
                </c:pt>
                <c:pt idx="32604">
                  <c:v>0.60377358490566002</c:v>
                </c:pt>
                <c:pt idx="32605">
                  <c:v>0.62264150943396201</c:v>
                </c:pt>
                <c:pt idx="32606">
                  <c:v>0.64150943396226401</c:v>
                </c:pt>
                <c:pt idx="32607">
                  <c:v>0.660377358490566</c:v>
                </c:pt>
                <c:pt idx="32608">
                  <c:v>0.679245283018867</c:v>
                </c:pt>
                <c:pt idx="32609">
                  <c:v>0.69811320754716899</c:v>
                </c:pt>
                <c:pt idx="32610">
                  <c:v>0.71698113207547098</c:v>
                </c:pt>
                <c:pt idx="32611">
                  <c:v>0.73584905660377298</c:v>
                </c:pt>
                <c:pt idx="32612">
                  <c:v>0.75471698113207497</c:v>
                </c:pt>
                <c:pt idx="32613">
                  <c:v>0.77358490566037696</c:v>
                </c:pt>
                <c:pt idx="32614">
                  <c:v>0.79245283018867896</c:v>
                </c:pt>
                <c:pt idx="32615">
                  <c:v>0.81132075471698095</c:v>
                </c:pt>
                <c:pt idx="32616">
                  <c:v>0.83018867924528295</c:v>
                </c:pt>
                <c:pt idx="32617">
                  <c:v>0.84905660377358405</c:v>
                </c:pt>
                <c:pt idx="32618">
                  <c:v>0.86792452830188604</c:v>
                </c:pt>
                <c:pt idx="32619">
                  <c:v>0.88679245283018804</c:v>
                </c:pt>
                <c:pt idx="32620">
                  <c:v>0.90566037735849003</c:v>
                </c:pt>
                <c:pt idx="32621">
                  <c:v>0.92452830188679203</c:v>
                </c:pt>
                <c:pt idx="32622">
                  <c:v>0.94339622641509402</c:v>
                </c:pt>
                <c:pt idx="32623">
                  <c:v>0.96226415094339601</c:v>
                </c:pt>
                <c:pt idx="32624">
                  <c:v>0.98113207547169801</c:v>
                </c:pt>
                <c:pt idx="32625">
                  <c:v>0</c:v>
                </c:pt>
                <c:pt idx="32626">
                  <c:v>5.2631578947368397E-2</c:v>
                </c:pt>
                <c:pt idx="32627">
                  <c:v>0.105263157894736</c:v>
                </c:pt>
                <c:pt idx="32628">
                  <c:v>0.157894736842105</c:v>
                </c:pt>
                <c:pt idx="32629">
                  <c:v>0.21052631578947301</c:v>
                </c:pt>
                <c:pt idx="32630">
                  <c:v>0.26315789473684198</c:v>
                </c:pt>
                <c:pt idx="32631">
                  <c:v>0.31578947368421001</c:v>
                </c:pt>
                <c:pt idx="32632">
                  <c:v>0.36842105263157798</c:v>
                </c:pt>
                <c:pt idx="32633">
                  <c:v>0.42105263157894701</c:v>
                </c:pt>
                <c:pt idx="32634">
                  <c:v>0.47368421052631499</c:v>
                </c:pt>
                <c:pt idx="32635">
                  <c:v>0.52631578947368396</c:v>
                </c:pt>
                <c:pt idx="32636">
                  <c:v>0.57894736842105199</c:v>
                </c:pt>
                <c:pt idx="32637">
                  <c:v>0.63157894736842102</c:v>
                </c:pt>
                <c:pt idx="32638">
                  <c:v>0.68421052631578905</c:v>
                </c:pt>
                <c:pt idx="32639">
                  <c:v>0.73684210526315697</c:v>
                </c:pt>
                <c:pt idx="32640">
                  <c:v>0.78947368421052599</c:v>
                </c:pt>
                <c:pt idx="32641">
                  <c:v>0.84210526315789402</c:v>
                </c:pt>
                <c:pt idx="32642">
                  <c:v>0.89473684210526305</c:v>
                </c:pt>
                <c:pt idx="32643">
                  <c:v>0.94736842105263097</c:v>
                </c:pt>
                <c:pt idx="32644">
                  <c:v>0</c:v>
                </c:pt>
                <c:pt idx="32645">
                  <c:v>1.21951219512195E-2</c:v>
                </c:pt>
                <c:pt idx="32646">
                  <c:v>2.4390243902439001E-2</c:v>
                </c:pt>
                <c:pt idx="32647">
                  <c:v>3.65853658536585E-2</c:v>
                </c:pt>
                <c:pt idx="32648">
                  <c:v>4.8780487804878002E-2</c:v>
                </c:pt>
                <c:pt idx="32649">
                  <c:v>6.0975609756097497E-2</c:v>
                </c:pt>
                <c:pt idx="32650">
                  <c:v>7.3170731707316999E-2</c:v>
                </c:pt>
                <c:pt idx="32651">
                  <c:v>8.5365853658536495E-2</c:v>
                </c:pt>
                <c:pt idx="32652">
                  <c:v>9.7560975609756101E-2</c:v>
                </c:pt>
                <c:pt idx="32653">
                  <c:v>0.109756097560975</c:v>
                </c:pt>
                <c:pt idx="32654">
                  <c:v>0.12195121951219499</c:v>
                </c:pt>
                <c:pt idx="32655">
                  <c:v>0.134146341463414</c:v>
                </c:pt>
                <c:pt idx="32656">
                  <c:v>0.146341463414634</c:v>
                </c:pt>
                <c:pt idx="32657">
                  <c:v>0.15853658536585299</c:v>
                </c:pt>
                <c:pt idx="32658">
                  <c:v>0.17073170731707299</c:v>
                </c:pt>
                <c:pt idx="32659">
                  <c:v>0.18292682926829201</c:v>
                </c:pt>
                <c:pt idx="32660">
                  <c:v>0.19512195121951201</c:v>
                </c:pt>
                <c:pt idx="32661">
                  <c:v>0.207317073170731</c:v>
                </c:pt>
                <c:pt idx="32662">
                  <c:v>0.219512195121951</c:v>
                </c:pt>
                <c:pt idx="32663">
                  <c:v>0.23170731707316999</c:v>
                </c:pt>
                <c:pt idx="32664">
                  <c:v>0.24390243902438999</c:v>
                </c:pt>
                <c:pt idx="32665">
                  <c:v>0.25609756097560898</c:v>
                </c:pt>
                <c:pt idx="32666">
                  <c:v>0.26829268292682901</c:v>
                </c:pt>
                <c:pt idx="32667">
                  <c:v>0.28048780487804797</c:v>
                </c:pt>
                <c:pt idx="32668">
                  <c:v>0.292682926829268</c:v>
                </c:pt>
                <c:pt idx="32669">
                  <c:v>0.30487804878048702</c:v>
                </c:pt>
                <c:pt idx="32670">
                  <c:v>0.31707317073170699</c:v>
                </c:pt>
                <c:pt idx="32671">
                  <c:v>0.32926829268292601</c:v>
                </c:pt>
                <c:pt idx="32672">
                  <c:v>0.34146341463414598</c:v>
                </c:pt>
                <c:pt idx="32673">
                  <c:v>0.353658536585365</c:v>
                </c:pt>
                <c:pt idx="32674">
                  <c:v>0.36585365853658502</c:v>
                </c:pt>
                <c:pt idx="32675">
                  <c:v>0.37804878048780399</c:v>
                </c:pt>
                <c:pt idx="32676">
                  <c:v>0.39024390243902402</c:v>
                </c:pt>
                <c:pt idx="32677">
                  <c:v>0.40243902439024298</c:v>
                </c:pt>
                <c:pt idx="32678">
                  <c:v>0.41463414634146301</c:v>
                </c:pt>
                <c:pt idx="32679">
                  <c:v>0.42682926829268197</c:v>
                </c:pt>
                <c:pt idx="32680">
                  <c:v>0.439024390243902</c:v>
                </c:pt>
                <c:pt idx="32681">
                  <c:v>0.45121951219512102</c:v>
                </c:pt>
                <c:pt idx="32682">
                  <c:v>0.46341463414634099</c:v>
                </c:pt>
                <c:pt idx="32683">
                  <c:v>0.47560975609756001</c:v>
                </c:pt>
                <c:pt idx="32684">
                  <c:v>0.48780487804877998</c:v>
                </c:pt>
                <c:pt idx="32685">
                  <c:v>0.5</c:v>
                </c:pt>
                <c:pt idx="32686">
                  <c:v>0.51219512195121897</c:v>
                </c:pt>
                <c:pt idx="32687">
                  <c:v>0.52439024390243905</c:v>
                </c:pt>
                <c:pt idx="32688">
                  <c:v>0.53658536585365801</c:v>
                </c:pt>
                <c:pt idx="32689">
                  <c:v>0.54878048780487798</c:v>
                </c:pt>
                <c:pt idx="32690">
                  <c:v>0.56097560975609695</c:v>
                </c:pt>
                <c:pt idx="32691">
                  <c:v>0.57317073170731703</c:v>
                </c:pt>
                <c:pt idx="32692">
                  <c:v>0.585365853658536</c:v>
                </c:pt>
                <c:pt idx="32693">
                  <c:v>0.59756097560975596</c:v>
                </c:pt>
                <c:pt idx="32694">
                  <c:v>0.60975609756097504</c:v>
                </c:pt>
                <c:pt idx="32695">
                  <c:v>0.62195121951219501</c:v>
                </c:pt>
                <c:pt idx="32696">
                  <c:v>0.63414634146341398</c:v>
                </c:pt>
                <c:pt idx="32697">
                  <c:v>0.64634146341463405</c:v>
                </c:pt>
                <c:pt idx="32698">
                  <c:v>0.65853658536585302</c:v>
                </c:pt>
                <c:pt idx="32699">
                  <c:v>0.67073170731707299</c:v>
                </c:pt>
                <c:pt idx="32700">
                  <c:v>0.68292682926829196</c:v>
                </c:pt>
                <c:pt idx="32701">
                  <c:v>0.69512195121951204</c:v>
                </c:pt>
                <c:pt idx="32702">
                  <c:v>0.707317073170731</c:v>
                </c:pt>
                <c:pt idx="32703">
                  <c:v>0.71951219512195097</c:v>
                </c:pt>
                <c:pt idx="32704">
                  <c:v>0.73170731707317005</c:v>
                </c:pt>
                <c:pt idx="32705">
                  <c:v>0.74390243902439002</c:v>
                </c:pt>
                <c:pt idx="32706">
                  <c:v>0.75609756097560898</c:v>
                </c:pt>
                <c:pt idx="32707">
                  <c:v>0.76829268292682895</c:v>
                </c:pt>
                <c:pt idx="32708">
                  <c:v>0.78048780487804803</c:v>
                </c:pt>
                <c:pt idx="32709">
                  <c:v>0.792682926829268</c:v>
                </c:pt>
                <c:pt idx="32710">
                  <c:v>0.80487804878048697</c:v>
                </c:pt>
                <c:pt idx="32711">
                  <c:v>0.81707317073170704</c:v>
                </c:pt>
                <c:pt idx="32712">
                  <c:v>0.82926829268292601</c:v>
                </c:pt>
                <c:pt idx="32713">
                  <c:v>0.84146341463414598</c:v>
                </c:pt>
                <c:pt idx="32714">
                  <c:v>0.85365853658536495</c:v>
                </c:pt>
                <c:pt idx="32715">
                  <c:v>0.86585365853658502</c:v>
                </c:pt>
                <c:pt idx="32716">
                  <c:v>0.87804878048780399</c:v>
                </c:pt>
                <c:pt idx="32717">
                  <c:v>0.89024390243902396</c:v>
                </c:pt>
                <c:pt idx="32718">
                  <c:v>0.90243902439024304</c:v>
                </c:pt>
                <c:pt idx="32719">
                  <c:v>0.91463414634146301</c:v>
                </c:pt>
                <c:pt idx="32720">
                  <c:v>0.92682926829268297</c:v>
                </c:pt>
                <c:pt idx="32721">
                  <c:v>0.93902439024390205</c:v>
                </c:pt>
                <c:pt idx="32722">
                  <c:v>0.95121951219512102</c:v>
                </c:pt>
                <c:pt idx="32723">
                  <c:v>0.96341463414634099</c:v>
                </c:pt>
                <c:pt idx="32724">
                  <c:v>0.97560975609756095</c:v>
                </c:pt>
                <c:pt idx="32725">
                  <c:v>0.98780487804878003</c:v>
                </c:pt>
                <c:pt idx="32726">
                  <c:v>0</c:v>
                </c:pt>
                <c:pt idx="32727">
                  <c:v>3.8461538461538401E-2</c:v>
                </c:pt>
                <c:pt idx="32728">
                  <c:v>7.69230769230769E-2</c:v>
                </c:pt>
                <c:pt idx="32729">
                  <c:v>0.115384615384615</c:v>
                </c:pt>
                <c:pt idx="32730">
                  <c:v>0.15384615384615299</c:v>
                </c:pt>
                <c:pt idx="32731">
                  <c:v>0.19230769230769201</c:v>
                </c:pt>
                <c:pt idx="32732">
                  <c:v>0.23076923076923</c:v>
                </c:pt>
                <c:pt idx="32733">
                  <c:v>0.269230769230769</c:v>
                </c:pt>
                <c:pt idx="32734">
                  <c:v>0.30769230769230699</c:v>
                </c:pt>
                <c:pt idx="32735">
                  <c:v>0.34615384615384598</c:v>
                </c:pt>
                <c:pt idx="32736">
                  <c:v>0.38461538461538403</c:v>
                </c:pt>
                <c:pt idx="32737">
                  <c:v>0.42307692307692302</c:v>
                </c:pt>
                <c:pt idx="32738">
                  <c:v>0.46153846153846101</c:v>
                </c:pt>
                <c:pt idx="32739">
                  <c:v>0.5</c:v>
                </c:pt>
                <c:pt idx="32740">
                  <c:v>0.53846153846153799</c:v>
                </c:pt>
                <c:pt idx="32741">
                  <c:v>0.57692307692307598</c:v>
                </c:pt>
                <c:pt idx="32742">
                  <c:v>0.61538461538461497</c:v>
                </c:pt>
                <c:pt idx="32743">
                  <c:v>0.65384615384615297</c:v>
                </c:pt>
                <c:pt idx="32744">
                  <c:v>0.69230769230769196</c:v>
                </c:pt>
                <c:pt idx="32745">
                  <c:v>0.73076923076922995</c:v>
                </c:pt>
                <c:pt idx="32746">
                  <c:v>0.76923076923076905</c:v>
                </c:pt>
                <c:pt idx="32747">
                  <c:v>0.80769230769230704</c:v>
                </c:pt>
                <c:pt idx="32748">
                  <c:v>0.84615384615384603</c:v>
                </c:pt>
                <c:pt idx="32749">
                  <c:v>0.88461538461538403</c:v>
                </c:pt>
                <c:pt idx="32750">
                  <c:v>0.92307692307692302</c:v>
                </c:pt>
                <c:pt idx="32751">
                  <c:v>0.96153846153846101</c:v>
                </c:pt>
                <c:pt idx="32752">
                  <c:v>0</c:v>
                </c:pt>
                <c:pt idx="32753">
                  <c:v>0.02</c:v>
                </c:pt>
                <c:pt idx="32754">
                  <c:v>0.04</c:v>
                </c:pt>
                <c:pt idx="32755">
                  <c:v>0.06</c:v>
                </c:pt>
                <c:pt idx="32756">
                  <c:v>0.08</c:v>
                </c:pt>
                <c:pt idx="32757">
                  <c:v>0.1</c:v>
                </c:pt>
                <c:pt idx="32758">
                  <c:v>0.12</c:v>
                </c:pt>
                <c:pt idx="32759">
                  <c:v>0.14000000000000001</c:v>
                </c:pt>
                <c:pt idx="32760">
                  <c:v>0.16</c:v>
                </c:pt>
                <c:pt idx="32761">
                  <c:v>0.18</c:v>
                </c:pt>
                <c:pt idx="32762">
                  <c:v>0.2</c:v>
                </c:pt>
                <c:pt idx="32763">
                  <c:v>0.22</c:v>
                </c:pt>
                <c:pt idx="32764">
                  <c:v>0.24</c:v>
                </c:pt>
                <c:pt idx="32765">
                  <c:v>0.26</c:v>
                </c:pt>
                <c:pt idx="32766">
                  <c:v>0.28000000000000003</c:v>
                </c:pt>
                <c:pt idx="32767">
                  <c:v>0.3</c:v>
                </c:pt>
                <c:pt idx="32768">
                  <c:v>0.32</c:v>
                </c:pt>
                <c:pt idx="32769">
                  <c:v>0.34</c:v>
                </c:pt>
                <c:pt idx="32770">
                  <c:v>0.36</c:v>
                </c:pt>
                <c:pt idx="32771">
                  <c:v>0.38</c:v>
                </c:pt>
                <c:pt idx="32772">
                  <c:v>0.4</c:v>
                </c:pt>
                <c:pt idx="32773">
                  <c:v>0.42</c:v>
                </c:pt>
                <c:pt idx="32774">
                  <c:v>0.44</c:v>
                </c:pt>
                <c:pt idx="32775">
                  <c:v>0.46</c:v>
                </c:pt>
                <c:pt idx="32776">
                  <c:v>0.48</c:v>
                </c:pt>
                <c:pt idx="32777">
                  <c:v>0.5</c:v>
                </c:pt>
                <c:pt idx="32778">
                  <c:v>0.52</c:v>
                </c:pt>
                <c:pt idx="32779">
                  <c:v>0.54</c:v>
                </c:pt>
                <c:pt idx="32780">
                  <c:v>0.56000000000000005</c:v>
                </c:pt>
                <c:pt idx="32781">
                  <c:v>0.57999999999999996</c:v>
                </c:pt>
                <c:pt idx="32782">
                  <c:v>0.6</c:v>
                </c:pt>
                <c:pt idx="32783">
                  <c:v>0.62</c:v>
                </c:pt>
                <c:pt idx="32784">
                  <c:v>0.64</c:v>
                </c:pt>
                <c:pt idx="32785">
                  <c:v>0.66</c:v>
                </c:pt>
                <c:pt idx="32786">
                  <c:v>0.68</c:v>
                </c:pt>
                <c:pt idx="32787">
                  <c:v>0.7</c:v>
                </c:pt>
                <c:pt idx="32788">
                  <c:v>0.72</c:v>
                </c:pt>
                <c:pt idx="32789">
                  <c:v>0.74</c:v>
                </c:pt>
                <c:pt idx="32790">
                  <c:v>0.76</c:v>
                </c:pt>
                <c:pt idx="32791">
                  <c:v>0.78</c:v>
                </c:pt>
                <c:pt idx="32792">
                  <c:v>0.8</c:v>
                </c:pt>
                <c:pt idx="32793">
                  <c:v>0.82</c:v>
                </c:pt>
                <c:pt idx="32794">
                  <c:v>0.84</c:v>
                </c:pt>
                <c:pt idx="32795">
                  <c:v>0.86</c:v>
                </c:pt>
                <c:pt idx="32796">
                  <c:v>0.88</c:v>
                </c:pt>
                <c:pt idx="32797">
                  <c:v>0.9</c:v>
                </c:pt>
                <c:pt idx="32798">
                  <c:v>0.92</c:v>
                </c:pt>
                <c:pt idx="32799">
                  <c:v>0.94</c:v>
                </c:pt>
                <c:pt idx="32800">
                  <c:v>0.96</c:v>
                </c:pt>
                <c:pt idx="32801">
                  <c:v>0.98</c:v>
                </c:pt>
                <c:pt idx="32802">
                  <c:v>0</c:v>
                </c:pt>
                <c:pt idx="32803">
                  <c:v>1.63934426229508E-2</c:v>
                </c:pt>
                <c:pt idx="32804">
                  <c:v>3.2786885245901599E-2</c:v>
                </c:pt>
                <c:pt idx="32805">
                  <c:v>4.9180327868852403E-2</c:v>
                </c:pt>
                <c:pt idx="32806">
                  <c:v>6.5573770491803199E-2</c:v>
                </c:pt>
                <c:pt idx="32807">
                  <c:v>8.1967213114753995E-2</c:v>
                </c:pt>
                <c:pt idx="32808">
                  <c:v>9.8360655737704902E-2</c:v>
                </c:pt>
                <c:pt idx="32809">
                  <c:v>0.114754098360655</c:v>
                </c:pt>
                <c:pt idx="32810">
                  <c:v>0.13114754098360601</c:v>
                </c:pt>
                <c:pt idx="32811">
                  <c:v>0.14754098360655701</c:v>
                </c:pt>
                <c:pt idx="32812">
                  <c:v>0.16393442622950799</c:v>
                </c:pt>
                <c:pt idx="32813">
                  <c:v>0.18032786885245899</c:v>
                </c:pt>
                <c:pt idx="32814">
                  <c:v>0.196721311475409</c:v>
                </c:pt>
                <c:pt idx="32815">
                  <c:v>0.21311475409836</c:v>
                </c:pt>
                <c:pt idx="32816">
                  <c:v>0.22950819672131101</c:v>
                </c:pt>
                <c:pt idx="32817">
                  <c:v>0.24590163934426201</c:v>
                </c:pt>
                <c:pt idx="32818">
                  <c:v>0.26229508196721302</c:v>
                </c:pt>
                <c:pt idx="32819">
                  <c:v>0.27868852459016302</c:v>
                </c:pt>
                <c:pt idx="32820">
                  <c:v>0.29508196721311403</c:v>
                </c:pt>
                <c:pt idx="32821">
                  <c:v>0.31147540983606498</c:v>
                </c:pt>
                <c:pt idx="32822">
                  <c:v>0.32786885245901598</c:v>
                </c:pt>
                <c:pt idx="32823">
                  <c:v>0.34426229508196698</c:v>
                </c:pt>
                <c:pt idx="32824">
                  <c:v>0.36065573770491799</c:v>
                </c:pt>
                <c:pt idx="32825">
                  <c:v>0.37704918032786799</c:v>
                </c:pt>
                <c:pt idx="32826">
                  <c:v>0.393442622950819</c:v>
                </c:pt>
                <c:pt idx="32827">
                  <c:v>0.40983606557377</c:v>
                </c:pt>
                <c:pt idx="32828">
                  <c:v>0.42622950819672101</c:v>
                </c:pt>
                <c:pt idx="32829">
                  <c:v>0.44262295081967201</c:v>
                </c:pt>
                <c:pt idx="32830">
                  <c:v>0.45901639344262202</c:v>
                </c:pt>
                <c:pt idx="32831">
                  <c:v>0.47540983606557302</c:v>
                </c:pt>
                <c:pt idx="32832">
                  <c:v>0.49180327868852403</c:v>
                </c:pt>
                <c:pt idx="32833">
                  <c:v>0.50819672131147497</c:v>
                </c:pt>
                <c:pt idx="32834">
                  <c:v>0.52459016393442603</c:v>
                </c:pt>
                <c:pt idx="32835">
                  <c:v>0.54098360655737698</c:v>
                </c:pt>
                <c:pt idx="32836">
                  <c:v>0.55737704918032704</c:v>
                </c:pt>
                <c:pt idx="32837">
                  <c:v>0.57377049180327799</c:v>
                </c:pt>
                <c:pt idx="32838">
                  <c:v>0.59016393442622905</c:v>
                </c:pt>
                <c:pt idx="32839">
                  <c:v>0.60655737704918</c:v>
                </c:pt>
                <c:pt idx="32840">
                  <c:v>0.62295081967213095</c:v>
                </c:pt>
                <c:pt idx="32841">
                  <c:v>0.63934426229508201</c:v>
                </c:pt>
                <c:pt idx="32842">
                  <c:v>0.65573770491803196</c:v>
                </c:pt>
                <c:pt idx="32843">
                  <c:v>0.67213114754098302</c:v>
                </c:pt>
                <c:pt idx="32844">
                  <c:v>0.68852459016393397</c:v>
                </c:pt>
                <c:pt idx="32845">
                  <c:v>0.70491803278688503</c:v>
                </c:pt>
                <c:pt idx="32846">
                  <c:v>0.72131147540983598</c:v>
                </c:pt>
                <c:pt idx="32847">
                  <c:v>0.73770491803278604</c:v>
                </c:pt>
                <c:pt idx="32848">
                  <c:v>0.75409836065573699</c:v>
                </c:pt>
                <c:pt idx="32849">
                  <c:v>0.77049180327868805</c:v>
                </c:pt>
                <c:pt idx="32850">
                  <c:v>0.786885245901639</c:v>
                </c:pt>
                <c:pt idx="32851">
                  <c:v>0.80327868852458995</c:v>
                </c:pt>
                <c:pt idx="32852">
                  <c:v>0.81967213114754101</c:v>
                </c:pt>
                <c:pt idx="32853">
                  <c:v>0.83606557377049096</c:v>
                </c:pt>
                <c:pt idx="32854">
                  <c:v>0.85245901639344202</c:v>
                </c:pt>
                <c:pt idx="32855">
                  <c:v>0.86885245901639296</c:v>
                </c:pt>
                <c:pt idx="32856">
                  <c:v>0.88524590163934402</c:v>
                </c:pt>
                <c:pt idx="32857">
                  <c:v>0.90163934426229497</c:v>
                </c:pt>
                <c:pt idx="32858">
                  <c:v>0.91803278688524503</c:v>
                </c:pt>
                <c:pt idx="32859">
                  <c:v>0.93442622950819598</c:v>
                </c:pt>
                <c:pt idx="32860">
                  <c:v>0.95081967213114704</c:v>
                </c:pt>
                <c:pt idx="32861">
                  <c:v>0.96721311475409799</c:v>
                </c:pt>
                <c:pt idx="32862">
                  <c:v>0.98360655737704905</c:v>
                </c:pt>
                <c:pt idx="32863">
                  <c:v>0</c:v>
                </c:pt>
                <c:pt idx="32864">
                  <c:v>2.5000000000000001E-2</c:v>
                </c:pt>
                <c:pt idx="32865">
                  <c:v>0.05</c:v>
                </c:pt>
                <c:pt idx="32866">
                  <c:v>7.4999999999999997E-2</c:v>
                </c:pt>
                <c:pt idx="32867">
                  <c:v>0.1</c:v>
                </c:pt>
                <c:pt idx="32868">
                  <c:v>0.125</c:v>
                </c:pt>
                <c:pt idx="32869">
                  <c:v>0.15</c:v>
                </c:pt>
                <c:pt idx="32870">
                  <c:v>0.17499999999999999</c:v>
                </c:pt>
                <c:pt idx="32871">
                  <c:v>0.2</c:v>
                </c:pt>
                <c:pt idx="32872">
                  <c:v>0.22500000000000001</c:v>
                </c:pt>
                <c:pt idx="32873">
                  <c:v>0.25</c:v>
                </c:pt>
                <c:pt idx="32874">
                  <c:v>0.27500000000000002</c:v>
                </c:pt>
                <c:pt idx="32875">
                  <c:v>0.3</c:v>
                </c:pt>
                <c:pt idx="32876">
                  <c:v>0.32500000000000001</c:v>
                </c:pt>
                <c:pt idx="32877">
                  <c:v>0.35</c:v>
                </c:pt>
                <c:pt idx="32878">
                  <c:v>0.375</c:v>
                </c:pt>
                <c:pt idx="32879">
                  <c:v>0.4</c:v>
                </c:pt>
                <c:pt idx="32880">
                  <c:v>0.42499999999999999</c:v>
                </c:pt>
                <c:pt idx="32881">
                  <c:v>0.45</c:v>
                </c:pt>
                <c:pt idx="32882">
                  <c:v>0.47499999999999998</c:v>
                </c:pt>
                <c:pt idx="32883">
                  <c:v>0.5</c:v>
                </c:pt>
                <c:pt idx="32884">
                  <c:v>0.52500000000000002</c:v>
                </c:pt>
                <c:pt idx="32885">
                  <c:v>0.55000000000000004</c:v>
                </c:pt>
                <c:pt idx="32886">
                  <c:v>0.57499999999999996</c:v>
                </c:pt>
                <c:pt idx="32887">
                  <c:v>0.6</c:v>
                </c:pt>
                <c:pt idx="32888">
                  <c:v>0.625</c:v>
                </c:pt>
                <c:pt idx="32889">
                  <c:v>0.65</c:v>
                </c:pt>
                <c:pt idx="32890">
                  <c:v>0.67500000000000004</c:v>
                </c:pt>
                <c:pt idx="32891">
                  <c:v>0.7</c:v>
                </c:pt>
                <c:pt idx="32892">
                  <c:v>0.72499999999999998</c:v>
                </c:pt>
                <c:pt idx="32893">
                  <c:v>0.75</c:v>
                </c:pt>
                <c:pt idx="32894">
                  <c:v>0.77500000000000002</c:v>
                </c:pt>
                <c:pt idx="32895">
                  <c:v>0.8</c:v>
                </c:pt>
                <c:pt idx="32896">
                  <c:v>0.82499999999999996</c:v>
                </c:pt>
                <c:pt idx="32897">
                  <c:v>0.85</c:v>
                </c:pt>
                <c:pt idx="32898">
                  <c:v>0.875</c:v>
                </c:pt>
                <c:pt idx="32899">
                  <c:v>0.9</c:v>
                </c:pt>
                <c:pt idx="32900">
                  <c:v>0.92500000000000004</c:v>
                </c:pt>
                <c:pt idx="32901">
                  <c:v>0.95</c:v>
                </c:pt>
                <c:pt idx="32902">
                  <c:v>0.97499999999999998</c:v>
                </c:pt>
                <c:pt idx="32903">
                  <c:v>0</c:v>
                </c:pt>
                <c:pt idx="32904">
                  <c:v>2.7027027027027001E-2</c:v>
                </c:pt>
                <c:pt idx="32905">
                  <c:v>5.4054054054054002E-2</c:v>
                </c:pt>
                <c:pt idx="32906">
                  <c:v>8.1081081081081002E-2</c:v>
                </c:pt>
                <c:pt idx="32907">
                  <c:v>0.108108108108108</c:v>
                </c:pt>
                <c:pt idx="32908">
                  <c:v>0.135135135135135</c:v>
                </c:pt>
                <c:pt idx="32909">
                  <c:v>0.162162162162162</c:v>
                </c:pt>
                <c:pt idx="32910">
                  <c:v>0.18918918918918901</c:v>
                </c:pt>
                <c:pt idx="32911">
                  <c:v>0.21621621621621601</c:v>
                </c:pt>
                <c:pt idx="32912">
                  <c:v>0.24324324324324301</c:v>
                </c:pt>
                <c:pt idx="32913">
                  <c:v>0.27027027027027001</c:v>
                </c:pt>
                <c:pt idx="32914">
                  <c:v>0.29729729729729698</c:v>
                </c:pt>
                <c:pt idx="32915">
                  <c:v>0.32432432432432401</c:v>
                </c:pt>
                <c:pt idx="32916">
                  <c:v>0.35135135135135098</c:v>
                </c:pt>
                <c:pt idx="32917">
                  <c:v>0.37837837837837801</c:v>
                </c:pt>
                <c:pt idx="32918">
                  <c:v>0.40540540540540498</c:v>
                </c:pt>
                <c:pt idx="32919">
                  <c:v>0.43243243243243201</c:v>
                </c:pt>
                <c:pt idx="32920">
                  <c:v>0.45945945945945899</c:v>
                </c:pt>
                <c:pt idx="32921">
                  <c:v>0.48648648648648601</c:v>
                </c:pt>
                <c:pt idx="32922">
                  <c:v>0.51351351351351304</c:v>
                </c:pt>
                <c:pt idx="32923">
                  <c:v>0.54054054054054002</c:v>
                </c:pt>
                <c:pt idx="32924">
                  <c:v>0.56756756756756699</c:v>
                </c:pt>
                <c:pt idx="32925">
                  <c:v>0.59459459459459396</c:v>
                </c:pt>
                <c:pt idx="32926">
                  <c:v>0.62162162162162105</c:v>
                </c:pt>
                <c:pt idx="32927">
                  <c:v>0.64864864864864802</c:v>
                </c:pt>
                <c:pt idx="32928">
                  <c:v>0.67567567567567499</c:v>
                </c:pt>
                <c:pt idx="32929">
                  <c:v>0.70270270270270196</c:v>
                </c:pt>
                <c:pt idx="32930">
                  <c:v>0.72972972972972905</c:v>
                </c:pt>
                <c:pt idx="32931">
                  <c:v>0.75675675675675602</c:v>
                </c:pt>
                <c:pt idx="32932">
                  <c:v>0.78378378378378299</c:v>
                </c:pt>
                <c:pt idx="32933">
                  <c:v>0.81081081081080997</c:v>
                </c:pt>
                <c:pt idx="32934">
                  <c:v>0.83783783783783705</c:v>
                </c:pt>
                <c:pt idx="32935">
                  <c:v>0.86486486486486402</c:v>
                </c:pt>
                <c:pt idx="32936">
                  <c:v>0.891891891891891</c:v>
                </c:pt>
                <c:pt idx="32937">
                  <c:v>0.91891891891891897</c:v>
                </c:pt>
                <c:pt idx="32938">
                  <c:v>0.94594594594594505</c:v>
                </c:pt>
                <c:pt idx="32939">
                  <c:v>0.97297297297297303</c:v>
                </c:pt>
                <c:pt idx="32940">
                  <c:v>0</c:v>
                </c:pt>
                <c:pt idx="32941">
                  <c:v>1.72413793103448E-2</c:v>
                </c:pt>
                <c:pt idx="32942">
                  <c:v>3.4482758620689599E-2</c:v>
                </c:pt>
                <c:pt idx="32943">
                  <c:v>5.1724137931034399E-2</c:v>
                </c:pt>
                <c:pt idx="32944">
                  <c:v>6.8965517241379296E-2</c:v>
                </c:pt>
                <c:pt idx="32945">
                  <c:v>8.6206896551724102E-2</c:v>
                </c:pt>
                <c:pt idx="32946">
                  <c:v>0.10344827586206801</c:v>
                </c:pt>
                <c:pt idx="32947">
                  <c:v>0.12068965517241299</c:v>
                </c:pt>
                <c:pt idx="32948">
                  <c:v>0.13793103448275801</c:v>
                </c:pt>
                <c:pt idx="32949">
                  <c:v>0.15517241379310301</c:v>
                </c:pt>
                <c:pt idx="32950">
                  <c:v>0.17241379310344801</c:v>
                </c:pt>
                <c:pt idx="32951">
                  <c:v>0.18965517241379301</c:v>
                </c:pt>
                <c:pt idx="32952">
                  <c:v>0.20689655172413701</c:v>
                </c:pt>
                <c:pt idx="32953">
                  <c:v>0.22413793103448201</c:v>
                </c:pt>
                <c:pt idx="32954">
                  <c:v>0.24137931034482701</c:v>
                </c:pt>
                <c:pt idx="32955">
                  <c:v>0.25862068965517199</c:v>
                </c:pt>
                <c:pt idx="32956">
                  <c:v>0.27586206896551702</c:v>
                </c:pt>
                <c:pt idx="32957">
                  <c:v>0.29310344827586199</c:v>
                </c:pt>
                <c:pt idx="32958">
                  <c:v>0.31034482758620602</c:v>
                </c:pt>
                <c:pt idx="32959">
                  <c:v>0.32758620689655099</c:v>
                </c:pt>
                <c:pt idx="32960">
                  <c:v>0.34482758620689602</c:v>
                </c:pt>
                <c:pt idx="32961">
                  <c:v>0.36206896551724099</c:v>
                </c:pt>
                <c:pt idx="32962">
                  <c:v>0.37931034482758602</c:v>
                </c:pt>
                <c:pt idx="32963">
                  <c:v>0.39655172413793099</c:v>
                </c:pt>
                <c:pt idx="32964">
                  <c:v>0.41379310344827502</c:v>
                </c:pt>
                <c:pt idx="32965">
                  <c:v>0.43103448275862</c:v>
                </c:pt>
                <c:pt idx="32966">
                  <c:v>0.44827586206896503</c:v>
                </c:pt>
                <c:pt idx="32967">
                  <c:v>0.46551724137931</c:v>
                </c:pt>
                <c:pt idx="32968">
                  <c:v>0.48275862068965503</c:v>
                </c:pt>
                <c:pt idx="32969">
                  <c:v>0.5</c:v>
                </c:pt>
                <c:pt idx="32970">
                  <c:v>0.51724137931034397</c:v>
                </c:pt>
                <c:pt idx="32971">
                  <c:v>0.53448275862068895</c:v>
                </c:pt>
                <c:pt idx="32972">
                  <c:v>0.55172413793103403</c:v>
                </c:pt>
                <c:pt idx="32973">
                  <c:v>0.568965517241379</c:v>
                </c:pt>
                <c:pt idx="32974">
                  <c:v>0.58620689655172398</c:v>
                </c:pt>
                <c:pt idx="32975">
                  <c:v>0.60344827586206895</c:v>
                </c:pt>
                <c:pt idx="32976">
                  <c:v>0.62068965517241304</c:v>
                </c:pt>
                <c:pt idx="32977">
                  <c:v>0.63793103448275801</c:v>
                </c:pt>
                <c:pt idx="32978">
                  <c:v>0.65517241379310298</c:v>
                </c:pt>
                <c:pt idx="32979">
                  <c:v>0.67241379310344795</c:v>
                </c:pt>
                <c:pt idx="32980">
                  <c:v>0.68965517241379304</c:v>
                </c:pt>
                <c:pt idx="32981">
                  <c:v>0.70689655172413701</c:v>
                </c:pt>
                <c:pt idx="32982">
                  <c:v>0.72413793103448199</c:v>
                </c:pt>
                <c:pt idx="32983">
                  <c:v>0.74137931034482696</c:v>
                </c:pt>
                <c:pt idx="32984">
                  <c:v>0.75862068965517204</c:v>
                </c:pt>
                <c:pt idx="32985">
                  <c:v>0.77586206896551702</c:v>
                </c:pt>
                <c:pt idx="32986">
                  <c:v>0.79310344827586199</c:v>
                </c:pt>
                <c:pt idx="32987">
                  <c:v>0.81034482758620596</c:v>
                </c:pt>
                <c:pt idx="32988">
                  <c:v>0.82758620689655105</c:v>
                </c:pt>
                <c:pt idx="32989">
                  <c:v>0.84482758620689602</c:v>
                </c:pt>
                <c:pt idx="32990">
                  <c:v>0.86206896551724099</c:v>
                </c:pt>
                <c:pt idx="32991">
                  <c:v>0.87931034482758597</c:v>
                </c:pt>
                <c:pt idx="32992">
                  <c:v>0.89655172413793105</c:v>
                </c:pt>
                <c:pt idx="32993">
                  <c:v>0.91379310344827502</c:v>
                </c:pt>
                <c:pt idx="32994">
                  <c:v>0.93103448275862</c:v>
                </c:pt>
                <c:pt idx="32995">
                  <c:v>0.94827586206896497</c:v>
                </c:pt>
                <c:pt idx="32996">
                  <c:v>0.96551724137931005</c:v>
                </c:pt>
                <c:pt idx="32997">
                  <c:v>0.98275862068965503</c:v>
                </c:pt>
                <c:pt idx="32998">
                  <c:v>0</c:v>
                </c:pt>
                <c:pt idx="32999">
                  <c:v>1.53846153846153E-2</c:v>
                </c:pt>
                <c:pt idx="33000">
                  <c:v>3.0769230769230702E-2</c:v>
                </c:pt>
                <c:pt idx="33001">
                  <c:v>4.6153846153846101E-2</c:v>
                </c:pt>
                <c:pt idx="33002">
                  <c:v>6.15384615384615E-2</c:v>
                </c:pt>
                <c:pt idx="33003">
                  <c:v>7.69230769230769E-2</c:v>
                </c:pt>
                <c:pt idx="33004">
                  <c:v>9.2307692307692299E-2</c:v>
                </c:pt>
                <c:pt idx="33005">
                  <c:v>0.107692307692307</c:v>
                </c:pt>
                <c:pt idx="33006">
                  <c:v>0.123076923076923</c:v>
                </c:pt>
                <c:pt idx="33007">
                  <c:v>0.138461538461538</c:v>
                </c:pt>
                <c:pt idx="33008">
                  <c:v>0.15384615384615299</c:v>
                </c:pt>
                <c:pt idx="33009">
                  <c:v>0.16923076923076899</c:v>
                </c:pt>
                <c:pt idx="33010">
                  <c:v>0.18461538461538399</c:v>
                </c:pt>
                <c:pt idx="33011">
                  <c:v>0.2</c:v>
                </c:pt>
                <c:pt idx="33012">
                  <c:v>0.21538461538461501</c:v>
                </c:pt>
                <c:pt idx="33013">
                  <c:v>0.23076923076923</c:v>
                </c:pt>
                <c:pt idx="33014">
                  <c:v>0.246153846153846</c:v>
                </c:pt>
                <c:pt idx="33015">
                  <c:v>0.261538461538461</c:v>
                </c:pt>
                <c:pt idx="33016">
                  <c:v>0.27692307692307599</c:v>
                </c:pt>
                <c:pt idx="33017">
                  <c:v>0.29230769230769199</c:v>
                </c:pt>
                <c:pt idx="33018">
                  <c:v>0.30769230769230699</c:v>
                </c:pt>
                <c:pt idx="33019">
                  <c:v>0.32307692307692298</c:v>
                </c:pt>
                <c:pt idx="33020">
                  <c:v>0.33846153846153798</c:v>
                </c:pt>
                <c:pt idx="33021">
                  <c:v>0.35384615384615298</c:v>
                </c:pt>
                <c:pt idx="33022">
                  <c:v>0.36923076923076897</c:v>
                </c:pt>
                <c:pt idx="33023">
                  <c:v>0.38461538461538403</c:v>
                </c:pt>
                <c:pt idx="33024">
                  <c:v>0.4</c:v>
                </c:pt>
                <c:pt idx="33025">
                  <c:v>0.41538461538461502</c:v>
                </c:pt>
                <c:pt idx="33026">
                  <c:v>0.43076923076923002</c:v>
                </c:pt>
                <c:pt idx="33027">
                  <c:v>0.44615384615384601</c:v>
                </c:pt>
                <c:pt idx="33028">
                  <c:v>0.46153846153846101</c:v>
                </c:pt>
                <c:pt idx="33029">
                  <c:v>0.47692307692307601</c:v>
                </c:pt>
                <c:pt idx="33030">
                  <c:v>0.492307692307692</c:v>
                </c:pt>
                <c:pt idx="33031">
                  <c:v>0.507692307692307</c:v>
                </c:pt>
                <c:pt idx="33032">
                  <c:v>0.52307692307692299</c:v>
                </c:pt>
                <c:pt idx="33033">
                  <c:v>0.53846153846153799</c:v>
                </c:pt>
                <c:pt idx="33034">
                  <c:v>0.55384615384615299</c:v>
                </c:pt>
                <c:pt idx="33035">
                  <c:v>0.56923076923076898</c:v>
                </c:pt>
                <c:pt idx="33036">
                  <c:v>0.58461538461538398</c:v>
                </c:pt>
                <c:pt idx="33037">
                  <c:v>0.6</c:v>
                </c:pt>
                <c:pt idx="33038">
                  <c:v>0.61538461538461497</c:v>
                </c:pt>
                <c:pt idx="33039">
                  <c:v>0.63076923076922997</c:v>
                </c:pt>
                <c:pt idx="33040">
                  <c:v>0.64615384615384597</c:v>
                </c:pt>
                <c:pt idx="33041">
                  <c:v>0.66153846153846096</c:v>
                </c:pt>
                <c:pt idx="33042">
                  <c:v>0.67692307692307696</c:v>
                </c:pt>
                <c:pt idx="33043">
                  <c:v>0.69230769230769196</c:v>
                </c:pt>
                <c:pt idx="33044">
                  <c:v>0.70769230769230695</c:v>
                </c:pt>
                <c:pt idx="33045">
                  <c:v>0.72307692307692295</c:v>
                </c:pt>
                <c:pt idx="33046">
                  <c:v>0.73846153846153795</c:v>
                </c:pt>
                <c:pt idx="33047">
                  <c:v>0.75384615384615306</c:v>
                </c:pt>
                <c:pt idx="33048">
                  <c:v>0.76923076923076905</c:v>
                </c:pt>
                <c:pt idx="33049">
                  <c:v>0.78461538461538405</c:v>
                </c:pt>
                <c:pt idx="33050">
                  <c:v>0.8</c:v>
                </c:pt>
                <c:pt idx="33051">
                  <c:v>0.81538461538461504</c:v>
                </c:pt>
                <c:pt idx="33052">
                  <c:v>0.83076923076923004</c:v>
                </c:pt>
                <c:pt idx="33053">
                  <c:v>0.84615384615384603</c:v>
                </c:pt>
                <c:pt idx="33054">
                  <c:v>0.86153846153846103</c:v>
                </c:pt>
                <c:pt idx="33055">
                  <c:v>0.87692307692307603</c:v>
                </c:pt>
                <c:pt idx="33056">
                  <c:v>0.89230769230769202</c:v>
                </c:pt>
                <c:pt idx="33057">
                  <c:v>0.90769230769230702</c:v>
                </c:pt>
                <c:pt idx="33058">
                  <c:v>0.92307692307692302</c:v>
                </c:pt>
                <c:pt idx="33059">
                  <c:v>0.93846153846153801</c:v>
                </c:pt>
                <c:pt idx="33060">
                  <c:v>0.95384615384615301</c:v>
                </c:pt>
                <c:pt idx="33061">
                  <c:v>0.96923076923076901</c:v>
                </c:pt>
                <c:pt idx="33062">
                  <c:v>0.984615384615384</c:v>
                </c:pt>
                <c:pt idx="33063">
                  <c:v>0</c:v>
                </c:pt>
                <c:pt idx="33064">
                  <c:v>1.6129032258064498E-2</c:v>
                </c:pt>
                <c:pt idx="33065">
                  <c:v>3.2258064516128997E-2</c:v>
                </c:pt>
                <c:pt idx="33066">
                  <c:v>4.8387096774193498E-2</c:v>
                </c:pt>
                <c:pt idx="33067">
                  <c:v>6.4516129032257993E-2</c:v>
                </c:pt>
                <c:pt idx="33068">
                  <c:v>8.0645161290322495E-2</c:v>
                </c:pt>
                <c:pt idx="33069">
                  <c:v>9.6774193548387094E-2</c:v>
                </c:pt>
                <c:pt idx="33070">
                  <c:v>0.112903225806451</c:v>
                </c:pt>
                <c:pt idx="33071">
                  <c:v>0.12903225806451599</c:v>
                </c:pt>
                <c:pt idx="33072">
                  <c:v>0.14516129032257999</c:v>
                </c:pt>
                <c:pt idx="33073">
                  <c:v>0.16129032258064499</c:v>
                </c:pt>
                <c:pt idx="33074">
                  <c:v>0.17741935483870899</c:v>
                </c:pt>
                <c:pt idx="33075">
                  <c:v>0.19354838709677399</c:v>
                </c:pt>
                <c:pt idx="33076">
                  <c:v>0.209677419354838</c:v>
                </c:pt>
                <c:pt idx="33077">
                  <c:v>0.225806451612903</c:v>
                </c:pt>
                <c:pt idx="33078">
                  <c:v>0.241935483870967</c:v>
                </c:pt>
                <c:pt idx="33079">
                  <c:v>0.25806451612903197</c:v>
                </c:pt>
                <c:pt idx="33080">
                  <c:v>0.27419354838709598</c:v>
                </c:pt>
                <c:pt idx="33081">
                  <c:v>0.29032258064516098</c:v>
                </c:pt>
                <c:pt idx="33082">
                  <c:v>0.30645161290322498</c:v>
                </c:pt>
                <c:pt idx="33083">
                  <c:v>0.32258064516128998</c:v>
                </c:pt>
                <c:pt idx="33084">
                  <c:v>0.33870967741935398</c:v>
                </c:pt>
                <c:pt idx="33085">
                  <c:v>0.35483870967741898</c:v>
                </c:pt>
                <c:pt idx="33086">
                  <c:v>0.37096774193548299</c:v>
                </c:pt>
                <c:pt idx="33087">
                  <c:v>0.38709677419354799</c:v>
                </c:pt>
                <c:pt idx="33088">
                  <c:v>0.40322580645161199</c:v>
                </c:pt>
                <c:pt idx="33089">
                  <c:v>0.41935483870967699</c:v>
                </c:pt>
                <c:pt idx="33090">
                  <c:v>0.43548387096774099</c:v>
                </c:pt>
                <c:pt idx="33091">
                  <c:v>0.45161290322580599</c:v>
                </c:pt>
                <c:pt idx="33092">
                  <c:v>0.46774193548387</c:v>
                </c:pt>
                <c:pt idx="33093">
                  <c:v>0.483870967741935</c:v>
                </c:pt>
                <c:pt idx="33094">
                  <c:v>0.5</c:v>
                </c:pt>
                <c:pt idx="33095">
                  <c:v>0.51612903225806395</c:v>
                </c:pt>
                <c:pt idx="33096">
                  <c:v>0.532258064516129</c:v>
                </c:pt>
                <c:pt idx="33097">
                  <c:v>0.54838709677419295</c:v>
                </c:pt>
                <c:pt idx="33098">
                  <c:v>0.56451612903225801</c:v>
                </c:pt>
                <c:pt idx="33099">
                  <c:v>0.58064516129032195</c:v>
                </c:pt>
                <c:pt idx="33100">
                  <c:v>0.59677419354838701</c:v>
                </c:pt>
                <c:pt idx="33101">
                  <c:v>0.61290322580645096</c:v>
                </c:pt>
                <c:pt idx="33102">
                  <c:v>0.62903225806451601</c:v>
                </c:pt>
                <c:pt idx="33103">
                  <c:v>0.64516129032257996</c:v>
                </c:pt>
                <c:pt idx="33104">
                  <c:v>0.66129032258064502</c:v>
                </c:pt>
                <c:pt idx="33105">
                  <c:v>0.67741935483870896</c:v>
                </c:pt>
                <c:pt idx="33106">
                  <c:v>0.69354838709677402</c:v>
                </c:pt>
                <c:pt idx="33107">
                  <c:v>0.70967741935483797</c:v>
                </c:pt>
                <c:pt idx="33108">
                  <c:v>0.72580645161290303</c:v>
                </c:pt>
                <c:pt idx="33109">
                  <c:v>0.74193548387096697</c:v>
                </c:pt>
                <c:pt idx="33110">
                  <c:v>0.75806451612903203</c:v>
                </c:pt>
                <c:pt idx="33111">
                  <c:v>0.77419354838709598</c:v>
                </c:pt>
                <c:pt idx="33112">
                  <c:v>0.79032258064516103</c:v>
                </c:pt>
                <c:pt idx="33113">
                  <c:v>0.80645161290322498</c:v>
                </c:pt>
                <c:pt idx="33114">
                  <c:v>0.82258064516129004</c:v>
                </c:pt>
                <c:pt idx="33115">
                  <c:v>0.83870967741935398</c:v>
                </c:pt>
                <c:pt idx="33116">
                  <c:v>0.85483870967741904</c:v>
                </c:pt>
                <c:pt idx="33117">
                  <c:v>0.87096774193548299</c:v>
                </c:pt>
                <c:pt idx="33118">
                  <c:v>0.88709677419354804</c:v>
                </c:pt>
                <c:pt idx="33119">
                  <c:v>0.90322580645161199</c:v>
                </c:pt>
                <c:pt idx="33120">
                  <c:v>0.91935483870967705</c:v>
                </c:pt>
                <c:pt idx="33121">
                  <c:v>0.93548387096774099</c:v>
                </c:pt>
                <c:pt idx="33122">
                  <c:v>0.95161290322580605</c:v>
                </c:pt>
                <c:pt idx="33123">
                  <c:v>0.967741935483871</c:v>
                </c:pt>
                <c:pt idx="33124">
                  <c:v>0.98387096774193505</c:v>
                </c:pt>
                <c:pt idx="33125">
                  <c:v>0</c:v>
                </c:pt>
                <c:pt idx="33126">
                  <c:v>1.4084507042253501E-2</c:v>
                </c:pt>
                <c:pt idx="33127">
                  <c:v>2.8169014084507001E-2</c:v>
                </c:pt>
                <c:pt idx="33128">
                  <c:v>4.22535211267605E-2</c:v>
                </c:pt>
                <c:pt idx="33129">
                  <c:v>5.6338028169014003E-2</c:v>
                </c:pt>
                <c:pt idx="33130">
                  <c:v>7.0422535211267595E-2</c:v>
                </c:pt>
                <c:pt idx="33131">
                  <c:v>8.4507042253521097E-2</c:v>
                </c:pt>
                <c:pt idx="33132">
                  <c:v>9.85915492957746E-2</c:v>
                </c:pt>
                <c:pt idx="33133">
                  <c:v>0.11267605633802801</c:v>
                </c:pt>
                <c:pt idx="33134">
                  <c:v>0.12676056338028099</c:v>
                </c:pt>
                <c:pt idx="33135">
                  <c:v>0.140845070422535</c:v>
                </c:pt>
                <c:pt idx="33136">
                  <c:v>0.154929577464788</c:v>
                </c:pt>
                <c:pt idx="33137">
                  <c:v>0.169014084507042</c:v>
                </c:pt>
                <c:pt idx="33138">
                  <c:v>0.183098591549295</c:v>
                </c:pt>
                <c:pt idx="33139">
                  <c:v>0.19718309859154901</c:v>
                </c:pt>
                <c:pt idx="33140">
                  <c:v>0.21126760563380201</c:v>
                </c:pt>
                <c:pt idx="33141">
                  <c:v>0.22535211267605601</c:v>
                </c:pt>
                <c:pt idx="33142">
                  <c:v>0.23943661971830901</c:v>
                </c:pt>
                <c:pt idx="33143">
                  <c:v>0.25352112676056299</c:v>
                </c:pt>
                <c:pt idx="33144">
                  <c:v>0.26760563380281599</c:v>
                </c:pt>
                <c:pt idx="33145">
                  <c:v>0.28169014084506999</c:v>
                </c:pt>
                <c:pt idx="33146">
                  <c:v>0.29577464788732299</c:v>
                </c:pt>
                <c:pt idx="33147">
                  <c:v>0.309859154929577</c:v>
                </c:pt>
                <c:pt idx="33148">
                  <c:v>0.323943661971831</c:v>
                </c:pt>
                <c:pt idx="33149">
                  <c:v>0.338028169014084</c:v>
                </c:pt>
                <c:pt idx="33150">
                  <c:v>0.352112676056338</c:v>
                </c:pt>
                <c:pt idx="33151">
                  <c:v>0.36619718309859101</c:v>
                </c:pt>
                <c:pt idx="33152">
                  <c:v>0.38028169014084501</c:v>
                </c:pt>
                <c:pt idx="33153">
                  <c:v>0.39436619718309801</c:v>
                </c:pt>
                <c:pt idx="33154">
                  <c:v>0.40845070422535201</c:v>
                </c:pt>
                <c:pt idx="33155">
                  <c:v>0.42253521126760502</c:v>
                </c:pt>
                <c:pt idx="33156">
                  <c:v>0.43661971830985902</c:v>
                </c:pt>
                <c:pt idx="33157">
                  <c:v>0.45070422535211202</c:v>
                </c:pt>
                <c:pt idx="33158">
                  <c:v>0.46478873239436602</c:v>
                </c:pt>
                <c:pt idx="33159">
                  <c:v>0.47887323943661902</c:v>
                </c:pt>
                <c:pt idx="33160">
                  <c:v>0.49295774647887303</c:v>
                </c:pt>
                <c:pt idx="33161">
                  <c:v>0.50704225352112597</c:v>
                </c:pt>
                <c:pt idx="33162">
                  <c:v>0.52112676056338003</c:v>
                </c:pt>
                <c:pt idx="33163">
                  <c:v>0.53521126760563298</c:v>
                </c:pt>
                <c:pt idx="33164">
                  <c:v>0.54929577464788704</c:v>
                </c:pt>
                <c:pt idx="33165">
                  <c:v>0.56338028169013998</c:v>
                </c:pt>
                <c:pt idx="33166">
                  <c:v>0.57746478873239404</c:v>
                </c:pt>
                <c:pt idx="33167">
                  <c:v>0.59154929577464699</c:v>
                </c:pt>
                <c:pt idx="33168">
                  <c:v>0.60563380281690105</c:v>
                </c:pt>
                <c:pt idx="33169">
                  <c:v>0.61971830985915399</c:v>
                </c:pt>
                <c:pt idx="33170">
                  <c:v>0.63380281690140805</c:v>
                </c:pt>
                <c:pt idx="33171">
                  <c:v>0.647887323943662</c:v>
                </c:pt>
                <c:pt idx="33172">
                  <c:v>0.66197183098591506</c:v>
                </c:pt>
                <c:pt idx="33173">
                  <c:v>0.676056338028169</c:v>
                </c:pt>
                <c:pt idx="33174">
                  <c:v>0.69014084507042195</c:v>
                </c:pt>
                <c:pt idx="33175">
                  <c:v>0.70422535211267601</c:v>
                </c:pt>
                <c:pt idx="33176">
                  <c:v>0.71830985915492895</c:v>
                </c:pt>
                <c:pt idx="33177">
                  <c:v>0.73239436619718301</c:v>
                </c:pt>
                <c:pt idx="33178">
                  <c:v>0.74647887323943596</c:v>
                </c:pt>
                <c:pt idx="33179">
                  <c:v>0.76056338028169002</c:v>
                </c:pt>
                <c:pt idx="33180">
                  <c:v>0.77464788732394296</c:v>
                </c:pt>
                <c:pt idx="33181">
                  <c:v>0.78873239436619702</c:v>
                </c:pt>
                <c:pt idx="33182">
                  <c:v>0.80281690140844997</c:v>
                </c:pt>
                <c:pt idx="33183">
                  <c:v>0.81690140845070403</c:v>
                </c:pt>
                <c:pt idx="33184">
                  <c:v>0.83098591549295697</c:v>
                </c:pt>
                <c:pt idx="33185">
                  <c:v>0.84507042253521103</c:v>
                </c:pt>
                <c:pt idx="33186">
                  <c:v>0.85915492957746398</c:v>
                </c:pt>
                <c:pt idx="33187">
                  <c:v>0.87323943661971803</c:v>
                </c:pt>
                <c:pt idx="33188">
                  <c:v>0.88732394366197098</c:v>
                </c:pt>
                <c:pt idx="33189">
                  <c:v>0.90140845070422504</c:v>
                </c:pt>
                <c:pt idx="33190">
                  <c:v>0.91549295774647799</c:v>
                </c:pt>
                <c:pt idx="33191">
                  <c:v>0.92957746478873204</c:v>
                </c:pt>
                <c:pt idx="33192">
                  <c:v>0.94366197183098499</c:v>
                </c:pt>
                <c:pt idx="33193">
                  <c:v>0.95774647887323905</c:v>
                </c:pt>
                <c:pt idx="33194">
                  <c:v>0.971830985915493</c:v>
                </c:pt>
                <c:pt idx="33195">
                  <c:v>0.98591549295774605</c:v>
                </c:pt>
                <c:pt idx="33196">
                  <c:v>0</c:v>
                </c:pt>
                <c:pt idx="33197">
                  <c:v>1.3157894736842099E-2</c:v>
                </c:pt>
                <c:pt idx="33198">
                  <c:v>2.6315789473684199E-2</c:v>
                </c:pt>
                <c:pt idx="33199">
                  <c:v>3.94736842105263E-2</c:v>
                </c:pt>
                <c:pt idx="33200">
                  <c:v>5.2631578947368397E-2</c:v>
                </c:pt>
                <c:pt idx="33201">
                  <c:v>6.5789473684210495E-2</c:v>
                </c:pt>
                <c:pt idx="33202">
                  <c:v>7.8947368421052599E-2</c:v>
                </c:pt>
                <c:pt idx="33203">
                  <c:v>9.2105263157894704E-2</c:v>
                </c:pt>
                <c:pt idx="33204">
                  <c:v>0.105263157894736</c:v>
                </c:pt>
                <c:pt idx="33205">
                  <c:v>0.118421052631578</c:v>
                </c:pt>
                <c:pt idx="33206">
                  <c:v>0.13157894736842099</c:v>
                </c:pt>
                <c:pt idx="33207">
                  <c:v>0.144736842105263</c:v>
                </c:pt>
                <c:pt idx="33208">
                  <c:v>0.157894736842105</c:v>
                </c:pt>
                <c:pt idx="33209">
                  <c:v>0.17105263157894701</c:v>
                </c:pt>
                <c:pt idx="33210">
                  <c:v>0.18421052631578899</c:v>
                </c:pt>
                <c:pt idx="33211">
                  <c:v>0.197368421052631</c:v>
                </c:pt>
                <c:pt idx="33212">
                  <c:v>0.21052631578947301</c:v>
                </c:pt>
                <c:pt idx="33213">
                  <c:v>0.22368421052631501</c:v>
                </c:pt>
                <c:pt idx="33214">
                  <c:v>0.23684210526315699</c:v>
                </c:pt>
                <c:pt idx="33215">
                  <c:v>0.25</c:v>
                </c:pt>
                <c:pt idx="33216">
                  <c:v>0.26315789473684198</c:v>
                </c:pt>
                <c:pt idx="33217">
                  <c:v>0.27631578947368401</c:v>
                </c:pt>
                <c:pt idx="33218">
                  <c:v>0.28947368421052599</c:v>
                </c:pt>
                <c:pt idx="33219">
                  <c:v>0.30263157894736797</c:v>
                </c:pt>
                <c:pt idx="33220">
                  <c:v>0.31578947368421001</c:v>
                </c:pt>
                <c:pt idx="33221">
                  <c:v>0.32894736842105199</c:v>
                </c:pt>
                <c:pt idx="33222">
                  <c:v>0.34210526315789402</c:v>
                </c:pt>
                <c:pt idx="33223">
                  <c:v>0.355263157894736</c:v>
                </c:pt>
                <c:pt idx="33224">
                  <c:v>0.36842105263157798</c:v>
                </c:pt>
                <c:pt idx="33225">
                  <c:v>0.38157894736842102</c:v>
                </c:pt>
                <c:pt idx="33226">
                  <c:v>0.394736842105263</c:v>
                </c:pt>
                <c:pt idx="33227">
                  <c:v>0.40789473684210498</c:v>
                </c:pt>
                <c:pt idx="33228">
                  <c:v>0.42105263157894701</c:v>
                </c:pt>
                <c:pt idx="33229">
                  <c:v>0.43421052631578899</c:v>
                </c:pt>
                <c:pt idx="33230">
                  <c:v>0.44736842105263103</c:v>
                </c:pt>
                <c:pt idx="33231">
                  <c:v>0.46052631578947301</c:v>
                </c:pt>
                <c:pt idx="33232">
                  <c:v>0.47368421052631499</c:v>
                </c:pt>
                <c:pt idx="33233">
                  <c:v>0.48684210526315702</c:v>
                </c:pt>
                <c:pt idx="33234">
                  <c:v>0.5</c:v>
                </c:pt>
                <c:pt idx="33235">
                  <c:v>0.51315789473684204</c:v>
                </c:pt>
                <c:pt idx="33236">
                  <c:v>0.52631578947368396</c:v>
                </c:pt>
                <c:pt idx="33237">
                  <c:v>0.53947368421052599</c:v>
                </c:pt>
                <c:pt idx="33238">
                  <c:v>0.55263157894736803</c:v>
                </c:pt>
                <c:pt idx="33239">
                  <c:v>0.56578947368420995</c:v>
                </c:pt>
                <c:pt idx="33240">
                  <c:v>0.57894736842105199</c:v>
                </c:pt>
                <c:pt idx="33241">
                  <c:v>0.59210526315789402</c:v>
                </c:pt>
                <c:pt idx="33242">
                  <c:v>0.60526315789473595</c:v>
                </c:pt>
                <c:pt idx="33243">
                  <c:v>0.61842105263157898</c:v>
                </c:pt>
                <c:pt idx="33244">
                  <c:v>0.63157894736842102</c:v>
                </c:pt>
                <c:pt idx="33245">
                  <c:v>0.64473684210526305</c:v>
                </c:pt>
                <c:pt idx="33246">
                  <c:v>0.65789473684210498</c:v>
                </c:pt>
                <c:pt idx="33247">
                  <c:v>0.67105263157894701</c:v>
                </c:pt>
                <c:pt idx="33248">
                  <c:v>0.68421052631578905</c:v>
                </c:pt>
                <c:pt idx="33249">
                  <c:v>0.69736842105263097</c:v>
                </c:pt>
                <c:pt idx="33250">
                  <c:v>0.71052631578947301</c:v>
                </c:pt>
                <c:pt idx="33251">
                  <c:v>0.72368421052631504</c:v>
                </c:pt>
                <c:pt idx="33252">
                  <c:v>0.73684210526315697</c:v>
                </c:pt>
                <c:pt idx="33253">
                  <c:v>0.75</c:v>
                </c:pt>
                <c:pt idx="33254">
                  <c:v>0.76315789473684204</c:v>
                </c:pt>
                <c:pt idx="33255">
                  <c:v>0.77631578947368396</c:v>
                </c:pt>
                <c:pt idx="33256">
                  <c:v>0.78947368421052599</c:v>
                </c:pt>
                <c:pt idx="33257">
                  <c:v>0.80263157894736803</c:v>
                </c:pt>
                <c:pt idx="33258">
                  <c:v>0.81578947368420995</c:v>
                </c:pt>
                <c:pt idx="33259">
                  <c:v>0.82894736842105199</c:v>
                </c:pt>
                <c:pt idx="33260">
                  <c:v>0.84210526315789402</c:v>
                </c:pt>
                <c:pt idx="33261">
                  <c:v>0.85526315789473595</c:v>
                </c:pt>
                <c:pt idx="33262">
                  <c:v>0.86842105263157898</c:v>
                </c:pt>
                <c:pt idx="33263">
                  <c:v>0.88157894736842102</c:v>
                </c:pt>
                <c:pt idx="33264">
                  <c:v>0.89473684210526305</c:v>
                </c:pt>
                <c:pt idx="33265">
                  <c:v>0.90789473684210498</c:v>
                </c:pt>
                <c:pt idx="33266">
                  <c:v>0.92105263157894701</c:v>
                </c:pt>
                <c:pt idx="33267">
                  <c:v>0.93421052631578905</c:v>
                </c:pt>
                <c:pt idx="33268">
                  <c:v>0.94736842105263097</c:v>
                </c:pt>
                <c:pt idx="33269">
                  <c:v>0.96052631578947301</c:v>
                </c:pt>
                <c:pt idx="33270">
                  <c:v>0.97368421052631504</c:v>
                </c:pt>
                <c:pt idx="33271">
                  <c:v>0.98684210526315697</c:v>
                </c:pt>
                <c:pt idx="33272">
                  <c:v>0</c:v>
                </c:pt>
                <c:pt idx="33273">
                  <c:v>2.94117647058823E-2</c:v>
                </c:pt>
                <c:pt idx="33274">
                  <c:v>5.8823529411764698E-2</c:v>
                </c:pt>
                <c:pt idx="33275">
                  <c:v>8.8235294117646995E-2</c:v>
                </c:pt>
                <c:pt idx="33276">
                  <c:v>0.11764705882352899</c:v>
                </c:pt>
                <c:pt idx="33277">
                  <c:v>0.14705882352941099</c:v>
                </c:pt>
                <c:pt idx="33278">
                  <c:v>0.17647058823529399</c:v>
                </c:pt>
                <c:pt idx="33279">
                  <c:v>0.20588235294117599</c:v>
                </c:pt>
                <c:pt idx="33280">
                  <c:v>0.23529411764705799</c:v>
                </c:pt>
                <c:pt idx="33281">
                  <c:v>0.26470588235294101</c:v>
                </c:pt>
                <c:pt idx="33282">
                  <c:v>0.29411764705882298</c:v>
                </c:pt>
                <c:pt idx="33283">
                  <c:v>0.32352941176470501</c:v>
                </c:pt>
                <c:pt idx="33284">
                  <c:v>0.35294117647058798</c:v>
                </c:pt>
                <c:pt idx="33285">
                  <c:v>0.38235294117647001</c:v>
                </c:pt>
                <c:pt idx="33286">
                  <c:v>0.41176470588235198</c:v>
                </c:pt>
                <c:pt idx="33287">
                  <c:v>0.441176470588235</c:v>
                </c:pt>
                <c:pt idx="33288">
                  <c:v>0.47058823529411697</c:v>
                </c:pt>
                <c:pt idx="33289">
                  <c:v>0.5</c:v>
                </c:pt>
                <c:pt idx="33290">
                  <c:v>0.52941176470588203</c:v>
                </c:pt>
                <c:pt idx="33291">
                  <c:v>0.55882352941176405</c:v>
                </c:pt>
                <c:pt idx="33292">
                  <c:v>0.58823529411764697</c:v>
                </c:pt>
                <c:pt idx="33293">
                  <c:v>0.61764705882352899</c:v>
                </c:pt>
                <c:pt idx="33294">
                  <c:v>0.64705882352941102</c:v>
                </c:pt>
                <c:pt idx="33295">
                  <c:v>0.67647058823529405</c:v>
                </c:pt>
                <c:pt idx="33296">
                  <c:v>0.70588235294117596</c:v>
                </c:pt>
                <c:pt idx="33297">
                  <c:v>0.73529411764705799</c:v>
                </c:pt>
                <c:pt idx="33298">
                  <c:v>0.76470588235294101</c:v>
                </c:pt>
                <c:pt idx="33299">
                  <c:v>0.79411764705882304</c:v>
                </c:pt>
                <c:pt idx="33300">
                  <c:v>0.82352941176470495</c:v>
                </c:pt>
                <c:pt idx="33301">
                  <c:v>0.85294117647058798</c:v>
                </c:pt>
                <c:pt idx="33302">
                  <c:v>0.88235294117647001</c:v>
                </c:pt>
                <c:pt idx="33303">
                  <c:v>0.91176470588235203</c:v>
                </c:pt>
                <c:pt idx="33304">
                  <c:v>0.94117647058823495</c:v>
                </c:pt>
                <c:pt idx="33305">
                  <c:v>0.97058823529411697</c:v>
                </c:pt>
                <c:pt idx="33306">
                  <c:v>0</c:v>
                </c:pt>
                <c:pt idx="33307">
                  <c:v>0.02</c:v>
                </c:pt>
                <c:pt idx="33308">
                  <c:v>0.04</c:v>
                </c:pt>
                <c:pt idx="33309">
                  <c:v>0.06</c:v>
                </c:pt>
                <c:pt idx="33310">
                  <c:v>0.08</c:v>
                </c:pt>
                <c:pt idx="33311">
                  <c:v>0.1</c:v>
                </c:pt>
                <c:pt idx="33312">
                  <c:v>0.12</c:v>
                </c:pt>
                <c:pt idx="33313">
                  <c:v>0.14000000000000001</c:v>
                </c:pt>
                <c:pt idx="33314">
                  <c:v>0.16</c:v>
                </c:pt>
                <c:pt idx="33315">
                  <c:v>0.18</c:v>
                </c:pt>
                <c:pt idx="33316">
                  <c:v>0.2</c:v>
                </c:pt>
                <c:pt idx="33317">
                  <c:v>0.22</c:v>
                </c:pt>
                <c:pt idx="33318">
                  <c:v>0.24</c:v>
                </c:pt>
                <c:pt idx="33319">
                  <c:v>0.26</c:v>
                </c:pt>
                <c:pt idx="33320">
                  <c:v>0.28000000000000003</c:v>
                </c:pt>
                <c:pt idx="33321">
                  <c:v>0.3</c:v>
                </c:pt>
                <c:pt idx="33322">
                  <c:v>0.32</c:v>
                </c:pt>
                <c:pt idx="33323">
                  <c:v>0.34</c:v>
                </c:pt>
                <c:pt idx="33324">
                  <c:v>0.36</c:v>
                </c:pt>
                <c:pt idx="33325">
                  <c:v>0.38</c:v>
                </c:pt>
                <c:pt idx="33326">
                  <c:v>0.4</c:v>
                </c:pt>
                <c:pt idx="33327">
                  <c:v>0.42</c:v>
                </c:pt>
                <c:pt idx="33328">
                  <c:v>0.44</c:v>
                </c:pt>
                <c:pt idx="33329">
                  <c:v>0.46</c:v>
                </c:pt>
                <c:pt idx="33330">
                  <c:v>0.48</c:v>
                </c:pt>
                <c:pt idx="33331">
                  <c:v>0.5</c:v>
                </c:pt>
                <c:pt idx="33332">
                  <c:v>0.52</c:v>
                </c:pt>
                <c:pt idx="33333">
                  <c:v>0.54</c:v>
                </c:pt>
                <c:pt idx="33334">
                  <c:v>0.56000000000000005</c:v>
                </c:pt>
                <c:pt idx="33335">
                  <c:v>0.57999999999999996</c:v>
                </c:pt>
                <c:pt idx="33336">
                  <c:v>0.6</c:v>
                </c:pt>
                <c:pt idx="33337">
                  <c:v>0.62</c:v>
                </c:pt>
                <c:pt idx="33338">
                  <c:v>0.64</c:v>
                </c:pt>
                <c:pt idx="33339">
                  <c:v>0.66</c:v>
                </c:pt>
                <c:pt idx="33340">
                  <c:v>0.68</c:v>
                </c:pt>
                <c:pt idx="33341">
                  <c:v>0.7</c:v>
                </c:pt>
                <c:pt idx="33342">
                  <c:v>0.72</c:v>
                </c:pt>
                <c:pt idx="33343">
                  <c:v>0.74</c:v>
                </c:pt>
                <c:pt idx="33344">
                  <c:v>0.76</c:v>
                </c:pt>
                <c:pt idx="33345">
                  <c:v>0.78</c:v>
                </c:pt>
                <c:pt idx="33346">
                  <c:v>0.8</c:v>
                </c:pt>
                <c:pt idx="33347">
                  <c:v>0.82</c:v>
                </c:pt>
                <c:pt idx="33348">
                  <c:v>0.84</c:v>
                </c:pt>
                <c:pt idx="33349">
                  <c:v>0.86</c:v>
                </c:pt>
                <c:pt idx="33350">
                  <c:v>0.88</c:v>
                </c:pt>
                <c:pt idx="33351">
                  <c:v>0.9</c:v>
                </c:pt>
                <c:pt idx="33352">
                  <c:v>0.92</c:v>
                </c:pt>
                <c:pt idx="33353">
                  <c:v>0.94</c:v>
                </c:pt>
                <c:pt idx="33354">
                  <c:v>0.96</c:v>
                </c:pt>
                <c:pt idx="33355">
                  <c:v>0.98</c:v>
                </c:pt>
                <c:pt idx="33356">
                  <c:v>0</c:v>
                </c:pt>
                <c:pt idx="33357">
                  <c:v>1.85185185185185E-2</c:v>
                </c:pt>
                <c:pt idx="33358">
                  <c:v>3.7037037037037E-2</c:v>
                </c:pt>
                <c:pt idx="33359">
                  <c:v>5.5555555555555497E-2</c:v>
                </c:pt>
                <c:pt idx="33360">
                  <c:v>7.4074074074074001E-2</c:v>
                </c:pt>
                <c:pt idx="33361">
                  <c:v>9.2592592592592504E-2</c:v>
                </c:pt>
                <c:pt idx="33362">
                  <c:v>0.11111111111111099</c:v>
                </c:pt>
                <c:pt idx="33363">
                  <c:v>0.12962962962962901</c:v>
                </c:pt>
                <c:pt idx="33364">
                  <c:v>0.148148148148148</c:v>
                </c:pt>
                <c:pt idx="33365">
                  <c:v>0.16666666666666599</c:v>
                </c:pt>
                <c:pt idx="33366">
                  <c:v>0.18518518518518501</c:v>
                </c:pt>
                <c:pt idx="33367">
                  <c:v>0.203703703703703</c:v>
                </c:pt>
                <c:pt idx="33368">
                  <c:v>0.22222222222222199</c:v>
                </c:pt>
                <c:pt idx="33369">
                  <c:v>0.24074074074074001</c:v>
                </c:pt>
                <c:pt idx="33370">
                  <c:v>0.25925925925925902</c:v>
                </c:pt>
                <c:pt idx="33371">
                  <c:v>0.27777777777777701</c:v>
                </c:pt>
                <c:pt idx="33372">
                  <c:v>0.296296296296296</c:v>
                </c:pt>
                <c:pt idx="33373">
                  <c:v>0.31481481481481399</c:v>
                </c:pt>
                <c:pt idx="33374">
                  <c:v>0.33333333333333298</c:v>
                </c:pt>
                <c:pt idx="33375">
                  <c:v>0.35185185185185103</c:v>
                </c:pt>
                <c:pt idx="33376">
                  <c:v>0.37037037037037002</c:v>
                </c:pt>
                <c:pt idx="33377">
                  <c:v>0.38888888888888801</c:v>
                </c:pt>
                <c:pt idx="33378">
                  <c:v>0.407407407407407</c:v>
                </c:pt>
                <c:pt idx="33379">
                  <c:v>0.42592592592592499</c:v>
                </c:pt>
                <c:pt idx="33380">
                  <c:v>0.44444444444444398</c:v>
                </c:pt>
                <c:pt idx="33381">
                  <c:v>0.46296296296296202</c:v>
                </c:pt>
                <c:pt idx="33382">
                  <c:v>0.48148148148148101</c:v>
                </c:pt>
                <c:pt idx="33383">
                  <c:v>0.5</c:v>
                </c:pt>
                <c:pt idx="33384">
                  <c:v>0.51851851851851805</c:v>
                </c:pt>
                <c:pt idx="33385">
                  <c:v>0.53703703703703698</c:v>
                </c:pt>
                <c:pt idx="33386">
                  <c:v>0.55555555555555503</c:v>
                </c:pt>
                <c:pt idx="33387">
                  <c:v>0.57407407407407396</c:v>
                </c:pt>
                <c:pt idx="33388">
                  <c:v>0.592592592592592</c:v>
                </c:pt>
                <c:pt idx="33389">
                  <c:v>0.61111111111111105</c:v>
                </c:pt>
                <c:pt idx="33390">
                  <c:v>0.62962962962962898</c:v>
                </c:pt>
                <c:pt idx="33391">
                  <c:v>0.64814814814814803</c:v>
                </c:pt>
                <c:pt idx="33392">
                  <c:v>0.66666666666666596</c:v>
                </c:pt>
                <c:pt idx="33393">
                  <c:v>0.68518518518518501</c:v>
                </c:pt>
                <c:pt idx="33394">
                  <c:v>0.70370370370370305</c:v>
                </c:pt>
                <c:pt idx="33395">
                  <c:v>0.72222222222222199</c:v>
                </c:pt>
                <c:pt idx="33396">
                  <c:v>0.74074074074074003</c:v>
                </c:pt>
                <c:pt idx="33397">
                  <c:v>0.75925925925925897</c:v>
                </c:pt>
                <c:pt idx="33398">
                  <c:v>0.77777777777777701</c:v>
                </c:pt>
                <c:pt idx="33399">
                  <c:v>0.79629629629629595</c:v>
                </c:pt>
                <c:pt idx="33400">
                  <c:v>0.81481481481481399</c:v>
                </c:pt>
                <c:pt idx="33401">
                  <c:v>0.83333333333333304</c:v>
                </c:pt>
                <c:pt idx="33402">
                  <c:v>0.85185185185185097</c:v>
                </c:pt>
                <c:pt idx="33403">
                  <c:v>0.87037037037037002</c:v>
                </c:pt>
                <c:pt idx="33404">
                  <c:v>0.88888888888888795</c:v>
                </c:pt>
                <c:pt idx="33405">
                  <c:v>0.907407407407407</c:v>
                </c:pt>
                <c:pt idx="33406">
                  <c:v>0.92592592592592504</c:v>
                </c:pt>
                <c:pt idx="33407">
                  <c:v>0.94444444444444398</c:v>
                </c:pt>
                <c:pt idx="33408">
                  <c:v>0.96296296296296202</c:v>
                </c:pt>
                <c:pt idx="33409">
                  <c:v>0.98148148148148096</c:v>
                </c:pt>
                <c:pt idx="33410">
                  <c:v>0</c:v>
                </c:pt>
                <c:pt idx="33411">
                  <c:v>2.5000000000000001E-2</c:v>
                </c:pt>
                <c:pt idx="33412">
                  <c:v>0.05</c:v>
                </c:pt>
                <c:pt idx="33413">
                  <c:v>7.4999999999999997E-2</c:v>
                </c:pt>
                <c:pt idx="33414">
                  <c:v>0.1</c:v>
                </c:pt>
                <c:pt idx="33415">
                  <c:v>0.125</c:v>
                </c:pt>
                <c:pt idx="33416">
                  <c:v>0.15</c:v>
                </c:pt>
                <c:pt idx="33417">
                  <c:v>0.17499999999999999</c:v>
                </c:pt>
                <c:pt idx="33418">
                  <c:v>0.2</c:v>
                </c:pt>
                <c:pt idx="33419">
                  <c:v>0.22500000000000001</c:v>
                </c:pt>
                <c:pt idx="33420">
                  <c:v>0.25</c:v>
                </c:pt>
                <c:pt idx="33421">
                  <c:v>0.27500000000000002</c:v>
                </c:pt>
                <c:pt idx="33422">
                  <c:v>0.3</c:v>
                </c:pt>
                <c:pt idx="33423">
                  <c:v>0.32500000000000001</c:v>
                </c:pt>
                <c:pt idx="33424">
                  <c:v>0.35</c:v>
                </c:pt>
                <c:pt idx="33425">
                  <c:v>0.375</c:v>
                </c:pt>
                <c:pt idx="33426">
                  <c:v>0.4</c:v>
                </c:pt>
                <c:pt idx="33427">
                  <c:v>0.42499999999999999</c:v>
                </c:pt>
                <c:pt idx="33428">
                  <c:v>0.45</c:v>
                </c:pt>
                <c:pt idx="33429">
                  <c:v>0.47499999999999998</c:v>
                </c:pt>
                <c:pt idx="33430">
                  <c:v>0.5</c:v>
                </c:pt>
                <c:pt idx="33431">
                  <c:v>0.52500000000000002</c:v>
                </c:pt>
                <c:pt idx="33432">
                  <c:v>0.55000000000000004</c:v>
                </c:pt>
                <c:pt idx="33433">
                  <c:v>0.57499999999999996</c:v>
                </c:pt>
                <c:pt idx="33434">
                  <c:v>0.6</c:v>
                </c:pt>
                <c:pt idx="33435">
                  <c:v>0.625</c:v>
                </c:pt>
                <c:pt idx="33436">
                  <c:v>0.65</c:v>
                </c:pt>
                <c:pt idx="33437">
                  <c:v>0.67500000000000004</c:v>
                </c:pt>
                <c:pt idx="33438">
                  <c:v>0.7</c:v>
                </c:pt>
                <c:pt idx="33439">
                  <c:v>0.72499999999999998</c:v>
                </c:pt>
                <c:pt idx="33440">
                  <c:v>0.75</c:v>
                </c:pt>
                <c:pt idx="33441">
                  <c:v>0.77500000000000002</c:v>
                </c:pt>
                <c:pt idx="33442">
                  <c:v>0.8</c:v>
                </c:pt>
                <c:pt idx="33443">
                  <c:v>0.82499999999999996</c:v>
                </c:pt>
                <c:pt idx="33444">
                  <c:v>0.85</c:v>
                </c:pt>
                <c:pt idx="33445">
                  <c:v>0.875</c:v>
                </c:pt>
                <c:pt idx="33446">
                  <c:v>0.9</c:v>
                </c:pt>
                <c:pt idx="33447">
                  <c:v>0.92500000000000004</c:v>
                </c:pt>
                <c:pt idx="33448">
                  <c:v>0.95</c:v>
                </c:pt>
                <c:pt idx="33449">
                  <c:v>0.97499999999999998</c:v>
                </c:pt>
                <c:pt idx="33450">
                  <c:v>0</c:v>
                </c:pt>
                <c:pt idx="33451">
                  <c:v>1.1111111111111099E-2</c:v>
                </c:pt>
                <c:pt idx="33452">
                  <c:v>2.2222222222222199E-2</c:v>
                </c:pt>
                <c:pt idx="33453">
                  <c:v>3.3333333333333298E-2</c:v>
                </c:pt>
                <c:pt idx="33454">
                  <c:v>4.4444444444444398E-2</c:v>
                </c:pt>
                <c:pt idx="33455">
                  <c:v>5.5555555555555497E-2</c:v>
                </c:pt>
                <c:pt idx="33456">
                  <c:v>6.6666666666666596E-2</c:v>
                </c:pt>
                <c:pt idx="33457">
                  <c:v>7.7777777777777696E-2</c:v>
                </c:pt>
                <c:pt idx="33458">
                  <c:v>8.8888888888888795E-2</c:v>
                </c:pt>
                <c:pt idx="33459">
                  <c:v>0.1</c:v>
                </c:pt>
                <c:pt idx="33460">
                  <c:v>0.11111111111111099</c:v>
                </c:pt>
                <c:pt idx="33461">
                  <c:v>0.122222222222222</c:v>
                </c:pt>
                <c:pt idx="33462">
                  <c:v>0.133333333333333</c:v>
                </c:pt>
                <c:pt idx="33463">
                  <c:v>0.14444444444444399</c:v>
                </c:pt>
                <c:pt idx="33464">
                  <c:v>0.155555555555555</c:v>
                </c:pt>
                <c:pt idx="33465">
                  <c:v>0.16666666666666599</c:v>
                </c:pt>
                <c:pt idx="33466">
                  <c:v>0.17777777777777701</c:v>
                </c:pt>
                <c:pt idx="33467">
                  <c:v>0.188888888888888</c:v>
                </c:pt>
                <c:pt idx="33468">
                  <c:v>0.2</c:v>
                </c:pt>
                <c:pt idx="33469">
                  <c:v>0.211111111111111</c:v>
                </c:pt>
                <c:pt idx="33470">
                  <c:v>0.22222222222222199</c:v>
                </c:pt>
                <c:pt idx="33471">
                  <c:v>0.233333333333333</c:v>
                </c:pt>
                <c:pt idx="33472">
                  <c:v>0.24444444444444399</c:v>
                </c:pt>
                <c:pt idx="33473">
                  <c:v>0.25555555555555498</c:v>
                </c:pt>
                <c:pt idx="33474">
                  <c:v>0.266666666666666</c:v>
                </c:pt>
                <c:pt idx="33475">
                  <c:v>0.27777777777777701</c:v>
                </c:pt>
                <c:pt idx="33476">
                  <c:v>0.28888888888888797</c:v>
                </c:pt>
                <c:pt idx="33477">
                  <c:v>0.3</c:v>
                </c:pt>
                <c:pt idx="33478">
                  <c:v>0.31111111111111101</c:v>
                </c:pt>
                <c:pt idx="33479">
                  <c:v>0.32222222222222202</c:v>
                </c:pt>
                <c:pt idx="33480">
                  <c:v>0.33333333333333298</c:v>
                </c:pt>
                <c:pt idx="33481">
                  <c:v>0.344444444444444</c:v>
                </c:pt>
                <c:pt idx="33482">
                  <c:v>0.35555555555555501</c:v>
                </c:pt>
                <c:pt idx="33483">
                  <c:v>0.36666666666666597</c:v>
                </c:pt>
                <c:pt idx="33484">
                  <c:v>0.37777777777777699</c:v>
                </c:pt>
                <c:pt idx="33485">
                  <c:v>0.38888888888888801</c:v>
                </c:pt>
                <c:pt idx="33486">
                  <c:v>0.4</c:v>
                </c:pt>
                <c:pt idx="33487">
                  <c:v>0.41111111111111098</c:v>
                </c:pt>
                <c:pt idx="33488">
                  <c:v>0.422222222222222</c:v>
                </c:pt>
                <c:pt idx="33489">
                  <c:v>0.43333333333333302</c:v>
                </c:pt>
                <c:pt idx="33490">
                  <c:v>0.44444444444444398</c:v>
                </c:pt>
                <c:pt idx="33491">
                  <c:v>0.45555555555555499</c:v>
                </c:pt>
                <c:pt idx="33492">
                  <c:v>0.46666666666666601</c:v>
                </c:pt>
                <c:pt idx="33493">
                  <c:v>0.47777777777777702</c:v>
                </c:pt>
                <c:pt idx="33494">
                  <c:v>0.48888888888888798</c:v>
                </c:pt>
                <c:pt idx="33495">
                  <c:v>0.5</c:v>
                </c:pt>
                <c:pt idx="33496">
                  <c:v>0.51111111111111096</c:v>
                </c:pt>
                <c:pt idx="33497">
                  <c:v>0.52222222222222203</c:v>
                </c:pt>
                <c:pt idx="33498">
                  <c:v>0.53333333333333299</c:v>
                </c:pt>
                <c:pt idx="33499">
                  <c:v>0.54444444444444395</c:v>
                </c:pt>
                <c:pt idx="33500">
                  <c:v>0.55555555555555503</c:v>
                </c:pt>
                <c:pt idx="33501">
                  <c:v>0.56666666666666599</c:v>
                </c:pt>
                <c:pt idx="33502">
                  <c:v>0.57777777777777695</c:v>
                </c:pt>
                <c:pt idx="33503">
                  <c:v>0.58888888888888802</c:v>
                </c:pt>
                <c:pt idx="33504">
                  <c:v>0.6</c:v>
                </c:pt>
                <c:pt idx="33505">
                  <c:v>0.61111111111111105</c:v>
                </c:pt>
                <c:pt idx="33506">
                  <c:v>0.62222222222222201</c:v>
                </c:pt>
                <c:pt idx="33507">
                  <c:v>0.63333333333333297</c:v>
                </c:pt>
                <c:pt idx="33508">
                  <c:v>0.64444444444444404</c:v>
                </c:pt>
                <c:pt idx="33509">
                  <c:v>0.655555555555555</c:v>
                </c:pt>
                <c:pt idx="33510">
                  <c:v>0.66666666666666596</c:v>
                </c:pt>
                <c:pt idx="33511">
                  <c:v>0.67777777777777704</c:v>
                </c:pt>
                <c:pt idx="33512">
                  <c:v>0.688888888888888</c:v>
                </c:pt>
                <c:pt idx="33513">
                  <c:v>0.7</c:v>
                </c:pt>
                <c:pt idx="33514">
                  <c:v>0.71111111111111103</c:v>
                </c:pt>
                <c:pt idx="33515">
                  <c:v>0.72222222222222199</c:v>
                </c:pt>
                <c:pt idx="33516">
                  <c:v>0.73333333333333295</c:v>
                </c:pt>
                <c:pt idx="33517">
                  <c:v>0.74444444444444402</c:v>
                </c:pt>
                <c:pt idx="33518">
                  <c:v>0.75555555555555498</c:v>
                </c:pt>
                <c:pt idx="33519">
                  <c:v>0.76666666666666605</c:v>
                </c:pt>
                <c:pt idx="33520">
                  <c:v>0.77777777777777701</c:v>
                </c:pt>
                <c:pt idx="33521">
                  <c:v>0.78888888888888797</c:v>
                </c:pt>
                <c:pt idx="33522">
                  <c:v>0.8</c:v>
                </c:pt>
                <c:pt idx="33523">
                  <c:v>0.81111111111111101</c:v>
                </c:pt>
                <c:pt idx="33524">
                  <c:v>0.82222222222222197</c:v>
                </c:pt>
                <c:pt idx="33525">
                  <c:v>0.83333333333333304</c:v>
                </c:pt>
                <c:pt idx="33526">
                  <c:v>0.844444444444444</c:v>
                </c:pt>
                <c:pt idx="33527">
                  <c:v>0.85555555555555496</c:v>
                </c:pt>
                <c:pt idx="33528">
                  <c:v>0.86666666666666603</c:v>
                </c:pt>
                <c:pt idx="33529">
                  <c:v>0.87777777777777699</c:v>
                </c:pt>
                <c:pt idx="33530">
                  <c:v>0.88888888888888795</c:v>
                </c:pt>
                <c:pt idx="33531">
                  <c:v>0.9</c:v>
                </c:pt>
                <c:pt idx="33532">
                  <c:v>0.91111111111111098</c:v>
                </c:pt>
                <c:pt idx="33533">
                  <c:v>0.92222222222222205</c:v>
                </c:pt>
                <c:pt idx="33534">
                  <c:v>0.93333333333333302</c:v>
                </c:pt>
                <c:pt idx="33535">
                  <c:v>0.94444444444444398</c:v>
                </c:pt>
                <c:pt idx="33536">
                  <c:v>0.95555555555555505</c:v>
                </c:pt>
                <c:pt idx="33537">
                  <c:v>0.96666666666666601</c:v>
                </c:pt>
                <c:pt idx="33538">
                  <c:v>0.97777777777777697</c:v>
                </c:pt>
                <c:pt idx="33539">
                  <c:v>0.98888888888888804</c:v>
                </c:pt>
                <c:pt idx="33540">
                  <c:v>0</c:v>
                </c:pt>
                <c:pt idx="33541">
                  <c:v>2.04081632653061E-2</c:v>
                </c:pt>
                <c:pt idx="33542">
                  <c:v>4.08163265306122E-2</c:v>
                </c:pt>
                <c:pt idx="33543">
                  <c:v>6.1224489795918297E-2</c:v>
                </c:pt>
                <c:pt idx="33544">
                  <c:v>8.16326530612244E-2</c:v>
                </c:pt>
                <c:pt idx="33545">
                  <c:v>0.10204081632653</c:v>
                </c:pt>
                <c:pt idx="33546">
                  <c:v>0.122448979591836</c:v>
                </c:pt>
                <c:pt idx="33547">
                  <c:v>0.14285714285714199</c:v>
                </c:pt>
                <c:pt idx="33548">
                  <c:v>0.163265306122448</c:v>
                </c:pt>
                <c:pt idx="33549">
                  <c:v>0.183673469387755</c:v>
                </c:pt>
                <c:pt idx="33550">
                  <c:v>0.20408163265306101</c:v>
                </c:pt>
                <c:pt idx="33551">
                  <c:v>0.22448979591836701</c:v>
                </c:pt>
                <c:pt idx="33552">
                  <c:v>0.24489795918367299</c:v>
                </c:pt>
                <c:pt idx="33553">
                  <c:v>0.265306122448979</c:v>
                </c:pt>
                <c:pt idx="33554">
                  <c:v>0.28571428571428498</c:v>
                </c:pt>
                <c:pt idx="33555">
                  <c:v>0.30612244897959101</c:v>
                </c:pt>
                <c:pt idx="33556">
                  <c:v>0.32653061224489699</c:v>
                </c:pt>
                <c:pt idx="33557">
                  <c:v>0.34693877551020402</c:v>
                </c:pt>
                <c:pt idx="33558">
                  <c:v>0.36734693877551</c:v>
                </c:pt>
                <c:pt idx="33559">
                  <c:v>0.38775510204081598</c:v>
                </c:pt>
                <c:pt idx="33560">
                  <c:v>0.40816326530612201</c:v>
                </c:pt>
                <c:pt idx="33561">
                  <c:v>0.42857142857142799</c:v>
                </c:pt>
                <c:pt idx="33562">
                  <c:v>0.44897959183673403</c:v>
                </c:pt>
                <c:pt idx="33563">
                  <c:v>0.46938775510204001</c:v>
                </c:pt>
                <c:pt idx="33564">
                  <c:v>0.48979591836734598</c:v>
                </c:pt>
                <c:pt idx="33565">
                  <c:v>0.51020408163265296</c:v>
                </c:pt>
                <c:pt idx="33566">
                  <c:v>0.530612244897959</c:v>
                </c:pt>
                <c:pt idx="33567">
                  <c:v>0.55102040816326503</c:v>
                </c:pt>
                <c:pt idx="33568">
                  <c:v>0.57142857142857095</c:v>
                </c:pt>
                <c:pt idx="33569">
                  <c:v>0.59183673469387699</c:v>
                </c:pt>
                <c:pt idx="33570">
                  <c:v>0.61224489795918302</c:v>
                </c:pt>
                <c:pt idx="33571">
                  <c:v>0.63265306122448906</c:v>
                </c:pt>
                <c:pt idx="33572">
                  <c:v>0.65306122448979498</c:v>
                </c:pt>
                <c:pt idx="33573">
                  <c:v>0.67346938775510201</c:v>
                </c:pt>
                <c:pt idx="33574">
                  <c:v>0.69387755102040805</c:v>
                </c:pt>
                <c:pt idx="33575">
                  <c:v>0.71428571428571397</c:v>
                </c:pt>
                <c:pt idx="33576">
                  <c:v>0.73469387755102</c:v>
                </c:pt>
                <c:pt idx="33577">
                  <c:v>0.75510204081632604</c:v>
                </c:pt>
                <c:pt idx="33578">
                  <c:v>0.77551020408163196</c:v>
                </c:pt>
                <c:pt idx="33579">
                  <c:v>0.79591836734693799</c:v>
                </c:pt>
                <c:pt idx="33580">
                  <c:v>0.81632653061224403</c:v>
                </c:pt>
                <c:pt idx="33581">
                  <c:v>0.83673469387755095</c:v>
                </c:pt>
                <c:pt idx="33582">
                  <c:v>0.85714285714285698</c:v>
                </c:pt>
                <c:pt idx="33583">
                  <c:v>0.87755102040816302</c:v>
                </c:pt>
                <c:pt idx="33584">
                  <c:v>0.89795918367346905</c:v>
                </c:pt>
                <c:pt idx="33585">
                  <c:v>0.91836734693877498</c:v>
                </c:pt>
                <c:pt idx="33586">
                  <c:v>0.93877551020408101</c:v>
                </c:pt>
                <c:pt idx="33587">
                  <c:v>0.95918367346938704</c:v>
                </c:pt>
                <c:pt idx="33588">
                  <c:v>0.97959183673469297</c:v>
                </c:pt>
                <c:pt idx="33589">
                  <c:v>0</c:v>
                </c:pt>
                <c:pt idx="33590">
                  <c:v>2.6315789473684199E-2</c:v>
                </c:pt>
                <c:pt idx="33591">
                  <c:v>5.2631578947368397E-2</c:v>
                </c:pt>
                <c:pt idx="33592">
                  <c:v>7.8947368421052599E-2</c:v>
                </c:pt>
                <c:pt idx="33593">
                  <c:v>0.105263157894736</c:v>
                </c:pt>
                <c:pt idx="33594">
                  <c:v>0.13157894736842099</c:v>
                </c:pt>
                <c:pt idx="33595">
                  <c:v>0.157894736842105</c:v>
                </c:pt>
                <c:pt idx="33596">
                  <c:v>0.18421052631578899</c:v>
                </c:pt>
                <c:pt idx="33597">
                  <c:v>0.21052631578947301</c:v>
                </c:pt>
                <c:pt idx="33598">
                  <c:v>0.23684210526315699</c:v>
                </c:pt>
                <c:pt idx="33599">
                  <c:v>0.26315789473684198</c:v>
                </c:pt>
                <c:pt idx="33600">
                  <c:v>0.28947368421052599</c:v>
                </c:pt>
                <c:pt idx="33601">
                  <c:v>0.31578947368421001</c:v>
                </c:pt>
                <c:pt idx="33602">
                  <c:v>0.34210526315789402</c:v>
                </c:pt>
                <c:pt idx="33603">
                  <c:v>0.36842105263157798</c:v>
                </c:pt>
                <c:pt idx="33604">
                  <c:v>0.394736842105263</c:v>
                </c:pt>
                <c:pt idx="33605">
                  <c:v>0.42105263157894701</c:v>
                </c:pt>
                <c:pt idx="33606">
                  <c:v>0.44736842105263103</c:v>
                </c:pt>
                <c:pt idx="33607">
                  <c:v>0.47368421052631499</c:v>
                </c:pt>
                <c:pt idx="33608">
                  <c:v>0.5</c:v>
                </c:pt>
                <c:pt idx="33609">
                  <c:v>0.52631578947368396</c:v>
                </c:pt>
                <c:pt idx="33610">
                  <c:v>0.55263157894736803</c:v>
                </c:pt>
                <c:pt idx="33611">
                  <c:v>0.57894736842105199</c:v>
                </c:pt>
                <c:pt idx="33612">
                  <c:v>0.60526315789473595</c:v>
                </c:pt>
                <c:pt idx="33613">
                  <c:v>0.63157894736842102</c:v>
                </c:pt>
                <c:pt idx="33614">
                  <c:v>0.65789473684210498</c:v>
                </c:pt>
                <c:pt idx="33615">
                  <c:v>0.68421052631578905</c:v>
                </c:pt>
                <c:pt idx="33616">
                  <c:v>0.71052631578947301</c:v>
                </c:pt>
                <c:pt idx="33617">
                  <c:v>0.73684210526315697</c:v>
                </c:pt>
                <c:pt idx="33618">
                  <c:v>0.76315789473684204</c:v>
                </c:pt>
                <c:pt idx="33619">
                  <c:v>0.78947368421052599</c:v>
                </c:pt>
                <c:pt idx="33620">
                  <c:v>0.81578947368420995</c:v>
                </c:pt>
                <c:pt idx="33621">
                  <c:v>0.84210526315789402</c:v>
                </c:pt>
                <c:pt idx="33622">
                  <c:v>0.86842105263157898</c:v>
                </c:pt>
                <c:pt idx="33623">
                  <c:v>0.89473684210526305</c:v>
                </c:pt>
                <c:pt idx="33624">
                  <c:v>0.92105263157894701</c:v>
                </c:pt>
                <c:pt idx="33625">
                  <c:v>0.94736842105263097</c:v>
                </c:pt>
                <c:pt idx="33626">
                  <c:v>0.97368421052631504</c:v>
                </c:pt>
                <c:pt idx="33627">
                  <c:v>0</c:v>
                </c:pt>
                <c:pt idx="33628">
                  <c:v>9.9009900990098994E-3</c:v>
                </c:pt>
                <c:pt idx="33629">
                  <c:v>1.9801980198019799E-2</c:v>
                </c:pt>
                <c:pt idx="33630">
                  <c:v>2.9702970297029702E-2</c:v>
                </c:pt>
                <c:pt idx="33631">
                  <c:v>3.9603960396039598E-2</c:v>
                </c:pt>
                <c:pt idx="33632">
                  <c:v>4.95049504950495E-2</c:v>
                </c:pt>
                <c:pt idx="33633">
                  <c:v>5.9405940594059403E-2</c:v>
                </c:pt>
                <c:pt idx="33634">
                  <c:v>6.9306930693069299E-2</c:v>
                </c:pt>
                <c:pt idx="33635">
                  <c:v>7.9207920792079195E-2</c:v>
                </c:pt>
                <c:pt idx="33636">
                  <c:v>8.9108910891089105E-2</c:v>
                </c:pt>
                <c:pt idx="33637">
                  <c:v>9.9009900990099001E-2</c:v>
                </c:pt>
                <c:pt idx="33638">
                  <c:v>0.10891089108910799</c:v>
                </c:pt>
                <c:pt idx="33639">
                  <c:v>0.118811881188118</c:v>
                </c:pt>
                <c:pt idx="33640">
                  <c:v>0.12871287128712799</c:v>
                </c:pt>
                <c:pt idx="33641">
                  <c:v>0.13861386138613799</c:v>
                </c:pt>
                <c:pt idx="33642">
                  <c:v>0.14851485148514801</c:v>
                </c:pt>
                <c:pt idx="33643">
                  <c:v>0.158415841584158</c:v>
                </c:pt>
                <c:pt idx="33644">
                  <c:v>0.16831683168316799</c:v>
                </c:pt>
                <c:pt idx="33645">
                  <c:v>0.17821782178217799</c:v>
                </c:pt>
                <c:pt idx="33646">
                  <c:v>0.18811881188118801</c:v>
                </c:pt>
                <c:pt idx="33647">
                  <c:v>0.198019801980198</c:v>
                </c:pt>
                <c:pt idx="33648">
                  <c:v>0.207920792079207</c:v>
                </c:pt>
                <c:pt idx="33649">
                  <c:v>0.21782178217821699</c:v>
                </c:pt>
                <c:pt idx="33650">
                  <c:v>0.22772277227722701</c:v>
                </c:pt>
                <c:pt idx="33651">
                  <c:v>0.237623762376237</c:v>
                </c:pt>
                <c:pt idx="33652">
                  <c:v>0.247524752475247</c:v>
                </c:pt>
                <c:pt idx="33653">
                  <c:v>0.25742574257425699</c:v>
                </c:pt>
                <c:pt idx="33654">
                  <c:v>0.26732673267326701</c:v>
                </c:pt>
                <c:pt idx="33655">
                  <c:v>0.27722772277227697</c:v>
                </c:pt>
                <c:pt idx="33656">
                  <c:v>0.287128712871287</c:v>
                </c:pt>
                <c:pt idx="33657">
                  <c:v>0.29702970297029702</c:v>
                </c:pt>
                <c:pt idx="33658">
                  <c:v>0.30693069306930598</c:v>
                </c:pt>
                <c:pt idx="33659">
                  <c:v>0.316831683168316</c:v>
                </c:pt>
                <c:pt idx="33660">
                  <c:v>0.32673267326732602</c:v>
                </c:pt>
                <c:pt idx="33661">
                  <c:v>0.33663366336633599</c:v>
                </c:pt>
                <c:pt idx="33662">
                  <c:v>0.34653465346534601</c:v>
                </c:pt>
                <c:pt idx="33663">
                  <c:v>0.35643564356435598</c:v>
                </c:pt>
                <c:pt idx="33664">
                  <c:v>0.366336633663366</c:v>
                </c:pt>
                <c:pt idx="33665">
                  <c:v>0.37623762376237602</c:v>
                </c:pt>
                <c:pt idx="33666">
                  <c:v>0.38613861386138598</c:v>
                </c:pt>
                <c:pt idx="33667">
                  <c:v>0.396039603960396</c:v>
                </c:pt>
                <c:pt idx="33668">
                  <c:v>0.40594059405940502</c:v>
                </c:pt>
                <c:pt idx="33669">
                  <c:v>0.41584158415841499</c:v>
                </c:pt>
                <c:pt idx="33670">
                  <c:v>0.42574257425742501</c:v>
                </c:pt>
                <c:pt idx="33671">
                  <c:v>0.43564356435643498</c:v>
                </c:pt>
                <c:pt idx="33672">
                  <c:v>0.445544554455445</c:v>
                </c:pt>
                <c:pt idx="33673">
                  <c:v>0.45544554455445502</c:v>
                </c:pt>
                <c:pt idx="33674">
                  <c:v>0.46534653465346498</c:v>
                </c:pt>
                <c:pt idx="33675">
                  <c:v>0.475247524752475</c:v>
                </c:pt>
                <c:pt idx="33676">
                  <c:v>0.48514851485148502</c:v>
                </c:pt>
                <c:pt idx="33677">
                  <c:v>0.49504950495049499</c:v>
                </c:pt>
                <c:pt idx="33678">
                  <c:v>0.50495049504950495</c:v>
                </c:pt>
                <c:pt idx="33679">
                  <c:v>0.51485148514851398</c:v>
                </c:pt>
                <c:pt idx="33680">
                  <c:v>0.524752475247524</c:v>
                </c:pt>
                <c:pt idx="33681">
                  <c:v>0.53465346534653402</c:v>
                </c:pt>
                <c:pt idx="33682">
                  <c:v>0.54455445544554404</c:v>
                </c:pt>
                <c:pt idx="33683">
                  <c:v>0.55445544554455395</c:v>
                </c:pt>
                <c:pt idx="33684">
                  <c:v>0.56435643564356397</c:v>
                </c:pt>
                <c:pt idx="33685">
                  <c:v>0.57425742574257399</c:v>
                </c:pt>
                <c:pt idx="33686">
                  <c:v>0.58415841584158401</c:v>
                </c:pt>
                <c:pt idx="33687">
                  <c:v>0.59405940594059403</c:v>
                </c:pt>
                <c:pt idx="33688">
                  <c:v>0.60396039603960305</c:v>
                </c:pt>
                <c:pt idx="33689">
                  <c:v>0.61386138613861296</c:v>
                </c:pt>
                <c:pt idx="33690">
                  <c:v>0.62376237623762298</c:v>
                </c:pt>
                <c:pt idx="33691">
                  <c:v>0.633663366336633</c:v>
                </c:pt>
                <c:pt idx="33692">
                  <c:v>0.64356435643564303</c:v>
                </c:pt>
                <c:pt idx="33693">
                  <c:v>0.65346534653465305</c:v>
                </c:pt>
                <c:pt idx="33694">
                  <c:v>0.66336633663366296</c:v>
                </c:pt>
                <c:pt idx="33695">
                  <c:v>0.67326732673267298</c:v>
                </c:pt>
                <c:pt idx="33696">
                  <c:v>0.683168316831683</c:v>
                </c:pt>
                <c:pt idx="33697">
                  <c:v>0.69306930693069302</c:v>
                </c:pt>
                <c:pt idx="33698">
                  <c:v>0.70297029702970204</c:v>
                </c:pt>
                <c:pt idx="33699">
                  <c:v>0.71287128712871195</c:v>
                </c:pt>
                <c:pt idx="33700">
                  <c:v>0.72277227722772197</c:v>
                </c:pt>
                <c:pt idx="33701">
                  <c:v>0.73267326732673199</c:v>
                </c:pt>
                <c:pt idx="33702">
                  <c:v>0.74257425742574201</c:v>
                </c:pt>
                <c:pt idx="33703">
                  <c:v>0.75247524752475203</c:v>
                </c:pt>
                <c:pt idx="33704">
                  <c:v>0.76237623762376205</c:v>
                </c:pt>
                <c:pt idx="33705">
                  <c:v>0.77227722772277196</c:v>
                </c:pt>
                <c:pt idx="33706">
                  <c:v>0.78217821782178198</c:v>
                </c:pt>
                <c:pt idx="33707">
                  <c:v>0.79207920792079201</c:v>
                </c:pt>
                <c:pt idx="33708">
                  <c:v>0.80198019801980203</c:v>
                </c:pt>
                <c:pt idx="33709">
                  <c:v>0.81188118811881105</c:v>
                </c:pt>
                <c:pt idx="33710">
                  <c:v>0.82178217821782096</c:v>
                </c:pt>
                <c:pt idx="33711">
                  <c:v>0.83168316831683098</c:v>
                </c:pt>
                <c:pt idx="33712">
                  <c:v>0.841584158415841</c:v>
                </c:pt>
                <c:pt idx="33713">
                  <c:v>0.85148514851485102</c:v>
                </c:pt>
                <c:pt idx="33714">
                  <c:v>0.86138613861386104</c:v>
                </c:pt>
                <c:pt idx="33715">
                  <c:v>0.87128712871287095</c:v>
                </c:pt>
                <c:pt idx="33716">
                  <c:v>0.88118811881188097</c:v>
                </c:pt>
                <c:pt idx="33717">
                  <c:v>0.89108910891089099</c:v>
                </c:pt>
                <c:pt idx="33718">
                  <c:v>0.90099009900990101</c:v>
                </c:pt>
                <c:pt idx="33719">
                  <c:v>0.91089108910891003</c:v>
                </c:pt>
                <c:pt idx="33720">
                  <c:v>0.92079207920791994</c:v>
                </c:pt>
                <c:pt idx="33721">
                  <c:v>0.93069306930692997</c:v>
                </c:pt>
                <c:pt idx="33722">
                  <c:v>0.94059405940593999</c:v>
                </c:pt>
                <c:pt idx="33723">
                  <c:v>0.95049504950495001</c:v>
                </c:pt>
                <c:pt idx="33724">
                  <c:v>0.96039603960396003</c:v>
                </c:pt>
                <c:pt idx="33725">
                  <c:v>0.97029702970297005</c:v>
                </c:pt>
                <c:pt idx="33726">
                  <c:v>0.98019801980197996</c:v>
                </c:pt>
                <c:pt idx="33727">
                  <c:v>0.99009900990098998</c:v>
                </c:pt>
                <c:pt idx="33728">
                  <c:v>0</c:v>
                </c:pt>
                <c:pt idx="33729">
                  <c:v>2.4390243902439001E-2</c:v>
                </c:pt>
                <c:pt idx="33730">
                  <c:v>4.8780487804878002E-2</c:v>
                </c:pt>
                <c:pt idx="33731">
                  <c:v>7.3170731707316999E-2</c:v>
                </c:pt>
                <c:pt idx="33732">
                  <c:v>9.7560975609756101E-2</c:v>
                </c:pt>
                <c:pt idx="33733">
                  <c:v>0.12195121951219499</c:v>
                </c:pt>
                <c:pt idx="33734">
                  <c:v>0.146341463414634</c:v>
                </c:pt>
                <c:pt idx="33735">
                  <c:v>0.17073170731707299</c:v>
                </c:pt>
                <c:pt idx="33736">
                  <c:v>0.19512195121951201</c:v>
                </c:pt>
                <c:pt idx="33737">
                  <c:v>0.219512195121951</c:v>
                </c:pt>
                <c:pt idx="33738">
                  <c:v>0.24390243902438999</c:v>
                </c:pt>
                <c:pt idx="33739">
                  <c:v>0.26829268292682901</c:v>
                </c:pt>
                <c:pt idx="33740">
                  <c:v>0.292682926829268</c:v>
                </c:pt>
                <c:pt idx="33741">
                  <c:v>0.31707317073170699</c:v>
                </c:pt>
                <c:pt idx="33742">
                  <c:v>0.34146341463414598</c:v>
                </c:pt>
                <c:pt idx="33743">
                  <c:v>0.36585365853658502</c:v>
                </c:pt>
                <c:pt idx="33744">
                  <c:v>0.39024390243902402</c:v>
                </c:pt>
                <c:pt idx="33745">
                  <c:v>0.41463414634146301</c:v>
                </c:pt>
                <c:pt idx="33746">
                  <c:v>0.439024390243902</c:v>
                </c:pt>
                <c:pt idx="33747">
                  <c:v>0.46341463414634099</c:v>
                </c:pt>
                <c:pt idx="33748">
                  <c:v>0.48780487804877998</c:v>
                </c:pt>
                <c:pt idx="33749">
                  <c:v>0.51219512195121897</c:v>
                </c:pt>
                <c:pt idx="33750">
                  <c:v>0.53658536585365801</c:v>
                </c:pt>
                <c:pt idx="33751">
                  <c:v>0.56097560975609695</c:v>
                </c:pt>
                <c:pt idx="33752">
                  <c:v>0.585365853658536</c:v>
                </c:pt>
                <c:pt idx="33753">
                  <c:v>0.60975609756097504</c:v>
                </c:pt>
                <c:pt idx="33754">
                  <c:v>0.63414634146341398</c:v>
                </c:pt>
                <c:pt idx="33755">
                  <c:v>0.65853658536585302</c:v>
                </c:pt>
                <c:pt idx="33756">
                  <c:v>0.68292682926829196</c:v>
                </c:pt>
                <c:pt idx="33757">
                  <c:v>0.707317073170731</c:v>
                </c:pt>
                <c:pt idx="33758">
                  <c:v>0.73170731707317005</c:v>
                </c:pt>
                <c:pt idx="33759">
                  <c:v>0.75609756097560898</c:v>
                </c:pt>
                <c:pt idx="33760">
                  <c:v>0.78048780487804803</c:v>
                </c:pt>
                <c:pt idx="33761">
                  <c:v>0.80487804878048697</c:v>
                </c:pt>
                <c:pt idx="33762">
                  <c:v>0.82926829268292601</c:v>
                </c:pt>
                <c:pt idx="33763">
                  <c:v>0.85365853658536495</c:v>
                </c:pt>
                <c:pt idx="33764">
                  <c:v>0.87804878048780399</c:v>
                </c:pt>
                <c:pt idx="33765">
                  <c:v>0.90243902439024304</c:v>
                </c:pt>
                <c:pt idx="33766">
                  <c:v>0.92682926829268297</c:v>
                </c:pt>
                <c:pt idx="33767">
                  <c:v>0.95121951219512102</c:v>
                </c:pt>
                <c:pt idx="33768">
                  <c:v>0.97560975609756095</c:v>
                </c:pt>
                <c:pt idx="33769">
                  <c:v>0</c:v>
                </c:pt>
                <c:pt idx="33770">
                  <c:v>2.4390243902439001E-2</c:v>
                </c:pt>
                <c:pt idx="33771">
                  <c:v>4.8780487804878002E-2</c:v>
                </c:pt>
                <c:pt idx="33772">
                  <c:v>7.3170731707316999E-2</c:v>
                </c:pt>
                <c:pt idx="33773">
                  <c:v>9.7560975609756101E-2</c:v>
                </c:pt>
                <c:pt idx="33774">
                  <c:v>0.12195121951219499</c:v>
                </c:pt>
                <c:pt idx="33775">
                  <c:v>0.146341463414634</c:v>
                </c:pt>
                <c:pt idx="33776">
                  <c:v>0.17073170731707299</c:v>
                </c:pt>
                <c:pt idx="33777">
                  <c:v>0.19512195121951201</c:v>
                </c:pt>
                <c:pt idx="33778">
                  <c:v>0.219512195121951</c:v>
                </c:pt>
                <c:pt idx="33779">
                  <c:v>0.24390243902438999</c:v>
                </c:pt>
                <c:pt idx="33780">
                  <c:v>0.26829268292682901</c:v>
                </c:pt>
                <c:pt idx="33781">
                  <c:v>0.292682926829268</c:v>
                </c:pt>
                <c:pt idx="33782">
                  <c:v>0.31707317073170699</c:v>
                </c:pt>
                <c:pt idx="33783">
                  <c:v>0.34146341463414598</c:v>
                </c:pt>
                <c:pt idx="33784">
                  <c:v>0.36585365853658502</c:v>
                </c:pt>
                <c:pt idx="33785">
                  <c:v>0.39024390243902402</c:v>
                </c:pt>
                <c:pt idx="33786">
                  <c:v>0.41463414634146301</c:v>
                </c:pt>
                <c:pt idx="33787">
                  <c:v>0.439024390243902</c:v>
                </c:pt>
                <c:pt idx="33788">
                  <c:v>0.46341463414634099</c:v>
                </c:pt>
                <c:pt idx="33789">
                  <c:v>0.48780487804877998</c:v>
                </c:pt>
                <c:pt idx="33790">
                  <c:v>0.51219512195121897</c:v>
                </c:pt>
                <c:pt idx="33791">
                  <c:v>0.53658536585365801</c:v>
                </c:pt>
                <c:pt idx="33792">
                  <c:v>0.56097560975609695</c:v>
                </c:pt>
                <c:pt idx="33793">
                  <c:v>0.585365853658536</c:v>
                </c:pt>
                <c:pt idx="33794">
                  <c:v>0.60975609756097504</c:v>
                </c:pt>
                <c:pt idx="33795">
                  <c:v>0.63414634146341398</c:v>
                </c:pt>
                <c:pt idx="33796">
                  <c:v>0.65853658536585302</c:v>
                </c:pt>
                <c:pt idx="33797">
                  <c:v>0.68292682926829196</c:v>
                </c:pt>
                <c:pt idx="33798">
                  <c:v>0.707317073170731</c:v>
                </c:pt>
                <c:pt idx="33799">
                  <c:v>0.73170731707317005</c:v>
                </c:pt>
                <c:pt idx="33800">
                  <c:v>0.75609756097560898</c:v>
                </c:pt>
                <c:pt idx="33801">
                  <c:v>0.78048780487804803</c:v>
                </c:pt>
                <c:pt idx="33802">
                  <c:v>0.80487804878048697</c:v>
                </c:pt>
                <c:pt idx="33803">
                  <c:v>0.82926829268292601</c:v>
                </c:pt>
                <c:pt idx="33804">
                  <c:v>0.85365853658536495</c:v>
                </c:pt>
                <c:pt idx="33805">
                  <c:v>0.87804878048780399</c:v>
                </c:pt>
                <c:pt idx="33806">
                  <c:v>0.90243902439024304</c:v>
                </c:pt>
                <c:pt idx="33807">
                  <c:v>0.92682926829268297</c:v>
                </c:pt>
                <c:pt idx="33808">
                  <c:v>0.95121951219512102</c:v>
                </c:pt>
                <c:pt idx="33809">
                  <c:v>0.97560975609756095</c:v>
                </c:pt>
                <c:pt idx="33810">
                  <c:v>0</c:v>
                </c:pt>
                <c:pt idx="33811">
                  <c:v>9.5238095238095195E-3</c:v>
                </c:pt>
                <c:pt idx="33812">
                  <c:v>1.9047619047619001E-2</c:v>
                </c:pt>
                <c:pt idx="33813">
                  <c:v>2.8571428571428501E-2</c:v>
                </c:pt>
                <c:pt idx="33814">
                  <c:v>3.8095238095238099E-2</c:v>
                </c:pt>
                <c:pt idx="33815">
                  <c:v>4.7619047619047603E-2</c:v>
                </c:pt>
                <c:pt idx="33816">
                  <c:v>5.7142857142857099E-2</c:v>
                </c:pt>
                <c:pt idx="33817">
                  <c:v>6.6666666666666596E-2</c:v>
                </c:pt>
                <c:pt idx="33818">
                  <c:v>7.6190476190476197E-2</c:v>
                </c:pt>
                <c:pt idx="33819">
                  <c:v>8.5714285714285701E-2</c:v>
                </c:pt>
                <c:pt idx="33820">
                  <c:v>9.5238095238095205E-2</c:v>
                </c:pt>
                <c:pt idx="33821">
                  <c:v>0.104761904761904</c:v>
                </c:pt>
                <c:pt idx="33822">
                  <c:v>0.114285714285714</c:v>
                </c:pt>
                <c:pt idx="33823">
                  <c:v>0.12380952380952299</c:v>
                </c:pt>
                <c:pt idx="33824">
                  <c:v>0.133333333333333</c:v>
                </c:pt>
                <c:pt idx="33825">
                  <c:v>0.14285714285714199</c:v>
                </c:pt>
                <c:pt idx="33826">
                  <c:v>0.15238095238095201</c:v>
                </c:pt>
                <c:pt idx="33827">
                  <c:v>0.161904761904761</c:v>
                </c:pt>
                <c:pt idx="33828">
                  <c:v>0.17142857142857101</c:v>
                </c:pt>
                <c:pt idx="33829">
                  <c:v>0.18095238095238</c:v>
                </c:pt>
                <c:pt idx="33830">
                  <c:v>0.19047619047618999</c:v>
                </c:pt>
                <c:pt idx="33831">
                  <c:v>0.2</c:v>
                </c:pt>
                <c:pt idx="33832">
                  <c:v>0.209523809523809</c:v>
                </c:pt>
                <c:pt idx="33833">
                  <c:v>0.21904761904761899</c:v>
                </c:pt>
                <c:pt idx="33834">
                  <c:v>0.22857142857142801</c:v>
                </c:pt>
                <c:pt idx="33835">
                  <c:v>0.238095238095238</c:v>
                </c:pt>
                <c:pt idx="33836">
                  <c:v>0.24761904761904699</c:v>
                </c:pt>
                <c:pt idx="33837">
                  <c:v>0.25714285714285701</c:v>
                </c:pt>
                <c:pt idx="33838">
                  <c:v>0.266666666666666</c:v>
                </c:pt>
                <c:pt idx="33839">
                  <c:v>0.27619047619047599</c:v>
                </c:pt>
                <c:pt idx="33840">
                  <c:v>0.28571428571428498</c:v>
                </c:pt>
                <c:pt idx="33841">
                  <c:v>0.29523809523809502</c:v>
                </c:pt>
                <c:pt idx="33842">
                  <c:v>0.30476190476190401</c:v>
                </c:pt>
                <c:pt idx="33843">
                  <c:v>0.314285714285714</c:v>
                </c:pt>
                <c:pt idx="33844">
                  <c:v>0.32380952380952299</c:v>
                </c:pt>
                <c:pt idx="33845">
                  <c:v>0.33333333333333298</c:v>
                </c:pt>
                <c:pt idx="33846">
                  <c:v>0.34285714285714203</c:v>
                </c:pt>
                <c:pt idx="33847">
                  <c:v>0.35238095238095202</c:v>
                </c:pt>
                <c:pt idx="33848">
                  <c:v>0.36190476190476101</c:v>
                </c:pt>
                <c:pt idx="33849">
                  <c:v>0.371428571428571</c:v>
                </c:pt>
                <c:pt idx="33850">
                  <c:v>0.38095238095237999</c:v>
                </c:pt>
                <c:pt idx="33851">
                  <c:v>0.39047619047618998</c:v>
                </c:pt>
                <c:pt idx="33852">
                  <c:v>0.4</c:v>
                </c:pt>
                <c:pt idx="33853">
                  <c:v>0.40952380952380901</c:v>
                </c:pt>
                <c:pt idx="33854">
                  <c:v>0.419047619047619</c:v>
                </c:pt>
                <c:pt idx="33855">
                  <c:v>0.42857142857142799</c:v>
                </c:pt>
                <c:pt idx="33856">
                  <c:v>0.43809523809523798</c:v>
                </c:pt>
                <c:pt idx="33857">
                  <c:v>0.44761904761904697</c:v>
                </c:pt>
                <c:pt idx="33858">
                  <c:v>0.45714285714285702</c:v>
                </c:pt>
                <c:pt idx="33859">
                  <c:v>0.46666666666666601</c:v>
                </c:pt>
                <c:pt idx="33860">
                  <c:v>0.476190476190476</c:v>
                </c:pt>
                <c:pt idx="33861">
                  <c:v>0.48571428571428499</c:v>
                </c:pt>
                <c:pt idx="33862">
                  <c:v>0.49523809523809498</c:v>
                </c:pt>
                <c:pt idx="33863">
                  <c:v>0.50476190476190397</c:v>
                </c:pt>
                <c:pt idx="33864">
                  <c:v>0.51428571428571401</c:v>
                </c:pt>
                <c:pt idx="33865">
                  <c:v>0.52380952380952295</c:v>
                </c:pt>
                <c:pt idx="33866">
                  <c:v>0.53333333333333299</c:v>
                </c:pt>
                <c:pt idx="33867">
                  <c:v>0.54285714285714204</c:v>
                </c:pt>
                <c:pt idx="33868">
                  <c:v>0.55238095238095197</c:v>
                </c:pt>
                <c:pt idx="33869">
                  <c:v>0.56190476190476102</c:v>
                </c:pt>
                <c:pt idx="33870">
                  <c:v>0.57142857142857095</c:v>
                </c:pt>
                <c:pt idx="33871">
                  <c:v>0.580952380952381</c:v>
                </c:pt>
                <c:pt idx="33872">
                  <c:v>0.59047619047619004</c:v>
                </c:pt>
                <c:pt idx="33873">
                  <c:v>0.6</c:v>
                </c:pt>
                <c:pt idx="33874">
                  <c:v>0.60952380952380902</c:v>
                </c:pt>
                <c:pt idx="33875">
                  <c:v>0.61904761904761896</c:v>
                </c:pt>
                <c:pt idx="33876">
                  <c:v>0.628571428571428</c:v>
                </c:pt>
                <c:pt idx="33877">
                  <c:v>0.63809523809523805</c:v>
                </c:pt>
                <c:pt idx="33878">
                  <c:v>0.64761904761904698</c:v>
                </c:pt>
                <c:pt idx="33879">
                  <c:v>0.65714285714285703</c:v>
                </c:pt>
                <c:pt idx="33880">
                  <c:v>0.66666666666666596</c:v>
                </c:pt>
                <c:pt idx="33881">
                  <c:v>0.67619047619047601</c:v>
                </c:pt>
                <c:pt idx="33882">
                  <c:v>0.68571428571428505</c:v>
                </c:pt>
                <c:pt idx="33883">
                  <c:v>0.69523809523809499</c:v>
                </c:pt>
                <c:pt idx="33884">
                  <c:v>0.70476190476190403</c:v>
                </c:pt>
                <c:pt idx="33885">
                  <c:v>0.71428571428571397</c:v>
                </c:pt>
                <c:pt idx="33886">
                  <c:v>0.72380952380952301</c:v>
                </c:pt>
                <c:pt idx="33887">
                  <c:v>0.73333333333333295</c:v>
                </c:pt>
                <c:pt idx="33888">
                  <c:v>0.74285714285714199</c:v>
                </c:pt>
                <c:pt idx="33889">
                  <c:v>0.75238095238095204</c:v>
                </c:pt>
                <c:pt idx="33890">
                  <c:v>0.76190476190476097</c:v>
                </c:pt>
                <c:pt idx="33891">
                  <c:v>0.77142857142857102</c:v>
                </c:pt>
                <c:pt idx="33892">
                  <c:v>0.78095238095238095</c:v>
                </c:pt>
                <c:pt idx="33893">
                  <c:v>0.79047619047619</c:v>
                </c:pt>
                <c:pt idx="33894">
                  <c:v>0.8</c:v>
                </c:pt>
                <c:pt idx="33895">
                  <c:v>0.80952380952380898</c:v>
                </c:pt>
                <c:pt idx="33896">
                  <c:v>0.81904761904761902</c:v>
                </c:pt>
                <c:pt idx="33897">
                  <c:v>0.82857142857142796</c:v>
                </c:pt>
                <c:pt idx="33898">
                  <c:v>0.838095238095238</c:v>
                </c:pt>
                <c:pt idx="33899">
                  <c:v>0.84761904761904705</c:v>
                </c:pt>
                <c:pt idx="33900">
                  <c:v>0.85714285714285698</c:v>
                </c:pt>
                <c:pt idx="33901">
                  <c:v>0.86666666666666603</c:v>
                </c:pt>
                <c:pt idx="33902">
                  <c:v>0.87619047619047596</c:v>
                </c:pt>
                <c:pt idx="33903">
                  <c:v>0.88571428571428501</c:v>
                </c:pt>
                <c:pt idx="33904">
                  <c:v>0.89523809523809506</c:v>
                </c:pt>
                <c:pt idx="33905">
                  <c:v>0.90476190476190399</c:v>
                </c:pt>
                <c:pt idx="33906">
                  <c:v>0.91428571428571404</c:v>
                </c:pt>
                <c:pt idx="33907">
                  <c:v>0.92380952380952297</c:v>
                </c:pt>
                <c:pt idx="33908">
                  <c:v>0.93333333333333302</c:v>
                </c:pt>
                <c:pt idx="33909">
                  <c:v>0.94285714285714195</c:v>
                </c:pt>
                <c:pt idx="33910">
                  <c:v>0.952380952380952</c:v>
                </c:pt>
                <c:pt idx="33911">
                  <c:v>0.96190476190476104</c:v>
                </c:pt>
                <c:pt idx="33912">
                  <c:v>0.97142857142857097</c:v>
                </c:pt>
                <c:pt idx="33913">
                  <c:v>0.98095238095238002</c:v>
                </c:pt>
                <c:pt idx="33914">
                  <c:v>0.99047619047618995</c:v>
                </c:pt>
                <c:pt idx="33915">
                  <c:v>0</c:v>
                </c:pt>
                <c:pt idx="33916">
                  <c:v>2.1739130434782601E-2</c:v>
                </c:pt>
                <c:pt idx="33917">
                  <c:v>4.3478260869565202E-2</c:v>
                </c:pt>
                <c:pt idx="33918">
                  <c:v>6.5217391304347797E-2</c:v>
                </c:pt>
                <c:pt idx="33919">
                  <c:v>8.6956521739130405E-2</c:v>
                </c:pt>
                <c:pt idx="33920">
                  <c:v>0.108695652173913</c:v>
                </c:pt>
                <c:pt idx="33921">
                  <c:v>0.13043478260869501</c:v>
                </c:pt>
                <c:pt idx="33922">
                  <c:v>0.15217391304347799</c:v>
                </c:pt>
                <c:pt idx="33923">
                  <c:v>0.17391304347826</c:v>
                </c:pt>
                <c:pt idx="33924">
                  <c:v>0.19565217391304299</c:v>
                </c:pt>
                <c:pt idx="33925">
                  <c:v>0.217391304347826</c:v>
                </c:pt>
                <c:pt idx="33926">
                  <c:v>0.23913043478260801</c:v>
                </c:pt>
                <c:pt idx="33927">
                  <c:v>0.26086956521739102</c:v>
                </c:pt>
                <c:pt idx="33928">
                  <c:v>0.282608695652173</c:v>
                </c:pt>
                <c:pt idx="33929">
                  <c:v>0.30434782608695599</c:v>
                </c:pt>
                <c:pt idx="33930">
                  <c:v>0.32608695652173902</c:v>
                </c:pt>
                <c:pt idx="33931">
                  <c:v>0.34782608695652101</c:v>
                </c:pt>
                <c:pt idx="33932">
                  <c:v>0.36956521739130399</c:v>
                </c:pt>
                <c:pt idx="33933">
                  <c:v>0.39130434782608697</c:v>
                </c:pt>
                <c:pt idx="33934">
                  <c:v>0.41304347826086901</c:v>
                </c:pt>
                <c:pt idx="33935">
                  <c:v>0.434782608695652</c:v>
                </c:pt>
                <c:pt idx="33936">
                  <c:v>0.45652173913043398</c:v>
                </c:pt>
                <c:pt idx="33937">
                  <c:v>0.47826086956521702</c:v>
                </c:pt>
                <c:pt idx="33938">
                  <c:v>0.5</c:v>
                </c:pt>
                <c:pt idx="33939">
                  <c:v>0.52173913043478204</c:v>
                </c:pt>
                <c:pt idx="33940">
                  <c:v>0.54347826086956497</c:v>
                </c:pt>
                <c:pt idx="33941">
                  <c:v>0.56521739130434701</c:v>
                </c:pt>
                <c:pt idx="33942">
                  <c:v>0.58695652173913004</c:v>
                </c:pt>
                <c:pt idx="33943">
                  <c:v>0.60869565217391297</c:v>
                </c:pt>
                <c:pt idx="33944">
                  <c:v>0.63043478260869501</c:v>
                </c:pt>
                <c:pt idx="33945">
                  <c:v>0.65217391304347805</c:v>
                </c:pt>
                <c:pt idx="33946">
                  <c:v>0.67391304347825998</c:v>
                </c:pt>
                <c:pt idx="33947">
                  <c:v>0.69565217391304301</c:v>
                </c:pt>
                <c:pt idx="33948">
                  <c:v>0.71739130434782605</c:v>
                </c:pt>
                <c:pt idx="33949">
                  <c:v>0.73913043478260798</c:v>
                </c:pt>
                <c:pt idx="33950">
                  <c:v>0.76086956521739102</c:v>
                </c:pt>
                <c:pt idx="33951">
                  <c:v>0.78260869565217395</c:v>
                </c:pt>
                <c:pt idx="33952">
                  <c:v>0.80434782608695599</c:v>
                </c:pt>
                <c:pt idx="33953">
                  <c:v>0.82608695652173902</c:v>
                </c:pt>
                <c:pt idx="33954">
                  <c:v>0.84782608695652095</c:v>
                </c:pt>
                <c:pt idx="33955">
                  <c:v>0.86956521739130399</c:v>
                </c:pt>
                <c:pt idx="33956">
                  <c:v>0.89130434782608603</c:v>
                </c:pt>
                <c:pt idx="33957">
                  <c:v>0.91304347826086896</c:v>
                </c:pt>
                <c:pt idx="33958">
                  <c:v>0.934782608695652</c:v>
                </c:pt>
                <c:pt idx="33959">
                  <c:v>0.95652173913043403</c:v>
                </c:pt>
                <c:pt idx="33960">
                  <c:v>0.97826086956521696</c:v>
                </c:pt>
                <c:pt idx="33961">
                  <c:v>0</c:v>
                </c:pt>
                <c:pt idx="33962">
                  <c:v>1.53846153846153E-2</c:v>
                </c:pt>
                <c:pt idx="33963">
                  <c:v>3.0769230769230702E-2</c:v>
                </c:pt>
                <c:pt idx="33964">
                  <c:v>4.6153846153846101E-2</c:v>
                </c:pt>
                <c:pt idx="33965">
                  <c:v>6.15384615384615E-2</c:v>
                </c:pt>
                <c:pt idx="33966">
                  <c:v>7.69230769230769E-2</c:v>
                </c:pt>
                <c:pt idx="33967">
                  <c:v>9.2307692307692299E-2</c:v>
                </c:pt>
                <c:pt idx="33968">
                  <c:v>0.107692307692307</c:v>
                </c:pt>
                <c:pt idx="33969">
                  <c:v>0.123076923076923</c:v>
                </c:pt>
                <c:pt idx="33970">
                  <c:v>0.138461538461538</c:v>
                </c:pt>
                <c:pt idx="33971">
                  <c:v>0.15384615384615299</c:v>
                </c:pt>
                <c:pt idx="33972">
                  <c:v>0.16923076923076899</c:v>
                </c:pt>
                <c:pt idx="33973">
                  <c:v>0.18461538461538399</c:v>
                </c:pt>
                <c:pt idx="33974">
                  <c:v>0.2</c:v>
                </c:pt>
                <c:pt idx="33975">
                  <c:v>0.21538461538461501</c:v>
                </c:pt>
                <c:pt idx="33976">
                  <c:v>0.23076923076923</c:v>
                </c:pt>
                <c:pt idx="33977">
                  <c:v>0.246153846153846</c:v>
                </c:pt>
                <c:pt idx="33978">
                  <c:v>0.261538461538461</c:v>
                </c:pt>
                <c:pt idx="33979">
                  <c:v>0.27692307692307599</c:v>
                </c:pt>
                <c:pt idx="33980">
                  <c:v>0.29230769230769199</c:v>
                </c:pt>
                <c:pt idx="33981">
                  <c:v>0.30769230769230699</c:v>
                </c:pt>
                <c:pt idx="33982">
                  <c:v>0.32307692307692298</c:v>
                </c:pt>
                <c:pt idx="33983">
                  <c:v>0.33846153846153798</c:v>
                </c:pt>
                <c:pt idx="33984">
                  <c:v>0.35384615384615298</c:v>
                </c:pt>
                <c:pt idx="33985">
                  <c:v>0.36923076923076897</c:v>
                </c:pt>
                <c:pt idx="33986">
                  <c:v>0.38461538461538403</c:v>
                </c:pt>
                <c:pt idx="33987">
                  <c:v>0.4</c:v>
                </c:pt>
                <c:pt idx="33988">
                  <c:v>0.41538461538461502</c:v>
                </c:pt>
                <c:pt idx="33989">
                  <c:v>0.43076923076923002</c:v>
                </c:pt>
                <c:pt idx="33990">
                  <c:v>0.44615384615384601</c:v>
                </c:pt>
                <c:pt idx="33991">
                  <c:v>0.46153846153846101</c:v>
                </c:pt>
                <c:pt idx="33992">
                  <c:v>0.47692307692307601</c:v>
                </c:pt>
                <c:pt idx="33993">
                  <c:v>0.492307692307692</c:v>
                </c:pt>
                <c:pt idx="33994">
                  <c:v>0.507692307692307</c:v>
                </c:pt>
                <c:pt idx="33995">
                  <c:v>0.52307692307692299</c:v>
                </c:pt>
                <c:pt idx="33996">
                  <c:v>0.53846153846153799</c:v>
                </c:pt>
                <c:pt idx="33997">
                  <c:v>0.55384615384615299</c:v>
                </c:pt>
                <c:pt idx="33998">
                  <c:v>0.56923076923076898</c:v>
                </c:pt>
                <c:pt idx="33999">
                  <c:v>0.58461538461538398</c:v>
                </c:pt>
                <c:pt idx="34000">
                  <c:v>0.6</c:v>
                </c:pt>
                <c:pt idx="34001">
                  <c:v>0.61538461538461497</c:v>
                </c:pt>
                <c:pt idx="34002">
                  <c:v>0.63076923076922997</c:v>
                </c:pt>
                <c:pt idx="34003">
                  <c:v>0.64615384615384597</c:v>
                </c:pt>
                <c:pt idx="34004">
                  <c:v>0.66153846153846096</c:v>
                </c:pt>
                <c:pt idx="34005">
                  <c:v>0.67692307692307696</c:v>
                </c:pt>
                <c:pt idx="34006">
                  <c:v>0.69230769230769196</c:v>
                </c:pt>
                <c:pt idx="34007">
                  <c:v>0.70769230769230695</c:v>
                </c:pt>
                <c:pt idx="34008">
                  <c:v>0.72307692307692295</c:v>
                </c:pt>
                <c:pt idx="34009">
                  <c:v>0.73846153846153795</c:v>
                </c:pt>
                <c:pt idx="34010">
                  <c:v>0.75384615384615306</c:v>
                </c:pt>
                <c:pt idx="34011">
                  <c:v>0.76923076923076905</c:v>
                </c:pt>
                <c:pt idx="34012">
                  <c:v>0.78461538461538405</c:v>
                </c:pt>
                <c:pt idx="34013">
                  <c:v>0.8</c:v>
                </c:pt>
                <c:pt idx="34014">
                  <c:v>0.81538461538461504</c:v>
                </c:pt>
                <c:pt idx="34015">
                  <c:v>0.83076923076923004</c:v>
                </c:pt>
                <c:pt idx="34016">
                  <c:v>0.84615384615384603</c:v>
                </c:pt>
                <c:pt idx="34017">
                  <c:v>0.86153846153846103</c:v>
                </c:pt>
                <c:pt idx="34018">
                  <c:v>0.87692307692307603</c:v>
                </c:pt>
                <c:pt idx="34019">
                  <c:v>0.89230769230769202</c:v>
                </c:pt>
                <c:pt idx="34020">
                  <c:v>0.90769230769230702</c:v>
                </c:pt>
                <c:pt idx="34021">
                  <c:v>0.92307692307692302</c:v>
                </c:pt>
                <c:pt idx="34022">
                  <c:v>0.93846153846153801</c:v>
                </c:pt>
                <c:pt idx="34023">
                  <c:v>0.95384615384615301</c:v>
                </c:pt>
                <c:pt idx="34024">
                  <c:v>0.96923076923076901</c:v>
                </c:pt>
                <c:pt idx="34025">
                  <c:v>0.984615384615384</c:v>
                </c:pt>
                <c:pt idx="34026">
                  <c:v>0</c:v>
                </c:pt>
                <c:pt idx="34027">
                  <c:v>3.2258064516128997E-2</c:v>
                </c:pt>
                <c:pt idx="34028">
                  <c:v>6.4516129032257993E-2</c:v>
                </c:pt>
                <c:pt idx="34029">
                  <c:v>9.6774193548387094E-2</c:v>
                </c:pt>
                <c:pt idx="34030">
                  <c:v>0.12903225806451599</c:v>
                </c:pt>
                <c:pt idx="34031">
                  <c:v>0.16129032258064499</c:v>
                </c:pt>
                <c:pt idx="34032">
                  <c:v>0.19354838709677399</c:v>
                </c:pt>
                <c:pt idx="34033">
                  <c:v>0.225806451612903</c:v>
                </c:pt>
                <c:pt idx="34034">
                  <c:v>0.25806451612903197</c:v>
                </c:pt>
                <c:pt idx="34035">
                  <c:v>0.29032258064516098</c:v>
                </c:pt>
                <c:pt idx="34036">
                  <c:v>0.32258064516128998</c:v>
                </c:pt>
                <c:pt idx="34037">
                  <c:v>0.35483870967741898</c:v>
                </c:pt>
                <c:pt idx="34038">
                  <c:v>0.38709677419354799</c:v>
                </c:pt>
                <c:pt idx="34039">
                  <c:v>0.41935483870967699</c:v>
                </c:pt>
                <c:pt idx="34040">
                  <c:v>0.45161290322580599</c:v>
                </c:pt>
                <c:pt idx="34041">
                  <c:v>0.483870967741935</c:v>
                </c:pt>
                <c:pt idx="34042">
                  <c:v>0.51612903225806395</c:v>
                </c:pt>
                <c:pt idx="34043">
                  <c:v>0.54838709677419295</c:v>
                </c:pt>
                <c:pt idx="34044">
                  <c:v>0.58064516129032195</c:v>
                </c:pt>
                <c:pt idx="34045">
                  <c:v>0.61290322580645096</c:v>
                </c:pt>
                <c:pt idx="34046">
                  <c:v>0.64516129032257996</c:v>
                </c:pt>
                <c:pt idx="34047">
                  <c:v>0.67741935483870896</c:v>
                </c:pt>
                <c:pt idx="34048">
                  <c:v>0.70967741935483797</c:v>
                </c:pt>
                <c:pt idx="34049">
                  <c:v>0.74193548387096697</c:v>
                </c:pt>
                <c:pt idx="34050">
                  <c:v>0.77419354838709598</c:v>
                </c:pt>
                <c:pt idx="34051">
                  <c:v>0.80645161290322498</c:v>
                </c:pt>
                <c:pt idx="34052">
                  <c:v>0.83870967741935398</c:v>
                </c:pt>
                <c:pt idx="34053">
                  <c:v>0.87096774193548299</c:v>
                </c:pt>
                <c:pt idx="34054">
                  <c:v>0.90322580645161199</c:v>
                </c:pt>
                <c:pt idx="34055">
                  <c:v>0.93548387096774099</c:v>
                </c:pt>
                <c:pt idx="34056">
                  <c:v>0.967741935483871</c:v>
                </c:pt>
                <c:pt idx="34057">
                  <c:v>0</c:v>
                </c:pt>
                <c:pt idx="34058">
                  <c:v>1.7857142857142801E-2</c:v>
                </c:pt>
                <c:pt idx="34059">
                  <c:v>3.5714285714285698E-2</c:v>
                </c:pt>
                <c:pt idx="34060">
                  <c:v>5.3571428571428499E-2</c:v>
                </c:pt>
                <c:pt idx="34061">
                  <c:v>7.1428571428571397E-2</c:v>
                </c:pt>
                <c:pt idx="34062">
                  <c:v>8.9285714285714204E-2</c:v>
                </c:pt>
                <c:pt idx="34063">
                  <c:v>0.107142857142857</c:v>
                </c:pt>
                <c:pt idx="34064">
                  <c:v>0.125</c:v>
                </c:pt>
                <c:pt idx="34065">
                  <c:v>0.14285714285714199</c:v>
                </c:pt>
                <c:pt idx="34066">
                  <c:v>0.160714285714285</c:v>
                </c:pt>
                <c:pt idx="34067">
                  <c:v>0.17857142857142799</c:v>
                </c:pt>
                <c:pt idx="34068">
                  <c:v>0.19642857142857101</c:v>
                </c:pt>
                <c:pt idx="34069">
                  <c:v>0.214285714285714</c:v>
                </c:pt>
                <c:pt idx="34070">
                  <c:v>0.23214285714285701</c:v>
                </c:pt>
                <c:pt idx="34071">
                  <c:v>0.25</c:v>
                </c:pt>
                <c:pt idx="34072">
                  <c:v>0.26785714285714202</c:v>
                </c:pt>
                <c:pt idx="34073">
                  <c:v>0.28571428571428498</c:v>
                </c:pt>
                <c:pt idx="34074">
                  <c:v>0.30357142857142799</c:v>
                </c:pt>
                <c:pt idx="34075">
                  <c:v>0.32142857142857101</c:v>
                </c:pt>
                <c:pt idx="34076">
                  <c:v>0.33928571428571402</c:v>
                </c:pt>
                <c:pt idx="34077">
                  <c:v>0.35714285714285698</c:v>
                </c:pt>
                <c:pt idx="34078">
                  <c:v>0.375</c:v>
                </c:pt>
                <c:pt idx="34079">
                  <c:v>0.39285714285714202</c:v>
                </c:pt>
                <c:pt idx="34080">
                  <c:v>0.41071428571428498</c:v>
                </c:pt>
                <c:pt idx="34081">
                  <c:v>0.42857142857142799</c:v>
                </c:pt>
                <c:pt idx="34082">
                  <c:v>0.44642857142857101</c:v>
                </c:pt>
                <c:pt idx="34083">
                  <c:v>0.46428571428571402</c:v>
                </c:pt>
                <c:pt idx="34084">
                  <c:v>0.48214285714285698</c:v>
                </c:pt>
                <c:pt idx="34085">
                  <c:v>0.5</c:v>
                </c:pt>
                <c:pt idx="34086">
                  <c:v>0.51785714285714202</c:v>
                </c:pt>
                <c:pt idx="34087">
                  <c:v>0.53571428571428503</c:v>
                </c:pt>
                <c:pt idx="34088">
                  <c:v>0.55357142857142805</c:v>
                </c:pt>
                <c:pt idx="34089">
                  <c:v>0.57142857142857095</c:v>
                </c:pt>
                <c:pt idx="34090">
                  <c:v>0.58928571428571397</c:v>
                </c:pt>
                <c:pt idx="34091">
                  <c:v>0.60714285714285698</c:v>
                </c:pt>
                <c:pt idx="34092">
                  <c:v>0.625</c:v>
                </c:pt>
                <c:pt idx="34093">
                  <c:v>0.64285714285714202</c:v>
                </c:pt>
                <c:pt idx="34094">
                  <c:v>0.66071428571428503</c:v>
                </c:pt>
                <c:pt idx="34095">
                  <c:v>0.67857142857142805</c:v>
                </c:pt>
                <c:pt idx="34096">
                  <c:v>0.69642857142857095</c:v>
                </c:pt>
                <c:pt idx="34097">
                  <c:v>0.71428571428571397</c:v>
                </c:pt>
                <c:pt idx="34098">
                  <c:v>0.73214285714285698</c:v>
                </c:pt>
                <c:pt idx="34099">
                  <c:v>0.75</c:v>
                </c:pt>
                <c:pt idx="34100">
                  <c:v>0.76785714285714202</c:v>
                </c:pt>
                <c:pt idx="34101">
                  <c:v>0.78571428571428503</c:v>
                </c:pt>
                <c:pt idx="34102">
                  <c:v>0.80357142857142805</c:v>
                </c:pt>
                <c:pt idx="34103">
                  <c:v>0.82142857142857095</c:v>
                </c:pt>
                <c:pt idx="34104">
                  <c:v>0.83928571428571397</c:v>
                </c:pt>
                <c:pt idx="34105">
                  <c:v>0.85714285714285698</c:v>
                </c:pt>
                <c:pt idx="34106">
                  <c:v>0.875</c:v>
                </c:pt>
                <c:pt idx="34107">
                  <c:v>0.89285714285714202</c:v>
                </c:pt>
                <c:pt idx="34108">
                  <c:v>0.91071428571428503</c:v>
                </c:pt>
                <c:pt idx="34109">
                  <c:v>0.92857142857142805</c:v>
                </c:pt>
                <c:pt idx="34110">
                  <c:v>0.94642857142857095</c:v>
                </c:pt>
                <c:pt idx="34111">
                  <c:v>0.96428571428571397</c:v>
                </c:pt>
                <c:pt idx="34112">
                  <c:v>0.98214285714285698</c:v>
                </c:pt>
                <c:pt idx="34113">
                  <c:v>0</c:v>
                </c:pt>
                <c:pt idx="34114">
                  <c:v>8.7719298245613996E-3</c:v>
                </c:pt>
                <c:pt idx="34115">
                  <c:v>1.7543859649122799E-2</c:v>
                </c:pt>
                <c:pt idx="34116">
                  <c:v>2.6315789473684199E-2</c:v>
                </c:pt>
                <c:pt idx="34117">
                  <c:v>3.5087719298245598E-2</c:v>
                </c:pt>
                <c:pt idx="34118">
                  <c:v>4.3859649122807001E-2</c:v>
                </c:pt>
                <c:pt idx="34119">
                  <c:v>5.2631578947368397E-2</c:v>
                </c:pt>
                <c:pt idx="34120">
                  <c:v>6.14035087719298E-2</c:v>
                </c:pt>
                <c:pt idx="34121">
                  <c:v>7.0175438596491196E-2</c:v>
                </c:pt>
                <c:pt idx="34122">
                  <c:v>7.8947368421052599E-2</c:v>
                </c:pt>
                <c:pt idx="34123">
                  <c:v>8.7719298245614002E-2</c:v>
                </c:pt>
                <c:pt idx="34124">
                  <c:v>9.6491228070175405E-2</c:v>
                </c:pt>
                <c:pt idx="34125">
                  <c:v>0.105263157894736</c:v>
                </c:pt>
                <c:pt idx="34126">
                  <c:v>0.114035087719298</c:v>
                </c:pt>
                <c:pt idx="34127">
                  <c:v>0.122807017543859</c:v>
                </c:pt>
                <c:pt idx="34128">
                  <c:v>0.13157894736842099</c:v>
                </c:pt>
                <c:pt idx="34129">
                  <c:v>0.140350877192982</c:v>
                </c:pt>
                <c:pt idx="34130">
                  <c:v>0.14912280701754299</c:v>
                </c:pt>
                <c:pt idx="34131">
                  <c:v>0.157894736842105</c:v>
                </c:pt>
                <c:pt idx="34132">
                  <c:v>0.16666666666666599</c:v>
                </c:pt>
                <c:pt idx="34133">
                  <c:v>0.175438596491228</c:v>
                </c:pt>
                <c:pt idx="34134">
                  <c:v>0.18421052631578899</c:v>
                </c:pt>
                <c:pt idx="34135">
                  <c:v>0.19298245614035001</c:v>
                </c:pt>
                <c:pt idx="34136">
                  <c:v>0.20175438596491199</c:v>
                </c:pt>
                <c:pt idx="34137">
                  <c:v>0.21052631578947301</c:v>
                </c:pt>
                <c:pt idx="34138">
                  <c:v>0.21929824561403499</c:v>
                </c:pt>
                <c:pt idx="34139">
                  <c:v>0.22807017543859601</c:v>
                </c:pt>
                <c:pt idx="34140">
                  <c:v>0.23684210526315699</c:v>
                </c:pt>
                <c:pt idx="34141">
                  <c:v>0.24561403508771901</c:v>
                </c:pt>
                <c:pt idx="34142">
                  <c:v>0.25438596491227999</c:v>
                </c:pt>
                <c:pt idx="34143">
                  <c:v>0.26315789473684198</c:v>
                </c:pt>
                <c:pt idx="34144">
                  <c:v>0.27192982456140302</c:v>
                </c:pt>
                <c:pt idx="34145">
                  <c:v>0.28070175438596401</c:v>
                </c:pt>
                <c:pt idx="34146">
                  <c:v>0.28947368421052599</c:v>
                </c:pt>
                <c:pt idx="34147">
                  <c:v>0.29824561403508698</c:v>
                </c:pt>
                <c:pt idx="34148">
                  <c:v>0.30701754385964902</c:v>
                </c:pt>
                <c:pt idx="34149">
                  <c:v>0.31578947368421001</c:v>
                </c:pt>
                <c:pt idx="34150">
                  <c:v>0.324561403508771</c:v>
                </c:pt>
                <c:pt idx="34151">
                  <c:v>0.33333333333333298</c:v>
                </c:pt>
                <c:pt idx="34152">
                  <c:v>0.34210526315789402</c:v>
                </c:pt>
                <c:pt idx="34153">
                  <c:v>0.35087719298245601</c:v>
                </c:pt>
                <c:pt idx="34154">
                  <c:v>0.359649122807017</c:v>
                </c:pt>
                <c:pt idx="34155">
                  <c:v>0.36842105263157798</c:v>
                </c:pt>
                <c:pt idx="34156">
                  <c:v>0.37719298245614002</c:v>
                </c:pt>
                <c:pt idx="34157">
                  <c:v>0.38596491228070101</c:v>
                </c:pt>
                <c:pt idx="34158">
                  <c:v>0.394736842105263</c:v>
                </c:pt>
                <c:pt idx="34159">
                  <c:v>0.40350877192982398</c:v>
                </c:pt>
                <c:pt idx="34160">
                  <c:v>0.41228070175438503</c:v>
                </c:pt>
                <c:pt idx="34161">
                  <c:v>0.42105263157894701</c:v>
                </c:pt>
                <c:pt idx="34162">
                  <c:v>0.429824561403508</c:v>
                </c:pt>
                <c:pt idx="34163">
                  <c:v>0.43859649122806998</c:v>
                </c:pt>
                <c:pt idx="34164">
                  <c:v>0.44736842105263103</c:v>
                </c:pt>
                <c:pt idx="34165">
                  <c:v>0.45614035087719201</c:v>
                </c:pt>
                <c:pt idx="34166">
                  <c:v>0.464912280701754</c:v>
                </c:pt>
                <c:pt idx="34167">
                  <c:v>0.47368421052631499</c:v>
                </c:pt>
                <c:pt idx="34168">
                  <c:v>0.48245614035087703</c:v>
                </c:pt>
                <c:pt idx="34169">
                  <c:v>0.49122807017543801</c:v>
                </c:pt>
                <c:pt idx="34170">
                  <c:v>0.5</c:v>
                </c:pt>
                <c:pt idx="34171">
                  <c:v>0.50877192982456099</c:v>
                </c:pt>
                <c:pt idx="34172">
                  <c:v>0.51754385964912197</c:v>
                </c:pt>
                <c:pt idx="34173">
                  <c:v>0.52631578947368396</c:v>
                </c:pt>
                <c:pt idx="34174">
                  <c:v>0.53508771929824495</c:v>
                </c:pt>
                <c:pt idx="34175">
                  <c:v>0.54385964912280704</c:v>
                </c:pt>
                <c:pt idx="34176">
                  <c:v>0.55263157894736803</c:v>
                </c:pt>
                <c:pt idx="34177">
                  <c:v>0.56140350877192902</c:v>
                </c:pt>
                <c:pt idx="34178">
                  <c:v>0.570175438596491</c:v>
                </c:pt>
                <c:pt idx="34179">
                  <c:v>0.57894736842105199</c:v>
                </c:pt>
                <c:pt idx="34180">
                  <c:v>0.58771929824561397</c:v>
                </c:pt>
                <c:pt idx="34181">
                  <c:v>0.59649122807017496</c:v>
                </c:pt>
                <c:pt idx="34182">
                  <c:v>0.60526315789473595</c:v>
                </c:pt>
                <c:pt idx="34183">
                  <c:v>0.61403508771929804</c:v>
                </c:pt>
                <c:pt idx="34184">
                  <c:v>0.62280701754385903</c:v>
                </c:pt>
                <c:pt idx="34185">
                  <c:v>0.63157894736842102</c:v>
                </c:pt>
                <c:pt idx="34186">
                  <c:v>0.640350877192982</c:v>
                </c:pt>
                <c:pt idx="34187">
                  <c:v>0.64912280701754299</c:v>
                </c:pt>
                <c:pt idx="34188">
                  <c:v>0.65789473684210498</c:v>
                </c:pt>
                <c:pt idx="34189">
                  <c:v>0.66666666666666596</c:v>
                </c:pt>
                <c:pt idx="34190">
                  <c:v>0.67543859649122795</c:v>
                </c:pt>
                <c:pt idx="34191">
                  <c:v>0.68421052631578905</c:v>
                </c:pt>
                <c:pt idx="34192">
                  <c:v>0.69298245614035003</c:v>
                </c:pt>
                <c:pt idx="34193">
                  <c:v>0.70175438596491202</c:v>
                </c:pt>
                <c:pt idx="34194">
                  <c:v>0.71052631578947301</c:v>
                </c:pt>
                <c:pt idx="34195">
                  <c:v>0.71929824561403499</c:v>
                </c:pt>
                <c:pt idx="34196">
                  <c:v>0.72807017543859598</c:v>
                </c:pt>
                <c:pt idx="34197">
                  <c:v>0.73684210526315697</c:v>
                </c:pt>
                <c:pt idx="34198">
                  <c:v>0.74561403508771895</c:v>
                </c:pt>
                <c:pt idx="34199">
                  <c:v>0.75438596491228005</c:v>
                </c:pt>
                <c:pt idx="34200">
                  <c:v>0.76315789473684204</c:v>
                </c:pt>
                <c:pt idx="34201">
                  <c:v>0.77192982456140302</c:v>
                </c:pt>
                <c:pt idx="34202">
                  <c:v>0.78070175438596401</c:v>
                </c:pt>
                <c:pt idx="34203">
                  <c:v>0.78947368421052599</c:v>
                </c:pt>
                <c:pt idx="34204">
                  <c:v>0.79824561403508698</c:v>
                </c:pt>
                <c:pt idx="34205">
                  <c:v>0.80701754385964897</c:v>
                </c:pt>
                <c:pt idx="34206">
                  <c:v>0.81578947368420995</c:v>
                </c:pt>
                <c:pt idx="34207">
                  <c:v>0.82456140350877105</c:v>
                </c:pt>
                <c:pt idx="34208">
                  <c:v>0.83333333333333304</c:v>
                </c:pt>
                <c:pt idx="34209">
                  <c:v>0.84210526315789402</c:v>
                </c:pt>
                <c:pt idx="34210">
                  <c:v>0.85087719298245601</c:v>
                </c:pt>
                <c:pt idx="34211">
                  <c:v>0.859649122807017</c:v>
                </c:pt>
                <c:pt idx="34212">
                  <c:v>0.86842105263157898</c:v>
                </c:pt>
                <c:pt idx="34213">
                  <c:v>0.87719298245613997</c:v>
                </c:pt>
                <c:pt idx="34214">
                  <c:v>0.88596491228070096</c:v>
                </c:pt>
                <c:pt idx="34215">
                  <c:v>0.89473684210526305</c:v>
                </c:pt>
                <c:pt idx="34216">
                  <c:v>0.90350877192982404</c:v>
                </c:pt>
                <c:pt idx="34217">
                  <c:v>0.91228070175438503</c:v>
                </c:pt>
                <c:pt idx="34218">
                  <c:v>0.92105263157894701</c:v>
                </c:pt>
                <c:pt idx="34219">
                  <c:v>0.929824561403508</c:v>
                </c:pt>
                <c:pt idx="34220">
                  <c:v>0.93859649122806998</c:v>
                </c:pt>
                <c:pt idx="34221">
                  <c:v>0.94736842105263097</c:v>
                </c:pt>
                <c:pt idx="34222">
                  <c:v>0.95614035087719296</c:v>
                </c:pt>
                <c:pt idx="34223">
                  <c:v>0.96491228070175405</c:v>
                </c:pt>
                <c:pt idx="34224">
                  <c:v>0.97368421052631504</c:v>
                </c:pt>
                <c:pt idx="34225">
                  <c:v>0.98245614035087703</c:v>
                </c:pt>
                <c:pt idx="34226">
                  <c:v>0.99122807017543801</c:v>
                </c:pt>
                <c:pt idx="34227">
                  <c:v>0</c:v>
                </c:pt>
                <c:pt idx="34228">
                  <c:v>4.1666666666666602E-2</c:v>
                </c:pt>
                <c:pt idx="34229">
                  <c:v>8.3333333333333301E-2</c:v>
                </c:pt>
                <c:pt idx="34230">
                  <c:v>0.125</c:v>
                </c:pt>
                <c:pt idx="34231">
                  <c:v>0.16666666666666599</c:v>
                </c:pt>
                <c:pt idx="34232">
                  <c:v>0.20833333333333301</c:v>
                </c:pt>
                <c:pt idx="34233">
                  <c:v>0.25</c:v>
                </c:pt>
                <c:pt idx="34234">
                  <c:v>0.29166666666666602</c:v>
                </c:pt>
                <c:pt idx="34235">
                  <c:v>0.33333333333333298</c:v>
                </c:pt>
                <c:pt idx="34236">
                  <c:v>0.375</c:v>
                </c:pt>
                <c:pt idx="34237">
                  <c:v>0.41666666666666602</c:v>
                </c:pt>
                <c:pt idx="34238">
                  <c:v>0.45833333333333298</c:v>
                </c:pt>
                <c:pt idx="34239">
                  <c:v>0.5</c:v>
                </c:pt>
                <c:pt idx="34240">
                  <c:v>0.54166666666666596</c:v>
                </c:pt>
                <c:pt idx="34241">
                  <c:v>0.58333333333333304</c:v>
                </c:pt>
                <c:pt idx="34242">
                  <c:v>0.625</c:v>
                </c:pt>
                <c:pt idx="34243">
                  <c:v>0.66666666666666596</c:v>
                </c:pt>
                <c:pt idx="34244">
                  <c:v>0.70833333333333304</c:v>
                </c:pt>
                <c:pt idx="34245">
                  <c:v>0.75</c:v>
                </c:pt>
                <c:pt idx="34246">
                  <c:v>0.79166666666666596</c:v>
                </c:pt>
                <c:pt idx="34247">
                  <c:v>0.83333333333333304</c:v>
                </c:pt>
                <c:pt idx="34248">
                  <c:v>0.875</c:v>
                </c:pt>
                <c:pt idx="34249">
                  <c:v>0.91666666666666596</c:v>
                </c:pt>
                <c:pt idx="34250">
                  <c:v>0.95833333333333304</c:v>
                </c:pt>
                <c:pt idx="34251">
                  <c:v>0</c:v>
                </c:pt>
                <c:pt idx="34252">
                  <c:v>1.7857142857142801E-2</c:v>
                </c:pt>
                <c:pt idx="34253">
                  <c:v>3.5714285714285698E-2</c:v>
                </c:pt>
                <c:pt idx="34254">
                  <c:v>5.3571428571428499E-2</c:v>
                </c:pt>
                <c:pt idx="34255">
                  <c:v>7.1428571428571397E-2</c:v>
                </c:pt>
                <c:pt idx="34256">
                  <c:v>8.9285714285714204E-2</c:v>
                </c:pt>
                <c:pt idx="34257">
                  <c:v>0.107142857142857</c:v>
                </c:pt>
                <c:pt idx="34258">
                  <c:v>0.125</c:v>
                </c:pt>
                <c:pt idx="34259">
                  <c:v>0.14285714285714199</c:v>
                </c:pt>
                <c:pt idx="34260">
                  <c:v>0.160714285714285</c:v>
                </c:pt>
                <c:pt idx="34261">
                  <c:v>0.17857142857142799</c:v>
                </c:pt>
                <c:pt idx="34262">
                  <c:v>0.19642857142857101</c:v>
                </c:pt>
                <c:pt idx="34263">
                  <c:v>0.214285714285714</c:v>
                </c:pt>
                <c:pt idx="34264">
                  <c:v>0.23214285714285701</c:v>
                </c:pt>
                <c:pt idx="34265">
                  <c:v>0.25</c:v>
                </c:pt>
                <c:pt idx="34266">
                  <c:v>0.26785714285714202</c:v>
                </c:pt>
                <c:pt idx="34267">
                  <c:v>0.28571428571428498</c:v>
                </c:pt>
                <c:pt idx="34268">
                  <c:v>0.30357142857142799</c:v>
                </c:pt>
                <c:pt idx="34269">
                  <c:v>0.32142857142857101</c:v>
                </c:pt>
                <c:pt idx="34270">
                  <c:v>0.33928571428571402</c:v>
                </c:pt>
                <c:pt idx="34271">
                  <c:v>0.35714285714285698</c:v>
                </c:pt>
                <c:pt idx="34272">
                  <c:v>0.375</c:v>
                </c:pt>
                <c:pt idx="34273">
                  <c:v>0.39285714285714202</c:v>
                </c:pt>
                <c:pt idx="34274">
                  <c:v>0.41071428571428498</c:v>
                </c:pt>
                <c:pt idx="34275">
                  <c:v>0.42857142857142799</c:v>
                </c:pt>
                <c:pt idx="34276">
                  <c:v>0.44642857142857101</c:v>
                </c:pt>
                <c:pt idx="34277">
                  <c:v>0.46428571428571402</c:v>
                </c:pt>
                <c:pt idx="34278">
                  <c:v>0.48214285714285698</c:v>
                </c:pt>
                <c:pt idx="34279">
                  <c:v>0.5</c:v>
                </c:pt>
                <c:pt idx="34280">
                  <c:v>0.51785714285714202</c:v>
                </c:pt>
                <c:pt idx="34281">
                  <c:v>0.53571428571428503</c:v>
                </c:pt>
                <c:pt idx="34282">
                  <c:v>0.55357142857142805</c:v>
                </c:pt>
                <c:pt idx="34283">
                  <c:v>0.57142857142857095</c:v>
                </c:pt>
                <c:pt idx="34284">
                  <c:v>0.58928571428571397</c:v>
                </c:pt>
                <c:pt idx="34285">
                  <c:v>0.60714285714285698</c:v>
                </c:pt>
                <c:pt idx="34286">
                  <c:v>0.625</c:v>
                </c:pt>
                <c:pt idx="34287">
                  <c:v>0.64285714285714202</c:v>
                </c:pt>
                <c:pt idx="34288">
                  <c:v>0.66071428571428503</c:v>
                </c:pt>
                <c:pt idx="34289">
                  <c:v>0.67857142857142805</c:v>
                </c:pt>
                <c:pt idx="34290">
                  <c:v>0.69642857142857095</c:v>
                </c:pt>
                <c:pt idx="34291">
                  <c:v>0.71428571428571397</c:v>
                </c:pt>
                <c:pt idx="34292">
                  <c:v>0.73214285714285698</c:v>
                </c:pt>
                <c:pt idx="34293">
                  <c:v>0.75</c:v>
                </c:pt>
                <c:pt idx="34294">
                  <c:v>0.76785714285714202</c:v>
                </c:pt>
                <c:pt idx="34295">
                  <c:v>0.78571428571428503</c:v>
                </c:pt>
                <c:pt idx="34296">
                  <c:v>0.80357142857142805</c:v>
                </c:pt>
                <c:pt idx="34297">
                  <c:v>0.82142857142857095</c:v>
                </c:pt>
                <c:pt idx="34298">
                  <c:v>0.83928571428571397</c:v>
                </c:pt>
                <c:pt idx="34299">
                  <c:v>0.85714285714285698</c:v>
                </c:pt>
                <c:pt idx="34300">
                  <c:v>0.875</c:v>
                </c:pt>
                <c:pt idx="34301">
                  <c:v>0.89285714285714202</c:v>
                </c:pt>
                <c:pt idx="34302">
                  <c:v>0.91071428571428503</c:v>
                </c:pt>
                <c:pt idx="34303">
                  <c:v>0.92857142857142805</c:v>
                </c:pt>
                <c:pt idx="34304">
                  <c:v>0.94642857142857095</c:v>
                </c:pt>
                <c:pt idx="34305">
                  <c:v>0.96428571428571397</c:v>
                </c:pt>
                <c:pt idx="34306">
                  <c:v>0.98214285714285698</c:v>
                </c:pt>
                <c:pt idx="34307">
                  <c:v>0</c:v>
                </c:pt>
                <c:pt idx="34308">
                  <c:v>2.3255813953488299E-2</c:v>
                </c:pt>
                <c:pt idx="34309">
                  <c:v>4.6511627906976702E-2</c:v>
                </c:pt>
                <c:pt idx="34310">
                  <c:v>6.9767441860465101E-2</c:v>
                </c:pt>
                <c:pt idx="34311">
                  <c:v>9.3023255813953404E-2</c:v>
                </c:pt>
                <c:pt idx="34312">
                  <c:v>0.116279069767441</c:v>
                </c:pt>
                <c:pt idx="34313">
                  <c:v>0.13953488372093001</c:v>
                </c:pt>
                <c:pt idx="34314">
                  <c:v>0.16279069767441801</c:v>
                </c:pt>
                <c:pt idx="34315">
                  <c:v>0.186046511627906</c:v>
                </c:pt>
                <c:pt idx="34316">
                  <c:v>0.209302325581395</c:v>
                </c:pt>
                <c:pt idx="34317">
                  <c:v>0.232558139534883</c:v>
                </c:pt>
                <c:pt idx="34318">
                  <c:v>0.25581395348837199</c:v>
                </c:pt>
                <c:pt idx="34319">
                  <c:v>0.27906976744186002</c:v>
                </c:pt>
                <c:pt idx="34320">
                  <c:v>0.30232558139534799</c:v>
                </c:pt>
                <c:pt idx="34321">
                  <c:v>0.32558139534883701</c:v>
                </c:pt>
                <c:pt idx="34322">
                  <c:v>0.34883720930232498</c:v>
                </c:pt>
                <c:pt idx="34323">
                  <c:v>0.372093023255813</c:v>
                </c:pt>
                <c:pt idx="34324">
                  <c:v>0.39534883720930197</c:v>
                </c:pt>
                <c:pt idx="34325">
                  <c:v>0.41860465116279</c:v>
                </c:pt>
                <c:pt idx="34326">
                  <c:v>0.44186046511627902</c:v>
                </c:pt>
                <c:pt idx="34327">
                  <c:v>0.46511627906976699</c:v>
                </c:pt>
                <c:pt idx="34328">
                  <c:v>0.48837209302325502</c:v>
                </c:pt>
                <c:pt idx="34329">
                  <c:v>0.51162790697674398</c:v>
                </c:pt>
                <c:pt idx="34330">
                  <c:v>0.53488372093023195</c:v>
                </c:pt>
                <c:pt idx="34331">
                  <c:v>0.55813953488372003</c:v>
                </c:pt>
                <c:pt idx="34332">
                  <c:v>0.581395348837209</c:v>
                </c:pt>
                <c:pt idx="34333">
                  <c:v>0.60465116279069697</c:v>
                </c:pt>
                <c:pt idx="34334">
                  <c:v>0.62790697674418605</c:v>
                </c:pt>
                <c:pt idx="34335">
                  <c:v>0.65116279069767402</c:v>
                </c:pt>
                <c:pt idx="34336">
                  <c:v>0.67441860465116199</c:v>
                </c:pt>
                <c:pt idx="34337">
                  <c:v>0.69767441860465096</c:v>
                </c:pt>
                <c:pt idx="34338">
                  <c:v>0.72093023255813904</c:v>
                </c:pt>
                <c:pt idx="34339">
                  <c:v>0.74418604651162701</c:v>
                </c:pt>
                <c:pt idx="34340">
                  <c:v>0.76744186046511598</c:v>
                </c:pt>
                <c:pt idx="34341">
                  <c:v>0.79069767441860395</c:v>
                </c:pt>
                <c:pt idx="34342">
                  <c:v>0.81395348837209303</c:v>
                </c:pt>
                <c:pt idx="34343">
                  <c:v>0.837209302325581</c:v>
                </c:pt>
                <c:pt idx="34344">
                  <c:v>0.86046511627906896</c:v>
                </c:pt>
                <c:pt idx="34345">
                  <c:v>0.88372093023255804</c:v>
                </c:pt>
                <c:pt idx="34346">
                  <c:v>0.90697674418604601</c:v>
                </c:pt>
                <c:pt idx="34347">
                  <c:v>0.93023255813953398</c:v>
                </c:pt>
                <c:pt idx="34348">
                  <c:v>0.95348837209302295</c:v>
                </c:pt>
                <c:pt idx="34349">
                  <c:v>0.97674418604651103</c:v>
                </c:pt>
                <c:pt idx="34350">
                  <c:v>0</c:v>
                </c:pt>
                <c:pt idx="34351">
                  <c:v>1.4492753623188401E-2</c:v>
                </c:pt>
                <c:pt idx="34352">
                  <c:v>2.8985507246376802E-2</c:v>
                </c:pt>
                <c:pt idx="34353">
                  <c:v>4.3478260869565202E-2</c:v>
                </c:pt>
                <c:pt idx="34354">
                  <c:v>5.7971014492753603E-2</c:v>
                </c:pt>
                <c:pt idx="34355">
                  <c:v>7.2463768115942004E-2</c:v>
                </c:pt>
                <c:pt idx="34356">
                  <c:v>8.6956521739130405E-2</c:v>
                </c:pt>
                <c:pt idx="34357">
                  <c:v>0.101449275362318</c:v>
                </c:pt>
                <c:pt idx="34358">
                  <c:v>0.115942028985507</c:v>
                </c:pt>
                <c:pt idx="34359">
                  <c:v>0.13043478260869501</c:v>
                </c:pt>
                <c:pt idx="34360">
                  <c:v>0.14492753623188401</c:v>
                </c:pt>
                <c:pt idx="34361">
                  <c:v>0.15942028985507201</c:v>
                </c:pt>
                <c:pt idx="34362">
                  <c:v>0.17391304347826</c:v>
                </c:pt>
                <c:pt idx="34363">
                  <c:v>0.188405797101449</c:v>
                </c:pt>
                <c:pt idx="34364">
                  <c:v>0.202898550724637</c:v>
                </c:pt>
                <c:pt idx="34365">
                  <c:v>0.217391304347826</c:v>
                </c:pt>
                <c:pt idx="34366">
                  <c:v>0.231884057971014</c:v>
                </c:pt>
                <c:pt idx="34367">
                  <c:v>0.24637681159420199</c:v>
                </c:pt>
                <c:pt idx="34368">
                  <c:v>0.26086956521739102</c:v>
                </c:pt>
                <c:pt idx="34369">
                  <c:v>0.27536231884057899</c:v>
                </c:pt>
                <c:pt idx="34370">
                  <c:v>0.28985507246376802</c:v>
                </c:pt>
                <c:pt idx="34371">
                  <c:v>0.30434782608695599</c:v>
                </c:pt>
                <c:pt idx="34372">
                  <c:v>0.31884057971014401</c:v>
                </c:pt>
                <c:pt idx="34373">
                  <c:v>0.33333333333333298</c:v>
                </c:pt>
                <c:pt idx="34374">
                  <c:v>0.34782608695652101</c:v>
                </c:pt>
                <c:pt idx="34375">
                  <c:v>0.36231884057970998</c:v>
                </c:pt>
                <c:pt idx="34376">
                  <c:v>0.376811594202898</c:v>
                </c:pt>
                <c:pt idx="34377">
                  <c:v>0.39130434782608697</c:v>
                </c:pt>
                <c:pt idx="34378">
                  <c:v>0.405797101449275</c:v>
                </c:pt>
                <c:pt idx="34379">
                  <c:v>0.42028985507246303</c:v>
                </c:pt>
                <c:pt idx="34380">
                  <c:v>0.434782608695652</c:v>
                </c:pt>
                <c:pt idx="34381">
                  <c:v>0.44927536231884002</c:v>
                </c:pt>
                <c:pt idx="34382">
                  <c:v>0.46376811594202899</c:v>
                </c:pt>
                <c:pt idx="34383">
                  <c:v>0.47826086956521702</c:v>
                </c:pt>
                <c:pt idx="34384">
                  <c:v>0.49275362318840499</c:v>
                </c:pt>
                <c:pt idx="34385">
                  <c:v>0.50724637681159401</c:v>
                </c:pt>
                <c:pt idx="34386">
                  <c:v>0.52173913043478204</c:v>
                </c:pt>
                <c:pt idx="34387">
                  <c:v>0.53623188405797095</c:v>
                </c:pt>
                <c:pt idx="34388">
                  <c:v>0.55072463768115898</c:v>
                </c:pt>
                <c:pt idx="34389">
                  <c:v>0.56521739130434701</c:v>
                </c:pt>
                <c:pt idx="34390">
                  <c:v>0.57971014492753603</c:v>
                </c:pt>
                <c:pt idx="34391">
                  <c:v>0.59420289855072395</c:v>
                </c:pt>
                <c:pt idx="34392">
                  <c:v>0.60869565217391297</c:v>
                </c:pt>
                <c:pt idx="34393">
                  <c:v>0.623188405797101</c:v>
                </c:pt>
                <c:pt idx="34394">
                  <c:v>0.63768115942028902</c:v>
                </c:pt>
                <c:pt idx="34395">
                  <c:v>0.65217391304347805</c:v>
                </c:pt>
                <c:pt idx="34396">
                  <c:v>0.66666666666666596</c:v>
                </c:pt>
                <c:pt idx="34397">
                  <c:v>0.68115942028985499</c:v>
                </c:pt>
                <c:pt idx="34398">
                  <c:v>0.69565217391304301</c:v>
                </c:pt>
                <c:pt idx="34399">
                  <c:v>0.71014492753623104</c:v>
                </c:pt>
                <c:pt idx="34400">
                  <c:v>0.72463768115941996</c:v>
                </c:pt>
                <c:pt idx="34401">
                  <c:v>0.73913043478260798</c:v>
                </c:pt>
                <c:pt idx="34402">
                  <c:v>0.75362318840579701</c:v>
                </c:pt>
                <c:pt idx="34403">
                  <c:v>0.76811594202898503</c:v>
                </c:pt>
                <c:pt idx="34404">
                  <c:v>0.78260869565217395</c:v>
                </c:pt>
                <c:pt idx="34405">
                  <c:v>0.79710144927536197</c:v>
                </c:pt>
                <c:pt idx="34406">
                  <c:v>0.81159420289855</c:v>
                </c:pt>
                <c:pt idx="34407">
                  <c:v>0.82608695652173902</c:v>
                </c:pt>
                <c:pt idx="34408">
                  <c:v>0.84057971014492705</c:v>
                </c:pt>
                <c:pt idx="34409">
                  <c:v>0.85507246376811596</c:v>
                </c:pt>
                <c:pt idx="34410">
                  <c:v>0.86956521739130399</c:v>
                </c:pt>
                <c:pt idx="34411">
                  <c:v>0.88405797101449202</c:v>
                </c:pt>
                <c:pt idx="34412">
                  <c:v>0.89855072463768104</c:v>
                </c:pt>
                <c:pt idx="34413">
                  <c:v>0.91304347826086896</c:v>
                </c:pt>
                <c:pt idx="34414">
                  <c:v>0.92753623188405798</c:v>
                </c:pt>
                <c:pt idx="34415">
                  <c:v>0.94202898550724601</c:v>
                </c:pt>
                <c:pt idx="34416">
                  <c:v>0.95652173913043403</c:v>
                </c:pt>
                <c:pt idx="34417">
                  <c:v>0.97101449275362295</c:v>
                </c:pt>
                <c:pt idx="34418">
                  <c:v>0.98550724637681097</c:v>
                </c:pt>
                <c:pt idx="34419">
                  <c:v>0</c:v>
                </c:pt>
                <c:pt idx="34420">
                  <c:v>1.47058823529411E-2</c:v>
                </c:pt>
                <c:pt idx="34421">
                  <c:v>2.94117647058823E-2</c:v>
                </c:pt>
                <c:pt idx="34422">
                  <c:v>4.4117647058823498E-2</c:v>
                </c:pt>
                <c:pt idx="34423">
                  <c:v>5.8823529411764698E-2</c:v>
                </c:pt>
                <c:pt idx="34424">
                  <c:v>7.3529411764705802E-2</c:v>
                </c:pt>
                <c:pt idx="34425">
                  <c:v>8.8235294117646995E-2</c:v>
                </c:pt>
                <c:pt idx="34426">
                  <c:v>0.10294117647058799</c:v>
                </c:pt>
                <c:pt idx="34427">
                  <c:v>0.11764705882352899</c:v>
                </c:pt>
                <c:pt idx="34428">
                  <c:v>0.13235294117647001</c:v>
                </c:pt>
                <c:pt idx="34429">
                  <c:v>0.14705882352941099</c:v>
                </c:pt>
                <c:pt idx="34430">
                  <c:v>0.16176470588235201</c:v>
                </c:pt>
                <c:pt idx="34431">
                  <c:v>0.17647058823529399</c:v>
                </c:pt>
                <c:pt idx="34432">
                  <c:v>0.191176470588235</c:v>
                </c:pt>
                <c:pt idx="34433">
                  <c:v>0.20588235294117599</c:v>
                </c:pt>
                <c:pt idx="34434">
                  <c:v>0.220588235294117</c:v>
                </c:pt>
                <c:pt idx="34435">
                  <c:v>0.23529411764705799</c:v>
                </c:pt>
                <c:pt idx="34436">
                  <c:v>0.25</c:v>
                </c:pt>
                <c:pt idx="34437">
                  <c:v>0.26470588235294101</c:v>
                </c:pt>
                <c:pt idx="34438">
                  <c:v>0.27941176470588203</c:v>
                </c:pt>
                <c:pt idx="34439">
                  <c:v>0.29411764705882298</c:v>
                </c:pt>
                <c:pt idx="34440">
                  <c:v>0.308823529411764</c:v>
                </c:pt>
                <c:pt idx="34441">
                  <c:v>0.32352941176470501</c:v>
                </c:pt>
                <c:pt idx="34442">
                  <c:v>0.33823529411764702</c:v>
                </c:pt>
                <c:pt idx="34443">
                  <c:v>0.35294117647058798</c:v>
                </c:pt>
                <c:pt idx="34444">
                  <c:v>0.36764705882352899</c:v>
                </c:pt>
                <c:pt idx="34445">
                  <c:v>0.38235294117647001</c:v>
                </c:pt>
                <c:pt idx="34446">
                  <c:v>0.39705882352941102</c:v>
                </c:pt>
                <c:pt idx="34447">
                  <c:v>0.41176470588235198</c:v>
                </c:pt>
                <c:pt idx="34448">
                  <c:v>0.42647058823529399</c:v>
                </c:pt>
                <c:pt idx="34449">
                  <c:v>0.441176470588235</c:v>
                </c:pt>
                <c:pt idx="34450">
                  <c:v>0.45588235294117602</c:v>
                </c:pt>
                <c:pt idx="34451">
                  <c:v>0.47058823529411697</c:v>
                </c:pt>
                <c:pt idx="34452">
                  <c:v>0.48529411764705799</c:v>
                </c:pt>
                <c:pt idx="34453">
                  <c:v>0.5</c:v>
                </c:pt>
                <c:pt idx="34454">
                  <c:v>0.51470588235294101</c:v>
                </c:pt>
                <c:pt idx="34455">
                  <c:v>0.52941176470588203</c:v>
                </c:pt>
                <c:pt idx="34456">
                  <c:v>0.54411764705882304</c:v>
                </c:pt>
                <c:pt idx="34457">
                  <c:v>0.55882352941176405</c:v>
                </c:pt>
                <c:pt idx="34458">
                  <c:v>0.57352941176470495</c:v>
                </c:pt>
                <c:pt idx="34459">
                  <c:v>0.58823529411764697</c:v>
                </c:pt>
                <c:pt idx="34460">
                  <c:v>0.60294117647058798</c:v>
                </c:pt>
                <c:pt idx="34461">
                  <c:v>0.61764705882352899</c:v>
                </c:pt>
                <c:pt idx="34462">
                  <c:v>0.63235294117647001</c:v>
                </c:pt>
                <c:pt idx="34463">
                  <c:v>0.64705882352941102</c:v>
                </c:pt>
                <c:pt idx="34464">
                  <c:v>0.66176470588235203</c:v>
                </c:pt>
                <c:pt idx="34465">
                  <c:v>0.67647058823529405</c:v>
                </c:pt>
                <c:pt idx="34466">
                  <c:v>0.69117647058823495</c:v>
                </c:pt>
                <c:pt idx="34467">
                  <c:v>0.70588235294117596</c:v>
                </c:pt>
                <c:pt idx="34468">
                  <c:v>0.72058823529411697</c:v>
                </c:pt>
                <c:pt idx="34469">
                  <c:v>0.73529411764705799</c:v>
                </c:pt>
                <c:pt idx="34470">
                  <c:v>0.75</c:v>
                </c:pt>
                <c:pt idx="34471">
                  <c:v>0.76470588235294101</c:v>
                </c:pt>
                <c:pt idx="34472">
                  <c:v>0.77941176470588203</c:v>
                </c:pt>
                <c:pt idx="34473">
                  <c:v>0.79411764705882304</c:v>
                </c:pt>
                <c:pt idx="34474">
                  <c:v>0.80882352941176405</c:v>
                </c:pt>
                <c:pt idx="34475">
                  <c:v>0.82352941176470495</c:v>
                </c:pt>
                <c:pt idx="34476">
                  <c:v>0.83823529411764697</c:v>
                </c:pt>
                <c:pt idx="34477">
                  <c:v>0.85294117647058798</c:v>
                </c:pt>
                <c:pt idx="34478">
                  <c:v>0.86764705882352899</c:v>
                </c:pt>
                <c:pt idx="34479">
                  <c:v>0.88235294117647001</c:v>
                </c:pt>
                <c:pt idx="34480">
                  <c:v>0.89705882352941102</c:v>
                </c:pt>
                <c:pt idx="34481">
                  <c:v>0.91176470588235203</c:v>
                </c:pt>
                <c:pt idx="34482">
                  <c:v>0.92647058823529405</c:v>
                </c:pt>
                <c:pt idx="34483">
                  <c:v>0.94117647058823495</c:v>
                </c:pt>
                <c:pt idx="34484">
                  <c:v>0.95588235294117596</c:v>
                </c:pt>
                <c:pt idx="34485">
                  <c:v>0.97058823529411697</c:v>
                </c:pt>
                <c:pt idx="34486">
                  <c:v>0.98529411764705799</c:v>
                </c:pt>
                <c:pt idx="34487">
                  <c:v>0</c:v>
                </c:pt>
                <c:pt idx="34488">
                  <c:v>1.4084507042253501E-2</c:v>
                </c:pt>
                <c:pt idx="34489">
                  <c:v>2.8169014084507001E-2</c:v>
                </c:pt>
                <c:pt idx="34490">
                  <c:v>4.22535211267605E-2</c:v>
                </c:pt>
                <c:pt idx="34491">
                  <c:v>5.6338028169014003E-2</c:v>
                </c:pt>
                <c:pt idx="34492">
                  <c:v>7.0422535211267595E-2</c:v>
                </c:pt>
                <c:pt idx="34493">
                  <c:v>8.4507042253521097E-2</c:v>
                </c:pt>
                <c:pt idx="34494">
                  <c:v>9.85915492957746E-2</c:v>
                </c:pt>
                <c:pt idx="34495">
                  <c:v>0.11267605633802801</c:v>
                </c:pt>
                <c:pt idx="34496">
                  <c:v>0.12676056338028099</c:v>
                </c:pt>
                <c:pt idx="34497">
                  <c:v>0.140845070422535</c:v>
                </c:pt>
                <c:pt idx="34498">
                  <c:v>0.154929577464788</c:v>
                </c:pt>
                <c:pt idx="34499">
                  <c:v>0.169014084507042</c:v>
                </c:pt>
                <c:pt idx="34500">
                  <c:v>0.183098591549295</c:v>
                </c:pt>
                <c:pt idx="34501">
                  <c:v>0.19718309859154901</c:v>
                </c:pt>
                <c:pt idx="34502">
                  <c:v>0.21126760563380201</c:v>
                </c:pt>
                <c:pt idx="34503">
                  <c:v>0.22535211267605601</c:v>
                </c:pt>
                <c:pt idx="34504">
                  <c:v>0.23943661971830901</c:v>
                </c:pt>
                <c:pt idx="34505">
                  <c:v>0.25352112676056299</c:v>
                </c:pt>
                <c:pt idx="34506">
                  <c:v>0.26760563380281599</c:v>
                </c:pt>
                <c:pt idx="34507">
                  <c:v>0.28169014084506999</c:v>
                </c:pt>
                <c:pt idx="34508">
                  <c:v>0.29577464788732299</c:v>
                </c:pt>
                <c:pt idx="34509">
                  <c:v>0.309859154929577</c:v>
                </c:pt>
                <c:pt idx="34510">
                  <c:v>0.323943661971831</c:v>
                </c:pt>
                <c:pt idx="34511">
                  <c:v>0.338028169014084</c:v>
                </c:pt>
                <c:pt idx="34512">
                  <c:v>0.352112676056338</c:v>
                </c:pt>
                <c:pt idx="34513">
                  <c:v>0.36619718309859101</c:v>
                </c:pt>
                <c:pt idx="34514">
                  <c:v>0.38028169014084501</c:v>
                </c:pt>
                <c:pt idx="34515">
                  <c:v>0.39436619718309801</c:v>
                </c:pt>
                <c:pt idx="34516">
                  <c:v>0.40845070422535201</c:v>
                </c:pt>
                <c:pt idx="34517">
                  <c:v>0.42253521126760502</c:v>
                </c:pt>
                <c:pt idx="34518">
                  <c:v>0.43661971830985902</c:v>
                </c:pt>
                <c:pt idx="34519">
                  <c:v>0.45070422535211202</c:v>
                </c:pt>
                <c:pt idx="34520">
                  <c:v>0.46478873239436602</c:v>
                </c:pt>
                <c:pt idx="34521">
                  <c:v>0.47887323943661902</c:v>
                </c:pt>
                <c:pt idx="34522">
                  <c:v>0.49295774647887303</c:v>
                </c:pt>
                <c:pt idx="34523">
                  <c:v>0.50704225352112597</c:v>
                </c:pt>
                <c:pt idx="34524">
                  <c:v>0.52112676056338003</c:v>
                </c:pt>
                <c:pt idx="34525">
                  <c:v>0.53521126760563298</c:v>
                </c:pt>
                <c:pt idx="34526">
                  <c:v>0.54929577464788704</c:v>
                </c:pt>
                <c:pt idx="34527">
                  <c:v>0.56338028169013998</c:v>
                </c:pt>
                <c:pt idx="34528">
                  <c:v>0.57746478873239404</c:v>
                </c:pt>
                <c:pt idx="34529">
                  <c:v>0.59154929577464699</c:v>
                </c:pt>
                <c:pt idx="34530">
                  <c:v>0.60563380281690105</c:v>
                </c:pt>
                <c:pt idx="34531">
                  <c:v>0.61971830985915399</c:v>
                </c:pt>
                <c:pt idx="34532">
                  <c:v>0.63380281690140805</c:v>
                </c:pt>
                <c:pt idx="34533">
                  <c:v>0.647887323943662</c:v>
                </c:pt>
                <c:pt idx="34534">
                  <c:v>0.66197183098591506</c:v>
                </c:pt>
                <c:pt idx="34535">
                  <c:v>0.676056338028169</c:v>
                </c:pt>
                <c:pt idx="34536">
                  <c:v>0.69014084507042195</c:v>
                </c:pt>
                <c:pt idx="34537">
                  <c:v>0.70422535211267601</c:v>
                </c:pt>
                <c:pt idx="34538">
                  <c:v>0.71830985915492895</c:v>
                </c:pt>
                <c:pt idx="34539">
                  <c:v>0.73239436619718301</c:v>
                </c:pt>
                <c:pt idx="34540">
                  <c:v>0.74647887323943596</c:v>
                </c:pt>
                <c:pt idx="34541">
                  <c:v>0.76056338028169002</c:v>
                </c:pt>
                <c:pt idx="34542">
                  <c:v>0.77464788732394296</c:v>
                </c:pt>
                <c:pt idx="34543">
                  <c:v>0.78873239436619702</c:v>
                </c:pt>
                <c:pt idx="34544">
                  <c:v>0.80281690140844997</c:v>
                </c:pt>
                <c:pt idx="34545">
                  <c:v>0.81690140845070403</c:v>
                </c:pt>
                <c:pt idx="34546">
                  <c:v>0.83098591549295697</c:v>
                </c:pt>
                <c:pt idx="34547">
                  <c:v>0.84507042253521103</c:v>
                </c:pt>
                <c:pt idx="34548">
                  <c:v>0.85915492957746398</c:v>
                </c:pt>
                <c:pt idx="34549">
                  <c:v>0.87323943661971803</c:v>
                </c:pt>
                <c:pt idx="34550">
                  <c:v>0.88732394366197098</c:v>
                </c:pt>
                <c:pt idx="34551">
                  <c:v>0.90140845070422504</c:v>
                </c:pt>
                <c:pt idx="34552">
                  <c:v>0.91549295774647799</c:v>
                </c:pt>
                <c:pt idx="34553">
                  <c:v>0.92957746478873204</c:v>
                </c:pt>
                <c:pt idx="34554">
                  <c:v>0.94366197183098499</c:v>
                </c:pt>
                <c:pt idx="34555">
                  <c:v>0.95774647887323905</c:v>
                </c:pt>
                <c:pt idx="34556">
                  <c:v>0.971830985915493</c:v>
                </c:pt>
                <c:pt idx="34557">
                  <c:v>0.98591549295774605</c:v>
                </c:pt>
                <c:pt idx="34558">
                  <c:v>0</c:v>
                </c:pt>
                <c:pt idx="34559">
                  <c:v>1.35135135135135E-2</c:v>
                </c:pt>
                <c:pt idx="34560">
                  <c:v>2.7027027027027001E-2</c:v>
                </c:pt>
                <c:pt idx="34561">
                  <c:v>4.0540540540540501E-2</c:v>
                </c:pt>
                <c:pt idx="34562">
                  <c:v>5.4054054054054002E-2</c:v>
                </c:pt>
                <c:pt idx="34563">
                  <c:v>6.7567567567567502E-2</c:v>
                </c:pt>
                <c:pt idx="34564">
                  <c:v>8.1081081081081002E-2</c:v>
                </c:pt>
                <c:pt idx="34565">
                  <c:v>9.45945945945946E-2</c:v>
                </c:pt>
                <c:pt idx="34566">
                  <c:v>0.108108108108108</c:v>
                </c:pt>
                <c:pt idx="34567">
                  <c:v>0.121621621621621</c:v>
                </c:pt>
                <c:pt idx="34568">
                  <c:v>0.135135135135135</c:v>
                </c:pt>
                <c:pt idx="34569">
                  <c:v>0.14864864864864799</c:v>
                </c:pt>
                <c:pt idx="34570">
                  <c:v>0.162162162162162</c:v>
                </c:pt>
                <c:pt idx="34571">
                  <c:v>0.17567567567567499</c:v>
                </c:pt>
                <c:pt idx="34572">
                  <c:v>0.18918918918918901</c:v>
                </c:pt>
                <c:pt idx="34573">
                  <c:v>0.20270270270270199</c:v>
                </c:pt>
                <c:pt idx="34574">
                  <c:v>0.21621621621621601</c:v>
                </c:pt>
                <c:pt idx="34575">
                  <c:v>0.22972972972972899</c:v>
                </c:pt>
                <c:pt idx="34576">
                  <c:v>0.24324324324324301</c:v>
                </c:pt>
                <c:pt idx="34577">
                  <c:v>0.25675675675675602</c:v>
                </c:pt>
                <c:pt idx="34578">
                  <c:v>0.27027027027027001</c:v>
                </c:pt>
                <c:pt idx="34579">
                  <c:v>0.28378378378378299</c:v>
                </c:pt>
                <c:pt idx="34580">
                  <c:v>0.29729729729729698</c:v>
                </c:pt>
                <c:pt idx="34581">
                  <c:v>0.31081081081081002</c:v>
                </c:pt>
                <c:pt idx="34582">
                  <c:v>0.32432432432432401</c:v>
                </c:pt>
                <c:pt idx="34583">
                  <c:v>0.337837837837837</c:v>
                </c:pt>
                <c:pt idx="34584">
                  <c:v>0.35135135135135098</c:v>
                </c:pt>
                <c:pt idx="34585">
                  <c:v>0.36486486486486402</c:v>
                </c:pt>
                <c:pt idx="34586">
                  <c:v>0.37837837837837801</c:v>
                </c:pt>
                <c:pt idx="34587">
                  <c:v>0.391891891891891</c:v>
                </c:pt>
                <c:pt idx="34588">
                  <c:v>0.40540540540540498</c:v>
                </c:pt>
                <c:pt idx="34589">
                  <c:v>0.41891891891891803</c:v>
                </c:pt>
                <c:pt idx="34590">
                  <c:v>0.43243243243243201</c:v>
                </c:pt>
                <c:pt idx="34591">
                  <c:v>0.445945945945945</c:v>
                </c:pt>
                <c:pt idx="34592">
                  <c:v>0.45945945945945899</c:v>
                </c:pt>
                <c:pt idx="34593">
                  <c:v>0.47297297297297197</c:v>
                </c:pt>
                <c:pt idx="34594">
                  <c:v>0.48648648648648601</c:v>
                </c:pt>
                <c:pt idx="34595">
                  <c:v>0.5</c:v>
                </c:pt>
                <c:pt idx="34596">
                  <c:v>0.51351351351351304</c:v>
                </c:pt>
                <c:pt idx="34597">
                  <c:v>0.52702702702702697</c:v>
                </c:pt>
                <c:pt idx="34598">
                  <c:v>0.54054054054054002</c:v>
                </c:pt>
                <c:pt idx="34599">
                  <c:v>0.55405405405405395</c:v>
                </c:pt>
                <c:pt idx="34600">
                  <c:v>0.56756756756756699</c:v>
                </c:pt>
                <c:pt idx="34601">
                  <c:v>0.58108108108108103</c:v>
                </c:pt>
                <c:pt idx="34602">
                  <c:v>0.59459459459459396</c:v>
                </c:pt>
                <c:pt idx="34603">
                  <c:v>0.608108108108108</c:v>
                </c:pt>
                <c:pt idx="34604">
                  <c:v>0.62162162162162105</c:v>
                </c:pt>
                <c:pt idx="34605">
                  <c:v>0.63513513513513498</c:v>
                </c:pt>
                <c:pt idx="34606">
                  <c:v>0.64864864864864802</c:v>
                </c:pt>
                <c:pt idx="34607">
                  <c:v>0.66216216216216195</c:v>
                </c:pt>
                <c:pt idx="34608">
                  <c:v>0.67567567567567499</c:v>
                </c:pt>
                <c:pt idx="34609">
                  <c:v>0.68918918918918903</c:v>
                </c:pt>
                <c:pt idx="34610">
                  <c:v>0.70270270270270196</c:v>
                </c:pt>
                <c:pt idx="34611">
                  <c:v>0.71621621621621601</c:v>
                </c:pt>
                <c:pt idx="34612">
                  <c:v>0.72972972972972905</c:v>
                </c:pt>
                <c:pt idx="34613">
                  <c:v>0.74324324324324298</c:v>
                </c:pt>
                <c:pt idx="34614">
                  <c:v>0.75675675675675602</c:v>
                </c:pt>
                <c:pt idx="34615">
                  <c:v>0.77027027027026995</c:v>
                </c:pt>
                <c:pt idx="34616">
                  <c:v>0.78378378378378299</c:v>
                </c:pt>
                <c:pt idx="34617">
                  <c:v>0.79729729729729704</c:v>
                </c:pt>
                <c:pt idx="34618">
                  <c:v>0.81081081081080997</c:v>
                </c:pt>
                <c:pt idx="34619">
                  <c:v>0.82432432432432401</c:v>
                </c:pt>
                <c:pt idx="34620">
                  <c:v>0.83783783783783705</c:v>
                </c:pt>
                <c:pt idx="34621">
                  <c:v>0.85135135135135098</c:v>
                </c:pt>
                <c:pt idx="34622">
                  <c:v>0.86486486486486402</c:v>
                </c:pt>
                <c:pt idx="34623">
                  <c:v>0.87837837837837796</c:v>
                </c:pt>
                <c:pt idx="34624">
                  <c:v>0.891891891891891</c:v>
                </c:pt>
                <c:pt idx="34625">
                  <c:v>0.90540540540540504</c:v>
                </c:pt>
                <c:pt idx="34626">
                  <c:v>0.91891891891891897</c:v>
                </c:pt>
                <c:pt idx="34627">
                  <c:v>0.93243243243243201</c:v>
                </c:pt>
                <c:pt idx="34628">
                  <c:v>0.94594594594594505</c:v>
                </c:pt>
                <c:pt idx="34629">
                  <c:v>0.95945945945945899</c:v>
                </c:pt>
                <c:pt idx="34630">
                  <c:v>0.97297297297297303</c:v>
                </c:pt>
                <c:pt idx="34631">
                  <c:v>0.98648648648648596</c:v>
                </c:pt>
                <c:pt idx="34632">
                  <c:v>0</c:v>
                </c:pt>
                <c:pt idx="34633">
                  <c:v>2.4390243902439001E-2</c:v>
                </c:pt>
                <c:pt idx="34634">
                  <c:v>4.8780487804878002E-2</c:v>
                </c:pt>
                <c:pt idx="34635">
                  <c:v>7.3170731707316999E-2</c:v>
                </c:pt>
                <c:pt idx="34636">
                  <c:v>9.7560975609756101E-2</c:v>
                </c:pt>
                <c:pt idx="34637">
                  <c:v>0.12195121951219499</c:v>
                </c:pt>
                <c:pt idx="34638">
                  <c:v>0.146341463414634</c:v>
                </c:pt>
                <c:pt idx="34639">
                  <c:v>0.17073170731707299</c:v>
                </c:pt>
                <c:pt idx="34640">
                  <c:v>0.19512195121951201</c:v>
                </c:pt>
                <c:pt idx="34641">
                  <c:v>0.219512195121951</c:v>
                </c:pt>
                <c:pt idx="34642">
                  <c:v>0.24390243902438999</c:v>
                </c:pt>
                <c:pt idx="34643">
                  <c:v>0.26829268292682901</c:v>
                </c:pt>
                <c:pt idx="34644">
                  <c:v>0.292682926829268</c:v>
                </c:pt>
                <c:pt idx="34645">
                  <c:v>0.31707317073170699</c:v>
                </c:pt>
                <c:pt idx="34646">
                  <c:v>0.34146341463414598</c:v>
                </c:pt>
                <c:pt idx="34647">
                  <c:v>0.36585365853658502</c:v>
                </c:pt>
                <c:pt idx="34648">
                  <c:v>0.39024390243902402</c:v>
                </c:pt>
                <c:pt idx="34649">
                  <c:v>0.41463414634146301</c:v>
                </c:pt>
                <c:pt idx="34650">
                  <c:v>0.439024390243902</c:v>
                </c:pt>
                <c:pt idx="34651">
                  <c:v>0.46341463414634099</c:v>
                </c:pt>
                <c:pt idx="34652">
                  <c:v>0.48780487804877998</c:v>
                </c:pt>
                <c:pt idx="34653">
                  <c:v>0.51219512195121897</c:v>
                </c:pt>
                <c:pt idx="34654">
                  <c:v>0.53658536585365801</c:v>
                </c:pt>
                <c:pt idx="34655">
                  <c:v>0.56097560975609695</c:v>
                </c:pt>
                <c:pt idx="34656">
                  <c:v>0.585365853658536</c:v>
                </c:pt>
                <c:pt idx="34657">
                  <c:v>0.60975609756097504</c:v>
                </c:pt>
                <c:pt idx="34658">
                  <c:v>0.63414634146341398</c:v>
                </c:pt>
                <c:pt idx="34659">
                  <c:v>0.65853658536585302</c:v>
                </c:pt>
                <c:pt idx="34660">
                  <c:v>0.68292682926829196</c:v>
                </c:pt>
                <c:pt idx="34661">
                  <c:v>0.707317073170731</c:v>
                </c:pt>
                <c:pt idx="34662">
                  <c:v>0.73170731707317005</c:v>
                </c:pt>
                <c:pt idx="34663">
                  <c:v>0.75609756097560898</c:v>
                </c:pt>
                <c:pt idx="34664">
                  <c:v>0.78048780487804803</c:v>
                </c:pt>
                <c:pt idx="34665">
                  <c:v>0.80487804878048697</c:v>
                </c:pt>
                <c:pt idx="34666">
                  <c:v>0.82926829268292601</c:v>
                </c:pt>
                <c:pt idx="34667">
                  <c:v>0.85365853658536495</c:v>
                </c:pt>
                <c:pt idx="34668">
                  <c:v>0.87804878048780399</c:v>
                </c:pt>
                <c:pt idx="34669">
                  <c:v>0.90243902439024304</c:v>
                </c:pt>
                <c:pt idx="34670">
                  <c:v>0.92682926829268297</c:v>
                </c:pt>
                <c:pt idx="34671">
                  <c:v>0.95121951219512102</c:v>
                </c:pt>
                <c:pt idx="34672">
                  <c:v>0.97560975609756095</c:v>
                </c:pt>
                <c:pt idx="34673">
                  <c:v>0</c:v>
                </c:pt>
                <c:pt idx="34674">
                  <c:v>1.72413793103448E-2</c:v>
                </c:pt>
                <c:pt idx="34675">
                  <c:v>3.4482758620689599E-2</c:v>
                </c:pt>
                <c:pt idx="34676">
                  <c:v>5.1724137931034399E-2</c:v>
                </c:pt>
                <c:pt idx="34677">
                  <c:v>6.8965517241379296E-2</c:v>
                </c:pt>
                <c:pt idx="34678">
                  <c:v>8.6206896551724102E-2</c:v>
                </c:pt>
                <c:pt idx="34679">
                  <c:v>0.10344827586206801</c:v>
                </c:pt>
                <c:pt idx="34680">
                  <c:v>0.12068965517241299</c:v>
                </c:pt>
                <c:pt idx="34681">
                  <c:v>0.13793103448275801</c:v>
                </c:pt>
                <c:pt idx="34682">
                  <c:v>0.15517241379310301</c:v>
                </c:pt>
                <c:pt idx="34683">
                  <c:v>0.17241379310344801</c:v>
                </c:pt>
                <c:pt idx="34684">
                  <c:v>0.18965517241379301</c:v>
                </c:pt>
                <c:pt idx="34685">
                  <c:v>0.20689655172413701</c:v>
                </c:pt>
                <c:pt idx="34686">
                  <c:v>0.22413793103448201</c:v>
                </c:pt>
                <c:pt idx="34687">
                  <c:v>0.24137931034482701</c:v>
                </c:pt>
                <c:pt idx="34688">
                  <c:v>0.25862068965517199</c:v>
                </c:pt>
                <c:pt idx="34689">
                  <c:v>0.27586206896551702</c:v>
                </c:pt>
                <c:pt idx="34690">
                  <c:v>0.29310344827586199</c:v>
                </c:pt>
                <c:pt idx="34691">
                  <c:v>0.31034482758620602</c:v>
                </c:pt>
                <c:pt idx="34692">
                  <c:v>0.32758620689655099</c:v>
                </c:pt>
                <c:pt idx="34693">
                  <c:v>0.34482758620689602</c:v>
                </c:pt>
                <c:pt idx="34694">
                  <c:v>0.36206896551724099</c:v>
                </c:pt>
                <c:pt idx="34695">
                  <c:v>0.37931034482758602</c:v>
                </c:pt>
                <c:pt idx="34696">
                  <c:v>0.39655172413793099</c:v>
                </c:pt>
                <c:pt idx="34697">
                  <c:v>0.41379310344827502</c:v>
                </c:pt>
                <c:pt idx="34698">
                  <c:v>0.43103448275862</c:v>
                </c:pt>
                <c:pt idx="34699">
                  <c:v>0.44827586206896503</c:v>
                </c:pt>
                <c:pt idx="34700">
                  <c:v>0.46551724137931</c:v>
                </c:pt>
                <c:pt idx="34701">
                  <c:v>0.48275862068965503</c:v>
                </c:pt>
                <c:pt idx="34702">
                  <c:v>0.5</c:v>
                </c:pt>
                <c:pt idx="34703">
                  <c:v>0.51724137931034397</c:v>
                </c:pt>
                <c:pt idx="34704">
                  <c:v>0.53448275862068895</c:v>
                </c:pt>
                <c:pt idx="34705">
                  <c:v>0.55172413793103403</c:v>
                </c:pt>
                <c:pt idx="34706">
                  <c:v>0.568965517241379</c:v>
                </c:pt>
                <c:pt idx="34707">
                  <c:v>0.58620689655172398</c:v>
                </c:pt>
                <c:pt idx="34708">
                  <c:v>0.60344827586206895</c:v>
                </c:pt>
                <c:pt idx="34709">
                  <c:v>0.62068965517241304</c:v>
                </c:pt>
                <c:pt idx="34710">
                  <c:v>0.63793103448275801</c:v>
                </c:pt>
                <c:pt idx="34711">
                  <c:v>0.65517241379310298</c:v>
                </c:pt>
                <c:pt idx="34712">
                  <c:v>0.67241379310344795</c:v>
                </c:pt>
                <c:pt idx="34713">
                  <c:v>0.68965517241379304</c:v>
                </c:pt>
                <c:pt idx="34714">
                  <c:v>0.70689655172413701</c:v>
                </c:pt>
                <c:pt idx="34715">
                  <c:v>0.72413793103448199</c:v>
                </c:pt>
                <c:pt idx="34716">
                  <c:v>0.74137931034482696</c:v>
                </c:pt>
                <c:pt idx="34717">
                  <c:v>0.75862068965517204</c:v>
                </c:pt>
                <c:pt idx="34718">
                  <c:v>0.77586206896551702</c:v>
                </c:pt>
                <c:pt idx="34719">
                  <c:v>0.79310344827586199</c:v>
                </c:pt>
                <c:pt idx="34720">
                  <c:v>0.81034482758620596</c:v>
                </c:pt>
                <c:pt idx="34721">
                  <c:v>0.82758620689655105</c:v>
                </c:pt>
                <c:pt idx="34722">
                  <c:v>0.84482758620689602</c:v>
                </c:pt>
                <c:pt idx="34723">
                  <c:v>0.86206896551724099</c:v>
                </c:pt>
                <c:pt idx="34724">
                  <c:v>0.87931034482758597</c:v>
                </c:pt>
                <c:pt idx="34725">
                  <c:v>0.89655172413793105</c:v>
                </c:pt>
                <c:pt idx="34726">
                  <c:v>0.91379310344827502</c:v>
                </c:pt>
                <c:pt idx="34727">
                  <c:v>0.93103448275862</c:v>
                </c:pt>
                <c:pt idx="34728">
                  <c:v>0.94827586206896497</c:v>
                </c:pt>
                <c:pt idx="34729">
                  <c:v>0.96551724137931005</c:v>
                </c:pt>
                <c:pt idx="34730">
                  <c:v>0.98275862068965503</c:v>
                </c:pt>
                <c:pt idx="34731">
                  <c:v>0</c:v>
                </c:pt>
                <c:pt idx="34732">
                  <c:v>1.4492753623188401E-2</c:v>
                </c:pt>
                <c:pt idx="34733">
                  <c:v>2.8985507246376802E-2</c:v>
                </c:pt>
                <c:pt idx="34734">
                  <c:v>4.3478260869565202E-2</c:v>
                </c:pt>
                <c:pt idx="34735">
                  <c:v>5.7971014492753603E-2</c:v>
                </c:pt>
                <c:pt idx="34736">
                  <c:v>7.2463768115942004E-2</c:v>
                </c:pt>
                <c:pt idx="34737">
                  <c:v>8.6956521739130405E-2</c:v>
                </c:pt>
                <c:pt idx="34738">
                  <c:v>0.101449275362318</c:v>
                </c:pt>
                <c:pt idx="34739">
                  <c:v>0.115942028985507</c:v>
                </c:pt>
                <c:pt idx="34740">
                  <c:v>0.13043478260869501</c:v>
                </c:pt>
                <c:pt idx="34741">
                  <c:v>0.14492753623188401</c:v>
                </c:pt>
                <c:pt idx="34742">
                  <c:v>0.15942028985507201</c:v>
                </c:pt>
                <c:pt idx="34743">
                  <c:v>0.17391304347826</c:v>
                </c:pt>
                <c:pt idx="34744">
                  <c:v>0.188405797101449</c:v>
                </c:pt>
                <c:pt idx="34745">
                  <c:v>0.202898550724637</c:v>
                </c:pt>
                <c:pt idx="34746">
                  <c:v>0.217391304347826</c:v>
                </c:pt>
                <c:pt idx="34747">
                  <c:v>0.231884057971014</c:v>
                </c:pt>
                <c:pt idx="34748">
                  <c:v>0.24637681159420199</c:v>
                </c:pt>
                <c:pt idx="34749">
                  <c:v>0.26086956521739102</c:v>
                </c:pt>
                <c:pt idx="34750">
                  <c:v>0.27536231884057899</c:v>
                </c:pt>
                <c:pt idx="34751">
                  <c:v>0.28985507246376802</c:v>
                </c:pt>
                <c:pt idx="34752">
                  <c:v>0.30434782608695599</c:v>
                </c:pt>
                <c:pt idx="34753">
                  <c:v>0.31884057971014401</c:v>
                </c:pt>
                <c:pt idx="34754">
                  <c:v>0.33333333333333298</c:v>
                </c:pt>
                <c:pt idx="34755">
                  <c:v>0.34782608695652101</c:v>
                </c:pt>
                <c:pt idx="34756">
                  <c:v>0.36231884057970998</c:v>
                </c:pt>
                <c:pt idx="34757">
                  <c:v>0.376811594202898</c:v>
                </c:pt>
                <c:pt idx="34758">
                  <c:v>0.39130434782608697</c:v>
                </c:pt>
                <c:pt idx="34759">
                  <c:v>0.405797101449275</c:v>
                </c:pt>
                <c:pt idx="34760">
                  <c:v>0.42028985507246303</c:v>
                </c:pt>
                <c:pt idx="34761">
                  <c:v>0.434782608695652</c:v>
                </c:pt>
                <c:pt idx="34762">
                  <c:v>0.44927536231884002</c:v>
                </c:pt>
                <c:pt idx="34763">
                  <c:v>0.46376811594202899</c:v>
                </c:pt>
                <c:pt idx="34764">
                  <c:v>0.47826086956521702</c:v>
                </c:pt>
                <c:pt idx="34765">
                  <c:v>0.49275362318840499</c:v>
                </c:pt>
                <c:pt idx="34766">
                  <c:v>0.50724637681159401</c:v>
                </c:pt>
                <c:pt idx="34767">
                  <c:v>0.52173913043478204</c:v>
                </c:pt>
                <c:pt idx="34768">
                  <c:v>0.53623188405797095</c:v>
                </c:pt>
                <c:pt idx="34769">
                  <c:v>0.55072463768115898</c:v>
                </c:pt>
                <c:pt idx="34770">
                  <c:v>0.56521739130434701</c:v>
                </c:pt>
                <c:pt idx="34771">
                  <c:v>0.57971014492753603</c:v>
                </c:pt>
                <c:pt idx="34772">
                  <c:v>0.59420289855072395</c:v>
                </c:pt>
                <c:pt idx="34773">
                  <c:v>0.60869565217391297</c:v>
                </c:pt>
                <c:pt idx="34774">
                  <c:v>0.623188405797101</c:v>
                </c:pt>
                <c:pt idx="34775">
                  <c:v>0.63768115942028902</c:v>
                </c:pt>
                <c:pt idx="34776">
                  <c:v>0.65217391304347805</c:v>
                </c:pt>
                <c:pt idx="34777">
                  <c:v>0.66666666666666596</c:v>
                </c:pt>
                <c:pt idx="34778">
                  <c:v>0.68115942028985499</c:v>
                </c:pt>
                <c:pt idx="34779">
                  <c:v>0.69565217391304301</c:v>
                </c:pt>
                <c:pt idx="34780">
                  <c:v>0.71014492753623104</c:v>
                </c:pt>
                <c:pt idx="34781">
                  <c:v>0.72463768115941996</c:v>
                </c:pt>
                <c:pt idx="34782">
                  <c:v>0.73913043478260798</c:v>
                </c:pt>
                <c:pt idx="34783">
                  <c:v>0.75362318840579701</c:v>
                </c:pt>
                <c:pt idx="34784">
                  <c:v>0.76811594202898503</c:v>
                </c:pt>
                <c:pt idx="34785">
                  <c:v>0.78260869565217395</c:v>
                </c:pt>
                <c:pt idx="34786">
                  <c:v>0.79710144927536197</c:v>
                </c:pt>
                <c:pt idx="34787">
                  <c:v>0.81159420289855</c:v>
                </c:pt>
                <c:pt idx="34788">
                  <c:v>0.82608695652173902</c:v>
                </c:pt>
                <c:pt idx="34789">
                  <c:v>0.84057971014492705</c:v>
                </c:pt>
                <c:pt idx="34790">
                  <c:v>0.85507246376811596</c:v>
                </c:pt>
                <c:pt idx="34791">
                  <c:v>0.86956521739130399</c:v>
                </c:pt>
                <c:pt idx="34792">
                  <c:v>0.88405797101449202</c:v>
                </c:pt>
                <c:pt idx="34793">
                  <c:v>0.89855072463768104</c:v>
                </c:pt>
                <c:pt idx="34794">
                  <c:v>0.91304347826086896</c:v>
                </c:pt>
                <c:pt idx="34795">
                  <c:v>0.92753623188405798</c:v>
                </c:pt>
                <c:pt idx="34796">
                  <c:v>0.94202898550724601</c:v>
                </c:pt>
                <c:pt idx="34797">
                  <c:v>0.95652173913043403</c:v>
                </c:pt>
                <c:pt idx="34798">
                  <c:v>0.97101449275362295</c:v>
                </c:pt>
                <c:pt idx="34799">
                  <c:v>0.98550724637681097</c:v>
                </c:pt>
                <c:pt idx="34800">
                  <c:v>0</c:v>
                </c:pt>
                <c:pt idx="34801">
                  <c:v>1.2500000000000001E-2</c:v>
                </c:pt>
                <c:pt idx="34802">
                  <c:v>2.5000000000000001E-2</c:v>
                </c:pt>
                <c:pt idx="34803">
                  <c:v>3.7499999999999999E-2</c:v>
                </c:pt>
                <c:pt idx="34804">
                  <c:v>0.05</c:v>
                </c:pt>
                <c:pt idx="34805">
                  <c:v>6.25E-2</c:v>
                </c:pt>
                <c:pt idx="34806">
                  <c:v>7.4999999999999997E-2</c:v>
                </c:pt>
                <c:pt idx="34807">
                  <c:v>8.7499999999999994E-2</c:v>
                </c:pt>
                <c:pt idx="34808">
                  <c:v>0.1</c:v>
                </c:pt>
                <c:pt idx="34809">
                  <c:v>0.1125</c:v>
                </c:pt>
                <c:pt idx="34810">
                  <c:v>0.125</c:v>
                </c:pt>
                <c:pt idx="34811">
                  <c:v>0.13750000000000001</c:v>
                </c:pt>
                <c:pt idx="34812">
                  <c:v>0.15</c:v>
                </c:pt>
                <c:pt idx="34813">
                  <c:v>0.16250000000000001</c:v>
                </c:pt>
                <c:pt idx="34814">
                  <c:v>0.17499999999999999</c:v>
                </c:pt>
                <c:pt idx="34815">
                  <c:v>0.1875</c:v>
                </c:pt>
                <c:pt idx="34816">
                  <c:v>0.2</c:v>
                </c:pt>
                <c:pt idx="34817">
                  <c:v>0.21249999999999999</c:v>
                </c:pt>
                <c:pt idx="34818">
                  <c:v>0.22500000000000001</c:v>
                </c:pt>
                <c:pt idx="34819">
                  <c:v>0.23749999999999999</c:v>
                </c:pt>
                <c:pt idx="34820">
                  <c:v>0.25</c:v>
                </c:pt>
                <c:pt idx="34821">
                  <c:v>0.26250000000000001</c:v>
                </c:pt>
                <c:pt idx="34822">
                  <c:v>0.27500000000000002</c:v>
                </c:pt>
                <c:pt idx="34823">
                  <c:v>0.28749999999999998</c:v>
                </c:pt>
                <c:pt idx="34824">
                  <c:v>0.3</c:v>
                </c:pt>
                <c:pt idx="34825">
                  <c:v>0.3125</c:v>
                </c:pt>
                <c:pt idx="34826">
                  <c:v>0.32500000000000001</c:v>
                </c:pt>
                <c:pt idx="34827">
                  <c:v>0.33750000000000002</c:v>
                </c:pt>
                <c:pt idx="34828">
                  <c:v>0.35</c:v>
                </c:pt>
                <c:pt idx="34829">
                  <c:v>0.36249999999999999</c:v>
                </c:pt>
                <c:pt idx="34830">
                  <c:v>0.375</c:v>
                </c:pt>
                <c:pt idx="34831">
                  <c:v>0.38750000000000001</c:v>
                </c:pt>
                <c:pt idx="34832">
                  <c:v>0.4</c:v>
                </c:pt>
                <c:pt idx="34833">
                  <c:v>0.41249999999999998</c:v>
                </c:pt>
                <c:pt idx="34834">
                  <c:v>0.42499999999999999</c:v>
                </c:pt>
                <c:pt idx="34835">
                  <c:v>0.4375</c:v>
                </c:pt>
                <c:pt idx="34836">
                  <c:v>0.45</c:v>
                </c:pt>
                <c:pt idx="34837">
                  <c:v>0.46250000000000002</c:v>
                </c:pt>
                <c:pt idx="34838">
                  <c:v>0.47499999999999998</c:v>
                </c:pt>
                <c:pt idx="34839">
                  <c:v>0.48749999999999999</c:v>
                </c:pt>
                <c:pt idx="34840">
                  <c:v>0.5</c:v>
                </c:pt>
                <c:pt idx="34841">
                  <c:v>0.51249999999999996</c:v>
                </c:pt>
                <c:pt idx="34842">
                  <c:v>0.52500000000000002</c:v>
                </c:pt>
                <c:pt idx="34843">
                  <c:v>0.53749999999999998</c:v>
                </c:pt>
                <c:pt idx="34844">
                  <c:v>0.55000000000000004</c:v>
                </c:pt>
                <c:pt idx="34845">
                  <c:v>0.5625</c:v>
                </c:pt>
                <c:pt idx="34846">
                  <c:v>0.57499999999999996</c:v>
                </c:pt>
                <c:pt idx="34847">
                  <c:v>0.58750000000000002</c:v>
                </c:pt>
                <c:pt idx="34848">
                  <c:v>0.6</c:v>
                </c:pt>
                <c:pt idx="34849">
                  <c:v>0.61250000000000004</c:v>
                </c:pt>
                <c:pt idx="34850">
                  <c:v>0.625</c:v>
                </c:pt>
                <c:pt idx="34851">
                  <c:v>0.63749999999999996</c:v>
                </c:pt>
                <c:pt idx="34852">
                  <c:v>0.65</c:v>
                </c:pt>
                <c:pt idx="34853">
                  <c:v>0.66249999999999998</c:v>
                </c:pt>
                <c:pt idx="34854">
                  <c:v>0.67500000000000004</c:v>
                </c:pt>
                <c:pt idx="34855">
                  <c:v>0.6875</c:v>
                </c:pt>
                <c:pt idx="34856">
                  <c:v>0.7</c:v>
                </c:pt>
                <c:pt idx="34857">
                  <c:v>0.71250000000000002</c:v>
                </c:pt>
                <c:pt idx="34858">
                  <c:v>0.72499999999999998</c:v>
                </c:pt>
                <c:pt idx="34859">
                  <c:v>0.73750000000000004</c:v>
                </c:pt>
                <c:pt idx="34860">
                  <c:v>0.75</c:v>
                </c:pt>
                <c:pt idx="34861">
                  <c:v>0.76249999999999996</c:v>
                </c:pt>
                <c:pt idx="34862">
                  <c:v>0.77500000000000002</c:v>
                </c:pt>
                <c:pt idx="34863">
                  <c:v>0.78749999999999998</c:v>
                </c:pt>
                <c:pt idx="34864">
                  <c:v>0.8</c:v>
                </c:pt>
                <c:pt idx="34865">
                  <c:v>0.8125</c:v>
                </c:pt>
                <c:pt idx="34866">
                  <c:v>0.82499999999999996</c:v>
                </c:pt>
                <c:pt idx="34867">
                  <c:v>0.83750000000000002</c:v>
                </c:pt>
                <c:pt idx="34868">
                  <c:v>0.85</c:v>
                </c:pt>
                <c:pt idx="34869">
                  <c:v>0.86250000000000004</c:v>
                </c:pt>
                <c:pt idx="34870">
                  <c:v>0.875</c:v>
                </c:pt>
                <c:pt idx="34871">
                  <c:v>0.88749999999999996</c:v>
                </c:pt>
                <c:pt idx="34872">
                  <c:v>0.9</c:v>
                </c:pt>
                <c:pt idx="34873">
                  <c:v>0.91249999999999998</c:v>
                </c:pt>
                <c:pt idx="34874">
                  <c:v>0.92500000000000004</c:v>
                </c:pt>
                <c:pt idx="34875">
                  <c:v>0.9375</c:v>
                </c:pt>
                <c:pt idx="34876">
                  <c:v>0.95</c:v>
                </c:pt>
                <c:pt idx="34877">
                  <c:v>0.96250000000000002</c:v>
                </c:pt>
                <c:pt idx="34878">
                  <c:v>0.97499999999999998</c:v>
                </c:pt>
                <c:pt idx="34879">
                  <c:v>0.98750000000000004</c:v>
                </c:pt>
                <c:pt idx="34880">
                  <c:v>0</c:v>
                </c:pt>
                <c:pt idx="34881">
                  <c:v>1.63934426229508E-2</c:v>
                </c:pt>
                <c:pt idx="34882">
                  <c:v>3.2786885245901599E-2</c:v>
                </c:pt>
                <c:pt idx="34883">
                  <c:v>4.9180327868852403E-2</c:v>
                </c:pt>
                <c:pt idx="34884">
                  <c:v>6.5573770491803199E-2</c:v>
                </c:pt>
                <c:pt idx="34885">
                  <c:v>8.1967213114753995E-2</c:v>
                </c:pt>
                <c:pt idx="34886">
                  <c:v>9.8360655737704902E-2</c:v>
                </c:pt>
                <c:pt idx="34887">
                  <c:v>0.114754098360655</c:v>
                </c:pt>
                <c:pt idx="34888">
                  <c:v>0.13114754098360601</c:v>
                </c:pt>
                <c:pt idx="34889">
                  <c:v>0.14754098360655701</c:v>
                </c:pt>
                <c:pt idx="34890">
                  <c:v>0.16393442622950799</c:v>
                </c:pt>
                <c:pt idx="34891">
                  <c:v>0.18032786885245899</c:v>
                </c:pt>
                <c:pt idx="34892">
                  <c:v>0.196721311475409</c:v>
                </c:pt>
                <c:pt idx="34893">
                  <c:v>0.21311475409836</c:v>
                </c:pt>
                <c:pt idx="34894">
                  <c:v>0.22950819672131101</c:v>
                </c:pt>
                <c:pt idx="34895">
                  <c:v>0.24590163934426201</c:v>
                </c:pt>
                <c:pt idx="34896">
                  <c:v>0.26229508196721302</c:v>
                </c:pt>
                <c:pt idx="34897">
                  <c:v>0.27868852459016302</c:v>
                </c:pt>
                <c:pt idx="34898">
                  <c:v>0.29508196721311403</c:v>
                </c:pt>
                <c:pt idx="34899">
                  <c:v>0.31147540983606498</c:v>
                </c:pt>
                <c:pt idx="34900">
                  <c:v>0.32786885245901598</c:v>
                </c:pt>
                <c:pt idx="34901">
                  <c:v>0.34426229508196698</c:v>
                </c:pt>
                <c:pt idx="34902">
                  <c:v>0.36065573770491799</c:v>
                </c:pt>
                <c:pt idx="34903">
                  <c:v>0.37704918032786799</c:v>
                </c:pt>
                <c:pt idx="34904">
                  <c:v>0.393442622950819</c:v>
                </c:pt>
                <c:pt idx="34905">
                  <c:v>0.40983606557377</c:v>
                </c:pt>
                <c:pt idx="34906">
                  <c:v>0.42622950819672101</c:v>
                </c:pt>
                <c:pt idx="34907">
                  <c:v>0.44262295081967201</c:v>
                </c:pt>
                <c:pt idx="34908">
                  <c:v>0.45901639344262202</c:v>
                </c:pt>
                <c:pt idx="34909">
                  <c:v>0.47540983606557302</c:v>
                </c:pt>
                <c:pt idx="34910">
                  <c:v>0.49180327868852403</c:v>
                </c:pt>
                <c:pt idx="34911">
                  <c:v>0.50819672131147497</c:v>
                </c:pt>
                <c:pt idx="34912">
                  <c:v>0.52459016393442603</c:v>
                </c:pt>
                <c:pt idx="34913">
                  <c:v>0.54098360655737698</c:v>
                </c:pt>
                <c:pt idx="34914">
                  <c:v>0.55737704918032704</c:v>
                </c:pt>
                <c:pt idx="34915">
                  <c:v>0.57377049180327799</c:v>
                </c:pt>
                <c:pt idx="34916">
                  <c:v>0.59016393442622905</c:v>
                </c:pt>
                <c:pt idx="34917">
                  <c:v>0.60655737704918</c:v>
                </c:pt>
                <c:pt idx="34918">
                  <c:v>0.62295081967213095</c:v>
                </c:pt>
                <c:pt idx="34919">
                  <c:v>0.63934426229508201</c:v>
                </c:pt>
                <c:pt idx="34920">
                  <c:v>0.65573770491803196</c:v>
                </c:pt>
                <c:pt idx="34921">
                  <c:v>0.67213114754098302</c:v>
                </c:pt>
                <c:pt idx="34922">
                  <c:v>0.68852459016393397</c:v>
                </c:pt>
                <c:pt idx="34923">
                  <c:v>0.70491803278688503</c:v>
                </c:pt>
                <c:pt idx="34924">
                  <c:v>0.72131147540983598</c:v>
                </c:pt>
                <c:pt idx="34925">
                  <c:v>0.73770491803278604</c:v>
                </c:pt>
                <c:pt idx="34926">
                  <c:v>0.75409836065573699</c:v>
                </c:pt>
                <c:pt idx="34927">
                  <c:v>0.77049180327868805</c:v>
                </c:pt>
                <c:pt idx="34928">
                  <c:v>0.786885245901639</c:v>
                </c:pt>
                <c:pt idx="34929">
                  <c:v>0.80327868852458995</c:v>
                </c:pt>
                <c:pt idx="34930">
                  <c:v>0.81967213114754101</c:v>
                </c:pt>
                <c:pt idx="34931">
                  <c:v>0.83606557377049096</c:v>
                </c:pt>
                <c:pt idx="34932">
                  <c:v>0.85245901639344202</c:v>
                </c:pt>
                <c:pt idx="34933">
                  <c:v>0.86885245901639296</c:v>
                </c:pt>
                <c:pt idx="34934">
                  <c:v>0.88524590163934402</c:v>
                </c:pt>
                <c:pt idx="34935">
                  <c:v>0.90163934426229497</c:v>
                </c:pt>
                <c:pt idx="34936">
                  <c:v>0.91803278688524503</c:v>
                </c:pt>
                <c:pt idx="34937">
                  <c:v>0.93442622950819598</c:v>
                </c:pt>
                <c:pt idx="34938">
                  <c:v>0.95081967213114704</c:v>
                </c:pt>
                <c:pt idx="34939">
                  <c:v>0.96721311475409799</c:v>
                </c:pt>
                <c:pt idx="34940">
                  <c:v>0.98360655737704905</c:v>
                </c:pt>
                <c:pt idx="34941">
                  <c:v>0</c:v>
                </c:pt>
                <c:pt idx="34942">
                  <c:v>1.6129032258064498E-2</c:v>
                </c:pt>
                <c:pt idx="34943">
                  <c:v>3.2258064516128997E-2</c:v>
                </c:pt>
                <c:pt idx="34944">
                  <c:v>4.8387096774193498E-2</c:v>
                </c:pt>
                <c:pt idx="34945">
                  <c:v>6.4516129032257993E-2</c:v>
                </c:pt>
                <c:pt idx="34946">
                  <c:v>8.0645161290322495E-2</c:v>
                </c:pt>
                <c:pt idx="34947">
                  <c:v>9.6774193548387094E-2</c:v>
                </c:pt>
                <c:pt idx="34948">
                  <c:v>0.112903225806451</c:v>
                </c:pt>
                <c:pt idx="34949">
                  <c:v>0.12903225806451599</c:v>
                </c:pt>
                <c:pt idx="34950">
                  <c:v>0.14516129032257999</c:v>
                </c:pt>
                <c:pt idx="34951">
                  <c:v>0.16129032258064499</c:v>
                </c:pt>
                <c:pt idx="34952">
                  <c:v>0.17741935483870899</c:v>
                </c:pt>
                <c:pt idx="34953">
                  <c:v>0.19354838709677399</c:v>
                </c:pt>
                <c:pt idx="34954">
                  <c:v>0.209677419354838</c:v>
                </c:pt>
                <c:pt idx="34955">
                  <c:v>0.225806451612903</c:v>
                </c:pt>
                <c:pt idx="34956">
                  <c:v>0.241935483870967</c:v>
                </c:pt>
                <c:pt idx="34957">
                  <c:v>0.25806451612903197</c:v>
                </c:pt>
                <c:pt idx="34958">
                  <c:v>0.27419354838709598</c:v>
                </c:pt>
                <c:pt idx="34959">
                  <c:v>0.29032258064516098</c:v>
                </c:pt>
                <c:pt idx="34960">
                  <c:v>0.30645161290322498</c:v>
                </c:pt>
                <c:pt idx="34961">
                  <c:v>0.32258064516128998</c:v>
                </c:pt>
                <c:pt idx="34962">
                  <c:v>0.33870967741935398</c:v>
                </c:pt>
                <c:pt idx="34963">
                  <c:v>0.35483870967741898</c:v>
                </c:pt>
                <c:pt idx="34964">
                  <c:v>0.37096774193548299</c:v>
                </c:pt>
                <c:pt idx="34965">
                  <c:v>0.38709677419354799</c:v>
                </c:pt>
                <c:pt idx="34966">
                  <c:v>0.40322580645161199</c:v>
                </c:pt>
                <c:pt idx="34967">
                  <c:v>0.41935483870967699</c:v>
                </c:pt>
                <c:pt idx="34968">
                  <c:v>0.43548387096774099</c:v>
                </c:pt>
                <c:pt idx="34969">
                  <c:v>0.45161290322580599</c:v>
                </c:pt>
                <c:pt idx="34970">
                  <c:v>0.46774193548387</c:v>
                </c:pt>
                <c:pt idx="34971">
                  <c:v>0.483870967741935</c:v>
                </c:pt>
                <c:pt idx="34972">
                  <c:v>0.5</c:v>
                </c:pt>
                <c:pt idx="34973">
                  <c:v>0.51612903225806395</c:v>
                </c:pt>
                <c:pt idx="34974">
                  <c:v>0.532258064516129</c:v>
                </c:pt>
                <c:pt idx="34975">
                  <c:v>0.54838709677419295</c:v>
                </c:pt>
                <c:pt idx="34976">
                  <c:v>0.56451612903225801</c:v>
                </c:pt>
                <c:pt idx="34977">
                  <c:v>0.58064516129032195</c:v>
                </c:pt>
                <c:pt idx="34978">
                  <c:v>0.59677419354838701</c:v>
                </c:pt>
                <c:pt idx="34979">
                  <c:v>0.61290322580645096</c:v>
                </c:pt>
                <c:pt idx="34980">
                  <c:v>0.62903225806451601</c:v>
                </c:pt>
                <c:pt idx="34981">
                  <c:v>0.64516129032257996</c:v>
                </c:pt>
                <c:pt idx="34982">
                  <c:v>0.66129032258064502</c:v>
                </c:pt>
                <c:pt idx="34983">
                  <c:v>0.67741935483870896</c:v>
                </c:pt>
                <c:pt idx="34984">
                  <c:v>0.69354838709677402</c:v>
                </c:pt>
                <c:pt idx="34985">
                  <c:v>0.70967741935483797</c:v>
                </c:pt>
                <c:pt idx="34986">
                  <c:v>0.72580645161290303</c:v>
                </c:pt>
                <c:pt idx="34987">
                  <c:v>0.74193548387096697</c:v>
                </c:pt>
                <c:pt idx="34988">
                  <c:v>0.75806451612903203</c:v>
                </c:pt>
                <c:pt idx="34989">
                  <c:v>0.77419354838709598</c:v>
                </c:pt>
                <c:pt idx="34990">
                  <c:v>0.79032258064516103</c:v>
                </c:pt>
                <c:pt idx="34991">
                  <c:v>0.80645161290322498</c:v>
                </c:pt>
                <c:pt idx="34992">
                  <c:v>0.82258064516129004</c:v>
                </c:pt>
                <c:pt idx="34993">
                  <c:v>0.83870967741935398</c:v>
                </c:pt>
                <c:pt idx="34994">
                  <c:v>0.85483870967741904</c:v>
                </c:pt>
                <c:pt idx="34995">
                  <c:v>0.87096774193548299</c:v>
                </c:pt>
                <c:pt idx="34996">
                  <c:v>0.88709677419354804</c:v>
                </c:pt>
                <c:pt idx="34997">
                  <c:v>0.90322580645161199</c:v>
                </c:pt>
                <c:pt idx="34998">
                  <c:v>0.91935483870967705</c:v>
                </c:pt>
                <c:pt idx="34999">
                  <c:v>0.93548387096774099</c:v>
                </c:pt>
                <c:pt idx="35000">
                  <c:v>0.95161290322580605</c:v>
                </c:pt>
                <c:pt idx="35001">
                  <c:v>0.967741935483871</c:v>
                </c:pt>
                <c:pt idx="35002">
                  <c:v>0.98387096774193505</c:v>
                </c:pt>
                <c:pt idx="35003">
                  <c:v>0</c:v>
                </c:pt>
                <c:pt idx="35004">
                  <c:v>2.77777777777777E-2</c:v>
                </c:pt>
                <c:pt idx="35005">
                  <c:v>5.5555555555555497E-2</c:v>
                </c:pt>
                <c:pt idx="35006">
                  <c:v>8.3333333333333301E-2</c:v>
                </c:pt>
                <c:pt idx="35007">
                  <c:v>0.11111111111111099</c:v>
                </c:pt>
                <c:pt idx="35008">
                  <c:v>0.13888888888888801</c:v>
                </c:pt>
                <c:pt idx="35009">
                  <c:v>0.16666666666666599</c:v>
                </c:pt>
                <c:pt idx="35010">
                  <c:v>0.194444444444444</c:v>
                </c:pt>
                <c:pt idx="35011">
                  <c:v>0.22222222222222199</c:v>
                </c:pt>
                <c:pt idx="35012">
                  <c:v>0.25</c:v>
                </c:pt>
                <c:pt idx="35013">
                  <c:v>0.27777777777777701</c:v>
                </c:pt>
                <c:pt idx="35014">
                  <c:v>0.30555555555555503</c:v>
                </c:pt>
                <c:pt idx="35015">
                  <c:v>0.33333333333333298</c:v>
                </c:pt>
                <c:pt idx="35016">
                  <c:v>0.36111111111111099</c:v>
                </c:pt>
                <c:pt idx="35017">
                  <c:v>0.38888888888888801</c:v>
                </c:pt>
                <c:pt idx="35018">
                  <c:v>0.41666666666666602</c:v>
                </c:pt>
                <c:pt idx="35019">
                  <c:v>0.44444444444444398</c:v>
                </c:pt>
                <c:pt idx="35020">
                  <c:v>0.47222222222222199</c:v>
                </c:pt>
                <c:pt idx="35021">
                  <c:v>0.5</c:v>
                </c:pt>
                <c:pt idx="35022">
                  <c:v>0.52777777777777701</c:v>
                </c:pt>
                <c:pt idx="35023">
                  <c:v>0.55555555555555503</c:v>
                </c:pt>
                <c:pt idx="35024">
                  <c:v>0.58333333333333304</c:v>
                </c:pt>
                <c:pt idx="35025">
                  <c:v>0.61111111111111105</c:v>
                </c:pt>
                <c:pt idx="35026">
                  <c:v>0.63888888888888795</c:v>
                </c:pt>
                <c:pt idx="35027">
                  <c:v>0.66666666666666596</c:v>
                </c:pt>
                <c:pt idx="35028">
                  <c:v>0.69444444444444398</c:v>
                </c:pt>
                <c:pt idx="35029">
                  <c:v>0.72222222222222199</c:v>
                </c:pt>
                <c:pt idx="35030">
                  <c:v>0.75</c:v>
                </c:pt>
                <c:pt idx="35031">
                  <c:v>0.77777777777777701</c:v>
                </c:pt>
                <c:pt idx="35032">
                  <c:v>0.80555555555555503</c:v>
                </c:pt>
                <c:pt idx="35033">
                  <c:v>0.83333333333333304</c:v>
                </c:pt>
                <c:pt idx="35034">
                  <c:v>0.86111111111111105</c:v>
                </c:pt>
                <c:pt idx="35035">
                  <c:v>0.88888888888888795</c:v>
                </c:pt>
                <c:pt idx="35036">
                  <c:v>0.91666666666666596</c:v>
                </c:pt>
                <c:pt idx="35037">
                  <c:v>0.94444444444444398</c:v>
                </c:pt>
                <c:pt idx="35038">
                  <c:v>0.97222222222222199</c:v>
                </c:pt>
                <c:pt idx="35039">
                  <c:v>0</c:v>
                </c:pt>
                <c:pt idx="35040">
                  <c:v>1.5625E-2</c:v>
                </c:pt>
                <c:pt idx="35041">
                  <c:v>3.125E-2</c:v>
                </c:pt>
                <c:pt idx="35042">
                  <c:v>4.6875E-2</c:v>
                </c:pt>
                <c:pt idx="35043">
                  <c:v>6.25E-2</c:v>
                </c:pt>
                <c:pt idx="35044">
                  <c:v>7.8125E-2</c:v>
                </c:pt>
                <c:pt idx="35045">
                  <c:v>9.375E-2</c:v>
                </c:pt>
                <c:pt idx="35046">
                  <c:v>0.109375</c:v>
                </c:pt>
                <c:pt idx="35047">
                  <c:v>0.125</c:v>
                </c:pt>
                <c:pt idx="35048">
                  <c:v>0.140625</c:v>
                </c:pt>
                <c:pt idx="35049">
                  <c:v>0.15625</c:v>
                </c:pt>
                <c:pt idx="35050">
                  <c:v>0.171875</c:v>
                </c:pt>
                <c:pt idx="35051">
                  <c:v>0.1875</c:v>
                </c:pt>
                <c:pt idx="35052">
                  <c:v>0.203125</c:v>
                </c:pt>
                <c:pt idx="35053">
                  <c:v>0.21875</c:v>
                </c:pt>
                <c:pt idx="35054">
                  <c:v>0.234375</c:v>
                </c:pt>
                <c:pt idx="35055">
                  <c:v>0.25</c:v>
                </c:pt>
                <c:pt idx="35056">
                  <c:v>0.265625</c:v>
                </c:pt>
                <c:pt idx="35057">
                  <c:v>0.28125</c:v>
                </c:pt>
                <c:pt idx="35058">
                  <c:v>0.296875</c:v>
                </c:pt>
                <c:pt idx="35059">
                  <c:v>0.3125</c:v>
                </c:pt>
                <c:pt idx="35060">
                  <c:v>0.328125</c:v>
                </c:pt>
                <c:pt idx="35061">
                  <c:v>0.34375</c:v>
                </c:pt>
                <c:pt idx="35062">
                  <c:v>0.359375</c:v>
                </c:pt>
                <c:pt idx="35063">
                  <c:v>0.375</c:v>
                </c:pt>
                <c:pt idx="35064">
                  <c:v>0.390625</c:v>
                </c:pt>
                <c:pt idx="35065">
                  <c:v>0.40625</c:v>
                </c:pt>
                <c:pt idx="35066">
                  <c:v>0.421875</c:v>
                </c:pt>
                <c:pt idx="35067">
                  <c:v>0.4375</c:v>
                </c:pt>
                <c:pt idx="35068">
                  <c:v>0.453125</c:v>
                </c:pt>
                <c:pt idx="35069">
                  <c:v>0.46875</c:v>
                </c:pt>
                <c:pt idx="35070">
                  <c:v>0.484375</c:v>
                </c:pt>
                <c:pt idx="35071">
                  <c:v>0.5</c:v>
                </c:pt>
                <c:pt idx="35072">
                  <c:v>0.515625</c:v>
                </c:pt>
                <c:pt idx="35073">
                  <c:v>0.53125</c:v>
                </c:pt>
                <c:pt idx="35074">
                  <c:v>0.546875</c:v>
                </c:pt>
                <c:pt idx="35075">
                  <c:v>0.5625</c:v>
                </c:pt>
                <c:pt idx="35076">
                  <c:v>0.578125</c:v>
                </c:pt>
                <c:pt idx="35077">
                  <c:v>0.59375</c:v>
                </c:pt>
                <c:pt idx="35078">
                  <c:v>0.609375</c:v>
                </c:pt>
                <c:pt idx="35079">
                  <c:v>0.625</c:v>
                </c:pt>
                <c:pt idx="35080">
                  <c:v>0.640625</c:v>
                </c:pt>
                <c:pt idx="35081">
                  <c:v>0.65625</c:v>
                </c:pt>
                <c:pt idx="35082">
                  <c:v>0.671875</c:v>
                </c:pt>
                <c:pt idx="35083">
                  <c:v>0.6875</c:v>
                </c:pt>
                <c:pt idx="35084">
                  <c:v>0.703125</c:v>
                </c:pt>
                <c:pt idx="35085">
                  <c:v>0.71875</c:v>
                </c:pt>
                <c:pt idx="35086">
                  <c:v>0.734375</c:v>
                </c:pt>
                <c:pt idx="35087">
                  <c:v>0.75</c:v>
                </c:pt>
                <c:pt idx="35088">
                  <c:v>0.765625</c:v>
                </c:pt>
                <c:pt idx="35089">
                  <c:v>0.78125</c:v>
                </c:pt>
                <c:pt idx="35090">
                  <c:v>0.796875</c:v>
                </c:pt>
                <c:pt idx="35091">
                  <c:v>0.8125</c:v>
                </c:pt>
                <c:pt idx="35092">
                  <c:v>0.828125</c:v>
                </c:pt>
                <c:pt idx="35093">
                  <c:v>0.84375</c:v>
                </c:pt>
                <c:pt idx="35094">
                  <c:v>0.859375</c:v>
                </c:pt>
                <c:pt idx="35095">
                  <c:v>0.875</c:v>
                </c:pt>
                <c:pt idx="35096">
                  <c:v>0.890625</c:v>
                </c:pt>
                <c:pt idx="35097">
                  <c:v>0.90625</c:v>
                </c:pt>
                <c:pt idx="35098">
                  <c:v>0.921875</c:v>
                </c:pt>
                <c:pt idx="35099">
                  <c:v>0.9375</c:v>
                </c:pt>
                <c:pt idx="35100">
                  <c:v>0.953125</c:v>
                </c:pt>
                <c:pt idx="35101">
                  <c:v>0.96875</c:v>
                </c:pt>
                <c:pt idx="35102">
                  <c:v>0.984375</c:v>
                </c:pt>
                <c:pt idx="35103">
                  <c:v>0</c:v>
                </c:pt>
                <c:pt idx="35104">
                  <c:v>2.6315789473684199E-2</c:v>
                </c:pt>
                <c:pt idx="35105">
                  <c:v>5.2631578947368397E-2</c:v>
                </c:pt>
                <c:pt idx="35106">
                  <c:v>7.8947368421052599E-2</c:v>
                </c:pt>
                <c:pt idx="35107">
                  <c:v>0.105263157894736</c:v>
                </c:pt>
                <c:pt idx="35108">
                  <c:v>0.13157894736842099</c:v>
                </c:pt>
                <c:pt idx="35109">
                  <c:v>0.157894736842105</c:v>
                </c:pt>
                <c:pt idx="35110">
                  <c:v>0.18421052631578899</c:v>
                </c:pt>
                <c:pt idx="35111">
                  <c:v>0.21052631578947301</c:v>
                </c:pt>
                <c:pt idx="35112">
                  <c:v>0.23684210526315699</c:v>
                </c:pt>
                <c:pt idx="35113">
                  <c:v>0.26315789473684198</c:v>
                </c:pt>
                <c:pt idx="35114">
                  <c:v>0.28947368421052599</c:v>
                </c:pt>
                <c:pt idx="35115">
                  <c:v>0.31578947368421001</c:v>
                </c:pt>
                <c:pt idx="35116">
                  <c:v>0.34210526315789402</c:v>
                </c:pt>
                <c:pt idx="35117">
                  <c:v>0.36842105263157798</c:v>
                </c:pt>
                <c:pt idx="35118">
                  <c:v>0.394736842105263</c:v>
                </c:pt>
                <c:pt idx="35119">
                  <c:v>0.42105263157894701</c:v>
                </c:pt>
                <c:pt idx="35120">
                  <c:v>0.44736842105263103</c:v>
                </c:pt>
                <c:pt idx="35121">
                  <c:v>0.47368421052631499</c:v>
                </c:pt>
                <c:pt idx="35122">
                  <c:v>0.5</c:v>
                </c:pt>
                <c:pt idx="35123">
                  <c:v>0.52631578947368396</c:v>
                </c:pt>
                <c:pt idx="35124">
                  <c:v>0.55263157894736803</c:v>
                </c:pt>
                <c:pt idx="35125">
                  <c:v>0.57894736842105199</c:v>
                </c:pt>
                <c:pt idx="35126">
                  <c:v>0.60526315789473595</c:v>
                </c:pt>
                <c:pt idx="35127">
                  <c:v>0.63157894736842102</c:v>
                </c:pt>
                <c:pt idx="35128">
                  <c:v>0.65789473684210498</c:v>
                </c:pt>
                <c:pt idx="35129">
                  <c:v>0.68421052631578905</c:v>
                </c:pt>
                <c:pt idx="35130">
                  <c:v>0.71052631578947301</c:v>
                </c:pt>
                <c:pt idx="35131">
                  <c:v>0.73684210526315697</c:v>
                </c:pt>
                <c:pt idx="35132">
                  <c:v>0.76315789473684204</c:v>
                </c:pt>
                <c:pt idx="35133">
                  <c:v>0.78947368421052599</c:v>
                </c:pt>
                <c:pt idx="35134">
                  <c:v>0.81578947368420995</c:v>
                </c:pt>
                <c:pt idx="35135">
                  <c:v>0.84210526315789402</c:v>
                </c:pt>
                <c:pt idx="35136">
                  <c:v>0.86842105263157898</c:v>
                </c:pt>
                <c:pt idx="35137">
                  <c:v>0.89473684210526305</c:v>
                </c:pt>
                <c:pt idx="35138">
                  <c:v>0.92105263157894701</c:v>
                </c:pt>
                <c:pt idx="35139">
                  <c:v>0.94736842105263097</c:v>
                </c:pt>
                <c:pt idx="35140">
                  <c:v>0.97368421052631504</c:v>
                </c:pt>
                <c:pt idx="35141">
                  <c:v>0</c:v>
                </c:pt>
                <c:pt idx="35142">
                  <c:v>1.1904761904761901E-2</c:v>
                </c:pt>
                <c:pt idx="35143">
                  <c:v>2.3809523809523801E-2</c:v>
                </c:pt>
                <c:pt idx="35144">
                  <c:v>3.5714285714285698E-2</c:v>
                </c:pt>
                <c:pt idx="35145">
                  <c:v>4.7619047619047603E-2</c:v>
                </c:pt>
                <c:pt idx="35146">
                  <c:v>5.95238095238095E-2</c:v>
                </c:pt>
                <c:pt idx="35147">
                  <c:v>7.1428571428571397E-2</c:v>
                </c:pt>
                <c:pt idx="35148">
                  <c:v>8.3333333333333301E-2</c:v>
                </c:pt>
                <c:pt idx="35149">
                  <c:v>9.5238095238095205E-2</c:v>
                </c:pt>
                <c:pt idx="35150">
                  <c:v>0.107142857142857</c:v>
                </c:pt>
                <c:pt idx="35151">
                  <c:v>0.119047619047619</c:v>
                </c:pt>
                <c:pt idx="35152">
                  <c:v>0.13095238095237999</c:v>
                </c:pt>
                <c:pt idx="35153">
                  <c:v>0.14285714285714199</c:v>
                </c:pt>
                <c:pt idx="35154">
                  <c:v>0.15476190476190399</c:v>
                </c:pt>
                <c:pt idx="35155">
                  <c:v>0.16666666666666599</c:v>
                </c:pt>
                <c:pt idx="35156">
                  <c:v>0.17857142857142799</c:v>
                </c:pt>
                <c:pt idx="35157">
                  <c:v>0.19047619047618999</c:v>
                </c:pt>
                <c:pt idx="35158">
                  <c:v>0.202380952380952</c:v>
                </c:pt>
                <c:pt idx="35159">
                  <c:v>0.214285714285714</c:v>
                </c:pt>
                <c:pt idx="35160">
                  <c:v>0.226190476190476</c:v>
                </c:pt>
                <c:pt idx="35161">
                  <c:v>0.238095238095238</c:v>
                </c:pt>
                <c:pt idx="35162">
                  <c:v>0.25</c:v>
                </c:pt>
                <c:pt idx="35163">
                  <c:v>0.26190476190476097</c:v>
                </c:pt>
                <c:pt idx="35164">
                  <c:v>0.273809523809523</c:v>
                </c:pt>
                <c:pt idx="35165">
                  <c:v>0.28571428571428498</c:v>
                </c:pt>
                <c:pt idx="35166">
                  <c:v>0.29761904761904701</c:v>
                </c:pt>
                <c:pt idx="35167">
                  <c:v>0.30952380952380898</c:v>
                </c:pt>
                <c:pt idx="35168">
                  <c:v>0.32142857142857101</c:v>
                </c:pt>
                <c:pt idx="35169">
                  <c:v>0.33333333333333298</c:v>
                </c:pt>
                <c:pt idx="35170">
                  <c:v>0.34523809523809501</c:v>
                </c:pt>
                <c:pt idx="35171">
                  <c:v>0.35714285714285698</c:v>
                </c:pt>
                <c:pt idx="35172">
                  <c:v>0.36904761904761901</c:v>
                </c:pt>
                <c:pt idx="35173">
                  <c:v>0.38095238095237999</c:v>
                </c:pt>
                <c:pt idx="35174">
                  <c:v>0.39285714285714202</c:v>
                </c:pt>
                <c:pt idx="35175">
                  <c:v>0.40476190476190399</c:v>
                </c:pt>
                <c:pt idx="35176">
                  <c:v>0.41666666666666602</c:v>
                </c:pt>
                <c:pt idx="35177">
                  <c:v>0.42857142857142799</c:v>
                </c:pt>
                <c:pt idx="35178">
                  <c:v>0.44047619047619002</c:v>
                </c:pt>
                <c:pt idx="35179">
                  <c:v>0.452380952380952</c:v>
                </c:pt>
                <c:pt idx="35180">
                  <c:v>0.46428571428571402</c:v>
                </c:pt>
                <c:pt idx="35181">
                  <c:v>0.476190476190476</c:v>
                </c:pt>
                <c:pt idx="35182">
                  <c:v>0.48809523809523803</c:v>
                </c:pt>
                <c:pt idx="35183">
                  <c:v>0.5</c:v>
                </c:pt>
                <c:pt idx="35184">
                  <c:v>0.51190476190476097</c:v>
                </c:pt>
                <c:pt idx="35185">
                  <c:v>0.52380952380952295</c:v>
                </c:pt>
                <c:pt idx="35186">
                  <c:v>0.53571428571428503</c:v>
                </c:pt>
                <c:pt idx="35187">
                  <c:v>0.54761904761904701</c:v>
                </c:pt>
                <c:pt idx="35188">
                  <c:v>0.55952380952380898</c:v>
                </c:pt>
                <c:pt idx="35189">
                  <c:v>0.57142857142857095</c:v>
                </c:pt>
                <c:pt idx="35190">
                  <c:v>0.58333333333333304</c:v>
                </c:pt>
                <c:pt idx="35191">
                  <c:v>0.59523809523809501</c:v>
                </c:pt>
                <c:pt idx="35192">
                  <c:v>0.60714285714285698</c:v>
                </c:pt>
                <c:pt idx="35193">
                  <c:v>0.61904761904761896</c:v>
                </c:pt>
                <c:pt idx="35194">
                  <c:v>0.63095238095238004</c:v>
                </c:pt>
                <c:pt idx="35195">
                  <c:v>0.64285714285714202</c:v>
                </c:pt>
                <c:pt idx="35196">
                  <c:v>0.65476190476190399</c:v>
                </c:pt>
                <c:pt idx="35197">
                  <c:v>0.66666666666666596</c:v>
                </c:pt>
                <c:pt idx="35198">
                  <c:v>0.67857142857142805</c:v>
                </c:pt>
                <c:pt idx="35199">
                  <c:v>0.69047619047619002</c:v>
                </c:pt>
                <c:pt idx="35200">
                  <c:v>0.702380952380952</c:v>
                </c:pt>
                <c:pt idx="35201">
                  <c:v>0.71428571428571397</c:v>
                </c:pt>
                <c:pt idx="35202">
                  <c:v>0.72619047619047605</c:v>
                </c:pt>
                <c:pt idx="35203">
                  <c:v>0.73809523809523803</c:v>
                </c:pt>
                <c:pt idx="35204">
                  <c:v>0.75</c:v>
                </c:pt>
                <c:pt idx="35205">
                  <c:v>0.76190476190476097</c:v>
                </c:pt>
                <c:pt idx="35206">
                  <c:v>0.77380952380952295</c:v>
                </c:pt>
                <c:pt idx="35207">
                  <c:v>0.78571428571428503</c:v>
                </c:pt>
                <c:pt idx="35208">
                  <c:v>0.79761904761904701</c:v>
                </c:pt>
                <c:pt idx="35209">
                  <c:v>0.80952380952380898</c:v>
                </c:pt>
                <c:pt idx="35210">
                  <c:v>0.82142857142857095</c:v>
                </c:pt>
                <c:pt idx="35211">
                  <c:v>0.83333333333333304</c:v>
                </c:pt>
                <c:pt idx="35212">
                  <c:v>0.84523809523809501</c:v>
                </c:pt>
                <c:pt idx="35213">
                  <c:v>0.85714285714285698</c:v>
                </c:pt>
                <c:pt idx="35214">
                  <c:v>0.86904761904761896</c:v>
                </c:pt>
                <c:pt idx="35215">
                  <c:v>0.88095238095238004</c:v>
                </c:pt>
                <c:pt idx="35216">
                  <c:v>0.89285714285714202</c:v>
                </c:pt>
                <c:pt idx="35217">
                  <c:v>0.90476190476190399</c:v>
                </c:pt>
                <c:pt idx="35218">
                  <c:v>0.91666666666666596</c:v>
                </c:pt>
                <c:pt idx="35219">
                  <c:v>0.92857142857142805</c:v>
                </c:pt>
                <c:pt idx="35220">
                  <c:v>0.94047619047619002</c:v>
                </c:pt>
                <c:pt idx="35221">
                  <c:v>0.952380952380952</c:v>
                </c:pt>
                <c:pt idx="35222">
                  <c:v>0.96428571428571397</c:v>
                </c:pt>
                <c:pt idx="35223">
                  <c:v>0.97619047619047605</c:v>
                </c:pt>
                <c:pt idx="35224">
                  <c:v>0.98809523809523803</c:v>
                </c:pt>
                <c:pt idx="35225">
                  <c:v>0</c:v>
                </c:pt>
                <c:pt idx="35226">
                  <c:v>1.7857142857142801E-2</c:v>
                </c:pt>
                <c:pt idx="35227">
                  <c:v>3.5714285714285698E-2</c:v>
                </c:pt>
                <c:pt idx="35228">
                  <c:v>5.3571428571428499E-2</c:v>
                </c:pt>
                <c:pt idx="35229">
                  <c:v>7.1428571428571397E-2</c:v>
                </c:pt>
                <c:pt idx="35230">
                  <c:v>8.9285714285714204E-2</c:v>
                </c:pt>
                <c:pt idx="35231">
                  <c:v>0.107142857142857</c:v>
                </c:pt>
                <c:pt idx="35232">
                  <c:v>0.125</c:v>
                </c:pt>
                <c:pt idx="35233">
                  <c:v>0.14285714285714199</c:v>
                </c:pt>
                <c:pt idx="35234">
                  <c:v>0.160714285714285</c:v>
                </c:pt>
                <c:pt idx="35235">
                  <c:v>0.17857142857142799</c:v>
                </c:pt>
                <c:pt idx="35236">
                  <c:v>0.19642857142857101</c:v>
                </c:pt>
                <c:pt idx="35237">
                  <c:v>0.214285714285714</c:v>
                </c:pt>
                <c:pt idx="35238">
                  <c:v>0.23214285714285701</c:v>
                </c:pt>
                <c:pt idx="35239">
                  <c:v>0.25</c:v>
                </c:pt>
                <c:pt idx="35240">
                  <c:v>0.26785714285714202</c:v>
                </c:pt>
                <c:pt idx="35241">
                  <c:v>0.28571428571428498</c:v>
                </c:pt>
                <c:pt idx="35242">
                  <c:v>0.30357142857142799</c:v>
                </c:pt>
                <c:pt idx="35243">
                  <c:v>0.32142857142857101</c:v>
                </c:pt>
                <c:pt idx="35244">
                  <c:v>0.33928571428571402</c:v>
                </c:pt>
                <c:pt idx="35245">
                  <c:v>0.35714285714285698</c:v>
                </c:pt>
                <c:pt idx="35246">
                  <c:v>0.375</c:v>
                </c:pt>
                <c:pt idx="35247">
                  <c:v>0.39285714285714202</c:v>
                </c:pt>
                <c:pt idx="35248">
                  <c:v>0.41071428571428498</c:v>
                </c:pt>
                <c:pt idx="35249">
                  <c:v>0.42857142857142799</c:v>
                </c:pt>
                <c:pt idx="35250">
                  <c:v>0.44642857142857101</c:v>
                </c:pt>
                <c:pt idx="35251">
                  <c:v>0.46428571428571402</c:v>
                </c:pt>
                <c:pt idx="35252">
                  <c:v>0.48214285714285698</c:v>
                </c:pt>
                <c:pt idx="35253">
                  <c:v>0.5</c:v>
                </c:pt>
                <c:pt idx="35254">
                  <c:v>0.51785714285714202</c:v>
                </c:pt>
                <c:pt idx="35255">
                  <c:v>0.53571428571428503</c:v>
                </c:pt>
                <c:pt idx="35256">
                  <c:v>0.55357142857142805</c:v>
                </c:pt>
                <c:pt idx="35257">
                  <c:v>0.57142857142857095</c:v>
                </c:pt>
                <c:pt idx="35258">
                  <c:v>0.58928571428571397</c:v>
                </c:pt>
                <c:pt idx="35259">
                  <c:v>0.60714285714285698</c:v>
                </c:pt>
                <c:pt idx="35260">
                  <c:v>0.625</c:v>
                </c:pt>
                <c:pt idx="35261">
                  <c:v>0.64285714285714202</c:v>
                </c:pt>
                <c:pt idx="35262">
                  <c:v>0.66071428571428503</c:v>
                </c:pt>
                <c:pt idx="35263">
                  <c:v>0.67857142857142805</c:v>
                </c:pt>
                <c:pt idx="35264">
                  <c:v>0.69642857142857095</c:v>
                </c:pt>
                <c:pt idx="35265">
                  <c:v>0.71428571428571397</c:v>
                </c:pt>
                <c:pt idx="35266">
                  <c:v>0.73214285714285698</c:v>
                </c:pt>
                <c:pt idx="35267">
                  <c:v>0.75</c:v>
                </c:pt>
                <c:pt idx="35268">
                  <c:v>0.76785714285714202</c:v>
                </c:pt>
                <c:pt idx="35269">
                  <c:v>0.78571428571428503</c:v>
                </c:pt>
                <c:pt idx="35270">
                  <c:v>0.80357142857142805</c:v>
                </c:pt>
                <c:pt idx="35271">
                  <c:v>0.82142857142857095</c:v>
                </c:pt>
                <c:pt idx="35272">
                  <c:v>0.83928571428571397</c:v>
                </c:pt>
                <c:pt idx="35273">
                  <c:v>0.85714285714285698</c:v>
                </c:pt>
                <c:pt idx="35274">
                  <c:v>0.875</c:v>
                </c:pt>
                <c:pt idx="35275">
                  <c:v>0.89285714285714202</c:v>
                </c:pt>
                <c:pt idx="35276">
                  <c:v>0.91071428571428503</c:v>
                </c:pt>
                <c:pt idx="35277">
                  <c:v>0.92857142857142805</c:v>
                </c:pt>
                <c:pt idx="35278">
                  <c:v>0.94642857142857095</c:v>
                </c:pt>
                <c:pt idx="35279">
                  <c:v>0.96428571428571397</c:v>
                </c:pt>
                <c:pt idx="35280">
                  <c:v>0.98214285714285698</c:v>
                </c:pt>
                <c:pt idx="35281">
                  <c:v>0</c:v>
                </c:pt>
                <c:pt idx="35282">
                  <c:v>2.8571428571428501E-2</c:v>
                </c:pt>
                <c:pt idx="35283">
                  <c:v>5.7142857142857099E-2</c:v>
                </c:pt>
                <c:pt idx="35284">
                  <c:v>8.5714285714285701E-2</c:v>
                </c:pt>
                <c:pt idx="35285">
                  <c:v>0.114285714285714</c:v>
                </c:pt>
                <c:pt idx="35286">
                  <c:v>0.14285714285714199</c:v>
                </c:pt>
                <c:pt idx="35287">
                  <c:v>0.17142857142857101</c:v>
                </c:pt>
                <c:pt idx="35288">
                  <c:v>0.2</c:v>
                </c:pt>
                <c:pt idx="35289">
                  <c:v>0.22857142857142801</c:v>
                </c:pt>
                <c:pt idx="35290">
                  <c:v>0.25714285714285701</c:v>
                </c:pt>
                <c:pt idx="35291">
                  <c:v>0.28571428571428498</c:v>
                </c:pt>
                <c:pt idx="35292">
                  <c:v>0.314285714285714</c:v>
                </c:pt>
                <c:pt idx="35293">
                  <c:v>0.34285714285714203</c:v>
                </c:pt>
                <c:pt idx="35294">
                  <c:v>0.371428571428571</c:v>
                </c:pt>
                <c:pt idx="35295">
                  <c:v>0.4</c:v>
                </c:pt>
                <c:pt idx="35296">
                  <c:v>0.42857142857142799</c:v>
                </c:pt>
                <c:pt idx="35297">
                  <c:v>0.45714285714285702</c:v>
                </c:pt>
                <c:pt idx="35298">
                  <c:v>0.48571428571428499</c:v>
                </c:pt>
                <c:pt idx="35299">
                  <c:v>0.51428571428571401</c:v>
                </c:pt>
                <c:pt idx="35300">
                  <c:v>0.54285714285714204</c:v>
                </c:pt>
                <c:pt idx="35301">
                  <c:v>0.57142857142857095</c:v>
                </c:pt>
                <c:pt idx="35302">
                  <c:v>0.6</c:v>
                </c:pt>
                <c:pt idx="35303">
                  <c:v>0.628571428571428</c:v>
                </c:pt>
                <c:pt idx="35304">
                  <c:v>0.65714285714285703</c:v>
                </c:pt>
                <c:pt idx="35305">
                  <c:v>0.68571428571428505</c:v>
                </c:pt>
                <c:pt idx="35306">
                  <c:v>0.71428571428571397</c:v>
                </c:pt>
                <c:pt idx="35307">
                  <c:v>0.74285714285714199</c:v>
                </c:pt>
                <c:pt idx="35308">
                  <c:v>0.77142857142857102</c:v>
                </c:pt>
                <c:pt idx="35309">
                  <c:v>0.8</c:v>
                </c:pt>
                <c:pt idx="35310">
                  <c:v>0.82857142857142796</c:v>
                </c:pt>
                <c:pt idx="35311">
                  <c:v>0.85714285714285698</c:v>
                </c:pt>
                <c:pt idx="35312">
                  <c:v>0.88571428571428501</c:v>
                </c:pt>
                <c:pt idx="35313">
                  <c:v>0.91428571428571404</c:v>
                </c:pt>
                <c:pt idx="35314">
                  <c:v>0.94285714285714195</c:v>
                </c:pt>
                <c:pt idx="35315">
                  <c:v>0.97142857142857097</c:v>
                </c:pt>
                <c:pt idx="35316">
                  <c:v>0</c:v>
                </c:pt>
                <c:pt idx="35317">
                  <c:v>2.7027027027027001E-2</c:v>
                </c:pt>
                <c:pt idx="35318">
                  <c:v>5.4054054054054002E-2</c:v>
                </c:pt>
                <c:pt idx="35319">
                  <c:v>8.1081081081081002E-2</c:v>
                </c:pt>
                <c:pt idx="35320">
                  <c:v>0.108108108108108</c:v>
                </c:pt>
                <c:pt idx="35321">
                  <c:v>0.135135135135135</c:v>
                </c:pt>
                <c:pt idx="35322">
                  <c:v>0.162162162162162</c:v>
                </c:pt>
                <c:pt idx="35323">
                  <c:v>0.18918918918918901</c:v>
                </c:pt>
                <c:pt idx="35324">
                  <c:v>0.21621621621621601</c:v>
                </c:pt>
                <c:pt idx="35325">
                  <c:v>0.24324324324324301</c:v>
                </c:pt>
                <c:pt idx="35326">
                  <c:v>0.27027027027027001</c:v>
                </c:pt>
                <c:pt idx="35327">
                  <c:v>0.29729729729729698</c:v>
                </c:pt>
                <c:pt idx="35328">
                  <c:v>0.32432432432432401</c:v>
                </c:pt>
                <c:pt idx="35329">
                  <c:v>0.35135135135135098</c:v>
                </c:pt>
                <c:pt idx="35330">
                  <c:v>0.37837837837837801</c:v>
                </c:pt>
                <c:pt idx="35331">
                  <c:v>0.40540540540540498</c:v>
                </c:pt>
                <c:pt idx="35332">
                  <c:v>0.43243243243243201</c:v>
                </c:pt>
                <c:pt idx="35333">
                  <c:v>0.45945945945945899</c:v>
                </c:pt>
                <c:pt idx="35334">
                  <c:v>0.48648648648648601</c:v>
                </c:pt>
                <c:pt idx="35335">
                  <c:v>0.51351351351351304</c:v>
                </c:pt>
                <c:pt idx="35336">
                  <c:v>0.54054054054054002</c:v>
                </c:pt>
                <c:pt idx="35337">
                  <c:v>0.56756756756756699</c:v>
                </c:pt>
                <c:pt idx="35338">
                  <c:v>0.59459459459459396</c:v>
                </c:pt>
                <c:pt idx="35339">
                  <c:v>0.62162162162162105</c:v>
                </c:pt>
                <c:pt idx="35340">
                  <c:v>0.64864864864864802</c:v>
                </c:pt>
                <c:pt idx="35341">
                  <c:v>0.67567567567567499</c:v>
                </c:pt>
                <c:pt idx="35342">
                  <c:v>0.70270270270270196</c:v>
                </c:pt>
                <c:pt idx="35343">
                  <c:v>0.72972972972972905</c:v>
                </c:pt>
                <c:pt idx="35344">
                  <c:v>0.75675675675675602</c:v>
                </c:pt>
                <c:pt idx="35345">
                  <c:v>0.78378378378378299</c:v>
                </c:pt>
                <c:pt idx="35346">
                  <c:v>0.81081081081080997</c:v>
                </c:pt>
                <c:pt idx="35347">
                  <c:v>0.83783783783783705</c:v>
                </c:pt>
                <c:pt idx="35348">
                  <c:v>0.86486486486486402</c:v>
                </c:pt>
                <c:pt idx="35349">
                  <c:v>0.891891891891891</c:v>
                </c:pt>
                <c:pt idx="35350">
                  <c:v>0.91891891891891897</c:v>
                </c:pt>
                <c:pt idx="35351">
                  <c:v>0.94594594594594505</c:v>
                </c:pt>
                <c:pt idx="35352">
                  <c:v>0.97297297297297303</c:v>
                </c:pt>
                <c:pt idx="35353">
                  <c:v>0</c:v>
                </c:pt>
                <c:pt idx="35354">
                  <c:v>1.4492753623188401E-2</c:v>
                </c:pt>
                <c:pt idx="35355">
                  <c:v>2.8985507246376802E-2</c:v>
                </c:pt>
                <c:pt idx="35356">
                  <c:v>4.3478260869565202E-2</c:v>
                </c:pt>
                <c:pt idx="35357">
                  <c:v>5.7971014492753603E-2</c:v>
                </c:pt>
                <c:pt idx="35358">
                  <c:v>7.2463768115942004E-2</c:v>
                </c:pt>
                <c:pt idx="35359">
                  <c:v>8.6956521739130405E-2</c:v>
                </c:pt>
                <c:pt idx="35360">
                  <c:v>0.101449275362318</c:v>
                </c:pt>
                <c:pt idx="35361">
                  <c:v>0.115942028985507</c:v>
                </c:pt>
                <c:pt idx="35362">
                  <c:v>0.13043478260869501</c:v>
                </c:pt>
                <c:pt idx="35363">
                  <c:v>0.14492753623188401</c:v>
                </c:pt>
                <c:pt idx="35364">
                  <c:v>0.15942028985507201</c:v>
                </c:pt>
                <c:pt idx="35365">
                  <c:v>0.17391304347826</c:v>
                </c:pt>
                <c:pt idx="35366">
                  <c:v>0.188405797101449</c:v>
                </c:pt>
                <c:pt idx="35367">
                  <c:v>0.202898550724637</c:v>
                </c:pt>
                <c:pt idx="35368">
                  <c:v>0.217391304347826</c:v>
                </c:pt>
                <c:pt idx="35369">
                  <c:v>0.231884057971014</c:v>
                </c:pt>
                <c:pt idx="35370">
                  <c:v>0.24637681159420199</c:v>
                </c:pt>
                <c:pt idx="35371">
                  <c:v>0.26086956521739102</c:v>
                </c:pt>
                <c:pt idx="35372">
                  <c:v>0.27536231884057899</c:v>
                </c:pt>
                <c:pt idx="35373">
                  <c:v>0.28985507246376802</c:v>
                </c:pt>
                <c:pt idx="35374">
                  <c:v>0.30434782608695599</c:v>
                </c:pt>
                <c:pt idx="35375">
                  <c:v>0.31884057971014401</c:v>
                </c:pt>
                <c:pt idx="35376">
                  <c:v>0.33333333333333298</c:v>
                </c:pt>
                <c:pt idx="35377">
                  <c:v>0.34782608695652101</c:v>
                </c:pt>
                <c:pt idx="35378">
                  <c:v>0.36231884057970998</c:v>
                </c:pt>
                <c:pt idx="35379">
                  <c:v>0.376811594202898</c:v>
                </c:pt>
                <c:pt idx="35380">
                  <c:v>0.39130434782608697</c:v>
                </c:pt>
                <c:pt idx="35381">
                  <c:v>0.405797101449275</c:v>
                </c:pt>
                <c:pt idx="35382">
                  <c:v>0.42028985507246303</c:v>
                </c:pt>
                <c:pt idx="35383">
                  <c:v>0.434782608695652</c:v>
                </c:pt>
                <c:pt idx="35384">
                  <c:v>0.44927536231884002</c:v>
                </c:pt>
                <c:pt idx="35385">
                  <c:v>0.46376811594202899</c:v>
                </c:pt>
                <c:pt idx="35386">
                  <c:v>0.47826086956521702</c:v>
                </c:pt>
                <c:pt idx="35387">
                  <c:v>0.49275362318840499</c:v>
                </c:pt>
                <c:pt idx="35388">
                  <c:v>0.50724637681159401</c:v>
                </c:pt>
                <c:pt idx="35389">
                  <c:v>0.52173913043478204</c:v>
                </c:pt>
                <c:pt idx="35390">
                  <c:v>0.53623188405797095</c:v>
                </c:pt>
                <c:pt idx="35391">
                  <c:v>0.55072463768115898</c:v>
                </c:pt>
                <c:pt idx="35392">
                  <c:v>0.56521739130434701</c:v>
                </c:pt>
                <c:pt idx="35393">
                  <c:v>0.57971014492753603</c:v>
                </c:pt>
                <c:pt idx="35394">
                  <c:v>0.59420289855072395</c:v>
                </c:pt>
                <c:pt idx="35395">
                  <c:v>0.60869565217391297</c:v>
                </c:pt>
                <c:pt idx="35396">
                  <c:v>0.623188405797101</c:v>
                </c:pt>
                <c:pt idx="35397">
                  <c:v>0.63768115942028902</c:v>
                </c:pt>
                <c:pt idx="35398">
                  <c:v>0.65217391304347805</c:v>
                </c:pt>
                <c:pt idx="35399">
                  <c:v>0.66666666666666596</c:v>
                </c:pt>
                <c:pt idx="35400">
                  <c:v>0.68115942028985499</c:v>
                </c:pt>
                <c:pt idx="35401">
                  <c:v>0.69565217391304301</c:v>
                </c:pt>
                <c:pt idx="35402">
                  <c:v>0.71014492753623104</c:v>
                </c:pt>
                <c:pt idx="35403">
                  <c:v>0.72463768115941996</c:v>
                </c:pt>
                <c:pt idx="35404">
                  <c:v>0.73913043478260798</c:v>
                </c:pt>
                <c:pt idx="35405">
                  <c:v>0.75362318840579701</c:v>
                </c:pt>
                <c:pt idx="35406">
                  <c:v>0.76811594202898503</c:v>
                </c:pt>
                <c:pt idx="35407">
                  <c:v>0.78260869565217395</c:v>
                </c:pt>
                <c:pt idx="35408">
                  <c:v>0.79710144927536197</c:v>
                </c:pt>
                <c:pt idx="35409">
                  <c:v>0.81159420289855</c:v>
                </c:pt>
                <c:pt idx="35410">
                  <c:v>0.82608695652173902</c:v>
                </c:pt>
                <c:pt idx="35411">
                  <c:v>0.84057971014492705</c:v>
                </c:pt>
                <c:pt idx="35412">
                  <c:v>0.85507246376811596</c:v>
                </c:pt>
                <c:pt idx="35413">
                  <c:v>0.86956521739130399</c:v>
                </c:pt>
                <c:pt idx="35414">
                  <c:v>0.88405797101449202</c:v>
                </c:pt>
                <c:pt idx="35415">
                  <c:v>0.89855072463768104</c:v>
                </c:pt>
                <c:pt idx="35416">
                  <c:v>0.91304347826086896</c:v>
                </c:pt>
                <c:pt idx="35417">
                  <c:v>0.92753623188405798</c:v>
                </c:pt>
                <c:pt idx="35418">
                  <c:v>0.94202898550724601</c:v>
                </c:pt>
                <c:pt idx="35419">
                  <c:v>0.95652173913043403</c:v>
                </c:pt>
                <c:pt idx="35420">
                  <c:v>0.97101449275362295</c:v>
                </c:pt>
                <c:pt idx="35421">
                  <c:v>0.98550724637681097</c:v>
                </c:pt>
                <c:pt idx="35422">
                  <c:v>0</c:v>
                </c:pt>
                <c:pt idx="35423">
                  <c:v>7.1428571428571397E-2</c:v>
                </c:pt>
                <c:pt idx="35424">
                  <c:v>0.14285714285714199</c:v>
                </c:pt>
                <c:pt idx="35425">
                  <c:v>0.214285714285714</c:v>
                </c:pt>
                <c:pt idx="35426">
                  <c:v>0.28571428571428498</c:v>
                </c:pt>
                <c:pt idx="35427">
                  <c:v>0.35714285714285698</c:v>
                </c:pt>
                <c:pt idx="35428">
                  <c:v>0.42857142857142799</c:v>
                </c:pt>
                <c:pt idx="35429">
                  <c:v>0.5</c:v>
                </c:pt>
                <c:pt idx="35430">
                  <c:v>0.57142857142857095</c:v>
                </c:pt>
                <c:pt idx="35431">
                  <c:v>0.64285714285714202</c:v>
                </c:pt>
                <c:pt idx="35432">
                  <c:v>0.71428571428571397</c:v>
                </c:pt>
                <c:pt idx="35433">
                  <c:v>0.78571428571428503</c:v>
                </c:pt>
                <c:pt idx="35434">
                  <c:v>0.85714285714285698</c:v>
                </c:pt>
                <c:pt idx="35435">
                  <c:v>0.92857142857142805</c:v>
                </c:pt>
                <c:pt idx="35436">
                  <c:v>0</c:v>
                </c:pt>
                <c:pt idx="35437">
                  <c:v>1.63934426229508E-2</c:v>
                </c:pt>
                <c:pt idx="35438">
                  <c:v>3.2786885245901599E-2</c:v>
                </c:pt>
                <c:pt idx="35439">
                  <c:v>4.9180327868852403E-2</c:v>
                </c:pt>
                <c:pt idx="35440">
                  <c:v>6.5573770491803199E-2</c:v>
                </c:pt>
                <c:pt idx="35441">
                  <c:v>8.1967213114753995E-2</c:v>
                </c:pt>
                <c:pt idx="35442">
                  <c:v>9.8360655737704902E-2</c:v>
                </c:pt>
                <c:pt idx="35443">
                  <c:v>0.114754098360655</c:v>
                </c:pt>
                <c:pt idx="35444">
                  <c:v>0.13114754098360601</c:v>
                </c:pt>
                <c:pt idx="35445">
                  <c:v>0.14754098360655701</c:v>
                </c:pt>
                <c:pt idx="35446">
                  <c:v>0.16393442622950799</c:v>
                </c:pt>
                <c:pt idx="35447">
                  <c:v>0.18032786885245899</c:v>
                </c:pt>
                <c:pt idx="35448">
                  <c:v>0.196721311475409</c:v>
                </c:pt>
                <c:pt idx="35449">
                  <c:v>0.21311475409836</c:v>
                </c:pt>
                <c:pt idx="35450">
                  <c:v>0.22950819672131101</c:v>
                </c:pt>
                <c:pt idx="35451">
                  <c:v>0.24590163934426201</c:v>
                </c:pt>
                <c:pt idx="35452">
                  <c:v>0.26229508196721302</c:v>
                </c:pt>
                <c:pt idx="35453">
                  <c:v>0.27868852459016302</c:v>
                </c:pt>
                <c:pt idx="35454">
                  <c:v>0.29508196721311403</c:v>
                </c:pt>
                <c:pt idx="35455">
                  <c:v>0.31147540983606498</c:v>
                </c:pt>
                <c:pt idx="35456">
                  <c:v>0.32786885245901598</c:v>
                </c:pt>
                <c:pt idx="35457">
                  <c:v>0.34426229508196698</c:v>
                </c:pt>
                <c:pt idx="35458">
                  <c:v>0.36065573770491799</c:v>
                </c:pt>
                <c:pt idx="35459">
                  <c:v>0.37704918032786799</c:v>
                </c:pt>
                <c:pt idx="35460">
                  <c:v>0.393442622950819</c:v>
                </c:pt>
                <c:pt idx="35461">
                  <c:v>0.40983606557377</c:v>
                </c:pt>
                <c:pt idx="35462">
                  <c:v>0.42622950819672101</c:v>
                </c:pt>
                <c:pt idx="35463">
                  <c:v>0.44262295081967201</c:v>
                </c:pt>
                <c:pt idx="35464">
                  <c:v>0.45901639344262202</c:v>
                </c:pt>
                <c:pt idx="35465">
                  <c:v>0.47540983606557302</c:v>
                </c:pt>
                <c:pt idx="35466">
                  <c:v>0.49180327868852403</c:v>
                </c:pt>
                <c:pt idx="35467">
                  <c:v>0.50819672131147497</c:v>
                </c:pt>
                <c:pt idx="35468">
                  <c:v>0.52459016393442603</c:v>
                </c:pt>
                <c:pt idx="35469">
                  <c:v>0.54098360655737698</c:v>
                </c:pt>
                <c:pt idx="35470">
                  <c:v>0.55737704918032704</c:v>
                </c:pt>
                <c:pt idx="35471">
                  <c:v>0.57377049180327799</c:v>
                </c:pt>
                <c:pt idx="35472">
                  <c:v>0.59016393442622905</c:v>
                </c:pt>
                <c:pt idx="35473">
                  <c:v>0.60655737704918</c:v>
                </c:pt>
                <c:pt idx="35474">
                  <c:v>0.62295081967213095</c:v>
                </c:pt>
                <c:pt idx="35475">
                  <c:v>0.63934426229508201</c:v>
                </c:pt>
                <c:pt idx="35476">
                  <c:v>0.65573770491803196</c:v>
                </c:pt>
                <c:pt idx="35477">
                  <c:v>0.67213114754098302</c:v>
                </c:pt>
                <c:pt idx="35478">
                  <c:v>0.68852459016393397</c:v>
                </c:pt>
                <c:pt idx="35479">
                  <c:v>0.70491803278688503</c:v>
                </c:pt>
                <c:pt idx="35480">
                  <c:v>0.72131147540983598</c:v>
                </c:pt>
                <c:pt idx="35481">
                  <c:v>0.73770491803278604</c:v>
                </c:pt>
                <c:pt idx="35482">
                  <c:v>0.75409836065573699</c:v>
                </c:pt>
                <c:pt idx="35483">
                  <c:v>0.77049180327868805</c:v>
                </c:pt>
                <c:pt idx="35484">
                  <c:v>0.786885245901639</c:v>
                </c:pt>
                <c:pt idx="35485">
                  <c:v>0.80327868852458995</c:v>
                </c:pt>
                <c:pt idx="35486">
                  <c:v>0.81967213114754101</c:v>
                </c:pt>
                <c:pt idx="35487">
                  <c:v>0.83606557377049096</c:v>
                </c:pt>
                <c:pt idx="35488">
                  <c:v>0.85245901639344202</c:v>
                </c:pt>
                <c:pt idx="35489">
                  <c:v>0.86885245901639296</c:v>
                </c:pt>
                <c:pt idx="35490">
                  <c:v>0.88524590163934402</c:v>
                </c:pt>
                <c:pt idx="35491">
                  <c:v>0.90163934426229497</c:v>
                </c:pt>
                <c:pt idx="35492">
                  <c:v>0.91803278688524503</c:v>
                </c:pt>
                <c:pt idx="35493">
                  <c:v>0.93442622950819598</c:v>
                </c:pt>
                <c:pt idx="35494">
                  <c:v>0.95081967213114704</c:v>
                </c:pt>
                <c:pt idx="35495">
                  <c:v>0.96721311475409799</c:v>
                </c:pt>
                <c:pt idx="35496">
                  <c:v>0.98360655737704905</c:v>
                </c:pt>
                <c:pt idx="35497">
                  <c:v>0</c:v>
                </c:pt>
                <c:pt idx="35498">
                  <c:v>1.4925373134328301E-2</c:v>
                </c:pt>
                <c:pt idx="35499">
                  <c:v>2.9850746268656699E-2</c:v>
                </c:pt>
                <c:pt idx="35500">
                  <c:v>4.4776119402985003E-2</c:v>
                </c:pt>
                <c:pt idx="35501">
                  <c:v>5.9701492537313397E-2</c:v>
                </c:pt>
                <c:pt idx="35502">
                  <c:v>7.4626865671641701E-2</c:v>
                </c:pt>
                <c:pt idx="35503">
                  <c:v>8.9552238805970102E-2</c:v>
                </c:pt>
                <c:pt idx="35504">
                  <c:v>0.104477611940298</c:v>
                </c:pt>
                <c:pt idx="35505">
                  <c:v>0.119402985074626</c:v>
                </c:pt>
                <c:pt idx="35506">
                  <c:v>0.134328358208955</c:v>
                </c:pt>
                <c:pt idx="35507">
                  <c:v>0.14925373134328301</c:v>
                </c:pt>
                <c:pt idx="35508">
                  <c:v>0.164179104477611</c:v>
                </c:pt>
                <c:pt idx="35509">
                  <c:v>0.17910447761194001</c:v>
                </c:pt>
                <c:pt idx="35510">
                  <c:v>0.194029850746268</c:v>
                </c:pt>
                <c:pt idx="35511">
                  <c:v>0.20895522388059701</c:v>
                </c:pt>
                <c:pt idx="35512">
                  <c:v>0.22388059701492499</c:v>
                </c:pt>
                <c:pt idx="35513">
                  <c:v>0.23880597014925301</c:v>
                </c:pt>
                <c:pt idx="35514">
                  <c:v>0.25373134328358199</c:v>
                </c:pt>
                <c:pt idx="35515">
                  <c:v>0.26865671641791</c:v>
                </c:pt>
                <c:pt idx="35516">
                  <c:v>0.28358208955223801</c:v>
                </c:pt>
                <c:pt idx="35517">
                  <c:v>0.29850746268656703</c:v>
                </c:pt>
                <c:pt idx="35518">
                  <c:v>0.31343283582089498</c:v>
                </c:pt>
                <c:pt idx="35519">
                  <c:v>0.328358208955223</c:v>
                </c:pt>
                <c:pt idx="35520">
                  <c:v>0.34328358208955201</c:v>
                </c:pt>
                <c:pt idx="35521">
                  <c:v>0.35820895522388002</c:v>
                </c:pt>
                <c:pt idx="35522">
                  <c:v>0.37313432835820898</c:v>
                </c:pt>
                <c:pt idx="35523">
                  <c:v>0.38805970149253699</c:v>
                </c:pt>
                <c:pt idx="35524">
                  <c:v>0.402985074626865</c:v>
                </c:pt>
                <c:pt idx="35525">
                  <c:v>0.41791044776119401</c:v>
                </c:pt>
                <c:pt idx="35526">
                  <c:v>0.43283582089552203</c:v>
                </c:pt>
                <c:pt idx="35527">
                  <c:v>0.44776119402984998</c:v>
                </c:pt>
                <c:pt idx="35528">
                  <c:v>0.462686567164179</c:v>
                </c:pt>
                <c:pt idx="35529">
                  <c:v>0.47761194029850701</c:v>
                </c:pt>
                <c:pt idx="35530">
                  <c:v>0.49253731343283502</c:v>
                </c:pt>
                <c:pt idx="35531">
                  <c:v>0.50746268656716398</c:v>
                </c:pt>
                <c:pt idx="35532">
                  <c:v>0.52238805970149205</c:v>
                </c:pt>
                <c:pt idx="35533">
                  <c:v>0.53731343283582</c:v>
                </c:pt>
                <c:pt idx="35534">
                  <c:v>0.55223880597014896</c:v>
                </c:pt>
                <c:pt idx="35535">
                  <c:v>0.56716417910447703</c:v>
                </c:pt>
                <c:pt idx="35536">
                  <c:v>0.58208955223880599</c:v>
                </c:pt>
                <c:pt idx="35537">
                  <c:v>0.59701492537313405</c:v>
                </c:pt>
                <c:pt idx="35538">
                  <c:v>0.61194029850746201</c:v>
                </c:pt>
                <c:pt idx="35539">
                  <c:v>0.62686567164179097</c:v>
                </c:pt>
                <c:pt idx="35540">
                  <c:v>0.64179104477611904</c:v>
                </c:pt>
                <c:pt idx="35541">
                  <c:v>0.65671641791044699</c:v>
                </c:pt>
                <c:pt idx="35542">
                  <c:v>0.67164179104477595</c:v>
                </c:pt>
                <c:pt idx="35543">
                  <c:v>0.68656716417910402</c:v>
                </c:pt>
                <c:pt idx="35544">
                  <c:v>0.70149253731343197</c:v>
                </c:pt>
                <c:pt idx="35545">
                  <c:v>0.71641791044776104</c:v>
                </c:pt>
                <c:pt idx="35546">
                  <c:v>0.731343283582089</c:v>
                </c:pt>
                <c:pt idx="35547">
                  <c:v>0.74626865671641796</c:v>
                </c:pt>
                <c:pt idx="35548">
                  <c:v>0.76119402985074602</c:v>
                </c:pt>
                <c:pt idx="35549">
                  <c:v>0.77611940298507398</c:v>
                </c:pt>
                <c:pt idx="35550">
                  <c:v>0.79104477611940205</c:v>
                </c:pt>
                <c:pt idx="35551">
                  <c:v>0.80597014925373101</c:v>
                </c:pt>
                <c:pt idx="35552">
                  <c:v>0.82089552238805896</c:v>
                </c:pt>
                <c:pt idx="35553">
                  <c:v>0.83582089552238803</c:v>
                </c:pt>
                <c:pt idx="35554">
                  <c:v>0.85074626865671599</c:v>
                </c:pt>
                <c:pt idx="35555">
                  <c:v>0.86567164179104406</c:v>
                </c:pt>
                <c:pt idx="35556">
                  <c:v>0.88059701492537301</c:v>
                </c:pt>
                <c:pt idx="35557">
                  <c:v>0.89552238805970097</c:v>
                </c:pt>
                <c:pt idx="35558">
                  <c:v>0.91044776119402904</c:v>
                </c:pt>
                <c:pt idx="35559">
                  <c:v>0.92537313432835799</c:v>
                </c:pt>
                <c:pt idx="35560">
                  <c:v>0.94029850746268595</c:v>
                </c:pt>
                <c:pt idx="35561">
                  <c:v>0.95522388059701402</c:v>
                </c:pt>
                <c:pt idx="35562">
                  <c:v>0.97014925373134298</c:v>
                </c:pt>
                <c:pt idx="35563">
                  <c:v>0.98507462686567104</c:v>
                </c:pt>
                <c:pt idx="35564">
                  <c:v>0</c:v>
                </c:pt>
                <c:pt idx="35565">
                  <c:v>1.3698630136986301E-2</c:v>
                </c:pt>
                <c:pt idx="35566">
                  <c:v>2.7397260273972601E-2</c:v>
                </c:pt>
                <c:pt idx="35567">
                  <c:v>4.1095890410958902E-2</c:v>
                </c:pt>
                <c:pt idx="35568">
                  <c:v>5.4794520547945202E-2</c:v>
                </c:pt>
                <c:pt idx="35569">
                  <c:v>6.8493150684931503E-2</c:v>
                </c:pt>
                <c:pt idx="35570">
                  <c:v>8.2191780821917804E-2</c:v>
                </c:pt>
                <c:pt idx="35571">
                  <c:v>9.5890410958904104E-2</c:v>
                </c:pt>
                <c:pt idx="35572">
                  <c:v>0.10958904109589</c:v>
                </c:pt>
                <c:pt idx="35573">
                  <c:v>0.123287671232876</c:v>
                </c:pt>
                <c:pt idx="35574">
                  <c:v>0.13698630136986301</c:v>
                </c:pt>
                <c:pt idx="35575">
                  <c:v>0.150684931506849</c:v>
                </c:pt>
                <c:pt idx="35576">
                  <c:v>0.164383561643835</c:v>
                </c:pt>
                <c:pt idx="35577">
                  <c:v>0.17808219178082099</c:v>
                </c:pt>
                <c:pt idx="35578">
                  <c:v>0.19178082191780799</c:v>
                </c:pt>
                <c:pt idx="35579">
                  <c:v>0.20547945205479401</c:v>
                </c:pt>
                <c:pt idx="35580">
                  <c:v>0.21917808219178</c:v>
                </c:pt>
                <c:pt idx="35581">
                  <c:v>0.232876712328767</c:v>
                </c:pt>
                <c:pt idx="35582">
                  <c:v>0.24657534246575299</c:v>
                </c:pt>
                <c:pt idx="35583">
                  <c:v>0.26027397260273899</c:v>
                </c:pt>
                <c:pt idx="35584">
                  <c:v>0.27397260273972601</c:v>
                </c:pt>
                <c:pt idx="35585">
                  <c:v>0.28767123287671198</c:v>
                </c:pt>
                <c:pt idx="35586">
                  <c:v>0.301369863013698</c:v>
                </c:pt>
                <c:pt idx="35587">
                  <c:v>0.31506849315068403</c:v>
                </c:pt>
                <c:pt idx="35588">
                  <c:v>0.32876712328767099</c:v>
                </c:pt>
                <c:pt idx="35589">
                  <c:v>0.34246575342465702</c:v>
                </c:pt>
                <c:pt idx="35590">
                  <c:v>0.35616438356164298</c:v>
                </c:pt>
                <c:pt idx="35591">
                  <c:v>0.36986301369863001</c:v>
                </c:pt>
                <c:pt idx="35592">
                  <c:v>0.38356164383561597</c:v>
                </c:pt>
                <c:pt idx="35593">
                  <c:v>0.397260273972602</c:v>
                </c:pt>
                <c:pt idx="35594">
                  <c:v>0.41095890410958902</c:v>
                </c:pt>
                <c:pt idx="35595">
                  <c:v>0.42465753424657499</c:v>
                </c:pt>
                <c:pt idx="35596">
                  <c:v>0.43835616438356101</c:v>
                </c:pt>
                <c:pt idx="35597">
                  <c:v>0.45205479452054698</c:v>
                </c:pt>
                <c:pt idx="35598">
                  <c:v>0.465753424657534</c:v>
                </c:pt>
                <c:pt idx="35599">
                  <c:v>0.47945205479452002</c:v>
                </c:pt>
                <c:pt idx="35600">
                  <c:v>0.49315068493150599</c:v>
                </c:pt>
                <c:pt idx="35601">
                  <c:v>0.50684931506849296</c:v>
                </c:pt>
                <c:pt idx="35602">
                  <c:v>0.52054794520547898</c:v>
                </c:pt>
                <c:pt idx="35603">
                  <c:v>0.534246575342465</c:v>
                </c:pt>
                <c:pt idx="35604">
                  <c:v>0.54794520547945202</c:v>
                </c:pt>
                <c:pt idx="35605">
                  <c:v>0.56164383561643805</c:v>
                </c:pt>
                <c:pt idx="35606">
                  <c:v>0.57534246575342396</c:v>
                </c:pt>
                <c:pt idx="35607">
                  <c:v>0.58904109589041098</c:v>
                </c:pt>
                <c:pt idx="35608">
                  <c:v>0.602739726027397</c:v>
                </c:pt>
                <c:pt idx="35609">
                  <c:v>0.61643835616438303</c:v>
                </c:pt>
                <c:pt idx="35610">
                  <c:v>0.63013698630136905</c:v>
                </c:pt>
                <c:pt idx="35611">
                  <c:v>0.64383561643835596</c:v>
                </c:pt>
                <c:pt idx="35612">
                  <c:v>0.65753424657534199</c:v>
                </c:pt>
                <c:pt idx="35613">
                  <c:v>0.67123287671232801</c:v>
                </c:pt>
                <c:pt idx="35614">
                  <c:v>0.68493150684931503</c:v>
                </c:pt>
                <c:pt idx="35615">
                  <c:v>0.69863013698630105</c:v>
                </c:pt>
                <c:pt idx="35616">
                  <c:v>0.71232876712328697</c:v>
                </c:pt>
                <c:pt idx="35617">
                  <c:v>0.72602739726027399</c:v>
                </c:pt>
                <c:pt idx="35618">
                  <c:v>0.73972602739726001</c:v>
                </c:pt>
                <c:pt idx="35619">
                  <c:v>0.75342465753424603</c:v>
                </c:pt>
                <c:pt idx="35620">
                  <c:v>0.76712328767123195</c:v>
                </c:pt>
                <c:pt idx="35621">
                  <c:v>0.78082191780821897</c:v>
                </c:pt>
                <c:pt idx="35622">
                  <c:v>0.79452054794520499</c:v>
                </c:pt>
                <c:pt idx="35623">
                  <c:v>0.80821917808219101</c:v>
                </c:pt>
                <c:pt idx="35624">
                  <c:v>0.82191780821917804</c:v>
                </c:pt>
                <c:pt idx="35625">
                  <c:v>0.83561643835616395</c:v>
                </c:pt>
                <c:pt idx="35626">
                  <c:v>0.84931506849314997</c:v>
                </c:pt>
                <c:pt idx="35627">
                  <c:v>0.86301369863013699</c:v>
                </c:pt>
                <c:pt idx="35628">
                  <c:v>0.87671232876712302</c:v>
                </c:pt>
                <c:pt idx="35629">
                  <c:v>0.89041095890410904</c:v>
                </c:pt>
                <c:pt idx="35630">
                  <c:v>0.90410958904109495</c:v>
                </c:pt>
                <c:pt idx="35631">
                  <c:v>0.91780821917808197</c:v>
                </c:pt>
                <c:pt idx="35632">
                  <c:v>0.931506849315068</c:v>
                </c:pt>
                <c:pt idx="35633">
                  <c:v>0.94520547945205402</c:v>
                </c:pt>
                <c:pt idx="35634">
                  <c:v>0.95890410958904104</c:v>
                </c:pt>
                <c:pt idx="35635">
                  <c:v>0.97260273972602695</c:v>
                </c:pt>
                <c:pt idx="35636">
                  <c:v>0.98630136986301298</c:v>
                </c:pt>
                <c:pt idx="35637">
                  <c:v>0</c:v>
                </c:pt>
                <c:pt idx="35638">
                  <c:v>1.20481927710843E-2</c:v>
                </c:pt>
                <c:pt idx="35639">
                  <c:v>2.40963855421686E-2</c:v>
                </c:pt>
                <c:pt idx="35640">
                  <c:v>3.6144578313252997E-2</c:v>
                </c:pt>
                <c:pt idx="35641">
                  <c:v>4.8192771084337303E-2</c:v>
                </c:pt>
                <c:pt idx="35642">
                  <c:v>6.0240963855421603E-2</c:v>
                </c:pt>
                <c:pt idx="35643">
                  <c:v>7.2289156626505993E-2</c:v>
                </c:pt>
                <c:pt idx="35644">
                  <c:v>8.43373493975903E-2</c:v>
                </c:pt>
                <c:pt idx="35645">
                  <c:v>9.6385542168674704E-2</c:v>
                </c:pt>
                <c:pt idx="35646">
                  <c:v>0.108433734939759</c:v>
                </c:pt>
                <c:pt idx="35647">
                  <c:v>0.120481927710843</c:v>
                </c:pt>
                <c:pt idx="35648">
                  <c:v>0.132530120481927</c:v>
                </c:pt>
                <c:pt idx="35649">
                  <c:v>0.14457831325301199</c:v>
                </c:pt>
                <c:pt idx="35650">
                  <c:v>0.156626506024096</c:v>
                </c:pt>
                <c:pt idx="35651">
                  <c:v>0.16867469879517999</c:v>
                </c:pt>
                <c:pt idx="35652">
                  <c:v>0.180722891566265</c:v>
                </c:pt>
                <c:pt idx="35653">
                  <c:v>0.19277108433734899</c:v>
                </c:pt>
                <c:pt idx="35654">
                  <c:v>0.20481927710843301</c:v>
                </c:pt>
                <c:pt idx="35655">
                  <c:v>0.21686746987951799</c:v>
                </c:pt>
                <c:pt idx="35656">
                  <c:v>0.22891566265060201</c:v>
                </c:pt>
                <c:pt idx="35657">
                  <c:v>0.240963855421686</c:v>
                </c:pt>
                <c:pt idx="35658">
                  <c:v>0.25301204819277101</c:v>
                </c:pt>
                <c:pt idx="35659">
                  <c:v>0.265060240963855</c:v>
                </c:pt>
                <c:pt idx="35660">
                  <c:v>0.27710843373493899</c:v>
                </c:pt>
                <c:pt idx="35661">
                  <c:v>0.28915662650602397</c:v>
                </c:pt>
                <c:pt idx="35662">
                  <c:v>0.30120481927710802</c:v>
                </c:pt>
                <c:pt idx="35663">
                  <c:v>0.313253012048192</c:v>
                </c:pt>
                <c:pt idx="35664">
                  <c:v>0.32530120481927699</c:v>
                </c:pt>
                <c:pt idx="35665">
                  <c:v>0.33734939759036098</c:v>
                </c:pt>
                <c:pt idx="35666">
                  <c:v>0.34939759036144502</c:v>
                </c:pt>
                <c:pt idx="35667">
                  <c:v>0.36144578313253001</c:v>
                </c:pt>
                <c:pt idx="35668">
                  <c:v>0.373493975903614</c:v>
                </c:pt>
                <c:pt idx="35669">
                  <c:v>0.38554216867469798</c:v>
                </c:pt>
                <c:pt idx="35670">
                  <c:v>0.39759036144578302</c:v>
                </c:pt>
                <c:pt idx="35671">
                  <c:v>0.40963855421686701</c:v>
                </c:pt>
                <c:pt idx="35672">
                  <c:v>0.421686746987951</c:v>
                </c:pt>
                <c:pt idx="35673">
                  <c:v>0.43373493975903599</c:v>
                </c:pt>
                <c:pt idx="35674">
                  <c:v>0.44578313253011997</c:v>
                </c:pt>
                <c:pt idx="35675">
                  <c:v>0.45783132530120402</c:v>
                </c:pt>
                <c:pt idx="35676">
                  <c:v>0.469879518072289</c:v>
                </c:pt>
                <c:pt idx="35677">
                  <c:v>0.48192771084337299</c:v>
                </c:pt>
                <c:pt idx="35678">
                  <c:v>0.49397590361445698</c:v>
                </c:pt>
                <c:pt idx="35679">
                  <c:v>0.50602409638554202</c:v>
                </c:pt>
                <c:pt idx="35680">
                  <c:v>0.51807228915662595</c:v>
                </c:pt>
                <c:pt idx="35681">
                  <c:v>0.53012048192771</c:v>
                </c:pt>
                <c:pt idx="35682">
                  <c:v>0.54216867469879504</c:v>
                </c:pt>
                <c:pt idx="35683">
                  <c:v>0.55421686746987897</c:v>
                </c:pt>
                <c:pt idx="35684">
                  <c:v>0.56626506024096301</c:v>
                </c:pt>
                <c:pt idx="35685">
                  <c:v>0.57831325301204795</c:v>
                </c:pt>
                <c:pt idx="35686">
                  <c:v>0.59036144578313199</c:v>
                </c:pt>
                <c:pt idx="35687">
                  <c:v>0.60240963855421603</c:v>
                </c:pt>
                <c:pt idx="35688">
                  <c:v>0.61445783132530096</c:v>
                </c:pt>
                <c:pt idx="35689">
                  <c:v>0.62650602409638501</c:v>
                </c:pt>
                <c:pt idx="35690">
                  <c:v>0.63855421686746905</c:v>
                </c:pt>
                <c:pt idx="35691">
                  <c:v>0.65060240963855398</c:v>
                </c:pt>
                <c:pt idx="35692">
                  <c:v>0.66265060240963802</c:v>
                </c:pt>
                <c:pt idx="35693">
                  <c:v>0.67469879518072196</c:v>
                </c:pt>
                <c:pt idx="35694">
                  <c:v>0.686746987951807</c:v>
                </c:pt>
                <c:pt idx="35695">
                  <c:v>0.69879518072289104</c:v>
                </c:pt>
                <c:pt idx="35696">
                  <c:v>0.71084337349397497</c:v>
                </c:pt>
                <c:pt idx="35697">
                  <c:v>0.72289156626506001</c:v>
                </c:pt>
                <c:pt idx="35698">
                  <c:v>0.73493975903614395</c:v>
                </c:pt>
                <c:pt idx="35699">
                  <c:v>0.74698795180722799</c:v>
                </c:pt>
                <c:pt idx="35700">
                  <c:v>0.75903614457831303</c:v>
                </c:pt>
                <c:pt idx="35701">
                  <c:v>0.77108433734939696</c:v>
                </c:pt>
                <c:pt idx="35702">
                  <c:v>0.78313253012048101</c:v>
                </c:pt>
                <c:pt idx="35703">
                  <c:v>0.79518072289156605</c:v>
                </c:pt>
                <c:pt idx="35704">
                  <c:v>0.80722891566264998</c:v>
                </c:pt>
                <c:pt idx="35705">
                  <c:v>0.81927710843373402</c:v>
                </c:pt>
                <c:pt idx="35706">
                  <c:v>0.83132530120481896</c:v>
                </c:pt>
                <c:pt idx="35707">
                  <c:v>0.843373493975903</c:v>
                </c:pt>
                <c:pt idx="35708">
                  <c:v>0.85542168674698704</c:v>
                </c:pt>
                <c:pt idx="35709">
                  <c:v>0.86746987951807197</c:v>
                </c:pt>
                <c:pt idx="35710">
                  <c:v>0.87951807228915602</c:v>
                </c:pt>
                <c:pt idx="35711">
                  <c:v>0.89156626506024095</c:v>
                </c:pt>
                <c:pt idx="35712">
                  <c:v>0.90361445783132499</c:v>
                </c:pt>
                <c:pt idx="35713">
                  <c:v>0.91566265060240903</c:v>
                </c:pt>
                <c:pt idx="35714">
                  <c:v>0.92771084337349397</c:v>
                </c:pt>
                <c:pt idx="35715">
                  <c:v>0.93975903614457801</c:v>
                </c:pt>
                <c:pt idx="35716">
                  <c:v>0.95180722891566205</c:v>
                </c:pt>
                <c:pt idx="35717">
                  <c:v>0.96385542168674698</c:v>
                </c:pt>
                <c:pt idx="35718">
                  <c:v>0.97590361445783103</c:v>
                </c:pt>
                <c:pt idx="35719">
                  <c:v>0.98795180722891496</c:v>
                </c:pt>
                <c:pt idx="35720">
                  <c:v>0</c:v>
                </c:pt>
                <c:pt idx="35721">
                  <c:v>8.3333333333333301E-2</c:v>
                </c:pt>
                <c:pt idx="35722">
                  <c:v>0.16666666666666599</c:v>
                </c:pt>
                <c:pt idx="35723">
                  <c:v>0.25</c:v>
                </c:pt>
                <c:pt idx="35724">
                  <c:v>0.33333333333333298</c:v>
                </c:pt>
                <c:pt idx="35725">
                  <c:v>0.41666666666666602</c:v>
                </c:pt>
                <c:pt idx="35726">
                  <c:v>0.5</c:v>
                </c:pt>
                <c:pt idx="35727">
                  <c:v>0.58333333333333304</c:v>
                </c:pt>
                <c:pt idx="35728">
                  <c:v>0.66666666666666596</c:v>
                </c:pt>
                <c:pt idx="35729">
                  <c:v>0.75</c:v>
                </c:pt>
                <c:pt idx="35730">
                  <c:v>0.83333333333333304</c:v>
                </c:pt>
                <c:pt idx="35731">
                  <c:v>0.91666666666666596</c:v>
                </c:pt>
                <c:pt idx="35732">
                  <c:v>0</c:v>
                </c:pt>
                <c:pt idx="35733">
                  <c:v>9.3457943925233603E-3</c:v>
                </c:pt>
                <c:pt idx="35734">
                  <c:v>1.86915887850467E-2</c:v>
                </c:pt>
                <c:pt idx="35735">
                  <c:v>2.8037383177569999E-2</c:v>
                </c:pt>
                <c:pt idx="35736">
                  <c:v>3.73831775700934E-2</c:v>
                </c:pt>
                <c:pt idx="35737">
                  <c:v>4.67289719626168E-2</c:v>
                </c:pt>
                <c:pt idx="35738">
                  <c:v>5.6074766355140103E-2</c:v>
                </c:pt>
                <c:pt idx="35739">
                  <c:v>6.5420560747663503E-2</c:v>
                </c:pt>
                <c:pt idx="35740">
                  <c:v>7.4766355140186896E-2</c:v>
                </c:pt>
                <c:pt idx="35741">
                  <c:v>8.4112149532710206E-2</c:v>
                </c:pt>
                <c:pt idx="35742">
                  <c:v>9.34579439252336E-2</c:v>
                </c:pt>
                <c:pt idx="35743">
                  <c:v>0.10280373831775701</c:v>
                </c:pt>
                <c:pt idx="35744">
                  <c:v>0.11214953271028</c:v>
                </c:pt>
                <c:pt idx="35745">
                  <c:v>0.121495327102803</c:v>
                </c:pt>
                <c:pt idx="35746">
                  <c:v>0.13084112149532701</c:v>
                </c:pt>
                <c:pt idx="35747">
                  <c:v>0.14018691588785001</c:v>
                </c:pt>
                <c:pt idx="35748">
                  <c:v>0.14953271028037299</c:v>
                </c:pt>
                <c:pt idx="35749">
                  <c:v>0.15887850467289699</c:v>
                </c:pt>
                <c:pt idx="35750">
                  <c:v>0.16822429906542</c:v>
                </c:pt>
                <c:pt idx="35751">
                  <c:v>0.177570093457943</c:v>
                </c:pt>
                <c:pt idx="35752">
                  <c:v>0.18691588785046701</c:v>
                </c:pt>
                <c:pt idx="35753">
                  <c:v>0.19626168224299001</c:v>
                </c:pt>
                <c:pt idx="35754">
                  <c:v>0.20560747663551401</c:v>
                </c:pt>
                <c:pt idx="35755">
                  <c:v>0.21495327102803699</c:v>
                </c:pt>
                <c:pt idx="35756">
                  <c:v>0.22429906542056</c:v>
                </c:pt>
                <c:pt idx="35757">
                  <c:v>0.233644859813084</c:v>
                </c:pt>
                <c:pt idx="35758">
                  <c:v>0.242990654205607</c:v>
                </c:pt>
                <c:pt idx="35759">
                  <c:v>0.25233644859812998</c:v>
                </c:pt>
                <c:pt idx="35760">
                  <c:v>0.26168224299065401</c:v>
                </c:pt>
                <c:pt idx="35761">
                  <c:v>0.27102803738317699</c:v>
                </c:pt>
                <c:pt idx="35762">
                  <c:v>0.28037383177570002</c:v>
                </c:pt>
                <c:pt idx="35763">
                  <c:v>0.289719626168224</c:v>
                </c:pt>
                <c:pt idx="35764">
                  <c:v>0.29906542056074698</c:v>
                </c:pt>
                <c:pt idx="35765">
                  <c:v>0.30841121495327101</c:v>
                </c:pt>
                <c:pt idx="35766">
                  <c:v>0.31775700934579398</c:v>
                </c:pt>
                <c:pt idx="35767">
                  <c:v>0.32710280373831702</c:v>
                </c:pt>
                <c:pt idx="35768">
                  <c:v>0.33644859813084099</c:v>
                </c:pt>
                <c:pt idx="35769">
                  <c:v>0.34579439252336402</c:v>
                </c:pt>
                <c:pt idx="35770">
                  <c:v>0.355140186915887</c:v>
                </c:pt>
                <c:pt idx="35771">
                  <c:v>0.36448598130841098</c:v>
                </c:pt>
                <c:pt idx="35772">
                  <c:v>0.37383177570093401</c:v>
                </c:pt>
                <c:pt idx="35773">
                  <c:v>0.38317757009345699</c:v>
                </c:pt>
                <c:pt idx="35774">
                  <c:v>0.39252336448598102</c:v>
                </c:pt>
                <c:pt idx="35775">
                  <c:v>0.401869158878504</c:v>
                </c:pt>
                <c:pt idx="35776">
                  <c:v>0.41121495327102803</c:v>
                </c:pt>
                <c:pt idx="35777">
                  <c:v>0.420560747663551</c:v>
                </c:pt>
                <c:pt idx="35778">
                  <c:v>0.42990654205607398</c:v>
                </c:pt>
                <c:pt idx="35779">
                  <c:v>0.43925233644859801</c:v>
                </c:pt>
                <c:pt idx="35780">
                  <c:v>0.44859813084112099</c:v>
                </c:pt>
                <c:pt idx="35781">
                  <c:v>0.45794392523364402</c:v>
                </c:pt>
                <c:pt idx="35782">
                  <c:v>0.467289719626168</c:v>
                </c:pt>
                <c:pt idx="35783">
                  <c:v>0.47663551401869098</c:v>
                </c:pt>
                <c:pt idx="35784">
                  <c:v>0.48598130841121401</c:v>
                </c:pt>
                <c:pt idx="35785">
                  <c:v>0.49532710280373798</c:v>
                </c:pt>
                <c:pt idx="35786">
                  <c:v>0.50467289719626096</c:v>
                </c:pt>
                <c:pt idx="35787">
                  <c:v>0.51401869158878499</c:v>
                </c:pt>
                <c:pt idx="35788">
                  <c:v>0.52336448598130803</c:v>
                </c:pt>
                <c:pt idx="35789">
                  <c:v>0.53271028037383095</c:v>
                </c:pt>
                <c:pt idx="35790">
                  <c:v>0.54205607476635498</c:v>
                </c:pt>
                <c:pt idx="35791">
                  <c:v>0.55140186915887801</c:v>
                </c:pt>
                <c:pt idx="35792">
                  <c:v>0.56074766355140104</c:v>
                </c:pt>
                <c:pt idx="35793">
                  <c:v>0.57009345794392496</c:v>
                </c:pt>
                <c:pt idx="35794">
                  <c:v>0.579439252336448</c:v>
                </c:pt>
                <c:pt idx="35795">
                  <c:v>0.58878504672897103</c:v>
                </c:pt>
                <c:pt idx="35796">
                  <c:v>0.59813084112149495</c:v>
                </c:pt>
                <c:pt idx="35797">
                  <c:v>0.60747663551401798</c:v>
                </c:pt>
                <c:pt idx="35798">
                  <c:v>0.61682242990654201</c:v>
                </c:pt>
                <c:pt idx="35799">
                  <c:v>0.62616822429906505</c:v>
                </c:pt>
                <c:pt idx="35800">
                  <c:v>0.63551401869158797</c:v>
                </c:pt>
                <c:pt idx="35801">
                  <c:v>0.644859813084112</c:v>
                </c:pt>
                <c:pt idx="35802">
                  <c:v>0.65420560747663503</c:v>
                </c:pt>
                <c:pt idx="35803">
                  <c:v>0.66355140186915795</c:v>
                </c:pt>
                <c:pt idx="35804">
                  <c:v>0.67289719626168198</c:v>
                </c:pt>
                <c:pt idx="35805">
                  <c:v>0.68224299065420502</c:v>
                </c:pt>
                <c:pt idx="35806">
                  <c:v>0.69158878504672805</c:v>
                </c:pt>
                <c:pt idx="35807">
                  <c:v>0.70093457943925197</c:v>
                </c:pt>
                <c:pt idx="35808">
                  <c:v>0.710280373831775</c:v>
                </c:pt>
                <c:pt idx="35809">
                  <c:v>0.71962616822429903</c:v>
                </c:pt>
                <c:pt idx="35810">
                  <c:v>0.72897196261682196</c:v>
                </c:pt>
                <c:pt idx="35811">
                  <c:v>0.73831775700934499</c:v>
                </c:pt>
                <c:pt idx="35812">
                  <c:v>0.74766355140186902</c:v>
                </c:pt>
                <c:pt idx="35813">
                  <c:v>0.75700934579439205</c:v>
                </c:pt>
                <c:pt idx="35814">
                  <c:v>0.76635514018691497</c:v>
                </c:pt>
                <c:pt idx="35815">
                  <c:v>0.77570093457943901</c:v>
                </c:pt>
                <c:pt idx="35816">
                  <c:v>0.78504672897196204</c:v>
                </c:pt>
                <c:pt idx="35817">
                  <c:v>0.79439252336448596</c:v>
                </c:pt>
                <c:pt idx="35818">
                  <c:v>0.80373831775700899</c:v>
                </c:pt>
                <c:pt idx="35819">
                  <c:v>0.81308411214953202</c:v>
                </c:pt>
                <c:pt idx="35820">
                  <c:v>0.82242990654205606</c:v>
                </c:pt>
                <c:pt idx="35821">
                  <c:v>0.83177570093457898</c:v>
                </c:pt>
                <c:pt idx="35822">
                  <c:v>0.84112149532710201</c:v>
                </c:pt>
                <c:pt idx="35823">
                  <c:v>0.85046728971962604</c:v>
                </c:pt>
                <c:pt idx="35824">
                  <c:v>0.85981308411214896</c:v>
                </c:pt>
                <c:pt idx="35825">
                  <c:v>0.86915887850467199</c:v>
                </c:pt>
                <c:pt idx="35826">
                  <c:v>0.87850467289719603</c:v>
                </c:pt>
                <c:pt idx="35827">
                  <c:v>0.88785046728971895</c:v>
                </c:pt>
                <c:pt idx="35828">
                  <c:v>0.89719626168224298</c:v>
                </c:pt>
                <c:pt idx="35829">
                  <c:v>0.90654205607476601</c:v>
                </c:pt>
                <c:pt idx="35830">
                  <c:v>0.91588785046728904</c:v>
                </c:pt>
                <c:pt idx="35831">
                  <c:v>0.92523364485981296</c:v>
                </c:pt>
                <c:pt idx="35832">
                  <c:v>0.934579439252336</c:v>
                </c:pt>
                <c:pt idx="35833">
                  <c:v>0.94392523364485903</c:v>
                </c:pt>
                <c:pt idx="35834">
                  <c:v>0.95327102803738295</c:v>
                </c:pt>
                <c:pt idx="35835">
                  <c:v>0.96261682242990598</c:v>
                </c:pt>
                <c:pt idx="35836">
                  <c:v>0.97196261682242902</c:v>
                </c:pt>
                <c:pt idx="35837">
                  <c:v>0.98130841121495305</c:v>
                </c:pt>
                <c:pt idx="35838">
                  <c:v>0.99065420560747597</c:v>
                </c:pt>
                <c:pt idx="35839">
                  <c:v>0</c:v>
                </c:pt>
                <c:pt idx="35840">
                  <c:v>1.0204081632653E-2</c:v>
                </c:pt>
                <c:pt idx="35841">
                  <c:v>2.04081632653061E-2</c:v>
                </c:pt>
                <c:pt idx="35842">
                  <c:v>3.06122448979591E-2</c:v>
                </c:pt>
                <c:pt idx="35843">
                  <c:v>4.08163265306122E-2</c:v>
                </c:pt>
                <c:pt idx="35844">
                  <c:v>5.10204081632653E-2</c:v>
                </c:pt>
                <c:pt idx="35845">
                  <c:v>6.1224489795918297E-2</c:v>
                </c:pt>
                <c:pt idx="35846">
                  <c:v>7.1428571428571397E-2</c:v>
                </c:pt>
                <c:pt idx="35847">
                  <c:v>8.16326530612244E-2</c:v>
                </c:pt>
                <c:pt idx="35848">
                  <c:v>9.18367346938775E-2</c:v>
                </c:pt>
                <c:pt idx="35849">
                  <c:v>0.10204081632653</c:v>
                </c:pt>
                <c:pt idx="35850">
                  <c:v>0.11224489795918299</c:v>
                </c:pt>
                <c:pt idx="35851">
                  <c:v>0.122448979591836</c:v>
                </c:pt>
                <c:pt idx="35852">
                  <c:v>0.132653061224489</c:v>
                </c:pt>
                <c:pt idx="35853">
                  <c:v>0.14285714285714199</c:v>
                </c:pt>
                <c:pt idx="35854">
                  <c:v>0.15306122448979501</c:v>
                </c:pt>
                <c:pt idx="35855">
                  <c:v>0.163265306122448</c:v>
                </c:pt>
                <c:pt idx="35856">
                  <c:v>0.17346938775510201</c:v>
                </c:pt>
                <c:pt idx="35857">
                  <c:v>0.183673469387755</c:v>
                </c:pt>
                <c:pt idx="35858">
                  <c:v>0.19387755102040799</c:v>
                </c:pt>
                <c:pt idx="35859">
                  <c:v>0.20408163265306101</c:v>
                </c:pt>
                <c:pt idx="35860">
                  <c:v>0.214285714285714</c:v>
                </c:pt>
                <c:pt idx="35861">
                  <c:v>0.22448979591836701</c:v>
                </c:pt>
                <c:pt idx="35862">
                  <c:v>0.23469387755102</c:v>
                </c:pt>
                <c:pt idx="35863">
                  <c:v>0.24489795918367299</c:v>
                </c:pt>
                <c:pt idx="35864">
                  <c:v>0.25510204081632598</c:v>
                </c:pt>
                <c:pt idx="35865">
                  <c:v>0.265306122448979</c:v>
                </c:pt>
                <c:pt idx="35866">
                  <c:v>0.27551020408163202</c:v>
                </c:pt>
                <c:pt idx="35867">
                  <c:v>0.28571428571428498</c:v>
                </c:pt>
                <c:pt idx="35868">
                  <c:v>0.29591836734693799</c:v>
                </c:pt>
                <c:pt idx="35869">
                  <c:v>0.30612244897959101</c:v>
                </c:pt>
                <c:pt idx="35870">
                  <c:v>0.31632653061224397</c:v>
                </c:pt>
                <c:pt idx="35871">
                  <c:v>0.32653061224489699</c:v>
                </c:pt>
                <c:pt idx="35872">
                  <c:v>0.33673469387755101</c:v>
                </c:pt>
                <c:pt idx="35873">
                  <c:v>0.34693877551020402</c:v>
                </c:pt>
                <c:pt idx="35874">
                  <c:v>0.35714285714285698</c:v>
                </c:pt>
                <c:pt idx="35875">
                  <c:v>0.36734693877551</c:v>
                </c:pt>
                <c:pt idx="35876">
                  <c:v>0.37755102040816302</c:v>
                </c:pt>
                <c:pt idx="35877">
                  <c:v>0.38775510204081598</c:v>
                </c:pt>
                <c:pt idx="35878">
                  <c:v>0.397959183673469</c:v>
                </c:pt>
                <c:pt idx="35879">
                  <c:v>0.40816326530612201</c:v>
                </c:pt>
                <c:pt idx="35880">
                  <c:v>0.41836734693877498</c:v>
                </c:pt>
                <c:pt idx="35881">
                  <c:v>0.42857142857142799</c:v>
                </c:pt>
                <c:pt idx="35882">
                  <c:v>0.43877551020408101</c:v>
                </c:pt>
                <c:pt idx="35883">
                  <c:v>0.44897959183673403</c:v>
                </c:pt>
                <c:pt idx="35884">
                  <c:v>0.45918367346938699</c:v>
                </c:pt>
                <c:pt idx="35885">
                  <c:v>0.46938775510204001</c:v>
                </c:pt>
                <c:pt idx="35886">
                  <c:v>0.47959183673469302</c:v>
                </c:pt>
                <c:pt idx="35887">
                  <c:v>0.48979591836734598</c:v>
                </c:pt>
                <c:pt idx="35888">
                  <c:v>0.5</c:v>
                </c:pt>
                <c:pt idx="35889">
                  <c:v>0.51020408163265296</c:v>
                </c:pt>
                <c:pt idx="35890">
                  <c:v>0.52040816326530603</c:v>
                </c:pt>
                <c:pt idx="35891">
                  <c:v>0.530612244897959</c:v>
                </c:pt>
                <c:pt idx="35892">
                  <c:v>0.54081632653061196</c:v>
                </c:pt>
                <c:pt idx="35893">
                  <c:v>0.55102040816326503</c:v>
                </c:pt>
                <c:pt idx="35894">
                  <c:v>0.56122448979591799</c:v>
                </c:pt>
                <c:pt idx="35895">
                  <c:v>0.57142857142857095</c:v>
                </c:pt>
                <c:pt idx="35896">
                  <c:v>0.58163265306122403</c:v>
                </c:pt>
                <c:pt idx="35897">
                  <c:v>0.59183673469387699</c:v>
                </c:pt>
                <c:pt idx="35898">
                  <c:v>0.60204081632652995</c:v>
                </c:pt>
                <c:pt idx="35899">
                  <c:v>0.61224489795918302</c:v>
                </c:pt>
                <c:pt idx="35900">
                  <c:v>0.62244897959183598</c:v>
                </c:pt>
                <c:pt idx="35901">
                  <c:v>0.63265306122448906</c:v>
                </c:pt>
                <c:pt idx="35902">
                  <c:v>0.64285714285714202</c:v>
                </c:pt>
                <c:pt idx="35903">
                  <c:v>0.65306122448979498</c:v>
                </c:pt>
                <c:pt idx="35904">
                  <c:v>0.66326530612244805</c:v>
                </c:pt>
                <c:pt idx="35905">
                  <c:v>0.67346938775510201</c:v>
                </c:pt>
                <c:pt idx="35906">
                  <c:v>0.68367346938775497</c:v>
                </c:pt>
                <c:pt idx="35907">
                  <c:v>0.69387755102040805</c:v>
                </c:pt>
                <c:pt idx="35908">
                  <c:v>0.70408163265306101</c:v>
                </c:pt>
                <c:pt idx="35909">
                  <c:v>0.71428571428571397</c:v>
                </c:pt>
                <c:pt idx="35910">
                  <c:v>0.72448979591836704</c:v>
                </c:pt>
                <c:pt idx="35911">
                  <c:v>0.73469387755102</c:v>
                </c:pt>
                <c:pt idx="35912">
                  <c:v>0.74489795918367296</c:v>
                </c:pt>
                <c:pt idx="35913">
                  <c:v>0.75510204081632604</c:v>
                </c:pt>
                <c:pt idx="35914">
                  <c:v>0.765306122448979</c:v>
                </c:pt>
                <c:pt idx="35915">
                  <c:v>0.77551020408163196</c:v>
                </c:pt>
                <c:pt idx="35916">
                  <c:v>0.78571428571428503</c:v>
                </c:pt>
                <c:pt idx="35917">
                  <c:v>0.79591836734693799</c:v>
                </c:pt>
                <c:pt idx="35918">
                  <c:v>0.80612244897959096</c:v>
                </c:pt>
                <c:pt idx="35919">
                  <c:v>0.81632653061224403</c:v>
                </c:pt>
                <c:pt idx="35920">
                  <c:v>0.82653061224489799</c:v>
                </c:pt>
                <c:pt idx="35921">
                  <c:v>0.83673469387755095</c:v>
                </c:pt>
                <c:pt idx="35922">
                  <c:v>0.84693877551020402</c:v>
                </c:pt>
                <c:pt idx="35923">
                  <c:v>0.85714285714285698</c:v>
                </c:pt>
                <c:pt idx="35924">
                  <c:v>0.86734693877550995</c:v>
                </c:pt>
                <c:pt idx="35925">
                  <c:v>0.87755102040816302</c:v>
                </c:pt>
                <c:pt idx="35926">
                  <c:v>0.88775510204081598</c:v>
                </c:pt>
                <c:pt idx="35927">
                  <c:v>0.89795918367346905</c:v>
                </c:pt>
                <c:pt idx="35928">
                  <c:v>0.90816326530612201</c:v>
                </c:pt>
                <c:pt idx="35929">
                  <c:v>0.91836734693877498</c:v>
                </c:pt>
                <c:pt idx="35930">
                  <c:v>0.92857142857142805</c:v>
                </c:pt>
                <c:pt idx="35931">
                  <c:v>0.93877551020408101</c:v>
                </c:pt>
                <c:pt idx="35932">
                  <c:v>0.94897959183673397</c:v>
                </c:pt>
                <c:pt idx="35933">
                  <c:v>0.95918367346938704</c:v>
                </c:pt>
                <c:pt idx="35934">
                  <c:v>0.96938775510204001</c:v>
                </c:pt>
                <c:pt idx="35935">
                  <c:v>0.97959183673469297</c:v>
                </c:pt>
                <c:pt idx="35936">
                  <c:v>0.98979591836734604</c:v>
                </c:pt>
                <c:pt idx="35937">
                  <c:v>0</c:v>
                </c:pt>
                <c:pt idx="35938">
                  <c:v>1.63934426229508E-2</c:v>
                </c:pt>
                <c:pt idx="35939">
                  <c:v>3.2786885245901599E-2</c:v>
                </c:pt>
                <c:pt idx="35940">
                  <c:v>4.9180327868852403E-2</c:v>
                </c:pt>
                <c:pt idx="35941">
                  <c:v>6.5573770491803199E-2</c:v>
                </c:pt>
                <c:pt idx="35942">
                  <c:v>8.1967213114753995E-2</c:v>
                </c:pt>
                <c:pt idx="35943">
                  <c:v>9.8360655737704902E-2</c:v>
                </c:pt>
                <c:pt idx="35944">
                  <c:v>0.114754098360655</c:v>
                </c:pt>
                <c:pt idx="35945">
                  <c:v>0.13114754098360601</c:v>
                </c:pt>
                <c:pt idx="35946">
                  <c:v>0.14754098360655701</c:v>
                </c:pt>
                <c:pt idx="35947">
                  <c:v>0.16393442622950799</c:v>
                </c:pt>
                <c:pt idx="35948">
                  <c:v>0.18032786885245899</c:v>
                </c:pt>
                <c:pt idx="35949">
                  <c:v>0.196721311475409</c:v>
                </c:pt>
                <c:pt idx="35950">
                  <c:v>0.21311475409836</c:v>
                </c:pt>
                <c:pt idx="35951">
                  <c:v>0.22950819672131101</c:v>
                </c:pt>
                <c:pt idx="35952">
                  <c:v>0.24590163934426201</c:v>
                </c:pt>
                <c:pt idx="35953">
                  <c:v>0.26229508196721302</c:v>
                </c:pt>
                <c:pt idx="35954">
                  <c:v>0.27868852459016302</c:v>
                </c:pt>
                <c:pt idx="35955">
                  <c:v>0.29508196721311403</c:v>
                </c:pt>
                <c:pt idx="35956">
                  <c:v>0.31147540983606498</c:v>
                </c:pt>
                <c:pt idx="35957">
                  <c:v>0.32786885245901598</c:v>
                </c:pt>
                <c:pt idx="35958">
                  <c:v>0.34426229508196698</c:v>
                </c:pt>
                <c:pt idx="35959">
                  <c:v>0.36065573770491799</c:v>
                </c:pt>
                <c:pt idx="35960">
                  <c:v>0.37704918032786799</c:v>
                </c:pt>
                <c:pt idx="35961">
                  <c:v>0.393442622950819</c:v>
                </c:pt>
                <c:pt idx="35962">
                  <c:v>0.40983606557377</c:v>
                </c:pt>
                <c:pt idx="35963">
                  <c:v>0.42622950819672101</c:v>
                </c:pt>
                <c:pt idx="35964">
                  <c:v>0.44262295081967201</c:v>
                </c:pt>
                <c:pt idx="35965">
                  <c:v>0.45901639344262202</c:v>
                </c:pt>
                <c:pt idx="35966">
                  <c:v>0.47540983606557302</c:v>
                </c:pt>
                <c:pt idx="35967">
                  <c:v>0.49180327868852403</c:v>
                </c:pt>
                <c:pt idx="35968">
                  <c:v>0.50819672131147497</c:v>
                </c:pt>
                <c:pt idx="35969">
                  <c:v>0.52459016393442603</c:v>
                </c:pt>
                <c:pt idx="35970">
                  <c:v>0.54098360655737698</c:v>
                </c:pt>
                <c:pt idx="35971">
                  <c:v>0.55737704918032704</c:v>
                </c:pt>
                <c:pt idx="35972">
                  <c:v>0.57377049180327799</c:v>
                </c:pt>
                <c:pt idx="35973">
                  <c:v>0.59016393442622905</c:v>
                </c:pt>
                <c:pt idx="35974">
                  <c:v>0.60655737704918</c:v>
                </c:pt>
                <c:pt idx="35975">
                  <c:v>0.62295081967213095</c:v>
                </c:pt>
                <c:pt idx="35976">
                  <c:v>0.63934426229508201</c:v>
                </c:pt>
                <c:pt idx="35977">
                  <c:v>0.65573770491803196</c:v>
                </c:pt>
                <c:pt idx="35978">
                  <c:v>0.67213114754098302</c:v>
                </c:pt>
                <c:pt idx="35979">
                  <c:v>0.68852459016393397</c:v>
                </c:pt>
                <c:pt idx="35980">
                  <c:v>0.70491803278688503</c:v>
                </c:pt>
                <c:pt idx="35981">
                  <c:v>0.72131147540983598</c:v>
                </c:pt>
                <c:pt idx="35982">
                  <c:v>0.73770491803278604</c:v>
                </c:pt>
                <c:pt idx="35983">
                  <c:v>0.75409836065573699</c:v>
                </c:pt>
                <c:pt idx="35984">
                  <c:v>0.77049180327868805</c:v>
                </c:pt>
                <c:pt idx="35985">
                  <c:v>0.786885245901639</c:v>
                </c:pt>
                <c:pt idx="35986">
                  <c:v>0.80327868852458995</c:v>
                </c:pt>
                <c:pt idx="35987">
                  <c:v>0.81967213114754101</c:v>
                </c:pt>
                <c:pt idx="35988">
                  <c:v>0.83606557377049096</c:v>
                </c:pt>
                <c:pt idx="35989">
                  <c:v>0.85245901639344202</c:v>
                </c:pt>
                <c:pt idx="35990">
                  <c:v>0.86885245901639296</c:v>
                </c:pt>
                <c:pt idx="35991">
                  <c:v>0.88524590163934402</c:v>
                </c:pt>
                <c:pt idx="35992">
                  <c:v>0.90163934426229497</c:v>
                </c:pt>
                <c:pt idx="35993">
                  <c:v>0.91803278688524503</c:v>
                </c:pt>
                <c:pt idx="35994">
                  <c:v>0.93442622950819598</c:v>
                </c:pt>
                <c:pt idx="35995">
                  <c:v>0.95081967213114704</c:v>
                </c:pt>
                <c:pt idx="35996">
                  <c:v>0.96721311475409799</c:v>
                </c:pt>
                <c:pt idx="35997">
                  <c:v>0.98360655737704905</c:v>
                </c:pt>
                <c:pt idx="35998">
                  <c:v>0</c:v>
                </c:pt>
                <c:pt idx="35999">
                  <c:v>8.7719298245613996E-3</c:v>
                </c:pt>
                <c:pt idx="36000">
                  <c:v>1.7543859649122799E-2</c:v>
                </c:pt>
                <c:pt idx="36001">
                  <c:v>2.6315789473684199E-2</c:v>
                </c:pt>
                <c:pt idx="36002">
                  <c:v>3.5087719298245598E-2</c:v>
                </c:pt>
                <c:pt idx="36003">
                  <c:v>4.3859649122807001E-2</c:v>
                </c:pt>
                <c:pt idx="36004">
                  <c:v>5.2631578947368397E-2</c:v>
                </c:pt>
                <c:pt idx="36005">
                  <c:v>6.14035087719298E-2</c:v>
                </c:pt>
                <c:pt idx="36006">
                  <c:v>7.0175438596491196E-2</c:v>
                </c:pt>
                <c:pt idx="36007">
                  <c:v>7.8947368421052599E-2</c:v>
                </c:pt>
                <c:pt idx="36008">
                  <c:v>8.7719298245614002E-2</c:v>
                </c:pt>
                <c:pt idx="36009">
                  <c:v>9.6491228070175405E-2</c:v>
                </c:pt>
                <c:pt idx="36010">
                  <c:v>0.105263157894736</c:v>
                </c:pt>
                <c:pt idx="36011">
                  <c:v>0.114035087719298</c:v>
                </c:pt>
                <c:pt idx="36012">
                  <c:v>0.122807017543859</c:v>
                </c:pt>
                <c:pt idx="36013">
                  <c:v>0.13157894736842099</c:v>
                </c:pt>
                <c:pt idx="36014">
                  <c:v>0.140350877192982</c:v>
                </c:pt>
                <c:pt idx="36015">
                  <c:v>0.14912280701754299</c:v>
                </c:pt>
                <c:pt idx="36016">
                  <c:v>0.157894736842105</c:v>
                </c:pt>
                <c:pt idx="36017">
                  <c:v>0.16666666666666599</c:v>
                </c:pt>
                <c:pt idx="36018">
                  <c:v>0.175438596491228</c:v>
                </c:pt>
                <c:pt idx="36019">
                  <c:v>0.18421052631578899</c:v>
                </c:pt>
                <c:pt idx="36020">
                  <c:v>0.19298245614035001</c:v>
                </c:pt>
                <c:pt idx="36021">
                  <c:v>0.20175438596491199</c:v>
                </c:pt>
                <c:pt idx="36022">
                  <c:v>0.21052631578947301</c:v>
                </c:pt>
                <c:pt idx="36023">
                  <c:v>0.21929824561403499</c:v>
                </c:pt>
                <c:pt idx="36024">
                  <c:v>0.22807017543859601</c:v>
                </c:pt>
                <c:pt idx="36025">
                  <c:v>0.23684210526315699</c:v>
                </c:pt>
                <c:pt idx="36026">
                  <c:v>0.24561403508771901</c:v>
                </c:pt>
                <c:pt idx="36027">
                  <c:v>0.25438596491227999</c:v>
                </c:pt>
                <c:pt idx="36028">
                  <c:v>0.26315789473684198</c:v>
                </c:pt>
                <c:pt idx="36029">
                  <c:v>0.27192982456140302</c:v>
                </c:pt>
                <c:pt idx="36030">
                  <c:v>0.28070175438596401</c:v>
                </c:pt>
                <c:pt idx="36031">
                  <c:v>0.28947368421052599</c:v>
                </c:pt>
                <c:pt idx="36032">
                  <c:v>0.29824561403508698</c:v>
                </c:pt>
                <c:pt idx="36033">
                  <c:v>0.30701754385964902</c:v>
                </c:pt>
                <c:pt idx="36034">
                  <c:v>0.31578947368421001</c:v>
                </c:pt>
                <c:pt idx="36035">
                  <c:v>0.324561403508771</c:v>
                </c:pt>
                <c:pt idx="36036">
                  <c:v>0.33333333333333298</c:v>
                </c:pt>
                <c:pt idx="36037">
                  <c:v>0.34210526315789402</c:v>
                </c:pt>
                <c:pt idx="36038">
                  <c:v>0.35087719298245601</c:v>
                </c:pt>
                <c:pt idx="36039">
                  <c:v>0.359649122807017</c:v>
                </c:pt>
                <c:pt idx="36040">
                  <c:v>0.36842105263157798</c:v>
                </c:pt>
                <c:pt idx="36041">
                  <c:v>0.37719298245614002</c:v>
                </c:pt>
                <c:pt idx="36042">
                  <c:v>0.38596491228070101</c:v>
                </c:pt>
                <c:pt idx="36043">
                  <c:v>0.394736842105263</c:v>
                </c:pt>
                <c:pt idx="36044">
                  <c:v>0.40350877192982398</c:v>
                </c:pt>
                <c:pt idx="36045">
                  <c:v>0.41228070175438503</c:v>
                </c:pt>
                <c:pt idx="36046">
                  <c:v>0.42105263157894701</c:v>
                </c:pt>
                <c:pt idx="36047">
                  <c:v>0.429824561403508</c:v>
                </c:pt>
                <c:pt idx="36048">
                  <c:v>0.43859649122806998</c:v>
                </c:pt>
                <c:pt idx="36049">
                  <c:v>0.44736842105263103</c:v>
                </c:pt>
                <c:pt idx="36050">
                  <c:v>0.45614035087719201</c:v>
                </c:pt>
                <c:pt idx="36051">
                  <c:v>0.464912280701754</c:v>
                </c:pt>
                <c:pt idx="36052">
                  <c:v>0.47368421052631499</c:v>
                </c:pt>
                <c:pt idx="36053">
                  <c:v>0.48245614035087703</c:v>
                </c:pt>
                <c:pt idx="36054">
                  <c:v>0.49122807017543801</c:v>
                </c:pt>
                <c:pt idx="36055">
                  <c:v>0.5</c:v>
                </c:pt>
                <c:pt idx="36056">
                  <c:v>0.50877192982456099</c:v>
                </c:pt>
                <c:pt idx="36057">
                  <c:v>0.51754385964912197</c:v>
                </c:pt>
                <c:pt idx="36058">
                  <c:v>0.52631578947368396</c:v>
                </c:pt>
                <c:pt idx="36059">
                  <c:v>0.53508771929824495</c:v>
                </c:pt>
                <c:pt idx="36060">
                  <c:v>0.54385964912280704</c:v>
                </c:pt>
                <c:pt idx="36061">
                  <c:v>0.55263157894736803</c:v>
                </c:pt>
                <c:pt idx="36062">
                  <c:v>0.56140350877192902</c:v>
                </c:pt>
                <c:pt idx="36063">
                  <c:v>0.570175438596491</c:v>
                </c:pt>
                <c:pt idx="36064">
                  <c:v>0.57894736842105199</c:v>
                </c:pt>
                <c:pt idx="36065">
                  <c:v>0.58771929824561397</c:v>
                </c:pt>
                <c:pt idx="36066">
                  <c:v>0.59649122807017496</c:v>
                </c:pt>
                <c:pt idx="36067">
                  <c:v>0.60526315789473595</c:v>
                </c:pt>
                <c:pt idx="36068">
                  <c:v>0.61403508771929804</c:v>
                </c:pt>
                <c:pt idx="36069">
                  <c:v>0.62280701754385903</c:v>
                </c:pt>
                <c:pt idx="36070">
                  <c:v>0.63157894736842102</c:v>
                </c:pt>
                <c:pt idx="36071">
                  <c:v>0.640350877192982</c:v>
                </c:pt>
                <c:pt idx="36072">
                  <c:v>0.64912280701754299</c:v>
                </c:pt>
                <c:pt idx="36073">
                  <c:v>0.65789473684210498</c:v>
                </c:pt>
                <c:pt idx="36074">
                  <c:v>0.66666666666666596</c:v>
                </c:pt>
                <c:pt idx="36075">
                  <c:v>0.67543859649122795</c:v>
                </c:pt>
                <c:pt idx="36076">
                  <c:v>0.68421052631578905</c:v>
                </c:pt>
                <c:pt idx="36077">
                  <c:v>0.69298245614035003</c:v>
                </c:pt>
                <c:pt idx="36078">
                  <c:v>0.70175438596491202</c:v>
                </c:pt>
                <c:pt idx="36079">
                  <c:v>0.71052631578947301</c:v>
                </c:pt>
                <c:pt idx="36080">
                  <c:v>0.71929824561403499</c:v>
                </c:pt>
                <c:pt idx="36081">
                  <c:v>0.72807017543859598</c:v>
                </c:pt>
                <c:pt idx="36082">
                  <c:v>0.73684210526315697</c:v>
                </c:pt>
                <c:pt idx="36083">
                  <c:v>0.74561403508771895</c:v>
                </c:pt>
                <c:pt idx="36084">
                  <c:v>0.75438596491228005</c:v>
                </c:pt>
                <c:pt idx="36085">
                  <c:v>0.76315789473684204</c:v>
                </c:pt>
                <c:pt idx="36086">
                  <c:v>0.77192982456140302</c:v>
                </c:pt>
                <c:pt idx="36087">
                  <c:v>0.78070175438596401</c:v>
                </c:pt>
                <c:pt idx="36088">
                  <c:v>0.78947368421052599</c:v>
                </c:pt>
                <c:pt idx="36089">
                  <c:v>0.79824561403508698</c:v>
                </c:pt>
                <c:pt idx="36090">
                  <c:v>0.80701754385964897</c:v>
                </c:pt>
                <c:pt idx="36091">
                  <c:v>0.81578947368420995</c:v>
                </c:pt>
                <c:pt idx="36092">
                  <c:v>0.82456140350877105</c:v>
                </c:pt>
                <c:pt idx="36093">
                  <c:v>0.83333333333333304</c:v>
                </c:pt>
                <c:pt idx="36094">
                  <c:v>0.84210526315789402</c:v>
                </c:pt>
                <c:pt idx="36095">
                  <c:v>0.85087719298245601</c:v>
                </c:pt>
                <c:pt idx="36096">
                  <c:v>0.859649122807017</c:v>
                </c:pt>
                <c:pt idx="36097">
                  <c:v>0.86842105263157898</c:v>
                </c:pt>
                <c:pt idx="36098">
                  <c:v>0.87719298245613997</c:v>
                </c:pt>
                <c:pt idx="36099">
                  <c:v>0.88596491228070096</c:v>
                </c:pt>
                <c:pt idx="36100">
                  <c:v>0.89473684210526305</c:v>
                </c:pt>
                <c:pt idx="36101">
                  <c:v>0.90350877192982404</c:v>
                </c:pt>
                <c:pt idx="36102">
                  <c:v>0.91228070175438503</c:v>
                </c:pt>
                <c:pt idx="36103">
                  <c:v>0.92105263157894701</c:v>
                </c:pt>
                <c:pt idx="36104">
                  <c:v>0.929824561403508</c:v>
                </c:pt>
                <c:pt idx="36105">
                  <c:v>0.93859649122806998</c:v>
                </c:pt>
                <c:pt idx="36106">
                  <c:v>0.94736842105263097</c:v>
                </c:pt>
                <c:pt idx="36107">
                  <c:v>0.95614035087719296</c:v>
                </c:pt>
                <c:pt idx="36108">
                  <c:v>0.96491228070175405</c:v>
                </c:pt>
                <c:pt idx="36109">
                  <c:v>0.97368421052631504</c:v>
                </c:pt>
                <c:pt idx="36110">
                  <c:v>0.98245614035087703</c:v>
                </c:pt>
                <c:pt idx="36111">
                  <c:v>0.99122807017543801</c:v>
                </c:pt>
                <c:pt idx="36112">
                  <c:v>0</c:v>
                </c:pt>
                <c:pt idx="36113">
                  <c:v>1.0869565217391301E-2</c:v>
                </c:pt>
                <c:pt idx="36114">
                  <c:v>2.1739130434782601E-2</c:v>
                </c:pt>
                <c:pt idx="36115">
                  <c:v>3.2608695652173898E-2</c:v>
                </c:pt>
                <c:pt idx="36116">
                  <c:v>4.3478260869565202E-2</c:v>
                </c:pt>
                <c:pt idx="36117">
                  <c:v>5.4347826086956499E-2</c:v>
                </c:pt>
                <c:pt idx="36118">
                  <c:v>6.5217391304347797E-2</c:v>
                </c:pt>
                <c:pt idx="36119">
                  <c:v>7.6086956521739094E-2</c:v>
                </c:pt>
                <c:pt idx="36120">
                  <c:v>8.6956521739130405E-2</c:v>
                </c:pt>
                <c:pt idx="36121">
                  <c:v>9.7826086956521702E-2</c:v>
                </c:pt>
                <c:pt idx="36122">
                  <c:v>0.108695652173913</c:v>
                </c:pt>
                <c:pt idx="36123">
                  <c:v>0.119565217391304</c:v>
                </c:pt>
                <c:pt idx="36124">
                  <c:v>0.13043478260869501</c:v>
                </c:pt>
                <c:pt idx="36125">
                  <c:v>0.141304347826086</c:v>
                </c:pt>
                <c:pt idx="36126">
                  <c:v>0.15217391304347799</c:v>
                </c:pt>
                <c:pt idx="36127">
                  <c:v>0.16304347826086901</c:v>
                </c:pt>
                <c:pt idx="36128">
                  <c:v>0.17391304347826</c:v>
                </c:pt>
                <c:pt idx="36129">
                  <c:v>0.184782608695652</c:v>
                </c:pt>
                <c:pt idx="36130">
                  <c:v>0.19565217391304299</c:v>
                </c:pt>
                <c:pt idx="36131">
                  <c:v>0.20652173913043401</c:v>
                </c:pt>
                <c:pt idx="36132">
                  <c:v>0.217391304347826</c:v>
                </c:pt>
                <c:pt idx="36133">
                  <c:v>0.22826086956521699</c:v>
                </c:pt>
                <c:pt idx="36134">
                  <c:v>0.23913043478260801</c:v>
                </c:pt>
                <c:pt idx="36135">
                  <c:v>0.25</c:v>
                </c:pt>
                <c:pt idx="36136">
                  <c:v>0.26086956521739102</c:v>
                </c:pt>
                <c:pt idx="36137">
                  <c:v>0.27173913043478198</c:v>
                </c:pt>
                <c:pt idx="36138">
                  <c:v>0.282608695652173</c:v>
                </c:pt>
                <c:pt idx="36139">
                  <c:v>0.29347826086956502</c:v>
                </c:pt>
                <c:pt idx="36140">
                  <c:v>0.30434782608695599</c:v>
                </c:pt>
                <c:pt idx="36141">
                  <c:v>0.31521739130434701</c:v>
                </c:pt>
                <c:pt idx="36142">
                  <c:v>0.32608695652173902</c:v>
                </c:pt>
                <c:pt idx="36143">
                  <c:v>0.33695652173912999</c:v>
                </c:pt>
                <c:pt idx="36144">
                  <c:v>0.34782608695652101</c:v>
                </c:pt>
                <c:pt idx="36145">
                  <c:v>0.35869565217391303</c:v>
                </c:pt>
                <c:pt idx="36146">
                  <c:v>0.36956521739130399</c:v>
                </c:pt>
                <c:pt idx="36147">
                  <c:v>0.38043478260869501</c:v>
                </c:pt>
                <c:pt idx="36148">
                  <c:v>0.39130434782608697</c:v>
                </c:pt>
                <c:pt idx="36149">
                  <c:v>0.40217391304347799</c:v>
                </c:pt>
                <c:pt idx="36150">
                  <c:v>0.41304347826086901</c:v>
                </c:pt>
                <c:pt idx="36151">
                  <c:v>0.42391304347825998</c:v>
                </c:pt>
                <c:pt idx="36152">
                  <c:v>0.434782608695652</c:v>
                </c:pt>
                <c:pt idx="36153">
                  <c:v>0.44565217391304301</c:v>
                </c:pt>
                <c:pt idx="36154">
                  <c:v>0.45652173913043398</c:v>
                </c:pt>
                <c:pt idx="36155">
                  <c:v>0.467391304347826</c:v>
                </c:pt>
                <c:pt idx="36156">
                  <c:v>0.47826086956521702</c:v>
                </c:pt>
                <c:pt idx="36157">
                  <c:v>0.48913043478260798</c:v>
                </c:pt>
                <c:pt idx="36158">
                  <c:v>0.5</c:v>
                </c:pt>
                <c:pt idx="36159">
                  <c:v>0.51086956521739102</c:v>
                </c:pt>
                <c:pt idx="36160">
                  <c:v>0.52173913043478204</c:v>
                </c:pt>
                <c:pt idx="36161">
                  <c:v>0.53260869565217395</c:v>
                </c:pt>
                <c:pt idx="36162">
                  <c:v>0.54347826086956497</c:v>
                </c:pt>
                <c:pt idx="36163">
                  <c:v>0.55434782608695599</c:v>
                </c:pt>
                <c:pt idx="36164">
                  <c:v>0.56521739130434701</c:v>
                </c:pt>
                <c:pt idx="36165">
                  <c:v>0.57608695652173902</c:v>
                </c:pt>
                <c:pt idx="36166">
                  <c:v>0.58695652173913004</c:v>
                </c:pt>
                <c:pt idx="36167">
                  <c:v>0.59782608695652095</c:v>
                </c:pt>
                <c:pt idx="36168">
                  <c:v>0.60869565217391297</c:v>
                </c:pt>
                <c:pt idx="36169">
                  <c:v>0.61956521739130399</c:v>
                </c:pt>
                <c:pt idx="36170">
                  <c:v>0.63043478260869501</c:v>
                </c:pt>
                <c:pt idx="36171">
                  <c:v>0.64130434782608603</c:v>
                </c:pt>
                <c:pt idx="36172">
                  <c:v>0.65217391304347805</c:v>
                </c:pt>
                <c:pt idx="36173">
                  <c:v>0.66304347826086896</c:v>
                </c:pt>
                <c:pt idx="36174">
                  <c:v>0.67391304347825998</c:v>
                </c:pt>
                <c:pt idx="36175">
                  <c:v>0.684782608695652</c:v>
                </c:pt>
                <c:pt idx="36176">
                  <c:v>0.69565217391304301</c:v>
                </c:pt>
                <c:pt idx="36177">
                  <c:v>0.70652173913043403</c:v>
                </c:pt>
                <c:pt idx="36178">
                  <c:v>0.71739130434782605</c:v>
                </c:pt>
                <c:pt idx="36179">
                  <c:v>0.72826086956521696</c:v>
                </c:pt>
                <c:pt idx="36180">
                  <c:v>0.73913043478260798</c:v>
                </c:pt>
                <c:pt idx="36181">
                  <c:v>0.75</c:v>
                </c:pt>
                <c:pt idx="36182">
                  <c:v>0.76086956521739102</c:v>
                </c:pt>
                <c:pt idx="36183">
                  <c:v>0.77173913043478204</c:v>
                </c:pt>
                <c:pt idx="36184">
                  <c:v>0.78260869565217395</c:v>
                </c:pt>
                <c:pt idx="36185">
                  <c:v>0.79347826086956497</c:v>
                </c:pt>
                <c:pt idx="36186">
                  <c:v>0.80434782608695599</c:v>
                </c:pt>
                <c:pt idx="36187">
                  <c:v>0.81521739130434701</c:v>
                </c:pt>
                <c:pt idx="36188">
                  <c:v>0.82608695652173902</c:v>
                </c:pt>
                <c:pt idx="36189">
                  <c:v>0.83695652173913004</c:v>
                </c:pt>
                <c:pt idx="36190">
                  <c:v>0.84782608695652095</c:v>
                </c:pt>
                <c:pt idx="36191">
                  <c:v>0.85869565217391297</c:v>
                </c:pt>
                <c:pt idx="36192">
                  <c:v>0.86956521739130399</c:v>
                </c:pt>
                <c:pt idx="36193">
                  <c:v>0.88043478260869501</c:v>
                </c:pt>
                <c:pt idx="36194">
                  <c:v>0.89130434782608603</c:v>
                </c:pt>
                <c:pt idx="36195">
                  <c:v>0.90217391304347805</c:v>
                </c:pt>
                <c:pt idx="36196">
                  <c:v>0.91304347826086896</c:v>
                </c:pt>
                <c:pt idx="36197">
                  <c:v>0.92391304347825998</c:v>
                </c:pt>
                <c:pt idx="36198">
                  <c:v>0.934782608695652</c:v>
                </c:pt>
                <c:pt idx="36199">
                  <c:v>0.94565217391304301</c:v>
                </c:pt>
                <c:pt idx="36200">
                  <c:v>0.95652173913043403</c:v>
                </c:pt>
                <c:pt idx="36201">
                  <c:v>0.96739130434782605</c:v>
                </c:pt>
                <c:pt idx="36202">
                  <c:v>0.97826086956521696</c:v>
                </c:pt>
                <c:pt idx="36203">
                  <c:v>0.98913043478260798</c:v>
                </c:pt>
                <c:pt idx="36204">
                  <c:v>0</c:v>
                </c:pt>
                <c:pt idx="36205">
                  <c:v>1.1764705882352899E-2</c:v>
                </c:pt>
                <c:pt idx="36206">
                  <c:v>2.3529411764705799E-2</c:v>
                </c:pt>
                <c:pt idx="36207">
                  <c:v>3.5294117647058802E-2</c:v>
                </c:pt>
                <c:pt idx="36208">
                  <c:v>4.7058823529411702E-2</c:v>
                </c:pt>
                <c:pt idx="36209">
                  <c:v>5.8823529411764698E-2</c:v>
                </c:pt>
                <c:pt idx="36210">
                  <c:v>7.0588235294117604E-2</c:v>
                </c:pt>
                <c:pt idx="36211">
                  <c:v>8.2352941176470504E-2</c:v>
                </c:pt>
                <c:pt idx="36212">
                  <c:v>9.41176470588235E-2</c:v>
                </c:pt>
                <c:pt idx="36213">
                  <c:v>0.105882352941176</c:v>
                </c:pt>
                <c:pt idx="36214">
                  <c:v>0.11764705882352899</c:v>
                </c:pt>
                <c:pt idx="36215">
                  <c:v>0.129411764705882</c:v>
                </c:pt>
                <c:pt idx="36216">
                  <c:v>0.14117647058823499</c:v>
                </c:pt>
                <c:pt idx="36217">
                  <c:v>0.152941176470588</c:v>
                </c:pt>
                <c:pt idx="36218">
                  <c:v>0.16470588235294101</c:v>
                </c:pt>
                <c:pt idx="36219">
                  <c:v>0.17647058823529399</c:v>
                </c:pt>
                <c:pt idx="36220">
                  <c:v>0.188235294117647</c:v>
                </c:pt>
                <c:pt idx="36221">
                  <c:v>0.2</c:v>
                </c:pt>
                <c:pt idx="36222">
                  <c:v>0.21176470588235199</c:v>
                </c:pt>
                <c:pt idx="36223">
                  <c:v>0.223529411764705</c:v>
                </c:pt>
                <c:pt idx="36224">
                  <c:v>0.23529411764705799</c:v>
                </c:pt>
                <c:pt idx="36225">
                  <c:v>0.247058823529411</c:v>
                </c:pt>
                <c:pt idx="36226">
                  <c:v>0.25882352941176401</c:v>
                </c:pt>
                <c:pt idx="36227">
                  <c:v>0.27058823529411702</c:v>
                </c:pt>
                <c:pt idx="36228">
                  <c:v>0.28235294117646997</c:v>
                </c:pt>
                <c:pt idx="36229">
                  <c:v>0.29411764705882298</c:v>
                </c:pt>
                <c:pt idx="36230">
                  <c:v>0.30588235294117599</c:v>
                </c:pt>
                <c:pt idx="36231">
                  <c:v>0.317647058823529</c:v>
                </c:pt>
                <c:pt idx="36232">
                  <c:v>0.32941176470588202</c:v>
                </c:pt>
                <c:pt idx="36233">
                  <c:v>0.34117647058823503</c:v>
                </c:pt>
                <c:pt idx="36234">
                  <c:v>0.35294117647058798</c:v>
                </c:pt>
                <c:pt idx="36235">
                  <c:v>0.36470588235294099</c:v>
                </c:pt>
                <c:pt idx="36236">
                  <c:v>0.376470588235294</c:v>
                </c:pt>
                <c:pt idx="36237">
                  <c:v>0.38823529411764701</c:v>
                </c:pt>
                <c:pt idx="36238">
                  <c:v>0.4</c:v>
                </c:pt>
                <c:pt idx="36239">
                  <c:v>0.41176470588235198</c:v>
                </c:pt>
                <c:pt idx="36240">
                  <c:v>0.42352941176470499</c:v>
                </c:pt>
                <c:pt idx="36241">
                  <c:v>0.435294117647058</c:v>
                </c:pt>
                <c:pt idx="36242">
                  <c:v>0.44705882352941101</c:v>
                </c:pt>
                <c:pt idx="36243">
                  <c:v>0.45882352941176402</c:v>
                </c:pt>
                <c:pt idx="36244">
                  <c:v>0.47058823529411697</c:v>
                </c:pt>
                <c:pt idx="36245">
                  <c:v>0.48235294117646998</c:v>
                </c:pt>
                <c:pt idx="36246">
                  <c:v>0.494117647058823</c:v>
                </c:pt>
                <c:pt idx="36247">
                  <c:v>0.50588235294117601</c:v>
                </c:pt>
                <c:pt idx="36248">
                  <c:v>0.51764705882352902</c:v>
                </c:pt>
                <c:pt idx="36249">
                  <c:v>0.52941176470588203</c:v>
                </c:pt>
                <c:pt idx="36250">
                  <c:v>0.54117647058823504</c:v>
                </c:pt>
                <c:pt idx="36251">
                  <c:v>0.55294117647058805</c:v>
                </c:pt>
                <c:pt idx="36252">
                  <c:v>0.56470588235294095</c:v>
                </c:pt>
                <c:pt idx="36253">
                  <c:v>0.57647058823529396</c:v>
                </c:pt>
                <c:pt idx="36254">
                  <c:v>0.58823529411764697</c:v>
                </c:pt>
                <c:pt idx="36255">
                  <c:v>0.6</c:v>
                </c:pt>
                <c:pt idx="36256">
                  <c:v>0.61176470588235299</c:v>
                </c:pt>
                <c:pt idx="36257">
                  <c:v>0.623529411764705</c:v>
                </c:pt>
                <c:pt idx="36258">
                  <c:v>0.63529411764705801</c:v>
                </c:pt>
                <c:pt idx="36259">
                  <c:v>0.64705882352941102</c:v>
                </c:pt>
                <c:pt idx="36260">
                  <c:v>0.65882352941176403</c:v>
                </c:pt>
                <c:pt idx="36261">
                  <c:v>0.67058823529411704</c:v>
                </c:pt>
                <c:pt idx="36262">
                  <c:v>0.68235294117647005</c:v>
                </c:pt>
                <c:pt idx="36263">
                  <c:v>0.69411764705882295</c:v>
                </c:pt>
                <c:pt idx="36264">
                  <c:v>0.70588235294117596</c:v>
                </c:pt>
                <c:pt idx="36265">
                  <c:v>0.71764705882352897</c:v>
                </c:pt>
                <c:pt idx="36266">
                  <c:v>0.72941176470588198</c:v>
                </c:pt>
                <c:pt idx="36267">
                  <c:v>0.74117647058823499</c:v>
                </c:pt>
                <c:pt idx="36268">
                  <c:v>0.752941176470588</c:v>
                </c:pt>
                <c:pt idx="36269">
                  <c:v>0.76470588235294101</c:v>
                </c:pt>
                <c:pt idx="36270">
                  <c:v>0.77647058823529402</c:v>
                </c:pt>
                <c:pt idx="36271">
                  <c:v>0.78823529411764703</c:v>
                </c:pt>
                <c:pt idx="36272">
                  <c:v>0.8</c:v>
                </c:pt>
                <c:pt idx="36273">
                  <c:v>0.81176470588235194</c:v>
                </c:pt>
                <c:pt idx="36274">
                  <c:v>0.82352941176470495</c:v>
                </c:pt>
                <c:pt idx="36275">
                  <c:v>0.83529411764705797</c:v>
                </c:pt>
                <c:pt idx="36276">
                  <c:v>0.84705882352941098</c:v>
                </c:pt>
                <c:pt idx="36277">
                  <c:v>0.85882352941176399</c:v>
                </c:pt>
                <c:pt idx="36278">
                  <c:v>0.870588235294117</c:v>
                </c:pt>
                <c:pt idx="36279">
                  <c:v>0.88235294117647001</c:v>
                </c:pt>
                <c:pt idx="36280">
                  <c:v>0.89411764705882302</c:v>
                </c:pt>
                <c:pt idx="36281">
                  <c:v>0.90588235294117603</c:v>
                </c:pt>
                <c:pt idx="36282">
                  <c:v>0.91764705882352904</c:v>
                </c:pt>
                <c:pt idx="36283">
                  <c:v>0.92941176470588205</c:v>
                </c:pt>
                <c:pt idx="36284">
                  <c:v>0.94117647058823495</c:v>
                </c:pt>
                <c:pt idx="36285">
                  <c:v>0.95294117647058796</c:v>
                </c:pt>
                <c:pt idx="36286">
                  <c:v>0.96470588235294097</c:v>
                </c:pt>
                <c:pt idx="36287">
                  <c:v>0.97647058823529398</c:v>
                </c:pt>
                <c:pt idx="36288">
                  <c:v>0.98823529411764699</c:v>
                </c:pt>
                <c:pt idx="36289">
                  <c:v>0</c:v>
                </c:pt>
                <c:pt idx="36290">
                  <c:v>1.42857142857142E-2</c:v>
                </c:pt>
                <c:pt idx="36291">
                  <c:v>2.8571428571428501E-2</c:v>
                </c:pt>
                <c:pt idx="36292">
                  <c:v>4.2857142857142802E-2</c:v>
                </c:pt>
                <c:pt idx="36293">
                  <c:v>5.7142857142857099E-2</c:v>
                </c:pt>
                <c:pt idx="36294">
                  <c:v>7.1428571428571397E-2</c:v>
                </c:pt>
                <c:pt idx="36295">
                  <c:v>8.5714285714285701E-2</c:v>
                </c:pt>
                <c:pt idx="36296">
                  <c:v>0.1</c:v>
                </c:pt>
                <c:pt idx="36297">
                  <c:v>0.114285714285714</c:v>
                </c:pt>
                <c:pt idx="36298">
                  <c:v>0.128571428571428</c:v>
                </c:pt>
                <c:pt idx="36299">
                  <c:v>0.14285714285714199</c:v>
                </c:pt>
                <c:pt idx="36300">
                  <c:v>0.157142857142857</c:v>
                </c:pt>
                <c:pt idx="36301">
                  <c:v>0.17142857142857101</c:v>
                </c:pt>
                <c:pt idx="36302">
                  <c:v>0.185714285714285</c:v>
                </c:pt>
                <c:pt idx="36303">
                  <c:v>0.2</c:v>
                </c:pt>
                <c:pt idx="36304">
                  <c:v>0.214285714285714</c:v>
                </c:pt>
                <c:pt idx="36305">
                  <c:v>0.22857142857142801</c:v>
                </c:pt>
                <c:pt idx="36306">
                  <c:v>0.24285714285714199</c:v>
                </c:pt>
                <c:pt idx="36307">
                  <c:v>0.25714285714285701</c:v>
                </c:pt>
                <c:pt idx="36308">
                  <c:v>0.27142857142857102</c:v>
                </c:pt>
                <c:pt idx="36309">
                  <c:v>0.28571428571428498</c:v>
                </c:pt>
                <c:pt idx="36310">
                  <c:v>0.3</c:v>
                </c:pt>
                <c:pt idx="36311">
                  <c:v>0.314285714285714</c:v>
                </c:pt>
                <c:pt idx="36312">
                  <c:v>0.32857142857142801</c:v>
                </c:pt>
                <c:pt idx="36313">
                  <c:v>0.34285714285714203</c:v>
                </c:pt>
                <c:pt idx="36314">
                  <c:v>0.35714285714285698</c:v>
                </c:pt>
                <c:pt idx="36315">
                  <c:v>0.371428571428571</c:v>
                </c:pt>
                <c:pt idx="36316">
                  <c:v>0.38571428571428501</c:v>
                </c:pt>
                <c:pt idx="36317">
                  <c:v>0.4</c:v>
                </c:pt>
                <c:pt idx="36318">
                  <c:v>0.41428571428571398</c:v>
                </c:pt>
                <c:pt idx="36319">
                  <c:v>0.42857142857142799</c:v>
                </c:pt>
                <c:pt idx="36320">
                  <c:v>0.44285714285714201</c:v>
                </c:pt>
                <c:pt idx="36321">
                  <c:v>0.45714285714285702</c:v>
                </c:pt>
                <c:pt idx="36322">
                  <c:v>0.47142857142857097</c:v>
                </c:pt>
                <c:pt idx="36323">
                  <c:v>0.48571428571428499</c:v>
                </c:pt>
                <c:pt idx="36324">
                  <c:v>0.5</c:v>
                </c:pt>
                <c:pt idx="36325">
                  <c:v>0.51428571428571401</c:v>
                </c:pt>
                <c:pt idx="36326">
                  <c:v>0.52857142857142803</c:v>
                </c:pt>
                <c:pt idx="36327">
                  <c:v>0.54285714285714204</c:v>
                </c:pt>
                <c:pt idx="36328">
                  <c:v>0.55714285714285705</c:v>
                </c:pt>
                <c:pt idx="36329">
                  <c:v>0.57142857142857095</c:v>
                </c:pt>
                <c:pt idx="36330">
                  <c:v>0.58571428571428497</c:v>
                </c:pt>
                <c:pt idx="36331">
                  <c:v>0.6</c:v>
                </c:pt>
                <c:pt idx="36332">
                  <c:v>0.61428571428571399</c:v>
                </c:pt>
                <c:pt idx="36333">
                  <c:v>0.628571428571428</c:v>
                </c:pt>
                <c:pt idx="36334">
                  <c:v>0.64285714285714202</c:v>
                </c:pt>
                <c:pt idx="36335">
                  <c:v>0.65714285714285703</c:v>
                </c:pt>
                <c:pt idx="36336">
                  <c:v>0.67142857142857104</c:v>
                </c:pt>
                <c:pt idx="36337">
                  <c:v>0.68571428571428505</c:v>
                </c:pt>
                <c:pt idx="36338">
                  <c:v>0.7</c:v>
                </c:pt>
                <c:pt idx="36339">
                  <c:v>0.71428571428571397</c:v>
                </c:pt>
                <c:pt idx="36340">
                  <c:v>0.72857142857142798</c:v>
                </c:pt>
                <c:pt idx="36341">
                  <c:v>0.74285714285714199</c:v>
                </c:pt>
                <c:pt idx="36342">
                  <c:v>0.75714285714285701</c:v>
                </c:pt>
                <c:pt idx="36343">
                  <c:v>0.77142857142857102</c:v>
                </c:pt>
                <c:pt idx="36344">
                  <c:v>0.78571428571428503</c:v>
                </c:pt>
                <c:pt idx="36345">
                  <c:v>0.8</c:v>
                </c:pt>
                <c:pt idx="36346">
                  <c:v>0.81428571428571395</c:v>
                </c:pt>
                <c:pt idx="36347">
                  <c:v>0.82857142857142796</c:v>
                </c:pt>
                <c:pt idx="36348">
                  <c:v>0.84285714285714197</c:v>
                </c:pt>
                <c:pt idx="36349">
                  <c:v>0.85714285714285698</c:v>
                </c:pt>
                <c:pt idx="36350">
                  <c:v>0.871428571428571</c:v>
                </c:pt>
                <c:pt idx="36351">
                  <c:v>0.88571428571428501</c:v>
                </c:pt>
                <c:pt idx="36352">
                  <c:v>0.9</c:v>
                </c:pt>
                <c:pt idx="36353">
                  <c:v>0.91428571428571404</c:v>
                </c:pt>
                <c:pt idx="36354">
                  <c:v>0.92857142857142805</c:v>
                </c:pt>
                <c:pt idx="36355">
                  <c:v>0.94285714285714195</c:v>
                </c:pt>
                <c:pt idx="36356">
                  <c:v>0.95714285714285696</c:v>
                </c:pt>
                <c:pt idx="36357">
                  <c:v>0.97142857142857097</c:v>
                </c:pt>
                <c:pt idx="36358">
                  <c:v>0.98571428571428499</c:v>
                </c:pt>
                <c:pt idx="36359">
                  <c:v>0</c:v>
                </c:pt>
                <c:pt idx="36360">
                  <c:v>1.72413793103448E-2</c:v>
                </c:pt>
                <c:pt idx="36361">
                  <c:v>3.4482758620689599E-2</c:v>
                </c:pt>
                <c:pt idx="36362">
                  <c:v>5.1724137931034399E-2</c:v>
                </c:pt>
                <c:pt idx="36363">
                  <c:v>6.8965517241379296E-2</c:v>
                </c:pt>
                <c:pt idx="36364">
                  <c:v>8.6206896551724102E-2</c:v>
                </c:pt>
                <c:pt idx="36365">
                  <c:v>0.10344827586206801</c:v>
                </c:pt>
                <c:pt idx="36366">
                  <c:v>0.12068965517241299</c:v>
                </c:pt>
                <c:pt idx="36367">
                  <c:v>0.13793103448275801</c:v>
                </c:pt>
                <c:pt idx="36368">
                  <c:v>0.15517241379310301</c:v>
                </c:pt>
                <c:pt idx="36369">
                  <c:v>0.17241379310344801</c:v>
                </c:pt>
                <c:pt idx="36370">
                  <c:v>0.18965517241379301</c:v>
                </c:pt>
                <c:pt idx="36371">
                  <c:v>0.20689655172413701</c:v>
                </c:pt>
                <c:pt idx="36372">
                  <c:v>0.22413793103448201</c:v>
                </c:pt>
                <c:pt idx="36373">
                  <c:v>0.24137931034482701</c:v>
                </c:pt>
                <c:pt idx="36374">
                  <c:v>0.25862068965517199</c:v>
                </c:pt>
                <c:pt idx="36375">
                  <c:v>0.27586206896551702</c:v>
                </c:pt>
                <c:pt idx="36376">
                  <c:v>0.29310344827586199</c:v>
                </c:pt>
                <c:pt idx="36377">
                  <c:v>0.31034482758620602</c:v>
                </c:pt>
                <c:pt idx="36378">
                  <c:v>0.32758620689655099</c:v>
                </c:pt>
                <c:pt idx="36379">
                  <c:v>0.34482758620689602</c:v>
                </c:pt>
                <c:pt idx="36380">
                  <c:v>0.36206896551724099</c:v>
                </c:pt>
                <c:pt idx="36381">
                  <c:v>0.37931034482758602</c:v>
                </c:pt>
                <c:pt idx="36382">
                  <c:v>0.39655172413793099</c:v>
                </c:pt>
                <c:pt idx="36383">
                  <c:v>0.41379310344827502</c:v>
                </c:pt>
                <c:pt idx="36384">
                  <c:v>0.43103448275862</c:v>
                </c:pt>
                <c:pt idx="36385">
                  <c:v>0.44827586206896503</c:v>
                </c:pt>
                <c:pt idx="36386">
                  <c:v>0.46551724137931</c:v>
                </c:pt>
                <c:pt idx="36387">
                  <c:v>0.48275862068965503</c:v>
                </c:pt>
                <c:pt idx="36388">
                  <c:v>0.5</c:v>
                </c:pt>
                <c:pt idx="36389">
                  <c:v>0.51724137931034397</c:v>
                </c:pt>
                <c:pt idx="36390">
                  <c:v>0.53448275862068895</c:v>
                </c:pt>
                <c:pt idx="36391">
                  <c:v>0.55172413793103403</c:v>
                </c:pt>
                <c:pt idx="36392">
                  <c:v>0.568965517241379</c:v>
                </c:pt>
                <c:pt idx="36393">
                  <c:v>0.58620689655172398</c:v>
                </c:pt>
                <c:pt idx="36394">
                  <c:v>0.60344827586206895</c:v>
                </c:pt>
                <c:pt idx="36395">
                  <c:v>0.62068965517241304</c:v>
                </c:pt>
                <c:pt idx="36396">
                  <c:v>0.63793103448275801</c:v>
                </c:pt>
                <c:pt idx="36397">
                  <c:v>0.65517241379310298</c:v>
                </c:pt>
                <c:pt idx="36398">
                  <c:v>0.67241379310344795</c:v>
                </c:pt>
                <c:pt idx="36399">
                  <c:v>0.68965517241379304</c:v>
                </c:pt>
                <c:pt idx="36400">
                  <c:v>0.70689655172413701</c:v>
                </c:pt>
                <c:pt idx="36401">
                  <c:v>0.72413793103448199</c:v>
                </c:pt>
                <c:pt idx="36402">
                  <c:v>0.74137931034482696</c:v>
                </c:pt>
                <c:pt idx="36403">
                  <c:v>0.75862068965517204</c:v>
                </c:pt>
                <c:pt idx="36404">
                  <c:v>0.77586206896551702</c:v>
                </c:pt>
                <c:pt idx="36405">
                  <c:v>0.79310344827586199</c:v>
                </c:pt>
                <c:pt idx="36406">
                  <c:v>0.81034482758620596</c:v>
                </c:pt>
                <c:pt idx="36407">
                  <c:v>0.82758620689655105</c:v>
                </c:pt>
                <c:pt idx="36408">
                  <c:v>0.84482758620689602</c:v>
                </c:pt>
                <c:pt idx="36409">
                  <c:v>0.86206896551724099</c:v>
                </c:pt>
                <c:pt idx="36410">
                  <c:v>0.87931034482758597</c:v>
                </c:pt>
                <c:pt idx="36411">
                  <c:v>0.89655172413793105</c:v>
                </c:pt>
                <c:pt idx="36412">
                  <c:v>0.91379310344827502</c:v>
                </c:pt>
                <c:pt idx="36413">
                  <c:v>0.93103448275862</c:v>
                </c:pt>
                <c:pt idx="36414">
                  <c:v>0.94827586206896497</c:v>
                </c:pt>
                <c:pt idx="36415">
                  <c:v>0.96551724137931005</c:v>
                </c:pt>
                <c:pt idx="36416">
                  <c:v>0.98275862068965503</c:v>
                </c:pt>
                <c:pt idx="36417">
                  <c:v>0</c:v>
                </c:pt>
                <c:pt idx="36418">
                  <c:v>1.5625E-2</c:v>
                </c:pt>
                <c:pt idx="36419">
                  <c:v>3.125E-2</c:v>
                </c:pt>
                <c:pt idx="36420">
                  <c:v>4.6875E-2</c:v>
                </c:pt>
                <c:pt idx="36421">
                  <c:v>6.25E-2</c:v>
                </c:pt>
                <c:pt idx="36422">
                  <c:v>7.8125E-2</c:v>
                </c:pt>
                <c:pt idx="36423">
                  <c:v>9.375E-2</c:v>
                </c:pt>
                <c:pt idx="36424">
                  <c:v>0.109375</c:v>
                </c:pt>
                <c:pt idx="36425">
                  <c:v>0.125</c:v>
                </c:pt>
                <c:pt idx="36426">
                  <c:v>0.140625</c:v>
                </c:pt>
                <c:pt idx="36427">
                  <c:v>0.15625</c:v>
                </c:pt>
                <c:pt idx="36428">
                  <c:v>0.171875</c:v>
                </c:pt>
                <c:pt idx="36429">
                  <c:v>0.1875</c:v>
                </c:pt>
                <c:pt idx="36430">
                  <c:v>0.203125</c:v>
                </c:pt>
                <c:pt idx="36431">
                  <c:v>0.21875</c:v>
                </c:pt>
                <c:pt idx="36432">
                  <c:v>0.234375</c:v>
                </c:pt>
                <c:pt idx="36433">
                  <c:v>0.25</c:v>
                </c:pt>
                <c:pt idx="36434">
                  <c:v>0.265625</c:v>
                </c:pt>
                <c:pt idx="36435">
                  <c:v>0.28125</c:v>
                </c:pt>
                <c:pt idx="36436">
                  <c:v>0.296875</c:v>
                </c:pt>
                <c:pt idx="36437">
                  <c:v>0.3125</c:v>
                </c:pt>
                <c:pt idx="36438">
                  <c:v>0.328125</c:v>
                </c:pt>
                <c:pt idx="36439">
                  <c:v>0.34375</c:v>
                </c:pt>
                <c:pt idx="36440">
                  <c:v>0.359375</c:v>
                </c:pt>
                <c:pt idx="36441">
                  <c:v>0.375</c:v>
                </c:pt>
                <c:pt idx="36442">
                  <c:v>0.390625</c:v>
                </c:pt>
                <c:pt idx="36443">
                  <c:v>0.40625</c:v>
                </c:pt>
                <c:pt idx="36444">
                  <c:v>0.421875</c:v>
                </c:pt>
                <c:pt idx="36445">
                  <c:v>0.4375</c:v>
                </c:pt>
                <c:pt idx="36446">
                  <c:v>0.453125</c:v>
                </c:pt>
                <c:pt idx="36447">
                  <c:v>0.46875</c:v>
                </c:pt>
                <c:pt idx="36448">
                  <c:v>0.484375</c:v>
                </c:pt>
                <c:pt idx="36449">
                  <c:v>0.5</c:v>
                </c:pt>
                <c:pt idx="36450">
                  <c:v>0.515625</c:v>
                </c:pt>
                <c:pt idx="36451">
                  <c:v>0.53125</c:v>
                </c:pt>
                <c:pt idx="36452">
                  <c:v>0.546875</c:v>
                </c:pt>
                <c:pt idx="36453">
                  <c:v>0.5625</c:v>
                </c:pt>
                <c:pt idx="36454">
                  <c:v>0.578125</c:v>
                </c:pt>
                <c:pt idx="36455">
                  <c:v>0.59375</c:v>
                </c:pt>
                <c:pt idx="36456">
                  <c:v>0.609375</c:v>
                </c:pt>
                <c:pt idx="36457">
                  <c:v>0.625</c:v>
                </c:pt>
                <c:pt idx="36458">
                  <c:v>0.640625</c:v>
                </c:pt>
                <c:pt idx="36459">
                  <c:v>0.65625</c:v>
                </c:pt>
                <c:pt idx="36460">
                  <c:v>0.671875</c:v>
                </c:pt>
                <c:pt idx="36461">
                  <c:v>0.6875</c:v>
                </c:pt>
                <c:pt idx="36462">
                  <c:v>0.703125</c:v>
                </c:pt>
                <c:pt idx="36463">
                  <c:v>0.71875</c:v>
                </c:pt>
                <c:pt idx="36464">
                  <c:v>0.734375</c:v>
                </c:pt>
                <c:pt idx="36465">
                  <c:v>0.75</c:v>
                </c:pt>
                <c:pt idx="36466">
                  <c:v>0.765625</c:v>
                </c:pt>
                <c:pt idx="36467">
                  <c:v>0.78125</c:v>
                </c:pt>
                <c:pt idx="36468">
                  <c:v>0.796875</c:v>
                </c:pt>
                <c:pt idx="36469">
                  <c:v>0.8125</c:v>
                </c:pt>
                <c:pt idx="36470">
                  <c:v>0.828125</c:v>
                </c:pt>
                <c:pt idx="36471">
                  <c:v>0.84375</c:v>
                </c:pt>
                <c:pt idx="36472">
                  <c:v>0.859375</c:v>
                </c:pt>
                <c:pt idx="36473">
                  <c:v>0.875</c:v>
                </c:pt>
                <c:pt idx="36474">
                  <c:v>0.890625</c:v>
                </c:pt>
                <c:pt idx="36475">
                  <c:v>0.90625</c:v>
                </c:pt>
                <c:pt idx="36476">
                  <c:v>0.921875</c:v>
                </c:pt>
                <c:pt idx="36477">
                  <c:v>0.9375</c:v>
                </c:pt>
                <c:pt idx="36478">
                  <c:v>0.953125</c:v>
                </c:pt>
                <c:pt idx="36479">
                  <c:v>0.96875</c:v>
                </c:pt>
                <c:pt idx="36480">
                  <c:v>0.984375</c:v>
                </c:pt>
                <c:pt idx="36481">
                  <c:v>0</c:v>
                </c:pt>
                <c:pt idx="36482">
                  <c:v>1.0752688172042999E-2</c:v>
                </c:pt>
                <c:pt idx="36483">
                  <c:v>2.1505376344085999E-2</c:v>
                </c:pt>
                <c:pt idx="36484">
                  <c:v>3.2258064516128997E-2</c:v>
                </c:pt>
                <c:pt idx="36485">
                  <c:v>4.3010752688171998E-2</c:v>
                </c:pt>
                <c:pt idx="36486">
                  <c:v>5.3763440860214999E-2</c:v>
                </c:pt>
                <c:pt idx="36487">
                  <c:v>6.4516129032257993E-2</c:v>
                </c:pt>
                <c:pt idx="36488">
                  <c:v>7.5268817204300995E-2</c:v>
                </c:pt>
                <c:pt idx="36489">
                  <c:v>8.6021505376343996E-2</c:v>
                </c:pt>
                <c:pt idx="36490">
                  <c:v>9.6774193548387094E-2</c:v>
                </c:pt>
                <c:pt idx="36491">
                  <c:v>0.10752688172043</c:v>
                </c:pt>
                <c:pt idx="36492">
                  <c:v>0.118279569892473</c:v>
                </c:pt>
                <c:pt idx="36493">
                  <c:v>0.12903225806451599</c:v>
                </c:pt>
                <c:pt idx="36494">
                  <c:v>0.13978494623655899</c:v>
                </c:pt>
                <c:pt idx="36495">
                  <c:v>0.15053763440860199</c:v>
                </c:pt>
                <c:pt idx="36496">
                  <c:v>0.16129032258064499</c:v>
                </c:pt>
                <c:pt idx="36497">
                  <c:v>0.17204301075268799</c:v>
                </c:pt>
                <c:pt idx="36498">
                  <c:v>0.18279569892473099</c:v>
                </c:pt>
                <c:pt idx="36499">
                  <c:v>0.19354838709677399</c:v>
                </c:pt>
                <c:pt idx="36500">
                  <c:v>0.204301075268817</c:v>
                </c:pt>
                <c:pt idx="36501">
                  <c:v>0.21505376344086</c:v>
                </c:pt>
                <c:pt idx="36502">
                  <c:v>0.225806451612903</c:v>
                </c:pt>
                <c:pt idx="36503">
                  <c:v>0.236559139784946</c:v>
                </c:pt>
                <c:pt idx="36504">
                  <c:v>0.247311827956989</c:v>
                </c:pt>
                <c:pt idx="36505">
                  <c:v>0.25806451612903197</c:v>
                </c:pt>
                <c:pt idx="36506">
                  <c:v>0.26881720430107497</c:v>
                </c:pt>
                <c:pt idx="36507">
                  <c:v>0.27956989247311798</c:v>
                </c:pt>
                <c:pt idx="36508">
                  <c:v>0.29032258064516098</c:v>
                </c:pt>
                <c:pt idx="36509">
                  <c:v>0.30107526881720398</c:v>
                </c:pt>
                <c:pt idx="36510">
                  <c:v>0.31182795698924698</c:v>
                </c:pt>
                <c:pt idx="36511">
                  <c:v>0.32258064516128998</c:v>
                </c:pt>
                <c:pt idx="36512">
                  <c:v>0.33333333333333298</c:v>
                </c:pt>
                <c:pt idx="36513">
                  <c:v>0.34408602150537598</c:v>
                </c:pt>
                <c:pt idx="36514">
                  <c:v>0.35483870967741898</c:v>
                </c:pt>
                <c:pt idx="36515">
                  <c:v>0.36559139784946199</c:v>
                </c:pt>
                <c:pt idx="36516">
                  <c:v>0.37634408602150499</c:v>
                </c:pt>
                <c:pt idx="36517">
                  <c:v>0.38709677419354799</c:v>
                </c:pt>
                <c:pt idx="36518">
                  <c:v>0.39784946236559099</c:v>
                </c:pt>
                <c:pt idx="36519">
                  <c:v>0.40860215053763399</c:v>
                </c:pt>
                <c:pt idx="36520">
                  <c:v>0.41935483870967699</c:v>
                </c:pt>
                <c:pt idx="36521">
                  <c:v>0.43010752688171999</c:v>
                </c:pt>
                <c:pt idx="36522">
                  <c:v>0.44086021505376299</c:v>
                </c:pt>
                <c:pt idx="36523">
                  <c:v>0.45161290322580599</c:v>
                </c:pt>
                <c:pt idx="36524">
                  <c:v>0.462365591397849</c:v>
                </c:pt>
                <c:pt idx="36525">
                  <c:v>0.473118279569892</c:v>
                </c:pt>
                <c:pt idx="36526">
                  <c:v>0.483870967741935</c:v>
                </c:pt>
                <c:pt idx="36527">
                  <c:v>0.494623655913978</c:v>
                </c:pt>
                <c:pt idx="36528">
                  <c:v>0.50537634408602095</c:v>
                </c:pt>
                <c:pt idx="36529">
                  <c:v>0.51612903225806395</c:v>
                </c:pt>
                <c:pt idx="36530">
                  <c:v>0.52688172043010695</c:v>
                </c:pt>
                <c:pt idx="36531">
                  <c:v>0.53763440860214995</c:v>
                </c:pt>
                <c:pt idx="36532">
                  <c:v>0.54838709677419295</c:v>
                </c:pt>
                <c:pt idx="36533">
                  <c:v>0.55913978494623595</c:v>
                </c:pt>
                <c:pt idx="36534">
                  <c:v>0.56989247311827895</c:v>
                </c:pt>
                <c:pt idx="36535">
                  <c:v>0.58064516129032195</c:v>
                </c:pt>
                <c:pt idx="36536">
                  <c:v>0.59139784946236496</c:v>
                </c:pt>
                <c:pt idx="36537">
                  <c:v>0.60215053763440796</c:v>
                </c:pt>
                <c:pt idx="36538">
                  <c:v>0.61290322580645096</c:v>
                </c:pt>
                <c:pt idx="36539">
                  <c:v>0.62365591397849396</c:v>
                </c:pt>
                <c:pt idx="36540">
                  <c:v>0.63440860215053696</c:v>
                </c:pt>
                <c:pt idx="36541">
                  <c:v>0.64516129032257996</c:v>
                </c:pt>
                <c:pt idx="36542">
                  <c:v>0.65591397849462296</c:v>
                </c:pt>
                <c:pt idx="36543">
                  <c:v>0.66666666666666596</c:v>
                </c:pt>
                <c:pt idx="36544">
                  <c:v>0.67741935483870896</c:v>
                </c:pt>
                <c:pt idx="36545">
                  <c:v>0.68817204301075197</c:v>
                </c:pt>
                <c:pt idx="36546">
                  <c:v>0.69892473118279497</c:v>
                </c:pt>
                <c:pt idx="36547">
                  <c:v>0.70967741935483797</c:v>
                </c:pt>
                <c:pt idx="36548">
                  <c:v>0.72043010752688097</c:v>
                </c:pt>
                <c:pt idx="36549">
                  <c:v>0.73118279569892397</c:v>
                </c:pt>
                <c:pt idx="36550">
                  <c:v>0.74193548387096697</c:v>
                </c:pt>
                <c:pt idx="36551">
                  <c:v>0.75268817204300997</c:v>
                </c:pt>
                <c:pt idx="36552">
                  <c:v>0.76344086021505297</c:v>
                </c:pt>
                <c:pt idx="36553">
                  <c:v>0.77419354838709598</c:v>
                </c:pt>
                <c:pt idx="36554">
                  <c:v>0.78494623655913898</c:v>
                </c:pt>
                <c:pt idx="36555">
                  <c:v>0.79569892473118198</c:v>
                </c:pt>
                <c:pt idx="36556">
                  <c:v>0.80645161290322498</c:v>
                </c:pt>
                <c:pt idx="36557">
                  <c:v>0.81720430107526798</c:v>
                </c:pt>
                <c:pt idx="36558">
                  <c:v>0.82795698924731098</c:v>
                </c:pt>
                <c:pt idx="36559">
                  <c:v>0.83870967741935398</c:v>
                </c:pt>
                <c:pt idx="36560">
                  <c:v>0.84946236559139698</c:v>
                </c:pt>
                <c:pt idx="36561">
                  <c:v>0.86021505376343999</c:v>
                </c:pt>
                <c:pt idx="36562">
                  <c:v>0.87096774193548299</c:v>
                </c:pt>
                <c:pt idx="36563">
                  <c:v>0.88172043010752599</c:v>
                </c:pt>
                <c:pt idx="36564">
                  <c:v>0.89247311827956899</c:v>
                </c:pt>
                <c:pt idx="36565">
                  <c:v>0.90322580645161199</c:v>
                </c:pt>
                <c:pt idx="36566">
                  <c:v>0.91397849462365499</c:v>
                </c:pt>
                <c:pt idx="36567">
                  <c:v>0.92473118279569799</c:v>
                </c:pt>
                <c:pt idx="36568">
                  <c:v>0.93548387096774099</c:v>
                </c:pt>
                <c:pt idx="36569">
                  <c:v>0.94623655913978499</c:v>
                </c:pt>
                <c:pt idx="36570">
                  <c:v>0.956989247311828</c:v>
                </c:pt>
                <c:pt idx="36571">
                  <c:v>0.967741935483871</c:v>
                </c:pt>
                <c:pt idx="36572">
                  <c:v>0.978494623655914</c:v>
                </c:pt>
                <c:pt idx="36573">
                  <c:v>0.989247311827957</c:v>
                </c:pt>
                <c:pt idx="36574">
                  <c:v>0</c:v>
                </c:pt>
                <c:pt idx="36575">
                  <c:v>1.23456790123456E-2</c:v>
                </c:pt>
                <c:pt idx="36576">
                  <c:v>2.4691358024691301E-2</c:v>
                </c:pt>
                <c:pt idx="36577">
                  <c:v>3.7037037037037E-2</c:v>
                </c:pt>
                <c:pt idx="36578">
                  <c:v>4.9382716049382699E-2</c:v>
                </c:pt>
                <c:pt idx="36579">
                  <c:v>6.1728395061728301E-2</c:v>
                </c:pt>
                <c:pt idx="36580">
                  <c:v>7.4074074074074001E-2</c:v>
                </c:pt>
                <c:pt idx="36581">
                  <c:v>8.6419753086419707E-2</c:v>
                </c:pt>
                <c:pt idx="36582">
                  <c:v>9.8765432098765399E-2</c:v>
                </c:pt>
                <c:pt idx="36583">
                  <c:v>0.11111111111111099</c:v>
                </c:pt>
                <c:pt idx="36584">
                  <c:v>0.12345679012345601</c:v>
                </c:pt>
                <c:pt idx="36585">
                  <c:v>0.13580246913580199</c:v>
                </c:pt>
                <c:pt idx="36586">
                  <c:v>0.148148148148148</c:v>
                </c:pt>
                <c:pt idx="36587">
                  <c:v>0.16049382716049301</c:v>
                </c:pt>
                <c:pt idx="36588">
                  <c:v>0.172839506172839</c:v>
                </c:pt>
                <c:pt idx="36589">
                  <c:v>0.18518518518518501</c:v>
                </c:pt>
                <c:pt idx="36590">
                  <c:v>0.19753086419752999</c:v>
                </c:pt>
                <c:pt idx="36591">
                  <c:v>0.209876543209876</c:v>
                </c:pt>
                <c:pt idx="36592">
                  <c:v>0.22222222222222199</c:v>
                </c:pt>
                <c:pt idx="36593">
                  <c:v>0.234567901234567</c:v>
                </c:pt>
                <c:pt idx="36594">
                  <c:v>0.24691358024691301</c:v>
                </c:pt>
                <c:pt idx="36595">
                  <c:v>0.25925925925925902</c:v>
                </c:pt>
                <c:pt idx="36596">
                  <c:v>0.27160493827160398</c:v>
                </c:pt>
                <c:pt idx="36597">
                  <c:v>0.28395061728394999</c:v>
                </c:pt>
                <c:pt idx="36598">
                  <c:v>0.296296296296296</c:v>
                </c:pt>
                <c:pt idx="36599">
                  <c:v>0.30864197530864101</c:v>
                </c:pt>
                <c:pt idx="36600">
                  <c:v>0.32098765432098703</c:v>
                </c:pt>
                <c:pt idx="36601">
                  <c:v>0.33333333333333298</c:v>
                </c:pt>
                <c:pt idx="36602">
                  <c:v>0.34567901234567899</c:v>
                </c:pt>
                <c:pt idx="36603">
                  <c:v>0.35802469135802401</c:v>
                </c:pt>
                <c:pt idx="36604">
                  <c:v>0.37037037037037002</c:v>
                </c:pt>
                <c:pt idx="36605">
                  <c:v>0.38271604938271597</c:v>
                </c:pt>
                <c:pt idx="36606">
                  <c:v>0.39506172839506098</c:v>
                </c:pt>
                <c:pt idx="36607">
                  <c:v>0.407407407407407</c:v>
                </c:pt>
                <c:pt idx="36608">
                  <c:v>0.41975308641975301</c:v>
                </c:pt>
                <c:pt idx="36609">
                  <c:v>0.43209876543209802</c:v>
                </c:pt>
                <c:pt idx="36610">
                  <c:v>0.44444444444444398</c:v>
                </c:pt>
                <c:pt idx="36611">
                  <c:v>0.45679012345678999</c:v>
                </c:pt>
                <c:pt idx="36612">
                  <c:v>0.469135802469135</c:v>
                </c:pt>
                <c:pt idx="36613">
                  <c:v>0.48148148148148101</c:v>
                </c:pt>
                <c:pt idx="36614">
                  <c:v>0.49382716049382702</c:v>
                </c:pt>
                <c:pt idx="36615">
                  <c:v>0.50617283950617198</c:v>
                </c:pt>
                <c:pt idx="36616">
                  <c:v>0.51851851851851805</c:v>
                </c:pt>
                <c:pt idx="36617">
                  <c:v>0.530864197530864</c:v>
                </c:pt>
                <c:pt idx="36618">
                  <c:v>0.54320987654320896</c:v>
                </c:pt>
                <c:pt idx="36619">
                  <c:v>0.55555555555555503</c:v>
                </c:pt>
                <c:pt idx="36620">
                  <c:v>0.56790123456790098</c:v>
                </c:pt>
                <c:pt idx="36621">
                  <c:v>0.58024691358024605</c:v>
                </c:pt>
                <c:pt idx="36622">
                  <c:v>0.592592592592592</c:v>
                </c:pt>
                <c:pt idx="36623">
                  <c:v>0.60493827160493796</c:v>
                </c:pt>
                <c:pt idx="36624">
                  <c:v>0.61728395061728303</c:v>
                </c:pt>
                <c:pt idx="36625">
                  <c:v>0.62962962962962898</c:v>
                </c:pt>
                <c:pt idx="36626">
                  <c:v>0.64197530864197505</c:v>
                </c:pt>
                <c:pt idx="36627">
                  <c:v>0.65432098765432101</c:v>
                </c:pt>
                <c:pt idx="36628">
                  <c:v>0.66666666666666596</c:v>
                </c:pt>
                <c:pt idx="36629">
                  <c:v>0.67901234567901203</c:v>
                </c:pt>
                <c:pt idx="36630">
                  <c:v>0.69135802469135799</c:v>
                </c:pt>
                <c:pt idx="36631">
                  <c:v>0.70370370370370305</c:v>
                </c:pt>
                <c:pt idx="36632">
                  <c:v>0.71604938271604901</c:v>
                </c:pt>
                <c:pt idx="36633">
                  <c:v>0.72839506172839497</c:v>
                </c:pt>
                <c:pt idx="36634">
                  <c:v>0.74074074074074003</c:v>
                </c:pt>
                <c:pt idx="36635">
                  <c:v>0.75308641975308599</c:v>
                </c:pt>
                <c:pt idx="36636">
                  <c:v>0.76543209876543195</c:v>
                </c:pt>
                <c:pt idx="36637">
                  <c:v>0.77777777777777701</c:v>
                </c:pt>
                <c:pt idx="36638">
                  <c:v>0.79012345679012297</c:v>
                </c:pt>
                <c:pt idx="36639">
                  <c:v>0.80246913580246904</c:v>
                </c:pt>
                <c:pt idx="36640">
                  <c:v>0.81481481481481399</c:v>
                </c:pt>
                <c:pt idx="36641">
                  <c:v>0.82716049382715995</c:v>
                </c:pt>
                <c:pt idx="36642">
                  <c:v>0.83950617283950602</c:v>
                </c:pt>
                <c:pt idx="36643">
                  <c:v>0.85185185185185097</c:v>
                </c:pt>
                <c:pt idx="36644">
                  <c:v>0.86419753086419704</c:v>
                </c:pt>
                <c:pt idx="36645">
                  <c:v>0.87654320987654299</c:v>
                </c:pt>
                <c:pt idx="36646">
                  <c:v>0.88888888888888795</c:v>
                </c:pt>
                <c:pt idx="36647">
                  <c:v>0.90123456790123402</c:v>
                </c:pt>
                <c:pt idx="36648">
                  <c:v>0.91358024691357997</c:v>
                </c:pt>
                <c:pt idx="36649">
                  <c:v>0.92592592592592504</c:v>
                </c:pt>
                <c:pt idx="36650">
                  <c:v>0.938271604938271</c:v>
                </c:pt>
                <c:pt idx="36651">
                  <c:v>0.95061728395061695</c:v>
                </c:pt>
                <c:pt idx="36652">
                  <c:v>0.96296296296296202</c:v>
                </c:pt>
                <c:pt idx="36653">
                  <c:v>0.97530864197530798</c:v>
                </c:pt>
                <c:pt idx="36654">
                  <c:v>0.98765432098765404</c:v>
                </c:pt>
                <c:pt idx="36655">
                  <c:v>0</c:v>
                </c:pt>
                <c:pt idx="36656">
                  <c:v>1.2987012987012899E-2</c:v>
                </c:pt>
                <c:pt idx="36657">
                  <c:v>2.5974025974025899E-2</c:v>
                </c:pt>
                <c:pt idx="36658">
                  <c:v>3.8961038961038898E-2</c:v>
                </c:pt>
                <c:pt idx="36659">
                  <c:v>5.1948051948051903E-2</c:v>
                </c:pt>
                <c:pt idx="36660">
                  <c:v>6.4935064935064901E-2</c:v>
                </c:pt>
                <c:pt idx="36661">
                  <c:v>7.7922077922077906E-2</c:v>
                </c:pt>
                <c:pt idx="36662">
                  <c:v>9.0909090909090898E-2</c:v>
                </c:pt>
                <c:pt idx="36663">
                  <c:v>0.103896103896103</c:v>
                </c:pt>
                <c:pt idx="36664">
                  <c:v>0.11688311688311601</c:v>
                </c:pt>
                <c:pt idx="36665">
                  <c:v>0.129870129870129</c:v>
                </c:pt>
                <c:pt idx="36666">
                  <c:v>0.14285714285714199</c:v>
                </c:pt>
                <c:pt idx="36667">
                  <c:v>0.15584415584415501</c:v>
                </c:pt>
                <c:pt idx="36668">
                  <c:v>0.168831168831168</c:v>
                </c:pt>
                <c:pt idx="36669">
                  <c:v>0.18181818181818099</c:v>
                </c:pt>
                <c:pt idx="36670">
                  <c:v>0.19480519480519401</c:v>
                </c:pt>
                <c:pt idx="36671">
                  <c:v>0.207792207792207</c:v>
                </c:pt>
                <c:pt idx="36672">
                  <c:v>0.22077922077921999</c:v>
                </c:pt>
                <c:pt idx="36673">
                  <c:v>0.23376623376623301</c:v>
                </c:pt>
                <c:pt idx="36674">
                  <c:v>0.246753246753246</c:v>
                </c:pt>
                <c:pt idx="36675">
                  <c:v>0.25974025974025899</c:v>
                </c:pt>
                <c:pt idx="36676">
                  <c:v>0.27272727272727199</c:v>
                </c:pt>
                <c:pt idx="36677">
                  <c:v>0.28571428571428498</c:v>
                </c:pt>
                <c:pt idx="36678">
                  <c:v>0.29870129870129802</c:v>
                </c:pt>
                <c:pt idx="36679">
                  <c:v>0.31168831168831101</c:v>
                </c:pt>
                <c:pt idx="36680">
                  <c:v>0.32467532467532401</c:v>
                </c:pt>
                <c:pt idx="36681">
                  <c:v>0.337662337662337</c:v>
                </c:pt>
                <c:pt idx="36682">
                  <c:v>0.35064935064934999</c:v>
                </c:pt>
                <c:pt idx="36683">
                  <c:v>0.36363636363636298</c:v>
                </c:pt>
                <c:pt idx="36684">
                  <c:v>0.37662337662337603</c:v>
                </c:pt>
                <c:pt idx="36685">
                  <c:v>0.38961038961038902</c:v>
                </c:pt>
                <c:pt idx="36686">
                  <c:v>0.40259740259740201</c:v>
                </c:pt>
                <c:pt idx="36687">
                  <c:v>0.415584415584415</c:v>
                </c:pt>
                <c:pt idx="36688">
                  <c:v>0.42857142857142799</c:v>
                </c:pt>
                <c:pt idx="36689">
                  <c:v>0.44155844155844098</c:v>
                </c:pt>
                <c:pt idx="36690">
                  <c:v>0.45454545454545398</c:v>
                </c:pt>
                <c:pt idx="36691">
                  <c:v>0.46753246753246702</c:v>
                </c:pt>
                <c:pt idx="36692">
                  <c:v>0.48051948051948001</c:v>
                </c:pt>
                <c:pt idx="36693">
                  <c:v>0.493506493506493</c:v>
                </c:pt>
                <c:pt idx="36694">
                  <c:v>0.506493506493506</c:v>
                </c:pt>
                <c:pt idx="36695">
                  <c:v>0.51948051948051899</c:v>
                </c:pt>
                <c:pt idx="36696">
                  <c:v>0.53246753246753198</c:v>
                </c:pt>
                <c:pt idx="36697">
                  <c:v>0.54545454545454497</c:v>
                </c:pt>
                <c:pt idx="36698">
                  <c:v>0.55844155844155796</c:v>
                </c:pt>
                <c:pt idx="36699">
                  <c:v>0.57142857142857095</c:v>
                </c:pt>
                <c:pt idx="36700">
                  <c:v>0.58441558441558406</c:v>
                </c:pt>
                <c:pt idx="36701">
                  <c:v>0.59740259740259705</c:v>
                </c:pt>
                <c:pt idx="36702">
                  <c:v>0.61038961038961004</c:v>
                </c:pt>
                <c:pt idx="36703">
                  <c:v>0.62337662337662303</c:v>
                </c:pt>
                <c:pt idx="36704">
                  <c:v>0.63636363636363602</c:v>
                </c:pt>
                <c:pt idx="36705">
                  <c:v>0.64935064935064901</c:v>
                </c:pt>
                <c:pt idx="36706">
                  <c:v>0.662337662337662</c:v>
                </c:pt>
                <c:pt idx="36707">
                  <c:v>0.67532467532467499</c:v>
                </c:pt>
                <c:pt idx="36708">
                  <c:v>0.68831168831168799</c:v>
                </c:pt>
                <c:pt idx="36709">
                  <c:v>0.70129870129870098</c:v>
                </c:pt>
                <c:pt idx="36710">
                  <c:v>0.71428571428571397</c:v>
                </c:pt>
                <c:pt idx="36711">
                  <c:v>0.72727272727272696</c:v>
                </c:pt>
                <c:pt idx="36712">
                  <c:v>0.74025974025973995</c:v>
                </c:pt>
                <c:pt idx="36713">
                  <c:v>0.75324675324675305</c:v>
                </c:pt>
                <c:pt idx="36714">
                  <c:v>0.76623376623376604</c:v>
                </c:pt>
                <c:pt idx="36715">
                  <c:v>0.77922077922077904</c:v>
                </c:pt>
                <c:pt idx="36716">
                  <c:v>0.79220779220779203</c:v>
                </c:pt>
                <c:pt idx="36717">
                  <c:v>0.80519480519480502</c:v>
                </c:pt>
                <c:pt idx="36718">
                  <c:v>0.81818181818181801</c:v>
                </c:pt>
                <c:pt idx="36719">
                  <c:v>0.831168831168831</c:v>
                </c:pt>
                <c:pt idx="36720">
                  <c:v>0.84415584415584399</c:v>
                </c:pt>
                <c:pt idx="36721">
                  <c:v>0.85714285714285698</c:v>
                </c:pt>
                <c:pt idx="36722">
                  <c:v>0.87012987012986998</c:v>
                </c:pt>
                <c:pt idx="36723">
                  <c:v>0.88311688311688297</c:v>
                </c:pt>
                <c:pt idx="36724">
                  <c:v>0.89610389610389596</c:v>
                </c:pt>
                <c:pt idx="36725">
                  <c:v>0.90909090909090895</c:v>
                </c:pt>
                <c:pt idx="36726">
                  <c:v>0.92207792207792205</c:v>
                </c:pt>
                <c:pt idx="36727">
                  <c:v>0.93506493506493504</c:v>
                </c:pt>
                <c:pt idx="36728">
                  <c:v>0.94805194805194803</c:v>
                </c:pt>
                <c:pt idx="36729">
                  <c:v>0.96103896103896103</c:v>
                </c:pt>
                <c:pt idx="36730">
                  <c:v>0.97402597402597402</c:v>
                </c:pt>
                <c:pt idx="36731">
                  <c:v>0.98701298701298701</c:v>
                </c:pt>
                <c:pt idx="36732">
                  <c:v>0</c:v>
                </c:pt>
                <c:pt idx="36733">
                  <c:v>8.1967213114754103E-3</c:v>
                </c:pt>
                <c:pt idx="36734">
                  <c:v>1.63934426229508E-2</c:v>
                </c:pt>
                <c:pt idx="36735">
                  <c:v>2.4590163934426201E-2</c:v>
                </c:pt>
                <c:pt idx="36736">
                  <c:v>3.2786885245901599E-2</c:v>
                </c:pt>
                <c:pt idx="36737">
                  <c:v>4.0983606557376998E-2</c:v>
                </c:pt>
                <c:pt idx="36738">
                  <c:v>4.9180327868852403E-2</c:v>
                </c:pt>
                <c:pt idx="36739">
                  <c:v>5.7377049180327801E-2</c:v>
                </c:pt>
                <c:pt idx="36740">
                  <c:v>6.5573770491803199E-2</c:v>
                </c:pt>
                <c:pt idx="36741">
                  <c:v>7.3770491803278604E-2</c:v>
                </c:pt>
                <c:pt idx="36742">
                  <c:v>8.1967213114753995E-2</c:v>
                </c:pt>
                <c:pt idx="36743">
                  <c:v>9.0163934426229497E-2</c:v>
                </c:pt>
                <c:pt idx="36744">
                  <c:v>9.8360655737704902E-2</c:v>
                </c:pt>
                <c:pt idx="36745">
                  <c:v>0.10655737704918</c:v>
                </c:pt>
                <c:pt idx="36746">
                  <c:v>0.114754098360655</c:v>
                </c:pt>
                <c:pt idx="36747">
                  <c:v>0.12295081967213101</c:v>
                </c:pt>
                <c:pt idx="36748">
                  <c:v>0.13114754098360601</c:v>
                </c:pt>
                <c:pt idx="36749">
                  <c:v>0.13934426229508101</c:v>
                </c:pt>
                <c:pt idx="36750">
                  <c:v>0.14754098360655701</c:v>
                </c:pt>
                <c:pt idx="36751">
                  <c:v>0.15573770491803199</c:v>
                </c:pt>
                <c:pt idx="36752">
                  <c:v>0.16393442622950799</c:v>
                </c:pt>
                <c:pt idx="36753">
                  <c:v>0.17213114754098299</c:v>
                </c:pt>
                <c:pt idx="36754">
                  <c:v>0.18032786885245899</c:v>
                </c:pt>
                <c:pt idx="36755">
                  <c:v>0.188524590163934</c:v>
                </c:pt>
                <c:pt idx="36756">
                  <c:v>0.196721311475409</c:v>
                </c:pt>
                <c:pt idx="36757">
                  <c:v>0.204918032786885</c:v>
                </c:pt>
                <c:pt idx="36758">
                  <c:v>0.21311475409836</c:v>
                </c:pt>
                <c:pt idx="36759">
                  <c:v>0.22131147540983601</c:v>
                </c:pt>
                <c:pt idx="36760">
                  <c:v>0.22950819672131101</c:v>
                </c:pt>
                <c:pt idx="36761">
                  <c:v>0.23770491803278601</c:v>
                </c:pt>
                <c:pt idx="36762">
                  <c:v>0.24590163934426201</c:v>
                </c:pt>
                <c:pt idx="36763">
                  <c:v>0.25409836065573699</c:v>
                </c:pt>
                <c:pt idx="36764">
                  <c:v>0.26229508196721302</c:v>
                </c:pt>
                <c:pt idx="36765">
                  <c:v>0.27049180327868799</c:v>
                </c:pt>
                <c:pt idx="36766">
                  <c:v>0.27868852459016302</c:v>
                </c:pt>
                <c:pt idx="36767">
                  <c:v>0.286885245901639</c:v>
                </c:pt>
                <c:pt idx="36768">
                  <c:v>0.29508196721311403</c:v>
                </c:pt>
                <c:pt idx="36769">
                  <c:v>0.30327868852459</c:v>
                </c:pt>
                <c:pt idx="36770">
                  <c:v>0.31147540983606498</c:v>
                </c:pt>
                <c:pt idx="36771">
                  <c:v>0.31967213114754101</c:v>
                </c:pt>
                <c:pt idx="36772">
                  <c:v>0.32786885245901598</c:v>
                </c:pt>
                <c:pt idx="36773">
                  <c:v>0.33606557377049101</c:v>
                </c:pt>
                <c:pt idx="36774">
                  <c:v>0.34426229508196698</c:v>
                </c:pt>
                <c:pt idx="36775">
                  <c:v>0.35245901639344202</c:v>
                </c:pt>
                <c:pt idx="36776">
                  <c:v>0.36065573770491799</c:v>
                </c:pt>
                <c:pt idx="36777">
                  <c:v>0.36885245901639302</c:v>
                </c:pt>
                <c:pt idx="36778">
                  <c:v>0.37704918032786799</c:v>
                </c:pt>
                <c:pt idx="36779">
                  <c:v>0.38524590163934402</c:v>
                </c:pt>
                <c:pt idx="36780">
                  <c:v>0.393442622950819</c:v>
                </c:pt>
                <c:pt idx="36781">
                  <c:v>0.40163934426229497</c:v>
                </c:pt>
                <c:pt idx="36782">
                  <c:v>0.40983606557377</c:v>
                </c:pt>
                <c:pt idx="36783">
                  <c:v>0.41803278688524498</c:v>
                </c:pt>
                <c:pt idx="36784">
                  <c:v>0.42622950819672101</c:v>
                </c:pt>
                <c:pt idx="36785">
                  <c:v>0.43442622950819598</c:v>
                </c:pt>
                <c:pt idx="36786">
                  <c:v>0.44262295081967201</c:v>
                </c:pt>
                <c:pt idx="36787">
                  <c:v>0.45081967213114699</c:v>
                </c:pt>
                <c:pt idx="36788">
                  <c:v>0.45901639344262202</c:v>
                </c:pt>
                <c:pt idx="36789">
                  <c:v>0.46721311475409799</c:v>
                </c:pt>
                <c:pt idx="36790">
                  <c:v>0.47540983606557302</c:v>
                </c:pt>
                <c:pt idx="36791">
                  <c:v>0.483606557377049</c:v>
                </c:pt>
                <c:pt idx="36792">
                  <c:v>0.49180327868852403</c:v>
                </c:pt>
                <c:pt idx="36793">
                  <c:v>0.5</c:v>
                </c:pt>
                <c:pt idx="36794">
                  <c:v>0.50819672131147497</c:v>
                </c:pt>
                <c:pt idx="36795">
                  <c:v>0.51639344262294995</c:v>
                </c:pt>
                <c:pt idx="36796">
                  <c:v>0.52459016393442603</c:v>
                </c:pt>
                <c:pt idx="36797">
                  <c:v>0.53278688524590101</c:v>
                </c:pt>
                <c:pt idx="36798">
                  <c:v>0.54098360655737698</c:v>
                </c:pt>
                <c:pt idx="36799">
                  <c:v>0.54918032786885196</c:v>
                </c:pt>
                <c:pt idx="36800">
                  <c:v>0.55737704918032704</c:v>
                </c:pt>
                <c:pt idx="36801">
                  <c:v>0.56557377049180302</c:v>
                </c:pt>
                <c:pt idx="36802">
                  <c:v>0.57377049180327799</c:v>
                </c:pt>
                <c:pt idx="36803">
                  <c:v>0.58196721311475397</c:v>
                </c:pt>
                <c:pt idx="36804">
                  <c:v>0.59016393442622905</c:v>
                </c:pt>
                <c:pt idx="36805">
                  <c:v>0.59836065573770403</c:v>
                </c:pt>
                <c:pt idx="36806">
                  <c:v>0.60655737704918</c:v>
                </c:pt>
                <c:pt idx="36807">
                  <c:v>0.61475409836065498</c:v>
                </c:pt>
                <c:pt idx="36808">
                  <c:v>0.62295081967213095</c:v>
                </c:pt>
                <c:pt idx="36809">
                  <c:v>0.63114754098360604</c:v>
                </c:pt>
                <c:pt idx="36810">
                  <c:v>0.63934426229508201</c:v>
                </c:pt>
                <c:pt idx="36811">
                  <c:v>0.64754098360655699</c:v>
                </c:pt>
                <c:pt idx="36812">
                  <c:v>0.65573770491803196</c:v>
                </c:pt>
                <c:pt idx="36813">
                  <c:v>0.66393442622950805</c:v>
                </c:pt>
                <c:pt idx="36814">
                  <c:v>0.67213114754098302</c:v>
                </c:pt>
                <c:pt idx="36815">
                  <c:v>0.68032786885245899</c:v>
                </c:pt>
                <c:pt idx="36816">
                  <c:v>0.68852459016393397</c:v>
                </c:pt>
                <c:pt idx="36817">
                  <c:v>0.69672131147540906</c:v>
                </c:pt>
                <c:pt idx="36818">
                  <c:v>0.70491803278688503</c:v>
                </c:pt>
                <c:pt idx="36819">
                  <c:v>0.71311475409836</c:v>
                </c:pt>
                <c:pt idx="36820">
                  <c:v>0.72131147540983598</c:v>
                </c:pt>
                <c:pt idx="36821">
                  <c:v>0.72950819672131095</c:v>
                </c:pt>
                <c:pt idx="36822">
                  <c:v>0.73770491803278604</c:v>
                </c:pt>
                <c:pt idx="36823">
                  <c:v>0.74590163934426201</c:v>
                </c:pt>
                <c:pt idx="36824">
                  <c:v>0.75409836065573699</c:v>
                </c:pt>
                <c:pt idx="36825">
                  <c:v>0.76229508196721296</c:v>
                </c:pt>
                <c:pt idx="36826">
                  <c:v>0.77049180327868805</c:v>
                </c:pt>
                <c:pt idx="36827">
                  <c:v>0.77868852459016302</c:v>
                </c:pt>
                <c:pt idx="36828">
                  <c:v>0.786885245901639</c:v>
                </c:pt>
                <c:pt idx="36829">
                  <c:v>0.79508196721311397</c:v>
                </c:pt>
                <c:pt idx="36830">
                  <c:v>0.80327868852458995</c:v>
                </c:pt>
                <c:pt idx="36831">
                  <c:v>0.81147540983606503</c:v>
                </c:pt>
                <c:pt idx="36832">
                  <c:v>0.81967213114754101</c:v>
                </c:pt>
                <c:pt idx="36833">
                  <c:v>0.82786885245901598</c:v>
                </c:pt>
                <c:pt idx="36834">
                  <c:v>0.83606557377049096</c:v>
                </c:pt>
                <c:pt idx="36835">
                  <c:v>0.84426229508196704</c:v>
                </c:pt>
                <c:pt idx="36836">
                  <c:v>0.85245901639344202</c:v>
                </c:pt>
                <c:pt idx="36837">
                  <c:v>0.86065573770491799</c:v>
                </c:pt>
                <c:pt idx="36838">
                  <c:v>0.86885245901639296</c:v>
                </c:pt>
                <c:pt idx="36839">
                  <c:v>0.87704918032786805</c:v>
                </c:pt>
                <c:pt idx="36840">
                  <c:v>0.88524590163934402</c:v>
                </c:pt>
                <c:pt idx="36841">
                  <c:v>0.893442622950819</c:v>
                </c:pt>
                <c:pt idx="36842">
                  <c:v>0.90163934426229497</c:v>
                </c:pt>
                <c:pt idx="36843">
                  <c:v>0.90983606557376995</c:v>
                </c:pt>
                <c:pt idx="36844">
                  <c:v>0.91803278688524503</c:v>
                </c:pt>
                <c:pt idx="36845">
                  <c:v>0.92622950819672101</c:v>
                </c:pt>
                <c:pt idx="36846">
                  <c:v>0.93442622950819598</c:v>
                </c:pt>
                <c:pt idx="36847">
                  <c:v>0.94262295081967196</c:v>
                </c:pt>
                <c:pt idx="36848">
                  <c:v>0.95081967213114704</c:v>
                </c:pt>
                <c:pt idx="36849">
                  <c:v>0.95901639344262202</c:v>
                </c:pt>
                <c:pt idx="36850">
                  <c:v>0.96721311475409799</c:v>
                </c:pt>
                <c:pt idx="36851">
                  <c:v>0.97540983606557297</c:v>
                </c:pt>
                <c:pt idx="36852">
                  <c:v>0.98360655737704905</c:v>
                </c:pt>
                <c:pt idx="36853">
                  <c:v>0.99180327868852403</c:v>
                </c:pt>
                <c:pt idx="36854">
                  <c:v>0</c:v>
                </c:pt>
                <c:pt idx="36855">
                  <c:v>4.7619047619047603E-2</c:v>
                </c:pt>
                <c:pt idx="36856">
                  <c:v>9.5238095238095205E-2</c:v>
                </c:pt>
                <c:pt idx="36857">
                  <c:v>0.14285714285714199</c:v>
                </c:pt>
                <c:pt idx="36858">
                  <c:v>0.19047619047618999</c:v>
                </c:pt>
                <c:pt idx="36859">
                  <c:v>0.238095238095238</c:v>
                </c:pt>
                <c:pt idx="36860">
                  <c:v>0.28571428571428498</c:v>
                </c:pt>
                <c:pt idx="36861">
                  <c:v>0.33333333333333298</c:v>
                </c:pt>
                <c:pt idx="36862">
                  <c:v>0.38095238095237999</c:v>
                </c:pt>
                <c:pt idx="36863">
                  <c:v>0.42857142857142799</c:v>
                </c:pt>
                <c:pt idx="36864">
                  <c:v>0.476190476190476</c:v>
                </c:pt>
                <c:pt idx="36865">
                  <c:v>0.52380952380952295</c:v>
                </c:pt>
                <c:pt idx="36866">
                  <c:v>0.57142857142857095</c:v>
                </c:pt>
                <c:pt idx="36867">
                  <c:v>0.61904761904761896</c:v>
                </c:pt>
                <c:pt idx="36868">
                  <c:v>0.66666666666666596</c:v>
                </c:pt>
                <c:pt idx="36869">
                  <c:v>0.71428571428571397</c:v>
                </c:pt>
                <c:pt idx="36870">
                  <c:v>0.76190476190476097</c:v>
                </c:pt>
                <c:pt idx="36871">
                  <c:v>0.80952380952380898</c:v>
                </c:pt>
                <c:pt idx="36872">
                  <c:v>0.85714285714285698</c:v>
                </c:pt>
                <c:pt idx="36873">
                  <c:v>0.90476190476190399</c:v>
                </c:pt>
                <c:pt idx="36874">
                  <c:v>0.952380952380952</c:v>
                </c:pt>
                <c:pt idx="36875">
                  <c:v>0</c:v>
                </c:pt>
                <c:pt idx="36876">
                  <c:v>8.7719298245613996E-3</c:v>
                </c:pt>
                <c:pt idx="36877">
                  <c:v>1.7543859649122799E-2</c:v>
                </c:pt>
                <c:pt idx="36878">
                  <c:v>2.6315789473684199E-2</c:v>
                </c:pt>
                <c:pt idx="36879">
                  <c:v>3.5087719298245598E-2</c:v>
                </c:pt>
                <c:pt idx="36880">
                  <c:v>4.3859649122807001E-2</c:v>
                </c:pt>
                <c:pt idx="36881">
                  <c:v>5.2631578947368397E-2</c:v>
                </c:pt>
                <c:pt idx="36882">
                  <c:v>6.14035087719298E-2</c:v>
                </c:pt>
                <c:pt idx="36883">
                  <c:v>7.0175438596491196E-2</c:v>
                </c:pt>
                <c:pt idx="36884">
                  <c:v>7.8947368421052599E-2</c:v>
                </c:pt>
                <c:pt idx="36885">
                  <c:v>8.7719298245614002E-2</c:v>
                </c:pt>
                <c:pt idx="36886">
                  <c:v>9.6491228070175405E-2</c:v>
                </c:pt>
                <c:pt idx="36887">
                  <c:v>0.105263157894736</c:v>
                </c:pt>
                <c:pt idx="36888">
                  <c:v>0.114035087719298</c:v>
                </c:pt>
                <c:pt idx="36889">
                  <c:v>0.122807017543859</c:v>
                </c:pt>
                <c:pt idx="36890">
                  <c:v>0.13157894736842099</c:v>
                </c:pt>
                <c:pt idx="36891">
                  <c:v>0.140350877192982</c:v>
                </c:pt>
                <c:pt idx="36892">
                  <c:v>0.14912280701754299</c:v>
                </c:pt>
                <c:pt idx="36893">
                  <c:v>0.157894736842105</c:v>
                </c:pt>
                <c:pt idx="36894">
                  <c:v>0.16666666666666599</c:v>
                </c:pt>
                <c:pt idx="36895">
                  <c:v>0.175438596491228</c:v>
                </c:pt>
                <c:pt idx="36896">
                  <c:v>0.18421052631578899</c:v>
                </c:pt>
                <c:pt idx="36897">
                  <c:v>0.19298245614035001</c:v>
                </c:pt>
                <c:pt idx="36898">
                  <c:v>0.20175438596491199</c:v>
                </c:pt>
                <c:pt idx="36899">
                  <c:v>0.21052631578947301</c:v>
                </c:pt>
                <c:pt idx="36900">
                  <c:v>0.21929824561403499</c:v>
                </c:pt>
                <c:pt idx="36901">
                  <c:v>0.22807017543859601</c:v>
                </c:pt>
                <c:pt idx="36902">
                  <c:v>0.23684210526315699</c:v>
                </c:pt>
                <c:pt idx="36903">
                  <c:v>0.24561403508771901</c:v>
                </c:pt>
                <c:pt idx="36904">
                  <c:v>0.25438596491227999</c:v>
                </c:pt>
                <c:pt idx="36905">
                  <c:v>0.26315789473684198</c:v>
                </c:pt>
                <c:pt idx="36906">
                  <c:v>0.27192982456140302</c:v>
                </c:pt>
                <c:pt idx="36907">
                  <c:v>0.28070175438596401</c:v>
                </c:pt>
                <c:pt idx="36908">
                  <c:v>0.28947368421052599</c:v>
                </c:pt>
                <c:pt idx="36909">
                  <c:v>0.29824561403508698</c:v>
                </c:pt>
                <c:pt idx="36910">
                  <c:v>0.30701754385964902</c:v>
                </c:pt>
                <c:pt idx="36911">
                  <c:v>0.31578947368421001</c:v>
                </c:pt>
                <c:pt idx="36912">
                  <c:v>0.324561403508771</c:v>
                </c:pt>
                <c:pt idx="36913">
                  <c:v>0.33333333333333298</c:v>
                </c:pt>
                <c:pt idx="36914">
                  <c:v>0.34210526315789402</c:v>
                </c:pt>
                <c:pt idx="36915">
                  <c:v>0.35087719298245601</c:v>
                </c:pt>
                <c:pt idx="36916">
                  <c:v>0.359649122807017</c:v>
                </c:pt>
                <c:pt idx="36917">
                  <c:v>0.36842105263157798</c:v>
                </c:pt>
                <c:pt idx="36918">
                  <c:v>0.37719298245614002</c:v>
                </c:pt>
                <c:pt idx="36919">
                  <c:v>0.38596491228070101</c:v>
                </c:pt>
                <c:pt idx="36920">
                  <c:v>0.394736842105263</c:v>
                </c:pt>
                <c:pt idx="36921">
                  <c:v>0.40350877192982398</c:v>
                </c:pt>
                <c:pt idx="36922">
                  <c:v>0.41228070175438503</c:v>
                </c:pt>
                <c:pt idx="36923">
                  <c:v>0.42105263157894701</c:v>
                </c:pt>
                <c:pt idx="36924">
                  <c:v>0.429824561403508</c:v>
                </c:pt>
                <c:pt idx="36925">
                  <c:v>0.43859649122806998</c:v>
                </c:pt>
                <c:pt idx="36926">
                  <c:v>0.44736842105263103</c:v>
                </c:pt>
                <c:pt idx="36927">
                  <c:v>0.45614035087719201</c:v>
                </c:pt>
                <c:pt idx="36928">
                  <c:v>0.464912280701754</c:v>
                </c:pt>
                <c:pt idx="36929">
                  <c:v>0.47368421052631499</c:v>
                </c:pt>
                <c:pt idx="36930">
                  <c:v>0.48245614035087703</c:v>
                </c:pt>
                <c:pt idx="36931">
                  <c:v>0.49122807017543801</c:v>
                </c:pt>
                <c:pt idx="36932">
                  <c:v>0.5</c:v>
                </c:pt>
                <c:pt idx="36933">
                  <c:v>0.50877192982456099</c:v>
                </c:pt>
                <c:pt idx="36934">
                  <c:v>0.51754385964912197</c:v>
                </c:pt>
                <c:pt idx="36935">
                  <c:v>0.52631578947368396</c:v>
                </c:pt>
                <c:pt idx="36936">
                  <c:v>0.53508771929824495</c:v>
                </c:pt>
                <c:pt idx="36937">
                  <c:v>0.54385964912280704</c:v>
                </c:pt>
                <c:pt idx="36938">
                  <c:v>0.55263157894736803</c:v>
                </c:pt>
                <c:pt idx="36939">
                  <c:v>0.56140350877192902</c:v>
                </c:pt>
                <c:pt idx="36940">
                  <c:v>0.570175438596491</c:v>
                </c:pt>
                <c:pt idx="36941">
                  <c:v>0.57894736842105199</c:v>
                </c:pt>
                <c:pt idx="36942">
                  <c:v>0.58771929824561397</c:v>
                </c:pt>
                <c:pt idx="36943">
                  <c:v>0.59649122807017496</c:v>
                </c:pt>
                <c:pt idx="36944">
                  <c:v>0.60526315789473595</c:v>
                </c:pt>
                <c:pt idx="36945">
                  <c:v>0.61403508771929804</c:v>
                </c:pt>
                <c:pt idx="36946">
                  <c:v>0.62280701754385903</c:v>
                </c:pt>
                <c:pt idx="36947">
                  <c:v>0.63157894736842102</c:v>
                </c:pt>
                <c:pt idx="36948">
                  <c:v>0.640350877192982</c:v>
                </c:pt>
                <c:pt idx="36949">
                  <c:v>0.64912280701754299</c:v>
                </c:pt>
                <c:pt idx="36950">
                  <c:v>0.65789473684210498</c:v>
                </c:pt>
                <c:pt idx="36951">
                  <c:v>0.66666666666666596</c:v>
                </c:pt>
                <c:pt idx="36952">
                  <c:v>0.67543859649122795</c:v>
                </c:pt>
                <c:pt idx="36953">
                  <c:v>0.68421052631578905</c:v>
                </c:pt>
                <c:pt idx="36954">
                  <c:v>0.69298245614035003</c:v>
                </c:pt>
                <c:pt idx="36955">
                  <c:v>0.70175438596491202</c:v>
                </c:pt>
                <c:pt idx="36956">
                  <c:v>0.71052631578947301</c:v>
                </c:pt>
                <c:pt idx="36957">
                  <c:v>0.71929824561403499</c:v>
                </c:pt>
                <c:pt idx="36958">
                  <c:v>0.72807017543859598</c:v>
                </c:pt>
                <c:pt idx="36959">
                  <c:v>0.73684210526315697</c:v>
                </c:pt>
                <c:pt idx="36960">
                  <c:v>0.74561403508771895</c:v>
                </c:pt>
                <c:pt idx="36961">
                  <c:v>0.75438596491228005</c:v>
                </c:pt>
                <c:pt idx="36962">
                  <c:v>0.76315789473684204</c:v>
                </c:pt>
                <c:pt idx="36963">
                  <c:v>0.77192982456140302</c:v>
                </c:pt>
                <c:pt idx="36964">
                  <c:v>0.78070175438596401</c:v>
                </c:pt>
                <c:pt idx="36965">
                  <c:v>0.78947368421052599</c:v>
                </c:pt>
                <c:pt idx="36966">
                  <c:v>0.79824561403508698</c:v>
                </c:pt>
                <c:pt idx="36967">
                  <c:v>0.80701754385964897</c:v>
                </c:pt>
                <c:pt idx="36968">
                  <c:v>0.81578947368420995</c:v>
                </c:pt>
                <c:pt idx="36969">
                  <c:v>0.82456140350877105</c:v>
                </c:pt>
                <c:pt idx="36970">
                  <c:v>0.83333333333333304</c:v>
                </c:pt>
                <c:pt idx="36971">
                  <c:v>0.84210526315789402</c:v>
                </c:pt>
                <c:pt idx="36972">
                  <c:v>0.85087719298245601</c:v>
                </c:pt>
                <c:pt idx="36973">
                  <c:v>0.859649122807017</c:v>
                </c:pt>
                <c:pt idx="36974">
                  <c:v>0.86842105263157898</c:v>
                </c:pt>
                <c:pt idx="36975">
                  <c:v>0.87719298245613997</c:v>
                </c:pt>
                <c:pt idx="36976">
                  <c:v>0.88596491228070096</c:v>
                </c:pt>
                <c:pt idx="36977">
                  <c:v>0.89473684210526305</c:v>
                </c:pt>
                <c:pt idx="36978">
                  <c:v>0.90350877192982404</c:v>
                </c:pt>
                <c:pt idx="36979">
                  <c:v>0.91228070175438503</c:v>
                </c:pt>
                <c:pt idx="36980">
                  <c:v>0.92105263157894701</c:v>
                </c:pt>
                <c:pt idx="36981">
                  <c:v>0.929824561403508</c:v>
                </c:pt>
                <c:pt idx="36982">
                  <c:v>0.93859649122806998</c:v>
                </c:pt>
                <c:pt idx="36983">
                  <c:v>0.94736842105263097</c:v>
                </c:pt>
                <c:pt idx="36984">
                  <c:v>0.95614035087719296</c:v>
                </c:pt>
                <c:pt idx="36985">
                  <c:v>0.96491228070175405</c:v>
                </c:pt>
                <c:pt idx="36986">
                  <c:v>0.97368421052631504</c:v>
                </c:pt>
                <c:pt idx="36987">
                  <c:v>0.98245614035087703</c:v>
                </c:pt>
                <c:pt idx="36988">
                  <c:v>0.99122807017543801</c:v>
                </c:pt>
                <c:pt idx="36989">
                  <c:v>0</c:v>
                </c:pt>
                <c:pt idx="36990">
                  <c:v>1.72413793103448E-2</c:v>
                </c:pt>
                <c:pt idx="36991">
                  <c:v>3.4482758620689599E-2</c:v>
                </c:pt>
                <c:pt idx="36992">
                  <c:v>5.1724137931034399E-2</c:v>
                </c:pt>
                <c:pt idx="36993">
                  <c:v>6.8965517241379296E-2</c:v>
                </c:pt>
                <c:pt idx="36994">
                  <c:v>8.6206896551724102E-2</c:v>
                </c:pt>
                <c:pt idx="36995">
                  <c:v>0.10344827586206801</c:v>
                </c:pt>
                <c:pt idx="36996">
                  <c:v>0.12068965517241299</c:v>
                </c:pt>
                <c:pt idx="36997">
                  <c:v>0.13793103448275801</c:v>
                </c:pt>
                <c:pt idx="36998">
                  <c:v>0.15517241379310301</c:v>
                </c:pt>
                <c:pt idx="36999">
                  <c:v>0.17241379310344801</c:v>
                </c:pt>
                <c:pt idx="37000">
                  <c:v>0.18965517241379301</c:v>
                </c:pt>
                <c:pt idx="37001">
                  <c:v>0.20689655172413701</c:v>
                </c:pt>
                <c:pt idx="37002">
                  <c:v>0.22413793103448201</c:v>
                </c:pt>
                <c:pt idx="37003">
                  <c:v>0.24137931034482701</c:v>
                </c:pt>
                <c:pt idx="37004">
                  <c:v>0.25862068965517199</c:v>
                </c:pt>
                <c:pt idx="37005">
                  <c:v>0.27586206896551702</c:v>
                </c:pt>
                <c:pt idx="37006">
                  <c:v>0.29310344827586199</c:v>
                </c:pt>
                <c:pt idx="37007">
                  <c:v>0.31034482758620602</c:v>
                </c:pt>
                <c:pt idx="37008">
                  <c:v>0.32758620689655099</c:v>
                </c:pt>
                <c:pt idx="37009">
                  <c:v>0.34482758620689602</c:v>
                </c:pt>
                <c:pt idx="37010">
                  <c:v>0.36206896551724099</c:v>
                </c:pt>
                <c:pt idx="37011">
                  <c:v>0.37931034482758602</c:v>
                </c:pt>
                <c:pt idx="37012">
                  <c:v>0.39655172413793099</c:v>
                </c:pt>
                <c:pt idx="37013">
                  <c:v>0.41379310344827502</c:v>
                </c:pt>
                <c:pt idx="37014">
                  <c:v>0.43103448275862</c:v>
                </c:pt>
                <c:pt idx="37015">
                  <c:v>0.44827586206896503</c:v>
                </c:pt>
                <c:pt idx="37016">
                  <c:v>0.46551724137931</c:v>
                </c:pt>
                <c:pt idx="37017">
                  <c:v>0.48275862068965503</c:v>
                </c:pt>
                <c:pt idx="37018">
                  <c:v>0.5</c:v>
                </c:pt>
                <c:pt idx="37019">
                  <c:v>0.51724137931034397</c:v>
                </c:pt>
                <c:pt idx="37020">
                  <c:v>0.53448275862068895</c:v>
                </c:pt>
                <c:pt idx="37021">
                  <c:v>0.55172413793103403</c:v>
                </c:pt>
                <c:pt idx="37022">
                  <c:v>0.568965517241379</c:v>
                </c:pt>
                <c:pt idx="37023">
                  <c:v>0.58620689655172398</c:v>
                </c:pt>
                <c:pt idx="37024">
                  <c:v>0.60344827586206895</c:v>
                </c:pt>
                <c:pt idx="37025">
                  <c:v>0.62068965517241304</c:v>
                </c:pt>
                <c:pt idx="37026">
                  <c:v>0.63793103448275801</c:v>
                </c:pt>
                <c:pt idx="37027">
                  <c:v>0.65517241379310298</c:v>
                </c:pt>
                <c:pt idx="37028">
                  <c:v>0.67241379310344795</c:v>
                </c:pt>
                <c:pt idx="37029">
                  <c:v>0.68965517241379304</c:v>
                </c:pt>
                <c:pt idx="37030">
                  <c:v>0.70689655172413701</c:v>
                </c:pt>
                <c:pt idx="37031">
                  <c:v>0.72413793103448199</c:v>
                </c:pt>
                <c:pt idx="37032">
                  <c:v>0.74137931034482696</c:v>
                </c:pt>
                <c:pt idx="37033">
                  <c:v>0.75862068965517204</c:v>
                </c:pt>
                <c:pt idx="37034">
                  <c:v>0.77586206896551702</c:v>
                </c:pt>
                <c:pt idx="37035">
                  <c:v>0.79310344827586199</c:v>
                </c:pt>
                <c:pt idx="37036">
                  <c:v>0.81034482758620596</c:v>
                </c:pt>
                <c:pt idx="37037">
                  <c:v>0.82758620689655105</c:v>
                </c:pt>
                <c:pt idx="37038">
                  <c:v>0.84482758620689602</c:v>
                </c:pt>
                <c:pt idx="37039">
                  <c:v>0.86206896551724099</c:v>
                </c:pt>
                <c:pt idx="37040">
                  <c:v>0.87931034482758597</c:v>
                </c:pt>
                <c:pt idx="37041">
                  <c:v>0.89655172413793105</c:v>
                </c:pt>
                <c:pt idx="37042">
                  <c:v>0.91379310344827502</c:v>
                </c:pt>
                <c:pt idx="37043">
                  <c:v>0.93103448275862</c:v>
                </c:pt>
                <c:pt idx="37044">
                  <c:v>0.94827586206896497</c:v>
                </c:pt>
                <c:pt idx="37045">
                  <c:v>0.96551724137931005</c:v>
                </c:pt>
                <c:pt idx="37046">
                  <c:v>0.98275862068965503</c:v>
                </c:pt>
                <c:pt idx="37047">
                  <c:v>0</c:v>
                </c:pt>
                <c:pt idx="37048">
                  <c:v>1.04166666666666E-2</c:v>
                </c:pt>
                <c:pt idx="37049">
                  <c:v>2.0833333333333301E-2</c:v>
                </c:pt>
                <c:pt idx="37050">
                  <c:v>3.125E-2</c:v>
                </c:pt>
                <c:pt idx="37051">
                  <c:v>4.1666666666666602E-2</c:v>
                </c:pt>
                <c:pt idx="37052">
                  <c:v>5.2083333333333301E-2</c:v>
                </c:pt>
                <c:pt idx="37053">
                  <c:v>6.25E-2</c:v>
                </c:pt>
                <c:pt idx="37054">
                  <c:v>7.2916666666666602E-2</c:v>
                </c:pt>
                <c:pt idx="37055">
                  <c:v>8.3333333333333301E-2</c:v>
                </c:pt>
                <c:pt idx="37056">
                  <c:v>9.375E-2</c:v>
                </c:pt>
                <c:pt idx="37057">
                  <c:v>0.10416666666666601</c:v>
                </c:pt>
                <c:pt idx="37058">
                  <c:v>0.114583333333333</c:v>
                </c:pt>
                <c:pt idx="37059">
                  <c:v>0.125</c:v>
                </c:pt>
                <c:pt idx="37060">
                  <c:v>0.13541666666666599</c:v>
                </c:pt>
                <c:pt idx="37061">
                  <c:v>0.14583333333333301</c:v>
                </c:pt>
                <c:pt idx="37062">
                  <c:v>0.15625</c:v>
                </c:pt>
                <c:pt idx="37063">
                  <c:v>0.16666666666666599</c:v>
                </c:pt>
                <c:pt idx="37064">
                  <c:v>0.17708333333333301</c:v>
                </c:pt>
                <c:pt idx="37065">
                  <c:v>0.1875</c:v>
                </c:pt>
                <c:pt idx="37066">
                  <c:v>0.19791666666666599</c:v>
                </c:pt>
                <c:pt idx="37067">
                  <c:v>0.20833333333333301</c:v>
                </c:pt>
                <c:pt idx="37068">
                  <c:v>0.21875</c:v>
                </c:pt>
                <c:pt idx="37069">
                  <c:v>0.22916666666666599</c:v>
                </c:pt>
                <c:pt idx="37070">
                  <c:v>0.23958333333333301</c:v>
                </c:pt>
                <c:pt idx="37071">
                  <c:v>0.25</c:v>
                </c:pt>
                <c:pt idx="37072">
                  <c:v>0.26041666666666602</c:v>
                </c:pt>
                <c:pt idx="37073">
                  <c:v>0.27083333333333298</c:v>
                </c:pt>
                <c:pt idx="37074">
                  <c:v>0.28125</c:v>
                </c:pt>
                <c:pt idx="37075">
                  <c:v>0.29166666666666602</c:v>
                </c:pt>
                <c:pt idx="37076">
                  <c:v>0.30208333333333298</c:v>
                </c:pt>
                <c:pt idx="37077">
                  <c:v>0.3125</c:v>
                </c:pt>
                <c:pt idx="37078">
                  <c:v>0.32291666666666602</c:v>
                </c:pt>
                <c:pt idx="37079">
                  <c:v>0.33333333333333298</c:v>
                </c:pt>
                <c:pt idx="37080">
                  <c:v>0.34375</c:v>
                </c:pt>
                <c:pt idx="37081">
                  <c:v>0.35416666666666602</c:v>
                </c:pt>
                <c:pt idx="37082">
                  <c:v>0.36458333333333298</c:v>
                </c:pt>
                <c:pt idx="37083">
                  <c:v>0.375</c:v>
                </c:pt>
                <c:pt idx="37084">
                  <c:v>0.38541666666666602</c:v>
                </c:pt>
                <c:pt idx="37085">
                  <c:v>0.39583333333333298</c:v>
                </c:pt>
                <c:pt idx="37086">
                  <c:v>0.40625</c:v>
                </c:pt>
                <c:pt idx="37087">
                  <c:v>0.41666666666666602</c:v>
                </c:pt>
                <c:pt idx="37088">
                  <c:v>0.42708333333333298</c:v>
                </c:pt>
                <c:pt idx="37089">
                  <c:v>0.4375</c:v>
                </c:pt>
                <c:pt idx="37090">
                  <c:v>0.44791666666666602</c:v>
                </c:pt>
                <c:pt idx="37091">
                  <c:v>0.45833333333333298</c:v>
                </c:pt>
                <c:pt idx="37092">
                  <c:v>0.46875</c:v>
                </c:pt>
                <c:pt idx="37093">
                  <c:v>0.47916666666666602</c:v>
                </c:pt>
                <c:pt idx="37094">
                  <c:v>0.48958333333333298</c:v>
                </c:pt>
                <c:pt idx="37095">
                  <c:v>0.5</c:v>
                </c:pt>
                <c:pt idx="37096">
                  <c:v>0.51041666666666596</c:v>
                </c:pt>
                <c:pt idx="37097">
                  <c:v>0.52083333333333304</c:v>
                </c:pt>
                <c:pt idx="37098">
                  <c:v>0.53125</c:v>
                </c:pt>
                <c:pt idx="37099">
                  <c:v>0.54166666666666596</c:v>
                </c:pt>
                <c:pt idx="37100">
                  <c:v>0.55208333333333304</c:v>
                </c:pt>
                <c:pt idx="37101">
                  <c:v>0.5625</c:v>
                </c:pt>
                <c:pt idx="37102">
                  <c:v>0.57291666666666596</c:v>
                </c:pt>
                <c:pt idx="37103">
                  <c:v>0.58333333333333304</c:v>
                </c:pt>
                <c:pt idx="37104">
                  <c:v>0.59375</c:v>
                </c:pt>
                <c:pt idx="37105">
                  <c:v>0.60416666666666596</c:v>
                </c:pt>
                <c:pt idx="37106">
                  <c:v>0.61458333333333304</c:v>
                </c:pt>
                <c:pt idx="37107">
                  <c:v>0.625</c:v>
                </c:pt>
                <c:pt idx="37108">
                  <c:v>0.63541666666666596</c:v>
                </c:pt>
                <c:pt idx="37109">
                  <c:v>0.64583333333333304</c:v>
                </c:pt>
                <c:pt idx="37110">
                  <c:v>0.65625</c:v>
                </c:pt>
                <c:pt idx="37111">
                  <c:v>0.66666666666666596</c:v>
                </c:pt>
                <c:pt idx="37112">
                  <c:v>0.67708333333333304</c:v>
                </c:pt>
                <c:pt idx="37113">
                  <c:v>0.6875</c:v>
                </c:pt>
                <c:pt idx="37114">
                  <c:v>0.69791666666666596</c:v>
                </c:pt>
                <c:pt idx="37115">
                  <c:v>0.70833333333333304</c:v>
                </c:pt>
                <c:pt idx="37116">
                  <c:v>0.71875</c:v>
                </c:pt>
                <c:pt idx="37117">
                  <c:v>0.72916666666666596</c:v>
                </c:pt>
                <c:pt idx="37118">
                  <c:v>0.73958333333333304</c:v>
                </c:pt>
                <c:pt idx="37119">
                  <c:v>0.75</c:v>
                </c:pt>
                <c:pt idx="37120">
                  <c:v>0.76041666666666596</c:v>
                </c:pt>
                <c:pt idx="37121">
                  <c:v>0.77083333333333304</c:v>
                </c:pt>
                <c:pt idx="37122">
                  <c:v>0.78125</c:v>
                </c:pt>
                <c:pt idx="37123">
                  <c:v>0.79166666666666596</c:v>
                </c:pt>
                <c:pt idx="37124">
                  <c:v>0.80208333333333304</c:v>
                </c:pt>
                <c:pt idx="37125">
                  <c:v>0.8125</c:v>
                </c:pt>
                <c:pt idx="37126">
                  <c:v>0.82291666666666596</c:v>
                </c:pt>
                <c:pt idx="37127">
                  <c:v>0.83333333333333304</c:v>
                </c:pt>
                <c:pt idx="37128">
                  <c:v>0.84375</c:v>
                </c:pt>
                <c:pt idx="37129">
                  <c:v>0.85416666666666596</c:v>
                </c:pt>
                <c:pt idx="37130">
                  <c:v>0.86458333333333304</c:v>
                </c:pt>
                <c:pt idx="37131">
                  <c:v>0.875</c:v>
                </c:pt>
                <c:pt idx="37132">
                  <c:v>0.88541666666666596</c:v>
                </c:pt>
                <c:pt idx="37133">
                  <c:v>0.89583333333333304</c:v>
                </c:pt>
                <c:pt idx="37134">
                  <c:v>0.90625</c:v>
                </c:pt>
                <c:pt idx="37135">
                  <c:v>0.91666666666666596</c:v>
                </c:pt>
                <c:pt idx="37136">
                  <c:v>0.92708333333333304</c:v>
                </c:pt>
                <c:pt idx="37137">
                  <c:v>0.9375</c:v>
                </c:pt>
                <c:pt idx="37138">
                  <c:v>0.94791666666666596</c:v>
                </c:pt>
                <c:pt idx="37139">
                  <c:v>0.95833333333333304</c:v>
                </c:pt>
                <c:pt idx="37140">
                  <c:v>0.96875</c:v>
                </c:pt>
                <c:pt idx="37141">
                  <c:v>0.97916666666666596</c:v>
                </c:pt>
                <c:pt idx="37142">
                  <c:v>0.98958333333333304</c:v>
                </c:pt>
                <c:pt idx="37143">
                  <c:v>0</c:v>
                </c:pt>
                <c:pt idx="37144">
                  <c:v>2.6315789473684199E-2</c:v>
                </c:pt>
                <c:pt idx="37145">
                  <c:v>5.2631578947368397E-2</c:v>
                </c:pt>
                <c:pt idx="37146">
                  <c:v>7.8947368421052599E-2</c:v>
                </c:pt>
                <c:pt idx="37147">
                  <c:v>0.105263157894736</c:v>
                </c:pt>
                <c:pt idx="37148">
                  <c:v>0.13157894736842099</c:v>
                </c:pt>
                <c:pt idx="37149">
                  <c:v>0.157894736842105</c:v>
                </c:pt>
                <c:pt idx="37150">
                  <c:v>0.18421052631578899</c:v>
                </c:pt>
                <c:pt idx="37151">
                  <c:v>0.21052631578947301</c:v>
                </c:pt>
                <c:pt idx="37152">
                  <c:v>0.23684210526315699</c:v>
                </c:pt>
                <c:pt idx="37153">
                  <c:v>0.26315789473684198</c:v>
                </c:pt>
                <c:pt idx="37154">
                  <c:v>0.28947368421052599</c:v>
                </c:pt>
                <c:pt idx="37155">
                  <c:v>0.31578947368421001</c:v>
                </c:pt>
                <c:pt idx="37156">
                  <c:v>0.34210526315789402</c:v>
                </c:pt>
                <c:pt idx="37157">
                  <c:v>0.36842105263157798</c:v>
                </c:pt>
                <c:pt idx="37158">
                  <c:v>0.394736842105263</c:v>
                </c:pt>
                <c:pt idx="37159">
                  <c:v>0.42105263157894701</c:v>
                </c:pt>
                <c:pt idx="37160">
                  <c:v>0.44736842105263103</c:v>
                </c:pt>
                <c:pt idx="37161">
                  <c:v>0.47368421052631499</c:v>
                </c:pt>
                <c:pt idx="37162">
                  <c:v>0.5</c:v>
                </c:pt>
                <c:pt idx="37163">
                  <c:v>0.52631578947368396</c:v>
                </c:pt>
                <c:pt idx="37164">
                  <c:v>0.55263157894736803</c:v>
                </c:pt>
                <c:pt idx="37165">
                  <c:v>0.57894736842105199</c:v>
                </c:pt>
                <c:pt idx="37166">
                  <c:v>0.60526315789473595</c:v>
                </c:pt>
                <c:pt idx="37167">
                  <c:v>0.63157894736842102</c:v>
                </c:pt>
                <c:pt idx="37168">
                  <c:v>0.65789473684210498</c:v>
                </c:pt>
                <c:pt idx="37169">
                  <c:v>0.68421052631578905</c:v>
                </c:pt>
                <c:pt idx="37170">
                  <c:v>0.71052631578947301</c:v>
                </c:pt>
                <c:pt idx="37171">
                  <c:v>0.73684210526315697</c:v>
                </c:pt>
                <c:pt idx="37172">
                  <c:v>0.76315789473684204</c:v>
                </c:pt>
                <c:pt idx="37173">
                  <c:v>0.78947368421052599</c:v>
                </c:pt>
                <c:pt idx="37174">
                  <c:v>0.81578947368420995</c:v>
                </c:pt>
                <c:pt idx="37175">
                  <c:v>0.84210526315789402</c:v>
                </c:pt>
                <c:pt idx="37176">
                  <c:v>0.86842105263157898</c:v>
                </c:pt>
                <c:pt idx="37177">
                  <c:v>0.89473684210526305</c:v>
                </c:pt>
                <c:pt idx="37178">
                  <c:v>0.92105263157894701</c:v>
                </c:pt>
                <c:pt idx="37179">
                  <c:v>0.94736842105263097</c:v>
                </c:pt>
                <c:pt idx="37180">
                  <c:v>0.97368421052631504</c:v>
                </c:pt>
                <c:pt idx="37181">
                  <c:v>0</c:v>
                </c:pt>
                <c:pt idx="37182">
                  <c:v>1.1764705882352899E-2</c:v>
                </c:pt>
                <c:pt idx="37183">
                  <c:v>2.3529411764705799E-2</c:v>
                </c:pt>
                <c:pt idx="37184">
                  <c:v>3.5294117647058802E-2</c:v>
                </c:pt>
                <c:pt idx="37185">
                  <c:v>4.7058823529411702E-2</c:v>
                </c:pt>
                <c:pt idx="37186">
                  <c:v>5.8823529411764698E-2</c:v>
                </c:pt>
                <c:pt idx="37187">
                  <c:v>7.0588235294117604E-2</c:v>
                </c:pt>
                <c:pt idx="37188">
                  <c:v>8.2352941176470504E-2</c:v>
                </c:pt>
                <c:pt idx="37189">
                  <c:v>9.41176470588235E-2</c:v>
                </c:pt>
                <c:pt idx="37190">
                  <c:v>0.105882352941176</c:v>
                </c:pt>
                <c:pt idx="37191">
                  <c:v>0.11764705882352899</c:v>
                </c:pt>
                <c:pt idx="37192">
                  <c:v>0.129411764705882</c:v>
                </c:pt>
                <c:pt idx="37193">
                  <c:v>0.14117647058823499</c:v>
                </c:pt>
                <c:pt idx="37194">
                  <c:v>0.152941176470588</c:v>
                </c:pt>
                <c:pt idx="37195">
                  <c:v>0.16470588235294101</c:v>
                </c:pt>
                <c:pt idx="37196">
                  <c:v>0.17647058823529399</c:v>
                </c:pt>
                <c:pt idx="37197">
                  <c:v>0.188235294117647</c:v>
                </c:pt>
                <c:pt idx="37198">
                  <c:v>0.2</c:v>
                </c:pt>
                <c:pt idx="37199">
                  <c:v>0.21176470588235199</c:v>
                </c:pt>
                <c:pt idx="37200">
                  <c:v>0.223529411764705</c:v>
                </c:pt>
                <c:pt idx="37201">
                  <c:v>0.23529411764705799</c:v>
                </c:pt>
                <c:pt idx="37202">
                  <c:v>0.247058823529411</c:v>
                </c:pt>
                <c:pt idx="37203">
                  <c:v>0.25882352941176401</c:v>
                </c:pt>
                <c:pt idx="37204">
                  <c:v>0.27058823529411702</c:v>
                </c:pt>
                <c:pt idx="37205">
                  <c:v>0.28235294117646997</c:v>
                </c:pt>
                <c:pt idx="37206">
                  <c:v>0.29411764705882298</c:v>
                </c:pt>
                <c:pt idx="37207">
                  <c:v>0.30588235294117599</c:v>
                </c:pt>
                <c:pt idx="37208">
                  <c:v>0.317647058823529</c:v>
                </c:pt>
                <c:pt idx="37209">
                  <c:v>0.32941176470588202</c:v>
                </c:pt>
                <c:pt idx="37210">
                  <c:v>0.34117647058823503</c:v>
                </c:pt>
                <c:pt idx="37211">
                  <c:v>0.35294117647058798</c:v>
                </c:pt>
                <c:pt idx="37212">
                  <c:v>0.36470588235294099</c:v>
                </c:pt>
                <c:pt idx="37213">
                  <c:v>0.376470588235294</c:v>
                </c:pt>
                <c:pt idx="37214">
                  <c:v>0.38823529411764701</c:v>
                </c:pt>
                <c:pt idx="37215">
                  <c:v>0.4</c:v>
                </c:pt>
                <c:pt idx="37216">
                  <c:v>0.41176470588235198</c:v>
                </c:pt>
                <c:pt idx="37217">
                  <c:v>0.42352941176470499</c:v>
                </c:pt>
                <c:pt idx="37218">
                  <c:v>0.435294117647058</c:v>
                </c:pt>
                <c:pt idx="37219">
                  <c:v>0.44705882352941101</c:v>
                </c:pt>
                <c:pt idx="37220">
                  <c:v>0.45882352941176402</c:v>
                </c:pt>
                <c:pt idx="37221">
                  <c:v>0.47058823529411697</c:v>
                </c:pt>
                <c:pt idx="37222">
                  <c:v>0.48235294117646998</c:v>
                </c:pt>
                <c:pt idx="37223">
                  <c:v>0.494117647058823</c:v>
                </c:pt>
                <c:pt idx="37224">
                  <c:v>0.50588235294117601</c:v>
                </c:pt>
                <c:pt idx="37225">
                  <c:v>0.51764705882352902</c:v>
                </c:pt>
                <c:pt idx="37226">
                  <c:v>0.52941176470588203</c:v>
                </c:pt>
                <c:pt idx="37227">
                  <c:v>0.54117647058823504</c:v>
                </c:pt>
                <c:pt idx="37228">
                  <c:v>0.55294117647058805</c:v>
                </c:pt>
                <c:pt idx="37229">
                  <c:v>0.56470588235294095</c:v>
                </c:pt>
                <c:pt idx="37230">
                  <c:v>0.57647058823529396</c:v>
                </c:pt>
                <c:pt idx="37231">
                  <c:v>0.58823529411764697</c:v>
                </c:pt>
                <c:pt idx="37232">
                  <c:v>0.6</c:v>
                </c:pt>
                <c:pt idx="37233">
                  <c:v>0.61176470588235299</c:v>
                </c:pt>
                <c:pt idx="37234">
                  <c:v>0.623529411764705</c:v>
                </c:pt>
                <c:pt idx="37235">
                  <c:v>0.63529411764705801</c:v>
                </c:pt>
                <c:pt idx="37236">
                  <c:v>0.64705882352941102</c:v>
                </c:pt>
                <c:pt idx="37237">
                  <c:v>0.65882352941176403</c:v>
                </c:pt>
                <c:pt idx="37238">
                  <c:v>0.67058823529411704</c:v>
                </c:pt>
                <c:pt idx="37239">
                  <c:v>0.68235294117647005</c:v>
                </c:pt>
                <c:pt idx="37240">
                  <c:v>0.69411764705882295</c:v>
                </c:pt>
                <c:pt idx="37241">
                  <c:v>0.70588235294117596</c:v>
                </c:pt>
                <c:pt idx="37242">
                  <c:v>0.71764705882352897</c:v>
                </c:pt>
                <c:pt idx="37243">
                  <c:v>0.72941176470588198</c:v>
                </c:pt>
                <c:pt idx="37244">
                  <c:v>0.74117647058823499</c:v>
                </c:pt>
                <c:pt idx="37245">
                  <c:v>0.752941176470588</c:v>
                </c:pt>
                <c:pt idx="37246">
                  <c:v>0.76470588235294101</c:v>
                </c:pt>
                <c:pt idx="37247">
                  <c:v>0.77647058823529402</c:v>
                </c:pt>
                <c:pt idx="37248">
                  <c:v>0.78823529411764703</c:v>
                </c:pt>
                <c:pt idx="37249">
                  <c:v>0.8</c:v>
                </c:pt>
                <c:pt idx="37250">
                  <c:v>0.81176470588235194</c:v>
                </c:pt>
                <c:pt idx="37251">
                  <c:v>0.82352941176470495</c:v>
                </c:pt>
                <c:pt idx="37252">
                  <c:v>0.83529411764705797</c:v>
                </c:pt>
                <c:pt idx="37253">
                  <c:v>0.84705882352941098</c:v>
                </c:pt>
                <c:pt idx="37254">
                  <c:v>0.85882352941176399</c:v>
                </c:pt>
                <c:pt idx="37255">
                  <c:v>0.870588235294117</c:v>
                </c:pt>
                <c:pt idx="37256">
                  <c:v>0.88235294117647001</c:v>
                </c:pt>
                <c:pt idx="37257">
                  <c:v>0.89411764705882302</c:v>
                </c:pt>
                <c:pt idx="37258">
                  <c:v>0.90588235294117603</c:v>
                </c:pt>
                <c:pt idx="37259">
                  <c:v>0.91764705882352904</c:v>
                </c:pt>
                <c:pt idx="37260">
                  <c:v>0.92941176470588205</c:v>
                </c:pt>
                <c:pt idx="37261">
                  <c:v>0.94117647058823495</c:v>
                </c:pt>
                <c:pt idx="37262">
                  <c:v>0.95294117647058796</c:v>
                </c:pt>
                <c:pt idx="37263">
                  <c:v>0.96470588235294097</c:v>
                </c:pt>
                <c:pt idx="37264">
                  <c:v>0.97647058823529398</c:v>
                </c:pt>
                <c:pt idx="37265">
                  <c:v>0.98823529411764699</c:v>
                </c:pt>
                <c:pt idx="37266">
                  <c:v>0</c:v>
                </c:pt>
                <c:pt idx="37267">
                  <c:v>0.125</c:v>
                </c:pt>
                <c:pt idx="37268">
                  <c:v>0.25</c:v>
                </c:pt>
                <c:pt idx="37269">
                  <c:v>0.375</c:v>
                </c:pt>
                <c:pt idx="37270">
                  <c:v>0.5</c:v>
                </c:pt>
                <c:pt idx="37271">
                  <c:v>0.625</c:v>
                </c:pt>
                <c:pt idx="37272">
                  <c:v>0.75</c:v>
                </c:pt>
                <c:pt idx="37273">
                  <c:v>0.875</c:v>
                </c:pt>
                <c:pt idx="37274">
                  <c:v>0</c:v>
                </c:pt>
                <c:pt idx="37275">
                  <c:v>1.1111111111111099E-2</c:v>
                </c:pt>
                <c:pt idx="37276">
                  <c:v>2.2222222222222199E-2</c:v>
                </c:pt>
                <c:pt idx="37277">
                  <c:v>3.3333333333333298E-2</c:v>
                </c:pt>
                <c:pt idx="37278">
                  <c:v>4.4444444444444398E-2</c:v>
                </c:pt>
                <c:pt idx="37279">
                  <c:v>5.5555555555555497E-2</c:v>
                </c:pt>
                <c:pt idx="37280">
                  <c:v>6.6666666666666596E-2</c:v>
                </c:pt>
                <c:pt idx="37281">
                  <c:v>7.7777777777777696E-2</c:v>
                </c:pt>
                <c:pt idx="37282">
                  <c:v>8.8888888888888795E-2</c:v>
                </c:pt>
                <c:pt idx="37283">
                  <c:v>0.1</c:v>
                </c:pt>
                <c:pt idx="37284">
                  <c:v>0.11111111111111099</c:v>
                </c:pt>
                <c:pt idx="37285">
                  <c:v>0.122222222222222</c:v>
                </c:pt>
                <c:pt idx="37286">
                  <c:v>0.133333333333333</c:v>
                </c:pt>
                <c:pt idx="37287">
                  <c:v>0.14444444444444399</c:v>
                </c:pt>
                <c:pt idx="37288">
                  <c:v>0.155555555555555</c:v>
                </c:pt>
                <c:pt idx="37289">
                  <c:v>0.16666666666666599</c:v>
                </c:pt>
                <c:pt idx="37290">
                  <c:v>0.17777777777777701</c:v>
                </c:pt>
                <c:pt idx="37291">
                  <c:v>0.188888888888888</c:v>
                </c:pt>
                <c:pt idx="37292">
                  <c:v>0.2</c:v>
                </c:pt>
                <c:pt idx="37293">
                  <c:v>0.211111111111111</c:v>
                </c:pt>
                <c:pt idx="37294">
                  <c:v>0.22222222222222199</c:v>
                </c:pt>
                <c:pt idx="37295">
                  <c:v>0.233333333333333</c:v>
                </c:pt>
                <c:pt idx="37296">
                  <c:v>0.24444444444444399</c:v>
                </c:pt>
                <c:pt idx="37297">
                  <c:v>0.25555555555555498</c:v>
                </c:pt>
                <c:pt idx="37298">
                  <c:v>0.266666666666666</c:v>
                </c:pt>
                <c:pt idx="37299">
                  <c:v>0.27777777777777701</c:v>
                </c:pt>
                <c:pt idx="37300">
                  <c:v>0.28888888888888797</c:v>
                </c:pt>
                <c:pt idx="37301">
                  <c:v>0.3</c:v>
                </c:pt>
                <c:pt idx="37302">
                  <c:v>0.31111111111111101</c:v>
                </c:pt>
                <c:pt idx="37303">
                  <c:v>0.32222222222222202</c:v>
                </c:pt>
                <c:pt idx="37304">
                  <c:v>0.33333333333333298</c:v>
                </c:pt>
                <c:pt idx="37305">
                  <c:v>0.344444444444444</c:v>
                </c:pt>
                <c:pt idx="37306">
                  <c:v>0.35555555555555501</c:v>
                </c:pt>
                <c:pt idx="37307">
                  <c:v>0.36666666666666597</c:v>
                </c:pt>
                <c:pt idx="37308">
                  <c:v>0.37777777777777699</c:v>
                </c:pt>
                <c:pt idx="37309">
                  <c:v>0.38888888888888801</c:v>
                </c:pt>
                <c:pt idx="37310">
                  <c:v>0.4</c:v>
                </c:pt>
                <c:pt idx="37311">
                  <c:v>0.41111111111111098</c:v>
                </c:pt>
                <c:pt idx="37312">
                  <c:v>0.422222222222222</c:v>
                </c:pt>
                <c:pt idx="37313">
                  <c:v>0.43333333333333302</c:v>
                </c:pt>
                <c:pt idx="37314">
                  <c:v>0.44444444444444398</c:v>
                </c:pt>
                <c:pt idx="37315">
                  <c:v>0.45555555555555499</c:v>
                </c:pt>
                <c:pt idx="37316">
                  <c:v>0.46666666666666601</c:v>
                </c:pt>
                <c:pt idx="37317">
                  <c:v>0.47777777777777702</c:v>
                </c:pt>
                <c:pt idx="37318">
                  <c:v>0.48888888888888798</c:v>
                </c:pt>
                <c:pt idx="37319">
                  <c:v>0.5</c:v>
                </c:pt>
                <c:pt idx="37320">
                  <c:v>0.51111111111111096</c:v>
                </c:pt>
                <c:pt idx="37321">
                  <c:v>0.52222222222222203</c:v>
                </c:pt>
                <c:pt idx="37322">
                  <c:v>0.53333333333333299</c:v>
                </c:pt>
                <c:pt idx="37323">
                  <c:v>0.54444444444444395</c:v>
                </c:pt>
                <c:pt idx="37324">
                  <c:v>0.55555555555555503</c:v>
                </c:pt>
                <c:pt idx="37325">
                  <c:v>0.56666666666666599</c:v>
                </c:pt>
                <c:pt idx="37326">
                  <c:v>0.57777777777777695</c:v>
                </c:pt>
                <c:pt idx="37327">
                  <c:v>0.58888888888888802</c:v>
                </c:pt>
                <c:pt idx="37328">
                  <c:v>0.6</c:v>
                </c:pt>
                <c:pt idx="37329">
                  <c:v>0.61111111111111105</c:v>
                </c:pt>
                <c:pt idx="37330">
                  <c:v>0.62222222222222201</c:v>
                </c:pt>
                <c:pt idx="37331">
                  <c:v>0.63333333333333297</c:v>
                </c:pt>
                <c:pt idx="37332">
                  <c:v>0.64444444444444404</c:v>
                </c:pt>
                <c:pt idx="37333">
                  <c:v>0.655555555555555</c:v>
                </c:pt>
                <c:pt idx="37334">
                  <c:v>0.66666666666666596</c:v>
                </c:pt>
                <c:pt idx="37335">
                  <c:v>0.67777777777777704</c:v>
                </c:pt>
                <c:pt idx="37336">
                  <c:v>0.688888888888888</c:v>
                </c:pt>
                <c:pt idx="37337">
                  <c:v>0.7</c:v>
                </c:pt>
                <c:pt idx="37338">
                  <c:v>0.71111111111111103</c:v>
                </c:pt>
                <c:pt idx="37339">
                  <c:v>0.72222222222222199</c:v>
                </c:pt>
                <c:pt idx="37340">
                  <c:v>0.73333333333333295</c:v>
                </c:pt>
                <c:pt idx="37341">
                  <c:v>0.74444444444444402</c:v>
                </c:pt>
                <c:pt idx="37342">
                  <c:v>0.75555555555555498</c:v>
                </c:pt>
                <c:pt idx="37343">
                  <c:v>0.76666666666666605</c:v>
                </c:pt>
                <c:pt idx="37344">
                  <c:v>0.77777777777777701</c:v>
                </c:pt>
                <c:pt idx="37345">
                  <c:v>0.78888888888888797</c:v>
                </c:pt>
                <c:pt idx="37346">
                  <c:v>0.8</c:v>
                </c:pt>
                <c:pt idx="37347">
                  <c:v>0.81111111111111101</c:v>
                </c:pt>
                <c:pt idx="37348">
                  <c:v>0.82222222222222197</c:v>
                </c:pt>
                <c:pt idx="37349">
                  <c:v>0.83333333333333304</c:v>
                </c:pt>
                <c:pt idx="37350">
                  <c:v>0.844444444444444</c:v>
                </c:pt>
                <c:pt idx="37351">
                  <c:v>0.85555555555555496</c:v>
                </c:pt>
                <c:pt idx="37352">
                  <c:v>0.86666666666666603</c:v>
                </c:pt>
                <c:pt idx="37353">
                  <c:v>0.87777777777777699</c:v>
                </c:pt>
                <c:pt idx="37354">
                  <c:v>0.88888888888888795</c:v>
                </c:pt>
                <c:pt idx="37355">
                  <c:v>0.9</c:v>
                </c:pt>
                <c:pt idx="37356">
                  <c:v>0.91111111111111098</c:v>
                </c:pt>
                <c:pt idx="37357">
                  <c:v>0.92222222222222205</c:v>
                </c:pt>
                <c:pt idx="37358">
                  <c:v>0.93333333333333302</c:v>
                </c:pt>
                <c:pt idx="37359">
                  <c:v>0.94444444444444398</c:v>
                </c:pt>
                <c:pt idx="37360">
                  <c:v>0.95555555555555505</c:v>
                </c:pt>
                <c:pt idx="37361">
                  <c:v>0.96666666666666601</c:v>
                </c:pt>
                <c:pt idx="37362">
                  <c:v>0.97777777777777697</c:v>
                </c:pt>
                <c:pt idx="37363">
                  <c:v>0.98888888888888804</c:v>
                </c:pt>
                <c:pt idx="37364">
                  <c:v>0</c:v>
                </c:pt>
                <c:pt idx="37365">
                  <c:v>2.27272727272727E-2</c:v>
                </c:pt>
                <c:pt idx="37366">
                  <c:v>4.54545454545454E-2</c:v>
                </c:pt>
                <c:pt idx="37367">
                  <c:v>6.8181818181818094E-2</c:v>
                </c:pt>
                <c:pt idx="37368">
                  <c:v>9.0909090909090898E-2</c:v>
                </c:pt>
                <c:pt idx="37369">
                  <c:v>0.11363636363636299</c:v>
                </c:pt>
                <c:pt idx="37370">
                  <c:v>0.13636363636363599</c:v>
                </c:pt>
                <c:pt idx="37371">
                  <c:v>0.15909090909090901</c:v>
                </c:pt>
                <c:pt idx="37372">
                  <c:v>0.18181818181818099</c:v>
                </c:pt>
                <c:pt idx="37373">
                  <c:v>0.204545454545454</c:v>
                </c:pt>
                <c:pt idx="37374">
                  <c:v>0.22727272727272699</c:v>
                </c:pt>
                <c:pt idx="37375">
                  <c:v>0.25</c:v>
                </c:pt>
                <c:pt idx="37376">
                  <c:v>0.27272727272727199</c:v>
                </c:pt>
                <c:pt idx="37377">
                  <c:v>0.29545454545454503</c:v>
                </c:pt>
                <c:pt idx="37378">
                  <c:v>0.31818181818181801</c:v>
                </c:pt>
                <c:pt idx="37379">
                  <c:v>0.34090909090909</c:v>
                </c:pt>
                <c:pt idx="37380">
                  <c:v>0.36363636363636298</c:v>
                </c:pt>
                <c:pt idx="37381">
                  <c:v>0.38636363636363602</c:v>
                </c:pt>
                <c:pt idx="37382">
                  <c:v>0.40909090909090901</c:v>
                </c:pt>
                <c:pt idx="37383">
                  <c:v>0.43181818181818099</c:v>
                </c:pt>
                <c:pt idx="37384">
                  <c:v>0.45454545454545398</c:v>
                </c:pt>
                <c:pt idx="37385">
                  <c:v>0.47727272727272702</c:v>
                </c:pt>
                <c:pt idx="37386">
                  <c:v>0.5</c:v>
                </c:pt>
                <c:pt idx="37387">
                  <c:v>0.52272727272727204</c:v>
                </c:pt>
                <c:pt idx="37388">
                  <c:v>0.54545454545454497</c:v>
                </c:pt>
                <c:pt idx="37389">
                  <c:v>0.56818181818181801</c:v>
                </c:pt>
                <c:pt idx="37390">
                  <c:v>0.59090909090909005</c:v>
                </c:pt>
                <c:pt idx="37391">
                  <c:v>0.61363636363636298</c:v>
                </c:pt>
                <c:pt idx="37392">
                  <c:v>0.63636363636363602</c:v>
                </c:pt>
                <c:pt idx="37393">
                  <c:v>0.65909090909090895</c:v>
                </c:pt>
                <c:pt idx="37394">
                  <c:v>0.68181818181818099</c:v>
                </c:pt>
                <c:pt idx="37395">
                  <c:v>0.70454545454545403</c:v>
                </c:pt>
                <c:pt idx="37396">
                  <c:v>0.72727272727272696</c:v>
                </c:pt>
                <c:pt idx="37397">
                  <c:v>0.75</c:v>
                </c:pt>
                <c:pt idx="37398">
                  <c:v>0.77272727272727204</c:v>
                </c:pt>
                <c:pt idx="37399">
                  <c:v>0.79545454545454497</c:v>
                </c:pt>
                <c:pt idx="37400">
                  <c:v>0.81818181818181801</c:v>
                </c:pt>
                <c:pt idx="37401">
                  <c:v>0.84090909090909005</c:v>
                </c:pt>
                <c:pt idx="37402">
                  <c:v>0.86363636363636298</c:v>
                </c:pt>
                <c:pt idx="37403">
                  <c:v>0.88636363636363602</c:v>
                </c:pt>
                <c:pt idx="37404">
                  <c:v>0.90909090909090895</c:v>
                </c:pt>
                <c:pt idx="37405">
                  <c:v>0.93181818181818099</c:v>
                </c:pt>
                <c:pt idx="37406">
                  <c:v>0.95454545454545403</c:v>
                </c:pt>
                <c:pt idx="37407">
                  <c:v>0.97727272727272696</c:v>
                </c:pt>
                <c:pt idx="37408">
                  <c:v>0</c:v>
                </c:pt>
                <c:pt idx="37409">
                  <c:v>6.8493150684931503E-3</c:v>
                </c:pt>
                <c:pt idx="37410">
                  <c:v>1.3698630136986301E-2</c:v>
                </c:pt>
                <c:pt idx="37411">
                  <c:v>2.0547945205479399E-2</c:v>
                </c:pt>
                <c:pt idx="37412">
                  <c:v>2.7397260273972601E-2</c:v>
                </c:pt>
                <c:pt idx="37413">
                  <c:v>3.4246575342465703E-2</c:v>
                </c:pt>
                <c:pt idx="37414">
                  <c:v>4.1095890410958902E-2</c:v>
                </c:pt>
                <c:pt idx="37415">
                  <c:v>4.7945205479451997E-2</c:v>
                </c:pt>
                <c:pt idx="37416">
                  <c:v>5.4794520547945202E-2</c:v>
                </c:pt>
                <c:pt idx="37417">
                  <c:v>6.1643835616438297E-2</c:v>
                </c:pt>
                <c:pt idx="37418">
                  <c:v>6.8493150684931503E-2</c:v>
                </c:pt>
                <c:pt idx="37419">
                  <c:v>7.5342465753424598E-2</c:v>
                </c:pt>
                <c:pt idx="37420">
                  <c:v>8.2191780821917804E-2</c:v>
                </c:pt>
                <c:pt idx="37421">
                  <c:v>8.9041095890410898E-2</c:v>
                </c:pt>
                <c:pt idx="37422">
                  <c:v>9.5890410958904104E-2</c:v>
                </c:pt>
                <c:pt idx="37423">
                  <c:v>0.102739726027397</c:v>
                </c:pt>
                <c:pt idx="37424">
                  <c:v>0.10958904109589</c:v>
                </c:pt>
                <c:pt idx="37425">
                  <c:v>0.116438356164383</c:v>
                </c:pt>
                <c:pt idx="37426">
                  <c:v>0.123287671232876</c:v>
                </c:pt>
                <c:pt idx="37427">
                  <c:v>0.130136986301369</c:v>
                </c:pt>
                <c:pt idx="37428">
                  <c:v>0.13698630136986301</c:v>
                </c:pt>
                <c:pt idx="37429">
                  <c:v>0.14383561643835599</c:v>
                </c:pt>
                <c:pt idx="37430">
                  <c:v>0.150684931506849</c:v>
                </c:pt>
                <c:pt idx="37431">
                  <c:v>0.15753424657534201</c:v>
                </c:pt>
                <c:pt idx="37432">
                  <c:v>0.164383561643835</c:v>
                </c:pt>
                <c:pt idx="37433">
                  <c:v>0.17123287671232801</c:v>
                </c:pt>
                <c:pt idx="37434">
                  <c:v>0.17808219178082099</c:v>
                </c:pt>
                <c:pt idx="37435">
                  <c:v>0.184931506849315</c:v>
                </c:pt>
                <c:pt idx="37436">
                  <c:v>0.19178082191780799</c:v>
                </c:pt>
                <c:pt idx="37437">
                  <c:v>0.198630136986301</c:v>
                </c:pt>
                <c:pt idx="37438">
                  <c:v>0.20547945205479401</c:v>
                </c:pt>
                <c:pt idx="37439">
                  <c:v>0.21232876712328699</c:v>
                </c:pt>
                <c:pt idx="37440">
                  <c:v>0.21917808219178</c:v>
                </c:pt>
                <c:pt idx="37441">
                  <c:v>0.22602739726027299</c:v>
                </c:pt>
                <c:pt idx="37442">
                  <c:v>0.232876712328767</c:v>
                </c:pt>
                <c:pt idx="37443">
                  <c:v>0.23972602739726001</c:v>
                </c:pt>
                <c:pt idx="37444">
                  <c:v>0.24657534246575299</c:v>
                </c:pt>
                <c:pt idx="37445">
                  <c:v>0.25342465753424598</c:v>
                </c:pt>
                <c:pt idx="37446">
                  <c:v>0.26027397260273899</c:v>
                </c:pt>
                <c:pt idx="37447">
                  <c:v>0.267123287671232</c:v>
                </c:pt>
                <c:pt idx="37448">
                  <c:v>0.27397260273972601</c:v>
                </c:pt>
                <c:pt idx="37449">
                  <c:v>0.28082191780821902</c:v>
                </c:pt>
                <c:pt idx="37450">
                  <c:v>0.28767123287671198</c:v>
                </c:pt>
                <c:pt idx="37451">
                  <c:v>0.29452054794520499</c:v>
                </c:pt>
                <c:pt idx="37452">
                  <c:v>0.301369863013698</c:v>
                </c:pt>
                <c:pt idx="37453">
                  <c:v>0.30821917808219101</c:v>
                </c:pt>
                <c:pt idx="37454">
                  <c:v>0.31506849315068403</c:v>
                </c:pt>
                <c:pt idx="37455">
                  <c:v>0.32191780821917798</c:v>
                </c:pt>
                <c:pt idx="37456">
                  <c:v>0.32876712328767099</c:v>
                </c:pt>
                <c:pt idx="37457">
                  <c:v>0.335616438356164</c:v>
                </c:pt>
                <c:pt idx="37458">
                  <c:v>0.34246575342465702</c:v>
                </c:pt>
                <c:pt idx="37459">
                  <c:v>0.34931506849315003</c:v>
                </c:pt>
                <c:pt idx="37460">
                  <c:v>0.35616438356164298</c:v>
                </c:pt>
                <c:pt idx="37461">
                  <c:v>0.36301369863013699</c:v>
                </c:pt>
                <c:pt idx="37462">
                  <c:v>0.36986301369863001</c:v>
                </c:pt>
                <c:pt idx="37463">
                  <c:v>0.37671232876712302</c:v>
                </c:pt>
                <c:pt idx="37464">
                  <c:v>0.38356164383561597</c:v>
                </c:pt>
                <c:pt idx="37465">
                  <c:v>0.39041095890410898</c:v>
                </c:pt>
                <c:pt idx="37466">
                  <c:v>0.397260273972602</c:v>
                </c:pt>
                <c:pt idx="37467">
                  <c:v>0.40410958904109501</c:v>
                </c:pt>
                <c:pt idx="37468">
                  <c:v>0.41095890410958902</c:v>
                </c:pt>
                <c:pt idx="37469">
                  <c:v>0.41780821917808197</c:v>
                </c:pt>
                <c:pt idx="37470">
                  <c:v>0.42465753424657499</c:v>
                </c:pt>
                <c:pt idx="37471">
                  <c:v>0.431506849315068</c:v>
                </c:pt>
                <c:pt idx="37472">
                  <c:v>0.43835616438356101</c:v>
                </c:pt>
                <c:pt idx="37473">
                  <c:v>0.44520547945205402</c:v>
                </c:pt>
                <c:pt idx="37474">
                  <c:v>0.45205479452054698</c:v>
                </c:pt>
                <c:pt idx="37475">
                  <c:v>0.45890410958904099</c:v>
                </c:pt>
                <c:pt idx="37476">
                  <c:v>0.465753424657534</c:v>
                </c:pt>
                <c:pt idx="37477">
                  <c:v>0.47260273972602701</c:v>
                </c:pt>
                <c:pt idx="37478">
                  <c:v>0.47945205479452002</c:v>
                </c:pt>
                <c:pt idx="37479">
                  <c:v>0.48630136986301298</c:v>
                </c:pt>
                <c:pt idx="37480">
                  <c:v>0.49315068493150599</c:v>
                </c:pt>
                <c:pt idx="37481">
                  <c:v>0.5</c:v>
                </c:pt>
                <c:pt idx="37482">
                  <c:v>0.50684931506849296</c:v>
                </c:pt>
                <c:pt idx="37483">
                  <c:v>0.51369863013698602</c:v>
                </c:pt>
                <c:pt idx="37484">
                  <c:v>0.52054794520547898</c:v>
                </c:pt>
                <c:pt idx="37485">
                  <c:v>0.52739726027397205</c:v>
                </c:pt>
                <c:pt idx="37486">
                  <c:v>0.534246575342465</c:v>
                </c:pt>
                <c:pt idx="37487">
                  <c:v>0.54109589041095896</c:v>
                </c:pt>
                <c:pt idx="37488">
                  <c:v>0.54794520547945202</c:v>
                </c:pt>
                <c:pt idx="37489">
                  <c:v>0.55479452054794498</c:v>
                </c:pt>
                <c:pt idx="37490">
                  <c:v>0.56164383561643805</c:v>
                </c:pt>
                <c:pt idx="37491">
                  <c:v>0.568493150684931</c:v>
                </c:pt>
                <c:pt idx="37492">
                  <c:v>0.57534246575342396</c:v>
                </c:pt>
                <c:pt idx="37493">
                  <c:v>0.58219178082191703</c:v>
                </c:pt>
                <c:pt idx="37494">
                  <c:v>0.58904109589041098</c:v>
                </c:pt>
                <c:pt idx="37495">
                  <c:v>0.59589041095890405</c:v>
                </c:pt>
                <c:pt idx="37496">
                  <c:v>0.602739726027397</c:v>
                </c:pt>
                <c:pt idx="37497">
                  <c:v>0.60958904109588996</c:v>
                </c:pt>
                <c:pt idx="37498">
                  <c:v>0.61643835616438303</c:v>
                </c:pt>
                <c:pt idx="37499">
                  <c:v>0.62328767123287598</c:v>
                </c:pt>
                <c:pt idx="37500">
                  <c:v>0.63013698630136905</c:v>
                </c:pt>
                <c:pt idx="37501">
                  <c:v>0.63698630136986301</c:v>
                </c:pt>
                <c:pt idx="37502">
                  <c:v>0.64383561643835596</c:v>
                </c:pt>
                <c:pt idx="37503">
                  <c:v>0.65068493150684903</c:v>
                </c:pt>
                <c:pt idx="37504">
                  <c:v>0.65753424657534199</c:v>
                </c:pt>
                <c:pt idx="37505">
                  <c:v>0.66438356164383505</c:v>
                </c:pt>
                <c:pt idx="37506">
                  <c:v>0.67123287671232801</c:v>
                </c:pt>
                <c:pt idx="37507">
                  <c:v>0.67808219178082196</c:v>
                </c:pt>
                <c:pt idx="37508">
                  <c:v>0.68493150684931503</c:v>
                </c:pt>
                <c:pt idx="37509">
                  <c:v>0.69178082191780799</c:v>
                </c:pt>
                <c:pt idx="37510">
                  <c:v>0.69863013698630105</c:v>
                </c:pt>
                <c:pt idx="37511">
                  <c:v>0.70547945205479401</c:v>
                </c:pt>
                <c:pt idx="37512">
                  <c:v>0.71232876712328697</c:v>
                </c:pt>
                <c:pt idx="37513">
                  <c:v>0.71917808219178003</c:v>
                </c:pt>
                <c:pt idx="37514">
                  <c:v>0.72602739726027399</c:v>
                </c:pt>
                <c:pt idx="37515">
                  <c:v>0.73287671232876705</c:v>
                </c:pt>
                <c:pt idx="37516">
                  <c:v>0.73972602739726001</c:v>
                </c:pt>
                <c:pt idx="37517">
                  <c:v>0.74657534246575297</c:v>
                </c:pt>
                <c:pt idx="37518">
                  <c:v>0.75342465753424603</c:v>
                </c:pt>
                <c:pt idx="37519">
                  <c:v>0.76027397260273899</c:v>
                </c:pt>
                <c:pt idx="37520">
                  <c:v>0.76712328767123195</c:v>
                </c:pt>
                <c:pt idx="37521">
                  <c:v>0.77397260273972601</c:v>
                </c:pt>
                <c:pt idx="37522">
                  <c:v>0.78082191780821897</c:v>
                </c:pt>
                <c:pt idx="37523">
                  <c:v>0.78767123287671204</c:v>
                </c:pt>
                <c:pt idx="37524">
                  <c:v>0.79452054794520499</c:v>
                </c:pt>
                <c:pt idx="37525">
                  <c:v>0.80136986301369795</c:v>
                </c:pt>
                <c:pt idx="37526">
                  <c:v>0.80821917808219101</c:v>
                </c:pt>
                <c:pt idx="37527">
                  <c:v>0.81506849315068497</c:v>
                </c:pt>
                <c:pt idx="37528">
                  <c:v>0.82191780821917804</c:v>
                </c:pt>
                <c:pt idx="37529">
                  <c:v>0.82876712328767099</c:v>
                </c:pt>
                <c:pt idx="37530">
                  <c:v>0.83561643835616395</c:v>
                </c:pt>
                <c:pt idx="37531">
                  <c:v>0.84246575342465702</c:v>
                </c:pt>
                <c:pt idx="37532">
                  <c:v>0.84931506849314997</c:v>
                </c:pt>
                <c:pt idx="37533">
                  <c:v>0.85616438356164304</c:v>
                </c:pt>
                <c:pt idx="37534">
                  <c:v>0.86301369863013699</c:v>
                </c:pt>
                <c:pt idx="37535">
                  <c:v>0.86986301369862995</c:v>
                </c:pt>
                <c:pt idx="37536">
                  <c:v>0.87671232876712302</c:v>
                </c:pt>
                <c:pt idx="37537">
                  <c:v>0.88356164383561597</c:v>
                </c:pt>
                <c:pt idx="37538">
                  <c:v>0.89041095890410904</c:v>
                </c:pt>
                <c:pt idx="37539">
                  <c:v>0.897260273972602</c:v>
                </c:pt>
                <c:pt idx="37540">
                  <c:v>0.90410958904109495</c:v>
                </c:pt>
                <c:pt idx="37541">
                  <c:v>0.91095890410958902</c:v>
                </c:pt>
                <c:pt idx="37542">
                  <c:v>0.91780821917808197</c:v>
                </c:pt>
                <c:pt idx="37543">
                  <c:v>0.92465753424657504</c:v>
                </c:pt>
                <c:pt idx="37544">
                  <c:v>0.931506849315068</c:v>
                </c:pt>
                <c:pt idx="37545">
                  <c:v>0.93835616438356095</c:v>
                </c:pt>
                <c:pt idx="37546">
                  <c:v>0.94520547945205402</c:v>
                </c:pt>
                <c:pt idx="37547">
                  <c:v>0.95205479452054798</c:v>
                </c:pt>
                <c:pt idx="37548">
                  <c:v>0.95890410958904104</c:v>
                </c:pt>
                <c:pt idx="37549">
                  <c:v>0.965753424657534</c:v>
                </c:pt>
                <c:pt idx="37550">
                  <c:v>0.97260273972602695</c:v>
                </c:pt>
                <c:pt idx="37551">
                  <c:v>0.97945205479452002</c:v>
                </c:pt>
                <c:pt idx="37552">
                  <c:v>0.98630136986301298</c:v>
                </c:pt>
                <c:pt idx="37553">
                  <c:v>0.99315068493150604</c:v>
                </c:pt>
                <c:pt idx="37554">
                  <c:v>0</c:v>
                </c:pt>
                <c:pt idx="37555">
                  <c:v>1.51515151515151E-2</c:v>
                </c:pt>
                <c:pt idx="37556">
                  <c:v>3.03030303030303E-2</c:v>
                </c:pt>
                <c:pt idx="37557">
                  <c:v>4.54545454545454E-2</c:v>
                </c:pt>
                <c:pt idx="37558">
                  <c:v>6.0606060606060601E-2</c:v>
                </c:pt>
                <c:pt idx="37559">
                  <c:v>7.5757575757575704E-2</c:v>
                </c:pt>
                <c:pt idx="37560">
                  <c:v>9.0909090909090898E-2</c:v>
                </c:pt>
                <c:pt idx="37561">
                  <c:v>0.10606060606060599</c:v>
                </c:pt>
                <c:pt idx="37562">
                  <c:v>0.12121212121212099</c:v>
                </c:pt>
                <c:pt idx="37563">
                  <c:v>0.13636363636363599</c:v>
                </c:pt>
                <c:pt idx="37564">
                  <c:v>0.15151515151515099</c:v>
                </c:pt>
                <c:pt idx="37565">
                  <c:v>0.16666666666666599</c:v>
                </c:pt>
                <c:pt idx="37566">
                  <c:v>0.18181818181818099</c:v>
                </c:pt>
                <c:pt idx="37567">
                  <c:v>0.19696969696969599</c:v>
                </c:pt>
                <c:pt idx="37568">
                  <c:v>0.21212121212121199</c:v>
                </c:pt>
                <c:pt idx="37569">
                  <c:v>0.22727272727272699</c:v>
                </c:pt>
                <c:pt idx="37570">
                  <c:v>0.24242424242424199</c:v>
                </c:pt>
                <c:pt idx="37571">
                  <c:v>0.25757575757575701</c:v>
                </c:pt>
                <c:pt idx="37572">
                  <c:v>0.27272727272727199</c:v>
                </c:pt>
                <c:pt idx="37573">
                  <c:v>0.28787878787878701</c:v>
                </c:pt>
                <c:pt idx="37574">
                  <c:v>0.30303030303030298</c:v>
                </c:pt>
                <c:pt idx="37575">
                  <c:v>0.31818181818181801</c:v>
                </c:pt>
                <c:pt idx="37576">
                  <c:v>0.33333333333333298</c:v>
                </c:pt>
                <c:pt idx="37577">
                  <c:v>0.34848484848484801</c:v>
                </c:pt>
                <c:pt idx="37578">
                  <c:v>0.36363636363636298</c:v>
                </c:pt>
                <c:pt idx="37579">
                  <c:v>0.37878787878787801</c:v>
                </c:pt>
                <c:pt idx="37580">
                  <c:v>0.39393939393939298</c:v>
                </c:pt>
                <c:pt idx="37581">
                  <c:v>0.40909090909090901</c:v>
                </c:pt>
                <c:pt idx="37582">
                  <c:v>0.42424242424242398</c:v>
                </c:pt>
                <c:pt idx="37583">
                  <c:v>0.439393939393939</c:v>
                </c:pt>
                <c:pt idx="37584">
                  <c:v>0.45454545454545398</c:v>
                </c:pt>
                <c:pt idx="37585">
                  <c:v>0.469696969696969</c:v>
                </c:pt>
                <c:pt idx="37586">
                  <c:v>0.48484848484848397</c:v>
                </c:pt>
                <c:pt idx="37587">
                  <c:v>0.5</c:v>
                </c:pt>
                <c:pt idx="37588">
                  <c:v>0.51515151515151503</c:v>
                </c:pt>
                <c:pt idx="37589">
                  <c:v>0.53030303030303005</c:v>
                </c:pt>
                <c:pt idx="37590">
                  <c:v>0.54545454545454497</c:v>
                </c:pt>
                <c:pt idx="37591">
                  <c:v>0.56060606060606</c:v>
                </c:pt>
                <c:pt idx="37592">
                  <c:v>0.57575757575757502</c:v>
                </c:pt>
                <c:pt idx="37593">
                  <c:v>0.59090909090909005</c:v>
                </c:pt>
                <c:pt idx="37594">
                  <c:v>0.60606060606060597</c:v>
                </c:pt>
                <c:pt idx="37595">
                  <c:v>0.62121212121212099</c:v>
                </c:pt>
                <c:pt idx="37596">
                  <c:v>0.63636363636363602</c:v>
                </c:pt>
                <c:pt idx="37597">
                  <c:v>0.65151515151515105</c:v>
                </c:pt>
                <c:pt idx="37598">
                  <c:v>0.66666666666666596</c:v>
                </c:pt>
                <c:pt idx="37599">
                  <c:v>0.68181818181818099</c:v>
                </c:pt>
                <c:pt idx="37600">
                  <c:v>0.69696969696969702</c:v>
                </c:pt>
                <c:pt idx="37601">
                  <c:v>0.71212121212121204</c:v>
                </c:pt>
                <c:pt idx="37602">
                  <c:v>0.72727272727272696</c:v>
                </c:pt>
                <c:pt idx="37603">
                  <c:v>0.74242424242424199</c:v>
                </c:pt>
                <c:pt idx="37604">
                  <c:v>0.75757575757575701</c:v>
                </c:pt>
                <c:pt idx="37605">
                  <c:v>0.77272727272727204</c:v>
                </c:pt>
                <c:pt idx="37606">
                  <c:v>0.78787878787878696</c:v>
                </c:pt>
                <c:pt idx="37607">
                  <c:v>0.80303030303030298</c:v>
                </c:pt>
                <c:pt idx="37608">
                  <c:v>0.81818181818181801</c:v>
                </c:pt>
                <c:pt idx="37609">
                  <c:v>0.83333333333333304</c:v>
                </c:pt>
                <c:pt idx="37610">
                  <c:v>0.84848484848484795</c:v>
                </c:pt>
                <c:pt idx="37611">
                  <c:v>0.86363636363636298</c:v>
                </c:pt>
                <c:pt idx="37612">
                  <c:v>0.87878787878787801</c:v>
                </c:pt>
                <c:pt idx="37613">
                  <c:v>0.89393939393939303</c:v>
                </c:pt>
                <c:pt idx="37614">
                  <c:v>0.90909090909090895</c:v>
                </c:pt>
                <c:pt idx="37615">
                  <c:v>0.92424242424242398</c:v>
                </c:pt>
                <c:pt idx="37616">
                  <c:v>0.939393939393939</c:v>
                </c:pt>
                <c:pt idx="37617">
                  <c:v>0.95454545454545403</c:v>
                </c:pt>
                <c:pt idx="37618">
                  <c:v>0.96969696969696895</c:v>
                </c:pt>
                <c:pt idx="37619">
                  <c:v>0.98484848484848397</c:v>
                </c:pt>
                <c:pt idx="37620">
                  <c:v>0</c:v>
                </c:pt>
                <c:pt idx="37621">
                  <c:v>1.6949152542372801E-2</c:v>
                </c:pt>
                <c:pt idx="37622">
                  <c:v>3.38983050847457E-2</c:v>
                </c:pt>
                <c:pt idx="37623">
                  <c:v>5.0847457627118599E-2</c:v>
                </c:pt>
                <c:pt idx="37624">
                  <c:v>6.7796610169491497E-2</c:v>
                </c:pt>
                <c:pt idx="37625">
                  <c:v>8.4745762711864403E-2</c:v>
                </c:pt>
                <c:pt idx="37626">
                  <c:v>0.101694915254237</c:v>
                </c:pt>
                <c:pt idx="37627">
                  <c:v>0.11864406779661001</c:v>
                </c:pt>
                <c:pt idx="37628">
                  <c:v>0.13559322033898299</c:v>
                </c:pt>
                <c:pt idx="37629">
                  <c:v>0.152542372881355</c:v>
                </c:pt>
                <c:pt idx="37630">
                  <c:v>0.169491525423728</c:v>
                </c:pt>
                <c:pt idx="37631">
                  <c:v>0.186440677966101</c:v>
                </c:pt>
                <c:pt idx="37632">
                  <c:v>0.20338983050847401</c:v>
                </c:pt>
                <c:pt idx="37633">
                  <c:v>0.22033898305084701</c:v>
                </c:pt>
                <c:pt idx="37634">
                  <c:v>0.23728813559322001</c:v>
                </c:pt>
                <c:pt idx="37635">
                  <c:v>0.25423728813559299</c:v>
                </c:pt>
                <c:pt idx="37636">
                  <c:v>0.27118644067796599</c:v>
                </c:pt>
                <c:pt idx="37637">
                  <c:v>0.28813559322033899</c:v>
                </c:pt>
                <c:pt idx="37638">
                  <c:v>0.305084745762711</c:v>
                </c:pt>
                <c:pt idx="37639">
                  <c:v>0.322033898305084</c:v>
                </c:pt>
                <c:pt idx="37640">
                  <c:v>0.338983050847457</c:v>
                </c:pt>
                <c:pt idx="37641">
                  <c:v>0.35593220338983</c:v>
                </c:pt>
                <c:pt idx="37642">
                  <c:v>0.37288135593220301</c:v>
                </c:pt>
                <c:pt idx="37643">
                  <c:v>0.38983050847457601</c:v>
                </c:pt>
                <c:pt idx="37644">
                  <c:v>0.40677966101694901</c:v>
                </c:pt>
                <c:pt idx="37645">
                  <c:v>0.42372881355932202</c:v>
                </c:pt>
                <c:pt idx="37646">
                  <c:v>0.44067796610169402</c:v>
                </c:pt>
                <c:pt idx="37647">
                  <c:v>0.45762711864406702</c:v>
                </c:pt>
                <c:pt idx="37648">
                  <c:v>0.47457627118644002</c:v>
                </c:pt>
                <c:pt idx="37649">
                  <c:v>0.49152542372881303</c:v>
                </c:pt>
                <c:pt idx="37650">
                  <c:v>0.50847457627118597</c:v>
                </c:pt>
                <c:pt idx="37651">
                  <c:v>0.52542372881355903</c:v>
                </c:pt>
                <c:pt idx="37652">
                  <c:v>0.54237288135593198</c:v>
                </c:pt>
                <c:pt idx="37653">
                  <c:v>0.55932203389830504</c:v>
                </c:pt>
                <c:pt idx="37654">
                  <c:v>0.57627118644067798</c:v>
                </c:pt>
                <c:pt idx="37655">
                  <c:v>0.59322033898305004</c:v>
                </c:pt>
                <c:pt idx="37656">
                  <c:v>0.61016949152542299</c:v>
                </c:pt>
                <c:pt idx="37657">
                  <c:v>0.62711864406779605</c:v>
                </c:pt>
                <c:pt idx="37658">
                  <c:v>0.644067796610169</c:v>
                </c:pt>
                <c:pt idx="37659">
                  <c:v>0.66101694915254205</c:v>
                </c:pt>
                <c:pt idx="37660">
                  <c:v>0.677966101694915</c:v>
                </c:pt>
                <c:pt idx="37661">
                  <c:v>0.69491525423728795</c:v>
                </c:pt>
                <c:pt idx="37662">
                  <c:v>0.71186440677966101</c:v>
                </c:pt>
                <c:pt idx="37663">
                  <c:v>0.72881355932203296</c:v>
                </c:pt>
                <c:pt idx="37664">
                  <c:v>0.74576271186440601</c:v>
                </c:pt>
                <c:pt idx="37665">
                  <c:v>0.76271186440677896</c:v>
                </c:pt>
                <c:pt idx="37666">
                  <c:v>0.77966101694915202</c:v>
                </c:pt>
                <c:pt idx="37667">
                  <c:v>0.79661016949152497</c:v>
                </c:pt>
                <c:pt idx="37668">
                  <c:v>0.81355932203389802</c:v>
                </c:pt>
                <c:pt idx="37669">
                  <c:v>0.83050847457627097</c:v>
                </c:pt>
                <c:pt idx="37670">
                  <c:v>0.84745762711864403</c:v>
                </c:pt>
                <c:pt idx="37671">
                  <c:v>0.86440677966101698</c:v>
                </c:pt>
                <c:pt idx="37672">
                  <c:v>0.88135593220338904</c:v>
                </c:pt>
                <c:pt idx="37673">
                  <c:v>0.89830508474576198</c:v>
                </c:pt>
                <c:pt idx="37674">
                  <c:v>0.91525423728813504</c:v>
                </c:pt>
                <c:pt idx="37675">
                  <c:v>0.93220338983050799</c:v>
                </c:pt>
                <c:pt idx="37676">
                  <c:v>0.94915254237288105</c:v>
                </c:pt>
                <c:pt idx="37677">
                  <c:v>0.96610169491525399</c:v>
                </c:pt>
                <c:pt idx="37678">
                  <c:v>0.98305084745762705</c:v>
                </c:pt>
                <c:pt idx="37679">
                  <c:v>0</c:v>
                </c:pt>
                <c:pt idx="37680">
                  <c:v>1.53846153846153E-2</c:v>
                </c:pt>
                <c:pt idx="37681">
                  <c:v>3.0769230769230702E-2</c:v>
                </c:pt>
                <c:pt idx="37682">
                  <c:v>4.6153846153846101E-2</c:v>
                </c:pt>
                <c:pt idx="37683">
                  <c:v>6.15384615384615E-2</c:v>
                </c:pt>
                <c:pt idx="37684">
                  <c:v>7.69230769230769E-2</c:v>
                </c:pt>
                <c:pt idx="37685">
                  <c:v>9.2307692307692299E-2</c:v>
                </c:pt>
                <c:pt idx="37686">
                  <c:v>0.107692307692307</c:v>
                </c:pt>
                <c:pt idx="37687">
                  <c:v>0.123076923076923</c:v>
                </c:pt>
                <c:pt idx="37688">
                  <c:v>0.138461538461538</c:v>
                </c:pt>
                <c:pt idx="37689">
                  <c:v>0.15384615384615299</c:v>
                </c:pt>
                <c:pt idx="37690">
                  <c:v>0.16923076923076899</c:v>
                </c:pt>
                <c:pt idx="37691">
                  <c:v>0.18461538461538399</c:v>
                </c:pt>
                <c:pt idx="37692">
                  <c:v>0.2</c:v>
                </c:pt>
                <c:pt idx="37693">
                  <c:v>0.21538461538461501</c:v>
                </c:pt>
                <c:pt idx="37694">
                  <c:v>0.23076923076923</c:v>
                </c:pt>
                <c:pt idx="37695">
                  <c:v>0.246153846153846</c:v>
                </c:pt>
                <c:pt idx="37696">
                  <c:v>0.261538461538461</c:v>
                </c:pt>
                <c:pt idx="37697">
                  <c:v>0.27692307692307599</c:v>
                </c:pt>
                <c:pt idx="37698">
                  <c:v>0.29230769230769199</c:v>
                </c:pt>
                <c:pt idx="37699">
                  <c:v>0.30769230769230699</c:v>
                </c:pt>
                <c:pt idx="37700">
                  <c:v>0.32307692307692298</c:v>
                </c:pt>
                <c:pt idx="37701">
                  <c:v>0.33846153846153798</c:v>
                </c:pt>
                <c:pt idx="37702">
                  <c:v>0.35384615384615298</c:v>
                </c:pt>
                <c:pt idx="37703">
                  <c:v>0.36923076923076897</c:v>
                </c:pt>
                <c:pt idx="37704">
                  <c:v>0.38461538461538403</c:v>
                </c:pt>
                <c:pt idx="37705">
                  <c:v>0.4</c:v>
                </c:pt>
                <c:pt idx="37706">
                  <c:v>0.41538461538461502</c:v>
                </c:pt>
                <c:pt idx="37707">
                  <c:v>0.43076923076923002</c:v>
                </c:pt>
                <c:pt idx="37708">
                  <c:v>0.44615384615384601</c:v>
                </c:pt>
                <c:pt idx="37709">
                  <c:v>0.46153846153846101</c:v>
                </c:pt>
                <c:pt idx="37710">
                  <c:v>0.47692307692307601</c:v>
                </c:pt>
                <c:pt idx="37711">
                  <c:v>0.492307692307692</c:v>
                </c:pt>
                <c:pt idx="37712">
                  <c:v>0.507692307692307</c:v>
                </c:pt>
                <c:pt idx="37713">
                  <c:v>0.52307692307692299</c:v>
                </c:pt>
                <c:pt idx="37714">
                  <c:v>0.53846153846153799</c:v>
                </c:pt>
                <c:pt idx="37715">
                  <c:v>0.55384615384615299</c:v>
                </c:pt>
                <c:pt idx="37716">
                  <c:v>0.56923076923076898</c:v>
                </c:pt>
                <c:pt idx="37717">
                  <c:v>0.58461538461538398</c:v>
                </c:pt>
                <c:pt idx="37718">
                  <c:v>0.6</c:v>
                </c:pt>
                <c:pt idx="37719">
                  <c:v>0.61538461538461497</c:v>
                </c:pt>
                <c:pt idx="37720">
                  <c:v>0.63076923076922997</c:v>
                </c:pt>
                <c:pt idx="37721">
                  <c:v>0.64615384615384597</c:v>
                </c:pt>
                <c:pt idx="37722">
                  <c:v>0.66153846153846096</c:v>
                </c:pt>
                <c:pt idx="37723">
                  <c:v>0.67692307692307696</c:v>
                </c:pt>
                <c:pt idx="37724">
                  <c:v>0.69230769230769196</c:v>
                </c:pt>
                <c:pt idx="37725">
                  <c:v>0.70769230769230695</c:v>
                </c:pt>
                <c:pt idx="37726">
                  <c:v>0.72307692307692295</c:v>
                </c:pt>
                <c:pt idx="37727">
                  <c:v>0.73846153846153795</c:v>
                </c:pt>
                <c:pt idx="37728">
                  <c:v>0.75384615384615306</c:v>
                </c:pt>
                <c:pt idx="37729">
                  <c:v>0.76923076923076905</c:v>
                </c:pt>
                <c:pt idx="37730">
                  <c:v>0.78461538461538405</c:v>
                </c:pt>
                <c:pt idx="37731">
                  <c:v>0.8</c:v>
                </c:pt>
                <c:pt idx="37732">
                  <c:v>0.81538461538461504</c:v>
                </c:pt>
                <c:pt idx="37733">
                  <c:v>0.83076923076923004</c:v>
                </c:pt>
                <c:pt idx="37734">
                  <c:v>0.84615384615384603</c:v>
                </c:pt>
                <c:pt idx="37735">
                  <c:v>0.86153846153846103</c:v>
                </c:pt>
                <c:pt idx="37736">
                  <c:v>0.87692307692307603</c:v>
                </c:pt>
                <c:pt idx="37737">
                  <c:v>0.89230769230769202</c:v>
                </c:pt>
                <c:pt idx="37738">
                  <c:v>0.90769230769230702</c:v>
                </c:pt>
                <c:pt idx="37739">
                  <c:v>0.92307692307692302</c:v>
                </c:pt>
                <c:pt idx="37740">
                  <c:v>0.93846153846153801</c:v>
                </c:pt>
                <c:pt idx="37741">
                  <c:v>0.95384615384615301</c:v>
                </c:pt>
                <c:pt idx="37742">
                  <c:v>0.96923076923076901</c:v>
                </c:pt>
                <c:pt idx="37743">
                  <c:v>0.984615384615384</c:v>
                </c:pt>
                <c:pt idx="37744">
                  <c:v>0</c:v>
                </c:pt>
                <c:pt idx="37745">
                  <c:v>2.0833333333333301E-2</c:v>
                </c:pt>
                <c:pt idx="37746">
                  <c:v>4.1666666666666602E-2</c:v>
                </c:pt>
                <c:pt idx="37747">
                  <c:v>6.25E-2</c:v>
                </c:pt>
                <c:pt idx="37748">
                  <c:v>8.3333333333333301E-2</c:v>
                </c:pt>
                <c:pt idx="37749">
                  <c:v>0.10416666666666601</c:v>
                </c:pt>
                <c:pt idx="37750">
                  <c:v>0.125</c:v>
                </c:pt>
                <c:pt idx="37751">
                  <c:v>0.14583333333333301</c:v>
                </c:pt>
                <c:pt idx="37752">
                  <c:v>0.16666666666666599</c:v>
                </c:pt>
                <c:pt idx="37753">
                  <c:v>0.1875</c:v>
                </c:pt>
                <c:pt idx="37754">
                  <c:v>0.20833333333333301</c:v>
                </c:pt>
                <c:pt idx="37755">
                  <c:v>0.22916666666666599</c:v>
                </c:pt>
                <c:pt idx="37756">
                  <c:v>0.25</c:v>
                </c:pt>
                <c:pt idx="37757">
                  <c:v>0.27083333333333298</c:v>
                </c:pt>
                <c:pt idx="37758">
                  <c:v>0.29166666666666602</c:v>
                </c:pt>
                <c:pt idx="37759">
                  <c:v>0.3125</c:v>
                </c:pt>
                <c:pt idx="37760">
                  <c:v>0.33333333333333298</c:v>
                </c:pt>
                <c:pt idx="37761">
                  <c:v>0.35416666666666602</c:v>
                </c:pt>
                <c:pt idx="37762">
                  <c:v>0.375</c:v>
                </c:pt>
                <c:pt idx="37763">
                  <c:v>0.39583333333333298</c:v>
                </c:pt>
                <c:pt idx="37764">
                  <c:v>0.41666666666666602</c:v>
                </c:pt>
                <c:pt idx="37765">
                  <c:v>0.4375</c:v>
                </c:pt>
                <c:pt idx="37766">
                  <c:v>0.45833333333333298</c:v>
                </c:pt>
                <c:pt idx="37767">
                  <c:v>0.47916666666666602</c:v>
                </c:pt>
                <c:pt idx="37768">
                  <c:v>0.5</c:v>
                </c:pt>
                <c:pt idx="37769">
                  <c:v>0.52083333333333304</c:v>
                </c:pt>
                <c:pt idx="37770">
                  <c:v>0.54166666666666596</c:v>
                </c:pt>
                <c:pt idx="37771">
                  <c:v>0.5625</c:v>
                </c:pt>
                <c:pt idx="37772">
                  <c:v>0.58333333333333304</c:v>
                </c:pt>
                <c:pt idx="37773">
                  <c:v>0.60416666666666596</c:v>
                </c:pt>
                <c:pt idx="37774">
                  <c:v>0.625</c:v>
                </c:pt>
                <c:pt idx="37775">
                  <c:v>0.64583333333333304</c:v>
                </c:pt>
                <c:pt idx="37776">
                  <c:v>0.66666666666666596</c:v>
                </c:pt>
                <c:pt idx="37777">
                  <c:v>0.6875</c:v>
                </c:pt>
                <c:pt idx="37778">
                  <c:v>0.70833333333333304</c:v>
                </c:pt>
                <c:pt idx="37779">
                  <c:v>0.72916666666666596</c:v>
                </c:pt>
                <c:pt idx="37780">
                  <c:v>0.75</c:v>
                </c:pt>
                <c:pt idx="37781">
                  <c:v>0.77083333333333304</c:v>
                </c:pt>
                <c:pt idx="37782">
                  <c:v>0.79166666666666596</c:v>
                </c:pt>
                <c:pt idx="37783">
                  <c:v>0.8125</c:v>
                </c:pt>
                <c:pt idx="37784">
                  <c:v>0.83333333333333304</c:v>
                </c:pt>
                <c:pt idx="37785">
                  <c:v>0.85416666666666596</c:v>
                </c:pt>
                <c:pt idx="37786">
                  <c:v>0.875</c:v>
                </c:pt>
                <c:pt idx="37787">
                  <c:v>0.89583333333333304</c:v>
                </c:pt>
                <c:pt idx="37788">
                  <c:v>0.91666666666666596</c:v>
                </c:pt>
                <c:pt idx="37789">
                  <c:v>0.9375</c:v>
                </c:pt>
                <c:pt idx="37790">
                  <c:v>0.95833333333333304</c:v>
                </c:pt>
                <c:pt idx="37791">
                  <c:v>0.97916666666666596</c:v>
                </c:pt>
                <c:pt idx="37792">
                  <c:v>0</c:v>
                </c:pt>
                <c:pt idx="37793">
                  <c:v>1.2820512820512799E-2</c:v>
                </c:pt>
                <c:pt idx="37794">
                  <c:v>2.5641025641025599E-2</c:v>
                </c:pt>
                <c:pt idx="37795">
                  <c:v>3.8461538461538401E-2</c:v>
                </c:pt>
                <c:pt idx="37796">
                  <c:v>5.1282051282051197E-2</c:v>
                </c:pt>
                <c:pt idx="37797">
                  <c:v>6.4102564102564097E-2</c:v>
                </c:pt>
                <c:pt idx="37798">
                  <c:v>7.69230769230769E-2</c:v>
                </c:pt>
                <c:pt idx="37799">
                  <c:v>8.9743589743589702E-2</c:v>
                </c:pt>
                <c:pt idx="37800">
                  <c:v>0.10256410256410201</c:v>
                </c:pt>
                <c:pt idx="37801">
                  <c:v>0.115384615384615</c:v>
                </c:pt>
                <c:pt idx="37802">
                  <c:v>0.128205128205128</c:v>
                </c:pt>
                <c:pt idx="37803">
                  <c:v>0.141025641025641</c:v>
                </c:pt>
                <c:pt idx="37804">
                  <c:v>0.15384615384615299</c:v>
                </c:pt>
                <c:pt idx="37805">
                  <c:v>0.16666666666666599</c:v>
                </c:pt>
                <c:pt idx="37806">
                  <c:v>0.17948717948717899</c:v>
                </c:pt>
                <c:pt idx="37807">
                  <c:v>0.19230769230769201</c:v>
                </c:pt>
                <c:pt idx="37808">
                  <c:v>0.20512820512820501</c:v>
                </c:pt>
                <c:pt idx="37809">
                  <c:v>0.21794871794871701</c:v>
                </c:pt>
                <c:pt idx="37810">
                  <c:v>0.23076923076923</c:v>
                </c:pt>
                <c:pt idx="37811">
                  <c:v>0.243589743589743</c:v>
                </c:pt>
                <c:pt idx="37812">
                  <c:v>0.256410256410256</c:v>
                </c:pt>
                <c:pt idx="37813">
                  <c:v>0.269230769230769</c:v>
                </c:pt>
                <c:pt idx="37814">
                  <c:v>0.28205128205128199</c:v>
                </c:pt>
                <c:pt idx="37815">
                  <c:v>0.29487179487179399</c:v>
                </c:pt>
                <c:pt idx="37816">
                  <c:v>0.30769230769230699</c:v>
                </c:pt>
                <c:pt idx="37817">
                  <c:v>0.32051282051281998</c:v>
                </c:pt>
                <c:pt idx="37818">
                  <c:v>0.33333333333333298</c:v>
                </c:pt>
                <c:pt idx="37819">
                  <c:v>0.34615384615384598</c:v>
                </c:pt>
                <c:pt idx="37820">
                  <c:v>0.35897435897435898</c:v>
                </c:pt>
                <c:pt idx="37821">
                  <c:v>0.37179487179487097</c:v>
                </c:pt>
                <c:pt idx="37822">
                  <c:v>0.38461538461538403</c:v>
                </c:pt>
                <c:pt idx="37823">
                  <c:v>0.39743589743589702</c:v>
                </c:pt>
                <c:pt idx="37824">
                  <c:v>0.41025641025641002</c:v>
                </c:pt>
                <c:pt idx="37825">
                  <c:v>0.42307692307692302</c:v>
                </c:pt>
                <c:pt idx="37826">
                  <c:v>0.43589743589743501</c:v>
                </c:pt>
                <c:pt idx="37827">
                  <c:v>0.44871794871794801</c:v>
                </c:pt>
                <c:pt idx="37828">
                  <c:v>0.46153846153846101</c:v>
                </c:pt>
                <c:pt idx="37829">
                  <c:v>0.47435897435897401</c:v>
                </c:pt>
                <c:pt idx="37830">
                  <c:v>0.487179487179487</c:v>
                </c:pt>
                <c:pt idx="37831">
                  <c:v>0.5</c:v>
                </c:pt>
                <c:pt idx="37832">
                  <c:v>0.512820512820512</c:v>
                </c:pt>
                <c:pt idx="37833">
                  <c:v>0.52564102564102499</c:v>
                </c:pt>
                <c:pt idx="37834">
                  <c:v>0.53846153846153799</c:v>
                </c:pt>
                <c:pt idx="37835">
                  <c:v>0.55128205128205099</c:v>
                </c:pt>
                <c:pt idx="37836">
                  <c:v>0.56410256410256399</c:v>
                </c:pt>
                <c:pt idx="37837">
                  <c:v>0.57692307692307598</c:v>
                </c:pt>
                <c:pt idx="37838">
                  <c:v>0.58974358974358898</c:v>
                </c:pt>
                <c:pt idx="37839">
                  <c:v>0.60256410256410198</c:v>
                </c:pt>
                <c:pt idx="37840">
                  <c:v>0.61538461538461497</c:v>
                </c:pt>
                <c:pt idx="37841">
                  <c:v>0.62820512820512797</c:v>
                </c:pt>
                <c:pt idx="37842">
                  <c:v>0.64102564102564097</c:v>
                </c:pt>
                <c:pt idx="37843">
                  <c:v>0.65384615384615297</c:v>
                </c:pt>
                <c:pt idx="37844">
                  <c:v>0.66666666666666596</c:v>
                </c:pt>
                <c:pt idx="37845">
                  <c:v>0.67948717948717896</c:v>
                </c:pt>
                <c:pt idx="37846">
                  <c:v>0.69230769230769196</c:v>
                </c:pt>
                <c:pt idx="37847">
                  <c:v>0.70512820512820495</c:v>
                </c:pt>
                <c:pt idx="37848">
                  <c:v>0.71794871794871795</c:v>
                </c:pt>
                <c:pt idx="37849">
                  <c:v>0.73076923076922995</c:v>
                </c:pt>
                <c:pt idx="37850">
                  <c:v>0.74358974358974295</c:v>
                </c:pt>
                <c:pt idx="37851">
                  <c:v>0.75641025641025605</c:v>
                </c:pt>
                <c:pt idx="37852">
                  <c:v>0.76923076923076905</c:v>
                </c:pt>
                <c:pt idx="37853">
                  <c:v>0.78205128205128205</c:v>
                </c:pt>
                <c:pt idx="37854">
                  <c:v>0.79487179487179405</c:v>
                </c:pt>
                <c:pt idx="37855">
                  <c:v>0.80769230769230704</c:v>
                </c:pt>
                <c:pt idx="37856">
                  <c:v>0.82051282051282004</c:v>
                </c:pt>
                <c:pt idx="37857">
                  <c:v>0.83333333333333304</c:v>
                </c:pt>
                <c:pt idx="37858">
                  <c:v>0.84615384615384603</c:v>
                </c:pt>
                <c:pt idx="37859">
                  <c:v>0.85897435897435803</c:v>
                </c:pt>
                <c:pt idx="37860">
                  <c:v>0.87179487179487103</c:v>
                </c:pt>
                <c:pt idx="37861">
                  <c:v>0.88461538461538403</c:v>
                </c:pt>
                <c:pt idx="37862">
                  <c:v>0.89743589743589702</c:v>
                </c:pt>
                <c:pt idx="37863">
                  <c:v>0.91025641025641002</c:v>
                </c:pt>
                <c:pt idx="37864">
                  <c:v>0.92307692307692302</c:v>
                </c:pt>
                <c:pt idx="37865">
                  <c:v>0.93589743589743501</c:v>
                </c:pt>
                <c:pt idx="37866">
                  <c:v>0.94871794871794801</c:v>
                </c:pt>
                <c:pt idx="37867">
                  <c:v>0.96153846153846101</c:v>
                </c:pt>
                <c:pt idx="37868">
                  <c:v>0.97435897435897401</c:v>
                </c:pt>
                <c:pt idx="37869">
                  <c:v>0.987179487179487</c:v>
                </c:pt>
                <c:pt idx="37870">
                  <c:v>0</c:v>
                </c:pt>
                <c:pt idx="37871">
                  <c:v>1.38888888888888E-2</c:v>
                </c:pt>
                <c:pt idx="37872">
                  <c:v>2.77777777777777E-2</c:v>
                </c:pt>
                <c:pt idx="37873">
                  <c:v>4.1666666666666602E-2</c:v>
                </c:pt>
                <c:pt idx="37874">
                  <c:v>5.5555555555555497E-2</c:v>
                </c:pt>
                <c:pt idx="37875">
                  <c:v>6.9444444444444406E-2</c:v>
                </c:pt>
                <c:pt idx="37876">
                  <c:v>8.3333333333333301E-2</c:v>
                </c:pt>
                <c:pt idx="37877">
                  <c:v>9.7222222222222196E-2</c:v>
                </c:pt>
                <c:pt idx="37878">
                  <c:v>0.11111111111111099</c:v>
                </c:pt>
                <c:pt idx="37879">
                  <c:v>0.125</c:v>
                </c:pt>
                <c:pt idx="37880">
                  <c:v>0.13888888888888801</c:v>
                </c:pt>
                <c:pt idx="37881">
                  <c:v>0.15277777777777701</c:v>
                </c:pt>
                <c:pt idx="37882">
                  <c:v>0.16666666666666599</c:v>
                </c:pt>
                <c:pt idx="37883">
                  <c:v>0.180555555555555</c:v>
                </c:pt>
                <c:pt idx="37884">
                  <c:v>0.194444444444444</c:v>
                </c:pt>
                <c:pt idx="37885">
                  <c:v>0.20833333333333301</c:v>
                </c:pt>
                <c:pt idx="37886">
                  <c:v>0.22222222222222199</c:v>
                </c:pt>
                <c:pt idx="37887">
                  <c:v>0.23611111111111099</c:v>
                </c:pt>
                <c:pt idx="37888">
                  <c:v>0.25</c:v>
                </c:pt>
                <c:pt idx="37889">
                  <c:v>0.26388888888888801</c:v>
                </c:pt>
                <c:pt idx="37890">
                  <c:v>0.27777777777777701</c:v>
                </c:pt>
                <c:pt idx="37891">
                  <c:v>0.29166666666666602</c:v>
                </c:pt>
                <c:pt idx="37892">
                  <c:v>0.30555555555555503</c:v>
                </c:pt>
                <c:pt idx="37893">
                  <c:v>0.31944444444444398</c:v>
                </c:pt>
                <c:pt idx="37894">
                  <c:v>0.33333333333333298</c:v>
                </c:pt>
                <c:pt idx="37895">
                  <c:v>0.34722222222222199</c:v>
                </c:pt>
                <c:pt idx="37896">
                  <c:v>0.36111111111111099</c:v>
                </c:pt>
                <c:pt idx="37897">
                  <c:v>0.375</c:v>
                </c:pt>
                <c:pt idx="37898">
                  <c:v>0.38888888888888801</c:v>
                </c:pt>
                <c:pt idx="37899">
                  <c:v>0.40277777777777701</c:v>
                </c:pt>
                <c:pt idx="37900">
                  <c:v>0.41666666666666602</c:v>
                </c:pt>
                <c:pt idx="37901">
                  <c:v>0.43055555555555503</c:v>
                </c:pt>
                <c:pt idx="37902">
                  <c:v>0.44444444444444398</c:v>
                </c:pt>
                <c:pt idx="37903">
                  <c:v>0.45833333333333298</c:v>
                </c:pt>
                <c:pt idx="37904">
                  <c:v>0.47222222222222199</c:v>
                </c:pt>
                <c:pt idx="37905">
                  <c:v>0.48611111111111099</c:v>
                </c:pt>
                <c:pt idx="37906">
                  <c:v>0.5</c:v>
                </c:pt>
                <c:pt idx="37907">
                  <c:v>0.51388888888888795</c:v>
                </c:pt>
                <c:pt idx="37908">
                  <c:v>0.52777777777777701</c:v>
                </c:pt>
                <c:pt idx="37909">
                  <c:v>0.54166666666666596</c:v>
                </c:pt>
                <c:pt idx="37910">
                  <c:v>0.55555555555555503</c:v>
                </c:pt>
                <c:pt idx="37911">
                  <c:v>0.56944444444444398</c:v>
                </c:pt>
                <c:pt idx="37912">
                  <c:v>0.58333333333333304</c:v>
                </c:pt>
                <c:pt idx="37913">
                  <c:v>0.59722222222222199</c:v>
                </c:pt>
                <c:pt idx="37914">
                  <c:v>0.61111111111111105</c:v>
                </c:pt>
                <c:pt idx="37915">
                  <c:v>0.625</c:v>
                </c:pt>
                <c:pt idx="37916">
                  <c:v>0.63888888888888795</c:v>
                </c:pt>
                <c:pt idx="37917">
                  <c:v>0.65277777777777701</c:v>
                </c:pt>
                <c:pt idx="37918">
                  <c:v>0.66666666666666596</c:v>
                </c:pt>
                <c:pt idx="37919">
                  <c:v>0.68055555555555503</c:v>
                </c:pt>
                <c:pt idx="37920">
                  <c:v>0.69444444444444398</c:v>
                </c:pt>
                <c:pt idx="37921">
                  <c:v>0.70833333333333304</c:v>
                </c:pt>
                <c:pt idx="37922">
                  <c:v>0.72222222222222199</c:v>
                </c:pt>
                <c:pt idx="37923">
                  <c:v>0.73611111111111105</c:v>
                </c:pt>
                <c:pt idx="37924">
                  <c:v>0.75</c:v>
                </c:pt>
                <c:pt idx="37925">
                  <c:v>0.76388888888888795</c:v>
                </c:pt>
                <c:pt idx="37926">
                  <c:v>0.77777777777777701</c:v>
                </c:pt>
                <c:pt idx="37927">
                  <c:v>0.79166666666666596</c:v>
                </c:pt>
                <c:pt idx="37928">
                  <c:v>0.80555555555555503</c:v>
                </c:pt>
                <c:pt idx="37929">
                  <c:v>0.81944444444444398</c:v>
                </c:pt>
                <c:pt idx="37930">
                  <c:v>0.83333333333333304</c:v>
                </c:pt>
                <c:pt idx="37931">
                  <c:v>0.84722222222222199</c:v>
                </c:pt>
                <c:pt idx="37932">
                  <c:v>0.86111111111111105</c:v>
                </c:pt>
                <c:pt idx="37933">
                  <c:v>0.875</c:v>
                </c:pt>
                <c:pt idx="37934">
                  <c:v>0.88888888888888795</c:v>
                </c:pt>
                <c:pt idx="37935">
                  <c:v>0.90277777777777701</c:v>
                </c:pt>
                <c:pt idx="37936">
                  <c:v>0.91666666666666596</c:v>
                </c:pt>
                <c:pt idx="37937">
                  <c:v>0.93055555555555503</c:v>
                </c:pt>
                <c:pt idx="37938">
                  <c:v>0.94444444444444398</c:v>
                </c:pt>
                <c:pt idx="37939">
                  <c:v>0.95833333333333304</c:v>
                </c:pt>
                <c:pt idx="37940">
                  <c:v>0.97222222222222199</c:v>
                </c:pt>
                <c:pt idx="37941">
                  <c:v>0.98611111111111105</c:v>
                </c:pt>
                <c:pt idx="37942">
                  <c:v>0</c:v>
                </c:pt>
                <c:pt idx="37943">
                  <c:v>1.2987012987012899E-2</c:v>
                </c:pt>
                <c:pt idx="37944">
                  <c:v>2.5974025974025899E-2</c:v>
                </c:pt>
                <c:pt idx="37945">
                  <c:v>3.8961038961038898E-2</c:v>
                </c:pt>
                <c:pt idx="37946">
                  <c:v>5.1948051948051903E-2</c:v>
                </c:pt>
                <c:pt idx="37947">
                  <c:v>6.4935064935064901E-2</c:v>
                </c:pt>
                <c:pt idx="37948">
                  <c:v>7.7922077922077906E-2</c:v>
                </c:pt>
                <c:pt idx="37949">
                  <c:v>9.0909090909090898E-2</c:v>
                </c:pt>
                <c:pt idx="37950">
                  <c:v>0.103896103896103</c:v>
                </c:pt>
                <c:pt idx="37951">
                  <c:v>0.11688311688311601</c:v>
                </c:pt>
                <c:pt idx="37952">
                  <c:v>0.129870129870129</c:v>
                </c:pt>
                <c:pt idx="37953">
                  <c:v>0.14285714285714199</c:v>
                </c:pt>
                <c:pt idx="37954">
                  <c:v>0.15584415584415501</c:v>
                </c:pt>
                <c:pt idx="37955">
                  <c:v>0.168831168831168</c:v>
                </c:pt>
                <c:pt idx="37956">
                  <c:v>0.18181818181818099</c:v>
                </c:pt>
                <c:pt idx="37957">
                  <c:v>0.19480519480519401</c:v>
                </c:pt>
                <c:pt idx="37958">
                  <c:v>0.207792207792207</c:v>
                </c:pt>
                <c:pt idx="37959">
                  <c:v>0.22077922077921999</c:v>
                </c:pt>
                <c:pt idx="37960">
                  <c:v>0.23376623376623301</c:v>
                </c:pt>
                <c:pt idx="37961">
                  <c:v>0.246753246753246</c:v>
                </c:pt>
                <c:pt idx="37962">
                  <c:v>0.25974025974025899</c:v>
                </c:pt>
                <c:pt idx="37963">
                  <c:v>0.27272727272727199</c:v>
                </c:pt>
                <c:pt idx="37964">
                  <c:v>0.28571428571428498</c:v>
                </c:pt>
                <c:pt idx="37965">
                  <c:v>0.29870129870129802</c:v>
                </c:pt>
                <c:pt idx="37966">
                  <c:v>0.31168831168831101</c:v>
                </c:pt>
                <c:pt idx="37967">
                  <c:v>0.32467532467532401</c:v>
                </c:pt>
                <c:pt idx="37968">
                  <c:v>0.337662337662337</c:v>
                </c:pt>
                <c:pt idx="37969">
                  <c:v>0.35064935064934999</c:v>
                </c:pt>
                <c:pt idx="37970">
                  <c:v>0.36363636363636298</c:v>
                </c:pt>
                <c:pt idx="37971">
                  <c:v>0.37662337662337603</c:v>
                </c:pt>
                <c:pt idx="37972">
                  <c:v>0.38961038961038902</c:v>
                </c:pt>
                <c:pt idx="37973">
                  <c:v>0.40259740259740201</c:v>
                </c:pt>
                <c:pt idx="37974">
                  <c:v>0.415584415584415</c:v>
                </c:pt>
                <c:pt idx="37975">
                  <c:v>0.42857142857142799</c:v>
                </c:pt>
                <c:pt idx="37976">
                  <c:v>0.44155844155844098</c:v>
                </c:pt>
                <c:pt idx="37977">
                  <c:v>0.45454545454545398</c:v>
                </c:pt>
                <c:pt idx="37978">
                  <c:v>0.46753246753246702</c:v>
                </c:pt>
                <c:pt idx="37979">
                  <c:v>0.48051948051948001</c:v>
                </c:pt>
                <c:pt idx="37980">
                  <c:v>0.493506493506493</c:v>
                </c:pt>
                <c:pt idx="37981">
                  <c:v>0.506493506493506</c:v>
                </c:pt>
                <c:pt idx="37982">
                  <c:v>0.51948051948051899</c:v>
                </c:pt>
                <c:pt idx="37983">
                  <c:v>0.53246753246753198</c:v>
                </c:pt>
                <c:pt idx="37984">
                  <c:v>0.54545454545454497</c:v>
                </c:pt>
                <c:pt idx="37985">
                  <c:v>0.55844155844155796</c:v>
                </c:pt>
                <c:pt idx="37986">
                  <c:v>0.57142857142857095</c:v>
                </c:pt>
                <c:pt idx="37987">
                  <c:v>0.58441558441558406</c:v>
                </c:pt>
                <c:pt idx="37988">
                  <c:v>0.59740259740259705</c:v>
                </c:pt>
                <c:pt idx="37989">
                  <c:v>0.61038961038961004</c:v>
                </c:pt>
                <c:pt idx="37990">
                  <c:v>0.62337662337662303</c:v>
                </c:pt>
                <c:pt idx="37991">
                  <c:v>0.63636363636363602</c:v>
                </c:pt>
                <c:pt idx="37992">
                  <c:v>0.64935064935064901</c:v>
                </c:pt>
                <c:pt idx="37993">
                  <c:v>0.662337662337662</c:v>
                </c:pt>
                <c:pt idx="37994">
                  <c:v>0.67532467532467499</c:v>
                </c:pt>
                <c:pt idx="37995">
                  <c:v>0.68831168831168799</c:v>
                </c:pt>
                <c:pt idx="37996">
                  <c:v>0.70129870129870098</c:v>
                </c:pt>
                <c:pt idx="37997">
                  <c:v>0.71428571428571397</c:v>
                </c:pt>
                <c:pt idx="37998">
                  <c:v>0.72727272727272696</c:v>
                </c:pt>
                <c:pt idx="37999">
                  <c:v>0.74025974025973995</c:v>
                </c:pt>
                <c:pt idx="38000">
                  <c:v>0.75324675324675305</c:v>
                </c:pt>
                <c:pt idx="38001">
                  <c:v>0.76623376623376604</c:v>
                </c:pt>
                <c:pt idx="38002">
                  <c:v>0.77922077922077904</c:v>
                </c:pt>
                <c:pt idx="38003">
                  <c:v>0.79220779220779203</c:v>
                </c:pt>
                <c:pt idx="38004">
                  <c:v>0.80519480519480502</c:v>
                </c:pt>
                <c:pt idx="38005">
                  <c:v>0.81818181818181801</c:v>
                </c:pt>
                <c:pt idx="38006">
                  <c:v>0.831168831168831</c:v>
                </c:pt>
                <c:pt idx="38007">
                  <c:v>0.84415584415584399</c:v>
                </c:pt>
                <c:pt idx="38008">
                  <c:v>0.85714285714285698</c:v>
                </c:pt>
                <c:pt idx="38009">
                  <c:v>0.87012987012986998</c:v>
                </c:pt>
                <c:pt idx="38010">
                  <c:v>0.88311688311688297</c:v>
                </c:pt>
                <c:pt idx="38011">
                  <c:v>0.89610389610389596</c:v>
                </c:pt>
                <c:pt idx="38012">
                  <c:v>0.90909090909090895</c:v>
                </c:pt>
                <c:pt idx="38013">
                  <c:v>0.92207792207792205</c:v>
                </c:pt>
                <c:pt idx="38014">
                  <c:v>0.93506493506493504</c:v>
                </c:pt>
                <c:pt idx="38015">
                  <c:v>0.94805194805194803</c:v>
                </c:pt>
                <c:pt idx="38016">
                  <c:v>0.96103896103896103</c:v>
                </c:pt>
                <c:pt idx="38017">
                  <c:v>0.97402597402597402</c:v>
                </c:pt>
                <c:pt idx="38018">
                  <c:v>0.98701298701298701</c:v>
                </c:pt>
                <c:pt idx="38019">
                  <c:v>0</c:v>
                </c:pt>
                <c:pt idx="38020">
                  <c:v>1.1764705882352899E-2</c:v>
                </c:pt>
                <c:pt idx="38021">
                  <c:v>2.3529411764705799E-2</c:v>
                </c:pt>
                <c:pt idx="38022">
                  <c:v>3.5294117647058802E-2</c:v>
                </c:pt>
                <c:pt idx="38023">
                  <c:v>4.7058823529411702E-2</c:v>
                </c:pt>
                <c:pt idx="38024">
                  <c:v>5.8823529411764698E-2</c:v>
                </c:pt>
                <c:pt idx="38025">
                  <c:v>7.0588235294117604E-2</c:v>
                </c:pt>
                <c:pt idx="38026">
                  <c:v>8.2352941176470504E-2</c:v>
                </c:pt>
                <c:pt idx="38027">
                  <c:v>9.41176470588235E-2</c:v>
                </c:pt>
                <c:pt idx="38028">
                  <c:v>0.105882352941176</c:v>
                </c:pt>
                <c:pt idx="38029">
                  <c:v>0.11764705882352899</c:v>
                </c:pt>
                <c:pt idx="38030">
                  <c:v>0.129411764705882</c:v>
                </c:pt>
                <c:pt idx="38031">
                  <c:v>0.14117647058823499</c:v>
                </c:pt>
                <c:pt idx="38032">
                  <c:v>0.152941176470588</c:v>
                </c:pt>
                <c:pt idx="38033">
                  <c:v>0.16470588235294101</c:v>
                </c:pt>
                <c:pt idx="38034">
                  <c:v>0.17647058823529399</c:v>
                </c:pt>
                <c:pt idx="38035">
                  <c:v>0.188235294117647</c:v>
                </c:pt>
                <c:pt idx="38036">
                  <c:v>0.2</c:v>
                </c:pt>
                <c:pt idx="38037">
                  <c:v>0.21176470588235199</c:v>
                </c:pt>
                <c:pt idx="38038">
                  <c:v>0.223529411764705</c:v>
                </c:pt>
                <c:pt idx="38039">
                  <c:v>0.23529411764705799</c:v>
                </c:pt>
                <c:pt idx="38040">
                  <c:v>0.247058823529411</c:v>
                </c:pt>
                <c:pt idx="38041">
                  <c:v>0.25882352941176401</c:v>
                </c:pt>
                <c:pt idx="38042">
                  <c:v>0.27058823529411702</c:v>
                </c:pt>
                <c:pt idx="38043">
                  <c:v>0.28235294117646997</c:v>
                </c:pt>
                <c:pt idx="38044">
                  <c:v>0.29411764705882298</c:v>
                </c:pt>
                <c:pt idx="38045">
                  <c:v>0.30588235294117599</c:v>
                </c:pt>
                <c:pt idx="38046">
                  <c:v>0.317647058823529</c:v>
                </c:pt>
                <c:pt idx="38047">
                  <c:v>0.32941176470588202</c:v>
                </c:pt>
                <c:pt idx="38048">
                  <c:v>0.34117647058823503</c:v>
                </c:pt>
                <c:pt idx="38049">
                  <c:v>0.35294117647058798</c:v>
                </c:pt>
                <c:pt idx="38050">
                  <c:v>0.36470588235294099</c:v>
                </c:pt>
                <c:pt idx="38051">
                  <c:v>0.376470588235294</c:v>
                </c:pt>
                <c:pt idx="38052">
                  <c:v>0.38823529411764701</c:v>
                </c:pt>
                <c:pt idx="38053">
                  <c:v>0.4</c:v>
                </c:pt>
                <c:pt idx="38054">
                  <c:v>0.41176470588235198</c:v>
                </c:pt>
                <c:pt idx="38055">
                  <c:v>0.42352941176470499</c:v>
                </c:pt>
                <c:pt idx="38056">
                  <c:v>0.435294117647058</c:v>
                </c:pt>
                <c:pt idx="38057">
                  <c:v>0.44705882352941101</c:v>
                </c:pt>
                <c:pt idx="38058">
                  <c:v>0.45882352941176402</c:v>
                </c:pt>
                <c:pt idx="38059">
                  <c:v>0.47058823529411697</c:v>
                </c:pt>
                <c:pt idx="38060">
                  <c:v>0.48235294117646998</c:v>
                </c:pt>
                <c:pt idx="38061">
                  <c:v>0.494117647058823</c:v>
                </c:pt>
                <c:pt idx="38062">
                  <c:v>0.50588235294117601</c:v>
                </c:pt>
                <c:pt idx="38063">
                  <c:v>0.51764705882352902</c:v>
                </c:pt>
                <c:pt idx="38064">
                  <c:v>0.52941176470588203</c:v>
                </c:pt>
                <c:pt idx="38065">
                  <c:v>0.54117647058823504</c:v>
                </c:pt>
                <c:pt idx="38066">
                  <c:v>0.55294117647058805</c:v>
                </c:pt>
                <c:pt idx="38067">
                  <c:v>0.56470588235294095</c:v>
                </c:pt>
                <c:pt idx="38068">
                  <c:v>0.57647058823529396</c:v>
                </c:pt>
                <c:pt idx="38069">
                  <c:v>0.58823529411764697</c:v>
                </c:pt>
                <c:pt idx="38070">
                  <c:v>0.6</c:v>
                </c:pt>
                <c:pt idx="38071">
                  <c:v>0.61176470588235299</c:v>
                </c:pt>
                <c:pt idx="38072">
                  <c:v>0.623529411764705</c:v>
                </c:pt>
                <c:pt idx="38073">
                  <c:v>0.63529411764705801</c:v>
                </c:pt>
                <c:pt idx="38074">
                  <c:v>0.64705882352941102</c:v>
                </c:pt>
                <c:pt idx="38075">
                  <c:v>0.65882352941176403</c:v>
                </c:pt>
                <c:pt idx="38076">
                  <c:v>0.67058823529411704</c:v>
                </c:pt>
                <c:pt idx="38077">
                  <c:v>0.68235294117647005</c:v>
                </c:pt>
                <c:pt idx="38078">
                  <c:v>0.69411764705882295</c:v>
                </c:pt>
                <c:pt idx="38079">
                  <c:v>0.70588235294117596</c:v>
                </c:pt>
                <c:pt idx="38080">
                  <c:v>0.71764705882352897</c:v>
                </c:pt>
                <c:pt idx="38081">
                  <c:v>0.72941176470588198</c:v>
                </c:pt>
                <c:pt idx="38082">
                  <c:v>0.74117647058823499</c:v>
                </c:pt>
                <c:pt idx="38083">
                  <c:v>0.752941176470588</c:v>
                </c:pt>
                <c:pt idx="38084">
                  <c:v>0.76470588235294101</c:v>
                </c:pt>
                <c:pt idx="38085">
                  <c:v>0.77647058823529402</c:v>
                </c:pt>
                <c:pt idx="38086">
                  <c:v>0.78823529411764703</c:v>
                </c:pt>
                <c:pt idx="38087">
                  <c:v>0.8</c:v>
                </c:pt>
                <c:pt idx="38088">
                  <c:v>0.81176470588235194</c:v>
                </c:pt>
                <c:pt idx="38089">
                  <c:v>0.82352941176470495</c:v>
                </c:pt>
                <c:pt idx="38090">
                  <c:v>0.83529411764705797</c:v>
                </c:pt>
                <c:pt idx="38091">
                  <c:v>0.84705882352941098</c:v>
                </c:pt>
                <c:pt idx="38092">
                  <c:v>0.85882352941176399</c:v>
                </c:pt>
                <c:pt idx="38093">
                  <c:v>0.870588235294117</c:v>
                </c:pt>
                <c:pt idx="38094">
                  <c:v>0.88235294117647001</c:v>
                </c:pt>
                <c:pt idx="38095">
                  <c:v>0.89411764705882302</c:v>
                </c:pt>
                <c:pt idx="38096">
                  <c:v>0.90588235294117603</c:v>
                </c:pt>
                <c:pt idx="38097">
                  <c:v>0.91764705882352904</c:v>
                </c:pt>
                <c:pt idx="38098">
                  <c:v>0.92941176470588205</c:v>
                </c:pt>
                <c:pt idx="38099">
                  <c:v>0.94117647058823495</c:v>
                </c:pt>
                <c:pt idx="38100">
                  <c:v>0.95294117647058796</c:v>
                </c:pt>
                <c:pt idx="38101">
                  <c:v>0.96470588235294097</c:v>
                </c:pt>
                <c:pt idx="38102">
                  <c:v>0.97647058823529398</c:v>
                </c:pt>
                <c:pt idx="38103">
                  <c:v>0.98823529411764699</c:v>
                </c:pt>
                <c:pt idx="38104">
                  <c:v>0</c:v>
                </c:pt>
                <c:pt idx="38105">
                  <c:v>1.03092783505154E-2</c:v>
                </c:pt>
                <c:pt idx="38106">
                  <c:v>2.06185567010309E-2</c:v>
                </c:pt>
                <c:pt idx="38107">
                  <c:v>3.0927835051546299E-2</c:v>
                </c:pt>
                <c:pt idx="38108">
                  <c:v>4.1237113402061799E-2</c:v>
                </c:pt>
                <c:pt idx="38109">
                  <c:v>5.1546391752577303E-2</c:v>
                </c:pt>
                <c:pt idx="38110">
                  <c:v>6.1855670103092703E-2</c:v>
                </c:pt>
                <c:pt idx="38111">
                  <c:v>7.2164948453608199E-2</c:v>
                </c:pt>
                <c:pt idx="38112">
                  <c:v>8.2474226804123696E-2</c:v>
                </c:pt>
                <c:pt idx="38113">
                  <c:v>9.2783505154639095E-2</c:v>
                </c:pt>
                <c:pt idx="38114">
                  <c:v>0.103092783505154</c:v>
                </c:pt>
                <c:pt idx="38115">
                  <c:v>0.11340206185567001</c:v>
                </c:pt>
                <c:pt idx="38116">
                  <c:v>0.123711340206185</c:v>
                </c:pt>
                <c:pt idx="38117">
                  <c:v>0.134020618556701</c:v>
                </c:pt>
                <c:pt idx="38118">
                  <c:v>0.14432989690721601</c:v>
                </c:pt>
                <c:pt idx="38119">
                  <c:v>0.15463917525773099</c:v>
                </c:pt>
                <c:pt idx="38120">
                  <c:v>0.164948453608247</c:v>
                </c:pt>
                <c:pt idx="38121">
                  <c:v>0.17525773195876199</c:v>
                </c:pt>
                <c:pt idx="38122">
                  <c:v>0.185567010309278</c:v>
                </c:pt>
                <c:pt idx="38123">
                  <c:v>0.19587628865979301</c:v>
                </c:pt>
                <c:pt idx="38124">
                  <c:v>0.20618556701030899</c:v>
                </c:pt>
                <c:pt idx="38125">
                  <c:v>0.216494845360824</c:v>
                </c:pt>
                <c:pt idx="38126">
                  <c:v>0.22680412371134001</c:v>
                </c:pt>
                <c:pt idx="38127">
                  <c:v>0.23711340206185499</c:v>
                </c:pt>
                <c:pt idx="38128">
                  <c:v>0.247422680412371</c:v>
                </c:pt>
                <c:pt idx="38129">
                  <c:v>0.25773195876288602</c:v>
                </c:pt>
                <c:pt idx="38130">
                  <c:v>0.268041237113402</c:v>
                </c:pt>
                <c:pt idx="38131">
                  <c:v>0.27835051546391698</c:v>
                </c:pt>
                <c:pt idx="38132">
                  <c:v>0.28865979381443202</c:v>
                </c:pt>
                <c:pt idx="38133">
                  <c:v>0.298969072164948</c:v>
                </c:pt>
                <c:pt idx="38134">
                  <c:v>0.30927835051546299</c:v>
                </c:pt>
                <c:pt idx="38135">
                  <c:v>0.31958762886597902</c:v>
                </c:pt>
                <c:pt idx="38136">
                  <c:v>0.32989690721649401</c:v>
                </c:pt>
                <c:pt idx="38137">
                  <c:v>0.34020618556700999</c:v>
                </c:pt>
                <c:pt idx="38138">
                  <c:v>0.35051546391752503</c:v>
                </c:pt>
                <c:pt idx="38139">
                  <c:v>0.36082474226804101</c:v>
                </c:pt>
                <c:pt idx="38140">
                  <c:v>0.37113402061855599</c:v>
                </c:pt>
                <c:pt idx="38141">
                  <c:v>0.38144329896907198</c:v>
                </c:pt>
                <c:pt idx="38142">
                  <c:v>0.39175257731958701</c:v>
                </c:pt>
                <c:pt idx="38143">
                  <c:v>0.402061855670103</c:v>
                </c:pt>
                <c:pt idx="38144">
                  <c:v>0.41237113402061798</c:v>
                </c:pt>
                <c:pt idx="38145">
                  <c:v>0.42268041237113402</c:v>
                </c:pt>
                <c:pt idx="38146">
                  <c:v>0.432989690721649</c:v>
                </c:pt>
                <c:pt idx="38147">
                  <c:v>0.44329896907216398</c:v>
                </c:pt>
                <c:pt idx="38148">
                  <c:v>0.45360824742268002</c:v>
                </c:pt>
                <c:pt idx="38149">
                  <c:v>0.46391752577319501</c:v>
                </c:pt>
                <c:pt idx="38150">
                  <c:v>0.47422680412371099</c:v>
                </c:pt>
                <c:pt idx="38151">
                  <c:v>0.48453608247422603</c:v>
                </c:pt>
                <c:pt idx="38152">
                  <c:v>0.49484536082474201</c:v>
                </c:pt>
                <c:pt idx="38153">
                  <c:v>0.50515463917525705</c:v>
                </c:pt>
                <c:pt idx="38154">
                  <c:v>0.51546391752577303</c:v>
                </c:pt>
                <c:pt idx="38155">
                  <c:v>0.52577319587628801</c:v>
                </c:pt>
                <c:pt idx="38156">
                  <c:v>0.536082474226804</c:v>
                </c:pt>
                <c:pt idx="38157">
                  <c:v>0.54639175257731898</c:v>
                </c:pt>
                <c:pt idx="38158">
                  <c:v>0.55670103092783496</c:v>
                </c:pt>
                <c:pt idx="38159">
                  <c:v>0.56701030927835006</c:v>
                </c:pt>
                <c:pt idx="38160">
                  <c:v>0.57731958762886504</c:v>
                </c:pt>
                <c:pt idx="38161">
                  <c:v>0.58762886597938102</c:v>
                </c:pt>
                <c:pt idx="38162">
                  <c:v>0.597938144329896</c:v>
                </c:pt>
                <c:pt idx="38163">
                  <c:v>0.60824742268041199</c:v>
                </c:pt>
                <c:pt idx="38164">
                  <c:v>0.61855670103092697</c:v>
                </c:pt>
                <c:pt idx="38165">
                  <c:v>0.62886597938144295</c:v>
                </c:pt>
                <c:pt idx="38166">
                  <c:v>0.63917525773195805</c:v>
                </c:pt>
                <c:pt idx="38167">
                  <c:v>0.64948453608247403</c:v>
                </c:pt>
                <c:pt idx="38168">
                  <c:v>0.65979381443298901</c:v>
                </c:pt>
                <c:pt idx="38169">
                  <c:v>0.67010309278350499</c:v>
                </c:pt>
                <c:pt idx="38170">
                  <c:v>0.68041237113401998</c:v>
                </c:pt>
                <c:pt idx="38171">
                  <c:v>0.69072164948453596</c:v>
                </c:pt>
                <c:pt idx="38172">
                  <c:v>0.70103092783505105</c:v>
                </c:pt>
                <c:pt idx="38173">
                  <c:v>0.71134020618556704</c:v>
                </c:pt>
                <c:pt idx="38174">
                  <c:v>0.72164948453608202</c:v>
                </c:pt>
                <c:pt idx="38175">
                  <c:v>0.731958762886597</c:v>
                </c:pt>
                <c:pt idx="38176">
                  <c:v>0.74226804123711299</c:v>
                </c:pt>
                <c:pt idx="38177">
                  <c:v>0.75257731958762797</c:v>
                </c:pt>
                <c:pt idx="38178">
                  <c:v>0.76288659793814395</c:v>
                </c:pt>
                <c:pt idx="38179">
                  <c:v>0.77319587628865905</c:v>
                </c:pt>
                <c:pt idx="38180">
                  <c:v>0.78350515463917503</c:v>
                </c:pt>
                <c:pt idx="38181">
                  <c:v>0.79381443298969001</c:v>
                </c:pt>
                <c:pt idx="38182">
                  <c:v>0.80412371134020599</c:v>
                </c:pt>
                <c:pt idx="38183">
                  <c:v>0.81443298969072098</c:v>
                </c:pt>
                <c:pt idx="38184">
                  <c:v>0.82474226804123696</c:v>
                </c:pt>
                <c:pt idx="38185">
                  <c:v>0.83505154639175205</c:v>
                </c:pt>
                <c:pt idx="38186">
                  <c:v>0.84536082474226804</c:v>
                </c:pt>
                <c:pt idx="38187">
                  <c:v>0.85567010309278302</c:v>
                </c:pt>
                <c:pt idx="38188">
                  <c:v>0.865979381443299</c:v>
                </c:pt>
                <c:pt idx="38189">
                  <c:v>0.87628865979381398</c:v>
                </c:pt>
                <c:pt idx="38190">
                  <c:v>0.88659793814432897</c:v>
                </c:pt>
                <c:pt idx="38191">
                  <c:v>0.89690721649484495</c:v>
                </c:pt>
                <c:pt idx="38192">
                  <c:v>0.90721649484536004</c:v>
                </c:pt>
                <c:pt idx="38193">
                  <c:v>0.91752577319587603</c:v>
                </c:pt>
                <c:pt idx="38194">
                  <c:v>0.92783505154639101</c:v>
                </c:pt>
                <c:pt idx="38195">
                  <c:v>0.93814432989690699</c:v>
                </c:pt>
                <c:pt idx="38196">
                  <c:v>0.94845360824742198</c:v>
                </c:pt>
                <c:pt idx="38197">
                  <c:v>0.95876288659793796</c:v>
                </c:pt>
                <c:pt idx="38198">
                  <c:v>0.96907216494845305</c:v>
                </c:pt>
                <c:pt idx="38199">
                  <c:v>0.97938144329896903</c:v>
                </c:pt>
                <c:pt idx="38200">
                  <c:v>0.98969072164948402</c:v>
                </c:pt>
                <c:pt idx="38201">
                  <c:v>0</c:v>
                </c:pt>
                <c:pt idx="38202">
                  <c:v>2.7027027027027001E-2</c:v>
                </c:pt>
                <c:pt idx="38203">
                  <c:v>5.4054054054054002E-2</c:v>
                </c:pt>
                <c:pt idx="38204">
                  <c:v>8.1081081081081002E-2</c:v>
                </c:pt>
                <c:pt idx="38205">
                  <c:v>0.108108108108108</c:v>
                </c:pt>
                <c:pt idx="38206">
                  <c:v>0.135135135135135</c:v>
                </c:pt>
                <c:pt idx="38207">
                  <c:v>0.162162162162162</c:v>
                </c:pt>
                <c:pt idx="38208">
                  <c:v>0.18918918918918901</c:v>
                </c:pt>
                <c:pt idx="38209">
                  <c:v>0.21621621621621601</c:v>
                </c:pt>
                <c:pt idx="38210">
                  <c:v>0.24324324324324301</c:v>
                </c:pt>
                <c:pt idx="38211">
                  <c:v>0.27027027027027001</c:v>
                </c:pt>
                <c:pt idx="38212">
                  <c:v>0.29729729729729698</c:v>
                </c:pt>
                <c:pt idx="38213">
                  <c:v>0.32432432432432401</c:v>
                </c:pt>
                <c:pt idx="38214">
                  <c:v>0.35135135135135098</c:v>
                </c:pt>
                <c:pt idx="38215">
                  <c:v>0.37837837837837801</c:v>
                </c:pt>
                <c:pt idx="38216">
                  <c:v>0.40540540540540498</c:v>
                </c:pt>
                <c:pt idx="38217">
                  <c:v>0.43243243243243201</c:v>
                </c:pt>
                <c:pt idx="38218">
                  <c:v>0.45945945945945899</c:v>
                </c:pt>
                <c:pt idx="38219">
                  <c:v>0.48648648648648601</c:v>
                </c:pt>
                <c:pt idx="38220">
                  <c:v>0.51351351351351304</c:v>
                </c:pt>
                <c:pt idx="38221">
                  <c:v>0.54054054054054002</c:v>
                </c:pt>
                <c:pt idx="38222">
                  <c:v>0.56756756756756699</c:v>
                </c:pt>
                <c:pt idx="38223">
                  <c:v>0.59459459459459396</c:v>
                </c:pt>
                <c:pt idx="38224">
                  <c:v>0.62162162162162105</c:v>
                </c:pt>
                <c:pt idx="38225">
                  <c:v>0.64864864864864802</c:v>
                </c:pt>
                <c:pt idx="38226">
                  <c:v>0.67567567567567499</c:v>
                </c:pt>
                <c:pt idx="38227">
                  <c:v>0.70270270270270196</c:v>
                </c:pt>
                <c:pt idx="38228">
                  <c:v>0.72972972972972905</c:v>
                </c:pt>
                <c:pt idx="38229">
                  <c:v>0.75675675675675602</c:v>
                </c:pt>
                <c:pt idx="38230">
                  <c:v>0.78378378378378299</c:v>
                </c:pt>
                <c:pt idx="38231">
                  <c:v>0.81081081081080997</c:v>
                </c:pt>
                <c:pt idx="38232">
                  <c:v>0.83783783783783705</c:v>
                </c:pt>
                <c:pt idx="38233">
                  <c:v>0.86486486486486402</c:v>
                </c:pt>
                <c:pt idx="38234">
                  <c:v>0.891891891891891</c:v>
                </c:pt>
                <c:pt idx="38235">
                  <c:v>0.91891891891891897</c:v>
                </c:pt>
                <c:pt idx="38236">
                  <c:v>0.94594594594594505</c:v>
                </c:pt>
                <c:pt idx="38237">
                  <c:v>0.97297297297297303</c:v>
                </c:pt>
                <c:pt idx="38238">
                  <c:v>0</c:v>
                </c:pt>
                <c:pt idx="38239">
                  <c:v>1.85185185185185E-2</c:v>
                </c:pt>
                <c:pt idx="38240">
                  <c:v>3.7037037037037E-2</c:v>
                </c:pt>
                <c:pt idx="38241">
                  <c:v>5.5555555555555497E-2</c:v>
                </c:pt>
                <c:pt idx="38242">
                  <c:v>7.4074074074074001E-2</c:v>
                </c:pt>
                <c:pt idx="38243">
                  <c:v>9.2592592592592504E-2</c:v>
                </c:pt>
                <c:pt idx="38244">
                  <c:v>0.11111111111111099</c:v>
                </c:pt>
                <c:pt idx="38245">
                  <c:v>0.12962962962962901</c:v>
                </c:pt>
                <c:pt idx="38246">
                  <c:v>0.148148148148148</c:v>
                </c:pt>
                <c:pt idx="38247">
                  <c:v>0.16666666666666599</c:v>
                </c:pt>
                <c:pt idx="38248">
                  <c:v>0.18518518518518501</c:v>
                </c:pt>
                <c:pt idx="38249">
                  <c:v>0.203703703703703</c:v>
                </c:pt>
                <c:pt idx="38250">
                  <c:v>0.22222222222222199</c:v>
                </c:pt>
                <c:pt idx="38251">
                  <c:v>0.24074074074074001</c:v>
                </c:pt>
                <c:pt idx="38252">
                  <c:v>0.25925925925925902</c:v>
                </c:pt>
                <c:pt idx="38253">
                  <c:v>0.27777777777777701</c:v>
                </c:pt>
                <c:pt idx="38254">
                  <c:v>0.296296296296296</c:v>
                </c:pt>
                <c:pt idx="38255">
                  <c:v>0.31481481481481399</c:v>
                </c:pt>
                <c:pt idx="38256">
                  <c:v>0.33333333333333298</c:v>
                </c:pt>
                <c:pt idx="38257">
                  <c:v>0.35185185185185103</c:v>
                </c:pt>
                <c:pt idx="38258">
                  <c:v>0.37037037037037002</c:v>
                </c:pt>
                <c:pt idx="38259">
                  <c:v>0.38888888888888801</c:v>
                </c:pt>
                <c:pt idx="38260">
                  <c:v>0.407407407407407</c:v>
                </c:pt>
                <c:pt idx="38261">
                  <c:v>0.42592592592592499</c:v>
                </c:pt>
                <c:pt idx="38262">
                  <c:v>0.44444444444444398</c:v>
                </c:pt>
                <c:pt idx="38263">
                  <c:v>0.46296296296296202</c:v>
                </c:pt>
                <c:pt idx="38264">
                  <c:v>0.48148148148148101</c:v>
                </c:pt>
                <c:pt idx="38265">
                  <c:v>0.5</c:v>
                </c:pt>
                <c:pt idx="38266">
                  <c:v>0.51851851851851805</c:v>
                </c:pt>
                <c:pt idx="38267">
                  <c:v>0.53703703703703698</c:v>
                </c:pt>
                <c:pt idx="38268">
                  <c:v>0.55555555555555503</c:v>
                </c:pt>
                <c:pt idx="38269">
                  <c:v>0.57407407407407396</c:v>
                </c:pt>
                <c:pt idx="38270">
                  <c:v>0.592592592592592</c:v>
                </c:pt>
                <c:pt idx="38271">
                  <c:v>0.61111111111111105</c:v>
                </c:pt>
                <c:pt idx="38272">
                  <c:v>0.62962962962962898</c:v>
                </c:pt>
                <c:pt idx="38273">
                  <c:v>0.64814814814814803</c:v>
                </c:pt>
                <c:pt idx="38274">
                  <c:v>0.66666666666666596</c:v>
                </c:pt>
                <c:pt idx="38275">
                  <c:v>0.68518518518518501</c:v>
                </c:pt>
                <c:pt idx="38276">
                  <c:v>0.70370370370370305</c:v>
                </c:pt>
                <c:pt idx="38277">
                  <c:v>0.72222222222222199</c:v>
                </c:pt>
                <c:pt idx="38278">
                  <c:v>0.74074074074074003</c:v>
                </c:pt>
                <c:pt idx="38279">
                  <c:v>0.75925925925925897</c:v>
                </c:pt>
                <c:pt idx="38280">
                  <c:v>0.77777777777777701</c:v>
                </c:pt>
                <c:pt idx="38281">
                  <c:v>0.79629629629629595</c:v>
                </c:pt>
                <c:pt idx="38282">
                  <c:v>0.81481481481481399</c:v>
                </c:pt>
                <c:pt idx="38283">
                  <c:v>0.83333333333333304</c:v>
                </c:pt>
                <c:pt idx="38284">
                  <c:v>0.85185185185185097</c:v>
                </c:pt>
                <c:pt idx="38285">
                  <c:v>0.87037037037037002</c:v>
                </c:pt>
                <c:pt idx="38286">
                  <c:v>0.88888888888888795</c:v>
                </c:pt>
                <c:pt idx="38287">
                  <c:v>0.907407407407407</c:v>
                </c:pt>
                <c:pt idx="38288">
                  <c:v>0.92592592592592504</c:v>
                </c:pt>
                <c:pt idx="38289">
                  <c:v>0.94444444444444398</c:v>
                </c:pt>
                <c:pt idx="38290">
                  <c:v>0.96296296296296202</c:v>
                </c:pt>
                <c:pt idx="38291">
                  <c:v>0.98148148148148096</c:v>
                </c:pt>
                <c:pt idx="38292">
                  <c:v>0</c:v>
                </c:pt>
                <c:pt idx="38293">
                  <c:v>1.1627906976744099E-2</c:v>
                </c:pt>
                <c:pt idx="38294">
                  <c:v>2.3255813953488299E-2</c:v>
                </c:pt>
                <c:pt idx="38295">
                  <c:v>3.4883720930232502E-2</c:v>
                </c:pt>
                <c:pt idx="38296">
                  <c:v>4.6511627906976702E-2</c:v>
                </c:pt>
                <c:pt idx="38297">
                  <c:v>5.8139534883720902E-2</c:v>
                </c:pt>
                <c:pt idx="38298">
                  <c:v>6.9767441860465101E-2</c:v>
                </c:pt>
                <c:pt idx="38299">
                  <c:v>8.1395348837209294E-2</c:v>
                </c:pt>
                <c:pt idx="38300">
                  <c:v>9.3023255813953404E-2</c:v>
                </c:pt>
                <c:pt idx="38301">
                  <c:v>0.104651162790697</c:v>
                </c:pt>
                <c:pt idx="38302">
                  <c:v>0.116279069767441</c:v>
                </c:pt>
                <c:pt idx="38303">
                  <c:v>0.127906976744186</c:v>
                </c:pt>
                <c:pt idx="38304">
                  <c:v>0.13953488372093001</c:v>
                </c:pt>
                <c:pt idx="38305">
                  <c:v>0.15116279069767399</c:v>
                </c:pt>
                <c:pt idx="38306">
                  <c:v>0.16279069767441801</c:v>
                </c:pt>
                <c:pt idx="38307">
                  <c:v>0.17441860465116199</c:v>
                </c:pt>
                <c:pt idx="38308">
                  <c:v>0.186046511627906</c:v>
                </c:pt>
                <c:pt idx="38309">
                  <c:v>0.19767441860465099</c:v>
                </c:pt>
                <c:pt idx="38310">
                  <c:v>0.209302325581395</c:v>
                </c:pt>
                <c:pt idx="38311">
                  <c:v>0.22093023255813901</c:v>
                </c:pt>
                <c:pt idx="38312">
                  <c:v>0.232558139534883</c:v>
                </c:pt>
                <c:pt idx="38313">
                  <c:v>0.24418604651162701</c:v>
                </c:pt>
                <c:pt idx="38314">
                  <c:v>0.25581395348837199</c:v>
                </c:pt>
                <c:pt idx="38315">
                  <c:v>0.26744186046511598</c:v>
                </c:pt>
                <c:pt idx="38316">
                  <c:v>0.27906976744186002</c:v>
                </c:pt>
                <c:pt idx="38317">
                  <c:v>0.290697674418604</c:v>
                </c:pt>
                <c:pt idx="38318">
                  <c:v>0.30232558139534799</c:v>
                </c:pt>
                <c:pt idx="38319">
                  <c:v>0.31395348837209303</c:v>
                </c:pt>
                <c:pt idx="38320">
                  <c:v>0.32558139534883701</c:v>
                </c:pt>
                <c:pt idx="38321">
                  <c:v>0.337209302325581</c:v>
                </c:pt>
                <c:pt idx="38322">
                  <c:v>0.34883720930232498</c:v>
                </c:pt>
                <c:pt idx="38323">
                  <c:v>0.36046511627906902</c:v>
                </c:pt>
                <c:pt idx="38324">
                  <c:v>0.372093023255813</c:v>
                </c:pt>
                <c:pt idx="38325">
                  <c:v>0.38372093023255799</c:v>
                </c:pt>
                <c:pt idx="38326">
                  <c:v>0.39534883720930197</c:v>
                </c:pt>
                <c:pt idx="38327">
                  <c:v>0.40697674418604601</c:v>
                </c:pt>
                <c:pt idx="38328">
                  <c:v>0.41860465116279</c:v>
                </c:pt>
                <c:pt idx="38329">
                  <c:v>0.43023255813953398</c:v>
                </c:pt>
                <c:pt idx="38330">
                  <c:v>0.44186046511627902</c:v>
                </c:pt>
                <c:pt idx="38331">
                  <c:v>0.45348837209302301</c:v>
                </c:pt>
                <c:pt idx="38332">
                  <c:v>0.46511627906976699</c:v>
                </c:pt>
                <c:pt idx="38333">
                  <c:v>0.47674418604651098</c:v>
                </c:pt>
                <c:pt idx="38334">
                  <c:v>0.48837209302325502</c:v>
                </c:pt>
                <c:pt idx="38335">
                  <c:v>0.5</c:v>
                </c:pt>
                <c:pt idx="38336">
                  <c:v>0.51162790697674398</c:v>
                </c:pt>
                <c:pt idx="38337">
                  <c:v>0.52325581395348797</c:v>
                </c:pt>
                <c:pt idx="38338">
                  <c:v>0.53488372093023195</c:v>
                </c:pt>
                <c:pt idx="38339">
                  <c:v>0.54651162790697605</c:v>
                </c:pt>
                <c:pt idx="38340">
                  <c:v>0.55813953488372003</c:v>
                </c:pt>
                <c:pt idx="38341">
                  <c:v>0.56976744186046502</c:v>
                </c:pt>
                <c:pt idx="38342">
                  <c:v>0.581395348837209</c:v>
                </c:pt>
                <c:pt idx="38343">
                  <c:v>0.59302325581395299</c:v>
                </c:pt>
                <c:pt idx="38344">
                  <c:v>0.60465116279069697</c:v>
                </c:pt>
                <c:pt idx="38345">
                  <c:v>0.61627906976744096</c:v>
                </c:pt>
                <c:pt idx="38346">
                  <c:v>0.62790697674418605</c:v>
                </c:pt>
                <c:pt idx="38347">
                  <c:v>0.63953488372093004</c:v>
                </c:pt>
                <c:pt idx="38348">
                  <c:v>0.65116279069767402</c:v>
                </c:pt>
                <c:pt idx="38349">
                  <c:v>0.66279069767441801</c:v>
                </c:pt>
                <c:pt idx="38350">
                  <c:v>0.67441860465116199</c:v>
                </c:pt>
                <c:pt idx="38351">
                  <c:v>0.68604651162790697</c:v>
                </c:pt>
                <c:pt idx="38352">
                  <c:v>0.69767441860465096</c:v>
                </c:pt>
                <c:pt idx="38353">
                  <c:v>0.70930232558139505</c:v>
                </c:pt>
                <c:pt idx="38354">
                  <c:v>0.72093023255813904</c:v>
                </c:pt>
                <c:pt idx="38355">
                  <c:v>0.73255813953488302</c:v>
                </c:pt>
                <c:pt idx="38356">
                  <c:v>0.74418604651162701</c:v>
                </c:pt>
                <c:pt idx="38357">
                  <c:v>0.75581395348837199</c:v>
                </c:pt>
                <c:pt idx="38358">
                  <c:v>0.76744186046511598</c:v>
                </c:pt>
                <c:pt idx="38359">
                  <c:v>0.77906976744185996</c:v>
                </c:pt>
                <c:pt idx="38360">
                  <c:v>0.79069767441860395</c:v>
                </c:pt>
                <c:pt idx="38361">
                  <c:v>0.80232558139534804</c:v>
                </c:pt>
                <c:pt idx="38362">
                  <c:v>0.81395348837209303</c:v>
                </c:pt>
                <c:pt idx="38363">
                  <c:v>0.82558139534883701</c:v>
                </c:pt>
                <c:pt idx="38364">
                  <c:v>0.837209302325581</c:v>
                </c:pt>
                <c:pt idx="38365">
                  <c:v>0.84883720930232498</c:v>
                </c:pt>
                <c:pt idx="38366">
                  <c:v>0.86046511627906896</c:v>
                </c:pt>
                <c:pt idx="38367">
                  <c:v>0.87209302325581395</c:v>
                </c:pt>
                <c:pt idx="38368">
                  <c:v>0.88372093023255804</c:v>
                </c:pt>
                <c:pt idx="38369">
                  <c:v>0.89534883720930203</c:v>
                </c:pt>
                <c:pt idx="38370">
                  <c:v>0.90697674418604601</c:v>
                </c:pt>
                <c:pt idx="38371">
                  <c:v>0.91860465116279</c:v>
                </c:pt>
                <c:pt idx="38372">
                  <c:v>0.93023255813953398</c:v>
                </c:pt>
                <c:pt idx="38373">
                  <c:v>0.94186046511627897</c:v>
                </c:pt>
                <c:pt idx="38374">
                  <c:v>0.95348837209302295</c:v>
                </c:pt>
                <c:pt idx="38375">
                  <c:v>0.96511627906976705</c:v>
                </c:pt>
                <c:pt idx="38376">
                  <c:v>0.97674418604651103</c:v>
                </c:pt>
                <c:pt idx="38377">
                  <c:v>0.98837209302325502</c:v>
                </c:pt>
                <c:pt idx="38378">
                  <c:v>0</c:v>
                </c:pt>
                <c:pt idx="38379">
                  <c:v>2.1276595744680799E-2</c:v>
                </c:pt>
                <c:pt idx="38380">
                  <c:v>4.2553191489361701E-2</c:v>
                </c:pt>
                <c:pt idx="38381">
                  <c:v>6.3829787234042507E-2</c:v>
                </c:pt>
                <c:pt idx="38382">
                  <c:v>8.5106382978723402E-2</c:v>
                </c:pt>
                <c:pt idx="38383">
                  <c:v>0.10638297872340401</c:v>
                </c:pt>
                <c:pt idx="38384">
                  <c:v>0.12765957446808501</c:v>
                </c:pt>
                <c:pt idx="38385">
                  <c:v>0.14893617021276501</c:v>
                </c:pt>
                <c:pt idx="38386">
                  <c:v>0.170212765957446</c:v>
                </c:pt>
                <c:pt idx="38387">
                  <c:v>0.19148936170212699</c:v>
                </c:pt>
                <c:pt idx="38388">
                  <c:v>0.21276595744680801</c:v>
                </c:pt>
                <c:pt idx="38389">
                  <c:v>0.23404255319148901</c:v>
                </c:pt>
                <c:pt idx="38390">
                  <c:v>0.25531914893617003</c:v>
                </c:pt>
                <c:pt idx="38391">
                  <c:v>0.27659574468085102</c:v>
                </c:pt>
                <c:pt idx="38392">
                  <c:v>0.29787234042553101</c:v>
                </c:pt>
                <c:pt idx="38393">
                  <c:v>0.31914893617021201</c:v>
                </c:pt>
                <c:pt idx="38394">
                  <c:v>0.340425531914893</c:v>
                </c:pt>
                <c:pt idx="38395">
                  <c:v>0.36170212765957399</c:v>
                </c:pt>
                <c:pt idx="38396">
                  <c:v>0.38297872340425498</c:v>
                </c:pt>
                <c:pt idx="38397">
                  <c:v>0.40425531914893598</c:v>
                </c:pt>
                <c:pt idx="38398">
                  <c:v>0.42553191489361702</c:v>
                </c:pt>
                <c:pt idx="38399">
                  <c:v>0.44680851063829702</c:v>
                </c:pt>
                <c:pt idx="38400">
                  <c:v>0.46808510638297801</c:v>
                </c:pt>
                <c:pt idx="38401">
                  <c:v>0.489361702127659</c:v>
                </c:pt>
                <c:pt idx="38402">
                  <c:v>0.51063829787234005</c:v>
                </c:pt>
                <c:pt idx="38403">
                  <c:v>0.53191489361702105</c:v>
                </c:pt>
                <c:pt idx="38404">
                  <c:v>0.55319148936170204</c:v>
                </c:pt>
                <c:pt idx="38405">
                  <c:v>0.57446808510638303</c:v>
                </c:pt>
                <c:pt idx="38406">
                  <c:v>0.59574468085106302</c:v>
                </c:pt>
                <c:pt idx="38407">
                  <c:v>0.61702127659574402</c:v>
                </c:pt>
                <c:pt idx="38408">
                  <c:v>0.63829787234042501</c:v>
                </c:pt>
                <c:pt idx="38409">
                  <c:v>0.659574468085106</c:v>
                </c:pt>
                <c:pt idx="38410">
                  <c:v>0.680851063829787</c:v>
                </c:pt>
                <c:pt idx="38411">
                  <c:v>0.70212765957446799</c:v>
                </c:pt>
                <c:pt idx="38412">
                  <c:v>0.72340425531914898</c:v>
                </c:pt>
                <c:pt idx="38413">
                  <c:v>0.74468085106382897</c:v>
                </c:pt>
                <c:pt idx="38414">
                  <c:v>0.76595744680850997</c:v>
                </c:pt>
                <c:pt idx="38415">
                  <c:v>0.78723404255319096</c:v>
                </c:pt>
                <c:pt idx="38416">
                  <c:v>0.80851063829787195</c:v>
                </c:pt>
                <c:pt idx="38417">
                  <c:v>0.82978723404255295</c:v>
                </c:pt>
                <c:pt idx="38418">
                  <c:v>0.85106382978723405</c:v>
                </c:pt>
                <c:pt idx="38419">
                  <c:v>0.87234042553191404</c:v>
                </c:pt>
                <c:pt idx="38420">
                  <c:v>0.89361702127659504</c:v>
                </c:pt>
                <c:pt idx="38421">
                  <c:v>0.91489361702127603</c:v>
                </c:pt>
                <c:pt idx="38422">
                  <c:v>0.93617021276595702</c:v>
                </c:pt>
                <c:pt idx="38423">
                  <c:v>0.95744680851063801</c:v>
                </c:pt>
                <c:pt idx="38424">
                  <c:v>0.97872340425531901</c:v>
                </c:pt>
                <c:pt idx="38425">
                  <c:v>0</c:v>
                </c:pt>
                <c:pt idx="38426">
                  <c:v>1.2500000000000001E-2</c:v>
                </c:pt>
                <c:pt idx="38427">
                  <c:v>2.5000000000000001E-2</c:v>
                </c:pt>
                <c:pt idx="38428">
                  <c:v>3.7499999999999999E-2</c:v>
                </c:pt>
                <c:pt idx="38429">
                  <c:v>0.05</c:v>
                </c:pt>
                <c:pt idx="38430">
                  <c:v>6.25E-2</c:v>
                </c:pt>
                <c:pt idx="38431">
                  <c:v>7.4999999999999997E-2</c:v>
                </c:pt>
                <c:pt idx="38432">
                  <c:v>8.7499999999999994E-2</c:v>
                </c:pt>
                <c:pt idx="38433">
                  <c:v>0.1</c:v>
                </c:pt>
                <c:pt idx="38434">
                  <c:v>0.1125</c:v>
                </c:pt>
                <c:pt idx="38435">
                  <c:v>0.125</c:v>
                </c:pt>
                <c:pt idx="38436">
                  <c:v>0.13750000000000001</c:v>
                </c:pt>
                <c:pt idx="38437">
                  <c:v>0.15</c:v>
                </c:pt>
                <c:pt idx="38438">
                  <c:v>0.16250000000000001</c:v>
                </c:pt>
                <c:pt idx="38439">
                  <c:v>0.17499999999999999</c:v>
                </c:pt>
                <c:pt idx="38440">
                  <c:v>0.1875</c:v>
                </c:pt>
                <c:pt idx="38441">
                  <c:v>0.2</c:v>
                </c:pt>
                <c:pt idx="38442">
                  <c:v>0.21249999999999999</c:v>
                </c:pt>
                <c:pt idx="38443">
                  <c:v>0.22500000000000001</c:v>
                </c:pt>
                <c:pt idx="38444">
                  <c:v>0.23749999999999999</c:v>
                </c:pt>
                <c:pt idx="38445">
                  <c:v>0.25</c:v>
                </c:pt>
                <c:pt idx="38446">
                  <c:v>0.26250000000000001</c:v>
                </c:pt>
                <c:pt idx="38447">
                  <c:v>0.27500000000000002</c:v>
                </c:pt>
                <c:pt idx="38448">
                  <c:v>0.28749999999999998</c:v>
                </c:pt>
                <c:pt idx="38449">
                  <c:v>0.3</c:v>
                </c:pt>
                <c:pt idx="38450">
                  <c:v>0.3125</c:v>
                </c:pt>
                <c:pt idx="38451">
                  <c:v>0.32500000000000001</c:v>
                </c:pt>
                <c:pt idx="38452">
                  <c:v>0.33750000000000002</c:v>
                </c:pt>
                <c:pt idx="38453">
                  <c:v>0.35</c:v>
                </c:pt>
                <c:pt idx="38454">
                  <c:v>0.36249999999999999</c:v>
                </c:pt>
                <c:pt idx="38455">
                  <c:v>0.375</c:v>
                </c:pt>
                <c:pt idx="38456">
                  <c:v>0.38750000000000001</c:v>
                </c:pt>
                <c:pt idx="38457">
                  <c:v>0.4</c:v>
                </c:pt>
                <c:pt idx="38458">
                  <c:v>0.41249999999999998</c:v>
                </c:pt>
                <c:pt idx="38459">
                  <c:v>0.42499999999999999</c:v>
                </c:pt>
                <c:pt idx="38460">
                  <c:v>0.4375</c:v>
                </c:pt>
                <c:pt idx="38461">
                  <c:v>0.45</c:v>
                </c:pt>
                <c:pt idx="38462">
                  <c:v>0.46250000000000002</c:v>
                </c:pt>
                <c:pt idx="38463">
                  <c:v>0.47499999999999998</c:v>
                </c:pt>
                <c:pt idx="38464">
                  <c:v>0.48749999999999999</c:v>
                </c:pt>
                <c:pt idx="38465">
                  <c:v>0.5</c:v>
                </c:pt>
                <c:pt idx="38466">
                  <c:v>0.51249999999999996</c:v>
                </c:pt>
                <c:pt idx="38467">
                  <c:v>0.52500000000000002</c:v>
                </c:pt>
                <c:pt idx="38468">
                  <c:v>0.53749999999999998</c:v>
                </c:pt>
                <c:pt idx="38469">
                  <c:v>0.55000000000000004</c:v>
                </c:pt>
                <c:pt idx="38470">
                  <c:v>0.5625</c:v>
                </c:pt>
                <c:pt idx="38471">
                  <c:v>0.57499999999999996</c:v>
                </c:pt>
                <c:pt idx="38472">
                  <c:v>0.58750000000000002</c:v>
                </c:pt>
                <c:pt idx="38473">
                  <c:v>0.6</c:v>
                </c:pt>
                <c:pt idx="38474">
                  <c:v>0.61250000000000004</c:v>
                </c:pt>
                <c:pt idx="38475">
                  <c:v>0.625</c:v>
                </c:pt>
                <c:pt idx="38476">
                  <c:v>0.63749999999999996</c:v>
                </c:pt>
                <c:pt idx="38477">
                  <c:v>0.65</c:v>
                </c:pt>
                <c:pt idx="38478">
                  <c:v>0.66249999999999998</c:v>
                </c:pt>
                <c:pt idx="38479">
                  <c:v>0.67500000000000004</c:v>
                </c:pt>
                <c:pt idx="38480">
                  <c:v>0.6875</c:v>
                </c:pt>
                <c:pt idx="38481">
                  <c:v>0.7</c:v>
                </c:pt>
                <c:pt idx="38482">
                  <c:v>0.71250000000000002</c:v>
                </c:pt>
                <c:pt idx="38483">
                  <c:v>0.72499999999999998</c:v>
                </c:pt>
                <c:pt idx="38484">
                  <c:v>0.73750000000000004</c:v>
                </c:pt>
                <c:pt idx="38485">
                  <c:v>0.75</c:v>
                </c:pt>
                <c:pt idx="38486">
                  <c:v>0.76249999999999996</c:v>
                </c:pt>
                <c:pt idx="38487">
                  <c:v>0.77500000000000002</c:v>
                </c:pt>
                <c:pt idx="38488">
                  <c:v>0.78749999999999998</c:v>
                </c:pt>
                <c:pt idx="38489">
                  <c:v>0.8</c:v>
                </c:pt>
                <c:pt idx="38490">
                  <c:v>0.8125</c:v>
                </c:pt>
                <c:pt idx="38491">
                  <c:v>0.82499999999999996</c:v>
                </c:pt>
                <c:pt idx="38492">
                  <c:v>0.83750000000000002</c:v>
                </c:pt>
                <c:pt idx="38493">
                  <c:v>0.85</c:v>
                </c:pt>
                <c:pt idx="38494">
                  <c:v>0.86250000000000004</c:v>
                </c:pt>
                <c:pt idx="38495">
                  <c:v>0.875</c:v>
                </c:pt>
                <c:pt idx="38496">
                  <c:v>0.88749999999999996</c:v>
                </c:pt>
                <c:pt idx="38497">
                  <c:v>0.9</c:v>
                </c:pt>
                <c:pt idx="38498">
                  <c:v>0.91249999999999998</c:v>
                </c:pt>
                <c:pt idx="38499">
                  <c:v>0.92500000000000004</c:v>
                </c:pt>
                <c:pt idx="38500">
                  <c:v>0.9375</c:v>
                </c:pt>
                <c:pt idx="38501">
                  <c:v>0.95</c:v>
                </c:pt>
                <c:pt idx="38502">
                  <c:v>0.96250000000000002</c:v>
                </c:pt>
                <c:pt idx="38503">
                  <c:v>0.97499999999999998</c:v>
                </c:pt>
                <c:pt idx="38504">
                  <c:v>0.98750000000000004</c:v>
                </c:pt>
                <c:pt idx="38505">
                  <c:v>0</c:v>
                </c:pt>
                <c:pt idx="38506">
                  <c:v>1.8181818181818101E-2</c:v>
                </c:pt>
                <c:pt idx="38507">
                  <c:v>3.6363636363636299E-2</c:v>
                </c:pt>
                <c:pt idx="38508">
                  <c:v>5.4545454545454501E-2</c:v>
                </c:pt>
                <c:pt idx="38509">
                  <c:v>7.2727272727272696E-2</c:v>
                </c:pt>
                <c:pt idx="38510">
                  <c:v>9.0909090909090898E-2</c:v>
                </c:pt>
                <c:pt idx="38511">
                  <c:v>0.109090909090909</c:v>
                </c:pt>
                <c:pt idx="38512">
                  <c:v>0.12727272727272701</c:v>
                </c:pt>
                <c:pt idx="38513">
                  <c:v>0.145454545454545</c:v>
                </c:pt>
                <c:pt idx="38514">
                  <c:v>0.163636363636363</c:v>
                </c:pt>
                <c:pt idx="38515">
                  <c:v>0.18181818181818099</c:v>
                </c:pt>
                <c:pt idx="38516">
                  <c:v>0.2</c:v>
                </c:pt>
                <c:pt idx="38517">
                  <c:v>0.218181818181818</c:v>
                </c:pt>
                <c:pt idx="38518">
                  <c:v>0.236363636363636</c:v>
                </c:pt>
                <c:pt idx="38519">
                  <c:v>0.25454545454545402</c:v>
                </c:pt>
                <c:pt idx="38520">
                  <c:v>0.27272727272727199</c:v>
                </c:pt>
                <c:pt idx="38521">
                  <c:v>0.29090909090909001</c:v>
                </c:pt>
                <c:pt idx="38522">
                  <c:v>0.30909090909090903</c:v>
                </c:pt>
                <c:pt idx="38523">
                  <c:v>0.32727272727272699</c:v>
                </c:pt>
                <c:pt idx="38524">
                  <c:v>0.34545454545454501</c:v>
                </c:pt>
                <c:pt idx="38525">
                  <c:v>0.36363636363636298</c:v>
                </c:pt>
                <c:pt idx="38526">
                  <c:v>0.381818181818181</c:v>
                </c:pt>
                <c:pt idx="38527">
                  <c:v>0.4</c:v>
                </c:pt>
                <c:pt idx="38528">
                  <c:v>0.41818181818181799</c:v>
                </c:pt>
                <c:pt idx="38529">
                  <c:v>0.43636363636363601</c:v>
                </c:pt>
                <c:pt idx="38530">
                  <c:v>0.45454545454545398</c:v>
                </c:pt>
                <c:pt idx="38531">
                  <c:v>0.472727272727272</c:v>
                </c:pt>
                <c:pt idx="38532">
                  <c:v>0.49090909090909002</c:v>
                </c:pt>
                <c:pt idx="38533">
                  <c:v>0.50909090909090904</c:v>
                </c:pt>
                <c:pt idx="38534">
                  <c:v>0.527272727272727</c:v>
                </c:pt>
                <c:pt idx="38535">
                  <c:v>0.54545454545454497</c:v>
                </c:pt>
                <c:pt idx="38536">
                  <c:v>0.56363636363636305</c:v>
                </c:pt>
                <c:pt idx="38537">
                  <c:v>0.58181818181818101</c:v>
                </c:pt>
                <c:pt idx="38538">
                  <c:v>0.6</c:v>
                </c:pt>
                <c:pt idx="38539">
                  <c:v>0.61818181818181805</c:v>
                </c:pt>
                <c:pt idx="38540">
                  <c:v>0.63636363636363602</c:v>
                </c:pt>
                <c:pt idx="38541">
                  <c:v>0.65454545454545399</c:v>
                </c:pt>
                <c:pt idx="38542">
                  <c:v>0.67272727272727195</c:v>
                </c:pt>
                <c:pt idx="38543">
                  <c:v>0.69090909090909003</c:v>
                </c:pt>
                <c:pt idx="38544">
                  <c:v>0.70909090909090899</c:v>
                </c:pt>
                <c:pt idx="38545">
                  <c:v>0.72727272727272696</c:v>
                </c:pt>
                <c:pt idx="38546">
                  <c:v>0.74545454545454504</c:v>
                </c:pt>
                <c:pt idx="38547">
                  <c:v>0.763636363636363</c:v>
                </c:pt>
                <c:pt idx="38548">
                  <c:v>0.78181818181818097</c:v>
                </c:pt>
                <c:pt idx="38549">
                  <c:v>0.8</c:v>
                </c:pt>
                <c:pt idx="38550">
                  <c:v>0.81818181818181801</c:v>
                </c:pt>
                <c:pt idx="38551">
                  <c:v>0.83636363636363598</c:v>
                </c:pt>
                <c:pt idx="38552">
                  <c:v>0.85454545454545405</c:v>
                </c:pt>
                <c:pt idx="38553">
                  <c:v>0.87272727272727202</c:v>
                </c:pt>
                <c:pt idx="38554">
                  <c:v>0.89090909090908998</c:v>
                </c:pt>
                <c:pt idx="38555">
                  <c:v>0.90909090909090895</c:v>
                </c:pt>
                <c:pt idx="38556">
                  <c:v>0.92727272727272703</c:v>
                </c:pt>
                <c:pt idx="38557">
                  <c:v>0.94545454545454499</c:v>
                </c:pt>
                <c:pt idx="38558">
                  <c:v>0.96363636363636296</c:v>
                </c:pt>
                <c:pt idx="38559">
                  <c:v>0.98181818181818103</c:v>
                </c:pt>
                <c:pt idx="38560">
                  <c:v>0</c:v>
                </c:pt>
                <c:pt idx="38561">
                  <c:v>1.13636363636363E-2</c:v>
                </c:pt>
                <c:pt idx="38562">
                  <c:v>2.27272727272727E-2</c:v>
                </c:pt>
                <c:pt idx="38563">
                  <c:v>3.4090909090908998E-2</c:v>
                </c:pt>
                <c:pt idx="38564">
                  <c:v>4.54545454545454E-2</c:v>
                </c:pt>
                <c:pt idx="38565">
                  <c:v>5.6818181818181802E-2</c:v>
                </c:pt>
                <c:pt idx="38566">
                  <c:v>6.8181818181818094E-2</c:v>
                </c:pt>
                <c:pt idx="38567">
                  <c:v>7.9545454545454503E-2</c:v>
                </c:pt>
                <c:pt idx="38568">
                  <c:v>9.0909090909090898E-2</c:v>
                </c:pt>
                <c:pt idx="38569">
                  <c:v>0.102272727272727</c:v>
                </c:pt>
                <c:pt idx="38570">
                  <c:v>0.11363636363636299</c:v>
                </c:pt>
                <c:pt idx="38571">
                  <c:v>0.125</c:v>
                </c:pt>
                <c:pt idx="38572">
                  <c:v>0.13636363636363599</c:v>
                </c:pt>
                <c:pt idx="38573">
                  <c:v>0.14772727272727201</c:v>
                </c:pt>
                <c:pt idx="38574">
                  <c:v>0.15909090909090901</c:v>
                </c:pt>
                <c:pt idx="38575">
                  <c:v>0.170454545454545</c:v>
                </c:pt>
                <c:pt idx="38576">
                  <c:v>0.18181818181818099</c:v>
                </c:pt>
                <c:pt idx="38577">
                  <c:v>0.19318181818181801</c:v>
                </c:pt>
                <c:pt idx="38578">
                  <c:v>0.204545454545454</c:v>
                </c:pt>
                <c:pt idx="38579">
                  <c:v>0.21590909090909</c:v>
                </c:pt>
                <c:pt idx="38580">
                  <c:v>0.22727272727272699</c:v>
                </c:pt>
                <c:pt idx="38581">
                  <c:v>0.23863636363636301</c:v>
                </c:pt>
                <c:pt idx="38582">
                  <c:v>0.25</c:v>
                </c:pt>
                <c:pt idx="38583">
                  <c:v>0.26136363636363602</c:v>
                </c:pt>
                <c:pt idx="38584">
                  <c:v>0.27272727272727199</c:v>
                </c:pt>
                <c:pt idx="38585">
                  <c:v>0.28409090909090901</c:v>
                </c:pt>
                <c:pt idx="38586">
                  <c:v>0.29545454545454503</c:v>
                </c:pt>
                <c:pt idx="38587">
                  <c:v>0.30681818181818099</c:v>
                </c:pt>
                <c:pt idx="38588">
                  <c:v>0.31818181818181801</c:v>
                </c:pt>
                <c:pt idx="38589">
                  <c:v>0.32954545454545398</c:v>
                </c:pt>
                <c:pt idx="38590">
                  <c:v>0.34090909090909</c:v>
                </c:pt>
                <c:pt idx="38591">
                  <c:v>0.35227272727272702</c:v>
                </c:pt>
                <c:pt idx="38592">
                  <c:v>0.36363636363636298</c:v>
                </c:pt>
                <c:pt idx="38593">
                  <c:v>0.375</c:v>
                </c:pt>
                <c:pt idx="38594">
                  <c:v>0.38636363636363602</c:v>
                </c:pt>
                <c:pt idx="38595">
                  <c:v>0.39772727272727199</c:v>
                </c:pt>
                <c:pt idx="38596">
                  <c:v>0.40909090909090901</c:v>
                </c:pt>
                <c:pt idx="38597">
                  <c:v>0.42045454545454503</c:v>
                </c:pt>
                <c:pt idx="38598">
                  <c:v>0.43181818181818099</c:v>
                </c:pt>
                <c:pt idx="38599">
                  <c:v>0.44318181818181801</c:v>
                </c:pt>
                <c:pt idx="38600">
                  <c:v>0.45454545454545398</c:v>
                </c:pt>
                <c:pt idx="38601">
                  <c:v>0.46590909090909</c:v>
                </c:pt>
                <c:pt idx="38602">
                  <c:v>0.47727272727272702</c:v>
                </c:pt>
                <c:pt idx="38603">
                  <c:v>0.48863636363636298</c:v>
                </c:pt>
                <c:pt idx="38604">
                  <c:v>0.5</c:v>
                </c:pt>
                <c:pt idx="38605">
                  <c:v>0.51136363636363602</c:v>
                </c:pt>
                <c:pt idx="38606">
                  <c:v>0.52272727272727204</c:v>
                </c:pt>
                <c:pt idx="38607">
                  <c:v>0.53409090909090895</c:v>
                </c:pt>
                <c:pt idx="38608">
                  <c:v>0.54545454545454497</c:v>
                </c:pt>
                <c:pt idx="38609">
                  <c:v>0.55681818181818099</c:v>
                </c:pt>
                <c:pt idx="38610">
                  <c:v>0.56818181818181801</c:v>
                </c:pt>
                <c:pt idx="38611">
                  <c:v>0.57954545454545403</c:v>
                </c:pt>
                <c:pt idx="38612">
                  <c:v>0.59090909090909005</c:v>
                </c:pt>
                <c:pt idx="38613">
                  <c:v>0.60227272727272696</c:v>
                </c:pt>
                <c:pt idx="38614">
                  <c:v>0.61363636363636298</c:v>
                </c:pt>
                <c:pt idx="38615">
                  <c:v>0.625</c:v>
                </c:pt>
                <c:pt idx="38616">
                  <c:v>0.63636363636363602</c:v>
                </c:pt>
                <c:pt idx="38617">
                  <c:v>0.64772727272727204</c:v>
                </c:pt>
                <c:pt idx="38618">
                  <c:v>0.65909090909090895</c:v>
                </c:pt>
                <c:pt idx="38619">
                  <c:v>0.67045454545454497</c:v>
                </c:pt>
                <c:pt idx="38620">
                  <c:v>0.68181818181818099</c:v>
                </c:pt>
                <c:pt idx="38621">
                  <c:v>0.69318181818181801</c:v>
                </c:pt>
                <c:pt idx="38622">
                  <c:v>0.70454545454545403</c:v>
                </c:pt>
                <c:pt idx="38623">
                  <c:v>0.71590909090909005</c:v>
                </c:pt>
                <c:pt idx="38624">
                  <c:v>0.72727272727272696</c:v>
                </c:pt>
                <c:pt idx="38625">
                  <c:v>0.73863636363636298</c:v>
                </c:pt>
                <c:pt idx="38626">
                  <c:v>0.75</c:v>
                </c:pt>
                <c:pt idx="38627">
                  <c:v>0.76136363636363602</c:v>
                </c:pt>
                <c:pt idx="38628">
                  <c:v>0.77272727272727204</c:v>
                </c:pt>
                <c:pt idx="38629">
                  <c:v>0.78409090909090895</c:v>
                </c:pt>
                <c:pt idx="38630">
                  <c:v>0.79545454545454497</c:v>
                </c:pt>
                <c:pt idx="38631">
                  <c:v>0.80681818181818099</c:v>
                </c:pt>
                <c:pt idx="38632">
                  <c:v>0.81818181818181801</c:v>
                </c:pt>
                <c:pt idx="38633">
                  <c:v>0.82954545454545403</c:v>
                </c:pt>
                <c:pt idx="38634">
                  <c:v>0.84090909090909005</c:v>
                </c:pt>
                <c:pt idx="38635">
                  <c:v>0.85227272727272696</c:v>
                </c:pt>
                <c:pt idx="38636">
                  <c:v>0.86363636363636298</c:v>
                </c:pt>
                <c:pt idx="38637">
                  <c:v>0.875</c:v>
                </c:pt>
                <c:pt idx="38638">
                  <c:v>0.88636363636363602</c:v>
                </c:pt>
                <c:pt idx="38639">
                  <c:v>0.89772727272727204</c:v>
                </c:pt>
                <c:pt idx="38640">
                  <c:v>0.90909090909090895</c:v>
                </c:pt>
                <c:pt idx="38641">
                  <c:v>0.92045454545454497</c:v>
                </c:pt>
                <c:pt idx="38642">
                  <c:v>0.93181818181818099</c:v>
                </c:pt>
                <c:pt idx="38643">
                  <c:v>0.94318181818181801</c:v>
                </c:pt>
                <c:pt idx="38644">
                  <c:v>0.95454545454545403</c:v>
                </c:pt>
                <c:pt idx="38645">
                  <c:v>0.96590909090909005</c:v>
                </c:pt>
                <c:pt idx="38646">
                  <c:v>0.97727272727272696</c:v>
                </c:pt>
                <c:pt idx="38647">
                  <c:v>0.98863636363636298</c:v>
                </c:pt>
                <c:pt idx="38648">
                  <c:v>0</c:v>
                </c:pt>
                <c:pt idx="38649">
                  <c:v>9.6153846153846107E-3</c:v>
                </c:pt>
                <c:pt idx="38650">
                  <c:v>1.9230769230769201E-2</c:v>
                </c:pt>
                <c:pt idx="38651">
                  <c:v>2.8846153846153799E-2</c:v>
                </c:pt>
                <c:pt idx="38652">
                  <c:v>3.8461538461538401E-2</c:v>
                </c:pt>
                <c:pt idx="38653">
                  <c:v>4.8076923076923003E-2</c:v>
                </c:pt>
                <c:pt idx="38654">
                  <c:v>5.7692307692307598E-2</c:v>
                </c:pt>
                <c:pt idx="38655">
                  <c:v>6.7307692307692304E-2</c:v>
                </c:pt>
                <c:pt idx="38656">
                  <c:v>7.69230769230769E-2</c:v>
                </c:pt>
                <c:pt idx="38657">
                  <c:v>8.6538461538461495E-2</c:v>
                </c:pt>
                <c:pt idx="38658">
                  <c:v>9.6153846153846104E-2</c:v>
                </c:pt>
                <c:pt idx="38659">
                  <c:v>0.10576923076923</c:v>
                </c:pt>
                <c:pt idx="38660">
                  <c:v>0.115384615384615</c:v>
                </c:pt>
                <c:pt idx="38661">
                  <c:v>0.125</c:v>
                </c:pt>
                <c:pt idx="38662">
                  <c:v>0.134615384615384</c:v>
                </c:pt>
                <c:pt idx="38663">
                  <c:v>0.144230769230769</c:v>
                </c:pt>
                <c:pt idx="38664">
                  <c:v>0.15384615384615299</c:v>
                </c:pt>
                <c:pt idx="38665">
                  <c:v>0.16346153846153799</c:v>
                </c:pt>
                <c:pt idx="38666">
                  <c:v>0.17307692307692299</c:v>
                </c:pt>
                <c:pt idx="38667">
                  <c:v>0.18269230769230699</c:v>
                </c:pt>
                <c:pt idx="38668">
                  <c:v>0.19230769230769201</c:v>
                </c:pt>
                <c:pt idx="38669">
                  <c:v>0.20192307692307601</c:v>
                </c:pt>
                <c:pt idx="38670">
                  <c:v>0.21153846153846101</c:v>
                </c:pt>
                <c:pt idx="38671">
                  <c:v>0.22115384615384601</c:v>
                </c:pt>
                <c:pt idx="38672">
                  <c:v>0.23076923076923</c:v>
                </c:pt>
                <c:pt idx="38673">
                  <c:v>0.240384615384615</c:v>
                </c:pt>
                <c:pt idx="38674">
                  <c:v>0.25</c:v>
                </c:pt>
                <c:pt idx="38675">
                  <c:v>0.25961538461538403</c:v>
                </c:pt>
                <c:pt idx="38676">
                  <c:v>0.269230769230769</c:v>
                </c:pt>
                <c:pt idx="38677">
                  <c:v>0.27884615384615302</c:v>
                </c:pt>
                <c:pt idx="38678">
                  <c:v>0.28846153846153799</c:v>
                </c:pt>
                <c:pt idx="38679">
                  <c:v>0.29807692307692302</c:v>
                </c:pt>
                <c:pt idx="38680">
                  <c:v>0.30769230769230699</c:v>
                </c:pt>
                <c:pt idx="38681">
                  <c:v>0.31730769230769201</c:v>
                </c:pt>
                <c:pt idx="38682">
                  <c:v>0.32692307692307598</c:v>
                </c:pt>
                <c:pt idx="38683">
                  <c:v>0.33653846153846101</c:v>
                </c:pt>
                <c:pt idx="38684">
                  <c:v>0.34615384615384598</c:v>
                </c:pt>
                <c:pt idx="38685">
                  <c:v>0.35576923076923</c:v>
                </c:pt>
                <c:pt idx="38686">
                  <c:v>0.36538461538461497</c:v>
                </c:pt>
                <c:pt idx="38687">
                  <c:v>0.375</c:v>
                </c:pt>
                <c:pt idx="38688">
                  <c:v>0.38461538461538403</c:v>
                </c:pt>
                <c:pt idx="38689">
                  <c:v>0.394230769230769</c:v>
                </c:pt>
                <c:pt idx="38690">
                  <c:v>0.40384615384615302</c:v>
                </c:pt>
                <c:pt idx="38691">
                  <c:v>0.41346153846153799</c:v>
                </c:pt>
                <c:pt idx="38692">
                  <c:v>0.42307692307692302</c:v>
                </c:pt>
                <c:pt idx="38693">
                  <c:v>0.43269230769230699</c:v>
                </c:pt>
                <c:pt idx="38694">
                  <c:v>0.44230769230769201</c:v>
                </c:pt>
                <c:pt idx="38695">
                  <c:v>0.45192307692307598</c:v>
                </c:pt>
                <c:pt idx="38696">
                  <c:v>0.46153846153846101</c:v>
                </c:pt>
                <c:pt idx="38697">
                  <c:v>0.47115384615384598</c:v>
                </c:pt>
                <c:pt idx="38698">
                  <c:v>0.48076923076923</c:v>
                </c:pt>
                <c:pt idx="38699">
                  <c:v>0.49038461538461497</c:v>
                </c:pt>
                <c:pt idx="38700">
                  <c:v>0.5</c:v>
                </c:pt>
                <c:pt idx="38701">
                  <c:v>0.50961538461538403</c:v>
                </c:pt>
                <c:pt idx="38702">
                  <c:v>0.51923076923076905</c:v>
                </c:pt>
                <c:pt idx="38703">
                  <c:v>0.52884615384615297</c:v>
                </c:pt>
                <c:pt idx="38704">
                  <c:v>0.53846153846153799</c:v>
                </c:pt>
                <c:pt idx="38705">
                  <c:v>0.54807692307692302</c:v>
                </c:pt>
                <c:pt idx="38706">
                  <c:v>0.55769230769230704</c:v>
                </c:pt>
                <c:pt idx="38707">
                  <c:v>0.56730769230769196</c:v>
                </c:pt>
                <c:pt idx="38708">
                  <c:v>0.57692307692307598</c:v>
                </c:pt>
                <c:pt idx="38709">
                  <c:v>0.58653846153846101</c:v>
                </c:pt>
                <c:pt idx="38710">
                  <c:v>0.59615384615384603</c:v>
                </c:pt>
                <c:pt idx="38711">
                  <c:v>0.60576923076922995</c:v>
                </c:pt>
                <c:pt idx="38712">
                  <c:v>0.61538461538461497</c:v>
                </c:pt>
                <c:pt idx="38713">
                  <c:v>0.625</c:v>
                </c:pt>
                <c:pt idx="38714">
                  <c:v>0.63461538461538403</c:v>
                </c:pt>
                <c:pt idx="38715">
                  <c:v>0.64423076923076905</c:v>
                </c:pt>
                <c:pt idx="38716">
                  <c:v>0.65384615384615297</c:v>
                </c:pt>
                <c:pt idx="38717">
                  <c:v>0.66346153846153799</c:v>
                </c:pt>
                <c:pt idx="38718">
                  <c:v>0.67307692307692302</c:v>
                </c:pt>
                <c:pt idx="38719">
                  <c:v>0.68269230769230704</c:v>
                </c:pt>
                <c:pt idx="38720">
                  <c:v>0.69230769230769196</c:v>
                </c:pt>
                <c:pt idx="38721">
                  <c:v>0.70192307692307598</c:v>
                </c:pt>
                <c:pt idx="38722">
                  <c:v>0.71153846153846101</c:v>
                </c:pt>
                <c:pt idx="38723">
                  <c:v>0.72115384615384603</c:v>
                </c:pt>
                <c:pt idx="38724">
                  <c:v>0.73076923076922995</c:v>
                </c:pt>
                <c:pt idx="38725">
                  <c:v>0.74038461538461497</c:v>
                </c:pt>
                <c:pt idx="38726">
                  <c:v>0.75</c:v>
                </c:pt>
                <c:pt idx="38727">
                  <c:v>0.75961538461538403</c:v>
                </c:pt>
                <c:pt idx="38728">
                  <c:v>0.76923076923076905</c:v>
                </c:pt>
                <c:pt idx="38729">
                  <c:v>0.77884615384615297</c:v>
                </c:pt>
                <c:pt idx="38730">
                  <c:v>0.78846153846153799</c:v>
                </c:pt>
                <c:pt idx="38731">
                  <c:v>0.79807692307692302</c:v>
                </c:pt>
                <c:pt idx="38732">
                  <c:v>0.80769230769230704</c:v>
                </c:pt>
                <c:pt idx="38733">
                  <c:v>0.81730769230769196</c:v>
                </c:pt>
                <c:pt idx="38734">
                  <c:v>0.82692307692307598</c:v>
                </c:pt>
                <c:pt idx="38735">
                  <c:v>0.83653846153846101</c:v>
                </c:pt>
                <c:pt idx="38736">
                  <c:v>0.84615384615384603</c:v>
                </c:pt>
                <c:pt idx="38737">
                  <c:v>0.85576923076922995</c:v>
                </c:pt>
                <c:pt idx="38738">
                  <c:v>0.86538461538461497</c:v>
                </c:pt>
                <c:pt idx="38739">
                  <c:v>0.875</c:v>
                </c:pt>
                <c:pt idx="38740">
                  <c:v>0.88461538461538403</c:v>
                </c:pt>
                <c:pt idx="38741">
                  <c:v>0.89423076923076905</c:v>
                </c:pt>
                <c:pt idx="38742">
                  <c:v>0.90384615384615297</c:v>
                </c:pt>
                <c:pt idx="38743">
                  <c:v>0.91346153846153799</c:v>
                </c:pt>
                <c:pt idx="38744">
                  <c:v>0.92307692307692302</c:v>
                </c:pt>
                <c:pt idx="38745">
                  <c:v>0.93269230769230704</c:v>
                </c:pt>
                <c:pt idx="38746">
                  <c:v>0.94230769230769196</c:v>
                </c:pt>
                <c:pt idx="38747">
                  <c:v>0.95192307692307598</c:v>
                </c:pt>
                <c:pt idx="38748">
                  <c:v>0.96153846153846101</c:v>
                </c:pt>
                <c:pt idx="38749">
                  <c:v>0.97115384615384603</c:v>
                </c:pt>
                <c:pt idx="38750">
                  <c:v>0.98076923076922995</c:v>
                </c:pt>
                <c:pt idx="38751">
                  <c:v>0.99038461538461497</c:v>
                </c:pt>
                <c:pt idx="38752">
                  <c:v>0</c:v>
                </c:pt>
                <c:pt idx="38753">
                  <c:v>1.8181818181818101E-2</c:v>
                </c:pt>
                <c:pt idx="38754">
                  <c:v>3.6363636363636299E-2</c:v>
                </c:pt>
                <c:pt idx="38755">
                  <c:v>5.4545454545454501E-2</c:v>
                </c:pt>
                <c:pt idx="38756">
                  <c:v>7.2727272727272696E-2</c:v>
                </c:pt>
                <c:pt idx="38757">
                  <c:v>9.0909090909090898E-2</c:v>
                </c:pt>
                <c:pt idx="38758">
                  <c:v>0.109090909090909</c:v>
                </c:pt>
                <c:pt idx="38759">
                  <c:v>0.12727272727272701</c:v>
                </c:pt>
                <c:pt idx="38760">
                  <c:v>0.145454545454545</c:v>
                </c:pt>
                <c:pt idx="38761">
                  <c:v>0.163636363636363</c:v>
                </c:pt>
                <c:pt idx="38762">
                  <c:v>0.18181818181818099</c:v>
                </c:pt>
                <c:pt idx="38763">
                  <c:v>0.2</c:v>
                </c:pt>
                <c:pt idx="38764">
                  <c:v>0.218181818181818</c:v>
                </c:pt>
                <c:pt idx="38765">
                  <c:v>0.236363636363636</c:v>
                </c:pt>
                <c:pt idx="38766">
                  <c:v>0.25454545454545402</c:v>
                </c:pt>
                <c:pt idx="38767">
                  <c:v>0.27272727272727199</c:v>
                </c:pt>
                <c:pt idx="38768">
                  <c:v>0.29090909090909001</c:v>
                </c:pt>
                <c:pt idx="38769">
                  <c:v>0.30909090909090903</c:v>
                </c:pt>
                <c:pt idx="38770">
                  <c:v>0.32727272727272699</c:v>
                </c:pt>
                <c:pt idx="38771">
                  <c:v>0.34545454545454501</c:v>
                </c:pt>
                <c:pt idx="38772">
                  <c:v>0.36363636363636298</c:v>
                </c:pt>
                <c:pt idx="38773">
                  <c:v>0.381818181818181</c:v>
                </c:pt>
                <c:pt idx="38774">
                  <c:v>0.4</c:v>
                </c:pt>
                <c:pt idx="38775">
                  <c:v>0.41818181818181799</c:v>
                </c:pt>
                <c:pt idx="38776">
                  <c:v>0.43636363636363601</c:v>
                </c:pt>
                <c:pt idx="38777">
                  <c:v>0.45454545454545398</c:v>
                </c:pt>
                <c:pt idx="38778">
                  <c:v>0.472727272727272</c:v>
                </c:pt>
                <c:pt idx="38779">
                  <c:v>0.49090909090909002</c:v>
                </c:pt>
                <c:pt idx="38780">
                  <c:v>0.50909090909090904</c:v>
                </c:pt>
                <c:pt idx="38781">
                  <c:v>0.527272727272727</c:v>
                </c:pt>
                <c:pt idx="38782">
                  <c:v>0.54545454545454497</c:v>
                </c:pt>
                <c:pt idx="38783">
                  <c:v>0.56363636363636305</c:v>
                </c:pt>
                <c:pt idx="38784">
                  <c:v>0.58181818181818101</c:v>
                </c:pt>
                <c:pt idx="38785">
                  <c:v>0.6</c:v>
                </c:pt>
                <c:pt idx="38786">
                  <c:v>0.61818181818181805</c:v>
                </c:pt>
                <c:pt idx="38787">
                  <c:v>0.63636363636363602</c:v>
                </c:pt>
                <c:pt idx="38788">
                  <c:v>0.65454545454545399</c:v>
                </c:pt>
                <c:pt idx="38789">
                  <c:v>0.67272727272727195</c:v>
                </c:pt>
                <c:pt idx="38790">
                  <c:v>0.69090909090909003</c:v>
                </c:pt>
                <c:pt idx="38791">
                  <c:v>0.70909090909090899</c:v>
                </c:pt>
                <c:pt idx="38792">
                  <c:v>0.72727272727272696</c:v>
                </c:pt>
                <c:pt idx="38793">
                  <c:v>0.74545454545454504</c:v>
                </c:pt>
                <c:pt idx="38794">
                  <c:v>0.763636363636363</c:v>
                </c:pt>
                <c:pt idx="38795">
                  <c:v>0.78181818181818097</c:v>
                </c:pt>
                <c:pt idx="38796">
                  <c:v>0.8</c:v>
                </c:pt>
                <c:pt idx="38797">
                  <c:v>0.81818181818181801</c:v>
                </c:pt>
                <c:pt idx="38798">
                  <c:v>0.83636363636363598</c:v>
                </c:pt>
                <c:pt idx="38799">
                  <c:v>0.85454545454545405</c:v>
                </c:pt>
                <c:pt idx="38800">
                  <c:v>0.87272727272727202</c:v>
                </c:pt>
                <c:pt idx="38801">
                  <c:v>0.89090909090908998</c:v>
                </c:pt>
                <c:pt idx="38802">
                  <c:v>0.90909090909090895</c:v>
                </c:pt>
                <c:pt idx="38803">
                  <c:v>0.92727272727272703</c:v>
                </c:pt>
                <c:pt idx="38804">
                  <c:v>0.94545454545454499</c:v>
                </c:pt>
                <c:pt idx="38805">
                  <c:v>0.96363636363636296</c:v>
                </c:pt>
                <c:pt idx="38806">
                  <c:v>0.98181818181818103</c:v>
                </c:pt>
                <c:pt idx="38807">
                  <c:v>0</c:v>
                </c:pt>
                <c:pt idx="38808">
                  <c:v>1.9230769230769201E-2</c:v>
                </c:pt>
                <c:pt idx="38809">
                  <c:v>3.8461538461538401E-2</c:v>
                </c:pt>
                <c:pt idx="38810">
                  <c:v>5.7692307692307598E-2</c:v>
                </c:pt>
                <c:pt idx="38811">
                  <c:v>7.69230769230769E-2</c:v>
                </c:pt>
                <c:pt idx="38812">
                  <c:v>9.6153846153846104E-2</c:v>
                </c:pt>
                <c:pt idx="38813">
                  <c:v>0.115384615384615</c:v>
                </c:pt>
                <c:pt idx="38814">
                  <c:v>0.134615384615384</c:v>
                </c:pt>
                <c:pt idx="38815">
                  <c:v>0.15384615384615299</c:v>
                </c:pt>
                <c:pt idx="38816">
                  <c:v>0.17307692307692299</c:v>
                </c:pt>
                <c:pt idx="38817">
                  <c:v>0.19230769230769201</c:v>
                </c:pt>
                <c:pt idx="38818">
                  <c:v>0.21153846153846101</c:v>
                </c:pt>
                <c:pt idx="38819">
                  <c:v>0.23076923076923</c:v>
                </c:pt>
                <c:pt idx="38820">
                  <c:v>0.25</c:v>
                </c:pt>
                <c:pt idx="38821">
                  <c:v>0.269230769230769</c:v>
                </c:pt>
                <c:pt idx="38822">
                  <c:v>0.28846153846153799</c:v>
                </c:pt>
                <c:pt idx="38823">
                  <c:v>0.30769230769230699</c:v>
                </c:pt>
                <c:pt idx="38824">
                  <c:v>0.32692307692307598</c:v>
                </c:pt>
                <c:pt idx="38825">
                  <c:v>0.34615384615384598</c:v>
                </c:pt>
                <c:pt idx="38826">
                  <c:v>0.36538461538461497</c:v>
                </c:pt>
                <c:pt idx="38827">
                  <c:v>0.38461538461538403</c:v>
                </c:pt>
                <c:pt idx="38828">
                  <c:v>0.40384615384615302</c:v>
                </c:pt>
                <c:pt idx="38829">
                  <c:v>0.42307692307692302</c:v>
                </c:pt>
                <c:pt idx="38830">
                  <c:v>0.44230769230769201</c:v>
                </c:pt>
                <c:pt idx="38831">
                  <c:v>0.46153846153846101</c:v>
                </c:pt>
                <c:pt idx="38832">
                  <c:v>0.48076923076923</c:v>
                </c:pt>
                <c:pt idx="38833">
                  <c:v>0.5</c:v>
                </c:pt>
                <c:pt idx="38834">
                  <c:v>0.51923076923076905</c:v>
                </c:pt>
                <c:pt idx="38835">
                  <c:v>0.53846153846153799</c:v>
                </c:pt>
                <c:pt idx="38836">
                  <c:v>0.55769230769230704</c:v>
                </c:pt>
                <c:pt idx="38837">
                  <c:v>0.57692307692307598</c:v>
                </c:pt>
                <c:pt idx="38838">
                  <c:v>0.59615384615384603</c:v>
                </c:pt>
                <c:pt idx="38839">
                  <c:v>0.61538461538461497</c:v>
                </c:pt>
                <c:pt idx="38840">
                  <c:v>0.63461538461538403</c:v>
                </c:pt>
                <c:pt idx="38841">
                  <c:v>0.65384615384615297</c:v>
                </c:pt>
                <c:pt idx="38842">
                  <c:v>0.67307692307692302</c:v>
                </c:pt>
                <c:pt idx="38843">
                  <c:v>0.69230769230769196</c:v>
                </c:pt>
                <c:pt idx="38844">
                  <c:v>0.71153846153846101</c:v>
                </c:pt>
                <c:pt idx="38845">
                  <c:v>0.73076923076922995</c:v>
                </c:pt>
                <c:pt idx="38846">
                  <c:v>0.75</c:v>
                </c:pt>
                <c:pt idx="38847">
                  <c:v>0.76923076923076905</c:v>
                </c:pt>
                <c:pt idx="38848">
                  <c:v>0.78846153846153799</c:v>
                </c:pt>
                <c:pt idx="38849">
                  <c:v>0.80769230769230704</c:v>
                </c:pt>
                <c:pt idx="38850">
                  <c:v>0.82692307692307598</c:v>
                </c:pt>
                <c:pt idx="38851">
                  <c:v>0.84615384615384603</c:v>
                </c:pt>
                <c:pt idx="38852">
                  <c:v>0.86538461538461497</c:v>
                </c:pt>
                <c:pt idx="38853">
                  <c:v>0.88461538461538403</c:v>
                </c:pt>
                <c:pt idx="38854">
                  <c:v>0.90384615384615297</c:v>
                </c:pt>
                <c:pt idx="38855">
                  <c:v>0.92307692307692302</c:v>
                </c:pt>
                <c:pt idx="38856">
                  <c:v>0.94230769230769196</c:v>
                </c:pt>
                <c:pt idx="38857">
                  <c:v>0.96153846153846101</c:v>
                </c:pt>
                <c:pt idx="38858">
                  <c:v>0.98076923076922995</c:v>
                </c:pt>
                <c:pt idx="38859">
                  <c:v>0</c:v>
                </c:pt>
                <c:pt idx="38860">
                  <c:v>1.42857142857142E-2</c:v>
                </c:pt>
                <c:pt idx="38861">
                  <c:v>2.8571428571428501E-2</c:v>
                </c:pt>
                <c:pt idx="38862">
                  <c:v>4.2857142857142802E-2</c:v>
                </c:pt>
                <c:pt idx="38863">
                  <c:v>5.7142857142857099E-2</c:v>
                </c:pt>
                <c:pt idx="38864">
                  <c:v>7.1428571428571397E-2</c:v>
                </c:pt>
                <c:pt idx="38865">
                  <c:v>8.5714285714285701E-2</c:v>
                </c:pt>
                <c:pt idx="38866">
                  <c:v>0.1</c:v>
                </c:pt>
                <c:pt idx="38867">
                  <c:v>0.114285714285714</c:v>
                </c:pt>
                <c:pt idx="38868">
                  <c:v>0.128571428571428</c:v>
                </c:pt>
                <c:pt idx="38869">
                  <c:v>0.14285714285714199</c:v>
                </c:pt>
                <c:pt idx="38870">
                  <c:v>0.157142857142857</c:v>
                </c:pt>
                <c:pt idx="38871">
                  <c:v>0.17142857142857101</c:v>
                </c:pt>
                <c:pt idx="38872">
                  <c:v>0.185714285714285</c:v>
                </c:pt>
                <c:pt idx="38873">
                  <c:v>0.2</c:v>
                </c:pt>
                <c:pt idx="38874">
                  <c:v>0.214285714285714</c:v>
                </c:pt>
                <c:pt idx="38875">
                  <c:v>0.22857142857142801</c:v>
                </c:pt>
                <c:pt idx="38876">
                  <c:v>0.24285714285714199</c:v>
                </c:pt>
                <c:pt idx="38877">
                  <c:v>0.25714285714285701</c:v>
                </c:pt>
                <c:pt idx="38878">
                  <c:v>0.27142857142857102</c:v>
                </c:pt>
                <c:pt idx="38879">
                  <c:v>0.28571428571428498</c:v>
                </c:pt>
                <c:pt idx="38880">
                  <c:v>0.3</c:v>
                </c:pt>
                <c:pt idx="38881">
                  <c:v>0.314285714285714</c:v>
                </c:pt>
                <c:pt idx="38882">
                  <c:v>0.32857142857142801</c:v>
                </c:pt>
                <c:pt idx="38883">
                  <c:v>0.34285714285714203</c:v>
                </c:pt>
                <c:pt idx="38884">
                  <c:v>0.35714285714285698</c:v>
                </c:pt>
                <c:pt idx="38885">
                  <c:v>0.371428571428571</c:v>
                </c:pt>
                <c:pt idx="38886">
                  <c:v>0.38571428571428501</c:v>
                </c:pt>
                <c:pt idx="38887">
                  <c:v>0.4</c:v>
                </c:pt>
                <c:pt idx="38888">
                  <c:v>0.41428571428571398</c:v>
                </c:pt>
                <c:pt idx="38889">
                  <c:v>0.42857142857142799</c:v>
                </c:pt>
                <c:pt idx="38890">
                  <c:v>0.44285714285714201</c:v>
                </c:pt>
                <c:pt idx="38891">
                  <c:v>0.45714285714285702</c:v>
                </c:pt>
                <c:pt idx="38892">
                  <c:v>0.47142857142857097</c:v>
                </c:pt>
                <c:pt idx="38893">
                  <c:v>0.48571428571428499</c:v>
                </c:pt>
                <c:pt idx="38894">
                  <c:v>0.5</c:v>
                </c:pt>
                <c:pt idx="38895">
                  <c:v>0.51428571428571401</c:v>
                </c:pt>
                <c:pt idx="38896">
                  <c:v>0.52857142857142803</c:v>
                </c:pt>
                <c:pt idx="38897">
                  <c:v>0.54285714285714204</c:v>
                </c:pt>
                <c:pt idx="38898">
                  <c:v>0.55714285714285705</c:v>
                </c:pt>
                <c:pt idx="38899">
                  <c:v>0.57142857142857095</c:v>
                </c:pt>
                <c:pt idx="38900">
                  <c:v>0.58571428571428497</c:v>
                </c:pt>
                <c:pt idx="38901">
                  <c:v>0.6</c:v>
                </c:pt>
                <c:pt idx="38902">
                  <c:v>0.61428571428571399</c:v>
                </c:pt>
                <c:pt idx="38903">
                  <c:v>0.628571428571428</c:v>
                </c:pt>
                <c:pt idx="38904">
                  <c:v>0.64285714285714202</c:v>
                </c:pt>
                <c:pt idx="38905">
                  <c:v>0.65714285714285703</c:v>
                </c:pt>
                <c:pt idx="38906">
                  <c:v>0.67142857142857104</c:v>
                </c:pt>
                <c:pt idx="38907">
                  <c:v>0.68571428571428505</c:v>
                </c:pt>
                <c:pt idx="38908">
                  <c:v>0.7</c:v>
                </c:pt>
                <c:pt idx="38909">
                  <c:v>0.71428571428571397</c:v>
                </c:pt>
                <c:pt idx="38910">
                  <c:v>0.72857142857142798</c:v>
                </c:pt>
                <c:pt idx="38911">
                  <c:v>0.74285714285714199</c:v>
                </c:pt>
                <c:pt idx="38912">
                  <c:v>0.75714285714285701</c:v>
                </c:pt>
                <c:pt idx="38913">
                  <c:v>0.77142857142857102</c:v>
                </c:pt>
                <c:pt idx="38914">
                  <c:v>0.78571428571428503</c:v>
                </c:pt>
                <c:pt idx="38915">
                  <c:v>0.8</c:v>
                </c:pt>
                <c:pt idx="38916">
                  <c:v>0.81428571428571395</c:v>
                </c:pt>
                <c:pt idx="38917">
                  <c:v>0.82857142857142796</c:v>
                </c:pt>
                <c:pt idx="38918">
                  <c:v>0.84285714285714197</c:v>
                </c:pt>
                <c:pt idx="38919">
                  <c:v>0.85714285714285698</c:v>
                </c:pt>
                <c:pt idx="38920">
                  <c:v>0.871428571428571</c:v>
                </c:pt>
                <c:pt idx="38921">
                  <c:v>0.88571428571428501</c:v>
                </c:pt>
                <c:pt idx="38922">
                  <c:v>0.9</c:v>
                </c:pt>
                <c:pt idx="38923">
                  <c:v>0.91428571428571404</c:v>
                </c:pt>
                <c:pt idx="38924">
                  <c:v>0.92857142857142805</c:v>
                </c:pt>
                <c:pt idx="38925">
                  <c:v>0.94285714285714195</c:v>
                </c:pt>
                <c:pt idx="38926">
                  <c:v>0.95714285714285696</c:v>
                </c:pt>
                <c:pt idx="38927">
                  <c:v>0.97142857142857097</c:v>
                </c:pt>
                <c:pt idx="38928">
                  <c:v>0.98571428571428499</c:v>
                </c:pt>
                <c:pt idx="38929">
                  <c:v>0</c:v>
                </c:pt>
                <c:pt idx="38930">
                  <c:v>1.0204081632653E-2</c:v>
                </c:pt>
                <c:pt idx="38931">
                  <c:v>2.04081632653061E-2</c:v>
                </c:pt>
                <c:pt idx="38932">
                  <c:v>3.06122448979591E-2</c:v>
                </c:pt>
                <c:pt idx="38933">
                  <c:v>4.08163265306122E-2</c:v>
                </c:pt>
                <c:pt idx="38934">
                  <c:v>5.10204081632653E-2</c:v>
                </c:pt>
                <c:pt idx="38935">
                  <c:v>6.1224489795918297E-2</c:v>
                </c:pt>
                <c:pt idx="38936">
                  <c:v>7.1428571428571397E-2</c:v>
                </c:pt>
                <c:pt idx="38937">
                  <c:v>8.16326530612244E-2</c:v>
                </c:pt>
                <c:pt idx="38938">
                  <c:v>9.18367346938775E-2</c:v>
                </c:pt>
                <c:pt idx="38939">
                  <c:v>0.10204081632653</c:v>
                </c:pt>
                <c:pt idx="38940">
                  <c:v>0.11224489795918299</c:v>
                </c:pt>
                <c:pt idx="38941">
                  <c:v>0.122448979591836</c:v>
                </c:pt>
                <c:pt idx="38942">
                  <c:v>0.132653061224489</c:v>
                </c:pt>
                <c:pt idx="38943">
                  <c:v>0.14285714285714199</c:v>
                </c:pt>
                <c:pt idx="38944">
                  <c:v>0.15306122448979501</c:v>
                </c:pt>
                <c:pt idx="38945">
                  <c:v>0.163265306122448</c:v>
                </c:pt>
                <c:pt idx="38946">
                  <c:v>0.17346938775510201</c:v>
                </c:pt>
                <c:pt idx="38947">
                  <c:v>0.183673469387755</c:v>
                </c:pt>
                <c:pt idx="38948">
                  <c:v>0.19387755102040799</c:v>
                </c:pt>
                <c:pt idx="38949">
                  <c:v>0.20408163265306101</c:v>
                </c:pt>
                <c:pt idx="38950">
                  <c:v>0.214285714285714</c:v>
                </c:pt>
                <c:pt idx="38951">
                  <c:v>0.22448979591836701</c:v>
                </c:pt>
                <c:pt idx="38952">
                  <c:v>0.23469387755102</c:v>
                </c:pt>
                <c:pt idx="38953">
                  <c:v>0.24489795918367299</c:v>
                </c:pt>
                <c:pt idx="38954">
                  <c:v>0.25510204081632598</c:v>
                </c:pt>
                <c:pt idx="38955">
                  <c:v>0.265306122448979</c:v>
                </c:pt>
                <c:pt idx="38956">
                  <c:v>0.27551020408163202</c:v>
                </c:pt>
                <c:pt idx="38957">
                  <c:v>0.28571428571428498</c:v>
                </c:pt>
                <c:pt idx="38958">
                  <c:v>0.29591836734693799</c:v>
                </c:pt>
                <c:pt idx="38959">
                  <c:v>0.30612244897959101</c:v>
                </c:pt>
                <c:pt idx="38960">
                  <c:v>0.31632653061224397</c:v>
                </c:pt>
                <c:pt idx="38961">
                  <c:v>0.32653061224489699</c:v>
                </c:pt>
                <c:pt idx="38962">
                  <c:v>0.33673469387755101</c:v>
                </c:pt>
                <c:pt idx="38963">
                  <c:v>0.34693877551020402</c:v>
                </c:pt>
                <c:pt idx="38964">
                  <c:v>0.35714285714285698</c:v>
                </c:pt>
                <c:pt idx="38965">
                  <c:v>0.36734693877551</c:v>
                </c:pt>
                <c:pt idx="38966">
                  <c:v>0.37755102040816302</c:v>
                </c:pt>
                <c:pt idx="38967">
                  <c:v>0.38775510204081598</c:v>
                </c:pt>
                <c:pt idx="38968">
                  <c:v>0.397959183673469</c:v>
                </c:pt>
                <c:pt idx="38969">
                  <c:v>0.40816326530612201</c:v>
                </c:pt>
                <c:pt idx="38970">
                  <c:v>0.41836734693877498</c:v>
                </c:pt>
                <c:pt idx="38971">
                  <c:v>0.42857142857142799</c:v>
                </c:pt>
                <c:pt idx="38972">
                  <c:v>0.43877551020408101</c:v>
                </c:pt>
                <c:pt idx="38973">
                  <c:v>0.44897959183673403</c:v>
                </c:pt>
                <c:pt idx="38974">
                  <c:v>0.45918367346938699</c:v>
                </c:pt>
                <c:pt idx="38975">
                  <c:v>0.46938775510204001</c:v>
                </c:pt>
                <c:pt idx="38976">
                  <c:v>0.47959183673469302</c:v>
                </c:pt>
                <c:pt idx="38977">
                  <c:v>0.48979591836734598</c:v>
                </c:pt>
                <c:pt idx="38978">
                  <c:v>0.5</c:v>
                </c:pt>
                <c:pt idx="38979">
                  <c:v>0.51020408163265296</c:v>
                </c:pt>
                <c:pt idx="38980">
                  <c:v>0.52040816326530603</c:v>
                </c:pt>
                <c:pt idx="38981">
                  <c:v>0.530612244897959</c:v>
                </c:pt>
                <c:pt idx="38982">
                  <c:v>0.54081632653061196</c:v>
                </c:pt>
                <c:pt idx="38983">
                  <c:v>0.55102040816326503</c:v>
                </c:pt>
                <c:pt idx="38984">
                  <c:v>0.56122448979591799</c:v>
                </c:pt>
                <c:pt idx="38985">
                  <c:v>0.57142857142857095</c:v>
                </c:pt>
                <c:pt idx="38986">
                  <c:v>0.58163265306122403</c:v>
                </c:pt>
                <c:pt idx="38987">
                  <c:v>0.59183673469387699</c:v>
                </c:pt>
                <c:pt idx="38988">
                  <c:v>0.60204081632652995</c:v>
                </c:pt>
                <c:pt idx="38989">
                  <c:v>0.61224489795918302</c:v>
                </c:pt>
                <c:pt idx="38990">
                  <c:v>0.62244897959183598</c:v>
                </c:pt>
                <c:pt idx="38991">
                  <c:v>0.63265306122448906</c:v>
                </c:pt>
                <c:pt idx="38992">
                  <c:v>0.64285714285714202</c:v>
                </c:pt>
                <c:pt idx="38993">
                  <c:v>0.65306122448979498</c:v>
                </c:pt>
                <c:pt idx="38994">
                  <c:v>0.66326530612244805</c:v>
                </c:pt>
                <c:pt idx="38995">
                  <c:v>0.67346938775510201</c:v>
                </c:pt>
                <c:pt idx="38996">
                  <c:v>0.68367346938775497</c:v>
                </c:pt>
                <c:pt idx="38997">
                  <c:v>0.69387755102040805</c:v>
                </c:pt>
                <c:pt idx="38998">
                  <c:v>0.70408163265306101</c:v>
                </c:pt>
                <c:pt idx="38999">
                  <c:v>0.71428571428571397</c:v>
                </c:pt>
                <c:pt idx="39000">
                  <c:v>0.72448979591836704</c:v>
                </c:pt>
                <c:pt idx="39001">
                  <c:v>0.73469387755102</c:v>
                </c:pt>
                <c:pt idx="39002">
                  <c:v>0.74489795918367296</c:v>
                </c:pt>
                <c:pt idx="39003">
                  <c:v>0.75510204081632604</c:v>
                </c:pt>
                <c:pt idx="39004">
                  <c:v>0.765306122448979</c:v>
                </c:pt>
                <c:pt idx="39005">
                  <c:v>0.77551020408163196</c:v>
                </c:pt>
                <c:pt idx="39006">
                  <c:v>0.78571428571428503</c:v>
                </c:pt>
                <c:pt idx="39007">
                  <c:v>0.79591836734693799</c:v>
                </c:pt>
                <c:pt idx="39008">
                  <c:v>0.80612244897959096</c:v>
                </c:pt>
                <c:pt idx="39009">
                  <c:v>0.81632653061224403</c:v>
                </c:pt>
                <c:pt idx="39010">
                  <c:v>0.82653061224489799</c:v>
                </c:pt>
                <c:pt idx="39011">
                  <c:v>0.83673469387755095</c:v>
                </c:pt>
                <c:pt idx="39012">
                  <c:v>0.84693877551020402</c:v>
                </c:pt>
                <c:pt idx="39013">
                  <c:v>0.85714285714285698</c:v>
                </c:pt>
                <c:pt idx="39014">
                  <c:v>0.86734693877550995</c:v>
                </c:pt>
                <c:pt idx="39015">
                  <c:v>0.87755102040816302</c:v>
                </c:pt>
                <c:pt idx="39016">
                  <c:v>0.88775510204081598</c:v>
                </c:pt>
                <c:pt idx="39017">
                  <c:v>0.89795918367346905</c:v>
                </c:pt>
                <c:pt idx="39018">
                  <c:v>0.90816326530612201</c:v>
                </c:pt>
                <c:pt idx="39019">
                  <c:v>0.91836734693877498</c:v>
                </c:pt>
                <c:pt idx="39020">
                  <c:v>0.92857142857142805</c:v>
                </c:pt>
                <c:pt idx="39021">
                  <c:v>0.93877551020408101</c:v>
                </c:pt>
                <c:pt idx="39022">
                  <c:v>0.94897959183673397</c:v>
                </c:pt>
                <c:pt idx="39023">
                  <c:v>0.95918367346938704</c:v>
                </c:pt>
                <c:pt idx="39024">
                  <c:v>0.96938775510204001</c:v>
                </c:pt>
                <c:pt idx="39025">
                  <c:v>0.97959183673469297</c:v>
                </c:pt>
                <c:pt idx="39026">
                  <c:v>0.98979591836734604</c:v>
                </c:pt>
                <c:pt idx="39027">
                  <c:v>0</c:v>
                </c:pt>
                <c:pt idx="39028">
                  <c:v>1.23456790123456E-2</c:v>
                </c:pt>
                <c:pt idx="39029">
                  <c:v>2.4691358024691301E-2</c:v>
                </c:pt>
                <c:pt idx="39030">
                  <c:v>3.7037037037037E-2</c:v>
                </c:pt>
                <c:pt idx="39031">
                  <c:v>4.9382716049382699E-2</c:v>
                </c:pt>
                <c:pt idx="39032">
                  <c:v>6.1728395061728301E-2</c:v>
                </c:pt>
                <c:pt idx="39033">
                  <c:v>7.4074074074074001E-2</c:v>
                </c:pt>
                <c:pt idx="39034">
                  <c:v>8.6419753086419707E-2</c:v>
                </c:pt>
                <c:pt idx="39035">
                  <c:v>9.8765432098765399E-2</c:v>
                </c:pt>
                <c:pt idx="39036">
                  <c:v>0.11111111111111099</c:v>
                </c:pt>
                <c:pt idx="39037">
                  <c:v>0.12345679012345601</c:v>
                </c:pt>
                <c:pt idx="39038">
                  <c:v>0.13580246913580199</c:v>
                </c:pt>
                <c:pt idx="39039">
                  <c:v>0.148148148148148</c:v>
                </c:pt>
                <c:pt idx="39040">
                  <c:v>0.16049382716049301</c:v>
                </c:pt>
                <c:pt idx="39041">
                  <c:v>0.172839506172839</c:v>
                </c:pt>
                <c:pt idx="39042">
                  <c:v>0.18518518518518501</c:v>
                </c:pt>
                <c:pt idx="39043">
                  <c:v>0.19753086419752999</c:v>
                </c:pt>
                <c:pt idx="39044">
                  <c:v>0.209876543209876</c:v>
                </c:pt>
                <c:pt idx="39045">
                  <c:v>0.22222222222222199</c:v>
                </c:pt>
                <c:pt idx="39046">
                  <c:v>0.234567901234567</c:v>
                </c:pt>
                <c:pt idx="39047">
                  <c:v>0.24691358024691301</c:v>
                </c:pt>
                <c:pt idx="39048">
                  <c:v>0.25925925925925902</c:v>
                </c:pt>
                <c:pt idx="39049">
                  <c:v>0.27160493827160398</c:v>
                </c:pt>
                <c:pt idx="39050">
                  <c:v>0.28395061728394999</c:v>
                </c:pt>
                <c:pt idx="39051">
                  <c:v>0.296296296296296</c:v>
                </c:pt>
                <c:pt idx="39052">
                  <c:v>0.30864197530864101</c:v>
                </c:pt>
                <c:pt idx="39053">
                  <c:v>0.32098765432098703</c:v>
                </c:pt>
                <c:pt idx="39054">
                  <c:v>0.33333333333333298</c:v>
                </c:pt>
                <c:pt idx="39055">
                  <c:v>0.34567901234567899</c:v>
                </c:pt>
                <c:pt idx="39056">
                  <c:v>0.35802469135802401</c:v>
                </c:pt>
                <c:pt idx="39057">
                  <c:v>0.37037037037037002</c:v>
                </c:pt>
                <c:pt idx="39058">
                  <c:v>0.38271604938271597</c:v>
                </c:pt>
                <c:pt idx="39059">
                  <c:v>0.39506172839506098</c:v>
                </c:pt>
                <c:pt idx="39060">
                  <c:v>0.407407407407407</c:v>
                </c:pt>
                <c:pt idx="39061">
                  <c:v>0.41975308641975301</c:v>
                </c:pt>
                <c:pt idx="39062">
                  <c:v>0.43209876543209802</c:v>
                </c:pt>
                <c:pt idx="39063">
                  <c:v>0.44444444444444398</c:v>
                </c:pt>
                <c:pt idx="39064">
                  <c:v>0.45679012345678999</c:v>
                </c:pt>
                <c:pt idx="39065">
                  <c:v>0.469135802469135</c:v>
                </c:pt>
                <c:pt idx="39066">
                  <c:v>0.48148148148148101</c:v>
                </c:pt>
                <c:pt idx="39067">
                  <c:v>0.49382716049382702</c:v>
                </c:pt>
                <c:pt idx="39068">
                  <c:v>0.50617283950617198</c:v>
                </c:pt>
                <c:pt idx="39069">
                  <c:v>0.51851851851851805</c:v>
                </c:pt>
                <c:pt idx="39070">
                  <c:v>0.530864197530864</c:v>
                </c:pt>
                <c:pt idx="39071">
                  <c:v>0.54320987654320896</c:v>
                </c:pt>
                <c:pt idx="39072">
                  <c:v>0.55555555555555503</c:v>
                </c:pt>
                <c:pt idx="39073">
                  <c:v>0.56790123456790098</c:v>
                </c:pt>
                <c:pt idx="39074">
                  <c:v>0.58024691358024605</c:v>
                </c:pt>
                <c:pt idx="39075">
                  <c:v>0.592592592592592</c:v>
                </c:pt>
                <c:pt idx="39076">
                  <c:v>0.60493827160493796</c:v>
                </c:pt>
                <c:pt idx="39077">
                  <c:v>0.61728395061728303</c:v>
                </c:pt>
                <c:pt idx="39078">
                  <c:v>0.62962962962962898</c:v>
                </c:pt>
                <c:pt idx="39079">
                  <c:v>0.64197530864197505</c:v>
                </c:pt>
                <c:pt idx="39080">
                  <c:v>0.65432098765432101</c:v>
                </c:pt>
                <c:pt idx="39081">
                  <c:v>0.66666666666666596</c:v>
                </c:pt>
                <c:pt idx="39082">
                  <c:v>0.67901234567901203</c:v>
                </c:pt>
                <c:pt idx="39083">
                  <c:v>0.69135802469135799</c:v>
                </c:pt>
                <c:pt idx="39084">
                  <c:v>0.70370370370370305</c:v>
                </c:pt>
                <c:pt idx="39085">
                  <c:v>0.71604938271604901</c:v>
                </c:pt>
                <c:pt idx="39086">
                  <c:v>0.72839506172839497</c:v>
                </c:pt>
                <c:pt idx="39087">
                  <c:v>0.74074074074074003</c:v>
                </c:pt>
                <c:pt idx="39088">
                  <c:v>0.75308641975308599</c:v>
                </c:pt>
                <c:pt idx="39089">
                  <c:v>0.76543209876543195</c:v>
                </c:pt>
                <c:pt idx="39090">
                  <c:v>0.77777777777777701</c:v>
                </c:pt>
                <c:pt idx="39091">
                  <c:v>0.79012345679012297</c:v>
                </c:pt>
                <c:pt idx="39092">
                  <c:v>0.80246913580246904</c:v>
                </c:pt>
                <c:pt idx="39093">
                  <c:v>0.81481481481481399</c:v>
                </c:pt>
                <c:pt idx="39094">
                  <c:v>0.82716049382715995</c:v>
                </c:pt>
                <c:pt idx="39095">
                  <c:v>0.83950617283950602</c:v>
                </c:pt>
                <c:pt idx="39096">
                  <c:v>0.85185185185185097</c:v>
                </c:pt>
                <c:pt idx="39097">
                  <c:v>0.86419753086419704</c:v>
                </c:pt>
                <c:pt idx="39098">
                  <c:v>0.87654320987654299</c:v>
                </c:pt>
                <c:pt idx="39099">
                  <c:v>0.88888888888888795</c:v>
                </c:pt>
                <c:pt idx="39100">
                  <c:v>0.90123456790123402</c:v>
                </c:pt>
                <c:pt idx="39101">
                  <c:v>0.91358024691357997</c:v>
                </c:pt>
                <c:pt idx="39102">
                  <c:v>0.92592592592592504</c:v>
                </c:pt>
                <c:pt idx="39103">
                  <c:v>0.938271604938271</c:v>
                </c:pt>
                <c:pt idx="39104">
                  <c:v>0.95061728395061695</c:v>
                </c:pt>
                <c:pt idx="39105">
                  <c:v>0.96296296296296202</c:v>
                </c:pt>
                <c:pt idx="39106">
                  <c:v>0.97530864197530798</c:v>
                </c:pt>
                <c:pt idx="39107">
                  <c:v>0.98765432098765404</c:v>
                </c:pt>
                <c:pt idx="39108">
                  <c:v>0</c:v>
                </c:pt>
                <c:pt idx="39109">
                  <c:v>1.12359550561797E-2</c:v>
                </c:pt>
                <c:pt idx="39110">
                  <c:v>2.2471910112359501E-2</c:v>
                </c:pt>
                <c:pt idx="39111">
                  <c:v>3.3707865168539297E-2</c:v>
                </c:pt>
                <c:pt idx="39112">
                  <c:v>4.49438202247191E-2</c:v>
                </c:pt>
                <c:pt idx="39113">
                  <c:v>5.6179775280898799E-2</c:v>
                </c:pt>
                <c:pt idx="39114">
                  <c:v>6.7415730337078594E-2</c:v>
                </c:pt>
                <c:pt idx="39115">
                  <c:v>7.8651685393258397E-2</c:v>
                </c:pt>
                <c:pt idx="39116">
                  <c:v>8.98876404494382E-2</c:v>
                </c:pt>
                <c:pt idx="39117">
                  <c:v>0.101123595505617</c:v>
                </c:pt>
                <c:pt idx="39118">
                  <c:v>0.112359550561797</c:v>
                </c:pt>
                <c:pt idx="39119">
                  <c:v>0.123595505617977</c:v>
                </c:pt>
                <c:pt idx="39120">
                  <c:v>0.13483146067415699</c:v>
                </c:pt>
                <c:pt idx="39121">
                  <c:v>0.14606741573033699</c:v>
                </c:pt>
                <c:pt idx="39122">
                  <c:v>0.15730337078651599</c:v>
                </c:pt>
                <c:pt idx="39123">
                  <c:v>0.16853932584269599</c:v>
                </c:pt>
                <c:pt idx="39124">
                  <c:v>0.17977528089887601</c:v>
                </c:pt>
                <c:pt idx="39125">
                  <c:v>0.19101123595505601</c:v>
                </c:pt>
                <c:pt idx="39126">
                  <c:v>0.20224719101123501</c:v>
                </c:pt>
                <c:pt idx="39127">
                  <c:v>0.213483146067415</c:v>
                </c:pt>
                <c:pt idx="39128">
                  <c:v>0.224719101123595</c:v>
                </c:pt>
                <c:pt idx="39129">
                  <c:v>0.235955056179775</c:v>
                </c:pt>
                <c:pt idx="39130">
                  <c:v>0.24719101123595499</c:v>
                </c:pt>
                <c:pt idx="39131">
                  <c:v>0.25842696629213402</c:v>
                </c:pt>
                <c:pt idx="39132">
                  <c:v>0.26966292134831399</c:v>
                </c:pt>
                <c:pt idx="39133">
                  <c:v>0.28089887640449401</c:v>
                </c:pt>
                <c:pt idx="39134">
                  <c:v>0.29213483146067398</c:v>
                </c:pt>
                <c:pt idx="39135">
                  <c:v>0.30337078651685301</c:v>
                </c:pt>
                <c:pt idx="39136">
                  <c:v>0.31460674157303298</c:v>
                </c:pt>
                <c:pt idx="39137">
                  <c:v>0.325842696629213</c:v>
                </c:pt>
                <c:pt idx="39138">
                  <c:v>0.33707865168539303</c:v>
                </c:pt>
                <c:pt idx="39139">
                  <c:v>0.348314606741573</c:v>
                </c:pt>
                <c:pt idx="39140">
                  <c:v>0.35955056179775202</c:v>
                </c:pt>
                <c:pt idx="39141">
                  <c:v>0.37078651685393199</c:v>
                </c:pt>
                <c:pt idx="39142">
                  <c:v>0.38202247191011202</c:v>
                </c:pt>
                <c:pt idx="39143">
                  <c:v>0.39325842696629199</c:v>
                </c:pt>
                <c:pt idx="39144">
                  <c:v>0.40449438202247101</c:v>
                </c:pt>
                <c:pt idx="39145">
                  <c:v>0.41573033707865098</c:v>
                </c:pt>
                <c:pt idx="39146">
                  <c:v>0.426966292134831</c:v>
                </c:pt>
                <c:pt idx="39147">
                  <c:v>0.43820224719101097</c:v>
                </c:pt>
                <c:pt idx="39148">
                  <c:v>0.449438202247191</c:v>
                </c:pt>
                <c:pt idx="39149">
                  <c:v>0.46067415730337002</c:v>
                </c:pt>
                <c:pt idx="39150">
                  <c:v>0.47191011235954999</c:v>
                </c:pt>
                <c:pt idx="39151">
                  <c:v>0.48314606741573002</c:v>
                </c:pt>
                <c:pt idx="39152">
                  <c:v>0.49438202247190999</c:v>
                </c:pt>
                <c:pt idx="39153">
                  <c:v>0.50561797752808901</c:v>
                </c:pt>
                <c:pt idx="39154">
                  <c:v>0.51685393258426904</c:v>
                </c:pt>
                <c:pt idx="39155">
                  <c:v>0.52808988764044895</c:v>
                </c:pt>
                <c:pt idx="39156">
                  <c:v>0.53932584269662898</c:v>
                </c:pt>
                <c:pt idx="39157">
                  <c:v>0.550561797752809</c:v>
                </c:pt>
                <c:pt idx="39158">
                  <c:v>0.56179775280898803</c:v>
                </c:pt>
                <c:pt idx="39159">
                  <c:v>0.57303370786516805</c:v>
                </c:pt>
                <c:pt idx="39160">
                  <c:v>0.58426966292134797</c:v>
                </c:pt>
                <c:pt idx="39161">
                  <c:v>0.59550561797752799</c:v>
                </c:pt>
                <c:pt idx="39162">
                  <c:v>0.60674157303370702</c:v>
                </c:pt>
                <c:pt idx="39163">
                  <c:v>0.61797752808988704</c:v>
                </c:pt>
                <c:pt idx="39164">
                  <c:v>0.62921348314606695</c:v>
                </c:pt>
                <c:pt idx="39165">
                  <c:v>0.64044943820224698</c:v>
                </c:pt>
                <c:pt idx="39166">
                  <c:v>0.651685393258427</c:v>
                </c:pt>
                <c:pt idx="39167">
                  <c:v>0.66292134831460603</c:v>
                </c:pt>
                <c:pt idx="39168">
                  <c:v>0.67415730337078605</c:v>
                </c:pt>
                <c:pt idx="39169">
                  <c:v>0.68539325842696597</c:v>
                </c:pt>
                <c:pt idx="39170">
                  <c:v>0.69662921348314599</c:v>
                </c:pt>
                <c:pt idx="39171">
                  <c:v>0.70786516853932502</c:v>
                </c:pt>
                <c:pt idx="39172">
                  <c:v>0.71910112359550504</c:v>
                </c:pt>
                <c:pt idx="39173">
                  <c:v>0.73033707865168496</c:v>
                </c:pt>
                <c:pt idx="39174">
                  <c:v>0.74157303370786498</c:v>
                </c:pt>
                <c:pt idx="39175">
                  <c:v>0.75280898876404401</c:v>
                </c:pt>
                <c:pt idx="39176">
                  <c:v>0.76404494382022403</c:v>
                </c:pt>
                <c:pt idx="39177">
                  <c:v>0.77528089887640395</c:v>
                </c:pt>
                <c:pt idx="39178">
                  <c:v>0.78651685393258397</c:v>
                </c:pt>
                <c:pt idx="39179">
                  <c:v>0.797752808988764</c:v>
                </c:pt>
                <c:pt idx="39180">
                  <c:v>0.80898876404494302</c:v>
                </c:pt>
                <c:pt idx="39181">
                  <c:v>0.82022471910112305</c:v>
                </c:pt>
                <c:pt idx="39182">
                  <c:v>0.83146067415730296</c:v>
                </c:pt>
                <c:pt idx="39183">
                  <c:v>0.84269662921348298</c:v>
                </c:pt>
                <c:pt idx="39184">
                  <c:v>0.85393258426966201</c:v>
                </c:pt>
                <c:pt idx="39185">
                  <c:v>0.86516853932584203</c:v>
                </c:pt>
                <c:pt idx="39186">
                  <c:v>0.87640449438202195</c:v>
                </c:pt>
                <c:pt idx="39187">
                  <c:v>0.88764044943820197</c:v>
                </c:pt>
                <c:pt idx="39188">
                  <c:v>0.898876404494382</c:v>
                </c:pt>
                <c:pt idx="39189">
                  <c:v>0.91011235955056102</c:v>
                </c:pt>
                <c:pt idx="39190">
                  <c:v>0.92134831460674105</c:v>
                </c:pt>
                <c:pt idx="39191">
                  <c:v>0.93258426966292096</c:v>
                </c:pt>
                <c:pt idx="39192">
                  <c:v>0.94382022471910099</c:v>
                </c:pt>
                <c:pt idx="39193">
                  <c:v>0.95505617977528001</c:v>
                </c:pt>
                <c:pt idx="39194">
                  <c:v>0.96629213483146004</c:v>
                </c:pt>
                <c:pt idx="39195">
                  <c:v>0.97752808988763995</c:v>
                </c:pt>
                <c:pt idx="39196">
                  <c:v>0.98876404494381998</c:v>
                </c:pt>
                <c:pt idx="39197">
                  <c:v>0</c:v>
                </c:pt>
                <c:pt idx="39198">
                  <c:v>1.6666666666666601E-2</c:v>
                </c:pt>
                <c:pt idx="39199">
                  <c:v>3.3333333333333298E-2</c:v>
                </c:pt>
                <c:pt idx="39200">
                  <c:v>0.05</c:v>
                </c:pt>
                <c:pt idx="39201">
                  <c:v>6.6666666666666596E-2</c:v>
                </c:pt>
                <c:pt idx="39202">
                  <c:v>8.3333333333333301E-2</c:v>
                </c:pt>
                <c:pt idx="39203">
                  <c:v>0.1</c:v>
                </c:pt>
                <c:pt idx="39204">
                  <c:v>0.116666666666666</c:v>
                </c:pt>
                <c:pt idx="39205">
                  <c:v>0.133333333333333</c:v>
                </c:pt>
                <c:pt idx="39206">
                  <c:v>0.15</c:v>
                </c:pt>
                <c:pt idx="39207">
                  <c:v>0.16666666666666599</c:v>
                </c:pt>
                <c:pt idx="39208">
                  <c:v>0.18333333333333299</c:v>
                </c:pt>
                <c:pt idx="39209">
                  <c:v>0.2</c:v>
                </c:pt>
                <c:pt idx="39210">
                  <c:v>0.21666666666666601</c:v>
                </c:pt>
                <c:pt idx="39211">
                  <c:v>0.233333333333333</c:v>
                </c:pt>
                <c:pt idx="39212">
                  <c:v>0.25</c:v>
                </c:pt>
                <c:pt idx="39213">
                  <c:v>0.266666666666666</c:v>
                </c:pt>
                <c:pt idx="39214">
                  <c:v>0.28333333333333299</c:v>
                </c:pt>
                <c:pt idx="39215">
                  <c:v>0.3</c:v>
                </c:pt>
                <c:pt idx="39216">
                  <c:v>0.31666666666666599</c:v>
                </c:pt>
                <c:pt idx="39217">
                  <c:v>0.33333333333333298</c:v>
                </c:pt>
                <c:pt idx="39218">
                  <c:v>0.35</c:v>
                </c:pt>
                <c:pt idx="39219">
                  <c:v>0.36666666666666597</c:v>
                </c:pt>
                <c:pt idx="39220">
                  <c:v>0.38333333333333303</c:v>
                </c:pt>
                <c:pt idx="39221">
                  <c:v>0.4</c:v>
                </c:pt>
                <c:pt idx="39222">
                  <c:v>0.41666666666666602</c:v>
                </c:pt>
                <c:pt idx="39223">
                  <c:v>0.43333333333333302</c:v>
                </c:pt>
                <c:pt idx="39224">
                  <c:v>0.45</c:v>
                </c:pt>
                <c:pt idx="39225">
                  <c:v>0.46666666666666601</c:v>
                </c:pt>
                <c:pt idx="39226">
                  <c:v>0.483333333333333</c:v>
                </c:pt>
                <c:pt idx="39227">
                  <c:v>0.5</c:v>
                </c:pt>
                <c:pt idx="39228">
                  <c:v>0.51666666666666605</c:v>
                </c:pt>
                <c:pt idx="39229">
                  <c:v>0.53333333333333299</c:v>
                </c:pt>
                <c:pt idx="39230">
                  <c:v>0.55000000000000004</c:v>
                </c:pt>
                <c:pt idx="39231">
                  <c:v>0.56666666666666599</c:v>
                </c:pt>
                <c:pt idx="39232">
                  <c:v>0.58333333333333304</c:v>
                </c:pt>
                <c:pt idx="39233">
                  <c:v>0.6</c:v>
                </c:pt>
                <c:pt idx="39234">
                  <c:v>0.61666666666666603</c:v>
                </c:pt>
                <c:pt idx="39235">
                  <c:v>0.63333333333333297</c:v>
                </c:pt>
                <c:pt idx="39236">
                  <c:v>0.65</c:v>
                </c:pt>
                <c:pt idx="39237">
                  <c:v>0.66666666666666596</c:v>
                </c:pt>
                <c:pt idx="39238">
                  <c:v>0.68333333333333302</c:v>
                </c:pt>
                <c:pt idx="39239">
                  <c:v>0.7</c:v>
                </c:pt>
                <c:pt idx="39240">
                  <c:v>0.71666666666666601</c:v>
                </c:pt>
                <c:pt idx="39241">
                  <c:v>0.73333333333333295</c:v>
                </c:pt>
                <c:pt idx="39242">
                  <c:v>0.75</c:v>
                </c:pt>
                <c:pt idx="39243">
                  <c:v>0.76666666666666605</c:v>
                </c:pt>
                <c:pt idx="39244">
                  <c:v>0.78333333333333299</c:v>
                </c:pt>
                <c:pt idx="39245">
                  <c:v>0.8</c:v>
                </c:pt>
                <c:pt idx="39246">
                  <c:v>0.81666666666666599</c:v>
                </c:pt>
                <c:pt idx="39247">
                  <c:v>0.83333333333333304</c:v>
                </c:pt>
                <c:pt idx="39248">
                  <c:v>0.85</c:v>
                </c:pt>
                <c:pt idx="39249">
                  <c:v>0.86666666666666603</c:v>
                </c:pt>
                <c:pt idx="39250">
                  <c:v>0.88333333333333297</c:v>
                </c:pt>
                <c:pt idx="39251">
                  <c:v>0.9</c:v>
                </c:pt>
                <c:pt idx="39252">
                  <c:v>0.91666666666666596</c:v>
                </c:pt>
                <c:pt idx="39253">
                  <c:v>0.93333333333333302</c:v>
                </c:pt>
                <c:pt idx="39254">
                  <c:v>0.95</c:v>
                </c:pt>
                <c:pt idx="39255">
                  <c:v>0.96666666666666601</c:v>
                </c:pt>
                <c:pt idx="39256">
                  <c:v>0.98333333333333295</c:v>
                </c:pt>
                <c:pt idx="39257">
                  <c:v>0</c:v>
                </c:pt>
                <c:pt idx="39258">
                  <c:v>6.25E-2</c:v>
                </c:pt>
                <c:pt idx="39259">
                  <c:v>0.125</c:v>
                </c:pt>
                <c:pt idx="39260">
                  <c:v>0.1875</c:v>
                </c:pt>
                <c:pt idx="39261">
                  <c:v>0.25</c:v>
                </c:pt>
                <c:pt idx="39262">
                  <c:v>0.3125</c:v>
                </c:pt>
                <c:pt idx="39263">
                  <c:v>0.375</c:v>
                </c:pt>
                <c:pt idx="39264">
                  <c:v>0.4375</c:v>
                </c:pt>
                <c:pt idx="39265">
                  <c:v>0.5</c:v>
                </c:pt>
                <c:pt idx="39266">
                  <c:v>0.5625</c:v>
                </c:pt>
                <c:pt idx="39267">
                  <c:v>0.625</c:v>
                </c:pt>
                <c:pt idx="39268">
                  <c:v>0.6875</c:v>
                </c:pt>
                <c:pt idx="39269">
                  <c:v>0.75</c:v>
                </c:pt>
                <c:pt idx="39270">
                  <c:v>0.8125</c:v>
                </c:pt>
                <c:pt idx="39271">
                  <c:v>0.875</c:v>
                </c:pt>
                <c:pt idx="39272">
                  <c:v>0.9375</c:v>
                </c:pt>
                <c:pt idx="39273">
                  <c:v>0</c:v>
                </c:pt>
                <c:pt idx="39274">
                  <c:v>8.7719298245613996E-3</c:v>
                </c:pt>
                <c:pt idx="39275">
                  <c:v>1.7543859649122799E-2</c:v>
                </c:pt>
                <c:pt idx="39276">
                  <c:v>2.6315789473684199E-2</c:v>
                </c:pt>
                <c:pt idx="39277">
                  <c:v>3.5087719298245598E-2</c:v>
                </c:pt>
                <c:pt idx="39278">
                  <c:v>4.3859649122807001E-2</c:v>
                </c:pt>
                <c:pt idx="39279">
                  <c:v>5.2631578947368397E-2</c:v>
                </c:pt>
                <c:pt idx="39280">
                  <c:v>6.14035087719298E-2</c:v>
                </c:pt>
                <c:pt idx="39281">
                  <c:v>7.0175438596491196E-2</c:v>
                </c:pt>
                <c:pt idx="39282">
                  <c:v>7.8947368421052599E-2</c:v>
                </c:pt>
                <c:pt idx="39283">
                  <c:v>8.7719298245614002E-2</c:v>
                </c:pt>
                <c:pt idx="39284">
                  <c:v>9.6491228070175405E-2</c:v>
                </c:pt>
                <c:pt idx="39285">
                  <c:v>0.105263157894736</c:v>
                </c:pt>
                <c:pt idx="39286">
                  <c:v>0.114035087719298</c:v>
                </c:pt>
                <c:pt idx="39287">
                  <c:v>0.122807017543859</c:v>
                </c:pt>
                <c:pt idx="39288">
                  <c:v>0.13157894736842099</c:v>
                </c:pt>
                <c:pt idx="39289">
                  <c:v>0.140350877192982</c:v>
                </c:pt>
                <c:pt idx="39290">
                  <c:v>0.14912280701754299</c:v>
                </c:pt>
                <c:pt idx="39291">
                  <c:v>0.157894736842105</c:v>
                </c:pt>
                <c:pt idx="39292">
                  <c:v>0.16666666666666599</c:v>
                </c:pt>
                <c:pt idx="39293">
                  <c:v>0.175438596491228</c:v>
                </c:pt>
                <c:pt idx="39294">
                  <c:v>0.18421052631578899</c:v>
                </c:pt>
                <c:pt idx="39295">
                  <c:v>0.19298245614035001</c:v>
                </c:pt>
                <c:pt idx="39296">
                  <c:v>0.20175438596491199</c:v>
                </c:pt>
                <c:pt idx="39297">
                  <c:v>0.21052631578947301</c:v>
                </c:pt>
                <c:pt idx="39298">
                  <c:v>0.21929824561403499</c:v>
                </c:pt>
                <c:pt idx="39299">
                  <c:v>0.22807017543859601</c:v>
                </c:pt>
                <c:pt idx="39300">
                  <c:v>0.23684210526315699</c:v>
                </c:pt>
                <c:pt idx="39301">
                  <c:v>0.24561403508771901</c:v>
                </c:pt>
                <c:pt idx="39302">
                  <c:v>0.25438596491227999</c:v>
                </c:pt>
                <c:pt idx="39303">
                  <c:v>0.26315789473684198</c:v>
                </c:pt>
                <c:pt idx="39304">
                  <c:v>0.27192982456140302</c:v>
                </c:pt>
                <c:pt idx="39305">
                  <c:v>0.28070175438596401</c:v>
                </c:pt>
                <c:pt idx="39306">
                  <c:v>0.28947368421052599</c:v>
                </c:pt>
                <c:pt idx="39307">
                  <c:v>0.29824561403508698</c:v>
                </c:pt>
                <c:pt idx="39308">
                  <c:v>0.30701754385964902</c:v>
                </c:pt>
                <c:pt idx="39309">
                  <c:v>0.31578947368421001</c:v>
                </c:pt>
                <c:pt idx="39310">
                  <c:v>0.324561403508771</c:v>
                </c:pt>
                <c:pt idx="39311">
                  <c:v>0.33333333333333298</c:v>
                </c:pt>
                <c:pt idx="39312">
                  <c:v>0.34210526315789402</c:v>
                </c:pt>
                <c:pt idx="39313">
                  <c:v>0.35087719298245601</c:v>
                </c:pt>
                <c:pt idx="39314">
                  <c:v>0.359649122807017</c:v>
                </c:pt>
                <c:pt idx="39315">
                  <c:v>0.36842105263157798</c:v>
                </c:pt>
                <c:pt idx="39316">
                  <c:v>0.37719298245614002</c:v>
                </c:pt>
                <c:pt idx="39317">
                  <c:v>0.38596491228070101</c:v>
                </c:pt>
                <c:pt idx="39318">
                  <c:v>0.394736842105263</c:v>
                </c:pt>
                <c:pt idx="39319">
                  <c:v>0.40350877192982398</c:v>
                </c:pt>
                <c:pt idx="39320">
                  <c:v>0.41228070175438503</c:v>
                </c:pt>
                <c:pt idx="39321">
                  <c:v>0.42105263157894701</c:v>
                </c:pt>
                <c:pt idx="39322">
                  <c:v>0.429824561403508</c:v>
                </c:pt>
                <c:pt idx="39323">
                  <c:v>0.43859649122806998</c:v>
                </c:pt>
                <c:pt idx="39324">
                  <c:v>0.44736842105263103</c:v>
                </c:pt>
                <c:pt idx="39325">
                  <c:v>0.45614035087719201</c:v>
                </c:pt>
                <c:pt idx="39326">
                  <c:v>0.464912280701754</c:v>
                </c:pt>
                <c:pt idx="39327">
                  <c:v>0.47368421052631499</c:v>
                </c:pt>
                <c:pt idx="39328">
                  <c:v>0.48245614035087703</c:v>
                </c:pt>
                <c:pt idx="39329">
                  <c:v>0.49122807017543801</c:v>
                </c:pt>
                <c:pt idx="39330">
                  <c:v>0.5</c:v>
                </c:pt>
                <c:pt idx="39331">
                  <c:v>0.50877192982456099</c:v>
                </c:pt>
                <c:pt idx="39332">
                  <c:v>0.51754385964912197</c:v>
                </c:pt>
                <c:pt idx="39333">
                  <c:v>0.52631578947368396</c:v>
                </c:pt>
                <c:pt idx="39334">
                  <c:v>0.53508771929824495</c:v>
                </c:pt>
                <c:pt idx="39335">
                  <c:v>0.54385964912280704</c:v>
                </c:pt>
                <c:pt idx="39336">
                  <c:v>0.55263157894736803</c:v>
                </c:pt>
                <c:pt idx="39337">
                  <c:v>0.56140350877192902</c:v>
                </c:pt>
                <c:pt idx="39338">
                  <c:v>0.570175438596491</c:v>
                </c:pt>
                <c:pt idx="39339">
                  <c:v>0.57894736842105199</c:v>
                </c:pt>
                <c:pt idx="39340">
                  <c:v>0.58771929824561397</c:v>
                </c:pt>
                <c:pt idx="39341">
                  <c:v>0.59649122807017496</c:v>
                </c:pt>
                <c:pt idx="39342">
                  <c:v>0.60526315789473595</c:v>
                </c:pt>
                <c:pt idx="39343">
                  <c:v>0.61403508771929804</c:v>
                </c:pt>
                <c:pt idx="39344">
                  <c:v>0.62280701754385903</c:v>
                </c:pt>
                <c:pt idx="39345">
                  <c:v>0.63157894736842102</c:v>
                </c:pt>
                <c:pt idx="39346">
                  <c:v>0.640350877192982</c:v>
                </c:pt>
                <c:pt idx="39347">
                  <c:v>0.64912280701754299</c:v>
                </c:pt>
                <c:pt idx="39348">
                  <c:v>0.65789473684210498</c:v>
                </c:pt>
                <c:pt idx="39349">
                  <c:v>0.66666666666666596</c:v>
                </c:pt>
                <c:pt idx="39350">
                  <c:v>0.67543859649122795</c:v>
                </c:pt>
                <c:pt idx="39351">
                  <c:v>0.68421052631578905</c:v>
                </c:pt>
                <c:pt idx="39352">
                  <c:v>0.69298245614035003</c:v>
                </c:pt>
                <c:pt idx="39353">
                  <c:v>0.70175438596491202</c:v>
                </c:pt>
                <c:pt idx="39354">
                  <c:v>0.71052631578947301</c:v>
                </c:pt>
                <c:pt idx="39355">
                  <c:v>0.71929824561403499</c:v>
                </c:pt>
                <c:pt idx="39356">
                  <c:v>0.72807017543859598</c:v>
                </c:pt>
                <c:pt idx="39357">
                  <c:v>0.73684210526315697</c:v>
                </c:pt>
                <c:pt idx="39358">
                  <c:v>0.74561403508771895</c:v>
                </c:pt>
                <c:pt idx="39359">
                  <c:v>0.75438596491228005</c:v>
                </c:pt>
                <c:pt idx="39360">
                  <c:v>0.76315789473684204</c:v>
                </c:pt>
                <c:pt idx="39361">
                  <c:v>0.77192982456140302</c:v>
                </c:pt>
                <c:pt idx="39362">
                  <c:v>0.78070175438596401</c:v>
                </c:pt>
                <c:pt idx="39363">
                  <c:v>0.78947368421052599</c:v>
                </c:pt>
                <c:pt idx="39364">
                  <c:v>0.79824561403508698</c:v>
                </c:pt>
                <c:pt idx="39365">
                  <c:v>0.80701754385964897</c:v>
                </c:pt>
                <c:pt idx="39366">
                  <c:v>0.81578947368420995</c:v>
                </c:pt>
                <c:pt idx="39367">
                  <c:v>0.82456140350877105</c:v>
                </c:pt>
                <c:pt idx="39368">
                  <c:v>0.83333333333333304</c:v>
                </c:pt>
                <c:pt idx="39369">
                  <c:v>0.84210526315789402</c:v>
                </c:pt>
                <c:pt idx="39370">
                  <c:v>0.85087719298245601</c:v>
                </c:pt>
                <c:pt idx="39371">
                  <c:v>0.859649122807017</c:v>
                </c:pt>
                <c:pt idx="39372">
                  <c:v>0.86842105263157898</c:v>
                </c:pt>
                <c:pt idx="39373">
                  <c:v>0.87719298245613997</c:v>
                </c:pt>
                <c:pt idx="39374">
                  <c:v>0.88596491228070096</c:v>
                </c:pt>
                <c:pt idx="39375">
                  <c:v>0.89473684210526305</c:v>
                </c:pt>
                <c:pt idx="39376">
                  <c:v>0.90350877192982404</c:v>
                </c:pt>
                <c:pt idx="39377">
                  <c:v>0.91228070175438503</c:v>
                </c:pt>
                <c:pt idx="39378">
                  <c:v>0.92105263157894701</c:v>
                </c:pt>
                <c:pt idx="39379">
                  <c:v>0.929824561403508</c:v>
                </c:pt>
                <c:pt idx="39380">
                  <c:v>0.93859649122806998</c:v>
                </c:pt>
                <c:pt idx="39381">
                  <c:v>0.94736842105263097</c:v>
                </c:pt>
                <c:pt idx="39382">
                  <c:v>0.95614035087719296</c:v>
                </c:pt>
                <c:pt idx="39383">
                  <c:v>0.96491228070175405</c:v>
                </c:pt>
                <c:pt idx="39384">
                  <c:v>0.97368421052631504</c:v>
                </c:pt>
                <c:pt idx="39385">
                  <c:v>0.98245614035087703</c:v>
                </c:pt>
                <c:pt idx="39386">
                  <c:v>0.99122807017543801</c:v>
                </c:pt>
                <c:pt idx="39387">
                  <c:v>0</c:v>
                </c:pt>
                <c:pt idx="39388">
                  <c:v>1.7543859649122799E-2</c:v>
                </c:pt>
                <c:pt idx="39389">
                  <c:v>3.5087719298245598E-2</c:v>
                </c:pt>
                <c:pt idx="39390">
                  <c:v>5.2631578947368397E-2</c:v>
                </c:pt>
                <c:pt idx="39391">
                  <c:v>7.0175438596491196E-2</c:v>
                </c:pt>
                <c:pt idx="39392">
                  <c:v>8.7719298245614002E-2</c:v>
                </c:pt>
                <c:pt idx="39393">
                  <c:v>0.105263157894736</c:v>
                </c:pt>
                <c:pt idx="39394">
                  <c:v>0.122807017543859</c:v>
                </c:pt>
                <c:pt idx="39395">
                  <c:v>0.140350877192982</c:v>
                </c:pt>
                <c:pt idx="39396">
                  <c:v>0.157894736842105</c:v>
                </c:pt>
                <c:pt idx="39397">
                  <c:v>0.175438596491228</c:v>
                </c:pt>
                <c:pt idx="39398">
                  <c:v>0.19298245614035001</c:v>
                </c:pt>
                <c:pt idx="39399">
                  <c:v>0.21052631578947301</c:v>
                </c:pt>
                <c:pt idx="39400">
                  <c:v>0.22807017543859601</c:v>
                </c:pt>
                <c:pt idx="39401">
                  <c:v>0.24561403508771901</c:v>
                </c:pt>
                <c:pt idx="39402">
                  <c:v>0.26315789473684198</c:v>
                </c:pt>
                <c:pt idx="39403">
                  <c:v>0.28070175438596401</c:v>
                </c:pt>
                <c:pt idx="39404">
                  <c:v>0.29824561403508698</c:v>
                </c:pt>
                <c:pt idx="39405">
                  <c:v>0.31578947368421001</c:v>
                </c:pt>
                <c:pt idx="39406">
                  <c:v>0.33333333333333298</c:v>
                </c:pt>
                <c:pt idx="39407">
                  <c:v>0.35087719298245601</c:v>
                </c:pt>
                <c:pt idx="39408">
                  <c:v>0.36842105263157798</c:v>
                </c:pt>
                <c:pt idx="39409">
                  <c:v>0.38596491228070101</c:v>
                </c:pt>
                <c:pt idx="39410">
                  <c:v>0.40350877192982398</c:v>
                </c:pt>
                <c:pt idx="39411">
                  <c:v>0.42105263157894701</c:v>
                </c:pt>
                <c:pt idx="39412">
                  <c:v>0.43859649122806998</c:v>
                </c:pt>
                <c:pt idx="39413">
                  <c:v>0.45614035087719201</c:v>
                </c:pt>
                <c:pt idx="39414">
                  <c:v>0.47368421052631499</c:v>
                </c:pt>
                <c:pt idx="39415">
                  <c:v>0.49122807017543801</c:v>
                </c:pt>
                <c:pt idx="39416">
                  <c:v>0.50877192982456099</c:v>
                </c:pt>
                <c:pt idx="39417">
                  <c:v>0.52631578947368396</c:v>
                </c:pt>
                <c:pt idx="39418">
                  <c:v>0.54385964912280704</c:v>
                </c:pt>
                <c:pt idx="39419">
                  <c:v>0.56140350877192902</c:v>
                </c:pt>
                <c:pt idx="39420">
                  <c:v>0.57894736842105199</c:v>
                </c:pt>
                <c:pt idx="39421">
                  <c:v>0.59649122807017496</c:v>
                </c:pt>
                <c:pt idx="39422">
                  <c:v>0.61403508771929804</c:v>
                </c:pt>
                <c:pt idx="39423">
                  <c:v>0.63157894736842102</c:v>
                </c:pt>
                <c:pt idx="39424">
                  <c:v>0.64912280701754299</c:v>
                </c:pt>
                <c:pt idx="39425">
                  <c:v>0.66666666666666596</c:v>
                </c:pt>
                <c:pt idx="39426">
                  <c:v>0.68421052631578905</c:v>
                </c:pt>
                <c:pt idx="39427">
                  <c:v>0.70175438596491202</c:v>
                </c:pt>
                <c:pt idx="39428">
                  <c:v>0.71929824561403499</c:v>
                </c:pt>
                <c:pt idx="39429">
                  <c:v>0.73684210526315697</c:v>
                </c:pt>
                <c:pt idx="39430">
                  <c:v>0.75438596491228005</c:v>
                </c:pt>
                <c:pt idx="39431">
                  <c:v>0.77192982456140302</c:v>
                </c:pt>
                <c:pt idx="39432">
                  <c:v>0.78947368421052599</c:v>
                </c:pt>
                <c:pt idx="39433">
                  <c:v>0.80701754385964897</c:v>
                </c:pt>
                <c:pt idx="39434">
                  <c:v>0.82456140350877105</c:v>
                </c:pt>
                <c:pt idx="39435">
                  <c:v>0.84210526315789402</c:v>
                </c:pt>
                <c:pt idx="39436">
                  <c:v>0.859649122807017</c:v>
                </c:pt>
                <c:pt idx="39437">
                  <c:v>0.87719298245613997</c:v>
                </c:pt>
                <c:pt idx="39438">
                  <c:v>0.89473684210526305</c:v>
                </c:pt>
                <c:pt idx="39439">
                  <c:v>0.91228070175438503</c:v>
                </c:pt>
                <c:pt idx="39440">
                  <c:v>0.929824561403508</c:v>
                </c:pt>
                <c:pt idx="39441">
                  <c:v>0.94736842105263097</c:v>
                </c:pt>
                <c:pt idx="39442">
                  <c:v>0.96491228070175405</c:v>
                </c:pt>
                <c:pt idx="39443">
                  <c:v>0.98245614035087703</c:v>
                </c:pt>
                <c:pt idx="39444">
                  <c:v>0</c:v>
                </c:pt>
                <c:pt idx="39445">
                  <c:v>1.63934426229508E-2</c:v>
                </c:pt>
                <c:pt idx="39446">
                  <c:v>3.2786885245901599E-2</c:v>
                </c:pt>
                <c:pt idx="39447">
                  <c:v>4.9180327868852403E-2</c:v>
                </c:pt>
                <c:pt idx="39448">
                  <c:v>6.5573770491803199E-2</c:v>
                </c:pt>
                <c:pt idx="39449">
                  <c:v>8.1967213114753995E-2</c:v>
                </c:pt>
                <c:pt idx="39450">
                  <c:v>9.8360655737704902E-2</c:v>
                </c:pt>
                <c:pt idx="39451">
                  <c:v>0.114754098360655</c:v>
                </c:pt>
                <c:pt idx="39452">
                  <c:v>0.13114754098360601</c:v>
                </c:pt>
                <c:pt idx="39453">
                  <c:v>0.14754098360655701</c:v>
                </c:pt>
                <c:pt idx="39454">
                  <c:v>0.16393442622950799</c:v>
                </c:pt>
                <c:pt idx="39455">
                  <c:v>0.18032786885245899</c:v>
                </c:pt>
                <c:pt idx="39456">
                  <c:v>0.196721311475409</c:v>
                </c:pt>
                <c:pt idx="39457">
                  <c:v>0.21311475409836</c:v>
                </c:pt>
                <c:pt idx="39458">
                  <c:v>0.22950819672131101</c:v>
                </c:pt>
                <c:pt idx="39459">
                  <c:v>0.24590163934426201</c:v>
                </c:pt>
                <c:pt idx="39460">
                  <c:v>0.26229508196721302</c:v>
                </c:pt>
                <c:pt idx="39461">
                  <c:v>0.27868852459016302</c:v>
                </c:pt>
                <c:pt idx="39462">
                  <c:v>0.29508196721311403</c:v>
                </c:pt>
                <c:pt idx="39463">
                  <c:v>0.31147540983606498</c:v>
                </c:pt>
                <c:pt idx="39464">
                  <c:v>0.32786885245901598</c:v>
                </c:pt>
                <c:pt idx="39465">
                  <c:v>0.34426229508196698</c:v>
                </c:pt>
                <c:pt idx="39466">
                  <c:v>0.36065573770491799</c:v>
                </c:pt>
                <c:pt idx="39467">
                  <c:v>0.37704918032786799</c:v>
                </c:pt>
                <c:pt idx="39468">
                  <c:v>0.393442622950819</c:v>
                </c:pt>
                <c:pt idx="39469">
                  <c:v>0.40983606557377</c:v>
                </c:pt>
                <c:pt idx="39470">
                  <c:v>0.42622950819672101</c:v>
                </c:pt>
                <c:pt idx="39471">
                  <c:v>0.44262295081967201</c:v>
                </c:pt>
                <c:pt idx="39472">
                  <c:v>0.45901639344262202</c:v>
                </c:pt>
                <c:pt idx="39473">
                  <c:v>0.47540983606557302</c:v>
                </c:pt>
                <c:pt idx="39474">
                  <c:v>0.49180327868852403</c:v>
                </c:pt>
                <c:pt idx="39475">
                  <c:v>0.50819672131147497</c:v>
                </c:pt>
                <c:pt idx="39476">
                  <c:v>0.52459016393442603</c:v>
                </c:pt>
                <c:pt idx="39477">
                  <c:v>0.54098360655737698</c:v>
                </c:pt>
                <c:pt idx="39478">
                  <c:v>0.55737704918032704</c:v>
                </c:pt>
                <c:pt idx="39479">
                  <c:v>0.57377049180327799</c:v>
                </c:pt>
                <c:pt idx="39480">
                  <c:v>0.59016393442622905</c:v>
                </c:pt>
                <c:pt idx="39481">
                  <c:v>0.60655737704918</c:v>
                </c:pt>
                <c:pt idx="39482">
                  <c:v>0.62295081967213095</c:v>
                </c:pt>
                <c:pt idx="39483">
                  <c:v>0.63934426229508201</c:v>
                </c:pt>
                <c:pt idx="39484">
                  <c:v>0.65573770491803196</c:v>
                </c:pt>
                <c:pt idx="39485">
                  <c:v>0.67213114754098302</c:v>
                </c:pt>
                <c:pt idx="39486">
                  <c:v>0.68852459016393397</c:v>
                </c:pt>
                <c:pt idx="39487">
                  <c:v>0.70491803278688503</c:v>
                </c:pt>
                <c:pt idx="39488">
                  <c:v>0.72131147540983598</c:v>
                </c:pt>
                <c:pt idx="39489">
                  <c:v>0.73770491803278604</c:v>
                </c:pt>
                <c:pt idx="39490">
                  <c:v>0.75409836065573699</c:v>
                </c:pt>
                <c:pt idx="39491">
                  <c:v>0.77049180327868805</c:v>
                </c:pt>
                <c:pt idx="39492">
                  <c:v>0.786885245901639</c:v>
                </c:pt>
                <c:pt idx="39493">
                  <c:v>0.80327868852458995</c:v>
                </c:pt>
                <c:pt idx="39494">
                  <c:v>0.81967213114754101</c:v>
                </c:pt>
                <c:pt idx="39495">
                  <c:v>0.83606557377049096</c:v>
                </c:pt>
                <c:pt idx="39496">
                  <c:v>0.85245901639344202</c:v>
                </c:pt>
                <c:pt idx="39497">
                  <c:v>0.86885245901639296</c:v>
                </c:pt>
                <c:pt idx="39498">
                  <c:v>0.88524590163934402</c:v>
                </c:pt>
                <c:pt idx="39499">
                  <c:v>0.90163934426229497</c:v>
                </c:pt>
                <c:pt idx="39500">
                  <c:v>0.91803278688524503</c:v>
                </c:pt>
                <c:pt idx="39501">
                  <c:v>0.93442622950819598</c:v>
                </c:pt>
                <c:pt idx="39502">
                  <c:v>0.95081967213114704</c:v>
                </c:pt>
                <c:pt idx="39503">
                  <c:v>0.96721311475409799</c:v>
                </c:pt>
                <c:pt idx="39504">
                  <c:v>0.98360655737704905</c:v>
                </c:pt>
                <c:pt idx="39505">
                  <c:v>0</c:v>
                </c:pt>
                <c:pt idx="39506">
                  <c:v>1.6666666666666601E-2</c:v>
                </c:pt>
                <c:pt idx="39507">
                  <c:v>3.3333333333333298E-2</c:v>
                </c:pt>
                <c:pt idx="39508">
                  <c:v>0.05</c:v>
                </c:pt>
                <c:pt idx="39509">
                  <c:v>6.6666666666666596E-2</c:v>
                </c:pt>
                <c:pt idx="39510">
                  <c:v>8.3333333333333301E-2</c:v>
                </c:pt>
                <c:pt idx="39511">
                  <c:v>0.1</c:v>
                </c:pt>
                <c:pt idx="39512">
                  <c:v>0.116666666666666</c:v>
                </c:pt>
                <c:pt idx="39513">
                  <c:v>0.133333333333333</c:v>
                </c:pt>
                <c:pt idx="39514">
                  <c:v>0.15</c:v>
                </c:pt>
                <c:pt idx="39515">
                  <c:v>0.16666666666666599</c:v>
                </c:pt>
                <c:pt idx="39516">
                  <c:v>0.18333333333333299</c:v>
                </c:pt>
                <c:pt idx="39517">
                  <c:v>0.2</c:v>
                </c:pt>
                <c:pt idx="39518">
                  <c:v>0.21666666666666601</c:v>
                </c:pt>
                <c:pt idx="39519">
                  <c:v>0.233333333333333</c:v>
                </c:pt>
                <c:pt idx="39520">
                  <c:v>0.25</c:v>
                </c:pt>
                <c:pt idx="39521">
                  <c:v>0.266666666666666</c:v>
                </c:pt>
                <c:pt idx="39522">
                  <c:v>0.28333333333333299</c:v>
                </c:pt>
                <c:pt idx="39523">
                  <c:v>0.3</c:v>
                </c:pt>
                <c:pt idx="39524">
                  <c:v>0.31666666666666599</c:v>
                </c:pt>
                <c:pt idx="39525">
                  <c:v>0.33333333333333298</c:v>
                </c:pt>
                <c:pt idx="39526">
                  <c:v>0.35</c:v>
                </c:pt>
                <c:pt idx="39527">
                  <c:v>0.36666666666666597</c:v>
                </c:pt>
                <c:pt idx="39528">
                  <c:v>0.38333333333333303</c:v>
                </c:pt>
                <c:pt idx="39529">
                  <c:v>0.4</c:v>
                </c:pt>
                <c:pt idx="39530">
                  <c:v>0.41666666666666602</c:v>
                </c:pt>
                <c:pt idx="39531">
                  <c:v>0.43333333333333302</c:v>
                </c:pt>
                <c:pt idx="39532">
                  <c:v>0.45</c:v>
                </c:pt>
                <c:pt idx="39533">
                  <c:v>0.46666666666666601</c:v>
                </c:pt>
                <c:pt idx="39534">
                  <c:v>0.483333333333333</c:v>
                </c:pt>
                <c:pt idx="39535">
                  <c:v>0.5</c:v>
                </c:pt>
                <c:pt idx="39536">
                  <c:v>0.51666666666666605</c:v>
                </c:pt>
                <c:pt idx="39537">
                  <c:v>0.53333333333333299</c:v>
                </c:pt>
                <c:pt idx="39538">
                  <c:v>0.55000000000000004</c:v>
                </c:pt>
                <c:pt idx="39539">
                  <c:v>0.56666666666666599</c:v>
                </c:pt>
                <c:pt idx="39540">
                  <c:v>0.58333333333333304</c:v>
                </c:pt>
                <c:pt idx="39541">
                  <c:v>0.6</c:v>
                </c:pt>
                <c:pt idx="39542">
                  <c:v>0.61666666666666603</c:v>
                </c:pt>
                <c:pt idx="39543">
                  <c:v>0.63333333333333297</c:v>
                </c:pt>
                <c:pt idx="39544">
                  <c:v>0.65</c:v>
                </c:pt>
                <c:pt idx="39545">
                  <c:v>0.66666666666666596</c:v>
                </c:pt>
                <c:pt idx="39546">
                  <c:v>0.68333333333333302</c:v>
                </c:pt>
                <c:pt idx="39547">
                  <c:v>0.7</c:v>
                </c:pt>
                <c:pt idx="39548">
                  <c:v>0.71666666666666601</c:v>
                </c:pt>
                <c:pt idx="39549">
                  <c:v>0.73333333333333295</c:v>
                </c:pt>
                <c:pt idx="39550">
                  <c:v>0.75</c:v>
                </c:pt>
                <c:pt idx="39551">
                  <c:v>0.76666666666666605</c:v>
                </c:pt>
                <c:pt idx="39552">
                  <c:v>0.78333333333333299</c:v>
                </c:pt>
                <c:pt idx="39553">
                  <c:v>0.8</c:v>
                </c:pt>
                <c:pt idx="39554">
                  <c:v>0.81666666666666599</c:v>
                </c:pt>
                <c:pt idx="39555">
                  <c:v>0.83333333333333304</c:v>
                </c:pt>
                <c:pt idx="39556">
                  <c:v>0.85</c:v>
                </c:pt>
                <c:pt idx="39557">
                  <c:v>0.86666666666666603</c:v>
                </c:pt>
                <c:pt idx="39558">
                  <c:v>0.88333333333333297</c:v>
                </c:pt>
                <c:pt idx="39559">
                  <c:v>0.9</c:v>
                </c:pt>
                <c:pt idx="39560">
                  <c:v>0.91666666666666596</c:v>
                </c:pt>
                <c:pt idx="39561">
                  <c:v>0.93333333333333302</c:v>
                </c:pt>
                <c:pt idx="39562">
                  <c:v>0.95</c:v>
                </c:pt>
                <c:pt idx="39563">
                  <c:v>0.96666666666666601</c:v>
                </c:pt>
                <c:pt idx="39564">
                  <c:v>0.98333333333333295</c:v>
                </c:pt>
                <c:pt idx="39565">
                  <c:v>0</c:v>
                </c:pt>
                <c:pt idx="39566">
                  <c:v>5.2631578947368397E-2</c:v>
                </c:pt>
                <c:pt idx="39567">
                  <c:v>0.105263157894736</c:v>
                </c:pt>
                <c:pt idx="39568">
                  <c:v>0.157894736842105</c:v>
                </c:pt>
                <c:pt idx="39569">
                  <c:v>0.21052631578947301</c:v>
                </c:pt>
                <c:pt idx="39570">
                  <c:v>0.26315789473684198</c:v>
                </c:pt>
                <c:pt idx="39571">
                  <c:v>0.31578947368421001</c:v>
                </c:pt>
                <c:pt idx="39572">
                  <c:v>0.36842105263157798</c:v>
                </c:pt>
                <c:pt idx="39573">
                  <c:v>0.42105263157894701</c:v>
                </c:pt>
                <c:pt idx="39574">
                  <c:v>0.47368421052631499</c:v>
                </c:pt>
                <c:pt idx="39575">
                  <c:v>0.52631578947368396</c:v>
                </c:pt>
                <c:pt idx="39576">
                  <c:v>0.57894736842105199</c:v>
                </c:pt>
                <c:pt idx="39577">
                  <c:v>0.63157894736842102</c:v>
                </c:pt>
                <c:pt idx="39578">
                  <c:v>0.68421052631578905</c:v>
                </c:pt>
                <c:pt idx="39579">
                  <c:v>0.73684210526315697</c:v>
                </c:pt>
                <c:pt idx="39580">
                  <c:v>0.78947368421052599</c:v>
                </c:pt>
                <c:pt idx="39581">
                  <c:v>0.84210526315789402</c:v>
                </c:pt>
                <c:pt idx="39582">
                  <c:v>0.89473684210526305</c:v>
                </c:pt>
                <c:pt idx="39583">
                  <c:v>0.94736842105263097</c:v>
                </c:pt>
                <c:pt idx="39584">
                  <c:v>0</c:v>
                </c:pt>
                <c:pt idx="39585">
                  <c:v>1.6949152542372801E-2</c:v>
                </c:pt>
                <c:pt idx="39586">
                  <c:v>3.38983050847457E-2</c:v>
                </c:pt>
                <c:pt idx="39587">
                  <c:v>5.0847457627118599E-2</c:v>
                </c:pt>
                <c:pt idx="39588">
                  <c:v>6.7796610169491497E-2</c:v>
                </c:pt>
                <c:pt idx="39589">
                  <c:v>8.4745762711864403E-2</c:v>
                </c:pt>
                <c:pt idx="39590">
                  <c:v>0.101694915254237</c:v>
                </c:pt>
                <c:pt idx="39591">
                  <c:v>0.11864406779661001</c:v>
                </c:pt>
                <c:pt idx="39592">
                  <c:v>0.13559322033898299</c:v>
                </c:pt>
                <c:pt idx="39593">
                  <c:v>0.152542372881355</c:v>
                </c:pt>
                <c:pt idx="39594">
                  <c:v>0.169491525423728</c:v>
                </c:pt>
                <c:pt idx="39595">
                  <c:v>0.186440677966101</c:v>
                </c:pt>
                <c:pt idx="39596">
                  <c:v>0.20338983050847401</c:v>
                </c:pt>
                <c:pt idx="39597">
                  <c:v>0.22033898305084701</c:v>
                </c:pt>
                <c:pt idx="39598">
                  <c:v>0.23728813559322001</c:v>
                </c:pt>
                <c:pt idx="39599">
                  <c:v>0.25423728813559299</c:v>
                </c:pt>
                <c:pt idx="39600">
                  <c:v>0.27118644067796599</c:v>
                </c:pt>
                <c:pt idx="39601">
                  <c:v>0.28813559322033899</c:v>
                </c:pt>
                <c:pt idx="39602">
                  <c:v>0.305084745762711</c:v>
                </c:pt>
                <c:pt idx="39603">
                  <c:v>0.322033898305084</c:v>
                </c:pt>
                <c:pt idx="39604">
                  <c:v>0.338983050847457</c:v>
                </c:pt>
                <c:pt idx="39605">
                  <c:v>0.35593220338983</c:v>
                </c:pt>
                <c:pt idx="39606">
                  <c:v>0.37288135593220301</c:v>
                </c:pt>
                <c:pt idx="39607">
                  <c:v>0.38983050847457601</c:v>
                </c:pt>
                <c:pt idx="39608">
                  <c:v>0.40677966101694901</c:v>
                </c:pt>
                <c:pt idx="39609">
                  <c:v>0.42372881355932202</c:v>
                </c:pt>
                <c:pt idx="39610">
                  <c:v>0.44067796610169402</c:v>
                </c:pt>
                <c:pt idx="39611">
                  <c:v>0.45762711864406702</c:v>
                </c:pt>
                <c:pt idx="39612">
                  <c:v>0.47457627118644002</c:v>
                </c:pt>
                <c:pt idx="39613">
                  <c:v>0.49152542372881303</c:v>
                </c:pt>
                <c:pt idx="39614">
                  <c:v>0.50847457627118597</c:v>
                </c:pt>
                <c:pt idx="39615">
                  <c:v>0.52542372881355903</c:v>
                </c:pt>
                <c:pt idx="39616">
                  <c:v>0.54237288135593198</c:v>
                </c:pt>
                <c:pt idx="39617">
                  <c:v>0.55932203389830504</c:v>
                </c:pt>
                <c:pt idx="39618">
                  <c:v>0.57627118644067798</c:v>
                </c:pt>
                <c:pt idx="39619">
                  <c:v>0.59322033898305004</c:v>
                </c:pt>
                <c:pt idx="39620">
                  <c:v>0.61016949152542299</c:v>
                </c:pt>
                <c:pt idx="39621">
                  <c:v>0.62711864406779605</c:v>
                </c:pt>
                <c:pt idx="39622">
                  <c:v>0.644067796610169</c:v>
                </c:pt>
                <c:pt idx="39623">
                  <c:v>0.66101694915254205</c:v>
                </c:pt>
                <c:pt idx="39624">
                  <c:v>0.677966101694915</c:v>
                </c:pt>
                <c:pt idx="39625">
                  <c:v>0.69491525423728795</c:v>
                </c:pt>
                <c:pt idx="39626">
                  <c:v>0.71186440677966101</c:v>
                </c:pt>
                <c:pt idx="39627">
                  <c:v>0.72881355932203296</c:v>
                </c:pt>
                <c:pt idx="39628">
                  <c:v>0.74576271186440601</c:v>
                </c:pt>
                <c:pt idx="39629">
                  <c:v>0.76271186440677896</c:v>
                </c:pt>
                <c:pt idx="39630">
                  <c:v>0.77966101694915202</c:v>
                </c:pt>
                <c:pt idx="39631">
                  <c:v>0.79661016949152497</c:v>
                </c:pt>
                <c:pt idx="39632">
                  <c:v>0.81355932203389802</c:v>
                </c:pt>
                <c:pt idx="39633">
                  <c:v>0.83050847457627097</c:v>
                </c:pt>
                <c:pt idx="39634">
                  <c:v>0.84745762711864403</c:v>
                </c:pt>
                <c:pt idx="39635">
                  <c:v>0.86440677966101698</c:v>
                </c:pt>
                <c:pt idx="39636">
                  <c:v>0.88135593220338904</c:v>
                </c:pt>
                <c:pt idx="39637">
                  <c:v>0.89830508474576198</c:v>
                </c:pt>
                <c:pt idx="39638">
                  <c:v>0.91525423728813504</c:v>
                </c:pt>
                <c:pt idx="39639">
                  <c:v>0.93220338983050799</c:v>
                </c:pt>
                <c:pt idx="39640">
                  <c:v>0.94915254237288105</c:v>
                </c:pt>
                <c:pt idx="39641">
                  <c:v>0.96610169491525399</c:v>
                </c:pt>
                <c:pt idx="39642">
                  <c:v>0.98305084745762705</c:v>
                </c:pt>
                <c:pt idx="39643">
                  <c:v>0</c:v>
                </c:pt>
                <c:pt idx="39644">
                  <c:v>9.4339622641509396E-3</c:v>
                </c:pt>
                <c:pt idx="39645">
                  <c:v>1.8867924528301799E-2</c:v>
                </c:pt>
                <c:pt idx="39646">
                  <c:v>2.83018867924528E-2</c:v>
                </c:pt>
                <c:pt idx="39647">
                  <c:v>3.7735849056603703E-2</c:v>
                </c:pt>
                <c:pt idx="39648">
                  <c:v>4.71698113207547E-2</c:v>
                </c:pt>
                <c:pt idx="39649">
                  <c:v>5.6603773584905599E-2</c:v>
                </c:pt>
                <c:pt idx="39650">
                  <c:v>6.6037735849056603E-2</c:v>
                </c:pt>
                <c:pt idx="39651">
                  <c:v>7.5471698113207503E-2</c:v>
                </c:pt>
                <c:pt idx="39652">
                  <c:v>8.4905660377358402E-2</c:v>
                </c:pt>
                <c:pt idx="39653">
                  <c:v>9.4339622641509399E-2</c:v>
                </c:pt>
                <c:pt idx="39654">
                  <c:v>0.10377358490565999</c:v>
                </c:pt>
                <c:pt idx="39655">
                  <c:v>0.113207547169811</c:v>
                </c:pt>
                <c:pt idx="39656">
                  <c:v>0.122641509433962</c:v>
                </c:pt>
                <c:pt idx="39657">
                  <c:v>0.13207547169811301</c:v>
                </c:pt>
                <c:pt idx="39658">
                  <c:v>0.14150943396226401</c:v>
                </c:pt>
                <c:pt idx="39659">
                  <c:v>0.15094339622641501</c:v>
                </c:pt>
                <c:pt idx="39660">
                  <c:v>0.160377358490566</c:v>
                </c:pt>
                <c:pt idx="39661">
                  <c:v>0.169811320754716</c:v>
                </c:pt>
                <c:pt idx="39662">
                  <c:v>0.179245283018867</c:v>
                </c:pt>
                <c:pt idx="39663">
                  <c:v>0.18867924528301799</c:v>
                </c:pt>
                <c:pt idx="39664">
                  <c:v>0.19811320754716899</c:v>
                </c:pt>
                <c:pt idx="39665">
                  <c:v>0.20754716981131999</c:v>
                </c:pt>
                <c:pt idx="39666">
                  <c:v>0.21698113207547101</c:v>
                </c:pt>
                <c:pt idx="39667">
                  <c:v>0.22641509433962201</c:v>
                </c:pt>
                <c:pt idx="39668">
                  <c:v>0.23584905660377301</c:v>
                </c:pt>
                <c:pt idx="39669">
                  <c:v>0.245283018867924</c:v>
                </c:pt>
                <c:pt idx="39670">
                  <c:v>0.25471698113207503</c:v>
                </c:pt>
                <c:pt idx="39671">
                  <c:v>0.26415094339622602</c:v>
                </c:pt>
                <c:pt idx="39672">
                  <c:v>0.27358490566037702</c:v>
                </c:pt>
                <c:pt idx="39673">
                  <c:v>0.28301886792452802</c:v>
                </c:pt>
                <c:pt idx="39674">
                  <c:v>0.29245283018867901</c:v>
                </c:pt>
                <c:pt idx="39675">
                  <c:v>0.30188679245283001</c:v>
                </c:pt>
                <c:pt idx="39676">
                  <c:v>0.31132075471698101</c:v>
                </c:pt>
                <c:pt idx="39677">
                  <c:v>0.320754716981132</c:v>
                </c:pt>
                <c:pt idx="39678">
                  <c:v>0.330188679245283</c:v>
                </c:pt>
                <c:pt idx="39679">
                  <c:v>0.339622641509433</c:v>
                </c:pt>
                <c:pt idx="39680">
                  <c:v>0.349056603773584</c:v>
                </c:pt>
                <c:pt idx="39681">
                  <c:v>0.35849056603773499</c:v>
                </c:pt>
                <c:pt idx="39682">
                  <c:v>0.36792452830188599</c:v>
                </c:pt>
                <c:pt idx="39683">
                  <c:v>0.37735849056603699</c:v>
                </c:pt>
                <c:pt idx="39684">
                  <c:v>0.38679245283018798</c:v>
                </c:pt>
                <c:pt idx="39685">
                  <c:v>0.39622641509433898</c:v>
                </c:pt>
                <c:pt idx="39686">
                  <c:v>0.40566037735848998</c:v>
                </c:pt>
                <c:pt idx="39687">
                  <c:v>0.41509433962264097</c:v>
                </c:pt>
                <c:pt idx="39688">
                  <c:v>0.42452830188679203</c:v>
                </c:pt>
                <c:pt idx="39689">
                  <c:v>0.43396226415094302</c:v>
                </c:pt>
                <c:pt idx="39690">
                  <c:v>0.44339622641509402</c:v>
                </c:pt>
                <c:pt idx="39691">
                  <c:v>0.45283018867924502</c:v>
                </c:pt>
                <c:pt idx="39692">
                  <c:v>0.46226415094339601</c:v>
                </c:pt>
                <c:pt idx="39693">
                  <c:v>0.47169811320754701</c:v>
                </c:pt>
                <c:pt idx="39694">
                  <c:v>0.48113207547169801</c:v>
                </c:pt>
                <c:pt idx="39695">
                  <c:v>0.490566037735849</c:v>
                </c:pt>
                <c:pt idx="39696">
                  <c:v>0.5</c:v>
                </c:pt>
                <c:pt idx="39697">
                  <c:v>0.50943396226415005</c:v>
                </c:pt>
                <c:pt idx="39698">
                  <c:v>0.51886792452830099</c:v>
                </c:pt>
                <c:pt idx="39699">
                  <c:v>0.52830188679245205</c:v>
                </c:pt>
                <c:pt idx="39700">
                  <c:v>0.53773584905660299</c:v>
                </c:pt>
                <c:pt idx="39701">
                  <c:v>0.54716981132075404</c:v>
                </c:pt>
                <c:pt idx="39702">
                  <c:v>0.55660377358490498</c:v>
                </c:pt>
                <c:pt idx="39703">
                  <c:v>0.56603773584905603</c:v>
                </c:pt>
                <c:pt idx="39704">
                  <c:v>0.57547169811320698</c:v>
                </c:pt>
                <c:pt idx="39705">
                  <c:v>0.58490566037735803</c:v>
                </c:pt>
                <c:pt idx="39706">
                  <c:v>0.59433962264150897</c:v>
                </c:pt>
                <c:pt idx="39707">
                  <c:v>0.60377358490566002</c:v>
                </c:pt>
                <c:pt idx="39708">
                  <c:v>0.61320754716981096</c:v>
                </c:pt>
                <c:pt idx="39709">
                  <c:v>0.62264150943396201</c:v>
                </c:pt>
                <c:pt idx="39710">
                  <c:v>0.63207547169811296</c:v>
                </c:pt>
                <c:pt idx="39711">
                  <c:v>0.64150943396226401</c:v>
                </c:pt>
                <c:pt idx="39712">
                  <c:v>0.65094339622641495</c:v>
                </c:pt>
                <c:pt idx="39713">
                  <c:v>0.660377358490566</c:v>
                </c:pt>
                <c:pt idx="39714">
                  <c:v>0.66981132075471606</c:v>
                </c:pt>
                <c:pt idx="39715">
                  <c:v>0.679245283018867</c:v>
                </c:pt>
                <c:pt idx="39716">
                  <c:v>0.68867924528301805</c:v>
                </c:pt>
                <c:pt idx="39717">
                  <c:v>0.69811320754716899</c:v>
                </c:pt>
                <c:pt idx="39718">
                  <c:v>0.70754716981132004</c:v>
                </c:pt>
                <c:pt idx="39719">
                  <c:v>0.71698113207547098</c:v>
                </c:pt>
                <c:pt idx="39720">
                  <c:v>0.72641509433962204</c:v>
                </c:pt>
                <c:pt idx="39721">
                  <c:v>0.73584905660377298</c:v>
                </c:pt>
                <c:pt idx="39722">
                  <c:v>0.74528301886792403</c:v>
                </c:pt>
                <c:pt idx="39723">
                  <c:v>0.75471698113207497</c:v>
                </c:pt>
                <c:pt idx="39724">
                  <c:v>0.76415094339622602</c:v>
                </c:pt>
                <c:pt idx="39725">
                  <c:v>0.77358490566037696</c:v>
                </c:pt>
                <c:pt idx="39726">
                  <c:v>0.78301886792452802</c:v>
                </c:pt>
                <c:pt idx="39727">
                  <c:v>0.79245283018867896</c:v>
                </c:pt>
                <c:pt idx="39728">
                  <c:v>0.80188679245283001</c:v>
                </c:pt>
                <c:pt idx="39729">
                  <c:v>0.81132075471698095</c:v>
                </c:pt>
                <c:pt idx="39730">
                  <c:v>0.820754716981132</c:v>
                </c:pt>
                <c:pt idx="39731">
                  <c:v>0.83018867924528295</c:v>
                </c:pt>
                <c:pt idx="39732">
                  <c:v>0.839622641509434</c:v>
                </c:pt>
                <c:pt idx="39733">
                  <c:v>0.84905660377358405</c:v>
                </c:pt>
                <c:pt idx="39734">
                  <c:v>0.85849056603773499</c:v>
                </c:pt>
                <c:pt idx="39735">
                  <c:v>0.86792452830188604</c:v>
                </c:pt>
                <c:pt idx="39736">
                  <c:v>0.87735849056603699</c:v>
                </c:pt>
                <c:pt idx="39737">
                  <c:v>0.88679245283018804</c:v>
                </c:pt>
                <c:pt idx="39738">
                  <c:v>0.89622641509433898</c:v>
                </c:pt>
                <c:pt idx="39739">
                  <c:v>0.90566037735849003</c:v>
                </c:pt>
                <c:pt idx="39740">
                  <c:v>0.91509433962264097</c:v>
                </c:pt>
                <c:pt idx="39741">
                  <c:v>0.92452830188679203</c:v>
                </c:pt>
                <c:pt idx="39742">
                  <c:v>0.93396226415094297</c:v>
                </c:pt>
                <c:pt idx="39743">
                  <c:v>0.94339622641509402</c:v>
                </c:pt>
                <c:pt idx="39744">
                  <c:v>0.95283018867924496</c:v>
                </c:pt>
                <c:pt idx="39745">
                  <c:v>0.96226415094339601</c:v>
                </c:pt>
                <c:pt idx="39746">
                  <c:v>0.97169811320754695</c:v>
                </c:pt>
                <c:pt idx="39747">
                  <c:v>0.98113207547169801</c:v>
                </c:pt>
                <c:pt idx="39748">
                  <c:v>0.99056603773584895</c:v>
                </c:pt>
                <c:pt idx="39749">
                  <c:v>0</c:v>
                </c:pt>
                <c:pt idx="39750">
                  <c:v>1.53846153846153E-2</c:v>
                </c:pt>
                <c:pt idx="39751">
                  <c:v>3.0769230769230702E-2</c:v>
                </c:pt>
                <c:pt idx="39752">
                  <c:v>4.6153846153846101E-2</c:v>
                </c:pt>
                <c:pt idx="39753">
                  <c:v>6.15384615384615E-2</c:v>
                </c:pt>
                <c:pt idx="39754">
                  <c:v>7.69230769230769E-2</c:v>
                </c:pt>
                <c:pt idx="39755">
                  <c:v>9.2307692307692299E-2</c:v>
                </c:pt>
                <c:pt idx="39756">
                  <c:v>0.107692307692307</c:v>
                </c:pt>
                <c:pt idx="39757">
                  <c:v>0.123076923076923</c:v>
                </c:pt>
                <c:pt idx="39758">
                  <c:v>0.138461538461538</c:v>
                </c:pt>
                <c:pt idx="39759">
                  <c:v>0.15384615384615299</c:v>
                </c:pt>
                <c:pt idx="39760">
                  <c:v>0.16923076923076899</c:v>
                </c:pt>
                <c:pt idx="39761">
                  <c:v>0.18461538461538399</c:v>
                </c:pt>
                <c:pt idx="39762">
                  <c:v>0.2</c:v>
                </c:pt>
                <c:pt idx="39763">
                  <c:v>0.21538461538461501</c:v>
                </c:pt>
                <c:pt idx="39764">
                  <c:v>0.23076923076923</c:v>
                </c:pt>
                <c:pt idx="39765">
                  <c:v>0.246153846153846</c:v>
                </c:pt>
                <c:pt idx="39766">
                  <c:v>0.261538461538461</c:v>
                </c:pt>
                <c:pt idx="39767">
                  <c:v>0.27692307692307599</c:v>
                </c:pt>
                <c:pt idx="39768">
                  <c:v>0.29230769230769199</c:v>
                </c:pt>
                <c:pt idx="39769">
                  <c:v>0.30769230769230699</c:v>
                </c:pt>
                <c:pt idx="39770">
                  <c:v>0.32307692307692298</c:v>
                </c:pt>
                <c:pt idx="39771">
                  <c:v>0.33846153846153798</c:v>
                </c:pt>
                <c:pt idx="39772">
                  <c:v>0.35384615384615298</c:v>
                </c:pt>
                <c:pt idx="39773">
                  <c:v>0.36923076923076897</c:v>
                </c:pt>
                <c:pt idx="39774">
                  <c:v>0.38461538461538403</c:v>
                </c:pt>
                <c:pt idx="39775">
                  <c:v>0.4</c:v>
                </c:pt>
                <c:pt idx="39776">
                  <c:v>0.41538461538461502</c:v>
                </c:pt>
                <c:pt idx="39777">
                  <c:v>0.43076923076923002</c:v>
                </c:pt>
                <c:pt idx="39778">
                  <c:v>0.44615384615384601</c:v>
                </c:pt>
                <c:pt idx="39779">
                  <c:v>0.46153846153846101</c:v>
                </c:pt>
                <c:pt idx="39780">
                  <c:v>0.47692307692307601</c:v>
                </c:pt>
                <c:pt idx="39781">
                  <c:v>0.492307692307692</c:v>
                </c:pt>
                <c:pt idx="39782">
                  <c:v>0.507692307692307</c:v>
                </c:pt>
                <c:pt idx="39783">
                  <c:v>0.52307692307692299</c:v>
                </c:pt>
                <c:pt idx="39784">
                  <c:v>0.53846153846153799</c:v>
                </c:pt>
                <c:pt idx="39785">
                  <c:v>0.55384615384615299</c:v>
                </c:pt>
                <c:pt idx="39786">
                  <c:v>0.56923076923076898</c:v>
                </c:pt>
                <c:pt idx="39787">
                  <c:v>0.58461538461538398</c:v>
                </c:pt>
                <c:pt idx="39788">
                  <c:v>0.6</c:v>
                </c:pt>
                <c:pt idx="39789">
                  <c:v>0.61538461538461497</c:v>
                </c:pt>
                <c:pt idx="39790">
                  <c:v>0.63076923076922997</c:v>
                </c:pt>
                <c:pt idx="39791">
                  <c:v>0.64615384615384597</c:v>
                </c:pt>
                <c:pt idx="39792">
                  <c:v>0.66153846153846096</c:v>
                </c:pt>
                <c:pt idx="39793">
                  <c:v>0.67692307692307696</c:v>
                </c:pt>
                <c:pt idx="39794">
                  <c:v>0.69230769230769196</c:v>
                </c:pt>
                <c:pt idx="39795">
                  <c:v>0.70769230769230695</c:v>
                </c:pt>
                <c:pt idx="39796">
                  <c:v>0.72307692307692295</c:v>
                </c:pt>
                <c:pt idx="39797">
                  <c:v>0.73846153846153795</c:v>
                </c:pt>
                <c:pt idx="39798">
                  <c:v>0.75384615384615306</c:v>
                </c:pt>
                <c:pt idx="39799">
                  <c:v>0.76923076923076905</c:v>
                </c:pt>
                <c:pt idx="39800">
                  <c:v>0.78461538461538405</c:v>
                </c:pt>
                <c:pt idx="39801">
                  <c:v>0.8</c:v>
                </c:pt>
                <c:pt idx="39802">
                  <c:v>0.81538461538461504</c:v>
                </c:pt>
                <c:pt idx="39803">
                  <c:v>0.83076923076923004</c:v>
                </c:pt>
                <c:pt idx="39804">
                  <c:v>0.84615384615384603</c:v>
                </c:pt>
                <c:pt idx="39805">
                  <c:v>0.86153846153846103</c:v>
                </c:pt>
                <c:pt idx="39806">
                  <c:v>0.87692307692307603</c:v>
                </c:pt>
                <c:pt idx="39807">
                  <c:v>0.89230769230769202</c:v>
                </c:pt>
                <c:pt idx="39808">
                  <c:v>0.90769230769230702</c:v>
                </c:pt>
                <c:pt idx="39809">
                  <c:v>0.92307692307692302</c:v>
                </c:pt>
                <c:pt idx="39810">
                  <c:v>0.93846153846153801</c:v>
                </c:pt>
                <c:pt idx="39811">
                  <c:v>0.95384615384615301</c:v>
                </c:pt>
                <c:pt idx="39812">
                  <c:v>0.96923076923076901</c:v>
                </c:pt>
                <c:pt idx="39813">
                  <c:v>0.984615384615384</c:v>
                </c:pt>
                <c:pt idx="39814">
                  <c:v>0</c:v>
                </c:pt>
                <c:pt idx="39815">
                  <c:v>2.3255813953488299E-2</c:v>
                </c:pt>
                <c:pt idx="39816">
                  <c:v>4.6511627906976702E-2</c:v>
                </c:pt>
                <c:pt idx="39817">
                  <c:v>6.9767441860465101E-2</c:v>
                </c:pt>
                <c:pt idx="39818">
                  <c:v>9.3023255813953404E-2</c:v>
                </c:pt>
                <c:pt idx="39819">
                  <c:v>0.116279069767441</c:v>
                </c:pt>
                <c:pt idx="39820">
                  <c:v>0.13953488372093001</c:v>
                </c:pt>
                <c:pt idx="39821">
                  <c:v>0.16279069767441801</c:v>
                </c:pt>
                <c:pt idx="39822">
                  <c:v>0.186046511627906</c:v>
                </c:pt>
                <c:pt idx="39823">
                  <c:v>0.209302325581395</c:v>
                </c:pt>
                <c:pt idx="39824">
                  <c:v>0.232558139534883</c:v>
                </c:pt>
                <c:pt idx="39825">
                  <c:v>0.25581395348837199</c:v>
                </c:pt>
                <c:pt idx="39826">
                  <c:v>0.27906976744186002</c:v>
                </c:pt>
                <c:pt idx="39827">
                  <c:v>0.30232558139534799</c:v>
                </c:pt>
                <c:pt idx="39828">
                  <c:v>0.32558139534883701</c:v>
                </c:pt>
                <c:pt idx="39829">
                  <c:v>0.34883720930232498</c:v>
                </c:pt>
                <c:pt idx="39830">
                  <c:v>0.372093023255813</c:v>
                </c:pt>
                <c:pt idx="39831">
                  <c:v>0.39534883720930197</c:v>
                </c:pt>
                <c:pt idx="39832">
                  <c:v>0.41860465116279</c:v>
                </c:pt>
                <c:pt idx="39833">
                  <c:v>0.44186046511627902</c:v>
                </c:pt>
                <c:pt idx="39834">
                  <c:v>0.46511627906976699</c:v>
                </c:pt>
                <c:pt idx="39835">
                  <c:v>0.48837209302325502</c:v>
                </c:pt>
                <c:pt idx="39836">
                  <c:v>0.51162790697674398</c:v>
                </c:pt>
                <c:pt idx="39837">
                  <c:v>0.53488372093023195</c:v>
                </c:pt>
                <c:pt idx="39838">
                  <c:v>0.55813953488372003</c:v>
                </c:pt>
                <c:pt idx="39839">
                  <c:v>0.581395348837209</c:v>
                </c:pt>
                <c:pt idx="39840">
                  <c:v>0.60465116279069697</c:v>
                </c:pt>
                <c:pt idx="39841">
                  <c:v>0.62790697674418605</c:v>
                </c:pt>
                <c:pt idx="39842">
                  <c:v>0.65116279069767402</c:v>
                </c:pt>
                <c:pt idx="39843">
                  <c:v>0.67441860465116199</c:v>
                </c:pt>
                <c:pt idx="39844">
                  <c:v>0.69767441860465096</c:v>
                </c:pt>
                <c:pt idx="39845">
                  <c:v>0.72093023255813904</c:v>
                </c:pt>
                <c:pt idx="39846">
                  <c:v>0.74418604651162701</c:v>
                </c:pt>
                <c:pt idx="39847">
                  <c:v>0.76744186046511598</c:v>
                </c:pt>
                <c:pt idx="39848">
                  <c:v>0.79069767441860395</c:v>
                </c:pt>
                <c:pt idx="39849">
                  <c:v>0.81395348837209303</c:v>
                </c:pt>
                <c:pt idx="39850">
                  <c:v>0.837209302325581</c:v>
                </c:pt>
                <c:pt idx="39851">
                  <c:v>0.86046511627906896</c:v>
                </c:pt>
                <c:pt idx="39852">
                  <c:v>0.88372093023255804</c:v>
                </c:pt>
                <c:pt idx="39853">
                  <c:v>0.90697674418604601</c:v>
                </c:pt>
                <c:pt idx="39854">
                  <c:v>0.93023255813953398</c:v>
                </c:pt>
                <c:pt idx="39855">
                  <c:v>0.95348837209302295</c:v>
                </c:pt>
                <c:pt idx="39856">
                  <c:v>0.97674418604651103</c:v>
                </c:pt>
                <c:pt idx="39857">
                  <c:v>0</c:v>
                </c:pt>
                <c:pt idx="39858">
                  <c:v>2.27272727272727E-2</c:v>
                </c:pt>
                <c:pt idx="39859">
                  <c:v>4.54545454545454E-2</c:v>
                </c:pt>
                <c:pt idx="39860">
                  <c:v>6.8181818181818094E-2</c:v>
                </c:pt>
                <c:pt idx="39861">
                  <c:v>9.0909090909090898E-2</c:v>
                </c:pt>
                <c:pt idx="39862">
                  <c:v>0.11363636363636299</c:v>
                </c:pt>
                <c:pt idx="39863">
                  <c:v>0.13636363636363599</c:v>
                </c:pt>
                <c:pt idx="39864">
                  <c:v>0.15909090909090901</c:v>
                </c:pt>
                <c:pt idx="39865">
                  <c:v>0.18181818181818099</c:v>
                </c:pt>
                <c:pt idx="39866">
                  <c:v>0.204545454545454</c:v>
                </c:pt>
                <c:pt idx="39867">
                  <c:v>0.22727272727272699</c:v>
                </c:pt>
                <c:pt idx="39868">
                  <c:v>0.25</c:v>
                </c:pt>
                <c:pt idx="39869">
                  <c:v>0.27272727272727199</c:v>
                </c:pt>
                <c:pt idx="39870">
                  <c:v>0.29545454545454503</c:v>
                </c:pt>
                <c:pt idx="39871">
                  <c:v>0.31818181818181801</c:v>
                </c:pt>
                <c:pt idx="39872">
                  <c:v>0.34090909090909</c:v>
                </c:pt>
                <c:pt idx="39873">
                  <c:v>0.36363636363636298</c:v>
                </c:pt>
                <c:pt idx="39874">
                  <c:v>0.38636363636363602</c:v>
                </c:pt>
                <c:pt idx="39875">
                  <c:v>0.40909090909090901</c:v>
                </c:pt>
                <c:pt idx="39876">
                  <c:v>0.43181818181818099</c:v>
                </c:pt>
                <c:pt idx="39877">
                  <c:v>0.45454545454545398</c:v>
                </c:pt>
                <c:pt idx="39878">
                  <c:v>0.47727272727272702</c:v>
                </c:pt>
                <c:pt idx="39879">
                  <c:v>0.5</c:v>
                </c:pt>
                <c:pt idx="39880">
                  <c:v>0.52272727272727204</c:v>
                </c:pt>
                <c:pt idx="39881">
                  <c:v>0.54545454545454497</c:v>
                </c:pt>
                <c:pt idx="39882">
                  <c:v>0.56818181818181801</c:v>
                </c:pt>
                <c:pt idx="39883">
                  <c:v>0.59090909090909005</c:v>
                </c:pt>
                <c:pt idx="39884">
                  <c:v>0.61363636363636298</c:v>
                </c:pt>
                <c:pt idx="39885">
                  <c:v>0.63636363636363602</c:v>
                </c:pt>
                <c:pt idx="39886">
                  <c:v>0.65909090909090895</c:v>
                </c:pt>
                <c:pt idx="39887">
                  <c:v>0.68181818181818099</c:v>
                </c:pt>
                <c:pt idx="39888">
                  <c:v>0.70454545454545403</c:v>
                </c:pt>
                <c:pt idx="39889">
                  <c:v>0.72727272727272696</c:v>
                </c:pt>
                <c:pt idx="39890">
                  <c:v>0.75</c:v>
                </c:pt>
                <c:pt idx="39891">
                  <c:v>0.77272727272727204</c:v>
                </c:pt>
                <c:pt idx="39892">
                  <c:v>0.79545454545454497</c:v>
                </c:pt>
                <c:pt idx="39893">
                  <c:v>0.81818181818181801</c:v>
                </c:pt>
                <c:pt idx="39894">
                  <c:v>0.84090909090909005</c:v>
                </c:pt>
                <c:pt idx="39895">
                  <c:v>0.86363636363636298</c:v>
                </c:pt>
                <c:pt idx="39896">
                  <c:v>0.88636363636363602</c:v>
                </c:pt>
                <c:pt idx="39897">
                  <c:v>0.90909090909090895</c:v>
                </c:pt>
                <c:pt idx="39898">
                  <c:v>0.93181818181818099</c:v>
                </c:pt>
                <c:pt idx="39899">
                  <c:v>0.95454545454545403</c:v>
                </c:pt>
                <c:pt idx="39900">
                  <c:v>0.97727272727272696</c:v>
                </c:pt>
                <c:pt idx="39901">
                  <c:v>0</c:v>
                </c:pt>
                <c:pt idx="39902">
                  <c:v>8.4033613445378096E-3</c:v>
                </c:pt>
                <c:pt idx="39903">
                  <c:v>1.6806722689075598E-2</c:v>
                </c:pt>
                <c:pt idx="39904">
                  <c:v>2.5210084033613401E-2</c:v>
                </c:pt>
                <c:pt idx="39905">
                  <c:v>3.3613445378151197E-2</c:v>
                </c:pt>
                <c:pt idx="39906">
                  <c:v>4.2016806722689003E-2</c:v>
                </c:pt>
                <c:pt idx="39907">
                  <c:v>5.0420168067226802E-2</c:v>
                </c:pt>
                <c:pt idx="39908">
                  <c:v>5.8823529411764698E-2</c:v>
                </c:pt>
                <c:pt idx="39909">
                  <c:v>6.7226890756302504E-2</c:v>
                </c:pt>
                <c:pt idx="39910">
                  <c:v>7.5630252100840303E-2</c:v>
                </c:pt>
                <c:pt idx="39911">
                  <c:v>8.4033613445378103E-2</c:v>
                </c:pt>
                <c:pt idx="39912">
                  <c:v>9.2436974789915902E-2</c:v>
                </c:pt>
                <c:pt idx="39913">
                  <c:v>0.10084033613445301</c:v>
                </c:pt>
                <c:pt idx="39914">
                  <c:v>0.109243697478991</c:v>
                </c:pt>
                <c:pt idx="39915">
                  <c:v>0.11764705882352899</c:v>
                </c:pt>
                <c:pt idx="39916">
                  <c:v>0.126050420168067</c:v>
                </c:pt>
                <c:pt idx="39917">
                  <c:v>0.13445378151260501</c:v>
                </c:pt>
                <c:pt idx="39918">
                  <c:v>0.14285714285714199</c:v>
                </c:pt>
                <c:pt idx="39919">
                  <c:v>0.15126050420168</c:v>
                </c:pt>
                <c:pt idx="39920">
                  <c:v>0.159663865546218</c:v>
                </c:pt>
                <c:pt idx="39921">
                  <c:v>0.16806722689075601</c:v>
                </c:pt>
                <c:pt idx="39922">
                  <c:v>0.17647058823529399</c:v>
                </c:pt>
                <c:pt idx="39923">
                  <c:v>0.184873949579831</c:v>
                </c:pt>
                <c:pt idx="39924">
                  <c:v>0.19327731092436901</c:v>
                </c:pt>
                <c:pt idx="39925">
                  <c:v>0.20168067226890701</c:v>
                </c:pt>
                <c:pt idx="39926">
                  <c:v>0.21008403361344499</c:v>
                </c:pt>
                <c:pt idx="39927">
                  <c:v>0.218487394957983</c:v>
                </c:pt>
                <c:pt idx="39928">
                  <c:v>0.22689075630252101</c:v>
                </c:pt>
                <c:pt idx="39929">
                  <c:v>0.23529411764705799</c:v>
                </c:pt>
                <c:pt idx="39930">
                  <c:v>0.24369747899159599</c:v>
                </c:pt>
                <c:pt idx="39931">
                  <c:v>0.252100840336134</c:v>
                </c:pt>
                <c:pt idx="39932">
                  <c:v>0.26050420168067201</c:v>
                </c:pt>
                <c:pt idx="39933">
                  <c:v>0.26890756302521002</c:v>
                </c:pt>
                <c:pt idx="39934">
                  <c:v>0.27731092436974702</c:v>
                </c:pt>
                <c:pt idx="39935">
                  <c:v>0.28571428571428498</c:v>
                </c:pt>
                <c:pt idx="39936">
                  <c:v>0.29411764705882298</c:v>
                </c:pt>
                <c:pt idx="39937">
                  <c:v>0.30252100840336099</c:v>
                </c:pt>
                <c:pt idx="39938">
                  <c:v>0.310924369747899</c:v>
                </c:pt>
                <c:pt idx="39939">
                  <c:v>0.31932773109243601</c:v>
                </c:pt>
                <c:pt idx="39940">
                  <c:v>0.32773109243697401</c:v>
                </c:pt>
                <c:pt idx="39941">
                  <c:v>0.33613445378151202</c:v>
                </c:pt>
                <c:pt idx="39942">
                  <c:v>0.34453781512604997</c:v>
                </c:pt>
                <c:pt idx="39943">
                  <c:v>0.35294117647058798</c:v>
                </c:pt>
                <c:pt idx="39944">
                  <c:v>0.36134453781512599</c:v>
                </c:pt>
                <c:pt idx="39945">
                  <c:v>0.369747899159663</c:v>
                </c:pt>
                <c:pt idx="39946">
                  <c:v>0.378151260504201</c:v>
                </c:pt>
                <c:pt idx="39947">
                  <c:v>0.38655462184873901</c:v>
                </c:pt>
                <c:pt idx="39948">
                  <c:v>0.39495798319327702</c:v>
                </c:pt>
                <c:pt idx="39949">
                  <c:v>0.40336134453781503</c:v>
                </c:pt>
                <c:pt idx="39950">
                  <c:v>0.41176470588235198</c:v>
                </c:pt>
                <c:pt idx="39951">
                  <c:v>0.42016806722688999</c:v>
                </c:pt>
                <c:pt idx="39952">
                  <c:v>0.42857142857142799</c:v>
                </c:pt>
                <c:pt idx="39953">
                  <c:v>0.436974789915966</c:v>
                </c:pt>
                <c:pt idx="39954">
                  <c:v>0.44537815126050401</c:v>
                </c:pt>
                <c:pt idx="39955">
                  <c:v>0.45378151260504201</c:v>
                </c:pt>
                <c:pt idx="39956">
                  <c:v>0.46218487394957902</c:v>
                </c:pt>
                <c:pt idx="39957">
                  <c:v>0.47058823529411697</c:v>
                </c:pt>
                <c:pt idx="39958">
                  <c:v>0.47899159663865498</c:v>
                </c:pt>
                <c:pt idx="39959">
                  <c:v>0.48739495798319299</c:v>
                </c:pt>
                <c:pt idx="39960">
                  <c:v>0.495798319327731</c:v>
                </c:pt>
                <c:pt idx="39961">
                  <c:v>0.504201680672268</c:v>
                </c:pt>
                <c:pt idx="39962">
                  <c:v>0.51260504201680601</c:v>
                </c:pt>
                <c:pt idx="39963">
                  <c:v>0.52100840336134402</c:v>
                </c:pt>
                <c:pt idx="39964">
                  <c:v>0.52941176470588203</c:v>
                </c:pt>
                <c:pt idx="39965">
                  <c:v>0.53781512605042003</c:v>
                </c:pt>
                <c:pt idx="39966">
                  <c:v>0.54621848739495704</c:v>
                </c:pt>
                <c:pt idx="39967">
                  <c:v>0.55462184873949505</c:v>
                </c:pt>
                <c:pt idx="39968">
                  <c:v>0.56302521008403295</c:v>
                </c:pt>
                <c:pt idx="39969">
                  <c:v>0.57142857142857095</c:v>
                </c:pt>
                <c:pt idx="39970">
                  <c:v>0.57983193277310896</c:v>
                </c:pt>
                <c:pt idx="39971">
                  <c:v>0.58823529411764697</c:v>
                </c:pt>
                <c:pt idx="39972">
                  <c:v>0.59663865546218398</c:v>
                </c:pt>
                <c:pt idx="39973">
                  <c:v>0.60504201680672198</c:v>
                </c:pt>
                <c:pt idx="39974">
                  <c:v>0.61344537815125999</c:v>
                </c:pt>
                <c:pt idx="39975">
                  <c:v>0.621848739495798</c:v>
                </c:pt>
                <c:pt idx="39976">
                  <c:v>0.630252100840336</c:v>
                </c:pt>
                <c:pt idx="39977">
                  <c:v>0.63865546218487301</c:v>
                </c:pt>
                <c:pt idx="39978">
                  <c:v>0.64705882352941102</c:v>
                </c:pt>
                <c:pt idx="39979">
                  <c:v>0.65546218487394903</c:v>
                </c:pt>
                <c:pt idx="39980">
                  <c:v>0.66386554621848703</c:v>
                </c:pt>
                <c:pt idx="39981">
                  <c:v>0.67226890756302504</c:v>
                </c:pt>
                <c:pt idx="39982">
                  <c:v>0.68067226890756305</c:v>
                </c:pt>
                <c:pt idx="39983">
                  <c:v>0.68907563025209995</c:v>
                </c:pt>
                <c:pt idx="39984">
                  <c:v>0.69747899159663795</c:v>
                </c:pt>
                <c:pt idx="39985">
                  <c:v>0.70588235294117596</c:v>
                </c:pt>
                <c:pt idx="39986">
                  <c:v>0.71428571428571397</c:v>
                </c:pt>
                <c:pt idx="39987">
                  <c:v>0.72268907563025198</c:v>
                </c:pt>
                <c:pt idx="39988">
                  <c:v>0.73109243697478898</c:v>
                </c:pt>
                <c:pt idx="39989">
                  <c:v>0.73949579831932699</c:v>
                </c:pt>
                <c:pt idx="39990">
                  <c:v>0.747899159663865</c:v>
                </c:pt>
                <c:pt idx="39991">
                  <c:v>0.75630252100840301</c:v>
                </c:pt>
                <c:pt idx="39992">
                  <c:v>0.76470588235294101</c:v>
                </c:pt>
                <c:pt idx="39993">
                  <c:v>0.77310924369747902</c:v>
                </c:pt>
                <c:pt idx="39994">
                  <c:v>0.78151260504201603</c:v>
                </c:pt>
                <c:pt idx="39995">
                  <c:v>0.78991596638655404</c:v>
                </c:pt>
                <c:pt idx="39996">
                  <c:v>0.79831932773109204</c:v>
                </c:pt>
                <c:pt idx="39997">
                  <c:v>0.80672268907563005</c:v>
                </c:pt>
                <c:pt idx="39998">
                  <c:v>0.81512605042016795</c:v>
                </c:pt>
                <c:pt idx="39999">
                  <c:v>0.82352941176470495</c:v>
                </c:pt>
                <c:pt idx="40000">
                  <c:v>0.83193277310924296</c:v>
                </c:pt>
                <c:pt idx="40001">
                  <c:v>0.84033613445378097</c:v>
                </c:pt>
                <c:pt idx="40002">
                  <c:v>0.84873949579831898</c:v>
                </c:pt>
                <c:pt idx="40003">
                  <c:v>0.85714285714285698</c:v>
                </c:pt>
                <c:pt idx="40004">
                  <c:v>0.86554621848739499</c:v>
                </c:pt>
                <c:pt idx="40005">
                  <c:v>0.873949579831932</c:v>
                </c:pt>
                <c:pt idx="40006">
                  <c:v>0.88235294117647001</c:v>
                </c:pt>
                <c:pt idx="40007">
                  <c:v>0.89075630252100801</c:v>
                </c:pt>
                <c:pt idx="40008">
                  <c:v>0.89915966386554602</c:v>
                </c:pt>
                <c:pt idx="40009">
                  <c:v>0.90756302521008403</c:v>
                </c:pt>
                <c:pt idx="40010">
                  <c:v>0.91596638655462104</c:v>
                </c:pt>
                <c:pt idx="40011">
                  <c:v>0.92436974789915904</c:v>
                </c:pt>
                <c:pt idx="40012">
                  <c:v>0.93277310924369705</c:v>
                </c:pt>
                <c:pt idx="40013">
                  <c:v>0.94117647058823495</c:v>
                </c:pt>
                <c:pt idx="40014">
                  <c:v>0.94957983193277296</c:v>
                </c:pt>
                <c:pt idx="40015">
                  <c:v>0.95798319327731096</c:v>
                </c:pt>
                <c:pt idx="40016">
                  <c:v>0.96638655462184797</c:v>
                </c:pt>
                <c:pt idx="40017">
                  <c:v>0.97478991596638598</c:v>
                </c:pt>
                <c:pt idx="40018">
                  <c:v>0.98319327731092399</c:v>
                </c:pt>
                <c:pt idx="40019">
                  <c:v>0.99159663865546199</c:v>
                </c:pt>
                <c:pt idx="40020">
                  <c:v>0</c:v>
                </c:pt>
                <c:pt idx="40021">
                  <c:v>3.7037037037037E-2</c:v>
                </c:pt>
                <c:pt idx="40022">
                  <c:v>7.4074074074074001E-2</c:v>
                </c:pt>
                <c:pt idx="40023">
                  <c:v>0.11111111111111099</c:v>
                </c:pt>
                <c:pt idx="40024">
                  <c:v>0.148148148148148</c:v>
                </c:pt>
                <c:pt idx="40025">
                  <c:v>0.18518518518518501</c:v>
                </c:pt>
                <c:pt idx="40026">
                  <c:v>0.22222222222222199</c:v>
                </c:pt>
                <c:pt idx="40027">
                  <c:v>0.25925925925925902</c:v>
                </c:pt>
                <c:pt idx="40028">
                  <c:v>0.296296296296296</c:v>
                </c:pt>
                <c:pt idx="40029">
                  <c:v>0.33333333333333298</c:v>
                </c:pt>
                <c:pt idx="40030">
                  <c:v>0.37037037037037002</c:v>
                </c:pt>
                <c:pt idx="40031">
                  <c:v>0.407407407407407</c:v>
                </c:pt>
                <c:pt idx="40032">
                  <c:v>0.44444444444444398</c:v>
                </c:pt>
                <c:pt idx="40033">
                  <c:v>0.48148148148148101</c:v>
                </c:pt>
                <c:pt idx="40034">
                  <c:v>0.51851851851851805</c:v>
                </c:pt>
                <c:pt idx="40035">
                  <c:v>0.55555555555555503</c:v>
                </c:pt>
                <c:pt idx="40036">
                  <c:v>0.592592592592592</c:v>
                </c:pt>
                <c:pt idx="40037">
                  <c:v>0.62962962962962898</c:v>
                </c:pt>
                <c:pt idx="40038">
                  <c:v>0.66666666666666596</c:v>
                </c:pt>
                <c:pt idx="40039">
                  <c:v>0.70370370370370305</c:v>
                </c:pt>
                <c:pt idx="40040">
                  <c:v>0.74074074074074003</c:v>
                </c:pt>
                <c:pt idx="40041">
                  <c:v>0.77777777777777701</c:v>
                </c:pt>
                <c:pt idx="40042">
                  <c:v>0.81481481481481399</c:v>
                </c:pt>
                <c:pt idx="40043">
                  <c:v>0.85185185185185097</c:v>
                </c:pt>
                <c:pt idx="40044">
                  <c:v>0.88888888888888795</c:v>
                </c:pt>
                <c:pt idx="40045">
                  <c:v>0.92592592592592504</c:v>
                </c:pt>
                <c:pt idx="40046">
                  <c:v>0.96296296296296202</c:v>
                </c:pt>
                <c:pt idx="40047">
                  <c:v>0</c:v>
                </c:pt>
                <c:pt idx="40048">
                  <c:v>1.53846153846153E-2</c:v>
                </c:pt>
                <c:pt idx="40049">
                  <c:v>3.0769230769230702E-2</c:v>
                </c:pt>
                <c:pt idx="40050">
                  <c:v>4.6153846153846101E-2</c:v>
                </c:pt>
                <c:pt idx="40051">
                  <c:v>6.15384615384615E-2</c:v>
                </c:pt>
                <c:pt idx="40052">
                  <c:v>7.69230769230769E-2</c:v>
                </c:pt>
                <c:pt idx="40053">
                  <c:v>9.2307692307692299E-2</c:v>
                </c:pt>
                <c:pt idx="40054">
                  <c:v>0.107692307692307</c:v>
                </c:pt>
                <c:pt idx="40055">
                  <c:v>0.123076923076923</c:v>
                </c:pt>
                <c:pt idx="40056">
                  <c:v>0.138461538461538</c:v>
                </c:pt>
                <c:pt idx="40057">
                  <c:v>0.15384615384615299</c:v>
                </c:pt>
                <c:pt idx="40058">
                  <c:v>0.16923076923076899</c:v>
                </c:pt>
                <c:pt idx="40059">
                  <c:v>0.18461538461538399</c:v>
                </c:pt>
                <c:pt idx="40060">
                  <c:v>0.2</c:v>
                </c:pt>
                <c:pt idx="40061">
                  <c:v>0.21538461538461501</c:v>
                </c:pt>
                <c:pt idx="40062">
                  <c:v>0.23076923076923</c:v>
                </c:pt>
                <c:pt idx="40063">
                  <c:v>0.246153846153846</c:v>
                </c:pt>
                <c:pt idx="40064">
                  <c:v>0.261538461538461</c:v>
                </c:pt>
                <c:pt idx="40065">
                  <c:v>0.27692307692307599</c:v>
                </c:pt>
                <c:pt idx="40066">
                  <c:v>0.29230769230769199</c:v>
                </c:pt>
                <c:pt idx="40067">
                  <c:v>0.30769230769230699</c:v>
                </c:pt>
                <c:pt idx="40068">
                  <c:v>0.32307692307692298</c:v>
                </c:pt>
                <c:pt idx="40069">
                  <c:v>0.33846153846153798</c:v>
                </c:pt>
                <c:pt idx="40070">
                  <c:v>0.35384615384615298</c:v>
                </c:pt>
                <c:pt idx="40071">
                  <c:v>0.36923076923076897</c:v>
                </c:pt>
                <c:pt idx="40072">
                  <c:v>0.38461538461538403</c:v>
                </c:pt>
                <c:pt idx="40073">
                  <c:v>0.4</c:v>
                </c:pt>
                <c:pt idx="40074">
                  <c:v>0.41538461538461502</c:v>
                </c:pt>
                <c:pt idx="40075">
                  <c:v>0.43076923076923002</c:v>
                </c:pt>
                <c:pt idx="40076">
                  <c:v>0.44615384615384601</c:v>
                </c:pt>
                <c:pt idx="40077">
                  <c:v>0.46153846153846101</c:v>
                </c:pt>
                <c:pt idx="40078">
                  <c:v>0.47692307692307601</c:v>
                </c:pt>
                <c:pt idx="40079">
                  <c:v>0.492307692307692</c:v>
                </c:pt>
                <c:pt idx="40080">
                  <c:v>0.507692307692307</c:v>
                </c:pt>
                <c:pt idx="40081">
                  <c:v>0.52307692307692299</c:v>
                </c:pt>
                <c:pt idx="40082">
                  <c:v>0.53846153846153799</c:v>
                </c:pt>
                <c:pt idx="40083">
                  <c:v>0.55384615384615299</c:v>
                </c:pt>
                <c:pt idx="40084">
                  <c:v>0.56923076923076898</c:v>
                </c:pt>
                <c:pt idx="40085">
                  <c:v>0.58461538461538398</c:v>
                </c:pt>
                <c:pt idx="40086">
                  <c:v>0.6</c:v>
                </c:pt>
                <c:pt idx="40087">
                  <c:v>0.61538461538461497</c:v>
                </c:pt>
                <c:pt idx="40088">
                  <c:v>0.63076923076922997</c:v>
                </c:pt>
                <c:pt idx="40089">
                  <c:v>0.64615384615384597</c:v>
                </c:pt>
                <c:pt idx="40090">
                  <c:v>0.66153846153846096</c:v>
                </c:pt>
                <c:pt idx="40091">
                  <c:v>0.67692307692307696</c:v>
                </c:pt>
                <c:pt idx="40092">
                  <c:v>0.69230769230769196</c:v>
                </c:pt>
                <c:pt idx="40093">
                  <c:v>0.70769230769230695</c:v>
                </c:pt>
                <c:pt idx="40094">
                  <c:v>0.72307692307692295</c:v>
                </c:pt>
                <c:pt idx="40095">
                  <c:v>0.73846153846153795</c:v>
                </c:pt>
                <c:pt idx="40096">
                  <c:v>0.75384615384615306</c:v>
                </c:pt>
                <c:pt idx="40097">
                  <c:v>0.76923076923076905</c:v>
                </c:pt>
                <c:pt idx="40098">
                  <c:v>0.78461538461538405</c:v>
                </c:pt>
                <c:pt idx="40099">
                  <c:v>0.8</c:v>
                </c:pt>
                <c:pt idx="40100">
                  <c:v>0.81538461538461504</c:v>
                </c:pt>
                <c:pt idx="40101">
                  <c:v>0.83076923076923004</c:v>
                </c:pt>
                <c:pt idx="40102">
                  <c:v>0.84615384615384603</c:v>
                </c:pt>
                <c:pt idx="40103">
                  <c:v>0.86153846153846103</c:v>
                </c:pt>
                <c:pt idx="40104">
                  <c:v>0.87692307692307603</c:v>
                </c:pt>
                <c:pt idx="40105">
                  <c:v>0.89230769230769202</c:v>
                </c:pt>
                <c:pt idx="40106">
                  <c:v>0.90769230769230702</c:v>
                </c:pt>
                <c:pt idx="40107">
                  <c:v>0.92307692307692302</c:v>
                </c:pt>
                <c:pt idx="40108">
                  <c:v>0.93846153846153801</c:v>
                </c:pt>
                <c:pt idx="40109">
                  <c:v>0.95384615384615301</c:v>
                </c:pt>
                <c:pt idx="40110">
                  <c:v>0.96923076923076901</c:v>
                </c:pt>
                <c:pt idx="40111">
                  <c:v>0.984615384615384</c:v>
                </c:pt>
                <c:pt idx="40112">
                  <c:v>0</c:v>
                </c:pt>
                <c:pt idx="40113">
                  <c:v>8.6956521739130401E-3</c:v>
                </c:pt>
                <c:pt idx="40114">
                  <c:v>1.7391304347826E-2</c:v>
                </c:pt>
                <c:pt idx="40115">
                  <c:v>2.6086956521739101E-2</c:v>
                </c:pt>
                <c:pt idx="40116">
                  <c:v>3.4782608695652098E-2</c:v>
                </c:pt>
                <c:pt idx="40117">
                  <c:v>4.3478260869565202E-2</c:v>
                </c:pt>
                <c:pt idx="40118">
                  <c:v>5.2173913043478203E-2</c:v>
                </c:pt>
                <c:pt idx="40119">
                  <c:v>6.08695652173913E-2</c:v>
                </c:pt>
                <c:pt idx="40120">
                  <c:v>6.9565217391304293E-2</c:v>
                </c:pt>
                <c:pt idx="40121">
                  <c:v>7.8260869565217397E-2</c:v>
                </c:pt>
                <c:pt idx="40122">
                  <c:v>8.6956521739130405E-2</c:v>
                </c:pt>
                <c:pt idx="40123">
                  <c:v>9.5652173913043398E-2</c:v>
                </c:pt>
                <c:pt idx="40124">
                  <c:v>0.104347826086956</c:v>
                </c:pt>
                <c:pt idx="40125">
                  <c:v>0.113043478260869</c:v>
                </c:pt>
                <c:pt idx="40126">
                  <c:v>0.121739130434782</c:v>
                </c:pt>
                <c:pt idx="40127">
                  <c:v>0.13043478260869501</c:v>
                </c:pt>
                <c:pt idx="40128">
                  <c:v>0.139130434782608</c:v>
                </c:pt>
                <c:pt idx="40129">
                  <c:v>0.147826086956521</c:v>
                </c:pt>
                <c:pt idx="40130">
                  <c:v>0.15652173913043399</c:v>
                </c:pt>
                <c:pt idx="40131">
                  <c:v>0.16521739130434701</c:v>
                </c:pt>
                <c:pt idx="40132">
                  <c:v>0.17391304347826</c:v>
                </c:pt>
                <c:pt idx="40133">
                  <c:v>0.182608695652173</c:v>
                </c:pt>
                <c:pt idx="40134">
                  <c:v>0.19130434782608599</c:v>
                </c:pt>
                <c:pt idx="40135">
                  <c:v>0.2</c:v>
                </c:pt>
                <c:pt idx="40136">
                  <c:v>0.208695652173913</c:v>
                </c:pt>
                <c:pt idx="40137">
                  <c:v>0.217391304347826</c:v>
                </c:pt>
                <c:pt idx="40138">
                  <c:v>0.22608695652173899</c:v>
                </c:pt>
                <c:pt idx="40139">
                  <c:v>0.23478260869565201</c:v>
                </c:pt>
                <c:pt idx="40140">
                  <c:v>0.24347826086956501</c:v>
                </c:pt>
                <c:pt idx="40141">
                  <c:v>0.25217391304347803</c:v>
                </c:pt>
                <c:pt idx="40142">
                  <c:v>0.26086956521739102</c:v>
                </c:pt>
                <c:pt idx="40143">
                  <c:v>0.26956521739130401</c:v>
                </c:pt>
                <c:pt idx="40144">
                  <c:v>0.27826086956521701</c:v>
                </c:pt>
                <c:pt idx="40145">
                  <c:v>0.28695652173913</c:v>
                </c:pt>
                <c:pt idx="40146">
                  <c:v>0.29565217391304299</c:v>
                </c:pt>
                <c:pt idx="40147">
                  <c:v>0.30434782608695599</c:v>
                </c:pt>
                <c:pt idx="40148">
                  <c:v>0.31304347826086898</c:v>
                </c:pt>
                <c:pt idx="40149">
                  <c:v>0.32173913043478197</c:v>
                </c:pt>
                <c:pt idx="40150">
                  <c:v>0.33043478260869502</c:v>
                </c:pt>
                <c:pt idx="40151">
                  <c:v>0.33913043478260801</c:v>
                </c:pt>
                <c:pt idx="40152">
                  <c:v>0.34782608695652101</c:v>
                </c:pt>
                <c:pt idx="40153">
                  <c:v>0.356521739130434</c:v>
                </c:pt>
                <c:pt idx="40154">
                  <c:v>0.36521739130434699</c:v>
                </c:pt>
                <c:pt idx="40155">
                  <c:v>0.37391304347825999</c:v>
                </c:pt>
                <c:pt idx="40156">
                  <c:v>0.38260869565217298</c:v>
                </c:pt>
                <c:pt idx="40157">
                  <c:v>0.39130434782608697</c:v>
                </c:pt>
                <c:pt idx="40158">
                  <c:v>0.4</c:v>
                </c:pt>
                <c:pt idx="40159">
                  <c:v>0.40869565217391302</c:v>
                </c:pt>
                <c:pt idx="40160">
                  <c:v>0.41739130434782601</c:v>
                </c:pt>
                <c:pt idx="40161">
                  <c:v>0.426086956521739</c:v>
                </c:pt>
                <c:pt idx="40162">
                  <c:v>0.434782608695652</c:v>
                </c:pt>
                <c:pt idx="40163">
                  <c:v>0.44347826086956499</c:v>
                </c:pt>
                <c:pt idx="40164">
                  <c:v>0.45217391304347798</c:v>
                </c:pt>
                <c:pt idx="40165">
                  <c:v>0.46086956521739098</c:v>
                </c:pt>
                <c:pt idx="40166">
                  <c:v>0.46956521739130402</c:v>
                </c:pt>
                <c:pt idx="40167">
                  <c:v>0.47826086956521702</c:v>
                </c:pt>
                <c:pt idx="40168">
                  <c:v>0.48695652173913001</c:v>
                </c:pt>
                <c:pt idx="40169">
                  <c:v>0.495652173913043</c:v>
                </c:pt>
                <c:pt idx="40170">
                  <c:v>0.50434782608695605</c:v>
                </c:pt>
                <c:pt idx="40171">
                  <c:v>0.51304347826086905</c:v>
                </c:pt>
                <c:pt idx="40172">
                  <c:v>0.52173913043478204</c:v>
                </c:pt>
                <c:pt idx="40173">
                  <c:v>0.53043478260869503</c:v>
                </c:pt>
                <c:pt idx="40174">
                  <c:v>0.53913043478260803</c:v>
                </c:pt>
                <c:pt idx="40175">
                  <c:v>0.54782608695652102</c:v>
                </c:pt>
                <c:pt idx="40176">
                  <c:v>0.55652173913043401</c:v>
                </c:pt>
                <c:pt idx="40177">
                  <c:v>0.56521739130434701</c:v>
                </c:pt>
                <c:pt idx="40178">
                  <c:v>0.57391304347826</c:v>
                </c:pt>
                <c:pt idx="40179">
                  <c:v>0.58260869565217299</c:v>
                </c:pt>
                <c:pt idx="40180">
                  <c:v>0.59130434782608698</c:v>
                </c:pt>
                <c:pt idx="40181">
                  <c:v>0.6</c:v>
                </c:pt>
                <c:pt idx="40182">
                  <c:v>0.60869565217391297</c:v>
                </c:pt>
                <c:pt idx="40183">
                  <c:v>0.61739130434782596</c:v>
                </c:pt>
                <c:pt idx="40184">
                  <c:v>0.62608695652173896</c:v>
                </c:pt>
                <c:pt idx="40185">
                  <c:v>0.63478260869565195</c:v>
                </c:pt>
                <c:pt idx="40186">
                  <c:v>0.64347826086956506</c:v>
                </c:pt>
                <c:pt idx="40187">
                  <c:v>0.65217391304347805</c:v>
                </c:pt>
                <c:pt idx="40188">
                  <c:v>0.66086956521739104</c:v>
                </c:pt>
                <c:pt idx="40189">
                  <c:v>0.66956521739130404</c:v>
                </c:pt>
                <c:pt idx="40190">
                  <c:v>0.67826086956521703</c:v>
                </c:pt>
                <c:pt idx="40191">
                  <c:v>0.68695652173913002</c:v>
                </c:pt>
                <c:pt idx="40192">
                  <c:v>0.69565217391304301</c:v>
                </c:pt>
                <c:pt idx="40193">
                  <c:v>0.70434782608695601</c:v>
                </c:pt>
                <c:pt idx="40194">
                  <c:v>0.713043478260869</c:v>
                </c:pt>
                <c:pt idx="40195">
                  <c:v>0.72173913043478199</c:v>
                </c:pt>
                <c:pt idx="40196">
                  <c:v>0.73043478260869499</c:v>
                </c:pt>
                <c:pt idx="40197">
                  <c:v>0.73913043478260798</c:v>
                </c:pt>
                <c:pt idx="40198">
                  <c:v>0.74782608695652097</c:v>
                </c:pt>
                <c:pt idx="40199">
                  <c:v>0.75652173913043397</c:v>
                </c:pt>
                <c:pt idx="40200">
                  <c:v>0.76521739130434696</c:v>
                </c:pt>
                <c:pt idx="40201">
                  <c:v>0.77391304347825995</c:v>
                </c:pt>
                <c:pt idx="40202">
                  <c:v>0.78260869565217395</c:v>
                </c:pt>
                <c:pt idx="40203">
                  <c:v>0.79130434782608605</c:v>
                </c:pt>
                <c:pt idx="40204">
                  <c:v>0.8</c:v>
                </c:pt>
                <c:pt idx="40205">
                  <c:v>0.80869565217391304</c:v>
                </c:pt>
                <c:pt idx="40206">
                  <c:v>0.81739130434782603</c:v>
                </c:pt>
                <c:pt idx="40207">
                  <c:v>0.82608695652173902</c:v>
                </c:pt>
                <c:pt idx="40208">
                  <c:v>0.83478260869565202</c:v>
                </c:pt>
                <c:pt idx="40209">
                  <c:v>0.84347826086956501</c:v>
                </c:pt>
                <c:pt idx="40210">
                  <c:v>0.852173913043478</c:v>
                </c:pt>
                <c:pt idx="40211">
                  <c:v>0.860869565217391</c:v>
                </c:pt>
                <c:pt idx="40212">
                  <c:v>0.86956521739130399</c:v>
                </c:pt>
                <c:pt idx="40213">
                  <c:v>0.87826086956521698</c:v>
                </c:pt>
                <c:pt idx="40214">
                  <c:v>0.88695652173912998</c:v>
                </c:pt>
                <c:pt idx="40215">
                  <c:v>0.89565217391304297</c:v>
                </c:pt>
                <c:pt idx="40216">
                  <c:v>0.90434782608695596</c:v>
                </c:pt>
                <c:pt idx="40217">
                  <c:v>0.91304347826086896</c:v>
                </c:pt>
                <c:pt idx="40218">
                  <c:v>0.92173913043478195</c:v>
                </c:pt>
                <c:pt idx="40219">
                  <c:v>0.93043478260869505</c:v>
                </c:pt>
                <c:pt idx="40220">
                  <c:v>0.93913043478260805</c:v>
                </c:pt>
                <c:pt idx="40221">
                  <c:v>0.94782608695652104</c:v>
                </c:pt>
                <c:pt idx="40222">
                  <c:v>0.95652173913043403</c:v>
                </c:pt>
                <c:pt idx="40223">
                  <c:v>0.96521739130434703</c:v>
                </c:pt>
                <c:pt idx="40224">
                  <c:v>0.97391304347826002</c:v>
                </c:pt>
                <c:pt idx="40225">
                  <c:v>0.98260869565217301</c:v>
                </c:pt>
                <c:pt idx="40226">
                  <c:v>0.99130434782608701</c:v>
                </c:pt>
                <c:pt idx="40227">
                  <c:v>0</c:v>
                </c:pt>
                <c:pt idx="40228">
                  <c:v>0.125</c:v>
                </c:pt>
                <c:pt idx="40229">
                  <c:v>0.25</c:v>
                </c:pt>
                <c:pt idx="40230">
                  <c:v>0.375</c:v>
                </c:pt>
                <c:pt idx="40231">
                  <c:v>0.5</c:v>
                </c:pt>
                <c:pt idx="40232">
                  <c:v>0.625</c:v>
                </c:pt>
                <c:pt idx="40233">
                  <c:v>0.75</c:v>
                </c:pt>
                <c:pt idx="40234">
                  <c:v>0.875</c:v>
                </c:pt>
                <c:pt idx="40235">
                  <c:v>0</c:v>
                </c:pt>
                <c:pt idx="40236">
                  <c:v>7.1428571428571397E-2</c:v>
                </c:pt>
                <c:pt idx="40237">
                  <c:v>0.14285714285714199</c:v>
                </c:pt>
                <c:pt idx="40238">
                  <c:v>0.214285714285714</c:v>
                </c:pt>
                <c:pt idx="40239">
                  <c:v>0.28571428571428498</c:v>
                </c:pt>
                <c:pt idx="40240">
                  <c:v>0.35714285714285698</c:v>
                </c:pt>
                <c:pt idx="40241">
                  <c:v>0.42857142857142799</c:v>
                </c:pt>
                <c:pt idx="40242">
                  <c:v>0.5</c:v>
                </c:pt>
                <c:pt idx="40243">
                  <c:v>0.57142857142857095</c:v>
                </c:pt>
                <c:pt idx="40244">
                  <c:v>0.64285714285714202</c:v>
                </c:pt>
                <c:pt idx="40245">
                  <c:v>0.71428571428571397</c:v>
                </c:pt>
                <c:pt idx="40246">
                  <c:v>0.78571428571428503</c:v>
                </c:pt>
                <c:pt idx="40247">
                  <c:v>0.85714285714285698</c:v>
                </c:pt>
                <c:pt idx="40248">
                  <c:v>0.92857142857142805</c:v>
                </c:pt>
                <c:pt idx="40249">
                  <c:v>0</c:v>
                </c:pt>
                <c:pt idx="40250">
                  <c:v>1.9607843137254902E-2</c:v>
                </c:pt>
                <c:pt idx="40251">
                  <c:v>3.9215686274509803E-2</c:v>
                </c:pt>
                <c:pt idx="40252">
                  <c:v>5.8823529411764698E-2</c:v>
                </c:pt>
                <c:pt idx="40253">
                  <c:v>7.8431372549019607E-2</c:v>
                </c:pt>
                <c:pt idx="40254">
                  <c:v>9.8039215686274495E-2</c:v>
                </c:pt>
                <c:pt idx="40255">
                  <c:v>0.11764705882352899</c:v>
                </c:pt>
                <c:pt idx="40256">
                  <c:v>0.13725490196078399</c:v>
                </c:pt>
                <c:pt idx="40257">
                  <c:v>0.15686274509803899</c:v>
                </c:pt>
                <c:pt idx="40258">
                  <c:v>0.17647058823529399</c:v>
                </c:pt>
                <c:pt idx="40259">
                  <c:v>0.19607843137254899</c:v>
                </c:pt>
                <c:pt idx="40260">
                  <c:v>0.21568627450980299</c:v>
                </c:pt>
                <c:pt idx="40261">
                  <c:v>0.23529411764705799</c:v>
                </c:pt>
                <c:pt idx="40262">
                  <c:v>0.25490196078431299</c:v>
                </c:pt>
                <c:pt idx="40263">
                  <c:v>0.27450980392156799</c:v>
                </c:pt>
                <c:pt idx="40264">
                  <c:v>0.29411764705882298</c:v>
                </c:pt>
                <c:pt idx="40265">
                  <c:v>0.31372549019607798</c:v>
                </c:pt>
                <c:pt idx="40266">
                  <c:v>0.33333333333333298</c:v>
                </c:pt>
                <c:pt idx="40267">
                  <c:v>0.35294117647058798</c:v>
                </c:pt>
                <c:pt idx="40268">
                  <c:v>0.37254901960784298</c:v>
                </c:pt>
                <c:pt idx="40269">
                  <c:v>0.39215686274509798</c:v>
                </c:pt>
                <c:pt idx="40270">
                  <c:v>0.41176470588235198</c:v>
                </c:pt>
                <c:pt idx="40271">
                  <c:v>0.43137254901960698</c:v>
                </c:pt>
                <c:pt idx="40272">
                  <c:v>0.45098039215686198</c:v>
                </c:pt>
                <c:pt idx="40273">
                  <c:v>0.47058823529411697</c:v>
                </c:pt>
                <c:pt idx="40274">
                  <c:v>0.49019607843137197</c:v>
                </c:pt>
                <c:pt idx="40275">
                  <c:v>0.50980392156862697</c:v>
                </c:pt>
                <c:pt idx="40276">
                  <c:v>0.52941176470588203</c:v>
                </c:pt>
                <c:pt idx="40277">
                  <c:v>0.54901960784313697</c:v>
                </c:pt>
                <c:pt idx="40278">
                  <c:v>0.56862745098039202</c:v>
                </c:pt>
                <c:pt idx="40279">
                  <c:v>0.58823529411764697</c:v>
                </c:pt>
                <c:pt idx="40280">
                  <c:v>0.60784313725490102</c:v>
                </c:pt>
                <c:pt idx="40281">
                  <c:v>0.62745098039215597</c:v>
                </c:pt>
                <c:pt idx="40282">
                  <c:v>0.64705882352941102</c:v>
                </c:pt>
                <c:pt idx="40283">
                  <c:v>0.66666666666666596</c:v>
                </c:pt>
                <c:pt idx="40284">
                  <c:v>0.68627450980392102</c:v>
                </c:pt>
                <c:pt idx="40285">
                  <c:v>0.70588235294117596</c:v>
                </c:pt>
                <c:pt idx="40286">
                  <c:v>0.72549019607843102</c:v>
                </c:pt>
                <c:pt idx="40287">
                  <c:v>0.74509803921568596</c:v>
                </c:pt>
                <c:pt idx="40288">
                  <c:v>0.76470588235294101</c:v>
                </c:pt>
                <c:pt idx="40289">
                  <c:v>0.78431372549019596</c:v>
                </c:pt>
                <c:pt idx="40290">
                  <c:v>0.80392156862745101</c:v>
                </c:pt>
                <c:pt idx="40291">
                  <c:v>0.82352941176470495</c:v>
                </c:pt>
                <c:pt idx="40292">
                  <c:v>0.84313725490196001</c:v>
                </c:pt>
                <c:pt idx="40293">
                  <c:v>0.86274509803921495</c:v>
                </c:pt>
                <c:pt idx="40294">
                  <c:v>0.88235294117647001</c:v>
                </c:pt>
                <c:pt idx="40295">
                  <c:v>0.90196078431372495</c:v>
                </c:pt>
                <c:pt idx="40296">
                  <c:v>0.92156862745098</c:v>
                </c:pt>
                <c:pt idx="40297">
                  <c:v>0.94117647058823495</c:v>
                </c:pt>
                <c:pt idx="40298">
                  <c:v>0.96078431372549</c:v>
                </c:pt>
                <c:pt idx="40299">
                  <c:v>0.98039215686274495</c:v>
                </c:pt>
                <c:pt idx="40300">
                  <c:v>0</c:v>
                </c:pt>
                <c:pt idx="40301">
                  <c:v>2.6315789473684199E-2</c:v>
                </c:pt>
                <c:pt idx="40302">
                  <c:v>5.2631578947368397E-2</c:v>
                </c:pt>
                <c:pt idx="40303">
                  <c:v>7.8947368421052599E-2</c:v>
                </c:pt>
                <c:pt idx="40304">
                  <c:v>0.105263157894736</c:v>
                </c:pt>
                <c:pt idx="40305">
                  <c:v>0.13157894736842099</c:v>
                </c:pt>
                <c:pt idx="40306">
                  <c:v>0.157894736842105</c:v>
                </c:pt>
                <c:pt idx="40307">
                  <c:v>0.18421052631578899</c:v>
                </c:pt>
                <c:pt idx="40308">
                  <c:v>0.21052631578947301</c:v>
                </c:pt>
                <c:pt idx="40309">
                  <c:v>0.23684210526315699</c:v>
                </c:pt>
                <c:pt idx="40310">
                  <c:v>0.26315789473684198</c:v>
                </c:pt>
                <c:pt idx="40311">
                  <c:v>0.28947368421052599</c:v>
                </c:pt>
                <c:pt idx="40312">
                  <c:v>0.31578947368421001</c:v>
                </c:pt>
                <c:pt idx="40313">
                  <c:v>0.34210526315789402</c:v>
                </c:pt>
                <c:pt idx="40314">
                  <c:v>0.36842105263157798</c:v>
                </c:pt>
                <c:pt idx="40315">
                  <c:v>0.394736842105263</c:v>
                </c:pt>
                <c:pt idx="40316">
                  <c:v>0.42105263157894701</c:v>
                </c:pt>
                <c:pt idx="40317">
                  <c:v>0.44736842105263103</c:v>
                </c:pt>
                <c:pt idx="40318">
                  <c:v>0.47368421052631499</c:v>
                </c:pt>
                <c:pt idx="40319">
                  <c:v>0.5</c:v>
                </c:pt>
                <c:pt idx="40320">
                  <c:v>0.52631578947368396</c:v>
                </c:pt>
                <c:pt idx="40321">
                  <c:v>0.55263157894736803</c:v>
                </c:pt>
                <c:pt idx="40322">
                  <c:v>0.57894736842105199</c:v>
                </c:pt>
                <c:pt idx="40323">
                  <c:v>0.60526315789473595</c:v>
                </c:pt>
                <c:pt idx="40324">
                  <c:v>0.63157894736842102</c:v>
                </c:pt>
                <c:pt idx="40325">
                  <c:v>0.65789473684210498</c:v>
                </c:pt>
                <c:pt idx="40326">
                  <c:v>0.68421052631578905</c:v>
                </c:pt>
                <c:pt idx="40327">
                  <c:v>0.71052631578947301</c:v>
                </c:pt>
                <c:pt idx="40328">
                  <c:v>0.73684210526315697</c:v>
                </c:pt>
                <c:pt idx="40329">
                  <c:v>0.76315789473684204</c:v>
                </c:pt>
                <c:pt idx="40330">
                  <c:v>0.78947368421052599</c:v>
                </c:pt>
                <c:pt idx="40331">
                  <c:v>0.81578947368420995</c:v>
                </c:pt>
                <c:pt idx="40332">
                  <c:v>0.84210526315789402</c:v>
                </c:pt>
                <c:pt idx="40333">
                  <c:v>0.86842105263157898</c:v>
                </c:pt>
                <c:pt idx="40334">
                  <c:v>0.89473684210526305</c:v>
                </c:pt>
                <c:pt idx="40335">
                  <c:v>0.92105263157894701</c:v>
                </c:pt>
                <c:pt idx="40336">
                  <c:v>0.94736842105263097</c:v>
                </c:pt>
                <c:pt idx="40337">
                  <c:v>0.97368421052631504</c:v>
                </c:pt>
                <c:pt idx="40338">
                  <c:v>0</c:v>
                </c:pt>
                <c:pt idx="40339">
                  <c:v>1.4925373134328301E-2</c:v>
                </c:pt>
                <c:pt idx="40340">
                  <c:v>2.9850746268656699E-2</c:v>
                </c:pt>
                <c:pt idx="40341">
                  <c:v>4.4776119402985003E-2</c:v>
                </c:pt>
                <c:pt idx="40342">
                  <c:v>5.9701492537313397E-2</c:v>
                </c:pt>
                <c:pt idx="40343">
                  <c:v>7.4626865671641701E-2</c:v>
                </c:pt>
                <c:pt idx="40344">
                  <c:v>8.9552238805970102E-2</c:v>
                </c:pt>
                <c:pt idx="40345">
                  <c:v>0.104477611940298</c:v>
                </c:pt>
                <c:pt idx="40346">
                  <c:v>0.119402985074626</c:v>
                </c:pt>
                <c:pt idx="40347">
                  <c:v>0.134328358208955</c:v>
                </c:pt>
                <c:pt idx="40348">
                  <c:v>0.14925373134328301</c:v>
                </c:pt>
                <c:pt idx="40349">
                  <c:v>0.164179104477611</c:v>
                </c:pt>
                <c:pt idx="40350">
                  <c:v>0.17910447761194001</c:v>
                </c:pt>
                <c:pt idx="40351">
                  <c:v>0.194029850746268</c:v>
                </c:pt>
                <c:pt idx="40352">
                  <c:v>0.20895522388059701</c:v>
                </c:pt>
                <c:pt idx="40353">
                  <c:v>0.22388059701492499</c:v>
                </c:pt>
                <c:pt idx="40354">
                  <c:v>0.23880597014925301</c:v>
                </c:pt>
                <c:pt idx="40355">
                  <c:v>0.25373134328358199</c:v>
                </c:pt>
                <c:pt idx="40356">
                  <c:v>0.26865671641791</c:v>
                </c:pt>
                <c:pt idx="40357">
                  <c:v>0.28358208955223801</c:v>
                </c:pt>
                <c:pt idx="40358">
                  <c:v>0.29850746268656703</c:v>
                </c:pt>
                <c:pt idx="40359">
                  <c:v>0.31343283582089498</c:v>
                </c:pt>
                <c:pt idx="40360">
                  <c:v>0.328358208955223</c:v>
                </c:pt>
                <c:pt idx="40361">
                  <c:v>0.34328358208955201</c:v>
                </c:pt>
                <c:pt idx="40362">
                  <c:v>0.35820895522388002</c:v>
                </c:pt>
                <c:pt idx="40363">
                  <c:v>0.37313432835820898</c:v>
                </c:pt>
                <c:pt idx="40364">
                  <c:v>0.38805970149253699</c:v>
                </c:pt>
                <c:pt idx="40365">
                  <c:v>0.402985074626865</c:v>
                </c:pt>
                <c:pt idx="40366">
                  <c:v>0.41791044776119401</c:v>
                </c:pt>
                <c:pt idx="40367">
                  <c:v>0.43283582089552203</c:v>
                </c:pt>
                <c:pt idx="40368">
                  <c:v>0.44776119402984998</c:v>
                </c:pt>
                <c:pt idx="40369">
                  <c:v>0.462686567164179</c:v>
                </c:pt>
                <c:pt idx="40370">
                  <c:v>0.47761194029850701</c:v>
                </c:pt>
                <c:pt idx="40371">
                  <c:v>0.49253731343283502</c:v>
                </c:pt>
                <c:pt idx="40372">
                  <c:v>0.50746268656716398</c:v>
                </c:pt>
                <c:pt idx="40373">
                  <c:v>0.52238805970149205</c:v>
                </c:pt>
                <c:pt idx="40374">
                  <c:v>0.53731343283582</c:v>
                </c:pt>
                <c:pt idx="40375">
                  <c:v>0.55223880597014896</c:v>
                </c:pt>
                <c:pt idx="40376">
                  <c:v>0.56716417910447703</c:v>
                </c:pt>
                <c:pt idx="40377">
                  <c:v>0.58208955223880599</c:v>
                </c:pt>
                <c:pt idx="40378">
                  <c:v>0.59701492537313405</c:v>
                </c:pt>
                <c:pt idx="40379">
                  <c:v>0.61194029850746201</c:v>
                </c:pt>
                <c:pt idx="40380">
                  <c:v>0.62686567164179097</c:v>
                </c:pt>
                <c:pt idx="40381">
                  <c:v>0.64179104477611904</c:v>
                </c:pt>
                <c:pt idx="40382">
                  <c:v>0.65671641791044699</c:v>
                </c:pt>
                <c:pt idx="40383">
                  <c:v>0.67164179104477595</c:v>
                </c:pt>
                <c:pt idx="40384">
                  <c:v>0.68656716417910402</c:v>
                </c:pt>
                <c:pt idx="40385">
                  <c:v>0.70149253731343197</c:v>
                </c:pt>
                <c:pt idx="40386">
                  <c:v>0.71641791044776104</c:v>
                </c:pt>
                <c:pt idx="40387">
                  <c:v>0.731343283582089</c:v>
                </c:pt>
                <c:pt idx="40388">
                  <c:v>0.74626865671641796</c:v>
                </c:pt>
                <c:pt idx="40389">
                  <c:v>0.76119402985074602</c:v>
                </c:pt>
                <c:pt idx="40390">
                  <c:v>0.77611940298507398</c:v>
                </c:pt>
                <c:pt idx="40391">
                  <c:v>0.79104477611940205</c:v>
                </c:pt>
                <c:pt idx="40392">
                  <c:v>0.80597014925373101</c:v>
                </c:pt>
                <c:pt idx="40393">
                  <c:v>0.82089552238805896</c:v>
                </c:pt>
                <c:pt idx="40394">
                  <c:v>0.83582089552238803</c:v>
                </c:pt>
                <c:pt idx="40395">
                  <c:v>0.85074626865671599</c:v>
                </c:pt>
                <c:pt idx="40396">
                  <c:v>0.86567164179104406</c:v>
                </c:pt>
                <c:pt idx="40397">
                  <c:v>0.88059701492537301</c:v>
                </c:pt>
                <c:pt idx="40398">
                  <c:v>0.89552238805970097</c:v>
                </c:pt>
                <c:pt idx="40399">
                  <c:v>0.91044776119402904</c:v>
                </c:pt>
                <c:pt idx="40400">
                  <c:v>0.92537313432835799</c:v>
                </c:pt>
                <c:pt idx="40401">
                  <c:v>0.94029850746268595</c:v>
                </c:pt>
                <c:pt idx="40402">
                  <c:v>0.95522388059701402</c:v>
                </c:pt>
                <c:pt idx="40403">
                  <c:v>0.97014925373134298</c:v>
                </c:pt>
                <c:pt idx="40404">
                  <c:v>0.98507462686567104</c:v>
                </c:pt>
                <c:pt idx="40405">
                  <c:v>0</c:v>
                </c:pt>
                <c:pt idx="40406">
                  <c:v>1.6129032258064498E-2</c:v>
                </c:pt>
                <c:pt idx="40407">
                  <c:v>3.2258064516128997E-2</c:v>
                </c:pt>
                <c:pt idx="40408">
                  <c:v>4.8387096774193498E-2</c:v>
                </c:pt>
                <c:pt idx="40409">
                  <c:v>6.4516129032257993E-2</c:v>
                </c:pt>
                <c:pt idx="40410">
                  <c:v>8.0645161290322495E-2</c:v>
                </c:pt>
                <c:pt idx="40411">
                  <c:v>9.6774193548387094E-2</c:v>
                </c:pt>
                <c:pt idx="40412">
                  <c:v>0.112903225806451</c:v>
                </c:pt>
                <c:pt idx="40413">
                  <c:v>0.12903225806451599</c:v>
                </c:pt>
                <c:pt idx="40414">
                  <c:v>0.14516129032257999</c:v>
                </c:pt>
                <c:pt idx="40415">
                  <c:v>0.16129032258064499</c:v>
                </c:pt>
                <c:pt idx="40416">
                  <c:v>0.17741935483870899</c:v>
                </c:pt>
                <c:pt idx="40417">
                  <c:v>0.19354838709677399</c:v>
                </c:pt>
                <c:pt idx="40418">
                  <c:v>0.209677419354838</c:v>
                </c:pt>
                <c:pt idx="40419">
                  <c:v>0.225806451612903</c:v>
                </c:pt>
                <c:pt idx="40420">
                  <c:v>0.241935483870967</c:v>
                </c:pt>
                <c:pt idx="40421">
                  <c:v>0.25806451612903197</c:v>
                </c:pt>
                <c:pt idx="40422">
                  <c:v>0.27419354838709598</c:v>
                </c:pt>
                <c:pt idx="40423">
                  <c:v>0.29032258064516098</c:v>
                </c:pt>
                <c:pt idx="40424">
                  <c:v>0.30645161290322498</c:v>
                </c:pt>
                <c:pt idx="40425">
                  <c:v>0.32258064516128998</c:v>
                </c:pt>
                <c:pt idx="40426">
                  <c:v>0.33870967741935398</c:v>
                </c:pt>
                <c:pt idx="40427">
                  <c:v>0.35483870967741898</c:v>
                </c:pt>
                <c:pt idx="40428">
                  <c:v>0.37096774193548299</c:v>
                </c:pt>
                <c:pt idx="40429">
                  <c:v>0.38709677419354799</c:v>
                </c:pt>
                <c:pt idx="40430">
                  <c:v>0.40322580645161199</c:v>
                </c:pt>
                <c:pt idx="40431">
                  <c:v>0.41935483870967699</c:v>
                </c:pt>
                <c:pt idx="40432">
                  <c:v>0.43548387096774099</c:v>
                </c:pt>
                <c:pt idx="40433">
                  <c:v>0.45161290322580599</c:v>
                </c:pt>
                <c:pt idx="40434">
                  <c:v>0.46774193548387</c:v>
                </c:pt>
                <c:pt idx="40435">
                  <c:v>0.483870967741935</c:v>
                </c:pt>
                <c:pt idx="40436">
                  <c:v>0.5</c:v>
                </c:pt>
                <c:pt idx="40437">
                  <c:v>0.51612903225806395</c:v>
                </c:pt>
                <c:pt idx="40438">
                  <c:v>0.532258064516129</c:v>
                </c:pt>
                <c:pt idx="40439">
                  <c:v>0.54838709677419295</c:v>
                </c:pt>
                <c:pt idx="40440">
                  <c:v>0.56451612903225801</c:v>
                </c:pt>
                <c:pt idx="40441">
                  <c:v>0.58064516129032195</c:v>
                </c:pt>
                <c:pt idx="40442">
                  <c:v>0.59677419354838701</c:v>
                </c:pt>
                <c:pt idx="40443">
                  <c:v>0.61290322580645096</c:v>
                </c:pt>
                <c:pt idx="40444">
                  <c:v>0.62903225806451601</c:v>
                </c:pt>
                <c:pt idx="40445">
                  <c:v>0.64516129032257996</c:v>
                </c:pt>
                <c:pt idx="40446">
                  <c:v>0.66129032258064502</c:v>
                </c:pt>
                <c:pt idx="40447">
                  <c:v>0.67741935483870896</c:v>
                </c:pt>
                <c:pt idx="40448">
                  <c:v>0.69354838709677402</c:v>
                </c:pt>
                <c:pt idx="40449">
                  <c:v>0.70967741935483797</c:v>
                </c:pt>
                <c:pt idx="40450">
                  <c:v>0.72580645161290303</c:v>
                </c:pt>
                <c:pt idx="40451">
                  <c:v>0.74193548387096697</c:v>
                </c:pt>
                <c:pt idx="40452">
                  <c:v>0.75806451612903203</c:v>
                </c:pt>
                <c:pt idx="40453">
                  <c:v>0.77419354838709598</c:v>
                </c:pt>
                <c:pt idx="40454">
                  <c:v>0.79032258064516103</c:v>
                </c:pt>
                <c:pt idx="40455">
                  <c:v>0.80645161290322498</c:v>
                </c:pt>
                <c:pt idx="40456">
                  <c:v>0.82258064516129004</c:v>
                </c:pt>
                <c:pt idx="40457">
                  <c:v>0.83870967741935398</c:v>
                </c:pt>
                <c:pt idx="40458">
                  <c:v>0.85483870967741904</c:v>
                </c:pt>
                <c:pt idx="40459">
                  <c:v>0.87096774193548299</c:v>
                </c:pt>
                <c:pt idx="40460">
                  <c:v>0.88709677419354804</c:v>
                </c:pt>
                <c:pt idx="40461">
                  <c:v>0.90322580645161199</c:v>
                </c:pt>
                <c:pt idx="40462">
                  <c:v>0.91935483870967705</c:v>
                </c:pt>
                <c:pt idx="40463">
                  <c:v>0.93548387096774099</c:v>
                </c:pt>
                <c:pt idx="40464">
                  <c:v>0.95161290322580605</c:v>
                </c:pt>
                <c:pt idx="40465">
                  <c:v>0.967741935483871</c:v>
                </c:pt>
                <c:pt idx="40466">
                  <c:v>0.98387096774193505</c:v>
                </c:pt>
                <c:pt idx="40467">
                  <c:v>0</c:v>
                </c:pt>
                <c:pt idx="40468">
                  <c:v>2.3255813953488299E-2</c:v>
                </c:pt>
                <c:pt idx="40469">
                  <c:v>4.6511627906976702E-2</c:v>
                </c:pt>
                <c:pt idx="40470">
                  <c:v>6.9767441860465101E-2</c:v>
                </c:pt>
                <c:pt idx="40471">
                  <c:v>9.3023255813953404E-2</c:v>
                </c:pt>
                <c:pt idx="40472">
                  <c:v>0.116279069767441</c:v>
                </c:pt>
                <c:pt idx="40473">
                  <c:v>0.13953488372093001</c:v>
                </c:pt>
                <c:pt idx="40474">
                  <c:v>0.16279069767441801</c:v>
                </c:pt>
                <c:pt idx="40475">
                  <c:v>0.186046511627906</c:v>
                </c:pt>
                <c:pt idx="40476">
                  <c:v>0.209302325581395</c:v>
                </c:pt>
                <c:pt idx="40477">
                  <c:v>0.232558139534883</c:v>
                </c:pt>
                <c:pt idx="40478">
                  <c:v>0.25581395348837199</c:v>
                </c:pt>
                <c:pt idx="40479">
                  <c:v>0.27906976744186002</c:v>
                </c:pt>
                <c:pt idx="40480">
                  <c:v>0.30232558139534799</c:v>
                </c:pt>
                <c:pt idx="40481">
                  <c:v>0.32558139534883701</c:v>
                </c:pt>
                <c:pt idx="40482">
                  <c:v>0.34883720930232498</c:v>
                </c:pt>
                <c:pt idx="40483">
                  <c:v>0.372093023255813</c:v>
                </c:pt>
                <c:pt idx="40484">
                  <c:v>0.39534883720930197</c:v>
                </c:pt>
                <c:pt idx="40485">
                  <c:v>0.41860465116279</c:v>
                </c:pt>
                <c:pt idx="40486">
                  <c:v>0.44186046511627902</c:v>
                </c:pt>
                <c:pt idx="40487">
                  <c:v>0.46511627906976699</c:v>
                </c:pt>
                <c:pt idx="40488">
                  <c:v>0.48837209302325502</c:v>
                </c:pt>
                <c:pt idx="40489">
                  <c:v>0.51162790697674398</c:v>
                </c:pt>
                <c:pt idx="40490">
                  <c:v>0.53488372093023195</c:v>
                </c:pt>
                <c:pt idx="40491">
                  <c:v>0.55813953488372003</c:v>
                </c:pt>
                <c:pt idx="40492">
                  <c:v>0.581395348837209</c:v>
                </c:pt>
                <c:pt idx="40493">
                  <c:v>0.60465116279069697</c:v>
                </c:pt>
                <c:pt idx="40494">
                  <c:v>0.62790697674418605</c:v>
                </c:pt>
                <c:pt idx="40495">
                  <c:v>0.65116279069767402</c:v>
                </c:pt>
                <c:pt idx="40496">
                  <c:v>0.67441860465116199</c:v>
                </c:pt>
                <c:pt idx="40497">
                  <c:v>0.69767441860465096</c:v>
                </c:pt>
                <c:pt idx="40498">
                  <c:v>0.72093023255813904</c:v>
                </c:pt>
                <c:pt idx="40499">
                  <c:v>0.74418604651162701</c:v>
                </c:pt>
                <c:pt idx="40500">
                  <c:v>0.76744186046511598</c:v>
                </c:pt>
                <c:pt idx="40501">
                  <c:v>0.79069767441860395</c:v>
                </c:pt>
                <c:pt idx="40502">
                  <c:v>0.81395348837209303</c:v>
                </c:pt>
                <c:pt idx="40503">
                  <c:v>0.837209302325581</c:v>
                </c:pt>
                <c:pt idx="40504">
                  <c:v>0.86046511627906896</c:v>
                </c:pt>
                <c:pt idx="40505">
                  <c:v>0.88372093023255804</c:v>
                </c:pt>
                <c:pt idx="40506">
                  <c:v>0.90697674418604601</c:v>
                </c:pt>
                <c:pt idx="40507">
                  <c:v>0.93023255813953398</c:v>
                </c:pt>
                <c:pt idx="40508">
                  <c:v>0.95348837209302295</c:v>
                </c:pt>
                <c:pt idx="40509">
                  <c:v>0.97674418604651103</c:v>
                </c:pt>
                <c:pt idx="40510">
                  <c:v>0</c:v>
                </c:pt>
                <c:pt idx="40511">
                  <c:v>7.3529411764705803E-3</c:v>
                </c:pt>
                <c:pt idx="40512">
                  <c:v>1.47058823529411E-2</c:v>
                </c:pt>
                <c:pt idx="40513">
                  <c:v>2.20588235294117E-2</c:v>
                </c:pt>
                <c:pt idx="40514">
                  <c:v>2.94117647058823E-2</c:v>
                </c:pt>
                <c:pt idx="40515">
                  <c:v>3.6764705882352901E-2</c:v>
                </c:pt>
                <c:pt idx="40516">
                  <c:v>4.4117647058823498E-2</c:v>
                </c:pt>
                <c:pt idx="40517">
                  <c:v>5.1470588235294101E-2</c:v>
                </c:pt>
                <c:pt idx="40518">
                  <c:v>5.8823529411764698E-2</c:v>
                </c:pt>
                <c:pt idx="40519">
                  <c:v>6.6176470588235295E-2</c:v>
                </c:pt>
                <c:pt idx="40520">
                  <c:v>7.3529411764705802E-2</c:v>
                </c:pt>
                <c:pt idx="40521">
                  <c:v>8.0882352941176405E-2</c:v>
                </c:pt>
                <c:pt idx="40522">
                  <c:v>8.8235294117646995E-2</c:v>
                </c:pt>
                <c:pt idx="40523">
                  <c:v>9.5588235294117599E-2</c:v>
                </c:pt>
                <c:pt idx="40524">
                  <c:v>0.10294117647058799</c:v>
                </c:pt>
                <c:pt idx="40525">
                  <c:v>0.110294117647058</c:v>
                </c:pt>
                <c:pt idx="40526">
                  <c:v>0.11764705882352899</c:v>
                </c:pt>
                <c:pt idx="40527">
                  <c:v>0.125</c:v>
                </c:pt>
                <c:pt idx="40528">
                  <c:v>0.13235294117647001</c:v>
                </c:pt>
                <c:pt idx="40529">
                  <c:v>0.13970588235294101</c:v>
                </c:pt>
                <c:pt idx="40530">
                  <c:v>0.14705882352941099</c:v>
                </c:pt>
                <c:pt idx="40531">
                  <c:v>0.154411764705882</c:v>
                </c:pt>
                <c:pt idx="40532">
                  <c:v>0.16176470588235201</c:v>
                </c:pt>
                <c:pt idx="40533">
                  <c:v>0.16911764705882301</c:v>
                </c:pt>
                <c:pt idx="40534">
                  <c:v>0.17647058823529399</c:v>
                </c:pt>
                <c:pt idx="40535">
                  <c:v>0.183823529411764</c:v>
                </c:pt>
                <c:pt idx="40536">
                  <c:v>0.191176470588235</c:v>
                </c:pt>
                <c:pt idx="40537">
                  <c:v>0.19852941176470501</c:v>
                </c:pt>
                <c:pt idx="40538">
                  <c:v>0.20588235294117599</c:v>
                </c:pt>
                <c:pt idx="40539">
                  <c:v>0.213235294117647</c:v>
                </c:pt>
                <c:pt idx="40540">
                  <c:v>0.220588235294117</c:v>
                </c:pt>
                <c:pt idx="40541">
                  <c:v>0.22794117647058801</c:v>
                </c:pt>
                <c:pt idx="40542">
                  <c:v>0.23529411764705799</c:v>
                </c:pt>
                <c:pt idx="40543">
                  <c:v>0.24264705882352899</c:v>
                </c:pt>
                <c:pt idx="40544">
                  <c:v>0.25</c:v>
                </c:pt>
                <c:pt idx="40545">
                  <c:v>0.25735294117647001</c:v>
                </c:pt>
                <c:pt idx="40546">
                  <c:v>0.26470588235294101</c:v>
                </c:pt>
                <c:pt idx="40547">
                  <c:v>0.27205882352941102</c:v>
                </c:pt>
                <c:pt idx="40548">
                  <c:v>0.27941176470588203</c:v>
                </c:pt>
                <c:pt idx="40549">
                  <c:v>0.28676470588235198</c:v>
                </c:pt>
                <c:pt idx="40550">
                  <c:v>0.29411764705882298</c:v>
                </c:pt>
                <c:pt idx="40551">
                  <c:v>0.30147058823529399</c:v>
                </c:pt>
                <c:pt idx="40552">
                  <c:v>0.308823529411764</c:v>
                </c:pt>
                <c:pt idx="40553">
                  <c:v>0.316176470588235</c:v>
                </c:pt>
                <c:pt idx="40554">
                  <c:v>0.32352941176470501</c:v>
                </c:pt>
                <c:pt idx="40555">
                  <c:v>0.33088235294117602</c:v>
                </c:pt>
                <c:pt idx="40556">
                  <c:v>0.33823529411764702</c:v>
                </c:pt>
                <c:pt idx="40557">
                  <c:v>0.34558823529411697</c:v>
                </c:pt>
                <c:pt idx="40558">
                  <c:v>0.35294117647058798</c:v>
                </c:pt>
                <c:pt idx="40559">
                  <c:v>0.36029411764705799</c:v>
                </c:pt>
                <c:pt idx="40560">
                  <c:v>0.36764705882352899</c:v>
                </c:pt>
                <c:pt idx="40561">
                  <c:v>0.375</c:v>
                </c:pt>
                <c:pt idx="40562">
                  <c:v>0.38235294117647001</c:v>
                </c:pt>
                <c:pt idx="40563">
                  <c:v>0.38970588235294101</c:v>
                </c:pt>
                <c:pt idx="40564">
                  <c:v>0.39705882352941102</c:v>
                </c:pt>
                <c:pt idx="40565">
                  <c:v>0.40441176470588203</c:v>
                </c:pt>
                <c:pt idx="40566">
                  <c:v>0.41176470588235198</c:v>
                </c:pt>
                <c:pt idx="40567">
                  <c:v>0.41911764705882298</c:v>
                </c:pt>
                <c:pt idx="40568">
                  <c:v>0.42647058823529399</c:v>
                </c:pt>
                <c:pt idx="40569">
                  <c:v>0.433823529411764</c:v>
                </c:pt>
                <c:pt idx="40570">
                  <c:v>0.441176470588235</c:v>
                </c:pt>
                <c:pt idx="40571">
                  <c:v>0.44852941176470501</c:v>
                </c:pt>
                <c:pt idx="40572">
                  <c:v>0.45588235294117602</c:v>
                </c:pt>
                <c:pt idx="40573">
                  <c:v>0.46323529411764702</c:v>
                </c:pt>
                <c:pt idx="40574">
                  <c:v>0.47058823529411697</c:v>
                </c:pt>
                <c:pt idx="40575">
                  <c:v>0.47794117647058798</c:v>
                </c:pt>
                <c:pt idx="40576">
                  <c:v>0.48529411764705799</c:v>
                </c:pt>
                <c:pt idx="40577">
                  <c:v>0.49264705882352899</c:v>
                </c:pt>
                <c:pt idx="40578">
                  <c:v>0.5</c:v>
                </c:pt>
                <c:pt idx="40579">
                  <c:v>0.50735294117647001</c:v>
                </c:pt>
                <c:pt idx="40580">
                  <c:v>0.51470588235294101</c:v>
                </c:pt>
                <c:pt idx="40581">
                  <c:v>0.52205882352941102</c:v>
                </c:pt>
                <c:pt idx="40582">
                  <c:v>0.52941176470588203</c:v>
                </c:pt>
                <c:pt idx="40583">
                  <c:v>0.53676470588235203</c:v>
                </c:pt>
                <c:pt idx="40584">
                  <c:v>0.54411764705882304</c:v>
                </c:pt>
                <c:pt idx="40585">
                  <c:v>0.55147058823529405</c:v>
                </c:pt>
                <c:pt idx="40586">
                  <c:v>0.55882352941176405</c:v>
                </c:pt>
                <c:pt idx="40587">
                  <c:v>0.56617647058823495</c:v>
                </c:pt>
                <c:pt idx="40588">
                  <c:v>0.57352941176470495</c:v>
                </c:pt>
                <c:pt idx="40589">
                  <c:v>0.58088235294117596</c:v>
                </c:pt>
                <c:pt idx="40590">
                  <c:v>0.58823529411764697</c:v>
                </c:pt>
                <c:pt idx="40591">
                  <c:v>0.59558823529411697</c:v>
                </c:pt>
                <c:pt idx="40592">
                  <c:v>0.60294117647058798</c:v>
                </c:pt>
                <c:pt idx="40593">
                  <c:v>0.61029411764705799</c:v>
                </c:pt>
                <c:pt idx="40594">
                  <c:v>0.61764705882352899</c:v>
                </c:pt>
                <c:pt idx="40595">
                  <c:v>0.625</c:v>
                </c:pt>
                <c:pt idx="40596">
                  <c:v>0.63235294117647001</c:v>
                </c:pt>
                <c:pt idx="40597">
                  <c:v>0.63970588235294101</c:v>
                </c:pt>
                <c:pt idx="40598">
                  <c:v>0.64705882352941102</c:v>
                </c:pt>
                <c:pt idx="40599">
                  <c:v>0.65441176470588203</c:v>
                </c:pt>
                <c:pt idx="40600">
                  <c:v>0.66176470588235203</c:v>
                </c:pt>
                <c:pt idx="40601">
                  <c:v>0.66911764705882304</c:v>
                </c:pt>
                <c:pt idx="40602">
                  <c:v>0.67647058823529405</c:v>
                </c:pt>
                <c:pt idx="40603">
                  <c:v>0.68382352941176405</c:v>
                </c:pt>
                <c:pt idx="40604">
                  <c:v>0.69117647058823495</c:v>
                </c:pt>
                <c:pt idx="40605">
                  <c:v>0.69852941176470495</c:v>
                </c:pt>
                <c:pt idx="40606">
                  <c:v>0.70588235294117596</c:v>
                </c:pt>
                <c:pt idx="40607">
                  <c:v>0.71323529411764697</c:v>
                </c:pt>
                <c:pt idx="40608">
                  <c:v>0.72058823529411697</c:v>
                </c:pt>
                <c:pt idx="40609">
                  <c:v>0.72794117647058798</c:v>
                </c:pt>
                <c:pt idx="40610">
                  <c:v>0.73529411764705799</c:v>
                </c:pt>
                <c:pt idx="40611">
                  <c:v>0.74264705882352899</c:v>
                </c:pt>
                <c:pt idx="40612">
                  <c:v>0.75</c:v>
                </c:pt>
                <c:pt idx="40613">
                  <c:v>0.75735294117647001</c:v>
                </c:pt>
                <c:pt idx="40614">
                  <c:v>0.76470588235294101</c:v>
                </c:pt>
                <c:pt idx="40615">
                  <c:v>0.77205882352941102</c:v>
                </c:pt>
                <c:pt idx="40616">
                  <c:v>0.77941176470588203</c:v>
                </c:pt>
                <c:pt idx="40617">
                  <c:v>0.78676470588235203</c:v>
                </c:pt>
                <c:pt idx="40618">
                  <c:v>0.79411764705882304</c:v>
                </c:pt>
                <c:pt idx="40619">
                  <c:v>0.80147058823529405</c:v>
                </c:pt>
                <c:pt idx="40620">
                  <c:v>0.80882352941176405</c:v>
                </c:pt>
                <c:pt idx="40621">
                  <c:v>0.81617647058823495</c:v>
                </c:pt>
                <c:pt idx="40622">
                  <c:v>0.82352941176470495</c:v>
                </c:pt>
                <c:pt idx="40623">
                  <c:v>0.83088235294117596</c:v>
                </c:pt>
                <c:pt idx="40624">
                  <c:v>0.83823529411764697</c:v>
                </c:pt>
                <c:pt idx="40625">
                  <c:v>0.84558823529411697</c:v>
                </c:pt>
                <c:pt idx="40626">
                  <c:v>0.85294117647058798</c:v>
                </c:pt>
                <c:pt idx="40627">
                  <c:v>0.86029411764705799</c:v>
                </c:pt>
                <c:pt idx="40628">
                  <c:v>0.86764705882352899</c:v>
                </c:pt>
                <c:pt idx="40629">
                  <c:v>0.875</c:v>
                </c:pt>
                <c:pt idx="40630">
                  <c:v>0.88235294117647001</c:v>
                </c:pt>
                <c:pt idx="40631">
                  <c:v>0.88970588235294101</c:v>
                </c:pt>
                <c:pt idx="40632">
                  <c:v>0.89705882352941102</c:v>
                </c:pt>
                <c:pt idx="40633">
                  <c:v>0.90441176470588203</c:v>
                </c:pt>
                <c:pt idx="40634">
                  <c:v>0.91176470588235203</c:v>
                </c:pt>
                <c:pt idx="40635">
                  <c:v>0.91911764705882304</c:v>
                </c:pt>
                <c:pt idx="40636">
                  <c:v>0.92647058823529405</c:v>
                </c:pt>
                <c:pt idx="40637">
                  <c:v>0.93382352941176405</c:v>
                </c:pt>
                <c:pt idx="40638">
                  <c:v>0.94117647058823495</c:v>
                </c:pt>
                <c:pt idx="40639">
                  <c:v>0.94852941176470495</c:v>
                </c:pt>
                <c:pt idx="40640">
                  <c:v>0.95588235294117596</c:v>
                </c:pt>
                <c:pt idx="40641">
                  <c:v>0.96323529411764697</c:v>
                </c:pt>
                <c:pt idx="40642">
                  <c:v>0.97058823529411697</c:v>
                </c:pt>
                <c:pt idx="40643">
                  <c:v>0.97794117647058798</c:v>
                </c:pt>
                <c:pt idx="40644">
                  <c:v>0.98529411764705799</c:v>
                </c:pt>
                <c:pt idx="40645">
                  <c:v>0.99264705882352899</c:v>
                </c:pt>
                <c:pt idx="40646">
                  <c:v>0</c:v>
                </c:pt>
                <c:pt idx="40647">
                  <c:v>1.38888888888888E-2</c:v>
                </c:pt>
                <c:pt idx="40648">
                  <c:v>2.77777777777777E-2</c:v>
                </c:pt>
                <c:pt idx="40649">
                  <c:v>4.1666666666666602E-2</c:v>
                </c:pt>
                <c:pt idx="40650">
                  <c:v>5.5555555555555497E-2</c:v>
                </c:pt>
                <c:pt idx="40651">
                  <c:v>6.9444444444444406E-2</c:v>
                </c:pt>
                <c:pt idx="40652">
                  <c:v>8.3333333333333301E-2</c:v>
                </c:pt>
                <c:pt idx="40653">
                  <c:v>9.7222222222222196E-2</c:v>
                </c:pt>
                <c:pt idx="40654">
                  <c:v>0.11111111111111099</c:v>
                </c:pt>
                <c:pt idx="40655">
                  <c:v>0.125</c:v>
                </c:pt>
                <c:pt idx="40656">
                  <c:v>0.13888888888888801</c:v>
                </c:pt>
                <c:pt idx="40657">
                  <c:v>0.15277777777777701</c:v>
                </c:pt>
                <c:pt idx="40658">
                  <c:v>0.16666666666666599</c:v>
                </c:pt>
                <c:pt idx="40659">
                  <c:v>0.180555555555555</c:v>
                </c:pt>
                <c:pt idx="40660">
                  <c:v>0.194444444444444</c:v>
                </c:pt>
                <c:pt idx="40661">
                  <c:v>0.20833333333333301</c:v>
                </c:pt>
                <c:pt idx="40662">
                  <c:v>0.22222222222222199</c:v>
                </c:pt>
                <c:pt idx="40663">
                  <c:v>0.23611111111111099</c:v>
                </c:pt>
                <c:pt idx="40664">
                  <c:v>0.25</c:v>
                </c:pt>
                <c:pt idx="40665">
                  <c:v>0.26388888888888801</c:v>
                </c:pt>
                <c:pt idx="40666">
                  <c:v>0.27777777777777701</c:v>
                </c:pt>
                <c:pt idx="40667">
                  <c:v>0.29166666666666602</c:v>
                </c:pt>
                <c:pt idx="40668">
                  <c:v>0.30555555555555503</c:v>
                </c:pt>
                <c:pt idx="40669">
                  <c:v>0.31944444444444398</c:v>
                </c:pt>
                <c:pt idx="40670">
                  <c:v>0.33333333333333298</c:v>
                </c:pt>
                <c:pt idx="40671">
                  <c:v>0.34722222222222199</c:v>
                </c:pt>
                <c:pt idx="40672">
                  <c:v>0.36111111111111099</c:v>
                </c:pt>
                <c:pt idx="40673">
                  <c:v>0.375</c:v>
                </c:pt>
                <c:pt idx="40674">
                  <c:v>0.38888888888888801</c:v>
                </c:pt>
                <c:pt idx="40675">
                  <c:v>0.40277777777777701</c:v>
                </c:pt>
                <c:pt idx="40676">
                  <c:v>0.41666666666666602</c:v>
                </c:pt>
                <c:pt idx="40677">
                  <c:v>0.43055555555555503</c:v>
                </c:pt>
                <c:pt idx="40678">
                  <c:v>0.44444444444444398</c:v>
                </c:pt>
                <c:pt idx="40679">
                  <c:v>0.45833333333333298</c:v>
                </c:pt>
                <c:pt idx="40680">
                  <c:v>0.47222222222222199</c:v>
                </c:pt>
                <c:pt idx="40681">
                  <c:v>0.48611111111111099</c:v>
                </c:pt>
                <c:pt idx="40682">
                  <c:v>0.5</c:v>
                </c:pt>
                <c:pt idx="40683">
                  <c:v>0.51388888888888795</c:v>
                </c:pt>
                <c:pt idx="40684">
                  <c:v>0.52777777777777701</c:v>
                </c:pt>
                <c:pt idx="40685">
                  <c:v>0.54166666666666596</c:v>
                </c:pt>
                <c:pt idx="40686">
                  <c:v>0.55555555555555503</c:v>
                </c:pt>
                <c:pt idx="40687">
                  <c:v>0.56944444444444398</c:v>
                </c:pt>
                <c:pt idx="40688">
                  <c:v>0.58333333333333304</c:v>
                </c:pt>
                <c:pt idx="40689">
                  <c:v>0.59722222222222199</c:v>
                </c:pt>
                <c:pt idx="40690">
                  <c:v>0.61111111111111105</c:v>
                </c:pt>
                <c:pt idx="40691">
                  <c:v>0.625</c:v>
                </c:pt>
                <c:pt idx="40692">
                  <c:v>0.63888888888888795</c:v>
                </c:pt>
                <c:pt idx="40693">
                  <c:v>0.65277777777777701</c:v>
                </c:pt>
                <c:pt idx="40694">
                  <c:v>0.66666666666666596</c:v>
                </c:pt>
                <c:pt idx="40695">
                  <c:v>0.68055555555555503</c:v>
                </c:pt>
                <c:pt idx="40696">
                  <c:v>0.69444444444444398</c:v>
                </c:pt>
                <c:pt idx="40697">
                  <c:v>0.70833333333333304</c:v>
                </c:pt>
                <c:pt idx="40698">
                  <c:v>0.72222222222222199</c:v>
                </c:pt>
                <c:pt idx="40699">
                  <c:v>0.73611111111111105</c:v>
                </c:pt>
                <c:pt idx="40700">
                  <c:v>0.75</c:v>
                </c:pt>
                <c:pt idx="40701">
                  <c:v>0.76388888888888795</c:v>
                </c:pt>
                <c:pt idx="40702">
                  <c:v>0.77777777777777701</c:v>
                </c:pt>
                <c:pt idx="40703">
                  <c:v>0.79166666666666596</c:v>
                </c:pt>
                <c:pt idx="40704">
                  <c:v>0.80555555555555503</c:v>
                </c:pt>
                <c:pt idx="40705">
                  <c:v>0.81944444444444398</c:v>
                </c:pt>
                <c:pt idx="40706">
                  <c:v>0.83333333333333304</c:v>
                </c:pt>
                <c:pt idx="40707">
                  <c:v>0.84722222222222199</c:v>
                </c:pt>
                <c:pt idx="40708">
                  <c:v>0.86111111111111105</c:v>
                </c:pt>
                <c:pt idx="40709">
                  <c:v>0.875</c:v>
                </c:pt>
                <c:pt idx="40710">
                  <c:v>0.88888888888888795</c:v>
                </c:pt>
                <c:pt idx="40711">
                  <c:v>0.90277777777777701</c:v>
                </c:pt>
                <c:pt idx="40712">
                  <c:v>0.91666666666666596</c:v>
                </c:pt>
                <c:pt idx="40713">
                  <c:v>0.93055555555555503</c:v>
                </c:pt>
                <c:pt idx="40714">
                  <c:v>0.94444444444444398</c:v>
                </c:pt>
                <c:pt idx="40715">
                  <c:v>0.95833333333333304</c:v>
                </c:pt>
                <c:pt idx="40716">
                  <c:v>0.97222222222222199</c:v>
                </c:pt>
                <c:pt idx="40717">
                  <c:v>0.98611111111111105</c:v>
                </c:pt>
                <c:pt idx="40718">
                  <c:v>0</c:v>
                </c:pt>
                <c:pt idx="40719">
                  <c:v>1.85185185185185E-2</c:v>
                </c:pt>
                <c:pt idx="40720">
                  <c:v>3.7037037037037E-2</c:v>
                </c:pt>
                <c:pt idx="40721">
                  <c:v>5.5555555555555497E-2</c:v>
                </c:pt>
                <c:pt idx="40722">
                  <c:v>7.4074074074074001E-2</c:v>
                </c:pt>
                <c:pt idx="40723">
                  <c:v>9.2592592592592504E-2</c:v>
                </c:pt>
                <c:pt idx="40724">
                  <c:v>0.11111111111111099</c:v>
                </c:pt>
                <c:pt idx="40725">
                  <c:v>0.12962962962962901</c:v>
                </c:pt>
                <c:pt idx="40726">
                  <c:v>0.148148148148148</c:v>
                </c:pt>
                <c:pt idx="40727">
                  <c:v>0.16666666666666599</c:v>
                </c:pt>
                <c:pt idx="40728">
                  <c:v>0.18518518518518501</c:v>
                </c:pt>
                <c:pt idx="40729">
                  <c:v>0.203703703703703</c:v>
                </c:pt>
                <c:pt idx="40730">
                  <c:v>0.22222222222222199</c:v>
                </c:pt>
                <c:pt idx="40731">
                  <c:v>0.24074074074074001</c:v>
                </c:pt>
                <c:pt idx="40732">
                  <c:v>0.25925925925925902</c:v>
                </c:pt>
                <c:pt idx="40733">
                  <c:v>0.27777777777777701</c:v>
                </c:pt>
                <c:pt idx="40734">
                  <c:v>0.296296296296296</c:v>
                </c:pt>
                <c:pt idx="40735">
                  <c:v>0.31481481481481399</c:v>
                </c:pt>
                <c:pt idx="40736">
                  <c:v>0.33333333333333298</c:v>
                </c:pt>
                <c:pt idx="40737">
                  <c:v>0.35185185185185103</c:v>
                </c:pt>
                <c:pt idx="40738">
                  <c:v>0.37037037037037002</c:v>
                </c:pt>
                <c:pt idx="40739">
                  <c:v>0.38888888888888801</c:v>
                </c:pt>
                <c:pt idx="40740">
                  <c:v>0.407407407407407</c:v>
                </c:pt>
                <c:pt idx="40741">
                  <c:v>0.42592592592592499</c:v>
                </c:pt>
                <c:pt idx="40742">
                  <c:v>0.44444444444444398</c:v>
                </c:pt>
                <c:pt idx="40743">
                  <c:v>0.46296296296296202</c:v>
                </c:pt>
                <c:pt idx="40744">
                  <c:v>0.48148148148148101</c:v>
                </c:pt>
                <c:pt idx="40745">
                  <c:v>0.5</c:v>
                </c:pt>
                <c:pt idx="40746">
                  <c:v>0.51851851851851805</c:v>
                </c:pt>
                <c:pt idx="40747">
                  <c:v>0.53703703703703698</c:v>
                </c:pt>
                <c:pt idx="40748">
                  <c:v>0.55555555555555503</c:v>
                </c:pt>
                <c:pt idx="40749">
                  <c:v>0.57407407407407396</c:v>
                </c:pt>
                <c:pt idx="40750">
                  <c:v>0.592592592592592</c:v>
                </c:pt>
                <c:pt idx="40751">
                  <c:v>0.61111111111111105</c:v>
                </c:pt>
                <c:pt idx="40752">
                  <c:v>0.62962962962962898</c:v>
                </c:pt>
                <c:pt idx="40753">
                  <c:v>0.64814814814814803</c:v>
                </c:pt>
                <c:pt idx="40754">
                  <c:v>0.66666666666666596</c:v>
                </c:pt>
                <c:pt idx="40755">
                  <c:v>0.68518518518518501</c:v>
                </c:pt>
                <c:pt idx="40756">
                  <c:v>0.70370370370370305</c:v>
                </c:pt>
                <c:pt idx="40757">
                  <c:v>0.72222222222222199</c:v>
                </c:pt>
                <c:pt idx="40758">
                  <c:v>0.74074074074074003</c:v>
                </c:pt>
                <c:pt idx="40759">
                  <c:v>0.75925925925925897</c:v>
                </c:pt>
                <c:pt idx="40760">
                  <c:v>0.77777777777777701</c:v>
                </c:pt>
                <c:pt idx="40761">
                  <c:v>0.79629629629629595</c:v>
                </c:pt>
                <c:pt idx="40762">
                  <c:v>0.81481481481481399</c:v>
                </c:pt>
                <c:pt idx="40763">
                  <c:v>0.83333333333333304</c:v>
                </c:pt>
                <c:pt idx="40764">
                  <c:v>0.85185185185185097</c:v>
                </c:pt>
                <c:pt idx="40765">
                  <c:v>0.87037037037037002</c:v>
                </c:pt>
                <c:pt idx="40766">
                  <c:v>0.88888888888888795</c:v>
                </c:pt>
                <c:pt idx="40767">
                  <c:v>0.907407407407407</c:v>
                </c:pt>
                <c:pt idx="40768">
                  <c:v>0.92592592592592504</c:v>
                </c:pt>
                <c:pt idx="40769">
                  <c:v>0.94444444444444398</c:v>
                </c:pt>
                <c:pt idx="40770">
                  <c:v>0.96296296296296202</c:v>
                </c:pt>
                <c:pt idx="40771">
                  <c:v>0.98148148148148096</c:v>
                </c:pt>
                <c:pt idx="40772">
                  <c:v>0</c:v>
                </c:pt>
                <c:pt idx="40773">
                  <c:v>1.63934426229508E-2</c:v>
                </c:pt>
                <c:pt idx="40774">
                  <c:v>3.2786885245901599E-2</c:v>
                </c:pt>
                <c:pt idx="40775">
                  <c:v>4.9180327868852403E-2</c:v>
                </c:pt>
                <c:pt idx="40776">
                  <c:v>6.5573770491803199E-2</c:v>
                </c:pt>
                <c:pt idx="40777">
                  <c:v>8.1967213114753995E-2</c:v>
                </c:pt>
                <c:pt idx="40778">
                  <c:v>9.8360655737704902E-2</c:v>
                </c:pt>
                <c:pt idx="40779">
                  <c:v>0.114754098360655</c:v>
                </c:pt>
                <c:pt idx="40780">
                  <c:v>0.13114754098360601</c:v>
                </c:pt>
                <c:pt idx="40781">
                  <c:v>0.14754098360655701</c:v>
                </c:pt>
                <c:pt idx="40782">
                  <c:v>0.16393442622950799</c:v>
                </c:pt>
                <c:pt idx="40783">
                  <c:v>0.18032786885245899</c:v>
                </c:pt>
                <c:pt idx="40784">
                  <c:v>0.196721311475409</c:v>
                </c:pt>
                <c:pt idx="40785">
                  <c:v>0.21311475409836</c:v>
                </c:pt>
                <c:pt idx="40786">
                  <c:v>0.22950819672131101</c:v>
                </c:pt>
                <c:pt idx="40787">
                  <c:v>0.24590163934426201</c:v>
                </c:pt>
                <c:pt idx="40788">
                  <c:v>0.26229508196721302</c:v>
                </c:pt>
                <c:pt idx="40789">
                  <c:v>0.27868852459016302</c:v>
                </c:pt>
                <c:pt idx="40790">
                  <c:v>0.29508196721311403</c:v>
                </c:pt>
                <c:pt idx="40791">
                  <c:v>0.31147540983606498</c:v>
                </c:pt>
                <c:pt idx="40792">
                  <c:v>0.32786885245901598</c:v>
                </c:pt>
                <c:pt idx="40793">
                  <c:v>0.34426229508196698</c:v>
                </c:pt>
                <c:pt idx="40794">
                  <c:v>0.36065573770491799</c:v>
                </c:pt>
                <c:pt idx="40795">
                  <c:v>0.37704918032786799</c:v>
                </c:pt>
                <c:pt idx="40796">
                  <c:v>0.393442622950819</c:v>
                </c:pt>
                <c:pt idx="40797">
                  <c:v>0.40983606557377</c:v>
                </c:pt>
                <c:pt idx="40798">
                  <c:v>0.42622950819672101</c:v>
                </c:pt>
                <c:pt idx="40799">
                  <c:v>0.44262295081967201</c:v>
                </c:pt>
                <c:pt idx="40800">
                  <c:v>0.45901639344262202</c:v>
                </c:pt>
                <c:pt idx="40801">
                  <c:v>0.47540983606557302</c:v>
                </c:pt>
                <c:pt idx="40802">
                  <c:v>0.49180327868852403</c:v>
                </c:pt>
                <c:pt idx="40803">
                  <c:v>0.50819672131147497</c:v>
                </c:pt>
                <c:pt idx="40804">
                  <c:v>0.52459016393442603</c:v>
                </c:pt>
                <c:pt idx="40805">
                  <c:v>0.54098360655737698</c:v>
                </c:pt>
                <c:pt idx="40806">
                  <c:v>0.55737704918032704</c:v>
                </c:pt>
                <c:pt idx="40807">
                  <c:v>0.57377049180327799</c:v>
                </c:pt>
                <c:pt idx="40808">
                  <c:v>0.59016393442622905</c:v>
                </c:pt>
                <c:pt idx="40809">
                  <c:v>0.60655737704918</c:v>
                </c:pt>
                <c:pt idx="40810">
                  <c:v>0.62295081967213095</c:v>
                </c:pt>
                <c:pt idx="40811">
                  <c:v>0.63934426229508201</c:v>
                </c:pt>
                <c:pt idx="40812">
                  <c:v>0.65573770491803196</c:v>
                </c:pt>
                <c:pt idx="40813">
                  <c:v>0.67213114754098302</c:v>
                </c:pt>
                <c:pt idx="40814">
                  <c:v>0.68852459016393397</c:v>
                </c:pt>
                <c:pt idx="40815">
                  <c:v>0.70491803278688503</c:v>
                </c:pt>
                <c:pt idx="40816">
                  <c:v>0.72131147540983598</c:v>
                </c:pt>
                <c:pt idx="40817">
                  <c:v>0.73770491803278604</c:v>
                </c:pt>
                <c:pt idx="40818">
                  <c:v>0.75409836065573699</c:v>
                </c:pt>
                <c:pt idx="40819">
                  <c:v>0.77049180327868805</c:v>
                </c:pt>
                <c:pt idx="40820">
                  <c:v>0.786885245901639</c:v>
                </c:pt>
                <c:pt idx="40821">
                  <c:v>0.80327868852458995</c:v>
                </c:pt>
                <c:pt idx="40822">
                  <c:v>0.81967213114754101</c:v>
                </c:pt>
                <c:pt idx="40823">
                  <c:v>0.83606557377049096</c:v>
                </c:pt>
                <c:pt idx="40824">
                  <c:v>0.85245901639344202</c:v>
                </c:pt>
                <c:pt idx="40825">
                  <c:v>0.86885245901639296</c:v>
                </c:pt>
                <c:pt idx="40826">
                  <c:v>0.88524590163934402</c:v>
                </c:pt>
                <c:pt idx="40827">
                  <c:v>0.90163934426229497</c:v>
                </c:pt>
                <c:pt idx="40828">
                  <c:v>0.91803278688524503</c:v>
                </c:pt>
                <c:pt idx="40829">
                  <c:v>0.93442622950819598</c:v>
                </c:pt>
                <c:pt idx="40830">
                  <c:v>0.95081967213114704</c:v>
                </c:pt>
                <c:pt idx="40831">
                  <c:v>0.96721311475409799</c:v>
                </c:pt>
                <c:pt idx="40832">
                  <c:v>0.98360655737704905</c:v>
                </c:pt>
                <c:pt idx="40833">
                  <c:v>0</c:v>
                </c:pt>
                <c:pt idx="40834">
                  <c:v>1.0204081632653E-2</c:v>
                </c:pt>
                <c:pt idx="40835">
                  <c:v>2.04081632653061E-2</c:v>
                </c:pt>
                <c:pt idx="40836">
                  <c:v>3.06122448979591E-2</c:v>
                </c:pt>
                <c:pt idx="40837">
                  <c:v>4.08163265306122E-2</c:v>
                </c:pt>
                <c:pt idx="40838">
                  <c:v>5.10204081632653E-2</c:v>
                </c:pt>
                <c:pt idx="40839">
                  <c:v>6.1224489795918297E-2</c:v>
                </c:pt>
                <c:pt idx="40840">
                  <c:v>7.1428571428571397E-2</c:v>
                </c:pt>
                <c:pt idx="40841">
                  <c:v>8.16326530612244E-2</c:v>
                </c:pt>
                <c:pt idx="40842">
                  <c:v>9.18367346938775E-2</c:v>
                </c:pt>
                <c:pt idx="40843">
                  <c:v>0.10204081632653</c:v>
                </c:pt>
                <c:pt idx="40844">
                  <c:v>0.11224489795918299</c:v>
                </c:pt>
                <c:pt idx="40845">
                  <c:v>0.122448979591836</c:v>
                </c:pt>
                <c:pt idx="40846">
                  <c:v>0.132653061224489</c:v>
                </c:pt>
                <c:pt idx="40847">
                  <c:v>0.14285714285714199</c:v>
                </c:pt>
                <c:pt idx="40848">
                  <c:v>0.15306122448979501</c:v>
                </c:pt>
                <c:pt idx="40849">
                  <c:v>0.163265306122448</c:v>
                </c:pt>
                <c:pt idx="40850">
                  <c:v>0.17346938775510201</c:v>
                </c:pt>
                <c:pt idx="40851">
                  <c:v>0.183673469387755</c:v>
                </c:pt>
                <c:pt idx="40852">
                  <c:v>0.19387755102040799</c:v>
                </c:pt>
                <c:pt idx="40853">
                  <c:v>0.20408163265306101</c:v>
                </c:pt>
                <c:pt idx="40854">
                  <c:v>0.214285714285714</c:v>
                </c:pt>
                <c:pt idx="40855">
                  <c:v>0.22448979591836701</c:v>
                </c:pt>
                <c:pt idx="40856">
                  <c:v>0.23469387755102</c:v>
                </c:pt>
                <c:pt idx="40857">
                  <c:v>0.24489795918367299</c:v>
                </c:pt>
                <c:pt idx="40858">
                  <c:v>0.25510204081632598</c:v>
                </c:pt>
                <c:pt idx="40859">
                  <c:v>0.265306122448979</c:v>
                </c:pt>
                <c:pt idx="40860">
                  <c:v>0.27551020408163202</c:v>
                </c:pt>
                <c:pt idx="40861">
                  <c:v>0.28571428571428498</c:v>
                </c:pt>
                <c:pt idx="40862">
                  <c:v>0.29591836734693799</c:v>
                </c:pt>
                <c:pt idx="40863">
                  <c:v>0.30612244897959101</c:v>
                </c:pt>
                <c:pt idx="40864">
                  <c:v>0.31632653061224397</c:v>
                </c:pt>
                <c:pt idx="40865">
                  <c:v>0.32653061224489699</c:v>
                </c:pt>
                <c:pt idx="40866">
                  <c:v>0.33673469387755101</c:v>
                </c:pt>
                <c:pt idx="40867">
                  <c:v>0.34693877551020402</c:v>
                </c:pt>
                <c:pt idx="40868">
                  <c:v>0.35714285714285698</c:v>
                </c:pt>
                <c:pt idx="40869">
                  <c:v>0.36734693877551</c:v>
                </c:pt>
                <c:pt idx="40870">
                  <c:v>0.37755102040816302</c:v>
                </c:pt>
                <c:pt idx="40871">
                  <c:v>0.38775510204081598</c:v>
                </c:pt>
                <c:pt idx="40872">
                  <c:v>0.397959183673469</c:v>
                </c:pt>
                <c:pt idx="40873">
                  <c:v>0.40816326530612201</c:v>
                </c:pt>
                <c:pt idx="40874">
                  <c:v>0.41836734693877498</c:v>
                </c:pt>
                <c:pt idx="40875">
                  <c:v>0.42857142857142799</c:v>
                </c:pt>
                <c:pt idx="40876">
                  <c:v>0.43877551020408101</c:v>
                </c:pt>
                <c:pt idx="40877">
                  <c:v>0.44897959183673403</c:v>
                </c:pt>
                <c:pt idx="40878">
                  <c:v>0.45918367346938699</c:v>
                </c:pt>
                <c:pt idx="40879">
                  <c:v>0.46938775510204001</c:v>
                </c:pt>
                <c:pt idx="40880">
                  <c:v>0.47959183673469302</c:v>
                </c:pt>
                <c:pt idx="40881">
                  <c:v>0.48979591836734598</c:v>
                </c:pt>
                <c:pt idx="40882">
                  <c:v>0.5</c:v>
                </c:pt>
                <c:pt idx="40883">
                  <c:v>0.51020408163265296</c:v>
                </c:pt>
                <c:pt idx="40884">
                  <c:v>0.52040816326530603</c:v>
                </c:pt>
                <c:pt idx="40885">
                  <c:v>0.530612244897959</c:v>
                </c:pt>
                <c:pt idx="40886">
                  <c:v>0.54081632653061196</c:v>
                </c:pt>
                <c:pt idx="40887">
                  <c:v>0.55102040816326503</c:v>
                </c:pt>
                <c:pt idx="40888">
                  <c:v>0.56122448979591799</c:v>
                </c:pt>
                <c:pt idx="40889">
                  <c:v>0.57142857142857095</c:v>
                </c:pt>
                <c:pt idx="40890">
                  <c:v>0.58163265306122403</c:v>
                </c:pt>
                <c:pt idx="40891">
                  <c:v>0.59183673469387699</c:v>
                </c:pt>
                <c:pt idx="40892">
                  <c:v>0.60204081632652995</c:v>
                </c:pt>
                <c:pt idx="40893">
                  <c:v>0.61224489795918302</c:v>
                </c:pt>
                <c:pt idx="40894">
                  <c:v>0.62244897959183598</c:v>
                </c:pt>
                <c:pt idx="40895">
                  <c:v>0.63265306122448906</c:v>
                </c:pt>
                <c:pt idx="40896">
                  <c:v>0.64285714285714202</c:v>
                </c:pt>
                <c:pt idx="40897">
                  <c:v>0.65306122448979498</c:v>
                </c:pt>
                <c:pt idx="40898">
                  <c:v>0.66326530612244805</c:v>
                </c:pt>
                <c:pt idx="40899">
                  <c:v>0.67346938775510201</c:v>
                </c:pt>
                <c:pt idx="40900">
                  <c:v>0.68367346938775497</c:v>
                </c:pt>
                <c:pt idx="40901">
                  <c:v>0.69387755102040805</c:v>
                </c:pt>
                <c:pt idx="40902">
                  <c:v>0.70408163265306101</c:v>
                </c:pt>
                <c:pt idx="40903">
                  <c:v>0.71428571428571397</c:v>
                </c:pt>
                <c:pt idx="40904">
                  <c:v>0.72448979591836704</c:v>
                </c:pt>
                <c:pt idx="40905">
                  <c:v>0.73469387755102</c:v>
                </c:pt>
                <c:pt idx="40906">
                  <c:v>0.74489795918367296</c:v>
                </c:pt>
                <c:pt idx="40907">
                  <c:v>0.75510204081632604</c:v>
                </c:pt>
                <c:pt idx="40908">
                  <c:v>0.765306122448979</c:v>
                </c:pt>
                <c:pt idx="40909">
                  <c:v>0.77551020408163196</c:v>
                </c:pt>
                <c:pt idx="40910">
                  <c:v>0.78571428571428503</c:v>
                </c:pt>
                <c:pt idx="40911">
                  <c:v>0.79591836734693799</c:v>
                </c:pt>
                <c:pt idx="40912">
                  <c:v>0.80612244897959096</c:v>
                </c:pt>
                <c:pt idx="40913">
                  <c:v>0.81632653061224403</c:v>
                </c:pt>
                <c:pt idx="40914">
                  <c:v>0.82653061224489799</c:v>
                </c:pt>
                <c:pt idx="40915">
                  <c:v>0.83673469387755095</c:v>
                </c:pt>
                <c:pt idx="40916">
                  <c:v>0.84693877551020402</c:v>
                </c:pt>
                <c:pt idx="40917">
                  <c:v>0.85714285714285698</c:v>
                </c:pt>
                <c:pt idx="40918">
                  <c:v>0.86734693877550995</c:v>
                </c:pt>
                <c:pt idx="40919">
                  <c:v>0.87755102040816302</c:v>
                </c:pt>
                <c:pt idx="40920">
                  <c:v>0.88775510204081598</c:v>
                </c:pt>
                <c:pt idx="40921">
                  <c:v>0.89795918367346905</c:v>
                </c:pt>
                <c:pt idx="40922">
                  <c:v>0.90816326530612201</c:v>
                </c:pt>
                <c:pt idx="40923">
                  <c:v>0.91836734693877498</c:v>
                </c:pt>
                <c:pt idx="40924">
                  <c:v>0.92857142857142805</c:v>
                </c:pt>
                <c:pt idx="40925">
                  <c:v>0.93877551020408101</c:v>
                </c:pt>
                <c:pt idx="40926">
                  <c:v>0.94897959183673397</c:v>
                </c:pt>
                <c:pt idx="40927">
                  <c:v>0.95918367346938704</c:v>
                </c:pt>
                <c:pt idx="40928">
                  <c:v>0.96938775510204001</c:v>
                </c:pt>
                <c:pt idx="40929">
                  <c:v>0.97959183673469297</c:v>
                </c:pt>
                <c:pt idx="40930">
                  <c:v>0.98979591836734604</c:v>
                </c:pt>
                <c:pt idx="40931">
                  <c:v>0</c:v>
                </c:pt>
                <c:pt idx="40932">
                  <c:v>1.9230769230769201E-2</c:v>
                </c:pt>
                <c:pt idx="40933">
                  <c:v>3.8461538461538401E-2</c:v>
                </c:pt>
                <c:pt idx="40934">
                  <c:v>5.7692307692307598E-2</c:v>
                </c:pt>
                <c:pt idx="40935">
                  <c:v>7.69230769230769E-2</c:v>
                </c:pt>
                <c:pt idx="40936">
                  <c:v>9.6153846153846104E-2</c:v>
                </c:pt>
                <c:pt idx="40937">
                  <c:v>0.115384615384615</c:v>
                </c:pt>
                <c:pt idx="40938">
                  <c:v>0.134615384615384</c:v>
                </c:pt>
                <c:pt idx="40939">
                  <c:v>0.15384615384615299</c:v>
                </c:pt>
                <c:pt idx="40940">
                  <c:v>0.17307692307692299</c:v>
                </c:pt>
                <c:pt idx="40941">
                  <c:v>0.19230769230769201</c:v>
                </c:pt>
                <c:pt idx="40942">
                  <c:v>0.21153846153846101</c:v>
                </c:pt>
                <c:pt idx="40943">
                  <c:v>0.23076923076923</c:v>
                </c:pt>
                <c:pt idx="40944">
                  <c:v>0.25</c:v>
                </c:pt>
                <c:pt idx="40945">
                  <c:v>0.269230769230769</c:v>
                </c:pt>
                <c:pt idx="40946">
                  <c:v>0.28846153846153799</c:v>
                </c:pt>
                <c:pt idx="40947">
                  <c:v>0.30769230769230699</c:v>
                </c:pt>
                <c:pt idx="40948">
                  <c:v>0.32692307692307598</c:v>
                </c:pt>
                <c:pt idx="40949">
                  <c:v>0.34615384615384598</c:v>
                </c:pt>
                <c:pt idx="40950">
                  <c:v>0.36538461538461497</c:v>
                </c:pt>
                <c:pt idx="40951">
                  <c:v>0.38461538461538403</c:v>
                </c:pt>
                <c:pt idx="40952">
                  <c:v>0.40384615384615302</c:v>
                </c:pt>
                <c:pt idx="40953">
                  <c:v>0.42307692307692302</c:v>
                </c:pt>
                <c:pt idx="40954">
                  <c:v>0.44230769230769201</c:v>
                </c:pt>
                <c:pt idx="40955">
                  <c:v>0.46153846153846101</c:v>
                </c:pt>
                <c:pt idx="40956">
                  <c:v>0.48076923076923</c:v>
                </c:pt>
                <c:pt idx="40957">
                  <c:v>0.5</c:v>
                </c:pt>
                <c:pt idx="40958">
                  <c:v>0.51923076923076905</c:v>
                </c:pt>
                <c:pt idx="40959">
                  <c:v>0.53846153846153799</c:v>
                </c:pt>
                <c:pt idx="40960">
                  <c:v>0.55769230769230704</c:v>
                </c:pt>
                <c:pt idx="40961">
                  <c:v>0.57692307692307598</c:v>
                </c:pt>
                <c:pt idx="40962">
                  <c:v>0.59615384615384603</c:v>
                </c:pt>
                <c:pt idx="40963">
                  <c:v>0.61538461538461497</c:v>
                </c:pt>
                <c:pt idx="40964">
                  <c:v>0.63461538461538403</c:v>
                </c:pt>
                <c:pt idx="40965">
                  <c:v>0.65384615384615297</c:v>
                </c:pt>
                <c:pt idx="40966">
                  <c:v>0.67307692307692302</c:v>
                </c:pt>
                <c:pt idx="40967">
                  <c:v>0.69230769230769196</c:v>
                </c:pt>
                <c:pt idx="40968">
                  <c:v>0.71153846153846101</c:v>
                </c:pt>
                <c:pt idx="40969">
                  <c:v>0.73076923076922995</c:v>
                </c:pt>
                <c:pt idx="40970">
                  <c:v>0.75</c:v>
                </c:pt>
                <c:pt idx="40971">
                  <c:v>0.76923076923076905</c:v>
                </c:pt>
                <c:pt idx="40972">
                  <c:v>0.78846153846153799</c:v>
                </c:pt>
                <c:pt idx="40973">
                  <c:v>0.80769230769230704</c:v>
                </c:pt>
                <c:pt idx="40974">
                  <c:v>0.82692307692307598</c:v>
                </c:pt>
                <c:pt idx="40975">
                  <c:v>0.84615384615384603</c:v>
                </c:pt>
                <c:pt idx="40976">
                  <c:v>0.86538461538461497</c:v>
                </c:pt>
                <c:pt idx="40977">
                  <c:v>0.88461538461538403</c:v>
                </c:pt>
                <c:pt idx="40978">
                  <c:v>0.90384615384615297</c:v>
                </c:pt>
                <c:pt idx="40979">
                  <c:v>0.92307692307692302</c:v>
                </c:pt>
                <c:pt idx="40980">
                  <c:v>0.94230769230769196</c:v>
                </c:pt>
                <c:pt idx="40981">
                  <c:v>0.96153846153846101</c:v>
                </c:pt>
                <c:pt idx="40982">
                  <c:v>0.98076923076922995</c:v>
                </c:pt>
                <c:pt idx="40983">
                  <c:v>0</c:v>
                </c:pt>
                <c:pt idx="40984">
                  <c:v>9.8039215686274508E-3</c:v>
                </c:pt>
                <c:pt idx="40985">
                  <c:v>1.9607843137254902E-2</c:v>
                </c:pt>
                <c:pt idx="40986">
                  <c:v>2.94117647058823E-2</c:v>
                </c:pt>
                <c:pt idx="40987">
                  <c:v>3.9215686274509803E-2</c:v>
                </c:pt>
                <c:pt idx="40988">
                  <c:v>4.9019607843137199E-2</c:v>
                </c:pt>
                <c:pt idx="40989">
                  <c:v>5.8823529411764698E-2</c:v>
                </c:pt>
                <c:pt idx="40990">
                  <c:v>6.8627450980392093E-2</c:v>
                </c:pt>
                <c:pt idx="40991">
                  <c:v>7.8431372549019607E-2</c:v>
                </c:pt>
                <c:pt idx="40992">
                  <c:v>8.8235294117646995E-2</c:v>
                </c:pt>
                <c:pt idx="40993">
                  <c:v>9.8039215686274495E-2</c:v>
                </c:pt>
                <c:pt idx="40994">
                  <c:v>0.10784313725490099</c:v>
                </c:pt>
                <c:pt idx="40995">
                  <c:v>0.11764705882352899</c:v>
                </c:pt>
                <c:pt idx="40996">
                  <c:v>0.12745098039215599</c:v>
                </c:pt>
                <c:pt idx="40997">
                  <c:v>0.13725490196078399</c:v>
                </c:pt>
                <c:pt idx="40998">
                  <c:v>0.14705882352941099</c:v>
                </c:pt>
                <c:pt idx="40999">
                  <c:v>0.15686274509803899</c:v>
                </c:pt>
                <c:pt idx="41000">
                  <c:v>0.16666666666666599</c:v>
                </c:pt>
                <c:pt idx="41001">
                  <c:v>0.17647058823529399</c:v>
                </c:pt>
                <c:pt idx="41002">
                  <c:v>0.18627450980392099</c:v>
                </c:pt>
                <c:pt idx="41003">
                  <c:v>0.19607843137254899</c:v>
                </c:pt>
                <c:pt idx="41004">
                  <c:v>0.20588235294117599</c:v>
                </c:pt>
                <c:pt idx="41005">
                  <c:v>0.21568627450980299</c:v>
                </c:pt>
                <c:pt idx="41006">
                  <c:v>0.22549019607843099</c:v>
                </c:pt>
                <c:pt idx="41007">
                  <c:v>0.23529411764705799</c:v>
                </c:pt>
                <c:pt idx="41008">
                  <c:v>0.24509803921568599</c:v>
                </c:pt>
                <c:pt idx="41009">
                  <c:v>0.25490196078431299</c:v>
                </c:pt>
                <c:pt idx="41010">
                  <c:v>0.26470588235294101</c:v>
                </c:pt>
                <c:pt idx="41011">
                  <c:v>0.27450980392156799</c:v>
                </c:pt>
                <c:pt idx="41012">
                  <c:v>0.28431372549019601</c:v>
                </c:pt>
                <c:pt idx="41013">
                  <c:v>0.29411764705882298</c:v>
                </c:pt>
                <c:pt idx="41014">
                  <c:v>0.30392156862745001</c:v>
                </c:pt>
                <c:pt idx="41015">
                  <c:v>0.31372549019607798</c:v>
                </c:pt>
                <c:pt idx="41016">
                  <c:v>0.32352941176470501</c:v>
                </c:pt>
                <c:pt idx="41017">
                  <c:v>0.33333333333333298</c:v>
                </c:pt>
                <c:pt idx="41018">
                  <c:v>0.34313725490196001</c:v>
                </c:pt>
                <c:pt idx="41019">
                  <c:v>0.35294117647058798</c:v>
                </c:pt>
                <c:pt idx="41020">
                  <c:v>0.36274509803921501</c:v>
                </c:pt>
                <c:pt idx="41021">
                  <c:v>0.37254901960784298</c:v>
                </c:pt>
                <c:pt idx="41022">
                  <c:v>0.38235294117647001</c:v>
                </c:pt>
                <c:pt idx="41023">
                  <c:v>0.39215686274509798</c:v>
                </c:pt>
                <c:pt idx="41024">
                  <c:v>0.40196078431372501</c:v>
                </c:pt>
                <c:pt idx="41025">
                  <c:v>0.41176470588235198</c:v>
                </c:pt>
                <c:pt idx="41026">
                  <c:v>0.42156862745098</c:v>
                </c:pt>
                <c:pt idx="41027">
                  <c:v>0.43137254901960698</c:v>
                </c:pt>
                <c:pt idx="41028">
                  <c:v>0.441176470588235</c:v>
                </c:pt>
                <c:pt idx="41029">
                  <c:v>0.45098039215686198</c:v>
                </c:pt>
                <c:pt idx="41030">
                  <c:v>0.46078431372549</c:v>
                </c:pt>
                <c:pt idx="41031">
                  <c:v>0.47058823529411697</c:v>
                </c:pt>
                <c:pt idx="41032">
                  <c:v>0.480392156862745</c:v>
                </c:pt>
                <c:pt idx="41033">
                  <c:v>0.49019607843137197</c:v>
                </c:pt>
                <c:pt idx="41034">
                  <c:v>0.5</c:v>
                </c:pt>
                <c:pt idx="41035">
                  <c:v>0.50980392156862697</c:v>
                </c:pt>
                <c:pt idx="41036">
                  <c:v>0.51960784313725406</c:v>
                </c:pt>
                <c:pt idx="41037">
                  <c:v>0.52941176470588203</c:v>
                </c:pt>
                <c:pt idx="41038">
                  <c:v>0.539215686274509</c:v>
                </c:pt>
                <c:pt idx="41039">
                  <c:v>0.54901960784313697</c:v>
                </c:pt>
                <c:pt idx="41040">
                  <c:v>0.55882352941176405</c:v>
                </c:pt>
                <c:pt idx="41041">
                  <c:v>0.56862745098039202</c:v>
                </c:pt>
                <c:pt idx="41042">
                  <c:v>0.578431372549019</c:v>
                </c:pt>
                <c:pt idx="41043">
                  <c:v>0.58823529411764697</c:v>
                </c:pt>
                <c:pt idx="41044">
                  <c:v>0.59803921568627405</c:v>
                </c:pt>
                <c:pt idx="41045">
                  <c:v>0.60784313725490102</c:v>
                </c:pt>
                <c:pt idx="41046">
                  <c:v>0.61764705882352899</c:v>
                </c:pt>
                <c:pt idx="41047">
                  <c:v>0.62745098039215597</c:v>
                </c:pt>
                <c:pt idx="41048">
                  <c:v>0.63725490196078405</c:v>
                </c:pt>
                <c:pt idx="41049">
                  <c:v>0.64705882352941102</c:v>
                </c:pt>
                <c:pt idx="41050">
                  <c:v>0.65686274509803899</c:v>
                </c:pt>
                <c:pt idx="41051">
                  <c:v>0.66666666666666596</c:v>
                </c:pt>
                <c:pt idx="41052">
                  <c:v>0.67647058823529405</c:v>
                </c:pt>
                <c:pt idx="41053">
                  <c:v>0.68627450980392102</c:v>
                </c:pt>
                <c:pt idx="41054">
                  <c:v>0.69607843137254899</c:v>
                </c:pt>
                <c:pt idx="41055">
                  <c:v>0.70588235294117596</c:v>
                </c:pt>
                <c:pt idx="41056">
                  <c:v>0.71568627450980304</c:v>
                </c:pt>
                <c:pt idx="41057">
                  <c:v>0.72549019607843102</c:v>
                </c:pt>
                <c:pt idx="41058">
                  <c:v>0.73529411764705799</c:v>
                </c:pt>
                <c:pt idx="41059">
                  <c:v>0.74509803921568596</c:v>
                </c:pt>
                <c:pt idx="41060">
                  <c:v>0.75490196078431304</c:v>
                </c:pt>
                <c:pt idx="41061">
                  <c:v>0.76470588235294101</c:v>
                </c:pt>
                <c:pt idx="41062">
                  <c:v>0.77450980392156799</c:v>
                </c:pt>
                <c:pt idx="41063">
                  <c:v>0.78431372549019596</c:v>
                </c:pt>
                <c:pt idx="41064">
                  <c:v>0.79411764705882304</c:v>
                </c:pt>
                <c:pt idx="41065">
                  <c:v>0.80392156862745101</c:v>
                </c:pt>
                <c:pt idx="41066">
                  <c:v>0.81372549019607798</c:v>
                </c:pt>
                <c:pt idx="41067">
                  <c:v>0.82352941176470495</c:v>
                </c:pt>
                <c:pt idx="41068">
                  <c:v>0.83333333333333304</c:v>
                </c:pt>
                <c:pt idx="41069">
                  <c:v>0.84313725490196001</c:v>
                </c:pt>
                <c:pt idx="41070">
                  <c:v>0.85294117647058798</c:v>
                </c:pt>
                <c:pt idx="41071">
                  <c:v>0.86274509803921495</c:v>
                </c:pt>
                <c:pt idx="41072">
                  <c:v>0.87254901960784303</c:v>
                </c:pt>
                <c:pt idx="41073">
                  <c:v>0.88235294117647001</c:v>
                </c:pt>
                <c:pt idx="41074">
                  <c:v>0.89215686274509798</c:v>
                </c:pt>
                <c:pt idx="41075">
                  <c:v>0.90196078431372495</c:v>
                </c:pt>
                <c:pt idx="41076">
                  <c:v>0.91176470588235203</c:v>
                </c:pt>
                <c:pt idx="41077">
                  <c:v>0.92156862745098</c:v>
                </c:pt>
                <c:pt idx="41078">
                  <c:v>0.93137254901960698</c:v>
                </c:pt>
                <c:pt idx="41079">
                  <c:v>0.94117647058823495</c:v>
                </c:pt>
                <c:pt idx="41080">
                  <c:v>0.95098039215686203</c:v>
                </c:pt>
                <c:pt idx="41081">
                  <c:v>0.96078431372549</c:v>
                </c:pt>
                <c:pt idx="41082">
                  <c:v>0.97058823529411697</c:v>
                </c:pt>
                <c:pt idx="41083">
                  <c:v>0.98039215686274495</c:v>
                </c:pt>
                <c:pt idx="41084">
                  <c:v>0.99019607843137203</c:v>
                </c:pt>
                <c:pt idx="41085">
                  <c:v>0</c:v>
                </c:pt>
                <c:pt idx="41086">
                  <c:v>6.5359477124183E-3</c:v>
                </c:pt>
                <c:pt idx="41087">
                  <c:v>1.30718954248366E-2</c:v>
                </c:pt>
                <c:pt idx="41088">
                  <c:v>1.9607843137254902E-2</c:v>
                </c:pt>
                <c:pt idx="41089">
                  <c:v>2.61437908496732E-2</c:v>
                </c:pt>
                <c:pt idx="41090">
                  <c:v>3.2679738562091498E-2</c:v>
                </c:pt>
                <c:pt idx="41091">
                  <c:v>3.9215686274509803E-2</c:v>
                </c:pt>
                <c:pt idx="41092">
                  <c:v>4.5751633986928102E-2</c:v>
                </c:pt>
                <c:pt idx="41093">
                  <c:v>5.22875816993464E-2</c:v>
                </c:pt>
                <c:pt idx="41094">
                  <c:v>5.8823529411764698E-2</c:v>
                </c:pt>
                <c:pt idx="41095">
                  <c:v>6.5359477124182996E-2</c:v>
                </c:pt>
                <c:pt idx="41096">
                  <c:v>7.1895424836601302E-2</c:v>
                </c:pt>
                <c:pt idx="41097">
                  <c:v>7.8431372549019607E-2</c:v>
                </c:pt>
                <c:pt idx="41098">
                  <c:v>8.4967320261437898E-2</c:v>
                </c:pt>
                <c:pt idx="41099">
                  <c:v>9.1503267973856203E-2</c:v>
                </c:pt>
                <c:pt idx="41100">
                  <c:v>9.8039215686274495E-2</c:v>
                </c:pt>
                <c:pt idx="41101">
                  <c:v>0.10457516339869199</c:v>
                </c:pt>
                <c:pt idx="41102">
                  <c:v>0.11111111111111099</c:v>
                </c:pt>
                <c:pt idx="41103">
                  <c:v>0.11764705882352899</c:v>
                </c:pt>
                <c:pt idx="41104">
                  <c:v>0.12418300653594699</c:v>
                </c:pt>
                <c:pt idx="41105">
                  <c:v>0.13071895424836599</c:v>
                </c:pt>
                <c:pt idx="41106">
                  <c:v>0.13725490196078399</c:v>
                </c:pt>
                <c:pt idx="41107">
                  <c:v>0.14379084967320199</c:v>
                </c:pt>
                <c:pt idx="41108">
                  <c:v>0.15032679738561999</c:v>
                </c:pt>
                <c:pt idx="41109">
                  <c:v>0.15686274509803899</c:v>
                </c:pt>
                <c:pt idx="41110">
                  <c:v>0.16339869281045699</c:v>
                </c:pt>
                <c:pt idx="41111">
                  <c:v>0.16993464052287499</c:v>
                </c:pt>
                <c:pt idx="41112">
                  <c:v>0.17647058823529399</c:v>
                </c:pt>
                <c:pt idx="41113">
                  <c:v>0.18300653594771199</c:v>
                </c:pt>
                <c:pt idx="41114">
                  <c:v>0.18954248366012999</c:v>
                </c:pt>
                <c:pt idx="41115">
                  <c:v>0.19607843137254899</c:v>
                </c:pt>
                <c:pt idx="41116">
                  <c:v>0.20261437908496699</c:v>
                </c:pt>
                <c:pt idx="41117">
                  <c:v>0.20915032679738499</c:v>
                </c:pt>
                <c:pt idx="41118">
                  <c:v>0.21568627450980299</c:v>
                </c:pt>
                <c:pt idx="41119">
                  <c:v>0.22222222222222199</c:v>
                </c:pt>
                <c:pt idx="41120">
                  <c:v>0.22875816993463999</c:v>
                </c:pt>
                <c:pt idx="41121">
                  <c:v>0.23529411764705799</c:v>
                </c:pt>
                <c:pt idx="41122">
                  <c:v>0.24183006535947699</c:v>
                </c:pt>
                <c:pt idx="41123">
                  <c:v>0.24836601307189499</c:v>
                </c:pt>
                <c:pt idx="41124">
                  <c:v>0.25490196078431299</c:v>
                </c:pt>
                <c:pt idx="41125">
                  <c:v>0.26143790849673199</c:v>
                </c:pt>
                <c:pt idx="41126">
                  <c:v>0.26797385620914999</c:v>
                </c:pt>
                <c:pt idx="41127">
                  <c:v>0.27450980392156799</c:v>
                </c:pt>
                <c:pt idx="41128">
                  <c:v>0.28104575163398599</c:v>
                </c:pt>
                <c:pt idx="41129">
                  <c:v>0.28758169934640498</c:v>
                </c:pt>
                <c:pt idx="41130">
                  <c:v>0.29411764705882298</c:v>
                </c:pt>
                <c:pt idx="41131">
                  <c:v>0.30065359477124098</c:v>
                </c:pt>
                <c:pt idx="41132">
                  <c:v>0.30718954248365998</c:v>
                </c:pt>
                <c:pt idx="41133">
                  <c:v>0.31372549019607798</c:v>
                </c:pt>
                <c:pt idx="41134">
                  <c:v>0.32026143790849598</c:v>
                </c:pt>
                <c:pt idx="41135">
                  <c:v>0.32679738562091498</c:v>
                </c:pt>
                <c:pt idx="41136">
                  <c:v>0.33333333333333298</c:v>
                </c:pt>
                <c:pt idx="41137">
                  <c:v>0.33986928104575098</c:v>
                </c:pt>
                <c:pt idx="41138">
                  <c:v>0.34640522875816898</c:v>
                </c:pt>
                <c:pt idx="41139">
                  <c:v>0.35294117647058798</c:v>
                </c:pt>
                <c:pt idx="41140">
                  <c:v>0.35947712418300598</c:v>
                </c:pt>
                <c:pt idx="41141">
                  <c:v>0.36601307189542398</c:v>
                </c:pt>
                <c:pt idx="41142">
                  <c:v>0.37254901960784298</c:v>
                </c:pt>
                <c:pt idx="41143">
                  <c:v>0.37908496732026098</c:v>
                </c:pt>
                <c:pt idx="41144">
                  <c:v>0.38562091503267898</c:v>
                </c:pt>
                <c:pt idx="41145">
                  <c:v>0.39215686274509798</c:v>
                </c:pt>
                <c:pt idx="41146">
                  <c:v>0.39869281045751598</c:v>
                </c:pt>
                <c:pt idx="41147">
                  <c:v>0.40522875816993398</c:v>
                </c:pt>
                <c:pt idx="41148">
                  <c:v>0.41176470588235198</c:v>
                </c:pt>
                <c:pt idx="41149">
                  <c:v>0.41830065359477098</c:v>
                </c:pt>
                <c:pt idx="41150">
                  <c:v>0.42483660130718898</c:v>
                </c:pt>
                <c:pt idx="41151">
                  <c:v>0.43137254901960698</c:v>
                </c:pt>
                <c:pt idx="41152">
                  <c:v>0.43790849673202598</c:v>
                </c:pt>
                <c:pt idx="41153">
                  <c:v>0.44444444444444398</c:v>
                </c:pt>
                <c:pt idx="41154">
                  <c:v>0.45098039215686198</c:v>
                </c:pt>
                <c:pt idx="41155">
                  <c:v>0.45751633986928097</c:v>
                </c:pt>
                <c:pt idx="41156">
                  <c:v>0.46405228758169897</c:v>
                </c:pt>
                <c:pt idx="41157">
                  <c:v>0.47058823529411697</c:v>
                </c:pt>
                <c:pt idx="41158">
                  <c:v>0.47712418300653597</c:v>
                </c:pt>
                <c:pt idx="41159">
                  <c:v>0.48366013071895397</c:v>
                </c:pt>
                <c:pt idx="41160">
                  <c:v>0.49019607843137197</c:v>
                </c:pt>
                <c:pt idx="41161">
                  <c:v>0.49673202614378997</c:v>
                </c:pt>
                <c:pt idx="41162">
                  <c:v>0.50326797385620903</c:v>
                </c:pt>
                <c:pt idx="41163">
                  <c:v>0.50980392156862697</c:v>
                </c:pt>
                <c:pt idx="41164">
                  <c:v>0.51633986928104503</c:v>
                </c:pt>
                <c:pt idx="41165">
                  <c:v>0.52287581699346397</c:v>
                </c:pt>
                <c:pt idx="41166">
                  <c:v>0.52941176470588203</c:v>
                </c:pt>
                <c:pt idx="41167">
                  <c:v>0.53594771241829997</c:v>
                </c:pt>
                <c:pt idx="41168">
                  <c:v>0.54248366013071803</c:v>
                </c:pt>
                <c:pt idx="41169">
                  <c:v>0.54901960784313697</c:v>
                </c:pt>
                <c:pt idx="41170">
                  <c:v>0.55555555555555503</c:v>
                </c:pt>
                <c:pt idx="41171">
                  <c:v>0.56209150326797297</c:v>
                </c:pt>
                <c:pt idx="41172">
                  <c:v>0.56862745098039202</c:v>
                </c:pt>
                <c:pt idx="41173">
                  <c:v>0.57516339869280997</c:v>
                </c:pt>
                <c:pt idx="41174">
                  <c:v>0.58169934640522802</c:v>
                </c:pt>
                <c:pt idx="41175">
                  <c:v>0.58823529411764697</c:v>
                </c:pt>
                <c:pt idx="41176">
                  <c:v>0.59477124183006502</c:v>
                </c:pt>
                <c:pt idx="41177">
                  <c:v>0.60130718954248297</c:v>
                </c:pt>
                <c:pt idx="41178">
                  <c:v>0.60784313725490102</c:v>
                </c:pt>
                <c:pt idx="41179">
                  <c:v>0.61437908496731997</c:v>
                </c:pt>
                <c:pt idx="41180">
                  <c:v>0.62091503267973802</c:v>
                </c:pt>
                <c:pt idx="41181">
                  <c:v>0.62745098039215597</c:v>
                </c:pt>
                <c:pt idx="41182">
                  <c:v>0.63398692810457502</c:v>
                </c:pt>
                <c:pt idx="41183">
                  <c:v>0.64052287581699296</c:v>
                </c:pt>
                <c:pt idx="41184">
                  <c:v>0.64705882352941102</c:v>
                </c:pt>
                <c:pt idx="41185">
                  <c:v>0.65359477124182996</c:v>
                </c:pt>
                <c:pt idx="41186">
                  <c:v>0.66013071895424802</c:v>
                </c:pt>
                <c:pt idx="41187">
                  <c:v>0.66666666666666596</c:v>
                </c:pt>
                <c:pt idx="41188">
                  <c:v>0.67320261437908502</c:v>
                </c:pt>
                <c:pt idx="41189">
                  <c:v>0.67973856209150296</c:v>
                </c:pt>
                <c:pt idx="41190">
                  <c:v>0.68627450980392102</c:v>
                </c:pt>
                <c:pt idx="41191">
                  <c:v>0.69281045751633896</c:v>
                </c:pt>
                <c:pt idx="41192">
                  <c:v>0.69934640522875802</c:v>
                </c:pt>
                <c:pt idx="41193">
                  <c:v>0.70588235294117596</c:v>
                </c:pt>
                <c:pt idx="41194">
                  <c:v>0.71241830065359402</c:v>
                </c:pt>
                <c:pt idx="41195">
                  <c:v>0.71895424836601296</c:v>
                </c:pt>
                <c:pt idx="41196">
                  <c:v>0.72549019607843102</c:v>
                </c:pt>
                <c:pt idx="41197">
                  <c:v>0.73202614379084896</c:v>
                </c:pt>
                <c:pt idx="41198">
                  <c:v>0.73856209150326801</c:v>
                </c:pt>
                <c:pt idx="41199">
                  <c:v>0.74509803921568596</c:v>
                </c:pt>
                <c:pt idx="41200">
                  <c:v>0.75163398692810401</c:v>
                </c:pt>
                <c:pt idx="41201">
                  <c:v>0.75816993464052196</c:v>
                </c:pt>
                <c:pt idx="41202">
                  <c:v>0.76470588235294101</c:v>
                </c:pt>
                <c:pt idx="41203">
                  <c:v>0.77124183006535896</c:v>
                </c:pt>
                <c:pt idx="41204">
                  <c:v>0.77777777777777701</c:v>
                </c:pt>
                <c:pt idx="41205">
                  <c:v>0.78431372549019596</c:v>
                </c:pt>
                <c:pt idx="41206">
                  <c:v>0.79084967320261401</c:v>
                </c:pt>
                <c:pt idx="41207">
                  <c:v>0.79738562091503196</c:v>
                </c:pt>
                <c:pt idx="41208">
                  <c:v>0.80392156862745101</c:v>
                </c:pt>
                <c:pt idx="41209">
                  <c:v>0.81045751633986896</c:v>
                </c:pt>
                <c:pt idx="41210">
                  <c:v>0.81699346405228701</c:v>
                </c:pt>
                <c:pt idx="41211">
                  <c:v>0.82352941176470495</c:v>
                </c:pt>
                <c:pt idx="41212">
                  <c:v>0.83006535947712401</c:v>
                </c:pt>
                <c:pt idx="41213">
                  <c:v>0.83660130718954195</c:v>
                </c:pt>
                <c:pt idx="41214">
                  <c:v>0.84313725490196001</c:v>
                </c:pt>
                <c:pt idx="41215">
                  <c:v>0.84967320261437895</c:v>
                </c:pt>
                <c:pt idx="41216">
                  <c:v>0.85620915032679701</c:v>
                </c:pt>
                <c:pt idx="41217">
                  <c:v>0.86274509803921495</c:v>
                </c:pt>
                <c:pt idx="41218">
                  <c:v>0.86928104575163401</c:v>
                </c:pt>
                <c:pt idx="41219">
                  <c:v>0.87581699346405195</c:v>
                </c:pt>
                <c:pt idx="41220">
                  <c:v>0.88235294117647001</c:v>
                </c:pt>
                <c:pt idx="41221">
                  <c:v>0.88888888888888795</c:v>
                </c:pt>
                <c:pt idx="41222">
                  <c:v>0.89542483660130701</c:v>
                </c:pt>
                <c:pt idx="41223">
                  <c:v>0.90196078431372495</c:v>
                </c:pt>
                <c:pt idx="41224">
                  <c:v>0.90849673202614301</c:v>
                </c:pt>
                <c:pt idx="41225">
                  <c:v>0.91503267973856195</c:v>
                </c:pt>
                <c:pt idx="41226">
                  <c:v>0.92156862745098</c:v>
                </c:pt>
                <c:pt idx="41227">
                  <c:v>0.92810457516339795</c:v>
                </c:pt>
                <c:pt idx="41228">
                  <c:v>0.934640522875817</c:v>
                </c:pt>
                <c:pt idx="41229">
                  <c:v>0.94117647058823495</c:v>
                </c:pt>
                <c:pt idx="41230">
                  <c:v>0.947712418300653</c:v>
                </c:pt>
                <c:pt idx="41231">
                  <c:v>0.95424836601307195</c:v>
                </c:pt>
                <c:pt idx="41232">
                  <c:v>0.96078431372549</c:v>
                </c:pt>
                <c:pt idx="41233">
                  <c:v>0.96732026143790795</c:v>
                </c:pt>
                <c:pt idx="41234">
                  <c:v>0.973856209150326</c:v>
                </c:pt>
                <c:pt idx="41235">
                  <c:v>0.98039215686274495</c:v>
                </c:pt>
                <c:pt idx="41236">
                  <c:v>0.986928104575163</c:v>
                </c:pt>
                <c:pt idx="41237">
                  <c:v>0.99346405228758095</c:v>
                </c:pt>
                <c:pt idx="41238">
                  <c:v>0</c:v>
                </c:pt>
                <c:pt idx="41239">
                  <c:v>1.1494252873563199E-2</c:v>
                </c:pt>
                <c:pt idx="41240">
                  <c:v>2.2988505747126398E-2</c:v>
                </c:pt>
                <c:pt idx="41241">
                  <c:v>3.4482758620689599E-2</c:v>
                </c:pt>
                <c:pt idx="41242">
                  <c:v>4.5977011494252797E-2</c:v>
                </c:pt>
                <c:pt idx="41243">
                  <c:v>5.7471264367816001E-2</c:v>
                </c:pt>
                <c:pt idx="41244">
                  <c:v>6.8965517241379296E-2</c:v>
                </c:pt>
                <c:pt idx="41245">
                  <c:v>8.04597701149425E-2</c:v>
                </c:pt>
                <c:pt idx="41246">
                  <c:v>9.1954022988505704E-2</c:v>
                </c:pt>
                <c:pt idx="41247">
                  <c:v>0.10344827586206801</c:v>
                </c:pt>
                <c:pt idx="41248">
                  <c:v>0.114942528735632</c:v>
                </c:pt>
                <c:pt idx="41249">
                  <c:v>0.126436781609195</c:v>
                </c:pt>
                <c:pt idx="41250">
                  <c:v>0.13793103448275801</c:v>
                </c:pt>
                <c:pt idx="41251">
                  <c:v>0.14942528735632099</c:v>
                </c:pt>
                <c:pt idx="41252">
                  <c:v>0.160919540229885</c:v>
                </c:pt>
                <c:pt idx="41253">
                  <c:v>0.17241379310344801</c:v>
                </c:pt>
                <c:pt idx="41254">
                  <c:v>0.18390804597701099</c:v>
                </c:pt>
                <c:pt idx="41255">
                  <c:v>0.195402298850574</c:v>
                </c:pt>
                <c:pt idx="41256">
                  <c:v>0.20689655172413701</c:v>
                </c:pt>
                <c:pt idx="41257">
                  <c:v>0.21839080459770099</c:v>
                </c:pt>
                <c:pt idx="41258">
                  <c:v>0.229885057471264</c:v>
                </c:pt>
                <c:pt idx="41259">
                  <c:v>0.24137931034482701</c:v>
                </c:pt>
                <c:pt idx="41260">
                  <c:v>0.25287356321839</c:v>
                </c:pt>
                <c:pt idx="41261">
                  <c:v>0.26436781609195398</c:v>
                </c:pt>
                <c:pt idx="41262">
                  <c:v>0.27586206896551702</c:v>
                </c:pt>
                <c:pt idx="41263">
                  <c:v>0.28735632183908</c:v>
                </c:pt>
                <c:pt idx="41264">
                  <c:v>0.29885057471264298</c:v>
                </c:pt>
                <c:pt idx="41265">
                  <c:v>0.31034482758620602</c:v>
                </c:pt>
                <c:pt idx="41266">
                  <c:v>0.32183908045977</c:v>
                </c:pt>
                <c:pt idx="41267">
                  <c:v>0.33333333333333298</c:v>
                </c:pt>
                <c:pt idx="41268">
                  <c:v>0.34482758620689602</c:v>
                </c:pt>
                <c:pt idx="41269">
                  <c:v>0.356321839080459</c:v>
                </c:pt>
                <c:pt idx="41270">
                  <c:v>0.36781609195402298</c:v>
                </c:pt>
                <c:pt idx="41271">
                  <c:v>0.37931034482758602</c:v>
                </c:pt>
                <c:pt idx="41272">
                  <c:v>0.390804597701149</c:v>
                </c:pt>
                <c:pt idx="41273">
                  <c:v>0.40229885057471199</c:v>
                </c:pt>
                <c:pt idx="41274">
                  <c:v>0.41379310344827502</c:v>
                </c:pt>
                <c:pt idx="41275">
                  <c:v>0.42528735632183901</c:v>
                </c:pt>
                <c:pt idx="41276">
                  <c:v>0.43678160919540199</c:v>
                </c:pt>
                <c:pt idx="41277">
                  <c:v>0.44827586206896503</c:v>
                </c:pt>
                <c:pt idx="41278">
                  <c:v>0.45977011494252801</c:v>
                </c:pt>
                <c:pt idx="41279">
                  <c:v>0.47126436781609099</c:v>
                </c:pt>
                <c:pt idx="41280">
                  <c:v>0.48275862068965503</c:v>
                </c:pt>
                <c:pt idx="41281">
                  <c:v>0.49425287356321801</c:v>
                </c:pt>
                <c:pt idx="41282">
                  <c:v>0.50574712643678099</c:v>
                </c:pt>
                <c:pt idx="41283">
                  <c:v>0.51724137931034397</c:v>
                </c:pt>
                <c:pt idx="41284">
                  <c:v>0.52873563218390796</c:v>
                </c:pt>
                <c:pt idx="41285">
                  <c:v>0.54022988505747105</c:v>
                </c:pt>
                <c:pt idx="41286">
                  <c:v>0.55172413793103403</c:v>
                </c:pt>
                <c:pt idx="41287">
                  <c:v>0.56321839080459701</c:v>
                </c:pt>
                <c:pt idx="41288">
                  <c:v>0.57471264367816</c:v>
                </c:pt>
                <c:pt idx="41289">
                  <c:v>0.58620689655172398</c:v>
                </c:pt>
                <c:pt idx="41290">
                  <c:v>0.59770114942528696</c:v>
                </c:pt>
                <c:pt idx="41291">
                  <c:v>0.60919540229885005</c:v>
                </c:pt>
                <c:pt idx="41292">
                  <c:v>0.62068965517241304</c:v>
                </c:pt>
                <c:pt idx="41293">
                  <c:v>0.63218390804597702</c:v>
                </c:pt>
                <c:pt idx="41294">
                  <c:v>0.64367816091954</c:v>
                </c:pt>
                <c:pt idx="41295">
                  <c:v>0.65517241379310298</c:v>
                </c:pt>
                <c:pt idx="41296">
                  <c:v>0.66666666666666596</c:v>
                </c:pt>
                <c:pt idx="41297">
                  <c:v>0.67816091954022895</c:v>
                </c:pt>
                <c:pt idx="41298">
                  <c:v>0.68965517241379304</c:v>
                </c:pt>
                <c:pt idx="41299">
                  <c:v>0.70114942528735602</c:v>
                </c:pt>
                <c:pt idx="41300">
                  <c:v>0.712643678160919</c:v>
                </c:pt>
                <c:pt idx="41301">
                  <c:v>0.72413793103448199</c:v>
                </c:pt>
                <c:pt idx="41302">
                  <c:v>0.73563218390804597</c:v>
                </c:pt>
                <c:pt idx="41303">
                  <c:v>0.74712643678160895</c:v>
                </c:pt>
                <c:pt idx="41304">
                  <c:v>0.75862068965517204</c:v>
                </c:pt>
                <c:pt idx="41305">
                  <c:v>0.77011494252873502</c:v>
                </c:pt>
                <c:pt idx="41306">
                  <c:v>0.78160919540229801</c:v>
                </c:pt>
                <c:pt idx="41307">
                  <c:v>0.79310344827586199</c:v>
                </c:pt>
                <c:pt idx="41308">
                  <c:v>0.80459770114942497</c:v>
                </c:pt>
                <c:pt idx="41309">
                  <c:v>0.81609195402298795</c:v>
                </c:pt>
                <c:pt idx="41310">
                  <c:v>0.82758620689655105</c:v>
                </c:pt>
                <c:pt idx="41311">
                  <c:v>0.83908045977011403</c:v>
                </c:pt>
                <c:pt idx="41312">
                  <c:v>0.85057471264367801</c:v>
                </c:pt>
                <c:pt idx="41313">
                  <c:v>0.86206896551724099</c:v>
                </c:pt>
                <c:pt idx="41314">
                  <c:v>0.87356321839080397</c:v>
                </c:pt>
                <c:pt idx="41315">
                  <c:v>0.88505747126436696</c:v>
                </c:pt>
                <c:pt idx="41316">
                  <c:v>0.89655172413793105</c:v>
                </c:pt>
                <c:pt idx="41317">
                  <c:v>0.90804597701149403</c:v>
                </c:pt>
                <c:pt idx="41318">
                  <c:v>0.91954022988505701</c:v>
                </c:pt>
                <c:pt idx="41319">
                  <c:v>0.93103448275862</c:v>
                </c:pt>
                <c:pt idx="41320">
                  <c:v>0.94252873563218298</c:v>
                </c:pt>
                <c:pt idx="41321">
                  <c:v>0.95402298850574696</c:v>
                </c:pt>
                <c:pt idx="41322">
                  <c:v>0.96551724137931005</c:v>
                </c:pt>
                <c:pt idx="41323">
                  <c:v>0.97701149425287304</c:v>
                </c:pt>
                <c:pt idx="41324">
                  <c:v>0.98850574712643602</c:v>
                </c:pt>
                <c:pt idx="41325">
                  <c:v>0</c:v>
                </c:pt>
                <c:pt idx="41326">
                  <c:v>2.6315789473684199E-2</c:v>
                </c:pt>
                <c:pt idx="41327">
                  <c:v>5.2631578947368397E-2</c:v>
                </c:pt>
                <c:pt idx="41328">
                  <c:v>7.8947368421052599E-2</c:v>
                </c:pt>
                <c:pt idx="41329">
                  <c:v>0.105263157894736</c:v>
                </c:pt>
                <c:pt idx="41330">
                  <c:v>0.13157894736842099</c:v>
                </c:pt>
                <c:pt idx="41331">
                  <c:v>0.157894736842105</c:v>
                </c:pt>
                <c:pt idx="41332">
                  <c:v>0.18421052631578899</c:v>
                </c:pt>
                <c:pt idx="41333">
                  <c:v>0.21052631578947301</c:v>
                </c:pt>
                <c:pt idx="41334">
                  <c:v>0.23684210526315699</c:v>
                </c:pt>
                <c:pt idx="41335">
                  <c:v>0.26315789473684198</c:v>
                </c:pt>
                <c:pt idx="41336">
                  <c:v>0.28947368421052599</c:v>
                </c:pt>
                <c:pt idx="41337">
                  <c:v>0.31578947368421001</c:v>
                </c:pt>
                <c:pt idx="41338">
                  <c:v>0.34210526315789402</c:v>
                </c:pt>
                <c:pt idx="41339">
                  <c:v>0.36842105263157798</c:v>
                </c:pt>
                <c:pt idx="41340">
                  <c:v>0.394736842105263</c:v>
                </c:pt>
                <c:pt idx="41341">
                  <c:v>0.42105263157894701</c:v>
                </c:pt>
                <c:pt idx="41342">
                  <c:v>0.44736842105263103</c:v>
                </c:pt>
                <c:pt idx="41343">
                  <c:v>0.47368421052631499</c:v>
                </c:pt>
                <c:pt idx="41344">
                  <c:v>0.5</c:v>
                </c:pt>
                <c:pt idx="41345">
                  <c:v>0.52631578947368396</c:v>
                </c:pt>
                <c:pt idx="41346">
                  <c:v>0.55263157894736803</c:v>
                </c:pt>
                <c:pt idx="41347">
                  <c:v>0.57894736842105199</c:v>
                </c:pt>
                <c:pt idx="41348">
                  <c:v>0.60526315789473595</c:v>
                </c:pt>
                <c:pt idx="41349">
                  <c:v>0.63157894736842102</c:v>
                </c:pt>
                <c:pt idx="41350">
                  <c:v>0.65789473684210498</c:v>
                </c:pt>
                <c:pt idx="41351">
                  <c:v>0.68421052631578905</c:v>
                </c:pt>
                <c:pt idx="41352">
                  <c:v>0.71052631578947301</c:v>
                </c:pt>
                <c:pt idx="41353">
                  <c:v>0.73684210526315697</c:v>
                </c:pt>
                <c:pt idx="41354">
                  <c:v>0.76315789473684204</c:v>
                </c:pt>
                <c:pt idx="41355">
                  <c:v>0.78947368421052599</c:v>
                </c:pt>
                <c:pt idx="41356">
                  <c:v>0.81578947368420995</c:v>
                </c:pt>
                <c:pt idx="41357">
                  <c:v>0.84210526315789402</c:v>
                </c:pt>
                <c:pt idx="41358">
                  <c:v>0.86842105263157898</c:v>
                </c:pt>
                <c:pt idx="41359">
                  <c:v>0.89473684210526305</c:v>
                </c:pt>
                <c:pt idx="41360">
                  <c:v>0.92105263157894701</c:v>
                </c:pt>
                <c:pt idx="41361">
                  <c:v>0.94736842105263097</c:v>
                </c:pt>
                <c:pt idx="41362">
                  <c:v>0.97368421052631504</c:v>
                </c:pt>
                <c:pt idx="41363">
                  <c:v>0</c:v>
                </c:pt>
                <c:pt idx="41364">
                  <c:v>1.5625E-2</c:v>
                </c:pt>
                <c:pt idx="41365">
                  <c:v>3.125E-2</c:v>
                </c:pt>
                <c:pt idx="41366">
                  <c:v>4.6875E-2</c:v>
                </c:pt>
                <c:pt idx="41367">
                  <c:v>6.25E-2</c:v>
                </c:pt>
                <c:pt idx="41368">
                  <c:v>7.8125E-2</c:v>
                </c:pt>
                <c:pt idx="41369">
                  <c:v>9.375E-2</c:v>
                </c:pt>
                <c:pt idx="41370">
                  <c:v>0.109375</c:v>
                </c:pt>
                <c:pt idx="41371">
                  <c:v>0.125</c:v>
                </c:pt>
                <c:pt idx="41372">
                  <c:v>0.140625</c:v>
                </c:pt>
                <c:pt idx="41373">
                  <c:v>0.15625</c:v>
                </c:pt>
                <c:pt idx="41374">
                  <c:v>0.171875</c:v>
                </c:pt>
                <c:pt idx="41375">
                  <c:v>0.1875</c:v>
                </c:pt>
                <c:pt idx="41376">
                  <c:v>0.203125</c:v>
                </c:pt>
                <c:pt idx="41377">
                  <c:v>0.21875</c:v>
                </c:pt>
                <c:pt idx="41378">
                  <c:v>0.234375</c:v>
                </c:pt>
                <c:pt idx="41379">
                  <c:v>0.25</c:v>
                </c:pt>
                <c:pt idx="41380">
                  <c:v>0.265625</c:v>
                </c:pt>
                <c:pt idx="41381">
                  <c:v>0.28125</c:v>
                </c:pt>
                <c:pt idx="41382">
                  <c:v>0.296875</c:v>
                </c:pt>
                <c:pt idx="41383">
                  <c:v>0.3125</c:v>
                </c:pt>
                <c:pt idx="41384">
                  <c:v>0.328125</c:v>
                </c:pt>
                <c:pt idx="41385">
                  <c:v>0.34375</c:v>
                </c:pt>
                <c:pt idx="41386">
                  <c:v>0.359375</c:v>
                </c:pt>
                <c:pt idx="41387">
                  <c:v>0.375</c:v>
                </c:pt>
                <c:pt idx="41388">
                  <c:v>0.390625</c:v>
                </c:pt>
                <c:pt idx="41389">
                  <c:v>0.40625</c:v>
                </c:pt>
                <c:pt idx="41390">
                  <c:v>0.421875</c:v>
                </c:pt>
                <c:pt idx="41391">
                  <c:v>0.4375</c:v>
                </c:pt>
                <c:pt idx="41392">
                  <c:v>0.453125</c:v>
                </c:pt>
                <c:pt idx="41393">
                  <c:v>0.46875</c:v>
                </c:pt>
                <c:pt idx="41394">
                  <c:v>0.484375</c:v>
                </c:pt>
                <c:pt idx="41395">
                  <c:v>0.5</c:v>
                </c:pt>
                <c:pt idx="41396">
                  <c:v>0.515625</c:v>
                </c:pt>
                <c:pt idx="41397">
                  <c:v>0.53125</c:v>
                </c:pt>
                <c:pt idx="41398">
                  <c:v>0.546875</c:v>
                </c:pt>
                <c:pt idx="41399">
                  <c:v>0.5625</c:v>
                </c:pt>
                <c:pt idx="41400">
                  <c:v>0.578125</c:v>
                </c:pt>
                <c:pt idx="41401">
                  <c:v>0.59375</c:v>
                </c:pt>
                <c:pt idx="41402">
                  <c:v>0.609375</c:v>
                </c:pt>
                <c:pt idx="41403">
                  <c:v>0.625</c:v>
                </c:pt>
                <c:pt idx="41404">
                  <c:v>0.640625</c:v>
                </c:pt>
                <c:pt idx="41405">
                  <c:v>0.65625</c:v>
                </c:pt>
                <c:pt idx="41406">
                  <c:v>0.671875</c:v>
                </c:pt>
                <c:pt idx="41407">
                  <c:v>0.6875</c:v>
                </c:pt>
                <c:pt idx="41408">
                  <c:v>0.703125</c:v>
                </c:pt>
                <c:pt idx="41409">
                  <c:v>0.71875</c:v>
                </c:pt>
                <c:pt idx="41410">
                  <c:v>0.734375</c:v>
                </c:pt>
                <c:pt idx="41411">
                  <c:v>0.75</c:v>
                </c:pt>
                <c:pt idx="41412">
                  <c:v>0.765625</c:v>
                </c:pt>
                <c:pt idx="41413">
                  <c:v>0.78125</c:v>
                </c:pt>
                <c:pt idx="41414">
                  <c:v>0.796875</c:v>
                </c:pt>
                <c:pt idx="41415">
                  <c:v>0.8125</c:v>
                </c:pt>
                <c:pt idx="41416">
                  <c:v>0.828125</c:v>
                </c:pt>
                <c:pt idx="41417">
                  <c:v>0.84375</c:v>
                </c:pt>
                <c:pt idx="41418">
                  <c:v>0.859375</c:v>
                </c:pt>
                <c:pt idx="41419">
                  <c:v>0.875</c:v>
                </c:pt>
                <c:pt idx="41420">
                  <c:v>0.890625</c:v>
                </c:pt>
                <c:pt idx="41421">
                  <c:v>0.90625</c:v>
                </c:pt>
                <c:pt idx="41422">
                  <c:v>0.921875</c:v>
                </c:pt>
                <c:pt idx="41423">
                  <c:v>0.9375</c:v>
                </c:pt>
                <c:pt idx="41424">
                  <c:v>0.953125</c:v>
                </c:pt>
                <c:pt idx="41425">
                  <c:v>0.96875</c:v>
                </c:pt>
                <c:pt idx="41426">
                  <c:v>0.984375</c:v>
                </c:pt>
                <c:pt idx="41427">
                  <c:v>0</c:v>
                </c:pt>
                <c:pt idx="41428">
                  <c:v>1.6666666666666601E-2</c:v>
                </c:pt>
                <c:pt idx="41429">
                  <c:v>3.3333333333333298E-2</c:v>
                </c:pt>
                <c:pt idx="41430">
                  <c:v>0.05</c:v>
                </c:pt>
                <c:pt idx="41431">
                  <c:v>6.6666666666666596E-2</c:v>
                </c:pt>
                <c:pt idx="41432">
                  <c:v>8.3333333333333301E-2</c:v>
                </c:pt>
                <c:pt idx="41433">
                  <c:v>0.1</c:v>
                </c:pt>
                <c:pt idx="41434">
                  <c:v>0.116666666666666</c:v>
                </c:pt>
                <c:pt idx="41435">
                  <c:v>0.133333333333333</c:v>
                </c:pt>
                <c:pt idx="41436">
                  <c:v>0.15</c:v>
                </c:pt>
                <c:pt idx="41437">
                  <c:v>0.16666666666666599</c:v>
                </c:pt>
                <c:pt idx="41438">
                  <c:v>0.18333333333333299</c:v>
                </c:pt>
                <c:pt idx="41439">
                  <c:v>0.2</c:v>
                </c:pt>
                <c:pt idx="41440">
                  <c:v>0.21666666666666601</c:v>
                </c:pt>
                <c:pt idx="41441">
                  <c:v>0.233333333333333</c:v>
                </c:pt>
                <c:pt idx="41442">
                  <c:v>0.25</c:v>
                </c:pt>
                <c:pt idx="41443">
                  <c:v>0.266666666666666</c:v>
                </c:pt>
                <c:pt idx="41444">
                  <c:v>0.28333333333333299</c:v>
                </c:pt>
                <c:pt idx="41445">
                  <c:v>0.3</c:v>
                </c:pt>
                <c:pt idx="41446">
                  <c:v>0.31666666666666599</c:v>
                </c:pt>
                <c:pt idx="41447">
                  <c:v>0.33333333333333298</c:v>
                </c:pt>
                <c:pt idx="41448">
                  <c:v>0.35</c:v>
                </c:pt>
                <c:pt idx="41449">
                  <c:v>0.36666666666666597</c:v>
                </c:pt>
                <c:pt idx="41450">
                  <c:v>0.38333333333333303</c:v>
                </c:pt>
                <c:pt idx="41451">
                  <c:v>0.4</c:v>
                </c:pt>
                <c:pt idx="41452">
                  <c:v>0.41666666666666602</c:v>
                </c:pt>
                <c:pt idx="41453">
                  <c:v>0.43333333333333302</c:v>
                </c:pt>
                <c:pt idx="41454">
                  <c:v>0.45</c:v>
                </c:pt>
                <c:pt idx="41455">
                  <c:v>0.46666666666666601</c:v>
                </c:pt>
                <c:pt idx="41456">
                  <c:v>0.483333333333333</c:v>
                </c:pt>
                <c:pt idx="41457">
                  <c:v>0.5</c:v>
                </c:pt>
                <c:pt idx="41458">
                  <c:v>0.51666666666666605</c:v>
                </c:pt>
                <c:pt idx="41459">
                  <c:v>0.53333333333333299</c:v>
                </c:pt>
                <c:pt idx="41460">
                  <c:v>0.55000000000000004</c:v>
                </c:pt>
                <c:pt idx="41461">
                  <c:v>0.56666666666666599</c:v>
                </c:pt>
                <c:pt idx="41462">
                  <c:v>0.58333333333333304</c:v>
                </c:pt>
                <c:pt idx="41463">
                  <c:v>0.6</c:v>
                </c:pt>
                <c:pt idx="41464">
                  <c:v>0.61666666666666603</c:v>
                </c:pt>
                <c:pt idx="41465">
                  <c:v>0.63333333333333297</c:v>
                </c:pt>
                <c:pt idx="41466">
                  <c:v>0.65</c:v>
                </c:pt>
                <c:pt idx="41467">
                  <c:v>0.66666666666666596</c:v>
                </c:pt>
                <c:pt idx="41468">
                  <c:v>0.68333333333333302</c:v>
                </c:pt>
                <c:pt idx="41469">
                  <c:v>0.7</c:v>
                </c:pt>
                <c:pt idx="41470">
                  <c:v>0.71666666666666601</c:v>
                </c:pt>
                <c:pt idx="41471">
                  <c:v>0.73333333333333295</c:v>
                </c:pt>
                <c:pt idx="41472">
                  <c:v>0.75</c:v>
                </c:pt>
                <c:pt idx="41473">
                  <c:v>0.76666666666666605</c:v>
                </c:pt>
                <c:pt idx="41474">
                  <c:v>0.78333333333333299</c:v>
                </c:pt>
                <c:pt idx="41475">
                  <c:v>0.8</c:v>
                </c:pt>
                <c:pt idx="41476">
                  <c:v>0.81666666666666599</c:v>
                </c:pt>
                <c:pt idx="41477">
                  <c:v>0.83333333333333304</c:v>
                </c:pt>
                <c:pt idx="41478">
                  <c:v>0.85</c:v>
                </c:pt>
                <c:pt idx="41479">
                  <c:v>0.86666666666666603</c:v>
                </c:pt>
                <c:pt idx="41480">
                  <c:v>0.88333333333333297</c:v>
                </c:pt>
                <c:pt idx="41481">
                  <c:v>0.9</c:v>
                </c:pt>
                <c:pt idx="41482">
                  <c:v>0.91666666666666596</c:v>
                </c:pt>
                <c:pt idx="41483">
                  <c:v>0.93333333333333302</c:v>
                </c:pt>
                <c:pt idx="41484">
                  <c:v>0.95</c:v>
                </c:pt>
                <c:pt idx="41485">
                  <c:v>0.96666666666666601</c:v>
                </c:pt>
                <c:pt idx="41486">
                  <c:v>0.98333333333333295</c:v>
                </c:pt>
                <c:pt idx="41487">
                  <c:v>0</c:v>
                </c:pt>
                <c:pt idx="41488">
                  <c:v>0.14285714285714199</c:v>
                </c:pt>
                <c:pt idx="41489">
                  <c:v>0.28571428571428498</c:v>
                </c:pt>
                <c:pt idx="41490">
                  <c:v>0.42857142857142799</c:v>
                </c:pt>
                <c:pt idx="41491">
                  <c:v>0.57142857142857095</c:v>
                </c:pt>
                <c:pt idx="41492">
                  <c:v>0.71428571428571397</c:v>
                </c:pt>
                <c:pt idx="41493">
                  <c:v>0.85714285714285698</c:v>
                </c:pt>
                <c:pt idx="41494">
                  <c:v>0</c:v>
                </c:pt>
                <c:pt idx="41495">
                  <c:v>1.42857142857142E-2</c:v>
                </c:pt>
                <c:pt idx="41496">
                  <c:v>2.8571428571428501E-2</c:v>
                </c:pt>
                <c:pt idx="41497">
                  <c:v>4.2857142857142802E-2</c:v>
                </c:pt>
                <c:pt idx="41498">
                  <c:v>5.7142857142857099E-2</c:v>
                </c:pt>
                <c:pt idx="41499">
                  <c:v>7.1428571428571397E-2</c:v>
                </c:pt>
                <c:pt idx="41500">
                  <c:v>8.5714285714285701E-2</c:v>
                </c:pt>
                <c:pt idx="41501">
                  <c:v>0.1</c:v>
                </c:pt>
                <c:pt idx="41502">
                  <c:v>0.114285714285714</c:v>
                </c:pt>
                <c:pt idx="41503">
                  <c:v>0.128571428571428</c:v>
                </c:pt>
                <c:pt idx="41504">
                  <c:v>0.14285714285714199</c:v>
                </c:pt>
                <c:pt idx="41505">
                  <c:v>0.157142857142857</c:v>
                </c:pt>
                <c:pt idx="41506">
                  <c:v>0.17142857142857101</c:v>
                </c:pt>
                <c:pt idx="41507">
                  <c:v>0.185714285714285</c:v>
                </c:pt>
                <c:pt idx="41508">
                  <c:v>0.2</c:v>
                </c:pt>
                <c:pt idx="41509">
                  <c:v>0.214285714285714</c:v>
                </c:pt>
                <c:pt idx="41510">
                  <c:v>0.22857142857142801</c:v>
                </c:pt>
                <c:pt idx="41511">
                  <c:v>0.24285714285714199</c:v>
                </c:pt>
                <c:pt idx="41512">
                  <c:v>0.25714285714285701</c:v>
                </c:pt>
                <c:pt idx="41513">
                  <c:v>0.27142857142857102</c:v>
                </c:pt>
                <c:pt idx="41514">
                  <c:v>0.28571428571428498</c:v>
                </c:pt>
                <c:pt idx="41515">
                  <c:v>0.3</c:v>
                </c:pt>
                <c:pt idx="41516">
                  <c:v>0.314285714285714</c:v>
                </c:pt>
                <c:pt idx="41517">
                  <c:v>0.32857142857142801</c:v>
                </c:pt>
                <c:pt idx="41518">
                  <c:v>0.34285714285714203</c:v>
                </c:pt>
                <c:pt idx="41519">
                  <c:v>0.35714285714285698</c:v>
                </c:pt>
                <c:pt idx="41520">
                  <c:v>0.371428571428571</c:v>
                </c:pt>
                <c:pt idx="41521">
                  <c:v>0.38571428571428501</c:v>
                </c:pt>
                <c:pt idx="41522">
                  <c:v>0.4</c:v>
                </c:pt>
                <c:pt idx="41523">
                  <c:v>0.41428571428571398</c:v>
                </c:pt>
                <c:pt idx="41524">
                  <c:v>0.42857142857142799</c:v>
                </c:pt>
                <c:pt idx="41525">
                  <c:v>0.44285714285714201</c:v>
                </c:pt>
                <c:pt idx="41526">
                  <c:v>0.45714285714285702</c:v>
                </c:pt>
                <c:pt idx="41527">
                  <c:v>0.47142857142857097</c:v>
                </c:pt>
                <c:pt idx="41528">
                  <c:v>0.48571428571428499</c:v>
                </c:pt>
                <c:pt idx="41529">
                  <c:v>0.5</c:v>
                </c:pt>
                <c:pt idx="41530">
                  <c:v>0.51428571428571401</c:v>
                </c:pt>
                <c:pt idx="41531">
                  <c:v>0.52857142857142803</c:v>
                </c:pt>
                <c:pt idx="41532">
                  <c:v>0.54285714285714204</c:v>
                </c:pt>
                <c:pt idx="41533">
                  <c:v>0.55714285714285705</c:v>
                </c:pt>
                <c:pt idx="41534">
                  <c:v>0.57142857142857095</c:v>
                </c:pt>
                <c:pt idx="41535">
                  <c:v>0.58571428571428497</c:v>
                </c:pt>
                <c:pt idx="41536">
                  <c:v>0.6</c:v>
                </c:pt>
                <c:pt idx="41537">
                  <c:v>0.61428571428571399</c:v>
                </c:pt>
                <c:pt idx="41538">
                  <c:v>0.628571428571428</c:v>
                </c:pt>
                <c:pt idx="41539">
                  <c:v>0.64285714285714202</c:v>
                </c:pt>
                <c:pt idx="41540">
                  <c:v>0.65714285714285703</c:v>
                </c:pt>
                <c:pt idx="41541">
                  <c:v>0.67142857142857104</c:v>
                </c:pt>
                <c:pt idx="41542">
                  <c:v>0.68571428571428505</c:v>
                </c:pt>
                <c:pt idx="41543">
                  <c:v>0.7</c:v>
                </c:pt>
                <c:pt idx="41544">
                  <c:v>0.71428571428571397</c:v>
                </c:pt>
                <c:pt idx="41545">
                  <c:v>0.72857142857142798</c:v>
                </c:pt>
                <c:pt idx="41546">
                  <c:v>0.74285714285714199</c:v>
                </c:pt>
                <c:pt idx="41547">
                  <c:v>0.75714285714285701</c:v>
                </c:pt>
                <c:pt idx="41548">
                  <c:v>0.77142857142857102</c:v>
                </c:pt>
                <c:pt idx="41549">
                  <c:v>0.78571428571428503</c:v>
                </c:pt>
                <c:pt idx="41550">
                  <c:v>0.8</c:v>
                </c:pt>
                <c:pt idx="41551">
                  <c:v>0.81428571428571395</c:v>
                </c:pt>
                <c:pt idx="41552">
                  <c:v>0.82857142857142796</c:v>
                </c:pt>
                <c:pt idx="41553">
                  <c:v>0.84285714285714197</c:v>
                </c:pt>
                <c:pt idx="41554">
                  <c:v>0.85714285714285698</c:v>
                </c:pt>
                <c:pt idx="41555">
                  <c:v>0.871428571428571</c:v>
                </c:pt>
                <c:pt idx="41556">
                  <c:v>0.88571428571428501</c:v>
                </c:pt>
                <c:pt idx="41557">
                  <c:v>0.9</c:v>
                </c:pt>
                <c:pt idx="41558">
                  <c:v>0.91428571428571404</c:v>
                </c:pt>
                <c:pt idx="41559">
                  <c:v>0.92857142857142805</c:v>
                </c:pt>
                <c:pt idx="41560">
                  <c:v>0.94285714285714195</c:v>
                </c:pt>
                <c:pt idx="41561">
                  <c:v>0.95714285714285696</c:v>
                </c:pt>
                <c:pt idx="41562">
                  <c:v>0.97142857142857097</c:v>
                </c:pt>
                <c:pt idx="41563">
                  <c:v>0.98571428571428499</c:v>
                </c:pt>
                <c:pt idx="41564">
                  <c:v>0</c:v>
                </c:pt>
                <c:pt idx="41565">
                  <c:v>1.6129032258064498E-2</c:v>
                </c:pt>
                <c:pt idx="41566">
                  <c:v>3.2258064516128997E-2</c:v>
                </c:pt>
                <c:pt idx="41567">
                  <c:v>4.8387096774193498E-2</c:v>
                </c:pt>
                <c:pt idx="41568">
                  <c:v>6.4516129032257993E-2</c:v>
                </c:pt>
                <c:pt idx="41569">
                  <c:v>8.0645161290322495E-2</c:v>
                </c:pt>
                <c:pt idx="41570">
                  <c:v>9.6774193548387094E-2</c:v>
                </c:pt>
                <c:pt idx="41571">
                  <c:v>0.112903225806451</c:v>
                </c:pt>
                <c:pt idx="41572">
                  <c:v>0.12903225806451599</c:v>
                </c:pt>
                <c:pt idx="41573">
                  <c:v>0.14516129032257999</c:v>
                </c:pt>
                <c:pt idx="41574">
                  <c:v>0.16129032258064499</c:v>
                </c:pt>
                <c:pt idx="41575">
                  <c:v>0.17741935483870899</c:v>
                </c:pt>
                <c:pt idx="41576">
                  <c:v>0.19354838709677399</c:v>
                </c:pt>
                <c:pt idx="41577">
                  <c:v>0.209677419354838</c:v>
                </c:pt>
                <c:pt idx="41578">
                  <c:v>0.225806451612903</c:v>
                </c:pt>
                <c:pt idx="41579">
                  <c:v>0.241935483870967</c:v>
                </c:pt>
                <c:pt idx="41580">
                  <c:v>0.25806451612903197</c:v>
                </c:pt>
                <c:pt idx="41581">
                  <c:v>0.27419354838709598</c:v>
                </c:pt>
                <c:pt idx="41582">
                  <c:v>0.29032258064516098</c:v>
                </c:pt>
                <c:pt idx="41583">
                  <c:v>0.30645161290322498</c:v>
                </c:pt>
                <c:pt idx="41584">
                  <c:v>0.32258064516128998</c:v>
                </c:pt>
                <c:pt idx="41585">
                  <c:v>0.33870967741935398</c:v>
                </c:pt>
                <c:pt idx="41586">
                  <c:v>0.35483870967741898</c:v>
                </c:pt>
                <c:pt idx="41587">
                  <c:v>0.37096774193548299</c:v>
                </c:pt>
                <c:pt idx="41588">
                  <c:v>0.38709677419354799</c:v>
                </c:pt>
                <c:pt idx="41589">
                  <c:v>0.40322580645161199</c:v>
                </c:pt>
                <c:pt idx="41590">
                  <c:v>0.41935483870967699</c:v>
                </c:pt>
                <c:pt idx="41591">
                  <c:v>0.43548387096774099</c:v>
                </c:pt>
                <c:pt idx="41592">
                  <c:v>0.45161290322580599</c:v>
                </c:pt>
                <c:pt idx="41593">
                  <c:v>0.46774193548387</c:v>
                </c:pt>
                <c:pt idx="41594">
                  <c:v>0.483870967741935</c:v>
                </c:pt>
                <c:pt idx="41595">
                  <c:v>0.5</c:v>
                </c:pt>
                <c:pt idx="41596">
                  <c:v>0.51612903225806395</c:v>
                </c:pt>
                <c:pt idx="41597">
                  <c:v>0.532258064516129</c:v>
                </c:pt>
                <c:pt idx="41598">
                  <c:v>0.54838709677419295</c:v>
                </c:pt>
                <c:pt idx="41599">
                  <c:v>0.56451612903225801</c:v>
                </c:pt>
                <c:pt idx="41600">
                  <c:v>0.58064516129032195</c:v>
                </c:pt>
                <c:pt idx="41601">
                  <c:v>0.59677419354838701</c:v>
                </c:pt>
                <c:pt idx="41602">
                  <c:v>0.61290322580645096</c:v>
                </c:pt>
                <c:pt idx="41603">
                  <c:v>0.62903225806451601</c:v>
                </c:pt>
                <c:pt idx="41604">
                  <c:v>0.64516129032257996</c:v>
                </c:pt>
                <c:pt idx="41605">
                  <c:v>0.66129032258064502</c:v>
                </c:pt>
                <c:pt idx="41606">
                  <c:v>0.67741935483870896</c:v>
                </c:pt>
                <c:pt idx="41607">
                  <c:v>0.69354838709677402</c:v>
                </c:pt>
                <c:pt idx="41608">
                  <c:v>0.70967741935483797</c:v>
                </c:pt>
                <c:pt idx="41609">
                  <c:v>0.72580645161290303</c:v>
                </c:pt>
                <c:pt idx="41610">
                  <c:v>0.74193548387096697</c:v>
                </c:pt>
                <c:pt idx="41611">
                  <c:v>0.75806451612903203</c:v>
                </c:pt>
                <c:pt idx="41612">
                  <c:v>0.77419354838709598</c:v>
                </c:pt>
                <c:pt idx="41613">
                  <c:v>0.79032258064516103</c:v>
                </c:pt>
                <c:pt idx="41614">
                  <c:v>0.80645161290322498</c:v>
                </c:pt>
                <c:pt idx="41615">
                  <c:v>0.82258064516129004</c:v>
                </c:pt>
                <c:pt idx="41616">
                  <c:v>0.83870967741935398</c:v>
                </c:pt>
                <c:pt idx="41617">
                  <c:v>0.85483870967741904</c:v>
                </c:pt>
                <c:pt idx="41618">
                  <c:v>0.87096774193548299</c:v>
                </c:pt>
                <c:pt idx="41619">
                  <c:v>0.88709677419354804</c:v>
                </c:pt>
                <c:pt idx="41620">
                  <c:v>0.90322580645161199</c:v>
                </c:pt>
                <c:pt idx="41621">
                  <c:v>0.91935483870967705</c:v>
                </c:pt>
                <c:pt idx="41622">
                  <c:v>0.93548387096774099</c:v>
                </c:pt>
                <c:pt idx="41623">
                  <c:v>0.95161290322580605</c:v>
                </c:pt>
                <c:pt idx="41624">
                  <c:v>0.967741935483871</c:v>
                </c:pt>
                <c:pt idx="41625">
                  <c:v>0.98387096774193505</c:v>
                </c:pt>
                <c:pt idx="41626">
                  <c:v>0</c:v>
                </c:pt>
                <c:pt idx="41627">
                  <c:v>1.04166666666666E-2</c:v>
                </c:pt>
                <c:pt idx="41628">
                  <c:v>2.0833333333333301E-2</c:v>
                </c:pt>
                <c:pt idx="41629">
                  <c:v>3.125E-2</c:v>
                </c:pt>
                <c:pt idx="41630">
                  <c:v>4.1666666666666602E-2</c:v>
                </c:pt>
                <c:pt idx="41631">
                  <c:v>5.2083333333333301E-2</c:v>
                </c:pt>
                <c:pt idx="41632">
                  <c:v>6.25E-2</c:v>
                </c:pt>
                <c:pt idx="41633">
                  <c:v>7.2916666666666602E-2</c:v>
                </c:pt>
                <c:pt idx="41634">
                  <c:v>8.3333333333333301E-2</c:v>
                </c:pt>
                <c:pt idx="41635">
                  <c:v>9.375E-2</c:v>
                </c:pt>
                <c:pt idx="41636">
                  <c:v>0.10416666666666601</c:v>
                </c:pt>
                <c:pt idx="41637">
                  <c:v>0.114583333333333</c:v>
                </c:pt>
                <c:pt idx="41638">
                  <c:v>0.125</c:v>
                </c:pt>
                <c:pt idx="41639">
                  <c:v>0.13541666666666599</c:v>
                </c:pt>
                <c:pt idx="41640">
                  <c:v>0.14583333333333301</c:v>
                </c:pt>
                <c:pt idx="41641">
                  <c:v>0.15625</c:v>
                </c:pt>
                <c:pt idx="41642">
                  <c:v>0.16666666666666599</c:v>
                </c:pt>
                <c:pt idx="41643">
                  <c:v>0.17708333333333301</c:v>
                </c:pt>
                <c:pt idx="41644">
                  <c:v>0.1875</c:v>
                </c:pt>
                <c:pt idx="41645">
                  <c:v>0.19791666666666599</c:v>
                </c:pt>
                <c:pt idx="41646">
                  <c:v>0.20833333333333301</c:v>
                </c:pt>
                <c:pt idx="41647">
                  <c:v>0.21875</c:v>
                </c:pt>
                <c:pt idx="41648">
                  <c:v>0.22916666666666599</c:v>
                </c:pt>
                <c:pt idx="41649">
                  <c:v>0.23958333333333301</c:v>
                </c:pt>
                <c:pt idx="41650">
                  <c:v>0.25</c:v>
                </c:pt>
                <c:pt idx="41651">
                  <c:v>0.26041666666666602</c:v>
                </c:pt>
                <c:pt idx="41652">
                  <c:v>0.27083333333333298</c:v>
                </c:pt>
                <c:pt idx="41653">
                  <c:v>0.28125</c:v>
                </c:pt>
                <c:pt idx="41654">
                  <c:v>0.29166666666666602</c:v>
                </c:pt>
                <c:pt idx="41655">
                  <c:v>0.30208333333333298</c:v>
                </c:pt>
                <c:pt idx="41656">
                  <c:v>0.3125</c:v>
                </c:pt>
                <c:pt idx="41657">
                  <c:v>0.32291666666666602</c:v>
                </c:pt>
                <c:pt idx="41658">
                  <c:v>0.33333333333333298</c:v>
                </c:pt>
                <c:pt idx="41659">
                  <c:v>0.34375</c:v>
                </c:pt>
                <c:pt idx="41660">
                  <c:v>0.35416666666666602</c:v>
                </c:pt>
                <c:pt idx="41661">
                  <c:v>0.36458333333333298</c:v>
                </c:pt>
                <c:pt idx="41662">
                  <c:v>0.375</c:v>
                </c:pt>
                <c:pt idx="41663">
                  <c:v>0.38541666666666602</c:v>
                </c:pt>
                <c:pt idx="41664">
                  <c:v>0.39583333333333298</c:v>
                </c:pt>
                <c:pt idx="41665">
                  <c:v>0.40625</c:v>
                </c:pt>
                <c:pt idx="41666">
                  <c:v>0.41666666666666602</c:v>
                </c:pt>
                <c:pt idx="41667">
                  <c:v>0.42708333333333298</c:v>
                </c:pt>
                <c:pt idx="41668">
                  <c:v>0.4375</c:v>
                </c:pt>
                <c:pt idx="41669">
                  <c:v>0.44791666666666602</c:v>
                </c:pt>
                <c:pt idx="41670">
                  <c:v>0.45833333333333298</c:v>
                </c:pt>
                <c:pt idx="41671">
                  <c:v>0.46875</c:v>
                </c:pt>
                <c:pt idx="41672">
                  <c:v>0.47916666666666602</c:v>
                </c:pt>
                <c:pt idx="41673">
                  <c:v>0.48958333333333298</c:v>
                </c:pt>
                <c:pt idx="41674">
                  <c:v>0.5</c:v>
                </c:pt>
                <c:pt idx="41675">
                  <c:v>0.51041666666666596</c:v>
                </c:pt>
                <c:pt idx="41676">
                  <c:v>0.52083333333333304</c:v>
                </c:pt>
                <c:pt idx="41677">
                  <c:v>0.53125</c:v>
                </c:pt>
                <c:pt idx="41678">
                  <c:v>0.54166666666666596</c:v>
                </c:pt>
                <c:pt idx="41679">
                  <c:v>0.55208333333333304</c:v>
                </c:pt>
                <c:pt idx="41680">
                  <c:v>0.5625</c:v>
                </c:pt>
                <c:pt idx="41681">
                  <c:v>0.57291666666666596</c:v>
                </c:pt>
                <c:pt idx="41682">
                  <c:v>0.58333333333333304</c:v>
                </c:pt>
                <c:pt idx="41683">
                  <c:v>0.59375</c:v>
                </c:pt>
                <c:pt idx="41684">
                  <c:v>0.60416666666666596</c:v>
                </c:pt>
                <c:pt idx="41685">
                  <c:v>0.61458333333333304</c:v>
                </c:pt>
                <c:pt idx="41686">
                  <c:v>0.625</c:v>
                </c:pt>
                <c:pt idx="41687">
                  <c:v>0.63541666666666596</c:v>
                </c:pt>
                <c:pt idx="41688">
                  <c:v>0.64583333333333304</c:v>
                </c:pt>
                <c:pt idx="41689">
                  <c:v>0.65625</c:v>
                </c:pt>
                <c:pt idx="41690">
                  <c:v>0.66666666666666596</c:v>
                </c:pt>
                <c:pt idx="41691">
                  <c:v>0.67708333333333304</c:v>
                </c:pt>
                <c:pt idx="41692">
                  <c:v>0.6875</c:v>
                </c:pt>
                <c:pt idx="41693">
                  <c:v>0.69791666666666596</c:v>
                </c:pt>
                <c:pt idx="41694">
                  <c:v>0.70833333333333304</c:v>
                </c:pt>
                <c:pt idx="41695">
                  <c:v>0.71875</c:v>
                </c:pt>
                <c:pt idx="41696">
                  <c:v>0.72916666666666596</c:v>
                </c:pt>
                <c:pt idx="41697">
                  <c:v>0.73958333333333304</c:v>
                </c:pt>
                <c:pt idx="41698">
                  <c:v>0.75</c:v>
                </c:pt>
                <c:pt idx="41699">
                  <c:v>0.76041666666666596</c:v>
                </c:pt>
                <c:pt idx="41700">
                  <c:v>0.77083333333333304</c:v>
                </c:pt>
                <c:pt idx="41701">
                  <c:v>0.78125</c:v>
                </c:pt>
                <c:pt idx="41702">
                  <c:v>0.79166666666666596</c:v>
                </c:pt>
                <c:pt idx="41703">
                  <c:v>0.80208333333333304</c:v>
                </c:pt>
                <c:pt idx="41704">
                  <c:v>0.8125</c:v>
                </c:pt>
                <c:pt idx="41705">
                  <c:v>0.82291666666666596</c:v>
                </c:pt>
                <c:pt idx="41706">
                  <c:v>0.83333333333333304</c:v>
                </c:pt>
                <c:pt idx="41707">
                  <c:v>0.84375</c:v>
                </c:pt>
                <c:pt idx="41708">
                  <c:v>0.85416666666666596</c:v>
                </c:pt>
                <c:pt idx="41709">
                  <c:v>0.86458333333333304</c:v>
                </c:pt>
                <c:pt idx="41710">
                  <c:v>0.875</c:v>
                </c:pt>
                <c:pt idx="41711">
                  <c:v>0.88541666666666596</c:v>
                </c:pt>
                <c:pt idx="41712">
                  <c:v>0.89583333333333304</c:v>
                </c:pt>
                <c:pt idx="41713">
                  <c:v>0.90625</c:v>
                </c:pt>
                <c:pt idx="41714">
                  <c:v>0.91666666666666596</c:v>
                </c:pt>
                <c:pt idx="41715">
                  <c:v>0.92708333333333304</c:v>
                </c:pt>
                <c:pt idx="41716">
                  <c:v>0.9375</c:v>
                </c:pt>
                <c:pt idx="41717">
                  <c:v>0.94791666666666596</c:v>
                </c:pt>
                <c:pt idx="41718">
                  <c:v>0.95833333333333304</c:v>
                </c:pt>
                <c:pt idx="41719">
                  <c:v>0.96875</c:v>
                </c:pt>
                <c:pt idx="41720">
                  <c:v>0.97916666666666596</c:v>
                </c:pt>
                <c:pt idx="41721">
                  <c:v>0.98958333333333304</c:v>
                </c:pt>
                <c:pt idx="41722">
                  <c:v>0</c:v>
                </c:pt>
                <c:pt idx="41723">
                  <c:v>1.23456790123456E-2</c:v>
                </c:pt>
                <c:pt idx="41724">
                  <c:v>2.4691358024691301E-2</c:v>
                </c:pt>
                <c:pt idx="41725">
                  <c:v>3.7037037037037E-2</c:v>
                </c:pt>
                <c:pt idx="41726">
                  <c:v>4.9382716049382699E-2</c:v>
                </c:pt>
                <c:pt idx="41727">
                  <c:v>6.1728395061728301E-2</c:v>
                </c:pt>
                <c:pt idx="41728">
                  <c:v>7.4074074074074001E-2</c:v>
                </c:pt>
                <c:pt idx="41729">
                  <c:v>8.6419753086419707E-2</c:v>
                </c:pt>
                <c:pt idx="41730">
                  <c:v>9.8765432098765399E-2</c:v>
                </c:pt>
                <c:pt idx="41731">
                  <c:v>0.11111111111111099</c:v>
                </c:pt>
                <c:pt idx="41732">
                  <c:v>0.12345679012345601</c:v>
                </c:pt>
                <c:pt idx="41733">
                  <c:v>0.13580246913580199</c:v>
                </c:pt>
                <c:pt idx="41734">
                  <c:v>0.148148148148148</c:v>
                </c:pt>
                <c:pt idx="41735">
                  <c:v>0.16049382716049301</c:v>
                </c:pt>
                <c:pt idx="41736">
                  <c:v>0.172839506172839</c:v>
                </c:pt>
                <c:pt idx="41737">
                  <c:v>0.18518518518518501</c:v>
                </c:pt>
                <c:pt idx="41738">
                  <c:v>0.19753086419752999</c:v>
                </c:pt>
                <c:pt idx="41739">
                  <c:v>0.209876543209876</c:v>
                </c:pt>
                <c:pt idx="41740">
                  <c:v>0.22222222222222199</c:v>
                </c:pt>
                <c:pt idx="41741">
                  <c:v>0.234567901234567</c:v>
                </c:pt>
                <c:pt idx="41742">
                  <c:v>0.24691358024691301</c:v>
                </c:pt>
                <c:pt idx="41743">
                  <c:v>0.25925925925925902</c:v>
                </c:pt>
                <c:pt idx="41744">
                  <c:v>0.27160493827160398</c:v>
                </c:pt>
                <c:pt idx="41745">
                  <c:v>0.28395061728394999</c:v>
                </c:pt>
                <c:pt idx="41746">
                  <c:v>0.296296296296296</c:v>
                </c:pt>
                <c:pt idx="41747">
                  <c:v>0.30864197530864101</c:v>
                </c:pt>
                <c:pt idx="41748">
                  <c:v>0.32098765432098703</c:v>
                </c:pt>
                <c:pt idx="41749">
                  <c:v>0.33333333333333298</c:v>
                </c:pt>
                <c:pt idx="41750">
                  <c:v>0.34567901234567899</c:v>
                </c:pt>
                <c:pt idx="41751">
                  <c:v>0.35802469135802401</c:v>
                </c:pt>
                <c:pt idx="41752">
                  <c:v>0.37037037037037002</c:v>
                </c:pt>
                <c:pt idx="41753">
                  <c:v>0.38271604938271597</c:v>
                </c:pt>
                <c:pt idx="41754">
                  <c:v>0.39506172839506098</c:v>
                </c:pt>
                <c:pt idx="41755">
                  <c:v>0.407407407407407</c:v>
                </c:pt>
                <c:pt idx="41756">
                  <c:v>0.41975308641975301</c:v>
                </c:pt>
                <c:pt idx="41757">
                  <c:v>0.43209876543209802</c:v>
                </c:pt>
                <c:pt idx="41758">
                  <c:v>0.44444444444444398</c:v>
                </c:pt>
                <c:pt idx="41759">
                  <c:v>0.45679012345678999</c:v>
                </c:pt>
                <c:pt idx="41760">
                  <c:v>0.469135802469135</c:v>
                </c:pt>
                <c:pt idx="41761">
                  <c:v>0.48148148148148101</c:v>
                </c:pt>
                <c:pt idx="41762">
                  <c:v>0.49382716049382702</c:v>
                </c:pt>
                <c:pt idx="41763">
                  <c:v>0.50617283950617198</c:v>
                </c:pt>
                <c:pt idx="41764">
                  <c:v>0.51851851851851805</c:v>
                </c:pt>
                <c:pt idx="41765">
                  <c:v>0.530864197530864</c:v>
                </c:pt>
                <c:pt idx="41766">
                  <c:v>0.54320987654320896</c:v>
                </c:pt>
                <c:pt idx="41767">
                  <c:v>0.55555555555555503</c:v>
                </c:pt>
                <c:pt idx="41768">
                  <c:v>0.56790123456790098</c:v>
                </c:pt>
                <c:pt idx="41769">
                  <c:v>0.58024691358024605</c:v>
                </c:pt>
                <c:pt idx="41770">
                  <c:v>0.592592592592592</c:v>
                </c:pt>
                <c:pt idx="41771">
                  <c:v>0.60493827160493796</c:v>
                </c:pt>
                <c:pt idx="41772">
                  <c:v>0.61728395061728303</c:v>
                </c:pt>
                <c:pt idx="41773">
                  <c:v>0.62962962962962898</c:v>
                </c:pt>
                <c:pt idx="41774">
                  <c:v>0.64197530864197505</c:v>
                </c:pt>
                <c:pt idx="41775">
                  <c:v>0.65432098765432101</c:v>
                </c:pt>
                <c:pt idx="41776">
                  <c:v>0.66666666666666596</c:v>
                </c:pt>
                <c:pt idx="41777">
                  <c:v>0.67901234567901203</c:v>
                </c:pt>
                <c:pt idx="41778">
                  <c:v>0.69135802469135799</c:v>
                </c:pt>
                <c:pt idx="41779">
                  <c:v>0.70370370370370305</c:v>
                </c:pt>
                <c:pt idx="41780">
                  <c:v>0.71604938271604901</c:v>
                </c:pt>
                <c:pt idx="41781">
                  <c:v>0.72839506172839497</c:v>
                </c:pt>
                <c:pt idx="41782">
                  <c:v>0.74074074074074003</c:v>
                </c:pt>
                <c:pt idx="41783">
                  <c:v>0.75308641975308599</c:v>
                </c:pt>
                <c:pt idx="41784">
                  <c:v>0.76543209876543195</c:v>
                </c:pt>
                <c:pt idx="41785">
                  <c:v>0.77777777777777701</c:v>
                </c:pt>
                <c:pt idx="41786">
                  <c:v>0.79012345679012297</c:v>
                </c:pt>
                <c:pt idx="41787">
                  <c:v>0.80246913580246904</c:v>
                </c:pt>
                <c:pt idx="41788">
                  <c:v>0.81481481481481399</c:v>
                </c:pt>
                <c:pt idx="41789">
                  <c:v>0.82716049382715995</c:v>
                </c:pt>
                <c:pt idx="41790">
                  <c:v>0.83950617283950602</c:v>
                </c:pt>
                <c:pt idx="41791">
                  <c:v>0.85185185185185097</c:v>
                </c:pt>
                <c:pt idx="41792">
                  <c:v>0.86419753086419704</c:v>
                </c:pt>
                <c:pt idx="41793">
                  <c:v>0.87654320987654299</c:v>
                </c:pt>
                <c:pt idx="41794">
                  <c:v>0.88888888888888795</c:v>
                </c:pt>
                <c:pt idx="41795">
                  <c:v>0.90123456790123402</c:v>
                </c:pt>
                <c:pt idx="41796">
                  <c:v>0.91358024691357997</c:v>
                </c:pt>
                <c:pt idx="41797">
                  <c:v>0.92592592592592504</c:v>
                </c:pt>
                <c:pt idx="41798">
                  <c:v>0.938271604938271</c:v>
                </c:pt>
                <c:pt idx="41799">
                  <c:v>0.95061728395061695</c:v>
                </c:pt>
                <c:pt idx="41800">
                  <c:v>0.96296296296296202</c:v>
                </c:pt>
                <c:pt idx="41801">
                  <c:v>0.97530864197530798</c:v>
                </c:pt>
                <c:pt idx="41802">
                  <c:v>0.98765432098765404</c:v>
                </c:pt>
                <c:pt idx="41803">
                  <c:v>0</c:v>
                </c:pt>
                <c:pt idx="41804">
                  <c:v>3.3333333333333298E-2</c:v>
                </c:pt>
                <c:pt idx="41805">
                  <c:v>6.6666666666666596E-2</c:v>
                </c:pt>
                <c:pt idx="41806">
                  <c:v>0.1</c:v>
                </c:pt>
                <c:pt idx="41807">
                  <c:v>0.133333333333333</c:v>
                </c:pt>
                <c:pt idx="41808">
                  <c:v>0.16666666666666599</c:v>
                </c:pt>
                <c:pt idx="41809">
                  <c:v>0.2</c:v>
                </c:pt>
                <c:pt idx="41810">
                  <c:v>0.233333333333333</c:v>
                </c:pt>
                <c:pt idx="41811">
                  <c:v>0.266666666666666</c:v>
                </c:pt>
                <c:pt idx="41812">
                  <c:v>0.3</c:v>
                </c:pt>
                <c:pt idx="41813">
                  <c:v>0.33333333333333298</c:v>
                </c:pt>
                <c:pt idx="41814">
                  <c:v>0.36666666666666597</c:v>
                </c:pt>
                <c:pt idx="41815">
                  <c:v>0.4</c:v>
                </c:pt>
                <c:pt idx="41816">
                  <c:v>0.43333333333333302</c:v>
                </c:pt>
                <c:pt idx="41817">
                  <c:v>0.46666666666666601</c:v>
                </c:pt>
                <c:pt idx="41818">
                  <c:v>0.5</c:v>
                </c:pt>
                <c:pt idx="41819">
                  <c:v>0.53333333333333299</c:v>
                </c:pt>
                <c:pt idx="41820">
                  <c:v>0.56666666666666599</c:v>
                </c:pt>
                <c:pt idx="41821">
                  <c:v>0.6</c:v>
                </c:pt>
                <c:pt idx="41822">
                  <c:v>0.63333333333333297</c:v>
                </c:pt>
                <c:pt idx="41823">
                  <c:v>0.66666666666666596</c:v>
                </c:pt>
                <c:pt idx="41824">
                  <c:v>0.7</c:v>
                </c:pt>
                <c:pt idx="41825">
                  <c:v>0.73333333333333295</c:v>
                </c:pt>
                <c:pt idx="41826">
                  <c:v>0.76666666666666605</c:v>
                </c:pt>
                <c:pt idx="41827">
                  <c:v>0.8</c:v>
                </c:pt>
                <c:pt idx="41828">
                  <c:v>0.83333333333333304</c:v>
                </c:pt>
                <c:pt idx="41829">
                  <c:v>0.86666666666666603</c:v>
                </c:pt>
                <c:pt idx="41830">
                  <c:v>0.9</c:v>
                </c:pt>
                <c:pt idx="41831">
                  <c:v>0.93333333333333302</c:v>
                </c:pt>
                <c:pt idx="41832">
                  <c:v>0.96666666666666601</c:v>
                </c:pt>
                <c:pt idx="41833">
                  <c:v>0</c:v>
                </c:pt>
                <c:pt idx="41834">
                  <c:v>6.9930069930069904E-3</c:v>
                </c:pt>
                <c:pt idx="41835">
                  <c:v>1.3986013986013899E-2</c:v>
                </c:pt>
                <c:pt idx="41836">
                  <c:v>2.09790209790209E-2</c:v>
                </c:pt>
                <c:pt idx="41837">
                  <c:v>2.7972027972027899E-2</c:v>
                </c:pt>
                <c:pt idx="41838">
                  <c:v>3.4965034965034898E-2</c:v>
                </c:pt>
                <c:pt idx="41839">
                  <c:v>4.1958041958041897E-2</c:v>
                </c:pt>
                <c:pt idx="41840">
                  <c:v>4.8951048951048903E-2</c:v>
                </c:pt>
                <c:pt idx="41841">
                  <c:v>5.5944055944055902E-2</c:v>
                </c:pt>
                <c:pt idx="41842">
                  <c:v>6.2937062937062901E-2</c:v>
                </c:pt>
                <c:pt idx="41843">
                  <c:v>6.9930069930069894E-2</c:v>
                </c:pt>
                <c:pt idx="41844">
                  <c:v>7.69230769230769E-2</c:v>
                </c:pt>
                <c:pt idx="41845">
                  <c:v>8.3916083916083906E-2</c:v>
                </c:pt>
                <c:pt idx="41846">
                  <c:v>9.0909090909090898E-2</c:v>
                </c:pt>
                <c:pt idx="41847">
                  <c:v>9.7902097902097904E-2</c:v>
                </c:pt>
                <c:pt idx="41848">
                  <c:v>0.10489510489510399</c:v>
                </c:pt>
                <c:pt idx="41849">
                  <c:v>0.111888111888111</c:v>
                </c:pt>
                <c:pt idx="41850">
                  <c:v>0.11888111888111801</c:v>
                </c:pt>
                <c:pt idx="41851">
                  <c:v>0.125874125874125</c:v>
                </c:pt>
                <c:pt idx="41852">
                  <c:v>0.132867132867132</c:v>
                </c:pt>
                <c:pt idx="41853">
                  <c:v>0.13986013986013901</c:v>
                </c:pt>
                <c:pt idx="41854">
                  <c:v>0.14685314685314599</c:v>
                </c:pt>
                <c:pt idx="41855">
                  <c:v>0.15384615384615299</c:v>
                </c:pt>
                <c:pt idx="41856">
                  <c:v>0.16083916083916</c:v>
                </c:pt>
                <c:pt idx="41857">
                  <c:v>0.16783216783216701</c:v>
                </c:pt>
                <c:pt idx="41858">
                  <c:v>0.17482517482517401</c:v>
                </c:pt>
                <c:pt idx="41859">
                  <c:v>0.18181818181818099</c:v>
                </c:pt>
                <c:pt idx="41860">
                  <c:v>0.188811188811188</c:v>
                </c:pt>
                <c:pt idx="41861">
                  <c:v>0.195804195804195</c:v>
                </c:pt>
                <c:pt idx="41862">
                  <c:v>0.20279720279720201</c:v>
                </c:pt>
                <c:pt idx="41863">
                  <c:v>0.20979020979020899</c:v>
                </c:pt>
                <c:pt idx="41864">
                  <c:v>0.21678321678321599</c:v>
                </c:pt>
                <c:pt idx="41865">
                  <c:v>0.223776223776223</c:v>
                </c:pt>
                <c:pt idx="41866">
                  <c:v>0.23076923076923</c:v>
                </c:pt>
                <c:pt idx="41867">
                  <c:v>0.23776223776223701</c:v>
                </c:pt>
                <c:pt idx="41868">
                  <c:v>0.24475524475524399</c:v>
                </c:pt>
                <c:pt idx="41869">
                  <c:v>0.251748251748251</c:v>
                </c:pt>
                <c:pt idx="41870">
                  <c:v>0.25874125874125797</c:v>
                </c:pt>
                <c:pt idx="41871">
                  <c:v>0.26573426573426501</c:v>
                </c:pt>
                <c:pt idx="41872">
                  <c:v>0.27272727272727199</c:v>
                </c:pt>
                <c:pt idx="41873">
                  <c:v>0.27972027972027902</c:v>
                </c:pt>
                <c:pt idx="41874">
                  <c:v>0.286713286713286</c:v>
                </c:pt>
                <c:pt idx="41875">
                  <c:v>0.29370629370629298</c:v>
                </c:pt>
                <c:pt idx="41876">
                  <c:v>0.30069930069930001</c:v>
                </c:pt>
                <c:pt idx="41877">
                  <c:v>0.30769230769230699</c:v>
                </c:pt>
                <c:pt idx="41878">
                  <c:v>0.31468531468531402</c:v>
                </c:pt>
                <c:pt idx="41879">
                  <c:v>0.321678321678321</c:v>
                </c:pt>
                <c:pt idx="41880">
                  <c:v>0.32867132867132798</c:v>
                </c:pt>
                <c:pt idx="41881">
                  <c:v>0.33566433566433501</c:v>
                </c:pt>
                <c:pt idx="41882">
                  <c:v>0.34265734265734199</c:v>
                </c:pt>
                <c:pt idx="41883">
                  <c:v>0.34965034965034902</c:v>
                </c:pt>
                <c:pt idx="41884">
                  <c:v>0.356643356643356</c:v>
                </c:pt>
                <c:pt idx="41885">
                  <c:v>0.36363636363636298</c:v>
                </c:pt>
                <c:pt idx="41886">
                  <c:v>0.37062937062937001</c:v>
                </c:pt>
                <c:pt idx="41887">
                  <c:v>0.37762237762237699</c:v>
                </c:pt>
                <c:pt idx="41888">
                  <c:v>0.38461538461538403</c:v>
                </c:pt>
                <c:pt idx="41889">
                  <c:v>0.391608391608391</c:v>
                </c:pt>
                <c:pt idx="41890">
                  <c:v>0.39860139860139798</c:v>
                </c:pt>
                <c:pt idx="41891">
                  <c:v>0.40559440559440502</c:v>
                </c:pt>
                <c:pt idx="41892">
                  <c:v>0.41258741258741199</c:v>
                </c:pt>
                <c:pt idx="41893">
                  <c:v>0.41958041958041897</c:v>
                </c:pt>
                <c:pt idx="41894">
                  <c:v>0.42657342657342601</c:v>
                </c:pt>
                <c:pt idx="41895">
                  <c:v>0.43356643356643298</c:v>
                </c:pt>
                <c:pt idx="41896">
                  <c:v>0.44055944055944002</c:v>
                </c:pt>
                <c:pt idx="41897">
                  <c:v>0.447552447552447</c:v>
                </c:pt>
                <c:pt idx="41898">
                  <c:v>0.45454545454545398</c:v>
                </c:pt>
                <c:pt idx="41899">
                  <c:v>0.46153846153846101</c:v>
                </c:pt>
                <c:pt idx="41900">
                  <c:v>0.46853146853146799</c:v>
                </c:pt>
                <c:pt idx="41901">
                  <c:v>0.47552447552447502</c:v>
                </c:pt>
                <c:pt idx="41902">
                  <c:v>0.482517482517482</c:v>
                </c:pt>
                <c:pt idx="41903">
                  <c:v>0.48951048951048898</c:v>
                </c:pt>
                <c:pt idx="41904">
                  <c:v>0.49650349650349601</c:v>
                </c:pt>
                <c:pt idx="41905">
                  <c:v>0.50349650349650299</c:v>
                </c:pt>
                <c:pt idx="41906">
                  <c:v>0.51048951048950997</c:v>
                </c:pt>
                <c:pt idx="41907">
                  <c:v>0.51748251748251695</c:v>
                </c:pt>
                <c:pt idx="41908">
                  <c:v>0.52447552447552404</c:v>
                </c:pt>
                <c:pt idx="41909">
                  <c:v>0.53146853146853101</c:v>
                </c:pt>
                <c:pt idx="41910">
                  <c:v>0.53846153846153799</c:v>
                </c:pt>
                <c:pt idx="41911">
                  <c:v>0.54545454545454497</c:v>
                </c:pt>
                <c:pt idx="41912">
                  <c:v>0.55244755244755195</c:v>
                </c:pt>
                <c:pt idx="41913">
                  <c:v>0.55944055944055904</c:v>
                </c:pt>
                <c:pt idx="41914">
                  <c:v>0.56643356643356602</c:v>
                </c:pt>
                <c:pt idx="41915">
                  <c:v>0.57342657342657299</c:v>
                </c:pt>
                <c:pt idx="41916">
                  <c:v>0.58041958041957997</c:v>
                </c:pt>
                <c:pt idx="41917">
                  <c:v>0.58741258741258695</c:v>
                </c:pt>
                <c:pt idx="41918">
                  <c:v>0.59440559440559404</c:v>
                </c:pt>
                <c:pt idx="41919">
                  <c:v>0.60139860139860102</c:v>
                </c:pt>
                <c:pt idx="41920">
                  <c:v>0.608391608391608</c:v>
                </c:pt>
                <c:pt idx="41921">
                  <c:v>0.61538461538461497</c:v>
                </c:pt>
                <c:pt idx="41922">
                  <c:v>0.62237762237762195</c:v>
                </c:pt>
                <c:pt idx="41923">
                  <c:v>0.62937062937062904</c:v>
                </c:pt>
                <c:pt idx="41924">
                  <c:v>0.63636363636363602</c:v>
                </c:pt>
                <c:pt idx="41925">
                  <c:v>0.643356643356643</c:v>
                </c:pt>
                <c:pt idx="41926">
                  <c:v>0.65034965034964998</c:v>
                </c:pt>
                <c:pt idx="41927">
                  <c:v>0.65734265734265696</c:v>
                </c:pt>
                <c:pt idx="41928">
                  <c:v>0.66433566433566404</c:v>
                </c:pt>
                <c:pt idx="41929">
                  <c:v>0.67132867132867102</c:v>
                </c:pt>
                <c:pt idx="41930">
                  <c:v>0.678321678321678</c:v>
                </c:pt>
                <c:pt idx="41931">
                  <c:v>0.68531468531468498</c:v>
                </c:pt>
                <c:pt idx="41932">
                  <c:v>0.69230769230769196</c:v>
                </c:pt>
                <c:pt idx="41933">
                  <c:v>0.69930069930069905</c:v>
                </c:pt>
                <c:pt idx="41934">
                  <c:v>0.70629370629370603</c:v>
                </c:pt>
                <c:pt idx="41935">
                  <c:v>0.713286713286713</c:v>
                </c:pt>
                <c:pt idx="41936">
                  <c:v>0.72027972027971998</c:v>
                </c:pt>
                <c:pt idx="41937">
                  <c:v>0.72727272727272696</c:v>
                </c:pt>
                <c:pt idx="41938">
                  <c:v>0.73426573426573405</c:v>
                </c:pt>
                <c:pt idx="41939">
                  <c:v>0.74125874125874103</c:v>
                </c:pt>
                <c:pt idx="41940">
                  <c:v>0.74825174825174801</c:v>
                </c:pt>
                <c:pt idx="41941">
                  <c:v>0.75524475524475498</c:v>
                </c:pt>
                <c:pt idx="41942">
                  <c:v>0.76223776223776196</c:v>
                </c:pt>
                <c:pt idx="41943">
                  <c:v>0.76923076923076905</c:v>
                </c:pt>
                <c:pt idx="41944">
                  <c:v>0.77622377622377603</c:v>
                </c:pt>
                <c:pt idx="41945">
                  <c:v>0.78321678321678301</c:v>
                </c:pt>
                <c:pt idx="41946">
                  <c:v>0.79020979020978999</c:v>
                </c:pt>
                <c:pt idx="41947">
                  <c:v>0.79720279720279696</c:v>
                </c:pt>
                <c:pt idx="41948">
                  <c:v>0.80419580419580405</c:v>
                </c:pt>
                <c:pt idx="41949">
                  <c:v>0.81118881118881103</c:v>
                </c:pt>
                <c:pt idx="41950">
                  <c:v>0.81818181818181801</c:v>
                </c:pt>
                <c:pt idx="41951">
                  <c:v>0.82517482517482499</c:v>
                </c:pt>
                <c:pt idx="41952">
                  <c:v>0.83216783216783197</c:v>
                </c:pt>
                <c:pt idx="41953">
                  <c:v>0.83916083916083895</c:v>
                </c:pt>
                <c:pt idx="41954">
                  <c:v>0.84615384615384603</c:v>
                </c:pt>
                <c:pt idx="41955">
                  <c:v>0.85314685314685301</c:v>
                </c:pt>
                <c:pt idx="41956">
                  <c:v>0.86013986013985999</c:v>
                </c:pt>
                <c:pt idx="41957">
                  <c:v>0.86713286713286697</c:v>
                </c:pt>
                <c:pt idx="41958">
                  <c:v>0.87412587412587395</c:v>
                </c:pt>
                <c:pt idx="41959">
                  <c:v>0.88111888111888104</c:v>
                </c:pt>
                <c:pt idx="41960">
                  <c:v>0.88811188811188801</c:v>
                </c:pt>
                <c:pt idx="41961">
                  <c:v>0.89510489510489499</c:v>
                </c:pt>
                <c:pt idx="41962">
                  <c:v>0.90209790209790197</c:v>
                </c:pt>
                <c:pt idx="41963">
                  <c:v>0.90909090909090895</c:v>
                </c:pt>
                <c:pt idx="41964">
                  <c:v>0.91608391608391604</c:v>
                </c:pt>
                <c:pt idx="41965">
                  <c:v>0.92307692307692302</c:v>
                </c:pt>
                <c:pt idx="41966">
                  <c:v>0.93006993006993</c:v>
                </c:pt>
                <c:pt idx="41967">
                  <c:v>0.93706293706293697</c:v>
                </c:pt>
                <c:pt idx="41968">
                  <c:v>0.94405594405594395</c:v>
                </c:pt>
                <c:pt idx="41969">
                  <c:v>0.95104895104895104</c:v>
                </c:pt>
                <c:pt idx="41970">
                  <c:v>0.95804195804195802</c:v>
                </c:pt>
                <c:pt idx="41971">
                  <c:v>0.965034965034965</c:v>
                </c:pt>
                <c:pt idx="41972">
                  <c:v>0.97202797202797198</c:v>
                </c:pt>
                <c:pt idx="41973">
                  <c:v>0.97902097902097895</c:v>
                </c:pt>
                <c:pt idx="41974">
                  <c:v>0.98601398601398604</c:v>
                </c:pt>
                <c:pt idx="41975">
                  <c:v>0.99300699300699302</c:v>
                </c:pt>
                <c:pt idx="41976">
                  <c:v>0</c:v>
                </c:pt>
                <c:pt idx="41977">
                  <c:v>1.4492753623188401E-2</c:v>
                </c:pt>
                <c:pt idx="41978">
                  <c:v>2.8985507246376802E-2</c:v>
                </c:pt>
                <c:pt idx="41979">
                  <c:v>4.3478260869565202E-2</c:v>
                </c:pt>
                <c:pt idx="41980">
                  <c:v>5.7971014492753603E-2</c:v>
                </c:pt>
                <c:pt idx="41981">
                  <c:v>7.2463768115942004E-2</c:v>
                </c:pt>
                <c:pt idx="41982">
                  <c:v>8.6956521739130405E-2</c:v>
                </c:pt>
                <c:pt idx="41983">
                  <c:v>0.101449275362318</c:v>
                </c:pt>
                <c:pt idx="41984">
                  <c:v>0.115942028985507</c:v>
                </c:pt>
                <c:pt idx="41985">
                  <c:v>0.13043478260869501</c:v>
                </c:pt>
                <c:pt idx="41986">
                  <c:v>0.14492753623188401</c:v>
                </c:pt>
                <c:pt idx="41987">
                  <c:v>0.15942028985507201</c:v>
                </c:pt>
                <c:pt idx="41988">
                  <c:v>0.17391304347826</c:v>
                </c:pt>
                <c:pt idx="41989">
                  <c:v>0.188405797101449</c:v>
                </c:pt>
                <c:pt idx="41990">
                  <c:v>0.202898550724637</c:v>
                </c:pt>
                <c:pt idx="41991">
                  <c:v>0.217391304347826</c:v>
                </c:pt>
                <c:pt idx="41992">
                  <c:v>0.231884057971014</c:v>
                </c:pt>
                <c:pt idx="41993">
                  <c:v>0.24637681159420199</c:v>
                </c:pt>
                <c:pt idx="41994">
                  <c:v>0.26086956521739102</c:v>
                </c:pt>
                <c:pt idx="41995">
                  <c:v>0.27536231884057899</c:v>
                </c:pt>
                <c:pt idx="41996">
                  <c:v>0.28985507246376802</c:v>
                </c:pt>
                <c:pt idx="41997">
                  <c:v>0.30434782608695599</c:v>
                </c:pt>
                <c:pt idx="41998">
                  <c:v>0.31884057971014401</c:v>
                </c:pt>
                <c:pt idx="41999">
                  <c:v>0.33333333333333298</c:v>
                </c:pt>
                <c:pt idx="42000">
                  <c:v>0.34782608695652101</c:v>
                </c:pt>
                <c:pt idx="42001">
                  <c:v>0.36231884057970998</c:v>
                </c:pt>
                <c:pt idx="42002">
                  <c:v>0.376811594202898</c:v>
                </c:pt>
                <c:pt idx="42003">
                  <c:v>0.39130434782608697</c:v>
                </c:pt>
                <c:pt idx="42004">
                  <c:v>0.405797101449275</c:v>
                </c:pt>
                <c:pt idx="42005">
                  <c:v>0.42028985507246303</c:v>
                </c:pt>
                <c:pt idx="42006">
                  <c:v>0.434782608695652</c:v>
                </c:pt>
                <c:pt idx="42007">
                  <c:v>0.44927536231884002</c:v>
                </c:pt>
                <c:pt idx="42008">
                  <c:v>0.46376811594202899</c:v>
                </c:pt>
                <c:pt idx="42009">
                  <c:v>0.47826086956521702</c:v>
                </c:pt>
                <c:pt idx="42010">
                  <c:v>0.49275362318840499</c:v>
                </c:pt>
                <c:pt idx="42011">
                  <c:v>0.50724637681159401</c:v>
                </c:pt>
                <c:pt idx="42012">
                  <c:v>0.52173913043478204</c:v>
                </c:pt>
                <c:pt idx="42013">
                  <c:v>0.53623188405797095</c:v>
                </c:pt>
                <c:pt idx="42014">
                  <c:v>0.55072463768115898</c:v>
                </c:pt>
                <c:pt idx="42015">
                  <c:v>0.56521739130434701</c:v>
                </c:pt>
                <c:pt idx="42016">
                  <c:v>0.57971014492753603</c:v>
                </c:pt>
                <c:pt idx="42017">
                  <c:v>0.59420289855072395</c:v>
                </c:pt>
                <c:pt idx="42018">
                  <c:v>0.60869565217391297</c:v>
                </c:pt>
                <c:pt idx="42019">
                  <c:v>0.623188405797101</c:v>
                </c:pt>
                <c:pt idx="42020">
                  <c:v>0.63768115942028902</c:v>
                </c:pt>
                <c:pt idx="42021">
                  <c:v>0.65217391304347805</c:v>
                </c:pt>
                <c:pt idx="42022">
                  <c:v>0.66666666666666596</c:v>
                </c:pt>
                <c:pt idx="42023">
                  <c:v>0.68115942028985499</c:v>
                </c:pt>
                <c:pt idx="42024">
                  <c:v>0.69565217391304301</c:v>
                </c:pt>
                <c:pt idx="42025">
                  <c:v>0.71014492753623104</c:v>
                </c:pt>
                <c:pt idx="42026">
                  <c:v>0.72463768115941996</c:v>
                </c:pt>
                <c:pt idx="42027">
                  <c:v>0.73913043478260798</c:v>
                </c:pt>
                <c:pt idx="42028">
                  <c:v>0.75362318840579701</c:v>
                </c:pt>
                <c:pt idx="42029">
                  <c:v>0.76811594202898503</c:v>
                </c:pt>
                <c:pt idx="42030">
                  <c:v>0.78260869565217395</c:v>
                </c:pt>
                <c:pt idx="42031">
                  <c:v>0.79710144927536197</c:v>
                </c:pt>
                <c:pt idx="42032">
                  <c:v>0.81159420289855</c:v>
                </c:pt>
                <c:pt idx="42033">
                  <c:v>0.82608695652173902</c:v>
                </c:pt>
                <c:pt idx="42034">
                  <c:v>0.84057971014492705</c:v>
                </c:pt>
                <c:pt idx="42035">
                  <c:v>0.85507246376811596</c:v>
                </c:pt>
                <c:pt idx="42036">
                  <c:v>0.86956521739130399</c:v>
                </c:pt>
                <c:pt idx="42037">
                  <c:v>0.88405797101449202</c:v>
                </c:pt>
                <c:pt idx="42038">
                  <c:v>0.89855072463768104</c:v>
                </c:pt>
                <c:pt idx="42039">
                  <c:v>0.91304347826086896</c:v>
                </c:pt>
                <c:pt idx="42040">
                  <c:v>0.92753623188405798</c:v>
                </c:pt>
                <c:pt idx="42041">
                  <c:v>0.94202898550724601</c:v>
                </c:pt>
                <c:pt idx="42042">
                  <c:v>0.95652173913043403</c:v>
                </c:pt>
                <c:pt idx="42043">
                  <c:v>0.97101449275362295</c:v>
                </c:pt>
                <c:pt idx="42044">
                  <c:v>0.98550724637681097</c:v>
                </c:pt>
                <c:pt idx="42045">
                  <c:v>0</c:v>
                </c:pt>
                <c:pt idx="42046">
                  <c:v>2.4390243902439001E-2</c:v>
                </c:pt>
                <c:pt idx="42047">
                  <c:v>4.8780487804878002E-2</c:v>
                </c:pt>
                <c:pt idx="42048">
                  <c:v>7.3170731707316999E-2</c:v>
                </c:pt>
                <c:pt idx="42049">
                  <c:v>9.7560975609756101E-2</c:v>
                </c:pt>
                <c:pt idx="42050">
                  <c:v>0.12195121951219499</c:v>
                </c:pt>
                <c:pt idx="42051">
                  <c:v>0.146341463414634</c:v>
                </c:pt>
                <c:pt idx="42052">
                  <c:v>0.17073170731707299</c:v>
                </c:pt>
                <c:pt idx="42053">
                  <c:v>0.19512195121951201</c:v>
                </c:pt>
                <c:pt idx="42054">
                  <c:v>0.219512195121951</c:v>
                </c:pt>
                <c:pt idx="42055">
                  <c:v>0.24390243902438999</c:v>
                </c:pt>
                <c:pt idx="42056">
                  <c:v>0.26829268292682901</c:v>
                </c:pt>
                <c:pt idx="42057">
                  <c:v>0.292682926829268</c:v>
                </c:pt>
                <c:pt idx="42058">
                  <c:v>0.31707317073170699</c:v>
                </c:pt>
                <c:pt idx="42059">
                  <c:v>0.34146341463414598</c:v>
                </c:pt>
                <c:pt idx="42060">
                  <c:v>0.36585365853658502</c:v>
                </c:pt>
                <c:pt idx="42061">
                  <c:v>0.39024390243902402</c:v>
                </c:pt>
                <c:pt idx="42062">
                  <c:v>0.41463414634146301</c:v>
                </c:pt>
                <c:pt idx="42063">
                  <c:v>0.439024390243902</c:v>
                </c:pt>
                <c:pt idx="42064">
                  <c:v>0.46341463414634099</c:v>
                </c:pt>
                <c:pt idx="42065">
                  <c:v>0.48780487804877998</c:v>
                </c:pt>
                <c:pt idx="42066">
                  <c:v>0.51219512195121897</c:v>
                </c:pt>
                <c:pt idx="42067">
                  <c:v>0.53658536585365801</c:v>
                </c:pt>
                <c:pt idx="42068">
                  <c:v>0.56097560975609695</c:v>
                </c:pt>
                <c:pt idx="42069">
                  <c:v>0.585365853658536</c:v>
                </c:pt>
                <c:pt idx="42070">
                  <c:v>0.60975609756097504</c:v>
                </c:pt>
                <c:pt idx="42071">
                  <c:v>0.63414634146341398</c:v>
                </c:pt>
                <c:pt idx="42072">
                  <c:v>0.65853658536585302</c:v>
                </c:pt>
                <c:pt idx="42073">
                  <c:v>0.68292682926829196</c:v>
                </c:pt>
                <c:pt idx="42074">
                  <c:v>0.707317073170731</c:v>
                </c:pt>
                <c:pt idx="42075">
                  <c:v>0.73170731707317005</c:v>
                </c:pt>
                <c:pt idx="42076">
                  <c:v>0.75609756097560898</c:v>
                </c:pt>
                <c:pt idx="42077">
                  <c:v>0.78048780487804803</c:v>
                </c:pt>
                <c:pt idx="42078">
                  <c:v>0.80487804878048697</c:v>
                </c:pt>
                <c:pt idx="42079">
                  <c:v>0.82926829268292601</c:v>
                </c:pt>
                <c:pt idx="42080">
                  <c:v>0.85365853658536495</c:v>
                </c:pt>
                <c:pt idx="42081">
                  <c:v>0.87804878048780399</c:v>
                </c:pt>
                <c:pt idx="42082">
                  <c:v>0.90243902439024304</c:v>
                </c:pt>
                <c:pt idx="42083">
                  <c:v>0.92682926829268297</c:v>
                </c:pt>
                <c:pt idx="42084">
                  <c:v>0.95121951219512102</c:v>
                </c:pt>
                <c:pt idx="42085">
                  <c:v>0.97560975609756095</c:v>
                </c:pt>
                <c:pt idx="42086">
                  <c:v>0</c:v>
                </c:pt>
                <c:pt idx="42087">
                  <c:v>1.7857142857142801E-2</c:v>
                </c:pt>
                <c:pt idx="42088">
                  <c:v>3.5714285714285698E-2</c:v>
                </c:pt>
                <c:pt idx="42089">
                  <c:v>5.3571428571428499E-2</c:v>
                </c:pt>
                <c:pt idx="42090">
                  <c:v>7.1428571428571397E-2</c:v>
                </c:pt>
                <c:pt idx="42091">
                  <c:v>8.9285714285714204E-2</c:v>
                </c:pt>
                <c:pt idx="42092">
                  <c:v>0.107142857142857</c:v>
                </c:pt>
                <c:pt idx="42093">
                  <c:v>0.125</c:v>
                </c:pt>
                <c:pt idx="42094">
                  <c:v>0.14285714285714199</c:v>
                </c:pt>
                <c:pt idx="42095">
                  <c:v>0.160714285714285</c:v>
                </c:pt>
                <c:pt idx="42096">
                  <c:v>0.17857142857142799</c:v>
                </c:pt>
                <c:pt idx="42097">
                  <c:v>0.19642857142857101</c:v>
                </c:pt>
                <c:pt idx="42098">
                  <c:v>0.214285714285714</c:v>
                </c:pt>
                <c:pt idx="42099">
                  <c:v>0.23214285714285701</c:v>
                </c:pt>
                <c:pt idx="42100">
                  <c:v>0.25</c:v>
                </c:pt>
                <c:pt idx="42101">
                  <c:v>0.26785714285714202</c:v>
                </c:pt>
                <c:pt idx="42102">
                  <c:v>0.28571428571428498</c:v>
                </c:pt>
                <c:pt idx="42103">
                  <c:v>0.30357142857142799</c:v>
                </c:pt>
                <c:pt idx="42104">
                  <c:v>0.32142857142857101</c:v>
                </c:pt>
                <c:pt idx="42105">
                  <c:v>0.33928571428571402</c:v>
                </c:pt>
                <c:pt idx="42106">
                  <c:v>0.35714285714285698</c:v>
                </c:pt>
                <c:pt idx="42107">
                  <c:v>0.375</c:v>
                </c:pt>
                <c:pt idx="42108">
                  <c:v>0.39285714285714202</c:v>
                </c:pt>
                <c:pt idx="42109">
                  <c:v>0.41071428571428498</c:v>
                </c:pt>
                <c:pt idx="42110">
                  <c:v>0.42857142857142799</c:v>
                </c:pt>
                <c:pt idx="42111">
                  <c:v>0.44642857142857101</c:v>
                </c:pt>
                <c:pt idx="42112">
                  <c:v>0.46428571428571402</c:v>
                </c:pt>
                <c:pt idx="42113">
                  <c:v>0.48214285714285698</c:v>
                </c:pt>
                <c:pt idx="42114">
                  <c:v>0.5</c:v>
                </c:pt>
                <c:pt idx="42115">
                  <c:v>0.51785714285714202</c:v>
                </c:pt>
                <c:pt idx="42116">
                  <c:v>0.53571428571428503</c:v>
                </c:pt>
                <c:pt idx="42117">
                  <c:v>0.55357142857142805</c:v>
                </c:pt>
                <c:pt idx="42118">
                  <c:v>0.57142857142857095</c:v>
                </c:pt>
                <c:pt idx="42119">
                  <c:v>0.58928571428571397</c:v>
                </c:pt>
                <c:pt idx="42120">
                  <c:v>0.60714285714285698</c:v>
                </c:pt>
                <c:pt idx="42121">
                  <c:v>0.625</c:v>
                </c:pt>
                <c:pt idx="42122">
                  <c:v>0.64285714285714202</c:v>
                </c:pt>
                <c:pt idx="42123">
                  <c:v>0.66071428571428503</c:v>
                </c:pt>
                <c:pt idx="42124">
                  <c:v>0.67857142857142805</c:v>
                </c:pt>
                <c:pt idx="42125">
                  <c:v>0.69642857142857095</c:v>
                </c:pt>
                <c:pt idx="42126">
                  <c:v>0.71428571428571397</c:v>
                </c:pt>
                <c:pt idx="42127">
                  <c:v>0.73214285714285698</c:v>
                </c:pt>
                <c:pt idx="42128">
                  <c:v>0.75</c:v>
                </c:pt>
                <c:pt idx="42129">
                  <c:v>0.76785714285714202</c:v>
                </c:pt>
                <c:pt idx="42130">
                  <c:v>0.78571428571428503</c:v>
                </c:pt>
                <c:pt idx="42131">
                  <c:v>0.80357142857142805</c:v>
                </c:pt>
                <c:pt idx="42132">
                  <c:v>0.82142857142857095</c:v>
                </c:pt>
                <c:pt idx="42133">
                  <c:v>0.83928571428571397</c:v>
                </c:pt>
                <c:pt idx="42134">
                  <c:v>0.85714285714285698</c:v>
                </c:pt>
                <c:pt idx="42135">
                  <c:v>0.875</c:v>
                </c:pt>
                <c:pt idx="42136">
                  <c:v>0.89285714285714202</c:v>
                </c:pt>
                <c:pt idx="42137">
                  <c:v>0.91071428571428503</c:v>
                </c:pt>
                <c:pt idx="42138">
                  <c:v>0.92857142857142805</c:v>
                </c:pt>
                <c:pt idx="42139">
                  <c:v>0.94642857142857095</c:v>
                </c:pt>
                <c:pt idx="42140">
                  <c:v>0.96428571428571397</c:v>
                </c:pt>
                <c:pt idx="42141">
                  <c:v>0.98214285714285698</c:v>
                </c:pt>
                <c:pt idx="42142">
                  <c:v>0</c:v>
                </c:pt>
                <c:pt idx="42143">
                  <c:v>8.1967213114754103E-3</c:v>
                </c:pt>
                <c:pt idx="42144">
                  <c:v>1.63934426229508E-2</c:v>
                </c:pt>
                <c:pt idx="42145">
                  <c:v>2.4590163934426201E-2</c:v>
                </c:pt>
                <c:pt idx="42146">
                  <c:v>3.2786885245901599E-2</c:v>
                </c:pt>
                <c:pt idx="42147">
                  <c:v>4.0983606557376998E-2</c:v>
                </c:pt>
                <c:pt idx="42148">
                  <c:v>4.9180327868852403E-2</c:v>
                </c:pt>
                <c:pt idx="42149">
                  <c:v>5.7377049180327801E-2</c:v>
                </c:pt>
                <c:pt idx="42150">
                  <c:v>6.5573770491803199E-2</c:v>
                </c:pt>
                <c:pt idx="42151">
                  <c:v>7.3770491803278604E-2</c:v>
                </c:pt>
                <c:pt idx="42152">
                  <c:v>8.1967213114753995E-2</c:v>
                </c:pt>
                <c:pt idx="42153">
                  <c:v>9.0163934426229497E-2</c:v>
                </c:pt>
                <c:pt idx="42154">
                  <c:v>9.8360655737704902E-2</c:v>
                </c:pt>
                <c:pt idx="42155">
                  <c:v>0.10655737704918</c:v>
                </c:pt>
                <c:pt idx="42156">
                  <c:v>0.114754098360655</c:v>
                </c:pt>
                <c:pt idx="42157">
                  <c:v>0.12295081967213101</c:v>
                </c:pt>
                <c:pt idx="42158">
                  <c:v>0.13114754098360601</c:v>
                </c:pt>
                <c:pt idx="42159">
                  <c:v>0.13934426229508101</c:v>
                </c:pt>
                <c:pt idx="42160">
                  <c:v>0.14754098360655701</c:v>
                </c:pt>
                <c:pt idx="42161">
                  <c:v>0.15573770491803199</c:v>
                </c:pt>
                <c:pt idx="42162">
                  <c:v>0.16393442622950799</c:v>
                </c:pt>
                <c:pt idx="42163">
                  <c:v>0.17213114754098299</c:v>
                </c:pt>
                <c:pt idx="42164">
                  <c:v>0.18032786885245899</c:v>
                </c:pt>
                <c:pt idx="42165">
                  <c:v>0.188524590163934</c:v>
                </c:pt>
                <c:pt idx="42166">
                  <c:v>0.196721311475409</c:v>
                </c:pt>
                <c:pt idx="42167">
                  <c:v>0.204918032786885</c:v>
                </c:pt>
                <c:pt idx="42168">
                  <c:v>0.21311475409836</c:v>
                </c:pt>
                <c:pt idx="42169">
                  <c:v>0.22131147540983601</c:v>
                </c:pt>
                <c:pt idx="42170">
                  <c:v>0.22950819672131101</c:v>
                </c:pt>
                <c:pt idx="42171">
                  <c:v>0.23770491803278601</c:v>
                </c:pt>
                <c:pt idx="42172">
                  <c:v>0.24590163934426201</c:v>
                </c:pt>
                <c:pt idx="42173">
                  <c:v>0.25409836065573699</c:v>
                </c:pt>
                <c:pt idx="42174">
                  <c:v>0.26229508196721302</c:v>
                </c:pt>
                <c:pt idx="42175">
                  <c:v>0.27049180327868799</c:v>
                </c:pt>
                <c:pt idx="42176">
                  <c:v>0.27868852459016302</c:v>
                </c:pt>
                <c:pt idx="42177">
                  <c:v>0.286885245901639</c:v>
                </c:pt>
                <c:pt idx="42178">
                  <c:v>0.29508196721311403</c:v>
                </c:pt>
                <c:pt idx="42179">
                  <c:v>0.30327868852459</c:v>
                </c:pt>
                <c:pt idx="42180">
                  <c:v>0.31147540983606498</c:v>
                </c:pt>
                <c:pt idx="42181">
                  <c:v>0.31967213114754101</c:v>
                </c:pt>
                <c:pt idx="42182">
                  <c:v>0.32786885245901598</c:v>
                </c:pt>
                <c:pt idx="42183">
                  <c:v>0.33606557377049101</c:v>
                </c:pt>
                <c:pt idx="42184">
                  <c:v>0.34426229508196698</c:v>
                </c:pt>
                <c:pt idx="42185">
                  <c:v>0.35245901639344202</c:v>
                </c:pt>
                <c:pt idx="42186">
                  <c:v>0.36065573770491799</c:v>
                </c:pt>
                <c:pt idx="42187">
                  <c:v>0.36885245901639302</c:v>
                </c:pt>
                <c:pt idx="42188">
                  <c:v>0.37704918032786799</c:v>
                </c:pt>
                <c:pt idx="42189">
                  <c:v>0.38524590163934402</c:v>
                </c:pt>
                <c:pt idx="42190">
                  <c:v>0.393442622950819</c:v>
                </c:pt>
                <c:pt idx="42191">
                  <c:v>0.40163934426229497</c:v>
                </c:pt>
                <c:pt idx="42192">
                  <c:v>0.40983606557377</c:v>
                </c:pt>
                <c:pt idx="42193">
                  <c:v>0.41803278688524498</c:v>
                </c:pt>
                <c:pt idx="42194">
                  <c:v>0.42622950819672101</c:v>
                </c:pt>
                <c:pt idx="42195">
                  <c:v>0.43442622950819598</c:v>
                </c:pt>
                <c:pt idx="42196">
                  <c:v>0.44262295081967201</c:v>
                </c:pt>
                <c:pt idx="42197">
                  <c:v>0.45081967213114699</c:v>
                </c:pt>
                <c:pt idx="42198">
                  <c:v>0.45901639344262202</c:v>
                </c:pt>
                <c:pt idx="42199">
                  <c:v>0.46721311475409799</c:v>
                </c:pt>
                <c:pt idx="42200">
                  <c:v>0.47540983606557302</c:v>
                </c:pt>
                <c:pt idx="42201">
                  <c:v>0.483606557377049</c:v>
                </c:pt>
                <c:pt idx="42202">
                  <c:v>0.49180327868852403</c:v>
                </c:pt>
                <c:pt idx="42203">
                  <c:v>0.5</c:v>
                </c:pt>
                <c:pt idx="42204">
                  <c:v>0.50819672131147497</c:v>
                </c:pt>
                <c:pt idx="42205">
                  <c:v>0.51639344262294995</c:v>
                </c:pt>
                <c:pt idx="42206">
                  <c:v>0.52459016393442603</c:v>
                </c:pt>
                <c:pt idx="42207">
                  <c:v>0.53278688524590101</c:v>
                </c:pt>
                <c:pt idx="42208">
                  <c:v>0.54098360655737698</c:v>
                </c:pt>
                <c:pt idx="42209">
                  <c:v>0.54918032786885196</c:v>
                </c:pt>
                <c:pt idx="42210">
                  <c:v>0.55737704918032704</c:v>
                </c:pt>
                <c:pt idx="42211">
                  <c:v>0.56557377049180302</c:v>
                </c:pt>
                <c:pt idx="42212">
                  <c:v>0.57377049180327799</c:v>
                </c:pt>
                <c:pt idx="42213">
                  <c:v>0.58196721311475397</c:v>
                </c:pt>
                <c:pt idx="42214">
                  <c:v>0.59016393442622905</c:v>
                </c:pt>
                <c:pt idx="42215">
                  <c:v>0.59836065573770403</c:v>
                </c:pt>
                <c:pt idx="42216">
                  <c:v>0.60655737704918</c:v>
                </c:pt>
                <c:pt idx="42217">
                  <c:v>0.61475409836065498</c:v>
                </c:pt>
                <c:pt idx="42218">
                  <c:v>0.62295081967213095</c:v>
                </c:pt>
                <c:pt idx="42219">
                  <c:v>0.63114754098360604</c:v>
                </c:pt>
                <c:pt idx="42220">
                  <c:v>0.63934426229508201</c:v>
                </c:pt>
                <c:pt idx="42221">
                  <c:v>0.64754098360655699</c:v>
                </c:pt>
                <c:pt idx="42222">
                  <c:v>0.65573770491803196</c:v>
                </c:pt>
                <c:pt idx="42223">
                  <c:v>0.66393442622950805</c:v>
                </c:pt>
                <c:pt idx="42224">
                  <c:v>0.67213114754098302</c:v>
                </c:pt>
                <c:pt idx="42225">
                  <c:v>0.68032786885245899</c:v>
                </c:pt>
                <c:pt idx="42226">
                  <c:v>0.68852459016393397</c:v>
                </c:pt>
                <c:pt idx="42227">
                  <c:v>0.69672131147540906</c:v>
                </c:pt>
                <c:pt idx="42228">
                  <c:v>0.70491803278688503</c:v>
                </c:pt>
                <c:pt idx="42229">
                  <c:v>0.71311475409836</c:v>
                </c:pt>
                <c:pt idx="42230">
                  <c:v>0.72131147540983598</c:v>
                </c:pt>
                <c:pt idx="42231">
                  <c:v>0.72950819672131095</c:v>
                </c:pt>
                <c:pt idx="42232">
                  <c:v>0.73770491803278604</c:v>
                </c:pt>
                <c:pt idx="42233">
                  <c:v>0.74590163934426201</c:v>
                </c:pt>
                <c:pt idx="42234">
                  <c:v>0.75409836065573699</c:v>
                </c:pt>
                <c:pt idx="42235">
                  <c:v>0.76229508196721296</c:v>
                </c:pt>
                <c:pt idx="42236">
                  <c:v>0.77049180327868805</c:v>
                </c:pt>
                <c:pt idx="42237">
                  <c:v>0.77868852459016302</c:v>
                </c:pt>
                <c:pt idx="42238">
                  <c:v>0.786885245901639</c:v>
                </c:pt>
                <c:pt idx="42239">
                  <c:v>0.79508196721311397</c:v>
                </c:pt>
                <c:pt idx="42240">
                  <c:v>0.80327868852458995</c:v>
                </c:pt>
                <c:pt idx="42241">
                  <c:v>0.81147540983606503</c:v>
                </c:pt>
                <c:pt idx="42242">
                  <c:v>0.81967213114754101</c:v>
                </c:pt>
                <c:pt idx="42243">
                  <c:v>0.82786885245901598</c:v>
                </c:pt>
                <c:pt idx="42244">
                  <c:v>0.83606557377049096</c:v>
                </c:pt>
                <c:pt idx="42245">
                  <c:v>0.84426229508196704</c:v>
                </c:pt>
                <c:pt idx="42246">
                  <c:v>0.85245901639344202</c:v>
                </c:pt>
                <c:pt idx="42247">
                  <c:v>0.86065573770491799</c:v>
                </c:pt>
                <c:pt idx="42248">
                  <c:v>0.86885245901639296</c:v>
                </c:pt>
                <c:pt idx="42249">
                  <c:v>0.87704918032786805</c:v>
                </c:pt>
                <c:pt idx="42250">
                  <c:v>0.88524590163934402</c:v>
                </c:pt>
                <c:pt idx="42251">
                  <c:v>0.893442622950819</c:v>
                </c:pt>
                <c:pt idx="42252">
                  <c:v>0.90163934426229497</c:v>
                </c:pt>
                <c:pt idx="42253">
                  <c:v>0.90983606557376995</c:v>
                </c:pt>
                <c:pt idx="42254">
                  <c:v>0.91803278688524503</c:v>
                </c:pt>
                <c:pt idx="42255">
                  <c:v>0.92622950819672101</c:v>
                </c:pt>
                <c:pt idx="42256">
                  <c:v>0.93442622950819598</c:v>
                </c:pt>
                <c:pt idx="42257">
                  <c:v>0.94262295081967196</c:v>
                </c:pt>
                <c:pt idx="42258">
                  <c:v>0.95081967213114704</c:v>
                </c:pt>
                <c:pt idx="42259">
                  <c:v>0.95901639344262202</c:v>
                </c:pt>
                <c:pt idx="42260">
                  <c:v>0.96721311475409799</c:v>
                </c:pt>
                <c:pt idx="42261">
                  <c:v>0.97540983606557297</c:v>
                </c:pt>
                <c:pt idx="42262">
                  <c:v>0.98360655737704905</c:v>
                </c:pt>
                <c:pt idx="42263">
                  <c:v>0.99180327868852403</c:v>
                </c:pt>
                <c:pt idx="42264">
                  <c:v>0</c:v>
                </c:pt>
                <c:pt idx="42265">
                  <c:v>1.4492753623188401E-2</c:v>
                </c:pt>
                <c:pt idx="42266">
                  <c:v>2.8985507246376802E-2</c:v>
                </c:pt>
                <c:pt idx="42267">
                  <c:v>4.3478260869565202E-2</c:v>
                </c:pt>
                <c:pt idx="42268">
                  <c:v>5.7971014492753603E-2</c:v>
                </c:pt>
                <c:pt idx="42269">
                  <c:v>7.2463768115942004E-2</c:v>
                </c:pt>
                <c:pt idx="42270">
                  <c:v>8.6956521739130405E-2</c:v>
                </c:pt>
                <c:pt idx="42271">
                  <c:v>0.101449275362318</c:v>
                </c:pt>
                <c:pt idx="42272">
                  <c:v>0.115942028985507</c:v>
                </c:pt>
                <c:pt idx="42273">
                  <c:v>0.13043478260869501</c:v>
                </c:pt>
                <c:pt idx="42274">
                  <c:v>0.14492753623188401</c:v>
                </c:pt>
                <c:pt idx="42275">
                  <c:v>0.15942028985507201</c:v>
                </c:pt>
                <c:pt idx="42276">
                  <c:v>0.17391304347826</c:v>
                </c:pt>
                <c:pt idx="42277">
                  <c:v>0.188405797101449</c:v>
                </c:pt>
                <c:pt idx="42278">
                  <c:v>0.202898550724637</c:v>
                </c:pt>
                <c:pt idx="42279">
                  <c:v>0.217391304347826</c:v>
                </c:pt>
                <c:pt idx="42280">
                  <c:v>0.231884057971014</c:v>
                </c:pt>
                <c:pt idx="42281">
                  <c:v>0.24637681159420199</c:v>
                </c:pt>
                <c:pt idx="42282">
                  <c:v>0.26086956521739102</c:v>
                </c:pt>
                <c:pt idx="42283">
                  <c:v>0.27536231884057899</c:v>
                </c:pt>
                <c:pt idx="42284">
                  <c:v>0.28985507246376802</c:v>
                </c:pt>
                <c:pt idx="42285">
                  <c:v>0.30434782608695599</c:v>
                </c:pt>
                <c:pt idx="42286">
                  <c:v>0.31884057971014401</c:v>
                </c:pt>
                <c:pt idx="42287">
                  <c:v>0.33333333333333298</c:v>
                </c:pt>
                <c:pt idx="42288">
                  <c:v>0.34782608695652101</c:v>
                </c:pt>
                <c:pt idx="42289">
                  <c:v>0.36231884057970998</c:v>
                </c:pt>
                <c:pt idx="42290">
                  <c:v>0.376811594202898</c:v>
                </c:pt>
                <c:pt idx="42291">
                  <c:v>0.39130434782608697</c:v>
                </c:pt>
                <c:pt idx="42292">
                  <c:v>0.405797101449275</c:v>
                </c:pt>
                <c:pt idx="42293">
                  <c:v>0.42028985507246303</c:v>
                </c:pt>
                <c:pt idx="42294">
                  <c:v>0.434782608695652</c:v>
                </c:pt>
                <c:pt idx="42295">
                  <c:v>0.44927536231884002</c:v>
                </c:pt>
                <c:pt idx="42296">
                  <c:v>0.46376811594202899</c:v>
                </c:pt>
                <c:pt idx="42297">
                  <c:v>0.47826086956521702</c:v>
                </c:pt>
                <c:pt idx="42298">
                  <c:v>0.49275362318840499</c:v>
                </c:pt>
                <c:pt idx="42299">
                  <c:v>0.50724637681159401</c:v>
                </c:pt>
                <c:pt idx="42300">
                  <c:v>0.52173913043478204</c:v>
                </c:pt>
                <c:pt idx="42301">
                  <c:v>0.53623188405797095</c:v>
                </c:pt>
                <c:pt idx="42302">
                  <c:v>0.55072463768115898</c:v>
                </c:pt>
                <c:pt idx="42303">
                  <c:v>0.56521739130434701</c:v>
                </c:pt>
                <c:pt idx="42304">
                  <c:v>0.57971014492753603</c:v>
                </c:pt>
                <c:pt idx="42305">
                  <c:v>0.59420289855072395</c:v>
                </c:pt>
                <c:pt idx="42306">
                  <c:v>0.60869565217391297</c:v>
                </c:pt>
                <c:pt idx="42307">
                  <c:v>0.623188405797101</c:v>
                </c:pt>
                <c:pt idx="42308">
                  <c:v>0.63768115942028902</c:v>
                </c:pt>
                <c:pt idx="42309">
                  <c:v>0.65217391304347805</c:v>
                </c:pt>
                <c:pt idx="42310">
                  <c:v>0.66666666666666596</c:v>
                </c:pt>
                <c:pt idx="42311">
                  <c:v>0.68115942028985499</c:v>
                </c:pt>
                <c:pt idx="42312">
                  <c:v>0.69565217391304301</c:v>
                </c:pt>
                <c:pt idx="42313">
                  <c:v>0.71014492753623104</c:v>
                </c:pt>
                <c:pt idx="42314">
                  <c:v>0.72463768115941996</c:v>
                </c:pt>
                <c:pt idx="42315">
                  <c:v>0.73913043478260798</c:v>
                </c:pt>
                <c:pt idx="42316">
                  <c:v>0.75362318840579701</c:v>
                </c:pt>
                <c:pt idx="42317">
                  <c:v>0.76811594202898503</c:v>
                </c:pt>
                <c:pt idx="42318">
                  <c:v>0.78260869565217395</c:v>
                </c:pt>
                <c:pt idx="42319">
                  <c:v>0.79710144927536197</c:v>
                </c:pt>
                <c:pt idx="42320">
                  <c:v>0.81159420289855</c:v>
                </c:pt>
                <c:pt idx="42321">
                  <c:v>0.82608695652173902</c:v>
                </c:pt>
                <c:pt idx="42322">
                  <c:v>0.84057971014492705</c:v>
                </c:pt>
                <c:pt idx="42323">
                  <c:v>0.85507246376811596</c:v>
                </c:pt>
                <c:pt idx="42324">
                  <c:v>0.86956521739130399</c:v>
                </c:pt>
                <c:pt idx="42325">
                  <c:v>0.88405797101449202</c:v>
                </c:pt>
                <c:pt idx="42326">
                  <c:v>0.89855072463768104</c:v>
                </c:pt>
                <c:pt idx="42327">
                  <c:v>0.91304347826086896</c:v>
                </c:pt>
                <c:pt idx="42328">
                  <c:v>0.92753623188405798</c:v>
                </c:pt>
                <c:pt idx="42329">
                  <c:v>0.94202898550724601</c:v>
                </c:pt>
                <c:pt idx="42330">
                  <c:v>0.95652173913043403</c:v>
                </c:pt>
                <c:pt idx="42331">
                  <c:v>0.97101449275362295</c:v>
                </c:pt>
                <c:pt idx="42332">
                  <c:v>0.98550724637681097</c:v>
                </c:pt>
                <c:pt idx="42333">
                  <c:v>0</c:v>
                </c:pt>
                <c:pt idx="42334">
                  <c:v>3.125E-2</c:v>
                </c:pt>
                <c:pt idx="42335">
                  <c:v>6.25E-2</c:v>
                </c:pt>
                <c:pt idx="42336">
                  <c:v>9.375E-2</c:v>
                </c:pt>
                <c:pt idx="42337">
                  <c:v>0.125</c:v>
                </c:pt>
                <c:pt idx="42338">
                  <c:v>0.15625</c:v>
                </c:pt>
                <c:pt idx="42339">
                  <c:v>0.1875</c:v>
                </c:pt>
                <c:pt idx="42340">
                  <c:v>0.21875</c:v>
                </c:pt>
                <c:pt idx="42341">
                  <c:v>0.25</c:v>
                </c:pt>
                <c:pt idx="42342">
                  <c:v>0.28125</c:v>
                </c:pt>
                <c:pt idx="42343">
                  <c:v>0.3125</c:v>
                </c:pt>
                <c:pt idx="42344">
                  <c:v>0.34375</c:v>
                </c:pt>
                <c:pt idx="42345">
                  <c:v>0.375</c:v>
                </c:pt>
                <c:pt idx="42346">
                  <c:v>0.40625</c:v>
                </c:pt>
                <c:pt idx="42347">
                  <c:v>0.4375</c:v>
                </c:pt>
                <c:pt idx="42348">
                  <c:v>0.46875</c:v>
                </c:pt>
                <c:pt idx="42349">
                  <c:v>0.5</c:v>
                </c:pt>
                <c:pt idx="42350">
                  <c:v>0.53125</c:v>
                </c:pt>
                <c:pt idx="42351">
                  <c:v>0.5625</c:v>
                </c:pt>
                <c:pt idx="42352">
                  <c:v>0.59375</c:v>
                </c:pt>
                <c:pt idx="42353">
                  <c:v>0.625</c:v>
                </c:pt>
                <c:pt idx="42354">
                  <c:v>0.65625</c:v>
                </c:pt>
                <c:pt idx="42355">
                  <c:v>0.6875</c:v>
                </c:pt>
                <c:pt idx="42356">
                  <c:v>0.71875</c:v>
                </c:pt>
                <c:pt idx="42357">
                  <c:v>0.75</c:v>
                </c:pt>
                <c:pt idx="42358">
                  <c:v>0.78125</c:v>
                </c:pt>
                <c:pt idx="42359">
                  <c:v>0.8125</c:v>
                </c:pt>
                <c:pt idx="42360">
                  <c:v>0.84375</c:v>
                </c:pt>
                <c:pt idx="42361">
                  <c:v>0.875</c:v>
                </c:pt>
                <c:pt idx="42362">
                  <c:v>0.90625</c:v>
                </c:pt>
                <c:pt idx="42363">
                  <c:v>0.9375</c:v>
                </c:pt>
                <c:pt idx="42364">
                  <c:v>0.96875</c:v>
                </c:pt>
                <c:pt idx="42365">
                  <c:v>0</c:v>
                </c:pt>
                <c:pt idx="42366">
                  <c:v>1.1111111111111099E-2</c:v>
                </c:pt>
                <c:pt idx="42367">
                  <c:v>2.2222222222222199E-2</c:v>
                </c:pt>
                <c:pt idx="42368">
                  <c:v>3.3333333333333298E-2</c:v>
                </c:pt>
                <c:pt idx="42369">
                  <c:v>4.4444444444444398E-2</c:v>
                </c:pt>
                <c:pt idx="42370">
                  <c:v>5.5555555555555497E-2</c:v>
                </c:pt>
                <c:pt idx="42371">
                  <c:v>6.6666666666666596E-2</c:v>
                </c:pt>
                <c:pt idx="42372">
                  <c:v>7.7777777777777696E-2</c:v>
                </c:pt>
                <c:pt idx="42373">
                  <c:v>8.8888888888888795E-2</c:v>
                </c:pt>
                <c:pt idx="42374">
                  <c:v>0.1</c:v>
                </c:pt>
                <c:pt idx="42375">
                  <c:v>0.11111111111111099</c:v>
                </c:pt>
                <c:pt idx="42376">
                  <c:v>0.122222222222222</c:v>
                </c:pt>
                <c:pt idx="42377">
                  <c:v>0.133333333333333</c:v>
                </c:pt>
                <c:pt idx="42378">
                  <c:v>0.14444444444444399</c:v>
                </c:pt>
                <c:pt idx="42379">
                  <c:v>0.155555555555555</c:v>
                </c:pt>
                <c:pt idx="42380">
                  <c:v>0.16666666666666599</c:v>
                </c:pt>
                <c:pt idx="42381">
                  <c:v>0.17777777777777701</c:v>
                </c:pt>
                <c:pt idx="42382">
                  <c:v>0.188888888888888</c:v>
                </c:pt>
                <c:pt idx="42383">
                  <c:v>0.2</c:v>
                </c:pt>
                <c:pt idx="42384">
                  <c:v>0.211111111111111</c:v>
                </c:pt>
                <c:pt idx="42385">
                  <c:v>0.22222222222222199</c:v>
                </c:pt>
                <c:pt idx="42386">
                  <c:v>0.233333333333333</c:v>
                </c:pt>
                <c:pt idx="42387">
                  <c:v>0.24444444444444399</c:v>
                </c:pt>
                <c:pt idx="42388">
                  <c:v>0.25555555555555498</c:v>
                </c:pt>
                <c:pt idx="42389">
                  <c:v>0.266666666666666</c:v>
                </c:pt>
                <c:pt idx="42390">
                  <c:v>0.27777777777777701</c:v>
                </c:pt>
                <c:pt idx="42391">
                  <c:v>0.28888888888888797</c:v>
                </c:pt>
                <c:pt idx="42392">
                  <c:v>0.3</c:v>
                </c:pt>
                <c:pt idx="42393">
                  <c:v>0.31111111111111101</c:v>
                </c:pt>
                <c:pt idx="42394">
                  <c:v>0.32222222222222202</c:v>
                </c:pt>
                <c:pt idx="42395">
                  <c:v>0.33333333333333298</c:v>
                </c:pt>
                <c:pt idx="42396">
                  <c:v>0.344444444444444</c:v>
                </c:pt>
                <c:pt idx="42397">
                  <c:v>0.35555555555555501</c:v>
                </c:pt>
                <c:pt idx="42398">
                  <c:v>0.36666666666666597</c:v>
                </c:pt>
                <c:pt idx="42399">
                  <c:v>0.37777777777777699</c:v>
                </c:pt>
                <c:pt idx="42400">
                  <c:v>0.38888888888888801</c:v>
                </c:pt>
                <c:pt idx="42401">
                  <c:v>0.4</c:v>
                </c:pt>
                <c:pt idx="42402">
                  <c:v>0.41111111111111098</c:v>
                </c:pt>
                <c:pt idx="42403">
                  <c:v>0.422222222222222</c:v>
                </c:pt>
                <c:pt idx="42404">
                  <c:v>0.43333333333333302</c:v>
                </c:pt>
                <c:pt idx="42405">
                  <c:v>0.44444444444444398</c:v>
                </c:pt>
                <c:pt idx="42406">
                  <c:v>0.45555555555555499</c:v>
                </c:pt>
                <c:pt idx="42407">
                  <c:v>0.46666666666666601</c:v>
                </c:pt>
                <c:pt idx="42408">
                  <c:v>0.47777777777777702</c:v>
                </c:pt>
                <c:pt idx="42409">
                  <c:v>0.48888888888888798</c:v>
                </c:pt>
                <c:pt idx="42410">
                  <c:v>0.5</c:v>
                </c:pt>
                <c:pt idx="42411">
                  <c:v>0.51111111111111096</c:v>
                </c:pt>
                <c:pt idx="42412">
                  <c:v>0.52222222222222203</c:v>
                </c:pt>
                <c:pt idx="42413">
                  <c:v>0.53333333333333299</c:v>
                </c:pt>
                <c:pt idx="42414">
                  <c:v>0.54444444444444395</c:v>
                </c:pt>
                <c:pt idx="42415">
                  <c:v>0.55555555555555503</c:v>
                </c:pt>
                <c:pt idx="42416">
                  <c:v>0.56666666666666599</c:v>
                </c:pt>
                <c:pt idx="42417">
                  <c:v>0.57777777777777695</c:v>
                </c:pt>
                <c:pt idx="42418">
                  <c:v>0.58888888888888802</c:v>
                </c:pt>
                <c:pt idx="42419">
                  <c:v>0.6</c:v>
                </c:pt>
                <c:pt idx="42420">
                  <c:v>0.61111111111111105</c:v>
                </c:pt>
                <c:pt idx="42421">
                  <c:v>0.62222222222222201</c:v>
                </c:pt>
                <c:pt idx="42422">
                  <c:v>0.63333333333333297</c:v>
                </c:pt>
                <c:pt idx="42423">
                  <c:v>0.64444444444444404</c:v>
                </c:pt>
                <c:pt idx="42424">
                  <c:v>0.655555555555555</c:v>
                </c:pt>
                <c:pt idx="42425">
                  <c:v>0.66666666666666596</c:v>
                </c:pt>
                <c:pt idx="42426">
                  <c:v>0.67777777777777704</c:v>
                </c:pt>
                <c:pt idx="42427">
                  <c:v>0.688888888888888</c:v>
                </c:pt>
                <c:pt idx="42428">
                  <c:v>0.7</c:v>
                </c:pt>
                <c:pt idx="42429">
                  <c:v>0.71111111111111103</c:v>
                </c:pt>
                <c:pt idx="42430">
                  <c:v>0.72222222222222199</c:v>
                </c:pt>
                <c:pt idx="42431">
                  <c:v>0.73333333333333295</c:v>
                </c:pt>
                <c:pt idx="42432">
                  <c:v>0.74444444444444402</c:v>
                </c:pt>
                <c:pt idx="42433">
                  <c:v>0.75555555555555498</c:v>
                </c:pt>
                <c:pt idx="42434">
                  <c:v>0.76666666666666605</c:v>
                </c:pt>
                <c:pt idx="42435">
                  <c:v>0.77777777777777701</c:v>
                </c:pt>
                <c:pt idx="42436">
                  <c:v>0.78888888888888797</c:v>
                </c:pt>
                <c:pt idx="42437">
                  <c:v>0.8</c:v>
                </c:pt>
                <c:pt idx="42438">
                  <c:v>0.81111111111111101</c:v>
                </c:pt>
                <c:pt idx="42439">
                  <c:v>0.82222222222222197</c:v>
                </c:pt>
                <c:pt idx="42440">
                  <c:v>0.83333333333333304</c:v>
                </c:pt>
                <c:pt idx="42441">
                  <c:v>0.844444444444444</c:v>
                </c:pt>
                <c:pt idx="42442">
                  <c:v>0.85555555555555496</c:v>
                </c:pt>
                <c:pt idx="42443">
                  <c:v>0.86666666666666603</c:v>
                </c:pt>
                <c:pt idx="42444">
                  <c:v>0.87777777777777699</c:v>
                </c:pt>
                <c:pt idx="42445">
                  <c:v>0.88888888888888795</c:v>
                </c:pt>
                <c:pt idx="42446">
                  <c:v>0.9</c:v>
                </c:pt>
                <c:pt idx="42447">
                  <c:v>0.91111111111111098</c:v>
                </c:pt>
                <c:pt idx="42448">
                  <c:v>0.92222222222222205</c:v>
                </c:pt>
                <c:pt idx="42449">
                  <c:v>0.93333333333333302</c:v>
                </c:pt>
                <c:pt idx="42450">
                  <c:v>0.94444444444444398</c:v>
                </c:pt>
                <c:pt idx="42451">
                  <c:v>0.95555555555555505</c:v>
                </c:pt>
                <c:pt idx="42452">
                  <c:v>0.96666666666666601</c:v>
                </c:pt>
                <c:pt idx="42453">
                  <c:v>0.97777777777777697</c:v>
                </c:pt>
                <c:pt idx="42454">
                  <c:v>0.98888888888888804</c:v>
                </c:pt>
                <c:pt idx="42455">
                  <c:v>0</c:v>
                </c:pt>
                <c:pt idx="42456">
                  <c:v>9.6153846153846107E-3</c:v>
                </c:pt>
                <c:pt idx="42457">
                  <c:v>1.9230769230769201E-2</c:v>
                </c:pt>
                <c:pt idx="42458">
                  <c:v>2.8846153846153799E-2</c:v>
                </c:pt>
                <c:pt idx="42459">
                  <c:v>3.8461538461538401E-2</c:v>
                </c:pt>
                <c:pt idx="42460">
                  <c:v>4.8076923076923003E-2</c:v>
                </c:pt>
                <c:pt idx="42461">
                  <c:v>5.7692307692307598E-2</c:v>
                </c:pt>
                <c:pt idx="42462">
                  <c:v>6.7307692307692304E-2</c:v>
                </c:pt>
                <c:pt idx="42463">
                  <c:v>7.69230769230769E-2</c:v>
                </c:pt>
                <c:pt idx="42464">
                  <c:v>8.6538461538461495E-2</c:v>
                </c:pt>
                <c:pt idx="42465">
                  <c:v>9.6153846153846104E-2</c:v>
                </c:pt>
                <c:pt idx="42466">
                  <c:v>0.10576923076923</c:v>
                </c:pt>
                <c:pt idx="42467">
                  <c:v>0.115384615384615</c:v>
                </c:pt>
                <c:pt idx="42468">
                  <c:v>0.125</c:v>
                </c:pt>
                <c:pt idx="42469">
                  <c:v>0.134615384615384</c:v>
                </c:pt>
                <c:pt idx="42470">
                  <c:v>0.144230769230769</c:v>
                </c:pt>
                <c:pt idx="42471">
                  <c:v>0.15384615384615299</c:v>
                </c:pt>
                <c:pt idx="42472">
                  <c:v>0.16346153846153799</c:v>
                </c:pt>
                <c:pt idx="42473">
                  <c:v>0.17307692307692299</c:v>
                </c:pt>
                <c:pt idx="42474">
                  <c:v>0.18269230769230699</c:v>
                </c:pt>
                <c:pt idx="42475">
                  <c:v>0.19230769230769201</c:v>
                </c:pt>
                <c:pt idx="42476">
                  <c:v>0.20192307692307601</c:v>
                </c:pt>
                <c:pt idx="42477">
                  <c:v>0.21153846153846101</c:v>
                </c:pt>
                <c:pt idx="42478">
                  <c:v>0.22115384615384601</c:v>
                </c:pt>
                <c:pt idx="42479">
                  <c:v>0.23076923076923</c:v>
                </c:pt>
                <c:pt idx="42480">
                  <c:v>0.240384615384615</c:v>
                </c:pt>
                <c:pt idx="42481">
                  <c:v>0.25</c:v>
                </c:pt>
                <c:pt idx="42482">
                  <c:v>0.25961538461538403</c:v>
                </c:pt>
                <c:pt idx="42483">
                  <c:v>0.269230769230769</c:v>
                </c:pt>
                <c:pt idx="42484">
                  <c:v>0.27884615384615302</c:v>
                </c:pt>
                <c:pt idx="42485">
                  <c:v>0.28846153846153799</c:v>
                </c:pt>
                <c:pt idx="42486">
                  <c:v>0.29807692307692302</c:v>
                </c:pt>
                <c:pt idx="42487">
                  <c:v>0.30769230769230699</c:v>
                </c:pt>
                <c:pt idx="42488">
                  <c:v>0.31730769230769201</c:v>
                </c:pt>
                <c:pt idx="42489">
                  <c:v>0.32692307692307598</c:v>
                </c:pt>
                <c:pt idx="42490">
                  <c:v>0.33653846153846101</c:v>
                </c:pt>
                <c:pt idx="42491">
                  <c:v>0.34615384615384598</c:v>
                </c:pt>
                <c:pt idx="42492">
                  <c:v>0.35576923076923</c:v>
                </c:pt>
                <c:pt idx="42493">
                  <c:v>0.36538461538461497</c:v>
                </c:pt>
                <c:pt idx="42494">
                  <c:v>0.375</c:v>
                </c:pt>
                <c:pt idx="42495">
                  <c:v>0.38461538461538403</c:v>
                </c:pt>
                <c:pt idx="42496">
                  <c:v>0.394230769230769</c:v>
                </c:pt>
                <c:pt idx="42497">
                  <c:v>0.40384615384615302</c:v>
                </c:pt>
                <c:pt idx="42498">
                  <c:v>0.41346153846153799</c:v>
                </c:pt>
                <c:pt idx="42499">
                  <c:v>0.42307692307692302</c:v>
                </c:pt>
                <c:pt idx="42500">
                  <c:v>0.43269230769230699</c:v>
                </c:pt>
                <c:pt idx="42501">
                  <c:v>0.44230769230769201</c:v>
                </c:pt>
                <c:pt idx="42502">
                  <c:v>0.45192307692307598</c:v>
                </c:pt>
                <c:pt idx="42503">
                  <c:v>0.46153846153846101</c:v>
                </c:pt>
                <c:pt idx="42504">
                  <c:v>0.47115384615384598</c:v>
                </c:pt>
                <c:pt idx="42505">
                  <c:v>0.48076923076923</c:v>
                </c:pt>
                <c:pt idx="42506">
                  <c:v>0.49038461538461497</c:v>
                </c:pt>
                <c:pt idx="42507">
                  <c:v>0.5</c:v>
                </c:pt>
                <c:pt idx="42508">
                  <c:v>0.50961538461538403</c:v>
                </c:pt>
                <c:pt idx="42509">
                  <c:v>0.51923076923076905</c:v>
                </c:pt>
                <c:pt idx="42510">
                  <c:v>0.52884615384615297</c:v>
                </c:pt>
                <c:pt idx="42511">
                  <c:v>0.53846153846153799</c:v>
                </c:pt>
                <c:pt idx="42512">
                  <c:v>0.54807692307692302</c:v>
                </c:pt>
                <c:pt idx="42513">
                  <c:v>0.55769230769230704</c:v>
                </c:pt>
                <c:pt idx="42514">
                  <c:v>0.56730769230769196</c:v>
                </c:pt>
                <c:pt idx="42515">
                  <c:v>0.57692307692307598</c:v>
                </c:pt>
                <c:pt idx="42516">
                  <c:v>0.58653846153846101</c:v>
                </c:pt>
                <c:pt idx="42517">
                  <c:v>0.59615384615384603</c:v>
                </c:pt>
                <c:pt idx="42518">
                  <c:v>0.60576923076922995</c:v>
                </c:pt>
                <c:pt idx="42519">
                  <c:v>0.61538461538461497</c:v>
                </c:pt>
                <c:pt idx="42520">
                  <c:v>0.625</c:v>
                </c:pt>
                <c:pt idx="42521">
                  <c:v>0.63461538461538403</c:v>
                </c:pt>
                <c:pt idx="42522">
                  <c:v>0.64423076923076905</c:v>
                </c:pt>
                <c:pt idx="42523">
                  <c:v>0.65384615384615297</c:v>
                </c:pt>
                <c:pt idx="42524">
                  <c:v>0.66346153846153799</c:v>
                </c:pt>
                <c:pt idx="42525">
                  <c:v>0.67307692307692302</c:v>
                </c:pt>
                <c:pt idx="42526">
                  <c:v>0.68269230769230704</c:v>
                </c:pt>
                <c:pt idx="42527">
                  <c:v>0.69230769230769196</c:v>
                </c:pt>
                <c:pt idx="42528">
                  <c:v>0.70192307692307598</c:v>
                </c:pt>
                <c:pt idx="42529">
                  <c:v>0.71153846153846101</c:v>
                </c:pt>
                <c:pt idx="42530">
                  <c:v>0.72115384615384603</c:v>
                </c:pt>
                <c:pt idx="42531">
                  <c:v>0.73076923076922995</c:v>
                </c:pt>
                <c:pt idx="42532">
                  <c:v>0.74038461538461497</c:v>
                </c:pt>
                <c:pt idx="42533">
                  <c:v>0.75</c:v>
                </c:pt>
                <c:pt idx="42534">
                  <c:v>0.75961538461538403</c:v>
                </c:pt>
                <c:pt idx="42535">
                  <c:v>0.76923076923076905</c:v>
                </c:pt>
                <c:pt idx="42536">
                  <c:v>0.77884615384615297</c:v>
                </c:pt>
                <c:pt idx="42537">
                  <c:v>0.78846153846153799</c:v>
                </c:pt>
                <c:pt idx="42538">
                  <c:v>0.79807692307692302</c:v>
                </c:pt>
                <c:pt idx="42539">
                  <c:v>0.80769230769230704</c:v>
                </c:pt>
                <c:pt idx="42540">
                  <c:v>0.81730769230769196</c:v>
                </c:pt>
                <c:pt idx="42541">
                  <c:v>0.82692307692307598</c:v>
                </c:pt>
                <c:pt idx="42542">
                  <c:v>0.83653846153846101</c:v>
                </c:pt>
                <c:pt idx="42543">
                  <c:v>0.84615384615384603</c:v>
                </c:pt>
                <c:pt idx="42544">
                  <c:v>0.85576923076922995</c:v>
                </c:pt>
                <c:pt idx="42545">
                  <c:v>0.86538461538461497</c:v>
                </c:pt>
                <c:pt idx="42546">
                  <c:v>0.875</c:v>
                </c:pt>
                <c:pt idx="42547">
                  <c:v>0.88461538461538403</c:v>
                </c:pt>
                <c:pt idx="42548">
                  <c:v>0.89423076923076905</c:v>
                </c:pt>
                <c:pt idx="42549">
                  <c:v>0.90384615384615297</c:v>
                </c:pt>
                <c:pt idx="42550">
                  <c:v>0.91346153846153799</c:v>
                </c:pt>
                <c:pt idx="42551">
                  <c:v>0.92307692307692302</c:v>
                </c:pt>
                <c:pt idx="42552">
                  <c:v>0.93269230769230704</c:v>
                </c:pt>
                <c:pt idx="42553">
                  <c:v>0.94230769230769196</c:v>
                </c:pt>
                <c:pt idx="42554">
                  <c:v>0.95192307692307598</c:v>
                </c:pt>
                <c:pt idx="42555">
                  <c:v>0.96153846153846101</c:v>
                </c:pt>
                <c:pt idx="42556">
                  <c:v>0.97115384615384603</c:v>
                </c:pt>
                <c:pt idx="42557">
                  <c:v>0.98076923076922995</c:v>
                </c:pt>
                <c:pt idx="42558">
                  <c:v>0.99038461538461497</c:v>
                </c:pt>
                <c:pt idx="42559">
                  <c:v>0</c:v>
                </c:pt>
                <c:pt idx="42560">
                  <c:v>1.3157894736842099E-2</c:v>
                </c:pt>
                <c:pt idx="42561">
                  <c:v>2.6315789473684199E-2</c:v>
                </c:pt>
                <c:pt idx="42562">
                  <c:v>3.94736842105263E-2</c:v>
                </c:pt>
                <c:pt idx="42563">
                  <c:v>5.2631578947368397E-2</c:v>
                </c:pt>
                <c:pt idx="42564">
                  <c:v>6.5789473684210495E-2</c:v>
                </c:pt>
                <c:pt idx="42565">
                  <c:v>7.8947368421052599E-2</c:v>
                </c:pt>
                <c:pt idx="42566">
                  <c:v>9.2105263157894704E-2</c:v>
                </c:pt>
                <c:pt idx="42567">
                  <c:v>0.105263157894736</c:v>
                </c:pt>
                <c:pt idx="42568">
                  <c:v>0.118421052631578</c:v>
                </c:pt>
                <c:pt idx="42569">
                  <c:v>0.13157894736842099</c:v>
                </c:pt>
                <c:pt idx="42570">
                  <c:v>0.144736842105263</c:v>
                </c:pt>
                <c:pt idx="42571">
                  <c:v>0.157894736842105</c:v>
                </c:pt>
                <c:pt idx="42572">
                  <c:v>0.17105263157894701</c:v>
                </c:pt>
                <c:pt idx="42573">
                  <c:v>0.18421052631578899</c:v>
                </c:pt>
                <c:pt idx="42574">
                  <c:v>0.197368421052631</c:v>
                </c:pt>
                <c:pt idx="42575">
                  <c:v>0.21052631578947301</c:v>
                </c:pt>
                <c:pt idx="42576">
                  <c:v>0.22368421052631501</c:v>
                </c:pt>
                <c:pt idx="42577">
                  <c:v>0.23684210526315699</c:v>
                </c:pt>
                <c:pt idx="42578">
                  <c:v>0.25</c:v>
                </c:pt>
                <c:pt idx="42579">
                  <c:v>0.26315789473684198</c:v>
                </c:pt>
                <c:pt idx="42580">
                  <c:v>0.27631578947368401</c:v>
                </c:pt>
                <c:pt idx="42581">
                  <c:v>0.28947368421052599</c:v>
                </c:pt>
                <c:pt idx="42582">
                  <c:v>0.30263157894736797</c:v>
                </c:pt>
                <c:pt idx="42583">
                  <c:v>0.31578947368421001</c:v>
                </c:pt>
                <c:pt idx="42584">
                  <c:v>0.32894736842105199</c:v>
                </c:pt>
                <c:pt idx="42585">
                  <c:v>0.34210526315789402</c:v>
                </c:pt>
                <c:pt idx="42586">
                  <c:v>0.355263157894736</c:v>
                </c:pt>
                <c:pt idx="42587">
                  <c:v>0.36842105263157798</c:v>
                </c:pt>
                <c:pt idx="42588">
                  <c:v>0.38157894736842102</c:v>
                </c:pt>
                <c:pt idx="42589">
                  <c:v>0.394736842105263</c:v>
                </c:pt>
                <c:pt idx="42590">
                  <c:v>0.40789473684210498</c:v>
                </c:pt>
                <c:pt idx="42591">
                  <c:v>0.42105263157894701</c:v>
                </c:pt>
                <c:pt idx="42592">
                  <c:v>0.43421052631578899</c:v>
                </c:pt>
                <c:pt idx="42593">
                  <c:v>0.44736842105263103</c:v>
                </c:pt>
                <c:pt idx="42594">
                  <c:v>0.46052631578947301</c:v>
                </c:pt>
                <c:pt idx="42595">
                  <c:v>0.47368421052631499</c:v>
                </c:pt>
                <c:pt idx="42596">
                  <c:v>0.48684210526315702</c:v>
                </c:pt>
                <c:pt idx="42597">
                  <c:v>0.5</c:v>
                </c:pt>
                <c:pt idx="42598">
                  <c:v>0.51315789473684204</c:v>
                </c:pt>
                <c:pt idx="42599">
                  <c:v>0.52631578947368396</c:v>
                </c:pt>
                <c:pt idx="42600">
                  <c:v>0.53947368421052599</c:v>
                </c:pt>
                <c:pt idx="42601">
                  <c:v>0.55263157894736803</c:v>
                </c:pt>
                <c:pt idx="42602">
                  <c:v>0.56578947368420995</c:v>
                </c:pt>
                <c:pt idx="42603">
                  <c:v>0.57894736842105199</c:v>
                </c:pt>
                <c:pt idx="42604">
                  <c:v>0.59210526315789402</c:v>
                </c:pt>
                <c:pt idx="42605">
                  <c:v>0.60526315789473595</c:v>
                </c:pt>
                <c:pt idx="42606">
                  <c:v>0.61842105263157898</c:v>
                </c:pt>
                <c:pt idx="42607">
                  <c:v>0.63157894736842102</c:v>
                </c:pt>
                <c:pt idx="42608">
                  <c:v>0.64473684210526305</c:v>
                </c:pt>
                <c:pt idx="42609">
                  <c:v>0.65789473684210498</c:v>
                </c:pt>
                <c:pt idx="42610">
                  <c:v>0.67105263157894701</c:v>
                </c:pt>
                <c:pt idx="42611">
                  <c:v>0.68421052631578905</c:v>
                </c:pt>
                <c:pt idx="42612">
                  <c:v>0.69736842105263097</c:v>
                </c:pt>
                <c:pt idx="42613">
                  <c:v>0.71052631578947301</c:v>
                </c:pt>
                <c:pt idx="42614">
                  <c:v>0.72368421052631504</c:v>
                </c:pt>
                <c:pt idx="42615">
                  <c:v>0.73684210526315697</c:v>
                </c:pt>
                <c:pt idx="42616">
                  <c:v>0.75</c:v>
                </c:pt>
                <c:pt idx="42617">
                  <c:v>0.76315789473684204</c:v>
                </c:pt>
                <c:pt idx="42618">
                  <c:v>0.77631578947368396</c:v>
                </c:pt>
                <c:pt idx="42619">
                  <c:v>0.78947368421052599</c:v>
                </c:pt>
                <c:pt idx="42620">
                  <c:v>0.80263157894736803</c:v>
                </c:pt>
                <c:pt idx="42621">
                  <c:v>0.81578947368420995</c:v>
                </c:pt>
                <c:pt idx="42622">
                  <c:v>0.82894736842105199</c:v>
                </c:pt>
                <c:pt idx="42623">
                  <c:v>0.84210526315789402</c:v>
                </c:pt>
                <c:pt idx="42624">
                  <c:v>0.85526315789473595</c:v>
                </c:pt>
                <c:pt idx="42625">
                  <c:v>0.86842105263157898</c:v>
                </c:pt>
                <c:pt idx="42626">
                  <c:v>0.88157894736842102</c:v>
                </c:pt>
                <c:pt idx="42627">
                  <c:v>0.89473684210526305</c:v>
                </c:pt>
                <c:pt idx="42628">
                  <c:v>0.90789473684210498</c:v>
                </c:pt>
                <c:pt idx="42629">
                  <c:v>0.92105263157894701</c:v>
                </c:pt>
                <c:pt idx="42630">
                  <c:v>0.93421052631578905</c:v>
                </c:pt>
                <c:pt idx="42631">
                  <c:v>0.94736842105263097</c:v>
                </c:pt>
                <c:pt idx="42632">
                  <c:v>0.96052631578947301</c:v>
                </c:pt>
                <c:pt idx="42633">
                  <c:v>0.97368421052631504</c:v>
                </c:pt>
                <c:pt idx="42634">
                  <c:v>0.98684210526315697</c:v>
                </c:pt>
                <c:pt idx="42635">
                  <c:v>0</c:v>
                </c:pt>
                <c:pt idx="42636">
                  <c:v>2.3255813953488299E-2</c:v>
                </c:pt>
                <c:pt idx="42637">
                  <c:v>4.6511627906976702E-2</c:v>
                </c:pt>
                <c:pt idx="42638">
                  <c:v>6.9767441860465101E-2</c:v>
                </c:pt>
                <c:pt idx="42639">
                  <c:v>9.3023255813953404E-2</c:v>
                </c:pt>
                <c:pt idx="42640">
                  <c:v>0.116279069767441</c:v>
                </c:pt>
                <c:pt idx="42641">
                  <c:v>0.13953488372093001</c:v>
                </c:pt>
                <c:pt idx="42642">
                  <c:v>0.16279069767441801</c:v>
                </c:pt>
                <c:pt idx="42643">
                  <c:v>0.186046511627906</c:v>
                </c:pt>
                <c:pt idx="42644">
                  <c:v>0.209302325581395</c:v>
                </c:pt>
                <c:pt idx="42645">
                  <c:v>0.232558139534883</c:v>
                </c:pt>
                <c:pt idx="42646">
                  <c:v>0.25581395348837199</c:v>
                </c:pt>
                <c:pt idx="42647">
                  <c:v>0.27906976744186002</c:v>
                </c:pt>
                <c:pt idx="42648">
                  <c:v>0.30232558139534799</c:v>
                </c:pt>
                <c:pt idx="42649">
                  <c:v>0.32558139534883701</c:v>
                </c:pt>
                <c:pt idx="42650">
                  <c:v>0.34883720930232498</c:v>
                </c:pt>
                <c:pt idx="42651">
                  <c:v>0.372093023255813</c:v>
                </c:pt>
                <c:pt idx="42652">
                  <c:v>0.39534883720930197</c:v>
                </c:pt>
                <c:pt idx="42653">
                  <c:v>0.41860465116279</c:v>
                </c:pt>
                <c:pt idx="42654">
                  <c:v>0.44186046511627902</c:v>
                </c:pt>
                <c:pt idx="42655">
                  <c:v>0.46511627906976699</c:v>
                </c:pt>
                <c:pt idx="42656">
                  <c:v>0.48837209302325502</c:v>
                </c:pt>
                <c:pt idx="42657">
                  <c:v>0.51162790697674398</c:v>
                </c:pt>
                <c:pt idx="42658">
                  <c:v>0.53488372093023195</c:v>
                </c:pt>
                <c:pt idx="42659">
                  <c:v>0.55813953488372003</c:v>
                </c:pt>
                <c:pt idx="42660">
                  <c:v>0.581395348837209</c:v>
                </c:pt>
                <c:pt idx="42661">
                  <c:v>0.60465116279069697</c:v>
                </c:pt>
                <c:pt idx="42662">
                  <c:v>0.62790697674418605</c:v>
                </c:pt>
                <c:pt idx="42663">
                  <c:v>0.65116279069767402</c:v>
                </c:pt>
                <c:pt idx="42664">
                  <c:v>0.67441860465116199</c:v>
                </c:pt>
                <c:pt idx="42665">
                  <c:v>0.69767441860465096</c:v>
                </c:pt>
                <c:pt idx="42666">
                  <c:v>0.72093023255813904</c:v>
                </c:pt>
                <c:pt idx="42667">
                  <c:v>0.74418604651162701</c:v>
                </c:pt>
                <c:pt idx="42668">
                  <c:v>0.76744186046511598</c:v>
                </c:pt>
                <c:pt idx="42669">
                  <c:v>0.79069767441860395</c:v>
                </c:pt>
                <c:pt idx="42670">
                  <c:v>0.81395348837209303</c:v>
                </c:pt>
                <c:pt idx="42671">
                  <c:v>0.837209302325581</c:v>
                </c:pt>
                <c:pt idx="42672">
                  <c:v>0.86046511627906896</c:v>
                </c:pt>
                <c:pt idx="42673">
                  <c:v>0.88372093023255804</c:v>
                </c:pt>
                <c:pt idx="42674">
                  <c:v>0.90697674418604601</c:v>
                </c:pt>
                <c:pt idx="42675">
                  <c:v>0.93023255813953398</c:v>
                </c:pt>
                <c:pt idx="42676">
                  <c:v>0.95348837209302295</c:v>
                </c:pt>
                <c:pt idx="42677">
                  <c:v>0.97674418604651103</c:v>
                </c:pt>
                <c:pt idx="42678">
                  <c:v>0</c:v>
                </c:pt>
                <c:pt idx="42679">
                  <c:v>2.0833333333333301E-2</c:v>
                </c:pt>
                <c:pt idx="42680">
                  <c:v>4.1666666666666602E-2</c:v>
                </c:pt>
                <c:pt idx="42681">
                  <c:v>6.25E-2</c:v>
                </c:pt>
                <c:pt idx="42682">
                  <c:v>8.3333333333333301E-2</c:v>
                </c:pt>
                <c:pt idx="42683">
                  <c:v>0.10416666666666601</c:v>
                </c:pt>
                <c:pt idx="42684">
                  <c:v>0.125</c:v>
                </c:pt>
                <c:pt idx="42685">
                  <c:v>0.14583333333333301</c:v>
                </c:pt>
                <c:pt idx="42686">
                  <c:v>0.16666666666666599</c:v>
                </c:pt>
                <c:pt idx="42687">
                  <c:v>0.1875</c:v>
                </c:pt>
                <c:pt idx="42688">
                  <c:v>0.20833333333333301</c:v>
                </c:pt>
                <c:pt idx="42689">
                  <c:v>0.22916666666666599</c:v>
                </c:pt>
                <c:pt idx="42690">
                  <c:v>0.25</c:v>
                </c:pt>
                <c:pt idx="42691">
                  <c:v>0.27083333333333298</c:v>
                </c:pt>
                <c:pt idx="42692">
                  <c:v>0.29166666666666602</c:v>
                </c:pt>
                <c:pt idx="42693">
                  <c:v>0.3125</c:v>
                </c:pt>
                <c:pt idx="42694">
                  <c:v>0.33333333333333298</c:v>
                </c:pt>
                <c:pt idx="42695">
                  <c:v>0.35416666666666602</c:v>
                </c:pt>
                <c:pt idx="42696">
                  <c:v>0.375</c:v>
                </c:pt>
                <c:pt idx="42697">
                  <c:v>0.39583333333333298</c:v>
                </c:pt>
                <c:pt idx="42698">
                  <c:v>0.41666666666666602</c:v>
                </c:pt>
                <c:pt idx="42699">
                  <c:v>0.4375</c:v>
                </c:pt>
                <c:pt idx="42700">
                  <c:v>0.45833333333333298</c:v>
                </c:pt>
                <c:pt idx="42701">
                  <c:v>0.47916666666666602</c:v>
                </c:pt>
                <c:pt idx="42702">
                  <c:v>0.5</c:v>
                </c:pt>
                <c:pt idx="42703">
                  <c:v>0.52083333333333304</c:v>
                </c:pt>
                <c:pt idx="42704">
                  <c:v>0.54166666666666596</c:v>
                </c:pt>
                <c:pt idx="42705">
                  <c:v>0.5625</c:v>
                </c:pt>
                <c:pt idx="42706">
                  <c:v>0.58333333333333304</c:v>
                </c:pt>
                <c:pt idx="42707">
                  <c:v>0.60416666666666596</c:v>
                </c:pt>
                <c:pt idx="42708">
                  <c:v>0.625</c:v>
                </c:pt>
                <c:pt idx="42709">
                  <c:v>0.64583333333333304</c:v>
                </c:pt>
                <c:pt idx="42710">
                  <c:v>0.66666666666666596</c:v>
                </c:pt>
                <c:pt idx="42711">
                  <c:v>0.6875</c:v>
                </c:pt>
                <c:pt idx="42712">
                  <c:v>0.70833333333333304</c:v>
                </c:pt>
                <c:pt idx="42713">
                  <c:v>0.72916666666666596</c:v>
                </c:pt>
                <c:pt idx="42714">
                  <c:v>0.75</c:v>
                </c:pt>
                <c:pt idx="42715">
                  <c:v>0.77083333333333304</c:v>
                </c:pt>
                <c:pt idx="42716">
                  <c:v>0.79166666666666596</c:v>
                </c:pt>
                <c:pt idx="42717">
                  <c:v>0.8125</c:v>
                </c:pt>
                <c:pt idx="42718">
                  <c:v>0.83333333333333304</c:v>
                </c:pt>
                <c:pt idx="42719">
                  <c:v>0.85416666666666596</c:v>
                </c:pt>
                <c:pt idx="42720">
                  <c:v>0.875</c:v>
                </c:pt>
                <c:pt idx="42721">
                  <c:v>0.89583333333333304</c:v>
                </c:pt>
                <c:pt idx="42722">
                  <c:v>0.91666666666666596</c:v>
                </c:pt>
                <c:pt idx="42723">
                  <c:v>0.9375</c:v>
                </c:pt>
                <c:pt idx="42724">
                  <c:v>0.95833333333333304</c:v>
                </c:pt>
                <c:pt idx="42725">
                  <c:v>0.97916666666666596</c:v>
                </c:pt>
                <c:pt idx="42726">
                  <c:v>0</c:v>
                </c:pt>
                <c:pt idx="42727">
                  <c:v>1.8867924528301799E-2</c:v>
                </c:pt>
                <c:pt idx="42728">
                  <c:v>3.7735849056603703E-2</c:v>
                </c:pt>
                <c:pt idx="42729">
                  <c:v>5.6603773584905599E-2</c:v>
                </c:pt>
                <c:pt idx="42730">
                  <c:v>7.5471698113207503E-2</c:v>
                </c:pt>
                <c:pt idx="42731">
                  <c:v>9.4339622641509399E-2</c:v>
                </c:pt>
                <c:pt idx="42732">
                  <c:v>0.113207547169811</c:v>
                </c:pt>
                <c:pt idx="42733">
                  <c:v>0.13207547169811301</c:v>
                </c:pt>
                <c:pt idx="42734">
                  <c:v>0.15094339622641501</c:v>
                </c:pt>
                <c:pt idx="42735">
                  <c:v>0.169811320754716</c:v>
                </c:pt>
                <c:pt idx="42736">
                  <c:v>0.18867924528301799</c:v>
                </c:pt>
                <c:pt idx="42737">
                  <c:v>0.20754716981131999</c:v>
                </c:pt>
                <c:pt idx="42738">
                  <c:v>0.22641509433962201</c:v>
                </c:pt>
                <c:pt idx="42739">
                  <c:v>0.245283018867924</c:v>
                </c:pt>
                <c:pt idx="42740">
                  <c:v>0.26415094339622602</c:v>
                </c:pt>
                <c:pt idx="42741">
                  <c:v>0.28301886792452802</c:v>
                </c:pt>
                <c:pt idx="42742">
                  <c:v>0.30188679245283001</c:v>
                </c:pt>
                <c:pt idx="42743">
                  <c:v>0.320754716981132</c:v>
                </c:pt>
                <c:pt idx="42744">
                  <c:v>0.339622641509433</c:v>
                </c:pt>
                <c:pt idx="42745">
                  <c:v>0.35849056603773499</c:v>
                </c:pt>
                <c:pt idx="42746">
                  <c:v>0.37735849056603699</c:v>
                </c:pt>
                <c:pt idx="42747">
                  <c:v>0.39622641509433898</c:v>
                </c:pt>
                <c:pt idx="42748">
                  <c:v>0.41509433962264097</c:v>
                </c:pt>
                <c:pt idx="42749">
                  <c:v>0.43396226415094302</c:v>
                </c:pt>
                <c:pt idx="42750">
                  <c:v>0.45283018867924502</c:v>
                </c:pt>
                <c:pt idx="42751">
                  <c:v>0.47169811320754701</c:v>
                </c:pt>
                <c:pt idx="42752">
                  <c:v>0.490566037735849</c:v>
                </c:pt>
                <c:pt idx="42753">
                  <c:v>0.50943396226415005</c:v>
                </c:pt>
                <c:pt idx="42754">
                  <c:v>0.52830188679245205</c:v>
                </c:pt>
                <c:pt idx="42755">
                  <c:v>0.54716981132075404</c:v>
                </c:pt>
                <c:pt idx="42756">
                  <c:v>0.56603773584905603</c:v>
                </c:pt>
                <c:pt idx="42757">
                  <c:v>0.58490566037735803</c:v>
                </c:pt>
                <c:pt idx="42758">
                  <c:v>0.60377358490566002</c:v>
                </c:pt>
                <c:pt idx="42759">
                  <c:v>0.62264150943396201</c:v>
                </c:pt>
                <c:pt idx="42760">
                  <c:v>0.64150943396226401</c:v>
                </c:pt>
                <c:pt idx="42761">
                  <c:v>0.660377358490566</c:v>
                </c:pt>
                <c:pt idx="42762">
                  <c:v>0.679245283018867</c:v>
                </c:pt>
                <c:pt idx="42763">
                  <c:v>0.69811320754716899</c:v>
                </c:pt>
                <c:pt idx="42764">
                  <c:v>0.71698113207547098</c:v>
                </c:pt>
                <c:pt idx="42765">
                  <c:v>0.73584905660377298</c:v>
                </c:pt>
                <c:pt idx="42766">
                  <c:v>0.75471698113207497</c:v>
                </c:pt>
                <c:pt idx="42767">
                  <c:v>0.77358490566037696</c:v>
                </c:pt>
                <c:pt idx="42768">
                  <c:v>0.79245283018867896</c:v>
                </c:pt>
                <c:pt idx="42769">
                  <c:v>0.81132075471698095</c:v>
                </c:pt>
                <c:pt idx="42770">
                  <c:v>0.83018867924528295</c:v>
                </c:pt>
                <c:pt idx="42771">
                  <c:v>0.84905660377358405</c:v>
                </c:pt>
                <c:pt idx="42772">
                  <c:v>0.86792452830188604</c:v>
                </c:pt>
                <c:pt idx="42773">
                  <c:v>0.88679245283018804</c:v>
                </c:pt>
                <c:pt idx="42774">
                  <c:v>0.90566037735849003</c:v>
                </c:pt>
                <c:pt idx="42775">
                  <c:v>0.92452830188679203</c:v>
                </c:pt>
                <c:pt idx="42776">
                  <c:v>0.94339622641509402</c:v>
                </c:pt>
                <c:pt idx="42777">
                  <c:v>0.96226415094339601</c:v>
                </c:pt>
                <c:pt idx="42778">
                  <c:v>0.98113207547169801</c:v>
                </c:pt>
                <c:pt idx="42779">
                  <c:v>0</c:v>
                </c:pt>
                <c:pt idx="42780">
                  <c:v>1.4084507042253501E-2</c:v>
                </c:pt>
                <c:pt idx="42781">
                  <c:v>2.8169014084507001E-2</c:v>
                </c:pt>
                <c:pt idx="42782">
                  <c:v>4.22535211267605E-2</c:v>
                </c:pt>
                <c:pt idx="42783">
                  <c:v>5.6338028169014003E-2</c:v>
                </c:pt>
                <c:pt idx="42784">
                  <c:v>7.0422535211267595E-2</c:v>
                </c:pt>
                <c:pt idx="42785">
                  <c:v>8.4507042253521097E-2</c:v>
                </c:pt>
                <c:pt idx="42786">
                  <c:v>9.85915492957746E-2</c:v>
                </c:pt>
                <c:pt idx="42787">
                  <c:v>0.11267605633802801</c:v>
                </c:pt>
                <c:pt idx="42788">
                  <c:v>0.12676056338028099</c:v>
                </c:pt>
                <c:pt idx="42789">
                  <c:v>0.140845070422535</c:v>
                </c:pt>
                <c:pt idx="42790">
                  <c:v>0.154929577464788</c:v>
                </c:pt>
                <c:pt idx="42791">
                  <c:v>0.169014084507042</c:v>
                </c:pt>
                <c:pt idx="42792">
                  <c:v>0.183098591549295</c:v>
                </c:pt>
                <c:pt idx="42793">
                  <c:v>0.19718309859154901</c:v>
                </c:pt>
                <c:pt idx="42794">
                  <c:v>0.21126760563380201</c:v>
                </c:pt>
                <c:pt idx="42795">
                  <c:v>0.22535211267605601</c:v>
                </c:pt>
                <c:pt idx="42796">
                  <c:v>0.23943661971830901</c:v>
                </c:pt>
                <c:pt idx="42797">
                  <c:v>0.25352112676056299</c:v>
                </c:pt>
                <c:pt idx="42798">
                  <c:v>0.26760563380281599</c:v>
                </c:pt>
                <c:pt idx="42799">
                  <c:v>0.28169014084506999</c:v>
                </c:pt>
                <c:pt idx="42800">
                  <c:v>0.29577464788732299</c:v>
                </c:pt>
                <c:pt idx="42801">
                  <c:v>0.309859154929577</c:v>
                </c:pt>
                <c:pt idx="42802">
                  <c:v>0.323943661971831</c:v>
                </c:pt>
                <c:pt idx="42803">
                  <c:v>0.338028169014084</c:v>
                </c:pt>
                <c:pt idx="42804">
                  <c:v>0.352112676056338</c:v>
                </c:pt>
                <c:pt idx="42805">
                  <c:v>0.36619718309859101</c:v>
                </c:pt>
                <c:pt idx="42806">
                  <c:v>0.38028169014084501</c:v>
                </c:pt>
                <c:pt idx="42807">
                  <c:v>0.39436619718309801</c:v>
                </c:pt>
                <c:pt idx="42808">
                  <c:v>0.40845070422535201</c:v>
                </c:pt>
                <c:pt idx="42809">
                  <c:v>0.42253521126760502</c:v>
                </c:pt>
                <c:pt idx="42810">
                  <c:v>0.43661971830985902</c:v>
                </c:pt>
                <c:pt idx="42811">
                  <c:v>0.45070422535211202</c:v>
                </c:pt>
                <c:pt idx="42812">
                  <c:v>0.46478873239436602</c:v>
                </c:pt>
                <c:pt idx="42813">
                  <c:v>0.47887323943661902</c:v>
                </c:pt>
                <c:pt idx="42814">
                  <c:v>0.49295774647887303</c:v>
                </c:pt>
                <c:pt idx="42815">
                  <c:v>0.50704225352112597</c:v>
                </c:pt>
                <c:pt idx="42816">
                  <c:v>0.52112676056338003</c:v>
                </c:pt>
                <c:pt idx="42817">
                  <c:v>0.53521126760563298</c:v>
                </c:pt>
                <c:pt idx="42818">
                  <c:v>0.54929577464788704</c:v>
                </c:pt>
                <c:pt idx="42819">
                  <c:v>0.56338028169013998</c:v>
                </c:pt>
                <c:pt idx="42820">
                  <c:v>0.57746478873239404</c:v>
                </c:pt>
                <c:pt idx="42821">
                  <c:v>0.59154929577464699</c:v>
                </c:pt>
                <c:pt idx="42822">
                  <c:v>0.60563380281690105</c:v>
                </c:pt>
                <c:pt idx="42823">
                  <c:v>0.61971830985915399</c:v>
                </c:pt>
                <c:pt idx="42824">
                  <c:v>0.63380281690140805</c:v>
                </c:pt>
                <c:pt idx="42825">
                  <c:v>0.647887323943662</c:v>
                </c:pt>
                <c:pt idx="42826">
                  <c:v>0.66197183098591506</c:v>
                </c:pt>
                <c:pt idx="42827">
                  <c:v>0.676056338028169</c:v>
                </c:pt>
                <c:pt idx="42828">
                  <c:v>0.69014084507042195</c:v>
                </c:pt>
                <c:pt idx="42829">
                  <c:v>0.70422535211267601</c:v>
                </c:pt>
                <c:pt idx="42830">
                  <c:v>0.71830985915492895</c:v>
                </c:pt>
                <c:pt idx="42831">
                  <c:v>0.73239436619718301</c:v>
                </c:pt>
                <c:pt idx="42832">
                  <c:v>0.74647887323943596</c:v>
                </c:pt>
                <c:pt idx="42833">
                  <c:v>0.76056338028169002</c:v>
                </c:pt>
                <c:pt idx="42834">
                  <c:v>0.77464788732394296</c:v>
                </c:pt>
                <c:pt idx="42835">
                  <c:v>0.78873239436619702</c:v>
                </c:pt>
                <c:pt idx="42836">
                  <c:v>0.80281690140844997</c:v>
                </c:pt>
                <c:pt idx="42837">
                  <c:v>0.81690140845070403</c:v>
                </c:pt>
                <c:pt idx="42838">
                  <c:v>0.83098591549295697</c:v>
                </c:pt>
                <c:pt idx="42839">
                  <c:v>0.84507042253521103</c:v>
                </c:pt>
                <c:pt idx="42840">
                  <c:v>0.85915492957746398</c:v>
                </c:pt>
                <c:pt idx="42841">
                  <c:v>0.87323943661971803</c:v>
                </c:pt>
                <c:pt idx="42842">
                  <c:v>0.88732394366197098</c:v>
                </c:pt>
                <c:pt idx="42843">
                  <c:v>0.90140845070422504</c:v>
                </c:pt>
                <c:pt idx="42844">
                  <c:v>0.91549295774647799</c:v>
                </c:pt>
                <c:pt idx="42845">
                  <c:v>0.92957746478873204</c:v>
                </c:pt>
                <c:pt idx="42846">
                  <c:v>0.94366197183098499</c:v>
                </c:pt>
                <c:pt idx="42847">
                  <c:v>0.95774647887323905</c:v>
                </c:pt>
                <c:pt idx="42848">
                  <c:v>0.971830985915493</c:v>
                </c:pt>
                <c:pt idx="42849">
                  <c:v>0.98591549295774605</c:v>
                </c:pt>
                <c:pt idx="42850">
                  <c:v>0</c:v>
                </c:pt>
                <c:pt idx="42851">
                  <c:v>1.38888888888888E-2</c:v>
                </c:pt>
                <c:pt idx="42852">
                  <c:v>2.77777777777777E-2</c:v>
                </c:pt>
                <c:pt idx="42853">
                  <c:v>4.1666666666666602E-2</c:v>
                </c:pt>
                <c:pt idx="42854">
                  <c:v>5.5555555555555497E-2</c:v>
                </c:pt>
                <c:pt idx="42855">
                  <c:v>6.9444444444444406E-2</c:v>
                </c:pt>
                <c:pt idx="42856">
                  <c:v>8.3333333333333301E-2</c:v>
                </c:pt>
                <c:pt idx="42857">
                  <c:v>9.7222222222222196E-2</c:v>
                </c:pt>
                <c:pt idx="42858">
                  <c:v>0.11111111111111099</c:v>
                </c:pt>
                <c:pt idx="42859">
                  <c:v>0.125</c:v>
                </c:pt>
                <c:pt idx="42860">
                  <c:v>0.13888888888888801</c:v>
                </c:pt>
                <c:pt idx="42861">
                  <c:v>0.15277777777777701</c:v>
                </c:pt>
                <c:pt idx="42862">
                  <c:v>0.16666666666666599</c:v>
                </c:pt>
                <c:pt idx="42863">
                  <c:v>0.180555555555555</c:v>
                </c:pt>
                <c:pt idx="42864">
                  <c:v>0.194444444444444</c:v>
                </c:pt>
                <c:pt idx="42865">
                  <c:v>0.20833333333333301</c:v>
                </c:pt>
                <c:pt idx="42866">
                  <c:v>0.22222222222222199</c:v>
                </c:pt>
                <c:pt idx="42867">
                  <c:v>0.23611111111111099</c:v>
                </c:pt>
                <c:pt idx="42868">
                  <c:v>0.25</c:v>
                </c:pt>
                <c:pt idx="42869">
                  <c:v>0.26388888888888801</c:v>
                </c:pt>
                <c:pt idx="42870">
                  <c:v>0.27777777777777701</c:v>
                </c:pt>
                <c:pt idx="42871">
                  <c:v>0.29166666666666602</c:v>
                </c:pt>
                <c:pt idx="42872">
                  <c:v>0.30555555555555503</c:v>
                </c:pt>
                <c:pt idx="42873">
                  <c:v>0.31944444444444398</c:v>
                </c:pt>
                <c:pt idx="42874">
                  <c:v>0.33333333333333298</c:v>
                </c:pt>
                <c:pt idx="42875">
                  <c:v>0.34722222222222199</c:v>
                </c:pt>
                <c:pt idx="42876">
                  <c:v>0.36111111111111099</c:v>
                </c:pt>
                <c:pt idx="42877">
                  <c:v>0.375</c:v>
                </c:pt>
                <c:pt idx="42878">
                  <c:v>0.38888888888888801</c:v>
                </c:pt>
                <c:pt idx="42879">
                  <c:v>0.40277777777777701</c:v>
                </c:pt>
                <c:pt idx="42880">
                  <c:v>0.41666666666666602</c:v>
                </c:pt>
                <c:pt idx="42881">
                  <c:v>0.43055555555555503</c:v>
                </c:pt>
                <c:pt idx="42882">
                  <c:v>0.44444444444444398</c:v>
                </c:pt>
                <c:pt idx="42883">
                  <c:v>0.45833333333333298</c:v>
                </c:pt>
                <c:pt idx="42884">
                  <c:v>0.47222222222222199</c:v>
                </c:pt>
                <c:pt idx="42885">
                  <c:v>0.48611111111111099</c:v>
                </c:pt>
                <c:pt idx="42886">
                  <c:v>0.5</c:v>
                </c:pt>
                <c:pt idx="42887">
                  <c:v>0.51388888888888795</c:v>
                </c:pt>
                <c:pt idx="42888">
                  <c:v>0.52777777777777701</c:v>
                </c:pt>
                <c:pt idx="42889">
                  <c:v>0.54166666666666596</c:v>
                </c:pt>
                <c:pt idx="42890">
                  <c:v>0.55555555555555503</c:v>
                </c:pt>
                <c:pt idx="42891">
                  <c:v>0.56944444444444398</c:v>
                </c:pt>
                <c:pt idx="42892">
                  <c:v>0.58333333333333304</c:v>
                </c:pt>
                <c:pt idx="42893">
                  <c:v>0.59722222222222199</c:v>
                </c:pt>
                <c:pt idx="42894">
                  <c:v>0.61111111111111105</c:v>
                </c:pt>
                <c:pt idx="42895">
                  <c:v>0.625</c:v>
                </c:pt>
                <c:pt idx="42896">
                  <c:v>0.63888888888888795</c:v>
                </c:pt>
                <c:pt idx="42897">
                  <c:v>0.65277777777777701</c:v>
                </c:pt>
                <c:pt idx="42898">
                  <c:v>0.66666666666666596</c:v>
                </c:pt>
                <c:pt idx="42899">
                  <c:v>0.68055555555555503</c:v>
                </c:pt>
                <c:pt idx="42900">
                  <c:v>0.69444444444444398</c:v>
                </c:pt>
                <c:pt idx="42901">
                  <c:v>0.70833333333333304</c:v>
                </c:pt>
                <c:pt idx="42902">
                  <c:v>0.72222222222222199</c:v>
                </c:pt>
                <c:pt idx="42903">
                  <c:v>0.73611111111111105</c:v>
                </c:pt>
                <c:pt idx="42904">
                  <c:v>0.75</c:v>
                </c:pt>
                <c:pt idx="42905">
                  <c:v>0.76388888888888795</c:v>
                </c:pt>
                <c:pt idx="42906">
                  <c:v>0.77777777777777701</c:v>
                </c:pt>
                <c:pt idx="42907">
                  <c:v>0.79166666666666596</c:v>
                </c:pt>
                <c:pt idx="42908">
                  <c:v>0.80555555555555503</c:v>
                </c:pt>
                <c:pt idx="42909">
                  <c:v>0.81944444444444398</c:v>
                </c:pt>
                <c:pt idx="42910">
                  <c:v>0.83333333333333304</c:v>
                </c:pt>
                <c:pt idx="42911">
                  <c:v>0.84722222222222199</c:v>
                </c:pt>
                <c:pt idx="42912">
                  <c:v>0.86111111111111105</c:v>
                </c:pt>
                <c:pt idx="42913">
                  <c:v>0.875</c:v>
                </c:pt>
                <c:pt idx="42914">
                  <c:v>0.88888888888888795</c:v>
                </c:pt>
                <c:pt idx="42915">
                  <c:v>0.90277777777777701</c:v>
                </c:pt>
                <c:pt idx="42916">
                  <c:v>0.91666666666666596</c:v>
                </c:pt>
                <c:pt idx="42917">
                  <c:v>0.93055555555555503</c:v>
                </c:pt>
                <c:pt idx="42918">
                  <c:v>0.94444444444444398</c:v>
                </c:pt>
                <c:pt idx="42919">
                  <c:v>0.95833333333333304</c:v>
                </c:pt>
                <c:pt idx="42920">
                  <c:v>0.97222222222222199</c:v>
                </c:pt>
                <c:pt idx="42921">
                  <c:v>0.98611111111111105</c:v>
                </c:pt>
                <c:pt idx="42922">
                  <c:v>0</c:v>
                </c:pt>
                <c:pt idx="42923">
                  <c:v>1.5625E-2</c:v>
                </c:pt>
                <c:pt idx="42924">
                  <c:v>3.125E-2</c:v>
                </c:pt>
                <c:pt idx="42925">
                  <c:v>4.6875E-2</c:v>
                </c:pt>
                <c:pt idx="42926">
                  <c:v>6.25E-2</c:v>
                </c:pt>
                <c:pt idx="42927">
                  <c:v>7.8125E-2</c:v>
                </c:pt>
                <c:pt idx="42928">
                  <c:v>9.375E-2</c:v>
                </c:pt>
                <c:pt idx="42929">
                  <c:v>0.109375</c:v>
                </c:pt>
                <c:pt idx="42930">
                  <c:v>0.125</c:v>
                </c:pt>
                <c:pt idx="42931">
                  <c:v>0.140625</c:v>
                </c:pt>
                <c:pt idx="42932">
                  <c:v>0.15625</c:v>
                </c:pt>
                <c:pt idx="42933">
                  <c:v>0.171875</c:v>
                </c:pt>
                <c:pt idx="42934">
                  <c:v>0.1875</c:v>
                </c:pt>
                <c:pt idx="42935">
                  <c:v>0.203125</c:v>
                </c:pt>
                <c:pt idx="42936">
                  <c:v>0.21875</c:v>
                </c:pt>
                <c:pt idx="42937">
                  <c:v>0.234375</c:v>
                </c:pt>
                <c:pt idx="42938">
                  <c:v>0.25</c:v>
                </c:pt>
                <c:pt idx="42939">
                  <c:v>0.265625</c:v>
                </c:pt>
                <c:pt idx="42940">
                  <c:v>0.28125</c:v>
                </c:pt>
                <c:pt idx="42941">
                  <c:v>0.296875</c:v>
                </c:pt>
                <c:pt idx="42942">
                  <c:v>0.3125</c:v>
                </c:pt>
                <c:pt idx="42943">
                  <c:v>0.328125</c:v>
                </c:pt>
                <c:pt idx="42944">
                  <c:v>0.34375</c:v>
                </c:pt>
                <c:pt idx="42945">
                  <c:v>0.359375</c:v>
                </c:pt>
                <c:pt idx="42946">
                  <c:v>0.375</c:v>
                </c:pt>
                <c:pt idx="42947">
                  <c:v>0.390625</c:v>
                </c:pt>
                <c:pt idx="42948">
                  <c:v>0.40625</c:v>
                </c:pt>
                <c:pt idx="42949">
                  <c:v>0.421875</c:v>
                </c:pt>
                <c:pt idx="42950">
                  <c:v>0.4375</c:v>
                </c:pt>
                <c:pt idx="42951">
                  <c:v>0.453125</c:v>
                </c:pt>
                <c:pt idx="42952">
                  <c:v>0.46875</c:v>
                </c:pt>
                <c:pt idx="42953">
                  <c:v>0.484375</c:v>
                </c:pt>
                <c:pt idx="42954">
                  <c:v>0.5</c:v>
                </c:pt>
                <c:pt idx="42955">
                  <c:v>0.515625</c:v>
                </c:pt>
                <c:pt idx="42956">
                  <c:v>0.53125</c:v>
                </c:pt>
                <c:pt idx="42957">
                  <c:v>0.546875</c:v>
                </c:pt>
                <c:pt idx="42958">
                  <c:v>0.5625</c:v>
                </c:pt>
                <c:pt idx="42959">
                  <c:v>0.578125</c:v>
                </c:pt>
                <c:pt idx="42960">
                  <c:v>0.59375</c:v>
                </c:pt>
                <c:pt idx="42961">
                  <c:v>0.609375</c:v>
                </c:pt>
                <c:pt idx="42962">
                  <c:v>0.625</c:v>
                </c:pt>
                <c:pt idx="42963">
                  <c:v>0.640625</c:v>
                </c:pt>
                <c:pt idx="42964">
                  <c:v>0.65625</c:v>
                </c:pt>
                <c:pt idx="42965">
                  <c:v>0.671875</c:v>
                </c:pt>
                <c:pt idx="42966">
                  <c:v>0.6875</c:v>
                </c:pt>
                <c:pt idx="42967">
                  <c:v>0.703125</c:v>
                </c:pt>
                <c:pt idx="42968">
                  <c:v>0.71875</c:v>
                </c:pt>
                <c:pt idx="42969">
                  <c:v>0.734375</c:v>
                </c:pt>
                <c:pt idx="42970">
                  <c:v>0.75</c:v>
                </c:pt>
                <c:pt idx="42971">
                  <c:v>0.765625</c:v>
                </c:pt>
                <c:pt idx="42972">
                  <c:v>0.78125</c:v>
                </c:pt>
                <c:pt idx="42973">
                  <c:v>0.796875</c:v>
                </c:pt>
                <c:pt idx="42974">
                  <c:v>0.8125</c:v>
                </c:pt>
                <c:pt idx="42975">
                  <c:v>0.828125</c:v>
                </c:pt>
                <c:pt idx="42976">
                  <c:v>0.84375</c:v>
                </c:pt>
                <c:pt idx="42977">
                  <c:v>0.859375</c:v>
                </c:pt>
                <c:pt idx="42978">
                  <c:v>0.875</c:v>
                </c:pt>
                <c:pt idx="42979">
                  <c:v>0.890625</c:v>
                </c:pt>
                <c:pt idx="42980">
                  <c:v>0.90625</c:v>
                </c:pt>
                <c:pt idx="42981">
                  <c:v>0.921875</c:v>
                </c:pt>
                <c:pt idx="42982">
                  <c:v>0.9375</c:v>
                </c:pt>
                <c:pt idx="42983">
                  <c:v>0.953125</c:v>
                </c:pt>
                <c:pt idx="42984">
                  <c:v>0.96875</c:v>
                </c:pt>
                <c:pt idx="42985">
                  <c:v>0.984375</c:v>
                </c:pt>
                <c:pt idx="42986">
                  <c:v>0</c:v>
                </c:pt>
                <c:pt idx="42987">
                  <c:v>1.8181818181818101E-2</c:v>
                </c:pt>
                <c:pt idx="42988">
                  <c:v>3.6363636363636299E-2</c:v>
                </c:pt>
                <c:pt idx="42989">
                  <c:v>5.4545454545454501E-2</c:v>
                </c:pt>
                <c:pt idx="42990">
                  <c:v>7.2727272727272696E-2</c:v>
                </c:pt>
                <c:pt idx="42991">
                  <c:v>9.0909090909090898E-2</c:v>
                </c:pt>
                <c:pt idx="42992">
                  <c:v>0.109090909090909</c:v>
                </c:pt>
                <c:pt idx="42993">
                  <c:v>0.12727272727272701</c:v>
                </c:pt>
                <c:pt idx="42994">
                  <c:v>0.145454545454545</c:v>
                </c:pt>
                <c:pt idx="42995">
                  <c:v>0.163636363636363</c:v>
                </c:pt>
                <c:pt idx="42996">
                  <c:v>0.18181818181818099</c:v>
                </c:pt>
                <c:pt idx="42997">
                  <c:v>0.2</c:v>
                </c:pt>
                <c:pt idx="42998">
                  <c:v>0.218181818181818</c:v>
                </c:pt>
                <c:pt idx="42999">
                  <c:v>0.236363636363636</c:v>
                </c:pt>
                <c:pt idx="43000">
                  <c:v>0.25454545454545402</c:v>
                </c:pt>
                <c:pt idx="43001">
                  <c:v>0.27272727272727199</c:v>
                </c:pt>
                <c:pt idx="43002">
                  <c:v>0.29090909090909001</c:v>
                </c:pt>
                <c:pt idx="43003">
                  <c:v>0.30909090909090903</c:v>
                </c:pt>
                <c:pt idx="43004">
                  <c:v>0.32727272727272699</c:v>
                </c:pt>
                <c:pt idx="43005">
                  <c:v>0.34545454545454501</c:v>
                </c:pt>
                <c:pt idx="43006">
                  <c:v>0.36363636363636298</c:v>
                </c:pt>
                <c:pt idx="43007">
                  <c:v>0.381818181818181</c:v>
                </c:pt>
                <c:pt idx="43008">
                  <c:v>0.4</c:v>
                </c:pt>
                <c:pt idx="43009">
                  <c:v>0.41818181818181799</c:v>
                </c:pt>
                <c:pt idx="43010">
                  <c:v>0.43636363636363601</c:v>
                </c:pt>
                <c:pt idx="43011">
                  <c:v>0.45454545454545398</c:v>
                </c:pt>
                <c:pt idx="43012">
                  <c:v>0.472727272727272</c:v>
                </c:pt>
                <c:pt idx="43013">
                  <c:v>0.49090909090909002</c:v>
                </c:pt>
                <c:pt idx="43014">
                  <c:v>0.50909090909090904</c:v>
                </c:pt>
                <c:pt idx="43015">
                  <c:v>0.527272727272727</c:v>
                </c:pt>
                <c:pt idx="43016">
                  <c:v>0.54545454545454497</c:v>
                </c:pt>
                <c:pt idx="43017">
                  <c:v>0.56363636363636305</c:v>
                </c:pt>
                <c:pt idx="43018">
                  <c:v>0.58181818181818101</c:v>
                </c:pt>
                <c:pt idx="43019">
                  <c:v>0.6</c:v>
                </c:pt>
                <c:pt idx="43020">
                  <c:v>0.61818181818181805</c:v>
                </c:pt>
                <c:pt idx="43021">
                  <c:v>0.63636363636363602</c:v>
                </c:pt>
                <c:pt idx="43022">
                  <c:v>0.65454545454545399</c:v>
                </c:pt>
                <c:pt idx="43023">
                  <c:v>0.67272727272727195</c:v>
                </c:pt>
                <c:pt idx="43024">
                  <c:v>0.69090909090909003</c:v>
                </c:pt>
                <c:pt idx="43025">
                  <c:v>0.70909090909090899</c:v>
                </c:pt>
                <c:pt idx="43026">
                  <c:v>0.72727272727272696</c:v>
                </c:pt>
                <c:pt idx="43027">
                  <c:v>0.74545454545454504</c:v>
                </c:pt>
                <c:pt idx="43028">
                  <c:v>0.763636363636363</c:v>
                </c:pt>
                <c:pt idx="43029">
                  <c:v>0.78181818181818097</c:v>
                </c:pt>
                <c:pt idx="43030">
                  <c:v>0.8</c:v>
                </c:pt>
                <c:pt idx="43031">
                  <c:v>0.81818181818181801</c:v>
                </c:pt>
                <c:pt idx="43032">
                  <c:v>0.83636363636363598</c:v>
                </c:pt>
                <c:pt idx="43033">
                  <c:v>0.85454545454545405</c:v>
                </c:pt>
                <c:pt idx="43034">
                  <c:v>0.87272727272727202</c:v>
                </c:pt>
                <c:pt idx="43035">
                  <c:v>0.89090909090908998</c:v>
                </c:pt>
                <c:pt idx="43036">
                  <c:v>0.90909090909090895</c:v>
                </c:pt>
                <c:pt idx="43037">
                  <c:v>0.92727272727272703</c:v>
                </c:pt>
                <c:pt idx="43038">
                  <c:v>0.94545454545454499</c:v>
                </c:pt>
                <c:pt idx="43039">
                  <c:v>0.96363636363636296</c:v>
                </c:pt>
                <c:pt idx="43040">
                  <c:v>0.98181818181818103</c:v>
                </c:pt>
                <c:pt idx="43041">
                  <c:v>0</c:v>
                </c:pt>
                <c:pt idx="43042">
                  <c:v>1.23456790123456E-2</c:v>
                </c:pt>
                <c:pt idx="43043">
                  <c:v>2.4691358024691301E-2</c:v>
                </c:pt>
                <c:pt idx="43044">
                  <c:v>3.7037037037037E-2</c:v>
                </c:pt>
                <c:pt idx="43045">
                  <c:v>4.9382716049382699E-2</c:v>
                </c:pt>
                <c:pt idx="43046">
                  <c:v>6.1728395061728301E-2</c:v>
                </c:pt>
                <c:pt idx="43047">
                  <c:v>7.4074074074074001E-2</c:v>
                </c:pt>
                <c:pt idx="43048">
                  <c:v>8.6419753086419707E-2</c:v>
                </c:pt>
                <c:pt idx="43049">
                  <c:v>9.8765432098765399E-2</c:v>
                </c:pt>
                <c:pt idx="43050">
                  <c:v>0.11111111111111099</c:v>
                </c:pt>
                <c:pt idx="43051">
                  <c:v>0.12345679012345601</c:v>
                </c:pt>
                <c:pt idx="43052">
                  <c:v>0.13580246913580199</c:v>
                </c:pt>
                <c:pt idx="43053">
                  <c:v>0.148148148148148</c:v>
                </c:pt>
                <c:pt idx="43054">
                  <c:v>0.16049382716049301</c:v>
                </c:pt>
                <c:pt idx="43055">
                  <c:v>0.172839506172839</c:v>
                </c:pt>
                <c:pt idx="43056">
                  <c:v>0.18518518518518501</c:v>
                </c:pt>
                <c:pt idx="43057">
                  <c:v>0.19753086419752999</c:v>
                </c:pt>
                <c:pt idx="43058">
                  <c:v>0.209876543209876</c:v>
                </c:pt>
                <c:pt idx="43059">
                  <c:v>0.22222222222222199</c:v>
                </c:pt>
                <c:pt idx="43060">
                  <c:v>0.234567901234567</c:v>
                </c:pt>
                <c:pt idx="43061">
                  <c:v>0.24691358024691301</c:v>
                </c:pt>
                <c:pt idx="43062">
                  <c:v>0.25925925925925902</c:v>
                </c:pt>
                <c:pt idx="43063">
                  <c:v>0.27160493827160398</c:v>
                </c:pt>
                <c:pt idx="43064">
                  <c:v>0.28395061728394999</c:v>
                </c:pt>
                <c:pt idx="43065">
                  <c:v>0.296296296296296</c:v>
                </c:pt>
                <c:pt idx="43066">
                  <c:v>0.30864197530864101</c:v>
                </c:pt>
                <c:pt idx="43067">
                  <c:v>0.32098765432098703</c:v>
                </c:pt>
                <c:pt idx="43068">
                  <c:v>0.33333333333333298</c:v>
                </c:pt>
                <c:pt idx="43069">
                  <c:v>0.34567901234567899</c:v>
                </c:pt>
                <c:pt idx="43070">
                  <c:v>0.35802469135802401</c:v>
                </c:pt>
                <c:pt idx="43071">
                  <c:v>0.37037037037037002</c:v>
                </c:pt>
                <c:pt idx="43072">
                  <c:v>0.38271604938271597</c:v>
                </c:pt>
                <c:pt idx="43073">
                  <c:v>0.39506172839506098</c:v>
                </c:pt>
                <c:pt idx="43074">
                  <c:v>0.407407407407407</c:v>
                </c:pt>
                <c:pt idx="43075">
                  <c:v>0.41975308641975301</c:v>
                </c:pt>
                <c:pt idx="43076">
                  <c:v>0.43209876543209802</c:v>
                </c:pt>
                <c:pt idx="43077">
                  <c:v>0.44444444444444398</c:v>
                </c:pt>
                <c:pt idx="43078">
                  <c:v>0.45679012345678999</c:v>
                </c:pt>
                <c:pt idx="43079">
                  <c:v>0.469135802469135</c:v>
                </c:pt>
                <c:pt idx="43080">
                  <c:v>0.48148148148148101</c:v>
                </c:pt>
                <c:pt idx="43081">
                  <c:v>0.49382716049382702</c:v>
                </c:pt>
                <c:pt idx="43082">
                  <c:v>0.50617283950617198</c:v>
                </c:pt>
                <c:pt idx="43083">
                  <c:v>0.51851851851851805</c:v>
                </c:pt>
                <c:pt idx="43084">
                  <c:v>0.530864197530864</c:v>
                </c:pt>
                <c:pt idx="43085">
                  <c:v>0.54320987654320896</c:v>
                </c:pt>
                <c:pt idx="43086">
                  <c:v>0.55555555555555503</c:v>
                </c:pt>
                <c:pt idx="43087">
                  <c:v>0.56790123456790098</c:v>
                </c:pt>
                <c:pt idx="43088">
                  <c:v>0.58024691358024605</c:v>
                </c:pt>
                <c:pt idx="43089">
                  <c:v>0.592592592592592</c:v>
                </c:pt>
                <c:pt idx="43090">
                  <c:v>0.60493827160493796</c:v>
                </c:pt>
                <c:pt idx="43091">
                  <c:v>0.61728395061728303</c:v>
                </c:pt>
                <c:pt idx="43092">
                  <c:v>0.62962962962962898</c:v>
                </c:pt>
                <c:pt idx="43093">
                  <c:v>0.64197530864197505</c:v>
                </c:pt>
                <c:pt idx="43094">
                  <c:v>0.65432098765432101</c:v>
                </c:pt>
                <c:pt idx="43095">
                  <c:v>0.66666666666666596</c:v>
                </c:pt>
                <c:pt idx="43096">
                  <c:v>0.67901234567901203</c:v>
                </c:pt>
                <c:pt idx="43097">
                  <c:v>0.69135802469135799</c:v>
                </c:pt>
                <c:pt idx="43098">
                  <c:v>0.70370370370370305</c:v>
                </c:pt>
                <c:pt idx="43099">
                  <c:v>0.71604938271604901</c:v>
                </c:pt>
                <c:pt idx="43100">
                  <c:v>0.72839506172839497</c:v>
                </c:pt>
                <c:pt idx="43101">
                  <c:v>0.74074074074074003</c:v>
                </c:pt>
                <c:pt idx="43102">
                  <c:v>0.75308641975308599</c:v>
                </c:pt>
                <c:pt idx="43103">
                  <c:v>0.76543209876543195</c:v>
                </c:pt>
                <c:pt idx="43104">
                  <c:v>0.77777777777777701</c:v>
                </c:pt>
                <c:pt idx="43105">
                  <c:v>0.79012345679012297</c:v>
                </c:pt>
                <c:pt idx="43106">
                  <c:v>0.80246913580246904</c:v>
                </c:pt>
                <c:pt idx="43107">
                  <c:v>0.81481481481481399</c:v>
                </c:pt>
                <c:pt idx="43108">
                  <c:v>0.82716049382715995</c:v>
                </c:pt>
                <c:pt idx="43109">
                  <c:v>0.83950617283950602</c:v>
                </c:pt>
                <c:pt idx="43110">
                  <c:v>0.85185185185185097</c:v>
                </c:pt>
                <c:pt idx="43111">
                  <c:v>0.86419753086419704</c:v>
                </c:pt>
                <c:pt idx="43112">
                  <c:v>0.87654320987654299</c:v>
                </c:pt>
                <c:pt idx="43113">
                  <c:v>0.88888888888888795</c:v>
                </c:pt>
                <c:pt idx="43114">
                  <c:v>0.90123456790123402</c:v>
                </c:pt>
                <c:pt idx="43115">
                  <c:v>0.91358024691357997</c:v>
                </c:pt>
                <c:pt idx="43116">
                  <c:v>0.92592592592592504</c:v>
                </c:pt>
                <c:pt idx="43117">
                  <c:v>0.938271604938271</c:v>
                </c:pt>
                <c:pt idx="43118">
                  <c:v>0.95061728395061695</c:v>
                </c:pt>
                <c:pt idx="43119">
                  <c:v>0.96296296296296202</c:v>
                </c:pt>
                <c:pt idx="43120">
                  <c:v>0.97530864197530798</c:v>
                </c:pt>
                <c:pt idx="43121">
                  <c:v>0.98765432098765404</c:v>
                </c:pt>
                <c:pt idx="43122">
                  <c:v>0</c:v>
                </c:pt>
                <c:pt idx="43123">
                  <c:v>4.1666666666666602E-2</c:v>
                </c:pt>
                <c:pt idx="43124">
                  <c:v>8.3333333333333301E-2</c:v>
                </c:pt>
                <c:pt idx="43125">
                  <c:v>0.125</c:v>
                </c:pt>
                <c:pt idx="43126">
                  <c:v>0.16666666666666599</c:v>
                </c:pt>
                <c:pt idx="43127">
                  <c:v>0.20833333333333301</c:v>
                </c:pt>
                <c:pt idx="43128">
                  <c:v>0.25</c:v>
                </c:pt>
                <c:pt idx="43129">
                  <c:v>0.29166666666666602</c:v>
                </c:pt>
                <c:pt idx="43130">
                  <c:v>0.33333333333333298</c:v>
                </c:pt>
                <c:pt idx="43131">
                  <c:v>0.375</c:v>
                </c:pt>
                <c:pt idx="43132">
                  <c:v>0.41666666666666602</c:v>
                </c:pt>
                <c:pt idx="43133">
                  <c:v>0.45833333333333298</c:v>
                </c:pt>
                <c:pt idx="43134">
                  <c:v>0.5</c:v>
                </c:pt>
                <c:pt idx="43135">
                  <c:v>0.54166666666666596</c:v>
                </c:pt>
                <c:pt idx="43136">
                  <c:v>0.58333333333333304</c:v>
                </c:pt>
                <c:pt idx="43137">
                  <c:v>0.625</c:v>
                </c:pt>
                <c:pt idx="43138">
                  <c:v>0.66666666666666596</c:v>
                </c:pt>
                <c:pt idx="43139">
                  <c:v>0.70833333333333304</c:v>
                </c:pt>
                <c:pt idx="43140">
                  <c:v>0.75</c:v>
                </c:pt>
                <c:pt idx="43141">
                  <c:v>0.79166666666666596</c:v>
                </c:pt>
                <c:pt idx="43142">
                  <c:v>0.83333333333333304</c:v>
                </c:pt>
                <c:pt idx="43143">
                  <c:v>0.875</c:v>
                </c:pt>
                <c:pt idx="43144">
                  <c:v>0.91666666666666596</c:v>
                </c:pt>
                <c:pt idx="43145">
                  <c:v>0.95833333333333304</c:v>
                </c:pt>
                <c:pt idx="43146">
                  <c:v>0</c:v>
                </c:pt>
                <c:pt idx="43147">
                  <c:v>1.6129032258064498E-2</c:v>
                </c:pt>
                <c:pt idx="43148">
                  <c:v>3.2258064516128997E-2</c:v>
                </c:pt>
                <c:pt idx="43149">
                  <c:v>4.8387096774193498E-2</c:v>
                </c:pt>
                <c:pt idx="43150">
                  <c:v>6.4516129032257993E-2</c:v>
                </c:pt>
                <c:pt idx="43151">
                  <c:v>8.0645161290322495E-2</c:v>
                </c:pt>
                <c:pt idx="43152">
                  <c:v>9.6774193548387094E-2</c:v>
                </c:pt>
                <c:pt idx="43153">
                  <c:v>0.112903225806451</c:v>
                </c:pt>
                <c:pt idx="43154">
                  <c:v>0.12903225806451599</c:v>
                </c:pt>
                <c:pt idx="43155">
                  <c:v>0.14516129032257999</c:v>
                </c:pt>
                <c:pt idx="43156">
                  <c:v>0.16129032258064499</c:v>
                </c:pt>
                <c:pt idx="43157">
                  <c:v>0.17741935483870899</c:v>
                </c:pt>
                <c:pt idx="43158">
                  <c:v>0.19354838709677399</c:v>
                </c:pt>
                <c:pt idx="43159">
                  <c:v>0.209677419354838</c:v>
                </c:pt>
                <c:pt idx="43160">
                  <c:v>0.225806451612903</c:v>
                </c:pt>
                <c:pt idx="43161">
                  <c:v>0.241935483870967</c:v>
                </c:pt>
                <c:pt idx="43162">
                  <c:v>0.25806451612903197</c:v>
                </c:pt>
                <c:pt idx="43163">
                  <c:v>0.27419354838709598</c:v>
                </c:pt>
                <c:pt idx="43164">
                  <c:v>0.29032258064516098</c:v>
                </c:pt>
                <c:pt idx="43165">
                  <c:v>0.30645161290322498</c:v>
                </c:pt>
                <c:pt idx="43166">
                  <c:v>0.32258064516128998</c:v>
                </c:pt>
                <c:pt idx="43167">
                  <c:v>0.33870967741935398</c:v>
                </c:pt>
                <c:pt idx="43168">
                  <c:v>0.35483870967741898</c:v>
                </c:pt>
                <c:pt idx="43169">
                  <c:v>0.37096774193548299</c:v>
                </c:pt>
                <c:pt idx="43170">
                  <c:v>0.38709677419354799</c:v>
                </c:pt>
                <c:pt idx="43171">
                  <c:v>0.40322580645161199</c:v>
                </c:pt>
                <c:pt idx="43172">
                  <c:v>0.41935483870967699</c:v>
                </c:pt>
                <c:pt idx="43173">
                  <c:v>0.43548387096774099</c:v>
                </c:pt>
                <c:pt idx="43174">
                  <c:v>0.45161290322580599</c:v>
                </c:pt>
                <c:pt idx="43175">
                  <c:v>0.46774193548387</c:v>
                </c:pt>
                <c:pt idx="43176">
                  <c:v>0.483870967741935</c:v>
                </c:pt>
                <c:pt idx="43177">
                  <c:v>0.5</c:v>
                </c:pt>
                <c:pt idx="43178">
                  <c:v>0.51612903225806395</c:v>
                </c:pt>
                <c:pt idx="43179">
                  <c:v>0.532258064516129</c:v>
                </c:pt>
                <c:pt idx="43180">
                  <c:v>0.54838709677419295</c:v>
                </c:pt>
                <c:pt idx="43181">
                  <c:v>0.56451612903225801</c:v>
                </c:pt>
                <c:pt idx="43182">
                  <c:v>0.58064516129032195</c:v>
                </c:pt>
                <c:pt idx="43183">
                  <c:v>0.59677419354838701</c:v>
                </c:pt>
                <c:pt idx="43184">
                  <c:v>0.61290322580645096</c:v>
                </c:pt>
                <c:pt idx="43185">
                  <c:v>0.62903225806451601</c:v>
                </c:pt>
                <c:pt idx="43186">
                  <c:v>0.64516129032257996</c:v>
                </c:pt>
                <c:pt idx="43187">
                  <c:v>0.66129032258064502</c:v>
                </c:pt>
                <c:pt idx="43188">
                  <c:v>0.67741935483870896</c:v>
                </c:pt>
                <c:pt idx="43189">
                  <c:v>0.69354838709677402</c:v>
                </c:pt>
                <c:pt idx="43190">
                  <c:v>0.70967741935483797</c:v>
                </c:pt>
                <c:pt idx="43191">
                  <c:v>0.72580645161290303</c:v>
                </c:pt>
                <c:pt idx="43192">
                  <c:v>0.74193548387096697</c:v>
                </c:pt>
                <c:pt idx="43193">
                  <c:v>0.75806451612903203</c:v>
                </c:pt>
                <c:pt idx="43194">
                  <c:v>0.77419354838709598</c:v>
                </c:pt>
                <c:pt idx="43195">
                  <c:v>0.79032258064516103</c:v>
                </c:pt>
                <c:pt idx="43196">
                  <c:v>0.80645161290322498</c:v>
                </c:pt>
                <c:pt idx="43197">
                  <c:v>0.82258064516129004</c:v>
                </c:pt>
                <c:pt idx="43198">
                  <c:v>0.83870967741935398</c:v>
                </c:pt>
                <c:pt idx="43199">
                  <c:v>0.85483870967741904</c:v>
                </c:pt>
                <c:pt idx="43200">
                  <c:v>0.87096774193548299</c:v>
                </c:pt>
                <c:pt idx="43201">
                  <c:v>0.88709677419354804</c:v>
                </c:pt>
                <c:pt idx="43202">
                  <c:v>0.90322580645161199</c:v>
                </c:pt>
                <c:pt idx="43203">
                  <c:v>0.91935483870967705</c:v>
                </c:pt>
                <c:pt idx="43204">
                  <c:v>0.93548387096774099</c:v>
                </c:pt>
                <c:pt idx="43205">
                  <c:v>0.95161290322580605</c:v>
                </c:pt>
                <c:pt idx="43206">
                  <c:v>0.967741935483871</c:v>
                </c:pt>
                <c:pt idx="43207">
                  <c:v>0.98387096774193505</c:v>
                </c:pt>
                <c:pt idx="43208">
                  <c:v>0</c:v>
                </c:pt>
                <c:pt idx="43209">
                  <c:v>1.26582278481012E-2</c:v>
                </c:pt>
                <c:pt idx="43210">
                  <c:v>2.53164556962025E-2</c:v>
                </c:pt>
                <c:pt idx="43211">
                  <c:v>3.7974683544303799E-2</c:v>
                </c:pt>
                <c:pt idx="43212">
                  <c:v>5.0632911392405E-2</c:v>
                </c:pt>
                <c:pt idx="43213">
                  <c:v>6.3291139240506306E-2</c:v>
                </c:pt>
                <c:pt idx="43214">
                  <c:v>7.5949367088607597E-2</c:v>
                </c:pt>
                <c:pt idx="43215">
                  <c:v>8.8607594936708806E-2</c:v>
                </c:pt>
                <c:pt idx="43216">
                  <c:v>0.10126582278481</c:v>
                </c:pt>
                <c:pt idx="43217">
                  <c:v>0.113924050632911</c:v>
                </c:pt>
                <c:pt idx="43218">
                  <c:v>0.126582278481012</c:v>
                </c:pt>
                <c:pt idx="43219">
                  <c:v>0.139240506329113</c:v>
                </c:pt>
                <c:pt idx="43220">
                  <c:v>0.151898734177215</c:v>
                </c:pt>
                <c:pt idx="43221">
                  <c:v>0.164556962025316</c:v>
                </c:pt>
                <c:pt idx="43222">
                  <c:v>0.177215189873417</c:v>
                </c:pt>
                <c:pt idx="43223">
                  <c:v>0.189873417721519</c:v>
                </c:pt>
                <c:pt idx="43224">
                  <c:v>0.20253164556962</c:v>
                </c:pt>
                <c:pt idx="43225">
                  <c:v>0.215189873417721</c:v>
                </c:pt>
                <c:pt idx="43226">
                  <c:v>0.227848101265822</c:v>
                </c:pt>
                <c:pt idx="43227">
                  <c:v>0.240506329113924</c:v>
                </c:pt>
                <c:pt idx="43228">
                  <c:v>0.253164556962025</c:v>
                </c:pt>
                <c:pt idx="43229">
                  <c:v>0.265822784810126</c:v>
                </c:pt>
                <c:pt idx="43230">
                  <c:v>0.278481012658227</c:v>
                </c:pt>
                <c:pt idx="43231">
                  <c:v>0.291139240506329</c:v>
                </c:pt>
                <c:pt idx="43232">
                  <c:v>0.30379746835443</c:v>
                </c:pt>
                <c:pt idx="43233">
                  <c:v>0.316455696202531</c:v>
                </c:pt>
                <c:pt idx="43234">
                  <c:v>0.329113924050632</c:v>
                </c:pt>
                <c:pt idx="43235">
                  <c:v>0.341772151898734</c:v>
                </c:pt>
                <c:pt idx="43236">
                  <c:v>0.354430379746835</c:v>
                </c:pt>
                <c:pt idx="43237">
                  <c:v>0.367088607594936</c:v>
                </c:pt>
                <c:pt idx="43238">
                  <c:v>0.379746835443038</c:v>
                </c:pt>
                <c:pt idx="43239">
                  <c:v>0.392405063291139</c:v>
                </c:pt>
                <c:pt idx="43240">
                  <c:v>0.40506329113924</c:v>
                </c:pt>
                <c:pt idx="43241">
                  <c:v>0.417721518987341</c:v>
                </c:pt>
                <c:pt idx="43242">
                  <c:v>0.430379746835443</c:v>
                </c:pt>
                <c:pt idx="43243">
                  <c:v>0.443037974683544</c:v>
                </c:pt>
                <c:pt idx="43244">
                  <c:v>0.455696202531645</c:v>
                </c:pt>
                <c:pt idx="43245">
                  <c:v>0.468354430379746</c:v>
                </c:pt>
                <c:pt idx="43246">
                  <c:v>0.481012658227848</c:v>
                </c:pt>
                <c:pt idx="43247">
                  <c:v>0.493670886075949</c:v>
                </c:pt>
                <c:pt idx="43248">
                  <c:v>0.50632911392405</c:v>
                </c:pt>
                <c:pt idx="43249">
                  <c:v>0.518987341772151</c:v>
                </c:pt>
                <c:pt idx="43250">
                  <c:v>0.531645569620253</c:v>
                </c:pt>
                <c:pt idx="43251">
                  <c:v>0.544303797468354</c:v>
                </c:pt>
                <c:pt idx="43252">
                  <c:v>0.556962025316455</c:v>
                </c:pt>
                <c:pt idx="43253">
                  <c:v>0.569620253164557</c:v>
                </c:pt>
                <c:pt idx="43254">
                  <c:v>0.582278481012658</c:v>
                </c:pt>
                <c:pt idx="43255">
                  <c:v>0.594936708860759</c:v>
                </c:pt>
                <c:pt idx="43256">
                  <c:v>0.60759493670886</c:v>
                </c:pt>
                <c:pt idx="43257">
                  <c:v>0.620253164556962</c:v>
                </c:pt>
                <c:pt idx="43258">
                  <c:v>0.632911392405063</c:v>
                </c:pt>
                <c:pt idx="43259">
                  <c:v>0.645569620253164</c:v>
                </c:pt>
                <c:pt idx="43260">
                  <c:v>0.658227848101265</c:v>
                </c:pt>
                <c:pt idx="43261">
                  <c:v>0.670886075949367</c:v>
                </c:pt>
                <c:pt idx="43262">
                  <c:v>0.683544303797468</c:v>
                </c:pt>
                <c:pt idx="43263">
                  <c:v>0.696202531645569</c:v>
                </c:pt>
                <c:pt idx="43264">
                  <c:v>0.70886075949367</c:v>
                </c:pt>
                <c:pt idx="43265">
                  <c:v>0.721518987341772</c:v>
                </c:pt>
                <c:pt idx="43266">
                  <c:v>0.734177215189873</c:v>
                </c:pt>
                <c:pt idx="43267">
                  <c:v>0.746835443037974</c:v>
                </c:pt>
                <c:pt idx="43268">
                  <c:v>0.759493670886076</c:v>
                </c:pt>
                <c:pt idx="43269">
                  <c:v>0.772151898734177</c:v>
                </c:pt>
                <c:pt idx="43270">
                  <c:v>0.784810126582278</c:v>
                </c:pt>
                <c:pt idx="43271">
                  <c:v>0.797468354430379</c:v>
                </c:pt>
                <c:pt idx="43272">
                  <c:v>0.810126582278481</c:v>
                </c:pt>
                <c:pt idx="43273">
                  <c:v>0.822784810126582</c:v>
                </c:pt>
                <c:pt idx="43274">
                  <c:v>0.835443037974683</c:v>
                </c:pt>
                <c:pt idx="43275">
                  <c:v>0.848101265822784</c:v>
                </c:pt>
                <c:pt idx="43276">
                  <c:v>0.860759493670886</c:v>
                </c:pt>
                <c:pt idx="43277">
                  <c:v>0.873417721518987</c:v>
                </c:pt>
                <c:pt idx="43278">
                  <c:v>0.886075949367088</c:v>
                </c:pt>
                <c:pt idx="43279">
                  <c:v>0.898734177215189</c:v>
                </c:pt>
                <c:pt idx="43280">
                  <c:v>0.911392405063291</c:v>
                </c:pt>
                <c:pt idx="43281">
                  <c:v>0.924050632911392</c:v>
                </c:pt>
                <c:pt idx="43282">
                  <c:v>0.936708860759493</c:v>
                </c:pt>
                <c:pt idx="43283">
                  <c:v>0.949367088607594</c:v>
                </c:pt>
                <c:pt idx="43284">
                  <c:v>0.962025316455696</c:v>
                </c:pt>
                <c:pt idx="43285">
                  <c:v>0.974683544303797</c:v>
                </c:pt>
                <c:pt idx="43286">
                  <c:v>0.987341772151898</c:v>
                </c:pt>
                <c:pt idx="43287">
                  <c:v>0</c:v>
                </c:pt>
                <c:pt idx="43288">
                  <c:v>9.9009900990098994E-3</c:v>
                </c:pt>
                <c:pt idx="43289">
                  <c:v>1.9801980198019799E-2</c:v>
                </c:pt>
                <c:pt idx="43290">
                  <c:v>2.9702970297029702E-2</c:v>
                </c:pt>
                <c:pt idx="43291">
                  <c:v>3.9603960396039598E-2</c:v>
                </c:pt>
                <c:pt idx="43292">
                  <c:v>4.95049504950495E-2</c:v>
                </c:pt>
                <c:pt idx="43293">
                  <c:v>5.9405940594059403E-2</c:v>
                </c:pt>
                <c:pt idx="43294">
                  <c:v>6.9306930693069299E-2</c:v>
                </c:pt>
                <c:pt idx="43295">
                  <c:v>7.9207920792079195E-2</c:v>
                </c:pt>
                <c:pt idx="43296">
                  <c:v>8.9108910891089105E-2</c:v>
                </c:pt>
                <c:pt idx="43297">
                  <c:v>9.9009900990099001E-2</c:v>
                </c:pt>
                <c:pt idx="43298">
                  <c:v>0.10891089108910799</c:v>
                </c:pt>
                <c:pt idx="43299">
                  <c:v>0.118811881188118</c:v>
                </c:pt>
                <c:pt idx="43300">
                  <c:v>0.12871287128712799</c:v>
                </c:pt>
                <c:pt idx="43301">
                  <c:v>0.13861386138613799</c:v>
                </c:pt>
                <c:pt idx="43302">
                  <c:v>0.14851485148514801</c:v>
                </c:pt>
                <c:pt idx="43303">
                  <c:v>0.158415841584158</c:v>
                </c:pt>
                <c:pt idx="43304">
                  <c:v>0.16831683168316799</c:v>
                </c:pt>
                <c:pt idx="43305">
                  <c:v>0.17821782178217799</c:v>
                </c:pt>
                <c:pt idx="43306">
                  <c:v>0.18811881188118801</c:v>
                </c:pt>
                <c:pt idx="43307">
                  <c:v>0.198019801980198</c:v>
                </c:pt>
                <c:pt idx="43308">
                  <c:v>0.207920792079207</c:v>
                </c:pt>
                <c:pt idx="43309">
                  <c:v>0.21782178217821699</c:v>
                </c:pt>
                <c:pt idx="43310">
                  <c:v>0.22772277227722701</c:v>
                </c:pt>
                <c:pt idx="43311">
                  <c:v>0.237623762376237</c:v>
                </c:pt>
                <c:pt idx="43312">
                  <c:v>0.247524752475247</c:v>
                </c:pt>
                <c:pt idx="43313">
                  <c:v>0.25742574257425699</c:v>
                </c:pt>
                <c:pt idx="43314">
                  <c:v>0.26732673267326701</c:v>
                </c:pt>
                <c:pt idx="43315">
                  <c:v>0.27722772277227697</c:v>
                </c:pt>
                <c:pt idx="43316">
                  <c:v>0.287128712871287</c:v>
                </c:pt>
                <c:pt idx="43317">
                  <c:v>0.29702970297029702</c:v>
                </c:pt>
                <c:pt idx="43318">
                  <c:v>0.30693069306930598</c:v>
                </c:pt>
                <c:pt idx="43319">
                  <c:v>0.316831683168316</c:v>
                </c:pt>
                <c:pt idx="43320">
                  <c:v>0.32673267326732602</c:v>
                </c:pt>
                <c:pt idx="43321">
                  <c:v>0.33663366336633599</c:v>
                </c:pt>
                <c:pt idx="43322">
                  <c:v>0.34653465346534601</c:v>
                </c:pt>
                <c:pt idx="43323">
                  <c:v>0.35643564356435598</c:v>
                </c:pt>
                <c:pt idx="43324">
                  <c:v>0.366336633663366</c:v>
                </c:pt>
                <c:pt idx="43325">
                  <c:v>0.37623762376237602</c:v>
                </c:pt>
                <c:pt idx="43326">
                  <c:v>0.38613861386138598</c:v>
                </c:pt>
                <c:pt idx="43327">
                  <c:v>0.396039603960396</c:v>
                </c:pt>
                <c:pt idx="43328">
                  <c:v>0.40594059405940502</c:v>
                </c:pt>
                <c:pt idx="43329">
                  <c:v>0.41584158415841499</c:v>
                </c:pt>
                <c:pt idx="43330">
                  <c:v>0.42574257425742501</c:v>
                </c:pt>
                <c:pt idx="43331">
                  <c:v>0.43564356435643498</c:v>
                </c:pt>
                <c:pt idx="43332">
                  <c:v>0.445544554455445</c:v>
                </c:pt>
                <c:pt idx="43333">
                  <c:v>0.45544554455445502</c:v>
                </c:pt>
                <c:pt idx="43334">
                  <c:v>0.46534653465346498</c:v>
                </c:pt>
                <c:pt idx="43335">
                  <c:v>0.475247524752475</c:v>
                </c:pt>
                <c:pt idx="43336">
                  <c:v>0.48514851485148502</c:v>
                </c:pt>
                <c:pt idx="43337">
                  <c:v>0.49504950495049499</c:v>
                </c:pt>
                <c:pt idx="43338">
                  <c:v>0.50495049504950495</c:v>
                </c:pt>
                <c:pt idx="43339">
                  <c:v>0.51485148514851398</c:v>
                </c:pt>
                <c:pt idx="43340">
                  <c:v>0.524752475247524</c:v>
                </c:pt>
                <c:pt idx="43341">
                  <c:v>0.53465346534653402</c:v>
                </c:pt>
                <c:pt idx="43342">
                  <c:v>0.54455445544554404</c:v>
                </c:pt>
                <c:pt idx="43343">
                  <c:v>0.55445544554455395</c:v>
                </c:pt>
                <c:pt idx="43344">
                  <c:v>0.56435643564356397</c:v>
                </c:pt>
                <c:pt idx="43345">
                  <c:v>0.57425742574257399</c:v>
                </c:pt>
                <c:pt idx="43346">
                  <c:v>0.58415841584158401</c:v>
                </c:pt>
                <c:pt idx="43347">
                  <c:v>0.59405940594059403</c:v>
                </c:pt>
                <c:pt idx="43348">
                  <c:v>0.60396039603960305</c:v>
                </c:pt>
                <c:pt idx="43349">
                  <c:v>0.61386138613861296</c:v>
                </c:pt>
                <c:pt idx="43350">
                  <c:v>0.62376237623762298</c:v>
                </c:pt>
                <c:pt idx="43351">
                  <c:v>0.633663366336633</c:v>
                </c:pt>
                <c:pt idx="43352">
                  <c:v>0.64356435643564303</c:v>
                </c:pt>
                <c:pt idx="43353">
                  <c:v>0.65346534653465305</c:v>
                </c:pt>
                <c:pt idx="43354">
                  <c:v>0.66336633663366296</c:v>
                </c:pt>
                <c:pt idx="43355">
                  <c:v>0.67326732673267298</c:v>
                </c:pt>
                <c:pt idx="43356">
                  <c:v>0.683168316831683</c:v>
                </c:pt>
                <c:pt idx="43357">
                  <c:v>0.69306930693069302</c:v>
                </c:pt>
                <c:pt idx="43358">
                  <c:v>0.70297029702970204</c:v>
                </c:pt>
                <c:pt idx="43359">
                  <c:v>0.71287128712871195</c:v>
                </c:pt>
                <c:pt idx="43360">
                  <c:v>0.72277227722772197</c:v>
                </c:pt>
                <c:pt idx="43361">
                  <c:v>0.73267326732673199</c:v>
                </c:pt>
                <c:pt idx="43362">
                  <c:v>0.74257425742574201</c:v>
                </c:pt>
                <c:pt idx="43363">
                  <c:v>0.75247524752475203</c:v>
                </c:pt>
                <c:pt idx="43364">
                  <c:v>0.76237623762376205</c:v>
                </c:pt>
                <c:pt idx="43365">
                  <c:v>0.77227722772277196</c:v>
                </c:pt>
                <c:pt idx="43366">
                  <c:v>0.78217821782178198</c:v>
                </c:pt>
                <c:pt idx="43367">
                  <c:v>0.79207920792079201</c:v>
                </c:pt>
                <c:pt idx="43368">
                  <c:v>0.80198019801980203</c:v>
                </c:pt>
                <c:pt idx="43369">
                  <c:v>0.81188118811881105</c:v>
                </c:pt>
                <c:pt idx="43370">
                  <c:v>0.82178217821782096</c:v>
                </c:pt>
                <c:pt idx="43371">
                  <c:v>0.83168316831683098</c:v>
                </c:pt>
                <c:pt idx="43372">
                  <c:v>0.841584158415841</c:v>
                </c:pt>
                <c:pt idx="43373">
                  <c:v>0.85148514851485102</c:v>
                </c:pt>
                <c:pt idx="43374">
                  <c:v>0.86138613861386104</c:v>
                </c:pt>
                <c:pt idx="43375">
                  <c:v>0.87128712871287095</c:v>
                </c:pt>
                <c:pt idx="43376">
                  <c:v>0.88118811881188097</c:v>
                </c:pt>
                <c:pt idx="43377">
                  <c:v>0.89108910891089099</c:v>
                </c:pt>
                <c:pt idx="43378">
                  <c:v>0.90099009900990101</c:v>
                </c:pt>
                <c:pt idx="43379">
                  <c:v>0.91089108910891003</c:v>
                </c:pt>
                <c:pt idx="43380">
                  <c:v>0.92079207920791994</c:v>
                </c:pt>
                <c:pt idx="43381">
                  <c:v>0.93069306930692997</c:v>
                </c:pt>
                <c:pt idx="43382">
                  <c:v>0.94059405940593999</c:v>
                </c:pt>
                <c:pt idx="43383">
                  <c:v>0.95049504950495001</c:v>
                </c:pt>
                <c:pt idx="43384">
                  <c:v>0.96039603960396003</c:v>
                </c:pt>
                <c:pt idx="43385">
                  <c:v>0.97029702970297005</c:v>
                </c:pt>
                <c:pt idx="43386">
                  <c:v>0.98019801980197996</c:v>
                </c:pt>
                <c:pt idx="43387">
                  <c:v>0.99009900990098998</c:v>
                </c:pt>
                <c:pt idx="43388">
                  <c:v>0</c:v>
                </c:pt>
                <c:pt idx="43389">
                  <c:v>0.05</c:v>
                </c:pt>
                <c:pt idx="43390">
                  <c:v>0.1</c:v>
                </c:pt>
                <c:pt idx="43391">
                  <c:v>0.15</c:v>
                </c:pt>
                <c:pt idx="43392">
                  <c:v>0.2</c:v>
                </c:pt>
                <c:pt idx="43393">
                  <c:v>0.25</c:v>
                </c:pt>
                <c:pt idx="43394">
                  <c:v>0.3</c:v>
                </c:pt>
                <c:pt idx="43395">
                  <c:v>0.35</c:v>
                </c:pt>
                <c:pt idx="43396">
                  <c:v>0.4</c:v>
                </c:pt>
                <c:pt idx="43397">
                  <c:v>0.45</c:v>
                </c:pt>
                <c:pt idx="43398">
                  <c:v>0.5</c:v>
                </c:pt>
                <c:pt idx="43399">
                  <c:v>0.55000000000000004</c:v>
                </c:pt>
                <c:pt idx="43400">
                  <c:v>0.6</c:v>
                </c:pt>
                <c:pt idx="43401">
                  <c:v>0.65</c:v>
                </c:pt>
                <c:pt idx="43402">
                  <c:v>0.7</c:v>
                </c:pt>
                <c:pt idx="43403">
                  <c:v>0.75</c:v>
                </c:pt>
                <c:pt idx="43404">
                  <c:v>0.8</c:v>
                </c:pt>
                <c:pt idx="43405">
                  <c:v>0.85</c:v>
                </c:pt>
                <c:pt idx="43406">
                  <c:v>0.9</c:v>
                </c:pt>
                <c:pt idx="43407">
                  <c:v>0.95</c:v>
                </c:pt>
                <c:pt idx="43408">
                  <c:v>0</c:v>
                </c:pt>
                <c:pt idx="43409">
                  <c:v>1.1764705882352899E-2</c:v>
                </c:pt>
                <c:pt idx="43410">
                  <c:v>2.3529411764705799E-2</c:v>
                </c:pt>
                <c:pt idx="43411">
                  <c:v>3.5294117647058802E-2</c:v>
                </c:pt>
                <c:pt idx="43412">
                  <c:v>4.7058823529411702E-2</c:v>
                </c:pt>
                <c:pt idx="43413">
                  <c:v>5.8823529411764698E-2</c:v>
                </c:pt>
                <c:pt idx="43414">
                  <c:v>7.0588235294117604E-2</c:v>
                </c:pt>
                <c:pt idx="43415">
                  <c:v>8.2352941176470504E-2</c:v>
                </c:pt>
                <c:pt idx="43416">
                  <c:v>9.41176470588235E-2</c:v>
                </c:pt>
                <c:pt idx="43417">
                  <c:v>0.105882352941176</c:v>
                </c:pt>
                <c:pt idx="43418">
                  <c:v>0.11764705882352899</c:v>
                </c:pt>
                <c:pt idx="43419">
                  <c:v>0.129411764705882</c:v>
                </c:pt>
                <c:pt idx="43420">
                  <c:v>0.14117647058823499</c:v>
                </c:pt>
                <c:pt idx="43421">
                  <c:v>0.152941176470588</c:v>
                </c:pt>
                <c:pt idx="43422">
                  <c:v>0.16470588235294101</c:v>
                </c:pt>
                <c:pt idx="43423">
                  <c:v>0.17647058823529399</c:v>
                </c:pt>
                <c:pt idx="43424">
                  <c:v>0.188235294117647</c:v>
                </c:pt>
                <c:pt idx="43425">
                  <c:v>0.2</c:v>
                </c:pt>
                <c:pt idx="43426">
                  <c:v>0.21176470588235199</c:v>
                </c:pt>
                <c:pt idx="43427">
                  <c:v>0.223529411764705</c:v>
                </c:pt>
                <c:pt idx="43428">
                  <c:v>0.23529411764705799</c:v>
                </c:pt>
                <c:pt idx="43429">
                  <c:v>0.247058823529411</c:v>
                </c:pt>
                <c:pt idx="43430">
                  <c:v>0.25882352941176401</c:v>
                </c:pt>
                <c:pt idx="43431">
                  <c:v>0.27058823529411702</c:v>
                </c:pt>
                <c:pt idx="43432">
                  <c:v>0.28235294117646997</c:v>
                </c:pt>
                <c:pt idx="43433">
                  <c:v>0.29411764705882298</c:v>
                </c:pt>
                <c:pt idx="43434">
                  <c:v>0.30588235294117599</c:v>
                </c:pt>
                <c:pt idx="43435">
                  <c:v>0.317647058823529</c:v>
                </c:pt>
                <c:pt idx="43436">
                  <c:v>0.32941176470588202</c:v>
                </c:pt>
                <c:pt idx="43437">
                  <c:v>0.34117647058823503</c:v>
                </c:pt>
                <c:pt idx="43438">
                  <c:v>0.35294117647058798</c:v>
                </c:pt>
                <c:pt idx="43439">
                  <c:v>0.36470588235294099</c:v>
                </c:pt>
                <c:pt idx="43440">
                  <c:v>0.376470588235294</c:v>
                </c:pt>
                <c:pt idx="43441">
                  <c:v>0.38823529411764701</c:v>
                </c:pt>
                <c:pt idx="43442">
                  <c:v>0.4</c:v>
                </c:pt>
                <c:pt idx="43443">
                  <c:v>0.41176470588235198</c:v>
                </c:pt>
                <c:pt idx="43444">
                  <c:v>0.42352941176470499</c:v>
                </c:pt>
                <c:pt idx="43445">
                  <c:v>0.435294117647058</c:v>
                </c:pt>
                <c:pt idx="43446">
                  <c:v>0.44705882352941101</c:v>
                </c:pt>
                <c:pt idx="43447">
                  <c:v>0.45882352941176402</c:v>
                </c:pt>
                <c:pt idx="43448">
                  <c:v>0.47058823529411697</c:v>
                </c:pt>
                <c:pt idx="43449">
                  <c:v>0.48235294117646998</c:v>
                </c:pt>
                <c:pt idx="43450">
                  <c:v>0.494117647058823</c:v>
                </c:pt>
                <c:pt idx="43451">
                  <c:v>0.50588235294117601</c:v>
                </c:pt>
                <c:pt idx="43452">
                  <c:v>0.51764705882352902</c:v>
                </c:pt>
                <c:pt idx="43453">
                  <c:v>0.52941176470588203</c:v>
                </c:pt>
                <c:pt idx="43454">
                  <c:v>0.54117647058823504</c:v>
                </c:pt>
                <c:pt idx="43455">
                  <c:v>0.55294117647058805</c:v>
                </c:pt>
                <c:pt idx="43456">
                  <c:v>0.56470588235294095</c:v>
                </c:pt>
                <c:pt idx="43457">
                  <c:v>0.57647058823529396</c:v>
                </c:pt>
                <c:pt idx="43458">
                  <c:v>0.58823529411764697</c:v>
                </c:pt>
                <c:pt idx="43459">
                  <c:v>0.6</c:v>
                </c:pt>
                <c:pt idx="43460">
                  <c:v>0.61176470588235299</c:v>
                </c:pt>
                <c:pt idx="43461">
                  <c:v>0.623529411764705</c:v>
                </c:pt>
                <c:pt idx="43462">
                  <c:v>0.63529411764705801</c:v>
                </c:pt>
                <c:pt idx="43463">
                  <c:v>0.64705882352941102</c:v>
                </c:pt>
                <c:pt idx="43464">
                  <c:v>0.65882352941176403</c:v>
                </c:pt>
                <c:pt idx="43465">
                  <c:v>0.67058823529411704</c:v>
                </c:pt>
                <c:pt idx="43466">
                  <c:v>0.68235294117647005</c:v>
                </c:pt>
                <c:pt idx="43467">
                  <c:v>0.69411764705882295</c:v>
                </c:pt>
                <c:pt idx="43468">
                  <c:v>0.70588235294117596</c:v>
                </c:pt>
                <c:pt idx="43469">
                  <c:v>0.71764705882352897</c:v>
                </c:pt>
                <c:pt idx="43470">
                  <c:v>0.72941176470588198</c:v>
                </c:pt>
                <c:pt idx="43471">
                  <c:v>0.74117647058823499</c:v>
                </c:pt>
                <c:pt idx="43472">
                  <c:v>0.752941176470588</c:v>
                </c:pt>
                <c:pt idx="43473">
                  <c:v>0.76470588235294101</c:v>
                </c:pt>
                <c:pt idx="43474">
                  <c:v>0.77647058823529402</c:v>
                </c:pt>
                <c:pt idx="43475">
                  <c:v>0.78823529411764703</c:v>
                </c:pt>
                <c:pt idx="43476">
                  <c:v>0.8</c:v>
                </c:pt>
                <c:pt idx="43477">
                  <c:v>0.81176470588235194</c:v>
                </c:pt>
                <c:pt idx="43478">
                  <c:v>0.82352941176470495</c:v>
                </c:pt>
                <c:pt idx="43479">
                  <c:v>0.83529411764705797</c:v>
                </c:pt>
                <c:pt idx="43480">
                  <c:v>0.84705882352941098</c:v>
                </c:pt>
                <c:pt idx="43481">
                  <c:v>0.85882352941176399</c:v>
                </c:pt>
                <c:pt idx="43482">
                  <c:v>0.870588235294117</c:v>
                </c:pt>
                <c:pt idx="43483">
                  <c:v>0.88235294117647001</c:v>
                </c:pt>
                <c:pt idx="43484">
                  <c:v>0.89411764705882302</c:v>
                </c:pt>
                <c:pt idx="43485">
                  <c:v>0.90588235294117603</c:v>
                </c:pt>
                <c:pt idx="43486">
                  <c:v>0.91764705882352904</c:v>
                </c:pt>
                <c:pt idx="43487">
                  <c:v>0.92941176470588205</c:v>
                </c:pt>
                <c:pt idx="43488">
                  <c:v>0.94117647058823495</c:v>
                </c:pt>
                <c:pt idx="43489">
                  <c:v>0.95294117647058796</c:v>
                </c:pt>
                <c:pt idx="43490">
                  <c:v>0.96470588235294097</c:v>
                </c:pt>
                <c:pt idx="43491">
                  <c:v>0.97647058823529398</c:v>
                </c:pt>
                <c:pt idx="43492">
                  <c:v>0.98823529411764699</c:v>
                </c:pt>
                <c:pt idx="43493">
                  <c:v>0</c:v>
                </c:pt>
                <c:pt idx="43494">
                  <c:v>2.5641025641025599E-2</c:v>
                </c:pt>
                <c:pt idx="43495">
                  <c:v>5.1282051282051197E-2</c:v>
                </c:pt>
                <c:pt idx="43496">
                  <c:v>7.69230769230769E-2</c:v>
                </c:pt>
                <c:pt idx="43497">
                  <c:v>0.10256410256410201</c:v>
                </c:pt>
                <c:pt idx="43498">
                  <c:v>0.128205128205128</c:v>
                </c:pt>
                <c:pt idx="43499">
                  <c:v>0.15384615384615299</c:v>
                </c:pt>
                <c:pt idx="43500">
                  <c:v>0.17948717948717899</c:v>
                </c:pt>
                <c:pt idx="43501">
                  <c:v>0.20512820512820501</c:v>
                </c:pt>
                <c:pt idx="43502">
                  <c:v>0.23076923076923</c:v>
                </c:pt>
                <c:pt idx="43503">
                  <c:v>0.256410256410256</c:v>
                </c:pt>
                <c:pt idx="43504">
                  <c:v>0.28205128205128199</c:v>
                </c:pt>
                <c:pt idx="43505">
                  <c:v>0.30769230769230699</c:v>
                </c:pt>
                <c:pt idx="43506">
                  <c:v>0.33333333333333298</c:v>
                </c:pt>
                <c:pt idx="43507">
                  <c:v>0.35897435897435898</c:v>
                </c:pt>
                <c:pt idx="43508">
                  <c:v>0.38461538461538403</c:v>
                </c:pt>
                <c:pt idx="43509">
                  <c:v>0.41025641025641002</c:v>
                </c:pt>
                <c:pt idx="43510">
                  <c:v>0.43589743589743501</c:v>
                </c:pt>
                <c:pt idx="43511">
                  <c:v>0.46153846153846101</c:v>
                </c:pt>
                <c:pt idx="43512">
                  <c:v>0.487179487179487</c:v>
                </c:pt>
                <c:pt idx="43513">
                  <c:v>0.512820512820512</c:v>
                </c:pt>
                <c:pt idx="43514">
                  <c:v>0.53846153846153799</c:v>
                </c:pt>
                <c:pt idx="43515">
                  <c:v>0.56410256410256399</c:v>
                </c:pt>
                <c:pt idx="43516">
                  <c:v>0.58974358974358898</c:v>
                </c:pt>
                <c:pt idx="43517">
                  <c:v>0.61538461538461497</c:v>
                </c:pt>
                <c:pt idx="43518">
                  <c:v>0.64102564102564097</c:v>
                </c:pt>
                <c:pt idx="43519">
                  <c:v>0.66666666666666596</c:v>
                </c:pt>
                <c:pt idx="43520">
                  <c:v>0.69230769230769196</c:v>
                </c:pt>
                <c:pt idx="43521">
                  <c:v>0.71794871794871795</c:v>
                </c:pt>
                <c:pt idx="43522">
                  <c:v>0.74358974358974295</c:v>
                </c:pt>
                <c:pt idx="43523">
                  <c:v>0.76923076923076905</c:v>
                </c:pt>
                <c:pt idx="43524">
                  <c:v>0.79487179487179405</c:v>
                </c:pt>
                <c:pt idx="43525">
                  <c:v>0.82051282051282004</c:v>
                </c:pt>
                <c:pt idx="43526">
                  <c:v>0.84615384615384603</c:v>
                </c:pt>
                <c:pt idx="43527">
                  <c:v>0.87179487179487103</c:v>
                </c:pt>
                <c:pt idx="43528">
                  <c:v>0.89743589743589702</c:v>
                </c:pt>
                <c:pt idx="43529">
                  <c:v>0.92307692307692302</c:v>
                </c:pt>
                <c:pt idx="43530">
                  <c:v>0.94871794871794801</c:v>
                </c:pt>
                <c:pt idx="43531">
                  <c:v>0.97435897435897401</c:v>
                </c:pt>
                <c:pt idx="43532">
                  <c:v>0</c:v>
                </c:pt>
                <c:pt idx="43533">
                  <c:v>4.3478260869565202E-2</c:v>
                </c:pt>
                <c:pt idx="43534">
                  <c:v>8.6956521739130405E-2</c:v>
                </c:pt>
                <c:pt idx="43535">
                  <c:v>0.13043478260869501</c:v>
                </c:pt>
                <c:pt idx="43536">
                  <c:v>0.17391304347826</c:v>
                </c:pt>
                <c:pt idx="43537">
                  <c:v>0.217391304347826</c:v>
                </c:pt>
                <c:pt idx="43538">
                  <c:v>0.26086956521739102</c:v>
                </c:pt>
                <c:pt idx="43539">
                  <c:v>0.30434782608695599</c:v>
                </c:pt>
                <c:pt idx="43540">
                  <c:v>0.34782608695652101</c:v>
                </c:pt>
                <c:pt idx="43541">
                  <c:v>0.39130434782608697</c:v>
                </c:pt>
                <c:pt idx="43542">
                  <c:v>0.434782608695652</c:v>
                </c:pt>
                <c:pt idx="43543">
                  <c:v>0.47826086956521702</c:v>
                </c:pt>
                <c:pt idx="43544">
                  <c:v>0.52173913043478204</c:v>
                </c:pt>
                <c:pt idx="43545">
                  <c:v>0.56521739130434701</c:v>
                </c:pt>
                <c:pt idx="43546">
                  <c:v>0.60869565217391297</c:v>
                </c:pt>
                <c:pt idx="43547">
                  <c:v>0.65217391304347805</c:v>
                </c:pt>
                <c:pt idx="43548">
                  <c:v>0.69565217391304301</c:v>
                </c:pt>
                <c:pt idx="43549">
                  <c:v>0.73913043478260798</c:v>
                </c:pt>
                <c:pt idx="43550">
                  <c:v>0.78260869565217395</c:v>
                </c:pt>
                <c:pt idx="43551">
                  <c:v>0.82608695652173902</c:v>
                </c:pt>
                <c:pt idx="43552">
                  <c:v>0.86956521739130399</c:v>
                </c:pt>
                <c:pt idx="43553">
                  <c:v>0.91304347826086896</c:v>
                </c:pt>
                <c:pt idx="43554">
                  <c:v>0.95652173913043403</c:v>
                </c:pt>
                <c:pt idx="43555">
                  <c:v>0</c:v>
                </c:pt>
                <c:pt idx="43556">
                  <c:v>2.7027027027027001E-2</c:v>
                </c:pt>
                <c:pt idx="43557">
                  <c:v>5.4054054054054002E-2</c:v>
                </c:pt>
                <c:pt idx="43558">
                  <c:v>8.1081081081081002E-2</c:v>
                </c:pt>
                <c:pt idx="43559">
                  <c:v>0.108108108108108</c:v>
                </c:pt>
                <c:pt idx="43560">
                  <c:v>0.135135135135135</c:v>
                </c:pt>
                <c:pt idx="43561">
                  <c:v>0.162162162162162</c:v>
                </c:pt>
                <c:pt idx="43562">
                  <c:v>0.18918918918918901</c:v>
                </c:pt>
                <c:pt idx="43563">
                  <c:v>0.21621621621621601</c:v>
                </c:pt>
                <c:pt idx="43564">
                  <c:v>0.24324324324324301</c:v>
                </c:pt>
                <c:pt idx="43565">
                  <c:v>0.27027027027027001</c:v>
                </c:pt>
                <c:pt idx="43566">
                  <c:v>0.29729729729729698</c:v>
                </c:pt>
                <c:pt idx="43567">
                  <c:v>0.32432432432432401</c:v>
                </c:pt>
                <c:pt idx="43568">
                  <c:v>0.35135135135135098</c:v>
                </c:pt>
                <c:pt idx="43569">
                  <c:v>0.37837837837837801</c:v>
                </c:pt>
                <c:pt idx="43570">
                  <c:v>0.40540540540540498</c:v>
                </c:pt>
                <c:pt idx="43571">
                  <c:v>0.43243243243243201</c:v>
                </c:pt>
                <c:pt idx="43572">
                  <c:v>0.45945945945945899</c:v>
                </c:pt>
                <c:pt idx="43573">
                  <c:v>0.48648648648648601</c:v>
                </c:pt>
                <c:pt idx="43574">
                  <c:v>0.51351351351351304</c:v>
                </c:pt>
                <c:pt idx="43575">
                  <c:v>0.54054054054054002</c:v>
                </c:pt>
                <c:pt idx="43576">
                  <c:v>0.56756756756756699</c:v>
                </c:pt>
                <c:pt idx="43577">
                  <c:v>0.59459459459459396</c:v>
                </c:pt>
                <c:pt idx="43578">
                  <c:v>0.62162162162162105</c:v>
                </c:pt>
                <c:pt idx="43579">
                  <c:v>0.64864864864864802</c:v>
                </c:pt>
                <c:pt idx="43580">
                  <c:v>0.67567567567567499</c:v>
                </c:pt>
                <c:pt idx="43581">
                  <c:v>0.70270270270270196</c:v>
                </c:pt>
                <c:pt idx="43582">
                  <c:v>0.72972972972972905</c:v>
                </c:pt>
                <c:pt idx="43583">
                  <c:v>0.75675675675675602</c:v>
                </c:pt>
                <c:pt idx="43584">
                  <c:v>0.78378378378378299</c:v>
                </c:pt>
                <c:pt idx="43585">
                  <c:v>0.81081081081080997</c:v>
                </c:pt>
                <c:pt idx="43586">
                  <c:v>0.83783783783783705</c:v>
                </c:pt>
                <c:pt idx="43587">
                  <c:v>0.86486486486486402</c:v>
                </c:pt>
                <c:pt idx="43588">
                  <c:v>0.891891891891891</c:v>
                </c:pt>
                <c:pt idx="43589">
                  <c:v>0.91891891891891897</c:v>
                </c:pt>
                <c:pt idx="43590">
                  <c:v>0.94594594594594505</c:v>
                </c:pt>
                <c:pt idx="43591">
                  <c:v>0.97297297297297303</c:v>
                </c:pt>
                <c:pt idx="43592">
                  <c:v>0</c:v>
                </c:pt>
                <c:pt idx="43593">
                  <c:v>1.0204081632653E-2</c:v>
                </c:pt>
                <c:pt idx="43594">
                  <c:v>2.04081632653061E-2</c:v>
                </c:pt>
                <c:pt idx="43595">
                  <c:v>3.06122448979591E-2</c:v>
                </c:pt>
                <c:pt idx="43596">
                  <c:v>4.08163265306122E-2</c:v>
                </c:pt>
                <c:pt idx="43597">
                  <c:v>5.10204081632653E-2</c:v>
                </c:pt>
                <c:pt idx="43598">
                  <c:v>6.1224489795918297E-2</c:v>
                </c:pt>
                <c:pt idx="43599">
                  <c:v>7.1428571428571397E-2</c:v>
                </c:pt>
                <c:pt idx="43600">
                  <c:v>8.16326530612244E-2</c:v>
                </c:pt>
                <c:pt idx="43601">
                  <c:v>9.18367346938775E-2</c:v>
                </c:pt>
                <c:pt idx="43602">
                  <c:v>0.10204081632653</c:v>
                </c:pt>
                <c:pt idx="43603">
                  <c:v>0.11224489795918299</c:v>
                </c:pt>
                <c:pt idx="43604">
                  <c:v>0.122448979591836</c:v>
                </c:pt>
                <c:pt idx="43605">
                  <c:v>0.132653061224489</c:v>
                </c:pt>
                <c:pt idx="43606">
                  <c:v>0.14285714285714199</c:v>
                </c:pt>
                <c:pt idx="43607">
                  <c:v>0.15306122448979501</c:v>
                </c:pt>
                <c:pt idx="43608">
                  <c:v>0.163265306122448</c:v>
                </c:pt>
                <c:pt idx="43609">
                  <c:v>0.17346938775510201</c:v>
                </c:pt>
                <c:pt idx="43610">
                  <c:v>0.183673469387755</c:v>
                </c:pt>
                <c:pt idx="43611">
                  <c:v>0.19387755102040799</c:v>
                </c:pt>
                <c:pt idx="43612">
                  <c:v>0.20408163265306101</c:v>
                </c:pt>
                <c:pt idx="43613">
                  <c:v>0.214285714285714</c:v>
                </c:pt>
                <c:pt idx="43614">
                  <c:v>0.22448979591836701</c:v>
                </c:pt>
                <c:pt idx="43615">
                  <c:v>0.23469387755102</c:v>
                </c:pt>
                <c:pt idx="43616">
                  <c:v>0.24489795918367299</c:v>
                </c:pt>
                <c:pt idx="43617">
                  <c:v>0.25510204081632598</c:v>
                </c:pt>
                <c:pt idx="43618">
                  <c:v>0.265306122448979</c:v>
                </c:pt>
                <c:pt idx="43619">
                  <c:v>0.27551020408163202</c:v>
                </c:pt>
                <c:pt idx="43620">
                  <c:v>0.28571428571428498</c:v>
                </c:pt>
                <c:pt idx="43621">
                  <c:v>0.29591836734693799</c:v>
                </c:pt>
                <c:pt idx="43622">
                  <c:v>0.30612244897959101</c:v>
                </c:pt>
                <c:pt idx="43623">
                  <c:v>0.31632653061224397</c:v>
                </c:pt>
                <c:pt idx="43624">
                  <c:v>0.32653061224489699</c:v>
                </c:pt>
                <c:pt idx="43625">
                  <c:v>0.33673469387755101</c:v>
                </c:pt>
                <c:pt idx="43626">
                  <c:v>0.34693877551020402</c:v>
                </c:pt>
                <c:pt idx="43627">
                  <c:v>0.35714285714285698</c:v>
                </c:pt>
                <c:pt idx="43628">
                  <c:v>0.36734693877551</c:v>
                </c:pt>
                <c:pt idx="43629">
                  <c:v>0.37755102040816302</c:v>
                </c:pt>
                <c:pt idx="43630">
                  <c:v>0.38775510204081598</c:v>
                </c:pt>
                <c:pt idx="43631">
                  <c:v>0.397959183673469</c:v>
                </c:pt>
                <c:pt idx="43632">
                  <c:v>0.40816326530612201</c:v>
                </c:pt>
                <c:pt idx="43633">
                  <c:v>0.41836734693877498</c:v>
                </c:pt>
                <c:pt idx="43634">
                  <c:v>0.42857142857142799</c:v>
                </c:pt>
                <c:pt idx="43635">
                  <c:v>0.43877551020408101</c:v>
                </c:pt>
                <c:pt idx="43636">
                  <c:v>0.44897959183673403</c:v>
                </c:pt>
                <c:pt idx="43637">
                  <c:v>0.45918367346938699</c:v>
                </c:pt>
                <c:pt idx="43638">
                  <c:v>0.46938775510204001</c:v>
                </c:pt>
                <c:pt idx="43639">
                  <c:v>0.47959183673469302</c:v>
                </c:pt>
                <c:pt idx="43640">
                  <c:v>0.48979591836734598</c:v>
                </c:pt>
                <c:pt idx="43641">
                  <c:v>0.5</c:v>
                </c:pt>
                <c:pt idx="43642">
                  <c:v>0.51020408163265296</c:v>
                </c:pt>
                <c:pt idx="43643">
                  <c:v>0.52040816326530603</c:v>
                </c:pt>
                <c:pt idx="43644">
                  <c:v>0.530612244897959</c:v>
                </c:pt>
                <c:pt idx="43645">
                  <c:v>0.54081632653061196</c:v>
                </c:pt>
                <c:pt idx="43646">
                  <c:v>0.55102040816326503</c:v>
                </c:pt>
                <c:pt idx="43647">
                  <c:v>0.56122448979591799</c:v>
                </c:pt>
                <c:pt idx="43648">
                  <c:v>0.57142857142857095</c:v>
                </c:pt>
                <c:pt idx="43649">
                  <c:v>0.58163265306122403</c:v>
                </c:pt>
                <c:pt idx="43650">
                  <c:v>0.59183673469387699</c:v>
                </c:pt>
                <c:pt idx="43651">
                  <c:v>0.60204081632652995</c:v>
                </c:pt>
                <c:pt idx="43652">
                  <c:v>0.61224489795918302</c:v>
                </c:pt>
                <c:pt idx="43653">
                  <c:v>0.62244897959183598</c:v>
                </c:pt>
                <c:pt idx="43654">
                  <c:v>0.63265306122448906</c:v>
                </c:pt>
                <c:pt idx="43655">
                  <c:v>0.64285714285714202</c:v>
                </c:pt>
                <c:pt idx="43656">
                  <c:v>0.65306122448979498</c:v>
                </c:pt>
                <c:pt idx="43657">
                  <c:v>0.66326530612244805</c:v>
                </c:pt>
                <c:pt idx="43658">
                  <c:v>0.67346938775510201</c:v>
                </c:pt>
                <c:pt idx="43659">
                  <c:v>0.68367346938775497</c:v>
                </c:pt>
                <c:pt idx="43660">
                  <c:v>0.69387755102040805</c:v>
                </c:pt>
                <c:pt idx="43661">
                  <c:v>0.70408163265306101</c:v>
                </c:pt>
                <c:pt idx="43662">
                  <c:v>0.71428571428571397</c:v>
                </c:pt>
                <c:pt idx="43663">
                  <c:v>0.72448979591836704</c:v>
                </c:pt>
                <c:pt idx="43664">
                  <c:v>0.73469387755102</c:v>
                </c:pt>
                <c:pt idx="43665">
                  <c:v>0.74489795918367296</c:v>
                </c:pt>
                <c:pt idx="43666">
                  <c:v>0.75510204081632604</c:v>
                </c:pt>
                <c:pt idx="43667">
                  <c:v>0.765306122448979</c:v>
                </c:pt>
                <c:pt idx="43668">
                  <c:v>0.77551020408163196</c:v>
                </c:pt>
                <c:pt idx="43669">
                  <c:v>0.78571428571428503</c:v>
                </c:pt>
                <c:pt idx="43670">
                  <c:v>0.79591836734693799</c:v>
                </c:pt>
                <c:pt idx="43671">
                  <c:v>0.80612244897959096</c:v>
                </c:pt>
                <c:pt idx="43672">
                  <c:v>0.81632653061224403</c:v>
                </c:pt>
                <c:pt idx="43673">
                  <c:v>0.82653061224489799</c:v>
                </c:pt>
                <c:pt idx="43674">
                  <c:v>0.83673469387755095</c:v>
                </c:pt>
                <c:pt idx="43675">
                  <c:v>0.84693877551020402</c:v>
                </c:pt>
                <c:pt idx="43676">
                  <c:v>0.85714285714285698</c:v>
                </c:pt>
                <c:pt idx="43677">
                  <c:v>0.86734693877550995</c:v>
                </c:pt>
                <c:pt idx="43678">
                  <c:v>0.87755102040816302</c:v>
                </c:pt>
                <c:pt idx="43679">
                  <c:v>0.88775510204081598</c:v>
                </c:pt>
                <c:pt idx="43680">
                  <c:v>0.89795918367346905</c:v>
                </c:pt>
                <c:pt idx="43681">
                  <c:v>0.90816326530612201</c:v>
                </c:pt>
                <c:pt idx="43682">
                  <c:v>0.91836734693877498</c:v>
                </c:pt>
                <c:pt idx="43683">
                  <c:v>0.92857142857142805</c:v>
                </c:pt>
                <c:pt idx="43684">
                  <c:v>0.93877551020408101</c:v>
                </c:pt>
                <c:pt idx="43685">
                  <c:v>0.94897959183673397</c:v>
                </c:pt>
                <c:pt idx="43686">
                  <c:v>0.95918367346938704</c:v>
                </c:pt>
                <c:pt idx="43687">
                  <c:v>0.96938775510204001</c:v>
                </c:pt>
                <c:pt idx="43688">
                  <c:v>0.97959183673469297</c:v>
                </c:pt>
                <c:pt idx="43689">
                  <c:v>0.98979591836734604</c:v>
                </c:pt>
                <c:pt idx="43690">
                  <c:v>0</c:v>
                </c:pt>
                <c:pt idx="43691">
                  <c:v>1.8181818181818101E-2</c:v>
                </c:pt>
                <c:pt idx="43692">
                  <c:v>3.6363636363636299E-2</c:v>
                </c:pt>
                <c:pt idx="43693">
                  <c:v>5.4545454545454501E-2</c:v>
                </c:pt>
                <c:pt idx="43694">
                  <c:v>7.2727272727272696E-2</c:v>
                </c:pt>
                <c:pt idx="43695">
                  <c:v>9.0909090909090898E-2</c:v>
                </c:pt>
                <c:pt idx="43696">
                  <c:v>0.109090909090909</c:v>
                </c:pt>
                <c:pt idx="43697">
                  <c:v>0.12727272727272701</c:v>
                </c:pt>
                <c:pt idx="43698">
                  <c:v>0.145454545454545</c:v>
                </c:pt>
                <c:pt idx="43699">
                  <c:v>0.163636363636363</c:v>
                </c:pt>
                <c:pt idx="43700">
                  <c:v>0.18181818181818099</c:v>
                </c:pt>
                <c:pt idx="43701">
                  <c:v>0.2</c:v>
                </c:pt>
                <c:pt idx="43702">
                  <c:v>0.218181818181818</c:v>
                </c:pt>
                <c:pt idx="43703">
                  <c:v>0.236363636363636</c:v>
                </c:pt>
                <c:pt idx="43704">
                  <c:v>0.25454545454545402</c:v>
                </c:pt>
                <c:pt idx="43705">
                  <c:v>0.27272727272727199</c:v>
                </c:pt>
                <c:pt idx="43706">
                  <c:v>0.29090909090909001</c:v>
                </c:pt>
                <c:pt idx="43707">
                  <c:v>0.30909090909090903</c:v>
                </c:pt>
                <c:pt idx="43708">
                  <c:v>0.32727272727272699</c:v>
                </c:pt>
                <c:pt idx="43709">
                  <c:v>0.34545454545454501</c:v>
                </c:pt>
                <c:pt idx="43710">
                  <c:v>0.36363636363636298</c:v>
                </c:pt>
                <c:pt idx="43711">
                  <c:v>0.381818181818181</c:v>
                </c:pt>
                <c:pt idx="43712">
                  <c:v>0.4</c:v>
                </c:pt>
                <c:pt idx="43713">
                  <c:v>0.41818181818181799</c:v>
                </c:pt>
                <c:pt idx="43714">
                  <c:v>0.43636363636363601</c:v>
                </c:pt>
                <c:pt idx="43715">
                  <c:v>0.45454545454545398</c:v>
                </c:pt>
                <c:pt idx="43716">
                  <c:v>0.472727272727272</c:v>
                </c:pt>
                <c:pt idx="43717">
                  <c:v>0.49090909090909002</c:v>
                </c:pt>
                <c:pt idx="43718">
                  <c:v>0.50909090909090904</c:v>
                </c:pt>
                <c:pt idx="43719">
                  <c:v>0.527272727272727</c:v>
                </c:pt>
                <c:pt idx="43720">
                  <c:v>0.54545454545454497</c:v>
                </c:pt>
                <c:pt idx="43721">
                  <c:v>0.56363636363636305</c:v>
                </c:pt>
                <c:pt idx="43722">
                  <c:v>0.58181818181818101</c:v>
                </c:pt>
                <c:pt idx="43723">
                  <c:v>0.6</c:v>
                </c:pt>
                <c:pt idx="43724">
                  <c:v>0.61818181818181805</c:v>
                </c:pt>
                <c:pt idx="43725">
                  <c:v>0.63636363636363602</c:v>
                </c:pt>
                <c:pt idx="43726">
                  <c:v>0.65454545454545399</c:v>
                </c:pt>
                <c:pt idx="43727">
                  <c:v>0.67272727272727195</c:v>
                </c:pt>
                <c:pt idx="43728">
                  <c:v>0.69090909090909003</c:v>
                </c:pt>
                <c:pt idx="43729">
                  <c:v>0.70909090909090899</c:v>
                </c:pt>
                <c:pt idx="43730">
                  <c:v>0.72727272727272696</c:v>
                </c:pt>
                <c:pt idx="43731">
                  <c:v>0.74545454545454504</c:v>
                </c:pt>
                <c:pt idx="43732">
                  <c:v>0.763636363636363</c:v>
                </c:pt>
                <c:pt idx="43733">
                  <c:v>0.78181818181818097</c:v>
                </c:pt>
                <c:pt idx="43734">
                  <c:v>0.8</c:v>
                </c:pt>
                <c:pt idx="43735">
                  <c:v>0.81818181818181801</c:v>
                </c:pt>
                <c:pt idx="43736">
                  <c:v>0.83636363636363598</c:v>
                </c:pt>
                <c:pt idx="43737">
                  <c:v>0.85454545454545405</c:v>
                </c:pt>
                <c:pt idx="43738">
                  <c:v>0.87272727272727202</c:v>
                </c:pt>
                <c:pt idx="43739">
                  <c:v>0.89090909090908998</c:v>
                </c:pt>
                <c:pt idx="43740">
                  <c:v>0.90909090909090895</c:v>
                </c:pt>
                <c:pt idx="43741">
                  <c:v>0.92727272727272703</c:v>
                </c:pt>
                <c:pt idx="43742">
                  <c:v>0.94545454545454499</c:v>
                </c:pt>
                <c:pt idx="43743">
                  <c:v>0.96363636363636296</c:v>
                </c:pt>
                <c:pt idx="43744">
                  <c:v>0.98181818181818103</c:v>
                </c:pt>
                <c:pt idx="43745">
                  <c:v>0</c:v>
                </c:pt>
                <c:pt idx="43746">
                  <c:v>2.77777777777777E-2</c:v>
                </c:pt>
                <c:pt idx="43747">
                  <c:v>5.5555555555555497E-2</c:v>
                </c:pt>
                <c:pt idx="43748">
                  <c:v>8.3333333333333301E-2</c:v>
                </c:pt>
                <c:pt idx="43749">
                  <c:v>0.11111111111111099</c:v>
                </c:pt>
                <c:pt idx="43750">
                  <c:v>0.13888888888888801</c:v>
                </c:pt>
                <c:pt idx="43751">
                  <c:v>0.16666666666666599</c:v>
                </c:pt>
                <c:pt idx="43752">
                  <c:v>0.194444444444444</c:v>
                </c:pt>
                <c:pt idx="43753">
                  <c:v>0.22222222222222199</c:v>
                </c:pt>
                <c:pt idx="43754">
                  <c:v>0.25</c:v>
                </c:pt>
                <c:pt idx="43755">
                  <c:v>0.27777777777777701</c:v>
                </c:pt>
                <c:pt idx="43756">
                  <c:v>0.30555555555555503</c:v>
                </c:pt>
                <c:pt idx="43757">
                  <c:v>0.33333333333333298</c:v>
                </c:pt>
                <c:pt idx="43758">
                  <c:v>0.36111111111111099</c:v>
                </c:pt>
                <c:pt idx="43759">
                  <c:v>0.38888888888888801</c:v>
                </c:pt>
                <c:pt idx="43760">
                  <c:v>0.41666666666666602</c:v>
                </c:pt>
                <c:pt idx="43761">
                  <c:v>0.44444444444444398</c:v>
                </c:pt>
                <c:pt idx="43762">
                  <c:v>0.47222222222222199</c:v>
                </c:pt>
                <c:pt idx="43763">
                  <c:v>0.5</c:v>
                </c:pt>
                <c:pt idx="43764">
                  <c:v>0.52777777777777701</c:v>
                </c:pt>
                <c:pt idx="43765">
                  <c:v>0.55555555555555503</c:v>
                </c:pt>
                <c:pt idx="43766">
                  <c:v>0.58333333333333304</c:v>
                </c:pt>
                <c:pt idx="43767">
                  <c:v>0.61111111111111105</c:v>
                </c:pt>
                <c:pt idx="43768">
                  <c:v>0.63888888888888795</c:v>
                </c:pt>
                <c:pt idx="43769">
                  <c:v>0.66666666666666596</c:v>
                </c:pt>
                <c:pt idx="43770">
                  <c:v>0.69444444444444398</c:v>
                </c:pt>
                <c:pt idx="43771">
                  <c:v>0.72222222222222199</c:v>
                </c:pt>
                <c:pt idx="43772">
                  <c:v>0.75</c:v>
                </c:pt>
                <c:pt idx="43773">
                  <c:v>0.77777777777777701</c:v>
                </c:pt>
                <c:pt idx="43774">
                  <c:v>0.80555555555555503</c:v>
                </c:pt>
                <c:pt idx="43775">
                  <c:v>0.83333333333333304</c:v>
                </c:pt>
                <c:pt idx="43776">
                  <c:v>0.86111111111111105</c:v>
                </c:pt>
                <c:pt idx="43777">
                  <c:v>0.88888888888888795</c:v>
                </c:pt>
                <c:pt idx="43778">
                  <c:v>0.91666666666666596</c:v>
                </c:pt>
                <c:pt idx="43779">
                  <c:v>0.94444444444444398</c:v>
                </c:pt>
                <c:pt idx="43780">
                  <c:v>0.97222222222222199</c:v>
                </c:pt>
                <c:pt idx="43781">
                  <c:v>0</c:v>
                </c:pt>
                <c:pt idx="43782">
                  <c:v>3.2258064516128997E-2</c:v>
                </c:pt>
                <c:pt idx="43783">
                  <c:v>6.4516129032257993E-2</c:v>
                </c:pt>
                <c:pt idx="43784">
                  <c:v>9.6774193548387094E-2</c:v>
                </c:pt>
                <c:pt idx="43785">
                  <c:v>0.12903225806451599</c:v>
                </c:pt>
                <c:pt idx="43786">
                  <c:v>0.16129032258064499</c:v>
                </c:pt>
                <c:pt idx="43787">
                  <c:v>0.19354838709677399</c:v>
                </c:pt>
                <c:pt idx="43788">
                  <c:v>0.225806451612903</c:v>
                </c:pt>
                <c:pt idx="43789">
                  <c:v>0.25806451612903197</c:v>
                </c:pt>
                <c:pt idx="43790">
                  <c:v>0.29032258064516098</c:v>
                </c:pt>
                <c:pt idx="43791">
                  <c:v>0.32258064516128998</c:v>
                </c:pt>
                <c:pt idx="43792">
                  <c:v>0.35483870967741898</c:v>
                </c:pt>
                <c:pt idx="43793">
                  <c:v>0.38709677419354799</c:v>
                </c:pt>
                <c:pt idx="43794">
                  <c:v>0.41935483870967699</c:v>
                </c:pt>
                <c:pt idx="43795">
                  <c:v>0.45161290322580599</c:v>
                </c:pt>
                <c:pt idx="43796">
                  <c:v>0.483870967741935</c:v>
                </c:pt>
                <c:pt idx="43797">
                  <c:v>0.51612903225806395</c:v>
                </c:pt>
                <c:pt idx="43798">
                  <c:v>0.54838709677419295</c:v>
                </c:pt>
                <c:pt idx="43799">
                  <c:v>0.58064516129032195</c:v>
                </c:pt>
                <c:pt idx="43800">
                  <c:v>0.61290322580645096</c:v>
                </c:pt>
                <c:pt idx="43801">
                  <c:v>0.64516129032257996</c:v>
                </c:pt>
                <c:pt idx="43802">
                  <c:v>0.67741935483870896</c:v>
                </c:pt>
                <c:pt idx="43803">
                  <c:v>0.70967741935483797</c:v>
                </c:pt>
                <c:pt idx="43804">
                  <c:v>0.74193548387096697</c:v>
                </c:pt>
                <c:pt idx="43805">
                  <c:v>0.77419354838709598</c:v>
                </c:pt>
                <c:pt idx="43806">
                  <c:v>0.80645161290322498</c:v>
                </c:pt>
                <c:pt idx="43807">
                  <c:v>0.83870967741935398</c:v>
                </c:pt>
                <c:pt idx="43808">
                  <c:v>0.87096774193548299</c:v>
                </c:pt>
                <c:pt idx="43809">
                  <c:v>0.90322580645161199</c:v>
                </c:pt>
                <c:pt idx="43810">
                  <c:v>0.93548387096774099</c:v>
                </c:pt>
                <c:pt idx="43811">
                  <c:v>0.967741935483871</c:v>
                </c:pt>
                <c:pt idx="43812">
                  <c:v>0</c:v>
                </c:pt>
                <c:pt idx="43813">
                  <c:v>3.5714285714285698E-2</c:v>
                </c:pt>
                <c:pt idx="43814">
                  <c:v>7.1428571428571397E-2</c:v>
                </c:pt>
                <c:pt idx="43815">
                  <c:v>0.107142857142857</c:v>
                </c:pt>
                <c:pt idx="43816">
                  <c:v>0.14285714285714199</c:v>
                </c:pt>
                <c:pt idx="43817">
                  <c:v>0.17857142857142799</c:v>
                </c:pt>
                <c:pt idx="43818">
                  <c:v>0.214285714285714</c:v>
                </c:pt>
                <c:pt idx="43819">
                  <c:v>0.25</c:v>
                </c:pt>
                <c:pt idx="43820">
                  <c:v>0.28571428571428498</c:v>
                </c:pt>
                <c:pt idx="43821">
                  <c:v>0.32142857142857101</c:v>
                </c:pt>
                <c:pt idx="43822">
                  <c:v>0.35714285714285698</c:v>
                </c:pt>
                <c:pt idx="43823">
                  <c:v>0.39285714285714202</c:v>
                </c:pt>
                <c:pt idx="43824">
                  <c:v>0.42857142857142799</c:v>
                </c:pt>
                <c:pt idx="43825">
                  <c:v>0.46428571428571402</c:v>
                </c:pt>
                <c:pt idx="43826">
                  <c:v>0.5</c:v>
                </c:pt>
                <c:pt idx="43827">
                  <c:v>0.53571428571428503</c:v>
                </c:pt>
                <c:pt idx="43828">
                  <c:v>0.57142857142857095</c:v>
                </c:pt>
                <c:pt idx="43829">
                  <c:v>0.60714285714285698</c:v>
                </c:pt>
                <c:pt idx="43830">
                  <c:v>0.64285714285714202</c:v>
                </c:pt>
                <c:pt idx="43831">
                  <c:v>0.67857142857142805</c:v>
                </c:pt>
                <c:pt idx="43832">
                  <c:v>0.71428571428571397</c:v>
                </c:pt>
                <c:pt idx="43833">
                  <c:v>0.75</c:v>
                </c:pt>
                <c:pt idx="43834">
                  <c:v>0.78571428571428503</c:v>
                </c:pt>
                <c:pt idx="43835">
                  <c:v>0.82142857142857095</c:v>
                </c:pt>
                <c:pt idx="43836">
                  <c:v>0.85714285714285698</c:v>
                </c:pt>
                <c:pt idx="43837">
                  <c:v>0.89285714285714202</c:v>
                </c:pt>
                <c:pt idx="43838">
                  <c:v>0.92857142857142805</c:v>
                </c:pt>
                <c:pt idx="43839">
                  <c:v>0.96428571428571397</c:v>
                </c:pt>
                <c:pt idx="43840">
                  <c:v>0</c:v>
                </c:pt>
                <c:pt idx="43841">
                  <c:v>1.3698630136986301E-2</c:v>
                </c:pt>
                <c:pt idx="43842">
                  <c:v>2.7397260273972601E-2</c:v>
                </c:pt>
                <c:pt idx="43843">
                  <c:v>4.1095890410958902E-2</c:v>
                </c:pt>
                <c:pt idx="43844">
                  <c:v>5.4794520547945202E-2</c:v>
                </c:pt>
                <c:pt idx="43845">
                  <c:v>6.8493150684931503E-2</c:v>
                </c:pt>
                <c:pt idx="43846">
                  <c:v>8.2191780821917804E-2</c:v>
                </c:pt>
                <c:pt idx="43847">
                  <c:v>9.5890410958904104E-2</c:v>
                </c:pt>
                <c:pt idx="43848">
                  <c:v>0.10958904109589</c:v>
                </c:pt>
                <c:pt idx="43849">
                  <c:v>0.123287671232876</c:v>
                </c:pt>
                <c:pt idx="43850">
                  <c:v>0.13698630136986301</c:v>
                </c:pt>
                <c:pt idx="43851">
                  <c:v>0.150684931506849</c:v>
                </c:pt>
                <c:pt idx="43852">
                  <c:v>0.164383561643835</c:v>
                </c:pt>
                <c:pt idx="43853">
                  <c:v>0.17808219178082099</c:v>
                </c:pt>
                <c:pt idx="43854">
                  <c:v>0.19178082191780799</c:v>
                </c:pt>
                <c:pt idx="43855">
                  <c:v>0.20547945205479401</c:v>
                </c:pt>
                <c:pt idx="43856">
                  <c:v>0.21917808219178</c:v>
                </c:pt>
                <c:pt idx="43857">
                  <c:v>0.232876712328767</c:v>
                </c:pt>
                <c:pt idx="43858">
                  <c:v>0.24657534246575299</c:v>
                </c:pt>
                <c:pt idx="43859">
                  <c:v>0.26027397260273899</c:v>
                </c:pt>
                <c:pt idx="43860">
                  <c:v>0.27397260273972601</c:v>
                </c:pt>
                <c:pt idx="43861">
                  <c:v>0.28767123287671198</c:v>
                </c:pt>
                <c:pt idx="43862">
                  <c:v>0.301369863013698</c:v>
                </c:pt>
                <c:pt idx="43863">
                  <c:v>0.31506849315068403</c:v>
                </c:pt>
                <c:pt idx="43864">
                  <c:v>0.32876712328767099</c:v>
                </c:pt>
                <c:pt idx="43865">
                  <c:v>0.34246575342465702</c:v>
                </c:pt>
                <c:pt idx="43866">
                  <c:v>0.35616438356164298</c:v>
                </c:pt>
                <c:pt idx="43867">
                  <c:v>0.36986301369863001</c:v>
                </c:pt>
                <c:pt idx="43868">
                  <c:v>0.38356164383561597</c:v>
                </c:pt>
                <c:pt idx="43869">
                  <c:v>0.397260273972602</c:v>
                </c:pt>
                <c:pt idx="43870">
                  <c:v>0.41095890410958902</c:v>
                </c:pt>
                <c:pt idx="43871">
                  <c:v>0.42465753424657499</c:v>
                </c:pt>
                <c:pt idx="43872">
                  <c:v>0.43835616438356101</c:v>
                </c:pt>
                <c:pt idx="43873">
                  <c:v>0.45205479452054698</c:v>
                </c:pt>
                <c:pt idx="43874">
                  <c:v>0.465753424657534</c:v>
                </c:pt>
                <c:pt idx="43875">
                  <c:v>0.47945205479452002</c:v>
                </c:pt>
                <c:pt idx="43876">
                  <c:v>0.49315068493150599</c:v>
                </c:pt>
                <c:pt idx="43877">
                  <c:v>0.50684931506849296</c:v>
                </c:pt>
                <c:pt idx="43878">
                  <c:v>0.52054794520547898</c:v>
                </c:pt>
                <c:pt idx="43879">
                  <c:v>0.534246575342465</c:v>
                </c:pt>
                <c:pt idx="43880">
                  <c:v>0.54794520547945202</c:v>
                </c:pt>
                <c:pt idx="43881">
                  <c:v>0.56164383561643805</c:v>
                </c:pt>
                <c:pt idx="43882">
                  <c:v>0.57534246575342396</c:v>
                </c:pt>
                <c:pt idx="43883">
                  <c:v>0.58904109589041098</c:v>
                </c:pt>
                <c:pt idx="43884">
                  <c:v>0.602739726027397</c:v>
                </c:pt>
                <c:pt idx="43885">
                  <c:v>0.61643835616438303</c:v>
                </c:pt>
                <c:pt idx="43886">
                  <c:v>0.63013698630136905</c:v>
                </c:pt>
                <c:pt idx="43887">
                  <c:v>0.64383561643835596</c:v>
                </c:pt>
                <c:pt idx="43888">
                  <c:v>0.65753424657534199</c:v>
                </c:pt>
                <c:pt idx="43889">
                  <c:v>0.67123287671232801</c:v>
                </c:pt>
                <c:pt idx="43890">
                  <c:v>0.68493150684931503</c:v>
                </c:pt>
                <c:pt idx="43891">
                  <c:v>0.69863013698630105</c:v>
                </c:pt>
                <c:pt idx="43892">
                  <c:v>0.71232876712328697</c:v>
                </c:pt>
                <c:pt idx="43893">
                  <c:v>0.72602739726027399</c:v>
                </c:pt>
                <c:pt idx="43894">
                  <c:v>0.73972602739726001</c:v>
                </c:pt>
                <c:pt idx="43895">
                  <c:v>0.75342465753424603</c:v>
                </c:pt>
                <c:pt idx="43896">
                  <c:v>0.76712328767123195</c:v>
                </c:pt>
                <c:pt idx="43897">
                  <c:v>0.78082191780821897</c:v>
                </c:pt>
                <c:pt idx="43898">
                  <c:v>0.79452054794520499</c:v>
                </c:pt>
                <c:pt idx="43899">
                  <c:v>0.80821917808219101</c:v>
                </c:pt>
                <c:pt idx="43900">
                  <c:v>0.82191780821917804</c:v>
                </c:pt>
                <c:pt idx="43901">
                  <c:v>0.83561643835616395</c:v>
                </c:pt>
                <c:pt idx="43902">
                  <c:v>0.84931506849314997</c:v>
                </c:pt>
                <c:pt idx="43903">
                  <c:v>0.86301369863013699</c:v>
                </c:pt>
                <c:pt idx="43904">
                  <c:v>0.87671232876712302</c:v>
                </c:pt>
                <c:pt idx="43905">
                  <c:v>0.89041095890410904</c:v>
                </c:pt>
                <c:pt idx="43906">
                  <c:v>0.90410958904109495</c:v>
                </c:pt>
                <c:pt idx="43907">
                  <c:v>0.91780821917808197</c:v>
                </c:pt>
                <c:pt idx="43908">
                  <c:v>0.931506849315068</c:v>
                </c:pt>
                <c:pt idx="43909">
                  <c:v>0.94520547945205402</c:v>
                </c:pt>
                <c:pt idx="43910">
                  <c:v>0.95890410958904104</c:v>
                </c:pt>
                <c:pt idx="43911">
                  <c:v>0.97260273972602695</c:v>
                </c:pt>
                <c:pt idx="43912">
                  <c:v>0.98630136986301298</c:v>
                </c:pt>
                <c:pt idx="43913">
                  <c:v>0</c:v>
                </c:pt>
                <c:pt idx="43914">
                  <c:v>1.23456790123456E-2</c:v>
                </c:pt>
                <c:pt idx="43915">
                  <c:v>2.4691358024691301E-2</c:v>
                </c:pt>
                <c:pt idx="43916">
                  <c:v>3.7037037037037E-2</c:v>
                </c:pt>
                <c:pt idx="43917">
                  <c:v>4.9382716049382699E-2</c:v>
                </c:pt>
                <c:pt idx="43918">
                  <c:v>6.1728395061728301E-2</c:v>
                </c:pt>
                <c:pt idx="43919">
                  <c:v>7.4074074074074001E-2</c:v>
                </c:pt>
                <c:pt idx="43920">
                  <c:v>8.6419753086419707E-2</c:v>
                </c:pt>
                <c:pt idx="43921">
                  <c:v>9.8765432098765399E-2</c:v>
                </c:pt>
                <c:pt idx="43922">
                  <c:v>0.11111111111111099</c:v>
                </c:pt>
                <c:pt idx="43923">
                  <c:v>0.12345679012345601</c:v>
                </c:pt>
                <c:pt idx="43924">
                  <c:v>0.13580246913580199</c:v>
                </c:pt>
                <c:pt idx="43925">
                  <c:v>0.148148148148148</c:v>
                </c:pt>
                <c:pt idx="43926">
                  <c:v>0.16049382716049301</c:v>
                </c:pt>
                <c:pt idx="43927">
                  <c:v>0.172839506172839</c:v>
                </c:pt>
                <c:pt idx="43928">
                  <c:v>0.18518518518518501</c:v>
                </c:pt>
                <c:pt idx="43929">
                  <c:v>0.19753086419752999</c:v>
                </c:pt>
                <c:pt idx="43930">
                  <c:v>0.209876543209876</c:v>
                </c:pt>
                <c:pt idx="43931">
                  <c:v>0.22222222222222199</c:v>
                </c:pt>
                <c:pt idx="43932">
                  <c:v>0.234567901234567</c:v>
                </c:pt>
                <c:pt idx="43933">
                  <c:v>0.24691358024691301</c:v>
                </c:pt>
                <c:pt idx="43934">
                  <c:v>0.25925925925925902</c:v>
                </c:pt>
                <c:pt idx="43935">
                  <c:v>0.27160493827160398</c:v>
                </c:pt>
                <c:pt idx="43936">
                  <c:v>0.28395061728394999</c:v>
                </c:pt>
                <c:pt idx="43937">
                  <c:v>0.296296296296296</c:v>
                </c:pt>
                <c:pt idx="43938">
                  <c:v>0.30864197530864101</c:v>
                </c:pt>
                <c:pt idx="43939">
                  <c:v>0.32098765432098703</c:v>
                </c:pt>
                <c:pt idx="43940">
                  <c:v>0.33333333333333298</c:v>
                </c:pt>
                <c:pt idx="43941">
                  <c:v>0.34567901234567899</c:v>
                </c:pt>
                <c:pt idx="43942">
                  <c:v>0.35802469135802401</c:v>
                </c:pt>
                <c:pt idx="43943">
                  <c:v>0.37037037037037002</c:v>
                </c:pt>
                <c:pt idx="43944">
                  <c:v>0.38271604938271597</c:v>
                </c:pt>
                <c:pt idx="43945">
                  <c:v>0.39506172839506098</c:v>
                </c:pt>
                <c:pt idx="43946">
                  <c:v>0.407407407407407</c:v>
                </c:pt>
                <c:pt idx="43947">
                  <c:v>0.41975308641975301</c:v>
                </c:pt>
                <c:pt idx="43948">
                  <c:v>0.43209876543209802</c:v>
                </c:pt>
                <c:pt idx="43949">
                  <c:v>0.44444444444444398</c:v>
                </c:pt>
                <c:pt idx="43950">
                  <c:v>0.45679012345678999</c:v>
                </c:pt>
                <c:pt idx="43951">
                  <c:v>0.469135802469135</c:v>
                </c:pt>
                <c:pt idx="43952">
                  <c:v>0.48148148148148101</c:v>
                </c:pt>
                <c:pt idx="43953">
                  <c:v>0.49382716049382702</c:v>
                </c:pt>
                <c:pt idx="43954">
                  <c:v>0.50617283950617198</c:v>
                </c:pt>
                <c:pt idx="43955">
                  <c:v>0.51851851851851805</c:v>
                </c:pt>
                <c:pt idx="43956">
                  <c:v>0.530864197530864</c:v>
                </c:pt>
                <c:pt idx="43957">
                  <c:v>0.54320987654320896</c:v>
                </c:pt>
                <c:pt idx="43958">
                  <c:v>0.55555555555555503</c:v>
                </c:pt>
                <c:pt idx="43959">
                  <c:v>0.56790123456790098</c:v>
                </c:pt>
                <c:pt idx="43960">
                  <c:v>0.58024691358024605</c:v>
                </c:pt>
                <c:pt idx="43961">
                  <c:v>0.592592592592592</c:v>
                </c:pt>
                <c:pt idx="43962">
                  <c:v>0.60493827160493796</c:v>
                </c:pt>
                <c:pt idx="43963">
                  <c:v>0.61728395061728303</c:v>
                </c:pt>
                <c:pt idx="43964">
                  <c:v>0.62962962962962898</c:v>
                </c:pt>
                <c:pt idx="43965">
                  <c:v>0.64197530864197505</c:v>
                </c:pt>
                <c:pt idx="43966">
                  <c:v>0.65432098765432101</c:v>
                </c:pt>
                <c:pt idx="43967">
                  <c:v>0.66666666666666596</c:v>
                </c:pt>
                <c:pt idx="43968">
                  <c:v>0.67901234567901203</c:v>
                </c:pt>
                <c:pt idx="43969">
                  <c:v>0.69135802469135799</c:v>
                </c:pt>
                <c:pt idx="43970">
                  <c:v>0.70370370370370305</c:v>
                </c:pt>
                <c:pt idx="43971">
                  <c:v>0.71604938271604901</c:v>
                </c:pt>
                <c:pt idx="43972">
                  <c:v>0.72839506172839497</c:v>
                </c:pt>
                <c:pt idx="43973">
                  <c:v>0.74074074074074003</c:v>
                </c:pt>
                <c:pt idx="43974">
                  <c:v>0.75308641975308599</c:v>
                </c:pt>
                <c:pt idx="43975">
                  <c:v>0.76543209876543195</c:v>
                </c:pt>
                <c:pt idx="43976">
                  <c:v>0.77777777777777701</c:v>
                </c:pt>
                <c:pt idx="43977">
                  <c:v>0.79012345679012297</c:v>
                </c:pt>
                <c:pt idx="43978">
                  <c:v>0.80246913580246904</c:v>
                </c:pt>
                <c:pt idx="43979">
                  <c:v>0.81481481481481399</c:v>
                </c:pt>
                <c:pt idx="43980">
                  <c:v>0.82716049382715995</c:v>
                </c:pt>
                <c:pt idx="43981">
                  <c:v>0.83950617283950602</c:v>
                </c:pt>
                <c:pt idx="43982">
                  <c:v>0.85185185185185097</c:v>
                </c:pt>
                <c:pt idx="43983">
                  <c:v>0.86419753086419704</c:v>
                </c:pt>
                <c:pt idx="43984">
                  <c:v>0.87654320987654299</c:v>
                </c:pt>
                <c:pt idx="43985">
                  <c:v>0.88888888888888795</c:v>
                </c:pt>
                <c:pt idx="43986">
                  <c:v>0.90123456790123402</c:v>
                </c:pt>
                <c:pt idx="43987">
                  <c:v>0.91358024691357997</c:v>
                </c:pt>
                <c:pt idx="43988">
                  <c:v>0.92592592592592504</c:v>
                </c:pt>
                <c:pt idx="43989">
                  <c:v>0.938271604938271</c:v>
                </c:pt>
                <c:pt idx="43990">
                  <c:v>0.95061728395061695</c:v>
                </c:pt>
                <c:pt idx="43991">
                  <c:v>0.96296296296296202</c:v>
                </c:pt>
                <c:pt idx="43992">
                  <c:v>0.97530864197530798</c:v>
                </c:pt>
                <c:pt idx="43993">
                  <c:v>0.98765432098765404</c:v>
                </c:pt>
                <c:pt idx="43994">
                  <c:v>0</c:v>
                </c:pt>
                <c:pt idx="43995">
                  <c:v>1.8181818181818101E-2</c:v>
                </c:pt>
                <c:pt idx="43996">
                  <c:v>3.6363636363636299E-2</c:v>
                </c:pt>
                <c:pt idx="43997">
                  <c:v>5.4545454545454501E-2</c:v>
                </c:pt>
                <c:pt idx="43998">
                  <c:v>7.2727272727272696E-2</c:v>
                </c:pt>
                <c:pt idx="43999">
                  <c:v>9.0909090909090898E-2</c:v>
                </c:pt>
                <c:pt idx="44000">
                  <c:v>0.109090909090909</c:v>
                </c:pt>
                <c:pt idx="44001">
                  <c:v>0.12727272727272701</c:v>
                </c:pt>
                <c:pt idx="44002">
                  <c:v>0.145454545454545</c:v>
                </c:pt>
                <c:pt idx="44003">
                  <c:v>0.163636363636363</c:v>
                </c:pt>
                <c:pt idx="44004">
                  <c:v>0.18181818181818099</c:v>
                </c:pt>
                <c:pt idx="44005">
                  <c:v>0.2</c:v>
                </c:pt>
                <c:pt idx="44006">
                  <c:v>0.218181818181818</c:v>
                </c:pt>
                <c:pt idx="44007">
                  <c:v>0.236363636363636</c:v>
                </c:pt>
                <c:pt idx="44008">
                  <c:v>0.25454545454545402</c:v>
                </c:pt>
                <c:pt idx="44009">
                  <c:v>0.27272727272727199</c:v>
                </c:pt>
                <c:pt idx="44010">
                  <c:v>0.29090909090909001</c:v>
                </c:pt>
                <c:pt idx="44011">
                  <c:v>0.30909090909090903</c:v>
                </c:pt>
                <c:pt idx="44012">
                  <c:v>0.32727272727272699</c:v>
                </c:pt>
                <c:pt idx="44013">
                  <c:v>0.34545454545454501</c:v>
                </c:pt>
                <c:pt idx="44014">
                  <c:v>0.36363636363636298</c:v>
                </c:pt>
                <c:pt idx="44015">
                  <c:v>0.381818181818181</c:v>
                </c:pt>
                <c:pt idx="44016">
                  <c:v>0.4</c:v>
                </c:pt>
                <c:pt idx="44017">
                  <c:v>0.41818181818181799</c:v>
                </c:pt>
                <c:pt idx="44018">
                  <c:v>0.43636363636363601</c:v>
                </c:pt>
                <c:pt idx="44019">
                  <c:v>0.45454545454545398</c:v>
                </c:pt>
                <c:pt idx="44020">
                  <c:v>0.472727272727272</c:v>
                </c:pt>
                <c:pt idx="44021">
                  <c:v>0.49090909090909002</c:v>
                </c:pt>
                <c:pt idx="44022">
                  <c:v>0.50909090909090904</c:v>
                </c:pt>
                <c:pt idx="44023">
                  <c:v>0.527272727272727</c:v>
                </c:pt>
                <c:pt idx="44024">
                  <c:v>0.54545454545454497</c:v>
                </c:pt>
                <c:pt idx="44025">
                  <c:v>0.56363636363636305</c:v>
                </c:pt>
                <c:pt idx="44026">
                  <c:v>0.58181818181818101</c:v>
                </c:pt>
                <c:pt idx="44027">
                  <c:v>0.6</c:v>
                </c:pt>
                <c:pt idx="44028">
                  <c:v>0.61818181818181805</c:v>
                </c:pt>
                <c:pt idx="44029">
                  <c:v>0.63636363636363602</c:v>
                </c:pt>
                <c:pt idx="44030">
                  <c:v>0.65454545454545399</c:v>
                </c:pt>
                <c:pt idx="44031">
                  <c:v>0.67272727272727195</c:v>
                </c:pt>
                <c:pt idx="44032">
                  <c:v>0.69090909090909003</c:v>
                </c:pt>
                <c:pt idx="44033">
                  <c:v>0.70909090909090899</c:v>
                </c:pt>
                <c:pt idx="44034">
                  <c:v>0.72727272727272696</c:v>
                </c:pt>
                <c:pt idx="44035">
                  <c:v>0.74545454545454504</c:v>
                </c:pt>
                <c:pt idx="44036">
                  <c:v>0.763636363636363</c:v>
                </c:pt>
                <c:pt idx="44037">
                  <c:v>0.78181818181818097</c:v>
                </c:pt>
                <c:pt idx="44038">
                  <c:v>0.8</c:v>
                </c:pt>
                <c:pt idx="44039">
                  <c:v>0.81818181818181801</c:v>
                </c:pt>
                <c:pt idx="44040">
                  <c:v>0.83636363636363598</c:v>
                </c:pt>
                <c:pt idx="44041">
                  <c:v>0.85454545454545405</c:v>
                </c:pt>
                <c:pt idx="44042">
                  <c:v>0.87272727272727202</c:v>
                </c:pt>
                <c:pt idx="44043">
                  <c:v>0.89090909090908998</c:v>
                </c:pt>
                <c:pt idx="44044">
                  <c:v>0.90909090909090895</c:v>
                </c:pt>
                <c:pt idx="44045">
                  <c:v>0.92727272727272703</c:v>
                </c:pt>
                <c:pt idx="44046">
                  <c:v>0.94545454545454499</c:v>
                </c:pt>
                <c:pt idx="44047">
                  <c:v>0.96363636363636296</c:v>
                </c:pt>
                <c:pt idx="44048">
                  <c:v>0.98181818181818103</c:v>
                </c:pt>
                <c:pt idx="44049">
                  <c:v>0</c:v>
                </c:pt>
                <c:pt idx="44050">
                  <c:v>1.35135135135135E-2</c:v>
                </c:pt>
                <c:pt idx="44051">
                  <c:v>2.7027027027027001E-2</c:v>
                </c:pt>
                <c:pt idx="44052">
                  <c:v>4.0540540540540501E-2</c:v>
                </c:pt>
                <c:pt idx="44053">
                  <c:v>5.4054054054054002E-2</c:v>
                </c:pt>
                <c:pt idx="44054">
                  <c:v>6.7567567567567502E-2</c:v>
                </c:pt>
                <c:pt idx="44055">
                  <c:v>8.1081081081081002E-2</c:v>
                </c:pt>
                <c:pt idx="44056">
                  <c:v>9.45945945945946E-2</c:v>
                </c:pt>
                <c:pt idx="44057">
                  <c:v>0.108108108108108</c:v>
                </c:pt>
                <c:pt idx="44058">
                  <c:v>0.121621621621621</c:v>
                </c:pt>
                <c:pt idx="44059">
                  <c:v>0.135135135135135</c:v>
                </c:pt>
                <c:pt idx="44060">
                  <c:v>0.14864864864864799</c:v>
                </c:pt>
                <c:pt idx="44061">
                  <c:v>0.162162162162162</c:v>
                </c:pt>
                <c:pt idx="44062">
                  <c:v>0.17567567567567499</c:v>
                </c:pt>
                <c:pt idx="44063">
                  <c:v>0.18918918918918901</c:v>
                </c:pt>
                <c:pt idx="44064">
                  <c:v>0.20270270270270199</c:v>
                </c:pt>
                <c:pt idx="44065">
                  <c:v>0.21621621621621601</c:v>
                </c:pt>
                <c:pt idx="44066">
                  <c:v>0.22972972972972899</c:v>
                </c:pt>
                <c:pt idx="44067">
                  <c:v>0.24324324324324301</c:v>
                </c:pt>
                <c:pt idx="44068">
                  <c:v>0.25675675675675602</c:v>
                </c:pt>
                <c:pt idx="44069">
                  <c:v>0.27027027027027001</c:v>
                </c:pt>
                <c:pt idx="44070">
                  <c:v>0.28378378378378299</c:v>
                </c:pt>
                <c:pt idx="44071">
                  <c:v>0.29729729729729698</c:v>
                </c:pt>
                <c:pt idx="44072">
                  <c:v>0.31081081081081002</c:v>
                </c:pt>
                <c:pt idx="44073">
                  <c:v>0.32432432432432401</c:v>
                </c:pt>
                <c:pt idx="44074">
                  <c:v>0.337837837837837</c:v>
                </c:pt>
                <c:pt idx="44075">
                  <c:v>0.35135135135135098</c:v>
                </c:pt>
                <c:pt idx="44076">
                  <c:v>0.36486486486486402</c:v>
                </c:pt>
                <c:pt idx="44077">
                  <c:v>0.37837837837837801</c:v>
                </c:pt>
                <c:pt idx="44078">
                  <c:v>0.391891891891891</c:v>
                </c:pt>
                <c:pt idx="44079">
                  <c:v>0.40540540540540498</c:v>
                </c:pt>
                <c:pt idx="44080">
                  <c:v>0.41891891891891803</c:v>
                </c:pt>
                <c:pt idx="44081">
                  <c:v>0.43243243243243201</c:v>
                </c:pt>
                <c:pt idx="44082">
                  <c:v>0.445945945945945</c:v>
                </c:pt>
                <c:pt idx="44083">
                  <c:v>0.45945945945945899</c:v>
                </c:pt>
                <c:pt idx="44084">
                  <c:v>0.47297297297297197</c:v>
                </c:pt>
                <c:pt idx="44085">
                  <c:v>0.48648648648648601</c:v>
                </c:pt>
                <c:pt idx="44086">
                  <c:v>0.5</c:v>
                </c:pt>
                <c:pt idx="44087">
                  <c:v>0.51351351351351304</c:v>
                </c:pt>
                <c:pt idx="44088">
                  <c:v>0.52702702702702697</c:v>
                </c:pt>
                <c:pt idx="44089">
                  <c:v>0.54054054054054002</c:v>
                </c:pt>
                <c:pt idx="44090">
                  <c:v>0.55405405405405395</c:v>
                </c:pt>
                <c:pt idx="44091">
                  <c:v>0.56756756756756699</c:v>
                </c:pt>
                <c:pt idx="44092">
                  <c:v>0.58108108108108103</c:v>
                </c:pt>
                <c:pt idx="44093">
                  <c:v>0.59459459459459396</c:v>
                </c:pt>
                <c:pt idx="44094">
                  <c:v>0.608108108108108</c:v>
                </c:pt>
                <c:pt idx="44095">
                  <c:v>0.62162162162162105</c:v>
                </c:pt>
                <c:pt idx="44096">
                  <c:v>0.63513513513513498</c:v>
                </c:pt>
                <c:pt idx="44097">
                  <c:v>0.64864864864864802</c:v>
                </c:pt>
                <c:pt idx="44098">
                  <c:v>0.66216216216216195</c:v>
                </c:pt>
                <c:pt idx="44099">
                  <c:v>0.67567567567567499</c:v>
                </c:pt>
                <c:pt idx="44100">
                  <c:v>0.68918918918918903</c:v>
                </c:pt>
                <c:pt idx="44101">
                  <c:v>0.70270270270270196</c:v>
                </c:pt>
                <c:pt idx="44102">
                  <c:v>0.71621621621621601</c:v>
                </c:pt>
                <c:pt idx="44103">
                  <c:v>0.72972972972972905</c:v>
                </c:pt>
                <c:pt idx="44104">
                  <c:v>0.74324324324324298</c:v>
                </c:pt>
                <c:pt idx="44105">
                  <c:v>0.75675675675675602</c:v>
                </c:pt>
                <c:pt idx="44106">
                  <c:v>0.77027027027026995</c:v>
                </c:pt>
                <c:pt idx="44107">
                  <c:v>0.78378378378378299</c:v>
                </c:pt>
                <c:pt idx="44108">
                  <c:v>0.79729729729729704</c:v>
                </c:pt>
                <c:pt idx="44109">
                  <c:v>0.81081081081080997</c:v>
                </c:pt>
                <c:pt idx="44110">
                  <c:v>0.82432432432432401</c:v>
                </c:pt>
                <c:pt idx="44111">
                  <c:v>0.83783783783783705</c:v>
                </c:pt>
                <c:pt idx="44112">
                  <c:v>0.85135135135135098</c:v>
                </c:pt>
                <c:pt idx="44113">
                  <c:v>0.86486486486486402</c:v>
                </c:pt>
                <c:pt idx="44114">
                  <c:v>0.87837837837837796</c:v>
                </c:pt>
                <c:pt idx="44115">
                  <c:v>0.891891891891891</c:v>
                </c:pt>
                <c:pt idx="44116">
                  <c:v>0.90540540540540504</c:v>
                </c:pt>
                <c:pt idx="44117">
                  <c:v>0.91891891891891897</c:v>
                </c:pt>
                <c:pt idx="44118">
                  <c:v>0.93243243243243201</c:v>
                </c:pt>
                <c:pt idx="44119">
                  <c:v>0.94594594594594505</c:v>
                </c:pt>
                <c:pt idx="44120">
                  <c:v>0.95945945945945899</c:v>
                </c:pt>
                <c:pt idx="44121">
                  <c:v>0.97297297297297303</c:v>
                </c:pt>
                <c:pt idx="44122">
                  <c:v>0.98648648648648596</c:v>
                </c:pt>
                <c:pt idx="44123">
                  <c:v>0</c:v>
                </c:pt>
                <c:pt idx="44124">
                  <c:v>2.2222222222222199E-2</c:v>
                </c:pt>
                <c:pt idx="44125">
                  <c:v>4.4444444444444398E-2</c:v>
                </c:pt>
                <c:pt idx="44126">
                  <c:v>6.6666666666666596E-2</c:v>
                </c:pt>
                <c:pt idx="44127">
                  <c:v>8.8888888888888795E-2</c:v>
                </c:pt>
                <c:pt idx="44128">
                  <c:v>0.11111111111111099</c:v>
                </c:pt>
                <c:pt idx="44129">
                  <c:v>0.133333333333333</c:v>
                </c:pt>
                <c:pt idx="44130">
                  <c:v>0.155555555555555</c:v>
                </c:pt>
                <c:pt idx="44131">
                  <c:v>0.17777777777777701</c:v>
                </c:pt>
                <c:pt idx="44132">
                  <c:v>0.2</c:v>
                </c:pt>
                <c:pt idx="44133">
                  <c:v>0.22222222222222199</c:v>
                </c:pt>
                <c:pt idx="44134">
                  <c:v>0.24444444444444399</c:v>
                </c:pt>
                <c:pt idx="44135">
                  <c:v>0.266666666666666</c:v>
                </c:pt>
                <c:pt idx="44136">
                  <c:v>0.28888888888888797</c:v>
                </c:pt>
                <c:pt idx="44137">
                  <c:v>0.31111111111111101</c:v>
                </c:pt>
                <c:pt idx="44138">
                  <c:v>0.33333333333333298</c:v>
                </c:pt>
                <c:pt idx="44139">
                  <c:v>0.35555555555555501</c:v>
                </c:pt>
                <c:pt idx="44140">
                  <c:v>0.37777777777777699</c:v>
                </c:pt>
                <c:pt idx="44141">
                  <c:v>0.4</c:v>
                </c:pt>
                <c:pt idx="44142">
                  <c:v>0.422222222222222</c:v>
                </c:pt>
                <c:pt idx="44143">
                  <c:v>0.44444444444444398</c:v>
                </c:pt>
                <c:pt idx="44144">
                  <c:v>0.46666666666666601</c:v>
                </c:pt>
                <c:pt idx="44145">
                  <c:v>0.48888888888888798</c:v>
                </c:pt>
                <c:pt idx="44146">
                  <c:v>0.51111111111111096</c:v>
                </c:pt>
                <c:pt idx="44147">
                  <c:v>0.53333333333333299</c:v>
                </c:pt>
                <c:pt idx="44148">
                  <c:v>0.55555555555555503</c:v>
                </c:pt>
                <c:pt idx="44149">
                  <c:v>0.57777777777777695</c:v>
                </c:pt>
                <c:pt idx="44150">
                  <c:v>0.6</c:v>
                </c:pt>
                <c:pt idx="44151">
                  <c:v>0.62222222222222201</c:v>
                </c:pt>
                <c:pt idx="44152">
                  <c:v>0.64444444444444404</c:v>
                </c:pt>
                <c:pt idx="44153">
                  <c:v>0.66666666666666596</c:v>
                </c:pt>
                <c:pt idx="44154">
                  <c:v>0.688888888888888</c:v>
                </c:pt>
                <c:pt idx="44155">
                  <c:v>0.71111111111111103</c:v>
                </c:pt>
                <c:pt idx="44156">
                  <c:v>0.73333333333333295</c:v>
                </c:pt>
                <c:pt idx="44157">
                  <c:v>0.75555555555555498</c:v>
                </c:pt>
                <c:pt idx="44158">
                  <c:v>0.77777777777777701</c:v>
                </c:pt>
                <c:pt idx="44159">
                  <c:v>0.8</c:v>
                </c:pt>
                <c:pt idx="44160">
                  <c:v>0.82222222222222197</c:v>
                </c:pt>
                <c:pt idx="44161">
                  <c:v>0.844444444444444</c:v>
                </c:pt>
                <c:pt idx="44162">
                  <c:v>0.86666666666666603</c:v>
                </c:pt>
                <c:pt idx="44163">
                  <c:v>0.88888888888888795</c:v>
                </c:pt>
                <c:pt idx="44164">
                  <c:v>0.91111111111111098</c:v>
                </c:pt>
                <c:pt idx="44165">
                  <c:v>0.93333333333333302</c:v>
                </c:pt>
                <c:pt idx="44166">
                  <c:v>0.95555555555555505</c:v>
                </c:pt>
                <c:pt idx="44167">
                  <c:v>0.97777777777777697</c:v>
                </c:pt>
                <c:pt idx="44168">
                  <c:v>0</c:v>
                </c:pt>
                <c:pt idx="44169">
                  <c:v>9.0909090909090898E-2</c:v>
                </c:pt>
                <c:pt idx="44170">
                  <c:v>0.18181818181818099</c:v>
                </c:pt>
                <c:pt idx="44171">
                  <c:v>0.27272727272727199</c:v>
                </c:pt>
                <c:pt idx="44172">
                  <c:v>0.36363636363636298</c:v>
                </c:pt>
                <c:pt idx="44173">
                  <c:v>0.45454545454545398</c:v>
                </c:pt>
                <c:pt idx="44174">
                  <c:v>0.54545454545454497</c:v>
                </c:pt>
                <c:pt idx="44175">
                  <c:v>0.63636363636363602</c:v>
                </c:pt>
                <c:pt idx="44176">
                  <c:v>0.72727272727272696</c:v>
                </c:pt>
                <c:pt idx="44177">
                  <c:v>0.81818181818181801</c:v>
                </c:pt>
                <c:pt idx="44178">
                  <c:v>0.90909090909090895</c:v>
                </c:pt>
                <c:pt idx="44179">
                  <c:v>0</c:v>
                </c:pt>
                <c:pt idx="44180">
                  <c:v>1.8181818181818101E-2</c:v>
                </c:pt>
                <c:pt idx="44181">
                  <c:v>3.6363636363636299E-2</c:v>
                </c:pt>
                <c:pt idx="44182">
                  <c:v>5.4545454545454501E-2</c:v>
                </c:pt>
                <c:pt idx="44183">
                  <c:v>7.2727272727272696E-2</c:v>
                </c:pt>
                <c:pt idx="44184">
                  <c:v>9.0909090909090898E-2</c:v>
                </c:pt>
                <c:pt idx="44185">
                  <c:v>0.109090909090909</c:v>
                </c:pt>
                <c:pt idx="44186">
                  <c:v>0.12727272727272701</c:v>
                </c:pt>
                <c:pt idx="44187">
                  <c:v>0.145454545454545</c:v>
                </c:pt>
                <c:pt idx="44188">
                  <c:v>0.163636363636363</c:v>
                </c:pt>
                <c:pt idx="44189">
                  <c:v>0.18181818181818099</c:v>
                </c:pt>
                <c:pt idx="44190">
                  <c:v>0.2</c:v>
                </c:pt>
                <c:pt idx="44191">
                  <c:v>0.218181818181818</c:v>
                </c:pt>
                <c:pt idx="44192">
                  <c:v>0.236363636363636</c:v>
                </c:pt>
                <c:pt idx="44193">
                  <c:v>0.25454545454545402</c:v>
                </c:pt>
                <c:pt idx="44194">
                  <c:v>0.27272727272727199</c:v>
                </c:pt>
                <c:pt idx="44195">
                  <c:v>0.29090909090909001</c:v>
                </c:pt>
                <c:pt idx="44196">
                  <c:v>0.30909090909090903</c:v>
                </c:pt>
                <c:pt idx="44197">
                  <c:v>0.32727272727272699</c:v>
                </c:pt>
                <c:pt idx="44198">
                  <c:v>0.34545454545454501</c:v>
                </c:pt>
                <c:pt idx="44199">
                  <c:v>0.36363636363636298</c:v>
                </c:pt>
                <c:pt idx="44200">
                  <c:v>0.381818181818181</c:v>
                </c:pt>
                <c:pt idx="44201">
                  <c:v>0.4</c:v>
                </c:pt>
                <c:pt idx="44202">
                  <c:v>0.41818181818181799</c:v>
                </c:pt>
                <c:pt idx="44203">
                  <c:v>0.43636363636363601</c:v>
                </c:pt>
                <c:pt idx="44204">
                  <c:v>0.45454545454545398</c:v>
                </c:pt>
                <c:pt idx="44205">
                  <c:v>0.472727272727272</c:v>
                </c:pt>
                <c:pt idx="44206">
                  <c:v>0.49090909090909002</c:v>
                </c:pt>
                <c:pt idx="44207">
                  <c:v>0.50909090909090904</c:v>
                </c:pt>
                <c:pt idx="44208">
                  <c:v>0.527272727272727</c:v>
                </c:pt>
                <c:pt idx="44209">
                  <c:v>0.54545454545454497</c:v>
                </c:pt>
                <c:pt idx="44210">
                  <c:v>0.56363636363636305</c:v>
                </c:pt>
                <c:pt idx="44211">
                  <c:v>0.58181818181818101</c:v>
                </c:pt>
                <c:pt idx="44212">
                  <c:v>0.6</c:v>
                </c:pt>
                <c:pt idx="44213">
                  <c:v>0.61818181818181805</c:v>
                </c:pt>
                <c:pt idx="44214">
                  <c:v>0.63636363636363602</c:v>
                </c:pt>
                <c:pt idx="44215">
                  <c:v>0.65454545454545399</c:v>
                </c:pt>
                <c:pt idx="44216">
                  <c:v>0.67272727272727195</c:v>
                </c:pt>
                <c:pt idx="44217">
                  <c:v>0.69090909090909003</c:v>
                </c:pt>
                <c:pt idx="44218">
                  <c:v>0.70909090909090899</c:v>
                </c:pt>
                <c:pt idx="44219">
                  <c:v>0.72727272727272696</c:v>
                </c:pt>
                <c:pt idx="44220">
                  <c:v>0.74545454545454504</c:v>
                </c:pt>
                <c:pt idx="44221">
                  <c:v>0.763636363636363</c:v>
                </c:pt>
                <c:pt idx="44222">
                  <c:v>0.78181818181818097</c:v>
                </c:pt>
                <c:pt idx="44223">
                  <c:v>0.8</c:v>
                </c:pt>
                <c:pt idx="44224">
                  <c:v>0.81818181818181801</c:v>
                </c:pt>
                <c:pt idx="44225">
                  <c:v>0.83636363636363598</c:v>
                </c:pt>
                <c:pt idx="44226">
                  <c:v>0.85454545454545405</c:v>
                </c:pt>
                <c:pt idx="44227">
                  <c:v>0.87272727272727202</c:v>
                </c:pt>
                <c:pt idx="44228">
                  <c:v>0.89090909090908998</c:v>
                </c:pt>
                <c:pt idx="44229">
                  <c:v>0.90909090909090895</c:v>
                </c:pt>
                <c:pt idx="44230">
                  <c:v>0.92727272727272703</c:v>
                </c:pt>
                <c:pt idx="44231">
                  <c:v>0.94545454545454499</c:v>
                </c:pt>
                <c:pt idx="44232">
                  <c:v>0.96363636363636296</c:v>
                </c:pt>
                <c:pt idx="44233">
                  <c:v>0.98181818181818103</c:v>
                </c:pt>
                <c:pt idx="44234">
                  <c:v>0</c:v>
                </c:pt>
                <c:pt idx="44235">
                  <c:v>1.13636363636363E-2</c:v>
                </c:pt>
                <c:pt idx="44236">
                  <c:v>2.27272727272727E-2</c:v>
                </c:pt>
                <c:pt idx="44237">
                  <c:v>3.4090909090908998E-2</c:v>
                </c:pt>
                <c:pt idx="44238">
                  <c:v>4.54545454545454E-2</c:v>
                </c:pt>
                <c:pt idx="44239">
                  <c:v>5.6818181818181802E-2</c:v>
                </c:pt>
                <c:pt idx="44240">
                  <c:v>6.8181818181818094E-2</c:v>
                </c:pt>
                <c:pt idx="44241">
                  <c:v>7.9545454545454503E-2</c:v>
                </c:pt>
                <c:pt idx="44242">
                  <c:v>9.0909090909090898E-2</c:v>
                </c:pt>
                <c:pt idx="44243">
                  <c:v>0.102272727272727</c:v>
                </c:pt>
                <c:pt idx="44244">
                  <c:v>0.11363636363636299</c:v>
                </c:pt>
                <c:pt idx="44245">
                  <c:v>0.125</c:v>
                </c:pt>
                <c:pt idx="44246">
                  <c:v>0.13636363636363599</c:v>
                </c:pt>
                <c:pt idx="44247">
                  <c:v>0.14772727272727201</c:v>
                </c:pt>
                <c:pt idx="44248">
                  <c:v>0.15909090909090901</c:v>
                </c:pt>
                <c:pt idx="44249">
                  <c:v>0.170454545454545</c:v>
                </c:pt>
                <c:pt idx="44250">
                  <c:v>0.18181818181818099</c:v>
                </c:pt>
                <c:pt idx="44251">
                  <c:v>0.19318181818181801</c:v>
                </c:pt>
                <c:pt idx="44252">
                  <c:v>0.204545454545454</c:v>
                </c:pt>
                <c:pt idx="44253">
                  <c:v>0.21590909090909</c:v>
                </c:pt>
                <c:pt idx="44254">
                  <c:v>0.22727272727272699</c:v>
                </c:pt>
                <c:pt idx="44255">
                  <c:v>0.23863636363636301</c:v>
                </c:pt>
                <c:pt idx="44256">
                  <c:v>0.25</c:v>
                </c:pt>
                <c:pt idx="44257">
                  <c:v>0.26136363636363602</c:v>
                </c:pt>
                <c:pt idx="44258">
                  <c:v>0.27272727272727199</c:v>
                </c:pt>
                <c:pt idx="44259">
                  <c:v>0.28409090909090901</c:v>
                </c:pt>
                <c:pt idx="44260">
                  <c:v>0.29545454545454503</c:v>
                </c:pt>
                <c:pt idx="44261">
                  <c:v>0.30681818181818099</c:v>
                </c:pt>
                <c:pt idx="44262">
                  <c:v>0.31818181818181801</c:v>
                </c:pt>
                <c:pt idx="44263">
                  <c:v>0.32954545454545398</c:v>
                </c:pt>
                <c:pt idx="44264">
                  <c:v>0.34090909090909</c:v>
                </c:pt>
                <c:pt idx="44265">
                  <c:v>0.35227272727272702</c:v>
                </c:pt>
                <c:pt idx="44266">
                  <c:v>0.36363636363636298</c:v>
                </c:pt>
                <c:pt idx="44267">
                  <c:v>0.375</c:v>
                </c:pt>
                <c:pt idx="44268">
                  <c:v>0.38636363636363602</c:v>
                </c:pt>
                <c:pt idx="44269">
                  <c:v>0.39772727272727199</c:v>
                </c:pt>
                <c:pt idx="44270">
                  <c:v>0.40909090909090901</c:v>
                </c:pt>
                <c:pt idx="44271">
                  <c:v>0.42045454545454503</c:v>
                </c:pt>
                <c:pt idx="44272">
                  <c:v>0.43181818181818099</c:v>
                </c:pt>
                <c:pt idx="44273">
                  <c:v>0.44318181818181801</c:v>
                </c:pt>
                <c:pt idx="44274">
                  <c:v>0.45454545454545398</c:v>
                </c:pt>
                <c:pt idx="44275">
                  <c:v>0.46590909090909</c:v>
                </c:pt>
                <c:pt idx="44276">
                  <c:v>0.47727272727272702</c:v>
                </c:pt>
                <c:pt idx="44277">
                  <c:v>0.48863636363636298</c:v>
                </c:pt>
                <c:pt idx="44278">
                  <c:v>0.5</c:v>
                </c:pt>
                <c:pt idx="44279">
                  <c:v>0.51136363636363602</c:v>
                </c:pt>
                <c:pt idx="44280">
                  <c:v>0.52272727272727204</c:v>
                </c:pt>
                <c:pt idx="44281">
                  <c:v>0.53409090909090895</c:v>
                </c:pt>
                <c:pt idx="44282">
                  <c:v>0.54545454545454497</c:v>
                </c:pt>
                <c:pt idx="44283">
                  <c:v>0.55681818181818099</c:v>
                </c:pt>
                <c:pt idx="44284">
                  <c:v>0.56818181818181801</c:v>
                </c:pt>
                <c:pt idx="44285">
                  <c:v>0.57954545454545403</c:v>
                </c:pt>
                <c:pt idx="44286">
                  <c:v>0.59090909090909005</c:v>
                </c:pt>
                <c:pt idx="44287">
                  <c:v>0.60227272727272696</c:v>
                </c:pt>
                <c:pt idx="44288">
                  <c:v>0.61363636363636298</c:v>
                </c:pt>
                <c:pt idx="44289">
                  <c:v>0.625</c:v>
                </c:pt>
                <c:pt idx="44290">
                  <c:v>0.63636363636363602</c:v>
                </c:pt>
                <c:pt idx="44291">
                  <c:v>0.64772727272727204</c:v>
                </c:pt>
                <c:pt idx="44292">
                  <c:v>0.65909090909090895</c:v>
                </c:pt>
                <c:pt idx="44293">
                  <c:v>0.67045454545454497</c:v>
                </c:pt>
                <c:pt idx="44294">
                  <c:v>0.68181818181818099</c:v>
                </c:pt>
                <c:pt idx="44295">
                  <c:v>0.69318181818181801</c:v>
                </c:pt>
                <c:pt idx="44296">
                  <c:v>0.70454545454545403</c:v>
                </c:pt>
                <c:pt idx="44297">
                  <c:v>0.71590909090909005</c:v>
                </c:pt>
                <c:pt idx="44298">
                  <c:v>0.72727272727272696</c:v>
                </c:pt>
                <c:pt idx="44299">
                  <c:v>0.73863636363636298</c:v>
                </c:pt>
                <c:pt idx="44300">
                  <c:v>0.75</c:v>
                </c:pt>
                <c:pt idx="44301">
                  <c:v>0.76136363636363602</c:v>
                </c:pt>
                <c:pt idx="44302">
                  <c:v>0.77272727272727204</c:v>
                </c:pt>
                <c:pt idx="44303">
                  <c:v>0.78409090909090895</c:v>
                </c:pt>
                <c:pt idx="44304">
                  <c:v>0.79545454545454497</c:v>
                </c:pt>
                <c:pt idx="44305">
                  <c:v>0.80681818181818099</c:v>
                </c:pt>
                <c:pt idx="44306">
                  <c:v>0.81818181818181801</c:v>
                </c:pt>
                <c:pt idx="44307">
                  <c:v>0.82954545454545403</c:v>
                </c:pt>
                <c:pt idx="44308">
                  <c:v>0.84090909090909005</c:v>
                </c:pt>
                <c:pt idx="44309">
                  <c:v>0.85227272727272696</c:v>
                </c:pt>
                <c:pt idx="44310">
                  <c:v>0.86363636363636298</c:v>
                </c:pt>
                <c:pt idx="44311">
                  <c:v>0.875</c:v>
                </c:pt>
                <c:pt idx="44312">
                  <c:v>0.88636363636363602</c:v>
                </c:pt>
                <c:pt idx="44313">
                  <c:v>0.89772727272727204</c:v>
                </c:pt>
                <c:pt idx="44314">
                  <c:v>0.90909090909090895</c:v>
                </c:pt>
                <c:pt idx="44315">
                  <c:v>0.92045454545454497</c:v>
                </c:pt>
                <c:pt idx="44316">
                  <c:v>0.93181818181818099</c:v>
                </c:pt>
                <c:pt idx="44317">
                  <c:v>0.94318181818181801</c:v>
                </c:pt>
                <c:pt idx="44318">
                  <c:v>0.95454545454545403</c:v>
                </c:pt>
                <c:pt idx="44319">
                  <c:v>0.96590909090909005</c:v>
                </c:pt>
                <c:pt idx="44320">
                  <c:v>0.97727272727272696</c:v>
                </c:pt>
                <c:pt idx="44321">
                  <c:v>0.98863636363636298</c:v>
                </c:pt>
                <c:pt idx="44322">
                  <c:v>0</c:v>
                </c:pt>
                <c:pt idx="44323">
                  <c:v>0.33333333333333298</c:v>
                </c:pt>
                <c:pt idx="44324">
                  <c:v>0.66666666666666596</c:v>
                </c:pt>
                <c:pt idx="44325">
                  <c:v>0</c:v>
                </c:pt>
                <c:pt idx="44326">
                  <c:v>3.2258064516128997E-2</c:v>
                </c:pt>
                <c:pt idx="44327">
                  <c:v>6.4516129032257993E-2</c:v>
                </c:pt>
                <c:pt idx="44328">
                  <c:v>9.6774193548387094E-2</c:v>
                </c:pt>
                <c:pt idx="44329">
                  <c:v>0.12903225806451599</c:v>
                </c:pt>
                <c:pt idx="44330">
                  <c:v>0.16129032258064499</c:v>
                </c:pt>
                <c:pt idx="44331">
                  <c:v>0.19354838709677399</c:v>
                </c:pt>
                <c:pt idx="44332">
                  <c:v>0.225806451612903</c:v>
                </c:pt>
                <c:pt idx="44333">
                  <c:v>0.25806451612903197</c:v>
                </c:pt>
                <c:pt idx="44334">
                  <c:v>0.29032258064516098</c:v>
                </c:pt>
                <c:pt idx="44335">
                  <c:v>0.32258064516128998</c:v>
                </c:pt>
                <c:pt idx="44336">
                  <c:v>0.35483870967741898</c:v>
                </c:pt>
                <c:pt idx="44337">
                  <c:v>0.38709677419354799</c:v>
                </c:pt>
                <c:pt idx="44338">
                  <c:v>0.41935483870967699</c:v>
                </c:pt>
                <c:pt idx="44339">
                  <c:v>0.45161290322580599</c:v>
                </c:pt>
                <c:pt idx="44340">
                  <c:v>0.483870967741935</c:v>
                </c:pt>
                <c:pt idx="44341">
                  <c:v>0.51612903225806395</c:v>
                </c:pt>
                <c:pt idx="44342">
                  <c:v>0.54838709677419295</c:v>
                </c:pt>
                <c:pt idx="44343">
                  <c:v>0.58064516129032195</c:v>
                </c:pt>
                <c:pt idx="44344">
                  <c:v>0.61290322580645096</c:v>
                </c:pt>
                <c:pt idx="44345">
                  <c:v>0.64516129032257996</c:v>
                </c:pt>
                <c:pt idx="44346">
                  <c:v>0.67741935483870896</c:v>
                </c:pt>
                <c:pt idx="44347">
                  <c:v>0.70967741935483797</c:v>
                </c:pt>
                <c:pt idx="44348">
                  <c:v>0.74193548387096697</c:v>
                </c:pt>
                <c:pt idx="44349">
                  <c:v>0.77419354838709598</c:v>
                </c:pt>
                <c:pt idx="44350">
                  <c:v>0.80645161290322498</c:v>
                </c:pt>
                <c:pt idx="44351">
                  <c:v>0.83870967741935398</c:v>
                </c:pt>
                <c:pt idx="44352">
                  <c:v>0.87096774193548299</c:v>
                </c:pt>
                <c:pt idx="44353">
                  <c:v>0.90322580645161199</c:v>
                </c:pt>
                <c:pt idx="44354">
                  <c:v>0.93548387096774099</c:v>
                </c:pt>
                <c:pt idx="44355">
                  <c:v>0.967741935483871</c:v>
                </c:pt>
                <c:pt idx="44356">
                  <c:v>0</c:v>
                </c:pt>
                <c:pt idx="44357">
                  <c:v>5.5555555555555497E-2</c:v>
                </c:pt>
                <c:pt idx="44358">
                  <c:v>0.11111111111111099</c:v>
                </c:pt>
                <c:pt idx="44359">
                  <c:v>0.16666666666666599</c:v>
                </c:pt>
                <c:pt idx="44360">
                  <c:v>0.22222222222222199</c:v>
                </c:pt>
                <c:pt idx="44361">
                  <c:v>0.27777777777777701</c:v>
                </c:pt>
                <c:pt idx="44362">
                  <c:v>0.33333333333333298</c:v>
                </c:pt>
                <c:pt idx="44363">
                  <c:v>0.38888888888888801</c:v>
                </c:pt>
                <c:pt idx="44364">
                  <c:v>0.44444444444444398</c:v>
                </c:pt>
                <c:pt idx="44365">
                  <c:v>0.5</c:v>
                </c:pt>
                <c:pt idx="44366">
                  <c:v>0.55555555555555503</c:v>
                </c:pt>
                <c:pt idx="44367">
                  <c:v>0.61111111111111105</c:v>
                </c:pt>
                <c:pt idx="44368">
                  <c:v>0.66666666666666596</c:v>
                </c:pt>
                <c:pt idx="44369">
                  <c:v>0.72222222222222199</c:v>
                </c:pt>
                <c:pt idx="44370">
                  <c:v>0.77777777777777701</c:v>
                </c:pt>
                <c:pt idx="44371">
                  <c:v>0.83333333333333304</c:v>
                </c:pt>
                <c:pt idx="44372">
                  <c:v>0.88888888888888795</c:v>
                </c:pt>
                <c:pt idx="44373">
                  <c:v>0.94444444444444398</c:v>
                </c:pt>
                <c:pt idx="44374">
                  <c:v>0</c:v>
                </c:pt>
                <c:pt idx="44375">
                  <c:v>1.26582278481012E-2</c:v>
                </c:pt>
                <c:pt idx="44376">
                  <c:v>2.53164556962025E-2</c:v>
                </c:pt>
                <c:pt idx="44377">
                  <c:v>3.7974683544303799E-2</c:v>
                </c:pt>
                <c:pt idx="44378">
                  <c:v>5.0632911392405E-2</c:v>
                </c:pt>
                <c:pt idx="44379">
                  <c:v>6.3291139240506306E-2</c:v>
                </c:pt>
                <c:pt idx="44380">
                  <c:v>7.5949367088607597E-2</c:v>
                </c:pt>
                <c:pt idx="44381">
                  <c:v>8.8607594936708806E-2</c:v>
                </c:pt>
                <c:pt idx="44382">
                  <c:v>0.10126582278481</c:v>
                </c:pt>
                <c:pt idx="44383">
                  <c:v>0.113924050632911</c:v>
                </c:pt>
                <c:pt idx="44384">
                  <c:v>0.126582278481012</c:v>
                </c:pt>
                <c:pt idx="44385">
                  <c:v>0.139240506329113</c:v>
                </c:pt>
                <c:pt idx="44386">
                  <c:v>0.151898734177215</c:v>
                </c:pt>
                <c:pt idx="44387">
                  <c:v>0.164556962025316</c:v>
                </c:pt>
                <c:pt idx="44388">
                  <c:v>0.177215189873417</c:v>
                </c:pt>
                <c:pt idx="44389">
                  <c:v>0.189873417721519</c:v>
                </c:pt>
                <c:pt idx="44390">
                  <c:v>0.20253164556962</c:v>
                </c:pt>
                <c:pt idx="44391">
                  <c:v>0.215189873417721</c:v>
                </c:pt>
                <c:pt idx="44392">
                  <c:v>0.227848101265822</c:v>
                </c:pt>
                <c:pt idx="44393">
                  <c:v>0.240506329113924</c:v>
                </c:pt>
                <c:pt idx="44394">
                  <c:v>0.253164556962025</c:v>
                </c:pt>
                <c:pt idx="44395">
                  <c:v>0.265822784810126</c:v>
                </c:pt>
                <c:pt idx="44396">
                  <c:v>0.278481012658227</c:v>
                </c:pt>
                <c:pt idx="44397">
                  <c:v>0.291139240506329</c:v>
                </c:pt>
                <c:pt idx="44398">
                  <c:v>0.30379746835443</c:v>
                </c:pt>
                <c:pt idx="44399">
                  <c:v>0.316455696202531</c:v>
                </c:pt>
                <c:pt idx="44400">
                  <c:v>0.329113924050632</c:v>
                </c:pt>
                <c:pt idx="44401">
                  <c:v>0.341772151898734</c:v>
                </c:pt>
                <c:pt idx="44402">
                  <c:v>0.354430379746835</c:v>
                </c:pt>
                <c:pt idx="44403">
                  <c:v>0.367088607594936</c:v>
                </c:pt>
                <c:pt idx="44404">
                  <c:v>0.379746835443038</c:v>
                </c:pt>
                <c:pt idx="44405">
                  <c:v>0.392405063291139</c:v>
                </c:pt>
                <c:pt idx="44406">
                  <c:v>0.40506329113924</c:v>
                </c:pt>
                <c:pt idx="44407">
                  <c:v>0.417721518987341</c:v>
                </c:pt>
                <c:pt idx="44408">
                  <c:v>0.430379746835443</c:v>
                </c:pt>
                <c:pt idx="44409">
                  <c:v>0.443037974683544</c:v>
                </c:pt>
                <c:pt idx="44410">
                  <c:v>0.455696202531645</c:v>
                </c:pt>
                <c:pt idx="44411">
                  <c:v>0.468354430379746</c:v>
                </c:pt>
                <c:pt idx="44412">
                  <c:v>0.481012658227848</c:v>
                </c:pt>
                <c:pt idx="44413">
                  <c:v>0.493670886075949</c:v>
                </c:pt>
                <c:pt idx="44414">
                  <c:v>0.50632911392405</c:v>
                </c:pt>
                <c:pt idx="44415">
                  <c:v>0.518987341772151</c:v>
                </c:pt>
                <c:pt idx="44416">
                  <c:v>0.531645569620253</c:v>
                </c:pt>
                <c:pt idx="44417">
                  <c:v>0.544303797468354</c:v>
                </c:pt>
                <c:pt idx="44418">
                  <c:v>0.556962025316455</c:v>
                </c:pt>
                <c:pt idx="44419">
                  <c:v>0.569620253164557</c:v>
                </c:pt>
                <c:pt idx="44420">
                  <c:v>0.582278481012658</c:v>
                </c:pt>
                <c:pt idx="44421">
                  <c:v>0.594936708860759</c:v>
                </c:pt>
                <c:pt idx="44422">
                  <c:v>0.60759493670886</c:v>
                </c:pt>
                <c:pt idx="44423">
                  <c:v>0.620253164556962</c:v>
                </c:pt>
                <c:pt idx="44424">
                  <c:v>0.632911392405063</c:v>
                </c:pt>
                <c:pt idx="44425">
                  <c:v>0.645569620253164</c:v>
                </c:pt>
                <c:pt idx="44426">
                  <c:v>0.658227848101265</c:v>
                </c:pt>
                <c:pt idx="44427">
                  <c:v>0.670886075949367</c:v>
                </c:pt>
                <c:pt idx="44428">
                  <c:v>0.683544303797468</c:v>
                </c:pt>
                <c:pt idx="44429">
                  <c:v>0.696202531645569</c:v>
                </c:pt>
                <c:pt idx="44430">
                  <c:v>0.70886075949367</c:v>
                </c:pt>
                <c:pt idx="44431">
                  <c:v>0.721518987341772</c:v>
                </c:pt>
                <c:pt idx="44432">
                  <c:v>0.734177215189873</c:v>
                </c:pt>
                <c:pt idx="44433">
                  <c:v>0.746835443037974</c:v>
                </c:pt>
                <c:pt idx="44434">
                  <c:v>0.759493670886076</c:v>
                </c:pt>
                <c:pt idx="44435">
                  <c:v>0.772151898734177</c:v>
                </c:pt>
                <c:pt idx="44436">
                  <c:v>0.784810126582278</c:v>
                </c:pt>
                <c:pt idx="44437">
                  <c:v>0.797468354430379</c:v>
                </c:pt>
                <c:pt idx="44438">
                  <c:v>0.810126582278481</c:v>
                </c:pt>
                <c:pt idx="44439">
                  <c:v>0.822784810126582</c:v>
                </c:pt>
                <c:pt idx="44440">
                  <c:v>0.835443037974683</c:v>
                </c:pt>
                <c:pt idx="44441">
                  <c:v>0.848101265822784</c:v>
                </c:pt>
                <c:pt idx="44442">
                  <c:v>0.860759493670886</c:v>
                </c:pt>
                <c:pt idx="44443">
                  <c:v>0.873417721518987</c:v>
                </c:pt>
                <c:pt idx="44444">
                  <c:v>0.886075949367088</c:v>
                </c:pt>
                <c:pt idx="44445">
                  <c:v>0.898734177215189</c:v>
                </c:pt>
                <c:pt idx="44446">
                  <c:v>0.911392405063291</c:v>
                </c:pt>
                <c:pt idx="44447">
                  <c:v>0.924050632911392</c:v>
                </c:pt>
                <c:pt idx="44448">
                  <c:v>0.936708860759493</c:v>
                </c:pt>
                <c:pt idx="44449">
                  <c:v>0.949367088607594</c:v>
                </c:pt>
                <c:pt idx="44450">
                  <c:v>0.962025316455696</c:v>
                </c:pt>
                <c:pt idx="44451">
                  <c:v>0.974683544303797</c:v>
                </c:pt>
                <c:pt idx="44452">
                  <c:v>0.987341772151898</c:v>
                </c:pt>
                <c:pt idx="44453">
                  <c:v>0</c:v>
                </c:pt>
                <c:pt idx="44454">
                  <c:v>0.04</c:v>
                </c:pt>
                <c:pt idx="44455">
                  <c:v>0.08</c:v>
                </c:pt>
                <c:pt idx="44456">
                  <c:v>0.12</c:v>
                </c:pt>
                <c:pt idx="44457">
                  <c:v>0.16</c:v>
                </c:pt>
                <c:pt idx="44458">
                  <c:v>0.2</c:v>
                </c:pt>
                <c:pt idx="44459">
                  <c:v>0.24</c:v>
                </c:pt>
                <c:pt idx="44460">
                  <c:v>0.28000000000000003</c:v>
                </c:pt>
                <c:pt idx="44461">
                  <c:v>0.32</c:v>
                </c:pt>
                <c:pt idx="44462">
                  <c:v>0.36</c:v>
                </c:pt>
                <c:pt idx="44463">
                  <c:v>0.4</c:v>
                </c:pt>
                <c:pt idx="44464">
                  <c:v>0.44</c:v>
                </c:pt>
                <c:pt idx="44465">
                  <c:v>0.48</c:v>
                </c:pt>
                <c:pt idx="44466">
                  <c:v>0.52</c:v>
                </c:pt>
                <c:pt idx="44467">
                  <c:v>0.56000000000000005</c:v>
                </c:pt>
                <c:pt idx="44468">
                  <c:v>0.6</c:v>
                </c:pt>
                <c:pt idx="44469">
                  <c:v>0.64</c:v>
                </c:pt>
                <c:pt idx="44470">
                  <c:v>0.68</c:v>
                </c:pt>
                <c:pt idx="44471">
                  <c:v>0.72</c:v>
                </c:pt>
                <c:pt idx="44472">
                  <c:v>0.76</c:v>
                </c:pt>
                <c:pt idx="44473">
                  <c:v>0.8</c:v>
                </c:pt>
                <c:pt idx="44474">
                  <c:v>0.84</c:v>
                </c:pt>
                <c:pt idx="44475">
                  <c:v>0.88</c:v>
                </c:pt>
                <c:pt idx="44476">
                  <c:v>0.92</c:v>
                </c:pt>
                <c:pt idx="44477">
                  <c:v>0.96</c:v>
                </c:pt>
                <c:pt idx="44478">
                  <c:v>0</c:v>
                </c:pt>
                <c:pt idx="44479">
                  <c:v>1.2820512820512799E-2</c:v>
                </c:pt>
                <c:pt idx="44480">
                  <c:v>2.5641025641025599E-2</c:v>
                </c:pt>
                <c:pt idx="44481">
                  <c:v>3.8461538461538401E-2</c:v>
                </c:pt>
                <c:pt idx="44482">
                  <c:v>5.1282051282051197E-2</c:v>
                </c:pt>
                <c:pt idx="44483">
                  <c:v>6.4102564102564097E-2</c:v>
                </c:pt>
                <c:pt idx="44484">
                  <c:v>7.69230769230769E-2</c:v>
                </c:pt>
                <c:pt idx="44485">
                  <c:v>8.9743589743589702E-2</c:v>
                </c:pt>
                <c:pt idx="44486">
                  <c:v>0.10256410256410201</c:v>
                </c:pt>
                <c:pt idx="44487">
                  <c:v>0.115384615384615</c:v>
                </c:pt>
                <c:pt idx="44488">
                  <c:v>0.128205128205128</c:v>
                </c:pt>
                <c:pt idx="44489">
                  <c:v>0.141025641025641</c:v>
                </c:pt>
                <c:pt idx="44490">
                  <c:v>0.15384615384615299</c:v>
                </c:pt>
                <c:pt idx="44491">
                  <c:v>0.16666666666666599</c:v>
                </c:pt>
                <c:pt idx="44492">
                  <c:v>0.17948717948717899</c:v>
                </c:pt>
                <c:pt idx="44493">
                  <c:v>0.19230769230769201</c:v>
                </c:pt>
                <c:pt idx="44494">
                  <c:v>0.20512820512820501</c:v>
                </c:pt>
                <c:pt idx="44495">
                  <c:v>0.21794871794871701</c:v>
                </c:pt>
                <c:pt idx="44496">
                  <c:v>0.23076923076923</c:v>
                </c:pt>
                <c:pt idx="44497">
                  <c:v>0.243589743589743</c:v>
                </c:pt>
                <c:pt idx="44498">
                  <c:v>0.256410256410256</c:v>
                </c:pt>
                <c:pt idx="44499">
                  <c:v>0.269230769230769</c:v>
                </c:pt>
                <c:pt idx="44500">
                  <c:v>0.28205128205128199</c:v>
                </c:pt>
                <c:pt idx="44501">
                  <c:v>0.29487179487179399</c:v>
                </c:pt>
                <c:pt idx="44502">
                  <c:v>0.30769230769230699</c:v>
                </c:pt>
                <c:pt idx="44503">
                  <c:v>0.32051282051281998</c:v>
                </c:pt>
                <c:pt idx="44504">
                  <c:v>0.33333333333333298</c:v>
                </c:pt>
                <c:pt idx="44505">
                  <c:v>0.34615384615384598</c:v>
                </c:pt>
                <c:pt idx="44506">
                  <c:v>0.35897435897435898</c:v>
                </c:pt>
                <c:pt idx="44507">
                  <c:v>0.37179487179487097</c:v>
                </c:pt>
                <c:pt idx="44508">
                  <c:v>0.38461538461538403</c:v>
                </c:pt>
                <c:pt idx="44509">
                  <c:v>0.39743589743589702</c:v>
                </c:pt>
                <c:pt idx="44510">
                  <c:v>0.41025641025641002</c:v>
                </c:pt>
                <c:pt idx="44511">
                  <c:v>0.42307692307692302</c:v>
                </c:pt>
                <c:pt idx="44512">
                  <c:v>0.43589743589743501</c:v>
                </c:pt>
                <c:pt idx="44513">
                  <c:v>0.44871794871794801</c:v>
                </c:pt>
                <c:pt idx="44514">
                  <c:v>0.46153846153846101</c:v>
                </c:pt>
                <c:pt idx="44515">
                  <c:v>0.47435897435897401</c:v>
                </c:pt>
                <c:pt idx="44516">
                  <c:v>0.487179487179487</c:v>
                </c:pt>
                <c:pt idx="44517">
                  <c:v>0.5</c:v>
                </c:pt>
                <c:pt idx="44518">
                  <c:v>0.512820512820512</c:v>
                </c:pt>
                <c:pt idx="44519">
                  <c:v>0.52564102564102499</c:v>
                </c:pt>
                <c:pt idx="44520">
                  <c:v>0.53846153846153799</c:v>
                </c:pt>
                <c:pt idx="44521">
                  <c:v>0.55128205128205099</c:v>
                </c:pt>
                <c:pt idx="44522">
                  <c:v>0.56410256410256399</c:v>
                </c:pt>
                <c:pt idx="44523">
                  <c:v>0.57692307692307598</c:v>
                </c:pt>
                <c:pt idx="44524">
                  <c:v>0.58974358974358898</c:v>
                </c:pt>
                <c:pt idx="44525">
                  <c:v>0.60256410256410198</c:v>
                </c:pt>
                <c:pt idx="44526">
                  <c:v>0.61538461538461497</c:v>
                </c:pt>
                <c:pt idx="44527">
                  <c:v>0.62820512820512797</c:v>
                </c:pt>
                <c:pt idx="44528">
                  <c:v>0.64102564102564097</c:v>
                </c:pt>
                <c:pt idx="44529">
                  <c:v>0.65384615384615297</c:v>
                </c:pt>
                <c:pt idx="44530">
                  <c:v>0.66666666666666596</c:v>
                </c:pt>
                <c:pt idx="44531">
                  <c:v>0.67948717948717896</c:v>
                </c:pt>
                <c:pt idx="44532">
                  <c:v>0.69230769230769196</c:v>
                </c:pt>
                <c:pt idx="44533">
                  <c:v>0.70512820512820495</c:v>
                </c:pt>
                <c:pt idx="44534">
                  <c:v>0.71794871794871795</c:v>
                </c:pt>
                <c:pt idx="44535">
                  <c:v>0.73076923076922995</c:v>
                </c:pt>
                <c:pt idx="44536">
                  <c:v>0.74358974358974295</c:v>
                </c:pt>
                <c:pt idx="44537">
                  <c:v>0.75641025641025605</c:v>
                </c:pt>
                <c:pt idx="44538">
                  <c:v>0.76923076923076905</c:v>
                </c:pt>
                <c:pt idx="44539">
                  <c:v>0.78205128205128205</c:v>
                </c:pt>
                <c:pt idx="44540">
                  <c:v>0.79487179487179405</c:v>
                </c:pt>
                <c:pt idx="44541">
                  <c:v>0.80769230769230704</c:v>
                </c:pt>
                <c:pt idx="44542">
                  <c:v>0.82051282051282004</c:v>
                </c:pt>
                <c:pt idx="44543">
                  <c:v>0.83333333333333304</c:v>
                </c:pt>
                <c:pt idx="44544">
                  <c:v>0.84615384615384603</c:v>
                </c:pt>
                <c:pt idx="44545">
                  <c:v>0.85897435897435803</c:v>
                </c:pt>
                <c:pt idx="44546">
                  <c:v>0.87179487179487103</c:v>
                </c:pt>
                <c:pt idx="44547">
                  <c:v>0.88461538461538403</c:v>
                </c:pt>
                <c:pt idx="44548">
                  <c:v>0.89743589743589702</c:v>
                </c:pt>
                <c:pt idx="44549">
                  <c:v>0.91025641025641002</c:v>
                </c:pt>
                <c:pt idx="44550">
                  <c:v>0.92307692307692302</c:v>
                </c:pt>
                <c:pt idx="44551">
                  <c:v>0.93589743589743501</c:v>
                </c:pt>
                <c:pt idx="44552">
                  <c:v>0.94871794871794801</c:v>
                </c:pt>
                <c:pt idx="44553">
                  <c:v>0.96153846153846101</c:v>
                </c:pt>
                <c:pt idx="44554">
                  <c:v>0.97435897435897401</c:v>
                </c:pt>
                <c:pt idx="44555">
                  <c:v>0.987179487179487</c:v>
                </c:pt>
                <c:pt idx="44556">
                  <c:v>0</c:v>
                </c:pt>
                <c:pt idx="44557">
                  <c:v>1.13636363636363E-2</c:v>
                </c:pt>
                <c:pt idx="44558">
                  <c:v>2.27272727272727E-2</c:v>
                </c:pt>
                <c:pt idx="44559">
                  <c:v>3.4090909090908998E-2</c:v>
                </c:pt>
                <c:pt idx="44560">
                  <c:v>4.54545454545454E-2</c:v>
                </c:pt>
                <c:pt idx="44561">
                  <c:v>5.6818181818181802E-2</c:v>
                </c:pt>
                <c:pt idx="44562">
                  <c:v>6.8181818181818094E-2</c:v>
                </c:pt>
                <c:pt idx="44563">
                  <c:v>7.9545454545454503E-2</c:v>
                </c:pt>
                <c:pt idx="44564">
                  <c:v>9.0909090909090898E-2</c:v>
                </c:pt>
                <c:pt idx="44565">
                  <c:v>0.102272727272727</c:v>
                </c:pt>
                <c:pt idx="44566">
                  <c:v>0.11363636363636299</c:v>
                </c:pt>
                <c:pt idx="44567">
                  <c:v>0.125</c:v>
                </c:pt>
                <c:pt idx="44568">
                  <c:v>0.13636363636363599</c:v>
                </c:pt>
                <c:pt idx="44569">
                  <c:v>0.14772727272727201</c:v>
                </c:pt>
                <c:pt idx="44570">
                  <c:v>0.15909090909090901</c:v>
                </c:pt>
                <c:pt idx="44571">
                  <c:v>0.170454545454545</c:v>
                </c:pt>
                <c:pt idx="44572">
                  <c:v>0.18181818181818099</c:v>
                </c:pt>
                <c:pt idx="44573">
                  <c:v>0.19318181818181801</c:v>
                </c:pt>
                <c:pt idx="44574">
                  <c:v>0.204545454545454</c:v>
                </c:pt>
                <c:pt idx="44575">
                  <c:v>0.21590909090909</c:v>
                </c:pt>
                <c:pt idx="44576">
                  <c:v>0.22727272727272699</c:v>
                </c:pt>
                <c:pt idx="44577">
                  <c:v>0.23863636363636301</c:v>
                </c:pt>
                <c:pt idx="44578">
                  <c:v>0.25</c:v>
                </c:pt>
                <c:pt idx="44579">
                  <c:v>0.26136363636363602</c:v>
                </c:pt>
                <c:pt idx="44580">
                  <c:v>0.27272727272727199</c:v>
                </c:pt>
                <c:pt idx="44581">
                  <c:v>0.28409090909090901</c:v>
                </c:pt>
                <c:pt idx="44582">
                  <c:v>0.29545454545454503</c:v>
                </c:pt>
                <c:pt idx="44583">
                  <c:v>0.30681818181818099</c:v>
                </c:pt>
                <c:pt idx="44584">
                  <c:v>0.31818181818181801</c:v>
                </c:pt>
                <c:pt idx="44585">
                  <c:v>0.32954545454545398</c:v>
                </c:pt>
                <c:pt idx="44586">
                  <c:v>0.34090909090909</c:v>
                </c:pt>
                <c:pt idx="44587">
                  <c:v>0.35227272727272702</c:v>
                </c:pt>
                <c:pt idx="44588">
                  <c:v>0.36363636363636298</c:v>
                </c:pt>
                <c:pt idx="44589">
                  <c:v>0.375</c:v>
                </c:pt>
                <c:pt idx="44590">
                  <c:v>0.38636363636363602</c:v>
                </c:pt>
                <c:pt idx="44591">
                  <c:v>0.39772727272727199</c:v>
                </c:pt>
                <c:pt idx="44592">
                  <c:v>0.40909090909090901</c:v>
                </c:pt>
                <c:pt idx="44593">
                  <c:v>0.42045454545454503</c:v>
                </c:pt>
                <c:pt idx="44594">
                  <c:v>0.43181818181818099</c:v>
                </c:pt>
                <c:pt idx="44595">
                  <c:v>0.44318181818181801</c:v>
                </c:pt>
                <c:pt idx="44596">
                  <c:v>0.45454545454545398</c:v>
                </c:pt>
                <c:pt idx="44597">
                  <c:v>0.46590909090909</c:v>
                </c:pt>
                <c:pt idx="44598">
                  <c:v>0.47727272727272702</c:v>
                </c:pt>
                <c:pt idx="44599">
                  <c:v>0.48863636363636298</c:v>
                </c:pt>
                <c:pt idx="44600">
                  <c:v>0.5</c:v>
                </c:pt>
                <c:pt idx="44601">
                  <c:v>0.51136363636363602</c:v>
                </c:pt>
                <c:pt idx="44602">
                  <c:v>0.52272727272727204</c:v>
                </c:pt>
                <c:pt idx="44603">
                  <c:v>0.53409090909090895</c:v>
                </c:pt>
                <c:pt idx="44604">
                  <c:v>0.54545454545454497</c:v>
                </c:pt>
                <c:pt idx="44605">
                  <c:v>0.55681818181818099</c:v>
                </c:pt>
                <c:pt idx="44606">
                  <c:v>0.56818181818181801</c:v>
                </c:pt>
                <c:pt idx="44607">
                  <c:v>0.57954545454545403</c:v>
                </c:pt>
                <c:pt idx="44608">
                  <c:v>0.59090909090909005</c:v>
                </c:pt>
                <c:pt idx="44609">
                  <c:v>0.60227272727272696</c:v>
                </c:pt>
                <c:pt idx="44610">
                  <c:v>0.61363636363636298</c:v>
                </c:pt>
                <c:pt idx="44611">
                  <c:v>0.625</c:v>
                </c:pt>
                <c:pt idx="44612">
                  <c:v>0.63636363636363602</c:v>
                </c:pt>
                <c:pt idx="44613">
                  <c:v>0.64772727272727204</c:v>
                </c:pt>
                <c:pt idx="44614">
                  <c:v>0.65909090909090895</c:v>
                </c:pt>
                <c:pt idx="44615">
                  <c:v>0.67045454545454497</c:v>
                </c:pt>
                <c:pt idx="44616">
                  <c:v>0.68181818181818099</c:v>
                </c:pt>
                <c:pt idx="44617">
                  <c:v>0.69318181818181801</c:v>
                </c:pt>
                <c:pt idx="44618">
                  <c:v>0.70454545454545403</c:v>
                </c:pt>
                <c:pt idx="44619">
                  <c:v>0.71590909090909005</c:v>
                </c:pt>
                <c:pt idx="44620">
                  <c:v>0.72727272727272696</c:v>
                </c:pt>
                <c:pt idx="44621">
                  <c:v>0.73863636363636298</c:v>
                </c:pt>
                <c:pt idx="44622">
                  <c:v>0.75</c:v>
                </c:pt>
                <c:pt idx="44623">
                  <c:v>0.76136363636363602</c:v>
                </c:pt>
                <c:pt idx="44624">
                  <c:v>0.77272727272727204</c:v>
                </c:pt>
                <c:pt idx="44625">
                  <c:v>0.78409090909090895</c:v>
                </c:pt>
                <c:pt idx="44626">
                  <c:v>0.79545454545454497</c:v>
                </c:pt>
                <c:pt idx="44627">
                  <c:v>0.80681818181818099</c:v>
                </c:pt>
                <c:pt idx="44628">
                  <c:v>0.81818181818181801</c:v>
                </c:pt>
                <c:pt idx="44629">
                  <c:v>0.82954545454545403</c:v>
                </c:pt>
                <c:pt idx="44630">
                  <c:v>0.84090909090909005</c:v>
                </c:pt>
                <c:pt idx="44631">
                  <c:v>0.85227272727272696</c:v>
                </c:pt>
                <c:pt idx="44632">
                  <c:v>0.86363636363636298</c:v>
                </c:pt>
                <c:pt idx="44633">
                  <c:v>0.875</c:v>
                </c:pt>
                <c:pt idx="44634">
                  <c:v>0.88636363636363602</c:v>
                </c:pt>
                <c:pt idx="44635">
                  <c:v>0.89772727272727204</c:v>
                </c:pt>
                <c:pt idx="44636">
                  <c:v>0.90909090909090895</c:v>
                </c:pt>
                <c:pt idx="44637">
                  <c:v>0.92045454545454497</c:v>
                </c:pt>
                <c:pt idx="44638">
                  <c:v>0.93181818181818099</c:v>
                </c:pt>
                <c:pt idx="44639">
                  <c:v>0.94318181818181801</c:v>
                </c:pt>
                <c:pt idx="44640">
                  <c:v>0.95454545454545403</c:v>
                </c:pt>
                <c:pt idx="44641">
                  <c:v>0.96590909090909005</c:v>
                </c:pt>
                <c:pt idx="44642">
                  <c:v>0.97727272727272696</c:v>
                </c:pt>
                <c:pt idx="44643">
                  <c:v>0.98863636363636298</c:v>
                </c:pt>
                <c:pt idx="44644">
                  <c:v>0</c:v>
                </c:pt>
                <c:pt idx="44645">
                  <c:v>0.125</c:v>
                </c:pt>
                <c:pt idx="44646">
                  <c:v>0.25</c:v>
                </c:pt>
                <c:pt idx="44647">
                  <c:v>0.375</c:v>
                </c:pt>
                <c:pt idx="44648">
                  <c:v>0.5</c:v>
                </c:pt>
                <c:pt idx="44649">
                  <c:v>0.625</c:v>
                </c:pt>
                <c:pt idx="44650">
                  <c:v>0.75</c:v>
                </c:pt>
                <c:pt idx="44651">
                  <c:v>0.875</c:v>
                </c:pt>
                <c:pt idx="44652">
                  <c:v>0</c:v>
                </c:pt>
                <c:pt idx="44653">
                  <c:v>9.0909090909090898E-2</c:v>
                </c:pt>
                <c:pt idx="44654">
                  <c:v>0.18181818181818099</c:v>
                </c:pt>
                <c:pt idx="44655">
                  <c:v>0.27272727272727199</c:v>
                </c:pt>
                <c:pt idx="44656">
                  <c:v>0.36363636363636298</c:v>
                </c:pt>
                <c:pt idx="44657">
                  <c:v>0.45454545454545398</c:v>
                </c:pt>
                <c:pt idx="44658">
                  <c:v>0.54545454545454497</c:v>
                </c:pt>
                <c:pt idx="44659">
                  <c:v>0.63636363636363602</c:v>
                </c:pt>
                <c:pt idx="44660">
                  <c:v>0.72727272727272696</c:v>
                </c:pt>
                <c:pt idx="44661">
                  <c:v>0.81818181818181801</c:v>
                </c:pt>
                <c:pt idx="44662">
                  <c:v>0.90909090909090895</c:v>
                </c:pt>
                <c:pt idx="44663">
                  <c:v>0</c:v>
                </c:pt>
                <c:pt idx="44664">
                  <c:v>3.7037037037037E-2</c:v>
                </c:pt>
                <c:pt idx="44665">
                  <c:v>7.4074074074074001E-2</c:v>
                </c:pt>
                <c:pt idx="44666">
                  <c:v>0.11111111111111099</c:v>
                </c:pt>
                <c:pt idx="44667">
                  <c:v>0.148148148148148</c:v>
                </c:pt>
                <c:pt idx="44668">
                  <c:v>0.18518518518518501</c:v>
                </c:pt>
                <c:pt idx="44669">
                  <c:v>0.22222222222222199</c:v>
                </c:pt>
                <c:pt idx="44670">
                  <c:v>0.25925925925925902</c:v>
                </c:pt>
                <c:pt idx="44671">
                  <c:v>0.296296296296296</c:v>
                </c:pt>
                <c:pt idx="44672">
                  <c:v>0.33333333333333298</c:v>
                </c:pt>
                <c:pt idx="44673">
                  <c:v>0.37037037037037002</c:v>
                </c:pt>
                <c:pt idx="44674">
                  <c:v>0.407407407407407</c:v>
                </c:pt>
                <c:pt idx="44675">
                  <c:v>0.44444444444444398</c:v>
                </c:pt>
                <c:pt idx="44676">
                  <c:v>0.48148148148148101</c:v>
                </c:pt>
                <c:pt idx="44677">
                  <c:v>0.51851851851851805</c:v>
                </c:pt>
                <c:pt idx="44678">
                  <c:v>0.55555555555555503</c:v>
                </c:pt>
                <c:pt idx="44679">
                  <c:v>0.592592592592592</c:v>
                </c:pt>
                <c:pt idx="44680">
                  <c:v>0.62962962962962898</c:v>
                </c:pt>
                <c:pt idx="44681">
                  <c:v>0.66666666666666596</c:v>
                </c:pt>
                <c:pt idx="44682">
                  <c:v>0.70370370370370305</c:v>
                </c:pt>
                <c:pt idx="44683">
                  <c:v>0.74074074074074003</c:v>
                </c:pt>
                <c:pt idx="44684">
                  <c:v>0.77777777777777701</c:v>
                </c:pt>
                <c:pt idx="44685">
                  <c:v>0.81481481481481399</c:v>
                </c:pt>
                <c:pt idx="44686">
                  <c:v>0.85185185185185097</c:v>
                </c:pt>
                <c:pt idx="44687">
                  <c:v>0.88888888888888795</c:v>
                </c:pt>
                <c:pt idx="44688">
                  <c:v>0.92592592592592504</c:v>
                </c:pt>
                <c:pt idx="44689">
                  <c:v>0.96296296296296202</c:v>
                </c:pt>
                <c:pt idx="44690">
                  <c:v>0</c:v>
                </c:pt>
                <c:pt idx="44691">
                  <c:v>1.6129032258064498E-2</c:v>
                </c:pt>
                <c:pt idx="44692">
                  <c:v>3.2258064516128997E-2</c:v>
                </c:pt>
                <c:pt idx="44693">
                  <c:v>4.8387096774193498E-2</c:v>
                </c:pt>
                <c:pt idx="44694">
                  <c:v>6.4516129032257993E-2</c:v>
                </c:pt>
                <c:pt idx="44695">
                  <c:v>8.0645161290322495E-2</c:v>
                </c:pt>
                <c:pt idx="44696">
                  <c:v>9.6774193548387094E-2</c:v>
                </c:pt>
                <c:pt idx="44697">
                  <c:v>0.112903225806451</c:v>
                </c:pt>
                <c:pt idx="44698">
                  <c:v>0.12903225806451599</c:v>
                </c:pt>
                <c:pt idx="44699">
                  <c:v>0.14516129032257999</c:v>
                </c:pt>
                <c:pt idx="44700">
                  <c:v>0.16129032258064499</c:v>
                </c:pt>
                <c:pt idx="44701">
                  <c:v>0.17741935483870899</c:v>
                </c:pt>
                <c:pt idx="44702">
                  <c:v>0.19354838709677399</c:v>
                </c:pt>
                <c:pt idx="44703">
                  <c:v>0.209677419354838</c:v>
                </c:pt>
                <c:pt idx="44704">
                  <c:v>0.225806451612903</c:v>
                </c:pt>
                <c:pt idx="44705">
                  <c:v>0.241935483870967</c:v>
                </c:pt>
                <c:pt idx="44706">
                  <c:v>0.25806451612903197</c:v>
                </c:pt>
                <c:pt idx="44707">
                  <c:v>0.27419354838709598</c:v>
                </c:pt>
                <c:pt idx="44708">
                  <c:v>0.29032258064516098</c:v>
                </c:pt>
                <c:pt idx="44709">
                  <c:v>0.30645161290322498</c:v>
                </c:pt>
                <c:pt idx="44710">
                  <c:v>0.32258064516128998</c:v>
                </c:pt>
                <c:pt idx="44711">
                  <c:v>0.33870967741935398</c:v>
                </c:pt>
                <c:pt idx="44712">
                  <c:v>0.35483870967741898</c:v>
                </c:pt>
                <c:pt idx="44713">
                  <c:v>0.37096774193548299</c:v>
                </c:pt>
                <c:pt idx="44714">
                  <c:v>0.38709677419354799</c:v>
                </c:pt>
                <c:pt idx="44715">
                  <c:v>0.40322580645161199</c:v>
                </c:pt>
                <c:pt idx="44716">
                  <c:v>0.41935483870967699</c:v>
                </c:pt>
                <c:pt idx="44717">
                  <c:v>0.43548387096774099</c:v>
                </c:pt>
                <c:pt idx="44718">
                  <c:v>0.45161290322580599</c:v>
                </c:pt>
                <c:pt idx="44719">
                  <c:v>0.46774193548387</c:v>
                </c:pt>
                <c:pt idx="44720">
                  <c:v>0.483870967741935</c:v>
                </c:pt>
                <c:pt idx="44721">
                  <c:v>0.5</c:v>
                </c:pt>
                <c:pt idx="44722">
                  <c:v>0.51612903225806395</c:v>
                </c:pt>
                <c:pt idx="44723">
                  <c:v>0.532258064516129</c:v>
                </c:pt>
                <c:pt idx="44724">
                  <c:v>0.54838709677419295</c:v>
                </c:pt>
                <c:pt idx="44725">
                  <c:v>0.56451612903225801</c:v>
                </c:pt>
                <c:pt idx="44726">
                  <c:v>0.58064516129032195</c:v>
                </c:pt>
                <c:pt idx="44727">
                  <c:v>0.59677419354838701</c:v>
                </c:pt>
                <c:pt idx="44728">
                  <c:v>0.61290322580645096</c:v>
                </c:pt>
                <c:pt idx="44729">
                  <c:v>0.62903225806451601</c:v>
                </c:pt>
                <c:pt idx="44730">
                  <c:v>0.64516129032257996</c:v>
                </c:pt>
                <c:pt idx="44731">
                  <c:v>0.66129032258064502</c:v>
                </c:pt>
                <c:pt idx="44732">
                  <c:v>0.67741935483870896</c:v>
                </c:pt>
                <c:pt idx="44733">
                  <c:v>0.69354838709677402</c:v>
                </c:pt>
                <c:pt idx="44734">
                  <c:v>0.70967741935483797</c:v>
                </c:pt>
                <c:pt idx="44735">
                  <c:v>0.72580645161290303</c:v>
                </c:pt>
                <c:pt idx="44736">
                  <c:v>0.74193548387096697</c:v>
                </c:pt>
                <c:pt idx="44737">
                  <c:v>0.75806451612903203</c:v>
                </c:pt>
                <c:pt idx="44738">
                  <c:v>0.77419354838709598</c:v>
                </c:pt>
                <c:pt idx="44739">
                  <c:v>0.79032258064516103</c:v>
                </c:pt>
                <c:pt idx="44740">
                  <c:v>0.80645161290322498</c:v>
                </c:pt>
                <c:pt idx="44741">
                  <c:v>0.82258064516129004</c:v>
                </c:pt>
                <c:pt idx="44742">
                  <c:v>0.83870967741935398</c:v>
                </c:pt>
                <c:pt idx="44743">
                  <c:v>0.85483870967741904</c:v>
                </c:pt>
                <c:pt idx="44744">
                  <c:v>0.87096774193548299</c:v>
                </c:pt>
                <c:pt idx="44745">
                  <c:v>0.88709677419354804</c:v>
                </c:pt>
                <c:pt idx="44746">
                  <c:v>0.90322580645161199</c:v>
                </c:pt>
                <c:pt idx="44747">
                  <c:v>0.91935483870967705</c:v>
                </c:pt>
                <c:pt idx="44748">
                  <c:v>0.93548387096774099</c:v>
                </c:pt>
                <c:pt idx="44749">
                  <c:v>0.95161290322580605</c:v>
                </c:pt>
                <c:pt idx="44750">
                  <c:v>0.967741935483871</c:v>
                </c:pt>
                <c:pt idx="44751">
                  <c:v>0.98387096774193505</c:v>
                </c:pt>
                <c:pt idx="44752">
                  <c:v>0</c:v>
                </c:pt>
                <c:pt idx="44753">
                  <c:v>1.9607843137254902E-2</c:v>
                </c:pt>
                <c:pt idx="44754">
                  <c:v>3.9215686274509803E-2</c:v>
                </c:pt>
                <c:pt idx="44755">
                  <c:v>5.8823529411764698E-2</c:v>
                </c:pt>
                <c:pt idx="44756">
                  <c:v>7.8431372549019607E-2</c:v>
                </c:pt>
                <c:pt idx="44757">
                  <c:v>9.8039215686274495E-2</c:v>
                </c:pt>
                <c:pt idx="44758">
                  <c:v>0.11764705882352899</c:v>
                </c:pt>
                <c:pt idx="44759">
                  <c:v>0.13725490196078399</c:v>
                </c:pt>
                <c:pt idx="44760">
                  <c:v>0.15686274509803899</c:v>
                </c:pt>
                <c:pt idx="44761">
                  <c:v>0.17647058823529399</c:v>
                </c:pt>
                <c:pt idx="44762">
                  <c:v>0.19607843137254899</c:v>
                </c:pt>
                <c:pt idx="44763">
                  <c:v>0.21568627450980299</c:v>
                </c:pt>
                <c:pt idx="44764">
                  <c:v>0.23529411764705799</c:v>
                </c:pt>
                <c:pt idx="44765">
                  <c:v>0.25490196078431299</c:v>
                </c:pt>
                <c:pt idx="44766">
                  <c:v>0.27450980392156799</c:v>
                </c:pt>
                <c:pt idx="44767">
                  <c:v>0.29411764705882298</c:v>
                </c:pt>
                <c:pt idx="44768">
                  <c:v>0.31372549019607798</c:v>
                </c:pt>
                <c:pt idx="44769">
                  <c:v>0.33333333333333298</c:v>
                </c:pt>
                <c:pt idx="44770">
                  <c:v>0.35294117647058798</c:v>
                </c:pt>
                <c:pt idx="44771">
                  <c:v>0.37254901960784298</c:v>
                </c:pt>
                <c:pt idx="44772">
                  <c:v>0.39215686274509798</c:v>
                </c:pt>
                <c:pt idx="44773">
                  <c:v>0.41176470588235198</c:v>
                </c:pt>
                <c:pt idx="44774">
                  <c:v>0.43137254901960698</c:v>
                </c:pt>
                <c:pt idx="44775">
                  <c:v>0.45098039215686198</c:v>
                </c:pt>
                <c:pt idx="44776">
                  <c:v>0.47058823529411697</c:v>
                </c:pt>
                <c:pt idx="44777">
                  <c:v>0.49019607843137197</c:v>
                </c:pt>
                <c:pt idx="44778">
                  <c:v>0.50980392156862697</c:v>
                </c:pt>
                <c:pt idx="44779">
                  <c:v>0.52941176470588203</c:v>
                </c:pt>
                <c:pt idx="44780">
                  <c:v>0.54901960784313697</c:v>
                </c:pt>
                <c:pt idx="44781">
                  <c:v>0.56862745098039202</c:v>
                </c:pt>
                <c:pt idx="44782">
                  <c:v>0.58823529411764697</c:v>
                </c:pt>
                <c:pt idx="44783">
                  <c:v>0.60784313725490102</c:v>
                </c:pt>
                <c:pt idx="44784">
                  <c:v>0.62745098039215597</c:v>
                </c:pt>
                <c:pt idx="44785">
                  <c:v>0.64705882352941102</c:v>
                </c:pt>
                <c:pt idx="44786">
                  <c:v>0.66666666666666596</c:v>
                </c:pt>
                <c:pt idx="44787">
                  <c:v>0.68627450980392102</c:v>
                </c:pt>
                <c:pt idx="44788">
                  <c:v>0.70588235294117596</c:v>
                </c:pt>
                <c:pt idx="44789">
                  <c:v>0.72549019607843102</c:v>
                </c:pt>
                <c:pt idx="44790">
                  <c:v>0.74509803921568596</c:v>
                </c:pt>
                <c:pt idx="44791">
                  <c:v>0.76470588235294101</c:v>
                </c:pt>
                <c:pt idx="44792">
                  <c:v>0.78431372549019596</c:v>
                </c:pt>
                <c:pt idx="44793">
                  <c:v>0.80392156862745101</c:v>
                </c:pt>
                <c:pt idx="44794">
                  <c:v>0.82352941176470495</c:v>
                </c:pt>
                <c:pt idx="44795">
                  <c:v>0.84313725490196001</c:v>
                </c:pt>
                <c:pt idx="44796">
                  <c:v>0.86274509803921495</c:v>
                </c:pt>
                <c:pt idx="44797">
                  <c:v>0.88235294117647001</c:v>
                </c:pt>
                <c:pt idx="44798">
                  <c:v>0.90196078431372495</c:v>
                </c:pt>
                <c:pt idx="44799">
                  <c:v>0.92156862745098</c:v>
                </c:pt>
                <c:pt idx="44800">
                  <c:v>0.94117647058823495</c:v>
                </c:pt>
                <c:pt idx="44801">
                  <c:v>0.96078431372549</c:v>
                </c:pt>
                <c:pt idx="44802">
                  <c:v>0.98039215686274495</c:v>
                </c:pt>
                <c:pt idx="44803">
                  <c:v>0</c:v>
                </c:pt>
                <c:pt idx="44804">
                  <c:v>1.38888888888888E-2</c:v>
                </c:pt>
                <c:pt idx="44805">
                  <c:v>2.77777777777777E-2</c:v>
                </c:pt>
                <c:pt idx="44806">
                  <c:v>4.1666666666666602E-2</c:v>
                </c:pt>
                <c:pt idx="44807">
                  <c:v>5.5555555555555497E-2</c:v>
                </c:pt>
                <c:pt idx="44808">
                  <c:v>6.9444444444444406E-2</c:v>
                </c:pt>
                <c:pt idx="44809">
                  <c:v>8.3333333333333301E-2</c:v>
                </c:pt>
                <c:pt idx="44810">
                  <c:v>9.7222222222222196E-2</c:v>
                </c:pt>
                <c:pt idx="44811">
                  <c:v>0.11111111111111099</c:v>
                </c:pt>
                <c:pt idx="44812">
                  <c:v>0.125</c:v>
                </c:pt>
                <c:pt idx="44813">
                  <c:v>0.13888888888888801</c:v>
                </c:pt>
                <c:pt idx="44814">
                  <c:v>0.15277777777777701</c:v>
                </c:pt>
                <c:pt idx="44815">
                  <c:v>0.16666666666666599</c:v>
                </c:pt>
                <c:pt idx="44816">
                  <c:v>0.180555555555555</c:v>
                </c:pt>
                <c:pt idx="44817">
                  <c:v>0.194444444444444</c:v>
                </c:pt>
                <c:pt idx="44818">
                  <c:v>0.20833333333333301</c:v>
                </c:pt>
                <c:pt idx="44819">
                  <c:v>0.22222222222222199</c:v>
                </c:pt>
                <c:pt idx="44820">
                  <c:v>0.23611111111111099</c:v>
                </c:pt>
                <c:pt idx="44821">
                  <c:v>0.25</c:v>
                </c:pt>
                <c:pt idx="44822">
                  <c:v>0.26388888888888801</c:v>
                </c:pt>
                <c:pt idx="44823">
                  <c:v>0.27777777777777701</c:v>
                </c:pt>
                <c:pt idx="44824">
                  <c:v>0.29166666666666602</c:v>
                </c:pt>
                <c:pt idx="44825">
                  <c:v>0.30555555555555503</c:v>
                </c:pt>
                <c:pt idx="44826">
                  <c:v>0.31944444444444398</c:v>
                </c:pt>
                <c:pt idx="44827">
                  <c:v>0.33333333333333298</c:v>
                </c:pt>
                <c:pt idx="44828">
                  <c:v>0.34722222222222199</c:v>
                </c:pt>
                <c:pt idx="44829">
                  <c:v>0.36111111111111099</c:v>
                </c:pt>
                <c:pt idx="44830">
                  <c:v>0.375</c:v>
                </c:pt>
                <c:pt idx="44831">
                  <c:v>0.38888888888888801</c:v>
                </c:pt>
                <c:pt idx="44832">
                  <c:v>0.40277777777777701</c:v>
                </c:pt>
                <c:pt idx="44833">
                  <c:v>0.41666666666666602</c:v>
                </c:pt>
                <c:pt idx="44834">
                  <c:v>0.43055555555555503</c:v>
                </c:pt>
                <c:pt idx="44835">
                  <c:v>0.44444444444444398</c:v>
                </c:pt>
                <c:pt idx="44836">
                  <c:v>0.45833333333333298</c:v>
                </c:pt>
                <c:pt idx="44837">
                  <c:v>0.47222222222222199</c:v>
                </c:pt>
                <c:pt idx="44838">
                  <c:v>0.48611111111111099</c:v>
                </c:pt>
                <c:pt idx="44839">
                  <c:v>0.5</c:v>
                </c:pt>
                <c:pt idx="44840">
                  <c:v>0.51388888888888795</c:v>
                </c:pt>
                <c:pt idx="44841">
                  <c:v>0.52777777777777701</c:v>
                </c:pt>
                <c:pt idx="44842">
                  <c:v>0.54166666666666596</c:v>
                </c:pt>
                <c:pt idx="44843">
                  <c:v>0.55555555555555503</c:v>
                </c:pt>
                <c:pt idx="44844">
                  <c:v>0.56944444444444398</c:v>
                </c:pt>
                <c:pt idx="44845">
                  <c:v>0.58333333333333304</c:v>
                </c:pt>
                <c:pt idx="44846">
                  <c:v>0.59722222222222199</c:v>
                </c:pt>
                <c:pt idx="44847">
                  <c:v>0.61111111111111105</c:v>
                </c:pt>
                <c:pt idx="44848">
                  <c:v>0.625</c:v>
                </c:pt>
                <c:pt idx="44849">
                  <c:v>0.63888888888888795</c:v>
                </c:pt>
                <c:pt idx="44850">
                  <c:v>0.65277777777777701</c:v>
                </c:pt>
                <c:pt idx="44851">
                  <c:v>0.66666666666666596</c:v>
                </c:pt>
                <c:pt idx="44852">
                  <c:v>0.68055555555555503</c:v>
                </c:pt>
                <c:pt idx="44853">
                  <c:v>0.69444444444444398</c:v>
                </c:pt>
                <c:pt idx="44854">
                  <c:v>0.70833333333333304</c:v>
                </c:pt>
                <c:pt idx="44855">
                  <c:v>0.72222222222222199</c:v>
                </c:pt>
                <c:pt idx="44856">
                  <c:v>0.73611111111111105</c:v>
                </c:pt>
                <c:pt idx="44857">
                  <c:v>0.75</c:v>
                </c:pt>
                <c:pt idx="44858">
                  <c:v>0.76388888888888795</c:v>
                </c:pt>
                <c:pt idx="44859">
                  <c:v>0.77777777777777701</c:v>
                </c:pt>
                <c:pt idx="44860">
                  <c:v>0.79166666666666596</c:v>
                </c:pt>
                <c:pt idx="44861">
                  <c:v>0.80555555555555503</c:v>
                </c:pt>
                <c:pt idx="44862">
                  <c:v>0.81944444444444398</c:v>
                </c:pt>
                <c:pt idx="44863">
                  <c:v>0.83333333333333304</c:v>
                </c:pt>
                <c:pt idx="44864">
                  <c:v>0.84722222222222199</c:v>
                </c:pt>
                <c:pt idx="44865">
                  <c:v>0.86111111111111105</c:v>
                </c:pt>
                <c:pt idx="44866">
                  <c:v>0.875</c:v>
                </c:pt>
                <c:pt idx="44867">
                  <c:v>0.88888888888888795</c:v>
                </c:pt>
                <c:pt idx="44868">
                  <c:v>0.90277777777777701</c:v>
                </c:pt>
                <c:pt idx="44869">
                  <c:v>0.91666666666666596</c:v>
                </c:pt>
                <c:pt idx="44870">
                  <c:v>0.93055555555555503</c:v>
                </c:pt>
                <c:pt idx="44871">
                  <c:v>0.94444444444444398</c:v>
                </c:pt>
                <c:pt idx="44872">
                  <c:v>0.95833333333333304</c:v>
                </c:pt>
                <c:pt idx="44873">
                  <c:v>0.97222222222222199</c:v>
                </c:pt>
                <c:pt idx="44874">
                  <c:v>0.98611111111111105</c:v>
                </c:pt>
                <c:pt idx="44875">
                  <c:v>0</c:v>
                </c:pt>
                <c:pt idx="44876">
                  <c:v>1.3157894736842099E-2</c:v>
                </c:pt>
                <c:pt idx="44877">
                  <c:v>2.6315789473684199E-2</c:v>
                </c:pt>
                <c:pt idx="44878">
                  <c:v>3.94736842105263E-2</c:v>
                </c:pt>
                <c:pt idx="44879">
                  <c:v>5.2631578947368397E-2</c:v>
                </c:pt>
                <c:pt idx="44880">
                  <c:v>6.5789473684210495E-2</c:v>
                </c:pt>
                <c:pt idx="44881">
                  <c:v>7.8947368421052599E-2</c:v>
                </c:pt>
                <c:pt idx="44882">
                  <c:v>9.2105263157894704E-2</c:v>
                </c:pt>
                <c:pt idx="44883">
                  <c:v>0.105263157894736</c:v>
                </c:pt>
                <c:pt idx="44884">
                  <c:v>0.118421052631578</c:v>
                </c:pt>
                <c:pt idx="44885">
                  <c:v>0.13157894736842099</c:v>
                </c:pt>
                <c:pt idx="44886">
                  <c:v>0.144736842105263</c:v>
                </c:pt>
                <c:pt idx="44887">
                  <c:v>0.157894736842105</c:v>
                </c:pt>
                <c:pt idx="44888">
                  <c:v>0.17105263157894701</c:v>
                </c:pt>
                <c:pt idx="44889">
                  <c:v>0.18421052631578899</c:v>
                </c:pt>
                <c:pt idx="44890">
                  <c:v>0.197368421052631</c:v>
                </c:pt>
                <c:pt idx="44891">
                  <c:v>0.21052631578947301</c:v>
                </c:pt>
                <c:pt idx="44892">
                  <c:v>0.22368421052631501</c:v>
                </c:pt>
                <c:pt idx="44893">
                  <c:v>0.23684210526315699</c:v>
                </c:pt>
                <c:pt idx="44894">
                  <c:v>0.25</c:v>
                </c:pt>
                <c:pt idx="44895">
                  <c:v>0.26315789473684198</c:v>
                </c:pt>
                <c:pt idx="44896">
                  <c:v>0.27631578947368401</c:v>
                </c:pt>
                <c:pt idx="44897">
                  <c:v>0.28947368421052599</c:v>
                </c:pt>
                <c:pt idx="44898">
                  <c:v>0.30263157894736797</c:v>
                </c:pt>
                <c:pt idx="44899">
                  <c:v>0.31578947368421001</c:v>
                </c:pt>
                <c:pt idx="44900">
                  <c:v>0.32894736842105199</c:v>
                </c:pt>
                <c:pt idx="44901">
                  <c:v>0.34210526315789402</c:v>
                </c:pt>
                <c:pt idx="44902">
                  <c:v>0.355263157894736</c:v>
                </c:pt>
                <c:pt idx="44903">
                  <c:v>0.36842105263157798</c:v>
                </c:pt>
                <c:pt idx="44904">
                  <c:v>0.38157894736842102</c:v>
                </c:pt>
                <c:pt idx="44905">
                  <c:v>0.394736842105263</c:v>
                </c:pt>
                <c:pt idx="44906">
                  <c:v>0.40789473684210498</c:v>
                </c:pt>
                <c:pt idx="44907">
                  <c:v>0.42105263157894701</c:v>
                </c:pt>
                <c:pt idx="44908">
                  <c:v>0.43421052631578899</c:v>
                </c:pt>
                <c:pt idx="44909">
                  <c:v>0.44736842105263103</c:v>
                </c:pt>
                <c:pt idx="44910">
                  <c:v>0.46052631578947301</c:v>
                </c:pt>
                <c:pt idx="44911">
                  <c:v>0.47368421052631499</c:v>
                </c:pt>
                <c:pt idx="44912">
                  <c:v>0.48684210526315702</c:v>
                </c:pt>
                <c:pt idx="44913">
                  <c:v>0.5</c:v>
                </c:pt>
                <c:pt idx="44914">
                  <c:v>0.51315789473684204</c:v>
                </c:pt>
                <c:pt idx="44915">
                  <c:v>0.52631578947368396</c:v>
                </c:pt>
                <c:pt idx="44916">
                  <c:v>0.53947368421052599</c:v>
                </c:pt>
                <c:pt idx="44917">
                  <c:v>0.55263157894736803</c:v>
                </c:pt>
                <c:pt idx="44918">
                  <c:v>0.56578947368420995</c:v>
                </c:pt>
                <c:pt idx="44919">
                  <c:v>0.57894736842105199</c:v>
                </c:pt>
                <c:pt idx="44920">
                  <c:v>0.59210526315789402</c:v>
                </c:pt>
                <c:pt idx="44921">
                  <c:v>0.60526315789473595</c:v>
                </c:pt>
                <c:pt idx="44922">
                  <c:v>0.61842105263157898</c:v>
                </c:pt>
                <c:pt idx="44923">
                  <c:v>0.63157894736842102</c:v>
                </c:pt>
                <c:pt idx="44924">
                  <c:v>0.64473684210526305</c:v>
                </c:pt>
                <c:pt idx="44925">
                  <c:v>0.65789473684210498</c:v>
                </c:pt>
                <c:pt idx="44926">
                  <c:v>0.67105263157894701</c:v>
                </c:pt>
                <c:pt idx="44927">
                  <c:v>0.68421052631578905</c:v>
                </c:pt>
                <c:pt idx="44928">
                  <c:v>0.69736842105263097</c:v>
                </c:pt>
                <c:pt idx="44929">
                  <c:v>0.71052631578947301</c:v>
                </c:pt>
                <c:pt idx="44930">
                  <c:v>0.72368421052631504</c:v>
                </c:pt>
                <c:pt idx="44931">
                  <c:v>0.73684210526315697</c:v>
                </c:pt>
                <c:pt idx="44932">
                  <c:v>0.75</c:v>
                </c:pt>
                <c:pt idx="44933">
                  <c:v>0.76315789473684204</c:v>
                </c:pt>
                <c:pt idx="44934">
                  <c:v>0.77631578947368396</c:v>
                </c:pt>
                <c:pt idx="44935">
                  <c:v>0.78947368421052599</c:v>
                </c:pt>
                <c:pt idx="44936">
                  <c:v>0.80263157894736803</c:v>
                </c:pt>
                <c:pt idx="44937">
                  <c:v>0.81578947368420995</c:v>
                </c:pt>
                <c:pt idx="44938">
                  <c:v>0.82894736842105199</c:v>
                </c:pt>
                <c:pt idx="44939">
                  <c:v>0.84210526315789402</c:v>
                </c:pt>
                <c:pt idx="44940">
                  <c:v>0.85526315789473595</c:v>
                </c:pt>
                <c:pt idx="44941">
                  <c:v>0.86842105263157898</c:v>
                </c:pt>
                <c:pt idx="44942">
                  <c:v>0.88157894736842102</c:v>
                </c:pt>
                <c:pt idx="44943">
                  <c:v>0.89473684210526305</c:v>
                </c:pt>
                <c:pt idx="44944">
                  <c:v>0.90789473684210498</c:v>
                </c:pt>
                <c:pt idx="44945">
                  <c:v>0.92105263157894701</c:v>
                </c:pt>
                <c:pt idx="44946">
                  <c:v>0.93421052631578905</c:v>
                </c:pt>
                <c:pt idx="44947">
                  <c:v>0.94736842105263097</c:v>
                </c:pt>
                <c:pt idx="44948">
                  <c:v>0.96052631578947301</c:v>
                </c:pt>
                <c:pt idx="44949">
                  <c:v>0.97368421052631504</c:v>
                </c:pt>
                <c:pt idx="44950">
                  <c:v>0.98684210526315697</c:v>
                </c:pt>
                <c:pt idx="44951">
                  <c:v>0</c:v>
                </c:pt>
                <c:pt idx="44952">
                  <c:v>1.72413793103448E-2</c:v>
                </c:pt>
                <c:pt idx="44953">
                  <c:v>3.4482758620689599E-2</c:v>
                </c:pt>
                <c:pt idx="44954">
                  <c:v>5.1724137931034399E-2</c:v>
                </c:pt>
                <c:pt idx="44955">
                  <c:v>6.8965517241379296E-2</c:v>
                </c:pt>
                <c:pt idx="44956">
                  <c:v>8.6206896551724102E-2</c:v>
                </c:pt>
                <c:pt idx="44957">
                  <c:v>0.10344827586206801</c:v>
                </c:pt>
                <c:pt idx="44958">
                  <c:v>0.12068965517241299</c:v>
                </c:pt>
                <c:pt idx="44959">
                  <c:v>0.13793103448275801</c:v>
                </c:pt>
                <c:pt idx="44960">
                  <c:v>0.15517241379310301</c:v>
                </c:pt>
                <c:pt idx="44961">
                  <c:v>0.17241379310344801</c:v>
                </c:pt>
                <c:pt idx="44962">
                  <c:v>0.18965517241379301</c:v>
                </c:pt>
                <c:pt idx="44963">
                  <c:v>0.20689655172413701</c:v>
                </c:pt>
                <c:pt idx="44964">
                  <c:v>0.22413793103448201</c:v>
                </c:pt>
                <c:pt idx="44965">
                  <c:v>0.24137931034482701</c:v>
                </c:pt>
                <c:pt idx="44966">
                  <c:v>0.25862068965517199</c:v>
                </c:pt>
                <c:pt idx="44967">
                  <c:v>0.27586206896551702</c:v>
                </c:pt>
                <c:pt idx="44968">
                  <c:v>0.29310344827586199</c:v>
                </c:pt>
                <c:pt idx="44969">
                  <c:v>0.31034482758620602</c:v>
                </c:pt>
                <c:pt idx="44970">
                  <c:v>0.32758620689655099</c:v>
                </c:pt>
                <c:pt idx="44971">
                  <c:v>0.34482758620689602</c:v>
                </c:pt>
                <c:pt idx="44972">
                  <c:v>0.36206896551724099</c:v>
                </c:pt>
                <c:pt idx="44973">
                  <c:v>0.37931034482758602</c:v>
                </c:pt>
                <c:pt idx="44974">
                  <c:v>0.39655172413793099</c:v>
                </c:pt>
                <c:pt idx="44975">
                  <c:v>0.41379310344827502</c:v>
                </c:pt>
                <c:pt idx="44976">
                  <c:v>0.43103448275862</c:v>
                </c:pt>
                <c:pt idx="44977">
                  <c:v>0.44827586206896503</c:v>
                </c:pt>
                <c:pt idx="44978">
                  <c:v>0.46551724137931</c:v>
                </c:pt>
                <c:pt idx="44979">
                  <c:v>0.48275862068965503</c:v>
                </c:pt>
                <c:pt idx="44980">
                  <c:v>0.5</c:v>
                </c:pt>
                <c:pt idx="44981">
                  <c:v>0.51724137931034397</c:v>
                </c:pt>
                <c:pt idx="44982">
                  <c:v>0.53448275862068895</c:v>
                </c:pt>
                <c:pt idx="44983">
                  <c:v>0.55172413793103403</c:v>
                </c:pt>
                <c:pt idx="44984">
                  <c:v>0.568965517241379</c:v>
                </c:pt>
                <c:pt idx="44985">
                  <c:v>0.58620689655172398</c:v>
                </c:pt>
                <c:pt idx="44986">
                  <c:v>0.60344827586206895</c:v>
                </c:pt>
                <c:pt idx="44987">
                  <c:v>0.62068965517241304</c:v>
                </c:pt>
                <c:pt idx="44988">
                  <c:v>0.63793103448275801</c:v>
                </c:pt>
                <c:pt idx="44989">
                  <c:v>0.65517241379310298</c:v>
                </c:pt>
                <c:pt idx="44990">
                  <c:v>0.67241379310344795</c:v>
                </c:pt>
                <c:pt idx="44991">
                  <c:v>0.68965517241379304</c:v>
                </c:pt>
                <c:pt idx="44992">
                  <c:v>0.70689655172413701</c:v>
                </c:pt>
                <c:pt idx="44993">
                  <c:v>0.72413793103448199</c:v>
                </c:pt>
                <c:pt idx="44994">
                  <c:v>0.74137931034482696</c:v>
                </c:pt>
                <c:pt idx="44995">
                  <c:v>0.75862068965517204</c:v>
                </c:pt>
                <c:pt idx="44996">
                  <c:v>0.77586206896551702</c:v>
                </c:pt>
                <c:pt idx="44997">
                  <c:v>0.79310344827586199</c:v>
                </c:pt>
                <c:pt idx="44998">
                  <c:v>0.81034482758620596</c:v>
                </c:pt>
                <c:pt idx="44999">
                  <c:v>0.82758620689655105</c:v>
                </c:pt>
                <c:pt idx="45000">
                  <c:v>0.84482758620689602</c:v>
                </c:pt>
                <c:pt idx="45001">
                  <c:v>0.86206896551724099</c:v>
                </c:pt>
                <c:pt idx="45002">
                  <c:v>0.87931034482758597</c:v>
                </c:pt>
                <c:pt idx="45003">
                  <c:v>0.89655172413793105</c:v>
                </c:pt>
                <c:pt idx="45004">
                  <c:v>0.91379310344827502</c:v>
                </c:pt>
                <c:pt idx="45005">
                  <c:v>0.93103448275862</c:v>
                </c:pt>
                <c:pt idx="45006">
                  <c:v>0.94827586206896497</c:v>
                </c:pt>
                <c:pt idx="45007">
                  <c:v>0.96551724137931005</c:v>
                </c:pt>
                <c:pt idx="45008">
                  <c:v>0.98275862068965503</c:v>
                </c:pt>
                <c:pt idx="45009">
                  <c:v>0</c:v>
                </c:pt>
                <c:pt idx="45010">
                  <c:v>3.8461538461538401E-2</c:v>
                </c:pt>
                <c:pt idx="45011">
                  <c:v>7.69230769230769E-2</c:v>
                </c:pt>
                <c:pt idx="45012">
                  <c:v>0.115384615384615</c:v>
                </c:pt>
                <c:pt idx="45013">
                  <c:v>0.15384615384615299</c:v>
                </c:pt>
                <c:pt idx="45014">
                  <c:v>0.19230769230769201</c:v>
                </c:pt>
                <c:pt idx="45015">
                  <c:v>0.23076923076923</c:v>
                </c:pt>
                <c:pt idx="45016">
                  <c:v>0.269230769230769</c:v>
                </c:pt>
                <c:pt idx="45017">
                  <c:v>0.30769230769230699</c:v>
                </c:pt>
                <c:pt idx="45018">
                  <c:v>0.34615384615384598</c:v>
                </c:pt>
                <c:pt idx="45019">
                  <c:v>0.38461538461538403</c:v>
                </c:pt>
                <c:pt idx="45020">
                  <c:v>0.42307692307692302</c:v>
                </c:pt>
                <c:pt idx="45021">
                  <c:v>0.46153846153846101</c:v>
                </c:pt>
                <c:pt idx="45022">
                  <c:v>0.5</c:v>
                </c:pt>
                <c:pt idx="45023">
                  <c:v>0.53846153846153799</c:v>
                </c:pt>
                <c:pt idx="45024">
                  <c:v>0.57692307692307598</c:v>
                </c:pt>
                <c:pt idx="45025">
                  <c:v>0.61538461538461497</c:v>
                </c:pt>
                <c:pt idx="45026">
                  <c:v>0.65384615384615297</c:v>
                </c:pt>
                <c:pt idx="45027">
                  <c:v>0.69230769230769196</c:v>
                </c:pt>
                <c:pt idx="45028">
                  <c:v>0.73076923076922995</c:v>
                </c:pt>
                <c:pt idx="45029">
                  <c:v>0.76923076923076905</c:v>
                </c:pt>
                <c:pt idx="45030">
                  <c:v>0.80769230769230704</c:v>
                </c:pt>
                <c:pt idx="45031">
                  <c:v>0.84615384615384603</c:v>
                </c:pt>
                <c:pt idx="45032">
                  <c:v>0.88461538461538403</c:v>
                </c:pt>
                <c:pt idx="45033">
                  <c:v>0.92307692307692302</c:v>
                </c:pt>
                <c:pt idx="45034">
                  <c:v>0.96153846153846101</c:v>
                </c:pt>
                <c:pt idx="45035">
                  <c:v>0</c:v>
                </c:pt>
                <c:pt idx="45036">
                  <c:v>2.4390243902439001E-2</c:v>
                </c:pt>
                <c:pt idx="45037">
                  <c:v>4.8780487804878002E-2</c:v>
                </c:pt>
                <c:pt idx="45038">
                  <c:v>7.3170731707316999E-2</c:v>
                </c:pt>
                <c:pt idx="45039">
                  <c:v>9.7560975609756101E-2</c:v>
                </c:pt>
                <c:pt idx="45040">
                  <c:v>0.12195121951219499</c:v>
                </c:pt>
                <c:pt idx="45041">
                  <c:v>0.146341463414634</c:v>
                </c:pt>
                <c:pt idx="45042">
                  <c:v>0.17073170731707299</c:v>
                </c:pt>
                <c:pt idx="45043">
                  <c:v>0.19512195121951201</c:v>
                </c:pt>
                <c:pt idx="45044">
                  <c:v>0.219512195121951</c:v>
                </c:pt>
                <c:pt idx="45045">
                  <c:v>0.24390243902438999</c:v>
                </c:pt>
                <c:pt idx="45046">
                  <c:v>0.26829268292682901</c:v>
                </c:pt>
                <c:pt idx="45047">
                  <c:v>0.292682926829268</c:v>
                </c:pt>
                <c:pt idx="45048">
                  <c:v>0.31707317073170699</c:v>
                </c:pt>
                <c:pt idx="45049">
                  <c:v>0.34146341463414598</c:v>
                </c:pt>
                <c:pt idx="45050">
                  <c:v>0.36585365853658502</c:v>
                </c:pt>
                <c:pt idx="45051">
                  <c:v>0.39024390243902402</c:v>
                </c:pt>
                <c:pt idx="45052">
                  <c:v>0.41463414634146301</c:v>
                </c:pt>
                <c:pt idx="45053">
                  <c:v>0.439024390243902</c:v>
                </c:pt>
                <c:pt idx="45054">
                  <c:v>0.46341463414634099</c:v>
                </c:pt>
                <c:pt idx="45055">
                  <c:v>0.48780487804877998</c:v>
                </c:pt>
                <c:pt idx="45056">
                  <c:v>0.51219512195121897</c:v>
                </c:pt>
                <c:pt idx="45057">
                  <c:v>0.53658536585365801</c:v>
                </c:pt>
                <c:pt idx="45058">
                  <c:v>0.56097560975609695</c:v>
                </c:pt>
                <c:pt idx="45059">
                  <c:v>0.585365853658536</c:v>
                </c:pt>
                <c:pt idx="45060">
                  <c:v>0.60975609756097504</c:v>
                </c:pt>
                <c:pt idx="45061">
                  <c:v>0.63414634146341398</c:v>
                </c:pt>
                <c:pt idx="45062">
                  <c:v>0.65853658536585302</c:v>
                </c:pt>
                <c:pt idx="45063">
                  <c:v>0.68292682926829196</c:v>
                </c:pt>
                <c:pt idx="45064">
                  <c:v>0.707317073170731</c:v>
                </c:pt>
                <c:pt idx="45065">
                  <c:v>0.73170731707317005</c:v>
                </c:pt>
                <c:pt idx="45066">
                  <c:v>0.75609756097560898</c:v>
                </c:pt>
                <c:pt idx="45067">
                  <c:v>0.78048780487804803</c:v>
                </c:pt>
                <c:pt idx="45068">
                  <c:v>0.80487804878048697</c:v>
                </c:pt>
                <c:pt idx="45069">
                  <c:v>0.82926829268292601</c:v>
                </c:pt>
                <c:pt idx="45070">
                  <c:v>0.85365853658536495</c:v>
                </c:pt>
                <c:pt idx="45071">
                  <c:v>0.87804878048780399</c:v>
                </c:pt>
                <c:pt idx="45072">
                  <c:v>0.90243902439024304</c:v>
                </c:pt>
                <c:pt idx="45073">
                  <c:v>0.92682926829268297</c:v>
                </c:pt>
                <c:pt idx="45074">
                  <c:v>0.95121951219512102</c:v>
                </c:pt>
                <c:pt idx="45075">
                  <c:v>0.97560975609756095</c:v>
                </c:pt>
                <c:pt idx="45076">
                  <c:v>0</c:v>
                </c:pt>
                <c:pt idx="45077">
                  <c:v>5.8823529411764698E-2</c:v>
                </c:pt>
                <c:pt idx="45078">
                  <c:v>0.11764705882352899</c:v>
                </c:pt>
                <c:pt idx="45079">
                  <c:v>0.17647058823529399</c:v>
                </c:pt>
                <c:pt idx="45080">
                  <c:v>0.23529411764705799</c:v>
                </c:pt>
                <c:pt idx="45081">
                  <c:v>0.29411764705882298</c:v>
                </c:pt>
                <c:pt idx="45082">
                  <c:v>0.35294117647058798</c:v>
                </c:pt>
                <c:pt idx="45083">
                  <c:v>0.41176470588235198</c:v>
                </c:pt>
                <c:pt idx="45084">
                  <c:v>0.47058823529411697</c:v>
                </c:pt>
                <c:pt idx="45085">
                  <c:v>0.52941176470588203</c:v>
                </c:pt>
                <c:pt idx="45086">
                  <c:v>0.58823529411764697</c:v>
                </c:pt>
                <c:pt idx="45087">
                  <c:v>0.64705882352941102</c:v>
                </c:pt>
                <c:pt idx="45088">
                  <c:v>0.70588235294117596</c:v>
                </c:pt>
                <c:pt idx="45089">
                  <c:v>0.76470588235294101</c:v>
                </c:pt>
                <c:pt idx="45090">
                  <c:v>0.82352941176470495</c:v>
                </c:pt>
                <c:pt idx="45091">
                  <c:v>0.88235294117647001</c:v>
                </c:pt>
                <c:pt idx="45092">
                  <c:v>0.94117647058823495</c:v>
                </c:pt>
                <c:pt idx="45093">
                  <c:v>0</c:v>
                </c:pt>
                <c:pt idx="45094">
                  <c:v>0.16666666666666599</c:v>
                </c:pt>
                <c:pt idx="45095">
                  <c:v>0.33333333333333298</c:v>
                </c:pt>
                <c:pt idx="45096">
                  <c:v>0.5</c:v>
                </c:pt>
                <c:pt idx="45097">
                  <c:v>0.66666666666666596</c:v>
                </c:pt>
                <c:pt idx="45098">
                  <c:v>0.83333333333333304</c:v>
                </c:pt>
                <c:pt idx="45099">
                  <c:v>0</c:v>
                </c:pt>
                <c:pt idx="45100">
                  <c:v>2.6315789473684199E-2</c:v>
                </c:pt>
                <c:pt idx="45101">
                  <c:v>5.2631578947368397E-2</c:v>
                </c:pt>
                <c:pt idx="45102">
                  <c:v>7.8947368421052599E-2</c:v>
                </c:pt>
                <c:pt idx="45103">
                  <c:v>0.105263157894736</c:v>
                </c:pt>
                <c:pt idx="45104">
                  <c:v>0.13157894736842099</c:v>
                </c:pt>
                <c:pt idx="45105">
                  <c:v>0.157894736842105</c:v>
                </c:pt>
                <c:pt idx="45106">
                  <c:v>0.18421052631578899</c:v>
                </c:pt>
                <c:pt idx="45107">
                  <c:v>0.21052631578947301</c:v>
                </c:pt>
                <c:pt idx="45108">
                  <c:v>0.23684210526315699</c:v>
                </c:pt>
                <c:pt idx="45109">
                  <c:v>0.26315789473684198</c:v>
                </c:pt>
                <c:pt idx="45110">
                  <c:v>0.28947368421052599</c:v>
                </c:pt>
                <c:pt idx="45111">
                  <c:v>0.31578947368421001</c:v>
                </c:pt>
                <c:pt idx="45112">
                  <c:v>0.34210526315789402</c:v>
                </c:pt>
                <c:pt idx="45113">
                  <c:v>0.36842105263157798</c:v>
                </c:pt>
                <c:pt idx="45114">
                  <c:v>0.394736842105263</c:v>
                </c:pt>
                <c:pt idx="45115">
                  <c:v>0.42105263157894701</c:v>
                </c:pt>
                <c:pt idx="45116">
                  <c:v>0.44736842105263103</c:v>
                </c:pt>
                <c:pt idx="45117">
                  <c:v>0.47368421052631499</c:v>
                </c:pt>
                <c:pt idx="45118">
                  <c:v>0.5</c:v>
                </c:pt>
                <c:pt idx="45119">
                  <c:v>0.52631578947368396</c:v>
                </c:pt>
                <c:pt idx="45120">
                  <c:v>0.55263157894736803</c:v>
                </c:pt>
                <c:pt idx="45121">
                  <c:v>0.57894736842105199</c:v>
                </c:pt>
                <c:pt idx="45122">
                  <c:v>0.60526315789473595</c:v>
                </c:pt>
                <c:pt idx="45123">
                  <c:v>0.63157894736842102</c:v>
                </c:pt>
                <c:pt idx="45124">
                  <c:v>0.65789473684210498</c:v>
                </c:pt>
                <c:pt idx="45125">
                  <c:v>0.68421052631578905</c:v>
                </c:pt>
                <c:pt idx="45126">
                  <c:v>0.71052631578947301</c:v>
                </c:pt>
                <c:pt idx="45127">
                  <c:v>0.73684210526315697</c:v>
                </c:pt>
                <c:pt idx="45128">
                  <c:v>0.76315789473684204</c:v>
                </c:pt>
                <c:pt idx="45129">
                  <c:v>0.78947368421052599</c:v>
                </c:pt>
                <c:pt idx="45130">
                  <c:v>0.81578947368420995</c:v>
                </c:pt>
                <c:pt idx="45131">
                  <c:v>0.84210526315789402</c:v>
                </c:pt>
                <c:pt idx="45132">
                  <c:v>0.86842105263157898</c:v>
                </c:pt>
                <c:pt idx="45133">
                  <c:v>0.89473684210526305</c:v>
                </c:pt>
                <c:pt idx="45134">
                  <c:v>0.92105263157894701</c:v>
                </c:pt>
                <c:pt idx="45135">
                  <c:v>0.94736842105263097</c:v>
                </c:pt>
                <c:pt idx="45136">
                  <c:v>0.97368421052631504</c:v>
                </c:pt>
                <c:pt idx="45137">
                  <c:v>0</c:v>
                </c:pt>
                <c:pt idx="45138">
                  <c:v>4.3478260869565202E-2</c:v>
                </c:pt>
                <c:pt idx="45139">
                  <c:v>8.6956521739130405E-2</c:v>
                </c:pt>
                <c:pt idx="45140">
                  <c:v>0.13043478260869501</c:v>
                </c:pt>
                <c:pt idx="45141">
                  <c:v>0.17391304347826</c:v>
                </c:pt>
                <c:pt idx="45142">
                  <c:v>0.217391304347826</c:v>
                </c:pt>
                <c:pt idx="45143">
                  <c:v>0.26086956521739102</c:v>
                </c:pt>
                <c:pt idx="45144">
                  <c:v>0.30434782608695599</c:v>
                </c:pt>
                <c:pt idx="45145">
                  <c:v>0.34782608695652101</c:v>
                </c:pt>
                <c:pt idx="45146">
                  <c:v>0.39130434782608697</c:v>
                </c:pt>
                <c:pt idx="45147">
                  <c:v>0.434782608695652</c:v>
                </c:pt>
                <c:pt idx="45148">
                  <c:v>0.47826086956521702</c:v>
                </c:pt>
                <c:pt idx="45149">
                  <c:v>0.52173913043478204</c:v>
                </c:pt>
                <c:pt idx="45150">
                  <c:v>0.56521739130434701</c:v>
                </c:pt>
                <c:pt idx="45151">
                  <c:v>0.60869565217391297</c:v>
                </c:pt>
                <c:pt idx="45152">
                  <c:v>0.65217391304347805</c:v>
                </c:pt>
                <c:pt idx="45153">
                  <c:v>0.69565217391304301</c:v>
                </c:pt>
                <c:pt idx="45154">
                  <c:v>0.73913043478260798</c:v>
                </c:pt>
                <c:pt idx="45155">
                  <c:v>0.78260869565217395</c:v>
                </c:pt>
                <c:pt idx="45156">
                  <c:v>0.82608695652173902</c:v>
                </c:pt>
                <c:pt idx="45157">
                  <c:v>0.86956521739130399</c:v>
                </c:pt>
                <c:pt idx="45158">
                  <c:v>0.91304347826086896</c:v>
                </c:pt>
                <c:pt idx="45159">
                  <c:v>0.95652173913043403</c:v>
                </c:pt>
                <c:pt idx="45160">
                  <c:v>0</c:v>
                </c:pt>
                <c:pt idx="45161">
                  <c:v>2.77777777777777E-2</c:v>
                </c:pt>
                <c:pt idx="45162">
                  <c:v>5.5555555555555497E-2</c:v>
                </c:pt>
                <c:pt idx="45163">
                  <c:v>8.3333333333333301E-2</c:v>
                </c:pt>
                <c:pt idx="45164">
                  <c:v>0.11111111111111099</c:v>
                </c:pt>
                <c:pt idx="45165">
                  <c:v>0.13888888888888801</c:v>
                </c:pt>
                <c:pt idx="45166">
                  <c:v>0.16666666666666599</c:v>
                </c:pt>
                <c:pt idx="45167">
                  <c:v>0.194444444444444</c:v>
                </c:pt>
                <c:pt idx="45168">
                  <c:v>0.22222222222222199</c:v>
                </c:pt>
                <c:pt idx="45169">
                  <c:v>0.25</c:v>
                </c:pt>
                <c:pt idx="45170">
                  <c:v>0.27777777777777701</c:v>
                </c:pt>
                <c:pt idx="45171">
                  <c:v>0.30555555555555503</c:v>
                </c:pt>
                <c:pt idx="45172">
                  <c:v>0.33333333333333298</c:v>
                </c:pt>
                <c:pt idx="45173">
                  <c:v>0.36111111111111099</c:v>
                </c:pt>
                <c:pt idx="45174">
                  <c:v>0.38888888888888801</c:v>
                </c:pt>
                <c:pt idx="45175">
                  <c:v>0.41666666666666602</c:v>
                </c:pt>
                <c:pt idx="45176">
                  <c:v>0.44444444444444398</c:v>
                </c:pt>
                <c:pt idx="45177">
                  <c:v>0.47222222222222199</c:v>
                </c:pt>
                <c:pt idx="45178">
                  <c:v>0.5</c:v>
                </c:pt>
                <c:pt idx="45179">
                  <c:v>0.52777777777777701</c:v>
                </c:pt>
                <c:pt idx="45180">
                  <c:v>0.55555555555555503</c:v>
                </c:pt>
                <c:pt idx="45181">
                  <c:v>0.58333333333333304</c:v>
                </c:pt>
                <c:pt idx="45182">
                  <c:v>0.61111111111111105</c:v>
                </c:pt>
                <c:pt idx="45183">
                  <c:v>0.63888888888888795</c:v>
                </c:pt>
                <c:pt idx="45184">
                  <c:v>0.66666666666666596</c:v>
                </c:pt>
                <c:pt idx="45185">
                  <c:v>0.69444444444444398</c:v>
                </c:pt>
                <c:pt idx="45186">
                  <c:v>0.72222222222222199</c:v>
                </c:pt>
                <c:pt idx="45187">
                  <c:v>0.75</c:v>
                </c:pt>
                <c:pt idx="45188">
                  <c:v>0.77777777777777701</c:v>
                </c:pt>
                <c:pt idx="45189">
                  <c:v>0.80555555555555503</c:v>
                </c:pt>
                <c:pt idx="45190">
                  <c:v>0.83333333333333304</c:v>
                </c:pt>
                <c:pt idx="45191">
                  <c:v>0.86111111111111105</c:v>
                </c:pt>
                <c:pt idx="45192">
                  <c:v>0.88888888888888795</c:v>
                </c:pt>
                <c:pt idx="45193">
                  <c:v>0.91666666666666596</c:v>
                </c:pt>
                <c:pt idx="45194">
                  <c:v>0.94444444444444398</c:v>
                </c:pt>
                <c:pt idx="45195">
                  <c:v>0.97222222222222199</c:v>
                </c:pt>
                <c:pt idx="45196">
                  <c:v>0</c:v>
                </c:pt>
                <c:pt idx="45197">
                  <c:v>2.04081632653061E-2</c:v>
                </c:pt>
                <c:pt idx="45198">
                  <c:v>4.08163265306122E-2</c:v>
                </c:pt>
                <c:pt idx="45199">
                  <c:v>6.1224489795918297E-2</c:v>
                </c:pt>
                <c:pt idx="45200">
                  <c:v>8.16326530612244E-2</c:v>
                </c:pt>
                <c:pt idx="45201">
                  <c:v>0.10204081632653</c:v>
                </c:pt>
                <c:pt idx="45202">
                  <c:v>0.122448979591836</c:v>
                </c:pt>
                <c:pt idx="45203">
                  <c:v>0.14285714285714199</c:v>
                </c:pt>
                <c:pt idx="45204">
                  <c:v>0.163265306122448</c:v>
                </c:pt>
                <c:pt idx="45205">
                  <c:v>0.183673469387755</c:v>
                </c:pt>
                <c:pt idx="45206">
                  <c:v>0.20408163265306101</c:v>
                </c:pt>
                <c:pt idx="45207">
                  <c:v>0.22448979591836701</c:v>
                </c:pt>
                <c:pt idx="45208">
                  <c:v>0.24489795918367299</c:v>
                </c:pt>
                <c:pt idx="45209">
                  <c:v>0.265306122448979</c:v>
                </c:pt>
                <c:pt idx="45210">
                  <c:v>0.28571428571428498</c:v>
                </c:pt>
                <c:pt idx="45211">
                  <c:v>0.30612244897959101</c:v>
                </c:pt>
                <c:pt idx="45212">
                  <c:v>0.32653061224489699</c:v>
                </c:pt>
                <c:pt idx="45213">
                  <c:v>0.34693877551020402</c:v>
                </c:pt>
                <c:pt idx="45214">
                  <c:v>0.36734693877551</c:v>
                </c:pt>
                <c:pt idx="45215">
                  <c:v>0.38775510204081598</c:v>
                </c:pt>
                <c:pt idx="45216">
                  <c:v>0.40816326530612201</c:v>
                </c:pt>
                <c:pt idx="45217">
                  <c:v>0.42857142857142799</c:v>
                </c:pt>
                <c:pt idx="45218">
                  <c:v>0.44897959183673403</c:v>
                </c:pt>
                <c:pt idx="45219">
                  <c:v>0.46938775510204001</c:v>
                </c:pt>
                <c:pt idx="45220">
                  <c:v>0.48979591836734598</c:v>
                </c:pt>
                <c:pt idx="45221">
                  <c:v>0.51020408163265296</c:v>
                </c:pt>
                <c:pt idx="45222">
                  <c:v>0.530612244897959</c:v>
                </c:pt>
                <c:pt idx="45223">
                  <c:v>0.55102040816326503</c:v>
                </c:pt>
                <c:pt idx="45224">
                  <c:v>0.57142857142857095</c:v>
                </c:pt>
                <c:pt idx="45225">
                  <c:v>0.59183673469387699</c:v>
                </c:pt>
                <c:pt idx="45226">
                  <c:v>0.61224489795918302</c:v>
                </c:pt>
                <c:pt idx="45227">
                  <c:v>0.63265306122448906</c:v>
                </c:pt>
                <c:pt idx="45228">
                  <c:v>0.65306122448979498</c:v>
                </c:pt>
                <c:pt idx="45229">
                  <c:v>0.67346938775510201</c:v>
                </c:pt>
                <c:pt idx="45230">
                  <c:v>0.69387755102040805</c:v>
                </c:pt>
                <c:pt idx="45231">
                  <c:v>0.71428571428571397</c:v>
                </c:pt>
                <c:pt idx="45232">
                  <c:v>0.73469387755102</c:v>
                </c:pt>
                <c:pt idx="45233">
                  <c:v>0.75510204081632604</c:v>
                </c:pt>
                <c:pt idx="45234">
                  <c:v>0.77551020408163196</c:v>
                </c:pt>
                <c:pt idx="45235">
                  <c:v>0.79591836734693799</c:v>
                </c:pt>
                <c:pt idx="45236">
                  <c:v>0.81632653061224403</c:v>
                </c:pt>
                <c:pt idx="45237">
                  <c:v>0.83673469387755095</c:v>
                </c:pt>
                <c:pt idx="45238">
                  <c:v>0.85714285714285698</c:v>
                </c:pt>
                <c:pt idx="45239">
                  <c:v>0.87755102040816302</c:v>
                </c:pt>
                <c:pt idx="45240">
                  <c:v>0.89795918367346905</c:v>
                </c:pt>
                <c:pt idx="45241">
                  <c:v>0.91836734693877498</c:v>
                </c:pt>
                <c:pt idx="45242">
                  <c:v>0.93877551020408101</c:v>
                </c:pt>
                <c:pt idx="45243">
                  <c:v>0.95918367346938704</c:v>
                </c:pt>
                <c:pt idx="45244">
                  <c:v>0.97959183673469297</c:v>
                </c:pt>
                <c:pt idx="45245">
                  <c:v>0</c:v>
                </c:pt>
                <c:pt idx="45246">
                  <c:v>2.8571428571428501E-2</c:v>
                </c:pt>
                <c:pt idx="45247">
                  <c:v>5.7142857142857099E-2</c:v>
                </c:pt>
                <c:pt idx="45248">
                  <c:v>8.5714285714285701E-2</c:v>
                </c:pt>
                <c:pt idx="45249">
                  <c:v>0.114285714285714</c:v>
                </c:pt>
                <c:pt idx="45250">
                  <c:v>0.14285714285714199</c:v>
                </c:pt>
                <c:pt idx="45251">
                  <c:v>0.17142857142857101</c:v>
                </c:pt>
                <c:pt idx="45252">
                  <c:v>0.2</c:v>
                </c:pt>
                <c:pt idx="45253">
                  <c:v>0.22857142857142801</c:v>
                </c:pt>
                <c:pt idx="45254">
                  <c:v>0.25714285714285701</c:v>
                </c:pt>
                <c:pt idx="45255">
                  <c:v>0.28571428571428498</c:v>
                </c:pt>
                <c:pt idx="45256">
                  <c:v>0.314285714285714</c:v>
                </c:pt>
                <c:pt idx="45257">
                  <c:v>0.34285714285714203</c:v>
                </c:pt>
                <c:pt idx="45258">
                  <c:v>0.371428571428571</c:v>
                </c:pt>
                <c:pt idx="45259">
                  <c:v>0.4</c:v>
                </c:pt>
                <c:pt idx="45260">
                  <c:v>0.42857142857142799</c:v>
                </c:pt>
                <c:pt idx="45261">
                  <c:v>0.45714285714285702</c:v>
                </c:pt>
                <c:pt idx="45262">
                  <c:v>0.48571428571428499</c:v>
                </c:pt>
                <c:pt idx="45263">
                  <c:v>0.51428571428571401</c:v>
                </c:pt>
                <c:pt idx="45264">
                  <c:v>0.54285714285714204</c:v>
                </c:pt>
                <c:pt idx="45265">
                  <c:v>0.57142857142857095</c:v>
                </c:pt>
                <c:pt idx="45266">
                  <c:v>0.6</c:v>
                </c:pt>
                <c:pt idx="45267">
                  <c:v>0.628571428571428</c:v>
                </c:pt>
                <c:pt idx="45268">
                  <c:v>0.65714285714285703</c:v>
                </c:pt>
                <c:pt idx="45269">
                  <c:v>0.68571428571428505</c:v>
                </c:pt>
                <c:pt idx="45270">
                  <c:v>0.71428571428571397</c:v>
                </c:pt>
                <c:pt idx="45271">
                  <c:v>0.74285714285714199</c:v>
                </c:pt>
                <c:pt idx="45272">
                  <c:v>0.77142857142857102</c:v>
                </c:pt>
                <c:pt idx="45273">
                  <c:v>0.8</c:v>
                </c:pt>
                <c:pt idx="45274">
                  <c:v>0.82857142857142796</c:v>
                </c:pt>
                <c:pt idx="45275">
                  <c:v>0.85714285714285698</c:v>
                </c:pt>
                <c:pt idx="45276">
                  <c:v>0.88571428571428501</c:v>
                </c:pt>
                <c:pt idx="45277">
                  <c:v>0.91428571428571404</c:v>
                </c:pt>
                <c:pt idx="45278">
                  <c:v>0.94285714285714195</c:v>
                </c:pt>
                <c:pt idx="45279">
                  <c:v>0.97142857142857097</c:v>
                </c:pt>
                <c:pt idx="45280">
                  <c:v>0</c:v>
                </c:pt>
                <c:pt idx="45281">
                  <c:v>9.1743119266054999E-3</c:v>
                </c:pt>
                <c:pt idx="45282">
                  <c:v>1.8348623853211E-2</c:v>
                </c:pt>
                <c:pt idx="45283">
                  <c:v>2.7522935779816501E-2</c:v>
                </c:pt>
                <c:pt idx="45284">
                  <c:v>3.6697247706422E-2</c:v>
                </c:pt>
                <c:pt idx="45285">
                  <c:v>4.5871559633027498E-2</c:v>
                </c:pt>
                <c:pt idx="45286">
                  <c:v>5.5045871559633003E-2</c:v>
                </c:pt>
                <c:pt idx="45287">
                  <c:v>6.4220183486238494E-2</c:v>
                </c:pt>
                <c:pt idx="45288">
                  <c:v>7.3394495412843999E-2</c:v>
                </c:pt>
                <c:pt idx="45289">
                  <c:v>8.2568807339449504E-2</c:v>
                </c:pt>
                <c:pt idx="45290">
                  <c:v>9.1743119266054995E-2</c:v>
                </c:pt>
                <c:pt idx="45291">
                  <c:v>0.10091743119266</c:v>
                </c:pt>
                <c:pt idx="45292">
                  <c:v>0.11009174311926601</c:v>
                </c:pt>
                <c:pt idx="45293">
                  <c:v>0.119266055045871</c:v>
                </c:pt>
                <c:pt idx="45294">
                  <c:v>0.12844036697247699</c:v>
                </c:pt>
                <c:pt idx="45295">
                  <c:v>0.13761467889908199</c:v>
                </c:pt>
                <c:pt idx="45296">
                  <c:v>0.146788990825688</c:v>
                </c:pt>
                <c:pt idx="45297">
                  <c:v>0.155963302752293</c:v>
                </c:pt>
                <c:pt idx="45298">
                  <c:v>0.16513761467889901</c:v>
                </c:pt>
                <c:pt idx="45299">
                  <c:v>0.17431192660550399</c:v>
                </c:pt>
                <c:pt idx="45300">
                  <c:v>0.18348623853210999</c:v>
                </c:pt>
                <c:pt idx="45301">
                  <c:v>0.192660550458715</c:v>
                </c:pt>
                <c:pt idx="45302">
                  <c:v>0.201834862385321</c:v>
                </c:pt>
                <c:pt idx="45303">
                  <c:v>0.21100917431192601</c:v>
                </c:pt>
                <c:pt idx="45304">
                  <c:v>0.22018348623853201</c:v>
                </c:pt>
                <c:pt idx="45305">
                  <c:v>0.22935779816513699</c:v>
                </c:pt>
                <c:pt idx="45306">
                  <c:v>0.23853211009174299</c:v>
                </c:pt>
                <c:pt idx="45307">
                  <c:v>0.247706422018348</c:v>
                </c:pt>
                <c:pt idx="45308">
                  <c:v>0.25688073394495398</c:v>
                </c:pt>
                <c:pt idx="45309">
                  <c:v>0.26605504587155898</c:v>
                </c:pt>
                <c:pt idx="45310">
                  <c:v>0.27522935779816499</c:v>
                </c:pt>
                <c:pt idx="45311">
                  <c:v>0.28440366972476999</c:v>
                </c:pt>
                <c:pt idx="45312">
                  <c:v>0.293577981651376</c:v>
                </c:pt>
                <c:pt idx="45313">
                  <c:v>0.302752293577981</c:v>
                </c:pt>
                <c:pt idx="45314">
                  <c:v>0.31192660550458701</c:v>
                </c:pt>
                <c:pt idx="45315">
                  <c:v>0.32110091743119201</c:v>
                </c:pt>
                <c:pt idx="45316">
                  <c:v>0.33027522935779802</c:v>
                </c:pt>
                <c:pt idx="45317">
                  <c:v>0.33944954128440302</c:v>
                </c:pt>
                <c:pt idx="45318">
                  <c:v>0.34862385321100903</c:v>
                </c:pt>
                <c:pt idx="45319">
                  <c:v>0.35779816513761398</c:v>
                </c:pt>
                <c:pt idx="45320">
                  <c:v>0.36697247706421998</c:v>
                </c:pt>
                <c:pt idx="45321">
                  <c:v>0.37614678899082499</c:v>
                </c:pt>
                <c:pt idx="45322">
                  <c:v>0.38532110091743099</c:v>
                </c:pt>
                <c:pt idx="45323">
                  <c:v>0.394495412844036</c:v>
                </c:pt>
                <c:pt idx="45324">
                  <c:v>0.403669724770642</c:v>
                </c:pt>
                <c:pt idx="45325">
                  <c:v>0.41284403669724701</c:v>
                </c:pt>
                <c:pt idx="45326">
                  <c:v>0.42201834862385301</c:v>
                </c:pt>
                <c:pt idx="45327">
                  <c:v>0.43119266055045802</c:v>
                </c:pt>
                <c:pt idx="45328">
                  <c:v>0.44036697247706402</c:v>
                </c:pt>
                <c:pt idx="45329">
                  <c:v>0.44954128440366897</c:v>
                </c:pt>
                <c:pt idx="45330">
                  <c:v>0.45871559633027498</c:v>
                </c:pt>
                <c:pt idx="45331">
                  <c:v>0.46788990825687998</c:v>
                </c:pt>
                <c:pt idx="45332">
                  <c:v>0.47706422018348599</c:v>
                </c:pt>
                <c:pt idx="45333">
                  <c:v>0.48623853211009099</c:v>
                </c:pt>
                <c:pt idx="45334">
                  <c:v>0.495412844036697</c:v>
                </c:pt>
                <c:pt idx="45335">
                  <c:v>0.50458715596330195</c:v>
                </c:pt>
                <c:pt idx="45336">
                  <c:v>0.51376146788990795</c:v>
                </c:pt>
                <c:pt idx="45337">
                  <c:v>0.52293577981651296</c:v>
                </c:pt>
                <c:pt idx="45338">
                  <c:v>0.53211009174311896</c:v>
                </c:pt>
                <c:pt idx="45339">
                  <c:v>0.54128440366972397</c:v>
                </c:pt>
                <c:pt idx="45340">
                  <c:v>0.55045871559632997</c:v>
                </c:pt>
                <c:pt idx="45341">
                  <c:v>0.55963302752293498</c:v>
                </c:pt>
                <c:pt idx="45342">
                  <c:v>0.56880733944954098</c:v>
                </c:pt>
                <c:pt idx="45343">
                  <c:v>0.57798165137614599</c:v>
                </c:pt>
                <c:pt idx="45344">
                  <c:v>0.58715596330275199</c:v>
                </c:pt>
                <c:pt idx="45345">
                  <c:v>0.596330275229357</c:v>
                </c:pt>
                <c:pt idx="45346">
                  <c:v>0.605504587155963</c:v>
                </c:pt>
                <c:pt idx="45347">
                  <c:v>0.61467889908256801</c:v>
                </c:pt>
                <c:pt idx="45348">
                  <c:v>0.62385321100917401</c:v>
                </c:pt>
                <c:pt idx="45349">
                  <c:v>0.63302752293577902</c:v>
                </c:pt>
                <c:pt idx="45350">
                  <c:v>0.64220183486238502</c:v>
                </c:pt>
                <c:pt idx="45351">
                  <c:v>0.65137614678899003</c:v>
                </c:pt>
                <c:pt idx="45352">
                  <c:v>0.66055045871559603</c:v>
                </c:pt>
                <c:pt idx="45353">
                  <c:v>0.66972477064220104</c:v>
                </c:pt>
                <c:pt idx="45354">
                  <c:v>0.67889908256880704</c:v>
                </c:pt>
                <c:pt idx="45355">
                  <c:v>0.68807339449541205</c:v>
                </c:pt>
                <c:pt idx="45356">
                  <c:v>0.69724770642201805</c:v>
                </c:pt>
                <c:pt idx="45357">
                  <c:v>0.70642201834862295</c:v>
                </c:pt>
                <c:pt idx="45358">
                  <c:v>0.71559633027522895</c:v>
                </c:pt>
                <c:pt idx="45359">
                  <c:v>0.72477064220183396</c:v>
                </c:pt>
                <c:pt idx="45360">
                  <c:v>0.73394495412843996</c:v>
                </c:pt>
                <c:pt idx="45361">
                  <c:v>0.74311926605504497</c:v>
                </c:pt>
                <c:pt idx="45362">
                  <c:v>0.75229357798165097</c:v>
                </c:pt>
                <c:pt idx="45363">
                  <c:v>0.76146788990825598</c:v>
                </c:pt>
                <c:pt idx="45364">
                  <c:v>0.77064220183486198</c:v>
                </c:pt>
                <c:pt idx="45365">
                  <c:v>0.77981651376146699</c:v>
                </c:pt>
                <c:pt idx="45366">
                  <c:v>0.78899082568807299</c:v>
                </c:pt>
                <c:pt idx="45367">
                  <c:v>0.798165137614678</c:v>
                </c:pt>
                <c:pt idx="45368">
                  <c:v>0.807339449541284</c:v>
                </c:pt>
                <c:pt idx="45369">
                  <c:v>0.81651376146788901</c:v>
                </c:pt>
                <c:pt idx="45370">
                  <c:v>0.82568807339449501</c:v>
                </c:pt>
                <c:pt idx="45371">
                  <c:v>0.83486238532110002</c:v>
                </c:pt>
                <c:pt idx="45372">
                  <c:v>0.84403669724770602</c:v>
                </c:pt>
                <c:pt idx="45373">
                  <c:v>0.85321100917431103</c:v>
                </c:pt>
                <c:pt idx="45374">
                  <c:v>0.86238532110091703</c:v>
                </c:pt>
                <c:pt idx="45375">
                  <c:v>0.87155963302752204</c:v>
                </c:pt>
                <c:pt idx="45376">
                  <c:v>0.88073394495412805</c:v>
                </c:pt>
                <c:pt idx="45377">
                  <c:v>0.88990825688073305</c:v>
                </c:pt>
                <c:pt idx="45378">
                  <c:v>0.89908256880733906</c:v>
                </c:pt>
                <c:pt idx="45379">
                  <c:v>0.90825688073394495</c:v>
                </c:pt>
                <c:pt idx="45380">
                  <c:v>0.91743119266054995</c:v>
                </c:pt>
                <c:pt idx="45381">
                  <c:v>0.92660550458715596</c:v>
                </c:pt>
                <c:pt idx="45382">
                  <c:v>0.93577981651376096</c:v>
                </c:pt>
                <c:pt idx="45383">
                  <c:v>0.94495412844036697</c:v>
                </c:pt>
                <c:pt idx="45384">
                  <c:v>0.95412844036697197</c:v>
                </c:pt>
                <c:pt idx="45385">
                  <c:v>0.96330275229357798</c:v>
                </c:pt>
                <c:pt idx="45386">
                  <c:v>0.97247706422018299</c:v>
                </c:pt>
                <c:pt idx="45387">
                  <c:v>0.98165137614678899</c:v>
                </c:pt>
                <c:pt idx="45388">
                  <c:v>0.990825688073394</c:v>
                </c:pt>
                <c:pt idx="45389">
                  <c:v>0</c:v>
                </c:pt>
                <c:pt idx="45390">
                  <c:v>1.3157894736842099E-2</c:v>
                </c:pt>
                <c:pt idx="45391">
                  <c:v>2.6315789473684199E-2</c:v>
                </c:pt>
                <c:pt idx="45392">
                  <c:v>3.94736842105263E-2</c:v>
                </c:pt>
                <c:pt idx="45393">
                  <c:v>5.2631578947368397E-2</c:v>
                </c:pt>
                <c:pt idx="45394">
                  <c:v>6.5789473684210495E-2</c:v>
                </c:pt>
                <c:pt idx="45395">
                  <c:v>7.8947368421052599E-2</c:v>
                </c:pt>
                <c:pt idx="45396">
                  <c:v>9.2105263157894704E-2</c:v>
                </c:pt>
                <c:pt idx="45397">
                  <c:v>0.105263157894736</c:v>
                </c:pt>
                <c:pt idx="45398">
                  <c:v>0.118421052631578</c:v>
                </c:pt>
                <c:pt idx="45399">
                  <c:v>0.13157894736842099</c:v>
                </c:pt>
                <c:pt idx="45400">
                  <c:v>0.144736842105263</c:v>
                </c:pt>
                <c:pt idx="45401">
                  <c:v>0.157894736842105</c:v>
                </c:pt>
                <c:pt idx="45402">
                  <c:v>0.17105263157894701</c:v>
                </c:pt>
                <c:pt idx="45403">
                  <c:v>0.18421052631578899</c:v>
                </c:pt>
                <c:pt idx="45404">
                  <c:v>0.197368421052631</c:v>
                </c:pt>
                <c:pt idx="45405">
                  <c:v>0.21052631578947301</c:v>
                </c:pt>
                <c:pt idx="45406">
                  <c:v>0.22368421052631501</c:v>
                </c:pt>
                <c:pt idx="45407">
                  <c:v>0.23684210526315699</c:v>
                </c:pt>
                <c:pt idx="45408">
                  <c:v>0.25</c:v>
                </c:pt>
                <c:pt idx="45409">
                  <c:v>0.26315789473684198</c:v>
                </c:pt>
                <c:pt idx="45410">
                  <c:v>0.27631578947368401</c:v>
                </c:pt>
                <c:pt idx="45411">
                  <c:v>0.28947368421052599</c:v>
                </c:pt>
                <c:pt idx="45412">
                  <c:v>0.30263157894736797</c:v>
                </c:pt>
                <c:pt idx="45413">
                  <c:v>0.31578947368421001</c:v>
                </c:pt>
                <c:pt idx="45414">
                  <c:v>0.32894736842105199</c:v>
                </c:pt>
                <c:pt idx="45415">
                  <c:v>0.34210526315789402</c:v>
                </c:pt>
                <c:pt idx="45416">
                  <c:v>0.355263157894736</c:v>
                </c:pt>
                <c:pt idx="45417">
                  <c:v>0.36842105263157798</c:v>
                </c:pt>
                <c:pt idx="45418">
                  <c:v>0.38157894736842102</c:v>
                </c:pt>
                <c:pt idx="45419">
                  <c:v>0.394736842105263</c:v>
                </c:pt>
                <c:pt idx="45420">
                  <c:v>0.40789473684210498</c:v>
                </c:pt>
                <c:pt idx="45421">
                  <c:v>0.42105263157894701</c:v>
                </c:pt>
                <c:pt idx="45422">
                  <c:v>0.43421052631578899</c:v>
                </c:pt>
                <c:pt idx="45423">
                  <c:v>0.44736842105263103</c:v>
                </c:pt>
                <c:pt idx="45424">
                  <c:v>0.46052631578947301</c:v>
                </c:pt>
                <c:pt idx="45425">
                  <c:v>0.47368421052631499</c:v>
                </c:pt>
                <c:pt idx="45426">
                  <c:v>0.48684210526315702</c:v>
                </c:pt>
                <c:pt idx="45427">
                  <c:v>0.5</c:v>
                </c:pt>
                <c:pt idx="45428">
                  <c:v>0.51315789473684204</c:v>
                </c:pt>
                <c:pt idx="45429">
                  <c:v>0.52631578947368396</c:v>
                </c:pt>
                <c:pt idx="45430">
                  <c:v>0.53947368421052599</c:v>
                </c:pt>
                <c:pt idx="45431">
                  <c:v>0.55263157894736803</c:v>
                </c:pt>
                <c:pt idx="45432">
                  <c:v>0.56578947368420995</c:v>
                </c:pt>
                <c:pt idx="45433">
                  <c:v>0.57894736842105199</c:v>
                </c:pt>
                <c:pt idx="45434">
                  <c:v>0.59210526315789402</c:v>
                </c:pt>
                <c:pt idx="45435">
                  <c:v>0.60526315789473595</c:v>
                </c:pt>
                <c:pt idx="45436">
                  <c:v>0.61842105263157898</c:v>
                </c:pt>
                <c:pt idx="45437">
                  <c:v>0.63157894736842102</c:v>
                </c:pt>
                <c:pt idx="45438">
                  <c:v>0.64473684210526305</c:v>
                </c:pt>
                <c:pt idx="45439">
                  <c:v>0.65789473684210498</c:v>
                </c:pt>
                <c:pt idx="45440">
                  <c:v>0.67105263157894701</c:v>
                </c:pt>
                <c:pt idx="45441">
                  <c:v>0.68421052631578905</c:v>
                </c:pt>
                <c:pt idx="45442">
                  <c:v>0.69736842105263097</c:v>
                </c:pt>
                <c:pt idx="45443">
                  <c:v>0.71052631578947301</c:v>
                </c:pt>
                <c:pt idx="45444">
                  <c:v>0.72368421052631504</c:v>
                </c:pt>
                <c:pt idx="45445">
                  <c:v>0.73684210526315697</c:v>
                </c:pt>
                <c:pt idx="45446">
                  <c:v>0.75</c:v>
                </c:pt>
                <c:pt idx="45447">
                  <c:v>0.76315789473684204</c:v>
                </c:pt>
                <c:pt idx="45448">
                  <c:v>0.77631578947368396</c:v>
                </c:pt>
                <c:pt idx="45449">
                  <c:v>0.78947368421052599</c:v>
                </c:pt>
                <c:pt idx="45450">
                  <c:v>0.80263157894736803</c:v>
                </c:pt>
                <c:pt idx="45451">
                  <c:v>0.81578947368420995</c:v>
                </c:pt>
                <c:pt idx="45452">
                  <c:v>0.82894736842105199</c:v>
                </c:pt>
                <c:pt idx="45453">
                  <c:v>0.84210526315789402</c:v>
                </c:pt>
                <c:pt idx="45454">
                  <c:v>0.85526315789473595</c:v>
                </c:pt>
                <c:pt idx="45455">
                  <c:v>0.86842105263157898</c:v>
                </c:pt>
                <c:pt idx="45456">
                  <c:v>0.88157894736842102</c:v>
                </c:pt>
                <c:pt idx="45457">
                  <c:v>0.89473684210526305</c:v>
                </c:pt>
                <c:pt idx="45458">
                  <c:v>0.90789473684210498</c:v>
                </c:pt>
                <c:pt idx="45459">
                  <c:v>0.92105263157894701</c:v>
                </c:pt>
                <c:pt idx="45460">
                  <c:v>0.93421052631578905</c:v>
                </c:pt>
                <c:pt idx="45461">
                  <c:v>0.94736842105263097</c:v>
                </c:pt>
                <c:pt idx="45462">
                  <c:v>0.96052631578947301</c:v>
                </c:pt>
                <c:pt idx="45463">
                  <c:v>0.97368421052631504</c:v>
                </c:pt>
                <c:pt idx="45464">
                  <c:v>0.98684210526315697</c:v>
                </c:pt>
                <c:pt idx="45465">
                  <c:v>0</c:v>
                </c:pt>
                <c:pt idx="45466">
                  <c:v>1.8181818181818101E-2</c:v>
                </c:pt>
                <c:pt idx="45467">
                  <c:v>3.6363636363636299E-2</c:v>
                </c:pt>
                <c:pt idx="45468">
                  <c:v>5.4545454545454501E-2</c:v>
                </c:pt>
                <c:pt idx="45469">
                  <c:v>7.2727272727272696E-2</c:v>
                </c:pt>
                <c:pt idx="45470">
                  <c:v>9.0909090909090898E-2</c:v>
                </c:pt>
                <c:pt idx="45471">
                  <c:v>0.109090909090909</c:v>
                </c:pt>
                <c:pt idx="45472">
                  <c:v>0.12727272727272701</c:v>
                </c:pt>
                <c:pt idx="45473">
                  <c:v>0.145454545454545</c:v>
                </c:pt>
                <c:pt idx="45474">
                  <c:v>0.163636363636363</c:v>
                </c:pt>
                <c:pt idx="45475">
                  <c:v>0.18181818181818099</c:v>
                </c:pt>
                <c:pt idx="45476">
                  <c:v>0.2</c:v>
                </c:pt>
                <c:pt idx="45477">
                  <c:v>0.218181818181818</c:v>
                </c:pt>
                <c:pt idx="45478">
                  <c:v>0.236363636363636</c:v>
                </c:pt>
                <c:pt idx="45479">
                  <c:v>0.25454545454545402</c:v>
                </c:pt>
                <c:pt idx="45480">
                  <c:v>0.27272727272727199</c:v>
                </c:pt>
                <c:pt idx="45481">
                  <c:v>0.29090909090909001</c:v>
                </c:pt>
                <c:pt idx="45482">
                  <c:v>0.30909090909090903</c:v>
                </c:pt>
                <c:pt idx="45483">
                  <c:v>0.32727272727272699</c:v>
                </c:pt>
                <c:pt idx="45484">
                  <c:v>0.34545454545454501</c:v>
                </c:pt>
                <c:pt idx="45485">
                  <c:v>0.36363636363636298</c:v>
                </c:pt>
                <c:pt idx="45486">
                  <c:v>0.381818181818181</c:v>
                </c:pt>
                <c:pt idx="45487">
                  <c:v>0.4</c:v>
                </c:pt>
                <c:pt idx="45488">
                  <c:v>0.41818181818181799</c:v>
                </c:pt>
                <c:pt idx="45489">
                  <c:v>0.43636363636363601</c:v>
                </c:pt>
                <c:pt idx="45490">
                  <c:v>0.45454545454545398</c:v>
                </c:pt>
                <c:pt idx="45491">
                  <c:v>0.472727272727272</c:v>
                </c:pt>
                <c:pt idx="45492">
                  <c:v>0.49090909090909002</c:v>
                </c:pt>
                <c:pt idx="45493">
                  <c:v>0.50909090909090904</c:v>
                </c:pt>
                <c:pt idx="45494">
                  <c:v>0.527272727272727</c:v>
                </c:pt>
                <c:pt idx="45495">
                  <c:v>0.54545454545454497</c:v>
                </c:pt>
                <c:pt idx="45496">
                  <c:v>0.56363636363636305</c:v>
                </c:pt>
                <c:pt idx="45497">
                  <c:v>0.58181818181818101</c:v>
                </c:pt>
                <c:pt idx="45498">
                  <c:v>0.6</c:v>
                </c:pt>
                <c:pt idx="45499">
                  <c:v>0.61818181818181805</c:v>
                </c:pt>
                <c:pt idx="45500">
                  <c:v>0.63636363636363602</c:v>
                </c:pt>
                <c:pt idx="45501">
                  <c:v>0.65454545454545399</c:v>
                </c:pt>
                <c:pt idx="45502">
                  <c:v>0.67272727272727195</c:v>
                </c:pt>
                <c:pt idx="45503">
                  <c:v>0.69090909090909003</c:v>
                </c:pt>
                <c:pt idx="45504">
                  <c:v>0.70909090909090899</c:v>
                </c:pt>
                <c:pt idx="45505">
                  <c:v>0.72727272727272696</c:v>
                </c:pt>
                <c:pt idx="45506">
                  <c:v>0.74545454545454504</c:v>
                </c:pt>
                <c:pt idx="45507">
                  <c:v>0.763636363636363</c:v>
                </c:pt>
                <c:pt idx="45508">
                  <c:v>0.78181818181818097</c:v>
                </c:pt>
                <c:pt idx="45509">
                  <c:v>0.8</c:v>
                </c:pt>
                <c:pt idx="45510">
                  <c:v>0.81818181818181801</c:v>
                </c:pt>
                <c:pt idx="45511">
                  <c:v>0.83636363636363598</c:v>
                </c:pt>
                <c:pt idx="45512">
                  <c:v>0.85454545454545405</c:v>
                </c:pt>
                <c:pt idx="45513">
                  <c:v>0.87272727272727202</c:v>
                </c:pt>
                <c:pt idx="45514">
                  <c:v>0.89090909090908998</c:v>
                </c:pt>
                <c:pt idx="45515">
                  <c:v>0.90909090909090895</c:v>
                </c:pt>
                <c:pt idx="45516">
                  <c:v>0.92727272727272703</c:v>
                </c:pt>
                <c:pt idx="45517">
                  <c:v>0.94545454545454499</c:v>
                </c:pt>
                <c:pt idx="45518">
                  <c:v>0.96363636363636296</c:v>
                </c:pt>
                <c:pt idx="45519">
                  <c:v>0.98181818181818103</c:v>
                </c:pt>
                <c:pt idx="45520">
                  <c:v>0</c:v>
                </c:pt>
                <c:pt idx="45521">
                  <c:v>2.1739130434782601E-2</c:v>
                </c:pt>
                <c:pt idx="45522">
                  <c:v>4.3478260869565202E-2</c:v>
                </c:pt>
                <c:pt idx="45523">
                  <c:v>6.5217391304347797E-2</c:v>
                </c:pt>
                <c:pt idx="45524">
                  <c:v>8.6956521739130405E-2</c:v>
                </c:pt>
                <c:pt idx="45525">
                  <c:v>0.108695652173913</c:v>
                </c:pt>
                <c:pt idx="45526">
                  <c:v>0.13043478260869501</c:v>
                </c:pt>
                <c:pt idx="45527">
                  <c:v>0.15217391304347799</c:v>
                </c:pt>
                <c:pt idx="45528">
                  <c:v>0.17391304347826</c:v>
                </c:pt>
                <c:pt idx="45529">
                  <c:v>0.19565217391304299</c:v>
                </c:pt>
                <c:pt idx="45530">
                  <c:v>0.217391304347826</c:v>
                </c:pt>
                <c:pt idx="45531">
                  <c:v>0.23913043478260801</c:v>
                </c:pt>
                <c:pt idx="45532">
                  <c:v>0.26086956521739102</c:v>
                </c:pt>
                <c:pt idx="45533">
                  <c:v>0.282608695652173</c:v>
                </c:pt>
                <c:pt idx="45534">
                  <c:v>0.30434782608695599</c:v>
                </c:pt>
                <c:pt idx="45535">
                  <c:v>0.32608695652173902</c:v>
                </c:pt>
                <c:pt idx="45536">
                  <c:v>0.34782608695652101</c:v>
                </c:pt>
                <c:pt idx="45537">
                  <c:v>0.36956521739130399</c:v>
                </c:pt>
                <c:pt idx="45538">
                  <c:v>0.39130434782608697</c:v>
                </c:pt>
                <c:pt idx="45539">
                  <c:v>0.41304347826086901</c:v>
                </c:pt>
                <c:pt idx="45540">
                  <c:v>0.434782608695652</c:v>
                </c:pt>
                <c:pt idx="45541">
                  <c:v>0.45652173913043398</c:v>
                </c:pt>
                <c:pt idx="45542">
                  <c:v>0.47826086956521702</c:v>
                </c:pt>
                <c:pt idx="45543">
                  <c:v>0.5</c:v>
                </c:pt>
                <c:pt idx="45544">
                  <c:v>0.52173913043478204</c:v>
                </c:pt>
                <c:pt idx="45545">
                  <c:v>0.54347826086956497</c:v>
                </c:pt>
                <c:pt idx="45546">
                  <c:v>0.56521739130434701</c:v>
                </c:pt>
                <c:pt idx="45547">
                  <c:v>0.58695652173913004</c:v>
                </c:pt>
                <c:pt idx="45548">
                  <c:v>0.60869565217391297</c:v>
                </c:pt>
                <c:pt idx="45549">
                  <c:v>0.63043478260869501</c:v>
                </c:pt>
                <c:pt idx="45550">
                  <c:v>0.65217391304347805</c:v>
                </c:pt>
                <c:pt idx="45551">
                  <c:v>0.67391304347825998</c:v>
                </c:pt>
                <c:pt idx="45552">
                  <c:v>0.69565217391304301</c:v>
                </c:pt>
                <c:pt idx="45553">
                  <c:v>0.71739130434782605</c:v>
                </c:pt>
                <c:pt idx="45554">
                  <c:v>0.73913043478260798</c:v>
                </c:pt>
                <c:pt idx="45555">
                  <c:v>0.76086956521739102</c:v>
                </c:pt>
                <c:pt idx="45556">
                  <c:v>0.78260869565217395</c:v>
                </c:pt>
                <c:pt idx="45557">
                  <c:v>0.80434782608695599</c:v>
                </c:pt>
                <c:pt idx="45558">
                  <c:v>0.82608695652173902</c:v>
                </c:pt>
                <c:pt idx="45559">
                  <c:v>0.84782608695652095</c:v>
                </c:pt>
                <c:pt idx="45560">
                  <c:v>0.86956521739130399</c:v>
                </c:pt>
                <c:pt idx="45561">
                  <c:v>0.89130434782608603</c:v>
                </c:pt>
                <c:pt idx="45562">
                  <c:v>0.91304347826086896</c:v>
                </c:pt>
                <c:pt idx="45563">
                  <c:v>0.934782608695652</c:v>
                </c:pt>
                <c:pt idx="45564">
                  <c:v>0.95652173913043403</c:v>
                </c:pt>
                <c:pt idx="45565">
                  <c:v>0.97826086956521696</c:v>
                </c:pt>
                <c:pt idx="45566">
                  <c:v>0</c:v>
                </c:pt>
                <c:pt idx="45567">
                  <c:v>1.35135135135135E-2</c:v>
                </c:pt>
                <c:pt idx="45568">
                  <c:v>2.7027027027027001E-2</c:v>
                </c:pt>
                <c:pt idx="45569">
                  <c:v>4.0540540540540501E-2</c:v>
                </c:pt>
                <c:pt idx="45570">
                  <c:v>5.4054054054054002E-2</c:v>
                </c:pt>
                <c:pt idx="45571">
                  <c:v>6.7567567567567502E-2</c:v>
                </c:pt>
                <c:pt idx="45572">
                  <c:v>8.1081081081081002E-2</c:v>
                </c:pt>
                <c:pt idx="45573">
                  <c:v>9.45945945945946E-2</c:v>
                </c:pt>
                <c:pt idx="45574">
                  <c:v>0.108108108108108</c:v>
                </c:pt>
                <c:pt idx="45575">
                  <c:v>0.121621621621621</c:v>
                </c:pt>
                <c:pt idx="45576">
                  <c:v>0.135135135135135</c:v>
                </c:pt>
                <c:pt idx="45577">
                  <c:v>0.14864864864864799</c:v>
                </c:pt>
                <c:pt idx="45578">
                  <c:v>0.162162162162162</c:v>
                </c:pt>
                <c:pt idx="45579">
                  <c:v>0.17567567567567499</c:v>
                </c:pt>
                <c:pt idx="45580">
                  <c:v>0.18918918918918901</c:v>
                </c:pt>
                <c:pt idx="45581">
                  <c:v>0.20270270270270199</c:v>
                </c:pt>
                <c:pt idx="45582">
                  <c:v>0.21621621621621601</c:v>
                </c:pt>
                <c:pt idx="45583">
                  <c:v>0.22972972972972899</c:v>
                </c:pt>
                <c:pt idx="45584">
                  <c:v>0.24324324324324301</c:v>
                </c:pt>
                <c:pt idx="45585">
                  <c:v>0.25675675675675602</c:v>
                </c:pt>
                <c:pt idx="45586">
                  <c:v>0.27027027027027001</c:v>
                </c:pt>
                <c:pt idx="45587">
                  <c:v>0.28378378378378299</c:v>
                </c:pt>
                <c:pt idx="45588">
                  <c:v>0.29729729729729698</c:v>
                </c:pt>
                <c:pt idx="45589">
                  <c:v>0.31081081081081002</c:v>
                </c:pt>
                <c:pt idx="45590">
                  <c:v>0.32432432432432401</c:v>
                </c:pt>
                <c:pt idx="45591">
                  <c:v>0.337837837837837</c:v>
                </c:pt>
                <c:pt idx="45592">
                  <c:v>0.35135135135135098</c:v>
                </c:pt>
                <c:pt idx="45593">
                  <c:v>0.36486486486486402</c:v>
                </c:pt>
                <c:pt idx="45594">
                  <c:v>0.37837837837837801</c:v>
                </c:pt>
                <c:pt idx="45595">
                  <c:v>0.391891891891891</c:v>
                </c:pt>
                <c:pt idx="45596">
                  <c:v>0.40540540540540498</c:v>
                </c:pt>
                <c:pt idx="45597">
                  <c:v>0.41891891891891803</c:v>
                </c:pt>
                <c:pt idx="45598">
                  <c:v>0.43243243243243201</c:v>
                </c:pt>
                <c:pt idx="45599">
                  <c:v>0.445945945945945</c:v>
                </c:pt>
                <c:pt idx="45600">
                  <c:v>0.45945945945945899</c:v>
                </c:pt>
                <c:pt idx="45601">
                  <c:v>0.47297297297297197</c:v>
                </c:pt>
                <c:pt idx="45602">
                  <c:v>0.48648648648648601</c:v>
                </c:pt>
                <c:pt idx="45603">
                  <c:v>0.5</c:v>
                </c:pt>
                <c:pt idx="45604">
                  <c:v>0.51351351351351304</c:v>
                </c:pt>
                <c:pt idx="45605">
                  <c:v>0.52702702702702697</c:v>
                </c:pt>
                <c:pt idx="45606">
                  <c:v>0.54054054054054002</c:v>
                </c:pt>
                <c:pt idx="45607">
                  <c:v>0.55405405405405395</c:v>
                </c:pt>
                <c:pt idx="45608">
                  <c:v>0.56756756756756699</c:v>
                </c:pt>
                <c:pt idx="45609">
                  <c:v>0.58108108108108103</c:v>
                </c:pt>
                <c:pt idx="45610">
                  <c:v>0.59459459459459396</c:v>
                </c:pt>
                <c:pt idx="45611">
                  <c:v>0.608108108108108</c:v>
                </c:pt>
                <c:pt idx="45612">
                  <c:v>0.62162162162162105</c:v>
                </c:pt>
                <c:pt idx="45613">
                  <c:v>0.63513513513513498</c:v>
                </c:pt>
                <c:pt idx="45614">
                  <c:v>0.64864864864864802</c:v>
                </c:pt>
                <c:pt idx="45615">
                  <c:v>0.66216216216216195</c:v>
                </c:pt>
                <c:pt idx="45616">
                  <c:v>0.67567567567567499</c:v>
                </c:pt>
                <c:pt idx="45617">
                  <c:v>0.68918918918918903</c:v>
                </c:pt>
                <c:pt idx="45618">
                  <c:v>0.70270270270270196</c:v>
                </c:pt>
                <c:pt idx="45619">
                  <c:v>0.71621621621621601</c:v>
                </c:pt>
                <c:pt idx="45620">
                  <c:v>0.72972972972972905</c:v>
                </c:pt>
                <c:pt idx="45621">
                  <c:v>0.74324324324324298</c:v>
                </c:pt>
                <c:pt idx="45622">
                  <c:v>0.75675675675675602</c:v>
                </c:pt>
                <c:pt idx="45623">
                  <c:v>0.77027027027026995</c:v>
                </c:pt>
                <c:pt idx="45624">
                  <c:v>0.78378378378378299</c:v>
                </c:pt>
                <c:pt idx="45625">
                  <c:v>0.79729729729729704</c:v>
                </c:pt>
                <c:pt idx="45626">
                  <c:v>0.81081081081080997</c:v>
                </c:pt>
                <c:pt idx="45627">
                  <c:v>0.82432432432432401</c:v>
                </c:pt>
                <c:pt idx="45628">
                  <c:v>0.83783783783783705</c:v>
                </c:pt>
                <c:pt idx="45629">
                  <c:v>0.85135135135135098</c:v>
                </c:pt>
                <c:pt idx="45630">
                  <c:v>0.86486486486486402</c:v>
                </c:pt>
                <c:pt idx="45631">
                  <c:v>0.87837837837837796</c:v>
                </c:pt>
                <c:pt idx="45632">
                  <c:v>0.891891891891891</c:v>
                </c:pt>
                <c:pt idx="45633">
                  <c:v>0.90540540540540504</c:v>
                </c:pt>
                <c:pt idx="45634">
                  <c:v>0.91891891891891897</c:v>
                </c:pt>
                <c:pt idx="45635">
                  <c:v>0.93243243243243201</c:v>
                </c:pt>
                <c:pt idx="45636">
                  <c:v>0.94594594594594505</c:v>
                </c:pt>
                <c:pt idx="45637">
                  <c:v>0.95945945945945899</c:v>
                </c:pt>
                <c:pt idx="45638">
                  <c:v>0.97297297297297303</c:v>
                </c:pt>
                <c:pt idx="45639">
                  <c:v>0.98648648648648596</c:v>
                </c:pt>
                <c:pt idx="45640">
                  <c:v>0</c:v>
                </c:pt>
                <c:pt idx="45641">
                  <c:v>0.33333333333333298</c:v>
                </c:pt>
                <c:pt idx="45642">
                  <c:v>0.66666666666666596</c:v>
                </c:pt>
                <c:pt idx="45643">
                  <c:v>0</c:v>
                </c:pt>
                <c:pt idx="45644">
                  <c:v>9.0909090909090898E-2</c:v>
                </c:pt>
                <c:pt idx="45645">
                  <c:v>0.18181818181818099</c:v>
                </c:pt>
                <c:pt idx="45646">
                  <c:v>0.27272727272727199</c:v>
                </c:pt>
                <c:pt idx="45647">
                  <c:v>0.36363636363636298</c:v>
                </c:pt>
                <c:pt idx="45648">
                  <c:v>0.45454545454545398</c:v>
                </c:pt>
                <c:pt idx="45649">
                  <c:v>0.54545454545454497</c:v>
                </c:pt>
                <c:pt idx="45650">
                  <c:v>0.63636363636363602</c:v>
                </c:pt>
                <c:pt idx="45651">
                  <c:v>0.72727272727272696</c:v>
                </c:pt>
                <c:pt idx="45652">
                  <c:v>0.81818181818181801</c:v>
                </c:pt>
                <c:pt idx="45653">
                  <c:v>0.90909090909090895</c:v>
                </c:pt>
                <c:pt idx="45654">
                  <c:v>0</c:v>
                </c:pt>
                <c:pt idx="45655">
                  <c:v>2.7027027027027001E-2</c:v>
                </c:pt>
                <c:pt idx="45656">
                  <c:v>5.4054054054054002E-2</c:v>
                </c:pt>
                <c:pt idx="45657">
                  <c:v>8.1081081081081002E-2</c:v>
                </c:pt>
                <c:pt idx="45658">
                  <c:v>0.108108108108108</c:v>
                </c:pt>
                <c:pt idx="45659">
                  <c:v>0.135135135135135</c:v>
                </c:pt>
                <c:pt idx="45660">
                  <c:v>0.162162162162162</c:v>
                </c:pt>
                <c:pt idx="45661">
                  <c:v>0.18918918918918901</c:v>
                </c:pt>
                <c:pt idx="45662">
                  <c:v>0.21621621621621601</c:v>
                </c:pt>
                <c:pt idx="45663">
                  <c:v>0.24324324324324301</c:v>
                </c:pt>
                <c:pt idx="45664">
                  <c:v>0.27027027027027001</c:v>
                </c:pt>
                <c:pt idx="45665">
                  <c:v>0.29729729729729698</c:v>
                </c:pt>
                <c:pt idx="45666">
                  <c:v>0.32432432432432401</c:v>
                </c:pt>
                <c:pt idx="45667">
                  <c:v>0.35135135135135098</c:v>
                </c:pt>
                <c:pt idx="45668">
                  <c:v>0.37837837837837801</c:v>
                </c:pt>
                <c:pt idx="45669">
                  <c:v>0.40540540540540498</c:v>
                </c:pt>
                <c:pt idx="45670">
                  <c:v>0.43243243243243201</c:v>
                </c:pt>
                <c:pt idx="45671">
                  <c:v>0.45945945945945899</c:v>
                </c:pt>
                <c:pt idx="45672">
                  <c:v>0.48648648648648601</c:v>
                </c:pt>
                <c:pt idx="45673">
                  <c:v>0.51351351351351304</c:v>
                </c:pt>
                <c:pt idx="45674">
                  <c:v>0.54054054054054002</c:v>
                </c:pt>
                <c:pt idx="45675">
                  <c:v>0.56756756756756699</c:v>
                </c:pt>
                <c:pt idx="45676">
                  <c:v>0.59459459459459396</c:v>
                </c:pt>
                <c:pt idx="45677">
                  <c:v>0.62162162162162105</c:v>
                </c:pt>
                <c:pt idx="45678">
                  <c:v>0.64864864864864802</c:v>
                </c:pt>
                <c:pt idx="45679">
                  <c:v>0.67567567567567499</c:v>
                </c:pt>
                <c:pt idx="45680">
                  <c:v>0.70270270270270196</c:v>
                </c:pt>
                <c:pt idx="45681">
                  <c:v>0.72972972972972905</c:v>
                </c:pt>
                <c:pt idx="45682">
                  <c:v>0.75675675675675602</c:v>
                </c:pt>
                <c:pt idx="45683">
                  <c:v>0.78378378378378299</c:v>
                </c:pt>
                <c:pt idx="45684">
                  <c:v>0.81081081081080997</c:v>
                </c:pt>
                <c:pt idx="45685">
                  <c:v>0.83783783783783705</c:v>
                </c:pt>
                <c:pt idx="45686">
                  <c:v>0.86486486486486402</c:v>
                </c:pt>
                <c:pt idx="45687">
                  <c:v>0.891891891891891</c:v>
                </c:pt>
                <c:pt idx="45688">
                  <c:v>0.91891891891891897</c:v>
                </c:pt>
                <c:pt idx="45689">
                  <c:v>0.94594594594594505</c:v>
                </c:pt>
                <c:pt idx="45690">
                  <c:v>0.97297297297297303</c:v>
                </c:pt>
                <c:pt idx="45691">
                  <c:v>0</c:v>
                </c:pt>
                <c:pt idx="45692">
                  <c:v>2.4390243902439001E-2</c:v>
                </c:pt>
                <c:pt idx="45693">
                  <c:v>4.8780487804878002E-2</c:v>
                </c:pt>
                <c:pt idx="45694">
                  <c:v>7.3170731707316999E-2</c:v>
                </c:pt>
                <c:pt idx="45695">
                  <c:v>9.7560975609756101E-2</c:v>
                </c:pt>
                <c:pt idx="45696">
                  <c:v>0.12195121951219499</c:v>
                </c:pt>
                <c:pt idx="45697">
                  <c:v>0.146341463414634</c:v>
                </c:pt>
                <c:pt idx="45698">
                  <c:v>0.17073170731707299</c:v>
                </c:pt>
                <c:pt idx="45699">
                  <c:v>0.19512195121951201</c:v>
                </c:pt>
                <c:pt idx="45700">
                  <c:v>0.219512195121951</c:v>
                </c:pt>
                <c:pt idx="45701">
                  <c:v>0.24390243902438999</c:v>
                </c:pt>
                <c:pt idx="45702">
                  <c:v>0.26829268292682901</c:v>
                </c:pt>
                <c:pt idx="45703">
                  <c:v>0.292682926829268</c:v>
                </c:pt>
                <c:pt idx="45704">
                  <c:v>0.31707317073170699</c:v>
                </c:pt>
                <c:pt idx="45705">
                  <c:v>0.34146341463414598</c:v>
                </c:pt>
                <c:pt idx="45706">
                  <c:v>0.36585365853658502</c:v>
                </c:pt>
                <c:pt idx="45707">
                  <c:v>0.39024390243902402</c:v>
                </c:pt>
                <c:pt idx="45708">
                  <c:v>0.41463414634146301</c:v>
                </c:pt>
                <c:pt idx="45709">
                  <c:v>0.439024390243902</c:v>
                </c:pt>
                <c:pt idx="45710">
                  <c:v>0.46341463414634099</c:v>
                </c:pt>
                <c:pt idx="45711">
                  <c:v>0.48780487804877998</c:v>
                </c:pt>
                <c:pt idx="45712">
                  <c:v>0.51219512195121897</c:v>
                </c:pt>
                <c:pt idx="45713">
                  <c:v>0.53658536585365801</c:v>
                </c:pt>
                <c:pt idx="45714">
                  <c:v>0.56097560975609695</c:v>
                </c:pt>
                <c:pt idx="45715">
                  <c:v>0.585365853658536</c:v>
                </c:pt>
                <c:pt idx="45716">
                  <c:v>0.60975609756097504</c:v>
                </c:pt>
                <c:pt idx="45717">
                  <c:v>0.63414634146341398</c:v>
                </c:pt>
                <c:pt idx="45718">
                  <c:v>0.65853658536585302</c:v>
                </c:pt>
                <c:pt idx="45719">
                  <c:v>0.68292682926829196</c:v>
                </c:pt>
                <c:pt idx="45720">
                  <c:v>0.707317073170731</c:v>
                </c:pt>
                <c:pt idx="45721">
                  <c:v>0.73170731707317005</c:v>
                </c:pt>
                <c:pt idx="45722">
                  <c:v>0.75609756097560898</c:v>
                </c:pt>
                <c:pt idx="45723">
                  <c:v>0.78048780487804803</c:v>
                </c:pt>
                <c:pt idx="45724">
                  <c:v>0.80487804878048697</c:v>
                </c:pt>
                <c:pt idx="45725">
                  <c:v>0.82926829268292601</c:v>
                </c:pt>
                <c:pt idx="45726">
                  <c:v>0.85365853658536495</c:v>
                </c:pt>
                <c:pt idx="45727">
                  <c:v>0.87804878048780399</c:v>
                </c:pt>
                <c:pt idx="45728">
                  <c:v>0.90243902439024304</c:v>
                </c:pt>
                <c:pt idx="45729">
                  <c:v>0.92682926829268297</c:v>
                </c:pt>
                <c:pt idx="45730">
                  <c:v>0.95121951219512102</c:v>
                </c:pt>
                <c:pt idx="45731">
                  <c:v>0.97560975609756095</c:v>
                </c:pt>
                <c:pt idx="45732">
                  <c:v>0</c:v>
                </c:pt>
                <c:pt idx="45733">
                  <c:v>1.21951219512195E-2</c:v>
                </c:pt>
                <c:pt idx="45734">
                  <c:v>2.4390243902439001E-2</c:v>
                </c:pt>
                <c:pt idx="45735">
                  <c:v>3.65853658536585E-2</c:v>
                </c:pt>
                <c:pt idx="45736">
                  <c:v>4.8780487804878002E-2</c:v>
                </c:pt>
                <c:pt idx="45737">
                  <c:v>6.0975609756097497E-2</c:v>
                </c:pt>
                <c:pt idx="45738">
                  <c:v>7.3170731707316999E-2</c:v>
                </c:pt>
                <c:pt idx="45739">
                  <c:v>8.5365853658536495E-2</c:v>
                </c:pt>
                <c:pt idx="45740">
                  <c:v>9.7560975609756101E-2</c:v>
                </c:pt>
                <c:pt idx="45741">
                  <c:v>0.109756097560975</c:v>
                </c:pt>
                <c:pt idx="45742">
                  <c:v>0.12195121951219499</c:v>
                </c:pt>
                <c:pt idx="45743">
                  <c:v>0.134146341463414</c:v>
                </c:pt>
                <c:pt idx="45744">
                  <c:v>0.146341463414634</c:v>
                </c:pt>
                <c:pt idx="45745">
                  <c:v>0.15853658536585299</c:v>
                </c:pt>
                <c:pt idx="45746">
                  <c:v>0.17073170731707299</c:v>
                </c:pt>
                <c:pt idx="45747">
                  <c:v>0.18292682926829201</c:v>
                </c:pt>
                <c:pt idx="45748">
                  <c:v>0.19512195121951201</c:v>
                </c:pt>
                <c:pt idx="45749">
                  <c:v>0.207317073170731</c:v>
                </c:pt>
                <c:pt idx="45750">
                  <c:v>0.219512195121951</c:v>
                </c:pt>
                <c:pt idx="45751">
                  <c:v>0.23170731707316999</c:v>
                </c:pt>
                <c:pt idx="45752">
                  <c:v>0.24390243902438999</c:v>
                </c:pt>
                <c:pt idx="45753">
                  <c:v>0.25609756097560898</c:v>
                </c:pt>
                <c:pt idx="45754">
                  <c:v>0.26829268292682901</c:v>
                </c:pt>
                <c:pt idx="45755">
                  <c:v>0.28048780487804797</c:v>
                </c:pt>
                <c:pt idx="45756">
                  <c:v>0.292682926829268</c:v>
                </c:pt>
                <c:pt idx="45757">
                  <c:v>0.30487804878048702</c:v>
                </c:pt>
                <c:pt idx="45758">
                  <c:v>0.31707317073170699</c:v>
                </c:pt>
                <c:pt idx="45759">
                  <c:v>0.32926829268292601</c:v>
                </c:pt>
                <c:pt idx="45760">
                  <c:v>0.34146341463414598</c:v>
                </c:pt>
                <c:pt idx="45761">
                  <c:v>0.353658536585365</c:v>
                </c:pt>
                <c:pt idx="45762">
                  <c:v>0.36585365853658502</c:v>
                </c:pt>
                <c:pt idx="45763">
                  <c:v>0.37804878048780399</c:v>
                </c:pt>
                <c:pt idx="45764">
                  <c:v>0.39024390243902402</c:v>
                </c:pt>
                <c:pt idx="45765">
                  <c:v>0.40243902439024298</c:v>
                </c:pt>
                <c:pt idx="45766">
                  <c:v>0.41463414634146301</c:v>
                </c:pt>
                <c:pt idx="45767">
                  <c:v>0.42682926829268197</c:v>
                </c:pt>
                <c:pt idx="45768">
                  <c:v>0.439024390243902</c:v>
                </c:pt>
                <c:pt idx="45769">
                  <c:v>0.45121951219512102</c:v>
                </c:pt>
                <c:pt idx="45770">
                  <c:v>0.46341463414634099</c:v>
                </c:pt>
                <c:pt idx="45771">
                  <c:v>0.47560975609756001</c:v>
                </c:pt>
                <c:pt idx="45772">
                  <c:v>0.48780487804877998</c:v>
                </c:pt>
                <c:pt idx="45773">
                  <c:v>0.5</c:v>
                </c:pt>
                <c:pt idx="45774">
                  <c:v>0.51219512195121897</c:v>
                </c:pt>
                <c:pt idx="45775">
                  <c:v>0.52439024390243905</c:v>
                </c:pt>
                <c:pt idx="45776">
                  <c:v>0.53658536585365801</c:v>
                </c:pt>
                <c:pt idx="45777">
                  <c:v>0.54878048780487798</c:v>
                </c:pt>
                <c:pt idx="45778">
                  <c:v>0.56097560975609695</c:v>
                </c:pt>
                <c:pt idx="45779">
                  <c:v>0.57317073170731703</c:v>
                </c:pt>
                <c:pt idx="45780">
                  <c:v>0.585365853658536</c:v>
                </c:pt>
                <c:pt idx="45781">
                  <c:v>0.59756097560975596</c:v>
                </c:pt>
                <c:pt idx="45782">
                  <c:v>0.60975609756097504</c:v>
                </c:pt>
                <c:pt idx="45783">
                  <c:v>0.62195121951219501</c:v>
                </c:pt>
                <c:pt idx="45784">
                  <c:v>0.63414634146341398</c:v>
                </c:pt>
                <c:pt idx="45785">
                  <c:v>0.64634146341463405</c:v>
                </c:pt>
                <c:pt idx="45786">
                  <c:v>0.65853658536585302</c:v>
                </c:pt>
                <c:pt idx="45787">
                  <c:v>0.67073170731707299</c:v>
                </c:pt>
                <c:pt idx="45788">
                  <c:v>0.68292682926829196</c:v>
                </c:pt>
                <c:pt idx="45789">
                  <c:v>0.69512195121951204</c:v>
                </c:pt>
                <c:pt idx="45790">
                  <c:v>0.707317073170731</c:v>
                </c:pt>
                <c:pt idx="45791">
                  <c:v>0.71951219512195097</c:v>
                </c:pt>
                <c:pt idx="45792">
                  <c:v>0.73170731707317005</c:v>
                </c:pt>
                <c:pt idx="45793">
                  <c:v>0.74390243902439002</c:v>
                </c:pt>
                <c:pt idx="45794">
                  <c:v>0.75609756097560898</c:v>
                </c:pt>
                <c:pt idx="45795">
                  <c:v>0.76829268292682895</c:v>
                </c:pt>
                <c:pt idx="45796">
                  <c:v>0.78048780487804803</c:v>
                </c:pt>
                <c:pt idx="45797">
                  <c:v>0.792682926829268</c:v>
                </c:pt>
                <c:pt idx="45798">
                  <c:v>0.80487804878048697</c:v>
                </c:pt>
                <c:pt idx="45799">
                  <c:v>0.81707317073170704</c:v>
                </c:pt>
                <c:pt idx="45800">
                  <c:v>0.82926829268292601</c:v>
                </c:pt>
                <c:pt idx="45801">
                  <c:v>0.84146341463414598</c:v>
                </c:pt>
                <c:pt idx="45802">
                  <c:v>0.85365853658536495</c:v>
                </c:pt>
                <c:pt idx="45803">
                  <c:v>0.86585365853658502</c:v>
                </c:pt>
                <c:pt idx="45804">
                  <c:v>0.87804878048780399</c:v>
                </c:pt>
                <c:pt idx="45805">
                  <c:v>0.89024390243902396</c:v>
                </c:pt>
                <c:pt idx="45806">
                  <c:v>0.90243902439024304</c:v>
                </c:pt>
                <c:pt idx="45807">
                  <c:v>0.91463414634146301</c:v>
                </c:pt>
                <c:pt idx="45808">
                  <c:v>0.92682926829268297</c:v>
                </c:pt>
                <c:pt idx="45809">
                  <c:v>0.93902439024390205</c:v>
                </c:pt>
                <c:pt idx="45810">
                  <c:v>0.95121951219512102</c:v>
                </c:pt>
                <c:pt idx="45811">
                  <c:v>0.96341463414634099</c:v>
                </c:pt>
                <c:pt idx="45812">
                  <c:v>0.97560975609756095</c:v>
                </c:pt>
                <c:pt idx="45813">
                  <c:v>0.98780487804878003</c:v>
                </c:pt>
                <c:pt idx="45814">
                  <c:v>0</c:v>
                </c:pt>
                <c:pt idx="45815">
                  <c:v>2.8571428571428501E-2</c:v>
                </c:pt>
                <c:pt idx="45816">
                  <c:v>5.7142857142857099E-2</c:v>
                </c:pt>
                <c:pt idx="45817">
                  <c:v>8.5714285714285701E-2</c:v>
                </c:pt>
                <c:pt idx="45818">
                  <c:v>0.114285714285714</c:v>
                </c:pt>
                <c:pt idx="45819">
                  <c:v>0.14285714285714199</c:v>
                </c:pt>
                <c:pt idx="45820">
                  <c:v>0.17142857142857101</c:v>
                </c:pt>
                <c:pt idx="45821">
                  <c:v>0.2</c:v>
                </c:pt>
                <c:pt idx="45822">
                  <c:v>0.22857142857142801</c:v>
                </c:pt>
                <c:pt idx="45823">
                  <c:v>0.25714285714285701</c:v>
                </c:pt>
                <c:pt idx="45824">
                  <c:v>0.28571428571428498</c:v>
                </c:pt>
                <c:pt idx="45825">
                  <c:v>0.314285714285714</c:v>
                </c:pt>
                <c:pt idx="45826">
                  <c:v>0.34285714285714203</c:v>
                </c:pt>
                <c:pt idx="45827">
                  <c:v>0.371428571428571</c:v>
                </c:pt>
                <c:pt idx="45828">
                  <c:v>0.4</c:v>
                </c:pt>
                <c:pt idx="45829">
                  <c:v>0.42857142857142799</c:v>
                </c:pt>
                <c:pt idx="45830">
                  <c:v>0.45714285714285702</c:v>
                </c:pt>
                <c:pt idx="45831">
                  <c:v>0.48571428571428499</c:v>
                </c:pt>
                <c:pt idx="45832">
                  <c:v>0.51428571428571401</c:v>
                </c:pt>
                <c:pt idx="45833">
                  <c:v>0.54285714285714204</c:v>
                </c:pt>
                <c:pt idx="45834">
                  <c:v>0.57142857142857095</c:v>
                </c:pt>
                <c:pt idx="45835">
                  <c:v>0.6</c:v>
                </c:pt>
                <c:pt idx="45836">
                  <c:v>0.628571428571428</c:v>
                </c:pt>
                <c:pt idx="45837">
                  <c:v>0.65714285714285703</c:v>
                </c:pt>
                <c:pt idx="45838">
                  <c:v>0.68571428571428505</c:v>
                </c:pt>
                <c:pt idx="45839">
                  <c:v>0.71428571428571397</c:v>
                </c:pt>
                <c:pt idx="45840">
                  <c:v>0.74285714285714199</c:v>
                </c:pt>
                <c:pt idx="45841">
                  <c:v>0.77142857142857102</c:v>
                </c:pt>
                <c:pt idx="45842">
                  <c:v>0.8</c:v>
                </c:pt>
                <c:pt idx="45843">
                  <c:v>0.82857142857142796</c:v>
                </c:pt>
                <c:pt idx="45844">
                  <c:v>0.85714285714285698</c:v>
                </c:pt>
                <c:pt idx="45845">
                  <c:v>0.88571428571428501</c:v>
                </c:pt>
                <c:pt idx="45846">
                  <c:v>0.91428571428571404</c:v>
                </c:pt>
                <c:pt idx="45847">
                  <c:v>0.94285714285714195</c:v>
                </c:pt>
                <c:pt idx="45848">
                  <c:v>0.97142857142857097</c:v>
                </c:pt>
                <c:pt idx="45849">
                  <c:v>0</c:v>
                </c:pt>
                <c:pt idx="45850">
                  <c:v>0.1</c:v>
                </c:pt>
                <c:pt idx="45851">
                  <c:v>0.2</c:v>
                </c:pt>
                <c:pt idx="45852">
                  <c:v>0.3</c:v>
                </c:pt>
                <c:pt idx="45853">
                  <c:v>0.4</c:v>
                </c:pt>
                <c:pt idx="45854">
                  <c:v>0.5</c:v>
                </c:pt>
                <c:pt idx="45855">
                  <c:v>0.6</c:v>
                </c:pt>
                <c:pt idx="45856">
                  <c:v>0.7</c:v>
                </c:pt>
                <c:pt idx="45857">
                  <c:v>0.8</c:v>
                </c:pt>
                <c:pt idx="45858">
                  <c:v>0.9</c:v>
                </c:pt>
                <c:pt idx="45859">
                  <c:v>0</c:v>
                </c:pt>
                <c:pt idx="45860">
                  <c:v>1.72413793103448E-2</c:v>
                </c:pt>
                <c:pt idx="45861">
                  <c:v>3.4482758620689599E-2</c:v>
                </c:pt>
                <c:pt idx="45862">
                  <c:v>5.1724137931034399E-2</c:v>
                </c:pt>
                <c:pt idx="45863">
                  <c:v>6.8965517241379296E-2</c:v>
                </c:pt>
                <c:pt idx="45864">
                  <c:v>8.6206896551724102E-2</c:v>
                </c:pt>
                <c:pt idx="45865">
                  <c:v>0.10344827586206801</c:v>
                </c:pt>
                <c:pt idx="45866">
                  <c:v>0.12068965517241299</c:v>
                </c:pt>
                <c:pt idx="45867">
                  <c:v>0.13793103448275801</c:v>
                </c:pt>
                <c:pt idx="45868">
                  <c:v>0.15517241379310301</c:v>
                </c:pt>
                <c:pt idx="45869">
                  <c:v>0.17241379310344801</c:v>
                </c:pt>
                <c:pt idx="45870">
                  <c:v>0.18965517241379301</c:v>
                </c:pt>
                <c:pt idx="45871">
                  <c:v>0.20689655172413701</c:v>
                </c:pt>
                <c:pt idx="45872">
                  <c:v>0.22413793103448201</c:v>
                </c:pt>
                <c:pt idx="45873">
                  <c:v>0.24137931034482701</c:v>
                </c:pt>
                <c:pt idx="45874">
                  <c:v>0.25862068965517199</c:v>
                </c:pt>
                <c:pt idx="45875">
                  <c:v>0.27586206896551702</c:v>
                </c:pt>
                <c:pt idx="45876">
                  <c:v>0.29310344827586199</c:v>
                </c:pt>
                <c:pt idx="45877">
                  <c:v>0.31034482758620602</c:v>
                </c:pt>
                <c:pt idx="45878">
                  <c:v>0.32758620689655099</c:v>
                </c:pt>
                <c:pt idx="45879">
                  <c:v>0.34482758620689602</c:v>
                </c:pt>
                <c:pt idx="45880">
                  <c:v>0.36206896551724099</c:v>
                </c:pt>
                <c:pt idx="45881">
                  <c:v>0.37931034482758602</c:v>
                </c:pt>
                <c:pt idx="45882">
                  <c:v>0.39655172413793099</c:v>
                </c:pt>
                <c:pt idx="45883">
                  <c:v>0.41379310344827502</c:v>
                </c:pt>
                <c:pt idx="45884">
                  <c:v>0.43103448275862</c:v>
                </c:pt>
                <c:pt idx="45885">
                  <c:v>0.44827586206896503</c:v>
                </c:pt>
                <c:pt idx="45886">
                  <c:v>0.46551724137931</c:v>
                </c:pt>
                <c:pt idx="45887">
                  <c:v>0.48275862068965503</c:v>
                </c:pt>
                <c:pt idx="45888">
                  <c:v>0.5</c:v>
                </c:pt>
                <c:pt idx="45889">
                  <c:v>0.51724137931034397</c:v>
                </c:pt>
                <c:pt idx="45890">
                  <c:v>0.53448275862068895</c:v>
                </c:pt>
                <c:pt idx="45891">
                  <c:v>0.55172413793103403</c:v>
                </c:pt>
                <c:pt idx="45892">
                  <c:v>0.568965517241379</c:v>
                </c:pt>
                <c:pt idx="45893">
                  <c:v>0.58620689655172398</c:v>
                </c:pt>
                <c:pt idx="45894">
                  <c:v>0.60344827586206895</c:v>
                </c:pt>
                <c:pt idx="45895">
                  <c:v>0.62068965517241304</c:v>
                </c:pt>
                <c:pt idx="45896">
                  <c:v>0.63793103448275801</c:v>
                </c:pt>
                <c:pt idx="45897">
                  <c:v>0.65517241379310298</c:v>
                </c:pt>
                <c:pt idx="45898">
                  <c:v>0.67241379310344795</c:v>
                </c:pt>
                <c:pt idx="45899">
                  <c:v>0.68965517241379304</c:v>
                </c:pt>
                <c:pt idx="45900">
                  <c:v>0.70689655172413701</c:v>
                </c:pt>
                <c:pt idx="45901">
                  <c:v>0.72413793103448199</c:v>
                </c:pt>
                <c:pt idx="45902">
                  <c:v>0.74137931034482696</c:v>
                </c:pt>
                <c:pt idx="45903">
                  <c:v>0.75862068965517204</c:v>
                </c:pt>
                <c:pt idx="45904">
                  <c:v>0.77586206896551702</c:v>
                </c:pt>
                <c:pt idx="45905">
                  <c:v>0.79310344827586199</c:v>
                </c:pt>
                <c:pt idx="45906">
                  <c:v>0.81034482758620596</c:v>
                </c:pt>
                <c:pt idx="45907">
                  <c:v>0.82758620689655105</c:v>
                </c:pt>
                <c:pt idx="45908">
                  <c:v>0.84482758620689602</c:v>
                </c:pt>
                <c:pt idx="45909">
                  <c:v>0.86206896551724099</c:v>
                </c:pt>
                <c:pt idx="45910">
                  <c:v>0.87931034482758597</c:v>
                </c:pt>
                <c:pt idx="45911">
                  <c:v>0.89655172413793105</c:v>
                </c:pt>
                <c:pt idx="45912">
                  <c:v>0.91379310344827502</c:v>
                </c:pt>
                <c:pt idx="45913">
                  <c:v>0.93103448275862</c:v>
                </c:pt>
                <c:pt idx="45914">
                  <c:v>0.94827586206896497</c:v>
                </c:pt>
                <c:pt idx="45915">
                  <c:v>0.96551724137931005</c:v>
                </c:pt>
                <c:pt idx="45916">
                  <c:v>0.98275862068965503</c:v>
                </c:pt>
                <c:pt idx="45917">
                  <c:v>0</c:v>
                </c:pt>
                <c:pt idx="45918">
                  <c:v>3.125E-2</c:v>
                </c:pt>
                <c:pt idx="45919">
                  <c:v>6.25E-2</c:v>
                </c:pt>
                <c:pt idx="45920">
                  <c:v>9.375E-2</c:v>
                </c:pt>
                <c:pt idx="45921">
                  <c:v>0.125</c:v>
                </c:pt>
                <c:pt idx="45922">
                  <c:v>0.15625</c:v>
                </c:pt>
                <c:pt idx="45923">
                  <c:v>0.1875</c:v>
                </c:pt>
                <c:pt idx="45924">
                  <c:v>0.21875</c:v>
                </c:pt>
                <c:pt idx="45925">
                  <c:v>0.25</c:v>
                </c:pt>
                <c:pt idx="45926">
                  <c:v>0.28125</c:v>
                </c:pt>
                <c:pt idx="45927">
                  <c:v>0.3125</c:v>
                </c:pt>
                <c:pt idx="45928">
                  <c:v>0.34375</c:v>
                </c:pt>
                <c:pt idx="45929">
                  <c:v>0.375</c:v>
                </c:pt>
                <c:pt idx="45930">
                  <c:v>0.40625</c:v>
                </c:pt>
                <c:pt idx="45931">
                  <c:v>0.4375</c:v>
                </c:pt>
                <c:pt idx="45932">
                  <c:v>0.46875</c:v>
                </c:pt>
                <c:pt idx="45933">
                  <c:v>0.5</c:v>
                </c:pt>
                <c:pt idx="45934">
                  <c:v>0.53125</c:v>
                </c:pt>
                <c:pt idx="45935">
                  <c:v>0.5625</c:v>
                </c:pt>
                <c:pt idx="45936">
                  <c:v>0.59375</c:v>
                </c:pt>
                <c:pt idx="45937">
                  <c:v>0.625</c:v>
                </c:pt>
                <c:pt idx="45938">
                  <c:v>0.65625</c:v>
                </c:pt>
                <c:pt idx="45939">
                  <c:v>0.6875</c:v>
                </c:pt>
                <c:pt idx="45940">
                  <c:v>0.71875</c:v>
                </c:pt>
                <c:pt idx="45941">
                  <c:v>0.75</c:v>
                </c:pt>
                <c:pt idx="45942">
                  <c:v>0.78125</c:v>
                </c:pt>
                <c:pt idx="45943">
                  <c:v>0.8125</c:v>
                </c:pt>
                <c:pt idx="45944">
                  <c:v>0.84375</c:v>
                </c:pt>
                <c:pt idx="45945">
                  <c:v>0.875</c:v>
                </c:pt>
                <c:pt idx="45946">
                  <c:v>0.90625</c:v>
                </c:pt>
                <c:pt idx="45947">
                  <c:v>0.9375</c:v>
                </c:pt>
                <c:pt idx="45948">
                  <c:v>0.96875</c:v>
                </c:pt>
                <c:pt idx="45949">
                  <c:v>0</c:v>
                </c:pt>
                <c:pt idx="45950">
                  <c:v>9.5238095238095195E-3</c:v>
                </c:pt>
                <c:pt idx="45951">
                  <c:v>1.9047619047619001E-2</c:v>
                </c:pt>
                <c:pt idx="45952">
                  <c:v>2.8571428571428501E-2</c:v>
                </c:pt>
                <c:pt idx="45953">
                  <c:v>3.8095238095238099E-2</c:v>
                </c:pt>
                <c:pt idx="45954">
                  <c:v>4.7619047619047603E-2</c:v>
                </c:pt>
                <c:pt idx="45955">
                  <c:v>5.7142857142857099E-2</c:v>
                </c:pt>
                <c:pt idx="45956">
                  <c:v>6.6666666666666596E-2</c:v>
                </c:pt>
                <c:pt idx="45957">
                  <c:v>7.6190476190476197E-2</c:v>
                </c:pt>
                <c:pt idx="45958">
                  <c:v>8.5714285714285701E-2</c:v>
                </c:pt>
                <c:pt idx="45959">
                  <c:v>9.5238095238095205E-2</c:v>
                </c:pt>
                <c:pt idx="45960">
                  <c:v>0.104761904761904</c:v>
                </c:pt>
                <c:pt idx="45961">
                  <c:v>0.114285714285714</c:v>
                </c:pt>
                <c:pt idx="45962">
                  <c:v>0.12380952380952299</c:v>
                </c:pt>
                <c:pt idx="45963">
                  <c:v>0.133333333333333</c:v>
                </c:pt>
                <c:pt idx="45964">
                  <c:v>0.14285714285714199</c:v>
                </c:pt>
                <c:pt idx="45965">
                  <c:v>0.15238095238095201</c:v>
                </c:pt>
                <c:pt idx="45966">
                  <c:v>0.161904761904761</c:v>
                </c:pt>
                <c:pt idx="45967">
                  <c:v>0.17142857142857101</c:v>
                </c:pt>
                <c:pt idx="45968">
                  <c:v>0.18095238095238</c:v>
                </c:pt>
                <c:pt idx="45969">
                  <c:v>0.19047619047618999</c:v>
                </c:pt>
                <c:pt idx="45970">
                  <c:v>0.2</c:v>
                </c:pt>
                <c:pt idx="45971">
                  <c:v>0.209523809523809</c:v>
                </c:pt>
                <c:pt idx="45972">
                  <c:v>0.21904761904761899</c:v>
                </c:pt>
                <c:pt idx="45973">
                  <c:v>0.22857142857142801</c:v>
                </c:pt>
                <c:pt idx="45974">
                  <c:v>0.238095238095238</c:v>
                </c:pt>
                <c:pt idx="45975">
                  <c:v>0.24761904761904699</c:v>
                </c:pt>
                <c:pt idx="45976">
                  <c:v>0.25714285714285701</c:v>
                </c:pt>
                <c:pt idx="45977">
                  <c:v>0.266666666666666</c:v>
                </c:pt>
                <c:pt idx="45978">
                  <c:v>0.27619047619047599</c:v>
                </c:pt>
                <c:pt idx="45979">
                  <c:v>0.28571428571428498</c:v>
                </c:pt>
                <c:pt idx="45980">
                  <c:v>0.29523809523809502</c:v>
                </c:pt>
                <c:pt idx="45981">
                  <c:v>0.30476190476190401</c:v>
                </c:pt>
                <c:pt idx="45982">
                  <c:v>0.314285714285714</c:v>
                </c:pt>
                <c:pt idx="45983">
                  <c:v>0.32380952380952299</c:v>
                </c:pt>
                <c:pt idx="45984">
                  <c:v>0.33333333333333298</c:v>
                </c:pt>
                <c:pt idx="45985">
                  <c:v>0.34285714285714203</c:v>
                </c:pt>
                <c:pt idx="45986">
                  <c:v>0.35238095238095202</c:v>
                </c:pt>
                <c:pt idx="45987">
                  <c:v>0.36190476190476101</c:v>
                </c:pt>
                <c:pt idx="45988">
                  <c:v>0.371428571428571</c:v>
                </c:pt>
                <c:pt idx="45989">
                  <c:v>0.38095238095237999</c:v>
                </c:pt>
                <c:pt idx="45990">
                  <c:v>0.39047619047618998</c:v>
                </c:pt>
                <c:pt idx="45991">
                  <c:v>0.4</c:v>
                </c:pt>
                <c:pt idx="45992">
                  <c:v>0.40952380952380901</c:v>
                </c:pt>
                <c:pt idx="45993">
                  <c:v>0.419047619047619</c:v>
                </c:pt>
                <c:pt idx="45994">
                  <c:v>0.42857142857142799</c:v>
                </c:pt>
                <c:pt idx="45995">
                  <c:v>0.43809523809523798</c:v>
                </c:pt>
                <c:pt idx="45996">
                  <c:v>0.44761904761904697</c:v>
                </c:pt>
                <c:pt idx="45997">
                  <c:v>0.45714285714285702</c:v>
                </c:pt>
                <c:pt idx="45998">
                  <c:v>0.46666666666666601</c:v>
                </c:pt>
                <c:pt idx="45999">
                  <c:v>0.476190476190476</c:v>
                </c:pt>
                <c:pt idx="46000">
                  <c:v>0.48571428571428499</c:v>
                </c:pt>
                <c:pt idx="46001">
                  <c:v>0.49523809523809498</c:v>
                </c:pt>
                <c:pt idx="46002">
                  <c:v>0.50476190476190397</c:v>
                </c:pt>
                <c:pt idx="46003">
                  <c:v>0.51428571428571401</c:v>
                </c:pt>
                <c:pt idx="46004">
                  <c:v>0.52380952380952295</c:v>
                </c:pt>
                <c:pt idx="46005">
                  <c:v>0.53333333333333299</c:v>
                </c:pt>
                <c:pt idx="46006">
                  <c:v>0.54285714285714204</c:v>
                </c:pt>
                <c:pt idx="46007">
                  <c:v>0.55238095238095197</c:v>
                </c:pt>
                <c:pt idx="46008">
                  <c:v>0.56190476190476102</c:v>
                </c:pt>
                <c:pt idx="46009">
                  <c:v>0.57142857142857095</c:v>
                </c:pt>
                <c:pt idx="46010">
                  <c:v>0.580952380952381</c:v>
                </c:pt>
                <c:pt idx="46011">
                  <c:v>0.59047619047619004</c:v>
                </c:pt>
                <c:pt idx="46012">
                  <c:v>0.6</c:v>
                </c:pt>
                <c:pt idx="46013">
                  <c:v>0.60952380952380902</c:v>
                </c:pt>
                <c:pt idx="46014">
                  <c:v>0.61904761904761896</c:v>
                </c:pt>
                <c:pt idx="46015">
                  <c:v>0.628571428571428</c:v>
                </c:pt>
                <c:pt idx="46016">
                  <c:v>0.63809523809523805</c:v>
                </c:pt>
                <c:pt idx="46017">
                  <c:v>0.64761904761904698</c:v>
                </c:pt>
                <c:pt idx="46018">
                  <c:v>0.65714285714285703</c:v>
                </c:pt>
                <c:pt idx="46019">
                  <c:v>0.66666666666666596</c:v>
                </c:pt>
                <c:pt idx="46020">
                  <c:v>0.67619047619047601</c:v>
                </c:pt>
                <c:pt idx="46021">
                  <c:v>0.68571428571428505</c:v>
                </c:pt>
                <c:pt idx="46022">
                  <c:v>0.69523809523809499</c:v>
                </c:pt>
                <c:pt idx="46023">
                  <c:v>0.70476190476190403</c:v>
                </c:pt>
                <c:pt idx="46024">
                  <c:v>0.71428571428571397</c:v>
                </c:pt>
                <c:pt idx="46025">
                  <c:v>0.72380952380952301</c:v>
                </c:pt>
                <c:pt idx="46026">
                  <c:v>0.73333333333333295</c:v>
                </c:pt>
                <c:pt idx="46027">
                  <c:v>0.74285714285714199</c:v>
                </c:pt>
                <c:pt idx="46028">
                  <c:v>0.75238095238095204</c:v>
                </c:pt>
                <c:pt idx="46029">
                  <c:v>0.76190476190476097</c:v>
                </c:pt>
                <c:pt idx="46030">
                  <c:v>0.77142857142857102</c:v>
                </c:pt>
                <c:pt idx="46031">
                  <c:v>0.78095238095238095</c:v>
                </c:pt>
                <c:pt idx="46032">
                  <c:v>0.79047619047619</c:v>
                </c:pt>
                <c:pt idx="46033">
                  <c:v>0.8</c:v>
                </c:pt>
                <c:pt idx="46034">
                  <c:v>0.80952380952380898</c:v>
                </c:pt>
                <c:pt idx="46035">
                  <c:v>0.81904761904761902</c:v>
                </c:pt>
                <c:pt idx="46036">
                  <c:v>0.82857142857142796</c:v>
                </c:pt>
                <c:pt idx="46037">
                  <c:v>0.838095238095238</c:v>
                </c:pt>
                <c:pt idx="46038">
                  <c:v>0.84761904761904705</c:v>
                </c:pt>
                <c:pt idx="46039">
                  <c:v>0.85714285714285698</c:v>
                </c:pt>
                <c:pt idx="46040">
                  <c:v>0.86666666666666603</c:v>
                </c:pt>
                <c:pt idx="46041">
                  <c:v>0.87619047619047596</c:v>
                </c:pt>
                <c:pt idx="46042">
                  <c:v>0.88571428571428501</c:v>
                </c:pt>
                <c:pt idx="46043">
                  <c:v>0.89523809523809506</c:v>
                </c:pt>
                <c:pt idx="46044">
                  <c:v>0.90476190476190399</c:v>
                </c:pt>
                <c:pt idx="46045">
                  <c:v>0.91428571428571404</c:v>
                </c:pt>
                <c:pt idx="46046">
                  <c:v>0.92380952380952297</c:v>
                </c:pt>
                <c:pt idx="46047">
                  <c:v>0.93333333333333302</c:v>
                </c:pt>
                <c:pt idx="46048">
                  <c:v>0.94285714285714195</c:v>
                </c:pt>
                <c:pt idx="46049">
                  <c:v>0.952380952380952</c:v>
                </c:pt>
                <c:pt idx="46050">
                  <c:v>0.96190476190476104</c:v>
                </c:pt>
                <c:pt idx="46051">
                  <c:v>0.97142857142857097</c:v>
                </c:pt>
                <c:pt idx="46052">
                  <c:v>0.98095238095238002</c:v>
                </c:pt>
                <c:pt idx="46053">
                  <c:v>0.99047619047618995</c:v>
                </c:pt>
                <c:pt idx="46054">
                  <c:v>0</c:v>
                </c:pt>
                <c:pt idx="46055">
                  <c:v>1.0204081632653E-2</c:v>
                </c:pt>
                <c:pt idx="46056">
                  <c:v>2.04081632653061E-2</c:v>
                </c:pt>
                <c:pt idx="46057">
                  <c:v>3.06122448979591E-2</c:v>
                </c:pt>
                <c:pt idx="46058">
                  <c:v>4.08163265306122E-2</c:v>
                </c:pt>
                <c:pt idx="46059">
                  <c:v>5.10204081632653E-2</c:v>
                </c:pt>
                <c:pt idx="46060">
                  <c:v>6.1224489795918297E-2</c:v>
                </c:pt>
                <c:pt idx="46061">
                  <c:v>7.1428571428571397E-2</c:v>
                </c:pt>
                <c:pt idx="46062">
                  <c:v>8.16326530612244E-2</c:v>
                </c:pt>
                <c:pt idx="46063">
                  <c:v>9.18367346938775E-2</c:v>
                </c:pt>
                <c:pt idx="46064">
                  <c:v>0.10204081632653</c:v>
                </c:pt>
                <c:pt idx="46065">
                  <c:v>0.11224489795918299</c:v>
                </c:pt>
                <c:pt idx="46066">
                  <c:v>0.122448979591836</c:v>
                </c:pt>
                <c:pt idx="46067">
                  <c:v>0.132653061224489</c:v>
                </c:pt>
                <c:pt idx="46068">
                  <c:v>0.14285714285714199</c:v>
                </c:pt>
                <c:pt idx="46069">
                  <c:v>0.15306122448979501</c:v>
                </c:pt>
                <c:pt idx="46070">
                  <c:v>0.163265306122448</c:v>
                </c:pt>
                <c:pt idx="46071">
                  <c:v>0.17346938775510201</c:v>
                </c:pt>
                <c:pt idx="46072">
                  <c:v>0.183673469387755</c:v>
                </c:pt>
                <c:pt idx="46073">
                  <c:v>0.19387755102040799</c:v>
                </c:pt>
                <c:pt idx="46074">
                  <c:v>0.20408163265306101</c:v>
                </c:pt>
                <c:pt idx="46075">
                  <c:v>0.214285714285714</c:v>
                </c:pt>
                <c:pt idx="46076">
                  <c:v>0.22448979591836701</c:v>
                </c:pt>
                <c:pt idx="46077">
                  <c:v>0.23469387755102</c:v>
                </c:pt>
                <c:pt idx="46078">
                  <c:v>0.24489795918367299</c:v>
                </c:pt>
                <c:pt idx="46079">
                  <c:v>0.25510204081632598</c:v>
                </c:pt>
                <c:pt idx="46080">
                  <c:v>0.265306122448979</c:v>
                </c:pt>
                <c:pt idx="46081">
                  <c:v>0.27551020408163202</c:v>
                </c:pt>
                <c:pt idx="46082">
                  <c:v>0.28571428571428498</c:v>
                </c:pt>
                <c:pt idx="46083">
                  <c:v>0.29591836734693799</c:v>
                </c:pt>
                <c:pt idx="46084">
                  <c:v>0.30612244897959101</c:v>
                </c:pt>
                <c:pt idx="46085">
                  <c:v>0.31632653061224397</c:v>
                </c:pt>
                <c:pt idx="46086">
                  <c:v>0.32653061224489699</c:v>
                </c:pt>
                <c:pt idx="46087">
                  <c:v>0.33673469387755101</c:v>
                </c:pt>
                <c:pt idx="46088">
                  <c:v>0.34693877551020402</c:v>
                </c:pt>
                <c:pt idx="46089">
                  <c:v>0.35714285714285698</c:v>
                </c:pt>
                <c:pt idx="46090">
                  <c:v>0.36734693877551</c:v>
                </c:pt>
                <c:pt idx="46091">
                  <c:v>0.37755102040816302</c:v>
                </c:pt>
                <c:pt idx="46092">
                  <c:v>0.38775510204081598</c:v>
                </c:pt>
                <c:pt idx="46093">
                  <c:v>0.397959183673469</c:v>
                </c:pt>
                <c:pt idx="46094">
                  <c:v>0.40816326530612201</c:v>
                </c:pt>
                <c:pt idx="46095">
                  <c:v>0.41836734693877498</c:v>
                </c:pt>
                <c:pt idx="46096">
                  <c:v>0.42857142857142799</c:v>
                </c:pt>
                <c:pt idx="46097">
                  <c:v>0.43877551020408101</c:v>
                </c:pt>
                <c:pt idx="46098">
                  <c:v>0.44897959183673403</c:v>
                </c:pt>
                <c:pt idx="46099">
                  <c:v>0.45918367346938699</c:v>
                </c:pt>
                <c:pt idx="46100">
                  <c:v>0.46938775510204001</c:v>
                </c:pt>
                <c:pt idx="46101">
                  <c:v>0.47959183673469302</c:v>
                </c:pt>
                <c:pt idx="46102">
                  <c:v>0.48979591836734598</c:v>
                </c:pt>
                <c:pt idx="46103">
                  <c:v>0.5</c:v>
                </c:pt>
                <c:pt idx="46104">
                  <c:v>0.51020408163265296</c:v>
                </c:pt>
                <c:pt idx="46105">
                  <c:v>0.52040816326530603</c:v>
                </c:pt>
                <c:pt idx="46106">
                  <c:v>0.530612244897959</c:v>
                </c:pt>
                <c:pt idx="46107">
                  <c:v>0.54081632653061196</c:v>
                </c:pt>
                <c:pt idx="46108">
                  <c:v>0.55102040816326503</c:v>
                </c:pt>
                <c:pt idx="46109">
                  <c:v>0.56122448979591799</c:v>
                </c:pt>
                <c:pt idx="46110">
                  <c:v>0.57142857142857095</c:v>
                </c:pt>
                <c:pt idx="46111">
                  <c:v>0.58163265306122403</c:v>
                </c:pt>
                <c:pt idx="46112">
                  <c:v>0.59183673469387699</c:v>
                </c:pt>
                <c:pt idx="46113">
                  <c:v>0.60204081632652995</c:v>
                </c:pt>
                <c:pt idx="46114">
                  <c:v>0.61224489795918302</c:v>
                </c:pt>
                <c:pt idx="46115">
                  <c:v>0.62244897959183598</c:v>
                </c:pt>
                <c:pt idx="46116">
                  <c:v>0.63265306122448906</c:v>
                </c:pt>
                <c:pt idx="46117">
                  <c:v>0.64285714285714202</c:v>
                </c:pt>
                <c:pt idx="46118">
                  <c:v>0.65306122448979498</c:v>
                </c:pt>
                <c:pt idx="46119">
                  <c:v>0.66326530612244805</c:v>
                </c:pt>
                <c:pt idx="46120">
                  <c:v>0.67346938775510201</c:v>
                </c:pt>
                <c:pt idx="46121">
                  <c:v>0.68367346938775497</c:v>
                </c:pt>
                <c:pt idx="46122">
                  <c:v>0.69387755102040805</c:v>
                </c:pt>
                <c:pt idx="46123">
                  <c:v>0.70408163265306101</c:v>
                </c:pt>
                <c:pt idx="46124">
                  <c:v>0.71428571428571397</c:v>
                </c:pt>
                <c:pt idx="46125">
                  <c:v>0.72448979591836704</c:v>
                </c:pt>
                <c:pt idx="46126">
                  <c:v>0.73469387755102</c:v>
                </c:pt>
                <c:pt idx="46127">
                  <c:v>0.74489795918367296</c:v>
                </c:pt>
                <c:pt idx="46128">
                  <c:v>0.75510204081632604</c:v>
                </c:pt>
                <c:pt idx="46129">
                  <c:v>0.765306122448979</c:v>
                </c:pt>
                <c:pt idx="46130">
                  <c:v>0.77551020408163196</c:v>
                </c:pt>
                <c:pt idx="46131">
                  <c:v>0.78571428571428503</c:v>
                </c:pt>
                <c:pt idx="46132">
                  <c:v>0.79591836734693799</c:v>
                </c:pt>
                <c:pt idx="46133">
                  <c:v>0.80612244897959096</c:v>
                </c:pt>
                <c:pt idx="46134">
                  <c:v>0.81632653061224403</c:v>
                </c:pt>
                <c:pt idx="46135">
                  <c:v>0.82653061224489799</c:v>
                </c:pt>
                <c:pt idx="46136">
                  <c:v>0.83673469387755095</c:v>
                </c:pt>
                <c:pt idx="46137">
                  <c:v>0.84693877551020402</c:v>
                </c:pt>
                <c:pt idx="46138">
                  <c:v>0.85714285714285698</c:v>
                </c:pt>
                <c:pt idx="46139">
                  <c:v>0.86734693877550995</c:v>
                </c:pt>
                <c:pt idx="46140">
                  <c:v>0.87755102040816302</c:v>
                </c:pt>
                <c:pt idx="46141">
                  <c:v>0.88775510204081598</c:v>
                </c:pt>
                <c:pt idx="46142">
                  <c:v>0.89795918367346905</c:v>
                </c:pt>
                <c:pt idx="46143">
                  <c:v>0.90816326530612201</c:v>
                </c:pt>
                <c:pt idx="46144">
                  <c:v>0.91836734693877498</c:v>
                </c:pt>
                <c:pt idx="46145">
                  <c:v>0.92857142857142805</c:v>
                </c:pt>
                <c:pt idx="46146">
                  <c:v>0.93877551020408101</c:v>
                </c:pt>
                <c:pt idx="46147">
                  <c:v>0.94897959183673397</c:v>
                </c:pt>
                <c:pt idx="46148">
                  <c:v>0.95918367346938704</c:v>
                </c:pt>
                <c:pt idx="46149">
                  <c:v>0.96938775510204001</c:v>
                </c:pt>
                <c:pt idx="46150">
                  <c:v>0.97959183673469297</c:v>
                </c:pt>
                <c:pt idx="46151">
                  <c:v>0.98979591836734604</c:v>
                </c:pt>
                <c:pt idx="46152">
                  <c:v>0</c:v>
                </c:pt>
                <c:pt idx="46153">
                  <c:v>1.0752688172042999E-2</c:v>
                </c:pt>
                <c:pt idx="46154">
                  <c:v>2.1505376344085999E-2</c:v>
                </c:pt>
                <c:pt idx="46155">
                  <c:v>3.2258064516128997E-2</c:v>
                </c:pt>
                <c:pt idx="46156">
                  <c:v>4.3010752688171998E-2</c:v>
                </c:pt>
                <c:pt idx="46157">
                  <c:v>5.3763440860214999E-2</c:v>
                </c:pt>
                <c:pt idx="46158">
                  <c:v>6.4516129032257993E-2</c:v>
                </c:pt>
                <c:pt idx="46159">
                  <c:v>7.5268817204300995E-2</c:v>
                </c:pt>
                <c:pt idx="46160">
                  <c:v>8.6021505376343996E-2</c:v>
                </c:pt>
                <c:pt idx="46161">
                  <c:v>9.6774193548387094E-2</c:v>
                </c:pt>
                <c:pt idx="46162">
                  <c:v>0.10752688172043</c:v>
                </c:pt>
                <c:pt idx="46163">
                  <c:v>0.118279569892473</c:v>
                </c:pt>
                <c:pt idx="46164">
                  <c:v>0.12903225806451599</c:v>
                </c:pt>
                <c:pt idx="46165">
                  <c:v>0.13978494623655899</c:v>
                </c:pt>
                <c:pt idx="46166">
                  <c:v>0.15053763440860199</c:v>
                </c:pt>
                <c:pt idx="46167">
                  <c:v>0.16129032258064499</c:v>
                </c:pt>
                <c:pt idx="46168">
                  <c:v>0.17204301075268799</c:v>
                </c:pt>
                <c:pt idx="46169">
                  <c:v>0.18279569892473099</c:v>
                </c:pt>
                <c:pt idx="46170">
                  <c:v>0.19354838709677399</c:v>
                </c:pt>
                <c:pt idx="46171">
                  <c:v>0.204301075268817</c:v>
                </c:pt>
                <c:pt idx="46172">
                  <c:v>0.21505376344086</c:v>
                </c:pt>
                <c:pt idx="46173">
                  <c:v>0.225806451612903</c:v>
                </c:pt>
                <c:pt idx="46174">
                  <c:v>0.236559139784946</c:v>
                </c:pt>
                <c:pt idx="46175">
                  <c:v>0.247311827956989</c:v>
                </c:pt>
                <c:pt idx="46176">
                  <c:v>0.25806451612903197</c:v>
                </c:pt>
                <c:pt idx="46177">
                  <c:v>0.26881720430107497</c:v>
                </c:pt>
                <c:pt idx="46178">
                  <c:v>0.27956989247311798</c:v>
                </c:pt>
                <c:pt idx="46179">
                  <c:v>0.29032258064516098</c:v>
                </c:pt>
                <c:pt idx="46180">
                  <c:v>0.30107526881720398</c:v>
                </c:pt>
                <c:pt idx="46181">
                  <c:v>0.31182795698924698</c:v>
                </c:pt>
                <c:pt idx="46182">
                  <c:v>0.32258064516128998</c:v>
                </c:pt>
                <c:pt idx="46183">
                  <c:v>0.33333333333333298</c:v>
                </c:pt>
                <c:pt idx="46184">
                  <c:v>0.34408602150537598</c:v>
                </c:pt>
                <c:pt idx="46185">
                  <c:v>0.35483870967741898</c:v>
                </c:pt>
                <c:pt idx="46186">
                  <c:v>0.36559139784946199</c:v>
                </c:pt>
                <c:pt idx="46187">
                  <c:v>0.37634408602150499</c:v>
                </c:pt>
                <c:pt idx="46188">
                  <c:v>0.38709677419354799</c:v>
                </c:pt>
                <c:pt idx="46189">
                  <c:v>0.39784946236559099</c:v>
                </c:pt>
                <c:pt idx="46190">
                  <c:v>0.40860215053763399</c:v>
                </c:pt>
                <c:pt idx="46191">
                  <c:v>0.41935483870967699</c:v>
                </c:pt>
                <c:pt idx="46192">
                  <c:v>0.43010752688171999</c:v>
                </c:pt>
                <c:pt idx="46193">
                  <c:v>0.44086021505376299</c:v>
                </c:pt>
                <c:pt idx="46194">
                  <c:v>0.45161290322580599</c:v>
                </c:pt>
                <c:pt idx="46195">
                  <c:v>0.462365591397849</c:v>
                </c:pt>
                <c:pt idx="46196">
                  <c:v>0.473118279569892</c:v>
                </c:pt>
                <c:pt idx="46197">
                  <c:v>0.483870967741935</c:v>
                </c:pt>
                <c:pt idx="46198">
                  <c:v>0.494623655913978</c:v>
                </c:pt>
                <c:pt idx="46199">
                  <c:v>0.50537634408602095</c:v>
                </c:pt>
                <c:pt idx="46200">
                  <c:v>0.51612903225806395</c:v>
                </c:pt>
                <c:pt idx="46201">
                  <c:v>0.52688172043010695</c:v>
                </c:pt>
                <c:pt idx="46202">
                  <c:v>0.53763440860214995</c:v>
                </c:pt>
                <c:pt idx="46203">
                  <c:v>0.54838709677419295</c:v>
                </c:pt>
                <c:pt idx="46204">
                  <c:v>0.55913978494623595</c:v>
                </c:pt>
                <c:pt idx="46205">
                  <c:v>0.56989247311827895</c:v>
                </c:pt>
                <c:pt idx="46206">
                  <c:v>0.58064516129032195</c:v>
                </c:pt>
                <c:pt idx="46207">
                  <c:v>0.59139784946236496</c:v>
                </c:pt>
                <c:pt idx="46208">
                  <c:v>0.60215053763440796</c:v>
                </c:pt>
                <c:pt idx="46209">
                  <c:v>0.61290322580645096</c:v>
                </c:pt>
                <c:pt idx="46210">
                  <c:v>0.62365591397849396</c:v>
                </c:pt>
                <c:pt idx="46211">
                  <c:v>0.63440860215053696</c:v>
                </c:pt>
                <c:pt idx="46212">
                  <c:v>0.64516129032257996</c:v>
                </c:pt>
                <c:pt idx="46213">
                  <c:v>0.65591397849462296</c:v>
                </c:pt>
                <c:pt idx="46214">
                  <c:v>0.66666666666666596</c:v>
                </c:pt>
                <c:pt idx="46215">
                  <c:v>0.67741935483870896</c:v>
                </c:pt>
                <c:pt idx="46216">
                  <c:v>0.68817204301075197</c:v>
                </c:pt>
                <c:pt idx="46217">
                  <c:v>0.69892473118279497</c:v>
                </c:pt>
                <c:pt idx="46218">
                  <c:v>0.70967741935483797</c:v>
                </c:pt>
                <c:pt idx="46219">
                  <c:v>0.72043010752688097</c:v>
                </c:pt>
                <c:pt idx="46220">
                  <c:v>0.73118279569892397</c:v>
                </c:pt>
                <c:pt idx="46221">
                  <c:v>0.74193548387096697</c:v>
                </c:pt>
                <c:pt idx="46222">
                  <c:v>0.75268817204300997</c:v>
                </c:pt>
                <c:pt idx="46223">
                  <c:v>0.76344086021505297</c:v>
                </c:pt>
                <c:pt idx="46224">
                  <c:v>0.77419354838709598</c:v>
                </c:pt>
                <c:pt idx="46225">
                  <c:v>0.78494623655913898</c:v>
                </c:pt>
                <c:pt idx="46226">
                  <c:v>0.79569892473118198</c:v>
                </c:pt>
                <c:pt idx="46227">
                  <c:v>0.80645161290322498</c:v>
                </c:pt>
                <c:pt idx="46228">
                  <c:v>0.81720430107526798</c:v>
                </c:pt>
                <c:pt idx="46229">
                  <c:v>0.82795698924731098</c:v>
                </c:pt>
                <c:pt idx="46230">
                  <c:v>0.83870967741935398</c:v>
                </c:pt>
                <c:pt idx="46231">
                  <c:v>0.84946236559139698</c:v>
                </c:pt>
                <c:pt idx="46232">
                  <c:v>0.86021505376343999</c:v>
                </c:pt>
                <c:pt idx="46233">
                  <c:v>0.87096774193548299</c:v>
                </c:pt>
                <c:pt idx="46234">
                  <c:v>0.88172043010752599</c:v>
                </c:pt>
                <c:pt idx="46235">
                  <c:v>0.89247311827956899</c:v>
                </c:pt>
                <c:pt idx="46236">
                  <c:v>0.90322580645161199</c:v>
                </c:pt>
                <c:pt idx="46237">
                  <c:v>0.91397849462365499</c:v>
                </c:pt>
                <c:pt idx="46238">
                  <c:v>0.92473118279569799</c:v>
                </c:pt>
                <c:pt idx="46239">
                  <c:v>0.93548387096774099</c:v>
                </c:pt>
                <c:pt idx="46240">
                  <c:v>0.94623655913978499</c:v>
                </c:pt>
                <c:pt idx="46241">
                  <c:v>0.956989247311828</c:v>
                </c:pt>
                <c:pt idx="46242">
                  <c:v>0.967741935483871</c:v>
                </c:pt>
                <c:pt idx="46243">
                  <c:v>0.978494623655914</c:v>
                </c:pt>
                <c:pt idx="46244">
                  <c:v>0.989247311827957</c:v>
                </c:pt>
                <c:pt idx="46245">
                  <c:v>0</c:v>
                </c:pt>
                <c:pt idx="46246">
                  <c:v>1.2987012987012899E-2</c:v>
                </c:pt>
                <c:pt idx="46247">
                  <c:v>2.5974025974025899E-2</c:v>
                </c:pt>
                <c:pt idx="46248">
                  <c:v>3.8961038961038898E-2</c:v>
                </c:pt>
                <c:pt idx="46249">
                  <c:v>5.1948051948051903E-2</c:v>
                </c:pt>
                <c:pt idx="46250">
                  <c:v>6.4935064935064901E-2</c:v>
                </c:pt>
                <c:pt idx="46251">
                  <c:v>7.7922077922077906E-2</c:v>
                </c:pt>
                <c:pt idx="46252">
                  <c:v>9.0909090909090898E-2</c:v>
                </c:pt>
                <c:pt idx="46253">
                  <c:v>0.103896103896103</c:v>
                </c:pt>
                <c:pt idx="46254">
                  <c:v>0.11688311688311601</c:v>
                </c:pt>
                <c:pt idx="46255">
                  <c:v>0.129870129870129</c:v>
                </c:pt>
                <c:pt idx="46256">
                  <c:v>0.14285714285714199</c:v>
                </c:pt>
                <c:pt idx="46257">
                  <c:v>0.15584415584415501</c:v>
                </c:pt>
                <c:pt idx="46258">
                  <c:v>0.168831168831168</c:v>
                </c:pt>
                <c:pt idx="46259">
                  <c:v>0.18181818181818099</c:v>
                </c:pt>
                <c:pt idx="46260">
                  <c:v>0.19480519480519401</c:v>
                </c:pt>
                <c:pt idx="46261">
                  <c:v>0.207792207792207</c:v>
                </c:pt>
                <c:pt idx="46262">
                  <c:v>0.22077922077921999</c:v>
                </c:pt>
                <c:pt idx="46263">
                  <c:v>0.23376623376623301</c:v>
                </c:pt>
                <c:pt idx="46264">
                  <c:v>0.246753246753246</c:v>
                </c:pt>
                <c:pt idx="46265">
                  <c:v>0.25974025974025899</c:v>
                </c:pt>
                <c:pt idx="46266">
                  <c:v>0.27272727272727199</c:v>
                </c:pt>
                <c:pt idx="46267">
                  <c:v>0.28571428571428498</c:v>
                </c:pt>
                <c:pt idx="46268">
                  <c:v>0.29870129870129802</c:v>
                </c:pt>
                <c:pt idx="46269">
                  <c:v>0.31168831168831101</c:v>
                </c:pt>
                <c:pt idx="46270">
                  <c:v>0.32467532467532401</c:v>
                </c:pt>
                <c:pt idx="46271">
                  <c:v>0.337662337662337</c:v>
                </c:pt>
                <c:pt idx="46272">
                  <c:v>0.35064935064934999</c:v>
                </c:pt>
                <c:pt idx="46273">
                  <c:v>0.36363636363636298</c:v>
                </c:pt>
                <c:pt idx="46274">
                  <c:v>0.37662337662337603</c:v>
                </c:pt>
                <c:pt idx="46275">
                  <c:v>0.38961038961038902</c:v>
                </c:pt>
                <c:pt idx="46276">
                  <c:v>0.40259740259740201</c:v>
                </c:pt>
                <c:pt idx="46277">
                  <c:v>0.415584415584415</c:v>
                </c:pt>
                <c:pt idx="46278">
                  <c:v>0.42857142857142799</c:v>
                </c:pt>
                <c:pt idx="46279">
                  <c:v>0.44155844155844098</c:v>
                </c:pt>
                <c:pt idx="46280">
                  <c:v>0.45454545454545398</c:v>
                </c:pt>
                <c:pt idx="46281">
                  <c:v>0.46753246753246702</c:v>
                </c:pt>
                <c:pt idx="46282">
                  <c:v>0.48051948051948001</c:v>
                </c:pt>
                <c:pt idx="46283">
                  <c:v>0.493506493506493</c:v>
                </c:pt>
                <c:pt idx="46284">
                  <c:v>0.506493506493506</c:v>
                </c:pt>
                <c:pt idx="46285">
                  <c:v>0.51948051948051899</c:v>
                </c:pt>
                <c:pt idx="46286">
                  <c:v>0.53246753246753198</c:v>
                </c:pt>
                <c:pt idx="46287">
                  <c:v>0.54545454545454497</c:v>
                </c:pt>
                <c:pt idx="46288">
                  <c:v>0.55844155844155796</c:v>
                </c:pt>
                <c:pt idx="46289">
                  <c:v>0.57142857142857095</c:v>
                </c:pt>
                <c:pt idx="46290">
                  <c:v>0.58441558441558406</c:v>
                </c:pt>
                <c:pt idx="46291">
                  <c:v>0.59740259740259705</c:v>
                </c:pt>
                <c:pt idx="46292">
                  <c:v>0.61038961038961004</c:v>
                </c:pt>
                <c:pt idx="46293">
                  <c:v>0.62337662337662303</c:v>
                </c:pt>
                <c:pt idx="46294">
                  <c:v>0.63636363636363602</c:v>
                </c:pt>
                <c:pt idx="46295">
                  <c:v>0.64935064935064901</c:v>
                </c:pt>
                <c:pt idx="46296">
                  <c:v>0.662337662337662</c:v>
                </c:pt>
                <c:pt idx="46297">
                  <c:v>0.67532467532467499</c:v>
                </c:pt>
                <c:pt idx="46298">
                  <c:v>0.68831168831168799</c:v>
                </c:pt>
                <c:pt idx="46299">
                  <c:v>0.70129870129870098</c:v>
                </c:pt>
                <c:pt idx="46300">
                  <c:v>0.71428571428571397</c:v>
                </c:pt>
                <c:pt idx="46301">
                  <c:v>0.72727272727272696</c:v>
                </c:pt>
                <c:pt idx="46302">
                  <c:v>0.74025974025973995</c:v>
                </c:pt>
                <c:pt idx="46303">
                  <c:v>0.75324675324675305</c:v>
                </c:pt>
                <c:pt idx="46304">
                  <c:v>0.76623376623376604</c:v>
                </c:pt>
                <c:pt idx="46305">
                  <c:v>0.77922077922077904</c:v>
                </c:pt>
                <c:pt idx="46306">
                  <c:v>0.79220779220779203</c:v>
                </c:pt>
                <c:pt idx="46307">
                  <c:v>0.80519480519480502</c:v>
                </c:pt>
                <c:pt idx="46308">
                  <c:v>0.81818181818181801</c:v>
                </c:pt>
                <c:pt idx="46309">
                  <c:v>0.831168831168831</c:v>
                </c:pt>
                <c:pt idx="46310">
                  <c:v>0.84415584415584399</c:v>
                </c:pt>
                <c:pt idx="46311">
                  <c:v>0.85714285714285698</c:v>
                </c:pt>
                <c:pt idx="46312">
                  <c:v>0.87012987012986998</c:v>
                </c:pt>
                <c:pt idx="46313">
                  <c:v>0.88311688311688297</c:v>
                </c:pt>
                <c:pt idx="46314">
                  <c:v>0.89610389610389596</c:v>
                </c:pt>
                <c:pt idx="46315">
                  <c:v>0.90909090909090895</c:v>
                </c:pt>
                <c:pt idx="46316">
                  <c:v>0.92207792207792205</c:v>
                </c:pt>
                <c:pt idx="46317">
                  <c:v>0.93506493506493504</c:v>
                </c:pt>
                <c:pt idx="46318">
                  <c:v>0.94805194805194803</c:v>
                </c:pt>
                <c:pt idx="46319">
                  <c:v>0.96103896103896103</c:v>
                </c:pt>
                <c:pt idx="46320">
                  <c:v>0.97402597402597402</c:v>
                </c:pt>
                <c:pt idx="46321">
                  <c:v>0.98701298701298701</c:v>
                </c:pt>
                <c:pt idx="46322">
                  <c:v>0</c:v>
                </c:pt>
                <c:pt idx="46323">
                  <c:v>1.3333333333333299E-2</c:v>
                </c:pt>
                <c:pt idx="46324">
                  <c:v>2.6666666666666599E-2</c:v>
                </c:pt>
                <c:pt idx="46325">
                  <c:v>0.04</c:v>
                </c:pt>
                <c:pt idx="46326">
                  <c:v>5.3333333333333302E-2</c:v>
                </c:pt>
                <c:pt idx="46327">
                  <c:v>6.6666666666666596E-2</c:v>
                </c:pt>
                <c:pt idx="46328">
                  <c:v>0.08</c:v>
                </c:pt>
                <c:pt idx="46329">
                  <c:v>9.3333333333333296E-2</c:v>
                </c:pt>
                <c:pt idx="46330">
                  <c:v>0.10666666666666599</c:v>
                </c:pt>
                <c:pt idx="46331">
                  <c:v>0.12</c:v>
                </c:pt>
                <c:pt idx="46332">
                  <c:v>0.133333333333333</c:v>
                </c:pt>
                <c:pt idx="46333">
                  <c:v>0.146666666666666</c:v>
                </c:pt>
                <c:pt idx="46334">
                  <c:v>0.16</c:v>
                </c:pt>
                <c:pt idx="46335">
                  <c:v>0.17333333333333301</c:v>
                </c:pt>
                <c:pt idx="46336">
                  <c:v>0.18666666666666601</c:v>
                </c:pt>
                <c:pt idx="46337">
                  <c:v>0.2</c:v>
                </c:pt>
                <c:pt idx="46338">
                  <c:v>0.21333333333333299</c:v>
                </c:pt>
                <c:pt idx="46339">
                  <c:v>0.22666666666666599</c:v>
                </c:pt>
                <c:pt idx="46340">
                  <c:v>0.24</c:v>
                </c:pt>
                <c:pt idx="46341">
                  <c:v>0.25333333333333302</c:v>
                </c:pt>
                <c:pt idx="46342">
                  <c:v>0.266666666666666</c:v>
                </c:pt>
                <c:pt idx="46343">
                  <c:v>0.28000000000000003</c:v>
                </c:pt>
                <c:pt idx="46344">
                  <c:v>0.293333333333333</c:v>
                </c:pt>
                <c:pt idx="46345">
                  <c:v>0.30666666666666598</c:v>
                </c:pt>
                <c:pt idx="46346">
                  <c:v>0.32</c:v>
                </c:pt>
                <c:pt idx="46347">
                  <c:v>0.33333333333333298</c:v>
                </c:pt>
                <c:pt idx="46348">
                  <c:v>0.34666666666666601</c:v>
                </c:pt>
                <c:pt idx="46349">
                  <c:v>0.36</c:v>
                </c:pt>
                <c:pt idx="46350">
                  <c:v>0.37333333333333302</c:v>
                </c:pt>
                <c:pt idx="46351">
                  <c:v>0.38666666666666599</c:v>
                </c:pt>
                <c:pt idx="46352">
                  <c:v>0.4</c:v>
                </c:pt>
                <c:pt idx="46353">
                  <c:v>0.413333333333333</c:v>
                </c:pt>
                <c:pt idx="46354">
                  <c:v>0.42666666666666597</c:v>
                </c:pt>
                <c:pt idx="46355">
                  <c:v>0.44</c:v>
                </c:pt>
                <c:pt idx="46356">
                  <c:v>0.45333333333333298</c:v>
                </c:pt>
                <c:pt idx="46357">
                  <c:v>0.46666666666666601</c:v>
                </c:pt>
                <c:pt idx="46358">
                  <c:v>0.48</c:v>
                </c:pt>
                <c:pt idx="46359">
                  <c:v>0.49333333333333301</c:v>
                </c:pt>
                <c:pt idx="46360">
                  <c:v>0.50666666666666604</c:v>
                </c:pt>
                <c:pt idx="46361">
                  <c:v>0.52</c:v>
                </c:pt>
                <c:pt idx="46362">
                  <c:v>0.53333333333333299</c:v>
                </c:pt>
                <c:pt idx="46363">
                  <c:v>0.54666666666666597</c:v>
                </c:pt>
                <c:pt idx="46364">
                  <c:v>0.56000000000000005</c:v>
                </c:pt>
                <c:pt idx="46365">
                  <c:v>0.57333333333333303</c:v>
                </c:pt>
                <c:pt idx="46366">
                  <c:v>0.586666666666666</c:v>
                </c:pt>
                <c:pt idx="46367">
                  <c:v>0.6</c:v>
                </c:pt>
                <c:pt idx="46368">
                  <c:v>0.61333333333333295</c:v>
                </c:pt>
                <c:pt idx="46369">
                  <c:v>0.62666666666666604</c:v>
                </c:pt>
                <c:pt idx="46370">
                  <c:v>0.64</c:v>
                </c:pt>
                <c:pt idx="46371">
                  <c:v>0.65333333333333299</c:v>
                </c:pt>
                <c:pt idx="46372">
                  <c:v>0.66666666666666596</c:v>
                </c:pt>
                <c:pt idx="46373">
                  <c:v>0.68</c:v>
                </c:pt>
                <c:pt idx="46374">
                  <c:v>0.69333333333333302</c:v>
                </c:pt>
                <c:pt idx="46375">
                  <c:v>0.706666666666666</c:v>
                </c:pt>
                <c:pt idx="46376">
                  <c:v>0.72</c:v>
                </c:pt>
                <c:pt idx="46377">
                  <c:v>0.73333333333333295</c:v>
                </c:pt>
                <c:pt idx="46378">
                  <c:v>0.74666666666666603</c:v>
                </c:pt>
                <c:pt idx="46379">
                  <c:v>0.76</c:v>
                </c:pt>
                <c:pt idx="46380">
                  <c:v>0.77333333333333298</c:v>
                </c:pt>
                <c:pt idx="46381">
                  <c:v>0.78666666666666596</c:v>
                </c:pt>
                <c:pt idx="46382">
                  <c:v>0.8</c:v>
                </c:pt>
                <c:pt idx="46383">
                  <c:v>0.81333333333333302</c:v>
                </c:pt>
                <c:pt idx="46384">
                  <c:v>0.82666666666666599</c:v>
                </c:pt>
                <c:pt idx="46385">
                  <c:v>0.84</c:v>
                </c:pt>
                <c:pt idx="46386">
                  <c:v>0.85333333333333306</c:v>
                </c:pt>
                <c:pt idx="46387">
                  <c:v>0.86666666666666603</c:v>
                </c:pt>
                <c:pt idx="46388">
                  <c:v>0.88</c:v>
                </c:pt>
                <c:pt idx="46389">
                  <c:v>0.89333333333333298</c:v>
                </c:pt>
                <c:pt idx="46390">
                  <c:v>0.90666666666666595</c:v>
                </c:pt>
                <c:pt idx="46391">
                  <c:v>0.92</c:v>
                </c:pt>
                <c:pt idx="46392">
                  <c:v>0.93333333333333302</c:v>
                </c:pt>
                <c:pt idx="46393">
                  <c:v>0.94666666666666599</c:v>
                </c:pt>
                <c:pt idx="46394">
                  <c:v>0.96</c:v>
                </c:pt>
                <c:pt idx="46395">
                  <c:v>0.97333333333333305</c:v>
                </c:pt>
                <c:pt idx="46396">
                  <c:v>0.98666666666666603</c:v>
                </c:pt>
                <c:pt idx="46397">
                  <c:v>0</c:v>
                </c:pt>
                <c:pt idx="46398">
                  <c:v>1.51515151515151E-2</c:v>
                </c:pt>
                <c:pt idx="46399">
                  <c:v>3.03030303030303E-2</c:v>
                </c:pt>
                <c:pt idx="46400">
                  <c:v>4.54545454545454E-2</c:v>
                </c:pt>
                <c:pt idx="46401">
                  <c:v>6.0606060606060601E-2</c:v>
                </c:pt>
                <c:pt idx="46402">
                  <c:v>7.5757575757575704E-2</c:v>
                </c:pt>
                <c:pt idx="46403">
                  <c:v>9.0909090909090898E-2</c:v>
                </c:pt>
                <c:pt idx="46404">
                  <c:v>0.10606060606060599</c:v>
                </c:pt>
                <c:pt idx="46405">
                  <c:v>0.12121212121212099</c:v>
                </c:pt>
                <c:pt idx="46406">
                  <c:v>0.13636363636363599</c:v>
                </c:pt>
                <c:pt idx="46407">
                  <c:v>0.15151515151515099</c:v>
                </c:pt>
                <c:pt idx="46408">
                  <c:v>0.16666666666666599</c:v>
                </c:pt>
                <c:pt idx="46409">
                  <c:v>0.18181818181818099</c:v>
                </c:pt>
                <c:pt idx="46410">
                  <c:v>0.19696969696969599</c:v>
                </c:pt>
                <c:pt idx="46411">
                  <c:v>0.21212121212121199</c:v>
                </c:pt>
                <c:pt idx="46412">
                  <c:v>0.22727272727272699</c:v>
                </c:pt>
                <c:pt idx="46413">
                  <c:v>0.24242424242424199</c:v>
                </c:pt>
                <c:pt idx="46414">
                  <c:v>0.25757575757575701</c:v>
                </c:pt>
                <c:pt idx="46415">
                  <c:v>0.27272727272727199</c:v>
                </c:pt>
                <c:pt idx="46416">
                  <c:v>0.28787878787878701</c:v>
                </c:pt>
                <c:pt idx="46417">
                  <c:v>0.30303030303030298</c:v>
                </c:pt>
                <c:pt idx="46418">
                  <c:v>0.31818181818181801</c:v>
                </c:pt>
                <c:pt idx="46419">
                  <c:v>0.33333333333333298</c:v>
                </c:pt>
                <c:pt idx="46420">
                  <c:v>0.34848484848484801</c:v>
                </c:pt>
                <c:pt idx="46421">
                  <c:v>0.36363636363636298</c:v>
                </c:pt>
                <c:pt idx="46422">
                  <c:v>0.37878787878787801</c:v>
                </c:pt>
                <c:pt idx="46423">
                  <c:v>0.39393939393939298</c:v>
                </c:pt>
                <c:pt idx="46424">
                  <c:v>0.40909090909090901</c:v>
                </c:pt>
                <c:pt idx="46425">
                  <c:v>0.42424242424242398</c:v>
                </c:pt>
                <c:pt idx="46426">
                  <c:v>0.439393939393939</c:v>
                </c:pt>
                <c:pt idx="46427">
                  <c:v>0.45454545454545398</c:v>
                </c:pt>
                <c:pt idx="46428">
                  <c:v>0.469696969696969</c:v>
                </c:pt>
                <c:pt idx="46429">
                  <c:v>0.48484848484848397</c:v>
                </c:pt>
                <c:pt idx="46430">
                  <c:v>0.5</c:v>
                </c:pt>
                <c:pt idx="46431">
                  <c:v>0.51515151515151503</c:v>
                </c:pt>
                <c:pt idx="46432">
                  <c:v>0.53030303030303005</c:v>
                </c:pt>
                <c:pt idx="46433">
                  <c:v>0.54545454545454497</c:v>
                </c:pt>
                <c:pt idx="46434">
                  <c:v>0.56060606060606</c:v>
                </c:pt>
                <c:pt idx="46435">
                  <c:v>0.57575757575757502</c:v>
                </c:pt>
                <c:pt idx="46436">
                  <c:v>0.59090909090909005</c:v>
                </c:pt>
                <c:pt idx="46437">
                  <c:v>0.60606060606060597</c:v>
                </c:pt>
                <c:pt idx="46438">
                  <c:v>0.62121212121212099</c:v>
                </c:pt>
                <c:pt idx="46439">
                  <c:v>0.63636363636363602</c:v>
                </c:pt>
                <c:pt idx="46440">
                  <c:v>0.65151515151515105</c:v>
                </c:pt>
                <c:pt idx="46441">
                  <c:v>0.66666666666666596</c:v>
                </c:pt>
                <c:pt idx="46442">
                  <c:v>0.68181818181818099</c:v>
                </c:pt>
                <c:pt idx="46443">
                  <c:v>0.69696969696969702</c:v>
                </c:pt>
                <c:pt idx="46444">
                  <c:v>0.71212121212121204</c:v>
                </c:pt>
                <c:pt idx="46445">
                  <c:v>0.72727272727272696</c:v>
                </c:pt>
                <c:pt idx="46446">
                  <c:v>0.74242424242424199</c:v>
                </c:pt>
                <c:pt idx="46447">
                  <c:v>0.75757575757575701</c:v>
                </c:pt>
                <c:pt idx="46448">
                  <c:v>0.77272727272727204</c:v>
                </c:pt>
                <c:pt idx="46449">
                  <c:v>0.78787878787878696</c:v>
                </c:pt>
                <c:pt idx="46450">
                  <c:v>0.80303030303030298</c:v>
                </c:pt>
                <c:pt idx="46451">
                  <c:v>0.81818181818181801</c:v>
                </c:pt>
                <c:pt idx="46452">
                  <c:v>0.83333333333333304</c:v>
                </c:pt>
                <c:pt idx="46453">
                  <c:v>0.84848484848484795</c:v>
                </c:pt>
                <c:pt idx="46454">
                  <c:v>0.86363636363636298</c:v>
                </c:pt>
                <c:pt idx="46455">
                  <c:v>0.87878787878787801</c:v>
                </c:pt>
                <c:pt idx="46456">
                  <c:v>0.89393939393939303</c:v>
                </c:pt>
                <c:pt idx="46457">
                  <c:v>0.90909090909090895</c:v>
                </c:pt>
                <c:pt idx="46458">
                  <c:v>0.92424242424242398</c:v>
                </c:pt>
                <c:pt idx="46459">
                  <c:v>0.939393939393939</c:v>
                </c:pt>
                <c:pt idx="46460">
                  <c:v>0.95454545454545403</c:v>
                </c:pt>
                <c:pt idx="46461">
                  <c:v>0.96969696969696895</c:v>
                </c:pt>
                <c:pt idx="46462">
                  <c:v>0.98484848484848397</c:v>
                </c:pt>
                <c:pt idx="46463">
                  <c:v>0</c:v>
                </c:pt>
                <c:pt idx="46464">
                  <c:v>0.02</c:v>
                </c:pt>
                <c:pt idx="46465">
                  <c:v>0.04</c:v>
                </c:pt>
                <c:pt idx="46466">
                  <c:v>0.06</c:v>
                </c:pt>
                <c:pt idx="46467">
                  <c:v>0.08</c:v>
                </c:pt>
                <c:pt idx="46468">
                  <c:v>0.1</c:v>
                </c:pt>
                <c:pt idx="46469">
                  <c:v>0.12</c:v>
                </c:pt>
                <c:pt idx="46470">
                  <c:v>0.14000000000000001</c:v>
                </c:pt>
                <c:pt idx="46471">
                  <c:v>0.16</c:v>
                </c:pt>
                <c:pt idx="46472">
                  <c:v>0.18</c:v>
                </c:pt>
                <c:pt idx="46473">
                  <c:v>0.2</c:v>
                </c:pt>
                <c:pt idx="46474">
                  <c:v>0.22</c:v>
                </c:pt>
                <c:pt idx="46475">
                  <c:v>0.24</c:v>
                </c:pt>
                <c:pt idx="46476">
                  <c:v>0.26</c:v>
                </c:pt>
                <c:pt idx="46477">
                  <c:v>0.28000000000000003</c:v>
                </c:pt>
                <c:pt idx="46478">
                  <c:v>0.3</c:v>
                </c:pt>
                <c:pt idx="46479">
                  <c:v>0.32</c:v>
                </c:pt>
                <c:pt idx="46480">
                  <c:v>0.34</c:v>
                </c:pt>
                <c:pt idx="46481">
                  <c:v>0.36</c:v>
                </c:pt>
                <c:pt idx="46482">
                  <c:v>0.38</c:v>
                </c:pt>
                <c:pt idx="46483">
                  <c:v>0.4</c:v>
                </c:pt>
                <c:pt idx="46484">
                  <c:v>0.42</c:v>
                </c:pt>
                <c:pt idx="46485">
                  <c:v>0.44</c:v>
                </c:pt>
                <c:pt idx="46486">
                  <c:v>0.46</c:v>
                </c:pt>
                <c:pt idx="46487">
                  <c:v>0.48</c:v>
                </c:pt>
                <c:pt idx="46488">
                  <c:v>0.5</c:v>
                </c:pt>
                <c:pt idx="46489">
                  <c:v>0.52</c:v>
                </c:pt>
                <c:pt idx="46490">
                  <c:v>0.54</c:v>
                </c:pt>
                <c:pt idx="46491">
                  <c:v>0.56000000000000005</c:v>
                </c:pt>
                <c:pt idx="46492">
                  <c:v>0.57999999999999996</c:v>
                </c:pt>
                <c:pt idx="46493">
                  <c:v>0.6</c:v>
                </c:pt>
                <c:pt idx="46494">
                  <c:v>0.62</c:v>
                </c:pt>
                <c:pt idx="46495">
                  <c:v>0.64</c:v>
                </c:pt>
                <c:pt idx="46496">
                  <c:v>0.66</c:v>
                </c:pt>
                <c:pt idx="46497">
                  <c:v>0.68</c:v>
                </c:pt>
                <c:pt idx="46498">
                  <c:v>0.7</c:v>
                </c:pt>
                <c:pt idx="46499">
                  <c:v>0.72</c:v>
                </c:pt>
                <c:pt idx="46500">
                  <c:v>0.74</c:v>
                </c:pt>
                <c:pt idx="46501">
                  <c:v>0.76</c:v>
                </c:pt>
                <c:pt idx="46502">
                  <c:v>0.78</c:v>
                </c:pt>
                <c:pt idx="46503">
                  <c:v>0.8</c:v>
                </c:pt>
                <c:pt idx="46504">
                  <c:v>0.82</c:v>
                </c:pt>
                <c:pt idx="46505">
                  <c:v>0.84</c:v>
                </c:pt>
                <c:pt idx="46506">
                  <c:v>0.86</c:v>
                </c:pt>
                <c:pt idx="46507">
                  <c:v>0.88</c:v>
                </c:pt>
                <c:pt idx="46508">
                  <c:v>0.9</c:v>
                </c:pt>
                <c:pt idx="46509">
                  <c:v>0.92</c:v>
                </c:pt>
                <c:pt idx="46510">
                  <c:v>0.94</c:v>
                </c:pt>
                <c:pt idx="46511">
                  <c:v>0.96</c:v>
                </c:pt>
                <c:pt idx="46512">
                  <c:v>0.98</c:v>
                </c:pt>
                <c:pt idx="46513">
                  <c:v>0</c:v>
                </c:pt>
                <c:pt idx="46514">
                  <c:v>8.5470085470085392E-3</c:v>
                </c:pt>
                <c:pt idx="46515">
                  <c:v>1.7094017094016999E-2</c:v>
                </c:pt>
                <c:pt idx="46516">
                  <c:v>2.5641025641025599E-2</c:v>
                </c:pt>
                <c:pt idx="46517">
                  <c:v>3.4188034188034101E-2</c:v>
                </c:pt>
                <c:pt idx="46518">
                  <c:v>4.2735042735042701E-2</c:v>
                </c:pt>
                <c:pt idx="46519">
                  <c:v>5.1282051282051197E-2</c:v>
                </c:pt>
                <c:pt idx="46520">
                  <c:v>5.9829059829059797E-2</c:v>
                </c:pt>
                <c:pt idx="46521">
                  <c:v>6.83760683760683E-2</c:v>
                </c:pt>
                <c:pt idx="46522">
                  <c:v>7.69230769230769E-2</c:v>
                </c:pt>
                <c:pt idx="46523">
                  <c:v>8.5470085470085402E-2</c:v>
                </c:pt>
                <c:pt idx="46524">
                  <c:v>9.4017094017094002E-2</c:v>
                </c:pt>
                <c:pt idx="46525">
                  <c:v>0.10256410256410201</c:v>
                </c:pt>
                <c:pt idx="46526">
                  <c:v>0.11111111111111099</c:v>
                </c:pt>
                <c:pt idx="46527">
                  <c:v>0.119658119658119</c:v>
                </c:pt>
                <c:pt idx="46528">
                  <c:v>0.128205128205128</c:v>
                </c:pt>
                <c:pt idx="46529">
                  <c:v>0.13675213675213599</c:v>
                </c:pt>
                <c:pt idx="46530">
                  <c:v>0.145299145299145</c:v>
                </c:pt>
                <c:pt idx="46531">
                  <c:v>0.15384615384615299</c:v>
                </c:pt>
                <c:pt idx="46532">
                  <c:v>0.16239316239316201</c:v>
                </c:pt>
                <c:pt idx="46533">
                  <c:v>0.17094017094017</c:v>
                </c:pt>
                <c:pt idx="46534">
                  <c:v>0.17948717948717899</c:v>
                </c:pt>
                <c:pt idx="46535">
                  <c:v>0.188034188034188</c:v>
                </c:pt>
                <c:pt idx="46536">
                  <c:v>0.19658119658119599</c:v>
                </c:pt>
                <c:pt idx="46537">
                  <c:v>0.20512820512820501</c:v>
                </c:pt>
                <c:pt idx="46538">
                  <c:v>0.213675213675213</c:v>
                </c:pt>
                <c:pt idx="46539">
                  <c:v>0.22222222222222199</c:v>
                </c:pt>
                <c:pt idx="46540">
                  <c:v>0.23076923076923</c:v>
                </c:pt>
                <c:pt idx="46541">
                  <c:v>0.23931623931623899</c:v>
                </c:pt>
                <c:pt idx="46542">
                  <c:v>0.24786324786324701</c:v>
                </c:pt>
                <c:pt idx="46543">
                  <c:v>0.256410256410256</c:v>
                </c:pt>
                <c:pt idx="46544">
                  <c:v>0.26495726495726402</c:v>
                </c:pt>
                <c:pt idx="46545">
                  <c:v>0.27350427350427298</c:v>
                </c:pt>
                <c:pt idx="46546">
                  <c:v>0.28205128205128199</c:v>
                </c:pt>
                <c:pt idx="46547">
                  <c:v>0.29059829059829001</c:v>
                </c:pt>
                <c:pt idx="46548">
                  <c:v>0.29914529914529903</c:v>
                </c:pt>
                <c:pt idx="46549">
                  <c:v>0.30769230769230699</c:v>
                </c:pt>
                <c:pt idx="46550">
                  <c:v>0.316239316239316</c:v>
                </c:pt>
                <c:pt idx="46551">
                  <c:v>0.32478632478632402</c:v>
                </c:pt>
                <c:pt idx="46552">
                  <c:v>0.33333333333333298</c:v>
                </c:pt>
                <c:pt idx="46553">
                  <c:v>0.341880341880341</c:v>
                </c:pt>
                <c:pt idx="46554">
                  <c:v>0.35042735042735002</c:v>
                </c:pt>
                <c:pt idx="46555">
                  <c:v>0.35897435897435898</c:v>
                </c:pt>
                <c:pt idx="46556">
                  <c:v>0.36752136752136699</c:v>
                </c:pt>
                <c:pt idx="46557">
                  <c:v>0.37606837606837601</c:v>
                </c:pt>
                <c:pt idx="46558">
                  <c:v>0.38461538461538403</c:v>
                </c:pt>
                <c:pt idx="46559">
                  <c:v>0.39316239316239299</c:v>
                </c:pt>
                <c:pt idx="46560">
                  <c:v>0.401709401709401</c:v>
                </c:pt>
                <c:pt idx="46561">
                  <c:v>0.41025641025641002</c:v>
                </c:pt>
                <c:pt idx="46562">
                  <c:v>0.41880341880341798</c:v>
                </c:pt>
                <c:pt idx="46563">
                  <c:v>0.427350427350427</c:v>
                </c:pt>
                <c:pt idx="46564">
                  <c:v>0.43589743589743501</c:v>
                </c:pt>
                <c:pt idx="46565">
                  <c:v>0.44444444444444398</c:v>
                </c:pt>
                <c:pt idx="46566">
                  <c:v>0.45299145299145299</c:v>
                </c:pt>
                <c:pt idx="46567">
                  <c:v>0.46153846153846101</c:v>
                </c:pt>
                <c:pt idx="46568">
                  <c:v>0.47008547008547003</c:v>
                </c:pt>
                <c:pt idx="46569">
                  <c:v>0.47863247863247799</c:v>
                </c:pt>
                <c:pt idx="46570">
                  <c:v>0.487179487179487</c:v>
                </c:pt>
                <c:pt idx="46571">
                  <c:v>0.49572649572649502</c:v>
                </c:pt>
                <c:pt idx="46572">
                  <c:v>0.50427350427350404</c:v>
                </c:pt>
                <c:pt idx="46573">
                  <c:v>0.512820512820512</c:v>
                </c:pt>
                <c:pt idx="46574">
                  <c:v>0.52136752136752096</c:v>
                </c:pt>
                <c:pt idx="46575">
                  <c:v>0.52991452991452903</c:v>
                </c:pt>
                <c:pt idx="46576">
                  <c:v>0.53846153846153799</c:v>
                </c:pt>
                <c:pt idx="46577">
                  <c:v>0.54700854700854695</c:v>
                </c:pt>
                <c:pt idx="46578">
                  <c:v>0.55555555555555503</c:v>
                </c:pt>
                <c:pt idx="46579">
                  <c:v>0.56410256410256399</c:v>
                </c:pt>
                <c:pt idx="46580">
                  <c:v>0.57264957264957195</c:v>
                </c:pt>
                <c:pt idx="46581">
                  <c:v>0.58119658119658102</c:v>
                </c:pt>
                <c:pt idx="46582">
                  <c:v>0.58974358974358898</c:v>
                </c:pt>
                <c:pt idx="46583">
                  <c:v>0.59829059829059805</c:v>
                </c:pt>
                <c:pt idx="46584">
                  <c:v>0.60683760683760601</c:v>
                </c:pt>
                <c:pt idx="46585">
                  <c:v>0.61538461538461497</c:v>
                </c:pt>
                <c:pt idx="46586">
                  <c:v>0.62393162393162305</c:v>
                </c:pt>
                <c:pt idx="46587">
                  <c:v>0.63247863247863201</c:v>
                </c:pt>
                <c:pt idx="46588">
                  <c:v>0.64102564102564097</c:v>
                </c:pt>
                <c:pt idx="46589">
                  <c:v>0.64957264957264904</c:v>
                </c:pt>
                <c:pt idx="46590">
                  <c:v>0.658119658119658</c:v>
                </c:pt>
                <c:pt idx="46591">
                  <c:v>0.66666666666666596</c:v>
                </c:pt>
                <c:pt idx="46592">
                  <c:v>0.67521367521367504</c:v>
                </c:pt>
                <c:pt idx="46593">
                  <c:v>0.683760683760683</c:v>
                </c:pt>
                <c:pt idx="46594">
                  <c:v>0.69230769230769196</c:v>
                </c:pt>
                <c:pt idx="46595">
                  <c:v>0.70085470085470003</c:v>
                </c:pt>
                <c:pt idx="46596">
                  <c:v>0.70940170940170899</c:v>
                </c:pt>
                <c:pt idx="46597">
                  <c:v>0.71794871794871795</c:v>
                </c:pt>
                <c:pt idx="46598">
                  <c:v>0.72649572649572602</c:v>
                </c:pt>
                <c:pt idx="46599">
                  <c:v>0.73504273504273498</c:v>
                </c:pt>
                <c:pt idx="46600">
                  <c:v>0.74358974358974295</c:v>
                </c:pt>
                <c:pt idx="46601">
                  <c:v>0.75213675213675202</c:v>
                </c:pt>
                <c:pt idx="46602">
                  <c:v>0.76068376068375998</c:v>
                </c:pt>
                <c:pt idx="46603">
                  <c:v>0.76923076923076905</c:v>
                </c:pt>
                <c:pt idx="46604">
                  <c:v>0.77777777777777701</c:v>
                </c:pt>
                <c:pt idx="46605">
                  <c:v>0.78632478632478597</c:v>
                </c:pt>
                <c:pt idx="46606">
                  <c:v>0.79487179487179405</c:v>
                </c:pt>
                <c:pt idx="46607">
                  <c:v>0.80341880341880301</c:v>
                </c:pt>
                <c:pt idx="46608">
                  <c:v>0.81196581196581197</c:v>
                </c:pt>
                <c:pt idx="46609">
                  <c:v>0.82051282051282004</c:v>
                </c:pt>
                <c:pt idx="46610">
                  <c:v>0.829059829059829</c:v>
                </c:pt>
                <c:pt idx="46611">
                  <c:v>0.83760683760683696</c:v>
                </c:pt>
                <c:pt idx="46612">
                  <c:v>0.84615384615384603</c:v>
                </c:pt>
                <c:pt idx="46613">
                  <c:v>0.854700854700854</c:v>
                </c:pt>
                <c:pt idx="46614">
                  <c:v>0.86324786324786296</c:v>
                </c:pt>
                <c:pt idx="46615">
                  <c:v>0.87179487179487103</c:v>
                </c:pt>
                <c:pt idx="46616">
                  <c:v>0.88034188034187999</c:v>
                </c:pt>
                <c:pt idx="46617">
                  <c:v>0.88888888888888795</c:v>
                </c:pt>
                <c:pt idx="46618">
                  <c:v>0.89743589743589702</c:v>
                </c:pt>
                <c:pt idx="46619">
                  <c:v>0.90598290598290598</c:v>
                </c:pt>
                <c:pt idx="46620">
                  <c:v>0.91452991452991395</c:v>
                </c:pt>
                <c:pt idx="46621">
                  <c:v>0.92307692307692302</c:v>
                </c:pt>
                <c:pt idx="46622">
                  <c:v>0.93162393162393098</c:v>
                </c:pt>
                <c:pt idx="46623">
                  <c:v>0.94017094017094005</c:v>
                </c:pt>
                <c:pt idx="46624">
                  <c:v>0.94871794871794801</c:v>
                </c:pt>
                <c:pt idx="46625">
                  <c:v>0.95726495726495697</c:v>
                </c:pt>
                <c:pt idx="46626">
                  <c:v>0.96581196581196505</c:v>
                </c:pt>
                <c:pt idx="46627">
                  <c:v>0.97435897435897401</c:v>
                </c:pt>
                <c:pt idx="46628">
                  <c:v>0.98290598290598197</c:v>
                </c:pt>
                <c:pt idx="46629">
                  <c:v>0.99145299145299104</c:v>
                </c:pt>
                <c:pt idx="46630">
                  <c:v>0</c:v>
                </c:pt>
                <c:pt idx="46631">
                  <c:v>1.0204081632653E-2</c:v>
                </c:pt>
                <c:pt idx="46632">
                  <c:v>2.04081632653061E-2</c:v>
                </c:pt>
                <c:pt idx="46633">
                  <c:v>3.06122448979591E-2</c:v>
                </c:pt>
                <c:pt idx="46634">
                  <c:v>4.08163265306122E-2</c:v>
                </c:pt>
                <c:pt idx="46635">
                  <c:v>5.10204081632653E-2</c:v>
                </c:pt>
                <c:pt idx="46636">
                  <c:v>6.1224489795918297E-2</c:v>
                </c:pt>
                <c:pt idx="46637">
                  <c:v>7.1428571428571397E-2</c:v>
                </c:pt>
                <c:pt idx="46638">
                  <c:v>8.16326530612244E-2</c:v>
                </c:pt>
                <c:pt idx="46639">
                  <c:v>9.18367346938775E-2</c:v>
                </c:pt>
                <c:pt idx="46640">
                  <c:v>0.10204081632653</c:v>
                </c:pt>
                <c:pt idx="46641">
                  <c:v>0.11224489795918299</c:v>
                </c:pt>
                <c:pt idx="46642">
                  <c:v>0.122448979591836</c:v>
                </c:pt>
                <c:pt idx="46643">
                  <c:v>0.132653061224489</c:v>
                </c:pt>
                <c:pt idx="46644">
                  <c:v>0.14285714285714199</c:v>
                </c:pt>
                <c:pt idx="46645">
                  <c:v>0.15306122448979501</c:v>
                </c:pt>
                <c:pt idx="46646">
                  <c:v>0.163265306122448</c:v>
                </c:pt>
                <c:pt idx="46647">
                  <c:v>0.17346938775510201</c:v>
                </c:pt>
                <c:pt idx="46648">
                  <c:v>0.183673469387755</c:v>
                </c:pt>
                <c:pt idx="46649">
                  <c:v>0.19387755102040799</c:v>
                </c:pt>
                <c:pt idx="46650">
                  <c:v>0.20408163265306101</c:v>
                </c:pt>
                <c:pt idx="46651">
                  <c:v>0.214285714285714</c:v>
                </c:pt>
                <c:pt idx="46652">
                  <c:v>0.22448979591836701</c:v>
                </c:pt>
                <c:pt idx="46653">
                  <c:v>0.23469387755102</c:v>
                </c:pt>
                <c:pt idx="46654">
                  <c:v>0.24489795918367299</c:v>
                </c:pt>
                <c:pt idx="46655">
                  <c:v>0.25510204081632598</c:v>
                </c:pt>
                <c:pt idx="46656">
                  <c:v>0.265306122448979</c:v>
                </c:pt>
                <c:pt idx="46657">
                  <c:v>0.27551020408163202</c:v>
                </c:pt>
                <c:pt idx="46658">
                  <c:v>0.28571428571428498</c:v>
                </c:pt>
                <c:pt idx="46659">
                  <c:v>0.29591836734693799</c:v>
                </c:pt>
                <c:pt idx="46660">
                  <c:v>0.30612244897959101</c:v>
                </c:pt>
                <c:pt idx="46661">
                  <c:v>0.31632653061224397</c:v>
                </c:pt>
                <c:pt idx="46662">
                  <c:v>0.32653061224489699</c:v>
                </c:pt>
                <c:pt idx="46663">
                  <c:v>0.33673469387755101</c:v>
                </c:pt>
                <c:pt idx="46664">
                  <c:v>0.34693877551020402</c:v>
                </c:pt>
                <c:pt idx="46665">
                  <c:v>0.35714285714285698</c:v>
                </c:pt>
                <c:pt idx="46666">
                  <c:v>0.36734693877551</c:v>
                </c:pt>
                <c:pt idx="46667">
                  <c:v>0.37755102040816302</c:v>
                </c:pt>
                <c:pt idx="46668">
                  <c:v>0.38775510204081598</c:v>
                </c:pt>
                <c:pt idx="46669">
                  <c:v>0.397959183673469</c:v>
                </c:pt>
                <c:pt idx="46670">
                  <c:v>0.40816326530612201</c:v>
                </c:pt>
                <c:pt idx="46671">
                  <c:v>0.41836734693877498</c:v>
                </c:pt>
                <c:pt idx="46672">
                  <c:v>0.42857142857142799</c:v>
                </c:pt>
                <c:pt idx="46673">
                  <c:v>0.43877551020408101</c:v>
                </c:pt>
                <c:pt idx="46674">
                  <c:v>0.44897959183673403</c:v>
                </c:pt>
                <c:pt idx="46675">
                  <c:v>0.45918367346938699</c:v>
                </c:pt>
                <c:pt idx="46676">
                  <c:v>0.46938775510204001</c:v>
                </c:pt>
                <c:pt idx="46677">
                  <c:v>0.47959183673469302</c:v>
                </c:pt>
                <c:pt idx="46678">
                  <c:v>0.48979591836734598</c:v>
                </c:pt>
                <c:pt idx="46679">
                  <c:v>0.5</c:v>
                </c:pt>
                <c:pt idx="46680">
                  <c:v>0.51020408163265296</c:v>
                </c:pt>
                <c:pt idx="46681">
                  <c:v>0.52040816326530603</c:v>
                </c:pt>
                <c:pt idx="46682">
                  <c:v>0.530612244897959</c:v>
                </c:pt>
                <c:pt idx="46683">
                  <c:v>0.54081632653061196</c:v>
                </c:pt>
                <c:pt idx="46684">
                  <c:v>0.55102040816326503</c:v>
                </c:pt>
                <c:pt idx="46685">
                  <c:v>0.56122448979591799</c:v>
                </c:pt>
                <c:pt idx="46686">
                  <c:v>0.57142857142857095</c:v>
                </c:pt>
                <c:pt idx="46687">
                  <c:v>0.58163265306122403</c:v>
                </c:pt>
                <c:pt idx="46688">
                  <c:v>0.59183673469387699</c:v>
                </c:pt>
                <c:pt idx="46689">
                  <c:v>0.60204081632652995</c:v>
                </c:pt>
                <c:pt idx="46690">
                  <c:v>0.61224489795918302</c:v>
                </c:pt>
                <c:pt idx="46691">
                  <c:v>0.62244897959183598</c:v>
                </c:pt>
                <c:pt idx="46692">
                  <c:v>0.63265306122448906</c:v>
                </c:pt>
                <c:pt idx="46693">
                  <c:v>0.64285714285714202</c:v>
                </c:pt>
                <c:pt idx="46694">
                  <c:v>0.65306122448979498</c:v>
                </c:pt>
                <c:pt idx="46695">
                  <c:v>0.66326530612244805</c:v>
                </c:pt>
                <c:pt idx="46696">
                  <c:v>0.67346938775510201</c:v>
                </c:pt>
                <c:pt idx="46697">
                  <c:v>0.68367346938775497</c:v>
                </c:pt>
                <c:pt idx="46698">
                  <c:v>0.69387755102040805</c:v>
                </c:pt>
                <c:pt idx="46699">
                  <c:v>0.70408163265306101</c:v>
                </c:pt>
                <c:pt idx="46700">
                  <c:v>0.71428571428571397</c:v>
                </c:pt>
                <c:pt idx="46701">
                  <c:v>0.72448979591836704</c:v>
                </c:pt>
                <c:pt idx="46702">
                  <c:v>0.73469387755102</c:v>
                </c:pt>
                <c:pt idx="46703">
                  <c:v>0.74489795918367296</c:v>
                </c:pt>
                <c:pt idx="46704">
                  <c:v>0.75510204081632604</c:v>
                </c:pt>
                <c:pt idx="46705">
                  <c:v>0.765306122448979</c:v>
                </c:pt>
                <c:pt idx="46706">
                  <c:v>0.77551020408163196</c:v>
                </c:pt>
                <c:pt idx="46707">
                  <c:v>0.78571428571428503</c:v>
                </c:pt>
                <c:pt idx="46708">
                  <c:v>0.79591836734693799</c:v>
                </c:pt>
                <c:pt idx="46709">
                  <c:v>0.80612244897959096</c:v>
                </c:pt>
                <c:pt idx="46710">
                  <c:v>0.81632653061224403</c:v>
                </c:pt>
                <c:pt idx="46711">
                  <c:v>0.82653061224489799</c:v>
                </c:pt>
                <c:pt idx="46712">
                  <c:v>0.83673469387755095</c:v>
                </c:pt>
                <c:pt idx="46713">
                  <c:v>0.84693877551020402</c:v>
                </c:pt>
                <c:pt idx="46714">
                  <c:v>0.85714285714285698</c:v>
                </c:pt>
                <c:pt idx="46715">
                  <c:v>0.86734693877550995</c:v>
                </c:pt>
                <c:pt idx="46716">
                  <c:v>0.87755102040816302</c:v>
                </c:pt>
                <c:pt idx="46717">
                  <c:v>0.88775510204081598</c:v>
                </c:pt>
                <c:pt idx="46718">
                  <c:v>0.89795918367346905</c:v>
                </c:pt>
                <c:pt idx="46719">
                  <c:v>0.90816326530612201</c:v>
                </c:pt>
                <c:pt idx="46720">
                  <c:v>0.91836734693877498</c:v>
                </c:pt>
                <c:pt idx="46721">
                  <c:v>0.92857142857142805</c:v>
                </c:pt>
                <c:pt idx="46722">
                  <c:v>0.93877551020408101</c:v>
                </c:pt>
                <c:pt idx="46723">
                  <c:v>0.94897959183673397</c:v>
                </c:pt>
                <c:pt idx="46724">
                  <c:v>0.95918367346938704</c:v>
                </c:pt>
                <c:pt idx="46725">
                  <c:v>0.96938775510204001</c:v>
                </c:pt>
                <c:pt idx="46726">
                  <c:v>0.97959183673469297</c:v>
                </c:pt>
                <c:pt idx="46727">
                  <c:v>0.98979591836734604</c:v>
                </c:pt>
                <c:pt idx="46728">
                  <c:v>0</c:v>
                </c:pt>
                <c:pt idx="46729">
                  <c:v>9.0090090090090003E-3</c:v>
                </c:pt>
                <c:pt idx="46730">
                  <c:v>1.8018018018018001E-2</c:v>
                </c:pt>
                <c:pt idx="46731">
                  <c:v>2.7027027027027001E-2</c:v>
                </c:pt>
                <c:pt idx="46732">
                  <c:v>3.6036036036036001E-2</c:v>
                </c:pt>
                <c:pt idx="46733">
                  <c:v>4.5045045045045001E-2</c:v>
                </c:pt>
                <c:pt idx="46734">
                  <c:v>5.4054054054054002E-2</c:v>
                </c:pt>
                <c:pt idx="46735">
                  <c:v>6.3063063063063002E-2</c:v>
                </c:pt>
                <c:pt idx="46736">
                  <c:v>7.2072072072072002E-2</c:v>
                </c:pt>
                <c:pt idx="46737">
                  <c:v>8.1081081081081002E-2</c:v>
                </c:pt>
                <c:pt idx="46738">
                  <c:v>9.0090090090090003E-2</c:v>
                </c:pt>
                <c:pt idx="46739">
                  <c:v>9.90990990990991E-2</c:v>
                </c:pt>
                <c:pt idx="46740">
                  <c:v>0.108108108108108</c:v>
                </c:pt>
                <c:pt idx="46741">
                  <c:v>0.117117117117117</c:v>
                </c:pt>
                <c:pt idx="46742">
                  <c:v>0.126126126126126</c:v>
                </c:pt>
                <c:pt idx="46743">
                  <c:v>0.135135135135135</c:v>
                </c:pt>
                <c:pt idx="46744">
                  <c:v>0.144144144144144</c:v>
                </c:pt>
                <c:pt idx="46745">
                  <c:v>0.153153153153153</c:v>
                </c:pt>
                <c:pt idx="46746">
                  <c:v>0.162162162162162</c:v>
                </c:pt>
                <c:pt idx="46747">
                  <c:v>0.171171171171171</c:v>
                </c:pt>
                <c:pt idx="46748">
                  <c:v>0.18018018018018001</c:v>
                </c:pt>
                <c:pt idx="46749">
                  <c:v>0.18918918918918901</c:v>
                </c:pt>
                <c:pt idx="46750">
                  <c:v>0.19819819819819801</c:v>
                </c:pt>
                <c:pt idx="46751">
                  <c:v>0.20720720720720701</c:v>
                </c:pt>
                <c:pt idx="46752">
                  <c:v>0.21621621621621601</c:v>
                </c:pt>
                <c:pt idx="46753">
                  <c:v>0.22522522522522501</c:v>
                </c:pt>
                <c:pt idx="46754">
                  <c:v>0.23423423423423401</c:v>
                </c:pt>
                <c:pt idx="46755">
                  <c:v>0.24324324324324301</c:v>
                </c:pt>
                <c:pt idx="46756">
                  <c:v>0.25225225225225201</c:v>
                </c:pt>
                <c:pt idx="46757">
                  <c:v>0.26126126126126098</c:v>
                </c:pt>
                <c:pt idx="46758">
                  <c:v>0.27027027027027001</c:v>
                </c:pt>
                <c:pt idx="46759">
                  <c:v>0.27927927927927898</c:v>
                </c:pt>
                <c:pt idx="46760">
                  <c:v>0.28828828828828801</c:v>
                </c:pt>
                <c:pt idx="46761">
                  <c:v>0.29729729729729698</c:v>
                </c:pt>
                <c:pt idx="46762">
                  <c:v>0.30630630630630601</c:v>
                </c:pt>
                <c:pt idx="46763">
                  <c:v>0.31531531531531498</c:v>
                </c:pt>
                <c:pt idx="46764">
                  <c:v>0.32432432432432401</c:v>
                </c:pt>
                <c:pt idx="46765">
                  <c:v>0.33333333333333298</c:v>
                </c:pt>
                <c:pt idx="46766">
                  <c:v>0.34234234234234201</c:v>
                </c:pt>
                <c:pt idx="46767">
                  <c:v>0.35135135135135098</c:v>
                </c:pt>
                <c:pt idx="46768">
                  <c:v>0.36036036036036001</c:v>
                </c:pt>
                <c:pt idx="46769">
                  <c:v>0.36936936936936898</c:v>
                </c:pt>
                <c:pt idx="46770">
                  <c:v>0.37837837837837801</c:v>
                </c:pt>
                <c:pt idx="46771">
                  <c:v>0.38738738738738698</c:v>
                </c:pt>
                <c:pt idx="46772">
                  <c:v>0.39639639639639601</c:v>
                </c:pt>
                <c:pt idx="46773">
                  <c:v>0.40540540540540498</c:v>
                </c:pt>
                <c:pt idx="46774">
                  <c:v>0.41441441441441401</c:v>
                </c:pt>
                <c:pt idx="46775">
                  <c:v>0.42342342342342298</c:v>
                </c:pt>
                <c:pt idx="46776">
                  <c:v>0.43243243243243201</c:v>
                </c:pt>
                <c:pt idx="46777">
                  <c:v>0.44144144144144098</c:v>
                </c:pt>
                <c:pt idx="46778">
                  <c:v>0.45045045045045001</c:v>
                </c:pt>
                <c:pt idx="46779">
                  <c:v>0.45945945945945899</c:v>
                </c:pt>
                <c:pt idx="46780">
                  <c:v>0.46846846846846801</c:v>
                </c:pt>
                <c:pt idx="46781">
                  <c:v>0.47747747747747699</c:v>
                </c:pt>
                <c:pt idx="46782">
                  <c:v>0.48648648648648601</c:v>
                </c:pt>
                <c:pt idx="46783">
                  <c:v>0.49549549549549499</c:v>
                </c:pt>
                <c:pt idx="46784">
                  <c:v>0.50450450450450401</c:v>
                </c:pt>
                <c:pt idx="46785">
                  <c:v>0.51351351351351304</c:v>
                </c:pt>
                <c:pt idx="46786">
                  <c:v>0.52252252252252196</c:v>
                </c:pt>
                <c:pt idx="46787">
                  <c:v>0.53153153153153099</c:v>
                </c:pt>
                <c:pt idx="46788">
                  <c:v>0.54054054054054002</c:v>
                </c:pt>
                <c:pt idx="46789">
                  <c:v>0.54954954954954904</c:v>
                </c:pt>
                <c:pt idx="46790">
                  <c:v>0.55855855855855796</c:v>
                </c:pt>
                <c:pt idx="46791">
                  <c:v>0.56756756756756699</c:v>
                </c:pt>
                <c:pt idx="46792">
                  <c:v>0.57657657657657602</c:v>
                </c:pt>
                <c:pt idx="46793">
                  <c:v>0.58558558558558504</c:v>
                </c:pt>
                <c:pt idx="46794">
                  <c:v>0.59459459459459396</c:v>
                </c:pt>
                <c:pt idx="46795">
                  <c:v>0.60360360360360299</c:v>
                </c:pt>
                <c:pt idx="46796">
                  <c:v>0.61261261261261202</c:v>
                </c:pt>
                <c:pt idx="46797">
                  <c:v>0.62162162162162105</c:v>
                </c:pt>
                <c:pt idx="46798">
                  <c:v>0.63063063063062996</c:v>
                </c:pt>
                <c:pt idx="46799">
                  <c:v>0.63963963963963899</c:v>
                </c:pt>
                <c:pt idx="46800">
                  <c:v>0.64864864864864802</c:v>
                </c:pt>
                <c:pt idx="46801">
                  <c:v>0.65765765765765705</c:v>
                </c:pt>
                <c:pt idx="46802">
                  <c:v>0.66666666666666596</c:v>
                </c:pt>
                <c:pt idx="46803">
                  <c:v>0.67567567567567499</c:v>
                </c:pt>
                <c:pt idx="46804">
                  <c:v>0.68468468468468402</c:v>
                </c:pt>
                <c:pt idx="46805">
                  <c:v>0.69369369369369305</c:v>
                </c:pt>
                <c:pt idx="46806">
                  <c:v>0.70270270270270196</c:v>
                </c:pt>
                <c:pt idx="46807">
                  <c:v>0.71171171171171099</c:v>
                </c:pt>
                <c:pt idx="46808">
                  <c:v>0.72072072072072002</c:v>
                </c:pt>
                <c:pt idx="46809">
                  <c:v>0.72972972972972905</c:v>
                </c:pt>
                <c:pt idx="46810">
                  <c:v>0.73873873873873797</c:v>
                </c:pt>
                <c:pt idx="46811">
                  <c:v>0.74774774774774699</c:v>
                </c:pt>
                <c:pt idx="46812">
                  <c:v>0.75675675675675602</c:v>
                </c:pt>
                <c:pt idx="46813">
                  <c:v>0.76576576576576505</c:v>
                </c:pt>
                <c:pt idx="46814">
                  <c:v>0.77477477477477397</c:v>
                </c:pt>
                <c:pt idx="46815">
                  <c:v>0.78378378378378299</c:v>
                </c:pt>
                <c:pt idx="46816">
                  <c:v>0.79279279279279202</c:v>
                </c:pt>
                <c:pt idx="46817">
                  <c:v>0.80180180180180105</c:v>
                </c:pt>
                <c:pt idx="46818">
                  <c:v>0.81081081081080997</c:v>
                </c:pt>
                <c:pt idx="46819">
                  <c:v>0.819819819819819</c:v>
                </c:pt>
                <c:pt idx="46820">
                  <c:v>0.82882882882882802</c:v>
                </c:pt>
                <c:pt idx="46821">
                  <c:v>0.83783783783783705</c:v>
                </c:pt>
                <c:pt idx="46822">
                  <c:v>0.84684684684684597</c:v>
                </c:pt>
                <c:pt idx="46823">
                  <c:v>0.855855855855855</c:v>
                </c:pt>
                <c:pt idx="46824">
                  <c:v>0.86486486486486402</c:v>
                </c:pt>
                <c:pt idx="46825">
                  <c:v>0.87387387387387305</c:v>
                </c:pt>
                <c:pt idx="46826">
                  <c:v>0.88288288288288197</c:v>
                </c:pt>
                <c:pt idx="46827">
                  <c:v>0.891891891891891</c:v>
                </c:pt>
                <c:pt idx="46828">
                  <c:v>0.90090090090090003</c:v>
                </c:pt>
                <c:pt idx="46829">
                  <c:v>0.90990990990990905</c:v>
                </c:pt>
                <c:pt idx="46830">
                  <c:v>0.91891891891891897</c:v>
                </c:pt>
                <c:pt idx="46831">
                  <c:v>0.927927927927927</c:v>
                </c:pt>
                <c:pt idx="46832">
                  <c:v>0.93693693693693603</c:v>
                </c:pt>
                <c:pt idx="46833">
                  <c:v>0.94594594594594505</c:v>
                </c:pt>
                <c:pt idx="46834">
                  <c:v>0.95495495495495497</c:v>
                </c:pt>
                <c:pt idx="46835">
                  <c:v>0.963963963963964</c:v>
                </c:pt>
                <c:pt idx="46836">
                  <c:v>0.97297297297297303</c:v>
                </c:pt>
                <c:pt idx="46837">
                  <c:v>0.98198198198198094</c:v>
                </c:pt>
                <c:pt idx="46838">
                  <c:v>0.99099099099099097</c:v>
                </c:pt>
                <c:pt idx="46839">
                  <c:v>0</c:v>
                </c:pt>
                <c:pt idx="46840">
                  <c:v>2.94117647058823E-2</c:v>
                </c:pt>
                <c:pt idx="46841">
                  <c:v>5.8823529411764698E-2</c:v>
                </c:pt>
                <c:pt idx="46842">
                  <c:v>8.8235294117646995E-2</c:v>
                </c:pt>
                <c:pt idx="46843">
                  <c:v>0.11764705882352899</c:v>
                </c:pt>
                <c:pt idx="46844">
                  <c:v>0.14705882352941099</c:v>
                </c:pt>
                <c:pt idx="46845">
                  <c:v>0.17647058823529399</c:v>
                </c:pt>
                <c:pt idx="46846">
                  <c:v>0.20588235294117599</c:v>
                </c:pt>
                <c:pt idx="46847">
                  <c:v>0.23529411764705799</c:v>
                </c:pt>
                <c:pt idx="46848">
                  <c:v>0.26470588235294101</c:v>
                </c:pt>
                <c:pt idx="46849">
                  <c:v>0.29411764705882298</c:v>
                </c:pt>
                <c:pt idx="46850">
                  <c:v>0.32352941176470501</c:v>
                </c:pt>
                <c:pt idx="46851">
                  <c:v>0.35294117647058798</c:v>
                </c:pt>
                <c:pt idx="46852">
                  <c:v>0.38235294117647001</c:v>
                </c:pt>
                <c:pt idx="46853">
                  <c:v>0.41176470588235198</c:v>
                </c:pt>
                <c:pt idx="46854">
                  <c:v>0.441176470588235</c:v>
                </c:pt>
                <c:pt idx="46855">
                  <c:v>0.47058823529411697</c:v>
                </c:pt>
                <c:pt idx="46856">
                  <c:v>0.5</c:v>
                </c:pt>
                <c:pt idx="46857">
                  <c:v>0.52941176470588203</c:v>
                </c:pt>
                <c:pt idx="46858">
                  <c:v>0.55882352941176405</c:v>
                </c:pt>
                <c:pt idx="46859">
                  <c:v>0.58823529411764697</c:v>
                </c:pt>
                <c:pt idx="46860">
                  <c:v>0.61764705882352899</c:v>
                </c:pt>
                <c:pt idx="46861">
                  <c:v>0.64705882352941102</c:v>
                </c:pt>
                <c:pt idx="46862">
                  <c:v>0.67647058823529405</c:v>
                </c:pt>
                <c:pt idx="46863">
                  <c:v>0.70588235294117596</c:v>
                </c:pt>
                <c:pt idx="46864">
                  <c:v>0.73529411764705799</c:v>
                </c:pt>
                <c:pt idx="46865">
                  <c:v>0.76470588235294101</c:v>
                </c:pt>
                <c:pt idx="46866">
                  <c:v>0.79411764705882304</c:v>
                </c:pt>
                <c:pt idx="46867">
                  <c:v>0.82352941176470495</c:v>
                </c:pt>
                <c:pt idx="46868">
                  <c:v>0.85294117647058798</c:v>
                </c:pt>
                <c:pt idx="46869">
                  <c:v>0.88235294117647001</c:v>
                </c:pt>
                <c:pt idx="46870">
                  <c:v>0.91176470588235203</c:v>
                </c:pt>
                <c:pt idx="46871">
                  <c:v>0.94117647058823495</c:v>
                </c:pt>
                <c:pt idx="46872">
                  <c:v>0.97058823529411697</c:v>
                </c:pt>
                <c:pt idx="46873">
                  <c:v>0</c:v>
                </c:pt>
                <c:pt idx="46874">
                  <c:v>1.2987012987012899E-2</c:v>
                </c:pt>
                <c:pt idx="46875">
                  <c:v>2.5974025974025899E-2</c:v>
                </c:pt>
                <c:pt idx="46876">
                  <c:v>3.8961038961038898E-2</c:v>
                </c:pt>
                <c:pt idx="46877">
                  <c:v>5.1948051948051903E-2</c:v>
                </c:pt>
                <c:pt idx="46878">
                  <c:v>6.4935064935064901E-2</c:v>
                </c:pt>
                <c:pt idx="46879">
                  <c:v>7.7922077922077906E-2</c:v>
                </c:pt>
                <c:pt idx="46880">
                  <c:v>9.0909090909090898E-2</c:v>
                </c:pt>
                <c:pt idx="46881">
                  <c:v>0.103896103896103</c:v>
                </c:pt>
                <c:pt idx="46882">
                  <c:v>0.11688311688311601</c:v>
                </c:pt>
                <c:pt idx="46883">
                  <c:v>0.129870129870129</c:v>
                </c:pt>
                <c:pt idx="46884">
                  <c:v>0.14285714285714199</c:v>
                </c:pt>
                <c:pt idx="46885">
                  <c:v>0.15584415584415501</c:v>
                </c:pt>
                <c:pt idx="46886">
                  <c:v>0.168831168831168</c:v>
                </c:pt>
                <c:pt idx="46887">
                  <c:v>0.18181818181818099</c:v>
                </c:pt>
                <c:pt idx="46888">
                  <c:v>0.19480519480519401</c:v>
                </c:pt>
                <c:pt idx="46889">
                  <c:v>0.207792207792207</c:v>
                </c:pt>
                <c:pt idx="46890">
                  <c:v>0.22077922077921999</c:v>
                </c:pt>
                <c:pt idx="46891">
                  <c:v>0.23376623376623301</c:v>
                </c:pt>
                <c:pt idx="46892">
                  <c:v>0.246753246753246</c:v>
                </c:pt>
                <c:pt idx="46893">
                  <c:v>0.25974025974025899</c:v>
                </c:pt>
                <c:pt idx="46894">
                  <c:v>0.27272727272727199</c:v>
                </c:pt>
                <c:pt idx="46895">
                  <c:v>0.28571428571428498</c:v>
                </c:pt>
                <c:pt idx="46896">
                  <c:v>0.29870129870129802</c:v>
                </c:pt>
                <c:pt idx="46897">
                  <c:v>0.31168831168831101</c:v>
                </c:pt>
                <c:pt idx="46898">
                  <c:v>0.32467532467532401</c:v>
                </c:pt>
                <c:pt idx="46899">
                  <c:v>0.337662337662337</c:v>
                </c:pt>
                <c:pt idx="46900">
                  <c:v>0.35064935064934999</c:v>
                </c:pt>
                <c:pt idx="46901">
                  <c:v>0.36363636363636298</c:v>
                </c:pt>
                <c:pt idx="46902">
                  <c:v>0.37662337662337603</c:v>
                </c:pt>
                <c:pt idx="46903">
                  <c:v>0.38961038961038902</c:v>
                </c:pt>
                <c:pt idx="46904">
                  <c:v>0.40259740259740201</c:v>
                </c:pt>
                <c:pt idx="46905">
                  <c:v>0.415584415584415</c:v>
                </c:pt>
                <c:pt idx="46906">
                  <c:v>0.42857142857142799</c:v>
                </c:pt>
                <c:pt idx="46907">
                  <c:v>0.44155844155844098</c:v>
                </c:pt>
                <c:pt idx="46908">
                  <c:v>0.45454545454545398</c:v>
                </c:pt>
                <c:pt idx="46909">
                  <c:v>0.46753246753246702</c:v>
                </c:pt>
                <c:pt idx="46910">
                  <c:v>0.48051948051948001</c:v>
                </c:pt>
                <c:pt idx="46911">
                  <c:v>0.493506493506493</c:v>
                </c:pt>
                <c:pt idx="46912">
                  <c:v>0.506493506493506</c:v>
                </c:pt>
                <c:pt idx="46913">
                  <c:v>0.51948051948051899</c:v>
                </c:pt>
                <c:pt idx="46914">
                  <c:v>0.53246753246753198</c:v>
                </c:pt>
                <c:pt idx="46915">
                  <c:v>0.54545454545454497</c:v>
                </c:pt>
                <c:pt idx="46916">
                  <c:v>0.55844155844155796</c:v>
                </c:pt>
                <c:pt idx="46917">
                  <c:v>0.57142857142857095</c:v>
                </c:pt>
                <c:pt idx="46918">
                  <c:v>0.58441558441558406</c:v>
                </c:pt>
                <c:pt idx="46919">
                  <c:v>0.59740259740259705</c:v>
                </c:pt>
                <c:pt idx="46920">
                  <c:v>0.61038961038961004</c:v>
                </c:pt>
                <c:pt idx="46921">
                  <c:v>0.62337662337662303</c:v>
                </c:pt>
                <c:pt idx="46922">
                  <c:v>0.63636363636363602</c:v>
                </c:pt>
                <c:pt idx="46923">
                  <c:v>0.64935064935064901</c:v>
                </c:pt>
                <c:pt idx="46924">
                  <c:v>0.662337662337662</c:v>
                </c:pt>
                <c:pt idx="46925">
                  <c:v>0.67532467532467499</c:v>
                </c:pt>
                <c:pt idx="46926">
                  <c:v>0.68831168831168799</c:v>
                </c:pt>
                <c:pt idx="46927">
                  <c:v>0.70129870129870098</c:v>
                </c:pt>
                <c:pt idx="46928">
                  <c:v>0.71428571428571397</c:v>
                </c:pt>
                <c:pt idx="46929">
                  <c:v>0.72727272727272696</c:v>
                </c:pt>
                <c:pt idx="46930">
                  <c:v>0.74025974025973995</c:v>
                </c:pt>
                <c:pt idx="46931">
                  <c:v>0.75324675324675305</c:v>
                </c:pt>
                <c:pt idx="46932">
                  <c:v>0.76623376623376604</c:v>
                </c:pt>
                <c:pt idx="46933">
                  <c:v>0.77922077922077904</c:v>
                </c:pt>
                <c:pt idx="46934">
                  <c:v>0.79220779220779203</c:v>
                </c:pt>
                <c:pt idx="46935">
                  <c:v>0.80519480519480502</c:v>
                </c:pt>
                <c:pt idx="46936">
                  <c:v>0.81818181818181801</c:v>
                </c:pt>
                <c:pt idx="46937">
                  <c:v>0.831168831168831</c:v>
                </c:pt>
                <c:pt idx="46938">
                  <c:v>0.84415584415584399</c:v>
                </c:pt>
                <c:pt idx="46939">
                  <c:v>0.85714285714285698</c:v>
                </c:pt>
                <c:pt idx="46940">
                  <c:v>0.87012987012986998</c:v>
                </c:pt>
                <c:pt idx="46941">
                  <c:v>0.88311688311688297</c:v>
                </c:pt>
                <c:pt idx="46942">
                  <c:v>0.89610389610389596</c:v>
                </c:pt>
                <c:pt idx="46943">
                  <c:v>0.90909090909090895</c:v>
                </c:pt>
                <c:pt idx="46944">
                  <c:v>0.92207792207792205</c:v>
                </c:pt>
                <c:pt idx="46945">
                  <c:v>0.93506493506493504</c:v>
                </c:pt>
                <c:pt idx="46946">
                  <c:v>0.94805194805194803</c:v>
                </c:pt>
                <c:pt idx="46947">
                  <c:v>0.96103896103896103</c:v>
                </c:pt>
                <c:pt idx="46948">
                  <c:v>0.97402597402597402</c:v>
                </c:pt>
                <c:pt idx="46949">
                  <c:v>0.98701298701298701</c:v>
                </c:pt>
                <c:pt idx="46950">
                  <c:v>0</c:v>
                </c:pt>
                <c:pt idx="46951">
                  <c:v>8.4033613445378096E-3</c:v>
                </c:pt>
                <c:pt idx="46952">
                  <c:v>1.6806722689075598E-2</c:v>
                </c:pt>
                <c:pt idx="46953">
                  <c:v>2.5210084033613401E-2</c:v>
                </c:pt>
                <c:pt idx="46954">
                  <c:v>3.3613445378151197E-2</c:v>
                </c:pt>
                <c:pt idx="46955">
                  <c:v>4.2016806722689003E-2</c:v>
                </c:pt>
                <c:pt idx="46956">
                  <c:v>5.0420168067226802E-2</c:v>
                </c:pt>
                <c:pt idx="46957">
                  <c:v>5.8823529411764698E-2</c:v>
                </c:pt>
                <c:pt idx="46958">
                  <c:v>6.7226890756302504E-2</c:v>
                </c:pt>
                <c:pt idx="46959">
                  <c:v>7.5630252100840303E-2</c:v>
                </c:pt>
                <c:pt idx="46960">
                  <c:v>8.4033613445378103E-2</c:v>
                </c:pt>
                <c:pt idx="46961">
                  <c:v>9.2436974789915902E-2</c:v>
                </c:pt>
                <c:pt idx="46962">
                  <c:v>0.10084033613445301</c:v>
                </c:pt>
                <c:pt idx="46963">
                  <c:v>0.109243697478991</c:v>
                </c:pt>
                <c:pt idx="46964">
                  <c:v>0.11764705882352899</c:v>
                </c:pt>
                <c:pt idx="46965">
                  <c:v>0.126050420168067</c:v>
                </c:pt>
                <c:pt idx="46966">
                  <c:v>0.13445378151260501</c:v>
                </c:pt>
                <c:pt idx="46967">
                  <c:v>0.14285714285714199</c:v>
                </c:pt>
                <c:pt idx="46968">
                  <c:v>0.15126050420168</c:v>
                </c:pt>
                <c:pt idx="46969">
                  <c:v>0.159663865546218</c:v>
                </c:pt>
                <c:pt idx="46970">
                  <c:v>0.16806722689075601</c:v>
                </c:pt>
                <c:pt idx="46971">
                  <c:v>0.17647058823529399</c:v>
                </c:pt>
                <c:pt idx="46972">
                  <c:v>0.184873949579831</c:v>
                </c:pt>
                <c:pt idx="46973">
                  <c:v>0.19327731092436901</c:v>
                </c:pt>
                <c:pt idx="46974">
                  <c:v>0.20168067226890701</c:v>
                </c:pt>
                <c:pt idx="46975">
                  <c:v>0.21008403361344499</c:v>
                </c:pt>
                <c:pt idx="46976">
                  <c:v>0.218487394957983</c:v>
                </c:pt>
                <c:pt idx="46977">
                  <c:v>0.22689075630252101</c:v>
                </c:pt>
                <c:pt idx="46978">
                  <c:v>0.23529411764705799</c:v>
                </c:pt>
                <c:pt idx="46979">
                  <c:v>0.24369747899159599</c:v>
                </c:pt>
                <c:pt idx="46980">
                  <c:v>0.252100840336134</c:v>
                </c:pt>
                <c:pt idx="46981">
                  <c:v>0.26050420168067201</c:v>
                </c:pt>
                <c:pt idx="46982">
                  <c:v>0.26890756302521002</c:v>
                </c:pt>
                <c:pt idx="46983">
                  <c:v>0.27731092436974702</c:v>
                </c:pt>
                <c:pt idx="46984">
                  <c:v>0.28571428571428498</c:v>
                </c:pt>
                <c:pt idx="46985">
                  <c:v>0.29411764705882298</c:v>
                </c:pt>
                <c:pt idx="46986">
                  <c:v>0.30252100840336099</c:v>
                </c:pt>
                <c:pt idx="46987">
                  <c:v>0.310924369747899</c:v>
                </c:pt>
                <c:pt idx="46988">
                  <c:v>0.31932773109243601</c:v>
                </c:pt>
                <c:pt idx="46989">
                  <c:v>0.32773109243697401</c:v>
                </c:pt>
                <c:pt idx="46990">
                  <c:v>0.33613445378151202</c:v>
                </c:pt>
                <c:pt idx="46991">
                  <c:v>0.34453781512604997</c:v>
                </c:pt>
                <c:pt idx="46992">
                  <c:v>0.35294117647058798</c:v>
                </c:pt>
                <c:pt idx="46993">
                  <c:v>0.36134453781512599</c:v>
                </c:pt>
                <c:pt idx="46994">
                  <c:v>0.369747899159663</c:v>
                </c:pt>
                <c:pt idx="46995">
                  <c:v>0.378151260504201</c:v>
                </c:pt>
                <c:pt idx="46996">
                  <c:v>0.38655462184873901</c:v>
                </c:pt>
                <c:pt idx="46997">
                  <c:v>0.39495798319327702</c:v>
                </c:pt>
                <c:pt idx="46998">
                  <c:v>0.40336134453781503</c:v>
                </c:pt>
                <c:pt idx="46999">
                  <c:v>0.41176470588235198</c:v>
                </c:pt>
                <c:pt idx="47000">
                  <c:v>0.42016806722688999</c:v>
                </c:pt>
                <c:pt idx="47001">
                  <c:v>0.42857142857142799</c:v>
                </c:pt>
                <c:pt idx="47002">
                  <c:v>0.436974789915966</c:v>
                </c:pt>
                <c:pt idx="47003">
                  <c:v>0.44537815126050401</c:v>
                </c:pt>
                <c:pt idx="47004">
                  <c:v>0.45378151260504201</c:v>
                </c:pt>
                <c:pt idx="47005">
                  <c:v>0.46218487394957902</c:v>
                </c:pt>
                <c:pt idx="47006">
                  <c:v>0.47058823529411697</c:v>
                </c:pt>
                <c:pt idx="47007">
                  <c:v>0.47899159663865498</c:v>
                </c:pt>
                <c:pt idx="47008">
                  <c:v>0.48739495798319299</c:v>
                </c:pt>
                <c:pt idx="47009">
                  <c:v>0.495798319327731</c:v>
                </c:pt>
                <c:pt idx="47010">
                  <c:v>0.504201680672268</c:v>
                </c:pt>
                <c:pt idx="47011">
                  <c:v>0.51260504201680601</c:v>
                </c:pt>
                <c:pt idx="47012">
                  <c:v>0.52100840336134402</c:v>
                </c:pt>
                <c:pt idx="47013">
                  <c:v>0.52941176470588203</c:v>
                </c:pt>
                <c:pt idx="47014">
                  <c:v>0.53781512605042003</c:v>
                </c:pt>
                <c:pt idx="47015">
                  <c:v>0.54621848739495704</c:v>
                </c:pt>
                <c:pt idx="47016">
                  <c:v>0.55462184873949505</c:v>
                </c:pt>
                <c:pt idx="47017">
                  <c:v>0.56302521008403295</c:v>
                </c:pt>
                <c:pt idx="47018">
                  <c:v>0.57142857142857095</c:v>
                </c:pt>
                <c:pt idx="47019">
                  <c:v>0.57983193277310896</c:v>
                </c:pt>
                <c:pt idx="47020">
                  <c:v>0.58823529411764697</c:v>
                </c:pt>
                <c:pt idx="47021">
                  <c:v>0.59663865546218398</c:v>
                </c:pt>
                <c:pt idx="47022">
                  <c:v>0.60504201680672198</c:v>
                </c:pt>
                <c:pt idx="47023">
                  <c:v>0.61344537815125999</c:v>
                </c:pt>
                <c:pt idx="47024">
                  <c:v>0.621848739495798</c:v>
                </c:pt>
                <c:pt idx="47025">
                  <c:v>0.630252100840336</c:v>
                </c:pt>
                <c:pt idx="47026">
                  <c:v>0.63865546218487301</c:v>
                </c:pt>
                <c:pt idx="47027">
                  <c:v>0.64705882352941102</c:v>
                </c:pt>
                <c:pt idx="47028">
                  <c:v>0.65546218487394903</c:v>
                </c:pt>
                <c:pt idx="47029">
                  <c:v>0.66386554621848703</c:v>
                </c:pt>
                <c:pt idx="47030">
                  <c:v>0.67226890756302504</c:v>
                </c:pt>
                <c:pt idx="47031">
                  <c:v>0.68067226890756305</c:v>
                </c:pt>
                <c:pt idx="47032">
                  <c:v>0.68907563025209995</c:v>
                </c:pt>
                <c:pt idx="47033">
                  <c:v>0.69747899159663795</c:v>
                </c:pt>
                <c:pt idx="47034">
                  <c:v>0.70588235294117596</c:v>
                </c:pt>
                <c:pt idx="47035">
                  <c:v>0.71428571428571397</c:v>
                </c:pt>
                <c:pt idx="47036">
                  <c:v>0.72268907563025198</c:v>
                </c:pt>
                <c:pt idx="47037">
                  <c:v>0.73109243697478898</c:v>
                </c:pt>
                <c:pt idx="47038">
                  <c:v>0.73949579831932699</c:v>
                </c:pt>
                <c:pt idx="47039">
                  <c:v>0.747899159663865</c:v>
                </c:pt>
                <c:pt idx="47040">
                  <c:v>0.75630252100840301</c:v>
                </c:pt>
                <c:pt idx="47041">
                  <c:v>0.76470588235294101</c:v>
                </c:pt>
                <c:pt idx="47042">
                  <c:v>0.77310924369747902</c:v>
                </c:pt>
                <c:pt idx="47043">
                  <c:v>0.78151260504201603</c:v>
                </c:pt>
                <c:pt idx="47044">
                  <c:v>0.78991596638655404</c:v>
                </c:pt>
                <c:pt idx="47045">
                  <c:v>0.79831932773109204</c:v>
                </c:pt>
                <c:pt idx="47046">
                  <c:v>0.80672268907563005</c:v>
                </c:pt>
                <c:pt idx="47047">
                  <c:v>0.81512605042016795</c:v>
                </c:pt>
                <c:pt idx="47048">
                  <c:v>0.82352941176470495</c:v>
                </c:pt>
                <c:pt idx="47049">
                  <c:v>0.83193277310924296</c:v>
                </c:pt>
                <c:pt idx="47050">
                  <c:v>0.84033613445378097</c:v>
                </c:pt>
                <c:pt idx="47051">
                  <c:v>0.84873949579831898</c:v>
                </c:pt>
                <c:pt idx="47052">
                  <c:v>0.85714285714285698</c:v>
                </c:pt>
                <c:pt idx="47053">
                  <c:v>0.86554621848739499</c:v>
                </c:pt>
                <c:pt idx="47054">
                  <c:v>0.873949579831932</c:v>
                </c:pt>
                <c:pt idx="47055">
                  <c:v>0.88235294117647001</c:v>
                </c:pt>
                <c:pt idx="47056">
                  <c:v>0.89075630252100801</c:v>
                </c:pt>
                <c:pt idx="47057">
                  <c:v>0.89915966386554602</c:v>
                </c:pt>
                <c:pt idx="47058">
                  <c:v>0.90756302521008403</c:v>
                </c:pt>
                <c:pt idx="47059">
                  <c:v>0.91596638655462104</c:v>
                </c:pt>
                <c:pt idx="47060">
                  <c:v>0.92436974789915904</c:v>
                </c:pt>
                <c:pt idx="47061">
                  <c:v>0.93277310924369705</c:v>
                </c:pt>
                <c:pt idx="47062">
                  <c:v>0.94117647058823495</c:v>
                </c:pt>
                <c:pt idx="47063">
                  <c:v>0.94957983193277296</c:v>
                </c:pt>
                <c:pt idx="47064">
                  <c:v>0.95798319327731096</c:v>
                </c:pt>
                <c:pt idx="47065">
                  <c:v>0.96638655462184797</c:v>
                </c:pt>
                <c:pt idx="47066">
                  <c:v>0.97478991596638598</c:v>
                </c:pt>
                <c:pt idx="47067">
                  <c:v>0.98319327731092399</c:v>
                </c:pt>
                <c:pt idx="47068">
                  <c:v>0.99159663865546199</c:v>
                </c:pt>
                <c:pt idx="47069">
                  <c:v>0</c:v>
                </c:pt>
                <c:pt idx="47070">
                  <c:v>1.4492753623188401E-2</c:v>
                </c:pt>
                <c:pt idx="47071">
                  <c:v>2.8985507246376802E-2</c:v>
                </c:pt>
                <c:pt idx="47072">
                  <c:v>4.3478260869565202E-2</c:v>
                </c:pt>
                <c:pt idx="47073">
                  <c:v>5.7971014492753603E-2</c:v>
                </c:pt>
                <c:pt idx="47074">
                  <c:v>7.2463768115942004E-2</c:v>
                </c:pt>
                <c:pt idx="47075">
                  <c:v>8.6956521739130405E-2</c:v>
                </c:pt>
                <c:pt idx="47076">
                  <c:v>0.101449275362318</c:v>
                </c:pt>
                <c:pt idx="47077">
                  <c:v>0.115942028985507</c:v>
                </c:pt>
                <c:pt idx="47078">
                  <c:v>0.13043478260869501</c:v>
                </c:pt>
                <c:pt idx="47079">
                  <c:v>0.14492753623188401</c:v>
                </c:pt>
                <c:pt idx="47080">
                  <c:v>0.15942028985507201</c:v>
                </c:pt>
                <c:pt idx="47081">
                  <c:v>0.17391304347826</c:v>
                </c:pt>
                <c:pt idx="47082">
                  <c:v>0.188405797101449</c:v>
                </c:pt>
                <c:pt idx="47083">
                  <c:v>0.202898550724637</c:v>
                </c:pt>
                <c:pt idx="47084">
                  <c:v>0.217391304347826</c:v>
                </c:pt>
                <c:pt idx="47085">
                  <c:v>0.231884057971014</c:v>
                </c:pt>
                <c:pt idx="47086">
                  <c:v>0.24637681159420199</c:v>
                </c:pt>
                <c:pt idx="47087">
                  <c:v>0.26086956521739102</c:v>
                </c:pt>
                <c:pt idx="47088">
                  <c:v>0.27536231884057899</c:v>
                </c:pt>
                <c:pt idx="47089">
                  <c:v>0.28985507246376802</c:v>
                </c:pt>
                <c:pt idx="47090">
                  <c:v>0.30434782608695599</c:v>
                </c:pt>
                <c:pt idx="47091">
                  <c:v>0.31884057971014401</c:v>
                </c:pt>
                <c:pt idx="47092">
                  <c:v>0.33333333333333298</c:v>
                </c:pt>
                <c:pt idx="47093">
                  <c:v>0.34782608695652101</c:v>
                </c:pt>
                <c:pt idx="47094">
                  <c:v>0.36231884057970998</c:v>
                </c:pt>
                <c:pt idx="47095">
                  <c:v>0.376811594202898</c:v>
                </c:pt>
                <c:pt idx="47096">
                  <c:v>0.39130434782608697</c:v>
                </c:pt>
                <c:pt idx="47097">
                  <c:v>0.405797101449275</c:v>
                </c:pt>
                <c:pt idx="47098">
                  <c:v>0.42028985507246303</c:v>
                </c:pt>
                <c:pt idx="47099">
                  <c:v>0.434782608695652</c:v>
                </c:pt>
                <c:pt idx="47100">
                  <c:v>0.44927536231884002</c:v>
                </c:pt>
                <c:pt idx="47101">
                  <c:v>0.46376811594202899</c:v>
                </c:pt>
                <c:pt idx="47102">
                  <c:v>0.47826086956521702</c:v>
                </c:pt>
                <c:pt idx="47103">
                  <c:v>0.49275362318840499</c:v>
                </c:pt>
                <c:pt idx="47104">
                  <c:v>0.50724637681159401</c:v>
                </c:pt>
                <c:pt idx="47105">
                  <c:v>0.52173913043478204</c:v>
                </c:pt>
                <c:pt idx="47106">
                  <c:v>0.53623188405797095</c:v>
                </c:pt>
                <c:pt idx="47107">
                  <c:v>0.55072463768115898</c:v>
                </c:pt>
                <c:pt idx="47108">
                  <c:v>0.56521739130434701</c:v>
                </c:pt>
                <c:pt idx="47109">
                  <c:v>0.57971014492753603</c:v>
                </c:pt>
                <c:pt idx="47110">
                  <c:v>0.59420289855072395</c:v>
                </c:pt>
                <c:pt idx="47111">
                  <c:v>0.60869565217391297</c:v>
                </c:pt>
                <c:pt idx="47112">
                  <c:v>0.623188405797101</c:v>
                </c:pt>
                <c:pt idx="47113">
                  <c:v>0.63768115942028902</c:v>
                </c:pt>
                <c:pt idx="47114">
                  <c:v>0.65217391304347805</c:v>
                </c:pt>
                <c:pt idx="47115">
                  <c:v>0.66666666666666596</c:v>
                </c:pt>
                <c:pt idx="47116">
                  <c:v>0.68115942028985499</c:v>
                </c:pt>
                <c:pt idx="47117">
                  <c:v>0.69565217391304301</c:v>
                </c:pt>
                <c:pt idx="47118">
                  <c:v>0.71014492753623104</c:v>
                </c:pt>
                <c:pt idx="47119">
                  <c:v>0.72463768115941996</c:v>
                </c:pt>
                <c:pt idx="47120">
                  <c:v>0.73913043478260798</c:v>
                </c:pt>
                <c:pt idx="47121">
                  <c:v>0.75362318840579701</c:v>
                </c:pt>
                <c:pt idx="47122">
                  <c:v>0.76811594202898503</c:v>
                </c:pt>
                <c:pt idx="47123">
                  <c:v>0.78260869565217395</c:v>
                </c:pt>
                <c:pt idx="47124">
                  <c:v>0.79710144927536197</c:v>
                </c:pt>
                <c:pt idx="47125">
                  <c:v>0.81159420289855</c:v>
                </c:pt>
                <c:pt idx="47126">
                  <c:v>0.82608695652173902</c:v>
                </c:pt>
                <c:pt idx="47127">
                  <c:v>0.84057971014492705</c:v>
                </c:pt>
                <c:pt idx="47128">
                  <c:v>0.85507246376811596</c:v>
                </c:pt>
                <c:pt idx="47129">
                  <c:v>0.86956521739130399</c:v>
                </c:pt>
                <c:pt idx="47130">
                  <c:v>0.88405797101449202</c:v>
                </c:pt>
                <c:pt idx="47131">
                  <c:v>0.89855072463768104</c:v>
                </c:pt>
                <c:pt idx="47132">
                  <c:v>0.91304347826086896</c:v>
                </c:pt>
                <c:pt idx="47133">
                  <c:v>0.92753623188405798</c:v>
                </c:pt>
                <c:pt idx="47134">
                  <c:v>0.94202898550724601</c:v>
                </c:pt>
                <c:pt idx="47135">
                  <c:v>0.95652173913043403</c:v>
                </c:pt>
                <c:pt idx="47136">
                  <c:v>0.97101449275362295</c:v>
                </c:pt>
                <c:pt idx="47137">
                  <c:v>0.98550724637681097</c:v>
                </c:pt>
                <c:pt idx="47138">
                  <c:v>0</c:v>
                </c:pt>
                <c:pt idx="47139">
                  <c:v>9.9009900990098994E-3</c:v>
                </c:pt>
                <c:pt idx="47140">
                  <c:v>1.9801980198019799E-2</c:v>
                </c:pt>
                <c:pt idx="47141">
                  <c:v>2.9702970297029702E-2</c:v>
                </c:pt>
                <c:pt idx="47142">
                  <c:v>3.9603960396039598E-2</c:v>
                </c:pt>
                <c:pt idx="47143">
                  <c:v>4.95049504950495E-2</c:v>
                </c:pt>
                <c:pt idx="47144">
                  <c:v>5.9405940594059403E-2</c:v>
                </c:pt>
                <c:pt idx="47145">
                  <c:v>6.9306930693069299E-2</c:v>
                </c:pt>
                <c:pt idx="47146">
                  <c:v>7.9207920792079195E-2</c:v>
                </c:pt>
                <c:pt idx="47147">
                  <c:v>8.9108910891089105E-2</c:v>
                </c:pt>
                <c:pt idx="47148">
                  <c:v>9.9009900990099001E-2</c:v>
                </c:pt>
                <c:pt idx="47149">
                  <c:v>0.10891089108910799</c:v>
                </c:pt>
                <c:pt idx="47150">
                  <c:v>0.118811881188118</c:v>
                </c:pt>
                <c:pt idx="47151">
                  <c:v>0.12871287128712799</c:v>
                </c:pt>
                <c:pt idx="47152">
                  <c:v>0.13861386138613799</c:v>
                </c:pt>
                <c:pt idx="47153">
                  <c:v>0.14851485148514801</c:v>
                </c:pt>
                <c:pt idx="47154">
                  <c:v>0.158415841584158</c:v>
                </c:pt>
                <c:pt idx="47155">
                  <c:v>0.16831683168316799</c:v>
                </c:pt>
                <c:pt idx="47156">
                  <c:v>0.17821782178217799</c:v>
                </c:pt>
                <c:pt idx="47157">
                  <c:v>0.18811881188118801</c:v>
                </c:pt>
                <c:pt idx="47158">
                  <c:v>0.198019801980198</c:v>
                </c:pt>
                <c:pt idx="47159">
                  <c:v>0.207920792079207</c:v>
                </c:pt>
                <c:pt idx="47160">
                  <c:v>0.21782178217821699</c:v>
                </c:pt>
                <c:pt idx="47161">
                  <c:v>0.22772277227722701</c:v>
                </c:pt>
                <c:pt idx="47162">
                  <c:v>0.237623762376237</c:v>
                </c:pt>
                <c:pt idx="47163">
                  <c:v>0.247524752475247</c:v>
                </c:pt>
                <c:pt idx="47164">
                  <c:v>0.25742574257425699</c:v>
                </c:pt>
                <c:pt idx="47165">
                  <c:v>0.26732673267326701</c:v>
                </c:pt>
                <c:pt idx="47166">
                  <c:v>0.27722772277227697</c:v>
                </c:pt>
                <c:pt idx="47167">
                  <c:v>0.287128712871287</c:v>
                </c:pt>
                <c:pt idx="47168">
                  <c:v>0.29702970297029702</c:v>
                </c:pt>
                <c:pt idx="47169">
                  <c:v>0.30693069306930598</c:v>
                </c:pt>
                <c:pt idx="47170">
                  <c:v>0.316831683168316</c:v>
                </c:pt>
                <c:pt idx="47171">
                  <c:v>0.32673267326732602</c:v>
                </c:pt>
                <c:pt idx="47172">
                  <c:v>0.33663366336633599</c:v>
                </c:pt>
                <c:pt idx="47173">
                  <c:v>0.34653465346534601</c:v>
                </c:pt>
                <c:pt idx="47174">
                  <c:v>0.35643564356435598</c:v>
                </c:pt>
                <c:pt idx="47175">
                  <c:v>0.366336633663366</c:v>
                </c:pt>
                <c:pt idx="47176">
                  <c:v>0.37623762376237602</c:v>
                </c:pt>
                <c:pt idx="47177">
                  <c:v>0.38613861386138598</c:v>
                </c:pt>
                <c:pt idx="47178">
                  <c:v>0.396039603960396</c:v>
                </c:pt>
                <c:pt idx="47179">
                  <c:v>0.40594059405940502</c:v>
                </c:pt>
                <c:pt idx="47180">
                  <c:v>0.41584158415841499</c:v>
                </c:pt>
                <c:pt idx="47181">
                  <c:v>0.42574257425742501</c:v>
                </c:pt>
                <c:pt idx="47182">
                  <c:v>0.43564356435643498</c:v>
                </c:pt>
                <c:pt idx="47183">
                  <c:v>0.445544554455445</c:v>
                </c:pt>
                <c:pt idx="47184">
                  <c:v>0.45544554455445502</c:v>
                </c:pt>
                <c:pt idx="47185">
                  <c:v>0.46534653465346498</c:v>
                </c:pt>
                <c:pt idx="47186">
                  <c:v>0.475247524752475</c:v>
                </c:pt>
                <c:pt idx="47187">
                  <c:v>0.48514851485148502</c:v>
                </c:pt>
                <c:pt idx="47188">
                  <c:v>0.49504950495049499</c:v>
                </c:pt>
                <c:pt idx="47189">
                  <c:v>0.50495049504950495</c:v>
                </c:pt>
                <c:pt idx="47190">
                  <c:v>0.51485148514851398</c:v>
                </c:pt>
                <c:pt idx="47191">
                  <c:v>0.524752475247524</c:v>
                </c:pt>
                <c:pt idx="47192">
                  <c:v>0.53465346534653402</c:v>
                </c:pt>
                <c:pt idx="47193">
                  <c:v>0.54455445544554404</c:v>
                </c:pt>
                <c:pt idx="47194">
                  <c:v>0.55445544554455395</c:v>
                </c:pt>
                <c:pt idx="47195">
                  <c:v>0.56435643564356397</c:v>
                </c:pt>
                <c:pt idx="47196">
                  <c:v>0.57425742574257399</c:v>
                </c:pt>
                <c:pt idx="47197">
                  <c:v>0.58415841584158401</c:v>
                </c:pt>
                <c:pt idx="47198">
                  <c:v>0.59405940594059403</c:v>
                </c:pt>
                <c:pt idx="47199">
                  <c:v>0.60396039603960305</c:v>
                </c:pt>
                <c:pt idx="47200">
                  <c:v>0.61386138613861296</c:v>
                </c:pt>
                <c:pt idx="47201">
                  <c:v>0.62376237623762298</c:v>
                </c:pt>
                <c:pt idx="47202">
                  <c:v>0.633663366336633</c:v>
                </c:pt>
                <c:pt idx="47203">
                  <c:v>0.64356435643564303</c:v>
                </c:pt>
                <c:pt idx="47204">
                  <c:v>0.65346534653465305</c:v>
                </c:pt>
                <c:pt idx="47205">
                  <c:v>0.66336633663366296</c:v>
                </c:pt>
                <c:pt idx="47206">
                  <c:v>0.67326732673267298</c:v>
                </c:pt>
                <c:pt idx="47207">
                  <c:v>0.683168316831683</c:v>
                </c:pt>
                <c:pt idx="47208">
                  <c:v>0.69306930693069302</c:v>
                </c:pt>
                <c:pt idx="47209">
                  <c:v>0.70297029702970204</c:v>
                </c:pt>
                <c:pt idx="47210">
                  <c:v>0.71287128712871195</c:v>
                </c:pt>
                <c:pt idx="47211">
                  <c:v>0.72277227722772197</c:v>
                </c:pt>
                <c:pt idx="47212">
                  <c:v>0.73267326732673199</c:v>
                </c:pt>
                <c:pt idx="47213">
                  <c:v>0.74257425742574201</c:v>
                </c:pt>
                <c:pt idx="47214">
                  <c:v>0.75247524752475203</c:v>
                </c:pt>
                <c:pt idx="47215">
                  <c:v>0.76237623762376205</c:v>
                </c:pt>
                <c:pt idx="47216">
                  <c:v>0.77227722772277196</c:v>
                </c:pt>
                <c:pt idx="47217">
                  <c:v>0.78217821782178198</c:v>
                </c:pt>
                <c:pt idx="47218">
                  <c:v>0.79207920792079201</c:v>
                </c:pt>
                <c:pt idx="47219">
                  <c:v>0.80198019801980203</c:v>
                </c:pt>
                <c:pt idx="47220">
                  <c:v>0.81188118811881105</c:v>
                </c:pt>
                <c:pt idx="47221">
                  <c:v>0.82178217821782096</c:v>
                </c:pt>
                <c:pt idx="47222">
                  <c:v>0.83168316831683098</c:v>
                </c:pt>
                <c:pt idx="47223">
                  <c:v>0.841584158415841</c:v>
                </c:pt>
                <c:pt idx="47224">
                  <c:v>0.85148514851485102</c:v>
                </c:pt>
                <c:pt idx="47225">
                  <c:v>0.86138613861386104</c:v>
                </c:pt>
                <c:pt idx="47226">
                  <c:v>0.87128712871287095</c:v>
                </c:pt>
                <c:pt idx="47227">
                  <c:v>0.88118811881188097</c:v>
                </c:pt>
                <c:pt idx="47228">
                  <c:v>0.89108910891089099</c:v>
                </c:pt>
                <c:pt idx="47229">
                  <c:v>0.90099009900990101</c:v>
                </c:pt>
                <c:pt idx="47230">
                  <c:v>0.91089108910891003</c:v>
                </c:pt>
                <c:pt idx="47231">
                  <c:v>0.92079207920791994</c:v>
                </c:pt>
                <c:pt idx="47232">
                  <c:v>0.93069306930692997</c:v>
                </c:pt>
                <c:pt idx="47233">
                  <c:v>0.94059405940593999</c:v>
                </c:pt>
                <c:pt idx="47234">
                  <c:v>0.95049504950495001</c:v>
                </c:pt>
                <c:pt idx="47235">
                  <c:v>0.96039603960396003</c:v>
                </c:pt>
                <c:pt idx="47236">
                  <c:v>0.97029702970297005</c:v>
                </c:pt>
                <c:pt idx="47237">
                  <c:v>0.98019801980197996</c:v>
                </c:pt>
                <c:pt idx="47238">
                  <c:v>0.99009900990098998</c:v>
                </c:pt>
                <c:pt idx="47239">
                  <c:v>0</c:v>
                </c:pt>
                <c:pt idx="47240">
                  <c:v>2.77777777777777E-2</c:v>
                </c:pt>
                <c:pt idx="47241">
                  <c:v>5.5555555555555497E-2</c:v>
                </c:pt>
                <c:pt idx="47242">
                  <c:v>8.3333333333333301E-2</c:v>
                </c:pt>
                <c:pt idx="47243">
                  <c:v>0.11111111111111099</c:v>
                </c:pt>
                <c:pt idx="47244">
                  <c:v>0.13888888888888801</c:v>
                </c:pt>
                <c:pt idx="47245">
                  <c:v>0.16666666666666599</c:v>
                </c:pt>
                <c:pt idx="47246">
                  <c:v>0.194444444444444</c:v>
                </c:pt>
                <c:pt idx="47247">
                  <c:v>0.22222222222222199</c:v>
                </c:pt>
                <c:pt idx="47248">
                  <c:v>0.25</c:v>
                </c:pt>
                <c:pt idx="47249">
                  <c:v>0.27777777777777701</c:v>
                </c:pt>
                <c:pt idx="47250">
                  <c:v>0.30555555555555503</c:v>
                </c:pt>
                <c:pt idx="47251">
                  <c:v>0.33333333333333298</c:v>
                </c:pt>
                <c:pt idx="47252">
                  <c:v>0.36111111111111099</c:v>
                </c:pt>
                <c:pt idx="47253">
                  <c:v>0.38888888888888801</c:v>
                </c:pt>
                <c:pt idx="47254">
                  <c:v>0.41666666666666602</c:v>
                </c:pt>
                <c:pt idx="47255">
                  <c:v>0.44444444444444398</c:v>
                </c:pt>
                <c:pt idx="47256">
                  <c:v>0.47222222222222199</c:v>
                </c:pt>
                <c:pt idx="47257">
                  <c:v>0.5</c:v>
                </c:pt>
                <c:pt idx="47258">
                  <c:v>0.52777777777777701</c:v>
                </c:pt>
                <c:pt idx="47259">
                  <c:v>0.55555555555555503</c:v>
                </c:pt>
                <c:pt idx="47260">
                  <c:v>0.58333333333333304</c:v>
                </c:pt>
                <c:pt idx="47261">
                  <c:v>0.61111111111111105</c:v>
                </c:pt>
                <c:pt idx="47262">
                  <c:v>0.63888888888888795</c:v>
                </c:pt>
                <c:pt idx="47263">
                  <c:v>0.66666666666666596</c:v>
                </c:pt>
                <c:pt idx="47264">
                  <c:v>0.69444444444444398</c:v>
                </c:pt>
                <c:pt idx="47265">
                  <c:v>0.72222222222222199</c:v>
                </c:pt>
                <c:pt idx="47266">
                  <c:v>0.75</c:v>
                </c:pt>
                <c:pt idx="47267">
                  <c:v>0.77777777777777701</c:v>
                </c:pt>
                <c:pt idx="47268">
                  <c:v>0.80555555555555503</c:v>
                </c:pt>
                <c:pt idx="47269">
                  <c:v>0.83333333333333304</c:v>
                </c:pt>
                <c:pt idx="47270">
                  <c:v>0.86111111111111105</c:v>
                </c:pt>
                <c:pt idx="47271">
                  <c:v>0.88888888888888795</c:v>
                </c:pt>
                <c:pt idx="47272">
                  <c:v>0.91666666666666596</c:v>
                </c:pt>
                <c:pt idx="47273">
                  <c:v>0.94444444444444398</c:v>
                </c:pt>
                <c:pt idx="47274">
                  <c:v>0.97222222222222199</c:v>
                </c:pt>
                <c:pt idx="47275">
                  <c:v>0</c:v>
                </c:pt>
                <c:pt idx="47276">
                  <c:v>7.09219858156028E-3</c:v>
                </c:pt>
                <c:pt idx="47277">
                  <c:v>1.4184397163120499E-2</c:v>
                </c:pt>
                <c:pt idx="47278">
                  <c:v>2.1276595744680799E-2</c:v>
                </c:pt>
                <c:pt idx="47279">
                  <c:v>2.8368794326241099E-2</c:v>
                </c:pt>
                <c:pt idx="47280">
                  <c:v>3.54609929078014E-2</c:v>
                </c:pt>
                <c:pt idx="47281">
                  <c:v>4.2553191489361701E-2</c:v>
                </c:pt>
                <c:pt idx="47282">
                  <c:v>4.9645390070921898E-2</c:v>
                </c:pt>
                <c:pt idx="47283">
                  <c:v>5.6737588652482199E-2</c:v>
                </c:pt>
                <c:pt idx="47284">
                  <c:v>6.3829787234042507E-2</c:v>
                </c:pt>
                <c:pt idx="47285">
                  <c:v>7.09219858156028E-2</c:v>
                </c:pt>
                <c:pt idx="47286">
                  <c:v>7.8014184397163094E-2</c:v>
                </c:pt>
                <c:pt idx="47287">
                  <c:v>8.5106382978723402E-2</c:v>
                </c:pt>
                <c:pt idx="47288">
                  <c:v>9.2198581560283599E-2</c:v>
                </c:pt>
                <c:pt idx="47289">
                  <c:v>9.9290780141843907E-2</c:v>
                </c:pt>
                <c:pt idx="47290">
                  <c:v>0.10638297872340401</c:v>
                </c:pt>
                <c:pt idx="47291">
                  <c:v>0.113475177304964</c:v>
                </c:pt>
                <c:pt idx="47292">
                  <c:v>0.120567375886524</c:v>
                </c:pt>
                <c:pt idx="47293">
                  <c:v>0.12765957446808501</c:v>
                </c:pt>
                <c:pt idx="47294">
                  <c:v>0.134751773049645</c:v>
                </c:pt>
                <c:pt idx="47295">
                  <c:v>0.14184397163120499</c:v>
                </c:pt>
                <c:pt idx="47296">
                  <c:v>0.14893617021276501</c:v>
                </c:pt>
                <c:pt idx="47297">
                  <c:v>0.15602836879432599</c:v>
                </c:pt>
                <c:pt idx="47298">
                  <c:v>0.16312056737588601</c:v>
                </c:pt>
                <c:pt idx="47299">
                  <c:v>0.170212765957446</c:v>
                </c:pt>
                <c:pt idx="47300">
                  <c:v>0.17730496453900699</c:v>
                </c:pt>
                <c:pt idx="47301">
                  <c:v>0.184397163120567</c:v>
                </c:pt>
                <c:pt idx="47302">
                  <c:v>0.19148936170212699</c:v>
                </c:pt>
                <c:pt idx="47303">
                  <c:v>0.19858156028368701</c:v>
                </c:pt>
                <c:pt idx="47304">
                  <c:v>0.205673758865248</c:v>
                </c:pt>
                <c:pt idx="47305">
                  <c:v>0.21276595744680801</c:v>
                </c:pt>
                <c:pt idx="47306">
                  <c:v>0.219858156028368</c:v>
                </c:pt>
                <c:pt idx="47307">
                  <c:v>0.22695035460992899</c:v>
                </c:pt>
                <c:pt idx="47308">
                  <c:v>0.23404255319148901</c:v>
                </c:pt>
                <c:pt idx="47309">
                  <c:v>0.24113475177304899</c:v>
                </c:pt>
                <c:pt idx="47310">
                  <c:v>0.24822695035460901</c:v>
                </c:pt>
                <c:pt idx="47311">
                  <c:v>0.25531914893617003</c:v>
                </c:pt>
                <c:pt idx="47312">
                  <c:v>0.26241134751772999</c:v>
                </c:pt>
                <c:pt idx="47313">
                  <c:v>0.26950354609929</c:v>
                </c:pt>
                <c:pt idx="47314">
                  <c:v>0.27659574468085102</c:v>
                </c:pt>
                <c:pt idx="47315">
                  <c:v>0.28368794326241098</c:v>
                </c:pt>
                <c:pt idx="47316">
                  <c:v>0.290780141843971</c:v>
                </c:pt>
                <c:pt idx="47317">
                  <c:v>0.29787234042553101</c:v>
                </c:pt>
                <c:pt idx="47318">
                  <c:v>0.30496453900709197</c:v>
                </c:pt>
                <c:pt idx="47319">
                  <c:v>0.31205673758865199</c:v>
                </c:pt>
                <c:pt idx="47320">
                  <c:v>0.31914893617021201</c:v>
                </c:pt>
                <c:pt idx="47321">
                  <c:v>0.32624113475177302</c:v>
                </c:pt>
                <c:pt idx="47322">
                  <c:v>0.33333333333333298</c:v>
                </c:pt>
                <c:pt idx="47323">
                  <c:v>0.340425531914893</c:v>
                </c:pt>
                <c:pt idx="47324">
                  <c:v>0.34751773049645301</c:v>
                </c:pt>
                <c:pt idx="47325">
                  <c:v>0.35460992907801397</c:v>
                </c:pt>
                <c:pt idx="47326">
                  <c:v>0.36170212765957399</c:v>
                </c:pt>
                <c:pt idx="47327">
                  <c:v>0.36879432624113401</c:v>
                </c:pt>
                <c:pt idx="47328">
                  <c:v>0.37588652482269502</c:v>
                </c:pt>
                <c:pt idx="47329">
                  <c:v>0.38297872340425498</c:v>
                </c:pt>
                <c:pt idx="47330">
                  <c:v>0.390070921985815</c:v>
                </c:pt>
                <c:pt idx="47331">
                  <c:v>0.39716312056737502</c:v>
                </c:pt>
                <c:pt idx="47332">
                  <c:v>0.40425531914893598</c:v>
                </c:pt>
                <c:pt idx="47333">
                  <c:v>0.41134751773049599</c:v>
                </c:pt>
                <c:pt idx="47334">
                  <c:v>0.41843971631205601</c:v>
                </c:pt>
                <c:pt idx="47335">
                  <c:v>0.42553191489361702</c:v>
                </c:pt>
                <c:pt idx="47336">
                  <c:v>0.43262411347517699</c:v>
                </c:pt>
                <c:pt idx="47337">
                  <c:v>0.439716312056737</c:v>
                </c:pt>
                <c:pt idx="47338">
                  <c:v>0.44680851063829702</c:v>
                </c:pt>
                <c:pt idx="47339">
                  <c:v>0.45390070921985798</c:v>
                </c:pt>
                <c:pt idx="47340">
                  <c:v>0.46099290780141799</c:v>
                </c:pt>
                <c:pt idx="47341">
                  <c:v>0.46808510638297801</c:v>
                </c:pt>
                <c:pt idx="47342">
                  <c:v>0.47517730496453903</c:v>
                </c:pt>
                <c:pt idx="47343">
                  <c:v>0.48226950354609899</c:v>
                </c:pt>
                <c:pt idx="47344">
                  <c:v>0.489361702127659</c:v>
                </c:pt>
                <c:pt idx="47345">
                  <c:v>0.49645390070921902</c:v>
                </c:pt>
                <c:pt idx="47346">
                  <c:v>0.50354609929077998</c:v>
                </c:pt>
                <c:pt idx="47347">
                  <c:v>0.51063829787234005</c:v>
                </c:pt>
                <c:pt idx="47348">
                  <c:v>0.51773049645390001</c:v>
                </c:pt>
                <c:pt idx="47349">
                  <c:v>0.52482269503546097</c:v>
                </c:pt>
                <c:pt idx="47350">
                  <c:v>0.53191489361702105</c:v>
                </c:pt>
                <c:pt idx="47351">
                  <c:v>0.53900709219858101</c:v>
                </c:pt>
                <c:pt idx="47352">
                  <c:v>0.54609929078014097</c:v>
                </c:pt>
                <c:pt idx="47353">
                  <c:v>0.55319148936170204</c:v>
                </c:pt>
                <c:pt idx="47354">
                  <c:v>0.560283687943262</c:v>
                </c:pt>
                <c:pt idx="47355">
                  <c:v>0.56737588652482196</c:v>
                </c:pt>
                <c:pt idx="47356">
                  <c:v>0.57446808510638303</c:v>
                </c:pt>
                <c:pt idx="47357">
                  <c:v>0.58156028368794299</c:v>
                </c:pt>
                <c:pt idx="47358">
                  <c:v>0.58865248226950295</c:v>
                </c:pt>
                <c:pt idx="47359">
                  <c:v>0.59574468085106302</c:v>
                </c:pt>
                <c:pt idx="47360">
                  <c:v>0.60283687943262398</c:v>
                </c:pt>
                <c:pt idx="47361">
                  <c:v>0.60992907801418395</c:v>
                </c:pt>
                <c:pt idx="47362">
                  <c:v>0.61702127659574402</c:v>
                </c:pt>
                <c:pt idx="47363">
                  <c:v>0.62411347517730498</c:v>
                </c:pt>
                <c:pt idx="47364">
                  <c:v>0.63120567375886505</c:v>
                </c:pt>
                <c:pt idx="47365">
                  <c:v>0.63829787234042501</c:v>
                </c:pt>
                <c:pt idx="47366">
                  <c:v>0.64539007092198497</c:v>
                </c:pt>
                <c:pt idx="47367">
                  <c:v>0.65248226950354604</c:v>
                </c:pt>
                <c:pt idx="47368">
                  <c:v>0.659574468085106</c:v>
                </c:pt>
                <c:pt idx="47369">
                  <c:v>0.66666666666666596</c:v>
                </c:pt>
                <c:pt idx="47370">
                  <c:v>0.67375886524822604</c:v>
                </c:pt>
                <c:pt idx="47371">
                  <c:v>0.680851063829787</c:v>
                </c:pt>
                <c:pt idx="47372">
                  <c:v>0.68794326241134696</c:v>
                </c:pt>
                <c:pt idx="47373">
                  <c:v>0.69503546099290703</c:v>
                </c:pt>
                <c:pt idx="47374">
                  <c:v>0.70212765957446799</c:v>
                </c:pt>
                <c:pt idx="47375">
                  <c:v>0.70921985815602795</c:v>
                </c:pt>
                <c:pt idx="47376">
                  <c:v>0.71631205673758802</c:v>
                </c:pt>
                <c:pt idx="47377">
                  <c:v>0.72340425531914898</c:v>
                </c:pt>
                <c:pt idx="47378">
                  <c:v>0.73049645390070905</c:v>
                </c:pt>
                <c:pt idx="47379">
                  <c:v>0.73758865248226901</c:v>
                </c:pt>
                <c:pt idx="47380">
                  <c:v>0.74468085106382897</c:v>
                </c:pt>
                <c:pt idx="47381">
                  <c:v>0.75177304964539005</c:v>
                </c:pt>
                <c:pt idx="47382">
                  <c:v>0.75886524822695001</c:v>
                </c:pt>
                <c:pt idx="47383">
                  <c:v>0.76595744680850997</c:v>
                </c:pt>
                <c:pt idx="47384">
                  <c:v>0.77304964539007004</c:v>
                </c:pt>
                <c:pt idx="47385">
                  <c:v>0.780141843971631</c:v>
                </c:pt>
                <c:pt idx="47386">
                  <c:v>0.78723404255319096</c:v>
                </c:pt>
                <c:pt idx="47387">
                  <c:v>0.79432624113475103</c:v>
                </c:pt>
                <c:pt idx="47388">
                  <c:v>0.80141843971631199</c:v>
                </c:pt>
                <c:pt idx="47389">
                  <c:v>0.80851063829787195</c:v>
                </c:pt>
                <c:pt idx="47390">
                  <c:v>0.81560283687943202</c:v>
                </c:pt>
                <c:pt idx="47391">
                  <c:v>0.82269503546099199</c:v>
                </c:pt>
                <c:pt idx="47392">
                  <c:v>0.82978723404255295</c:v>
                </c:pt>
                <c:pt idx="47393">
                  <c:v>0.83687943262411302</c:v>
                </c:pt>
                <c:pt idx="47394">
                  <c:v>0.84397163120567298</c:v>
                </c:pt>
                <c:pt idx="47395">
                  <c:v>0.85106382978723405</c:v>
                </c:pt>
                <c:pt idx="47396">
                  <c:v>0.85815602836879401</c:v>
                </c:pt>
                <c:pt idx="47397">
                  <c:v>0.86524822695035397</c:v>
                </c:pt>
                <c:pt idx="47398">
                  <c:v>0.87234042553191404</c:v>
                </c:pt>
                <c:pt idx="47399">
                  <c:v>0.879432624113475</c:v>
                </c:pt>
                <c:pt idx="47400">
                  <c:v>0.88652482269503496</c:v>
                </c:pt>
                <c:pt idx="47401">
                  <c:v>0.89361702127659504</c:v>
                </c:pt>
                <c:pt idx="47402">
                  <c:v>0.900709219858156</c:v>
                </c:pt>
                <c:pt idx="47403">
                  <c:v>0.90780141843971596</c:v>
                </c:pt>
                <c:pt idx="47404">
                  <c:v>0.91489361702127603</c:v>
                </c:pt>
                <c:pt idx="47405">
                  <c:v>0.92198581560283599</c:v>
                </c:pt>
                <c:pt idx="47406">
                  <c:v>0.92907801418439695</c:v>
                </c:pt>
                <c:pt idx="47407">
                  <c:v>0.93617021276595702</c:v>
                </c:pt>
                <c:pt idx="47408">
                  <c:v>0.94326241134751698</c:v>
                </c:pt>
                <c:pt idx="47409">
                  <c:v>0.95035460992907805</c:v>
                </c:pt>
                <c:pt idx="47410">
                  <c:v>0.95744680851063801</c:v>
                </c:pt>
                <c:pt idx="47411">
                  <c:v>0.96453900709219798</c:v>
                </c:pt>
                <c:pt idx="47412">
                  <c:v>0.97163120567375805</c:v>
                </c:pt>
                <c:pt idx="47413">
                  <c:v>0.97872340425531901</c:v>
                </c:pt>
                <c:pt idx="47414">
                  <c:v>0.98581560283687897</c:v>
                </c:pt>
                <c:pt idx="47415">
                  <c:v>0.99290780141843904</c:v>
                </c:pt>
                <c:pt idx="47416">
                  <c:v>0</c:v>
                </c:pt>
                <c:pt idx="47417">
                  <c:v>1.04166666666666E-2</c:v>
                </c:pt>
                <c:pt idx="47418">
                  <c:v>2.0833333333333301E-2</c:v>
                </c:pt>
                <c:pt idx="47419">
                  <c:v>3.125E-2</c:v>
                </c:pt>
                <c:pt idx="47420">
                  <c:v>4.1666666666666602E-2</c:v>
                </c:pt>
                <c:pt idx="47421">
                  <c:v>5.2083333333333301E-2</c:v>
                </c:pt>
                <c:pt idx="47422">
                  <c:v>6.25E-2</c:v>
                </c:pt>
                <c:pt idx="47423">
                  <c:v>7.2916666666666602E-2</c:v>
                </c:pt>
                <c:pt idx="47424">
                  <c:v>8.3333333333333301E-2</c:v>
                </c:pt>
                <c:pt idx="47425">
                  <c:v>9.375E-2</c:v>
                </c:pt>
                <c:pt idx="47426">
                  <c:v>0.10416666666666601</c:v>
                </c:pt>
                <c:pt idx="47427">
                  <c:v>0.114583333333333</c:v>
                </c:pt>
                <c:pt idx="47428">
                  <c:v>0.125</c:v>
                </c:pt>
                <c:pt idx="47429">
                  <c:v>0.13541666666666599</c:v>
                </c:pt>
                <c:pt idx="47430">
                  <c:v>0.14583333333333301</c:v>
                </c:pt>
                <c:pt idx="47431">
                  <c:v>0.15625</c:v>
                </c:pt>
                <c:pt idx="47432">
                  <c:v>0.16666666666666599</c:v>
                </c:pt>
                <c:pt idx="47433">
                  <c:v>0.17708333333333301</c:v>
                </c:pt>
                <c:pt idx="47434">
                  <c:v>0.1875</c:v>
                </c:pt>
                <c:pt idx="47435">
                  <c:v>0.19791666666666599</c:v>
                </c:pt>
                <c:pt idx="47436">
                  <c:v>0.20833333333333301</c:v>
                </c:pt>
                <c:pt idx="47437">
                  <c:v>0.21875</c:v>
                </c:pt>
                <c:pt idx="47438">
                  <c:v>0.22916666666666599</c:v>
                </c:pt>
                <c:pt idx="47439">
                  <c:v>0.23958333333333301</c:v>
                </c:pt>
                <c:pt idx="47440">
                  <c:v>0.25</c:v>
                </c:pt>
                <c:pt idx="47441">
                  <c:v>0.26041666666666602</c:v>
                </c:pt>
                <c:pt idx="47442">
                  <c:v>0.27083333333333298</c:v>
                </c:pt>
                <c:pt idx="47443">
                  <c:v>0.28125</c:v>
                </c:pt>
                <c:pt idx="47444">
                  <c:v>0.29166666666666602</c:v>
                </c:pt>
                <c:pt idx="47445">
                  <c:v>0.30208333333333298</c:v>
                </c:pt>
                <c:pt idx="47446">
                  <c:v>0.3125</c:v>
                </c:pt>
                <c:pt idx="47447">
                  <c:v>0.32291666666666602</c:v>
                </c:pt>
                <c:pt idx="47448">
                  <c:v>0.33333333333333298</c:v>
                </c:pt>
                <c:pt idx="47449">
                  <c:v>0.34375</c:v>
                </c:pt>
                <c:pt idx="47450">
                  <c:v>0.35416666666666602</c:v>
                </c:pt>
                <c:pt idx="47451">
                  <c:v>0.36458333333333298</c:v>
                </c:pt>
                <c:pt idx="47452">
                  <c:v>0.375</c:v>
                </c:pt>
                <c:pt idx="47453">
                  <c:v>0.38541666666666602</c:v>
                </c:pt>
                <c:pt idx="47454">
                  <c:v>0.39583333333333298</c:v>
                </c:pt>
                <c:pt idx="47455">
                  <c:v>0.40625</c:v>
                </c:pt>
                <c:pt idx="47456">
                  <c:v>0.41666666666666602</c:v>
                </c:pt>
                <c:pt idx="47457">
                  <c:v>0.42708333333333298</c:v>
                </c:pt>
                <c:pt idx="47458">
                  <c:v>0.4375</c:v>
                </c:pt>
                <c:pt idx="47459">
                  <c:v>0.44791666666666602</c:v>
                </c:pt>
                <c:pt idx="47460">
                  <c:v>0.45833333333333298</c:v>
                </c:pt>
                <c:pt idx="47461">
                  <c:v>0.46875</c:v>
                </c:pt>
                <c:pt idx="47462">
                  <c:v>0.47916666666666602</c:v>
                </c:pt>
                <c:pt idx="47463">
                  <c:v>0.48958333333333298</c:v>
                </c:pt>
                <c:pt idx="47464">
                  <c:v>0.5</c:v>
                </c:pt>
                <c:pt idx="47465">
                  <c:v>0.51041666666666596</c:v>
                </c:pt>
                <c:pt idx="47466">
                  <c:v>0.52083333333333304</c:v>
                </c:pt>
                <c:pt idx="47467">
                  <c:v>0.53125</c:v>
                </c:pt>
                <c:pt idx="47468">
                  <c:v>0.54166666666666596</c:v>
                </c:pt>
                <c:pt idx="47469">
                  <c:v>0.55208333333333304</c:v>
                </c:pt>
                <c:pt idx="47470">
                  <c:v>0.5625</c:v>
                </c:pt>
                <c:pt idx="47471">
                  <c:v>0.57291666666666596</c:v>
                </c:pt>
                <c:pt idx="47472">
                  <c:v>0.58333333333333304</c:v>
                </c:pt>
                <c:pt idx="47473">
                  <c:v>0.59375</c:v>
                </c:pt>
                <c:pt idx="47474">
                  <c:v>0.60416666666666596</c:v>
                </c:pt>
                <c:pt idx="47475">
                  <c:v>0.61458333333333304</c:v>
                </c:pt>
                <c:pt idx="47476">
                  <c:v>0.625</c:v>
                </c:pt>
                <c:pt idx="47477">
                  <c:v>0.63541666666666596</c:v>
                </c:pt>
                <c:pt idx="47478">
                  <c:v>0.64583333333333304</c:v>
                </c:pt>
                <c:pt idx="47479">
                  <c:v>0.65625</c:v>
                </c:pt>
                <c:pt idx="47480">
                  <c:v>0.66666666666666596</c:v>
                </c:pt>
                <c:pt idx="47481">
                  <c:v>0.67708333333333304</c:v>
                </c:pt>
                <c:pt idx="47482">
                  <c:v>0.6875</c:v>
                </c:pt>
                <c:pt idx="47483">
                  <c:v>0.69791666666666596</c:v>
                </c:pt>
                <c:pt idx="47484">
                  <c:v>0.70833333333333304</c:v>
                </c:pt>
                <c:pt idx="47485">
                  <c:v>0.71875</c:v>
                </c:pt>
                <c:pt idx="47486">
                  <c:v>0.72916666666666596</c:v>
                </c:pt>
                <c:pt idx="47487">
                  <c:v>0.73958333333333304</c:v>
                </c:pt>
                <c:pt idx="47488">
                  <c:v>0.75</c:v>
                </c:pt>
                <c:pt idx="47489">
                  <c:v>0.76041666666666596</c:v>
                </c:pt>
                <c:pt idx="47490">
                  <c:v>0.77083333333333304</c:v>
                </c:pt>
                <c:pt idx="47491">
                  <c:v>0.78125</c:v>
                </c:pt>
                <c:pt idx="47492">
                  <c:v>0.79166666666666596</c:v>
                </c:pt>
                <c:pt idx="47493">
                  <c:v>0.80208333333333304</c:v>
                </c:pt>
                <c:pt idx="47494">
                  <c:v>0.8125</c:v>
                </c:pt>
                <c:pt idx="47495">
                  <c:v>0.82291666666666596</c:v>
                </c:pt>
                <c:pt idx="47496">
                  <c:v>0.83333333333333304</c:v>
                </c:pt>
                <c:pt idx="47497">
                  <c:v>0.84375</c:v>
                </c:pt>
                <c:pt idx="47498">
                  <c:v>0.85416666666666596</c:v>
                </c:pt>
                <c:pt idx="47499">
                  <c:v>0.86458333333333304</c:v>
                </c:pt>
                <c:pt idx="47500">
                  <c:v>0.875</c:v>
                </c:pt>
                <c:pt idx="47501">
                  <c:v>0.88541666666666596</c:v>
                </c:pt>
                <c:pt idx="47502">
                  <c:v>0.89583333333333304</c:v>
                </c:pt>
                <c:pt idx="47503">
                  <c:v>0.90625</c:v>
                </c:pt>
                <c:pt idx="47504">
                  <c:v>0.91666666666666596</c:v>
                </c:pt>
                <c:pt idx="47505">
                  <c:v>0.92708333333333304</c:v>
                </c:pt>
                <c:pt idx="47506">
                  <c:v>0.9375</c:v>
                </c:pt>
                <c:pt idx="47507">
                  <c:v>0.94791666666666596</c:v>
                </c:pt>
                <c:pt idx="47508">
                  <c:v>0.95833333333333304</c:v>
                </c:pt>
                <c:pt idx="47509">
                  <c:v>0.96875</c:v>
                </c:pt>
                <c:pt idx="47510">
                  <c:v>0.97916666666666596</c:v>
                </c:pt>
                <c:pt idx="47511">
                  <c:v>0.98958333333333304</c:v>
                </c:pt>
                <c:pt idx="47512">
                  <c:v>0</c:v>
                </c:pt>
                <c:pt idx="47513">
                  <c:v>1.2987012987012899E-2</c:v>
                </c:pt>
                <c:pt idx="47514">
                  <c:v>2.5974025974025899E-2</c:v>
                </c:pt>
                <c:pt idx="47515">
                  <c:v>3.8961038961038898E-2</c:v>
                </c:pt>
                <c:pt idx="47516">
                  <c:v>5.1948051948051903E-2</c:v>
                </c:pt>
                <c:pt idx="47517">
                  <c:v>6.4935064935064901E-2</c:v>
                </c:pt>
                <c:pt idx="47518">
                  <c:v>7.7922077922077906E-2</c:v>
                </c:pt>
                <c:pt idx="47519">
                  <c:v>9.0909090909090898E-2</c:v>
                </c:pt>
                <c:pt idx="47520">
                  <c:v>0.103896103896103</c:v>
                </c:pt>
                <c:pt idx="47521">
                  <c:v>0.11688311688311601</c:v>
                </c:pt>
                <c:pt idx="47522">
                  <c:v>0.129870129870129</c:v>
                </c:pt>
                <c:pt idx="47523">
                  <c:v>0.14285714285714199</c:v>
                </c:pt>
                <c:pt idx="47524">
                  <c:v>0.15584415584415501</c:v>
                </c:pt>
                <c:pt idx="47525">
                  <c:v>0.168831168831168</c:v>
                </c:pt>
                <c:pt idx="47526">
                  <c:v>0.18181818181818099</c:v>
                </c:pt>
                <c:pt idx="47527">
                  <c:v>0.19480519480519401</c:v>
                </c:pt>
                <c:pt idx="47528">
                  <c:v>0.207792207792207</c:v>
                </c:pt>
                <c:pt idx="47529">
                  <c:v>0.22077922077921999</c:v>
                </c:pt>
                <c:pt idx="47530">
                  <c:v>0.23376623376623301</c:v>
                </c:pt>
                <c:pt idx="47531">
                  <c:v>0.246753246753246</c:v>
                </c:pt>
                <c:pt idx="47532">
                  <c:v>0.25974025974025899</c:v>
                </c:pt>
                <c:pt idx="47533">
                  <c:v>0.27272727272727199</c:v>
                </c:pt>
                <c:pt idx="47534">
                  <c:v>0.28571428571428498</c:v>
                </c:pt>
                <c:pt idx="47535">
                  <c:v>0.29870129870129802</c:v>
                </c:pt>
                <c:pt idx="47536">
                  <c:v>0.31168831168831101</c:v>
                </c:pt>
                <c:pt idx="47537">
                  <c:v>0.32467532467532401</c:v>
                </c:pt>
                <c:pt idx="47538">
                  <c:v>0.337662337662337</c:v>
                </c:pt>
                <c:pt idx="47539">
                  <c:v>0.35064935064934999</c:v>
                </c:pt>
                <c:pt idx="47540">
                  <c:v>0.36363636363636298</c:v>
                </c:pt>
                <c:pt idx="47541">
                  <c:v>0.37662337662337603</c:v>
                </c:pt>
                <c:pt idx="47542">
                  <c:v>0.38961038961038902</c:v>
                </c:pt>
                <c:pt idx="47543">
                  <c:v>0.40259740259740201</c:v>
                </c:pt>
                <c:pt idx="47544">
                  <c:v>0.415584415584415</c:v>
                </c:pt>
                <c:pt idx="47545">
                  <c:v>0.42857142857142799</c:v>
                </c:pt>
                <c:pt idx="47546">
                  <c:v>0.44155844155844098</c:v>
                </c:pt>
                <c:pt idx="47547">
                  <c:v>0.45454545454545398</c:v>
                </c:pt>
                <c:pt idx="47548">
                  <c:v>0.46753246753246702</c:v>
                </c:pt>
                <c:pt idx="47549">
                  <c:v>0.48051948051948001</c:v>
                </c:pt>
                <c:pt idx="47550">
                  <c:v>0.493506493506493</c:v>
                </c:pt>
                <c:pt idx="47551">
                  <c:v>0.506493506493506</c:v>
                </c:pt>
                <c:pt idx="47552">
                  <c:v>0.51948051948051899</c:v>
                </c:pt>
                <c:pt idx="47553">
                  <c:v>0.53246753246753198</c:v>
                </c:pt>
                <c:pt idx="47554">
                  <c:v>0.54545454545454497</c:v>
                </c:pt>
                <c:pt idx="47555">
                  <c:v>0.55844155844155796</c:v>
                </c:pt>
                <c:pt idx="47556">
                  <c:v>0.57142857142857095</c:v>
                </c:pt>
                <c:pt idx="47557">
                  <c:v>0.58441558441558406</c:v>
                </c:pt>
                <c:pt idx="47558">
                  <c:v>0.59740259740259705</c:v>
                </c:pt>
                <c:pt idx="47559">
                  <c:v>0.61038961038961004</c:v>
                </c:pt>
                <c:pt idx="47560">
                  <c:v>0.62337662337662303</c:v>
                </c:pt>
                <c:pt idx="47561">
                  <c:v>0.63636363636363602</c:v>
                </c:pt>
                <c:pt idx="47562">
                  <c:v>0.64935064935064901</c:v>
                </c:pt>
                <c:pt idx="47563">
                  <c:v>0.662337662337662</c:v>
                </c:pt>
                <c:pt idx="47564">
                  <c:v>0.67532467532467499</c:v>
                </c:pt>
                <c:pt idx="47565">
                  <c:v>0.68831168831168799</c:v>
                </c:pt>
                <c:pt idx="47566">
                  <c:v>0.70129870129870098</c:v>
                </c:pt>
                <c:pt idx="47567">
                  <c:v>0.71428571428571397</c:v>
                </c:pt>
                <c:pt idx="47568">
                  <c:v>0.72727272727272696</c:v>
                </c:pt>
                <c:pt idx="47569">
                  <c:v>0.74025974025973995</c:v>
                </c:pt>
                <c:pt idx="47570">
                  <c:v>0.75324675324675305</c:v>
                </c:pt>
                <c:pt idx="47571">
                  <c:v>0.76623376623376604</c:v>
                </c:pt>
                <c:pt idx="47572">
                  <c:v>0.77922077922077904</c:v>
                </c:pt>
                <c:pt idx="47573">
                  <c:v>0.79220779220779203</c:v>
                </c:pt>
                <c:pt idx="47574">
                  <c:v>0.80519480519480502</c:v>
                </c:pt>
                <c:pt idx="47575">
                  <c:v>0.81818181818181801</c:v>
                </c:pt>
                <c:pt idx="47576">
                  <c:v>0.831168831168831</c:v>
                </c:pt>
                <c:pt idx="47577">
                  <c:v>0.84415584415584399</c:v>
                </c:pt>
                <c:pt idx="47578">
                  <c:v>0.85714285714285698</c:v>
                </c:pt>
                <c:pt idx="47579">
                  <c:v>0.87012987012986998</c:v>
                </c:pt>
                <c:pt idx="47580">
                  <c:v>0.88311688311688297</c:v>
                </c:pt>
                <c:pt idx="47581">
                  <c:v>0.89610389610389596</c:v>
                </c:pt>
                <c:pt idx="47582">
                  <c:v>0.90909090909090895</c:v>
                </c:pt>
                <c:pt idx="47583">
                  <c:v>0.92207792207792205</c:v>
                </c:pt>
                <c:pt idx="47584">
                  <c:v>0.93506493506493504</c:v>
                </c:pt>
                <c:pt idx="47585">
                  <c:v>0.94805194805194803</c:v>
                </c:pt>
                <c:pt idx="47586">
                  <c:v>0.96103896103896103</c:v>
                </c:pt>
                <c:pt idx="47587">
                  <c:v>0.97402597402597402</c:v>
                </c:pt>
                <c:pt idx="47588">
                  <c:v>0.98701298701298701</c:v>
                </c:pt>
                <c:pt idx="47589">
                  <c:v>0</c:v>
                </c:pt>
                <c:pt idx="47590">
                  <c:v>1.4925373134328301E-2</c:v>
                </c:pt>
                <c:pt idx="47591">
                  <c:v>2.9850746268656699E-2</c:v>
                </c:pt>
                <c:pt idx="47592">
                  <c:v>4.4776119402985003E-2</c:v>
                </c:pt>
                <c:pt idx="47593">
                  <c:v>5.9701492537313397E-2</c:v>
                </c:pt>
                <c:pt idx="47594">
                  <c:v>7.4626865671641701E-2</c:v>
                </c:pt>
                <c:pt idx="47595">
                  <c:v>8.9552238805970102E-2</c:v>
                </c:pt>
                <c:pt idx="47596">
                  <c:v>0.104477611940298</c:v>
                </c:pt>
                <c:pt idx="47597">
                  <c:v>0.119402985074626</c:v>
                </c:pt>
                <c:pt idx="47598">
                  <c:v>0.134328358208955</c:v>
                </c:pt>
                <c:pt idx="47599">
                  <c:v>0.14925373134328301</c:v>
                </c:pt>
                <c:pt idx="47600">
                  <c:v>0.164179104477611</c:v>
                </c:pt>
                <c:pt idx="47601">
                  <c:v>0.17910447761194001</c:v>
                </c:pt>
                <c:pt idx="47602">
                  <c:v>0.194029850746268</c:v>
                </c:pt>
                <c:pt idx="47603">
                  <c:v>0.20895522388059701</c:v>
                </c:pt>
                <c:pt idx="47604">
                  <c:v>0.22388059701492499</c:v>
                </c:pt>
                <c:pt idx="47605">
                  <c:v>0.23880597014925301</c:v>
                </c:pt>
                <c:pt idx="47606">
                  <c:v>0.25373134328358199</c:v>
                </c:pt>
                <c:pt idx="47607">
                  <c:v>0.26865671641791</c:v>
                </c:pt>
                <c:pt idx="47608">
                  <c:v>0.28358208955223801</c:v>
                </c:pt>
                <c:pt idx="47609">
                  <c:v>0.29850746268656703</c:v>
                </c:pt>
                <c:pt idx="47610">
                  <c:v>0.31343283582089498</c:v>
                </c:pt>
                <c:pt idx="47611">
                  <c:v>0.328358208955223</c:v>
                </c:pt>
                <c:pt idx="47612">
                  <c:v>0.34328358208955201</c:v>
                </c:pt>
                <c:pt idx="47613">
                  <c:v>0.35820895522388002</c:v>
                </c:pt>
                <c:pt idx="47614">
                  <c:v>0.37313432835820898</c:v>
                </c:pt>
                <c:pt idx="47615">
                  <c:v>0.38805970149253699</c:v>
                </c:pt>
                <c:pt idx="47616">
                  <c:v>0.402985074626865</c:v>
                </c:pt>
                <c:pt idx="47617">
                  <c:v>0.41791044776119401</c:v>
                </c:pt>
                <c:pt idx="47618">
                  <c:v>0.43283582089552203</c:v>
                </c:pt>
                <c:pt idx="47619">
                  <c:v>0.44776119402984998</c:v>
                </c:pt>
                <c:pt idx="47620">
                  <c:v>0.462686567164179</c:v>
                </c:pt>
                <c:pt idx="47621">
                  <c:v>0.47761194029850701</c:v>
                </c:pt>
                <c:pt idx="47622">
                  <c:v>0.49253731343283502</c:v>
                </c:pt>
                <c:pt idx="47623">
                  <c:v>0.50746268656716398</c:v>
                </c:pt>
                <c:pt idx="47624">
                  <c:v>0.52238805970149205</c:v>
                </c:pt>
                <c:pt idx="47625">
                  <c:v>0.53731343283582</c:v>
                </c:pt>
                <c:pt idx="47626">
                  <c:v>0.55223880597014896</c:v>
                </c:pt>
                <c:pt idx="47627">
                  <c:v>0.56716417910447703</c:v>
                </c:pt>
                <c:pt idx="47628">
                  <c:v>0.58208955223880599</c:v>
                </c:pt>
                <c:pt idx="47629">
                  <c:v>0.59701492537313405</c:v>
                </c:pt>
                <c:pt idx="47630">
                  <c:v>0.61194029850746201</c:v>
                </c:pt>
                <c:pt idx="47631">
                  <c:v>0.62686567164179097</c:v>
                </c:pt>
                <c:pt idx="47632">
                  <c:v>0.64179104477611904</c:v>
                </c:pt>
                <c:pt idx="47633">
                  <c:v>0.65671641791044699</c:v>
                </c:pt>
                <c:pt idx="47634">
                  <c:v>0.67164179104477595</c:v>
                </c:pt>
                <c:pt idx="47635">
                  <c:v>0.68656716417910402</c:v>
                </c:pt>
                <c:pt idx="47636">
                  <c:v>0.70149253731343197</c:v>
                </c:pt>
                <c:pt idx="47637">
                  <c:v>0.71641791044776104</c:v>
                </c:pt>
                <c:pt idx="47638">
                  <c:v>0.731343283582089</c:v>
                </c:pt>
                <c:pt idx="47639">
                  <c:v>0.74626865671641796</c:v>
                </c:pt>
                <c:pt idx="47640">
                  <c:v>0.76119402985074602</c:v>
                </c:pt>
                <c:pt idx="47641">
                  <c:v>0.77611940298507398</c:v>
                </c:pt>
                <c:pt idx="47642">
                  <c:v>0.79104477611940205</c:v>
                </c:pt>
                <c:pt idx="47643">
                  <c:v>0.80597014925373101</c:v>
                </c:pt>
                <c:pt idx="47644">
                  <c:v>0.82089552238805896</c:v>
                </c:pt>
                <c:pt idx="47645">
                  <c:v>0.83582089552238803</c:v>
                </c:pt>
                <c:pt idx="47646">
                  <c:v>0.85074626865671599</c:v>
                </c:pt>
                <c:pt idx="47647">
                  <c:v>0.86567164179104406</c:v>
                </c:pt>
                <c:pt idx="47648">
                  <c:v>0.88059701492537301</c:v>
                </c:pt>
                <c:pt idx="47649">
                  <c:v>0.89552238805970097</c:v>
                </c:pt>
                <c:pt idx="47650">
                  <c:v>0.91044776119402904</c:v>
                </c:pt>
                <c:pt idx="47651">
                  <c:v>0.92537313432835799</c:v>
                </c:pt>
                <c:pt idx="47652">
                  <c:v>0.94029850746268595</c:v>
                </c:pt>
                <c:pt idx="47653">
                  <c:v>0.95522388059701402</c:v>
                </c:pt>
                <c:pt idx="47654">
                  <c:v>0.97014925373134298</c:v>
                </c:pt>
                <c:pt idx="47655">
                  <c:v>0.98507462686567104</c:v>
                </c:pt>
                <c:pt idx="47656">
                  <c:v>0</c:v>
                </c:pt>
                <c:pt idx="47657">
                  <c:v>1.09890109890109E-2</c:v>
                </c:pt>
                <c:pt idx="47658">
                  <c:v>2.19780219780219E-2</c:v>
                </c:pt>
                <c:pt idx="47659">
                  <c:v>3.2967032967032898E-2</c:v>
                </c:pt>
                <c:pt idx="47660">
                  <c:v>4.3956043956043897E-2</c:v>
                </c:pt>
                <c:pt idx="47661">
                  <c:v>5.4945054945054903E-2</c:v>
                </c:pt>
                <c:pt idx="47662">
                  <c:v>6.5934065934065894E-2</c:v>
                </c:pt>
                <c:pt idx="47663">
                  <c:v>7.69230769230769E-2</c:v>
                </c:pt>
                <c:pt idx="47664">
                  <c:v>8.7912087912087905E-2</c:v>
                </c:pt>
                <c:pt idx="47665">
                  <c:v>9.8901098901098897E-2</c:v>
                </c:pt>
                <c:pt idx="47666">
                  <c:v>0.109890109890109</c:v>
                </c:pt>
                <c:pt idx="47667">
                  <c:v>0.12087912087912001</c:v>
                </c:pt>
                <c:pt idx="47668">
                  <c:v>0.13186813186813101</c:v>
                </c:pt>
                <c:pt idx="47669">
                  <c:v>0.14285714285714199</c:v>
                </c:pt>
                <c:pt idx="47670">
                  <c:v>0.15384615384615299</c:v>
                </c:pt>
                <c:pt idx="47671">
                  <c:v>0.164835164835164</c:v>
                </c:pt>
                <c:pt idx="47672">
                  <c:v>0.17582417582417501</c:v>
                </c:pt>
                <c:pt idx="47673">
                  <c:v>0.18681318681318601</c:v>
                </c:pt>
                <c:pt idx="47674">
                  <c:v>0.19780219780219699</c:v>
                </c:pt>
                <c:pt idx="47675">
                  <c:v>0.20879120879120799</c:v>
                </c:pt>
                <c:pt idx="47676">
                  <c:v>0.219780219780219</c:v>
                </c:pt>
                <c:pt idx="47677">
                  <c:v>0.23076923076923</c:v>
                </c:pt>
                <c:pt idx="47678">
                  <c:v>0.24175824175824101</c:v>
                </c:pt>
                <c:pt idx="47679">
                  <c:v>0.25274725274725202</c:v>
                </c:pt>
                <c:pt idx="47680">
                  <c:v>0.26373626373626302</c:v>
                </c:pt>
                <c:pt idx="47681">
                  <c:v>0.27472527472527403</c:v>
                </c:pt>
                <c:pt idx="47682">
                  <c:v>0.28571428571428498</c:v>
                </c:pt>
                <c:pt idx="47683">
                  <c:v>0.29670329670329598</c:v>
                </c:pt>
                <c:pt idx="47684">
                  <c:v>0.30769230769230699</c:v>
                </c:pt>
                <c:pt idx="47685">
                  <c:v>0.31868131868131799</c:v>
                </c:pt>
                <c:pt idx="47686">
                  <c:v>0.329670329670329</c:v>
                </c:pt>
                <c:pt idx="47687">
                  <c:v>0.34065934065934</c:v>
                </c:pt>
                <c:pt idx="47688">
                  <c:v>0.35164835164835101</c:v>
                </c:pt>
                <c:pt idx="47689">
                  <c:v>0.36263736263736202</c:v>
                </c:pt>
                <c:pt idx="47690">
                  <c:v>0.37362637362637302</c:v>
                </c:pt>
                <c:pt idx="47691">
                  <c:v>0.38461538461538403</c:v>
                </c:pt>
                <c:pt idx="47692">
                  <c:v>0.39560439560439498</c:v>
                </c:pt>
                <c:pt idx="47693">
                  <c:v>0.40659340659340598</c:v>
                </c:pt>
                <c:pt idx="47694">
                  <c:v>0.41758241758241699</c:v>
                </c:pt>
                <c:pt idx="47695">
                  <c:v>0.42857142857142799</c:v>
                </c:pt>
                <c:pt idx="47696">
                  <c:v>0.439560439560439</c:v>
                </c:pt>
                <c:pt idx="47697">
                  <c:v>0.45054945054945</c:v>
                </c:pt>
                <c:pt idx="47698">
                  <c:v>0.46153846153846101</c:v>
                </c:pt>
                <c:pt idx="47699">
                  <c:v>0.47252747252747201</c:v>
                </c:pt>
                <c:pt idx="47700">
                  <c:v>0.48351648351648302</c:v>
                </c:pt>
                <c:pt idx="47701">
                  <c:v>0.49450549450549403</c:v>
                </c:pt>
                <c:pt idx="47702">
                  <c:v>0.50549450549450503</c:v>
                </c:pt>
                <c:pt idx="47703">
                  <c:v>0.51648351648351598</c:v>
                </c:pt>
                <c:pt idx="47704">
                  <c:v>0.52747252747252704</c:v>
                </c:pt>
                <c:pt idx="47705">
                  <c:v>0.53846153846153799</c:v>
                </c:pt>
                <c:pt idx="47706">
                  <c:v>0.54945054945054905</c:v>
                </c:pt>
                <c:pt idx="47707">
                  <c:v>0.56043956043956</c:v>
                </c:pt>
                <c:pt idx="47708">
                  <c:v>0.57142857142857095</c:v>
                </c:pt>
                <c:pt idx="47709">
                  <c:v>0.58241758241758201</c:v>
                </c:pt>
                <c:pt idx="47710">
                  <c:v>0.59340659340659296</c:v>
                </c:pt>
                <c:pt idx="47711">
                  <c:v>0.60439560439560402</c:v>
                </c:pt>
                <c:pt idx="47712">
                  <c:v>0.61538461538461497</c:v>
                </c:pt>
                <c:pt idx="47713">
                  <c:v>0.62637362637362604</c:v>
                </c:pt>
                <c:pt idx="47714">
                  <c:v>0.63736263736263699</c:v>
                </c:pt>
                <c:pt idx="47715">
                  <c:v>0.64835164835164805</c:v>
                </c:pt>
                <c:pt idx="47716">
                  <c:v>0.659340659340659</c:v>
                </c:pt>
                <c:pt idx="47717">
                  <c:v>0.67032967032966995</c:v>
                </c:pt>
                <c:pt idx="47718">
                  <c:v>0.68131868131868101</c:v>
                </c:pt>
                <c:pt idx="47719">
                  <c:v>0.69230769230769196</c:v>
                </c:pt>
                <c:pt idx="47720">
                  <c:v>0.70329670329670302</c:v>
                </c:pt>
                <c:pt idx="47721">
                  <c:v>0.71428571428571397</c:v>
                </c:pt>
                <c:pt idx="47722">
                  <c:v>0.72527472527472503</c:v>
                </c:pt>
                <c:pt idx="47723">
                  <c:v>0.73626373626373598</c:v>
                </c:pt>
                <c:pt idx="47724">
                  <c:v>0.74725274725274704</c:v>
                </c:pt>
                <c:pt idx="47725">
                  <c:v>0.75824175824175799</c:v>
                </c:pt>
                <c:pt idx="47726">
                  <c:v>0.76923076923076905</c:v>
                </c:pt>
                <c:pt idx="47727">
                  <c:v>0.78021978021978</c:v>
                </c:pt>
                <c:pt idx="47728">
                  <c:v>0.79120879120879095</c:v>
                </c:pt>
                <c:pt idx="47729">
                  <c:v>0.80219780219780201</c:v>
                </c:pt>
                <c:pt idx="47730">
                  <c:v>0.81318681318681296</c:v>
                </c:pt>
                <c:pt idx="47731">
                  <c:v>0.82417582417582402</c:v>
                </c:pt>
                <c:pt idx="47732">
                  <c:v>0.83516483516483497</c:v>
                </c:pt>
                <c:pt idx="47733">
                  <c:v>0.84615384615384603</c:v>
                </c:pt>
                <c:pt idx="47734">
                  <c:v>0.85714285714285698</c:v>
                </c:pt>
                <c:pt idx="47735">
                  <c:v>0.86813186813186805</c:v>
                </c:pt>
                <c:pt idx="47736">
                  <c:v>0.879120879120879</c:v>
                </c:pt>
                <c:pt idx="47737">
                  <c:v>0.89010989010988995</c:v>
                </c:pt>
                <c:pt idx="47738">
                  <c:v>0.90109890109890101</c:v>
                </c:pt>
                <c:pt idx="47739">
                  <c:v>0.91208791208791196</c:v>
                </c:pt>
                <c:pt idx="47740">
                  <c:v>0.92307692307692302</c:v>
                </c:pt>
                <c:pt idx="47741">
                  <c:v>0.93406593406593397</c:v>
                </c:pt>
                <c:pt idx="47742">
                  <c:v>0.94505494505494503</c:v>
                </c:pt>
                <c:pt idx="47743">
                  <c:v>0.95604395604395598</c:v>
                </c:pt>
                <c:pt idx="47744">
                  <c:v>0.96703296703296704</c:v>
                </c:pt>
                <c:pt idx="47745">
                  <c:v>0.97802197802197799</c:v>
                </c:pt>
                <c:pt idx="47746">
                  <c:v>0.98901098901098905</c:v>
                </c:pt>
                <c:pt idx="47747">
                  <c:v>0</c:v>
                </c:pt>
                <c:pt idx="47748">
                  <c:v>5.8823529411764698E-2</c:v>
                </c:pt>
                <c:pt idx="47749">
                  <c:v>0.11764705882352899</c:v>
                </c:pt>
                <c:pt idx="47750">
                  <c:v>0.17647058823529399</c:v>
                </c:pt>
                <c:pt idx="47751">
                  <c:v>0.23529411764705799</c:v>
                </c:pt>
                <c:pt idx="47752">
                  <c:v>0.29411764705882298</c:v>
                </c:pt>
                <c:pt idx="47753">
                  <c:v>0.35294117647058798</c:v>
                </c:pt>
                <c:pt idx="47754">
                  <c:v>0.41176470588235198</c:v>
                </c:pt>
                <c:pt idx="47755">
                  <c:v>0.47058823529411697</c:v>
                </c:pt>
                <c:pt idx="47756">
                  <c:v>0.52941176470588203</c:v>
                </c:pt>
                <c:pt idx="47757">
                  <c:v>0.58823529411764697</c:v>
                </c:pt>
                <c:pt idx="47758">
                  <c:v>0.64705882352941102</c:v>
                </c:pt>
                <c:pt idx="47759">
                  <c:v>0.70588235294117596</c:v>
                </c:pt>
                <c:pt idx="47760">
                  <c:v>0.76470588235294101</c:v>
                </c:pt>
                <c:pt idx="47761">
                  <c:v>0.82352941176470495</c:v>
                </c:pt>
                <c:pt idx="47762">
                  <c:v>0.88235294117647001</c:v>
                </c:pt>
                <c:pt idx="47763">
                  <c:v>0.94117647058823495</c:v>
                </c:pt>
                <c:pt idx="47764">
                  <c:v>0</c:v>
                </c:pt>
                <c:pt idx="47765">
                  <c:v>1.7857142857142801E-2</c:v>
                </c:pt>
                <c:pt idx="47766">
                  <c:v>3.5714285714285698E-2</c:v>
                </c:pt>
                <c:pt idx="47767">
                  <c:v>5.3571428571428499E-2</c:v>
                </c:pt>
                <c:pt idx="47768">
                  <c:v>7.1428571428571397E-2</c:v>
                </c:pt>
                <c:pt idx="47769">
                  <c:v>8.9285714285714204E-2</c:v>
                </c:pt>
                <c:pt idx="47770">
                  <c:v>0.107142857142857</c:v>
                </c:pt>
                <c:pt idx="47771">
                  <c:v>0.125</c:v>
                </c:pt>
                <c:pt idx="47772">
                  <c:v>0.14285714285714199</c:v>
                </c:pt>
                <c:pt idx="47773">
                  <c:v>0.160714285714285</c:v>
                </c:pt>
                <c:pt idx="47774">
                  <c:v>0.17857142857142799</c:v>
                </c:pt>
                <c:pt idx="47775">
                  <c:v>0.19642857142857101</c:v>
                </c:pt>
                <c:pt idx="47776">
                  <c:v>0.214285714285714</c:v>
                </c:pt>
                <c:pt idx="47777">
                  <c:v>0.23214285714285701</c:v>
                </c:pt>
                <c:pt idx="47778">
                  <c:v>0.25</c:v>
                </c:pt>
                <c:pt idx="47779">
                  <c:v>0.26785714285714202</c:v>
                </c:pt>
                <c:pt idx="47780">
                  <c:v>0.28571428571428498</c:v>
                </c:pt>
                <c:pt idx="47781">
                  <c:v>0.30357142857142799</c:v>
                </c:pt>
                <c:pt idx="47782">
                  <c:v>0.32142857142857101</c:v>
                </c:pt>
                <c:pt idx="47783">
                  <c:v>0.33928571428571402</c:v>
                </c:pt>
                <c:pt idx="47784">
                  <c:v>0.35714285714285698</c:v>
                </c:pt>
                <c:pt idx="47785">
                  <c:v>0.375</c:v>
                </c:pt>
                <c:pt idx="47786">
                  <c:v>0.39285714285714202</c:v>
                </c:pt>
                <c:pt idx="47787">
                  <c:v>0.41071428571428498</c:v>
                </c:pt>
                <c:pt idx="47788">
                  <c:v>0.42857142857142799</c:v>
                </c:pt>
                <c:pt idx="47789">
                  <c:v>0.44642857142857101</c:v>
                </c:pt>
                <c:pt idx="47790">
                  <c:v>0.46428571428571402</c:v>
                </c:pt>
                <c:pt idx="47791">
                  <c:v>0.48214285714285698</c:v>
                </c:pt>
                <c:pt idx="47792">
                  <c:v>0.5</c:v>
                </c:pt>
                <c:pt idx="47793">
                  <c:v>0.51785714285714202</c:v>
                </c:pt>
                <c:pt idx="47794">
                  <c:v>0.53571428571428503</c:v>
                </c:pt>
                <c:pt idx="47795">
                  <c:v>0.55357142857142805</c:v>
                </c:pt>
                <c:pt idx="47796">
                  <c:v>0.57142857142857095</c:v>
                </c:pt>
                <c:pt idx="47797">
                  <c:v>0.58928571428571397</c:v>
                </c:pt>
                <c:pt idx="47798">
                  <c:v>0.60714285714285698</c:v>
                </c:pt>
                <c:pt idx="47799">
                  <c:v>0.625</c:v>
                </c:pt>
                <c:pt idx="47800">
                  <c:v>0.64285714285714202</c:v>
                </c:pt>
                <c:pt idx="47801">
                  <c:v>0.66071428571428503</c:v>
                </c:pt>
                <c:pt idx="47802">
                  <c:v>0.67857142857142805</c:v>
                </c:pt>
                <c:pt idx="47803">
                  <c:v>0.69642857142857095</c:v>
                </c:pt>
                <c:pt idx="47804">
                  <c:v>0.71428571428571397</c:v>
                </c:pt>
                <c:pt idx="47805">
                  <c:v>0.73214285714285698</c:v>
                </c:pt>
                <c:pt idx="47806">
                  <c:v>0.75</c:v>
                </c:pt>
                <c:pt idx="47807">
                  <c:v>0.76785714285714202</c:v>
                </c:pt>
                <c:pt idx="47808">
                  <c:v>0.78571428571428503</c:v>
                </c:pt>
                <c:pt idx="47809">
                  <c:v>0.80357142857142805</c:v>
                </c:pt>
                <c:pt idx="47810">
                  <c:v>0.82142857142857095</c:v>
                </c:pt>
                <c:pt idx="47811">
                  <c:v>0.83928571428571397</c:v>
                </c:pt>
                <c:pt idx="47812">
                  <c:v>0.85714285714285698</c:v>
                </c:pt>
                <c:pt idx="47813">
                  <c:v>0.875</c:v>
                </c:pt>
                <c:pt idx="47814">
                  <c:v>0.89285714285714202</c:v>
                </c:pt>
                <c:pt idx="47815">
                  <c:v>0.91071428571428503</c:v>
                </c:pt>
                <c:pt idx="47816">
                  <c:v>0.92857142857142805</c:v>
                </c:pt>
                <c:pt idx="47817">
                  <c:v>0.94642857142857095</c:v>
                </c:pt>
                <c:pt idx="47818">
                  <c:v>0.96428571428571397</c:v>
                </c:pt>
                <c:pt idx="47819">
                  <c:v>0.98214285714285698</c:v>
                </c:pt>
                <c:pt idx="47820">
                  <c:v>0</c:v>
                </c:pt>
                <c:pt idx="47821">
                  <c:v>8.3333333333333301E-2</c:v>
                </c:pt>
                <c:pt idx="47822">
                  <c:v>0.16666666666666599</c:v>
                </c:pt>
                <c:pt idx="47823">
                  <c:v>0.25</c:v>
                </c:pt>
                <c:pt idx="47824">
                  <c:v>0.33333333333333298</c:v>
                </c:pt>
                <c:pt idx="47825">
                  <c:v>0.41666666666666602</c:v>
                </c:pt>
                <c:pt idx="47826">
                  <c:v>0.5</c:v>
                </c:pt>
                <c:pt idx="47827">
                  <c:v>0.58333333333333304</c:v>
                </c:pt>
                <c:pt idx="47828">
                  <c:v>0.66666666666666596</c:v>
                </c:pt>
                <c:pt idx="47829">
                  <c:v>0.75</c:v>
                </c:pt>
                <c:pt idx="47830">
                  <c:v>0.83333333333333304</c:v>
                </c:pt>
                <c:pt idx="47831">
                  <c:v>0.91666666666666596</c:v>
                </c:pt>
                <c:pt idx="47832">
                  <c:v>0</c:v>
                </c:pt>
                <c:pt idx="47833">
                  <c:v>1.0869565217391301E-2</c:v>
                </c:pt>
                <c:pt idx="47834">
                  <c:v>2.1739130434782601E-2</c:v>
                </c:pt>
                <c:pt idx="47835">
                  <c:v>3.2608695652173898E-2</c:v>
                </c:pt>
                <c:pt idx="47836">
                  <c:v>4.3478260869565202E-2</c:v>
                </c:pt>
                <c:pt idx="47837">
                  <c:v>5.4347826086956499E-2</c:v>
                </c:pt>
                <c:pt idx="47838">
                  <c:v>6.5217391304347797E-2</c:v>
                </c:pt>
                <c:pt idx="47839">
                  <c:v>7.6086956521739094E-2</c:v>
                </c:pt>
                <c:pt idx="47840">
                  <c:v>8.6956521739130405E-2</c:v>
                </c:pt>
                <c:pt idx="47841">
                  <c:v>9.7826086956521702E-2</c:v>
                </c:pt>
                <c:pt idx="47842">
                  <c:v>0.108695652173913</c:v>
                </c:pt>
                <c:pt idx="47843">
                  <c:v>0.119565217391304</c:v>
                </c:pt>
                <c:pt idx="47844">
                  <c:v>0.13043478260869501</c:v>
                </c:pt>
                <c:pt idx="47845">
                  <c:v>0.141304347826086</c:v>
                </c:pt>
                <c:pt idx="47846">
                  <c:v>0.15217391304347799</c:v>
                </c:pt>
                <c:pt idx="47847">
                  <c:v>0.16304347826086901</c:v>
                </c:pt>
                <c:pt idx="47848">
                  <c:v>0.17391304347826</c:v>
                </c:pt>
                <c:pt idx="47849">
                  <c:v>0.184782608695652</c:v>
                </c:pt>
                <c:pt idx="47850">
                  <c:v>0.19565217391304299</c:v>
                </c:pt>
                <c:pt idx="47851">
                  <c:v>0.20652173913043401</c:v>
                </c:pt>
                <c:pt idx="47852">
                  <c:v>0.217391304347826</c:v>
                </c:pt>
                <c:pt idx="47853">
                  <c:v>0.22826086956521699</c:v>
                </c:pt>
                <c:pt idx="47854">
                  <c:v>0.23913043478260801</c:v>
                </c:pt>
                <c:pt idx="47855">
                  <c:v>0.25</c:v>
                </c:pt>
                <c:pt idx="47856">
                  <c:v>0.26086956521739102</c:v>
                </c:pt>
                <c:pt idx="47857">
                  <c:v>0.27173913043478198</c:v>
                </c:pt>
                <c:pt idx="47858">
                  <c:v>0.282608695652173</c:v>
                </c:pt>
                <c:pt idx="47859">
                  <c:v>0.29347826086956502</c:v>
                </c:pt>
                <c:pt idx="47860">
                  <c:v>0.30434782608695599</c:v>
                </c:pt>
                <c:pt idx="47861">
                  <c:v>0.31521739130434701</c:v>
                </c:pt>
                <c:pt idx="47862">
                  <c:v>0.32608695652173902</c:v>
                </c:pt>
                <c:pt idx="47863">
                  <c:v>0.33695652173912999</c:v>
                </c:pt>
                <c:pt idx="47864">
                  <c:v>0.34782608695652101</c:v>
                </c:pt>
                <c:pt idx="47865">
                  <c:v>0.35869565217391303</c:v>
                </c:pt>
                <c:pt idx="47866">
                  <c:v>0.36956521739130399</c:v>
                </c:pt>
                <c:pt idx="47867">
                  <c:v>0.38043478260869501</c:v>
                </c:pt>
                <c:pt idx="47868">
                  <c:v>0.39130434782608697</c:v>
                </c:pt>
                <c:pt idx="47869">
                  <c:v>0.40217391304347799</c:v>
                </c:pt>
                <c:pt idx="47870">
                  <c:v>0.41304347826086901</c:v>
                </c:pt>
                <c:pt idx="47871">
                  <c:v>0.42391304347825998</c:v>
                </c:pt>
                <c:pt idx="47872">
                  <c:v>0.434782608695652</c:v>
                </c:pt>
                <c:pt idx="47873">
                  <c:v>0.44565217391304301</c:v>
                </c:pt>
                <c:pt idx="47874">
                  <c:v>0.45652173913043398</c:v>
                </c:pt>
                <c:pt idx="47875">
                  <c:v>0.467391304347826</c:v>
                </c:pt>
                <c:pt idx="47876">
                  <c:v>0.47826086956521702</c:v>
                </c:pt>
                <c:pt idx="47877">
                  <c:v>0.48913043478260798</c:v>
                </c:pt>
                <c:pt idx="47878">
                  <c:v>0.5</c:v>
                </c:pt>
                <c:pt idx="47879">
                  <c:v>0.51086956521739102</c:v>
                </c:pt>
                <c:pt idx="47880">
                  <c:v>0.52173913043478204</c:v>
                </c:pt>
                <c:pt idx="47881">
                  <c:v>0.53260869565217395</c:v>
                </c:pt>
                <c:pt idx="47882">
                  <c:v>0.54347826086956497</c:v>
                </c:pt>
                <c:pt idx="47883">
                  <c:v>0.55434782608695599</c:v>
                </c:pt>
                <c:pt idx="47884">
                  <c:v>0.56521739130434701</c:v>
                </c:pt>
                <c:pt idx="47885">
                  <c:v>0.57608695652173902</c:v>
                </c:pt>
                <c:pt idx="47886">
                  <c:v>0.58695652173913004</c:v>
                </c:pt>
                <c:pt idx="47887">
                  <c:v>0.59782608695652095</c:v>
                </c:pt>
                <c:pt idx="47888">
                  <c:v>0.60869565217391297</c:v>
                </c:pt>
                <c:pt idx="47889">
                  <c:v>0.61956521739130399</c:v>
                </c:pt>
                <c:pt idx="47890">
                  <c:v>0.63043478260869501</c:v>
                </c:pt>
                <c:pt idx="47891">
                  <c:v>0.64130434782608603</c:v>
                </c:pt>
                <c:pt idx="47892">
                  <c:v>0.65217391304347805</c:v>
                </c:pt>
                <c:pt idx="47893">
                  <c:v>0.66304347826086896</c:v>
                </c:pt>
                <c:pt idx="47894">
                  <c:v>0.67391304347825998</c:v>
                </c:pt>
                <c:pt idx="47895">
                  <c:v>0.684782608695652</c:v>
                </c:pt>
                <c:pt idx="47896">
                  <c:v>0.69565217391304301</c:v>
                </c:pt>
                <c:pt idx="47897">
                  <c:v>0.70652173913043403</c:v>
                </c:pt>
                <c:pt idx="47898">
                  <c:v>0.71739130434782605</c:v>
                </c:pt>
                <c:pt idx="47899">
                  <c:v>0.72826086956521696</c:v>
                </c:pt>
                <c:pt idx="47900">
                  <c:v>0.73913043478260798</c:v>
                </c:pt>
                <c:pt idx="47901">
                  <c:v>0.75</c:v>
                </c:pt>
                <c:pt idx="47902">
                  <c:v>0.76086956521739102</c:v>
                </c:pt>
                <c:pt idx="47903">
                  <c:v>0.77173913043478204</c:v>
                </c:pt>
                <c:pt idx="47904">
                  <c:v>0.78260869565217395</c:v>
                </c:pt>
                <c:pt idx="47905">
                  <c:v>0.79347826086956497</c:v>
                </c:pt>
                <c:pt idx="47906">
                  <c:v>0.80434782608695599</c:v>
                </c:pt>
                <c:pt idx="47907">
                  <c:v>0.81521739130434701</c:v>
                </c:pt>
                <c:pt idx="47908">
                  <c:v>0.82608695652173902</c:v>
                </c:pt>
                <c:pt idx="47909">
                  <c:v>0.83695652173913004</c:v>
                </c:pt>
                <c:pt idx="47910">
                  <c:v>0.84782608695652095</c:v>
                </c:pt>
                <c:pt idx="47911">
                  <c:v>0.85869565217391297</c:v>
                </c:pt>
                <c:pt idx="47912">
                  <c:v>0.86956521739130399</c:v>
                </c:pt>
                <c:pt idx="47913">
                  <c:v>0.88043478260869501</c:v>
                </c:pt>
                <c:pt idx="47914">
                  <c:v>0.89130434782608603</c:v>
                </c:pt>
                <c:pt idx="47915">
                  <c:v>0.90217391304347805</c:v>
                </c:pt>
                <c:pt idx="47916">
                  <c:v>0.91304347826086896</c:v>
                </c:pt>
                <c:pt idx="47917">
                  <c:v>0.92391304347825998</c:v>
                </c:pt>
                <c:pt idx="47918">
                  <c:v>0.934782608695652</c:v>
                </c:pt>
                <c:pt idx="47919">
                  <c:v>0.94565217391304301</c:v>
                </c:pt>
                <c:pt idx="47920">
                  <c:v>0.95652173913043403</c:v>
                </c:pt>
                <c:pt idx="47921">
                  <c:v>0.96739130434782605</c:v>
                </c:pt>
                <c:pt idx="47922">
                  <c:v>0.97826086956521696</c:v>
                </c:pt>
                <c:pt idx="47923">
                  <c:v>0.98913043478260798</c:v>
                </c:pt>
                <c:pt idx="47924">
                  <c:v>0</c:v>
                </c:pt>
                <c:pt idx="47925">
                  <c:v>2.0833333333333301E-2</c:v>
                </c:pt>
                <c:pt idx="47926">
                  <c:v>4.1666666666666602E-2</c:v>
                </c:pt>
                <c:pt idx="47927">
                  <c:v>6.25E-2</c:v>
                </c:pt>
                <c:pt idx="47928">
                  <c:v>8.3333333333333301E-2</c:v>
                </c:pt>
                <c:pt idx="47929">
                  <c:v>0.10416666666666601</c:v>
                </c:pt>
                <c:pt idx="47930">
                  <c:v>0.125</c:v>
                </c:pt>
                <c:pt idx="47931">
                  <c:v>0.14583333333333301</c:v>
                </c:pt>
                <c:pt idx="47932">
                  <c:v>0.16666666666666599</c:v>
                </c:pt>
                <c:pt idx="47933">
                  <c:v>0.1875</c:v>
                </c:pt>
                <c:pt idx="47934">
                  <c:v>0.20833333333333301</c:v>
                </c:pt>
                <c:pt idx="47935">
                  <c:v>0.22916666666666599</c:v>
                </c:pt>
                <c:pt idx="47936">
                  <c:v>0.25</c:v>
                </c:pt>
                <c:pt idx="47937">
                  <c:v>0.27083333333333298</c:v>
                </c:pt>
                <c:pt idx="47938">
                  <c:v>0.29166666666666602</c:v>
                </c:pt>
                <c:pt idx="47939">
                  <c:v>0.3125</c:v>
                </c:pt>
                <c:pt idx="47940">
                  <c:v>0.33333333333333298</c:v>
                </c:pt>
                <c:pt idx="47941">
                  <c:v>0.35416666666666602</c:v>
                </c:pt>
                <c:pt idx="47942">
                  <c:v>0.375</c:v>
                </c:pt>
                <c:pt idx="47943">
                  <c:v>0.39583333333333298</c:v>
                </c:pt>
                <c:pt idx="47944">
                  <c:v>0.41666666666666602</c:v>
                </c:pt>
                <c:pt idx="47945">
                  <c:v>0.4375</c:v>
                </c:pt>
                <c:pt idx="47946">
                  <c:v>0.45833333333333298</c:v>
                </c:pt>
                <c:pt idx="47947">
                  <c:v>0.47916666666666602</c:v>
                </c:pt>
                <c:pt idx="47948">
                  <c:v>0.5</c:v>
                </c:pt>
                <c:pt idx="47949">
                  <c:v>0.52083333333333304</c:v>
                </c:pt>
                <c:pt idx="47950">
                  <c:v>0.54166666666666596</c:v>
                </c:pt>
                <c:pt idx="47951">
                  <c:v>0.5625</c:v>
                </c:pt>
                <c:pt idx="47952">
                  <c:v>0.58333333333333304</c:v>
                </c:pt>
                <c:pt idx="47953">
                  <c:v>0.60416666666666596</c:v>
                </c:pt>
                <c:pt idx="47954">
                  <c:v>0.625</c:v>
                </c:pt>
                <c:pt idx="47955">
                  <c:v>0.64583333333333304</c:v>
                </c:pt>
                <c:pt idx="47956">
                  <c:v>0.66666666666666596</c:v>
                </c:pt>
                <c:pt idx="47957">
                  <c:v>0.6875</c:v>
                </c:pt>
                <c:pt idx="47958">
                  <c:v>0.70833333333333304</c:v>
                </c:pt>
                <c:pt idx="47959">
                  <c:v>0.72916666666666596</c:v>
                </c:pt>
                <c:pt idx="47960">
                  <c:v>0.75</c:v>
                </c:pt>
                <c:pt idx="47961">
                  <c:v>0.77083333333333304</c:v>
                </c:pt>
                <c:pt idx="47962">
                  <c:v>0.79166666666666596</c:v>
                </c:pt>
                <c:pt idx="47963">
                  <c:v>0.8125</c:v>
                </c:pt>
                <c:pt idx="47964">
                  <c:v>0.83333333333333304</c:v>
                </c:pt>
                <c:pt idx="47965">
                  <c:v>0.85416666666666596</c:v>
                </c:pt>
                <c:pt idx="47966">
                  <c:v>0.875</c:v>
                </c:pt>
                <c:pt idx="47967">
                  <c:v>0.89583333333333304</c:v>
                </c:pt>
                <c:pt idx="47968">
                  <c:v>0.91666666666666596</c:v>
                </c:pt>
                <c:pt idx="47969">
                  <c:v>0.9375</c:v>
                </c:pt>
                <c:pt idx="47970">
                  <c:v>0.95833333333333304</c:v>
                </c:pt>
                <c:pt idx="47971">
                  <c:v>0.97916666666666596</c:v>
                </c:pt>
                <c:pt idx="47972">
                  <c:v>0</c:v>
                </c:pt>
                <c:pt idx="47973">
                  <c:v>0.01</c:v>
                </c:pt>
                <c:pt idx="47974">
                  <c:v>0.02</c:v>
                </c:pt>
                <c:pt idx="47975">
                  <c:v>0.03</c:v>
                </c:pt>
                <c:pt idx="47976">
                  <c:v>0.04</c:v>
                </c:pt>
                <c:pt idx="47977">
                  <c:v>0.05</c:v>
                </c:pt>
                <c:pt idx="47978">
                  <c:v>0.06</c:v>
                </c:pt>
                <c:pt idx="47979">
                  <c:v>7.0000000000000007E-2</c:v>
                </c:pt>
                <c:pt idx="47980">
                  <c:v>0.08</c:v>
                </c:pt>
                <c:pt idx="47981">
                  <c:v>0.09</c:v>
                </c:pt>
                <c:pt idx="47982">
                  <c:v>0.1</c:v>
                </c:pt>
                <c:pt idx="47983">
                  <c:v>0.11</c:v>
                </c:pt>
                <c:pt idx="47984">
                  <c:v>0.12</c:v>
                </c:pt>
                <c:pt idx="47985">
                  <c:v>0.13</c:v>
                </c:pt>
                <c:pt idx="47986">
                  <c:v>0.14000000000000001</c:v>
                </c:pt>
                <c:pt idx="47987">
                  <c:v>0.15</c:v>
                </c:pt>
                <c:pt idx="47988">
                  <c:v>0.16</c:v>
                </c:pt>
                <c:pt idx="47989">
                  <c:v>0.17</c:v>
                </c:pt>
                <c:pt idx="47990">
                  <c:v>0.18</c:v>
                </c:pt>
                <c:pt idx="47991">
                  <c:v>0.19</c:v>
                </c:pt>
                <c:pt idx="47992">
                  <c:v>0.2</c:v>
                </c:pt>
                <c:pt idx="47993">
                  <c:v>0.21</c:v>
                </c:pt>
                <c:pt idx="47994">
                  <c:v>0.22</c:v>
                </c:pt>
                <c:pt idx="47995">
                  <c:v>0.23</c:v>
                </c:pt>
                <c:pt idx="47996">
                  <c:v>0.24</c:v>
                </c:pt>
                <c:pt idx="47997">
                  <c:v>0.25</c:v>
                </c:pt>
                <c:pt idx="47998">
                  <c:v>0.26</c:v>
                </c:pt>
                <c:pt idx="47999">
                  <c:v>0.27</c:v>
                </c:pt>
                <c:pt idx="48000">
                  <c:v>0.28000000000000003</c:v>
                </c:pt>
                <c:pt idx="48001">
                  <c:v>0.28999999999999998</c:v>
                </c:pt>
                <c:pt idx="48002">
                  <c:v>0.3</c:v>
                </c:pt>
                <c:pt idx="48003">
                  <c:v>0.31</c:v>
                </c:pt>
                <c:pt idx="48004">
                  <c:v>0.32</c:v>
                </c:pt>
                <c:pt idx="48005">
                  <c:v>0.33</c:v>
                </c:pt>
                <c:pt idx="48006">
                  <c:v>0.34</c:v>
                </c:pt>
                <c:pt idx="48007">
                  <c:v>0.35</c:v>
                </c:pt>
                <c:pt idx="48008">
                  <c:v>0.36</c:v>
                </c:pt>
                <c:pt idx="48009">
                  <c:v>0.37</c:v>
                </c:pt>
                <c:pt idx="48010">
                  <c:v>0.38</c:v>
                </c:pt>
                <c:pt idx="48011">
                  <c:v>0.39</c:v>
                </c:pt>
                <c:pt idx="48012">
                  <c:v>0.4</c:v>
                </c:pt>
                <c:pt idx="48013">
                  <c:v>0.41</c:v>
                </c:pt>
                <c:pt idx="48014">
                  <c:v>0.42</c:v>
                </c:pt>
                <c:pt idx="48015">
                  <c:v>0.43</c:v>
                </c:pt>
                <c:pt idx="48016">
                  <c:v>0.44</c:v>
                </c:pt>
                <c:pt idx="48017">
                  <c:v>0.45</c:v>
                </c:pt>
                <c:pt idx="48018">
                  <c:v>0.46</c:v>
                </c:pt>
                <c:pt idx="48019">
                  <c:v>0.47</c:v>
                </c:pt>
                <c:pt idx="48020">
                  <c:v>0.48</c:v>
                </c:pt>
                <c:pt idx="48021">
                  <c:v>0.49</c:v>
                </c:pt>
                <c:pt idx="48022">
                  <c:v>0.5</c:v>
                </c:pt>
                <c:pt idx="48023">
                  <c:v>0.51</c:v>
                </c:pt>
                <c:pt idx="48024">
                  <c:v>0.52</c:v>
                </c:pt>
                <c:pt idx="48025">
                  <c:v>0.53</c:v>
                </c:pt>
                <c:pt idx="48026">
                  <c:v>0.54</c:v>
                </c:pt>
                <c:pt idx="48027">
                  <c:v>0.55000000000000004</c:v>
                </c:pt>
                <c:pt idx="48028">
                  <c:v>0.56000000000000005</c:v>
                </c:pt>
                <c:pt idx="48029">
                  <c:v>0.56999999999999995</c:v>
                </c:pt>
                <c:pt idx="48030">
                  <c:v>0.57999999999999996</c:v>
                </c:pt>
                <c:pt idx="48031">
                  <c:v>0.59</c:v>
                </c:pt>
                <c:pt idx="48032">
                  <c:v>0.6</c:v>
                </c:pt>
                <c:pt idx="48033">
                  <c:v>0.61</c:v>
                </c:pt>
                <c:pt idx="48034">
                  <c:v>0.62</c:v>
                </c:pt>
                <c:pt idx="48035">
                  <c:v>0.63</c:v>
                </c:pt>
                <c:pt idx="48036">
                  <c:v>0.64</c:v>
                </c:pt>
                <c:pt idx="48037">
                  <c:v>0.65</c:v>
                </c:pt>
                <c:pt idx="48038">
                  <c:v>0.66</c:v>
                </c:pt>
                <c:pt idx="48039">
                  <c:v>0.67</c:v>
                </c:pt>
                <c:pt idx="48040">
                  <c:v>0.68</c:v>
                </c:pt>
                <c:pt idx="48041">
                  <c:v>0.69</c:v>
                </c:pt>
                <c:pt idx="48042">
                  <c:v>0.7</c:v>
                </c:pt>
                <c:pt idx="48043">
                  <c:v>0.71</c:v>
                </c:pt>
                <c:pt idx="48044">
                  <c:v>0.72</c:v>
                </c:pt>
                <c:pt idx="48045">
                  <c:v>0.73</c:v>
                </c:pt>
                <c:pt idx="48046">
                  <c:v>0.74</c:v>
                </c:pt>
                <c:pt idx="48047">
                  <c:v>0.75</c:v>
                </c:pt>
                <c:pt idx="48048">
                  <c:v>0.76</c:v>
                </c:pt>
                <c:pt idx="48049">
                  <c:v>0.77</c:v>
                </c:pt>
                <c:pt idx="48050">
                  <c:v>0.78</c:v>
                </c:pt>
                <c:pt idx="48051">
                  <c:v>0.79</c:v>
                </c:pt>
                <c:pt idx="48052">
                  <c:v>0.8</c:v>
                </c:pt>
                <c:pt idx="48053">
                  <c:v>0.81</c:v>
                </c:pt>
                <c:pt idx="48054">
                  <c:v>0.82</c:v>
                </c:pt>
                <c:pt idx="48055">
                  <c:v>0.83</c:v>
                </c:pt>
                <c:pt idx="48056">
                  <c:v>0.84</c:v>
                </c:pt>
                <c:pt idx="48057">
                  <c:v>0.85</c:v>
                </c:pt>
                <c:pt idx="48058">
                  <c:v>0.86</c:v>
                </c:pt>
                <c:pt idx="48059">
                  <c:v>0.87</c:v>
                </c:pt>
                <c:pt idx="48060">
                  <c:v>0.88</c:v>
                </c:pt>
                <c:pt idx="48061">
                  <c:v>0.89</c:v>
                </c:pt>
                <c:pt idx="48062">
                  <c:v>0.9</c:v>
                </c:pt>
                <c:pt idx="48063">
                  <c:v>0.91</c:v>
                </c:pt>
                <c:pt idx="48064">
                  <c:v>0.92</c:v>
                </c:pt>
                <c:pt idx="48065">
                  <c:v>0.93</c:v>
                </c:pt>
                <c:pt idx="48066">
                  <c:v>0.94</c:v>
                </c:pt>
                <c:pt idx="48067">
                  <c:v>0.95</c:v>
                </c:pt>
                <c:pt idx="48068">
                  <c:v>0.96</c:v>
                </c:pt>
                <c:pt idx="48069">
                  <c:v>0.97</c:v>
                </c:pt>
                <c:pt idx="48070">
                  <c:v>0.98</c:v>
                </c:pt>
                <c:pt idx="48071">
                  <c:v>0.99</c:v>
                </c:pt>
                <c:pt idx="48072">
                  <c:v>0</c:v>
                </c:pt>
                <c:pt idx="48073">
                  <c:v>2.5000000000000001E-2</c:v>
                </c:pt>
                <c:pt idx="48074">
                  <c:v>0.05</c:v>
                </c:pt>
                <c:pt idx="48075">
                  <c:v>7.4999999999999997E-2</c:v>
                </c:pt>
                <c:pt idx="48076">
                  <c:v>0.1</c:v>
                </c:pt>
                <c:pt idx="48077">
                  <c:v>0.125</c:v>
                </c:pt>
                <c:pt idx="48078">
                  <c:v>0.15</c:v>
                </c:pt>
                <c:pt idx="48079">
                  <c:v>0.17499999999999999</c:v>
                </c:pt>
                <c:pt idx="48080">
                  <c:v>0.2</c:v>
                </c:pt>
                <c:pt idx="48081">
                  <c:v>0.22500000000000001</c:v>
                </c:pt>
                <c:pt idx="48082">
                  <c:v>0.25</c:v>
                </c:pt>
                <c:pt idx="48083">
                  <c:v>0.27500000000000002</c:v>
                </c:pt>
                <c:pt idx="48084">
                  <c:v>0.3</c:v>
                </c:pt>
                <c:pt idx="48085">
                  <c:v>0.32500000000000001</c:v>
                </c:pt>
                <c:pt idx="48086">
                  <c:v>0.35</c:v>
                </c:pt>
                <c:pt idx="48087">
                  <c:v>0.375</c:v>
                </c:pt>
                <c:pt idx="48088">
                  <c:v>0.4</c:v>
                </c:pt>
                <c:pt idx="48089">
                  <c:v>0.42499999999999999</c:v>
                </c:pt>
                <c:pt idx="48090">
                  <c:v>0.45</c:v>
                </c:pt>
                <c:pt idx="48091">
                  <c:v>0.47499999999999998</c:v>
                </c:pt>
                <c:pt idx="48092">
                  <c:v>0.5</c:v>
                </c:pt>
                <c:pt idx="48093">
                  <c:v>0.52500000000000002</c:v>
                </c:pt>
                <c:pt idx="48094">
                  <c:v>0.55000000000000004</c:v>
                </c:pt>
                <c:pt idx="48095">
                  <c:v>0.57499999999999996</c:v>
                </c:pt>
                <c:pt idx="48096">
                  <c:v>0.6</c:v>
                </c:pt>
                <c:pt idx="48097">
                  <c:v>0.625</c:v>
                </c:pt>
                <c:pt idx="48098">
                  <c:v>0.65</c:v>
                </c:pt>
                <c:pt idx="48099">
                  <c:v>0.67500000000000004</c:v>
                </c:pt>
                <c:pt idx="48100">
                  <c:v>0.7</c:v>
                </c:pt>
                <c:pt idx="48101">
                  <c:v>0.72499999999999998</c:v>
                </c:pt>
                <c:pt idx="48102">
                  <c:v>0.75</c:v>
                </c:pt>
                <c:pt idx="48103">
                  <c:v>0.77500000000000002</c:v>
                </c:pt>
                <c:pt idx="48104">
                  <c:v>0.8</c:v>
                </c:pt>
                <c:pt idx="48105">
                  <c:v>0.82499999999999996</c:v>
                </c:pt>
                <c:pt idx="48106">
                  <c:v>0.85</c:v>
                </c:pt>
                <c:pt idx="48107">
                  <c:v>0.875</c:v>
                </c:pt>
                <c:pt idx="48108">
                  <c:v>0.9</c:v>
                </c:pt>
                <c:pt idx="48109">
                  <c:v>0.92500000000000004</c:v>
                </c:pt>
                <c:pt idx="48110">
                  <c:v>0.95</c:v>
                </c:pt>
                <c:pt idx="48111">
                  <c:v>0.97499999999999998</c:v>
                </c:pt>
                <c:pt idx="48112">
                  <c:v>0</c:v>
                </c:pt>
                <c:pt idx="48113">
                  <c:v>2.5000000000000001E-2</c:v>
                </c:pt>
                <c:pt idx="48114">
                  <c:v>0.05</c:v>
                </c:pt>
                <c:pt idx="48115">
                  <c:v>7.4999999999999997E-2</c:v>
                </c:pt>
                <c:pt idx="48116">
                  <c:v>0.1</c:v>
                </c:pt>
                <c:pt idx="48117">
                  <c:v>0.125</c:v>
                </c:pt>
                <c:pt idx="48118">
                  <c:v>0.15</c:v>
                </c:pt>
                <c:pt idx="48119">
                  <c:v>0.17499999999999999</c:v>
                </c:pt>
                <c:pt idx="48120">
                  <c:v>0.2</c:v>
                </c:pt>
                <c:pt idx="48121">
                  <c:v>0.22500000000000001</c:v>
                </c:pt>
                <c:pt idx="48122">
                  <c:v>0.25</c:v>
                </c:pt>
                <c:pt idx="48123">
                  <c:v>0.27500000000000002</c:v>
                </c:pt>
                <c:pt idx="48124">
                  <c:v>0.3</c:v>
                </c:pt>
                <c:pt idx="48125">
                  <c:v>0.32500000000000001</c:v>
                </c:pt>
                <c:pt idx="48126">
                  <c:v>0.35</c:v>
                </c:pt>
                <c:pt idx="48127">
                  <c:v>0.375</c:v>
                </c:pt>
                <c:pt idx="48128">
                  <c:v>0.4</c:v>
                </c:pt>
                <c:pt idx="48129">
                  <c:v>0.42499999999999999</c:v>
                </c:pt>
                <c:pt idx="48130">
                  <c:v>0.45</c:v>
                </c:pt>
                <c:pt idx="48131">
                  <c:v>0.47499999999999998</c:v>
                </c:pt>
                <c:pt idx="48132">
                  <c:v>0.5</c:v>
                </c:pt>
                <c:pt idx="48133">
                  <c:v>0.52500000000000002</c:v>
                </c:pt>
                <c:pt idx="48134">
                  <c:v>0.55000000000000004</c:v>
                </c:pt>
                <c:pt idx="48135">
                  <c:v>0.57499999999999996</c:v>
                </c:pt>
                <c:pt idx="48136">
                  <c:v>0.6</c:v>
                </c:pt>
                <c:pt idx="48137">
                  <c:v>0.625</c:v>
                </c:pt>
                <c:pt idx="48138">
                  <c:v>0.65</c:v>
                </c:pt>
                <c:pt idx="48139">
                  <c:v>0.67500000000000004</c:v>
                </c:pt>
                <c:pt idx="48140">
                  <c:v>0.7</c:v>
                </c:pt>
                <c:pt idx="48141">
                  <c:v>0.72499999999999998</c:v>
                </c:pt>
                <c:pt idx="48142">
                  <c:v>0.75</c:v>
                </c:pt>
                <c:pt idx="48143">
                  <c:v>0.77500000000000002</c:v>
                </c:pt>
                <c:pt idx="48144">
                  <c:v>0.8</c:v>
                </c:pt>
                <c:pt idx="48145">
                  <c:v>0.82499999999999996</c:v>
                </c:pt>
                <c:pt idx="48146">
                  <c:v>0.85</c:v>
                </c:pt>
                <c:pt idx="48147">
                  <c:v>0.875</c:v>
                </c:pt>
                <c:pt idx="48148">
                  <c:v>0.9</c:v>
                </c:pt>
                <c:pt idx="48149">
                  <c:v>0.92500000000000004</c:v>
                </c:pt>
                <c:pt idx="48150">
                  <c:v>0.95</c:v>
                </c:pt>
                <c:pt idx="48151">
                  <c:v>0.97499999999999998</c:v>
                </c:pt>
                <c:pt idx="48152">
                  <c:v>0</c:v>
                </c:pt>
                <c:pt idx="48153">
                  <c:v>9.1743119266054999E-3</c:v>
                </c:pt>
                <c:pt idx="48154">
                  <c:v>1.8348623853211E-2</c:v>
                </c:pt>
                <c:pt idx="48155">
                  <c:v>2.7522935779816501E-2</c:v>
                </c:pt>
                <c:pt idx="48156">
                  <c:v>3.6697247706422E-2</c:v>
                </c:pt>
                <c:pt idx="48157">
                  <c:v>4.5871559633027498E-2</c:v>
                </c:pt>
                <c:pt idx="48158">
                  <c:v>5.5045871559633003E-2</c:v>
                </c:pt>
                <c:pt idx="48159">
                  <c:v>6.4220183486238494E-2</c:v>
                </c:pt>
                <c:pt idx="48160">
                  <c:v>7.3394495412843999E-2</c:v>
                </c:pt>
                <c:pt idx="48161">
                  <c:v>8.2568807339449504E-2</c:v>
                </c:pt>
                <c:pt idx="48162">
                  <c:v>9.1743119266054995E-2</c:v>
                </c:pt>
                <c:pt idx="48163">
                  <c:v>0.10091743119266</c:v>
                </c:pt>
                <c:pt idx="48164">
                  <c:v>0.11009174311926601</c:v>
                </c:pt>
                <c:pt idx="48165">
                  <c:v>0.119266055045871</c:v>
                </c:pt>
                <c:pt idx="48166">
                  <c:v>0.12844036697247699</c:v>
                </c:pt>
                <c:pt idx="48167">
                  <c:v>0.13761467889908199</c:v>
                </c:pt>
                <c:pt idx="48168">
                  <c:v>0.146788990825688</c:v>
                </c:pt>
                <c:pt idx="48169">
                  <c:v>0.155963302752293</c:v>
                </c:pt>
                <c:pt idx="48170">
                  <c:v>0.16513761467889901</c:v>
                </c:pt>
                <c:pt idx="48171">
                  <c:v>0.17431192660550399</c:v>
                </c:pt>
                <c:pt idx="48172">
                  <c:v>0.18348623853210999</c:v>
                </c:pt>
                <c:pt idx="48173">
                  <c:v>0.192660550458715</c:v>
                </c:pt>
                <c:pt idx="48174">
                  <c:v>0.201834862385321</c:v>
                </c:pt>
                <c:pt idx="48175">
                  <c:v>0.21100917431192601</c:v>
                </c:pt>
                <c:pt idx="48176">
                  <c:v>0.22018348623853201</c:v>
                </c:pt>
                <c:pt idx="48177">
                  <c:v>0.22935779816513699</c:v>
                </c:pt>
                <c:pt idx="48178">
                  <c:v>0.23853211009174299</c:v>
                </c:pt>
                <c:pt idx="48179">
                  <c:v>0.247706422018348</c:v>
                </c:pt>
                <c:pt idx="48180">
                  <c:v>0.25688073394495398</c:v>
                </c:pt>
                <c:pt idx="48181">
                  <c:v>0.26605504587155898</c:v>
                </c:pt>
                <c:pt idx="48182">
                  <c:v>0.27522935779816499</c:v>
                </c:pt>
                <c:pt idx="48183">
                  <c:v>0.28440366972476999</c:v>
                </c:pt>
                <c:pt idx="48184">
                  <c:v>0.293577981651376</c:v>
                </c:pt>
                <c:pt idx="48185">
                  <c:v>0.302752293577981</c:v>
                </c:pt>
                <c:pt idx="48186">
                  <c:v>0.31192660550458701</c:v>
                </c:pt>
                <c:pt idx="48187">
                  <c:v>0.32110091743119201</c:v>
                </c:pt>
                <c:pt idx="48188">
                  <c:v>0.33027522935779802</c:v>
                </c:pt>
                <c:pt idx="48189">
                  <c:v>0.33944954128440302</c:v>
                </c:pt>
                <c:pt idx="48190">
                  <c:v>0.34862385321100903</c:v>
                </c:pt>
                <c:pt idx="48191">
                  <c:v>0.35779816513761398</c:v>
                </c:pt>
                <c:pt idx="48192">
                  <c:v>0.36697247706421998</c:v>
                </c:pt>
                <c:pt idx="48193">
                  <c:v>0.37614678899082499</c:v>
                </c:pt>
                <c:pt idx="48194">
                  <c:v>0.38532110091743099</c:v>
                </c:pt>
                <c:pt idx="48195">
                  <c:v>0.394495412844036</c:v>
                </c:pt>
                <c:pt idx="48196">
                  <c:v>0.403669724770642</c:v>
                </c:pt>
                <c:pt idx="48197">
                  <c:v>0.41284403669724701</c:v>
                </c:pt>
                <c:pt idx="48198">
                  <c:v>0.42201834862385301</c:v>
                </c:pt>
                <c:pt idx="48199">
                  <c:v>0.43119266055045802</c:v>
                </c:pt>
                <c:pt idx="48200">
                  <c:v>0.44036697247706402</c:v>
                </c:pt>
                <c:pt idx="48201">
                  <c:v>0.44954128440366897</c:v>
                </c:pt>
                <c:pt idx="48202">
                  <c:v>0.45871559633027498</c:v>
                </c:pt>
                <c:pt idx="48203">
                  <c:v>0.46788990825687998</c:v>
                </c:pt>
                <c:pt idx="48204">
                  <c:v>0.47706422018348599</c:v>
                </c:pt>
                <c:pt idx="48205">
                  <c:v>0.48623853211009099</c:v>
                </c:pt>
                <c:pt idx="48206">
                  <c:v>0.495412844036697</c:v>
                </c:pt>
                <c:pt idx="48207">
                  <c:v>0.50458715596330195</c:v>
                </c:pt>
                <c:pt idx="48208">
                  <c:v>0.51376146788990795</c:v>
                </c:pt>
                <c:pt idx="48209">
                  <c:v>0.52293577981651296</c:v>
                </c:pt>
                <c:pt idx="48210">
                  <c:v>0.53211009174311896</c:v>
                </c:pt>
                <c:pt idx="48211">
                  <c:v>0.54128440366972397</c:v>
                </c:pt>
                <c:pt idx="48212">
                  <c:v>0.55045871559632997</c:v>
                </c:pt>
                <c:pt idx="48213">
                  <c:v>0.55963302752293498</c:v>
                </c:pt>
                <c:pt idx="48214">
                  <c:v>0.56880733944954098</c:v>
                </c:pt>
                <c:pt idx="48215">
                  <c:v>0.57798165137614599</c:v>
                </c:pt>
                <c:pt idx="48216">
                  <c:v>0.58715596330275199</c:v>
                </c:pt>
                <c:pt idx="48217">
                  <c:v>0.596330275229357</c:v>
                </c:pt>
                <c:pt idx="48218">
                  <c:v>0.605504587155963</c:v>
                </c:pt>
                <c:pt idx="48219">
                  <c:v>0.61467889908256801</c:v>
                </c:pt>
                <c:pt idx="48220">
                  <c:v>0.62385321100917401</c:v>
                </c:pt>
                <c:pt idx="48221">
                  <c:v>0.63302752293577902</c:v>
                </c:pt>
                <c:pt idx="48222">
                  <c:v>0.64220183486238502</c:v>
                </c:pt>
                <c:pt idx="48223">
                  <c:v>0.65137614678899003</c:v>
                </c:pt>
                <c:pt idx="48224">
                  <c:v>0.66055045871559603</c:v>
                </c:pt>
                <c:pt idx="48225">
                  <c:v>0.66972477064220104</c:v>
                </c:pt>
                <c:pt idx="48226">
                  <c:v>0.67889908256880704</c:v>
                </c:pt>
                <c:pt idx="48227">
                  <c:v>0.68807339449541205</c:v>
                </c:pt>
                <c:pt idx="48228">
                  <c:v>0.69724770642201805</c:v>
                </c:pt>
                <c:pt idx="48229">
                  <c:v>0.70642201834862295</c:v>
                </c:pt>
                <c:pt idx="48230">
                  <c:v>0.71559633027522895</c:v>
                </c:pt>
                <c:pt idx="48231">
                  <c:v>0.72477064220183396</c:v>
                </c:pt>
                <c:pt idx="48232">
                  <c:v>0.73394495412843996</c:v>
                </c:pt>
                <c:pt idx="48233">
                  <c:v>0.74311926605504497</c:v>
                </c:pt>
                <c:pt idx="48234">
                  <c:v>0.75229357798165097</c:v>
                </c:pt>
                <c:pt idx="48235">
                  <c:v>0.76146788990825598</c:v>
                </c:pt>
                <c:pt idx="48236">
                  <c:v>0.77064220183486198</c:v>
                </c:pt>
                <c:pt idx="48237">
                  <c:v>0.77981651376146699</c:v>
                </c:pt>
                <c:pt idx="48238">
                  <c:v>0.78899082568807299</c:v>
                </c:pt>
                <c:pt idx="48239">
                  <c:v>0.798165137614678</c:v>
                </c:pt>
                <c:pt idx="48240">
                  <c:v>0.807339449541284</c:v>
                </c:pt>
                <c:pt idx="48241">
                  <c:v>0.81651376146788901</c:v>
                </c:pt>
                <c:pt idx="48242">
                  <c:v>0.82568807339449501</c:v>
                </c:pt>
                <c:pt idx="48243">
                  <c:v>0.83486238532110002</c:v>
                </c:pt>
                <c:pt idx="48244">
                  <c:v>0.84403669724770602</c:v>
                </c:pt>
                <c:pt idx="48245">
                  <c:v>0.85321100917431103</c:v>
                </c:pt>
                <c:pt idx="48246">
                  <c:v>0.86238532110091703</c:v>
                </c:pt>
                <c:pt idx="48247">
                  <c:v>0.87155963302752204</c:v>
                </c:pt>
                <c:pt idx="48248">
                  <c:v>0.88073394495412805</c:v>
                </c:pt>
                <c:pt idx="48249">
                  <c:v>0.88990825688073305</c:v>
                </c:pt>
                <c:pt idx="48250">
                  <c:v>0.89908256880733906</c:v>
                </c:pt>
                <c:pt idx="48251">
                  <c:v>0.90825688073394495</c:v>
                </c:pt>
                <c:pt idx="48252">
                  <c:v>0.91743119266054995</c:v>
                </c:pt>
                <c:pt idx="48253">
                  <c:v>0.92660550458715596</c:v>
                </c:pt>
                <c:pt idx="48254">
                  <c:v>0.93577981651376096</c:v>
                </c:pt>
                <c:pt idx="48255">
                  <c:v>0.94495412844036697</c:v>
                </c:pt>
                <c:pt idx="48256">
                  <c:v>0.95412844036697197</c:v>
                </c:pt>
                <c:pt idx="48257">
                  <c:v>0.96330275229357798</c:v>
                </c:pt>
                <c:pt idx="48258">
                  <c:v>0.97247706422018299</c:v>
                </c:pt>
                <c:pt idx="48259">
                  <c:v>0.98165137614678899</c:v>
                </c:pt>
                <c:pt idx="48260">
                  <c:v>0.990825688073394</c:v>
                </c:pt>
                <c:pt idx="48261">
                  <c:v>0</c:v>
                </c:pt>
                <c:pt idx="48262">
                  <c:v>2.8571428571428501E-2</c:v>
                </c:pt>
                <c:pt idx="48263">
                  <c:v>5.7142857142857099E-2</c:v>
                </c:pt>
                <c:pt idx="48264">
                  <c:v>8.5714285714285701E-2</c:v>
                </c:pt>
                <c:pt idx="48265">
                  <c:v>0.114285714285714</c:v>
                </c:pt>
                <c:pt idx="48266">
                  <c:v>0.14285714285714199</c:v>
                </c:pt>
                <c:pt idx="48267">
                  <c:v>0.17142857142857101</c:v>
                </c:pt>
                <c:pt idx="48268">
                  <c:v>0.2</c:v>
                </c:pt>
                <c:pt idx="48269">
                  <c:v>0.22857142857142801</c:v>
                </c:pt>
                <c:pt idx="48270">
                  <c:v>0.25714285714285701</c:v>
                </c:pt>
                <c:pt idx="48271">
                  <c:v>0.28571428571428498</c:v>
                </c:pt>
                <c:pt idx="48272">
                  <c:v>0.314285714285714</c:v>
                </c:pt>
                <c:pt idx="48273">
                  <c:v>0.34285714285714203</c:v>
                </c:pt>
                <c:pt idx="48274">
                  <c:v>0.371428571428571</c:v>
                </c:pt>
                <c:pt idx="48275">
                  <c:v>0.4</c:v>
                </c:pt>
                <c:pt idx="48276">
                  <c:v>0.42857142857142799</c:v>
                </c:pt>
                <c:pt idx="48277">
                  <c:v>0.45714285714285702</c:v>
                </c:pt>
                <c:pt idx="48278">
                  <c:v>0.48571428571428499</c:v>
                </c:pt>
                <c:pt idx="48279">
                  <c:v>0.51428571428571401</c:v>
                </c:pt>
                <c:pt idx="48280">
                  <c:v>0.54285714285714204</c:v>
                </c:pt>
                <c:pt idx="48281">
                  <c:v>0.57142857142857095</c:v>
                </c:pt>
                <c:pt idx="48282">
                  <c:v>0.6</c:v>
                </c:pt>
                <c:pt idx="48283">
                  <c:v>0.628571428571428</c:v>
                </c:pt>
                <c:pt idx="48284">
                  <c:v>0.65714285714285703</c:v>
                </c:pt>
                <c:pt idx="48285">
                  <c:v>0.68571428571428505</c:v>
                </c:pt>
                <c:pt idx="48286">
                  <c:v>0.71428571428571397</c:v>
                </c:pt>
                <c:pt idx="48287">
                  <c:v>0.74285714285714199</c:v>
                </c:pt>
                <c:pt idx="48288">
                  <c:v>0.77142857142857102</c:v>
                </c:pt>
                <c:pt idx="48289">
                  <c:v>0.8</c:v>
                </c:pt>
                <c:pt idx="48290">
                  <c:v>0.82857142857142796</c:v>
                </c:pt>
                <c:pt idx="48291">
                  <c:v>0.85714285714285698</c:v>
                </c:pt>
                <c:pt idx="48292">
                  <c:v>0.88571428571428501</c:v>
                </c:pt>
                <c:pt idx="48293">
                  <c:v>0.91428571428571404</c:v>
                </c:pt>
                <c:pt idx="48294">
                  <c:v>0.94285714285714195</c:v>
                </c:pt>
                <c:pt idx="48295">
                  <c:v>0.97142857142857097</c:v>
                </c:pt>
                <c:pt idx="48296">
                  <c:v>0</c:v>
                </c:pt>
                <c:pt idx="48297">
                  <c:v>6.9444444444444397E-3</c:v>
                </c:pt>
                <c:pt idx="48298">
                  <c:v>1.38888888888888E-2</c:v>
                </c:pt>
                <c:pt idx="48299">
                  <c:v>2.0833333333333301E-2</c:v>
                </c:pt>
                <c:pt idx="48300">
                  <c:v>2.77777777777777E-2</c:v>
                </c:pt>
                <c:pt idx="48301">
                  <c:v>3.4722222222222203E-2</c:v>
                </c:pt>
                <c:pt idx="48302">
                  <c:v>4.1666666666666602E-2</c:v>
                </c:pt>
                <c:pt idx="48303">
                  <c:v>4.8611111111111098E-2</c:v>
                </c:pt>
                <c:pt idx="48304">
                  <c:v>5.5555555555555497E-2</c:v>
                </c:pt>
                <c:pt idx="48305">
                  <c:v>6.25E-2</c:v>
                </c:pt>
                <c:pt idx="48306">
                  <c:v>6.9444444444444406E-2</c:v>
                </c:pt>
                <c:pt idx="48307">
                  <c:v>7.6388888888888895E-2</c:v>
                </c:pt>
                <c:pt idx="48308">
                  <c:v>8.3333333333333301E-2</c:v>
                </c:pt>
                <c:pt idx="48309">
                  <c:v>9.0277777777777707E-2</c:v>
                </c:pt>
                <c:pt idx="48310">
                  <c:v>9.7222222222222196E-2</c:v>
                </c:pt>
                <c:pt idx="48311">
                  <c:v>0.10416666666666601</c:v>
                </c:pt>
                <c:pt idx="48312">
                  <c:v>0.11111111111111099</c:v>
                </c:pt>
                <c:pt idx="48313">
                  <c:v>0.118055555555555</c:v>
                </c:pt>
                <c:pt idx="48314">
                  <c:v>0.125</c:v>
                </c:pt>
                <c:pt idx="48315">
                  <c:v>0.131944444444444</c:v>
                </c:pt>
                <c:pt idx="48316">
                  <c:v>0.13888888888888801</c:v>
                </c:pt>
                <c:pt idx="48317">
                  <c:v>0.14583333333333301</c:v>
                </c:pt>
                <c:pt idx="48318">
                  <c:v>0.15277777777777701</c:v>
                </c:pt>
                <c:pt idx="48319">
                  <c:v>0.15972222222222199</c:v>
                </c:pt>
                <c:pt idx="48320">
                  <c:v>0.16666666666666599</c:v>
                </c:pt>
                <c:pt idx="48321">
                  <c:v>0.17361111111111099</c:v>
                </c:pt>
                <c:pt idx="48322">
                  <c:v>0.180555555555555</c:v>
                </c:pt>
                <c:pt idx="48323">
                  <c:v>0.1875</c:v>
                </c:pt>
                <c:pt idx="48324">
                  <c:v>0.194444444444444</c:v>
                </c:pt>
                <c:pt idx="48325">
                  <c:v>0.20138888888888801</c:v>
                </c:pt>
                <c:pt idx="48326">
                  <c:v>0.20833333333333301</c:v>
                </c:pt>
                <c:pt idx="48327">
                  <c:v>0.21527777777777701</c:v>
                </c:pt>
                <c:pt idx="48328">
                  <c:v>0.22222222222222199</c:v>
                </c:pt>
                <c:pt idx="48329">
                  <c:v>0.22916666666666599</c:v>
                </c:pt>
                <c:pt idx="48330">
                  <c:v>0.23611111111111099</c:v>
                </c:pt>
                <c:pt idx="48331">
                  <c:v>0.243055555555555</c:v>
                </c:pt>
                <c:pt idx="48332">
                  <c:v>0.25</c:v>
                </c:pt>
                <c:pt idx="48333">
                  <c:v>0.25694444444444398</c:v>
                </c:pt>
                <c:pt idx="48334">
                  <c:v>0.26388888888888801</c:v>
                </c:pt>
                <c:pt idx="48335">
                  <c:v>0.27083333333333298</c:v>
                </c:pt>
                <c:pt idx="48336">
                  <c:v>0.27777777777777701</c:v>
                </c:pt>
                <c:pt idx="48337">
                  <c:v>0.28472222222222199</c:v>
                </c:pt>
                <c:pt idx="48338">
                  <c:v>0.29166666666666602</c:v>
                </c:pt>
                <c:pt idx="48339">
                  <c:v>0.29861111111111099</c:v>
                </c:pt>
                <c:pt idx="48340">
                  <c:v>0.30555555555555503</c:v>
                </c:pt>
                <c:pt idx="48341">
                  <c:v>0.3125</c:v>
                </c:pt>
                <c:pt idx="48342">
                  <c:v>0.31944444444444398</c:v>
                </c:pt>
                <c:pt idx="48343">
                  <c:v>0.32638888888888801</c:v>
                </c:pt>
                <c:pt idx="48344">
                  <c:v>0.33333333333333298</c:v>
                </c:pt>
                <c:pt idx="48345">
                  <c:v>0.34027777777777701</c:v>
                </c:pt>
                <c:pt idx="48346">
                  <c:v>0.34722222222222199</c:v>
                </c:pt>
                <c:pt idx="48347">
                  <c:v>0.35416666666666602</c:v>
                </c:pt>
                <c:pt idx="48348">
                  <c:v>0.36111111111111099</c:v>
                </c:pt>
                <c:pt idx="48349">
                  <c:v>0.36805555555555503</c:v>
                </c:pt>
                <c:pt idx="48350">
                  <c:v>0.375</c:v>
                </c:pt>
                <c:pt idx="48351">
                  <c:v>0.38194444444444398</c:v>
                </c:pt>
                <c:pt idx="48352">
                  <c:v>0.38888888888888801</c:v>
                </c:pt>
                <c:pt idx="48353">
                  <c:v>0.39583333333333298</c:v>
                </c:pt>
                <c:pt idx="48354">
                  <c:v>0.40277777777777701</c:v>
                </c:pt>
                <c:pt idx="48355">
                  <c:v>0.40972222222222199</c:v>
                </c:pt>
                <c:pt idx="48356">
                  <c:v>0.41666666666666602</c:v>
                </c:pt>
                <c:pt idx="48357">
                  <c:v>0.42361111111111099</c:v>
                </c:pt>
                <c:pt idx="48358">
                  <c:v>0.43055555555555503</c:v>
                </c:pt>
                <c:pt idx="48359">
                  <c:v>0.4375</c:v>
                </c:pt>
                <c:pt idx="48360">
                  <c:v>0.44444444444444398</c:v>
                </c:pt>
                <c:pt idx="48361">
                  <c:v>0.45138888888888801</c:v>
                </c:pt>
                <c:pt idx="48362">
                  <c:v>0.45833333333333298</c:v>
                </c:pt>
                <c:pt idx="48363">
                  <c:v>0.46527777777777701</c:v>
                </c:pt>
                <c:pt idx="48364">
                  <c:v>0.47222222222222199</c:v>
                </c:pt>
                <c:pt idx="48365">
                  <c:v>0.47916666666666602</c:v>
                </c:pt>
                <c:pt idx="48366">
                  <c:v>0.48611111111111099</c:v>
                </c:pt>
                <c:pt idx="48367">
                  <c:v>0.49305555555555503</c:v>
                </c:pt>
                <c:pt idx="48368">
                  <c:v>0.5</c:v>
                </c:pt>
                <c:pt idx="48369">
                  <c:v>0.50694444444444398</c:v>
                </c:pt>
                <c:pt idx="48370">
                  <c:v>0.51388888888888795</c:v>
                </c:pt>
                <c:pt idx="48371">
                  <c:v>0.52083333333333304</c:v>
                </c:pt>
                <c:pt idx="48372">
                  <c:v>0.52777777777777701</c:v>
                </c:pt>
                <c:pt idx="48373">
                  <c:v>0.53472222222222199</c:v>
                </c:pt>
                <c:pt idx="48374">
                  <c:v>0.54166666666666596</c:v>
                </c:pt>
                <c:pt idx="48375">
                  <c:v>0.54861111111111105</c:v>
                </c:pt>
                <c:pt idx="48376">
                  <c:v>0.55555555555555503</c:v>
                </c:pt>
                <c:pt idx="48377">
                  <c:v>0.5625</c:v>
                </c:pt>
                <c:pt idx="48378">
                  <c:v>0.56944444444444398</c:v>
                </c:pt>
                <c:pt idx="48379">
                  <c:v>0.57638888888888795</c:v>
                </c:pt>
                <c:pt idx="48380">
                  <c:v>0.58333333333333304</c:v>
                </c:pt>
                <c:pt idx="48381">
                  <c:v>0.59027777777777701</c:v>
                </c:pt>
                <c:pt idx="48382">
                  <c:v>0.59722222222222199</c:v>
                </c:pt>
                <c:pt idx="48383">
                  <c:v>0.60416666666666596</c:v>
                </c:pt>
                <c:pt idx="48384">
                  <c:v>0.61111111111111105</c:v>
                </c:pt>
                <c:pt idx="48385">
                  <c:v>0.61805555555555503</c:v>
                </c:pt>
                <c:pt idx="48386">
                  <c:v>0.625</c:v>
                </c:pt>
                <c:pt idx="48387">
                  <c:v>0.63194444444444398</c:v>
                </c:pt>
                <c:pt idx="48388">
                  <c:v>0.63888888888888795</c:v>
                </c:pt>
                <c:pt idx="48389">
                  <c:v>0.64583333333333304</c:v>
                </c:pt>
                <c:pt idx="48390">
                  <c:v>0.65277777777777701</c:v>
                </c:pt>
                <c:pt idx="48391">
                  <c:v>0.65972222222222199</c:v>
                </c:pt>
                <c:pt idx="48392">
                  <c:v>0.66666666666666596</c:v>
                </c:pt>
                <c:pt idx="48393">
                  <c:v>0.67361111111111105</c:v>
                </c:pt>
                <c:pt idx="48394">
                  <c:v>0.68055555555555503</c:v>
                </c:pt>
                <c:pt idx="48395">
                  <c:v>0.6875</c:v>
                </c:pt>
                <c:pt idx="48396">
                  <c:v>0.69444444444444398</c:v>
                </c:pt>
                <c:pt idx="48397">
                  <c:v>0.70138888888888795</c:v>
                </c:pt>
                <c:pt idx="48398">
                  <c:v>0.70833333333333304</c:v>
                </c:pt>
                <c:pt idx="48399">
                  <c:v>0.71527777777777701</c:v>
                </c:pt>
                <c:pt idx="48400">
                  <c:v>0.72222222222222199</c:v>
                </c:pt>
                <c:pt idx="48401">
                  <c:v>0.72916666666666596</c:v>
                </c:pt>
                <c:pt idx="48402">
                  <c:v>0.73611111111111105</c:v>
                </c:pt>
                <c:pt idx="48403">
                  <c:v>0.74305555555555503</c:v>
                </c:pt>
                <c:pt idx="48404">
                  <c:v>0.75</c:v>
                </c:pt>
                <c:pt idx="48405">
                  <c:v>0.75694444444444398</c:v>
                </c:pt>
                <c:pt idx="48406">
                  <c:v>0.76388888888888795</c:v>
                </c:pt>
                <c:pt idx="48407">
                  <c:v>0.77083333333333304</c:v>
                </c:pt>
                <c:pt idx="48408">
                  <c:v>0.77777777777777701</c:v>
                </c:pt>
                <c:pt idx="48409">
                  <c:v>0.78472222222222199</c:v>
                </c:pt>
                <c:pt idx="48410">
                  <c:v>0.79166666666666596</c:v>
                </c:pt>
                <c:pt idx="48411">
                  <c:v>0.79861111111111105</c:v>
                </c:pt>
                <c:pt idx="48412">
                  <c:v>0.80555555555555503</c:v>
                </c:pt>
                <c:pt idx="48413">
                  <c:v>0.8125</c:v>
                </c:pt>
                <c:pt idx="48414">
                  <c:v>0.81944444444444398</c:v>
                </c:pt>
                <c:pt idx="48415">
                  <c:v>0.82638888888888795</c:v>
                </c:pt>
                <c:pt idx="48416">
                  <c:v>0.83333333333333304</c:v>
                </c:pt>
                <c:pt idx="48417">
                  <c:v>0.84027777777777701</c:v>
                </c:pt>
                <c:pt idx="48418">
                  <c:v>0.84722222222222199</c:v>
                </c:pt>
                <c:pt idx="48419">
                  <c:v>0.85416666666666596</c:v>
                </c:pt>
                <c:pt idx="48420">
                  <c:v>0.86111111111111105</c:v>
                </c:pt>
                <c:pt idx="48421">
                  <c:v>0.86805555555555503</c:v>
                </c:pt>
                <c:pt idx="48422">
                  <c:v>0.875</c:v>
                </c:pt>
                <c:pt idx="48423">
                  <c:v>0.88194444444444398</c:v>
                </c:pt>
                <c:pt idx="48424">
                  <c:v>0.88888888888888795</c:v>
                </c:pt>
                <c:pt idx="48425">
                  <c:v>0.89583333333333304</c:v>
                </c:pt>
                <c:pt idx="48426">
                  <c:v>0.90277777777777701</c:v>
                </c:pt>
                <c:pt idx="48427">
                  <c:v>0.90972222222222199</c:v>
                </c:pt>
                <c:pt idx="48428">
                  <c:v>0.91666666666666596</c:v>
                </c:pt>
                <c:pt idx="48429">
                  <c:v>0.92361111111111105</c:v>
                </c:pt>
                <c:pt idx="48430">
                  <c:v>0.93055555555555503</c:v>
                </c:pt>
                <c:pt idx="48431">
                  <c:v>0.9375</c:v>
                </c:pt>
                <c:pt idx="48432">
                  <c:v>0.94444444444444398</c:v>
                </c:pt>
                <c:pt idx="48433">
                  <c:v>0.95138888888888795</c:v>
                </c:pt>
                <c:pt idx="48434">
                  <c:v>0.95833333333333304</c:v>
                </c:pt>
                <c:pt idx="48435">
                  <c:v>0.96527777777777701</c:v>
                </c:pt>
                <c:pt idx="48436">
                  <c:v>0.97222222222222199</c:v>
                </c:pt>
                <c:pt idx="48437">
                  <c:v>0.97916666666666596</c:v>
                </c:pt>
                <c:pt idx="48438">
                  <c:v>0.98611111111111105</c:v>
                </c:pt>
                <c:pt idx="48439">
                  <c:v>0.99305555555555503</c:v>
                </c:pt>
                <c:pt idx="48440">
                  <c:v>0</c:v>
                </c:pt>
                <c:pt idx="48441">
                  <c:v>8.6956521739130401E-3</c:v>
                </c:pt>
                <c:pt idx="48442">
                  <c:v>1.7391304347826E-2</c:v>
                </c:pt>
                <c:pt idx="48443">
                  <c:v>2.6086956521739101E-2</c:v>
                </c:pt>
                <c:pt idx="48444">
                  <c:v>3.4782608695652098E-2</c:v>
                </c:pt>
                <c:pt idx="48445">
                  <c:v>4.3478260869565202E-2</c:v>
                </c:pt>
                <c:pt idx="48446">
                  <c:v>5.2173913043478203E-2</c:v>
                </c:pt>
                <c:pt idx="48447">
                  <c:v>6.08695652173913E-2</c:v>
                </c:pt>
                <c:pt idx="48448">
                  <c:v>6.9565217391304293E-2</c:v>
                </c:pt>
                <c:pt idx="48449">
                  <c:v>7.8260869565217397E-2</c:v>
                </c:pt>
                <c:pt idx="48450">
                  <c:v>8.6956521739130405E-2</c:v>
                </c:pt>
                <c:pt idx="48451">
                  <c:v>9.5652173913043398E-2</c:v>
                </c:pt>
                <c:pt idx="48452">
                  <c:v>0.104347826086956</c:v>
                </c:pt>
                <c:pt idx="48453">
                  <c:v>0.113043478260869</c:v>
                </c:pt>
                <c:pt idx="48454">
                  <c:v>0.121739130434782</c:v>
                </c:pt>
                <c:pt idx="48455">
                  <c:v>0.13043478260869501</c:v>
                </c:pt>
                <c:pt idx="48456">
                  <c:v>0.139130434782608</c:v>
                </c:pt>
                <c:pt idx="48457">
                  <c:v>0.147826086956521</c:v>
                </c:pt>
                <c:pt idx="48458">
                  <c:v>0.15652173913043399</c:v>
                </c:pt>
                <c:pt idx="48459">
                  <c:v>0.16521739130434701</c:v>
                </c:pt>
                <c:pt idx="48460">
                  <c:v>0.17391304347826</c:v>
                </c:pt>
                <c:pt idx="48461">
                  <c:v>0.182608695652173</c:v>
                </c:pt>
                <c:pt idx="48462">
                  <c:v>0.19130434782608599</c:v>
                </c:pt>
                <c:pt idx="48463">
                  <c:v>0.2</c:v>
                </c:pt>
                <c:pt idx="48464">
                  <c:v>0.208695652173913</c:v>
                </c:pt>
                <c:pt idx="48465">
                  <c:v>0.217391304347826</c:v>
                </c:pt>
                <c:pt idx="48466">
                  <c:v>0.22608695652173899</c:v>
                </c:pt>
                <c:pt idx="48467">
                  <c:v>0.23478260869565201</c:v>
                </c:pt>
                <c:pt idx="48468">
                  <c:v>0.24347826086956501</c:v>
                </c:pt>
                <c:pt idx="48469">
                  <c:v>0.25217391304347803</c:v>
                </c:pt>
                <c:pt idx="48470">
                  <c:v>0.26086956521739102</c:v>
                </c:pt>
                <c:pt idx="48471">
                  <c:v>0.26956521739130401</c:v>
                </c:pt>
                <c:pt idx="48472">
                  <c:v>0.27826086956521701</c:v>
                </c:pt>
                <c:pt idx="48473">
                  <c:v>0.28695652173913</c:v>
                </c:pt>
                <c:pt idx="48474">
                  <c:v>0.29565217391304299</c:v>
                </c:pt>
                <c:pt idx="48475">
                  <c:v>0.30434782608695599</c:v>
                </c:pt>
                <c:pt idx="48476">
                  <c:v>0.31304347826086898</c:v>
                </c:pt>
                <c:pt idx="48477">
                  <c:v>0.32173913043478197</c:v>
                </c:pt>
                <c:pt idx="48478">
                  <c:v>0.33043478260869502</c:v>
                </c:pt>
                <c:pt idx="48479">
                  <c:v>0.33913043478260801</c:v>
                </c:pt>
                <c:pt idx="48480">
                  <c:v>0.34782608695652101</c:v>
                </c:pt>
                <c:pt idx="48481">
                  <c:v>0.356521739130434</c:v>
                </c:pt>
                <c:pt idx="48482">
                  <c:v>0.36521739130434699</c:v>
                </c:pt>
                <c:pt idx="48483">
                  <c:v>0.37391304347825999</c:v>
                </c:pt>
                <c:pt idx="48484">
                  <c:v>0.38260869565217298</c:v>
                </c:pt>
                <c:pt idx="48485">
                  <c:v>0.39130434782608697</c:v>
                </c:pt>
                <c:pt idx="48486">
                  <c:v>0.4</c:v>
                </c:pt>
                <c:pt idx="48487">
                  <c:v>0.40869565217391302</c:v>
                </c:pt>
                <c:pt idx="48488">
                  <c:v>0.41739130434782601</c:v>
                </c:pt>
                <c:pt idx="48489">
                  <c:v>0.426086956521739</c:v>
                </c:pt>
                <c:pt idx="48490">
                  <c:v>0.434782608695652</c:v>
                </c:pt>
                <c:pt idx="48491">
                  <c:v>0.44347826086956499</c:v>
                </c:pt>
                <c:pt idx="48492">
                  <c:v>0.45217391304347798</c:v>
                </c:pt>
                <c:pt idx="48493">
                  <c:v>0.46086956521739098</c:v>
                </c:pt>
                <c:pt idx="48494">
                  <c:v>0.46956521739130402</c:v>
                </c:pt>
                <c:pt idx="48495">
                  <c:v>0.47826086956521702</c:v>
                </c:pt>
                <c:pt idx="48496">
                  <c:v>0.48695652173913001</c:v>
                </c:pt>
                <c:pt idx="48497">
                  <c:v>0.495652173913043</c:v>
                </c:pt>
                <c:pt idx="48498">
                  <c:v>0.50434782608695605</c:v>
                </c:pt>
                <c:pt idx="48499">
                  <c:v>0.51304347826086905</c:v>
                </c:pt>
                <c:pt idx="48500">
                  <c:v>0.52173913043478204</c:v>
                </c:pt>
                <c:pt idx="48501">
                  <c:v>0.53043478260869503</c:v>
                </c:pt>
                <c:pt idx="48502">
                  <c:v>0.53913043478260803</c:v>
                </c:pt>
                <c:pt idx="48503">
                  <c:v>0.54782608695652102</c:v>
                </c:pt>
                <c:pt idx="48504">
                  <c:v>0.55652173913043401</c:v>
                </c:pt>
                <c:pt idx="48505">
                  <c:v>0.56521739130434701</c:v>
                </c:pt>
                <c:pt idx="48506">
                  <c:v>0.57391304347826</c:v>
                </c:pt>
                <c:pt idx="48507">
                  <c:v>0.58260869565217299</c:v>
                </c:pt>
                <c:pt idx="48508">
                  <c:v>0.59130434782608698</c:v>
                </c:pt>
                <c:pt idx="48509">
                  <c:v>0.6</c:v>
                </c:pt>
                <c:pt idx="48510">
                  <c:v>0.60869565217391297</c:v>
                </c:pt>
                <c:pt idx="48511">
                  <c:v>0.61739130434782596</c:v>
                </c:pt>
                <c:pt idx="48512">
                  <c:v>0.62608695652173896</c:v>
                </c:pt>
                <c:pt idx="48513">
                  <c:v>0.63478260869565195</c:v>
                </c:pt>
                <c:pt idx="48514">
                  <c:v>0.64347826086956506</c:v>
                </c:pt>
                <c:pt idx="48515">
                  <c:v>0.65217391304347805</c:v>
                </c:pt>
                <c:pt idx="48516">
                  <c:v>0.66086956521739104</c:v>
                </c:pt>
                <c:pt idx="48517">
                  <c:v>0.66956521739130404</c:v>
                </c:pt>
                <c:pt idx="48518">
                  <c:v>0.67826086956521703</c:v>
                </c:pt>
                <c:pt idx="48519">
                  <c:v>0.68695652173913002</c:v>
                </c:pt>
                <c:pt idx="48520">
                  <c:v>0.69565217391304301</c:v>
                </c:pt>
                <c:pt idx="48521">
                  <c:v>0.70434782608695601</c:v>
                </c:pt>
                <c:pt idx="48522">
                  <c:v>0.713043478260869</c:v>
                </c:pt>
                <c:pt idx="48523">
                  <c:v>0.72173913043478199</c:v>
                </c:pt>
                <c:pt idx="48524">
                  <c:v>0.73043478260869499</c:v>
                </c:pt>
                <c:pt idx="48525">
                  <c:v>0.73913043478260798</c:v>
                </c:pt>
                <c:pt idx="48526">
                  <c:v>0.74782608695652097</c:v>
                </c:pt>
                <c:pt idx="48527">
                  <c:v>0.75652173913043397</c:v>
                </c:pt>
                <c:pt idx="48528">
                  <c:v>0.76521739130434696</c:v>
                </c:pt>
                <c:pt idx="48529">
                  <c:v>0.77391304347825995</c:v>
                </c:pt>
                <c:pt idx="48530">
                  <c:v>0.78260869565217395</c:v>
                </c:pt>
                <c:pt idx="48531">
                  <c:v>0.79130434782608605</c:v>
                </c:pt>
                <c:pt idx="48532">
                  <c:v>0.8</c:v>
                </c:pt>
                <c:pt idx="48533">
                  <c:v>0.80869565217391304</c:v>
                </c:pt>
                <c:pt idx="48534">
                  <c:v>0.81739130434782603</c:v>
                </c:pt>
                <c:pt idx="48535">
                  <c:v>0.82608695652173902</c:v>
                </c:pt>
                <c:pt idx="48536">
                  <c:v>0.83478260869565202</c:v>
                </c:pt>
                <c:pt idx="48537">
                  <c:v>0.84347826086956501</c:v>
                </c:pt>
                <c:pt idx="48538">
                  <c:v>0.852173913043478</c:v>
                </c:pt>
                <c:pt idx="48539">
                  <c:v>0.860869565217391</c:v>
                </c:pt>
                <c:pt idx="48540">
                  <c:v>0.86956521739130399</c:v>
                </c:pt>
                <c:pt idx="48541">
                  <c:v>0.87826086956521698</c:v>
                </c:pt>
                <c:pt idx="48542">
                  <c:v>0.88695652173912998</c:v>
                </c:pt>
                <c:pt idx="48543">
                  <c:v>0.89565217391304297</c:v>
                </c:pt>
                <c:pt idx="48544">
                  <c:v>0.90434782608695596</c:v>
                </c:pt>
                <c:pt idx="48545">
                  <c:v>0.91304347826086896</c:v>
                </c:pt>
                <c:pt idx="48546">
                  <c:v>0.92173913043478195</c:v>
                </c:pt>
                <c:pt idx="48547">
                  <c:v>0.93043478260869505</c:v>
                </c:pt>
                <c:pt idx="48548">
                  <c:v>0.93913043478260805</c:v>
                </c:pt>
                <c:pt idx="48549">
                  <c:v>0.94782608695652104</c:v>
                </c:pt>
                <c:pt idx="48550">
                  <c:v>0.95652173913043403</c:v>
                </c:pt>
                <c:pt idx="48551">
                  <c:v>0.96521739130434703</c:v>
                </c:pt>
                <c:pt idx="48552">
                  <c:v>0.97391304347826002</c:v>
                </c:pt>
                <c:pt idx="48553">
                  <c:v>0.98260869565217301</c:v>
                </c:pt>
                <c:pt idx="48554">
                  <c:v>0.99130434782608701</c:v>
                </c:pt>
                <c:pt idx="48555">
                  <c:v>0</c:v>
                </c:pt>
                <c:pt idx="48556">
                  <c:v>1.7543859649122799E-2</c:v>
                </c:pt>
                <c:pt idx="48557">
                  <c:v>3.5087719298245598E-2</c:v>
                </c:pt>
                <c:pt idx="48558">
                  <c:v>5.2631578947368397E-2</c:v>
                </c:pt>
                <c:pt idx="48559">
                  <c:v>7.0175438596491196E-2</c:v>
                </c:pt>
                <c:pt idx="48560">
                  <c:v>8.7719298245614002E-2</c:v>
                </c:pt>
                <c:pt idx="48561">
                  <c:v>0.105263157894736</c:v>
                </c:pt>
                <c:pt idx="48562">
                  <c:v>0.122807017543859</c:v>
                </c:pt>
                <c:pt idx="48563">
                  <c:v>0.140350877192982</c:v>
                </c:pt>
                <c:pt idx="48564">
                  <c:v>0.157894736842105</c:v>
                </c:pt>
                <c:pt idx="48565">
                  <c:v>0.175438596491228</c:v>
                </c:pt>
                <c:pt idx="48566">
                  <c:v>0.19298245614035001</c:v>
                </c:pt>
                <c:pt idx="48567">
                  <c:v>0.21052631578947301</c:v>
                </c:pt>
                <c:pt idx="48568">
                  <c:v>0.22807017543859601</c:v>
                </c:pt>
                <c:pt idx="48569">
                  <c:v>0.24561403508771901</c:v>
                </c:pt>
                <c:pt idx="48570">
                  <c:v>0.26315789473684198</c:v>
                </c:pt>
                <c:pt idx="48571">
                  <c:v>0.28070175438596401</c:v>
                </c:pt>
                <c:pt idx="48572">
                  <c:v>0.29824561403508698</c:v>
                </c:pt>
                <c:pt idx="48573">
                  <c:v>0.31578947368421001</c:v>
                </c:pt>
                <c:pt idx="48574">
                  <c:v>0.33333333333333298</c:v>
                </c:pt>
                <c:pt idx="48575">
                  <c:v>0.35087719298245601</c:v>
                </c:pt>
                <c:pt idx="48576">
                  <c:v>0.36842105263157798</c:v>
                </c:pt>
                <c:pt idx="48577">
                  <c:v>0.38596491228070101</c:v>
                </c:pt>
                <c:pt idx="48578">
                  <c:v>0.40350877192982398</c:v>
                </c:pt>
                <c:pt idx="48579">
                  <c:v>0.42105263157894701</c:v>
                </c:pt>
                <c:pt idx="48580">
                  <c:v>0.43859649122806998</c:v>
                </c:pt>
                <c:pt idx="48581">
                  <c:v>0.45614035087719201</c:v>
                </c:pt>
                <c:pt idx="48582">
                  <c:v>0.47368421052631499</c:v>
                </c:pt>
                <c:pt idx="48583">
                  <c:v>0.49122807017543801</c:v>
                </c:pt>
                <c:pt idx="48584">
                  <c:v>0.50877192982456099</c:v>
                </c:pt>
                <c:pt idx="48585">
                  <c:v>0.52631578947368396</c:v>
                </c:pt>
                <c:pt idx="48586">
                  <c:v>0.54385964912280704</c:v>
                </c:pt>
                <c:pt idx="48587">
                  <c:v>0.56140350877192902</c:v>
                </c:pt>
                <c:pt idx="48588">
                  <c:v>0.57894736842105199</c:v>
                </c:pt>
                <c:pt idx="48589">
                  <c:v>0.59649122807017496</c:v>
                </c:pt>
                <c:pt idx="48590">
                  <c:v>0.61403508771929804</c:v>
                </c:pt>
                <c:pt idx="48591">
                  <c:v>0.63157894736842102</c:v>
                </c:pt>
                <c:pt idx="48592">
                  <c:v>0.64912280701754299</c:v>
                </c:pt>
                <c:pt idx="48593">
                  <c:v>0.66666666666666596</c:v>
                </c:pt>
                <c:pt idx="48594">
                  <c:v>0.68421052631578905</c:v>
                </c:pt>
                <c:pt idx="48595">
                  <c:v>0.70175438596491202</c:v>
                </c:pt>
                <c:pt idx="48596">
                  <c:v>0.71929824561403499</c:v>
                </c:pt>
                <c:pt idx="48597">
                  <c:v>0.73684210526315697</c:v>
                </c:pt>
                <c:pt idx="48598">
                  <c:v>0.75438596491228005</c:v>
                </c:pt>
                <c:pt idx="48599">
                  <c:v>0.77192982456140302</c:v>
                </c:pt>
                <c:pt idx="48600">
                  <c:v>0.78947368421052599</c:v>
                </c:pt>
                <c:pt idx="48601">
                  <c:v>0.80701754385964897</c:v>
                </c:pt>
                <c:pt idx="48602">
                  <c:v>0.82456140350877105</c:v>
                </c:pt>
                <c:pt idx="48603">
                  <c:v>0.84210526315789402</c:v>
                </c:pt>
                <c:pt idx="48604">
                  <c:v>0.859649122807017</c:v>
                </c:pt>
                <c:pt idx="48605">
                  <c:v>0.87719298245613997</c:v>
                </c:pt>
                <c:pt idx="48606">
                  <c:v>0.89473684210526305</c:v>
                </c:pt>
                <c:pt idx="48607">
                  <c:v>0.91228070175438503</c:v>
                </c:pt>
                <c:pt idx="48608">
                  <c:v>0.929824561403508</c:v>
                </c:pt>
                <c:pt idx="48609">
                  <c:v>0.94736842105263097</c:v>
                </c:pt>
                <c:pt idx="48610">
                  <c:v>0.96491228070175405</c:v>
                </c:pt>
                <c:pt idx="48611">
                  <c:v>0.98245614035087703</c:v>
                </c:pt>
                <c:pt idx="48612">
                  <c:v>0</c:v>
                </c:pt>
                <c:pt idx="48613">
                  <c:v>7.09219858156028E-3</c:v>
                </c:pt>
                <c:pt idx="48614">
                  <c:v>1.4184397163120499E-2</c:v>
                </c:pt>
                <c:pt idx="48615">
                  <c:v>2.1276595744680799E-2</c:v>
                </c:pt>
                <c:pt idx="48616">
                  <c:v>2.8368794326241099E-2</c:v>
                </c:pt>
                <c:pt idx="48617">
                  <c:v>3.54609929078014E-2</c:v>
                </c:pt>
                <c:pt idx="48618">
                  <c:v>4.2553191489361701E-2</c:v>
                </c:pt>
                <c:pt idx="48619">
                  <c:v>4.9645390070921898E-2</c:v>
                </c:pt>
                <c:pt idx="48620">
                  <c:v>5.6737588652482199E-2</c:v>
                </c:pt>
                <c:pt idx="48621">
                  <c:v>6.3829787234042507E-2</c:v>
                </c:pt>
                <c:pt idx="48622">
                  <c:v>7.09219858156028E-2</c:v>
                </c:pt>
                <c:pt idx="48623">
                  <c:v>7.8014184397163094E-2</c:v>
                </c:pt>
                <c:pt idx="48624">
                  <c:v>8.5106382978723402E-2</c:v>
                </c:pt>
                <c:pt idx="48625">
                  <c:v>9.2198581560283599E-2</c:v>
                </c:pt>
                <c:pt idx="48626">
                  <c:v>9.9290780141843907E-2</c:v>
                </c:pt>
                <c:pt idx="48627">
                  <c:v>0.10638297872340401</c:v>
                </c:pt>
                <c:pt idx="48628">
                  <c:v>0.113475177304964</c:v>
                </c:pt>
                <c:pt idx="48629">
                  <c:v>0.120567375886524</c:v>
                </c:pt>
                <c:pt idx="48630">
                  <c:v>0.12765957446808501</c:v>
                </c:pt>
                <c:pt idx="48631">
                  <c:v>0.134751773049645</c:v>
                </c:pt>
                <c:pt idx="48632">
                  <c:v>0.14184397163120499</c:v>
                </c:pt>
                <c:pt idx="48633">
                  <c:v>0.14893617021276501</c:v>
                </c:pt>
                <c:pt idx="48634">
                  <c:v>0.15602836879432599</c:v>
                </c:pt>
                <c:pt idx="48635">
                  <c:v>0.16312056737588601</c:v>
                </c:pt>
                <c:pt idx="48636">
                  <c:v>0.170212765957446</c:v>
                </c:pt>
                <c:pt idx="48637">
                  <c:v>0.17730496453900699</c:v>
                </c:pt>
                <c:pt idx="48638">
                  <c:v>0.184397163120567</c:v>
                </c:pt>
                <c:pt idx="48639">
                  <c:v>0.19148936170212699</c:v>
                </c:pt>
                <c:pt idx="48640">
                  <c:v>0.19858156028368701</c:v>
                </c:pt>
                <c:pt idx="48641">
                  <c:v>0.205673758865248</c:v>
                </c:pt>
                <c:pt idx="48642">
                  <c:v>0.21276595744680801</c:v>
                </c:pt>
                <c:pt idx="48643">
                  <c:v>0.219858156028368</c:v>
                </c:pt>
                <c:pt idx="48644">
                  <c:v>0.22695035460992899</c:v>
                </c:pt>
                <c:pt idx="48645">
                  <c:v>0.23404255319148901</c:v>
                </c:pt>
                <c:pt idx="48646">
                  <c:v>0.24113475177304899</c:v>
                </c:pt>
                <c:pt idx="48647">
                  <c:v>0.24822695035460901</c:v>
                </c:pt>
                <c:pt idx="48648">
                  <c:v>0.25531914893617003</c:v>
                </c:pt>
                <c:pt idx="48649">
                  <c:v>0.26241134751772999</c:v>
                </c:pt>
                <c:pt idx="48650">
                  <c:v>0.26950354609929</c:v>
                </c:pt>
                <c:pt idx="48651">
                  <c:v>0.27659574468085102</c:v>
                </c:pt>
                <c:pt idx="48652">
                  <c:v>0.28368794326241098</c:v>
                </c:pt>
                <c:pt idx="48653">
                  <c:v>0.290780141843971</c:v>
                </c:pt>
                <c:pt idx="48654">
                  <c:v>0.29787234042553101</c:v>
                </c:pt>
                <c:pt idx="48655">
                  <c:v>0.30496453900709197</c:v>
                </c:pt>
                <c:pt idx="48656">
                  <c:v>0.31205673758865199</c:v>
                </c:pt>
                <c:pt idx="48657">
                  <c:v>0.31914893617021201</c:v>
                </c:pt>
                <c:pt idx="48658">
                  <c:v>0.32624113475177302</c:v>
                </c:pt>
                <c:pt idx="48659">
                  <c:v>0.33333333333333298</c:v>
                </c:pt>
                <c:pt idx="48660">
                  <c:v>0.340425531914893</c:v>
                </c:pt>
                <c:pt idx="48661">
                  <c:v>0.34751773049645301</c:v>
                </c:pt>
                <c:pt idx="48662">
                  <c:v>0.35460992907801397</c:v>
                </c:pt>
                <c:pt idx="48663">
                  <c:v>0.36170212765957399</c:v>
                </c:pt>
                <c:pt idx="48664">
                  <c:v>0.36879432624113401</c:v>
                </c:pt>
                <c:pt idx="48665">
                  <c:v>0.37588652482269502</c:v>
                </c:pt>
                <c:pt idx="48666">
                  <c:v>0.38297872340425498</c:v>
                </c:pt>
                <c:pt idx="48667">
                  <c:v>0.390070921985815</c:v>
                </c:pt>
                <c:pt idx="48668">
                  <c:v>0.39716312056737502</c:v>
                </c:pt>
                <c:pt idx="48669">
                  <c:v>0.40425531914893598</c:v>
                </c:pt>
                <c:pt idx="48670">
                  <c:v>0.41134751773049599</c:v>
                </c:pt>
                <c:pt idx="48671">
                  <c:v>0.41843971631205601</c:v>
                </c:pt>
                <c:pt idx="48672">
                  <c:v>0.42553191489361702</c:v>
                </c:pt>
                <c:pt idx="48673">
                  <c:v>0.43262411347517699</c:v>
                </c:pt>
                <c:pt idx="48674">
                  <c:v>0.439716312056737</c:v>
                </c:pt>
                <c:pt idx="48675">
                  <c:v>0.44680851063829702</c:v>
                </c:pt>
                <c:pt idx="48676">
                  <c:v>0.45390070921985798</c:v>
                </c:pt>
                <c:pt idx="48677">
                  <c:v>0.46099290780141799</c:v>
                </c:pt>
                <c:pt idx="48678">
                  <c:v>0.46808510638297801</c:v>
                </c:pt>
                <c:pt idx="48679">
                  <c:v>0.47517730496453903</c:v>
                </c:pt>
                <c:pt idx="48680">
                  <c:v>0.48226950354609899</c:v>
                </c:pt>
                <c:pt idx="48681">
                  <c:v>0.489361702127659</c:v>
                </c:pt>
                <c:pt idx="48682">
                  <c:v>0.49645390070921902</c:v>
                </c:pt>
                <c:pt idx="48683">
                  <c:v>0.50354609929077998</c:v>
                </c:pt>
                <c:pt idx="48684">
                  <c:v>0.51063829787234005</c:v>
                </c:pt>
                <c:pt idx="48685">
                  <c:v>0.51773049645390001</c:v>
                </c:pt>
                <c:pt idx="48686">
                  <c:v>0.52482269503546097</c:v>
                </c:pt>
                <c:pt idx="48687">
                  <c:v>0.53191489361702105</c:v>
                </c:pt>
                <c:pt idx="48688">
                  <c:v>0.53900709219858101</c:v>
                </c:pt>
                <c:pt idx="48689">
                  <c:v>0.54609929078014097</c:v>
                </c:pt>
                <c:pt idx="48690">
                  <c:v>0.55319148936170204</c:v>
                </c:pt>
                <c:pt idx="48691">
                  <c:v>0.560283687943262</c:v>
                </c:pt>
                <c:pt idx="48692">
                  <c:v>0.56737588652482196</c:v>
                </c:pt>
                <c:pt idx="48693">
                  <c:v>0.57446808510638303</c:v>
                </c:pt>
                <c:pt idx="48694">
                  <c:v>0.58156028368794299</c:v>
                </c:pt>
                <c:pt idx="48695">
                  <c:v>0.58865248226950295</c:v>
                </c:pt>
                <c:pt idx="48696">
                  <c:v>0.59574468085106302</c:v>
                </c:pt>
                <c:pt idx="48697">
                  <c:v>0.60283687943262398</c:v>
                </c:pt>
                <c:pt idx="48698">
                  <c:v>0.60992907801418395</c:v>
                </c:pt>
                <c:pt idx="48699">
                  <c:v>0.61702127659574402</c:v>
                </c:pt>
                <c:pt idx="48700">
                  <c:v>0.62411347517730498</c:v>
                </c:pt>
                <c:pt idx="48701">
                  <c:v>0.63120567375886505</c:v>
                </c:pt>
                <c:pt idx="48702">
                  <c:v>0.63829787234042501</c:v>
                </c:pt>
                <c:pt idx="48703">
                  <c:v>0.64539007092198497</c:v>
                </c:pt>
                <c:pt idx="48704">
                  <c:v>0.65248226950354604</c:v>
                </c:pt>
                <c:pt idx="48705">
                  <c:v>0.659574468085106</c:v>
                </c:pt>
                <c:pt idx="48706">
                  <c:v>0.66666666666666596</c:v>
                </c:pt>
                <c:pt idx="48707">
                  <c:v>0.67375886524822604</c:v>
                </c:pt>
                <c:pt idx="48708">
                  <c:v>0.680851063829787</c:v>
                </c:pt>
                <c:pt idx="48709">
                  <c:v>0.68794326241134696</c:v>
                </c:pt>
                <c:pt idx="48710">
                  <c:v>0.69503546099290703</c:v>
                </c:pt>
                <c:pt idx="48711">
                  <c:v>0.70212765957446799</c:v>
                </c:pt>
                <c:pt idx="48712">
                  <c:v>0.70921985815602795</c:v>
                </c:pt>
                <c:pt idx="48713">
                  <c:v>0.71631205673758802</c:v>
                </c:pt>
                <c:pt idx="48714">
                  <c:v>0.72340425531914898</c:v>
                </c:pt>
                <c:pt idx="48715">
                  <c:v>0.73049645390070905</c:v>
                </c:pt>
                <c:pt idx="48716">
                  <c:v>0.73758865248226901</c:v>
                </c:pt>
                <c:pt idx="48717">
                  <c:v>0.74468085106382897</c:v>
                </c:pt>
                <c:pt idx="48718">
                  <c:v>0.75177304964539005</c:v>
                </c:pt>
                <c:pt idx="48719">
                  <c:v>0.75886524822695001</c:v>
                </c:pt>
                <c:pt idx="48720">
                  <c:v>0.76595744680850997</c:v>
                </c:pt>
                <c:pt idx="48721">
                  <c:v>0.77304964539007004</c:v>
                </c:pt>
                <c:pt idx="48722">
                  <c:v>0.780141843971631</c:v>
                </c:pt>
                <c:pt idx="48723">
                  <c:v>0.78723404255319096</c:v>
                </c:pt>
                <c:pt idx="48724">
                  <c:v>0.79432624113475103</c:v>
                </c:pt>
                <c:pt idx="48725">
                  <c:v>0.80141843971631199</c:v>
                </c:pt>
                <c:pt idx="48726">
                  <c:v>0.80851063829787195</c:v>
                </c:pt>
                <c:pt idx="48727">
                  <c:v>0.81560283687943202</c:v>
                </c:pt>
                <c:pt idx="48728">
                  <c:v>0.82269503546099199</c:v>
                </c:pt>
                <c:pt idx="48729">
                  <c:v>0.82978723404255295</c:v>
                </c:pt>
                <c:pt idx="48730">
                  <c:v>0.83687943262411302</c:v>
                </c:pt>
                <c:pt idx="48731">
                  <c:v>0.84397163120567298</c:v>
                </c:pt>
                <c:pt idx="48732">
                  <c:v>0.85106382978723405</c:v>
                </c:pt>
                <c:pt idx="48733">
                  <c:v>0.85815602836879401</c:v>
                </c:pt>
                <c:pt idx="48734">
                  <c:v>0.86524822695035397</c:v>
                </c:pt>
                <c:pt idx="48735">
                  <c:v>0.87234042553191404</c:v>
                </c:pt>
                <c:pt idx="48736">
                  <c:v>0.879432624113475</c:v>
                </c:pt>
                <c:pt idx="48737">
                  <c:v>0.88652482269503496</c:v>
                </c:pt>
                <c:pt idx="48738">
                  <c:v>0.89361702127659504</c:v>
                </c:pt>
                <c:pt idx="48739">
                  <c:v>0.900709219858156</c:v>
                </c:pt>
                <c:pt idx="48740">
                  <c:v>0.90780141843971596</c:v>
                </c:pt>
                <c:pt idx="48741">
                  <c:v>0.91489361702127603</c:v>
                </c:pt>
                <c:pt idx="48742">
                  <c:v>0.92198581560283599</c:v>
                </c:pt>
                <c:pt idx="48743">
                  <c:v>0.92907801418439695</c:v>
                </c:pt>
                <c:pt idx="48744">
                  <c:v>0.93617021276595702</c:v>
                </c:pt>
                <c:pt idx="48745">
                  <c:v>0.94326241134751698</c:v>
                </c:pt>
                <c:pt idx="48746">
                  <c:v>0.95035460992907805</c:v>
                </c:pt>
                <c:pt idx="48747">
                  <c:v>0.95744680851063801</c:v>
                </c:pt>
                <c:pt idx="48748">
                  <c:v>0.96453900709219798</c:v>
                </c:pt>
                <c:pt idx="48749">
                  <c:v>0.97163120567375805</c:v>
                </c:pt>
                <c:pt idx="48750">
                  <c:v>0.97872340425531901</c:v>
                </c:pt>
                <c:pt idx="48751">
                  <c:v>0.98581560283687897</c:v>
                </c:pt>
                <c:pt idx="48752">
                  <c:v>0.99290780141843904</c:v>
                </c:pt>
                <c:pt idx="48753">
                  <c:v>0</c:v>
                </c:pt>
                <c:pt idx="48754">
                  <c:v>0.04</c:v>
                </c:pt>
                <c:pt idx="48755">
                  <c:v>0.08</c:v>
                </c:pt>
                <c:pt idx="48756">
                  <c:v>0.12</c:v>
                </c:pt>
                <c:pt idx="48757">
                  <c:v>0.16</c:v>
                </c:pt>
                <c:pt idx="48758">
                  <c:v>0.2</c:v>
                </c:pt>
                <c:pt idx="48759">
                  <c:v>0.24</c:v>
                </c:pt>
                <c:pt idx="48760">
                  <c:v>0.28000000000000003</c:v>
                </c:pt>
                <c:pt idx="48761">
                  <c:v>0.32</c:v>
                </c:pt>
                <c:pt idx="48762">
                  <c:v>0.36</c:v>
                </c:pt>
                <c:pt idx="48763">
                  <c:v>0.4</c:v>
                </c:pt>
                <c:pt idx="48764">
                  <c:v>0.44</c:v>
                </c:pt>
                <c:pt idx="48765">
                  <c:v>0.48</c:v>
                </c:pt>
                <c:pt idx="48766">
                  <c:v>0.52</c:v>
                </c:pt>
                <c:pt idx="48767">
                  <c:v>0.56000000000000005</c:v>
                </c:pt>
                <c:pt idx="48768">
                  <c:v>0.6</c:v>
                </c:pt>
                <c:pt idx="48769">
                  <c:v>0.64</c:v>
                </c:pt>
                <c:pt idx="48770">
                  <c:v>0.68</c:v>
                </c:pt>
                <c:pt idx="48771">
                  <c:v>0.72</c:v>
                </c:pt>
                <c:pt idx="48772">
                  <c:v>0.76</c:v>
                </c:pt>
                <c:pt idx="48773">
                  <c:v>0.8</c:v>
                </c:pt>
                <c:pt idx="48774">
                  <c:v>0.84</c:v>
                </c:pt>
                <c:pt idx="48775">
                  <c:v>0.88</c:v>
                </c:pt>
                <c:pt idx="48776">
                  <c:v>0.92</c:v>
                </c:pt>
                <c:pt idx="48777">
                  <c:v>0.96</c:v>
                </c:pt>
                <c:pt idx="48778">
                  <c:v>0</c:v>
                </c:pt>
                <c:pt idx="48779">
                  <c:v>1.1627906976744099E-2</c:v>
                </c:pt>
                <c:pt idx="48780">
                  <c:v>2.3255813953488299E-2</c:v>
                </c:pt>
                <c:pt idx="48781">
                  <c:v>3.4883720930232502E-2</c:v>
                </c:pt>
                <c:pt idx="48782">
                  <c:v>4.6511627906976702E-2</c:v>
                </c:pt>
                <c:pt idx="48783">
                  <c:v>5.8139534883720902E-2</c:v>
                </c:pt>
                <c:pt idx="48784">
                  <c:v>6.9767441860465101E-2</c:v>
                </c:pt>
                <c:pt idx="48785">
                  <c:v>8.1395348837209294E-2</c:v>
                </c:pt>
                <c:pt idx="48786">
                  <c:v>9.3023255813953404E-2</c:v>
                </c:pt>
                <c:pt idx="48787">
                  <c:v>0.104651162790697</c:v>
                </c:pt>
                <c:pt idx="48788">
                  <c:v>0.116279069767441</c:v>
                </c:pt>
                <c:pt idx="48789">
                  <c:v>0.127906976744186</c:v>
                </c:pt>
                <c:pt idx="48790">
                  <c:v>0.13953488372093001</c:v>
                </c:pt>
                <c:pt idx="48791">
                  <c:v>0.15116279069767399</c:v>
                </c:pt>
                <c:pt idx="48792">
                  <c:v>0.16279069767441801</c:v>
                </c:pt>
                <c:pt idx="48793">
                  <c:v>0.17441860465116199</c:v>
                </c:pt>
                <c:pt idx="48794">
                  <c:v>0.186046511627906</c:v>
                </c:pt>
                <c:pt idx="48795">
                  <c:v>0.19767441860465099</c:v>
                </c:pt>
                <c:pt idx="48796">
                  <c:v>0.209302325581395</c:v>
                </c:pt>
                <c:pt idx="48797">
                  <c:v>0.22093023255813901</c:v>
                </c:pt>
                <c:pt idx="48798">
                  <c:v>0.232558139534883</c:v>
                </c:pt>
                <c:pt idx="48799">
                  <c:v>0.24418604651162701</c:v>
                </c:pt>
                <c:pt idx="48800">
                  <c:v>0.25581395348837199</c:v>
                </c:pt>
                <c:pt idx="48801">
                  <c:v>0.26744186046511598</c:v>
                </c:pt>
                <c:pt idx="48802">
                  <c:v>0.27906976744186002</c:v>
                </c:pt>
                <c:pt idx="48803">
                  <c:v>0.290697674418604</c:v>
                </c:pt>
                <c:pt idx="48804">
                  <c:v>0.30232558139534799</c:v>
                </c:pt>
                <c:pt idx="48805">
                  <c:v>0.31395348837209303</c:v>
                </c:pt>
                <c:pt idx="48806">
                  <c:v>0.32558139534883701</c:v>
                </c:pt>
                <c:pt idx="48807">
                  <c:v>0.337209302325581</c:v>
                </c:pt>
                <c:pt idx="48808">
                  <c:v>0.34883720930232498</c:v>
                </c:pt>
                <c:pt idx="48809">
                  <c:v>0.36046511627906902</c:v>
                </c:pt>
                <c:pt idx="48810">
                  <c:v>0.372093023255813</c:v>
                </c:pt>
                <c:pt idx="48811">
                  <c:v>0.38372093023255799</c:v>
                </c:pt>
                <c:pt idx="48812">
                  <c:v>0.39534883720930197</c:v>
                </c:pt>
                <c:pt idx="48813">
                  <c:v>0.40697674418604601</c:v>
                </c:pt>
                <c:pt idx="48814">
                  <c:v>0.41860465116279</c:v>
                </c:pt>
                <c:pt idx="48815">
                  <c:v>0.43023255813953398</c:v>
                </c:pt>
                <c:pt idx="48816">
                  <c:v>0.44186046511627902</c:v>
                </c:pt>
                <c:pt idx="48817">
                  <c:v>0.45348837209302301</c:v>
                </c:pt>
                <c:pt idx="48818">
                  <c:v>0.46511627906976699</c:v>
                </c:pt>
                <c:pt idx="48819">
                  <c:v>0.47674418604651098</c:v>
                </c:pt>
                <c:pt idx="48820">
                  <c:v>0.48837209302325502</c:v>
                </c:pt>
                <c:pt idx="48821">
                  <c:v>0.5</c:v>
                </c:pt>
                <c:pt idx="48822">
                  <c:v>0.51162790697674398</c:v>
                </c:pt>
                <c:pt idx="48823">
                  <c:v>0.52325581395348797</c:v>
                </c:pt>
                <c:pt idx="48824">
                  <c:v>0.53488372093023195</c:v>
                </c:pt>
                <c:pt idx="48825">
                  <c:v>0.54651162790697605</c:v>
                </c:pt>
                <c:pt idx="48826">
                  <c:v>0.55813953488372003</c:v>
                </c:pt>
                <c:pt idx="48827">
                  <c:v>0.56976744186046502</c:v>
                </c:pt>
                <c:pt idx="48828">
                  <c:v>0.581395348837209</c:v>
                </c:pt>
                <c:pt idx="48829">
                  <c:v>0.59302325581395299</c:v>
                </c:pt>
                <c:pt idx="48830">
                  <c:v>0.60465116279069697</c:v>
                </c:pt>
                <c:pt idx="48831">
                  <c:v>0.61627906976744096</c:v>
                </c:pt>
                <c:pt idx="48832">
                  <c:v>0.62790697674418605</c:v>
                </c:pt>
                <c:pt idx="48833">
                  <c:v>0.63953488372093004</c:v>
                </c:pt>
                <c:pt idx="48834">
                  <c:v>0.65116279069767402</c:v>
                </c:pt>
                <c:pt idx="48835">
                  <c:v>0.66279069767441801</c:v>
                </c:pt>
                <c:pt idx="48836">
                  <c:v>0.67441860465116199</c:v>
                </c:pt>
                <c:pt idx="48837">
                  <c:v>0.68604651162790697</c:v>
                </c:pt>
                <c:pt idx="48838">
                  <c:v>0.69767441860465096</c:v>
                </c:pt>
                <c:pt idx="48839">
                  <c:v>0.70930232558139505</c:v>
                </c:pt>
                <c:pt idx="48840">
                  <c:v>0.72093023255813904</c:v>
                </c:pt>
                <c:pt idx="48841">
                  <c:v>0.73255813953488302</c:v>
                </c:pt>
                <c:pt idx="48842">
                  <c:v>0.74418604651162701</c:v>
                </c:pt>
                <c:pt idx="48843">
                  <c:v>0.75581395348837199</c:v>
                </c:pt>
                <c:pt idx="48844">
                  <c:v>0.76744186046511598</c:v>
                </c:pt>
                <c:pt idx="48845">
                  <c:v>0.77906976744185996</c:v>
                </c:pt>
                <c:pt idx="48846">
                  <c:v>0.79069767441860395</c:v>
                </c:pt>
                <c:pt idx="48847">
                  <c:v>0.80232558139534804</c:v>
                </c:pt>
                <c:pt idx="48848">
                  <c:v>0.81395348837209303</c:v>
                </c:pt>
                <c:pt idx="48849">
                  <c:v>0.82558139534883701</c:v>
                </c:pt>
                <c:pt idx="48850">
                  <c:v>0.837209302325581</c:v>
                </c:pt>
                <c:pt idx="48851">
                  <c:v>0.84883720930232498</c:v>
                </c:pt>
                <c:pt idx="48852">
                  <c:v>0.86046511627906896</c:v>
                </c:pt>
                <c:pt idx="48853">
                  <c:v>0.87209302325581395</c:v>
                </c:pt>
                <c:pt idx="48854">
                  <c:v>0.88372093023255804</c:v>
                </c:pt>
                <c:pt idx="48855">
                  <c:v>0.89534883720930203</c:v>
                </c:pt>
                <c:pt idx="48856">
                  <c:v>0.90697674418604601</c:v>
                </c:pt>
                <c:pt idx="48857">
                  <c:v>0.91860465116279</c:v>
                </c:pt>
                <c:pt idx="48858">
                  <c:v>0.93023255813953398</c:v>
                </c:pt>
                <c:pt idx="48859">
                  <c:v>0.94186046511627897</c:v>
                </c:pt>
                <c:pt idx="48860">
                  <c:v>0.95348837209302295</c:v>
                </c:pt>
                <c:pt idx="48861">
                  <c:v>0.96511627906976705</c:v>
                </c:pt>
                <c:pt idx="48862">
                  <c:v>0.97674418604651103</c:v>
                </c:pt>
                <c:pt idx="48863">
                  <c:v>0.98837209302325502</c:v>
                </c:pt>
                <c:pt idx="48864">
                  <c:v>0</c:v>
                </c:pt>
                <c:pt idx="48865">
                  <c:v>3.5714285714285698E-2</c:v>
                </c:pt>
                <c:pt idx="48866">
                  <c:v>7.1428571428571397E-2</c:v>
                </c:pt>
                <c:pt idx="48867">
                  <c:v>0.107142857142857</c:v>
                </c:pt>
                <c:pt idx="48868">
                  <c:v>0.14285714285714199</c:v>
                </c:pt>
                <c:pt idx="48869">
                  <c:v>0.17857142857142799</c:v>
                </c:pt>
                <c:pt idx="48870">
                  <c:v>0.214285714285714</c:v>
                </c:pt>
                <c:pt idx="48871">
                  <c:v>0.25</c:v>
                </c:pt>
                <c:pt idx="48872">
                  <c:v>0.28571428571428498</c:v>
                </c:pt>
                <c:pt idx="48873">
                  <c:v>0.32142857142857101</c:v>
                </c:pt>
                <c:pt idx="48874">
                  <c:v>0.35714285714285698</c:v>
                </c:pt>
                <c:pt idx="48875">
                  <c:v>0.39285714285714202</c:v>
                </c:pt>
                <c:pt idx="48876">
                  <c:v>0.42857142857142799</c:v>
                </c:pt>
                <c:pt idx="48877">
                  <c:v>0.46428571428571402</c:v>
                </c:pt>
                <c:pt idx="48878">
                  <c:v>0.5</c:v>
                </c:pt>
                <c:pt idx="48879">
                  <c:v>0.53571428571428503</c:v>
                </c:pt>
                <c:pt idx="48880">
                  <c:v>0.57142857142857095</c:v>
                </c:pt>
                <c:pt idx="48881">
                  <c:v>0.60714285714285698</c:v>
                </c:pt>
                <c:pt idx="48882">
                  <c:v>0.64285714285714202</c:v>
                </c:pt>
                <c:pt idx="48883">
                  <c:v>0.67857142857142805</c:v>
                </c:pt>
                <c:pt idx="48884">
                  <c:v>0.71428571428571397</c:v>
                </c:pt>
                <c:pt idx="48885">
                  <c:v>0.75</c:v>
                </c:pt>
                <c:pt idx="48886">
                  <c:v>0.78571428571428503</c:v>
                </c:pt>
                <c:pt idx="48887">
                  <c:v>0.82142857142857095</c:v>
                </c:pt>
                <c:pt idx="48888">
                  <c:v>0.85714285714285698</c:v>
                </c:pt>
                <c:pt idx="48889">
                  <c:v>0.89285714285714202</c:v>
                </c:pt>
                <c:pt idx="48890">
                  <c:v>0.92857142857142805</c:v>
                </c:pt>
                <c:pt idx="48891">
                  <c:v>0.96428571428571397</c:v>
                </c:pt>
                <c:pt idx="48892">
                  <c:v>0</c:v>
                </c:pt>
                <c:pt idx="48893">
                  <c:v>2.27272727272727E-2</c:v>
                </c:pt>
                <c:pt idx="48894">
                  <c:v>4.54545454545454E-2</c:v>
                </c:pt>
                <c:pt idx="48895">
                  <c:v>6.8181818181818094E-2</c:v>
                </c:pt>
                <c:pt idx="48896">
                  <c:v>9.0909090909090898E-2</c:v>
                </c:pt>
                <c:pt idx="48897">
                  <c:v>0.11363636363636299</c:v>
                </c:pt>
                <c:pt idx="48898">
                  <c:v>0.13636363636363599</c:v>
                </c:pt>
                <c:pt idx="48899">
                  <c:v>0.15909090909090901</c:v>
                </c:pt>
                <c:pt idx="48900">
                  <c:v>0.18181818181818099</c:v>
                </c:pt>
                <c:pt idx="48901">
                  <c:v>0.204545454545454</c:v>
                </c:pt>
                <c:pt idx="48902">
                  <c:v>0.22727272727272699</c:v>
                </c:pt>
                <c:pt idx="48903">
                  <c:v>0.25</c:v>
                </c:pt>
                <c:pt idx="48904">
                  <c:v>0.27272727272727199</c:v>
                </c:pt>
                <c:pt idx="48905">
                  <c:v>0.29545454545454503</c:v>
                </c:pt>
                <c:pt idx="48906">
                  <c:v>0.31818181818181801</c:v>
                </c:pt>
                <c:pt idx="48907">
                  <c:v>0.34090909090909</c:v>
                </c:pt>
                <c:pt idx="48908">
                  <c:v>0.36363636363636298</c:v>
                </c:pt>
                <c:pt idx="48909">
                  <c:v>0.38636363636363602</c:v>
                </c:pt>
                <c:pt idx="48910">
                  <c:v>0.40909090909090901</c:v>
                </c:pt>
                <c:pt idx="48911">
                  <c:v>0.43181818181818099</c:v>
                </c:pt>
                <c:pt idx="48912">
                  <c:v>0.45454545454545398</c:v>
                </c:pt>
                <c:pt idx="48913">
                  <c:v>0.47727272727272702</c:v>
                </c:pt>
                <c:pt idx="48914">
                  <c:v>0.5</c:v>
                </c:pt>
                <c:pt idx="48915">
                  <c:v>0.52272727272727204</c:v>
                </c:pt>
                <c:pt idx="48916">
                  <c:v>0.54545454545454497</c:v>
                </c:pt>
                <c:pt idx="48917">
                  <c:v>0.56818181818181801</c:v>
                </c:pt>
                <c:pt idx="48918">
                  <c:v>0.59090909090909005</c:v>
                </c:pt>
                <c:pt idx="48919">
                  <c:v>0.61363636363636298</c:v>
                </c:pt>
                <c:pt idx="48920">
                  <c:v>0.63636363636363602</c:v>
                </c:pt>
                <c:pt idx="48921">
                  <c:v>0.65909090909090895</c:v>
                </c:pt>
                <c:pt idx="48922">
                  <c:v>0.68181818181818099</c:v>
                </c:pt>
                <c:pt idx="48923">
                  <c:v>0.70454545454545403</c:v>
                </c:pt>
                <c:pt idx="48924">
                  <c:v>0.72727272727272696</c:v>
                </c:pt>
                <c:pt idx="48925">
                  <c:v>0.75</c:v>
                </c:pt>
                <c:pt idx="48926">
                  <c:v>0.77272727272727204</c:v>
                </c:pt>
                <c:pt idx="48927">
                  <c:v>0.79545454545454497</c:v>
                </c:pt>
                <c:pt idx="48928">
                  <c:v>0.81818181818181801</c:v>
                </c:pt>
                <c:pt idx="48929">
                  <c:v>0.84090909090909005</c:v>
                </c:pt>
                <c:pt idx="48930">
                  <c:v>0.86363636363636298</c:v>
                </c:pt>
                <c:pt idx="48931">
                  <c:v>0.88636363636363602</c:v>
                </c:pt>
                <c:pt idx="48932">
                  <c:v>0.90909090909090895</c:v>
                </c:pt>
                <c:pt idx="48933">
                  <c:v>0.93181818181818099</c:v>
                </c:pt>
                <c:pt idx="48934">
                  <c:v>0.95454545454545403</c:v>
                </c:pt>
                <c:pt idx="48935">
                  <c:v>0.97727272727272696</c:v>
                </c:pt>
                <c:pt idx="48936">
                  <c:v>0</c:v>
                </c:pt>
                <c:pt idx="48937">
                  <c:v>2.2222222222222199E-2</c:v>
                </c:pt>
                <c:pt idx="48938">
                  <c:v>4.4444444444444398E-2</c:v>
                </c:pt>
                <c:pt idx="48939">
                  <c:v>6.6666666666666596E-2</c:v>
                </c:pt>
                <c:pt idx="48940">
                  <c:v>8.8888888888888795E-2</c:v>
                </c:pt>
                <c:pt idx="48941">
                  <c:v>0.11111111111111099</c:v>
                </c:pt>
                <c:pt idx="48942">
                  <c:v>0.133333333333333</c:v>
                </c:pt>
                <c:pt idx="48943">
                  <c:v>0.155555555555555</c:v>
                </c:pt>
                <c:pt idx="48944">
                  <c:v>0.17777777777777701</c:v>
                </c:pt>
                <c:pt idx="48945">
                  <c:v>0.2</c:v>
                </c:pt>
                <c:pt idx="48946">
                  <c:v>0.22222222222222199</c:v>
                </c:pt>
                <c:pt idx="48947">
                  <c:v>0.24444444444444399</c:v>
                </c:pt>
                <c:pt idx="48948">
                  <c:v>0.266666666666666</c:v>
                </c:pt>
                <c:pt idx="48949">
                  <c:v>0.28888888888888797</c:v>
                </c:pt>
                <c:pt idx="48950">
                  <c:v>0.31111111111111101</c:v>
                </c:pt>
                <c:pt idx="48951">
                  <c:v>0.33333333333333298</c:v>
                </c:pt>
                <c:pt idx="48952">
                  <c:v>0.35555555555555501</c:v>
                </c:pt>
                <c:pt idx="48953">
                  <c:v>0.37777777777777699</c:v>
                </c:pt>
                <c:pt idx="48954">
                  <c:v>0.4</c:v>
                </c:pt>
                <c:pt idx="48955">
                  <c:v>0.422222222222222</c:v>
                </c:pt>
                <c:pt idx="48956">
                  <c:v>0.44444444444444398</c:v>
                </c:pt>
                <c:pt idx="48957">
                  <c:v>0.46666666666666601</c:v>
                </c:pt>
                <c:pt idx="48958">
                  <c:v>0.48888888888888798</c:v>
                </c:pt>
                <c:pt idx="48959">
                  <c:v>0.51111111111111096</c:v>
                </c:pt>
                <c:pt idx="48960">
                  <c:v>0.53333333333333299</c:v>
                </c:pt>
                <c:pt idx="48961">
                  <c:v>0.55555555555555503</c:v>
                </c:pt>
                <c:pt idx="48962">
                  <c:v>0.57777777777777695</c:v>
                </c:pt>
                <c:pt idx="48963">
                  <c:v>0.6</c:v>
                </c:pt>
                <c:pt idx="48964">
                  <c:v>0.62222222222222201</c:v>
                </c:pt>
                <c:pt idx="48965">
                  <c:v>0.64444444444444404</c:v>
                </c:pt>
                <c:pt idx="48966">
                  <c:v>0.66666666666666596</c:v>
                </c:pt>
                <c:pt idx="48967">
                  <c:v>0.688888888888888</c:v>
                </c:pt>
                <c:pt idx="48968">
                  <c:v>0.71111111111111103</c:v>
                </c:pt>
                <c:pt idx="48969">
                  <c:v>0.73333333333333295</c:v>
                </c:pt>
                <c:pt idx="48970">
                  <c:v>0.75555555555555498</c:v>
                </c:pt>
                <c:pt idx="48971">
                  <c:v>0.77777777777777701</c:v>
                </c:pt>
                <c:pt idx="48972">
                  <c:v>0.8</c:v>
                </c:pt>
                <c:pt idx="48973">
                  <c:v>0.82222222222222197</c:v>
                </c:pt>
                <c:pt idx="48974">
                  <c:v>0.844444444444444</c:v>
                </c:pt>
                <c:pt idx="48975">
                  <c:v>0.86666666666666603</c:v>
                </c:pt>
                <c:pt idx="48976">
                  <c:v>0.88888888888888795</c:v>
                </c:pt>
                <c:pt idx="48977">
                  <c:v>0.91111111111111098</c:v>
                </c:pt>
                <c:pt idx="48978">
                  <c:v>0.93333333333333302</c:v>
                </c:pt>
                <c:pt idx="48979">
                  <c:v>0.95555555555555505</c:v>
                </c:pt>
                <c:pt idx="48980">
                  <c:v>0.97777777777777697</c:v>
                </c:pt>
                <c:pt idx="48981">
                  <c:v>0</c:v>
                </c:pt>
                <c:pt idx="48982">
                  <c:v>1.8867924528301799E-2</c:v>
                </c:pt>
                <c:pt idx="48983">
                  <c:v>3.7735849056603703E-2</c:v>
                </c:pt>
                <c:pt idx="48984">
                  <c:v>5.6603773584905599E-2</c:v>
                </c:pt>
                <c:pt idx="48985">
                  <c:v>7.5471698113207503E-2</c:v>
                </c:pt>
                <c:pt idx="48986">
                  <c:v>9.4339622641509399E-2</c:v>
                </c:pt>
                <c:pt idx="48987">
                  <c:v>0.113207547169811</c:v>
                </c:pt>
                <c:pt idx="48988">
                  <c:v>0.13207547169811301</c:v>
                </c:pt>
                <c:pt idx="48989">
                  <c:v>0.15094339622641501</c:v>
                </c:pt>
                <c:pt idx="48990">
                  <c:v>0.169811320754716</c:v>
                </c:pt>
                <c:pt idx="48991">
                  <c:v>0.18867924528301799</c:v>
                </c:pt>
                <c:pt idx="48992">
                  <c:v>0.20754716981131999</c:v>
                </c:pt>
                <c:pt idx="48993">
                  <c:v>0.22641509433962201</c:v>
                </c:pt>
                <c:pt idx="48994">
                  <c:v>0.245283018867924</c:v>
                </c:pt>
                <c:pt idx="48995">
                  <c:v>0.26415094339622602</c:v>
                </c:pt>
                <c:pt idx="48996">
                  <c:v>0.28301886792452802</c:v>
                </c:pt>
                <c:pt idx="48997">
                  <c:v>0.30188679245283001</c:v>
                </c:pt>
                <c:pt idx="48998">
                  <c:v>0.320754716981132</c:v>
                </c:pt>
                <c:pt idx="48999">
                  <c:v>0.339622641509433</c:v>
                </c:pt>
                <c:pt idx="49000">
                  <c:v>0.35849056603773499</c:v>
                </c:pt>
                <c:pt idx="49001">
                  <c:v>0.37735849056603699</c:v>
                </c:pt>
                <c:pt idx="49002">
                  <c:v>0.39622641509433898</c:v>
                </c:pt>
                <c:pt idx="49003">
                  <c:v>0.41509433962264097</c:v>
                </c:pt>
                <c:pt idx="49004">
                  <c:v>0.43396226415094302</c:v>
                </c:pt>
                <c:pt idx="49005">
                  <c:v>0.45283018867924502</c:v>
                </c:pt>
                <c:pt idx="49006">
                  <c:v>0.47169811320754701</c:v>
                </c:pt>
                <c:pt idx="49007">
                  <c:v>0.490566037735849</c:v>
                </c:pt>
                <c:pt idx="49008">
                  <c:v>0.50943396226415005</c:v>
                </c:pt>
                <c:pt idx="49009">
                  <c:v>0.52830188679245205</c:v>
                </c:pt>
                <c:pt idx="49010">
                  <c:v>0.54716981132075404</c:v>
                </c:pt>
                <c:pt idx="49011">
                  <c:v>0.56603773584905603</c:v>
                </c:pt>
                <c:pt idx="49012">
                  <c:v>0.58490566037735803</c:v>
                </c:pt>
                <c:pt idx="49013">
                  <c:v>0.60377358490566002</c:v>
                </c:pt>
                <c:pt idx="49014">
                  <c:v>0.62264150943396201</c:v>
                </c:pt>
                <c:pt idx="49015">
                  <c:v>0.64150943396226401</c:v>
                </c:pt>
                <c:pt idx="49016">
                  <c:v>0.660377358490566</c:v>
                </c:pt>
                <c:pt idx="49017">
                  <c:v>0.679245283018867</c:v>
                </c:pt>
                <c:pt idx="49018">
                  <c:v>0.69811320754716899</c:v>
                </c:pt>
                <c:pt idx="49019">
                  <c:v>0.71698113207547098</c:v>
                </c:pt>
                <c:pt idx="49020">
                  <c:v>0.73584905660377298</c:v>
                </c:pt>
                <c:pt idx="49021">
                  <c:v>0.75471698113207497</c:v>
                </c:pt>
                <c:pt idx="49022">
                  <c:v>0.77358490566037696</c:v>
                </c:pt>
                <c:pt idx="49023">
                  <c:v>0.79245283018867896</c:v>
                </c:pt>
                <c:pt idx="49024">
                  <c:v>0.81132075471698095</c:v>
                </c:pt>
                <c:pt idx="49025">
                  <c:v>0.83018867924528295</c:v>
                </c:pt>
                <c:pt idx="49026">
                  <c:v>0.84905660377358405</c:v>
                </c:pt>
                <c:pt idx="49027">
                  <c:v>0.86792452830188604</c:v>
                </c:pt>
                <c:pt idx="49028">
                  <c:v>0.88679245283018804</c:v>
                </c:pt>
                <c:pt idx="49029">
                  <c:v>0.90566037735849003</c:v>
                </c:pt>
                <c:pt idx="49030">
                  <c:v>0.92452830188679203</c:v>
                </c:pt>
                <c:pt idx="49031">
                  <c:v>0.94339622641509402</c:v>
                </c:pt>
                <c:pt idx="49032">
                  <c:v>0.96226415094339601</c:v>
                </c:pt>
                <c:pt idx="49033">
                  <c:v>0.98113207547169801</c:v>
                </c:pt>
                <c:pt idx="49034">
                  <c:v>0</c:v>
                </c:pt>
                <c:pt idx="49035">
                  <c:v>2.0833333333333301E-2</c:v>
                </c:pt>
                <c:pt idx="49036">
                  <c:v>4.1666666666666602E-2</c:v>
                </c:pt>
                <c:pt idx="49037">
                  <c:v>6.25E-2</c:v>
                </c:pt>
                <c:pt idx="49038">
                  <c:v>8.3333333333333301E-2</c:v>
                </c:pt>
                <c:pt idx="49039">
                  <c:v>0.10416666666666601</c:v>
                </c:pt>
                <c:pt idx="49040">
                  <c:v>0.125</c:v>
                </c:pt>
                <c:pt idx="49041">
                  <c:v>0.14583333333333301</c:v>
                </c:pt>
                <c:pt idx="49042">
                  <c:v>0.16666666666666599</c:v>
                </c:pt>
                <c:pt idx="49043">
                  <c:v>0.1875</c:v>
                </c:pt>
                <c:pt idx="49044">
                  <c:v>0.20833333333333301</c:v>
                </c:pt>
                <c:pt idx="49045">
                  <c:v>0.22916666666666599</c:v>
                </c:pt>
                <c:pt idx="49046">
                  <c:v>0.25</c:v>
                </c:pt>
                <c:pt idx="49047">
                  <c:v>0.27083333333333298</c:v>
                </c:pt>
                <c:pt idx="49048">
                  <c:v>0.29166666666666602</c:v>
                </c:pt>
                <c:pt idx="49049">
                  <c:v>0.3125</c:v>
                </c:pt>
                <c:pt idx="49050">
                  <c:v>0.33333333333333298</c:v>
                </c:pt>
                <c:pt idx="49051">
                  <c:v>0.35416666666666602</c:v>
                </c:pt>
                <c:pt idx="49052">
                  <c:v>0.375</c:v>
                </c:pt>
                <c:pt idx="49053">
                  <c:v>0.39583333333333298</c:v>
                </c:pt>
                <c:pt idx="49054">
                  <c:v>0.41666666666666602</c:v>
                </c:pt>
                <c:pt idx="49055">
                  <c:v>0.4375</c:v>
                </c:pt>
                <c:pt idx="49056">
                  <c:v>0.45833333333333298</c:v>
                </c:pt>
                <c:pt idx="49057">
                  <c:v>0.47916666666666602</c:v>
                </c:pt>
                <c:pt idx="49058">
                  <c:v>0.5</c:v>
                </c:pt>
                <c:pt idx="49059">
                  <c:v>0.52083333333333304</c:v>
                </c:pt>
                <c:pt idx="49060">
                  <c:v>0.54166666666666596</c:v>
                </c:pt>
                <c:pt idx="49061">
                  <c:v>0.5625</c:v>
                </c:pt>
                <c:pt idx="49062">
                  <c:v>0.58333333333333304</c:v>
                </c:pt>
                <c:pt idx="49063">
                  <c:v>0.60416666666666596</c:v>
                </c:pt>
                <c:pt idx="49064">
                  <c:v>0.625</c:v>
                </c:pt>
                <c:pt idx="49065">
                  <c:v>0.64583333333333304</c:v>
                </c:pt>
                <c:pt idx="49066">
                  <c:v>0.66666666666666596</c:v>
                </c:pt>
                <c:pt idx="49067">
                  <c:v>0.6875</c:v>
                </c:pt>
                <c:pt idx="49068">
                  <c:v>0.70833333333333304</c:v>
                </c:pt>
                <c:pt idx="49069">
                  <c:v>0.72916666666666596</c:v>
                </c:pt>
                <c:pt idx="49070">
                  <c:v>0.75</c:v>
                </c:pt>
                <c:pt idx="49071">
                  <c:v>0.77083333333333304</c:v>
                </c:pt>
                <c:pt idx="49072">
                  <c:v>0.79166666666666596</c:v>
                </c:pt>
                <c:pt idx="49073">
                  <c:v>0.8125</c:v>
                </c:pt>
                <c:pt idx="49074">
                  <c:v>0.83333333333333304</c:v>
                </c:pt>
                <c:pt idx="49075">
                  <c:v>0.85416666666666596</c:v>
                </c:pt>
                <c:pt idx="49076">
                  <c:v>0.875</c:v>
                </c:pt>
                <c:pt idx="49077">
                  <c:v>0.89583333333333304</c:v>
                </c:pt>
                <c:pt idx="49078">
                  <c:v>0.91666666666666596</c:v>
                </c:pt>
                <c:pt idx="49079">
                  <c:v>0.9375</c:v>
                </c:pt>
                <c:pt idx="49080">
                  <c:v>0.95833333333333304</c:v>
                </c:pt>
                <c:pt idx="49081">
                  <c:v>0.97916666666666596</c:v>
                </c:pt>
                <c:pt idx="49082">
                  <c:v>0</c:v>
                </c:pt>
                <c:pt idx="49083">
                  <c:v>1.6666666666666601E-2</c:v>
                </c:pt>
                <c:pt idx="49084">
                  <c:v>3.3333333333333298E-2</c:v>
                </c:pt>
                <c:pt idx="49085">
                  <c:v>0.05</c:v>
                </c:pt>
                <c:pt idx="49086">
                  <c:v>6.6666666666666596E-2</c:v>
                </c:pt>
                <c:pt idx="49087">
                  <c:v>8.3333333333333301E-2</c:v>
                </c:pt>
                <c:pt idx="49088">
                  <c:v>0.1</c:v>
                </c:pt>
                <c:pt idx="49089">
                  <c:v>0.116666666666666</c:v>
                </c:pt>
                <c:pt idx="49090">
                  <c:v>0.133333333333333</c:v>
                </c:pt>
                <c:pt idx="49091">
                  <c:v>0.15</c:v>
                </c:pt>
                <c:pt idx="49092">
                  <c:v>0.16666666666666599</c:v>
                </c:pt>
                <c:pt idx="49093">
                  <c:v>0.18333333333333299</c:v>
                </c:pt>
                <c:pt idx="49094">
                  <c:v>0.2</c:v>
                </c:pt>
                <c:pt idx="49095">
                  <c:v>0.21666666666666601</c:v>
                </c:pt>
                <c:pt idx="49096">
                  <c:v>0.233333333333333</c:v>
                </c:pt>
                <c:pt idx="49097">
                  <c:v>0.25</c:v>
                </c:pt>
                <c:pt idx="49098">
                  <c:v>0.266666666666666</c:v>
                </c:pt>
                <c:pt idx="49099">
                  <c:v>0.28333333333333299</c:v>
                </c:pt>
                <c:pt idx="49100">
                  <c:v>0.3</c:v>
                </c:pt>
                <c:pt idx="49101">
                  <c:v>0.31666666666666599</c:v>
                </c:pt>
                <c:pt idx="49102">
                  <c:v>0.33333333333333298</c:v>
                </c:pt>
                <c:pt idx="49103">
                  <c:v>0.35</c:v>
                </c:pt>
                <c:pt idx="49104">
                  <c:v>0.36666666666666597</c:v>
                </c:pt>
                <c:pt idx="49105">
                  <c:v>0.38333333333333303</c:v>
                </c:pt>
                <c:pt idx="49106">
                  <c:v>0.4</c:v>
                </c:pt>
                <c:pt idx="49107">
                  <c:v>0.41666666666666602</c:v>
                </c:pt>
                <c:pt idx="49108">
                  <c:v>0.43333333333333302</c:v>
                </c:pt>
                <c:pt idx="49109">
                  <c:v>0.45</c:v>
                </c:pt>
                <c:pt idx="49110">
                  <c:v>0.46666666666666601</c:v>
                </c:pt>
                <c:pt idx="49111">
                  <c:v>0.483333333333333</c:v>
                </c:pt>
                <c:pt idx="49112">
                  <c:v>0.5</c:v>
                </c:pt>
                <c:pt idx="49113">
                  <c:v>0.51666666666666605</c:v>
                </c:pt>
                <c:pt idx="49114">
                  <c:v>0.53333333333333299</c:v>
                </c:pt>
                <c:pt idx="49115">
                  <c:v>0.55000000000000004</c:v>
                </c:pt>
                <c:pt idx="49116">
                  <c:v>0.56666666666666599</c:v>
                </c:pt>
                <c:pt idx="49117">
                  <c:v>0.58333333333333304</c:v>
                </c:pt>
                <c:pt idx="49118">
                  <c:v>0.6</c:v>
                </c:pt>
                <c:pt idx="49119">
                  <c:v>0.61666666666666603</c:v>
                </c:pt>
                <c:pt idx="49120">
                  <c:v>0.63333333333333297</c:v>
                </c:pt>
                <c:pt idx="49121">
                  <c:v>0.65</c:v>
                </c:pt>
                <c:pt idx="49122">
                  <c:v>0.66666666666666596</c:v>
                </c:pt>
                <c:pt idx="49123">
                  <c:v>0.68333333333333302</c:v>
                </c:pt>
                <c:pt idx="49124">
                  <c:v>0.7</c:v>
                </c:pt>
                <c:pt idx="49125">
                  <c:v>0.71666666666666601</c:v>
                </c:pt>
                <c:pt idx="49126">
                  <c:v>0.73333333333333295</c:v>
                </c:pt>
                <c:pt idx="49127">
                  <c:v>0.75</c:v>
                </c:pt>
                <c:pt idx="49128">
                  <c:v>0.76666666666666605</c:v>
                </c:pt>
                <c:pt idx="49129">
                  <c:v>0.78333333333333299</c:v>
                </c:pt>
                <c:pt idx="49130">
                  <c:v>0.8</c:v>
                </c:pt>
                <c:pt idx="49131">
                  <c:v>0.81666666666666599</c:v>
                </c:pt>
                <c:pt idx="49132">
                  <c:v>0.83333333333333304</c:v>
                </c:pt>
                <c:pt idx="49133">
                  <c:v>0.85</c:v>
                </c:pt>
                <c:pt idx="49134">
                  <c:v>0.86666666666666603</c:v>
                </c:pt>
                <c:pt idx="49135">
                  <c:v>0.88333333333333297</c:v>
                </c:pt>
                <c:pt idx="49136">
                  <c:v>0.9</c:v>
                </c:pt>
                <c:pt idx="49137">
                  <c:v>0.91666666666666596</c:v>
                </c:pt>
                <c:pt idx="49138">
                  <c:v>0.93333333333333302</c:v>
                </c:pt>
                <c:pt idx="49139">
                  <c:v>0.95</c:v>
                </c:pt>
                <c:pt idx="49140">
                  <c:v>0.96666666666666601</c:v>
                </c:pt>
                <c:pt idx="49141">
                  <c:v>0.98333333333333295</c:v>
                </c:pt>
                <c:pt idx="49142">
                  <c:v>0</c:v>
                </c:pt>
                <c:pt idx="49143">
                  <c:v>1.1111111111111099E-2</c:v>
                </c:pt>
                <c:pt idx="49144">
                  <c:v>2.2222222222222199E-2</c:v>
                </c:pt>
                <c:pt idx="49145">
                  <c:v>3.3333333333333298E-2</c:v>
                </c:pt>
                <c:pt idx="49146">
                  <c:v>4.4444444444444398E-2</c:v>
                </c:pt>
                <c:pt idx="49147">
                  <c:v>5.5555555555555497E-2</c:v>
                </c:pt>
                <c:pt idx="49148">
                  <c:v>6.6666666666666596E-2</c:v>
                </c:pt>
                <c:pt idx="49149">
                  <c:v>7.7777777777777696E-2</c:v>
                </c:pt>
                <c:pt idx="49150">
                  <c:v>8.8888888888888795E-2</c:v>
                </c:pt>
                <c:pt idx="49151">
                  <c:v>0.1</c:v>
                </c:pt>
                <c:pt idx="49152">
                  <c:v>0.11111111111111099</c:v>
                </c:pt>
                <c:pt idx="49153">
                  <c:v>0.122222222222222</c:v>
                </c:pt>
                <c:pt idx="49154">
                  <c:v>0.133333333333333</c:v>
                </c:pt>
                <c:pt idx="49155">
                  <c:v>0.14444444444444399</c:v>
                </c:pt>
                <c:pt idx="49156">
                  <c:v>0.155555555555555</c:v>
                </c:pt>
                <c:pt idx="49157">
                  <c:v>0.16666666666666599</c:v>
                </c:pt>
                <c:pt idx="49158">
                  <c:v>0.17777777777777701</c:v>
                </c:pt>
                <c:pt idx="49159">
                  <c:v>0.188888888888888</c:v>
                </c:pt>
                <c:pt idx="49160">
                  <c:v>0.2</c:v>
                </c:pt>
                <c:pt idx="49161">
                  <c:v>0.211111111111111</c:v>
                </c:pt>
                <c:pt idx="49162">
                  <c:v>0.22222222222222199</c:v>
                </c:pt>
                <c:pt idx="49163">
                  <c:v>0.233333333333333</c:v>
                </c:pt>
                <c:pt idx="49164">
                  <c:v>0.24444444444444399</c:v>
                </c:pt>
                <c:pt idx="49165">
                  <c:v>0.25555555555555498</c:v>
                </c:pt>
                <c:pt idx="49166">
                  <c:v>0.266666666666666</c:v>
                </c:pt>
                <c:pt idx="49167">
                  <c:v>0.27777777777777701</c:v>
                </c:pt>
                <c:pt idx="49168">
                  <c:v>0.28888888888888797</c:v>
                </c:pt>
                <c:pt idx="49169">
                  <c:v>0.3</c:v>
                </c:pt>
                <c:pt idx="49170">
                  <c:v>0.31111111111111101</c:v>
                </c:pt>
                <c:pt idx="49171">
                  <c:v>0.32222222222222202</c:v>
                </c:pt>
                <c:pt idx="49172">
                  <c:v>0.33333333333333298</c:v>
                </c:pt>
                <c:pt idx="49173">
                  <c:v>0.344444444444444</c:v>
                </c:pt>
                <c:pt idx="49174">
                  <c:v>0.35555555555555501</c:v>
                </c:pt>
                <c:pt idx="49175">
                  <c:v>0.36666666666666597</c:v>
                </c:pt>
                <c:pt idx="49176">
                  <c:v>0.37777777777777699</c:v>
                </c:pt>
                <c:pt idx="49177">
                  <c:v>0.38888888888888801</c:v>
                </c:pt>
                <c:pt idx="49178">
                  <c:v>0.4</c:v>
                </c:pt>
                <c:pt idx="49179">
                  <c:v>0.41111111111111098</c:v>
                </c:pt>
                <c:pt idx="49180">
                  <c:v>0.422222222222222</c:v>
                </c:pt>
                <c:pt idx="49181">
                  <c:v>0.43333333333333302</c:v>
                </c:pt>
                <c:pt idx="49182">
                  <c:v>0.44444444444444398</c:v>
                </c:pt>
                <c:pt idx="49183">
                  <c:v>0.45555555555555499</c:v>
                </c:pt>
                <c:pt idx="49184">
                  <c:v>0.46666666666666601</c:v>
                </c:pt>
                <c:pt idx="49185">
                  <c:v>0.47777777777777702</c:v>
                </c:pt>
                <c:pt idx="49186">
                  <c:v>0.48888888888888798</c:v>
                </c:pt>
                <c:pt idx="49187">
                  <c:v>0.5</c:v>
                </c:pt>
                <c:pt idx="49188">
                  <c:v>0.51111111111111096</c:v>
                </c:pt>
                <c:pt idx="49189">
                  <c:v>0.52222222222222203</c:v>
                </c:pt>
                <c:pt idx="49190">
                  <c:v>0.53333333333333299</c:v>
                </c:pt>
                <c:pt idx="49191">
                  <c:v>0.54444444444444395</c:v>
                </c:pt>
                <c:pt idx="49192">
                  <c:v>0.55555555555555503</c:v>
                </c:pt>
                <c:pt idx="49193">
                  <c:v>0.56666666666666599</c:v>
                </c:pt>
                <c:pt idx="49194">
                  <c:v>0.57777777777777695</c:v>
                </c:pt>
                <c:pt idx="49195">
                  <c:v>0.58888888888888802</c:v>
                </c:pt>
                <c:pt idx="49196">
                  <c:v>0.6</c:v>
                </c:pt>
                <c:pt idx="49197">
                  <c:v>0.61111111111111105</c:v>
                </c:pt>
                <c:pt idx="49198">
                  <c:v>0.62222222222222201</c:v>
                </c:pt>
                <c:pt idx="49199">
                  <c:v>0.63333333333333297</c:v>
                </c:pt>
                <c:pt idx="49200">
                  <c:v>0.64444444444444404</c:v>
                </c:pt>
                <c:pt idx="49201">
                  <c:v>0.655555555555555</c:v>
                </c:pt>
                <c:pt idx="49202">
                  <c:v>0.66666666666666596</c:v>
                </c:pt>
                <c:pt idx="49203">
                  <c:v>0.67777777777777704</c:v>
                </c:pt>
                <c:pt idx="49204">
                  <c:v>0.688888888888888</c:v>
                </c:pt>
                <c:pt idx="49205">
                  <c:v>0.7</c:v>
                </c:pt>
                <c:pt idx="49206">
                  <c:v>0.71111111111111103</c:v>
                </c:pt>
                <c:pt idx="49207">
                  <c:v>0.72222222222222199</c:v>
                </c:pt>
                <c:pt idx="49208">
                  <c:v>0.73333333333333295</c:v>
                </c:pt>
                <c:pt idx="49209">
                  <c:v>0.74444444444444402</c:v>
                </c:pt>
                <c:pt idx="49210">
                  <c:v>0.75555555555555498</c:v>
                </c:pt>
                <c:pt idx="49211">
                  <c:v>0.76666666666666605</c:v>
                </c:pt>
                <c:pt idx="49212">
                  <c:v>0.77777777777777701</c:v>
                </c:pt>
                <c:pt idx="49213">
                  <c:v>0.78888888888888797</c:v>
                </c:pt>
                <c:pt idx="49214">
                  <c:v>0.8</c:v>
                </c:pt>
                <c:pt idx="49215">
                  <c:v>0.81111111111111101</c:v>
                </c:pt>
                <c:pt idx="49216">
                  <c:v>0.82222222222222197</c:v>
                </c:pt>
                <c:pt idx="49217">
                  <c:v>0.83333333333333304</c:v>
                </c:pt>
                <c:pt idx="49218">
                  <c:v>0.844444444444444</c:v>
                </c:pt>
                <c:pt idx="49219">
                  <c:v>0.85555555555555496</c:v>
                </c:pt>
                <c:pt idx="49220">
                  <c:v>0.86666666666666603</c:v>
                </c:pt>
                <c:pt idx="49221">
                  <c:v>0.87777777777777699</c:v>
                </c:pt>
                <c:pt idx="49222">
                  <c:v>0.88888888888888795</c:v>
                </c:pt>
                <c:pt idx="49223">
                  <c:v>0.9</c:v>
                </c:pt>
                <c:pt idx="49224">
                  <c:v>0.91111111111111098</c:v>
                </c:pt>
                <c:pt idx="49225">
                  <c:v>0.92222222222222205</c:v>
                </c:pt>
                <c:pt idx="49226">
                  <c:v>0.93333333333333302</c:v>
                </c:pt>
                <c:pt idx="49227">
                  <c:v>0.94444444444444398</c:v>
                </c:pt>
                <c:pt idx="49228">
                  <c:v>0.95555555555555505</c:v>
                </c:pt>
                <c:pt idx="49229">
                  <c:v>0.96666666666666601</c:v>
                </c:pt>
                <c:pt idx="49230">
                  <c:v>0.97777777777777697</c:v>
                </c:pt>
                <c:pt idx="49231">
                  <c:v>0.98888888888888804</c:v>
                </c:pt>
                <c:pt idx="49232">
                  <c:v>0</c:v>
                </c:pt>
                <c:pt idx="49233">
                  <c:v>1.2820512820512799E-2</c:v>
                </c:pt>
                <c:pt idx="49234">
                  <c:v>2.5641025641025599E-2</c:v>
                </c:pt>
                <c:pt idx="49235">
                  <c:v>3.8461538461538401E-2</c:v>
                </c:pt>
                <c:pt idx="49236">
                  <c:v>5.1282051282051197E-2</c:v>
                </c:pt>
                <c:pt idx="49237">
                  <c:v>6.4102564102564097E-2</c:v>
                </c:pt>
                <c:pt idx="49238">
                  <c:v>7.69230769230769E-2</c:v>
                </c:pt>
                <c:pt idx="49239">
                  <c:v>8.9743589743589702E-2</c:v>
                </c:pt>
                <c:pt idx="49240">
                  <c:v>0.10256410256410201</c:v>
                </c:pt>
                <c:pt idx="49241">
                  <c:v>0.115384615384615</c:v>
                </c:pt>
                <c:pt idx="49242">
                  <c:v>0.128205128205128</c:v>
                </c:pt>
                <c:pt idx="49243">
                  <c:v>0.141025641025641</c:v>
                </c:pt>
                <c:pt idx="49244">
                  <c:v>0.15384615384615299</c:v>
                </c:pt>
                <c:pt idx="49245">
                  <c:v>0.16666666666666599</c:v>
                </c:pt>
                <c:pt idx="49246">
                  <c:v>0.17948717948717899</c:v>
                </c:pt>
                <c:pt idx="49247">
                  <c:v>0.19230769230769201</c:v>
                </c:pt>
                <c:pt idx="49248">
                  <c:v>0.20512820512820501</c:v>
                </c:pt>
                <c:pt idx="49249">
                  <c:v>0.21794871794871701</c:v>
                </c:pt>
                <c:pt idx="49250">
                  <c:v>0.23076923076923</c:v>
                </c:pt>
                <c:pt idx="49251">
                  <c:v>0.243589743589743</c:v>
                </c:pt>
                <c:pt idx="49252">
                  <c:v>0.256410256410256</c:v>
                </c:pt>
                <c:pt idx="49253">
                  <c:v>0.269230769230769</c:v>
                </c:pt>
                <c:pt idx="49254">
                  <c:v>0.28205128205128199</c:v>
                </c:pt>
                <c:pt idx="49255">
                  <c:v>0.29487179487179399</c:v>
                </c:pt>
                <c:pt idx="49256">
                  <c:v>0.30769230769230699</c:v>
                </c:pt>
                <c:pt idx="49257">
                  <c:v>0.32051282051281998</c:v>
                </c:pt>
                <c:pt idx="49258">
                  <c:v>0.33333333333333298</c:v>
                </c:pt>
                <c:pt idx="49259">
                  <c:v>0.34615384615384598</c:v>
                </c:pt>
                <c:pt idx="49260">
                  <c:v>0.35897435897435898</c:v>
                </c:pt>
                <c:pt idx="49261">
                  <c:v>0.37179487179487097</c:v>
                </c:pt>
                <c:pt idx="49262">
                  <c:v>0.38461538461538403</c:v>
                </c:pt>
                <c:pt idx="49263">
                  <c:v>0.39743589743589702</c:v>
                </c:pt>
                <c:pt idx="49264">
                  <c:v>0.41025641025641002</c:v>
                </c:pt>
                <c:pt idx="49265">
                  <c:v>0.42307692307692302</c:v>
                </c:pt>
                <c:pt idx="49266">
                  <c:v>0.43589743589743501</c:v>
                </c:pt>
                <c:pt idx="49267">
                  <c:v>0.44871794871794801</c:v>
                </c:pt>
                <c:pt idx="49268">
                  <c:v>0.46153846153846101</c:v>
                </c:pt>
                <c:pt idx="49269">
                  <c:v>0.47435897435897401</c:v>
                </c:pt>
                <c:pt idx="49270">
                  <c:v>0.487179487179487</c:v>
                </c:pt>
                <c:pt idx="49271">
                  <c:v>0.5</c:v>
                </c:pt>
                <c:pt idx="49272">
                  <c:v>0.512820512820512</c:v>
                </c:pt>
                <c:pt idx="49273">
                  <c:v>0.52564102564102499</c:v>
                </c:pt>
                <c:pt idx="49274">
                  <c:v>0.53846153846153799</c:v>
                </c:pt>
                <c:pt idx="49275">
                  <c:v>0.55128205128205099</c:v>
                </c:pt>
                <c:pt idx="49276">
                  <c:v>0.56410256410256399</c:v>
                </c:pt>
                <c:pt idx="49277">
                  <c:v>0.57692307692307598</c:v>
                </c:pt>
                <c:pt idx="49278">
                  <c:v>0.58974358974358898</c:v>
                </c:pt>
                <c:pt idx="49279">
                  <c:v>0.60256410256410198</c:v>
                </c:pt>
                <c:pt idx="49280">
                  <c:v>0.61538461538461497</c:v>
                </c:pt>
                <c:pt idx="49281">
                  <c:v>0.62820512820512797</c:v>
                </c:pt>
                <c:pt idx="49282">
                  <c:v>0.64102564102564097</c:v>
                </c:pt>
                <c:pt idx="49283">
                  <c:v>0.65384615384615297</c:v>
                </c:pt>
                <c:pt idx="49284">
                  <c:v>0.66666666666666596</c:v>
                </c:pt>
                <c:pt idx="49285">
                  <c:v>0.67948717948717896</c:v>
                </c:pt>
                <c:pt idx="49286">
                  <c:v>0.69230769230769196</c:v>
                </c:pt>
                <c:pt idx="49287">
                  <c:v>0.70512820512820495</c:v>
                </c:pt>
                <c:pt idx="49288">
                  <c:v>0.71794871794871795</c:v>
                </c:pt>
                <c:pt idx="49289">
                  <c:v>0.73076923076922995</c:v>
                </c:pt>
                <c:pt idx="49290">
                  <c:v>0.74358974358974295</c:v>
                </c:pt>
                <c:pt idx="49291">
                  <c:v>0.75641025641025605</c:v>
                </c:pt>
                <c:pt idx="49292">
                  <c:v>0.76923076923076905</c:v>
                </c:pt>
                <c:pt idx="49293">
                  <c:v>0.78205128205128205</c:v>
                </c:pt>
                <c:pt idx="49294">
                  <c:v>0.79487179487179405</c:v>
                </c:pt>
                <c:pt idx="49295">
                  <c:v>0.80769230769230704</c:v>
                </c:pt>
                <c:pt idx="49296">
                  <c:v>0.82051282051282004</c:v>
                </c:pt>
                <c:pt idx="49297">
                  <c:v>0.83333333333333304</c:v>
                </c:pt>
                <c:pt idx="49298">
                  <c:v>0.84615384615384603</c:v>
                </c:pt>
                <c:pt idx="49299">
                  <c:v>0.85897435897435803</c:v>
                </c:pt>
                <c:pt idx="49300">
                  <c:v>0.87179487179487103</c:v>
                </c:pt>
                <c:pt idx="49301">
                  <c:v>0.88461538461538403</c:v>
                </c:pt>
                <c:pt idx="49302">
                  <c:v>0.89743589743589702</c:v>
                </c:pt>
                <c:pt idx="49303">
                  <c:v>0.91025641025641002</c:v>
                </c:pt>
                <c:pt idx="49304">
                  <c:v>0.92307692307692302</c:v>
                </c:pt>
                <c:pt idx="49305">
                  <c:v>0.93589743589743501</c:v>
                </c:pt>
                <c:pt idx="49306">
                  <c:v>0.94871794871794801</c:v>
                </c:pt>
                <c:pt idx="49307">
                  <c:v>0.96153846153846101</c:v>
                </c:pt>
                <c:pt idx="49308">
                  <c:v>0.97435897435897401</c:v>
                </c:pt>
                <c:pt idx="49309">
                  <c:v>0.987179487179487</c:v>
                </c:pt>
                <c:pt idx="49310">
                  <c:v>0</c:v>
                </c:pt>
                <c:pt idx="49311">
                  <c:v>1.1904761904761901E-2</c:v>
                </c:pt>
                <c:pt idx="49312">
                  <c:v>2.3809523809523801E-2</c:v>
                </c:pt>
                <c:pt idx="49313">
                  <c:v>3.5714285714285698E-2</c:v>
                </c:pt>
                <c:pt idx="49314">
                  <c:v>4.7619047619047603E-2</c:v>
                </c:pt>
                <c:pt idx="49315">
                  <c:v>5.95238095238095E-2</c:v>
                </c:pt>
                <c:pt idx="49316">
                  <c:v>7.1428571428571397E-2</c:v>
                </c:pt>
                <c:pt idx="49317">
                  <c:v>8.3333333333333301E-2</c:v>
                </c:pt>
                <c:pt idx="49318">
                  <c:v>9.5238095238095205E-2</c:v>
                </c:pt>
                <c:pt idx="49319">
                  <c:v>0.107142857142857</c:v>
                </c:pt>
                <c:pt idx="49320">
                  <c:v>0.119047619047619</c:v>
                </c:pt>
                <c:pt idx="49321">
                  <c:v>0.13095238095237999</c:v>
                </c:pt>
                <c:pt idx="49322">
                  <c:v>0.14285714285714199</c:v>
                </c:pt>
                <c:pt idx="49323">
                  <c:v>0.15476190476190399</c:v>
                </c:pt>
                <c:pt idx="49324">
                  <c:v>0.16666666666666599</c:v>
                </c:pt>
                <c:pt idx="49325">
                  <c:v>0.17857142857142799</c:v>
                </c:pt>
                <c:pt idx="49326">
                  <c:v>0.19047619047618999</c:v>
                </c:pt>
                <c:pt idx="49327">
                  <c:v>0.202380952380952</c:v>
                </c:pt>
                <c:pt idx="49328">
                  <c:v>0.214285714285714</c:v>
                </c:pt>
                <c:pt idx="49329">
                  <c:v>0.226190476190476</c:v>
                </c:pt>
                <c:pt idx="49330">
                  <c:v>0.238095238095238</c:v>
                </c:pt>
                <c:pt idx="49331">
                  <c:v>0.25</c:v>
                </c:pt>
                <c:pt idx="49332">
                  <c:v>0.26190476190476097</c:v>
                </c:pt>
                <c:pt idx="49333">
                  <c:v>0.273809523809523</c:v>
                </c:pt>
                <c:pt idx="49334">
                  <c:v>0.28571428571428498</c:v>
                </c:pt>
                <c:pt idx="49335">
                  <c:v>0.29761904761904701</c:v>
                </c:pt>
                <c:pt idx="49336">
                  <c:v>0.30952380952380898</c:v>
                </c:pt>
                <c:pt idx="49337">
                  <c:v>0.32142857142857101</c:v>
                </c:pt>
                <c:pt idx="49338">
                  <c:v>0.33333333333333298</c:v>
                </c:pt>
                <c:pt idx="49339">
                  <c:v>0.34523809523809501</c:v>
                </c:pt>
                <c:pt idx="49340">
                  <c:v>0.35714285714285698</c:v>
                </c:pt>
                <c:pt idx="49341">
                  <c:v>0.36904761904761901</c:v>
                </c:pt>
                <c:pt idx="49342">
                  <c:v>0.38095238095237999</c:v>
                </c:pt>
                <c:pt idx="49343">
                  <c:v>0.39285714285714202</c:v>
                </c:pt>
                <c:pt idx="49344">
                  <c:v>0.40476190476190399</c:v>
                </c:pt>
                <c:pt idx="49345">
                  <c:v>0.41666666666666602</c:v>
                </c:pt>
                <c:pt idx="49346">
                  <c:v>0.42857142857142799</c:v>
                </c:pt>
                <c:pt idx="49347">
                  <c:v>0.44047619047619002</c:v>
                </c:pt>
                <c:pt idx="49348">
                  <c:v>0.452380952380952</c:v>
                </c:pt>
                <c:pt idx="49349">
                  <c:v>0.46428571428571402</c:v>
                </c:pt>
                <c:pt idx="49350">
                  <c:v>0.476190476190476</c:v>
                </c:pt>
                <c:pt idx="49351">
                  <c:v>0.48809523809523803</c:v>
                </c:pt>
                <c:pt idx="49352">
                  <c:v>0.5</c:v>
                </c:pt>
                <c:pt idx="49353">
                  <c:v>0.51190476190476097</c:v>
                </c:pt>
                <c:pt idx="49354">
                  <c:v>0.52380952380952295</c:v>
                </c:pt>
                <c:pt idx="49355">
                  <c:v>0.53571428571428503</c:v>
                </c:pt>
                <c:pt idx="49356">
                  <c:v>0.54761904761904701</c:v>
                </c:pt>
                <c:pt idx="49357">
                  <c:v>0.55952380952380898</c:v>
                </c:pt>
                <c:pt idx="49358">
                  <c:v>0.57142857142857095</c:v>
                </c:pt>
                <c:pt idx="49359">
                  <c:v>0.58333333333333304</c:v>
                </c:pt>
                <c:pt idx="49360">
                  <c:v>0.59523809523809501</c:v>
                </c:pt>
                <c:pt idx="49361">
                  <c:v>0.60714285714285698</c:v>
                </c:pt>
                <c:pt idx="49362">
                  <c:v>0.61904761904761896</c:v>
                </c:pt>
                <c:pt idx="49363">
                  <c:v>0.63095238095238004</c:v>
                </c:pt>
                <c:pt idx="49364">
                  <c:v>0.64285714285714202</c:v>
                </c:pt>
                <c:pt idx="49365">
                  <c:v>0.65476190476190399</c:v>
                </c:pt>
                <c:pt idx="49366">
                  <c:v>0.66666666666666596</c:v>
                </c:pt>
                <c:pt idx="49367">
                  <c:v>0.67857142857142805</c:v>
                </c:pt>
                <c:pt idx="49368">
                  <c:v>0.69047619047619002</c:v>
                </c:pt>
                <c:pt idx="49369">
                  <c:v>0.702380952380952</c:v>
                </c:pt>
                <c:pt idx="49370">
                  <c:v>0.71428571428571397</c:v>
                </c:pt>
                <c:pt idx="49371">
                  <c:v>0.72619047619047605</c:v>
                </c:pt>
                <c:pt idx="49372">
                  <c:v>0.73809523809523803</c:v>
                </c:pt>
                <c:pt idx="49373">
                  <c:v>0.75</c:v>
                </c:pt>
                <c:pt idx="49374">
                  <c:v>0.76190476190476097</c:v>
                </c:pt>
                <c:pt idx="49375">
                  <c:v>0.77380952380952295</c:v>
                </c:pt>
                <c:pt idx="49376">
                  <c:v>0.78571428571428503</c:v>
                </c:pt>
                <c:pt idx="49377">
                  <c:v>0.79761904761904701</c:v>
                </c:pt>
                <c:pt idx="49378">
                  <c:v>0.80952380952380898</c:v>
                </c:pt>
                <c:pt idx="49379">
                  <c:v>0.82142857142857095</c:v>
                </c:pt>
                <c:pt idx="49380">
                  <c:v>0.83333333333333304</c:v>
                </c:pt>
                <c:pt idx="49381">
                  <c:v>0.84523809523809501</c:v>
                </c:pt>
                <c:pt idx="49382">
                  <c:v>0.85714285714285698</c:v>
                </c:pt>
                <c:pt idx="49383">
                  <c:v>0.86904761904761896</c:v>
                </c:pt>
                <c:pt idx="49384">
                  <c:v>0.88095238095238004</c:v>
                </c:pt>
                <c:pt idx="49385">
                  <c:v>0.89285714285714202</c:v>
                </c:pt>
                <c:pt idx="49386">
                  <c:v>0.90476190476190399</c:v>
                </c:pt>
                <c:pt idx="49387">
                  <c:v>0.91666666666666596</c:v>
                </c:pt>
                <c:pt idx="49388">
                  <c:v>0.92857142857142805</c:v>
                </c:pt>
                <c:pt idx="49389">
                  <c:v>0.94047619047619002</c:v>
                </c:pt>
                <c:pt idx="49390">
                  <c:v>0.952380952380952</c:v>
                </c:pt>
                <c:pt idx="49391">
                  <c:v>0.96428571428571397</c:v>
                </c:pt>
                <c:pt idx="49392">
                  <c:v>0.97619047619047605</c:v>
                </c:pt>
                <c:pt idx="49393">
                  <c:v>0.98809523809523803</c:v>
                </c:pt>
                <c:pt idx="49394">
                  <c:v>0</c:v>
                </c:pt>
                <c:pt idx="49395">
                  <c:v>1.5625E-2</c:v>
                </c:pt>
                <c:pt idx="49396">
                  <c:v>3.125E-2</c:v>
                </c:pt>
                <c:pt idx="49397">
                  <c:v>4.6875E-2</c:v>
                </c:pt>
                <c:pt idx="49398">
                  <c:v>6.25E-2</c:v>
                </c:pt>
                <c:pt idx="49399">
                  <c:v>7.8125E-2</c:v>
                </c:pt>
                <c:pt idx="49400">
                  <c:v>9.375E-2</c:v>
                </c:pt>
                <c:pt idx="49401">
                  <c:v>0.109375</c:v>
                </c:pt>
                <c:pt idx="49402">
                  <c:v>0.125</c:v>
                </c:pt>
                <c:pt idx="49403">
                  <c:v>0.140625</c:v>
                </c:pt>
                <c:pt idx="49404">
                  <c:v>0.15625</c:v>
                </c:pt>
                <c:pt idx="49405">
                  <c:v>0.171875</c:v>
                </c:pt>
                <c:pt idx="49406">
                  <c:v>0.1875</c:v>
                </c:pt>
                <c:pt idx="49407">
                  <c:v>0.203125</c:v>
                </c:pt>
                <c:pt idx="49408">
                  <c:v>0.21875</c:v>
                </c:pt>
                <c:pt idx="49409">
                  <c:v>0.234375</c:v>
                </c:pt>
                <c:pt idx="49410">
                  <c:v>0.25</c:v>
                </c:pt>
                <c:pt idx="49411">
                  <c:v>0.265625</c:v>
                </c:pt>
                <c:pt idx="49412">
                  <c:v>0.28125</c:v>
                </c:pt>
                <c:pt idx="49413">
                  <c:v>0.296875</c:v>
                </c:pt>
                <c:pt idx="49414">
                  <c:v>0.3125</c:v>
                </c:pt>
                <c:pt idx="49415">
                  <c:v>0.328125</c:v>
                </c:pt>
                <c:pt idx="49416">
                  <c:v>0.34375</c:v>
                </c:pt>
                <c:pt idx="49417">
                  <c:v>0.359375</c:v>
                </c:pt>
                <c:pt idx="49418">
                  <c:v>0.375</c:v>
                </c:pt>
                <c:pt idx="49419">
                  <c:v>0.390625</c:v>
                </c:pt>
                <c:pt idx="49420">
                  <c:v>0.40625</c:v>
                </c:pt>
                <c:pt idx="49421">
                  <c:v>0.421875</c:v>
                </c:pt>
                <c:pt idx="49422">
                  <c:v>0.4375</c:v>
                </c:pt>
                <c:pt idx="49423">
                  <c:v>0.453125</c:v>
                </c:pt>
                <c:pt idx="49424">
                  <c:v>0.46875</c:v>
                </c:pt>
                <c:pt idx="49425">
                  <c:v>0.484375</c:v>
                </c:pt>
                <c:pt idx="49426">
                  <c:v>0.5</c:v>
                </c:pt>
                <c:pt idx="49427">
                  <c:v>0.515625</c:v>
                </c:pt>
                <c:pt idx="49428">
                  <c:v>0.53125</c:v>
                </c:pt>
                <c:pt idx="49429">
                  <c:v>0.546875</c:v>
                </c:pt>
                <c:pt idx="49430">
                  <c:v>0.5625</c:v>
                </c:pt>
                <c:pt idx="49431">
                  <c:v>0.578125</c:v>
                </c:pt>
                <c:pt idx="49432">
                  <c:v>0.59375</c:v>
                </c:pt>
                <c:pt idx="49433">
                  <c:v>0.609375</c:v>
                </c:pt>
                <c:pt idx="49434">
                  <c:v>0.625</c:v>
                </c:pt>
                <c:pt idx="49435">
                  <c:v>0.640625</c:v>
                </c:pt>
                <c:pt idx="49436">
                  <c:v>0.65625</c:v>
                </c:pt>
                <c:pt idx="49437">
                  <c:v>0.671875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0.71875</c:v>
                </c:pt>
                <c:pt idx="49441">
                  <c:v>0.734375</c:v>
                </c:pt>
                <c:pt idx="49442">
                  <c:v>0.75</c:v>
                </c:pt>
                <c:pt idx="49443">
                  <c:v>0.765625</c:v>
                </c:pt>
                <c:pt idx="49444">
                  <c:v>0.78125</c:v>
                </c:pt>
                <c:pt idx="49445">
                  <c:v>0.796875</c:v>
                </c:pt>
                <c:pt idx="49446">
                  <c:v>0.8125</c:v>
                </c:pt>
                <c:pt idx="49447">
                  <c:v>0.828125</c:v>
                </c:pt>
                <c:pt idx="49448">
                  <c:v>0.84375</c:v>
                </c:pt>
                <c:pt idx="49449">
                  <c:v>0.859375</c:v>
                </c:pt>
                <c:pt idx="49450">
                  <c:v>0.875</c:v>
                </c:pt>
                <c:pt idx="49451">
                  <c:v>0.890625</c:v>
                </c:pt>
                <c:pt idx="49452">
                  <c:v>0.90625</c:v>
                </c:pt>
                <c:pt idx="49453">
                  <c:v>0.921875</c:v>
                </c:pt>
                <c:pt idx="49454">
                  <c:v>0.9375</c:v>
                </c:pt>
                <c:pt idx="49455">
                  <c:v>0.953125</c:v>
                </c:pt>
                <c:pt idx="49456">
                  <c:v>0.96875</c:v>
                </c:pt>
                <c:pt idx="49457">
                  <c:v>0.984375</c:v>
                </c:pt>
                <c:pt idx="49458">
                  <c:v>0</c:v>
                </c:pt>
                <c:pt idx="49459">
                  <c:v>1.0526315789473601E-2</c:v>
                </c:pt>
                <c:pt idx="49460">
                  <c:v>2.1052631578947299E-2</c:v>
                </c:pt>
                <c:pt idx="49461">
                  <c:v>3.1578947368420998E-2</c:v>
                </c:pt>
                <c:pt idx="49462">
                  <c:v>4.2105263157894701E-2</c:v>
                </c:pt>
                <c:pt idx="49463">
                  <c:v>5.2631578947368397E-2</c:v>
                </c:pt>
                <c:pt idx="49464">
                  <c:v>6.3157894736842093E-2</c:v>
                </c:pt>
                <c:pt idx="49465">
                  <c:v>7.3684210526315699E-2</c:v>
                </c:pt>
                <c:pt idx="49466">
                  <c:v>8.4210526315789402E-2</c:v>
                </c:pt>
                <c:pt idx="49467">
                  <c:v>9.4736842105263105E-2</c:v>
                </c:pt>
                <c:pt idx="49468">
                  <c:v>0.105263157894736</c:v>
                </c:pt>
                <c:pt idx="49469">
                  <c:v>0.11578947368421</c:v>
                </c:pt>
                <c:pt idx="49470">
                  <c:v>0.12631578947368399</c:v>
                </c:pt>
                <c:pt idx="49471">
                  <c:v>0.13684210526315699</c:v>
                </c:pt>
                <c:pt idx="49472">
                  <c:v>0.14736842105263101</c:v>
                </c:pt>
                <c:pt idx="49473">
                  <c:v>0.157894736842105</c:v>
                </c:pt>
                <c:pt idx="49474">
                  <c:v>0.168421052631578</c:v>
                </c:pt>
                <c:pt idx="49475">
                  <c:v>0.17894736842105199</c:v>
                </c:pt>
                <c:pt idx="49476">
                  <c:v>0.18947368421052599</c:v>
                </c:pt>
                <c:pt idx="49477">
                  <c:v>0.2</c:v>
                </c:pt>
                <c:pt idx="49478">
                  <c:v>0.21052631578947301</c:v>
                </c:pt>
                <c:pt idx="49479">
                  <c:v>0.221052631578947</c:v>
                </c:pt>
                <c:pt idx="49480">
                  <c:v>0.231578947368421</c:v>
                </c:pt>
                <c:pt idx="49481">
                  <c:v>0.24210526315789399</c:v>
                </c:pt>
                <c:pt idx="49482">
                  <c:v>0.25263157894736799</c:v>
                </c:pt>
                <c:pt idx="49483">
                  <c:v>0.26315789473684198</c:v>
                </c:pt>
                <c:pt idx="49484">
                  <c:v>0.27368421052631497</c:v>
                </c:pt>
                <c:pt idx="49485">
                  <c:v>0.28421052631578902</c:v>
                </c:pt>
                <c:pt idx="49486">
                  <c:v>0.29473684210526302</c:v>
                </c:pt>
                <c:pt idx="49487">
                  <c:v>0.30526315789473601</c:v>
                </c:pt>
                <c:pt idx="49488">
                  <c:v>0.31578947368421001</c:v>
                </c:pt>
                <c:pt idx="49489">
                  <c:v>0.326315789473684</c:v>
                </c:pt>
                <c:pt idx="49490">
                  <c:v>0.336842105263157</c:v>
                </c:pt>
                <c:pt idx="49491">
                  <c:v>0.34736842105263099</c:v>
                </c:pt>
                <c:pt idx="49492">
                  <c:v>0.35789473684210499</c:v>
                </c:pt>
                <c:pt idx="49493">
                  <c:v>0.36842105263157798</c:v>
                </c:pt>
                <c:pt idx="49494">
                  <c:v>0.37894736842105198</c:v>
                </c:pt>
                <c:pt idx="49495">
                  <c:v>0.38947368421052603</c:v>
                </c:pt>
                <c:pt idx="49496">
                  <c:v>0.4</c:v>
                </c:pt>
                <c:pt idx="49497">
                  <c:v>0.41052631578947302</c:v>
                </c:pt>
                <c:pt idx="49498">
                  <c:v>0.42105263157894701</c:v>
                </c:pt>
                <c:pt idx="49499">
                  <c:v>0.43157894736842101</c:v>
                </c:pt>
                <c:pt idx="49500">
                  <c:v>0.442105263157894</c:v>
                </c:pt>
                <c:pt idx="49501">
                  <c:v>0.452631578947368</c:v>
                </c:pt>
                <c:pt idx="49502">
                  <c:v>0.46315789473684199</c:v>
                </c:pt>
                <c:pt idx="49503">
                  <c:v>0.47368421052631499</c:v>
                </c:pt>
                <c:pt idx="49504">
                  <c:v>0.48421052631578898</c:v>
                </c:pt>
                <c:pt idx="49505">
                  <c:v>0.49473684210526298</c:v>
                </c:pt>
                <c:pt idx="49506">
                  <c:v>0.50526315789473597</c:v>
                </c:pt>
                <c:pt idx="49507">
                  <c:v>0.51578947368421002</c:v>
                </c:pt>
                <c:pt idx="49508">
                  <c:v>0.52631578947368396</c:v>
                </c:pt>
                <c:pt idx="49509">
                  <c:v>0.53684210526315701</c:v>
                </c:pt>
                <c:pt idx="49510">
                  <c:v>0.54736842105263095</c:v>
                </c:pt>
                <c:pt idx="49511">
                  <c:v>0.557894736842105</c:v>
                </c:pt>
                <c:pt idx="49512">
                  <c:v>0.56842105263157805</c:v>
                </c:pt>
                <c:pt idx="49513">
                  <c:v>0.57894736842105199</c:v>
                </c:pt>
                <c:pt idx="49514">
                  <c:v>0.58947368421052604</c:v>
                </c:pt>
                <c:pt idx="49515">
                  <c:v>0.6</c:v>
                </c:pt>
                <c:pt idx="49516">
                  <c:v>0.61052631578947303</c:v>
                </c:pt>
                <c:pt idx="49517">
                  <c:v>0.62105263157894697</c:v>
                </c:pt>
                <c:pt idx="49518">
                  <c:v>0.63157894736842102</c:v>
                </c:pt>
                <c:pt idx="49519">
                  <c:v>0.64210526315789396</c:v>
                </c:pt>
                <c:pt idx="49520">
                  <c:v>0.65263157894736801</c:v>
                </c:pt>
                <c:pt idx="49521">
                  <c:v>0.66315789473684195</c:v>
                </c:pt>
                <c:pt idx="49522">
                  <c:v>0.673684210526315</c:v>
                </c:pt>
                <c:pt idx="49523">
                  <c:v>0.68421052631578905</c:v>
                </c:pt>
                <c:pt idx="49524">
                  <c:v>0.69473684210526299</c:v>
                </c:pt>
                <c:pt idx="49525">
                  <c:v>0.70526315789473604</c:v>
                </c:pt>
                <c:pt idx="49526">
                  <c:v>0.71578947368420998</c:v>
                </c:pt>
                <c:pt idx="49527">
                  <c:v>0.72631578947368403</c:v>
                </c:pt>
                <c:pt idx="49528">
                  <c:v>0.73684210526315697</c:v>
                </c:pt>
                <c:pt idx="49529">
                  <c:v>0.74736842105263102</c:v>
                </c:pt>
                <c:pt idx="49530">
                  <c:v>0.75789473684210495</c:v>
                </c:pt>
                <c:pt idx="49531">
                  <c:v>0.76842105263157801</c:v>
                </c:pt>
                <c:pt idx="49532">
                  <c:v>0.77894736842105206</c:v>
                </c:pt>
                <c:pt idx="49533">
                  <c:v>0.78947368421052599</c:v>
                </c:pt>
                <c:pt idx="49534">
                  <c:v>0.8</c:v>
                </c:pt>
                <c:pt idx="49535">
                  <c:v>0.81052631578947298</c:v>
                </c:pt>
                <c:pt idx="49536">
                  <c:v>0.82105263157894703</c:v>
                </c:pt>
                <c:pt idx="49537">
                  <c:v>0.83157894736842097</c:v>
                </c:pt>
                <c:pt idx="49538">
                  <c:v>0.84210526315789402</c:v>
                </c:pt>
                <c:pt idx="49539">
                  <c:v>0.85263157894736796</c:v>
                </c:pt>
                <c:pt idx="49540">
                  <c:v>0.86315789473684201</c:v>
                </c:pt>
                <c:pt idx="49541">
                  <c:v>0.87368421052631495</c:v>
                </c:pt>
                <c:pt idx="49542">
                  <c:v>0.884210526315789</c:v>
                </c:pt>
                <c:pt idx="49543">
                  <c:v>0.89473684210526305</c:v>
                </c:pt>
                <c:pt idx="49544">
                  <c:v>0.90526315789473599</c:v>
                </c:pt>
                <c:pt idx="49545">
                  <c:v>0.91578947368421004</c:v>
                </c:pt>
                <c:pt idx="49546">
                  <c:v>0.92631578947368398</c:v>
                </c:pt>
                <c:pt idx="49547">
                  <c:v>0.93684210526315703</c:v>
                </c:pt>
                <c:pt idx="49548">
                  <c:v>0.94736842105263097</c:v>
                </c:pt>
                <c:pt idx="49549">
                  <c:v>0.95789473684210502</c:v>
                </c:pt>
                <c:pt idx="49550">
                  <c:v>0.96842105263157896</c:v>
                </c:pt>
                <c:pt idx="49551">
                  <c:v>0.97894736842105201</c:v>
                </c:pt>
                <c:pt idx="49552">
                  <c:v>0.98947368421052595</c:v>
                </c:pt>
                <c:pt idx="49553">
                  <c:v>0</c:v>
                </c:pt>
                <c:pt idx="49554">
                  <c:v>2.3255813953488299E-2</c:v>
                </c:pt>
                <c:pt idx="49555">
                  <c:v>4.6511627906976702E-2</c:v>
                </c:pt>
                <c:pt idx="49556">
                  <c:v>6.9767441860465101E-2</c:v>
                </c:pt>
                <c:pt idx="49557">
                  <c:v>9.3023255813953404E-2</c:v>
                </c:pt>
                <c:pt idx="49558">
                  <c:v>0.116279069767441</c:v>
                </c:pt>
                <c:pt idx="49559">
                  <c:v>0.13953488372093001</c:v>
                </c:pt>
                <c:pt idx="49560">
                  <c:v>0.16279069767441801</c:v>
                </c:pt>
                <c:pt idx="49561">
                  <c:v>0.186046511627906</c:v>
                </c:pt>
                <c:pt idx="49562">
                  <c:v>0.209302325581395</c:v>
                </c:pt>
                <c:pt idx="49563">
                  <c:v>0.232558139534883</c:v>
                </c:pt>
                <c:pt idx="49564">
                  <c:v>0.25581395348837199</c:v>
                </c:pt>
                <c:pt idx="49565">
                  <c:v>0.27906976744186002</c:v>
                </c:pt>
                <c:pt idx="49566">
                  <c:v>0.30232558139534799</c:v>
                </c:pt>
                <c:pt idx="49567">
                  <c:v>0.32558139534883701</c:v>
                </c:pt>
                <c:pt idx="49568">
                  <c:v>0.34883720930232498</c:v>
                </c:pt>
                <c:pt idx="49569">
                  <c:v>0.372093023255813</c:v>
                </c:pt>
                <c:pt idx="49570">
                  <c:v>0.39534883720930197</c:v>
                </c:pt>
                <c:pt idx="49571">
                  <c:v>0.41860465116279</c:v>
                </c:pt>
                <c:pt idx="49572">
                  <c:v>0.44186046511627902</c:v>
                </c:pt>
                <c:pt idx="49573">
                  <c:v>0.46511627906976699</c:v>
                </c:pt>
                <c:pt idx="49574">
                  <c:v>0.48837209302325502</c:v>
                </c:pt>
                <c:pt idx="49575">
                  <c:v>0.51162790697674398</c:v>
                </c:pt>
                <c:pt idx="49576">
                  <c:v>0.53488372093023195</c:v>
                </c:pt>
                <c:pt idx="49577">
                  <c:v>0.55813953488372003</c:v>
                </c:pt>
                <c:pt idx="49578">
                  <c:v>0.581395348837209</c:v>
                </c:pt>
                <c:pt idx="49579">
                  <c:v>0.60465116279069697</c:v>
                </c:pt>
                <c:pt idx="49580">
                  <c:v>0.62790697674418605</c:v>
                </c:pt>
                <c:pt idx="49581">
                  <c:v>0.65116279069767402</c:v>
                </c:pt>
                <c:pt idx="49582">
                  <c:v>0.67441860465116199</c:v>
                </c:pt>
                <c:pt idx="49583">
                  <c:v>0.69767441860465096</c:v>
                </c:pt>
                <c:pt idx="49584">
                  <c:v>0.72093023255813904</c:v>
                </c:pt>
                <c:pt idx="49585">
                  <c:v>0.74418604651162701</c:v>
                </c:pt>
                <c:pt idx="49586">
                  <c:v>0.76744186046511598</c:v>
                </c:pt>
                <c:pt idx="49587">
                  <c:v>0.79069767441860395</c:v>
                </c:pt>
                <c:pt idx="49588">
                  <c:v>0.81395348837209303</c:v>
                </c:pt>
                <c:pt idx="49589">
                  <c:v>0.837209302325581</c:v>
                </c:pt>
                <c:pt idx="49590">
                  <c:v>0.86046511627906896</c:v>
                </c:pt>
                <c:pt idx="49591">
                  <c:v>0.88372093023255804</c:v>
                </c:pt>
                <c:pt idx="49592">
                  <c:v>0.90697674418604601</c:v>
                </c:pt>
                <c:pt idx="49593">
                  <c:v>0.93023255813953398</c:v>
                </c:pt>
                <c:pt idx="49594">
                  <c:v>0.95348837209302295</c:v>
                </c:pt>
                <c:pt idx="49595">
                  <c:v>0.97674418604651103</c:v>
                </c:pt>
                <c:pt idx="49596">
                  <c:v>0</c:v>
                </c:pt>
                <c:pt idx="49597">
                  <c:v>2.5641025641025599E-2</c:v>
                </c:pt>
                <c:pt idx="49598">
                  <c:v>5.1282051282051197E-2</c:v>
                </c:pt>
                <c:pt idx="49599">
                  <c:v>7.69230769230769E-2</c:v>
                </c:pt>
                <c:pt idx="49600">
                  <c:v>0.10256410256410201</c:v>
                </c:pt>
                <c:pt idx="49601">
                  <c:v>0.128205128205128</c:v>
                </c:pt>
                <c:pt idx="49602">
                  <c:v>0.15384615384615299</c:v>
                </c:pt>
                <c:pt idx="49603">
                  <c:v>0.17948717948717899</c:v>
                </c:pt>
                <c:pt idx="49604">
                  <c:v>0.20512820512820501</c:v>
                </c:pt>
                <c:pt idx="49605">
                  <c:v>0.23076923076923</c:v>
                </c:pt>
                <c:pt idx="49606">
                  <c:v>0.256410256410256</c:v>
                </c:pt>
                <c:pt idx="49607">
                  <c:v>0.28205128205128199</c:v>
                </c:pt>
                <c:pt idx="49608">
                  <c:v>0.30769230769230699</c:v>
                </c:pt>
                <c:pt idx="49609">
                  <c:v>0.33333333333333298</c:v>
                </c:pt>
                <c:pt idx="49610">
                  <c:v>0.35897435897435898</c:v>
                </c:pt>
                <c:pt idx="49611">
                  <c:v>0.38461538461538403</c:v>
                </c:pt>
                <c:pt idx="49612">
                  <c:v>0.41025641025641002</c:v>
                </c:pt>
                <c:pt idx="49613">
                  <c:v>0.43589743589743501</c:v>
                </c:pt>
                <c:pt idx="49614">
                  <c:v>0.46153846153846101</c:v>
                </c:pt>
                <c:pt idx="49615">
                  <c:v>0.487179487179487</c:v>
                </c:pt>
                <c:pt idx="49616">
                  <c:v>0.512820512820512</c:v>
                </c:pt>
                <c:pt idx="49617">
                  <c:v>0.53846153846153799</c:v>
                </c:pt>
                <c:pt idx="49618">
                  <c:v>0.56410256410256399</c:v>
                </c:pt>
                <c:pt idx="49619">
                  <c:v>0.58974358974358898</c:v>
                </c:pt>
                <c:pt idx="49620">
                  <c:v>0.61538461538461497</c:v>
                </c:pt>
                <c:pt idx="49621">
                  <c:v>0.64102564102564097</c:v>
                </c:pt>
                <c:pt idx="49622">
                  <c:v>0.66666666666666596</c:v>
                </c:pt>
                <c:pt idx="49623">
                  <c:v>0.69230769230769196</c:v>
                </c:pt>
                <c:pt idx="49624">
                  <c:v>0.71794871794871795</c:v>
                </c:pt>
                <c:pt idx="49625">
                  <c:v>0.74358974358974295</c:v>
                </c:pt>
                <c:pt idx="49626">
                  <c:v>0.76923076923076905</c:v>
                </c:pt>
                <c:pt idx="49627">
                  <c:v>0.79487179487179405</c:v>
                </c:pt>
                <c:pt idx="49628">
                  <c:v>0.82051282051282004</c:v>
                </c:pt>
                <c:pt idx="49629">
                  <c:v>0.84615384615384603</c:v>
                </c:pt>
                <c:pt idx="49630">
                  <c:v>0.87179487179487103</c:v>
                </c:pt>
                <c:pt idx="49631">
                  <c:v>0.89743589743589702</c:v>
                </c:pt>
                <c:pt idx="49632">
                  <c:v>0.92307692307692302</c:v>
                </c:pt>
                <c:pt idx="49633">
                  <c:v>0.94871794871794801</c:v>
                </c:pt>
                <c:pt idx="49634">
                  <c:v>0.97435897435897401</c:v>
                </c:pt>
                <c:pt idx="49635">
                  <c:v>0</c:v>
                </c:pt>
                <c:pt idx="49636">
                  <c:v>2.2222222222222199E-2</c:v>
                </c:pt>
                <c:pt idx="49637">
                  <c:v>4.4444444444444398E-2</c:v>
                </c:pt>
                <c:pt idx="49638">
                  <c:v>6.6666666666666596E-2</c:v>
                </c:pt>
                <c:pt idx="49639">
                  <c:v>8.8888888888888795E-2</c:v>
                </c:pt>
                <c:pt idx="49640">
                  <c:v>0.11111111111111099</c:v>
                </c:pt>
                <c:pt idx="49641">
                  <c:v>0.133333333333333</c:v>
                </c:pt>
                <c:pt idx="49642">
                  <c:v>0.155555555555555</c:v>
                </c:pt>
                <c:pt idx="49643">
                  <c:v>0.17777777777777701</c:v>
                </c:pt>
                <c:pt idx="49644">
                  <c:v>0.2</c:v>
                </c:pt>
                <c:pt idx="49645">
                  <c:v>0.22222222222222199</c:v>
                </c:pt>
                <c:pt idx="49646">
                  <c:v>0.24444444444444399</c:v>
                </c:pt>
                <c:pt idx="49647">
                  <c:v>0.266666666666666</c:v>
                </c:pt>
                <c:pt idx="49648">
                  <c:v>0.28888888888888797</c:v>
                </c:pt>
                <c:pt idx="49649">
                  <c:v>0.31111111111111101</c:v>
                </c:pt>
                <c:pt idx="49650">
                  <c:v>0.33333333333333298</c:v>
                </c:pt>
                <c:pt idx="49651">
                  <c:v>0.35555555555555501</c:v>
                </c:pt>
                <c:pt idx="49652">
                  <c:v>0.37777777777777699</c:v>
                </c:pt>
                <c:pt idx="49653">
                  <c:v>0.4</c:v>
                </c:pt>
                <c:pt idx="49654">
                  <c:v>0.422222222222222</c:v>
                </c:pt>
                <c:pt idx="49655">
                  <c:v>0.44444444444444398</c:v>
                </c:pt>
                <c:pt idx="49656">
                  <c:v>0.46666666666666601</c:v>
                </c:pt>
                <c:pt idx="49657">
                  <c:v>0.48888888888888798</c:v>
                </c:pt>
                <c:pt idx="49658">
                  <c:v>0.51111111111111096</c:v>
                </c:pt>
                <c:pt idx="49659">
                  <c:v>0.53333333333333299</c:v>
                </c:pt>
                <c:pt idx="49660">
                  <c:v>0.55555555555555503</c:v>
                </c:pt>
                <c:pt idx="49661">
                  <c:v>0.57777777777777695</c:v>
                </c:pt>
                <c:pt idx="49662">
                  <c:v>0.6</c:v>
                </c:pt>
                <c:pt idx="49663">
                  <c:v>0.62222222222222201</c:v>
                </c:pt>
                <c:pt idx="49664">
                  <c:v>0.64444444444444404</c:v>
                </c:pt>
                <c:pt idx="49665">
                  <c:v>0.66666666666666596</c:v>
                </c:pt>
                <c:pt idx="49666">
                  <c:v>0.688888888888888</c:v>
                </c:pt>
                <c:pt idx="49667">
                  <c:v>0.71111111111111103</c:v>
                </c:pt>
                <c:pt idx="49668">
                  <c:v>0.73333333333333295</c:v>
                </c:pt>
                <c:pt idx="49669">
                  <c:v>0.75555555555555498</c:v>
                </c:pt>
                <c:pt idx="49670">
                  <c:v>0.77777777777777701</c:v>
                </c:pt>
                <c:pt idx="49671">
                  <c:v>0.8</c:v>
                </c:pt>
                <c:pt idx="49672">
                  <c:v>0.82222222222222197</c:v>
                </c:pt>
                <c:pt idx="49673">
                  <c:v>0.844444444444444</c:v>
                </c:pt>
                <c:pt idx="49674">
                  <c:v>0.86666666666666603</c:v>
                </c:pt>
                <c:pt idx="49675">
                  <c:v>0.88888888888888795</c:v>
                </c:pt>
                <c:pt idx="49676">
                  <c:v>0.91111111111111098</c:v>
                </c:pt>
                <c:pt idx="49677">
                  <c:v>0.93333333333333302</c:v>
                </c:pt>
                <c:pt idx="49678">
                  <c:v>0.95555555555555505</c:v>
                </c:pt>
                <c:pt idx="49679">
                  <c:v>0.97777777777777697</c:v>
                </c:pt>
                <c:pt idx="49680">
                  <c:v>0</c:v>
                </c:pt>
                <c:pt idx="49681">
                  <c:v>2.2222222222222199E-2</c:v>
                </c:pt>
                <c:pt idx="49682">
                  <c:v>4.4444444444444398E-2</c:v>
                </c:pt>
                <c:pt idx="49683">
                  <c:v>6.6666666666666596E-2</c:v>
                </c:pt>
                <c:pt idx="49684">
                  <c:v>8.8888888888888795E-2</c:v>
                </c:pt>
                <c:pt idx="49685">
                  <c:v>0.11111111111111099</c:v>
                </c:pt>
                <c:pt idx="49686">
                  <c:v>0.133333333333333</c:v>
                </c:pt>
                <c:pt idx="49687">
                  <c:v>0.155555555555555</c:v>
                </c:pt>
                <c:pt idx="49688">
                  <c:v>0.17777777777777701</c:v>
                </c:pt>
                <c:pt idx="49689">
                  <c:v>0.2</c:v>
                </c:pt>
                <c:pt idx="49690">
                  <c:v>0.22222222222222199</c:v>
                </c:pt>
                <c:pt idx="49691">
                  <c:v>0.24444444444444399</c:v>
                </c:pt>
                <c:pt idx="49692">
                  <c:v>0.266666666666666</c:v>
                </c:pt>
                <c:pt idx="49693">
                  <c:v>0.28888888888888797</c:v>
                </c:pt>
                <c:pt idx="49694">
                  <c:v>0.31111111111111101</c:v>
                </c:pt>
                <c:pt idx="49695">
                  <c:v>0.33333333333333298</c:v>
                </c:pt>
                <c:pt idx="49696">
                  <c:v>0.35555555555555501</c:v>
                </c:pt>
                <c:pt idx="49697">
                  <c:v>0.37777777777777699</c:v>
                </c:pt>
                <c:pt idx="49698">
                  <c:v>0.4</c:v>
                </c:pt>
                <c:pt idx="49699">
                  <c:v>0.422222222222222</c:v>
                </c:pt>
                <c:pt idx="49700">
                  <c:v>0.44444444444444398</c:v>
                </c:pt>
                <c:pt idx="49701">
                  <c:v>0.46666666666666601</c:v>
                </c:pt>
                <c:pt idx="49702">
                  <c:v>0.48888888888888798</c:v>
                </c:pt>
                <c:pt idx="49703">
                  <c:v>0.51111111111111096</c:v>
                </c:pt>
                <c:pt idx="49704">
                  <c:v>0.53333333333333299</c:v>
                </c:pt>
                <c:pt idx="49705">
                  <c:v>0.55555555555555503</c:v>
                </c:pt>
                <c:pt idx="49706">
                  <c:v>0.57777777777777695</c:v>
                </c:pt>
                <c:pt idx="49707">
                  <c:v>0.6</c:v>
                </c:pt>
                <c:pt idx="49708">
                  <c:v>0.62222222222222201</c:v>
                </c:pt>
                <c:pt idx="49709">
                  <c:v>0.64444444444444404</c:v>
                </c:pt>
                <c:pt idx="49710">
                  <c:v>0.66666666666666596</c:v>
                </c:pt>
                <c:pt idx="49711">
                  <c:v>0.688888888888888</c:v>
                </c:pt>
                <c:pt idx="49712">
                  <c:v>0.71111111111111103</c:v>
                </c:pt>
                <c:pt idx="49713">
                  <c:v>0.73333333333333295</c:v>
                </c:pt>
                <c:pt idx="49714">
                  <c:v>0.75555555555555498</c:v>
                </c:pt>
                <c:pt idx="49715">
                  <c:v>0.77777777777777701</c:v>
                </c:pt>
                <c:pt idx="49716">
                  <c:v>0.8</c:v>
                </c:pt>
                <c:pt idx="49717">
                  <c:v>0.82222222222222197</c:v>
                </c:pt>
                <c:pt idx="49718">
                  <c:v>0.844444444444444</c:v>
                </c:pt>
                <c:pt idx="49719">
                  <c:v>0.86666666666666603</c:v>
                </c:pt>
                <c:pt idx="49720">
                  <c:v>0.88888888888888795</c:v>
                </c:pt>
                <c:pt idx="49721">
                  <c:v>0.91111111111111098</c:v>
                </c:pt>
                <c:pt idx="49722">
                  <c:v>0.93333333333333302</c:v>
                </c:pt>
                <c:pt idx="49723">
                  <c:v>0.95555555555555505</c:v>
                </c:pt>
                <c:pt idx="49724">
                  <c:v>0.97777777777777697</c:v>
                </c:pt>
                <c:pt idx="49725">
                  <c:v>0</c:v>
                </c:pt>
                <c:pt idx="49726">
                  <c:v>1.47058823529411E-2</c:v>
                </c:pt>
                <c:pt idx="49727">
                  <c:v>2.94117647058823E-2</c:v>
                </c:pt>
                <c:pt idx="49728">
                  <c:v>4.4117647058823498E-2</c:v>
                </c:pt>
                <c:pt idx="49729">
                  <c:v>5.8823529411764698E-2</c:v>
                </c:pt>
                <c:pt idx="49730">
                  <c:v>7.3529411764705802E-2</c:v>
                </c:pt>
                <c:pt idx="49731">
                  <c:v>8.8235294117646995E-2</c:v>
                </c:pt>
                <c:pt idx="49732">
                  <c:v>0.10294117647058799</c:v>
                </c:pt>
                <c:pt idx="49733">
                  <c:v>0.11764705882352899</c:v>
                </c:pt>
                <c:pt idx="49734">
                  <c:v>0.13235294117647001</c:v>
                </c:pt>
                <c:pt idx="49735">
                  <c:v>0.14705882352941099</c:v>
                </c:pt>
                <c:pt idx="49736">
                  <c:v>0.16176470588235201</c:v>
                </c:pt>
                <c:pt idx="49737">
                  <c:v>0.17647058823529399</c:v>
                </c:pt>
                <c:pt idx="49738">
                  <c:v>0.191176470588235</c:v>
                </c:pt>
                <c:pt idx="49739">
                  <c:v>0.20588235294117599</c:v>
                </c:pt>
                <c:pt idx="49740">
                  <c:v>0.220588235294117</c:v>
                </c:pt>
                <c:pt idx="49741">
                  <c:v>0.23529411764705799</c:v>
                </c:pt>
                <c:pt idx="49742">
                  <c:v>0.25</c:v>
                </c:pt>
                <c:pt idx="49743">
                  <c:v>0.26470588235294101</c:v>
                </c:pt>
                <c:pt idx="49744">
                  <c:v>0.27941176470588203</c:v>
                </c:pt>
                <c:pt idx="49745">
                  <c:v>0.29411764705882298</c:v>
                </c:pt>
                <c:pt idx="49746">
                  <c:v>0.308823529411764</c:v>
                </c:pt>
                <c:pt idx="49747">
                  <c:v>0.32352941176470501</c:v>
                </c:pt>
                <c:pt idx="49748">
                  <c:v>0.33823529411764702</c:v>
                </c:pt>
                <c:pt idx="49749">
                  <c:v>0.35294117647058798</c:v>
                </c:pt>
                <c:pt idx="49750">
                  <c:v>0.36764705882352899</c:v>
                </c:pt>
                <c:pt idx="49751">
                  <c:v>0.38235294117647001</c:v>
                </c:pt>
                <c:pt idx="49752">
                  <c:v>0.39705882352941102</c:v>
                </c:pt>
                <c:pt idx="49753">
                  <c:v>0.41176470588235198</c:v>
                </c:pt>
                <c:pt idx="49754">
                  <c:v>0.42647058823529399</c:v>
                </c:pt>
                <c:pt idx="49755">
                  <c:v>0.441176470588235</c:v>
                </c:pt>
                <c:pt idx="49756">
                  <c:v>0.45588235294117602</c:v>
                </c:pt>
                <c:pt idx="49757">
                  <c:v>0.47058823529411697</c:v>
                </c:pt>
                <c:pt idx="49758">
                  <c:v>0.48529411764705799</c:v>
                </c:pt>
                <c:pt idx="49759">
                  <c:v>0.5</c:v>
                </c:pt>
                <c:pt idx="49760">
                  <c:v>0.51470588235294101</c:v>
                </c:pt>
                <c:pt idx="49761">
                  <c:v>0.52941176470588203</c:v>
                </c:pt>
                <c:pt idx="49762">
                  <c:v>0.54411764705882304</c:v>
                </c:pt>
                <c:pt idx="49763">
                  <c:v>0.55882352941176405</c:v>
                </c:pt>
                <c:pt idx="49764">
                  <c:v>0.57352941176470495</c:v>
                </c:pt>
                <c:pt idx="49765">
                  <c:v>0.58823529411764697</c:v>
                </c:pt>
                <c:pt idx="49766">
                  <c:v>0.60294117647058798</c:v>
                </c:pt>
                <c:pt idx="49767">
                  <c:v>0.61764705882352899</c:v>
                </c:pt>
                <c:pt idx="49768">
                  <c:v>0.63235294117647001</c:v>
                </c:pt>
                <c:pt idx="49769">
                  <c:v>0.64705882352941102</c:v>
                </c:pt>
                <c:pt idx="49770">
                  <c:v>0.66176470588235203</c:v>
                </c:pt>
                <c:pt idx="49771">
                  <c:v>0.67647058823529405</c:v>
                </c:pt>
                <c:pt idx="49772">
                  <c:v>0.69117647058823495</c:v>
                </c:pt>
                <c:pt idx="49773">
                  <c:v>0.70588235294117596</c:v>
                </c:pt>
                <c:pt idx="49774">
                  <c:v>0.72058823529411697</c:v>
                </c:pt>
                <c:pt idx="49775">
                  <c:v>0.73529411764705799</c:v>
                </c:pt>
                <c:pt idx="49776">
                  <c:v>0.75</c:v>
                </c:pt>
                <c:pt idx="49777">
                  <c:v>0.76470588235294101</c:v>
                </c:pt>
                <c:pt idx="49778">
                  <c:v>0.77941176470588203</c:v>
                </c:pt>
                <c:pt idx="49779">
                  <c:v>0.79411764705882304</c:v>
                </c:pt>
                <c:pt idx="49780">
                  <c:v>0.80882352941176405</c:v>
                </c:pt>
                <c:pt idx="49781">
                  <c:v>0.82352941176470495</c:v>
                </c:pt>
                <c:pt idx="49782">
                  <c:v>0.83823529411764697</c:v>
                </c:pt>
                <c:pt idx="49783">
                  <c:v>0.85294117647058798</c:v>
                </c:pt>
                <c:pt idx="49784">
                  <c:v>0.86764705882352899</c:v>
                </c:pt>
                <c:pt idx="49785">
                  <c:v>0.88235294117647001</c:v>
                </c:pt>
                <c:pt idx="49786">
                  <c:v>0.89705882352941102</c:v>
                </c:pt>
                <c:pt idx="49787">
                  <c:v>0.91176470588235203</c:v>
                </c:pt>
                <c:pt idx="49788">
                  <c:v>0.92647058823529405</c:v>
                </c:pt>
                <c:pt idx="49789">
                  <c:v>0.94117647058823495</c:v>
                </c:pt>
                <c:pt idx="49790">
                  <c:v>0.95588235294117596</c:v>
                </c:pt>
                <c:pt idx="49791">
                  <c:v>0.97058823529411697</c:v>
                </c:pt>
                <c:pt idx="49792">
                  <c:v>0.98529411764705799</c:v>
                </c:pt>
                <c:pt idx="49793">
                  <c:v>0</c:v>
                </c:pt>
                <c:pt idx="49794">
                  <c:v>1.63934426229508E-2</c:v>
                </c:pt>
                <c:pt idx="49795">
                  <c:v>3.2786885245901599E-2</c:v>
                </c:pt>
                <c:pt idx="49796">
                  <c:v>4.9180327868852403E-2</c:v>
                </c:pt>
                <c:pt idx="49797">
                  <c:v>6.5573770491803199E-2</c:v>
                </c:pt>
                <c:pt idx="49798">
                  <c:v>8.1967213114753995E-2</c:v>
                </c:pt>
                <c:pt idx="49799">
                  <c:v>9.8360655737704902E-2</c:v>
                </c:pt>
                <c:pt idx="49800">
                  <c:v>0.114754098360655</c:v>
                </c:pt>
                <c:pt idx="49801">
                  <c:v>0.13114754098360601</c:v>
                </c:pt>
                <c:pt idx="49802">
                  <c:v>0.14754098360655701</c:v>
                </c:pt>
                <c:pt idx="49803">
                  <c:v>0.16393442622950799</c:v>
                </c:pt>
                <c:pt idx="49804">
                  <c:v>0.18032786885245899</c:v>
                </c:pt>
                <c:pt idx="49805">
                  <c:v>0.196721311475409</c:v>
                </c:pt>
                <c:pt idx="49806">
                  <c:v>0.21311475409836</c:v>
                </c:pt>
                <c:pt idx="49807">
                  <c:v>0.22950819672131101</c:v>
                </c:pt>
                <c:pt idx="49808">
                  <c:v>0.24590163934426201</c:v>
                </c:pt>
                <c:pt idx="49809">
                  <c:v>0.26229508196721302</c:v>
                </c:pt>
                <c:pt idx="49810">
                  <c:v>0.27868852459016302</c:v>
                </c:pt>
                <c:pt idx="49811">
                  <c:v>0.29508196721311403</c:v>
                </c:pt>
                <c:pt idx="49812">
                  <c:v>0.31147540983606498</c:v>
                </c:pt>
                <c:pt idx="49813">
                  <c:v>0.32786885245901598</c:v>
                </c:pt>
                <c:pt idx="49814">
                  <c:v>0.34426229508196698</c:v>
                </c:pt>
                <c:pt idx="49815">
                  <c:v>0.36065573770491799</c:v>
                </c:pt>
                <c:pt idx="49816">
                  <c:v>0.37704918032786799</c:v>
                </c:pt>
                <c:pt idx="49817">
                  <c:v>0.393442622950819</c:v>
                </c:pt>
                <c:pt idx="49818">
                  <c:v>0.40983606557377</c:v>
                </c:pt>
                <c:pt idx="49819">
                  <c:v>0.42622950819672101</c:v>
                </c:pt>
                <c:pt idx="49820">
                  <c:v>0.44262295081967201</c:v>
                </c:pt>
                <c:pt idx="49821">
                  <c:v>0.45901639344262202</c:v>
                </c:pt>
                <c:pt idx="49822">
                  <c:v>0.47540983606557302</c:v>
                </c:pt>
                <c:pt idx="49823">
                  <c:v>0.49180327868852403</c:v>
                </c:pt>
                <c:pt idx="49824">
                  <c:v>0.50819672131147497</c:v>
                </c:pt>
                <c:pt idx="49825">
                  <c:v>0.52459016393442603</c:v>
                </c:pt>
                <c:pt idx="49826">
                  <c:v>0.54098360655737698</c:v>
                </c:pt>
                <c:pt idx="49827">
                  <c:v>0.55737704918032704</c:v>
                </c:pt>
                <c:pt idx="49828">
                  <c:v>0.57377049180327799</c:v>
                </c:pt>
                <c:pt idx="49829">
                  <c:v>0.59016393442622905</c:v>
                </c:pt>
                <c:pt idx="49830">
                  <c:v>0.60655737704918</c:v>
                </c:pt>
                <c:pt idx="49831">
                  <c:v>0.62295081967213095</c:v>
                </c:pt>
                <c:pt idx="49832">
                  <c:v>0.63934426229508201</c:v>
                </c:pt>
                <c:pt idx="49833">
                  <c:v>0.65573770491803196</c:v>
                </c:pt>
                <c:pt idx="49834">
                  <c:v>0.67213114754098302</c:v>
                </c:pt>
                <c:pt idx="49835">
                  <c:v>0.68852459016393397</c:v>
                </c:pt>
                <c:pt idx="49836">
                  <c:v>0.70491803278688503</c:v>
                </c:pt>
                <c:pt idx="49837">
                  <c:v>0.72131147540983598</c:v>
                </c:pt>
                <c:pt idx="49838">
                  <c:v>0.73770491803278604</c:v>
                </c:pt>
                <c:pt idx="49839">
                  <c:v>0.75409836065573699</c:v>
                </c:pt>
                <c:pt idx="49840">
                  <c:v>0.77049180327868805</c:v>
                </c:pt>
                <c:pt idx="49841">
                  <c:v>0.786885245901639</c:v>
                </c:pt>
                <c:pt idx="49842">
                  <c:v>0.80327868852458995</c:v>
                </c:pt>
                <c:pt idx="49843">
                  <c:v>0.81967213114754101</c:v>
                </c:pt>
                <c:pt idx="49844">
                  <c:v>0.83606557377049096</c:v>
                </c:pt>
                <c:pt idx="49845">
                  <c:v>0.85245901639344202</c:v>
                </c:pt>
                <c:pt idx="49846">
                  <c:v>0.86885245901639296</c:v>
                </c:pt>
                <c:pt idx="49847">
                  <c:v>0.88524590163934402</c:v>
                </c:pt>
                <c:pt idx="49848">
                  <c:v>0.90163934426229497</c:v>
                </c:pt>
                <c:pt idx="49849">
                  <c:v>0.91803278688524503</c:v>
                </c:pt>
                <c:pt idx="49850">
                  <c:v>0.93442622950819598</c:v>
                </c:pt>
                <c:pt idx="49851">
                  <c:v>0.95081967213114704</c:v>
                </c:pt>
                <c:pt idx="49852">
                  <c:v>0.96721311475409799</c:v>
                </c:pt>
                <c:pt idx="49853">
                  <c:v>0.98360655737704905</c:v>
                </c:pt>
                <c:pt idx="49854">
                  <c:v>0</c:v>
                </c:pt>
                <c:pt idx="49855">
                  <c:v>9.4339622641509396E-3</c:v>
                </c:pt>
                <c:pt idx="49856">
                  <c:v>1.8867924528301799E-2</c:v>
                </c:pt>
                <c:pt idx="49857">
                  <c:v>2.83018867924528E-2</c:v>
                </c:pt>
                <c:pt idx="49858">
                  <c:v>3.7735849056603703E-2</c:v>
                </c:pt>
                <c:pt idx="49859">
                  <c:v>4.71698113207547E-2</c:v>
                </c:pt>
                <c:pt idx="49860">
                  <c:v>5.6603773584905599E-2</c:v>
                </c:pt>
                <c:pt idx="49861">
                  <c:v>6.6037735849056603E-2</c:v>
                </c:pt>
                <c:pt idx="49862">
                  <c:v>7.5471698113207503E-2</c:v>
                </c:pt>
                <c:pt idx="49863">
                  <c:v>8.4905660377358402E-2</c:v>
                </c:pt>
                <c:pt idx="49864">
                  <c:v>9.4339622641509399E-2</c:v>
                </c:pt>
                <c:pt idx="49865">
                  <c:v>0.10377358490565999</c:v>
                </c:pt>
                <c:pt idx="49866">
                  <c:v>0.113207547169811</c:v>
                </c:pt>
                <c:pt idx="49867">
                  <c:v>0.122641509433962</c:v>
                </c:pt>
                <c:pt idx="49868">
                  <c:v>0.13207547169811301</c:v>
                </c:pt>
                <c:pt idx="49869">
                  <c:v>0.14150943396226401</c:v>
                </c:pt>
                <c:pt idx="49870">
                  <c:v>0.15094339622641501</c:v>
                </c:pt>
                <c:pt idx="49871">
                  <c:v>0.160377358490566</c:v>
                </c:pt>
                <c:pt idx="49872">
                  <c:v>0.169811320754716</c:v>
                </c:pt>
                <c:pt idx="49873">
                  <c:v>0.179245283018867</c:v>
                </c:pt>
                <c:pt idx="49874">
                  <c:v>0.18867924528301799</c:v>
                </c:pt>
                <c:pt idx="49875">
                  <c:v>0.19811320754716899</c:v>
                </c:pt>
                <c:pt idx="49876">
                  <c:v>0.20754716981131999</c:v>
                </c:pt>
                <c:pt idx="49877">
                  <c:v>0.21698113207547101</c:v>
                </c:pt>
                <c:pt idx="49878">
                  <c:v>0.22641509433962201</c:v>
                </c:pt>
                <c:pt idx="49879">
                  <c:v>0.23584905660377301</c:v>
                </c:pt>
                <c:pt idx="49880">
                  <c:v>0.245283018867924</c:v>
                </c:pt>
                <c:pt idx="49881">
                  <c:v>0.25471698113207503</c:v>
                </c:pt>
                <c:pt idx="49882">
                  <c:v>0.26415094339622602</c:v>
                </c:pt>
                <c:pt idx="49883">
                  <c:v>0.27358490566037702</c:v>
                </c:pt>
                <c:pt idx="49884">
                  <c:v>0.28301886792452802</c:v>
                </c:pt>
                <c:pt idx="49885">
                  <c:v>0.29245283018867901</c:v>
                </c:pt>
                <c:pt idx="49886">
                  <c:v>0.30188679245283001</c:v>
                </c:pt>
                <c:pt idx="49887">
                  <c:v>0.31132075471698101</c:v>
                </c:pt>
                <c:pt idx="49888">
                  <c:v>0.320754716981132</c:v>
                </c:pt>
                <c:pt idx="49889">
                  <c:v>0.330188679245283</c:v>
                </c:pt>
                <c:pt idx="49890">
                  <c:v>0.339622641509433</c:v>
                </c:pt>
                <c:pt idx="49891">
                  <c:v>0.349056603773584</c:v>
                </c:pt>
                <c:pt idx="49892">
                  <c:v>0.35849056603773499</c:v>
                </c:pt>
                <c:pt idx="49893">
                  <c:v>0.36792452830188599</c:v>
                </c:pt>
                <c:pt idx="49894">
                  <c:v>0.37735849056603699</c:v>
                </c:pt>
                <c:pt idx="49895">
                  <c:v>0.38679245283018798</c:v>
                </c:pt>
                <c:pt idx="49896">
                  <c:v>0.39622641509433898</c:v>
                </c:pt>
                <c:pt idx="49897">
                  <c:v>0.40566037735848998</c:v>
                </c:pt>
                <c:pt idx="49898">
                  <c:v>0.41509433962264097</c:v>
                </c:pt>
                <c:pt idx="49899">
                  <c:v>0.42452830188679203</c:v>
                </c:pt>
                <c:pt idx="49900">
                  <c:v>0.43396226415094302</c:v>
                </c:pt>
                <c:pt idx="49901">
                  <c:v>0.44339622641509402</c:v>
                </c:pt>
                <c:pt idx="49902">
                  <c:v>0.45283018867924502</c:v>
                </c:pt>
                <c:pt idx="49903">
                  <c:v>0.46226415094339601</c:v>
                </c:pt>
                <c:pt idx="49904">
                  <c:v>0.47169811320754701</c:v>
                </c:pt>
                <c:pt idx="49905">
                  <c:v>0.48113207547169801</c:v>
                </c:pt>
                <c:pt idx="49906">
                  <c:v>0.490566037735849</c:v>
                </c:pt>
                <c:pt idx="49907">
                  <c:v>0.5</c:v>
                </c:pt>
                <c:pt idx="49908">
                  <c:v>0.50943396226415005</c:v>
                </c:pt>
                <c:pt idx="49909">
                  <c:v>0.51886792452830099</c:v>
                </c:pt>
                <c:pt idx="49910">
                  <c:v>0.52830188679245205</c:v>
                </c:pt>
                <c:pt idx="49911">
                  <c:v>0.53773584905660299</c:v>
                </c:pt>
                <c:pt idx="49912">
                  <c:v>0.54716981132075404</c:v>
                </c:pt>
                <c:pt idx="49913">
                  <c:v>0.55660377358490498</c:v>
                </c:pt>
                <c:pt idx="49914">
                  <c:v>0.56603773584905603</c:v>
                </c:pt>
                <c:pt idx="49915">
                  <c:v>0.57547169811320698</c:v>
                </c:pt>
                <c:pt idx="49916">
                  <c:v>0.58490566037735803</c:v>
                </c:pt>
                <c:pt idx="49917">
                  <c:v>0.59433962264150897</c:v>
                </c:pt>
                <c:pt idx="49918">
                  <c:v>0.60377358490566002</c:v>
                </c:pt>
                <c:pt idx="49919">
                  <c:v>0.61320754716981096</c:v>
                </c:pt>
                <c:pt idx="49920">
                  <c:v>0.62264150943396201</c:v>
                </c:pt>
                <c:pt idx="49921">
                  <c:v>0.63207547169811296</c:v>
                </c:pt>
                <c:pt idx="49922">
                  <c:v>0.64150943396226401</c:v>
                </c:pt>
                <c:pt idx="49923">
                  <c:v>0.65094339622641495</c:v>
                </c:pt>
                <c:pt idx="49924">
                  <c:v>0.660377358490566</c:v>
                </c:pt>
                <c:pt idx="49925">
                  <c:v>0.66981132075471606</c:v>
                </c:pt>
                <c:pt idx="49926">
                  <c:v>0.679245283018867</c:v>
                </c:pt>
                <c:pt idx="49927">
                  <c:v>0.68867924528301805</c:v>
                </c:pt>
                <c:pt idx="49928">
                  <c:v>0.69811320754716899</c:v>
                </c:pt>
                <c:pt idx="49929">
                  <c:v>0.70754716981132004</c:v>
                </c:pt>
                <c:pt idx="49930">
                  <c:v>0.71698113207547098</c:v>
                </c:pt>
                <c:pt idx="49931">
                  <c:v>0.72641509433962204</c:v>
                </c:pt>
                <c:pt idx="49932">
                  <c:v>0.73584905660377298</c:v>
                </c:pt>
                <c:pt idx="49933">
                  <c:v>0.74528301886792403</c:v>
                </c:pt>
                <c:pt idx="49934">
                  <c:v>0.75471698113207497</c:v>
                </c:pt>
                <c:pt idx="49935">
                  <c:v>0.76415094339622602</c:v>
                </c:pt>
                <c:pt idx="49936">
                  <c:v>0.77358490566037696</c:v>
                </c:pt>
                <c:pt idx="49937">
                  <c:v>0.78301886792452802</c:v>
                </c:pt>
                <c:pt idx="49938">
                  <c:v>0.79245283018867896</c:v>
                </c:pt>
                <c:pt idx="49939">
                  <c:v>0.80188679245283001</c:v>
                </c:pt>
                <c:pt idx="49940">
                  <c:v>0.81132075471698095</c:v>
                </c:pt>
                <c:pt idx="49941">
                  <c:v>0.820754716981132</c:v>
                </c:pt>
                <c:pt idx="49942">
                  <c:v>0.83018867924528295</c:v>
                </c:pt>
                <c:pt idx="49943">
                  <c:v>0.839622641509434</c:v>
                </c:pt>
                <c:pt idx="49944">
                  <c:v>0.84905660377358405</c:v>
                </c:pt>
                <c:pt idx="49945">
                  <c:v>0.85849056603773499</c:v>
                </c:pt>
                <c:pt idx="49946">
                  <c:v>0.86792452830188604</c:v>
                </c:pt>
                <c:pt idx="49947">
                  <c:v>0.87735849056603699</c:v>
                </c:pt>
                <c:pt idx="49948">
                  <c:v>0.88679245283018804</c:v>
                </c:pt>
                <c:pt idx="49949">
                  <c:v>0.89622641509433898</c:v>
                </c:pt>
                <c:pt idx="49950">
                  <c:v>0.90566037735849003</c:v>
                </c:pt>
                <c:pt idx="49951">
                  <c:v>0.91509433962264097</c:v>
                </c:pt>
                <c:pt idx="49952">
                  <c:v>0.92452830188679203</c:v>
                </c:pt>
                <c:pt idx="49953">
                  <c:v>0.93396226415094297</c:v>
                </c:pt>
                <c:pt idx="49954">
                  <c:v>0.94339622641509402</c:v>
                </c:pt>
                <c:pt idx="49955">
                  <c:v>0.95283018867924496</c:v>
                </c:pt>
                <c:pt idx="49956">
                  <c:v>0.96226415094339601</c:v>
                </c:pt>
                <c:pt idx="49957">
                  <c:v>0.97169811320754695</c:v>
                </c:pt>
                <c:pt idx="49958">
                  <c:v>0.98113207547169801</c:v>
                </c:pt>
                <c:pt idx="49959">
                  <c:v>0.99056603773584895</c:v>
                </c:pt>
                <c:pt idx="49960">
                  <c:v>0</c:v>
                </c:pt>
                <c:pt idx="49961">
                  <c:v>2.3809523809523801E-2</c:v>
                </c:pt>
                <c:pt idx="49962">
                  <c:v>4.7619047619047603E-2</c:v>
                </c:pt>
                <c:pt idx="49963">
                  <c:v>7.1428571428571397E-2</c:v>
                </c:pt>
                <c:pt idx="49964">
                  <c:v>9.5238095238095205E-2</c:v>
                </c:pt>
                <c:pt idx="49965">
                  <c:v>0.119047619047619</c:v>
                </c:pt>
                <c:pt idx="49966">
                  <c:v>0.14285714285714199</c:v>
                </c:pt>
                <c:pt idx="49967">
                  <c:v>0.16666666666666599</c:v>
                </c:pt>
                <c:pt idx="49968">
                  <c:v>0.19047619047618999</c:v>
                </c:pt>
                <c:pt idx="49969">
                  <c:v>0.214285714285714</c:v>
                </c:pt>
                <c:pt idx="49970">
                  <c:v>0.238095238095238</c:v>
                </c:pt>
                <c:pt idx="49971">
                  <c:v>0.26190476190476097</c:v>
                </c:pt>
                <c:pt idx="49972">
                  <c:v>0.28571428571428498</c:v>
                </c:pt>
                <c:pt idx="49973">
                  <c:v>0.30952380952380898</c:v>
                </c:pt>
                <c:pt idx="49974">
                  <c:v>0.33333333333333298</c:v>
                </c:pt>
                <c:pt idx="49975">
                  <c:v>0.35714285714285698</c:v>
                </c:pt>
                <c:pt idx="49976">
                  <c:v>0.38095238095237999</c:v>
                </c:pt>
                <c:pt idx="49977">
                  <c:v>0.40476190476190399</c:v>
                </c:pt>
                <c:pt idx="49978">
                  <c:v>0.42857142857142799</c:v>
                </c:pt>
                <c:pt idx="49979">
                  <c:v>0.452380952380952</c:v>
                </c:pt>
                <c:pt idx="49980">
                  <c:v>0.476190476190476</c:v>
                </c:pt>
                <c:pt idx="49981">
                  <c:v>0.5</c:v>
                </c:pt>
                <c:pt idx="49982">
                  <c:v>0.52380952380952295</c:v>
                </c:pt>
                <c:pt idx="49983">
                  <c:v>0.54761904761904701</c:v>
                </c:pt>
                <c:pt idx="49984">
                  <c:v>0.57142857142857095</c:v>
                </c:pt>
                <c:pt idx="49985">
                  <c:v>0.59523809523809501</c:v>
                </c:pt>
                <c:pt idx="49986">
                  <c:v>0.61904761904761896</c:v>
                </c:pt>
                <c:pt idx="49987">
                  <c:v>0.64285714285714202</c:v>
                </c:pt>
                <c:pt idx="49988">
                  <c:v>0.66666666666666596</c:v>
                </c:pt>
                <c:pt idx="49989">
                  <c:v>0.69047619047619002</c:v>
                </c:pt>
                <c:pt idx="49990">
                  <c:v>0.71428571428571397</c:v>
                </c:pt>
                <c:pt idx="49991">
                  <c:v>0.73809523809523803</c:v>
                </c:pt>
                <c:pt idx="49992">
                  <c:v>0.76190476190476097</c:v>
                </c:pt>
                <c:pt idx="49993">
                  <c:v>0.78571428571428503</c:v>
                </c:pt>
                <c:pt idx="49994">
                  <c:v>0.80952380952380898</c:v>
                </c:pt>
                <c:pt idx="49995">
                  <c:v>0.83333333333333304</c:v>
                </c:pt>
                <c:pt idx="49996">
                  <c:v>0.85714285714285698</c:v>
                </c:pt>
                <c:pt idx="49997">
                  <c:v>0.88095238095238004</c:v>
                </c:pt>
                <c:pt idx="49998">
                  <c:v>0.90476190476190399</c:v>
                </c:pt>
                <c:pt idx="49999">
                  <c:v>0.92857142857142805</c:v>
                </c:pt>
                <c:pt idx="50000">
                  <c:v>0.952380952380952</c:v>
                </c:pt>
                <c:pt idx="50001">
                  <c:v>0.97619047619047605</c:v>
                </c:pt>
                <c:pt idx="50002">
                  <c:v>0</c:v>
                </c:pt>
                <c:pt idx="50003">
                  <c:v>1.9607843137254902E-2</c:v>
                </c:pt>
                <c:pt idx="50004">
                  <c:v>3.9215686274509803E-2</c:v>
                </c:pt>
                <c:pt idx="50005">
                  <c:v>5.8823529411764698E-2</c:v>
                </c:pt>
                <c:pt idx="50006">
                  <c:v>7.8431372549019607E-2</c:v>
                </c:pt>
                <c:pt idx="50007">
                  <c:v>9.8039215686274495E-2</c:v>
                </c:pt>
                <c:pt idx="50008">
                  <c:v>0.11764705882352899</c:v>
                </c:pt>
                <c:pt idx="50009">
                  <c:v>0.13725490196078399</c:v>
                </c:pt>
                <c:pt idx="50010">
                  <c:v>0.15686274509803899</c:v>
                </c:pt>
                <c:pt idx="50011">
                  <c:v>0.17647058823529399</c:v>
                </c:pt>
                <c:pt idx="50012">
                  <c:v>0.19607843137254899</c:v>
                </c:pt>
                <c:pt idx="50013">
                  <c:v>0.21568627450980299</c:v>
                </c:pt>
                <c:pt idx="50014">
                  <c:v>0.23529411764705799</c:v>
                </c:pt>
                <c:pt idx="50015">
                  <c:v>0.25490196078431299</c:v>
                </c:pt>
                <c:pt idx="50016">
                  <c:v>0.27450980392156799</c:v>
                </c:pt>
                <c:pt idx="50017">
                  <c:v>0.29411764705882298</c:v>
                </c:pt>
                <c:pt idx="50018">
                  <c:v>0.31372549019607798</c:v>
                </c:pt>
                <c:pt idx="50019">
                  <c:v>0.33333333333333298</c:v>
                </c:pt>
                <c:pt idx="50020">
                  <c:v>0.35294117647058798</c:v>
                </c:pt>
                <c:pt idx="50021">
                  <c:v>0.37254901960784298</c:v>
                </c:pt>
                <c:pt idx="50022">
                  <c:v>0.39215686274509798</c:v>
                </c:pt>
                <c:pt idx="50023">
                  <c:v>0.41176470588235198</c:v>
                </c:pt>
                <c:pt idx="50024">
                  <c:v>0.43137254901960698</c:v>
                </c:pt>
                <c:pt idx="50025">
                  <c:v>0.45098039215686198</c:v>
                </c:pt>
                <c:pt idx="50026">
                  <c:v>0.47058823529411697</c:v>
                </c:pt>
                <c:pt idx="50027">
                  <c:v>0.49019607843137197</c:v>
                </c:pt>
                <c:pt idx="50028">
                  <c:v>0.50980392156862697</c:v>
                </c:pt>
                <c:pt idx="50029">
                  <c:v>0.52941176470588203</c:v>
                </c:pt>
                <c:pt idx="50030">
                  <c:v>0.54901960784313697</c:v>
                </c:pt>
                <c:pt idx="50031">
                  <c:v>0.56862745098039202</c:v>
                </c:pt>
                <c:pt idx="50032">
                  <c:v>0.58823529411764697</c:v>
                </c:pt>
                <c:pt idx="50033">
                  <c:v>0.60784313725490102</c:v>
                </c:pt>
                <c:pt idx="50034">
                  <c:v>0.62745098039215597</c:v>
                </c:pt>
                <c:pt idx="50035">
                  <c:v>0.64705882352941102</c:v>
                </c:pt>
                <c:pt idx="50036">
                  <c:v>0.66666666666666596</c:v>
                </c:pt>
                <c:pt idx="50037">
                  <c:v>0.68627450980392102</c:v>
                </c:pt>
                <c:pt idx="50038">
                  <c:v>0.70588235294117596</c:v>
                </c:pt>
                <c:pt idx="50039">
                  <c:v>0.72549019607843102</c:v>
                </c:pt>
                <c:pt idx="50040">
                  <c:v>0.74509803921568596</c:v>
                </c:pt>
                <c:pt idx="50041">
                  <c:v>0.76470588235294101</c:v>
                </c:pt>
                <c:pt idx="50042">
                  <c:v>0.78431372549019596</c:v>
                </c:pt>
                <c:pt idx="50043">
                  <c:v>0.80392156862745101</c:v>
                </c:pt>
                <c:pt idx="50044">
                  <c:v>0.82352941176470495</c:v>
                </c:pt>
                <c:pt idx="50045">
                  <c:v>0.84313725490196001</c:v>
                </c:pt>
                <c:pt idx="50046">
                  <c:v>0.86274509803921495</c:v>
                </c:pt>
                <c:pt idx="50047">
                  <c:v>0.88235294117647001</c:v>
                </c:pt>
                <c:pt idx="50048">
                  <c:v>0.90196078431372495</c:v>
                </c:pt>
                <c:pt idx="50049">
                  <c:v>0.92156862745098</c:v>
                </c:pt>
                <c:pt idx="50050">
                  <c:v>0.94117647058823495</c:v>
                </c:pt>
                <c:pt idx="50051">
                  <c:v>0.96078431372549</c:v>
                </c:pt>
                <c:pt idx="50052">
                  <c:v>0.98039215686274495</c:v>
                </c:pt>
                <c:pt idx="50053">
                  <c:v>0</c:v>
                </c:pt>
                <c:pt idx="50054">
                  <c:v>1.0526315789473601E-2</c:v>
                </c:pt>
                <c:pt idx="50055">
                  <c:v>2.1052631578947299E-2</c:v>
                </c:pt>
                <c:pt idx="50056">
                  <c:v>3.1578947368420998E-2</c:v>
                </c:pt>
                <c:pt idx="50057">
                  <c:v>4.2105263157894701E-2</c:v>
                </c:pt>
                <c:pt idx="50058">
                  <c:v>5.2631578947368397E-2</c:v>
                </c:pt>
                <c:pt idx="50059">
                  <c:v>6.3157894736842093E-2</c:v>
                </c:pt>
                <c:pt idx="50060">
                  <c:v>7.3684210526315699E-2</c:v>
                </c:pt>
                <c:pt idx="50061">
                  <c:v>8.4210526315789402E-2</c:v>
                </c:pt>
                <c:pt idx="50062">
                  <c:v>9.4736842105263105E-2</c:v>
                </c:pt>
                <c:pt idx="50063">
                  <c:v>0.105263157894736</c:v>
                </c:pt>
                <c:pt idx="50064">
                  <c:v>0.11578947368421</c:v>
                </c:pt>
                <c:pt idx="50065">
                  <c:v>0.12631578947368399</c:v>
                </c:pt>
                <c:pt idx="50066">
                  <c:v>0.13684210526315699</c:v>
                </c:pt>
                <c:pt idx="50067">
                  <c:v>0.14736842105263101</c:v>
                </c:pt>
                <c:pt idx="50068">
                  <c:v>0.157894736842105</c:v>
                </c:pt>
                <c:pt idx="50069">
                  <c:v>0.168421052631578</c:v>
                </c:pt>
                <c:pt idx="50070">
                  <c:v>0.17894736842105199</c:v>
                </c:pt>
                <c:pt idx="50071">
                  <c:v>0.18947368421052599</c:v>
                </c:pt>
                <c:pt idx="50072">
                  <c:v>0.2</c:v>
                </c:pt>
                <c:pt idx="50073">
                  <c:v>0.21052631578947301</c:v>
                </c:pt>
                <c:pt idx="50074">
                  <c:v>0.221052631578947</c:v>
                </c:pt>
                <c:pt idx="50075">
                  <c:v>0.231578947368421</c:v>
                </c:pt>
                <c:pt idx="50076">
                  <c:v>0.24210526315789399</c:v>
                </c:pt>
                <c:pt idx="50077">
                  <c:v>0.25263157894736799</c:v>
                </c:pt>
                <c:pt idx="50078">
                  <c:v>0.26315789473684198</c:v>
                </c:pt>
                <c:pt idx="50079">
                  <c:v>0.27368421052631497</c:v>
                </c:pt>
                <c:pt idx="50080">
                  <c:v>0.28421052631578902</c:v>
                </c:pt>
                <c:pt idx="50081">
                  <c:v>0.29473684210526302</c:v>
                </c:pt>
                <c:pt idx="50082">
                  <c:v>0.30526315789473601</c:v>
                </c:pt>
                <c:pt idx="50083">
                  <c:v>0.31578947368421001</c:v>
                </c:pt>
                <c:pt idx="50084">
                  <c:v>0.326315789473684</c:v>
                </c:pt>
                <c:pt idx="50085">
                  <c:v>0.336842105263157</c:v>
                </c:pt>
                <c:pt idx="50086">
                  <c:v>0.34736842105263099</c:v>
                </c:pt>
                <c:pt idx="50087">
                  <c:v>0.35789473684210499</c:v>
                </c:pt>
                <c:pt idx="50088">
                  <c:v>0.36842105263157798</c:v>
                </c:pt>
                <c:pt idx="50089">
                  <c:v>0.37894736842105198</c:v>
                </c:pt>
                <c:pt idx="50090">
                  <c:v>0.38947368421052603</c:v>
                </c:pt>
                <c:pt idx="50091">
                  <c:v>0.4</c:v>
                </c:pt>
                <c:pt idx="50092">
                  <c:v>0.41052631578947302</c:v>
                </c:pt>
                <c:pt idx="50093">
                  <c:v>0.42105263157894701</c:v>
                </c:pt>
                <c:pt idx="50094">
                  <c:v>0.43157894736842101</c:v>
                </c:pt>
                <c:pt idx="50095">
                  <c:v>0.442105263157894</c:v>
                </c:pt>
                <c:pt idx="50096">
                  <c:v>0.452631578947368</c:v>
                </c:pt>
                <c:pt idx="50097">
                  <c:v>0.46315789473684199</c:v>
                </c:pt>
                <c:pt idx="50098">
                  <c:v>0.47368421052631499</c:v>
                </c:pt>
                <c:pt idx="50099">
                  <c:v>0.48421052631578898</c:v>
                </c:pt>
                <c:pt idx="50100">
                  <c:v>0.49473684210526298</c:v>
                </c:pt>
                <c:pt idx="50101">
                  <c:v>0.50526315789473597</c:v>
                </c:pt>
                <c:pt idx="50102">
                  <c:v>0.51578947368421002</c:v>
                </c:pt>
                <c:pt idx="50103">
                  <c:v>0.52631578947368396</c:v>
                </c:pt>
                <c:pt idx="50104">
                  <c:v>0.53684210526315701</c:v>
                </c:pt>
                <c:pt idx="50105">
                  <c:v>0.54736842105263095</c:v>
                </c:pt>
                <c:pt idx="50106">
                  <c:v>0.557894736842105</c:v>
                </c:pt>
                <c:pt idx="50107">
                  <c:v>0.56842105263157805</c:v>
                </c:pt>
                <c:pt idx="50108">
                  <c:v>0.57894736842105199</c:v>
                </c:pt>
                <c:pt idx="50109">
                  <c:v>0.58947368421052604</c:v>
                </c:pt>
                <c:pt idx="50110">
                  <c:v>0.6</c:v>
                </c:pt>
                <c:pt idx="50111">
                  <c:v>0.61052631578947303</c:v>
                </c:pt>
                <c:pt idx="50112">
                  <c:v>0.62105263157894697</c:v>
                </c:pt>
                <c:pt idx="50113">
                  <c:v>0.63157894736842102</c:v>
                </c:pt>
                <c:pt idx="50114">
                  <c:v>0.64210526315789396</c:v>
                </c:pt>
                <c:pt idx="50115">
                  <c:v>0.65263157894736801</c:v>
                </c:pt>
                <c:pt idx="50116">
                  <c:v>0.66315789473684195</c:v>
                </c:pt>
                <c:pt idx="50117">
                  <c:v>0.673684210526315</c:v>
                </c:pt>
                <c:pt idx="50118">
                  <c:v>0.68421052631578905</c:v>
                </c:pt>
                <c:pt idx="50119">
                  <c:v>0.69473684210526299</c:v>
                </c:pt>
                <c:pt idx="50120">
                  <c:v>0.70526315789473604</c:v>
                </c:pt>
                <c:pt idx="50121">
                  <c:v>0.71578947368420998</c:v>
                </c:pt>
                <c:pt idx="50122">
                  <c:v>0.72631578947368403</c:v>
                </c:pt>
                <c:pt idx="50123">
                  <c:v>0.73684210526315697</c:v>
                </c:pt>
                <c:pt idx="50124">
                  <c:v>0.74736842105263102</c:v>
                </c:pt>
                <c:pt idx="50125">
                  <c:v>0.75789473684210495</c:v>
                </c:pt>
                <c:pt idx="50126">
                  <c:v>0.76842105263157801</c:v>
                </c:pt>
                <c:pt idx="50127">
                  <c:v>0.77894736842105206</c:v>
                </c:pt>
                <c:pt idx="50128">
                  <c:v>0.78947368421052599</c:v>
                </c:pt>
                <c:pt idx="50129">
                  <c:v>0.8</c:v>
                </c:pt>
                <c:pt idx="50130">
                  <c:v>0.81052631578947298</c:v>
                </c:pt>
                <c:pt idx="50131">
                  <c:v>0.82105263157894703</c:v>
                </c:pt>
                <c:pt idx="50132">
                  <c:v>0.83157894736842097</c:v>
                </c:pt>
                <c:pt idx="50133">
                  <c:v>0.84210526315789402</c:v>
                </c:pt>
                <c:pt idx="50134">
                  <c:v>0.85263157894736796</c:v>
                </c:pt>
                <c:pt idx="50135">
                  <c:v>0.86315789473684201</c:v>
                </c:pt>
                <c:pt idx="50136">
                  <c:v>0.87368421052631495</c:v>
                </c:pt>
                <c:pt idx="50137">
                  <c:v>0.884210526315789</c:v>
                </c:pt>
                <c:pt idx="50138">
                  <c:v>0.89473684210526305</c:v>
                </c:pt>
                <c:pt idx="50139">
                  <c:v>0.90526315789473599</c:v>
                </c:pt>
                <c:pt idx="50140">
                  <c:v>0.91578947368421004</c:v>
                </c:pt>
                <c:pt idx="50141">
                  <c:v>0.92631578947368398</c:v>
                </c:pt>
                <c:pt idx="50142">
                  <c:v>0.93684210526315703</c:v>
                </c:pt>
                <c:pt idx="50143">
                  <c:v>0.94736842105263097</c:v>
                </c:pt>
                <c:pt idx="50144">
                  <c:v>0.95789473684210502</c:v>
                </c:pt>
                <c:pt idx="50145">
                  <c:v>0.96842105263157896</c:v>
                </c:pt>
                <c:pt idx="50146">
                  <c:v>0.97894736842105201</c:v>
                </c:pt>
                <c:pt idx="50147">
                  <c:v>0.98947368421052595</c:v>
                </c:pt>
                <c:pt idx="50148">
                  <c:v>0</c:v>
                </c:pt>
                <c:pt idx="50149">
                  <c:v>1.4084507042253501E-2</c:v>
                </c:pt>
                <c:pt idx="50150">
                  <c:v>2.8169014084507001E-2</c:v>
                </c:pt>
                <c:pt idx="50151">
                  <c:v>4.22535211267605E-2</c:v>
                </c:pt>
                <c:pt idx="50152">
                  <c:v>5.6338028169014003E-2</c:v>
                </c:pt>
                <c:pt idx="50153">
                  <c:v>7.0422535211267595E-2</c:v>
                </c:pt>
                <c:pt idx="50154">
                  <c:v>8.4507042253521097E-2</c:v>
                </c:pt>
                <c:pt idx="50155">
                  <c:v>9.85915492957746E-2</c:v>
                </c:pt>
                <c:pt idx="50156">
                  <c:v>0.11267605633802801</c:v>
                </c:pt>
                <c:pt idx="50157">
                  <c:v>0.12676056338028099</c:v>
                </c:pt>
                <c:pt idx="50158">
                  <c:v>0.140845070422535</c:v>
                </c:pt>
                <c:pt idx="50159">
                  <c:v>0.154929577464788</c:v>
                </c:pt>
                <c:pt idx="50160">
                  <c:v>0.169014084507042</c:v>
                </c:pt>
                <c:pt idx="50161">
                  <c:v>0.183098591549295</c:v>
                </c:pt>
                <c:pt idx="50162">
                  <c:v>0.19718309859154901</c:v>
                </c:pt>
                <c:pt idx="50163">
                  <c:v>0.21126760563380201</c:v>
                </c:pt>
                <c:pt idx="50164">
                  <c:v>0.22535211267605601</c:v>
                </c:pt>
                <c:pt idx="50165">
                  <c:v>0.23943661971830901</c:v>
                </c:pt>
                <c:pt idx="50166">
                  <c:v>0.25352112676056299</c:v>
                </c:pt>
                <c:pt idx="50167">
                  <c:v>0.26760563380281599</c:v>
                </c:pt>
                <c:pt idx="50168">
                  <c:v>0.28169014084506999</c:v>
                </c:pt>
                <c:pt idx="50169">
                  <c:v>0.29577464788732299</c:v>
                </c:pt>
                <c:pt idx="50170">
                  <c:v>0.309859154929577</c:v>
                </c:pt>
                <c:pt idx="50171">
                  <c:v>0.323943661971831</c:v>
                </c:pt>
                <c:pt idx="50172">
                  <c:v>0.338028169014084</c:v>
                </c:pt>
                <c:pt idx="50173">
                  <c:v>0.352112676056338</c:v>
                </c:pt>
                <c:pt idx="50174">
                  <c:v>0.36619718309859101</c:v>
                </c:pt>
                <c:pt idx="50175">
                  <c:v>0.38028169014084501</c:v>
                </c:pt>
                <c:pt idx="50176">
                  <c:v>0.39436619718309801</c:v>
                </c:pt>
                <c:pt idx="50177">
                  <c:v>0.40845070422535201</c:v>
                </c:pt>
                <c:pt idx="50178">
                  <c:v>0.42253521126760502</c:v>
                </c:pt>
                <c:pt idx="50179">
                  <c:v>0.43661971830985902</c:v>
                </c:pt>
                <c:pt idx="50180">
                  <c:v>0.45070422535211202</c:v>
                </c:pt>
                <c:pt idx="50181">
                  <c:v>0.46478873239436602</c:v>
                </c:pt>
                <c:pt idx="50182">
                  <c:v>0.47887323943661902</c:v>
                </c:pt>
                <c:pt idx="50183">
                  <c:v>0.49295774647887303</c:v>
                </c:pt>
                <c:pt idx="50184">
                  <c:v>0.50704225352112597</c:v>
                </c:pt>
                <c:pt idx="50185">
                  <c:v>0.52112676056338003</c:v>
                </c:pt>
                <c:pt idx="50186">
                  <c:v>0.53521126760563298</c:v>
                </c:pt>
                <c:pt idx="50187">
                  <c:v>0.54929577464788704</c:v>
                </c:pt>
                <c:pt idx="50188">
                  <c:v>0.56338028169013998</c:v>
                </c:pt>
                <c:pt idx="50189">
                  <c:v>0.57746478873239404</c:v>
                </c:pt>
                <c:pt idx="50190">
                  <c:v>0.59154929577464699</c:v>
                </c:pt>
                <c:pt idx="50191">
                  <c:v>0.60563380281690105</c:v>
                </c:pt>
                <c:pt idx="50192">
                  <c:v>0.61971830985915399</c:v>
                </c:pt>
                <c:pt idx="50193">
                  <c:v>0.63380281690140805</c:v>
                </c:pt>
                <c:pt idx="50194">
                  <c:v>0.647887323943662</c:v>
                </c:pt>
                <c:pt idx="50195">
                  <c:v>0.66197183098591506</c:v>
                </c:pt>
                <c:pt idx="50196">
                  <c:v>0.676056338028169</c:v>
                </c:pt>
                <c:pt idx="50197">
                  <c:v>0.69014084507042195</c:v>
                </c:pt>
                <c:pt idx="50198">
                  <c:v>0.70422535211267601</c:v>
                </c:pt>
                <c:pt idx="50199">
                  <c:v>0.71830985915492895</c:v>
                </c:pt>
                <c:pt idx="50200">
                  <c:v>0.73239436619718301</c:v>
                </c:pt>
                <c:pt idx="50201">
                  <c:v>0.74647887323943596</c:v>
                </c:pt>
                <c:pt idx="50202">
                  <c:v>0.76056338028169002</c:v>
                </c:pt>
                <c:pt idx="50203">
                  <c:v>0.77464788732394296</c:v>
                </c:pt>
                <c:pt idx="50204">
                  <c:v>0.78873239436619702</c:v>
                </c:pt>
                <c:pt idx="50205">
                  <c:v>0.80281690140844997</c:v>
                </c:pt>
                <c:pt idx="50206">
                  <c:v>0.81690140845070403</c:v>
                </c:pt>
                <c:pt idx="50207">
                  <c:v>0.83098591549295697</c:v>
                </c:pt>
                <c:pt idx="50208">
                  <c:v>0.84507042253521103</c:v>
                </c:pt>
                <c:pt idx="50209">
                  <c:v>0.85915492957746398</c:v>
                </c:pt>
                <c:pt idx="50210">
                  <c:v>0.87323943661971803</c:v>
                </c:pt>
                <c:pt idx="50211">
                  <c:v>0.88732394366197098</c:v>
                </c:pt>
                <c:pt idx="50212">
                  <c:v>0.90140845070422504</c:v>
                </c:pt>
                <c:pt idx="50213">
                  <c:v>0.91549295774647799</c:v>
                </c:pt>
                <c:pt idx="50214">
                  <c:v>0.92957746478873204</c:v>
                </c:pt>
                <c:pt idx="50215">
                  <c:v>0.94366197183098499</c:v>
                </c:pt>
                <c:pt idx="50216">
                  <c:v>0.95774647887323905</c:v>
                </c:pt>
                <c:pt idx="50217">
                  <c:v>0.971830985915493</c:v>
                </c:pt>
                <c:pt idx="50218">
                  <c:v>0.98591549295774605</c:v>
                </c:pt>
                <c:pt idx="50219">
                  <c:v>0</c:v>
                </c:pt>
                <c:pt idx="50220">
                  <c:v>9.0909090909090898E-2</c:v>
                </c:pt>
                <c:pt idx="50221">
                  <c:v>0.18181818181818099</c:v>
                </c:pt>
                <c:pt idx="50222">
                  <c:v>0.27272727272727199</c:v>
                </c:pt>
                <c:pt idx="50223">
                  <c:v>0.36363636363636298</c:v>
                </c:pt>
                <c:pt idx="50224">
                  <c:v>0.45454545454545398</c:v>
                </c:pt>
                <c:pt idx="50225">
                  <c:v>0.54545454545454497</c:v>
                </c:pt>
                <c:pt idx="50226">
                  <c:v>0.63636363636363602</c:v>
                </c:pt>
                <c:pt idx="50227">
                  <c:v>0.72727272727272696</c:v>
                </c:pt>
                <c:pt idx="50228">
                  <c:v>0.81818181818181801</c:v>
                </c:pt>
                <c:pt idx="50229">
                  <c:v>0.90909090909090895</c:v>
                </c:pt>
                <c:pt idx="50230">
                  <c:v>0</c:v>
                </c:pt>
                <c:pt idx="50231">
                  <c:v>0.25</c:v>
                </c:pt>
                <c:pt idx="50232">
                  <c:v>0.5</c:v>
                </c:pt>
                <c:pt idx="50233">
                  <c:v>0.75</c:v>
                </c:pt>
                <c:pt idx="50234">
                  <c:v>0</c:v>
                </c:pt>
                <c:pt idx="50235">
                  <c:v>2.3809523809523801E-2</c:v>
                </c:pt>
                <c:pt idx="50236">
                  <c:v>4.7619047619047603E-2</c:v>
                </c:pt>
                <c:pt idx="50237">
                  <c:v>7.1428571428571397E-2</c:v>
                </c:pt>
                <c:pt idx="50238">
                  <c:v>9.5238095238095205E-2</c:v>
                </c:pt>
                <c:pt idx="50239">
                  <c:v>0.119047619047619</c:v>
                </c:pt>
                <c:pt idx="50240">
                  <c:v>0.14285714285714199</c:v>
                </c:pt>
                <c:pt idx="50241">
                  <c:v>0.16666666666666599</c:v>
                </c:pt>
                <c:pt idx="50242">
                  <c:v>0.19047619047618999</c:v>
                </c:pt>
                <c:pt idx="50243">
                  <c:v>0.214285714285714</c:v>
                </c:pt>
                <c:pt idx="50244">
                  <c:v>0.238095238095238</c:v>
                </c:pt>
                <c:pt idx="50245">
                  <c:v>0.26190476190476097</c:v>
                </c:pt>
                <c:pt idx="50246">
                  <c:v>0.28571428571428498</c:v>
                </c:pt>
                <c:pt idx="50247">
                  <c:v>0.30952380952380898</c:v>
                </c:pt>
                <c:pt idx="50248">
                  <c:v>0.33333333333333298</c:v>
                </c:pt>
                <c:pt idx="50249">
                  <c:v>0.35714285714285698</c:v>
                </c:pt>
                <c:pt idx="50250">
                  <c:v>0.38095238095237999</c:v>
                </c:pt>
                <c:pt idx="50251">
                  <c:v>0.40476190476190399</c:v>
                </c:pt>
                <c:pt idx="50252">
                  <c:v>0.42857142857142799</c:v>
                </c:pt>
                <c:pt idx="50253">
                  <c:v>0.452380952380952</c:v>
                </c:pt>
                <c:pt idx="50254">
                  <c:v>0.476190476190476</c:v>
                </c:pt>
                <c:pt idx="50255">
                  <c:v>0.5</c:v>
                </c:pt>
                <c:pt idx="50256">
                  <c:v>0.52380952380952295</c:v>
                </c:pt>
                <c:pt idx="50257">
                  <c:v>0.54761904761904701</c:v>
                </c:pt>
                <c:pt idx="50258">
                  <c:v>0.57142857142857095</c:v>
                </c:pt>
                <c:pt idx="50259">
                  <c:v>0.59523809523809501</c:v>
                </c:pt>
                <c:pt idx="50260">
                  <c:v>0.61904761904761896</c:v>
                </c:pt>
                <c:pt idx="50261">
                  <c:v>0.64285714285714202</c:v>
                </c:pt>
                <c:pt idx="50262">
                  <c:v>0.66666666666666596</c:v>
                </c:pt>
                <c:pt idx="50263">
                  <c:v>0.69047619047619002</c:v>
                </c:pt>
                <c:pt idx="50264">
                  <c:v>0.71428571428571397</c:v>
                </c:pt>
                <c:pt idx="50265">
                  <c:v>0.73809523809523803</c:v>
                </c:pt>
                <c:pt idx="50266">
                  <c:v>0.76190476190476097</c:v>
                </c:pt>
                <c:pt idx="50267">
                  <c:v>0.78571428571428503</c:v>
                </c:pt>
                <c:pt idx="50268">
                  <c:v>0.80952380952380898</c:v>
                </c:pt>
                <c:pt idx="50269">
                  <c:v>0.83333333333333304</c:v>
                </c:pt>
                <c:pt idx="50270">
                  <c:v>0.85714285714285698</c:v>
                </c:pt>
                <c:pt idx="50271">
                  <c:v>0.88095238095238004</c:v>
                </c:pt>
                <c:pt idx="50272">
                  <c:v>0.90476190476190399</c:v>
                </c:pt>
                <c:pt idx="50273">
                  <c:v>0.92857142857142805</c:v>
                </c:pt>
                <c:pt idx="50274">
                  <c:v>0.952380952380952</c:v>
                </c:pt>
                <c:pt idx="50275">
                  <c:v>0.97619047619047605</c:v>
                </c:pt>
                <c:pt idx="50276">
                  <c:v>0</c:v>
                </c:pt>
                <c:pt idx="50277">
                  <c:v>8.3333333333333301E-2</c:v>
                </c:pt>
                <c:pt idx="50278">
                  <c:v>0.16666666666666599</c:v>
                </c:pt>
                <c:pt idx="50279">
                  <c:v>0.25</c:v>
                </c:pt>
                <c:pt idx="50280">
                  <c:v>0.33333333333333298</c:v>
                </c:pt>
                <c:pt idx="50281">
                  <c:v>0.41666666666666602</c:v>
                </c:pt>
                <c:pt idx="50282">
                  <c:v>0.5</c:v>
                </c:pt>
                <c:pt idx="50283">
                  <c:v>0.58333333333333304</c:v>
                </c:pt>
                <c:pt idx="50284">
                  <c:v>0.66666666666666596</c:v>
                </c:pt>
                <c:pt idx="50285">
                  <c:v>0.75</c:v>
                </c:pt>
                <c:pt idx="50286">
                  <c:v>0.83333333333333304</c:v>
                </c:pt>
                <c:pt idx="50287">
                  <c:v>0.91666666666666596</c:v>
                </c:pt>
                <c:pt idx="50288">
                  <c:v>0</c:v>
                </c:pt>
                <c:pt idx="50289">
                  <c:v>1.53846153846153E-2</c:v>
                </c:pt>
                <c:pt idx="50290">
                  <c:v>3.0769230769230702E-2</c:v>
                </c:pt>
                <c:pt idx="50291">
                  <c:v>4.6153846153846101E-2</c:v>
                </c:pt>
                <c:pt idx="50292">
                  <c:v>6.15384615384615E-2</c:v>
                </c:pt>
                <c:pt idx="50293">
                  <c:v>7.69230769230769E-2</c:v>
                </c:pt>
                <c:pt idx="50294">
                  <c:v>9.2307692307692299E-2</c:v>
                </c:pt>
                <c:pt idx="50295">
                  <c:v>0.107692307692307</c:v>
                </c:pt>
                <c:pt idx="50296">
                  <c:v>0.123076923076923</c:v>
                </c:pt>
                <c:pt idx="50297">
                  <c:v>0.138461538461538</c:v>
                </c:pt>
                <c:pt idx="50298">
                  <c:v>0.15384615384615299</c:v>
                </c:pt>
                <c:pt idx="50299">
                  <c:v>0.16923076923076899</c:v>
                </c:pt>
                <c:pt idx="50300">
                  <c:v>0.18461538461538399</c:v>
                </c:pt>
                <c:pt idx="50301">
                  <c:v>0.2</c:v>
                </c:pt>
                <c:pt idx="50302">
                  <c:v>0.21538461538461501</c:v>
                </c:pt>
                <c:pt idx="50303">
                  <c:v>0.23076923076923</c:v>
                </c:pt>
                <c:pt idx="50304">
                  <c:v>0.246153846153846</c:v>
                </c:pt>
                <c:pt idx="50305">
                  <c:v>0.261538461538461</c:v>
                </c:pt>
                <c:pt idx="50306">
                  <c:v>0.27692307692307599</c:v>
                </c:pt>
                <c:pt idx="50307">
                  <c:v>0.29230769230769199</c:v>
                </c:pt>
                <c:pt idx="50308">
                  <c:v>0.30769230769230699</c:v>
                </c:pt>
                <c:pt idx="50309">
                  <c:v>0.32307692307692298</c:v>
                </c:pt>
                <c:pt idx="50310">
                  <c:v>0.33846153846153798</c:v>
                </c:pt>
                <c:pt idx="50311">
                  <c:v>0.35384615384615298</c:v>
                </c:pt>
                <c:pt idx="50312">
                  <c:v>0.36923076923076897</c:v>
                </c:pt>
                <c:pt idx="50313">
                  <c:v>0.38461538461538403</c:v>
                </c:pt>
                <c:pt idx="50314">
                  <c:v>0.4</c:v>
                </c:pt>
                <c:pt idx="50315">
                  <c:v>0.41538461538461502</c:v>
                </c:pt>
                <c:pt idx="50316">
                  <c:v>0.43076923076923002</c:v>
                </c:pt>
                <c:pt idx="50317">
                  <c:v>0.44615384615384601</c:v>
                </c:pt>
                <c:pt idx="50318">
                  <c:v>0.46153846153846101</c:v>
                </c:pt>
                <c:pt idx="50319">
                  <c:v>0.47692307692307601</c:v>
                </c:pt>
                <c:pt idx="50320">
                  <c:v>0.492307692307692</c:v>
                </c:pt>
                <c:pt idx="50321">
                  <c:v>0.507692307692307</c:v>
                </c:pt>
                <c:pt idx="50322">
                  <c:v>0.52307692307692299</c:v>
                </c:pt>
                <c:pt idx="50323">
                  <c:v>0.53846153846153799</c:v>
                </c:pt>
                <c:pt idx="50324">
                  <c:v>0.55384615384615299</c:v>
                </c:pt>
                <c:pt idx="50325">
                  <c:v>0.56923076923076898</c:v>
                </c:pt>
                <c:pt idx="50326">
                  <c:v>0.58461538461538398</c:v>
                </c:pt>
                <c:pt idx="50327">
                  <c:v>0.6</c:v>
                </c:pt>
                <c:pt idx="50328">
                  <c:v>0.61538461538461497</c:v>
                </c:pt>
                <c:pt idx="50329">
                  <c:v>0.63076923076922997</c:v>
                </c:pt>
                <c:pt idx="50330">
                  <c:v>0.64615384615384597</c:v>
                </c:pt>
                <c:pt idx="50331">
                  <c:v>0.66153846153846096</c:v>
                </c:pt>
                <c:pt idx="50332">
                  <c:v>0.67692307692307696</c:v>
                </c:pt>
                <c:pt idx="50333">
                  <c:v>0.69230769230769196</c:v>
                </c:pt>
                <c:pt idx="50334">
                  <c:v>0.70769230769230695</c:v>
                </c:pt>
                <c:pt idx="50335">
                  <c:v>0.72307692307692295</c:v>
                </c:pt>
                <c:pt idx="50336">
                  <c:v>0.73846153846153795</c:v>
                </c:pt>
                <c:pt idx="50337">
                  <c:v>0.75384615384615306</c:v>
                </c:pt>
                <c:pt idx="50338">
                  <c:v>0.76923076923076905</c:v>
                </c:pt>
                <c:pt idx="50339">
                  <c:v>0.78461538461538405</c:v>
                </c:pt>
                <c:pt idx="50340">
                  <c:v>0.8</c:v>
                </c:pt>
                <c:pt idx="50341">
                  <c:v>0.81538461538461504</c:v>
                </c:pt>
                <c:pt idx="50342">
                  <c:v>0.83076923076923004</c:v>
                </c:pt>
                <c:pt idx="50343">
                  <c:v>0.84615384615384603</c:v>
                </c:pt>
                <c:pt idx="50344">
                  <c:v>0.86153846153846103</c:v>
                </c:pt>
                <c:pt idx="50345">
                  <c:v>0.87692307692307603</c:v>
                </c:pt>
                <c:pt idx="50346">
                  <c:v>0.89230769230769202</c:v>
                </c:pt>
                <c:pt idx="50347">
                  <c:v>0.90769230769230702</c:v>
                </c:pt>
                <c:pt idx="50348">
                  <c:v>0.92307692307692302</c:v>
                </c:pt>
                <c:pt idx="50349">
                  <c:v>0.93846153846153801</c:v>
                </c:pt>
                <c:pt idx="50350">
                  <c:v>0.95384615384615301</c:v>
                </c:pt>
                <c:pt idx="50351">
                  <c:v>0.96923076923076901</c:v>
                </c:pt>
                <c:pt idx="50352">
                  <c:v>0.984615384615384</c:v>
                </c:pt>
                <c:pt idx="50353">
                  <c:v>0</c:v>
                </c:pt>
                <c:pt idx="50354">
                  <c:v>1.1494252873563199E-2</c:v>
                </c:pt>
                <c:pt idx="50355">
                  <c:v>2.2988505747126398E-2</c:v>
                </c:pt>
                <c:pt idx="50356">
                  <c:v>3.4482758620689599E-2</c:v>
                </c:pt>
                <c:pt idx="50357">
                  <c:v>4.5977011494252797E-2</c:v>
                </c:pt>
                <c:pt idx="50358">
                  <c:v>5.7471264367816001E-2</c:v>
                </c:pt>
                <c:pt idx="50359">
                  <c:v>6.8965517241379296E-2</c:v>
                </c:pt>
                <c:pt idx="50360">
                  <c:v>8.04597701149425E-2</c:v>
                </c:pt>
                <c:pt idx="50361">
                  <c:v>9.1954022988505704E-2</c:v>
                </c:pt>
                <c:pt idx="50362">
                  <c:v>0.10344827586206801</c:v>
                </c:pt>
                <c:pt idx="50363">
                  <c:v>0.114942528735632</c:v>
                </c:pt>
                <c:pt idx="50364">
                  <c:v>0.126436781609195</c:v>
                </c:pt>
                <c:pt idx="50365">
                  <c:v>0.13793103448275801</c:v>
                </c:pt>
                <c:pt idx="50366">
                  <c:v>0.14942528735632099</c:v>
                </c:pt>
                <c:pt idx="50367">
                  <c:v>0.160919540229885</c:v>
                </c:pt>
                <c:pt idx="50368">
                  <c:v>0.17241379310344801</c:v>
                </c:pt>
                <c:pt idx="50369">
                  <c:v>0.18390804597701099</c:v>
                </c:pt>
                <c:pt idx="50370">
                  <c:v>0.195402298850574</c:v>
                </c:pt>
                <c:pt idx="50371">
                  <c:v>0.20689655172413701</c:v>
                </c:pt>
                <c:pt idx="50372">
                  <c:v>0.21839080459770099</c:v>
                </c:pt>
                <c:pt idx="50373">
                  <c:v>0.229885057471264</c:v>
                </c:pt>
                <c:pt idx="50374">
                  <c:v>0.24137931034482701</c:v>
                </c:pt>
                <c:pt idx="50375">
                  <c:v>0.25287356321839</c:v>
                </c:pt>
                <c:pt idx="50376">
                  <c:v>0.26436781609195398</c:v>
                </c:pt>
                <c:pt idx="50377">
                  <c:v>0.27586206896551702</c:v>
                </c:pt>
                <c:pt idx="50378">
                  <c:v>0.28735632183908</c:v>
                </c:pt>
                <c:pt idx="50379">
                  <c:v>0.29885057471264298</c:v>
                </c:pt>
                <c:pt idx="50380">
                  <c:v>0.31034482758620602</c:v>
                </c:pt>
                <c:pt idx="50381">
                  <c:v>0.32183908045977</c:v>
                </c:pt>
                <c:pt idx="50382">
                  <c:v>0.33333333333333298</c:v>
                </c:pt>
                <c:pt idx="50383">
                  <c:v>0.34482758620689602</c:v>
                </c:pt>
                <c:pt idx="50384">
                  <c:v>0.356321839080459</c:v>
                </c:pt>
                <c:pt idx="50385">
                  <c:v>0.36781609195402298</c:v>
                </c:pt>
                <c:pt idx="50386">
                  <c:v>0.37931034482758602</c:v>
                </c:pt>
                <c:pt idx="50387">
                  <c:v>0.390804597701149</c:v>
                </c:pt>
                <c:pt idx="50388">
                  <c:v>0.40229885057471199</c:v>
                </c:pt>
                <c:pt idx="50389">
                  <c:v>0.41379310344827502</c:v>
                </c:pt>
                <c:pt idx="50390">
                  <c:v>0.42528735632183901</c:v>
                </c:pt>
                <c:pt idx="50391">
                  <c:v>0.43678160919540199</c:v>
                </c:pt>
                <c:pt idx="50392">
                  <c:v>0.44827586206896503</c:v>
                </c:pt>
                <c:pt idx="50393">
                  <c:v>0.45977011494252801</c:v>
                </c:pt>
                <c:pt idx="50394">
                  <c:v>0.47126436781609099</c:v>
                </c:pt>
                <c:pt idx="50395">
                  <c:v>0.48275862068965503</c:v>
                </c:pt>
                <c:pt idx="50396">
                  <c:v>0.49425287356321801</c:v>
                </c:pt>
                <c:pt idx="50397">
                  <c:v>0.50574712643678099</c:v>
                </c:pt>
                <c:pt idx="50398">
                  <c:v>0.51724137931034397</c:v>
                </c:pt>
                <c:pt idx="50399">
                  <c:v>0.52873563218390796</c:v>
                </c:pt>
                <c:pt idx="50400">
                  <c:v>0.54022988505747105</c:v>
                </c:pt>
                <c:pt idx="50401">
                  <c:v>0.55172413793103403</c:v>
                </c:pt>
                <c:pt idx="50402">
                  <c:v>0.56321839080459701</c:v>
                </c:pt>
                <c:pt idx="50403">
                  <c:v>0.57471264367816</c:v>
                </c:pt>
                <c:pt idx="50404">
                  <c:v>0.58620689655172398</c:v>
                </c:pt>
                <c:pt idx="50405">
                  <c:v>0.59770114942528696</c:v>
                </c:pt>
                <c:pt idx="50406">
                  <c:v>0.60919540229885005</c:v>
                </c:pt>
                <c:pt idx="50407">
                  <c:v>0.62068965517241304</c:v>
                </c:pt>
                <c:pt idx="50408">
                  <c:v>0.63218390804597702</c:v>
                </c:pt>
                <c:pt idx="50409">
                  <c:v>0.64367816091954</c:v>
                </c:pt>
                <c:pt idx="50410">
                  <c:v>0.65517241379310298</c:v>
                </c:pt>
                <c:pt idx="50411">
                  <c:v>0.66666666666666596</c:v>
                </c:pt>
                <c:pt idx="50412">
                  <c:v>0.67816091954022895</c:v>
                </c:pt>
                <c:pt idx="50413">
                  <c:v>0.68965517241379304</c:v>
                </c:pt>
                <c:pt idx="50414">
                  <c:v>0.70114942528735602</c:v>
                </c:pt>
                <c:pt idx="50415">
                  <c:v>0.712643678160919</c:v>
                </c:pt>
                <c:pt idx="50416">
                  <c:v>0.72413793103448199</c:v>
                </c:pt>
                <c:pt idx="50417">
                  <c:v>0.73563218390804597</c:v>
                </c:pt>
                <c:pt idx="50418">
                  <c:v>0.74712643678160895</c:v>
                </c:pt>
                <c:pt idx="50419">
                  <c:v>0.75862068965517204</c:v>
                </c:pt>
                <c:pt idx="50420">
                  <c:v>0.77011494252873502</c:v>
                </c:pt>
                <c:pt idx="50421">
                  <c:v>0.78160919540229801</c:v>
                </c:pt>
                <c:pt idx="50422">
                  <c:v>0.79310344827586199</c:v>
                </c:pt>
                <c:pt idx="50423">
                  <c:v>0.80459770114942497</c:v>
                </c:pt>
                <c:pt idx="50424">
                  <c:v>0.81609195402298795</c:v>
                </c:pt>
                <c:pt idx="50425">
                  <c:v>0.82758620689655105</c:v>
                </c:pt>
                <c:pt idx="50426">
                  <c:v>0.83908045977011403</c:v>
                </c:pt>
                <c:pt idx="50427">
                  <c:v>0.85057471264367801</c:v>
                </c:pt>
                <c:pt idx="50428">
                  <c:v>0.86206896551724099</c:v>
                </c:pt>
                <c:pt idx="50429">
                  <c:v>0.87356321839080397</c:v>
                </c:pt>
                <c:pt idx="50430">
                  <c:v>0.88505747126436696</c:v>
                </c:pt>
                <c:pt idx="50431">
                  <c:v>0.89655172413793105</c:v>
                </c:pt>
                <c:pt idx="50432">
                  <c:v>0.90804597701149403</c:v>
                </c:pt>
                <c:pt idx="50433">
                  <c:v>0.91954022988505701</c:v>
                </c:pt>
                <c:pt idx="50434">
                  <c:v>0.93103448275862</c:v>
                </c:pt>
                <c:pt idx="50435">
                  <c:v>0.94252873563218298</c:v>
                </c:pt>
                <c:pt idx="50436">
                  <c:v>0.95402298850574696</c:v>
                </c:pt>
                <c:pt idx="50437">
                  <c:v>0.96551724137931005</c:v>
                </c:pt>
                <c:pt idx="50438">
                  <c:v>0.97701149425287304</c:v>
                </c:pt>
                <c:pt idx="50439">
                  <c:v>0.98850574712643602</c:v>
                </c:pt>
                <c:pt idx="50440">
                  <c:v>0</c:v>
                </c:pt>
                <c:pt idx="50441">
                  <c:v>1.85185185185185E-2</c:v>
                </c:pt>
                <c:pt idx="50442">
                  <c:v>3.7037037037037E-2</c:v>
                </c:pt>
                <c:pt idx="50443">
                  <c:v>5.5555555555555497E-2</c:v>
                </c:pt>
                <c:pt idx="50444">
                  <c:v>7.4074074074074001E-2</c:v>
                </c:pt>
                <c:pt idx="50445">
                  <c:v>9.2592592592592504E-2</c:v>
                </c:pt>
                <c:pt idx="50446">
                  <c:v>0.11111111111111099</c:v>
                </c:pt>
                <c:pt idx="50447">
                  <c:v>0.12962962962962901</c:v>
                </c:pt>
                <c:pt idx="50448">
                  <c:v>0.148148148148148</c:v>
                </c:pt>
                <c:pt idx="50449">
                  <c:v>0.16666666666666599</c:v>
                </c:pt>
                <c:pt idx="50450">
                  <c:v>0.18518518518518501</c:v>
                </c:pt>
                <c:pt idx="50451">
                  <c:v>0.203703703703703</c:v>
                </c:pt>
                <c:pt idx="50452">
                  <c:v>0.22222222222222199</c:v>
                </c:pt>
                <c:pt idx="50453">
                  <c:v>0.24074074074074001</c:v>
                </c:pt>
                <c:pt idx="50454">
                  <c:v>0.25925925925925902</c:v>
                </c:pt>
                <c:pt idx="50455">
                  <c:v>0.27777777777777701</c:v>
                </c:pt>
                <c:pt idx="50456">
                  <c:v>0.296296296296296</c:v>
                </c:pt>
                <c:pt idx="50457">
                  <c:v>0.31481481481481399</c:v>
                </c:pt>
                <c:pt idx="50458">
                  <c:v>0.33333333333333298</c:v>
                </c:pt>
                <c:pt idx="50459">
                  <c:v>0.35185185185185103</c:v>
                </c:pt>
                <c:pt idx="50460">
                  <c:v>0.37037037037037002</c:v>
                </c:pt>
                <c:pt idx="50461">
                  <c:v>0.38888888888888801</c:v>
                </c:pt>
                <c:pt idx="50462">
                  <c:v>0.407407407407407</c:v>
                </c:pt>
                <c:pt idx="50463">
                  <c:v>0.42592592592592499</c:v>
                </c:pt>
                <c:pt idx="50464">
                  <c:v>0.44444444444444398</c:v>
                </c:pt>
                <c:pt idx="50465">
                  <c:v>0.46296296296296202</c:v>
                </c:pt>
                <c:pt idx="50466">
                  <c:v>0.48148148148148101</c:v>
                </c:pt>
                <c:pt idx="50467">
                  <c:v>0.5</c:v>
                </c:pt>
                <c:pt idx="50468">
                  <c:v>0.51851851851851805</c:v>
                </c:pt>
                <c:pt idx="50469">
                  <c:v>0.53703703703703698</c:v>
                </c:pt>
                <c:pt idx="50470">
                  <c:v>0.55555555555555503</c:v>
                </c:pt>
                <c:pt idx="50471">
                  <c:v>0.57407407407407396</c:v>
                </c:pt>
                <c:pt idx="50472">
                  <c:v>0.592592592592592</c:v>
                </c:pt>
                <c:pt idx="50473">
                  <c:v>0.61111111111111105</c:v>
                </c:pt>
                <c:pt idx="50474">
                  <c:v>0.62962962962962898</c:v>
                </c:pt>
                <c:pt idx="50475">
                  <c:v>0.64814814814814803</c:v>
                </c:pt>
                <c:pt idx="50476">
                  <c:v>0.66666666666666596</c:v>
                </c:pt>
                <c:pt idx="50477">
                  <c:v>0.68518518518518501</c:v>
                </c:pt>
                <c:pt idx="50478">
                  <c:v>0.70370370370370305</c:v>
                </c:pt>
                <c:pt idx="50479">
                  <c:v>0.72222222222222199</c:v>
                </c:pt>
                <c:pt idx="50480">
                  <c:v>0.74074074074074003</c:v>
                </c:pt>
                <c:pt idx="50481">
                  <c:v>0.75925925925925897</c:v>
                </c:pt>
                <c:pt idx="50482">
                  <c:v>0.77777777777777701</c:v>
                </c:pt>
                <c:pt idx="50483">
                  <c:v>0.79629629629629595</c:v>
                </c:pt>
                <c:pt idx="50484">
                  <c:v>0.81481481481481399</c:v>
                </c:pt>
                <c:pt idx="50485">
                  <c:v>0.83333333333333304</c:v>
                </c:pt>
                <c:pt idx="50486">
                  <c:v>0.85185185185185097</c:v>
                </c:pt>
                <c:pt idx="50487">
                  <c:v>0.87037037037037002</c:v>
                </c:pt>
                <c:pt idx="50488">
                  <c:v>0.88888888888888795</c:v>
                </c:pt>
                <c:pt idx="50489">
                  <c:v>0.907407407407407</c:v>
                </c:pt>
                <c:pt idx="50490">
                  <c:v>0.92592592592592504</c:v>
                </c:pt>
                <c:pt idx="50491">
                  <c:v>0.94444444444444398</c:v>
                </c:pt>
                <c:pt idx="50492">
                  <c:v>0.96296296296296202</c:v>
                </c:pt>
                <c:pt idx="50493">
                  <c:v>0.98148148148148096</c:v>
                </c:pt>
                <c:pt idx="50494">
                  <c:v>0</c:v>
                </c:pt>
                <c:pt idx="50495">
                  <c:v>2.04081632653061E-2</c:v>
                </c:pt>
                <c:pt idx="50496">
                  <c:v>4.08163265306122E-2</c:v>
                </c:pt>
                <c:pt idx="50497">
                  <c:v>6.1224489795918297E-2</c:v>
                </c:pt>
                <c:pt idx="50498">
                  <c:v>8.16326530612244E-2</c:v>
                </c:pt>
                <c:pt idx="50499">
                  <c:v>0.10204081632653</c:v>
                </c:pt>
                <c:pt idx="50500">
                  <c:v>0.122448979591836</c:v>
                </c:pt>
                <c:pt idx="50501">
                  <c:v>0.14285714285714199</c:v>
                </c:pt>
                <c:pt idx="50502">
                  <c:v>0.163265306122448</c:v>
                </c:pt>
                <c:pt idx="50503">
                  <c:v>0.183673469387755</c:v>
                </c:pt>
                <c:pt idx="50504">
                  <c:v>0.20408163265306101</c:v>
                </c:pt>
                <c:pt idx="50505">
                  <c:v>0.22448979591836701</c:v>
                </c:pt>
                <c:pt idx="50506">
                  <c:v>0.24489795918367299</c:v>
                </c:pt>
                <c:pt idx="50507">
                  <c:v>0.265306122448979</c:v>
                </c:pt>
                <c:pt idx="50508">
                  <c:v>0.28571428571428498</c:v>
                </c:pt>
                <c:pt idx="50509">
                  <c:v>0.30612244897959101</c:v>
                </c:pt>
                <c:pt idx="50510">
                  <c:v>0.32653061224489699</c:v>
                </c:pt>
                <c:pt idx="50511">
                  <c:v>0.34693877551020402</c:v>
                </c:pt>
                <c:pt idx="50512">
                  <c:v>0.36734693877551</c:v>
                </c:pt>
                <c:pt idx="50513">
                  <c:v>0.38775510204081598</c:v>
                </c:pt>
                <c:pt idx="50514">
                  <c:v>0.40816326530612201</c:v>
                </c:pt>
                <c:pt idx="50515">
                  <c:v>0.42857142857142799</c:v>
                </c:pt>
                <c:pt idx="50516">
                  <c:v>0.44897959183673403</c:v>
                </c:pt>
                <c:pt idx="50517">
                  <c:v>0.46938775510204001</c:v>
                </c:pt>
                <c:pt idx="50518">
                  <c:v>0.48979591836734598</c:v>
                </c:pt>
                <c:pt idx="50519">
                  <c:v>0.51020408163265296</c:v>
                </c:pt>
                <c:pt idx="50520">
                  <c:v>0.530612244897959</c:v>
                </c:pt>
                <c:pt idx="50521">
                  <c:v>0.55102040816326503</c:v>
                </c:pt>
                <c:pt idx="50522">
                  <c:v>0.57142857142857095</c:v>
                </c:pt>
                <c:pt idx="50523">
                  <c:v>0.59183673469387699</c:v>
                </c:pt>
                <c:pt idx="50524">
                  <c:v>0.61224489795918302</c:v>
                </c:pt>
                <c:pt idx="50525">
                  <c:v>0.63265306122448906</c:v>
                </c:pt>
                <c:pt idx="50526">
                  <c:v>0.65306122448979498</c:v>
                </c:pt>
                <c:pt idx="50527">
                  <c:v>0.67346938775510201</c:v>
                </c:pt>
                <c:pt idx="50528">
                  <c:v>0.69387755102040805</c:v>
                </c:pt>
                <c:pt idx="50529">
                  <c:v>0.71428571428571397</c:v>
                </c:pt>
                <c:pt idx="50530">
                  <c:v>0.73469387755102</c:v>
                </c:pt>
                <c:pt idx="50531">
                  <c:v>0.75510204081632604</c:v>
                </c:pt>
                <c:pt idx="50532">
                  <c:v>0.77551020408163196</c:v>
                </c:pt>
                <c:pt idx="50533">
                  <c:v>0.79591836734693799</c:v>
                </c:pt>
                <c:pt idx="50534">
                  <c:v>0.81632653061224403</c:v>
                </c:pt>
                <c:pt idx="50535">
                  <c:v>0.83673469387755095</c:v>
                </c:pt>
                <c:pt idx="50536">
                  <c:v>0.85714285714285698</c:v>
                </c:pt>
                <c:pt idx="50537">
                  <c:v>0.87755102040816302</c:v>
                </c:pt>
                <c:pt idx="50538">
                  <c:v>0.89795918367346905</c:v>
                </c:pt>
                <c:pt idx="50539">
                  <c:v>0.91836734693877498</c:v>
                </c:pt>
                <c:pt idx="50540">
                  <c:v>0.93877551020408101</c:v>
                </c:pt>
                <c:pt idx="50541">
                  <c:v>0.95918367346938704</c:v>
                </c:pt>
                <c:pt idx="50542">
                  <c:v>0.97959183673469297</c:v>
                </c:pt>
                <c:pt idx="50543">
                  <c:v>0</c:v>
                </c:pt>
                <c:pt idx="50544">
                  <c:v>1.21951219512195E-2</c:v>
                </c:pt>
                <c:pt idx="50545">
                  <c:v>2.4390243902439001E-2</c:v>
                </c:pt>
                <c:pt idx="50546">
                  <c:v>3.65853658536585E-2</c:v>
                </c:pt>
                <c:pt idx="50547">
                  <c:v>4.8780487804878002E-2</c:v>
                </c:pt>
                <c:pt idx="50548">
                  <c:v>6.0975609756097497E-2</c:v>
                </c:pt>
                <c:pt idx="50549">
                  <c:v>7.3170731707316999E-2</c:v>
                </c:pt>
                <c:pt idx="50550">
                  <c:v>8.5365853658536495E-2</c:v>
                </c:pt>
                <c:pt idx="50551">
                  <c:v>9.7560975609756101E-2</c:v>
                </c:pt>
                <c:pt idx="50552">
                  <c:v>0.109756097560975</c:v>
                </c:pt>
                <c:pt idx="50553">
                  <c:v>0.12195121951219499</c:v>
                </c:pt>
                <c:pt idx="50554">
                  <c:v>0.134146341463414</c:v>
                </c:pt>
                <c:pt idx="50555">
                  <c:v>0.146341463414634</c:v>
                </c:pt>
                <c:pt idx="50556">
                  <c:v>0.15853658536585299</c:v>
                </c:pt>
                <c:pt idx="50557">
                  <c:v>0.17073170731707299</c:v>
                </c:pt>
                <c:pt idx="50558">
                  <c:v>0.18292682926829201</c:v>
                </c:pt>
                <c:pt idx="50559">
                  <c:v>0.19512195121951201</c:v>
                </c:pt>
                <c:pt idx="50560">
                  <c:v>0.207317073170731</c:v>
                </c:pt>
                <c:pt idx="50561">
                  <c:v>0.219512195121951</c:v>
                </c:pt>
                <c:pt idx="50562">
                  <c:v>0.23170731707316999</c:v>
                </c:pt>
                <c:pt idx="50563">
                  <c:v>0.24390243902438999</c:v>
                </c:pt>
                <c:pt idx="50564">
                  <c:v>0.25609756097560898</c:v>
                </c:pt>
                <c:pt idx="50565">
                  <c:v>0.26829268292682901</c:v>
                </c:pt>
                <c:pt idx="50566">
                  <c:v>0.28048780487804797</c:v>
                </c:pt>
                <c:pt idx="50567">
                  <c:v>0.292682926829268</c:v>
                </c:pt>
                <c:pt idx="50568">
                  <c:v>0.30487804878048702</c:v>
                </c:pt>
                <c:pt idx="50569">
                  <c:v>0.31707317073170699</c:v>
                </c:pt>
                <c:pt idx="50570">
                  <c:v>0.32926829268292601</c:v>
                </c:pt>
                <c:pt idx="50571">
                  <c:v>0.34146341463414598</c:v>
                </c:pt>
                <c:pt idx="50572">
                  <c:v>0.353658536585365</c:v>
                </c:pt>
                <c:pt idx="50573">
                  <c:v>0.36585365853658502</c:v>
                </c:pt>
                <c:pt idx="50574">
                  <c:v>0.37804878048780399</c:v>
                </c:pt>
                <c:pt idx="50575">
                  <c:v>0.39024390243902402</c:v>
                </c:pt>
                <c:pt idx="50576">
                  <c:v>0.40243902439024298</c:v>
                </c:pt>
                <c:pt idx="50577">
                  <c:v>0.41463414634146301</c:v>
                </c:pt>
                <c:pt idx="50578">
                  <c:v>0.42682926829268197</c:v>
                </c:pt>
                <c:pt idx="50579">
                  <c:v>0.439024390243902</c:v>
                </c:pt>
                <c:pt idx="50580">
                  <c:v>0.45121951219512102</c:v>
                </c:pt>
                <c:pt idx="50581">
                  <c:v>0.46341463414634099</c:v>
                </c:pt>
                <c:pt idx="50582">
                  <c:v>0.47560975609756001</c:v>
                </c:pt>
                <c:pt idx="50583">
                  <c:v>0.48780487804877998</c:v>
                </c:pt>
                <c:pt idx="50584">
                  <c:v>0.5</c:v>
                </c:pt>
                <c:pt idx="50585">
                  <c:v>0.51219512195121897</c:v>
                </c:pt>
                <c:pt idx="50586">
                  <c:v>0.52439024390243905</c:v>
                </c:pt>
                <c:pt idx="50587">
                  <c:v>0.53658536585365801</c:v>
                </c:pt>
                <c:pt idx="50588">
                  <c:v>0.54878048780487798</c:v>
                </c:pt>
                <c:pt idx="50589">
                  <c:v>0.56097560975609695</c:v>
                </c:pt>
                <c:pt idx="50590">
                  <c:v>0.57317073170731703</c:v>
                </c:pt>
                <c:pt idx="50591">
                  <c:v>0.585365853658536</c:v>
                </c:pt>
                <c:pt idx="50592">
                  <c:v>0.59756097560975596</c:v>
                </c:pt>
                <c:pt idx="50593">
                  <c:v>0.60975609756097504</c:v>
                </c:pt>
                <c:pt idx="50594">
                  <c:v>0.62195121951219501</c:v>
                </c:pt>
                <c:pt idx="50595">
                  <c:v>0.63414634146341398</c:v>
                </c:pt>
                <c:pt idx="50596">
                  <c:v>0.64634146341463405</c:v>
                </c:pt>
                <c:pt idx="50597">
                  <c:v>0.65853658536585302</c:v>
                </c:pt>
                <c:pt idx="50598">
                  <c:v>0.67073170731707299</c:v>
                </c:pt>
                <c:pt idx="50599">
                  <c:v>0.68292682926829196</c:v>
                </c:pt>
                <c:pt idx="50600">
                  <c:v>0.69512195121951204</c:v>
                </c:pt>
                <c:pt idx="50601">
                  <c:v>0.707317073170731</c:v>
                </c:pt>
                <c:pt idx="50602">
                  <c:v>0.71951219512195097</c:v>
                </c:pt>
                <c:pt idx="50603">
                  <c:v>0.73170731707317005</c:v>
                </c:pt>
                <c:pt idx="50604">
                  <c:v>0.74390243902439002</c:v>
                </c:pt>
                <c:pt idx="50605">
                  <c:v>0.75609756097560898</c:v>
                </c:pt>
                <c:pt idx="50606">
                  <c:v>0.76829268292682895</c:v>
                </c:pt>
                <c:pt idx="50607">
                  <c:v>0.78048780487804803</c:v>
                </c:pt>
                <c:pt idx="50608">
                  <c:v>0.792682926829268</c:v>
                </c:pt>
                <c:pt idx="50609">
                  <c:v>0.80487804878048697</c:v>
                </c:pt>
                <c:pt idx="50610">
                  <c:v>0.81707317073170704</c:v>
                </c:pt>
                <c:pt idx="50611">
                  <c:v>0.82926829268292601</c:v>
                </c:pt>
                <c:pt idx="50612">
                  <c:v>0.84146341463414598</c:v>
                </c:pt>
                <c:pt idx="50613">
                  <c:v>0.85365853658536495</c:v>
                </c:pt>
                <c:pt idx="50614">
                  <c:v>0.86585365853658502</c:v>
                </c:pt>
                <c:pt idx="50615">
                  <c:v>0.87804878048780399</c:v>
                </c:pt>
                <c:pt idx="50616">
                  <c:v>0.89024390243902396</c:v>
                </c:pt>
                <c:pt idx="50617">
                  <c:v>0.90243902439024304</c:v>
                </c:pt>
                <c:pt idx="50618">
                  <c:v>0.91463414634146301</c:v>
                </c:pt>
                <c:pt idx="50619">
                  <c:v>0.92682926829268297</c:v>
                </c:pt>
                <c:pt idx="50620">
                  <c:v>0.93902439024390205</c:v>
                </c:pt>
                <c:pt idx="50621">
                  <c:v>0.95121951219512102</c:v>
                </c:pt>
                <c:pt idx="50622">
                  <c:v>0.96341463414634099</c:v>
                </c:pt>
                <c:pt idx="50623">
                  <c:v>0.97560975609756095</c:v>
                </c:pt>
                <c:pt idx="50624">
                  <c:v>0.98780487804878003</c:v>
                </c:pt>
                <c:pt idx="50625">
                  <c:v>0</c:v>
                </c:pt>
                <c:pt idx="50626">
                  <c:v>1.1494252873563199E-2</c:v>
                </c:pt>
                <c:pt idx="50627">
                  <c:v>2.2988505747126398E-2</c:v>
                </c:pt>
                <c:pt idx="50628">
                  <c:v>3.4482758620689599E-2</c:v>
                </c:pt>
                <c:pt idx="50629">
                  <c:v>4.5977011494252797E-2</c:v>
                </c:pt>
                <c:pt idx="50630">
                  <c:v>5.7471264367816001E-2</c:v>
                </c:pt>
                <c:pt idx="50631">
                  <c:v>6.8965517241379296E-2</c:v>
                </c:pt>
                <c:pt idx="50632">
                  <c:v>8.04597701149425E-2</c:v>
                </c:pt>
                <c:pt idx="50633">
                  <c:v>9.1954022988505704E-2</c:v>
                </c:pt>
                <c:pt idx="50634">
                  <c:v>0.10344827586206801</c:v>
                </c:pt>
                <c:pt idx="50635">
                  <c:v>0.114942528735632</c:v>
                </c:pt>
                <c:pt idx="50636">
                  <c:v>0.126436781609195</c:v>
                </c:pt>
                <c:pt idx="50637">
                  <c:v>0.13793103448275801</c:v>
                </c:pt>
                <c:pt idx="50638">
                  <c:v>0.14942528735632099</c:v>
                </c:pt>
                <c:pt idx="50639">
                  <c:v>0.160919540229885</c:v>
                </c:pt>
                <c:pt idx="50640">
                  <c:v>0.17241379310344801</c:v>
                </c:pt>
                <c:pt idx="50641">
                  <c:v>0.18390804597701099</c:v>
                </c:pt>
                <c:pt idx="50642">
                  <c:v>0.195402298850574</c:v>
                </c:pt>
                <c:pt idx="50643">
                  <c:v>0.20689655172413701</c:v>
                </c:pt>
                <c:pt idx="50644">
                  <c:v>0.21839080459770099</c:v>
                </c:pt>
                <c:pt idx="50645">
                  <c:v>0.229885057471264</c:v>
                </c:pt>
                <c:pt idx="50646">
                  <c:v>0.24137931034482701</c:v>
                </c:pt>
                <c:pt idx="50647">
                  <c:v>0.25287356321839</c:v>
                </c:pt>
                <c:pt idx="50648">
                  <c:v>0.26436781609195398</c:v>
                </c:pt>
                <c:pt idx="50649">
                  <c:v>0.27586206896551702</c:v>
                </c:pt>
                <c:pt idx="50650">
                  <c:v>0.28735632183908</c:v>
                </c:pt>
                <c:pt idx="50651">
                  <c:v>0.29885057471264298</c:v>
                </c:pt>
                <c:pt idx="50652">
                  <c:v>0.31034482758620602</c:v>
                </c:pt>
                <c:pt idx="50653">
                  <c:v>0.32183908045977</c:v>
                </c:pt>
                <c:pt idx="50654">
                  <c:v>0.33333333333333298</c:v>
                </c:pt>
                <c:pt idx="50655">
                  <c:v>0.34482758620689602</c:v>
                </c:pt>
                <c:pt idx="50656">
                  <c:v>0.356321839080459</c:v>
                </c:pt>
                <c:pt idx="50657">
                  <c:v>0.36781609195402298</c:v>
                </c:pt>
                <c:pt idx="50658">
                  <c:v>0.37931034482758602</c:v>
                </c:pt>
                <c:pt idx="50659">
                  <c:v>0.390804597701149</c:v>
                </c:pt>
                <c:pt idx="50660">
                  <c:v>0.40229885057471199</c:v>
                </c:pt>
                <c:pt idx="50661">
                  <c:v>0.41379310344827502</c:v>
                </c:pt>
                <c:pt idx="50662">
                  <c:v>0.42528735632183901</c:v>
                </c:pt>
                <c:pt idx="50663">
                  <c:v>0.43678160919540199</c:v>
                </c:pt>
                <c:pt idx="50664">
                  <c:v>0.44827586206896503</c:v>
                </c:pt>
                <c:pt idx="50665">
                  <c:v>0.45977011494252801</c:v>
                </c:pt>
                <c:pt idx="50666">
                  <c:v>0.47126436781609099</c:v>
                </c:pt>
                <c:pt idx="50667">
                  <c:v>0.48275862068965503</c:v>
                </c:pt>
                <c:pt idx="50668">
                  <c:v>0.49425287356321801</c:v>
                </c:pt>
                <c:pt idx="50669">
                  <c:v>0.50574712643678099</c:v>
                </c:pt>
                <c:pt idx="50670">
                  <c:v>0.51724137931034397</c:v>
                </c:pt>
                <c:pt idx="50671">
                  <c:v>0.52873563218390796</c:v>
                </c:pt>
                <c:pt idx="50672">
                  <c:v>0.54022988505747105</c:v>
                </c:pt>
                <c:pt idx="50673">
                  <c:v>0.55172413793103403</c:v>
                </c:pt>
                <c:pt idx="50674">
                  <c:v>0.56321839080459701</c:v>
                </c:pt>
                <c:pt idx="50675">
                  <c:v>0.57471264367816</c:v>
                </c:pt>
                <c:pt idx="50676">
                  <c:v>0.58620689655172398</c:v>
                </c:pt>
                <c:pt idx="50677">
                  <c:v>0.59770114942528696</c:v>
                </c:pt>
                <c:pt idx="50678">
                  <c:v>0.60919540229885005</c:v>
                </c:pt>
                <c:pt idx="50679">
                  <c:v>0.62068965517241304</c:v>
                </c:pt>
                <c:pt idx="50680">
                  <c:v>0.63218390804597702</c:v>
                </c:pt>
                <c:pt idx="50681">
                  <c:v>0.64367816091954</c:v>
                </c:pt>
                <c:pt idx="50682">
                  <c:v>0.65517241379310298</c:v>
                </c:pt>
                <c:pt idx="50683">
                  <c:v>0.66666666666666596</c:v>
                </c:pt>
                <c:pt idx="50684">
                  <c:v>0.67816091954022895</c:v>
                </c:pt>
                <c:pt idx="50685">
                  <c:v>0.68965517241379304</c:v>
                </c:pt>
                <c:pt idx="50686">
                  <c:v>0.70114942528735602</c:v>
                </c:pt>
                <c:pt idx="50687">
                  <c:v>0.712643678160919</c:v>
                </c:pt>
                <c:pt idx="50688">
                  <c:v>0.72413793103448199</c:v>
                </c:pt>
                <c:pt idx="50689">
                  <c:v>0.73563218390804597</c:v>
                </c:pt>
                <c:pt idx="50690">
                  <c:v>0.74712643678160895</c:v>
                </c:pt>
                <c:pt idx="50691">
                  <c:v>0.75862068965517204</c:v>
                </c:pt>
                <c:pt idx="50692">
                  <c:v>0.77011494252873502</c:v>
                </c:pt>
                <c:pt idx="50693">
                  <c:v>0.78160919540229801</c:v>
                </c:pt>
                <c:pt idx="50694">
                  <c:v>0.79310344827586199</c:v>
                </c:pt>
                <c:pt idx="50695">
                  <c:v>0.80459770114942497</c:v>
                </c:pt>
                <c:pt idx="50696">
                  <c:v>0.81609195402298795</c:v>
                </c:pt>
                <c:pt idx="50697">
                  <c:v>0.82758620689655105</c:v>
                </c:pt>
                <c:pt idx="50698">
                  <c:v>0.83908045977011403</c:v>
                </c:pt>
                <c:pt idx="50699">
                  <c:v>0.85057471264367801</c:v>
                </c:pt>
                <c:pt idx="50700">
                  <c:v>0.86206896551724099</c:v>
                </c:pt>
                <c:pt idx="50701">
                  <c:v>0.87356321839080397</c:v>
                </c:pt>
                <c:pt idx="50702">
                  <c:v>0.88505747126436696</c:v>
                </c:pt>
                <c:pt idx="50703">
                  <c:v>0.89655172413793105</c:v>
                </c:pt>
                <c:pt idx="50704">
                  <c:v>0.90804597701149403</c:v>
                </c:pt>
                <c:pt idx="50705">
                  <c:v>0.91954022988505701</c:v>
                </c:pt>
                <c:pt idx="50706">
                  <c:v>0.93103448275862</c:v>
                </c:pt>
                <c:pt idx="50707">
                  <c:v>0.94252873563218298</c:v>
                </c:pt>
                <c:pt idx="50708">
                  <c:v>0.95402298850574696</c:v>
                </c:pt>
                <c:pt idx="50709">
                  <c:v>0.96551724137931005</c:v>
                </c:pt>
                <c:pt idx="50710">
                  <c:v>0.97701149425287304</c:v>
                </c:pt>
                <c:pt idx="50711">
                  <c:v>0.98850574712643602</c:v>
                </c:pt>
                <c:pt idx="50712">
                  <c:v>0</c:v>
                </c:pt>
                <c:pt idx="50713">
                  <c:v>3.5714285714285698E-2</c:v>
                </c:pt>
                <c:pt idx="50714">
                  <c:v>7.1428571428571397E-2</c:v>
                </c:pt>
                <c:pt idx="50715">
                  <c:v>0.107142857142857</c:v>
                </c:pt>
                <c:pt idx="50716">
                  <c:v>0.14285714285714199</c:v>
                </c:pt>
                <c:pt idx="50717">
                  <c:v>0.17857142857142799</c:v>
                </c:pt>
                <c:pt idx="50718">
                  <c:v>0.214285714285714</c:v>
                </c:pt>
                <c:pt idx="50719">
                  <c:v>0.25</c:v>
                </c:pt>
                <c:pt idx="50720">
                  <c:v>0.28571428571428498</c:v>
                </c:pt>
                <c:pt idx="50721">
                  <c:v>0.32142857142857101</c:v>
                </c:pt>
                <c:pt idx="50722">
                  <c:v>0.35714285714285698</c:v>
                </c:pt>
                <c:pt idx="50723">
                  <c:v>0.39285714285714202</c:v>
                </c:pt>
                <c:pt idx="50724">
                  <c:v>0.42857142857142799</c:v>
                </c:pt>
                <c:pt idx="50725">
                  <c:v>0.46428571428571402</c:v>
                </c:pt>
                <c:pt idx="50726">
                  <c:v>0.5</c:v>
                </c:pt>
                <c:pt idx="50727">
                  <c:v>0.53571428571428503</c:v>
                </c:pt>
                <c:pt idx="50728">
                  <c:v>0.57142857142857095</c:v>
                </c:pt>
                <c:pt idx="50729">
                  <c:v>0.60714285714285698</c:v>
                </c:pt>
                <c:pt idx="50730">
                  <c:v>0.64285714285714202</c:v>
                </c:pt>
                <c:pt idx="50731">
                  <c:v>0.67857142857142805</c:v>
                </c:pt>
                <c:pt idx="50732">
                  <c:v>0.71428571428571397</c:v>
                </c:pt>
                <c:pt idx="50733">
                  <c:v>0.75</c:v>
                </c:pt>
                <c:pt idx="50734">
                  <c:v>0.78571428571428503</c:v>
                </c:pt>
                <c:pt idx="50735">
                  <c:v>0.82142857142857095</c:v>
                </c:pt>
                <c:pt idx="50736">
                  <c:v>0.85714285714285698</c:v>
                </c:pt>
                <c:pt idx="50737">
                  <c:v>0.89285714285714202</c:v>
                </c:pt>
                <c:pt idx="50738">
                  <c:v>0.92857142857142805</c:v>
                </c:pt>
                <c:pt idx="50739">
                  <c:v>0.96428571428571397</c:v>
                </c:pt>
                <c:pt idx="50740">
                  <c:v>0</c:v>
                </c:pt>
                <c:pt idx="50741">
                  <c:v>7.2992700729926996E-3</c:v>
                </c:pt>
                <c:pt idx="50742">
                  <c:v>1.4598540145985399E-2</c:v>
                </c:pt>
                <c:pt idx="50743">
                  <c:v>2.18978102189781E-2</c:v>
                </c:pt>
                <c:pt idx="50744">
                  <c:v>2.9197080291970798E-2</c:v>
                </c:pt>
                <c:pt idx="50745">
                  <c:v>3.6496350364963501E-2</c:v>
                </c:pt>
                <c:pt idx="50746">
                  <c:v>4.3795620437956199E-2</c:v>
                </c:pt>
                <c:pt idx="50747">
                  <c:v>5.1094890510948898E-2</c:v>
                </c:pt>
                <c:pt idx="50748">
                  <c:v>5.8394160583941597E-2</c:v>
                </c:pt>
                <c:pt idx="50749">
                  <c:v>6.5693430656934296E-2</c:v>
                </c:pt>
                <c:pt idx="50750">
                  <c:v>7.2992700729927001E-2</c:v>
                </c:pt>
                <c:pt idx="50751">
                  <c:v>8.0291970802919693E-2</c:v>
                </c:pt>
                <c:pt idx="50752">
                  <c:v>8.7591240875912399E-2</c:v>
                </c:pt>
                <c:pt idx="50753">
                  <c:v>9.4890510948905105E-2</c:v>
                </c:pt>
                <c:pt idx="50754">
                  <c:v>0.10218978102189701</c:v>
                </c:pt>
                <c:pt idx="50755">
                  <c:v>0.10948905109489</c:v>
                </c:pt>
                <c:pt idx="50756">
                  <c:v>0.116788321167883</c:v>
                </c:pt>
                <c:pt idx="50757">
                  <c:v>0.124087591240875</c:v>
                </c:pt>
                <c:pt idx="50758">
                  <c:v>0.13138686131386801</c:v>
                </c:pt>
                <c:pt idx="50759">
                  <c:v>0.13868613138686101</c:v>
                </c:pt>
                <c:pt idx="50760">
                  <c:v>0.145985401459854</c:v>
                </c:pt>
                <c:pt idx="50761">
                  <c:v>0.153284671532846</c:v>
                </c:pt>
                <c:pt idx="50762">
                  <c:v>0.160583941605839</c:v>
                </c:pt>
                <c:pt idx="50763">
                  <c:v>0.167883211678832</c:v>
                </c:pt>
                <c:pt idx="50764">
                  <c:v>0.17518248175182399</c:v>
                </c:pt>
                <c:pt idx="50765">
                  <c:v>0.18248175182481699</c:v>
                </c:pt>
                <c:pt idx="50766">
                  <c:v>0.18978102189780999</c:v>
                </c:pt>
                <c:pt idx="50767">
                  <c:v>0.19708029197080201</c:v>
                </c:pt>
                <c:pt idx="50768">
                  <c:v>0.20437956204379501</c:v>
                </c:pt>
                <c:pt idx="50769">
                  <c:v>0.21167883211678801</c:v>
                </c:pt>
                <c:pt idx="50770">
                  <c:v>0.218978102189781</c:v>
                </c:pt>
                <c:pt idx="50771">
                  <c:v>0.226277372262773</c:v>
                </c:pt>
                <c:pt idx="50772">
                  <c:v>0.233576642335766</c:v>
                </c:pt>
                <c:pt idx="50773">
                  <c:v>0.240875912408759</c:v>
                </c:pt>
                <c:pt idx="50774">
                  <c:v>0.24817518248175099</c:v>
                </c:pt>
                <c:pt idx="50775">
                  <c:v>0.25547445255474399</c:v>
                </c:pt>
                <c:pt idx="50776">
                  <c:v>0.26277372262773702</c:v>
                </c:pt>
                <c:pt idx="50777">
                  <c:v>0.27007299270072899</c:v>
                </c:pt>
                <c:pt idx="50778">
                  <c:v>0.27737226277372201</c:v>
                </c:pt>
                <c:pt idx="50779">
                  <c:v>0.28467153284671498</c:v>
                </c:pt>
                <c:pt idx="50780">
                  <c:v>0.29197080291970801</c:v>
                </c:pt>
                <c:pt idx="50781">
                  <c:v>0.29927007299269998</c:v>
                </c:pt>
                <c:pt idx="50782">
                  <c:v>0.306569343065693</c:v>
                </c:pt>
                <c:pt idx="50783">
                  <c:v>0.31386861313868603</c:v>
                </c:pt>
                <c:pt idx="50784">
                  <c:v>0.321167883211678</c:v>
                </c:pt>
                <c:pt idx="50785">
                  <c:v>0.32846715328467102</c:v>
                </c:pt>
                <c:pt idx="50786">
                  <c:v>0.33576642335766399</c:v>
                </c:pt>
                <c:pt idx="50787">
                  <c:v>0.34306569343065602</c:v>
                </c:pt>
                <c:pt idx="50788">
                  <c:v>0.35036496350364899</c:v>
                </c:pt>
                <c:pt idx="50789">
                  <c:v>0.35766423357664201</c:v>
                </c:pt>
                <c:pt idx="50790">
                  <c:v>0.36496350364963498</c:v>
                </c:pt>
                <c:pt idx="50791">
                  <c:v>0.37226277372262701</c:v>
                </c:pt>
                <c:pt idx="50792">
                  <c:v>0.37956204379561997</c:v>
                </c:pt>
                <c:pt idx="50793">
                  <c:v>0.386861313868613</c:v>
                </c:pt>
                <c:pt idx="50794">
                  <c:v>0.39416058394160502</c:v>
                </c:pt>
                <c:pt idx="50795">
                  <c:v>0.40145985401459799</c:v>
                </c:pt>
                <c:pt idx="50796">
                  <c:v>0.40875912408759102</c:v>
                </c:pt>
                <c:pt idx="50797">
                  <c:v>0.41605839416058299</c:v>
                </c:pt>
                <c:pt idx="50798">
                  <c:v>0.42335766423357601</c:v>
                </c:pt>
                <c:pt idx="50799">
                  <c:v>0.43065693430656898</c:v>
                </c:pt>
                <c:pt idx="50800">
                  <c:v>0.43795620437956201</c:v>
                </c:pt>
                <c:pt idx="50801">
                  <c:v>0.44525547445255398</c:v>
                </c:pt>
                <c:pt idx="50802">
                  <c:v>0.452554744525547</c:v>
                </c:pt>
                <c:pt idx="50803">
                  <c:v>0.45985401459853997</c:v>
                </c:pt>
                <c:pt idx="50804">
                  <c:v>0.467153284671532</c:v>
                </c:pt>
                <c:pt idx="50805">
                  <c:v>0.47445255474452502</c:v>
                </c:pt>
                <c:pt idx="50806">
                  <c:v>0.48175182481751799</c:v>
                </c:pt>
                <c:pt idx="50807">
                  <c:v>0.48905109489051002</c:v>
                </c:pt>
                <c:pt idx="50808">
                  <c:v>0.49635036496350299</c:v>
                </c:pt>
                <c:pt idx="50809">
                  <c:v>0.50364963503649596</c:v>
                </c:pt>
                <c:pt idx="50810">
                  <c:v>0.51094890510948898</c:v>
                </c:pt>
                <c:pt idx="50811">
                  <c:v>0.51824817518248101</c:v>
                </c:pt>
                <c:pt idx="50812">
                  <c:v>0.52554744525547403</c:v>
                </c:pt>
                <c:pt idx="50813">
                  <c:v>0.53284671532846695</c:v>
                </c:pt>
                <c:pt idx="50814">
                  <c:v>0.54014598540145897</c:v>
                </c:pt>
                <c:pt idx="50815">
                  <c:v>0.547445255474452</c:v>
                </c:pt>
                <c:pt idx="50816">
                  <c:v>0.55474452554744502</c:v>
                </c:pt>
                <c:pt idx="50817">
                  <c:v>0.56204379562043705</c:v>
                </c:pt>
                <c:pt idx="50818">
                  <c:v>0.56934306569342996</c:v>
                </c:pt>
                <c:pt idx="50819">
                  <c:v>0.57664233576642299</c:v>
                </c:pt>
                <c:pt idx="50820">
                  <c:v>0.58394160583941601</c:v>
                </c:pt>
                <c:pt idx="50821">
                  <c:v>0.59124087591240804</c:v>
                </c:pt>
                <c:pt idx="50822">
                  <c:v>0.59854014598540095</c:v>
                </c:pt>
                <c:pt idx="50823">
                  <c:v>0.60583941605839398</c:v>
                </c:pt>
                <c:pt idx="50824">
                  <c:v>0.613138686131386</c:v>
                </c:pt>
                <c:pt idx="50825">
                  <c:v>0.62043795620437903</c:v>
                </c:pt>
                <c:pt idx="50826">
                  <c:v>0.62773722627737205</c:v>
                </c:pt>
                <c:pt idx="50827">
                  <c:v>0.63503649635036497</c:v>
                </c:pt>
                <c:pt idx="50828">
                  <c:v>0.64233576642335699</c:v>
                </c:pt>
                <c:pt idx="50829">
                  <c:v>0.64963503649635002</c:v>
                </c:pt>
                <c:pt idx="50830">
                  <c:v>0.65693430656934304</c:v>
                </c:pt>
                <c:pt idx="50831">
                  <c:v>0.66423357664233496</c:v>
                </c:pt>
                <c:pt idx="50832">
                  <c:v>0.67153284671532798</c:v>
                </c:pt>
                <c:pt idx="50833">
                  <c:v>0.678832116788321</c:v>
                </c:pt>
                <c:pt idx="50834">
                  <c:v>0.68613138686131303</c:v>
                </c:pt>
                <c:pt idx="50835">
                  <c:v>0.69343065693430594</c:v>
                </c:pt>
                <c:pt idx="50836">
                  <c:v>0.70072992700729897</c:v>
                </c:pt>
                <c:pt idx="50837">
                  <c:v>0.70802919708029199</c:v>
                </c:pt>
                <c:pt idx="50838">
                  <c:v>0.71532846715328402</c:v>
                </c:pt>
                <c:pt idx="50839">
                  <c:v>0.72262773722627704</c:v>
                </c:pt>
                <c:pt idx="50840">
                  <c:v>0.72992700729926996</c:v>
                </c:pt>
                <c:pt idx="50841">
                  <c:v>0.73722627737226198</c:v>
                </c:pt>
                <c:pt idx="50842">
                  <c:v>0.74452554744525501</c:v>
                </c:pt>
                <c:pt idx="50843">
                  <c:v>0.75182481751824803</c:v>
                </c:pt>
                <c:pt idx="50844">
                  <c:v>0.75912408759123995</c:v>
                </c:pt>
                <c:pt idx="50845">
                  <c:v>0.76642335766423297</c:v>
                </c:pt>
                <c:pt idx="50846">
                  <c:v>0.773722627737226</c:v>
                </c:pt>
                <c:pt idx="50847">
                  <c:v>0.78102189781021902</c:v>
                </c:pt>
                <c:pt idx="50848">
                  <c:v>0.78832116788321105</c:v>
                </c:pt>
                <c:pt idx="50849">
                  <c:v>0.79562043795620396</c:v>
                </c:pt>
                <c:pt idx="50850">
                  <c:v>0.80291970802919699</c:v>
                </c:pt>
                <c:pt idx="50851">
                  <c:v>0.81021897810218901</c:v>
                </c:pt>
                <c:pt idx="50852">
                  <c:v>0.81751824817518204</c:v>
                </c:pt>
                <c:pt idx="50853">
                  <c:v>0.82481751824817495</c:v>
                </c:pt>
                <c:pt idx="50854">
                  <c:v>0.83211678832116698</c:v>
                </c:pt>
                <c:pt idx="50855">
                  <c:v>0.83941605839416</c:v>
                </c:pt>
                <c:pt idx="50856">
                  <c:v>0.84671532846715303</c:v>
                </c:pt>
                <c:pt idx="50857">
                  <c:v>0.85401459854014505</c:v>
                </c:pt>
                <c:pt idx="50858">
                  <c:v>0.86131386861313797</c:v>
                </c:pt>
                <c:pt idx="50859">
                  <c:v>0.86861313868613099</c:v>
                </c:pt>
                <c:pt idx="50860">
                  <c:v>0.87591240875912402</c:v>
                </c:pt>
                <c:pt idx="50861">
                  <c:v>0.88321167883211604</c:v>
                </c:pt>
                <c:pt idx="50862">
                  <c:v>0.89051094890510896</c:v>
                </c:pt>
                <c:pt idx="50863">
                  <c:v>0.89781021897810198</c:v>
                </c:pt>
                <c:pt idx="50864">
                  <c:v>0.90510948905109401</c:v>
                </c:pt>
                <c:pt idx="50865">
                  <c:v>0.91240875912408703</c:v>
                </c:pt>
                <c:pt idx="50866">
                  <c:v>0.91970802919707995</c:v>
                </c:pt>
                <c:pt idx="50867">
                  <c:v>0.92700729927007297</c:v>
                </c:pt>
                <c:pt idx="50868">
                  <c:v>0.934306569343065</c:v>
                </c:pt>
                <c:pt idx="50869">
                  <c:v>0.94160583941605802</c:v>
                </c:pt>
                <c:pt idx="50870">
                  <c:v>0.94890510948905105</c:v>
                </c:pt>
                <c:pt idx="50871">
                  <c:v>0.95620437956204296</c:v>
                </c:pt>
                <c:pt idx="50872">
                  <c:v>0.96350364963503599</c:v>
                </c:pt>
                <c:pt idx="50873">
                  <c:v>0.97080291970802901</c:v>
                </c:pt>
                <c:pt idx="50874">
                  <c:v>0.97810218978102104</c:v>
                </c:pt>
                <c:pt idx="50875">
                  <c:v>0.98540145985401395</c:v>
                </c:pt>
                <c:pt idx="50876">
                  <c:v>0.99270072992700698</c:v>
                </c:pt>
                <c:pt idx="50877">
                  <c:v>0</c:v>
                </c:pt>
                <c:pt idx="50878">
                  <c:v>1.2500000000000001E-2</c:v>
                </c:pt>
                <c:pt idx="50879">
                  <c:v>2.5000000000000001E-2</c:v>
                </c:pt>
                <c:pt idx="50880">
                  <c:v>3.7499999999999999E-2</c:v>
                </c:pt>
                <c:pt idx="50881">
                  <c:v>0.05</c:v>
                </c:pt>
                <c:pt idx="50882">
                  <c:v>6.25E-2</c:v>
                </c:pt>
                <c:pt idx="50883">
                  <c:v>7.4999999999999997E-2</c:v>
                </c:pt>
                <c:pt idx="50884">
                  <c:v>8.7499999999999994E-2</c:v>
                </c:pt>
                <c:pt idx="50885">
                  <c:v>0.1</c:v>
                </c:pt>
                <c:pt idx="50886">
                  <c:v>0.1125</c:v>
                </c:pt>
                <c:pt idx="50887">
                  <c:v>0.125</c:v>
                </c:pt>
                <c:pt idx="50888">
                  <c:v>0.13750000000000001</c:v>
                </c:pt>
                <c:pt idx="50889">
                  <c:v>0.15</c:v>
                </c:pt>
                <c:pt idx="50890">
                  <c:v>0.16250000000000001</c:v>
                </c:pt>
                <c:pt idx="50891">
                  <c:v>0.17499999999999999</c:v>
                </c:pt>
                <c:pt idx="50892">
                  <c:v>0.1875</c:v>
                </c:pt>
                <c:pt idx="50893">
                  <c:v>0.2</c:v>
                </c:pt>
                <c:pt idx="50894">
                  <c:v>0.21249999999999999</c:v>
                </c:pt>
                <c:pt idx="50895">
                  <c:v>0.22500000000000001</c:v>
                </c:pt>
                <c:pt idx="50896">
                  <c:v>0.23749999999999999</c:v>
                </c:pt>
                <c:pt idx="50897">
                  <c:v>0.25</c:v>
                </c:pt>
                <c:pt idx="50898">
                  <c:v>0.26250000000000001</c:v>
                </c:pt>
                <c:pt idx="50899">
                  <c:v>0.27500000000000002</c:v>
                </c:pt>
                <c:pt idx="50900">
                  <c:v>0.28749999999999998</c:v>
                </c:pt>
                <c:pt idx="50901">
                  <c:v>0.3</c:v>
                </c:pt>
                <c:pt idx="50902">
                  <c:v>0.3125</c:v>
                </c:pt>
                <c:pt idx="50903">
                  <c:v>0.32500000000000001</c:v>
                </c:pt>
                <c:pt idx="50904">
                  <c:v>0.33750000000000002</c:v>
                </c:pt>
                <c:pt idx="50905">
                  <c:v>0.35</c:v>
                </c:pt>
                <c:pt idx="50906">
                  <c:v>0.36249999999999999</c:v>
                </c:pt>
                <c:pt idx="50907">
                  <c:v>0.375</c:v>
                </c:pt>
                <c:pt idx="50908">
                  <c:v>0.38750000000000001</c:v>
                </c:pt>
                <c:pt idx="50909">
                  <c:v>0.4</c:v>
                </c:pt>
                <c:pt idx="50910">
                  <c:v>0.41249999999999998</c:v>
                </c:pt>
                <c:pt idx="50911">
                  <c:v>0.42499999999999999</c:v>
                </c:pt>
                <c:pt idx="50912">
                  <c:v>0.4375</c:v>
                </c:pt>
                <c:pt idx="50913">
                  <c:v>0.45</c:v>
                </c:pt>
                <c:pt idx="50914">
                  <c:v>0.46250000000000002</c:v>
                </c:pt>
                <c:pt idx="50915">
                  <c:v>0.47499999999999998</c:v>
                </c:pt>
                <c:pt idx="50916">
                  <c:v>0.48749999999999999</c:v>
                </c:pt>
                <c:pt idx="50917">
                  <c:v>0.5</c:v>
                </c:pt>
                <c:pt idx="50918">
                  <c:v>0.51249999999999996</c:v>
                </c:pt>
                <c:pt idx="50919">
                  <c:v>0.52500000000000002</c:v>
                </c:pt>
                <c:pt idx="50920">
                  <c:v>0.53749999999999998</c:v>
                </c:pt>
                <c:pt idx="50921">
                  <c:v>0.55000000000000004</c:v>
                </c:pt>
                <c:pt idx="50922">
                  <c:v>0.5625</c:v>
                </c:pt>
                <c:pt idx="50923">
                  <c:v>0.57499999999999996</c:v>
                </c:pt>
                <c:pt idx="50924">
                  <c:v>0.58750000000000002</c:v>
                </c:pt>
                <c:pt idx="50925">
                  <c:v>0.6</c:v>
                </c:pt>
                <c:pt idx="50926">
                  <c:v>0.61250000000000004</c:v>
                </c:pt>
                <c:pt idx="50927">
                  <c:v>0.625</c:v>
                </c:pt>
                <c:pt idx="50928">
                  <c:v>0.63749999999999996</c:v>
                </c:pt>
                <c:pt idx="50929">
                  <c:v>0.65</c:v>
                </c:pt>
                <c:pt idx="50930">
                  <c:v>0.66249999999999998</c:v>
                </c:pt>
                <c:pt idx="50931">
                  <c:v>0.67500000000000004</c:v>
                </c:pt>
                <c:pt idx="50932">
                  <c:v>0.6875</c:v>
                </c:pt>
                <c:pt idx="50933">
                  <c:v>0.7</c:v>
                </c:pt>
                <c:pt idx="50934">
                  <c:v>0.71250000000000002</c:v>
                </c:pt>
                <c:pt idx="50935">
                  <c:v>0.72499999999999998</c:v>
                </c:pt>
                <c:pt idx="50936">
                  <c:v>0.73750000000000004</c:v>
                </c:pt>
                <c:pt idx="50937">
                  <c:v>0.75</c:v>
                </c:pt>
                <c:pt idx="50938">
                  <c:v>0.76249999999999996</c:v>
                </c:pt>
                <c:pt idx="50939">
                  <c:v>0.77500000000000002</c:v>
                </c:pt>
                <c:pt idx="50940">
                  <c:v>0.78749999999999998</c:v>
                </c:pt>
                <c:pt idx="50941">
                  <c:v>0.8</c:v>
                </c:pt>
                <c:pt idx="50942">
                  <c:v>0.8125</c:v>
                </c:pt>
                <c:pt idx="50943">
                  <c:v>0.82499999999999996</c:v>
                </c:pt>
                <c:pt idx="50944">
                  <c:v>0.83750000000000002</c:v>
                </c:pt>
                <c:pt idx="50945">
                  <c:v>0.85</c:v>
                </c:pt>
                <c:pt idx="50946">
                  <c:v>0.86250000000000004</c:v>
                </c:pt>
                <c:pt idx="50947">
                  <c:v>0.875</c:v>
                </c:pt>
                <c:pt idx="50948">
                  <c:v>0.88749999999999996</c:v>
                </c:pt>
                <c:pt idx="50949">
                  <c:v>0.9</c:v>
                </c:pt>
                <c:pt idx="50950">
                  <c:v>0.91249999999999998</c:v>
                </c:pt>
                <c:pt idx="50951">
                  <c:v>0.92500000000000004</c:v>
                </c:pt>
                <c:pt idx="50952">
                  <c:v>0.9375</c:v>
                </c:pt>
                <c:pt idx="50953">
                  <c:v>0.95</c:v>
                </c:pt>
                <c:pt idx="50954">
                  <c:v>0.96250000000000002</c:v>
                </c:pt>
                <c:pt idx="50955">
                  <c:v>0.97499999999999998</c:v>
                </c:pt>
                <c:pt idx="50956">
                  <c:v>0.98750000000000004</c:v>
                </c:pt>
                <c:pt idx="50957">
                  <c:v>0</c:v>
                </c:pt>
                <c:pt idx="50958">
                  <c:v>1.35135135135135E-2</c:v>
                </c:pt>
                <c:pt idx="50959">
                  <c:v>2.7027027027027001E-2</c:v>
                </c:pt>
                <c:pt idx="50960">
                  <c:v>4.0540540540540501E-2</c:v>
                </c:pt>
                <c:pt idx="50961">
                  <c:v>5.4054054054054002E-2</c:v>
                </c:pt>
                <c:pt idx="50962">
                  <c:v>6.7567567567567502E-2</c:v>
                </c:pt>
                <c:pt idx="50963">
                  <c:v>8.1081081081081002E-2</c:v>
                </c:pt>
                <c:pt idx="50964">
                  <c:v>9.45945945945946E-2</c:v>
                </c:pt>
                <c:pt idx="50965">
                  <c:v>0.108108108108108</c:v>
                </c:pt>
                <c:pt idx="50966">
                  <c:v>0.121621621621621</c:v>
                </c:pt>
                <c:pt idx="50967">
                  <c:v>0.135135135135135</c:v>
                </c:pt>
                <c:pt idx="50968">
                  <c:v>0.14864864864864799</c:v>
                </c:pt>
                <c:pt idx="50969">
                  <c:v>0.162162162162162</c:v>
                </c:pt>
                <c:pt idx="50970">
                  <c:v>0.17567567567567499</c:v>
                </c:pt>
                <c:pt idx="50971">
                  <c:v>0.18918918918918901</c:v>
                </c:pt>
                <c:pt idx="50972">
                  <c:v>0.20270270270270199</c:v>
                </c:pt>
                <c:pt idx="50973">
                  <c:v>0.21621621621621601</c:v>
                </c:pt>
                <c:pt idx="50974">
                  <c:v>0.22972972972972899</c:v>
                </c:pt>
                <c:pt idx="50975">
                  <c:v>0.24324324324324301</c:v>
                </c:pt>
                <c:pt idx="50976">
                  <c:v>0.25675675675675602</c:v>
                </c:pt>
                <c:pt idx="50977">
                  <c:v>0.27027027027027001</c:v>
                </c:pt>
                <c:pt idx="50978">
                  <c:v>0.28378378378378299</c:v>
                </c:pt>
                <c:pt idx="50979">
                  <c:v>0.29729729729729698</c:v>
                </c:pt>
                <c:pt idx="50980">
                  <c:v>0.31081081081081002</c:v>
                </c:pt>
                <c:pt idx="50981">
                  <c:v>0.32432432432432401</c:v>
                </c:pt>
                <c:pt idx="50982">
                  <c:v>0.337837837837837</c:v>
                </c:pt>
                <c:pt idx="50983">
                  <c:v>0.35135135135135098</c:v>
                </c:pt>
                <c:pt idx="50984">
                  <c:v>0.36486486486486402</c:v>
                </c:pt>
                <c:pt idx="50985">
                  <c:v>0.37837837837837801</c:v>
                </c:pt>
                <c:pt idx="50986">
                  <c:v>0.391891891891891</c:v>
                </c:pt>
                <c:pt idx="50987">
                  <c:v>0.40540540540540498</c:v>
                </c:pt>
                <c:pt idx="50988">
                  <c:v>0.41891891891891803</c:v>
                </c:pt>
                <c:pt idx="50989">
                  <c:v>0.43243243243243201</c:v>
                </c:pt>
                <c:pt idx="50990">
                  <c:v>0.445945945945945</c:v>
                </c:pt>
                <c:pt idx="50991">
                  <c:v>0.45945945945945899</c:v>
                </c:pt>
                <c:pt idx="50992">
                  <c:v>0.47297297297297197</c:v>
                </c:pt>
                <c:pt idx="50993">
                  <c:v>0.48648648648648601</c:v>
                </c:pt>
                <c:pt idx="50994">
                  <c:v>0.5</c:v>
                </c:pt>
                <c:pt idx="50995">
                  <c:v>0.51351351351351304</c:v>
                </c:pt>
                <c:pt idx="50996">
                  <c:v>0.52702702702702697</c:v>
                </c:pt>
                <c:pt idx="50997">
                  <c:v>0.54054054054054002</c:v>
                </c:pt>
                <c:pt idx="50998">
                  <c:v>0.55405405405405395</c:v>
                </c:pt>
                <c:pt idx="50999">
                  <c:v>0.56756756756756699</c:v>
                </c:pt>
                <c:pt idx="51000">
                  <c:v>0.58108108108108103</c:v>
                </c:pt>
                <c:pt idx="51001">
                  <c:v>0.59459459459459396</c:v>
                </c:pt>
                <c:pt idx="51002">
                  <c:v>0.608108108108108</c:v>
                </c:pt>
                <c:pt idx="51003">
                  <c:v>0.62162162162162105</c:v>
                </c:pt>
                <c:pt idx="51004">
                  <c:v>0.63513513513513498</c:v>
                </c:pt>
                <c:pt idx="51005">
                  <c:v>0.64864864864864802</c:v>
                </c:pt>
                <c:pt idx="51006">
                  <c:v>0.66216216216216195</c:v>
                </c:pt>
                <c:pt idx="51007">
                  <c:v>0.67567567567567499</c:v>
                </c:pt>
                <c:pt idx="51008">
                  <c:v>0.68918918918918903</c:v>
                </c:pt>
                <c:pt idx="51009">
                  <c:v>0.70270270270270196</c:v>
                </c:pt>
                <c:pt idx="51010">
                  <c:v>0.71621621621621601</c:v>
                </c:pt>
                <c:pt idx="51011">
                  <c:v>0.72972972972972905</c:v>
                </c:pt>
                <c:pt idx="51012">
                  <c:v>0.74324324324324298</c:v>
                </c:pt>
                <c:pt idx="51013">
                  <c:v>0.75675675675675602</c:v>
                </c:pt>
                <c:pt idx="51014">
                  <c:v>0.77027027027026995</c:v>
                </c:pt>
                <c:pt idx="51015">
                  <c:v>0.78378378378378299</c:v>
                </c:pt>
                <c:pt idx="51016">
                  <c:v>0.79729729729729704</c:v>
                </c:pt>
                <c:pt idx="51017">
                  <c:v>0.81081081081080997</c:v>
                </c:pt>
                <c:pt idx="51018">
                  <c:v>0.82432432432432401</c:v>
                </c:pt>
                <c:pt idx="51019">
                  <c:v>0.83783783783783705</c:v>
                </c:pt>
                <c:pt idx="51020">
                  <c:v>0.85135135135135098</c:v>
                </c:pt>
                <c:pt idx="51021">
                  <c:v>0.86486486486486402</c:v>
                </c:pt>
                <c:pt idx="51022">
                  <c:v>0.87837837837837796</c:v>
                </c:pt>
                <c:pt idx="51023">
                  <c:v>0.891891891891891</c:v>
                </c:pt>
                <c:pt idx="51024">
                  <c:v>0.90540540540540504</c:v>
                </c:pt>
                <c:pt idx="51025">
                  <c:v>0.91891891891891897</c:v>
                </c:pt>
                <c:pt idx="51026">
                  <c:v>0.93243243243243201</c:v>
                </c:pt>
                <c:pt idx="51027">
                  <c:v>0.94594594594594505</c:v>
                </c:pt>
                <c:pt idx="51028">
                  <c:v>0.95945945945945899</c:v>
                </c:pt>
                <c:pt idx="51029">
                  <c:v>0.97297297297297303</c:v>
                </c:pt>
                <c:pt idx="51030">
                  <c:v>0.98648648648648596</c:v>
                </c:pt>
                <c:pt idx="51031">
                  <c:v>0</c:v>
                </c:pt>
                <c:pt idx="51032">
                  <c:v>1.42857142857142E-2</c:v>
                </c:pt>
                <c:pt idx="51033">
                  <c:v>2.8571428571428501E-2</c:v>
                </c:pt>
                <c:pt idx="51034">
                  <c:v>4.2857142857142802E-2</c:v>
                </c:pt>
                <c:pt idx="51035">
                  <c:v>5.7142857142857099E-2</c:v>
                </c:pt>
                <c:pt idx="51036">
                  <c:v>7.1428571428571397E-2</c:v>
                </c:pt>
                <c:pt idx="51037">
                  <c:v>8.5714285714285701E-2</c:v>
                </c:pt>
                <c:pt idx="51038">
                  <c:v>0.1</c:v>
                </c:pt>
                <c:pt idx="51039">
                  <c:v>0.114285714285714</c:v>
                </c:pt>
                <c:pt idx="51040">
                  <c:v>0.128571428571428</c:v>
                </c:pt>
                <c:pt idx="51041">
                  <c:v>0.14285714285714199</c:v>
                </c:pt>
                <c:pt idx="51042">
                  <c:v>0.157142857142857</c:v>
                </c:pt>
                <c:pt idx="51043">
                  <c:v>0.17142857142857101</c:v>
                </c:pt>
                <c:pt idx="51044">
                  <c:v>0.185714285714285</c:v>
                </c:pt>
                <c:pt idx="51045">
                  <c:v>0.2</c:v>
                </c:pt>
                <c:pt idx="51046">
                  <c:v>0.214285714285714</c:v>
                </c:pt>
                <c:pt idx="51047">
                  <c:v>0.22857142857142801</c:v>
                </c:pt>
                <c:pt idx="51048">
                  <c:v>0.24285714285714199</c:v>
                </c:pt>
                <c:pt idx="51049">
                  <c:v>0.25714285714285701</c:v>
                </c:pt>
                <c:pt idx="51050">
                  <c:v>0.27142857142857102</c:v>
                </c:pt>
                <c:pt idx="51051">
                  <c:v>0.28571428571428498</c:v>
                </c:pt>
                <c:pt idx="51052">
                  <c:v>0.3</c:v>
                </c:pt>
                <c:pt idx="51053">
                  <c:v>0.314285714285714</c:v>
                </c:pt>
                <c:pt idx="51054">
                  <c:v>0.32857142857142801</c:v>
                </c:pt>
                <c:pt idx="51055">
                  <c:v>0.34285714285714203</c:v>
                </c:pt>
                <c:pt idx="51056">
                  <c:v>0.35714285714285698</c:v>
                </c:pt>
                <c:pt idx="51057">
                  <c:v>0.371428571428571</c:v>
                </c:pt>
                <c:pt idx="51058">
                  <c:v>0.38571428571428501</c:v>
                </c:pt>
                <c:pt idx="51059">
                  <c:v>0.4</c:v>
                </c:pt>
                <c:pt idx="51060">
                  <c:v>0.41428571428571398</c:v>
                </c:pt>
                <c:pt idx="51061">
                  <c:v>0.42857142857142799</c:v>
                </c:pt>
                <c:pt idx="51062">
                  <c:v>0.44285714285714201</c:v>
                </c:pt>
                <c:pt idx="51063">
                  <c:v>0.45714285714285702</c:v>
                </c:pt>
                <c:pt idx="51064">
                  <c:v>0.47142857142857097</c:v>
                </c:pt>
                <c:pt idx="51065">
                  <c:v>0.48571428571428499</c:v>
                </c:pt>
                <c:pt idx="51066">
                  <c:v>0.5</c:v>
                </c:pt>
                <c:pt idx="51067">
                  <c:v>0.51428571428571401</c:v>
                </c:pt>
                <c:pt idx="51068">
                  <c:v>0.52857142857142803</c:v>
                </c:pt>
                <c:pt idx="51069">
                  <c:v>0.54285714285714204</c:v>
                </c:pt>
                <c:pt idx="51070">
                  <c:v>0.55714285714285705</c:v>
                </c:pt>
                <c:pt idx="51071">
                  <c:v>0.57142857142857095</c:v>
                </c:pt>
                <c:pt idx="51072">
                  <c:v>0.58571428571428497</c:v>
                </c:pt>
                <c:pt idx="51073">
                  <c:v>0.6</c:v>
                </c:pt>
                <c:pt idx="51074">
                  <c:v>0.61428571428571399</c:v>
                </c:pt>
                <c:pt idx="51075">
                  <c:v>0.628571428571428</c:v>
                </c:pt>
                <c:pt idx="51076">
                  <c:v>0.64285714285714202</c:v>
                </c:pt>
                <c:pt idx="51077">
                  <c:v>0.65714285714285703</c:v>
                </c:pt>
                <c:pt idx="51078">
                  <c:v>0.67142857142857104</c:v>
                </c:pt>
                <c:pt idx="51079">
                  <c:v>0.68571428571428505</c:v>
                </c:pt>
                <c:pt idx="51080">
                  <c:v>0.7</c:v>
                </c:pt>
                <c:pt idx="51081">
                  <c:v>0.71428571428571397</c:v>
                </c:pt>
                <c:pt idx="51082">
                  <c:v>0.72857142857142798</c:v>
                </c:pt>
                <c:pt idx="51083">
                  <c:v>0.74285714285714199</c:v>
                </c:pt>
                <c:pt idx="51084">
                  <c:v>0.75714285714285701</c:v>
                </c:pt>
                <c:pt idx="51085">
                  <c:v>0.77142857142857102</c:v>
                </c:pt>
                <c:pt idx="51086">
                  <c:v>0.78571428571428503</c:v>
                </c:pt>
                <c:pt idx="51087">
                  <c:v>0.8</c:v>
                </c:pt>
                <c:pt idx="51088">
                  <c:v>0.81428571428571395</c:v>
                </c:pt>
                <c:pt idx="51089">
                  <c:v>0.82857142857142796</c:v>
                </c:pt>
                <c:pt idx="51090">
                  <c:v>0.84285714285714197</c:v>
                </c:pt>
                <c:pt idx="51091">
                  <c:v>0.85714285714285698</c:v>
                </c:pt>
                <c:pt idx="51092">
                  <c:v>0.871428571428571</c:v>
                </c:pt>
                <c:pt idx="51093">
                  <c:v>0.88571428571428501</c:v>
                </c:pt>
                <c:pt idx="51094">
                  <c:v>0.9</c:v>
                </c:pt>
                <c:pt idx="51095">
                  <c:v>0.91428571428571404</c:v>
                </c:pt>
                <c:pt idx="51096">
                  <c:v>0.92857142857142805</c:v>
                </c:pt>
                <c:pt idx="51097">
                  <c:v>0.94285714285714195</c:v>
                </c:pt>
                <c:pt idx="51098">
                  <c:v>0.95714285714285696</c:v>
                </c:pt>
                <c:pt idx="51099">
                  <c:v>0.97142857142857097</c:v>
                </c:pt>
                <c:pt idx="51100">
                  <c:v>0.98571428571428499</c:v>
                </c:pt>
                <c:pt idx="51101">
                  <c:v>0</c:v>
                </c:pt>
                <c:pt idx="51102">
                  <c:v>2.4390243902439001E-2</c:v>
                </c:pt>
                <c:pt idx="51103">
                  <c:v>4.8780487804878002E-2</c:v>
                </c:pt>
                <c:pt idx="51104">
                  <c:v>7.3170731707316999E-2</c:v>
                </c:pt>
                <c:pt idx="51105">
                  <c:v>9.7560975609756101E-2</c:v>
                </c:pt>
                <c:pt idx="51106">
                  <c:v>0.12195121951219499</c:v>
                </c:pt>
                <c:pt idx="51107">
                  <c:v>0.146341463414634</c:v>
                </c:pt>
                <c:pt idx="51108">
                  <c:v>0.17073170731707299</c:v>
                </c:pt>
                <c:pt idx="51109">
                  <c:v>0.19512195121951201</c:v>
                </c:pt>
                <c:pt idx="51110">
                  <c:v>0.219512195121951</c:v>
                </c:pt>
                <c:pt idx="51111">
                  <c:v>0.24390243902438999</c:v>
                </c:pt>
                <c:pt idx="51112">
                  <c:v>0.26829268292682901</c:v>
                </c:pt>
                <c:pt idx="51113">
                  <c:v>0.292682926829268</c:v>
                </c:pt>
                <c:pt idx="51114">
                  <c:v>0.31707317073170699</c:v>
                </c:pt>
                <c:pt idx="51115">
                  <c:v>0.34146341463414598</c:v>
                </c:pt>
                <c:pt idx="51116">
                  <c:v>0.36585365853658502</c:v>
                </c:pt>
                <c:pt idx="51117">
                  <c:v>0.39024390243902402</c:v>
                </c:pt>
                <c:pt idx="51118">
                  <c:v>0.41463414634146301</c:v>
                </c:pt>
                <c:pt idx="51119">
                  <c:v>0.439024390243902</c:v>
                </c:pt>
                <c:pt idx="51120">
                  <c:v>0.46341463414634099</c:v>
                </c:pt>
                <c:pt idx="51121">
                  <c:v>0.48780487804877998</c:v>
                </c:pt>
                <c:pt idx="51122">
                  <c:v>0.51219512195121897</c:v>
                </c:pt>
                <c:pt idx="51123">
                  <c:v>0.53658536585365801</c:v>
                </c:pt>
                <c:pt idx="51124">
                  <c:v>0.56097560975609695</c:v>
                </c:pt>
                <c:pt idx="51125">
                  <c:v>0.585365853658536</c:v>
                </c:pt>
                <c:pt idx="51126">
                  <c:v>0.60975609756097504</c:v>
                </c:pt>
                <c:pt idx="51127">
                  <c:v>0.63414634146341398</c:v>
                </c:pt>
                <c:pt idx="51128">
                  <c:v>0.65853658536585302</c:v>
                </c:pt>
                <c:pt idx="51129">
                  <c:v>0.68292682926829196</c:v>
                </c:pt>
                <c:pt idx="51130">
                  <c:v>0.707317073170731</c:v>
                </c:pt>
                <c:pt idx="51131">
                  <c:v>0.73170731707317005</c:v>
                </c:pt>
                <c:pt idx="51132">
                  <c:v>0.75609756097560898</c:v>
                </c:pt>
                <c:pt idx="51133">
                  <c:v>0.78048780487804803</c:v>
                </c:pt>
                <c:pt idx="51134">
                  <c:v>0.80487804878048697</c:v>
                </c:pt>
                <c:pt idx="51135">
                  <c:v>0.82926829268292601</c:v>
                </c:pt>
                <c:pt idx="51136">
                  <c:v>0.85365853658536495</c:v>
                </c:pt>
                <c:pt idx="51137">
                  <c:v>0.87804878048780399</c:v>
                </c:pt>
                <c:pt idx="51138">
                  <c:v>0.90243902439024304</c:v>
                </c:pt>
                <c:pt idx="51139">
                  <c:v>0.92682926829268297</c:v>
                </c:pt>
                <c:pt idx="51140">
                  <c:v>0.95121951219512102</c:v>
                </c:pt>
                <c:pt idx="51141">
                  <c:v>0.97560975609756095</c:v>
                </c:pt>
                <c:pt idx="51142">
                  <c:v>0</c:v>
                </c:pt>
                <c:pt idx="51143">
                  <c:v>1.7857142857142801E-2</c:v>
                </c:pt>
                <c:pt idx="51144">
                  <c:v>3.5714285714285698E-2</c:v>
                </c:pt>
                <c:pt idx="51145">
                  <c:v>5.3571428571428499E-2</c:v>
                </c:pt>
                <c:pt idx="51146">
                  <c:v>7.1428571428571397E-2</c:v>
                </c:pt>
                <c:pt idx="51147">
                  <c:v>8.9285714285714204E-2</c:v>
                </c:pt>
                <c:pt idx="51148">
                  <c:v>0.107142857142857</c:v>
                </c:pt>
                <c:pt idx="51149">
                  <c:v>0.125</c:v>
                </c:pt>
                <c:pt idx="51150">
                  <c:v>0.14285714285714199</c:v>
                </c:pt>
                <c:pt idx="51151">
                  <c:v>0.160714285714285</c:v>
                </c:pt>
                <c:pt idx="51152">
                  <c:v>0.17857142857142799</c:v>
                </c:pt>
                <c:pt idx="51153">
                  <c:v>0.19642857142857101</c:v>
                </c:pt>
                <c:pt idx="51154">
                  <c:v>0.214285714285714</c:v>
                </c:pt>
                <c:pt idx="51155">
                  <c:v>0.23214285714285701</c:v>
                </c:pt>
                <c:pt idx="51156">
                  <c:v>0.25</c:v>
                </c:pt>
                <c:pt idx="51157">
                  <c:v>0.26785714285714202</c:v>
                </c:pt>
                <c:pt idx="51158">
                  <c:v>0.28571428571428498</c:v>
                </c:pt>
                <c:pt idx="51159">
                  <c:v>0.30357142857142799</c:v>
                </c:pt>
                <c:pt idx="51160">
                  <c:v>0.32142857142857101</c:v>
                </c:pt>
                <c:pt idx="51161">
                  <c:v>0.33928571428571402</c:v>
                </c:pt>
                <c:pt idx="51162">
                  <c:v>0.35714285714285698</c:v>
                </c:pt>
                <c:pt idx="51163">
                  <c:v>0.375</c:v>
                </c:pt>
                <c:pt idx="51164">
                  <c:v>0.39285714285714202</c:v>
                </c:pt>
                <c:pt idx="51165">
                  <c:v>0.41071428571428498</c:v>
                </c:pt>
                <c:pt idx="51166">
                  <c:v>0.42857142857142799</c:v>
                </c:pt>
                <c:pt idx="51167">
                  <c:v>0.44642857142857101</c:v>
                </c:pt>
                <c:pt idx="51168">
                  <c:v>0.46428571428571402</c:v>
                </c:pt>
                <c:pt idx="51169">
                  <c:v>0.48214285714285698</c:v>
                </c:pt>
                <c:pt idx="51170">
                  <c:v>0.5</c:v>
                </c:pt>
                <c:pt idx="51171">
                  <c:v>0.51785714285714202</c:v>
                </c:pt>
                <c:pt idx="51172">
                  <c:v>0.53571428571428503</c:v>
                </c:pt>
                <c:pt idx="51173">
                  <c:v>0.55357142857142805</c:v>
                </c:pt>
                <c:pt idx="51174">
                  <c:v>0.57142857142857095</c:v>
                </c:pt>
                <c:pt idx="51175">
                  <c:v>0.58928571428571397</c:v>
                </c:pt>
                <c:pt idx="51176">
                  <c:v>0.60714285714285698</c:v>
                </c:pt>
                <c:pt idx="51177">
                  <c:v>0.625</c:v>
                </c:pt>
                <c:pt idx="51178">
                  <c:v>0.64285714285714202</c:v>
                </c:pt>
                <c:pt idx="51179">
                  <c:v>0.66071428571428503</c:v>
                </c:pt>
                <c:pt idx="51180">
                  <c:v>0.67857142857142805</c:v>
                </c:pt>
                <c:pt idx="51181">
                  <c:v>0.69642857142857095</c:v>
                </c:pt>
                <c:pt idx="51182">
                  <c:v>0.71428571428571397</c:v>
                </c:pt>
                <c:pt idx="51183">
                  <c:v>0.73214285714285698</c:v>
                </c:pt>
                <c:pt idx="51184">
                  <c:v>0.75</c:v>
                </c:pt>
                <c:pt idx="51185">
                  <c:v>0.76785714285714202</c:v>
                </c:pt>
                <c:pt idx="51186">
                  <c:v>0.78571428571428503</c:v>
                </c:pt>
                <c:pt idx="51187">
                  <c:v>0.80357142857142805</c:v>
                </c:pt>
                <c:pt idx="51188">
                  <c:v>0.82142857142857095</c:v>
                </c:pt>
                <c:pt idx="51189">
                  <c:v>0.83928571428571397</c:v>
                </c:pt>
                <c:pt idx="51190">
                  <c:v>0.85714285714285698</c:v>
                </c:pt>
                <c:pt idx="51191">
                  <c:v>0.875</c:v>
                </c:pt>
                <c:pt idx="51192">
                  <c:v>0.89285714285714202</c:v>
                </c:pt>
                <c:pt idx="51193">
                  <c:v>0.91071428571428503</c:v>
                </c:pt>
                <c:pt idx="51194">
                  <c:v>0.92857142857142805</c:v>
                </c:pt>
                <c:pt idx="51195">
                  <c:v>0.94642857142857095</c:v>
                </c:pt>
                <c:pt idx="51196">
                  <c:v>0.96428571428571397</c:v>
                </c:pt>
                <c:pt idx="51197">
                  <c:v>0.98214285714285698</c:v>
                </c:pt>
                <c:pt idx="51198">
                  <c:v>0</c:v>
                </c:pt>
                <c:pt idx="51199">
                  <c:v>9.0909090909090905E-3</c:v>
                </c:pt>
                <c:pt idx="51200">
                  <c:v>1.8181818181818101E-2</c:v>
                </c:pt>
                <c:pt idx="51201">
                  <c:v>2.7272727272727199E-2</c:v>
                </c:pt>
                <c:pt idx="51202">
                  <c:v>3.6363636363636299E-2</c:v>
                </c:pt>
                <c:pt idx="51203">
                  <c:v>4.54545454545454E-2</c:v>
                </c:pt>
                <c:pt idx="51204">
                  <c:v>5.4545454545454501E-2</c:v>
                </c:pt>
                <c:pt idx="51205">
                  <c:v>6.3636363636363602E-2</c:v>
                </c:pt>
                <c:pt idx="51206">
                  <c:v>7.2727272727272696E-2</c:v>
                </c:pt>
                <c:pt idx="51207">
                  <c:v>8.1818181818181804E-2</c:v>
                </c:pt>
                <c:pt idx="51208">
                  <c:v>9.0909090909090898E-2</c:v>
                </c:pt>
                <c:pt idx="51209">
                  <c:v>0.1</c:v>
                </c:pt>
                <c:pt idx="51210">
                  <c:v>0.109090909090909</c:v>
                </c:pt>
                <c:pt idx="51211">
                  <c:v>0.118181818181818</c:v>
                </c:pt>
                <c:pt idx="51212">
                  <c:v>0.12727272727272701</c:v>
                </c:pt>
                <c:pt idx="51213">
                  <c:v>0.13636363636363599</c:v>
                </c:pt>
                <c:pt idx="51214">
                  <c:v>0.145454545454545</c:v>
                </c:pt>
                <c:pt idx="51215">
                  <c:v>0.15454545454545399</c:v>
                </c:pt>
                <c:pt idx="51216">
                  <c:v>0.163636363636363</c:v>
                </c:pt>
                <c:pt idx="51217">
                  <c:v>0.17272727272727201</c:v>
                </c:pt>
                <c:pt idx="51218">
                  <c:v>0.18181818181818099</c:v>
                </c:pt>
                <c:pt idx="51219">
                  <c:v>0.19090909090909</c:v>
                </c:pt>
                <c:pt idx="51220">
                  <c:v>0.2</c:v>
                </c:pt>
                <c:pt idx="51221">
                  <c:v>0.20909090909090899</c:v>
                </c:pt>
                <c:pt idx="51222">
                  <c:v>0.218181818181818</c:v>
                </c:pt>
                <c:pt idx="51223">
                  <c:v>0.22727272727272699</c:v>
                </c:pt>
                <c:pt idx="51224">
                  <c:v>0.236363636363636</c:v>
                </c:pt>
                <c:pt idx="51225">
                  <c:v>0.24545454545454501</c:v>
                </c:pt>
                <c:pt idx="51226">
                  <c:v>0.25454545454545402</c:v>
                </c:pt>
                <c:pt idx="51227">
                  <c:v>0.263636363636363</c:v>
                </c:pt>
                <c:pt idx="51228">
                  <c:v>0.27272727272727199</c:v>
                </c:pt>
                <c:pt idx="51229">
                  <c:v>0.28181818181818102</c:v>
                </c:pt>
                <c:pt idx="51230">
                  <c:v>0.29090909090909001</c:v>
                </c:pt>
                <c:pt idx="51231">
                  <c:v>0.3</c:v>
                </c:pt>
                <c:pt idx="51232">
                  <c:v>0.30909090909090903</c:v>
                </c:pt>
                <c:pt idx="51233">
                  <c:v>0.31818181818181801</c:v>
                </c:pt>
                <c:pt idx="51234">
                  <c:v>0.32727272727272699</c:v>
                </c:pt>
                <c:pt idx="51235">
                  <c:v>0.33636363636363598</c:v>
                </c:pt>
                <c:pt idx="51236">
                  <c:v>0.34545454545454501</c:v>
                </c:pt>
                <c:pt idx="51237">
                  <c:v>0.354545454545454</c:v>
                </c:pt>
                <c:pt idx="51238">
                  <c:v>0.36363636363636298</c:v>
                </c:pt>
                <c:pt idx="51239">
                  <c:v>0.37272727272727202</c:v>
                </c:pt>
                <c:pt idx="51240">
                  <c:v>0.381818181818181</c:v>
                </c:pt>
                <c:pt idx="51241">
                  <c:v>0.39090909090908998</c:v>
                </c:pt>
                <c:pt idx="51242">
                  <c:v>0.4</c:v>
                </c:pt>
                <c:pt idx="51243">
                  <c:v>0.40909090909090901</c:v>
                </c:pt>
                <c:pt idx="51244">
                  <c:v>0.41818181818181799</c:v>
                </c:pt>
                <c:pt idx="51245">
                  <c:v>0.42727272727272703</c:v>
                </c:pt>
                <c:pt idx="51246">
                  <c:v>0.43636363636363601</c:v>
                </c:pt>
                <c:pt idx="51247">
                  <c:v>0.44545454545454499</c:v>
                </c:pt>
                <c:pt idx="51248">
                  <c:v>0.45454545454545398</c:v>
                </c:pt>
                <c:pt idx="51249">
                  <c:v>0.46363636363636301</c:v>
                </c:pt>
                <c:pt idx="51250">
                  <c:v>0.472727272727272</c:v>
                </c:pt>
                <c:pt idx="51251">
                  <c:v>0.48181818181818098</c:v>
                </c:pt>
                <c:pt idx="51252">
                  <c:v>0.49090909090909002</c:v>
                </c:pt>
                <c:pt idx="51253">
                  <c:v>0.5</c:v>
                </c:pt>
                <c:pt idx="51254">
                  <c:v>0.50909090909090904</c:v>
                </c:pt>
                <c:pt idx="51255">
                  <c:v>0.51818181818181797</c:v>
                </c:pt>
                <c:pt idx="51256">
                  <c:v>0.527272727272727</c:v>
                </c:pt>
                <c:pt idx="51257">
                  <c:v>0.53636363636363604</c:v>
                </c:pt>
                <c:pt idx="51258">
                  <c:v>0.54545454545454497</c:v>
                </c:pt>
                <c:pt idx="51259">
                  <c:v>0.55454545454545401</c:v>
                </c:pt>
                <c:pt idx="51260">
                  <c:v>0.56363636363636305</c:v>
                </c:pt>
                <c:pt idx="51261">
                  <c:v>0.57272727272727197</c:v>
                </c:pt>
                <c:pt idx="51262">
                  <c:v>0.58181818181818101</c:v>
                </c:pt>
                <c:pt idx="51263">
                  <c:v>0.59090909090909005</c:v>
                </c:pt>
                <c:pt idx="51264">
                  <c:v>0.6</c:v>
                </c:pt>
                <c:pt idx="51265">
                  <c:v>0.60909090909090902</c:v>
                </c:pt>
                <c:pt idx="51266">
                  <c:v>0.61818181818181805</c:v>
                </c:pt>
                <c:pt idx="51267">
                  <c:v>0.62727272727272698</c:v>
                </c:pt>
                <c:pt idx="51268">
                  <c:v>0.63636363636363602</c:v>
                </c:pt>
                <c:pt idx="51269">
                  <c:v>0.64545454545454495</c:v>
                </c:pt>
                <c:pt idx="51270">
                  <c:v>0.65454545454545399</c:v>
                </c:pt>
                <c:pt idx="51271">
                  <c:v>0.66363636363636302</c:v>
                </c:pt>
                <c:pt idx="51272">
                  <c:v>0.67272727272727195</c:v>
                </c:pt>
                <c:pt idx="51273">
                  <c:v>0.68181818181818099</c:v>
                </c:pt>
                <c:pt idx="51274">
                  <c:v>0.69090909090909003</c:v>
                </c:pt>
                <c:pt idx="51275">
                  <c:v>0.7</c:v>
                </c:pt>
                <c:pt idx="51276">
                  <c:v>0.70909090909090899</c:v>
                </c:pt>
                <c:pt idx="51277">
                  <c:v>0.71818181818181803</c:v>
                </c:pt>
                <c:pt idx="51278">
                  <c:v>0.72727272727272696</c:v>
                </c:pt>
                <c:pt idx="51279">
                  <c:v>0.736363636363636</c:v>
                </c:pt>
                <c:pt idx="51280">
                  <c:v>0.74545454545454504</c:v>
                </c:pt>
                <c:pt idx="51281">
                  <c:v>0.75454545454545396</c:v>
                </c:pt>
                <c:pt idx="51282">
                  <c:v>0.763636363636363</c:v>
                </c:pt>
                <c:pt idx="51283">
                  <c:v>0.77272727272727204</c:v>
                </c:pt>
                <c:pt idx="51284">
                  <c:v>0.78181818181818097</c:v>
                </c:pt>
                <c:pt idx="51285">
                  <c:v>0.79090909090909001</c:v>
                </c:pt>
                <c:pt idx="51286">
                  <c:v>0.8</c:v>
                </c:pt>
                <c:pt idx="51287">
                  <c:v>0.80909090909090897</c:v>
                </c:pt>
                <c:pt idx="51288">
                  <c:v>0.81818181818181801</c:v>
                </c:pt>
                <c:pt idx="51289">
                  <c:v>0.82727272727272705</c:v>
                </c:pt>
                <c:pt idx="51290">
                  <c:v>0.83636363636363598</c:v>
                </c:pt>
                <c:pt idx="51291">
                  <c:v>0.84545454545454501</c:v>
                </c:pt>
                <c:pt idx="51292">
                  <c:v>0.85454545454545405</c:v>
                </c:pt>
                <c:pt idx="51293">
                  <c:v>0.86363636363636298</c:v>
                </c:pt>
                <c:pt idx="51294">
                  <c:v>0.87272727272727202</c:v>
                </c:pt>
                <c:pt idx="51295">
                  <c:v>0.88181818181818095</c:v>
                </c:pt>
                <c:pt idx="51296">
                  <c:v>0.89090909090908998</c:v>
                </c:pt>
                <c:pt idx="51297">
                  <c:v>0.9</c:v>
                </c:pt>
                <c:pt idx="51298">
                  <c:v>0.90909090909090895</c:v>
                </c:pt>
                <c:pt idx="51299">
                  <c:v>0.91818181818181799</c:v>
                </c:pt>
                <c:pt idx="51300">
                  <c:v>0.92727272727272703</c:v>
                </c:pt>
                <c:pt idx="51301">
                  <c:v>0.93636363636363595</c:v>
                </c:pt>
                <c:pt idx="51302">
                  <c:v>0.94545454545454499</c:v>
                </c:pt>
                <c:pt idx="51303">
                  <c:v>0.95454545454545403</c:v>
                </c:pt>
                <c:pt idx="51304">
                  <c:v>0.96363636363636296</c:v>
                </c:pt>
                <c:pt idx="51305">
                  <c:v>0.972727272727272</c:v>
                </c:pt>
                <c:pt idx="51306">
                  <c:v>0.98181818181818103</c:v>
                </c:pt>
                <c:pt idx="51307">
                  <c:v>0.99090909090909096</c:v>
                </c:pt>
                <c:pt idx="51308">
                  <c:v>0</c:v>
                </c:pt>
                <c:pt idx="51309">
                  <c:v>1.0204081632653E-2</c:v>
                </c:pt>
                <c:pt idx="51310">
                  <c:v>2.04081632653061E-2</c:v>
                </c:pt>
                <c:pt idx="51311">
                  <c:v>3.06122448979591E-2</c:v>
                </c:pt>
                <c:pt idx="51312">
                  <c:v>4.08163265306122E-2</c:v>
                </c:pt>
                <c:pt idx="51313">
                  <c:v>5.10204081632653E-2</c:v>
                </c:pt>
                <c:pt idx="51314">
                  <c:v>6.1224489795918297E-2</c:v>
                </c:pt>
                <c:pt idx="51315">
                  <c:v>7.1428571428571397E-2</c:v>
                </c:pt>
                <c:pt idx="51316">
                  <c:v>8.16326530612244E-2</c:v>
                </c:pt>
                <c:pt idx="51317">
                  <c:v>9.18367346938775E-2</c:v>
                </c:pt>
                <c:pt idx="51318">
                  <c:v>0.10204081632653</c:v>
                </c:pt>
                <c:pt idx="51319">
                  <c:v>0.11224489795918299</c:v>
                </c:pt>
                <c:pt idx="51320">
                  <c:v>0.122448979591836</c:v>
                </c:pt>
                <c:pt idx="51321">
                  <c:v>0.132653061224489</c:v>
                </c:pt>
                <c:pt idx="51322">
                  <c:v>0.14285714285714199</c:v>
                </c:pt>
                <c:pt idx="51323">
                  <c:v>0.15306122448979501</c:v>
                </c:pt>
                <c:pt idx="51324">
                  <c:v>0.163265306122448</c:v>
                </c:pt>
                <c:pt idx="51325">
                  <c:v>0.17346938775510201</c:v>
                </c:pt>
                <c:pt idx="51326">
                  <c:v>0.183673469387755</c:v>
                </c:pt>
                <c:pt idx="51327">
                  <c:v>0.19387755102040799</c:v>
                </c:pt>
                <c:pt idx="51328">
                  <c:v>0.20408163265306101</c:v>
                </c:pt>
                <c:pt idx="51329">
                  <c:v>0.214285714285714</c:v>
                </c:pt>
                <c:pt idx="51330">
                  <c:v>0.22448979591836701</c:v>
                </c:pt>
                <c:pt idx="51331">
                  <c:v>0.23469387755102</c:v>
                </c:pt>
                <c:pt idx="51332">
                  <c:v>0.24489795918367299</c:v>
                </c:pt>
                <c:pt idx="51333">
                  <c:v>0.25510204081632598</c:v>
                </c:pt>
                <c:pt idx="51334">
                  <c:v>0.265306122448979</c:v>
                </c:pt>
                <c:pt idx="51335">
                  <c:v>0.27551020408163202</c:v>
                </c:pt>
                <c:pt idx="51336">
                  <c:v>0.28571428571428498</c:v>
                </c:pt>
                <c:pt idx="51337">
                  <c:v>0.29591836734693799</c:v>
                </c:pt>
                <c:pt idx="51338">
                  <c:v>0.30612244897959101</c:v>
                </c:pt>
                <c:pt idx="51339">
                  <c:v>0.31632653061224397</c:v>
                </c:pt>
                <c:pt idx="51340">
                  <c:v>0.32653061224489699</c:v>
                </c:pt>
                <c:pt idx="51341">
                  <c:v>0.33673469387755101</c:v>
                </c:pt>
                <c:pt idx="51342">
                  <c:v>0.34693877551020402</c:v>
                </c:pt>
                <c:pt idx="51343">
                  <c:v>0.35714285714285698</c:v>
                </c:pt>
                <c:pt idx="51344">
                  <c:v>0.36734693877551</c:v>
                </c:pt>
                <c:pt idx="51345">
                  <c:v>0.37755102040816302</c:v>
                </c:pt>
                <c:pt idx="51346">
                  <c:v>0.38775510204081598</c:v>
                </c:pt>
                <c:pt idx="51347">
                  <c:v>0.397959183673469</c:v>
                </c:pt>
                <c:pt idx="51348">
                  <c:v>0.40816326530612201</c:v>
                </c:pt>
                <c:pt idx="51349">
                  <c:v>0.41836734693877498</c:v>
                </c:pt>
                <c:pt idx="51350">
                  <c:v>0.42857142857142799</c:v>
                </c:pt>
                <c:pt idx="51351">
                  <c:v>0.43877551020408101</c:v>
                </c:pt>
                <c:pt idx="51352">
                  <c:v>0.44897959183673403</c:v>
                </c:pt>
                <c:pt idx="51353">
                  <c:v>0.45918367346938699</c:v>
                </c:pt>
                <c:pt idx="51354">
                  <c:v>0.46938775510204001</c:v>
                </c:pt>
                <c:pt idx="51355">
                  <c:v>0.47959183673469302</c:v>
                </c:pt>
                <c:pt idx="51356">
                  <c:v>0.48979591836734598</c:v>
                </c:pt>
                <c:pt idx="51357">
                  <c:v>0.5</c:v>
                </c:pt>
                <c:pt idx="51358">
                  <c:v>0.51020408163265296</c:v>
                </c:pt>
                <c:pt idx="51359">
                  <c:v>0.52040816326530603</c:v>
                </c:pt>
                <c:pt idx="51360">
                  <c:v>0.530612244897959</c:v>
                </c:pt>
                <c:pt idx="51361">
                  <c:v>0.54081632653061196</c:v>
                </c:pt>
                <c:pt idx="51362">
                  <c:v>0.55102040816326503</c:v>
                </c:pt>
                <c:pt idx="51363">
                  <c:v>0.56122448979591799</c:v>
                </c:pt>
                <c:pt idx="51364">
                  <c:v>0.57142857142857095</c:v>
                </c:pt>
                <c:pt idx="51365">
                  <c:v>0.58163265306122403</c:v>
                </c:pt>
                <c:pt idx="51366">
                  <c:v>0.59183673469387699</c:v>
                </c:pt>
                <c:pt idx="51367">
                  <c:v>0.60204081632652995</c:v>
                </c:pt>
                <c:pt idx="51368">
                  <c:v>0.61224489795918302</c:v>
                </c:pt>
                <c:pt idx="51369">
                  <c:v>0.62244897959183598</c:v>
                </c:pt>
                <c:pt idx="51370">
                  <c:v>0.63265306122448906</c:v>
                </c:pt>
                <c:pt idx="51371">
                  <c:v>0.64285714285714202</c:v>
                </c:pt>
                <c:pt idx="51372">
                  <c:v>0.65306122448979498</c:v>
                </c:pt>
                <c:pt idx="51373">
                  <c:v>0.66326530612244805</c:v>
                </c:pt>
                <c:pt idx="51374">
                  <c:v>0.67346938775510201</c:v>
                </c:pt>
                <c:pt idx="51375">
                  <c:v>0.68367346938775497</c:v>
                </c:pt>
                <c:pt idx="51376">
                  <c:v>0.69387755102040805</c:v>
                </c:pt>
                <c:pt idx="51377">
                  <c:v>0.70408163265306101</c:v>
                </c:pt>
                <c:pt idx="51378">
                  <c:v>0.71428571428571397</c:v>
                </c:pt>
                <c:pt idx="51379">
                  <c:v>0.72448979591836704</c:v>
                </c:pt>
                <c:pt idx="51380">
                  <c:v>0.73469387755102</c:v>
                </c:pt>
                <c:pt idx="51381">
                  <c:v>0.74489795918367296</c:v>
                </c:pt>
                <c:pt idx="51382">
                  <c:v>0.75510204081632604</c:v>
                </c:pt>
                <c:pt idx="51383">
                  <c:v>0.765306122448979</c:v>
                </c:pt>
                <c:pt idx="51384">
                  <c:v>0.77551020408163196</c:v>
                </c:pt>
                <c:pt idx="51385">
                  <c:v>0.78571428571428503</c:v>
                </c:pt>
                <c:pt idx="51386">
                  <c:v>0.79591836734693799</c:v>
                </c:pt>
                <c:pt idx="51387">
                  <c:v>0.80612244897959096</c:v>
                </c:pt>
                <c:pt idx="51388">
                  <c:v>0.81632653061224403</c:v>
                </c:pt>
                <c:pt idx="51389">
                  <c:v>0.82653061224489799</c:v>
                </c:pt>
                <c:pt idx="51390">
                  <c:v>0.83673469387755095</c:v>
                </c:pt>
                <c:pt idx="51391">
                  <c:v>0.84693877551020402</c:v>
                </c:pt>
                <c:pt idx="51392">
                  <c:v>0.85714285714285698</c:v>
                </c:pt>
                <c:pt idx="51393">
                  <c:v>0.86734693877550995</c:v>
                </c:pt>
                <c:pt idx="51394">
                  <c:v>0.87755102040816302</c:v>
                </c:pt>
                <c:pt idx="51395">
                  <c:v>0.88775510204081598</c:v>
                </c:pt>
                <c:pt idx="51396">
                  <c:v>0.89795918367346905</c:v>
                </c:pt>
                <c:pt idx="51397">
                  <c:v>0.90816326530612201</c:v>
                </c:pt>
                <c:pt idx="51398">
                  <c:v>0.91836734693877498</c:v>
                </c:pt>
                <c:pt idx="51399">
                  <c:v>0.92857142857142805</c:v>
                </c:pt>
                <c:pt idx="51400">
                  <c:v>0.93877551020408101</c:v>
                </c:pt>
                <c:pt idx="51401">
                  <c:v>0.94897959183673397</c:v>
                </c:pt>
                <c:pt idx="51402">
                  <c:v>0.95918367346938704</c:v>
                </c:pt>
                <c:pt idx="51403">
                  <c:v>0.96938775510204001</c:v>
                </c:pt>
                <c:pt idx="51404">
                  <c:v>0.97959183673469297</c:v>
                </c:pt>
                <c:pt idx="51405">
                  <c:v>0.98979591836734604</c:v>
                </c:pt>
                <c:pt idx="51406">
                  <c:v>0</c:v>
                </c:pt>
                <c:pt idx="51407">
                  <c:v>1.12359550561797E-2</c:v>
                </c:pt>
                <c:pt idx="51408">
                  <c:v>2.2471910112359501E-2</c:v>
                </c:pt>
                <c:pt idx="51409">
                  <c:v>3.3707865168539297E-2</c:v>
                </c:pt>
                <c:pt idx="51410">
                  <c:v>4.49438202247191E-2</c:v>
                </c:pt>
                <c:pt idx="51411">
                  <c:v>5.6179775280898799E-2</c:v>
                </c:pt>
                <c:pt idx="51412">
                  <c:v>6.7415730337078594E-2</c:v>
                </c:pt>
                <c:pt idx="51413">
                  <c:v>7.8651685393258397E-2</c:v>
                </c:pt>
                <c:pt idx="51414">
                  <c:v>8.98876404494382E-2</c:v>
                </c:pt>
                <c:pt idx="51415">
                  <c:v>0.101123595505617</c:v>
                </c:pt>
                <c:pt idx="51416">
                  <c:v>0.112359550561797</c:v>
                </c:pt>
                <c:pt idx="51417">
                  <c:v>0.123595505617977</c:v>
                </c:pt>
                <c:pt idx="51418">
                  <c:v>0.13483146067415699</c:v>
                </c:pt>
                <c:pt idx="51419">
                  <c:v>0.14606741573033699</c:v>
                </c:pt>
                <c:pt idx="51420">
                  <c:v>0.15730337078651599</c:v>
                </c:pt>
                <c:pt idx="51421">
                  <c:v>0.16853932584269599</c:v>
                </c:pt>
                <c:pt idx="51422">
                  <c:v>0.17977528089887601</c:v>
                </c:pt>
                <c:pt idx="51423">
                  <c:v>0.19101123595505601</c:v>
                </c:pt>
                <c:pt idx="51424">
                  <c:v>0.20224719101123501</c:v>
                </c:pt>
                <c:pt idx="51425">
                  <c:v>0.213483146067415</c:v>
                </c:pt>
                <c:pt idx="51426">
                  <c:v>0.224719101123595</c:v>
                </c:pt>
                <c:pt idx="51427">
                  <c:v>0.235955056179775</c:v>
                </c:pt>
                <c:pt idx="51428">
                  <c:v>0.24719101123595499</c:v>
                </c:pt>
                <c:pt idx="51429">
                  <c:v>0.25842696629213402</c:v>
                </c:pt>
                <c:pt idx="51430">
                  <c:v>0.26966292134831399</c:v>
                </c:pt>
                <c:pt idx="51431">
                  <c:v>0.28089887640449401</c:v>
                </c:pt>
                <c:pt idx="51432">
                  <c:v>0.29213483146067398</c:v>
                </c:pt>
                <c:pt idx="51433">
                  <c:v>0.30337078651685301</c:v>
                </c:pt>
                <c:pt idx="51434">
                  <c:v>0.31460674157303298</c:v>
                </c:pt>
                <c:pt idx="51435">
                  <c:v>0.325842696629213</c:v>
                </c:pt>
                <c:pt idx="51436">
                  <c:v>0.33707865168539303</c:v>
                </c:pt>
                <c:pt idx="51437">
                  <c:v>0.348314606741573</c:v>
                </c:pt>
                <c:pt idx="51438">
                  <c:v>0.35955056179775202</c:v>
                </c:pt>
                <c:pt idx="51439">
                  <c:v>0.37078651685393199</c:v>
                </c:pt>
                <c:pt idx="51440">
                  <c:v>0.38202247191011202</c:v>
                </c:pt>
                <c:pt idx="51441">
                  <c:v>0.39325842696629199</c:v>
                </c:pt>
                <c:pt idx="51442">
                  <c:v>0.40449438202247101</c:v>
                </c:pt>
                <c:pt idx="51443">
                  <c:v>0.41573033707865098</c:v>
                </c:pt>
                <c:pt idx="51444">
                  <c:v>0.426966292134831</c:v>
                </c:pt>
                <c:pt idx="51445">
                  <c:v>0.43820224719101097</c:v>
                </c:pt>
                <c:pt idx="51446">
                  <c:v>0.449438202247191</c:v>
                </c:pt>
                <c:pt idx="51447">
                  <c:v>0.46067415730337002</c:v>
                </c:pt>
                <c:pt idx="51448">
                  <c:v>0.47191011235954999</c:v>
                </c:pt>
                <c:pt idx="51449">
                  <c:v>0.48314606741573002</c:v>
                </c:pt>
                <c:pt idx="51450">
                  <c:v>0.49438202247190999</c:v>
                </c:pt>
                <c:pt idx="51451">
                  <c:v>0.50561797752808901</c:v>
                </c:pt>
                <c:pt idx="51452">
                  <c:v>0.51685393258426904</c:v>
                </c:pt>
                <c:pt idx="51453">
                  <c:v>0.52808988764044895</c:v>
                </c:pt>
                <c:pt idx="51454">
                  <c:v>0.53932584269662898</c:v>
                </c:pt>
                <c:pt idx="51455">
                  <c:v>0.550561797752809</c:v>
                </c:pt>
                <c:pt idx="51456">
                  <c:v>0.56179775280898803</c:v>
                </c:pt>
                <c:pt idx="51457">
                  <c:v>0.57303370786516805</c:v>
                </c:pt>
                <c:pt idx="51458">
                  <c:v>0.58426966292134797</c:v>
                </c:pt>
                <c:pt idx="51459">
                  <c:v>0.59550561797752799</c:v>
                </c:pt>
                <c:pt idx="51460">
                  <c:v>0.60674157303370702</c:v>
                </c:pt>
                <c:pt idx="51461">
                  <c:v>0.61797752808988704</c:v>
                </c:pt>
                <c:pt idx="51462">
                  <c:v>0.62921348314606695</c:v>
                </c:pt>
                <c:pt idx="51463">
                  <c:v>0.64044943820224698</c:v>
                </c:pt>
                <c:pt idx="51464">
                  <c:v>0.651685393258427</c:v>
                </c:pt>
                <c:pt idx="51465">
                  <c:v>0.66292134831460603</c:v>
                </c:pt>
                <c:pt idx="51466">
                  <c:v>0.67415730337078605</c:v>
                </c:pt>
                <c:pt idx="51467">
                  <c:v>0.68539325842696597</c:v>
                </c:pt>
                <c:pt idx="51468">
                  <c:v>0.69662921348314599</c:v>
                </c:pt>
                <c:pt idx="51469">
                  <c:v>0.70786516853932502</c:v>
                </c:pt>
                <c:pt idx="51470">
                  <c:v>0.71910112359550504</c:v>
                </c:pt>
                <c:pt idx="51471">
                  <c:v>0.73033707865168496</c:v>
                </c:pt>
                <c:pt idx="51472">
                  <c:v>0.74157303370786498</c:v>
                </c:pt>
                <c:pt idx="51473">
                  <c:v>0.75280898876404401</c:v>
                </c:pt>
                <c:pt idx="51474">
                  <c:v>0.76404494382022403</c:v>
                </c:pt>
                <c:pt idx="51475">
                  <c:v>0.77528089887640395</c:v>
                </c:pt>
                <c:pt idx="51476">
                  <c:v>0.78651685393258397</c:v>
                </c:pt>
                <c:pt idx="51477">
                  <c:v>0.797752808988764</c:v>
                </c:pt>
                <c:pt idx="51478">
                  <c:v>0.80898876404494302</c:v>
                </c:pt>
                <c:pt idx="51479">
                  <c:v>0.82022471910112305</c:v>
                </c:pt>
                <c:pt idx="51480">
                  <c:v>0.83146067415730296</c:v>
                </c:pt>
                <c:pt idx="51481">
                  <c:v>0.84269662921348298</c:v>
                </c:pt>
                <c:pt idx="51482">
                  <c:v>0.85393258426966201</c:v>
                </c:pt>
                <c:pt idx="51483">
                  <c:v>0.86516853932584203</c:v>
                </c:pt>
                <c:pt idx="51484">
                  <c:v>0.87640449438202195</c:v>
                </c:pt>
                <c:pt idx="51485">
                  <c:v>0.88764044943820197</c:v>
                </c:pt>
                <c:pt idx="51486">
                  <c:v>0.898876404494382</c:v>
                </c:pt>
                <c:pt idx="51487">
                  <c:v>0.91011235955056102</c:v>
                </c:pt>
                <c:pt idx="51488">
                  <c:v>0.92134831460674105</c:v>
                </c:pt>
                <c:pt idx="51489">
                  <c:v>0.93258426966292096</c:v>
                </c:pt>
                <c:pt idx="51490">
                  <c:v>0.94382022471910099</c:v>
                </c:pt>
                <c:pt idx="51491">
                  <c:v>0.95505617977528001</c:v>
                </c:pt>
                <c:pt idx="51492">
                  <c:v>0.96629213483146004</c:v>
                </c:pt>
                <c:pt idx="51493">
                  <c:v>0.97752808988763995</c:v>
                </c:pt>
                <c:pt idx="51494">
                  <c:v>0.98876404494381998</c:v>
                </c:pt>
                <c:pt idx="51495">
                  <c:v>0</c:v>
                </c:pt>
                <c:pt idx="51496">
                  <c:v>7.3529411764705803E-3</c:v>
                </c:pt>
                <c:pt idx="51497">
                  <c:v>1.47058823529411E-2</c:v>
                </c:pt>
                <c:pt idx="51498">
                  <c:v>2.20588235294117E-2</c:v>
                </c:pt>
                <c:pt idx="51499">
                  <c:v>2.94117647058823E-2</c:v>
                </c:pt>
                <c:pt idx="51500">
                  <c:v>3.6764705882352901E-2</c:v>
                </c:pt>
                <c:pt idx="51501">
                  <c:v>4.4117647058823498E-2</c:v>
                </c:pt>
                <c:pt idx="51502">
                  <c:v>5.1470588235294101E-2</c:v>
                </c:pt>
                <c:pt idx="51503">
                  <c:v>5.8823529411764698E-2</c:v>
                </c:pt>
                <c:pt idx="51504">
                  <c:v>6.6176470588235295E-2</c:v>
                </c:pt>
                <c:pt idx="51505">
                  <c:v>7.3529411764705802E-2</c:v>
                </c:pt>
                <c:pt idx="51506">
                  <c:v>8.0882352941176405E-2</c:v>
                </c:pt>
                <c:pt idx="51507">
                  <c:v>8.8235294117646995E-2</c:v>
                </c:pt>
                <c:pt idx="51508">
                  <c:v>9.5588235294117599E-2</c:v>
                </c:pt>
                <c:pt idx="51509">
                  <c:v>0.10294117647058799</c:v>
                </c:pt>
                <c:pt idx="51510">
                  <c:v>0.110294117647058</c:v>
                </c:pt>
                <c:pt idx="51511">
                  <c:v>0.11764705882352899</c:v>
                </c:pt>
                <c:pt idx="51512">
                  <c:v>0.125</c:v>
                </c:pt>
                <c:pt idx="51513">
                  <c:v>0.13235294117647001</c:v>
                </c:pt>
                <c:pt idx="51514">
                  <c:v>0.13970588235294101</c:v>
                </c:pt>
                <c:pt idx="51515">
                  <c:v>0.14705882352941099</c:v>
                </c:pt>
                <c:pt idx="51516">
                  <c:v>0.154411764705882</c:v>
                </c:pt>
                <c:pt idx="51517">
                  <c:v>0.16176470588235201</c:v>
                </c:pt>
                <c:pt idx="51518">
                  <c:v>0.16911764705882301</c:v>
                </c:pt>
                <c:pt idx="51519">
                  <c:v>0.17647058823529399</c:v>
                </c:pt>
                <c:pt idx="51520">
                  <c:v>0.183823529411764</c:v>
                </c:pt>
                <c:pt idx="51521">
                  <c:v>0.191176470588235</c:v>
                </c:pt>
                <c:pt idx="51522">
                  <c:v>0.19852941176470501</c:v>
                </c:pt>
                <c:pt idx="51523">
                  <c:v>0.20588235294117599</c:v>
                </c:pt>
                <c:pt idx="51524">
                  <c:v>0.213235294117647</c:v>
                </c:pt>
                <c:pt idx="51525">
                  <c:v>0.220588235294117</c:v>
                </c:pt>
                <c:pt idx="51526">
                  <c:v>0.22794117647058801</c:v>
                </c:pt>
                <c:pt idx="51527">
                  <c:v>0.23529411764705799</c:v>
                </c:pt>
                <c:pt idx="51528">
                  <c:v>0.24264705882352899</c:v>
                </c:pt>
                <c:pt idx="51529">
                  <c:v>0.25</c:v>
                </c:pt>
                <c:pt idx="51530">
                  <c:v>0.25735294117647001</c:v>
                </c:pt>
                <c:pt idx="51531">
                  <c:v>0.26470588235294101</c:v>
                </c:pt>
                <c:pt idx="51532">
                  <c:v>0.27205882352941102</c:v>
                </c:pt>
                <c:pt idx="51533">
                  <c:v>0.27941176470588203</c:v>
                </c:pt>
                <c:pt idx="51534">
                  <c:v>0.28676470588235198</c:v>
                </c:pt>
                <c:pt idx="51535">
                  <c:v>0.29411764705882298</c:v>
                </c:pt>
                <c:pt idx="51536">
                  <c:v>0.30147058823529399</c:v>
                </c:pt>
                <c:pt idx="51537">
                  <c:v>0.308823529411764</c:v>
                </c:pt>
                <c:pt idx="51538">
                  <c:v>0.316176470588235</c:v>
                </c:pt>
                <c:pt idx="51539">
                  <c:v>0.32352941176470501</c:v>
                </c:pt>
                <c:pt idx="51540">
                  <c:v>0.33088235294117602</c:v>
                </c:pt>
                <c:pt idx="51541">
                  <c:v>0.33823529411764702</c:v>
                </c:pt>
                <c:pt idx="51542">
                  <c:v>0.34558823529411697</c:v>
                </c:pt>
                <c:pt idx="51543">
                  <c:v>0.35294117647058798</c:v>
                </c:pt>
                <c:pt idx="51544">
                  <c:v>0.36029411764705799</c:v>
                </c:pt>
                <c:pt idx="51545">
                  <c:v>0.36764705882352899</c:v>
                </c:pt>
                <c:pt idx="51546">
                  <c:v>0.375</c:v>
                </c:pt>
                <c:pt idx="51547">
                  <c:v>0.38235294117647001</c:v>
                </c:pt>
                <c:pt idx="51548">
                  <c:v>0.38970588235294101</c:v>
                </c:pt>
                <c:pt idx="51549">
                  <c:v>0.39705882352941102</c:v>
                </c:pt>
                <c:pt idx="51550">
                  <c:v>0.40441176470588203</c:v>
                </c:pt>
                <c:pt idx="51551">
                  <c:v>0.41176470588235198</c:v>
                </c:pt>
                <c:pt idx="51552">
                  <c:v>0.41911764705882298</c:v>
                </c:pt>
                <c:pt idx="51553">
                  <c:v>0.42647058823529399</c:v>
                </c:pt>
                <c:pt idx="51554">
                  <c:v>0.433823529411764</c:v>
                </c:pt>
                <c:pt idx="51555">
                  <c:v>0.441176470588235</c:v>
                </c:pt>
                <c:pt idx="51556">
                  <c:v>0.44852941176470501</c:v>
                </c:pt>
                <c:pt idx="51557">
                  <c:v>0.45588235294117602</c:v>
                </c:pt>
                <c:pt idx="51558">
                  <c:v>0.46323529411764702</c:v>
                </c:pt>
                <c:pt idx="51559">
                  <c:v>0.47058823529411697</c:v>
                </c:pt>
                <c:pt idx="51560">
                  <c:v>0.47794117647058798</c:v>
                </c:pt>
                <c:pt idx="51561">
                  <c:v>0.48529411764705799</c:v>
                </c:pt>
                <c:pt idx="51562">
                  <c:v>0.49264705882352899</c:v>
                </c:pt>
                <c:pt idx="51563">
                  <c:v>0.5</c:v>
                </c:pt>
                <c:pt idx="51564">
                  <c:v>0.50735294117647001</c:v>
                </c:pt>
                <c:pt idx="51565">
                  <c:v>0.51470588235294101</c:v>
                </c:pt>
                <c:pt idx="51566">
                  <c:v>0.52205882352941102</c:v>
                </c:pt>
                <c:pt idx="51567">
                  <c:v>0.52941176470588203</c:v>
                </c:pt>
                <c:pt idx="51568">
                  <c:v>0.53676470588235203</c:v>
                </c:pt>
                <c:pt idx="51569">
                  <c:v>0.54411764705882304</c:v>
                </c:pt>
                <c:pt idx="51570">
                  <c:v>0.55147058823529405</c:v>
                </c:pt>
                <c:pt idx="51571">
                  <c:v>0.55882352941176405</c:v>
                </c:pt>
                <c:pt idx="51572">
                  <c:v>0.56617647058823495</c:v>
                </c:pt>
                <c:pt idx="51573">
                  <c:v>0.57352941176470495</c:v>
                </c:pt>
                <c:pt idx="51574">
                  <c:v>0.58088235294117596</c:v>
                </c:pt>
                <c:pt idx="51575">
                  <c:v>0.58823529411764697</c:v>
                </c:pt>
                <c:pt idx="51576">
                  <c:v>0.59558823529411697</c:v>
                </c:pt>
                <c:pt idx="51577">
                  <c:v>0.60294117647058798</c:v>
                </c:pt>
                <c:pt idx="51578">
                  <c:v>0.61029411764705799</c:v>
                </c:pt>
                <c:pt idx="51579">
                  <c:v>0.61764705882352899</c:v>
                </c:pt>
                <c:pt idx="51580">
                  <c:v>0.625</c:v>
                </c:pt>
                <c:pt idx="51581">
                  <c:v>0.63235294117647001</c:v>
                </c:pt>
                <c:pt idx="51582">
                  <c:v>0.63970588235294101</c:v>
                </c:pt>
                <c:pt idx="51583">
                  <c:v>0.64705882352941102</c:v>
                </c:pt>
                <c:pt idx="51584">
                  <c:v>0.65441176470588203</c:v>
                </c:pt>
                <c:pt idx="51585">
                  <c:v>0.66176470588235203</c:v>
                </c:pt>
                <c:pt idx="51586">
                  <c:v>0.66911764705882304</c:v>
                </c:pt>
                <c:pt idx="51587">
                  <c:v>0.67647058823529405</c:v>
                </c:pt>
                <c:pt idx="51588">
                  <c:v>0.68382352941176405</c:v>
                </c:pt>
                <c:pt idx="51589">
                  <c:v>0.69117647058823495</c:v>
                </c:pt>
                <c:pt idx="51590">
                  <c:v>0.69852941176470495</c:v>
                </c:pt>
                <c:pt idx="51591">
                  <c:v>0.70588235294117596</c:v>
                </c:pt>
                <c:pt idx="51592">
                  <c:v>0.71323529411764697</c:v>
                </c:pt>
                <c:pt idx="51593">
                  <c:v>0.72058823529411697</c:v>
                </c:pt>
                <c:pt idx="51594">
                  <c:v>0.72794117647058798</c:v>
                </c:pt>
                <c:pt idx="51595">
                  <c:v>0.73529411764705799</c:v>
                </c:pt>
                <c:pt idx="51596">
                  <c:v>0.74264705882352899</c:v>
                </c:pt>
                <c:pt idx="51597">
                  <c:v>0.75</c:v>
                </c:pt>
                <c:pt idx="51598">
                  <c:v>0.75735294117647001</c:v>
                </c:pt>
                <c:pt idx="51599">
                  <c:v>0.76470588235294101</c:v>
                </c:pt>
                <c:pt idx="51600">
                  <c:v>0.77205882352941102</c:v>
                </c:pt>
                <c:pt idx="51601">
                  <c:v>0.77941176470588203</c:v>
                </c:pt>
                <c:pt idx="51602">
                  <c:v>0.78676470588235203</c:v>
                </c:pt>
                <c:pt idx="51603">
                  <c:v>0.79411764705882304</c:v>
                </c:pt>
                <c:pt idx="51604">
                  <c:v>0.80147058823529405</c:v>
                </c:pt>
                <c:pt idx="51605">
                  <c:v>0.80882352941176405</c:v>
                </c:pt>
                <c:pt idx="51606">
                  <c:v>0.81617647058823495</c:v>
                </c:pt>
                <c:pt idx="51607">
                  <c:v>0.82352941176470495</c:v>
                </c:pt>
                <c:pt idx="51608">
                  <c:v>0.83088235294117596</c:v>
                </c:pt>
                <c:pt idx="51609">
                  <c:v>0.83823529411764697</c:v>
                </c:pt>
                <c:pt idx="51610">
                  <c:v>0.84558823529411697</c:v>
                </c:pt>
                <c:pt idx="51611">
                  <c:v>0.85294117647058798</c:v>
                </c:pt>
                <c:pt idx="51612">
                  <c:v>0.86029411764705799</c:v>
                </c:pt>
                <c:pt idx="51613">
                  <c:v>0.86764705882352899</c:v>
                </c:pt>
                <c:pt idx="51614">
                  <c:v>0.875</c:v>
                </c:pt>
                <c:pt idx="51615">
                  <c:v>0.88235294117647001</c:v>
                </c:pt>
                <c:pt idx="51616">
                  <c:v>0.88970588235294101</c:v>
                </c:pt>
                <c:pt idx="51617">
                  <c:v>0.89705882352941102</c:v>
                </c:pt>
                <c:pt idx="51618">
                  <c:v>0.90441176470588203</c:v>
                </c:pt>
                <c:pt idx="51619">
                  <c:v>0.91176470588235203</c:v>
                </c:pt>
                <c:pt idx="51620">
                  <c:v>0.91911764705882304</c:v>
                </c:pt>
                <c:pt idx="51621">
                  <c:v>0.92647058823529405</c:v>
                </c:pt>
                <c:pt idx="51622">
                  <c:v>0.93382352941176405</c:v>
                </c:pt>
                <c:pt idx="51623">
                  <c:v>0.94117647058823495</c:v>
                </c:pt>
                <c:pt idx="51624">
                  <c:v>0.94852941176470495</c:v>
                </c:pt>
                <c:pt idx="51625">
                  <c:v>0.95588235294117596</c:v>
                </c:pt>
                <c:pt idx="51626">
                  <c:v>0.96323529411764697</c:v>
                </c:pt>
                <c:pt idx="51627">
                  <c:v>0.97058823529411697</c:v>
                </c:pt>
                <c:pt idx="51628">
                  <c:v>0.97794117647058798</c:v>
                </c:pt>
                <c:pt idx="51629">
                  <c:v>0.98529411764705799</c:v>
                </c:pt>
                <c:pt idx="51630">
                  <c:v>0.99264705882352899</c:v>
                </c:pt>
                <c:pt idx="51631">
                  <c:v>0</c:v>
                </c:pt>
                <c:pt idx="51632">
                  <c:v>1.7857142857142801E-2</c:v>
                </c:pt>
                <c:pt idx="51633">
                  <c:v>3.5714285714285698E-2</c:v>
                </c:pt>
                <c:pt idx="51634">
                  <c:v>5.3571428571428499E-2</c:v>
                </c:pt>
                <c:pt idx="51635">
                  <c:v>7.1428571428571397E-2</c:v>
                </c:pt>
                <c:pt idx="51636">
                  <c:v>8.9285714285714204E-2</c:v>
                </c:pt>
                <c:pt idx="51637">
                  <c:v>0.107142857142857</c:v>
                </c:pt>
                <c:pt idx="51638">
                  <c:v>0.125</c:v>
                </c:pt>
                <c:pt idx="51639">
                  <c:v>0.14285714285714199</c:v>
                </c:pt>
                <c:pt idx="51640">
                  <c:v>0.160714285714285</c:v>
                </c:pt>
                <c:pt idx="51641">
                  <c:v>0.17857142857142799</c:v>
                </c:pt>
                <c:pt idx="51642">
                  <c:v>0.19642857142857101</c:v>
                </c:pt>
                <c:pt idx="51643">
                  <c:v>0.214285714285714</c:v>
                </c:pt>
                <c:pt idx="51644">
                  <c:v>0.23214285714285701</c:v>
                </c:pt>
                <c:pt idx="51645">
                  <c:v>0.25</c:v>
                </c:pt>
                <c:pt idx="51646">
                  <c:v>0.26785714285714202</c:v>
                </c:pt>
                <c:pt idx="51647">
                  <c:v>0.28571428571428498</c:v>
                </c:pt>
                <c:pt idx="51648">
                  <c:v>0.30357142857142799</c:v>
                </c:pt>
                <c:pt idx="51649">
                  <c:v>0.32142857142857101</c:v>
                </c:pt>
                <c:pt idx="51650">
                  <c:v>0.33928571428571402</c:v>
                </c:pt>
                <c:pt idx="51651">
                  <c:v>0.35714285714285698</c:v>
                </c:pt>
                <c:pt idx="51652">
                  <c:v>0.375</c:v>
                </c:pt>
                <c:pt idx="51653">
                  <c:v>0.39285714285714202</c:v>
                </c:pt>
                <c:pt idx="51654">
                  <c:v>0.41071428571428498</c:v>
                </c:pt>
                <c:pt idx="51655">
                  <c:v>0.42857142857142799</c:v>
                </c:pt>
                <c:pt idx="51656">
                  <c:v>0.44642857142857101</c:v>
                </c:pt>
                <c:pt idx="51657">
                  <c:v>0.46428571428571402</c:v>
                </c:pt>
                <c:pt idx="51658">
                  <c:v>0.48214285714285698</c:v>
                </c:pt>
                <c:pt idx="51659">
                  <c:v>0.5</c:v>
                </c:pt>
                <c:pt idx="51660">
                  <c:v>0.51785714285714202</c:v>
                </c:pt>
                <c:pt idx="51661">
                  <c:v>0.53571428571428503</c:v>
                </c:pt>
                <c:pt idx="51662">
                  <c:v>0.55357142857142805</c:v>
                </c:pt>
                <c:pt idx="51663">
                  <c:v>0.57142857142857095</c:v>
                </c:pt>
                <c:pt idx="51664">
                  <c:v>0.58928571428571397</c:v>
                </c:pt>
                <c:pt idx="51665">
                  <c:v>0.60714285714285698</c:v>
                </c:pt>
                <c:pt idx="51666">
                  <c:v>0.625</c:v>
                </c:pt>
                <c:pt idx="51667">
                  <c:v>0.64285714285714202</c:v>
                </c:pt>
                <c:pt idx="51668">
                  <c:v>0.66071428571428503</c:v>
                </c:pt>
                <c:pt idx="51669">
                  <c:v>0.67857142857142805</c:v>
                </c:pt>
                <c:pt idx="51670">
                  <c:v>0.69642857142857095</c:v>
                </c:pt>
                <c:pt idx="51671">
                  <c:v>0.71428571428571397</c:v>
                </c:pt>
                <c:pt idx="51672">
                  <c:v>0.73214285714285698</c:v>
                </c:pt>
                <c:pt idx="51673">
                  <c:v>0.75</c:v>
                </c:pt>
                <c:pt idx="51674">
                  <c:v>0.76785714285714202</c:v>
                </c:pt>
                <c:pt idx="51675">
                  <c:v>0.78571428571428503</c:v>
                </c:pt>
                <c:pt idx="51676">
                  <c:v>0.80357142857142805</c:v>
                </c:pt>
                <c:pt idx="51677">
                  <c:v>0.82142857142857095</c:v>
                </c:pt>
                <c:pt idx="51678">
                  <c:v>0.83928571428571397</c:v>
                </c:pt>
                <c:pt idx="51679">
                  <c:v>0.85714285714285698</c:v>
                </c:pt>
                <c:pt idx="51680">
                  <c:v>0.875</c:v>
                </c:pt>
                <c:pt idx="51681">
                  <c:v>0.89285714285714202</c:v>
                </c:pt>
                <c:pt idx="51682">
                  <c:v>0.91071428571428503</c:v>
                </c:pt>
                <c:pt idx="51683">
                  <c:v>0.92857142857142805</c:v>
                </c:pt>
                <c:pt idx="51684">
                  <c:v>0.94642857142857095</c:v>
                </c:pt>
                <c:pt idx="51685">
                  <c:v>0.96428571428571397</c:v>
                </c:pt>
                <c:pt idx="51686">
                  <c:v>0.98214285714285698</c:v>
                </c:pt>
                <c:pt idx="51687">
                  <c:v>0</c:v>
                </c:pt>
                <c:pt idx="51688">
                  <c:v>1.8181818181818101E-2</c:v>
                </c:pt>
                <c:pt idx="51689">
                  <c:v>3.6363636363636299E-2</c:v>
                </c:pt>
                <c:pt idx="51690">
                  <c:v>5.4545454545454501E-2</c:v>
                </c:pt>
                <c:pt idx="51691">
                  <c:v>7.2727272727272696E-2</c:v>
                </c:pt>
                <c:pt idx="51692">
                  <c:v>9.0909090909090898E-2</c:v>
                </c:pt>
                <c:pt idx="51693">
                  <c:v>0.109090909090909</c:v>
                </c:pt>
                <c:pt idx="51694">
                  <c:v>0.12727272727272701</c:v>
                </c:pt>
                <c:pt idx="51695">
                  <c:v>0.145454545454545</c:v>
                </c:pt>
                <c:pt idx="51696">
                  <c:v>0.163636363636363</c:v>
                </c:pt>
                <c:pt idx="51697">
                  <c:v>0.18181818181818099</c:v>
                </c:pt>
                <c:pt idx="51698">
                  <c:v>0.2</c:v>
                </c:pt>
                <c:pt idx="51699">
                  <c:v>0.218181818181818</c:v>
                </c:pt>
                <c:pt idx="51700">
                  <c:v>0.236363636363636</c:v>
                </c:pt>
                <c:pt idx="51701">
                  <c:v>0.25454545454545402</c:v>
                </c:pt>
                <c:pt idx="51702">
                  <c:v>0.27272727272727199</c:v>
                </c:pt>
                <c:pt idx="51703">
                  <c:v>0.29090909090909001</c:v>
                </c:pt>
                <c:pt idx="51704">
                  <c:v>0.30909090909090903</c:v>
                </c:pt>
                <c:pt idx="51705">
                  <c:v>0.32727272727272699</c:v>
                </c:pt>
                <c:pt idx="51706">
                  <c:v>0.34545454545454501</c:v>
                </c:pt>
                <c:pt idx="51707">
                  <c:v>0.36363636363636298</c:v>
                </c:pt>
                <c:pt idx="51708">
                  <c:v>0.381818181818181</c:v>
                </c:pt>
                <c:pt idx="51709">
                  <c:v>0.4</c:v>
                </c:pt>
                <c:pt idx="51710">
                  <c:v>0.41818181818181799</c:v>
                </c:pt>
                <c:pt idx="51711">
                  <c:v>0.43636363636363601</c:v>
                </c:pt>
                <c:pt idx="51712">
                  <c:v>0.45454545454545398</c:v>
                </c:pt>
                <c:pt idx="51713">
                  <c:v>0.472727272727272</c:v>
                </c:pt>
                <c:pt idx="51714">
                  <c:v>0.49090909090909002</c:v>
                </c:pt>
                <c:pt idx="51715">
                  <c:v>0.50909090909090904</c:v>
                </c:pt>
                <c:pt idx="51716">
                  <c:v>0.527272727272727</c:v>
                </c:pt>
                <c:pt idx="51717">
                  <c:v>0.54545454545454497</c:v>
                </c:pt>
                <c:pt idx="51718">
                  <c:v>0.56363636363636305</c:v>
                </c:pt>
                <c:pt idx="51719">
                  <c:v>0.58181818181818101</c:v>
                </c:pt>
                <c:pt idx="51720">
                  <c:v>0.6</c:v>
                </c:pt>
                <c:pt idx="51721">
                  <c:v>0.61818181818181805</c:v>
                </c:pt>
                <c:pt idx="51722">
                  <c:v>0.63636363636363602</c:v>
                </c:pt>
                <c:pt idx="51723">
                  <c:v>0.65454545454545399</c:v>
                </c:pt>
                <c:pt idx="51724">
                  <c:v>0.67272727272727195</c:v>
                </c:pt>
                <c:pt idx="51725">
                  <c:v>0.69090909090909003</c:v>
                </c:pt>
                <c:pt idx="51726">
                  <c:v>0.70909090909090899</c:v>
                </c:pt>
                <c:pt idx="51727">
                  <c:v>0.72727272727272696</c:v>
                </c:pt>
                <c:pt idx="51728">
                  <c:v>0.74545454545454504</c:v>
                </c:pt>
                <c:pt idx="51729">
                  <c:v>0.763636363636363</c:v>
                </c:pt>
                <c:pt idx="51730">
                  <c:v>0.78181818181818097</c:v>
                </c:pt>
                <c:pt idx="51731">
                  <c:v>0.8</c:v>
                </c:pt>
                <c:pt idx="51732">
                  <c:v>0.81818181818181801</c:v>
                </c:pt>
                <c:pt idx="51733">
                  <c:v>0.83636363636363598</c:v>
                </c:pt>
                <c:pt idx="51734">
                  <c:v>0.85454545454545405</c:v>
                </c:pt>
                <c:pt idx="51735">
                  <c:v>0.87272727272727202</c:v>
                </c:pt>
                <c:pt idx="51736">
                  <c:v>0.89090909090908998</c:v>
                </c:pt>
                <c:pt idx="51737">
                  <c:v>0.90909090909090895</c:v>
                </c:pt>
                <c:pt idx="51738">
                  <c:v>0.92727272727272703</c:v>
                </c:pt>
                <c:pt idx="51739">
                  <c:v>0.94545454545454499</c:v>
                </c:pt>
                <c:pt idx="51740">
                  <c:v>0.96363636363636296</c:v>
                </c:pt>
                <c:pt idx="51741">
                  <c:v>0.98181818181818103</c:v>
                </c:pt>
                <c:pt idx="51742">
                  <c:v>0</c:v>
                </c:pt>
                <c:pt idx="51743">
                  <c:v>1.4492753623188401E-2</c:v>
                </c:pt>
                <c:pt idx="51744">
                  <c:v>2.8985507246376802E-2</c:v>
                </c:pt>
                <c:pt idx="51745">
                  <c:v>4.3478260869565202E-2</c:v>
                </c:pt>
                <c:pt idx="51746">
                  <c:v>5.7971014492753603E-2</c:v>
                </c:pt>
                <c:pt idx="51747">
                  <c:v>7.2463768115942004E-2</c:v>
                </c:pt>
                <c:pt idx="51748">
                  <c:v>8.6956521739130405E-2</c:v>
                </c:pt>
                <c:pt idx="51749">
                  <c:v>0.101449275362318</c:v>
                </c:pt>
                <c:pt idx="51750">
                  <c:v>0.115942028985507</c:v>
                </c:pt>
                <c:pt idx="51751">
                  <c:v>0.13043478260869501</c:v>
                </c:pt>
                <c:pt idx="51752">
                  <c:v>0.14492753623188401</c:v>
                </c:pt>
                <c:pt idx="51753">
                  <c:v>0.15942028985507201</c:v>
                </c:pt>
                <c:pt idx="51754">
                  <c:v>0.17391304347826</c:v>
                </c:pt>
                <c:pt idx="51755">
                  <c:v>0.188405797101449</c:v>
                </c:pt>
                <c:pt idx="51756">
                  <c:v>0.202898550724637</c:v>
                </c:pt>
                <c:pt idx="51757">
                  <c:v>0.217391304347826</c:v>
                </c:pt>
                <c:pt idx="51758">
                  <c:v>0.231884057971014</c:v>
                </c:pt>
                <c:pt idx="51759">
                  <c:v>0.24637681159420199</c:v>
                </c:pt>
                <c:pt idx="51760">
                  <c:v>0.26086956521739102</c:v>
                </c:pt>
                <c:pt idx="51761">
                  <c:v>0.27536231884057899</c:v>
                </c:pt>
                <c:pt idx="51762">
                  <c:v>0.28985507246376802</c:v>
                </c:pt>
                <c:pt idx="51763">
                  <c:v>0.30434782608695599</c:v>
                </c:pt>
                <c:pt idx="51764">
                  <c:v>0.31884057971014401</c:v>
                </c:pt>
                <c:pt idx="51765">
                  <c:v>0.33333333333333298</c:v>
                </c:pt>
                <c:pt idx="51766">
                  <c:v>0.34782608695652101</c:v>
                </c:pt>
                <c:pt idx="51767">
                  <c:v>0.36231884057970998</c:v>
                </c:pt>
                <c:pt idx="51768">
                  <c:v>0.376811594202898</c:v>
                </c:pt>
                <c:pt idx="51769">
                  <c:v>0.39130434782608697</c:v>
                </c:pt>
                <c:pt idx="51770">
                  <c:v>0.405797101449275</c:v>
                </c:pt>
                <c:pt idx="51771">
                  <c:v>0.42028985507246303</c:v>
                </c:pt>
                <c:pt idx="51772">
                  <c:v>0.434782608695652</c:v>
                </c:pt>
                <c:pt idx="51773">
                  <c:v>0.44927536231884002</c:v>
                </c:pt>
                <c:pt idx="51774">
                  <c:v>0.46376811594202899</c:v>
                </c:pt>
                <c:pt idx="51775">
                  <c:v>0.47826086956521702</c:v>
                </c:pt>
                <c:pt idx="51776">
                  <c:v>0.49275362318840499</c:v>
                </c:pt>
                <c:pt idx="51777">
                  <c:v>0.50724637681159401</c:v>
                </c:pt>
                <c:pt idx="51778">
                  <c:v>0.52173913043478204</c:v>
                </c:pt>
                <c:pt idx="51779">
                  <c:v>0.53623188405797095</c:v>
                </c:pt>
                <c:pt idx="51780">
                  <c:v>0.55072463768115898</c:v>
                </c:pt>
                <c:pt idx="51781">
                  <c:v>0.56521739130434701</c:v>
                </c:pt>
                <c:pt idx="51782">
                  <c:v>0.57971014492753603</c:v>
                </c:pt>
                <c:pt idx="51783">
                  <c:v>0.59420289855072395</c:v>
                </c:pt>
                <c:pt idx="51784">
                  <c:v>0.60869565217391297</c:v>
                </c:pt>
                <c:pt idx="51785">
                  <c:v>0.623188405797101</c:v>
                </c:pt>
                <c:pt idx="51786">
                  <c:v>0.63768115942028902</c:v>
                </c:pt>
                <c:pt idx="51787">
                  <c:v>0.65217391304347805</c:v>
                </c:pt>
                <c:pt idx="51788">
                  <c:v>0.66666666666666596</c:v>
                </c:pt>
                <c:pt idx="51789">
                  <c:v>0.68115942028985499</c:v>
                </c:pt>
                <c:pt idx="51790">
                  <c:v>0.69565217391304301</c:v>
                </c:pt>
                <c:pt idx="51791">
                  <c:v>0.71014492753623104</c:v>
                </c:pt>
                <c:pt idx="51792">
                  <c:v>0.72463768115941996</c:v>
                </c:pt>
                <c:pt idx="51793">
                  <c:v>0.73913043478260798</c:v>
                </c:pt>
                <c:pt idx="51794">
                  <c:v>0.75362318840579701</c:v>
                </c:pt>
                <c:pt idx="51795">
                  <c:v>0.76811594202898503</c:v>
                </c:pt>
                <c:pt idx="51796">
                  <c:v>0.78260869565217395</c:v>
                </c:pt>
                <c:pt idx="51797">
                  <c:v>0.79710144927536197</c:v>
                </c:pt>
                <c:pt idx="51798">
                  <c:v>0.81159420289855</c:v>
                </c:pt>
                <c:pt idx="51799">
                  <c:v>0.82608695652173902</c:v>
                </c:pt>
                <c:pt idx="51800">
                  <c:v>0.84057971014492705</c:v>
                </c:pt>
                <c:pt idx="51801">
                  <c:v>0.85507246376811596</c:v>
                </c:pt>
                <c:pt idx="51802">
                  <c:v>0.86956521739130399</c:v>
                </c:pt>
                <c:pt idx="51803">
                  <c:v>0.88405797101449202</c:v>
                </c:pt>
                <c:pt idx="51804">
                  <c:v>0.89855072463768104</c:v>
                </c:pt>
                <c:pt idx="51805">
                  <c:v>0.91304347826086896</c:v>
                </c:pt>
                <c:pt idx="51806">
                  <c:v>0.92753623188405798</c:v>
                </c:pt>
                <c:pt idx="51807">
                  <c:v>0.94202898550724601</c:v>
                </c:pt>
                <c:pt idx="51808">
                  <c:v>0.95652173913043403</c:v>
                </c:pt>
                <c:pt idx="51809">
                  <c:v>0.97101449275362295</c:v>
                </c:pt>
                <c:pt idx="51810">
                  <c:v>0.98550724637681097</c:v>
                </c:pt>
                <c:pt idx="51811">
                  <c:v>0</c:v>
                </c:pt>
                <c:pt idx="51812">
                  <c:v>1.63934426229508E-2</c:v>
                </c:pt>
                <c:pt idx="51813">
                  <c:v>3.2786885245901599E-2</c:v>
                </c:pt>
                <c:pt idx="51814">
                  <c:v>4.9180327868852403E-2</c:v>
                </c:pt>
                <c:pt idx="51815">
                  <c:v>6.5573770491803199E-2</c:v>
                </c:pt>
                <c:pt idx="51816">
                  <c:v>8.1967213114753995E-2</c:v>
                </c:pt>
                <c:pt idx="51817">
                  <c:v>9.8360655737704902E-2</c:v>
                </c:pt>
                <c:pt idx="51818">
                  <c:v>0.114754098360655</c:v>
                </c:pt>
                <c:pt idx="51819">
                  <c:v>0.13114754098360601</c:v>
                </c:pt>
                <c:pt idx="51820">
                  <c:v>0.14754098360655701</c:v>
                </c:pt>
                <c:pt idx="51821">
                  <c:v>0.16393442622950799</c:v>
                </c:pt>
                <c:pt idx="51822">
                  <c:v>0.18032786885245899</c:v>
                </c:pt>
                <c:pt idx="51823">
                  <c:v>0.196721311475409</c:v>
                </c:pt>
                <c:pt idx="51824">
                  <c:v>0.21311475409836</c:v>
                </c:pt>
                <c:pt idx="51825">
                  <c:v>0.22950819672131101</c:v>
                </c:pt>
                <c:pt idx="51826">
                  <c:v>0.24590163934426201</c:v>
                </c:pt>
                <c:pt idx="51827">
                  <c:v>0.26229508196721302</c:v>
                </c:pt>
                <c:pt idx="51828">
                  <c:v>0.27868852459016302</c:v>
                </c:pt>
                <c:pt idx="51829">
                  <c:v>0.29508196721311403</c:v>
                </c:pt>
                <c:pt idx="51830">
                  <c:v>0.31147540983606498</c:v>
                </c:pt>
                <c:pt idx="51831">
                  <c:v>0.32786885245901598</c:v>
                </c:pt>
                <c:pt idx="51832">
                  <c:v>0.34426229508196698</c:v>
                </c:pt>
                <c:pt idx="51833">
                  <c:v>0.36065573770491799</c:v>
                </c:pt>
                <c:pt idx="51834">
                  <c:v>0.37704918032786799</c:v>
                </c:pt>
                <c:pt idx="51835">
                  <c:v>0.393442622950819</c:v>
                </c:pt>
                <c:pt idx="51836">
                  <c:v>0.40983606557377</c:v>
                </c:pt>
                <c:pt idx="51837">
                  <c:v>0.42622950819672101</c:v>
                </c:pt>
                <c:pt idx="51838">
                  <c:v>0.44262295081967201</c:v>
                </c:pt>
                <c:pt idx="51839">
                  <c:v>0.45901639344262202</c:v>
                </c:pt>
                <c:pt idx="51840">
                  <c:v>0.47540983606557302</c:v>
                </c:pt>
                <c:pt idx="51841">
                  <c:v>0.49180327868852403</c:v>
                </c:pt>
                <c:pt idx="51842">
                  <c:v>0.50819672131147497</c:v>
                </c:pt>
                <c:pt idx="51843">
                  <c:v>0.52459016393442603</c:v>
                </c:pt>
                <c:pt idx="51844">
                  <c:v>0.54098360655737698</c:v>
                </c:pt>
                <c:pt idx="51845">
                  <c:v>0.55737704918032704</c:v>
                </c:pt>
                <c:pt idx="51846">
                  <c:v>0.57377049180327799</c:v>
                </c:pt>
                <c:pt idx="51847">
                  <c:v>0.59016393442622905</c:v>
                </c:pt>
                <c:pt idx="51848">
                  <c:v>0.60655737704918</c:v>
                </c:pt>
                <c:pt idx="51849">
                  <c:v>0.62295081967213095</c:v>
                </c:pt>
                <c:pt idx="51850">
                  <c:v>0.63934426229508201</c:v>
                </c:pt>
                <c:pt idx="51851">
                  <c:v>0.65573770491803196</c:v>
                </c:pt>
                <c:pt idx="51852">
                  <c:v>0.67213114754098302</c:v>
                </c:pt>
                <c:pt idx="51853">
                  <c:v>0.68852459016393397</c:v>
                </c:pt>
                <c:pt idx="51854">
                  <c:v>0.70491803278688503</c:v>
                </c:pt>
                <c:pt idx="51855">
                  <c:v>0.72131147540983598</c:v>
                </c:pt>
                <c:pt idx="51856">
                  <c:v>0.73770491803278604</c:v>
                </c:pt>
                <c:pt idx="51857">
                  <c:v>0.75409836065573699</c:v>
                </c:pt>
                <c:pt idx="51858">
                  <c:v>0.77049180327868805</c:v>
                </c:pt>
                <c:pt idx="51859">
                  <c:v>0.786885245901639</c:v>
                </c:pt>
                <c:pt idx="51860">
                  <c:v>0.80327868852458995</c:v>
                </c:pt>
                <c:pt idx="51861">
                  <c:v>0.81967213114754101</c:v>
                </c:pt>
                <c:pt idx="51862">
                  <c:v>0.83606557377049096</c:v>
                </c:pt>
                <c:pt idx="51863">
                  <c:v>0.85245901639344202</c:v>
                </c:pt>
                <c:pt idx="51864">
                  <c:v>0.86885245901639296</c:v>
                </c:pt>
                <c:pt idx="51865">
                  <c:v>0.88524590163934402</c:v>
                </c:pt>
                <c:pt idx="51866">
                  <c:v>0.90163934426229497</c:v>
                </c:pt>
                <c:pt idx="51867">
                  <c:v>0.91803278688524503</c:v>
                </c:pt>
                <c:pt idx="51868">
                  <c:v>0.93442622950819598</c:v>
                </c:pt>
                <c:pt idx="51869">
                  <c:v>0.95081967213114704</c:v>
                </c:pt>
                <c:pt idx="51870">
                  <c:v>0.96721311475409799</c:v>
                </c:pt>
                <c:pt idx="51871">
                  <c:v>0.98360655737704905</c:v>
                </c:pt>
                <c:pt idx="51872">
                  <c:v>0</c:v>
                </c:pt>
                <c:pt idx="51873">
                  <c:v>1.3157894736842099E-2</c:v>
                </c:pt>
                <c:pt idx="51874">
                  <c:v>2.6315789473684199E-2</c:v>
                </c:pt>
                <c:pt idx="51875">
                  <c:v>3.94736842105263E-2</c:v>
                </c:pt>
                <c:pt idx="51876">
                  <c:v>5.2631578947368397E-2</c:v>
                </c:pt>
                <c:pt idx="51877">
                  <c:v>6.5789473684210495E-2</c:v>
                </c:pt>
                <c:pt idx="51878">
                  <c:v>7.8947368421052599E-2</c:v>
                </c:pt>
                <c:pt idx="51879">
                  <c:v>9.2105263157894704E-2</c:v>
                </c:pt>
                <c:pt idx="51880">
                  <c:v>0.105263157894736</c:v>
                </c:pt>
                <c:pt idx="51881">
                  <c:v>0.118421052631578</c:v>
                </c:pt>
                <c:pt idx="51882">
                  <c:v>0.13157894736842099</c:v>
                </c:pt>
                <c:pt idx="51883">
                  <c:v>0.144736842105263</c:v>
                </c:pt>
                <c:pt idx="51884">
                  <c:v>0.157894736842105</c:v>
                </c:pt>
                <c:pt idx="51885">
                  <c:v>0.17105263157894701</c:v>
                </c:pt>
                <c:pt idx="51886">
                  <c:v>0.18421052631578899</c:v>
                </c:pt>
                <c:pt idx="51887">
                  <c:v>0.197368421052631</c:v>
                </c:pt>
                <c:pt idx="51888">
                  <c:v>0.21052631578947301</c:v>
                </c:pt>
                <c:pt idx="51889">
                  <c:v>0.22368421052631501</c:v>
                </c:pt>
                <c:pt idx="51890">
                  <c:v>0.23684210526315699</c:v>
                </c:pt>
                <c:pt idx="51891">
                  <c:v>0.25</c:v>
                </c:pt>
                <c:pt idx="51892">
                  <c:v>0.26315789473684198</c:v>
                </c:pt>
                <c:pt idx="51893">
                  <c:v>0.27631578947368401</c:v>
                </c:pt>
                <c:pt idx="51894">
                  <c:v>0.28947368421052599</c:v>
                </c:pt>
                <c:pt idx="51895">
                  <c:v>0.30263157894736797</c:v>
                </c:pt>
                <c:pt idx="51896">
                  <c:v>0.31578947368421001</c:v>
                </c:pt>
                <c:pt idx="51897">
                  <c:v>0.32894736842105199</c:v>
                </c:pt>
                <c:pt idx="51898">
                  <c:v>0.34210526315789402</c:v>
                </c:pt>
                <c:pt idx="51899">
                  <c:v>0.355263157894736</c:v>
                </c:pt>
                <c:pt idx="51900">
                  <c:v>0.36842105263157798</c:v>
                </c:pt>
                <c:pt idx="51901">
                  <c:v>0.38157894736842102</c:v>
                </c:pt>
                <c:pt idx="51902">
                  <c:v>0.394736842105263</c:v>
                </c:pt>
                <c:pt idx="51903">
                  <c:v>0.40789473684210498</c:v>
                </c:pt>
                <c:pt idx="51904">
                  <c:v>0.42105263157894701</c:v>
                </c:pt>
                <c:pt idx="51905">
                  <c:v>0.43421052631578899</c:v>
                </c:pt>
                <c:pt idx="51906">
                  <c:v>0.44736842105263103</c:v>
                </c:pt>
                <c:pt idx="51907">
                  <c:v>0.46052631578947301</c:v>
                </c:pt>
                <c:pt idx="51908">
                  <c:v>0.47368421052631499</c:v>
                </c:pt>
                <c:pt idx="51909">
                  <c:v>0.48684210526315702</c:v>
                </c:pt>
                <c:pt idx="51910">
                  <c:v>0.5</c:v>
                </c:pt>
                <c:pt idx="51911">
                  <c:v>0.51315789473684204</c:v>
                </c:pt>
                <c:pt idx="51912">
                  <c:v>0.52631578947368396</c:v>
                </c:pt>
                <c:pt idx="51913">
                  <c:v>0.53947368421052599</c:v>
                </c:pt>
                <c:pt idx="51914">
                  <c:v>0.55263157894736803</c:v>
                </c:pt>
                <c:pt idx="51915">
                  <c:v>0.56578947368420995</c:v>
                </c:pt>
                <c:pt idx="51916">
                  <c:v>0.57894736842105199</c:v>
                </c:pt>
                <c:pt idx="51917">
                  <c:v>0.59210526315789402</c:v>
                </c:pt>
                <c:pt idx="51918">
                  <c:v>0.60526315789473595</c:v>
                </c:pt>
                <c:pt idx="51919">
                  <c:v>0.61842105263157898</c:v>
                </c:pt>
                <c:pt idx="51920">
                  <c:v>0.63157894736842102</c:v>
                </c:pt>
                <c:pt idx="51921">
                  <c:v>0.64473684210526305</c:v>
                </c:pt>
                <c:pt idx="51922">
                  <c:v>0.65789473684210498</c:v>
                </c:pt>
                <c:pt idx="51923">
                  <c:v>0.67105263157894701</c:v>
                </c:pt>
                <c:pt idx="51924">
                  <c:v>0.68421052631578905</c:v>
                </c:pt>
                <c:pt idx="51925">
                  <c:v>0.69736842105263097</c:v>
                </c:pt>
                <c:pt idx="51926">
                  <c:v>0.71052631578947301</c:v>
                </c:pt>
                <c:pt idx="51927">
                  <c:v>0.72368421052631504</c:v>
                </c:pt>
                <c:pt idx="51928">
                  <c:v>0.73684210526315697</c:v>
                </c:pt>
                <c:pt idx="51929">
                  <c:v>0.75</c:v>
                </c:pt>
                <c:pt idx="51930">
                  <c:v>0.76315789473684204</c:v>
                </c:pt>
                <c:pt idx="51931">
                  <c:v>0.77631578947368396</c:v>
                </c:pt>
                <c:pt idx="51932">
                  <c:v>0.78947368421052599</c:v>
                </c:pt>
                <c:pt idx="51933">
                  <c:v>0.80263157894736803</c:v>
                </c:pt>
                <c:pt idx="51934">
                  <c:v>0.81578947368420995</c:v>
                </c:pt>
                <c:pt idx="51935">
                  <c:v>0.82894736842105199</c:v>
                </c:pt>
                <c:pt idx="51936">
                  <c:v>0.84210526315789402</c:v>
                </c:pt>
                <c:pt idx="51937">
                  <c:v>0.85526315789473595</c:v>
                </c:pt>
                <c:pt idx="51938">
                  <c:v>0.86842105263157898</c:v>
                </c:pt>
                <c:pt idx="51939">
                  <c:v>0.88157894736842102</c:v>
                </c:pt>
                <c:pt idx="51940">
                  <c:v>0.89473684210526305</c:v>
                </c:pt>
                <c:pt idx="51941">
                  <c:v>0.90789473684210498</c:v>
                </c:pt>
                <c:pt idx="51942">
                  <c:v>0.92105263157894701</c:v>
                </c:pt>
                <c:pt idx="51943">
                  <c:v>0.93421052631578905</c:v>
                </c:pt>
                <c:pt idx="51944">
                  <c:v>0.94736842105263097</c:v>
                </c:pt>
                <c:pt idx="51945">
                  <c:v>0.96052631578947301</c:v>
                </c:pt>
                <c:pt idx="51946">
                  <c:v>0.97368421052631504</c:v>
                </c:pt>
                <c:pt idx="51947">
                  <c:v>0.98684210526315697</c:v>
                </c:pt>
                <c:pt idx="51948">
                  <c:v>0</c:v>
                </c:pt>
                <c:pt idx="51949">
                  <c:v>2.3809523809523801E-2</c:v>
                </c:pt>
                <c:pt idx="51950">
                  <c:v>4.7619047619047603E-2</c:v>
                </c:pt>
                <c:pt idx="51951">
                  <c:v>7.1428571428571397E-2</c:v>
                </c:pt>
                <c:pt idx="51952">
                  <c:v>9.5238095238095205E-2</c:v>
                </c:pt>
                <c:pt idx="51953">
                  <c:v>0.119047619047619</c:v>
                </c:pt>
                <c:pt idx="51954">
                  <c:v>0.14285714285714199</c:v>
                </c:pt>
                <c:pt idx="51955">
                  <c:v>0.16666666666666599</c:v>
                </c:pt>
                <c:pt idx="51956">
                  <c:v>0.19047619047618999</c:v>
                </c:pt>
                <c:pt idx="51957">
                  <c:v>0.214285714285714</c:v>
                </c:pt>
                <c:pt idx="51958">
                  <c:v>0.238095238095238</c:v>
                </c:pt>
                <c:pt idx="51959">
                  <c:v>0.26190476190476097</c:v>
                </c:pt>
                <c:pt idx="51960">
                  <c:v>0.28571428571428498</c:v>
                </c:pt>
                <c:pt idx="51961">
                  <c:v>0.30952380952380898</c:v>
                </c:pt>
                <c:pt idx="51962">
                  <c:v>0.33333333333333298</c:v>
                </c:pt>
                <c:pt idx="51963">
                  <c:v>0.35714285714285698</c:v>
                </c:pt>
                <c:pt idx="51964">
                  <c:v>0.38095238095237999</c:v>
                </c:pt>
                <c:pt idx="51965">
                  <c:v>0.40476190476190399</c:v>
                </c:pt>
                <c:pt idx="51966">
                  <c:v>0.42857142857142799</c:v>
                </c:pt>
                <c:pt idx="51967">
                  <c:v>0.452380952380952</c:v>
                </c:pt>
                <c:pt idx="51968">
                  <c:v>0.476190476190476</c:v>
                </c:pt>
                <c:pt idx="51969">
                  <c:v>0.5</c:v>
                </c:pt>
                <c:pt idx="51970">
                  <c:v>0.52380952380952295</c:v>
                </c:pt>
                <c:pt idx="51971">
                  <c:v>0.54761904761904701</c:v>
                </c:pt>
                <c:pt idx="51972">
                  <c:v>0.57142857142857095</c:v>
                </c:pt>
                <c:pt idx="51973">
                  <c:v>0.59523809523809501</c:v>
                </c:pt>
                <c:pt idx="51974">
                  <c:v>0.61904761904761896</c:v>
                </c:pt>
                <c:pt idx="51975">
                  <c:v>0.64285714285714202</c:v>
                </c:pt>
                <c:pt idx="51976">
                  <c:v>0.66666666666666596</c:v>
                </c:pt>
                <c:pt idx="51977">
                  <c:v>0.69047619047619002</c:v>
                </c:pt>
                <c:pt idx="51978">
                  <c:v>0.71428571428571397</c:v>
                </c:pt>
                <c:pt idx="51979">
                  <c:v>0.73809523809523803</c:v>
                </c:pt>
                <c:pt idx="51980">
                  <c:v>0.76190476190476097</c:v>
                </c:pt>
                <c:pt idx="51981">
                  <c:v>0.78571428571428503</c:v>
                </c:pt>
                <c:pt idx="51982">
                  <c:v>0.80952380952380898</c:v>
                </c:pt>
                <c:pt idx="51983">
                  <c:v>0.83333333333333304</c:v>
                </c:pt>
                <c:pt idx="51984">
                  <c:v>0.85714285714285698</c:v>
                </c:pt>
                <c:pt idx="51985">
                  <c:v>0.88095238095238004</c:v>
                </c:pt>
                <c:pt idx="51986">
                  <c:v>0.90476190476190399</c:v>
                </c:pt>
                <c:pt idx="51987">
                  <c:v>0.92857142857142805</c:v>
                </c:pt>
                <c:pt idx="51988">
                  <c:v>0.952380952380952</c:v>
                </c:pt>
                <c:pt idx="51989">
                  <c:v>0.97619047619047605</c:v>
                </c:pt>
                <c:pt idx="51990">
                  <c:v>0</c:v>
                </c:pt>
                <c:pt idx="51991">
                  <c:v>1.38888888888888E-2</c:v>
                </c:pt>
                <c:pt idx="51992">
                  <c:v>2.77777777777777E-2</c:v>
                </c:pt>
                <c:pt idx="51993">
                  <c:v>4.1666666666666602E-2</c:v>
                </c:pt>
                <c:pt idx="51994">
                  <c:v>5.5555555555555497E-2</c:v>
                </c:pt>
                <c:pt idx="51995">
                  <c:v>6.9444444444444406E-2</c:v>
                </c:pt>
                <c:pt idx="51996">
                  <c:v>8.3333333333333301E-2</c:v>
                </c:pt>
                <c:pt idx="51997">
                  <c:v>9.7222222222222196E-2</c:v>
                </c:pt>
                <c:pt idx="51998">
                  <c:v>0.11111111111111099</c:v>
                </c:pt>
                <c:pt idx="51999">
                  <c:v>0.125</c:v>
                </c:pt>
                <c:pt idx="52000">
                  <c:v>0.13888888888888801</c:v>
                </c:pt>
                <c:pt idx="52001">
                  <c:v>0.15277777777777701</c:v>
                </c:pt>
                <c:pt idx="52002">
                  <c:v>0.16666666666666599</c:v>
                </c:pt>
                <c:pt idx="52003">
                  <c:v>0.180555555555555</c:v>
                </c:pt>
                <c:pt idx="52004">
                  <c:v>0.194444444444444</c:v>
                </c:pt>
                <c:pt idx="52005">
                  <c:v>0.20833333333333301</c:v>
                </c:pt>
                <c:pt idx="52006">
                  <c:v>0.22222222222222199</c:v>
                </c:pt>
                <c:pt idx="52007">
                  <c:v>0.23611111111111099</c:v>
                </c:pt>
                <c:pt idx="52008">
                  <c:v>0.25</c:v>
                </c:pt>
                <c:pt idx="52009">
                  <c:v>0.26388888888888801</c:v>
                </c:pt>
                <c:pt idx="52010">
                  <c:v>0.27777777777777701</c:v>
                </c:pt>
                <c:pt idx="52011">
                  <c:v>0.29166666666666602</c:v>
                </c:pt>
                <c:pt idx="52012">
                  <c:v>0.30555555555555503</c:v>
                </c:pt>
                <c:pt idx="52013">
                  <c:v>0.31944444444444398</c:v>
                </c:pt>
                <c:pt idx="52014">
                  <c:v>0.33333333333333298</c:v>
                </c:pt>
                <c:pt idx="52015">
                  <c:v>0.34722222222222199</c:v>
                </c:pt>
                <c:pt idx="52016">
                  <c:v>0.36111111111111099</c:v>
                </c:pt>
                <c:pt idx="52017">
                  <c:v>0.375</c:v>
                </c:pt>
                <c:pt idx="52018">
                  <c:v>0.38888888888888801</c:v>
                </c:pt>
                <c:pt idx="52019">
                  <c:v>0.40277777777777701</c:v>
                </c:pt>
                <c:pt idx="52020">
                  <c:v>0.41666666666666602</c:v>
                </c:pt>
                <c:pt idx="52021">
                  <c:v>0.43055555555555503</c:v>
                </c:pt>
                <c:pt idx="52022">
                  <c:v>0.44444444444444398</c:v>
                </c:pt>
                <c:pt idx="52023">
                  <c:v>0.45833333333333298</c:v>
                </c:pt>
                <c:pt idx="52024">
                  <c:v>0.47222222222222199</c:v>
                </c:pt>
                <c:pt idx="52025">
                  <c:v>0.48611111111111099</c:v>
                </c:pt>
                <c:pt idx="52026">
                  <c:v>0.5</c:v>
                </c:pt>
                <c:pt idx="52027">
                  <c:v>0.51388888888888795</c:v>
                </c:pt>
                <c:pt idx="52028">
                  <c:v>0.52777777777777701</c:v>
                </c:pt>
                <c:pt idx="52029">
                  <c:v>0.54166666666666596</c:v>
                </c:pt>
                <c:pt idx="52030">
                  <c:v>0.55555555555555503</c:v>
                </c:pt>
                <c:pt idx="52031">
                  <c:v>0.56944444444444398</c:v>
                </c:pt>
                <c:pt idx="52032">
                  <c:v>0.58333333333333304</c:v>
                </c:pt>
                <c:pt idx="52033">
                  <c:v>0.59722222222222199</c:v>
                </c:pt>
                <c:pt idx="52034">
                  <c:v>0.61111111111111105</c:v>
                </c:pt>
                <c:pt idx="52035">
                  <c:v>0.625</c:v>
                </c:pt>
                <c:pt idx="52036">
                  <c:v>0.63888888888888795</c:v>
                </c:pt>
                <c:pt idx="52037">
                  <c:v>0.65277777777777701</c:v>
                </c:pt>
                <c:pt idx="52038">
                  <c:v>0.66666666666666596</c:v>
                </c:pt>
                <c:pt idx="52039">
                  <c:v>0.68055555555555503</c:v>
                </c:pt>
                <c:pt idx="52040">
                  <c:v>0.69444444444444398</c:v>
                </c:pt>
                <c:pt idx="52041">
                  <c:v>0.70833333333333304</c:v>
                </c:pt>
                <c:pt idx="52042">
                  <c:v>0.72222222222222199</c:v>
                </c:pt>
                <c:pt idx="52043">
                  <c:v>0.73611111111111105</c:v>
                </c:pt>
                <c:pt idx="52044">
                  <c:v>0.75</c:v>
                </c:pt>
                <c:pt idx="52045">
                  <c:v>0.76388888888888795</c:v>
                </c:pt>
                <c:pt idx="52046">
                  <c:v>0.77777777777777701</c:v>
                </c:pt>
                <c:pt idx="52047">
                  <c:v>0.79166666666666596</c:v>
                </c:pt>
                <c:pt idx="52048">
                  <c:v>0.80555555555555503</c:v>
                </c:pt>
                <c:pt idx="52049">
                  <c:v>0.81944444444444398</c:v>
                </c:pt>
                <c:pt idx="52050">
                  <c:v>0.83333333333333304</c:v>
                </c:pt>
                <c:pt idx="52051">
                  <c:v>0.84722222222222199</c:v>
                </c:pt>
                <c:pt idx="52052">
                  <c:v>0.86111111111111105</c:v>
                </c:pt>
                <c:pt idx="52053">
                  <c:v>0.875</c:v>
                </c:pt>
                <c:pt idx="52054">
                  <c:v>0.88888888888888795</c:v>
                </c:pt>
                <c:pt idx="52055">
                  <c:v>0.90277777777777701</c:v>
                </c:pt>
                <c:pt idx="52056">
                  <c:v>0.91666666666666596</c:v>
                </c:pt>
                <c:pt idx="52057">
                  <c:v>0.93055555555555503</c:v>
                </c:pt>
                <c:pt idx="52058">
                  <c:v>0.94444444444444398</c:v>
                </c:pt>
                <c:pt idx="52059">
                  <c:v>0.95833333333333304</c:v>
                </c:pt>
                <c:pt idx="52060">
                  <c:v>0.97222222222222199</c:v>
                </c:pt>
                <c:pt idx="52061">
                  <c:v>0.98611111111111105</c:v>
                </c:pt>
                <c:pt idx="52062">
                  <c:v>0</c:v>
                </c:pt>
                <c:pt idx="52063">
                  <c:v>0.1</c:v>
                </c:pt>
                <c:pt idx="52064">
                  <c:v>0.2</c:v>
                </c:pt>
                <c:pt idx="52065">
                  <c:v>0.3</c:v>
                </c:pt>
                <c:pt idx="52066">
                  <c:v>0.4</c:v>
                </c:pt>
                <c:pt idx="52067">
                  <c:v>0.5</c:v>
                </c:pt>
                <c:pt idx="52068">
                  <c:v>0.6</c:v>
                </c:pt>
                <c:pt idx="52069">
                  <c:v>0.7</c:v>
                </c:pt>
                <c:pt idx="52070">
                  <c:v>0.8</c:v>
                </c:pt>
                <c:pt idx="52071">
                  <c:v>0.9</c:v>
                </c:pt>
                <c:pt idx="52072">
                  <c:v>0</c:v>
                </c:pt>
                <c:pt idx="52073">
                  <c:v>6.4516129032258004E-3</c:v>
                </c:pt>
                <c:pt idx="52074">
                  <c:v>1.2903225806451601E-2</c:v>
                </c:pt>
                <c:pt idx="52075">
                  <c:v>1.9354838709677399E-2</c:v>
                </c:pt>
                <c:pt idx="52076">
                  <c:v>2.5806451612903201E-2</c:v>
                </c:pt>
                <c:pt idx="52077">
                  <c:v>3.2258064516128997E-2</c:v>
                </c:pt>
                <c:pt idx="52078">
                  <c:v>3.8709677419354799E-2</c:v>
                </c:pt>
                <c:pt idx="52079">
                  <c:v>4.5161290322580601E-2</c:v>
                </c:pt>
                <c:pt idx="52080">
                  <c:v>5.1612903225806403E-2</c:v>
                </c:pt>
                <c:pt idx="52081">
                  <c:v>5.8064516129032198E-2</c:v>
                </c:pt>
                <c:pt idx="52082">
                  <c:v>6.4516129032257993E-2</c:v>
                </c:pt>
                <c:pt idx="52083">
                  <c:v>7.0967741935483802E-2</c:v>
                </c:pt>
                <c:pt idx="52084">
                  <c:v>7.7419354838709598E-2</c:v>
                </c:pt>
                <c:pt idx="52085">
                  <c:v>8.3870967741935407E-2</c:v>
                </c:pt>
                <c:pt idx="52086">
                  <c:v>9.0322580645161202E-2</c:v>
                </c:pt>
                <c:pt idx="52087">
                  <c:v>9.6774193548387094E-2</c:v>
                </c:pt>
                <c:pt idx="52088">
                  <c:v>0.103225806451612</c:v>
                </c:pt>
                <c:pt idx="52089">
                  <c:v>0.109677419354838</c:v>
                </c:pt>
                <c:pt idx="52090">
                  <c:v>0.11612903225806399</c:v>
                </c:pt>
                <c:pt idx="52091">
                  <c:v>0.12258064516129</c:v>
                </c:pt>
                <c:pt idx="52092">
                  <c:v>0.12903225806451599</c:v>
                </c:pt>
                <c:pt idx="52093">
                  <c:v>0.135483870967741</c:v>
                </c:pt>
                <c:pt idx="52094">
                  <c:v>0.14193548387096699</c:v>
                </c:pt>
                <c:pt idx="52095">
                  <c:v>0.14838709677419301</c:v>
                </c:pt>
                <c:pt idx="52096">
                  <c:v>0.154838709677419</c:v>
                </c:pt>
                <c:pt idx="52097">
                  <c:v>0.16129032258064499</c:v>
                </c:pt>
                <c:pt idx="52098">
                  <c:v>0.16774193548387001</c:v>
                </c:pt>
                <c:pt idx="52099">
                  <c:v>0.174193548387096</c:v>
                </c:pt>
                <c:pt idx="52100">
                  <c:v>0.18064516129032199</c:v>
                </c:pt>
                <c:pt idx="52101">
                  <c:v>0.187096774193548</c:v>
                </c:pt>
                <c:pt idx="52102">
                  <c:v>0.19354838709677399</c:v>
                </c:pt>
                <c:pt idx="52103">
                  <c:v>0.2</c:v>
                </c:pt>
                <c:pt idx="52104">
                  <c:v>0.206451612903225</c:v>
                </c:pt>
                <c:pt idx="52105">
                  <c:v>0.21290322580645099</c:v>
                </c:pt>
                <c:pt idx="52106">
                  <c:v>0.21935483870967701</c:v>
                </c:pt>
                <c:pt idx="52107">
                  <c:v>0.225806451612903</c:v>
                </c:pt>
                <c:pt idx="52108">
                  <c:v>0.23225806451612899</c:v>
                </c:pt>
                <c:pt idx="52109">
                  <c:v>0.238709677419354</c:v>
                </c:pt>
                <c:pt idx="52110">
                  <c:v>0.24516129032257999</c:v>
                </c:pt>
                <c:pt idx="52111">
                  <c:v>0.25161290322580598</c:v>
                </c:pt>
                <c:pt idx="52112">
                  <c:v>0.25806451612903197</c:v>
                </c:pt>
                <c:pt idx="52113">
                  <c:v>0.26451612903225802</c:v>
                </c:pt>
                <c:pt idx="52114">
                  <c:v>0.27096774193548301</c:v>
                </c:pt>
                <c:pt idx="52115">
                  <c:v>0.277419354838709</c:v>
                </c:pt>
                <c:pt idx="52116">
                  <c:v>0.28387096774193499</c:v>
                </c:pt>
                <c:pt idx="52117">
                  <c:v>0.29032258064516098</c:v>
                </c:pt>
                <c:pt idx="52118">
                  <c:v>0.29677419354838702</c:v>
                </c:pt>
                <c:pt idx="52119">
                  <c:v>0.30322580645161201</c:v>
                </c:pt>
                <c:pt idx="52120">
                  <c:v>0.309677419354838</c:v>
                </c:pt>
                <c:pt idx="52121">
                  <c:v>0.31612903225806399</c:v>
                </c:pt>
                <c:pt idx="52122">
                  <c:v>0.32258064516128998</c:v>
                </c:pt>
                <c:pt idx="52123">
                  <c:v>0.32903225806451603</c:v>
                </c:pt>
                <c:pt idx="52124">
                  <c:v>0.33548387096774102</c:v>
                </c:pt>
                <c:pt idx="52125">
                  <c:v>0.34193548387096701</c:v>
                </c:pt>
                <c:pt idx="52126">
                  <c:v>0.34838709677419299</c:v>
                </c:pt>
                <c:pt idx="52127">
                  <c:v>0.35483870967741898</c:v>
                </c:pt>
                <c:pt idx="52128">
                  <c:v>0.36129032258064497</c:v>
                </c:pt>
                <c:pt idx="52129">
                  <c:v>0.36774193548387002</c:v>
                </c:pt>
                <c:pt idx="52130">
                  <c:v>0.37419354838709601</c:v>
                </c:pt>
                <c:pt idx="52131">
                  <c:v>0.380645161290322</c:v>
                </c:pt>
                <c:pt idx="52132">
                  <c:v>0.38709677419354799</c:v>
                </c:pt>
                <c:pt idx="52133">
                  <c:v>0.39354838709677398</c:v>
                </c:pt>
                <c:pt idx="52134">
                  <c:v>0.4</c:v>
                </c:pt>
                <c:pt idx="52135">
                  <c:v>0.40645161290322501</c:v>
                </c:pt>
                <c:pt idx="52136">
                  <c:v>0.412903225806451</c:v>
                </c:pt>
                <c:pt idx="52137">
                  <c:v>0.41935483870967699</c:v>
                </c:pt>
                <c:pt idx="52138">
                  <c:v>0.42580645161290298</c:v>
                </c:pt>
                <c:pt idx="52139">
                  <c:v>0.43225806451612903</c:v>
                </c:pt>
                <c:pt idx="52140">
                  <c:v>0.43870967741935402</c:v>
                </c:pt>
                <c:pt idx="52141">
                  <c:v>0.44516129032258001</c:v>
                </c:pt>
                <c:pt idx="52142">
                  <c:v>0.45161290322580599</c:v>
                </c:pt>
                <c:pt idx="52143">
                  <c:v>0.45806451612903198</c:v>
                </c:pt>
                <c:pt idx="52144">
                  <c:v>0.46451612903225797</c:v>
                </c:pt>
                <c:pt idx="52145">
                  <c:v>0.47096774193548302</c:v>
                </c:pt>
                <c:pt idx="52146">
                  <c:v>0.47741935483870901</c:v>
                </c:pt>
                <c:pt idx="52147">
                  <c:v>0.483870967741935</c:v>
                </c:pt>
                <c:pt idx="52148">
                  <c:v>0.49032258064516099</c:v>
                </c:pt>
                <c:pt idx="52149">
                  <c:v>0.49677419354838698</c:v>
                </c:pt>
                <c:pt idx="52150">
                  <c:v>0.50322580645161197</c:v>
                </c:pt>
                <c:pt idx="52151">
                  <c:v>0.50967741935483801</c:v>
                </c:pt>
                <c:pt idx="52152">
                  <c:v>0.51612903225806395</c:v>
                </c:pt>
                <c:pt idx="52153">
                  <c:v>0.52258064516128999</c:v>
                </c:pt>
                <c:pt idx="52154">
                  <c:v>0.52903225806451604</c:v>
                </c:pt>
                <c:pt idx="52155">
                  <c:v>0.53548387096774197</c:v>
                </c:pt>
                <c:pt idx="52156">
                  <c:v>0.54193548387096702</c:v>
                </c:pt>
                <c:pt idx="52157">
                  <c:v>0.54838709677419295</c:v>
                </c:pt>
                <c:pt idx="52158">
                  <c:v>0.554838709677419</c:v>
                </c:pt>
                <c:pt idx="52159">
                  <c:v>0.56129032258064504</c:v>
                </c:pt>
                <c:pt idx="52160">
                  <c:v>0.56774193548387097</c:v>
                </c:pt>
                <c:pt idx="52161">
                  <c:v>0.57419354838709602</c:v>
                </c:pt>
                <c:pt idx="52162">
                  <c:v>0.58064516129032195</c:v>
                </c:pt>
                <c:pt idx="52163">
                  <c:v>0.587096774193548</c:v>
                </c:pt>
                <c:pt idx="52164">
                  <c:v>0.59354838709677404</c:v>
                </c:pt>
                <c:pt idx="52165">
                  <c:v>0.6</c:v>
                </c:pt>
                <c:pt idx="52166">
                  <c:v>0.60645161290322502</c:v>
                </c:pt>
                <c:pt idx="52167">
                  <c:v>0.61290322580645096</c:v>
                </c:pt>
                <c:pt idx="52168">
                  <c:v>0.619354838709677</c:v>
                </c:pt>
                <c:pt idx="52169">
                  <c:v>0.62580645161290305</c:v>
                </c:pt>
                <c:pt idx="52170">
                  <c:v>0.63225806451612898</c:v>
                </c:pt>
                <c:pt idx="52171">
                  <c:v>0.63870967741935403</c:v>
                </c:pt>
                <c:pt idx="52172">
                  <c:v>0.64516129032257996</c:v>
                </c:pt>
                <c:pt idx="52173">
                  <c:v>0.65161290322580601</c:v>
                </c:pt>
                <c:pt idx="52174">
                  <c:v>0.65806451612903205</c:v>
                </c:pt>
                <c:pt idx="52175">
                  <c:v>0.66451612903225799</c:v>
                </c:pt>
                <c:pt idx="52176">
                  <c:v>0.67096774193548303</c:v>
                </c:pt>
                <c:pt idx="52177">
                  <c:v>0.67741935483870896</c:v>
                </c:pt>
                <c:pt idx="52178">
                  <c:v>0.68387096774193501</c:v>
                </c:pt>
                <c:pt idx="52179">
                  <c:v>0.69032258064516105</c:v>
                </c:pt>
                <c:pt idx="52180">
                  <c:v>0.69677419354838699</c:v>
                </c:pt>
                <c:pt idx="52181">
                  <c:v>0.70322580645161203</c:v>
                </c:pt>
                <c:pt idx="52182">
                  <c:v>0.70967741935483797</c:v>
                </c:pt>
                <c:pt idx="52183">
                  <c:v>0.71612903225806401</c:v>
                </c:pt>
                <c:pt idx="52184">
                  <c:v>0.72258064516128995</c:v>
                </c:pt>
                <c:pt idx="52185">
                  <c:v>0.72903225806451599</c:v>
                </c:pt>
                <c:pt idx="52186">
                  <c:v>0.73548387096774104</c:v>
                </c:pt>
                <c:pt idx="52187">
                  <c:v>0.74193548387096697</c:v>
                </c:pt>
                <c:pt idx="52188">
                  <c:v>0.74838709677419302</c:v>
                </c:pt>
                <c:pt idx="52189">
                  <c:v>0.75483870967741895</c:v>
                </c:pt>
                <c:pt idx="52190">
                  <c:v>0.761290322580645</c:v>
                </c:pt>
                <c:pt idx="52191">
                  <c:v>0.76774193548387004</c:v>
                </c:pt>
                <c:pt idx="52192">
                  <c:v>0.77419354838709598</c:v>
                </c:pt>
                <c:pt idx="52193">
                  <c:v>0.78064516129032202</c:v>
                </c:pt>
                <c:pt idx="52194">
                  <c:v>0.78709677419354795</c:v>
                </c:pt>
                <c:pt idx="52195">
                  <c:v>0.793548387096774</c:v>
                </c:pt>
                <c:pt idx="52196">
                  <c:v>0.8</c:v>
                </c:pt>
                <c:pt idx="52197">
                  <c:v>0.80645161290322498</c:v>
                </c:pt>
                <c:pt idx="52198">
                  <c:v>0.81290322580645102</c:v>
                </c:pt>
                <c:pt idx="52199">
                  <c:v>0.81935483870967696</c:v>
                </c:pt>
                <c:pt idx="52200">
                  <c:v>0.825806451612903</c:v>
                </c:pt>
                <c:pt idx="52201">
                  <c:v>0.83225806451612905</c:v>
                </c:pt>
                <c:pt idx="52202">
                  <c:v>0.83870967741935398</c:v>
                </c:pt>
                <c:pt idx="52203">
                  <c:v>0.84516129032258003</c:v>
                </c:pt>
                <c:pt idx="52204">
                  <c:v>0.85161290322580596</c:v>
                </c:pt>
                <c:pt idx="52205">
                  <c:v>0.85806451612903201</c:v>
                </c:pt>
                <c:pt idx="52206">
                  <c:v>0.86451612903225805</c:v>
                </c:pt>
                <c:pt idx="52207">
                  <c:v>0.87096774193548299</c:v>
                </c:pt>
                <c:pt idx="52208">
                  <c:v>0.87741935483870903</c:v>
                </c:pt>
                <c:pt idx="52209">
                  <c:v>0.88387096774193497</c:v>
                </c:pt>
                <c:pt idx="52210">
                  <c:v>0.89032258064516101</c:v>
                </c:pt>
                <c:pt idx="52211">
                  <c:v>0.89677419354838706</c:v>
                </c:pt>
                <c:pt idx="52212">
                  <c:v>0.90322580645161199</c:v>
                </c:pt>
                <c:pt idx="52213">
                  <c:v>0.90967741935483803</c:v>
                </c:pt>
                <c:pt idx="52214">
                  <c:v>0.91612903225806397</c:v>
                </c:pt>
                <c:pt idx="52215">
                  <c:v>0.92258064516129001</c:v>
                </c:pt>
                <c:pt idx="52216">
                  <c:v>0.92903225806451595</c:v>
                </c:pt>
                <c:pt idx="52217">
                  <c:v>0.93548387096774099</c:v>
                </c:pt>
                <c:pt idx="52218">
                  <c:v>0.94193548387096704</c:v>
                </c:pt>
                <c:pt idx="52219">
                  <c:v>0.94838709677419297</c:v>
                </c:pt>
                <c:pt idx="52220">
                  <c:v>0.95483870967741902</c:v>
                </c:pt>
                <c:pt idx="52221">
                  <c:v>0.96129032258064495</c:v>
                </c:pt>
                <c:pt idx="52222">
                  <c:v>0.967741935483871</c:v>
                </c:pt>
                <c:pt idx="52223">
                  <c:v>0.97419354838709604</c:v>
                </c:pt>
                <c:pt idx="52224">
                  <c:v>0.98064516129032198</c:v>
                </c:pt>
                <c:pt idx="52225">
                  <c:v>0.98709677419354802</c:v>
                </c:pt>
                <c:pt idx="52226">
                  <c:v>0.99354838709677396</c:v>
                </c:pt>
                <c:pt idx="52227">
                  <c:v>0</c:v>
                </c:pt>
                <c:pt idx="52228">
                  <c:v>1.3157894736842099E-2</c:v>
                </c:pt>
                <c:pt idx="52229">
                  <c:v>2.6315789473684199E-2</c:v>
                </c:pt>
                <c:pt idx="52230">
                  <c:v>3.94736842105263E-2</c:v>
                </c:pt>
                <c:pt idx="52231">
                  <c:v>5.2631578947368397E-2</c:v>
                </c:pt>
                <c:pt idx="52232">
                  <c:v>6.5789473684210495E-2</c:v>
                </c:pt>
                <c:pt idx="52233">
                  <c:v>7.8947368421052599E-2</c:v>
                </c:pt>
                <c:pt idx="52234">
                  <c:v>9.2105263157894704E-2</c:v>
                </c:pt>
                <c:pt idx="52235">
                  <c:v>0.105263157894736</c:v>
                </c:pt>
                <c:pt idx="52236">
                  <c:v>0.118421052631578</c:v>
                </c:pt>
                <c:pt idx="52237">
                  <c:v>0.13157894736842099</c:v>
                </c:pt>
                <c:pt idx="52238">
                  <c:v>0.144736842105263</c:v>
                </c:pt>
                <c:pt idx="52239">
                  <c:v>0.157894736842105</c:v>
                </c:pt>
                <c:pt idx="52240">
                  <c:v>0.17105263157894701</c:v>
                </c:pt>
                <c:pt idx="52241">
                  <c:v>0.18421052631578899</c:v>
                </c:pt>
                <c:pt idx="52242">
                  <c:v>0.197368421052631</c:v>
                </c:pt>
                <c:pt idx="52243">
                  <c:v>0.21052631578947301</c:v>
                </c:pt>
                <c:pt idx="52244">
                  <c:v>0.22368421052631501</c:v>
                </c:pt>
                <c:pt idx="52245">
                  <c:v>0.23684210526315699</c:v>
                </c:pt>
                <c:pt idx="52246">
                  <c:v>0.25</c:v>
                </c:pt>
                <c:pt idx="52247">
                  <c:v>0.26315789473684198</c:v>
                </c:pt>
                <c:pt idx="52248">
                  <c:v>0.27631578947368401</c:v>
                </c:pt>
                <c:pt idx="52249">
                  <c:v>0.28947368421052599</c:v>
                </c:pt>
                <c:pt idx="52250">
                  <c:v>0.30263157894736797</c:v>
                </c:pt>
                <c:pt idx="52251">
                  <c:v>0.31578947368421001</c:v>
                </c:pt>
                <c:pt idx="52252">
                  <c:v>0.32894736842105199</c:v>
                </c:pt>
                <c:pt idx="52253">
                  <c:v>0.34210526315789402</c:v>
                </c:pt>
                <c:pt idx="52254">
                  <c:v>0.355263157894736</c:v>
                </c:pt>
                <c:pt idx="52255">
                  <c:v>0.36842105263157798</c:v>
                </c:pt>
                <c:pt idx="52256">
                  <c:v>0.38157894736842102</c:v>
                </c:pt>
                <c:pt idx="52257">
                  <c:v>0.394736842105263</c:v>
                </c:pt>
                <c:pt idx="52258">
                  <c:v>0.40789473684210498</c:v>
                </c:pt>
                <c:pt idx="52259">
                  <c:v>0.42105263157894701</c:v>
                </c:pt>
                <c:pt idx="52260">
                  <c:v>0.43421052631578899</c:v>
                </c:pt>
                <c:pt idx="52261">
                  <c:v>0.44736842105263103</c:v>
                </c:pt>
                <c:pt idx="52262">
                  <c:v>0.46052631578947301</c:v>
                </c:pt>
                <c:pt idx="52263">
                  <c:v>0.47368421052631499</c:v>
                </c:pt>
                <c:pt idx="52264">
                  <c:v>0.48684210526315702</c:v>
                </c:pt>
                <c:pt idx="52265">
                  <c:v>0.5</c:v>
                </c:pt>
                <c:pt idx="52266">
                  <c:v>0.51315789473684204</c:v>
                </c:pt>
                <c:pt idx="52267">
                  <c:v>0.52631578947368396</c:v>
                </c:pt>
                <c:pt idx="52268">
                  <c:v>0.53947368421052599</c:v>
                </c:pt>
                <c:pt idx="52269">
                  <c:v>0.55263157894736803</c:v>
                </c:pt>
                <c:pt idx="52270">
                  <c:v>0.56578947368420995</c:v>
                </c:pt>
                <c:pt idx="52271">
                  <c:v>0.57894736842105199</c:v>
                </c:pt>
                <c:pt idx="52272">
                  <c:v>0.59210526315789402</c:v>
                </c:pt>
                <c:pt idx="52273">
                  <c:v>0.60526315789473595</c:v>
                </c:pt>
                <c:pt idx="52274">
                  <c:v>0.61842105263157898</c:v>
                </c:pt>
                <c:pt idx="52275">
                  <c:v>0.63157894736842102</c:v>
                </c:pt>
                <c:pt idx="52276">
                  <c:v>0.64473684210526305</c:v>
                </c:pt>
                <c:pt idx="52277">
                  <c:v>0.65789473684210498</c:v>
                </c:pt>
                <c:pt idx="52278">
                  <c:v>0.67105263157894701</c:v>
                </c:pt>
                <c:pt idx="52279">
                  <c:v>0.68421052631578905</c:v>
                </c:pt>
                <c:pt idx="52280">
                  <c:v>0.69736842105263097</c:v>
                </c:pt>
                <c:pt idx="52281">
                  <c:v>0.71052631578947301</c:v>
                </c:pt>
                <c:pt idx="52282">
                  <c:v>0.72368421052631504</c:v>
                </c:pt>
                <c:pt idx="52283">
                  <c:v>0.73684210526315697</c:v>
                </c:pt>
                <c:pt idx="52284">
                  <c:v>0.75</c:v>
                </c:pt>
                <c:pt idx="52285">
                  <c:v>0.76315789473684204</c:v>
                </c:pt>
                <c:pt idx="52286">
                  <c:v>0.77631578947368396</c:v>
                </c:pt>
                <c:pt idx="52287">
                  <c:v>0.78947368421052599</c:v>
                </c:pt>
                <c:pt idx="52288">
                  <c:v>0.80263157894736803</c:v>
                </c:pt>
                <c:pt idx="52289">
                  <c:v>0.81578947368420995</c:v>
                </c:pt>
                <c:pt idx="52290">
                  <c:v>0.82894736842105199</c:v>
                </c:pt>
                <c:pt idx="52291">
                  <c:v>0.84210526315789402</c:v>
                </c:pt>
                <c:pt idx="52292">
                  <c:v>0.85526315789473595</c:v>
                </c:pt>
                <c:pt idx="52293">
                  <c:v>0.86842105263157898</c:v>
                </c:pt>
                <c:pt idx="52294">
                  <c:v>0.88157894736842102</c:v>
                </c:pt>
                <c:pt idx="52295">
                  <c:v>0.89473684210526305</c:v>
                </c:pt>
                <c:pt idx="52296">
                  <c:v>0.90789473684210498</c:v>
                </c:pt>
                <c:pt idx="52297">
                  <c:v>0.92105263157894701</c:v>
                </c:pt>
                <c:pt idx="52298">
                  <c:v>0.93421052631578905</c:v>
                </c:pt>
                <c:pt idx="52299">
                  <c:v>0.94736842105263097</c:v>
                </c:pt>
                <c:pt idx="52300">
                  <c:v>0.96052631578947301</c:v>
                </c:pt>
                <c:pt idx="52301">
                  <c:v>0.97368421052631504</c:v>
                </c:pt>
                <c:pt idx="52302">
                  <c:v>0.98684210526315697</c:v>
                </c:pt>
                <c:pt idx="52303">
                  <c:v>0</c:v>
                </c:pt>
                <c:pt idx="52304">
                  <c:v>1.3333333333333299E-2</c:v>
                </c:pt>
                <c:pt idx="52305">
                  <c:v>2.6666666666666599E-2</c:v>
                </c:pt>
                <c:pt idx="52306">
                  <c:v>0.04</c:v>
                </c:pt>
                <c:pt idx="52307">
                  <c:v>5.3333333333333302E-2</c:v>
                </c:pt>
                <c:pt idx="52308">
                  <c:v>6.6666666666666596E-2</c:v>
                </c:pt>
                <c:pt idx="52309">
                  <c:v>0.08</c:v>
                </c:pt>
                <c:pt idx="52310">
                  <c:v>9.3333333333333296E-2</c:v>
                </c:pt>
                <c:pt idx="52311">
                  <c:v>0.10666666666666599</c:v>
                </c:pt>
                <c:pt idx="52312">
                  <c:v>0.12</c:v>
                </c:pt>
                <c:pt idx="52313">
                  <c:v>0.133333333333333</c:v>
                </c:pt>
                <c:pt idx="52314">
                  <c:v>0.146666666666666</c:v>
                </c:pt>
                <c:pt idx="52315">
                  <c:v>0.16</c:v>
                </c:pt>
                <c:pt idx="52316">
                  <c:v>0.17333333333333301</c:v>
                </c:pt>
                <c:pt idx="52317">
                  <c:v>0.18666666666666601</c:v>
                </c:pt>
                <c:pt idx="52318">
                  <c:v>0.2</c:v>
                </c:pt>
                <c:pt idx="52319">
                  <c:v>0.21333333333333299</c:v>
                </c:pt>
                <c:pt idx="52320">
                  <c:v>0.22666666666666599</c:v>
                </c:pt>
                <c:pt idx="52321">
                  <c:v>0.24</c:v>
                </c:pt>
                <c:pt idx="52322">
                  <c:v>0.25333333333333302</c:v>
                </c:pt>
                <c:pt idx="52323">
                  <c:v>0.266666666666666</c:v>
                </c:pt>
                <c:pt idx="52324">
                  <c:v>0.28000000000000003</c:v>
                </c:pt>
                <c:pt idx="52325">
                  <c:v>0.293333333333333</c:v>
                </c:pt>
                <c:pt idx="52326">
                  <c:v>0.30666666666666598</c:v>
                </c:pt>
                <c:pt idx="52327">
                  <c:v>0.32</c:v>
                </c:pt>
                <c:pt idx="52328">
                  <c:v>0.33333333333333298</c:v>
                </c:pt>
                <c:pt idx="52329">
                  <c:v>0.34666666666666601</c:v>
                </c:pt>
                <c:pt idx="52330">
                  <c:v>0.36</c:v>
                </c:pt>
                <c:pt idx="52331">
                  <c:v>0.37333333333333302</c:v>
                </c:pt>
                <c:pt idx="52332">
                  <c:v>0.38666666666666599</c:v>
                </c:pt>
                <c:pt idx="52333">
                  <c:v>0.4</c:v>
                </c:pt>
                <c:pt idx="52334">
                  <c:v>0.413333333333333</c:v>
                </c:pt>
                <c:pt idx="52335">
                  <c:v>0.42666666666666597</c:v>
                </c:pt>
                <c:pt idx="52336">
                  <c:v>0.44</c:v>
                </c:pt>
                <c:pt idx="52337">
                  <c:v>0.45333333333333298</c:v>
                </c:pt>
                <c:pt idx="52338">
                  <c:v>0.46666666666666601</c:v>
                </c:pt>
                <c:pt idx="52339">
                  <c:v>0.48</c:v>
                </c:pt>
                <c:pt idx="52340">
                  <c:v>0.49333333333333301</c:v>
                </c:pt>
                <c:pt idx="52341">
                  <c:v>0.50666666666666604</c:v>
                </c:pt>
                <c:pt idx="52342">
                  <c:v>0.52</c:v>
                </c:pt>
                <c:pt idx="52343">
                  <c:v>0.53333333333333299</c:v>
                </c:pt>
                <c:pt idx="52344">
                  <c:v>0.54666666666666597</c:v>
                </c:pt>
                <c:pt idx="52345">
                  <c:v>0.56000000000000005</c:v>
                </c:pt>
                <c:pt idx="52346">
                  <c:v>0.57333333333333303</c:v>
                </c:pt>
                <c:pt idx="52347">
                  <c:v>0.586666666666666</c:v>
                </c:pt>
                <c:pt idx="52348">
                  <c:v>0.6</c:v>
                </c:pt>
                <c:pt idx="52349">
                  <c:v>0.61333333333333295</c:v>
                </c:pt>
                <c:pt idx="52350">
                  <c:v>0.62666666666666604</c:v>
                </c:pt>
                <c:pt idx="52351">
                  <c:v>0.64</c:v>
                </c:pt>
                <c:pt idx="52352">
                  <c:v>0.65333333333333299</c:v>
                </c:pt>
                <c:pt idx="52353">
                  <c:v>0.66666666666666596</c:v>
                </c:pt>
                <c:pt idx="52354">
                  <c:v>0.68</c:v>
                </c:pt>
                <c:pt idx="52355">
                  <c:v>0.69333333333333302</c:v>
                </c:pt>
                <c:pt idx="52356">
                  <c:v>0.706666666666666</c:v>
                </c:pt>
                <c:pt idx="52357">
                  <c:v>0.72</c:v>
                </c:pt>
                <c:pt idx="52358">
                  <c:v>0.73333333333333295</c:v>
                </c:pt>
                <c:pt idx="52359">
                  <c:v>0.74666666666666603</c:v>
                </c:pt>
                <c:pt idx="52360">
                  <c:v>0.76</c:v>
                </c:pt>
                <c:pt idx="52361">
                  <c:v>0.77333333333333298</c:v>
                </c:pt>
                <c:pt idx="52362">
                  <c:v>0.78666666666666596</c:v>
                </c:pt>
                <c:pt idx="52363">
                  <c:v>0.8</c:v>
                </c:pt>
                <c:pt idx="52364">
                  <c:v>0.81333333333333302</c:v>
                </c:pt>
                <c:pt idx="52365">
                  <c:v>0.82666666666666599</c:v>
                </c:pt>
                <c:pt idx="52366">
                  <c:v>0.84</c:v>
                </c:pt>
                <c:pt idx="52367">
                  <c:v>0.85333333333333306</c:v>
                </c:pt>
                <c:pt idx="52368">
                  <c:v>0.86666666666666603</c:v>
                </c:pt>
                <c:pt idx="52369">
                  <c:v>0.88</c:v>
                </c:pt>
                <c:pt idx="52370">
                  <c:v>0.89333333333333298</c:v>
                </c:pt>
                <c:pt idx="52371">
                  <c:v>0.90666666666666595</c:v>
                </c:pt>
                <c:pt idx="52372">
                  <c:v>0.92</c:v>
                </c:pt>
                <c:pt idx="52373">
                  <c:v>0.93333333333333302</c:v>
                </c:pt>
                <c:pt idx="52374">
                  <c:v>0.94666666666666599</c:v>
                </c:pt>
                <c:pt idx="52375">
                  <c:v>0.96</c:v>
                </c:pt>
                <c:pt idx="52376">
                  <c:v>0.97333333333333305</c:v>
                </c:pt>
                <c:pt idx="52377">
                  <c:v>0.98666666666666603</c:v>
                </c:pt>
                <c:pt idx="52378">
                  <c:v>0</c:v>
                </c:pt>
                <c:pt idx="52379">
                  <c:v>9.6153846153846107E-3</c:v>
                </c:pt>
                <c:pt idx="52380">
                  <c:v>1.9230769230769201E-2</c:v>
                </c:pt>
                <c:pt idx="52381">
                  <c:v>2.8846153846153799E-2</c:v>
                </c:pt>
                <c:pt idx="52382">
                  <c:v>3.8461538461538401E-2</c:v>
                </c:pt>
                <c:pt idx="52383">
                  <c:v>4.8076923076923003E-2</c:v>
                </c:pt>
                <c:pt idx="52384">
                  <c:v>5.7692307692307598E-2</c:v>
                </c:pt>
                <c:pt idx="52385">
                  <c:v>6.7307692307692304E-2</c:v>
                </c:pt>
                <c:pt idx="52386">
                  <c:v>7.69230769230769E-2</c:v>
                </c:pt>
                <c:pt idx="52387">
                  <c:v>8.6538461538461495E-2</c:v>
                </c:pt>
                <c:pt idx="52388">
                  <c:v>9.6153846153846104E-2</c:v>
                </c:pt>
                <c:pt idx="52389">
                  <c:v>0.10576923076923</c:v>
                </c:pt>
                <c:pt idx="52390">
                  <c:v>0.115384615384615</c:v>
                </c:pt>
                <c:pt idx="52391">
                  <c:v>0.125</c:v>
                </c:pt>
                <c:pt idx="52392">
                  <c:v>0.134615384615384</c:v>
                </c:pt>
                <c:pt idx="52393">
                  <c:v>0.144230769230769</c:v>
                </c:pt>
                <c:pt idx="52394">
                  <c:v>0.15384615384615299</c:v>
                </c:pt>
                <c:pt idx="52395">
                  <c:v>0.16346153846153799</c:v>
                </c:pt>
                <c:pt idx="52396">
                  <c:v>0.17307692307692299</c:v>
                </c:pt>
                <c:pt idx="52397">
                  <c:v>0.18269230769230699</c:v>
                </c:pt>
                <c:pt idx="52398">
                  <c:v>0.19230769230769201</c:v>
                </c:pt>
                <c:pt idx="52399">
                  <c:v>0.20192307692307601</c:v>
                </c:pt>
                <c:pt idx="52400">
                  <c:v>0.21153846153846101</c:v>
                </c:pt>
                <c:pt idx="52401">
                  <c:v>0.22115384615384601</c:v>
                </c:pt>
                <c:pt idx="52402">
                  <c:v>0.23076923076923</c:v>
                </c:pt>
                <c:pt idx="52403">
                  <c:v>0.240384615384615</c:v>
                </c:pt>
                <c:pt idx="52404">
                  <c:v>0.25</c:v>
                </c:pt>
                <c:pt idx="52405">
                  <c:v>0.25961538461538403</c:v>
                </c:pt>
                <c:pt idx="52406">
                  <c:v>0.269230769230769</c:v>
                </c:pt>
                <c:pt idx="52407">
                  <c:v>0.27884615384615302</c:v>
                </c:pt>
                <c:pt idx="52408">
                  <c:v>0.28846153846153799</c:v>
                </c:pt>
                <c:pt idx="52409">
                  <c:v>0.29807692307692302</c:v>
                </c:pt>
                <c:pt idx="52410">
                  <c:v>0.30769230769230699</c:v>
                </c:pt>
                <c:pt idx="52411">
                  <c:v>0.31730769230769201</c:v>
                </c:pt>
                <c:pt idx="52412">
                  <c:v>0.32692307692307598</c:v>
                </c:pt>
                <c:pt idx="52413">
                  <c:v>0.33653846153846101</c:v>
                </c:pt>
                <c:pt idx="52414">
                  <c:v>0.34615384615384598</c:v>
                </c:pt>
                <c:pt idx="52415">
                  <c:v>0.35576923076923</c:v>
                </c:pt>
                <c:pt idx="52416">
                  <c:v>0.36538461538461497</c:v>
                </c:pt>
                <c:pt idx="52417">
                  <c:v>0.375</c:v>
                </c:pt>
                <c:pt idx="52418">
                  <c:v>0.38461538461538403</c:v>
                </c:pt>
                <c:pt idx="52419">
                  <c:v>0.394230769230769</c:v>
                </c:pt>
                <c:pt idx="52420">
                  <c:v>0.40384615384615302</c:v>
                </c:pt>
                <c:pt idx="52421">
                  <c:v>0.41346153846153799</c:v>
                </c:pt>
                <c:pt idx="52422">
                  <c:v>0.42307692307692302</c:v>
                </c:pt>
                <c:pt idx="52423">
                  <c:v>0.43269230769230699</c:v>
                </c:pt>
                <c:pt idx="52424">
                  <c:v>0.44230769230769201</c:v>
                </c:pt>
                <c:pt idx="52425">
                  <c:v>0.45192307692307598</c:v>
                </c:pt>
                <c:pt idx="52426">
                  <c:v>0.46153846153846101</c:v>
                </c:pt>
                <c:pt idx="52427">
                  <c:v>0.47115384615384598</c:v>
                </c:pt>
                <c:pt idx="52428">
                  <c:v>0.48076923076923</c:v>
                </c:pt>
                <c:pt idx="52429">
                  <c:v>0.49038461538461497</c:v>
                </c:pt>
                <c:pt idx="52430">
                  <c:v>0.5</c:v>
                </c:pt>
                <c:pt idx="52431">
                  <c:v>0.50961538461538403</c:v>
                </c:pt>
                <c:pt idx="52432">
                  <c:v>0.51923076923076905</c:v>
                </c:pt>
                <c:pt idx="52433">
                  <c:v>0.52884615384615297</c:v>
                </c:pt>
                <c:pt idx="52434">
                  <c:v>0.53846153846153799</c:v>
                </c:pt>
                <c:pt idx="52435">
                  <c:v>0.54807692307692302</c:v>
                </c:pt>
                <c:pt idx="52436">
                  <c:v>0.55769230769230704</c:v>
                </c:pt>
                <c:pt idx="52437">
                  <c:v>0.56730769230769196</c:v>
                </c:pt>
                <c:pt idx="52438">
                  <c:v>0.57692307692307598</c:v>
                </c:pt>
                <c:pt idx="52439">
                  <c:v>0.58653846153846101</c:v>
                </c:pt>
                <c:pt idx="52440">
                  <c:v>0.59615384615384603</c:v>
                </c:pt>
                <c:pt idx="52441">
                  <c:v>0.60576923076922995</c:v>
                </c:pt>
                <c:pt idx="52442">
                  <c:v>0.61538461538461497</c:v>
                </c:pt>
                <c:pt idx="52443">
                  <c:v>0.625</c:v>
                </c:pt>
                <c:pt idx="52444">
                  <c:v>0.63461538461538403</c:v>
                </c:pt>
                <c:pt idx="52445">
                  <c:v>0.64423076923076905</c:v>
                </c:pt>
                <c:pt idx="52446">
                  <c:v>0.65384615384615297</c:v>
                </c:pt>
                <c:pt idx="52447">
                  <c:v>0.66346153846153799</c:v>
                </c:pt>
                <c:pt idx="52448">
                  <c:v>0.67307692307692302</c:v>
                </c:pt>
                <c:pt idx="52449">
                  <c:v>0.68269230769230704</c:v>
                </c:pt>
                <c:pt idx="52450">
                  <c:v>0.69230769230769196</c:v>
                </c:pt>
                <c:pt idx="52451">
                  <c:v>0.70192307692307598</c:v>
                </c:pt>
                <c:pt idx="52452">
                  <c:v>0.71153846153846101</c:v>
                </c:pt>
                <c:pt idx="52453">
                  <c:v>0.72115384615384603</c:v>
                </c:pt>
                <c:pt idx="52454">
                  <c:v>0.73076923076922995</c:v>
                </c:pt>
                <c:pt idx="52455">
                  <c:v>0.74038461538461497</c:v>
                </c:pt>
                <c:pt idx="52456">
                  <c:v>0.75</c:v>
                </c:pt>
                <c:pt idx="52457">
                  <c:v>0.75961538461538403</c:v>
                </c:pt>
                <c:pt idx="52458">
                  <c:v>0.76923076923076905</c:v>
                </c:pt>
                <c:pt idx="52459">
                  <c:v>0.77884615384615297</c:v>
                </c:pt>
                <c:pt idx="52460">
                  <c:v>0.78846153846153799</c:v>
                </c:pt>
                <c:pt idx="52461">
                  <c:v>0.79807692307692302</c:v>
                </c:pt>
                <c:pt idx="52462">
                  <c:v>0.80769230769230704</c:v>
                </c:pt>
                <c:pt idx="52463">
                  <c:v>0.81730769230769196</c:v>
                </c:pt>
                <c:pt idx="52464">
                  <c:v>0.82692307692307598</c:v>
                </c:pt>
                <c:pt idx="52465">
                  <c:v>0.83653846153846101</c:v>
                </c:pt>
                <c:pt idx="52466">
                  <c:v>0.84615384615384603</c:v>
                </c:pt>
                <c:pt idx="52467">
                  <c:v>0.85576923076922995</c:v>
                </c:pt>
                <c:pt idx="52468">
                  <c:v>0.86538461538461497</c:v>
                </c:pt>
                <c:pt idx="52469">
                  <c:v>0.875</c:v>
                </c:pt>
                <c:pt idx="52470">
                  <c:v>0.88461538461538403</c:v>
                </c:pt>
                <c:pt idx="52471">
                  <c:v>0.89423076923076905</c:v>
                </c:pt>
                <c:pt idx="52472">
                  <c:v>0.90384615384615297</c:v>
                </c:pt>
                <c:pt idx="52473">
                  <c:v>0.91346153846153799</c:v>
                </c:pt>
                <c:pt idx="52474">
                  <c:v>0.92307692307692302</c:v>
                </c:pt>
                <c:pt idx="52475">
                  <c:v>0.93269230769230704</c:v>
                </c:pt>
                <c:pt idx="52476">
                  <c:v>0.94230769230769196</c:v>
                </c:pt>
                <c:pt idx="52477">
                  <c:v>0.95192307692307598</c:v>
                </c:pt>
                <c:pt idx="52478">
                  <c:v>0.96153846153846101</c:v>
                </c:pt>
                <c:pt idx="52479">
                  <c:v>0.97115384615384603</c:v>
                </c:pt>
                <c:pt idx="52480">
                  <c:v>0.98076923076922995</c:v>
                </c:pt>
                <c:pt idx="52481">
                  <c:v>0.99038461538461497</c:v>
                </c:pt>
                <c:pt idx="52482">
                  <c:v>0</c:v>
                </c:pt>
                <c:pt idx="52483">
                  <c:v>3.2258064516128997E-2</c:v>
                </c:pt>
                <c:pt idx="52484">
                  <c:v>6.4516129032257993E-2</c:v>
                </c:pt>
                <c:pt idx="52485">
                  <c:v>9.6774193548387094E-2</c:v>
                </c:pt>
                <c:pt idx="52486">
                  <c:v>0.12903225806451599</c:v>
                </c:pt>
                <c:pt idx="52487">
                  <c:v>0.16129032258064499</c:v>
                </c:pt>
                <c:pt idx="52488">
                  <c:v>0.19354838709677399</c:v>
                </c:pt>
                <c:pt idx="52489">
                  <c:v>0.225806451612903</c:v>
                </c:pt>
                <c:pt idx="52490">
                  <c:v>0.25806451612903197</c:v>
                </c:pt>
                <c:pt idx="52491">
                  <c:v>0.29032258064516098</c:v>
                </c:pt>
                <c:pt idx="52492">
                  <c:v>0.32258064516128998</c:v>
                </c:pt>
                <c:pt idx="52493">
                  <c:v>0.35483870967741898</c:v>
                </c:pt>
                <c:pt idx="52494">
                  <c:v>0.38709677419354799</c:v>
                </c:pt>
                <c:pt idx="52495">
                  <c:v>0.41935483870967699</c:v>
                </c:pt>
                <c:pt idx="52496">
                  <c:v>0.45161290322580599</c:v>
                </c:pt>
                <c:pt idx="52497">
                  <c:v>0.483870967741935</c:v>
                </c:pt>
                <c:pt idx="52498">
                  <c:v>0.51612903225806395</c:v>
                </c:pt>
                <c:pt idx="52499">
                  <c:v>0.54838709677419295</c:v>
                </c:pt>
                <c:pt idx="52500">
                  <c:v>0.58064516129032195</c:v>
                </c:pt>
                <c:pt idx="52501">
                  <c:v>0.61290322580645096</c:v>
                </c:pt>
                <c:pt idx="52502">
                  <c:v>0.64516129032257996</c:v>
                </c:pt>
                <c:pt idx="52503">
                  <c:v>0.67741935483870896</c:v>
                </c:pt>
                <c:pt idx="52504">
                  <c:v>0.70967741935483797</c:v>
                </c:pt>
                <c:pt idx="52505">
                  <c:v>0.74193548387096697</c:v>
                </c:pt>
                <c:pt idx="52506">
                  <c:v>0.77419354838709598</c:v>
                </c:pt>
                <c:pt idx="52507">
                  <c:v>0.80645161290322498</c:v>
                </c:pt>
                <c:pt idx="52508">
                  <c:v>0.83870967741935398</c:v>
                </c:pt>
                <c:pt idx="52509">
                  <c:v>0.87096774193548299</c:v>
                </c:pt>
                <c:pt idx="52510">
                  <c:v>0.90322580645161199</c:v>
                </c:pt>
                <c:pt idx="52511">
                  <c:v>0.93548387096774099</c:v>
                </c:pt>
                <c:pt idx="52512">
                  <c:v>0.967741935483871</c:v>
                </c:pt>
                <c:pt idx="52513">
                  <c:v>0</c:v>
                </c:pt>
                <c:pt idx="52514">
                  <c:v>1.2500000000000001E-2</c:v>
                </c:pt>
                <c:pt idx="52515">
                  <c:v>2.5000000000000001E-2</c:v>
                </c:pt>
                <c:pt idx="52516">
                  <c:v>3.7499999999999999E-2</c:v>
                </c:pt>
                <c:pt idx="52517">
                  <c:v>0.05</c:v>
                </c:pt>
                <c:pt idx="52518">
                  <c:v>6.25E-2</c:v>
                </c:pt>
                <c:pt idx="52519">
                  <c:v>7.4999999999999997E-2</c:v>
                </c:pt>
                <c:pt idx="52520">
                  <c:v>8.7499999999999994E-2</c:v>
                </c:pt>
                <c:pt idx="52521">
                  <c:v>0.1</c:v>
                </c:pt>
                <c:pt idx="52522">
                  <c:v>0.1125</c:v>
                </c:pt>
                <c:pt idx="52523">
                  <c:v>0.125</c:v>
                </c:pt>
                <c:pt idx="52524">
                  <c:v>0.13750000000000001</c:v>
                </c:pt>
                <c:pt idx="52525">
                  <c:v>0.15</c:v>
                </c:pt>
                <c:pt idx="52526">
                  <c:v>0.16250000000000001</c:v>
                </c:pt>
                <c:pt idx="52527">
                  <c:v>0.17499999999999999</c:v>
                </c:pt>
                <c:pt idx="52528">
                  <c:v>0.1875</c:v>
                </c:pt>
                <c:pt idx="52529">
                  <c:v>0.2</c:v>
                </c:pt>
                <c:pt idx="52530">
                  <c:v>0.21249999999999999</c:v>
                </c:pt>
                <c:pt idx="52531">
                  <c:v>0.22500000000000001</c:v>
                </c:pt>
                <c:pt idx="52532">
                  <c:v>0.23749999999999999</c:v>
                </c:pt>
                <c:pt idx="52533">
                  <c:v>0.25</c:v>
                </c:pt>
                <c:pt idx="52534">
                  <c:v>0.26250000000000001</c:v>
                </c:pt>
                <c:pt idx="52535">
                  <c:v>0.27500000000000002</c:v>
                </c:pt>
                <c:pt idx="52536">
                  <c:v>0.28749999999999998</c:v>
                </c:pt>
                <c:pt idx="52537">
                  <c:v>0.3</c:v>
                </c:pt>
                <c:pt idx="52538">
                  <c:v>0.3125</c:v>
                </c:pt>
                <c:pt idx="52539">
                  <c:v>0.32500000000000001</c:v>
                </c:pt>
                <c:pt idx="52540">
                  <c:v>0.33750000000000002</c:v>
                </c:pt>
                <c:pt idx="52541">
                  <c:v>0.35</c:v>
                </c:pt>
                <c:pt idx="52542">
                  <c:v>0.36249999999999999</c:v>
                </c:pt>
                <c:pt idx="52543">
                  <c:v>0.375</c:v>
                </c:pt>
                <c:pt idx="52544">
                  <c:v>0.38750000000000001</c:v>
                </c:pt>
                <c:pt idx="52545">
                  <c:v>0.4</c:v>
                </c:pt>
                <c:pt idx="52546">
                  <c:v>0.41249999999999998</c:v>
                </c:pt>
                <c:pt idx="52547">
                  <c:v>0.42499999999999999</c:v>
                </c:pt>
                <c:pt idx="52548">
                  <c:v>0.4375</c:v>
                </c:pt>
                <c:pt idx="52549">
                  <c:v>0.45</c:v>
                </c:pt>
                <c:pt idx="52550">
                  <c:v>0.46250000000000002</c:v>
                </c:pt>
                <c:pt idx="52551">
                  <c:v>0.47499999999999998</c:v>
                </c:pt>
                <c:pt idx="52552">
                  <c:v>0.48749999999999999</c:v>
                </c:pt>
                <c:pt idx="52553">
                  <c:v>0.5</c:v>
                </c:pt>
                <c:pt idx="52554">
                  <c:v>0.51249999999999996</c:v>
                </c:pt>
                <c:pt idx="52555">
                  <c:v>0.52500000000000002</c:v>
                </c:pt>
                <c:pt idx="52556">
                  <c:v>0.53749999999999998</c:v>
                </c:pt>
                <c:pt idx="52557">
                  <c:v>0.55000000000000004</c:v>
                </c:pt>
                <c:pt idx="52558">
                  <c:v>0.5625</c:v>
                </c:pt>
                <c:pt idx="52559">
                  <c:v>0.57499999999999996</c:v>
                </c:pt>
                <c:pt idx="52560">
                  <c:v>0.58750000000000002</c:v>
                </c:pt>
                <c:pt idx="52561">
                  <c:v>0.6</c:v>
                </c:pt>
                <c:pt idx="52562">
                  <c:v>0.61250000000000004</c:v>
                </c:pt>
                <c:pt idx="52563">
                  <c:v>0.625</c:v>
                </c:pt>
                <c:pt idx="52564">
                  <c:v>0.63749999999999996</c:v>
                </c:pt>
                <c:pt idx="52565">
                  <c:v>0.65</c:v>
                </c:pt>
                <c:pt idx="52566">
                  <c:v>0.66249999999999998</c:v>
                </c:pt>
                <c:pt idx="52567">
                  <c:v>0.67500000000000004</c:v>
                </c:pt>
                <c:pt idx="52568">
                  <c:v>0.6875</c:v>
                </c:pt>
                <c:pt idx="52569">
                  <c:v>0.7</c:v>
                </c:pt>
                <c:pt idx="52570">
                  <c:v>0.71250000000000002</c:v>
                </c:pt>
                <c:pt idx="52571">
                  <c:v>0.72499999999999998</c:v>
                </c:pt>
                <c:pt idx="52572">
                  <c:v>0.73750000000000004</c:v>
                </c:pt>
                <c:pt idx="52573">
                  <c:v>0.75</c:v>
                </c:pt>
                <c:pt idx="52574">
                  <c:v>0.76249999999999996</c:v>
                </c:pt>
                <c:pt idx="52575">
                  <c:v>0.77500000000000002</c:v>
                </c:pt>
                <c:pt idx="52576">
                  <c:v>0.78749999999999998</c:v>
                </c:pt>
                <c:pt idx="52577">
                  <c:v>0.8</c:v>
                </c:pt>
                <c:pt idx="52578">
                  <c:v>0.8125</c:v>
                </c:pt>
                <c:pt idx="52579">
                  <c:v>0.82499999999999996</c:v>
                </c:pt>
                <c:pt idx="52580">
                  <c:v>0.83750000000000002</c:v>
                </c:pt>
                <c:pt idx="52581">
                  <c:v>0.85</c:v>
                </c:pt>
                <c:pt idx="52582">
                  <c:v>0.86250000000000004</c:v>
                </c:pt>
                <c:pt idx="52583">
                  <c:v>0.875</c:v>
                </c:pt>
                <c:pt idx="52584">
                  <c:v>0.88749999999999996</c:v>
                </c:pt>
                <c:pt idx="52585">
                  <c:v>0.9</c:v>
                </c:pt>
                <c:pt idx="52586">
                  <c:v>0.91249999999999998</c:v>
                </c:pt>
                <c:pt idx="52587">
                  <c:v>0.92500000000000004</c:v>
                </c:pt>
                <c:pt idx="52588">
                  <c:v>0.9375</c:v>
                </c:pt>
                <c:pt idx="52589">
                  <c:v>0.95</c:v>
                </c:pt>
                <c:pt idx="52590">
                  <c:v>0.96250000000000002</c:v>
                </c:pt>
                <c:pt idx="52591">
                  <c:v>0.97499999999999998</c:v>
                </c:pt>
                <c:pt idx="52592">
                  <c:v>0.98750000000000004</c:v>
                </c:pt>
                <c:pt idx="52593">
                  <c:v>0</c:v>
                </c:pt>
                <c:pt idx="52594">
                  <c:v>1.9607843137254902E-2</c:v>
                </c:pt>
                <c:pt idx="52595">
                  <c:v>3.9215686274509803E-2</c:v>
                </c:pt>
                <c:pt idx="52596">
                  <c:v>5.8823529411764698E-2</c:v>
                </c:pt>
                <c:pt idx="52597">
                  <c:v>7.8431372549019607E-2</c:v>
                </c:pt>
                <c:pt idx="52598">
                  <c:v>9.8039215686274495E-2</c:v>
                </c:pt>
                <c:pt idx="52599">
                  <c:v>0.11764705882352899</c:v>
                </c:pt>
                <c:pt idx="52600">
                  <c:v>0.13725490196078399</c:v>
                </c:pt>
                <c:pt idx="52601">
                  <c:v>0.15686274509803899</c:v>
                </c:pt>
                <c:pt idx="52602">
                  <c:v>0.17647058823529399</c:v>
                </c:pt>
                <c:pt idx="52603">
                  <c:v>0.19607843137254899</c:v>
                </c:pt>
                <c:pt idx="52604">
                  <c:v>0.21568627450980299</c:v>
                </c:pt>
                <c:pt idx="52605">
                  <c:v>0.23529411764705799</c:v>
                </c:pt>
                <c:pt idx="52606">
                  <c:v>0.25490196078431299</c:v>
                </c:pt>
                <c:pt idx="52607">
                  <c:v>0.27450980392156799</c:v>
                </c:pt>
                <c:pt idx="52608">
                  <c:v>0.29411764705882298</c:v>
                </c:pt>
                <c:pt idx="52609">
                  <c:v>0.31372549019607798</c:v>
                </c:pt>
                <c:pt idx="52610">
                  <c:v>0.33333333333333298</c:v>
                </c:pt>
                <c:pt idx="52611">
                  <c:v>0.35294117647058798</c:v>
                </c:pt>
                <c:pt idx="52612">
                  <c:v>0.37254901960784298</c:v>
                </c:pt>
                <c:pt idx="52613">
                  <c:v>0.39215686274509798</c:v>
                </c:pt>
                <c:pt idx="52614">
                  <c:v>0.41176470588235198</c:v>
                </c:pt>
                <c:pt idx="52615">
                  <c:v>0.43137254901960698</c:v>
                </c:pt>
                <c:pt idx="52616">
                  <c:v>0.45098039215686198</c:v>
                </c:pt>
                <c:pt idx="52617">
                  <c:v>0.47058823529411697</c:v>
                </c:pt>
                <c:pt idx="52618">
                  <c:v>0.49019607843137197</c:v>
                </c:pt>
                <c:pt idx="52619">
                  <c:v>0.50980392156862697</c:v>
                </c:pt>
                <c:pt idx="52620">
                  <c:v>0.52941176470588203</c:v>
                </c:pt>
                <c:pt idx="52621">
                  <c:v>0.54901960784313697</c:v>
                </c:pt>
                <c:pt idx="52622">
                  <c:v>0.56862745098039202</c:v>
                </c:pt>
                <c:pt idx="52623">
                  <c:v>0.58823529411764697</c:v>
                </c:pt>
                <c:pt idx="52624">
                  <c:v>0.60784313725490102</c:v>
                </c:pt>
                <c:pt idx="52625">
                  <c:v>0.62745098039215597</c:v>
                </c:pt>
                <c:pt idx="52626">
                  <c:v>0.64705882352941102</c:v>
                </c:pt>
                <c:pt idx="52627">
                  <c:v>0.66666666666666596</c:v>
                </c:pt>
                <c:pt idx="52628">
                  <c:v>0.68627450980392102</c:v>
                </c:pt>
                <c:pt idx="52629">
                  <c:v>0.70588235294117596</c:v>
                </c:pt>
                <c:pt idx="52630">
                  <c:v>0.72549019607843102</c:v>
                </c:pt>
                <c:pt idx="52631">
                  <c:v>0.74509803921568596</c:v>
                </c:pt>
                <c:pt idx="52632">
                  <c:v>0.76470588235294101</c:v>
                </c:pt>
                <c:pt idx="52633">
                  <c:v>0.78431372549019596</c:v>
                </c:pt>
                <c:pt idx="52634">
                  <c:v>0.80392156862745101</c:v>
                </c:pt>
                <c:pt idx="52635">
                  <c:v>0.82352941176470495</c:v>
                </c:pt>
                <c:pt idx="52636">
                  <c:v>0.84313725490196001</c:v>
                </c:pt>
                <c:pt idx="52637">
                  <c:v>0.86274509803921495</c:v>
                </c:pt>
                <c:pt idx="52638">
                  <c:v>0.88235294117647001</c:v>
                </c:pt>
                <c:pt idx="52639">
                  <c:v>0.90196078431372495</c:v>
                </c:pt>
                <c:pt idx="52640">
                  <c:v>0.92156862745098</c:v>
                </c:pt>
                <c:pt idx="52641">
                  <c:v>0.94117647058823495</c:v>
                </c:pt>
                <c:pt idx="52642">
                  <c:v>0.96078431372549</c:v>
                </c:pt>
                <c:pt idx="52643">
                  <c:v>0.98039215686274495</c:v>
                </c:pt>
                <c:pt idx="52644">
                  <c:v>0</c:v>
                </c:pt>
                <c:pt idx="52645">
                  <c:v>9.8039215686274508E-3</c:v>
                </c:pt>
                <c:pt idx="52646">
                  <c:v>1.9607843137254902E-2</c:v>
                </c:pt>
                <c:pt idx="52647">
                  <c:v>2.94117647058823E-2</c:v>
                </c:pt>
                <c:pt idx="52648">
                  <c:v>3.9215686274509803E-2</c:v>
                </c:pt>
                <c:pt idx="52649">
                  <c:v>4.9019607843137199E-2</c:v>
                </c:pt>
                <c:pt idx="52650">
                  <c:v>5.8823529411764698E-2</c:v>
                </c:pt>
                <c:pt idx="52651">
                  <c:v>6.8627450980392093E-2</c:v>
                </c:pt>
                <c:pt idx="52652">
                  <c:v>7.8431372549019607E-2</c:v>
                </c:pt>
                <c:pt idx="52653">
                  <c:v>8.8235294117646995E-2</c:v>
                </c:pt>
                <c:pt idx="52654">
                  <c:v>9.8039215686274495E-2</c:v>
                </c:pt>
                <c:pt idx="52655">
                  <c:v>0.10784313725490099</c:v>
                </c:pt>
                <c:pt idx="52656">
                  <c:v>0.11764705882352899</c:v>
                </c:pt>
                <c:pt idx="52657">
                  <c:v>0.12745098039215599</c:v>
                </c:pt>
                <c:pt idx="52658">
                  <c:v>0.13725490196078399</c:v>
                </c:pt>
                <c:pt idx="52659">
                  <c:v>0.14705882352941099</c:v>
                </c:pt>
                <c:pt idx="52660">
                  <c:v>0.15686274509803899</c:v>
                </c:pt>
                <c:pt idx="52661">
                  <c:v>0.16666666666666599</c:v>
                </c:pt>
                <c:pt idx="52662">
                  <c:v>0.17647058823529399</c:v>
                </c:pt>
                <c:pt idx="52663">
                  <c:v>0.18627450980392099</c:v>
                </c:pt>
                <c:pt idx="52664">
                  <c:v>0.19607843137254899</c:v>
                </c:pt>
                <c:pt idx="52665">
                  <c:v>0.20588235294117599</c:v>
                </c:pt>
                <c:pt idx="52666">
                  <c:v>0.21568627450980299</c:v>
                </c:pt>
                <c:pt idx="52667">
                  <c:v>0.22549019607843099</c:v>
                </c:pt>
                <c:pt idx="52668">
                  <c:v>0.23529411764705799</c:v>
                </c:pt>
                <c:pt idx="52669">
                  <c:v>0.24509803921568599</c:v>
                </c:pt>
                <c:pt idx="52670">
                  <c:v>0.25490196078431299</c:v>
                </c:pt>
                <c:pt idx="52671">
                  <c:v>0.26470588235294101</c:v>
                </c:pt>
                <c:pt idx="52672">
                  <c:v>0.27450980392156799</c:v>
                </c:pt>
                <c:pt idx="52673">
                  <c:v>0.28431372549019601</c:v>
                </c:pt>
                <c:pt idx="52674">
                  <c:v>0.29411764705882298</c:v>
                </c:pt>
                <c:pt idx="52675">
                  <c:v>0.30392156862745001</c:v>
                </c:pt>
                <c:pt idx="52676">
                  <c:v>0.31372549019607798</c:v>
                </c:pt>
                <c:pt idx="52677">
                  <c:v>0.32352941176470501</c:v>
                </c:pt>
                <c:pt idx="52678">
                  <c:v>0.33333333333333298</c:v>
                </c:pt>
                <c:pt idx="52679">
                  <c:v>0.34313725490196001</c:v>
                </c:pt>
                <c:pt idx="52680">
                  <c:v>0.35294117647058798</c:v>
                </c:pt>
                <c:pt idx="52681">
                  <c:v>0.36274509803921501</c:v>
                </c:pt>
                <c:pt idx="52682">
                  <c:v>0.37254901960784298</c:v>
                </c:pt>
                <c:pt idx="52683">
                  <c:v>0.38235294117647001</c:v>
                </c:pt>
                <c:pt idx="52684">
                  <c:v>0.39215686274509798</c:v>
                </c:pt>
                <c:pt idx="52685">
                  <c:v>0.40196078431372501</c:v>
                </c:pt>
                <c:pt idx="52686">
                  <c:v>0.41176470588235198</c:v>
                </c:pt>
                <c:pt idx="52687">
                  <c:v>0.42156862745098</c:v>
                </c:pt>
                <c:pt idx="52688">
                  <c:v>0.43137254901960698</c:v>
                </c:pt>
                <c:pt idx="52689">
                  <c:v>0.441176470588235</c:v>
                </c:pt>
                <c:pt idx="52690">
                  <c:v>0.45098039215686198</c:v>
                </c:pt>
                <c:pt idx="52691">
                  <c:v>0.46078431372549</c:v>
                </c:pt>
                <c:pt idx="52692">
                  <c:v>0.47058823529411697</c:v>
                </c:pt>
                <c:pt idx="52693">
                  <c:v>0.480392156862745</c:v>
                </c:pt>
                <c:pt idx="52694">
                  <c:v>0.49019607843137197</c:v>
                </c:pt>
                <c:pt idx="52695">
                  <c:v>0.5</c:v>
                </c:pt>
                <c:pt idx="52696">
                  <c:v>0.50980392156862697</c:v>
                </c:pt>
                <c:pt idx="52697">
                  <c:v>0.51960784313725406</c:v>
                </c:pt>
                <c:pt idx="52698">
                  <c:v>0.52941176470588203</c:v>
                </c:pt>
                <c:pt idx="52699">
                  <c:v>0.539215686274509</c:v>
                </c:pt>
                <c:pt idx="52700">
                  <c:v>0.54901960784313697</c:v>
                </c:pt>
                <c:pt idx="52701">
                  <c:v>0.55882352941176405</c:v>
                </c:pt>
                <c:pt idx="52702">
                  <c:v>0.56862745098039202</c:v>
                </c:pt>
                <c:pt idx="52703">
                  <c:v>0.578431372549019</c:v>
                </c:pt>
                <c:pt idx="52704">
                  <c:v>0.58823529411764697</c:v>
                </c:pt>
                <c:pt idx="52705">
                  <c:v>0.59803921568627405</c:v>
                </c:pt>
                <c:pt idx="52706">
                  <c:v>0.60784313725490102</c:v>
                </c:pt>
                <c:pt idx="52707">
                  <c:v>0.61764705882352899</c:v>
                </c:pt>
                <c:pt idx="52708">
                  <c:v>0.62745098039215597</c:v>
                </c:pt>
                <c:pt idx="52709">
                  <c:v>0.63725490196078405</c:v>
                </c:pt>
                <c:pt idx="52710">
                  <c:v>0.64705882352941102</c:v>
                </c:pt>
                <c:pt idx="52711">
                  <c:v>0.65686274509803899</c:v>
                </c:pt>
                <c:pt idx="52712">
                  <c:v>0.66666666666666596</c:v>
                </c:pt>
                <c:pt idx="52713">
                  <c:v>0.67647058823529405</c:v>
                </c:pt>
                <c:pt idx="52714">
                  <c:v>0.68627450980392102</c:v>
                </c:pt>
                <c:pt idx="52715">
                  <c:v>0.69607843137254899</c:v>
                </c:pt>
                <c:pt idx="52716">
                  <c:v>0.70588235294117596</c:v>
                </c:pt>
                <c:pt idx="52717">
                  <c:v>0.71568627450980304</c:v>
                </c:pt>
                <c:pt idx="52718">
                  <c:v>0.72549019607843102</c:v>
                </c:pt>
                <c:pt idx="52719">
                  <c:v>0.73529411764705799</c:v>
                </c:pt>
                <c:pt idx="52720">
                  <c:v>0.74509803921568596</c:v>
                </c:pt>
                <c:pt idx="52721">
                  <c:v>0.75490196078431304</c:v>
                </c:pt>
                <c:pt idx="52722">
                  <c:v>0.76470588235294101</c:v>
                </c:pt>
                <c:pt idx="52723">
                  <c:v>0.77450980392156799</c:v>
                </c:pt>
                <c:pt idx="52724">
                  <c:v>0.78431372549019596</c:v>
                </c:pt>
                <c:pt idx="52725">
                  <c:v>0.79411764705882304</c:v>
                </c:pt>
                <c:pt idx="52726">
                  <c:v>0.80392156862745101</c:v>
                </c:pt>
                <c:pt idx="52727">
                  <c:v>0.81372549019607798</c:v>
                </c:pt>
                <c:pt idx="52728">
                  <c:v>0.82352941176470495</c:v>
                </c:pt>
                <c:pt idx="52729">
                  <c:v>0.83333333333333304</c:v>
                </c:pt>
                <c:pt idx="52730">
                  <c:v>0.84313725490196001</c:v>
                </c:pt>
                <c:pt idx="52731">
                  <c:v>0.85294117647058798</c:v>
                </c:pt>
                <c:pt idx="52732">
                  <c:v>0.86274509803921495</c:v>
                </c:pt>
                <c:pt idx="52733">
                  <c:v>0.87254901960784303</c:v>
                </c:pt>
                <c:pt idx="52734">
                  <c:v>0.88235294117647001</c:v>
                </c:pt>
                <c:pt idx="52735">
                  <c:v>0.89215686274509798</c:v>
                </c:pt>
                <c:pt idx="52736">
                  <c:v>0.90196078431372495</c:v>
                </c:pt>
                <c:pt idx="52737">
                  <c:v>0.91176470588235203</c:v>
                </c:pt>
                <c:pt idx="52738">
                  <c:v>0.92156862745098</c:v>
                </c:pt>
                <c:pt idx="52739">
                  <c:v>0.93137254901960698</c:v>
                </c:pt>
                <c:pt idx="52740">
                  <c:v>0.94117647058823495</c:v>
                </c:pt>
                <c:pt idx="52741">
                  <c:v>0.95098039215686203</c:v>
                </c:pt>
                <c:pt idx="52742">
                  <c:v>0.96078431372549</c:v>
                </c:pt>
                <c:pt idx="52743">
                  <c:v>0.97058823529411697</c:v>
                </c:pt>
                <c:pt idx="52744">
                  <c:v>0.98039215686274495</c:v>
                </c:pt>
                <c:pt idx="52745">
                  <c:v>0.99019607843137203</c:v>
                </c:pt>
                <c:pt idx="52746">
                  <c:v>0</c:v>
                </c:pt>
                <c:pt idx="52747">
                  <c:v>5.8823529411764698E-2</c:v>
                </c:pt>
                <c:pt idx="52748">
                  <c:v>0.11764705882352899</c:v>
                </c:pt>
                <c:pt idx="52749">
                  <c:v>0.17647058823529399</c:v>
                </c:pt>
                <c:pt idx="52750">
                  <c:v>0.23529411764705799</c:v>
                </c:pt>
                <c:pt idx="52751">
                  <c:v>0.29411764705882298</c:v>
                </c:pt>
                <c:pt idx="52752">
                  <c:v>0.35294117647058798</c:v>
                </c:pt>
                <c:pt idx="52753">
                  <c:v>0.41176470588235198</c:v>
                </c:pt>
                <c:pt idx="52754">
                  <c:v>0.47058823529411697</c:v>
                </c:pt>
                <c:pt idx="52755">
                  <c:v>0.52941176470588203</c:v>
                </c:pt>
                <c:pt idx="52756">
                  <c:v>0.58823529411764697</c:v>
                </c:pt>
                <c:pt idx="52757">
                  <c:v>0.64705882352941102</c:v>
                </c:pt>
                <c:pt idx="52758">
                  <c:v>0.70588235294117596</c:v>
                </c:pt>
                <c:pt idx="52759">
                  <c:v>0.76470588235294101</c:v>
                </c:pt>
                <c:pt idx="52760">
                  <c:v>0.82352941176470495</c:v>
                </c:pt>
                <c:pt idx="52761">
                  <c:v>0.88235294117647001</c:v>
                </c:pt>
                <c:pt idx="52762">
                  <c:v>0.94117647058823495</c:v>
                </c:pt>
                <c:pt idx="52763">
                  <c:v>0</c:v>
                </c:pt>
                <c:pt idx="52764">
                  <c:v>2.6315789473684199E-2</c:v>
                </c:pt>
                <c:pt idx="52765">
                  <c:v>5.2631578947368397E-2</c:v>
                </c:pt>
                <c:pt idx="52766">
                  <c:v>7.8947368421052599E-2</c:v>
                </c:pt>
                <c:pt idx="52767">
                  <c:v>0.105263157894736</c:v>
                </c:pt>
                <c:pt idx="52768">
                  <c:v>0.13157894736842099</c:v>
                </c:pt>
                <c:pt idx="52769">
                  <c:v>0.157894736842105</c:v>
                </c:pt>
                <c:pt idx="52770">
                  <c:v>0.18421052631578899</c:v>
                </c:pt>
                <c:pt idx="52771">
                  <c:v>0.21052631578947301</c:v>
                </c:pt>
                <c:pt idx="52772">
                  <c:v>0.23684210526315699</c:v>
                </c:pt>
                <c:pt idx="52773">
                  <c:v>0.26315789473684198</c:v>
                </c:pt>
                <c:pt idx="52774">
                  <c:v>0.28947368421052599</c:v>
                </c:pt>
                <c:pt idx="52775">
                  <c:v>0.31578947368421001</c:v>
                </c:pt>
                <c:pt idx="52776">
                  <c:v>0.34210526315789402</c:v>
                </c:pt>
                <c:pt idx="52777">
                  <c:v>0.36842105263157798</c:v>
                </c:pt>
                <c:pt idx="52778">
                  <c:v>0.394736842105263</c:v>
                </c:pt>
                <c:pt idx="52779">
                  <c:v>0.42105263157894701</c:v>
                </c:pt>
                <c:pt idx="52780">
                  <c:v>0.44736842105263103</c:v>
                </c:pt>
                <c:pt idx="52781">
                  <c:v>0.47368421052631499</c:v>
                </c:pt>
                <c:pt idx="52782">
                  <c:v>0.5</c:v>
                </c:pt>
                <c:pt idx="52783">
                  <c:v>0.52631578947368396</c:v>
                </c:pt>
                <c:pt idx="52784">
                  <c:v>0.55263157894736803</c:v>
                </c:pt>
                <c:pt idx="52785">
                  <c:v>0.57894736842105199</c:v>
                </c:pt>
                <c:pt idx="52786">
                  <c:v>0.60526315789473595</c:v>
                </c:pt>
                <c:pt idx="52787">
                  <c:v>0.63157894736842102</c:v>
                </c:pt>
                <c:pt idx="52788">
                  <c:v>0.65789473684210498</c:v>
                </c:pt>
                <c:pt idx="52789">
                  <c:v>0.68421052631578905</c:v>
                </c:pt>
                <c:pt idx="52790">
                  <c:v>0.71052631578947301</c:v>
                </c:pt>
                <c:pt idx="52791">
                  <c:v>0.73684210526315697</c:v>
                </c:pt>
                <c:pt idx="52792">
                  <c:v>0.76315789473684204</c:v>
                </c:pt>
                <c:pt idx="52793">
                  <c:v>0.78947368421052599</c:v>
                </c:pt>
                <c:pt idx="52794">
                  <c:v>0.81578947368420995</c:v>
                </c:pt>
                <c:pt idx="52795">
                  <c:v>0.84210526315789402</c:v>
                </c:pt>
                <c:pt idx="52796">
                  <c:v>0.86842105263157898</c:v>
                </c:pt>
                <c:pt idx="52797">
                  <c:v>0.89473684210526305</c:v>
                </c:pt>
                <c:pt idx="52798">
                  <c:v>0.92105263157894701</c:v>
                </c:pt>
                <c:pt idx="52799">
                  <c:v>0.94736842105263097</c:v>
                </c:pt>
                <c:pt idx="52800">
                  <c:v>0.97368421052631504</c:v>
                </c:pt>
                <c:pt idx="52801">
                  <c:v>0</c:v>
                </c:pt>
                <c:pt idx="52802">
                  <c:v>3.03030303030303E-2</c:v>
                </c:pt>
                <c:pt idx="52803">
                  <c:v>6.0606060606060601E-2</c:v>
                </c:pt>
                <c:pt idx="52804">
                  <c:v>9.0909090909090898E-2</c:v>
                </c:pt>
                <c:pt idx="52805">
                  <c:v>0.12121212121212099</c:v>
                </c:pt>
                <c:pt idx="52806">
                  <c:v>0.15151515151515099</c:v>
                </c:pt>
                <c:pt idx="52807">
                  <c:v>0.18181818181818099</c:v>
                </c:pt>
                <c:pt idx="52808">
                  <c:v>0.21212121212121199</c:v>
                </c:pt>
                <c:pt idx="52809">
                  <c:v>0.24242424242424199</c:v>
                </c:pt>
                <c:pt idx="52810">
                  <c:v>0.27272727272727199</c:v>
                </c:pt>
                <c:pt idx="52811">
                  <c:v>0.30303030303030298</c:v>
                </c:pt>
                <c:pt idx="52812">
                  <c:v>0.33333333333333298</c:v>
                </c:pt>
                <c:pt idx="52813">
                  <c:v>0.36363636363636298</c:v>
                </c:pt>
                <c:pt idx="52814">
                  <c:v>0.39393939393939298</c:v>
                </c:pt>
                <c:pt idx="52815">
                  <c:v>0.42424242424242398</c:v>
                </c:pt>
                <c:pt idx="52816">
                  <c:v>0.45454545454545398</c:v>
                </c:pt>
                <c:pt idx="52817">
                  <c:v>0.48484848484848397</c:v>
                </c:pt>
                <c:pt idx="52818">
                  <c:v>0.51515151515151503</c:v>
                </c:pt>
                <c:pt idx="52819">
                  <c:v>0.54545454545454497</c:v>
                </c:pt>
                <c:pt idx="52820">
                  <c:v>0.57575757575757502</c:v>
                </c:pt>
                <c:pt idx="52821">
                  <c:v>0.60606060606060597</c:v>
                </c:pt>
                <c:pt idx="52822">
                  <c:v>0.63636363636363602</c:v>
                </c:pt>
                <c:pt idx="52823">
                  <c:v>0.66666666666666596</c:v>
                </c:pt>
                <c:pt idx="52824">
                  <c:v>0.69696969696969702</c:v>
                </c:pt>
                <c:pt idx="52825">
                  <c:v>0.72727272727272696</c:v>
                </c:pt>
                <c:pt idx="52826">
                  <c:v>0.75757575757575701</c:v>
                </c:pt>
                <c:pt idx="52827">
                  <c:v>0.78787878787878696</c:v>
                </c:pt>
                <c:pt idx="52828">
                  <c:v>0.81818181818181801</c:v>
                </c:pt>
                <c:pt idx="52829">
                  <c:v>0.84848484848484795</c:v>
                </c:pt>
                <c:pt idx="52830">
                  <c:v>0.87878787878787801</c:v>
                </c:pt>
                <c:pt idx="52831">
                  <c:v>0.90909090909090895</c:v>
                </c:pt>
                <c:pt idx="52832">
                  <c:v>0.939393939393939</c:v>
                </c:pt>
                <c:pt idx="52833">
                  <c:v>0.96969696969696895</c:v>
                </c:pt>
                <c:pt idx="52834">
                  <c:v>0</c:v>
                </c:pt>
                <c:pt idx="52835">
                  <c:v>1.63934426229508E-2</c:v>
                </c:pt>
                <c:pt idx="52836">
                  <c:v>3.2786885245901599E-2</c:v>
                </c:pt>
                <c:pt idx="52837">
                  <c:v>4.9180327868852403E-2</c:v>
                </c:pt>
                <c:pt idx="52838">
                  <c:v>6.5573770491803199E-2</c:v>
                </c:pt>
                <c:pt idx="52839">
                  <c:v>8.1967213114753995E-2</c:v>
                </c:pt>
                <c:pt idx="52840">
                  <c:v>9.8360655737704902E-2</c:v>
                </c:pt>
                <c:pt idx="52841">
                  <c:v>0.114754098360655</c:v>
                </c:pt>
                <c:pt idx="52842">
                  <c:v>0.13114754098360601</c:v>
                </c:pt>
                <c:pt idx="52843">
                  <c:v>0.14754098360655701</c:v>
                </c:pt>
                <c:pt idx="52844">
                  <c:v>0.16393442622950799</c:v>
                </c:pt>
                <c:pt idx="52845">
                  <c:v>0.18032786885245899</c:v>
                </c:pt>
                <c:pt idx="52846">
                  <c:v>0.196721311475409</c:v>
                </c:pt>
                <c:pt idx="52847">
                  <c:v>0.21311475409836</c:v>
                </c:pt>
                <c:pt idx="52848">
                  <c:v>0.22950819672131101</c:v>
                </c:pt>
                <c:pt idx="52849">
                  <c:v>0.24590163934426201</c:v>
                </c:pt>
                <c:pt idx="52850">
                  <c:v>0.26229508196721302</c:v>
                </c:pt>
                <c:pt idx="52851">
                  <c:v>0.27868852459016302</c:v>
                </c:pt>
                <c:pt idx="52852">
                  <c:v>0.29508196721311403</c:v>
                </c:pt>
                <c:pt idx="52853">
                  <c:v>0.31147540983606498</c:v>
                </c:pt>
                <c:pt idx="52854">
                  <c:v>0.32786885245901598</c:v>
                </c:pt>
                <c:pt idx="52855">
                  <c:v>0.34426229508196698</c:v>
                </c:pt>
                <c:pt idx="52856">
                  <c:v>0.36065573770491799</c:v>
                </c:pt>
                <c:pt idx="52857">
                  <c:v>0.37704918032786799</c:v>
                </c:pt>
                <c:pt idx="52858">
                  <c:v>0.393442622950819</c:v>
                </c:pt>
                <c:pt idx="52859">
                  <c:v>0.40983606557377</c:v>
                </c:pt>
                <c:pt idx="52860">
                  <c:v>0.42622950819672101</c:v>
                </c:pt>
                <c:pt idx="52861">
                  <c:v>0.44262295081967201</c:v>
                </c:pt>
                <c:pt idx="52862">
                  <c:v>0.45901639344262202</c:v>
                </c:pt>
                <c:pt idx="52863">
                  <c:v>0.47540983606557302</c:v>
                </c:pt>
                <c:pt idx="52864">
                  <c:v>0.49180327868852403</c:v>
                </c:pt>
                <c:pt idx="52865">
                  <c:v>0.50819672131147497</c:v>
                </c:pt>
                <c:pt idx="52866">
                  <c:v>0.52459016393442603</c:v>
                </c:pt>
                <c:pt idx="52867">
                  <c:v>0.54098360655737698</c:v>
                </c:pt>
                <c:pt idx="52868">
                  <c:v>0.55737704918032704</c:v>
                </c:pt>
                <c:pt idx="52869">
                  <c:v>0.57377049180327799</c:v>
                </c:pt>
                <c:pt idx="52870">
                  <c:v>0.59016393442622905</c:v>
                </c:pt>
                <c:pt idx="52871">
                  <c:v>0.60655737704918</c:v>
                </c:pt>
                <c:pt idx="52872">
                  <c:v>0.62295081967213095</c:v>
                </c:pt>
                <c:pt idx="52873">
                  <c:v>0.63934426229508201</c:v>
                </c:pt>
                <c:pt idx="52874">
                  <c:v>0.65573770491803196</c:v>
                </c:pt>
                <c:pt idx="52875">
                  <c:v>0.67213114754098302</c:v>
                </c:pt>
                <c:pt idx="52876">
                  <c:v>0.68852459016393397</c:v>
                </c:pt>
                <c:pt idx="52877">
                  <c:v>0.70491803278688503</c:v>
                </c:pt>
                <c:pt idx="52878">
                  <c:v>0.72131147540983598</c:v>
                </c:pt>
                <c:pt idx="52879">
                  <c:v>0.73770491803278604</c:v>
                </c:pt>
                <c:pt idx="52880">
                  <c:v>0.75409836065573699</c:v>
                </c:pt>
                <c:pt idx="52881">
                  <c:v>0.77049180327868805</c:v>
                </c:pt>
                <c:pt idx="52882">
                  <c:v>0.786885245901639</c:v>
                </c:pt>
                <c:pt idx="52883">
                  <c:v>0.80327868852458995</c:v>
                </c:pt>
                <c:pt idx="52884">
                  <c:v>0.81967213114754101</c:v>
                </c:pt>
                <c:pt idx="52885">
                  <c:v>0.83606557377049096</c:v>
                </c:pt>
                <c:pt idx="52886">
                  <c:v>0.85245901639344202</c:v>
                </c:pt>
                <c:pt idx="52887">
                  <c:v>0.86885245901639296</c:v>
                </c:pt>
                <c:pt idx="52888">
                  <c:v>0.88524590163934402</c:v>
                </c:pt>
                <c:pt idx="52889">
                  <c:v>0.90163934426229497</c:v>
                </c:pt>
                <c:pt idx="52890">
                  <c:v>0.91803278688524503</c:v>
                </c:pt>
                <c:pt idx="52891">
                  <c:v>0.93442622950819598</c:v>
                </c:pt>
                <c:pt idx="52892">
                  <c:v>0.95081967213114704</c:v>
                </c:pt>
                <c:pt idx="52893">
                  <c:v>0.96721311475409799</c:v>
                </c:pt>
                <c:pt idx="52894">
                  <c:v>0.98360655737704905</c:v>
                </c:pt>
                <c:pt idx="52895">
                  <c:v>0</c:v>
                </c:pt>
                <c:pt idx="52896">
                  <c:v>1.85185185185185E-2</c:v>
                </c:pt>
                <c:pt idx="52897">
                  <c:v>3.7037037037037E-2</c:v>
                </c:pt>
                <c:pt idx="52898">
                  <c:v>5.5555555555555497E-2</c:v>
                </c:pt>
                <c:pt idx="52899">
                  <c:v>7.4074074074074001E-2</c:v>
                </c:pt>
                <c:pt idx="52900">
                  <c:v>9.2592592592592504E-2</c:v>
                </c:pt>
                <c:pt idx="52901">
                  <c:v>0.11111111111111099</c:v>
                </c:pt>
                <c:pt idx="52902">
                  <c:v>0.12962962962962901</c:v>
                </c:pt>
                <c:pt idx="52903">
                  <c:v>0.148148148148148</c:v>
                </c:pt>
                <c:pt idx="52904">
                  <c:v>0.16666666666666599</c:v>
                </c:pt>
                <c:pt idx="52905">
                  <c:v>0.18518518518518501</c:v>
                </c:pt>
                <c:pt idx="52906">
                  <c:v>0.203703703703703</c:v>
                </c:pt>
                <c:pt idx="52907">
                  <c:v>0.22222222222222199</c:v>
                </c:pt>
                <c:pt idx="52908">
                  <c:v>0.24074074074074001</c:v>
                </c:pt>
                <c:pt idx="52909">
                  <c:v>0.25925925925925902</c:v>
                </c:pt>
                <c:pt idx="52910">
                  <c:v>0.27777777777777701</c:v>
                </c:pt>
                <c:pt idx="52911">
                  <c:v>0.296296296296296</c:v>
                </c:pt>
                <c:pt idx="52912">
                  <c:v>0.31481481481481399</c:v>
                </c:pt>
                <c:pt idx="52913">
                  <c:v>0.33333333333333298</c:v>
                </c:pt>
                <c:pt idx="52914">
                  <c:v>0.35185185185185103</c:v>
                </c:pt>
                <c:pt idx="52915">
                  <c:v>0.37037037037037002</c:v>
                </c:pt>
                <c:pt idx="52916">
                  <c:v>0.38888888888888801</c:v>
                </c:pt>
                <c:pt idx="52917">
                  <c:v>0.407407407407407</c:v>
                </c:pt>
                <c:pt idx="52918">
                  <c:v>0.42592592592592499</c:v>
                </c:pt>
                <c:pt idx="52919">
                  <c:v>0.44444444444444398</c:v>
                </c:pt>
                <c:pt idx="52920">
                  <c:v>0.46296296296296202</c:v>
                </c:pt>
                <c:pt idx="52921">
                  <c:v>0.48148148148148101</c:v>
                </c:pt>
                <c:pt idx="52922">
                  <c:v>0.5</c:v>
                </c:pt>
                <c:pt idx="52923">
                  <c:v>0.51851851851851805</c:v>
                </c:pt>
                <c:pt idx="52924">
                  <c:v>0.53703703703703698</c:v>
                </c:pt>
                <c:pt idx="52925">
                  <c:v>0.55555555555555503</c:v>
                </c:pt>
                <c:pt idx="52926">
                  <c:v>0.57407407407407396</c:v>
                </c:pt>
                <c:pt idx="52927">
                  <c:v>0.592592592592592</c:v>
                </c:pt>
                <c:pt idx="52928">
                  <c:v>0.61111111111111105</c:v>
                </c:pt>
                <c:pt idx="52929">
                  <c:v>0.62962962962962898</c:v>
                </c:pt>
                <c:pt idx="52930">
                  <c:v>0.64814814814814803</c:v>
                </c:pt>
                <c:pt idx="52931">
                  <c:v>0.66666666666666596</c:v>
                </c:pt>
                <c:pt idx="52932">
                  <c:v>0.68518518518518501</c:v>
                </c:pt>
                <c:pt idx="52933">
                  <c:v>0.70370370370370305</c:v>
                </c:pt>
                <c:pt idx="52934">
                  <c:v>0.72222222222222199</c:v>
                </c:pt>
                <c:pt idx="52935">
                  <c:v>0.74074074074074003</c:v>
                </c:pt>
                <c:pt idx="52936">
                  <c:v>0.75925925925925897</c:v>
                </c:pt>
                <c:pt idx="52937">
                  <c:v>0.77777777777777701</c:v>
                </c:pt>
                <c:pt idx="52938">
                  <c:v>0.79629629629629595</c:v>
                </c:pt>
                <c:pt idx="52939">
                  <c:v>0.81481481481481399</c:v>
                </c:pt>
                <c:pt idx="52940">
                  <c:v>0.83333333333333304</c:v>
                </c:pt>
                <c:pt idx="52941">
                  <c:v>0.85185185185185097</c:v>
                </c:pt>
                <c:pt idx="52942">
                  <c:v>0.87037037037037002</c:v>
                </c:pt>
                <c:pt idx="52943">
                  <c:v>0.88888888888888795</c:v>
                </c:pt>
                <c:pt idx="52944">
                  <c:v>0.907407407407407</c:v>
                </c:pt>
                <c:pt idx="52945">
                  <c:v>0.92592592592592504</c:v>
                </c:pt>
                <c:pt idx="52946">
                  <c:v>0.94444444444444398</c:v>
                </c:pt>
                <c:pt idx="52947">
                  <c:v>0.96296296296296202</c:v>
                </c:pt>
                <c:pt idx="52948">
                  <c:v>0.98148148148148096</c:v>
                </c:pt>
                <c:pt idx="52949">
                  <c:v>0</c:v>
                </c:pt>
                <c:pt idx="52950">
                  <c:v>2.3809523809523801E-2</c:v>
                </c:pt>
                <c:pt idx="52951">
                  <c:v>4.7619047619047603E-2</c:v>
                </c:pt>
                <c:pt idx="52952">
                  <c:v>7.1428571428571397E-2</c:v>
                </c:pt>
                <c:pt idx="52953">
                  <c:v>9.5238095238095205E-2</c:v>
                </c:pt>
                <c:pt idx="52954">
                  <c:v>0.119047619047619</c:v>
                </c:pt>
                <c:pt idx="52955">
                  <c:v>0.14285714285714199</c:v>
                </c:pt>
                <c:pt idx="52956">
                  <c:v>0.16666666666666599</c:v>
                </c:pt>
                <c:pt idx="52957">
                  <c:v>0.19047619047618999</c:v>
                </c:pt>
                <c:pt idx="52958">
                  <c:v>0.214285714285714</c:v>
                </c:pt>
                <c:pt idx="52959">
                  <c:v>0.238095238095238</c:v>
                </c:pt>
                <c:pt idx="52960">
                  <c:v>0.26190476190476097</c:v>
                </c:pt>
                <c:pt idx="52961">
                  <c:v>0.28571428571428498</c:v>
                </c:pt>
                <c:pt idx="52962">
                  <c:v>0.30952380952380898</c:v>
                </c:pt>
                <c:pt idx="52963">
                  <c:v>0.33333333333333298</c:v>
                </c:pt>
                <c:pt idx="52964">
                  <c:v>0.35714285714285698</c:v>
                </c:pt>
                <c:pt idx="52965">
                  <c:v>0.38095238095237999</c:v>
                </c:pt>
                <c:pt idx="52966">
                  <c:v>0.40476190476190399</c:v>
                </c:pt>
                <c:pt idx="52967">
                  <c:v>0.42857142857142799</c:v>
                </c:pt>
                <c:pt idx="52968">
                  <c:v>0.452380952380952</c:v>
                </c:pt>
                <c:pt idx="52969">
                  <c:v>0.476190476190476</c:v>
                </c:pt>
                <c:pt idx="52970">
                  <c:v>0.5</c:v>
                </c:pt>
                <c:pt idx="52971">
                  <c:v>0.52380952380952295</c:v>
                </c:pt>
                <c:pt idx="52972">
                  <c:v>0.54761904761904701</c:v>
                </c:pt>
                <c:pt idx="52973">
                  <c:v>0.57142857142857095</c:v>
                </c:pt>
                <c:pt idx="52974">
                  <c:v>0.59523809523809501</c:v>
                </c:pt>
                <c:pt idx="52975">
                  <c:v>0.61904761904761896</c:v>
                </c:pt>
                <c:pt idx="52976">
                  <c:v>0.64285714285714202</c:v>
                </c:pt>
                <c:pt idx="52977">
                  <c:v>0.66666666666666596</c:v>
                </c:pt>
                <c:pt idx="52978">
                  <c:v>0.69047619047619002</c:v>
                </c:pt>
                <c:pt idx="52979">
                  <c:v>0.71428571428571397</c:v>
                </c:pt>
                <c:pt idx="52980">
                  <c:v>0.73809523809523803</c:v>
                </c:pt>
                <c:pt idx="52981">
                  <c:v>0.76190476190476097</c:v>
                </c:pt>
                <c:pt idx="52982">
                  <c:v>0.78571428571428503</c:v>
                </c:pt>
                <c:pt idx="52983">
                  <c:v>0.80952380952380898</c:v>
                </c:pt>
                <c:pt idx="52984">
                  <c:v>0.83333333333333304</c:v>
                </c:pt>
                <c:pt idx="52985">
                  <c:v>0.85714285714285698</c:v>
                </c:pt>
                <c:pt idx="52986">
                  <c:v>0.88095238095238004</c:v>
                </c:pt>
                <c:pt idx="52987">
                  <c:v>0.90476190476190399</c:v>
                </c:pt>
                <c:pt idx="52988">
                  <c:v>0.92857142857142805</c:v>
                </c:pt>
                <c:pt idx="52989">
                  <c:v>0.952380952380952</c:v>
                </c:pt>
                <c:pt idx="52990">
                  <c:v>0.97619047619047605</c:v>
                </c:pt>
                <c:pt idx="52991">
                  <c:v>0</c:v>
                </c:pt>
                <c:pt idx="52992">
                  <c:v>1.85185185185185E-2</c:v>
                </c:pt>
                <c:pt idx="52993">
                  <c:v>3.7037037037037E-2</c:v>
                </c:pt>
                <c:pt idx="52994">
                  <c:v>5.5555555555555497E-2</c:v>
                </c:pt>
                <c:pt idx="52995">
                  <c:v>7.4074074074074001E-2</c:v>
                </c:pt>
                <c:pt idx="52996">
                  <c:v>9.2592592592592504E-2</c:v>
                </c:pt>
                <c:pt idx="52997">
                  <c:v>0.11111111111111099</c:v>
                </c:pt>
                <c:pt idx="52998">
                  <c:v>0.12962962962962901</c:v>
                </c:pt>
                <c:pt idx="52999">
                  <c:v>0.148148148148148</c:v>
                </c:pt>
                <c:pt idx="53000">
                  <c:v>0.16666666666666599</c:v>
                </c:pt>
                <c:pt idx="53001">
                  <c:v>0.18518518518518501</c:v>
                </c:pt>
                <c:pt idx="53002">
                  <c:v>0.203703703703703</c:v>
                </c:pt>
                <c:pt idx="53003">
                  <c:v>0.22222222222222199</c:v>
                </c:pt>
                <c:pt idx="53004">
                  <c:v>0.24074074074074001</c:v>
                </c:pt>
                <c:pt idx="53005">
                  <c:v>0.25925925925925902</c:v>
                </c:pt>
                <c:pt idx="53006">
                  <c:v>0.27777777777777701</c:v>
                </c:pt>
                <c:pt idx="53007">
                  <c:v>0.296296296296296</c:v>
                </c:pt>
                <c:pt idx="53008">
                  <c:v>0.31481481481481399</c:v>
                </c:pt>
                <c:pt idx="53009">
                  <c:v>0.33333333333333298</c:v>
                </c:pt>
                <c:pt idx="53010">
                  <c:v>0.35185185185185103</c:v>
                </c:pt>
                <c:pt idx="53011">
                  <c:v>0.37037037037037002</c:v>
                </c:pt>
                <c:pt idx="53012">
                  <c:v>0.38888888888888801</c:v>
                </c:pt>
                <c:pt idx="53013">
                  <c:v>0.407407407407407</c:v>
                </c:pt>
                <c:pt idx="53014">
                  <c:v>0.42592592592592499</c:v>
                </c:pt>
                <c:pt idx="53015">
                  <c:v>0.44444444444444398</c:v>
                </c:pt>
                <c:pt idx="53016">
                  <c:v>0.46296296296296202</c:v>
                </c:pt>
                <c:pt idx="53017">
                  <c:v>0.48148148148148101</c:v>
                </c:pt>
                <c:pt idx="53018">
                  <c:v>0.5</c:v>
                </c:pt>
                <c:pt idx="53019">
                  <c:v>0.51851851851851805</c:v>
                </c:pt>
                <c:pt idx="53020">
                  <c:v>0.53703703703703698</c:v>
                </c:pt>
                <c:pt idx="53021">
                  <c:v>0.55555555555555503</c:v>
                </c:pt>
                <c:pt idx="53022">
                  <c:v>0.57407407407407396</c:v>
                </c:pt>
                <c:pt idx="53023">
                  <c:v>0.592592592592592</c:v>
                </c:pt>
                <c:pt idx="53024">
                  <c:v>0.61111111111111105</c:v>
                </c:pt>
                <c:pt idx="53025">
                  <c:v>0.62962962962962898</c:v>
                </c:pt>
                <c:pt idx="53026">
                  <c:v>0.64814814814814803</c:v>
                </c:pt>
                <c:pt idx="53027">
                  <c:v>0.66666666666666596</c:v>
                </c:pt>
                <c:pt idx="53028">
                  <c:v>0.68518518518518501</c:v>
                </c:pt>
                <c:pt idx="53029">
                  <c:v>0.70370370370370305</c:v>
                </c:pt>
                <c:pt idx="53030">
                  <c:v>0.72222222222222199</c:v>
                </c:pt>
                <c:pt idx="53031">
                  <c:v>0.74074074074074003</c:v>
                </c:pt>
                <c:pt idx="53032">
                  <c:v>0.75925925925925897</c:v>
                </c:pt>
                <c:pt idx="53033">
                  <c:v>0.77777777777777701</c:v>
                </c:pt>
                <c:pt idx="53034">
                  <c:v>0.79629629629629595</c:v>
                </c:pt>
                <c:pt idx="53035">
                  <c:v>0.81481481481481399</c:v>
                </c:pt>
                <c:pt idx="53036">
                  <c:v>0.83333333333333304</c:v>
                </c:pt>
                <c:pt idx="53037">
                  <c:v>0.85185185185185097</c:v>
                </c:pt>
                <c:pt idx="53038">
                  <c:v>0.87037037037037002</c:v>
                </c:pt>
                <c:pt idx="53039">
                  <c:v>0.88888888888888795</c:v>
                </c:pt>
                <c:pt idx="53040">
                  <c:v>0.907407407407407</c:v>
                </c:pt>
                <c:pt idx="53041">
                  <c:v>0.92592592592592504</c:v>
                </c:pt>
                <c:pt idx="53042">
                  <c:v>0.94444444444444398</c:v>
                </c:pt>
                <c:pt idx="53043">
                  <c:v>0.96296296296296202</c:v>
                </c:pt>
                <c:pt idx="53044">
                  <c:v>0.98148148148148096</c:v>
                </c:pt>
                <c:pt idx="53045">
                  <c:v>0</c:v>
                </c:pt>
                <c:pt idx="53046">
                  <c:v>1.20481927710843E-2</c:v>
                </c:pt>
                <c:pt idx="53047">
                  <c:v>2.40963855421686E-2</c:v>
                </c:pt>
                <c:pt idx="53048">
                  <c:v>3.6144578313252997E-2</c:v>
                </c:pt>
                <c:pt idx="53049">
                  <c:v>4.8192771084337303E-2</c:v>
                </c:pt>
                <c:pt idx="53050">
                  <c:v>6.0240963855421603E-2</c:v>
                </c:pt>
                <c:pt idx="53051">
                  <c:v>7.2289156626505993E-2</c:v>
                </c:pt>
                <c:pt idx="53052">
                  <c:v>8.43373493975903E-2</c:v>
                </c:pt>
                <c:pt idx="53053">
                  <c:v>9.6385542168674704E-2</c:v>
                </c:pt>
                <c:pt idx="53054">
                  <c:v>0.108433734939759</c:v>
                </c:pt>
                <c:pt idx="53055">
                  <c:v>0.120481927710843</c:v>
                </c:pt>
                <c:pt idx="53056">
                  <c:v>0.132530120481927</c:v>
                </c:pt>
                <c:pt idx="53057">
                  <c:v>0.14457831325301199</c:v>
                </c:pt>
                <c:pt idx="53058">
                  <c:v>0.156626506024096</c:v>
                </c:pt>
                <c:pt idx="53059">
                  <c:v>0.16867469879517999</c:v>
                </c:pt>
                <c:pt idx="53060">
                  <c:v>0.180722891566265</c:v>
                </c:pt>
                <c:pt idx="53061">
                  <c:v>0.19277108433734899</c:v>
                </c:pt>
                <c:pt idx="53062">
                  <c:v>0.20481927710843301</c:v>
                </c:pt>
                <c:pt idx="53063">
                  <c:v>0.21686746987951799</c:v>
                </c:pt>
                <c:pt idx="53064">
                  <c:v>0.22891566265060201</c:v>
                </c:pt>
                <c:pt idx="53065">
                  <c:v>0.240963855421686</c:v>
                </c:pt>
                <c:pt idx="53066">
                  <c:v>0.25301204819277101</c:v>
                </c:pt>
                <c:pt idx="53067">
                  <c:v>0.265060240963855</c:v>
                </c:pt>
                <c:pt idx="53068">
                  <c:v>0.27710843373493899</c:v>
                </c:pt>
                <c:pt idx="53069">
                  <c:v>0.28915662650602397</c:v>
                </c:pt>
                <c:pt idx="53070">
                  <c:v>0.30120481927710802</c:v>
                </c:pt>
                <c:pt idx="53071">
                  <c:v>0.313253012048192</c:v>
                </c:pt>
                <c:pt idx="53072">
                  <c:v>0.32530120481927699</c:v>
                </c:pt>
                <c:pt idx="53073">
                  <c:v>0.33734939759036098</c:v>
                </c:pt>
                <c:pt idx="53074">
                  <c:v>0.34939759036144502</c:v>
                </c:pt>
                <c:pt idx="53075">
                  <c:v>0.36144578313253001</c:v>
                </c:pt>
                <c:pt idx="53076">
                  <c:v>0.373493975903614</c:v>
                </c:pt>
                <c:pt idx="53077">
                  <c:v>0.38554216867469798</c:v>
                </c:pt>
                <c:pt idx="53078">
                  <c:v>0.39759036144578302</c:v>
                </c:pt>
                <c:pt idx="53079">
                  <c:v>0.40963855421686701</c:v>
                </c:pt>
                <c:pt idx="53080">
                  <c:v>0.421686746987951</c:v>
                </c:pt>
                <c:pt idx="53081">
                  <c:v>0.43373493975903599</c:v>
                </c:pt>
                <c:pt idx="53082">
                  <c:v>0.44578313253011997</c:v>
                </c:pt>
                <c:pt idx="53083">
                  <c:v>0.45783132530120402</c:v>
                </c:pt>
                <c:pt idx="53084">
                  <c:v>0.469879518072289</c:v>
                </c:pt>
                <c:pt idx="53085">
                  <c:v>0.48192771084337299</c:v>
                </c:pt>
                <c:pt idx="53086">
                  <c:v>0.49397590361445698</c:v>
                </c:pt>
                <c:pt idx="53087">
                  <c:v>0.50602409638554202</c:v>
                </c:pt>
                <c:pt idx="53088">
                  <c:v>0.51807228915662595</c:v>
                </c:pt>
                <c:pt idx="53089">
                  <c:v>0.53012048192771</c:v>
                </c:pt>
                <c:pt idx="53090">
                  <c:v>0.54216867469879504</c:v>
                </c:pt>
                <c:pt idx="53091">
                  <c:v>0.55421686746987897</c:v>
                </c:pt>
                <c:pt idx="53092">
                  <c:v>0.56626506024096301</c:v>
                </c:pt>
                <c:pt idx="53093">
                  <c:v>0.57831325301204795</c:v>
                </c:pt>
                <c:pt idx="53094">
                  <c:v>0.59036144578313199</c:v>
                </c:pt>
                <c:pt idx="53095">
                  <c:v>0.60240963855421603</c:v>
                </c:pt>
                <c:pt idx="53096">
                  <c:v>0.61445783132530096</c:v>
                </c:pt>
                <c:pt idx="53097">
                  <c:v>0.62650602409638501</c:v>
                </c:pt>
                <c:pt idx="53098">
                  <c:v>0.63855421686746905</c:v>
                </c:pt>
                <c:pt idx="53099">
                  <c:v>0.65060240963855398</c:v>
                </c:pt>
                <c:pt idx="53100">
                  <c:v>0.66265060240963802</c:v>
                </c:pt>
                <c:pt idx="53101">
                  <c:v>0.67469879518072196</c:v>
                </c:pt>
                <c:pt idx="53102">
                  <c:v>0.686746987951807</c:v>
                </c:pt>
                <c:pt idx="53103">
                  <c:v>0.69879518072289104</c:v>
                </c:pt>
                <c:pt idx="53104">
                  <c:v>0.71084337349397497</c:v>
                </c:pt>
                <c:pt idx="53105">
                  <c:v>0.72289156626506001</c:v>
                </c:pt>
                <c:pt idx="53106">
                  <c:v>0.73493975903614395</c:v>
                </c:pt>
                <c:pt idx="53107">
                  <c:v>0.74698795180722799</c:v>
                </c:pt>
                <c:pt idx="53108">
                  <c:v>0.75903614457831303</c:v>
                </c:pt>
                <c:pt idx="53109">
                  <c:v>0.77108433734939696</c:v>
                </c:pt>
                <c:pt idx="53110">
                  <c:v>0.78313253012048101</c:v>
                </c:pt>
                <c:pt idx="53111">
                  <c:v>0.79518072289156605</c:v>
                </c:pt>
                <c:pt idx="53112">
                  <c:v>0.80722891566264998</c:v>
                </c:pt>
                <c:pt idx="53113">
                  <c:v>0.81927710843373402</c:v>
                </c:pt>
                <c:pt idx="53114">
                  <c:v>0.83132530120481896</c:v>
                </c:pt>
                <c:pt idx="53115">
                  <c:v>0.843373493975903</c:v>
                </c:pt>
                <c:pt idx="53116">
                  <c:v>0.85542168674698704</c:v>
                </c:pt>
                <c:pt idx="53117">
                  <c:v>0.86746987951807197</c:v>
                </c:pt>
                <c:pt idx="53118">
                  <c:v>0.87951807228915602</c:v>
                </c:pt>
                <c:pt idx="53119">
                  <c:v>0.89156626506024095</c:v>
                </c:pt>
                <c:pt idx="53120">
                  <c:v>0.90361445783132499</c:v>
                </c:pt>
                <c:pt idx="53121">
                  <c:v>0.91566265060240903</c:v>
                </c:pt>
                <c:pt idx="53122">
                  <c:v>0.92771084337349397</c:v>
                </c:pt>
                <c:pt idx="53123">
                  <c:v>0.93975903614457801</c:v>
                </c:pt>
                <c:pt idx="53124">
                  <c:v>0.95180722891566205</c:v>
                </c:pt>
                <c:pt idx="53125">
                  <c:v>0.96385542168674698</c:v>
                </c:pt>
                <c:pt idx="53126">
                  <c:v>0.97590361445783103</c:v>
                </c:pt>
                <c:pt idx="53127">
                  <c:v>0.98795180722891496</c:v>
                </c:pt>
                <c:pt idx="53128">
                  <c:v>0</c:v>
                </c:pt>
                <c:pt idx="53129">
                  <c:v>8.3333333333333301E-2</c:v>
                </c:pt>
                <c:pt idx="53130">
                  <c:v>0.16666666666666599</c:v>
                </c:pt>
                <c:pt idx="53131">
                  <c:v>0.25</c:v>
                </c:pt>
                <c:pt idx="53132">
                  <c:v>0.33333333333333298</c:v>
                </c:pt>
                <c:pt idx="53133">
                  <c:v>0.41666666666666602</c:v>
                </c:pt>
                <c:pt idx="53134">
                  <c:v>0.5</c:v>
                </c:pt>
                <c:pt idx="53135">
                  <c:v>0.58333333333333304</c:v>
                </c:pt>
                <c:pt idx="53136">
                  <c:v>0.66666666666666596</c:v>
                </c:pt>
                <c:pt idx="53137">
                  <c:v>0.75</c:v>
                </c:pt>
                <c:pt idx="53138">
                  <c:v>0.83333333333333304</c:v>
                </c:pt>
                <c:pt idx="53139">
                  <c:v>0.91666666666666596</c:v>
                </c:pt>
                <c:pt idx="53140">
                  <c:v>0</c:v>
                </c:pt>
                <c:pt idx="53141">
                  <c:v>0.11111111111111099</c:v>
                </c:pt>
                <c:pt idx="53142">
                  <c:v>0.22222222222222199</c:v>
                </c:pt>
                <c:pt idx="53143">
                  <c:v>0.33333333333333298</c:v>
                </c:pt>
                <c:pt idx="53144">
                  <c:v>0.44444444444444398</c:v>
                </c:pt>
                <c:pt idx="53145">
                  <c:v>0.55555555555555503</c:v>
                </c:pt>
                <c:pt idx="53146">
                  <c:v>0.66666666666666596</c:v>
                </c:pt>
                <c:pt idx="53147">
                  <c:v>0.77777777777777701</c:v>
                </c:pt>
                <c:pt idx="53148">
                  <c:v>0.88888888888888795</c:v>
                </c:pt>
                <c:pt idx="53149">
                  <c:v>0</c:v>
                </c:pt>
                <c:pt idx="53150">
                  <c:v>6.9444444444444397E-3</c:v>
                </c:pt>
                <c:pt idx="53151">
                  <c:v>1.38888888888888E-2</c:v>
                </c:pt>
                <c:pt idx="53152">
                  <c:v>2.0833333333333301E-2</c:v>
                </c:pt>
                <c:pt idx="53153">
                  <c:v>2.77777777777777E-2</c:v>
                </c:pt>
                <c:pt idx="53154">
                  <c:v>3.4722222222222203E-2</c:v>
                </c:pt>
                <c:pt idx="53155">
                  <c:v>4.1666666666666602E-2</c:v>
                </c:pt>
                <c:pt idx="53156">
                  <c:v>4.8611111111111098E-2</c:v>
                </c:pt>
                <c:pt idx="53157">
                  <c:v>5.5555555555555497E-2</c:v>
                </c:pt>
                <c:pt idx="53158">
                  <c:v>6.25E-2</c:v>
                </c:pt>
                <c:pt idx="53159">
                  <c:v>6.9444444444444406E-2</c:v>
                </c:pt>
                <c:pt idx="53160">
                  <c:v>7.6388888888888895E-2</c:v>
                </c:pt>
                <c:pt idx="53161">
                  <c:v>8.3333333333333301E-2</c:v>
                </c:pt>
                <c:pt idx="53162">
                  <c:v>9.0277777777777707E-2</c:v>
                </c:pt>
                <c:pt idx="53163">
                  <c:v>9.7222222222222196E-2</c:v>
                </c:pt>
                <c:pt idx="53164">
                  <c:v>0.10416666666666601</c:v>
                </c:pt>
                <c:pt idx="53165">
                  <c:v>0.11111111111111099</c:v>
                </c:pt>
                <c:pt idx="53166">
                  <c:v>0.118055555555555</c:v>
                </c:pt>
                <c:pt idx="53167">
                  <c:v>0.125</c:v>
                </c:pt>
                <c:pt idx="53168">
                  <c:v>0.131944444444444</c:v>
                </c:pt>
                <c:pt idx="53169">
                  <c:v>0.13888888888888801</c:v>
                </c:pt>
                <c:pt idx="53170">
                  <c:v>0.14583333333333301</c:v>
                </c:pt>
                <c:pt idx="53171">
                  <c:v>0.15277777777777701</c:v>
                </c:pt>
                <c:pt idx="53172">
                  <c:v>0.15972222222222199</c:v>
                </c:pt>
                <c:pt idx="53173">
                  <c:v>0.16666666666666599</c:v>
                </c:pt>
                <c:pt idx="53174">
                  <c:v>0.17361111111111099</c:v>
                </c:pt>
                <c:pt idx="53175">
                  <c:v>0.180555555555555</c:v>
                </c:pt>
                <c:pt idx="53176">
                  <c:v>0.1875</c:v>
                </c:pt>
                <c:pt idx="53177">
                  <c:v>0.194444444444444</c:v>
                </c:pt>
                <c:pt idx="53178">
                  <c:v>0.20138888888888801</c:v>
                </c:pt>
                <c:pt idx="53179">
                  <c:v>0.20833333333333301</c:v>
                </c:pt>
                <c:pt idx="53180">
                  <c:v>0.21527777777777701</c:v>
                </c:pt>
                <c:pt idx="53181">
                  <c:v>0.22222222222222199</c:v>
                </c:pt>
                <c:pt idx="53182">
                  <c:v>0.22916666666666599</c:v>
                </c:pt>
                <c:pt idx="53183">
                  <c:v>0.23611111111111099</c:v>
                </c:pt>
                <c:pt idx="53184">
                  <c:v>0.243055555555555</c:v>
                </c:pt>
                <c:pt idx="53185">
                  <c:v>0.25</c:v>
                </c:pt>
                <c:pt idx="53186">
                  <c:v>0.25694444444444398</c:v>
                </c:pt>
                <c:pt idx="53187">
                  <c:v>0.26388888888888801</c:v>
                </c:pt>
                <c:pt idx="53188">
                  <c:v>0.27083333333333298</c:v>
                </c:pt>
                <c:pt idx="53189">
                  <c:v>0.27777777777777701</c:v>
                </c:pt>
                <c:pt idx="53190">
                  <c:v>0.28472222222222199</c:v>
                </c:pt>
                <c:pt idx="53191">
                  <c:v>0.29166666666666602</c:v>
                </c:pt>
                <c:pt idx="53192">
                  <c:v>0.29861111111111099</c:v>
                </c:pt>
                <c:pt idx="53193">
                  <c:v>0.30555555555555503</c:v>
                </c:pt>
                <c:pt idx="53194">
                  <c:v>0.3125</c:v>
                </c:pt>
                <c:pt idx="53195">
                  <c:v>0.31944444444444398</c:v>
                </c:pt>
                <c:pt idx="53196">
                  <c:v>0.32638888888888801</c:v>
                </c:pt>
                <c:pt idx="53197">
                  <c:v>0.33333333333333298</c:v>
                </c:pt>
                <c:pt idx="53198">
                  <c:v>0.34027777777777701</c:v>
                </c:pt>
                <c:pt idx="53199">
                  <c:v>0.34722222222222199</c:v>
                </c:pt>
                <c:pt idx="53200">
                  <c:v>0.35416666666666602</c:v>
                </c:pt>
                <c:pt idx="53201">
                  <c:v>0.36111111111111099</c:v>
                </c:pt>
                <c:pt idx="53202">
                  <c:v>0.36805555555555503</c:v>
                </c:pt>
                <c:pt idx="53203">
                  <c:v>0.375</c:v>
                </c:pt>
                <c:pt idx="53204">
                  <c:v>0.38194444444444398</c:v>
                </c:pt>
                <c:pt idx="53205">
                  <c:v>0.38888888888888801</c:v>
                </c:pt>
                <c:pt idx="53206">
                  <c:v>0.39583333333333298</c:v>
                </c:pt>
                <c:pt idx="53207">
                  <c:v>0.40277777777777701</c:v>
                </c:pt>
                <c:pt idx="53208">
                  <c:v>0.40972222222222199</c:v>
                </c:pt>
                <c:pt idx="53209">
                  <c:v>0.41666666666666602</c:v>
                </c:pt>
                <c:pt idx="53210">
                  <c:v>0.42361111111111099</c:v>
                </c:pt>
                <c:pt idx="53211">
                  <c:v>0.43055555555555503</c:v>
                </c:pt>
                <c:pt idx="53212">
                  <c:v>0.4375</c:v>
                </c:pt>
                <c:pt idx="53213">
                  <c:v>0.44444444444444398</c:v>
                </c:pt>
                <c:pt idx="53214">
                  <c:v>0.45138888888888801</c:v>
                </c:pt>
                <c:pt idx="53215">
                  <c:v>0.45833333333333298</c:v>
                </c:pt>
                <c:pt idx="53216">
                  <c:v>0.46527777777777701</c:v>
                </c:pt>
                <c:pt idx="53217">
                  <c:v>0.47222222222222199</c:v>
                </c:pt>
                <c:pt idx="53218">
                  <c:v>0.47916666666666602</c:v>
                </c:pt>
                <c:pt idx="53219">
                  <c:v>0.48611111111111099</c:v>
                </c:pt>
                <c:pt idx="53220">
                  <c:v>0.49305555555555503</c:v>
                </c:pt>
                <c:pt idx="53221">
                  <c:v>0.5</c:v>
                </c:pt>
                <c:pt idx="53222">
                  <c:v>0.50694444444444398</c:v>
                </c:pt>
                <c:pt idx="53223">
                  <c:v>0.51388888888888795</c:v>
                </c:pt>
                <c:pt idx="53224">
                  <c:v>0.52083333333333304</c:v>
                </c:pt>
                <c:pt idx="53225">
                  <c:v>0.52777777777777701</c:v>
                </c:pt>
                <c:pt idx="53226">
                  <c:v>0.53472222222222199</c:v>
                </c:pt>
                <c:pt idx="53227">
                  <c:v>0.54166666666666596</c:v>
                </c:pt>
                <c:pt idx="53228">
                  <c:v>0.54861111111111105</c:v>
                </c:pt>
                <c:pt idx="53229">
                  <c:v>0.55555555555555503</c:v>
                </c:pt>
                <c:pt idx="53230">
                  <c:v>0.5625</c:v>
                </c:pt>
                <c:pt idx="53231">
                  <c:v>0.56944444444444398</c:v>
                </c:pt>
                <c:pt idx="53232">
                  <c:v>0.57638888888888795</c:v>
                </c:pt>
                <c:pt idx="53233">
                  <c:v>0.58333333333333304</c:v>
                </c:pt>
                <c:pt idx="53234">
                  <c:v>0.59027777777777701</c:v>
                </c:pt>
                <c:pt idx="53235">
                  <c:v>0.59722222222222199</c:v>
                </c:pt>
                <c:pt idx="53236">
                  <c:v>0.60416666666666596</c:v>
                </c:pt>
                <c:pt idx="53237">
                  <c:v>0.61111111111111105</c:v>
                </c:pt>
                <c:pt idx="53238">
                  <c:v>0.61805555555555503</c:v>
                </c:pt>
                <c:pt idx="53239">
                  <c:v>0.625</c:v>
                </c:pt>
                <c:pt idx="53240">
                  <c:v>0.63194444444444398</c:v>
                </c:pt>
                <c:pt idx="53241">
                  <c:v>0.63888888888888795</c:v>
                </c:pt>
                <c:pt idx="53242">
                  <c:v>0.64583333333333304</c:v>
                </c:pt>
                <c:pt idx="53243">
                  <c:v>0.65277777777777701</c:v>
                </c:pt>
                <c:pt idx="53244">
                  <c:v>0.65972222222222199</c:v>
                </c:pt>
                <c:pt idx="53245">
                  <c:v>0.66666666666666596</c:v>
                </c:pt>
                <c:pt idx="53246">
                  <c:v>0.67361111111111105</c:v>
                </c:pt>
                <c:pt idx="53247">
                  <c:v>0.68055555555555503</c:v>
                </c:pt>
                <c:pt idx="53248">
                  <c:v>0.6875</c:v>
                </c:pt>
                <c:pt idx="53249">
                  <c:v>0.69444444444444398</c:v>
                </c:pt>
                <c:pt idx="53250">
                  <c:v>0.70138888888888795</c:v>
                </c:pt>
                <c:pt idx="53251">
                  <c:v>0.70833333333333304</c:v>
                </c:pt>
                <c:pt idx="53252">
                  <c:v>0.71527777777777701</c:v>
                </c:pt>
                <c:pt idx="53253">
                  <c:v>0.72222222222222199</c:v>
                </c:pt>
                <c:pt idx="53254">
                  <c:v>0.72916666666666596</c:v>
                </c:pt>
                <c:pt idx="53255">
                  <c:v>0.73611111111111105</c:v>
                </c:pt>
                <c:pt idx="53256">
                  <c:v>0.74305555555555503</c:v>
                </c:pt>
                <c:pt idx="53257">
                  <c:v>0.75</c:v>
                </c:pt>
                <c:pt idx="53258">
                  <c:v>0.75694444444444398</c:v>
                </c:pt>
                <c:pt idx="53259">
                  <c:v>0.76388888888888795</c:v>
                </c:pt>
                <c:pt idx="53260">
                  <c:v>0.77083333333333304</c:v>
                </c:pt>
                <c:pt idx="53261">
                  <c:v>0.77777777777777701</c:v>
                </c:pt>
                <c:pt idx="53262">
                  <c:v>0.78472222222222199</c:v>
                </c:pt>
                <c:pt idx="53263">
                  <c:v>0.79166666666666596</c:v>
                </c:pt>
                <c:pt idx="53264">
                  <c:v>0.79861111111111105</c:v>
                </c:pt>
                <c:pt idx="53265">
                  <c:v>0.80555555555555503</c:v>
                </c:pt>
                <c:pt idx="53266">
                  <c:v>0.8125</c:v>
                </c:pt>
                <c:pt idx="53267">
                  <c:v>0.81944444444444398</c:v>
                </c:pt>
                <c:pt idx="53268">
                  <c:v>0.82638888888888795</c:v>
                </c:pt>
                <c:pt idx="53269">
                  <c:v>0.83333333333333304</c:v>
                </c:pt>
                <c:pt idx="53270">
                  <c:v>0.84027777777777701</c:v>
                </c:pt>
                <c:pt idx="53271">
                  <c:v>0.84722222222222199</c:v>
                </c:pt>
                <c:pt idx="53272">
                  <c:v>0.85416666666666596</c:v>
                </c:pt>
                <c:pt idx="53273">
                  <c:v>0.86111111111111105</c:v>
                </c:pt>
                <c:pt idx="53274">
                  <c:v>0.86805555555555503</c:v>
                </c:pt>
                <c:pt idx="53275">
                  <c:v>0.875</c:v>
                </c:pt>
                <c:pt idx="53276">
                  <c:v>0.88194444444444398</c:v>
                </c:pt>
                <c:pt idx="53277">
                  <c:v>0.88888888888888795</c:v>
                </c:pt>
                <c:pt idx="53278">
                  <c:v>0.89583333333333304</c:v>
                </c:pt>
                <c:pt idx="53279">
                  <c:v>0.90277777777777701</c:v>
                </c:pt>
                <c:pt idx="53280">
                  <c:v>0.90972222222222199</c:v>
                </c:pt>
                <c:pt idx="53281">
                  <c:v>0.91666666666666596</c:v>
                </c:pt>
                <c:pt idx="53282">
                  <c:v>0.92361111111111105</c:v>
                </c:pt>
                <c:pt idx="53283">
                  <c:v>0.93055555555555503</c:v>
                </c:pt>
                <c:pt idx="53284">
                  <c:v>0.9375</c:v>
                </c:pt>
                <c:pt idx="53285">
                  <c:v>0.94444444444444398</c:v>
                </c:pt>
                <c:pt idx="53286">
                  <c:v>0.95138888888888795</c:v>
                </c:pt>
                <c:pt idx="53287">
                  <c:v>0.95833333333333304</c:v>
                </c:pt>
                <c:pt idx="53288">
                  <c:v>0.96527777777777701</c:v>
                </c:pt>
                <c:pt idx="53289">
                  <c:v>0.97222222222222199</c:v>
                </c:pt>
                <c:pt idx="53290">
                  <c:v>0.97916666666666596</c:v>
                </c:pt>
                <c:pt idx="53291">
                  <c:v>0.98611111111111105</c:v>
                </c:pt>
                <c:pt idx="53292">
                  <c:v>0.99305555555555503</c:v>
                </c:pt>
                <c:pt idx="53293">
                  <c:v>0</c:v>
                </c:pt>
                <c:pt idx="53294">
                  <c:v>7.2463768115942004E-3</c:v>
                </c:pt>
                <c:pt idx="53295">
                  <c:v>1.4492753623188401E-2</c:v>
                </c:pt>
                <c:pt idx="53296">
                  <c:v>2.1739130434782601E-2</c:v>
                </c:pt>
                <c:pt idx="53297">
                  <c:v>2.8985507246376802E-2</c:v>
                </c:pt>
                <c:pt idx="53298">
                  <c:v>3.6231884057971002E-2</c:v>
                </c:pt>
                <c:pt idx="53299">
                  <c:v>4.3478260869565202E-2</c:v>
                </c:pt>
                <c:pt idx="53300">
                  <c:v>5.0724637681159403E-2</c:v>
                </c:pt>
                <c:pt idx="53301">
                  <c:v>5.7971014492753603E-2</c:v>
                </c:pt>
                <c:pt idx="53302">
                  <c:v>6.5217391304347797E-2</c:v>
                </c:pt>
                <c:pt idx="53303">
                  <c:v>7.2463768115942004E-2</c:v>
                </c:pt>
                <c:pt idx="53304">
                  <c:v>7.9710144927536197E-2</c:v>
                </c:pt>
                <c:pt idx="53305">
                  <c:v>8.6956521739130405E-2</c:v>
                </c:pt>
                <c:pt idx="53306">
                  <c:v>9.4202898550724598E-2</c:v>
                </c:pt>
                <c:pt idx="53307">
                  <c:v>0.101449275362318</c:v>
                </c:pt>
                <c:pt idx="53308">
                  <c:v>0.108695652173913</c:v>
                </c:pt>
                <c:pt idx="53309">
                  <c:v>0.115942028985507</c:v>
                </c:pt>
                <c:pt idx="53310">
                  <c:v>0.123188405797101</c:v>
                </c:pt>
                <c:pt idx="53311">
                  <c:v>0.13043478260869501</c:v>
                </c:pt>
                <c:pt idx="53312">
                  <c:v>0.137681159420289</c:v>
                </c:pt>
                <c:pt idx="53313">
                  <c:v>0.14492753623188401</c:v>
                </c:pt>
                <c:pt idx="53314">
                  <c:v>0.15217391304347799</c:v>
                </c:pt>
                <c:pt idx="53315">
                  <c:v>0.15942028985507201</c:v>
                </c:pt>
                <c:pt idx="53316">
                  <c:v>0.16666666666666599</c:v>
                </c:pt>
                <c:pt idx="53317">
                  <c:v>0.17391304347826</c:v>
                </c:pt>
                <c:pt idx="53318">
                  <c:v>0.18115942028985499</c:v>
                </c:pt>
                <c:pt idx="53319">
                  <c:v>0.188405797101449</c:v>
                </c:pt>
                <c:pt idx="53320">
                  <c:v>0.19565217391304299</c:v>
                </c:pt>
                <c:pt idx="53321">
                  <c:v>0.202898550724637</c:v>
                </c:pt>
                <c:pt idx="53322">
                  <c:v>0.21014492753623101</c:v>
                </c:pt>
                <c:pt idx="53323">
                  <c:v>0.217391304347826</c:v>
                </c:pt>
                <c:pt idx="53324">
                  <c:v>0.22463768115942001</c:v>
                </c:pt>
                <c:pt idx="53325">
                  <c:v>0.231884057971014</c:v>
                </c:pt>
                <c:pt idx="53326">
                  <c:v>0.23913043478260801</c:v>
                </c:pt>
                <c:pt idx="53327">
                  <c:v>0.24637681159420199</c:v>
                </c:pt>
                <c:pt idx="53328">
                  <c:v>0.25362318840579701</c:v>
                </c:pt>
                <c:pt idx="53329">
                  <c:v>0.26086956521739102</c:v>
                </c:pt>
                <c:pt idx="53330">
                  <c:v>0.26811594202898498</c:v>
                </c:pt>
                <c:pt idx="53331">
                  <c:v>0.27536231884057899</c:v>
                </c:pt>
                <c:pt idx="53332">
                  <c:v>0.282608695652173</c:v>
                </c:pt>
                <c:pt idx="53333">
                  <c:v>0.28985507246376802</c:v>
                </c:pt>
                <c:pt idx="53334">
                  <c:v>0.29710144927536197</c:v>
                </c:pt>
                <c:pt idx="53335">
                  <c:v>0.30434782608695599</c:v>
                </c:pt>
                <c:pt idx="53336">
                  <c:v>0.31159420289855</c:v>
                </c:pt>
                <c:pt idx="53337">
                  <c:v>0.31884057971014401</c:v>
                </c:pt>
                <c:pt idx="53338">
                  <c:v>0.32608695652173902</c:v>
                </c:pt>
                <c:pt idx="53339">
                  <c:v>0.33333333333333298</c:v>
                </c:pt>
                <c:pt idx="53340">
                  <c:v>0.34057971014492699</c:v>
                </c:pt>
                <c:pt idx="53341">
                  <c:v>0.34782608695652101</c:v>
                </c:pt>
                <c:pt idx="53342">
                  <c:v>0.35507246376811502</c:v>
                </c:pt>
                <c:pt idx="53343">
                  <c:v>0.36231884057970998</c:v>
                </c:pt>
                <c:pt idx="53344">
                  <c:v>0.36956521739130399</c:v>
                </c:pt>
                <c:pt idx="53345">
                  <c:v>0.376811594202898</c:v>
                </c:pt>
                <c:pt idx="53346">
                  <c:v>0.38405797101449202</c:v>
                </c:pt>
                <c:pt idx="53347">
                  <c:v>0.39130434782608697</c:v>
                </c:pt>
                <c:pt idx="53348">
                  <c:v>0.39855072463768099</c:v>
                </c:pt>
                <c:pt idx="53349">
                  <c:v>0.405797101449275</c:v>
                </c:pt>
                <c:pt idx="53350">
                  <c:v>0.41304347826086901</c:v>
                </c:pt>
                <c:pt idx="53351">
                  <c:v>0.42028985507246303</c:v>
                </c:pt>
                <c:pt idx="53352">
                  <c:v>0.42753623188405798</c:v>
                </c:pt>
                <c:pt idx="53353">
                  <c:v>0.434782608695652</c:v>
                </c:pt>
                <c:pt idx="53354">
                  <c:v>0.44202898550724601</c:v>
                </c:pt>
                <c:pt idx="53355">
                  <c:v>0.44927536231884002</c:v>
                </c:pt>
                <c:pt idx="53356">
                  <c:v>0.45652173913043398</c:v>
                </c:pt>
                <c:pt idx="53357">
                  <c:v>0.46376811594202899</c:v>
                </c:pt>
                <c:pt idx="53358">
                  <c:v>0.471014492753623</c:v>
                </c:pt>
                <c:pt idx="53359">
                  <c:v>0.47826086956521702</c:v>
                </c:pt>
                <c:pt idx="53360">
                  <c:v>0.48550724637681097</c:v>
                </c:pt>
                <c:pt idx="53361">
                  <c:v>0.49275362318840499</c:v>
                </c:pt>
                <c:pt idx="53362">
                  <c:v>0.5</c:v>
                </c:pt>
                <c:pt idx="53363">
                  <c:v>0.50724637681159401</c:v>
                </c:pt>
                <c:pt idx="53364">
                  <c:v>0.51449275362318803</c:v>
                </c:pt>
                <c:pt idx="53365">
                  <c:v>0.52173913043478204</c:v>
                </c:pt>
                <c:pt idx="53366">
                  <c:v>0.52898550724637605</c:v>
                </c:pt>
                <c:pt idx="53367">
                  <c:v>0.53623188405797095</c:v>
                </c:pt>
                <c:pt idx="53368">
                  <c:v>0.54347826086956497</c:v>
                </c:pt>
                <c:pt idx="53369">
                  <c:v>0.55072463768115898</c:v>
                </c:pt>
                <c:pt idx="53370">
                  <c:v>0.55797101449275299</c:v>
                </c:pt>
                <c:pt idx="53371">
                  <c:v>0.56521739130434701</c:v>
                </c:pt>
                <c:pt idx="53372">
                  <c:v>0.57246376811594202</c:v>
                </c:pt>
                <c:pt idx="53373">
                  <c:v>0.57971014492753603</c:v>
                </c:pt>
                <c:pt idx="53374">
                  <c:v>0.58695652173913004</c:v>
                </c:pt>
                <c:pt idx="53375">
                  <c:v>0.59420289855072395</c:v>
                </c:pt>
                <c:pt idx="53376">
                  <c:v>0.60144927536231796</c:v>
                </c:pt>
                <c:pt idx="53377">
                  <c:v>0.60869565217391297</c:v>
                </c:pt>
                <c:pt idx="53378">
                  <c:v>0.61594202898550698</c:v>
                </c:pt>
                <c:pt idx="53379">
                  <c:v>0.623188405797101</c:v>
                </c:pt>
                <c:pt idx="53380">
                  <c:v>0.63043478260869501</c:v>
                </c:pt>
                <c:pt idx="53381">
                  <c:v>0.63768115942028902</c:v>
                </c:pt>
                <c:pt idx="53382">
                  <c:v>0.64492753623188404</c:v>
                </c:pt>
                <c:pt idx="53383">
                  <c:v>0.65217391304347805</c:v>
                </c:pt>
                <c:pt idx="53384">
                  <c:v>0.65942028985507195</c:v>
                </c:pt>
                <c:pt idx="53385">
                  <c:v>0.66666666666666596</c:v>
                </c:pt>
                <c:pt idx="53386">
                  <c:v>0.67391304347825998</c:v>
                </c:pt>
                <c:pt idx="53387">
                  <c:v>0.68115942028985499</c:v>
                </c:pt>
                <c:pt idx="53388">
                  <c:v>0.688405797101449</c:v>
                </c:pt>
                <c:pt idx="53389">
                  <c:v>0.69565217391304301</c:v>
                </c:pt>
                <c:pt idx="53390">
                  <c:v>0.70289855072463703</c:v>
                </c:pt>
                <c:pt idx="53391">
                  <c:v>0.71014492753623104</c:v>
                </c:pt>
                <c:pt idx="53392">
                  <c:v>0.71739130434782605</c:v>
                </c:pt>
                <c:pt idx="53393">
                  <c:v>0.72463768115941996</c:v>
                </c:pt>
                <c:pt idx="53394">
                  <c:v>0.73188405797101397</c:v>
                </c:pt>
                <c:pt idx="53395">
                  <c:v>0.73913043478260798</c:v>
                </c:pt>
                <c:pt idx="53396">
                  <c:v>0.74637681159420199</c:v>
                </c:pt>
                <c:pt idx="53397">
                  <c:v>0.75362318840579701</c:v>
                </c:pt>
                <c:pt idx="53398">
                  <c:v>0.76086956521739102</c:v>
                </c:pt>
                <c:pt idx="53399">
                  <c:v>0.76811594202898503</c:v>
                </c:pt>
                <c:pt idx="53400">
                  <c:v>0.77536231884057905</c:v>
                </c:pt>
                <c:pt idx="53401">
                  <c:v>0.78260869565217395</c:v>
                </c:pt>
                <c:pt idx="53402">
                  <c:v>0.78985507246376796</c:v>
                </c:pt>
                <c:pt idx="53403">
                  <c:v>0.79710144927536197</c:v>
                </c:pt>
                <c:pt idx="53404">
                  <c:v>0.80434782608695599</c:v>
                </c:pt>
                <c:pt idx="53405">
                  <c:v>0.81159420289855</c:v>
                </c:pt>
                <c:pt idx="53406">
                  <c:v>0.81884057971014401</c:v>
                </c:pt>
                <c:pt idx="53407">
                  <c:v>0.82608695652173902</c:v>
                </c:pt>
                <c:pt idx="53408">
                  <c:v>0.83333333333333304</c:v>
                </c:pt>
                <c:pt idx="53409">
                  <c:v>0.84057971014492705</c:v>
                </c:pt>
                <c:pt idx="53410">
                  <c:v>0.84782608695652095</c:v>
                </c:pt>
                <c:pt idx="53411">
                  <c:v>0.85507246376811596</c:v>
                </c:pt>
                <c:pt idx="53412">
                  <c:v>0.86231884057970998</c:v>
                </c:pt>
                <c:pt idx="53413">
                  <c:v>0.86956521739130399</c:v>
                </c:pt>
                <c:pt idx="53414">
                  <c:v>0.876811594202898</c:v>
                </c:pt>
                <c:pt idx="53415">
                  <c:v>0.88405797101449202</c:v>
                </c:pt>
                <c:pt idx="53416">
                  <c:v>0.89130434782608603</c:v>
                </c:pt>
                <c:pt idx="53417">
                  <c:v>0.89855072463768104</c:v>
                </c:pt>
                <c:pt idx="53418">
                  <c:v>0.90579710144927505</c:v>
                </c:pt>
                <c:pt idx="53419">
                  <c:v>0.91304347826086896</c:v>
                </c:pt>
                <c:pt idx="53420">
                  <c:v>0.92028985507246297</c:v>
                </c:pt>
                <c:pt idx="53421">
                  <c:v>0.92753623188405798</c:v>
                </c:pt>
                <c:pt idx="53422">
                  <c:v>0.934782608695652</c:v>
                </c:pt>
                <c:pt idx="53423">
                  <c:v>0.94202898550724601</c:v>
                </c:pt>
                <c:pt idx="53424">
                  <c:v>0.94927536231884002</c:v>
                </c:pt>
                <c:pt idx="53425">
                  <c:v>0.95652173913043403</c:v>
                </c:pt>
                <c:pt idx="53426">
                  <c:v>0.96376811594202805</c:v>
                </c:pt>
                <c:pt idx="53427">
                  <c:v>0.97101449275362295</c:v>
                </c:pt>
                <c:pt idx="53428">
                  <c:v>0.97826086956521696</c:v>
                </c:pt>
                <c:pt idx="53429">
                  <c:v>0.98550724637681097</c:v>
                </c:pt>
                <c:pt idx="53430">
                  <c:v>0.99275362318840499</c:v>
                </c:pt>
                <c:pt idx="53431">
                  <c:v>0</c:v>
                </c:pt>
                <c:pt idx="53432">
                  <c:v>9.0090090090090003E-3</c:v>
                </c:pt>
                <c:pt idx="53433">
                  <c:v>1.8018018018018001E-2</c:v>
                </c:pt>
                <c:pt idx="53434">
                  <c:v>2.7027027027027001E-2</c:v>
                </c:pt>
                <c:pt idx="53435">
                  <c:v>3.6036036036036001E-2</c:v>
                </c:pt>
                <c:pt idx="53436">
                  <c:v>4.5045045045045001E-2</c:v>
                </c:pt>
                <c:pt idx="53437">
                  <c:v>5.4054054054054002E-2</c:v>
                </c:pt>
                <c:pt idx="53438">
                  <c:v>6.3063063063063002E-2</c:v>
                </c:pt>
                <c:pt idx="53439">
                  <c:v>7.2072072072072002E-2</c:v>
                </c:pt>
                <c:pt idx="53440">
                  <c:v>8.1081081081081002E-2</c:v>
                </c:pt>
                <c:pt idx="53441">
                  <c:v>9.0090090090090003E-2</c:v>
                </c:pt>
                <c:pt idx="53442">
                  <c:v>9.90990990990991E-2</c:v>
                </c:pt>
                <c:pt idx="53443">
                  <c:v>0.108108108108108</c:v>
                </c:pt>
                <c:pt idx="53444">
                  <c:v>0.117117117117117</c:v>
                </c:pt>
                <c:pt idx="53445">
                  <c:v>0.126126126126126</c:v>
                </c:pt>
                <c:pt idx="53446">
                  <c:v>0.135135135135135</c:v>
                </c:pt>
                <c:pt idx="53447">
                  <c:v>0.144144144144144</c:v>
                </c:pt>
                <c:pt idx="53448">
                  <c:v>0.153153153153153</c:v>
                </c:pt>
                <c:pt idx="53449">
                  <c:v>0.162162162162162</c:v>
                </c:pt>
                <c:pt idx="53450">
                  <c:v>0.171171171171171</c:v>
                </c:pt>
                <c:pt idx="53451">
                  <c:v>0.18018018018018001</c:v>
                </c:pt>
                <c:pt idx="53452">
                  <c:v>0.18918918918918901</c:v>
                </c:pt>
                <c:pt idx="53453">
                  <c:v>0.19819819819819801</c:v>
                </c:pt>
                <c:pt idx="53454">
                  <c:v>0.20720720720720701</c:v>
                </c:pt>
                <c:pt idx="53455">
                  <c:v>0.21621621621621601</c:v>
                </c:pt>
                <c:pt idx="53456">
                  <c:v>0.22522522522522501</c:v>
                </c:pt>
                <c:pt idx="53457">
                  <c:v>0.23423423423423401</c:v>
                </c:pt>
                <c:pt idx="53458">
                  <c:v>0.24324324324324301</c:v>
                </c:pt>
                <c:pt idx="53459">
                  <c:v>0.25225225225225201</c:v>
                </c:pt>
                <c:pt idx="53460">
                  <c:v>0.26126126126126098</c:v>
                </c:pt>
                <c:pt idx="53461">
                  <c:v>0.27027027027027001</c:v>
                </c:pt>
                <c:pt idx="53462">
                  <c:v>0.27927927927927898</c:v>
                </c:pt>
                <c:pt idx="53463">
                  <c:v>0.28828828828828801</c:v>
                </c:pt>
                <c:pt idx="53464">
                  <c:v>0.29729729729729698</c:v>
                </c:pt>
                <c:pt idx="53465">
                  <c:v>0.30630630630630601</c:v>
                </c:pt>
                <c:pt idx="53466">
                  <c:v>0.31531531531531498</c:v>
                </c:pt>
                <c:pt idx="53467">
                  <c:v>0.32432432432432401</c:v>
                </c:pt>
                <c:pt idx="53468">
                  <c:v>0.33333333333333298</c:v>
                </c:pt>
                <c:pt idx="53469">
                  <c:v>0.34234234234234201</c:v>
                </c:pt>
                <c:pt idx="53470">
                  <c:v>0.35135135135135098</c:v>
                </c:pt>
                <c:pt idx="53471">
                  <c:v>0.36036036036036001</c:v>
                </c:pt>
                <c:pt idx="53472">
                  <c:v>0.36936936936936898</c:v>
                </c:pt>
                <c:pt idx="53473">
                  <c:v>0.37837837837837801</c:v>
                </c:pt>
                <c:pt idx="53474">
                  <c:v>0.38738738738738698</c:v>
                </c:pt>
                <c:pt idx="53475">
                  <c:v>0.39639639639639601</c:v>
                </c:pt>
                <c:pt idx="53476">
                  <c:v>0.40540540540540498</c:v>
                </c:pt>
                <c:pt idx="53477">
                  <c:v>0.41441441441441401</c:v>
                </c:pt>
                <c:pt idx="53478">
                  <c:v>0.42342342342342298</c:v>
                </c:pt>
                <c:pt idx="53479">
                  <c:v>0.43243243243243201</c:v>
                </c:pt>
                <c:pt idx="53480">
                  <c:v>0.44144144144144098</c:v>
                </c:pt>
                <c:pt idx="53481">
                  <c:v>0.45045045045045001</c:v>
                </c:pt>
                <c:pt idx="53482">
                  <c:v>0.45945945945945899</c:v>
                </c:pt>
                <c:pt idx="53483">
                  <c:v>0.46846846846846801</c:v>
                </c:pt>
                <c:pt idx="53484">
                  <c:v>0.47747747747747699</c:v>
                </c:pt>
                <c:pt idx="53485">
                  <c:v>0.48648648648648601</c:v>
                </c:pt>
                <c:pt idx="53486">
                  <c:v>0.49549549549549499</c:v>
                </c:pt>
                <c:pt idx="53487">
                  <c:v>0.50450450450450401</c:v>
                </c:pt>
                <c:pt idx="53488">
                  <c:v>0.51351351351351304</c:v>
                </c:pt>
                <c:pt idx="53489">
                  <c:v>0.52252252252252196</c:v>
                </c:pt>
                <c:pt idx="53490">
                  <c:v>0.53153153153153099</c:v>
                </c:pt>
                <c:pt idx="53491">
                  <c:v>0.54054054054054002</c:v>
                </c:pt>
                <c:pt idx="53492">
                  <c:v>0.54954954954954904</c:v>
                </c:pt>
                <c:pt idx="53493">
                  <c:v>0.55855855855855796</c:v>
                </c:pt>
                <c:pt idx="53494">
                  <c:v>0.56756756756756699</c:v>
                </c:pt>
                <c:pt idx="53495">
                  <c:v>0.57657657657657602</c:v>
                </c:pt>
                <c:pt idx="53496">
                  <c:v>0.58558558558558504</c:v>
                </c:pt>
                <c:pt idx="53497">
                  <c:v>0.59459459459459396</c:v>
                </c:pt>
                <c:pt idx="53498">
                  <c:v>0.60360360360360299</c:v>
                </c:pt>
                <c:pt idx="53499">
                  <c:v>0.61261261261261202</c:v>
                </c:pt>
                <c:pt idx="53500">
                  <c:v>0.62162162162162105</c:v>
                </c:pt>
                <c:pt idx="53501">
                  <c:v>0.63063063063062996</c:v>
                </c:pt>
                <c:pt idx="53502">
                  <c:v>0.63963963963963899</c:v>
                </c:pt>
                <c:pt idx="53503">
                  <c:v>0.64864864864864802</c:v>
                </c:pt>
                <c:pt idx="53504">
                  <c:v>0.65765765765765705</c:v>
                </c:pt>
                <c:pt idx="53505">
                  <c:v>0.66666666666666596</c:v>
                </c:pt>
                <c:pt idx="53506">
                  <c:v>0.67567567567567499</c:v>
                </c:pt>
                <c:pt idx="53507">
                  <c:v>0.68468468468468402</c:v>
                </c:pt>
                <c:pt idx="53508">
                  <c:v>0.69369369369369305</c:v>
                </c:pt>
                <c:pt idx="53509">
                  <c:v>0.70270270270270196</c:v>
                </c:pt>
                <c:pt idx="53510">
                  <c:v>0.71171171171171099</c:v>
                </c:pt>
                <c:pt idx="53511">
                  <c:v>0.72072072072072002</c:v>
                </c:pt>
                <c:pt idx="53512">
                  <c:v>0.72972972972972905</c:v>
                </c:pt>
                <c:pt idx="53513">
                  <c:v>0.73873873873873797</c:v>
                </c:pt>
                <c:pt idx="53514">
                  <c:v>0.74774774774774699</c:v>
                </c:pt>
                <c:pt idx="53515">
                  <c:v>0.75675675675675602</c:v>
                </c:pt>
                <c:pt idx="53516">
                  <c:v>0.76576576576576505</c:v>
                </c:pt>
                <c:pt idx="53517">
                  <c:v>0.77477477477477397</c:v>
                </c:pt>
                <c:pt idx="53518">
                  <c:v>0.78378378378378299</c:v>
                </c:pt>
                <c:pt idx="53519">
                  <c:v>0.79279279279279202</c:v>
                </c:pt>
                <c:pt idx="53520">
                  <c:v>0.80180180180180105</c:v>
                </c:pt>
                <c:pt idx="53521">
                  <c:v>0.81081081081080997</c:v>
                </c:pt>
                <c:pt idx="53522">
                  <c:v>0.819819819819819</c:v>
                </c:pt>
                <c:pt idx="53523">
                  <c:v>0.82882882882882802</c:v>
                </c:pt>
                <c:pt idx="53524">
                  <c:v>0.83783783783783705</c:v>
                </c:pt>
                <c:pt idx="53525">
                  <c:v>0.84684684684684597</c:v>
                </c:pt>
                <c:pt idx="53526">
                  <c:v>0.855855855855855</c:v>
                </c:pt>
                <c:pt idx="53527">
                  <c:v>0.86486486486486402</c:v>
                </c:pt>
                <c:pt idx="53528">
                  <c:v>0.87387387387387305</c:v>
                </c:pt>
                <c:pt idx="53529">
                  <c:v>0.88288288288288197</c:v>
                </c:pt>
                <c:pt idx="53530">
                  <c:v>0.891891891891891</c:v>
                </c:pt>
                <c:pt idx="53531">
                  <c:v>0.90090090090090003</c:v>
                </c:pt>
                <c:pt idx="53532">
                  <c:v>0.90990990990990905</c:v>
                </c:pt>
                <c:pt idx="53533">
                  <c:v>0.91891891891891897</c:v>
                </c:pt>
                <c:pt idx="53534">
                  <c:v>0.927927927927927</c:v>
                </c:pt>
                <c:pt idx="53535">
                  <c:v>0.93693693693693603</c:v>
                </c:pt>
                <c:pt idx="53536">
                  <c:v>0.94594594594594505</c:v>
                </c:pt>
                <c:pt idx="53537">
                  <c:v>0.95495495495495497</c:v>
                </c:pt>
                <c:pt idx="53538">
                  <c:v>0.963963963963964</c:v>
                </c:pt>
                <c:pt idx="53539">
                  <c:v>0.97297297297297303</c:v>
                </c:pt>
                <c:pt idx="53540">
                  <c:v>0.98198198198198094</c:v>
                </c:pt>
                <c:pt idx="53541">
                  <c:v>0.99099099099099097</c:v>
                </c:pt>
                <c:pt idx="53542">
                  <c:v>0</c:v>
                </c:pt>
                <c:pt idx="53543">
                  <c:v>2.94117647058823E-2</c:v>
                </c:pt>
                <c:pt idx="53544">
                  <c:v>5.8823529411764698E-2</c:v>
                </c:pt>
                <c:pt idx="53545">
                  <c:v>8.8235294117646995E-2</c:v>
                </c:pt>
                <c:pt idx="53546">
                  <c:v>0.11764705882352899</c:v>
                </c:pt>
                <c:pt idx="53547">
                  <c:v>0.14705882352941099</c:v>
                </c:pt>
                <c:pt idx="53548">
                  <c:v>0.17647058823529399</c:v>
                </c:pt>
                <c:pt idx="53549">
                  <c:v>0.20588235294117599</c:v>
                </c:pt>
                <c:pt idx="53550">
                  <c:v>0.23529411764705799</c:v>
                </c:pt>
                <c:pt idx="53551">
                  <c:v>0.26470588235294101</c:v>
                </c:pt>
                <c:pt idx="53552">
                  <c:v>0.29411764705882298</c:v>
                </c:pt>
                <c:pt idx="53553">
                  <c:v>0.32352941176470501</c:v>
                </c:pt>
                <c:pt idx="53554">
                  <c:v>0.35294117647058798</c:v>
                </c:pt>
                <c:pt idx="53555">
                  <c:v>0.38235294117647001</c:v>
                </c:pt>
                <c:pt idx="53556">
                  <c:v>0.41176470588235198</c:v>
                </c:pt>
                <c:pt idx="53557">
                  <c:v>0.441176470588235</c:v>
                </c:pt>
                <c:pt idx="53558">
                  <c:v>0.47058823529411697</c:v>
                </c:pt>
                <c:pt idx="53559">
                  <c:v>0.5</c:v>
                </c:pt>
                <c:pt idx="53560">
                  <c:v>0.52941176470588203</c:v>
                </c:pt>
                <c:pt idx="53561">
                  <c:v>0.55882352941176405</c:v>
                </c:pt>
                <c:pt idx="53562">
                  <c:v>0.58823529411764697</c:v>
                </c:pt>
                <c:pt idx="53563">
                  <c:v>0.61764705882352899</c:v>
                </c:pt>
                <c:pt idx="53564">
                  <c:v>0.64705882352941102</c:v>
                </c:pt>
                <c:pt idx="53565">
                  <c:v>0.67647058823529405</c:v>
                </c:pt>
                <c:pt idx="53566">
                  <c:v>0.70588235294117596</c:v>
                </c:pt>
                <c:pt idx="53567">
                  <c:v>0.73529411764705799</c:v>
                </c:pt>
                <c:pt idx="53568">
                  <c:v>0.76470588235294101</c:v>
                </c:pt>
                <c:pt idx="53569">
                  <c:v>0.79411764705882304</c:v>
                </c:pt>
                <c:pt idx="53570">
                  <c:v>0.82352941176470495</c:v>
                </c:pt>
                <c:pt idx="53571">
                  <c:v>0.85294117647058798</c:v>
                </c:pt>
                <c:pt idx="53572">
                  <c:v>0.88235294117647001</c:v>
                </c:pt>
                <c:pt idx="53573">
                  <c:v>0.91176470588235203</c:v>
                </c:pt>
                <c:pt idx="53574">
                  <c:v>0.94117647058823495</c:v>
                </c:pt>
                <c:pt idx="53575">
                  <c:v>0.97058823529411697</c:v>
                </c:pt>
                <c:pt idx="53576">
                  <c:v>0</c:v>
                </c:pt>
                <c:pt idx="53577">
                  <c:v>1.09890109890109E-2</c:v>
                </c:pt>
                <c:pt idx="53578">
                  <c:v>2.19780219780219E-2</c:v>
                </c:pt>
                <c:pt idx="53579">
                  <c:v>3.2967032967032898E-2</c:v>
                </c:pt>
                <c:pt idx="53580">
                  <c:v>4.3956043956043897E-2</c:v>
                </c:pt>
                <c:pt idx="53581">
                  <c:v>5.4945054945054903E-2</c:v>
                </c:pt>
                <c:pt idx="53582">
                  <c:v>6.5934065934065894E-2</c:v>
                </c:pt>
                <c:pt idx="53583">
                  <c:v>7.69230769230769E-2</c:v>
                </c:pt>
                <c:pt idx="53584">
                  <c:v>8.7912087912087905E-2</c:v>
                </c:pt>
                <c:pt idx="53585">
                  <c:v>9.8901098901098897E-2</c:v>
                </c:pt>
                <c:pt idx="53586">
                  <c:v>0.109890109890109</c:v>
                </c:pt>
                <c:pt idx="53587">
                  <c:v>0.12087912087912001</c:v>
                </c:pt>
                <c:pt idx="53588">
                  <c:v>0.13186813186813101</c:v>
                </c:pt>
                <c:pt idx="53589">
                  <c:v>0.14285714285714199</c:v>
                </c:pt>
                <c:pt idx="53590">
                  <c:v>0.15384615384615299</c:v>
                </c:pt>
                <c:pt idx="53591">
                  <c:v>0.164835164835164</c:v>
                </c:pt>
                <c:pt idx="53592">
                  <c:v>0.17582417582417501</c:v>
                </c:pt>
                <c:pt idx="53593">
                  <c:v>0.18681318681318601</c:v>
                </c:pt>
                <c:pt idx="53594">
                  <c:v>0.19780219780219699</c:v>
                </c:pt>
                <c:pt idx="53595">
                  <c:v>0.20879120879120799</c:v>
                </c:pt>
                <c:pt idx="53596">
                  <c:v>0.219780219780219</c:v>
                </c:pt>
                <c:pt idx="53597">
                  <c:v>0.23076923076923</c:v>
                </c:pt>
                <c:pt idx="53598">
                  <c:v>0.24175824175824101</c:v>
                </c:pt>
                <c:pt idx="53599">
                  <c:v>0.25274725274725202</c:v>
                </c:pt>
                <c:pt idx="53600">
                  <c:v>0.26373626373626302</c:v>
                </c:pt>
                <c:pt idx="53601">
                  <c:v>0.27472527472527403</c:v>
                </c:pt>
                <c:pt idx="53602">
                  <c:v>0.28571428571428498</c:v>
                </c:pt>
                <c:pt idx="53603">
                  <c:v>0.29670329670329598</c:v>
                </c:pt>
                <c:pt idx="53604">
                  <c:v>0.30769230769230699</c:v>
                </c:pt>
                <c:pt idx="53605">
                  <c:v>0.31868131868131799</c:v>
                </c:pt>
                <c:pt idx="53606">
                  <c:v>0.329670329670329</c:v>
                </c:pt>
                <c:pt idx="53607">
                  <c:v>0.34065934065934</c:v>
                </c:pt>
                <c:pt idx="53608">
                  <c:v>0.35164835164835101</c:v>
                </c:pt>
                <c:pt idx="53609">
                  <c:v>0.36263736263736202</c:v>
                </c:pt>
                <c:pt idx="53610">
                  <c:v>0.37362637362637302</c:v>
                </c:pt>
                <c:pt idx="53611">
                  <c:v>0.38461538461538403</c:v>
                </c:pt>
                <c:pt idx="53612">
                  <c:v>0.39560439560439498</c:v>
                </c:pt>
                <c:pt idx="53613">
                  <c:v>0.40659340659340598</c:v>
                </c:pt>
                <c:pt idx="53614">
                  <c:v>0.41758241758241699</c:v>
                </c:pt>
                <c:pt idx="53615">
                  <c:v>0.42857142857142799</c:v>
                </c:pt>
                <c:pt idx="53616">
                  <c:v>0.439560439560439</c:v>
                </c:pt>
                <c:pt idx="53617">
                  <c:v>0.45054945054945</c:v>
                </c:pt>
                <c:pt idx="53618">
                  <c:v>0.46153846153846101</c:v>
                </c:pt>
                <c:pt idx="53619">
                  <c:v>0.47252747252747201</c:v>
                </c:pt>
                <c:pt idx="53620">
                  <c:v>0.48351648351648302</c:v>
                </c:pt>
                <c:pt idx="53621">
                  <c:v>0.49450549450549403</c:v>
                </c:pt>
                <c:pt idx="53622">
                  <c:v>0.50549450549450503</c:v>
                </c:pt>
                <c:pt idx="53623">
                  <c:v>0.51648351648351598</c:v>
                </c:pt>
                <c:pt idx="53624">
                  <c:v>0.52747252747252704</c:v>
                </c:pt>
                <c:pt idx="53625">
                  <c:v>0.53846153846153799</c:v>
                </c:pt>
                <c:pt idx="53626">
                  <c:v>0.54945054945054905</c:v>
                </c:pt>
                <c:pt idx="53627">
                  <c:v>0.56043956043956</c:v>
                </c:pt>
                <c:pt idx="53628">
                  <c:v>0.57142857142857095</c:v>
                </c:pt>
                <c:pt idx="53629">
                  <c:v>0.58241758241758201</c:v>
                </c:pt>
                <c:pt idx="53630">
                  <c:v>0.59340659340659296</c:v>
                </c:pt>
                <c:pt idx="53631">
                  <c:v>0.60439560439560402</c:v>
                </c:pt>
                <c:pt idx="53632">
                  <c:v>0.61538461538461497</c:v>
                </c:pt>
                <c:pt idx="53633">
                  <c:v>0.62637362637362604</c:v>
                </c:pt>
                <c:pt idx="53634">
                  <c:v>0.63736263736263699</c:v>
                </c:pt>
                <c:pt idx="53635">
                  <c:v>0.64835164835164805</c:v>
                </c:pt>
                <c:pt idx="53636">
                  <c:v>0.659340659340659</c:v>
                </c:pt>
                <c:pt idx="53637">
                  <c:v>0.67032967032966995</c:v>
                </c:pt>
                <c:pt idx="53638">
                  <c:v>0.68131868131868101</c:v>
                </c:pt>
                <c:pt idx="53639">
                  <c:v>0.69230769230769196</c:v>
                </c:pt>
                <c:pt idx="53640">
                  <c:v>0.70329670329670302</c:v>
                </c:pt>
                <c:pt idx="53641">
                  <c:v>0.71428571428571397</c:v>
                </c:pt>
                <c:pt idx="53642">
                  <c:v>0.72527472527472503</c:v>
                </c:pt>
                <c:pt idx="53643">
                  <c:v>0.73626373626373598</c:v>
                </c:pt>
                <c:pt idx="53644">
                  <c:v>0.74725274725274704</c:v>
                </c:pt>
                <c:pt idx="53645">
                  <c:v>0.75824175824175799</c:v>
                </c:pt>
                <c:pt idx="53646">
                  <c:v>0.76923076923076905</c:v>
                </c:pt>
                <c:pt idx="53647">
                  <c:v>0.78021978021978</c:v>
                </c:pt>
                <c:pt idx="53648">
                  <c:v>0.79120879120879095</c:v>
                </c:pt>
                <c:pt idx="53649">
                  <c:v>0.80219780219780201</c:v>
                </c:pt>
                <c:pt idx="53650">
                  <c:v>0.81318681318681296</c:v>
                </c:pt>
                <c:pt idx="53651">
                  <c:v>0.82417582417582402</c:v>
                </c:pt>
                <c:pt idx="53652">
                  <c:v>0.83516483516483497</c:v>
                </c:pt>
                <c:pt idx="53653">
                  <c:v>0.84615384615384603</c:v>
                </c:pt>
                <c:pt idx="53654">
                  <c:v>0.85714285714285698</c:v>
                </c:pt>
                <c:pt idx="53655">
                  <c:v>0.86813186813186805</c:v>
                </c:pt>
                <c:pt idx="53656">
                  <c:v>0.879120879120879</c:v>
                </c:pt>
                <c:pt idx="53657">
                  <c:v>0.89010989010988995</c:v>
                </c:pt>
                <c:pt idx="53658">
                  <c:v>0.90109890109890101</c:v>
                </c:pt>
                <c:pt idx="53659">
                  <c:v>0.91208791208791196</c:v>
                </c:pt>
                <c:pt idx="53660">
                  <c:v>0.92307692307692302</c:v>
                </c:pt>
                <c:pt idx="53661">
                  <c:v>0.93406593406593397</c:v>
                </c:pt>
                <c:pt idx="53662">
                  <c:v>0.94505494505494503</c:v>
                </c:pt>
                <c:pt idx="53663">
                  <c:v>0.95604395604395598</c:v>
                </c:pt>
                <c:pt idx="53664">
                  <c:v>0.96703296703296704</c:v>
                </c:pt>
                <c:pt idx="53665">
                  <c:v>0.97802197802197799</c:v>
                </c:pt>
                <c:pt idx="53666">
                  <c:v>0.98901098901098905</c:v>
                </c:pt>
                <c:pt idx="53667">
                  <c:v>0</c:v>
                </c:pt>
                <c:pt idx="53668">
                  <c:v>1.5625E-2</c:v>
                </c:pt>
                <c:pt idx="53669">
                  <c:v>3.125E-2</c:v>
                </c:pt>
                <c:pt idx="53670">
                  <c:v>4.6875E-2</c:v>
                </c:pt>
                <c:pt idx="53671">
                  <c:v>6.25E-2</c:v>
                </c:pt>
                <c:pt idx="53672">
                  <c:v>7.8125E-2</c:v>
                </c:pt>
                <c:pt idx="53673">
                  <c:v>9.375E-2</c:v>
                </c:pt>
                <c:pt idx="53674">
                  <c:v>0.109375</c:v>
                </c:pt>
                <c:pt idx="53675">
                  <c:v>0.125</c:v>
                </c:pt>
                <c:pt idx="53676">
                  <c:v>0.140625</c:v>
                </c:pt>
                <c:pt idx="53677">
                  <c:v>0.15625</c:v>
                </c:pt>
                <c:pt idx="53678">
                  <c:v>0.171875</c:v>
                </c:pt>
                <c:pt idx="53679">
                  <c:v>0.1875</c:v>
                </c:pt>
                <c:pt idx="53680">
                  <c:v>0.203125</c:v>
                </c:pt>
                <c:pt idx="53681">
                  <c:v>0.21875</c:v>
                </c:pt>
                <c:pt idx="53682">
                  <c:v>0.234375</c:v>
                </c:pt>
                <c:pt idx="53683">
                  <c:v>0.25</c:v>
                </c:pt>
                <c:pt idx="53684">
                  <c:v>0.265625</c:v>
                </c:pt>
                <c:pt idx="53685">
                  <c:v>0.28125</c:v>
                </c:pt>
                <c:pt idx="53686">
                  <c:v>0.296875</c:v>
                </c:pt>
                <c:pt idx="53687">
                  <c:v>0.3125</c:v>
                </c:pt>
                <c:pt idx="53688">
                  <c:v>0.328125</c:v>
                </c:pt>
                <c:pt idx="53689">
                  <c:v>0.34375</c:v>
                </c:pt>
                <c:pt idx="53690">
                  <c:v>0.359375</c:v>
                </c:pt>
                <c:pt idx="53691">
                  <c:v>0.375</c:v>
                </c:pt>
                <c:pt idx="53692">
                  <c:v>0.390625</c:v>
                </c:pt>
                <c:pt idx="53693">
                  <c:v>0.40625</c:v>
                </c:pt>
                <c:pt idx="53694">
                  <c:v>0.421875</c:v>
                </c:pt>
                <c:pt idx="53695">
                  <c:v>0.4375</c:v>
                </c:pt>
                <c:pt idx="53696">
                  <c:v>0.453125</c:v>
                </c:pt>
                <c:pt idx="53697">
                  <c:v>0.46875</c:v>
                </c:pt>
                <c:pt idx="53698">
                  <c:v>0.484375</c:v>
                </c:pt>
                <c:pt idx="53699">
                  <c:v>0.5</c:v>
                </c:pt>
                <c:pt idx="53700">
                  <c:v>0.515625</c:v>
                </c:pt>
                <c:pt idx="53701">
                  <c:v>0.53125</c:v>
                </c:pt>
                <c:pt idx="53702">
                  <c:v>0.546875</c:v>
                </c:pt>
                <c:pt idx="53703">
                  <c:v>0.5625</c:v>
                </c:pt>
                <c:pt idx="53704">
                  <c:v>0.578125</c:v>
                </c:pt>
                <c:pt idx="53705">
                  <c:v>0.59375</c:v>
                </c:pt>
                <c:pt idx="53706">
                  <c:v>0.609375</c:v>
                </c:pt>
                <c:pt idx="53707">
                  <c:v>0.625</c:v>
                </c:pt>
                <c:pt idx="53708">
                  <c:v>0.640625</c:v>
                </c:pt>
                <c:pt idx="53709">
                  <c:v>0.65625</c:v>
                </c:pt>
                <c:pt idx="53710">
                  <c:v>0.671875</c:v>
                </c:pt>
                <c:pt idx="53711">
                  <c:v>0.6875</c:v>
                </c:pt>
                <c:pt idx="53712">
                  <c:v>0.703125</c:v>
                </c:pt>
                <c:pt idx="53713">
                  <c:v>0.71875</c:v>
                </c:pt>
                <c:pt idx="53714">
                  <c:v>0.734375</c:v>
                </c:pt>
                <c:pt idx="53715">
                  <c:v>0.75</c:v>
                </c:pt>
                <c:pt idx="53716">
                  <c:v>0.765625</c:v>
                </c:pt>
                <c:pt idx="53717">
                  <c:v>0.78125</c:v>
                </c:pt>
                <c:pt idx="53718">
                  <c:v>0.796875</c:v>
                </c:pt>
                <c:pt idx="53719">
                  <c:v>0.8125</c:v>
                </c:pt>
                <c:pt idx="53720">
                  <c:v>0.828125</c:v>
                </c:pt>
                <c:pt idx="53721">
                  <c:v>0.84375</c:v>
                </c:pt>
                <c:pt idx="53722">
                  <c:v>0.859375</c:v>
                </c:pt>
                <c:pt idx="53723">
                  <c:v>0.875</c:v>
                </c:pt>
                <c:pt idx="53724">
                  <c:v>0.890625</c:v>
                </c:pt>
                <c:pt idx="53725">
                  <c:v>0.90625</c:v>
                </c:pt>
                <c:pt idx="53726">
                  <c:v>0.921875</c:v>
                </c:pt>
                <c:pt idx="53727">
                  <c:v>0.9375</c:v>
                </c:pt>
                <c:pt idx="53728">
                  <c:v>0.953125</c:v>
                </c:pt>
                <c:pt idx="53729">
                  <c:v>0.96875</c:v>
                </c:pt>
                <c:pt idx="53730">
                  <c:v>0.984375</c:v>
                </c:pt>
                <c:pt idx="53731">
                  <c:v>0</c:v>
                </c:pt>
                <c:pt idx="53732">
                  <c:v>1.35135135135135E-2</c:v>
                </c:pt>
                <c:pt idx="53733">
                  <c:v>2.7027027027027001E-2</c:v>
                </c:pt>
                <c:pt idx="53734">
                  <c:v>4.0540540540540501E-2</c:v>
                </c:pt>
                <c:pt idx="53735">
                  <c:v>5.4054054054054002E-2</c:v>
                </c:pt>
                <c:pt idx="53736">
                  <c:v>6.7567567567567502E-2</c:v>
                </c:pt>
                <c:pt idx="53737">
                  <c:v>8.1081081081081002E-2</c:v>
                </c:pt>
                <c:pt idx="53738">
                  <c:v>9.45945945945946E-2</c:v>
                </c:pt>
                <c:pt idx="53739">
                  <c:v>0.108108108108108</c:v>
                </c:pt>
                <c:pt idx="53740">
                  <c:v>0.121621621621621</c:v>
                </c:pt>
                <c:pt idx="53741">
                  <c:v>0.135135135135135</c:v>
                </c:pt>
                <c:pt idx="53742">
                  <c:v>0.14864864864864799</c:v>
                </c:pt>
                <c:pt idx="53743">
                  <c:v>0.162162162162162</c:v>
                </c:pt>
                <c:pt idx="53744">
                  <c:v>0.17567567567567499</c:v>
                </c:pt>
                <c:pt idx="53745">
                  <c:v>0.18918918918918901</c:v>
                </c:pt>
                <c:pt idx="53746">
                  <c:v>0.20270270270270199</c:v>
                </c:pt>
                <c:pt idx="53747">
                  <c:v>0.21621621621621601</c:v>
                </c:pt>
                <c:pt idx="53748">
                  <c:v>0.22972972972972899</c:v>
                </c:pt>
                <c:pt idx="53749">
                  <c:v>0.24324324324324301</c:v>
                </c:pt>
                <c:pt idx="53750">
                  <c:v>0.25675675675675602</c:v>
                </c:pt>
                <c:pt idx="53751">
                  <c:v>0.27027027027027001</c:v>
                </c:pt>
                <c:pt idx="53752">
                  <c:v>0.28378378378378299</c:v>
                </c:pt>
                <c:pt idx="53753">
                  <c:v>0.29729729729729698</c:v>
                </c:pt>
                <c:pt idx="53754">
                  <c:v>0.31081081081081002</c:v>
                </c:pt>
                <c:pt idx="53755">
                  <c:v>0.32432432432432401</c:v>
                </c:pt>
                <c:pt idx="53756">
                  <c:v>0.337837837837837</c:v>
                </c:pt>
                <c:pt idx="53757">
                  <c:v>0.35135135135135098</c:v>
                </c:pt>
                <c:pt idx="53758">
                  <c:v>0.36486486486486402</c:v>
                </c:pt>
                <c:pt idx="53759">
                  <c:v>0.37837837837837801</c:v>
                </c:pt>
                <c:pt idx="53760">
                  <c:v>0.391891891891891</c:v>
                </c:pt>
                <c:pt idx="53761">
                  <c:v>0.40540540540540498</c:v>
                </c:pt>
                <c:pt idx="53762">
                  <c:v>0.41891891891891803</c:v>
                </c:pt>
                <c:pt idx="53763">
                  <c:v>0.43243243243243201</c:v>
                </c:pt>
                <c:pt idx="53764">
                  <c:v>0.445945945945945</c:v>
                </c:pt>
                <c:pt idx="53765">
                  <c:v>0.45945945945945899</c:v>
                </c:pt>
                <c:pt idx="53766">
                  <c:v>0.47297297297297197</c:v>
                </c:pt>
                <c:pt idx="53767">
                  <c:v>0.48648648648648601</c:v>
                </c:pt>
                <c:pt idx="53768">
                  <c:v>0.5</c:v>
                </c:pt>
                <c:pt idx="53769">
                  <c:v>0.51351351351351304</c:v>
                </c:pt>
                <c:pt idx="53770">
                  <c:v>0.52702702702702697</c:v>
                </c:pt>
                <c:pt idx="53771">
                  <c:v>0.54054054054054002</c:v>
                </c:pt>
                <c:pt idx="53772">
                  <c:v>0.55405405405405395</c:v>
                </c:pt>
                <c:pt idx="53773">
                  <c:v>0.56756756756756699</c:v>
                </c:pt>
                <c:pt idx="53774">
                  <c:v>0.58108108108108103</c:v>
                </c:pt>
                <c:pt idx="53775">
                  <c:v>0.59459459459459396</c:v>
                </c:pt>
                <c:pt idx="53776">
                  <c:v>0.608108108108108</c:v>
                </c:pt>
                <c:pt idx="53777">
                  <c:v>0.62162162162162105</c:v>
                </c:pt>
                <c:pt idx="53778">
                  <c:v>0.63513513513513498</c:v>
                </c:pt>
                <c:pt idx="53779">
                  <c:v>0.64864864864864802</c:v>
                </c:pt>
                <c:pt idx="53780">
                  <c:v>0.66216216216216195</c:v>
                </c:pt>
                <c:pt idx="53781">
                  <c:v>0.67567567567567499</c:v>
                </c:pt>
                <c:pt idx="53782">
                  <c:v>0.68918918918918903</c:v>
                </c:pt>
                <c:pt idx="53783">
                  <c:v>0.70270270270270196</c:v>
                </c:pt>
                <c:pt idx="53784">
                  <c:v>0.71621621621621601</c:v>
                </c:pt>
                <c:pt idx="53785">
                  <c:v>0.72972972972972905</c:v>
                </c:pt>
                <c:pt idx="53786">
                  <c:v>0.74324324324324298</c:v>
                </c:pt>
                <c:pt idx="53787">
                  <c:v>0.75675675675675602</c:v>
                </c:pt>
                <c:pt idx="53788">
                  <c:v>0.77027027027026995</c:v>
                </c:pt>
                <c:pt idx="53789">
                  <c:v>0.78378378378378299</c:v>
                </c:pt>
                <c:pt idx="53790">
                  <c:v>0.79729729729729704</c:v>
                </c:pt>
                <c:pt idx="53791">
                  <c:v>0.81081081081080997</c:v>
                </c:pt>
                <c:pt idx="53792">
                  <c:v>0.82432432432432401</c:v>
                </c:pt>
                <c:pt idx="53793">
                  <c:v>0.83783783783783705</c:v>
                </c:pt>
                <c:pt idx="53794">
                  <c:v>0.85135135135135098</c:v>
                </c:pt>
                <c:pt idx="53795">
                  <c:v>0.86486486486486402</c:v>
                </c:pt>
                <c:pt idx="53796">
                  <c:v>0.87837837837837796</c:v>
                </c:pt>
                <c:pt idx="53797">
                  <c:v>0.891891891891891</c:v>
                </c:pt>
                <c:pt idx="53798">
                  <c:v>0.90540540540540504</c:v>
                </c:pt>
                <c:pt idx="53799">
                  <c:v>0.91891891891891897</c:v>
                </c:pt>
                <c:pt idx="53800">
                  <c:v>0.93243243243243201</c:v>
                </c:pt>
                <c:pt idx="53801">
                  <c:v>0.94594594594594505</c:v>
                </c:pt>
                <c:pt idx="53802">
                  <c:v>0.95945945945945899</c:v>
                </c:pt>
                <c:pt idx="53803">
                  <c:v>0.97297297297297303</c:v>
                </c:pt>
                <c:pt idx="53804">
                  <c:v>0.98648648648648596</c:v>
                </c:pt>
                <c:pt idx="53805">
                  <c:v>0</c:v>
                </c:pt>
                <c:pt idx="53806">
                  <c:v>3.3333333333333298E-2</c:v>
                </c:pt>
                <c:pt idx="53807">
                  <c:v>6.6666666666666596E-2</c:v>
                </c:pt>
                <c:pt idx="53808">
                  <c:v>0.1</c:v>
                </c:pt>
                <c:pt idx="53809">
                  <c:v>0.133333333333333</c:v>
                </c:pt>
                <c:pt idx="53810">
                  <c:v>0.16666666666666599</c:v>
                </c:pt>
                <c:pt idx="53811">
                  <c:v>0.2</c:v>
                </c:pt>
                <c:pt idx="53812">
                  <c:v>0.233333333333333</c:v>
                </c:pt>
                <c:pt idx="53813">
                  <c:v>0.266666666666666</c:v>
                </c:pt>
                <c:pt idx="53814">
                  <c:v>0.3</c:v>
                </c:pt>
                <c:pt idx="53815">
                  <c:v>0.33333333333333298</c:v>
                </c:pt>
                <c:pt idx="53816">
                  <c:v>0.36666666666666597</c:v>
                </c:pt>
                <c:pt idx="53817">
                  <c:v>0.4</c:v>
                </c:pt>
                <c:pt idx="53818">
                  <c:v>0.43333333333333302</c:v>
                </c:pt>
                <c:pt idx="53819">
                  <c:v>0.46666666666666601</c:v>
                </c:pt>
                <c:pt idx="53820">
                  <c:v>0.5</c:v>
                </c:pt>
                <c:pt idx="53821">
                  <c:v>0.53333333333333299</c:v>
                </c:pt>
                <c:pt idx="53822">
                  <c:v>0.56666666666666599</c:v>
                </c:pt>
                <c:pt idx="53823">
                  <c:v>0.6</c:v>
                </c:pt>
                <c:pt idx="53824">
                  <c:v>0.63333333333333297</c:v>
                </c:pt>
                <c:pt idx="53825">
                  <c:v>0.66666666666666596</c:v>
                </c:pt>
                <c:pt idx="53826">
                  <c:v>0.7</c:v>
                </c:pt>
                <c:pt idx="53827">
                  <c:v>0.73333333333333295</c:v>
                </c:pt>
                <c:pt idx="53828">
                  <c:v>0.76666666666666605</c:v>
                </c:pt>
                <c:pt idx="53829">
                  <c:v>0.8</c:v>
                </c:pt>
                <c:pt idx="53830">
                  <c:v>0.83333333333333304</c:v>
                </c:pt>
                <c:pt idx="53831">
                  <c:v>0.86666666666666603</c:v>
                </c:pt>
                <c:pt idx="53832">
                  <c:v>0.9</c:v>
                </c:pt>
                <c:pt idx="53833">
                  <c:v>0.93333333333333302</c:v>
                </c:pt>
                <c:pt idx="53834">
                  <c:v>0.96666666666666601</c:v>
                </c:pt>
                <c:pt idx="53835">
                  <c:v>0</c:v>
                </c:pt>
                <c:pt idx="53836">
                  <c:v>8.6956521739130401E-3</c:v>
                </c:pt>
                <c:pt idx="53837">
                  <c:v>1.7391304347826E-2</c:v>
                </c:pt>
                <c:pt idx="53838">
                  <c:v>2.6086956521739101E-2</c:v>
                </c:pt>
                <c:pt idx="53839">
                  <c:v>3.4782608695652098E-2</c:v>
                </c:pt>
                <c:pt idx="53840">
                  <c:v>4.3478260869565202E-2</c:v>
                </c:pt>
                <c:pt idx="53841">
                  <c:v>5.2173913043478203E-2</c:v>
                </c:pt>
                <c:pt idx="53842">
                  <c:v>5.2173913043478203E-2</c:v>
                </c:pt>
              </c:numCache>
            </c:numRef>
          </c:xVal>
          <c:yVal>
            <c:numRef>
              <c:f>Sheet1!$C:$C</c:f>
              <c:numCache>
                <c:formatCode>General</c:formatCode>
                <c:ptCount val="1048576"/>
                <c:pt idx="0">
                  <c:v>-0.10730877055447299</c:v>
                </c:pt>
                <c:pt idx="1">
                  <c:v>0.22299102157168399</c:v>
                </c:pt>
                <c:pt idx="2">
                  <c:v>-1.4988246348341899E-3</c:v>
                </c:pt>
                <c:pt idx="3">
                  <c:v>5.6505100699653699E-2</c:v>
                </c:pt>
                <c:pt idx="4">
                  <c:v>-9.8602048297690106E-2</c:v>
                </c:pt>
                <c:pt idx="5">
                  <c:v>-0.105207595511969</c:v>
                </c:pt>
                <c:pt idx="6">
                  <c:v>-8.2092807383560198E-3</c:v>
                </c:pt>
                <c:pt idx="7">
                  <c:v>-5.4084618929750999E-2</c:v>
                </c:pt>
                <c:pt idx="8">
                  <c:v>3.8425498982115502E-2</c:v>
                </c:pt>
                <c:pt idx="9">
                  <c:v>8.0936820532607298E-2</c:v>
                </c:pt>
                <c:pt idx="10">
                  <c:v>8.0936820532607298E-2</c:v>
                </c:pt>
                <c:pt idx="11">
                  <c:v>7.2907807005343203E-2</c:v>
                </c:pt>
                <c:pt idx="12">
                  <c:v>0.16067315922460401</c:v>
                </c:pt>
                <c:pt idx="13">
                  <c:v>0.187837962607495</c:v>
                </c:pt>
                <c:pt idx="14">
                  <c:v>0.187837962607495</c:v>
                </c:pt>
                <c:pt idx="15">
                  <c:v>0.179683101854166</c:v>
                </c:pt>
                <c:pt idx="16">
                  <c:v>0.17895511228460201</c:v>
                </c:pt>
                <c:pt idx="17">
                  <c:v>0.245404681037491</c:v>
                </c:pt>
                <c:pt idx="18">
                  <c:v>0.195799311212598</c:v>
                </c:pt>
                <c:pt idx="19">
                  <c:v>0.236324760216573</c:v>
                </c:pt>
                <c:pt idx="20">
                  <c:v>0.150254298414607</c:v>
                </c:pt>
                <c:pt idx="21">
                  <c:v>0.183597709034346</c:v>
                </c:pt>
                <c:pt idx="22">
                  <c:v>0.134570799423882</c:v>
                </c:pt>
                <c:pt idx="23">
                  <c:v>0.16199090182063799</c:v>
                </c:pt>
                <c:pt idx="24">
                  <c:v>0.12684694986062001</c:v>
                </c:pt>
                <c:pt idx="25">
                  <c:v>0.13129427283468001</c:v>
                </c:pt>
                <c:pt idx="26">
                  <c:v>9.8247400533826704E-2</c:v>
                </c:pt>
                <c:pt idx="27">
                  <c:v>0.10707772260316401</c:v>
                </c:pt>
                <c:pt idx="28">
                  <c:v>0.10707772260316401</c:v>
                </c:pt>
                <c:pt idx="29">
                  <c:v>0.10707772260316401</c:v>
                </c:pt>
                <c:pt idx="30">
                  <c:v>0.14005437720376801</c:v>
                </c:pt>
                <c:pt idx="31">
                  <c:v>0.14005437720376801</c:v>
                </c:pt>
                <c:pt idx="32">
                  <c:v>0.14005437720376801</c:v>
                </c:pt>
                <c:pt idx="33">
                  <c:v>0.18912954791723399</c:v>
                </c:pt>
                <c:pt idx="34">
                  <c:v>0.22349411306783201</c:v>
                </c:pt>
                <c:pt idx="35">
                  <c:v>0.266559507133597</c:v>
                </c:pt>
                <c:pt idx="36">
                  <c:v>0.32133313231364502</c:v>
                </c:pt>
                <c:pt idx="37">
                  <c:v>0.33962338782839402</c:v>
                </c:pt>
                <c:pt idx="38">
                  <c:v>0.28633106396264302</c:v>
                </c:pt>
                <c:pt idx="39">
                  <c:v>0.35731299517097498</c:v>
                </c:pt>
                <c:pt idx="40">
                  <c:v>0.39334847736086098</c:v>
                </c:pt>
                <c:pt idx="41">
                  <c:v>0.39606254341097002</c:v>
                </c:pt>
                <c:pt idx="42">
                  <c:v>-9.09568491852768E-2</c:v>
                </c:pt>
                <c:pt idx="43">
                  <c:v>-0.253754630186247</c:v>
                </c:pt>
                <c:pt idx="44">
                  <c:v>7.5863021694181298E-2</c:v>
                </c:pt>
                <c:pt idx="45">
                  <c:v>7.6984458173453493E-2</c:v>
                </c:pt>
                <c:pt idx="46">
                  <c:v>0.18442854130744399</c:v>
                </c:pt>
                <c:pt idx="47">
                  <c:v>0.118984667909213</c:v>
                </c:pt>
                <c:pt idx="48">
                  <c:v>0.118984667909213</c:v>
                </c:pt>
                <c:pt idx="49">
                  <c:v>6.0930409429272102E-2</c:v>
                </c:pt>
                <c:pt idx="50">
                  <c:v>7.8618711321427597E-3</c:v>
                </c:pt>
                <c:pt idx="51">
                  <c:v>6.0930409429272102E-2</c:v>
                </c:pt>
                <c:pt idx="52">
                  <c:v>9.5443917818249704E-3</c:v>
                </c:pt>
                <c:pt idx="53">
                  <c:v>9.5443917818249704E-3</c:v>
                </c:pt>
                <c:pt idx="54">
                  <c:v>6.0930409429272102E-2</c:v>
                </c:pt>
                <c:pt idx="55">
                  <c:v>6.0930409429272102E-2</c:v>
                </c:pt>
                <c:pt idx="56">
                  <c:v>9.5443917818249704E-3</c:v>
                </c:pt>
                <c:pt idx="57">
                  <c:v>9.5443917818249704E-3</c:v>
                </c:pt>
                <c:pt idx="58">
                  <c:v>0.10724747466762299</c:v>
                </c:pt>
                <c:pt idx="59">
                  <c:v>0.16469279357062699</c:v>
                </c:pt>
                <c:pt idx="60">
                  <c:v>0.154554001504244</c:v>
                </c:pt>
                <c:pt idx="61">
                  <c:v>0.154554001504244</c:v>
                </c:pt>
                <c:pt idx="62">
                  <c:v>8.8732829143591999E-2</c:v>
                </c:pt>
                <c:pt idx="63">
                  <c:v>3.2869649603651699E-2</c:v>
                </c:pt>
                <c:pt idx="64">
                  <c:v>7.1088325575087596E-2</c:v>
                </c:pt>
                <c:pt idx="65">
                  <c:v>0.12559489992794201</c:v>
                </c:pt>
                <c:pt idx="66">
                  <c:v>6.7982368395324205E-2</c:v>
                </c:pt>
                <c:pt idx="67">
                  <c:v>9.5443917818249704E-3</c:v>
                </c:pt>
                <c:pt idx="68">
                  <c:v>0.10724747466762299</c:v>
                </c:pt>
                <c:pt idx="69">
                  <c:v>7.8304570240037494E-3</c:v>
                </c:pt>
                <c:pt idx="70">
                  <c:v>0.12714069244373</c:v>
                </c:pt>
                <c:pt idx="71">
                  <c:v>0.229403263338844</c:v>
                </c:pt>
                <c:pt idx="72">
                  <c:v>0.22060742253643101</c:v>
                </c:pt>
                <c:pt idx="73">
                  <c:v>0.22060742253643101</c:v>
                </c:pt>
                <c:pt idx="74">
                  <c:v>0.170643272868473</c:v>
                </c:pt>
                <c:pt idx="75">
                  <c:v>0.22010470044800301</c:v>
                </c:pt>
                <c:pt idx="76">
                  <c:v>0.13513419293937901</c:v>
                </c:pt>
                <c:pt idx="77">
                  <c:v>0.13513419293937901</c:v>
                </c:pt>
                <c:pt idx="78">
                  <c:v>0.30166591599181902</c:v>
                </c:pt>
                <c:pt idx="79">
                  <c:v>0.30166591599181902</c:v>
                </c:pt>
                <c:pt idx="80">
                  <c:v>0.33392405558823202</c:v>
                </c:pt>
                <c:pt idx="81">
                  <c:v>0.333606248672567</c:v>
                </c:pt>
                <c:pt idx="82">
                  <c:v>0.333606248672567</c:v>
                </c:pt>
                <c:pt idx="83">
                  <c:v>0.333606248672567</c:v>
                </c:pt>
                <c:pt idx="84">
                  <c:v>0.333606248672567</c:v>
                </c:pt>
                <c:pt idx="85">
                  <c:v>0.333606248672567</c:v>
                </c:pt>
                <c:pt idx="86">
                  <c:v>0.32847099809906399</c:v>
                </c:pt>
                <c:pt idx="87">
                  <c:v>0.39274467088679099</c:v>
                </c:pt>
                <c:pt idx="88">
                  <c:v>0.39274467088679099</c:v>
                </c:pt>
                <c:pt idx="89">
                  <c:v>0.27064039380108401</c:v>
                </c:pt>
                <c:pt idx="90">
                  <c:v>0.27064039380108401</c:v>
                </c:pt>
                <c:pt idx="91">
                  <c:v>0.26135489275381402</c:v>
                </c:pt>
                <c:pt idx="92">
                  <c:v>0.29285379974779702</c:v>
                </c:pt>
                <c:pt idx="93">
                  <c:v>0.24153948969744099</c:v>
                </c:pt>
                <c:pt idx="94">
                  <c:v>0.246601140177033</c:v>
                </c:pt>
                <c:pt idx="95">
                  <c:v>0.246601140177033</c:v>
                </c:pt>
                <c:pt idx="96">
                  <c:v>0.23833699332820499</c:v>
                </c:pt>
                <c:pt idx="97">
                  <c:v>0.23833699332820499</c:v>
                </c:pt>
                <c:pt idx="98">
                  <c:v>0.189624585092909</c:v>
                </c:pt>
                <c:pt idx="99">
                  <c:v>9.3771900050357099E-2</c:v>
                </c:pt>
                <c:pt idx="100">
                  <c:v>8.6471969340823504E-2</c:v>
                </c:pt>
                <c:pt idx="101">
                  <c:v>0.13176293576689099</c:v>
                </c:pt>
                <c:pt idx="102">
                  <c:v>0.21470243710075201</c:v>
                </c:pt>
                <c:pt idx="103">
                  <c:v>0.26676554990436901</c:v>
                </c:pt>
                <c:pt idx="104">
                  <c:v>0.26676554990436901</c:v>
                </c:pt>
                <c:pt idx="105">
                  <c:v>0.26676554990436901</c:v>
                </c:pt>
                <c:pt idx="106">
                  <c:v>0.26676554990436901</c:v>
                </c:pt>
                <c:pt idx="107">
                  <c:v>0.38650725727632101</c:v>
                </c:pt>
                <c:pt idx="108">
                  <c:v>0.37558401996150298</c:v>
                </c:pt>
                <c:pt idx="109">
                  <c:v>0.20552788194059499</c:v>
                </c:pt>
                <c:pt idx="110">
                  <c:v>0.231025982734645</c:v>
                </c:pt>
                <c:pt idx="111">
                  <c:v>0.34380562971902501</c:v>
                </c:pt>
                <c:pt idx="112">
                  <c:v>0.37275122736913902</c:v>
                </c:pt>
                <c:pt idx="113">
                  <c:v>0.37275122736913902</c:v>
                </c:pt>
                <c:pt idx="114">
                  <c:v>0.37275122736913902</c:v>
                </c:pt>
                <c:pt idx="115">
                  <c:v>0.37275122736913902</c:v>
                </c:pt>
                <c:pt idx="116">
                  <c:v>0.33354236869000498</c:v>
                </c:pt>
                <c:pt idx="117">
                  <c:v>0.27543154894362298</c:v>
                </c:pt>
                <c:pt idx="118">
                  <c:v>0.30568712339501303</c:v>
                </c:pt>
                <c:pt idx="119">
                  <c:v>0.30568712339501303</c:v>
                </c:pt>
                <c:pt idx="120">
                  <c:v>0.17350524176013701</c:v>
                </c:pt>
                <c:pt idx="121">
                  <c:v>0.22248718197169401</c:v>
                </c:pt>
                <c:pt idx="122">
                  <c:v>0.25335023182136002</c:v>
                </c:pt>
                <c:pt idx="123">
                  <c:v>0.30601640709470801</c:v>
                </c:pt>
                <c:pt idx="124">
                  <c:v>0.25365462471003303</c:v>
                </c:pt>
                <c:pt idx="125">
                  <c:v>0.30601640709470801</c:v>
                </c:pt>
                <c:pt idx="126">
                  <c:v>0.38334754469842203</c:v>
                </c:pt>
                <c:pt idx="127">
                  <c:v>0.38334754469842203</c:v>
                </c:pt>
                <c:pt idx="128">
                  <c:v>0.35664381698692499</c:v>
                </c:pt>
                <c:pt idx="129">
                  <c:v>0.31110030100164698</c:v>
                </c:pt>
                <c:pt idx="130">
                  <c:v>0.244543729069571</c:v>
                </c:pt>
                <c:pt idx="131">
                  <c:v>0.244543729069571</c:v>
                </c:pt>
                <c:pt idx="132">
                  <c:v>0.45710229824313298</c:v>
                </c:pt>
                <c:pt idx="133">
                  <c:v>0.35731329612586499</c:v>
                </c:pt>
                <c:pt idx="134">
                  <c:v>0.384342447079494</c:v>
                </c:pt>
                <c:pt idx="135">
                  <c:v>0.334525074515791</c:v>
                </c:pt>
                <c:pt idx="136">
                  <c:v>0.53589910824650799</c:v>
                </c:pt>
                <c:pt idx="137">
                  <c:v>0.62338077640530898</c:v>
                </c:pt>
                <c:pt idx="138">
                  <c:v>0.64168257950714203</c:v>
                </c:pt>
                <c:pt idx="139">
                  <c:v>0.64168257950714203</c:v>
                </c:pt>
                <c:pt idx="140">
                  <c:v>0.66884032874878496</c:v>
                </c:pt>
                <c:pt idx="141">
                  <c:v>0.66884032874878496</c:v>
                </c:pt>
                <c:pt idx="142">
                  <c:v>0.65820390069069401</c:v>
                </c:pt>
                <c:pt idx="143">
                  <c:v>0.65820390069069401</c:v>
                </c:pt>
                <c:pt idx="144">
                  <c:v>0.65579681366940801</c:v>
                </c:pt>
                <c:pt idx="145">
                  <c:v>0.65579681366940801</c:v>
                </c:pt>
                <c:pt idx="146">
                  <c:v>0.66884079389214601</c:v>
                </c:pt>
                <c:pt idx="147">
                  <c:v>0.72654490300005703</c:v>
                </c:pt>
                <c:pt idx="148">
                  <c:v>0.72654490300005703</c:v>
                </c:pt>
                <c:pt idx="149">
                  <c:v>0.72654490300005703</c:v>
                </c:pt>
                <c:pt idx="150">
                  <c:v>0.72581344746785803</c:v>
                </c:pt>
                <c:pt idx="151">
                  <c:v>0.79678142497373095</c:v>
                </c:pt>
                <c:pt idx="152">
                  <c:v>0.79678142497373095</c:v>
                </c:pt>
                <c:pt idx="153">
                  <c:v>0.79678142497373095</c:v>
                </c:pt>
                <c:pt idx="154">
                  <c:v>0.81666820197205403</c:v>
                </c:pt>
                <c:pt idx="155">
                  <c:v>0.74716178715756298</c:v>
                </c:pt>
                <c:pt idx="156">
                  <c:v>0.68277805998542296</c:v>
                </c:pt>
                <c:pt idx="157">
                  <c:v>0.68277805998542296</c:v>
                </c:pt>
                <c:pt idx="158">
                  <c:v>0.74716178715756298</c:v>
                </c:pt>
                <c:pt idx="159">
                  <c:v>0.74716178715756298</c:v>
                </c:pt>
                <c:pt idx="160">
                  <c:v>0.76504902584874201</c:v>
                </c:pt>
                <c:pt idx="161">
                  <c:v>0.839442268935777</c:v>
                </c:pt>
                <c:pt idx="162">
                  <c:v>0.91071730230847903</c:v>
                </c:pt>
                <c:pt idx="163">
                  <c:v>0.90956070040317405</c:v>
                </c:pt>
                <c:pt idx="164">
                  <c:v>0.90956070040317405</c:v>
                </c:pt>
                <c:pt idx="165">
                  <c:v>0.98656236361160898</c:v>
                </c:pt>
                <c:pt idx="166">
                  <c:v>0.98708275134873502</c:v>
                </c:pt>
                <c:pt idx="167">
                  <c:v>0.91404779355900601</c:v>
                </c:pt>
                <c:pt idx="168">
                  <c:v>0.90221366872018705</c:v>
                </c:pt>
                <c:pt idx="169">
                  <c:v>0.85733657274020603</c:v>
                </c:pt>
                <c:pt idx="170">
                  <c:v>0.22570653872452601</c:v>
                </c:pt>
                <c:pt idx="171">
                  <c:v>0.47906207537636403</c:v>
                </c:pt>
                <c:pt idx="172">
                  <c:v>0.186452213487522</c:v>
                </c:pt>
                <c:pt idx="173">
                  <c:v>0.223793512495222</c:v>
                </c:pt>
                <c:pt idx="174">
                  <c:v>8.0330595259010498E-2</c:v>
                </c:pt>
                <c:pt idx="175">
                  <c:v>8.1067549012274906E-2</c:v>
                </c:pt>
                <c:pt idx="176">
                  <c:v>2.5408737880392201E-2</c:v>
                </c:pt>
                <c:pt idx="177">
                  <c:v>2.6196445115930798E-2</c:v>
                </c:pt>
                <c:pt idx="178">
                  <c:v>-7.0061579230941806E-2</c:v>
                </c:pt>
                <c:pt idx="179">
                  <c:v>-0.12899132511794301</c:v>
                </c:pt>
                <c:pt idx="180">
                  <c:v>-0.15500529356447401</c:v>
                </c:pt>
                <c:pt idx="181">
                  <c:v>-8.9998063307680606E-2</c:v>
                </c:pt>
                <c:pt idx="182">
                  <c:v>-6.8675523512411402E-3</c:v>
                </c:pt>
                <c:pt idx="183">
                  <c:v>3.2814654491385598E-2</c:v>
                </c:pt>
                <c:pt idx="184">
                  <c:v>2.9818930006233701E-2</c:v>
                </c:pt>
                <c:pt idx="185">
                  <c:v>-6.9441144025879E-3</c:v>
                </c:pt>
                <c:pt idx="186">
                  <c:v>7.5847529491034099E-2</c:v>
                </c:pt>
                <c:pt idx="187">
                  <c:v>0.11817596125101899</c:v>
                </c:pt>
                <c:pt idx="188">
                  <c:v>6.8605659607089794E-2</c:v>
                </c:pt>
                <c:pt idx="189">
                  <c:v>6.8605659607089794E-2</c:v>
                </c:pt>
                <c:pt idx="190">
                  <c:v>0.14395676197893001</c:v>
                </c:pt>
                <c:pt idx="191">
                  <c:v>0.110166622011849</c:v>
                </c:pt>
                <c:pt idx="192">
                  <c:v>0.1022145292046</c:v>
                </c:pt>
                <c:pt idx="193">
                  <c:v>3.2382611115920397E-2</c:v>
                </c:pt>
                <c:pt idx="194">
                  <c:v>-6.2663218473955002E-3</c:v>
                </c:pt>
                <c:pt idx="195">
                  <c:v>-4.5401175525418003E-2</c:v>
                </c:pt>
                <c:pt idx="196">
                  <c:v>-6.7719640090084798E-3</c:v>
                </c:pt>
                <c:pt idx="197">
                  <c:v>-6.7734740225851003E-3</c:v>
                </c:pt>
                <c:pt idx="198">
                  <c:v>-6.7734740225851003E-3</c:v>
                </c:pt>
                <c:pt idx="199">
                  <c:v>3.2382611115920397E-2</c:v>
                </c:pt>
                <c:pt idx="200">
                  <c:v>-0.10659913469292299</c:v>
                </c:pt>
                <c:pt idx="201">
                  <c:v>-0.10660051513502</c:v>
                </c:pt>
                <c:pt idx="202">
                  <c:v>-4.2124738027830899E-2</c:v>
                </c:pt>
                <c:pt idx="203">
                  <c:v>-5.7100840353476699E-3</c:v>
                </c:pt>
                <c:pt idx="204">
                  <c:v>-0.135312638338804</c:v>
                </c:pt>
                <c:pt idx="205">
                  <c:v>-0.170892035559252</c:v>
                </c:pt>
                <c:pt idx="206">
                  <c:v>-0.170389378880932</c:v>
                </c:pt>
                <c:pt idx="207">
                  <c:v>-4.1714575996821601E-2</c:v>
                </c:pt>
                <c:pt idx="208">
                  <c:v>-0.10655100039106701</c:v>
                </c:pt>
                <c:pt idx="209">
                  <c:v>-0.100281162639673</c:v>
                </c:pt>
                <c:pt idx="210">
                  <c:v>-0.12942280587756899</c:v>
                </c:pt>
                <c:pt idx="211">
                  <c:v>-6.4345534316736494E-2</c:v>
                </c:pt>
                <c:pt idx="212">
                  <c:v>-9.3710363675187397E-2</c:v>
                </c:pt>
                <c:pt idx="213">
                  <c:v>-6.04307554772614E-2</c:v>
                </c:pt>
                <c:pt idx="214">
                  <c:v>-6.04307554772614E-2</c:v>
                </c:pt>
                <c:pt idx="215">
                  <c:v>-2.8662664655114599E-2</c:v>
                </c:pt>
                <c:pt idx="216" formatCode="0.00E+00">
                  <c:v>8.8105023552409402E-4</c:v>
                </c:pt>
                <c:pt idx="217">
                  <c:v>1.10635734850486E-2</c:v>
                </c:pt>
                <c:pt idx="218" formatCode="0.00E+00">
                  <c:v>-2.3548753370866201E-2</c:v>
                </c:pt>
                <c:pt idx="219">
                  <c:v>6.4502917818446595E-2</c:v>
                </c:pt>
                <c:pt idx="220">
                  <c:v>6.7904721463678902E-2</c:v>
                </c:pt>
                <c:pt idx="221">
                  <c:v>4.0410816658937802E-2</c:v>
                </c:pt>
                <c:pt idx="222">
                  <c:v>7.1717977548885398E-2</c:v>
                </c:pt>
                <c:pt idx="223">
                  <c:v>-1.4715642826680499E-2</c:v>
                </c:pt>
                <c:pt idx="224">
                  <c:v>-1.4715642826680499E-2</c:v>
                </c:pt>
                <c:pt idx="225">
                  <c:v>7.7736171815934799E-2</c:v>
                </c:pt>
                <c:pt idx="226">
                  <c:v>7.7736171815934799E-2</c:v>
                </c:pt>
                <c:pt idx="227">
                  <c:v>5.3787481473631597E-2</c:v>
                </c:pt>
                <c:pt idx="228">
                  <c:v>5.3787481473631597E-2</c:v>
                </c:pt>
                <c:pt idx="229">
                  <c:v>7.6863138194320696E-2</c:v>
                </c:pt>
                <c:pt idx="230">
                  <c:v>7.6863138194320696E-2</c:v>
                </c:pt>
                <c:pt idx="231">
                  <c:v>0.10207272901953</c:v>
                </c:pt>
                <c:pt idx="232">
                  <c:v>0.13301376784984301</c:v>
                </c:pt>
                <c:pt idx="233">
                  <c:v>0.17910578639893701</c:v>
                </c:pt>
                <c:pt idx="234">
                  <c:v>0.26655867664503002</c:v>
                </c:pt>
                <c:pt idx="235">
                  <c:v>0.26655867664503002</c:v>
                </c:pt>
                <c:pt idx="236">
                  <c:v>0.175026175446127</c:v>
                </c:pt>
                <c:pt idx="237">
                  <c:v>0.175026175446127</c:v>
                </c:pt>
                <c:pt idx="238">
                  <c:v>0.139682554271123</c:v>
                </c:pt>
                <c:pt idx="239">
                  <c:v>0.199607270926347</c:v>
                </c:pt>
                <c:pt idx="240">
                  <c:v>0.199607270926347</c:v>
                </c:pt>
                <c:pt idx="241">
                  <c:v>0.113092721957625</c:v>
                </c:pt>
                <c:pt idx="242">
                  <c:v>0.185900373230001</c:v>
                </c:pt>
                <c:pt idx="243">
                  <c:v>0.34267718503986</c:v>
                </c:pt>
                <c:pt idx="244">
                  <c:v>0.39744349865448297</c:v>
                </c:pt>
                <c:pt idx="245">
                  <c:v>0.57607781350019605</c:v>
                </c:pt>
                <c:pt idx="246">
                  <c:v>0.47798401639051202</c:v>
                </c:pt>
                <c:pt idx="247">
                  <c:v>0.31586799148537598</c:v>
                </c:pt>
                <c:pt idx="248">
                  <c:v>4.47080096245926E-2</c:v>
                </c:pt>
                <c:pt idx="249">
                  <c:v>0.58842320260717695</c:v>
                </c:pt>
                <c:pt idx="250">
                  <c:v>0.44023171356410401</c:v>
                </c:pt>
                <c:pt idx="251">
                  <c:v>0.51758936649074605</c:v>
                </c:pt>
                <c:pt idx="252">
                  <c:v>0.41266756304517199</c:v>
                </c:pt>
                <c:pt idx="253">
                  <c:v>0.44851591333207702</c:v>
                </c:pt>
                <c:pt idx="254">
                  <c:v>0.35817625700322198</c:v>
                </c:pt>
                <c:pt idx="255">
                  <c:v>0.35817625700322198</c:v>
                </c:pt>
                <c:pt idx="256">
                  <c:v>0.53660563577870102</c:v>
                </c:pt>
                <c:pt idx="257">
                  <c:v>0.51555640457665097</c:v>
                </c:pt>
                <c:pt idx="258">
                  <c:v>0.62847535771852503</c:v>
                </c:pt>
                <c:pt idx="259">
                  <c:v>0.65400537692142002</c:v>
                </c:pt>
                <c:pt idx="260">
                  <c:v>0.45415530679667698</c:v>
                </c:pt>
                <c:pt idx="261">
                  <c:v>0.45968053254161401</c:v>
                </c:pt>
                <c:pt idx="262">
                  <c:v>1.6513096917620301E-2</c:v>
                </c:pt>
                <c:pt idx="263">
                  <c:v>0.29257519563377399</c:v>
                </c:pt>
                <c:pt idx="264">
                  <c:v>0.12079145615312301</c:v>
                </c:pt>
                <c:pt idx="265">
                  <c:v>0.29398909125865602</c:v>
                </c:pt>
                <c:pt idx="266">
                  <c:v>0.29398909125865602</c:v>
                </c:pt>
                <c:pt idx="267">
                  <c:v>0.38528502671736597</c:v>
                </c:pt>
                <c:pt idx="268">
                  <c:v>0.36561748041031</c:v>
                </c:pt>
                <c:pt idx="269">
                  <c:v>0.38173730668325101</c:v>
                </c:pt>
                <c:pt idx="270">
                  <c:v>0.19063322653461501</c:v>
                </c:pt>
                <c:pt idx="271">
                  <c:v>0.21758685114446799</c:v>
                </c:pt>
                <c:pt idx="272">
                  <c:v>0.14155449512948201</c:v>
                </c:pt>
                <c:pt idx="273">
                  <c:v>0.11388780430196301</c:v>
                </c:pt>
                <c:pt idx="274">
                  <c:v>7.8575126326569406E-2</c:v>
                </c:pt>
                <c:pt idx="275">
                  <c:v>9.0091303224142993E-2</c:v>
                </c:pt>
                <c:pt idx="276">
                  <c:v>-5.5018753405957598E-3</c:v>
                </c:pt>
                <c:pt idx="277">
                  <c:v>-5.5018753405957598E-3</c:v>
                </c:pt>
                <c:pt idx="278">
                  <c:v>-5.0466268385660398E-3</c:v>
                </c:pt>
                <c:pt idx="279">
                  <c:v>-5.0466268385660398E-3</c:v>
                </c:pt>
                <c:pt idx="280">
                  <c:v>-5.0466268385660398E-3</c:v>
                </c:pt>
                <c:pt idx="281" formatCode="0.00E+00">
                  <c:v>-1.73104546823843E-4</c:v>
                </c:pt>
                <c:pt idx="282">
                  <c:v>-9.7763939643589204E-3</c:v>
                </c:pt>
                <c:pt idx="283" formatCode="0.00E+00">
                  <c:v>-4.99792031772461E-3</c:v>
                </c:pt>
                <c:pt idx="284">
                  <c:v>-4.99792031772461E-3</c:v>
                </c:pt>
                <c:pt idx="285">
                  <c:v>2.78231804528783E-2</c:v>
                </c:pt>
                <c:pt idx="286" formatCode="0.00E+00">
                  <c:v>-1.8779297302762201E-4</c:v>
                </c:pt>
                <c:pt idx="287">
                  <c:v>-2.3404948605893101E-2</c:v>
                </c:pt>
                <c:pt idx="288" formatCode="0.00E+00">
                  <c:v>4.1580175600071101E-3</c:v>
                </c:pt>
                <c:pt idx="289">
                  <c:v>1.82288908299124E-2</c:v>
                </c:pt>
                <c:pt idx="290">
                  <c:v>0</c:v>
                </c:pt>
                <c:pt idx="291">
                  <c:v>-0.28482669214807799</c:v>
                </c:pt>
                <c:pt idx="292">
                  <c:v>-4.7111568685357097E-2</c:v>
                </c:pt>
                <c:pt idx="293">
                  <c:v>-0.22720910929653701</c:v>
                </c:pt>
                <c:pt idx="294">
                  <c:v>-0.17173139158648601</c:v>
                </c:pt>
                <c:pt idx="295">
                  <c:v>-0.27111808452786701</c:v>
                </c:pt>
                <c:pt idx="296">
                  <c:v>-8.0849708975057194E-2</c:v>
                </c:pt>
                <c:pt idx="297">
                  <c:v>-8.9802834057376796E-2</c:v>
                </c:pt>
                <c:pt idx="298">
                  <c:v>-0.313536704758278</c:v>
                </c:pt>
                <c:pt idx="299">
                  <c:v>-4.2810983208300998E-2</c:v>
                </c:pt>
                <c:pt idx="300">
                  <c:v>-0.19914599767105001</c:v>
                </c:pt>
                <c:pt idx="301">
                  <c:v>-8.1960946112244998E-2</c:v>
                </c:pt>
                <c:pt idx="302">
                  <c:v>-0.199995171452054</c:v>
                </c:pt>
                <c:pt idx="303">
                  <c:v>-0.10444579136406899</c:v>
                </c:pt>
                <c:pt idx="304">
                  <c:v>-0.175503588467329</c:v>
                </c:pt>
                <c:pt idx="305">
                  <c:v>-9.5216580102200396E-2</c:v>
                </c:pt>
                <c:pt idx="306">
                  <c:v>-6.3256915510515099E-2</c:v>
                </c:pt>
                <c:pt idx="307">
                  <c:v>6.9015194206079001E-3</c:v>
                </c:pt>
                <c:pt idx="308">
                  <c:v>4.10742895506492E-2</c:v>
                </c:pt>
                <c:pt idx="309">
                  <c:v>0.10147373686660301</c:v>
                </c:pt>
                <c:pt idx="310">
                  <c:v>0.13106595654061401</c:v>
                </c:pt>
                <c:pt idx="311">
                  <c:v>0.158285968330247</c:v>
                </c:pt>
                <c:pt idx="312">
                  <c:v>3.7707872684101099E-2</c:v>
                </c:pt>
                <c:pt idx="313">
                  <c:v>7.0980329404201695E-2</c:v>
                </c:pt>
                <c:pt idx="314">
                  <c:v>3.5187426332338602E-2</c:v>
                </c:pt>
                <c:pt idx="315">
                  <c:v>7.6939890129294294E-2</c:v>
                </c:pt>
                <c:pt idx="316">
                  <c:v>0.13662621548058301</c:v>
                </c:pt>
                <c:pt idx="317">
                  <c:v>0.13662621548058301</c:v>
                </c:pt>
                <c:pt idx="318">
                  <c:v>3.6098428289982103E-2</c:v>
                </c:pt>
                <c:pt idx="319">
                  <c:v>3.6098428289982103E-2</c:v>
                </c:pt>
                <c:pt idx="320">
                  <c:v>6.1594744489572497E-3</c:v>
                </c:pt>
                <c:pt idx="321">
                  <c:v>-2.2937576233029701E-2</c:v>
                </c:pt>
                <c:pt idx="322">
                  <c:v>-2.77556088336561E-2</c:v>
                </c:pt>
                <c:pt idx="323">
                  <c:v>-2.77556088336561E-2</c:v>
                </c:pt>
                <c:pt idx="324">
                  <c:v>-3.2526357800128899E-2</c:v>
                </c:pt>
                <c:pt idx="325">
                  <c:v>-3.4366695451393198E-3</c:v>
                </c:pt>
                <c:pt idx="326">
                  <c:v>-1.2851498313637799E-2</c:v>
                </c:pt>
                <c:pt idx="327">
                  <c:v>4.5500203732874001E-2</c:v>
                </c:pt>
                <c:pt idx="328">
                  <c:v>1.52016159335677E-2</c:v>
                </c:pt>
                <c:pt idx="329">
                  <c:v>-4.2608435738441898E-2</c:v>
                </c:pt>
                <c:pt idx="330">
                  <c:v>-4.2608435738441898E-2</c:v>
                </c:pt>
                <c:pt idx="331">
                  <c:v>-2.76383893014608E-2</c:v>
                </c:pt>
                <c:pt idx="332">
                  <c:v>-2.76383893014608E-2</c:v>
                </c:pt>
                <c:pt idx="333">
                  <c:v>-2.2743449390598199E-2</c:v>
                </c:pt>
                <c:pt idx="334">
                  <c:v>-0.22570653872452601</c:v>
                </c:pt>
                <c:pt idx="335">
                  <c:v>0.10434015500006801</c:v>
                </c:pt>
                <c:pt idx="336">
                  <c:v>-0.186016657370005</c:v>
                </c:pt>
                <c:pt idx="337">
                  <c:v>-0.18601377866235899</c:v>
                </c:pt>
                <c:pt idx="338">
                  <c:v>-0.28027810030835698</c:v>
                </c:pt>
                <c:pt idx="339">
                  <c:v>-0.28027810030835698</c:v>
                </c:pt>
                <c:pt idx="340">
                  <c:v>-0.209153861425103</c:v>
                </c:pt>
                <c:pt idx="341">
                  <c:v>-0.209153861425103</c:v>
                </c:pt>
                <c:pt idx="342">
                  <c:v>-0.32203741963563898</c:v>
                </c:pt>
                <c:pt idx="343">
                  <c:v>-0.15903005509420501</c:v>
                </c:pt>
                <c:pt idx="344">
                  <c:v>-0.198090110265702</c:v>
                </c:pt>
                <c:pt idx="345">
                  <c:v>-0.178932061417102</c:v>
                </c:pt>
                <c:pt idx="346">
                  <c:v>-0.18398102110822301</c:v>
                </c:pt>
                <c:pt idx="347">
                  <c:v>-0.228616173128256</c:v>
                </c:pt>
                <c:pt idx="348">
                  <c:v>-0.190032149361336</c:v>
                </c:pt>
                <c:pt idx="349">
                  <c:v>-0.144984716326029</c:v>
                </c:pt>
                <c:pt idx="350">
                  <c:v>-0.11752889979692201</c:v>
                </c:pt>
                <c:pt idx="351">
                  <c:v>-0.108705976599611</c:v>
                </c:pt>
                <c:pt idx="352">
                  <c:v>-3.6416092993621599E-2</c:v>
                </c:pt>
                <c:pt idx="353">
                  <c:v>-3.8639715058461602E-2</c:v>
                </c:pt>
                <c:pt idx="354">
                  <c:v>-3.8638338194761403E-2</c:v>
                </c:pt>
                <c:pt idx="355">
                  <c:v>-3.18892401479276E-2</c:v>
                </c:pt>
                <c:pt idx="356">
                  <c:v>-6.7681067541520007E-2</c:v>
                </c:pt>
                <c:pt idx="357">
                  <c:v>-6.7681067541520007E-2</c:v>
                </c:pt>
                <c:pt idx="358">
                  <c:v>-6.10412960751145E-2</c:v>
                </c:pt>
                <c:pt idx="359">
                  <c:v>-4.8006460847832097E-2</c:v>
                </c:pt>
                <c:pt idx="360">
                  <c:v>6.8295949194764297E-2</c:v>
                </c:pt>
                <c:pt idx="361">
                  <c:v>0.139430551491458</c:v>
                </c:pt>
                <c:pt idx="362">
                  <c:v>0.134556752101398</c:v>
                </c:pt>
                <c:pt idx="363">
                  <c:v>0.14006978971211101</c:v>
                </c:pt>
                <c:pt idx="364">
                  <c:v>0.184654084147652</c:v>
                </c:pt>
                <c:pt idx="365">
                  <c:v>0.215339516178498</c:v>
                </c:pt>
                <c:pt idx="366">
                  <c:v>0.20764657845710599</c:v>
                </c:pt>
                <c:pt idx="367">
                  <c:v>0.26359826051504598</c:v>
                </c:pt>
                <c:pt idx="368">
                  <c:v>0.25620813072740101</c:v>
                </c:pt>
                <c:pt idx="369">
                  <c:v>0.255823875506136</c:v>
                </c:pt>
                <c:pt idx="370">
                  <c:v>0.255823875506136</c:v>
                </c:pt>
                <c:pt idx="371">
                  <c:v>0.28068984670880198</c:v>
                </c:pt>
                <c:pt idx="372">
                  <c:v>0.27348703044370598</c:v>
                </c:pt>
                <c:pt idx="373">
                  <c:v>0.29685000999137201</c:v>
                </c:pt>
                <c:pt idx="374">
                  <c:v>0.232533158979284</c:v>
                </c:pt>
                <c:pt idx="375">
                  <c:v>0.26369696412025201</c:v>
                </c:pt>
                <c:pt idx="376">
                  <c:v>0.30519358503057598</c:v>
                </c:pt>
                <c:pt idx="377">
                  <c:v>0.30519358503057598</c:v>
                </c:pt>
                <c:pt idx="378">
                  <c:v>0.30519358503057598</c:v>
                </c:pt>
                <c:pt idx="379">
                  <c:v>0.29809124820149802</c:v>
                </c:pt>
                <c:pt idx="380">
                  <c:v>0.25707538997949098</c:v>
                </c:pt>
                <c:pt idx="381">
                  <c:v>0.25707538997949098</c:v>
                </c:pt>
                <c:pt idx="382">
                  <c:v>0.25707538997949098</c:v>
                </c:pt>
                <c:pt idx="383">
                  <c:v>0.27726768183917999</c:v>
                </c:pt>
                <c:pt idx="384">
                  <c:v>0.34084459755858398</c:v>
                </c:pt>
                <c:pt idx="385">
                  <c:v>0.38040726232982702</c:v>
                </c:pt>
                <c:pt idx="386">
                  <c:v>0.32002344838304098</c:v>
                </c:pt>
                <c:pt idx="387">
                  <c:v>0.33964933988520901</c:v>
                </c:pt>
                <c:pt idx="388">
                  <c:v>0.30206826386963898</c:v>
                </c:pt>
                <c:pt idx="389">
                  <c:v>0.321112339353543</c:v>
                </c:pt>
                <c:pt idx="390">
                  <c:v>0.321112339353543</c:v>
                </c:pt>
                <c:pt idx="391">
                  <c:v>0.33940695153470002</c:v>
                </c:pt>
                <c:pt idx="392">
                  <c:v>0.33940695153470002</c:v>
                </c:pt>
                <c:pt idx="393">
                  <c:v>0.33940695153470002</c:v>
                </c:pt>
                <c:pt idx="394">
                  <c:v>0.30476399139760202</c:v>
                </c:pt>
                <c:pt idx="395">
                  <c:v>0.35958042512444999</c:v>
                </c:pt>
                <c:pt idx="396">
                  <c:v>0.287326288558229</c:v>
                </c:pt>
                <c:pt idx="397">
                  <c:v>0.22490281624304101</c:v>
                </c:pt>
                <c:pt idx="398">
                  <c:v>0.22490281624304101</c:v>
                </c:pt>
                <c:pt idx="399">
                  <c:v>0.19017067750428299</c:v>
                </c:pt>
                <c:pt idx="400">
                  <c:v>0.26098839673658197</c:v>
                </c:pt>
                <c:pt idx="401">
                  <c:v>0.26098839673658197</c:v>
                </c:pt>
                <c:pt idx="402">
                  <c:v>0.34144171119359501</c:v>
                </c:pt>
                <c:pt idx="403">
                  <c:v>0.34144171119359501</c:v>
                </c:pt>
                <c:pt idx="404">
                  <c:v>0.299898330071735</c:v>
                </c:pt>
                <c:pt idx="405">
                  <c:v>0.29318497288020801</c:v>
                </c:pt>
                <c:pt idx="406">
                  <c:v>0.33444397608839899</c:v>
                </c:pt>
                <c:pt idx="407">
                  <c:v>0.46165548912562698</c:v>
                </c:pt>
                <c:pt idx="408">
                  <c:v>0.35923231132234701</c:v>
                </c:pt>
                <c:pt idx="409">
                  <c:v>0.37396955488106798</c:v>
                </c:pt>
                <c:pt idx="410">
                  <c:v>0.37396955488106798</c:v>
                </c:pt>
                <c:pt idx="411">
                  <c:v>0.39086594805937502</c:v>
                </c:pt>
                <c:pt idx="412">
                  <c:v>0.333460598005209</c:v>
                </c:pt>
                <c:pt idx="413">
                  <c:v>0.28714555593212598</c:v>
                </c:pt>
                <c:pt idx="414">
                  <c:v>0.33275447330351499</c:v>
                </c:pt>
                <c:pt idx="415">
                  <c:v>0.26121829053606699</c:v>
                </c:pt>
                <c:pt idx="416">
                  <c:v>0.28685215138736803</c:v>
                </c:pt>
                <c:pt idx="417">
                  <c:v>0.513547401236221</c:v>
                </c:pt>
                <c:pt idx="418">
                  <c:v>0</c:v>
                </c:pt>
                <c:pt idx="419">
                  <c:v>0.26378515103878802</c:v>
                </c:pt>
                <c:pt idx="420">
                  <c:v>-6.4261742545046893E-2</c:v>
                </c:pt>
                <c:pt idx="421">
                  <c:v>5.8805146227124599E-2</c:v>
                </c:pt>
                <c:pt idx="422" formatCode="0.00E+00">
                  <c:v>4.7510143077378298E-4</c:v>
                </c:pt>
                <c:pt idx="423">
                  <c:v>9.0164433935421007E-2</c:v>
                </c:pt>
                <c:pt idx="424" formatCode="0.00E+00">
                  <c:v>0.23454686042428499</c:v>
                </c:pt>
                <c:pt idx="425">
                  <c:v>0.30008235759069202</c:v>
                </c:pt>
                <c:pt idx="426">
                  <c:v>0.42215498840011101</c:v>
                </c:pt>
                <c:pt idx="427">
                  <c:v>0.39391190336085902</c:v>
                </c:pt>
                <c:pt idx="428">
                  <c:v>0.214882260709094</c:v>
                </c:pt>
                <c:pt idx="429">
                  <c:v>0.21508678579412699</c:v>
                </c:pt>
                <c:pt idx="430">
                  <c:v>0.247449945433691</c:v>
                </c:pt>
                <c:pt idx="431">
                  <c:v>0.247449945433691</c:v>
                </c:pt>
                <c:pt idx="432">
                  <c:v>0.27725002082079497</c:v>
                </c:pt>
                <c:pt idx="433">
                  <c:v>0.33020109623322902</c:v>
                </c:pt>
                <c:pt idx="434">
                  <c:v>0.42446830154835902</c:v>
                </c:pt>
                <c:pt idx="435">
                  <c:v>0.42786066631950298</c:v>
                </c:pt>
                <c:pt idx="436">
                  <c:v>0.334202354930968</c:v>
                </c:pt>
                <c:pt idx="437">
                  <c:v>0.334202354930968</c:v>
                </c:pt>
                <c:pt idx="438">
                  <c:v>0.29175976757116301</c:v>
                </c:pt>
                <c:pt idx="439">
                  <c:v>0.29551641208496299</c:v>
                </c:pt>
                <c:pt idx="440">
                  <c:v>0.29551641208496299</c:v>
                </c:pt>
                <c:pt idx="441">
                  <c:v>0.29551641208496299</c:v>
                </c:pt>
                <c:pt idx="442">
                  <c:v>0.29551641208496299</c:v>
                </c:pt>
                <c:pt idx="443">
                  <c:v>0.29551641208496299</c:v>
                </c:pt>
                <c:pt idx="444">
                  <c:v>0.29551641208496299</c:v>
                </c:pt>
                <c:pt idx="445">
                  <c:v>0.29551641208496299</c:v>
                </c:pt>
                <c:pt idx="446">
                  <c:v>0.29923341491363897</c:v>
                </c:pt>
                <c:pt idx="447">
                  <c:v>0.29923341491363897</c:v>
                </c:pt>
                <c:pt idx="448">
                  <c:v>0.29923341491363897</c:v>
                </c:pt>
                <c:pt idx="449">
                  <c:v>0.29923341491363897</c:v>
                </c:pt>
                <c:pt idx="450">
                  <c:v>0.30291140023736202</c:v>
                </c:pt>
                <c:pt idx="451">
                  <c:v>0.32417966256879599</c:v>
                </c:pt>
                <c:pt idx="452">
                  <c:v>0.320723241538934</c:v>
                </c:pt>
                <c:pt idx="453">
                  <c:v>0.320723241538934</c:v>
                </c:pt>
                <c:pt idx="454">
                  <c:v>0.32417966256879599</c:v>
                </c:pt>
                <c:pt idx="455">
                  <c:v>0.32417966256879599</c:v>
                </c:pt>
                <c:pt idx="456">
                  <c:v>0.320723241538934</c:v>
                </c:pt>
                <c:pt idx="457">
                  <c:v>0.29923341491363897</c:v>
                </c:pt>
                <c:pt idx="458">
                  <c:v>0.30291140023736202</c:v>
                </c:pt>
                <c:pt idx="459">
                  <c:v>0.30291140023736202</c:v>
                </c:pt>
                <c:pt idx="460">
                  <c:v>0.29923341491363897</c:v>
                </c:pt>
                <c:pt idx="461">
                  <c:v>0.29923341491363897</c:v>
                </c:pt>
                <c:pt idx="462">
                  <c:v>0.29923341491363897</c:v>
                </c:pt>
                <c:pt idx="463">
                  <c:v>0.29923341491363897</c:v>
                </c:pt>
                <c:pt idx="464">
                  <c:v>0.30291140023736202</c:v>
                </c:pt>
                <c:pt idx="465">
                  <c:v>0.32387591886355499</c:v>
                </c:pt>
                <c:pt idx="466">
                  <c:v>0.32387591886355499</c:v>
                </c:pt>
                <c:pt idx="467">
                  <c:v>0.32387591886355499</c:v>
                </c:pt>
                <c:pt idx="468">
                  <c:v>0.32387591886355499</c:v>
                </c:pt>
                <c:pt idx="469">
                  <c:v>0.28497491361523802</c:v>
                </c:pt>
                <c:pt idx="470">
                  <c:v>0.31747583950803399</c:v>
                </c:pt>
                <c:pt idx="471">
                  <c:v>0.31429353979525798</c:v>
                </c:pt>
                <c:pt idx="472">
                  <c:v>0.293048670480685</c:v>
                </c:pt>
                <c:pt idx="473">
                  <c:v>0.32061166188110501</c:v>
                </c:pt>
                <c:pt idx="474">
                  <c:v>0.31398998866375699</c:v>
                </c:pt>
                <c:pt idx="475">
                  <c:v>0.29270532697492102</c:v>
                </c:pt>
                <c:pt idx="476">
                  <c:v>0.31398998866375699</c:v>
                </c:pt>
                <c:pt idx="477">
                  <c:v>0.197225461515013</c:v>
                </c:pt>
                <c:pt idx="478" formatCode="0.00E+00">
                  <c:v>-7.2869631384198097E-4</c:v>
                </c:pt>
                <c:pt idx="479">
                  <c:v>0.32224647328607497</c:v>
                </c:pt>
                <c:pt idx="480" formatCode="0.00E+00">
                  <c:v>5.2326357789291802E-2</c:v>
                </c:pt>
                <c:pt idx="481">
                  <c:v>0.24828706558225799</c:v>
                </c:pt>
                <c:pt idx="482">
                  <c:v>0.24828942222349201</c:v>
                </c:pt>
                <c:pt idx="483">
                  <c:v>0.34929916165112901</c:v>
                </c:pt>
                <c:pt idx="484">
                  <c:v>0.23995781358308799</c:v>
                </c:pt>
                <c:pt idx="485">
                  <c:v>0.269553377174022</c:v>
                </c:pt>
                <c:pt idx="486">
                  <c:v>0.22197061190492701</c:v>
                </c:pt>
                <c:pt idx="487">
                  <c:v>0.23171886937272501</c:v>
                </c:pt>
                <c:pt idx="488">
                  <c:v>0.23171886937272501</c:v>
                </c:pt>
                <c:pt idx="489">
                  <c:v>0.236501963399011</c:v>
                </c:pt>
                <c:pt idx="490">
                  <c:v>0.236501963399011</c:v>
                </c:pt>
                <c:pt idx="491">
                  <c:v>0.236501963399011</c:v>
                </c:pt>
                <c:pt idx="492">
                  <c:v>0.19222302652258599</c:v>
                </c:pt>
                <c:pt idx="493">
                  <c:v>0.246117754747467</c:v>
                </c:pt>
                <c:pt idx="494">
                  <c:v>0.246117754747467</c:v>
                </c:pt>
                <c:pt idx="495">
                  <c:v>0.205818558462494</c:v>
                </c:pt>
                <c:pt idx="496">
                  <c:v>0.205818558462494</c:v>
                </c:pt>
                <c:pt idx="497">
                  <c:v>0.19931695696176599</c:v>
                </c:pt>
                <c:pt idx="498">
                  <c:v>0.23917556731626299</c:v>
                </c:pt>
                <c:pt idx="499">
                  <c:v>0.20590628546311501</c:v>
                </c:pt>
                <c:pt idx="500">
                  <c:v>0.20590628546311501</c:v>
                </c:pt>
                <c:pt idx="501">
                  <c:v>0.23191052928620201</c:v>
                </c:pt>
                <c:pt idx="502">
                  <c:v>0.19224706908849401</c:v>
                </c:pt>
                <c:pt idx="503">
                  <c:v>0.22511960206788001</c:v>
                </c:pt>
                <c:pt idx="504">
                  <c:v>0.18588526404584199</c:v>
                </c:pt>
                <c:pt idx="505">
                  <c:v>0.245720771286872</c:v>
                </c:pt>
                <c:pt idx="506">
                  <c:v>0.245720771286872</c:v>
                </c:pt>
                <c:pt idx="507">
                  <c:v>0.26989751659614097</c:v>
                </c:pt>
                <c:pt idx="508">
                  <c:v>0.26989751659614097</c:v>
                </c:pt>
                <c:pt idx="509">
                  <c:v>0.26989751659614097</c:v>
                </c:pt>
                <c:pt idx="510">
                  <c:v>0.31194913198646301</c:v>
                </c:pt>
                <c:pt idx="511">
                  <c:v>0.33434236463525502</c:v>
                </c:pt>
                <c:pt idx="512">
                  <c:v>0.398704804645927</c:v>
                </c:pt>
                <c:pt idx="513">
                  <c:v>0.35489496207818799</c:v>
                </c:pt>
                <c:pt idx="514">
                  <c:v>0.25247903008022399</c:v>
                </c:pt>
                <c:pt idx="515">
                  <c:v>0.21556637671471099</c:v>
                </c:pt>
                <c:pt idx="516">
                  <c:v>0.15629829758024</c:v>
                </c:pt>
                <c:pt idx="517">
                  <c:v>0.147741811575656</c:v>
                </c:pt>
                <c:pt idx="518">
                  <c:v>5.90309187862188E-2</c:v>
                </c:pt>
                <c:pt idx="519">
                  <c:v>8.2725918319848296E-2</c:v>
                </c:pt>
                <c:pt idx="520">
                  <c:v>7.8782107094539297E-2</c:v>
                </c:pt>
                <c:pt idx="521">
                  <c:v>5.6287191082320998E-2</c:v>
                </c:pt>
                <c:pt idx="522">
                  <c:v>3.0147555729220999E-2</c:v>
                </c:pt>
                <c:pt idx="523">
                  <c:v>7.2621263797416402E-2</c:v>
                </c:pt>
                <c:pt idx="524">
                  <c:v>9.6611115176653106E-2</c:v>
                </c:pt>
                <c:pt idx="525">
                  <c:v>5.49607577552855E-2</c:v>
                </c:pt>
                <c:pt idx="526">
                  <c:v>3.0842356821959498E-2</c:v>
                </c:pt>
                <c:pt idx="527">
                  <c:v>8.2851243004167206E-3</c:v>
                </c:pt>
                <c:pt idx="528">
                  <c:v>-1.44325973894949E-2</c:v>
                </c:pt>
                <c:pt idx="529">
                  <c:v>-6.2302161823757501E-2</c:v>
                </c:pt>
                <c:pt idx="530">
                  <c:v>-6.2086447500444501E-2</c:v>
                </c:pt>
                <c:pt idx="531">
                  <c:v>-6.5161935633749293E-2</c:v>
                </c:pt>
                <c:pt idx="532">
                  <c:v>-0.109284844413509</c:v>
                </c:pt>
                <c:pt idx="533">
                  <c:v>-0.13653213270773901</c:v>
                </c:pt>
                <c:pt idx="534">
                  <c:v>-0.13653213270773901</c:v>
                </c:pt>
                <c:pt idx="535">
                  <c:v>-0.13189964385962399</c:v>
                </c:pt>
                <c:pt idx="536">
                  <c:v>-0.152628729569738</c:v>
                </c:pt>
                <c:pt idx="537">
                  <c:v>-0.152628729569738</c:v>
                </c:pt>
                <c:pt idx="538">
                  <c:v>-0.152628729569738</c:v>
                </c:pt>
                <c:pt idx="539">
                  <c:v>-0.152628729569738</c:v>
                </c:pt>
                <c:pt idx="540">
                  <c:v>-0.13189964385962399</c:v>
                </c:pt>
                <c:pt idx="541">
                  <c:v>-0.10503025669263701</c:v>
                </c:pt>
                <c:pt idx="542">
                  <c:v>-0.13029828250754999</c:v>
                </c:pt>
                <c:pt idx="543">
                  <c:v>-0.104436724819257</c:v>
                </c:pt>
                <c:pt idx="544">
                  <c:v>-0.114563393277508</c:v>
                </c:pt>
                <c:pt idx="545">
                  <c:v>-0.114563393277508</c:v>
                </c:pt>
                <c:pt idx="546">
                  <c:v>-0.134150276398319</c:v>
                </c:pt>
                <c:pt idx="547">
                  <c:v>-0.12998535389395299</c:v>
                </c:pt>
                <c:pt idx="548">
                  <c:v>-0.12998535389395299</c:v>
                </c:pt>
                <c:pt idx="549">
                  <c:v>-0.117015066276839</c:v>
                </c:pt>
                <c:pt idx="550">
                  <c:v>-9.2575788251144597E-2</c:v>
                </c:pt>
                <c:pt idx="551">
                  <c:v>-0.112004329312704</c:v>
                </c:pt>
                <c:pt idx="552">
                  <c:v>-0.112004329312704</c:v>
                </c:pt>
                <c:pt idx="553">
                  <c:v>-5.1051521669344999E-2</c:v>
                </c:pt>
                <c:pt idx="554">
                  <c:v>1.7714357655423899E-2</c:v>
                </c:pt>
                <c:pt idx="555">
                  <c:v>1.7714357655423899E-2</c:v>
                </c:pt>
                <c:pt idx="556">
                  <c:v>-6.6605272273616498E-3</c:v>
                </c:pt>
                <c:pt idx="557">
                  <c:v>3.8669264914735303E-2</c:v>
                </c:pt>
                <c:pt idx="558">
                  <c:v>6.2981917056317893E-2</c:v>
                </c:pt>
                <c:pt idx="559">
                  <c:v>1.7714357655423899E-2</c:v>
                </c:pt>
                <c:pt idx="560">
                  <c:v>-6.6605272273616498E-3</c:v>
                </c:pt>
                <c:pt idx="561">
                  <c:v>3.8669264914735303E-2</c:v>
                </c:pt>
                <c:pt idx="562">
                  <c:v>6.2981917056317893E-2</c:v>
                </c:pt>
                <c:pt idx="563">
                  <c:v>4.0881964260678798E-2</c:v>
                </c:pt>
                <c:pt idx="564">
                  <c:v>4.0881964260678798E-2</c:v>
                </c:pt>
                <c:pt idx="565">
                  <c:v>4.0881964260678798E-2</c:v>
                </c:pt>
                <c:pt idx="566">
                  <c:v>1.6526421480554498E-2</c:v>
                </c:pt>
                <c:pt idx="567">
                  <c:v>1.6748028469941199E-2</c:v>
                </c:pt>
                <c:pt idx="568">
                  <c:v>1.6748028469941199E-2</c:v>
                </c:pt>
                <c:pt idx="569">
                  <c:v>4.09531245645533E-2</c:v>
                </c:pt>
                <c:pt idx="570">
                  <c:v>4.09531245645533E-2</c:v>
                </c:pt>
                <c:pt idx="571">
                  <c:v>6.3042543885515695E-2</c:v>
                </c:pt>
                <c:pt idx="572">
                  <c:v>6.3042543885515695E-2</c:v>
                </c:pt>
                <c:pt idx="573">
                  <c:v>0.22337167990932599</c:v>
                </c:pt>
                <c:pt idx="574">
                  <c:v>0.21813535865208</c:v>
                </c:pt>
                <c:pt idx="575">
                  <c:v>0.25577322787803902</c:v>
                </c:pt>
                <c:pt idx="576">
                  <c:v>0.25067772570028402</c:v>
                </c:pt>
                <c:pt idx="577">
                  <c:v>0.26821969600319301</c:v>
                </c:pt>
                <c:pt idx="578">
                  <c:v>0.33051563055432698</c:v>
                </c:pt>
                <c:pt idx="579">
                  <c:v>0.33051563055432698</c:v>
                </c:pt>
                <c:pt idx="580">
                  <c:v>0.33051563055432698</c:v>
                </c:pt>
                <c:pt idx="581">
                  <c:v>0.34935697545302202</c:v>
                </c:pt>
                <c:pt idx="582">
                  <c:v>0.38235260255305797</c:v>
                </c:pt>
                <c:pt idx="583">
                  <c:v>0.38235260255305797</c:v>
                </c:pt>
                <c:pt idx="584">
                  <c:v>0.34935697545302202</c:v>
                </c:pt>
                <c:pt idx="585">
                  <c:v>0.34935697545302202</c:v>
                </c:pt>
                <c:pt idx="586">
                  <c:v>0.38235260255305797</c:v>
                </c:pt>
                <c:pt idx="587">
                  <c:v>0.366715457664127</c:v>
                </c:pt>
                <c:pt idx="588">
                  <c:v>0.33328736753531701</c:v>
                </c:pt>
                <c:pt idx="589">
                  <c:v>0.34935697545302202</c:v>
                </c:pt>
                <c:pt idx="590">
                  <c:v>0.38235260255305797</c:v>
                </c:pt>
                <c:pt idx="591">
                  <c:v>0.39709534124926898</c:v>
                </c:pt>
                <c:pt idx="592">
                  <c:v>0.44503294842806401</c:v>
                </c:pt>
                <c:pt idx="593">
                  <c:v>0.44503294842806401</c:v>
                </c:pt>
                <c:pt idx="594">
                  <c:v>0.43133134539218099</c:v>
                </c:pt>
                <c:pt idx="595">
                  <c:v>0.40209285309218401</c:v>
                </c:pt>
                <c:pt idx="596">
                  <c:v>0.36644094972631902</c:v>
                </c:pt>
                <c:pt idx="597">
                  <c:v>0.33301969205220799</c:v>
                </c:pt>
                <c:pt idx="598">
                  <c:v>0.33301969205220799</c:v>
                </c:pt>
                <c:pt idx="599">
                  <c:v>0.35015975059373899</c:v>
                </c:pt>
                <c:pt idx="600">
                  <c:v>0.35015975059373899</c:v>
                </c:pt>
                <c:pt idx="601">
                  <c:v>0.35015975059373899</c:v>
                </c:pt>
                <c:pt idx="602">
                  <c:v>0.33284816198073802</c:v>
                </c:pt>
                <c:pt idx="603">
                  <c:v>0.35015975059373899</c:v>
                </c:pt>
                <c:pt idx="604">
                  <c:v>0.35015975059373899</c:v>
                </c:pt>
                <c:pt idx="605">
                  <c:v>0.35015975059373899</c:v>
                </c:pt>
                <c:pt idx="606">
                  <c:v>0.35015975059373899</c:v>
                </c:pt>
                <c:pt idx="607">
                  <c:v>0.41722089122205103</c:v>
                </c:pt>
                <c:pt idx="608">
                  <c:v>0.41722089122205103</c:v>
                </c:pt>
                <c:pt idx="609">
                  <c:v>0.64411259859747405</c:v>
                </c:pt>
                <c:pt idx="610">
                  <c:v>0.64411259859747405</c:v>
                </c:pt>
                <c:pt idx="611">
                  <c:v>0.546496790954758</c:v>
                </c:pt>
                <c:pt idx="612">
                  <c:v>0.58913026564890703</c:v>
                </c:pt>
                <c:pt idx="613">
                  <c:v>0.58186423599884896</c:v>
                </c:pt>
                <c:pt idx="614">
                  <c:v>0.62578176487819703</c:v>
                </c:pt>
                <c:pt idx="615">
                  <c:v>0.72135890176485895</c:v>
                </c:pt>
                <c:pt idx="616">
                  <c:v>0.67144676235512002</c:v>
                </c:pt>
                <c:pt idx="617">
                  <c:v>0.73861100267895496</c:v>
                </c:pt>
                <c:pt idx="618">
                  <c:v>0.679089155789937</c:v>
                </c:pt>
                <c:pt idx="619">
                  <c:v>0.67097057655637904</c:v>
                </c:pt>
                <c:pt idx="620">
                  <c:v>-9.09568491852768E-2</c:v>
                </c:pt>
                <c:pt idx="621">
                  <c:v>0.23947953826077201</c:v>
                </c:pt>
                <c:pt idx="622">
                  <c:v>8.8181588196136699E-3</c:v>
                </c:pt>
                <c:pt idx="623">
                  <c:v>0.117226265768263</c:v>
                </c:pt>
                <c:pt idx="624">
                  <c:v>0.10734666168512701</c:v>
                </c:pt>
                <c:pt idx="625">
                  <c:v>-5.2416504193602401E-2</c:v>
                </c:pt>
                <c:pt idx="626" formatCode="0.00E+00">
                  <c:v>-2.4893474567710901E-4</c:v>
                </c:pt>
                <c:pt idx="627">
                  <c:v>-9.8958768245112697E-2</c:v>
                </c:pt>
                <c:pt idx="628" formatCode="0.00E+00">
                  <c:v>-0.140959359834716</c:v>
                </c:pt>
                <c:pt idx="629">
                  <c:v>-0.178741114970591</c:v>
                </c:pt>
                <c:pt idx="630">
                  <c:v>-0.21424977260384301</c:v>
                </c:pt>
                <c:pt idx="631">
                  <c:v>-0.21424977260384301</c:v>
                </c:pt>
                <c:pt idx="632">
                  <c:v>-0.21424977260384301</c:v>
                </c:pt>
                <c:pt idx="633">
                  <c:v>-7.6367312692749698E-2</c:v>
                </c:pt>
                <c:pt idx="634">
                  <c:v>-0.171589273451807</c:v>
                </c:pt>
                <c:pt idx="635">
                  <c:v>-0.171589273451807</c:v>
                </c:pt>
                <c:pt idx="636">
                  <c:v>-0.14257487985264899</c:v>
                </c:pt>
                <c:pt idx="637">
                  <c:v>-0.18902725162300801</c:v>
                </c:pt>
                <c:pt idx="638">
                  <c:v>-0.244357660488495</c:v>
                </c:pt>
                <c:pt idx="639">
                  <c:v>-0.252859168057884</c:v>
                </c:pt>
                <c:pt idx="640">
                  <c:v>-0.252859168057884</c:v>
                </c:pt>
                <c:pt idx="641">
                  <c:v>-0.257038587172356</c:v>
                </c:pt>
                <c:pt idx="642">
                  <c:v>-0.257038587172356</c:v>
                </c:pt>
                <c:pt idx="643">
                  <c:v>-0.257038587172356</c:v>
                </c:pt>
                <c:pt idx="644">
                  <c:v>-0.257038587172356</c:v>
                </c:pt>
                <c:pt idx="645">
                  <c:v>-0.257038587172356</c:v>
                </c:pt>
                <c:pt idx="646">
                  <c:v>-0.257038587172356</c:v>
                </c:pt>
                <c:pt idx="647">
                  <c:v>-0.30000166050766602</c:v>
                </c:pt>
                <c:pt idx="648">
                  <c:v>-0.30000166050766602</c:v>
                </c:pt>
                <c:pt idx="649">
                  <c:v>-0.25663375963709201</c:v>
                </c:pt>
                <c:pt idx="650">
                  <c:v>-0.173890162195386</c:v>
                </c:pt>
                <c:pt idx="651">
                  <c:v>-9.3587483244123401E-2</c:v>
                </c:pt>
                <c:pt idx="652">
                  <c:v>-9.3587483244123401E-2</c:v>
                </c:pt>
                <c:pt idx="653">
                  <c:v>-0.13270938539552399</c:v>
                </c:pt>
                <c:pt idx="654">
                  <c:v>-0.13270938539552399</c:v>
                </c:pt>
                <c:pt idx="655">
                  <c:v>-0.17431204136995701</c:v>
                </c:pt>
                <c:pt idx="656">
                  <c:v>-0.110794191792686</c:v>
                </c:pt>
                <c:pt idx="657">
                  <c:v>-0.15260724284969401</c:v>
                </c:pt>
                <c:pt idx="658">
                  <c:v>-3.7114521356969597E-2</c:v>
                </c:pt>
                <c:pt idx="659" formatCode="0.00E+00">
                  <c:v>-8.4487470529492903E-4</c:v>
                </c:pt>
                <c:pt idx="660">
                  <c:v>3.3491776003024602E-2</c:v>
                </c:pt>
                <c:pt idx="661" formatCode="0.00E+00">
                  <c:v>3.3491776003024602E-2</c:v>
                </c:pt>
                <c:pt idx="662">
                  <c:v>0.10148789912020099</c:v>
                </c:pt>
                <c:pt idx="663">
                  <c:v>0.10148789912020099</c:v>
                </c:pt>
                <c:pt idx="664">
                  <c:v>0.131276768124026</c:v>
                </c:pt>
                <c:pt idx="665">
                  <c:v>0.10148789912020099</c:v>
                </c:pt>
                <c:pt idx="666">
                  <c:v>0.10148789912020099</c:v>
                </c:pt>
                <c:pt idx="667">
                  <c:v>0.10148789912020099</c:v>
                </c:pt>
                <c:pt idx="668">
                  <c:v>3.1829310992200099E-2</c:v>
                </c:pt>
                <c:pt idx="669" formatCode="0.00E+00">
                  <c:v>-7.4047098400398205E-4</c:v>
                </c:pt>
                <c:pt idx="670">
                  <c:v>-3.2869985832784998E-2</c:v>
                </c:pt>
                <c:pt idx="671" formatCode="0.00E+00">
                  <c:v>3.9146707092126302E-2</c:v>
                </c:pt>
                <c:pt idx="672">
                  <c:v>9.3913350116516095E-2</c:v>
                </c:pt>
                <c:pt idx="673">
                  <c:v>6.5887534133885303E-2</c:v>
                </c:pt>
                <c:pt idx="674">
                  <c:v>0.16376926464667499</c:v>
                </c:pt>
                <c:pt idx="675">
                  <c:v>0.38341925254405901</c:v>
                </c:pt>
                <c:pt idx="676">
                  <c:v>0.438030907374026</c:v>
                </c:pt>
                <c:pt idx="677">
                  <c:v>0.44170307929649</c:v>
                </c:pt>
                <c:pt idx="678">
                  <c:v>0.520064935577218</c:v>
                </c:pt>
                <c:pt idx="679">
                  <c:v>0.520064935577218</c:v>
                </c:pt>
                <c:pt idx="680">
                  <c:v>0.58110416442494395</c:v>
                </c:pt>
                <c:pt idx="681">
                  <c:v>0.58110416442494395</c:v>
                </c:pt>
                <c:pt idx="682">
                  <c:v>0.58110416442494395</c:v>
                </c:pt>
                <c:pt idx="683">
                  <c:v>0.57331072828843099</c:v>
                </c:pt>
                <c:pt idx="684">
                  <c:v>0.57331072828843099</c:v>
                </c:pt>
                <c:pt idx="685">
                  <c:v>0.57331072828843099</c:v>
                </c:pt>
                <c:pt idx="686">
                  <c:v>0.51335805223569697</c:v>
                </c:pt>
                <c:pt idx="687">
                  <c:v>0.51335805223569697</c:v>
                </c:pt>
                <c:pt idx="688">
                  <c:v>0.51335805223569697</c:v>
                </c:pt>
                <c:pt idx="689">
                  <c:v>0.50365917207953204</c:v>
                </c:pt>
                <c:pt idx="690">
                  <c:v>0.50365917207953204</c:v>
                </c:pt>
                <c:pt idx="691">
                  <c:v>0.49408381754382502</c:v>
                </c:pt>
                <c:pt idx="692">
                  <c:v>0.49408381754382502</c:v>
                </c:pt>
                <c:pt idx="693">
                  <c:v>0.51335805223569697</c:v>
                </c:pt>
                <c:pt idx="694">
                  <c:v>0.51335805223569697</c:v>
                </c:pt>
                <c:pt idx="695">
                  <c:v>0.51335805223569697</c:v>
                </c:pt>
                <c:pt idx="696">
                  <c:v>0.51335805223569697</c:v>
                </c:pt>
                <c:pt idx="697">
                  <c:v>0.54781967516240304</c:v>
                </c:pt>
                <c:pt idx="698">
                  <c:v>0.54781967516240304</c:v>
                </c:pt>
                <c:pt idx="699">
                  <c:v>0.56342886112896695</c:v>
                </c:pt>
                <c:pt idx="700">
                  <c:v>0.56342886112896695</c:v>
                </c:pt>
                <c:pt idx="701">
                  <c:v>0.53875707496319603</c:v>
                </c:pt>
                <c:pt idx="702">
                  <c:v>0.53875707496319603</c:v>
                </c:pt>
                <c:pt idx="703">
                  <c:v>0.52964702321652302</c:v>
                </c:pt>
                <c:pt idx="704">
                  <c:v>0.58600145977218099</c:v>
                </c:pt>
                <c:pt idx="705">
                  <c:v>0.57632516817094104</c:v>
                </c:pt>
                <c:pt idx="706">
                  <c:v>0.52064420682797097</c:v>
                </c:pt>
                <c:pt idx="707">
                  <c:v>0.54797628951798605</c:v>
                </c:pt>
                <c:pt idx="708">
                  <c:v>0.54797628951798605</c:v>
                </c:pt>
                <c:pt idx="709">
                  <c:v>0.57785985376989402</c:v>
                </c:pt>
                <c:pt idx="710">
                  <c:v>0.69146165025554396</c:v>
                </c:pt>
                <c:pt idx="711">
                  <c:v>0.69146165025554396</c:v>
                </c:pt>
                <c:pt idx="712">
                  <c:v>0.69146165025554396</c:v>
                </c:pt>
                <c:pt idx="713">
                  <c:v>0.69146165025554396</c:v>
                </c:pt>
                <c:pt idx="714">
                  <c:v>0.68137660089145202</c:v>
                </c:pt>
                <c:pt idx="715">
                  <c:v>0.69232033650723201</c:v>
                </c:pt>
                <c:pt idx="716">
                  <c:v>0.635795444571018</c:v>
                </c:pt>
                <c:pt idx="717">
                  <c:v>0.64494997588327196</c:v>
                </c:pt>
                <c:pt idx="718">
                  <c:v>0.70212036335769101</c:v>
                </c:pt>
                <c:pt idx="719">
                  <c:v>0.64494997588327196</c:v>
                </c:pt>
                <c:pt idx="720">
                  <c:v>0.64494997588327196</c:v>
                </c:pt>
                <c:pt idx="721">
                  <c:v>0.59149523711834595</c:v>
                </c:pt>
                <c:pt idx="722">
                  <c:v>0.59149523711834595</c:v>
                </c:pt>
                <c:pt idx="723">
                  <c:v>0.60427732024023795</c:v>
                </c:pt>
                <c:pt idx="724">
                  <c:v>0.60427732024023795</c:v>
                </c:pt>
                <c:pt idx="725">
                  <c:v>0.62747721348154895</c:v>
                </c:pt>
                <c:pt idx="726">
                  <c:v>0.63813609607872002</c:v>
                </c:pt>
                <c:pt idx="727">
                  <c:v>0.66645262993114596</c:v>
                </c:pt>
                <c:pt idx="728">
                  <c:v>0.66645262993114596</c:v>
                </c:pt>
                <c:pt idx="729">
                  <c:v>0.66645262993114596</c:v>
                </c:pt>
                <c:pt idx="730">
                  <c:v>0.65776276202877004</c:v>
                </c:pt>
                <c:pt idx="731">
                  <c:v>0.66645262993114596</c:v>
                </c:pt>
                <c:pt idx="732">
                  <c:v>0.66645262993114596</c:v>
                </c:pt>
                <c:pt idx="733">
                  <c:v>0.66645262993114596</c:v>
                </c:pt>
                <c:pt idx="734">
                  <c:v>0.61562440448348099</c:v>
                </c:pt>
                <c:pt idx="735">
                  <c:v>0.61562440448348099</c:v>
                </c:pt>
                <c:pt idx="736">
                  <c:v>0.48026179057624602</c:v>
                </c:pt>
                <c:pt idx="737">
                  <c:v>0.49439122257322099</c:v>
                </c:pt>
                <c:pt idx="738">
                  <c:v>0.49439122257322099</c:v>
                </c:pt>
                <c:pt idx="739">
                  <c:v>0.48048904263929398</c:v>
                </c:pt>
                <c:pt idx="740">
                  <c:v>0.56800516056337202</c:v>
                </c:pt>
                <c:pt idx="741">
                  <c:v>0.60271402793017703</c:v>
                </c:pt>
                <c:pt idx="742">
                  <c:v>0.59548125078671399</c:v>
                </c:pt>
                <c:pt idx="743">
                  <c:v>0.59729857416298404</c:v>
                </c:pt>
                <c:pt idx="744">
                  <c:v>0.54894432700863505</c:v>
                </c:pt>
                <c:pt idx="745">
                  <c:v>0.57268558348613796</c:v>
                </c:pt>
                <c:pt idx="746">
                  <c:v>0.57268558348613796</c:v>
                </c:pt>
                <c:pt idx="747">
                  <c:v>0.52967304374693502</c:v>
                </c:pt>
                <c:pt idx="748">
                  <c:v>0.46294427291158002</c:v>
                </c:pt>
                <c:pt idx="749">
                  <c:v>0.48047104052791501</c:v>
                </c:pt>
                <c:pt idx="750">
                  <c:v>0.48047104052791501</c:v>
                </c:pt>
                <c:pt idx="751">
                  <c:v>0.41515763355503399</c:v>
                </c:pt>
                <c:pt idx="752">
                  <c:v>0.41515763355503399</c:v>
                </c:pt>
                <c:pt idx="753">
                  <c:v>0.43364016894060298</c:v>
                </c:pt>
                <c:pt idx="754">
                  <c:v>0.43364016894060298</c:v>
                </c:pt>
                <c:pt idx="755">
                  <c:v>0.45099029917186101</c:v>
                </c:pt>
                <c:pt idx="756">
                  <c:v>0.45099029917186101</c:v>
                </c:pt>
                <c:pt idx="757">
                  <c:v>0.72368157710569703</c:v>
                </c:pt>
                <c:pt idx="758">
                  <c:v>0.78510999920782298</c:v>
                </c:pt>
                <c:pt idx="759">
                  <c:v>0.79250469963527304</c:v>
                </c:pt>
                <c:pt idx="760">
                  <c:v>0.79250469963527304</c:v>
                </c:pt>
                <c:pt idx="761">
                  <c:v>0.80059488513273402</c:v>
                </c:pt>
                <c:pt idx="762">
                  <c:v>0.79366310027895304</c:v>
                </c:pt>
                <c:pt idx="763">
                  <c:v>0.80048997053242898</c:v>
                </c:pt>
                <c:pt idx="764">
                  <c:v>0.80048997053242898</c:v>
                </c:pt>
                <c:pt idx="765">
                  <c:v>0.80048997053242898</c:v>
                </c:pt>
                <c:pt idx="766">
                  <c:v>0.79366310027895304</c:v>
                </c:pt>
                <c:pt idx="767">
                  <c:v>0.80687956049701304</c:v>
                </c:pt>
                <c:pt idx="768">
                  <c:v>0.93054072042124003</c:v>
                </c:pt>
                <c:pt idx="769">
                  <c:v>0.93054072042124003</c:v>
                </c:pt>
                <c:pt idx="770">
                  <c:v>0.86666433328139503</c:v>
                </c:pt>
                <c:pt idx="771">
                  <c:v>0.86666433328139503</c:v>
                </c:pt>
                <c:pt idx="772">
                  <c:v>0.86666433328139503</c:v>
                </c:pt>
                <c:pt idx="773">
                  <c:v>0.93152599937299296</c:v>
                </c:pt>
                <c:pt idx="774">
                  <c:v>0.93152599937299296</c:v>
                </c:pt>
                <c:pt idx="775">
                  <c:v>0.93382539258129904</c:v>
                </c:pt>
                <c:pt idx="776">
                  <c:v>0.93382539258129904</c:v>
                </c:pt>
                <c:pt idx="777">
                  <c:v>0.92039718784773195</c:v>
                </c:pt>
                <c:pt idx="778">
                  <c:v>0.85717929119903802</c:v>
                </c:pt>
                <c:pt idx="779">
                  <c:v>0.86758547488389903</c:v>
                </c:pt>
                <c:pt idx="780">
                  <c:v>0</c:v>
                </c:pt>
                <c:pt idx="781">
                  <c:v>0.101652003761479</c:v>
                </c:pt>
                <c:pt idx="782">
                  <c:v>-0.18085001444947399</c:v>
                </c:pt>
                <c:pt idx="783">
                  <c:v>-0.109708047227453</c:v>
                </c:pt>
                <c:pt idx="784">
                  <c:v>6.8674078303099406E-2</c:v>
                </c:pt>
                <c:pt idx="785">
                  <c:v>6.8674078303099406E-2</c:v>
                </c:pt>
                <c:pt idx="786">
                  <c:v>0.22733244389120399</c:v>
                </c:pt>
                <c:pt idx="787">
                  <c:v>0.36415898744125402</c:v>
                </c:pt>
                <c:pt idx="788">
                  <c:v>0.30572562685924898</c:v>
                </c:pt>
                <c:pt idx="789">
                  <c:v>0.27513100454801198</c:v>
                </c:pt>
                <c:pt idx="790">
                  <c:v>0.18642813993990001</c:v>
                </c:pt>
                <c:pt idx="791">
                  <c:v>0.171320328799829</c:v>
                </c:pt>
                <c:pt idx="792">
                  <c:v>0.171320328799829</c:v>
                </c:pt>
                <c:pt idx="793">
                  <c:v>0.171320328799829</c:v>
                </c:pt>
                <c:pt idx="794">
                  <c:v>0.22078966166809999</c:v>
                </c:pt>
                <c:pt idx="795">
                  <c:v>0.22078966166809999</c:v>
                </c:pt>
                <c:pt idx="796">
                  <c:v>8.22547784399216E-2</c:v>
                </c:pt>
                <c:pt idx="797">
                  <c:v>0.11588350335450399</c:v>
                </c:pt>
                <c:pt idx="798">
                  <c:v>0.11588350335450399</c:v>
                </c:pt>
                <c:pt idx="799">
                  <c:v>0.11588350335450399</c:v>
                </c:pt>
                <c:pt idx="800">
                  <c:v>0.157640196653277</c:v>
                </c:pt>
                <c:pt idx="801">
                  <c:v>0.115491284406552</c:v>
                </c:pt>
                <c:pt idx="802">
                  <c:v>0.115491284406552</c:v>
                </c:pt>
                <c:pt idx="803">
                  <c:v>0.115491284406552</c:v>
                </c:pt>
                <c:pt idx="804">
                  <c:v>0.108724451227708</c:v>
                </c:pt>
                <c:pt idx="805">
                  <c:v>0.108724451227708</c:v>
                </c:pt>
                <c:pt idx="806">
                  <c:v>6.9811800372504104E-2</c:v>
                </c:pt>
                <c:pt idx="807">
                  <c:v>0.101380214977649</c:v>
                </c:pt>
                <c:pt idx="808">
                  <c:v>0.145038035968417</c:v>
                </c:pt>
                <c:pt idx="809">
                  <c:v>0.11459891394777</c:v>
                </c:pt>
                <c:pt idx="810">
                  <c:v>0.20004597097538801</c:v>
                </c:pt>
                <c:pt idx="811">
                  <c:v>0.122739874277556</c:v>
                </c:pt>
                <c:pt idx="812">
                  <c:v>0.15260668996646801</c:v>
                </c:pt>
                <c:pt idx="813">
                  <c:v>0.140818260848456</c:v>
                </c:pt>
                <c:pt idx="814">
                  <c:v>0.152077636071689</c:v>
                </c:pt>
                <c:pt idx="815">
                  <c:v>6.7257003077857994E-2</c:v>
                </c:pt>
                <c:pt idx="816">
                  <c:v>-0.214962413698287</c:v>
                </c:pt>
                <c:pt idx="817">
                  <c:v>-0.24548753207752999</c:v>
                </c:pt>
                <c:pt idx="818">
                  <c:v>-0.26597010752782302</c:v>
                </c:pt>
                <c:pt idx="819">
                  <c:v>-0.245769095857863</c:v>
                </c:pt>
                <c:pt idx="820">
                  <c:v>-9.3122410049668106E-2</c:v>
                </c:pt>
                <c:pt idx="821">
                  <c:v>-0.147274599379352</c:v>
                </c:pt>
                <c:pt idx="822">
                  <c:v>-0.147274599379352</c:v>
                </c:pt>
                <c:pt idx="823">
                  <c:v>-9.3928766842030095E-2</c:v>
                </c:pt>
                <c:pt idx="824" formatCode="0.00E+00">
                  <c:v>-2.6467654573170102E-4</c:v>
                </c:pt>
                <c:pt idx="825">
                  <c:v>4.85490771623222E-2</c:v>
                </c:pt>
                <c:pt idx="826" formatCode="0.00E+00">
                  <c:v>3.2566739475279903E-2</c:v>
                </c:pt>
                <c:pt idx="827">
                  <c:v>2.8934189989272101E-2</c:v>
                </c:pt>
                <c:pt idx="828">
                  <c:v>7.8301938170068405E-2</c:v>
                </c:pt>
                <c:pt idx="829">
                  <c:v>-1.6700762816847601E-2</c:v>
                </c:pt>
                <c:pt idx="830">
                  <c:v>-6.0395532518234103E-2</c:v>
                </c:pt>
                <c:pt idx="831">
                  <c:v>-0.10136723712133699</c:v>
                </c:pt>
                <c:pt idx="832">
                  <c:v>2.9909307017466E-2</c:v>
                </c:pt>
                <c:pt idx="833">
                  <c:v>-1.6431622172640301E-2</c:v>
                </c:pt>
                <c:pt idx="834">
                  <c:v>3.2412067850868302E-2</c:v>
                </c:pt>
                <c:pt idx="835">
                  <c:v>-1.8199831555067901E-2</c:v>
                </c:pt>
                <c:pt idx="836">
                  <c:v>-0.111102495853341</c:v>
                </c:pt>
                <c:pt idx="837">
                  <c:v>-0.10187664682776799</c:v>
                </c:pt>
                <c:pt idx="838">
                  <c:v>2.9440147953531101E-2</c:v>
                </c:pt>
                <c:pt idx="839">
                  <c:v>-6.1323497748273503E-2</c:v>
                </c:pt>
                <c:pt idx="840">
                  <c:v>2.94385228660776E-2</c:v>
                </c:pt>
                <c:pt idx="841">
                  <c:v>-1.64776757685971E-2</c:v>
                </c:pt>
                <c:pt idx="842">
                  <c:v>-1.5054889548492699E-2</c:v>
                </c:pt>
                <c:pt idx="843">
                  <c:v>-0.111102495853341</c:v>
                </c:pt>
                <c:pt idx="844">
                  <c:v>-6.65061279344909E-2</c:v>
                </c:pt>
                <c:pt idx="845">
                  <c:v>-0.111319406271608</c:v>
                </c:pt>
                <c:pt idx="846">
                  <c:v>-0.10098788940964699</c:v>
                </c:pt>
                <c:pt idx="847">
                  <c:v>-5.9779081468001198E-2</c:v>
                </c:pt>
                <c:pt idx="848">
                  <c:v>-1.53057409677404E-2</c:v>
                </c:pt>
                <c:pt idx="849">
                  <c:v>-6.6504408833993403E-2</c:v>
                </c:pt>
                <c:pt idx="850">
                  <c:v>-0.11069079105683</c:v>
                </c:pt>
                <c:pt idx="851">
                  <c:v>-6.0493069138208802E-2</c:v>
                </c:pt>
                <c:pt idx="852">
                  <c:v>-6.0493069138208802E-2</c:v>
                </c:pt>
                <c:pt idx="853">
                  <c:v>-6.0493069138208802E-2</c:v>
                </c:pt>
                <c:pt idx="854">
                  <c:v>-7.9465277282231295E-3</c:v>
                </c:pt>
                <c:pt idx="855">
                  <c:v>-5.7609875397634402E-2</c:v>
                </c:pt>
                <c:pt idx="856">
                  <c:v>-4.8862473824514002E-2</c:v>
                </c:pt>
                <c:pt idx="857">
                  <c:v>-9.3172317713578506E-2</c:v>
                </c:pt>
                <c:pt idx="858">
                  <c:v>-4.8862473824514002E-2</c:v>
                </c:pt>
                <c:pt idx="859">
                  <c:v>-4.8862473824514002E-2</c:v>
                </c:pt>
                <c:pt idx="860">
                  <c:v>8.6227528901479094E-3</c:v>
                </c:pt>
                <c:pt idx="861">
                  <c:v>7.1316528114146998E-3</c:v>
                </c:pt>
                <c:pt idx="862">
                  <c:v>7.1316528114146998E-3</c:v>
                </c:pt>
                <c:pt idx="863">
                  <c:v>0.161966028741546</c:v>
                </c:pt>
                <c:pt idx="864">
                  <c:v>0.118363196989843</c:v>
                </c:pt>
                <c:pt idx="865">
                  <c:v>0.15024896408528199</c:v>
                </c:pt>
                <c:pt idx="866">
                  <c:v>0.19341217244866099</c:v>
                </c:pt>
                <c:pt idx="867">
                  <c:v>0.22731401788886299</c:v>
                </c:pt>
                <c:pt idx="868">
                  <c:v>0.322388105797908</c:v>
                </c:pt>
                <c:pt idx="869">
                  <c:v>0.27277524173648399</c:v>
                </c:pt>
                <c:pt idx="870">
                  <c:v>0.26816134843146999</c:v>
                </c:pt>
                <c:pt idx="871">
                  <c:v>0.31980607185648902</c:v>
                </c:pt>
                <c:pt idx="872">
                  <c:v>0.36744524621584801</c:v>
                </c:pt>
                <c:pt idx="873">
                  <c:v>0.44634868989578802</c:v>
                </c:pt>
                <c:pt idx="874">
                  <c:v>0.38922594529198101</c:v>
                </c:pt>
                <c:pt idx="875">
                  <c:v>0.41243163416450002</c:v>
                </c:pt>
                <c:pt idx="876">
                  <c:v>0.41618611871140399</c:v>
                </c:pt>
                <c:pt idx="877">
                  <c:v>0.41618611871140399</c:v>
                </c:pt>
                <c:pt idx="878">
                  <c:v>0.36467019337316903</c:v>
                </c:pt>
                <c:pt idx="879">
                  <c:v>0.29191619488631398</c:v>
                </c:pt>
                <c:pt idx="880">
                  <c:v>0.14640681972500699</c:v>
                </c:pt>
                <c:pt idx="881">
                  <c:v>0.34162050751926598</c:v>
                </c:pt>
                <c:pt idx="882">
                  <c:v>0.163586716694825</c:v>
                </c:pt>
                <c:pt idx="883">
                  <c:v>0.163586716694825</c:v>
                </c:pt>
                <c:pt idx="884">
                  <c:v>0.10388379365532401</c:v>
                </c:pt>
                <c:pt idx="885">
                  <c:v>0.10388379365532401</c:v>
                </c:pt>
                <c:pt idx="886">
                  <c:v>5.0008499500565601E-2</c:v>
                </c:pt>
                <c:pt idx="887">
                  <c:v>9.4215512922276298E-2</c:v>
                </c:pt>
                <c:pt idx="888">
                  <c:v>7.7245654407051403E-2</c:v>
                </c:pt>
                <c:pt idx="889">
                  <c:v>8.5664274374320698E-2</c:v>
                </c:pt>
                <c:pt idx="890">
                  <c:v>-4.8180853715878103E-2</c:v>
                </c:pt>
                <c:pt idx="891">
                  <c:v>-4.1048122654974997E-2</c:v>
                </c:pt>
                <c:pt idx="892">
                  <c:v>-4.1048122654974997E-2</c:v>
                </c:pt>
                <c:pt idx="893" formatCode="0.00E+00">
                  <c:v>-8.1253544703807602E-4</c:v>
                </c:pt>
                <c:pt idx="894">
                  <c:v>-0.114055653429477</c:v>
                </c:pt>
                <c:pt idx="895" formatCode="0.00E+00">
                  <c:v>-0.114055653429477</c:v>
                </c:pt>
                <c:pt idx="896">
                  <c:v>0</c:v>
                </c:pt>
                <c:pt idx="897">
                  <c:v>0.16103720667024099</c:v>
                </c:pt>
                <c:pt idx="898">
                  <c:v>-0.12260104771987</c:v>
                </c:pt>
                <c:pt idx="899">
                  <c:v>-5.76195630252411E-2</c:v>
                </c:pt>
                <c:pt idx="900">
                  <c:v>-0.108713410975049</c:v>
                </c:pt>
                <c:pt idx="901" formatCode="0.00E+00">
                  <c:v>-2.5053017781284599E-4</c:v>
                </c:pt>
                <c:pt idx="902" formatCode="0.00E+00">
                  <c:v>-2.2985714936085699E-4</c:v>
                </c:pt>
                <c:pt idx="903" formatCode="0.00E+00">
                  <c:v>4.3567974470093402E-4</c:v>
                </c:pt>
                <c:pt idx="904" formatCode="0.00E+00">
                  <c:v>8.3358590661537502E-2</c:v>
                </c:pt>
                <c:pt idx="905" formatCode="0.00E+00">
                  <c:v>1.04663196042453E-3</c:v>
                </c:pt>
                <c:pt idx="906">
                  <c:v>4.3632386340052703E-2</c:v>
                </c:pt>
                <c:pt idx="907">
                  <c:v>4.2986503969858397E-2</c:v>
                </c:pt>
                <c:pt idx="908">
                  <c:v>8.2657273671101303E-2</c:v>
                </c:pt>
                <c:pt idx="909" formatCode="0.00E+00">
                  <c:v>3.9901921664786601E-4</c:v>
                </c:pt>
                <c:pt idx="910">
                  <c:v>1.04663196042453E-3</c:v>
                </c:pt>
                <c:pt idx="911" formatCode="0.00E+00">
                  <c:v>4.0211124959823298E-2</c:v>
                </c:pt>
                <c:pt idx="912">
                  <c:v>0.11917003230946401</c:v>
                </c:pt>
                <c:pt idx="913">
                  <c:v>4.3632386340052703E-2</c:v>
                </c:pt>
                <c:pt idx="914">
                  <c:v>4.0200172799197097E-2</c:v>
                </c:pt>
                <c:pt idx="915" formatCode="0.00E+00">
                  <c:v>4.0456810355493601E-4</c:v>
                </c:pt>
                <c:pt idx="916" formatCode="0.00E+00">
                  <c:v>4.0456810355493601E-4</c:v>
                </c:pt>
                <c:pt idx="917" formatCode="0.00E+00">
                  <c:v>4.0456810355493601E-4</c:v>
                </c:pt>
                <c:pt idx="918" formatCode="0.00E+00">
                  <c:v>7.6276819198889803E-2</c:v>
                </c:pt>
                <c:pt idx="919" formatCode="0.00E+00">
                  <c:v>0.10176369106911699</c:v>
                </c:pt>
                <c:pt idx="920">
                  <c:v>0.102319111416633</c:v>
                </c:pt>
                <c:pt idx="921">
                  <c:v>0.152886254536307</c:v>
                </c:pt>
                <c:pt idx="922">
                  <c:v>0.152886254536307</c:v>
                </c:pt>
                <c:pt idx="923">
                  <c:v>0.15825495890452801</c:v>
                </c:pt>
                <c:pt idx="924">
                  <c:v>0.188633486775135</c:v>
                </c:pt>
                <c:pt idx="925">
                  <c:v>0.15825495890452801</c:v>
                </c:pt>
                <c:pt idx="926">
                  <c:v>0.188633486775135</c:v>
                </c:pt>
                <c:pt idx="927">
                  <c:v>0.21689567474065299</c:v>
                </c:pt>
                <c:pt idx="928">
                  <c:v>0.26081505298337099</c:v>
                </c:pt>
                <c:pt idx="929">
                  <c:v>0.145961971392537</c:v>
                </c:pt>
                <c:pt idx="930">
                  <c:v>0.188633486775135</c:v>
                </c:pt>
                <c:pt idx="931">
                  <c:v>0.24350440487084801</c:v>
                </c:pt>
                <c:pt idx="932">
                  <c:v>0.21689567474065299</c:v>
                </c:pt>
                <c:pt idx="933">
                  <c:v>0.202438571390294</c:v>
                </c:pt>
                <c:pt idx="934">
                  <c:v>0.24350440487084801</c:v>
                </c:pt>
                <c:pt idx="935">
                  <c:v>0.19585219306224699</c:v>
                </c:pt>
                <c:pt idx="936">
                  <c:v>0.19585219306224699</c:v>
                </c:pt>
                <c:pt idx="937">
                  <c:v>0.16868787432243401</c:v>
                </c:pt>
                <c:pt idx="938">
                  <c:v>0.16868787432243401</c:v>
                </c:pt>
                <c:pt idx="939">
                  <c:v>0.196011333627751</c:v>
                </c:pt>
                <c:pt idx="940">
                  <c:v>0.23661801840107</c:v>
                </c:pt>
                <c:pt idx="941">
                  <c:v>0.19597427682495799</c:v>
                </c:pt>
                <c:pt idx="942">
                  <c:v>0.19597427682495799</c:v>
                </c:pt>
                <c:pt idx="943">
                  <c:v>0.12227268052050699</c:v>
                </c:pt>
                <c:pt idx="944">
                  <c:v>0.182991359723922</c:v>
                </c:pt>
                <c:pt idx="945">
                  <c:v>0.23010965673491601</c:v>
                </c:pt>
                <c:pt idx="946">
                  <c:v>0</c:v>
                </c:pt>
                <c:pt idx="947">
                  <c:v>-0.28532280127790199</c:v>
                </c:pt>
                <c:pt idx="948">
                  <c:v>-5.7998411969747199E-2</c:v>
                </c:pt>
                <c:pt idx="949">
                  <c:v>-0.11893178947854099</c:v>
                </c:pt>
                <c:pt idx="950">
                  <c:v>4.6508841102247601E-2</c:v>
                </c:pt>
                <c:pt idx="951">
                  <c:v>0</c:v>
                </c:pt>
                <c:pt idx="952">
                  <c:v>0</c:v>
                </c:pt>
                <c:pt idx="953">
                  <c:v>-4.2550858837383299E-2</c:v>
                </c:pt>
                <c:pt idx="954">
                  <c:v>-4.2550858837383299E-2</c:v>
                </c:pt>
                <c:pt idx="955">
                  <c:v>-3.9413866594583999E-2</c:v>
                </c:pt>
                <c:pt idx="956">
                  <c:v>-6.7483982610843304E-2</c:v>
                </c:pt>
                <c:pt idx="957">
                  <c:v>-0.104101117134782</c:v>
                </c:pt>
                <c:pt idx="958">
                  <c:v>-0.104101117134782</c:v>
                </c:pt>
                <c:pt idx="959">
                  <c:v>-6.2412832904871998E-2</c:v>
                </c:pt>
                <c:pt idx="960">
                  <c:v>-5.8088552760285198E-2</c:v>
                </c:pt>
                <c:pt idx="961">
                  <c:v>-0.104832280543908</c:v>
                </c:pt>
                <c:pt idx="962">
                  <c:v>-6.9626377886200297E-2</c:v>
                </c:pt>
                <c:pt idx="963">
                  <c:v>-6.3888158829255207E-2</c:v>
                </c:pt>
                <c:pt idx="964">
                  <c:v>-3.5714113042875299E-2</c:v>
                </c:pt>
                <c:pt idx="965">
                  <c:v>-6.4297057210415301E-2</c:v>
                </c:pt>
                <c:pt idx="966">
                  <c:v>-6.4297057210415301E-2</c:v>
                </c:pt>
                <c:pt idx="967">
                  <c:v>-9.1234296181712707E-2</c:v>
                </c:pt>
                <c:pt idx="968">
                  <c:v>-4.0169707822887901E-3</c:v>
                </c:pt>
                <c:pt idx="969">
                  <c:v>-3.11231131837559E-2</c:v>
                </c:pt>
                <c:pt idx="970">
                  <c:v>-0.122799006045681</c:v>
                </c:pt>
                <c:pt idx="971">
                  <c:v>-0.148286654666028</c:v>
                </c:pt>
                <c:pt idx="972">
                  <c:v>-0.17233500250966</c:v>
                </c:pt>
                <c:pt idx="973">
                  <c:v>-0.17233500250966</c:v>
                </c:pt>
                <c:pt idx="974">
                  <c:v>-0.139982839411434</c:v>
                </c:pt>
                <c:pt idx="975">
                  <c:v>-0.20575804973028899</c:v>
                </c:pt>
                <c:pt idx="976">
                  <c:v>-0.14766303459204</c:v>
                </c:pt>
                <c:pt idx="977">
                  <c:v>-0.14766303459204</c:v>
                </c:pt>
                <c:pt idx="978">
                  <c:v>-0.14766303459204</c:v>
                </c:pt>
                <c:pt idx="979">
                  <c:v>-0.167849187618239</c:v>
                </c:pt>
                <c:pt idx="980">
                  <c:v>-0.167849187618239</c:v>
                </c:pt>
                <c:pt idx="981">
                  <c:v>-0.167849187618239</c:v>
                </c:pt>
                <c:pt idx="982">
                  <c:v>-0.140964732365046</c:v>
                </c:pt>
                <c:pt idx="983">
                  <c:v>-0.12059783721877999</c:v>
                </c:pt>
                <c:pt idx="984">
                  <c:v>-0.140964732365046</c:v>
                </c:pt>
                <c:pt idx="985">
                  <c:v>-0.17897650523985401</c:v>
                </c:pt>
                <c:pt idx="986">
                  <c:v>-0.17897650523985401</c:v>
                </c:pt>
                <c:pt idx="987">
                  <c:v>-0.17897650523985401</c:v>
                </c:pt>
                <c:pt idx="988">
                  <c:v>-0.17897650523985401</c:v>
                </c:pt>
                <c:pt idx="989">
                  <c:v>-0.17897650523985401</c:v>
                </c:pt>
                <c:pt idx="990">
                  <c:v>-0.12904071962410699</c:v>
                </c:pt>
                <c:pt idx="991">
                  <c:v>-9.0462553323157502E-2</c:v>
                </c:pt>
                <c:pt idx="992">
                  <c:v>-8.2477383516128905E-2</c:v>
                </c:pt>
                <c:pt idx="993">
                  <c:v>-8.2477383516128905E-2</c:v>
                </c:pt>
                <c:pt idx="994">
                  <c:v>-7.8528493599247795E-2</c:v>
                </c:pt>
                <c:pt idx="995">
                  <c:v>0</c:v>
                </c:pt>
                <c:pt idx="996">
                  <c:v>-0.23021594235213799</c:v>
                </c:pt>
                <c:pt idx="997">
                  <c:v>-6.7231085280854794E-2</c:v>
                </c:pt>
                <c:pt idx="998">
                  <c:v>-0.222508460911438</c:v>
                </c:pt>
                <c:pt idx="999">
                  <c:v>-4.6770777699364399E-2</c:v>
                </c:pt>
                <c:pt idx="1000">
                  <c:v>-4.2947002030844603E-2</c:v>
                </c:pt>
                <c:pt idx="1001">
                  <c:v>-3.5385455260224803E-2</c:v>
                </c:pt>
                <c:pt idx="1002">
                  <c:v>7.5397567843478097E-3</c:v>
                </c:pt>
                <c:pt idx="1003">
                  <c:v>5.3591000412798101E-2</c:v>
                </c:pt>
                <c:pt idx="1004">
                  <c:v>8.9583838353350195E-2</c:v>
                </c:pt>
                <c:pt idx="1005">
                  <c:v>0.153359273938141</c:v>
                </c:pt>
                <c:pt idx="1006">
                  <c:v>0.16889331305181199</c:v>
                </c:pt>
                <c:pt idx="1007">
                  <c:v>0.157763006824337</c:v>
                </c:pt>
                <c:pt idx="1008">
                  <c:v>0.15830539060405699</c:v>
                </c:pt>
                <c:pt idx="1009">
                  <c:v>0.102002716103766</c:v>
                </c:pt>
                <c:pt idx="1010">
                  <c:v>0.140134259380259</c:v>
                </c:pt>
                <c:pt idx="1011">
                  <c:v>0.19579087653448701</c:v>
                </c:pt>
                <c:pt idx="1012">
                  <c:v>0.15830539060405699</c:v>
                </c:pt>
                <c:pt idx="1013">
                  <c:v>0.122556068100704</c:v>
                </c:pt>
                <c:pt idx="1014">
                  <c:v>8.8978109861663102E-2</c:v>
                </c:pt>
                <c:pt idx="1015">
                  <c:v>6.1312443207037499E-2</c:v>
                </c:pt>
                <c:pt idx="1016">
                  <c:v>3.0032688769376401E-2</c:v>
                </c:pt>
                <c:pt idx="1017">
                  <c:v>3.0032688769376401E-2</c:v>
                </c:pt>
                <c:pt idx="1018">
                  <c:v>5.8229558745854303E-2</c:v>
                </c:pt>
                <c:pt idx="1019">
                  <c:v>5.8229558745854303E-2</c:v>
                </c:pt>
                <c:pt idx="1020">
                  <c:v>8.9403876087787104E-2</c:v>
                </c:pt>
                <c:pt idx="1021">
                  <c:v>7.1307067606463506E-2</c:v>
                </c:pt>
                <c:pt idx="1022">
                  <c:v>4.2251605507747897E-2</c:v>
                </c:pt>
                <c:pt idx="1023">
                  <c:v>9.81388107896283E-2</c:v>
                </c:pt>
                <c:pt idx="1024">
                  <c:v>0.131140128177408</c:v>
                </c:pt>
                <c:pt idx="1025">
                  <c:v>0.15649026073122199</c:v>
                </c:pt>
                <c:pt idx="1026">
                  <c:v>0.14807585524653599</c:v>
                </c:pt>
                <c:pt idx="1027">
                  <c:v>0.17667992532565299</c:v>
                </c:pt>
                <c:pt idx="1028">
                  <c:v>0.17667992532565299</c:v>
                </c:pt>
                <c:pt idx="1029">
                  <c:v>0.17667992532565299</c:v>
                </c:pt>
                <c:pt idx="1030">
                  <c:v>0.199828691101926</c:v>
                </c:pt>
                <c:pt idx="1031">
                  <c:v>0.24179711865417999</c:v>
                </c:pt>
                <c:pt idx="1032">
                  <c:v>0.20455201471967999</c:v>
                </c:pt>
                <c:pt idx="1033">
                  <c:v>0.18904268801426699</c:v>
                </c:pt>
                <c:pt idx="1034">
                  <c:v>0.18904268801426699</c:v>
                </c:pt>
                <c:pt idx="1035">
                  <c:v>0.23296723918111201</c:v>
                </c:pt>
                <c:pt idx="1036">
                  <c:v>0.236173413276799</c:v>
                </c:pt>
                <c:pt idx="1037">
                  <c:v>0.20609833047533799</c:v>
                </c:pt>
                <c:pt idx="1038">
                  <c:v>0.20148162093494601</c:v>
                </c:pt>
                <c:pt idx="1039">
                  <c:v>0.20148162093494601</c:v>
                </c:pt>
                <c:pt idx="1040">
                  <c:v>0.20148162093494601</c:v>
                </c:pt>
                <c:pt idx="1041">
                  <c:v>7.5909602036613899E-2</c:v>
                </c:pt>
                <c:pt idx="1042">
                  <c:v>-9.09568491852768E-2</c:v>
                </c:pt>
                <c:pt idx="1043">
                  <c:v>-0.31458546108899399</c:v>
                </c:pt>
                <c:pt idx="1044">
                  <c:v>-0.215411500434841</c:v>
                </c:pt>
                <c:pt idx="1045">
                  <c:v>-0.36079566286408898</c:v>
                </c:pt>
                <c:pt idx="1046">
                  <c:v>-0.28089570654188101</c:v>
                </c:pt>
                <c:pt idx="1047">
                  <c:v>-0.32703639780736599</c:v>
                </c:pt>
                <c:pt idx="1048">
                  <c:v>-0.32703639780736599</c:v>
                </c:pt>
                <c:pt idx="1049">
                  <c:v>-0.39820114488470798</c:v>
                </c:pt>
                <c:pt idx="1050">
                  <c:v>-0.33363229641347403</c:v>
                </c:pt>
                <c:pt idx="1051">
                  <c:v>-0.394307389368865</c:v>
                </c:pt>
                <c:pt idx="1052">
                  <c:v>-0.33733579721530699</c:v>
                </c:pt>
                <c:pt idx="1053">
                  <c:v>-0.36298121656559801</c:v>
                </c:pt>
                <c:pt idx="1054">
                  <c:v>-0.44038423254000802</c:v>
                </c:pt>
                <c:pt idx="1055">
                  <c:v>-0.46825691384092799</c:v>
                </c:pt>
                <c:pt idx="1056">
                  <c:v>-0.41542950232769599</c:v>
                </c:pt>
                <c:pt idx="1057">
                  <c:v>-0.43544370828220202</c:v>
                </c:pt>
                <c:pt idx="1058">
                  <c:v>-0.289493516612778</c:v>
                </c:pt>
                <c:pt idx="1059">
                  <c:v>-0.23541665443301599</c:v>
                </c:pt>
                <c:pt idx="1060">
                  <c:v>-0.17853012403994301</c:v>
                </c:pt>
                <c:pt idx="1061">
                  <c:v>-0.19460373269717601</c:v>
                </c:pt>
                <c:pt idx="1062">
                  <c:v>-9.9164857542244994E-2</c:v>
                </c:pt>
                <c:pt idx="1063">
                  <c:v>-9.9164857542244994E-2</c:v>
                </c:pt>
                <c:pt idx="1064">
                  <c:v>-9.9164857542244994E-2</c:v>
                </c:pt>
                <c:pt idx="1065">
                  <c:v>-0.165356232586679</c:v>
                </c:pt>
                <c:pt idx="1066">
                  <c:v>-0.17047649050390701</c:v>
                </c:pt>
                <c:pt idx="1067">
                  <c:v>-9.7991210251439004E-2</c:v>
                </c:pt>
                <c:pt idx="1068">
                  <c:v>1.24478297633543E-2</c:v>
                </c:pt>
                <c:pt idx="1069">
                  <c:v>-7.0580929428182504E-2</c:v>
                </c:pt>
                <c:pt idx="1070">
                  <c:v>0.27391968816073697</c:v>
                </c:pt>
                <c:pt idx="1071">
                  <c:v>0.27391968816073697</c:v>
                </c:pt>
                <c:pt idx="1072">
                  <c:v>0.27391968816073697</c:v>
                </c:pt>
                <c:pt idx="1073">
                  <c:v>0.21095124544140401</c:v>
                </c:pt>
                <c:pt idx="1074">
                  <c:v>0.24811603893199799</c:v>
                </c:pt>
                <c:pt idx="1075">
                  <c:v>0.24811603893199799</c:v>
                </c:pt>
                <c:pt idx="1076">
                  <c:v>0.28143256047493898</c:v>
                </c:pt>
                <c:pt idx="1077">
                  <c:v>0.22655330563547199</c:v>
                </c:pt>
                <c:pt idx="1078">
                  <c:v>0.26309666460195702</c:v>
                </c:pt>
                <c:pt idx="1079">
                  <c:v>0</c:v>
                </c:pt>
                <c:pt idx="1080">
                  <c:v>0.32371315572910198</c:v>
                </c:pt>
                <c:pt idx="1081">
                  <c:v>0.138719585276285</c:v>
                </c:pt>
                <c:pt idx="1082">
                  <c:v>0.28828461220517398</c:v>
                </c:pt>
                <c:pt idx="1083">
                  <c:v>0.217465204244501</c:v>
                </c:pt>
                <c:pt idx="1084">
                  <c:v>0.28718212745964899</c:v>
                </c:pt>
                <c:pt idx="1085">
                  <c:v>0.21746276011544799</c:v>
                </c:pt>
                <c:pt idx="1086">
                  <c:v>0.29497561529308203</c:v>
                </c:pt>
                <c:pt idx="1087">
                  <c:v>0.23386637915615799</c:v>
                </c:pt>
                <c:pt idx="1088">
                  <c:v>0.23386637915615799</c:v>
                </c:pt>
                <c:pt idx="1089">
                  <c:v>0.29403428317975799</c:v>
                </c:pt>
                <c:pt idx="1090">
                  <c:v>0.29403428317975799</c:v>
                </c:pt>
                <c:pt idx="1091">
                  <c:v>0.23301176348476699</c:v>
                </c:pt>
                <c:pt idx="1092">
                  <c:v>0.23301176348476699</c:v>
                </c:pt>
                <c:pt idx="1093">
                  <c:v>0.23301176348476699</c:v>
                </c:pt>
                <c:pt idx="1094">
                  <c:v>0.25069095653047702</c:v>
                </c:pt>
                <c:pt idx="1095">
                  <c:v>0.25069095653047702</c:v>
                </c:pt>
                <c:pt idx="1096">
                  <c:v>0.26757349648476902</c:v>
                </c:pt>
                <c:pt idx="1097">
                  <c:v>-9.09568491852768E-2</c:v>
                </c:pt>
                <c:pt idx="1098">
                  <c:v>0.238625434649057</c:v>
                </c:pt>
                <c:pt idx="1099">
                  <c:v>7.5029783677553294E-2</c:v>
                </c:pt>
                <c:pt idx="1100">
                  <c:v>0.150438975550615</c:v>
                </c:pt>
                <c:pt idx="1101">
                  <c:v>7.3977736795256502E-2</c:v>
                </c:pt>
                <c:pt idx="1102">
                  <c:v>0.235839234069221</c:v>
                </c:pt>
                <c:pt idx="1103">
                  <c:v>-9.09568491852768E-2</c:v>
                </c:pt>
                <c:pt idx="1104">
                  <c:v>0.238625434649057</c:v>
                </c:pt>
                <c:pt idx="1105">
                  <c:v>6.2140476064738603E-2</c:v>
                </c:pt>
                <c:pt idx="1106">
                  <c:v>5.5823737251772899E-2</c:v>
                </c:pt>
                <c:pt idx="1107">
                  <c:v>5.5823737251772899E-2</c:v>
                </c:pt>
                <c:pt idx="1108">
                  <c:v>0.154180548223918</c:v>
                </c:pt>
                <c:pt idx="1109">
                  <c:v>4.5541163168832E-2</c:v>
                </c:pt>
                <c:pt idx="1110">
                  <c:v>5.2993246151807401E-2</c:v>
                </c:pt>
                <c:pt idx="1111">
                  <c:v>6.5648048438546802E-3</c:v>
                </c:pt>
                <c:pt idx="1112">
                  <c:v>-9.1089440328483401E-2</c:v>
                </c:pt>
                <c:pt idx="1113">
                  <c:v>-0.17189272245245499</c:v>
                </c:pt>
                <c:pt idx="1114">
                  <c:v>-0.122372586126802</c:v>
                </c:pt>
                <c:pt idx="1115">
                  <c:v>-0.14638033809464099</c:v>
                </c:pt>
                <c:pt idx="1116">
                  <c:v>-0.19096961804922999</c:v>
                </c:pt>
                <c:pt idx="1117">
                  <c:v>-0.27550846163084403</c:v>
                </c:pt>
                <c:pt idx="1118">
                  <c:v>-0.37101529926011001</c:v>
                </c:pt>
                <c:pt idx="1119">
                  <c:v>-0.41858112842184098</c:v>
                </c:pt>
                <c:pt idx="1120">
                  <c:v>-0.397415946063369</c:v>
                </c:pt>
                <c:pt idx="1121">
                  <c:v>-0.41892016811730598</c:v>
                </c:pt>
                <c:pt idx="1122">
                  <c:v>-0.41892016811730598</c:v>
                </c:pt>
                <c:pt idx="1123">
                  <c:v>-0.39110200589639299</c:v>
                </c:pt>
                <c:pt idx="1124">
                  <c:v>-0.34753313992227503</c:v>
                </c:pt>
                <c:pt idx="1125">
                  <c:v>-0.36734760868765598</c:v>
                </c:pt>
                <c:pt idx="1126">
                  <c:v>-0.32666450030345101</c:v>
                </c:pt>
                <c:pt idx="1127">
                  <c:v>-0.33000610528313601</c:v>
                </c:pt>
                <c:pt idx="1128">
                  <c:v>-0.25523198075339898</c:v>
                </c:pt>
                <c:pt idx="1129">
                  <c:v>-0.29446776765036398</c:v>
                </c:pt>
                <c:pt idx="1130">
                  <c:v>-0.22500630675455899</c:v>
                </c:pt>
                <c:pt idx="1131">
                  <c:v>-0.20406973849153701</c:v>
                </c:pt>
                <c:pt idx="1132">
                  <c:v>-0.28764582728158</c:v>
                </c:pt>
                <c:pt idx="1133">
                  <c:v>-0.28764582728158</c:v>
                </c:pt>
                <c:pt idx="1134">
                  <c:v>-0.28764582728158</c:v>
                </c:pt>
                <c:pt idx="1135">
                  <c:v>-0.26244834909324899</c:v>
                </c:pt>
                <c:pt idx="1136">
                  <c:v>-0.26244669397779402</c:v>
                </c:pt>
                <c:pt idx="1137">
                  <c:v>-0.26683627956851802</c:v>
                </c:pt>
                <c:pt idx="1138">
                  <c:v>-0.22340030018787699</c:v>
                </c:pt>
                <c:pt idx="1139">
                  <c:v>-0.22340030018787699</c:v>
                </c:pt>
                <c:pt idx="1140">
                  <c:v>-0.108768652138276</c:v>
                </c:pt>
                <c:pt idx="1141">
                  <c:v>-0.113386978920269</c:v>
                </c:pt>
                <c:pt idx="1142">
                  <c:v>1.1140079394856801E-2</c:v>
                </c:pt>
                <c:pt idx="1143">
                  <c:v>1.1140079394856801E-2</c:v>
                </c:pt>
                <c:pt idx="1144">
                  <c:v>4.2862935495040701E-2</c:v>
                </c:pt>
                <c:pt idx="1145">
                  <c:v>1.0938268508847901E-2</c:v>
                </c:pt>
                <c:pt idx="1146">
                  <c:v>-5.3565111293704101E-2</c:v>
                </c:pt>
                <c:pt idx="1147">
                  <c:v>-2.1170687791949298E-2</c:v>
                </c:pt>
                <c:pt idx="1148">
                  <c:v>4.3834462310170699E-2</c:v>
                </c:pt>
                <c:pt idx="1149">
                  <c:v>-1.90428940682776E-2</c:v>
                </c:pt>
                <c:pt idx="1150">
                  <c:v>9.0363782869925899E-2</c:v>
                </c:pt>
                <c:pt idx="1151">
                  <c:v>9.0363782869925899E-2</c:v>
                </c:pt>
                <c:pt idx="1152">
                  <c:v>0.12333018189174</c:v>
                </c:pt>
                <c:pt idx="1153">
                  <c:v>0.12333018189174</c:v>
                </c:pt>
                <c:pt idx="1154">
                  <c:v>0.12333018189174</c:v>
                </c:pt>
                <c:pt idx="1155">
                  <c:v>0.12333018189174</c:v>
                </c:pt>
                <c:pt idx="1156">
                  <c:v>0.12867515940298199</c:v>
                </c:pt>
                <c:pt idx="1157">
                  <c:v>9.1679468991182594E-2</c:v>
                </c:pt>
                <c:pt idx="1158">
                  <c:v>0.31524396417225697</c:v>
                </c:pt>
                <c:pt idx="1159">
                  <c:v>-9.4316816378001694E-3</c:v>
                </c:pt>
                <c:pt idx="1160">
                  <c:v>5.8269027723309698E-2</c:v>
                </c:pt>
                <c:pt idx="1161">
                  <c:v>5.3045283174354599E-2</c:v>
                </c:pt>
                <c:pt idx="1162">
                  <c:v>0.148062414432969</c:v>
                </c:pt>
                <c:pt idx="1163">
                  <c:v>0.27516816279101902</c:v>
                </c:pt>
                <c:pt idx="1164">
                  <c:v>0.33397760805997601</c:v>
                </c:pt>
                <c:pt idx="1165">
                  <c:v>0.33397760805997601</c:v>
                </c:pt>
                <c:pt idx="1166">
                  <c:v>0.41079974482252701</c:v>
                </c:pt>
                <c:pt idx="1167">
                  <c:v>0.316318642871391</c:v>
                </c:pt>
                <c:pt idx="1168">
                  <c:v>0.33812893758791202</c:v>
                </c:pt>
                <c:pt idx="1169">
                  <c:v>0.18071871890322699</c:v>
                </c:pt>
                <c:pt idx="1170">
                  <c:v>0.14671388385188</c:v>
                </c:pt>
                <c:pt idx="1171">
                  <c:v>5.0545318231403499E-2</c:v>
                </c:pt>
                <c:pt idx="1172">
                  <c:v>8.7198752602552096E-2</c:v>
                </c:pt>
                <c:pt idx="1173">
                  <c:v>5.0330817832402203E-2</c:v>
                </c:pt>
                <c:pt idx="1174">
                  <c:v>6.0942598197700301E-2</c:v>
                </c:pt>
                <c:pt idx="1175">
                  <c:v>9.6790252862008597E-2</c:v>
                </c:pt>
                <c:pt idx="1176">
                  <c:v>9.0491711637639499E-2</c:v>
                </c:pt>
                <c:pt idx="1177">
                  <c:v>0.12878891953271601</c:v>
                </c:pt>
                <c:pt idx="1178">
                  <c:v>0.186761026689857</c:v>
                </c:pt>
                <c:pt idx="1179">
                  <c:v>0.186381909095725</c:v>
                </c:pt>
                <c:pt idx="1180">
                  <c:v>0.15838964608709299</c:v>
                </c:pt>
                <c:pt idx="1181">
                  <c:v>0.14524701154664199</c:v>
                </c:pt>
                <c:pt idx="1182">
                  <c:v>0.22439233538050599</c:v>
                </c:pt>
                <c:pt idx="1183">
                  <c:v>0.22439233538050599</c:v>
                </c:pt>
                <c:pt idx="1184">
                  <c:v>0.247635812457453</c:v>
                </c:pt>
                <c:pt idx="1185">
                  <c:v>0.286142712894768</c:v>
                </c:pt>
                <c:pt idx="1186">
                  <c:v>0.286142712894768</c:v>
                </c:pt>
                <c:pt idx="1187">
                  <c:v>0.28552106773663699</c:v>
                </c:pt>
                <c:pt idx="1188">
                  <c:v>0.29888633866345599</c:v>
                </c:pt>
                <c:pt idx="1189">
                  <c:v>0.260185105920899</c:v>
                </c:pt>
                <c:pt idx="1190">
                  <c:v>0.23746483390082701</c:v>
                </c:pt>
                <c:pt idx="1191">
                  <c:v>0.10374581786170201</c:v>
                </c:pt>
                <c:pt idx="1192">
                  <c:v>0.13786514485049001</c:v>
                </c:pt>
                <c:pt idx="1193">
                  <c:v>2.4255074968982E-2</c:v>
                </c:pt>
                <c:pt idx="1194">
                  <c:v>6.1168419937276598E-2</c:v>
                </c:pt>
                <c:pt idx="1195">
                  <c:v>-1.48677084097466E-2</c:v>
                </c:pt>
                <c:pt idx="1196">
                  <c:v>-5.4785970925666602E-2</c:v>
                </c:pt>
                <c:pt idx="1197">
                  <c:v>-1.6085193254340401E-2</c:v>
                </c:pt>
                <c:pt idx="1198">
                  <c:v>-9.0918914880881996E-3</c:v>
                </c:pt>
                <c:pt idx="1199">
                  <c:v>0.10730877055447299</c:v>
                </c:pt>
                <c:pt idx="1200">
                  <c:v>0.32392501835422</c:v>
                </c:pt>
                <c:pt idx="1201">
                  <c:v>6.54000595607684E-2</c:v>
                </c:pt>
                <c:pt idx="1202">
                  <c:v>0.21745360363201399</c:v>
                </c:pt>
                <c:pt idx="1203">
                  <c:v>0.28726350089216302</c:v>
                </c:pt>
                <c:pt idx="1204">
                  <c:v>0.216407068504018</c:v>
                </c:pt>
                <c:pt idx="1205">
                  <c:v>9.6951831454756804E-2</c:v>
                </c:pt>
                <c:pt idx="1206">
                  <c:v>-9.9897724580853803E-2</c:v>
                </c:pt>
                <c:pt idx="1207">
                  <c:v>-0.14176898953693901</c:v>
                </c:pt>
                <c:pt idx="1208">
                  <c:v>-0.18049575256369699</c:v>
                </c:pt>
                <c:pt idx="1209">
                  <c:v>-0.141135157219209</c:v>
                </c:pt>
                <c:pt idx="1210">
                  <c:v>-0.19685183790335101</c:v>
                </c:pt>
                <c:pt idx="1211">
                  <c:v>-0.26893700265074799</c:v>
                </c:pt>
                <c:pt idx="1212">
                  <c:v>-0.205756275236848</c:v>
                </c:pt>
                <c:pt idx="1213">
                  <c:v>-0.197198616235542</c:v>
                </c:pt>
                <c:pt idx="1214">
                  <c:v>-0.22980820067441601</c:v>
                </c:pt>
                <c:pt idx="1215">
                  <c:v>-0.260167098787558</c:v>
                </c:pt>
                <c:pt idx="1216">
                  <c:v>-0.26064375954633301</c:v>
                </c:pt>
                <c:pt idx="1217">
                  <c:v>-0.18921373095272601</c:v>
                </c:pt>
                <c:pt idx="1218">
                  <c:v>-0.13085976033927901</c:v>
                </c:pt>
                <c:pt idx="1219">
                  <c:v>-0.12924124828057401</c:v>
                </c:pt>
                <c:pt idx="1220">
                  <c:v>-0.18935897402698801</c:v>
                </c:pt>
                <c:pt idx="1221">
                  <c:v>-0.26441515548871303</c:v>
                </c:pt>
                <c:pt idx="1222">
                  <c:v>-0.30468139771731101</c:v>
                </c:pt>
                <c:pt idx="1223">
                  <c:v>-0.30468139771731101</c:v>
                </c:pt>
                <c:pt idx="1224">
                  <c:v>-0.22542826997113899</c:v>
                </c:pt>
                <c:pt idx="1225">
                  <c:v>-0.25075893283675299</c:v>
                </c:pt>
                <c:pt idx="1226">
                  <c:v>-0.24432859559843201</c:v>
                </c:pt>
                <c:pt idx="1227">
                  <c:v>-0.22999293396707499</c:v>
                </c:pt>
                <c:pt idx="1228">
                  <c:v>-0.22999293396707499</c:v>
                </c:pt>
                <c:pt idx="1229">
                  <c:v>-0.20730090790636499</c:v>
                </c:pt>
                <c:pt idx="1230">
                  <c:v>-0.24452360740290399</c:v>
                </c:pt>
                <c:pt idx="1231">
                  <c:v>-0.24452360740290399</c:v>
                </c:pt>
                <c:pt idx="1232">
                  <c:v>-0.305872837652651</c:v>
                </c:pt>
                <c:pt idx="1233">
                  <c:v>-0.309423749027324</c:v>
                </c:pt>
                <c:pt idx="1234">
                  <c:v>-0.312938514872802</c:v>
                </c:pt>
                <c:pt idx="1235">
                  <c:v>-0.33330361761493998</c:v>
                </c:pt>
                <c:pt idx="1236">
                  <c:v>-0.33330361761493998</c:v>
                </c:pt>
                <c:pt idx="1237">
                  <c:v>-0.33330361761493998</c:v>
                </c:pt>
                <c:pt idx="1238">
                  <c:v>-0.29550344302207199</c:v>
                </c:pt>
                <c:pt idx="1239">
                  <c:v>-0.16643076780789801</c:v>
                </c:pt>
                <c:pt idx="1240">
                  <c:v>-0.16643076780789801</c:v>
                </c:pt>
                <c:pt idx="1241">
                  <c:v>-4.6319876187163003E-2</c:v>
                </c:pt>
                <c:pt idx="1242">
                  <c:v>-4.6319876187163003E-2</c:v>
                </c:pt>
                <c:pt idx="1243">
                  <c:v>-4.6650980280648902E-2</c:v>
                </c:pt>
                <c:pt idx="1244">
                  <c:v>-7.9317113302865103E-2</c:v>
                </c:pt>
                <c:pt idx="1245">
                  <c:v>-7.9317113302865103E-2</c:v>
                </c:pt>
                <c:pt idx="1246">
                  <c:v>-7.9317113302865103E-2</c:v>
                </c:pt>
                <c:pt idx="1247">
                  <c:v>-7.9317113302865103E-2</c:v>
                </c:pt>
                <c:pt idx="1248">
                  <c:v>-7.9317113302865103E-2</c:v>
                </c:pt>
                <c:pt idx="1249">
                  <c:v>-7.9317113302865103E-2</c:v>
                </c:pt>
                <c:pt idx="1250">
                  <c:v>-7.9317113302865103E-2</c:v>
                </c:pt>
                <c:pt idx="1251">
                  <c:v>-7.9317113302865103E-2</c:v>
                </c:pt>
                <c:pt idx="1252">
                  <c:v>-7.9317113302865103E-2</c:v>
                </c:pt>
                <c:pt idx="1253">
                  <c:v>-7.9317113302865103E-2</c:v>
                </c:pt>
                <c:pt idx="1254">
                  <c:v>-7.9317113302865103E-2</c:v>
                </c:pt>
                <c:pt idx="1255">
                  <c:v>-0.13890473386139199</c:v>
                </c:pt>
                <c:pt idx="1256">
                  <c:v>-0.16589677803598199</c:v>
                </c:pt>
                <c:pt idx="1257">
                  <c:v>-0.16589677803598199</c:v>
                </c:pt>
                <c:pt idx="1258">
                  <c:v>-4.6319876187163003E-2</c:v>
                </c:pt>
                <c:pt idx="1259">
                  <c:v>-7.9510039040962599E-2</c:v>
                </c:pt>
                <c:pt idx="1260">
                  <c:v>-4.6319876187163003E-2</c:v>
                </c:pt>
                <c:pt idx="1261">
                  <c:v>-4.6319876187163003E-2</c:v>
                </c:pt>
                <c:pt idx="1262">
                  <c:v>2.3997347778864399E-2</c:v>
                </c:pt>
                <c:pt idx="1263">
                  <c:v>2.3997347778864399E-2</c:v>
                </c:pt>
                <c:pt idx="1264">
                  <c:v>9.0213250350257498E-2</c:v>
                </c:pt>
                <c:pt idx="1265">
                  <c:v>9.0213250350257498E-2</c:v>
                </c:pt>
                <c:pt idx="1266">
                  <c:v>9.5283334398075001E-2</c:v>
                </c:pt>
                <c:pt idx="1267">
                  <c:v>9.5283334398075001E-2</c:v>
                </c:pt>
                <c:pt idx="1268">
                  <c:v>0.102579116405712</c:v>
                </c:pt>
                <c:pt idx="1269">
                  <c:v>0.186237575086111</c:v>
                </c:pt>
                <c:pt idx="1270">
                  <c:v>0.109188120491557</c:v>
                </c:pt>
                <c:pt idx="1271">
                  <c:v>0.109188120491557</c:v>
                </c:pt>
                <c:pt idx="1272">
                  <c:v>0.172011960459131</c:v>
                </c:pt>
                <c:pt idx="1273">
                  <c:v>0.172011960459131</c:v>
                </c:pt>
                <c:pt idx="1274">
                  <c:v>0.16704038025683501</c:v>
                </c:pt>
                <c:pt idx="1275">
                  <c:v>0.16704038025683501</c:v>
                </c:pt>
                <c:pt idx="1276">
                  <c:v>0.16704038025683501</c:v>
                </c:pt>
                <c:pt idx="1277">
                  <c:v>0</c:v>
                </c:pt>
                <c:pt idx="1278">
                  <c:v>-0.23021594235213799</c:v>
                </c:pt>
                <c:pt idx="1279">
                  <c:v>0</c:v>
                </c:pt>
                <c:pt idx="1280">
                  <c:v>-0.110910474465679</c:v>
                </c:pt>
                <c:pt idx="1281">
                  <c:v>5.5828295803619303E-2</c:v>
                </c:pt>
                <c:pt idx="1282">
                  <c:v>-4.2969474329666198E-2</c:v>
                </c:pt>
                <c:pt idx="1283">
                  <c:v>-8.2591259524239902E-2</c:v>
                </c:pt>
                <c:pt idx="1284">
                  <c:v>-0.118996691974951</c:v>
                </c:pt>
                <c:pt idx="1285">
                  <c:v>-0.118996691974951</c:v>
                </c:pt>
                <c:pt idx="1286">
                  <c:v>-0.13616398141736999</c:v>
                </c:pt>
                <c:pt idx="1287">
                  <c:v>-9.3765018002532396E-2</c:v>
                </c:pt>
                <c:pt idx="1288">
                  <c:v>-0.128336409793602</c:v>
                </c:pt>
                <c:pt idx="1289">
                  <c:v>-8.0525048553120093E-2</c:v>
                </c:pt>
                <c:pt idx="1290">
                  <c:v>-8.0525048553120093E-2</c:v>
                </c:pt>
                <c:pt idx="1291">
                  <c:v>-4.2017436716807299E-2</c:v>
                </c:pt>
                <c:pt idx="1292">
                  <c:v>-0.10619862148490999</c:v>
                </c:pt>
                <c:pt idx="1293">
                  <c:v>-3.1301165216927898E-2</c:v>
                </c:pt>
                <c:pt idx="1294">
                  <c:v>-6.0425933691080402E-2</c:v>
                </c:pt>
                <c:pt idx="1295">
                  <c:v>-6.0425933691080402E-2</c:v>
                </c:pt>
                <c:pt idx="1296">
                  <c:v>-3.08234278009407E-2</c:v>
                </c:pt>
                <c:pt idx="1297">
                  <c:v>5.7806642517548301E-3</c:v>
                </c:pt>
                <c:pt idx="1298">
                  <c:v>5.7806642517548301E-3</c:v>
                </c:pt>
                <c:pt idx="1299">
                  <c:v>4.5320064163743401E-2</c:v>
                </c:pt>
                <c:pt idx="1300">
                  <c:v>-1.42230297714394E-2</c:v>
                </c:pt>
                <c:pt idx="1301">
                  <c:v>1.98354422626148E-2</c:v>
                </c:pt>
                <c:pt idx="1302">
                  <c:v>4.6842374980906099E-2</c:v>
                </c:pt>
                <c:pt idx="1303">
                  <c:v>7.6983999404255099E-2</c:v>
                </c:pt>
                <c:pt idx="1304">
                  <c:v>0.132294105229222</c:v>
                </c:pt>
                <c:pt idx="1305">
                  <c:v>0.15985254243970601</c:v>
                </c:pt>
                <c:pt idx="1306">
                  <c:v>0.108029019484523</c:v>
                </c:pt>
                <c:pt idx="1307">
                  <c:v>-8.6300231748631204E-2</c:v>
                </c:pt>
                <c:pt idx="1308">
                  <c:v>0.195787324188678</c:v>
                </c:pt>
                <c:pt idx="1309">
                  <c:v>4.6342343498897799E-2</c:v>
                </c:pt>
                <c:pt idx="1310">
                  <c:v>0.15160674998000301</c:v>
                </c:pt>
                <c:pt idx="1311">
                  <c:v>0.15160674998000301</c:v>
                </c:pt>
                <c:pt idx="1312">
                  <c:v>0.25329656501437903</c:v>
                </c:pt>
                <c:pt idx="1313">
                  <c:v>0.32108795531433199</c:v>
                </c:pt>
                <c:pt idx="1314">
                  <c:v>0.41587476663529799</c:v>
                </c:pt>
                <c:pt idx="1315">
                  <c:v>0.48391731763094797</c:v>
                </c:pt>
                <c:pt idx="1316">
                  <c:v>0.45786292516772797</c:v>
                </c:pt>
                <c:pt idx="1317">
                  <c:v>0.445510705787386</c:v>
                </c:pt>
                <c:pt idx="1318">
                  <c:v>0.47231869014524303</c:v>
                </c:pt>
                <c:pt idx="1319">
                  <c:v>0.344248961615013</c:v>
                </c:pt>
                <c:pt idx="1320">
                  <c:v>0.377646222052472</c:v>
                </c:pt>
                <c:pt idx="1321">
                  <c:v>0.44774338341597297</c:v>
                </c:pt>
                <c:pt idx="1322">
                  <c:v>0.47435329639261198</c:v>
                </c:pt>
                <c:pt idx="1323">
                  <c:v>0.40720561199431199</c:v>
                </c:pt>
                <c:pt idx="1324">
                  <c:v>0.40720561199431199</c:v>
                </c:pt>
                <c:pt idx="1325">
                  <c:v>0.47435590402311001</c:v>
                </c:pt>
                <c:pt idx="1326">
                  <c:v>0.65240535926604704</c:v>
                </c:pt>
                <c:pt idx="1327">
                  <c:v>0.65240535926604704</c:v>
                </c:pt>
                <c:pt idx="1328">
                  <c:v>0.69520913067785195</c:v>
                </c:pt>
                <c:pt idx="1329">
                  <c:v>0.62361968979680005</c:v>
                </c:pt>
                <c:pt idx="1330">
                  <c:v>0.633932631241652</c:v>
                </c:pt>
                <c:pt idx="1331">
                  <c:v>0.58670965090121197</c:v>
                </c:pt>
                <c:pt idx="1332">
                  <c:v>0.57320507764274797</c:v>
                </c:pt>
                <c:pt idx="1333" formatCode="0.00E+00">
                  <c:v>7.2869631384198097E-4</c:v>
                </c:pt>
                <c:pt idx="1334">
                  <c:v>-0.323060665738027</c:v>
                </c:pt>
                <c:pt idx="1335" formatCode="0.00E+00">
                  <c:v>-0.20912632693508501</c:v>
                </c:pt>
                <c:pt idx="1336">
                  <c:v>-0.353480504298055</c:v>
                </c:pt>
                <c:pt idx="1337">
                  <c:v>-0.27554097847817199</c:v>
                </c:pt>
                <c:pt idx="1338">
                  <c:v>-0.35035945680723302</c:v>
                </c:pt>
                <c:pt idx="1339">
                  <c:v>-0.28498086713196902</c:v>
                </c:pt>
                <c:pt idx="1340">
                  <c:v>-0.35336164205808801</c:v>
                </c:pt>
                <c:pt idx="1341">
                  <c:v>-0.29605988063390798</c:v>
                </c:pt>
                <c:pt idx="1342">
                  <c:v>-0.32438829270872699</c:v>
                </c:pt>
                <c:pt idx="1343">
                  <c:v>-0.38048633023001499</c:v>
                </c:pt>
                <c:pt idx="1344">
                  <c:v>-0.38048633023001499</c:v>
                </c:pt>
                <c:pt idx="1345">
                  <c:v>-0.38048633023001499</c:v>
                </c:pt>
                <c:pt idx="1346">
                  <c:v>-0.40578452378063801</c:v>
                </c:pt>
                <c:pt idx="1347">
                  <c:v>-0.35058074894836599</c:v>
                </c:pt>
                <c:pt idx="1348">
                  <c:v>-0.41806381006048698</c:v>
                </c:pt>
                <c:pt idx="1349">
                  <c:v>-0.41806381006048698</c:v>
                </c:pt>
                <c:pt idx="1350">
                  <c:v>-0.39686026066913999</c:v>
                </c:pt>
                <c:pt idx="1351">
                  <c:v>-0.38842320492151899</c:v>
                </c:pt>
                <c:pt idx="1352">
                  <c:v>-0.39209495996847599</c:v>
                </c:pt>
                <c:pt idx="1353">
                  <c:v>-0.44413085103983102</c:v>
                </c:pt>
                <c:pt idx="1354">
                  <c:v>-0.46414209884520902</c:v>
                </c:pt>
                <c:pt idx="1355">
                  <c:v>-0.41321833837382299</c:v>
                </c:pt>
                <c:pt idx="1356">
                  <c:v>-0.45928771631013199</c:v>
                </c:pt>
                <c:pt idx="1357">
                  <c:v>-0.50781700950486897</c:v>
                </c:pt>
                <c:pt idx="1358">
                  <c:v>-0.39320358112611697</c:v>
                </c:pt>
                <c:pt idx="1359">
                  <c:v>-0.29989959907000002</c:v>
                </c:pt>
                <c:pt idx="1360">
                  <c:v>-0.48818965193810698</c:v>
                </c:pt>
                <c:pt idx="1361">
                  <c:v>-0.35900481629981801</c:v>
                </c:pt>
                <c:pt idx="1362">
                  <c:v>-0.32946762637569699</c:v>
                </c:pt>
                <c:pt idx="1363">
                  <c:v>-0.32946762637569699</c:v>
                </c:pt>
                <c:pt idx="1364">
                  <c:v>0</c:v>
                </c:pt>
                <c:pt idx="1365">
                  <c:v>0.32289934643440299</c:v>
                </c:pt>
                <c:pt idx="1366">
                  <c:v>0.136576224918147</c:v>
                </c:pt>
                <c:pt idx="1367">
                  <c:v>6.3827088932421505E-2</c:v>
                </c:pt>
                <c:pt idx="1368">
                  <c:v>-5.90671031453582E-2</c:v>
                </c:pt>
                <c:pt idx="1369">
                  <c:v>-0.15581679523612901</c:v>
                </c:pt>
                <c:pt idx="1370">
                  <c:v>-0.26862327905643102</c:v>
                </c:pt>
                <c:pt idx="1371">
                  <c:v>-0.16338673375641399</c:v>
                </c:pt>
                <c:pt idx="1372">
                  <c:v>-0.226571854013743</c:v>
                </c:pt>
                <c:pt idx="1373">
                  <c:v>-0.326778504268945</c:v>
                </c:pt>
                <c:pt idx="1374">
                  <c:v>-0.35357736153622599</c:v>
                </c:pt>
                <c:pt idx="1375">
                  <c:v>-0.39916690229296797</c:v>
                </c:pt>
                <c:pt idx="1376">
                  <c:v>-0.343819739629873</c:v>
                </c:pt>
                <c:pt idx="1377">
                  <c:v>-0.24605500023202501</c:v>
                </c:pt>
                <c:pt idx="1378">
                  <c:v>-0.13123333015500899</c:v>
                </c:pt>
                <c:pt idx="1379">
                  <c:v>-0.122595789237366</c:v>
                </c:pt>
                <c:pt idx="1380">
                  <c:v>-0.344775208546101</c:v>
                </c:pt>
                <c:pt idx="1381">
                  <c:v>-0.32726766656746598</c:v>
                </c:pt>
                <c:pt idx="1382">
                  <c:v>-0.35621678364319798</c:v>
                </c:pt>
                <c:pt idx="1383">
                  <c:v>-0.28261391949083903</c:v>
                </c:pt>
                <c:pt idx="1384">
                  <c:v>-0.28287118873745598</c:v>
                </c:pt>
                <c:pt idx="1385">
                  <c:v>-0.15475180638720301</c:v>
                </c:pt>
                <c:pt idx="1386">
                  <c:v>-9.4799570152338294E-2</c:v>
                </c:pt>
                <c:pt idx="1387">
                  <c:v>0.100299916868966</c:v>
                </c:pt>
                <c:pt idx="1388">
                  <c:v>2.05260260490038E-2</c:v>
                </c:pt>
                <c:pt idx="1389">
                  <c:v>0.122702998774068</c:v>
                </c:pt>
                <c:pt idx="1390">
                  <c:v>0.122702998774068</c:v>
                </c:pt>
                <c:pt idx="1391">
                  <c:v>6.62082673734323E-2</c:v>
                </c:pt>
                <c:pt idx="1392">
                  <c:v>1.5886875206133799E-2</c:v>
                </c:pt>
                <c:pt idx="1393">
                  <c:v>1.5886875206133799E-2</c:v>
                </c:pt>
                <c:pt idx="1394">
                  <c:v>1.5886875206133799E-2</c:v>
                </c:pt>
                <c:pt idx="1395">
                  <c:v>-7.2926976550976103E-2</c:v>
                </c:pt>
                <c:pt idx="1396">
                  <c:v>0.108029019484523</c:v>
                </c:pt>
                <c:pt idx="1397">
                  <c:v>0.19376557021118701</c:v>
                </c:pt>
                <c:pt idx="1398">
                  <c:v>-7.3420522141848396E-2</c:v>
                </c:pt>
                <c:pt idx="1399">
                  <c:v>0.13185205369095701</c:v>
                </c:pt>
                <c:pt idx="1400">
                  <c:v>9.1596690871962299E-3</c:v>
                </c:pt>
                <c:pt idx="1401">
                  <c:v>9.1596690871962299E-3</c:v>
                </c:pt>
                <c:pt idx="1402">
                  <c:v>-8.9576806798224703E-2</c:v>
                </c:pt>
                <c:pt idx="1403">
                  <c:v>-0.13171747072616899</c:v>
                </c:pt>
                <c:pt idx="1404">
                  <c:v>-0.132316185790779</c:v>
                </c:pt>
                <c:pt idx="1405">
                  <c:v>-0.132316185790779</c:v>
                </c:pt>
                <c:pt idx="1406">
                  <c:v>-0.21242944824857601</c:v>
                </c:pt>
                <c:pt idx="1407">
                  <c:v>-0.38715149709352498</c:v>
                </c:pt>
                <c:pt idx="1408">
                  <c:v>-0.44086783605346103</c:v>
                </c:pt>
                <c:pt idx="1409">
                  <c:v>-0.44086783605346103</c:v>
                </c:pt>
                <c:pt idx="1410">
                  <c:v>-0.323059389032125</c:v>
                </c:pt>
                <c:pt idx="1411">
                  <c:v>-0.323059389032125</c:v>
                </c:pt>
                <c:pt idx="1412">
                  <c:v>-0.193040841451036</c:v>
                </c:pt>
                <c:pt idx="1413">
                  <c:v>-6.8562879700643897E-2</c:v>
                </c:pt>
                <c:pt idx="1414" formatCode="0.00E+00">
                  <c:v>6.9804130548245503E-4</c:v>
                </c:pt>
                <c:pt idx="1415" formatCode="0.00E+00">
                  <c:v>1.0825988648477299E-4</c:v>
                </c:pt>
                <c:pt idx="1416" formatCode="0.00E+00">
                  <c:v>0.117216250770622</c:v>
                </c:pt>
                <c:pt idx="1417" formatCode="0.00E+00">
                  <c:v>3.9941164783851603E-2</c:v>
                </c:pt>
                <c:pt idx="1418" formatCode="0.00E+00">
                  <c:v>8.9002253889325302E-4</c:v>
                </c:pt>
                <c:pt idx="1419">
                  <c:v>-3.7699341812919201E-2</c:v>
                </c:pt>
                <c:pt idx="1420" formatCode="0.00E+00">
                  <c:v>-7.9280252042387797E-2</c:v>
                </c:pt>
                <c:pt idx="1421">
                  <c:v>-0.106322398463139</c:v>
                </c:pt>
                <c:pt idx="1422">
                  <c:v>-0.13940821363898001</c:v>
                </c:pt>
                <c:pt idx="1423">
                  <c:v>-9.9307331478399805E-2</c:v>
                </c:pt>
                <c:pt idx="1424">
                  <c:v>-6.6451578106219794E-2</c:v>
                </c:pt>
                <c:pt idx="1425">
                  <c:v>-6.6451578106219794E-2</c:v>
                </c:pt>
                <c:pt idx="1426">
                  <c:v>-2.8344199712771499E-2</c:v>
                </c:pt>
                <c:pt idx="1427">
                  <c:v>-6.1359507638767602E-2</c:v>
                </c:pt>
                <c:pt idx="1428">
                  <c:v>-9.2680175515248403E-2</c:v>
                </c:pt>
                <c:pt idx="1429">
                  <c:v>-8.6638917413299293E-2</c:v>
                </c:pt>
                <c:pt idx="1430">
                  <c:v>-5.5797270627062398E-2</c:v>
                </c:pt>
                <c:pt idx="1431">
                  <c:v>-8.6637811631403203E-2</c:v>
                </c:pt>
                <c:pt idx="1432">
                  <c:v>-5.5797270627062398E-2</c:v>
                </c:pt>
                <c:pt idx="1433">
                  <c:v>-6.11632273702582E-2</c:v>
                </c:pt>
                <c:pt idx="1434">
                  <c:v>-9.2128854319293005E-2</c:v>
                </c:pt>
                <c:pt idx="1435">
                  <c:v>-9.2128854319293005E-2</c:v>
                </c:pt>
                <c:pt idx="1436">
                  <c:v>-6.1664203429608599E-2</c:v>
                </c:pt>
                <c:pt idx="1437">
                  <c:v>-6.1664203429608599E-2</c:v>
                </c:pt>
                <c:pt idx="1438">
                  <c:v>-6.1664203429608599E-2</c:v>
                </c:pt>
                <c:pt idx="1439">
                  <c:v>-6.1664203429608599E-2</c:v>
                </c:pt>
                <c:pt idx="1440">
                  <c:v>-6.1664203429608599E-2</c:v>
                </c:pt>
                <c:pt idx="1441">
                  <c:v>-6.1664203429608599E-2</c:v>
                </c:pt>
                <c:pt idx="1442">
                  <c:v>-0.121556076488379</c:v>
                </c:pt>
                <c:pt idx="1443">
                  <c:v>-2.4671779693820499E-2</c:v>
                </c:pt>
                <c:pt idx="1444">
                  <c:v>-5.1884312349947198E-2</c:v>
                </c:pt>
                <c:pt idx="1445">
                  <c:v>-5.6340827198789703E-2</c:v>
                </c:pt>
                <c:pt idx="1446">
                  <c:v>-5.6340827198789703E-2</c:v>
                </c:pt>
                <c:pt idx="1447">
                  <c:v>-5.6340827198789703E-2</c:v>
                </c:pt>
                <c:pt idx="1448">
                  <c:v>2.62378078000578E-2</c:v>
                </c:pt>
                <c:pt idx="1449">
                  <c:v>2.62378078000578E-2</c:v>
                </c:pt>
                <c:pt idx="1450">
                  <c:v>2.62378078000578E-2</c:v>
                </c:pt>
                <c:pt idx="1451">
                  <c:v>5.2227859675919801E-2</c:v>
                </c:pt>
                <c:pt idx="1452">
                  <c:v>5.2227859675919801E-2</c:v>
                </c:pt>
                <c:pt idx="1453">
                  <c:v>7.6866611166085605E-2</c:v>
                </c:pt>
                <c:pt idx="1454">
                  <c:v>0.10560855587474099</c:v>
                </c:pt>
                <c:pt idx="1455">
                  <c:v>8.1452290467400407E-2</c:v>
                </c:pt>
                <c:pt idx="1456">
                  <c:v>7.6530867827075896E-2</c:v>
                </c:pt>
                <c:pt idx="1457">
                  <c:v>5.0625791767780301E-2</c:v>
                </c:pt>
                <c:pt idx="1458">
                  <c:v>-4.7987608182198296E-3</c:v>
                </c:pt>
                <c:pt idx="1459">
                  <c:v>-4.7987608182198296E-3</c:v>
                </c:pt>
                <c:pt idx="1460">
                  <c:v>-4.7987608182198296E-3</c:v>
                </c:pt>
                <c:pt idx="1461">
                  <c:v>2.1209720058245E-2</c:v>
                </c:pt>
                <c:pt idx="1462">
                  <c:v>2.1209720058245E-2</c:v>
                </c:pt>
                <c:pt idx="1463">
                  <c:v>4.5783369595687698E-2</c:v>
                </c:pt>
                <c:pt idx="1464">
                  <c:v>4.5783369595687698E-2</c:v>
                </c:pt>
                <c:pt idx="1465">
                  <c:v>7.2856269172536001E-2</c:v>
                </c:pt>
                <c:pt idx="1466">
                  <c:v>0.101395748139821</c:v>
                </c:pt>
                <c:pt idx="1467">
                  <c:v>7.7233093687226501E-2</c:v>
                </c:pt>
                <c:pt idx="1468">
                  <c:v>4.9024723471679799E-2</c:v>
                </c:pt>
                <c:pt idx="1469">
                  <c:v>0.131978207034466</c:v>
                </c:pt>
                <c:pt idx="1470">
                  <c:v>0.131978207034466</c:v>
                </c:pt>
                <c:pt idx="1471">
                  <c:v>0.15494299052900701</c:v>
                </c:pt>
                <c:pt idx="1472">
                  <c:v>0.18601791107756799</c:v>
                </c:pt>
                <c:pt idx="1473">
                  <c:v>0.207547496570919</c:v>
                </c:pt>
                <c:pt idx="1474">
                  <c:v>0.25993550779151797</c:v>
                </c:pt>
                <c:pt idx="1475">
                  <c:v>0.29382521428899699</c:v>
                </c:pt>
                <c:pt idx="1476">
                  <c:v>0.28622508107682898</c:v>
                </c:pt>
                <c:pt idx="1477">
                  <c:v>0.29389230964055202</c:v>
                </c:pt>
                <c:pt idx="1478">
                  <c:v>0.10730877055447299</c:v>
                </c:pt>
                <c:pt idx="1479">
                  <c:v>-0.16037819997496</c:v>
                </c:pt>
                <c:pt idx="1480">
                  <c:v>6.6429691382923803E-2</c:v>
                </c:pt>
                <c:pt idx="1481">
                  <c:v>1.5010778705186699E-3</c:v>
                </c:pt>
                <c:pt idx="1482">
                  <c:v>1.5010778705186699E-3</c:v>
                </c:pt>
                <c:pt idx="1483">
                  <c:v>-0.108405174941392</c:v>
                </c:pt>
                <c:pt idx="1484">
                  <c:v>-5.0558799605217697E-2</c:v>
                </c:pt>
                <c:pt idx="1485">
                  <c:v>-0.17898160307070601</c:v>
                </c:pt>
                <c:pt idx="1486">
                  <c:v>-0.17898160307070601</c:v>
                </c:pt>
                <c:pt idx="1487">
                  <c:v>-9.7609131867624405E-2</c:v>
                </c:pt>
                <c:pt idx="1488">
                  <c:v>-9.7609131867624405E-2</c:v>
                </c:pt>
                <c:pt idx="1489">
                  <c:v>9.9346984962780296E-3</c:v>
                </c:pt>
                <c:pt idx="1490">
                  <c:v>0.10589714998213701</c:v>
                </c:pt>
                <c:pt idx="1491">
                  <c:v>0.113171748625015</c:v>
                </c:pt>
                <c:pt idx="1492">
                  <c:v>1.4673439759497999E-2</c:v>
                </c:pt>
                <c:pt idx="1493">
                  <c:v>-2.7918397951522199E-2</c:v>
                </c:pt>
                <c:pt idx="1494">
                  <c:v>-2.7918397951522199E-2</c:v>
                </c:pt>
                <c:pt idx="1495">
                  <c:v>-2.8565300751258699E-2</c:v>
                </c:pt>
                <c:pt idx="1496">
                  <c:v>-6.7673075450290998E-2</c:v>
                </c:pt>
                <c:pt idx="1497">
                  <c:v>-2.13137287357043E-2</c:v>
                </c:pt>
                <c:pt idx="1498">
                  <c:v>-0.104981588214121</c:v>
                </c:pt>
                <c:pt idx="1499">
                  <c:v>-0.14653073138037701</c:v>
                </c:pt>
                <c:pt idx="1500">
                  <c:v>-0.14653073138037701</c:v>
                </c:pt>
                <c:pt idx="1501">
                  <c:v>-0.135562733555666</c:v>
                </c:pt>
                <c:pt idx="1502">
                  <c:v>-0.13560268927206501</c:v>
                </c:pt>
                <c:pt idx="1503">
                  <c:v>-0.102631997236716</c:v>
                </c:pt>
                <c:pt idx="1504">
                  <c:v>-0.102631997236716</c:v>
                </c:pt>
                <c:pt idx="1505">
                  <c:v>-0.10259921705118399</c:v>
                </c:pt>
                <c:pt idx="1506">
                  <c:v>-6.2088032862115602E-2</c:v>
                </c:pt>
                <c:pt idx="1507">
                  <c:v>1.35000423183857E-2</c:v>
                </c:pt>
                <c:pt idx="1508">
                  <c:v>8.7074418098603099E-2</c:v>
                </c:pt>
                <c:pt idx="1509">
                  <c:v>8.7074418098603099E-2</c:v>
                </c:pt>
                <c:pt idx="1510">
                  <c:v>6.7343544524418597E-3</c:v>
                </c:pt>
                <c:pt idx="1511">
                  <c:v>-3.1462407855160801E-2</c:v>
                </c:pt>
                <c:pt idx="1512">
                  <c:v>6.2420147523616302E-3</c:v>
                </c:pt>
                <c:pt idx="1513">
                  <c:v>6.2420147523616302E-3</c:v>
                </c:pt>
                <c:pt idx="1514">
                  <c:v>6.2420147523616302E-3</c:v>
                </c:pt>
                <c:pt idx="1515">
                  <c:v>5.0905620658623502E-2</c:v>
                </c:pt>
                <c:pt idx="1516">
                  <c:v>-2.3470904478615801E-2</c:v>
                </c:pt>
                <c:pt idx="1517">
                  <c:v>-2.3470904478615801E-2</c:v>
                </c:pt>
                <c:pt idx="1518">
                  <c:v>-6.06399235592451E-2</c:v>
                </c:pt>
                <c:pt idx="1519">
                  <c:v>-0.12424861036926101</c:v>
                </c:pt>
                <c:pt idx="1520">
                  <c:v>-0.12424861036926101</c:v>
                </c:pt>
                <c:pt idx="1521">
                  <c:v>-6.06399235592451E-2</c:v>
                </c:pt>
                <c:pt idx="1522">
                  <c:v>-6.06399235592451E-2</c:v>
                </c:pt>
                <c:pt idx="1523">
                  <c:v>-2.29008694216985E-2</c:v>
                </c:pt>
                <c:pt idx="1524">
                  <c:v>-5.6442323760212298E-2</c:v>
                </c:pt>
                <c:pt idx="1525">
                  <c:v>-2.29008694216985E-2</c:v>
                </c:pt>
                <c:pt idx="1526">
                  <c:v>-6.06399235592451E-2</c:v>
                </c:pt>
                <c:pt idx="1527">
                  <c:v>-9.3559994378830696E-2</c:v>
                </c:pt>
                <c:pt idx="1528">
                  <c:v>-0.133275885377867</c:v>
                </c:pt>
                <c:pt idx="1529">
                  <c:v>-0.191966034278575</c:v>
                </c:pt>
                <c:pt idx="1530">
                  <c:v>-0.191966034278575</c:v>
                </c:pt>
                <c:pt idx="1531">
                  <c:v>-0.191966034278575</c:v>
                </c:pt>
                <c:pt idx="1532">
                  <c:v>-0.15292933211830601</c:v>
                </c:pt>
                <c:pt idx="1533">
                  <c:v>-0.153199665793982</c:v>
                </c:pt>
                <c:pt idx="1534">
                  <c:v>-0.21867750296928601</c:v>
                </c:pt>
                <c:pt idx="1535">
                  <c:v>-0.17948615887547401</c:v>
                </c:pt>
                <c:pt idx="1536">
                  <c:v>-0.17948615887547401</c:v>
                </c:pt>
                <c:pt idx="1537">
                  <c:v>-0.20505085932602399</c:v>
                </c:pt>
                <c:pt idx="1538">
                  <c:v>-0.17962026535692899</c:v>
                </c:pt>
                <c:pt idx="1539">
                  <c:v>-0.28525316934066303</c:v>
                </c:pt>
                <c:pt idx="1540">
                  <c:v>-0.23465959234893599</c:v>
                </c:pt>
                <c:pt idx="1541">
                  <c:v>-0.123471417566861</c:v>
                </c:pt>
                <c:pt idx="1542">
                  <c:v>-0.115572142491131</c:v>
                </c:pt>
                <c:pt idx="1543">
                  <c:v>-0.192314370134857</c:v>
                </c:pt>
                <c:pt idx="1544">
                  <c:v>-2.3613495596079101E-2</c:v>
                </c:pt>
                <c:pt idx="1545">
                  <c:v>-7.2841473109838101E-2</c:v>
                </c:pt>
                <c:pt idx="1546">
                  <c:v>-7.8577985392034505E-2</c:v>
                </c:pt>
                <c:pt idx="1547">
                  <c:v>-7.3338849497000994E-2</c:v>
                </c:pt>
                <c:pt idx="1548">
                  <c:v>-0.103839807792985</c:v>
                </c:pt>
                <c:pt idx="1549">
                  <c:v>-3.7205211903409398E-2</c:v>
                </c:pt>
                <c:pt idx="1550">
                  <c:v>2.6864247463202501E-2</c:v>
                </c:pt>
                <c:pt idx="1551">
                  <c:v>0.11695810087467701</c:v>
                </c:pt>
                <c:pt idx="1552">
                  <c:v>0.142641250658992</c:v>
                </c:pt>
                <c:pt idx="1553">
                  <c:v>0.17687166674474</c:v>
                </c:pt>
                <c:pt idx="1554">
                  <c:v>0.20103965230585499</c:v>
                </c:pt>
                <c:pt idx="1555">
                  <c:v>0.16710298929258899</c:v>
                </c:pt>
                <c:pt idx="1556">
                  <c:v>0.16710298929258899</c:v>
                </c:pt>
                <c:pt idx="1557">
                  <c:v>0.17727024620138501</c:v>
                </c:pt>
                <c:pt idx="1558">
                  <c:v>0.17727024620138501</c:v>
                </c:pt>
                <c:pt idx="1559">
                  <c:v>0.142480754822192</c:v>
                </c:pt>
                <c:pt idx="1560">
                  <c:v>0.142480754822192</c:v>
                </c:pt>
                <c:pt idx="1561">
                  <c:v>0.22390891051426801</c:v>
                </c:pt>
                <c:pt idx="1562">
                  <c:v>0.490931300297199</c:v>
                </c:pt>
                <c:pt idx="1563">
                  <c:v>0.46913822987523002</c:v>
                </c:pt>
                <c:pt idx="1564">
                  <c:v>0.46913822987523002</c:v>
                </c:pt>
                <c:pt idx="1565">
                  <c:v>0.52951902172089405</c:v>
                </c:pt>
                <c:pt idx="1566">
                  <c:v>0.54809218989558794</c:v>
                </c:pt>
                <c:pt idx="1567">
                  <c:v>0.36814807029338997</c:v>
                </c:pt>
                <c:pt idx="1568">
                  <c:v>0.248920086323488</c:v>
                </c:pt>
                <c:pt idx="1569">
                  <c:v>0.23991818220170599</c:v>
                </c:pt>
                <c:pt idx="1570">
                  <c:v>0.23991818220170599</c:v>
                </c:pt>
                <c:pt idx="1571">
                  <c:v>0.295066170177956</c:v>
                </c:pt>
                <c:pt idx="1572">
                  <c:v>0.295066170177956</c:v>
                </c:pt>
                <c:pt idx="1573">
                  <c:v>0.26225459659279499</c:v>
                </c:pt>
                <c:pt idx="1574">
                  <c:v>0.268021664294117</c:v>
                </c:pt>
                <c:pt idx="1575">
                  <c:v>0.15934063656462999</c:v>
                </c:pt>
                <c:pt idx="1576">
                  <c:v>0.17489784072145001</c:v>
                </c:pt>
                <c:pt idx="1577">
                  <c:v>0.23263668406167701</c:v>
                </c:pt>
                <c:pt idx="1578">
                  <c:v>0.30038961016562299</c:v>
                </c:pt>
                <c:pt idx="1579">
                  <c:v>0.187876321524868</c:v>
                </c:pt>
                <c:pt idx="1580">
                  <c:v>0.153336039575208</c:v>
                </c:pt>
                <c:pt idx="1581">
                  <c:v>-7.5328465067835804E-2</c:v>
                </c:pt>
                <c:pt idx="1582">
                  <c:v>3.8542855066097302E-2</c:v>
                </c:pt>
                <c:pt idx="1583">
                  <c:v>-7.3836922114026704E-2</c:v>
                </c:pt>
                <c:pt idx="1584">
                  <c:v>1.7118477471644099E-2</c:v>
                </c:pt>
                <c:pt idx="1585">
                  <c:v>0.168982382857954</c:v>
                </c:pt>
                <c:pt idx="1586">
                  <c:v>0.20884477177871699</c:v>
                </c:pt>
                <c:pt idx="1587">
                  <c:v>0.19910892465239799</c:v>
                </c:pt>
                <c:pt idx="1588">
                  <c:v>0.21180492489346001</c:v>
                </c:pt>
                <c:pt idx="1589">
                  <c:v>9.0592248718490004E-2</c:v>
                </c:pt>
                <c:pt idx="1590">
                  <c:v>0.14323041554840699</c:v>
                </c:pt>
                <c:pt idx="1591">
                  <c:v>7.9741533564959097E-2</c:v>
                </c:pt>
                <c:pt idx="1592">
                  <c:v>8.8178763092618295E-2</c:v>
                </c:pt>
                <c:pt idx="1593">
                  <c:v>0.151479751650795</c:v>
                </c:pt>
                <c:pt idx="1594">
                  <c:v>0.151479751650795</c:v>
                </c:pt>
                <c:pt idx="1595">
                  <c:v>0.221492117106142</c:v>
                </c:pt>
                <c:pt idx="1596">
                  <c:v>0.26652372592838702</c:v>
                </c:pt>
                <c:pt idx="1597">
                  <c:v>0.433347854582804</c:v>
                </c:pt>
                <c:pt idx="1598">
                  <c:v>0.46816322977931901</c:v>
                </c:pt>
                <c:pt idx="1599">
                  <c:v>0.46816322977931901</c:v>
                </c:pt>
                <c:pt idx="1600">
                  <c:v>0.46816322977931901</c:v>
                </c:pt>
                <c:pt idx="1601">
                  <c:v>0.30663062667405</c:v>
                </c:pt>
                <c:pt idx="1602">
                  <c:v>0.30663062667405</c:v>
                </c:pt>
                <c:pt idx="1603">
                  <c:v>0.46816322977931901</c:v>
                </c:pt>
                <c:pt idx="1604">
                  <c:v>0.46816322977931901</c:v>
                </c:pt>
                <c:pt idx="1605">
                  <c:v>0.38269517681454202</c:v>
                </c:pt>
                <c:pt idx="1606">
                  <c:v>0.38269517681454202</c:v>
                </c:pt>
                <c:pt idx="1607">
                  <c:v>0.46816322977931901</c:v>
                </c:pt>
                <c:pt idx="1608">
                  <c:v>0.46816322977931901</c:v>
                </c:pt>
                <c:pt idx="1609">
                  <c:v>0.56489344022336696</c:v>
                </c:pt>
                <c:pt idx="1610">
                  <c:v>0.56489344022336696</c:v>
                </c:pt>
                <c:pt idx="1611">
                  <c:v>0.46824878599231601</c:v>
                </c:pt>
                <c:pt idx="1612">
                  <c:v>0.49903038895621998</c:v>
                </c:pt>
                <c:pt idx="1613">
                  <c:v>0.41653442609037</c:v>
                </c:pt>
                <c:pt idx="1614">
                  <c:v>0.42183593633208899</c:v>
                </c:pt>
                <c:pt idx="1615">
                  <c:v>-9.1679468991182594E-2</c:v>
                </c:pt>
                <c:pt idx="1616">
                  <c:v>0.17807957152225001</c:v>
                </c:pt>
                <c:pt idx="1617">
                  <c:v>-0.11245285155053</c:v>
                </c:pt>
                <c:pt idx="1618">
                  <c:v>6.0646292680181797E-2</c:v>
                </c:pt>
                <c:pt idx="1619">
                  <c:v>-3.9752518991363797E-2</c:v>
                </c:pt>
                <c:pt idx="1620">
                  <c:v>1.47919134336707E-2</c:v>
                </c:pt>
                <c:pt idx="1621">
                  <c:v>-2.1730974711896701E-2</c:v>
                </c:pt>
                <c:pt idx="1622">
                  <c:v>-6.1399830354958301E-2</c:v>
                </c:pt>
                <c:pt idx="1623">
                  <c:v>-1.3815369726596499E-2</c:v>
                </c:pt>
                <c:pt idx="1624">
                  <c:v>-1.3815369726596499E-2</c:v>
                </c:pt>
                <c:pt idx="1625">
                  <c:v>-1.36217260435436E-2</c:v>
                </c:pt>
                <c:pt idx="1626">
                  <c:v>-5.74031000071046E-2</c:v>
                </c:pt>
                <c:pt idx="1627">
                  <c:v>-5.74031000071046E-2</c:v>
                </c:pt>
                <c:pt idx="1628">
                  <c:v>-5.74031000071046E-2</c:v>
                </c:pt>
                <c:pt idx="1629">
                  <c:v>-0.166005600305527</c:v>
                </c:pt>
                <c:pt idx="1630">
                  <c:v>-0.21233683831928299</c:v>
                </c:pt>
                <c:pt idx="1631">
                  <c:v>-0.23730187530978</c:v>
                </c:pt>
                <c:pt idx="1632">
                  <c:v>-0.23730187530978</c:v>
                </c:pt>
                <c:pt idx="1633">
                  <c:v>-0.14364098298405301</c:v>
                </c:pt>
                <c:pt idx="1634">
                  <c:v>-0.218606818148365</c:v>
                </c:pt>
                <c:pt idx="1635">
                  <c:v>-0.34966308377764699</c:v>
                </c:pt>
                <c:pt idx="1636">
                  <c:v>-0.34966308377764699</c:v>
                </c:pt>
                <c:pt idx="1637">
                  <c:v>-0.37815589488051998</c:v>
                </c:pt>
                <c:pt idx="1638">
                  <c:v>-0.23858561796624</c:v>
                </c:pt>
                <c:pt idx="1639">
                  <c:v>-0.24284705652598401</c:v>
                </c:pt>
                <c:pt idx="1640">
                  <c:v>-0.286003068514319</c:v>
                </c:pt>
                <c:pt idx="1641">
                  <c:v>-0.23269057503500301</c:v>
                </c:pt>
                <c:pt idx="1642">
                  <c:v>-0.188345978764311</c:v>
                </c:pt>
                <c:pt idx="1643">
                  <c:v>-0.216130581235363</c:v>
                </c:pt>
                <c:pt idx="1644">
                  <c:v>-0.259235219797604</c:v>
                </c:pt>
                <c:pt idx="1645">
                  <c:v>-0.33141274469037901</c:v>
                </c:pt>
                <c:pt idx="1646">
                  <c:v>-0.33141274469037901</c:v>
                </c:pt>
                <c:pt idx="1647">
                  <c:v>-0.37210229518190802</c:v>
                </c:pt>
                <c:pt idx="1648">
                  <c:v>-0.35233465194232799</c:v>
                </c:pt>
                <c:pt idx="1649">
                  <c:v>-0.39059033014498001</c:v>
                </c:pt>
                <c:pt idx="1650">
                  <c:v>-0.31288146144961898</c:v>
                </c:pt>
                <c:pt idx="1651">
                  <c:v>-0.31306581021861701</c:v>
                </c:pt>
                <c:pt idx="1652">
                  <c:v>-0.31306581021861701</c:v>
                </c:pt>
                <c:pt idx="1653">
                  <c:v>-0.25124112310916402</c:v>
                </c:pt>
                <c:pt idx="1654">
                  <c:v>-0.17976453406866</c:v>
                </c:pt>
                <c:pt idx="1655">
                  <c:v>-0.20232791930817301</c:v>
                </c:pt>
                <c:pt idx="1656">
                  <c:v>-0.13963131938593301</c:v>
                </c:pt>
                <c:pt idx="1657">
                  <c:v>-0.273775897603663</c:v>
                </c:pt>
                <c:pt idx="1658">
                  <c:v>-0.23770662144593799</c:v>
                </c:pt>
                <c:pt idx="1659">
                  <c:v>-0.297395406190125</c:v>
                </c:pt>
                <c:pt idx="1660">
                  <c:v>-0.29168891322941098</c:v>
                </c:pt>
                <c:pt idx="1661">
                  <c:v>-0.29168891322941098</c:v>
                </c:pt>
                <c:pt idx="1662">
                  <c:v>-0.224982063164163</c:v>
                </c:pt>
                <c:pt idx="1663">
                  <c:v>-0.224982063164163</c:v>
                </c:pt>
                <c:pt idx="1664">
                  <c:v>-0.224982063164163</c:v>
                </c:pt>
                <c:pt idx="1665">
                  <c:v>-0.24647980303324901</c:v>
                </c:pt>
                <c:pt idx="1666">
                  <c:v>-0.28200707562874699</c:v>
                </c:pt>
                <c:pt idx="1667">
                  <c:v>-0.26126072825561603</c:v>
                </c:pt>
                <c:pt idx="1668">
                  <c:v>-0.298787702732356</c:v>
                </c:pt>
                <c:pt idx="1669">
                  <c:v>-0.27728353062890299</c:v>
                </c:pt>
                <c:pt idx="1670">
                  <c:v>-0.239279779111674</c:v>
                </c:pt>
                <c:pt idx="1671">
                  <c:v>-0.40954250690357802</c:v>
                </c:pt>
                <c:pt idx="1672">
                  <c:v>-0.31462637766309298</c:v>
                </c:pt>
                <c:pt idx="1673">
                  <c:v>-0.364838114574009</c:v>
                </c:pt>
                <c:pt idx="1674">
                  <c:v>-0.31628763806728</c:v>
                </c:pt>
                <c:pt idx="1675">
                  <c:v>-0.23353511132843999</c:v>
                </c:pt>
                <c:pt idx="1676">
                  <c:v>-6.6753485065282406E-2</c:v>
                </c:pt>
                <c:pt idx="1677">
                  <c:v>3.2868545092533001E-2</c:v>
                </c:pt>
                <c:pt idx="1678">
                  <c:v>7.8559505533346299E-2</c:v>
                </c:pt>
                <c:pt idx="1679">
                  <c:v>-0.136133587026563</c:v>
                </c:pt>
                <c:pt idx="1680">
                  <c:v>-1.75822633186106E-2</c:v>
                </c:pt>
                <c:pt idx="1681">
                  <c:v>-1.75822633186106E-2</c:v>
                </c:pt>
                <c:pt idx="1682">
                  <c:v>3.36358515589507E-2</c:v>
                </c:pt>
                <c:pt idx="1683">
                  <c:v>-1.51601147556625E-2</c:v>
                </c:pt>
                <c:pt idx="1684">
                  <c:v>-0.122745653913739</c:v>
                </c:pt>
                <c:pt idx="1685">
                  <c:v>-0.166275369238122</c:v>
                </c:pt>
                <c:pt idx="1686">
                  <c:v>-0.111140145964384</c:v>
                </c:pt>
                <c:pt idx="1687">
                  <c:v>-0.151871196706444</c:v>
                </c:pt>
                <c:pt idx="1688">
                  <c:v>-1.27745238963621E-2</c:v>
                </c:pt>
                <c:pt idx="1689">
                  <c:v>-1.27745238963621E-2</c:v>
                </c:pt>
                <c:pt idx="1690">
                  <c:v>2.6414605762726799E-2</c:v>
                </c:pt>
                <c:pt idx="1691">
                  <c:v>6.6469198723064102E-2</c:v>
                </c:pt>
                <c:pt idx="1692">
                  <c:v>6.6469198723064102E-2</c:v>
                </c:pt>
                <c:pt idx="1693">
                  <c:v>6.6469198723064102E-2</c:v>
                </c:pt>
                <c:pt idx="1694">
                  <c:v>7.2687052755461501E-2</c:v>
                </c:pt>
                <c:pt idx="1695">
                  <c:v>3.1492290411177799E-2</c:v>
                </c:pt>
                <c:pt idx="1696">
                  <c:v>6.6285032521244897E-3</c:v>
                </c:pt>
                <c:pt idx="1697">
                  <c:v>0</c:v>
                </c:pt>
                <c:pt idx="1698">
                  <c:v>0.26440123789268599</c:v>
                </c:pt>
                <c:pt idx="1699">
                  <c:v>-6.49216862530623E-2</c:v>
                </c:pt>
                <c:pt idx="1700">
                  <c:v>5.90671031453582E-2</c:v>
                </c:pt>
                <c:pt idx="1701">
                  <c:v>0.15581679523612901</c:v>
                </c:pt>
                <c:pt idx="1702">
                  <c:v>0.26862448652551801</c:v>
                </c:pt>
                <c:pt idx="1703">
                  <c:v>0.35770968975762701</c:v>
                </c:pt>
                <c:pt idx="1704">
                  <c:v>0.43441520787913801</c:v>
                </c:pt>
                <c:pt idx="1705">
                  <c:v>0.379499628398768</c:v>
                </c:pt>
                <c:pt idx="1706">
                  <c:v>0.379499628398768</c:v>
                </c:pt>
                <c:pt idx="1707">
                  <c:v>0.35253027014603999</c:v>
                </c:pt>
                <c:pt idx="1708">
                  <c:v>0.32902054967840899</c:v>
                </c:pt>
                <c:pt idx="1709">
                  <c:v>0.28174197550807301</c:v>
                </c:pt>
                <c:pt idx="1710">
                  <c:v>0.21107288151887599</c:v>
                </c:pt>
                <c:pt idx="1711">
                  <c:v>0.13112210410786901</c:v>
                </c:pt>
                <c:pt idx="1712">
                  <c:v>0.211729263656664</c:v>
                </c:pt>
                <c:pt idx="1713">
                  <c:v>0.170103184629573</c:v>
                </c:pt>
                <c:pt idx="1714">
                  <c:v>0.25558966605875499</c:v>
                </c:pt>
                <c:pt idx="1715">
                  <c:v>0.21162538470550499</c:v>
                </c:pt>
                <c:pt idx="1716">
                  <c:v>0.41224204275241799</c:v>
                </c:pt>
                <c:pt idx="1717">
                  <c:v>0.38062618711625601</c:v>
                </c:pt>
                <c:pt idx="1718">
                  <c:v>0.40679085206087301</c:v>
                </c:pt>
                <c:pt idx="1719">
                  <c:v>0.51729360675218805</c:v>
                </c:pt>
                <c:pt idx="1720">
                  <c:v>0.52357815274818098</c:v>
                </c:pt>
                <c:pt idx="1721">
                  <c:v>0.54147545592281898</c:v>
                </c:pt>
                <c:pt idx="1722">
                  <c:v>0.61789581585605802</c:v>
                </c:pt>
                <c:pt idx="1723">
                  <c:v>0.55961703296201704</c:v>
                </c:pt>
                <c:pt idx="1724">
                  <c:v>0.53362892369362003</c:v>
                </c:pt>
                <c:pt idx="1725">
                  <c:v>0.53362892369362003</c:v>
                </c:pt>
                <c:pt idx="1726">
                  <c:v>0.53932962436464704</c:v>
                </c:pt>
                <c:pt idx="1727">
                  <c:v>-9.09568491852768E-2</c:v>
                </c:pt>
                <c:pt idx="1728">
                  <c:v>0.24003840770389301</c:v>
                </c:pt>
                <c:pt idx="1729">
                  <c:v>-4.8077192863667101E-2</c:v>
                </c:pt>
                <c:pt idx="1730">
                  <c:v>6.1416795678352003E-2</c:v>
                </c:pt>
                <c:pt idx="1731">
                  <c:v>8.3314374672682698E-3</c:v>
                </c:pt>
                <c:pt idx="1732">
                  <c:v>5.0157784189764902E-2</c:v>
                </c:pt>
                <c:pt idx="1733">
                  <c:v>4.2587699234220899E-2</c:v>
                </c:pt>
                <c:pt idx="1734">
                  <c:v>4.2587699234220899E-2</c:v>
                </c:pt>
                <c:pt idx="1735">
                  <c:v>8.1694757196060605E-2</c:v>
                </c:pt>
                <c:pt idx="1736">
                  <c:v>0.152005462340701</c:v>
                </c:pt>
                <c:pt idx="1737">
                  <c:v>6.3730172539609498E-2</c:v>
                </c:pt>
                <c:pt idx="1738">
                  <c:v>6.9217556783911505E-2</c:v>
                </c:pt>
                <c:pt idx="1739">
                  <c:v>3.2918564237986503E-2</c:v>
                </c:pt>
                <c:pt idx="1740">
                  <c:v>3.2918564237986503E-2</c:v>
                </c:pt>
                <c:pt idx="1741" formatCode="0.00E+00">
                  <c:v>-5.1349770728803502E-4</c:v>
                </c:pt>
                <c:pt idx="1742" formatCode="0.00E+00">
                  <c:v>-5.1349770728803502E-4</c:v>
                </c:pt>
                <c:pt idx="1743" formatCode="0.00E+00">
                  <c:v>-3.2146171062502303E-2</c:v>
                </c:pt>
                <c:pt idx="1744" formatCode="0.00E+00">
                  <c:v>4.6366855744737201E-3</c:v>
                </c:pt>
                <c:pt idx="1745">
                  <c:v>-8.4227680024331494E-2</c:v>
                </c:pt>
                <c:pt idx="1746">
                  <c:v>-8.4227680024331494E-2</c:v>
                </c:pt>
                <c:pt idx="1747">
                  <c:v>-0.110325460423711</c:v>
                </c:pt>
                <c:pt idx="1748">
                  <c:v>-4.9607755449319203E-2</c:v>
                </c:pt>
                <c:pt idx="1749">
                  <c:v>-1.8521514198147099E-2</c:v>
                </c:pt>
                <c:pt idx="1750">
                  <c:v>-1.8521514198147099E-2</c:v>
                </c:pt>
                <c:pt idx="1751">
                  <c:v>-1.8521514198147099E-2</c:v>
                </c:pt>
                <c:pt idx="1752">
                  <c:v>-1.8521514198147099E-2</c:v>
                </c:pt>
                <c:pt idx="1753">
                  <c:v>-4.9561960992174602E-2</c:v>
                </c:pt>
                <c:pt idx="1754">
                  <c:v>-7.83373137578256E-2</c:v>
                </c:pt>
                <c:pt idx="1755">
                  <c:v>-7.83373137578256E-2</c:v>
                </c:pt>
                <c:pt idx="1756">
                  <c:v>-7.83373137578256E-2</c:v>
                </c:pt>
                <c:pt idx="1757">
                  <c:v>-8.2594786677383902E-2</c:v>
                </c:pt>
                <c:pt idx="1758">
                  <c:v>-5.3390733491150297E-2</c:v>
                </c:pt>
                <c:pt idx="1759">
                  <c:v>-7.8255687810671895E-2</c:v>
                </c:pt>
                <c:pt idx="1760">
                  <c:v>-7.8255687810671895E-2</c:v>
                </c:pt>
                <c:pt idx="1761">
                  <c:v>-0.10184780145144701</c:v>
                </c:pt>
                <c:pt idx="1762">
                  <c:v>-0.10184780145144701</c:v>
                </c:pt>
                <c:pt idx="1763">
                  <c:v>-7.8634524360516794E-2</c:v>
                </c:pt>
                <c:pt idx="1764">
                  <c:v>-5.39438777837766E-2</c:v>
                </c:pt>
                <c:pt idx="1765">
                  <c:v>-7.8634524360516794E-2</c:v>
                </c:pt>
                <c:pt idx="1766">
                  <c:v>-0.107719464182879</c:v>
                </c:pt>
                <c:pt idx="1767">
                  <c:v>-0.107719464182879</c:v>
                </c:pt>
                <c:pt idx="1768">
                  <c:v>-0.107719464182879</c:v>
                </c:pt>
                <c:pt idx="1769">
                  <c:v>-8.2992737526771596E-2</c:v>
                </c:pt>
                <c:pt idx="1770">
                  <c:v>-8.3145169387999401E-2</c:v>
                </c:pt>
                <c:pt idx="1771">
                  <c:v>-5.7430079709898101E-2</c:v>
                </c:pt>
                <c:pt idx="1772">
                  <c:v>-2.8162193551037801E-2</c:v>
                </c:pt>
                <c:pt idx="1773">
                  <c:v>-7.8427132585933798E-2</c:v>
                </c:pt>
                <c:pt idx="1774">
                  <c:v>-0.10705700463605</c:v>
                </c:pt>
                <c:pt idx="1775">
                  <c:v>-0.15601675556286401</c:v>
                </c:pt>
                <c:pt idx="1776">
                  <c:v>-0.15601675556286401</c:v>
                </c:pt>
                <c:pt idx="1777">
                  <c:v>-0.18038987219920699</c:v>
                </c:pt>
                <c:pt idx="1778">
                  <c:v>-0.18038987219920699</c:v>
                </c:pt>
                <c:pt idx="1779">
                  <c:v>-0.15991914503014901</c:v>
                </c:pt>
                <c:pt idx="1780">
                  <c:v>-0.15635258982452099</c:v>
                </c:pt>
                <c:pt idx="1781">
                  <c:v>-0.134294297403697</c:v>
                </c:pt>
                <c:pt idx="1782">
                  <c:v>-0.106247276775434</c:v>
                </c:pt>
                <c:pt idx="1783">
                  <c:v>-5.6611639811557202E-2</c:v>
                </c:pt>
                <c:pt idx="1784">
                  <c:v>-0.118742347291747</c:v>
                </c:pt>
                <c:pt idx="1785">
                  <c:v>-9.2048734663910003E-2</c:v>
                </c:pt>
                <c:pt idx="1786">
                  <c:v>-0.126504870469409</c:v>
                </c:pt>
                <c:pt idx="1787">
                  <c:v>-0.126504870469409</c:v>
                </c:pt>
                <c:pt idx="1788">
                  <c:v>-5.9780788238048103E-2</c:v>
                </c:pt>
                <c:pt idx="1789">
                  <c:v>-3.6618752587170601E-2</c:v>
                </c:pt>
                <c:pt idx="1790">
                  <c:v>0.182867863222862</c:v>
                </c:pt>
                <c:pt idx="1791">
                  <c:v>0.182867863222862</c:v>
                </c:pt>
                <c:pt idx="1792">
                  <c:v>0.24730305833284799</c:v>
                </c:pt>
                <c:pt idx="1793">
                  <c:v>-9.1679468991182594E-2</c:v>
                </c:pt>
                <c:pt idx="1794">
                  <c:v>0.17914131947333201</c:v>
                </c:pt>
                <c:pt idx="1795">
                  <c:v>-0.110556226071839</c:v>
                </c:pt>
                <c:pt idx="1796">
                  <c:v>-0.110556226071839</c:v>
                </c:pt>
                <c:pt idx="1797">
                  <c:v>0.13512501459753601</c:v>
                </c:pt>
                <c:pt idx="1798">
                  <c:v>0.22974550228830901</c:v>
                </c:pt>
                <c:pt idx="1799">
                  <c:v>0.26969314267734901</c:v>
                </c:pt>
                <c:pt idx="1800">
                  <c:v>0.36844751361357198</c:v>
                </c:pt>
                <c:pt idx="1801">
                  <c:v>0.30970525685807399</c:v>
                </c:pt>
                <c:pt idx="1802">
                  <c:v>0.39305283370003302</c:v>
                </c:pt>
                <c:pt idx="1803">
                  <c:v>0.52643537466948298</c:v>
                </c:pt>
                <c:pt idx="1804">
                  <c:v>0.52643537466948298</c:v>
                </c:pt>
                <c:pt idx="1805">
                  <c:v>0.45900549360821702</c:v>
                </c:pt>
                <c:pt idx="1806">
                  <c:v>0.437947501990327</c:v>
                </c:pt>
                <c:pt idx="1807">
                  <c:v>0.38407302131262</c:v>
                </c:pt>
                <c:pt idx="1808">
                  <c:v>0.43814749897881</c:v>
                </c:pt>
                <c:pt idx="1809">
                  <c:v>0.38421169450457099</c:v>
                </c:pt>
                <c:pt idx="1810">
                  <c:v>0.33370527892951402</c:v>
                </c:pt>
                <c:pt idx="1811">
                  <c:v>0.302204549778885</c:v>
                </c:pt>
                <c:pt idx="1812">
                  <c:v>0.34492198491791298</c:v>
                </c:pt>
                <c:pt idx="1813">
                  <c:v>0.34492198491791298</c:v>
                </c:pt>
                <c:pt idx="1814">
                  <c:v>0.40149346933954499</c:v>
                </c:pt>
                <c:pt idx="1815">
                  <c:v>0.334414093957</c:v>
                </c:pt>
                <c:pt idx="1816">
                  <c:v>0.334414093957</c:v>
                </c:pt>
                <c:pt idx="1817">
                  <c:v>0.20427312901081601</c:v>
                </c:pt>
                <c:pt idx="1818">
                  <c:v>0.10590272889383701</c:v>
                </c:pt>
                <c:pt idx="1819">
                  <c:v>5.4309880890517297E-2</c:v>
                </c:pt>
                <c:pt idx="1820">
                  <c:v>5.4309880890517297E-2</c:v>
                </c:pt>
                <c:pt idx="1821">
                  <c:v>7.7515909376848404E-3</c:v>
                </c:pt>
                <c:pt idx="1822">
                  <c:v>7.7515909376848404E-3</c:v>
                </c:pt>
                <c:pt idx="1823">
                  <c:v>8.9379457150457101E-2</c:v>
                </c:pt>
                <c:pt idx="1824">
                  <c:v>5.0914319205072001E-2</c:v>
                </c:pt>
                <c:pt idx="1825">
                  <c:v>8.1114262099941607E-3</c:v>
                </c:pt>
                <c:pt idx="1826">
                  <c:v>8.3492651032766402E-2</c:v>
                </c:pt>
                <c:pt idx="1827">
                  <c:v>0.17118976685255899</c:v>
                </c:pt>
                <c:pt idx="1828">
                  <c:v>0.283903032608676</c:v>
                </c:pt>
                <c:pt idx="1829">
                  <c:v>0.22853321809275801</c:v>
                </c:pt>
                <c:pt idx="1830">
                  <c:v>0.244812789861998</c:v>
                </c:pt>
                <c:pt idx="1831">
                  <c:v>0.35765225329233602</c:v>
                </c:pt>
                <c:pt idx="1832">
                  <c:v>0.39434038051408299</c:v>
                </c:pt>
                <c:pt idx="1833">
                  <c:v>0.210504072112289</c:v>
                </c:pt>
                <c:pt idx="1834">
                  <c:v>0.210504072112289</c:v>
                </c:pt>
                <c:pt idx="1835">
                  <c:v>0.210504072112289</c:v>
                </c:pt>
                <c:pt idx="1836">
                  <c:v>0.24327242607104699</c:v>
                </c:pt>
                <c:pt idx="1837">
                  <c:v>0.24327242607104699</c:v>
                </c:pt>
                <c:pt idx="1838">
                  <c:v>0.239901649391594</c:v>
                </c:pt>
                <c:pt idx="1839">
                  <c:v>0.239901649391594</c:v>
                </c:pt>
                <c:pt idx="1840">
                  <c:v>0.204508261126431</c:v>
                </c:pt>
                <c:pt idx="1841" formatCode="0.00E+00">
                  <c:v>7.2869631384198097E-4</c:v>
                </c:pt>
                <c:pt idx="1842">
                  <c:v>0.32323350703144299</c:v>
                </c:pt>
                <c:pt idx="1843" formatCode="0.00E+00">
                  <c:v>6.4327577383391704E-2</c:v>
                </c:pt>
                <c:pt idx="1844" formatCode="0.00E+00">
                  <c:v>3.7468226267112198E-4</c:v>
                </c:pt>
                <c:pt idx="1845">
                  <c:v>-5.7899861729615802E-2</c:v>
                </c:pt>
                <c:pt idx="1846" formatCode="0.00E+00">
                  <c:v>-0.109710844087654</c:v>
                </c:pt>
                <c:pt idx="1847">
                  <c:v>-5.7899861729615802E-2</c:v>
                </c:pt>
                <c:pt idx="1848">
                  <c:v>-5.7899861729615802E-2</c:v>
                </c:pt>
                <c:pt idx="1849">
                  <c:v>-9.9671457932050095E-2</c:v>
                </c:pt>
                <c:pt idx="1850">
                  <c:v>-0.14623898646115699</c:v>
                </c:pt>
                <c:pt idx="1851">
                  <c:v>-8.9767540975322899E-2</c:v>
                </c:pt>
                <c:pt idx="1852">
                  <c:v>-0.136403310839116</c:v>
                </c:pt>
                <c:pt idx="1853">
                  <c:v>-0.21648595682619001</c:v>
                </c:pt>
                <c:pt idx="1854">
                  <c:v>-0.30856035793613101</c:v>
                </c:pt>
                <c:pt idx="1855">
                  <c:v>-0.39203746872446099</c:v>
                </c:pt>
                <c:pt idx="1856">
                  <c:v>-0.39203746872446099</c:v>
                </c:pt>
                <c:pt idx="1857">
                  <c:v>-0.41555783869977497</c:v>
                </c:pt>
                <c:pt idx="1858">
                  <c:v>-0.33729693109046399</c:v>
                </c:pt>
                <c:pt idx="1859">
                  <c:v>-0.25943202964579598</c:v>
                </c:pt>
                <c:pt idx="1860">
                  <c:v>-0.25990888585769401</c:v>
                </c:pt>
                <c:pt idx="1861">
                  <c:v>-0.26947817885817998</c:v>
                </c:pt>
                <c:pt idx="1862">
                  <c:v>-0.26947817885817998</c:v>
                </c:pt>
                <c:pt idx="1863">
                  <c:v>-0.29635275015476498</c:v>
                </c:pt>
                <c:pt idx="1864">
                  <c:v>-0.29635275015476498</c:v>
                </c:pt>
                <c:pt idx="1865">
                  <c:v>-0.30095740832677897</c:v>
                </c:pt>
                <c:pt idx="1866">
                  <c:v>-0.255085541118868</c:v>
                </c:pt>
                <c:pt idx="1867">
                  <c:v>-0.19781818782105501</c:v>
                </c:pt>
                <c:pt idx="1868">
                  <c:v>-0.15920759543764099</c:v>
                </c:pt>
                <c:pt idx="1869">
                  <c:v>-0.18870364715097801</c:v>
                </c:pt>
                <c:pt idx="1870">
                  <c:v>-0.18870364715097801</c:v>
                </c:pt>
                <c:pt idx="1871">
                  <c:v>-0.21619933794031401</c:v>
                </c:pt>
                <c:pt idx="1872">
                  <c:v>-0.32902691736064199</c:v>
                </c:pt>
                <c:pt idx="1873">
                  <c:v>-0.35578890798002399</c:v>
                </c:pt>
                <c:pt idx="1874">
                  <c:v>-0.311612658859516</c:v>
                </c:pt>
                <c:pt idx="1875">
                  <c:v>-0.26983229906231099</c:v>
                </c:pt>
                <c:pt idx="1876">
                  <c:v>-0.25389646731749099</c:v>
                </c:pt>
                <c:pt idx="1877">
                  <c:v>-0.27719534237987498</c:v>
                </c:pt>
                <c:pt idx="1878">
                  <c:v>-0.33985186782664201</c:v>
                </c:pt>
                <c:pt idx="1879">
                  <c:v>-0.214236756921305</c:v>
                </c:pt>
                <c:pt idx="1880">
                  <c:v>-0.15183767673057799</c:v>
                </c:pt>
                <c:pt idx="1881">
                  <c:v>-0.1820574564529</c:v>
                </c:pt>
                <c:pt idx="1882">
                  <c:v>-0.21872693612840699</c:v>
                </c:pt>
                <c:pt idx="1883">
                  <c:v>-0.36714453583395601</c:v>
                </c:pt>
                <c:pt idx="1884">
                  <c:v>-0.38741329407254799</c:v>
                </c:pt>
                <c:pt idx="1885">
                  <c:v>-0.39100629486891397</c:v>
                </c:pt>
                <c:pt idx="1886">
                  <c:v>-0.43675367826863398</c:v>
                </c:pt>
                <c:pt idx="1887">
                  <c:v>-0.42093355949239503</c:v>
                </c:pt>
                <c:pt idx="1888">
                  <c:v>-0.37446068689642698</c:v>
                </c:pt>
                <c:pt idx="1889">
                  <c:v>-0.35309691582700897</c:v>
                </c:pt>
                <c:pt idx="1890">
                  <c:v>-0.35309691582700897</c:v>
                </c:pt>
                <c:pt idx="1891">
                  <c:v>-0.37426043463518599</c:v>
                </c:pt>
                <c:pt idx="1892">
                  <c:v>-0.33072557385042201</c:v>
                </c:pt>
                <c:pt idx="1893">
                  <c:v>-0.27813641960851598</c:v>
                </c:pt>
                <c:pt idx="1894">
                  <c:v>-0.27813641960851598</c:v>
                </c:pt>
                <c:pt idx="1895">
                  <c:v>-0.292855241382948</c:v>
                </c:pt>
                <c:pt idx="1896">
                  <c:v>-0.38231068832167098</c:v>
                </c:pt>
                <c:pt idx="1897">
                  <c:v>-0.36110060765609803</c:v>
                </c:pt>
                <c:pt idx="1898">
                  <c:v>-0.38231068832167098</c:v>
                </c:pt>
                <c:pt idx="1899">
                  <c:v>-0.38211191193731803</c:v>
                </c:pt>
                <c:pt idx="1900">
                  <c:v>-0.38211191193731803</c:v>
                </c:pt>
                <c:pt idx="1901">
                  <c:v>-0.40208796561105797</c:v>
                </c:pt>
                <c:pt idx="1902">
                  <c:v>-0.402045235262114</c:v>
                </c:pt>
                <c:pt idx="1903">
                  <c:v>-0.39453347303498798</c:v>
                </c:pt>
                <c:pt idx="1904">
                  <c:v>-0.39453347303498798</c:v>
                </c:pt>
                <c:pt idx="1905">
                  <c:v>-0.38710177365293702</c:v>
                </c:pt>
                <c:pt idx="1906">
                  <c:v>-0.43219198954605997</c:v>
                </c:pt>
                <c:pt idx="1907">
                  <c:v>-0.464423357836309</c:v>
                </c:pt>
                <c:pt idx="1908">
                  <c:v>-0.46741977686415098</c:v>
                </c:pt>
                <c:pt idx="1909">
                  <c:v>-0.44903072984161602</c:v>
                </c:pt>
                <c:pt idx="1910">
                  <c:v>-0.44903072984161602</c:v>
                </c:pt>
                <c:pt idx="1911">
                  <c:v>-0.44903072984161602</c:v>
                </c:pt>
                <c:pt idx="1912">
                  <c:v>-0.356278568473409</c:v>
                </c:pt>
                <c:pt idx="1913">
                  <c:v>-0.36936449488914402</c:v>
                </c:pt>
                <c:pt idx="1914">
                  <c:v>-0.412932663836796</c:v>
                </c:pt>
                <c:pt idx="1915">
                  <c:v>-0.356735632289229</c:v>
                </c:pt>
                <c:pt idx="1916">
                  <c:v>-0.312595664408505</c:v>
                </c:pt>
                <c:pt idx="1917">
                  <c:v>-0.312595664408505</c:v>
                </c:pt>
                <c:pt idx="1918">
                  <c:v>-0.312595664408505</c:v>
                </c:pt>
                <c:pt idx="1919">
                  <c:v>-0.27496495293794398</c:v>
                </c:pt>
                <c:pt idx="1920">
                  <c:v>-0.45169697544325399</c:v>
                </c:pt>
                <c:pt idx="1921">
                  <c:v>0</c:v>
                </c:pt>
                <c:pt idx="1922">
                  <c:v>0.32258079109554999</c:v>
                </c:pt>
                <c:pt idx="1923">
                  <c:v>0.137711189942368</c:v>
                </c:pt>
                <c:pt idx="1924">
                  <c:v>-6.7758191821317398E-2</c:v>
                </c:pt>
                <c:pt idx="1925">
                  <c:v>-6.6799748507779297E-2</c:v>
                </c:pt>
                <c:pt idx="1926">
                  <c:v>-5.9133167928656798E-2</c:v>
                </c:pt>
                <c:pt idx="1927">
                  <c:v>-5.96610378991222E-2</c:v>
                </c:pt>
                <c:pt idx="1928">
                  <c:v>-0.14178672889155999</c:v>
                </c:pt>
                <c:pt idx="1929">
                  <c:v>-0.14178672889155999</c:v>
                </c:pt>
                <c:pt idx="1930">
                  <c:v>-0.23065338957315801</c:v>
                </c:pt>
                <c:pt idx="1931">
                  <c:v>-0.31558024428282599</c:v>
                </c:pt>
                <c:pt idx="1932">
                  <c:v>-0.39243598013049902</c:v>
                </c:pt>
                <c:pt idx="1933">
                  <c:v>-0.43128380794950999</c:v>
                </c:pt>
                <c:pt idx="1934">
                  <c:v>-0.28917066880236603</c:v>
                </c:pt>
                <c:pt idx="1935">
                  <c:v>-0.38186958900949802</c:v>
                </c:pt>
                <c:pt idx="1936">
                  <c:v>-0.32430237163381398</c:v>
                </c:pt>
                <c:pt idx="1937">
                  <c:v>-0.32452274699914102</c:v>
                </c:pt>
                <c:pt idx="1938">
                  <c:v>-0.23394403378623899</c:v>
                </c:pt>
                <c:pt idx="1939">
                  <c:v>-0.30000133026890002</c:v>
                </c:pt>
                <c:pt idx="1940">
                  <c:v>-0.30073701714762802</c:v>
                </c:pt>
                <c:pt idx="1941">
                  <c:v>-0.32631154868349099</c:v>
                </c:pt>
                <c:pt idx="1942">
                  <c:v>-0.34937164159141998</c:v>
                </c:pt>
                <c:pt idx="1943">
                  <c:v>-0.34937164159141998</c:v>
                </c:pt>
                <c:pt idx="1944">
                  <c:v>-0.34937164159141998</c:v>
                </c:pt>
                <c:pt idx="1945">
                  <c:v>-0.412169008431092</c:v>
                </c:pt>
                <c:pt idx="1946">
                  <c:v>-0.43049161731799801</c:v>
                </c:pt>
                <c:pt idx="1947">
                  <c:v>-0.43032019688205703</c:v>
                </c:pt>
                <c:pt idx="1948">
                  <c:v>-0.43032019688205703</c:v>
                </c:pt>
                <c:pt idx="1949">
                  <c:v>-0.43032019688205703</c:v>
                </c:pt>
                <c:pt idx="1950">
                  <c:v>-0.43032019688205703</c:v>
                </c:pt>
                <c:pt idx="1951">
                  <c:v>-0.43032019688205703</c:v>
                </c:pt>
                <c:pt idx="1952">
                  <c:v>-0.49207610242713901</c:v>
                </c:pt>
                <c:pt idx="1953">
                  <c:v>-0.49207610242713901</c:v>
                </c:pt>
                <c:pt idx="1954">
                  <c:v>-0.44107242021482201</c:v>
                </c:pt>
                <c:pt idx="1955">
                  <c:v>-0.37998961107460399</c:v>
                </c:pt>
                <c:pt idx="1956">
                  <c:v>-0.38020497814100201</c:v>
                </c:pt>
                <c:pt idx="1957">
                  <c:v>-0.39857617319330901</c:v>
                </c:pt>
                <c:pt idx="1958">
                  <c:v>-0.35791525300719201</c:v>
                </c:pt>
                <c:pt idx="1959">
                  <c:v>-0.33246156074469801</c:v>
                </c:pt>
                <c:pt idx="1960">
                  <c:v>-0.32914674844346098</c:v>
                </c:pt>
                <c:pt idx="1961">
                  <c:v>-0.33246156074469801</c:v>
                </c:pt>
                <c:pt idx="1962">
                  <c:v>-0.32241737046791402</c:v>
                </c:pt>
                <c:pt idx="1963">
                  <c:v>-0.33246156074469801</c:v>
                </c:pt>
                <c:pt idx="1964">
                  <c:v>-0.33574377589047399</c:v>
                </c:pt>
                <c:pt idx="1965">
                  <c:v>-0.33574377589047399</c:v>
                </c:pt>
                <c:pt idx="1966">
                  <c:v>-0.33574377589047399</c:v>
                </c:pt>
                <c:pt idx="1967">
                  <c:v>-0.35449494684712102</c:v>
                </c:pt>
                <c:pt idx="1968">
                  <c:v>-0.37248984071834101</c:v>
                </c:pt>
                <c:pt idx="1969">
                  <c:v>-0.36614424423519998</c:v>
                </c:pt>
                <c:pt idx="1970">
                  <c:v>-0.36614424423519998</c:v>
                </c:pt>
                <c:pt idx="1971">
                  <c:v>-0.35142709643070702</c:v>
                </c:pt>
                <c:pt idx="1972">
                  <c:v>-0.36641879895178597</c:v>
                </c:pt>
                <c:pt idx="1973">
                  <c:v>-0.36641879895178597</c:v>
                </c:pt>
                <c:pt idx="1974">
                  <c:v>-0.36641879895178597</c:v>
                </c:pt>
                <c:pt idx="1975">
                  <c:v>-0.38325781812922899</c:v>
                </c:pt>
                <c:pt idx="1976">
                  <c:v>-0.38325781812922899</c:v>
                </c:pt>
                <c:pt idx="1977">
                  <c:v>-0.34863445197981902</c:v>
                </c:pt>
                <c:pt idx="1978">
                  <c:v>-0.34863445197981902</c:v>
                </c:pt>
                <c:pt idx="1979">
                  <c:v>-0.329634151529208</c:v>
                </c:pt>
                <c:pt idx="1980">
                  <c:v>-0.36918621612486902</c:v>
                </c:pt>
                <c:pt idx="1981">
                  <c:v>-0.44518445670968698</c:v>
                </c:pt>
                <c:pt idx="1982">
                  <c:v>-0.43411641170634102</c:v>
                </c:pt>
                <c:pt idx="1983">
                  <c:v>-0.41693669506768599</c:v>
                </c:pt>
                <c:pt idx="1984">
                  <c:v>-0.24101277147194</c:v>
                </c:pt>
                <c:pt idx="1985">
                  <c:v>-0.24101277147194</c:v>
                </c:pt>
                <c:pt idx="1986">
                  <c:v>-0.148086769013973</c:v>
                </c:pt>
                <c:pt idx="1987">
                  <c:v>-0.19693538203967201</c:v>
                </c:pt>
                <c:pt idx="1988">
                  <c:v>-0.132725323992961</c:v>
                </c:pt>
                <c:pt idx="1989">
                  <c:v>-0.22559560387837199</c:v>
                </c:pt>
                <c:pt idx="1990">
                  <c:v>-0.14457751183503301</c:v>
                </c:pt>
                <c:pt idx="1991">
                  <c:v>-8.3195988983117003E-2</c:v>
                </c:pt>
                <c:pt idx="1992">
                  <c:v>-4.5604103785307201E-2</c:v>
                </c:pt>
                <c:pt idx="1993">
                  <c:v>-1.1257822151045E-2</c:v>
                </c:pt>
                <c:pt idx="1994">
                  <c:v>-1.1257822151045E-2</c:v>
                </c:pt>
                <c:pt idx="1995">
                  <c:v>-5.1096287595353299E-2</c:v>
                </c:pt>
                <c:pt idx="1996">
                  <c:v>-5.1096287595353299E-2</c:v>
                </c:pt>
                <c:pt idx="1997">
                  <c:v>-1.76999655481642E-2</c:v>
                </c:pt>
                <c:pt idx="1998">
                  <c:v>-5.7175455965430199E-3</c:v>
                </c:pt>
                <c:pt idx="1999">
                  <c:v>9.09568491852768E-2</c:v>
                </c:pt>
                <c:pt idx="2000">
                  <c:v>-0.238625434649057</c:v>
                </c:pt>
                <c:pt idx="2001">
                  <c:v>-7.4962302859467006E-2</c:v>
                </c:pt>
                <c:pt idx="2002">
                  <c:v>-0.13266082151266201</c:v>
                </c:pt>
                <c:pt idx="2003">
                  <c:v>4.3663099886411497E-2</c:v>
                </c:pt>
                <c:pt idx="2004">
                  <c:v>-5.5170553857040797E-2</c:v>
                </c:pt>
                <c:pt idx="2005">
                  <c:v>7.5730998020971205E-2</c:v>
                </c:pt>
                <c:pt idx="2006">
                  <c:v>8.1422925095218895E-2</c:v>
                </c:pt>
                <c:pt idx="2007">
                  <c:v>3.8344959260972498E-2</c:v>
                </c:pt>
                <c:pt idx="2008">
                  <c:v>4.4685390943957001E-2</c:v>
                </c:pt>
                <c:pt idx="2009">
                  <c:v>-3.3817062246105797E-2</c:v>
                </c:pt>
                <c:pt idx="2010">
                  <c:v>-0.10423844714255</c:v>
                </c:pt>
                <c:pt idx="2011">
                  <c:v>4.60636024603755E-3</c:v>
                </c:pt>
                <c:pt idx="2012">
                  <c:v>4.60636024603755E-3</c:v>
                </c:pt>
                <c:pt idx="2013">
                  <c:v>4.60636024603755E-3</c:v>
                </c:pt>
                <c:pt idx="2014">
                  <c:v>4.60636024603755E-3</c:v>
                </c:pt>
                <c:pt idx="2015">
                  <c:v>7.1120228356087598E-2</c:v>
                </c:pt>
                <c:pt idx="2016">
                  <c:v>7.1120228356087598E-2</c:v>
                </c:pt>
                <c:pt idx="2017">
                  <c:v>9.8911108368030298E-2</c:v>
                </c:pt>
                <c:pt idx="2018">
                  <c:v>0.132592789989012</c:v>
                </c:pt>
                <c:pt idx="2019">
                  <c:v>4.41718574185763E-2</c:v>
                </c:pt>
                <c:pt idx="2020">
                  <c:v>-2.1756035073339001E-2</c:v>
                </c:pt>
                <c:pt idx="2021">
                  <c:v>-2.1756035073339001E-2</c:v>
                </c:pt>
                <c:pt idx="2022">
                  <c:v>1.0377619150844401E-2</c:v>
                </c:pt>
                <c:pt idx="2023">
                  <c:v>-2.8224194840040701E-2</c:v>
                </c:pt>
                <c:pt idx="2024">
                  <c:v>-2.8224194840040701E-2</c:v>
                </c:pt>
                <c:pt idx="2025">
                  <c:v>-1.67759094169024E-2</c:v>
                </c:pt>
                <c:pt idx="2026">
                  <c:v>-1.11468366675135E-2</c:v>
                </c:pt>
                <c:pt idx="2027">
                  <c:v>0.107292940519939</c:v>
                </c:pt>
                <c:pt idx="2028">
                  <c:v>7.5765542516975204E-2</c:v>
                </c:pt>
                <c:pt idx="2029">
                  <c:v>0.101352289261343</c:v>
                </c:pt>
                <c:pt idx="2030">
                  <c:v>0.10105840578155</c:v>
                </c:pt>
                <c:pt idx="2031">
                  <c:v>4.5679738137139402E-2</c:v>
                </c:pt>
                <c:pt idx="2032">
                  <c:v>-0.12668679327768401</c:v>
                </c:pt>
                <c:pt idx="2033">
                  <c:v>-0.106229860269796</c:v>
                </c:pt>
                <c:pt idx="2034">
                  <c:v>-7.6707704673157906E-2</c:v>
                </c:pt>
                <c:pt idx="2035">
                  <c:v>-1.0592800170859701E-2</c:v>
                </c:pt>
                <c:pt idx="2036">
                  <c:v>-6.8235059536392001E-2</c:v>
                </c:pt>
                <c:pt idx="2037">
                  <c:v>-3.8216437147603401E-2</c:v>
                </c:pt>
                <c:pt idx="2038">
                  <c:v>-1.39601512628513E-2</c:v>
                </c:pt>
                <c:pt idx="2039">
                  <c:v>-6.7744123473471904E-2</c:v>
                </c:pt>
                <c:pt idx="2040">
                  <c:v>2.0260195502949101E-2</c:v>
                </c:pt>
                <c:pt idx="2041">
                  <c:v>2.0260195502949101E-2</c:v>
                </c:pt>
                <c:pt idx="2042">
                  <c:v>2.0260195502949101E-2</c:v>
                </c:pt>
                <c:pt idx="2043">
                  <c:v>7.5815294816849996E-2</c:v>
                </c:pt>
                <c:pt idx="2044">
                  <c:v>7.5815294816849996E-2</c:v>
                </c:pt>
                <c:pt idx="2045">
                  <c:v>7.5815294816849996E-2</c:v>
                </c:pt>
                <c:pt idx="2046">
                  <c:v>7.5815294816849996E-2</c:v>
                </c:pt>
                <c:pt idx="2047">
                  <c:v>7.5815294816849996E-2</c:v>
                </c:pt>
                <c:pt idx="2048">
                  <c:v>4.5980063661430197E-2</c:v>
                </c:pt>
                <c:pt idx="2049">
                  <c:v>4.6234837861338099E-2</c:v>
                </c:pt>
                <c:pt idx="2050">
                  <c:v>7.1964857611129293E-2</c:v>
                </c:pt>
                <c:pt idx="2051">
                  <c:v>4.6648581889166402E-2</c:v>
                </c:pt>
                <c:pt idx="2052">
                  <c:v>3.7071084719634002E-2</c:v>
                </c:pt>
                <c:pt idx="2053">
                  <c:v>5.1503975360332299E-2</c:v>
                </c:pt>
                <c:pt idx="2054">
                  <c:v>-3.7687207444037703E-2</c:v>
                </c:pt>
                <c:pt idx="2055">
                  <c:v>-5.5381786510644198E-3</c:v>
                </c:pt>
                <c:pt idx="2056">
                  <c:v>-2.2615169104357201E-2</c:v>
                </c:pt>
                <c:pt idx="2057">
                  <c:v>-2.8116978131779598E-2</c:v>
                </c:pt>
                <c:pt idx="2058">
                  <c:v>5.8322268198995799E-3</c:v>
                </c:pt>
                <c:pt idx="2059">
                  <c:v>1.15904487802518E-2</c:v>
                </c:pt>
                <c:pt idx="2060">
                  <c:v>-2.2361987635648201E-2</c:v>
                </c:pt>
                <c:pt idx="2061">
                  <c:v>-2.2361987635648201E-2</c:v>
                </c:pt>
                <c:pt idx="2062">
                  <c:v>-0.278522832086123</c:v>
                </c:pt>
                <c:pt idx="2063">
                  <c:v>-0.278522832086123</c:v>
                </c:pt>
                <c:pt idx="2064">
                  <c:v>-0.30717460851941703</c:v>
                </c:pt>
                <c:pt idx="2065">
                  <c:v>-0.24119642467250901</c:v>
                </c:pt>
                <c:pt idx="2066">
                  <c:v>-0.178801837590845</c:v>
                </c:pt>
                <c:pt idx="2067">
                  <c:v>-0.13258243814953899</c:v>
                </c:pt>
                <c:pt idx="2068">
                  <c:v>-0.14394543931484299</c:v>
                </c:pt>
                <c:pt idx="2069">
                  <c:v>-0.14394543931484299</c:v>
                </c:pt>
                <c:pt idx="2070">
                  <c:v>-0.17629516517421501</c:v>
                </c:pt>
                <c:pt idx="2071">
                  <c:v>-0.21146207386673599</c:v>
                </c:pt>
                <c:pt idx="2072">
                  <c:v>-0.21146207386673599</c:v>
                </c:pt>
                <c:pt idx="2073">
                  <c:v>-8.9850705403531503E-2</c:v>
                </c:pt>
                <c:pt idx="2074">
                  <c:v>-8.9850705403531503E-2</c:v>
                </c:pt>
                <c:pt idx="2075">
                  <c:v>-8.9850705403531503E-2</c:v>
                </c:pt>
                <c:pt idx="2076">
                  <c:v>-5.3610308753901402E-2</c:v>
                </c:pt>
                <c:pt idx="2077">
                  <c:v>-5.3610308753901402E-2</c:v>
                </c:pt>
                <c:pt idx="2078">
                  <c:v>-0.12294165025790101</c:v>
                </c:pt>
                <c:pt idx="2079">
                  <c:v>-8.3546384164298895E-2</c:v>
                </c:pt>
                <c:pt idx="2080">
                  <c:v>-8.3546384164298895E-2</c:v>
                </c:pt>
                <c:pt idx="2081">
                  <c:v>-0.12294165025790101</c:v>
                </c:pt>
                <c:pt idx="2082">
                  <c:v>-0.12294165025790101</c:v>
                </c:pt>
                <c:pt idx="2083">
                  <c:v>-4.9709893277692901E-2</c:v>
                </c:pt>
                <c:pt idx="2084">
                  <c:v>-1.3835725726082999E-2</c:v>
                </c:pt>
                <c:pt idx="2085">
                  <c:v>-5.0226228621407902E-2</c:v>
                </c:pt>
                <c:pt idx="2086">
                  <c:v>-5.0226228621407902E-2</c:v>
                </c:pt>
                <c:pt idx="2087">
                  <c:v>-8.9850705403531503E-2</c:v>
                </c:pt>
                <c:pt idx="2088">
                  <c:v>-0.10132931714587599</c:v>
                </c:pt>
                <c:pt idx="2089">
                  <c:v>-2.4614577828033699E-2</c:v>
                </c:pt>
                <c:pt idx="2090">
                  <c:v>-8.8444638456749602E-2</c:v>
                </c:pt>
                <c:pt idx="2091">
                  <c:v>-5.5578106104873203E-2</c:v>
                </c:pt>
                <c:pt idx="2092">
                  <c:v>-8.8444638456749602E-2</c:v>
                </c:pt>
                <c:pt idx="2093">
                  <c:v>-0.120525104029822</c:v>
                </c:pt>
                <c:pt idx="2094">
                  <c:v>-0.205129279188321</c:v>
                </c:pt>
                <c:pt idx="2095">
                  <c:v>-0.205129279188321</c:v>
                </c:pt>
                <c:pt idx="2096">
                  <c:v>-0.202926384562403</c:v>
                </c:pt>
                <c:pt idx="2097">
                  <c:v>-0.202926384562403</c:v>
                </c:pt>
                <c:pt idx="2098">
                  <c:v>-8.4446130331821107E-2</c:v>
                </c:pt>
                <c:pt idx="2099">
                  <c:v>-7.77986177920304E-2</c:v>
                </c:pt>
                <c:pt idx="2100">
                  <c:v>-4.2795490624759999E-2</c:v>
                </c:pt>
                <c:pt idx="2101">
                  <c:v>-5.0186064300829997E-3</c:v>
                </c:pt>
                <c:pt idx="2102">
                  <c:v>7.2703532777296895E-2</c:v>
                </c:pt>
                <c:pt idx="2103">
                  <c:v>7.3330008330775506E-2</c:v>
                </c:pt>
                <c:pt idx="2104">
                  <c:v>3.2962686560416198E-2</c:v>
                </c:pt>
                <c:pt idx="2105">
                  <c:v>5.10853975946301E-2</c:v>
                </c:pt>
                <c:pt idx="2106">
                  <c:v>0</c:v>
                </c:pt>
                <c:pt idx="2107">
                  <c:v>0.28506132259244199</c:v>
                </c:pt>
                <c:pt idx="2108">
                  <c:v>0.102260046887179</c:v>
                </c:pt>
                <c:pt idx="2109">
                  <c:v>0.199634551953458</c:v>
                </c:pt>
                <c:pt idx="2110">
                  <c:v>0.16748324407272</c:v>
                </c:pt>
                <c:pt idx="2111">
                  <c:v>0.33408630000496498</c:v>
                </c:pt>
                <c:pt idx="2112">
                  <c:v>0.31306458077618798</c:v>
                </c:pt>
                <c:pt idx="2113">
                  <c:v>0.24907410597834401</c:v>
                </c:pt>
                <c:pt idx="2114">
                  <c:v>0.22792283097664401</c:v>
                </c:pt>
                <c:pt idx="2115">
                  <c:v>0.15727730608365501</c:v>
                </c:pt>
                <c:pt idx="2116">
                  <c:v>0.118412636468833</c:v>
                </c:pt>
                <c:pt idx="2117">
                  <c:v>0.16741921629276699</c:v>
                </c:pt>
                <c:pt idx="2118">
                  <c:v>3.9905172242136799E-2</c:v>
                </c:pt>
                <c:pt idx="2119">
                  <c:v>0.275131596829428</c:v>
                </c:pt>
                <c:pt idx="2120">
                  <c:v>0.23953642910358899</c:v>
                </c:pt>
                <c:pt idx="2121">
                  <c:v>0.338749415728408</c:v>
                </c:pt>
                <c:pt idx="2122">
                  <c:v>0.30271994262683599</c:v>
                </c:pt>
                <c:pt idx="2123">
                  <c:v>0.27675629233375298</c:v>
                </c:pt>
                <c:pt idx="2124">
                  <c:v>0.188654165193331</c:v>
                </c:pt>
                <c:pt idx="2125">
                  <c:v>0.30554054145477599</c:v>
                </c:pt>
                <c:pt idx="2126">
                  <c:v>0.28470930253695298</c:v>
                </c:pt>
                <c:pt idx="2127">
                  <c:v>0.34632722071090699</c:v>
                </c:pt>
                <c:pt idx="2128">
                  <c:v>0.32697787683801599</c:v>
                </c:pt>
                <c:pt idx="2129">
                  <c:v>0.33177969037741301</c:v>
                </c:pt>
                <c:pt idx="2130">
                  <c:v>0.27243089156806699</c:v>
                </c:pt>
                <c:pt idx="2131">
                  <c:v>0.207257682142648</c:v>
                </c:pt>
                <c:pt idx="2132">
                  <c:v>0.207257682142648</c:v>
                </c:pt>
                <c:pt idx="2133">
                  <c:v>0.29220698524140798</c:v>
                </c:pt>
                <c:pt idx="2134">
                  <c:v>0.29220698524140798</c:v>
                </c:pt>
                <c:pt idx="2135">
                  <c:v>0.25337801270195398</c:v>
                </c:pt>
                <c:pt idx="2136">
                  <c:v>0.25337801270195398</c:v>
                </c:pt>
                <c:pt idx="2137">
                  <c:v>0.29776006915678699</c:v>
                </c:pt>
                <c:pt idx="2138">
                  <c:v>0.29776006915678699</c:v>
                </c:pt>
                <c:pt idx="2139">
                  <c:v>0.27332364308555901</c:v>
                </c:pt>
                <c:pt idx="2140">
                  <c:v>0.26679457183116001</c:v>
                </c:pt>
                <c:pt idx="2141">
                  <c:v>0.26679457183116001</c:v>
                </c:pt>
                <c:pt idx="2142">
                  <c:v>0.18813627989362799</c:v>
                </c:pt>
                <c:pt idx="2143">
                  <c:v>0.32621601791772997</c:v>
                </c:pt>
                <c:pt idx="2144">
                  <c:v>0.20700824676201099</c:v>
                </c:pt>
                <c:pt idx="2145">
                  <c:v>0.21292275598533</c:v>
                </c:pt>
                <c:pt idx="2146">
                  <c:v>0.26940353443112602</c:v>
                </c:pt>
                <c:pt idx="2147">
                  <c:v>0.28612070006443602</c:v>
                </c:pt>
                <c:pt idx="2148">
                  <c:v>-8.9802834057376796E-2</c:v>
                </c:pt>
                <c:pt idx="2149">
                  <c:v>0.106455390223666</c:v>
                </c:pt>
                <c:pt idx="2150">
                  <c:v>-8.5515176670748705E-2</c:v>
                </c:pt>
                <c:pt idx="2151">
                  <c:v>7.4976811875521604E-2</c:v>
                </c:pt>
                <c:pt idx="2152">
                  <c:v>5.2729261840551898E-2</c:v>
                </c:pt>
                <c:pt idx="2153">
                  <c:v>0.153007106498596</c:v>
                </c:pt>
                <c:pt idx="2154">
                  <c:v>-3.1481109056694198E-2</c:v>
                </c:pt>
                <c:pt idx="2155">
                  <c:v>6.4356156884140994E-2</c:v>
                </c:pt>
                <c:pt idx="2156">
                  <c:v>3.9826730476581099E-2</c:v>
                </c:pt>
                <c:pt idx="2157">
                  <c:v>0.30932999571403402</c:v>
                </c:pt>
                <c:pt idx="2158">
                  <c:v>0.27533261689356697</c:v>
                </c:pt>
                <c:pt idx="2159">
                  <c:v>0.28261873511091901</c:v>
                </c:pt>
                <c:pt idx="2160">
                  <c:v>0.28261873511091901</c:v>
                </c:pt>
                <c:pt idx="2161">
                  <c:v>0.34137237206570598</c:v>
                </c:pt>
                <c:pt idx="2162">
                  <c:v>0.34137237206570598</c:v>
                </c:pt>
                <c:pt idx="2163">
                  <c:v>0.345872801826759</c:v>
                </c:pt>
                <c:pt idx="2164">
                  <c:v>0.345872801826759</c:v>
                </c:pt>
                <c:pt idx="2165">
                  <c:v>0.345872801826759</c:v>
                </c:pt>
                <c:pt idx="2166">
                  <c:v>0.345872801826759</c:v>
                </c:pt>
                <c:pt idx="2167">
                  <c:v>0.345872801826759</c:v>
                </c:pt>
                <c:pt idx="2168">
                  <c:v>0.345872801826759</c:v>
                </c:pt>
                <c:pt idx="2169">
                  <c:v>0.39904858858674103</c:v>
                </c:pt>
                <c:pt idx="2170">
                  <c:v>0.380556508591955</c:v>
                </c:pt>
                <c:pt idx="2171">
                  <c:v>0.39335056901278098</c:v>
                </c:pt>
                <c:pt idx="2172">
                  <c:v>0.37390628482930899</c:v>
                </c:pt>
                <c:pt idx="2173">
                  <c:v>0.42202270070417702</c:v>
                </c:pt>
                <c:pt idx="2174">
                  <c:v>0.36096024981900299</c:v>
                </c:pt>
                <c:pt idx="2175">
                  <c:v>0.38362786535124099</c:v>
                </c:pt>
                <c:pt idx="2176">
                  <c:v>0.43451197046956702</c:v>
                </c:pt>
                <c:pt idx="2177">
                  <c:v>0.45241942919420602</c:v>
                </c:pt>
                <c:pt idx="2178">
                  <c:v>0.43451197046956702</c:v>
                </c:pt>
                <c:pt idx="2179">
                  <c:v>0.47325497351189499</c:v>
                </c:pt>
                <c:pt idx="2180">
                  <c:v>0.40853498337900002</c:v>
                </c:pt>
                <c:pt idx="2181">
                  <c:v>0.38870758886588103</c:v>
                </c:pt>
                <c:pt idx="2182">
                  <c:v>0.31922293110397099</c:v>
                </c:pt>
                <c:pt idx="2183">
                  <c:v>0.449620987897282</c:v>
                </c:pt>
                <c:pt idx="2184">
                  <c:v>0.449620987897282</c:v>
                </c:pt>
                <c:pt idx="2185">
                  <c:v>0.49293348248156799</c:v>
                </c:pt>
                <c:pt idx="2186">
                  <c:v>0.38890222752362003</c:v>
                </c:pt>
                <c:pt idx="2187">
                  <c:v>0.56260380177527403</c:v>
                </c:pt>
                <c:pt idx="2188">
                  <c:v>0.50750119305550601</c:v>
                </c:pt>
                <c:pt idx="2189">
                  <c:v>0.52960110307878805</c:v>
                </c:pt>
                <c:pt idx="2190">
                  <c:v>0.46897700417766702</c:v>
                </c:pt>
                <c:pt idx="2191">
                  <c:v>0.50189967077633701</c:v>
                </c:pt>
                <c:pt idx="2192">
                  <c:v>0.55036099913697201</c:v>
                </c:pt>
                <c:pt idx="2193">
                  <c:v>0.55036099913697201</c:v>
                </c:pt>
                <c:pt idx="2194">
                  <c:v>0.55036099913697201</c:v>
                </c:pt>
                <c:pt idx="2195">
                  <c:v>0.62655268266126596</c:v>
                </c:pt>
                <c:pt idx="2196" formatCode="0.00E+00">
                  <c:v>7.2869631384198097E-4</c:v>
                </c:pt>
                <c:pt idx="2197">
                  <c:v>-0.32224647328607497</c:v>
                </c:pt>
                <c:pt idx="2198" formatCode="0.00E+00">
                  <c:v>-0.13734514482673299</c:v>
                </c:pt>
                <c:pt idx="2199">
                  <c:v>-0.13823669375147399</c:v>
                </c:pt>
                <c:pt idx="2200">
                  <c:v>-0.13823669375147399</c:v>
                </c:pt>
                <c:pt idx="2201">
                  <c:v>-0.28790976362465998</c:v>
                </c:pt>
                <c:pt idx="2202">
                  <c:v>-0.28790976362465998</c:v>
                </c:pt>
                <c:pt idx="2203">
                  <c:v>-0.32649282977083399</c:v>
                </c:pt>
                <c:pt idx="2204">
                  <c:v>-0.23479824899118401</c:v>
                </c:pt>
                <c:pt idx="2205">
                  <c:v>-0.196796385963561</c:v>
                </c:pt>
                <c:pt idx="2206">
                  <c:v>-0.196796385963561</c:v>
                </c:pt>
                <c:pt idx="2207">
                  <c:v>-0.24022636215935</c:v>
                </c:pt>
                <c:pt idx="2208">
                  <c:v>-0.27380690781380101</c:v>
                </c:pt>
                <c:pt idx="2209">
                  <c:v>-0.27380571814358401</c:v>
                </c:pt>
                <c:pt idx="2210">
                  <c:v>-0.402234841411933</c:v>
                </c:pt>
                <c:pt idx="2211">
                  <c:v>-0.429662094694088</c:v>
                </c:pt>
                <c:pt idx="2212">
                  <c:v>-0.429662094694088</c:v>
                </c:pt>
                <c:pt idx="2213">
                  <c:v>-0.485565919726623</c:v>
                </c:pt>
                <c:pt idx="2214">
                  <c:v>-0.371170140116867</c:v>
                </c:pt>
                <c:pt idx="2215">
                  <c:v>-0.34580737869247502</c:v>
                </c:pt>
                <c:pt idx="2216">
                  <c:v>-0.402425137183193</c:v>
                </c:pt>
                <c:pt idx="2217">
                  <c:v>-0.44844817566884299</c:v>
                </c:pt>
                <c:pt idx="2218">
                  <c:v>-0.29901050576793697</c:v>
                </c:pt>
                <c:pt idx="2219">
                  <c:v>-0.27374349257656799</c:v>
                </c:pt>
                <c:pt idx="2220">
                  <c:v>-0.27418629218548002</c:v>
                </c:pt>
                <c:pt idx="2221">
                  <c:v>-0.29158756630062299</c:v>
                </c:pt>
                <c:pt idx="2222">
                  <c:v>-0.24833059596294099</c:v>
                </c:pt>
                <c:pt idx="2223">
                  <c:v>-0.26583193555305801</c:v>
                </c:pt>
                <c:pt idx="2224">
                  <c:v>-0.15431614366997401</c:v>
                </c:pt>
                <c:pt idx="2225">
                  <c:v>-0.14023732262070099</c:v>
                </c:pt>
                <c:pt idx="2226">
                  <c:v>-0.17618440901044899</c:v>
                </c:pt>
                <c:pt idx="2227">
                  <c:v>-0.106756015972595</c:v>
                </c:pt>
                <c:pt idx="2228">
                  <c:v>-0.13251429517767499</c:v>
                </c:pt>
                <c:pt idx="2229">
                  <c:v>-0.13249071237486601</c:v>
                </c:pt>
                <c:pt idx="2230">
                  <c:v>-4.2676404828678002E-2</c:v>
                </c:pt>
                <c:pt idx="2231">
                  <c:v>-1.6984394103088E-2</c:v>
                </c:pt>
                <c:pt idx="2232">
                  <c:v>-1.6984394103088E-2</c:v>
                </c:pt>
                <c:pt idx="2233">
                  <c:v>3.7357106910355299E-2</c:v>
                </c:pt>
                <c:pt idx="2234">
                  <c:v>3.7357106910355299E-2</c:v>
                </c:pt>
                <c:pt idx="2235">
                  <c:v>3.7357106910355299E-2</c:v>
                </c:pt>
                <c:pt idx="2236">
                  <c:v>3.7357106910355299E-2</c:v>
                </c:pt>
                <c:pt idx="2237">
                  <c:v>3.7357106910355299E-2</c:v>
                </c:pt>
                <c:pt idx="2238">
                  <c:v>3.7357106910355299E-2</c:v>
                </c:pt>
                <c:pt idx="2239">
                  <c:v>3.7357106910355299E-2</c:v>
                </c:pt>
                <c:pt idx="2240">
                  <c:v>3.7357106910355299E-2</c:v>
                </c:pt>
                <c:pt idx="2241">
                  <c:v>3.7357106910355299E-2</c:v>
                </c:pt>
                <c:pt idx="2242">
                  <c:v>9.9838274356838196E-3</c:v>
                </c:pt>
                <c:pt idx="2243">
                  <c:v>3.7357106910355299E-2</c:v>
                </c:pt>
                <c:pt idx="2244">
                  <c:v>3.7357106910355299E-2</c:v>
                </c:pt>
                <c:pt idx="2245">
                  <c:v>3.7357106910355299E-2</c:v>
                </c:pt>
                <c:pt idx="2246">
                  <c:v>3.7357106910355299E-2</c:v>
                </c:pt>
                <c:pt idx="2247">
                  <c:v>3.7357106910355299E-2</c:v>
                </c:pt>
                <c:pt idx="2248">
                  <c:v>9.9838274356838196E-3</c:v>
                </c:pt>
                <c:pt idx="2249">
                  <c:v>3.7357106910355299E-2</c:v>
                </c:pt>
                <c:pt idx="2250">
                  <c:v>3.7357106910355299E-2</c:v>
                </c:pt>
                <c:pt idx="2251">
                  <c:v>-1.5866981395289598E-2</c:v>
                </c:pt>
                <c:pt idx="2252">
                  <c:v>-1.5866981395289598E-2</c:v>
                </c:pt>
                <c:pt idx="2253">
                  <c:v>-3.9967715414138197E-2</c:v>
                </c:pt>
                <c:pt idx="2254">
                  <c:v>-3.9967715414138197E-2</c:v>
                </c:pt>
                <c:pt idx="2255">
                  <c:v>-1.10378334558078E-2</c:v>
                </c:pt>
                <c:pt idx="2256">
                  <c:v>6.3215869502937005E-2</c:v>
                </c:pt>
                <c:pt idx="2257">
                  <c:v>3.7749142229635803E-2</c:v>
                </c:pt>
                <c:pt idx="2258">
                  <c:v>4.5857701620994402E-2</c:v>
                </c:pt>
                <c:pt idx="2259">
                  <c:v>7.1523415780621005E-2</c:v>
                </c:pt>
                <c:pt idx="2260">
                  <c:v>4.8165052935820102E-2</c:v>
                </c:pt>
                <c:pt idx="2261">
                  <c:v>2.2044813656091101E-2</c:v>
                </c:pt>
                <c:pt idx="2262">
                  <c:v>4.5683168029553897E-2</c:v>
                </c:pt>
                <c:pt idx="2263">
                  <c:v>4.5683168029553897E-2</c:v>
                </c:pt>
                <c:pt idx="2264">
                  <c:v>5.7143943562367898E-2</c:v>
                </c:pt>
                <c:pt idx="2265">
                  <c:v>-9.09568491852768E-2</c:v>
                </c:pt>
                <c:pt idx="2266">
                  <c:v>-1.64791920781901E-2</c:v>
                </c:pt>
                <c:pt idx="2267">
                  <c:v>-0.20413578745424499</c:v>
                </c:pt>
                <c:pt idx="2268">
                  <c:v>-0.20413578745424499</c:v>
                </c:pt>
                <c:pt idx="2269">
                  <c:v>-0.31730858488198099</c:v>
                </c:pt>
                <c:pt idx="2270">
                  <c:v>-0.31730858488198099</c:v>
                </c:pt>
                <c:pt idx="2271">
                  <c:v>-0.31730858488198099</c:v>
                </c:pt>
                <c:pt idx="2272">
                  <c:v>-0.301885469392563</c:v>
                </c:pt>
                <c:pt idx="2273">
                  <c:v>-0.45318101586396597</c:v>
                </c:pt>
                <c:pt idx="2274">
                  <c:v>-0.30920107576398698</c:v>
                </c:pt>
                <c:pt idx="2275">
                  <c:v>-0.34232218776274298</c:v>
                </c:pt>
                <c:pt idx="2276">
                  <c:v>-0.34232218776274298</c:v>
                </c:pt>
                <c:pt idx="2277">
                  <c:v>-0.39865633445369297</c:v>
                </c:pt>
                <c:pt idx="2278">
                  <c:v>-0.28910924975288399</c:v>
                </c:pt>
                <c:pt idx="2279">
                  <c:v>-0.34112559945950999</c:v>
                </c:pt>
                <c:pt idx="2280">
                  <c:v>-0.34112559945950999</c:v>
                </c:pt>
                <c:pt idx="2281">
                  <c:v>-0.34912332330582702</c:v>
                </c:pt>
                <c:pt idx="2282">
                  <c:v>-0.34912332330582702</c:v>
                </c:pt>
                <c:pt idx="2283">
                  <c:v>-0.37165301225039699</c:v>
                </c:pt>
                <c:pt idx="2284">
                  <c:v>-0.37165301225039699</c:v>
                </c:pt>
                <c:pt idx="2285">
                  <c:v>-0.37893088621204701</c:v>
                </c:pt>
                <c:pt idx="2286">
                  <c:v>-0.37531314611244398</c:v>
                </c:pt>
                <c:pt idx="2287">
                  <c:v>-0.39609516901983399</c:v>
                </c:pt>
                <c:pt idx="2288">
                  <c:v>-0.34334154675911299</c:v>
                </c:pt>
                <c:pt idx="2289">
                  <c:v>0</c:v>
                </c:pt>
                <c:pt idx="2290">
                  <c:v>-0.28506132259244199</c:v>
                </c:pt>
                <c:pt idx="2291" formatCode="0.00E+00">
                  <c:v>-2.5536425294170301E-4</c:v>
                </c:pt>
                <c:pt idx="2292">
                  <c:v>-0.14354256338153601</c:v>
                </c:pt>
                <c:pt idx="2293" formatCode="0.00E+00">
                  <c:v>-4.4016013434919898E-2</c:v>
                </c:pt>
                <c:pt idx="2294">
                  <c:v>-0.121077417867707</c:v>
                </c:pt>
                <c:pt idx="2295">
                  <c:v>-9.1586731530978599E-2</c:v>
                </c:pt>
                <c:pt idx="2296">
                  <c:v>-5.1411585534372597E-2</c:v>
                </c:pt>
                <c:pt idx="2297">
                  <c:v>-4.7352839740656801E-2</c:v>
                </c:pt>
                <c:pt idx="2298">
                  <c:v>0.110482851301844</c:v>
                </c:pt>
                <c:pt idx="2299">
                  <c:v>0.176503695310327</c:v>
                </c:pt>
                <c:pt idx="2300">
                  <c:v>0.176503695310327</c:v>
                </c:pt>
                <c:pt idx="2301">
                  <c:v>0.22156357258725401</c:v>
                </c:pt>
                <c:pt idx="2302">
                  <c:v>0.25044528053487702</c:v>
                </c:pt>
                <c:pt idx="2303">
                  <c:v>0.15656543388181601</c:v>
                </c:pt>
                <c:pt idx="2304">
                  <c:v>0.10353673094455899</c:v>
                </c:pt>
                <c:pt idx="2305">
                  <c:v>0.13768037032097</c:v>
                </c:pt>
                <c:pt idx="2306">
                  <c:v>0.13768037032097</c:v>
                </c:pt>
                <c:pt idx="2307">
                  <c:v>0.28935698096412898</c:v>
                </c:pt>
                <c:pt idx="2308" formatCode="0.00E+00">
                  <c:v>-7.2869631384198097E-4</c:v>
                </c:pt>
                <c:pt idx="2309">
                  <c:v>-0.26479800397505099</c:v>
                </c:pt>
                <c:pt idx="2310" formatCode="0.00E+00">
                  <c:v>-4.2406535468009199E-4</c:v>
                </c:pt>
                <c:pt idx="2311">
                  <c:v>-6.5231893006640895E-2</c:v>
                </c:pt>
                <c:pt idx="2312" formatCode="0.00E+00">
                  <c:v>0.10898933049392601</c:v>
                </c:pt>
                <c:pt idx="2313">
                  <c:v>0.25884423304805398</c:v>
                </c:pt>
                <c:pt idx="2314">
                  <c:v>0.29505106303198703</c:v>
                </c:pt>
                <c:pt idx="2315">
                  <c:v>0.29505106303198703</c:v>
                </c:pt>
                <c:pt idx="2316">
                  <c:v>0.35870439396182202</c:v>
                </c:pt>
                <c:pt idx="2317">
                  <c:v>0.27680234673086801</c:v>
                </c:pt>
                <c:pt idx="2318">
                  <c:v>0.35323707034643298</c:v>
                </c:pt>
                <c:pt idx="2319">
                  <c:v>0.37987160441161599</c:v>
                </c:pt>
                <c:pt idx="2320">
                  <c:v>0.38768608722324999</c:v>
                </c:pt>
                <c:pt idx="2321">
                  <c:v>0.40966025975504999</c:v>
                </c:pt>
                <c:pt idx="2322">
                  <c:v>0.41322467556395098</c:v>
                </c:pt>
                <c:pt idx="2323">
                  <c:v>0.45287754539020902</c:v>
                </c:pt>
                <c:pt idx="2324">
                  <c:v>0.43733098938596698</c:v>
                </c:pt>
                <c:pt idx="2325">
                  <c:v>0.38906257264572203</c:v>
                </c:pt>
                <c:pt idx="2326">
                  <c:v>0.36817682871449398</c:v>
                </c:pt>
                <c:pt idx="2327">
                  <c:v>0.36817682871449398</c:v>
                </c:pt>
                <c:pt idx="2328">
                  <c:v>0.38906257264572203</c:v>
                </c:pt>
                <c:pt idx="2329">
                  <c:v>0.34419368578863402</c:v>
                </c:pt>
                <c:pt idx="2330">
                  <c:v>0.32252215760144798</c:v>
                </c:pt>
                <c:pt idx="2331">
                  <c:v>0.32252215760144798</c:v>
                </c:pt>
                <c:pt idx="2332">
                  <c:v>0.32252215760144798</c:v>
                </c:pt>
                <c:pt idx="2333">
                  <c:v>0.32252215760144798</c:v>
                </c:pt>
                <c:pt idx="2334">
                  <c:v>0.32252215760144798</c:v>
                </c:pt>
                <c:pt idx="2335">
                  <c:v>0.32252215760144798</c:v>
                </c:pt>
                <c:pt idx="2336">
                  <c:v>0.32252215760144798</c:v>
                </c:pt>
                <c:pt idx="2337">
                  <c:v>0.32252215760144798</c:v>
                </c:pt>
                <c:pt idx="2338">
                  <c:v>0.32252215760144798</c:v>
                </c:pt>
                <c:pt idx="2339">
                  <c:v>0.32252215760144798</c:v>
                </c:pt>
                <c:pt idx="2340">
                  <c:v>0.34419368578863402</c:v>
                </c:pt>
                <c:pt idx="2341">
                  <c:v>0.34419368578863402</c:v>
                </c:pt>
                <c:pt idx="2342">
                  <c:v>0.36452170955823199</c:v>
                </c:pt>
                <c:pt idx="2343">
                  <c:v>0.32290288682652302</c:v>
                </c:pt>
                <c:pt idx="2344">
                  <c:v>0.26223288576774101</c:v>
                </c:pt>
                <c:pt idx="2345">
                  <c:v>0.190370145615914</c:v>
                </c:pt>
                <c:pt idx="2346">
                  <c:v>0.190370145615914</c:v>
                </c:pt>
                <c:pt idx="2347">
                  <c:v>0.22560791713593401</c:v>
                </c:pt>
                <c:pt idx="2348">
                  <c:v>0.24755412133783899</c:v>
                </c:pt>
                <c:pt idx="2349">
                  <c:v>0.247520262462819</c:v>
                </c:pt>
                <c:pt idx="2350">
                  <c:v>0.21260948270628499</c:v>
                </c:pt>
                <c:pt idx="2351">
                  <c:v>0.18010227078393701</c:v>
                </c:pt>
                <c:pt idx="2352">
                  <c:v>0.18010227078393701</c:v>
                </c:pt>
                <c:pt idx="2353">
                  <c:v>0.18010227078393701</c:v>
                </c:pt>
                <c:pt idx="2354">
                  <c:v>0.148998902649121</c:v>
                </c:pt>
                <c:pt idx="2355">
                  <c:v>0.18010227078393701</c:v>
                </c:pt>
                <c:pt idx="2356">
                  <c:v>0.18010227078393701</c:v>
                </c:pt>
                <c:pt idx="2357">
                  <c:v>0.18060556098529201</c:v>
                </c:pt>
                <c:pt idx="2358">
                  <c:v>0.17898054410435499</c:v>
                </c:pt>
                <c:pt idx="2359">
                  <c:v>0.119025192945704</c:v>
                </c:pt>
                <c:pt idx="2360">
                  <c:v>0.14341792466744699</c:v>
                </c:pt>
                <c:pt idx="2361">
                  <c:v>0.14388679735999799</c:v>
                </c:pt>
                <c:pt idx="2362">
                  <c:v>9.7331462617477701E-2</c:v>
                </c:pt>
                <c:pt idx="2363">
                  <c:v>9.7360036398413702E-2</c:v>
                </c:pt>
                <c:pt idx="2364">
                  <c:v>4.5450389792940998E-2</c:v>
                </c:pt>
                <c:pt idx="2365">
                  <c:v>7.6712346647720198E-2</c:v>
                </c:pt>
                <c:pt idx="2366">
                  <c:v>0.103268324273838</c:v>
                </c:pt>
                <c:pt idx="2367">
                  <c:v>4.2832455645791502E-2</c:v>
                </c:pt>
                <c:pt idx="2368">
                  <c:v>4.2832455645791502E-2</c:v>
                </c:pt>
                <c:pt idx="2369">
                  <c:v>7.1976093101988298E-2</c:v>
                </c:pt>
                <c:pt idx="2370">
                  <c:v>7.1976093101988298E-2</c:v>
                </c:pt>
                <c:pt idx="2371">
                  <c:v>4.2832455645791502E-2</c:v>
                </c:pt>
                <c:pt idx="2372">
                  <c:v>4.0603190337339098E-2</c:v>
                </c:pt>
                <c:pt idx="2373">
                  <c:v>4.0603190337339098E-2</c:v>
                </c:pt>
                <c:pt idx="2374">
                  <c:v>4.0603190337339098E-2</c:v>
                </c:pt>
                <c:pt idx="2375">
                  <c:v>1.42103087856986E-2</c:v>
                </c:pt>
                <c:pt idx="2376">
                  <c:v>1.42103087856986E-2</c:v>
                </c:pt>
                <c:pt idx="2377">
                  <c:v>3.5824472299987802E-2</c:v>
                </c:pt>
                <c:pt idx="2378">
                  <c:v>9.6900352522840599E-2</c:v>
                </c:pt>
                <c:pt idx="2379">
                  <c:v>4.3149184723670603E-2</c:v>
                </c:pt>
                <c:pt idx="2380">
                  <c:v>7.0464382496004702E-2</c:v>
                </c:pt>
                <c:pt idx="2381">
                  <c:v>7.0464382496004702E-2</c:v>
                </c:pt>
                <c:pt idx="2382">
                  <c:v>7.0464382496004702E-2</c:v>
                </c:pt>
                <c:pt idx="2383">
                  <c:v>9.2547725373399906E-2</c:v>
                </c:pt>
                <c:pt idx="2384">
                  <c:v>7.0464382496004702E-2</c:v>
                </c:pt>
                <c:pt idx="2385">
                  <c:v>9.6900352522840599E-2</c:v>
                </c:pt>
                <c:pt idx="2386">
                  <c:v>9.6900352522840599E-2</c:v>
                </c:pt>
                <c:pt idx="2387">
                  <c:v>7.4033725867766798E-2</c:v>
                </c:pt>
                <c:pt idx="2388">
                  <c:v>0.14629089531106099</c:v>
                </c:pt>
                <c:pt idx="2389">
                  <c:v>9.1930935096775399E-2</c:v>
                </c:pt>
                <c:pt idx="2390">
                  <c:v>7.0306604841614995E-2</c:v>
                </c:pt>
                <c:pt idx="2391">
                  <c:v>6.6499096878925398E-2</c:v>
                </c:pt>
                <c:pt idx="2392">
                  <c:v>6.6499096878925398E-2</c:v>
                </c:pt>
                <c:pt idx="2393">
                  <c:v>6.6499096878925398E-2</c:v>
                </c:pt>
                <c:pt idx="2394">
                  <c:v>6.6499096878925398E-2</c:v>
                </c:pt>
                <c:pt idx="2395">
                  <c:v>6.6499096878925398E-2</c:v>
                </c:pt>
                <c:pt idx="2396">
                  <c:v>6.6499096878925398E-2</c:v>
                </c:pt>
                <c:pt idx="2397">
                  <c:v>6.3401114857930693E-2</c:v>
                </c:pt>
                <c:pt idx="2398">
                  <c:v>6.3401114857930693E-2</c:v>
                </c:pt>
                <c:pt idx="2399">
                  <c:v>6.3640294863874305E-2</c:v>
                </c:pt>
                <c:pt idx="2400">
                  <c:v>6.3640294863874305E-2</c:v>
                </c:pt>
                <c:pt idx="2401">
                  <c:v>3.9651649705308697E-2</c:v>
                </c:pt>
                <c:pt idx="2402">
                  <c:v>6.08322379779202E-2</c:v>
                </c:pt>
                <c:pt idx="2403">
                  <c:v>0.135998755690064</c:v>
                </c:pt>
                <c:pt idx="2404">
                  <c:v>0.135998755690064</c:v>
                </c:pt>
                <c:pt idx="2405">
                  <c:v>0.16392530950884099</c:v>
                </c:pt>
                <c:pt idx="2406">
                  <c:v>0.16392530950884099</c:v>
                </c:pt>
                <c:pt idx="2407">
                  <c:v>0.17205735712380801</c:v>
                </c:pt>
                <c:pt idx="2408">
                  <c:v>0.38314294795290899</c:v>
                </c:pt>
                <c:pt idx="2409">
                  <c:v>0.42594629586166299</c:v>
                </c:pt>
                <c:pt idx="2410">
                  <c:v>0.45955878769200398</c:v>
                </c:pt>
                <c:pt idx="2411">
                  <c:v>0.45940467551351399</c:v>
                </c:pt>
                <c:pt idx="2412">
                  <c:v>0.47471298039292298</c:v>
                </c:pt>
                <c:pt idx="2413">
                  <c:v>0.433514327144017</c:v>
                </c:pt>
                <c:pt idx="2414">
                  <c:v>0.37782013264009401</c:v>
                </c:pt>
                <c:pt idx="2415">
                  <c:v>0.37782013264009401</c:v>
                </c:pt>
                <c:pt idx="2416">
                  <c:v>0.45893517872956402</c:v>
                </c:pt>
                <c:pt idx="2417">
                  <c:v>0.417010927640456</c:v>
                </c:pt>
                <c:pt idx="2418">
                  <c:v>0.417010927640456</c:v>
                </c:pt>
                <c:pt idx="2419">
                  <c:v>0.39426319626214501</c:v>
                </c:pt>
                <c:pt idx="2420">
                  <c:v>0.38797194812033797</c:v>
                </c:pt>
                <c:pt idx="2421">
                  <c:v>0.37104163953802799</c:v>
                </c:pt>
                <c:pt idx="2422">
                  <c:v>0.333918419841363</c:v>
                </c:pt>
                <c:pt idx="2423">
                  <c:v>0.333918419841363</c:v>
                </c:pt>
                <c:pt idx="2424">
                  <c:v>0.31538123460699902</c:v>
                </c:pt>
                <c:pt idx="2425">
                  <c:v>0.27976511242004698</c:v>
                </c:pt>
                <c:pt idx="2426">
                  <c:v>0.22563157092491801</c:v>
                </c:pt>
                <c:pt idx="2427">
                  <c:v>0.172326138330647</c:v>
                </c:pt>
                <c:pt idx="2428">
                  <c:v>0.275970417844144</c:v>
                </c:pt>
                <c:pt idx="2429">
                  <c:v>0.275970417844144</c:v>
                </c:pt>
                <c:pt idx="2430">
                  <c:v>0.21716993339402199</c:v>
                </c:pt>
                <c:pt idx="2431">
                  <c:v>0.25408607665812599</c:v>
                </c:pt>
                <c:pt idx="2432">
                  <c:v>0.25408607665812599</c:v>
                </c:pt>
                <c:pt idx="2433">
                  <c:v>0.25408607665812599</c:v>
                </c:pt>
                <c:pt idx="2434">
                  <c:v>0.25408607665812599</c:v>
                </c:pt>
                <c:pt idx="2435">
                  <c:v>0.25408607665812599</c:v>
                </c:pt>
                <c:pt idx="2436">
                  <c:v>0.21713612595502699</c:v>
                </c:pt>
                <c:pt idx="2437">
                  <c:v>0.31361323301821897</c:v>
                </c:pt>
                <c:pt idx="2438">
                  <c:v>0.49513856972919201</c:v>
                </c:pt>
                <c:pt idx="2439">
                  <c:v>0.49513856972919201</c:v>
                </c:pt>
                <c:pt idx="2440">
                  <c:v>0.52743657219852502</c:v>
                </c:pt>
                <c:pt idx="2441">
                  <c:v>0.57765629210075997</c:v>
                </c:pt>
                <c:pt idx="2442">
                  <c:v>0.57765629210075997</c:v>
                </c:pt>
                <c:pt idx="2443">
                  <c:v>0.47963494976778398</c:v>
                </c:pt>
                <c:pt idx="2444">
                  <c:v>0.49788947011005602</c:v>
                </c:pt>
                <c:pt idx="2445">
                  <c:v>0.49534792054339899</c:v>
                </c:pt>
                <c:pt idx="2446">
                  <c:v>0.51000111547038096</c:v>
                </c:pt>
                <c:pt idx="2447">
                  <c:v>0.55561048498124799</c:v>
                </c:pt>
                <c:pt idx="2448">
                  <c:v>0.56006544634827804</c:v>
                </c:pt>
                <c:pt idx="2449">
                  <c:v>9.09568491852768E-2</c:v>
                </c:pt>
                <c:pt idx="2450">
                  <c:v>0.26378515103878802</c:v>
                </c:pt>
                <c:pt idx="2451">
                  <c:v>0.19299294246937701</c:v>
                </c:pt>
                <c:pt idx="2452">
                  <c:v>0.31578914823418103</c:v>
                </c:pt>
                <c:pt idx="2453">
                  <c:v>0.31578914823418103</c:v>
                </c:pt>
                <c:pt idx="2454">
                  <c:v>0.361261956477817</c:v>
                </c:pt>
                <c:pt idx="2455">
                  <c:v>0.361261956477817</c:v>
                </c:pt>
                <c:pt idx="2456">
                  <c:v>0.44070908510989099</c:v>
                </c:pt>
                <c:pt idx="2457">
                  <c:v>0.44070908510989099</c:v>
                </c:pt>
                <c:pt idx="2458">
                  <c:v>0.44070908510989099</c:v>
                </c:pt>
                <c:pt idx="2459">
                  <c:v>0.44070908510989099</c:v>
                </c:pt>
                <c:pt idx="2460">
                  <c:v>0.49875164258570498</c:v>
                </c:pt>
                <c:pt idx="2461">
                  <c:v>0.49875164258570498</c:v>
                </c:pt>
                <c:pt idx="2462">
                  <c:v>0.54922661681248197</c:v>
                </c:pt>
                <c:pt idx="2463">
                  <c:v>0.33362145604801502</c:v>
                </c:pt>
                <c:pt idx="2464">
                  <c:v>0.33362145604801502</c:v>
                </c:pt>
                <c:pt idx="2465">
                  <c:v>0.26207052188785301</c:v>
                </c:pt>
                <c:pt idx="2466">
                  <c:v>0.31184931853220799</c:v>
                </c:pt>
                <c:pt idx="2467">
                  <c:v>0.23614252457271301</c:v>
                </c:pt>
                <c:pt idx="2468">
                  <c:v>0.27190376957753898</c:v>
                </c:pt>
                <c:pt idx="2469">
                  <c:v>0.105186966953525</c:v>
                </c:pt>
                <c:pt idx="2470">
                  <c:v>0.21960055987503799</c:v>
                </c:pt>
                <c:pt idx="2471">
                  <c:v>0.17191511422625799</c:v>
                </c:pt>
                <c:pt idx="2472">
                  <c:v>6.9507205114187995E-2</c:v>
                </c:pt>
                <c:pt idx="2473">
                  <c:v>6.0128805728871998E-2</c:v>
                </c:pt>
                <c:pt idx="2474">
                  <c:v>0.113691773724015</c:v>
                </c:pt>
                <c:pt idx="2475">
                  <c:v>4.5004291219101898E-2</c:v>
                </c:pt>
                <c:pt idx="2476">
                  <c:v>9.4322717720036697E-2</c:v>
                </c:pt>
                <c:pt idx="2477">
                  <c:v>9.4322717720036697E-2</c:v>
                </c:pt>
                <c:pt idx="2478">
                  <c:v>0.19690188704207401</c:v>
                </c:pt>
                <c:pt idx="2479">
                  <c:v>0.13096810058828501</c:v>
                </c:pt>
                <c:pt idx="2480">
                  <c:v>0.17199388493662801</c:v>
                </c:pt>
                <c:pt idx="2481">
                  <c:v>0.112493592820303</c:v>
                </c:pt>
                <c:pt idx="2482">
                  <c:v>0.112493592820303</c:v>
                </c:pt>
                <c:pt idx="2483">
                  <c:v>6.4157844636702294E-2</c:v>
                </c:pt>
                <c:pt idx="2484">
                  <c:v>7.7514166611975993E-2</c:v>
                </c:pt>
                <c:pt idx="2485">
                  <c:v>-6.2751070102939899E-3</c:v>
                </c:pt>
                <c:pt idx="2486">
                  <c:v>1.3207389348640601E-2</c:v>
                </c:pt>
                <c:pt idx="2487">
                  <c:v>9.09568491852768E-2</c:v>
                </c:pt>
                <c:pt idx="2488">
                  <c:v>0.36557874924172401</c:v>
                </c:pt>
                <c:pt idx="2489">
                  <c:v>0.31514115448140601</c:v>
                </c:pt>
                <c:pt idx="2490">
                  <c:v>0.40965185737242799</c:v>
                </c:pt>
                <c:pt idx="2491">
                  <c:v>0.252585634077652</c:v>
                </c:pt>
                <c:pt idx="2492">
                  <c:v>8.0941415568011696E-2</c:v>
                </c:pt>
                <c:pt idx="2493">
                  <c:v>8.0941415568011696E-2</c:v>
                </c:pt>
                <c:pt idx="2494">
                  <c:v>0.46838283192258101</c:v>
                </c:pt>
                <c:pt idx="2495">
                  <c:v>0.194490469619577</c:v>
                </c:pt>
                <c:pt idx="2496">
                  <c:v>0.239501396405322</c:v>
                </c:pt>
                <c:pt idx="2497">
                  <c:v>0.239501396405322</c:v>
                </c:pt>
                <c:pt idx="2498">
                  <c:v>0.27974822019262402</c:v>
                </c:pt>
                <c:pt idx="2499">
                  <c:v>5.61710556134822E-2</c:v>
                </c:pt>
                <c:pt idx="2500">
                  <c:v>1.21874672974908E-2</c:v>
                </c:pt>
                <c:pt idx="2501">
                  <c:v>1.21874672974908E-2</c:v>
                </c:pt>
                <c:pt idx="2502">
                  <c:v>0.21449503634743999</c:v>
                </c:pt>
                <c:pt idx="2503">
                  <c:v>0.21449503634743999</c:v>
                </c:pt>
                <c:pt idx="2504">
                  <c:v>0.519814927060813</c:v>
                </c:pt>
                <c:pt idx="2505">
                  <c:v>0.28170267422381201</c:v>
                </c:pt>
                <c:pt idx="2506">
                  <c:v>0.31789027515169399</c:v>
                </c:pt>
                <c:pt idx="2507">
                  <c:v>0.31789027515169399</c:v>
                </c:pt>
                <c:pt idx="2508">
                  <c:v>0.31789027515169399</c:v>
                </c:pt>
                <c:pt idx="2509">
                  <c:v>0.31789027515169399</c:v>
                </c:pt>
                <c:pt idx="2510">
                  <c:v>0.31789027515169399</c:v>
                </c:pt>
                <c:pt idx="2511">
                  <c:v>0.31789027515169399</c:v>
                </c:pt>
                <c:pt idx="2512">
                  <c:v>0.35011860376044601</c:v>
                </c:pt>
                <c:pt idx="2513">
                  <c:v>0.28828190268832399</c:v>
                </c:pt>
                <c:pt idx="2514">
                  <c:v>0.29367212883150201</c:v>
                </c:pt>
                <c:pt idx="2515">
                  <c:v>0.237426083640011</c:v>
                </c:pt>
                <c:pt idx="2516">
                  <c:v>0.29799188633608398</c:v>
                </c:pt>
                <c:pt idx="2517">
                  <c:v>0.196830122266103</c:v>
                </c:pt>
                <c:pt idx="2518">
                  <c:v>0.44572594511687602</c:v>
                </c:pt>
                <c:pt idx="2519">
                  <c:v>0.44572594511687602</c:v>
                </c:pt>
                <c:pt idx="2520">
                  <c:v>0.44572594511687602</c:v>
                </c:pt>
                <c:pt idx="2521">
                  <c:v>0.31941558566186701</c:v>
                </c:pt>
                <c:pt idx="2522">
                  <c:v>0.35250234373933298</c:v>
                </c:pt>
                <c:pt idx="2523">
                  <c:v>0.29840277114835201</c:v>
                </c:pt>
                <c:pt idx="2524">
                  <c:v>0.29840277114835201</c:v>
                </c:pt>
                <c:pt idx="2525">
                  <c:v>0.29840277114835201</c:v>
                </c:pt>
                <c:pt idx="2526">
                  <c:v>0.30305211820049599</c:v>
                </c:pt>
                <c:pt idx="2527">
                  <c:v>0.20757503353569801</c:v>
                </c:pt>
                <c:pt idx="2528">
                  <c:v>0.23574388312984301</c:v>
                </c:pt>
                <c:pt idx="2529">
                  <c:v>0.188930742225143</c:v>
                </c:pt>
                <c:pt idx="2530">
                  <c:v>0.188930742225143</c:v>
                </c:pt>
                <c:pt idx="2531">
                  <c:v>0.14947598526424599</c:v>
                </c:pt>
                <c:pt idx="2532">
                  <c:v>0.12057500479629001</c:v>
                </c:pt>
                <c:pt idx="2533">
                  <c:v>0.160601864677966</c:v>
                </c:pt>
                <c:pt idx="2534">
                  <c:v>0.18913927719378301</c:v>
                </c:pt>
                <c:pt idx="2535">
                  <c:v>0.149670908249766</c:v>
                </c:pt>
                <c:pt idx="2536">
                  <c:v>0.231861386942048</c:v>
                </c:pt>
                <c:pt idx="2537">
                  <c:v>0.37898620241591002</c:v>
                </c:pt>
                <c:pt idx="2538">
                  <c:v>0.38310304755612501</c:v>
                </c:pt>
                <c:pt idx="2539">
                  <c:v>0.37898620241591002</c:v>
                </c:pt>
                <c:pt idx="2540">
                  <c:v>0.40254197149858201</c:v>
                </c:pt>
                <c:pt idx="2541">
                  <c:v>0.44817514639866701</c:v>
                </c:pt>
                <c:pt idx="2542">
                  <c:v>0.45783950410057001</c:v>
                </c:pt>
                <c:pt idx="2543">
                  <c:v>0.45783950410057001</c:v>
                </c:pt>
                <c:pt idx="2544">
                  <c:v>0.47869903694251997</c:v>
                </c:pt>
                <c:pt idx="2545">
                  <c:v>0.47869903694251997</c:v>
                </c:pt>
                <c:pt idx="2546">
                  <c:v>0.69689032212227298</c:v>
                </c:pt>
                <c:pt idx="2547">
                  <c:v>0.69689032212227298</c:v>
                </c:pt>
                <c:pt idx="2548">
                  <c:v>0.69889848953519895</c:v>
                </c:pt>
                <c:pt idx="2549">
                  <c:v>0.69889848953519895</c:v>
                </c:pt>
                <c:pt idx="2550">
                  <c:v>0.70667193787612204</c:v>
                </c:pt>
                <c:pt idx="2551">
                  <c:v>0</c:v>
                </c:pt>
                <c:pt idx="2552">
                  <c:v>-0.28406768789648801</c:v>
                </c:pt>
                <c:pt idx="2553">
                  <c:v>-5.8540618812979998E-2</c:v>
                </c:pt>
                <c:pt idx="2554">
                  <c:v>-0.12770710623690701</c:v>
                </c:pt>
                <c:pt idx="2555">
                  <c:v>-2.4552677357275898E-2</c:v>
                </c:pt>
                <c:pt idx="2556">
                  <c:v>-0.14485455959059801</c:v>
                </c:pt>
                <c:pt idx="2557">
                  <c:v>-7.02778191633604E-2</c:v>
                </c:pt>
                <c:pt idx="2558">
                  <c:v>-0.19470881796376799</c:v>
                </c:pt>
                <c:pt idx="2559">
                  <c:v>-0.17936414279587101</c:v>
                </c:pt>
                <c:pt idx="2560">
                  <c:v>-0.227304513824515</c:v>
                </c:pt>
                <c:pt idx="2561">
                  <c:v>-0.210909115024104</c:v>
                </c:pt>
                <c:pt idx="2562">
                  <c:v>-0.210909115024104</c:v>
                </c:pt>
                <c:pt idx="2563">
                  <c:v>-0.129881209456534</c:v>
                </c:pt>
                <c:pt idx="2564">
                  <c:v>-0.129881209456534</c:v>
                </c:pt>
                <c:pt idx="2565">
                  <c:v>-8.7127807736714497E-2</c:v>
                </c:pt>
                <c:pt idx="2566">
                  <c:v>-8.7127807736714497E-2</c:v>
                </c:pt>
                <c:pt idx="2567">
                  <c:v>-2.0852368752021601E-2</c:v>
                </c:pt>
                <c:pt idx="2568">
                  <c:v>-2.0852368752021601E-2</c:v>
                </c:pt>
                <c:pt idx="2569">
                  <c:v>6.3704572408739502E-2</c:v>
                </c:pt>
                <c:pt idx="2570">
                  <c:v>6.3704572408739502E-2</c:v>
                </c:pt>
                <c:pt idx="2571">
                  <c:v>6.3704572408739502E-2</c:v>
                </c:pt>
                <c:pt idx="2572">
                  <c:v>3.72090736928831E-2</c:v>
                </c:pt>
                <c:pt idx="2573">
                  <c:v>0.19507391456345699</c:v>
                </c:pt>
                <c:pt idx="2574">
                  <c:v>0.19507391456345699</c:v>
                </c:pt>
                <c:pt idx="2575">
                  <c:v>0.34495631150045802</c:v>
                </c:pt>
                <c:pt idx="2576">
                  <c:v>0.34495631150045802</c:v>
                </c:pt>
                <c:pt idx="2577">
                  <c:v>0.42850175963589798</c:v>
                </c:pt>
                <c:pt idx="2578">
                  <c:v>0.42850175963589798</c:v>
                </c:pt>
                <c:pt idx="2579">
                  <c:v>0.80657516050707001</c:v>
                </c:pt>
                <c:pt idx="2580">
                  <c:v>0.63457194852676801</c:v>
                </c:pt>
                <c:pt idx="2581">
                  <c:v>0.64772065970159198</c:v>
                </c:pt>
                <c:pt idx="2582">
                  <c:v>0.63457194852676801</c:v>
                </c:pt>
                <c:pt idx="2583">
                  <c:v>0.906905355964013</c:v>
                </c:pt>
                <c:pt idx="2584" formatCode="0.00E+00">
                  <c:v>-7.2869631384198097E-4</c:v>
                </c:pt>
                <c:pt idx="2585">
                  <c:v>-0.32323350703144299</c:v>
                </c:pt>
                <c:pt idx="2586" formatCode="0.00E+00">
                  <c:v>-6.4327577383391704E-2</c:v>
                </c:pt>
                <c:pt idx="2587" formatCode="0.00E+00">
                  <c:v>-3.7468226267112198E-4</c:v>
                </c:pt>
                <c:pt idx="2588">
                  <c:v>5.8756094978509497E-2</c:v>
                </c:pt>
                <c:pt idx="2589" formatCode="0.00E+00">
                  <c:v>0.11047552777891501</c:v>
                </c:pt>
                <c:pt idx="2590">
                  <c:v>0.156161687338294</c:v>
                </c:pt>
                <c:pt idx="2591">
                  <c:v>0.25944907604835699</c:v>
                </c:pt>
                <c:pt idx="2592">
                  <c:v>0.328382561537644</c:v>
                </c:pt>
                <c:pt idx="2593">
                  <c:v>0.26930646304022599</c:v>
                </c:pt>
                <c:pt idx="2594">
                  <c:v>0.30041839783457303</c:v>
                </c:pt>
                <c:pt idx="2595">
                  <c:v>0.30041839783457303</c:v>
                </c:pt>
                <c:pt idx="2596">
                  <c:v>0.30041839783457303</c:v>
                </c:pt>
                <c:pt idx="2597">
                  <c:v>0.247307764910769</c:v>
                </c:pt>
                <c:pt idx="2598">
                  <c:v>0.277265125520057</c:v>
                </c:pt>
                <c:pt idx="2599">
                  <c:v>0.32939841193628899</c:v>
                </c:pt>
                <c:pt idx="2600">
                  <c:v>0.31565069745338997</c:v>
                </c:pt>
                <c:pt idx="2601">
                  <c:v>0.28544352876610002</c:v>
                </c:pt>
                <c:pt idx="2602">
                  <c:v>0.31550360916069298</c:v>
                </c:pt>
                <c:pt idx="2603">
                  <c:v>0.26784560068607699</c:v>
                </c:pt>
                <c:pt idx="2604">
                  <c:v>0.32213096440296501</c:v>
                </c:pt>
                <c:pt idx="2605">
                  <c:v>0.32213096440296501</c:v>
                </c:pt>
                <c:pt idx="2606">
                  <c:v>0.32213096440296501</c:v>
                </c:pt>
                <c:pt idx="2607">
                  <c:v>0.32213096440296501</c:v>
                </c:pt>
                <c:pt idx="2608">
                  <c:v>0.34652490363835903</c:v>
                </c:pt>
                <c:pt idx="2609">
                  <c:v>0.34652490363835903</c:v>
                </c:pt>
                <c:pt idx="2610">
                  <c:v>0.34652490363835903</c:v>
                </c:pt>
                <c:pt idx="2611">
                  <c:v>0.34652490363835903</c:v>
                </c:pt>
                <c:pt idx="2612">
                  <c:v>0.39009786767674798</c:v>
                </c:pt>
                <c:pt idx="2613">
                  <c:v>0.262852725234131</c:v>
                </c:pt>
                <c:pt idx="2614">
                  <c:v>0.18977977273333599</c:v>
                </c:pt>
                <c:pt idx="2615">
                  <c:v>0.18316212703114301</c:v>
                </c:pt>
                <c:pt idx="2616">
                  <c:v>0.18276081044061801</c:v>
                </c:pt>
                <c:pt idx="2617">
                  <c:v>0.18276081044061801</c:v>
                </c:pt>
                <c:pt idx="2618">
                  <c:v>0.339890809512225</c:v>
                </c:pt>
                <c:pt idx="2619">
                  <c:v>0.41876337273932202</c:v>
                </c:pt>
                <c:pt idx="2620">
                  <c:v>0.41876337273932202</c:v>
                </c:pt>
                <c:pt idx="2621">
                  <c:v>0.31006056253139003</c:v>
                </c:pt>
                <c:pt idx="2622">
                  <c:v>0.35731238911822</c:v>
                </c:pt>
                <c:pt idx="2623">
                  <c:v>0.35731238911822</c:v>
                </c:pt>
                <c:pt idx="2624">
                  <c:v>0.37889811447653099</c:v>
                </c:pt>
                <c:pt idx="2625">
                  <c:v>0.37889811447653099</c:v>
                </c:pt>
                <c:pt idx="2626">
                  <c:v>0.385779202094783</c:v>
                </c:pt>
                <c:pt idx="2627">
                  <c:v>0.40554247297111601</c:v>
                </c:pt>
                <c:pt idx="2628">
                  <c:v>0.40554247297111601</c:v>
                </c:pt>
                <c:pt idx="2629">
                  <c:v>0.362392099653288</c:v>
                </c:pt>
                <c:pt idx="2630">
                  <c:v>0.34133336769293299</c:v>
                </c:pt>
                <c:pt idx="2631">
                  <c:v>0.34133336769293299</c:v>
                </c:pt>
                <c:pt idx="2632">
                  <c:v>0.303071090598237</c:v>
                </c:pt>
                <c:pt idx="2633">
                  <c:v>0.26714277832655903</c:v>
                </c:pt>
                <c:pt idx="2634">
                  <c:v>0.26714277832655903</c:v>
                </c:pt>
                <c:pt idx="2635">
                  <c:v>0.30271451020882101</c:v>
                </c:pt>
                <c:pt idx="2636">
                  <c:v>0.24622869564633099</c:v>
                </c:pt>
                <c:pt idx="2637">
                  <c:v>0.208551412940466</c:v>
                </c:pt>
                <c:pt idx="2638">
                  <c:v>0.12952580233935099</c:v>
                </c:pt>
                <c:pt idx="2639">
                  <c:v>0.12952580233935099</c:v>
                </c:pt>
                <c:pt idx="2640">
                  <c:v>0.234990481061329</c:v>
                </c:pt>
                <c:pt idx="2641">
                  <c:v>0.198063779431189</c:v>
                </c:pt>
                <c:pt idx="2642">
                  <c:v>0.17296556886523501</c:v>
                </c:pt>
                <c:pt idx="2643">
                  <c:v>0.25111586527705598</c:v>
                </c:pt>
                <c:pt idx="2644">
                  <c:v>0.275307701971167</c:v>
                </c:pt>
                <c:pt idx="2645">
                  <c:v>0.23559608960327</c:v>
                </c:pt>
                <c:pt idx="2646">
                  <c:v>0.18509036313706001</c:v>
                </c:pt>
                <c:pt idx="2647">
                  <c:v>7.7740623274995493E-2</c:v>
                </c:pt>
                <c:pt idx="2648">
                  <c:v>7.7740623274995493E-2</c:v>
                </c:pt>
                <c:pt idx="2649">
                  <c:v>4.1337176222157199E-2</c:v>
                </c:pt>
                <c:pt idx="2650">
                  <c:v>0.25966328575554098</c:v>
                </c:pt>
                <c:pt idx="2651">
                  <c:v>0.21713121288349399</c:v>
                </c:pt>
                <c:pt idx="2652">
                  <c:v>0.242701133773078</c:v>
                </c:pt>
                <c:pt idx="2653">
                  <c:v>0.242701133773078</c:v>
                </c:pt>
                <c:pt idx="2654">
                  <c:v>0.242701133773078</c:v>
                </c:pt>
                <c:pt idx="2655">
                  <c:v>0.28530741028332401</c:v>
                </c:pt>
                <c:pt idx="2656">
                  <c:v>0.28530741028332401</c:v>
                </c:pt>
                <c:pt idx="2657">
                  <c:v>0.33093893898439802</c:v>
                </c:pt>
                <c:pt idx="2658">
                  <c:v>0.33093893898439802</c:v>
                </c:pt>
                <c:pt idx="2659">
                  <c:v>0.33020073844289599</c:v>
                </c:pt>
                <c:pt idx="2660">
                  <c:v>0.33020073844289599</c:v>
                </c:pt>
                <c:pt idx="2661">
                  <c:v>0.20222595197794399</c:v>
                </c:pt>
                <c:pt idx="2662">
                  <c:v>0.17619635632406699</c:v>
                </c:pt>
                <c:pt idx="2663">
                  <c:v>0.25962209156509902</c:v>
                </c:pt>
                <c:pt idx="2664">
                  <c:v>0.26711659132964399</c:v>
                </c:pt>
                <c:pt idx="2665">
                  <c:v>0.31327998054377798</c:v>
                </c:pt>
                <c:pt idx="2666">
                  <c:v>0.23956311053490001</c:v>
                </c:pt>
                <c:pt idx="2667">
                  <c:v>0.23956311053490001</c:v>
                </c:pt>
                <c:pt idx="2668">
                  <c:v>0.23956311053490001</c:v>
                </c:pt>
                <c:pt idx="2669">
                  <c:v>0.231964695294263</c:v>
                </c:pt>
                <c:pt idx="2670">
                  <c:v>0.28383506158459598</c:v>
                </c:pt>
                <c:pt idx="2671">
                  <c:v>0.37682431366146901</c:v>
                </c:pt>
                <c:pt idx="2672">
                  <c:v>0.39037906495091501</c:v>
                </c:pt>
                <c:pt idx="2673">
                  <c:v>0.41114338043604298</c:v>
                </c:pt>
                <c:pt idx="2674">
                  <c:v>0.43026413987675</c:v>
                </c:pt>
                <c:pt idx="2675">
                  <c:v>0.41160058276080802</c:v>
                </c:pt>
                <c:pt idx="2676">
                  <c:v>0.43090591721270899</c:v>
                </c:pt>
                <c:pt idx="2677">
                  <c:v>0.34254173224123802</c:v>
                </c:pt>
                <c:pt idx="2678">
                  <c:v>0.32186779304823898</c:v>
                </c:pt>
                <c:pt idx="2679">
                  <c:v>0.26895486710417199</c:v>
                </c:pt>
                <c:pt idx="2680">
                  <c:v>0.293534594528787</c:v>
                </c:pt>
                <c:pt idx="2681">
                  <c:v>0.293534594528787</c:v>
                </c:pt>
                <c:pt idx="2682">
                  <c:v>0.43830964255341598</c:v>
                </c:pt>
                <c:pt idx="2683">
                  <c:v>0.26474081523550502</c:v>
                </c:pt>
                <c:pt idx="2684">
                  <c:v>0.26474189534026099</c:v>
                </c:pt>
                <c:pt idx="2685">
                  <c:v>0.21583478440689299</c:v>
                </c:pt>
                <c:pt idx="2686">
                  <c:v>0.18477448733052301</c:v>
                </c:pt>
                <c:pt idx="2687">
                  <c:v>0.16909770417602199</c:v>
                </c:pt>
                <c:pt idx="2688">
                  <c:v>0.534281728281507</c:v>
                </c:pt>
                <c:pt idx="2689">
                  <c:v>0.45829051700762102</c:v>
                </c:pt>
                <c:pt idx="2690">
                  <c:v>0.48347304800270902</c:v>
                </c:pt>
                <c:pt idx="2691">
                  <c:v>0.48347304800270902</c:v>
                </c:pt>
                <c:pt idx="2692">
                  <c:v>0.46048833197287198</c:v>
                </c:pt>
                <c:pt idx="2693">
                  <c:v>0.28171022356326902</c:v>
                </c:pt>
                <c:pt idx="2694">
                  <c:v>0.28814965887432797</c:v>
                </c:pt>
                <c:pt idx="2695">
                  <c:v>0.234155067840423</c:v>
                </c:pt>
                <c:pt idx="2696">
                  <c:v>0.20119620743988401</c:v>
                </c:pt>
                <c:pt idx="2697">
                  <c:v>0.20119620743988401</c:v>
                </c:pt>
                <c:pt idx="2698">
                  <c:v>0.28814965887432797</c:v>
                </c:pt>
                <c:pt idx="2699">
                  <c:v>0.26058204676922703</c:v>
                </c:pt>
                <c:pt idx="2700">
                  <c:v>0.60393630920463603</c:v>
                </c:pt>
                <c:pt idx="2701">
                  <c:v>0.52107497126834901</c:v>
                </c:pt>
                <c:pt idx="2702">
                  <c:v>0.56997097911051897</c:v>
                </c:pt>
                <c:pt idx="2703">
                  <c:v>0.65256634301554395</c:v>
                </c:pt>
                <c:pt idx="2704">
                  <c:v>0.68517353568468697</c:v>
                </c:pt>
                <c:pt idx="2705">
                  <c:v>0.66942943085241302</c:v>
                </c:pt>
                <c:pt idx="2706">
                  <c:v>0.59013538049093595</c:v>
                </c:pt>
                <c:pt idx="2707">
                  <c:v>0.608755320359611</c:v>
                </c:pt>
                <c:pt idx="2708">
                  <c:v>0.75758568224931</c:v>
                </c:pt>
                <c:pt idx="2709">
                  <c:v>0.755072410454531</c:v>
                </c:pt>
                <c:pt idx="2710">
                  <c:v>0.74230048151231298</c:v>
                </c:pt>
                <c:pt idx="2711">
                  <c:v>0.755072410454531</c:v>
                </c:pt>
                <c:pt idx="2712">
                  <c:v>0.75905555128869195</c:v>
                </c:pt>
                <c:pt idx="2713">
                  <c:v>0</c:v>
                </c:pt>
                <c:pt idx="2714">
                  <c:v>0.22355543834208599</c:v>
                </c:pt>
                <c:pt idx="2715">
                  <c:v>-1.8705638960341199E-3</c:v>
                </c:pt>
                <c:pt idx="2716">
                  <c:v>5.5540355928449699E-2</c:v>
                </c:pt>
                <c:pt idx="2717">
                  <c:v>-5.2997246267566703E-2</c:v>
                </c:pt>
                <c:pt idx="2718">
                  <c:v>4.5846376057466998E-2</c:v>
                </c:pt>
                <c:pt idx="2719" formatCode="0.00E+00">
                  <c:v>-7.0618272630773495E-4</c:v>
                </c:pt>
                <c:pt idx="2720">
                  <c:v>4.1937377953127797E-2</c:v>
                </c:pt>
                <c:pt idx="2721" formatCode="0.00E+00">
                  <c:v>8.8317812081111002E-2</c:v>
                </c:pt>
                <c:pt idx="2722">
                  <c:v>8.0439562849830601E-2</c:v>
                </c:pt>
                <c:pt idx="2723">
                  <c:v>0.12721663584427301</c:v>
                </c:pt>
                <c:pt idx="2724">
                  <c:v>8.1041443835887697E-2</c:v>
                </c:pt>
                <c:pt idx="2725">
                  <c:v>3.8030519748041003E-2</c:v>
                </c:pt>
                <c:pt idx="2726">
                  <c:v>-1.21947042547154E-3</c:v>
                </c:pt>
                <c:pt idx="2727">
                  <c:v>3.8029122008247297E-2</c:v>
                </c:pt>
                <c:pt idx="2728">
                  <c:v>-1.2209845526021099E-3</c:v>
                </c:pt>
                <c:pt idx="2729">
                  <c:v>-0.29455123992478499</c:v>
                </c:pt>
                <c:pt idx="2730">
                  <c:v>1.75863940743115E-3</c:v>
                </c:pt>
                <c:pt idx="2731">
                  <c:v>0.11140342689209</c:v>
                </c:pt>
                <c:pt idx="2732">
                  <c:v>0.141556000751209</c:v>
                </c:pt>
                <c:pt idx="2733">
                  <c:v>0.21599064642399801</c:v>
                </c:pt>
                <c:pt idx="2734">
                  <c:v>0.123638980532164</c:v>
                </c:pt>
                <c:pt idx="2735">
                  <c:v>-1.1924059236927799E-2</c:v>
                </c:pt>
                <c:pt idx="2736">
                  <c:v>0.126730836490277</c:v>
                </c:pt>
                <c:pt idx="2737">
                  <c:v>-7.2728669436622401E-2</c:v>
                </c:pt>
                <c:pt idx="2738">
                  <c:v>-7.2728669436622401E-2</c:v>
                </c:pt>
                <c:pt idx="2739">
                  <c:v>-0.16651668850861301</c:v>
                </c:pt>
                <c:pt idx="2740">
                  <c:v>-0.20577194608458199</c:v>
                </c:pt>
                <c:pt idx="2741">
                  <c:v>-0.27609510865244802</c:v>
                </c:pt>
                <c:pt idx="2742">
                  <c:v>-0.125682829767123</c:v>
                </c:pt>
                <c:pt idx="2743">
                  <c:v>-0.158735866490304</c:v>
                </c:pt>
                <c:pt idx="2744">
                  <c:v>-0.121894450133854</c:v>
                </c:pt>
                <c:pt idx="2745">
                  <c:v>-8.9110869145076099E-2</c:v>
                </c:pt>
                <c:pt idx="2746">
                  <c:v>-4.9684107237046998E-2</c:v>
                </c:pt>
                <c:pt idx="2747">
                  <c:v>-1.4567702762554299E-2</c:v>
                </c:pt>
                <c:pt idx="2748">
                  <c:v>2.2106426085028299E-2</c:v>
                </c:pt>
                <c:pt idx="2749">
                  <c:v>-1.33763095943908E-2</c:v>
                </c:pt>
                <c:pt idx="2750">
                  <c:v>-1.33763095943908E-2</c:v>
                </c:pt>
                <c:pt idx="2751">
                  <c:v>-0.193968561780373</c:v>
                </c:pt>
                <c:pt idx="2752">
                  <c:v>-0.17665891352016999</c:v>
                </c:pt>
                <c:pt idx="2753">
                  <c:v>-0.17665891352016999</c:v>
                </c:pt>
                <c:pt idx="2754">
                  <c:v>-0.15984398880144199</c:v>
                </c:pt>
                <c:pt idx="2755">
                  <c:v>-0.122814851554609</c:v>
                </c:pt>
                <c:pt idx="2756">
                  <c:v>-0.122814851554609</c:v>
                </c:pt>
                <c:pt idx="2757">
                  <c:v>-0.15984398880144199</c:v>
                </c:pt>
                <c:pt idx="2758">
                  <c:v>-0.15984398880144199</c:v>
                </c:pt>
                <c:pt idx="2759">
                  <c:v>-0.226209364308459</c:v>
                </c:pt>
                <c:pt idx="2760">
                  <c:v>-0.17961928132565</c:v>
                </c:pt>
                <c:pt idx="2761">
                  <c:v>-0.14774330392286</c:v>
                </c:pt>
                <c:pt idx="2762">
                  <c:v>-3.40493985048149E-2</c:v>
                </c:pt>
                <c:pt idx="2763">
                  <c:v>-3.40493985048149E-2</c:v>
                </c:pt>
                <c:pt idx="2764">
                  <c:v>0.31282750223443601</c:v>
                </c:pt>
                <c:pt idx="2765">
                  <c:v>0.28380473870141498</c:v>
                </c:pt>
                <c:pt idx="2766">
                  <c:v>0.35274754740279601</c:v>
                </c:pt>
                <c:pt idx="2767">
                  <c:v>5.3724147699113399E-2</c:v>
                </c:pt>
                <c:pt idx="2768">
                  <c:v>5.3724147699113399E-2</c:v>
                </c:pt>
                <c:pt idx="2769">
                  <c:v>-3.8904775345682999E-2</c:v>
                </c:pt>
                <c:pt idx="2770">
                  <c:v>7.1123171437085603E-2</c:v>
                </c:pt>
                <c:pt idx="2771">
                  <c:v>-3.0002646673445502E-2</c:v>
                </c:pt>
                <c:pt idx="2772">
                  <c:v>-2.2189801467047101E-2</c:v>
                </c:pt>
                <c:pt idx="2773">
                  <c:v>-6.7278173855857798E-2</c:v>
                </c:pt>
                <c:pt idx="2774">
                  <c:v>-3.5456139068462601E-2</c:v>
                </c:pt>
                <c:pt idx="2775">
                  <c:v>-8.3642866353248593E-2</c:v>
                </c:pt>
                <c:pt idx="2776">
                  <c:v>-0.11856076521752</c:v>
                </c:pt>
                <c:pt idx="2777">
                  <c:v>0</c:v>
                </c:pt>
                <c:pt idx="2778">
                  <c:v>0.23021594235213799</c:v>
                </c:pt>
                <c:pt idx="2779">
                  <c:v>-5.7619909614150498E-2</c:v>
                </c:pt>
                <c:pt idx="2780">
                  <c:v>1.22995408025294E-3</c:v>
                </c:pt>
                <c:pt idx="2781" formatCode="0.00E+00">
                  <c:v>4.8631889555039698E-4</c:v>
                </c:pt>
                <c:pt idx="2782">
                  <c:v>-4.6882590240533997E-2</c:v>
                </c:pt>
                <c:pt idx="2783" formatCode="0.00E+00">
                  <c:v>-4.7556498171264797E-2</c:v>
                </c:pt>
                <c:pt idx="2784">
                  <c:v>-9.1196743687987594E-2</c:v>
                </c:pt>
                <c:pt idx="2785">
                  <c:v>-9.1236033794298996E-2</c:v>
                </c:pt>
                <c:pt idx="2786">
                  <c:v>-8.3679219296850904E-2</c:v>
                </c:pt>
                <c:pt idx="2787">
                  <c:v>-0.15375683697489301</c:v>
                </c:pt>
                <c:pt idx="2788">
                  <c:v>-0.14633878719503399</c:v>
                </c:pt>
                <c:pt idx="2789">
                  <c:v>-0.18765095893351999</c:v>
                </c:pt>
                <c:pt idx="2790">
                  <c:v>-0.188088036530592</c:v>
                </c:pt>
                <c:pt idx="2791">
                  <c:v>-0.130070046369203</c:v>
                </c:pt>
                <c:pt idx="2792">
                  <c:v>-0.130070046369203</c:v>
                </c:pt>
                <c:pt idx="2793">
                  <c:v>-0.162494841631554</c:v>
                </c:pt>
                <c:pt idx="2794">
                  <c:v>-0.20750364914244401</c:v>
                </c:pt>
                <c:pt idx="2795">
                  <c:v>-0.237494263004009</c:v>
                </c:pt>
                <c:pt idx="2796">
                  <c:v>-0.111952973017614</c:v>
                </c:pt>
                <c:pt idx="2797">
                  <c:v>-0.111952973017614</c:v>
                </c:pt>
                <c:pt idx="2798">
                  <c:v>2.7444928634424701E-2</c:v>
                </c:pt>
                <c:pt idx="2799">
                  <c:v>-8.8827966470823999E-2</c:v>
                </c:pt>
                <c:pt idx="2800">
                  <c:v>-8.8827966470823999E-2</c:v>
                </c:pt>
                <c:pt idx="2801">
                  <c:v>-0.14319588511947301</c:v>
                </c:pt>
                <c:pt idx="2802">
                  <c:v>-0.105184714998465</c:v>
                </c:pt>
                <c:pt idx="2803">
                  <c:v>-0.19178282158656801</c:v>
                </c:pt>
                <c:pt idx="2804">
                  <c:v>-0.19183267880685401</c:v>
                </c:pt>
                <c:pt idx="2805">
                  <c:v>-0.17691400648483999</c:v>
                </c:pt>
                <c:pt idx="2806">
                  <c:v>-4.9662315025476599E-2</c:v>
                </c:pt>
                <c:pt idx="2807">
                  <c:v>2.19539825368078E-2</c:v>
                </c:pt>
                <c:pt idx="2808">
                  <c:v>2.7846315274768101E-2</c:v>
                </c:pt>
                <c:pt idx="2809">
                  <c:v>0.106622598339441</c:v>
                </c:pt>
                <c:pt idx="2810">
                  <c:v>0.112379998369892</c:v>
                </c:pt>
                <c:pt idx="2811">
                  <c:v>0.18950408623675599</c:v>
                </c:pt>
                <c:pt idx="2812">
                  <c:v>0.18950408623675599</c:v>
                </c:pt>
                <c:pt idx="2813">
                  <c:v>0.18950408623675599</c:v>
                </c:pt>
                <c:pt idx="2814">
                  <c:v>0.18950408623675599</c:v>
                </c:pt>
                <c:pt idx="2815">
                  <c:v>0.17100863784899201</c:v>
                </c:pt>
                <c:pt idx="2816">
                  <c:v>0.29429342774469203</c:v>
                </c:pt>
                <c:pt idx="2817">
                  <c:v>0.24787244651366699</c:v>
                </c:pt>
                <c:pt idx="2818">
                  <c:v>0.25234462251657502</c:v>
                </c:pt>
                <c:pt idx="2819">
                  <c:v>0.29869002310135401</c:v>
                </c:pt>
                <c:pt idx="2820">
                  <c:v>0.30723333019118299</c:v>
                </c:pt>
                <c:pt idx="2821">
                  <c:v>0.30298785458139299</c:v>
                </c:pt>
                <c:pt idx="2822">
                  <c:v>0.30338891196856999</c:v>
                </c:pt>
                <c:pt idx="2823">
                  <c:v>0.32762395586964199</c:v>
                </c:pt>
                <c:pt idx="2824">
                  <c:v>0.32762395586964199</c:v>
                </c:pt>
                <c:pt idx="2825">
                  <c:v>0.11062762614122899</c:v>
                </c:pt>
                <c:pt idx="2826">
                  <c:v>0.11062762614122899</c:v>
                </c:pt>
                <c:pt idx="2827">
                  <c:v>6.0808056193016199E-2</c:v>
                </c:pt>
                <c:pt idx="2828">
                  <c:v>0.13813008147258099</c:v>
                </c:pt>
                <c:pt idx="2829">
                  <c:v>8.7332831934894897E-2</c:v>
                </c:pt>
                <c:pt idx="2830">
                  <c:v>0.122272624081831</c:v>
                </c:pt>
                <c:pt idx="2831">
                  <c:v>0.16626516318800499</c:v>
                </c:pt>
                <c:pt idx="2832">
                  <c:v>0.26652760129981701</c:v>
                </c:pt>
                <c:pt idx="2833">
                  <c:v>0.113114978860147</c:v>
                </c:pt>
                <c:pt idx="2834">
                  <c:v>8.1123830576317293E-2</c:v>
                </c:pt>
                <c:pt idx="2835">
                  <c:v>-2.30749137821879E-2</c:v>
                </c:pt>
                <c:pt idx="2836">
                  <c:v>-2.30749137821879E-2</c:v>
                </c:pt>
                <c:pt idx="2837">
                  <c:v>-0.22550078209197699</c:v>
                </c:pt>
                <c:pt idx="2838">
                  <c:v>-0.22550078209197699</c:v>
                </c:pt>
                <c:pt idx="2839">
                  <c:v>-0.23376605659642299</c:v>
                </c:pt>
                <c:pt idx="2840">
                  <c:v>-0.22073861956921501</c:v>
                </c:pt>
                <c:pt idx="2841" formatCode="0.00E+00">
                  <c:v>7.2869631384198097E-4</c:v>
                </c:pt>
                <c:pt idx="2842">
                  <c:v>0.19416229658551401</c:v>
                </c:pt>
                <c:pt idx="2843" formatCode="0.00E+00">
                  <c:v>-7.3013058796221594E-2</c:v>
                </c:pt>
                <c:pt idx="2844">
                  <c:v>2.1341468074571601E-3</c:v>
                </c:pt>
                <c:pt idx="2845">
                  <c:v>-0.120737692481795</c:v>
                </c:pt>
                <c:pt idx="2846">
                  <c:v>-5.6451026250136503E-2</c:v>
                </c:pt>
                <c:pt idx="2847">
                  <c:v>-0.196739160635829</c:v>
                </c:pt>
                <c:pt idx="2848">
                  <c:v>-0.195868643979768</c:v>
                </c:pt>
                <c:pt idx="2849">
                  <c:v>-8.9540032787838605E-2</c:v>
                </c:pt>
                <c:pt idx="2850">
                  <c:v>-4.31627975834891E-2</c:v>
                </c:pt>
                <c:pt idx="2851">
                  <c:v>-0.151509081060241</c:v>
                </c:pt>
                <c:pt idx="2852">
                  <c:v>-7.03150647845973E-2</c:v>
                </c:pt>
                <c:pt idx="2853">
                  <c:v>-7.0833443833003107E-2</c:v>
                </c:pt>
                <c:pt idx="2854">
                  <c:v>-5.82713535428152E-2</c:v>
                </c:pt>
                <c:pt idx="2855">
                  <c:v>1.15450952211091E-2</c:v>
                </c:pt>
                <c:pt idx="2856">
                  <c:v>-2.4466903063637298E-2</c:v>
                </c:pt>
                <c:pt idx="2857">
                  <c:v>-1.82797151302906E-2</c:v>
                </c:pt>
                <c:pt idx="2858">
                  <c:v>1.6801494969373301E-2</c:v>
                </c:pt>
                <c:pt idx="2859">
                  <c:v>1.66078029744916E-2</c:v>
                </c:pt>
                <c:pt idx="2860">
                  <c:v>-1.7385295869271001E-2</c:v>
                </c:pt>
                <c:pt idx="2861">
                  <c:v>1.66078029744916E-2</c:v>
                </c:pt>
                <c:pt idx="2862">
                  <c:v>-2.3886357729694802E-2</c:v>
                </c:pt>
                <c:pt idx="2863">
                  <c:v>-5.7247860177718601E-2</c:v>
                </c:pt>
                <c:pt idx="2864">
                  <c:v>-9.3426569258548503E-2</c:v>
                </c:pt>
                <c:pt idx="2865">
                  <c:v>-0.122443313275046</c:v>
                </c:pt>
                <c:pt idx="2866">
                  <c:v>-0.14946774953556199</c:v>
                </c:pt>
                <c:pt idx="2867">
                  <c:v>-0.12240944667921801</c:v>
                </c:pt>
                <c:pt idx="2868">
                  <c:v>-0.115086844416235</c:v>
                </c:pt>
                <c:pt idx="2869">
                  <c:v>-8.8075233759272495E-2</c:v>
                </c:pt>
                <c:pt idx="2870">
                  <c:v>4.8423856783044103E-3</c:v>
                </c:pt>
                <c:pt idx="2871">
                  <c:v>4.8423856783044103E-3</c:v>
                </c:pt>
                <c:pt idx="2872">
                  <c:v>1.04760787017401E-2</c:v>
                </c:pt>
                <c:pt idx="2873">
                  <c:v>1.04760787017401E-2</c:v>
                </c:pt>
                <c:pt idx="2874">
                  <c:v>1.04760787017401E-2</c:v>
                </c:pt>
                <c:pt idx="2875">
                  <c:v>-5.3819213894204999E-2</c:v>
                </c:pt>
                <c:pt idx="2876">
                  <c:v>-8.8447469833818404E-2</c:v>
                </c:pt>
                <c:pt idx="2877">
                  <c:v>-0.12519861488196299</c:v>
                </c:pt>
                <c:pt idx="2878">
                  <c:v>-0.124638021782807</c:v>
                </c:pt>
                <c:pt idx="2879">
                  <c:v>-0.100346261763853</c:v>
                </c:pt>
                <c:pt idx="2880">
                  <c:v>3.6677318633533398E-3</c:v>
                </c:pt>
                <c:pt idx="2881">
                  <c:v>-5.62493622475859E-2</c:v>
                </c:pt>
                <c:pt idx="2882">
                  <c:v>-2.5855635276399402E-2</c:v>
                </c:pt>
                <c:pt idx="2883">
                  <c:v>-5.3498377377231503E-2</c:v>
                </c:pt>
                <c:pt idx="2884">
                  <c:v>-5.3498377377231503E-2</c:v>
                </c:pt>
                <c:pt idx="2885">
                  <c:v>-2.5855635276399402E-2</c:v>
                </c:pt>
                <c:pt idx="2886">
                  <c:v>2.8388825108032201E-3</c:v>
                </c:pt>
                <c:pt idx="2887">
                  <c:v>2.8388825108032201E-3</c:v>
                </c:pt>
                <c:pt idx="2888">
                  <c:v>2.8388825108032201E-3</c:v>
                </c:pt>
                <c:pt idx="2889">
                  <c:v>-2.4447577531991602E-2</c:v>
                </c:pt>
                <c:pt idx="2890">
                  <c:v>-1.9750926878199199E-2</c:v>
                </c:pt>
                <c:pt idx="2891">
                  <c:v>-1.9750926878199199E-2</c:v>
                </c:pt>
                <c:pt idx="2892">
                  <c:v>7.1401594057156599E-3</c:v>
                </c:pt>
                <c:pt idx="2893">
                  <c:v>2.6884871152190698E-3</c:v>
                </c:pt>
                <c:pt idx="2894">
                  <c:v>3.7206291316837801E-2</c:v>
                </c:pt>
                <c:pt idx="2895" formatCode="0.00E+00">
                  <c:v>7.2869631384198097E-4</c:v>
                </c:pt>
                <c:pt idx="2896">
                  <c:v>-0.32224647328607497</c:v>
                </c:pt>
                <c:pt idx="2897" formatCode="0.00E+00">
                  <c:v>-6.3533668198489393E-2</c:v>
                </c:pt>
                <c:pt idx="2898">
                  <c:v>-0.12060271750092599</c:v>
                </c:pt>
                <c:pt idx="2899">
                  <c:v>5.4786163025210402E-2</c:v>
                </c:pt>
                <c:pt idx="2900">
                  <c:v>3.2179408528523099E-3</c:v>
                </c:pt>
                <c:pt idx="2901">
                  <c:v>5.7119660101462702E-2</c:v>
                </c:pt>
                <c:pt idx="2902">
                  <c:v>-7.9093760410253899E-2</c:v>
                </c:pt>
                <c:pt idx="2903">
                  <c:v>-0.17521246300941901</c:v>
                </c:pt>
                <c:pt idx="2904">
                  <c:v>-0.127869670869355</c:v>
                </c:pt>
                <c:pt idx="2905">
                  <c:v>-7.8013914319823893E-2</c:v>
                </c:pt>
                <c:pt idx="2906">
                  <c:v>5.2282338349597599E-2</c:v>
                </c:pt>
                <c:pt idx="2907">
                  <c:v>5.2282338349597599E-2</c:v>
                </c:pt>
                <c:pt idx="2908">
                  <c:v>-3.10546263664244E-2</c:v>
                </c:pt>
                <c:pt idx="2909">
                  <c:v>7.7204500899687695E-2</c:v>
                </c:pt>
                <c:pt idx="2910">
                  <c:v>7.7204500899687695E-2</c:v>
                </c:pt>
                <c:pt idx="2911">
                  <c:v>0.13766516658719899</c:v>
                </c:pt>
                <c:pt idx="2912">
                  <c:v>0.131421776919911</c:v>
                </c:pt>
                <c:pt idx="2913">
                  <c:v>0.13766516658719899</c:v>
                </c:pt>
                <c:pt idx="2914">
                  <c:v>6.7053533413585997E-2</c:v>
                </c:pt>
                <c:pt idx="2915">
                  <c:v>0.120820225752421</c:v>
                </c:pt>
                <c:pt idx="2916">
                  <c:v>0.120789297108213</c:v>
                </c:pt>
                <c:pt idx="2917">
                  <c:v>0.120789297108213</c:v>
                </c:pt>
                <c:pt idx="2918">
                  <c:v>0.15404273151811601</c:v>
                </c:pt>
                <c:pt idx="2919">
                  <c:v>0.128176012538158</c:v>
                </c:pt>
                <c:pt idx="2920">
                  <c:v>9.3673847272501096E-2</c:v>
                </c:pt>
                <c:pt idx="2921">
                  <c:v>3.3933483474748803E-2</c:v>
                </c:pt>
                <c:pt idx="2922">
                  <c:v>6.6019282236734006E-2</c:v>
                </c:pt>
                <c:pt idx="2923">
                  <c:v>6.6019282236734006E-2</c:v>
                </c:pt>
                <c:pt idx="2924">
                  <c:v>3.9829214190045797E-3</c:v>
                </c:pt>
                <c:pt idx="2925">
                  <c:v>7.5513311231874394E-2</c:v>
                </c:pt>
                <c:pt idx="2926">
                  <c:v>7.5513311231874394E-2</c:v>
                </c:pt>
                <c:pt idx="2927">
                  <c:v>7.5513311231874394E-2</c:v>
                </c:pt>
                <c:pt idx="2928">
                  <c:v>1.0080316725328701E-2</c:v>
                </c:pt>
                <c:pt idx="2929">
                  <c:v>-1.55828683922289E-2</c:v>
                </c:pt>
                <c:pt idx="2930">
                  <c:v>-2.0755595114821699E-2</c:v>
                </c:pt>
                <c:pt idx="2931">
                  <c:v>-1.5419960660164799E-2</c:v>
                </c:pt>
                <c:pt idx="2932">
                  <c:v>-1.5419960660164799E-2</c:v>
                </c:pt>
                <c:pt idx="2933">
                  <c:v>-1.0139816388472901E-2</c:v>
                </c:pt>
                <c:pt idx="2934">
                  <c:v>-1.0139816388472901E-2</c:v>
                </c:pt>
                <c:pt idx="2935">
                  <c:v>-1.00354485052485E-2</c:v>
                </c:pt>
                <c:pt idx="2936" formatCode="0.00E+00">
                  <c:v>7.2869631384198097E-4</c:v>
                </c:pt>
                <c:pt idx="2937">
                  <c:v>0.19416229658551401</c:v>
                </c:pt>
                <c:pt idx="2938" formatCode="0.00E+00">
                  <c:v>-7.3013058796221594E-2</c:v>
                </c:pt>
                <c:pt idx="2939">
                  <c:v>6.7754053360078198E-2</c:v>
                </c:pt>
                <c:pt idx="2940">
                  <c:v>-5.5548458868433799E-2</c:v>
                </c:pt>
                <c:pt idx="2941">
                  <c:v>9.9312250311689207E-2</c:v>
                </c:pt>
                <c:pt idx="2942">
                  <c:v>0.179554895991479</c:v>
                </c:pt>
                <c:pt idx="2943">
                  <c:v>0.171112161051064</c:v>
                </c:pt>
                <c:pt idx="2944">
                  <c:v>0.170647135022964</c:v>
                </c:pt>
                <c:pt idx="2945">
                  <c:v>0.23376319404680401</c:v>
                </c:pt>
                <c:pt idx="2946">
                  <c:v>0.33377641001188102</c:v>
                </c:pt>
                <c:pt idx="2947">
                  <c:v>0.33377641001188102</c:v>
                </c:pt>
                <c:pt idx="2948">
                  <c:v>0.36322137853499697</c:v>
                </c:pt>
                <c:pt idx="2949">
                  <c:v>0.41483907412724003</c:v>
                </c:pt>
                <c:pt idx="2950">
                  <c:v>0.333372632857104</c:v>
                </c:pt>
                <c:pt idx="2951">
                  <c:v>0.28091693909128901</c:v>
                </c:pt>
                <c:pt idx="2952">
                  <c:v>0.25176621353690798</c:v>
                </c:pt>
                <c:pt idx="2953">
                  <c:v>0.25176621353690798</c:v>
                </c:pt>
                <c:pt idx="2954">
                  <c:v>0.333249644963658</c:v>
                </c:pt>
                <c:pt idx="2955">
                  <c:v>0.25172375825183502</c:v>
                </c:pt>
                <c:pt idx="2956">
                  <c:v>0.156821766253991</c:v>
                </c:pt>
                <c:pt idx="2957">
                  <c:v>0.187707553954365</c:v>
                </c:pt>
                <c:pt idx="2958">
                  <c:v>7.1773336776221802E-2</c:v>
                </c:pt>
                <c:pt idx="2959">
                  <c:v>4.0042257756131898E-2</c:v>
                </c:pt>
                <c:pt idx="2960">
                  <c:v>-5.8925837987943097E-2</c:v>
                </c:pt>
                <c:pt idx="2961">
                  <c:v>-9.4559465632867601E-2</c:v>
                </c:pt>
                <c:pt idx="2962">
                  <c:v>-0.124035227303152</c:v>
                </c:pt>
                <c:pt idx="2963">
                  <c:v>-0.124035227303152</c:v>
                </c:pt>
                <c:pt idx="2964">
                  <c:v>-0.20309983813931601</c:v>
                </c:pt>
                <c:pt idx="2965">
                  <c:v>-0.225678088823248</c:v>
                </c:pt>
                <c:pt idx="2966">
                  <c:v>-0.23682232939307199</c:v>
                </c:pt>
                <c:pt idx="2967">
                  <c:v>-0.18548463852299699</c:v>
                </c:pt>
                <c:pt idx="2968">
                  <c:v>-0.153099860484326</c:v>
                </c:pt>
                <c:pt idx="2969">
                  <c:v>1.18387042738008E-2</c:v>
                </c:pt>
                <c:pt idx="2970">
                  <c:v>1.15448509635911E-2</c:v>
                </c:pt>
                <c:pt idx="2971">
                  <c:v>-1.9913367912704798E-2</c:v>
                </c:pt>
                <c:pt idx="2972">
                  <c:v>-4.9712659615822101E-2</c:v>
                </c:pt>
                <c:pt idx="2973">
                  <c:v>1.04586313633414E-2</c:v>
                </c:pt>
                <c:pt idx="2974">
                  <c:v>1.04586313633414E-2</c:v>
                </c:pt>
                <c:pt idx="2975">
                  <c:v>1.04586313633414E-2</c:v>
                </c:pt>
                <c:pt idx="2976">
                  <c:v>1.04586313633414E-2</c:v>
                </c:pt>
                <c:pt idx="2977">
                  <c:v>5.1450243845555299E-2</c:v>
                </c:pt>
                <c:pt idx="2978">
                  <c:v>4.6583181289748102E-2</c:v>
                </c:pt>
                <c:pt idx="2979">
                  <c:v>7.2699439963548496E-2</c:v>
                </c:pt>
                <c:pt idx="2980">
                  <c:v>7.2699439963548496E-2</c:v>
                </c:pt>
                <c:pt idx="2981">
                  <c:v>7.6855536101233496E-2</c:v>
                </c:pt>
                <c:pt idx="2982">
                  <c:v>-1.8878115225759899E-3</c:v>
                </c:pt>
                <c:pt idx="2983">
                  <c:v>7.2812574221240198E-2</c:v>
                </c:pt>
                <c:pt idx="2984">
                  <c:v>-0.20673209827188299</c:v>
                </c:pt>
                <c:pt idx="2985">
                  <c:v>9.1382059572945706E-2</c:v>
                </c:pt>
                <c:pt idx="2986">
                  <c:v>-0.18824809696196701</c:v>
                </c:pt>
                <c:pt idx="2987">
                  <c:v>-0.11141532363115</c:v>
                </c:pt>
                <c:pt idx="2988">
                  <c:v>-0.213884904256504</c:v>
                </c:pt>
                <c:pt idx="2989">
                  <c:v>-0.213884904256504</c:v>
                </c:pt>
                <c:pt idx="2990">
                  <c:v>-0.213884904256504</c:v>
                </c:pt>
                <c:pt idx="2991">
                  <c:v>-0.20224371551588799</c:v>
                </c:pt>
                <c:pt idx="2992">
                  <c:v>-0.153572317224245</c:v>
                </c:pt>
                <c:pt idx="2993">
                  <c:v>-0.153572317224245</c:v>
                </c:pt>
                <c:pt idx="2994">
                  <c:v>-0.165430711970498</c:v>
                </c:pt>
                <c:pt idx="2995">
                  <c:v>-0.153572317224245</c:v>
                </c:pt>
                <c:pt idx="2996">
                  <c:v>-0.15433201408762301</c:v>
                </c:pt>
                <c:pt idx="2997">
                  <c:v>-3.05426269649899E-2</c:v>
                </c:pt>
                <c:pt idx="2998">
                  <c:v>-3.9262087670683898E-2</c:v>
                </c:pt>
                <c:pt idx="2999">
                  <c:v>-3.9262087670683898E-2</c:v>
                </c:pt>
                <c:pt idx="3000">
                  <c:v>-8.8185669824864601E-2</c:v>
                </c:pt>
                <c:pt idx="3001">
                  <c:v>-8.8185669824864601E-2</c:v>
                </c:pt>
                <c:pt idx="3002">
                  <c:v>-0.13236802553062699</c:v>
                </c:pt>
                <c:pt idx="3003">
                  <c:v>-0.17266187050359699</c:v>
                </c:pt>
                <c:pt idx="3004">
                  <c:v>-0.217882384279043</c:v>
                </c:pt>
                <c:pt idx="3005">
                  <c:v>-0.217882384279043</c:v>
                </c:pt>
                <c:pt idx="3006">
                  <c:v>-0.251376183395986</c:v>
                </c:pt>
                <c:pt idx="3007">
                  <c:v>-0.224045609441691</c:v>
                </c:pt>
                <c:pt idx="3008">
                  <c:v>-0.23210449877891401</c:v>
                </c:pt>
                <c:pt idx="3009">
                  <c:v>-0.18078374437107</c:v>
                </c:pt>
                <c:pt idx="3010">
                  <c:v>-0.18078374437107</c:v>
                </c:pt>
                <c:pt idx="3011">
                  <c:v>-7.4621097698009203E-2</c:v>
                </c:pt>
                <c:pt idx="3012">
                  <c:v>-3.3485478045031297E-2</c:v>
                </c:pt>
                <c:pt idx="3013">
                  <c:v>1.05004782712228E-2</c:v>
                </c:pt>
                <c:pt idx="3014">
                  <c:v>-6.8770207368309605E-2</c:v>
                </c:pt>
                <c:pt idx="3015">
                  <c:v>-2.1903113685071099E-2</c:v>
                </c:pt>
                <c:pt idx="3016">
                  <c:v>-6.37678163433026E-2</c:v>
                </c:pt>
                <c:pt idx="3017">
                  <c:v>-5.0829682089592598E-2</c:v>
                </c:pt>
                <c:pt idx="3018" formatCode="0.00E+00">
                  <c:v>7.2869631384198097E-4</c:v>
                </c:pt>
                <c:pt idx="3019">
                  <c:v>-0.32224647328607497</c:v>
                </c:pt>
                <c:pt idx="3020" formatCode="0.00E+00">
                  <c:v>-6.3533668198489393E-2</c:v>
                </c:pt>
                <c:pt idx="3021">
                  <c:v>-0.12060271750092599</c:v>
                </c:pt>
                <c:pt idx="3022">
                  <c:v>0.10142730047111299</c:v>
                </c:pt>
                <c:pt idx="3023">
                  <c:v>9.0854462793389101E-2</c:v>
                </c:pt>
                <c:pt idx="3024">
                  <c:v>0.129912257949473</c:v>
                </c:pt>
                <c:pt idx="3025">
                  <c:v>0.18012010912439599</c:v>
                </c:pt>
                <c:pt idx="3026">
                  <c:v>0.13247940469781999</c:v>
                </c:pt>
                <c:pt idx="3027">
                  <c:v>7.5524281181070102E-2</c:v>
                </c:pt>
                <c:pt idx="3028">
                  <c:v>2.6251341191536999E-2</c:v>
                </c:pt>
                <c:pt idx="3029">
                  <c:v>-1.19421597355393E-2</c:v>
                </c:pt>
                <c:pt idx="3030">
                  <c:v>-5.6072237325468502E-3</c:v>
                </c:pt>
                <c:pt idx="3031">
                  <c:v>-0.104918307341359</c:v>
                </c:pt>
                <c:pt idx="3032">
                  <c:v>-7.3587662464856804E-2</c:v>
                </c:pt>
                <c:pt idx="3033">
                  <c:v>-0.134145710033759</c:v>
                </c:pt>
                <c:pt idx="3034">
                  <c:v>-0.126447733870341</c:v>
                </c:pt>
                <c:pt idx="3035">
                  <c:v>-3.8782313761453503E-2</c:v>
                </c:pt>
                <c:pt idx="3036">
                  <c:v>-3.6840272083343097E-2</c:v>
                </c:pt>
                <c:pt idx="3037">
                  <c:v>-4.8834214604538398E-3</c:v>
                </c:pt>
                <c:pt idx="3038">
                  <c:v>-4.8834214604538398E-3</c:v>
                </c:pt>
                <c:pt idx="3039">
                  <c:v>-3.6237217555931303E-2</c:v>
                </c:pt>
                <c:pt idx="3040">
                  <c:v>2.5540622927440099E-2</c:v>
                </c:pt>
                <c:pt idx="3041">
                  <c:v>2.0472221785927201E-2</c:v>
                </c:pt>
                <c:pt idx="3042">
                  <c:v>4.9065587746431799E-2</c:v>
                </c:pt>
                <c:pt idx="3043">
                  <c:v>7.9668607097769406E-2</c:v>
                </c:pt>
                <c:pt idx="3044">
                  <c:v>5.1561064696880397E-2</c:v>
                </c:pt>
                <c:pt idx="3045">
                  <c:v>0.146143651229203</c:v>
                </c:pt>
                <c:pt idx="3046">
                  <c:v>0.15059994665768001</c:v>
                </c:pt>
                <c:pt idx="3047">
                  <c:v>0.12063713328895399</c:v>
                </c:pt>
                <c:pt idx="3048">
                  <c:v>0.12063713328895399</c:v>
                </c:pt>
                <c:pt idx="3049">
                  <c:v>0.12063713328895399</c:v>
                </c:pt>
                <c:pt idx="3050">
                  <c:v>9.3664802926061996E-2</c:v>
                </c:pt>
                <c:pt idx="3051">
                  <c:v>9.3664802926061996E-2</c:v>
                </c:pt>
                <c:pt idx="3052">
                  <c:v>9.3664802926061996E-2</c:v>
                </c:pt>
                <c:pt idx="3053">
                  <c:v>0.12827181357773901</c:v>
                </c:pt>
                <c:pt idx="3054">
                  <c:v>0.12827181357773901</c:v>
                </c:pt>
                <c:pt idx="3055">
                  <c:v>0.16537488935785</c:v>
                </c:pt>
                <c:pt idx="3056">
                  <c:v>0.154881332072031</c:v>
                </c:pt>
                <c:pt idx="3057">
                  <c:v>0.124394297004464</c:v>
                </c:pt>
                <c:pt idx="3058">
                  <c:v>0.124394297004464</c:v>
                </c:pt>
                <c:pt idx="3059">
                  <c:v>0.124922450653375</c:v>
                </c:pt>
                <c:pt idx="3060">
                  <c:v>0.124922450653375</c:v>
                </c:pt>
                <c:pt idx="3061">
                  <c:v>6.20343086584145E-2</c:v>
                </c:pt>
                <c:pt idx="3062">
                  <c:v>5.7087398445780898E-3</c:v>
                </c:pt>
                <c:pt idx="3063">
                  <c:v>3.27346836393511E-2</c:v>
                </c:pt>
                <c:pt idx="3064">
                  <c:v>3.1290347591609299E-2</c:v>
                </c:pt>
                <c:pt idx="3065">
                  <c:v>-5.1202888853007597E-2</c:v>
                </c:pt>
                <c:pt idx="3066">
                  <c:v>5.5965457367486097E-3</c:v>
                </c:pt>
                <c:pt idx="3067">
                  <c:v>3.7097583780024403E-2</c:v>
                </c:pt>
                <c:pt idx="3068">
                  <c:v>9.7805089042110896E-2</c:v>
                </c:pt>
                <c:pt idx="3069">
                  <c:v>6.6791823040100701E-2</c:v>
                </c:pt>
                <c:pt idx="3070">
                  <c:v>6.6791823040100701E-2</c:v>
                </c:pt>
                <c:pt idx="3071">
                  <c:v>4.4277444709878301E-2</c:v>
                </c:pt>
                <c:pt idx="3072">
                  <c:v>7.0766007314811905E-2</c:v>
                </c:pt>
                <c:pt idx="3073">
                  <c:v>9.6213458547715194E-2</c:v>
                </c:pt>
                <c:pt idx="3074">
                  <c:v>9.6213458547715194E-2</c:v>
                </c:pt>
                <c:pt idx="3075">
                  <c:v>1.62570277143783E-2</c:v>
                </c:pt>
                <c:pt idx="3076">
                  <c:v>7.4906577737020294E-2</c:v>
                </c:pt>
                <c:pt idx="3077">
                  <c:v>7.0559096637746496E-2</c:v>
                </c:pt>
                <c:pt idx="3078">
                  <c:v>-1.4350437560354701E-2</c:v>
                </c:pt>
                <c:pt idx="3079">
                  <c:v>-1.4350437560354701E-2</c:v>
                </c:pt>
                <c:pt idx="3080">
                  <c:v>1.5868884220401499E-2</c:v>
                </c:pt>
                <c:pt idx="3081">
                  <c:v>1.5868884220401499E-2</c:v>
                </c:pt>
                <c:pt idx="3082">
                  <c:v>-1.4350437560354701E-2</c:v>
                </c:pt>
                <c:pt idx="3083">
                  <c:v>-1.4350437560354701E-2</c:v>
                </c:pt>
                <c:pt idx="3084">
                  <c:v>-9.1822625256969808E-3</c:v>
                </c:pt>
                <c:pt idx="3085">
                  <c:v>-9.1822625256969808E-3</c:v>
                </c:pt>
                <c:pt idx="3086">
                  <c:v>-5.9014698552307003E-2</c:v>
                </c:pt>
                <c:pt idx="3087">
                  <c:v>-5.9014698552307003E-2</c:v>
                </c:pt>
                <c:pt idx="3088">
                  <c:v>-5.3702543290949201E-2</c:v>
                </c:pt>
                <c:pt idx="3089">
                  <c:v>-5.3702543290949201E-2</c:v>
                </c:pt>
                <c:pt idx="3090">
                  <c:v>-0.225737478503858</c:v>
                </c:pt>
                <c:pt idx="3091">
                  <c:v>0</c:v>
                </c:pt>
                <c:pt idx="3092">
                  <c:v>0.32258079109554999</c:v>
                </c:pt>
                <c:pt idx="3093">
                  <c:v>6.3166894009671404E-2</c:v>
                </c:pt>
                <c:pt idx="3094">
                  <c:v>-0.12435970438767099</c:v>
                </c:pt>
                <c:pt idx="3095">
                  <c:v>-0.17455375151343</c:v>
                </c:pt>
                <c:pt idx="3096">
                  <c:v>-0.173550954670355</c:v>
                </c:pt>
                <c:pt idx="3097">
                  <c:v>-0.258489151112686</c:v>
                </c:pt>
                <c:pt idx="3098">
                  <c:v>-0.29506696673694699</c:v>
                </c:pt>
                <c:pt idx="3099">
                  <c:v>-0.29506696673694699</c:v>
                </c:pt>
                <c:pt idx="3100">
                  <c:v>-0.29506696673694699</c:v>
                </c:pt>
                <c:pt idx="3101">
                  <c:v>-0.29506696673694699</c:v>
                </c:pt>
                <c:pt idx="3102">
                  <c:v>-0.32820574859329599</c:v>
                </c:pt>
                <c:pt idx="3103">
                  <c:v>-0.41165599003352599</c:v>
                </c:pt>
                <c:pt idx="3104">
                  <c:v>-0.43505578836002701</c:v>
                </c:pt>
                <c:pt idx="3105">
                  <c:v>-0.476646495731811</c:v>
                </c:pt>
                <c:pt idx="3106">
                  <c:v>-0.49513586315367197</c:v>
                </c:pt>
                <c:pt idx="3107">
                  <c:v>-0.49513586315367197</c:v>
                </c:pt>
                <c:pt idx="3108">
                  <c:v>-0.352695392610404</c:v>
                </c:pt>
                <c:pt idx="3109">
                  <c:v>-0.18452092680152499</c:v>
                </c:pt>
                <c:pt idx="3110">
                  <c:v>-6.7079426084071206E-2</c:v>
                </c:pt>
                <c:pt idx="3111">
                  <c:v>-3.50297073184557E-2</c:v>
                </c:pt>
                <c:pt idx="3112">
                  <c:v>3.0595764213548801E-2</c:v>
                </c:pt>
                <c:pt idx="3113">
                  <c:v>-7.2409882350593396E-2</c:v>
                </c:pt>
                <c:pt idx="3114">
                  <c:v>-0.120116659375651</c:v>
                </c:pt>
                <c:pt idx="3115">
                  <c:v>-0.142551087186709</c:v>
                </c:pt>
                <c:pt idx="3116">
                  <c:v>-0.10324567172193</c:v>
                </c:pt>
                <c:pt idx="3117">
                  <c:v>-0.13346506214898299</c:v>
                </c:pt>
                <c:pt idx="3118">
                  <c:v>-0.110746347687966</c:v>
                </c:pt>
                <c:pt idx="3119">
                  <c:v>-0.17181025136483399</c:v>
                </c:pt>
                <c:pt idx="3120">
                  <c:v>-0.25684709672121903</c:v>
                </c:pt>
                <c:pt idx="3121">
                  <c:v>-0.28246875736771698</c:v>
                </c:pt>
                <c:pt idx="3122">
                  <c:v>-0.32902829596414801</c:v>
                </c:pt>
                <c:pt idx="3123">
                  <c:v>-0.32902829596414801</c:v>
                </c:pt>
                <c:pt idx="3124">
                  <c:v>-0.32902829596414801</c:v>
                </c:pt>
                <c:pt idx="3125">
                  <c:v>-0.28246875736771698</c:v>
                </c:pt>
                <c:pt idx="3126">
                  <c:v>-0.28246875736771698</c:v>
                </c:pt>
                <c:pt idx="3127">
                  <c:v>-0.28246875736771698</c:v>
                </c:pt>
                <c:pt idx="3128">
                  <c:v>-0.239061021338667</c:v>
                </c:pt>
                <c:pt idx="3129">
                  <c:v>-0.239061021338667</c:v>
                </c:pt>
                <c:pt idx="3130">
                  <c:v>-0.239061021338667</c:v>
                </c:pt>
                <c:pt idx="3131">
                  <c:v>-0.239061021338667</c:v>
                </c:pt>
                <c:pt idx="3132">
                  <c:v>-0.239061021338667</c:v>
                </c:pt>
                <c:pt idx="3133">
                  <c:v>-0.239061021338667</c:v>
                </c:pt>
                <c:pt idx="3134">
                  <c:v>-0.21213313781158599</c:v>
                </c:pt>
                <c:pt idx="3135">
                  <c:v>-0.21213313781158599</c:v>
                </c:pt>
                <c:pt idx="3136">
                  <c:v>-9.6819718794328893E-2</c:v>
                </c:pt>
                <c:pt idx="3137">
                  <c:v>-9.6819718794328893E-2</c:v>
                </c:pt>
                <c:pt idx="3138">
                  <c:v>-0.142249713600827</c:v>
                </c:pt>
                <c:pt idx="3139">
                  <c:v>-0.136021273374165</c:v>
                </c:pt>
                <c:pt idx="3140">
                  <c:v>-0.22330589321538899</c:v>
                </c:pt>
                <c:pt idx="3141">
                  <c:v>-9.9859165732111496E-2</c:v>
                </c:pt>
                <c:pt idx="3142">
                  <c:v>-9.9859165732111496E-2</c:v>
                </c:pt>
                <c:pt idx="3143">
                  <c:v>-2.0968099989986801E-2</c:v>
                </c:pt>
                <c:pt idx="3144">
                  <c:v>5.4237486790059602E-2</c:v>
                </c:pt>
                <c:pt idx="3145">
                  <c:v>1.7072951442523802E-2</c:v>
                </c:pt>
                <c:pt idx="3146">
                  <c:v>-9.9859165732111496E-2</c:v>
                </c:pt>
                <c:pt idx="3147">
                  <c:v>-0.19538357449256899</c:v>
                </c:pt>
                <c:pt idx="3148">
                  <c:v>-0.15467117474606601</c:v>
                </c:pt>
                <c:pt idx="3149">
                  <c:v>-0.124864692687538</c:v>
                </c:pt>
                <c:pt idx="3150">
                  <c:v>-8.6001227364248298E-2</c:v>
                </c:pt>
                <c:pt idx="3151">
                  <c:v>-5.3293014232602E-2</c:v>
                </c:pt>
                <c:pt idx="3152">
                  <c:v>1.6092574320931901E-2</c:v>
                </c:pt>
                <c:pt idx="3153">
                  <c:v>5.1048914102981902E-2</c:v>
                </c:pt>
                <c:pt idx="3154">
                  <c:v>0.11243052007775101</c:v>
                </c:pt>
                <c:pt idx="3155">
                  <c:v>0.11243052007775101</c:v>
                </c:pt>
                <c:pt idx="3156">
                  <c:v>0.14023682394755599</c:v>
                </c:pt>
                <c:pt idx="3157">
                  <c:v>0.14023682394755599</c:v>
                </c:pt>
                <c:pt idx="3158">
                  <c:v>8.2765488764849002E-2</c:v>
                </c:pt>
                <c:pt idx="3159">
                  <c:v>7.7606903212332698E-2</c:v>
                </c:pt>
                <c:pt idx="3160">
                  <c:v>0.105625568379902</c:v>
                </c:pt>
                <c:pt idx="3161">
                  <c:v>0.105625568379902</c:v>
                </c:pt>
                <c:pt idx="3162">
                  <c:v>0.10005267500298699</c:v>
                </c:pt>
                <c:pt idx="3163">
                  <c:v>0.13433564060502801</c:v>
                </c:pt>
                <c:pt idx="3164">
                  <c:v>0.14026223900232301</c:v>
                </c:pt>
                <c:pt idx="3165">
                  <c:v>0.14026223900232301</c:v>
                </c:pt>
                <c:pt idx="3166">
                  <c:v>0.16637768212651899</c:v>
                </c:pt>
                <c:pt idx="3167">
                  <c:v>0.16637768212651899</c:v>
                </c:pt>
                <c:pt idx="3168">
                  <c:v>0.16049856839615501</c:v>
                </c:pt>
                <c:pt idx="3169">
                  <c:v>0.126940606835756</c:v>
                </c:pt>
                <c:pt idx="3170">
                  <c:v>0.126940606835756</c:v>
                </c:pt>
                <c:pt idx="3171">
                  <c:v>0.126940606835756</c:v>
                </c:pt>
                <c:pt idx="3172">
                  <c:v>0.136730074476313</c:v>
                </c:pt>
                <c:pt idx="3173">
                  <c:v>0.14093496913669901</c:v>
                </c:pt>
                <c:pt idx="3174">
                  <c:v>0.115090261206344</c:v>
                </c:pt>
                <c:pt idx="3175">
                  <c:v>0.115090261206344</c:v>
                </c:pt>
                <c:pt idx="3176">
                  <c:v>0.115090261206344</c:v>
                </c:pt>
                <c:pt idx="3177">
                  <c:v>0.115090261206344</c:v>
                </c:pt>
                <c:pt idx="3178">
                  <c:v>0.115090261206344</c:v>
                </c:pt>
                <c:pt idx="3179">
                  <c:v>0.115090261206344</c:v>
                </c:pt>
                <c:pt idx="3180">
                  <c:v>0.115090261206344</c:v>
                </c:pt>
                <c:pt idx="3181">
                  <c:v>0.115090261206344</c:v>
                </c:pt>
                <c:pt idx="3182">
                  <c:v>0.140565377314366</c:v>
                </c:pt>
                <c:pt idx="3183">
                  <c:v>0.140565377314366</c:v>
                </c:pt>
                <c:pt idx="3184">
                  <c:v>0.140565377314366</c:v>
                </c:pt>
                <c:pt idx="3185">
                  <c:v>0.13635685490601901</c:v>
                </c:pt>
                <c:pt idx="3186">
                  <c:v>0.17076491971903501</c:v>
                </c:pt>
                <c:pt idx="3187">
                  <c:v>0.17076491971903501</c:v>
                </c:pt>
                <c:pt idx="3188">
                  <c:v>0.17076491971903501</c:v>
                </c:pt>
                <c:pt idx="3189">
                  <c:v>0.145290023690263</c:v>
                </c:pt>
                <c:pt idx="3190">
                  <c:v>0.145290023690263</c:v>
                </c:pt>
                <c:pt idx="3191">
                  <c:v>0.145290023690263</c:v>
                </c:pt>
                <c:pt idx="3192">
                  <c:v>0.145290023690263</c:v>
                </c:pt>
                <c:pt idx="3193">
                  <c:v>0.22146045628452099</c:v>
                </c:pt>
                <c:pt idx="3194">
                  <c:v>0.22146045628452099</c:v>
                </c:pt>
                <c:pt idx="3195">
                  <c:v>0.182342946758939</c:v>
                </c:pt>
                <c:pt idx="3196">
                  <c:v>0.195302639023895</c:v>
                </c:pt>
                <c:pt idx="3197">
                  <c:v>0.19102863035477299</c:v>
                </c:pt>
                <c:pt idx="3198">
                  <c:v>0.195302639023895</c:v>
                </c:pt>
                <c:pt idx="3199">
                  <c:v>0.23000122252253899</c:v>
                </c:pt>
                <c:pt idx="3200">
                  <c:v>0.23420171828566</c:v>
                </c:pt>
                <c:pt idx="3201">
                  <c:v>0.275303636836562</c:v>
                </c:pt>
                <c:pt idx="3202">
                  <c:v>0.275303636836562</c:v>
                </c:pt>
                <c:pt idx="3203">
                  <c:v>0.23360905151887801</c:v>
                </c:pt>
                <c:pt idx="3204">
                  <c:v>0.23776519651675701</c:v>
                </c:pt>
                <c:pt idx="3205">
                  <c:v>-0.10730877055447299</c:v>
                </c:pt>
                <c:pt idx="3206">
                  <c:v>-0.37359016862472899</c:v>
                </c:pt>
                <c:pt idx="3207">
                  <c:v>-0.194159429934467</c:v>
                </c:pt>
                <c:pt idx="3208">
                  <c:v>-0.21644772728382899</c:v>
                </c:pt>
                <c:pt idx="3209">
                  <c:v>-0.15392812787454099</c:v>
                </c:pt>
                <c:pt idx="3210">
                  <c:v>-4.6841807153744197E-2</c:v>
                </c:pt>
                <c:pt idx="3211">
                  <c:v>5.9839425321994703E-2</c:v>
                </c:pt>
                <c:pt idx="3212">
                  <c:v>6.7878600054795901E-2</c:v>
                </c:pt>
                <c:pt idx="3213">
                  <c:v>0.15399309967595501</c:v>
                </c:pt>
                <c:pt idx="3214">
                  <c:v>5.6398951823672903E-2</c:v>
                </c:pt>
                <c:pt idx="3215">
                  <c:v>1.3585570072845899E-2</c:v>
                </c:pt>
                <c:pt idx="3216">
                  <c:v>9.4610629744601604E-2</c:v>
                </c:pt>
                <c:pt idx="3217">
                  <c:v>0.192515733457431</c:v>
                </c:pt>
                <c:pt idx="3218">
                  <c:v>0.16201071031912001</c:v>
                </c:pt>
                <c:pt idx="3219">
                  <c:v>8.6922900141195303E-2</c:v>
                </c:pt>
                <c:pt idx="3220">
                  <c:v>8.7564752581247504E-2</c:v>
                </c:pt>
                <c:pt idx="3221">
                  <c:v>8.0755482000765405E-2</c:v>
                </c:pt>
                <c:pt idx="3222">
                  <c:v>0.128621121137203</c:v>
                </c:pt>
                <c:pt idx="3223">
                  <c:v>0.114217778314191</c:v>
                </c:pt>
                <c:pt idx="3224">
                  <c:v>0.13035335754288899</c:v>
                </c:pt>
                <c:pt idx="3225">
                  <c:v>0.121244631271006</c:v>
                </c:pt>
                <c:pt idx="3226">
                  <c:v>0.19009444140266099</c:v>
                </c:pt>
                <c:pt idx="3227">
                  <c:v>0.21704793099137301</c:v>
                </c:pt>
                <c:pt idx="3228">
                  <c:v>0.17785075420844201</c:v>
                </c:pt>
                <c:pt idx="3229">
                  <c:v>0.17146438077527401</c:v>
                </c:pt>
                <c:pt idx="3230">
                  <c:v>9.9944163487572804E-2</c:v>
                </c:pt>
                <c:pt idx="3231">
                  <c:v>9.9944163487572804E-2</c:v>
                </c:pt>
                <c:pt idx="3232">
                  <c:v>6.7332053594655994E-2</c:v>
                </c:pt>
                <c:pt idx="3233">
                  <c:v>8.3388145418985496E-2</c:v>
                </c:pt>
                <c:pt idx="3234">
                  <c:v>5.22174549894249E-2</c:v>
                </c:pt>
                <c:pt idx="3235">
                  <c:v>0.10417571681092599</c:v>
                </c:pt>
                <c:pt idx="3236">
                  <c:v>0.10417571681092599</c:v>
                </c:pt>
                <c:pt idx="3237">
                  <c:v>7.9132523901580695E-2</c:v>
                </c:pt>
                <c:pt idx="3238">
                  <c:v>0.11016779128679099</c:v>
                </c:pt>
                <c:pt idx="3239">
                  <c:v>0.11016779128679099</c:v>
                </c:pt>
                <c:pt idx="3240">
                  <c:v>0.11016779128679099</c:v>
                </c:pt>
                <c:pt idx="3241">
                  <c:v>2.45979301434231E-2</c:v>
                </c:pt>
                <c:pt idx="3242">
                  <c:v>5.6343694788951702E-2</c:v>
                </c:pt>
                <c:pt idx="3243">
                  <c:v>0.246624881930957</c:v>
                </c:pt>
                <c:pt idx="3244">
                  <c:v>8.8918266914013305E-2</c:v>
                </c:pt>
                <c:pt idx="3245">
                  <c:v>3.8111354003616801E-2</c:v>
                </c:pt>
                <c:pt idx="3246">
                  <c:v>3.8822596465328998E-2</c:v>
                </c:pt>
                <c:pt idx="3247">
                  <c:v>3.4905014030598397E-2</c:v>
                </c:pt>
                <c:pt idx="3248">
                  <c:v>-5.5192554985022499E-2</c:v>
                </c:pt>
                <c:pt idx="3249">
                  <c:v>4.22451774581456E-2</c:v>
                </c:pt>
                <c:pt idx="3250">
                  <c:v>3.9055610470072701E-2</c:v>
                </c:pt>
                <c:pt idx="3251">
                  <c:v>0.10046670847691599</c:v>
                </c:pt>
                <c:pt idx="3252">
                  <c:v>9.1412357587173407E-2</c:v>
                </c:pt>
                <c:pt idx="3253">
                  <c:v>9.1412357587173407E-2</c:v>
                </c:pt>
                <c:pt idx="3254">
                  <c:v>0.188563645647882</c:v>
                </c:pt>
                <c:pt idx="3255">
                  <c:v>0.31887362433157002</c:v>
                </c:pt>
                <c:pt idx="3256">
                  <c:v>0.45379447027492698</c:v>
                </c:pt>
                <c:pt idx="3257">
                  <c:v>0.48043096757738302</c:v>
                </c:pt>
                <c:pt idx="3258">
                  <c:v>0.43850536688714797</c:v>
                </c:pt>
                <c:pt idx="3259">
                  <c:v>0.42786858637664299</c:v>
                </c:pt>
                <c:pt idx="3260">
                  <c:v>0.42687969319813301</c:v>
                </c:pt>
                <c:pt idx="3261">
                  <c:v>0.45085281393716098</c:v>
                </c:pt>
                <c:pt idx="3262">
                  <c:v>0.51517607343345295</c:v>
                </c:pt>
                <c:pt idx="3263">
                  <c:v>0.67841157233609795</c:v>
                </c:pt>
                <c:pt idx="3264">
                  <c:v>0.60399642926207298</c:v>
                </c:pt>
                <c:pt idx="3265">
                  <c:v>0.612590331733053</c:v>
                </c:pt>
                <c:pt idx="3266">
                  <c:v>0.612590331733053</c:v>
                </c:pt>
                <c:pt idx="3267">
                  <c:v>0.64337032141573303</c:v>
                </c:pt>
                <c:pt idx="3268">
                  <c:v>0.51887419950815095</c:v>
                </c:pt>
                <c:pt idx="3269">
                  <c:v>0.51887419950815095</c:v>
                </c:pt>
                <c:pt idx="3270">
                  <c:v>0.51887419950815095</c:v>
                </c:pt>
                <c:pt idx="3271">
                  <c:v>0.48060829477741901</c:v>
                </c:pt>
                <c:pt idx="3272">
                  <c:v>0.60993113056312398</c:v>
                </c:pt>
                <c:pt idx="3273">
                  <c:v>0.59211802854255502</c:v>
                </c:pt>
                <c:pt idx="3274">
                  <c:v>0.59211802854255502</c:v>
                </c:pt>
                <c:pt idx="3275">
                  <c:v>0.59211802854255502</c:v>
                </c:pt>
                <c:pt idx="3276">
                  <c:v>0.46008242611871902</c:v>
                </c:pt>
                <c:pt idx="3277">
                  <c:v>0.44470207055692301</c:v>
                </c:pt>
                <c:pt idx="3278">
                  <c:v>0.38162419725117203</c:v>
                </c:pt>
                <c:pt idx="3279">
                  <c:v>0.38124607918321002</c:v>
                </c:pt>
                <c:pt idx="3280">
                  <c:v>0.38124607918321002</c:v>
                </c:pt>
                <c:pt idx="3281">
                  <c:v>0.38124607918321002</c:v>
                </c:pt>
                <c:pt idx="3282">
                  <c:v>0.440327603980053</c:v>
                </c:pt>
                <c:pt idx="3283">
                  <c:v>0.46349960967179299</c:v>
                </c:pt>
                <c:pt idx="3284">
                  <c:v>0.46349960967179299</c:v>
                </c:pt>
                <c:pt idx="3285">
                  <c:v>0.46349960967179299</c:v>
                </c:pt>
                <c:pt idx="3286">
                  <c:v>0.52607336271526495</c:v>
                </c:pt>
                <c:pt idx="3287">
                  <c:v>0.56368012282512203</c:v>
                </c:pt>
                <c:pt idx="3288">
                  <c:v>0.62775419028352097</c:v>
                </c:pt>
                <c:pt idx="3289">
                  <c:v>0.616542181245473</c:v>
                </c:pt>
                <c:pt idx="3290">
                  <c:v>0.68511666906616298</c:v>
                </c:pt>
                <c:pt idx="3291">
                  <c:v>0.69805037473234199</c:v>
                </c:pt>
                <c:pt idx="3292">
                  <c:v>0.63167690493572803</c:v>
                </c:pt>
                <c:pt idx="3293">
                  <c:v>0.63409777245992505</c:v>
                </c:pt>
                <c:pt idx="3294">
                  <c:v>0.57029706238633404</c:v>
                </c:pt>
                <c:pt idx="3295">
                  <c:v>0.55322376377710103</c:v>
                </c:pt>
                <c:pt idx="3296">
                  <c:v>0.51283310003240401</c:v>
                </c:pt>
                <c:pt idx="3297">
                  <c:v>0.49771078743020702</c:v>
                </c:pt>
                <c:pt idx="3298">
                  <c:v>0.49771078743020702</c:v>
                </c:pt>
                <c:pt idx="3299">
                  <c:v>0.49771078743020702</c:v>
                </c:pt>
                <c:pt idx="3300">
                  <c:v>0.55584658744180904</c:v>
                </c:pt>
                <c:pt idx="3301">
                  <c:v>0.55874571053132505</c:v>
                </c:pt>
                <c:pt idx="3302">
                  <c:v>-9.1679468991182594E-2</c:v>
                </c:pt>
                <c:pt idx="3303">
                  <c:v>0.23827354657557001</c:v>
                </c:pt>
                <c:pt idx="3304">
                  <c:v>-5.1636425443542799E-2</c:v>
                </c:pt>
                <c:pt idx="3305">
                  <c:v>-0.21292190997923899</c:v>
                </c:pt>
                <c:pt idx="3306">
                  <c:v>-0.25374553304057501</c:v>
                </c:pt>
                <c:pt idx="3307">
                  <c:v>-0.29109770595772599</c:v>
                </c:pt>
                <c:pt idx="3308">
                  <c:v>-0.30272791323737402</c:v>
                </c:pt>
                <c:pt idx="3309">
                  <c:v>-0.24753972072323099</c:v>
                </c:pt>
                <c:pt idx="3310">
                  <c:v>-0.31100446848593299</c:v>
                </c:pt>
                <c:pt idx="3311">
                  <c:v>-0.37308180613160802</c:v>
                </c:pt>
                <c:pt idx="3312">
                  <c:v>-0.37308281650749398</c:v>
                </c:pt>
                <c:pt idx="3313">
                  <c:v>-0.32065688691048899</c:v>
                </c:pt>
                <c:pt idx="3314">
                  <c:v>-0.37296013600158101</c:v>
                </c:pt>
                <c:pt idx="3315">
                  <c:v>-0.39638006060008002</c:v>
                </c:pt>
                <c:pt idx="3316">
                  <c:v>-0.438101151732535</c:v>
                </c:pt>
                <c:pt idx="3317">
                  <c:v>-0.438101151732535</c:v>
                </c:pt>
                <c:pt idx="3318">
                  <c:v>-0.49081175465829402</c:v>
                </c:pt>
                <c:pt idx="3319">
                  <c:v>-0.490813468405706</c:v>
                </c:pt>
                <c:pt idx="3320">
                  <c:v>-0.490813468405706</c:v>
                </c:pt>
                <c:pt idx="3321">
                  <c:v>-0.52231747898151604</c:v>
                </c:pt>
                <c:pt idx="3322">
                  <c:v>-0.50573385437652896</c:v>
                </c:pt>
                <c:pt idx="3323">
                  <c:v>-0.38978238271514298</c:v>
                </c:pt>
                <c:pt idx="3324">
                  <c:v>-0.40960121774657099</c:v>
                </c:pt>
                <c:pt idx="3325">
                  <c:v>-0.42790820336161101</c:v>
                </c:pt>
                <c:pt idx="3326">
                  <c:v>-0.42790820336161101</c:v>
                </c:pt>
                <c:pt idx="3327">
                  <c:v>-0.42790820336161101</c:v>
                </c:pt>
                <c:pt idx="3328">
                  <c:v>-0.42790820336161101</c:v>
                </c:pt>
                <c:pt idx="3329">
                  <c:v>-0.47360313382132901</c:v>
                </c:pt>
                <c:pt idx="3330">
                  <c:v>-0.47360313382132901</c:v>
                </c:pt>
                <c:pt idx="3331">
                  <c:v>-0.42790984448944402</c:v>
                </c:pt>
                <c:pt idx="3332">
                  <c:v>-0.42790984448944402</c:v>
                </c:pt>
                <c:pt idx="3333">
                  <c:v>-0.44538087773081603</c:v>
                </c:pt>
                <c:pt idx="3334">
                  <c:v>-0.44818870863827898</c:v>
                </c:pt>
                <c:pt idx="3335">
                  <c:v>-0.46436561558581102</c:v>
                </c:pt>
                <c:pt idx="3336">
                  <c:v>-0.46436561558581102</c:v>
                </c:pt>
                <c:pt idx="3337">
                  <c:v>-0.46172039495344802</c:v>
                </c:pt>
                <c:pt idx="3338">
                  <c:v>-0.46172039495344802</c:v>
                </c:pt>
                <c:pt idx="3339">
                  <c:v>-0.42028320572162697</c:v>
                </c:pt>
                <c:pt idx="3340">
                  <c:v>-0.42028320572162697</c:v>
                </c:pt>
                <c:pt idx="3341">
                  <c:v>-0.42028320572162697</c:v>
                </c:pt>
                <c:pt idx="3342">
                  <c:v>-0.42028320572162697</c:v>
                </c:pt>
                <c:pt idx="3343">
                  <c:v>-0.41350054523223001</c:v>
                </c:pt>
                <c:pt idx="3344">
                  <c:v>-0.41350054523223001</c:v>
                </c:pt>
                <c:pt idx="3345">
                  <c:v>-0.40678235896845</c:v>
                </c:pt>
                <c:pt idx="3346">
                  <c:v>-0.40678235896845</c:v>
                </c:pt>
                <c:pt idx="3347">
                  <c:v>-0.40678235896845</c:v>
                </c:pt>
                <c:pt idx="3348">
                  <c:v>-0.40678235896845</c:v>
                </c:pt>
                <c:pt idx="3349">
                  <c:v>-0.40012773196589402</c:v>
                </c:pt>
                <c:pt idx="3350">
                  <c:v>-0.40012773196589402</c:v>
                </c:pt>
                <c:pt idx="3351">
                  <c:v>-0.40012773196589402</c:v>
                </c:pt>
                <c:pt idx="3352">
                  <c:v>-0.40678235896845</c:v>
                </c:pt>
                <c:pt idx="3353">
                  <c:v>-0.40678235896845</c:v>
                </c:pt>
                <c:pt idx="3354">
                  <c:v>-0.38964432777570202</c:v>
                </c:pt>
                <c:pt idx="3355">
                  <c:v>-0.35025384193637998</c:v>
                </c:pt>
                <c:pt idx="3356">
                  <c:v>-0.35025384193637998</c:v>
                </c:pt>
                <c:pt idx="3357">
                  <c:v>-0.31285001754932301</c:v>
                </c:pt>
                <c:pt idx="3358">
                  <c:v>-0.33148800945019302</c:v>
                </c:pt>
                <c:pt idx="3359">
                  <c:v>-0.218490833700687</c:v>
                </c:pt>
                <c:pt idx="3360">
                  <c:v>-0.218490833700687</c:v>
                </c:pt>
                <c:pt idx="3361">
                  <c:v>-0.218490833700687</c:v>
                </c:pt>
                <c:pt idx="3362">
                  <c:v>-0.218490833700687</c:v>
                </c:pt>
                <c:pt idx="3363">
                  <c:v>-0.15702933349249901</c:v>
                </c:pt>
                <c:pt idx="3364">
                  <c:v>-0.15702933349249901</c:v>
                </c:pt>
                <c:pt idx="3365">
                  <c:v>-0.18730154307335201</c:v>
                </c:pt>
                <c:pt idx="3366">
                  <c:v>-0.239122196399571</c:v>
                </c:pt>
                <c:pt idx="3367">
                  <c:v>-0.20752097300889499</c:v>
                </c:pt>
                <c:pt idx="3368">
                  <c:v>-0.18711453264658501</c:v>
                </c:pt>
                <c:pt idx="3369">
                  <c:v>-0.176855398871793</c:v>
                </c:pt>
                <c:pt idx="3370">
                  <c:v>-0.176855398871793</c:v>
                </c:pt>
                <c:pt idx="3371">
                  <c:v>-0.17179204105130599</c:v>
                </c:pt>
                <c:pt idx="3372">
                  <c:v>0</c:v>
                </c:pt>
                <c:pt idx="3373">
                  <c:v>0.20547774666603</c:v>
                </c:pt>
                <c:pt idx="3374">
                  <c:v>-6.2311190818754102E-2</c:v>
                </c:pt>
                <c:pt idx="3375">
                  <c:v>0.13077830653026101</c:v>
                </c:pt>
                <c:pt idx="3376">
                  <c:v>6.5890389029931107E-2</c:v>
                </c:pt>
                <c:pt idx="3377">
                  <c:v>0.116120756584633</c:v>
                </c:pt>
                <c:pt idx="3378">
                  <c:v>-4.2891325382833301E-2</c:v>
                </c:pt>
                <c:pt idx="3379">
                  <c:v>5.3684870108855698E-2</c:v>
                </c:pt>
                <c:pt idx="3380">
                  <c:v>9.5837719934671606E-2</c:v>
                </c:pt>
                <c:pt idx="3381">
                  <c:v>0.150589361434362</c:v>
                </c:pt>
                <c:pt idx="3382">
                  <c:v>1.9223998120271299E-2</c:v>
                </c:pt>
                <c:pt idx="3383">
                  <c:v>7.4159631321485994E-2</c:v>
                </c:pt>
                <c:pt idx="3384">
                  <c:v>8.2728393895926899E-2</c:v>
                </c:pt>
                <c:pt idx="3385">
                  <c:v>0.130955179518251</c:v>
                </c:pt>
                <c:pt idx="3386">
                  <c:v>-2.1162581064165499E-2</c:v>
                </c:pt>
                <c:pt idx="3387">
                  <c:v>2.3282578512169499E-2</c:v>
                </c:pt>
                <c:pt idx="3388">
                  <c:v>-4.8572973581834301E-2</c:v>
                </c:pt>
                <c:pt idx="3389">
                  <c:v>-3.3779301494209601E-2</c:v>
                </c:pt>
                <c:pt idx="3390">
                  <c:v>-0.10863038676311999</c:v>
                </c:pt>
                <c:pt idx="3391">
                  <c:v>-6.7584552920247398E-2</c:v>
                </c:pt>
                <c:pt idx="3392">
                  <c:v>-0.14251796798334901</c:v>
                </c:pt>
                <c:pt idx="3393">
                  <c:v>-0.14251796798334901</c:v>
                </c:pt>
                <c:pt idx="3394">
                  <c:v>-0.110100516159485</c:v>
                </c:pt>
                <c:pt idx="3395">
                  <c:v>-0.110100516159485</c:v>
                </c:pt>
                <c:pt idx="3396">
                  <c:v>-8.1126940267942996E-2</c:v>
                </c:pt>
                <c:pt idx="3397">
                  <c:v>-3.2636214711335897E-2</c:v>
                </c:pt>
                <c:pt idx="3398">
                  <c:v>-3.2636214711335897E-2</c:v>
                </c:pt>
                <c:pt idx="3399">
                  <c:v>-0.109958396426264</c:v>
                </c:pt>
                <c:pt idx="3400">
                  <c:v>-0.15003589969033901</c:v>
                </c:pt>
                <c:pt idx="3401">
                  <c:v>-3.2329318043303301E-2</c:v>
                </c:pt>
                <c:pt idx="3402">
                  <c:v>-0.209482751164461</c:v>
                </c:pt>
                <c:pt idx="3403">
                  <c:v>-0.18791639675697799</c:v>
                </c:pt>
                <c:pt idx="3404">
                  <c:v>-0.13490253957171799</c:v>
                </c:pt>
                <c:pt idx="3405">
                  <c:v>-7.2717646947265902E-2</c:v>
                </c:pt>
                <c:pt idx="3406">
                  <c:v>-0.160591878923668</c:v>
                </c:pt>
                <c:pt idx="3407">
                  <c:v>-0.20375069330357401</c:v>
                </c:pt>
                <c:pt idx="3408">
                  <c:v>-0.20375069330357401</c:v>
                </c:pt>
                <c:pt idx="3409">
                  <c:v>-0.223787076809603</c:v>
                </c:pt>
                <c:pt idx="3410">
                  <c:v>-0.27171358454247002</c:v>
                </c:pt>
                <c:pt idx="3411">
                  <c:v>-0.23590706706870099</c:v>
                </c:pt>
                <c:pt idx="3412">
                  <c:v>-0.33372517191214102</c:v>
                </c:pt>
                <c:pt idx="3413">
                  <c:v>-0.31220956110012399</c:v>
                </c:pt>
                <c:pt idx="3414">
                  <c:v>9.09568491852768E-2</c:v>
                </c:pt>
                <c:pt idx="3415">
                  <c:v>0.31458546108899399</c:v>
                </c:pt>
                <c:pt idx="3416">
                  <c:v>5.4974626661441699E-2</c:v>
                </c:pt>
                <c:pt idx="3417">
                  <c:v>4.8610822317161198E-2</c:v>
                </c:pt>
                <c:pt idx="3418">
                  <c:v>-0.107662227423763</c:v>
                </c:pt>
                <c:pt idx="3419">
                  <c:v>-0.187704917517203</c:v>
                </c:pt>
                <c:pt idx="3420">
                  <c:v>-0.25505868456051001</c:v>
                </c:pt>
                <c:pt idx="3421">
                  <c:v>-0.190900859458906</c:v>
                </c:pt>
                <c:pt idx="3422">
                  <c:v>-0.24684356176341299</c:v>
                </c:pt>
                <c:pt idx="3423">
                  <c:v>-0.12584838296888301</c:v>
                </c:pt>
                <c:pt idx="3424">
                  <c:v>-0.159570480206504</c:v>
                </c:pt>
                <c:pt idx="3425">
                  <c:v>-9.7626142442501698E-3</c:v>
                </c:pt>
                <c:pt idx="3426">
                  <c:v>0.23649957264586099</c:v>
                </c:pt>
                <c:pt idx="3427">
                  <c:v>0.23720045213587601</c:v>
                </c:pt>
                <c:pt idx="3428">
                  <c:v>0.21188990250180001</c:v>
                </c:pt>
                <c:pt idx="3429">
                  <c:v>0.32826240639729298</c:v>
                </c:pt>
                <c:pt idx="3430">
                  <c:v>0.44719892181047799</c:v>
                </c:pt>
                <c:pt idx="3431">
                  <c:v>0.49301140693803303</c:v>
                </c:pt>
                <c:pt idx="3432">
                  <c:v>0.49301140693803303</c:v>
                </c:pt>
                <c:pt idx="3433">
                  <c:v>0.49992314984151098</c:v>
                </c:pt>
                <c:pt idx="3434">
                  <c:v>0.33609714952751801</c:v>
                </c:pt>
                <c:pt idx="3435">
                  <c:v>0.386312978682882</c:v>
                </c:pt>
                <c:pt idx="3436">
                  <c:v>0.408672053305637</c:v>
                </c:pt>
                <c:pt idx="3437">
                  <c:v>0.419248618360335</c:v>
                </c:pt>
                <c:pt idx="3438">
                  <c:v>0.40252479662402701</c:v>
                </c:pt>
                <c:pt idx="3439">
                  <c:v>0.40602437462115898</c:v>
                </c:pt>
                <c:pt idx="3440">
                  <c:v>9.1679468991182594E-2</c:v>
                </c:pt>
                <c:pt idx="3441">
                  <c:v>1.71064874192687E-2</c:v>
                </c:pt>
                <c:pt idx="3442">
                  <c:v>0.18316262065567501</c:v>
                </c:pt>
                <c:pt idx="3443">
                  <c:v>0.18316262065567501</c:v>
                </c:pt>
                <c:pt idx="3444">
                  <c:v>0.24722252260208999</c:v>
                </c:pt>
                <c:pt idx="3445">
                  <c:v>0.24722252260208999</c:v>
                </c:pt>
                <c:pt idx="3446">
                  <c:v>0.26375158560601802</c:v>
                </c:pt>
                <c:pt idx="3447">
                  <c:v>7.8120781442673398E-2</c:v>
                </c:pt>
                <c:pt idx="3448">
                  <c:v>0.24978817887955301</c:v>
                </c:pt>
                <c:pt idx="3449">
                  <c:v>0.199473664522901</c:v>
                </c:pt>
                <c:pt idx="3450">
                  <c:v>0.32170947642123998</c:v>
                </c:pt>
                <c:pt idx="3451">
                  <c:v>0.32170947642123998</c:v>
                </c:pt>
                <c:pt idx="3452">
                  <c:v>0.38434953334902999</c:v>
                </c:pt>
                <c:pt idx="3453">
                  <c:v>0.38434953334902999</c:v>
                </c:pt>
                <c:pt idx="3454">
                  <c:v>0.38434953334902999</c:v>
                </c:pt>
                <c:pt idx="3455">
                  <c:v>0.32381480631981802</c:v>
                </c:pt>
                <c:pt idx="3456">
                  <c:v>0.35214519988041798</c:v>
                </c:pt>
                <c:pt idx="3457">
                  <c:v>0.35214519988041798</c:v>
                </c:pt>
                <c:pt idx="3458">
                  <c:v>0.44513259518885401</c:v>
                </c:pt>
                <c:pt idx="3459">
                  <c:v>0.39507389169399199</c:v>
                </c:pt>
                <c:pt idx="3460">
                  <c:v>0.39507389169399199</c:v>
                </c:pt>
                <c:pt idx="3461">
                  <c:v>0.30468645898177599</c:v>
                </c:pt>
                <c:pt idx="3462">
                  <c:v>0.49872567785085198</c:v>
                </c:pt>
                <c:pt idx="3463">
                  <c:v>0.35001962424386202</c:v>
                </c:pt>
                <c:pt idx="3464">
                  <c:v>0.35459396929841402</c:v>
                </c:pt>
                <c:pt idx="3465">
                  <c:v>0.24160214861609999</c:v>
                </c:pt>
                <c:pt idx="3466">
                  <c:v>0.25782973188581598</c:v>
                </c:pt>
                <c:pt idx="3467">
                  <c:v>0.24966326138804701</c:v>
                </c:pt>
                <c:pt idx="3468">
                  <c:v>0.30807845538893502</c:v>
                </c:pt>
                <c:pt idx="3469">
                  <c:v>0.30029352767203699</c:v>
                </c:pt>
                <c:pt idx="3470">
                  <c:v>0.34017321360783898</c:v>
                </c:pt>
                <c:pt idx="3471">
                  <c:v>0.31595716213300401</c:v>
                </c:pt>
                <c:pt idx="3472">
                  <c:v>0.33204972691630802</c:v>
                </c:pt>
                <c:pt idx="3473">
                  <c:v>0.32809799099812698</c:v>
                </c:pt>
                <c:pt idx="3474">
                  <c:v>0.44985545958241602</c:v>
                </c:pt>
                <c:pt idx="3475">
                  <c:v>0.34439529303570499</c:v>
                </c:pt>
                <c:pt idx="3476">
                  <c:v>0.34439529303570499</c:v>
                </c:pt>
                <c:pt idx="3477">
                  <c:v>0.43568017994156499</c:v>
                </c:pt>
                <c:pt idx="3478">
                  <c:v>0.47205290493561902</c:v>
                </c:pt>
                <c:pt idx="3479">
                  <c:v>0</c:v>
                </c:pt>
                <c:pt idx="3480">
                  <c:v>-0.28532092337530301</c:v>
                </c:pt>
                <c:pt idx="3481" formatCode="0.00E+00">
                  <c:v>3.3929930468201599E-4</c:v>
                </c:pt>
                <c:pt idx="3482">
                  <c:v>-0.14345669344553399</c:v>
                </c:pt>
                <c:pt idx="3483" formatCode="0.00E+00">
                  <c:v>-4.4132588690233003E-2</c:v>
                </c:pt>
                <c:pt idx="3484">
                  <c:v>-0.153600005628934</c:v>
                </c:pt>
                <c:pt idx="3485">
                  <c:v>1.6231334621352701E-3</c:v>
                </c:pt>
                <c:pt idx="3486">
                  <c:v>-4.16691147534793E-2</c:v>
                </c:pt>
                <c:pt idx="3487">
                  <c:v>1.4871029275187399E-3</c:v>
                </c:pt>
                <c:pt idx="3488">
                  <c:v>0.10564804150276801</c:v>
                </c:pt>
                <c:pt idx="3489">
                  <c:v>0.10564804150276801</c:v>
                </c:pt>
                <c:pt idx="3490">
                  <c:v>0.15713386627776699</c:v>
                </c:pt>
                <c:pt idx="3491">
                  <c:v>0.14374822401153001</c:v>
                </c:pt>
                <c:pt idx="3492">
                  <c:v>5.3299217797233997E-2</c:v>
                </c:pt>
                <c:pt idx="3493">
                  <c:v>9.7018156040154097E-2</c:v>
                </c:pt>
                <c:pt idx="3494">
                  <c:v>5.3955162895270303E-2</c:v>
                </c:pt>
                <c:pt idx="3495">
                  <c:v>0.128190291457464</c:v>
                </c:pt>
                <c:pt idx="3496">
                  <c:v>1.6163710451327199E-2</c:v>
                </c:pt>
                <c:pt idx="3497">
                  <c:v>8.6890878857984494E-2</c:v>
                </c:pt>
                <c:pt idx="3498">
                  <c:v>2.07106731937865E-2</c:v>
                </c:pt>
                <c:pt idx="3499">
                  <c:v>-1.00403042779531E-2</c:v>
                </c:pt>
                <c:pt idx="3500">
                  <c:v>-1.00403042779531E-2</c:v>
                </c:pt>
                <c:pt idx="3501">
                  <c:v>0.14796464302889101</c:v>
                </c:pt>
                <c:pt idx="3502">
                  <c:v>0.11355857059296499</c:v>
                </c:pt>
                <c:pt idx="3503">
                  <c:v>0.11355857059296499</c:v>
                </c:pt>
                <c:pt idx="3504">
                  <c:v>0.24204937138365401</c:v>
                </c:pt>
                <c:pt idx="3505">
                  <c:v>0.27599489147341999</c:v>
                </c:pt>
                <c:pt idx="3506">
                  <c:v>0.26639485887980502</c:v>
                </c:pt>
                <c:pt idx="3507">
                  <c:v>0.35346508062603399</c:v>
                </c:pt>
                <c:pt idx="3508">
                  <c:v>0.35346508062603399</c:v>
                </c:pt>
                <c:pt idx="3509">
                  <c:v>0.42204819447852898</c:v>
                </c:pt>
                <c:pt idx="3510">
                  <c:v>0.47450139172463701</c:v>
                </c:pt>
                <c:pt idx="3511">
                  <c:v>0.484014934784602</c:v>
                </c:pt>
                <c:pt idx="3512">
                  <c:v>0.484014934784602</c:v>
                </c:pt>
                <c:pt idx="3513">
                  <c:v>0.502049648582926</c:v>
                </c:pt>
                <c:pt idx="3514">
                  <c:v>0.451322996523152</c:v>
                </c:pt>
                <c:pt idx="3515">
                  <c:v>0.469142954577001</c:v>
                </c:pt>
                <c:pt idx="3516">
                  <c:v>0.51876838511927204</c:v>
                </c:pt>
                <c:pt idx="3517">
                  <c:v>0.54913571653884097</c:v>
                </c:pt>
                <c:pt idx="3518">
                  <c:v>0.65381193635316603</c:v>
                </c:pt>
                <c:pt idx="3519">
                  <c:v>0.66495478472019698</c:v>
                </c:pt>
                <c:pt idx="3520">
                  <c:v>0.66670674986700595</c:v>
                </c:pt>
                <c:pt idx="3521">
                  <c:v>0.66844704529571597</c:v>
                </c:pt>
                <c:pt idx="3522">
                  <c:v>0.66844704529571597</c:v>
                </c:pt>
                <c:pt idx="3523">
                  <c:v>0.66844704529571597</c:v>
                </c:pt>
                <c:pt idx="3524">
                  <c:v>0.67846268671700605</c:v>
                </c:pt>
                <c:pt idx="3525">
                  <c:v>0.687802586545186</c:v>
                </c:pt>
                <c:pt idx="3526">
                  <c:v>0.687802586545186</c:v>
                </c:pt>
                <c:pt idx="3527">
                  <c:v>0.68933005447367002</c:v>
                </c:pt>
                <c:pt idx="3528">
                  <c:v>0.73880305698552096</c:v>
                </c:pt>
                <c:pt idx="3529">
                  <c:v>0.754834607434409</c:v>
                </c:pt>
                <c:pt idx="3530">
                  <c:v>0.69830053534518499</c:v>
                </c:pt>
                <c:pt idx="3531">
                  <c:v>0.69124628089869</c:v>
                </c:pt>
                <c:pt idx="3532">
                  <c:v>0</c:v>
                </c:pt>
                <c:pt idx="3533">
                  <c:v>-0.26474814756814902</c:v>
                </c:pt>
                <c:pt idx="3534">
                  <c:v>6.4137345315558397E-2</c:v>
                </c:pt>
                <c:pt idx="3535" formatCode="0.00E+00">
                  <c:v>-5.9295236717527E-4</c:v>
                </c:pt>
                <c:pt idx="3536">
                  <c:v>5.7308876882782502E-2</c:v>
                </c:pt>
                <c:pt idx="3537" formatCode="0.00E+00">
                  <c:v>-5.2188835494414797E-2</c:v>
                </c:pt>
                <c:pt idx="3538" formatCode="0.00E+00">
                  <c:v>-7.7519330517272702E-4</c:v>
                </c:pt>
                <c:pt idx="3539">
                  <c:v>4.6510188713808097E-2</c:v>
                </c:pt>
                <c:pt idx="3540" formatCode="0.00E+00">
                  <c:v>-7.7519330517272702E-4</c:v>
                </c:pt>
                <c:pt idx="3541">
                  <c:v>-7.5154802280676903E-3</c:v>
                </c:pt>
                <c:pt idx="3542" formatCode="0.00E+00">
                  <c:v>-5.40552195820935E-2</c:v>
                </c:pt>
                <c:pt idx="3543">
                  <c:v>-7.48267283951831E-3</c:v>
                </c:pt>
                <c:pt idx="3544">
                  <c:v>-7.48267283951831E-3</c:v>
                </c:pt>
                <c:pt idx="3545">
                  <c:v>-9.6376594433703597E-2</c:v>
                </c:pt>
                <c:pt idx="3546">
                  <c:v>-9.6376594433703597E-2</c:v>
                </c:pt>
                <c:pt idx="3547">
                  <c:v>-0.169651010922449</c:v>
                </c:pt>
                <c:pt idx="3548">
                  <c:v>-0.169651010922449</c:v>
                </c:pt>
                <c:pt idx="3549">
                  <c:v>-0.20200551815321199</c:v>
                </c:pt>
                <c:pt idx="3550">
                  <c:v>-0.15623639132195599</c:v>
                </c:pt>
                <c:pt idx="3551">
                  <c:v>-0.19209588860548399</c:v>
                </c:pt>
                <c:pt idx="3552">
                  <c:v>-0.192776606755305</c:v>
                </c:pt>
                <c:pt idx="3553">
                  <c:v>-0.197653478588666</c:v>
                </c:pt>
                <c:pt idx="3554">
                  <c:v>-0.149288344679816</c:v>
                </c:pt>
                <c:pt idx="3555">
                  <c:v>-0.17772721049919701</c:v>
                </c:pt>
                <c:pt idx="3556">
                  <c:v>-0.18230934670554799</c:v>
                </c:pt>
                <c:pt idx="3557">
                  <c:v>-0.18230934670554799</c:v>
                </c:pt>
                <c:pt idx="3558">
                  <c:v>-0.20861744620439901</c:v>
                </c:pt>
                <c:pt idx="3559">
                  <c:v>-0.233430200094706</c:v>
                </c:pt>
                <c:pt idx="3560">
                  <c:v>-0.233430200094706</c:v>
                </c:pt>
                <c:pt idx="3561">
                  <c:v>-0.25673431322262902</c:v>
                </c:pt>
                <c:pt idx="3562">
                  <c:v>-0.22021967246763899</c:v>
                </c:pt>
                <c:pt idx="3563">
                  <c:v>-0.242445924890275</c:v>
                </c:pt>
                <c:pt idx="3564">
                  <c:v>-0.18526687289289201</c:v>
                </c:pt>
                <c:pt idx="3565">
                  <c:v>-0.207842623471407</c:v>
                </c:pt>
                <c:pt idx="3566">
                  <c:v>-0.26356388031973099</c:v>
                </c:pt>
                <c:pt idx="3567">
                  <c:v>-0.26356388031973099</c:v>
                </c:pt>
                <c:pt idx="3568">
                  <c:v>-0.26356388031973099</c:v>
                </c:pt>
                <c:pt idx="3569">
                  <c:v>-0.26356388031973099</c:v>
                </c:pt>
                <c:pt idx="3570">
                  <c:v>-0.26356388031973099</c:v>
                </c:pt>
                <c:pt idx="3571">
                  <c:v>-0.26356388031973099</c:v>
                </c:pt>
                <c:pt idx="3572">
                  <c:v>-0.22929542754329599</c:v>
                </c:pt>
                <c:pt idx="3573">
                  <c:v>-0.22929542754329599</c:v>
                </c:pt>
                <c:pt idx="3574">
                  <c:v>-0.22929542754329599</c:v>
                </c:pt>
                <c:pt idx="3575">
                  <c:v>-0.24933586480109601</c:v>
                </c:pt>
                <c:pt idx="3576">
                  <c:v>-0.24933586480109601</c:v>
                </c:pt>
                <c:pt idx="3577">
                  <c:v>-0.30195932709237799</c:v>
                </c:pt>
                <c:pt idx="3578">
                  <c:v>-0.30195932709237799</c:v>
                </c:pt>
                <c:pt idx="3579">
                  <c:v>-0.31990444392776901</c:v>
                </c:pt>
                <c:pt idx="3580">
                  <c:v>-0.31990444392776901</c:v>
                </c:pt>
                <c:pt idx="3581">
                  <c:v>-0.30195932709237799</c:v>
                </c:pt>
                <c:pt idx="3582">
                  <c:v>-0.30195932709237799</c:v>
                </c:pt>
                <c:pt idx="3583">
                  <c:v>-0.30195932709237799</c:v>
                </c:pt>
                <c:pt idx="3584">
                  <c:v>-0.30195932709237799</c:v>
                </c:pt>
                <c:pt idx="3585">
                  <c:v>-0.33698138595210098</c:v>
                </c:pt>
                <c:pt idx="3586">
                  <c:v>-0.35311150441333</c:v>
                </c:pt>
                <c:pt idx="3587">
                  <c:v>-0.33698138595210098</c:v>
                </c:pt>
                <c:pt idx="3588">
                  <c:v>-0.33698138595210098</c:v>
                </c:pt>
                <c:pt idx="3589">
                  <c:v>-0.33698138595210098</c:v>
                </c:pt>
                <c:pt idx="3590">
                  <c:v>-0.33698138595210098</c:v>
                </c:pt>
                <c:pt idx="3591">
                  <c:v>-0.33698138595210098</c:v>
                </c:pt>
                <c:pt idx="3592">
                  <c:v>-0.33698138595210098</c:v>
                </c:pt>
                <c:pt idx="3593">
                  <c:v>-0.33698138595210098</c:v>
                </c:pt>
                <c:pt idx="3594">
                  <c:v>-0.35311150441333</c:v>
                </c:pt>
                <c:pt idx="3595">
                  <c:v>-0.35311150441333</c:v>
                </c:pt>
                <c:pt idx="3596">
                  <c:v>-0.35311150441333</c:v>
                </c:pt>
                <c:pt idx="3597">
                  <c:v>-0.35311150441333</c:v>
                </c:pt>
                <c:pt idx="3598">
                  <c:v>-0.36847542628427199</c:v>
                </c:pt>
                <c:pt idx="3599">
                  <c:v>-0.33672748701294303</c:v>
                </c:pt>
                <c:pt idx="3600">
                  <c:v>-0.383126477687597</c:v>
                </c:pt>
                <c:pt idx="3601">
                  <c:v>-0.36838455604515202</c:v>
                </c:pt>
                <c:pt idx="3602">
                  <c:v>-0.35292078471579402</c:v>
                </c:pt>
                <c:pt idx="3603">
                  <c:v>-0.36838455604515202</c:v>
                </c:pt>
                <c:pt idx="3604">
                  <c:v>-0.36295747227055702</c:v>
                </c:pt>
                <c:pt idx="3605">
                  <c:v>-0.37776846362106098</c:v>
                </c:pt>
                <c:pt idx="3606">
                  <c:v>-0.34649254657170098</c:v>
                </c:pt>
                <c:pt idx="3607">
                  <c:v>-0.30122689549982201</c:v>
                </c:pt>
                <c:pt idx="3608">
                  <c:v>-0.24035278596092999</c:v>
                </c:pt>
                <c:pt idx="3609">
                  <c:v>-0.205951716991637</c:v>
                </c:pt>
                <c:pt idx="3610">
                  <c:v>-0.205951716991637</c:v>
                </c:pt>
                <c:pt idx="3611">
                  <c:v>-0.223516888854837</c:v>
                </c:pt>
                <c:pt idx="3612">
                  <c:v>-0.280002945694939</c:v>
                </c:pt>
                <c:pt idx="3613">
                  <c:v>-0.28996040924557198</c:v>
                </c:pt>
                <c:pt idx="3614">
                  <c:v>-0.30413119039341902</c:v>
                </c:pt>
                <c:pt idx="3615">
                  <c:v>-0.28668055731672798</c:v>
                </c:pt>
                <c:pt idx="3616">
                  <c:v>-0.25520322899915798</c:v>
                </c:pt>
                <c:pt idx="3617">
                  <c:v>-0.21684909523714599</c:v>
                </c:pt>
                <c:pt idx="3618">
                  <c:v>-0.28267170637650602</c:v>
                </c:pt>
                <c:pt idx="3619">
                  <c:v>-0.26298077594662</c:v>
                </c:pt>
                <c:pt idx="3620">
                  <c:v>-0.26298077594662</c:v>
                </c:pt>
                <c:pt idx="3621">
                  <c:v>-0.26298077594662</c:v>
                </c:pt>
                <c:pt idx="3622">
                  <c:v>-0.26298077594662</c:v>
                </c:pt>
                <c:pt idx="3623">
                  <c:v>-0.26298077594662</c:v>
                </c:pt>
                <c:pt idx="3624">
                  <c:v>-0.31845499980440301</c:v>
                </c:pt>
                <c:pt idx="3625">
                  <c:v>-0.31845499980440301</c:v>
                </c:pt>
                <c:pt idx="3626">
                  <c:v>-0.31845499980440301</c:v>
                </c:pt>
                <c:pt idx="3627">
                  <c:v>-0.33695271785436798</c:v>
                </c:pt>
                <c:pt idx="3628">
                  <c:v>-0.301657905588813</c:v>
                </c:pt>
                <c:pt idx="3629">
                  <c:v>-0.301657905588813</c:v>
                </c:pt>
                <c:pt idx="3630">
                  <c:v>-0.301657905588813</c:v>
                </c:pt>
                <c:pt idx="3631">
                  <c:v>-0.33671183250172998</c:v>
                </c:pt>
                <c:pt idx="3632">
                  <c:v>-0.37109098220079001</c:v>
                </c:pt>
                <c:pt idx="3633">
                  <c:v>-0.37109098220079001</c:v>
                </c:pt>
                <c:pt idx="3634">
                  <c:v>-0.37109098220079001</c:v>
                </c:pt>
                <c:pt idx="3635">
                  <c:v>-0.37109098220079001</c:v>
                </c:pt>
                <c:pt idx="3636">
                  <c:v>-0.304014576863888</c:v>
                </c:pt>
                <c:pt idx="3637">
                  <c:v>-0.22845213597884201</c:v>
                </c:pt>
                <c:pt idx="3638">
                  <c:v>-0.166139723723357</c:v>
                </c:pt>
                <c:pt idx="3639">
                  <c:v>-0.18708487009924299</c:v>
                </c:pt>
                <c:pt idx="3640">
                  <c:v>-0.18708487009924299</c:v>
                </c:pt>
                <c:pt idx="3641">
                  <c:v>-0.22110341113170001</c:v>
                </c:pt>
                <c:pt idx="3642">
                  <c:v>-0.22110341113170001</c:v>
                </c:pt>
                <c:pt idx="3643">
                  <c:v>-0.173646579868765</c:v>
                </c:pt>
                <c:pt idx="3644">
                  <c:v>-0.20183171239227499</c:v>
                </c:pt>
                <c:pt idx="3645">
                  <c:v>-0.243769598601662</c:v>
                </c:pt>
                <c:pt idx="3646">
                  <c:v>-0.243769598601662</c:v>
                </c:pt>
                <c:pt idx="3647">
                  <c:v>-0.27751387439788999</c:v>
                </c:pt>
                <c:pt idx="3648">
                  <c:v>-0.241030950542483</c:v>
                </c:pt>
                <c:pt idx="3649">
                  <c:v>-0.22902086647532299</c:v>
                </c:pt>
                <c:pt idx="3650">
                  <c:v>-0.219984068476612</c:v>
                </c:pt>
                <c:pt idx="3651">
                  <c:v>-0.219984068476612</c:v>
                </c:pt>
                <c:pt idx="3652">
                  <c:v>-0.21107919279527401</c:v>
                </c:pt>
                <c:pt idx="3653">
                  <c:v>-0.13592715287857601</c:v>
                </c:pt>
                <c:pt idx="3654">
                  <c:v>-0.11050833630755</c:v>
                </c:pt>
                <c:pt idx="3655">
                  <c:v>-0.18358455235487001</c:v>
                </c:pt>
                <c:pt idx="3656">
                  <c:v>8.6297211993316303E-2</c:v>
                </c:pt>
                <c:pt idx="3657">
                  <c:v>5.0500058653760199E-2</c:v>
                </c:pt>
                <c:pt idx="3658">
                  <c:v>8.6297211993316303E-2</c:v>
                </c:pt>
                <c:pt idx="3659">
                  <c:v>6.8098785589354602E-2</c:v>
                </c:pt>
                <c:pt idx="3660">
                  <c:v>8.6297211993316303E-2</c:v>
                </c:pt>
                <c:pt idx="3661">
                  <c:v>3.3471868513508203E-2</c:v>
                </c:pt>
                <c:pt idx="3662">
                  <c:v>0.135871444777524</c:v>
                </c:pt>
                <c:pt idx="3663">
                  <c:v>0.135871444777524</c:v>
                </c:pt>
                <c:pt idx="3664">
                  <c:v>0.135871444777524</c:v>
                </c:pt>
                <c:pt idx="3665">
                  <c:v>0.11909042208432299</c:v>
                </c:pt>
                <c:pt idx="3666">
                  <c:v>0.20619323605412701</c:v>
                </c:pt>
                <c:pt idx="3667">
                  <c:v>0.20619323605412701</c:v>
                </c:pt>
                <c:pt idx="3668">
                  <c:v>0.21697929845556799</c:v>
                </c:pt>
                <c:pt idx="3669">
                  <c:v>0.21697929845556799</c:v>
                </c:pt>
                <c:pt idx="3670">
                  <c:v>0.21697929845556799</c:v>
                </c:pt>
                <c:pt idx="3671">
                  <c:v>0.21697929845556799</c:v>
                </c:pt>
                <c:pt idx="3672">
                  <c:v>0.27569078441105399</c:v>
                </c:pt>
                <c:pt idx="3673">
                  <c:v>3.3349509117702701E-2</c:v>
                </c:pt>
                <c:pt idx="3674">
                  <c:v>9.8057698568917204E-2</c:v>
                </c:pt>
                <c:pt idx="3675">
                  <c:v>9.8057698568917204E-2</c:v>
                </c:pt>
                <c:pt idx="3676">
                  <c:v>0.146897772553787</c:v>
                </c:pt>
                <c:pt idx="3677">
                  <c:v>0.21255763166855099</c:v>
                </c:pt>
                <c:pt idx="3678">
                  <c:v>0.267407333376111</c:v>
                </c:pt>
                <c:pt idx="3679">
                  <c:v>0.19134096632933301</c:v>
                </c:pt>
                <c:pt idx="3680">
                  <c:v>0.27668956627552599</c:v>
                </c:pt>
                <c:pt idx="3681">
                  <c:v>0.29955469589592498</c:v>
                </c:pt>
                <c:pt idx="3682">
                  <c:v>0.309408958545552</c:v>
                </c:pt>
                <c:pt idx="3683">
                  <c:v>0.25246353772718499</c:v>
                </c:pt>
                <c:pt idx="3684">
                  <c:v>0.25246353772718499</c:v>
                </c:pt>
                <c:pt idx="3685">
                  <c:v>0.25246353772718499</c:v>
                </c:pt>
                <c:pt idx="3686">
                  <c:v>0.25246353772718499</c:v>
                </c:pt>
                <c:pt idx="3687">
                  <c:v>0.25246353772718499</c:v>
                </c:pt>
                <c:pt idx="3688">
                  <c:v>0.25246353772718499</c:v>
                </c:pt>
                <c:pt idx="3689">
                  <c:v>0.200519064862</c:v>
                </c:pt>
                <c:pt idx="3690">
                  <c:v>0.200519064862</c:v>
                </c:pt>
                <c:pt idx="3691">
                  <c:v>6.7073796678874795E-2</c:v>
                </c:pt>
                <c:pt idx="3692">
                  <c:v>0.249539173891446</c:v>
                </c:pt>
                <c:pt idx="3693">
                  <c:v>0.24981481718655801</c:v>
                </c:pt>
                <c:pt idx="3694">
                  <c:v>0.33758673219850799</c:v>
                </c:pt>
                <c:pt idx="3695">
                  <c:v>0.27437385829091399</c:v>
                </c:pt>
                <c:pt idx="3696">
                  <c:v>0.40789882424568502</c:v>
                </c:pt>
                <c:pt idx="3697">
                  <c:v>0.290514380868371</c:v>
                </c:pt>
                <c:pt idx="3698">
                  <c:v>0.29543792052298101</c:v>
                </c:pt>
                <c:pt idx="3699">
                  <c:v>0.24394062492124799</c:v>
                </c:pt>
                <c:pt idx="3700">
                  <c:v>0.32195110175326402</c:v>
                </c:pt>
                <c:pt idx="3701">
                  <c:v>0.36285088266696103</c:v>
                </c:pt>
                <c:pt idx="3702">
                  <c:v>0.38929388293348599</c:v>
                </c:pt>
                <c:pt idx="3703">
                  <c:v>0.26451736177233298</c:v>
                </c:pt>
                <c:pt idx="3704">
                  <c:v>0.37218066312659498</c:v>
                </c:pt>
                <c:pt idx="3705">
                  <c:v>0.27324951656817198</c:v>
                </c:pt>
                <c:pt idx="3706">
                  <c:v>0.37208472318852898</c:v>
                </c:pt>
                <c:pt idx="3707">
                  <c:v>0.42121234104354799</c:v>
                </c:pt>
                <c:pt idx="3708">
                  <c:v>0.52082561745636802</c:v>
                </c:pt>
                <c:pt idx="3709">
                  <c:v>0.398252471713821</c:v>
                </c:pt>
                <c:pt idx="3710">
                  <c:v>0.608218488320307</c:v>
                </c:pt>
                <c:pt idx="3711">
                  <c:v>0.35087096517231797</c:v>
                </c:pt>
                <c:pt idx="3712">
                  <c:v>0.42110544191862098</c:v>
                </c:pt>
                <c:pt idx="3713">
                  <c:v>0.30284473482475199</c:v>
                </c:pt>
                <c:pt idx="3714">
                  <c:v>0.32145830377512502</c:v>
                </c:pt>
                <c:pt idx="3715" formatCode="0.00E+00">
                  <c:v>7.2869631384198097E-4</c:v>
                </c:pt>
                <c:pt idx="3716">
                  <c:v>-0.32224647328607497</c:v>
                </c:pt>
                <c:pt idx="3717" formatCode="0.00E+00">
                  <c:v>-0.13852595096710399</c:v>
                </c:pt>
                <c:pt idx="3718">
                  <c:v>-0.28901482209914098</c:v>
                </c:pt>
                <c:pt idx="3719">
                  <c:v>-9.9027692247419502E-2</c:v>
                </c:pt>
                <c:pt idx="3720">
                  <c:v>-9.8758202083103402E-2</c:v>
                </c:pt>
                <c:pt idx="3721">
                  <c:v>-9.8758202083103402E-2</c:v>
                </c:pt>
                <c:pt idx="3722" formatCode="0.00E+00">
                  <c:v>-2.2605396805963599E-4</c:v>
                </c:pt>
                <c:pt idx="3723">
                  <c:v>-4.7237477696012699E-2</c:v>
                </c:pt>
                <c:pt idx="3724" formatCode="0.00E+00">
                  <c:v>-4.7237477696012699E-2</c:v>
                </c:pt>
                <c:pt idx="3725">
                  <c:v>-0.14076374580986001</c:v>
                </c:pt>
                <c:pt idx="3726">
                  <c:v>-0.17897976141413899</c:v>
                </c:pt>
                <c:pt idx="3727">
                  <c:v>-0.21426723944953099</c:v>
                </c:pt>
                <c:pt idx="3728">
                  <c:v>-0.16469375340425901</c:v>
                </c:pt>
                <c:pt idx="3729">
                  <c:v>-0.26909151678283</c:v>
                </c:pt>
                <c:pt idx="3730">
                  <c:v>-0.30069499464178401</c:v>
                </c:pt>
                <c:pt idx="3731">
                  <c:v>-0.19820079687546699</c:v>
                </c:pt>
                <c:pt idx="3732">
                  <c:v>-0.128833908128826</c:v>
                </c:pt>
                <c:pt idx="3733">
                  <c:v>-0.12075231005016</c:v>
                </c:pt>
                <c:pt idx="3734">
                  <c:v>-0.19030112402760199</c:v>
                </c:pt>
                <c:pt idx="3735">
                  <c:v>-0.10304950462399599</c:v>
                </c:pt>
                <c:pt idx="3736">
                  <c:v>-0.10304950462399599</c:v>
                </c:pt>
                <c:pt idx="3737">
                  <c:v>-0.10304950462399599</c:v>
                </c:pt>
                <c:pt idx="3738">
                  <c:v>-0.10304950462399599</c:v>
                </c:pt>
                <c:pt idx="3739">
                  <c:v>-6.4622614973283796E-2</c:v>
                </c:pt>
                <c:pt idx="3740">
                  <c:v>-6.4622614973283796E-2</c:v>
                </c:pt>
                <c:pt idx="3741">
                  <c:v>-2.8782946320980302E-2</c:v>
                </c:pt>
                <c:pt idx="3742">
                  <c:v>-2.8782946320980302E-2</c:v>
                </c:pt>
                <c:pt idx="3743">
                  <c:v>1.01800893559986E-2</c:v>
                </c:pt>
                <c:pt idx="3744">
                  <c:v>1.01800893559986E-2</c:v>
                </c:pt>
                <c:pt idx="3745">
                  <c:v>1.01800893559986E-2</c:v>
                </c:pt>
                <c:pt idx="3746">
                  <c:v>1.01800893559986E-2</c:v>
                </c:pt>
                <c:pt idx="3747">
                  <c:v>-5.8380164201985399E-2</c:v>
                </c:pt>
                <c:pt idx="3748">
                  <c:v>-9.0383583964733699E-2</c:v>
                </c:pt>
                <c:pt idx="3749">
                  <c:v>-9.0383583964733699E-2</c:v>
                </c:pt>
                <c:pt idx="3750">
                  <c:v>-5.8380164201985399E-2</c:v>
                </c:pt>
                <c:pt idx="3751">
                  <c:v>-5.8380164201985399E-2</c:v>
                </c:pt>
                <c:pt idx="3752">
                  <c:v>-5.8380164201985399E-2</c:v>
                </c:pt>
                <c:pt idx="3753">
                  <c:v>-9.0354438731578599E-2</c:v>
                </c:pt>
                <c:pt idx="3754">
                  <c:v>-5.8380164201985399E-2</c:v>
                </c:pt>
                <c:pt idx="3755">
                  <c:v>-9.0354438731578599E-2</c:v>
                </c:pt>
                <c:pt idx="3756">
                  <c:v>-9.0354438731578599E-2</c:v>
                </c:pt>
                <c:pt idx="3757">
                  <c:v>-0.12025581041883</c:v>
                </c:pt>
                <c:pt idx="3758">
                  <c:v>-9.0383583964733699E-2</c:v>
                </c:pt>
                <c:pt idx="3759">
                  <c:v>-0.12028307108071901</c:v>
                </c:pt>
                <c:pt idx="3760">
                  <c:v>-0.119830199637491</c:v>
                </c:pt>
                <c:pt idx="3761">
                  <c:v>-0.18499630715809701</c:v>
                </c:pt>
                <c:pt idx="3762">
                  <c:v>1.33316965797358E-2</c:v>
                </c:pt>
                <c:pt idx="3763">
                  <c:v>5.1491276311071497E-2</c:v>
                </c:pt>
                <c:pt idx="3764">
                  <c:v>0.14040145819782501</c:v>
                </c:pt>
                <c:pt idx="3765">
                  <c:v>0.12888345857422601</c:v>
                </c:pt>
                <c:pt idx="3766">
                  <c:v>0.12888345857422601</c:v>
                </c:pt>
                <c:pt idx="3767">
                  <c:v>8.6745371806489197E-2</c:v>
                </c:pt>
                <c:pt idx="3768">
                  <c:v>7.9946768501181806E-2</c:v>
                </c:pt>
                <c:pt idx="3769">
                  <c:v>4.9252168823705703E-3</c:v>
                </c:pt>
                <c:pt idx="3770">
                  <c:v>5.5147981559424599E-3</c:v>
                </c:pt>
                <c:pt idx="3771">
                  <c:v>4.78446485850667E-2</c:v>
                </c:pt>
                <c:pt idx="3772">
                  <c:v>0.17415620890366401</c:v>
                </c:pt>
                <c:pt idx="3773">
                  <c:v>0.17415620890366401</c:v>
                </c:pt>
                <c:pt idx="3774">
                  <c:v>8.68166071684979E-2</c:v>
                </c:pt>
                <c:pt idx="3775">
                  <c:v>5.1541050879578103E-2</c:v>
                </c:pt>
                <c:pt idx="3776">
                  <c:v>9.3793430897618005E-2</c:v>
                </c:pt>
                <c:pt idx="3777">
                  <c:v>5.0897027902593303E-2</c:v>
                </c:pt>
                <c:pt idx="3778">
                  <c:v>-2.44279710273753E-2</c:v>
                </c:pt>
                <c:pt idx="3779">
                  <c:v>5.2185863695950199E-2</c:v>
                </c:pt>
                <c:pt idx="3780">
                  <c:v>5.2185863695950199E-2</c:v>
                </c:pt>
                <c:pt idx="3781">
                  <c:v>0.15066947959681801</c:v>
                </c:pt>
                <c:pt idx="3782">
                  <c:v>0.15066947959681801</c:v>
                </c:pt>
                <c:pt idx="3783">
                  <c:v>0.11343526509247499</c:v>
                </c:pt>
                <c:pt idx="3784">
                  <c:v>0.15528969274912599</c:v>
                </c:pt>
                <c:pt idx="3785">
                  <c:v>0.14809881417304699</c:v>
                </c:pt>
                <c:pt idx="3786">
                  <c:v>0.14099689834778101</c:v>
                </c:pt>
                <c:pt idx="3787">
                  <c:v>0.10841464921558699</c:v>
                </c:pt>
                <c:pt idx="3788">
                  <c:v>0.10841464921558699</c:v>
                </c:pt>
                <c:pt idx="3789">
                  <c:v>7.3263241874775398E-2</c:v>
                </c:pt>
                <c:pt idx="3790">
                  <c:v>7.3263241874775398E-2</c:v>
                </c:pt>
                <c:pt idx="3791">
                  <c:v>7.3263241874775398E-2</c:v>
                </c:pt>
                <c:pt idx="3792">
                  <c:v>7.3263241874775398E-2</c:v>
                </c:pt>
                <c:pt idx="3793">
                  <c:v>7.3263241874775398E-2</c:v>
                </c:pt>
                <c:pt idx="3794">
                  <c:v>7.3263241874775398E-2</c:v>
                </c:pt>
                <c:pt idx="3795">
                  <c:v>7.3263241874775398E-2</c:v>
                </c:pt>
                <c:pt idx="3796">
                  <c:v>7.3263241874775398E-2</c:v>
                </c:pt>
                <c:pt idx="3797">
                  <c:v>7.3263241874775398E-2</c:v>
                </c:pt>
                <c:pt idx="3798">
                  <c:v>7.3263241874775398E-2</c:v>
                </c:pt>
                <c:pt idx="3799">
                  <c:v>0.108415902699827</c:v>
                </c:pt>
                <c:pt idx="3800">
                  <c:v>0.108415902699827</c:v>
                </c:pt>
                <c:pt idx="3801">
                  <c:v>0.101344800088829</c:v>
                </c:pt>
                <c:pt idx="3802">
                  <c:v>0.14514845276378399</c:v>
                </c:pt>
                <c:pt idx="3803">
                  <c:v>0.101344800088829</c:v>
                </c:pt>
                <c:pt idx="3804">
                  <c:v>0.16306793367994099</c:v>
                </c:pt>
                <c:pt idx="3805">
                  <c:v>0.16306793367994099</c:v>
                </c:pt>
                <c:pt idx="3806">
                  <c:v>0.208023883689061</c:v>
                </c:pt>
                <c:pt idx="3807">
                  <c:v>0.24226980816104099</c:v>
                </c:pt>
                <c:pt idx="3808">
                  <c:v>0.24295672415880901</c:v>
                </c:pt>
                <c:pt idx="3809">
                  <c:v>0.25232222844022001</c:v>
                </c:pt>
                <c:pt idx="3810">
                  <c:v>0.25232222844022001</c:v>
                </c:pt>
                <c:pt idx="3811">
                  <c:v>0.279061099635801</c:v>
                </c:pt>
                <c:pt idx="3812">
                  <c:v>0.279061099635801</c:v>
                </c:pt>
                <c:pt idx="3813">
                  <c:v>0.32685351634203802</c:v>
                </c:pt>
                <c:pt idx="3814">
                  <c:v>0.32616131052722103</c:v>
                </c:pt>
                <c:pt idx="3815">
                  <c:v>0.34781687151519802</c:v>
                </c:pt>
                <c:pt idx="3816">
                  <c:v>0.30624262380383699</c:v>
                </c:pt>
                <c:pt idx="3817">
                  <c:v>0.30624262380383699</c:v>
                </c:pt>
                <c:pt idx="3818">
                  <c:v>0.34781687151519802</c:v>
                </c:pt>
                <c:pt idx="3819">
                  <c:v>0.34781687151519802</c:v>
                </c:pt>
                <c:pt idx="3820">
                  <c:v>0.43018115143688601</c:v>
                </c:pt>
                <c:pt idx="3821">
                  <c:v>0.44721544318296602</c:v>
                </c:pt>
                <c:pt idx="3822">
                  <c:v>0.59144853986067902</c:v>
                </c:pt>
                <c:pt idx="3823">
                  <c:v>0.59597914030988097</c:v>
                </c:pt>
                <c:pt idx="3824">
                  <c:v>0.595178261619282</c:v>
                </c:pt>
                <c:pt idx="3825">
                  <c:v>0.58195504280242505</c:v>
                </c:pt>
                <c:pt idx="3826">
                  <c:v>0.53114773048471797</c:v>
                </c:pt>
                <c:pt idx="3827">
                  <c:v>0.54565206549618905</c:v>
                </c:pt>
                <c:pt idx="3828">
                  <c:v>0.54565206549618905</c:v>
                </c:pt>
                <c:pt idx="3829">
                  <c:v>0.54565206549618905</c:v>
                </c:pt>
                <c:pt idx="3830">
                  <c:v>0.54640544016293902</c:v>
                </c:pt>
                <c:pt idx="3831">
                  <c:v>0.55989508767713903</c:v>
                </c:pt>
                <c:pt idx="3832">
                  <c:v>0.608444168967058</c:v>
                </c:pt>
                <c:pt idx="3833">
                  <c:v>0.48433641717905901</c:v>
                </c:pt>
                <c:pt idx="3834">
                  <c:v>0.48433641717905901</c:v>
                </c:pt>
                <c:pt idx="3835">
                  <c:v>0.42210874430079798</c:v>
                </c:pt>
                <c:pt idx="3836">
                  <c:v>0.42210874430079798</c:v>
                </c:pt>
                <c:pt idx="3837">
                  <c:v>0.63701314326286895</c:v>
                </c:pt>
                <c:pt idx="3838">
                  <c:v>0.63701314326286895</c:v>
                </c:pt>
                <c:pt idx="3839">
                  <c:v>0.63701314326286895</c:v>
                </c:pt>
                <c:pt idx="3840">
                  <c:v>0.69429223805913298</c:v>
                </c:pt>
                <c:pt idx="3841">
                  <c:v>0.63701314326286895</c:v>
                </c:pt>
                <c:pt idx="3842">
                  <c:v>0.69429223805913298</c:v>
                </c:pt>
                <c:pt idx="3843">
                  <c:v>0.70477648373870905</c:v>
                </c:pt>
                <c:pt idx="3844">
                  <c:v>0.64824976878854201</c:v>
                </c:pt>
                <c:pt idx="3845">
                  <c:v>0.67988307414773297</c:v>
                </c:pt>
                <c:pt idx="3846">
                  <c:v>0.72321022387550304</c:v>
                </c:pt>
                <c:pt idx="3847">
                  <c:v>0.72321022387550304</c:v>
                </c:pt>
                <c:pt idx="3848">
                  <c:v>0.72321022387550304</c:v>
                </c:pt>
                <c:pt idx="3849">
                  <c:v>0.71436873302432902</c:v>
                </c:pt>
                <c:pt idx="3850">
                  <c:v>0.71436873302432902</c:v>
                </c:pt>
                <c:pt idx="3851">
                  <c:v>0.72321022387550304</c:v>
                </c:pt>
                <c:pt idx="3852">
                  <c:v>0.73147980464632101</c:v>
                </c:pt>
                <c:pt idx="3853">
                  <c:v>0.71450268090908997</c:v>
                </c:pt>
                <c:pt idx="3854">
                  <c:v>0.72329249064143597</c:v>
                </c:pt>
                <c:pt idx="3855">
                  <c:v>0.77832270832238704</c:v>
                </c:pt>
                <c:pt idx="3856">
                  <c:v>0.78514871904030503</c:v>
                </c:pt>
                <c:pt idx="3857">
                  <c:v>0.78514871904030503</c:v>
                </c:pt>
                <c:pt idx="3858">
                  <c:v>0.77832270832238704</c:v>
                </c:pt>
                <c:pt idx="3859">
                  <c:v>0.77825469713014706</c:v>
                </c:pt>
                <c:pt idx="3860">
                  <c:v>0.72399403944054896</c:v>
                </c:pt>
                <c:pt idx="3861">
                  <c:v>0.71530708078315997</c:v>
                </c:pt>
                <c:pt idx="3862">
                  <c:v>0.71530708078315997</c:v>
                </c:pt>
                <c:pt idx="3863">
                  <c:v>0.71530708078315997</c:v>
                </c:pt>
                <c:pt idx="3864">
                  <c:v>0.662969051785681</c:v>
                </c:pt>
                <c:pt idx="3865">
                  <c:v>0.68914128802294605</c:v>
                </c:pt>
                <c:pt idx="3866">
                  <c:v>0.69862136822659604</c:v>
                </c:pt>
                <c:pt idx="3867">
                  <c:v>0.70741316391757303</c:v>
                </c:pt>
                <c:pt idx="3868">
                  <c:v>0.75871836923111302</c:v>
                </c:pt>
                <c:pt idx="3869">
                  <c:v>0.75871836923111302</c:v>
                </c:pt>
                <c:pt idx="3870">
                  <c:v>0.75871836923111302</c:v>
                </c:pt>
                <c:pt idx="3871">
                  <c:v>0.75116846988277497</c:v>
                </c:pt>
                <c:pt idx="3872">
                  <c:v>0.75864740608830095</c:v>
                </c:pt>
                <c:pt idx="3873">
                  <c:v>0.64897267496612299</c:v>
                </c:pt>
                <c:pt idx="3874">
                  <c:v>0.69853651451300103</c:v>
                </c:pt>
                <c:pt idx="3875">
                  <c:v>0.75943939066602195</c:v>
                </c:pt>
                <c:pt idx="3876">
                  <c:v>0.70807598780807901</c:v>
                </c:pt>
                <c:pt idx="3877">
                  <c:v>0.70807598780807901</c:v>
                </c:pt>
                <c:pt idx="3878">
                  <c:v>0.70807598780807901</c:v>
                </c:pt>
                <c:pt idx="3879">
                  <c:v>0.872019817993401</c:v>
                </c:pt>
                <c:pt idx="3880">
                  <c:v>0.81962800259680102</c:v>
                </c:pt>
                <c:pt idx="3881">
                  <c:v>0.81962800259680102</c:v>
                </c:pt>
                <c:pt idx="3882">
                  <c:v>0.87602506735982799</c:v>
                </c:pt>
                <c:pt idx="3883">
                  <c:v>0.86193635790095202</c:v>
                </c:pt>
                <c:pt idx="3884">
                  <c:v>0.86625590200395197</c:v>
                </c:pt>
                <c:pt idx="3885">
                  <c:v>0.87604488710101902</c:v>
                </c:pt>
                <c:pt idx="3886">
                  <c:v>0.87604488710101902</c:v>
                </c:pt>
                <c:pt idx="3887">
                  <c:v>0.86625590200395197</c:v>
                </c:pt>
                <c:pt idx="3888">
                  <c:v>0.86625590200395197</c:v>
                </c:pt>
                <c:pt idx="3889">
                  <c:v>0.87201589652183698</c:v>
                </c:pt>
                <c:pt idx="3890">
                  <c:v>9.09568491852768E-2</c:v>
                </c:pt>
                <c:pt idx="3891">
                  <c:v>0.367051520273521</c:v>
                </c:pt>
                <c:pt idx="3892">
                  <c:v>0.478454644631024</c:v>
                </c:pt>
                <c:pt idx="3893">
                  <c:v>-9.09568491852768E-2</c:v>
                </c:pt>
                <c:pt idx="3894">
                  <c:v>-0.31458546108899399</c:v>
                </c:pt>
                <c:pt idx="3895">
                  <c:v>-5.5040788423558099E-2</c:v>
                </c:pt>
                <c:pt idx="3896">
                  <c:v>-0.16446942474731999</c:v>
                </c:pt>
                <c:pt idx="3897">
                  <c:v>-0.100733233877158</c:v>
                </c:pt>
                <c:pt idx="3898">
                  <c:v>-9.0660814685786295E-2</c:v>
                </c:pt>
                <c:pt idx="3899">
                  <c:v>-0.14805859169924401</c:v>
                </c:pt>
                <c:pt idx="3900">
                  <c:v>-0.22868281599041901</c:v>
                </c:pt>
                <c:pt idx="3901">
                  <c:v>-0.115119967272049</c:v>
                </c:pt>
                <c:pt idx="3902">
                  <c:v>-0.115719086597368</c:v>
                </c:pt>
                <c:pt idx="3903">
                  <c:v>-0.20141547590053399</c:v>
                </c:pt>
                <c:pt idx="3904">
                  <c:v>-0.2161042927297</c:v>
                </c:pt>
                <c:pt idx="3905">
                  <c:v>-0.24433848105806499</c:v>
                </c:pt>
                <c:pt idx="3906">
                  <c:v>-0.29546153584715301</c:v>
                </c:pt>
                <c:pt idx="3907">
                  <c:v>-0.21222770939675301</c:v>
                </c:pt>
                <c:pt idx="3908">
                  <c:v>-0.21222770939675301</c:v>
                </c:pt>
                <c:pt idx="3909">
                  <c:v>-0.16896315778755699</c:v>
                </c:pt>
                <c:pt idx="3910">
                  <c:v>-0.14717887685237499</c:v>
                </c:pt>
                <c:pt idx="3911">
                  <c:v>-0.106647173975477</c:v>
                </c:pt>
                <c:pt idx="3912">
                  <c:v>-0.14165894265293699</c:v>
                </c:pt>
                <c:pt idx="3913">
                  <c:v>-0.14165894265293699</c:v>
                </c:pt>
                <c:pt idx="3914">
                  <c:v>-0.16760619928605799</c:v>
                </c:pt>
                <c:pt idx="3915">
                  <c:v>-0.27163905231847202</c:v>
                </c:pt>
                <c:pt idx="3916">
                  <c:v>-0.40333239424857897</c:v>
                </c:pt>
                <c:pt idx="3917">
                  <c:v>-0.31447380504597999</c:v>
                </c:pt>
                <c:pt idx="3918">
                  <c:v>-0.298669426785794</c:v>
                </c:pt>
                <c:pt idx="3919">
                  <c:v>-0.62989480403607101</c:v>
                </c:pt>
                <c:pt idx="3920">
                  <c:v>0.108029019484523</c:v>
                </c:pt>
                <c:pt idx="3921">
                  <c:v>-0.22349787999762299</c:v>
                </c:pt>
                <c:pt idx="3922">
                  <c:v>5.8799551322589801E-2</c:v>
                </c:pt>
                <c:pt idx="3923">
                  <c:v>1.2528588437537001E-3</c:v>
                </c:pt>
                <c:pt idx="3924">
                  <c:v>9.0896529108926899E-2</c:v>
                </c:pt>
                <c:pt idx="3925">
                  <c:v>0.19753905373636199</c:v>
                </c:pt>
                <c:pt idx="3926">
                  <c:v>0.156301984412694</c:v>
                </c:pt>
                <c:pt idx="3927">
                  <c:v>0.14632851664369101</c:v>
                </c:pt>
                <c:pt idx="3928">
                  <c:v>0.17867226455004401</c:v>
                </c:pt>
                <c:pt idx="3929">
                  <c:v>7.4595184713806204E-2</c:v>
                </c:pt>
                <c:pt idx="3930">
                  <c:v>6.6686441318394296E-2</c:v>
                </c:pt>
                <c:pt idx="3931">
                  <c:v>0.106132175530158</c:v>
                </c:pt>
                <c:pt idx="3932">
                  <c:v>0.105541251088767</c:v>
                </c:pt>
                <c:pt idx="3933">
                  <c:v>6.1315245204357202E-2</c:v>
                </c:pt>
                <c:pt idx="3934">
                  <c:v>2.1591599088714102E-2</c:v>
                </c:pt>
                <c:pt idx="3935">
                  <c:v>2.1591599088714102E-2</c:v>
                </c:pt>
                <c:pt idx="3936">
                  <c:v>-2.09800457205662E-2</c:v>
                </c:pt>
                <c:pt idx="3937">
                  <c:v>-6.2384877474108903E-2</c:v>
                </c:pt>
                <c:pt idx="3938">
                  <c:v>-0.166230792085789</c:v>
                </c:pt>
                <c:pt idx="3939">
                  <c:v>-0.115137738056835</c:v>
                </c:pt>
                <c:pt idx="3940">
                  <c:v>-0.115091641120476</c:v>
                </c:pt>
                <c:pt idx="3941">
                  <c:v>-0.15226478015969699</c:v>
                </c:pt>
                <c:pt idx="3942">
                  <c:v>-0.10650857940044101</c:v>
                </c:pt>
                <c:pt idx="3943">
                  <c:v>-0.173213348992832</c:v>
                </c:pt>
                <c:pt idx="3944">
                  <c:v>-0.18644069548464101</c:v>
                </c:pt>
                <c:pt idx="3945">
                  <c:v>-0.217939263296858</c:v>
                </c:pt>
                <c:pt idx="3946">
                  <c:v>-0.217939263296858</c:v>
                </c:pt>
                <c:pt idx="3947">
                  <c:v>-0.17276416945508499</c:v>
                </c:pt>
                <c:pt idx="3948">
                  <c:v>-0.17344960041566601</c:v>
                </c:pt>
                <c:pt idx="3949">
                  <c:v>-5.9715782446191801E-2</c:v>
                </c:pt>
                <c:pt idx="3950">
                  <c:v>1.0924425474191099E-2</c:v>
                </c:pt>
                <c:pt idx="3951">
                  <c:v>-2.1946064329468599E-2</c:v>
                </c:pt>
                <c:pt idx="3952">
                  <c:v>-5.5737582199333301E-2</c:v>
                </c:pt>
                <c:pt idx="3953">
                  <c:v>-5.5737582199333301E-2</c:v>
                </c:pt>
                <c:pt idx="3954">
                  <c:v>-5.5737582199333301E-2</c:v>
                </c:pt>
                <c:pt idx="3955">
                  <c:v>-6.0993040023979497E-2</c:v>
                </c:pt>
                <c:pt idx="3956">
                  <c:v>-5.5737582199333301E-2</c:v>
                </c:pt>
                <c:pt idx="3957">
                  <c:v>-0.218467157498204</c:v>
                </c:pt>
                <c:pt idx="3958">
                  <c:v>-0.26756165595155801</c:v>
                </c:pt>
                <c:pt idx="3959">
                  <c:v>-0.26756165595155801</c:v>
                </c:pt>
                <c:pt idx="3960">
                  <c:v>-0.218467157498204</c:v>
                </c:pt>
                <c:pt idx="3961">
                  <c:v>-0.24746574159998699</c:v>
                </c:pt>
                <c:pt idx="3962">
                  <c:v>-0.24746574159998699</c:v>
                </c:pt>
                <c:pt idx="3963">
                  <c:v>-0.29974602787055099</c:v>
                </c:pt>
                <c:pt idx="3964">
                  <c:v>-0.29974602787055099</c:v>
                </c:pt>
                <c:pt idx="3965">
                  <c:v>-0.34488099118616</c:v>
                </c:pt>
                <c:pt idx="3966">
                  <c:v>-0.34488099118616</c:v>
                </c:pt>
                <c:pt idx="3967">
                  <c:v>-0.36538020018921002</c:v>
                </c:pt>
                <c:pt idx="3968">
                  <c:v>-0.32374743560025698</c:v>
                </c:pt>
                <c:pt idx="3969">
                  <c:v>-0.32374743560025698</c:v>
                </c:pt>
                <c:pt idx="3970">
                  <c:v>-0.36538020018921002</c:v>
                </c:pt>
                <c:pt idx="3971">
                  <c:v>-0.384635459403254</c:v>
                </c:pt>
                <c:pt idx="3972">
                  <c:v>-0.36538020018921002</c:v>
                </c:pt>
                <c:pt idx="3973">
                  <c:v>-0.36538020018921002</c:v>
                </c:pt>
                <c:pt idx="3974">
                  <c:v>-0.362033910237474</c:v>
                </c:pt>
                <c:pt idx="3975">
                  <c:v>-0.362033910237474</c:v>
                </c:pt>
                <c:pt idx="3976">
                  <c:v>-0.34120510686391298</c:v>
                </c:pt>
                <c:pt idx="3977">
                  <c:v>-0.38130681466369498</c:v>
                </c:pt>
                <c:pt idx="3978">
                  <c:v>-0.36173677731739001</c:v>
                </c:pt>
                <c:pt idx="3979">
                  <c:v>-0.34120510686391298</c:v>
                </c:pt>
                <c:pt idx="3980">
                  <c:v>-0.38158600989336799</c:v>
                </c:pt>
                <c:pt idx="3981">
                  <c:v>-0.38158600989336799</c:v>
                </c:pt>
                <c:pt idx="3982">
                  <c:v>-0.42460539800033298</c:v>
                </c:pt>
                <c:pt idx="3983">
                  <c:v>-0.48748781770087102</c:v>
                </c:pt>
                <c:pt idx="3984">
                  <c:v>-0.48748781770087102</c:v>
                </c:pt>
                <c:pt idx="3985">
                  <c:v>-0.47101649672138202</c:v>
                </c:pt>
                <c:pt idx="3986">
                  <c:v>-0.31734696693738601</c:v>
                </c:pt>
                <c:pt idx="3987">
                  <c:v>-0.50511996519523295</c:v>
                </c:pt>
                <c:pt idx="3988">
                  <c:v>-0.57087027415678504</c:v>
                </c:pt>
                <c:pt idx="3989">
                  <c:v>-0.552345704295929</c:v>
                </c:pt>
                <c:pt idx="3990">
                  <c:v>-0.42807417906904899</c:v>
                </c:pt>
                <c:pt idx="3991">
                  <c:v>-0.44991900055019901</c:v>
                </c:pt>
                <c:pt idx="3992">
                  <c:v>-0.44991900055019901</c:v>
                </c:pt>
                <c:pt idx="3993">
                  <c:v>-0.32145394065940602</c:v>
                </c:pt>
                <c:pt idx="3994">
                  <c:v>-0.31720701962180597</c:v>
                </c:pt>
                <c:pt idx="3995">
                  <c:v>-0.36422442114002601</c:v>
                </c:pt>
                <c:pt idx="3996">
                  <c:v>-0.36422442114002601</c:v>
                </c:pt>
                <c:pt idx="3997">
                  <c:v>-0.36422442114002601</c:v>
                </c:pt>
                <c:pt idx="3998">
                  <c:v>-0.36422442114002601</c:v>
                </c:pt>
                <c:pt idx="3999">
                  <c:v>-0.48449747089001999</c:v>
                </c:pt>
                <c:pt idx="4000">
                  <c:v>-0.42510856736286101</c:v>
                </c:pt>
                <c:pt idx="4001">
                  <c:v>-0.37029066084989598</c:v>
                </c:pt>
                <c:pt idx="4002">
                  <c:v>-0.30319024375442</c:v>
                </c:pt>
                <c:pt idx="4003">
                  <c:v>-0.23002483385613301</c:v>
                </c:pt>
                <c:pt idx="4004">
                  <c:v>-0.26052847979660898</c:v>
                </c:pt>
                <c:pt idx="4005">
                  <c:v>-0.26052847979660898</c:v>
                </c:pt>
                <c:pt idx="4006">
                  <c:v>-0.252579845354449</c:v>
                </c:pt>
                <c:pt idx="4007">
                  <c:v>-0.23172632771028001</c:v>
                </c:pt>
                <c:pt idx="4008">
                  <c:v>-0.215696211813242</c:v>
                </c:pt>
                <c:pt idx="4009">
                  <c:v>9.09568491852768E-2</c:v>
                </c:pt>
                <c:pt idx="4010">
                  <c:v>-0.17742333234020999</c:v>
                </c:pt>
                <c:pt idx="4011">
                  <c:v>-1.2235574010887399E-2</c:v>
                </c:pt>
                <c:pt idx="4012">
                  <c:v>-1.2235574010887399E-2</c:v>
                </c:pt>
                <c:pt idx="4013">
                  <c:v>0.122771448525268</c:v>
                </c:pt>
                <c:pt idx="4014">
                  <c:v>-8.0440049705525693E-3</c:v>
                </c:pt>
                <c:pt idx="4015">
                  <c:v>9.1093030205418396E-2</c:v>
                </c:pt>
                <c:pt idx="4016">
                  <c:v>3.1915924469297398E-2</c:v>
                </c:pt>
                <c:pt idx="4017">
                  <c:v>3.9363230214422E-2</c:v>
                </c:pt>
                <c:pt idx="4018">
                  <c:v>0.13025971413147799</c:v>
                </c:pt>
                <c:pt idx="4019">
                  <c:v>0.20273004035580799</c:v>
                </c:pt>
                <c:pt idx="4020">
                  <c:v>0.20273004035580799</c:v>
                </c:pt>
                <c:pt idx="4021">
                  <c:v>0.23510278208994101</c:v>
                </c:pt>
                <c:pt idx="4022">
                  <c:v>0.187632649695154</c:v>
                </c:pt>
                <c:pt idx="4023">
                  <c:v>0.25014847762458498</c:v>
                </c:pt>
                <c:pt idx="4024">
                  <c:v>0.25014847762458498</c:v>
                </c:pt>
                <c:pt idx="4025">
                  <c:v>0.25014847762458498</c:v>
                </c:pt>
                <c:pt idx="4026">
                  <c:v>0.202693475908891</c:v>
                </c:pt>
                <c:pt idx="4027">
                  <c:v>0.202693475908891</c:v>
                </c:pt>
                <c:pt idx="4028">
                  <c:v>0.156110876964353</c:v>
                </c:pt>
                <c:pt idx="4029">
                  <c:v>0.18316832271497299</c:v>
                </c:pt>
                <c:pt idx="4030">
                  <c:v>0.105730490464051</c:v>
                </c:pt>
                <c:pt idx="4031">
                  <c:v>0.111367385172673</c:v>
                </c:pt>
                <c:pt idx="4032">
                  <c:v>0.14587917187286001</c:v>
                </c:pt>
                <c:pt idx="4033">
                  <c:v>0.14587917187286001</c:v>
                </c:pt>
                <c:pt idx="4034">
                  <c:v>0.33982536462026203</c:v>
                </c:pt>
                <c:pt idx="4035">
                  <c:v>0.322984188486936</c:v>
                </c:pt>
                <c:pt idx="4036">
                  <c:v>0.22838000944502099</c:v>
                </c:pt>
                <c:pt idx="4037">
                  <c:v>0.24320637664301401</c:v>
                </c:pt>
                <c:pt idx="4038">
                  <c:v>0.193453968341916</c:v>
                </c:pt>
                <c:pt idx="4039">
                  <c:v>0.197958902005966</c:v>
                </c:pt>
                <c:pt idx="4040">
                  <c:v>0.197958902005966</c:v>
                </c:pt>
                <c:pt idx="4041">
                  <c:v>0.197958902005966</c:v>
                </c:pt>
                <c:pt idx="4042">
                  <c:v>0.197958902005966</c:v>
                </c:pt>
                <c:pt idx="4043">
                  <c:v>0.20255303679073799</c:v>
                </c:pt>
                <c:pt idx="4044">
                  <c:v>0.16319078400936801</c:v>
                </c:pt>
                <c:pt idx="4045">
                  <c:v>0.134873248878915</c:v>
                </c:pt>
                <c:pt idx="4046">
                  <c:v>9.1677798475412894E-2</c:v>
                </c:pt>
                <c:pt idx="4047">
                  <c:v>0.10644829756313701</c:v>
                </c:pt>
                <c:pt idx="4048">
                  <c:v>-1.6513096917620301E-2</c:v>
                </c:pt>
                <c:pt idx="4049">
                  <c:v>-0.240040531115288</c:v>
                </c:pt>
                <c:pt idx="4050">
                  <c:v>4.8072903031473699E-2</c:v>
                </c:pt>
                <c:pt idx="4051">
                  <c:v>-9.2594804870849094E-3</c:v>
                </c:pt>
                <c:pt idx="4052">
                  <c:v>4.3086253977075099E-2</c:v>
                </c:pt>
                <c:pt idx="4053">
                  <c:v>-5.5650872524224598E-2</c:v>
                </c:pt>
                <c:pt idx="4054">
                  <c:v>-5.5649035221949798E-2</c:v>
                </c:pt>
                <c:pt idx="4055">
                  <c:v>-9.8004600758406293E-2</c:v>
                </c:pt>
                <c:pt idx="4056">
                  <c:v>-5.0873103539852603E-2</c:v>
                </c:pt>
                <c:pt idx="4057">
                  <c:v>-0.125912921548544</c:v>
                </c:pt>
                <c:pt idx="4058">
                  <c:v>-8.2694158423171293E-2</c:v>
                </c:pt>
                <c:pt idx="4059">
                  <c:v>-8.2694158423171293E-2</c:v>
                </c:pt>
                <c:pt idx="4060">
                  <c:v>2.91595288625889E-2</c:v>
                </c:pt>
                <c:pt idx="4061">
                  <c:v>-4.7656403935152298E-3</c:v>
                </c:pt>
                <c:pt idx="4062">
                  <c:v>-0.101292016986371</c:v>
                </c:pt>
                <c:pt idx="4063">
                  <c:v>-0.101292016986371</c:v>
                </c:pt>
                <c:pt idx="4064">
                  <c:v>-0.13116254344881101</c:v>
                </c:pt>
                <c:pt idx="4065">
                  <c:v>-0.158712839955612</c:v>
                </c:pt>
                <c:pt idx="4066">
                  <c:v>-0.223116498766919</c:v>
                </c:pt>
                <c:pt idx="4067">
                  <c:v>-0.22971711165578701</c:v>
                </c:pt>
                <c:pt idx="4068">
                  <c:v>-0.27021493043504002</c:v>
                </c:pt>
                <c:pt idx="4069">
                  <c:v>-0.29348241280113302</c:v>
                </c:pt>
                <c:pt idx="4070">
                  <c:v>-0.26208770373503498</c:v>
                </c:pt>
                <c:pt idx="4071">
                  <c:v>-0.24664059443585201</c:v>
                </c:pt>
                <c:pt idx="4072">
                  <c:v>-0.12407664718278801</c:v>
                </c:pt>
                <c:pt idx="4073">
                  <c:v>-0.15172941703467399</c:v>
                </c:pt>
                <c:pt idx="4074">
                  <c:v>-0.202860912981455</c:v>
                </c:pt>
                <c:pt idx="4075">
                  <c:v>1.6513096917620301E-2</c:v>
                </c:pt>
                <c:pt idx="4076">
                  <c:v>0.29405031186679098</c:v>
                </c:pt>
                <c:pt idx="4077">
                  <c:v>5.9017711955749501E-2</c:v>
                </c:pt>
                <c:pt idx="4078">
                  <c:v>0.15646709909129899</c:v>
                </c:pt>
                <c:pt idx="4079">
                  <c:v>9.9157118587270804E-2</c:v>
                </c:pt>
                <c:pt idx="4080">
                  <c:v>0.215438001357977</c:v>
                </c:pt>
                <c:pt idx="4081">
                  <c:v>0.119043484996602</c:v>
                </c:pt>
                <c:pt idx="4082">
                  <c:v>0.119043484996602</c:v>
                </c:pt>
                <c:pt idx="4083" formatCode="0.00E+00">
                  <c:v>-1.8176319126128601E-4</c:v>
                </c:pt>
                <c:pt idx="4084" formatCode="0.00E+00">
                  <c:v>-5.2423352274089097E-4</c:v>
                </c:pt>
                <c:pt idx="4085" formatCode="0.00E+00">
                  <c:v>-5.2423352274089097E-4</c:v>
                </c:pt>
                <c:pt idx="4086" formatCode="0.00E+00">
                  <c:v>3.9119376960930097E-2</c:v>
                </c:pt>
                <c:pt idx="4087" formatCode="0.00E+00">
                  <c:v>3.6655703009612101E-2</c:v>
                </c:pt>
                <c:pt idx="4088">
                  <c:v>0.119808319232603</c:v>
                </c:pt>
                <c:pt idx="4089">
                  <c:v>0.119808319232603</c:v>
                </c:pt>
                <c:pt idx="4090">
                  <c:v>9.3733020727009897E-2</c:v>
                </c:pt>
                <c:pt idx="4091">
                  <c:v>3.2125797182800099E-2</c:v>
                </c:pt>
                <c:pt idx="4092">
                  <c:v>4.28983227182788E-3</c:v>
                </c:pt>
                <c:pt idx="4093">
                  <c:v>4.28983227182788E-3</c:v>
                </c:pt>
                <c:pt idx="4094">
                  <c:v>3.2125797182800099E-2</c:v>
                </c:pt>
                <c:pt idx="4095">
                  <c:v>3.62349593875155E-3</c:v>
                </c:pt>
                <c:pt idx="4096">
                  <c:v>5.1143179086395603E-2</c:v>
                </c:pt>
                <c:pt idx="4097">
                  <c:v>-2.93212620493912E-2</c:v>
                </c:pt>
                <c:pt idx="4098">
                  <c:v>-2.9042143086961101E-2</c:v>
                </c:pt>
                <c:pt idx="4099">
                  <c:v>-0.22095343402436601</c:v>
                </c:pt>
                <c:pt idx="4100">
                  <c:v>-0.115428478224553</c:v>
                </c:pt>
                <c:pt idx="4101">
                  <c:v>-0.14832088575841301</c:v>
                </c:pt>
                <c:pt idx="4102">
                  <c:v>1.62759991742333E-3</c:v>
                </c:pt>
                <c:pt idx="4103">
                  <c:v>-0.26280668122006201</c:v>
                </c:pt>
                <c:pt idx="4104">
                  <c:v>-0.320668381130566</c:v>
                </c:pt>
                <c:pt idx="4105">
                  <c:v>-0.35043155471172699</c:v>
                </c:pt>
                <c:pt idx="4106">
                  <c:v>-0.29294026735624201</c:v>
                </c:pt>
                <c:pt idx="4107">
                  <c:v>-0.30284009670141998</c:v>
                </c:pt>
                <c:pt idx="4108">
                  <c:v>-0.24088843420067799</c:v>
                </c:pt>
                <c:pt idx="4109">
                  <c:v>-0.24088843420067799</c:v>
                </c:pt>
                <c:pt idx="4110">
                  <c:v>-0.29294026735624201</c:v>
                </c:pt>
                <c:pt idx="4111">
                  <c:v>-0.30284009670141998</c:v>
                </c:pt>
                <c:pt idx="4112">
                  <c:v>-0.26735071656772902</c:v>
                </c:pt>
                <c:pt idx="4113">
                  <c:v>-0.20323804544736501</c:v>
                </c:pt>
                <c:pt idx="4114">
                  <c:v>-0.14060283557282099</c:v>
                </c:pt>
                <c:pt idx="4115">
                  <c:v>-0.19808051037925101</c:v>
                </c:pt>
                <c:pt idx="4116">
                  <c:v>-0.25336577210432099</c:v>
                </c:pt>
                <c:pt idx="4117">
                  <c:v>-0.25336577210432099</c:v>
                </c:pt>
                <c:pt idx="4118">
                  <c:v>-0.25336577210432099</c:v>
                </c:pt>
                <c:pt idx="4119">
                  <c:v>-9.1679468991182594E-2</c:v>
                </c:pt>
                <c:pt idx="4120">
                  <c:v>0.23912843941668299</c:v>
                </c:pt>
                <c:pt idx="4121">
                  <c:v>-4.9038256333997901E-2</c:v>
                </c:pt>
                <c:pt idx="4122">
                  <c:v>5.9872945192586097E-2</c:v>
                </c:pt>
                <c:pt idx="4123">
                  <c:v>5.34539836805316E-2</c:v>
                </c:pt>
                <c:pt idx="4124">
                  <c:v>9.7225376254754997E-2</c:v>
                </c:pt>
                <c:pt idx="4125">
                  <c:v>8.9786899076511995E-2</c:v>
                </c:pt>
                <c:pt idx="4126">
                  <c:v>0.12572596506112299</c:v>
                </c:pt>
                <c:pt idx="4127">
                  <c:v>0.24600667703543799</c:v>
                </c:pt>
                <c:pt idx="4128">
                  <c:v>0.23746119402464</c:v>
                </c:pt>
                <c:pt idx="4129">
                  <c:v>0.18927523525342499</c:v>
                </c:pt>
                <c:pt idx="4130">
                  <c:v>0.15642576896789301</c:v>
                </c:pt>
                <c:pt idx="4131">
                  <c:v>0.15988616974745901</c:v>
                </c:pt>
                <c:pt idx="4132">
                  <c:v>0.117969201213781</c:v>
                </c:pt>
                <c:pt idx="4133">
                  <c:v>0.15296243720883199</c:v>
                </c:pt>
                <c:pt idx="4134">
                  <c:v>0.21319400050107301</c:v>
                </c:pt>
                <c:pt idx="4135">
                  <c:v>0.21322037104673999</c:v>
                </c:pt>
                <c:pt idx="4136">
                  <c:v>0.119283933156001</c:v>
                </c:pt>
                <c:pt idx="4137" formatCode="0.00E+00">
                  <c:v>-9.7953501045466797E-5</c:v>
                </c:pt>
                <c:pt idx="4138">
                  <c:v>-0.11872398665227001</c:v>
                </c:pt>
                <c:pt idx="4139" formatCode="0.00E+00">
                  <c:v>-0.187707631648835</c:v>
                </c:pt>
                <c:pt idx="4140">
                  <c:v>-0.280088931913198</c:v>
                </c:pt>
                <c:pt idx="4141">
                  <c:v>-0.25095881855264801</c:v>
                </c:pt>
                <c:pt idx="4142">
                  <c:v>-0.201610833959491</c:v>
                </c:pt>
                <c:pt idx="4143">
                  <c:v>-0.23148107406655799</c:v>
                </c:pt>
                <c:pt idx="4144">
                  <c:v>-0.28013661004191298</c:v>
                </c:pt>
                <c:pt idx="4145">
                  <c:v>-0.38985910869796903</c:v>
                </c:pt>
                <c:pt idx="4146">
                  <c:v>-0.23966836991014501</c:v>
                </c:pt>
                <c:pt idx="4147">
                  <c:v>-0.33303159923335801</c:v>
                </c:pt>
                <c:pt idx="4148">
                  <c:v>-0.33303159923335801</c:v>
                </c:pt>
                <c:pt idx="4149">
                  <c:v>-0.274100417765198</c:v>
                </c:pt>
                <c:pt idx="4150">
                  <c:v>-0.21933823379200701</c:v>
                </c:pt>
                <c:pt idx="4151">
                  <c:v>-0.16984415483656201</c:v>
                </c:pt>
                <c:pt idx="4152">
                  <c:v>-8.0714562781186203E-2</c:v>
                </c:pt>
                <c:pt idx="4153">
                  <c:v>-8.0714562781186203E-2</c:v>
                </c:pt>
                <c:pt idx="4154">
                  <c:v>-4.9759439800216498E-3</c:v>
                </c:pt>
                <c:pt idx="4155">
                  <c:v>-3.8987614068518098E-2</c:v>
                </c:pt>
                <c:pt idx="4156">
                  <c:v>-3.6824638523439798E-2</c:v>
                </c:pt>
                <c:pt idx="4157">
                  <c:v>-0.189264559537175</c:v>
                </c:pt>
                <c:pt idx="4158">
                  <c:v>-0.22064547848823499</c:v>
                </c:pt>
                <c:pt idx="4159">
                  <c:v>-0.13596718754287701</c:v>
                </c:pt>
                <c:pt idx="4160">
                  <c:v>-8.9122079737086399E-2</c:v>
                </c:pt>
                <c:pt idx="4161">
                  <c:v>-0.36646341671848098</c:v>
                </c:pt>
                <c:pt idx="4162">
                  <c:v>-0.150018416511324</c:v>
                </c:pt>
                <c:pt idx="4163">
                  <c:v>-7.5791245957254699E-2</c:v>
                </c:pt>
                <c:pt idx="4164">
                  <c:v>9.86812851733853E-3</c:v>
                </c:pt>
                <c:pt idx="4165">
                  <c:v>5.5467736347061702E-2</c:v>
                </c:pt>
                <c:pt idx="4166">
                  <c:v>0.104266587072668</c:v>
                </c:pt>
                <c:pt idx="4167">
                  <c:v>0.104266587072668</c:v>
                </c:pt>
                <c:pt idx="4168">
                  <c:v>0.103810805666584</c:v>
                </c:pt>
                <c:pt idx="4169">
                  <c:v>9.4143526593310101E-2</c:v>
                </c:pt>
                <c:pt idx="4170">
                  <c:v>0.21743068161769799</c:v>
                </c:pt>
                <c:pt idx="4171">
                  <c:v>0.15618125821159201</c:v>
                </c:pt>
                <c:pt idx="4172">
                  <c:v>0.19054385885830399</c:v>
                </c:pt>
                <c:pt idx="4173">
                  <c:v>9.96474957427637E-2</c:v>
                </c:pt>
                <c:pt idx="4174">
                  <c:v>6.4458404634655006E-2</c:v>
                </c:pt>
                <c:pt idx="4175">
                  <c:v>5.7462842666231299E-2</c:v>
                </c:pt>
                <c:pt idx="4176">
                  <c:v>0.12599417329208401</c:v>
                </c:pt>
                <c:pt idx="4177">
                  <c:v>8.6863028207933402E-2</c:v>
                </c:pt>
                <c:pt idx="4178">
                  <c:v>9.3294130974794998E-2</c:v>
                </c:pt>
                <c:pt idx="4179">
                  <c:v>5.5833905859312402E-2</c:v>
                </c:pt>
                <c:pt idx="4180">
                  <c:v>6.1198575234399297E-2</c:v>
                </c:pt>
                <c:pt idx="4181">
                  <c:v>2.0627745259633901E-2</c:v>
                </c:pt>
                <c:pt idx="4182">
                  <c:v>6.1197671642171998E-2</c:v>
                </c:pt>
                <c:pt idx="4183">
                  <c:v>9.5609812554355397E-2</c:v>
                </c:pt>
                <c:pt idx="4184">
                  <c:v>7.0949876710164603E-2</c:v>
                </c:pt>
                <c:pt idx="4185">
                  <c:v>-1.6513096917620301E-2</c:v>
                </c:pt>
                <c:pt idx="4186">
                  <c:v>0.214518353724682</c:v>
                </c:pt>
                <c:pt idx="4187">
                  <c:v>-6.7663813452252905E-2</c:v>
                </c:pt>
                <c:pt idx="4188">
                  <c:v>4.3876843339246401E-2</c:v>
                </c:pt>
                <c:pt idx="4189">
                  <c:v>-5.55662462386576E-2</c:v>
                </c:pt>
                <c:pt idx="4190">
                  <c:v>9.9019786335841506E-2</c:v>
                </c:pt>
                <c:pt idx="4191">
                  <c:v>-1.03111872638652E-2</c:v>
                </c:pt>
                <c:pt idx="4192">
                  <c:v>0.120603241556244</c:v>
                </c:pt>
                <c:pt idx="4193">
                  <c:v>-6.8244240346120302E-3</c:v>
                </c:pt>
                <c:pt idx="4194">
                  <c:v>9.7407950637006399E-2</c:v>
                </c:pt>
                <c:pt idx="4195">
                  <c:v>9.7407950637006399E-2</c:v>
                </c:pt>
                <c:pt idx="4196">
                  <c:v>9.7407950637006399E-2</c:v>
                </c:pt>
                <c:pt idx="4197">
                  <c:v>0.20636032548998101</c:v>
                </c:pt>
                <c:pt idx="4198">
                  <c:v>0.233582410965264</c:v>
                </c:pt>
                <c:pt idx="4199">
                  <c:v>0.127069374341195</c:v>
                </c:pt>
                <c:pt idx="4200">
                  <c:v>0.102568507581041</c:v>
                </c:pt>
                <c:pt idx="4201">
                  <c:v>0.22692785754161701</c:v>
                </c:pt>
                <c:pt idx="4202">
                  <c:v>0.29922811884988998</c:v>
                </c:pt>
                <c:pt idx="4203">
                  <c:v>0.139809671430385</c:v>
                </c:pt>
                <c:pt idx="4204">
                  <c:v>0.14651833238866599</c:v>
                </c:pt>
                <c:pt idx="4205">
                  <c:v>0.13764578452857701</c:v>
                </c:pt>
                <c:pt idx="4206">
                  <c:v>0.1572120049988</c:v>
                </c:pt>
                <c:pt idx="4207">
                  <c:v>0.128909505885903</c:v>
                </c:pt>
                <c:pt idx="4208">
                  <c:v>0.233265688435842</c:v>
                </c:pt>
                <c:pt idx="4209">
                  <c:v>0.17824974320122899</c:v>
                </c:pt>
                <c:pt idx="4210">
                  <c:v>0.13428761750338999</c:v>
                </c:pt>
                <c:pt idx="4211">
                  <c:v>0.13428761750338999</c:v>
                </c:pt>
                <c:pt idx="4212">
                  <c:v>0.24592209621243399</c:v>
                </c:pt>
                <c:pt idx="4213">
                  <c:v>0.110381049441258</c:v>
                </c:pt>
                <c:pt idx="4214">
                  <c:v>0.91033980812098103</c:v>
                </c:pt>
                <c:pt idx="4215">
                  <c:v>0.91033980812098103</c:v>
                </c:pt>
                <c:pt idx="4216">
                  <c:v>0.913256352645756</c:v>
                </c:pt>
                <c:pt idx="4217">
                  <c:v>0.89273352645149795</c:v>
                </c:pt>
                <c:pt idx="4218">
                  <c:v>0.89273352645149795</c:v>
                </c:pt>
                <c:pt idx="4219">
                  <c:v>0.89273352645149795</c:v>
                </c:pt>
                <c:pt idx="4220">
                  <c:v>0.89273352645149795</c:v>
                </c:pt>
                <c:pt idx="4221">
                  <c:v>0.89273352645149795</c:v>
                </c:pt>
                <c:pt idx="4222">
                  <c:v>0.904799717976841</c:v>
                </c:pt>
                <c:pt idx="4223">
                  <c:v>0.904799717976841</c:v>
                </c:pt>
                <c:pt idx="4224">
                  <c:v>0.90488458763300295</c:v>
                </c:pt>
                <c:pt idx="4225">
                  <c:v>0.90488458763300295</c:v>
                </c:pt>
                <c:pt idx="4226">
                  <c:v>0.90121258237278601</c:v>
                </c:pt>
                <c:pt idx="4227">
                  <c:v>0</c:v>
                </c:pt>
                <c:pt idx="4228">
                  <c:v>-0.28406957239089797</c:v>
                </c:pt>
                <c:pt idx="4229">
                  <c:v>-9.9063278552467396E-2</c:v>
                </c:pt>
                <c:pt idx="4230">
                  <c:v>-0.13559399625270499</c:v>
                </c:pt>
                <c:pt idx="4231">
                  <c:v>-0.116213073740378</c:v>
                </c:pt>
                <c:pt idx="4232">
                  <c:v>-0.27501738106489898</c:v>
                </c:pt>
                <c:pt idx="4233">
                  <c:v>-0.27501738106489898</c:v>
                </c:pt>
                <c:pt idx="4234">
                  <c:v>-0.35771240599208698</c:v>
                </c:pt>
                <c:pt idx="4235">
                  <c:v>-0.21876027033296699</c:v>
                </c:pt>
                <c:pt idx="4236">
                  <c:v>-0.159430565278043</c:v>
                </c:pt>
                <c:pt idx="4237">
                  <c:v>-5.7941471518899001E-2</c:v>
                </c:pt>
                <c:pt idx="4238">
                  <c:v>-0.13303946544499701</c:v>
                </c:pt>
                <c:pt idx="4239">
                  <c:v>-0.13303946544499701</c:v>
                </c:pt>
                <c:pt idx="4240">
                  <c:v>-0.22059506478125199</c:v>
                </c:pt>
                <c:pt idx="4241">
                  <c:v>-0.22059506478125199</c:v>
                </c:pt>
                <c:pt idx="4242">
                  <c:v>-0.21025098018406399</c:v>
                </c:pt>
                <c:pt idx="4243">
                  <c:v>-0.200080746725184</c:v>
                </c:pt>
                <c:pt idx="4244">
                  <c:v>-0.200080746725184</c:v>
                </c:pt>
                <c:pt idx="4245">
                  <c:v>-0.200080746725184</c:v>
                </c:pt>
                <c:pt idx="4246">
                  <c:v>-0.200080746725184</c:v>
                </c:pt>
                <c:pt idx="4247">
                  <c:v>-0.200080746725184</c:v>
                </c:pt>
                <c:pt idx="4248">
                  <c:v>-0.200080746725184</c:v>
                </c:pt>
                <c:pt idx="4249">
                  <c:v>-0.14251280523295201</c:v>
                </c:pt>
                <c:pt idx="4250">
                  <c:v>-0.187775258654167</c:v>
                </c:pt>
                <c:pt idx="4251">
                  <c:v>-0.13640194775150499</c:v>
                </c:pt>
                <c:pt idx="4252">
                  <c:v>-0.18040891107681101</c:v>
                </c:pt>
                <c:pt idx="4253">
                  <c:v>-5.3537565459231301E-2</c:v>
                </c:pt>
                <c:pt idx="4254">
                  <c:v>-0.13343470888119199</c:v>
                </c:pt>
                <c:pt idx="4255">
                  <c:v>-0.13343470888119199</c:v>
                </c:pt>
                <c:pt idx="4256">
                  <c:v>-0.156142151171897</c:v>
                </c:pt>
                <c:pt idx="4257">
                  <c:v>-0.41064018914605099</c:v>
                </c:pt>
                <c:pt idx="4258">
                  <c:v>-9.1679468991182594E-2</c:v>
                </c:pt>
                <c:pt idx="4259">
                  <c:v>0.23827354657557001</c:v>
                </c:pt>
                <c:pt idx="4260">
                  <c:v>6.2863838070724196E-2</c:v>
                </c:pt>
                <c:pt idx="4261">
                  <c:v>-0.123681810635642</c:v>
                </c:pt>
                <c:pt idx="4262">
                  <c:v>-0.29689382858194602</c:v>
                </c:pt>
                <c:pt idx="4263">
                  <c:v>-0.110253815543598</c:v>
                </c:pt>
                <c:pt idx="4264">
                  <c:v>-0.19740529381289501</c:v>
                </c:pt>
                <c:pt idx="4265" formatCode="0.00E+00">
                  <c:v>-9.1155958122257597E-4</c:v>
                </c:pt>
                <c:pt idx="4266">
                  <c:v>0.24247697852141301</c:v>
                </c:pt>
                <c:pt idx="4267" formatCode="0.00E+00">
                  <c:v>0.24247697852141301</c:v>
                </c:pt>
                <c:pt idx="4268">
                  <c:v>0.10672414588791</c:v>
                </c:pt>
                <c:pt idx="4269">
                  <c:v>0.23272185484141</c:v>
                </c:pt>
                <c:pt idx="4270">
                  <c:v>6.4536997245840194E-2</c:v>
                </c:pt>
                <c:pt idx="4271">
                  <c:v>6.3635313132024807E-2</c:v>
                </c:pt>
                <c:pt idx="4272">
                  <c:v>-0.109170755783601</c:v>
                </c:pt>
                <c:pt idx="4273">
                  <c:v>-9.8307253451583601E-2</c:v>
                </c:pt>
                <c:pt idx="4274">
                  <c:v>-0.147557635604319</c:v>
                </c:pt>
                <c:pt idx="4275">
                  <c:v>-0.20951825356756501</c:v>
                </c:pt>
                <c:pt idx="4276">
                  <c:v>-0.20951825356756501</c:v>
                </c:pt>
                <c:pt idx="4277">
                  <c:v>-0.20951825356756501</c:v>
                </c:pt>
                <c:pt idx="4278">
                  <c:v>-0.33845100358748598</c:v>
                </c:pt>
                <c:pt idx="4279">
                  <c:v>-0.32050744771839701</c:v>
                </c:pt>
                <c:pt idx="4280">
                  <c:v>-0.31171488480176102</c:v>
                </c:pt>
                <c:pt idx="4281">
                  <c:v>-0.31171488480176102</c:v>
                </c:pt>
                <c:pt idx="4282">
                  <c:v>-0.31171488480176102</c:v>
                </c:pt>
                <c:pt idx="4283">
                  <c:v>-0.31171488480176102</c:v>
                </c:pt>
                <c:pt idx="4284">
                  <c:v>-0.31171488480176102</c:v>
                </c:pt>
                <c:pt idx="4285">
                  <c:v>-0.39074821325549303</c:v>
                </c:pt>
                <c:pt idx="4286">
                  <c:v>-0.43902101427441498</c:v>
                </c:pt>
                <c:pt idx="4287">
                  <c:v>-0.43902101427441498</c:v>
                </c:pt>
                <c:pt idx="4288">
                  <c:v>-0.46596833920639602</c:v>
                </c:pt>
                <c:pt idx="4289">
                  <c:v>-0.46596833920639602</c:v>
                </c:pt>
                <c:pt idx="4290">
                  <c:v>-0.50281710970253701</c:v>
                </c:pt>
                <c:pt idx="4291">
                  <c:v>-0.50281710970253701</c:v>
                </c:pt>
                <c:pt idx="4292">
                  <c:v>-0.50281710970253701</c:v>
                </c:pt>
                <c:pt idx="4293">
                  <c:v>-0.404908977499983</c:v>
                </c:pt>
                <c:pt idx="4294">
                  <c:v>-0.404908977499983</c:v>
                </c:pt>
                <c:pt idx="4295">
                  <c:v>-0.360588005424197</c:v>
                </c:pt>
                <c:pt idx="4296">
                  <c:v>-0.360588005424197</c:v>
                </c:pt>
                <c:pt idx="4297">
                  <c:v>-0.31897791931418501</c:v>
                </c:pt>
                <c:pt idx="4298">
                  <c:v>-0.29781892946863597</c:v>
                </c:pt>
                <c:pt idx="4299">
                  <c:v>-0.27766160645014798</c:v>
                </c:pt>
                <c:pt idx="4300">
                  <c:v>-0.27766160645014798</c:v>
                </c:pt>
                <c:pt idx="4301">
                  <c:v>-0.271080927574743</c:v>
                </c:pt>
                <c:pt idx="4302">
                  <c:v>-0.24797419569986401</c:v>
                </c:pt>
                <c:pt idx="4303">
                  <c:v>-0.52293019294396303</c:v>
                </c:pt>
                <c:pt idx="4304">
                  <c:v>0.108029019484523</c:v>
                </c:pt>
                <c:pt idx="4305">
                  <c:v>0.37491218005114402</c:v>
                </c:pt>
                <c:pt idx="4306">
                  <c:v>5.7308876882782502E-2</c:v>
                </c:pt>
                <c:pt idx="4307">
                  <c:v>0.154936470594047</c:v>
                </c:pt>
                <c:pt idx="4308">
                  <c:v>9.8502218065102204E-2</c:v>
                </c:pt>
                <c:pt idx="4309">
                  <c:v>0</c:v>
                </c:pt>
                <c:pt idx="4310" formatCode="0.00E+00">
                  <c:v>7.7519330517272702E-4</c:v>
                </c:pt>
                <c:pt idx="4311" formatCode="0.00E+00">
                  <c:v>7.7519330517272702E-4</c:v>
                </c:pt>
                <c:pt idx="4312" formatCode="0.00E+00">
                  <c:v>-4.5848023605736102E-2</c:v>
                </c:pt>
                <c:pt idx="4313" formatCode="0.00E+00">
                  <c:v>-8.8925074378946894E-2</c:v>
                </c:pt>
                <c:pt idx="4314" formatCode="0.00E+00">
                  <c:v>4.6760458886518898E-5</c:v>
                </c:pt>
                <c:pt idx="4315">
                  <c:v>4.6599355786553803E-2</c:v>
                </c:pt>
                <c:pt idx="4316" formatCode="0.00E+00">
                  <c:v>9.8502218065102204E-2</c:v>
                </c:pt>
                <c:pt idx="4317">
                  <c:v>4.6850780886775301E-2</c:v>
                </c:pt>
                <c:pt idx="4318">
                  <c:v>4.7326182195529899E-2</c:v>
                </c:pt>
                <c:pt idx="4319">
                  <c:v>4.97111605515696E-2</c:v>
                </c:pt>
                <c:pt idx="4320">
                  <c:v>7.1179855295715397E-3</c:v>
                </c:pt>
                <c:pt idx="4321">
                  <c:v>7.1179855295715397E-3</c:v>
                </c:pt>
                <c:pt idx="4322">
                  <c:v>7.1179855295715397E-3</c:v>
                </c:pt>
                <c:pt idx="4323">
                  <c:v>-3.2753219143233502E-2</c:v>
                </c:pt>
                <c:pt idx="4324">
                  <c:v>6.5758545112890501E-3</c:v>
                </c:pt>
                <c:pt idx="4325">
                  <c:v>-0.110558814794389</c:v>
                </c:pt>
                <c:pt idx="4326">
                  <c:v>-7.4536997331412197E-2</c:v>
                </c:pt>
                <c:pt idx="4327">
                  <c:v>-0.110896155644733</c:v>
                </c:pt>
                <c:pt idx="4328">
                  <c:v>-0.11086302569398999</c:v>
                </c:pt>
                <c:pt idx="4329">
                  <c:v>-0.12060676149867899</c:v>
                </c:pt>
                <c:pt idx="4330">
                  <c:v>-3.4828005108380397E-2</c:v>
                </c:pt>
                <c:pt idx="4331">
                  <c:v>-0.120415093761498</c:v>
                </c:pt>
                <c:pt idx="4332">
                  <c:v>-3.8369054016276202E-2</c:v>
                </c:pt>
                <c:pt idx="4333">
                  <c:v>-8.1429220241623496E-2</c:v>
                </c:pt>
                <c:pt idx="4334">
                  <c:v>-3.8369054016276202E-2</c:v>
                </c:pt>
                <c:pt idx="4335">
                  <c:v>-4.58288203813908E-2</c:v>
                </c:pt>
                <c:pt idx="4336">
                  <c:v>-3.7778347336365502E-2</c:v>
                </c:pt>
                <c:pt idx="4337">
                  <c:v>-4.5128657306801399E-2</c:v>
                </c:pt>
                <c:pt idx="4338">
                  <c:v>-3.7205553209071103E-2</c:v>
                </c:pt>
                <c:pt idx="4339">
                  <c:v>-4.4449566187566097E-2</c:v>
                </c:pt>
                <c:pt idx="4340">
                  <c:v>-3.6649869034687699E-2</c:v>
                </c:pt>
                <c:pt idx="4341">
                  <c:v>-1.45730781423176E-2</c:v>
                </c:pt>
                <c:pt idx="4342">
                  <c:v>-1.45730781423176E-2</c:v>
                </c:pt>
                <c:pt idx="4343">
                  <c:v>-5.7731860183889198E-2</c:v>
                </c:pt>
                <c:pt idx="4344">
                  <c:v>3.2001489672357698E-2</c:v>
                </c:pt>
                <c:pt idx="4345">
                  <c:v>3.2001489672357698E-2</c:v>
                </c:pt>
                <c:pt idx="4346">
                  <c:v>0.14062456501840601</c:v>
                </c:pt>
                <c:pt idx="4347">
                  <c:v>0.25811762797932902</c:v>
                </c:pt>
                <c:pt idx="4348">
                  <c:v>0.20382961495938101</c:v>
                </c:pt>
                <c:pt idx="4349">
                  <c:v>0.26794775767342599</c:v>
                </c:pt>
                <c:pt idx="4350">
                  <c:v>0.26794775767342599</c:v>
                </c:pt>
                <c:pt idx="4351">
                  <c:v>0.247802000955339</c:v>
                </c:pt>
                <c:pt idx="4352">
                  <c:v>0.24309434727370199</c:v>
                </c:pt>
                <c:pt idx="4353">
                  <c:v>0.27049581759316399</c:v>
                </c:pt>
                <c:pt idx="4354">
                  <c:v>0.39218841022763601</c:v>
                </c:pt>
                <c:pt idx="4355">
                  <c:v>0.39218841022763601</c:v>
                </c:pt>
                <c:pt idx="4356">
                  <c:v>0.26258939723330599</c:v>
                </c:pt>
                <c:pt idx="4357">
                  <c:v>0.23676531366653</c:v>
                </c:pt>
                <c:pt idx="4358">
                  <c:v>0.187638261598953</c:v>
                </c:pt>
                <c:pt idx="4359">
                  <c:v>0.17970650458642101</c:v>
                </c:pt>
                <c:pt idx="4360">
                  <c:v>0.17970650458642101</c:v>
                </c:pt>
                <c:pt idx="4361">
                  <c:v>0.100104036717874</c:v>
                </c:pt>
                <c:pt idx="4362">
                  <c:v>0.100104036717874</c:v>
                </c:pt>
                <c:pt idx="4363">
                  <c:v>-5.8802490289468101E-2</c:v>
                </c:pt>
                <c:pt idx="4364">
                  <c:v>-8.8620006047285205E-2</c:v>
                </c:pt>
                <c:pt idx="4365">
                  <c:v>2.3138682843544901E-2</c:v>
                </c:pt>
                <c:pt idx="4366">
                  <c:v>9.8307492714708899E-2</c:v>
                </c:pt>
                <c:pt idx="4367">
                  <c:v>5.8832101966287402E-2</c:v>
                </c:pt>
                <c:pt idx="4368">
                  <c:v>9.1515675338052604E-2</c:v>
                </c:pt>
                <c:pt idx="4369">
                  <c:v>9.6742049188448698E-2</c:v>
                </c:pt>
                <c:pt idx="4370">
                  <c:v>9.1515675338052604E-2</c:v>
                </c:pt>
                <c:pt idx="4371">
                  <c:v>9.6742049188448698E-2</c:v>
                </c:pt>
                <c:pt idx="4372">
                  <c:v>3.1478292588758797E-2</c:v>
                </c:pt>
                <c:pt idx="4373">
                  <c:v>2.4643420869452499E-2</c:v>
                </c:pt>
                <c:pt idx="4374">
                  <c:v>5.9086604565075897E-2</c:v>
                </c:pt>
                <c:pt idx="4375">
                  <c:v>0.12953036754731001</c:v>
                </c:pt>
                <c:pt idx="4376">
                  <c:v>0.12953036754731001</c:v>
                </c:pt>
                <c:pt idx="4377">
                  <c:v>9.5677595320372705E-2</c:v>
                </c:pt>
                <c:pt idx="4378">
                  <c:v>5.4035587992034798E-2</c:v>
                </c:pt>
                <c:pt idx="4379">
                  <c:v>0.120486160679736</c:v>
                </c:pt>
                <c:pt idx="4380">
                  <c:v>8.2822530768114494E-2</c:v>
                </c:pt>
                <c:pt idx="4381">
                  <c:v>8.2633912535787099E-2</c:v>
                </c:pt>
                <c:pt idx="4382">
                  <c:v>0.11275546542628299</c:v>
                </c:pt>
                <c:pt idx="4383">
                  <c:v>0.28217558804401499</c:v>
                </c:pt>
                <c:pt idx="4384">
                  <c:v>0.33291042014219602</c:v>
                </c:pt>
                <c:pt idx="4385">
                  <c:v>0.42370362944552398</c:v>
                </c:pt>
                <c:pt idx="4386">
                  <c:v>0.42370362944552398</c:v>
                </c:pt>
                <c:pt idx="4387">
                  <c:v>0.333994280234998</c:v>
                </c:pt>
                <c:pt idx="4388">
                  <c:v>0.16895661191601699</c:v>
                </c:pt>
                <c:pt idx="4389">
                  <c:v>0.14280025608864699</c:v>
                </c:pt>
                <c:pt idx="4390">
                  <c:v>0.14315098132736201</c:v>
                </c:pt>
                <c:pt idx="4391">
                  <c:v>0.284856077731312</c:v>
                </c:pt>
                <c:pt idx="4392">
                  <c:v>0.35975191380787502</c:v>
                </c:pt>
                <c:pt idx="4393">
                  <c:v>0.40436420796647299</c:v>
                </c:pt>
                <c:pt idx="4394">
                  <c:v>0.30791991874178198</c:v>
                </c:pt>
                <c:pt idx="4395">
                  <c:v>0.46400988194474602</c:v>
                </c:pt>
                <c:pt idx="4396">
                  <c:v>0.46400988194474602</c:v>
                </c:pt>
                <c:pt idx="4397">
                  <c:v>0.48870644587402101</c:v>
                </c:pt>
                <c:pt idx="4398">
                  <c:v>0.51143716246874704</c:v>
                </c:pt>
                <c:pt idx="4399">
                  <c:v>0.51143716246874704</c:v>
                </c:pt>
                <c:pt idx="4400">
                  <c:v>0.37087727384816599</c:v>
                </c:pt>
                <c:pt idx="4401">
                  <c:v>0.51322599111421296</c:v>
                </c:pt>
                <c:pt idx="4402">
                  <c:v>0.27849653703379701</c:v>
                </c:pt>
                <c:pt idx="4403">
                  <c:v>0.48081133499078299</c:v>
                </c:pt>
                <c:pt idx="4404">
                  <c:v>0.59861650761652396</c:v>
                </c:pt>
                <c:pt idx="4405">
                  <c:v>0.56392477039993505</c:v>
                </c:pt>
                <c:pt idx="4406">
                  <c:v>0.43780245758917402</c:v>
                </c:pt>
                <c:pt idx="4407">
                  <c:v>0.38927402122430199</c:v>
                </c:pt>
                <c:pt idx="4408">
                  <c:v>0.23893470723085899</c:v>
                </c:pt>
                <c:pt idx="4409">
                  <c:v>0.103633409909487</c:v>
                </c:pt>
                <c:pt idx="4410">
                  <c:v>0.26226964507205303</c:v>
                </c:pt>
                <c:pt idx="4411">
                  <c:v>0.26226964507205303</c:v>
                </c:pt>
                <c:pt idx="4412">
                  <c:v>0.22634451513088899</c:v>
                </c:pt>
                <c:pt idx="4413">
                  <c:v>0.23507355050457199</c:v>
                </c:pt>
                <c:pt idx="4414">
                  <c:v>9.09568491852768E-2</c:v>
                </c:pt>
                <c:pt idx="4415">
                  <c:v>0.36558230112063</c:v>
                </c:pt>
                <c:pt idx="4416">
                  <c:v>0.185221271444858</c:v>
                </c:pt>
                <c:pt idx="4417">
                  <c:v>0.185221271444858</c:v>
                </c:pt>
                <c:pt idx="4418">
                  <c:v>-9.5465021857874498E-3</c:v>
                </c:pt>
                <c:pt idx="4419">
                  <c:v>4.2881363779902801E-2</c:v>
                </c:pt>
                <c:pt idx="4420">
                  <c:v>-9.9508474789455403E-2</c:v>
                </c:pt>
                <c:pt idx="4421">
                  <c:v>4.2881363779902801E-2</c:v>
                </c:pt>
                <c:pt idx="4422">
                  <c:v>9.0803468442334001E-2</c:v>
                </c:pt>
                <c:pt idx="4423">
                  <c:v>0.13415555316057801</c:v>
                </c:pt>
                <c:pt idx="4424">
                  <c:v>0.12520766078010401</c:v>
                </c:pt>
                <c:pt idx="4425">
                  <c:v>7.3557265105223604E-2</c:v>
                </c:pt>
                <c:pt idx="4426">
                  <c:v>2.3911487526006199E-2</c:v>
                </c:pt>
                <c:pt idx="4427">
                  <c:v>1.5283602762481601E-2</c:v>
                </c:pt>
                <c:pt idx="4428">
                  <c:v>-2.9289663829487701E-2</c:v>
                </c:pt>
                <c:pt idx="4429">
                  <c:v>-0.18541722634102001</c:v>
                </c:pt>
                <c:pt idx="4430">
                  <c:v>-0.26022556777635802</c:v>
                </c:pt>
                <c:pt idx="4431">
                  <c:v>-0.32636553546355301</c:v>
                </c:pt>
                <c:pt idx="4432">
                  <c:v>-0.35705905647015102</c:v>
                </c:pt>
                <c:pt idx="4433">
                  <c:v>-0.24294929448422301</c:v>
                </c:pt>
                <c:pt idx="4434">
                  <c:v>-0.24294929448422301</c:v>
                </c:pt>
                <c:pt idx="4435">
                  <c:v>-0.147201112722324</c:v>
                </c:pt>
                <c:pt idx="4436">
                  <c:v>-0.147201112722324</c:v>
                </c:pt>
                <c:pt idx="4437">
                  <c:v>-9.7762088422097299E-2</c:v>
                </c:pt>
                <c:pt idx="4438">
                  <c:v>-0.10465368837917199</c:v>
                </c:pt>
                <c:pt idx="4439">
                  <c:v>-0.14019714544078099</c:v>
                </c:pt>
                <c:pt idx="4440">
                  <c:v>-0.14573267822816699</c:v>
                </c:pt>
                <c:pt idx="4441">
                  <c:v>-8.3208249549892893E-2</c:v>
                </c:pt>
                <c:pt idx="4442">
                  <c:v>-8.3208249549892893E-2</c:v>
                </c:pt>
                <c:pt idx="4443">
                  <c:v>-0.12361255740825999</c:v>
                </c:pt>
                <c:pt idx="4444">
                  <c:v>-5.2962435763108398E-2</c:v>
                </c:pt>
                <c:pt idx="4445">
                  <c:v>-3.1842168219606802E-2</c:v>
                </c:pt>
                <c:pt idx="4446">
                  <c:v>-9.09568491852768E-2</c:v>
                </c:pt>
                <c:pt idx="4447">
                  <c:v>-0.31458546108899399</c:v>
                </c:pt>
                <c:pt idx="4448">
                  <c:v>-5.5040788423558099E-2</c:v>
                </c:pt>
                <c:pt idx="4449">
                  <c:v>-0.21157386479354601</c:v>
                </c:pt>
                <c:pt idx="4450">
                  <c:v>-0.191363038404957</c:v>
                </c:pt>
                <c:pt idx="4451">
                  <c:v>-0.23571339500453201</c:v>
                </c:pt>
                <c:pt idx="4452">
                  <c:v>-0.155938635404551</c:v>
                </c:pt>
                <c:pt idx="4453">
                  <c:v>-0.155938635404551</c:v>
                </c:pt>
                <c:pt idx="4454">
                  <c:v>-4.82382191710755E-2</c:v>
                </c:pt>
                <c:pt idx="4455">
                  <c:v>-4.82382191710755E-2</c:v>
                </c:pt>
                <c:pt idx="4456">
                  <c:v>8.0859653692284303E-2</c:v>
                </c:pt>
                <c:pt idx="4457">
                  <c:v>-0.15504967383347601</c:v>
                </c:pt>
                <c:pt idx="4458">
                  <c:v>-4.67770794864368E-2</c:v>
                </c:pt>
                <c:pt idx="4459">
                  <c:v>-9.5952985762283102E-2</c:v>
                </c:pt>
                <c:pt idx="4460">
                  <c:v>-0.184196518717685</c:v>
                </c:pt>
                <c:pt idx="4461">
                  <c:v>-0.28037943401869297</c:v>
                </c:pt>
                <c:pt idx="4462">
                  <c:v>-0.30685996444748098</c:v>
                </c:pt>
                <c:pt idx="4463">
                  <c:v>-0.27947493798879303</c:v>
                </c:pt>
                <c:pt idx="4464">
                  <c:v>-0.192716338634735</c:v>
                </c:pt>
                <c:pt idx="4465">
                  <c:v>-0.19796521429018299</c:v>
                </c:pt>
                <c:pt idx="4466">
                  <c:v>-5.7594146802671699E-2</c:v>
                </c:pt>
                <c:pt idx="4467">
                  <c:v>-6.5489998457406801E-2</c:v>
                </c:pt>
                <c:pt idx="4468">
                  <c:v>-5.7594146802671699E-2</c:v>
                </c:pt>
                <c:pt idx="4469">
                  <c:v>-5.7594146802671699E-2</c:v>
                </c:pt>
                <c:pt idx="4470">
                  <c:v>9.3351780014660993E-3</c:v>
                </c:pt>
                <c:pt idx="4471">
                  <c:v>9.3351780014660993E-3</c:v>
                </c:pt>
                <c:pt idx="4472">
                  <c:v>9.3351780014660993E-3</c:v>
                </c:pt>
                <c:pt idx="4473">
                  <c:v>-7.6982662166880295E-2</c:v>
                </c:pt>
                <c:pt idx="4474">
                  <c:v>-0.10905871948777</c:v>
                </c:pt>
                <c:pt idx="4475">
                  <c:v>-0.10905871948777</c:v>
                </c:pt>
                <c:pt idx="4476">
                  <c:v>-5.40951675198331E-2</c:v>
                </c:pt>
                <c:pt idx="4477">
                  <c:v>0</c:v>
                </c:pt>
                <c:pt idx="4478">
                  <c:v>-0.117967082386238</c:v>
                </c:pt>
                <c:pt idx="4479">
                  <c:v>0.17186172394300001</c:v>
                </c:pt>
                <c:pt idx="4480">
                  <c:v>7.7688402252318295E-2</c:v>
                </c:pt>
                <c:pt idx="4481">
                  <c:v>0.16607357524531999</c:v>
                </c:pt>
                <c:pt idx="4482">
                  <c:v>4.5146800934991703E-2</c:v>
                </c:pt>
                <c:pt idx="4483">
                  <c:v>-2.4652792607009399E-3</c:v>
                </c:pt>
                <c:pt idx="4484">
                  <c:v>-2.4652792607009399E-3</c:v>
                </c:pt>
                <c:pt idx="4485">
                  <c:v>0.219810548881024</c:v>
                </c:pt>
                <c:pt idx="4486">
                  <c:v>0.219810548881024</c:v>
                </c:pt>
                <c:pt idx="4487">
                  <c:v>0.33121595638893198</c:v>
                </c:pt>
                <c:pt idx="4488">
                  <c:v>0.214522026702367</c:v>
                </c:pt>
                <c:pt idx="4489">
                  <c:v>0.38979090820717999</c:v>
                </c:pt>
                <c:pt idx="4490">
                  <c:v>0.18024173334645999</c:v>
                </c:pt>
                <c:pt idx="4491">
                  <c:v>0.25390728361688902</c:v>
                </c:pt>
                <c:pt idx="4492">
                  <c:v>0.25390728361688902</c:v>
                </c:pt>
                <c:pt idx="4493">
                  <c:v>0.33697754132165297</c:v>
                </c:pt>
                <c:pt idx="4494">
                  <c:v>0.33697754132165297</c:v>
                </c:pt>
                <c:pt idx="4495">
                  <c:v>0.33697754132165297</c:v>
                </c:pt>
                <c:pt idx="4496">
                  <c:v>0.33697754132165297</c:v>
                </c:pt>
                <c:pt idx="4497">
                  <c:v>0.283828409201274</c:v>
                </c:pt>
                <c:pt idx="4498">
                  <c:v>0.234373843918317</c:v>
                </c:pt>
                <c:pt idx="4499">
                  <c:v>0.27178241338777298</c:v>
                </c:pt>
                <c:pt idx="4500">
                  <c:v>0.25321016260277601</c:v>
                </c:pt>
                <c:pt idx="4501">
                  <c:v>0.38953400056190002</c:v>
                </c:pt>
                <c:pt idx="4502">
                  <c:v>0.38953400056190002</c:v>
                </c:pt>
                <c:pt idx="4503">
                  <c:v>0.38953400056190002</c:v>
                </c:pt>
                <c:pt idx="4504">
                  <c:v>0.30191084275198099</c:v>
                </c:pt>
                <c:pt idx="4505">
                  <c:v>0.32355759819389601</c:v>
                </c:pt>
                <c:pt idx="4506">
                  <c:v>0.32355759819389601</c:v>
                </c:pt>
                <c:pt idx="4507">
                  <c:v>0.34717680511891003</c:v>
                </c:pt>
                <c:pt idx="4508">
                  <c:v>0.36307642882510899</c:v>
                </c:pt>
                <c:pt idx="4509">
                  <c:v>0.34421128615917301</c:v>
                </c:pt>
                <c:pt idx="4510">
                  <c:v>0.34421128615917301</c:v>
                </c:pt>
                <c:pt idx="4511">
                  <c:v>0.47745628854468702</c:v>
                </c:pt>
                <c:pt idx="4512">
                  <c:v>0.43087228141955403</c:v>
                </c:pt>
                <c:pt idx="4513">
                  <c:v>0.43391050373219697</c:v>
                </c:pt>
                <c:pt idx="4514">
                  <c:v>0.43390883697153498</c:v>
                </c:pt>
                <c:pt idx="4515">
                  <c:v>0.43390883697153498</c:v>
                </c:pt>
                <c:pt idx="4516">
                  <c:v>0.43088946561227498</c:v>
                </c:pt>
                <c:pt idx="4517">
                  <c:v>0.43088946561227498</c:v>
                </c:pt>
                <c:pt idx="4518">
                  <c:v>0.427836009866433</c:v>
                </c:pt>
                <c:pt idx="4519">
                  <c:v>0.43088946561227498</c:v>
                </c:pt>
                <c:pt idx="4520">
                  <c:v>0.43088946561227498</c:v>
                </c:pt>
                <c:pt idx="4521">
                  <c:v>0.43391050373219697</c:v>
                </c:pt>
                <c:pt idx="4522">
                  <c:v>0.48033436785023598</c:v>
                </c:pt>
                <c:pt idx="4523">
                  <c:v>0.48596837240267599</c:v>
                </c:pt>
                <c:pt idx="4524">
                  <c:v>0.53513234934420195</c:v>
                </c:pt>
                <c:pt idx="4525">
                  <c:v>0.55244624710179502</c:v>
                </c:pt>
                <c:pt idx="4526">
                  <c:v>-9.09568491852768E-2</c:v>
                </c:pt>
                <c:pt idx="4527">
                  <c:v>-0.36558230112063</c:v>
                </c:pt>
                <c:pt idx="4528">
                  <c:v>-0.185221271444858</c:v>
                </c:pt>
                <c:pt idx="4529">
                  <c:v>-0.235343258166825</c:v>
                </c:pt>
                <c:pt idx="4530">
                  <c:v>-0.100004801446469</c:v>
                </c:pt>
                <c:pt idx="4531">
                  <c:v>9.5505628459036096E-3</c:v>
                </c:pt>
                <c:pt idx="4532">
                  <c:v>0.149344261561108</c:v>
                </c:pt>
                <c:pt idx="4533">
                  <c:v>0.18811079456961999</c:v>
                </c:pt>
                <c:pt idx="4534">
                  <c:v>0.234625234573586</c:v>
                </c:pt>
                <c:pt idx="4535">
                  <c:v>0.14996538567515599</c:v>
                </c:pt>
                <c:pt idx="4536">
                  <c:v>0.155482122381078</c:v>
                </c:pt>
                <c:pt idx="4537">
                  <c:v>0.20621025876591201</c:v>
                </c:pt>
                <c:pt idx="4538">
                  <c:v>0.23959253540198</c:v>
                </c:pt>
                <c:pt idx="4539">
                  <c:v>0.16075686491624899</c:v>
                </c:pt>
                <c:pt idx="4540">
                  <c:v>0.143041745835365</c:v>
                </c:pt>
                <c:pt idx="4541">
                  <c:v>8.5278891783447205E-2</c:v>
                </c:pt>
                <c:pt idx="4542">
                  <c:v>3.6591899951752001E-2</c:v>
                </c:pt>
                <c:pt idx="4543">
                  <c:v>-1.6581959057181999E-2</c:v>
                </c:pt>
                <c:pt idx="4544">
                  <c:v>-6.10934126036859E-2</c:v>
                </c:pt>
                <c:pt idx="4545">
                  <c:v>-0.15062554265169401</c:v>
                </c:pt>
                <c:pt idx="4546">
                  <c:v>-1.1395639667344399E-2</c:v>
                </c:pt>
                <c:pt idx="4547">
                  <c:v>-0.135179828241179</c:v>
                </c:pt>
                <c:pt idx="4548">
                  <c:v>-5.6831054522720102E-2</c:v>
                </c:pt>
                <c:pt idx="4549">
                  <c:v>-0.117007013108302</c:v>
                </c:pt>
                <c:pt idx="4550">
                  <c:v>-5.8393897085911597E-2</c:v>
                </c:pt>
                <c:pt idx="4551">
                  <c:v>-0.10538181852895601</c:v>
                </c:pt>
                <c:pt idx="4552">
                  <c:v>-5.2890144136339801E-2</c:v>
                </c:pt>
                <c:pt idx="4553">
                  <c:v>-7.48706497744238E-2</c:v>
                </c:pt>
                <c:pt idx="4554">
                  <c:v>-0.184783705209949</c:v>
                </c:pt>
                <c:pt idx="4555">
                  <c:v>-0.184783705209949</c:v>
                </c:pt>
                <c:pt idx="4556">
                  <c:v>-0.24862398070650499</c:v>
                </c:pt>
                <c:pt idx="4557">
                  <c:v>-0.255316097338666</c:v>
                </c:pt>
                <c:pt idx="4558">
                  <c:v>-0.24862398070650499</c:v>
                </c:pt>
                <c:pt idx="4559">
                  <c:v>-0.255316097338666</c:v>
                </c:pt>
                <c:pt idx="4560">
                  <c:v>-0.24862398070650499</c:v>
                </c:pt>
                <c:pt idx="4561">
                  <c:v>-0.32673178055306201</c:v>
                </c:pt>
                <c:pt idx="4562">
                  <c:v>-0.32126638399206803</c:v>
                </c:pt>
                <c:pt idx="4563">
                  <c:v>-0.28707510675458597</c:v>
                </c:pt>
                <c:pt idx="4564">
                  <c:v>-0.16767764593648299</c:v>
                </c:pt>
                <c:pt idx="4565">
                  <c:v>-0.16767764593648299</c:v>
                </c:pt>
                <c:pt idx="4566">
                  <c:v>-6.9885838034449504E-2</c:v>
                </c:pt>
                <c:pt idx="4567">
                  <c:v>-8.2886474862093801E-2</c:v>
                </c:pt>
                <c:pt idx="4568" formatCode="0.00E+00">
                  <c:v>-2.8459508469258401E-4</c:v>
                </c:pt>
                <c:pt idx="4569" formatCode="0.00E+00">
                  <c:v>-2.8459508469258401E-4</c:v>
                </c:pt>
                <c:pt idx="4570" formatCode="0.00E+00">
                  <c:v>4.24190275301057E-2</c:v>
                </c:pt>
                <c:pt idx="4571" formatCode="0.00E+00">
                  <c:v>9.1679468991182594E-2</c:v>
                </c:pt>
                <c:pt idx="4572">
                  <c:v>-0.24003840770389301</c:v>
                </c:pt>
                <c:pt idx="4573">
                  <c:v>-1.0335278662190601E-2</c:v>
                </c:pt>
                <c:pt idx="4574">
                  <c:v>-6.7604356558511797E-2</c:v>
                </c:pt>
                <c:pt idx="4575">
                  <c:v>4.3874838221345802E-2</c:v>
                </c:pt>
                <c:pt idx="4576">
                  <c:v>-8.3332774394995202E-3</c:v>
                </c:pt>
                <c:pt idx="4577">
                  <c:v>3.8980333779792403E-2</c:v>
                </c:pt>
                <c:pt idx="4578">
                  <c:v>-6.3451602633828302E-3</c:v>
                </c:pt>
                <c:pt idx="4579">
                  <c:v>-6.3451602633828302E-3</c:v>
                </c:pt>
                <c:pt idx="4580">
                  <c:v>-6.3451602633828302E-3</c:v>
                </c:pt>
                <c:pt idx="4581">
                  <c:v>-5.7288718631185401E-3</c:v>
                </c:pt>
                <c:pt idx="4582">
                  <c:v>-8.2078837032272006E-2</c:v>
                </c:pt>
                <c:pt idx="4583">
                  <c:v>-4.1970501294483702E-2</c:v>
                </c:pt>
                <c:pt idx="4584">
                  <c:v>-5.65546647184644E-3</c:v>
                </c:pt>
                <c:pt idx="4585">
                  <c:v>-5.7791306708645501E-3</c:v>
                </c:pt>
                <c:pt idx="4586">
                  <c:v>6.9552110364191094E-2</c:v>
                </c:pt>
                <c:pt idx="4587">
                  <c:v>6.9552110364191094E-2</c:v>
                </c:pt>
                <c:pt idx="4588">
                  <c:v>-9.0706794840862998E-2</c:v>
                </c:pt>
                <c:pt idx="4589">
                  <c:v>-8.0813418480609692E-3</c:v>
                </c:pt>
                <c:pt idx="4590">
                  <c:v>-0.14930800957939999</c:v>
                </c:pt>
                <c:pt idx="4591">
                  <c:v>-9.72703581323692E-2</c:v>
                </c:pt>
                <c:pt idx="4592">
                  <c:v>-7.5914744894125504E-3</c:v>
                </c:pt>
                <c:pt idx="4593">
                  <c:v>3.6266845598623199E-2</c:v>
                </c:pt>
                <c:pt idx="4594">
                  <c:v>3.6037612929355298E-2</c:v>
                </c:pt>
                <c:pt idx="4595">
                  <c:v>-7.8209935230946197E-3</c:v>
                </c:pt>
                <c:pt idx="4596">
                  <c:v>8.1837447261410498E-2</c:v>
                </c:pt>
                <c:pt idx="4597">
                  <c:v>0.121427112548095</c:v>
                </c:pt>
                <c:pt idx="4598">
                  <c:v>6.7173624973394297E-2</c:v>
                </c:pt>
                <c:pt idx="4599">
                  <c:v>0.116046176313456</c:v>
                </c:pt>
                <c:pt idx="4600">
                  <c:v>0.116046176313456</c:v>
                </c:pt>
                <c:pt idx="4601">
                  <c:v>0.14896670951991101</c:v>
                </c:pt>
                <c:pt idx="4602">
                  <c:v>0.14176927614117901</c:v>
                </c:pt>
                <c:pt idx="4603">
                  <c:v>0.14176927614117901</c:v>
                </c:pt>
                <c:pt idx="4604">
                  <c:v>6.3084641699816299E-2</c:v>
                </c:pt>
                <c:pt idx="4605">
                  <c:v>2.96476543807919E-2</c:v>
                </c:pt>
                <c:pt idx="4606">
                  <c:v>-5.83256650806851E-3</c:v>
                </c:pt>
                <c:pt idx="4607">
                  <c:v>0.11784065797521801</c:v>
                </c:pt>
                <c:pt idx="4608">
                  <c:v>-0.103612566065997</c:v>
                </c:pt>
                <c:pt idx="4609">
                  <c:v>-6.3863193500217604E-3</c:v>
                </c:pt>
                <c:pt idx="4610">
                  <c:v>3.6035409705820198E-2</c:v>
                </c:pt>
                <c:pt idx="4611">
                  <c:v>0.154678758908144</c:v>
                </c:pt>
                <c:pt idx="4612">
                  <c:v>6.93595399950859E-2</c:v>
                </c:pt>
                <c:pt idx="4613">
                  <c:v>6.93595399950859E-2</c:v>
                </c:pt>
                <c:pt idx="4614">
                  <c:v>-5.3045206727382298E-3</c:v>
                </c:pt>
                <c:pt idx="4615">
                  <c:v>2.8607419986045698E-2</c:v>
                </c:pt>
                <c:pt idx="4616">
                  <c:v>0.101779233495451</c:v>
                </c:pt>
                <c:pt idx="4617">
                  <c:v>0.101779233495451</c:v>
                </c:pt>
                <c:pt idx="4618">
                  <c:v>0.101779233495451</c:v>
                </c:pt>
                <c:pt idx="4619">
                  <c:v>3.2989205186460202E-2</c:v>
                </c:pt>
                <c:pt idx="4620">
                  <c:v>6.9164453792239095E-2</c:v>
                </c:pt>
                <c:pt idx="4621">
                  <c:v>0.17604385679281601</c:v>
                </c:pt>
                <c:pt idx="4622">
                  <c:v>0.17604385679281601</c:v>
                </c:pt>
                <c:pt idx="4623">
                  <c:v>0.17604385679281601</c:v>
                </c:pt>
                <c:pt idx="4624">
                  <c:v>5.6819229932876199E-2</c:v>
                </c:pt>
                <c:pt idx="4625">
                  <c:v>0.122173900141956</c:v>
                </c:pt>
                <c:pt idx="4626">
                  <c:v>0.122173900141956</c:v>
                </c:pt>
                <c:pt idx="4627">
                  <c:v>0.13594972010982301</c:v>
                </c:pt>
                <c:pt idx="4628">
                  <c:v>0.125080531572651</c:v>
                </c:pt>
                <c:pt idx="4629">
                  <c:v>0.172595416703684</c:v>
                </c:pt>
                <c:pt idx="4630">
                  <c:v>0.11253970704925401</c:v>
                </c:pt>
                <c:pt idx="4631">
                  <c:v>0.125080531572651</c:v>
                </c:pt>
                <c:pt idx="4632">
                  <c:v>0.192491618427131</c:v>
                </c:pt>
                <c:pt idx="4633">
                  <c:v>0.27890308086424398</c:v>
                </c:pt>
                <c:pt idx="4634">
                  <c:v>0.27890308086424398</c:v>
                </c:pt>
                <c:pt idx="4635">
                  <c:v>0.27890308086424398</c:v>
                </c:pt>
                <c:pt idx="4636">
                  <c:v>0.27890308086424398</c:v>
                </c:pt>
                <c:pt idx="4637">
                  <c:v>0.27890308086424398</c:v>
                </c:pt>
                <c:pt idx="4638">
                  <c:v>0.27890308086424398</c:v>
                </c:pt>
                <c:pt idx="4639">
                  <c:v>0.27890308086424398</c:v>
                </c:pt>
                <c:pt idx="4640">
                  <c:v>0.27890308086424398</c:v>
                </c:pt>
                <c:pt idx="4641">
                  <c:v>0.315525865419303</c:v>
                </c:pt>
                <c:pt idx="4642">
                  <c:v>0.25104133449507798</c:v>
                </c:pt>
                <c:pt idx="4643">
                  <c:v>0.21973474078021199</c:v>
                </c:pt>
                <c:pt idx="4644">
                  <c:v>0.21973474078021199</c:v>
                </c:pt>
                <c:pt idx="4645">
                  <c:v>0.29652008259895801</c:v>
                </c:pt>
                <c:pt idx="4646">
                  <c:v>9.09568491852768E-2</c:v>
                </c:pt>
                <c:pt idx="4647">
                  <c:v>-0.10434015500006801</c:v>
                </c:pt>
                <c:pt idx="4648">
                  <c:v>0.186016657370005</c:v>
                </c:pt>
                <c:pt idx="4649">
                  <c:v>-9.2574341333997393E-3</c:v>
                </c:pt>
                <c:pt idx="4650">
                  <c:v>9.09842745307059E-2</c:v>
                </c:pt>
                <c:pt idx="4651">
                  <c:v>8.3435531367066204E-2</c:v>
                </c:pt>
                <c:pt idx="4652">
                  <c:v>8.3435531367066204E-2</c:v>
                </c:pt>
                <c:pt idx="4653">
                  <c:v>0.123315565876244</c:v>
                </c:pt>
                <c:pt idx="4654">
                  <c:v>3.4608863032010703E-2</c:v>
                </c:pt>
                <c:pt idx="4655">
                  <c:v>3.3961168363648001E-2</c:v>
                </c:pt>
                <c:pt idx="4656">
                  <c:v>0.22774676184404999</c:v>
                </c:pt>
                <c:pt idx="4657">
                  <c:v>0.14657708357788601</c:v>
                </c:pt>
                <c:pt idx="4658">
                  <c:v>0.17199659870025999</c:v>
                </c:pt>
                <c:pt idx="4659">
                  <c:v>7.5767261888874907E-2</c:v>
                </c:pt>
                <c:pt idx="4660">
                  <c:v>3.2698683519811297E-2</c:v>
                </c:pt>
                <c:pt idx="4661">
                  <c:v>3.2698683519811297E-2</c:v>
                </c:pt>
                <c:pt idx="4662">
                  <c:v>-6.9866618050460298E-3</c:v>
                </c:pt>
                <c:pt idx="4663">
                  <c:v>-7.3836336485919498E-3</c:v>
                </c:pt>
                <c:pt idx="4664">
                  <c:v>-4.35750772982244E-2</c:v>
                </c:pt>
                <c:pt idx="4665">
                  <c:v>-8.2551780710386602E-2</c:v>
                </c:pt>
                <c:pt idx="4666">
                  <c:v>-4.01625595376384E-2</c:v>
                </c:pt>
                <c:pt idx="4667">
                  <c:v>3.8748092709040602E-2</c:v>
                </c:pt>
                <c:pt idx="4668">
                  <c:v>0.179403522018244</c:v>
                </c:pt>
                <c:pt idx="4669">
                  <c:v>0.327732965130409</c:v>
                </c:pt>
                <c:pt idx="4670">
                  <c:v>0.299329038819662</c:v>
                </c:pt>
                <c:pt idx="4671">
                  <c:v>0.33747858320914798</c:v>
                </c:pt>
                <c:pt idx="4672">
                  <c:v>0.382107647709235</c:v>
                </c:pt>
                <c:pt idx="4673">
                  <c:v>0.382107647709235</c:v>
                </c:pt>
                <c:pt idx="4674">
                  <c:v>0.382107647709235</c:v>
                </c:pt>
                <c:pt idx="4675">
                  <c:v>0.23237783272229101</c:v>
                </c:pt>
                <c:pt idx="4676">
                  <c:v>0.26303718751267102</c:v>
                </c:pt>
                <c:pt idx="4677">
                  <c:v>0.26303718751267102</c:v>
                </c:pt>
                <c:pt idx="4678">
                  <c:v>0.25577627243546802</c:v>
                </c:pt>
                <c:pt idx="4679">
                  <c:v>0.21452662505383199</c:v>
                </c:pt>
                <c:pt idx="4680">
                  <c:v>0.128189272163556</c:v>
                </c:pt>
                <c:pt idx="4681">
                  <c:v>8.7758089242382306E-2</c:v>
                </c:pt>
                <c:pt idx="4682">
                  <c:v>8.7758089242382306E-2</c:v>
                </c:pt>
                <c:pt idx="4683">
                  <c:v>1.63077497458319E-2</c:v>
                </c:pt>
                <c:pt idx="4684">
                  <c:v>-5.9003369652839102E-2</c:v>
                </c:pt>
                <c:pt idx="4685">
                  <c:v>-5.9003369652839102E-2</c:v>
                </c:pt>
                <c:pt idx="4686">
                  <c:v>-5.4901407850930201E-2</c:v>
                </c:pt>
                <c:pt idx="4687">
                  <c:v>-8.4783193121450398E-2</c:v>
                </c:pt>
                <c:pt idx="4688">
                  <c:v>5.6185625854232504E-3</c:v>
                </c:pt>
                <c:pt idx="4689">
                  <c:v>-2.45626834334851E-2</c:v>
                </c:pt>
                <c:pt idx="4690">
                  <c:v>-9.40521961320861E-3</c:v>
                </c:pt>
                <c:pt idx="4691">
                  <c:v>-1.42662281925067E-2</c:v>
                </c:pt>
                <c:pt idx="4692">
                  <c:v>-9.3133644977196894E-3</c:v>
                </c:pt>
                <c:pt idx="4693">
                  <c:v>-9.3133644977196894E-3</c:v>
                </c:pt>
                <c:pt idx="4694">
                  <c:v>-9.3133644977196894E-3</c:v>
                </c:pt>
                <c:pt idx="4695">
                  <c:v>-9.3133644977196894E-3</c:v>
                </c:pt>
                <c:pt idx="4696">
                  <c:v>7.1080964036133398E-2</c:v>
                </c:pt>
                <c:pt idx="4697">
                  <c:v>0.10077214200686201</c:v>
                </c:pt>
                <c:pt idx="4698">
                  <c:v>0.100381781032609</c:v>
                </c:pt>
                <c:pt idx="4699">
                  <c:v>0.163931752671411</c:v>
                </c:pt>
                <c:pt idx="4700">
                  <c:v>0.13907129247041</c:v>
                </c:pt>
                <c:pt idx="4701">
                  <c:v>0.127719601027031</c:v>
                </c:pt>
                <c:pt idx="4702">
                  <c:v>0.127719601027031</c:v>
                </c:pt>
                <c:pt idx="4703">
                  <c:v>0.16192508861081201</c:v>
                </c:pt>
                <c:pt idx="4704">
                  <c:v>0.21029785416803501</c:v>
                </c:pt>
                <c:pt idx="4705">
                  <c:v>0.21029785416803501</c:v>
                </c:pt>
                <c:pt idx="4706">
                  <c:v>0.21029785416803501</c:v>
                </c:pt>
                <c:pt idx="4707">
                  <c:v>0.17634906465952199</c:v>
                </c:pt>
                <c:pt idx="4708">
                  <c:v>0.17634906465952199</c:v>
                </c:pt>
                <c:pt idx="4709">
                  <c:v>0.19809644214296501</c:v>
                </c:pt>
                <c:pt idx="4710">
                  <c:v>0.219191374270993</c:v>
                </c:pt>
                <c:pt idx="4711">
                  <c:v>0.272316373282805</c:v>
                </c:pt>
                <c:pt idx="4712">
                  <c:v>0.272316373282805</c:v>
                </c:pt>
                <c:pt idx="4713">
                  <c:v>0.272316373282805</c:v>
                </c:pt>
                <c:pt idx="4714">
                  <c:v>0.272316373282805</c:v>
                </c:pt>
                <c:pt idx="4715">
                  <c:v>0.34408574192660402</c:v>
                </c:pt>
                <c:pt idx="4716">
                  <c:v>0.30739901634272998</c:v>
                </c:pt>
                <c:pt idx="4717">
                  <c:v>0.30739901634272998</c:v>
                </c:pt>
                <c:pt idx="4718">
                  <c:v>0.32553235293469002</c:v>
                </c:pt>
                <c:pt idx="4719">
                  <c:v>0.36514151284662399</c:v>
                </c:pt>
                <c:pt idx="4720">
                  <c:v>0.41666643631544897</c:v>
                </c:pt>
                <c:pt idx="4721">
                  <c:v>0.37880914899469098</c:v>
                </c:pt>
                <c:pt idx="4722">
                  <c:v>0.39499191187293797</c:v>
                </c:pt>
                <c:pt idx="4723">
                  <c:v>0.43226905535328602</c:v>
                </c:pt>
                <c:pt idx="4724">
                  <c:v>0.41666643631544897</c:v>
                </c:pt>
                <c:pt idx="4725">
                  <c:v>0.41666643631544897</c:v>
                </c:pt>
                <c:pt idx="4726">
                  <c:v>0.69437777707334303</c:v>
                </c:pt>
                <c:pt idx="4727">
                  <c:v>0.67601945924275797</c:v>
                </c:pt>
                <c:pt idx="4728">
                  <c:v>0.67601945924275797</c:v>
                </c:pt>
                <c:pt idx="4729">
                  <c:v>0.67425475991472095</c:v>
                </c:pt>
                <c:pt idx="4730">
                  <c:v>0.71164210769913505</c:v>
                </c:pt>
                <c:pt idx="4731">
                  <c:v>0.71164210769913505</c:v>
                </c:pt>
                <c:pt idx="4732">
                  <c:v>0.72062013487547505</c:v>
                </c:pt>
                <c:pt idx="4733">
                  <c:v>0.72062013487547505</c:v>
                </c:pt>
                <c:pt idx="4734">
                  <c:v>0.72062013487547505</c:v>
                </c:pt>
                <c:pt idx="4735">
                  <c:v>0.66940656767028905</c:v>
                </c:pt>
                <c:pt idx="4736">
                  <c:v>0.65926510631912305</c:v>
                </c:pt>
                <c:pt idx="4737">
                  <c:v>0.65926510631912305</c:v>
                </c:pt>
                <c:pt idx="4738">
                  <c:v>0.66940693238048699</c:v>
                </c:pt>
                <c:pt idx="4739">
                  <c:v>0.62397009588201102</c:v>
                </c:pt>
                <c:pt idx="4740">
                  <c:v>0.62823091867068903</c:v>
                </c:pt>
                <c:pt idx="4741">
                  <c:v>0.10730877055447299</c:v>
                </c:pt>
                <c:pt idx="4742">
                  <c:v>0.37359016862472899</c:v>
                </c:pt>
                <c:pt idx="4743">
                  <c:v>0.194162299407867</c:v>
                </c:pt>
                <c:pt idx="4744" formatCode="0.00E+00">
                  <c:v>-3.0732905073138601E-4</c:v>
                </c:pt>
                <c:pt idx="4745">
                  <c:v>-0.154703692667607</c:v>
                </c:pt>
                <c:pt idx="4746" formatCode="0.00E+00">
                  <c:v>-0.154705895973658</c:v>
                </c:pt>
                <c:pt idx="4747">
                  <c:v>-0.27471221781810201</c:v>
                </c:pt>
                <c:pt idx="4748">
                  <c:v>-0.16200806683201499</c:v>
                </c:pt>
                <c:pt idx="4749">
                  <c:v>-0.104783129069624</c:v>
                </c:pt>
                <c:pt idx="4750">
                  <c:v>-5.3658092452683E-2</c:v>
                </c:pt>
                <c:pt idx="4751">
                  <c:v>-9.5515637964123101E-2</c:v>
                </c:pt>
                <c:pt idx="4752">
                  <c:v>-8.7092976329569999E-2</c:v>
                </c:pt>
                <c:pt idx="4753">
                  <c:v>-0.111522697289755</c:v>
                </c:pt>
                <c:pt idx="4754">
                  <c:v>-0.110868186201283</c:v>
                </c:pt>
                <c:pt idx="4755">
                  <c:v>-0.110868186201283</c:v>
                </c:pt>
                <c:pt idx="4756">
                  <c:v>0.149800930159639</c:v>
                </c:pt>
                <c:pt idx="4757">
                  <c:v>0.15649900271278699</c:v>
                </c:pt>
                <c:pt idx="4758">
                  <c:v>0.22833012435897099</c:v>
                </c:pt>
                <c:pt idx="4759">
                  <c:v>0.16664108358961999</c:v>
                </c:pt>
                <c:pt idx="4760">
                  <c:v>0.16664108358961999</c:v>
                </c:pt>
                <c:pt idx="4761">
                  <c:v>0.16664108358961999</c:v>
                </c:pt>
                <c:pt idx="4762">
                  <c:v>0.16664108358961999</c:v>
                </c:pt>
                <c:pt idx="4763">
                  <c:v>0.20009161979886</c:v>
                </c:pt>
                <c:pt idx="4764">
                  <c:v>0.19978153783580199</c:v>
                </c:pt>
                <c:pt idx="4765">
                  <c:v>0.205131903394763</c:v>
                </c:pt>
                <c:pt idx="4766">
                  <c:v>0.205131903394763</c:v>
                </c:pt>
                <c:pt idx="4767">
                  <c:v>0.16405390749583201</c:v>
                </c:pt>
                <c:pt idx="4768">
                  <c:v>0.223123742370259</c:v>
                </c:pt>
                <c:pt idx="4769">
                  <c:v>0.18168244849741799</c:v>
                </c:pt>
                <c:pt idx="4770">
                  <c:v>0.18634864774961701</c:v>
                </c:pt>
                <c:pt idx="4771">
                  <c:v>0.253970282391766</c:v>
                </c:pt>
                <c:pt idx="4772">
                  <c:v>0.278275972909443</c:v>
                </c:pt>
                <c:pt idx="4773">
                  <c:v>0.34364453584417498</c:v>
                </c:pt>
                <c:pt idx="4774">
                  <c:v>0.35467023014252602</c:v>
                </c:pt>
                <c:pt idx="4775">
                  <c:v>0.35467023014252602</c:v>
                </c:pt>
                <c:pt idx="4776">
                  <c:v>0.42082499327553202</c:v>
                </c:pt>
                <c:pt idx="4777">
                  <c:v>0.42082499327553202</c:v>
                </c:pt>
                <c:pt idx="4778">
                  <c:v>0.57723770580450695</c:v>
                </c:pt>
                <c:pt idx="4779">
                  <c:v>0.56764384392868295</c:v>
                </c:pt>
                <c:pt idx="4780">
                  <c:v>0.575392129266175</c:v>
                </c:pt>
                <c:pt idx="4781">
                  <c:v>-1.16351896352462E-3</c:v>
                </c:pt>
                <c:pt idx="4782">
                  <c:v>0.26207474976578199</c:v>
                </c:pt>
                <c:pt idx="4783">
                  <c:v>-1.7117697521416E-3</c:v>
                </c:pt>
                <c:pt idx="4784">
                  <c:v>-6.7333287181417803E-2</c:v>
                </c:pt>
                <c:pt idx="4785">
                  <c:v>-0.219484612517344</c:v>
                </c:pt>
                <c:pt idx="4786">
                  <c:v>-0.197730157033668</c:v>
                </c:pt>
                <c:pt idx="4787">
                  <c:v>-0.23561174272744001</c:v>
                </c:pt>
                <c:pt idx="4788">
                  <c:v>-0.29590295243278297</c:v>
                </c:pt>
                <c:pt idx="4789">
                  <c:v>-0.274844750512657</c:v>
                </c:pt>
                <c:pt idx="4790">
                  <c:v>-0.16268137389345599</c:v>
                </c:pt>
                <c:pt idx="4791">
                  <c:v>-0.14570191443663399</c:v>
                </c:pt>
                <c:pt idx="4792">
                  <c:v>-5.4707050859599898E-2</c:v>
                </c:pt>
                <c:pt idx="4793">
                  <c:v>-5.4707050859599898E-2</c:v>
                </c:pt>
                <c:pt idx="4794">
                  <c:v>2.3785351608008602E-2</c:v>
                </c:pt>
                <c:pt idx="4795">
                  <c:v>-1.21681431649578E-2</c:v>
                </c:pt>
                <c:pt idx="4796">
                  <c:v>2.2500394149331301E-2</c:v>
                </c:pt>
                <c:pt idx="4797">
                  <c:v>2.1943787162537601E-2</c:v>
                </c:pt>
                <c:pt idx="4798">
                  <c:v>-1.2401149626222401E-2</c:v>
                </c:pt>
                <c:pt idx="4799">
                  <c:v>-4.4026102245267401E-2</c:v>
                </c:pt>
                <c:pt idx="4800">
                  <c:v>-7.4145340828324302E-2</c:v>
                </c:pt>
                <c:pt idx="4801">
                  <c:v>-7.4145340828324302E-2</c:v>
                </c:pt>
                <c:pt idx="4802">
                  <c:v>-0.10852549932999001</c:v>
                </c:pt>
                <c:pt idx="4803">
                  <c:v>-0.108804609604029</c:v>
                </c:pt>
                <c:pt idx="4804">
                  <c:v>-0.13686059601834899</c:v>
                </c:pt>
                <c:pt idx="4805">
                  <c:v>-0.13659878521389099</c:v>
                </c:pt>
                <c:pt idx="4806">
                  <c:v>-0.10242465476452201</c:v>
                </c:pt>
                <c:pt idx="4807">
                  <c:v>-0.102688647219012</c:v>
                </c:pt>
                <c:pt idx="4808">
                  <c:v>-0.102688647219012</c:v>
                </c:pt>
                <c:pt idx="4809">
                  <c:v>-0.102688647219012</c:v>
                </c:pt>
                <c:pt idx="4810">
                  <c:v>-0.102688647219012</c:v>
                </c:pt>
                <c:pt idx="4811">
                  <c:v>-7.4882334013855495E-2</c:v>
                </c:pt>
                <c:pt idx="4812">
                  <c:v>-4.20764537729445E-2</c:v>
                </c:pt>
                <c:pt idx="4813">
                  <c:v>-7.0281033994602699E-2</c:v>
                </c:pt>
                <c:pt idx="4814">
                  <c:v>-0.129167946906904</c:v>
                </c:pt>
                <c:pt idx="4815">
                  <c:v>-0.129167946906904</c:v>
                </c:pt>
                <c:pt idx="4816">
                  <c:v>-9.7175178765136899E-2</c:v>
                </c:pt>
                <c:pt idx="4817">
                  <c:v>-9.7175178765136899E-2</c:v>
                </c:pt>
                <c:pt idx="4818">
                  <c:v>-1.15012243406551E-2</c:v>
                </c:pt>
                <c:pt idx="4819">
                  <c:v>-3.9510279361305099E-2</c:v>
                </c:pt>
                <c:pt idx="4820">
                  <c:v>-6.6227569848631193E-2</c:v>
                </c:pt>
                <c:pt idx="4821">
                  <c:v>-6.6227569848631193E-2</c:v>
                </c:pt>
                <c:pt idx="4822">
                  <c:v>-6.6227569848631193E-2</c:v>
                </c:pt>
                <c:pt idx="4823">
                  <c:v>-7.0561375975754598E-2</c:v>
                </c:pt>
                <c:pt idx="4824">
                  <c:v>-0.12612468668770099</c:v>
                </c:pt>
                <c:pt idx="4825">
                  <c:v>-0.15327531695774199</c:v>
                </c:pt>
                <c:pt idx="4826">
                  <c:v>-0.18850676613365999</c:v>
                </c:pt>
                <c:pt idx="4827">
                  <c:v>-0.165613564999187</c:v>
                </c:pt>
                <c:pt idx="4828">
                  <c:v>-0.15360573138870701</c:v>
                </c:pt>
                <c:pt idx="4829">
                  <c:v>-0.128919409222575</c:v>
                </c:pt>
                <c:pt idx="4830">
                  <c:v>-0.101236242102935</c:v>
                </c:pt>
                <c:pt idx="4831">
                  <c:v>-0.101236242102935</c:v>
                </c:pt>
                <c:pt idx="4832">
                  <c:v>-0.12612468668770099</c:v>
                </c:pt>
                <c:pt idx="4833">
                  <c:v>-0.120921415717643</c:v>
                </c:pt>
                <c:pt idx="4834">
                  <c:v>1.8600094218890601E-2</c:v>
                </c:pt>
                <c:pt idx="4835">
                  <c:v>1.8600094218890601E-2</c:v>
                </c:pt>
                <c:pt idx="4836">
                  <c:v>7.2703044260841398E-2</c:v>
                </c:pt>
                <c:pt idx="4837">
                  <c:v>7.2703044260841398E-2</c:v>
                </c:pt>
                <c:pt idx="4838">
                  <c:v>4.4413801483240901E-2</c:v>
                </c:pt>
                <c:pt idx="4839">
                  <c:v>1.3496011995980601E-2</c:v>
                </c:pt>
                <c:pt idx="4840">
                  <c:v>8.4428266160016998E-3</c:v>
                </c:pt>
                <c:pt idx="4841">
                  <c:v>8.4428266160016998E-3</c:v>
                </c:pt>
                <c:pt idx="4842">
                  <c:v>8.4428266160016998E-3</c:v>
                </c:pt>
                <c:pt idx="4843">
                  <c:v>3.4742532078584302E-3</c:v>
                </c:pt>
                <c:pt idx="4844">
                  <c:v>-1.21132515509811E-2</c:v>
                </c:pt>
                <c:pt idx="4845">
                  <c:v>-4.7147959085737899E-2</c:v>
                </c:pt>
                <c:pt idx="4846">
                  <c:v>-1.7452413223562498E-2</c:v>
                </c:pt>
                <c:pt idx="4847">
                  <c:v>-1.7452413223562498E-2</c:v>
                </c:pt>
                <c:pt idx="4848">
                  <c:v>1.32980615687958E-2</c:v>
                </c:pt>
                <c:pt idx="4849">
                  <c:v>4.48774020826683E-2</c:v>
                </c:pt>
                <c:pt idx="4850">
                  <c:v>4.48774020826683E-2</c:v>
                </c:pt>
                <c:pt idx="4851">
                  <c:v>1.32980615687958E-2</c:v>
                </c:pt>
                <c:pt idx="4852">
                  <c:v>4.48774020826683E-2</c:v>
                </c:pt>
                <c:pt idx="4853">
                  <c:v>4.48774020826683E-2</c:v>
                </c:pt>
                <c:pt idx="4854">
                  <c:v>4.48774020826683E-2</c:v>
                </c:pt>
                <c:pt idx="4855">
                  <c:v>4.48774020826683E-2</c:v>
                </c:pt>
                <c:pt idx="4856">
                  <c:v>4.48774020826683E-2</c:v>
                </c:pt>
                <c:pt idx="4857">
                  <c:v>4.48774020826683E-2</c:v>
                </c:pt>
                <c:pt idx="4858">
                  <c:v>5.4849236213065901E-2</c:v>
                </c:pt>
                <c:pt idx="4859">
                  <c:v>5.4849236213065901E-2</c:v>
                </c:pt>
                <c:pt idx="4860">
                  <c:v>5.4849236213065901E-2</c:v>
                </c:pt>
                <c:pt idx="4861">
                  <c:v>5.4849236213065901E-2</c:v>
                </c:pt>
                <c:pt idx="4862">
                  <c:v>5.9757476530502202E-2</c:v>
                </c:pt>
                <c:pt idx="4863">
                  <c:v>0.108029019484523</c:v>
                </c:pt>
                <c:pt idx="4864">
                  <c:v>0.37491218005114402</c:v>
                </c:pt>
                <c:pt idx="4865">
                  <c:v>0.12368774539185499</c:v>
                </c:pt>
                <c:pt idx="4866">
                  <c:v>5.9178953441454803E-2</c:v>
                </c:pt>
                <c:pt idx="4867">
                  <c:v>5.2222390944813103E-2</c:v>
                </c:pt>
                <c:pt idx="4868" formatCode="0.00E+00">
                  <c:v>7.3131344149013301E-4</c:v>
                </c:pt>
                <c:pt idx="4869" formatCode="0.00E+00">
                  <c:v>-4.68287988097948E-5</c:v>
                </c:pt>
                <c:pt idx="4870" formatCode="0.00E+00">
                  <c:v>0.12954989200672301</c:v>
                </c:pt>
                <c:pt idx="4871" formatCode="0.00E+00">
                  <c:v>0.12954989200672301</c:v>
                </c:pt>
                <c:pt idx="4872">
                  <c:v>8.3437869466765596E-2</c:v>
                </c:pt>
                <c:pt idx="4873" formatCode="0.00E+00">
                  <c:v>-4.68287988097948E-5</c:v>
                </c:pt>
                <c:pt idx="4874">
                  <c:v>-4.7368846940957401E-2</c:v>
                </c:pt>
                <c:pt idx="4875" formatCode="0.00E+00">
                  <c:v>4.6573346496664197E-2</c:v>
                </c:pt>
                <c:pt idx="4876" formatCode="0.00E+00">
                  <c:v>-4.68287988097948E-5</c:v>
                </c:pt>
                <c:pt idx="4877">
                  <c:v>-4.7326345633443602E-2</c:v>
                </c:pt>
                <c:pt idx="4878" formatCode="0.00E+00">
                  <c:v>-8.9731684010243506E-2</c:v>
                </c:pt>
                <c:pt idx="4879">
                  <c:v>-4.7326345633443602E-2</c:v>
                </c:pt>
                <c:pt idx="4880">
                  <c:v>-9.8502574858163605E-2</c:v>
                </c:pt>
                <c:pt idx="4881">
                  <c:v>-9.8502574858163605E-2</c:v>
                </c:pt>
                <c:pt idx="4882">
                  <c:v>-8.9731684010243506E-2</c:v>
                </c:pt>
                <c:pt idx="4883">
                  <c:v>-4.3292716714817298E-2</c:v>
                </c:pt>
                <c:pt idx="4884">
                  <c:v>-8.2396436027334305E-2</c:v>
                </c:pt>
                <c:pt idx="4885" formatCode="0.00E+00">
                  <c:v>-6.4997084262086104E-4</c:v>
                </c:pt>
                <c:pt idx="4886" formatCode="0.00E+00">
                  <c:v>-6.4997084262086104E-4</c:v>
                </c:pt>
                <c:pt idx="4887" formatCode="0.00E+00">
                  <c:v>-0.10980656895317401</c:v>
                </c:pt>
                <c:pt idx="4888" formatCode="0.00E+00">
                  <c:v>-0.19697016961956601</c:v>
                </c:pt>
                <c:pt idx="4889">
                  <c:v>-0.28235454631776302</c:v>
                </c:pt>
                <c:pt idx="4890">
                  <c:v>-0.23887862462981299</c:v>
                </c:pt>
                <c:pt idx="4891">
                  <c:v>-0.18307065273062201</c:v>
                </c:pt>
                <c:pt idx="4892">
                  <c:v>-0.205009636093065</c:v>
                </c:pt>
                <c:pt idx="4893">
                  <c:v>-0.144422554029461</c:v>
                </c:pt>
                <c:pt idx="4894">
                  <c:v>-0.111047300869777</c:v>
                </c:pt>
                <c:pt idx="4895">
                  <c:v>-0.176273286176718</c:v>
                </c:pt>
                <c:pt idx="4896">
                  <c:v>5.4447086665834199E-3</c:v>
                </c:pt>
                <c:pt idx="4897">
                  <c:v>4.8072320003357198E-2</c:v>
                </c:pt>
                <c:pt idx="4898">
                  <c:v>0.122545845530478</c:v>
                </c:pt>
                <c:pt idx="4899">
                  <c:v>0.217320287487414</c:v>
                </c:pt>
                <c:pt idx="4900">
                  <c:v>0.24902211518501999</c:v>
                </c:pt>
                <c:pt idx="4901">
                  <c:v>0.30256808918346101</c:v>
                </c:pt>
                <c:pt idx="4902">
                  <c:v>0.24902211518501999</c:v>
                </c:pt>
                <c:pt idx="4903">
                  <c:v>0.18485482256798</c:v>
                </c:pt>
                <c:pt idx="4904">
                  <c:v>0.27843428529912101</c:v>
                </c:pt>
                <c:pt idx="4905">
                  <c:v>0.30571223393490898</c:v>
                </c:pt>
                <c:pt idx="4906">
                  <c:v>0.4132089006254</c:v>
                </c:pt>
                <c:pt idx="4907">
                  <c:v>0.33110281850356199</c:v>
                </c:pt>
                <c:pt idx="4908">
                  <c:v>0.33135213669153502</c:v>
                </c:pt>
                <c:pt idx="4909">
                  <c:v>0.27905499348157597</c:v>
                </c:pt>
                <c:pt idx="4910">
                  <c:v>0.23042943975719701</c:v>
                </c:pt>
                <c:pt idx="4911">
                  <c:v>0.258189256620388</c:v>
                </c:pt>
                <c:pt idx="4912">
                  <c:v>0.474293886597416</c:v>
                </c:pt>
                <c:pt idx="4913">
                  <c:v>0.474293886597416</c:v>
                </c:pt>
                <c:pt idx="4914">
                  <c:v>0.358342837997914</c:v>
                </c:pt>
                <c:pt idx="4915">
                  <c:v>0.358342837997914</c:v>
                </c:pt>
                <c:pt idx="4916">
                  <c:v>0.45073071089836803</c:v>
                </c:pt>
                <c:pt idx="4917">
                  <c:v>0.45073071089836803</c:v>
                </c:pt>
                <c:pt idx="4918">
                  <c:v>0.38879846829633702</c:v>
                </c:pt>
                <c:pt idx="4919">
                  <c:v>0.45073071089836803</c:v>
                </c:pt>
                <c:pt idx="4920">
                  <c:v>0.51587054751681005</c:v>
                </c:pt>
                <c:pt idx="4921">
                  <c:v>0.59457815585973495</c:v>
                </c:pt>
                <c:pt idx="4922">
                  <c:v>0.58414312202840502</c:v>
                </c:pt>
                <c:pt idx="4923">
                  <c:v>0.52433069958237899</c:v>
                </c:pt>
                <c:pt idx="4924">
                  <c:v>0.527307239983829</c:v>
                </c:pt>
                <c:pt idx="4925">
                  <c:v>0.50842899892817806</c:v>
                </c:pt>
                <c:pt idx="4926">
                  <c:v>0.51144836376698999</c:v>
                </c:pt>
                <c:pt idx="4927">
                  <c:v>0.52909412348603302</c:v>
                </c:pt>
                <c:pt idx="4928">
                  <c:v>0.56621316924224396</c:v>
                </c:pt>
                <c:pt idx="4929">
                  <c:v>0.62535785540509603</c:v>
                </c:pt>
                <c:pt idx="4930">
                  <c:v>0.56650292456818296</c:v>
                </c:pt>
                <c:pt idx="4931">
                  <c:v>0.51149151301842299</c:v>
                </c:pt>
                <c:pt idx="4932">
                  <c:v>0.46046458851710198</c:v>
                </c:pt>
                <c:pt idx="4933">
                  <c:v>0.463500659664349</c:v>
                </c:pt>
                <c:pt idx="4934">
                  <c:v>0.69049606945723296</c:v>
                </c:pt>
                <c:pt idx="4935">
                  <c:v>0.69049606945723296</c:v>
                </c:pt>
                <c:pt idx="4936">
                  <c:v>0.71287686696435004</c:v>
                </c:pt>
                <c:pt idx="4937">
                  <c:v>0.71287686696435004</c:v>
                </c:pt>
                <c:pt idx="4938">
                  <c:v>0.69246582607277796</c:v>
                </c:pt>
                <c:pt idx="4939">
                  <c:v>0.67253550230660597</c:v>
                </c:pt>
                <c:pt idx="4940">
                  <c:v>0.67253550230660597</c:v>
                </c:pt>
                <c:pt idx="4941">
                  <c:v>0.67253550230660597</c:v>
                </c:pt>
                <c:pt idx="4942">
                  <c:v>0.67634681282699605</c:v>
                </c:pt>
                <c:pt idx="4943">
                  <c:v>0</c:v>
                </c:pt>
                <c:pt idx="4944">
                  <c:v>0.277402318797487</c:v>
                </c:pt>
                <c:pt idx="4945" formatCode="0.00E+00">
                  <c:v>-8.0864070166164405E-4</c:v>
                </c:pt>
                <c:pt idx="4946">
                  <c:v>-0.100001130651477</c:v>
                </c:pt>
                <c:pt idx="4947" formatCode="0.00E+00">
                  <c:v>-5.2995239690093898E-2</c:v>
                </c:pt>
                <c:pt idx="4948">
                  <c:v>-5.2995239690093898E-2</c:v>
                </c:pt>
                <c:pt idx="4949">
                  <c:v>-0.197672095317594</c:v>
                </c:pt>
                <c:pt idx="4950">
                  <c:v>-9.0205941592260905E-2</c:v>
                </c:pt>
                <c:pt idx="4951">
                  <c:v>-9.0204439914450596E-2</c:v>
                </c:pt>
                <c:pt idx="4952">
                  <c:v>-8.9731387922114797E-2</c:v>
                </c:pt>
                <c:pt idx="4953">
                  <c:v>-4.2857708573828798E-2</c:v>
                </c:pt>
                <c:pt idx="4954">
                  <c:v>-8.9731387922114797E-2</c:v>
                </c:pt>
                <c:pt idx="4955">
                  <c:v>-0.198376215468543</c:v>
                </c:pt>
                <c:pt idx="4956">
                  <c:v>-0.35808978079058401</c:v>
                </c:pt>
                <c:pt idx="4957">
                  <c:v>-0.43357699684314999</c:v>
                </c:pt>
                <c:pt idx="4958">
                  <c:v>-0.29816146679913302</c:v>
                </c:pt>
                <c:pt idx="4959">
                  <c:v>-0.38469192935637098</c:v>
                </c:pt>
                <c:pt idx="4960">
                  <c:v>-0.38557159324707602</c:v>
                </c:pt>
                <c:pt idx="4961">
                  <c:v>-0.43826197474753997</c:v>
                </c:pt>
                <c:pt idx="4962">
                  <c:v>-0.47530004444852098</c:v>
                </c:pt>
                <c:pt idx="4963">
                  <c:v>-0.482699657718477</c:v>
                </c:pt>
                <c:pt idx="4964">
                  <c:v>-0.46021368102152499</c:v>
                </c:pt>
                <c:pt idx="4965">
                  <c:v>-0.482699657718477</c:v>
                </c:pt>
                <c:pt idx="4966">
                  <c:v>-0.46021368102152499</c:v>
                </c:pt>
                <c:pt idx="4967">
                  <c:v>-0.482699657718477</c:v>
                </c:pt>
                <c:pt idx="4968">
                  <c:v>-0.35899119841030303</c:v>
                </c:pt>
                <c:pt idx="4969">
                  <c:v>-0.40467450072112099</c:v>
                </c:pt>
                <c:pt idx="4970">
                  <c:v>-0.31035427760969397</c:v>
                </c:pt>
                <c:pt idx="4971">
                  <c:v>-0.353748385253639</c:v>
                </c:pt>
                <c:pt idx="4972">
                  <c:v>-0.312456967728242</c:v>
                </c:pt>
                <c:pt idx="4973">
                  <c:v>-0.332807373756554</c:v>
                </c:pt>
                <c:pt idx="4974">
                  <c:v>-0.37349958877501099</c:v>
                </c:pt>
                <c:pt idx="4975">
                  <c:v>-0.37349958877501099</c:v>
                </c:pt>
                <c:pt idx="4976">
                  <c:v>-0.36654782460435598</c:v>
                </c:pt>
                <c:pt idx="4977">
                  <c:v>-0.38493888012411798</c:v>
                </c:pt>
                <c:pt idx="4978">
                  <c:v>-0.42635177279446101</c:v>
                </c:pt>
                <c:pt idx="4979">
                  <c:v>-0.45902025142310099</c:v>
                </c:pt>
                <c:pt idx="4980">
                  <c:v>-0.515418602502973</c:v>
                </c:pt>
                <c:pt idx="4981">
                  <c:v>-0.515418602502973</c:v>
                </c:pt>
                <c:pt idx="4982">
                  <c:v>-0.50821968182638599</c:v>
                </c:pt>
                <c:pt idx="4983">
                  <c:v>-0.46704778112756501</c:v>
                </c:pt>
                <c:pt idx="4984">
                  <c:v>-0.39017405674969702</c:v>
                </c:pt>
                <c:pt idx="4985">
                  <c:v>-0.39017405674969702</c:v>
                </c:pt>
                <c:pt idx="4986">
                  <c:v>-0.32095560432529502</c:v>
                </c:pt>
                <c:pt idx="4987">
                  <c:v>-0.32376914614015401</c:v>
                </c:pt>
                <c:pt idx="4988">
                  <c:v>-0.39298335718182398</c:v>
                </c:pt>
                <c:pt idx="4989">
                  <c:v>-0.39561847512382298</c:v>
                </c:pt>
                <c:pt idx="4990">
                  <c:v>-0.39298335718182398</c:v>
                </c:pt>
                <c:pt idx="4991">
                  <c:v>-0.39561847512382298</c:v>
                </c:pt>
                <c:pt idx="4992">
                  <c:v>-0.43291638127728899</c:v>
                </c:pt>
                <c:pt idx="4993">
                  <c:v>-0.43291638127728899</c:v>
                </c:pt>
                <c:pt idx="4994">
                  <c:v>-0.51365372265025599</c:v>
                </c:pt>
                <c:pt idx="4995">
                  <c:v>-0.51365372265025599</c:v>
                </c:pt>
                <c:pt idx="4996">
                  <c:v>-0.51339623338526497</c:v>
                </c:pt>
                <c:pt idx="4997">
                  <c:v>-0.51339623338526497</c:v>
                </c:pt>
                <c:pt idx="4998">
                  <c:v>-0.47181360290232799</c:v>
                </c:pt>
                <c:pt idx="4999">
                  <c:v>-0.52631057318239005</c:v>
                </c:pt>
                <c:pt idx="5000">
                  <c:v>-0.52631057318239005</c:v>
                </c:pt>
                <c:pt idx="5001">
                  <c:v>-0.51313933348313601</c:v>
                </c:pt>
                <c:pt idx="5002">
                  <c:v>-0.43282316495849699</c:v>
                </c:pt>
                <c:pt idx="5003">
                  <c:v>-0.41748512905910501</c:v>
                </c:pt>
                <c:pt idx="5004">
                  <c:v>-0.45688329720197901</c:v>
                </c:pt>
                <c:pt idx="5005">
                  <c:v>-0.45688329720197901</c:v>
                </c:pt>
                <c:pt idx="5006">
                  <c:v>-0.37926633939705301</c:v>
                </c:pt>
                <c:pt idx="5007">
                  <c:v>-0.30967010404440898</c:v>
                </c:pt>
                <c:pt idx="5008">
                  <c:v>-0.343745253937488</c:v>
                </c:pt>
                <c:pt idx="5009">
                  <c:v>-0.27332647974687202</c:v>
                </c:pt>
                <c:pt idx="5010">
                  <c:v>-0.161410290991193</c:v>
                </c:pt>
                <c:pt idx="5011">
                  <c:v>-0.39479566967505603</c:v>
                </c:pt>
                <c:pt idx="5012">
                  <c:v>-0.34809967133945902</c:v>
                </c:pt>
                <c:pt idx="5013">
                  <c:v>-0.34809967133945902</c:v>
                </c:pt>
                <c:pt idx="5014">
                  <c:v>-0.32529107948628899</c:v>
                </c:pt>
                <c:pt idx="5015">
                  <c:v>-0.28048950298477399</c:v>
                </c:pt>
                <c:pt idx="5016">
                  <c:v>-0.28048950298477399</c:v>
                </c:pt>
                <c:pt idx="5017">
                  <c:v>-0.480711859148375</c:v>
                </c:pt>
                <c:pt idx="5018">
                  <c:v>-0.39389187523429597</c:v>
                </c:pt>
                <c:pt idx="5019">
                  <c:v>-0.42445564411842601</c:v>
                </c:pt>
                <c:pt idx="5020">
                  <c:v>-0.42445564411842601</c:v>
                </c:pt>
                <c:pt idx="5021">
                  <c:v>-0.42445564411842601</c:v>
                </c:pt>
                <c:pt idx="5022">
                  <c:v>-0.404901678023319</c:v>
                </c:pt>
                <c:pt idx="5023">
                  <c:v>-0.44091981699343602</c:v>
                </c:pt>
                <c:pt idx="5024">
                  <c:v>-0.472645596418582</c:v>
                </c:pt>
                <c:pt idx="5025">
                  <c:v>-0.48678843051001303</c:v>
                </c:pt>
                <c:pt idx="5026">
                  <c:v>-0.33421307750999801</c:v>
                </c:pt>
                <c:pt idx="5027">
                  <c:v>-0.38053311171455301</c:v>
                </c:pt>
                <c:pt idx="5028">
                  <c:v>-0.20089831149449899</c:v>
                </c:pt>
                <c:pt idx="5029">
                  <c:v>-0.118414526733023</c:v>
                </c:pt>
                <c:pt idx="5030">
                  <c:v>-0.118414526733023</c:v>
                </c:pt>
                <c:pt idx="5031">
                  <c:v>-0.225615757906272</c:v>
                </c:pt>
                <c:pt idx="5032">
                  <c:v>-0.30495749765799701</c:v>
                </c:pt>
                <c:pt idx="5033">
                  <c:v>-0.30495749765799701</c:v>
                </c:pt>
                <c:pt idx="5034">
                  <c:v>-0.22450594241885199</c:v>
                </c:pt>
                <c:pt idx="5035">
                  <c:v>-0.22450594241885199</c:v>
                </c:pt>
                <c:pt idx="5036">
                  <c:v>-0.154385190773903</c:v>
                </c:pt>
                <c:pt idx="5037">
                  <c:v>-0.154385190773903</c:v>
                </c:pt>
                <c:pt idx="5038">
                  <c:v>-0.189974010234745</c:v>
                </c:pt>
                <c:pt idx="5039">
                  <c:v>0.26067209949342302</c:v>
                </c:pt>
                <c:pt idx="5040">
                  <c:v>0.26067209949342302</c:v>
                </c:pt>
                <c:pt idx="5041">
                  <c:v>6.2666427849230794E-2</c:v>
                </c:pt>
                <c:pt idx="5042">
                  <c:v>0.160630998714864</c:v>
                </c:pt>
                <c:pt idx="5043">
                  <c:v>6.57698966037501E-2</c:v>
                </c:pt>
                <c:pt idx="5044">
                  <c:v>6.57698966037501E-2</c:v>
                </c:pt>
                <c:pt idx="5045">
                  <c:v>0.14551484110671301</c:v>
                </c:pt>
                <c:pt idx="5046">
                  <c:v>0.14551484110671301</c:v>
                </c:pt>
                <c:pt idx="5047">
                  <c:v>-5.5473401966219901E-2</c:v>
                </c:pt>
                <c:pt idx="5048">
                  <c:v>-2.5031678241411202E-2</c:v>
                </c:pt>
                <c:pt idx="5049">
                  <c:v>6.57698966037501E-2</c:v>
                </c:pt>
                <c:pt idx="5050">
                  <c:v>6.57698966037501E-2</c:v>
                </c:pt>
                <c:pt idx="5051">
                  <c:v>0.189313678748041</c:v>
                </c:pt>
                <c:pt idx="5052">
                  <c:v>0.264648526981829</c:v>
                </c:pt>
                <c:pt idx="5053">
                  <c:v>9.09568491852768E-2</c:v>
                </c:pt>
                <c:pt idx="5054">
                  <c:v>-0.238625434649057</c:v>
                </c:pt>
                <c:pt idx="5055">
                  <c:v>-8.8960247603291302E-3</c:v>
                </c:pt>
                <c:pt idx="5056">
                  <c:v>-0.164378906852784</c:v>
                </c:pt>
                <c:pt idx="5057">
                  <c:v>-5.41589317091744E-2</c:v>
                </c:pt>
                <c:pt idx="5058">
                  <c:v>-6.8959058792806102E-2</c:v>
                </c:pt>
                <c:pt idx="5059">
                  <c:v>-7.6186781028962203E-2</c:v>
                </c:pt>
                <c:pt idx="5060">
                  <c:v>5.8708994113980201E-2</c:v>
                </c:pt>
                <c:pt idx="5061">
                  <c:v>-3.1780491635884103E-2</c:v>
                </c:pt>
                <c:pt idx="5062">
                  <c:v>-0.11745293093124699</c:v>
                </c:pt>
                <c:pt idx="5063">
                  <c:v>-7.0548423467650501E-2</c:v>
                </c:pt>
                <c:pt idx="5064">
                  <c:v>-2.6804728754490501E-2</c:v>
                </c:pt>
                <c:pt idx="5065">
                  <c:v>-7.0548423467650501E-2</c:v>
                </c:pt>
                <c:pt idx="5066">
                  <c:v>-2.74228806893916E-2</c:v>
                </c:pt>
                <c:pt idx="5067">
                  <c:v>-7.0548423467650501E-2</c:v>
                </c:pt>
                <c:pt idx="5068">
                  <c:v>-6.4468624749256298E-2</c:v>
                </c:pt>
                <c:pt idx="5069">
                  <c:v>-6.4468624749256298E-2</c:v>
                </c:pt>
                <c:pt idx="5070">
                  <c:v>-2.4236964218632799E-2</c:v>
                </c:pt>
                <c:pt idx="5071">
                  <c:v>-1.78212874109651E-2</c:v>
                </c:pt>
                <c:pt idx="5072">
                  <c:v>-8.60044933512875E-2</c:v>
                </c:pt>
                <c:pt idx="5073">
                  <c:v>-4.9329372736815501E-2</c:v>
                </c:pt>
                <c:pt idx="5074">
                  <c:v>-0.108646183375539</c:v>
                </c:pt>
                <c:pt idx="5075">
                  <c:v>-0.102822450650373</c:v>
                </c:pt>
                <c:pt idx="5076">
                  <c:v>-0.102822450650373</c:v>
                </c:pt>
                <c:pt idx="5077">
                  <c:v>-0.13814432883846001</c:v>
                </c:pt>
                <c:pt idx="5078">
                  <c:v>-0.16489169317629301</c:v>
                </c:pt>
                <c:pt idx="5079">
                  <c:v>-0.16489169317629301</c:v>
                </c:pt>
                <c:pt idx="5080">
                  <c:v>-0.16489169317629301</c:v>
                </c:pt>
                <c:pt idx="5081">
                  <c:v>-9.6502179206259697E-2</c:v>
                </c:pt>
                <c:pt idx="5082">
                  <c:v>-0.17036321950171901</c:v>
                </c:pt>
                <c:pt idx="5083">
                  <c:v>-0.19235093688652599</c:v>
                </c:pt>
                <c:pt idx="5084">
                  <c:v>-0.16171861750848099</c:v>
                </c:pt>
                <c:pt idx="5085">
                  <c:v>-0.13947727763164799</c:v>
                </c:pt>
                <c:pt idx="5086">
                  <c:v>-0.16171861750848099</c:v>
                </c:pt>
                <c:pt idx="5087">
                  <c:v>-0.18235348960162101</c:v>
                </c:pt>
                <c:pt idx="5088">
                  <c:v>-0.18235348960162101</c:v>
                </c:pt>
                <c:pt idx="5089">
                  <c:v>-0.17741254166419701</c:v>
                </c:pt>
                <c:pt idx="5090">
                  <c:v>-0.17741254166419701</c:v>
                </c:pt>
                <c:pt idx="5091">
                  <c:v>-0.17741254166419701</c:v>
                </c:pt>
                <c:pt idx="5092">
                  <c:v>-0.17741254166419701</c:v>
                </c:pt>
                <c:pt idx="5093">
                  <c:v>-0.23919774472359201</c:v>
                </c:pt>
                <c:pt idx="5094">
                  <c:v>-0.19679385840817301</c:v>
                </c:pt>
                <c:pt idx="5095">
                  <c:v>-0.23055116459411201</c:v>
                </c:pt>
                <c:pt idx="5096">
                  <c:v>-0.23055116459411201</c:v>
                </c:pt>
                <c:pt idx="5097">
                  <c:v>-0.19630464941786899</c:v>
                </c:pt>
                <c:pt idx="5098">
                  <c:v>-0.19630464941786899</c:v>
                </c:pt>
                <c:pt idx="5099">
                  <c:v>-0.18877414015273</c:v>
                </c:pt>
                <c:pt idx="5100">
                  <c:v>-0.14903774323487601</c:v>
                </c:pt>
                <c:pt idx="5101">
                  <c:v>-0.17341760869279599</c:v>
                </c:pt>
                <c:pt idx="5102">
                  <c:v>-0.14903774323487601</c:v>
                </c:pt>
                <c:pt idx="5103">
                  <c:v>-0.196169826393401</c:v>
                </c:pt>
                <c:pt idx="5104">
                  <c:v>-0.16374650135188101</c:v>
                </c:pt>
                <c:pt idx="5105">
                  <c:v>-6.2736707012876994E-2</c:v>
                </c:pt>
                <c:pt idx="5106">
                  <c:v>-0.122802390732698</c:v>
                </c:pt>
                <c:pt idx="5107">
                  <c:v>-7.9600438914198601E-2</c:v>
                </c:pt>
                <c:pt idx="5108">
                  <c:v>-7.9600438914198601E-2</c:v>
                </c:pt>
                <c:pt idx="5109">
                  <c:v>-7.9600438914198601E-2</c:v>
                </c:pt>
                <c:pt idx="5110">
                  <c:v>-7.9600438914198601E-2</c:v>
                </c:pt>
                <c:pt idx="5111">
                  <c:v>-0.112044375161193</c:v>
                </c:pt>
                <c:pt idx="5112">
                  <c:v>-0.13797424472164899</c:v>
                </c:pt>
                <c:pt idx="5113">
                  <c:v>-0.13797424472164899</c:v>
                </c:pt>
                <c:pt idx="5114">
                  <c:v>-0.13799797440242001</c:v>
                </c:pt>
                <c:pt idx="5115">
                  <c:v>-0.105739751869995</c:v>
                </c:pt>
                <c:pt idx="5116">
                  <c:v>-0.105739751869995</c:v>
                </c:pt>
                <c:pt idx="5117">
                  <c:v>-7.0339345203134201E-2</c:v>
                </c:pt>
                <c:pt idx="5118">
                  <c:v>-4.4110746350726197E-2</c:v>
                </c:pt>
                <c:pt idx="5119">
                  <c:v>-4.4110746350726197E-2</c:v>
                </c:pt>
                <c:pt idx="5120">
                  <c:v>-4.9046816982542998E-2</c:v>
                </c:pt>
                <c:pt idx="5121">
                  <c:v>-4.9046816982542998E-2</c:v>
                </c:pt>
                <c:pt idx="5122">
                  <c:v>-5.4029780199122898E-2</c:v>
                </c:pt>
                <c:pt idx="5123">
                  <c:v>-0.117696246187034</c:v>
                </c:pt>
                <c:pt idx="5124">
                  <c:v>-0.14356192226709399</c:v>
                </c:pt>
                <c:pt idx="5125">
                  <c:v>-0.14356192226709399</c:v>
                </c:pt>
                <c:pt idx="5126">
                  <c:v>-8.4899777066323304E-2</c:v>
                </c:pt>
                <c:pt idx="5127">
                  <c:v>-8.4899777066323304E-2</c:v>
                </c:pt>
                <c:pt idx="5128">
                  <c:v>-0.116264252387177</c:v>
                </c:pt>
                <c:pt idx="5129">
                  <c:v>-0.105710176894404</c:v>
                </c:pt>
                <c:pt idx="5130">
                  <c:v>-0.105710176894404</c:v>
                </c:pt>
                <c:pt idx="5131">
                  <c:v>-0.105710176894404</c:v>
                </c:pt>
                <c:pt idx="5132">
                  <c:v>-0.13036071911751099</c:v>
                </c:pt>
                <c:pt idx="5133">
                  <c:v>-7.1585815794392493E-2</c:v>
                </c:pt>
                <c:pt idx="5134">
                  <c:v>-7.1585815794392493E-2</c:v>
                </c:pt>
                <c:pt idx="5135">
                  <c:v>-7.1585815794392493E-2</c:v>
                </c:pt>
                <c:pt idx="5136">
                  <c:v>-4.6674345089332298E-2</c:v>
                </c:pt>
                <c:pt idx="5137">
                  <c:v>-7.5533358898387304E-2</c:v>
                </c:pt>
                <c:pt idx="5138">
                  <c:v>-7.5533358898387304E-2</c:v>
                </c:pt>
                <c:pt idx="5139">
                  <c:v>-4.6674345089332298E-2</c:v>
                </c:pt>
                <c:pt idx="5140">
                  <c:v>-7.1462479463325804E-2</c:v>
                </c:pt>
                <c:pt idx="5141">
                  <c:v>-7.1462479463325804E-2</c:v>
                </c:pt>
                <c:pt idx="5142">
                  <c:v>-4.4565156845159E-2</c:v>
                </c:pt>
                <c:pt idx="5143">
                  <c:v>-4.4565156845159E-2</c:v>
                </c:pt>
                <c:pt idx="5144">
                  <c:v>-4.4565156845159E-2</c:v>
                </c:pt>
                <c:pt idx="5145">
                  <c:v>-4.4565156845159E-2</c:v>
                </c:pt>
                <c:pt idx="5146">
                  <c:v>6.5977359668321E-3</c:v>
                </c:pt>
                <c:pt idx="5147">
                  <c:v>6.5977359668321E-3</c:v>
                </c:pt>
                <c:pt idx="5148">
                  <c:v>6.5977359668321E-3</c:v>
                </c:pt>
                <c:pt idx="5149">
                  <c:v>3.2566445342378798E-2</c:v>
                </c:pt>
                <c:pt idx="5150">
                  <c:v>3.2566445342378798E-2</c:v>
                </c:pt>
                <c:pt idx="5151">
                  <c:v>3.2566445342378798E-2</c:v>
                </c:pt>
                <c:pt idx="5152">
                  <c:v>6.0138857191827301E-2</c:v>
                </c:pt>
                <c:pt idx="5153">
                  <c:v>6.4327080996866307E-2</c:v>
                </c:pt>
                <c:pt idx="5154">
                  <c:v>6.0138857191827301E-2</c:v>
                </c:pt>
                <c:pt idx="5155">
                  <c:v>6.4327080996866307E-2</c:v>
                </c:pt>
                <c:pt idx="5156">
                  <c:v>6.4327080996866307E-2</c:v>
                </c:pt>
                <c:pt idx="5157">
                  <c:v>8.8677280751381093E-2</c:v>
                </c:pt>
                <c:pt idx="5158">
                  <c:v>8.8677280751381093E-2</c:v>
                </c:pt>
                <c:pt idx="5159">
                  <c:v>9.2615552272516E-2</c:v>
                </c:pt>
                <c:pt idx="5160">
                  <c:v>0</c:v>
                </c:pt>
                <c:pt idx="5161">
                  <c:v>-0.277402318797487</c:v>
                </c:pt>
                <c:pt idx="5162" formatCode="0.00E+00">
                  <c:v>8.0864070166164405E-4</c:v>
                </c:pt>
                <c:pt idx="5163">
                  <c:v>0.100001130651477</c:v>
                </c:pt>
                <c:pt idx="5164" formatCode="0.00E+00">
                  <c:v>5.2995239690093898E-2</c:v>
                </c:pt>
                <c:pt idx="5165">
                  <c:v>5.2995239690093898E-2</c:v>
                </c:pt>
                <c:pt idx="5166">
                  <c:v>0.18008535000332601</c:v>
                </c:pt>
                <c:pt idx="5167">
                  <c:v>0.18008535000332601</c:v>
                </c:pt>
                <c:pt idx="5168">
                  <c:v>0.24802891674583999</c:v>
                </c:pt>
                <c:pt idx="5169">
                  <c:v>0.35898975089336899</c:v>
                </c:pt>
                <c:pt idx="5170">
                  <c:v>0.34884041423955497</c:v>
                </c:pt>
                <c:pt idx="5171">
                  <c:v>0.34884041423955497</c:v>
                </c:pt>
                <c:pt idx="5172">
                  <c:v>0.42495477693859601</c:v>
                </c:pt>
                <c:pt idx="5173">
                  <c:v>0.42495477693859601</c:v>
                </c:pt>
                <c:pt idx="5174">
                  <c:v>0.46713932972230299</c:v>
                </c:pt>
                <c:pt idx="5175">
                  <c:v>0.51250701705552304</c:v>
                </c:pt>
                <c:pt idx="5176">
                  <c:v>0.52209696087541901</c:v>
                </c:pt>
                <c:pt idx="5177">
                  <c:v>0.51250701705552304</c:v>
                </c:pt>
                <c:pt idx="5178">
                  <c:v>0.51857345518250197</c:v>
                </c:pt>
                <c:pt idx="5179">
                  <c:v>0.51857345518250197</c:v>
                </c:pt>
                <c:pt idx="5180">
                  <c:v>0.53857185638411298</c:v>
                </c:pt>
                <c:pt idx="5181">
                  <c:v>0.43579272403886898</c:v>
                </c:pt>
                <c:pt idx="5182">
                  <c:v>0.43579272403886898</c:v>
                </c:pt>
                <c:pt idx="5183">
                  <c:v>0.38942842034307901</c:v>
                </c:pt>
                <c:pt idx="5184">
                  <c:v>0.34592509182834902</c:v>
                </c:pt>
                <c:pt idx="5185">
                  <c:v>0.36548104744947801</c:v>
                </c:pt>
                <c:pt idx="5186">
                  <c:v>0.55432606936926399</c:v>
                </c:pt>
                <c:pt idx="5187">
                  <c:v>0.55432606936926399</c:v>
                </c:pt>
                <c:pt idx="5188">
                  <c:v>0.55432606936926399</c:v>
                </c:pt>
                <c:pt idx="5189">
                  <c:v>0.55432606936926399</c:v>
                </c:pt>
                <c:pt idx="5190">
                  <c:v>0.56913350247443995</c:v>
                </c:pt>
                <c:pt idx="5191">
                  <c:v>0.56913350247443995</c:v>
                </c:pt>
                <c:pt idx="5192">
                  <c:v>0.56913350247443995</c:v>
                </c:pt>
                <c:pt idx="5193">
                  <c:v>0.56913350247443995</c:v>
                </c:pt>
                <c:pt idx="5194">
                  <c:v>0.56913350247443995</c:v>
                </c:pt>
                <c:pt idx="5195">
                  <c:v>0.51028668574121205</c:v>
                </c:pt>
                <c:pt idx="5196">
                  <c:v>0.50223385328196901</c:v>
                </c:pt>
                <c:pt idx="5197">
                  <c:v>0.50223385328196901</c:v>
                </c:pt>
                <c:pt idx="5198">
                  <c:v>0.52665416432203604</c:v>
                </c:pt>
                <c:pt idx="5199">
                  <c:v>0.52665416432203604</c:v>
                </c:pt>
                <c:pt idx="5200">
                  <c:v>0.541563068947575</c:v>
                </c:pt>
                <c:pt idx="5201">
                  <c:v>0.52674683303185399</c:v>
                </c:pt>
                <c:pt idx="5202">
                  <c:v>0.541563068947575</c:v>
                </c:pt>
                <c:pt idx="5203">
                  <c:v>0.52665416432203604</c:v>
                </c:pt>
                <c:pt idx="5204">
                  <c:v>0.541563068947575</c:v>
                </c:pt>
                <c:pt idx="5205">
                  <c:v>0.52665416432203604</c:v>
                </c:pt>
                <c:pt idx="5206">
                  <c:v>0.541563068947575</c:v>
                </c:pt>
                <c:pt idx="5207">
                  <c:v>0.541563068947575</c:v>
                </c:pt>
                <c:pt idx="5208">
                  <c:v>0.541563068947575</c:v>
                </c:pt>
                <c:pt idx="5209">
                  <c:v>0.52674683303185399</c:v>
                </c:pt>
                <c:pt idx="5210">
                  <c:v>0.541563068947575</c:v>
                </c:pt>
                <c:pt idx="5211">
                  <c:v>0.60357256665368397</c:v>
                </c:pt>
                <c:pt idx="5212">
                  <c:v>0.60564215709143998</c:v>
                </c:pt>
                <c:pt idx="5213">
                  <c:v>0.59309230835050397</c:v>
                </c:pt>
                <c:pt idx="5214">
                  <c:v>0.60769025073336502</c:v>
                </c:pt>
                <c:pt idx="5215">
                  <c:v>0.60769025073336502</c:v>
                </c:pt>
                <c:pt idx="5216">
                  <c:v>0.60769025073336502</c:v>
                </c:pt>
                <c:pt idx="5217">
                  <c:v>0.61954881247662696</c:v>
                </c:pt>
                <c:pt idx="5218">
                  <c:v>0.61954881247662696</c:v>
                </c:pt>
                <c:pt idx="5219">
                  <c:v>0.61143282485373596</c:v>
                </c:pt>
                <c:pt idx="5220">
                  <c:v>0.61143282485373596</c:v>
                </c:pt>
                <c:pt idx="5221">
                  <c:v>0.57742983666848402</c:v>
                </c:pt>
                <c:pt idx="5222">
                  <c:v>0.58492519554309297</c:v>
                </c:pt>
                <c:pt idx="5223">
                  <c:v>0.679689073945283</c:v>
                </c:pt>
                <c:pt idx="5224">
                  <c:v>0.679689073945283</c:v>
                </c:pt>
                <c:pt idx="5225">
                  <c:v>0.63045833460379896</c:v>
                </c:pt>
                <c:pt idx="5226">
                  <c:v>0.61946900150456796</c:v>
                </c:pt>
                <c:pt idx="5227">
                  <c:v>0.57293647486751298</c:v>
                </c:pt>
                <c:pt idx="5228">
                  <c:v>0.63126613052955904</c:v>
                </c:pt>
                <c:pt idx="5229">
                  <c:v>0.58503874832904201</c:v>
                </c:pt>
                <c:pt idx="5230">
                  <c:v>0.63126613052955904</c:v>
                </c:pt>
                <c:pt idx="5231">
                  <c:v>0.58503874832904201</c:v>
                </c:pt>
                <c:pt idx="5232">
                  <c:v>0.58480929297941198</c:v>
                </c:pt>
                <c:pt idx="5233">
                  <c:v>0.64107914170980596</c:v>
                </c:pt>
                <c:pt idx="5234">
                  <c:v>0.65096464866199699</c:v>
                </c:pt>
                <c:pt idx="5235">
                  <c:v>0.65024887529049202</c:v>
                </c:pt>
                <c:pt idx="5236">
                  <c:v>0.65024887529049202</c:v>
                </c:pt>
                <c:pt idx="5237">
                  <c:v>0.65024887529049202</c:v>
                </c:pt>
                <c:pt idx="5238">
                  <c:v>0.64034751215949604</c:v>
                </c:pt>
                <c:pt idx="5239">
                  <c:v>0.73860968050422204</c:v>
                </c:pt>
                <c:pt idx="5240">
                  <c:v>0.74622436682819404</c:v>
                </c:pt>
                <c:pt idx="5241">
                  <c:v>0.6967942427896</c:v>
                </c:pt>
                <c:pt idx="5242">
                  <c:v>0.91191168445096904</c:v>
                </c:pt>
                <c:pt idx="5243">
                  <c:v>0.97712825917146195</c:v>
                </c:pt>
                <c:pt idx="5244">
                  <c:v>0.97788269510034598</c:v>
                </c:pt>
                <c:pt idx="5245">
                  <c:v>0.108029019484523</c:v>
                </c:pt>
                <c:pt idx="5246">
                  <c:v>-0.224416981044567</c:v>
                </c:pt>
                <c:pt idx="5247">
                  <c:v>5.8165169060557298E-2</c:v>
                </c:pt>
                <c:pt idx="5248">
                  <c:v>-5.87436692760634E-2</c:v>
                </c:pt>
                <c:pt idx="5249">
                  <c:v>-7.4359148131657397E-3</c:v>
                </c:pt>
                <c:pt idx="5250">
                  <c:v>-7.4359148131657397E-3</c:v>
                </c:pt>
                <c:pt idx="5251">
                  <c:v>8.15792245589093E-2</c:v>
                </c:pt>
                <c:pt idx="5252">
                  <c:v>3.5817771194384701E-2</c:v>
                </c:pt>
                <c:pt idx="5253">
                  <c:v>2.8452245994944499E-2</c:v>
                </c:pt>
                <c:pt idx="5254">
                  <c:v>-1.36425527985286E-2</c:v>
                </c:pt>
                <c:pt idx="5255">
                  <c:v>-2.0323732398471E-2</c:v>
                </c:pt>
                <c:pt idx="5256">
                  <c:v>-2.0323732398471E-2</c:v>
                </c:pt>
                <c:pt idx="5257">
                  <c:v>-6.9421760250679906E-2</c:v>
                </c:pt>
                <c:pt idx="5258">
                  <c:v>-0.116365950207881</c:v>
                </c:pt>
                <c:pt idx="5259">
                  <c:v>-6.9421760250679906E-2</c:v>
                </c:pt>
                <c:pt idx="5260">
                  <c:v>1.33651272827108E-2</c:v>
                </c:pt>
                <c:pt idx="5261">
                  <c:v>8.9141314339255595E-2</c:v>
                </c:pt>
                <c:pt idx="5262">
                  <c:v>0.16557028117415601</c:v>
                </c:pt>
                <c:pt idx="5263">
                  <c:v>0.19652882319123899</c:v>
                </c:pt>
                <c:pt idx="5264">
                  <c:v>0.19606969434880001</c:v>
                </c:pt>
                <c:pt idx="5265">
                  <c:v>0.25453553998617201</c:v>
                </c:pt>
                <c:pt idx="5266">
                  <c:v>0.20943040309936101</c:v>
                </c:pt>
                <c:pt idx="5267">
                  <c:v>0.13892962190818101</c:v>
                </c:pt>
                <c:pt idx="5268">
                  <c:v>0.10765977218631</c:v>
                </c:pt>
                <c:pt idx="5269">
                  <c:v>0.24457739585177801</c:v>
                </c:pt>
                <c:pt idx="5270">
                  <c:v>0.2983997847332</c:v>
                </c:pt>
                <c:pt idx="5271">
                  <c:v>0.32704748182476401</c:v>
                </c:pt>
                <c:pt idx="5272">
                  <c:v>0.32704748182476401</c:v>
                </c:pt>
                <c:pt idx="5273">
                  <c:v>0.32769636335294</c:v>
                </c:pt>
                <c:pt idx="5274">
                  <c:v>0.28073231076851302</c:v>
                </c:pt>
                <c:pt idx="5275">
                  <c:v>0.20999764243603899</c:v>
                </c:pt>
                <c:pt idx="5276">
                  <c:v>0.20286922712281</c:v>
                </c:pt>
                <c:pt idx="5277">
                  <c:v>0.34560067434414798</c:v>
                </c:pt>
                <c:pt idx="5278">
                  <c:v>0.34560067434414798</c:v>
                </c:pt>
                <c:pt idx="5279">
                  <c:v>0.21889330764555601</c:v>
                </c:pt>
                <c:pt idx="5280">
                  <c:v>0.17419837728326701</c:v>
                </c:pt>
                <c:pt idx="5281">
                  <c:v>0.34657984143958598</c:v>
                </c:pt>
                <c:pt idx="5282">
                  <c:v>0.34657984143958598</c:v>
                </c:pt>
                <c:pt idx="5283">
                  <c:v>0.31802409559530997</c:v>
                </c:pt>
                <c:pt idx="5284">
                  <c:v>0.364840672027893</c:v>
                </c:pt>
                <c:pt idx="5285">
                  <c:v>0.31705309966108403</c:v>
                </c:pt>
                <c:pt idx="5286">
                  <c:v>0.21091530236655401</c:v>
                </c:pt>
                <c:pt idx="5287">
                  <c:v>0.23582982509404399</c:v>
                </c:pt>
                <c:pt idx="5288">
                  <c:v>0.23582982509404399</c:v>
                </c:pt>
                <c:pt idx="5289">
                  <c:v>0.23582982509404399</c:v>
                </c:pt>
                <c:pt idx="5290">
                  <c:v>-8.6819400311435296E-3</c:v>
                </c:pt>
                <c:pt idx="5291">
                  <c:v>0.112120761406739</c:v>
                </c:pt>
                <c:pt idx="5292">
                  <c:v>4.9061219565367901E-2</c:v>
                </c:pt>
                <c:pt idx="5293">
                  <c:v>4.9061219565367901E-2</c:v>
                </c:pt>
                <c:pt idx="5294">
                  <c:v>0.112120761406739</c:v>
                </c:pt>
                <c:pt idx="5295">
                  <c:v>0.15217137371466299</c:v>
                </c:pt>
                <c:pt idx="5296">
                  <c:v>3.5911110769684298E-2</c:v>
                </c:pt>
                <c:pt idx="5297">
                  <c:v>-2.4617022850958299E-2</c:v>
                </c:pt>
                <c:pt idx="5298">
                  <c:v>-2.4617022850958299E-2</c:v>
                </c:pt>
                <c:pt idx="5299">
                  <c:v>-9.1122135259830594E-2</c:v>
                </c:pt>
                <c:pt idx="5300">
                  <c:v>1.8217446020439801E-2</c:v>
                </c:pt>
                <c:pt idx="5301">
                  <c:v>-3.3568675125240199E-2</c:v>
                </c:pt>
                <c:pt idx="5302">
                  <c:v>-3.3568675125240199E-2</c:v>
                </c:pt>
                <c:pt idx="5303">
                  <c:v>-3.4095244447653397E-2</c:v>
                </c:pt>
                <c:pt idx="5304">
                  <c:v>-0.126816173313097</c:v>
                </c:pt>
                <c:pt idx="5305">
                  <c:v>-0.182695430617243</c:v>
                </c:pt>
                <c:pt idx="5306">
                  <c:v>-0.25750495227520298</c:v>
                </c:pt>
                <c:pt idx="5307">
                  <c:v>-0.25750495227520298</c:v>
                </c:pt>
                <c:pt idx="5308">
                  <c:v>-0.246005762821324</c:v>
                </c:pt>
                <c:pt idx="5309">
                  <c:v>-0.246005762821324</c:v>
                </c:pt>
                <c:pt idx="5310">
                  <c:v>-0.246005762821324</c:v>
                </c:pt>
                <c:pt idx="5311">
                  <c:v>-0.19149600608374701</c:v>
                </c:pt>
                <c:pt idx="5312">
                  <c:v>-0.19149600608374701</c:v>
                </c:pt>
                <c:pt idx="5313">
                  <c:v>-0.25179953807111499</c:v>
                </c:pt>
                <c:pt idx="5314">
                  <c:v>-0.28478365030783298</c:v>
                </c:pt>
                <c:pt idx="5315">
                  <c:v>-0.28478365030783298</c:v>
                </c:pt>
                <c:pt idx="5316">
                  <c:v>-0.28478365030783298</c:v>
                </c:pt>
                <c:pt idx="5317">
                  <c:v>-0.28999886417618598</c:v>
                </c:pt>
                <c:pt idx="5318">
                  <c:v>-0.31974106414196302</c:v>
                </c:pt>
                <c:pt idx="5319">
                  <c:v>-0.31974106414196302</c:v>
                </c:pt>
                <c:pt idx="5320">
                  <c:v>-0.28999886417618598</c:v>
                </c:pt>
                <c:pt idx="5321">
                  <c:v>-0.25750495227520298</c:v>
                </c:pt>
                <c:pt idx="5322">
                  <c:v>-0.31887284785643499</c:v>
                </c:pt>
                <c:pt idx="5323">
                  <c:v>-0.37572862407618302</c:v>
                </c:pt>
                <c:pt idx="5324">
                  <c:v>-0.36175823640195798</c:v>
                </c:pt>
                <c:pt idx="5325">
                  <c:v>-0.36175823640195798</c:v>
                </c:pt>
                <c:pt idx="5326">
                  <c:v>-0.33233134046305601</c:v>
                </c:pt>
                <c:pt idx="5327">
                  <c:v>-0.21984640090500401</c:v>
                </c:pt>
                <c:pt idx="5328">
                  <c:v>-0.21984640090500401</c:v>
                </c:pt>
                <c:pt idx="5329">
                  <c:v>-0.18489189911615</c:v>
                </c:pt>
                <c:pt idx="5330">
                  <c:v>-0.21981486101889799</c:v>
                </c:pt>
                <c:pt idx="5331">
                  <c:v>-0.23080736992725401</c:v>
                </c:pt>
                <c:pt idx="5332">
                  <c:v>-0.19740418069355201</c:v>
                </c:pt>
                <c:pt idx="5333">
                  <c:v>-5.8171583918836797E-2</c:v>
                </c:pt>
                <c:pt idx="5334">
                  <c:v>-5.8171583918836797E-2</c:v>
                </c:pt>
                <c:pt idx="5335">
                  <c:v>-4.4600131381014402E-2</c:v>
                </c:pt>
                <c:pt idx="5336">
                  <c:v>-4.4600131381014402E-2</c:v>
                </c:pt>
                <c:pt idx="5337">
                  <c:v>-3.7944117581953901E-2</c:v>
                </c:pt>
                <c:pt idx="5338">
                  <c:v>0.24756541581872299</c:v>
                </c:pt>
                <c:pt idx="5339">
                  <c:v>0.24792329560576101</c:v>
                </c:pt>
                <c:pt idx="5340">
                  <c:v>0.16524875956976701</c:v>
                </c:pt>
                <c:pt idx="5341">
                  <c:v>5.2470350610582799E-2</c:v>
                </c:pt>
                <c:pt idx="5342">
                  <c:v>-0.121674101291722</c:v>
                </c:pt>
                <c:pt idx="5343">
                  <c:v>-0.121674101291722</c:v>
                </c:pt>
                <c:pt idx="5344">
                  <c:v>-6.8795211997315406E-2</c:v>
                </c:pt>
                <c:pt idx="5345">
                  <c:v>9.51662046368007E-2</c:v>
                </c:pt>
                <c:pt idx="5346">
                  <c:v>0.124266767695578</c:v>
                </c:pt>
                <c:pt idx="5347">
                  <c:v>6.5952299591409205E-2</c:v>
                </c:pt>
                <c:pt idx="5348">
                  <c:v>0.19689621953258199</c:v>
                </c:pt>
                <c:pt idx="5349">
                  <c:v>0.14433964775042399</c:v>
                </c:pt>
                <c:pt idx="5350">
                  <c:v>1.1900840071233701E-2</c:v>
                </c:pt>
                <c:pt idx="5351">
                  <c:v>7.5914300906997301E-2</c:v>
                </c:pt>
                <c:pt idx="5352">
                  <c:v>0.138791168088616</c:v>
                </c:pt>
                <c:pt idx="5353">
                  <c:v>0.116698849450873</c:v>
                </c:pt>
                <c:pt idx="5354">
                  <c:v>-7.6586195836845202E-3</c:v>
                </c:pt>
                <c:pt idx="5355">
                  <c:v>-0.13266856518484699</c:v>
                </c:pt>
                <c:pt idx="5356">
                  <c:v>-0.22178316693525599</c:v>
                </c:pt>
                <c:pt idx="5357">
                  <c:v>-0.22178316693525599</c:v>
                </c:pt>
                <c:pt idx="5358">
                  <c:v>-0.232500805725468</c:v>
                </c:pt>
                <c:pt idx="5359">
                  <c:v>-0.171210623861379</c:v>
                </c:pt>
                <c:pt idx="5360">
                  <c:v>-7.9158975487841204E-2</c:v>
                </c:pt>
                <c:pt idx="5361">
                  <c:v>-5.9532712251955999E-2</c:v>
                </c:pt>
                <c:pt idx="5362">
                  <c:v>-5.9532712251955999E-2</c:v>
                </c:pt>
                <c:pt idx="5363">
                  <c:v>-3.1396280960866302E-2</c:v>
                </c:pt>
                <c:pt idx="5364">
                  <c:v>-0.108029019484523</c:v>
                </c:pt>
                <c:pt idx="5365">
                  <c:v>-0.32462918188687301</c:v>
                </c:pt>
                <c:pt idx="5366">
                  <c:v>-6.5880262310743704E-2</c:v>
                </c:pt>
                <c:pt idx="5367">
                  <c:v>-0.17374322452035601</c:v>
                </c:pt>
                <c:pt idx="5368">
                  <c:v>-9.0120531982715593E-2</c:v>
                </c:pt>
                <c:pt idx="5369">
                  <c:v>-0.250814191818996</c:v>
                </c:pt>
                <c:pt idx="5370">
                  <c:v>-0.19829968791245001</c:v>
                </c:pt>
                <c:pt idx="5371">
                  <c:v>-0.19829968791245001</c:v>
                </c:pt>
                <c:pt idx="5372">
                  <c:v>-0.14150030026742999</c:v>
                </c:pt>
                <c:pt idx="5373">
                  <c:v>-0.133824546716826</c:v>
                </c:pt>
                <c:pt idx="5374">
                  <c:v>-5.0371926466987897E-2</c:v>
                </c:pt>
                <c:pt idx="5375">
                  <c:v>-5.0371926466987897E-2</c:v>
                </c:pt>
                <c:pt idx="5376">
                  <c:v>2.2466855744635399E-2</c:v>
                </c:pt>
                <c:pt idx="5377">
                  <c:v>0.14020749598460899</c:v>
                </c:pt>
                <c:pt idx="5378">
                  <c:v>0.202096651883857</c:v>
                </c:pt>
                <c:pt idx="5379">
                  <c:v>0.16055917321416599</c:v>
                </c:pt>
                <c:pt idx="5380">
                  <c:v>0.21497527944366901</c:v>
                </c:pt>
                <c:pt idx="5381">
                  <c:v>0.13506008897720301</c:v>
                </c:pt>
                <c:pt idx="5382">
                  <c:v>0.13506008897720301</c:v>
                </c:pt>
                <c:pt idx="5383">
                  <c:v>4.60132563539392E-2</c:v>
                </c:pt>
                <c:pt idx="5384">
                  <c:v>4.60132563539392E-2</c:v>
                </c:pt>
                <c:pt idx="5385">
                  <c:v>4.8572038974595298E-2</c:v>
                </c:pt>
                <c:pt idx="5386">
                  <c:v>1.6219794972907702E-2</c:v>
                </c:pt>
                <c:pt idx="5387">
                  <c:v>-5.1789163880510102E-2</c:v>
                </c:pt>
                <c:pt idx="5388">
                  <c:v>1.6122041567421402E-2</c:v>
                </c:pt>
                <c:pt idx="5389">
                  <c:v>1.6122041567421402E-2</c:v>
                </c:pt>
                <c:pt idx="5390">
                  <c:v>1.6122041567421402E-2</c:v>
                </c:pt>
                <c:pt idx="5391">
                  <c:v>4.9842517222363901E-2</c:v>
                </c:pt>
                <c:pt idx="5392">
                  <c:v>5.00334816109195E-2</c:v>
                </c:pt>
                <c:pt idx="5393">
                  <c:v>5.00334816109195E-2</c:v>
                </c:pt>
                <c:pt idx="5394">
                  <c:v>8.0690880928034406E-2</c:v>
                </c:pt>
                <c:pt idx="5395">
                  <c:v>8.0690880928034406E-2</c:v>
                </c:pt>
                <c:pt idx="5396">
                  <c:v>0.135657689155019</c:v>
                </c:pt>
                <c:pt idx="5397">
                  <c:v>0.17065660342129799</c:v>
                </c:pt>
                <c:pt idx="5398">
                  <c:v>0.17921960678384999</c:v>
                </c:pt>
                <c:pt idx="5399">
                  <c:v>-9.09568491852768E-2</c:v>
                </c:pt>
                <c:pt idx="5400">
                  <c:v>-0.36629575752500898</c:v>
                </c:pt>
                <c:pt idx="5401">
                  <c:v>-4.8666509903077602E-2</c:v>
                </c:pt>
                <c:pt idx="5402">
                  <c:v>-0.14810360045277601</c:v>
                </c:pt>
                <c:pt idx="5403">
                  <c:v>-0.13418660797540599</c:v>
                </c:pt>
                <c:pt idx="5404">
                  <c:v>-0.24253303714102001</c:v>
                </c:pt>
                <c:pt idx="5405">
                  <c:v>-0.38151260316581698</c:v>
                </c:pt>
                <c:pt idx="5406">
                  <c:v>-0.39035839900512698</c:v>
                </c:pt>
                <c:pt idx="5407">
                  <c:v>-0.39035839900512698</c:v>
                </c:pt>
                <c:pt idx="5408">
                  <c:v>-0.45977639991944302</c:v>
                </c:pt>
                <c:pt idx="5409">
                  <c:v>-0.45977639991944302</c:v>
                </c:pt>
                <c:pt idx="5410">
                  <c:v>-0.482709435124964</c:v>
                </c:pt>
                <c:pt idx="5411">
                  <c:v>-0.4102039614188</c:v>
                </c:pt>
                <c:pt idx="5412">
                  <c:v>-0.44966727667172302</c:v>
                </c:pt>
                <c:pt idx="5413">
                  <c:v>-0.38173742925238402</c:v>
                </c:pt>
                <c:pt idx="5414">
                  <c:v>-0.36033677665546299</c:v>
                </c:pt>
                <c:pt idx="5415">
                  <c:v>-0.31482517975638802</c:v>
                </c:pt>
                <c:pt idx="5416">
                  <c:v>-0.27150087608349699</c:v>
                </c:pt>
                <c:pt idx="5417">
                  <c:v>-0.27150087608349699</c:v>
                </c:pt>
                <c:pt idx="5418">
                  <c:v>-0.29455515826087603</c:v>
                </c:pt>
                <c:pt idx="5419">
                  <c:v>-0.22094321306233999</c:v>
                </c:pt>
                <c:pt idx="5420">
                  <c:v>-0.18603183084880501</c:v>
                </c:pt>
                <c:pt idx="5421">
                  <c:v>-0.153213330969102</c:v>
                </c:pt>
                <c:pt idx="5422">
                  <c:v>-0.16272947263801199</c:v>
                </c:pt>
                <c:pt idx="5423">
                  <c:v>-9.7939244321802094E-2</c:v>
                </c:pt>
                <c:pt idx="5424">
                  <c:v>-9.7939244321802094E-2</c:v>
                </c:pt>
                <c:pt idx="5425">
                  <c:v>-0.10237060525538599</c:v>
                </c:pt>
                <c:pt idx="5426">
                  <c:v>-0.10237060525538599</c:v>
                </c:pt>
                <c:pt idx="5427">
                  <c:v>-0.10237060525538599</c:v>
                </c:pt>
                <c:pt idx="5428">
                  <c:v>-0.128077692565506</c:v>
                </c:pt>
                <c:pt idx="5429">
                  <c:v>-0.15666161734640799</c:v>
                </c:pt>
                <c:pt idx="5430">
                  <c:v>-0.166900800896365</c:v>
                </c:pt>
                <c:pt idx="5431">
                  <c:v>-9.8357412756443496E-2</c:v>
                </c:pt>
                <c:pt idx="5432">
                  <c:v>-9.8357412756443496E-2</c:v>
                </c:pt>
                <c:pt idx="5433">
                  <c:v>-6.7244505500507895E-2</c:v>
                </c:pt>
                <c:pt idx="5434">
                  <c:v>-3.7846758686691198E-2</c:v>
                </c:pt>
                <c:pt idx="5435">
                  <c:v>-3.7846758686691198E-2</c:v>
                </c:pt>
                <c:pt idx="5436">
                  <c:v>-0.118298422773401</c:v>
                </c:pt>
                <c:pt idx="5437">
                  <c:v>-9.6059378593642705E-2</c:v>
                </c:pt>
                <c:pt idx="5438">
                  <c:v>-9.6059378593642705E-2</c:v>
                </c:pt>
                <c:pt idx="5439">
                  <c:v>-9.6059378593642705E-2</c:v>
                </c:pt>
                <c:pt idx="5440">
                  <c:v>-7.1057555490069396E-2</c:v>
                </c:pt>
                <c:pt idx="5441">
                  <c:v>-0.101523124694322</c:v>
                </c:pt>
                <c:pt idx="5442">
                  <c:v>-0.149885108467808</c:v>
                </c:pt>
                <c:pt idx="5443">
                  <c:v>-0.18117118203940499</c:v>
                </c:pt>
                <c:pt idx="5444">
                  <c:v>-0.108029019484523</c:v>
                </c:pt>
                <c:pt idx="5445">
                  <c:v>0.22263644261198201</c:v>
                </c:pt>
                <c:pt idx="5446">
                  <c:v>-1.93014094110366E-3</c:v>
                </c:pt>
                <c:pt idx="5447">
                  <c:v>9.1834137944390992E-3</c:v>
                </c:pt>
                <c:pt idx="5448">
                  <c:v>-0.107430741836215</c:v>
                </c:pt>
                <c:pt idx="5449" formatCode="0.00E+00">
                  <c:v>-8.9608417140119002E-4</c:v>
                </c:pt>
                <c:pt idx="5450">
                  <c:v>-5.2139569456205202E-2</c:v>
                </c:pt>
                <c:pt idx="5451" formatCode="0.00E+00">
                  <c:v>-8.8527211294798999E-2</c:v>
                </c:pt>
                <c:pt idx="5452">
                  <c:v>-0.17597781922226699</c:v>
                </c:pt>
                <c:pt idx="5453">
                  <c:v>-0.106002349419794</c:v>
                </c:pt>
                <c:pt idx="5454">
                  <c:v>-0.14405339194217601</c:v>
                </c:pt>
                <c:pt idx="5455">
                  <c:v>-0.14405339194217601</c:v>
                </c:pt>
                <c:pt idx="5456">
                  <c:v>-0.179528948102781</c:v>
                </c:pt>
                <c:pt idx="5457">
                  <c:v>-0.22969912521432201</c:v>
                </c:pt>
                <c:pt idx="5458">
                  <c:v>-0.26160435834565798</c:v>
                </c:pt>
                <c:pt idx="5459">
                  <c:v>-0.34357365931795503</c:v>
                </c:pt>
                <c:pt idx="5460">
                  <c:v>-0.36927233381642899</c:v>
                </c:pt>
                <c:pt idx="5461">
                  <c:v>-0.26846858224165099</c:v>
                </c:pt>
                <c:pt idx="5462">
                  <c:v>-0.29407069559299798</c:v>
                </c:pt>
                <c:pt idx="5463">
                  <c:v>-0.20864277534933601</c:v>
                </c:pt>
                <c:pt idx="5464">
                  <c:v>-0.16983232609822799</c:v>
                </c:pt>
                <c:pt idx="5465">
                  <c:v>-9.9894951873105806E-2</c:v>
                </c:pt>
                <c:pt idx="5466">
                  <c:v>-9.9894951873105806E-2</c:v>
                </c:pt>
                <c:pt idx="5467">
                  <c:v>-6.8122047272349107E-2</c:v>
                </c:pt>
                <c:pt idx="5468">
                  <c:v>-0.147176598475179</c:v>
                </c:pt>
                <c:pt idx="5469">
                  <c:v>-0.182087057657322</c:v>
                </c:pt>
                <c:pt idx="5470">
                  <c:v>-0.20394674319709299</c:v>
                </c:pt>
                <c:pt idx="5471">
                  <c:v>-0.20394674319709299</c:v>
                </c:pt>
                <c:pt idx="5472">
                  <c:v>-0.20394674319709299</c:v>
                </c:pt>
                <c:pt idx="5473">
                  <c:v>-0.20394674319709299</c:v>
                </c:pt>
                <c:pt idx="5474">
                  <c:v>-0.271866934231691</c:v>
                </c:pt>
                <c:pt idx="5475">
                  <c:v>-0.30822508948083999</c:v>
                </c:pt>
                <c:pt idx="5476">
                  <c:v>-0.271866934231691</c:v>
                </c:pt>
                <c:pt idx="5477">
                  <c:v>-0.30822508948083999</c:v>
                </c:pt>
                <c:pt idx="5478">
                  <c:v>-0.345636919046175</c:v>
                </c:pt>
                <c:pt idx="5479">
                  <c:v>-0.27561927794624502</c:v>
                </c:pt>
                <c:pt idx="5480">
                  <c:v>-0.27561927794624502</c:v>
                </c:pt>
                <c:pt idx="5481">
                  <c:v>-0.24327359714563701</c:v>
                </c:pt>
                <c:pt idx="5482">
                  <c:v>-0.26189448799521903</c:v>
                </c:pt>
                <c:pt idx="5483">
                  <c:v>-0.23158858544618599</c:v>
                </c:pt>
                <c:pt idx="5484">
                  <c:v>-0.213055461533326</c:v>
                </c:pt>
                <c:pt idx="5485">
                  <c:v>-0.18393604033757899</c:v>
                </c:pt>
                <c:pt idx="5486">
                  <c:v>-0.20306644660684001</c:v>
                </c:pt>
                <c:pt idx="5487">
                  <c:v>-0.221411591460454</c:v>
                </c:pt>
                <c:pt idx="5488">
                  <c:v>-0.20334283610126799</c:v>
                </c:pt>
                <c:pt idx="5489">
                  <c:v>-0.20334283610126799</c:v>
                </c:pt>
                <c:pt idx="5490">
                  <c:v>-0.20334283610126799</c:v>
                </c:pt>
                <c:pt idx="5491">
                  <c:v>-0.20334283610126799</c:v>
                </c:pt>
                <c:pt idx="5492">
                  <c:v>-0.18441551010853</c:v>
                </c:pt>
                <c:pt idx="5493">
                  <c:v>-0.15692770180320301</c:v>
                </c:pt>
                <c:pt idx="5494">
                  <c:v>-0.130304657873687</c:v>
                </c:pt>
                <c:pt idx="5495">
                  <c:v>-0.105244506512851</c:v>
                </c:pt>
                <c:pt idx="5496">
                  <c:v>-0.105244506512851</c:v>
                </c:pt>
                <c:pt idx="5497">
                  <c:v>-8.0899535044714296E-2</c:v>
                </c:pt>
                <c:pt idx="5498">
                  <c:v>-3.9235424489769903E-2</c:v>
                </c:pt>
                <c:pt idx="5499">
                  <c:v>-8.4932625060643002E-2</c:v>
                </c:pt>
                <c:pt idx="5500">
                  <c:v>-8.4932625060643002E-2</c:v>
                </c:pt>
                <c:pt idx="5501">
                  <c:v>-8.0784827820579594E-2</c:v>
                </c:pt>
                <c:pt idx="5502">
                  <c:v>0</c:v>
                </c:pt>
                <c:pt idx="5503">
                  <c:v>-8.7569583927609607E-2</c:v>
                </c:pt>
                <c:pt idx="5504">
                  <c:v>0.195336870963052</c:v>
                </c:pt>
                <c:pt idx="5505">
                  <c:v>0.12193756213571399</c:v>
                </c:pt>
                <c:pt idx="5506">
                  <c:v>0.21782190575242499</c:v>
                </c:pt>
                <c:pt idx="5507">
                  <c:v>4.7576311714258197E-2</c:v>
                </c:pt>
                <c:pt idx="5508">
                  <c:v>0.16591543509342399</c:v>
                </c:pt>
                <c:pt idx="5509">
                  <c:v>0.32856580943779601</c:v>
                </c:pt>
                <c:pt idx="5510">
                  <c:v>0.32856580943779601</c:v>
                </c:pt>
                <c:pt idx="5511">
                  <c:v>0.318190360169266</c:v>
                </c:pt>
                <c:pt idx="5512">
                  <c:v>0.35308976705818002</c:v>
                </c:pt>
                <c:pt idx="5513">
                  <c:v>0.29553034079644602</c:v>
                </c:pt>
                <c:pt idx="5514">
                  <c:v>0.305386303250203</c:v>
                </c:pt>
                <c:pt idx="5515">
                  <c:v>0.30049303760888102</c:v>
                </c:pt>
                <c:pt idx="5516">
                  <c:v>0.33321196353326299</c:v>
                </c:pt>
                <c:pt idx="5517">
                  <c:v>0.286943952842243</c:v>
                </c:pt>
                <c:pt idx="5518">
                  <c:v>0.286943952842243</c:v>
                </c:pt>
                <c:pt idx="5519">
                  <c:v>0.258408311047785</c:v>
                </c:pt>
                <c:pt idx="5520">
                  <c:v>0.26566670679403298</c:v>
                </c:pt>
                <c:pt idx="5521">
                  <c:v>0.31261487069312699</c:v>
                </c:pt>
                <c:pt idx="5522">
                  <c:v>0.30494595930113699</c:v>
                </c:pt>
                <c:pt idx="5523">
                  <c:v>0.30494595930113699</c:v>
                </c:pt>
                <c:pt idx="5524">
                  <c:v>0.29697633300218201</c:v>
                </c:pt>
                <c:pt idx="5525">
                  <c:v>0.29697633300218201</c:v>
                </c:pt>
                <c:pt idx="5526">
                  <c:v>0.28910346074292498</c:v>
                </c:pt>
                <c:pt idx="5527">
                  <c:v>0.28910346074292498</c:v>
                </c:pt>
                <c:pt idx="5528">
                  <c:v>0.31301413426242902</c:v>
                </c:pt>
                <c:pt idx="5529">
                  <c:v>0.31301413426242902</c:v>
                </c:pt>
                <c:pt idx="5530">
                  <c:v>0.30494595930113699</c:v>
                </c:pt>
                <c:pt idx="5531">
                  <c:v>0.25853248443564802</c:v>
                </c:pt>
                <c:pt idx="5532">
                  <c:v>0.25111808276071701</c:v>
                </c:pt>
                <c:pt idx="5533">
                  <c:v>0.13123699389893401</c:v>
                </c:pt>
                <c:pt idx="5534">
                  <c:v>0.13123699389893401</c:v>
                </c:pt>
                <c:pt idx="5535">
                  <c:v>0.20843088542987401</c:v>
                </c:pt>
                <c:pt idx="5536">
                  <c:v>0.20159345766852699</c:v>
                </c:pt>
                <c:pt idx="5537">
                  <c:v>0.24379053046754201</c:v>
                </c:pt>
                <c:pt idx="5538">
                  <c:v>0.27362808627569801</c:v>
                </c:pt>
                <c:pt idx="5539">
                  <c:v>0.27362808627569801</c:v>
                </c:pt>
                <c:pt idx="5540">
                  <c:v>0.25511519633067098</c:v>
                </c:pt>
                <c:pt idx="5541">
                  <c:v>0.29848321172476999</c:v>
                </c:pt>
                <c:pt idx="5542">
                  <c:v>0.25490106047523398</c:v>
                </c:pt>
                <c:pt idx="5543">
                  <c:v>0.21473031121400099</c:v>
                </c:pt>
                <c:pt idx="5544">
                  <c:v>0.16056023792450699</c:v>
                </c:pt>
                <c:pt idx="5545">
                  <c:v>0.1883348528421</c:v>
                </c:pt>
                <c:pt idx="5546">
                  <c:v>0.21473031121400099</c:v>
                </c:pt>
                <c:pt idx="5547">
                  <c:v>0.29852576508814699</c:v>
                </c:pt>
                <c:pt idx="5548">
                  <c:v>0.29852576508814699</c:v>
                </c:pt>
                <c:pt idx="5549">
                  <c:v>0.25490106047523398</c:v>
                </c:pt>
                <c:pt idx="5550">
                  <c:v>0.21414947763158701</c:v>
                </c:pt>
                <c:pt idx="5551">
                  <c:v>0.21414947763158701</c:v>
                </c:pt>
                <c:pt idx="5552">
                  <c:v>0.238866482478647</c:v>
                </c:pt>
                <c:pt idx="5553">
                  <c:v>0.238866482478647</c:v>
                </c:pt>
                <c:pt idx="5554">
                  <c:v>0.238866482478647</c:v>
                </c:pt>
                <c:pt idx="5555">
                  <c:v>0.238866482478647</c:v>
                </c:pt>
                <c:pt idx="5556">
                  <c:v>0.21452505912452699</c:v>
                </c:pt>
                <c:pt idx="5557">
                  <c:v>0.22638160628875101</c:v>
                </c:pt>
                <c:pt idx="5558">
                  <c:v>0.18937903288057401</c:v>
                </c:pt>
                <c:pt idx="5559">
                  <c:v>0.15504083682780401</c:v>
                </c:pt>
                <c:pt idx="5560">
                  <c:v>0.17897544333332499</c:v>
                </c:pt>
                <c:pt idx="5561">
                  <c:v>0.17897544333332499</c:v>
                </c:pt>
                <c:pt idx="5562">
                  <c:v>0.15527946862598299</c:v>
                </c:pt>
                <c:pt idx="5563">
                  <c:v>9.7555356701424401E-2</c:v>
                </c:pt>
                <c:pt idx="5564">
                  <c:v>7.0734421710630199E-2</c:v>
                </c:pt>
                <c:pt idx="5565">
                  <c:v>5.8859913439574998E-3</c:v>
                </c:pt>
                <c:pt idx="5566">
                  <c:v>3.2888062749717797E-2</c:v>
                </c:pt>
                <c:pt idx="5567">
                  <c:v>3.2888062749717797E-2</c:v>
                </c:pt>
                <c:pt idx="5568">
                  <c:v>5.8833065002959997E-2</c:v>
                </c:pt>
                <c:pt idx="5569">
                  <c:v>5.8833065002959997E-2</c:v>
                </c:pt>
                <c:pt idx="5570">
                  <c:v>8.34675581892598E-2</c:v>
                </c:pt>
                <c:pt idx="5571">
                  <c:v>3.0019635215169298E-2</c:v>
                </c:pt>
                <c:pt idx="5572">
                  <c:v>5.6872555975642199E-3</c:v>
                </c:pt>
                <c:pt idx="5573">
                  <c:v>5.6872555975642199E-3</c:v>
                </c:pt>
                <c:pt idx="5574">
                  <c:v>9.8912926932379595E-3</c:v>
                </c:pt>
                <c:pt idx="5575">
                  <c:v>3.4250270338807898E-2</c:v>
                </c:pt>
                <c:pt idx="5576">
                  <c:v>9.7399923303758094E-3</c:v>
                </c:pt>
                <c:pt idx="5577">
                  <c:v>9.7399923303758094E-3</c:v>
                </c:pt>
                <c:pt idx="5578">
                  <c:v>5.7533610063031398E-2</c:v>
                </c:pt>
                <c:pt idx="5579">
                  <c:v>5.7533610063031398E-2</c:v>
                </c:pt>
                <c:pt idx="5580">
                  <c:v>3.4227735821181299E-2</c:v>
                </c:pt>
                <c:pt idx="5581">
                  <c:v>3.4474368808914399E-2</c:v>
                </c:pt>
                <c:pt idx="5582">
                  <c:v>7.9667917313496206E-2</c:v>
                </c:pt>
                <c:pt idx="5583">
                  <c:v>0.100761270410498</c:v>
                </c:pt>
                <c:pt idx="5584">
                  <c:v>0.120719209775276</c:v>
                </c:pt>
                <c:pt idx="5585">
                  <c:v>0.14654526433867501</c:v>
                </c:pt>
                <c:pt idx="5586">
                  <c:v>0.14654526433867501</c:v>
                </c:pt>
                <c:pt idx="5587">
                  <c:v>0.17344897866496001</c:v>
                </c:pt>
                <c:pt idx="5588">
                  <c:v>0.17344897866496001</c:v>
                </c:pt>
                <c:pt idx="5589">
                  <c:v>0.201366944332695</c:v>
                </c:pt>
                <c:pt idx="5590">
                  <c:v>0.18526419936833899</c:v>
                </c:pt>
                <c:pt idx="5591">
                  <c:v>-9.09568491852768E-2</c:v>
                </c:pt>
                <c:pt idx="5592">
                  <c:v>-0.367051520273521</c:v>
                </c:pt>
                <c:pt idx="5593">
                  <c:v>-0.11391574514488501</c:v>
                </c:pt>
                <c:pt idx="5594">
                  <c:v>-0.12302963472711401</c:v>
                </c:pt>
                <c:pt idx="5595">
                  <c:v>-0.10969588299314199</c:v>
                </c:pt>
                <c:pt idx="5596">
                  <c:v>-0.15614311461472599</c:v>
                </c:pt>
                <c:pt idx="5597">
                  <c:v>-0.19736137361551701</c:v>
                </c:pt>
                <c:pt idx="5598">
                  <c:v>-0.274261861742497</c:v>
                </c:pt>
                <c:pt idx="5599">
                  <c:v>-0.36259460100392998</c:v>
                </c:pt>
                <c:pt idx="5600">
                  <c:v>-0.414706023350426</c:v>
                </c:pt>
                <c:pt idx="5601">
                  <c:v>-0.41414696093947301</c:v>
                </c:pt>
                <c:pt idx="5602">
                  <c:v>-0.45869062242606301</c:v>
                </c:pt>
                <c:pt idx="5603">
                  <c:v>-0.47851541735835101</c:v>
                </c:pt>
                <c:pt idx="5604">
                  <c:v>-0.47851541735835101</c:v>
                </c:pt>
                <c:pt idx="5605">
                  <c:v>-0.42653585391682602</c:v>
                </c:pt>
                <c:pt idx="5606">
                  <c:v>-0.33282096770887598</c:v>
                </c:pt>
                <c:pt idx="5607">
                  <c:v>-0.25026630018975599</c:v>
                </c:pt>
                <c:pt idx="5608">
                  <c:v>-0.226305043795169</c:v>
                </c:pt>
                <c:pt idx="5609">
                  <c:v>-0.153650221894402</c:v>
                </c:pt>
                <c:pt idx="5610">
                  <c:v>-0.153650221894402</c:v>
                </c:pt>
                <c:pt idx="5611">
                  <c:v>-8.8825046528264201E-2</c:v>
                </c:pt>
                <c:pt idx="5612">
                  <c:v>-0.13776011985411901</c:v>
                </c:pt>
                <c:pt idx="5613">
                  <c:v>-0.16019650746387201</c:v>
                </c:pt>
                <c:pt idx="5614">
                  <c:v>-8.9180281751025603E-2</c:v>
                </c:pt>
                <c:pt idx="5615">
                  <c:v>-8.9180281751025603E-2</c:v>
                </c:pt>
                <c:pt idx="5616">
                  <c:v>-5.9567503013150301E-2</c:v>
                </c:pt>
                <c:pt idx="5617">
                  <c:v>-4.5364092013486703E-3</c:v>
                </c:pt>
                <c:pt idx="5618">
                  <c:v>-8.8608424150549096E-3</c:v>
                </c:pt>
                <c:pt idx="5619">
                  <c:v>-9.3221318176170895E-3</c:v>
                </c:pt>
                <c:pt idx="5620">
                  <c:v>-1.3841700598226699E-2</c:v>
                </c:pt>
                <c:pt idx="5621">
                  <c:v>-1.3841700598226699E-2</c:v>
                </c:pt>
                <c:pt idx="5622">
                  <c:v>-6.8315017782432499E-2</c:v>
                </c:pt>
                <c:pt idx="5623">
                  <c:v>-7.2313436452276295E-2</c:v>
                </c:pt>
                <c:pt idx="5624">
                  <c:v>-7.2313436452276295E-2</c:v>
                </c:pt>
                <c:pt idx="5625">
                  <c:v>-4.5412282225232699E-2</c:v>
                </c:pt>
                <c:pt idx="5626">
                  <c:v>-0.16136017801682301</c:v>
                </c:pt>
                <c:pt idx="5627">
                  <c:v>-0.16136017801682301</c:v>
                </c:pt>
                <c:pt idx="5628">
                  <c:v>-0.16136017801682301</c:v>
                </c:pt>
                <c:pt idx="5629">
                  <c:v>-0.14016236548691699</c:v>
                </c:pt>
                <c:pt idx="5630">
                  <c:v>-8.9802834057376796E-2</c:v>
                </c:pt>
                <c:pt idx="5631">
                  <c:v>0.23918768779302901</c:v>
                </c:pt>
                <c:pt idx="5632">
                  <c:v>7.5555212591741305E-2</c:v>
                </c:pt>
                <c:pt idx="5633">
                  <c:v>7.6457017772493696E-2</c:v>
                </c:pt>
                <c:pt idx="5634">
                  <c:v>7.6457017772493696E-2</c:v>
                </c:pt>
                <c:pt idx="5635">
                  <c:v>9.4155707242324898E-3</c:v>
                </c:pt>
                <c:pt idx="5636">
                  <c:v>9.4155707242324898E-3</c:v>
                </c:pt>
                <c:pt idx="5637">
                  <c:v>9.4155707242324898E-3</c:v>
                </c:pt>
                <c:pt idx="5638">
                  <c:v>0.15311466370721499</c:v>
                </c:pt>
                <c:pt idx="5639">
                  <c:v>0.25797323091521202</c:v>
                </c:pt>
                <c:pt idx="5640">
                  <c:v>0.119752386277844</c:v>
                </c:pt>
                <c:pt idx="5641">
                  <c:v>9.8692766953261107E-3</c:v>
                </c:pt>
                <c:pt idx="5642">
                  <c:v>9.8692766953261107E-3</c:v>
                </c:pt>
                <c:pt idx="5643">
                  <c:v>8.4109295326946203E-3</c:v>
                </c:pt>
                <c:pt idx="5644">
                  <c:v>-8.1988143996570395E-2</c:v>
                </c:pt>
                <c:pt idx="5645">
                  <c:v>-0.121737817846073</c:v>
                </c:pt>
                <c:pt idx="5646">
                  <c:v>-0.111425484168665</c:v>
                </c:pt>
                <c:pt idx="5647">
                  <c:v>-0.111425484168665</c:v>
                </c:pt>
                <c:pt idx="5648">
                  <c:v>-3.4868438089269198E-2</c:v>
                </c:pt>
                <c:pt idx="5649">
                  <c:v>-7.4913859457311105E-2</c:v>
                </c:pt>
                <c:pt idx="5650">
                  <c:v>-0.111982830613523</c:v>
                </c:pt>
                <c:pt idx="5651">
                  <c:v>-6.97866009388632E-2</c:v>
                </c:pt>
                <c:pt idx="5652">
                  <c:v>-0.135859448356382</c:v>
                </c:pt>
                <c:pt idx="5653">
                  <c:v>-0.135859448356382</c:v>
                </c:pt>
                <c:pt idx="5654">
                  <c:v>-0.14098518314990699</c:v>
                </c:pt>
                <c:pt idx="5655">
                  <c:v>-6.6256823542576199E-2</c:v>
                </c:pt>
                <c:pt idx="5656">
                  <c:v>-3.4644025462604297E-2</c:v>
                </c:pt>
                <c:pt idx="5657" formatCode="0.00E+00">
                  <c:v>-7.6223105275174897E-4</c:v>
                </c:pt>
                <c:pt idx="5658" formatCode="0.00E+00">
                  <c:v>-7.6223105275174897E-4</c:v>
                </c:pt>
                <c:pt idx="5659" formatCode="0.00E+00">
                  <c:v>-8.1793284631238306E-2</c:v>
                </c:pt>
                <c:pt idx="5660" formatCode="0.00E+00">
                  <c:v>-8.1793284631238306E-2</c:v>
                </c:pt>
                <c:pt idx="5661">
                  <c:v>-9.2433693242086307E-2</c:v>
                </c:pt>
                <c:pt idx="5662">
                  <c:v>-5.9736445604163801E-2</c:v>
                </c:pt>
                <c:pt idx="5663">
                  <c:v>-7.5690068335138694E-2</c:v>
                </c:pt>
                <c:pt idx="5664">
                  <c:v>-3.8909614106412603E-2</c:v>
                </c:pt>
                <c:pt idx="5665">
                  <c:v>7.0426176165438101E-2</c:v>
                </c:pt>
                <c:pt idx="5666">
                  <c:v>7.0426176165438101E-2</c:v>
                </c:pt>
                <c:pt idx="5667">
                  <c:v>6.4107487696682494E-2</c:v>
                </c:pt>
                <c:pt idx="5668">
                  <c:v>2.7731561376780699E-2</c:v>
                </c:pt>
                <c:pt idx="5669">
                  <c:v>-4.8310707565299697E-2</c:v>
                </c:pt>
                <c:pt idx="5670">
                  <c:v>-1.23290566148137E-2</c:v>
                </c:pt>
                <c:pt idx="5671">
                  <c:v>-2.4629516894445199E-2</c:v>
                </c:pt>
                <c:pt idx="5672">
                  <c:v>-2.4629516894445199E-2</c:v>
                </c:pt>
                <c:pt idx="5673" formatCode="0.00E+00">
                  <c:v>2.8560994162973798E-4</c:v>
                </c:pt>
                <c:pt idx="5674" formatCode="0.00E+00">
                  <c:v>2.8560994162973798E-4</c:v>
                </c:pt>
                <c:pt idx="5675" formatCode="0.00E+00">
                  <c:v>0.101930718144607</c:v>
                </c:pt>
                <c:pt idx="5676" formatCode="0.00E+00">
                  <c:v>6.5287111051826496E-2</c:v>
                </c:pt>
                <c:pt idx="5677">
                  <c:v>-6.1569129225824597E-3</c:v>
                </c:pt>
                <c:pt idx="5678">
                  <c:v>3.0290593786044699E-2</c:v>
                </c:pt>
                <c:pt idx="5679">
                  <c:v>-1.8517824230469101E-2</c:v>
                </c:pt>
                <c:pt idx="5680">
                  <c:v>-1.8517824230469101E-2</c:v>
                </c:pt>
                <c:pt idx="5681">
                  <c:v>1.22504133746701E-2</c:v>
                </c:pt>
                <c:pt idx="5682">
                  <c:v>-8.6400341314667395E-2</c:v>
                </c:pt>
                <c:pt idx="5683">
                  <c:v>-0.12232423236069701</c:v>
                </c:pt>
                <c:pt idx="5684">
                  <c:v>-0.20153007150720201</c:v>
                </c:pt>
                <c:pt idx="5685">
                  <c:v>-0.22304648604986599</c:v>
                </c:pt>
                <c:pt idx="5686">
                  <c:v>-0.246915422983564</c:v>
                </c:pt>
                <c:pt idx="5687">
                  <c:v>-0.246915422983564</c:v>
                </c:pt>
                <c:pt idx="5688">
                  <c:v>-0.20939772077907901</c:v>
                </c:pt>
                <c:pt idx="5689">
                  <c:v>-0.24714978216320799</c:v>
                </c:pt>
                <c:pt idx="5690">
                  <c:v>-0.12423992889237299</c:v>
                </c:pt>
                <c:pt idx="5691">
                  <c:v>-3.8221329185920798E-2</c:v>
                </c:pt>
                <c:pt idx="5692">
                  <c:v>-0.234436658385477</c:v>
                </c:pt>
                <c:pt idx="5693" formatCode="0.00E+00">
                  <c:v>1.0336062587246099E-4</c:v>
                </c:pt>
                <c:pt idx="5694">
                  <c:v>5.1773525940796698E-2</c:v>
                </c:pt>
                <c:pt idx="5695" formatCode="0.00E+00">
                  <c:v>9.7938029444989597E-2</c:v>
                </c:pt>
                <c:pt idx="5696">
                  <c:v>4.6919819042501899E-2</c:v>
                </c:pt>
                <c:pt idx="5697">
                  <c:v>9.0011719138159696E-2</c:v>
                </c:pt>
                <c:pt idx="5698">
                  <c:v>9.0011719138159696E-2</c:v>
                </c:pt>
                <c:pt idx="5699">
                  <c:v>8.2025420451738107E-2</c:v>
                </c:pt>
                <c:pt idx="5700">
                  <c:v>8.2025420451738107E-2</c:v>
                </c:pt>
                <c:pt idx="5701">
                  <c:v>0.19777463068836301</c:v>
                </c:pt>
                <c:pt idx="5702">
                  <c:v>0.10976216292192301</c:v>
                </c:pt>
                <c:pt idx="5703">
                  <c:v>5.8042117328776101E-2</c:v>
                </c:pt>
                <c:pt idx="5704">
                  <c:v>0</c:v>
                </c:pt>
                <c:pt idx="5705">
                  <c:v>5.1280466734032297E-2</c:v>
                </c:pt>
                <c:pt idx="5706">
                  <c:v>0.108998159013882</c:v>
                </c:pt>
                <c:pt idx="5707">
                  <c:v>0.15537025590225201</c:v>
                </c:pt>
                <c:pt idx="5708">
                  <c:v>0.15537025590225201</c:v>
                </c:pt>
                <c:pt idx="5709">
                  <c:v>0.145428071569418</c:v>
                </c:pt>
                <c:pt idx="5710">
                  <c:v>8.9227175383640403E-2</c:v>
                </c:pt>
                <c:pt idx="5711">
                  <c:v>3.4067674594750998E-2</c:v>
                </c:pt>
                <c:pt idx="5712">
                  <c:v>-6.1928296933157802E-2</c:v>
                </c:pt>
                <c:pt idx="5713">
                  <c:v>-6.9127599997274899E-2</c:v>
                </c:pt>
                <c:pt idx="5714">
                  <c:v>-0.109503713624074</c:v>
                </c:pt>
                <c:pt idx="5715">
                  <c:v>-0.160594308627559</c:v>
                </c:pt>
                <c:pt idx="5716">
                  <c:v>-0.197026656854594</c:v>
                </c:pt>
                <c:pt idx="5717">
                  <c:v>-0.147233784168323</c:v>
                </c:pt>
                <c:pt idx="5718">
                  <c:v>-0.243096806463594</c:v>
                </c:pt>
                <c:pt idx="5719">
                  <c:v>-0.29075271562393501</c:v>
                </c:pt>
                <c:pt idx="5720">
                  <c:v>-0.26219206631210801</c:v>
                </c:pt>
                <c:pt idx="5721">
                  <c:v>-0.26219206631210801</c:v>
                </c:pt>
                <c:pt idx="5722">
                  <c:v>-0.29075271562393501</c:v>
                </c:pt>
                <c:pt idx="5723">
                  <c:v>-0.28702770393152799</c:v>
                </c:pt>
                <c:pt idx="5724">
                  <c:v>-0.309268483096789</c:v>
                </c:pt>
                <c:pt idx="5725">
                  <c:v>-0.35039997296729902</c:v>
                </c:pt>
                <c:pt idx="5726">
                  <c:v>-0.35039997296729902</c:v>
                </c:pt>
                <c:pt idx="5727">
                  <c:v>-0.37363849745231098</c:v>
                </c:pt>
                <c:pt idx="5728">
                  <c:v>-0.30014007843240698</c:v>
                </c:pt>
                <c:pt idx="5729">
                  <c:v>-5.4955356696399999E-3</c:v>
                </c:pt>
                <c:pt idx="5730">
                  <c:v>3.3075335428575499E-2</c:v>
                </c:pt>
                <c:pt idx="5731">
                  <c:v>0.109611324835744</c:v>
                </c:pt>
                <c:pt idx="5732">
                  <c:v>6.8590915447169304E-2</c:v>
                </c:pt>
                <c:pt idx="5733">
                  <c:v>0.115230037924423</c:v>
                </c:pt>
                <c:pt idx="5734">
                  <c:v>6.1262230015524298E-2</c:v>
                </c:pt>
                <c:pt idx="5735">
                  <c:v>7.7990275946078796E-2</c:v>
                </c:pt>
                <c:pt idx="5736">
                  <c:v>-9.09568491852768E-2</c:v>
                </c:pt>
                <c:pt idx="5737">
                  <c:v>-0.31458546108899399</c:v>
                </c:pt>
                <c:pt idx="5738">
                  <c:v>-0.215411500434841</c:v>
                </c:pt>
                <c:pt idx="5739">
                  <c:v>-0.279802545596816</c:v>
                </c:pt>
                <c:pt idx="5740">
                  <c:v>-0.124113317448226</c:v>
                </c:pt>
                <c:pt idx="5741">
                  <c:v>-0.22748927840800001</c:v>
                </c:pt>
                <c:pt idx="5742">
                  <c:v>-0.20514996599876401</c:v>
                </c:pt>
                <c:pt idx="5743">
                  <c:v>-0.30589003481305899</c:v>
                </c:pt>
                <c:pt idx="5744">
                  <c:v>-0.30589003481305899</c:v>
                </c:pt>
                <c:pt idx="5745">
                  <c:v>-0.38396412836861299</c:v>
                </c:pt>
                <c:pt idx="5746">
                  <c:v>-0.35810638747464701</c:v>
                </c:pt>
                <c:pt idx="5747">
                  <c:v>-0.40271514566682298</c:v>
                </c:pt>
                <c:pt idx="5748">
                  <c:v>-0.40271514566682298</c:v>
                </c:pt>
                <c:pt idx="5749">
                  <c:v>-0.35810638747464701</c:v>
                </c:pt>
                <c:pt idx="5750">
                  <c:v>-0.35810638747464701</c:v>
                </c:pt>
                <c:pt idx="5751">
                  <c:v>-0.35810638747464701</c:v>
                </c:pt>
                <c:pt idx="5752">
                  <c:v>-0.409986068023312</c:v>
                </c:pt>
                <c:pt idx="5753">
                  <c:v>-0.43189907345016398</c:v>
                </c:pt>
                <c:pt idx="5754">
                  <c:v>-0.43268655599453898</c:v>
                </c:pt>
                <c:pt idx="5755">
                  <c:v>-0.48976199325797298</c:v>
                </c:pt>
                <c:pt idx="5756">
                  <c:v>-0.54075963963953999</c:v>
                </c:pt>
                <c:pt idx="5757">
                  <c:v>-0.55610327028673401</c:v>
                </c:pt>
                <c:pt idx="5758">
                  <c:v>-0.35950188449081599</c:v>
                </c:pt>
                <c:pt idx="5759">
                  <c:v>-0.36345764771623001</c:v>
                </c:pt>
                <c:pt idx="5760">
                  <c:v>-0.38607685432918598</c:v>
                </c:pt>
                <c:pt idx="5761">
                  <c:v>-0.41065623134087398</c:v>
                </c:pt>
                <c:pt idx="5762">
                  <c:v>-0.31753588973129498</c:v>
                </c:pt>
                <c:pt idx="5763">
                  <c:v>-0.37163995929145499</c:v>
                </c:pt>
                <c:pt idx="5764">
                  <c:v>-0.42368405323423203</c:v>
                </c:pt>
                <c:pt idx="5765">
                  <c:v>-0.42730805377984099</c:v>
                </c:pt>
                <c:pt idx="5766">
                  <c:v>-0.46128362285482599</c:v>
                </c:pt>
                <c:pt idx="5767">
                  <c:v>-0.40406098076587998</c:v>
                </c:pt>
                <c:pt idx="5768">
                  <c:v>-0.35189930097578398</c:v>
                </c:pt>
                <c:pt idx="5769">
                  <c:v>-0.35189930097578398</c:v>
                </c:pt>
                <c:pt idx="5770">
                  <c:v>-0.15151751716004799</c:v>
                </c:pt>
                <c:pt idx="5771">
                  <c:v>-0.15151751716004799</c:v>
                </c:pt>
                <c:pt idx="5772">
                  <c:v>-0.102685199893098</c:v>
                </c:pt>
                <c:pt idx="5773">
                  <c:v>-0.102685199893098</c:v>
                </c:pt>
                <c:pt idx="5774">
                  <c:v>-5.84585077013062E-2</c:v>
                </c:pt>
                <c:pt idx="5775">
                  <c:v>-5.84585077013062E-2</c:v>
                </c:pt>
                <c:pt idx="5776">
                  <c:v>7.2655880671737602E-2</c:v>
                </c:pt>
                <c:pt idx="5777">
                  <c:v>7.2655880671737602E-2</c:v>
                </c:pt>
                <c:pt idx="5778">
                  <c:v>6.6483749654664095E-2</c:v>
                </c:pt>
                <c:pt idx="5779">
                  <c:v>6.6483749654664095E-2</c:v>
                </c:pt>
                <c:pt idx="5780">
                  <c:v>0.17150535973648401</c:v>
                </c:pt>
                <c:pt idx="5781">
                  <c:v>0.17150535973648401</c:v>
                </c:pt>
                <c:pt idx="5782">
                  <c:v>0.20160224130374399</c:v>
                </c:pt>
                <c:pt idx="5783">
                  <c:v>0.120670842925247</c:v>
                </c:pt>
                <c:pt idx="5784">
                  <c:v>0.120670842925247</c:v>
                </c:pt>
                <c:pt idx="5785">
                  <c:v>0.16013944305438299</c:v>
                </c:pt>
                <c:pt idx="5786">
                  <c:v>0.188168681162765</c:v>
                </c:pt>
                <c:pt idx="5787">
                  <c:v>0.113144931962877</c:v>
                </c:pt>
                <c:pt idx="5788">
                  <c:v>0.12700523210058401</c:v>
                </c:pt>
                <c:pt idx="5789">
                  <c:v>-0.108029019484523</c:v>
                </c:pt>
                <c:pt idx="5790">
                  <c:v>-0.32376537040603898</c:v>
                </c:pt>
                <c:pt idx="5791">
                  <c:v>-0.138776790253761</c:v>
                </c:pt>
                <c:pt idx="5792">
                  <c:v>-0.24510027812235999</c:v>
                </c:pt>
                <c:pt idx="5793">
                  <c:v>-5.1435354964945702E-2</c:v>
                </c:pt>
                <c:pt idx="5794">
                  <c:v>-5.88451817346178E-2</c:v>
                </c:pt>
                <c:pt idx="5795">
                  <c:v>8.1506280743398593E-2</c:v>
                </c:pt>
                <c:pt idx="5796">
                  <c:v>0.131500927344464</c:v>
                </c:pt>
                <c:pt idx="5797">
                  <c:v>0.18267313059347701</c:v>
                </c:pt>
                <c:pt idx="5798">
                  <c:v>0.13336978311461301</c:v>
                </c:pt>
                <c:pt idx="5799">
                  <c:v>0.13944231467509399</c:v>
                </c:pt>
                <c:pt idx="5800">
                  <c:v>5.23188417564164E-2</c:v>
                </c:pt>
                <c:pt idx="5801">
                  <c:v>5.8412131229309501E-2</c:v>
                </c:pt>
                <c:pt idx="5802">
                  <c:v>-2.2163890930437101E-2</c:v>
                </c:pt>
                <c:pt idx="5803">
                  <c:v>1.24909410992977E-2</c:v>
                </c:pt>
                <c:pt idx="5804">
                  <c:v>7.4134843261853794E-2</c:v>
                </c:pt>
                <c:pt idx="5805">
                  <c:v>0.104792173642547</c:v>
                </c:pt>
                <c:pt idx="5806">
                  <c:v>0.16998114699661199</c:v>
                </c:pt>
                <c:pt idx="5807">
                  <c:v>0.16998114699661199</c:v>
                </c:pt>
                <c:pt idx="5808">
                  <c:v>0.16998114699661199</c:v>
                </c:pt>
                <c:pt idx="5809">
                  <c:v>0.16998114699661199</c:v>
                </c:pt>
                <c:pt idx="5810">
                  <c:v>0.251567903212984</c:v>
                </c:pt>
                <c:pt idx="5811">
                  <c:v>0.30103734780920399</c:v>
                </c:pt>
                <c:pt idx="5812">
                  <c:v>0.25937726887996998</c:v>
                </c:pt>
                <c:pt idx="5813">
                  <c:v>0.25269380651578999</c:v>
                </c:pt>
                <c:pt idx="5814">
                  <c:v>0.25269380651578999</c:v>
                </c:pt>
                <c:pt idx="5815">
                  <c:v>0.272960449722016</c:v>
                </c:pt>
                <c:pt idx="5816">
                  <c:v>0.227242936718283</c:v>
                </c:pt>
                <c:pt idx="5817">
                  <c:v>0.25048956022665098</c:v>
                </c:pt>
                <c:pt idx="5818">
                  <c:v>0.28888703916701902</c:v>
                </c:pt>
                <c:pt idx="5819">
                  <c:v>0.28888703916701902</c:v>
                </c:pt>
                <c:pt idx="5820">
                  <c:v>0.24993307488435601</c:v>
                </c:pt>
                <c:pt idx="5821">
                  <c:v>0.24993307488435601</c:v>
                </c:pt>
                <c:pt idx="5822">
                  <c:v>0.28833519656067003</c:v>
                </c:pt>
                <c:pt idx="5823">
                  <c:v>0.30316201758162997</c:v>
                </c:pt>
                <c:pt idx="5824">
                  <c:v>0.30316201758162997</c:v>
                </c:pt>
                <c:pt idx="5825">
                  <c:v>0.28189018793886</c:v>
                </c:pt>
                <c:pt idx="5826">
                  <c:v>0.207274520573698</c:v>
                </c:pt>
                <c:pt idx="5827">
                  <c:v>0.207496615816606</c:v>
                </c:pt>
                <c:pt idx="5828">
                  <c:v>0.24358735662929601</c:v>
                </c:pt>
                <c:pt idx="5829">
                  <c:v>0.32308238607012202</c:v>
                </c:pt>
                <c:pt idx="5830">
                  <c:v>0.19657815187746</c:v>
                </c:pt>
                <c:pt idx="5831">
                  <c:v>0.34769469731949598</c:v>
                </c:pt>
                <c:pt idx="5832">
                  <c:v>0.34714187061602397</c:v>
                </c:pt>
                <c:pt idx="5833">
                  <c:v>0.35680610409389601</c:v>
                </c:pt>
                <c:pt idx="5834">
                  <c:v>0.301638704463421</c:v>
                </c:pt>
                <c:pt idx="5835">
                  <c:v>0.32019363729835298</c:v>
                </c:pt>
                <c:pt idx="5836">
                  <c:v>0.31969432008396198</c:v>
                </c:pt>
                <c:pt idx="5837">
                  <c:v>0.36271206236688702</c:v>
                </c:pt>
                <c:pt idx="5838">
                  <c:v>0.28669768747497998</c:v>
                </c:pt>
                <c:pt idx="5839">
                  <c:v>0.21012243744504699</c:v>
                </c:pt>
                <c:pt idx="5840">
                  <c:v>0.21012243744504699</c:v>
                </c:pt>
                <c:pt idx="5841">
                  <c:v>0.33943283339903402</c:v>
                </c:pt>
                <c:pt idx="5842">
                  <c:v>0.33943283339903402</c:v>
                </c:pt>
                <c:pt idx="5843">
                  <c:v>0.36768036561289502</c:v>
                </c:pt>
                <c:pt idx="5844">
                  <c:v>0.31074055308154602</c:v>
                </c:pt>
                <c:pt idx="5845">
                  <c:v>0.22781384205952401</c:v>
                </c:pt>
                <c:pt idx="5846">
                  <c:v>0.17946644755181401</c:v>
                </c:pt>
                <c:pt idx="5847">
                  <c:v>0.23936890260011201</c:v>
                </c:pt>
                <c:pt idx="5848">
                  <c:v>0.23936890260011201</c:v>
                </c:pt>
                <c:pt idx="5849">
                  <c:v>0.49740793318552101</c:v>
                </c:pt>
                <c:pt idx="5850">
                  <c:v>0.47648010708183702</c:v>
                </c:pt>
                <c:pt idx="5851">
                  <c:v>0.47648010708183702</c:v>
                </c:pt>
                <c:pt idx="5852">
                  <c:v>0.47281907077906798</c:v>
                </c:pt>
                <c:pt idx="5853">
                  <c:v>0.49405390350571099</c:v>
                </c:pt>
                <c:pt idx="5854">
                  <c:v>0.51362654380560402</c:v>
                </c:pt>
                <c:pt idx="5855">
                  <c:v>0.49435277572261599</c:v>
                </c:pt>
                <c:pt idx="5856">
                  <c:v>0.47316438088516499</c:v>
                </c:pt>
                <c:pt idx="5857">
                  <c:v>0.49437196409851097</c:v>
                </c:pt>
                <c:pt idx="5858">
                  <c:v>0.47459116082476399</c:v>
                </c:pt>
                <c:pt idx="5859">
                  <c:v>0.48482021053019603</c:v>
                </c:pt>
                <c:pt idx="5860" formatCode="0.00E+00">
                  <c:v>-7.2869631384198097E-4</c:v>
                </c:pt>
                <c:pt idx="5861">
                  <c:v>0.323060665738027</c:v>
                </c:pt>
                <c:pt idx="5862" formatCode="0.00E+00">
                  <c:v>5.3570182525053401E-4</c:v>
                </c:pt>
                <c:pt idx="5863">
                  <c:v>0.109888371269645</c:v>
                </c:pt>
                <c:pt idx="5864" formatCode="0.00E+00">
                  <c:v>0.15571058060579401</c:v>
                </c:pt>
                <c:pt idx="5865">
                  <c:v>0.197047445132502</c:v>
                </c:pt>
                <c:pt idx="5866">
                  <c:v>0.32787374578327499</c:v>
                </c:pt>
                <c:pt idx="5867">
                  <c:v>0.32787374578327499</c:v>
                </c:pt>
                <c:pt idx="5868">
                  <c:v>0.26866063150002401</c:v>
                </c:pt>
                <c:pt idx="5869">
                  <c:v>0.24052516226630699</c:v>
                </c:pt>
                <c:pt idx="5870">
                  <c:v>0.27461810799380598</c:v>
                </c:pt>
                <c:pt idx="5871">
                  <c:v>0.36416590275973099</c:v>
                </c:pt>
                <c:pt idx="5872">
                  <c:v>0.31277282777819898</c:v>
                </c:pt>
                <c:pt idx="5873">
                  <c:v>0.34187323578936302</c:v>
                </c:pt>
                <c:pt idx="5874">
                  <c:v>0.317109809480003</c:v>
                </c:pt>
                <c:pt idx="5875">
                  <c:v>0.290818242171061</c:v>
                </c:pt>
                <c:pt idx="5876">
                  <c:v>0.34250726768207201</c:v>
                </c:pt>
                <c:pt idx="5877">
                  <c:v>0.37191426088141399</c:v>
                </c:pt>
                <c:pt idx="5878">
                  <c:v>0.29967464155600299</c:v>
                </c:pt>
                <c:pt idx="5879">
                  <c:v>0.32356615403311101</c:v>
                </c:pt>
                <c:pt idx="5880">
                  <c:v>0.26987423669556998</c:v>
                </c:pt>
                <c:pt idx="5881">
                  <c:v>0.24532244273926401</c:v>
                </c:pt>
                <c:pt idx="5882">
                  <c:v>0.287997530600764</c:v>
                </c:pt>
                <c:pt idx="5883">
                  <c:v>0.31576349915079599</c:v>
                </c:pt>
                <c:pt idx="5884">
                  <c:v>0.36056970222880003</c:v>
                </c:pt>
                <c:pt idx="5885">
                  <c:v>0.46637178990007999</c:v>
                </c:pt>
                <c:pt idx="5886">
                  <c:v>0.399191826219504</c:v>
                </c:pt>
                <c:pt idx="5887">
                  <c:v>0.44593683444201898</c:v>
                </c:pt>
                <c:pt idx="5888">
                  <c:v>0.53897475417950702</c:v>
                </c:pt>
                <c:pt idx="5889">
                  <c:v>0.55349685287232897</c:v>
                </c:pt>
                <c:pt idx="5890">
                  <c:v>0.44502300644973197</c:v>
                </c:pt>
                <c:pt idx="5891">
                  <c:v>0.49120665139478797</c:v>
                </c:pt>
                <c:pt idx="5892">
                  <c:v>0.50485240057422998</c:v>
                </c:pt>
                <c:pt idx="5893">
                  <c:v>0.464938227548785</c:v>
                </c:pt>
                <c:pt idx="5894">
                  <c:v>0.42712144647116501</c:v>
                </c:pt>
                <c:pt idx="5895">
                  <c:v>0.39641664200937599</c:v>
                </c:pt>
                <c:pt idx="5896">
                  <c:v>0.35997249383367502</c:v>
                </c:pt>
                <c:pt idx="5897">
                  <c:v>0.34282056972545</c:v>
                </c:pt>
                <c:pt idx="5898">
                  <c:v>0.274028207076915</c:v>
                </c:pt>
                <c:pt idx="5899">
                  <c:v>0.241949635785215</c:v>
                </c:pt>
                <c:pt idx="5900">
                  <c:v>0.260567694472221</c:v>
                </c:pt>
                <c:pt idx="5901">
                  <c:v>0.39789990159204602</c:v>
                </c:pt>
                <c:pt idx="5902">
                  <c:v>0.40061993839009002</c:v>
                </c:pt>
                <c:pt idx="5903">
                  <c:v>0.37753575639134002</c:v>
                </c:pt>
                <c:pt idx="5904">
                  <c:v>0.37753575639134002</c:v>
                </c:pt>
                <c:pt idx="5905">
                  <c:v>0.34157939743542798</c:v>
                </c:pt>
                <c:pt idx="5906">
                  <c:v>0.36033060058178101</c:v>
                </c:pt>
                <c:pt idx="5907">
                  <c:v>0.36033060058178101</c:v>
                </c:pt>
                <c:pt idx="5908">
                  <c:v>0.36033060058178101</c:v>
                </c:pt>
                <c:pt idx="5909">
                  <c:v>0.34157939743542798</c:v>
                </c:pt>
                <c:pt idx="5910">
                  <c:v>0.348170441572133</c:v>
                </c:pt>
                <c:pt idx="5911">
                  <c:v>0.348170441572133</c:v>
                </c:pt>
                <c:pt idx="5912">
                  <c:v>0.293543963129896</c:v>
                </c:pt>
                <c:pt idx="5913">
                  <c:v>0.329359759003513</c:v>
                </c:pt>
                <c:pt idx="5914">
                  <c:v>0.293543963129896</c:v>
                </c:pt>
                <c:pt idx="5915">
                  <c:v>0.329359759003513</c:v>
                </c:pt>
                <c:pt idx="5916">
                  <c:v>0.39962118046238798</c:v>
                </c:pt>
                <c:pt idx="5917">
                  <c:v>0.40649421319532503</c:v>
                </c:pt>
                <c:pt idx="5918">
                  <c:v>0.39962118046238798</c:v>
                </c:pt>
                <c:pt idx="5919">
                  <c:v>0.41343508099094101</c:v>
                </c:pt>
                <c:pt idx="5920">
                  <c:v>0.40649421319532503</c:v>
                </c:pt>
                <c:pt idx="5921">
                  <c:v>0.46451640034155001</c:v>
                </c:pt>
                <c:pt idx="5922" formatCode="0.00E+00">
                  <c:v>-7.2869631384198097E-4</c:v>
                </c:pt>
                <c:pt idx="5923">
                  <c:v>-0.19300944516930801</c:v>
                </c:pt>
                <c:pt idx="5924" formatCode="0.00E+00">
                  <c:v>0.13941205825495601</c:v>
                </c:pt>
                <c:pt idx="5925">
                  <c:v>6.5466265117027397E-2</c:v>
                </c:pt>
                <c:pt idx="5926">
                  <c:v>7.5622647993239298E-2</c:v>
                </c:pt>
                <c:pt idx="5927">
                  <c:v>1.98308727761729E-2</c:v>
                </c:pt>
                <c:pt idx="5928">
                  <c:v>0.210368765063426</c:v>
                </c:pt>
                <c:pt idx="5929">
                  <c:v>0.210368765063426</c:v>
                </c:pt>
                <c:pt idx="5930">
                  <c:v>0.24657757699621999</c:v>
                </c:pt>
                <c:pt idx="5931">
                  <c:v>0.236976290086439</c:v>
                </c:pt>
                <c:pt idx="5932">
                  <c:v>0.236976290086439</c:v>
                </c:pt>
                <c:pt idx="5933">
                  <c:v>0.236976290086439</c:v>
                </c:pt>
                <c:pt idx="5934">
                  <c:v>0.24280826972591901</c:v>
                </c:pt>
                <c:pt idx="5935">
                  <c:v>0.27598909751943301</c:v>
                </c:pt>
                <c:pt idx="5936">
                  <c:v>0.38364044147160697</c:v>
                </c:pt>
                <c:pt idx="5937">
                  <c:v>0.33458639740385998</c:v>
                </c:pt>
                <c:pt idx="5938">
                  <c:v>0.29174253100685399</c:v>
                </c:pt>
                <c:pt idx="5939">
                  <c:v>0.29125697107207099</c:v>
                </c:pt>
                <c:pt idx="5940">
                  <c:v>0.34182545103728701</c:v>
                </c:pt>
                <c:pt idx="5941">
                  <c:v>0.25165026595664802</c:v>
                </c:pt>
                <c:pt idx="5942">
                  <c:v>0.22588997486881901</c:v>
                </c:pt>
                <c:pt idx="5943">
                  <c:v>0.22588997486881901</c:v>
                </c:pt>
                <c:pt idx="5944">
                  <c:v>0.39196762809079799</c:v>
                </c:pt>
                <c:pt idx="5945">
                  <c:v>0.413665809522345</c:v>
                </c:pt>
                <c:pt idx="5946">
                  <c:v>0.39196762809079799</c:v>
                </c:pt>
                <c:pt idx="5947">
                  <c:v>0.44546107905038801</c:v>
                </c:pt>
                <c:pt idx="5948">
                  <c:v>0.48503957055546998</c:v>
                </c:pt>
                <c:pt idx="5949">
                  <c:v>0.48503957055546998</c:v>
                </c:pt>
                <c:pt idx="5950">
                  <c:v>0.46598192421087398</c:v>
                </c:pt>
                <c:pt idx="5951">
                  <c:v>0.46598192421087398</c:v>
                </c:pt>
                <c:pt idx="5952">
                  <c:v>0.46598192421087398</c:v>
                </c:pt>
                <c:pt idx="5953">
                  <c:v>0.543111924450282</c:v>
                </c:pt>
                <c:pt idx="5954">
                  <c:v>0.543111924450282</c:v>
                </c:pt>
                <c:pt idx="5955">
                  <c:v>0.543111924450282</c:v>
                </c:pt>
                <c:pt idx="5956">
                  <c:v>0.55931054606701702</c:v>
                </c:pt>
                <c:pt idx="5957">
                  <c:v>0.50510173753413101</c:v>
                </c:pt>
                <c:pt idx="5958">
                  <c:v>0.45453539528363202</c:v>
                </c:pt>
                <c:pt idx="5959">
                  <c:v>0.57371101222288201</c:v>
                </c:pt>
                <c:pt idx="5960">
                  <c:v>0.55861424088603195</c:v>
                </c:pt>
                <c:pt idx="5961">
                  <c:v>0.615835991971456</c:v>
                </c:pt>
                <c:pt idx="5962">
                  <c:v>0.82658095355505201</c:v>
                </c:pt>
                <c:pt idx="5963">
                  <c:v>0.82658095355505201</c:v>
                </c:pt>
                <c:pt idx="5964">
                  <c:v>0.83320241804164596</c:v>
                </c:pt>
                <c:pt idx="5965">
                  <c:v>0.76578156567349798</c:v>
                </c:pt>
                <c:pt idx="5966">
                  <c:v>0.76578156567349798</c:v>
                </c:pt>
                <c:pt idx="5967">
                  <c:v>0.70224155737309502</c:v>
                </c:pt>
                <c:pt idx="5968">
                  <c:v>0.69129672107834605</c:v>
                </c:pt>
                <c:pt idx="5969">
                  <c:v>0.69129672107834605</c:v>
                </c:pt>
                <c:pt idx="5970">
                  <c:v>0.70401783841852095</c:v>
                </c:pt>
                <c:pt idx="5971">
                  <c:v>0.70401783841852095</c:v>
                </c:pt>
                <c:pt idx="5972">
                  <c:v>0.71418915629511603</c:v>
                </c:pt>
                <c:pt idx="5973">
                  <c:v>0.72368463205794598</c:v>
                </c:pt>
                <c:pt idx="5974">
                  <c:v>0.72368463205794598</c:v>
                </c:pt>
                <c:pt idx="5975">
                  <c:v>0.67909978476046695</c:v>
                </c:pt>
                <c:pt idx="5976">
                  <c:v>0.67909978476046695</c:v>
                </c:pt>
                <c:pt idx="5977">
                  <c:v>0.73256946013721103</c:v>
                </c:pt>
                <c:pt idx="5978">
                  <c:v>0.73256946013721103</c:v>
                </c:pt>
                <c:pt idx="5979">
                  <c:v>0.85041760210885897</c:v>
                </c:pt>
                <c:pt idx="5980">
                  <c:v>0.85041760210885897</c:v>
                </c:pt>
                <c:pt idx="5981">
                  <c:v>0.85041760210885897</c:v>
                </c:pt>
                <c:pt idx="5982">
                  <c:v>0.85127377154795703</c:v>
                </c:pt>
                <c:pt idx="5983">
                  <c:v>1.8922136730497E-3</c:v>
                </c:pt>
                <c:pt idx="5984">
                  <c:v>-0.26167654876375201</c:v>
                </c:pt>
                <c:pt idx="5985">
                  <c:v>2.13928799059903E-3</c:v>
                </c:pt>
                <c:pt idx="5986">
                  <c:v>-0.12969722449603599</c:v>
                </c:pt>
                <c:pt idx="5987">
                  <c:v>-8.2420501202418103E-3</c:v>
                </c:pt>
                <c:pt idx="5988">
                  <c:v>-8.2420501202418103E-3</c:v>
                </c:pt>
                <c:pt idx="5989">
                  <c:v>-8.2420501202418103E-3</c:v>
                </c:pt>
                <c:pt idx="5990">
                  <c:v>-8.2400741306194406E-3</c:v>
                </c:pt>
                <c:pt idx="5991">
                  <c:v>-8.2400741306194406E-3</c:v>
                </c:pt>
                <c:pt idx="5992">
                  <c:v>-0.11180880615828601</c:v>
                </c:pt>
                <c:pt idx="5993">
                  <c:v>-6.0267758798353298E-2</c:v>
                </c:pt>
                <c:pt idx="5994">
                  <c:v>-0.20744027324935099</c:v>
                </c:pt>
                <c:pt idx="5995">
                  <c:v>-8.0104284961363306E-2</c:v>
                </c:pt>
                <c:pt idx="5996">
                  <c:v>-8.5465953777164705E-2</c:v>
                </c:pt>
                <c:pt idx="5997">
                  <c:v>-2.0028879054718899E-2</c:v>
                </c:pt>
                <c:pt idx="5998">
                  <c:v>-5.4285203430955102E-2</c:v>
                </c:pt>
                <c:pt idx="5999">
                  <c:v>1.2100692581889999E-2</c:v>
                </c:pt>
                <c:pt idx="6000">
                  <c:v>1.2100692581889999E-2</c:v>
                </c:pt>
                <c:pt idx="6001">
                  <c:v>-2.0028879054718899E-2</c:v>
                </c:pt>
                <c:pt idx="6002">
                  <c:v>1.28821583558642E-2</c:v>
                </c:pt>
                <c:pt idx="6003">
                  <c:v>1.28821583558642E-2</c:v>
                </c:pt>
                <c:pt idx="6004">
                  <c:v>4.4425581466986698E-2</c:v>
                </c:pt>
                <c:pt idx="6005">
                  <c:v>4.4425581466986698E-2</c:v>
                </c:pt>
                <c:pt idx="6006">
                  <c:v>4.9573321433354897E-2</c:v>
                </c:pt>
                <c:pt idx="6007">
                  <c:v>7.8888083298431097E-2</c:v>
                </c:pt>
                <c:pt idx="6008">
                  <c:v>4.6138981129819998E-2</c:v>
                </c:pt>
                <c:pt idx="6009">
                  <c:v>4.6138981129819998E-2</c:v>
                </c:pt>
                <c:pt idx="6010">
                  <c:v>7.4101304730383705E-2</c:v>
                </c:pt>
                <c:pt idx="6011">
                  <c:v>1.6730722595598799E-2</c:v>
                </c:pt>
                <c:pt idx="6012">
                  <c:v>7.9164953092073206E-2</c:v>
                </c:pt>
                <c:pt idx="6013">
                  <c:v>7.9164953092073206E-2</c:v>
                </c:pt>
                <c:pt idx="6014">
                  <c:v>4.9572200284347501E-2</c:v>
                </c:pt>
                <c:pt idx="6015">
                  <c:v>1.8014255688628199E-2</c:v>
                </c:pt>
                <c:pt idx="6016">
                  <c:v>4.9572200284347501E-2</c:v>
                </c:pt>
                <c:pt idx="6017">
                  <c:v>1.8014255688628199E-2</c:v>
                </c:pt>
                <c:pt idx="6018">
                  <c:v>-1.5711360120935498E-2</c:v>
                </c:pt>
                <c:pt idx="6019">
                  <c:v>4.9276124392852699E-2</c:v>
                </c:pt>
                <c:pt idx="6020">
                  <c:v>1.76981883333764E-2</c:v>
                </c:pt>
                <c:pt idx="6021">
                  <c:v>1.75005105139509E-2</c:v>
                </c:pt>
                <c:pt idx="6022">
                  <c:v>-1.6261009589836499E-2</c:v>
                </c:pt>
                <c:pt idx="6023">
                  <c:v>1.75005105139509E-2</c:v>
                </c:pt>
                <c:pt idx="6024">
                  <c:v>4.9090952936098303E-2</c:v>
                </c:pt>
                <c:pt idx="6025">
                  <c:v>0.12158436364995399</c:v>
                </c:pt>
                <c:pt idx="6026">
                  <c:v>0.12158436364995399</c:v>
                </c:pt>
                <c:pt idx="6027">
                  <c:v>0.38307748863483199</c:v>
                </c:pt>
                <c:pt idx="6028">
                  <c:v>0.181807498101825</c:v>
                </c:pt>
                <c:pt idx="6029">
                  <c:v>0.137136168188845</c:v>
                </c:pt>
                <c:pt idx="6030">
                  <c:v>0.18222178034536299</c:v>
                </c:pt>
                <c:pt idx="6031">
                  <c:v>0.18222178034536299</c:v>
                </c:pt>
                <c:pt idx="6032">
                  <c:v>0.12317890957321299</c:v>
                </c:pt>
                <c:pt idx="6033">
                  <c:v>0.122758510458038</c:v>
                </c:pt>
                <c:pt idx="6034">
                  <c:v>7.0123487773040505E-2</c:v>
                </c:pt>
                <c:pt idx="6035">
                  <c:v>2.1476857969433501E-2</c:v>
                </c:pt>
                <c:pt idx="6036">
                  <c:v>2.1476857969433501E-2</c:v>
                </c:pt>
                <c:pt idx="6037">
                  <c:v>-2.43623054774138E-2</c:v>
                </c:pt>
                <c:pt idx="6038">
                  <c:v>-2.43623054774138E-2</c:v>
                </c:pt>
                <c:pt idx="6039">
                  <c:v>-2.43623054774138E-2</c:v>
                </c:pt>
                <c:pt idx="6040">
                  <c:v>7.0548229770778598E-2</c:v>
                </c:pt>
                <c:pt idx="6041">
                  <c:v>0.11215163133575</c:v>
                </c:pt>
                <c:pt idx="6042">
                  <c:v>6.3823742425662897E-2</c:v>
                </c:pt>
                <c:pt idx="6043">
                  <c:v>2.1520634419978701E-2</c:v>
                </c:pt>
                <c:pt idx="6044">
                  <c:v>-2.2899190904402199E-2</c:v>
                </c:pt>
                <c:pt idx="6045">
                  <c:v>1.9087171735696101E-2</c:v>
                </c:pt>
                <c:pt idx="6046">
                  <c:v>0.13799741673806101</c:v>
                </c:pt>
                <c:pt idx="6047">
                  <c:v>0.17069190227275299</c:v>
                </c:pt>
                <c:pt idx="6048">
                  <c:v>0.20099582783862999</c:v>
                </c:pt>
                <c:pt idx="6049">
                  <c:v>0.102260088377333</c:v>
                </c:pt>
                <c:pt idx="6050">
                  <c:v>0.13799741673806101</c:v>
                </c:pt>
                <c:pt idx="6051">
                  <c:v>9.4176471526353306E-2</c:v>
                </c:pt>
                <c:pt idx="6052">
                  <c:v>4.8332738754330598E-2</c:v>
                </c:pt>
                <c:pt idx="6053">
                  <c:v>1.0605314563317101E-2</c:v>
                </c:pt>
                <c:pt idx="6054">
                  <c:v>-2.44690222212249E-2</c:v>
                </c:pt>
                <c:pt idx="6055">
                  <c:v>-0.13243552156718399</c:v>
                </c:pt>
                <c:pt idx="6056">
                  <c:v>-0.13243552156718399</c:v>
                </c:pt>
                <c:pt idx="6057">
                  <c:v>-0.13243552156718399</c:v>
                </c:pt>
                <c:pt idx="6058">
                  <c:v>-0.13243552156718399</c:v>
                </c:pt>
                <c:pt idx="6059">
                  <c:v>-0.13243552156718399</c:v>
                </c:pt>
                <c:pt idx="6060">
                  <c:v>-0.13243552156718399</c:v>
                </c:pt>
                <c:pt idx="6061">
                  <c:v>-0.13243552156718399</c:v>
                </c:pt>
                <c:pt idx="6062">
                  <c:v>-9.3353896669032599E-2</c:v>
                </c:pt>
                <c:pt idx="6063">
                  <c:v>-9.3353896669032599E-2</c:v>
                </c:pt>
                <c:pt idx="6064">
                  <c:v>-5.6879785300303999E-2</c:v>
                </c:pt>
                <c:pt idx="6065">
                  <c:v>1.47045275216541E-2</c:v>
                </c:pt>
                <c:pt idx="6066">
                  <c:v>-1.6922074478807E-2</c:v>
                </c:pt>
                <c:pt idx="6067">
                  <c:v>-1.6922074478807E-2</c:v>
                </c:pt>
                <c:pt idx="6068">
                  <c:v>-0.16672272306824701</c:v>
                </c:pt>
                <c:pt idx="6069">
                  <c:v>-0.16672272306824701</c:v>
                </c:pt>
                <c:pt idx="6070">
                  <c:v>-0.16672272306824701</c:v>
                </c:pt>
                <c:pt idx="6071">
                  <c:v>-0.12507782446071</c:v>
                </c:pt>
                <c:pt idx="6072">
                  <c:v>-0.12507782446071</c:v>
                </c:pt>
                <c:pt idx="6073">
                  <c:v>-0.12507782446071</c:v>
                </c:pt>
                <c:pt idx="6074">
                  <c:v>-0.19627566941587199</c:v>
                </c:pt>
                <c:pt idx="6075">
                  <c:v>-0.19627566941587199</c:v>
                </c:pt>
                <c:pt idx="6076">
                  <c:v>-0.18919799206343699</c:v>
                </c:pt>
                <c:pt idx="6077">
                  <c:v>-0.17529094650980401</c:v>
                </c:pt>
                <c:pt idx="6078">
                  <c:v>-0.11310117915494899</c:v>
                </c:pt>
                <c:pt idx="6079">
                  <c:v>-3.0087734741541299E-2</c:v>
                </c:pt>
                <c:pt idx="6080">
                  <c:v>-9.9446710234759803E-2</c:v>
                </c:pt>
                <c:pt idx="6081">
                  <c:v>-9.3082369430446094E-2</c:v>
                </c:pt>
                <c:pt idx="6082">
                  <c:v>-1.8922136730497E-3</c:v>
                </c:pt>
                <c:pt idx="6083">
                  <c:v>-0.26542802209775601</c:v>
                </c:pt>
                <c:pt idx="6084">
                  <c:v>6.2858728108587197E-2</c:v>
                </c:pt>
                <c:pt idx="6085">
                  <c:v>-2.8399390320095102E-3</c:v>
                </c:pt>
                <c:pt idx="6086">
                  <c:v>-0.17624945593664601</c:v>
                </c:pt>
                <c:pt idx="6087">
                  <c:v>-0.17550056566865399</c:v>
                </c:pt>
                <c:pt idx="6088">
                  <c:v>-4.4737966139950701E-2</c:v>
                </c:pt>
                <c:pt idx="6089">
                  <c:v>5.8910582408306898E-3</c:v>
                </c:pt>
                <c:pt idx="6090">
                  <c:v>1.46871194526334E-2</c:v>
                </c:pt>
                <c:pt idx="6091">
                  <c:v>5.9844828444286201E-2</c:v>
                </c:pt>
                <c:pt idx="6092">
                  <c:v>1.33398685303083E-2</c:v>
                </c:pt>
                <c:pt idx="6093">
                  <c:v>1.33398685303083E-2</c:v>
                </c:pt>
                <c:pt idx="6094">
                  <c:v>-7.5533423325887694E-2</c:v>
                </c:pt>
                <c:pt idx="6095">
                  <c:v>-7.5533423325887694E-2</c:v>
                </c:pt>
                <c:pt idx="6096">
                  <c:v>-0.125524036424883</c:v>
                </c:pt>
                <c:pt idx="6097">
                  <c:v>-7.5533423325887694E-2</c:v>
                </c:pt>
                <c:pt idx="6098">
                  <c:v>-0.125524036424883</c:v>
                </c:pt>
                <c:pt idx="6099">
                  <c:v>-0.260911572508291</c:v>
                </c:pt>
                <c:pt idx="6100">
                  <c:v>-0.260911572508291</c:v>
                </c:pt>
                <c:pt idx="6101">
                  <c:v>-0.26045638587947501</c:v>
                </c:pt>
                <c:pt idx="6102">
                  <c:v>-0.33832416000035898</c:v>
                </c:pt>
                <c:pt idx="6103">
                  <c:v>-0.28773693539768203</c:v>
                </c:pt>
                <c:pt idx="6104">
                  <c:v>-0.28773693539768203</c:v>
                </c:pt>
                <c:pt idx="6105">
                  <c:v>-0.21257732277821501</c:v>
                </c:pt>
                <c:pt idx="6106">
                  <c:v>-9.0775886089156099E-2</c:v>
                </c:pt>
                <c:pt idx="6107">
                  <c:v>1.0519852485436401E-2</c:v>
                </c:pt>
                <c:pt idx="6108">
                  <c:v>4.9022098924813302E-2</c:v>
                </c:pt>
                <c:pt idx="6109">
                  <c:v>4.9022098924813302E-2</c:v>
                </c:pt>
                <c:pt idx="6110">
                  <c:v>4.9022098924813302E-2</c:v>
                </c:pt>
                <c:pt idx="6111">
                  <c:v>1.4749137352696E-2</c:v>
                </c:pt>
                <c:pt idx="6112">
                  <c:v>1.4749137352696E-2</c:v>
                </c:pt>
                <c:pt idx="6113">
                  <c:v>1.4749137352696E-2</c:v>
                </c:pt>
                <c:pt idx="6114">
                  <c:v>4.5948687600122398E-2</c:v>
                </c:pt>
                <c:pt idx="6115">
                  <c:v>4.5948687600122398E-2</c:v>
                </c:pt>
                <c:pt idx="6116">
                  <c:v>0.128720116303806</c:v>
                </c:pt>
                <c:pt idx="6117">
                  <c:v>0.128720116303806</c:v>
                </c:pt>
                <c:pt idx="6118">
                  <c:v>0.128720116303806</c:v>
                </c:pt>
                <c:pt idx="6119">
                  <c:v>0.128720116303806</c:v>
                </c:pt>
                <c:pt idx="6120">
                  <c:v>0.12911434807640201</c:v>
                </c:pt>
                <c:pt idx="6121">
                  <c:v>0.12911434807640201</c:v>
                </c:pt>
                <c:pt idx="6122">
                  <c:v>0.12911434807640201</c:v>
                </c:pt>
                <c:pt idx="6123">
                  <c:v>9.7874574882687901E-2</c:v>
                </c:pt>
                <c:pt idx="6124">
                  <c:v>6.7888338926814507E-2</c:v>
                </c:pt>
                <c:pt idx="6125">
                  <c:v>9.7421960735380703E-2</c:v>
                </c:pt>
                <c:pt idx="6126">
                  <c:v>0.23636374986032699</c:v>
                </c:pt>
                <c:pt idx="6127">
                  <c:v>0.12973501128527801</c:v>
                </c:pt>
                <c:pt idx="6128">
                  <c:v>0.12973501128527801</c:v>
                </c:pt>
                <c:pt idx="6129">
                  <c:v>0.12973501128527801</c:v>
                </c:pt>
                <c:pt idx="6130">
                  <c:v>0.13804253626700899</c:v>
                </c:pt>
                <c:pt idx="6131">
                  <c:v>0.171604306181943</c:v>
                </c:pt>
                <c:pt idx="6132">
                  <c:v>0.13823885907286801</c:v>
                </c:pt>
                <c:pt idx="6133">
                  <c:v>0.106721181267126</c:v>
                </c:pt>
                <c:pt idx="6134">
                  <c:v>0.106721181267126</c:v>
                </c:pt>
                <c:pt idx="6135">
                  <c:v>7.6753689909580605E-2</c:v>
                </c:pt>
                <c:pt idx="6136">
                  <c:v>7.6753689909580605E-2</c:v>
                </c:pt>
                <c:pt idx="6137">
                  <c:v>7.6753689909580605E-2</c:v>
                </c:pt>
                <c:pt idx="6138">
                  <c:v>0.123520900352545</c:v>
                </c:pt>
                <c:pt idx="6139">
                  <c:v>0.123520900352545</c:v>
                </c:pt>
                <c:pt idx="6140">
                  <c:v>0.123520900352545</c:v>
                </c:pt>
                <c:pt idx="6141">
                  <c:v>0.123520900352545</c:v>
                </c:pt>
                <c:pt idx="6142">
                  <c:v>0.14550729966313999</c:v>
                </c:pt>
                <c:pt idx="6143">
                  <c:v>0.13601106678264199</c:v>
                </c:pt>
                <c:pt idx="6144">
                  <c:v>0.15698276980433601</c:v>
                </c:pt>
                <c:pt idx="6145">
                  <c:v>0.24632179213928301</c:v>
                </c:pt>
                <c:pt idx="6146">
                  <c:v>0.22608593731115101</c:v>
                </c:pt>
                <c:pt idx="6147">
                  <c:v>0.24632179213928301</c:v>
                </c:pt>
                <c:pt idx="6148">
                  <c:v>0.22641106119336801</c:v>
                </c:pt>
                <c:pt idx="6149">
                  <c:v>0.22641106119336801</c:v>
                </c:pt>
                <c:pt idx="6150">
                  <c:v>0.205419777567556</c:v>
                </c:pt>
                <c:pt idx="6151">
                  <c:v>0.27549672085753402</c:v>
                </c:pt>
                <c:pt idx="6152">
                  <c:v>0.23135755328142901</c:v>
                </c:pt>
                <c:pt idx="6153">
                  <c:v>0.225040965795477</c:v>
                </c:pt>
                <c:pt idx="6154">
                  <c:v>0.327071291442257</c:v>
                </c:pt>
                <c:pt idx="6155">
                  <c:v>0.327071291442257</c:v>
                </c:pt>
                <c:pt idx="6156">
                  <c:v>0.28643554966149098</c:v>
                </c:pt>
                <c:pt idx="6157">
                  <c:v>0.28643554966149098</c:v>
                </c:pt>
                <c:pt idx="6158">
                  <c:v>0.32742528331023901</c:v>
                </c:pt>
                <c:pt idx="6159">
                  <c:v>0.32742528331023901</c:v>
                </c:pt>
                <c:pt idx="6160">
                  <c:v>0.32742528331023901</c:v>
                </c:pt>
                <c:pt idx="6161">
                  <c:v>0.32742528331023901</c:v>
                </c:pt>
                <c:pt idx="6162">
                  <c:v>0.32742528331023901</c:v>
                </c:pt>
                <c:pt idx="6163">
                  <c:v>0.32742528331023901</c:v>
                </c:pt>
                <c:pt idx="6164">
                  <c:v>0.34611461852186198</c:v>
                </c:pt>
                <c:pt idx="6165">
                  <c:v>0.34611461852186198</c:v>
                </c:pt>
                <c:pt idx="6166">
                  <c:v>0.36396163693605299</c:v>
                </c:pt>
                <c:pt idx="6167">
                  <c:v>0.36396163693605299</c:v>
                </c:pt>
                <c:pt idx="6168">
                  <c:v>0.36396163693605299</c:v>
                </c:pt>
                <c:pt idx="6169">
                  <c:v>0.36396163693605299</c:v>
                </c:pt>
                <c:pt idx="6170">
                  <c:v>0.36396163693605299</c:v>
                </c:pt>
                <c:pt idx="6171">
                  <c:v>0.36396163693605299</c:v>
                </c:pt>
                <c:pt idx="6172">
                  <c:v>0.36396163693605299</c:v>
                </c:pt>
                <c:pt idx="6173">
                  <c:v>0.36396163693605299</c:v>
                </c:pt>
                <c:pt idx="6174">
                  <c:v>0.38086031322374297</c:v>
                </c:pt>
                <c:pt idx="6175">
                  <c:v>0.39688427956831301</c:v>
                </c:pt>
                <c:pt idx="6176">
                  <c:v>0.39688427956831301</c:v>
                </c:pt>
                <c:pt idx="6177">
                  <c:v>0.38086031322374297</c:v>
                </c:pt>
                <c:pt idx="6178">
                  <c:v>0.37473767943896702</c:v>
                </c:pt>
                <c:pt idx="6179">
                  <c:v>0.37473767943896702</c:v>
                </c:pt>
                <c:pt idx="6180">
                  <c:v>0.38086031322374297</c:v>
                </c:pt>
                <c:pt idx="6181">
                  <c:v>0.38086031322374297</c:v>
                </c:pt>
                <c:pt idx="6182">
                  <c:v>0.59239982685430603</c:v>
                </c:pt>
                <c:pt idx="6183">
                  <c:v>0.55850582368240698</c:v>
                </c:pt>
                <c:pt idx="6184">
                  <c:v>0.61633417296274096</c:v>
                </c:pt>
                <c:pt idx="6185">
                  <c:v>0.60486369761628</c:v>
                </c:pt>
                <c:pt idx="6186">
                  <c:v>0.62700292798920398</c:v>
                </c:pt>
                <c:pt idx="6187">
                  <c:v>0.67425360452380101</c:v>
                </c:pt>
                <c:pt idx="6188">
                  <c:v>0.67425360452380101</c:v>
                </c:pt>
                <c:pt idx="6189">
                  <c:v>0.62767931068105998</c:v>
                </c:pt>
                <c:pt idx="6190">
                  <c:v>0.61686191741618601</c:v>
                </c:pt>
                <c:pt idx="6191">
                  <c:v>0.61612622995370703</c:v>
                </c:pt>
                <c:pt idx="6192">
                  <c:v>0.617976494114856</c:v>
                </c:pt>
                <c:pt idx="6193" formatCode="0.00E+00">
                  <c:v>7.2869631384198097E-4</c:v>
                </c:pt>
                <c:pt idx="6194">
                  <c:v>0.32323350703144299</c:v>
                </c:pt>
                <c:pt idx="6195" formatCode="0.00E+00">
                  <c:v>6.4327577383391704E-2</c:v>
                </c:pt>
                <c:pt idx="6196">
                  <c:v>5.7746419437060902E-2</c:v>
                </c:pt>
                <c:pt idx="6197">
                  <c:v>-5.2667584928491398E-2</c:v>
                </c:pt>
                <c:pt idx="6198">
                  <c:v>-0.109709056016939</c:v>
                </c:pt>
                <c:pt idx="6199">
                  <c:v>-0.19734519597335701</c:v>
                </c:pt>
                <c:pt idx="6200">
                  <c:v>-0.19734519597335701</c:v>
                </c:pt>
                <c:pt idx="6201">
                  <c:v>-0.19734519597335701</c:v>
                </c:pt>
                <c:pt idx="6202">
                  <c:v>-0.14157517141638801</c:v>
                </c:pt>
                <c:pt idx="6203">
                  <c:v>-5.1941142135917703E-2</c:v>
                </c:pt>
                <c:pt idx="6204">
                  <c:v>4.7056444981527799E-2</c:v>
                </c:pt>
                <c:pt idx="6205">
                  <c:v>8.9881800022996103E-2</c:v>
                </c:pt>
                <c:pt idx="6206">
                  <c:v>8.9881800022996103E-2</c:v>
                </c:pt>
                <c:pt idx="6207">
                  <c:v>0.17925034314337099</c:v>
                </c:pt>
                <c:pt idx="6208">
                  <c:v>0.14064773512010201</c:v>
                </c:pt>
                <c:pt idx="6209">
                  <c:v>8.9881800022996103E-2</c:v>
                </c:pt>
                <c:pt idx="6210">
                  <c:v>0.129250393757884</c:v>
                </c:pt>
                <c:pt idx="6211">
                  <c:v>0.118789638770671</c:v>
                </c:pt>
                <c:pt idx="6212">
                  <c:v>0.119337331141579</c:v>
                </c:pt>
                <c:pt idx="6213">
                  <c:v>0.15284970396348399</c:v>
                </c:pt>
                <c:pt idx="6214">
                  <c:v>8.3064322169094304E-2</c:v>
                </c:pt>
                <c:pt idx="6215">
                  <c:v>4.3425988036245297E-2</c:v>
                </c:pt>
                <c:pt idx="6216">
                  <c:v>8.2470568392646298E-2</c:v>
                </c:pt>
                <c:pt idx="6217">
                  <c:v>7.5942046806419805E-2</c:v>
                </c:pt>
                <c:pt idx="6218">
                  <c:v>7.0251742114409099E-2</c:v>
                </c:pt>
                <c:pt idx="6219">
                  <c:v>0.18246381383413901</c:v>
                </c:pt>
                <c:pt idx="6220">
                  <c:v>3.5999797230304102E-2</c:v>
                </c:pt>
                <c:pt idx="6221">
                  <c:v>-0.18013889021729401</c:v>
                </c:pt>
                <c:pt idx="6222">
                  <c:v>-0.108755907127754</c:v>
                </c:pt>
                <c:pt idx="6223">
                  <c:v>-0.15453047389441299</c:v>
                </c:pt>
                <c:pt idx="6224">
                  <c:v>-9.8130175226094102E-2</c:v>
                </c:pt>
                <c:pt idx="6225">
                  <c:v>-4.6210627814996297E-2</c:v>
                </c:pt>
                <c:pt idx="6226">
                  <c:v>-0.13989055920694099</c:v>
                </c:pt>
                <c:pt idx="6227">
                  <c:v>-9.7936173204817095E-2</c:v>
                </c:pt>
                <c:pt idx="6228">
                  <c:v>-0.21871523702794299</c:v>
                </c:pt>
                <c:pt idx="6229">
                  <c:v>-0.25884423304805398</c:v>
                </c:pt>
                <c:pt idx="6230">
                  <c:v>-0.19734736402999201</c:v>
                </c:pt>
                <c:pt idx="6231">
                  <c:v>-0.23526441654136099</c:v>
                </c:pt>
                <c:pt idx="6232">
                  <c:v>-0.17981370128799301</c:v>
                </c:pt>
                <c:pt idx="6233">
                  <c:v>-0.123354146040714</c:v>
                </c:pt>
                <c:pt idx="6234">
                  <c:v>-2.8380635513383899E-2</c:v>
                </c:pt>
                <c:pt idx="6235">
                  <c:v>-6.0876425835873299E-2</c:v>
                </c:pt>
                <c:pt idx="6236">
                  <c:v>-2.0101093588477299E-2</c:v>
                </c:pt>
                <c:pt idx="6237">
                  <c:v>2.6266827234076001E-2</c:v>
                </c:pt>
                <c:pt idx="6238">
                  <c:v>2.6067222149757301E-2</c:v>
                </c:pt>
                <c:pt idx="6239">
                  <c:v>2.6067222149757301E-2</c:v>
                </c:pt>
                <c:pt idx="6240">
                  <c:v>-1.4231665444214199E-2</c:v>
                </c:pt>
                <c:pt idx="6241">
                  <c:v>-5.3399607701825898E-2</c:v>
                </c:pt>
                <c:pt idx="6242">
                  <c:v>-1.2528626188208899E-2</c:v>
                </c:pt>
                <c:pt idx="6243">
                  <c:v>-4.9377188104834803E-2</c:v>
                </c:pt>
                <c:pt idx="6244">
                  <c:v>-4.9377188104834803E-2</c:v>
                </c:pt>
                <c:pt idx="6245">
                  <c:v>2.7291821870656499E-2</c:v>
                </c:pt>
                <c:pt idx="6246">
                  <c:v>9.9950520036806906E-2</c:v>
                </c:pt>
                <c:pt idx="6247">
                  <c:v>6.0945867761358297E-2</c:v>
                </c:pt>
                <c:pt idx="6248">
                  <c:v>0.124000822217311</c:v>
                </c:pt>
                <c:pt idx="6249">
                  <c:v>0.162455462326107</c:v>
                </c:pt>
                <c:pt idx="6250">
                  <c:v>0.13232790534866001</c:v>
                </c:pt>
                <c:pt idx="6251">
                  <c:v>0.13232790534866001</c:v>
                </c:pt>
                <c:pt idx="6252">
                  <c:v>0.190160884650179</c:v>
                </c:pt>
                <c:pt idx="6253">
                  <c:v>0.190160884650179</c:v>
                </c:pt>
                <c:pt idx="6254">
                  <c:v>0.190160884650179</c:v>
                </c:pt>
                <c:pt idx="6255">
                  <c:v>0.21648955438905901</c:v>
                </c:pt>
                <c:pt idx="6256">
                  <c:v>0.21648955438905901</c:v>
                </c:pt>
                <c:pt idx="6257">
                  <c:v>0.143309077117482</c:v>
                </c:pt>
                <c:pt idx="6258">
                  <c:v>0.116741958307541</c:v>
                </c:pt>
                <c:pt idx="6259">
                  <c:v>0.116741958307541</c:v>
                </c:pt>
                <c:pt idx="6260">
                  <c:v>0.143561150726979</c:v>
                </c:pt>
                <c:pt idx="6261">
                  <c:v>0.21735564327607201</c:v>
                </c:pt>
                <c:pt idx="6262">
                  <c:v>0.242004986116652</c:v>
                </c:pt>
                <c:pt idx="6263">
                  <c:v>0.20465688825362899</c:v>
                </c:pt>
                <c:pt idx="6264">
                  <c:v>0.204656001803523</c:v>
                </c:pt>
                <c:pt idx="6265">
                  <c:v>0.24200411510070299</c:v>
                </c:pt>
                <c:pt idx="6266">
                  <c:v>0.24200411510070299</c:v>
                </c:pt>
                <c:pt idx="6267">
                  <c:v>0.217354714689623</c:v>
                </c:pt>
                <c:pt idx="6268">
                  <c:v>0.26444515012916697</c:v>
                </c:pt>
                <c:pt idx="6269">
                  <c:v>0.268171854661444</c:v>
                </c:pt>
                <c:pt idx="6270">
                  <c:v>0.28976836873901102</c:v>
                </c:pt>
                <c:pt idx="6271">
                  <c:v>0.28976836873901102</c:v>
                </c:pt>
                <c:pt idx="6272">
                  <c:v>0.23080328210561299</c:v>
                </c:pt>
                <c:pt idx="6273">
                  <c:v>0.19166229356198</c:v>
                </c:pt>
                <c:pt idx="6274">
                  <c:v>0.13868867875108801</c:v>
                </c:pt>
                <c:pt idx="6275">
                  <c:v>0.13102780860648799</c:v>
                </c:pt>
                <c:pt idx="6276">
                  <c:v>0.12388950339661001</c:v>
                </c:pt>
                <c:pt idx="6277">
                  <c:v>0.15498612819039301</c:v>
                </c:pt>
                <c:pt idx="6278">
                  <c:v>0.15533537862933899</c:v>
                </c:pt>
                <c:pt idx="6279">
                  <c:v>0.15533537862933899</c:v>
                </c:pt>
                <c:pt idx="6280">
                  <c:v>0.15533537862933899</c:v>
                </c:pt>
                <c:pt idx="6281">
                  <c:v>0.15533537862933899</c:v>
                </c:pt>
                <c:pt idx="6282">
                  <c:v>0.15533537862933899</c:v>
                </c:pt>
                <c:pt idx="6283">
                  <c:v>0.15533537862933899</c:v>
                </c:pt>
                <c:pt idx="6284">
                  <c:v>0.15533537862933899</c:v>
                </c:pt>
                <c:pt idx="6285">
                  <c:v>1.6948715955657799E-2</c:v>
                </c:pt>
                <c:pt idx="6286">
                  <c:v>0.197676024601042</c:v>
                </c:pt>
                <c:pt idx="6287">
                  <c:v>0.24254205923709199</c:v>
                </c:pt>
                <c:pt idx="6288">
                  <c:v>0.19771679409005599</c:v>
                </c:pt>
                <c:pt idx="6289">
                  <c:v>0.225651756199749</c:v>
                </c:pt>
                <c:pt idx="6290">
                  <c:v>0.27537265127034699</c:v>
                </c:pt>
                <c:pt idx="6291">
                  <c:v>0.22082904496003</c:v>
                </c:pt>
                <c:pt idx="6292">
                  <c:v>0.14585792269876199</c:v>
                </c:pt>
                <c:pt idx="6293">
                  <c:v>4.5278450774807598E-2</c:v>
                </c:pt>
                <c:pt idx="6294">
                  <c:v>7.2418425428630404E-2</c:v>
                </c:pt>
                <c:pt idx="6295">
                  <c:v>0.172402467742656</c:v>
                </c:pt>
                <c:pt idx="6296">
                  <c:v>0.275373513535765</c:v>
                </c:pt>
                <c:pt idx="6297">
                  <c:v>0.22922930326216701</c:v>
                </c:pt>
                <c:pt idx="6298">
                  <c:v>0.204238708456593</c:v>
                </c:pt>
                <c:pt idx="6299">
                  <c:v>0.19776194904035699</c:v>
                </c:pt>
                <c:pt idx="6300">
                  <c:v>0.28042329914691499</c:v>
                </c:pt>
                <c:pt idx="6301">
                  <c:v>0.198970728498576</c:v>
                </c:pt>
                <c:pt idx="6302">
                  <c:v>0.22402015775134901</c:v>
                </c:pt>
                <c:pt idx="6303">
                  <c:v>0.21138451561328001</c:v>
                </c:pt>
                <c:pt idx="6304">
                  <c:v>0.16475549201527401</c:v>
                </c:pt>
                <c:pt idx="6305">
                  <c:v>0.16475549201527401</c:v>
                </c:pt>
                <c:pt idx="6306">
                  <c:v>0.13687909132286899</c:v>
                </c:pt>
                <c:pt idx="6307">
                  <c:v>0.171289509050781</c:v>
                </c:pt>
                <c:pt idx="6308">
                  <c:v>0.33559572709278501</c:v>
                </c:pt>
                <c:pt idx="6309">
                  <c:v>0.44352962124360401</c:v>
                </c:pt>
                <c:pt idx="6310">
                  <c:v>0.48413160506528502</c:v>
                </c:pt>
                <c:pt idx="6311">
                  <c:v>0.470068165277086</c:v>
                </c:pt>
                <c:pt idx="6312">
                  <c:v>0.470396951066062</c:v>
                </c:pt>
                <c:pt idx="6313">
                  <c:v>0.60354712339129302</c:v>
                </c:pt>
                <c:pt idx="6314">
                  <c:v>0.650957817534491</c:v>
                </c:pt>
                <c:pt idx="6315">
                  <c:v>0.39247207176467203</c:v>
                </c:pt>
                <c:pt idx="6316">
                  <c:v>0.51597314804613903</c:v>
                </c:pt>
                <c:pt idx="6317">
                  <c:v>0.42334460456001699</c:v>
                </c:pt>
                <c:pt idx="6318">
                  <c:v>0.42334460456001699</c:v>
                </c:pt>
                <c:pt idx="6319">
                  <c:v>0.28866238386771598</c:v>
                </c:pt>
                <c:pt idx="6320">
                  <c:v>0.253336320840789</c:v>
                </c:pt>
                <c:pt idx="6321">
                  <c:v>0.253336320840789</c:v>
                </c:pt>
                <c:pt idx="6322">
                  <c:v>0.253336320840789</c:v>
                </c:pt>
                <c:pt idx="6323">
                  <c:v>0.24288878778935999</c:v>
                </c:pt>
                <c:pt idx="6324">
                  <c:v>0.210592786282502</c:v>
                </c:pt>
                <c:pt idx="6325">
                  <c:v>0.210592786282502</c:v>
                </c:pt>
                <c:pt idx="6326">
                  <c:v>0.22408037374814099</c:v>
                </c:pt>
                <c:pt idx="6327">
                  <c:v>0.28914468405170202</c:v>
                </c:pt>
                <c:pt idx="6328">
                  <c:v>0.18883543807990899</c:v>
                </c:pt>
                <c:pt idx="6329">
                  <c:v>-0.24132020772976601</c:v>
                </c:pt>
                <c:pt idx="6330">
                  <c:v>0.16031340150258599</c:v>
                </c:pt>
                <c:pt idx="6331">
                  <c:v>-0.123334778059661</c:v>
                </c:pt>
                <c:pt idx="6332">
                  <c:v>9.8645077778910503E-2</c:v>
                </c:pt>
                <c:pt idx="6333">
                  <c:v>0.155077265873556</c:v>
                </c:pt>
                <c:pt idx="6334">
                  <c:v>0.26892320234986999</c:v>
                </c:pt>
                <c:pt idx="6335">
                  <c:v>0.26892320234986999</c:v>
                </c:pt>
                <c:pt idx="6336">
                  <c:v>0.30047644433023901</c:v>
                </c:pt>
                <c:pt idx="6337">
                  <c:v>0.25944866590667598</c:v>
                </c:pt>
                <c:pt idx="6338">
                  <c:v>0.320360926190564</c:v>
                </c:pt>
                <c:pt idx="6339">
                  <c:v>0.26820438287838799</c:v>
                </c:pt>
                <c:pt idx="6340">
                  <c:v>0.30002869635463902</c:v>
                </c:pt>
                <c:pt idx="6341">
                  <c:v>0.30002869635463902</c:v>
                </c:pt>
                <c:pt idx="6342">
                  <c:v>0.329200415555509</c:v>
                </c:pt>
                <c:pt idx="6343">
                  <c:v>0.30440782304432001</c:v>
                </c:pt>
                <c:pt idx="6344">
                  <c:v>0.27715453709758597</c:v>
                </c:pt>
                <c:pt idx="6345">
                  <c:v>0.23470577524375799</c:v>
                </c:pt>
                <c:pt idx="6346">
                  <c:v>0.173490511623734</c:v>
                </c:pt>
                <c:pt idx="6347">
                  <c:v>9.09568491852768E-2</c:v>
                </c:pt>
                <c:pt idx="6348">
                  <c:v>-0.10315530973916601</c:v>
                </c:pt>
                <c:pt idx="6349">
                  <c:v>0.18717269227306699</c:v>
                </c:pt>
                <c:pt idx="6350">
                  <c:v>-8.7308463935440398E-3</c:v>
                </c:pt>
                <c:pt idx="6351">
                  <c:v>-7.8103030392446798E-3</c:v>
                </c:pt>
                <c:pt idx="6352">
                  <c:v>-0.13555009004704399</c:v>
                </c:pt>
                <c:pt idx="6353">
                  <c:v>-0.13555009004704399</c:v>
                </c:pt>
                <c:pt idx="6354">
                  <c:v>-0.20388231120571099</c:v>
                </c:pt>
                <c:pt idx="6355">
                  <c:v>-0.22669562362609499</c:v>
                </c:pt>
                <c:pt idx="6356">
                  <c:v>-0.18138240781287601</c:v>
                </c:pt>
                <c:pt idx="6357">
                  <c:v>-0.16175689024464801</c:v>
                </c:pt>
                <c:pt idx="6358">
                  <c:v>-0.16175689024464801</c:v>
                </c:pt>
                <c:pt idx="6359">
                  <c:v>-3.3204654963714997E-2</c:v>
                </c:pt>
                <c:pt idx="6360">
                  <c:v>3.2563708639055098E-3</c:v>
                </c:pt>
                <c:pt idx="6361">
                  <c:v>-3.58073231814348E-2</c:v>
                </c:pt>
                <c:pt idx="6362">
                  <c:v>-3.58073231814348E-2</c:v>
                </c:pt>
                <c:pt idx="6363">
                  <c:v>3.8164098335655701E-3</c:v>
                </c:pt>
                <c:pt idx="6364">
                  <c:v>3.8164098335655701E-3</c:v>
                </c:pt>
                <c:pt idx="6365">
                  <c:v>3.8164098335655701E-3</c:v>
                </c:pt>
                <c:pt idx="6366">
                  <c:v>1.0131647600536101E-2</c:v>
                </c:pt>
                <c:pt idx="6367">
                  <c:v>4.6413074494409699E-2</c:v>
                </c:pt>
                <c:pt idx="6368">
                  <c:v>5.2201350833615198E-2</c:v>
                </c:pt>
                <c:pt idx="6369">
                  <c:v>0.115628553803999</c:v>
                </c:pt>
                <c:pt idx="6370">
                  <c:v>7.8952412767925306E-2</c:v>
                </c:pt>
                <c:pt idx="6371">
                  <c:v>0.10782348642690601</c:v>
                </c:pt>
                <c:pt idx="6372">
                  <c:v>0.10782348642690601</c:v>
                </c:pt>
                <c:pt idx="6373">
                  <c:v>0.10782348642690601</c:v>
                </c:pt>
                <c:pt idx="6374">
                  <c:v>0.137989840300344</c:v>
                </c:pt>
                <c:pt idx="6375">
                  <c:v>0.137989840300344</c:v>
                </c:pt>
                <c:pt idx="6376">
                  <c:v>0.169845059543904</c:v>
                </c:pt>
                <c:pt idx="6377">
                  <c:v>0.159337031395239</c:v>
                </c:pt>
                <c:pt idx="6378">
                  <c:v>8.5235922313518397E-2</c:v>
                </c:pt>
                <c:pt idx="6379">
                  <c:v>0.118019696856767</c:v>
                </c:pt>
                <c:pt idx="6380">
                  <c:v>0.118019696856767</c:v>
                </c:pt>
                <c:pt idx="6381">
                  <c:v>0.12246344139120199</c:v>
                </c:pt>
                <c:pt idx="6382">
                  <c:v>8.9547924459950995E-2</c:v>
                </c:pt>
                <c:pt idx="6383">
                  <c:v>0.14324566222726201</c:v>
                </c:pt>
                <c:pt idx="6384">
                  <c:v>0.14324566222726201</c:v>
                </c:pt>
                <c:pt idx="6385">
                  <c:v>0.14324566222726201</c:v>
                </c:pt>
                <c:pt idx="6386">
                  <c:v>0.11298524969013</c:v>
                </c:pt>
                <c:pt idx="6387">
                  <c:v>0.119768457077676</c:v>
                </c:pt>
                <c:pt idx="6388">
                  <c:v>0.119768457077676</c:v>
                </c:pt>
                <c:pt idx="6389">
                  <c:v>0.123914775467994</c:v>
                </c:pt>
                <c:pt idx="6390">
                  <c:v>0.123914775467994</c:v>
                </c:pt>
                <c:pt idx="6391">
                  <c:v>0.128022214648539</c:v>
                </c:pt>
                <c:pt idx="6392">
                  <c:v>-1.8922136730497E-3</c:v>
                </c:pt>
                <c:pt idx="6393">
                  <c:v>-0.26542802209775601</c:v>
                </c:pt>
                <c:pt idx="6394">
                  <c:v>6.3763889113357397E-2</c:v>
                </c:pt>
                <c:pt idx="6395" formatCode="0.00E+00">
                  <c:v>-8.6465631582521797E-4</c:v>
                </c:pt>
                <c:pt idx="6396">
                  <c:v>5.1411910925199103E-2</c:v>
                </c:pt>
                <c:pt idx="6397" formatCode="0.00E+00">
                  <c:v>-9.0903900750863104E-2</c:v>
                </c:pt>
                <c:pt idx="6398">
                  <c:v>-9.0903900750863104E-2</c:v>
                </c:pt>
                <c:pt idx="6399">
                  <c:v>-9.09426028441431E-2</c:v>
                </c:pt>
                <c:pt idx="6400">
                  <c:v>3.91143250299179E-2</c:v>
                </c:pt>
                <c:pt idx="6401">
                  <c:v>-3.7210607413120801E-2</c:v>
                </c:pt>
                <c:pt idx="6402">
                  <c:v>3.5713132757322998E-2</c:v>
                </c:pt>
                <c:pt idx="6403">
                  <c:v>0.116771945405425</c:v>
                </c:pt>
                <c:pt idx="6404">
                  <c:v>0.21000237579793901</c:v>
                </c:pt>
                <c:pt idx="6405">
                  <c:v>0.21000237579793901</c:v>
                </c:pt>
                <c:pt idx="6406">
                  <c:v>0.15054025564308801</c:v>
                </c:pt>
                <c:pt idx="6407">
                  <c:v>0.20674053851424001</c:v>
                </c:pt>
                <c:pt idx="6408">
                  <c:v>0.161226799372506</c:v>
                </c:pt>
                <c:pt idx="6409">
                  <c:v>4.4070244865487003E-2</c:v>
                </c:pt>
                <c:pt idx="6410">
                  <c:v>0.104839222036764</c:v>
                </c:pt>
                <c:pt idx="6411">
                  <c:v>0.205703574751468</c:v>
                </c:pt>
                <c:pt idx="6412">
                  <c:v>0.246372857135495</c:v>
                </c:pt>
                <c:pt idx="6413">
                  <c:v>0.25061009525804701</c:v>
                </c:pt>
                <c:pt idx="6414">
                  <c:v>0.18359043065689101</c:v>
                </c:pt>
                <c:pt idx="6415">
                  <c:v>0.18359043065689101</c:v>
                </c:pt>
                <c:pt idx="6416">
                  <c:v>0.18359043065689101</c:v>
                </c:pt>
                <c:pt idx="6417">
                  <c:v>0.109555064307641</c:v>
                </c:pt>
                <c:pt idx="6418">
                  <c:v>7.5548559526622094E-2</c:v>
                </c:pt>
                <c:pt idx="6419">
                  <c:v>0.144614953331687</c:v>
                </c:pt>
                <c:pt idx="6420">
                  <c:v>0.144614953331687</c:v>
                </c:pt>
                <c:pt idx="6421">
                  <c:v>7.5548559526622094E-2</c:v>
                </c:pt>
                <c:pt idx="6422">
                  <c:v>0.102622565124948</c:v>
                </c:pt>
                <c:pt idx="6423">
                  <c:v>4.0874532296572202E-2</c:v>
                </c:pt>
                <c:pt idx="6424">
                  <c:v>1.31590232769212E-2</c:v>
                </c:pt>
                <c:pt idx="6425">
                  <c:v>0.10911517530987599</c:v>
                </c:pt>
                <c:pt idx="6426">
                  <c:v>0.10911517530987599</c:v>
                </c:pt>
                <c:pt idx="6427">
                  <c:v>7.5105874612286794E-2</c:v>
                </c:pt>
                <c:pt idx="6428">
                  <c:v>7.5105874612286794E-2</c:v>
                </c:pt>
                <c:pt idx="6429">
                  <c:v>0.108903965613922</c:v>
                </c:pt>
                <c:pt idx="6430">
                  <c:v>0.108903965613922</c:v>
                </c:pt>
                <c:pt idx="6431">
                  <c:v>0.17152555663857599</c:v>
                </c:pt>
                <c:pt idx="6432">
                  <c:v>0.17152555663857599</c:v>
                </c:pt>
                <c:pt idx="6433">
                  <c:v>0.24934205172601501</c:v>
                </c:pt>
                <c:pt idx="6434">
                  <c:v>0.24934205172601501</c:v>
                </c:pt>
                <c:pt idx="6435">
                  <c:v>0.170591840259052</c:v>
                </c:pt>
                <c:pt idx="6436">
                  <c:v>0.14395425116277299</c:v>
                </c:pt>
                <c:pt idx="6437">
                  <c:v>0.14395425116277299</c:v>
                </c:pt>
                <c:pt idx="6438">
                  <c:v>0.20880437331893301</c:v>
                </c:pt>
                <c:pt idx="6439">
                  <c:v>0.22862197046374699</c:v>
                </c:pt>
                <c:pt idx="6440">
                  <c:v>0.24934205172601501</c:v>
                </c:pt>
                <c:pt idx="6441">
                  <c:v>0.17152555663857599</c:v>
                </c:pt>
                <c:pt idx="6442">
                  <c:v>0.177733810600851</c:v>
                </c:pt>
                <c:pt idx="6443">
                  <c:v>0.216421753074441</c:v>
                </c:pt>
                <c:pt idx="6444">
                  <c:v>0.216421753074441</c:v>
                </c:pt>
                <c:pt idx="6445">
                  <c:v>0.216421753074441</c:v>
                </c:pt>
                <c:pt idx="6446">
                  <c:v>0.22908033684271101</c:v>
                </c:pt>
                <c:pt idx="6447">
                  <c:v>0</c:v>
                </c:pt>
                <c:pt idx="6448">
                  <c:v>0.32371315572910198</c:v>
                </c:pt>
                <c:pt idx="6449" formatCode="0.00E+00">
                  <c:v>9.0880359588441095E-4</c:v>
                </c:pt>
                <c:pt idx="6450">
                  <c:v>6.7389850157745901E-2</c:v>
                </c:pt>
                <c:pt idx="6451" formatCode="0.00E+00">
                  <c:v>5.9642775244489001E-2</c:v>
                </c:pt>
                <c:pt idx="6452">
                  <c:v>0.221108645218484</c:v>
                </c:pt>
                <c:pt idx="6453">
                  <c:v>0.33392177177503701</c:v>
                </c:pt>
                <c:pt idx="6454">
                  <c:v>0.363777004669529</c:v>
                </c:pt>
                <c:pt idx="6455">
                  <c:v>0.363777004669529</c:v>
                </c:pt>
                <c:pt idx="6456">
                  <c:v>0.31053830640570301</c:v>
                </c:pt>
                <c:pt idx="6457">
                  <c:v>0.43117197047836497</c:v>
                </c:pt>
                <c:pt idx="6458">
                  <c:v>0.50052648603235705</c:v>
                </c:pt>
                <c:pt idx="6459">
                  <c:v>0.44251306816047298</c:v>
                </c:pt>
                <c:pt idx="6460">
                  <c:v>0.42752140610901301</c:v>
                </c:pt>
                <c:pt idx="6461">
                  <c:v>0.44971525322908601</c:v>
                </c:pt>
                <c:pt idx="6462">
                  <c:v>0.42752140610901301</c:v>
                </c:pt>
                <c:pt idx="6463">
                  <c:v>0.37222941416061101</c:v>
                </c:pt>
                <c:pt idx="6464">
                  <c:v>0.46963282581487897</c:v>
                </c:pt>
                <c:pt idx="6465">
                  <c:v>0.44906672798638703</c:v>
                </c:pt>
                <c:pt idx="6466">
                  <c:v>0.48873609233297799</c:v>
                </c:pt>
                <c:pt idx="6467">
                  <c:v>0.38902226223643499</c:v>
                </c:pt>
                <c:pt idx="6468">
                  <c:v>0.38902226223643499</c:v>
                </c:pt>
                <c:pt idx="6469">
                  <c:v>0.38902226223643499</c:v>
                </c:pt>
                <c:pt idx="6470">
                  <c:v>0.38902226223643499</c:v>
                </c:pt>
                <c:pt idx="6471">
                  <c:v>0.36811940566141699</c:v>
                </c:pt>
                <c:pt idx="6472">
                  <c:v>0.38902226223643499</c:v>
                </c:pt>
                <c:pt idx="6473">
                  <c:v>0.38902226223643499</c:v>
                </c:pt>
                <c:pt idx="6474">
                  <c:v>0.38128775056010999</c:v>
                </c:pt>
                <c:pt idx="6475">
                  <c:v>0.38128775056010999</c:v>
                </c:pt>
                <c:pt idx="6476">
                  <c:v>0.37363889827987701</c:v>
                </c:pt>
                <c:pt idx="6477">
                  <c:v>0.37363889827987701</c:v>
                </c:pt>
                <c:pt idx="6478">
                  <c:v>0.37363889827987701</c:v>
                </c:pt>
                <c:pt idx="6479">
                  <c:v>0.37363889827987701</c:v>
                </c:pt>
                <c:pt idx="6480">
                  <c:v>0.36607429022084997</c:v>
                </c:pt>
                <c:pt idx="6481">
                  <c:v>0.36607429022084997</c:v>
                </c:pt>
                <c:pt idx="6482">
                  <c:v>0.38902226223643499</c:v>
                </c:pt>
                <c:pt idx="6483">
                  <c:v>0.36811940566141699</c:v>
                </c:pt>
                <c:pt idx="6484">
                  <c:v>0.38902226223643499</c:v>
                </c:pt>
                <c:pt idx="6485">
                  <c:v>0.36811940566141699</c:v>
                </c:pt>
                <c:pt idx="6486">
                  <c:v>0.38902226223643499</c:v>
                </c:pt>
                <c:pt idx="6487">
                  <c:v>0.30161916666428601</c:v>
                </c:pt>
                <c:pt idx="6488">
                  <c:v>0.30161916666428601</c:v>
                </c:pt>
                <c:pt idx="6489">
                  <c:v>0.279277613404327</c:v>
                </c:pt>
                <c:pt idx="6490">
                  <c:v>0.30161916666428601</c:v>
                </c:pt>
                <c:pt idx="6491">
                  <c:v>0.30161916666428601</c:v>
                </c:pt>
                <c:pt idx="6492">
                  <c:v>0.255457561561381</c:v>
                </c:pt>
                <c:pt idx="6493">
                  <c:v>0.25592557572666402</c:v>
                </c:pt>
                <c:pt idx="6494">
                  <c:v>0.27973839023138702</c:v>
                </c:pt>
                <c:pt idx="6495">
                  <c:v>0.23297420186901899</c:v>
                </c:pt>
                <c:pt idx="6496">
                  <c:v>0.239442882059936</c:v>
                </c:pt>
                <c:pt idx="6497">
                  <c:v>0.27908897803538202</c:v>
                </c:pt>
                <c:pt idx="6498">
                  <c:v>0.27908897803538202</c:v>
                </c:pt>
                <c:pt idx="6499">
                  <c:v>0.27908897803538202</c:v>
                </c:pt>
                <c:pt idx="6500">
                  <c:v>0.27908897803538202</c:v>
                </c:pt>
                <c:pt idx="6501">
                  <c:v>0.27908897803538202</c:v>
                </c:pt>
                <c:pt idx="6502">
                  <c:v>0.27908897803538202</c:v>
                </c:pt>
                <c:pt idx="6503">
                  <c:v>0.23944430596432001</c:v>
                </c:pt>
                <c:pt idx="6504">
                  <c:v>0.23944430596432001</c:v>
                </c:pt>
                <c:pt idx="6505">
                  <c:v>0.32204825721283198</c:v>
                </c:pt>
                <c:pt idx="6506">
                  <c:v>0.416632923386488</c:v>
                </c:pt>
                <c:pt idx="6507">
                  <c:v>0.35955195244279797</c:v>
                </c:pt>
                <c:pt idx="6508">
                  <c:v>0.31420397702349101</c:v>
                </c:pt>
                <c:pt idx="6509">
                  <c:v>0.29514904467488301</c:v>
                </c:pt>
                <c:pt idx="6510">
                  <c:v>0.31654992136125099</c:v>
                </c:pt>
                <c:pt idx="6511">
                  <c:v>0.27834404549765401</c:v>
                </c:pt>
                <c:pt idx="6512">
                  <c:v>0.24173621100706699</c:v>
                </c:pt>
                <c:pt idx="6513">
                  <c:v>0.24173621100706699</c:v>
                </c:pt>
                <c:pt idx="6514">
                  <c:v>0.298696415276202</c:v>
                </c:pt>
                <c:pt idx="6515">
                  <c:v>0.298696415276202</c:v>
                </c:pt>
                <c:pt idx="6516">
                  <c:v>0.27834404549765401</c:v>
                </c:pt>
                <c:pt idx="6517">
                  <c:v>0.31654992136125099</c:v>
                </c:pt>
                <c:pt idx="6518">
                  <c:v>0.31654992136125099</c:v>
                </c:pt>
                <c:pt idx="6519">
                  <c:v>0.29514904467488301</c:v>
                </c:pt>
                <c:pt idx="6520">
                  <c:v>0.31622570374562098</c:v>
                </c:pt>
                <c:pt idx="6521">
                  <c:v>0.31642878109712202</c:v>
                </c:pt>
                <c:pt idx="6522">
                  <c:v>0.29798907870454699</c:v>
                </c:pt>
                <c:pt idx="6523">
                  <c:v>0.33604133064759401</c:v>
                </c:pt>
                <c:pt idx="6524">
                  <c:v>0.27730046148983001</c:v>
                </c:pt>
                <c:pt idx="6525">
                  <c:v>0.33566332066808302</c:v>
                </c:pt>
                <c:pt idx="6526">
                  <c:v>0.29763229167725902</c:v>
                </c:pt>
                <c:pt idx="6527">
                  <c:v>0.22786897348392501</c:v>
                </c:pt>
                <c:pt idx="6528">
                  <c:v>0.37618124388156898</c:v>
                </c:pt>
                <c:pt idx="6529">
                  <c:v>0.41925765655678798</c:v>
                </c:pt>
                <c:pt idx="6530">
                  <c:v>0.41925765655678798</c:v>
                </c:pt>
                <c:pt idx="6531">
                  <c:v>0.464422887829473</c:v>
                </c:pt>
                <c:pt idx="6532">
                  <c:v>0.40006977828983897</c:v>
                </c:pt>
                <c:pt idx="6533">
                  <c:v>0.40006977828983897</c:v>
                </c:pt>
                <c:pt idx="6534">
                  <c:v>0.38036162176264898</c:v>
                </c:pt>
                <c:pt idx="6535">
                  <c:v>0.38036162176264898</c:v>
                </c:pt>
                <c:pt idx="6536">
                  <c:v>0.38036162176264898</c:v>
                </c:pt>
                <c:pt idx="6537">
                  <c:v>0.29399242945417398</c:v>
                </c:pt>
                <c:pt idx="6538">
                  <c:v>0.29399242945417398</c:v>
                </c:pt>
                <c:pt idx="6539">
                  <c:v>0.29399242945417398</c:v>
                </c:pt>
                <c:pt idx="6540">
                  <c:v>0.31393239471567203</c:v>
                </c:pt>
                <c:pt idx="6541">
                  <c:v>0.35927041159985301</c:v>
                </c:pt>
                <c:pt idx="6542">
                  <c:v>0.38374559603671199</c:v>
                </c:pt>
                <c:pt idx="6543">
                  <c:v>0.43047822794746998</c:v>
                </c:pt>
                <c:pt idx="6544">
                  <c:v>0.41057172587709301</c:v>
                </c:pt>
                <c:pt idx="6545">
                  <c:v>0.46250153424026702</c:v>
                </c:pt>
                <c:pt idx="6546">
                  <c:v>0.46250153424026702</c:v>
                </c:pt>
                <c:pt idx="6547">
                  <c:v>0.41135433700026502</c:v>
                </c:pt>
                <c:pt idx="6548">
                  <c:v>0.36293310687231201</c:v>
                </c:pt>
                <c:pt idx="6549">
                  <c:v>0.41057172587709301</c:v>
                </c:pt>
                <c:pt idx="6550">
                  <c:v>0.41057172587709301</c:v>
                </c:pt>
                <c:pt idx="6551">
                  <c:v>0.46245077941419899</c:v>
                </c:pt>
                <c:pt idx="6552">
                  <c:v>0.64401651999839205</c:v>
                </c:pt>
                <c:pt idx="6553">
                  <c:v>0.57868440595383297</c:v>
                </c:pt>
                <c:pt idx="6554">
                  <c:v>0.57868440595383297</c:v>
                </c:pt>
                <c:pt idx="6555">
                  <c:v>0.57868440595383297</c:v>
                </c:pt>
                <c:pt idx="6556">
                  <c:v>0.55805158477869599</c:v>
                </c:pt>
                <c:pt idx="6557">
                  <c:v>0.55805158477869599</c:v>
                </c:pt>
                <c:pt idx="6558">
                  <c:v>0.57447925299020197</c:v>
                </c:pt>
                <c:pt idx="6559">
                  <c:v>0.70310490902392098</c:v>
                </c:pt>
                <c:pt idx="6560">
                  <c:v>0.70310490902392098</c:v>
                </c:pt>
                <c:pt idx="6561">
                  <c:v>0.63626818557489395</c:v>
                </c:pt>
                <c:pt idx="6562">
                  <c:v>0.63626818557489395</c:v>
                </c:pt>
                <c:pt idx="6563">
                  <c:v>0.71369296836490304</c:v>
                </c:pt>
                <c:pt idx="6564">
                  <c:v>0.78358159119438497</c:v>
                </c:pt>
                <c:pt idx="6565">
                  <c:v>0.78358159119438497</c:v>
                </c:pt>
                <c:pt idx="6566">
                  <c:v>0.78358159119438497</c:v>
                </c:pt>
                <c:pt idx="6567">
                  <c:v>0.71468228204795503</c:v>
                </c:pt>
                <c:pt idx="6568">
                  <c:v>0.71653580603481204</c:v>
                </c:pt>
                <c:pt idx="6569">
                  <c:v>-1.8922136730497E-3</c:v>
                </c:pt>
                <c:pt idx="6570">
                  <c:v>0.26167654876375201</c:v>
                </c:pt>
                <c:pt idx="6571">
                  <c:v>-2.13928799059903E-3</c:v>
                </c:pt>
                <c:pt idx="6572">
                  <c:v>0.130528035298798</c:v>
                </c:pt>
                <c:pt idx="6573">
                  <c:v>9.0871047325191603E-3</c:v>
                </c:pt>
                <c:pt idx="6574">
                  <c:v>-4.8099182847119303E-2</c:v>
                </c:pt>
                <c:pt idx="6575">
                  <c:v>-4.8099182847119303E-2</c:v>
                </c:pt>
                <c:pt idx="6576">
                  <c:v>6.0310044833824197E-2</c:v>
                </c:pt>
                <c:pt idx="6577">
                  <c:v>6.0310044833824197E-2</c:v>
                </c:pt>
                <c:pt idx="6578">
                  <c:v>0.184859165526845</c:v>
                </c:pt>
                <c:pt idx="6579">
                  <c:v>0.169425855805241</c:v>
                </c:pt>
                <c:pt idx="6580">
                  <c:v>4.46922477061035E-2</c:v>
                </c:pt>
                <c:pt idx="6581">
                  <c:v>0.201388360942999</c:v>
                </c:pt>
                <c:pt idx="6582">
                  <c:v>8.7525399188537994E-2</c:v>
                </c:pt>
                <c:pt idx="6583">
                  <c:v>0.123521520978242</c:v>
                </c:pt>
                <c:pt idx="6584">
                  <c:v>0.240213918540789</c:v>
                </c:pt>
                <c:pt idx="6585">
                  <c:v>0.27420423118950499</c:v>
                </c:pt>
                <c:pt idx="6586">
                  <c:v>0.33375887794228898</c:v>
                </c:pt>
                <c:pt idx="6587">
                  <c:v>0.30918019508116701</c:v>
                </c:pt>
                <c:pt idx="6588">
                  <c:v>0.40694283868028103</c:v>
                </c:pt>
                <c:pt idx="6589">
                  <c:v>0.40696331448135298</c:v>
                </c:pt>
                <c:pt idx="6590">
                  <c:v>0.44712465819923503</c:v>
                </c:pt>
                <c:pt idx="6591">
                  <c:v>0.44712465819923503</c:v>
                </c:pt>
                <c:pt idx="6592">
                  <c:v>0.45025221501671597</c:v>
                </c:pt>
                <c:pt idx="6593">
                  <c:v>0.25686820037389602</c:v>
                </c:pt>
                <c:pt idx="6594">
                  <c:v>0.26686505882978601</c:v>
                </c:pt>
                <c:pt idx="6595">
                  <c:v>0.26686505882978601</c:v>
                </c:pt>
                <c:pt idx="6596">
                  <c:v>0.29528639567455001</c:v>
                </c:pt>
                <c:pt idx="6597">
                  <c:v>0.34530026801131303</c:v>
                </c:pt>
                <c:pt idx="6598">
                  <c:v>0.230658540496466</c:v>
                </c:pt>
                <c:pt idx="6599">
                  <c:v>0.23024755834380101</c:v>
                </c:pt>
                <c:pt idx="6600">
                  <c:v>0.13199492590037001</c:v>
                </c:pt>
                <c:pt idx="6601">
                  <c:v>0.16173090366034701</c:v>
                </c:pt>
                <c:pt idx="6602">
                  <c:v>0.376060346102289</c:v>
                </c:pt>
                <c:pt idx="6603">
                  <c:v>0.40241835453788399</c:v>
                </c:pt>
                <c:pt idx="6604">
                  <c:v>0.44807054967089699</c:v>
                </c:pt>
                <c:pt idx="6605">
                  <c:v>0.42615182259406997</c:v>
                </c:pt>
                <c:pt idx="6606">
                  <c:v>0.50551784070632599</c:v>
                </c:pt>
                <c:pt idx="6607">
                  <c:v>0.52203408701184395</c:v>
                </c:pt>
                <c:pt idx="6608">
                  <c:v>0.52203408701184395</c:v>
                </c:pt>
                <c:pt idx="6609">
                  <c:v>0.53748267287445095</c:v>
                </c:pt>
                <c:pt idx="6610">
                  <c:v>0.48949967051104598</c:v>
                </c:pt>
                <c:pt idx="6611">
                  <c:v>0.47300468919220101</c:v>
                </c:pt>
                <c:pt idx="6612">
                  <c:v>0.48949967051104598</c:v>
                </c:pt>
                <c:pt idx="6613">
                  <c:v>0.48949967051104598</c:v>
                </c:pt>
                <c:pt idx="6614">
                  <c:v>0.48949967051104598</c:v>
                </c:pt>
                <c:pt idx="6615">
                  <c:v>0.50484777570465</c:v>
                </c:pt>
                <c:pt idx="6616">
                  <c:v>0.50470206232769999</c:v>
                </c:pt>
                <c:pt idx="6617">
                  <c:v>0.46013422427950701</c:v>
                </c:pt>
                <c:pt idx="6618">
                  <c:v>0.40110708256003402</c:v>
                </c:pt>
                <c:pt idx="6619">
                  <c:v>0.443879865005538</c:v>
                </c:pt>
                <c:pt idx="6620">
                  <c:v>0.460369176650681</c:v>
                </c:pt>
                <c:pt idx="6621">
                  <c:v>0.43904095878076599</c:v>
                </c:pt>
                <c:pt idx="6622">
                  <c:v>0.341871647112925</c:v>
                </c:pt>
                <c:pt idx="6623">
                  <c:v>0.341871647112925</c:v>
                </c:pt>
                <c:pt idx="6624">
                  <c:v>0.48208312765046002</c:v>
                </c:pt>
                <c:pt idx="6625">
                  <c:v>0.55404672521222897</c:v>
                </c:pt>
                <c:pt idx="6626">
                  <c:v>0.55696854003608098</c:v>
                </c:pt>
                <c:pt idx="6627">
                  <c:v>0.61705247972785804</c:v>
                </c:pt>
                <c:pt idx="6628">
                  <c:v>0.60060282051006098</c:v>
                </c:pt>
                <c:pt idx="6629">
                  <c:v>0.60060282051006098</c:v>
                </c:pt>
                <c:pt idx="6630">
                  <c:v>0.60060282051006098</c:v>
                </c:pt>
                <c:pt idx="6631">
                  <c:v>0.47408262268724199</c:v>
                </c:pt>
                <c:pt idx="6632">
                  <c:v>0.45277239335235198</c:v>
                </c:pt>
                <c:pt idx="6633">
                  <c:v>0.34231705264858597</c:v>
                </c:pt>
                <c:pt idx="6634">
                  <c:v>0.31673610653295797</c:v>
                </c:pt>
                <c:pt idx="6635">
                  <c:v>0.22030149654880299</c:v>
                </c:pt>
                <c:pt idx="6636">
                  <c:v>0.177686913890821</c:v>
                </c:pt>
                <c:pt idx="6637">
                  <c:v>0.220789242565403</c:v>
                </c:pt>
                <c:pt idx="6638">
                  <c:v>0.27072720359094099</c:v>
                </c:pt>
                <c:pt idx="6639">
                  <c:v>0.27144084303504801</c:v>
                </c:pt>
                <c:pt idx="6640">
                  <c:v>0.24909927687040001</c:v>
                </c:pt>
                <c:pt idx="6641">
                  <c:v>0.24909927687040001</c:v>
                </c:pt>
                <c:pt idx="6642">
                  <c:v>0.24893166392539301</c:v>
                </c:pt>
                <c:pt idx="6643">
                  <c:v>0.296235880906279</c:v>
                </c:pt>
                <c:pt idx="6644">
                  <c:v>0.68482820802682998</c:v>
                </c:pt>
                <c:pt idx="6645">
                  <c:v>0.60577535365552604</c:v>
                </c:pt>
                <c:pt idx="6646">
                  <c:v>0.62371108628870098</c:v>
                </c:pt>
                <c:pt idx="6647">
                  <c:v>0.62371108628870098</c:v>
                </c:pt>
                <c:pt idx="6648">
                  <c:v>0.65464502978453099</c:v>
                </c:pt>
                <c:pt idx="6649">
                  <c:v>0.66848768196154496</c:v>
                </c:pt>
                <c:pt idx="6650">
                  <c:v>0.60418799509504995</c:v>
                </c:pt>
                <c:pt idx="6651">
                  <c:v>0.60418799509504995</c:v>
                </c:pt>
                <c:pt idx="6652">
                  <c:v>0.54466033023830196</c:v>
                </c:pt>
                <c:pt idx="6653">
                  <c:v>0.471604722156164</c:v>
                </c:pt>
                <c:pt idx="6654">
                  <c:v>0.65594973892664199</c:v>
                </c:pt>
                <c:pt idx="6655">
                  <c:v>0.73815717351976595</c:v>
                </c:pt>
                <c:pt idx="6656">
                  <c:v>0.74849502867366302</c:v>
                </c:pt>
                <c:pt idx="6657">
                  <c:v>0.74849502867366302</c:v>
                </c:pt>
                <c:pt idx="6658">
                  <c:v>0.74849502867366302</c:v>
                </c:pt>
                <c:pt idx="6659">
                  <c:v>0.72543392384883298</c:v>
                </c:pt>
                <c:pt idx="6660">
                  <c:v>0.72723270368803195</c:v>
                </c:pt>
                <c:pt idx="6661">
                  <c:v>0</c:v>
                </c:pt>
                <c:pt idx="6662">
                  <c:v>-0.27898699633797303</c:v>
                </c:pt>
                <c:pt idx="6663">
                  <c:v>-5.9118738137144002E-2</c:v>
                </c:pt>
                <c:pt idx="6664">
                  <c:v>-0.15693017902776399</c:v>
                </c:pt>
                <c:pt idx="6665">
                  <c:v>-0.14215650382079001</c:v>
                </c:pt>
                <c:pt idx="6666">
                  <c:v>-0.24716910254392599</c:v>
                </c:pt>
                <c:pt idx="6667">
                  <c:v>-0.10986805159611999</c:v>
                </c:pt>
                <c:pt idx="6668">
                  <c:v>-0.10986805159611999</c:v>
                </c:pt>
                <c:pt idx="6669">
                  <c:v>-0.14153609755584101</c:v>
                </c:pt>
                <c:pt idx="6670">
                  <c:v>-0.19824066944729299</c:v>
                </c:pt>
                <c:pt idx="6671">
                  <c:v>-0.19824066944729299</c:v>
                </c:pt>
                <c:pt idx="6672">
                  <c:v>-0.251698202247438</c:v>
                </c:pt>
                <c:pt idx="6673">
                  <c:v>-0.251698202247438</c:v>
                </c:pt>
                <c:pt idx="6674">
                  <c:v>-0.251698202247438</c:v>
                </c:pt>
                <c:pt idx="6675">
                  <c:v>-0.298588923851687</c:v>
                </c:pt>
                <c:pt idx="6676">
                  <c:v>-0.298588923851687</c:v>
                </c:pt>
                <c:pt idx="6677">
                  <c:v>-0.287313652808177</c:v>
                </c:pt>
                <c:pt idx="6678">
                  <c:v>-0.29111213990266999</c:v>
                </c:pt>
                <c:pt idx="6679">
                  <c:v>-0.24466409711237799</c:v>
                </c:pt>
                <c:pt idx="6680">
                  <c:v>-0.24852523061002599</c:v>
                </c:pt>
                <c:pt idx="6681">
                  <c:v>-0.26449059834687599</c:v>
                </c:pt>
                <c:pt idx="6682">
                  <c:v>-0.26449059834687599</c:v>
                </c:pt>
                <c:pt idx="6683">
                  <c:v>-0.18184222420451401</c:v>
                </c:pt>
                <c:pt idx="6684">
                  <c:v>-0.18184222420451401</c:v>
                </c:pt>
                <c:pt idx="6685">
                  <c:v>-0.18184222420451401</c:v>
                </c:pt>
                <c:pt idx="6686">
                  <c:v>-0.18598337275355201</c:v>
                </c:pt>
                <c:pt idx="6687">
                  <c:v>-0.18598337275355201</c:v>
                </c:pt>
                <c:pt idx="6688">
                  <c:v>-0.18610893169764001</c:v>
                </c:pt>
                <c:pt idx="6689">
                  <c:v>-0.18610893169764001</c:v>
                </c:pt>
                <c:pt idx="6690">
                  <c:v>-0.18610893169764001</c:v>
                </c:pt>
                <c:pt idx="6691">
                  <c:v>-0.222665237291886</c:v>
                </c:pt>
                <c:pt idx="6692">
                  <c:v>-0.19794657738527999</c:v>
                </c:pt>
                <c:pt idx="6693">
                  <c:v>-0.185187711157146</c:v>
                </c:pt>
                <c:pt idx="6694">
                  <c:v>-0.15845309885443201</c:v>
                </c:pt>
                <c:pt idx="6695">
                  <c:v>-0.121994977537126</c:v>
                </c:pt>
                <c:pt idx="6696">
                  <c:v>-0.14917090209080999</c:v>
                </c:pt>
                <c:pt idx="6697">
                  <c:v>-8.2120330627849902E-2</c:v>
                </c:pt>
                <c:pt idx="6698">
                  <c:v>-8.2120330627849902E-2</c:v>
                </c:pt>
                <c:pt idx="6699">
                  <c:v>-5.4708970612555398E-2</c:v>
                </c:pt>
                <c:pt idx="6700">
                  <c:v>5.2225705252118004E-3</c:v>
                </c:pt>
                <c:pt idx="6701">
                  <c:v>4.0968493491320299E-2</c:v>
                </c:pt>
                <c:pt idx="6702">
                  <c:v>0.10816883179493</c:v>
                </c:pt>
                <c:pt idx="6703">
                  <c:v>4.3079109510704802E-2</c:v>
                </c:pt>
                <c:pt idx="6704">
                  <c:v>0.15175835550001299</c:v>
                </c:pt>
                <c:pt idx="6705">
                  <c:v>0.20872911247557499</c:v>
                </c:pt>
                <c:pt idx="6706">
                  <c:v>0.169458198431574</c:v>
                </c:pt>
                <c:pt idx="6707">
                  <c:v>0.195971022476605</c:v>
                </c:pt>
                <c:pt idx="6708">
                  <c:v>0.195971022476605</c:v>
                </c:pt>
                <c:pt idx="6709">
                  <c:v>0.169458198431574</c:v>
                </c:pt>
                <c:pt idx="6710">
                  <c:v>0.20933600586274501</c:v>
                </c:pt>
                <c:pt idx="6711">
                  <c:v>0.25981566941662099</c:v>
                </c:pt>
                <c:pt idx="6712">
                  <c:v>0.21735882309104301</c:v>
                </c:pt>
                <c:pt idx="6713">
                  <c:v>0.225396629355156</c:v>
                </c:pt>
                <c:pt idx="6714">
                  <c:v>0.25981566941662099</c:v>
                </c:pt>
                <c:pt idx="6715">
                  <c:v>0.25981566941662099</c:v>
                </c:pt>
                <c:pt idx="6716">
                  <c:v>0.23538432916267801</c:v>
                </c:pt>
                <c:pt idx="6717">
                  <c:v>0.23538432916267801</c:v>
                </c:pt>
                <c:pt idx="6718">
                  <c:v>0.15965861558616501</c:v>
                </c:pt>
                <c:pt idx="6719">
                  <c:v>0.15965861558616501</c:v>
                </c:pt>
                <c:pt idx="6720">
                  <c:v>0.23499168988769301</c:v>
                </c:pt>
                <c:pt idx="6721">
                  <c:v>0.27687040548159703</c:v>
                </c:pt>
                <c:pt idx="6722">
                  <c:v>0.36880338600757501</c:v>
                </c:pt>
                <c:pt idx="6723">
                  <c:v>0.39073725491424599</c:v>
                </c:pt>
                <c:pt idx="6724">
                  <c:v>0.44080473217090899</c:v>
                </c:pt>
                <c:pt idx="6725">
                  <c:v>0.44753768075066902</c:v>
                </c:pt>
                <c:pt idx="6726">
                  <c:v>0</c:v>
                </c:pt>
                <c:pt idx="6727">
                  <c:v>-0.27789047976845099</c:v>
                </c:pt>
                <c:pt idx="6728">
                  <c:v>-5.7030085479175402E-2</c:v>
                </c:pt>
                <c:pt idx="6729">
                  <c:v>-0.154712440706743</c:v>
                </c:pt>
                <c:pt idx="6730" formatCode="0.00E+00">
                  <c:v>8.4798548438413902E-4</c:v>
                </c:pt>
                <c:pt idx="6731">
                  <c:v>-6.19918798969898E-3</c:v>
                </c:pt>
                <c:pt idx="6732" formatCode="0.00E+00">
                  <c:v>0.112004389114552</c:v>
                </c:pt>
                <c:pt idx="6733">
                  <c:v>0.20598650276456901</c:v>
                </c:pt>
                <c:pt idx="6734">
                  <c:v>0.222666627655944</c:v>
                </c:pt>
                <c:pt idx="6735">
                  <c:v>0.30583521664258501</c:v>
                </c:pt>
                <c:pt idx="6736">
                  <c:v>0.33381541195523401</c:v>
                </c:pt>
                <c:pt idx="6737">
                  <c:v>0.33381541195523401</c:v>
                </c:pt>
                <c:pt idx="6738">
                  <c:v>0.33381541195523401</c:v>
                </c:pt>
                <c:pt idx="6739">
                  <c:v>0.282913547353845</c:v>
                </c:pt>
                <c:pt idx="6740">
                  <c:v>0.282913547353845</c:v>
                </c:pt>
                <c:pt idx="6741">
                  <c:v>0.23507546993912901</c:v>
                </c:pt>
                <c:pt idx="6742">
                  <c:v>0.28820897122847799</c:v>
                </c:pt>
                <c:pt idx="6743">
                  <c:v>0.28820897122847799</c:v>
                </c:pt>
                <c:pt idx="6744">
                  <c:v>0.26301223066456703</c:v>
                </c:pt>
                <c:pt idx="6745">
                  <c:v>0.262344451679277</c:v>
                </c:pt>
                <c:pt idx="6746">
                  <c:v>0.31109037749870799</c:v>
                </c:pt>
                <c:pt idx="6747">
                  <c:v>0.31109037749870799</c:v>
                </c:pt>
                <c:pt idx="6748">
                  <c:v>0.31109037749870799</c:v>
                </c:pt>
                <c:pt idx="6749">
                  <c:v>0.31109037749870799</c:v>
                </c:pt>
                <c:pt idx="6750">
                  <c:v>0.26851085691059501</c:v>
                </c:pt>
                <c:pt idx="6751">
                  <c:v>0.22864643605702201</c:v>
                </c:pt>
                <c:pt idx="6752">
                  <c:v>0.19117699862274801</c:v>
                </c:pt>
                <c:pt idx="6753">
                  <c:v>0.123711284637873</c:v>
                </c:pt>
                <c:pt idx="6754">
                  <c:v>3.9402251944128303E-2</c:v>
                </c:pt>
                <c:pt idx="6755">
                  <c:v>9.5536817436747603E-3</c:v>
                </c:pt>
                <c:pt idx="6756">
                  <c:v>0.14070846642804199</c:v>
                </c:pt>
                <c:pt idx="6757">
                  <c:v>0.14070846642804199</c:v>
                </c:pt>
                <c:pt idx="6758">
                  <c:v>0.16773897925535999</c:v>
                </c:pt>
                <c:pt idx="6759">
                  <c:v>0.16773897925535999</c:v>
                </c:pt>
                <c:pt idx="6760">
                  <c:v>0.16773897925535999</c:v>
                </c:pt>
                <c:pt idx="6761">
                  <c:v>0.16165040715483101</c:v>
                </c:pt>
                <c:pt idx="6762">
                  <c:v>0.135005070073803</c:v>
                </c:pt>
                <c:pt idx="6763">
                  <c:v>0.172261786119771</c:v>
                </c:pt>
                <c:pt idx="6764">
                  <c:v>0.238520580213648</c:v>
                </c:pt>
                <c:pt idx="6765">
                  <c:v>0.28057627275927299</c:v>
                </c:pt>
                <c:pt idx="6766">
                  <c:v>0.26273418948715899</c:v>
                </c:pt>
                <c:pt idx="6767">
                  <c:v>0.22382044986692901</c:v>
                </c:pt>
                <c:pt idx="6768">
                  <c:v>0.19913937508687901</c:v>
                </c:pt>
                <c:pt idx="6769">
                  <c:v>0.15562499716049</c:v>
                </c:pt>
                <c:pt idx="6770">
                  <c:v>0.128931755595381</c:v>
                </c:pt>
                <c:pt idx="6771">
                  <c:v>0.128931755595381</c:v>
                </c:pt>
                <c:pt idx="6772">
                  <c:v>0.265774552625899</c:v>
                </c:pt>
                <c:pt idx="6773">
                  <c:v>0.265774552625899</c:v>
                </c:pt>
                <c:pt idx="6774">
                  <c:v>0.284476482993961</c:v>
                </c:pt>
                <c:pt idx="6775">
                  <c:v>0.23946007807303199</c:v>
                </c:pt>
                <c:pt idx="6776">
                  <c:v>0.21953719472363101</c:v>
                </c:pt>
                <c:pt idx="6777">
                  <c:v>0.21930963397620901</c:v>
                </c:pt>
                <c:pt idx="6778">
                  <c:v>0.27197430325182098</c:v>
                </c:pt>
                <c:pt idx="6779">
                  <c:v>0.27197430325182098</c:v>
                </c:pt>
                <c:pt idx="6780">
                  <c:v>0.29572904553599599</c:v>
                </c:pt>
                <c:pt idx="6781">
                  <c:v>0.215626430998097</c:v>
                </c:pt>
                <c:pt idx="6782">
                  <c:v>0.215626430998097</c:v>
                </c:pt>
                <c:pt idx="6783">
                  <c:v>0.215626430998097</c:v>
                </c:pt>
                <c:pt idx="6784">
                  <c:v>0.21586041858508001</c:v>
                </c:pt>
                <c:pt idx="6785">
                  <c:v>0.25487215027142701</c:v>
                </c:pt>
                <c:pt idx="6786">
                  <c:v>0.28175727381820698</c:v>
                </c:pt>
                <c:pt idx="6787">
                  <c:v>0.36264856668582102</c:v>
                </c:pt>
                <c:pt idx="6788">
                  <c:v>0.36581720866040102</c:v>
                </c:pt>
                <c:pt idx="6789">
                  <c:v>0.36581720866040102</c:v>
                </c:pt>
                <c:pt idx="6790">
                  <c:v>0.36581720866040102</c:v>
                </c:pt>
                <c:pt idx="6791">
                  <c:v>0.36581720866040102</c:v>
                </c:pt>
                <c:pt idx="6792">
                  <c:v>0.36581720866040102</c:v>
                </c:pt>
                <c:pt idx="6793">
                  <c:v>0.36581720866040102</c:v>
                </c:pt>
                <c:pt idx="6794">
                  <c:v>0.36581720866040102</c:v>
                </c:pt>
                <c:pt idx="6795">
                  <c:v>0.36581720866040102</c:v>
                </c:pt>
                <c:pt idx="6796">
                  <c:v>0.36581720866040102</c:v>
                </c:pt>
                <c:pt idx="6797">
                  <c:v>0.36581720866040102</c:v>
                </c:pt>
                <c:pt idx="6798">
                  <c:v>0.368954500198514</c:v>
                </c:pt>
                <c:pt idx="6799">
                  <c:v>-9.1679468991182594E-2</c:v>
                </c:pt>
                <c:pt idx="6800">
                  <c:v>-0.25437280834194897</c:v>
                </c:pt>
                <c:pt idx="6801">
                  <c:v>1.0754110840385E-2</c:v>
                </c:pt>
                <c:pt idx="6802">
                  <c:v>-5.60660987697316E-2</c:v>
                </c:pt>
                <c:pt idx="6803">
                  <c:v>7.5266026055541502E-2</c:v>
                </c:pt>
                <c:pt idx="6804">
                  <c:v>1.60903566721597E-2</c:v>
                </c:pt>
                <c:pt idx="6805">
                  <c:v>0.113565583985654</c:v>
                </c:pt>
                <c:pt idx="6806">
                  <c:v>0.17165800995675901</c:v>
                </c:pt>
                <c:pt idx="6807">
                  <c:v>0.20275485011281499</c:v>
                </c:pt>
                <c:pt idx="6808">
                  <c:v>0.14642955431517099</c:v>
                </c:pt>
                <c:pt idx="6809">
                  <c:v>0.14642955431517099</c:v>
                </c:pt>
                <c:pt idx="6810">
                  <c:v>0.14642955431517099</c:v>
                </c:pt>
                <c:pt idx="6811">
                  <c:v>0.14642955431517099</c:v>
                </c:pt>
                <c:pt idx="6812">
                  <c:v>4.9573462643757102E-2</c:v>
                </c:pt>
                <c:pt idx="6813">
                  <c:v>4.9573462643757102E-2</c:v>
                </c:pt>
                <c:pt idx="6814">
                  <c:v>1.3190204694211999E-2</c:v>
                </c:pt>
                <c:pt idx="6815">
                  <c:v>5.1355605603249498E-2</c:v>
                </c:pt>
                <c:pt idx="6816">
                  <c:v>1.1646392747473901E-2</c:v>
                </c:pt>
                <c:pt idx="6817">
                  <c:v>4.76501452028808E-2</c:v>
                </c:pt>
                <c:pt idx="6818">
                  <c:v>8.7217994381089306E-2</c:v>
                </c:pt>
                <c:pt idx="6819">
                  <c:v>0.15120052832141101</c:v>
                </c:pt>
                <c:pt idx="6820">
                  <c:v>0.15120052832141101</c:v>
                </c:pt>
                <c:pt idx="6821">
                  <c:v>0.23217654838714</c:v>
                </c:pt>
                <c:pt idx="6822">
                  <c:v>0.23217654838714</c:v>
                </c:pt>
                <c:pt idx="6823">
                  <c:v>0.23622344998401201</c:v>
                </c:pt>
                <c:pt idx="6824">
                  <c:v>0.27595339530435398</c:v>
                </c:pt>
                <c:pt idx="6825">
                  <c:v>0.29884554372094402</c:v>
                </c:pt>
                <c:pt idx="6826">
                  <c:v>0.19795988602199899</c:v>
                </c:pt>
                <c:pt idx="6827">
                  <c:v>0.24359300813402401</c:v>
                </c:pt>
                <c:pt idx="6828">
                  <c:v>0.145804903464855</c:v>
                </c:pt>
                <c:pt idx="6829">
                  <c:v>0.145804903464855</c:v>
                </c:pt>
                <c:pt idx="6830">
                  <c:v>0.24518114161593799</c:v>
                </c:pt>
                <c:pt idx="6831">
                  <c:v>0.26608629499296599</c:v>
                </c:pt>
                <c:pt idx="6832">
                  <c:v>0.26262949306636202</c:v>
                </c:pt>
                <c:pt idx="6833">
                  <c:v>0.21917325213644001</c:v>
                </c:pt>
                <c:pt idx="6834">
                  <c:v>0.150814360337505</c:v>
                </c:pt>
                <c:pt idx="6835">
                  <c:v>0.12651863390672499</c:v>
                </c:pt>
                <c:pt idx="6836">
                  <c:v>0.110386760827432</c:v>
                </c:pt>
                <c:pt idx="6837">
                  <c:v>0.12651863390672499</c:v>
                </c:pt>
                <c:pt idx="6838">
                  <c:v>0.110386760827432</c:v>
                </c:pt>
                <c:pt idx="6839">
                  <c:v>0.12651863390672499</c:v>
                </c:pt>
                <c:pt idx="6840">
                  <c:v>6.4984850256679202E-2</c:v>
                </c:pt>
                <c:pt idx="6841">
                  <c:v>0.12651863390672499</c:v>
                </c:pt>
                <c:pt idx="6842">
                  <c:v>0.160240454933886</c:v>
                </c:pt>
                <c:pt idx="6843">
                  <c:v>0.42982962146762299</c:v>
                </c:pt>
                <c:pt idx="6844">
                  <c:v>0.421514500436873</c:v>
                </c:pt>
                <c:pt idx="6845">
                  <c:v>0.421514500436873</c:v>
                </c:pt>
                <c:pt idx="6846">
                  <c:v>0.421514500436873</c:v>
                </c:pt>
                <c:pt idx="6847">
                  <c:v>0.45870934841692901</c:v>
                </c:pt>
                <c:pt idx="6848">
                  <c:v>0.45870934841692901</c:v>
                </c:pt>
                <c:pt idx="6849">
                  <c:v>0.466690412304687</c:v>
                </c:pt>
                <c:pt idx="6850">
                  <c:v>0.45081467310019602</c:v>
                </c:pt>
                <c:pt idx="6851">
                  <c:v>0.46783051555112898</c:v>
                </c:pt>
                <c:pt idx="6852">
                  <c:v>0.51553239855910105</c:v>
                </c:pt>
                <c:pt idx="6853">
                  <c:v>0.51553239855910105</c:v>
                </c:pt>
                <c:pt idx="6854">
                  <c:v>0.51553239855910105</c:v>
                </c:pt>
                <c:pt idx="6855">
                  <c:v>0.53212482912186998</c:v>
                </c:pt>
                <c:pt idx="6856">
                  <c:v>0.54700745588284205</c:v>
                </c:pt>
                <c:pt idx="6857">
                  <c:v>0.55409730825362502</c:v>
                </c:pt>
                <c:pt idx="6858">
                  <c:v>0.60401852846350301</c:v>
                </c:pt>
                <c:pt idx="6859">
                  <c:v>0.59100756950507305</c:v>
                </c:pt>
                <c:pt idx="6860">
                  <c:v>0.58872021316789303</c:v>
                </c:pt>
                <c:pt idx="6861">
                  <c:v>0.59100756950507305</c:v>
                </c:pt>
                <c:pt idx="6862">
                  <c:v>0.53966394250025995</c:v>
                </c:pt>
                <c:pt idx="6863">
                  <c:v>0.53966394250025995</c:v>
                </c:pt>
                <c:pt idx="6864">
                  <c:v>0.53936455143781703</c:v>
                </c:pt>
                <c:pt idx="6865">
                  <c:v>0.55355739167204199</c:v>
                </c:pt>
                <c:pt idx="6866">
                  <c:v>0.55355739167204199</c:v>
                </c:pt>
                <c:pt idx="6867">
                  <c:v>0.55587361563877902</c:v>
                </c:pt>
                <c:pt idx="6868">
                  <c:v>-0.10730877055447299</c:v>
                </c:pt>
                <c:pt idx="6869">
                  <c:v>0.22299102157168399</c:v>
                </c:pt>
                <c:pt idx="6870">
                  <c:v>-1.5570401101116999E-3</c:v>
                </c:pt>
                <c:pt idx="6871">
                  <c:v>-0.17503991927079199</c:v>
                </c:pt>
                <c:pt idx="6872">
                  <c:v>-0.182962643580492</c:v>
                </c:pt>
                <c:pt idx="6873">
                  <c:v>-0.12648366889717799</c:v>
                </c:pt>
                <c:pt idx="6874">
                  <c:v>-0.247703922428965</c:v>
                </c:pt>
                <c:pt idx="6875">
                  <c:v>-0.313154540335708</c:v>
                </c:pt>
                <c:pt idx="6876">
                  <c:v>-0.39897870653016798</c:v>
                </c:pt>
                <c:pt idx="6877">
                  <c:v>-0.29091943992423602</c:v>
                </c:pt>
                <c:pt idx="6878">
                  <c:v>-0.29091943992423602</c:v>
                </c:pt>
                <c:pt idx="6879">
                  <c:v>-0.15746573257513999</c:v>
                </c:pt>
                <c:pt idx="6880">
                  <c:v>-0.18579737739782801</c:v>
                </c:pt>
                <c:pt idx="6881">
                  <c:v>-0.19036115658000299</c:v>
                </c:pt>
                <c:pt idx="6882">
                  <c:v>-0.216687546067176</c:v>
                </c:pt>
                <c:pt idx="6883">
                  <c:v>-0.28098781862335298</c:v>
                </c:pt>
                <c:pt idx="6884">
                  <c:v>-0.25695722854754599</c:v>
                </c:pt>
                <c:pt idx="6885">
                  <c:v>-0.30041942133097199</c:v>
                </c:pt>
                <c:pt idx="6886">
                  <c:v>-0.30041942133097199</c:v>
                </c:pt>
                <c:pt idx="6887">
                  <c:v>-0.30041942133097199</c:v>
                </c:pt>
                <c:pt idx="6888">
                  <c:v>-0.345669398201428</c:v>
                </c:pt>
                <c:pt idx="6889">
                  <c:v>-0.345669398201428</c:v>
                </c:pt>
                <c:pt idx="6890">
                  <c:v>-0.323800574733414</c:v>
                </c:pt>
                <c:pt idx="6891">
                  <c:v>-0.345669398201428</c:v>
                </c:pt>
                <c:pt idx="6892">
                  <c:v>-0.36947915352709398</c:v>
                </c:pt>
                <c:pt idx="6893">
                  <c:v>-0.30754607538170697</c:v>
                </c:pt>
                <c:pt idx="6894">
                  <c:v>-0.32847964051038497</c:v>
                </c:pt>
                <c:pt idx="6895">
                  <c:v>-0.20890114754223399</c:v>
                </c:pt>
                <c:pt idx="6896">
                  <c:v>-0.26180051065091298</c:v>
                </c:pt>
                <c:pt idx="6897">
                  <c:v>-0.20890114754223399</c:v>
                </c:pt>
                <c:pt idx="6898">
                  <c:v>-0.20890114754223399</c:v>
                </c:pt>
                <c:pt idx="6899">
                  <c:v>-0.128882148648819</c:v>
                </c:pt>
                <c:pt idx="6900">
                  <c:v>-0.128882148648819</c:v>
                </c:pt>
                <c:pt idx="6901">
                  <c:v>-0.20890114754223399</c:v>
                </c:pt>
                <c:pt idx="6902">
                  <c:v>-0.20890114754223399</c:v>
                </c:pt>
                <c:pt idx="6903">
                  <c:v>-0.20890114754223399</c:v>
                </c:pt>
                <c:pt idx="6904">
                  <c:v>-0.23585198903100599</c:v>
                </c:pt>
                <c:pt idx="6905">
                  <c:v>-0.31805739315083498</c:v>
                </c:pt>
                <c:pt idx="6906">
                  <c:v>-0.34196618587324401</c:v>
                </c:pt>
                <c:pt idx="6907">
                  <c:v>-0.33404920154915202</c:v>
                </c:pt>
                <c:pt idx="6908">
                  <c:v>-0.28415018224229399</c:v>
                </c:pt>
                <c:pt idx="6909">
                  <c:v>-0.276057949143792</c:v>
                </c:pt>
                <c:pt idx="6910">
                  <c:v>-0.276057949143792</c:v>
                </c:pt>
                <c:pt idx="6911">
                  <c:v>-0.222828198643933</c:v>
                </c:pt>
                <c:pt idx="6912">
                  <c:v>-0.24960004919392301</c:v>
                </c:pt>
                <c:pt idx="6913">
                  <c:v>-0.24074603031452901</c:v>
                </c:pt>
                <c:pt idx="6914">
                  <c:v>-0.22506907675301599</c:v>
                </c:pt>
                <c:pt idx="6915">
                  <c:v>-0.18014673761442501</c:v>
                </c:pt>
                <c:pt idx="6916">
                  <c:v>9.8852042667327798E-3</c:v>
                </c:pt>
                <c:pt idx="6917">
                  <c:v>9.8852042667327798E-3</c:v>
                </c:pt>
                <c:pt idx="6918">
                  <c:v>0.14226139636851501</c:v>
                </c:pt>
                <c:pt idx="6919">
                  <c:v>0.38885746821563999</c:v>
                </c:pt>
                <c:pt idx="6920">
                  <c:v>0.55673637337449899</c:v>
                </c:pt>
                <c:pt idx="6921">
                  <c:v>0.67732548107482304</c:v>
                </c:pt>
                <c:pt idx="6922">
                  <c:v>1.6513096917620301E-2</c:v>
                </c:pt>
                <c:pt idx="6923">
                  <c:v>0.29257519563377399</c:v>
                </c:pt>
                <c:pt idx="6924">
                  <c:v>8.4508655132193803E-3</c:v>
                </c:pt>
                <c:pt idx="6925">
                  <c:v>6.8286445467555801E-3</c:v>
                </c:pt>
                <c:pt idx="6926">
                  <c:v>-0.124593317117695</c:v>
                </c:pt>
                <c:pt idx="6927">
                  <c:v>-0.160416641561442</c:v>
                </c:pt>
                <c:pt idx="6928">
                  <c:v>-0.22412535066358599</c:v>
                </c:pt>
                <c:pt idx="6929">
                  <c:v>-0.25247422988544099</c:v>
                </c:pt>
                <c:pt idx="6930">
                  <c:v>-0.25247422988544099</c:v>
                </c:pt>
                <c:pt idx="6931">
                  <c:v>-0.32590529227541798</c:v>
                </c:pt>
                <c:pt idx="6932">
                  <c:v>-0.34964190290530001</c:v>
                </c:pt>
                <c:pt idx="6933">
                  <c:v>-0.303734068882346</c:v>
                </c:pt>
                <c:pt idx="6934">
                  <c:v>-0.30416815510682599</c:v>
                </c:pt>
                <c:pt idx="6935">
                  <c:v>-0.25248940019307903</c:v>
                </c:pt>
                <c:pt idx="6936">
                  <c:v>-0.14824745002217499</c:v>
                </c:pt>
                <c:pt idx="6937">
                  <c:v>-3.0562890852364001E-2</c:v>
                </c:pt>
                <c:pt idx="6938">
                  <c:v>3.61302550963404E-3</c:v>
                </c:pt>
                <c:pt idx="6939">
                  <c:v>-3.10863277039716E-2</c:v>
                </c:pt>
                <c:pt idx="6940">
                  <c:v>-9.2833919579687604E-2</c:v>
                </c:pt>
                <c:pt idx="6941">
                  <c:v>-8.75384335557991E-2</c:v>
                </c:pt>
                <c:pt idx="6942">
                  <c:v>3.3798511866846903E-2</c:v>
                </c:pt>
                <c:pt idx="6943">
                  <c:v>3.9585010784466404E-3</c:v>
                </c:pt>
                <c:pt idx="6944">
                  <c:v>-3.1032213978943599E-2</c:v>
                </c:pt>
                <c:pt idx="6945">
                  <c:v>-2.0732414434267901E-2</c:v>
                </c:pt>
                <c:pt idx="6946">
                  <c:v>-4.9208225494325297E-2</c:v>
                </c:pt>
                <c:pt idx="6947">
                  <c:v>-8.0156412153079296E-2</c:v>
                </c:pt>
                <c:pt idx="6948">
                  <c:v>-8.0156412153079296E-2</c:v>
                </c:pt>
                <c:pt idx="6949">
                  <c:v>-0.185017451014689</c:v>
                </c:pt>
                <c:pt idx="6950">
                  <c:v>-0.174170430858196</c:v>
                </c:pt>
                <c:pt idx="6951">
                  <c:v>-0.139051861533009</c:v>
                </c:pt>
                <c:pt idx="6952">
                  <c:v>-0.148296919549046</c:v>
                </c:pt>
                <c:pt idx="6953">
                  <c:v>-0.15778942192947301</c:v>
                </c:pt>
                <c:pt idx="6954">
                  <c:v>-0.17858732458325999</c:v>
                </c:pt>
                <c:pt idx="6955">
                  <c:v>-0.141309087694095</c:v>
                </c:pt>
                <c:pt idx="6956">
                  <c:v>-0.106489184893621</c:v>
                </c:pt>
                <c:pt idx="6957">
                  <c:v>-0.100859227114162</c:v>
                </c:pt>
                <c:pt idx="6958">
                  <c:v>-1.0218000403920501E-2</c:v>
                </c:pt>
                <c:pt idx="6959">
                  <c:v>-4.9452459516501302E-3</c:v>
                </c:pt>
                <c:pt idx="6960">
                  <c:v>-0.147914595632369</c:v>
                </c:pt>
                <c:pt idx="6961">
                  <c:v>-7.2370186261044397E-2</c:v>
                </c:pt>
                <c:pt idx="6962">
                  <c:v>-6.5624949320737197E-3</c:v>
                </c:pt>
                <c:pt idx="6963">
                  <c:v>-6.5624949320737197E-3</c:v>
                </c:pt>
                <c:pt idx="6964">
                  <c:v>5.9246488252367502E-2</c:v>
                </c:pt>
                <c:pt idx="6965">
                  <c:v>-3.9301686802114703E-2</c:v>
                </c:pt>
                <c:pt idx="6966">
                  <c:v>-6.9413163208603607E-2</c:v>
                </c:pt>
                <c:pt idx="6967">
                  <c:v>-7.2587122829106399E-3</c:v>
                </c:pt>
                <c:pt idx="6968">
                  <c:v>-7.2587122829106399E-3</c:v>
                </c:pt>
                <c:pt idx="6969">
                  <c:v>-3.5559159702156701E-2</c:v>
                </c:pt>
                <c:pt idx="6970">
                  <c:v>-8.7103356764273096E-2</c:v>
                </c:pt>
                <c:pt idx="6971">
                  <c:v>-0.14848606011934901</c:v>
                </c:pt>
                <c:pt idx="6972">
                  <c:v>-0.17186612587725</c:v>
                </c:pt>
                <c:pt idx="6973">
                  <c:v>-0.20495051952252899</c:v>
                </c:pt>
                <c:pt idx="6974">
                  <c:v>-0.227096584471258</c:v>
                </c:pt>
                <c:pt idx="6975">
                  <c:v>-0.20495051952252899</c:v>
                </c:pt>
                <c:pt idx="6976">
                  <c:v>-0.23067055216782201</c:v>
                </c:pt>
                <c:pt idx="6977">
                  <c:v>-0.19746933973342301</c:v>
                </c:pt>
                <c:pt idx="6978">
                  <c:v>-0.23797972700112299</c:v>
                </c:pt>
                <c:pt idx="6979">
                  <c:v>-0.23797972700112299</c:v>
                </c:pt>
                <c:pt idx="6980">
                  <c:v>-0.25673968273752101</c:v>
                </c:pt>
                <c:pt idx="6981">
                  <c:v>-0.17467354631040799</c:v>
                </c:pt>
                <c:pt idx="6982">
                  <c:v>-0.17847485364444199</c:v>
                </c:pt>
                <c:pt idx="6983">
                  <c:v>-1.8183243264708601E-2</c:v>
                </c:pt>
                <c:pt idx="6984">
                  <c:v>-1.8183243264708601E-2</c:v>
                </c:pt>
                <c:pt idx="6985">
                  <c:v>1.3885512967199001E-2</c:v>
                </c:pt>
                <c:pt idx="6986">
                  <c:v>8.5090336064961303E-3</c:v>
                </c:pt>
                <c:pt idx="6987">
                  <c:v>-2.3556827614887199E-2</c:v>
                </c:pt>
                <c:pt idx="6988">
                  <c:v>9.0790607066533104E-3</c:v>
                </c:pt>
                <c:pt idx="6989">
                  <c:v>-2.5184655595038099E-2</c:v>
                </c:pt>
                <c:pt idx="6990">
                  <c:v>9.7307539847128997E-3</c:v>
                </c:pt>
                <c:pt idx="6991">
                  <c:v>4.3973205432694201E-2</c:v>
                </c:pt>
                <c:pt idx="6992">
                  <c:v>0.122779750463668</c:v>
                </c:pt>
                <c:pt idx="6993">
                  <c:v>0.122779750463668</c:v>
                </c:pt>
                <c:pt idx="6994">
                  <c:v>0.122779750463668</c:v>
                </c:pt>
                <c:pt idx="6995">
                  <c:v>0.233678070322449</c:v>
                </c:pt>
                <c:pt idx="6996">
                  <c:v>0.233678070322449</c:v>
                </c:pt>
                <c:pt idx="6997">
                  <c:v>0.233678070322449</c:v>
                </c:pt>
                <c:pt idx="6998">
                  <c:v>0.233678070322449</c:v>
                </c:pt>
                <c:pt idx="6999">
                  <c:v>0.233678070322449</c:v>
                </c:pt>
                <c:pt idx="7000">
                  <c:v>0.233678070322449</c:v>
                </c:pt>
                <c:pt idx="7001">
                  <c:v>0.26583994323332399</c:v>
                </c:pt>
                <c:pt idx="7002">
                  <c:v>0.32129349590830802</c:v>
                </c:pt>
                <c:pt idx="7003">
                  <c:v>0.32129349590830802</c:v>
                </c:pt>
                <c:pt idx="7004">
                  <c:v>0.37596643573927802</c:v>
                </c:pt>
                <c:pt idx="7005">
                  <c:v>0.40012853804458398</c:v>
                </c:pt>
                <c:pt idx="7006">
                  <c:v>0.45739909806977203</c:v>
                </c:pt>
                <c:pt idx="7007">
                  <c:v>0.47841957405601798</c:v>
                </c:pt>
                <c:pt idx="7008">
                  <c:v>0.46878795596997502</c:v>
                </c:pt>
                <c:pt idx="7009">
                  <c:v>0.46868245575823198</c:v>
                </c:pt>
                <c:pt idx="7010">
                  <c:v>0.52839814363928495</c:v>
                </c:pt>
                <c:pt idx="7011">
                  <c:v>0.54684069648329303</c:v>
                </c:pt>
                <c:pt idx="7012">
                  <c:v>0.43473262139961599</c:v>
                </c:pt>
                <c:pt idx="7013">
                  <c:v>0.43473262139961599</c:v>
                </c:pt>
                <c:pt idx="7014">
                  <c:v>0.47859039528353098</c:v>
                </c:pt>
                <c:pt idx="7015">
                  <c:v>0.45834285372281902</c:v>
                </c:pt>
                <c:pt idx="7016">
                  <c:v>0.45834285372281902</c:v>
                </c:pt>
                <c:pt idx="7017">
                  <c:v>0.41350421761915601</c:v>
                </c:pt>
                <c:pt idx="7018">
                  <c:v>0.41350421761915601</c:v>
                </c:pt>
                <c:pt idx="7019">
                  <c:v>0.43703270635164898</c:v>
                </c:pt>
                <c:pt idx="7020">
                  <c:v>0.37758251864637998</c:v>
                </c:pt>
                <c:pt idx="7021">
                  <c:v>0.37758251864637998</c:v>
                </c:pt>
                <c:pt idx="7022">
                  <c:v>0.43351705020109299</c:v>
                </c:pt>
                <c:pt idx="7023">
                  <c:v>0.46231055538467403</c:v>
                </c:pt>
                <c:pt idx="7024">
                  <c:v>-9.09568491852768E-2</c:v>
                </c:pt>
                <c:pt idx="7025">
                  <c:v>-0.25269893864041298</c:v>
                </c:pt>
                <c:pt idx="7026">
                  <c:v>7.6986700717620302E-2</c:v>
                </c:pt>
                <c:pt idx="7027">
                  <c:v>8.8204145586232505E-3</c:v>
                </c:pt>
                <c:pt idx="7028">
                  <c:v>7.5215241370187799E-2</c:v>
                </c:pt>
                <c:pt idx="7029">
                  <c:v>7.5215241370187799E-2</c:v>
                </c:pt>
                <c:pt idx="7030">
                  <c:v>0.171551815656423</c:v>
                </c:pt>
                <c:pt idx="7031">
                  <c:v>0.114361752848711</c:v>
                </c:pt>
                <c:pt idx="7032">
                  <c:v>0.16255993042688199</c:v>
                </c:pt>
                <c:pt idx="7033">
                  <c:v>0.25625410833919299</c:v>
                </c:pt>
                <c:pt idx="7034">
                  <c:v>0.37240915135094599</c:v>
                </c:pt>
                <c:pt idx="7035">
                  <c:v>0.31215175773257198</c:v>
                </c:pt>
                <c:pt idx="7036">
                  <c:v>0.38713432824903898</c:v>
                </c:pt>
                <c:pt idx="7037">
                  <c:v>0.29007752916237201</c:v>
                </c:pt>
                <c:pt idx="7038">
                  <c:v>0.27125261409627799</c:v>
                </c:pt>
                <c:pt idx="7039">
                  <c:v>0.230538478152224</c:v>
                </c:pt>
                <c:pt idx="7040">
                  <c:v>0.16769777551197801</c:v>
                </c:pt>
                <c:pt idx="7041">
                  <c:v>9.8894696163629406E-2</c:v>
                </c:pt>
                <c:pt idx="7042">
                  <c:v>6.7147816072214497E-2</c:v>
                </c:pt>
                <c:pt idx="7043">
                  <c:v>9.5747309432867508E-3</c:v>
                </c:pt>
                <c:pt idx="7044">
                  <c:v>0.112572090164926</c:v>
                </c:pt>
                <c:pt idx="7045">
                  <c:v>1.0580423131637699E-2</c:v>
                </c:pt>
                <c:pt idx="7046">
                  <c:v>1.0580423131637699E-2</c:v>
                </c:pt>
                <c:pt idx="7047">
                  <c:v>1.0580423131637699E-2</c:v>
                </c:pt>
                <c:pt idx="7048">
                  <c:v>-1.95235239073785E-2</c:v>
                </c:pt>
                <c:pt idx="7049">
                  <c:v>-4.7619875977870901E-2</c:v>
                </c:pt>
                <c:pt idx="7050">
                  <c:v>-1.84368209891865E-2</c:v>
                </c:pt>
                <c:pt idx="7051">
                  <c:v>-1.8463006442762601E-2</c:v>
                </c:pt>
                <c:pt idx="7052">
                  <c:v>9.1382283380181395E-3</c:v>
                </c:pt>
                <c:pt idx="7053">
                  <c:v>-4.6895811589972601E-2</c:v>
                </c:pt>
                <c:pt idx="7054">
                  <c:v>-0.10338236865933401</c:v>
                </c:pt>
                <c:pt idx="7055">
                  <c:v>-5.2247084401672202E-2</c:v>
                </c:pt>
                <c:pt idx="7056">
                  <c:v>-2.30724193939018E-2</c:v>
                </c:pt>
                <c:pt idx="7057">
                  <c:v>3.42806328194784E-2</c:v>
                </c:pt>
                <c:pt idx="7058">
                  <c:v>3.42806328194784E-2</c:v>
                </c:pt>
                <c:pt idx="7059">
                  <c:v>0.16659493506746501</c:v>
                </c:pt>
                <c:pt idx="7060">
                  <c:v>0.16659493506746501</c:v>
                </c:pt>
                <c:pt idx="7061">
                  <c:v>0.21303206540974901</c:v>
                </c:pt>
                <c:pt idx="7062">
                  <c:v>0.21303206540974901</c:v>
                </c:pt>
                <c:pt idx="7063">
                  <c:v>0.164367749613163</c:v>
                </c:pt>
                <c:pt idx="7064">
                  <c:v>0.19656932692979101</c:v>
                </c:pt>
                <c:pt idx="7065">
                  <c:v>0.19656932692979101</c:v>
                </c:pt>
                <c:pt idx="7066">
                  <c:v>0.15663629150098901</c:v>
                </c:pt>
                <c:pt idx="7067">
                  <c:v>0.15663629150098901</c:v>
                </c:pt>
                <c:pt idx="7068">
                  <c:v>0.11230907430159</c:v>
                </c:pt>
                <c:pt idx="7069">
                  <c:v>-2.2920165175965802E-3</c:v>
                </c:pt>
                <c:pt idx="7070">
                  <c:v>3.09870842087565E-2</c:v>
                </c:pt>
                <c:pt idx="7071">
                  <c:v>-6.5829964510964095E-2</c:v>
                </c:pt>
                <c:pt idx="7072">
                  <c:v>7.7946828530769396E-2</c:v>
                </c:pt>
                <c:pt idx="7073">
                  <c:v>0.12198310738200401</c:v>
                </c:pt>
                <c:pt idx="7074">
                  <c:v>7.7948396640338702E-2</c:v>
                </c:pt>
                <c:pt idx="7075">
                  <c:v>7.7948396640338702E-2</c:v>
                </c:pt>
                <c:pt idx="7076">
                  <c:v>0.14582538262296599</c:v>
                </c:pt>
                <c:pt idx="7077">
                  <c:v>6.7612719313129899E-2</c:v>
                </c:pt>
                <c:pt idx="7078">
                  <c:v>6.7612719313129899E-2</c:v>
                </c:pt>
                <c:pt idx="7079" formatCode="0.00E+00">
                  <c:v>-8.6175367017582395E-4</c:v>
                </c:pt>
                <c:pt idx="7080">
                  <c:v>1.13096793184626E-2</c:v>
                </c:pt>
                <c:pt idx="7081" formatCode="0.00E+00">
                  <c:v>1.13096793184626E-2</c:v>
                </c:pt>
                <c:pt idx="7082">
                  <c:v>0.25595268936202897</c:v>
                </c:pt>
                <c:pt idx="7083">
                  <c:v>0.19839933016993999</c:v>
                </c:pt>
                <c:pt idx="7084">
                  <c:v>0.233522740016536</c:v>
                </c:pt>
                <c:pt idx="7085">
                  <c:v>0.29004825879530599</c:v>
                </c:pt>
                <c:pt idx="7086">
                  <c:v>0.29004825879530599</c:v>
                </c:pt>
                <c:pt idx="7087">
                  <c:v>0.29004825879530599</c:v>
                </c:pt>
                <c:pt idx="7088">
                  <c:v>0.29004825879530599</c:v>
                </c:pt>
                <c:pt idx="7089">
                  <c:v>0.29004825879530599</c:v>
                </c:pt>
                <c:pt idx="7090">
                  <c:v>0.49922401385316101</c:v>
                </c:pt>
                <c:pt idx="7091">
                  <c:v>0.49922401385316101</c:v>
                </c:pt>
                <c:pt idx="7092">
                  <c:v>0.69605640102663502</c:v>
                </c:pt>
                <c:pt idx="7093">
                  <c:v>0.60490028451747901</c:v>
                </c:pt>
                <c:pt idx="7094">
                  <c:v>0.69605640102663502</c:v>
                </c:pt>
                <c:pt idx="7095">
                  <c:v>0.69605640102663502</c:v>
                </c:pt>
                <c:pt idx="7096">
                  <c:v>0.71224225923483198</c:v>
                </c:pt>
                <c:pt idx="7097">
                  <c:v>0.80954880952360797</c:v>
                </c:pt>
                <c:pt idx="7098">
                  <c:v>0.80954880952360797</c:v>
                </c:pt>
                <c:pt idx="7099">
                  <c:v>0.80954880952360797</c:v>
                </c:pt>
                <c:pt idx="7100">
                  <c:v>0.87029981948050295</c:v>
                </c:pt>
                <c:pt idx="7101">
                  <c:v>0.88779886433380395</c:v>
                </c:pt>
                <c:pt idx="7102">
                  <c:v>0.88779886433380395</c:v>
                </c:pt>
                <c:pt idx="7103">
                  <c:v>0.88779886433380395</c:v>
                </c:pt>
                <c:pt idx="7104">
                  <c:v>0.893759042383236</c:v>
                </c:pt>
                <c:pt idx="7105">
                  <c:v>0.893759042383236</c:v>
                </c:pt>
                <c:pt idx="7106">
                  <c:v>0.893759042383236</c:v>
                </c:pt>
                <c:pt idx="7107">
                  <c:v>1</c:v>
                </c:pt>
                <c:pt idx="7108">
                  <c:v>1</c:v>
                </c:pt>
                <c:pt idx="7109">
                  <c:v>1</c:v>
                </c:pt>
                <c:pt idx="7110">
                  <c:v>0.98331713623443495</c:v>
                </c:pt>
                <c:pt idx="7111">
                  <c:v>0.98331713623443495</c:v>
                </c:pt>
                <c:pt idx="7112">
                  <c:v>0.96989921036420501</c:v>
                </c:pt>
                <c:pt idx="7113">
                  <c:v>0.96989921036420501</c:v>
                </c:pt>
                <c:pt idx="7114">
                  <c:v>1</c:v>
                </c:pt>
                <c:pt idx="7115">
                  <c:v>0.98483548924506104</c:v>
                </c:pt>
                <c:pt idx="7116">
                  <c:v>1</c:v>
                </c:pt>
                <c:pt idx="7117">
                  <c:v>1</c:v>
                </c:pt>
                <c:pt idx="7118">
                  <c:v>1</c:v>
                </c:pt>
                <c:pt idx="7119">
                  <c:v>0.98412432727224297</c:v>
                </c:pt>
                <c:pt idx="7120">
                  <c:v>0.98333016895604297</c:v>
                </c:pt>
                <c:pt idx="7121">
                  <c:v>0.96693592419076801</c:v>
                </c:pt>
                <c:pt idx="7122">
                  <c:v>1</c:v>
                </c:pt>
                <c:pt idx="7123">
                  <c:v>9.1679468991182594E-2</c:v>
                </c:pt>
                <c:pt idx="7124">
                  <c:v>-0.10266701953006099</c:v>
                </c:pt>
                <c:pt idx="7125">
                  <c:v>8.9444364758353295E-2</c:v>
                </c:pt>
                <c:pt idx="7126">
                  <c:v>0.17587307026810101</c:v>
                </c:pt>
                <c:pt idx="7127">
                  <c:v>0.207787989163426</c:v>
                </c:pt>
                <c:pt idx="7128">
                  <c:v>0.42641501398884102</c:v>
                </c:pt>
                <c:pt idx="7129">
                  <c:v>0.43502813210317698</c:v>
                </c:pt>
                <c:pt idx="7130">
                  <c:v>0.30015992352785698</c:v>
                </c:pt>
                <c:pt idx="7131">
                  <c:v>0.30015992352785698</c:v>
                </c:pt>
                <c:pt idx="7132">
                  <c:v>0.117642026542546</c:v>
                </c:pt>
                <c:pt idx="7133">
                  <c:v>0.117642026542546</c:v>
                </c:pt>
                <c:pt idx="7134">
                  <c:v>4.4403846362808003E-2</c:v>
                </c:pt>
                <c:pt idx="7135">
                  <c:v>4.4403846362808003E-2</c:v>
                </c:pt>
                <c:pt idx="7136">
                  <c:v>4.4403846362808003E-2</c:v>
                </c:pt>
                <c:pt idx="7137">
                  <c:v>5.4734421930928E-2</c:v>
                </c:pt>
                <c:pt idx="7138">
                  <c:v>-9.09568491852768E-2</c:v>
                </c:pt>
                <c:pt idx="7139">
                  <c:v>-0.31458546108899399</c:v>
                </c:pt>
                <c:pt idx="7140">
                  <c:v>9.8063722333303592E-3</c:v>
                </c:pt>
                <c:pt idx="7141">
                  <c:v>7.5932736196737599E-2</c:v>
                </c:pt>
                <c:pt idx="7142">
                  <c:v>0.19156619031328101</c:v>
                </c:pt>
                <c:pt idx="7143">
                  <c:v>0.12640329457354799</c:v>
                </c:pt>
                <c:pt idx="7144">
                  <c:v>0.179053274668178</c:v>
                </c:pt>
                <c:pt idx="7145">
                  <c:v>0.121951785113579</c:v>
                </c:pt>
                <c:pt idx="7146">
                  <c:v>0.121951785113579</c:v>
                </c:pt>
                <c:pt idx="7147">
                  <c:v>0.121951785113579</c:v>
                </c:pt>
                <c:pt idx="7148">
                  <c:v>0.121951785113579</c:v>
                </c:pt>
                <c:pt idx="7149">
                  <c:v>0.121951785113579</c:v>
                </c:pt>
                <c:pt idx="7150">
                  <c:v>0.16288825519394901</c:v>
                </c:pt>
                <c:pt idx="7151">
                  <c:v>0.16288825519394901</c:v>
                </c:pt>
                <c:pt idx="7152">
                  <c:v>0.20017766866923201</c:v>
                </c:pt>
                <c:pt idx="7153">
                  <c:v>0.20017766866923201</c:v>
                </c:pt>
                <c:pt idx="7154">
                  <c:v>0.233970051894305</c:v>
                </c:pt>
                <c:pt idx="7155">
                  <c:v>0.13782421912776799</c:v>
                </c:pt>
                <c:pt idx="7156">
                  <c:v>5.9907005722175298E-2</c:v>
                </c:pt>
                <c:pt idx="7157">
                  <c:v>-5.2178479463678297E-2</c:v>
                </c:pt>
                <c:pt idx="7158">
                  <c:v>-5.2537291443631201E-2</c:v>
                </c:pt>
                <c:pt idx="7159">
                  <c:v>-0.115013199909305</c:v>
                </c:pt>
                <c:pt idx="7160">
                  <c:v>1.8962225396725201E-2</c:v>
                </c:pt>
                <c:pt idx="7161">
                  <c:v>-8.5469863407044905E-2</c:v>
                </c:pt>
                <c:pt idx="7162">
                  <c:v>5.9335495011276697E-2</c:v>
                </c:pt>
                <c:pt idx="7163">
                  <c:v>1.8393221232977999E-2</c:v>
                </c:pt>
                <c:pt idx="7164">
                  <c:v>0.120360386455284</c:v>
                </c:pt>
                <c:pt idx="7165">
                  <c:v>2.47006685394877E-2</c:v>
                </c:pt>
                <c:pt idx="7166">
                  <c:v>-2.81414939384994E-2</c:v>
                </c:pt>
                <c:pt idx="7167">
                  <c:v>-5.2586784676171297E-2</c:v>
                </c:pt>
                <c:pt idx="7168">
                  <c:v>4.2290974757210602E-2</c:v>
                </c:pt>
                <c:pt idx="7169">
                  <c:v>-2.65887923403962E-3</c:v>
                </c:pt>
                <c:pt idx="7170">
                  <c:v>7.8046842175364603E-2</c:v>
                </c:pt>
                <c:pt idx="7171">
                  <c:v>0.12256172030870199</c:v>
                </c:pt>
                <c:pt idx="7172">
                  <c:v>3.43999199943507E-2</c:v>
                </c:pt>
                <c:pt idx="7173">
                  <c:v>4.1655427036142799E-2</c:v>
                </c:pt>
                <c:pt idx="7174">
                  <c:v>6.5677898630439602E-2</c:v>
                </c:pt>
                <c:pt idx="7175">
                  <c:v>-2.3059827863527001E-2</c:v>
                </c:pt>
                <c:pt idx="7176">
                  <c:v>1.7832144578415501E-2</c:v>
                </c:pt>
                <c:pt idx="7177">
                  <c:v>4.9395352827851603E-2</c:v>
                </c:pt>
                <c:pt idx="7178">
                  <c:v>6.7709461841783503E-2</c:v>
                </c:pt>
                <c:pt idx="7179">
                  <c:v>6.7709461841783503E-2</c:v>
                </c:pt>
                <c:pt idx="7180">
                  <c:v>0.13421582400465401</c:v>
                </c:pt>
                <c:pt idx="7181">
                  <c:v>9.5057504553553496E-2</c:v>
                </c:pt>
                <c:pt idx="7182">
                  <c:v>9.5057504553553496E-2</c:v>
                </c:pt>
                <c:pt idx="7183">
                  <c:v>0.125109199804979</c:v>
                </c:pt>
                <c:pt idx="7184">
                  <c:v>0.125109199804979</c:v>
                </c:pt>
                <c:pt idx="7185">
                  <c:v>0.125109199804979</c:v>
                </c:pt>
                <c:pt idx="7186">
                  <c:v>0.13140739444527499</c:v>
                </c:pt>
                <c:pt idx="7187">
                  <c:v>0.125109199804979</c:v>
                </c:pt>
                <c:pt idx="7188">
                  <c:v>0.13140739444527499</c:v>
                </c:pt>
                <c:pt idx="7189">
                  <c:v>0.238510205082235</c:v>
                </c:pt>
                <c:pt idx="7190">
                  <c:v>0.182596792948648</c:v>
                </c:pt>
                <c:pt idx="7191">
                  <c:v>0.140114057379288</c:v>
                </c:pt>
                <c:pt idx="7192">
                  <c:v>6.8723901271364699E-2</c:v>
                </c:pt>
                <c:pt idx="7193">
                  <c:v>0.101719443743351</c:v>
                </c:pt>
                <c:pt idx="7194">
                  <c:v>6.7721195184557104E-2</c:v>
                </c:pt>
                <c:pt idx="7195">
                  <c:v>4.9452752458064103E-2</c:v>
                </c:pt>
                <c:pt idx="7196">
                  <c:v>9.2229986809401601E-2</c:v>
                </c:pt>
                <c:pt idx="7197">
                  <c:v>7.0400022206019902E-2</c:v>
                </c:pt>
                <c:pt idx="7198">
                  <c:v>0.114938218864394</c:v>
                </c:pt>
                <c:pt idx="7199">
                  <c:v>0.16339136231576901</c:v>
                </c:pt>
                <c:pt idx="7200">
                  <c:v>0.43704283268349198</c:v>
                </c:pt>
                <c:pt idx="7201">
                  <c:v>0.43747561623657999</c:v>
                </c:pt>
                <c:pt idx="7202">
                  <c:v>0.44212495057164602</c:v>
                </c:pt>
                <c:pt idx="7203">
                  <c:v>0.44212495057164602</c:v>
                </c:pt>
                <c:pt idx="7204">
                  <c:v>0.44212495057164602</c:v>
                </c:pt>
                <c:pt idx="7205">
                  <c:v>0.31324787023394801</c:v>
                </c:pt>
                <c:pt idx="7206">
                  <c:v>0.28182089796132798</c:v>
                </c:pt>
                <c:pt idx="7207">
                  <c:v>0.28182089796132798</c:v>
                </c:pt>
                <c:pt idx="7208">
                  <c:v>0.28182089796132798</c:v>
                </c:pt>
                <c:pt idx="7209">
                  <c:v>0.27612331606587298</c:v>
                </c:pt>
                <c:pt idx="7210">
                  <c:v>0.27612331606587298</c:v>
                </c:pt>
                <c:pt idx="7211">
                  <c:v>0.218989182579375</c:v>
                </c:pt>
                <c:pt idx="7212">
                  <c:v>0.224863309352517</c:v>
                </c:pt>
                <c:pt idx="7213">
                  <c:v>0.224863309352517</c:v>
                </c:pt>
                <c:pt idx="7214">
                  <c:v>0.41537922654064902</c:v>
                </c:pt>
                <c:pt idx="7215">
                  <c:v>0.41537922654064902</c:v>
                </c:pt>
                <c:pt idx="7216">
                  <c:v>0.41537922654064902</c:v>
                </c:pt>
                <c:pt idx="7217">
                  <c:v>0.41537922654064902</c:v>
                </c:pt>
                <c:pt idx="7218">
                  <c:v>0.41537922654064902</c:v>
                </c:pt>
                <c:pt idx="7219">
                  <c:v>0.49198730443493499</c:v>
                </c:pt>
                <c:pt idx="7220">
                  <c:v>0.49111234883753102</c:v>
                </c:pt>
                <c:pt idx="7221">
                  <c:v>0.57659318053574804</c:v>
                </c:pt>
                <c:pt idx="7222">
                  <c:v>0.62014426798959099</c:v>
                </c:pt>
                <c:pt idx="7223">
                  <c:v>0.70798655953136203</c:v>
                </c:pt>
                <c:pt idx="7224">
                  <c:v>0.80754421605733895</c:v>
                </c:pt>
                <c:pt idx="7225">
                  <c:v>0.70945695267471098</c:v>
                </c:pt>
                <c:pt idx="7226">
                  <c:v>0.73815253276488302</c:v>
                </c:pt>
                <c:pt idx="7227">
                  <c:v>0.82752957800223204</c:v>
                </c:pt>
                <c:pt idx="7228">
                  <c:v>0.84483695265580205</c:v>
                </c:pt>
                <c:pt idx="7229">
                  <c:v>0.93431985708728504</c:v>
                </c:pt>
                <c:pt idx="7230">
                  <c:v>0.94057263943674596</c:v>
                </c:pt>
                <c:pt idx="7231">
                  <c:v>0.94057263943674596</c:v>
                </c:pt>
                <c:pt idx="7232">
                  <c:v>0.94057263943674596</c:v>
                </c:pt>
                <c:pt idx="7233">
                  <c:v>0.92626354466069605</c:v>
                </c:pt>
                <c:pt idx="7234">
                  <c:v>1</c:v>
                </c:pt>
                <c:pt idx="7235">
                  <c:v>-9.1679468991182594E-2</c:v>
                </c:pt>
                <c:pt idx="7236">
                  <c:v>-0.25403070582086001</c:v>
                </c:pt>
                <c:pt idx="7237">
                  <c:v>7.59260859141353E-2</c:v>
                </c:pt>
                <c:pt idx="7238">
                  <c:v>8.7676828108582596E-3</c:v>
                </c:pt>
                <c:pt idx="7239">
                  <c:v>0.11868575565820801</c:v>
                </c:pt>
                <c:pt idx="7240">
                  <c:v>8.4958973924824602E-3</c:v>
                </c:pt>
                <c:pt idx="7241">
                  <c:v>-0.14805324862425101</c:v>
                </c:pt>
                <c:pt idx="7242">
                  <c:v>-0.190009385065117</c:v>
                </c:pt>
                <c:pt idx="7243">
                  <c:v>-0.22860141670436901</c:v>
                </c:pt>
                <c:pt idx="7244">
                  <c:v>-0.29475255308238701</c:v>
                </c:pt>
                <c:pt idx="7245">
                  <c:v>-0.24228272314141999</c:v>
                </c:pt>
                <c:pt idx="7246">
                  <c:v>-0.27176571586690801</c:v>
                </c:pt>
                <c:pt idx="7247">
                  <c:v>-0.32412217064189203</c:v>
                </c:pt>
                <c:pt idx="7248">
                  <c:v>-0.29915150226256298</c:v>
                </c:pt>
                <c:pt idx="7249">
                  <c:v>-0.20737833848360199</c:v>
                </c:pt>
                <c:pt idx="7250">
                  <c:v>-0.27066397379899598</c:v>
                </c:pt>
                <c:pt idx="7251">
                  <c:v>-7.34692176143385E-2</c:v>
                </c:pt>
                <c:pt idx="7252">
                  <c:v>-3.3696578655121101E-2</c:v>
                </c:pt>
                <c:pt idx="7253">
                  <c:v>0.230370586214625</c:v>
                </c:pt>
                <c:pt idx="7254">
                  <c:v>0.15493454559952799</c:v>
                </c:pt>
                <c:pt idx="7255">
                  <c:v>0.30151175370843503</c:v>
                </c:pt>
                <c:pt idx="7256">
                  <c:v>0.23037526358100899</c:v>
                </c:pt>
                <c:pt idx="7257">
                  <c:v>0.16602291920495801</c:v>
                </c:pt>
                <c:pt idx="7258">
                  <c:v>5.1940641060779003E-2</c:v>
                </c:pt>
                <c:pt idx="7259" formatCode="0.00E+00">
                  <c:v>7.4593542234158096E-5</c:v>
                </c:pt>
                <c:pt idx="7260">
                  <c:v>-0.12936379927437799</c:v>
                </c:pt>
                <c:pt idx="7261" formatCode="0.00E+00">
                  <c:v>-0.234302294112995</c:v>
                </c:pt>
                <c:pt idx="7262">
                  <c:v>-0.21361323252672701</c:v>
                </c:pt>
                <c:pt idx="7263">
                  <c:v>-9.6785328322338104E-2</c:v>
                </c:pt>
                <c:pt idx="7264">
                  <c:v>-0.21364522420472001</c:v>
                </c:pt>
                <c:pt idx="7265">
                  <c:v>-0.245988316352894</c:v>
                </c:pt>
                <c:pt idx="7266">
                  <c:v>-0.275922093577391</c:v>
                </c:pt>
                <c:pt idx="7267">
                  <c:v>-0.275922093577391</c:v>
                </c:pt>
                <c:pt idx="7268">
                  <c:v>-0.30359500957841101</c:v>
                </c:pt>
                <c:pt idx="7269">
                  <c:v>-0.25560799829306402</c:v>
                </c:pt>
                <c:pt idx="7270">
                  <c:v>-0.29040886968757001</c:v>
                </c:pt>
                <c:pt idx="7271">
                  <c:v>-0.24670289036031001</c:v>
                </c:pt>
                <c:pt idx="7272">
                  <c:v>-0.24670289036031001</c:v>
                </c:pt>
                <c:pt idx="7273">
                  <c:v>-0.271403639083931</c:v>
                </c:pt>
                <c:pt idx="7274">
                  <c:v>-0.271403639083931</c:v>
                </c:pt>
                <c:pt idx="7275">
                  <c:v>-0.16141410532661901</c:v>
                </c:pt>
                <c:pt idx="7276">
                  <c:v>-0.16141410532661901</c:v>
                </c:pt>
                <c:pt idx="7277">
                  <c:v>-4.33919589169562E-2</c:v>
                </c:pt>
                <c:pt idx="7278">
                  <c:v>-4.33919589169562E-2</c:v>
                </c:pt>
                <c:pt idx="7279">
                  <c:v>-2.0335427644581499E-2</c:v>
                </c:pt>
                <c:pt idx="7280">
                  <c:v>-2.0335427644581499E-2</c:v>
                </c:pt>
                <c:pt idx="7281">
                  <c:v>-9.1851078629296892E-3</c:v>
                </c:pt>
                <c:pt idx="7282">
                  <c:v>-9.1679468991182594E-2</c:v>
                </c:pt>
                <c:pt idx="7283">
                  <c:v>0.23827354657557001</c:v>
                </c:pt>
                <c:pt idx="7284">
                  <c:v>6.1768806205736403E-2</c:v>
                </c:pt>
                <c:pt idx="7285">
                  <c:v>5.5492769932158299E-2</c:v>
                </c:pt>
                <c:pt idx="7286">
                  <c:v>-1.71577865890615E-3</c:v>
                </c:pt>
                <c:pt idx="7287">
                  <c:v>-5.3043680743760598E-2</c:v>
                </c:pt>
                <c:pt idx="7288">
                  <c:v>-1.71578555286822E-3</c:v>
                </c:pt>
                <c:pt idx="7289">
                  <c:v>0.22069521257337299</c:v>
                </c:pt>
                <c:pt idx="7290">
                  <c:v>0.22069521257337299</c:v>
                </c:pt>
                <c:pt idx="7291">
                  <c:v>0.19097581062976601</c:v>
                </c:pt>
                <c:pt idx="7292">
                  <c:v>0.11756170300813</c:v>
                </c:pt>
                <c:pt idx="7293">
                  <c:v>5.27304852336982E-2</c:v>
                </c:pt>
                <c:pt idx="7294">
                  <c:v>4.2642971388595803E-2</c:v>
                </c:pt>
                <c:pt idx="7295">
                  <c:v>0.178842241396691</c:v>
                </c:pt>
                <c:pt idx="7296">
                  <c:v>0.178842241396691</c:v>
                </c:pt>
                <c:pt idx="7297">
                  <c:v>0.15824702822209499</c:v>
                </c:pt>
                <c:pt idx="7298">
                  <c:v>0.15824702822209499</c:v>
                </c:pt>
                <c:pt idx="7299">
                  <c:v>9.5315739175733299E-2</c:v>
                </c:pt>
                <c:pt idx="7300">
                  <c:v>9.5315739175733299E-2</c:v>
                </c:pt>
                <c:pt idx="7301">
                  <c:v>0.39950492497860401</c:v>
                </c:pt>
                <c:pt idx="7302">
                  <c:v>0.50322455560392498</c:v>
                </c:pt>
                <c:pt idx="7303">
                  <c:v>0.51960525280502101</c:v>
                </c:pt>
                <c:pt idx="7304">
                  <c:v>0.51960525280502101</c:v>
                </c:pt>
                <c:pt idx="7305">
                  <c:v>0.57719008422071405</c:v>
                </c:pt>
                <c:pt idx="7306">
                  <c:v>0.10730877055447299</c:v>
                </c:pt>
                <c:pt idx="7307">
                  <c:v>0.32483913965733302</c:v>
                </c:pt>
                <c:pt idx="7308">
                  <c:v>1.61457112087171E-3</c:v>
                </c:pt>
                <c:pt idx="7309">
                  <c:v>-0.13900920020444801</c:v>
                </c:pt>
                <c:pt idx="7310">
                  <c:v>-0.252235198779932</c:v>
                </c:pt>
                <c:pt idx="7311">
                  <c:v>-0.180122068622007</c:v>
                </c:pt>
                <c:pt idx="7312">
                  <c:v>-0.26460586114189999</c:v>
                </c:pt>
                <c:pt idx="7313">
                  <c:v>-9.7100008660228901E-2</c:v>
                </c:pt>
                <c:pt idx="7314">
                  <c:v>-0.141962611252166</c:v>
                </c:pt>
                <c:pt idx="7315">
                  <c:v>-0.141962611252166</c:v>
                </c:pt>
                <c:pt idx="7316">
                  <c:v>-0.209364620463794</c:v>
                </c:pt>
                <c:pt idx="7317">
                  <c:v>-0.20866627504339899</c:v>
                </c:pt>
                <c:pt idx="7318">
                  <c:v>-0.26543318025601498</c:v>
                </c:pt>
                <c:pt idx="7319">
                  <c:v>-0.21408914144636901</c:v>
                </c:pt>
                <c:pt idx="7320">
                  <c:v>-0.199725988782162</c:v>
                </c:pt>
                <c:pt idx="7321">
                  <c:v>-0.22506097878100101</c:v>
                </c:pt>
                <c:pt idx="7322">
                  <c:v>-0.229127199955382</c:v>
                </c:pt>
                <c:pt idx="7323">
                  <c:v>-0.229127199955382</c:v>
                </c:pt>
                <c:pt idx="7324">
                  <c:v>-0.252662197983824</c:v>
                </c:pt>
                <c:pt idx="7325">
                  <c:v>-0.252662197983824</c:v>
                </c:pt>
                <c:pt idx="7326">
                  <c:v>-0.27467332469425898</c:v>
                </c:pt>
                <c:pt idx="7327">
                  <c:v>-0.27467332469425898</c:v>
                </c:pt>
                <c:pt idx="7328">
                  <c:v>-0.27467332469425898</c:v>
                </c:pt>
                <c:pt idx="7329">
                  <c:v>-0.20441429063410799</c:v>
                </c:pt>
                <c:pt idx="7330">
                  <c:v>-0.15800229053786199</c:v>
                </c:pt>
                <c:pt idx="7331">
                  <c:v>-0.124871694352076</c:v>
                </c:pt>
                <c:pt idx="7332">
                  <c:v>-0.17180380766360101</c:v>
                </c:pt>
                <c:pt idx="7333">
                  <c:v>-0.111885175309849</c:v>
                </c:pt>
                <c:pt idx="7334">
                  <c:v>-6.4269008844285602E-2</c:v>
                </c:pt>
                <c:pt idx="7335">
                  <c:v>1.8648903779915099E-2</c:v>
                </c:pt>
                <c:pt idx="7336">
                  <c:v>9.09568491852768E-2</c:v>
                </c:pt>
                <c:pt idx="7337">
                  <c:v>0.253754630186247</c:v>
                </c:pt>
                <c:pt idx="7338">
                  <c:v>6.2133734516023102E-2</c:v>
                </c:pt>
                <c:pt idx="7339">
                  <c:v>0.18619742577318399</c:v>
                </c:pt>
                <c:pt idx="7340">
                  <c:v>-8.1260200465749204E-3</c:v>
                </c:pt>
                <c:pt idx="7341">
                  <c:v>-7.8420980042959096E-3</c:v>
                </c:pt>
                <c:pt idx="7342">
                  <c:v>-0.148654549754559</c:v>
                </c:pt>
                <c:pt idx="7343">
                  <c:v>-9.6570768749442107E-2</c:v>
                </c:pt>
                <c:pt idx="7344">
                  <c:v>-0.13524092479885999</c:v>
                </c:pt>
                <c:pt idx="7345">
                  <c:v>-8.8641272267968502E-2</c:v>
                </c:pt>
                <c:pt idx="7346">
                  <c:v>-0.158291962913155</c:v>
                </c:pt>
                <c:pt idx="7347">
                  <c:v>-0.11598375504562899</c:v>
                </c:pt>
                <c:pt idx="7348">
                  <c:v>-0.14758357161475799</c:v>
                </c:pt>
                <c:pt idx="7349">
                  <c:v>-7.6658769504070107E-2</c:v>
                </c:pt>
                <c:pt idx="7350">
                  <c:v>-3.9664623215496901E-2</c:v>
                </c:pt>
                <c:pt idx="7351">
                  <c:v>-7.1266789848538806E-2</c:v>
                </c:pt>
                <c:pt idx="7352">
                  <c:v>-0.129445865907483</c:v>
                </c:pt>
                <c:pt idx="7353">
                  <c:v>-6.2864349135199005E-2</c:v>
                </c:pt>
                <c:pt idx="7354">
                  <c:v>-3.4847240674996602E-2</c:v>
                </c:pt>
                <c:pt idx="7355">
                  <c:v>-5.0935655764754399E-3</c:v>
                </c:pt>
                <c:pt idx="7356">
                  <c:v>5.6246821028215599E-2</c:v>
                </c:pt>
                <c:pt idx="7357">
                  <c:v>8.9842379771891606E-2</c:v>
                </c:pt>
                <c:pt idx="7358">
                  <c:v>0.117898963332881</c:v>
                </c:pt>
                <c:pt idx="7359">
                  <c:v>0.117897955456561</c:v>
                </c:pt>
                <c:pt idx="7360">
                  <c:v>0.14414075517861799</c:v>
                </c:pt>
                <c:pt idx="7361">
                  <c:v>0.20389608850412899</c:v>
                </c:pt>
                <c:pt idx="7362">
                  <c:v>0.108029019484523</c:v>
                </c:pt>
                <c:pt idx="7363">
                  <c:v>0.37560410402598798</c:v>
                </c:pt>
                <c:pt idx="7364">
                  <c:v>0.123461578820788</c:v>
                </c:pt>
                <c:pt idx="7365">
                  <c:v>0.123461578820788</c:v>
                </c:pt>
                <c:pt idx="7366">
                  <c:v>0.174403216155671</c:v>
                </c:pt>
                <c:pt idx="7367">
                  <c:v>0.18232853312844699</c:v>
                </c:pt>
                <c:pt idx="7368">
                  <c:v>0.18232853312844699</c:v>
                </c:pt>
                <c:pt idx="7369">
                  <c:v>0.26599081426336002</c:v>
                </c:pt>
                <c:pt idx="7370">
                  <c:v>0.241408789844926</c:v>
                </c:pt>
                <c:pt idx="7371">
                  <c:v>0.241408789844926</c:v>
                </c:pt>
                <c:pt idx="7372">
                  <c:v>0.13563213718554701</c:v>
                </c:pt>
                <c:pt idx="7373">
                  <c:v>0.13563213718554701</c:v>
                </c:pt>
                <c:pt idx="7374">
                  <c:v>0.20361330180374401</c:v>
                </c:pt>
                <c:pt idx="7375">
                  <c:v>0.26115888548082</c:v>
                </c:pt>
                <c:pt idx="7376">
                  <c:v>0.33365459133131598</c:v>
                </c:pt>
                <c:pt idx="7377">
                  <c:v>0.38206886898096298</c:v>
                </c:pt>
                <c:pt idx="7378">
                  <c:v>0.40228368967046302</c:v>
                </c:pt>
                <c:pt idx="7379">
                  <c:v>0.35827990317814501</c:v>
                </c:pt>
                <c:pt idx="7380">
                  <c:v>0.35760402455324097</c:v>
                </c:pt>
                <c:pt idx="7381">
                  <c:v>0.36099652057533599</c:v>
                </c:pt>
                <c:pt idx="7382">
                  <c:v>0.36099652057533599</c:v>
                </c:pt>
                <c:pt idx="7383">
                  <c:v>0.32014600721311298</c:v>
                </c:pt>
                <c:pt idx="7384">
                  <c:v>0.28139467765736698</c:v>
                </c:pt>
                <c:pt idx="7385">
                  <c:v>0.41279965411645497</c:v>
                </c:pt>
                <c:pt idx="7386">
                  <c:v>0.28552537509577097</c:v>
                </c:pt>
                <c:pt idx="7387">
                  <c:v>0.28552537509577097</c:v>
                </c:pt>
                <c:pt idx="7388">
                  <c:v>0.28552537509577097</c:v>
                </c:pt>
                <c:pt idx="7389">
                  <c:v>0.36775144543189497</c:v>
                </c:pt>
                <c:pt idx="7390">
                  <c:v>0.36775144543189497</c:v>
                </c:pt>
                <c:pt idx="7391">
                  <c:v>0.39146637396532202</c:v>
                </c:pt>
                <c:pt idx="7392">
                  <c:v>0.29468054155366302</c:v>
                </c:pt>
                <c:pt idx="7393">
                  <c:v>0.31817666471455502</c:v>
                </c:pt>
                <c:pt idx="7394">
                  <c:v>0.364127842275213</c:v>
                </c:pt>
                <c:pt idx="7395">
                  <c:v>0.364127842275213</c:v>
                </c:pt>
                <c:pt idx="7396">
                  <c:v>0.188311080543003</c:v>
                </c:pt>
                <c:pt idx="7397">
                  <c:v>0.11182634419665299</c:v>
                </c:pt>
                <c:pt idx="7398">
                  <c:v>0.16679959649033499</c:v>
                </c:pt>
                <c:pt idx="7399">
                  <c:v>0.20605546881931899</c:v>
                </c:pt>
                <c:pt idx="7400">
                  <c:v>0.15101739675252701</c:v>
                </c:pt>
                <c:pt idx="7401">
                  <c:v>0.15101739675252701</c:v>
                </c:pt>
                <c:pt idx="7402">
                  <c:v>0.188103091675103</c:v>
                </c:pt>
                <c:pt idx="7403">
                  <c:v>0.188103091675103</c:v>
                </c:pt>
                <c:pt idx="7404">
                  <c:v>0.213620929721279</c:v>
                </c:pt>
                <c:pt idx="7405">
                  <c:v>0.213620929721279</c:v>
                </c:pt>
                <c:pt idx="7406">
                  <c:v>0.29669883793901802</c:v>
                </c:pt>
                <c:pt idx="7407">
                  <c:v>0.29669883793901802</c:v>
                </c:pt>
                <c:pt idx="7408">
                  <c:v>0.24500193959222799</c:v>
                </c:pt>
                <c:pt idx="7409">
                  <c:v>0.273539143624696</c:v>
                </c:pt>
                <c:pt idx="7410">
                  <c:v>0.257449436828246</c:v>
                </c:pt>
                <c:pt idx="7411">
                  <c:v>0.28454825363824798</c:v>
                </c:pt>
                <c:pt idx="7412">
                  <c:v>0.23996145226599</c:v>
                </c:pt>
                <c:pt idx="7413">
                  <c:v>0.23996145226599</c:v>
                </c:pt>
                <c:pt idx="7414">
                  <c:v>0.23996145226599</c:v>
                </c:pt>
                <c:pt idx="7415">
                  <c:v>0.25312542112138398</c:v>
                </c:pt>
                <c:pt idx="7416">
                  <c:v>0</c:v>
                </c:pt>
                <c:pt idx="7417">
                  <c:v>0.16657806714124199</c:v>
                </c:pt>
                <c:pt idx="7418">
                  <c:v>7.6273125712910103E-2</c:v>
                </c:pt>
                <c:pt idx="7419">
                  <c:v>0.19853379146880701</c:v>
                </c:pt>
                <c:pt idx="7420">
                  <c:v>5.8442697009026101E-2</c:v>
                </c:pt>
                <c:pt idx="7421">
                  <c:v>5.2244989770748602E-2</c:v>
                </c:pt>
                <c:pt idx="7422" formatCode="0.00E+00">
                  <c:v>1.8402749748513899E-6</c:v>
                </c:pt>
                <c:pt idx="7423">
                  <c:v>9.1133946315405903E-2</c:v>
                </c:pt>
                <c:pt idx="7424" formatCode="0.00E+00">
                  <c:v>0.18254151948986899</c:v>
                </c:pt>
                <c:pt idx="7425">
                  <c:v>0.172502287326012</c:v>
                </c:pt>
                <c:pt idx="7426">
                  <c:v>0.12623141136633101</c:v>
                </c:pt>
                <c:pt idx="7427">
                  <c:v>0.12640927115839501</c:v>
                </c:pt>
                <c:pt idx="7428">
                  <c:v>0.12640927115839501</c:v>
                </c:pt>
                <c:pt idx="7429">
                  <c:v>0.19030298669703599</c:v>
                </c:pt>
                <c:pt idx="7430">
                  <c:v>0.19030298669703599</c:v>
                </c:pt>
                <c:pt idx="7431">
                  <c:v>0.27147414254625601</c:v>
                </c:pt>
                <c:pt idx="7432">
                  <c:v>0.21682181409169499</c:v>
                </c:pt>
                <c:pt idx="7433">
                  <c:v>0.23957845939733699</c:v>
                </c:pt>
                <c:pt idx="7434">
                  <c:v>0.27038207237405998</c:v>
                </c:pt>
                <c:pt idx="7435">
                  <c:v>0.24555436442280701</c:v>
                </c:pt>
                <c:pt idx="7436">
                  <c:v>0.12965728579670499</c:v>
                </c:pt>
                <c:pt idx="7437">
                  <c:v>7.2400958494140494E-2</c:v>
                </c:pt>
                <c:pt idx="7438">
                  <c:v>0.13863623848944701</c:v>
                </c:pt>
                <c:pt idx="7439">
                  <c:v>0.13863623848944701</c:v>
                </c:pt>
                <c:pt idx="7440">
                  <c:v>0.10239351793144801</c:v>
                </c:pt>
                <c:pt idx="7441">
                  <c:v>4.08497984647875E-2</c:v>
                </c:pt>
                <c:pt idx="7442">
                  <c:v>2.9001811025855102E-2</c:v>
                </c:pt>
                <c:pt idx="7443">
                  <c:v>2.9001811025855102E-2</c:v>
                </c:pt>
                <c:pt idx="7444">
                  <c:v>2.9517850496060899E-2</c:v>
                </c:pt>
                <c:pt idx="7445">
                  <c:v>-3.8319183234964901E-2</c:v>
                </c:pt>
                <c:pt idx="7446">
                  <c:v>-6.3771925242898306E-2</c:v>
                </c:pt>
                <c:pt idx="7447">
                  <c:v>-5.3393989311400998E-2</c:v>
                </c:pt>
                <c:pt idx="7448">
                  <c:v>-9.4568607332608606E-2</c:v>
                </c:pt>
                <c:pt idx="7449">
                  <c:v>-9.4568607332608606E-2</c:v>
                </c:pt>
                <c:pt idx="7450">
                  <c:v>-3.0667943449223599E-2</c:v>
                </c:pt>
                <c:pt idx="7451" formatCode="0.00E+00">
                  <c:v>9.7530567610304398E-4</c:v>
                </c:pt>
                <c:pt idx="7452">
                  <c:v>3.0246560052025799E-2</c:v>
                </c:pt>
                <c:pt idx="7453" formatCode="0.00E+00">
                  <c:v>4.8684726936864999E-4</c:v>
                </c:pt>
                <c:pt idx="7454">
                  <c:v>3.0675034269871799E-2</c:v>
                </c:pt>
                <c:pt idx="7455" formatCode="0.00E+00">
                  <c:v>4.5104880431600297E-2</c:v>
                </c:pt>
                <c:pt idx="7456">
                  <c:v>0.103736489198583</c:v>
                </c:pt>
                <c:pt idx="7457">
                  <c:v>0.17797926355417601</c:v>
                </c:pt>
                <c:pt idx="7458">
                  <c:v>0.137649227756067</c:v>
                </c:pt>
                <c:pt idx="7459">
                  <c:v>0.14203739181929501</c:v>
                </c:pt>
                <c:pt idx="7460">
                  <c:v>0.14203739181929501</c:v>
                </c:pt>
                <c:pt idx="7461">
                  <c:v>0.14203739181929501</c:v>
                </c:pt>
                <c:pt idx="7462">
                  <c:v>0.24094522851576999</c:v>
                </c:pt>
                <c:pt idx="7463">
                  <c:v>0.28593217669440602</c:v>
                </c:pt>
                <c:pt idx="7464">
                  <c:v>0.28238895121077401</c:v>
                </c:pt>
                <c:pt idx="7465">
                  <c:v>0.28238895121077401</c:v>
                </c:pt>
                <c:pt idx="7466">
                  <c:v>0.263579200052315</c:v>
                </c:pt>
                <c:pt idx="7467">
                  <c:v>0.32201439273523802</c:v>
                </c:pt>
                <c:pt idx="7468">
                  <c:v>0.28429834274702798</c:v>
                </c:pt>
                <c:pt idx="7469">
                  <c:v>0.28429834274702798</c:v>
                </c:pt>
                <c:pt idx="7470">
                  <c:v>0.18413486047026001</c:v>
                </c:pt>
                <c:pt idx="7471">
                  <c:v>0.18769169116937101</c:v>
                </c:pt>
                <c:pt idx="7472">
                  <c:v>0.21957153919300201</c:v>
                </c:pt>
                <c:pt idx="7473">
                  <c:v>0.22649686884700701</c:v>
                </c:pt>
                <c:pt idx="7474">
                  <c:v>0</c:v>
                </c:pt>
                <c:pt idx="7475">
                  <c:v>-0.19230779603760001</c:v>
                </c:pt>
                <c:pt idx="7476">
                  <c:v>0.139471465677066</c:v>
                </c:pt>
                <c:pt idx="7477">
                  <c:v>-5.8262626717617803E-2</c:v>
                </c:pt>
                <c:pt idx="7478">
                  <c:v>5.1365957999966502E-2</c:v>
                </c:pt>
                <c:pt idx="7479" formatCode="0.00E+00">
                  <c:v>-5.21431163546637E-4</c:v>
                </c:pt>
                <c:pt idx="7480">
                  <c:v>8.9780541107207595E-2</c:v>
                </c:pt>
                <c:pt idx="7481" formatCode="0.00E+00">
                  <c:v>0.14100966774202001</c:v>
                </c:pt>
                <c:pt idx="7482">
                  <c:v>0.19192552268045199</c:v>
                </c:pt>
                <c:pt idx="7483">
                  <c:v>0.19192745746243001</c:v>
                </c:pt>
                <c:pt idx="7484">
                  <c:v>0.26297207272783701</c:v>
                </c:pt>
                <c:pt idx="7485">
                  <c:v>0.169540923584963</c:v>
                </c:pt>
                <c:pt idx="7486">
                  <c:v>0.227427717959199</c:v>
                </c:pt>
                <c:pt idx="7487">
                  <c:v>0.25352271751909</c:v>
                </c:pt>
                <c:pt idx="7488">
                  <c:v>0.27777042151676301</c:v>
                </c:pt>
                <c:pt idx="7489">
                  <c:v>0.27780978718216498</c:v>
                </c:pt>
                <c:pt idx="7490">
                  <c:v>0.30053122133652199</c:v>
                </c:pt>
                <c:pt idx="7491">
                  <c:v>0.23740863372040599</c:v>
                </c:pt>
                <c:pt idx="7492">
                  <c:v>0.223495685604093</c:v>
                </c:pt>
                <c:pt idx="7493">
                  <c:v>0.164140570617128</c:v>
                </c:pt>
                <c:pt idx="7494">
                  <c:v>0.164140570617128</c:v>
                </c:pt>
                <c:pt idx="7495">
                  <c:v>0.13068903447873401</c:v>
                </c:pt>
                <c:pt idx="7496">
                  <c:v>0.13068903447873401</c:v>
                </c:pt>
                <c:pt idx="7497">
                  <c:v>0.10480996231011799</c:v>
                </c:pt>
                <c:pt idx="7498">
                  <c:v>0.10480996231011799</c:v>
                </c:pt>
                <c:pt idx="7499">
                  <c:v>0.138675977501002</c:v>
                </c:pt>
                <c:pt idx="7500">
                  <c:v>0.104977013919657</c:v>
                </c:pt>
                <c:pt idx="7501">
                  <c:v>0.138675977501002</c:v>
                </c:pt>
                <c:pt idx="7502">
                  <c:v>-5.1165412370135201E-2</c:v>
                </c:pt>
                <c:pt idx="7503">
                  <c:v>-4.5078395749766902E-2</c:v>
                </c:pt>
                <c:pt idx="7504">
                  <c:v>2.61826573832044E-2</c:v>
                </c:pt>
                <c:pt idx="7505">
                  <c:v>0.10848273276522701</c:v>
                </c:pt>
                <c:pt idx="7506">
                  <c:v>0.10848273276522701</c:v>
                </c:pt>
                <c:pt idx="7507">
                  <c:v>0.10848273276522701</c:v>
                </c:pt>
                <c:pt idx="7508">
                  <c:v>0.17467405548864301</c:v>
                </c:pt>
                <c:pt idx="7509">
                  <c:v>0.32028770789049199</c:v>
                </c:pt>
                <c:pt idx="7510">
                  <c:v>0.41669676590653598</c:v>
                </c:pt>
                <c:pt idx="7511">
                  <c:v>0.43696024649170701</c:v>
                </c:pt>
                <c:pt idx="7512">
                  <c:v>0.443116135224847</c:v>
                </c:pt>
                <c:pt idx="7513">
                  <c:v>0.26867091986192199</c:v>
                </c:pt>
                <c:pt idx="7514">
                  <c:v>0.208576508590022</c:v>
                </c:pt>
                <c:pt idx="7515">
                  <c:v>0.16745075795139</c:v>
                </c:pt>
                <c:pt idx="7516">
                  <c:v>0.25607564982557102</c:v>
                </c:pt>
                <c:pt idx="7517">
                  <c:v>0.21651676223592001</c:v>
                </c:pt>
                <c:pt idx="7518">
                  <c:v>0.220671188218033</c:v>
                </c:pt>
                <c:pt idx="7519">
                  <c:v>0.30356215403116199</c:v>
                </c:pt>
                <c:pt idx="7520">
                  <c:v>0.30356215403116199</c:v>
                </c:pt>
                <c:pt idx="7521">
                  <c:v>0.30398901293483599</c:v>
                </c:pt>
                <c:pt idx="7522">
                  <c:v>0.27989126155834898</c:v>
                </c:pt>
                <c:pt idx="7523">
                  <c:v>0.236655972431944</c:v>
                </c:pt>
                <c:pt idx="7524">
                  <c:v>0.236655972431944</c:v>
                </c:pt>
                <c:pt idx="7525">
                  <c:v>0.236655972431944</c:v>
                </c:pt>
                <c:pt idx="7526">
                  <c:v>0.24520415642096399</c:v>
                </c:pt>
                <c:pt idx="7527">
                  <c:v>0.20495602887657399</c:v>
                </c:pt>
                <c:pt idx="7528">
                  <c:v>0.17157629544959499</c:v>
                </c:pt>
                <c:pt idx="7529">
                  <c:v>9.8755282279106404E-2</c:v>
                </c:pt>
                <c:pt idx="7530">
                  <c:v>7.1657729271283402E-2</c:v>
                </c:pt>
                <c:pt idx="7531">
                  <c:v>7.1657729271283402E-2</c:v>
                </c:pt>
                <c:pt idx="7532">
                  <c:v>7.1657729271283402E-2</c:v>
                </c:pt>
                <c:pt idx="7533">
                  <c:v>0.14022078991246001</c:v>
                </c:pt>
                <c:pt idx="7534">
                  <c:v>0.17122144745894999</c:v>
                </c:pt>
                <c:pt idx="7535">
                  <c:v>0.20457730136004501</c:v>
                </c:pt>
                <c:pt idx="7536">
                  <c:v>0.18245371807399799</c:v>
                </c:pt>
                <c:pt idx="7537">
                  <c:v>0.26571188007625302</c:v>
                </c:pt>
                <c:pt idx="7538">
                  <c:v>0.270061676240196</c:v>
                </c:pt>
                <c:pt idx="7539">
                  <c:v>0.22711691137666001</c:v>
                </c:pt>
                <c:pt idx="7540">
                  <c:v>0.25973187293767402</c:v>
                </c:pt>
                <c:pt idx="7541">
                  <c:v>0.215411715973304</c:v>
                </c:pt>
                <c:pt idx="7542">
                  <c:v>0.239740370570904</c:v>
                </c:pt>
                <c:pt idx="7543">
                  <c:v>0.28002322984295902</c:v>
                </c:pt>
                <c:pt idx="7544">
                  <c:v>0.32334859840591501</c:v>
                </c:pt>
                <c:pt idx="7545">
                  <c:v>0.32334859840591501</c:v>
                </c:pt>
                <c:pt idx="7546">
                  <c:v>0.30600128985803199</c:v>
                </c:pt>
                <c:pt idx="7547">
                  <c:v>0.34800703234799601</c:v>
                </c:pt>
                <c:pt idx="7548">
                  <c:v>0.36813394390471998</c:v>
                </c:pt>
                <c:pt idx="7549">
                  <c:v>0.41171495880832798</c:v>
                </c:pt>
                <c:pt idx="7550">
                  <c:v>0.42987523833432001</c:v>
                </c:pt>
                <c:pt idx="7551">
                  <c:v>0.52396252825793499</c:v>
                </c:pt>
                <c:pt idx="7552">
                  <c:v>0.52396252825793499</c:v>
                </c:pt>
                <c:pt idx="7553">
                  <c:v>0.58996395981802197</c:v>
                </c:pt>
                <c:pt idx="7554">
                  <c:v>0.57602143951558704</c:v>
                </c:pt>
                <c:pt idx="7555">
                  <c:v>0.61784291394982804</c:v>
                </c:pt>
                <c:pt idx="7556">
                  <c:v>0.61030106032635201</c:v>
                </c:pt>
                <c:pt idx="7557">
                  <c:v>0</c:v>
                </c:pt>
                <c:pt idx="7558">
                  <c:v>0.28482669214807799</c:v>
                </c:pt>
                <c:pt idx="7559" formatCode="0.00E+00">
                  <c:v>2.0465374881428702E-6</c:v>
                </c:pt>
                <c:pt idx="7560">
                  <c:v>0.100827376201802</c:v>
                </c:pt>
                <c:pt idx="7561" formatCode="0.00E+00">
                  <c:v>1.3914330883104599E-3</c:v>
                </c:pt>
                <c:pt idx="7562">
                  <c:v>5.8319268647725103E-2</c:v>
                </c:pt>
                <c:pt idx="7563">
                  <c:v>5.7647796230619802E-2</c:v>
                </c:pt>
                <c:pt idx="7564">
                  <c:v>0.21890852329122701</c:v>
                </c:pt>
                <c:pt idx="7565">
                  <c:v>6.2957969568829597E-2</c:v>
                </c:pt>
                <c:pt idx="7566">
                  <c:v>0.100899729479205</c:v>
                </c:pt>
                <c:pt idx="7567">
                  <c:v>1.7679578395862702E-2</c:v>
                </c:pt>
                <c:pt idx="7568">
                  <c:v>1.7679578395862702E-2</c:v>
                </c:pt>
                <c:pt idx="7569">
                  <c:v>4.9453610913385796E-3</c:v>
                </c:pt>
                <c:pt idx="7570">
                  <c:v>8.6236768478704401E-2</c:v>
                </c:pt>
                <c:pt idx="7571">
                  <c:v>8.6782009732771295E-2</c:v>
                </c:pt>
                <c:pt idx="7572">
                  <c:v>0.12238069403185101</c:v>
                </c:pt>
                <c:pt idx="7573">
                  <c:v>0.167168230959654</c:v>
                </c:pt>
                <c:pt idx="7574">
                  <c:v>0.199613581413952</c:v>
                </c:pt>
                <c:pt idx="7575">
                  <c:v>0.27672600335102998</c:v>
                </c:pt>
                <c:pt idx="7576">
                  <c:v>0.362096627799874</c:v>
                </c:pt>
                <c:pt idx="7577">
                  <c:v>0.30642415536073098</c:v>
                </c:pt>
                <c:pt idx="7578">
                  <c:v>0.33991524536116402</c:v>
                </c:pt>
                <c:pt idx="7579">
                  <c:v>0.37352639818585598</c:v>
                </c:pt>
                <c:pt idx="7580">
                  <c:v>0.37352639818585598</c:v>
                </c:pt>
                <c:pt idx="7581">
                  <c:v>0.37352639818585598</c:v>
                </c:pt>
                <c:pt idx="7582">
                  <c:v>0.37352639818585598</c:v>
                </c:pt>
                <c:pt idx="7583">
                  <c:v>0.36495806928582097</c:v>
                </c:pt>
                <c:pt idx="7584">
                  <c:v>0.36495806928582097</c:v>
                </c:pt>
                <c:pt idx="7585">
                  <c:v>0.29012411634107999</c:v>
                </c:pt>
                <c:pt idx="7586">
                  <c:v>0.39444466747281398</c:v>
                </c:pt>
                <c:pt idx="7587">
                  <c:v>0.39444466747281398</c:v>
                </c:pt>
                <c:pt idx="7588">
                  <c:v>0.40645131714756799</c:v>
                </c:pt>
                <c:pt idx="7589">
                  <c:v>0.46454420753947401</c:v>
                </c:pt>
                <c:pt idx="7590">
                  <c:v>0.47181432036640802</c:v>
                </c:pt>
                <c:pt idx="7591">
                  <c:v>-9.1679468991182594E-2</c:v>
                </c:pt>
                <c:pt idx="7592">
                  <c:v>0.23827354657557001</c:v>
                </c:pt>
                <c:pt idx="7593">
                  <c:v>-5.2506300545246097E-2</c:v>
                </c:pt>
                <c:pt idx="7594">
                  <c:v>0.145179518746365</c:v>
                </c:pt>
                <c:pt idx="7595">
                  <c:v>0.145179518746365</c:v>
                </c:pt>
                <c:pt idx="7596">
                  <c:v>5.0530389194000498E-2</c:v>
                </c:pt>
                <c:pt idx="7597">
                  <c:v>-4.6525837780276802E-2</c:v>
                </c:pt>
                <c:pt idx="7598">
                  <c:v>-4.6525837780276802E-2</c:v>
                </c:pt>
                <c:pt idx="7599">
                  <c:v>-9.3077750953964394E-2</c:v>
                </c:pt>
                <c:pt idx="7600">
                  <c:v>-0.23760486911458301</c:v>
                </c:pt>
                <c:pt idx="7601">
                  <c:v>-0.21738071571911499</c:v>
                </c:pt>
                <c:pt idx="7602">
                  <c:v>-0.157459523306024</c:v>
                </c:pt>
                <c:pt idx="7603">
                  <c:v>-0.37638295806007799</c:v>
                </c:pt>
                <c:pt idx="7604">
                  <c:v>-0.124356561996857</c:v>
                </c:pt>
                <c:pt idx="7605">
                  <c:v>-0.174491262829986</c:v>
                </c:pt>
                <c:pt idx="7606">
                  <c:v>-0.259307512582726</c:v>
                </c:pt>
                <c:pt idx="7607">
                  <c:v>-0.358672855288938</c:v>
                </c:pt>
                <c:pt idx="7608">
                  <c:v>-0.38504875040463798</c:v>
                </c:pt>
                <c:pt idx="7609">
                  <c:v>-0.41455355179082798</c:v>
                </c:pt>
                <c:pt idx="7610">
                  <c:v>-0.33358578920128001</c:v>
                </c:pt>
                <c:pt idx="7611">
                  <c:v>-0.36792508008105401</c:v>
                </c:pt>
                <c:pt idx="7612">
                  <c:v>-0.203821759696141</c:v>
                </c:pt>
                <c:pt idx="7613">
                  <c:v>0.10730877055447299</c:v>
                </c:pt>
                <c:pt idx="7614">
                  <c:v>0.32364216517965999</c:v>
                </c:pt>
                <c:pt idx="7615" formatCode="0.00E+00">
                  <c:v>2.7697332522569302E-4</c:v>
                </c:pt>
                <c:pt idx="7616">
                  <c:v>-0.13900920020444801</c:v>
                </c:pt>
                <c:pt idx="7617" formatCode="0.00E+00">
                  <c:v>-0.28846333635383598</c:v>
                </c:pt>
                <c:pt idx="7618">
                  <c:v>-0.155118825861812</c:v>
                </c:pt>
                <c:pt idx="7619">
                  <c:v>-0.16955823135565301</c:v>
                </c:pt>
                <c:pt idx="7620">
                  <c:v>-0.16955823135565301</c:v>
                </c:pt>
                <c:pt idx="7621">
                  <c:v>-0.28029088102757699</c:v>
                </c:pt>
                <c:pt idx="7622">
                  <c:v>-0.25771776121393097</c:v>
                </c:pt>
                <c:pt idx="7623">
                  <c:v>-0.23160191202312899</c:v>
                </c:pt>
                <c:pt idx="7624">
                  <c:v>-0.136992326779244</c:v>
                </c:pt>
                <c:pt idx="7625">
                  <c:v>-0.10730877055447299</c:v>
                </c:pt>
                <c:pt idx="7626">
                  <c:v>-0.264809774019933</c:v>
                </c:pt>
                <c:pt idx="7627">
                  <c:v>6.4071344963528107E-2</c:v>
                </c:pt>
                <c:pt idx="7628">
                  <c:v>6.4137345315558397E-2</c:v>
                </c:pt>
                <c:pt idx="7629">
                  <c:v>0.17217138024140899</c:v>
                </c:pt>
                <c:pt idx="7630">
                  <c:v>5.06144237144288E-2</c:v>
                </c:pt>
                <c:pt idx="7631">
                  <c:v>0.146356199811466</c:v>
                </c:pt>
                <c:pt idx="7632">
                  <c:v>0.134528914582841</c:v>
                </c:pt>
                <c:pt idx="7633">
                  <c:v>0.17010797653252099</c:v>
                </c:pt>
                <c:pt idx="7634">
                  <c:v>0.27325615074676401</c:v>
                </c:pt>
                <c:pt idx="7635">
                  <c:v>0.30422242692873502</c:v>
                </c:pt>
                <c:pt idx="7636">
                  <c:v>0.251414880960179</c:v>
                </c:pt>
                <c:pt idx="7637">
                  <c:v>0.261536853693423</c:v>
                </c:pt>
                <c:pt idx="7638">
                  <c:v>0.212389483638597</c:v>
                </c:pt>
                <c:pt idx="7639">
                  <c:v>0.26937134613743002</c:v>
                </c:pt>
                <c:pt idx="7640">
                  <c:v>0.30878204847417701</c:v>
                </c:pt>
                <c:pt idx="7641">
                  <c:v>0.30878204847417701</c:v>
                </c:pt>
                <c:pt idx="7642">
                  <c:v>0.30878204847417701</c:v>
                </c:pt>
                <c:pt idx="7643">
                  <c:v>0.30878204847417701</c:v>
                </c:pt>
                <c:pt idx="7644">
                  <c:v>0.35916976316153998</c:v>
                </c:pt>
                <c:pt idx="7645">
                  <c:v>0.425136982056113</c:v>
                </c:pt>
                <c:pt idx="7646">
                  <c:v>0.37728229376158201</c:v>
                </c:pt>
                <c:pt idx="7647">
                  <c:v>0.397513203635248</c:v>
                </c:pt>
                <c:pt idx="7648">
                  <c:v>0.397513203635248</c:v>
                </c:pt>
                <c:pt idx="7649">
                  <c:v>0.397513203635248</c:v>
                </c:pt>
                <c:pt idx="7650">
                  <c:v>0.397513203635248</c:v>
                </c:pt>
                <c:pt idx="7651">
                  <c:v>0.41618339541968402</c:v>
                </c:pt>
                <c:pt idx="7652">
                  <c:v>0.33229834062490199</c:v>
                </c:pt>
                <c:pt idx="7653">
                  <c:v>0.33229834062490199</c:v>
                </c:pt>
                <c:pt idx="7654">
                  <c:v>0.33229834062490199</c:v>
                </c:pt>
                <c:pt idx="7655">
                  <c:v>0.36942444692898102</c:v>
                </c:pt>
                <c:pt idx="7656">
                  <c:v>0.41161184394539302</c:v>
                </c:pt>
                <c:pt idx="7657">
                  <c:v>0.46864681443154799</c:v>
                </c:pt>
                <c:pt idx="7658">
                  <c:v>0.46864681443154799</c:v>
                </c:pt>
                <c:pt idx="7659">
                  <c:v>0.46864681443154799</c:v>
                </c:pt>
                <c:pt idx="7660">
                  <c:v>0.46864681443154799</c:v>
                </c:pt>
                <c:pt idx="7661">
                  <c:v>0.46864681443154799</c:v>
                </c:pt>
                <c:pt idx="7662">
                  <c:v>0.46864681443154799</c:v>
                </c:pt>
                <c:pt idx="7663">
                  <c:v>0.46864681443154799</c:v>
                </c:pt>
                <c:pt idx="7664">
                  <c:v>0.52525041673761697</c:v>
                </c:pt>
                <c:pt idx="7665">
                  <c:v>0.52525041673761697</c:v>
                </c:pt>
                <c:pt idx="7666">
                  <c:v>0.56949471955951503</c:v>
                </c:pt>
                <c:pt idx="7667">
                  <c:v>0.56949471955951503</c:v>
                </c:pt>
                <c:pt idx="7668">
                  <c:v>0.56949471955951503</c:v>
                </c:pt>
                <c:pt idx="7669">
                  <c:v>0.56949471955951503</c:v>
                </c:pt>
                <c:pt idx="7670">
                  <c:v>0.56949471955951503</c:v>
                </c:pt>
                <c:pt idx="7671">
                  <c:v>0.56949471955951503</c:v>
                </c:pt>
                <c:pt idx="7672">
                  <c:v>0.56949471955951503</c:v>
                </c:pt>
                <c:pt idx="7673">
                  <c:v>0.56949471955951503</c:v>
                </c:pt>
                <c:pt idx="7674">
                  <c:v>0.56949471955951503</c:v>
                </c:pt>
                <c:pt idx="7675">
                  <c:v>0.51078420224472698</c:v>
                </c:pt>
                <c:pt idx="7676">
                  <c:v>0.51078420224472698</c:v>
                </c:pt>
                <c:pt idx="7677">
                  <c:v>0.65722216503340802</c:v>
                </c:pt>
                <c:pt idx="7678">
                  <c:v>0.65722216503340802</c:v>
                </c:pt>
                <c:pt idx="7679">
                  <c:v>0.645962448614261</c:v>
                </c:pt>
                <c:pt idx="7680">
                  <c:v>0.645962448614261</c:v>
                </c:pt>
                <c:pt idx="7681">
                  <c:v>0.63393787979793503</c:v>
                </c:pt>
                <c:pt idx="7682">
                  <c:v>0.63393787979793503</c:v>
                </c:pt>
                <c:pt idx="7683">
                  <c:v>0.645962448614261</c:v>
                </c:pt>
                <c:pt idx="7684">
                  <c:v>0.645962448614261</c:v>
                </c:pt>
                <c:pt idx="7685">
                  <c:v>0.59332451296519895</c:v>
                </c:pt>
                <c:pt idx="7686">
                  <c:v>0.59332451296519895</c:v>
                </c:pt>
                <c:pt idx="7687">
                  <c:v>0.49723573007893501</c:v>
                </c:pt>
                <c:pt idx="7688">
                  <c:v>0.49723573007893501</c:v>
                </c:pt>
                <c:pt idx="7689">
                  <c:v>0.71235998291963198</c:v>
                </c:pt>
                <c:pt idx="7690">
                  <c:v>0.71235998291963198</c:v>
                </c:pt>
                <c:pt idx="7691">
                  <c:v>0.68313831781932399</c:v>
                </c:pt>
                <c:pt idx="7692">
                  <c:v>0.74162587119313705</c:v>
                </c:pt>
                <c:pt idx="7693">
                  <c:v>0.75841584931846595</c:v>
                </c:pt>
                <c:pt idx="7694">
                  <c:v>0.75841584931846595</c:v>
                </c:pt>
                <c:pt idx="7695">
                  <c:v>0.78510158186115497</c:v>
                </c:pt>
                <c:pt idx="7696">
                  <c:v>0.78600256495381704</c:v>
                </c:pt>
                <c:pt idx="7697">
                  <c:v>0.79373938492682405</c:v>
                </c:pt>
                <c:pt idx="7698">
                  <c:v>0.79286719800849603</c:v>
                </c:pt>
                <c:pt idx="7699">
                  <c:v>0.79286719800849603</c:v>
                </c:pt>
                <c:pt idx="7700">
                  <c:v>0.79291982348837997</c:v>
                </c:pt>
                <c:pt idx="7701">
                  <c:v>0.79291982348837997</c:v>
                </c:pt>
                <c:pt idx="7702">
                  <c:v>0.85048356801679703</c:v>
                </c:pt>
                <c:pt idx="7703">
                  <c:v>0.85048356801679703</c:v>
                </c:pt>
                <c:pt idx="7704">
                  <c:v>0.85048356801679703</c:v>
                </c:pt>
                <c:pt idx="7705">
                  <c:v>0.85048356801679703</c:v>
                </c:pt>
                <c:pt idx="7706">
                  <c:v>0</c:v>
                </c:pt>
                <c:pt idx="7707">
                  <c:v>0.263158024231605</c:v>
                </c:pt>
                <c:pt idx="7708">
                  <c:v>-1.0341245823735001E-3</c:v>
                </c:pt>
                <c:pt idx="7709">
                  <c:v>0.17282637394844899</c:v>
                </c:pt>
                <c:pt idx="7710">
                  <c:v>5.1669271269132198E-2</c:v>
                </c:pt>
                <c:pt idx="7711" formatCode="0.00E+00">
                  <c:v>-5.2663030487409802E-4</c:v>
                </c:pt>
                <c:pt idx="7712">
                  <c:v>-5.1941142135917703E-2</c:v>
                </c:pt>
                <c:pt idx="7713" formatCode="0.00E+00">
                  <c:v>1.6286628312741101E-2</c:v>
                </c:pt>
                <c:pt idx="7714">
                  <c:v>-0.11187831640908801</c:v>
                </c:pt>
                <c:pt idx="7715">
                  <c:v>-0.21394317517815001</c:v>
                </c:pt>
                <c:pt idx="7716">
                  <c:v>-0.176131056029773</c:v>
                </c:pt>
                <c:pt idx="7717">
                  <c:v>-0.16663181283804701</c:v>
                </c:pt>
                <c:pt idx="7718">
                  <c:v>-0.20458640080507401</c:v>
                </c:pt>
                <c:pt idx="7719">
                  <c:v>-5.9791592326622303E-2</c:v>
                </c:pt>
                <c:pt idx="7720">
                  <c:v>-0.13034347361519399</c:v>
                </c:pt>
                <c:pt idx="7721">
                  <c:v>-5.1799403597059E-2</c:v>
                </c:pt>
                <c:pt idx="7722">
                  <c:v>5.7620514661424302E-2</c:v>
                </c:pt>
                <c:pt idx="7723">
                  <c:v>5.7655228750299797E-2</c:v>
                </c:pt>
                <c:pt idx="7724">
                  <c:v>0.106019131536417</c:v>
                </c:pt>
                <c:pt idx="7725">
                  <c:v>0.14018397562611001</c:v>
                </c:pt>
                <c:pt idx="7726">
                  <c:v>0.14571007287270399</c:v>
                </c:pt>
                <c:pt idx="7727">
                  <c:v>3.2446340765449298E-2</c:v>
                </c:pt>
                <c:pt idx="7728">
                  <c:v>7.5275482371424507E-2</c:v>
                </c:pt>
                <c:pt idx="7729">
                  <c:v>0.111766508680003</c:v>
                </c:pt>
                <c:pt idx="7730">
                  <c:v>0.111766508680003</c:v>
                </c:pt>
                <c:pt idx="7731">
                  <c:v>0.17808498677906701</c:v>
                </c:pt>
                <c:pt idx="7732">
                  <c:v>0.17808498677906701</c:v>
                </c:pt>
                <c:pt idx="7733">
                  <c:v>0.17808498677906701</c:v>
                </c:pt>
                <c:pt idx="7734">
                  <c:v>9.6791855708426605E-2</c:v>
                </c:pt>
                <c:pt idx="7735">
                  <c:v>9.7765042145582404E-2</c:v>
                </c:pt>
                <c:pt idx="7736">
                  <c:v>6.1711872509226003E-2</c:v>
                </c:pt>
                <c:pt idx="7737">
                  <c:v>0.16731462658218399</c:v>
                </c:pt>
                <c:pt idx="7738">
                  <c:v>3.6361025410928997E-2</c:v>
                </c:pt>
                <c:pt idx="7739">
                  <c:v>0.10661355551136401</c:v>
                </c:pt>
                <c:pt idx="7740">
                  <c:v>0.14847588591326899</c:v>
                </c:pt>
                <c:pt idx="7741">
                  <c:v>0.17996092405957101</c:v>
                </c:pt>
                <c:pt idx="7742">
                  <c:v>-6.2434859197346704E-3</c:v>
                </c:pt>
                <c:pt idx="7743">
                  <c:v>3.6815056859257303E-2</c:v>
                </c:pt>
                <c:pt idx="7744">
                  <c:v>3.6381112745367698E-2</c:v>
                </c:pt>
                <c:pt idx="7745">
                  <c:v>7.5907741287055894E-2</c:v>
                </c:pt>
                <c:pt idx="7746">
                  <c:v>6.8489232118992202E-2</c:v>
                </c:pt>
                <c:pt idx="7747">
                  <c:v>-1.29815035375626E-2</c:v>
                </c:pt>
                <c:pt idx="7748">
                  <c:v>7.5028886221864405E-2</c:v>
                </c:pt>
                <c:pt idx="7749">
                  <c:v>0.114324988562734</c:v>
                </c:pt>
                <c:pt idx="7750">
                  <c:v>7.4416711882799594E-2</c:v>
                </c:pt>
                <c:pt idx="7751">
                  <c:v>8.2505296810678697E-2</c:v>
                </c:pt>
                <c:pt idx="7752">
                  <c:v>3.2176073383067598E-2</c:v>
                </c:pt>
                <c:pt idx="7753">
                  <c:v>7.5175779881778898E-2</c:v>
                </c:pt>
                <c:pt idx="7754">
                  <c:v>7.5175779881778898E-2</c:v>
                </c:pt>
                <c:pt idx="7755">
                  <c:v>7.5175779881778898E-2</c:v>
                </c:pt>
                <c:pt idx="7756">
                  <c:v>7.5175779881778898E-2</c:v>
                </c:pt>
                <c:pt idx="7757">
                  <c:v>0.115078284205231</c:v>
                </c:pt>
                <c:pt idx="7758">
                  <c:v>0.22038811728941601</c:v>
                </c:pt>
                <c:pt idx="7759">
                  <c:v>0.25537136206630601</c:v>
                </c:pt>
                <c:pt idx="7760">
                  <c:v>0.152445903948245</c:v>
                </c:pt>
                <c:pt idx="7761">
                  <c:v>0.106627025010204</c:v>
                </c:pt>
                <c:pt idx="7762">
                  <c:v>0.15174374424283901</c:v>
                </c:pt>
                <c:pt idx="7763">
                  <c:v>0.15174374424283901</c:v>
                </c:pt>
                <c:pt idx="7764">
                  <c:v>0.115128783853286</c:v>
                </c:pt>
                <c:pt idx="7765">
                  <c:v>0.15174374424283901</c:v>
                </c:pt>
                <c:pt idx="7766">
                  <c:v>0.10715843872641501</c:v>
                </c:pt>
                <c:pt idx="7767">
                  <c:v>0.14384999312070601</c:v>
                </c:pt>
                <c:pt idx="7768">
                  <c:v>0.19287134907966999</c:v>
                </c:pt>
                <c:pt idx="7769">
                  <c:v>0.22604050930132299</c:v>
                </c:pt>
                <c:pt idx="7770">
                  <c:v>0.33407425937996299</c:v>
                </c:pt>
                <c:pt idx="7771">
                  <c:v>0.33407425937996299</c:v>
                </c:pt>
                <c:pt idx="7772">
                  <c:v>0.462991998235877</c:v>
                </c:pt>
                <c:pt idx="7773">
                  <c:v>0.48797292536412201</c:v>
                </c:pt>
                <c:pt idx="7774">
                  <c:v>0.42244387262745697</c:v>
                </c:pt>
                <c:pt idx="7775">
                  <c:v>0.42244387262745697</c:v>
                </c:pt>
                <c:pt idx="7776">
                  <c:v>0.42244387262745697</c:v>
                </c:pt>
                <c:pt idx="7777">
                  <c:v>0.42244387262745697</c:v>
                </c:pt>
                <c:pt idx="7778">
                  <c:v>0.36158473477872199</c:v>
                </c:pt>
                <c:pt idx="7779">
                  <c:v>0.36158473477872199</c:v>
                </c:pt>
                <c:pt idx="7780">
                  <c:v>0.29684562055580299</c:v>
                </c:pt>
                <c:pt idx="7781">
                  <c:v>0.29684562055580299</c:v>
                </c:pt>
                <c:pt idx="7782">
                  <c:v>0.24606758881601001</c:v>
                </c:pt>
                <c:pt idx="7783">
                  <c:v>0.25425808756551199</c:v>
                </c:pt>
                <c:pt idx="7784">
                  <c:v>0.33294925308232298</c:v>
                </c:pt>
                <c:pt idx="7785">
                  <c:v>0.33294925308232298</c:v>
                </c:pt>
                <c:pt idx="7786">
                  <c:v>0.28311331263728201</c:v>
                </c:pt>
                <c:pt idx="7787">
                  <c:v>0.28311331263728201</c:v>
                </c:pt>
                <c:pt idx="7788">
                  <c:v>0.19384315304453301</c:v>
                </c:pt>
                <c:pt idx="7789">
                  <c:v>0.19384315304453301</c:v>
                </c:pt>
                <c:pt idx="7790">
                  <c:v>0.22936979171526101</c:v>
                </c:pt>
                <c:pt idx="7791">
                  <c:v>0.22936979171526101</c:v>
                </c:pt>
                <c:pt idx="7792">
                  <c:v>0.147181721510448</c:v>
                </c:pt>
                <c:pt idx="7793">
                  <c:v>0.147181721510448</c:v>
                </c:pt>
                <c:pt idx="7794">
                  <c:v>4.1697352434952803E-2</c:v>
                </c:pt>
                <c:pt idx="7795">
                  <c:v>4.1697352434952803E-2</c:v>
                </c:pt>
                <c:pt idx="7796">
                  <c:v>0.147181721510448</c:v>
                </c:pt>
                <c:pt idx="7797">
                  <c:v>0.117687651644188</c:v>
                </c:pt>
                <c:pt idx="7798">
                  <c:v>0.117687651644188</c:v>
                </c:pt>
                <c:pt idx="7799">
                  <c:v>0.109724090382974</c:v>
                </c:pt>
                <c:pt idx="7800">
                  <c:v>0.109724090382974</c:v>
                </c:pt>
                <c:pt idx="7801">
                  <c:v>0.114570400463349</c:v>
                </c:pt>
                <c:pt idx="7802">
                  <c:v>0.108029019484523</c:v>
                </c:pt>
                <c:pt idx="7803">
                  <c:v>3.3610090122175598E-2</c:v>
                </c:pt>
                <c:pt idx="7804">
                  <c:v>0.194993123076831</c:v>
                </c:pt>
                <c:pt idx="7805">
                  <c:v>0.122080998911831</c:v>
                </c:pt>
                <c:pt idx="7806">
                  <c:v>0.309644502130624</c:v>
                </c:pt>
                <c:pt idx="7807">
                  <c:v>0.309644502130624</c:v>
                </c:pt>
                <c:pt idx="7808">
                  <c:v>0.32554412717134601</c:v>
                </c:pt>
                <c:pt idx="7809">
                  <c:v>0.309644502130624</c:v>
                </c:pt>
                <c:pt idx="7810">
                  <c:v>0.34183455271827601</c:v>
                </c:pt>
                <c:pt idx="7811">
                  <c:v>0.29412178156468</c:v>
                </c:pt>
                <c:pt idx="7812">
                  <c:v>0.35532899526735301</c:v>
                </c:pt>
                <c:pt idx="7813">
                  <c:v>0.35532899526735301</c:v>
                </c:pt>
                <c:pt idx="7814">
                  <c:v>0.42586751429109898</c:v>
                </c:pt>
                <c:pt idx="7815">
                  <c:v>0.39593720804284699</c:v>
                </c:pt>
                <c:pt idx="7816">
                  <c:v>0.39593720804284699</c:v>
                </c:pt>
                <c:pt idx="7817">
                  <c:v>0.39593720804284699</c:v>
                </c:pt>
                <c:pt idx="7818">
                  <c:v>0.49133672079470497</c:v>
                </c:pt>
                <c:pt idx="7819">
                  <c:v>0.49133672079470497</c:v>
                </c:pt>
                <c:pt idx="7820">
                  <c:v>0.504634567634903</c:v>
                </c:pt>
                <c:pt idx="7821">
                  <c:v>0.478271865527648</c:v>
                </c:pt>
                <c:pt idx="7822">
                  <c:v>0.478271865527648</c:v>
                </c:pt>
                <c:pt idx="7823">
                  <c:v>0.40552897119305797</c:v>
                </c:pt>
                <c:pt idx="7824">
                  <c:v>0.40552897119305797</c:v>
                </c:pt>
                <c:pt idx="7825">
                  <c:v>0.40552897119305797</c:v>
                </c:pt>
                <c:pt idx="7826">
                  <c:v>0.433806621070361</c:v>
                </c:pt>
                <c:pt idx="7827">
                  <c:v>0.24527568613814399</c:v>
                </c:pt>
                <c:pt idx="7828">
                  <c:v>0.26538082130419199</c:v>
                </c:pt>
                <c:pt idx="7829">
                  <c:v>0.142729407913252</c:v>
                </c:pt>
                <c:pt idx="7830">
                  <c:v>0.365344262094011</c:v>
                </c:pt>
                <c:pt idx="7831">
                  <c:v>0.293362321566911</c:v>
                </c:pt>
                <c:pt idx="7832">
                  <c:v>0.210071068272216</c:v>
                </c:pt>
                <c:pt idx="7833">
                  <c:v>0.210071068272216</c:v>
                </c:pt>
                <c:pt idx="7834">
                  <c:v>0.14764021420972001</c:v>
                </c:pt>
                <c:pt idx="7835">
                  <c:v>0.14764021420972001</c:v>
                </c:pt>
                <c:pt idx="7836">
                  <c:v>0.21986587359902299</c:v>
                </c:pt>
                <c:pt idx="7837" formatCode="0.00E+00">
                  <c:v>7.2869631384198097E-4</c:v>
                </c:pt>
                <c:pt idx="7838">
                  <c:v>0.32323350703144299</c:v>
                </c:pt>
                <c:pt idx="7839" formatCode="0.00E+00">
                  <c:v>0.22307836780103699</c:v>
                </c:pt>
                <c:pt idx="7840">
                  <c:v>0.22307836780103699</c:v>
                </c:pt>
                <c:pt idx="7841">
                  <c:v>0.13694234871885999</c:v>
                </c:pt>
                <c:pt idx="7842">
                  <c:v>0.28736387652365603</c:v>
                </c:pt>
                <c:pt idx="7843">
                  <c:v>9.6292125723560704E-2</c:v>
                </c:pt>
                <c:pt idx="7844">
                  <c:v>9.6292125723560704E-2</c:v>
                </c:pt>
                <c:pt idx="7845">
                  <c:v>0.16063877684064601</c:v>
                </c:pt>
                <c:pt idx="7846">
                  <c:v>0.26334349768634902</c:v>
                </c:pt>
                <c:pt idx="7847">
                  <c:v>0.115211979947642</c:v>
                </c:pt>
                <c:pt idx="7848">
                  <c:v>6.5004883112536493E-2</c:v>
                </c:pt>
                <c:pt idx="7849">
                  <c:v>6.5004883112536493E-2</c:v>
                </c:pt>
                <c:pt idx="7850">
                  <c:v>0.13100686876648801</c:v>
                </c:pt>
                <c:pt idx="7851">
                  <c:v>0.195961275510876</c:v>
                </c:pt>
                <c:pt idx="7852">
                  <c:v>0.195961275510876</c:v>
                </c:pt>
                <c:pt idx="7853">
                  <c:v>1.6513096917620301E-2</c:v>
                </c:pt>
                <c:pt idx="7854">
                  <c:v>-0.27089251100290201</c:v>
                </c:pt>
                <c:pt idx="7855">
                  <c:v>7.0387426314077999E-3</c:v>
                </c:pt>
                <c:pt idx="7856">
                  <c:v>-4.5949059499280798E-2</c:v>
                </c:pt>
                <c:pt idx="7857">
                  <c:v>-0.191418485149461</c:v>
                </c:pt>
                <c:pt idx="7858">
                  <c:v>-0.191418485149461</c:v>
                </c:pt>
                <c:pt idx="7859">
                  <c:v>-0.17374164508970399</c:v>
                </c:pt>
                <c:pt idx="7860">
                  <c:v>-0.27165406564664801</c:v>
                </c:pt>
                <c:pt idx="7861">
                  <c:v>-0.19085126403588501</c:v>
                </c:pt>
                <c:pt idx="7862">
                  <c:v>-0.26435013328236101</c:v>
                </c:pt>
                <c:pt idx="7863">
                  <c:v>-0.26435013328236101</c:v>
                </c:pt>
                <c:pt idx="7864">
                  <c:v>-0.20972089960047099</c:v>
                </c:pt>
                <c:pt idx="7865">
                  <c:v>-0.113608710127842</c:v>
                </c:pt>
                <c:pt idx="7866">
                  <c:v>-0.17926706256761199</c:v>
                </c:pt>
                <c:pt idx="7867">
                  <c:v>-0.10596323451218199</c:v>
                </c:pt>
                <c:pt idx="7868">
                  <c:v>-0.148291245447353</c:v>
                </c:pt>
                <c:pt idx="7869">
                  <c:v>-0.10596323451218199</c:v>
                </c:pt>
                <c:pt idx="7870">
                  <c:v>-0.137903952729928</c:v>
                </c:pt>
                <c:pt idx="7871">
                  <c:v>-9.9211324391171807E-2</c:v>
                </c:pt>
                <c:pt idx="7872">
                  <c:v>-6.6980976832697395E-2</c:v>
                </c:pt>
                <c:pt idx="7873">
                  <c:v>-7.25103689106434E-2</c:v>
                </c:pt>
                <c:pt idx="7874">
                  <c:v>-7.7974608938348802E-2</c:v>
                </c:pt>
                <c:pt idx="7875">
                  <c:v>-7.7974608938348802E-2</c:v>
                </c:pt>
                <c:pt idx="7876">
                  <c:v>-4.1160676550568702E-2</c:v>
                </c:pt>
                <c:pt idx="7877">
                  <c:v>-3.5673435214920599E-2</c:v>
                </c:pt>
                <c:pt idx="7878">
                  <c:v>-6.7211102956884899E-2</c:v>
                </c:pt>
                <c:pt idx="7879">
                  <c:v>3.59435842596793E-2</c:v>
                </c:pt>
                <c:pt idx="7880">
                  <c:v>-0.120507604055103</c:v>
                </c:pt>
                <c:pt idx="7881">
                  <c:v>-6.3994347547141395E-2</c:v>
                </c:pt>
                <c:pt idx="7882">
                  <c:v>-2.7790779166877201E-2</c:v>
                </c:pt>
                <c:pt idx="7883">
                  <c:v>-7.9931242138373496E-3</c:v>
                </c:pt>
                <c:pt idx="7884">
                  <c:v>3.1766564651063998E-2</c:v>
                </c:pt>
                <c:pt idx="7885">
                  <c:v>3.1766564651063998E-2</c:v>
                </c:pt>
                <c:pt idx="7886">
                  <c:v>-7.7629002981831601E-3</c:v>
                </c:pt>
                <c:pt idx="7887">
                  <c:v>-7.7629002981831601E-3</c:v>
                </c:pt>
                <c:pt idx="7888">
                  <c:v>-4.4375190991203697E-2</c:v>
                </c:pt>
                <c:pt idx="7889">
                  <c:v>-4.4375190991203697E-2</c:v>
                </c:pt>
                <c:pt idx="7890">
                  <c:v>-7.5686388318631998E-3</c:v>
                </c:pt>
                <c:pt idx="7891">
                  <c:v>9.5414545161397898E-2</c:v>
                </c:pt>
                <c:pt idx="7892">
                  <c:v>0.175516920838793</c:v>
                </c:pt>
                <c:pt idx="7893">
                  <c:v>0.20504368981513099</c:v>
                </c:pt>
                <c:pt idx="7894">
                  <c:v>0.26951122752204598</c:v>
                </c:pt>
                <c:pt idx="7895">
                  <c:v>0.26951122752204598</c:v>
                </c:pt>
                <c:pt idx="7896">
                  <c:v>0.32217564370898399</c:v>
                </c:pt>
                <c:pt idx="7897">
                  <c:v>0.32217564370898399</c:v>
                </c:pt>
                <c:pt idx="7898">
                  <c:v>0.37970371008507497</c:v>
                </c:pt>
                <c:pt idx="7899">
                  <c:v>0.35679626933831199</c:v>
                </c:pt>
                <c:pt idx="7900">
                  <c:v>0.10730877055447299</c:v>
                </c:pt>
                <c:pt idx="7901">
                  <c:v>0.37359016862472899</c:v>
                </c:pt>
                <c:pt idx="7902">
                  <c:v>0.11101298604309801</c:v>
                </c:pt>
                <c:pt idx="7903">
                  <c:v>0.28600960530809</c:v>
                </c:pt>
                <c:pt idx="7904">
                  <c:v>0.25513425183273603</c:v>
                </c:pt>
                <c:pt idx="7905">
                  <c:v>0.28924045063741899</c:v>
                </c:pt>
                <c:pt idx="7906">
                  <c:v>0.28924045063741899</c:v>
                </c:pt>
                <c:pt idx="7907">
                  <c:v>0.34859113844791101</c:v>
                </c:pt>
                <c:pt idx="7908">
                  <c:v>0.166901229342237</c:v>
                </c:pt>
                <c:pt idx="7909">
                  <c:v>0.13386748285229999</c:v>
                </c:pt>
                <c:pt idx="7910">
                  <c:v>0.13386748285229999</c:v>
                </c:pt>
                <c:pt idx="7911">
                  <c:v>0.22594312069932199</c:v>
                </c:pt>
                <c:pt idx="7912">
                  <c:v>0.22594312069932199</c:v>
                </c:pt>
                <c:pt idx="7913">
                  <c:v>0.243176067551089</c:v>
                </c:pt>
                <c:pt idx="7914">
                  <c:v>0.243176067551089</c:v>
                </c:pt>
                <c:pt idx="7915">
                  <c:v>0.27137948032750803</c:v>
                </c:pt>
                <c:pt idx="7916">
                  <c:v>0.26352663464579501</c:v>
                </c:pt>
                <c:pt idx="7917">
                  <c:v>0.36971121946236601</c:v>
                </c:pt>
                <c:pt idx="7918">
                  <c:v>0.31107409643573702</c:v>
                </c:pt>
                <c:pt idx="7919">
                  <c:v>0.31107409643573702</c:v>
                </c:pt>
                <c:pt idx="7920">
                  <c:v>0.31107409643573702</c:v>
                </c:pt>
                <c:pt idx="7921">
                  <c:v>0.33962042249992203</c:v>
                </c:pt>
                <c:pt idx="7922">
                  <c:v>0.33962042249992203</c:v>
                </c:pt>
                <c:pt idx="7923">
                  <c:v>0.33962042249992203</c:v>
                </c:pt>
                <c:pt idx="7924">
                  <c:v>0.33962042249992203</c:v>
                </c:pt>
                <c:pt idx="7925">
                  <c:v>0.36565060386589299</c:v>
                </c:pt>
                <c:pt idx="7926">
                  <c:v>0.36565060386589299</c:v>
                </c:pt>
                <c:pt idx="7927">
                  <c:v>0.33962042249992203</c:v>
                </c:pt>
                <c:pt idx="7928">
                  <c:v>0.33962042249992203</c:v>
                </c:pt>
                <c:pt idx="7929">
                  <c:v>0.31107409643573702</c:v>
                </c:pt>
                <c:pt idx="7930">
                  <c:v>0.31107409643573702</c:v>
                </c:pt>
                <c:pt idx="7931">
                  <c:v>0.31107409643573702</c:v>
                </c:pt>
                <c:pt idx="7932">
                  <c:v>0.160569735523103</c:v>
                </c:pt>
                <c:pt idx="7933">
                  <c:v>0.19150665327175201</c:v>
                </c:pt>
                <c:pt idx="7934">
                  <c:v>0.109710634968291</c:v>
                </c:pt>
                <c:pt idx="7935">
                  <c:v>0.33962042249992203</c:v>
                </c:pt>
                <c:pt idx="7936">
                  <c:v>0.28681472514770801</c:v>
                </c:pt>
                <c:pt idx="7937">
                  <c:v>0.25725136230089402</c:v>
                </c:pt>
                <c:pt idx="7938">
                  <c:v>0.25725136230089402</c:v>
                </c:pt>
                <c:pt idx="7939">
                  <c:v>0.28681472514770801</c:v>
                </c:pt>
                <c:pt idx="7940">
                  <c:v>0.313860255485849</c:v>
                </c:pt>
                <c:pt idx="7941">
                  <c:v>0.257547342539097</c:v>
                </c:pt>
                <c:pt idx="7942">
                  <c:v>0.117876238960243</c:v>
                </c:pt>
                <c:pt idx="7943">
                  <c:v>0.117876238960243</c:v>
                </c:pt>
                <c:pt idx="7944">
                  <c:v>7.7967621545353499E-2</c:v>
                </c:pt>
                <c:pt idx="7945">
                  <c:v>6.17234989199624E-2</c:v>
                </c:pt>
                <c:pt idx="7946">
                  <c:v>-1.0055691693480801E-2</c:v>
                </c:pt>
                <c:pt idx="7947">
                  <c:v>2.81855474231089E-2</c:v>
                </c:pt>
                <c:pt idx="7948">
                  <c:v>1.0367650496760901E-3</c:v>
                </c:pt>
                <c:pt idx="7949">
                  <c:v>3.2956899561202603E-2</c:v>
                </c:pt>
                <c:pt idx="7950">
                  <c:v>0.103846332378387</c:v>
                </c:pt>
                <c:pt idx="7951">
                  <c:v>0.16113437944286099</c:v>
                </c:pt>
                <c:pt idx="7952">
                  <c:v>0.125168940292673</c:v>
                </c:pt>
                <c:pt idx="7953">
                  <c:v>0.173411443813621</c:v>
                </c:pt>
                <c:pt idx="7954">
                  <c:v>0.17361841773580799</c:v>
                </c:pt>
                <c:pt idx="7955">
                  <c:v>0.18772085712714001</c:v>
                </c:pt>
                <c:pt idx="7956">
                  <c:v>0.187331890483941</c:v>
                </c:pt>
                <c:pt idx="7957">
                  <c:v>0.19192705088893899</c:v>
                </c:pt>
                <c:pt idx="7958">
                  <c:v>0.22924528180267401</c:v>
                </c:pt>
                <c:pt idx="7959">
                  <c:v>0.25973515452453799</c:v>
                </c:pt>
                <c:pt idx="7960">
                  <c:v>0.259952294200335</c:v>
                </c:pt>
                <c:pt idx="7961">
                  <c:v>0.28814001320314298</c:v>
                </c:pt>
                <c:pt idx="7962">
                  <c:v>0.28875744768134298</c:v>
                </c:pt>
                <c:pt idx="7963">
                  <c:v>0.31486606153840402</c:v>
                </c:pt>
                <c:pt idx="7964">
                  <c:v>0.35754173443409898</c:v>
                </c:pt>
                <c:pt idx="7965">
                  <c:v>0.36100061176110698</c:v>
                </c:pt>
                <c:pt idx="7966">
                  <c:v>0</c:v>
                </c:pt>
                <c:pt idx="7967">
                  <c:v>-0.263158024231605</c:v>
                </c:pt>
                <c:pt idx="7968">
                  <c:v>1.0341245823735001E-3</c:v>
                </c:pt>
                <c:pt idx="7969">
                  <c:v>1.03669848710685E-3</c:v>
                </c:pt>
                <c:pt idx="7970">
                  <c:v>0.122751175513915</c:v>
                </c:pt>
                <c:pt idx="7971">
                  <c:v>0.122751175513915</c:v>
                </c:pt>
                <c:pt idx="7972">
                  <c:v>5.7375227016712903E-2</c:v>
                </c:pt>
                <c:pt idx="7973">
                  <c:v>-5.9653768043541298E-2</c:v>
                </c:pt>
                <c:pt idx="7974">
                  <c:v>-0.180076086194287</c:v>
                </c:pt>
                <c:pt idx="7975">
                  <c:v>-0.130681925164258</c:v>
                </c:pt>
                <c:pt idx="7976">
                  <c:v>-0.180076086194287</c:v>
                </c:pt>
                <c:pt idx="7977">
                  <c:v>-0.26374623218134902</c:v>
                </c:pt>
                <c:pt idx="7978">
                  <c:v>-0.36579126487982599</c:v>
                </c:pt>
                <c:pt idx="7979">
                  <c:v>-0.39701606757887298</c:v>
                </c:pt>
                <c:pt idx="7980">
                  <c:v>-0.29999508217051601</c:v>
                </c:pt>
                <c:pt idx="7981">
                  <c:v>-0.33287159444412801</c:v>
                </c:pt>
                <c:pt idx="7982">
                  <c:v>-0.16855462829204901</c:v>
                </c:pt>
                <c:pt idx="7983">
                  <c:v>-0.168522352978246</c:v>
                </c:pt>
                <c:pt idx="7984">
                  <c:v>-4.1237326017446299E-2</c:v>
                </c:pt>
                <c:pt idx="7985">
                  <c:v>0.10730877055447299</c:v>
                </c:pt>
                <c:pt idx="7986">
                  <c:v>-0.22471255950337801</c:v>
                </c:pt>
                <c:pt idx="7987">
                  <c:v>5.7522967027583999E-2</c:v>
                </c:pt>
                <c:pt idx="7988">
                  <c:v>-9.8903195693133203E-2</c:v>
                </c:pt>
                <c:pt idx="7989">
                  <c:v>9.7954916347188198E-2</c:v>
                </c:pt>
                <c:pt idx="7990" formatCode="0.00E+00">
                  <c:v>2.02629727172221E-4</c:v>
                </c:pt>
                <c:pt idx="7991">
                  <c:v>0.117992024137579</c:v>
                </c:pt>
                <c:pt idx="7992" formatCode="0.00E+00">
                  <c:v>3.5841700671020903E-2</c:v>
                </c:pt>
                <c:pt idx="7993">
                  <c:v>0.16275954941913501</c:v>
                </c:pt>
                <c:pt idx="7994">
                  <c:v>0.15035753336580501</c:v>
                </c:pt>
                <c:pt idx="7995">
                  <c:v>0.196208173164127</c:v>
                </c:pt>
                <c:pt idx="7996">
                  <c:v>0.150399101612678</c:v>
                </c:pt>
                <c:pt idx="7997">
                  <c:v>0.15579086255103899</c:v>
                </c:pt>
                <c:pt idx="7998">
                  <c:v>4.7623421880140702E-2</c:v>
                </c:pt>
                <c:pt idx="7999">
                  <c:v>4.7623421880140702E-2</c:v>
                </c:pt>
                <c:pt idx="8000">
                  <c:v>4.7623421880140702E-2</c:v>
                </c:pt>
                <c:pt idx="8001">
                  <c:v>4.7623421880140702E-2</c:v>
                </c:pt>
                <c:pt idx="8002">
                  <c:v>2.5595591536895501E-2</c:v>
                </c:pt>
                <c:pt idx="8003">
                  <c:v>2.5595591536895501E-2</c:v>
                </c:pt>
                <c:pt idx="8004">
                  <c:v>2.5595591536895501E-2</c:v>
                </c:pt>
                <c:pt idx="8005">
                  <c:v>0.101144675758743</c:v>
                </c:pt>
                <c:pt idx="8006">
                  <c:v>6.0251064061033401E-2</c:v>
                </c:pt>
                <c:pt idx="8007">
                  <c:v>6.0251064061033401E-2</c:v>
                </c:pt>
                <c:pt idx="8008">
                  <c:v>2.20990654620523E-2</c:v>
                </c:pt>
                <c:pt idx="8009">
                  <c:v>2.20990654620523E-2</c:v>
                </c:pt>
                <c:pt idx="8010">
                  <c:v>2.20990654620523E-2</c:v>
                </c:pt>
                <c:pt idx="8011">
                  <c:v>2.20990654620523E-2</c:v>
                </c:pt>
                <c:pt idx="8012">
                  <c:v>2.20990654620523E-2</c:v>
                </c:pt>
                <c:pt idx="8013">
                  <c:v>3.98636944323476E-2</c:v>
                </c:pt>
                <c:pt idx="8014">
                  <c:v>4.3477814738929803E-2</c:v>
                </c:pt>
                <c:pt idx="8015">
                  <c:v>5.7583378418692901E-3</c:v>
                </c:pt>
                <c:pt idx="8016">
                  <c:v>-8.1142699019653902E-2</c:v>
                </c:pt>
                <c:pt idx="8017">
                  <c:v>-5.4714561483419001E-2</c:v>
                </c:pt>
                <c:pt idx="8018">
                  <c:v>0.104845017062229</c:v>
                </c:pt>
                <c:pt idx="8019">
                  <c:v>0.104845017062229</c:v>
                </c:pt>
                <c:pt idx="8020">
                  <c:v>0.26677770913690502</c:v>
                </c:pt>
                <c:pt idx="8021">
                  <c:v>0.35971365736746302</c:v>
                </c:pt>
                <c:pt idx="8022">
                  <c:v>0.35510164097199798</c:v>
                </c:pt>
                <c:pt idx="8023">
                  <c:v>0.38604077096848399</c:v>
                </c:pt>
                <c:pt idx="8024">
                  <c:v>0.43711113054362699</c:v>
                </c:pt>
                <c:pt idx="8025">
                  <c:v>0.39312510005933998</c:v>
                </c:pt>
                <c:pt idx="8026">
                  <c:v>0.53496669019450904</c:v>
                </c:pt>
                <c:pt idx="8027">
                  <c:v>0.53893955115896597</c:v>
                </c:pt>
                <c:pt idx="8028">
                  <c:v>0</c:v>
                </c:pt>
                <c:pt idx="8029">
                  <c:v>0.16664404583380901</c:v>
                </c:pt>
                <c:pt idx="8030">
                  <c:v>-0.12326049379274</c:v>
                </c:pt>
                <c:pt idx="8031">
                  <c:v>5.3197497762112099E-2</c:v>
                </c:pt>
                <c:pt idx="8032">
                  <c:v>5.2376021405326302E-2</c:v>
                </c:pt>
                <c:pt idx="8033">
                  <c:v>4.6627728398347799E-2</c:v>
                </c:pt>
                <c:pt idx="8034">
                  <c:v>9.9494069921703496E-2</c:v>
                </c:pt>
                <c:pt idx="8035">
                  <c:v>-9.0252397543701905E-3</c:v>
                </c:pt>
                <c:pt idx="8036">
                  <c:v>-9.9123005858652496E-2</c:v>
                </c:pt>
                <c:pt idx="8037">
                  <c:v>-0.13317814756479401</c:v>
                </c:pt>
                <c:pt idx="8038" formatCode="0.00E+00">
                  <c:v>7.2869631384198097E-4</c:v>
                </c:pt>
                <c:pt idx="8039">
                  <c:v>0.26479561548824398</c:v>
                </c:pt>
                <c:pt idx="8040" formatCode="0.00E+00">
                  <c:v>-6.4499394463353094E-2</c:v>
                </c:pt>
                <c:pt idx="8041">
                  <c:v>2.1069464780266701E-2</c:v>
                </c:pt>
                <c:pt idx="8042">
                  <c:v>0.125357971551813</c:v>
                </c:pt>
                <c:pt idx="8043">
                  <c:v>0.24587185450940299</c:v>
                </c:pt>
                <c:pt idx="8044">
                  <c:v>0.33772840834400197</c:v>
                </c:pt>
                <c:pt idx="8045">
                  <c:v>0.41897882567810701</c:v>
                </c:pt>
                <c:pt idx="8046">
                  <c:v>0.56252476471600799</c:v>
                </c:pt>
                <c:pt idx="8047">
                  <c:v>0.56252476471600799</c:v>
                </c:pt>
                <c:pt idx="8048">
                  <c:v>0.49866396615942998</c:v>
                </c:pt>
                <c:pt idx="8049">
                  <c:v>0.53948150339359102</c:v>
                </c:pt>
                <c:pt idx="8050">
                  <c:v>0.53066563583884996</c:v>
                </c:pt>
                <c:pt idx="8051">
                  <c:v>0.54234698599024</c:v>
                </c:pt>
                <c:pt idx="8052">
                  <c:v>0.41284493652301901</c:v>
                </c:pt>
                <c:pt idx="8053">
                  <c:v>0.486244850544086</c:v>
                </c:pt>
                <c:pt idx="8054">
                  <c:v>0.427344061310104</c:v>
                </c:pt>
                <c:pt idx="8055">
                  <c:v>0.351524790975973</c:v>
                </c:pt>
                <c:pt idx="8056">
                  <c:v>0.30032328041769801</c:v>
                </c:pt>
                <c:pt idx="8057">
                  <c:v>0.30032328041769801</c:v>
                </c:pt>
                <c:pt idx="8058">
                  <c:v>0.30032328041769801</c:v>
                </c:pt>
                <c:pt idx="8059">
                  <c:v>0.25241400313716</c:v>
                </c:pt>
                <c:pt idx="8060">
                  <c:v>0.208325713155219</c:v>
                </c:pt>
                <c:pt idx="8061">
                  <c:v>0.35152281851255401</c:v>
                </c:pt>
                <c:pt idx="8062">
                  <c:v>0.25168774648053999</c:v>
                </c:pt>
                <c:pt idx="8063">
                  <c:v>0.35152281851255401</c:v>
                </c:pt>
                <c:pt idx="8064">
                  <c:v>0.35152281851255401</c:v>
                </c:pt>
                <c:pt idx="8065">
                  <c:v>0.399558838965484</c:v>
                </c:pt>
                <c:pt idx="8066">
                  <c:v>0.37648721933447299</c:v>
                </c:pt>
                <c:pt idx="8067">
                  <c:v>0.420983961612795</c:v>
                </c:pt>
                <c:pt idx="8068">
                  <c:v>0.381254097730374</c:v>
                </c:pt>
                <c:pt idx="8069">
                  <c:v>0.381254097730374</c:v>
                </c:pt>
                <c:pt idx="8070">
                  <c:v>0.32237920916058099</c:v>
                </c:pt>
                <c:pt idx="8071">
                  <c:v>0.417125227275296</c:v>
                </c:pt>
                <c:pt idx="8072">
                  <c:v>0.51181699492889798</c:v>
                </c:pt>
                <c:pt idx="8073">
                  <c:v>0.51181699492889798</c:v>
                </c:pt>
                <c:pt idx="8074">
                  <c:v>0.50791845168510696</c:v>
                </c:pt>
                <c:pt idx="8075">
                  <c:v>0.50791845168510696</c:v>
                </c:pt>
                <c:pt idx="8076">
                  <c:v>0.47263777624078201</c:v>
                </c:pt>
                <c:pt idx="8077">
                  <c:v>0.47263777624078201</c:v>
                </c:pt>
                <c:pt idx="8078">
                  <c:v>0.40777307583629302</c:v>
                </c:pt>
                <c:pt idx="8079">
                  <c:v>0.40777307583629302</c:v>
                </c:pt>
                <c:pt idx="8080">
                  <c:v>0.40777307583629302</c:v>
                </c:pt>
                <c:pt idx="8081">
                  <c:v>0.43998022477216397</c:v>
                </c:pt>
                <c:pt idx="8082">
                  <c:v>0.40777307583629302</c:v>
                </c:pt>
                <c:pt idx="8083">
                  <c:v>0.416473986629953</c:v>
                </c:pt>
                <c:pt idx="8084">
                  <c:v>-9.1679468991182594E-2</c:v>
                </c:pt>
                <c:pt idx="8085">
                  <c:v>-0.31440755487446798</c:v>
                </c:pt>
                <c:pt idx="8086">
                  <c:v>1.0418343267233499E-2</c:v>
                </c:pt>
                <c:pt idx="8087">
                  <c:v>-0.19162533037510801</c:v>
                </c:pt>
                <c:pt idx="8088">
                  <c:v>-0.150198290563372</c:v>
                </c:pt>
                <c:pt idx="8089">
                  <c:v>-0.27043049852255102</c:v>
                </c:pt>
                <c:pt idx="8090">
                  <c:v>-0.24785105464020299</c:v>
                </c:pt>
                <c:pt idx="8091">
                  <c:v>-0.24830783071034701</c:v>
                </c:pt>
                <c:pt idx="8092">
                  <c:v>-0.15426003607809299</c:v>
                </c:pt>
                <c:pt idx="8093">
                  <c:v>-0.18496258767867799</c:v>
                </c:pt>
                <c:pt idx="8094">
                  <c:v>-0.18496258767867799</c:v>
                </c:pt>
                <c:pt idx="8095">
                  <c:v>-0.30650206217793402</c:v>
                </c:pt>
                <c:pt idx="8096">
                  <c:v>-0.30204647605929902</c:v>
                </c:pt>
                <c:pt idx="8097">
                  <c:v>-0.30204647605929902</c:v>
                </c:pt>
                <c:pt idx="8098">
                  <c:v>-0.30650388851597299</c:v>
                </c:pt>
                <c:pt idx="8099">
                  <c:v>-0.27932339423246899</c:v>
                </c:pt>
                <c:pt idx="8100">
                  <c:v>-0.182232787283719</c:v>
                </c:pt>
                <c:pt idx="8101">
                  <c:v>-0.261605960112544</c:v>
                </c:pt>
                <c:pt idx="8102">
                  <c:v>-0.255135547269562</c:v>
                </c:pt>
                <c:pt idx="8103">
                  <c:v>-0.29231865632618098</c:v>
                </c:pt>
                <c:pt idx="8104">
                  <c:v>-0.28071716209439501</c:v>
                </c:pt>
                <c:pt idx="8105">
                  <c:v>-0.28071716209439501</c:v>
                </c:pt>
                <c:pt idx="8106">
                  <c:v>-0.310485038843274</c:v>
                </c:pt>
                <c:pt idx="8107">
                  <c:v>-0.37871567025687303</c:v>
                </c:pt>
                <c:pt idx="8108">
                  <c:v>-0.35635244173526298</c:v>
                </c:pt>
                <c:pt idx="8109">
                  <c:v>-0.36662597982466</c:v>
                </c:pt>
                <c:pt idx="8110">
                  <c:v>-0.36662597982466</c:v>
                </c:pt>
                <c:pt idx="8111">
                  <c:v>-0.38143573886721599</c:v>
                </c:pt>
                <c:pt idx="8112">
                  <c:v>-0.34987257563890301</c:v>
                </c:pt>
                <c:pt idx="8113">
                  <c:v>9.1679468991182594E-2</c:v>
                </c:pt>
                <c:pt idx="8114">
                  <c:v>-0.23827354657557001</c:v>
                </c:pt>
                <c:pt idx="8115">
                  <c:v>-7.5985972673235898E-3</c:v>
                </c:pt>
                <c:pt idx="8116">
                  <c:v>-0.162789363636028</c:v>
                </c:pt>
                <c:pt idx="8117">
                  <c:v>-0.14748741393168599</c:v>
                </c:pt>
                <c:pt idx="8118">
                  <c:v>-0.14748741393168599</c:v>
                </c:pt>
                <c:pt idx="8119">
                  <c:v>-0.134816543611358</c:v>
                </c:pt>
                <c:pt idx="8120">
                  <c:v>-0.12344387971299201</c:v>
                </c:pt>
                <c:pt idx="8121">
                  <c:v>-8.0718813279287704E-2</c:v>
                </c:pt>
                <c:pt idx="8122">
                  <c:v>-8.6598512335009897E-2</c:v>
                </c:pt>
                <c:pt idx="8123">
                  <c:v>-0.19355473852309599</c:v>
                </c:pt>
                <c:pt idx="8124">
                  <c:v>-0.203363572396492</c:v>
                </c:pt>
                <c:pt idx="8125">
                  <c:v>-0.17367528714154901</c:v>
                </c:pt>
                <c:pt idx="8126">
                  <c:v>-0.23139092901070499</c:v>
                </c:pt>
                <c:pt idx="8127">
                  <c:v>-0.18954037929652101</c:v>
                </c:pt>
                <c:pt idx="8128">
                  <c:v>-0.16635004748597601</c:v>
                </c:pt>
                <c:pt idx="8129">
                  <c:v>-0.120604500742998</c:v>
                </c:pt>
                <c:pt idx="8130">
                  <c:v>-0.12550313626301701</c:v>
                </c:pt>
                <c:pt idx="8131">
                  <c:v>-8.9644193476296305E-2</c:v>
                </c:pt>
                <c:pt idx="8132">
                  <c:v>-8.9644193476296305E-2</c:v>
                </c:pt>
                <c:pt idx="8133">
                  <c:v>-2.5459447190667499E-2</c:v>
                </c:pt>
                <c:pt idx="8134">
                  <c:v>-2.5459447190667499E-2</c:v>
                </c:pt>
                <c:pt idx="8135">
                  <c:v>-5.5077997879408702E-2</c:v>
                </c:pt>
                <c:pt idx="8136">
                  <c:v>-0.110858579633261</c:v>
                </c:pt>
                <c:pt idx="8137">
                  <c:v>-4.9853776730957901E-2</c:v>
                </c:pt>
                <c:pt idx="8138">
                  <c:v>-0.1000614367743</c:v>
                </c:pt>
                <c:pt idx="8139">
                  <c:v>-4.7397032054461198E-2</c:v>
                </c:pt>
                <c:pt idx="8140">
                  <c:v>-9.4847301517319002E-2</c:v>
                </c:pt>
                <c:pt idx="8141">
                  <c:v>3.5061080890259999E-2</c:v>
                </c:pt>
                <c:pt idx="8142">
                  <c:v>-7.15415195584376E-2</c:v>
                </c:pt>
                <c:pt idx="8143">
                  <c:v>0.12123703421253899</c:v>
                </c:pt>
                <c:pt idx="8144">
                  <c:v>8.9125006837960097E-2</c:v>
                </c:pt>
                <c:pt idx="8145">
                  <c:v>0.271152971342839</c:v>
                </c:pt>
                <c:pt idx="8146">
                  <c:v>0.271152971342839</c:v>
                </c:pt>
                <c:pt idx="8147">
                  <c:v>0.27918216896717302</c:v>
                </c:pt>
                <c:pt idx="8148">
                  <c:v>0.27918216896717302</c:v>
                </c:pt>
                <c:pt idx="8149">
                  <c:v>0.29089966219387298</c:v>
                </c:pt>
                <c:pt idx="8150">
                  <c:v>0.25085604977263298</c:v>
                </c:pt>
                <c:pt idx="8151">
                  <c:v>0.27728768461181202</c:v>
                </c:pt>
                <c:pt idx="8152">
                  <c:v>1.6513096917620301E-2</c:v>
                </c:pt>
                <c:pt idx="8153">
                  <c:v>0.23918343142121501</c:v>
                </c:pt>
                <c:pt idx="8154">
                  <c:v>-4.9853136143730797E-2</c:v>
                </c:pt>
                <c:pt idx="8155">
                  <c:v>0.149937412942174</c:v>
                </c:pt>
                <c:pt idx="8156">
                  <c:v>7.8154591702581603E-3</c:v>
                </c:pt>
                <c:pt idx="8157">
                  <c:v>4.7317831754958198E-2</c:v>
                </c:pt>
                <c:pt idx="8158">
                  <c:v>-3.03255991527604E-2</c:v>
                </c:pt>
                <c:pt idx="8159">
                  <c:v>-3.03255991527604E-2</c:v>
                </c:pt>
                <c:pt idx="8160">
                  <c:v>-0.134917014382019</c:v>
                </c:pt>
                <c:pt idx="8161">
                  <c:v>-0.12819131332876599</c:v>
                </c:pt>
                <c:pt idx="8162">
                  <c:v>-0.15813396041855299</c:v>
                </c:pt>
                <c:pt idx="8163">
                  <c:v>-9.0516958905565395E-2</c:v>
                </c:pt>
                <c:pt idx="8164">
                  <c:v>-9.5691967741154293E-2</c:v>
                </c:pt>
                <c:pt idx="8165">
                  <c:v>-9.5691967741154293E-2</c:v>
                </c:pt>
                <c:pt idx="8166">
                  <c:v>-0.125380357637388</c:v>
                </c:pt>
                <c:pt idx="8167">
                  <c:v>-2.39814248871839E-2</c:v>
                </c:pt>
                <c:pt idx="8168">
                  <c:v>-8.9398799253730801E-2</c:v>
                </c:pt>
                <c:pt idx="8169">
                  <c:v>-8.9398799253730801E-2</c:v>
                </c:pt>
                <c:pt idx="8170">
                  <c:v>-9.4224136079113799E-2</c:v>
                </c:pt>
                <c:pt idx="8171">
                  <c:v>-6.0527579191362202E-2</c:v>
                </c:pt>
                <c:pt idx="8172">
                  <c:v>-6.0527579191362202E-2</c:v>
                </c:pt>
                <c:pt idx="8173">
                  <c:v>-6.0527579191362202E-2</c:v>
                </c:pt>
                <c:pt idx="8174">
                  <c:v>-2.8844387167239201E-2</c:v>
                </c:pt>
                <c:pt idx="8175">
                  <c:v>5.3887249031392397E-3</c:v>
                </c:pt>
                <c:pt idx="8176">
                  <c:v>-2.2428694129215301E-2</c:v>
                </c:pt>
                <c:pt idx="8177">
                  <c:v>1.0125813123794E-2</c:v>
                </c:pt>
                <c:pt idx="8178" formatCode="0.00E+00">
                  <c:v>9.6458573213942201E-4</c:v>
                </c:pt>
                <c:pt idx="8179">
                  <c:v>2.7409511996187901E-2</c:v>
                </c:pt>
                <c:pt idx="8180" formatCode="0.00E+00">
                  <c:v>-3.24138024732612E-3</c:v>
                </c:pt>
                <c:pt idx="8181">
                  <c:v>9.4856123917386095E-3</c:v>
                </c:pt>
                <c:pt idx="8182">
                  <c:v>9.4856123917386095E-3</c:v>
                </c:pt>
                <c:pt idx="8183">
                  <c:v>1.3656488532877801E-2</c:v>
                </c:pt>
                <c:pt idx="8184" formatCode="0.00E+00">
                  <c:v>-7.2869631384198097E-4</c:v>
                </c:pt>
                <c:pt idx="8185">
                  <c:v>0.32224647328607497</c:v>
                </c:pt>
                <c:pt idx="8186" formatCode="0.00E+00">
                  <c:v>0.124142500372437</c:v>
                </c:pt>
                <c:pt idx="8187">
                  <c:v>0.20693060570683899</c:v>
                </c:pt>
                <c:pt idx="8188">
                  <c:v>0.12338846838849001</c:v>
                </c:pt>
                <c:pt idx="8189">
                  <c:v>0.27422237140647299</c:v>
                </c:pt>
                <c:pt idx="8190">
                  <c:v>0.205789892194744</c:v>
                </c:pt>
                <c:pt idx="8191">
                  <c:v>0.18641944730035501</c:v>
                </c:pt>
                <c:pt idx="8192">
                  <c:v>8.0408927560302101E-2</c:v>
                </c:pt>
                <c:pt idx="8193">
                  <c:v>3.79511895645641E-2</c:v>
                </c:pt>
                <c:pt idx="8194">
                  <c:v>8.8979103744101895E-2</c:v>
                </c:pt>
                <c:pt idx="8195">
                  <c:v>3.86678308190124E-2</c:v>
                </c:pt>
                <c:pt idx="8196">
                  <c:v>-6.26121009013684E-2</c:v>
                </c:pt>
                <c:pt idx="8197">
                  <c:v>0.12502078517193199</c:v>
                </c:pt>
                <c:pt idx="8198">
                  <c:v>7.1404209910407301E-2</c:v>
                </c:pt>
                <c:pt idx="8199">
                  <c:v>2.4159506504976402E-2</c:v>
                </c:pt>
                <c:pt idx="8200">
                  <c:v>-2.4687123561558201E-2</c:v>
                </c:pt>
                <c:pt idx="8201">
                  <c:v>-6.9717741727841107E-2</c:v>
                </c:pt>
                <c:pt idx="8202">
                  <c:v>-0.188052637563943</c:v>
                </c:pt>
                <c:pt idx="8203">
                  <c:v>-0.10064895237754801</c:v>
                </c:pt>
                <c:pt idx="8204">
                  <c:v>-0.13146719135332599</c:v>
                </c:pt>
                <c:pt idx="8205">
                  <c:v>-2.6254907039398201E-2</c:v>
                </c:pt>
                <c:pt idx="8206">
                  <c:v>-9.2737000142630602E-2</c:v>
                </c:pt>
                <c:pt idx="8207">
                  <c:v>-0.13104394829704599</c:v>
                </c:pt>
                <c:pt idx="8208">
                  <c:v>-0.13152694435502399</c:v>
                </c:pt>
                <c:pt idx="8209">
                  <c:v>-9.2672852783077797E-2</c:v>
                </c:pt>
                <c:pt idx="8210">
                  <c:v>-1.8311672159062799E-2</c:v>
                </c:pt>
                <c:pt idx="8211">
                  <c:v>-0.133273310347445</c:v>
                </c:pt>
                <c:pt idx="8212">
                  <c:v>-9.1983944872885998E-2</c:v>
                </c:pt>
                <c:pt idx="8213">
                  <c:v>-0.13285979173784099</c:v>
                </c:pt>
                <c:pt idx="8214">
                  <c:v>-0.16414794462478899</c:v>
                </c:pt>
                <c:pt idx="8215">
                  <c:v>-0.20311505156002799</c:v>
                </c:pt>
                <c:pt idx="8216">
                  <c:v>-0.305950384875738</c:v>
                </c:pt>
                <c:pt idx="8217">
                  <c:v>-0.32088541492396999</c:v>
                </c:pt>
                <c:pt idx="8218">
                  <c:v>-0.32088541492396999</c:v>
                </c:pt>
                <c:pt idx="8219">
                  <c:v>-0.29530932355582101</c:v>
                </c:pt>
                <c:pt idx="8220">
                  <c:v>0</c:v>
                </c:pt>
                <c:pt idx="8221">
                  <c:v>-0.32339418098859102</c:v>
                </c:pt>
                <c:pt idx="8222">
                  <c:v>-6.4809620453650296E-2</c:v>
                </c:pt>
                <c:pt idx="8223">
                  <c:v>-0.21812628823423799</c:v>
                </c:pt>
                <c:pt idx="8224">
                  <c:v>-4.6348051428281897E-2</c:v>
                </c:pt>
                <c:pt idx="8225">
                  <c:v>5.1536526351045803E-2</c:v>
                </c:pt>
                <c:pt idx="8226">
                  <c:v>0.14046099773200299</c:v>
                </c:pt>
                <c:pt idx="8227">
                  <c:v>0.14046099773200299</c:v>
                </c:pt>
                <c:pt idx="8228">
                  <c:v>0.246951321058832</c:v>
                </c:pt>
                <c:pt idx="8229">
                  <c:v>0.19813094705127801</c:v>
                </c:pt>
                <c:pt idx="8230">
                  <c:v>0.23368772849335001</c:v>
                </c:pt>
                <c:pt idx="8231">
                  <c:v>0.28164123869080998</c:v>
                </c:pt>
                <c:pt idx="8232">
                  <c:v>0.24359123433048199</c:v>
                </c:pt>
                <c:pt idx="8233">
                  <c:v>0.21142375945929301</c:v>
                </c:pt>
                <c:pt idx="8234">
                  <c:v>0.216946107734514</c:v>
                </c:pt>
                <c:pt idx="8235">
                  <c:v>0.18242074539172801</c:v>
                </c:pt>
                <c:pt idx="8236">
                  <c:v>0.222422417036444</c:v>
                </c:pt>
                <c:pt idx="8237">
                  <c:v>0.222422417036444</c:v>
                </c:pt>
                <c:pt idx="8238">
                  <c:v>0.17346512026146499</c:v>
                </c:pt>
                <c:pt idx="8239">
                  <c:v>0.222422417036444</c:v>
                </c:pt>
                <c:pt idx="8240">
                  <c:v>0.222422417036444</c:v>
                </c:pt>
                <c:pt idx="8241">
                  <c:v>0.222422417036444</c:v>
                </c:pt>
                <c:pt idx="8242">
                  <c:v>0.21393274442783899</c:v>
                </c:pt>
                <c:pt idx="8243">
                  <c:v>0.26587221088162299</c:v>
                </c:pt>
                <c:pt idx="8244">
                  <c:v>0.32416278141973798</c:v>
                </c:pt>
                <c:pt idx="8245">
                  <c:v>0.27398209216854802</c:v>
                </c:pt>
                <c:pt idx="8246">
                  <c:v>0.26586232197516002</c:v>
                </c:pt>
                <c:pt idx="8247">
                  <c:v>0.24724168276144701</c:v>
                </c:pt>
                <c:pt idx="8248">
                  <c:v>0.242382341832207</c:v>
                </c:pt>
                <c:pt idx="8249">
                  <c:v>0.29010484830080302</c:v>
                </c:pt>
                <c:pt idx="8250">
                  <c:v>0.29037156920109602</c:v>
                </c:pt>
                <c:pt idx="8251">
                  <c:v>0.29037156920109602</c:v>
                </c:pt>
                <c:pt idx="8252">
                  <c:v>0.29037156920109602</c:v>
                </c:pt>
                <c:pt idx="8253">
                  <c:v>0.29037156920109602</c:v>
                </c:pt>
                <c:pt idx="8254">
                  <c:v>0.29037156920109602</c:v>
                </c:pt>
                <c:pt idx="8255">
                  <c:v>0.26991818858205202</c:v>
                </c:pt>
                <c:pt idx="8256">
                  <c:v>0.22553852696089399</c:v>
                </c:pt>
                <c:pt idx="8257">
                  <c:v>0.22553696434214901</c:v>
                </c:pt>
                <c:pt idx="8258">
                  <c:v>0.197946489894921</c:v>
                </c:pt>
                <c:pt idx="8259">
                  <c:v>0.24293039426599999</c:v>
                </c:pt>
                <c:pt idx="8260">
                  <c:v>0.27030522004447</c:v>
                </c:pt>
                <c:pt idx="8261">
                  <c:v>0.23108140249850201</c:v>
                </c:pt>
                <c:pt idx="8262">
                  <c:v>0.16204487742203599</c:v>
                </c:pt>
                <c:pt idx="8263">
                  <c:v>0.15716811617214799</c:v>
                </c:pt>
                <c:pt idx="8264">
                  <c:v>0.11814924909178599</c:v>
                </c:pt>
                <c:pt idx="8265">
                  <c:v>8.0974135427969995E-2</c:v>
                </c:pt>
                <c:pt idx="8266">
                  <c:v>4.4515133783711899E-2</c:v>
                </c:pt>
                <c:pt idx="8267">
                  <c:v>7.9801202743570596E-2</c:v>
                </c:pt>
                <c:pt idx="8268">
                  <c:v>7.88989015876113E-2</c:v>
                </c:pt>
                <c:pt idx="8269">
                  <c:v>7.3661913311167504E-2</c:v>
                </c:pt>
                <c:pt idx="8270">
                  <c:v>7.3661913311167504E-2</c:v>
                </c:pt>
                <c:pt idx="8271">
                  <c:v>6.8365033952839202E-2</c:v>
                </c:pt>
                <c:pt idx="8272">
                  <c:v>6.2290765702136701E-2</c:v>
                </c:pt>
                <c:pt idx="8273">
                  <c:v>6.2290765702136701E-2</c:v>
                </c:pt>
                <c:pt idx="8274">
                  <c:v>6.2290765702136701E-2</c:v>
                </c:pt>
                <c:pt idx="8275">
                  <c:v>6.2290765702136701E-2</c:v>
                </c:pt>
                <c:pt idx="8276">
                  <c:v>6.2290765702136701E-2</c:v>
                </c:pt>
                <c:pt idx="8277">
                  <c:v>6.2290765702136701E-2</c:v>
                </c:pt>
                <c:pt idx="8278">
                  <c:v>6.2290765702136701E-2</c:v>
                </c:pt>
                <c:pt idx="8279">
                  <c:v>9.3052264393787401E-2</c:v>
                </c:pt>
                <c:pt idx="8280">
                  <c:v>0.17301405390934099</c:v>
                </c:pt>
                <c:pt idx="8281">
                  <c:v>0.13759603491678801</c:v>
                </c:pt>
                <c:pt idx="8282">
                  <c:v>0.16287138283915401</c:v>
                </c:pt>
                <c:pt idx="8283">
                  <c:v>0.22241953069044099</c:v>
                </c:pt>
                <c:pt idx="8284">
                  <c:v>0.19870537472201</c:v>
                </c:pt>
                <c:pt idx="8285">
                  <c:v>0.23603735049416599</c:v>
                </c:pt>
                <c:pt idx="8286">
                  <c:v>0.23603735049416599</c:v>
                </c:pt>
                <c:pt idx="8287">
                  <c:v>0.19401285793671699</c:v>
                </c:pt>
                <c:pt idx="8288">
                  <c:v>0.24081640412660399</c:v>
                </c:pt>
                <c:pt idx="8289">
                  <c:v>0.17341483222234899</c:v>
                </c:pt>
                <c:pt idx="8290">
                  <c:v>0.19516778342308799</c:v>
                </c:pt>
                <c:pt idx="8291">
                  <c:v>0.13455974814278099</c:v>
                </c:pt>
                <c:pt idx="8292">
                  <c:v>0.138204027388346</c:v>
                </c:pt>
                <c:pt idx="8293">
                  <c:v>0.13343126574573999</c:v>
                </c:pt>
                <c:pt idx="8294">
                  <c:v>0.15437948082108599</c:v>
                </c:pt>
                <c:pt idx="8295">
                  <c:v>0.18297754298396601</c:v>
                </c:pt>
                <c:pt idx="8296">
                  <c:v>0.14038619510051401</c:v>
                </c:pt>
                <c:pt idx="8297">
                  <c:v>0.22524745142796301</c:v>
                </c:pt>
                <c:pt idx="8298">
                  <c:v>0.15761806970506501</c:v>
                </c:pt>
                <c:pt idx="8299">
                  <c:v>0.19231185958494901</c:v>
                </c:pt>
                <c:pt idx="8300">
                  <c:v>0.23798609541083501</c:v>
                </c:pt>
                <c:pt idx="8301">
                  <c:v>0.22524745142796301</c:v>
                </c:pt>
                <c:pt idx="8302">
                  <c:v>0.26460831016345199</c:v>
                </c:pt>
                <c:pt idx="8303">
                  <c:v>0.26460831016345199</c:v>
                </c:pt>
                <c:pt idx="8304">
                  <c:v>0.26460831016345199</c:v>
                </c:pt>
                <c:pt idx="8305">
                  <c:v>0.202899950029656</c:v>
                </c:pt>
                <c:pt idx="8306">
                  <c:v>0.202899950029656</c:v>
                </c:pt>
                <c:pt idx="8307">
                  <c:v>0.202899950029656</c:v>
                </c:pt>
                <c:pt idx="8308">
                  <c:v>0.22188457417631599</c:v>
                </c:pt>
                <c:pt idx="8309">
                  <c:v>0.26905831673143399</c:v>
                </c:pt>
                <c:pt idx="8310">
                  <c:v>0.35004043303936599</c:v>
                </c:pt>
                <c:pt idx="8311">
                  <c:v>0.36671180158982197</c:v>
                </c:pt>
                <c:pt idx="8312">
                  <c:v>0.382400217665266</c:v>
                </c:pt>
                <c:pt idx="8313">
                  <c:v>0.34300272546082899</c:v>
                </c:pt>
                <c:pt idx="8314">
                  <c:v>0.34300272546082899</c:v>
                </c:pt>
                <c:pt idx="8315">
                  <c:v>0.34566823858541301</c:v>
                </c:pt>
                <c:pt idx="8316">
                  <c:v>0.35115000878640401</c:v>
                </c:pt>
                <c:pt idx="8317">
                  <c:v>0.38497908858975299</c:v>
                </c:pt>
                <c:pt idx="8318">
                  <c:v>0.36942306718769002</c:v>
                </c:pt>
                <c:pt idx="8319">
                  <c:v>0.405468133292822</c:v>
                </c:pt>
                <c:pt idx="8320">
                  <c:v>0.45775549932185799</c:v>
                </c:pt>
                <c:pt idx="8321">
                  <c:v>0.38270258396281198</c:v>
                </c:pt>
                <c:pt idx="8322">
                  <c:v>0.38270258396281198</c:v>
                </c:pt>
                <c:pt idx="8323">
                  <c:v>0.41783286522498397</c:v>
                </c:pt>
                <c:pt idx="8324">
                  <c:v>0.36921123677164602</c:v>
                </c:pt>
                <c:pt idx="8325">
                  <c:v>0.36921123677164602</c:v>
                </c:pt>
                <c:pt idx="8326">
                  <c:v>0.40509178812081797</c:v>
                </c:pt>
                <c:pt idx="8327">
                  <c:v>0.442528713390552</c:v>
                </c:pt>
                <c:pt idx="8328">
                  <c:v>0.442528713390552</c:v>
                </c:pt>
                <c:pt idx="8329">
                  <c:v>0.442528713390552</c:v>
                </c:pt>
                <c:pt idx="8330">
                  <c:v>0.44503151151237302</c:v>
                </c:pt>
                <c:pt idx="8331">
                  <c:v>0.442528713390552</c:v>
                </c:pt>
                <c:pt idx="8332">
                  <c:v>0.46172539558561199</c:v>
                </c:pt>
                <c:pt idx="8333" formatCode="0.00E+00">
                  <c:v>7.2869631384198097E-4</c:v>
                </c:pt>
                <c:pt idx="8334">
                  <c:v>0.32323350703144299</c:v>
                </c:pt>
                <c:pt idx="8335" formatCode="0.00E+00">
                  <c:v>6.5358228818191005E-2</c:v>
                </c:pt>
                <c:pt idx="8336">
                  <c:v>0.17428688756385799</c:v>
                </c:pt>
                <c:pt idx="8337">
                  <c:v>0.15539672254477499</c:v>
                </c:pt>
                <c:pt idx="8338">
                  <c:v>0.26962798146927602</c:v>
                </c:pt>
                <c:pt idx="8339">
                  <c:v>0.32929444040142303</c:v>
                </c:pt>
                <c:pt idx="8340">
                  <c:v>0.40350459520816501</c:v>
                </c:pt>
                <c:pt idx="8341">
                  <c:v>0.47616088466960499</c:v>
                </c:pt>
                <c:pt idx="8342">
                  <c:v>0.47616088466960499</c:v>
                </c:pt>
                <c:pt idx="8343">
                  <c:v>0.47621224255455902</c:v>
                </c:pt>
                <c:pt idx="8344">
                  <c:v>0.47621224255455902</c:v>
                </c:pt>
                <c:pt idx="8345">
                  <c:v>0.49485519897751101</c:v>
                </c:pt>
                <c:pt idx="8346">
                  <c:v>0.50368526831328497</c:v>
                </c:pt>
                <c:pt idx="8347">
                  <c:v>0.44977987281242399</c:v>
                </c:pt>
                <c:pt idx="8348">
                  <c:v>0.48731496502553301</c:v>
                </c:pt>
                <c:pt idx="8349">
                  <c:v>0.48731496502553301</c:v>
                </c:pt>
                <c:pt idx="8350">
                  <c:v>0.44193524367165499</c:v>
                </c:pt>
                <c:pt idx="8351">
                  <c:v>0.48731496502553301</c:v>
                </c:pt>
                <c:pt idx="8352">
                  <c:v>0.48731496502553301</c:v>
                </c:pt>
                <c:pt idx="8353">
                  <c:v>0.48731496502553301</c:v>
                </c:pt>
                <c:pt idx="8354">
                  <c:v>0.53594615297758996</c:v>
                </c:pt>
                <c:pt idx="8355">
                  <c:v>0.48731496502553301</c:v>
                </c:pt>
                <c:pt idx="8356">
                  <c:v>0.48731496502553301</c:v>
                </c:pt>
                <c:pt idx="8357">
                  <c:v>0.48731496502553301</c:v>
                </c:pt>
                <c:pt idx="8358">
                  <c:v>0.550416744720302</c:v>
                </c:pt>
                <c:pt idx="8359">
                  <c:v>0.60031951018240404</c:v>
                </c:pt>
                <c:pt idx="8360">
                  <c:v>0.60248517634587795</c:v>
                </c:pt>
                <c:pt idx="8361">
                  <c:v>0.55041853665015605</c:v>
                </c:pt>
                <c:pt idx="8362">
                  <c:v>0.53594798532075005</c:v>
                </c:pt>
                <c:pt idx="8363">
                  <c:v>0.48805246184965001</c:v>
                </c:pt>
                <c:pt idx="8364">
                  <c:v>0.53594615297758996</c:v>
                </c:pt>
                <c:pt idx="8365">
                  <c:v>0.53594615297758996</c:v>
                </c:pt>
                <c:pt idx="8366">
                  <c:v>0.53846062576305198</c:v>
                </c:pt>
                <c:pt idx="8367">
                  <c:v>0.54094799609375999</c:v>
                </c:pt>
                <c:pt idx="8368">
                  <c:v>0.59213534103276699</c:v>
                </c:pt>
                <c:pt idx="8369">
                  <c:v>0.59213534103276699</c:v>
                </c:pt>
                <c:pt idx="8370">
                  <c:v>0.59439388312546504</c:v>
                </c:pt>
                <c:pt idx="8371">
                  <c:v>-0.10730877055447299</c:v>
                </c:pt>
                <c:pt idx="8372">
                  <c:v>-0.323923001538727</c:v>
                </c:pt>
                <c:pt idx="8373">
                  <c:v>-6.5400373560705105E-2</c:v>
                </c:pt>
                <c:pt idx="8374">
                  <c:v>-0.21744975893458701</c:v>
                </c:pt>
                <c:pt idx="8375">
                  <c:v>7.3676392851318398E-2</c:v>
                </c:pt>
                <c:pt idx="8376">
                  <c:v>-6.5404860755617203E-2</c:v>
                </c:pt>
                <c:pt idx="8377">
                  <c:v>-4.2546110444124402E-2</c:v>
                </c:pt>
                <c:pt idx="8378">
                  <c:v>1.9589107458462401E-2</c:v>
                </c:pt>
                <c:pt idx="8379">
                  <c:v>0.17535849717410101</c:v>
                </c:pt>
                <c:pt idx="8380">
                  <c:v>0.17535849717410101</c:v>
                </c:pt>
                <c:pt idx="8381">
                  <c:v>0.17535849717410101</c:v>
                </c:pt>
                <c:pt idx="8382">
                  <c:v>9.3936273376058199E-2</c:v>
                </c:pt>
                <c:pt idx="8383">
                  <c:v>9.3936273376058199E-2</c:v>
                </c:pt>
                <c:pt idx="8384">
                  <c:v>-2.84959631169843E-2</c:v>
                </c:pt>
                <c:pt idx="8385">
                  <c:v>-2.84959631169843E-2</c:v>
                </c:pt>
                <c:pt idx="8386">
                  <c:v>-0.16933845659921901</c:v>
                </c:pt>
                <c:pt idx="8387">
                  <c:v>1.9271061668365501E-2</c:v>
                </c:pt>
                <c:pt idx="8388">
                  <c:v>-2.0466876385605699E-2</c:v>
                </c:pt>
                <c:pt idx="8389">
                  <c:v>-2.0466876385605699E-2</c:v>
                </c:pt>
                <c:pt idx="8390">
                  <c:v>-5.7189234668955299E-2</c:v>
                </c:pt>
                <c:pt idx="8391">
                  <c:v>1.64072270030928E-2</c:v>
                </c:pt>
                <c:pt idx="8392">
                  <c:v>8.6196910057132897E-2</c:v>
                </c:pt>
                <c:pt idx="8393">
                  <c:v>8.6196910057132897E-2</c:v>
                </c:pt>
                <c:pt idx="8394">
                  <c:v>5.0108499866205497E-2</c:v>
                </c:pt>
                <c:pt idx="8395">
                  <c:v>5.0108499866205497E-2</c:v>
                </c:pt>
                <c:pt idx="8396">
                  <c:v>1.5822808243571601E-2</c:v>
                </c:pt>
                <c:pt idx="8397">
                  <c:v>2.1147838708367599E-2</c:v>
                </c:pt>
                <c:pt idx="8398">
                  <c:v>2.1147838708367599E-2</c:v>
                </c:pt>
                <c:pt idx="8399">
                  <c:v>5.1754811429629302E-2</c:v>
                </c:pt>
                <c:pt idx="8400">
                  <c:v>5.1754811429629302E-2</c:v>
                </c:pt>
                <c:pt idx="8401">
                  <c:v>8.9758443047129405E-2</c:v>
                </c:pt>
                <c:pt idx="8402">
                  <c:v>0</c:v>
                </c:pt>
                <c:pt idx="8403">
                  <c:v>-0.16657806714124199</c:v>
                </c:pt>
                <c:pt idx="8404">
                  <c:v>0.12332934341771901</c:v>
                </c:pt>
                <c:pt idx="8405">
                  <c:v>-5.3147971422480199E-2</c:v>
                </c:pt>
                <c:pt idx="8406">
                  <c:v>5.5379172082389003E-2</c:v>
                </c:pt>
                <c:pt idx="8407">
                  <c:v>0.136495307405782</c:v>
                </c:pt>
                <c:pt idx="8408">
                  <c:v>0.136495307405782</c:v>
                </c:pt>
                <c:pt idx="8409">
                  <c:v>0.308242742176698</c:v>
                </c:pt>
                <c:pt idx="8410">
                  <c:v>0.41070238907714701</c:v>
                </c:pt>
                <c:pt idx="8411">
                  <c:v>0.464261942664833</c:v>
                </c:pt>
                <c:pt idx="8412">
                  <c:v>0.410199573596286</c:v>
                </c:pt>
                <c:pt idx="8413">
                  <c:v>0.464261942664833</c:v>
                </c:pt>
                <c:pt idx="8414">
                  <c:v>0.431323019510576</c:v>
                </c:pt>
                <c:pt idx="8415">
                  <c:v>0.48415742612193502</c:v>
                </c:pt>
                <c:pt idx="8416">
                  <c:v>0.431323019510576</c:v>
                </c:pt>
                <c:pt idx="8417">
                  <c:v>0.48415742612193502</c:v>
                </c:pt>
                <c:pt idx="8418">
                  <c:v>0.431323019510576</c:v>
                </c:pt>
                <c:pt idx="8419">
                  <c:v>0.48415742612193502</c:v>
                </c:pt>
                <c:pt idx="8420">
                  <c:v>0.43469641821552102</c:v>
                </c:pt>
                <c:pt idx="8421">
                  <c:v>0.48732966902945501</c:v>
                </c:pt>
                <c:pt idx="8422">
                  <c:v>0.43803003084834202</c:v>
                </c:pt>
                <c:pt idx="8423">
                  <c:v>0.49046313414204801</c:v>
                </c:pt>
                <c:pt idx="8424">
                  <c:v>0.43803003084834202</c:v>
                </c:pt>
                <c:pt idx="8425">
                  <c:v>0.49046313414204801</c:v>
                </c:pt>
                <c:pt idx="8426">
                  <c:v>0.43803003084834202</c:v>
                </c:pt>
                <c:pt idx="8427">
                  <c:v>0.49046313414204801</c:v>
                </c:pt>
                <c:pt idx="8428">
                  <c:v>0.43803003084834202</c:v>
                </c:pt>
                <c:pt idx="8429">
                  <c:v>0.49046313414204801</c:v>
                </c:pt>
                <c:pt idx="8430">
                  <c:v>0.43803003084834202</c:v>
                </c:pt>
                <c:pt idx="8431">
                  <c:v>0.49046313414204801</c:v>
                </c:pt>
                <c:pt idx="8432">
                  <c:v>0.457239500626763</c:v>
                </c:pt>
                <c:pt idx="8433">
                  <c:v>0.50849290544370396</c:v>
                </c:pt>
                <c:pt idx="8434">
                  <c:v>0.50849290544370396</c:v>
                </c:pt>
                <c:pt idx="8435">
                  <c:v>0.45698658148566901</c:v>
                </c:pt>
                <c:pt idx="8436">
                  <c:v>0.47753873894135401</c:v>
                </c:pt>
                <c:pt idx="8437">
                  <c:v>0.38453672702124397</c:v>
                </c:pt>
                <c:pt idx="8438">
                  <c:v>0.36513619275153197</c:v>
                </c:pt>
                <c:pt idx="8439">
                  <c:v>0.24636000132393901</c:v>
                </c:pt>
                <c:pt idx="8440">
                  <c:v>0.28230682670185597</c:v>
                </c:pt>
                <c:pt idx="8441">
                  <c:v>0.23818639779040701</c:v>
                </c:pt>
                <c:pt idx="8442">
                  <c:v>0.26801151096139098</c:v>
                </c:pt>
                <c:pt idx="8443">
                  <c:v>0.26801151096139098</c:v>
                </c:pt>
                <c:pt idx="8444">
                  <c:v>0.26095514567592198</c:v>
                </c:pt>
                <c:pt idx="8445">
                  <c:v>0.30381959473067199</c:v>
                </c:pt>
                <c:pt idx="8446">
                  <c:v>0.32692379238028502</c:v>
                </c:pt>
                <c:pt idx="8447">
                  <c:v>0.28469994021012202</c:v>
                </c:pt>
                <c:pt idx="8448">
                  <c:v>0.26527773084822298</c:v>
                </c:pt>
                <c:pt idx="8449">
                  <c:v>-9.09568491852768E-2</c:v>
                </c:pt>
                <c:pt idx="8450">
                  <c:v>-0.367051520273521</c:v>
                </c:pt>
                <c:pt idx="8451">
                  <c:v>-4.8577472044635403E-2</c:v>
                </c:pt>
                <c:pt idx="8452">
                  <c:v>-0.148475787864815</c:v>
                </c:pt>
                <c:pt idx="8453">
                  <c:v>-9.1989004840079505E-2</c:v>
                </c:pt>
                <c:pt idx="8454">
                  <c:v>-0.13519831119364401</c:v>
                </c:pt>
                <c:pt idx="8455">
                  <c:v>-8.4402842721325894E-2</c:v>
                </c:pt>
                <c:pt idx="8456">
                  <c:v>-0.14262388286678601</c:v>
                </c:pt>
                <c:pt idx="8457">
                  <c:v>-0.113935514027094</c:v>
                </c:pt>
                <c:pt idx="8458">
                  <c:v>-0.19153752671496099</c:v>
                </c:pt>
                <c:pt idx="8459">
                  <c:v>-0.18277042125099899</c:v>
                </c:pt>
                <c:pt idx="8460">
                  <c:v>-0.25319228140615502</c:v>
                </c:pt>
                <c:pt idx="8461">
                  <c:v>-0.112117031804019</c:v>
                </c:pt>
                <c:pt idx="8462">
                  <c:v>-0.112117031804019</c:v>
                </c:pt>
                <c:pt idx="8463">
                  <c:v>-6.14961723024081E-2</c:v>
                </c:pt>
                <c:pt idx="8464">
                  <c:v>-6.14961723024081E-2</c:v>
                </c:pt>
                <c:pt idx="8465">
                  <c:v>3.4315773672845599E-2</c:v>
                </c:pt>
                <c:pt idx="8466">
                  <c:v>0.11633311070434101</c:v>
                </c:pt>
                <c:pt idx="8467">
                  <c:v>0.213994907956882</c:v>
                </c:pt>
                <c:pt idx="8468">
                  <c:v>0.213994907956882</c:v>
                </c:pt>
                <c:pt idx="8469">
                  <c:v>0.213994907956882</c:v>
                </c:pt>
                <c:pt idx="8470">
                  <c:v>0.13030519086468301</c:v>
                </c:pt>
                <c:pt idx="8471">
                  <c:v>0.13030519086468301</c:v>
                </c:pt>
                <c:pt idx="8472">
                  <c:v>0.13030519086468301</c:v>
                </c:pt>
                <c:pt idx="8473">
                  <c:v>0.159283614097674</c:v>
                </c:pt>
                <c:pt idx="8474">
                  <c:v>0.22594839278850901</c:v>
                </c:pt>
                <c:pt idx="8475">
                  <c:v>0.225740793271413</c:v>
                </c:pt>
                <c:pt idx="8476">
                  <c:v>0.25034667217475098</c:v>
                </c:pt>
                <c:pt idx="8477">
                  <c:v>0.225739851304708</c:v>
                </c:pt>
                <c:pt idx="8478">
                  <c:v>0.267339335841209</c:v>
                </c:pt>
                <c:pt idx="8479">
                  <c:v>0.267339335841209</c:v>
                </c:pt>
                <c:pt idx="8480">
                  <c:v>0.267339335841209</c:v>
                </c:pt>
                <c:pt idx="8481">
                  <c:v>0.27566125275908099</c:v>
                </c:pt>
                <c:pt idx="8482">
                  <c:v>0.26310625529422799</c:v>
                </c:pt>
                <c:pt idx="8483">
                  <c:v>0.27566125275908099</c:v>
                </c:pt>
                <c:pt idx="8484">
                  <c:v>0.268457374211724</c:v>
                </c:pt>
                <c:pt idx="8485">
                  <c:v>0.276627393316347</c:v>
                </c:pt>
                <c:pt idx="8486">
                  <c:v>0</c:v>
                </c:pt>
                <c:pt idx="8487">
                  <c:v>0.32258079109554999</c:v>
                </c:pt>
                <c:pt idx="8488">
                  <c:v>0.137711189942368</c:v>
                </c:pt>
                <c:pt idx="8489">
                  <c:v>0.13860198280715499</c:v>
                </c:pt>
                <c:pt idx="8490">
                  <c:v>0.224743124088986</c:v>
                </c:pt>
                <c:pt idx="8491">
                  <c:v>0.36815106447335</c:v>
                </c:pt>
                <c:pt idx="8492">
                  <c:v>0.28868993159935502</c:v>
                </c:pt>
                <c:pt idx="8493">
                  <c:v>0.36723867630955598</c:v>
                </c:pt>
                <c:pt idx="8494">
                  <c:v>0.36723867630955598</c:v>
                </c:pt>
                <c:pt idx="8495">
                  <c:v>0.37795848151046602</c:v>
                </c:pt>
                <c:pt idx="8496">
                  <c:v>0.37795848151046602</c:v>
                </c:pt>
                <c:pt idx="8497">
                  <c:v>0.37795848151046602</c:v>
                </c:pt>
                <c:pt idx="8498">
                  <c:v>0.31228599691778203</c:v>
                </c:pt>
                <c:pt idx="8499">
                  <c:v>0.34356981564871403</c:v>
                </c:pt>
                <c:pt idx="8500">
                  <c:v>0.34356981564871403</c:v>
                </c:pt>
                <c:pt idx="8501">
                  <c:v>0.34356981564871403</c:v>
                </c:pt>
                <c:pt idx="8502">
                  <c:v>0.34858569751354401</c:v>
                </c:pt>
                <c:pt idx="8503">
                  <c:v>0.37714951891421</c:v>
                </c:pt>
                <c:pt idx="8504">
                  <c:v>0.37714951891421</c:v>
                </c:pt>
                <c:pt idx="8505">
                  <c:v>0.40316262491885302</c:v>
                </c:pt>
                <c:pt idx="8506">
                  <c:v>0.39340743783038901</c:v>
                </c:pt>
                <c:pt idx="8507">
                  <c:v>0.40793649671946203</c:v>
                </c:pt>
                <c:pt idx="8508">
                  <c:v>0.35402796680121201</c:v>
                </c:pt>
                <c:pt idx="8509">
                  <c:v>0.31997704733857701</c:v>
                </c:pt>
                <c:pt idx="8510">
                  <c:v>0.22467450157528199</c:v>
                </c:pt>
                <c:pt idx="8511">
                  <c:v>0.21723668985807901</c:v>
                </c:pt>
                <c:pt idx="8512">
                  <c:v>0.21723668985807901</c:v>
                </c:pt>
                <c:pt idx="8513">
                  <c:v>0.21723668985807901</c:v>
                </c:pt>
                <c:pt idx="8514">
                  <c:v>0.21723668985807901</c:v>
                </c:pt>
                <c:pt idx="8515">
                  <c:v>0.21723668985807901</c:v>
                </c:pt>
                <c:pt idx="8516">
                  <c:v>0.21723668985807901</c:v>
                </c:pt>
                <c:pt idx="8517">
                  <c:v>0.21723668985807901</c:v>
                </c:pt>
                <c:pt idx="8518">
                  <c:v>0.21723668985807901</c:v>
                </c:pt>
                <c:pt idx="8519">
                  <c:v>0.21723668985807901</c:v>
                </c:pt>
                <c:pt idx="8520">
                  <c:v>0.21723668985807901</c:v>
                </c:pt>
                <c:pt idx="8521">
                  <c:v>0.21723668985807901</c:v>
                </c:pt>
                <c:pt idx="8522">
                  <c:v>0.17442869301313199</c:v>
                </c:pt>
                <c:pt idx="8523">
                  <c:v>0.20205181113040599</c:v>
                </c:pt>
                <c:pt idx="8524">
                  <c:v>0.12609437048115599</c:v>
                </c:pt>
                <c:pt idx="8525">
                  <c:v>0.152906427900831</c:v>
                </c:pt>
                <c:pt idx="8526">
                  <c:v>0.25255909473524901</c:v>
                </c:pt>
                <c:pt idx="8527">
                  <c:v>0.27527314756212201</c:v>
                </c:pt>
                <c:pt idx="8528">
                  <c:v>0.27527314756212201</c:v>
                </c:pt>
                <c:pt idx="8529">
                  <c:v>0.29695726522784899</c:v>
                </c:pt>
                <c:pt idx="8530">
                  <c:v>0.25927912935758302</c:v>
                </c:pt>
                <c:pt idx="8531">
                  <c:v>0.25927912935758302</c:v>
                </c:pt>
                <c:pt idx="8532">
                  <c:v>0.26285066570725302</c:v>
                </c:pt>
                <c:pt idx="8533">
                  <c:v>0.21761122309943101</c:v>
                </c:pt>
                <c:pt idx="8534">
                  <c:v>0.21761122309943101</c:v>
                </c:pt>
                <c:pt idx="8535">
                  <c:v>0.21761122309943101</c:v>
                </c:pt>
                <c:pt idx="8536">
                  <c:v>0.21761122309943101</c:v>
                </c:pt>
                <c:pt idx="8537">
                  <c:v>0.21761122309943101</c:v>
                </c:pt>
                <c:pt idx="8538">
                  <c:v>0.21761122309943101</c:v>
                </c:pt>
                <c:pt idx="8539">
                  <c:v>0.21761122309943101</c:v>
                </c:pt>
                <c:pt idx="8540">
                  <c:v>0.14818381874390299</c:v>
                </c:pt>
                <c:pt idx="8541">
                  <c:v>0.15766618871119401</c:v>
                </c:pt>
                <c:pt idx="8542">
                  <c:v>9.0698800871068894E-2</c:v>
                </c:pt>
                <c:pt idx="8543">
                  <c:v>0.15773326224342499</c:v>
                </c:pt>
                <c:pt idx="8544">
                  <c:v>0.123248322767221</c:v>
                </c:pt>
                <c:pt idx="8545">
                  <c:v>0.15776680192423401</c:v>
                </c:pt>
                <c:pt idx="8546">
                  <c:v>0.193881606662133</c:v>
                </c:pt>
                <c:pt idx="8547">
                  <c:v>0.167525743004732</c:v>
                </c:pt>
                <c:pt idx="8548">
                  <c:v>0.20638755154027699</c:v>
                </c:pt>
                <c:pt idx="8549">
                  <c:v>0.17878544518914299</c:v>
                </c:pt>
                <c:pt idx="8550">
                  <c:v>0.139164908713418</c:v>
                </c:pt>
                <c:pt idx="8551">
                  <c:v>0.139164908713418</c:v>
                </c:pt>
                <c:pt idx="8552">
                  <c:v>0.139164908713418</c:v>
                </c:pt>
                <c:pt idx="8553">
                  <c:v>0.139164908713418</c:v>
                </c:pt>
                <c:pt idx="8554">
                  <c:v>0.178388283555862</c:v>
                </c:pt>
                <c:pt idx="8555">
                  <c:v>0.178388283555862</c:v>
                </c:pt>
                <c:pt idx="8556">
                  <c:v>0.13859853084236801</c:v>
                </c:pt>
                <c:pt idx="8557">
                  <c:v>0.13859853084236801</c:v>
                </c:pt>
                <c:pt idx="8558">
                  <c:v>0.178388283555862</c:v>
                </c:pt>
                <c:pt idx="8559">
                  <c:v>0.178388283555862</c:v>
                </c:pt>
                <c:pt idx="8560">
                  <c:v>0.139164908713418</c:v>
                </c:pt>
                <c:pt idx="8561">
                  <c:v>0.139164908713418</c:v>
                </c:pt>
                <c:pt idx="8562">
                  <c:v>0.101938083823701</c:v>
                </c:pt>
                <c:pt idx="8563">
                  <c:v>0.101938083823701</c:v>
                </c:pt>
                <c:pt idx="8564">
                  <c:v>0.101938083823701</c:v>
                </c:pt>
                <c:pt idx="8565">
                  <c:v>0.107976678398816</c:v>
                </c:pt>
                <c:pt idx="8566">
                  <c:v>0.107976678398816</c:v>
                </c:pt>
                <c:pt idx="8567">
                  <c:v>7.8130686330377605E-2</c:v>
                </c:pt>
                <c:pt idx="8568">
                  <c:v>0.116028238341393</c:v>
                </c:pt>
                <c:pt idx="8569">
                  <c:v>0.116028238341393</c:v>
                </c:pt>
                <c:pt idx="8570">
                  <c:v>0.124346020215176</c:v>
                </c:pt>
                <c:pt idx="8571">
                  <c:v>0.213491284803035</c:v>
                </c:pt>
                <c:pt idx="8572">
                  <c:v>0.25589305014445202</c:v>
                </c:pt>
                <c:pt idx="8573">
                  <c:v>0.286023473626628</c:v>
                </c:pt>
                <c:pt idx="8574">
                  <c:v>0.38411530298712698</c:v>
                </c:pt>
                <c:pt idx="8575">
                  <c:v>0.38411530298712698</c:v>
                </c:pt>
                <c:pt idx="8576">
                  <c:v>0.307446276525352</c:v>
                </c:pt>
                <c:pt idx="8577">
                  <c:v>0.35713703795853902</c:v>
                </c:pt>
                <c:pt idx="8578">
                  <c:v>0.24148972556433199</c:v>
                </c:pt>
                <c:pt idx="8579">
                  <c:v>0.266968796717865</c:v>
                </c:pt>
                <c:pt idx="8580">
                  <c:v>0.26737730622702899</c:v>
                </c:pt>
                <c:pt idx="8581">
                  <c:v>0.25075500085586599</c:v>
                </c:pt>
                <c:pt idx="8582">
                  <c:v>0.29117270356366398</c:v>
                </c:pt>
                <c:pt idx="8583">
                  <c:v>0.28421627039736702</c:v>
                </c:pt>
                <c:pt idx="8584">
                  <c:v>0.419793480915856</c:v>
                </c:pt>
                <c:pt idx="8585">
                  <c:v>0.43983756596993601</c:v>
                </c:pt>
                <c:pt idx="8586">
                  <c:v>0.39252656498440303</c:v>
                </c:pt>
                <c:pt idx="8587">
                  <c:v>0.32603337069340199</c:v>
                </c:pt>
                <c:pt idx="8588">
                  <c:v>0.37154896250430203</c:v>
                </c:pt>
                <c:pt idx="8589">
                  <c:v>0.39252656498440303</c:v>
                </c:pt>
                <c:pt idx="8590">
                  <c:v>0.43983756596993601</c:v>
                </c:pt>
                <c:pt idx="8591">
                  <c:v>0.458508932672401</c:v>
                </c:pt>
                <c:pt idx="8592">
                  <c:v>0.458508932672401</c:v>
                </c:pt>
                <c:pt idx="8593">
                  <c:v>0.49218958619926401</c:v>
                </c:pt>
                <c:pt idx="8594">
                  <c:v>0.49218958619926401</c:v>
                </c:pt>
                <c:pt idx="8595">
                  <c:v>0.46790436221981901</c:v>
                </c:pt>
                <c:pt idx="8596">
                  <c:v>0.567012687622935</c:v>
                </c:pt>
                <c:pt idx="8597">
                  <c:v>0.59014128661315701</c:v>
                </c:pt>
                <c:pt idx="8598">
                  <c:v>0.53960905975330098</c:v>
                </c:pt>
                <c:pt idx="8599">
                  <c:v>0.54793527318666502</c:v>
                </c:pt>
                <c:pt idx="8600">
                  <c:v>0.48331078517095499</c:v>
                </c:pt>
                <c:pt idx="8601">
                  <c:v>0.49955693252699301</c:v>
                </c:pt>
                <c:pt idx="8602">
                  <c:v>0.48331078517095499</c:v>
                </c:pt>
                <c:pt idx="8603">
                  <c:v>0.53303147893172997</c:v>
                </c:pt>
                <c:pt idx="8604">
                  <c:v>0.53303147893172997</c:v>
                </c:pt>
                <c:pt idx="8605">
                  <c:v>0.53303147893172997</c:v>
                </c:pt>
                <c:pt idx="8606">
                  <c:v>0.58539143480520806</c:v>
                </c:pt>
                <c:pt idx="8607">
                  <c:v>0.84060997676363702</c:v>
                </c:pt>
                <c:pt idx="8608">
                  <c:v>0.84678210334161896</c:v>
                </c:pt>
                <c:pt idx="8609">
                  <c:v>0.85246092117490901</c:v>
                </c:pt>
                <c:pt idx="8610">
                  <c:v>0.86267154685441505</c:v>
                </c:pt>
                <c:pt idx="8611">
                  <c:v>0.86720844885812998</c:v>
                </c:pt>
                <c:pt idx="8612">
                  <c:v>1</c:v>
                </c:pt>
                <c:pt idx="8613">
                  <c:v>1</c:v>
                </c:pt>
                <c:pt idx="8614">
                  <c:v>0</c:v>
                </c:pt>
                <c:pt idx="8615">
                  <c:v>0.32392501835422</c:v>
                </c:pt>
                <c:pt idx="8616">
                  <c:v>6.5333980892170199E-2</c:v>
                </c:pt>
                <c:pt idx="8617">
                  <c:v>0.17251729491076601</c:v>
                </c:pt>
                <c:pt idx="8618">
                  <c:v>5.1363954531054898E-2</c:v>
                </c:pt>
                <c:pt idx="8619">
                  <c:v>0.17976288164392901</c:v>
                </c:pt>
                <c:pt idx="8620">
                  <c:v>0.234648384310506</c:v>
                </c:pt>
                <c:pt idx="8621">
                  <c:v>0.32838105925495398</c:v>
                </c:pt>
                <c:pt idx="8622">
                  <c:v>0.27627905902163302</c:v>
                </c:pt>
                <c:pt idx="8623">
                  <c:v>0.22765651920491001</c:v>
                </c:pt>
                <c:pt idx="8624">
                  <c:v>0.32838306928394401</c:v>
                </c:pt>
                <c:pt idx="8625">
                  <c:v>0.36342233674968499</c:v>
                </c:pt>
                <c:pt idx="8626">
                  <c:v>0.31263188004599801</c:v>
                </c:pt>
                <c:pt idx="8627">
                  <c:v>0.36050979978118097</c:v>
                </c:pt>
                <c:pt idx="8628">
                  <c:v>0.38213301424579199</c:v>
                </c:pt>
                <c:pt idx="8629">
                  <c:v>0.40215226886602701</c:v>
                </c:pt>
                <c:pt idx="8630">
                  <c:v>0.31562419779719803</c:v>
                </c:pt>
                <c:pt idx="8631">
                  <c:v>0.271087867299042</c:v>
                </c:pt>
                <c:pt idx="8632">
                  <c:v>0.157527179698011</c:v>
                </c:pt>
                <c:pt idx="8633">
                  <c:v>0.104730123060073</c:v>
                </c:pt>
                <c:pt idx="8634">
                  <c:v>7.0648323092437501E-2</c:v>
                </c:pt>
                <c:pt idx="8635">
                  <c:v>1.45178675221406E-2</c:v>
                </c:pt>
                <c:pt idx="8636">
                  <c:v>1.3965744866488701E-2</c:v>
                </c:pt>
                <c:pt idx="8637">
                  <c:v>-4.5573382015783502E-2</c:v>
                </c:pt>
                <c:pt idx="8638">
                  <c:v>-7.3974737344838198E-2</c:v>
                </c:pt>
                <c:pt idx="8639">
                  <c:v>5.2400446144245098E-2</c:v>
                </c:pt>
                <c:pt idx="8640">
                  <c:v>-0.106775021811002</c:v>
                </c:pt>
                <c:pt idx="8641">
                  <c:v>0.175362960546247</c:v>
                </c:pt>
                <c:pt idx="8642">
                  <c:v>0.27678799392946701</c:v>
                </c:pt>
                <c:pt idx="8643">
                  <c:v>0.39765813528305799</c:v>
                </c:pt>
                <c:pt idx="8644">
                  <c:v>0.371193474974366</c:v>
                </c:pt>
                <c:pt idx="8645">
                  <c:v>0.44413588531156001</c:v>
                </c:pt>
                <c:pt idx="8646">
                  <c:v>0.52106452744359499</c:v>
                </c:pt>
                <c:pt idx="8647">
                  <c:v>0.55583164688170295</c:v>
                </c:pt>
                <c:pt idx="8648">
                  <c:v>0.45073649132809002</c:v>
                </c:pt>
                <c:pt idx="8649">
                  <c:v>0.46867336853001501</c:v>
                </c:pt>
                <c:pt idx="8650">
                  <c:v>0.37863154236913499</c:v>
                </c:pt>
                <c:pt idx="8651">
                  <c:v>0.397112536623908</c:v>
                </c:pt>
                <c:pt idx="8652">
                  <c:v>0.37171667525705299</c:v>
                </c:pt>
                <c:pt idx="8653">
                  <c:v>0.35225477781636499</c:v>
                </c:pt>
                <c:pt idx="8654">
                  <c:v>0.31103827117239402</c:v>
                </c:pt>
                <c:pt idx="8655">
                  <c:v>0.35375538262234502</c:v>
                </c:pt>
                <c:pt idx="8656">
                  <c:v>0.316127274320473</c:v>
                </c:pt>
                <c:pt idx="8657">
                  <c:v>0.29040335173495102</c:v>
                </c:pt>
                <c:pt idx="8658">
                  <c:v>0.29040335173495102</c:v>
                </c:pt>
                <c:pt idx="8659">
                  <c:v>0.29040335173495102</c:v>
                </c:pt>
                <c:pt idx="8660">
                  <c:v>0.29040335173495102</c:v>
                </c:pt>
                <c:pt idx="8661">
                  <c:v>0.29040335173495102</c:v>
                </c:pt>
                <c:pt idx="8662">
                  <c:v>0.29040335173495102</c:v>
                </c:pt>
                <c:pt idx="8663">
                  <c:v>0.30403722620558599</c:v>
                </c:pt>
                <c:pt idx="8664">
                  <c:v>0.30403722620558599</c:v>
                </c:pt>
                <c:pt idx="8665">
                  <c:v>0.30723711574296098</c:v>
                </c:pt>
                <c:pt idx="8666">
                  <c:v>0.30723711574296098</c:v>
                </c:pt>
                <c:pt idx="8667">
                  <c:v>0.33764290461086499</c:v>
                </c:pt>
                <c:pt idx="8668">
                  <c:v>0.29687429719100999</c:v>
                </c:pt>
                <c:pt idx="8669">
                  <c:v>0.29687429719100999</c:v>
                </c:pt>
                <c:pt idx="8670">
                  <c:v>0.29687429719100999</c:v>
                </c:pt>
                <c:pt idx="8671">
                  <c:v>0.29687429719100999</c:v>
                </c:pt>
                <c:pt idx="8672">
                  <c:v>0.32862959656573698</c:v>
                </c:pt>
                <c:pt idx="8673">
                  <c:v>0.32862959656573698</c:v>
                </c:pt>
                <c:pt idx="8674">
                  <c:v>0.32862959656573698</c:v>
                </c:pt>
                <c:pt idx="8675">
                  <c:v>0.33163035227530702</c:v>
                </c:pt>
                <c:pt idx="8676">
                  <c:v>0.33163035227530702</c:v>
                </c:pt>
                <c:pt idx="8677">
                  <c:v>0.31320702611212298</c:v>
                </c:pt>
                <c:pt idx="8678">
                  <c:v>0.29405247961008402</c:v>
                </c:pt>
                <c:pt idx="8679">
                  <c:v>0.20815384011750299</c:v>
                </c:pt>
                <c:pt idx="8680">
                  <c:v>-9.09568491852768E-2</c:v>
                </c:pt>
                <c:pt idx="8681">
                  <c:v>0.17642406584800999</c:v>
                </c:pt>
                <c:pt idx="8682">
                  <c:v>1.12041594305825E-2</c:v>
                </c:pt>
                <c:pt idx="8683">
                  <c:v>0.18467216741402301</c:v>
                </c:pt>
                <c:pt idx="8684">
                  <c:v>5.24739160887304E-2</c:v>
                </c:pt>
                <c:pt idx="8685">
                  <c:v>0.18024060292100799</c:v>
                </c:pt>
                <c:pt idx="8686">
                  <c:v>0.12995367676808101</c:v>
                </c:pt>
                <c:pt idx="8687">
                  <c:v>4.4737465275341101E-2</c:v>
                </c:pt>
                <c:pt idx="8688">
                  <c:v>-3.7670064299535302E-2</c:v>
                </c:pt>
                <c:pt idx="8689">
                  <c:v>-7.3616709982759598E-2</c:v>
                </c:pt>
                <c:pt idx="8690">
                  <c:v>-0.139581253079548</c:v>
                </c:pt>
                <c:pt idx="8691">
                  <c:v>-0.139581253079548</c:v>
                </c:pt>
                <c:pt idx="8692">
                  <c:v>-0.139581253079548</c:v>
                </c:pt>
                <c:pt idx="8693">
                  <c:v>-0.132857740342959</c:v>
                </c:pt>
                <c:pt idx="8694">
                  <c:v>-0.190156617790878</c:v>
                </c:pt>
                <c:pt idx="8695">
                  <c:v>-0.190156617790878</c:v>
                </c:pt>
                <c:pt idx="8696">
                  <c:v>-0.17718375344245599</c:v>
                </c:pt>
                <c:pt idx="8697">
                  <c:v>-0.17718375344245599</c:v>
                </c:pt>
                <c:pt idx="8698">
                  <c:v>-0.169148336983656</c:v>
                </c:pt>
                <c:pt idx="8699">
                  <c:v>-0.16248606680299299</c:v>
                </c:pt>
                <c:pt idx="8700">
                  <c:v>-0.21595343355545801</c:v>
                </c:pt>
                <c:pt idx="8701">
                  <c:v>-0.25613270991704101</c:v>
                </c:pt>
                <c:pt idx="8702">
                  <c:v>-0.230846425810942</c:v>
                </c:pt>
                <c:pt idx="8703">
                  <c:v>-0.230846425810942</c:v>
                </c:pt>
                <c:pt idx="8704">
                  <c:v>-0.203780533954078</c:v>
                </c:pt>
                <c:pt idx="8705">
                  <c:v>-0.16265849267877999</c:v>
                </c:pt>
                <c:pt idx="8706">
                  <c:v>-0.190343075680768</c:v>
                </c:pt>
                <c:pt idx="8707">
                  <c:v>-0.216231958741087</c:v>
                </c:pt>
                <c:pt idx="8708">
                  <c:v>-0.228573347387134</c:v>
                </c:pt>
                <c:pt idx="8709">
                  <c:v>-0.268494963617879</c:v>
                </c:pt>
                <c:pt idx="8710">
                  <c:v>-0.268494963617879</c:v>
                </c:pt>
                <c:pt idx="8711">
                  <c:v>-0.228536864289585</c:v>
                </c:pt>
                <c:pt idx="8712">
                  <c:v>-0.228536864289585</c:v>
                </c:pt>
                <c:pt idx="8713">
                  <c:v>-0.228536864289585</c:v>
                </c:pt>
                <c:pt idx="8714">
                  <c:v>-0.228536864289585</c:v>
                </c:pt>
                <c:pt idx="8715">
                  <c:v>-0.228536864289585</c:v>
                </c:pt>
                <c:pt idx="8716">
                  <c:v>-0.228536864289585</c:v>
                </c:pt>
                <c:pt idx="8717">
                  <c:v>-0.23256481394675199</c:v>
                </c:pt>
                <c:pt idx="8718">
                  <c:v>-0.23256481394675199</c:v>
                </c:pt>
                <c:pt idx="8719">
                  <c:v>-0.228536864289585</c:v>
                </c:pt>
                <c:pt idx="8720">
                  <c:v>-0.228536864289585</c:v>
                </c:pt>
                <c:pt idx="8721">
                  <c:v>-0.19101928002009599</c:v>
                </c:pt>
                <c:pt idx="8722">
                  <c:v>-0.23732085061983199</c:v>
                </c:pt>
                <c:pt idx="8723">
                  <c:v>-0.23732085061983199</c:v>
                </c:pt>
                <c:pt idx="8724">
                  <c:v>-0.21485209439056599</c:v>
                </c:pt>
                <c:pt idx="8725">
                  <c:v>-0.179881863126405</c:v>
                </c:pt>
                <c:pt idx="8726">
                  <c:v>-0.179881863126405</c:v>
                </c:pt>
                <c:pt idx="8727">
                  <c:v>-0.21485209439056599</c:v>
                </c:pt>
                <c:pt idx="8728">
                  <c:v>-0.210955477215794</c:v>
                </c:pt>
                <c:pt idx="8729">
                  <c:v>-0.137544486980513</c:v>
                </c:pt>
                <c:pt idx="8730">
                  <c:v>-0.137544486980513</c:v>
                </c:pt>
                <c:pt idx="8731">
                  <c:v>-0.174249873173</c:v>
                </c:pt>
                <c:pt idx="8732">
                  <c:v>-0.16867139471716699</c:v>
                </c:pt>
                <c:pt idx="8733">
                  <c:v>-0.164703171711751</c:v>
                </c:pt>
                <c:pt idx="8734">
                  <c:v>-0.164703171711751</c:v>
                </c:pt>
                <c:pt idx="8735">
                  <c:v>-9.6635325928462898E-2</c:v>
                </c:pt>
                <c:pt idx="8736">
                  <c:v>-9.6635325928462898E-2</c:v>
                </c:pt>
                <c:pt idx="8737">
                  <c:v>-0.15044518856101199</c:v>
                </c:pt>
                <c:pt idx="8738">
                  <c:v>-0.17778781078318501</c:v>
                </c:pt>
                <c:pt idx="8739">
                  <c:v>-0.20971121070499299</c:v>
                </c:pt>
                <c:pt idx="8740">
                  <c:v>-0.23587907076251299</c:v>
                </c:pt>
                <c:pt idx="8741">
                  <c:v>-0.26953449315080102</c:v>
                </c:pt>
                <c:pt idx="8742">
                  <c:v>-0.26953449315080102</c:v>
                </c:pt>
                <c:pt idx="8743">
                  <c:v>-0.30507423624375202</c:v>
                </c:pt>
                <c:pt idx="8744">
                  <c:v>-0.26953449315080102</c:v>
                </c:pt>
                <c:pt idx="8745">
                  <c:v>-0.30507423624375202</c:v>
                </c:pt>
                <c:pt idx="8746">
                  <c:v>-0.30507423624375202</c:v>
                </c:pt>
                <c:pt idx="8747">
                  <c:v>-0.25248547889856998</c:v>
                </c:pt>
                <c:pt idx="8748">
                  <c:v>-0.25248547889856998</c:v>
                </c:pt>
                <c:pt idx="8749">
                  <c:v>-0.287064081021569</c:v>
                </c:pt>
                <c:pt idx="8750">
                  <c:v>-0.287064081021569</c:v>
                </c:pt>
                <c:pt idx="8751">
                  <c:v>-0.17368662751399</c:v>
                </c:pt>
                <c:pt idx="8752">
                  <c:v>0.10541204256315299</c:v>
                </c:pt>
                <c:pt idx="8753">
                  <c:v>0.10541204256315299</c:v>
                </c:pt>
                <c:pt idx="8754">
                  <c:v>0.20714510924679599</c:v>
                </c:pt>
                <c:pt idx="8755">
                  <c:v>0.48445168750779399</c:v>
                </c:pt>
                <c:pt idx="8756">
                  <c:v>0.40495016300986902</c:v>
                </c:pt>
                <c:pt idx="8757">
                  <c:v>0.40495016300986902</c:v>
                </c:pt>
                <c:pt idx="8758">
                  <c:v>0.48445168750779399</c:v>
                </c:pt>
                <c:pt idx="8759">
                  <c:v>0.52627648145202899</c:v>
                </c:pt>
                <c:pt idx="8760">
                  <c:v>0.52627648145202899</c:v>
                </c:pt>
                <c:pt idx="8761">
                  <c:v>0.52627648145202899</c:v>
                </c:pt>
                <c:pt idx="8762">
                  <c:v>0.71437534847613504</c:v>
                </c:pt>
                <c:pt idx="8763">
                  <c:v>0.74571368601904797</c:v>
                </c:pt>
                <c:pt idx="8764">
                  <c:v>0.74571368601904797</c:v>
                </c:pt>
                <c:pt idx="8765">
                  <c:v>0.76181782546006005</c:v>
                </c:pt>
                <c:pt idx="8766">
                  <c:v>0.86507860365181799</c:v>
                </c:pt>
                <c:pt idx="8767">
                  <c:v>0.78555255918417799</c:v>
                </c:pt>
                <c:pt idx="8768">
                  <c:v>0.80499397507911397</c:v>
                </c:pt>
                <c:pt idx="8769">
                  <c:v>0.89069758121229803</c:v>
                </c:pt>
                <c:pt idx="8770">
                  <c:v>0.89069758121229803</c:v>
                </c:pt>
                <c:pt idx="8771">
                  <c:v>0.90004166218858805</c:v>
                </c:pt>
                <c:pt idx="8772">
                  <c:v>0.90004166218858805</c:v>
                </c:pt>
                <c:pt idx="8773">
                  <c:v>0.90413915389286803</c:v>
                </c:pt>
                <c:pt idx="8774">
                  <c:v>0.90413915389286803</c:v>
                </c:pt>
                <c:pt idx="8775">
                  <c:v>0.90796796758360399</c:v>
                </c:pt>
                <c:pt idx="8776">
                  <c:v>0.83572358241278499</c:v>
                </c:pt>
                <c:pt idx="8777">
                  <c:v>0.82214818167822501</c:v>
                </c:pt>
                <c:pt idx="8778">
                  <c:v>0.67997088551546303</c:v>
                </c:pt>
                <c:pt idx="8779">
                  <c:v>0.70652989503271302</c:v>
                </c:pt>
                <c:pt idx="8780">
                  <c:v>0.76734472125396203</c:v>
                </c:pt>
                <c:pt idx="8781">
                  <c:v>0.76878123482154404</c:v>
                </c:pt>
                <c:pt idx="8782">
                  <c:v>0.76734472125396203</c:v>
                </c:pt>
                <c:pt idx="8783">
                  <c:v>0.76002743950458096</c:v>
                </c:pt>
                <c:pt idx="8784">
                  <c:v>0.75847973191803397</c:v>
                </c:pt>
                <c:pt idx="8785">
                  <c:v>0.76886342375898598</c:v>
                </c:pt>
                <c:pt idx="8786">
                  <c:v>0.98613921585548303</c:v>
                </c:pt>
                <c:pt idx="8787">
                  <c:v>0.98669271996409302</c:v>
                </c:pt>
                <c:pt idx="8788">
                  <c:v>0.91098076102423697</c:v>
                </c:pt>
                <c:pt idx="8789">
                  <c:v>0.91727857299250504</c:v>
                </c:pt>
                <c:pt idx="8790">
                  <c:v>0.91727857299250504</c:v>
                </c:pt>
                <c:pt idx="8791">
                  <c:v>0.92059039260894804</c:v>
                </c:pt>
                <c:pt idx="8792">
                  <c:v>0.91777091094521501</c:v>
                </c:pt>
                <c:pt idx="8793">
                  <c:v>0.92059039260894804</c:v>
                </c:pt>
                <c:pt idx="8794">
                  <c:v>0.85751454836555496</c:v>
                </c:pt>
                <c:pt idx="8795">
                  <c:v>0.84179412615284599</c:v>
                </c:pt>
                <c:pt idx="8796">
                  <c:v>0.77699536605435604</c:v>
                </c:pt>
                <c:pt idx="8797">
                  <c:v>0.77699536605435604</c:v>
                </c:pt>
                <c:pt idx="8798">
                  <c:v>0.77565939973597697</c:v>
                </c:pt>
                <c:pt idx="8799">
                  <c:v>0.76742793442519797</c:v>
                </c:pt>
                <c:pt idx="8800">
                  <c:v>0.70487303689024905</c:v>
                </c:pt>
                <c:pt idx="8801">
                  <c:v>0.69582459928878404</c:v>
                </c:pt>
                <c:pt idx="8802">
                  <c:v>0.58051550559333398</c:v>
                </c:pt>
                <c:pt idx="8803">
                  <c:v>0.54991132822326205</c:v>
                </c:pt>
                <c:pt idx="8804">
                  <c:v>0.54040023588833697</c:v>
                </c:pt>
                <c:pt idx="8805">
                  <c:v>0.52293593613947897</c:v>
                </c:pt>
                <c:pt idx="8806">
                  <c:v>0.46770318583998099</c:v>
                </c:pt>
                <c:pt idx="8807">
                  <c:v>0.44767173990093601</c:v>
                </c:pt>
                <c:pt idx="8808">
                  <c:v>0.42946120011455802</c:v>
                </c:pt>
                <c:pt idx="8809">
                  <c:v>0.40721952220137497</c:v>
                </c:pt>
                <c:pt idx="8810">
                  <c:v>0.46373019091520001</c:v>
                </c:pt>
                <c:pt idx="8811">
                  <c:v>0.46373019091520001</c:v>
                </c:pt>
                <c:pt idx="8812">
                  <c:v>0.40721952220137497</c:v>
                </c:pt>
                <c:pt idx="8813">
                  <c:v>0.40721952220137497</c:v>
                </c:pt>
                <c:pt idx="8814">
                  <c:v>0.40721952220137497</c:v>
                </c:pt>
                <c:pt idx="8815">
                  <c:v>0.38302177008670801</c:v>
                </c:pt>
                <c:pt idx="8816">
                  <c:v>0.44092277056797702</c:v>
                </c:pt>
                <c:pt idx="8817">
                  <c:v>0.44092277056797702</c:v>
                </c:pt>
                <c:pt idx="8818">
                  <c:v>0.38302177008670801</c:v>
                </c:pt>
                <c:pt idx="8819">
                  <c:v>0.26275575874436802</c:v>
                </c:pt>
                <c:pt idx="8820">
                  <c:v>0.26275575874436802</c:v>
                </c:pt>
                <c:pt idx="8821">
                  <c:v>0.183749053012047</c:v>
                </c:pt>
                <c:pt idx="8822">
                  <c:v>0.183749053012047</c:v>
                </c:pt>
                <c:pt idx="8823">
                  <c:v>0.183749053012047</c:v>
                </c:pt>
                <c:pt idx="8824">
                  <c:v>0.183749053012047</c:v>
                </c:pt>
                <c:pt idx="8825">
                  <c:v>0.183749053012047</c:v>
                </c:pt>
                <c:pt idx="8826">
                  <c:v>0.183749053012047</c:v>
                </c:pt>
                <c:pt idx="8827">
                  <c:v>0.13839270080025401</c:v>
                </c:pt>
                <c:pt idx="8828">
                  <c:v>0.13839270080025401</c:v>
                </c:pt>
                <c:pt idx="8829">
                  <c:v>0.18417343322975799</c:v>
                </c:pt>
                <c:pt idx="8830">
                  <c:v>0.250624232094324</c:v>
                </c:pt>
                <c:pt idx="8831">
                  <c:v>0.250624232094324</c:v>
                </c:pt>
                <c:pt idx="8832">
                  <c:v>0.18417343322975799</c:v>
                </c:pt>
                <c:pt idx="8833">
                  <c:v>0.22533458640821399</c:v>
                </c:pt>
                <c:pt idx="8834">
                  <c:v>0.29044164259155097</c:v>
                </c:pt>
                <c:pt idx="8835">
                  <c:v>0.15334121541975901</c:v>
                </c:pt>
                <c:pt idx="8836">
                  <c:v>0.204571922550976</c:v>
                </c:pt>
                <c:pt idx="8837">
                  <c:v>9.6402994730989899E-2</c:v>
                </c:pt>
                <c:pt idx="8838">
                  <c:v>9.6402994730989899E-2</c:v>
                </c:pt>
                <c:pt idx="8839">
                  <c:v>9.6402994730989899E-2</c:v>
                </c:pt>
                <c:pt idx="8840">
                  <c:v>0.84575343256693403</c:v>
                </c:pt>
                <c:pt idx="8841">
                  <c:v>0.84575343256693403</c:v>
                </c:pt>
                <c:pt idx="8842">
                  <c:v>1</c:v>
                </c:pt>
                <c:pt idx="8843">
                  <c:v>-1.6513096917620301E-2</c:v>
                </c:pt>
                <c:pt idx="8844">
                  <c:v>-0.29409765168812702</c:v>
                </c:pt>
                <c:pt idx="8845">
                  <c:v>-8.4731791257879295E-3</c:v>
                </c:pt>
                <c:pt idx="8846">
                  <c:v>-1.7547485691599099E-2</c:v>
                </c:pt>
                <c:pt idx="8847">
                  <c:v>3.1425921697106403E-2</c:v>
                </c:pt>
                <c:pt idx="8848">
                  <c:v>3.1425921697106403E-2</c:v>
                </c:pt>
                <c:pt idx="8849">
                  <c:v>-0.10333166413540799</c:v>
                </c:pt>
                <c:pt idx="8850">
                  <c:v>-0.20884343386677501</c:v>
                </c:pt>
                <c:pt idx="8851">
                  <c:v>-6.7946274634758094E-2</c:v>
                </c:pt>
                <c:pt idx="8852">
                  <c:v>-0.155637518170087</c:v>
                </c:pt>
                <c:pt idx="8853">
                  <c:v>-1.3588620812575201E-2</c:v>
                </c:pt>
                <c:pt idx="8854">
                  <c:v>-5.2770546098623597E-2</c:v>
                </c:pt>
                <c:pt idx="8855">
                  <c:v>-9.5652479758811096E-2</c:v>
                </c:pt>
                <c:pt idx="8856">
                  <c:v>-0.13155374427855701</c:v>
                </c:pt>
                <c:pt idx="8857">
                  <c:v>-8.2065699201522693E-2</c:v>
                </c:pt>
                <c:pt idx="8858">
                  <c:v>-4.5843704905326597E-2</c:v>
                </c:pt>
                <c:pt idx="8859">
                  <c:v>-8.2098579293480495E-2</c:v>
                </c:pt>
                <c:pt idx="8860">
                  <c:v>-8.2098579293480495E-2</c:v>
                </c:pt>
                <c:pt idx="8861">
                  <c:v>-4.27172280171004E-2</c:v>
                </c:pt>
                <c:pt idx="8862">
                  <c:v>-4.27172280171004E-2</c:v>
                </c:pt>
                <c:pt idx="8863">
                  <c:v>-7.6529145499959206E-2</c:v>
                </c:pt>
                <c:pt idx="8864">
                  <c:v>-7.6529145499959206E-2</c:v>
                </c:pt>
                <c:pt idx="8865">
                  <c:v>-0.12066730985112301</c:v>
                </c:pt>
                <c:pt idx="8866">
                  <c:v>-0.12596410760801599</c:v>
                </c:pt>
                <c:pt idx="8867">
                  <c:v>-0.12596410760801599</c:v>
                </c:pt>
                <c:pt idx="8868">
                  <c:v>-0.184304305846901</c:v>
                </c:pt>
                <c:pt idx="8869">
                  <c:v>-6.3272156040246205E-2</c:v>
                </c:pt>
                <c:pt idx="8870">
                  <c:v>-2.6128560215829402E-2</c:v>
                </c:pt>
                <c:pt idx="8871">
                  <c:v>-2.7971091412808801E-2</c:v>
                </c:pt>
                <c:pt idx="8872">
                  <c:v>-2.7971091412808801E-2</c:v>
                </c:pt>
                <c:pt idx="8873">
                  <c:v>-1.3192901501167101E-2</c:v>
                </c:pt>
                <c:pt idx="8874">
                  <c:v>-1.3192901501167101E-2</c:v>
                </c:pt>
                <c:pt idx="8875">
                  <c:v>2.86711059070698E-2</c:v>
                </c:pt>
                <c:pt idx="8876">
                  <c:v>-1.1569867073064099E-2</c:v>
                </c:pt>
                <c:pt idx="8877">
                  <c:v>2.6869477462751298E-2</c:v>
                </c:pt>
                <c:pt idx="8878">
                  <c:v>2.6869477462751298E-2</c:v>
                </c:pt>
                <c:pt idx="8879">
                  <c:v>2.6869477462751298E-2</c:v>
                </c:pt>
                <c:pt idx="8880">
                  <c:v>2.6869477462751298E-2</c:v>
                </c:pt>
                <c:pt idx="8881">
                  <c:v>2.6869477462751298E-2</c:v>
                </c:pt>
                <c:pt idx="8882">
                  <c:v>2.6869477462751298E-2</c:v>
                </c:pt>
                <c:pt idx="8883">
                  <c:v>2.6869477462751298E-2</c:v>
                </c:pt>
                <c:pt idx="8884">
                  <c:v>0.15833543333217301</c:v>
                </c:pt>
                <c:pt idx="8885">
                  <c:v>0.16433994785528699</c:v>
                </c:pt>
                <c:pt idx="8886">
                  <c:v>0.16433994785528699</c:v>
                </c:pt>
                <c:pt idx="8887">
                  <c:v>0.20390046974023501</c:v>
                </c:pt>
                <c:pt idx="8888">
                  <c:v>0.30902195502632601</c:v>
                </c:pt>
                <c:pt idx="8889">
                  <c:v>0.31908560308936301</c:v>
                </c:pt>
                <c:pt idx="8890">
                  <c:v>9.09568491852768E-2</c:v>
                </c:pt>
                <c:pt idx="8891">
                  <c:v>-0.238625434649057</c:v>
                </c:pt>
                <c:pt idx="8892">
                  <c:v>2.0910754610898798E-3</c:v>
                </c:pt>
                <c:pt idx="8893">
                  <c:v>2.0910754610898798E-3</c:v>
                </c:pt>
                <c:pt idx="8894">
                  <c:v>0.111839809630118</c:v>
                </c:pt>
                <c:pt idx="8895">
                  <c:v>0.15746647179307699</c:v>
                </c:pt>
                <c:pt idx="8896">
                  <c:v>0.27097619224889902</c:v>
                </c:pt>
                <c:pt idx="8897">
                  <c:v>0.32849645086131302</c:v>
                </c:pt>
                <c:pt idx="8898">
                  <c:v>0.42260516410875498</c:v>
                </c:pt>
                <c:pt idx="8899">
                  <c:v>0.24595958221814901</c:v>
                </c:pt>
                <c:pt idx="8900">
                  <c:v>0.352949544631804</c:v>
                </c:pt>
                <c:pt idx="8901">
                  <c:v>0.23933067316772699</c:v>
                </c:pt>
                <c:pt idx="8902">
                  <c:v>0.28752665028331997</c:v>
                </c:pt>
                <c:pt idx="8903">
                  <c:v>0.28752665028331997</c:v>
                </c:pt>
                <c:pt idx="8904">
                  <c:v>0.32997914403081802</c:v>
                </c:pt>
                <c:pt idx="8905">
                  <c:v>0.37081982860887702</c:v>
                </c:pt>
                <c:pt idx="8906">
                  <c:v>0.33604410371412202</c:v>
                </c:pt>
                <c:pt idx="8907">
                  <c:v>0.23769431628020099</c:v>
                </c:pt>
                <c:pt idx="8908">
                  <c:v>0.25757176136869803</c:v>
                </c:pt>
                <c:pt idx="8909">
                  <c:v>0.19342927534044399</c:v>
                </c:pt>
                <c:pt idx="8910">
                  <c:v>0.24070641127981701</c:v>
                </c:pt>
                <c:pt idx="8911">
                  <c:v>0.320337835766343</c:v>
                </c:pt>
                <c:pt idx="8912">
                  <c:v>0.370433135088098</c:v>
                </c:pt>
                <c:pt idx="8913">
                  <c:v>0.42260427380643101</c:v>
                </c:pt>
                <c:pt idx="8914">
                  <c:v>0.42630114707683298</c:v>
                </c:pt>
                <c:pt idx="8915">
                  <c:v>0.39652697389197999</c:v>
                </c:pt>
                <c:pt idx="8916">
                  <c:v>0.40009659115692398</c:v>
                </c:pt>
                <c:pt idx="8917">
                  <c:v>0.35282045942923002</c:v>
                </c:pt>
                <c:pt idx="8918">
                  <c:v>0.33020389933935501</c:v>
                </c:pt>
                <c:pt idx="8919">
                  <c:v>0.33414252828249802</c:v>
                </c:pt>
                <c:pt idx="8920">
                  <c:v>0.288937052847619</c:v>
                </c:pt>
                <c:pt idx="8921">
                  <c:v>0.26400623201432299</c:v>
                </c:pt>
                <c:pt idx="8922">
                  <c:v>0.33436794418458898</c:v>
                </c:pt>
                <c:pt idx="8923">
                  <c:v>0.31017750893471802</c:v>
                </c:pt>
                <c:pt idx="8924">
                  <c:v>0.37759879712439998</c:v>
                </c:pt>
                <c:pt idx="8925">
                  <c:v>0.33386137094518298</c:v>
                </c:pt>
                <c:pt idx="8926">
                  <c:v>0.31223633960973601</c:v>
                </c:pt>
                <c:pt idx="8927">
                  <c:v>0.37735823539929397</c:v>
                </c:pt>
                <c:pt idx="8928">
                  <c:v>0.35435982066856497</c:v>
                </c:pt>
                <c:pt idx="8929">
                  <c:v>0.31430779932699598</c:v>
                </c:pt>
                <c:pt idx="8930">
                  <c:v>0.29320135230967398</c:v>
                </c:pt>
                <c:pt idx="8931">
                  <c:v>0.29320135230967398</c:v>
                </c:pt>
                <c:pt idx="8932">
                  <c:v>0.29320135230967398</c:v>
                </c:pt>
                <c:pt idx="8933">
                  <c:v>0.232004995371974</c:v>
                </c:pt>
                <c:pt idx="8934">
                  <c:v>0.282918748130635</c:v>
                </c:pt>
                <c:pt idx="8935">
                  <c:v>0.241041908571658</c:v>
                </c:pt>
                <c:pt idx="8936">
                  <c:v>0.241041908571658</c:v>
                </c:pt>
                <c:pt idx="8937">
                  <c:v>0.29108861208027698</c:v>
                </c:pt>
                <c:pt idx="8938">
                  <c:v>0.29108861208027698</c:v>
                </c:pt>
                <c:pt idx="8939">
                  <c:v>0.28774021059149701</c:v>
                </c:pt>
                <c:pt idx="8940">
                  <c:v>0.26696014523523898</c:v>
                </c:pt>
                <c:pt idx="8941">
                  <c:v>0.23159111400464799</c:v>
                </c:pt>
                <c:pt idx="8942">
                  <c:v>0.24930145105391499</c:v>
                </c:pt>
                <c:pt idx="8943">
                  <c:v>0.17810823647343299</c:v>
                </c:pt>
                <c:pt idx="8944">
                  <c:v>0.155029712469237</c:v>
                </c:pt>
                <c:pt idx="8945">
                  <c:v>0.11838816713552799</c:v>
                </c:pt>
                <c:pt idx="8946">
                  <c:v>0.16743651272634499</c:v>
                </c:pt>
                <c:pt idx="8947">
                  <c:v>0.15752298482292801</c:v>
                </c:pt>
                <c:pt idx="8948">
                  <c:v>0.161084895132415</c:v>
                </c:pt>
                <c:pt idx="8949">
                  <c:v>0.161084895132415</c:v>
                </c:pt>
                <c:pt idx="8950">
                  <c:v>0.164616813429311</c:v>
                </c:pt>
                <c:pt idx="8951">
                  <c:v>1.6513096917620301E-2</c:v>
                </c:pt>
                <c:pt idx="8952">
                  <c:v>-0.26958153715301902</c:v>
                </c:pt>
                <c:pt idx="8953">
                  <c:v>-4.89778164015513E-2</c:v>
                </c:pt>
                <c:pt idx="8954">
                  <c:v>-0.14883947748276599</c:v>
                </c:pt>
                <c:pt idx="8955">
                  <c:v>-0.35619070704980899</c:v>
                </c:pt>
                <c:pt idx="8956">
                  <c:v>-0.35619194403363202</c:v>
                </c:pt>
                <c:pt idx="8957">
                  <c:v>-0.17288388791864201</c:v>
                </c:pt>
                <c:pt idx="8958">
                  <c:v>-0.17911308187783301</c:v>
                </c:pt>
                <c:pt idx="8959">
                  <c:v>-0.21408063524332199</c:v>
                </c:pt>
                <c:pt idx="8960">
                  <c:v>-0.24619085753418701</c:v>
                </c:pt>
                <c:pt idx="8961">
                  <c:v>-0.19652882319123899</c:v>
                </c:pt>
                <c:pt idx="8962">
                  <c:v>-0.227321989237044</c:v>
                </c:pt>
                <c:pt idx="8963">
                  <c:v>-0.26703194432989202</c:v>
                </c:pt>
                <c:pt idx="8964">
                  <c:v>-0.236837277653176</c:v>
                </c:pt>
                <c:pt idx="8965">
                  <c:v>-0.102098376553827</c:v>
                </c:pt>
                <c:pt idx="8966">
                  <c:v>-0.11294907734837099</c:v>
                </c:pt>
                <c:pt idx="8967">
                  <c:v>-3.7721214956717403E-2</c:v>
                </c:pt>
                <c:pt idx="8968">
                  <c:v>-3.7721214956717403E-2</c:v>
                </c:pt>
                <c:pt idx="8969">
                  <c:v>-4.2949687278701597E-3</c:v>
                </c:pt>
                <c:pt idx="8970">
                  <c:v>-9.8007724801763008E-3</c:v>
                </c:pt>
                <c:pt idx="8971">
                  <c:v>-9.8007724801763008E-3</c:v>
                </c:pt>
                <c:pt idx="8972">
                  <c:v>-7.0884203701804704E-2</c:v>
                </c:pt>
                <c:pt idx="8973">
                  <c:v>-7.0884203701804704E-2</c:v>
                </c:pt>
                <c:pt idx="8974">
                  <c:v>-7.0884203701804704E-2</c:v>
                </c:pt>
                <c:pt idx="8975">
                  <c:v>-6.5403694648078201E-2</c:v>
                </c:pt>
                <c:pt idx="8976">
                  <c:v>-0.144256475084939</c:v>
                </c:pt>
                <c:pt idx="8977">
                  <c:v>-0.21132365195514199</c:v>
                </c:pt>
                <c:pt idx="8978">
                  <c:v>-0.234125300051538</c:v>
                </c:pt>
                <c:pt idx="8979">
                  <c:v>-0.104704587864324</c:v>
                </c:pt>
                <c:pt idx="8980">
                  <c:v>-0.104704587864324</c:v>
                </c:pt>
                <c:pt idx="8981">
                  <c:v>-6.9136751126686699E-2</c:v>
                </c:pt>
                <c:pt idx="8982">
                  <c:v>-6.9136751126686699E-2</c:v>
                </c:pt>
                <c:pt idx="8983">
                  <c:v>-6.9136751126686699E-2</c:v>
                </c:pt>
                <c:pt idx="8984">
                  <c:v>-0.15161765918459799</c:v>
                </c:pt>
                <c:pt idx="8985">
                  <c:v>-0.12571163460534901</c:v>
                </c:pt>
                <c:pt idx="8986">
                  <c:v>-0.16135573335183401</c:v>
                </c:pt>
                <c:pt idx="8987">
                  <c:v>-0.16135573335183401</c:v>
                </c:pt>
                <c:pt idx="8988">
                  <c:v>-0.215199327690098</c:v>
                </c:pt>
                <c:pt idx="8989">
                  <c:v>-0.13654923940574801</c:v>
                </c:pt>
                <c:pt idx="8990">
                  <c:v>-0.13654923940574801</c:v>
                </c:pt>
                <c:pt idx="8991">
                  <c:v>-0.10092231177252201</c:v>
                </c:pt>
                <c:pt idx="8992">
                  <c:v>-0.10092231177252201</c:v>
                </c:pt>
                <c:pt idx="8993">
                  <c:v>-6.7461061975571293E-2</c:v>
                </c:pt>
                <c:pt idx="8994">
                  <c:v>-4.2515815363568299E-2</c:v>
                </c:pt>
                <c:pt idx="8995">
                  <c:v>-4.2515815363568299E-2</c:v>
                </c:pt>
                <c:pt idx="8996">
                  <c:v>-6.7461061975571293E-2</c:v>
                </c:pt>
                <c:pt idx="8997">
                  <c:v>-4.0770405084514703E-2</c:v>
                </c:pt>
                <c:pt idx="8998">
                  <c:v>-4.0770405084514703E-2</c:v>
                </c:pt>
                <c:pt idx="8999">
                  <c:v>-3.6384027155892999E-2</c:v>
                </c:pt>
                <c:pt idx="9000">
                  <c:v>1.6513096917620301E-2</c:v>
                </c:pt>
                <c:pt idx="9001">
                  <c:v>-0.21363686638481</c:v>
                </c:pt>
                <c:pt idx="9002">
                  <c:v>-5.3444025117611503E-2</c:v>
                </c:pt>
                <c:pt idx="9003">
                  <c:v>-0.209555244635068</c:v>
                </c:pt>
                <c:pt idx="9004">
                  <c:v>-3.9036780612089698E-2</c:v>
                </c:pt>
                <c:pt idx="9005">
                  <c:v>-3.9754328620279202E-2</c:v>
                </c:pt>
                <c:pt idx="9006">
                  <c:v>-3.5677074044868098E-2</c:v>
                </c:pt>
                <c:pt idx="9007" formatCode="0.00E+00">
                  <c:v>-4.2600430068206998E-5</c:v>
                </c:pt>
                <c:pt idx="9008">
                  <c:v>-3.5166375878981498E-2</c:v>
                </c:pt>
                <c:pt idx="9009" formatCode="0.00E+00">
                  <c:v>7.4309406902006696E-3</c:v>
                </c:pt>
                <c:pt idx="9010">
                  <c:v>-7.5428600282557906E-2</c:v>
                </c:pt>
                <c:pt idx="9011">
                  <c:v>-0.145246281469082</c:v>
                </c:pt>
                <c:pt idx="9012">
                  <c:v>-0.20564689878247899</c:v>
                </c:pt>
                <c:pt idx="9013">
                  <c:v>-0.20564689878247899</c:v>
                </c:pt>
                <c:pt idx="9014">
                  <c:v>-0.20497984201942901</c:v>
                </c:pt>
                <c:pt idx="9015">
                  <c:v>-0.23209653104192601</c:v>
                </c:pt>
                <c:pt idx="9016">
                  <c:v>-0.23209653104192601</c:v>
                </c:pt>
                <c:pt idx="9017">
                  <c:v>-0.17629344436354499</c:v>
                </c:pt>
                <c:pt idx="9018">
                  <c:v>-6.0466135662193797E-2</c:v>
                </c:pt>
                <c:pt idx="9019">
                  <c:v>-9.66378224280353E-2</c:v>
                </c:pt>
                <c:pt idx="9020">
                  <c:v>-2.65425827163219E-2</c:v>
                </c:pt>
                <c:pt idx="9021">
                  <c:v>-5.62324651931458E-2</c:v>
                </c:pt>
                <c:pt idx="9022">
                  <c:v>-6.0600006149471801E-2</c:v>
                </c:pt>
                <c:pt idx="9023">
                  <c:v>-0.114323460477928</c:v>
                </c:pt>
                <c:pt idx="9024">
                  <c:v>-0.18609726315214201</c:v>
                </c:pt>
                <c:pt idx="9025">
                  <c:v>-0.236099947676112</c:v>
                </c:pt>
                <c:pt idx="9026">
                  <c:v>-0.169225931369303</c:v>
                </c:pt>
                <c:pt idx="9027">
                  <c:v>-0.15172450915753399</c:v>
                </c:pt>
                <c:pt idx="9028">
                  <c:v>-0.15223003839945101</c:v>
                </c:pt>
                <c:pt idx="9029">
                  <c:v>-0.175406545871756</c:v>
                </c:pt>
                <c:pt idx="9030">
                  <c:v>-0.144603803434317</c:v>
                </c:pt>
                <c:pt idx="9031">
                  <c:v>-0.121584881272117</c:v>
                </c:pt>
                <c:pt idx="9032">
                  <c:v>-9.6895655831649594E-2</c:v>
                </c:pt>
                <c:pt idx="9033">
                  <c:v>-0.121584881272117</c:v>
                </c:pt>
                <c:pt idx="9034">
                  <c:v>-0.229228317839649</c:v>
                </c:pt>
                <c:pt idx="9035">
                  <c:v>-0.229228317839649</c:v>
                </c:pt>
                <c:pt idx="9036">
                  <c:v>-0.165866670103058</c:v>
                </c:pt>
                <c:pt idx="9037">
                  <c:v>-0.165866670103058</c:v>
                </c:pt>
                <c:pt idx="9038">
                  <c:v>-0.19670938558231099</c:v>
                </c:pt>
                <c:pt idx="9039">
                  <c:v>-0.21741254389804801</c:v>
                </c:pt>
                <c:pt idx="9040">
                  <c:v>-0.114644403411103</c:v>
                </c:pt>
                <c:pt idx="9041">
                  <c:v>-0.12129544097478499</c:v>
                </c:pt>
                <c:pt idx="9042">
                  <c:v>-9.1463802119084295E-2</c:v>
                </c:pt>
                <c:pt idx="9043">
                  <c:v>-9.1463802119084295E-2</c:v>
                </c:pt>
                <c:pt idx="9044">
                  <c:v>-3.6840683652579601E-2</c:v>
                </c:pt>
                <c:pt idx="9045">
                  <c:v>-8.3091146606975405E-2</c:v>
                </c:pt>
                <c:pt idx="9046">
                  <c:v>-8.3091146606975405E-2</c:v>
                </c:pt>
                <c:pt idx="9047">
                  <c:v>-3.7454592629738902E-2</c:v>
                </c:pt>
                <c:pt idx="9048">
                  <c:v>-3.7454592629738902E-2</c:v>
                </c:pt>
                <c:pt idx="9049">
                  <c:v>-6.0826938717668699E-2</c:v>
                </c:pt>
                <c:pt idx="9050">
                  <c:v>-6.0826938717668699E-2</c:v>
                </c:pt>
                <c:pt idx="9051">
                  <c:v>-6.0826938717668699E-2</c:v>
                </c:pt>
                <c:pt idx="9052">
                  <c:v>-3.5289424154119703E-2</c:v>
                </c:pt>
                <c:pt idx="9053">
                  <c:v>-5.3818637362537697E-2</c:v>
                </c:pt>
                <c:pt idx="9054">
                  <c:v>-3.2128111924303298E-3</c:v>
                </c:pt>
                <c:pt idx="9055">
                  <c:v>-3.2128111924303298E-3</c:v>
                </c:pt>
                <c:pt idx="9056">
                  <c:v>-3.2128111924303298E-3</c:v>
                </c:pt>
                <c:pt idx="9057">
                  <c:v>-3.23472562669469E-3</c:v>
                </c:pt>
                <c:pt idx="9058">
                  <c:v>-3.23472562669469E-3</c:v>
                </c:pt>
                <c:pt idx="9059">
                  <c:v>-2.56040556150747E-2</c:v>
                </c:pt>
                <c:pt idx="9060">
                  <c:v>-4.93838110620132E-2</c:v>
                </c:pt>
                <c:pt idx="9061">
                  <c:v>-3.2452161623937E-3</c:v>
                </c:pt>
                <c:pt idx="9062">
                  <c:v>2.0566234203272998E-2</c:v>
                </c:pt>
                <c:pt idx="9063">
                  <c:v>4.5507537086253401E-2</c:v>
                </c:pt>
                <c:pt idx="9064">
                  <c:v>4.5507537086253401E-2</c:v>
                </c:pt>
                <c:pt idx="9065">
                  <c:v>2.0566234203272998E-2</c:v>
                </c:pt>
                <c:pt idx="9066">
                  <c:v>-2.7746977780937099E-2</c:v>
                </c:pt>
                <c:pt idx="9067">
                  <c:v>-2.7746977780937099E-2</c:v>
                </c:pt>
                <c:pt idx="9068">
                  <c:v>-2.7746977780937099E-2</c:v>
                </c:pt>
                <c:pt idx="9069">
                  <c:v>-5.39969744198531E-2</c:v>
                </c:pt>
                <c:pt idx="9070">
                  <c:v>-2.7591950957019201E-2</c:v>
                </c:pt>
                <c:pt idx="9071">
                  <c:v>-5.39969744198531E-2</c:v>
                </c:pt>
                <c:pt idx="9072">
                  <c:v>-2.7591950957019201E-2</c:v>
                </c:pt>
                <c:pt idx="9073">
                  <c:v>4.83664099832916E-2</c:v>
                </c:pt>
                <c:pt idx="9074">
                  <c:v>0.25796400792422097</c:v>
                </c:pt>
                <c:pt idx="9075">
                  <c:v>0.17550151855055901</c:v>
                </c:pt>
                <c:pt idx="9076">
                  <c:v>0.38520388237644798</c:v>
                </c:pt>
                <c:pt idx="9077">
                  <c:v>0.36654906685667399</c:v>
                </c:pt>
                <c:pt idx="9078">
                  <c:v>0.33903104881253199</c:v>
                </c:pt>
                <c:pt idx="9079">
                  <c:v>0.233531938362671</c:v>
                </c:pt>
                <c:pt idx="9080">
                  <c:v>0.22536133092494401</c:v>
                </c:pt>
                <c:pt idx="9081">
                  <c:v>0.33903104881253199</c:v>
                </c:pt>
                <c:pt idx="9082">
                  <c:v>0.36613694932221102</c:v>
                </c:pt>
                <c:pt idx="9083">
                  <c:v>0.36613694932221102</c:v>
                </c:pt>
                <c:pt idx="9084">
                  <c:v>0.43617891070312698</c:v>
                </c:pt>
                <c:pt idx="9085">
                  <c:v>0.45551337418495802</c:v>
                </c:pt>
                <c:pt idx="9086">
                  <c:v>0.41378909760627303</c:v>
                </c:pt>
                <c:pt idx="9087">
                  <c:v>0.25127922118330398</c:v>
                </c:pt>
                <c:pt idx="9088">
                  <c:v>0.19981864222167001</c:v>
                </c:pt>
                <c:pt idx="9089">
                  <c:v>0.14530441405118999</c:v>
                </c:pt>
                <c:pt idx="9090">
                  <c:v>0.14472513943153201</c:v>
                </c:pt>
                <c:pt idx="9091">
                  <c:v>0.13274049287818199</c:v>
                </c:pt>
                <c:pt idx="9092">
                  <c:v>9.5064718810425594E-2</c:v>
                </c:pt>
                <c:pt idx="9093">
                  <c:v>0.19981864222167001</c:v>
                </c:pt>
                <c:pt idx="9094">
                  <c:v>0.114481622232618</c:v>
                </c:pt>
                <c:pt idx="9095">
                  <c:v>5.8714657378659198E-2</c:v>
                </c:pt>
                <c:pt idx="9096">
                  <c:v>0.103570619777379</c:v>
                </c:pt>
                <c:pt idx="9097">
                  <c:v>0.103570619777379</c:v>
                </c:pt>
                <c:pt idx="9098">
                  <c:v>0.14434591472515099</c:v>
                </c:pt>
                <c:pt idx="9099">
                  <c:v>0.15088339486248001</c:v>
                </c:pt>
                <c:pt idx="9100">
                  <c:v>0.11074340778773099</c:v>
                </c:pt>
                <c:pt idx="9101">
                  <c:v>0.101926333993478</c:v>
                </c:pt>
                <c:pt idx="9102">
                  <c:v>6.6881531392211004E-3</c:v>
                </c:pt>
                <c:pt idx="9103">
                  <c:v>1.45106100522545E-2</c:v>
                </c:pt>
                <c:pt idx="9104">
                  <c:v>9.8976015555782101E-2</c:v>
                </c:pt>
                <c:pt idx="9105">
                  <c:v>8.5811412940748996E-2</c:v>
                </c:pt>
                <c:pt idx="9106">
                  <c:v>4.4575485392092301E-2</c:v>
                </c:pt>
                <c:pt idx="9107" formatCode="0.00E+00">
                  <c:v>-9.2850550804501799E-4</c:v>
                </c:pt>
                <c:pt idx="9108">
                  <c:v>-9.6266544649009994E-2</c:v>
                </c:pt>
                <c:pt idx="9109" formatCode="0.00E+00">
                  <c:v>-9.6266544649009994E-2</c:v>
                </c:pt>
                <c:pt idx="9110">
                  <c:v>-9.6266544649009994E-2</c:v>
                </c:pt>
                <c:pt idx="9111">
                  <c:v>-0.13704205861298999</c:v>
                </c:pt>
                <c:pt idx="9112">
                  <c:v>-4.2511244018087903E-2</c:v>
                </c:pt>
                <c:pt idx="9113">
                  <c:v>6.0671956324806998E-3</c:v>
                </c:pt>
                <c:pt idx="9114">
                  <c:v>-0.12930369676685199</c:v>
                </c:pt>
                <c:pt idx="9115">
                  <c:v>-0.13792399179741599</c:v>
                </c:pt>
                <c:pt idx="9116" formatCode="0.00E+00">
                  <c:v>2.17546561479542E-4</c:v>
                </c:pt>
                <c:pt idx="9117">
                  <c:v>-9.4820216812625702E-2</c:v>
                </c:pt>
                <c:pt idx="9118" formatCode="0.00E+00">
                  <c:v>-9.4820216812625702E-2</c:v>
                </c:pt>
                <c:pt idx="9119">
                  <c:v>8.9807699879282908E-3</c:v>
                </c:pt>
                <c:pt idx="9120">
                  <c:v>0.103240953513367</c:v>
                </c:pt>
                <c:pt idx="9121">
                  <c:v>0.21041533698238299</c:v>
                </c:pt>
                <c:pt idx="9122">
                  <c:v>0.27771139111482601</c:v>
                </c:pt>
                <c:pt idx="9123">
                  <c:v>0.211031093571798</c:v>
                </c:pt>
                <c:pt idx="9124">
                  <c:v>0.16690607578046401</c:v>
                </c:pt>
                <c:pt idx="9125">
                  <c:v>5.1066001881864199E-2</c:v>
                </c:pt>
                <c:pt idx="9126">
                  <c:v>4.1847600933226398E-2</c:v>
                </c:pt>
                <c:pt idx="9127">
                  <c:v>9.5811658906635996E-2</c:v>
                </c:pt>
                <c:pt idx="9128">
                  <c:v>9.5811658906635996E-2</c:v>
                </c:pt>
                <c:pt idx="9129">
                  <c:v>0.23882778931582299</c:v>
                </c:pt>
                <c:pt idx="9130">
                  <c:v>0.19878294418668599</c:v>
                </c:pt>
                <c:pt idx="9131">
                  <c:v>0.138814040371632</c:v>
                </c:pt>
                <c:pt idx="9132">
                  <c:v>0.139445742844274</c:v>
                </c:pt>
                <c:pt idx="9133">
                  <c:v>0.147442450050317</c:v>
                </c:pt>
                <c:pt idx="9134">
                  <c:v>0.25717207716531398</c:v>
                </c:pt>
                <c:pt idx="9135">
                  <c:v>0.37411760583860998</c:v>
                </c:pt>
                <c:pt idx="9136">
                  <c:v>0.40193443951727698</c:v>
                </c:pt>
                <c:pt idx="9137">
                  <c:v>0.34227798671512</c:v>
                </c:pt>
                <c:pt idx="9138">
                  <c:v>0.35201607248832301</c:v>
                </c:pt>
                <c:pt idx="9139">
                  <c:v>0.34227798671512</c:v>
                </c:pt>
                <c:pt idx="9140">
                  <c:v>0.312590644106989</c:v>
                </c:pt>
                <c:pt idx="9141">
                  <c:v>0.30737675409245502</c:v>
                </c:pt>
                <c:pt idx="9142">
                  <c:v>0.34686030170300403</c:v>
                </c:pt>
                <c:pt idx="9143">
                  <c:v>0.34686030170300403</c:v>
                </c:pt>
                <c:pt idx="9144">
                  <c:v>0.45836308360792799</c:v>
                </c:pt>
                <c:pt idx="9145">
                  <c:v>0.4004010177292</c:v>
                </c:pt>
                <c:pt idx="9146">
                  <c:v>0.40042383863397002</c:v>
                </c:pt>
                <c:pt idx="9147">
                  <c:v>0.39106608845170299</c:v>
                </c:pt>
                <c:pt idx="9148">
                  <c:v>0.41826126576080602</c:v>
                </c:pt>
                <c:pt idx="9149">
                  <c:v>0.47440986538701702</c:v>
                </c:pt>
                <c:pt idx="9150">
                  <c:v>0.42969065500840498</c:v>
                </c:pt>
                <c:pt idx="9151">
                  <c:v>0.44299561730534698</c:v>
                </c:pt>
                <c:pt idx="9152">
                  <c:v>0.50456635443173203</c:v>
                </c:pt>
                <c:pt idx="9153">
                  <c:v>0.27999934358366402</c:v>
                </c:pt>
                <c:pt idx="9154">
                  <c:v>0.28884537434469099</c:v>
                </c:pt>
                <c:pt idx="9155">
                  <c:v>0.28884537434469099</c:v>
                </c:pt>
                <c:pt idx="9156">
                  <c:v>0.225610274523493</c:v>
                </c:pt>
                <c:pt idx="9157">
                  <c:v>0.172646946538943</c:v>
                </c:pt>
                <c:pt idx="9158">
                  <c:v>0.16393417440129601</c:v>
                </c:pt>
                <c:pt idx="9159">
                  <c:v>0.28326761664755301</c:v>
                </c:pt>
                <c:pt idx="9160">
                  <c:v>0.29289561366875799</c:v>
                </c:pt>
                <c:pt idx="9161">
                  <c:v>-0.13757402309591099</c:v>
                </c:pt>
                <c:pt idx="9162">
                  <c:v>0.106383042210431</c:v>
                </c:pt>
                <c:pt idx="9163">
                  <c:v>-0.161290395547774</c:v>
                </c:pt>
                <c:pt idx="9164">
                  <c:v>6.4935088588768897E-2</c:v>
                </c:pt>
                <c:pt idx="9165">
                  <c:v>-0.11013753413024201</c:v>
                </c:pt>
                <c:pt idx="9166">
                  <c:v>-0.10924033390491</c:v>
                </c:pt>
                <c:pt idx="9167">
                  <c:v>-0.155739005717486</c:v>
                </c:pt>
                <c:pt idx="9168">
                  <c:v>-9.8401208277540703E-2</c:v>
                </c:pt>
                <c:pt idx="9169">
                  <c:v>-0.214266918629964</c:v>
                </c:pt>
                <c:pt idx="9170">
                  <c:v>-0.19792968450895501</c:v>
                </c:pt>
                <c:pt idx="9171">
                  <c:v>-0.118877747180889</c:v>
                </c:pt>
                <c:pt idx="9172">
                  <c:v>-0.19769864089111799</c:v>
                </c:pt>
                <c:pt idx="9173">
                  <c:v>-0.118739061951897</c:v>
                </c:pt>
                <c:pt idx="9174" formatCode="0.00E+00">
                  <c:v>4.5670486394899698E-4</c:v>
                </c:pt>
                <c:pt idx="9175">
                  <c:v>-5.4183246705850702E-2</c:v>
                </c:pt>
                <c:pt idx="9176" formatCode="0.00E+00">
                  <c:v>-7.6720817511517396E-3</c:v>
                </c:pt>
                <c:pt idx="9177">
                  <c:v>-7.6720817511517396E-3</c:v>
                </c:pt>
                <c:pt idx="9178">
                  <c:v>-3.86683408409072E-2</c:v>
                </c:pt>
                <c:pt idx="9179" formatCode="0.00E+00">
                  <c:v>-1.7350856782649601E-4</c:v>
                </c:pt>
                <c:pt idx="9180" formatCode="0.00E+00">
                  <c:v>1.05674184869064E-4</c:v>
                </c:pt>
                <c:pt idx="9181" formatCode="0.00E+00">
                  <c:v>-4.1904998128142697E-2</c:v>
                </c:pt>
                <c:pt idx="9182" formatCode="0.00E+00">
                  <c:v>-8.0305297084294694E-2</c:v>
                </c:pt>
                <c:pt idx="9183">
                  <c:v>-3.8470894029220201E-2</c:v>
                </c:pt>
                <c:pt idx="9184">
                  <c:v>0.124942200254486</c:v>
                </c:pt>
                <c:pt idx="9185">
                  <c:v>0.124942200254486</c:v>
                </c:pt>
                <c:pt idx="9186">
                  <c:v>0.222514368594078</c:v>
                </c:pt>
                <c:pt idx="9187">
                  <c:v>0.222514368594078</c:v>
                </c:pt>
                <c:pt idx="9188">
                  <c:v>0.250863238860428</c:v>
                </c:pt>
                <c:pt idx="9189">
                  <c:v>0.346191482815771</c:v>
                </c:pt>
                <c:pt idx="9190">
                  <c:v>0.35038136931895097</c:v>
                </c:pt>
                <c:pt idx="9191">
                  <c:v>0.183694175423115</c:v>
                </c:pt>
                <c:pt idx="9192">
                  <c:v>0.26164001792578401</c:v>
                </c:pt>
                <c:pt idx="9193">
                  <c:v>0.26100325694531601</c:v>
                </c:pt>
                <c:pt idx="9194">
                  <c:v>0.26135442481540699</c:v>
                </c:pt>
                <c:pt idx="9195">
                  <c:v>0.30319837816846201</c:v>
                </c:pt>
                <c:pt idx="9196">
                  <c:v>0.26110913974251598</c:v>
                </c:pt>
                <c:pt idx="9197">
                  <c:v>0.26110913974251598</c:v>
                </c:pt>
                <c:pt idx="9198">
                  <c:v>0.39640799362757601</c:v>
                </c:pt>
                <c:pt idx="9199">
                  <c:v>0.17888773751402701</c:v>
                </c:pt>
                <c:pt idx="9200">
                  <c:v>0.13040924166805001</c:v>
                </c:pt>
                <c:pt idx="9201">
                  <c:v>0.18480543592818899</c:v>
                </c:pt>
                <c:pt idx="9202">
                  <c:v>0.17632772462296301</c:v>
                </c:pt>
                <c:pt idx="9203">
                  <c:v>8.4625597175088399E-2</c:v>
                </c:pt>
                <c:pt idx="9204">
                  <c:v>0.106526713896158</c:v>
                </c:pt>
                <c:pt idx="9205">
                  <c:v>0.15281551096592899</c:v>
                </c:pt>
                <c:pt idx="9206">
                  <c:v>0.10695743100430601</c:v>
                </c:pt>
                <c:pt idx="9207">
                  <c:v>6.3960883739218904E-2</c:v>
                </c:pt>
                <c:pt idx="9208">
                  <c:v>0.17250847733347499</c:v>
                </c:pt>
                <c:pt idx="9209">
                  <c:v>0.246630032802586</c:v>
                </c:pt>
                <c:pt idx="9210">
                  <c:v>0.21783128259775</c:v>
                </c:pt>
                <c:pt idx="9211">
                  <c:v>0.28873489317546402</c:v>
                </c:pt>
                <c:pt idx="9212">
                  <c:v>0.31379336954535397</c:v>
                </c:pt>
                <c:pt idx="9213">
                  <c:v>0.31379336954535397</c:v>
                </c:pt>
                <c:pt idx="9214">
                  <c:v>0.34072189987712598</c:v>
                </c:pt>
                <c:pt idx="9215">
                  <c:v>0.39548432917757298</c:v>
                </c:pt>
                <c:pt idx="9216">
                  <c:v>0.39548432917757298</c:v>
                </c:pt>
                <c:pt idx="9217">
                  <c:v>0.52069440974048398</c:v>
                </c:pt>
                <c:pt idx="9218">
                  <c:v>0.52069440974048398</c:v>
                </c:pt>
                <c:pt idx="9219">
                  <c:v>0.52069440974048398</c:v>
                </c:pt>
                <c:pt idx="9220">
                  <c:v>0.54111934718869703</c:v>
                </c:pt>
                <c:pt idx="9221">
                  <c:v>0.60971510530950002</c:v>
                </c:pt>
                <c:pt idx="9222">
                  <c:v>0.60418368367318398</c:v>
                </c:pt>
                <c:pt idx="9223">
                  <c:v>0.53223900070726804</c:v>
                </c:pt>
                <c:pt idx="9224">
                  <c:v>0.49836739562223398</c:v>
                </c:pt>
                <c:pt idx="9225">
                  <c:v>0.405200964777645</c:v>
                </c:pt>
                <c:pt idx="9226">
                  <c:v>0.405200964777645</c:v>
                </c:pt>
                <c:pt idx="9227">
                  <c:v>0.55075773828878505</c:v>
                </c:pt>
                <c:pt idx="9228">
                  <c:v>0.526411009650262</c:v>
                </c:pt>
                <c:pt idx="9229">
                  <c:v>0.44683100137121901</c:v>
                </c:pt>
                <c:pt idx="9230">
                  <c:v>0.52137193880694899</c:v>
                </c:pt>
                <c:pt idx="9231">
                  <c:v>0.59331415847044</c:v>
                </c:pt>
                <c:pt idx="9232">
                  <c:v>0.59936141910011298</c:v>
                </c:pt>
                <c:pt idx="9233">
                  <c:v>0.58749903979569496</c:v>
                </c:pt>
                <c:pt idx="9234">
                  <c:v>0.58749903979569496</c:v>
                </c:pt>
                <c:pt idx="9235">
                  <c:v>0.51883348389750095</c:v>
                </c:pt>
                <c:pt idx="9236">
                  <c:v>0.56631126135395404</c:v>
                </c:pt>
                <c:pt idx="9237">
                  <c:v>0.56631352171552996</c:v>
                </c:pt>
                <c:pt idx="9238">
                  <c:v>0.56631352171552996</c:v>
                </c:pt>
                <c:pt idx="9239">
                  <c:v>0.64440178942667503</c:v>
                </c:pt>
                <c:pt idx="9240">
                  <c:v>0.62976695373103497</c:v>
                </c:pt>
                <c:pt idx="9241">
                  <c:v>0.77579691627257896</c:v>
                </c:pt>
                <c:pt idx="9242">
                  <c:v>0.76544289882711303</c:v>
                </c:pt>
                <c:pt idx="9243">
                  <c:v>0.85234388272286199</c:v>
                </c:pt>
                <c:pt idx="9244">
                  <c:v>0.85354504405397602</c:v>
                </c:pt>
                <c:pt idx="9245">
                  <c:v>-0.10730877055447299</c:v>
                </c:pt>
                <c:pt idx="9246">
                  <c:v>-0.323923001538727</c:v>
                </c:pt>
                <c:pt idx="9247" formatCode="0.00E+00">
                  <c:v>-5.90699127210658E-4</c:v>
                </c:pt>
                <c:pt idx="9248">
                  <c:v>-6.7793602619236004E-2</c:v>
                </c:pt>
                <c:pt idx="9249" formatCode="0.00E+00">
                  <c:v>-0.16279407850764299</c:v>
                </c:pt>
                <c:pt idx="9250">
                  <c:v>-0.24022505991993401</c:v>
                </c:pt>
                <c:pt idx="9251">
                  <c:v>-0.24022505991993401</c:v>
                </c:pt>
                <c:pt idx="9252">
                  <c:v>-0.27380571814358401</c:v>
                </c:pt>
                <c:pt idx="9253">
                  <c:v>-0.46964857013425398</c:v>
                </c:pt>
                <c:pt idx="9254">
                  <c:v>-0.49574648083519401</c:v>
                </c:pt>
                <c:pt idx="9255">
                  <c:v>-0.42553171003576301</c:v>
                </c:pt>
                <c:pt idx="9256">
                  <c:v>-0.45114161551885901</c:v>
                </c:pt>
                <c:pt idx="9257">
                  <c:v>-0.38890750924162498</c:v>
                </c:pt>
                <c:pt idx="9258">
                  <c:v>-0.41403728664411998</c:v>
                </c:pt>
                <c:pt idx="9259">
                  <c:v>-0.41494895124827702</c:v>
                </c:pt>
                <c:pt idx="9260">
                  <c:v>-0.38984140097667602</c:v>
                </c:pt>
                <c:pt idx="9261">
                  <c:v>-0.28147182468205001</c:v>
                </c:pt>
                <c:pt idx="9262">
                  <c:v>-0.28147182468205001</c:v>
                </c:pt>
                <c:pt idx="9263">
                  <c:v>-0.333458449590123</c:v>
                </c:pt>
                <c:pt idx="9264">
                  <c:v>-0.333458449590123</c:v>
                </c:pt>
                <c:pt idx="9265">
                  <c:v>-0.23338663075681301</c:v>
                </c:pt>
                <c:pt idx="9266">
                  <c:v>-0.28690418871691498</c:v>
                </c:pt>
                <c:pt idx="9267">
                  <c:v>-0.24738608603720599</c:v>
                </c:pt>
                <c:pt idx="9268">
                  <c:v>-0.25163278888670298</c:v>
                </c:pt>
                <c:pt idx="9269">
                  <c:v>-0.23079806779783399</c:v>
                </c:pt>
                <c:pt idx="9270">
                  <c:v>-0.25544359081127599</c:v>
                </c:pt>
                <c:pt idx="9271">
                  <c:v>-0.25544359081127599</c:v>
                </c:pt>
                <c:pt idx="9272">
                  <c:v>-0.27855884046901103</c:v>
                </c:pt>
                <c:pt idx="9273">
                  <c:v>-0.27855884046901103</c:v>
                </c:pt>
                <c:pt idx="9274">
                  <c:v>-0.27855884046901103</c:v>
                </c:pt>
                <c:pt idx="9275">
                  <c:v>-0.24042228217730999</c:v>
                </c:pt>
                <c:pt idx="9276">
                  <c:v>-0.24042228217730999</c:v>
                </c:pt>
                <c:pt idx="9277">
                  <c:v>-0.19228797417583501</c:v>
                </c:pt>
                <c:pt idx="9278">
                  <c:v>-0.19228797417583501</c:v>
                </c:pt>
                <c:pt idx="9279">
                  <c:v>-0.227480211795659</c:v>
                </c:pt>
                <c:pt idx="9280">
                  <c:v>-0.227480211795659</c:v>
                </c:pt>
                <c:pt idx="9281">
                  <c:v>-0.19228797417583501</c:v>
                </c:pt>
                <c:pt idx="9282">
                  <c:v>-0.19228797417583501</c:v>
                </c:pt>
                <c:pt idx="9283">
                  <c:v>-0.159057438641557</c:v>
                </c:pt>
                <c:pt idx="9284">
                  <c:v>-0.18962732044905201</c:v>
                </c:pt>
                <c:pt idx="9285">
                  <c:v>-0.216775797641687</c:v>
                </c:pt>
                <c:pt idx="9286">
                  <c:v>-0.108029019484523</c:v>
                </c:pt>
                <c:pt idx="9287">
                  <c:v>-0.19376557021118701</c:v>
                </c:pt>
                <c:pt idx="9288">
                  <c:v>7.3420522141848396E-2</c:v>
                </c:pt>
                <c:pt idx="9289">
                  <c:v>-1.27061281338962E-2</c:v>
                </c:pt>
                <c:pt idx="9290">
                  <c:v>0.111156869774397</c:v>
                </c:pt>
                <c:pt idx="9291">
                  <c:v>4.7455929010955002E-2</c:v>
                </c:pt>
                <c:pt idx="9292">
                  <c:v>8.9453334457411507E-2</c:v>
                </c:pt>
                <c:pt idx="9293">
                  <c:v>3.4423603258792498E-2</c:v>
                </c:pt>
                <c:pt idx="9294">
                  <c:v>9.55725923103318E-2</c:v>
                </c:pt>
                <c:pt idx="9295">
                  <c:v>0.136428785025345</c:v>
                </c:pt>
                <c:pt idx="9296">
                  <c:v>9.55725923103318E-2</c:v>
                </c:pt>
                <c:pt idx="9297">
                  <c:v>4.6079942350689199E-2</c:v>
                </c:pt>
                <c:pt idx="9298">
                  <c:v>4.6079942350689199E-2</c:v>
                </c:pt>
                <c:pt idx="9299">
                  <c:v>8.7936212822380594E-2</c:v>
                </c:pt>
                <c:pt idx="9300">
                  <c:v>8.0040075899372204E-2</c:v>
                </c:pt>
                <c:pt idx="9301">
                  <c:v>8.0040075899372204E-2</c:v>
                </c:pt>
                <c:pt idx="9302">
                  <c:v>7.2257731890619903E-2</c:v>
                </c:pt>
                <c:pt idx="9303">
                  <c:v>7.8894853308375701E-2</c:v>
                </c:pt>
                <c:pt idx="9304">
                  <c:v>0.15118182530410201</c:v>
                </c:pt>
                <c:pt idx="9305">
                  <c:v>0.10740652802686</c:v>
                </c:pt>
                <c:pt idx="9306">
                  <c:v>0.13964114768316599</c:v>
                </c:pt>
                <c:pt idx="9307">
                  <c:v>0.140256537818123</c:v>
                </c:pt>
                <c:pt idx="9308">
                  <c:v>0.17067047749428901</c:v>
                </c:pt>
                <c:pt idx="9309">
                  <c:v>0.291149357386074</c:v>
                </c:pt>
                <c:pt idx="9310">
                  <c:v>0.291149357386074</c:v>
                </c:pt>
                <c:pt idx="9311">
                  <c:v>0.24806440725713</c:v>
                </c:pt>
                <c:pt idx="9312">
                  <c:v>0.24806440725713</c:v>
                </c:pt>
                <c:pt idx="9313">
                  <c:v>0.233749837387211</c:v>
                </c:pt>
                <c:pt idx="9314">
                  <c:v>0.266346306111579</c:v>
                </c:pt>
                <c:pt idx="9315">
                  <c:v>0.26634799088739602</c:v>
                </c:pt>
                <c:pt idx="9316">
                  <c:v>0.29628426945400399</c:v>
                </c:pt>
                <c:pt idx="9317">
                  <c:v>0.25313971026758803</c:v>
                </c:pt>
                <c:pt idx="9318">
                  <c:v>0.25313971026758803</c:v>
                </c:pt>
                <c:pt idx="9319">
                  <c:v>0.21219110271580799</c:v>
                </c:pt>
                <c:pt idx="9320">
                  <c:v>0.21219110271580799</c:v>
                </c:pt>
                <c:pt idx="9321">
                  <c:v>0.20729016067716399</c:v>
                </c:pt>
                <c:pt idx="9322">
                  <c:v>0.22601690012918299</c:v>
                </c:pt>
                <c:pt idx="9323">
                  <c:v>0.22540966919039501</c:v>
                </c:pt>
                <c:pt idx="9324">
                  <c:v>0.20050774515536901</c:v>
                </c:pt>
                <c:pt idx="9325">
                  <c:v>0.27627277467498201</c:v>
                </c:pt>
                <c:pt idx="9326">
                  <c:v>0.30018960718003201</c:v>
                </c:pt>
                <c:pt idx="9327">
                  <c:v>0.32292069176517302</c:v>
                </c:pt>
                <c:pt idx="9328">
                  <c:v>0.34389919847697498</c:v>
                </c:pt>
                <c:pt idx="9329">
                  <c:v>0.37940262394362501</c:v>
                </c:pt>
                <c:pt idx="9330">
                  <c:v>0.41668439583211198</c:v>
                </c:pt>
                <c:pt idx="9331">
                  <c:v>0.37517708329730298</c:v>
                </c:pt>
                <c:pt idx="9332">
                  <c:v>0.40976364996305398</c:v>
                </c:pt>
                <c:pt idx="9333">
                  <c:v>0.36563112507689099</c:v>
                </c:pt>
                <c:pt idx="9334">
                  <c:v>0.368469377982233</c:v>
                </c:pt>
                <c:pt idx="9335">
                  <c:v>0.29878420788853599</c:v>
                </c:pt>
                <c:pt idx="9336">
                  <c:v>0.29878420788853599</c:v>
                </c:pt>
                <c:pt idx="9337">
                  <c:v>0.29878420788853599</c:v>
                </c:pt>
                <c:pt idx="9338">
                  <c:v>0.29878420788853599</c:v>
                </c:pt>
                <c:pt idx="9339">
                  <c:v>0.29878420788853599</c:v>
                </c:pt>
                <c:pt idx="9340">
                  <c:v>0.280559656089236</c:v>
                </c:pt>
                <c:pt idx="9341">
                  <c:v>0.280559656089236</c:v>
                </c:pt>
                <c:pt idx="9342">
                  <c:v>0.26155273789658101</c:v>
                </c:pt>
                <c:pt idx="9343">
                  <c:v>0.29631052580454198</c:v>
                </c:pt>
                <c:pt idx="9344">
                  <c:v>0.27667446578446903</c:v>
                </c:pt>
                <c:pt idx="9345">
                  <c:v>0.26174286080993903</c:v>
                </c:pt>
                <c:pt idx="9346">
                  <c:v>0.28074011899475698</c:v>
                </c:pt>
                <c:pt idx="9347">
                  <c:v>0.24814339783568401</c:v>
                </c:pt>
                <c:pt idx="9348">
                  <c:v>0.228610189383637</c:v>
                </c:pt>
                <c:pt idx="9349">
                  <c:v>0.228610189383637</c:v>
                </c:pt>
                <c:pt idx="9350">
                  <c:v>0.164088267446825</c:v>
                </c:pt>
                <c:pt idx="9351">
                  <c:v>0.164088267446825</c:v>
                </c:pt>
                <c:pt idx="9352">
                  <c:v>0.40214633124960603</c:v>
                </c:pt>
                <c:pt idx="9353">
                  <c:v>0.35658966074118797</c:v>
                </c:pt>
                <c:pt idx="9354">
                  <c:v>0.41373609589524502</c:v>
                </c:pt>
                <c:pt idx="9355">
                  <c:v>0.45730154818978302</c:v>
                </c:pt>
                <c:pt idx="9356">
                  <c:v>0.45730154818978302</c:v>
                </c:pt>
                <c:pt idx="9357">
                  <c:v>0.50317423298041297</c:v>
                </c:pt>
                <c:pt idx="9358">
                  <c:v>0.51833651442226603</c:v>
                </c:pt>
                <c:pt idx="9359">
                  <c:v>0.50292599558101103</c:v>
                </c:pt>
                <c:pt idx="9360">
                  <c:v>0.50292599558101103</c:v>
                </c:pt>
                <c:pt idx="9361">
                  <c:v>0.37318643258425399</c:v>
                </c:pt>
                <c:pt idx="9362">
                  <c:v>0.35431136181714101</c:v>
                </c:pt>
                <c:pt idx="9363">
                  <c:v>0.35431136181714101</c:v>
                </c:pt>
                <c:pt idx="9364">
                  <c:v>0.29465232463174101</c:v>
                </c:pt>
                <c:pt idx="9365">
                  <c:v>0.29465232463174101</c:v>
                </c:pt>
                <c:pt idx="9366">
                  <c:v>0.29465232463174101</c:v>
                </c:pt>
                <c:pt idx="9367">
                  <c:v>0.33458687111046398</c:v>
                </c:pt>
                <c:pt idx="9368">
                  <c:v>0.35461486183791402</c:v>
                </c:pt>
                <c:pt idx="9369">
                  <c:v>0.35461486183791402</c:v>
                </c:pt>
                <c:pt idx="9370">
                  <c:v>0.29535920469135502</c:v>
                </c:pt>
                <c:pt idx="9371">
                  <c:v>0.29535920469135502</c:v>
                </c:pt>
                <c:pt idx="9372">
                  <c:v>0.50334573231427004</c:v>
                </c:pt>
                <c:pt idx="9373">
                  <c:v>0.50334573231427004</c:v>
                </c:pt>
                <c:pt idx="9374">
                  <c:v>0.52061982840620702</c:v>
                </c:pt>
                <c:pt idx="9375">
                  <c:v>0.52061982840620702</c:v>
                </c:pt>
                <c:pt idx="9376">
                  <c:v>0.52061982840620702</c:v>
                </c:pt>
                <c:pt idx="9377">
                  <c:v>0.57631531757183696</c:v>
                </c:pt>
                <c:pt idx="9378">
                  <c:v>0.57631531757183696</c:v>
                </c:pt>
                <c:pt idx="9379">
                  <c:v>0.57631531757183696</c:v>
                </c:pt>
                <c:pt idx="9380">
                  <c:v>0.59127163081412903</c:v>
                </c:pt>
                <c:pt idx="9381">
                  <c:v>0.59127163081412903</c:v>
                </c:pt>
                <c:pt idx="9382">
                  <c:v>0.59127163081412903</c:v>
                </c:pt>
                <c:pt idx="9383">
                  <c:v>0.71149062579575095</c:v>
                </c:pt>
                <c:pt idx="9384">
                  <c:v>0.70010433743392197</c:v>
                </c:pt>
                <c:pt idx="9385">
                  <c:v>0.70010433743392197</c:v>
                </c:pt>
                <c:pt idx="9386">
                  <c:v>0.72205351638164705</c:v>
                </c:pt>
                <c:pt idx="9387">
                  <c:v>0.72205351638164705</c:v>
                </c:pt>
                <c:pt idx="9388">
                  <c:v>0.72205351638164705</c:v>
                </c:pt>
                <c:pt idx="9389">
                  <c:v>0.75415599542819001</c:v>
                </c:pt>
                <c:pt idx="9390">
                  <c:v>0.765800946590808</c:v>
                </c:pt>
                <c:pt idx="9391">
                  <c:v>0.910762590254245</c:v>
                </c:pt>
                <c:pt idx="9392">
                  <c:v>0.911330572909127</c:v>
                </c:pt>
                <c:pt idx="9393">
                  <c:v>-0.22570653872452601</c:v>
                </c:pt>
                <c:pt idx="9394">
                  <c:v>-0.47906207537636403</c:v>
                </c:pt>
                <c:pt idx="9395">
                  <c:v>-0.113746471194065</c:v>
                </c:pt>
                <c:pt idx="9396">
                  <c:v>-0.101105105311316</c:v>
                </c:pt>
                <c:pt idx="9397">
                  <c:v>-4.3946933127691303E-2</c:v>
                </c:pt>
                <c:pt idx="9398">
                  <c:v>8.3988749578296495E-3</c:v>
                </c:pt>
                <c:pt idx="9399" formatCode="0.00E+00">
                  <c:v>-8.6063491130183801E-4</c:v>
                </c:pt>
                <c:pt idx="9400">
                  <c:v>-5.2274044062309698E-2</c:v>
                </c:pt>
                <c:pt idx="9401" formatCode="0.00E+00">
                  <c:v>9.0297745038526001E-2</c:v>
                </c:pt>
                <c:pt idx="9402">
                  <c:v>-7.6305355219049797E-2</c:v>
                </c:pt>
                <c:pt idx="9403">
                  <c:v>-0.213509949346714</c:v>
                </c:pt>
                <c:pt idx="9404">
                  <c:v>-0.24556649826930799</c:v>
                </c:pt>
                <c:pt idx="9405">
                  <c:v>1.5577878494330501E-3</c:v>
                </c:pt>
                <c:pt idx="9406">
                  <c:v>1.5577878494330501E-3</c:v>
                </c:pt>
                <c:pt idx="9407">
                  <c:v>-0.12775056469510901</c:v>
                </c:pt>
                <c:pt idx="9408">
                  <c:v>-0.25102670162320601</c:v>
                </c:pt>
                <c:pt idx="9409">
                  <c:v>-0.33248343772677902</c:v>
                </c:pt>
                <c:pt idx="9410">
                  <c:v>-0.34152915667381301</c:v>
                </c:pt>
                <c:pt idx="9411">
                  <c:v>-0.27089419238072099</c:v>
                </c:pt>
                <c:pt idx="9412">
                  <c:v>-0.176517424560624</c:v>
                </c:pt>
                <c:pt idx="9413">
                  <c:v>-3.3033796225669002E-2</c:v>
                </c:pt>
                <c:pt idx="9414">
                  <c:v>-0.175834973912502</c:v>
                </c:pt>
                <c:pt idx="9415">
                  <c:v>5.3848317802332103E-2</c:v>
                </c:pt>
                <c:pt idx="9416">
                  <c:v>-0.102520042130952</c:v>
                </c:pt>
                <c:pt idx="9417">
                  <c:v>-6.3305392068094601E-2</c:v>
                </c:pt>
                <c:pt idx="9418">
                  <c:v>-7.9765425904277695E-2</c:v>
                </c:pt>
                <c:pt idx="9419">
                  <c:v>-0.11054463742851101</c:v>
                </c:pt>
                <c:pt idx="9420">
                  <c:v>-4.0275237495192399E-2</c:v>
                </c:pt>
                <c:pt idx="9421">
                  <c:v>-3.4787410167131903E-2</c:v>
                </c:pt>
                <c:pt idx="9422">
                  <c:v>-0.13354069556936299</c:v>
                </c:pt>
                <c:pt idx="9423">
                  <c:v>-6.0109617646659699E-3</c:v>
                </c:pt>
                <c:pt idx="9424">
                  <c:v>7.4954132027472697E-2</c:v>
                </c:pt>
                <c:pt idx="9425">
                  <c:v>0.143268246335127</c:v>
                </c:pt>
                <c:pt idx="9426">
                  <c:v>0.143421274652061</c:v>
                </c:pt>
                <c:pt idx="9427">
                  <c:v>0.148244525940115</c:v>
                </c:pt>
                <c:pt idx="9428">
                  <c:v>0.10700376580245199</c:v>
                </c:pt>
                <c:pt idx="9429">
                  <c:v>0.11232097918475401</c:v>
                </c:pt>
                <c:pt idx="9430">
                  <c:v>0.11232097918475401</c:v>
                </c:pt>
                <c:pt idx="9431">
                  <c:v>0.10573703233204899</c:v>
                </c:pt>
                <c:pt idx="9432">
                  <c:v>3.4722363322097403E-2</c:v>
                </c:pt>
                <c:pt idx="9433">
                  <c:v>5.1564599110093402E-2</c:v>
                </c:pt>
                <c:pt idx="9434">
                  <c:v>-0.10730877055447299</c:v>
                </c:pt>
                <c:pt idx="9435">
                  <c:v>-0.32392501835422</c:v>
                </c:pt>
                <c:pt idx="9436" formatCode="0.00E+00">
                  <c:v>-9.0704902227844997E-4</c:v>
                </c:pt>
                <c:pt idx="9437">
                  <c:v>-0.198232528526681</c:v>
                </c:pt>
                <c:pt idx="9438" formatCode="0.00E+00">
                  <c:v>-0.19823469715335701</c:v>
                </c:pt>
                <c:pt idx="9439">
                  <c:v>-0.187825934132515</c:v>
                </c:pt>
                <c:pt idx="9440">
                  <c:v>-0.17816108392815599</c:v>
                </c:pt>
                <c:pt idx="9441">
                  <c:v>-0.25056283949859298</c:v>
                </c:pt>
                <c:pt idx="9442">
                  <c:v>-0.33866656649611998</c:v>
                </c:pt>
                <c:pt idx="9443">
                  <c:v>-0.32881350527794101</c:v>
                </c:pt>
                <c:pt idx="9444">
                  <c:v>-0.22201914392918601</c:v>
                </c:pt>
                <c:pt idx="9445">
                  <c:v>-0.21380313325952199</c:v>
                </c:pt>
                <c:pt idx="9446">
                  <c:v>-0.167433155045423</c:v>
                </c:pt>
                <c:pt idx="9447">
                  <c:v>-0.184094304685987</c:v>
                </c:pt>
                <c:pt idx="9448">
                  <c:v>-0.144868053370098</c:v>
                </c:pt>
                <c:pt idx="9449">
                  <c:v>-0.14963645976603401</c:v>
                </c:pt>
                <c:pt idx="9450">
                  <c:v>-0.117205114357635</c:v>
                </c:pt>
                <c:pt idx="9451">
                  <c:v>-0.117205114357635</c:v>
                </c:pt>
                <c:pt idx="9452">
                  <c:v>-8.2546029109387103E-2</c:v>
                </c:pt>
                <c:pt idx="9453">
                  <c:v>-0.110313975971956</c:v>
                </c:pt>
                <c:pt idx="9454">
                  <c:v>-0.26116926314246403</c:v>
                </c:pt>
                <c:pt idx="9455">
                  <c:v>-0.29074347903276299</c:v>
                </c:pt>
                <c:pt idx="9456">
                  <c:v>-0.29074347903276299</c:v>
                </c:pt>
                <c:pt idx="9457">
                  <c:v>-0.24712788539385599</c:v>
                </c:pt>
                <c:pt idx="9458">
                  <c:v>-0.16889414747161599</c:v>
                </c:pt>
                <c:pt idx="9459">
                  <c:v>-0.33845688514706801</c:v>
                </c:pt>
                <c:pt idx="9460">
                  <c:v>-0.41028716302149798</c:v>
                </c:pt>
                <c:pt idx="9461">
                  <c:v>-0.41028716302149798</c:v>
                </c:pt>
                <c:pt idx="9462">
                  <c:v>-0.36068874421931801</c:v>
                </c:pt>
                <c:pt idx="9463">
                  <c:v>-0.34491190615619999</c:v>
                </c:pt>
                <c:pt idx="9464">
                  <c:v>-0.348687805334987</c:v>
                </c:pt>
                <c:pt idx="9465">
                  <c:v>-0.34095857861971002</c:v>
                </c:pt>
                <c:pt idx="9466">
                  <c:v>-0.29641026966079997</c:v>
                </c:pt>
                <c:pt idx="9467">
                  <c:v>-0.29641026966079997</c:v>
                </c:pt>
                <c:pt idx="9468">
                  <c:v>-0.34095857861971002</c:v>
                </c:pt>
                <c:pt idx="9469">
                  <c:v>-0.36441668173033998</c:v>
                </c:pt>
                <c:pt idx="9470">
                  <c:v>-0.36441668173033998</c:v>
                </c:pt>
                <c:pt idx="9471">
                  <c:v>-0.38588844388343002</c:v>
                </c:pt>
                <c:pt idx="9472">
                  <c:v>-0.38588844388343002</c:v>
                </c:pt>
                <c:pt idx="9473">
                  <c:v>-0.34766823888183901</c:v>
                </c:pt>
                <c:pt idx="9474">
                  <c:v>-0.34055795576412801</c:v>
                </c:pt>
                <c:pt idx="9475">
                  <c:v>-0.38104807325593798</c:v>
                </c:pt>
                <c:pt idx="9476">
                  <c:v>-0.37401959048031402</c:v>
                </c:pt>
                <c:pt idx="9477">
                  <c:v>-0.37401959048031402</c:v>
                </c:pt>
                <c:pt idx="9478">
                  <c:v>-0.37401959048031402</c:v>
                </c:pt>
                <c:pt idx="9479">
                  <c:v>-0.31295128531116401</c:v>
                </c:pt>
                <c:pt idx="9480">
                  <c:v>-0.31295128531116401</c:v>
                </c:pt>
                <c:pt idx="9481">
                  <c:v>-0.27403812909645198</c:v>
                </c:pt>
                <c:pt idx="9482">
                  <c:v>-0.27403812909645198</c:v>
                </c:pt>
                <c:pt idx="9483">
                  <c:v>-0.39837274287538499</c:v>
                </c:pt>
                <c:pt idx="9484">
                  <c:v>-0.35457335141042001</c:v>
                </c:pt>
                <c:pt idx="9485">
                  <c:v>-0.34749841628485101</c:v>
                </c:pt>
                <c:pt idx="9486">
                  <c:v>-0.367330598911706</c:v>
                </c:pt>
                <c:pt idx="9487">
                  <c:v>-0.40337967689781001</c:v>
                </c:pt>
                <c:pt idx="9488">
                  <c:v>-0.43554210881590899</c:v>
                </c:pt>
                <c:pt idx="9489">
                  <c:v>-0.43554210881590899</c:v>
                </c:pt>
                <c:pt idx="9490">
                  <c:v>-0.43554210881590899</c:v>
                </c:pt>
                <c:pt idx="9491">
                  <c:v>-0.42908514995199698</c:v>
                </c:pt>
                <c:pt idx="9492">
                  <c:v>-0.42908514995199698</c:v>
                </c:pt>
                <c:pt idx="9493">
                  <c:v>-0.42908514995199698</c:v>
                </c:pt>
                <c:pt idx="9494">
                  <c:v>-0.42908514995199698</c:v>
                </c:pt>
                <c:pt idx="9495">
                  <c:v>-0.42268601680892398</c:v>
                </c:pt>
                <c:pt idx="9496">
                  <c:v>-0.38601944194968801</c:v>
                </c:pt>
                <c:pt idx="9497">
                  <c:v>-0.346459828569184</c:v>
                </c:pt>
                <c:pt idx="9498">
                  <c:v>-0.30518039379189599</c:v>
                </c:pt>
                <c:pt idx="9499">
                  <c:v>0</c:v>
                </c:pt>
                <c:pt idx="9500">
                  <c:v>0.32258079109554999</c:v>
                </c:pt>
                <c:pt idx="9501">
                  <c:v>6.3235456859345798E-2</c:v>
                </c:pt>
                <c:pt idx="9502">
                  <c:v>5.6786449812381699E-2</c:v>
                </c:pt>
                <c:pt idx="9503">
                  <c:v>-9.8980252786353196E-2</c:v>
                </c:pt>
                <c:pt idx="9504">
                  <c:v>-0.29453475180944999</c:v>
                </c:pt>
                <c:pt idx="9505">
                  <c:v>-0.38516033995378901</c:v>
                </c:pt>
                <c:pt idx="9506">
                  <c:v>-0.47037749952952701</c:v>
                </c:pt>
                <c:pt idx="9507">
                  <c:v>-0.47037749952952701</c:v>
                </c:pt>
                <c:pt idx="9508">
                  <c:v>-0.47037749952952701</c:v>
                </c:pt>
                <c:pt idx="9509">
                  <c:v>-0.53092281166445898</c:v>
                </c:pt>
                <c:pt idx="9510">
                  <c:v>-0.39362797557191398</c:v>
                </c:pt>
                <c:pt idx="9511">
                  <c:v>-0.44777020660420602</c:v>
                </c:pt>
                <c:pt idx="9512">
                  <c:v>-0.38561042185356098</c:v>
                </c:pt>
                <c:pt idx="9513">
                  <c:v>-0.35804832840486001</c:v>
                </c:pt>
                <c:pt idx="9514">
                  <c:v>-0.27652474394912302</c:v>
                </c:pt>
                <c:pt idx="9515">
                  <c:v>0</c:v>
                </c:pt>
                <c:pt idx="9516">
                  <c:v>-0.23021594235213799</c:v>
                </c:pt>
                <c:pt idx="9517">
                  <c:v>5.76219527201247E-2</c:v>
                </c:pt>
                <c:pt idx="9518">
                  <c:v>-0.102118272748907</c:v>
                </c:pt>
                <c:pt idx="9519">
                  <c:v>4.9402312010456001E-2</c:v>
                </c:pt>
                <c:pt idx="9520">
                  <c:v>-3.3400386828849202E-2</c:v>
                </c:pt>
                <c:pt idx="9521">
                  <c:v>-3.3400386828849202E-2</c:v>
                </c:pt>
                <c:pt idx="9522">
                  <c:v>-0.17770003208794399</c:v>
                </c:pt>
                <c:pt idx="9523">
                  <c:v>-0.104008188954505</c:v>
                </c:pt>
                <c:pt idx="9524">
                  <c:v>-0.104008188954505</c:v>
                </c:pt>
                <c:pt idx="9525">
                  <c:v>-6.1310845510485303E-2</c:v>
                </c:pt>
                <c:pt idx="9526">
                  <c:v>-2.9375750227296198E-2</c:v>
                </c:pt>
                <c:pt idx="9527">
                  <c:v>3.7117257589433399E-2</c:v>
                </c:pt>
                <c:pt idx="9528">
                  <c:v>0.101531881712835</c:v>
                </c:pt>
                <c:pt idx="9529">
                  <c:v>0.11110638807241199</c:v>
                </c:pt>
                <c:pt idx="9530">
                  <c:v>0.11110638807241199</c:v>
                </c:pt>
                <c:pt idx="9531">
                  <c:v>0.147045103874518</c:v>
                </c:pt>
                <c:pt idx="9532">
                  <c:v>0.103171873803453</c:v>
                </c:pt>
                <c:pt idx="9533">
                  <c:v>0.103171873803453</c:v>
                </c:pt>
                <c:pt idx="9534">
                  <c:v>-1.5942038241306401E-2</c:v>
                </c:pt>
                <c:pt idx="9535">
                  <c:v>4.7325906288176497E-2</c:v>
                </c:pt>
                <c:pt idx="9536">
                  <c:v>-5.6569296159988403E-2</c:v>
                </c:pt>
                <c:pt idx="9537">
                  <c:v>-5.2638834635988702E-2</c:v>
                </c:pt>
                <c:pt idx="9538">
                  <c:v>-8.4147448198278907E-2</c:v>
                </c:pt>
                <c:pt idx="9539">
                  <c:v>-8.3796059921309604E-2</c:v>
                </c:pt>
                <c:pt idx="9540">
                  <c:v>-4.8590763605879501E-2</c:v>
                </c:pt>
                <c:pt idx="9541">
                  <c:v>-1.5600679777457001E-2</c:v>
                </c:pt>
                <c:pt idx="9542">
                  <c:v>-1.5600679777457001E-2</c:v>
                </c:pt>
                <c:pt idx="9543">
                  <c:v>4.4809561455366902E-2</c:v>
                </c:pt>
                <c:pt idx="9544">
                  <c:v>1.46055633576271E-2</c:v>
                </c:pt>
                <c:pt idx="9545">
                  <c:v>1.46055633576271E-2</c:v>
                </c:pt>
                <c:pt idx="9546">
                  <c:v>1.46055633576271E-2</c:v>
                </c:pt>
                <c:pt idx="9547">
                  <c:v>6.8042621721945806E-2</c:v>
                </c:pt>
                <c:pt idx="9548">
                  <c:v>6.8042621721945806E-2</c:v>
                </c:pt>
                <c:pt idx="9549">
                  <c:v>6.8042621721945806E-2</c:v>
                </c:pt>
                <c:pt idx="9550">
                  <c:v>4.0050745872808699E-2</c:v>
                </c:pt>
                <c:pt idx="9551">
                  <c:v>1.4214717727422501E-2</c:v>
                </c:pt>
                <c:pt idx="9552">
                  <c:v>4.2266220761360801E-2</c:v>
                </c:pt>
                <c:pt idx="9553">
                  <c:v>5.5530915149068598E-2</c:v>
                </c:pt>
                <c:pt idx="9554">
                  <c:v>-0.24132020772976601</c:v>
                </c:pt>
                <c:pt idx="9555">
                  <c:v>0.159964158096874</c:v>
                </c:pt>
                <c:pt idx="9556">
                  <c:v>-0.122891396158014</c:v>
                </c:pt>
                <c:pt idx="9557">
                  <c:v>5.2175486345220103E-2</c:v>
                </c:pt>
                <c:pt idx="9558" formatCode="0.00E+00">
                  <c:v>-4.6833015316272099E-5</c:v>
                </c:pt>
                <c:pt idx="9559">
                  <c:v>0.129006008409947</c:v>
                </c:pt>
                <c:pt idx="9560" formatCode="0.00E+00">
                  <c:v>0.12092482173941201</c:v>
                </c:pt>
                <c:pt idx="9561">
                  <c:v>0.22125522191051</c:v>
                </c:pt>
                <c:pt idx="9562">
                  <c:v>0.13495335897736899</c:v>
                </c:pt>
                <c:pt idx="9563">
                  <c:v>0.10326892439468099</c:v>
                </c:pt>
                <c:pt idx="9564">
                  <c:v>5.80519753019475E-2</c:v>
                </c:pt>
                <c:pt idx="9565">
                  <c:v>-5.10830567159275E-2</c:v>
                </c:pt>
                <c:pt idx="9566">
                  <c:v>-1.2963376108369999E-2</c:v>
                </c:pt>
                <c:pt idx="9567">
                  <c:v>2.6524084917910001E-2</c:v>
                </c:pt>
                <c:pt idx="9568">
                  <c:v>-8.0332828040508897E-2</c:v>
                </c:pt>
                <c:pt idx="9569">
                  <c:v>-4.3696295260396499E-2</c:v>
                </c:pt>
                <c:pt idx="9570">
                  <c:v>2.4785899201116499E-2</c:v>
                </c:pt>
                <c:pt idx="9571">
                  <c:v>0.12073576306642</c:v>
                </c:pt>
                <c:pt idx="9572">
                  <c:v>8.5686748763491097E-2</c:v>
                </c:pt>
                <c:pt idx="9573">
                  <c:v>0.13385861792801099</c:v>
                </c:pt>
                <c:pt idx="9574">
                  <c:v>4.1461211902986003E-2</c:v>
                </c:pt>
                <c:pt idx="9575">
                  <c:v>9.0398488013609501E-2</c:v>
                </c:pt>
                <c:pt idx="9576">
                  <c:v>0.118962802317472</c:v>
                </c:pt>
                <c:pt idx="9577">
                  <c:v>0.16282446460584599</c:v>
                </c:pt>
                <c:pt idx="9578">
                  <c:v>9.0054115598974402E-2</c:v>
                </c:pt>
                <c:pt idx="9579">
                  <c:v>0.116763533337395</c:v>
                </c:pt>
                <c:pt idx="9580">
                  <c:v>8.9494308769856007E-2</c:v>
                </c:pt>
                <c:pt idx="9581">
                  <c:v>4.1130529183692699E-2</c:v>
                </c:pt>
                <c:pt idx="9582">
                  <c:v>3.6886364872798602E-2</c:v>
                </c:pt>
                <c:pt idx="9583">
                  <c:v>5.4074079433343802E-2</c:v>
                </c:pt>
                <c:pt idx="9584">
                  <c:v>-2.20733807457664E-2</c:v>
                </c:pt>
                <c:pt idx="9585">
                  <c:v>7.1604503327715896E-2</c:v>
                </c:pt>
                <c:pt idx="9586">
                  <c:v>0.136862112711434</c:v>
                </c:pt>
                <c:pt idx="9587">
                  <c:v>0.16379329457584299</c:v>
                </c:pt>
                <c:pt idx="9588">
                  <c:v>4.16562972985101E-2</c:v>
                </c:pt>
                <c:pt idx="9589">
                  <c:v>0.105987410684695</c:v>
                </c:pt>
                <c:pt idx="9590">
                  <c:v>3.5898650973465701E-2</c:v>
                </c:pt>
                <c:pt idx="9591">
                  <c:v>3.5898650973465701E-2</c:v>
                </c:pt>
                <c:pt idx="9592">
                  <c:v>-6.1400350301570698E-2</c:v>
                </c:pt>
                <c:pt idx="9593">
                  <c:v>-0.104902646759348</c:v>
                </c:pt>
                <c:pt idx="9594">
                  <c:v>-0.165100183099156</c:v>
                </c:pt>
                <c:pt idx="9595">
                  <c:v>-0.15198670393899599</c:v>
                </c:pt>
                <c:pt idx="9596">
                  <c:v>-5.7013200149786197E-2</c:v>
                </c:pt>
                <c:pt idx="9597">
                  <c:v>-9.8221204777608095E-2</c:v>
                </c:pt>
                <c:pt idx="9598">
                  <c:v>-9.8221204777608095E-2</c:v>
                </c:pt>
                <c:pt idx="9599">
                  <c:v>-0.14136873048708201</c:v>
                </c:pt>
                <c:pt idx="9600">
                  <c:v>-0.273024893466767</c:v>
                </c:pt>
                <c:pt idx="9601">
                  <c:v>-0.153895920908273</c:v>
                </c:pt>
                <c:pt idx="9602">
                  <c:v>-0.114854488596976</c:v>
                </c:pt>
                <c:pt idx="9603">
                  <c:v>-0.216073368611468</c:v>
                </c:pt>
                <c:pt idx="9604">
                  <c:v>-0.21645215362631301</c:v>
                </c:pt>
                <c:pt idx="9605">
                  <c:v>-0.10550430563695699</c:v>
                </c:pt>
                <c:pt idx="9606">
                  <c:v>-0.112273145925102</c:v>
                </c:pt>
                <c:pt idx="9607">
                  <c:v>-6.3952577798675303E-2</c:v>
                </c:pt>
                <c:pt idx="9608">
                  <c:v>-2.1440961982464E-2</c:v>
                </c:pt>
                <c:pt idx="9609">
                  <c:v>1.5582313562034499E-2</c:v>
                </c:pt>
                <c:pt idx="9610">
                  <c:v>-2.6167055555360801E-2</c:v>
                </c:pt>
                <c:pt idx="9611">
                  <c:v>-6.4619427429121995E-2</c:v>
                </c:pt>
                <c:pt idx="9612">
                  <c:v>-0.100357526017613</c:v>
                </c:pt>
                <c:pt idx="9613">
                  <c:v>-0.100357526017613</c:v>
                </c:pt>
                <c:pt idx="9614">
                  <c:v>-0.13346523199055299</c:v>
                </c:pt>
                <c:pt idx="9615">
                  <c:v>-0.13346523199055299</c:v>
                </c:pt>
                <c:pt idx="9616">
                  <c:v>-0.100357526017613</c:v>
                </c:pt>
                <c:pt idx="9617">
                  <c:v>-0.100357526017613</c:v>
                </c:pt>
                <c:pt idx="9618">
                  <c:v>-6.4619427429121995E-2</c:v>
                </c:pt>
                <c:pt idx="9619">
                  <c:v>-6.4619427429121995E-2</c:v>
                </c:pt>
                <c:pt idx="9620">
                  <c:v>-0.100357526017613</c:v>
                </c:pt>
                <c:pt idx="9621">
                  <c:v>-9.3396917732498405E-2</c:v>
                </c:pt>
                <c:pt idx="9622">
                  <c:v>-9.3396917732498405E-2</c:v>
                </c:pt>
                <c:pt idx="9623">
                  <c:v>-9.3147033327993498E-2</c:v>
                </c:pt>
                <c:pt idx="9624">
                  <c:v>-5.7367877073259001E-2</c:v>
                </c:pt>
                <c:pt idx="9625">
                  <c:v>-0.100799019233782</c:v>
                </c:pt>
                <c:pt idx="9626">
                  <c:v>-0.100799019233782</c:v>
                </c:pt>
                <c:pt idx="9627">
                  <c:v>-5.0462300594024297E-2</c:v>
                </c:pt>
                <c:pt idx="9628">
                  <c:v>1.6513096917620301E-2</c:v>
                </c:pt>
                <c:pt idx="9629">
                  <c:v>-0.21551538902169201</c:v>
                </c:pt>
                <c:pt idx="9630">
                  <c:v>6.8005215917024506E-2</c:v>
                </c:pt>
                <c:pt idx="9631">
                  <c:v>9.5327821169350901E-3</c:v>
                </c:pt>
                <c:pt idx="9632">
                  <c:v>5.5247722525477203E-2</c:v>
                </c:pt>
                <c:pt idx="9633">
                  <c:v>7.9747626504242906E-3</c:v>
                </c:pt>
                <c:pt idx="9634">
                  <c:v>4.6986748329779601E-2</c:v>
                </c:pt>
                <c:pt idx="9635">
                  <c:v>7.2816208955734903E-3</c:v>
                </c:pt>
                <c:pt idx="9636">
                  <c:v>7.2816208955734903E-3</c:v>
                </c:pt>
                <c:pt idx="9637">
                  <c:v>-3.00516696441042E-2</c:v>
                </c:pt>
                <c:pt idx="9638">
                  <c:v>-3.00516696441042E-2</c:v>
                </c:pt>
                <c:pt idx="9639">
                  <c:v>-0.12582065672848</c:v>
                </c:pt>
                <c:pt idx="9640">
                  <c:v>-6.3174319051574501E-2</c:v>
                </c:pt>
                <c:pt idx="9641">
                  <c:v>-0.134107009037299</c:v>
                </c:pt>
                <c:pt idx="9642">
                  <c:v>-0.126747030395536</c:v>
                </c:pt>
                <c:pt idx="9643">
                  <c:v>-0.18924710730784799</c:v>
                </c:pt>
                <c:pt idx="9644">
                  <c:v>-0.110956695001483</c:v>
                </c:pt>
                <c:pt idx="9645">
                  <c:v>-8.2810046100019602E-2</c:v>
                </c:pt>
                <c:pt idx="9646">
                  <c:v>-7.1328027090580198E-2</c:v>
                </c:pt>
                <c:pt idx="9647">
                  <c:v>-7.1328027090580198E-2</c:v>
                </c:pt>
                <c:pt idx="9648">
                  <c:v>-9.4517340900559299E-2</c:v>
                </c:pt>
                <c:pt idx="9649">
                  <c:v>-9.4517340900559299E-2</c:v>
                </c:pt>
                <c:pt idx="9650">
                  <c:v>-9.9395660000880001E-2</c:v>
                </c:pt>
                <c:pt idx="9651">
                  <c:v>-6.9302172846753496E-2</c:v>
                </c:pt>
                <c:pt idx="9652">
                  <c:v>-6.9302172846753496E-2</c:v>
                </c:pt>
                <c:pt idx="9653">
                  <c:v>-6.9302172846753496E-2</c:v>
                </c:pt>
                <c:pt idx="9654">
                  <c:v>-3.0274456649572699E-3</c:v>
                </c:pt>
                <c:pt idx="9655">
                  <c:v>-3.0274456649572699E-3</c:v>
                </c:pt>
                <c:pt idx="9656">
                  <c:v>-3.0274456649572699E-3</c:v>
                </c:pt>
                <c:pt idx="9657">
                  <c:v>-3.5249762954088798E-2</c:v>
                </c:pt>
                <c:pt idx="9658">
                  <c:v>-0.111348894662922</c:v>
                </c:pt>
                <c:pt idx="9659">
                  <c:v>-0.17963867621316701</c:v>
                </c:pt>
                <c:pt idx="9660">
                  <c:v>-0.16627349191746599</c:v>
                </c:pt>
                <c:pt idx="9661">
                  <c:v>-0.19327328119930601</c:v>
                </c:pt>
                <c:pt idx="9662">
                  <c:v>-0.23321013515144501</c:v>
                </c:pt>
                <c:pt idx="9663">
                  <c:v>-0.17820390174689801</c:v>
                </c:pt>
                <c:pt idx="9664">
                  <c:v>-9.3149176980455703E-2</c:v>
                </c:pt>
                <c:pt idx="9665">
                  <c:v>-2.8485578708809599E-2</c:v>
                </c:pt>
                <c:pt idx="9666">
                  <c:v>-1.6220398217890501E-2</c:v>
                </c:pt>
                <c:pt idx="9667">
                  <c:v>-5.8852505182684201E-2</c:v>
                </c:pt>
                <c:pt idx="9668">
                  <c:v>5.3672736907758901E-2</c:v>
                </c:pt>
                <c:pt idx="9669">
                  <c:v>5.3672736907758901E-2</c:v>
                </c:pt>
                <c:pt idx="9670">
                  <c:v>8.6357333727505606E-2</c:v>
                </c:pt>
                <c:pt idx="9671">
                  <c:v>1.8562864910197999E-2</c:v>
                </c:pt>
                <c:pt idx="9672">
                  <c:v>8.5427110985076798E-2</c:v>
                </c:pt>
                <c:pt idx="9673">
                  <c:v>-2.2718237434801999E-2</c:v>
                </c:pt>
                <c:pt idx="9674">
                  <c:v>-1.5861880433183099E-2</c:v>
                </c:pt>
                <c:pt idx="9675">
                  <c:v>7.3095051718431794E-2</c:v>
                </c:pt>
                <c:pt idx="9676">
                  <c:v>7.3095051718431794E-2</c:v>
                </c:pt>
                <c:pt idx="9677">
                  <c:v>-9.2911221013870005E-2</c:v>
                </c:pt>
                <c:pt idx="9678">
                  <c:v>-5.2695842534329698E-2</c:v>
                </c:pt>
                <c:pt idx="9679">
                  <c:v>-9.3575564893650404E-2</c:v>
                </c:pt>
                <c:pt idx="9680">
                  <c:v>-9.3575564893650404E-2</c:v>
                </c:pt>
                <c:pt idx="9681">
                  <c:v>-0.13748184917440601</c:v>
                </c:pt>
                <c:pt idx="9682">
                  <c:v>-0.122374277616353</c:v>
                </c:pt>
                <c:pt idx="9683">
                  <c:v>0</c:v>
                </c:pt>
                <c:pt idx="9684">
                  <c:v>-0.27814856554511502</c:v>
                </c:pt>
                <c:pt idx="9685">
                  <c:v>-0.121585693293213</c:v>
                </c:pt>
                <c:pt idx="9686">
                  <c:v>-0.25768127875500402</c:v>
                </c:pt>
                <c:pt idx="9687">
                  <c:v>-0.19529973970808001</c:v>
                </c:pt>
                <c:pt idx="9688">
                  <c:v>-0.19529973970808001</c:v>
                </c:pt>
                <c:pt idx="9689">
                  <c:v>-0.13965512135806299</c:v>
                </c:pt>
                <c:pt idx="9690">
                  <c:v>-0.17828136082781801</c:v>
                </c:pt>
                <c:pt idx="9691">
                  <c:v>-8.2061902290794894E-2</c:v>
                </c:pt>
                <c:pt idx="9692">
                  <c:v>-0.151362373024193</c:v>
                </c:pt>
                <c:pt idx="9693">
                  <c:v>-0.14405238239757401</c:v>
                </c:pt>
                <c:pt idx="9694">
                  <c:v>-0.20422441826409299</c:v>
                </c:pt>
                <c:pt idx="9695">
                  <c:v>-0.12571249375745899</c:v>
                </c:pt>
                <c:pt idx="9696">
                  <c:v>-0.153312753407323</c:v>
                </c:pt>
                <c:pt idx="9697">
                  <c:v>-0.11750711245911399</c:v>
                </c:pt>
                <c:pt idx="9698">
                  <c:v>-2.6236143078564901E-2</c:v>
                </c:pt>
                <c:pt idx="9699">
                  <c:v>-5.9663659953513602E-2</c:v>
                </c:pt>
                <c:pt idx="9700">
                  <c:v>-0.125354887066845</c:v>
                </c:pt>
                <c:pt idx="9701">
                  <c:v>-0.125354887066845</c:v>
                </c:pt>
                <c:pt idx="9702">
                  <c:v>-0.15338282229130301</c:v>
                </c:pt>
                <c:pt idx="9703">
                  <c:v>-0.147257255270065</c:v>
                </c:pt>
                <c:pt idx="9704">
                  <c:v>-0.17319879801014099</c:v>
                </c:pt>
                <c:pt idx="9705">
                  <c:v>-7.4130235151576004E-2</c:v>
                </c:pt>
                <c:pt idx="9706">
                  <c:v>-4.7603682932569599E-2</c:v>
                </c:pt>
                <c:pt idx="9707">
                  <c:v>-4.7603682932569599E-2</c:v>
                </c:pt>
                <c:pt idx="9708">
                  <c:v>-6.1261302039027798E-2</c:v>
                </c:pt>
                <c:pt idx="9709">
                  <c:v>-3.2114833759604798E-2</c:v>
                </c:pt>
                <c:pt idx="9710">
                  <c:v>-9.0526322429421199E-2</c:v>
                </c:pt>
                <c:pt idx="9711">
                  <c:v>-9.0526322429421199E-2</c:v>
                </c:pt>
                <c:pt idx="9712">
                  <c:v>-0.113407073128103</c:v>
                </c:pt>
                <c:pt idx="9713">
                  <c:v>-6.5647938803236494E-2</c:v>
                </c:pt>
                <c:pt idx="9714">
                  <c:v>-1.3328770332898299E-2</c:v>
                </c:pt>
                <c:pt idx="9715">
                  <c:v>-1.3328770332898299E-2</c:v>
                </c:pt>
                <c:pt idx="9716">
                  <c:v>-6.5648856989267895E-2</c:v>
                </c:pt>
                <c:pt idx="9717">
                  <c:v>-0.12532111292859499</c:v>
                </c:pt>
                <c:pt idx="9718">
                  <c:v>-6.9034144995593794E-2</c:v>
                </c:pt>
                <c:pt idx="9719">
                  <c:v>0.111371988292795</c:v>
                </c:pt>
                <c:pt idx="9720">
                  <c:v>0.147541575776622</c:v>
                </c:pt>
                <c:pt idx="9721">
                  <c:v>0.147541575776622</c:v>
                </c:pt>
                <c:pt idx="9722">
                  <c:v>0.111371988292795</c:v>
                </c:pt>
                <c:pt idx="9723">
                  <c:v>0.13878150767176201</c:v>
                </c:pt>
                <c:pt idx="9724">
                  <c:v>0.13878150767176201</c:v>
                </c:pt>
                <c:pt idx="9725">
                  <c:v>0.13878150767176201</c:v>
                </c:pt>
                <c:pt idx="9726">
                  <c:v>0.17466396014583899</c:v>
                </c:pt>
                <c:pt idx="9727">
                  <c:v>0.230445894968341</c:v>
                </c:pt>
                <c:pt idx="9728">
                  <c:v>0.230445894968341</c:v>
                </c:pt>
                <c:pt idx="9729">
                  <c:v>0.25664636000847901</c:v>
                </c:pt>
                <c:pt idx="9730">
                  <c:v>0.33331516138008399</c:v>
                </c:pt>
                <c:pt idx="9731">
                  <c:v>0.33673985340277401</c:v>
                </c:pt>
                <c:pt idx="9732">
                  <c:v>0.329908250354285</c:v>
                </c:pt>
                <c:pt idx="9733">
                  <c:v>0.33668815329873297</c:v>
                </c:pt>
                <c:pt idx="9734">
                  <c:v>-0.108029019484523</c:v>
                </c:pt>
                <c:pt idx="9735">
                  <c:v>0.22263429301409601</c:v>
                </c:pt>
                <c:pt idx="9736">
                  <c:v>6.27930192125363E-2</c:v>
                </c:pt>
                <c:pt idx="9737">
                  <c:v>0.17115251663919601</c:v>
                </c:pt>
                <c:pt idx="9738">
                  <c:v>0.107627087192567</c:v>
                </c:pt>
                <c:pt idx="9739">
                  <c:v>-1.6678023156377799E-3</c:v>
                </c:pt>
                <c:pt idx="9740">
                  <c:v>-0.14266848196051701</c:v>
                </c:pt>
                <c:pt idx="9741">
                  <c:v>-0.142462568060721</c:v>
                </c:pt>
                <c:pt idx="9742">
                  <c:v>-0.24755538279425299</c:v>
                </c:pt>
                <c:pt idx="9743">
                  <c:v>-0.22883920289836701</c:v>
                </c:pt>
                <c:pt idx="9744">
                  <c:v>-0.233732813658766</c:v>
                </c:pt>
                <c:pt idx="9745">
                  <c:v>-0.147681456737107</c:v>
                </c:pt>
                <c:pt idx="9746">
                  <c:v>-0.147681456737107</c:v>
                </c:pt>
                <c:pt idx="9747">
                  <c:v>-0.21769877470246901</c:v>
                </c:pt>
                <c:pt idx="9748">
                  <c:v>-0.26940112079476902</c:v>
                </c:pt>
                <c:pt idx="9749">
                  <c:v>-0.33473162160997999</c:v>
                </c:pt>
                <c:pt idx="9750">
                  <c:v>-0.37539132207940401</c:v>
                </c:pt>
                <c:pt idx="9751">
                  <c:v>-0.33460723247041302</c:v>
                </c:pt>
                <c:pt idx="9752">
                  <c:v>-0.37241810988366603</c:v>
                </c:pt>
                <c:pt idx="9753">
                  <c:v>-0.37537512951642699</c:v>
                </c:pt>
                <c:pt idx="9754">
                  <c:v>-0.39229126548687698</c:v>
                </c:pt>
                <c:pt idx="9755">
                  <c:v>-0.337317668847117</c:v>
                </c:pt>
                <c:pt idx="9756">
                  <c:v>-0.30154243444671402</c:v>
                </c:pt>
                <c:pt idx="9757">
                  <c:v>-0.30154243444671402</c:v>
                </c:pt>
                <c:pt idx="9758">
                  <c:v>-0.31974038963773199</c:v>
                </c:pt>
                <c:pt idx="9759">
                  <c:v>-0.31974038963773199</c:v>
                </c:pt>
                <c:pt idx="9760">
                  <c:v>-0.32268352380808202</c:v>
                </c:pt>
                <c:pt idx="9761">
                  <c:v>-0.32268352380808202</c:v>
                </c:pt>
                <c:pt idx="9762">
                  <c:v>-0.357910108643338</c:v>
                </c:pt>
                <c:pt idx="9763">
                  <c:v>-0.37458236291470398</c:v>
                </c:pt>
                <c:pt idx="9764">
                  <c:v>-0.32285796386357801</c:v>
                </c:pt>
                <c:pt idx="9765">
                  <c:v>-0.33999799669221997</c:v>
                </c:pt>
                <c:pt idx="9766">
                  <c:v>-0.35604289428775798</c:v>
                </c:pt>
                <c:pt idx="9767">
                  <c:v>-0.42534420454340899</c:v>
                </c:pt>
                <c:pt idx="9768">
                  <c:v>-0.425254370900362</c:v>
                </c:pt>
                <c:pt idx="9769">
                  <c:v>-0.46263458171765498</c:v>
                </c:pt>
                <c:pt idx="9770">
                  <c:v>-0.46263458171765498</c:v>
                </c:pt>
                <c:pt idx="9771">
                  <c:v>-0.42471022975473999</c:v>
                </c:pt>
                <c:pt idx="9772">
                  <c:v>-0.42471022975473999</c:v>
                </c:pt>
                <c:pt idx="9773">
                  <c:v>-0.46263458171765498</c:v>
                </c:pt>
                <c:pt idx="9774">
                  <c:v>-0.47862385850580502</c:v>
                </c:pt>
                <c:pt idx="9775">
                  <c:v>-0.41849296872192299</c:v>
                </c:pt>
                <c:pt idx="9776">
                  <c:v>-0.40150621610790599</c:v>
                </c:pt>
                <c:pt idx="9777">
                  <c:v>-0.400896193572851</c:v>
                </c:pt>
                <c:pt idx="9778">
                  <c:v>-0.41111677888529502</c:v>
                </c:pt>
                <c:pt idx="9779">
                  <c:v>-0.41111677888529502</c:v>
                </c:pt>
                <c:pt idx="9780">
                  <c:v>-0.41111677888529502</c:v>
                </c:pt>
                <c:pt idx="9781">
                  <c:v>-0.41111677888529502</c:v>
                </c:pt>
                <c:pt idx="9782">
                  <c:v>0.10730877055447299</c:v>
                </c:pt>
                <c:pt idx="9783">
                  <c:v>-0.22299102157168399</c:v>
                </c:pt>
                <c:pt idx="9784">
                  <c:v>2.0910754610898798E-3</c:v>
                </c:pt>
                <c:pt idx="9785">
                  <c:v>6.7017064193400699E-2</c:v>
                </c:pt>
                <c:pt idx="9786">
                  <c:v>0.218850316126385</c:v>
                </c:pt>
                <c:pt idx="9787">
                  <c:v>0.36195265672867999</c:v>
                </c:pt>
                <c:pt idx="9788">
                  <c:v>0.42191573164364499</c:v>
                </c:pt>
                <c:pt idx="9789">
                  <c:v>0.357677659627123</c:v>
                </c:pt>
                <c:pt idx="9790">
                  <c:v>0.41090491062866003</c:v>
                </c:pt>
                <c:pt idx="9791">
                  <c:v>0.434363300351017</c:v>
                </c:pt>
                <c:pt idx="9792">
                  <c:v>0.434363300351017</c:v>
                </c:pt>
                <c:pt idx="9793">
                  <c:v>0.38025830115385101</c:v>
                </c:pt>
                <c:pt idx="9794">
                  <c:v>0.38025830115385101</c:v>
                </c:pt>
                <c:pt idx="9795">
                  <c:v>0.40299710495946001</c:v>
                </c:pt>
                <c:pt idx="9796">
                  <c:v>0.42424979071996799</c:v>
                </c:pt>
                <c:pt idx="9797">
                  <c:v>0.444041344010148</c:v>
                </c:pt>
                <c:pt idx="9798">
                  <c:v>0.444041344010148</c:v>
                </c:pt>
                <c:pt idx="9799">
                  <c:v>0.424570441701831</c:v>
                </c:pt>
                <c:pt idx="9800">
                  <c:v>0.43789938587061999</c:v>
                </c:pt>
                <c:pt idx="9801">
                  <c:v>0.43789938587061999</c:v>
                </c:pt>
                <c:pt idx="9802">
                  <c:v>0.43789938587061999</c:v>
                </c:pt>
                <c:pt idx="9803">
                  <c:v>0.39373508894509401</c:v>
                </c:pt>
                <c:pt idx="9804">
                  <c:v>0.44434033470485101</c:v>
                </c:pt>
                <c:pt idx="9805">
                  <c:v>0.30005285440457202</c:v>
                </c:pt>
                <c:pt idx="9806">
                  <c:v>0.30005285440457202</c:v>
                </c:pt>
                <c:pt idx="9807">
                  <c:v>0.19798303959701699</c:v>
                </c:pt>
                <c:pt idx="9808">
                  <c:v>0.20327713446767001</c:v>
                </c:pt>
                <c:pt idx="9809">
                  <c:v>0.15768908267839599</c:v>
                </c:pt>
                <c:pt idx="9810">
                  <c:v>8.2648930912978896E-2</c:v>
                </c:pt>
                <c:pt idx="9811">
                  <c:v>8.2648930912978896E-2</c:v>
                </c:pt>
                <c:pt idx="9812">
                  <c:v>0.20311998716909299</c:v>
                </c:pt>
                <c:pt idx="9813">
                  <c:v>0.20311998716909299</c:v>
                </c:pt>
                <c:pt idx="9814">
                  <c:v>0.239940598286563</c:v>
                </c:pt>
                <c:pt idx="9815">
                  <c:v>0.239940598286563</c:v>
                </c:pt>
                <c:pt idx="9816">
                  <c:v>0.27350763589039201</c:v>
                </c:pt>
                <c:pt idx="9817">
                  <c:v>0.36211293755061003</c:v>
                </c:pt>
                <c:pt idx="9818">
                  <c:v>0.36657353168364998</c:v>
                </c:pt>
                <c:pt idx="9819">
                  <c:v>0.308363011557311</c:v>
                </c:pt>
                <c:pt idx="9820">
                  <c:v>0.362659297730895</c:v>
                </c:pt>
                <c:pt idx="9821">
                  <c:v>0.25584890693600698</c:v>
                </c:pt>
                <c:pt idx="9822">
                  <c:v>0.27555059860993403</c:v>
                </c:pt>
                <c:pt idx="9823">
                  <c:v>0.15525168088353899</c:v>
                </c:pt>
                <c:pt idx="9824">
                  <c:v>0.21721403316403301</c:v>
                </c:pt>
                <c:pt idx="9825">
                  <c:v>0.19584028371319401</c:v>
                </c:pt>
                <c:pt idx="9826">
                  <c:v>0.10276321017118301</c:v>
                </c:pt>
                <c:pt idx="9827">
                  <c:v>3.2034657683109598E-2</c:v>
                </c:pt>
                <c:pt idx="9828">
                  <c:v>6.1221549961484698E-2</c:v>
                </c:pt>
                <c:pt idx="9829">
                  <c:v>4.7342430161252296E-3</c:v>
                </c:pt>
                <c:pt idx="9830">
                  <c:v>5.1987623655342903E-3</c:v>
                </c:pt>
                <c:pt idx="9831">
                  <c:v>1.3166091601392701E-2</c:v>
                </c:pt>
                <c:pt idx="9832">
                  <c:v>5.7750238800239301E-2</c:v>
                </c:pt>
                <c:pt idx="9833">
                  <c:v>-8.1463510749215595E-2</c:v>
                </c:pt>
                <c:pt idx="9834">
                  <c:v>-0.11836267830747201</c:v>
                </c:pt>
                <c:pt idx="9835">
                  <c:v>-0.16046592168342699</c:v>
                </c:pt>
                <c:pt idx="9836">
                  <c:v>-9.9655038335284302E-2</c:v>
                </c:pt>
                <c:pt idx="9837">
                  <c:v>-0.108060512414027</c:v>
                </c:pt>
                <c:pt idx="9838">
                  <c:v>-0.108060512414027</c:v>
                </c:pt>
                <c:pt idx="9839">
                  <c:v>-0.108060512414027</c:v>
                </c:pt>
                <c:pt idx="9840">
                  <c:v>-0.14217907378522601</c:v>
                </c:pt>
                <c:pt idx="9841">
                  <c:v>-0.13757402309591099</c:v>
                </c:pt>
                <c:pt idx="9842">
                  <c:v>-0.44060147703042402</c:v>
                </c:pt>
                <c:pt idx="9843">
                  <c:v>-0.13819415298123</c:v>
                </c:pt>
                <c:pt idx="9844">
                  <c:v>-0.20287800594750999</c:v>
                </c:pt>
                <c:pt idx="9845">
                  <c:v>-6.9679171127931998E-3</c:v>
                </c:pt>
                <c:pt idx="9846">
                  <c:v>-0.103334491159641</c:v>
                </c:pt>
                <c:pt idx="9847">
                  <c:v>-5.1549361387820999E-2</c:v>
                </c:pt>
                <c:pt idx="9848">
                  <c:v>-5.0708417698292997E-3</c:v>
                </c:pt>
                <c:pt idx="9849">
                  <c:v>-5.2323216495265799E-2</c:v>
                </c:pt>
                <c:pt idx="9850">
                  <c:v>-0.16936686907958401</c:v>
                </c:pt>
                <c:pt idx="9851">
                  <c:v>-0.27971038687001698</c:v>
                </c:pt>
                <c:pt idx="9852">
                  <c:v>-0.15665844175124899</c:v>
                </c:pt>
                <c:pt idx="9853">
                  <c:v>-0.108048751191429</c:v>
                </c:pt>
                <c:pt idx="9854">
                  <c:v>-3.8962844671183799E-2</c:v>
                </c:pt>
                <c:pt idx="9855">
                  <c:v>0.28785778639738202</c:v>
                </c:pt>
                <c:pt idx="9856" formatCode="0.00E+00">
                  <c:v>-3.6360821304359797E-4</c:v>
                </c:pt>
                <c:pt idx="9857">
                  <c:v>9.6018281110992199E-3</c:v>
                </c:pt>
                <c:pt idx="9858" formatCode="0.00E+00">
                  <c:v>7.3737665076978501E-2</c:v>
                </c:pt>
                <c:pt idx="9859">
                  <c:v>0.12906459644247001</c:v>
                </c:pt>
                <c:pt idx="9860">
                  <c:v>0.199670047316061</c:v>
                </c:pt>
                <c:pt idx="9861">
                  <c:v>0.24677271298926901</c:v>
                </c:pt>
                <c:pt idx="9862">
                  <c:v>6.7357003352663796E-3</c:v>
                </c:pt>
                <c:pt idx="9863">
                  <c:v>0.13217188081919601</c:v>
                </c:pt>
                <c:pt idx="9864">
                  <c:v>8.6614179514937106E-2</c:v>
                </c:pt>
                <c:pt idx="9865">
                  <c:v>7.9333795521532705E-2</c:v>
                </c:pt>
                <c:pt idx="9866">
                  <c:v>-1.0085374826551601E-3</c:v>
                </c:pt>
                <c:pt idx="9867">
                  <c:v>-1.0085374826551601E-3</c:v>
                </c:pt>
                <c:pt idx="9868">
                  <c:v>-0.101319572971313</c:v>
                </c:pt>
                <c:pt idx="9869">
                  <c:v>-0.12419463118389</c:v>
                </c:pt>
                <c:pt idx="9870">
                  <c:v>-0.15151462529870899</c:v>
                </c:pt>
                <c:pt idx="9871">
                  <c:v>-0.15151462529870899</c:v>
                </c:pt>
                <c:pt idx="9872">
                  <c:v>-0.15151462529870899</c:v>
                </c:pt>
                <c:pt idx="9873">
                  <c:v>-0.213222279367072</c:v>
                </c:pt>
                <c:pt idx="9874">
                  <c:v>-0.29392377572151601</c:v>
                </c:pt>
                <c:pt idx="9875">
                  <c:v>-0.23292724780311599</c:v>
                </c:pt>
                <c:pt idx="9876">
                  <c:v>-0.28875236260442799</c:v>
                </c:pt>
                <c:pt idx="9877">
                  <c:v>-0.19347357809395799</c:v>
                </c:pt>
                <c:pt idx="9878">
                  <c:v>-0.235513995960557</c:v>
                </c:pt>
                <c:pt idx="9879">
                  <c:v>-0.13465587701692799</c:v>
                </c:pt>
                <c:pt idx="9880">
                  <c:v>-0.300359924830926</c:v>
                </c:pt>
                <c:pt idx="9881">
                  <c:v>-0.305566421552673</c:v>
                </c:pt>
                <c:pt idx="9882">
                  <c:v>-0.33481155444103899</c:v>
                </c:pt>
                <c:pt idx="9883">
                  <c:v>-0.231117823421575</c:v>
                </c:pt>
                <c:pt idx="9884">
                  <c:v>-0.15272333270935101</c:v>
                </c:pt>
                <c:pt idx="9885">
                  <c:v>-0.13568647094888101</c:v>
                </c:pt>
                <c:pt idx="9886">
                  <c:v>-9.9460536629788404E-2</c:v>
                </c:pt>
                <c:pt idx="9887">
                  <c:v>-4.8861431314764101E-2</c:v>
                </c:pt>
                <c:pt idx="9888">
                  <c:v>-5.5156102787374102E-2</c:v>
                </c:pt>
                <c:pt idx="9889">
                  <c:v>-5.5156102787374102E-2</c:v>
                </c:pt>
                <c:pt idx="9890">
                  <c:v>-2.28097438614367E-2</c:v>
                </c:pt>
                <c:pt idx="9891">
                  <c:v>1.7315117468850099E-2</c:v>
                </c:pt>
                <c:pt idx="9892">
                  <c:v>-2.1276409329741699E-2</c:v>
                </c:pt>
                <c:pt idx="9893">
                  <c:v>-2.1276409329741699E-2</c:v>
                </c:pt>
                <c:pt idx="9894">
                  <c:v>5.9156984995302198E-2</c:v>
                </c:pt>
                <c:pt idx="9895">
                  <c:v>1.9496337780561399E-2</c:v>
                </c:pt>
                <c:pt idx="9896">
                  <c:v>-2.1741534292154498E-2</c:v>
                </c:pt>
                <c:pt idx="9897">
                  <c:v>-2.1741534292154498E-2</c:v>
                </c:pt>
                <c:pt idx="9898">
                  <c:v>-2.1741534292154498E-2</c:v>
                </c:pt>
                <c:pt idx="9899">
                  <c:v>-1.4793685592458399E-2</c:v>
                </c:pt>
                <c:pt idx="9900" formatCode="0.00E+00">
                  <c:v>-7.2869631384198097E-4</c:v>
                </c:pt>
                <c:pt idx="9901">
                  <c:v>-0.32323350703144299</c:v>
                </c:pt>
                <c:pt idx="9902" formatCode="0.00E+00">
                  <c:v>-6.4327577383391704E-2</c:v>
                </c:pt>
                <c:pt idx="9903">
                  <c:v>-0.122147727800873</c:v>
                </c:pt>
                <c:pt idx="9904">
                  <c:v>-5.7744169369635202E-2</c:v>
                </c:pt>
                <c:pt idx="9905">
                  <c:v>-0.16290036709143299</c:v>
                </c:pt>
                <c:pt idx="9906">
                  <c:v>-0.14757127000919201</c:v>
                </c:pt>
                <c:pt idx="9907">
                  <c:v>-0.18575340532590701</c:v>
                </c:pt>
                <c:pt idx="9908">
                  <c:v>-8.8262151744150405E-2</c:v>
                </c:pt>
                <c:pt idx="9909">
                  <c:v>-8.2161937523214296E-2</c:v>
                </c:pt>
                <c:pt idx="9910">
                  <c:v>-7.5345568754037806E-2</c:v>
                </c:pt>
                <c:pt idx="9911">
                  <c:v>-6.8614532967031794E-2</c:v>
                </c:pt>
                <c:pt idx="9912">
                  <c:v>-2.9958462463097899E-2</c:v>
                </c:pt>
                <c:pt idx="9913">
                  <c:v>0.13179574546367001</c:v>
                </c:pt>
                <c:pt idx="9914">
                  <c:v>0.13179574546367001</c:v>
                </c:pt>
                <c:pt idx="9915">
                  <c:v>0.24196861213763499</c:v>
                </c:pt>
                <c:pt idx="9916">
                  <c:v>0.30510697900817302</c:v>
                </c:pt>
                <c:pt idx="9917">
                  <c:v>0.16075477854890899</c:v>
                </c:pt>
                <c:pt idx="9918">
                  <c:v>0.119018788278676</c:v>
                </c:pt>
                <c:pt idx="9919">
                  <c:v>0.119018788278676</c:v>
                </c:pt>
                <c:pt idx="9920">
                  <c:v>8.0179939390322599E-2</c:v>
                </c:pt>
                <c:pt idx="9921">
                  <c:v>8.0179939390322599E-2</c:v>
                </c:pt>
                <c:pt idx="9922">
                  <c:v>0.11831885113584199</c:v>
                </c:pt>
                <c:pt idx="9923">
                  <c:v>0.15265389876430399</c:v>
                </c:pt>
                <c:pt idx="9924">
                  <c:v>0.18297286245970901</c:v>
                </c:pt>
                <c:pt idx="9925">
                  <c:v>0.18297286245970901</c:v>
                </c:pt>
                <c:pt idx="9926">
                  <c:v>0.18297286245970901</c:v>
                </c:pt>
                <c:pt idx="9927">
                  <c:v>0.22134941749901399</c:v>
                </c:pt>
                <c:pt idx="9928">
                  <c:v>0.253809257576602</c:v>
                </c:pt>
                <c:pt idx="9929">
                  <c:v>0.21117139855766801</c:v>
                </c:pt>
                <c:pt idx="9930">
                  <c:v>0.18297286245970901</c:v>
                </c:pt>
                <c:pt idx="9931">
                  <c:v>0.142107032540433</c:v>
                </c:pt>
                <c:pt idx="9932">
                  <c:v>0.142107032540433</c:v>
                </c:pt>
                <c:pt idx="9933">
                  <c:v>0.17741080649551</c:v>
                </c:pt>
                <c:pt idx="9934">
                  <c:v>0.210544023369274</c:v>
                </c:pt>
                <c:pt idx="9935">
                  <c:v>0.142107032540433</c:v>
                </c:pt>
                <c:pt idx="9936">
                  <c:v>0.17072727567882601</c:v>
                </c:pt>
                <c:pt idx="9937">
                  <c:v>0.210518327228433</c:v>
                </c:pt>
                <c:pt idx="9938">
                  <c:v>0.23686740683329399</c:v>
                </c:pt>
                <c:pt idx="9939">
                  <c:v>0.19752400949051899</c:v>
                </c:pt>
                <c:pt idx="9940">
                  <c:v>0.222643157596629</c:v>
                </c:pt>
                <c:pt idx="9941">
                  <c:v>0.25751892736085502</c:v>
                </c:pt>
                <c:pt idx="9942">
                  <c:v>0.28461930181541101</c:v>
                </c:pt>
                <c:pt idx="9943">
                  <c:v>0.24623747412233199</c:v>
                </c:pt>
                <c:pt idx="9944">
                  <c:v>0.23600089173245001</c:v>
                </c:pt>
                <c:pt idx="9945">
                  <c:v>0.198269825255105</c:v>
                </c:pt>
                <c:pt idx="9946">
                  <c:v>0.24623747412233199</c:v>
                </c:pt>
                <c:pt idx="9947">
                  <c:v>0.24623747412233199</c:v>
                </c:pt>
                <c:pt idx="9948">
                  <c:v>0.230668116882154</c:v>
                </c:pt>
                <c:pt idx="9949">
                  <c:v>0.22667645589878699</c:v>
                </c:pt>
                <c:pt idx="9950">
                  <c:v>0.22667645589878699</c:v>
                </c:pt>
                <c:pt idx="9951">
                  <c:v>0.26546726277004801</c:v>
                </c:pt>
                <c:pt idx="9952">
                  <c:v>0.26937795442910001</c:v>
                </c:pt>
                <c:pt idx="9953">
                  <c:v>0.26546726277004801</c:v>
                </c:pt>
                <c:pt idx="9954">
                  <c:v>0.284037443366563</c:v>
                </c:pt>
                <c:pt idx="9955">
                  <c:v>0.20204838705181899</c:v>
                </c:pt>
                <c:pt idx="9956">
                  <c:v>0.20204838705181899</c:v>
                </c:pt>
                <c:pt idx="9957">
                  <c:v>0.131061512551748</c:v>
                </c:pt>
                <c:pt idx="9958">
                  <c:v>0.130675016813075</c:v>
                </c:pt>
                <c:pt idx="9959">
                  <c:v>9.7490967479453003E-2</c:v>
                </c:pt>
                <c:pt idx="9960">
                  <c:v>0.15576891451177999</c:v>
                </c:pt>
                <c:pt idx="9961">
                  <c:v>0.190513788019048</c:v>
                </c:pt>
                <c:pt idx="9962">
                  <c:v>0.21425561990880501</c:v>
                </c:pt>
                <c:pt idx="9963">
                  <c:v>0.18015200182364799</c:v>
                </c:pt>
                <c:pt idx="9964">
                  <c:v>0.1236711258052</c:v>
                </c:pt>
                <c:pt idx="9965">
                  <c:v>0.1236711258052</c:v>
                </c:pt>
                <c:pt idx="9966">
                  <c:v>0.1236711258052</c:v>
                </c:pt>
                <c:pt idx="9967">
                  <c:v>0.1236711258052</c:v>
                </c:pt>
                <c:pt idx="9968">
                  <c:v>0.147832682480249</c:v>
                </c:pt>
                <c:pt idx="9969">
                  <c:v>0.18054827246293301</c:v>
                </c:pt>
                <c:pt idx="9970">
                  <c:v>0.20694313442147899</c:v>
                </c:pt>
                <c:pt idx="9971">
                  <c:v>0.20694313442147899</c:v>
                </c:pt>
                <c:pt idx="9972">
                  <c:v>0.20694313442147899</c:v>
                </c:pt>
                <c:pt idx="9973">
                  <c:v>0.24117982939307001</c:v>
                </c:pt>
                <c:pt idx="9974">
                  <c:v>0.24117982939307001</c:v>
                </c:pt>
                <c:pt idx="9975">
                  <c:v>0.27722603630708598</c:v>
                </c:pt>
                <c:pt idx="9976">
                  <c:v>0.27722603630708598</c:v>
                </c:pt>
                <c:pt idx="9977">
                  <c:v>0.27722603630708598</c:v>
                </c:pt>
                <c:pt idx="9978">
                  <c:v>0.27722603630708598</c:v>
                </c:pt>
                <c:pt idx="9979">
                  <c:v>0.398533013968489</c:v>
                </c:pt>
                <c:pt idx="9980">
                  <c:v>0.398249812091646</c:v>
                </c:pt>
                <c:pt idx="9981">
                  <c:v>0.398249812091646</c:v>
                </c:pt>
                <c:pt idx="9982">
                  <c:v>0.41689614323987001</c:v>
                </c:pt>
                <c:pt idx="9983">
                  <c:v>0.462249371426248</c:v>
                </c:pt>
                <c:pt idx="9984">
                  <c:v>0.462249371426248</c:v>
                </c:pt>
                <c:pt idx="9985">
                  <c:v>0.417584381330462</c:v>
                </c:pt>
                <c:pt idx="9986">
                  <c:v>0.43484719898204499</c:v>
                </c:pt>
                <c:pt idx="9987">
                  <c:v>0.47867517879440002</c:v>
                </c:pt>
                <c:pt idx="9988">
                  <c:v>0.41758372192955601</c:v>
                </c:pt>
                <c:pt idx="9989">
                  <c:v>0.51060324974724303</c:v>
                </c:pt>
                <c:pt idx="9990">
                  <c:v>0.73672265726086905</c:v>
                </c:pt>
                <c:pt idx="9991">
                  <c:v>0.80492788045239705</c:v>
                </c:pt>
                <c:pt idx="9992">
                  <c:v>0.80492788045239705</c:v>
                </c:pt>
                <c:pt idx="9993">
                  <c:v>0.80492788045239705</c:v>
                </c:pt>
                <c:pt idx="9994">
                  <c:v>0.80492788045239705</c:v>
                </c:pt>
                <c:pt idx="9995">
                  <c:v>0.672746548858139</c:v>
                </c:pt>
                <c:pt idx="9996">
                  <c:v>0.684131997285227</c:v>
                </c:pt>
                <c:pt idx="9997">
                  <c:v>0.74483646191823905</c:v>
                </c:pt>
                <c:pt idx="9998">
                  <c:v>0.68320297158943499</c:v>
                </c:pt>
                <c:pt idx="9999">
                  <c:v>0.68320297158943499</c:v>
                </c:pt>
                <c:pt idx="10000">
                  <c:v>0.88710522184635898</c:v>
                </c:pt>
                <c:pt idx="10001">
                  <c:v>0.81900671409750803</c:v>
                </c:pt>
                <c:pt idx="10002">
                  <c:v>0.81900671409750803</c:v>
                </c:pt>
                <c:pt idx="10003">
                  <c:v>0.88710522184635898</c:v>
                </c:pt>
                <c:pt idx="10004">
                  <c:v>0.89124143149429602</c:v>
                </c:pt>
                <c:pt idx="10005">
                  <c:v>0.81802874134394499</c:v>
                </c:pt>
                <c:pt idx="10006">
                  <c:v>0.81802874134394499</c:v>
                </c:pt>
                <c:pt idx="10007">
                  <c:v>0.69480642939566395</c:v>
                </c:pt>
                <c:pt idx="10008">
                  <c:v>0.69653346030954599</c:v>
                </c:pt>
                <c:pt idx="10009">
                  <c:v>1.6513096917620301E-2</c:v>
                </c:pt>
                <c:pt idx="10010">
                  <c:v>-0.26881936458037498</c:v>
                </c:pt>
                <c:pt idx="10011">
                  <c:v>1.00811254900325E-2</c:v>
                </c:pt>
                <c:pt idx="10012">
                  <c:v>-9.0273176473121899E-2</c:v>
                </c:pt>
                <c:pt idx="10013">
                  <c:v>5.0226145647771503E-2</c:v>
                </c:pt>
                <c:pt idx="10014">
                  <c:v>6.2941155757900696E-3</c:v>
                </c:pt>
                <c:pt idx="10015">
                  <c:v>-3.9381888923776399E-2</c:v>
                </c:pt>
                <c:pt idx="10016">
                  <c:v>-3.9381888923776399E-2</c:v>
                </c:pt>
                <c:pt idx="10017">
                  <c:v>-8.0716349261366199E-2</c:v>
                </c:pt>
                <c:pt idx="10018">
                  <c:v>-0.117367363042866</c:v>
                </c:pt>
                <c:pt idx="10019">
                  <c:v>-0.12877502086849099</c:v>
                </c:pt>
                <c:pt idx="10020">
                  <c:v>-8.7265842573297905E-2</c:v>
                </c:pt>
                <c:pt idx="10021">
                  <c:v>-0.12152738458713599</c:v>
                </c:pt>
                <c:pt idx="10022">
                  <c:v>-8.0539861279867106E-2</c:v>
                </c:pt>
                <c:pt idx="10023">
                  <c:v>-0.127131894285575</c:v>
                </c:pt>
                <c:pt idx="10024">
                  <c:v>-0.15932131646394501</c:v>
                </c:pt>
                <c:pt idx="10025">
                  <c:v>-0.138138271140995</c:v>
                </c:pt>
                <c:pt idx="10026">
                  <c:v>-5.6494254816517701E-2</c:v>
                </c:pt>
                <c:pt idx="10027">
                  <c:v>-5.59103330286174E-2</c:v>
                </c:pt>
                <c:pt idx="10028">
                  <c:v>-4.9341272001291299E-2</c:v>
                </c:pt>
                <c:pt idx="10029">
                  <c:v>1.6621852781031999E-2</c:v>
                </c:pt>
                <c:pt idx="10030">
                  <c:v>5.35918171117288E-2</c:v>
                </c:pt>
                <c:pt idx="10031">
                  <c:v>1.8982880303155699E-2</c:v>
                </c:pt>
                <c:pt idx="10032">
                  <c:v>5.4121203162767501E-2</c:v>
                </c:pt>
                <c:pt idx="10033">
                  <c:v>8.6799613785794205E-2</c:v>
                </c:pt>
                <c:pt idx="10034">
                  <c:v>0.117323281059094</c:v>
                </c:pt>
                <c:pt idx="10035">
                  <c:v>8.6799613785794205E-2</c:v>
                </c:pt>
                <c:pt idx="10036">
                  <c:v>0.12509883531246299</c:v>
                </c:pt>
                <c:pt idx="10037">
                  <c:v>9.2614958562342295E-2</c:v>
                </c:pt>
                <c:pt idx="10038">
                  <c:v>0.134483138771928</c:v>
                </c:pt>
                <c:pt idx="10039">
                  <c:v>0.12724239252497399</c:v>
                </c:pt>
                <c:pt idx="10040">
                  <c:v>0.12765687877134099</c:v>
                </c:pt>
                <c:pt idx="10041">
                  <c:v>0.12765687877134099</c:v>
                </c:pt>
                <c:pt idx="10042">
                  <c:v>0.12765687877134099</c:v>
                </c:pt>
                <c:pt idx="10043">
                  <c:v>8.6254011076930495E-2</c:v>
                </c:pt>
                <c:pt idx="10044">
                  <c:v>0.12102539324950499</c:v>
                </c:pt>
                <c:pt idx="10045">
                  <c:v>0.12102539324950499</c:v>
                </c:pt>
                <c:pt idx="10046">
                  <c:v>0.153247430402084</c:v>
                </c:pt>
                <c:pt idx="10047">
                  <c:v>8.6254011076930495E-2</c:v>
                </c:pt>
                <c:pt idx="10048">
                  <c:v>7.4047527564184701E-2</c:v>
                </c:pt>
                <c:pt idx="10049">
                  <c:v>8.8589700545446307E-2</c:v>
                </c:pt>
                <c:pt idx="10050">
                  <c:v>0.140005365908281</c:v>
                </c:pt>
                <c:pt idx="10051">
                  <c:v>0.16684903532916401</c:v>
                </c:pt>
                <c:pt idx="10052">
                  <c:v>0.198458038724317</c:v>
                </c:pt>
                <c:pt idx="10053">
                  <c:v>0.198458038724317</c:v>
                </c:pt>
                <c:pt idx="10054">
                  <c:v>0.15402120054854601</c:v>
                </c:pt>
                <c:pt idx="10055">
                  <c:v>0.18426722031259599</c:v>
                </c:pt>
                <c:pt idx="10056">
                  <c:v>0.21245079353138799</c:v>
                </c:pt>
                <c:pt idx="10057">
                  <c:v>0.171996479365606</c:v>
                </c:pt>
                <c:pt idx="10058">
                  <c:v>0.13434075217969399</c:v>
                </c:pt>
                <c:pt idx="10059">
                  <c:v>0.13461019190478801</c:v>
                </c:pt>
                <c:pt idx="10060">
                  <c:v>0.13461019190478801</c:v>
                </c:pt>
                <c:pt idx="10061">
                  <c:v>0.187120409376759</c:v>
                </c:pt>
                <c:pt idx="10062">
                  <c:v>0.26376725553062402</c:v>
                </c:pt>
                <c:pt idx="10063">
                  <c:v>0.26376725553062402</c:v>
                </c:pt>
                <c:pt idx="10064">
                  <c:v>0.22424534035030999</c:v>
                </c:pt>
                <c:pt idx="10065">
                  <c:v>0.22424534035030999</c:v>
                </c:pt>
                <c:pt idx="10066">
                  <c:v>0.22387772584629101</c:v>
                </c:pt>
                <c:pt idx="10067">
                  <c:v>0.22387772584629101</c:v>
                </c:pt>
                <c:pt idx="10068">
                  <c:v>0.26277694972395499</c:v>
                </c:pt>
                <c:pt idx="10069">
                  <c:v>0.26277694972395499</c:v>
                </c:pt>
                <c:pt idx="10070">
                  <c:v>0.26672182867635702</c:v>
                </c:pt>
                <c:pt idx="10071">
                  <c:v>0.22734281754666799</c:v>
                </c:pt>
                <c:pt idx="10072">
                  <c:v>0.190520821235796</c:v>
                </c:pt>
                <c:pt idx="10073">
                  <c:v>0.30827065406729598</c:v>
                </c:pt>
                <c:pt idx="10074">
                  <c:v>0.25087039786333798</c:v>
                </c:pt>
                <c:pt idx="10075">
                  <c:v>0.25087039786333798</c:v>
                </c:pt>
                <c:pt idx="10076">
                  <c:v>0.29305602535264902</c:v>
                </c:pt>
                <c:pt idx="10077">
                  <c:v>0.29328611271440402</c:v>
                </c:pt>
                <c:pt idx="10078">
                  <c:v>0.226123792148479</c:v>
                </c:pt>
                <c:pt idx="10079">
                  <c:v>0.251523460643374</c:v>
                </c:pt>
                <c:pt idx="10080">
                  <c:v>0.29395271062054801</c:v>
                </c:pt>
                <c:pt idx="10081">
                  <c:v>0.29395271062054801</c:v>
                </c:pt>
                <c:pt idx="10082">
                  <c:v>0.29395271062054801</c:v>
                </c:pt>
                <c:pt idx="10083">
                  <c:v>0.29395271062054801</c:v>
                </c:pt>
                <c:pt idx="10084">
                  <c:v>0.316990452987505</c:v>
                </c:pt>
                <c:pt idx="10085">
                  <c:v>0.31677524089814801</c:v>
                </c:pt>
                <c:pt idx="10086">
                  <c:v>0.360759290569169</c:v>
                </c:pt>
                <c:pt idx="10087">
                  <c:v>0.35310871045977399</c:v>
                </c:pt>
                <c:pt idx="10088">
                  <c:v>0.35310871045977399</c:v>
                </c:pt>
                <c:pt idx="10089">
                  <c:v>0.34554367690666099</c:v>
                </c:pt>
                <c:pt idx="10090">
                  <c:v>0.26140173760172303</c:v>
                </c:pt>
                <c:pt idx="10091">
                  <c:v>0.25505029470191998</c:v>
                </c:pt>
                <c:pt idx="10092">
                  <c:v>0.25505029470191998</c:v>
                </c:pt>
                <c:pt idx="10093">
                  <c:v>0.25482650156248399</c:v>
                </c:pt>
                <c:pt idx="10094">
                  <c:v>0.33810708140823797</c:v>
                </c:pt>
                <c:pt idx="10095">
                  <c:v>0.33808624951094701</c:v>
                </c:pt>
                <c:pt idx="10096">
                  <c:v>0.33808624951094701</c:v>
                </c:pt>
                <c:pt idx="10097">
                  <c:v>0.330683931898127</c:v>
                </c:pt>
                <c:pt idx="10098">
                  <c:v>0.330683931898127</c:v>
                </c:pt>
                <c:pt idx="10099">
                  <c:v>0.330683931898127</c:v>
                </c:pt>
                <c:pt idx="10100">
                  <c:v>0.330683931898127</c:v>
                </c:pt>
                <c:pt idx="10101">
                  <c:v>0.330683931898127</c:v>
                </c:pt>
                <c:pt idx="10102">
                  <c:v>0.28817223221876898</c:v>
                </c:pt>
                <c:pt idx="10103">
                  <c:v>0.31020915659536402</c:v>
                </c:pt>
                <c:pt idx="10104">
                  <c:v>0.31020915659536402</c:v>
                </c:pt>
                <c:pt idx="10105">
                  <c:v>0.33092260529266998</c:v>
                </c:pt>
                <c:pt idx="10106">
                  <c:v>0.33092260529266998</c:v>
                </c:pt>
                <c:pt idx="10107">
                  <c:v>0.33092260529266998</c:v>
                </c:pt>
                <c:pt idx="10108">
                  <c:v>0.31020915659536402</c:v>
                </c:pt>
                <c:pt idx="10109">
                  <c:v>0.33092260529266998</c:v>
                </c:pt>
                <c:pt idx="10110">
                  <c:v>0.37212560710216003</c:v>
                </c:pt>
                <c:pt idx="10111">
                  <c:v>0.365041729383772</c:v>
                </c:pt>
                <c:pt idx="10112">
                  <c:v>0.365041729383772</c:v>
                </c:pt>
                <c:pt idx="10113">
                  <c:v>0.34506552280729103</c:v>
                </c:pt>
                <c:pt idx="10114">
                  <c:v>0.38875505471004201</c:v>
                </c:pt>
                <c:pt idx="10115">
                  <c:v>0.38116130168022799</c:v>
                </c:pt>
                <c:pt idx="10116">
                  <c:v>0.33753125446086502</c:v>
                </c:pt>
                <c:pt idx="10117">
                  <c:v>0.393147844794629</c:v>
                </c:pt>
                <c:pt idx="10118">
                  <c:v>0.35044287377213301</c:v>
                </c:pt>
                <c:pt idx="10119">
                  <c:v>0.37145697982679199</c:v>
                </c:pt>
                <c:pt idx="10120">
                  <c:v>0.33005170052765098</c:v>
                </c:pt>
                <c:pt idx="10121">
                  <c:v>0.31095043121342297</c:v>
                </c:pt>
                <c:pt idx="10122">
                  <c:v>0.31095043121342297</c:v>
                </c:pt>
                <c:pt idx="10123">
                  <c:v>0.27366642928055801</c:v>
                </c:pt>
                <c:pt idx="10124">
                  <c:v>0.25839126759015202</c:v>
                </c:pt>
                <c:pt idx="10125">
                  <c:v>0.26436364098029103</c:v>
                </c:pt>
                <c:pt idx="10126">
                  <c:v>0.22934660752017599</c:v>
                </c:pt>
                <c:pt idx="10127">
                  <c:v>0.22369972869671101</c:v>
                </c:pt>
                <c:pt idx="10128">
                  <c:v>0.22369972869671101</c:v>
                </c:pt>
                <c:pt idx="10129">
                  <c:v>0.22934660752017599</c:v>
                </c:pt>
                <c:pt idx="10130">
                  <c:v>0.22934660752017599</c:v>
                </c:pt>
                <c:pt idx="10131">
                  <c:v>0.20182808141452399</c:v>
                </c:pt>
                <c:pt idx="10132">
                  <c:v>0.20182808141452399</c:v>
                </c:pt>
                <c:pt idx="10133">
                  <c:v>0.23685349173360501</c:v>
                </c:pt>
                <c:pt idx="10134">
                  <c:v>0.273787343084613</c:v>
                </c:pt>
                <c:pt idx="10135">
                  <c:v>0.29805936629069302</c:v>
                </c:pt>
                <c:pt idx="10136">
                  <c:v>0.26164440332545102</c:v>
                </c:pt>
                <c:pt idx="10137">
                  <c:v>0.29805936629069302</c:v>
                </c:pt>
                <c:pt idx="10138">
                  <c:v>0.35289119534753999</c:v>
                </c:pt>
                <c:pt idx="10139">
                  <c:v>0.34634436950787501</c:v>
                </c:pt>
                <c:pt idx="10140">
                  <c:v>0.38661587197013397</c:v>
                </c:pt>
                <c:pt idx="10141">
                  <c:v>0.36782012809923997</c:v>
                </c:pt>
                <c:pt idx="10142">
                  <c:v>0.38661587197013397</c:v>
                </c:pt>
                <c:pt idx="10143">
                  <c:v>0.38220323851321703</c:v>
                </c:pt>
                <c:pt idx="10144">
                  <c:v>0</c:v>
                </c:pt>
                <c:pt idx="10145">
                  <c:v>0.32258079109554999</c:v>
                </c:pt>
                <c:pt idx="10146">
                  <c:v>0.207287703760512</c:v>
                </c:pt>
                <c:pt idx="10147">
                  <c:v>0.18147111436708999</c:v>
                </c:pt>
                <c:pt idx="10148">
                  <c:v>4.6628153951948803E-2</c:v>
                </c:pt>
                <c:pt idx="10149">
                  <c:v>-1.07736461922938E-2</c:v>
                </c:pt>
                <c:pt idx="10150">
                  <c:v>-0.16211831925553999</c:v>
                </c:pt>
                <c:pt idx="10151">
                  <c:v>-0.22456843803954099</c:v>
                </c:pt>
                <c:pt idx="10152">
                  <c:v>-0.26470851716475402</c:v>
                </c:pt>
                <c:pt idx="10153">
                  <c:v>-0.14722200048266099</c:v>
                </c:pt>
                <c:pt idx="10154">
                  <c:v>-0.219708092685997</c:v>
                </c:pt>
                <c:pt idx="10155">
                  <c:v>-0.30476225637530802</c:v>
                </c:pt>
                <c:pt idx="10156">
                  <c:v>-0.2740821250123</c:v>
                </c:pt>
                <c:pt idx="10157">
                  <c:v>-0.2740821250123</c:v>
                </c:pt>
                <c:pt idx="10158">
                  <c:v>-0.36006697055583903</c:v>
                </c:pt>
                <c:pt idx="10159">
                  <c:v>-0.28184379305239299</c:v>
                </c:pt>
                <c:pt idx="10160">
                  <c:v>-0.28654455021303799</c:v>
                </c:pt>
                <c:pt idx="10161">
                  <c:v>-0.25739925747860798</c:v>
                </c:pt>
                <c:pt idx="10162">
                  <c:v>-0.28654455021303799</c:v>
                </c:pt>
                <c:pt idx="10163">
                  <c:v>-0.23791357577542599</c:v>
                </c:pt>
                <c:pt idx="10164">
                  <c:v>-0.31348847604755498</c:v>
                </c:pt>
                <c:pt idx="10165">
                  <c:v>-0.40986749427668601</c:v>
                </c:pt>
                <c:pt idx="10166">
                  <c:v>-0.40986749427668601</c:v>
                </c:pt>
                <c:pt idx="10167">
                  <c:v>-0.43061859157554999</c:v>
                </c:pt>
                <c:pt idx="10168">
                  <c:v>-0.43061859157554999</c:v>
                </c:pt>
                <c:pt idx="10169">
                  <c:v>-0.31099691525161699</c:v>
                </c:pt>
                <c:pt idx="10170">
                  <c:v>-0.33909264985819698</c:v>
                </c:pt>
                <c:pt idx="10171">
                  <c:v>-0.365010293505868</c:v>
                </c:pt>
                <c:pt idx="10172">
                  <c:v>-0.388833047975222</c:v>
                </c:pt>
                <c:pt idx="10173">
                  <c:v>-0.24893391733367601</c:v>
                </c:pt>
                <c:pt idx="10174">
                  <c:v>-0.24893391733367601</c:v>
                </c:pt>
                <c:pt idx="10175">
                  <c:v>-0.24893391733367601</c:v>
                </c:pt>
                <c:pt idx="10176">
                  <c:v>-0.24893391733367601</c:v>
                </c:pt>
                <c:pt idx="10177">
                  <c:v>-0.29210402607036901</c:v>
                </c:pt>
                <c:pt idx="10178">
                  <c:v>-0.30029185432364802</c:v>
                </c:pt>
                <c:pt idx="10179">
                  <c:v>-0.27811698107799299</c:v>
                </c:pt>
                <c:pt idx="10180">
                  <c:v>-0.27811698107799299</c:v>
                </c:pt>
                <c:pt idx="10181">
                  <c:v>-0.197670964041092</c:v>
                </c:pt>
                <c:pt idx="10182">
                  <c:v>-0.197670964041092</c:v>
                </c:pt>
                <c:pt idx="10183">
                  <c:v>-0.197670964041092</c:v>
                </c:pt>
                <c:pt idx="10184">
                  <c:v>-0.26134547297833499</c:v>
                </c:pt>
                <c:pt idx="10185">
                  <c:v>-0.21416458449581</c:v>
                </c:pt>
                <c:pt idx="10186">
                  <c:v>-0.22846540322095299</c:v>
                </c:pt>
                <c:pt idx="10187">
                  <c:v>-0.22846540322095299</c:v>
                </c:pt>
                <c:pt idx="10188">
                  <c:v>-0.24113019432347199</c:v>
                </c:pt>
                <c:pt idx="10189">
                  <c:v>-0.275380356487612</c:v>
                </c:pt>
                <c:pt idx="10190">
                  <c:v>-0.275380356487612</c:v>
                </c:pt>
                <c:pt idx="10191">
                  <c:v>-0.311572835147997</c:v>
                </c:pt>
                <c:pt idx="10192">
                  <c:v>-0.311572835147997</c:v>
                </c:pt>
                <c:pt idx="10193">
                  <c:v>-0.31113456715306798</c:v>
                </c:pt>
                <c:pt idx="10194">
                  <c:v>-0.334096759637942</c:v>
                </c:pt>
                <c:pt idx="10195">
                  <c:v>-0.334096759637942</c:v>
                </c:pt>
                <c:pt idx="10196">
                  <c:v>-0.334096759637942</c:v>
                </c:pt>
                <c:pt idx="10197">
                  <c:v>-0.25031642161469803</c:v>
                </c:pt>
                <c:pt idx="10198">
                  <c:v>-0.25054244613089699</c:v>
                </c:pt>
                <c:pt idx="10199">
                  <c:v>-0.29045509575865502</c:v>
                </c:pt>
                <c:pt idx="10200">
                  <c:v>-0.35305449812192202</c:v>
                </c:pt>
                <c:pt idx="10201">
                  <c:v>-0.33346906442375301</c:v>
                </c:pt>
                <c:pt idx="10202">
                  <c:v>-0.33346906442375301</c:v>
                </c:pt>
                <c:pt idx="10203">
                  <c:v>-0.33346906442375301</c:v>
                </c:pt>
                <c:pt idx="10204">
                  <c:v>-0.33366380472635498</c:v>
                </c:pt>
                <c:pt idx="10205">
                  <c:v>-0.31510202771101897</c:v>
                </c:pt>
                <c:pt idx="10206">
                  <c:v>-0.31510202771101897</c:v>
                </c:pt>
                <c:pt idx="10207">
                  <c:v>-0.27895253091936001</c:v>
                </c:pt>
                <c:pt idx="10208">
                  <c:v>-0.27875927494093</c:v>
                </c:pt>
                <c:pt idx="10209">
                  <c:v>-0.429304231180822</c:v>
                </c:pt>
                <c:pt idx="10210">
                  <c:v>9.1679468991182594E-2</c:v>
                </c:pt>
                <c:pt idx="10211">
                  <c:v>0.366213438732784</c:v>
                </c:pt>
                <c:pt idx="10212">
                  <c:v>0.29972145841671199</c:v>
                </c:pt>
                <c:pt idx="10213">
                  <c:v>0.45052816150448399</c:v>
                </c:pt>
                <c:pt idx="10214">
                  <c:v>0.38892538230642398</c:v>
                </c:pt>
                <c:pt idx="10215">
                  <c:v>0.46679226051676997</c:v>
                </c:pt>
                <c:pt idx="10216">
                  <c:v>0.40383027152947898</c:v>
                </c:pt>
                <c:pt idx="10217">
                  <c:v>0.47183213341498498</c:v>
                </c:pt>
                <c:pt idx="10218">
                  <c:v>0.47183213341498498</c:v>
                </c:pt>
                <c:pt idx="10219">
                  <c:v>0.47183213341498498</c:v>
                </c:pt>
                <c:pt idx="10220">
                  <c:v>0.47183213341498498</c:v>
                </c:pt>
                <c:pt idx="10221">
                  <c:v>0.48595942286899202</c:v>
                </c:pt>
                <c:pt idx="10222">
                  <c:v>0.393561317744269</c:v>
                </c:pt>
                <c:pt idx="10223">
                  <c:v>0.445612622289147</c:v>
                </c:pt>
                <c:pt idx="10224">
                  <c:v>0.40621954315143699</c:v>
                </c:pt>
                <c:pt idx="10225">
                  <c:v>0.46415818356108002</c:v>
                </c:pt>
                <c:pt idx="10226">
                  <c:v>0.440541804723871</c:v>
                </c:pt>
                <c:pt idx="10227">
                  <c:v>0.44501764405364802</c:v>
                </c:pt>
                <c:pt idx="10228">
                  <c:v>0.31064039539181298</c:v>
                </c:pt>
                <c:pt idx="10229">
                  <c:v>0.31064039539181298</c:v>
                </c:pt>
                <c:pt idx="10230">
                  <c:v>0.31064039539181298</c:v>
                </c:pt>
                <c:pt idx="10231">
                  <c:v>0.33980664783817499</c:v>
                </c:pt>
                <c:pt idx="10232">
                  <c:v>0.27398108292545897</c:v>
                </c:pt>
                <c:pt idx="10233">
                  <c:v>0.27398108292545897</c:v>
                </c:pt>
                <c:pt idx="10234">
                  <c:v>0.27398108292545897</c:v>
                </c:pt>
                <c:pt idx="10235">
                  <c:v>0.358273589906696</c:v>
                </c:pt>
                <c:pt idx="10236">
                  <c:v>0.41792310694419399</c:v>
                </c:pt>
                <c:pt idx="10237">
                  <c:v>0.46094225331969502</c:v>
                </c:pt>
                <c:pt idx="10238">
                  <c:v>0</c:v>
                </c:pt>
                <c:pt idx="10239">
                  <c:v>-0.32258079109554999</c:v>
                </c:pt>
                <c:pt idx="10240">
                  <c:v>-0.137714115277425</c:v>
                </c:pt>
                <c:pt idx="10241">
                  <c:v>-0.137714115277425</c:v>
                </c:pt>
                <c:pt idx="10242" formatCode="0.00E+00">
                  <c:v>9.0587039901879297E-4</c:v>
                </c:pt>
                <c:pt idx="10243">
                  <c:v>-5.7375227016712903E-2</c:v>
                </c:pt>
                <c:pt idx="10244" formatCode="0.00E+00">
                  <c:v>5.2965338292516102E-2</c:v>
                </c:pt>
                <c:pt idx="10245">
                  <c:v>5.2965338292516102E-2</c:v>
                </c:pt>
                <c:pt idx="10246">
                  <c:v>9.9680173914609593E-2</c:v>
                </c:pt>
                <c:pt idx="10247">
                  <c:v>8.1790145149453999E-2</c:v>
                </c:pt>
                <c:pt idx="10248">
                  <c:v>0.15373915075400299</c:v>
                </c:pt>
                <c:pt idx="10249">
                  <c:v>6.0093420545069297E-2</c:v>
                </c:pt>
                <c:pt idx="10250">
                  <c:v>6.7317455221822003E-2</c:v>
                </c:pt>
                <c:pt idx="10251">
                  <c:v>1.93343065733915E-2</c:v>
                </c:pt>
                <c:pt idx="10252">
                  <c:v>1.93343065733915E-2</c:v>
                </c:pt>
                <c:pt idx="10253">
                  <c:v>1.93343065733915E-2</c:v>
                </c:pt>
                <c:pt idx="10254">
                  <c:v>1.93343065733915E-2</c:v>
                </c:pt>
                <c:pt idx="10255">
                  <c:v>-1.8406591389026498E-2</c:v>
                </c:pt>
                <c:pt idx="10256">
                  <c:v>-3.0004091140434199E-2</c:v>
                </c:pt>
                <c:pt idx="10257">
                  <c:v>4.65826291717008E-2</c:v>
                </c:pt>
                <c:pt idx="10258">
                  <c:v>0.277253177404719</c:v>
                </c:pt>
                <c:pt idx="10259">
                  <c:v>0.22171484444877401</c:v>
                </c:pt>
                <c:pt idx="10260">
                  <c:v>0.28336310430824901</c:v>
                </c:pt>
                <c:pt idx="10261">
                  <c:v>0.33688998490803002</c:v>
                </c:pt>
                <c:pt idx="10262">
                  <c:v>0.410572498314213</c:v>
                </c:pt>
                <c:pt idx="10263">
                  <c:v>0.410572498314213</c:v>
                </c:pt>
                <c:pt idx="10264">
                  <c:v>0.34546346444982501</c:v>
                </c:pt>
                <c:pt idx="10265">
                  <c:v>0.29432138614846298</c:v>
                </c:pt>
                <c:pt idx="10266">
                  <c:v>0.34052167753593199</c:v>
                </c:pt>
                <c:pt idx="10267">
                  <c:v>0.29292872941765902</c:v>
                </c:pt>
                <c:pt idx="10268">
                  <c:v>0.30526949897655897</c:v>
                </c:pt>
                <c:pt idx="10269">
                  <c:v>0.26148788099810999</c:v>
                </c:pt>
                <c:pt idx="10270">
                  <c:v>0.26561705582813</c:v>
                </c:pt>
                <c:pt idx="10271">
                  <c:v>0.26148788099810999</c:v>
                </c:pt>
                <c:pt idx="10272">
                  <c:v>0.28909997876288501</c:v>
                </c:pt>
                <c:pt idx="10273">
                  <c:v>0.28909997876288501</c:v>
                </c:pt>
                <c:pt idx="10274">
                  <c:v>0.26525525909279601</c:v>
                </c:pt>
                <c:pt idx="10275">
                  <c:v>0.22419384648993401</c:v>
                </c:pt>
                <c:pt idx="10276">
                  <c:v>0.24206845148536801</c:v>
                </c:pt>
                <c:pt idx="10277">
                  <c:v>0.24206845148536801</c:v>
                </c:pt>
                <c:pt idx="10278">
                  <c:v>0.24206845148536801</c:v>
                </c:pt>
                <c:pt idx="10279">
                  <c:v>0.20437330892604499</c:v>
                </c:pt>
                <c:pt idx="10280">
                  <c:v>0.20437330892604499</c:v>
                </c:pt>
                <c:pt idx="10281">
                  <c:v>0.20437330892604499</c:v>
                </c:pt>
                <c:pt idx="10282">
                  <c:v>0.20437330892604499</c:v>
                </c:pt>
                <c:pt idx="10283">
                  <c:v>0.20437330892604499</c:v>
                </c:pt>
                <c:pt idx="10284">
                  <c:v>0.17949555345431301</c:v>
                </c:pt>
                <c:pt idx="10285">
                  <c:v>0.17949555345431301</c:v>
                </c:pt>
                <c:pt idx="10286">
                  <c:v>0.20837630254245601</c:v>
                </c:pt>
                <c:pt idx="10287" formatCode="0.00E+00">
                  <c:v>7.2869631384198097E-4</c:v>
                </c:pt>
                <c:pt idx="10288">
                  <c:v>0.32323350703144299</c:v>
                </c:pt>
                <c:pt idx="10289" formatCode="0.00E+00">
                  <c:v>0.13734911803302999</c:v>
                </c:pt>
                <c:pt idx="10290">
                  <c:v>0.13824000162116201</c:v>
                </c:pt>
                <c:pt idx="10291">
                  <c:v>-5.76210893244384E-2</c:v>
                </c:pt>
                <c:pt idx="10292">
                  <c:v>-0.19466837317493599</c:v>
                </c:pt>
                <c:pt idx="10293">
                  <c:v>-0.19466837317493599</c:v>
                </c:pt>
                <c:pt idx="10294">
                  <c:v>-0.19466837317493599</c:v>
                </c:pt>
                <c:pt idx="10295">
                  <c:v>-0.18170903242995101</c:v>
                </c:pt>
                <c:pt idx="10296">
                  <c:v>-0.110537433093941</c:v>
                </c:pt>
                <c:pt idx="10297">
                  <c:v>-0.207429900158693</c:v>
                </c:pt>
                <c:pt idx="10298">
                  <c:v>-0.14593136310499499</c:v>
                </c:pt>
                <c:pt idx="10299">
                  <c:v>-9.9375681212727301E-2</c:v>
                </c:pt>
                <c:pt idx="10300">
                  <c:v>-0.161774382395247</c:v>
                </c:pt>
                <c:pt idx="10301">
                  <c:v>-0.285286320667066</c:v>
                </c:pt>
                <c:pt idx="10302">
                  <c:v>-0.285286320667066</c:v>
                </c:pt>
                <c:pt idx="10303">
                  <c:v>-0.25922756490908899</c:v>
                </c:pt>
                <c:pt idx="10304">
                  <c:v>-0.34863779317886801</c:v>
                </c:pt>
                <c:pt idx="10305">
                  <c:v>-0.31952765406308398</c:v>
                </c:pt>
                <c:pt idx="10306">
                  <c:v>-0.37615180241116403</c:v>
                </c:pt>
                <c:pt idx="10307">
                  <c:v>-0.44631585486120801</c:v>
                </c:pt>
                <c:pt idx="10308">
                  <c:v>-0.50265225193447405</c:v>
                </c:pt>
                <c:pt idx="10309">
                  <c:v>-0.48309592992469103</c:v>
                </c:pt>
                <c:pt idx="10310">
                  <c:v>-0.42735126493043601</c:v>
                </c:pt>
                <c:pt idx="10311">
                  <c:v>-0.45468189263349901</c:v>
                </c:pt>
                <c:pt idx="10312">
                  <c:v>-0.51262510094487501</c:v>
                </c:pt>
                <c:pt idx="10313">
                  <c:v>-0.51262510094487501</c:v>
                </c:pt>
                <c:pt idx="10314">
                  <c:v>-0.51262510094487501</c:v>
                </c:pt>
                <c:pt idx="10315">
                  <c:v>-0.45468189263349901</c:v>
                </c:pt>
                <c:pt idx="10316">
                  <c:v>-0.35174453113433202</c:v>
                </c:pt>
                <c:pt idx="10317">
                  <c:v>-0.32796706560831701</c:v>
                </c:pt>
                <c:pt idx="10318">
                  <c:v>-0.43344032704568503</c:v>
                </c:pt>
                <c:pt idx="10319">
                  <c:v>-0.37853040163187801</c:v>
                </c:pt>
                <c:pt idx="10320">
                  <c:v>-0.43344032704568503</c:v>
                </c:pt>
                <c:pt idx="10321">
                  <c:v>-0.37853040163187801</c:v>
                </c:pt>
                <c:pt idx="10322">
                  <c:v>-0.43344032704568503</c:v>
                </c:pt>
                <c:pt idx="10323">
                  <c:v>-0.37853040163187801</c:v>
                </c:pt>
                <c:pt idx="10324">
                  <c:v>-0.43344032704568503</c:v>
                </c:pt>
                <c:pt idx="10325">
                  <c:v>-0.37853040163187801</c:v>
                </c:pt>
                <c:pt idx="10326">
                  <c:v>-0.43344032704568503</c:v>
                </c:pt>
                <c:pt idx="10327">
                  <c:v>-0.37853040163187801</c:v>
                </c:pt>
                <c:pt idx="10328">
                  <c:v>-0.43344032704568503</c:v>
                </c:pt>
                <c:pt idx="10329">
                  <c:v>-0.37853040163187801</c:v>
                </c:pt>
                <c:pt idx="10330">
                  <c:v>-0.43344032704568503</c:v>
                </c:pt>
                <c:pt idx="10331">
                  <c:v>-0.37853040163187801</c:v>
                </c:pt>
                <c:pt idx="10332">
                  <c:v>-0.43344032704568503</c:v>
                </c:pt>
                <c:pt idx="10333">
                  <c:v>-0.37853040163187801</c:v>
                </c:pt>
                <c:pt idx="10334">
                  <c:v>-0.43344032704568503</c:v>
                </c:pt>
                <c:pt idx="10335">
                  <c:v>-0.37853040163187801</c:v>
                </c:pt>
                <c:pt idx="10336">
                  <c:v>-0.43344032704568503</c:v>
                </c:pt>
                <c:pt idx="10337">
                  <c:v>-0.37853040163187801</c:v>
                </c:pt>
                <c:pt idx="10338">
                  <c:v>-0.37884842659509199</c:v>
                </c:pt>
                <c:pt idx="10339">
                  <c:v>-0.32796706560831701</c:v>
                </c:pt>
                <c:pt idx="10340">
                  <c:v>-0.37884842659509199</c:v>
                </c:pt>
                <c:pt idx="10341">
                  <c:v>-0.32796706560831701</c:v>
                </c:pt>
                <c:pt idx="10342">
                  <c:v>-0.43344032704568503</c:v>
                </c:pt>
                <c:pt idx="10343">
                  <c:v>-0.455143183312126</c:v>
                </c:pt>
                <c:pt idx="10344">
                  <c:v>-0.455143183312126</c:v>
                </c:pt>
                <c:pt idx="10345">
                  <c:v>-0.40145837119882</c:v>
                </c:pt>
                <c:pt idx="10346">
                  <c:v>-0.455143183312126</c:v>
                </c:pt>
                <c:pt idx="10347">
                  <c:v>-0.40145837119882</c:v>
                </c:pt>
                <c:pt idx="10348">
                  <c:v>-0.455143183312126</c:v>
                </c:pt>
                <c:pt idx="10349">
                  <c:v>-0.40145837119882</c:v>
                </c:pt>
                <c:pt idx="10350">
                  <c:v>-0.455143183312126</c:v>
                </c:pt>
                <c:pt idx="10351">
                  <c:v>-0.40145837119882</c:v>
                </c:pt>
                <c:pt idx="10352">
                  <c:v>-0.455143183312126</c:v>
                </c:pt>
                <c:pt idx="10353">
                  <c:v>-0.49369877638625698</c:v>
                </c:pt>
                <c:pt idx="10354">
                  <c:v>-0.32809221989658099</c:v>
                </c:pt>
                <c:pt idx="10355">
                  <c:v>-0.28537515117829898</c:v>
                </c:pt>
                <c:pt idx="10356">
                  <c:v>-0.28537515117829898</c:v>
                </c:pt>
                <c:pt idx="10357">
                  <c:v>-0.28537515117829898</c:v>
                </c:pt>
                <c:pt idx="10358">
                  <c:v>-0.28537515117829898</c:v>
                </c:pt>
                <c:pt idx="10359">
                  <c:v>-9.09568491852768E-2</c:v>
                </c:pt>
                <c:pt idx="10360">
                  <c:v>-0.36558230112063</c:v>
                </c:pt>
                <c:pt idx="10361">
                  <c:v>-0.112306042281476</c:v>
                </c:pt>
                <c:pt idx="10362">
                  <c:v>-0.113119345376458</c:v>
                </c:pt>
                <c:pt idx="10363">
                  <c:v>-4.8666509903077602E-2</c:v>
                </c:pt>
                <c:pt idx="10364">
                  <c:v>-0.191247981740297</c:v>
                </c:pt>
                <c:pt idx="10365">
                  <c:v>-0.13536023887828</c:v>
                </c:pt>
                <c:pt idx="10366">
                  <c:v>-0.21006669899750699</c:v>
                </c:pt>
                <c:pt idx="10367">
                  <c:v>-0.15986814799541799</c:v>
                </c:pt>
                <c:pt idx="10368">
                  <c:v>-7.0589412892921602E-2</c:v>
                </c:pt>
                <c:pt idx="10369">
                  <c:v>-3.1475951000525797E-2</c:v>
                </c:pt>
                <c:pt idx="10370">
                  <c:v>4.8802630988446999E-3</c:v>
                </c:pt>
                <c:pt idx="10371">
                  <c:v>-7.0590917631102298E-2</c:v>
                </c:pt>
                <c:pt idx="10372">
                  <c:v>-7.0590917631102298E-2</c:v>
                </c:pt>
                <c:pt idx="10373">
                  <c:v>5.4041593601836801E-3</c:v>
                </c:pt>
                <c:pt idx="10374">
                  <c:v>3.9249693763652997E-2</c:v>
                </c:pt>
                <c:pt idx="10375">
                  <c:v>-7.1196450209858694E-2</c:v>
                </c:pt>
                <c:pt idx="10376">
                  <c:v>-7.1196450209858694E-2</c:v>
                </c:pt>
                <c:pt idx="10377">
                  <c:v>3.9313522576350499E-2</c:v>
                </c:pt>
                <c:pt idx="10378">
                  <c:v>7.1383920139885093E-2</c:v>
                </c:pt>
                <c:pt idx="10379">
                  <c:v>7.1383920139885093E-2</c:v>
                </c:pt>
                <c:pt idx="10380">
                  <c:v>3.1386165478002902E-2</c:v>
                </c:pt>
                <c:pt idx="10381" formatCode="0.00E+00">
                  <c:v>-2.8743944649933703E-4</c:v>
                </c:pt>
                <c:pt idx="10382">
                  <c:v>-6.1652932409721597E-2</c:v>
                </c:pt>
                <c:pt idx="10383" formatCode="0.00E+00">
                  <c:v>-2.99268993773198E-2</c:v>
                </c:pt>
                <c:pt idx="10384">
                  <c:v>-2.99268993773198E-2</c:v>
                </c:pt>
                <c:pt idx="10385">
                  <c:v>8.0937109062454202E-2</c:v>
                </c:pt>
                <c:pt idx="10386">
                  <c:v>0.13441960054070601</c:v>
                </c:pt>
                <c:pt idx="10387">
                  <c:v>0.110802662381911</c:v>
                </c:pt>
                <c:pt idx="10388">
                  <c:v>0.116948432840128</c:v>
                </c:pt>
                <c:pt idx="10389">
                  <c:v>0.15048367809091201</c:v>
                </c:pt>
                <c:pt idx="10390">
                  <c:v>0.15048367809091201</c:v>
                </c:pt>
                <c:pt idx="10391">
                  <c:v>0.17536888732783401</c:v>
                </c:pt>
                <c:pt idx="10392">
                  <c:v>0.111453739094723</c:v>
                </c:pt>
                <c:pt idx="10393">
                  <c:v>0.111453739094723</c:v>
                </c:pt>
                <c:pt idx="10394">
                  <c:v>0.111453739094723</c:v>
                </c:pt>
                <c:pt idx="10395">
                  <c:v>8.9338324546936299E-2</c:v>
                </c:pt>
                <c:pt idx="10396">
                  <c:v>8.9338324546936299E-2</c:v>
                </c:pt>
                <c:pt idx="10397">
                  <c:v>9.3852603923960595E-2</c:v>
                </c:pt>
                <c:pt idx="10398">
                  <c:v>9.3852603923960595E-2</c:v>
                </c:pt>
                <c:pt idx="10399">
                  <c:v>0.102748213229145</c:v>
                </c:pt>
                <c:pt idx="10400">
                  <c:v>7.13763830956506E-2</c:v>
                </c:pt>
                <c:pt idx="10401">
                  <c:v>9.7191398980750604E-2</c:v>
                </c:pt>
                <c:pt idx="10402">
                  <c:v>9.7191398980750604E-2</c:v>
                </c:pt>
                <c:pt idx="10403">
                  <c:v>0.125554469880471</c:v>
                </c:pt>
                <c:pt idx="10404">
                  <c:v>0.12052263668197299</c:v>
                </c:pt>
                <c:pt idx="10405">
                  <c:v>9.6298467980030694E-2</c:v>
                </c:pt>
                <c:pt idx="10406">
                  <c:v>0.12718770952013</c:v>
                </c:pt>
                <c:pt idx="10407">
                  <c:v>0.151246987304028</c:v>
                </c:pt>
                <c:pt idx="10408">
                  <c:v>0.14733075374672899</c:v>
                </c:pt>
                <c:pt idx="10409">
                  <c:v>0.16995767546629201</c:v>
                </c:pt>
                <c:pt idx="10410">
                  <c:v>0.13942645803707299</c:v>
                </c:pt>
                <c:pt idx="10411">
                  <c:v>0.139643203245607</c:v>
                </c:pt>
                <c:pt idx="10412">
                  <c:v>0.16131205662127801</c:v>
                </c:pt>
                <c:pt idx="10413">
                  <c:v>0.139643203245607</c:v>
                </c:pt>
                <c:pt idx="10414">
                  <c:v>0.169868643230878</c:v>
                </c:pt>
                <c:pt idx="10415">
                  <c:v>0.19131719784788201</c:v>
                </c:pt>
                <c:pt idx="10416">
                  <c:v>0.21198117758031099</c:v>
                </c:pt>
                <c:pt idx="10417">
                  <c:v>0.26264571405189402</c:v>
                </c:pt>
                <c:pt idx="10418">
                  <c:v>0.23163009935571099</c:v>
                </c:pt>
                <c:pt idx="10419">
                  <c:v>0.23163009935571099</c:v>
                </c:pt>
                <c:pt idx="10420">
                  <c:v>0.16472389390127501</c:v>
                </c:pt>
                <c:pt idx="10421">
                  <c:v>0.173956015423193</c:v>
                </c:pt>
                <c:pt idx="10422">
                  <c:v>0.173956015423193</c:v>
                </c:pt>
                <c:pt idx="10423">
                  <c:v>0.13337256759395699</c:v>
                </c:pt>
                <c:pt idx="10424">
                  <c:v>0.124025317130375</c:v>
                </c:pt>
                <c:pt idx="10425">
                  <c:v>0.13810473413934601</c:v>
                </c:pt>
                <c:pt idx="10426">
                  <c:v>-0.108029019484523</c:v>
                </c:pt>
                <c:pt idx="10427">
                  <c:v>0.223500024822129</c:v>
                </c:pt>
                <c:pt idx="10428" formatCode="0.00E+00">
                  <c:v>-9.65376821556729E-4</c:v>
                </c:pt>
                <c:pt idx="10429">
                  <c:v>0.108403383747623</c:v>
                </c:pt>
                <c:pt idx="10430" formatCode="0.00E+00">
                  <c:v>-1.8124932612550899E-6</c:v>
                </c:pt>
                <c:pt idx="10431">
                  <c:v>9.0296245095123906E-2</c:v>
                </c:pt>
                <c:pt idx="10432" formatCode="0.00E+00">
                  <c:v>4.3859322024786901E-2</c:v>
                </c:pt>
                <c:pt idx="10433">
                  <c:v>4.4465987948230298E-2</c:v>
                </c:pt>
                <c:pt idx="10434">
                  <c:v>9.0899107327750306E-2</c:v>
                </c:pt>
                <c:pt idx="10435">
                  <c:v>9.0899107327750306E-2</c:v>
                </c:pt>
                <c:pt idx="10436">
                  <c:v>9.0899107327750306E-2</c:v>
                </c:pt>
                <c:pt idx="10437">
                  <c:v>4.8605156645314201E-2</c:v>
                </c:pt>
                <c:pt idx="10438">
                  <c:v>9.1541318016116993E-2</c:v>
                </c:pt>
                <c:pt idx="10439">
                  <c:v>4.0454448436620702E-2</c:v>
                </c:pt>
                <c:pt idx="10440">
                  <c:v>4.0454448436620702E-2</c:v>
                </c:pt>
                <c:pt idx="10441">
                  <c:v>-6.6840215863068306E-2</c:v>
                </c:pt>
                <c:pt idx="10442">
                  <c:v>-6.6840215863068306E-2</c:v>
                </c:pt>
                <c:pt idx="10443">
                  <c:v>-0.13228763601971999</c:v>
                </c:pt>
                <c:pt idx="10444">
                  <c:v>-7.5553532160355305E-2</c:v>
                </c:pt>
                <c:pt idx="10445">
                  <c:v>-7.5553532160355305E-2</c:v>
                </c:pt>
                <c:pt idx="10446">
                  <c:v>-7.5553532160355305E-2</c:v>
                </c:pt>
                <c:pt idx="10447">
                  <c:v>-8.33281570098372E-2</c:v>
                </c:pt>
                <c:pt idx="10448">
                  <c:v>-7.5432360902478707E-2</c:v>
                </c:pt>
                <c:pt idx="10449">
                  <c:v>-7.6203101048889693E-2</c:v>
                </c:pt>
                <c:pt idx="10450">
                  <c:v>-7.6458292003815695E-2</c:v>
                </c:pt>
                <c:pt idx="10451">
                  <c:v>-2.92803068563596E-2</c:v>
                </c:pt>
                <c:pt idx="10452">
                  <c:v>1.52574103514655E-2</c:v>
                </c:pt>
                <c:pt idx="10453">
                  <c:v>2.27283574629502E-2</c:v>
                </c:pt>
                <c:pt idx="10454">
                  <c:v>5.4736229028455402E-2</c:v>
                </c:pt>
                <c:pt idx="10455">
                  <c:v>0.13585512913234399</c:v>
                </c:pt>
                <c:pt idx="10456">
                  <c:v>0.13585512913234399</c:v>
                </c:pt>
                <c:pt idx="10457">
                  <c:v>0.17139232424224299</c:v>
                </c:pt>
                <c:pt idx="10458">
                  <c:v>0.20415176296166601</c:v>
                </c:pt>
                <c:pt idx="10459">
                  <c:v>0.20412210041152701</c:v>
                </c:pt>
                <c:pt idx="10460">
                  <c:v>0.15859071043488801</c:v>
                </c:pt>
                <c:pt idx="10461">
                  <c:v>0.188962364297069</c:v>
                </c:pt>
                <c:pt idx="10462">
                  <c:v>0.188962364297069</c:v>
                </c:pt>
                <c:pt idx="10463">
                  <c:v>0.21468584651716099</c:v>
                </c:pt>
                <c:pt idx="10464">
                  <c:v>0.21468584651716099</c:v>
                </c:pt>
                <c:pt idx="10465">
                  <c:v>0.17956139470031299</c:v>
                </c:pt>
                <c:pt idx="10466">
                  <c:v>0.184454484084149</c:v>
                </c:pt>
                <c:pt idx="10467">
                  <c:v>0.14757511118577099</c:v>
                </c:pt>
                <c:pt idx="10468">
                  <c:v>0.15278028387829701</c:v>
                </c:pt>
                <c:pt idx="10469">
                  <c:v>0.14578377020247699</c:v>
                </c:pt>
                <c:pt idx="10470">
                  <c:v>0.12994196665803801</c:v>
                </c:pt>
                <c:pt idx="10471">
                  <c:v>6.0277846653857298E-2</c:v>
                </c:pt>
                <c:pt idx="10472">
                  <c:v>1.94644242888799E-2</c:v>
                </c:pt>
                <c:pt idx="10473">
                  <c:v>-1.9790513541147099E-2</c:v>
                </c:pt>
                <c:pt idx="10474">
                  <c:v>-1.9790513541147099E-2</c:v>
                </c:pt>
                <c:pt idx="10475">
                  <c:v>1.94644242888799E-2</c:v>
                </c:pt>
                <c:pt idx="10476">
                  <c:v>1.94644242888799E-2</c:v>
                </c:pt>
                <c:pt idx="10477">
                  <c:v>-1.9790513541147099E-2</c:v>
                </c:pt>
                <c:pt idx="10478">
                  <c:v>-9.14643492472728E-2</c:v>
                </c:pt>
                <c:pt idx="10479">
                  <c:v>-5.6987365729345298E-2</c:v>
                </c:pt>
                <c:pt idx="10480">
                  <c:v>-5.6987365729345298E-2</c:v>
                </c:pt>
                <c:pt idx="10481">
                  <c:v>-5.6987365729345298E-2</c:v>
                </c:pt>
                <c:pt idx="10482">
                  <c:v>-9.1960479392230093E-2</c:v>
                </c:pt>
                <c:pt idx="10483">
                  <c:v>-5.3466290733548097E-2</c:v>
                </c:pt>
                <c:pt idx="10484">
                  <c:v>-5.9080888595751599E-2</c:v>
                </c:pt>
                <c:pt idx="10485">
                  <c:v>-5.3466290733548097E-2</c:v>
                </c:pt>
                <c:pt idx="10486">
                  <c:v>-5.9080888595751599E-2</c:v>
                </c:pt>
                <c:pt idx="10487">
                  <c:v>-5.3466290733548097E-2</c:v>
                </c:pt>
                <c:pt idx="10488">
                  <c:v>-8.5698765628854798E-2</c:v>
                </c:pt>
                <c:pt idx="10489">
                  <c:v>-0.123973632698313</c:v>
                </c:pt>
                <c:pt idx="10490">
                  <c:v>-0.15865457503732999</c:v>
                </c:pt>
                <c:pt idx="10491">
                  <c:v>-0.13383501061903799</c:v>
                </c:pt>
                <c:pt idx="10492">
                  <c:v>-6.89264819974333E-2</c:v>
                </c:pt>
                <c:pt idx="10493">
                  <c:v>6.6246024872258502E-3</c:v>
                </c:pt>
                <c:pt idx="10494">
                  <c:v>4.3501638357896097E-2</c:v>
                </c:pt>
                <c:pt idx="10495">
                  <c:v>3.7164807827287198E-2</c:v>
                </c:pt>
                <c:pt idx="10496">
                  <c:v>3.7164807827287198E-2</c:v>
                </c:pt>
                <c:pt idx="10497">
                  <c:v>3.09044755816314E-2</c:v>
                </c:pt>
                <c:pt idx="10498">
                  <c:v>0.15554209992439799</c:v>
                </c:pt>
                <c:pt idx="10499">
                  <c:v>0.143828696735816</c:v>
                </c:pt>
                <c:pt idx="10500">
                  <c:v>0.18774046995975199</c:v>
                </c:pt>
                <c:pt idx="10501">
                  <c:v>0.21019722612995401</c:v>
                </c:pt>
                <c:pt idx="10502">
                  <c:v>0.16669285798706501</c:v>
                </c:pt>
                <c:pt idx="10503">
                  <c:v>0.155939033720219</c:v>
                </c:pt>
                <c:pt idx="10504">
                  <c:v>0.15533296920786999</c:v>
                </c:pt>
                <c:pt idx="10505">
                  <c:v>0.21183609845065701</c:v>
                </c:pt>
                <c:pt idx="10506">
                  <c:v>0.17524046455361</c:v>
                </c:pt>
                <c:pt idx="10507">
                  <c:v>0.119386248463636</c:v>
                </c:pt>
                <c:pt idx="10508">
                  <c:v>0.15370090716777501</c:v>
                </c:pt>
                <c:pt idx="10509">
                  <c:v>0.12693829131091899</c:v>
                </c:pt>
                <c:pt idx="10510">
                  <c:v>5.9901054924512899E-2</c:v>
                </c:pt>
                <c:pt idx="10511">
                  <c:v>5.9901054924512899E-2</c:v>
                </c:pt>
                <c:pt idx="10512">
                  <c:v>5.9901054924512899E-2</c:v>
                </c:pt>
                <c:pt idx="10513">
                  <c:v>5.9901054924512899E-2</c:v>
                </c:pt>
                <c:pt idx="10514">
                  <c:v>9.2718690624638403E-2</c:v>
                </c:pt>
                <c:pt idx="10515">
                  <c:v>9.2718690624638403E-2</c:v>
                </c:pt>
                <c:pt idx="10516">
                  <c:v>0.127285799230061</c:v>
                </c:pt>
                <c:pt idx="10517">
                  <c:v>0.15195831626237999</c:v>
                </c:pt>
                <c:pt idx="10518">
                  <c:v>0.27776136284859698</c:v>
                </c:pt>
                <c:pt idx="10519">
                  <c:v>0.27776136284859698</c:v>
                </c:pt>
                <c:pt idx="10520">
                  <c:v>0.32606397786300301</c:v>
                </c:pt>
                <c:pt idx="10521">
                  <c:v>0.376401040872262</c:v>
                </c:pt>
                <c:pt idx="10522">
                  <c:v>0.376401040872262</c:v>
                </c:pt>
                <c:pt idx="10523">
                  <c:v>0.3301537161634</c:v>
                </c:pt>
                <c:pt idx="10524">
                  <c:v>0.376401040872262</c:v>
                </c:pt>
                <c:pt idx="10525">
                  <c:v>0.33058695761630402</c:v>
                </c:pt>
                <c:pt idx="10526">
                  <c:v>0.30955321290472498</c:v>
                </c:pt>
                <c:pt idx="10527">
                  <c:v>0.30955321290472498</c:v>
                </c:pt>
                <c:pt idx="10528">
                  <c:v>0.26937761416796102</c:v>
                </c:pt>
                <c:pt idx="10529">
                  <c:v>0.29101781627315298</c:v>
                </c:pt>
                <c:pt idx="10530">
                  <c:v>0.13683904001900199</c:v>
                </c:pt>
                <c:pt idx="10531">
                  <c:v>0.296999560975518</c:v>
                </c:pt>
                <c:pt idx="10532">
                  <c:v>0.242191138817446</c:v>
                </c:pt>
                <c:pt idx="10533">
                  <c:v>0.173355389579642</c:v>
                </c:pt>
                <c:pt idx="10534">
                  <c:v>7.5645272337837299E-2</c:v>
                </c:pt>
                <c:pt idx="10535">
                  <c:v>0.112594231883168</c:v>
                </c:pt>
                <c:pt idx="10536">
                  <c:v>6.2271508158362597E-2</c:v>
                </c:pt>
                <c:pt idx="10537">
                  <c:v>6.2271508158362597E-2</c:v>
                </c:pt>
                <c:pt idx="10538">
                  <c:v>6.2271508158362597E-2</c:v>
                </c:pt>
                <c:pt idx="10539">
                  <c:v>6.2271508158362597E-2</c:v>
                </c:pt>
                <c:pt idx="10540">
                  <c:v>6.2271508158362597E-2</c:v>
                </c:pt>
                <c:pt idx="10541">
                  <c:v>-1.5031945176820299E-2</c:v>
                </c:pt>
                <c:pt idx="10542">
                  <c:v>-1.5031945176820299E-2</c:v>
                </c:pt>
                <c:pt idx="10543">
                  <c:v>2.2843756354165402E-2</c:v>
                </c:pt>
                <c:pt idx="10544">
                  <c:v>-1.3396226194105999E-2</c:v>
                </c:pt>
                <c:pt idx="10545">
                  <c:v>2.1811423580776399E-2</c:v>
                </c:pt>
                <c:pt idx="10546">
                  <c:v>2.1811423580776399E-2</c:v>
                </c:pt>
                <c:pt idx="10547">
                  <c:v>9.0288339827450506E-2</c:v>
                </c:pt>
                <c:pt idx="10548">
                  <c:v>5.6163541072254498E-2</c:v>
                </c:pt>
                <c:pt idx="10549">
                  <c:v>5.6163541072254498E-2</c:v>
                </c:pt>
                <c:pt idx="10550">
                  <c:v>-4.7015985176809202E-2</c:v>
                </c:pt>
                <c:pt idx="10551">
                  <c:v>1.9973883043103699E-2</c:v>
                </c:pt>
                <c:pt idx="10552">
                  <c:v>-1.19435936293548E-2</c:v>
                </c:pt>
                <c:pt idx="10553">
                  <c:v>1.9476240710050999E-2</c:v>
                </c:pt>
                <c:pt idx="10554">
                  <c:v>1.9476240710050999E-2</c:v>
                </c:pt>
                <c:pt idx="10555">
                  <c:v>2.99867561583642E-2</c:v>
                </c:pt>
                <c:pt idx="10556">
                  <c:v>0</c:v>
                </c:pt>
                <c:pt idx="10557">
                  <c:v>0.231149513726714</c:v>
                </c:pt>
                <c:pt idx="10558">
                  <c:v>-5.7174177142077502E-2</c:v>
                </c:pt>
                <c:pt idx="10559">
                  <c:v>1.1621887977468701E-3</c:v>
                </c:pt>
                <c:pt idx="10560">
                  <c:v>-4.6350129244923502E-2</c:v>
                </c:pt>
                <c:pt idx="10561">
                  <c:v>9.1358995212624305E-2</c:v>
                </c:pt>
                <c:pt idx="10562" formatCode="0.00E+00">
                  <c:v>2.5188322031510698E-4</c:v>
                </c:pt>
                <c:pt idx="10563" formatCode="0.00E+00">
                  <c:v>6.5548660961156603E-4</c:v>
                </c:pt>
                <c:pt idx="10564" formatCode="0.00E+00">
                  <c:v>6.5548660961156603E-4</c:v>
                </c:pt>
                <c:pt idx="10565" formatCode="0.00E+00">
                  <c:v>7.7098804142468003E-2</c:v>
                </c:pt>
                <c:pt idx="10566" formatCode="0.00E+00">
                  <c:v>3.7049871497120301E-2</c:v>
                </c:pt>
                <c:pt idx="10567">
                  <c:v>0.11109676041847</c:v>
                </c:pt>
                <c:pt idx="10568">
                  <c:v>7.1620506959546804E-2</c:v>
                </c:pt>
                <c:pt idx="10569">
                  <c:v>0.10924324809784999</c:v>
                </c:pt>
                <c:pt idx="10570">
                  <c:v>-2.8156294081376598E-2</c:v>
                </c:pt>
                <c:pt idx="10571">
                  <c:v>5.7695983183596502E-3</c:v>
                </c:pt>
                <c:pt idx="10572">
                  <c:v>-3.1419909305550699E-2</c:v>
                </c:pt>
                <c:pt idx="10573">
                  <c:v>8.2583889999787705E-2</c:v>
                </c:pt>
                <c:pt idx="10574">
                  <c:v>0.12545949632077599</c:v>
                </c:pt>
                <c:pt idx="10575">
                  <c:v>0.13625060651868401</c:v>
                </c:pt>
                <c:pt idx="10576">
                  <c:v>-4.8903357070954903E-2</c:v>
                </c:pt>
                <c:pt idx="10577">
                  <c:v>-2.08816413829482E-3</c:v>
                </c:pt>
                <c:pt idx="10578">
                  <c:v>-5.2336640873903197E-2</c:v>
                </c:pt>
                <c:pt idx="10579">
                  <c:v>8.0227798000268802E-2</c:v>
                </c:pt>
                <c:pt idx="10580">
                  <c:v>8.0227798000268802E-2</c:v>
                </c:pt>
                <c:pt idx="10581">
                  <c:v>7.3175371334868594E-2</c:v>
                </c:pt>
                <c:pt idx="10582">
                  <c:v>2.32002493433935E-2</c:v>
                </c:pt>
                <c:pt idx="10583">
                  <c:v>3.04321714176756E-2</c:v>
                </c:pt>
                <c:pt idx="10584">
                  <c:v>3.0034830555451999E-2</c:v>
                </c:pt>
                <c:pt idx="10585">
                  <c:v>0.101468172130707</c:v>
                </c:pt>
                <c:pt idx="10586">
                  <c:v>2.5177517482693101E-2</c:v>
                </c:pt>
                <c:pt idx="10587">
                  <c:v>-9.2430519527582009E-3</c:v>
                </c:pt>
                <c:pt idx="10588">
                  <c:v>-3.2468200316408901E-3</c:v>
                </c:pt>
                <c:pt idx="10589">
                  <c:v>3.0774069083815799E-2</c:v>
                </c:pt>
                <c:pt idx="10590">
                  <c:v>2.5178749785695599E-2</c:v>
                </c:pt>
                <c:pt idx="10591">
                  <c:v>2.5178749785695599E-2</c:v>
                </c:pt>
                <c:pt idx="10592">
                  <c:v>0.100228771834928</c:v>
                </c:pt>
                <c:pt idx="10593">
                  <c:v>6.6042777359900301E-2</c:v>
                </c:pt>
                <c:pt idx="10594">
                  <c:v>-0.111297719632692</c:v>
                </c:pt>
                <c:pt idx="10595">
                  <c:v>-0.111297719632692</c:v>
                </c:pt>
                <c:pt idx="10596">
                  <c:v>-0.190930312006932</c:v>
                </c:pt>
                <c:pt idx="10597">
                  <c:v>-0.19701966976264701</c:v>
                </c:pt>
                <c:pt idx="10598">
                  <c:v>-0.383353105398129</c:v>
                </c:pt>
                <c:pt idx="10599">
                  <c:v>-0.42686921223573598</c:v>
                </c:pt>
                <c:pt idx="10600">
                  <c:v>-0.48161872914700699</c:v>
                </c:pt>
                <c:pt idx="10601">
                  <c:v>-0.45606686233195498</c:v>
                </c:pt>
                <c:pt idx="10602">
                  <c:v>-0.51868116616434401</c:v>
                </c:pt>
                <c:pt idx="10603">
                  <c:v>-0.66018089374213196</c:v>
                </c:pt>
                <c:pt idx="10604">
                  <c:v>-0.67941717407824198</c:v>
                </c:pt>
                <c:pt idx="10605">
                  <c:v>-0.652557296019733</c:v>
                </c:pt>
                <c:pt idx="10606">
                  <c:v>-0.66846888295736795</c:v>
                </c:pt>
                <c:pt idx="10607">
                  <c:v>-0.56227658434121497</c:v>
                </c:pt>
                <c:pt idx="10608" formatCode="0.00E+00">
                  <c:v>-7.2869631384198097E-4</c:v>
                </c:pt>
                <c:pt idx="10609">
                  <c:v>-0.32323350703144299</c:v>
                </c:pt>
                <c:pt idx="10610" formatCode="0.00E+00">
                  <c:v>-6.4327577383391704E-2</c:v>
                </c:pt>
                <c:pt idx="10611">
                  <c:v>-0.122147727800873</c:v>
                </c:pt>
                <c:pt idx="10612">
                  <c:v>5.1168616264336303E-2</c:v>
                </c:pt>
                <c:pt idx="10613">
                  <c:v>-4.7829286171132197E-2</c:v>
                </c:pt>
                <c:pt idx="10614">
                  <c:v>-0.23506418580711</c:v>
                </c:pt>
                <c:pt idx="10615">
                  <c:v>-0.19729981063822</c:v>
                </c:pt>
                <c:pt idx="10616">
                  <c:v>-0.32855413663709798</c:v>
                </c:pt>
                <c:pt idx="10617">
                  <c:v>-0.35871095743568798</c:v>
                </c:pt>
                <c:pt idx="10618">
                  <c:v>-0.19875081713159901</c:v>
                </c:pt>
                <c:pt idx="10619">
                  <c:v>-0.22946857867075199</c:v>
                </c:pt>
                <c:pt idx="10620">
                  <c:v>-0.30536173249430298</c:v>
                </c:pt>
                <c:pt idx="10621">
                  <c:v>-0.354759153335584</c:v>
                </c:pt>
                <c:pt idx="10622">
                  <c:v>-0.49545589765065401</c:v>
                </c:pt>
                <c:pt idx="10623">
                  <c:v>-0.52891845801652904</c:v>
                </c:pt>
                <c:pt idx="10624">
                  <c:v>-0.40390536236618602</c:v>
                </c:pt>
                <c:pt idx="10625">
                  <c:v>-0.385023081125139</c:v>
                </c:pt>
                <c:pt idx="10626">
                  <c:v>-0.28778248129281597</c:v>
                </c:pt>
                <c:pt idx="10627">
                  <c:v>-0.28778248129281597</c:v>
                </c:pt>
                <c:pt idx="10628">
                  <c:v>-0.229412333387912</c:v>
                </c:pt>
                <c:pt idx="10629">
                  <c:v>-0.22902593136899899</c:v>
                </c:pt>
                <c:pt idx="10630">
                  <c:v>-0.273048843172984</c:v>
                </c:pt>
                <c:pt idx="10631">
                  <c:v>-0.232504439448633</c:v>
                </c:pt>
                <c:pt idx="10632">
                  <c:v>-0.23655569336337501</c:v>
                </c:pt>
                <c:pt idx="10633">
                  <c:v>-0.19858435164676499</c:v>
                </c:pt>
                <c:pt idx="10634">
                  <c:v>-0.190298764080858</c:v>
                </c:pt>
                <c:pt idx="10635">
                  <c:v>-0.15448119484998499</c:v>
                </c:pt>
                <c:pt idx="10636">
                  <c:v>-0.15448119484998499</c:v>
                </c:pt>
                <c:pt idx="10637">
                  <c:v>-0.12867129125014301</c:v>
                </c:pt>
                <c:pt idx="10638">
                  <c:v>-0.100960111236035</c:v>
                </c:pt>
                <c:pt idx="10639">
                  <c:v>-0.13372700056815201</c:v>
                </c:pt>
                <c:pt idx="10640">
                  <c:v>-4.6287228446131303E-3</c:v>
                </c:pt>
                <c:pt idx="10641">
                  <c:v>-4.0817116349125701E-2</c:v>
                </c:pt>
                <c:pt idx="10642">
                  <c:v>6.2011967915883003E-2</c:v>
                </c:pt>
                <c:pt idx="10643">
                  <c:v>6.2011967915883003E-2</c:v>
                </c:pt>
                <c:pt idx="10644">
                  <c:v>9.6720039127457594E-2</c:v>
                </c:pt>
                <c:pt idx="10645">
                  <c:v>6.3488385420321605E-2</c:v>
                </c:pt>
                <c:pt idx="10646">
                  <c:v>0.10440578452631601</c:v>
                </c:pt>
                <c:pt idx="10647">
                  <c:v>9.9015395837228598E-2</c:v>
                </c:pt>
                <c:pt idx="10648">
                  <c:v>9.9015395837228598E-2</c:v>
                </c:pt>
                <c:pt idx="10649">
                  <c:v>6.7921045811703801E-2</c:v>
                </c:pt>
                <c:pt idx="10650">
                  <c:v>7.6259630774875298E-2</c:v>
                </c:pt>
                <c:pt idx="10651">
                  <c:v>6.6268980730617294E-2</c:v>
                </c:pt>
                <c:pt idx="10652">
                  <c:v>7.1291173754300705E-2</c:v>
                </c:pt>
                <c:pt idx="10653">
                  <c:v>4.0504301187615298E-2</c:v>
                </c:pt>
                <c:pt idx="10654">
                  <c:v>4.5806688420739303E-2</c:v>
                </c:pt>
                <c:pt idx="10655">
                  <c:v>4.0059089919868701E-2</c:v>
                </c:pt>
                <c:pt idx="10656">
                  <c:v>5.0495758976778903E-2</c:v>
                </c:pt>
                <c:pt idx="10657">
                  <c:v>0.108029019484523</c:v>
                </c:pt>
                <c:pt idx="10658">
                  <c:v>-0.22263644261198201</c:v>
                </c:pt>
                <c:pt idx="10659">
                  <c:v>2.4664260505420301E-3</c:v>
                </c:pt>
                <c:pt idx="10660">
                  <c:v>-0.15427520949450099</c:v>
                </c:pt>
                <c:pt idx="10661">
                  <c:v>-4.6767570167916203E-2</c:v>
                </c:pt>
                <c:pt idx="10662">
                  <c:v>-6.1562247430780599E-2</c:v>
                </c:pt>
                <c:pt idx="10663">
                  <c:v>-1.50276001641667E-2</c:v>
                </c:pt>
                <c:pt idx="10664">
                  <c:v>-6.3635406502255895E-2</c:v>
                </c:pt>
                <c:pt idx="10665">
                  <c:v>-5.6983451331496397E-2</c:v>
                </c:pt>
                <c:pt idx="10666">
                  <c:v>-0.131078410346779</c:v>
                </c:pt>
                <c:pt idx="10667">
                  <c:v>-0.136729245427021</c:v>
                </c:pt>
                <c:pt idx="10668">
                  <c:v>-0.136729245427021</c:v>
                </c:pt>
                <c:pt idx="10669">
                  <c:v>-5.4419858831560003E-2</c:v>
                </c:pt>
                <c:pt idx="10670">
                  <c:v>-8.7457970158847098E-2</c:v>
                </c:pt>
                <c:pt idx="10671">
                  <c:v>-8.7457970158847098E-2</c:v>
                </c:pt>
                <c:pt idx="10672">
                  <c:v>-0.11808608347671</c:v>
                </c:pt>
                <c:pt idx="10673">
                  <c:v>-0.15691625343122501</c:v>
                </c:pt>
                <c:pt idx="10674">
                  <c:v>-0.18494801026205099</c:v>
                </c:pt>
                <c:pt idx="10675">
                  <c:v>-0.14681602213098899</c:v>
                </c:pt>
                <c:pt idx="10676">
                  <c:v>-8.71311446714291E-2</c:v>
                </c:pt>
                <c:pt idx="10677">
                  <c:v>-8.71311446714291E-2</c:v>
                </c:pt>
                <c:pt idx="10678">
                  <c:v>-8.71311446714291E-2</c:v>
                </c:pt>
                <c:pt idx="10679">
                  <c:v>-8.71311446714291E-2</c:v>
                </c:pt>
                <c:pt idx="10680">
                  <c:v>-8.71311446714291E-2</c:v>
                </c:pt>
                <c:pt idx="10681">
                  <c:v>-1.06102713608602E-2</c:v>
                </c:pt>
                <c:pt idx="10682">
                  <c:v>-4.1295289654418303E-2</c:v>
                </c:pt>
                <c:pt idx="10683">
                  <c:v>-4.1326219104402102E-2</c:v>
                </c:pt>
                <c:pt idx="10684">
                  <c:v>-9.7738511691501204E-2</c:v>
                </c:pt>
                <c:pt idx="10685">
                  <c:v>-5.6459506751815401E-2</c:v>
                </c:pt>
                <c:pt idx="10686" formatCode="0.00E+00">
                  <c:v>5.8516258761143105E-4</c:v>
                </c:pt>
                <c:pt idx="10687" formatCode="0.00E+00">
                  <c:v>5.8516258761143105E-4</c:v>
                </c:pt>
                <c:pt idx="10688" formatCode="0.00E+00">
                  <c:v>-6.5694131417885798E-2</c:v>
                </c:pt>
                <c:pt idx="10689" formatCode="0.00E+00">
                  <c:v>-5.3604639886073403E-3</c:v>
                </c:pt>
                <c:pt idx="10690">
                  <c:v>-5.3604639886073403E-3</c:v>
                </c:pt>
                <c:pt idx="10691">
                  <c:v>-6.36723111933514E-2</c:v>
                </c:pt>
                <c:pt idx="10692">
                  <c:v>-6.8666629522364797E-2</c:v>
                </c:pt>
                <c:pt idx="10693">
                  <c:v>-3.0222387906406901E-2</c:v>
                </c:pt>
                <c:pt idx="10694">
                  <c:v>-1.8922136730497E-3</c:v>
                </c:pt>
                <c:pt idx="10695">
                  <c:v>-0.26542802209775601</c:v>
                </c:pt>
                <c:pt idx="10696">
                  <c:v>-7.5624618621181694E-2</c:v>
                </c:pt>
                <c:pt idx="10697">
                  <c:v>-0.19541297486213999</c:v>
                </c:pt>
                <c:pt idx="10698">
                  <c:v>-5.7310879253712699E-2</c:v>
                </c:pt>
                <c:pt idx="10699">
                  <c:v>-0.19736241791099299</c:v>
                </c:pt>
                <c:pt idx="10700">
                  <c:v>-0.25878432504465299</c:v>
                </c:pt>
                <c:pt idx="10701">
                  <c:v>-0.139972959526452</c:v>
                </c:pt>
                <c:pt idx="10702">
                  <c:v>-8.9367294827387506E-2</c:v>
                </c:pt>
                <c:pt idx="10703">
                  <c:v>-0.16362407321747799</c:v>
                </c:pt>
                <c:pt idx="10704">
                  <c:v>-0.118039286372046</c:v>
                </c:pt>
                <c:pt idx="10705">
                  <c:v>-7.5246825289200195E-2</c:v>
                </c:pt>
                <c:pt idx="10706">
                  <c:v>-7.5891412470893996E-2</c:v>
                </c:pt>
                <c:pt idx="10707">
                  <c:v>3.9261595864998201E-2</c:v>
                </c:pt>
                <c:pt idx="10708" formatCode="0.00E+00">
                  <c:v>1.15555619050189E-4</c:v>
                </c:pt>
                <c:pt idx="10709">
                  <c:v>-8.2078526701669693E-2</c:v>
                </c:pt>
                <c:pt idx="10710" formatCode="0.00E+00">
                  <c:v>-8.2780561854889301E-2</c:v>
                </c:pt>
                <c:pt idx="10711">
                  <c:v>-0.15248642081861299</c:v>
                </c:pt>
                <c:pt idx="10712">
                  <c:v>-0.197634891913754</c:v>
                </c:pt>
                <c:pt idx="10713">
                  <c:v>-0.197634891913754</c:v>
                </c:pt>
                <c:pt idx="10714">
                  <c:v>-0.24722491016644499</c:v>
                </c:pt>
                <c:pt idx="10715">
                  <c:v>-0.24722491016644499</c:v>
                </c:pt>
                <c:pt idx="10716">
                  <c:v>-0.30027202725172297</c:v>
                </c:pt>
                <c:pt idx="10717">
                  <c:v>-0.164119307993977</c:v>
                </c:pt>
                <c:pt idx="10718">
                  <c:v>-0.118116821150118</c:v>
                </c:pt>
                <c:pt idx="10719">
                  <c:v>-3.6588095259729003E-2</c:v>
                </c:pt>
                <c:pt idx="10720">
                  <c:v>-0.164409507146102</c:v>
                </c:pt>
                <c:pt idx="10721">
                  <c:v>-0.118813074333802</c:v>
                </c:pt>
                <c:pt idx="10722">
                  <c:v>-0.21388033885377999</c:v>
                </c:pt>
                <c:pt idx="10723">
                  <c:v>-0.245919226826184</c:v>
                </c:pt>
                <c:pt idx="10724">
                  <c:v>-0.245919226826184</c:v>
                </c:pt>
                <c:pt idx="10725">
                  <c:v>-0.19667253667553</c:v>
                </c:pt>
                <c:pt idx="10726">
                  <c:v>-0.109789169935032</c:v>
                </c:pt>
                <c:pt idx="10727">
                  <c:v>-7.0546560515251697E-2</c:v>
                </c:pt>
                <c:pt idx="10728">
                  <c:v>-7.09121285155669E-2</c:v>
                </c:pt>
                <c:pt idx="10729">
                  <c:v>-7.09121285155669E-2</c:v>
                </c:pt>
                <c:pt idx="10730" formatCode="0.00E+00">
                  <c:v>1.8140407408595501E-4</c:v>
                </c:pt>
                <c:pt idx="10731" formatCode="0.00E+00">
                  <c:v>1.8140407408595501E-4</c:v>
                </c:pt>
                <c:pt idx="10732" formatCode="0.00E+00">
                  <c:v>6.5591007663190704E-2</c:v>
                </c:pt>
                <c:pt idx="10733" formatCode="0.00E+00">
                  <c:v>0.12505268020980001</c:v>
                </c:pt>
                <c:pt idx="10734">
                  <c:v>6.3880007895317795E-2</c:v>
                </c:pt>
                <c:pt idx="10735">
                  <c:v>9.5350127905833304E-2</c:v>
                </c:pt>
                <c:pt idx="10736">
                  <c:v>5.9178035280410102E-2</c:v>
                </c:pt>
                <c:pt idx="10737">
                  <c:v>8.8798794048904506E-2</c:v>
                </c:pt>
                <c:pt idx="10738">
                  <c:v>2.5774643671315701E-2</c:v>
                </c:pt>
                <c:pt idx="10739">
                  <c:v>5.5482921961215799E-2</c:v>
                </c:pt>
                <c:pt idx="10740">
                  <c:v>-3.7614737927533497E-2</c:v>
                </c:pt>
                <c:pt idx="10741">
                  <c:v>-3.5389601356193998E-2</c:v>
                </c:pt>
                <c:pt idx="10742">
                  <c:v>6.4954026896099706E-2</c:v>
                </c:pt>
                <c:pt idx="10743">
                  <c:v>9.6389092184089503E-2</c:v>
                </c:pt>
                <c:pt idx="10744">
                  <c:v>0.126205069160292</c:v>
                </c:pt>
                <c:pt idx="10745">
                  <c:v>0.153717245687677</c:v>
                </c:pt>
                <c:pt idx="10746">
                  <c:v>0.11890224668933499</c:v>
                </c:pt>
                <c:pt idx="10747">
                  <c:v>0.14498933547770601</c:v>
                </c:pt>
                <c:pt idx="10748">
                  <c:v>8.5774364856454094E-2</c:v>
                </c:pt>
                <c:pt idx="10749">
                  <c:v>5.4551739713589197E-2</c:v>
                </c:pt>
                <c:pt idx="10750">
                  <c:v>-3.1433597876984101E-3</c:v>
                </c:pt>
                <c:pt idx="10751">
                  <c:v>-3.2658904478063099E-2</c:v>
                </c:pt>
                <c:pt idx="10752">
                  <c:v>0.16490964202321701</c:v>
                </c:pt>
                <c:pt idx="10753">
                  <c:v>0.27574626889045201</c:v>
                </c:pt>
                <c:pt idx="10754">
                  <c:v>0.23229746450268801</c:v>
                </c:pt>
                <c:pt idx="10755">
                  <c:v>0.300061580890081</c:v>
                </c:pt>
                <c:pt idx="10756">
                  <c:v>0.26053773757624299</c:v>
                </c:pt>
                <c:pt idx="10757">
                  <c:v>0.330151871294043</c:v>
                </c:pt>
                <c:pt idx="10758">
                  <c:v>0.30631754626985602</c:v>
                </c:pt>
                <c:pt idx="10759">
                  <c:v>0.35451526809434902</c:v>
                </c:pt>
                <c:pt idx="10760">
                  <c:v>0.41884223177007601</c:v>
                </c:pt>
                <c:pt idx="10761">
                  <c:v>0.41884223177007601</c:v>
                </c:pt>
                <c:pt idx="10762">
                  <c:v>0.39045437830368002</c:v>
                </c:pt>
                <c:pt idx="10763">
                  <c:v>0.32174839529434501</c:v>
                </c:pt>
                <c:pt idx="10764">
                  <c:v>0.32221346225852199</c:v>
                </c:pt>
                <c:pt idx="10765">
                  <c:v>0.31886702533869399</c:v>
                </c:pt>
                <c:pt idx="10766">
                  <c:v>0.29730887915916498</c:v>
                </c:pt>
                <c:pt idx="10767">
                  <c:v>0.38082855396925103</c:v>
                </c:pt>
                <c:pt idx="10768">
                  <c:v>0.29740397446514</c:v>
                </c:pt>
                <c:pt idx="10769">
                  <c:v>0.23383562735483901</c:v>
                </c:pt>
                <c:pt idx="10770">
                  <c:v>0.24047447075687201</c:v>
                </c:pt>
                <c:pt idx="10771">
                  <c:v>0.202256277492737</c:v>
                </c:pt>
                <c:pt idx="10772">
                  <c:v>0.210490670720165</c:v>
                </c:pt>
                <c:pt idx="10773">
                  <c:v>0.174673332993456</c:v>
                </c:pt>
                <c:pt idx="10774">
                  <c:v>0.122759826650437</c:v>
                </c:pt>
                <c:pt idx="10775">
                  <c:v>0.159217540640992</c:v>
                </c:pt>
                <c:pt idx="10776">
                  <c:v>0.38791516804251303</c:v>
                </c:pt>
                <c:pt idx="10777">
                  <c:v>0.38791516804251303</c:v>
                </c:pt>
                <c:pt idx="10778">
                  <c:v>0.38756023334167999</c:v>
                </c:pt>
                <c:pt idx="10779">
                  <c:v>0.33511756643592999</c:v>
                </c:pt>
                <c:pt idx="10780">
                  <c:v>0.33511756643592999</c:v>
                </c:pt>
                <c:pt idx="10781">
                  <c:v>0.33930342022944598</c:v>
                </c:pt>
                <c:pt idx="10782">
                  <c:v>0.28564549076809098</c:v>
                </c:pt>
                <c:pt idx="10783">
                  <c:v>0.28564549076809098</c:v>
                </c:pt>
                <c:pt idx="10784">
                  <c:v>0.28564549076809098</c:v>
                </c:pt>
                <c:pt idx="10785">
                  <c:v>0.33951415621157</c:v>
                </c:pt>
                <c:pt idx="10786">
                  <c:v>0.31017976503685601</c:v>
                </c:pt>
                <c:pt idx="10787">
                  <c:v>0.25524880153810298</c:v>
                </c:pt>
                <c:pt idx="10788">
                  <c:v>0.25524880153810298</c:v>
                </c:pt>
                <c:pt idx="10789">
                  <c:v>0.25524880153810298</c:v>
                </c:pt>
                <c:pt idx="10790">
                  <c:v>0.25524880153810298</c:v>
                </c:pt>
                <c:pt idx="10791">
                  <c:v>0.23349045409869301</c:v>
                </c:pt>
                <c:pt idx="10792">
                  <c:v>0.32134189406541802</c:v>
                </c:pt>
                <c:pt idx="10793">
                  <c:v>0.34667461595041299</c:v>
                </c:pt>
                <c:pt idx="10794">
                  <c:v>0.334257527117234</c:v>
                </c:pt>
                <c:pt idx="10795">
                  <c:v>0.35865253319670598</c:v>
                </c:pt>
                <c:pt idx="10796">
                  <c:v>0.36605884455884402</c:v>
                </c:pt>
                <c:pt idx="10797">
                  <c:v>0.38821769078303903</c:v>
                </c:pt>
                <c:pt idx="10798">
                  <c:v>0.34259826065086602</c:v>
                </c:pt>
                <c:pt idx="10799">
                  <c:v>0.34259826065086602</c:v>
                </c:pt>
                <c:pt idx="10800">
                  <c:v>0.36628014355633298</c:v>
                </c:pt>
                <c:pt idx="10801">
                  <c:v>0.38842379205900801</c:v>
                </c:pt>
                <c:pt idx="10802">
                  <c:v>0.408869286541585</c:v>
                </c:pt>
                <c:pt idx="10803">
                  <c:v>0.36306683324212402</c:v>
                </c:pt>
                <c:pt idx="10804">
                  <c:v>0.34187858676567101</c:v>
                </c:pt>
                <c:pt idx="10805">
                  <c:v>0.34187858676567101</c:v>
                </c:pt>
                <c:pt idx="10806">
                  <c:v>0.34187858676567101</c:v>
                </c:pt>
                <c:pt idx="10807">
                  <c:v>0.38852118185615098</c:v>
                </c:pt>
                <c:pt idx="10808">
                  <c:v>0.408869286541585</c:v>
                </c:pt>
                <c:pt idx="10809">
                  <c:v>0.49118516395846101</c:v>
                </c:pt>
                <c:pt idx="10810">
                  <c:v>0.52621566082988303</c:v>
                </c:pt>
                <c:pt idx="10811">
                  <c:v>0.52343890855281805</c:v>
                </c:pt>
                <c:pt idx="10812">
                  <c:v>0.54150782732346203</c:v>
                </c:pt>
                <c:pt idx="10813">
                  <c:v>0.53320308117183701</c:v>
                </c:pt>
                <c:pt idx="10814">
                  <c:v>0.53320308117183701</c:v>
                </c:pt>
                <c:pt idx="10815">
                  <c:v>0.51565197628172699</c:v>
                </c:pt>
                <c:pt idx="10816">
                  <c:v>0.50621593201029502</c:v>
                </c:pt>
                <c:pt idx="10817">
                  <c:v>0.45227837425546802</c:v>
                </c:pt>
                <c:pt idx="10818">
                  <c:v>0.47130756645781902</c:v>
                </c:pt>
                <c:pt idx="10819">
                  <c:v>0.52398541862836601</c:v>
                </c:pt>
                <c:pt idx="10820">
                  <c:v>0.52682526736504598</c:v>
                </c:pt>
                <c:pt idx="10821">
                  <c:v>0.54293451517843905</c:v>
                </c:pt>
                <c:pt idx="10822">
                  <c:v>0.61412216884641602</c:v>
                </c:pt>
                <c:pt idx="10823">
                  <c:v>0.61412216884641602</c:v>
                </c:pt>
                <c:pt idx="10824">
                  <c:v>0.60295054632913403</c:v>
                </c:pt>
                <c:pt idx="10825">
                  <c:v>0.60260892919874698</c:v>
                </c:pt>
                <c:pt idx="10826">
                  <c:v>0.66347280102543005</c:v>
                </c:pt>
                <c:pt idx="10827">
                  <c:v>0.66347280102543005</c:v>
                </c:pt>
                <c:pt idx="10828">
                  <c:v>0.66347280102543005</c:v>
                </c:pt>
                <c:pt idx="10829">
                  <c:v>0.71462243485950006</c:v>
                </c:pt>
                <c:pt idx="10830">
                  <c:v>0.72541806506628903</c:v>
                </c:pt>
                <c:pt idx="10831">
                  <c:v>0.72541806506628903</c:v>
                </c:pt>
                <c:pt idx="10832">
                  <c:v>0.73527599503972096</c:v>
                </c:pt>
                <c:pt idx="10833">
                  <c:v>0.73527599503972096</c:v>
                </c:pt>
                <c:pt idx="10834">
                  <c:v>0.73527599503972096</c:v>
                </c:pt>
                <c:pt idx="10835">
                  <c:v>0.67457021050993804</c:v>
                </c:pt>
                <c:pt idx="10836">
                  <c:v>0.67457021050993804</c:v>
                </c:pt>
                <c:pt idx="10837">
                  <c:v>0.80054869636381798</c:v>
                </c:pt>
                <c:pt idx="10838">
                  <c:v>0.80054869636381798</c:v>
                </c:pt>
                <c:pt idx="10839">
                  <c:v>0.73527599503972096</c:v>
                </c:pt>
                <c:pt idx="10840">
                  <c:v>0.74459105465841902</c:v>
                </c:pt>
                <c:pt idx="10841">
                  <c:v>0.68349682542769896</c:v>
                </c:pt>
                <c:pt idx="10842">
                  <c:v>0.74271336218335304</c:v>
                </c:pt>
                <c:pt idx="10843">
                  <c:v>0.69389801910419902</c:v>
                </c:pt>
                <c:pt idx="10844">
                  <c:v>0.69389801910419902</c:v>
                </c:pt>
                <c:pt idx="10845">
                  <c:v>0.64000286481389501</c:v>
                </c:pt>
                <c:pt idx="10846">
                  <c:v>0.64000286481389501</c:v>
                </c:pt>
                <c:pt idx="10847">
                  <c:v>0.64000286481389501</c:v>
                </c:pt>
                <c:pt idx="10848">
                  <c:v>0.64000286481389501</c:v>
                </c:pt>
                <c:pt idx="10849">
                  <c:v>0.62817233600129796</c:v>
                </c:pt>
                <c:pt idx="10850">
                  <c:v>0.65553214474917099</c:v>
                </c:pt>
                <c:pt idx="10851">
                  <c:v>0.66667037701989795</c:v>
                </c:pt>
                <c:pt idx="10852">
                  <c:v>0.66846735575830696</c:v>
                </c:pt>
                <c:pt idx="10853">
                  <c:v>0.66846735575830696</c:v>
                </c:pt>
                <c:pt idx="10854">
                  <c:v>0.67024506337607304</c:v>
                </c:pt>
                <c:pt idx="10855">
                  <c:v>0</c:v>
                </c:pt>
                <c:pt idx="10856">
                  <c:v>0.277402318797487</c:v>
                </c:pt>
                <c:pt idx="10857">
                  <c:v>5.5542361950062701E-2</c:v>
                </c:pt>
                <c:pt idx="10858">
                  <c:v>0.107452881905235</c:v>
                </c:pt>
                <c:pt idx="10859">
                  <c:v>0.107452881905235</c:v>
                </c:pt>
                <c:pt idx="10860">
                  <c:v>0.19526356780892601</c:v>
                </c:pt>
                <c:pt idx="10861">
                  <c:v>4.12249166523075E-2</c:v>
                </c:pt>
                <c:pt idx="10862">
                  <c:v>-9.9813607416210801E-2</c:v>
                </c:pt>
                <c:pt idx="10863" formatCode="0.00E+00">
                  <c:v>-8.5915607188202705E-4</c:v>
                </c:pt>
                <c:pt idx="10864">
                  <c:v>-1.0260406646895801E-3</c:v>
                </c:pt>
                <c:pt idx="10865" formatCode="0.00E+00">
                  <c:v>-2.9873567196503299E-4</c:v>
                </c:pt>
                <c:pt idx="10866">
                  <c:v>0.12919433616293399</c:v>
                </c:pt>
                <c:pt idx="10867" formatCode="0.00E+00">
                  <c:v>0.17933698995870001</c:v>
                </c:pt>
                <c:pt idx="10868">
                  <c:v>0.197165000795885</c:v>
                </c:pt>
                <c:pt idx="10869">
                  <c:v>0.197165000795885</c:v>
                </c:pt>
                <c:pt idx="10870">
                  <c:v>7.5538594307552595E-2</c:v>
                </c:pt>
                <c:pt idx="10871" formatCode="0.00E+00">
                  <c:v>-7.2869631384198097E-4</c:v>
                </c:pt>
                <c:pt idx="10872">
                  <c:v>0.32224647328607497</c:v>
                </c:pt>
                <c:pt idx="10873" formatCode="0.00E+00">
                  <c:v>0.13734514482673299</c:v>
                </c:pt>
                <c:pt idx="10874">
                  <c:v>0.13823669375147399</c:v>
                </c:pt>
                <c:pt idx="10875">
                  <c:v>0.13823669375147399</c:v>
                </c:pt>
                <c:pt idx="10876">
                  <c:v>6.4441309048359902E-2</c:v>
                </c:pt>
                <c:pt idx="10877">
                  <c:v>0.13823669375147399</c:v>
                </c:pt>
                <c:pt idx="10878">
                  <c:v>6.4441309048359902E-2</c:v>
                </c:pt>
                <c:pt idx="10879">
                  <c:v>0.13823669375147399</c:v>
                </c:pt>
                <c:pt idx="10880">
                  <c:v>6.4441309048359902E-2</c:v>
                </c:pt>
                <c:pt idx="10881">
                  <c:v>0.13823669375147399</c:v>
                </c:pt>
                <c:pt idx="10882">
                  <c:v>0.24390852800290799</c:v>
                </c:pt>
                <c:pt idx="10883">
                  <c:v>0.172581681310889</c:v>
                </c:pt>
                <c:pt idx="10884">
                  <c:v>0.21812628823423799</c:v>
                </c:pt>
                <c:pt idx="10885">
                  <c:v>0.154573666063367</c:v>
                </c:pt>
                <c:pt idx="10886">
                  <c:v>0.154573666063367</c:v>
                </c:pt>
                <c:pt idx="10887">
                  <c:v>0.154573666063367</c:v>
                </c:pt>
                <c:pt idx="10888">
                  <c:v>0.15388267127511801</c:v>
                </c:pt>
                <c:pt idx="10889">
                  <c:v>0.19583274773259901</c:v>
                </c:pt>
                <c:pt idx="10890">
                  <c:v>0.19524525490723799</c:v>
                </c:pt>
                <c:pt idx="10891">
                  <c:v>0.232752284625624</c:v>
                </c:pt>
                <c:pt idx="10892">
                  <c:v>0.266920049165703</c:v>
                </c:pt>
                <c:pt idx="10893">
                  <c:v>0.212135475359811</c:v>
                </c:pt>
                <c:pt idx="10894">
                  <c:v>4.03003452968409E-2</c:v>
                </c:pt>
                <c:pt idx="10895">
                  <c:v>-2.76423381431056E-3</c:v>
                </c:pt>
                <c:pt idx="10896">
                  <c:v>-2.76423381431056E-3</c:v>
                </c:pt>
                <c:pt idx="10897">
                  <c:v>-7.8497515199824397E-2</c:v>
                </c:pt>
                <c:pt idx="10898">
                  <c:v>-2.9003279791770501E-3</c:v>
                </c:pt>
                <c:pt idx="10899">
                  <c:v>0.114259941416747</c:v>
                </c:pt>
                <c:pt idx="10900">
                  <c:v>0.179047764369406</c:v>
                </c:pt>
                <c:pt idx="10901">
                  <c:v>0.224926097412573</c:v>
                </c:pt>
                <c:pt idx="10902">
                  <c:v>0.24422467691379299</c:v>
                </c:pt>
                <c:pt idx="10903">
                  <c:v>0.169547738719385</c:v>
                </c:pt>
                <c:pt idx="10904">
                  <c:v>0.19945635333765699</c:v>
                </c:pt>
                <c:pt idx="10905">
                  <c:v>0.227123778907594</c:v>
                </c:pt>
                <c:pt idx="10906">
                  <c:v>0.227123778907594</c:v>
                </c:pt>
                <c:pt idx="10907">
                  <c:v>0.227123778907594</c:v>
                </c:pt>
                <c:pt idx="10908">
                  <c:v>0.25307015821687401</c:v>
                </c:pt>
                <c:pt idx="10909">
                  <c:v>0.21233230867792499</c:v>
                </c:pt>
                <c:pt idx="10910">
                  <c:v>0.23713342886223099</c:v>
                </c:pt>
                <c:pt idx="10911">
                  <c:v>0.23713342886223099</c:v>
                </c:pt>
                <c:pt idx="10912">
                  <c:v>0.212486462461389</c:v>
                </c:pt>
                <c:pt idx="10913">
                  <c:v>0.29670325602147202</c:v>
                </c:pt>
                <c:pt idx="10914">
                  <c:v>0.34216299005128598</c:v>
                </c:pt>
                <c:pt idx="10915">
                  <c:v>0.36285994310886799</c:v>
                </c:pt>
                <c:pt idx="10916">
                  <c:v>0.382102671891212</c:v>
                </c:pt>
                <c:pt idx="10917">
                  <c:v>0.40030743233497001</c:v>
                </c:pt>
                <c:pt idx="10918">
                  <c:v>0.40013681710369298</c:v>
                </c:pt>
                <c:pt idx="10919">
                  <c:v>0.32291750863748098</c:v>
                </c:pt>
                <c:pt idx="10920">
                  <c:v>0.32309946878336199</c:v>
                </c:pt>
                <c:pt idx="10921">
                  <c:v>0.30371633657534203</c:v>
                </c:pt>
                <c:pt idx="10922">
                  <c:v>0.30371633657534203</c:v>
                </c:pt>
                <c:pt idx="10923">
                  <c:v>0.383640195405479</c:v>
                </c:pt>
                <c:pt idx="10924">
                  <c:v>0.229686397007281</c:v>
                </c:pt>
                <c:pt idx="10925">
                  <c:v>0.14971426253235501</c:v>
                </c:pt>
                <c:pt idx="10926">
                  <c:v>0.31871250047488697</c:v>
                </c:pt>
                <c:pt idx="10927">
                  <c:v>0.27129687260336199</c:v>
                </c:pt>
                <c:pt idx="10928">
                  <c:v>0.319848713996426</c:v>
                </c:pt>
                <c:pt idx="10929">
                  <c:v>0.41455315425651601</c:v>
                </c:pt>
                <c:pt idx="10930">
                  <c:v>0.43477988904694598</c:v>
                </c:pt>
                <c:pt idx="10931">
                  <c:v>0.43473287726423199</c:v>
                </c:pt>
                <c:pt idx="10932">
                  <c:v>0.43485114960597498</c:v>
                </c:pt>
                <c:pt idx="10933">
                  <c:v>0.48650742690854998</c:v>
                </c:pt>
                <c:pt idx="10934">
                  <c:v>0.48652485341062601</c:v>
                </c:pt>
                <c:pt idx="10935">
                  <c:v>0.48652485341062601</c:v>
                </c:pt>
                <c:pt idx="10936">
                  <c:v>0.50460395758488696</c:v>
                </c:pt>
                <c:pt idx="10937">
                  <c:v>0.50460395758488696</c:v>
                </c:pt>
                <c:pt idx="10938">
                  <c:v>0.52098158777784098</c:v>
                </c:pt>
                <c:pt idx="10939">
                  <c:v>0.45457618517185</c:v>
                </c:pt>
                <c:pt idx="10940">
                  <c:v>0.45457618517185</c:v>
                </c:pt>
                <c:pt idx="10941">
                  <c:v>0.50433510615786803</c:v>
                </c:pt>
                <c:pt idx="10942">
                  <c:v>0.52098158777784098</c:v>
                </c:pt>
                <c:pt idx="10943">
                  <c:v>0.63038877800329596</c:v>
                </c:pt>
                <c:pt idx="10944">
                  <c:v>0.63038877800329596</c:v>
                </c:pt>
                <c:pt idx="10945">
                  <c:v>0.57406380049130001</c:v>
                </c:pt>
                <c:pt idx="10946">
                  <c:v>0.57406380049130001</c:v>
                </c:pt>
                <c:pt idx="10947">
                  <c:v>0.57406380049130001</c:v>
                </c:pt>
                <c:pt idx="10948">
                  <c:v>0.58828722564593905</c:v>
                </c:pt>
                <c:pt idx="10949">
                  <c:v>0.52843137364293502</c:v>
                </c:pt>
                <c:pt idx="10950">
                  <c:v>0.54311336601927396</c:v>
                </c:pt>
                <c:pt idx="10951">
                  <c:v>0.54311336601927396</c:v>
                </c:pt>
                <c:pt idx="10952">
                  <c:v>0.55697707729309798</c:v>
                </c:pt>
                <c:pt idx="10953">
                  <c:v>0.51108173516354605</c:v>
                </c:pt>
                <c:pt idx="10954">
                  <c:v>0.48072144064862099</c:v>
                </c:pt>
                <c:pt idx="10955">
                  <c:v>0.54235838031439898</c:v>
                </c:pt>
                <c:pt idx="10956">
                  <c:v>0.495536585207417</c:v>
                </c:pt>
                <c:pt idx="10957">
                  <c:v>0.495536585207417</c:v>
                </c:pt>
                <c:pt idx="10958">
                  <c:v>0.451473798211593</c:v>
                </c:pt>
                <c:pt idx="10959">
                  <c:v>0.43040778782615002</c:v>
                </c:pt>
                <c:pt idx="10960">
                  <c:v>0.45863436855572298</c:v>
                </c:pt>
                <c:pt idx="10961">
                  <c:v>0.45863436855572298</c:v>
                </c:pt>
                <c:pt idx="10962">
                  <c:v>0.45863436855572298</c:v>
                </c:pt>
                <c:pt idx="10963">
                  <c:v>0.37716071695514403</c:v>
                </c:pt>
                <c:pt idx="10964">
                  <c:v>0.35953653614962899</c:v>
                </c:pt>
                <c:pt idx="10965">
                  <c:v>0.28583532430010999</c:v>
                </c:pt>
                <c:pt idx="10966">
                  <c:v>0.28583532430010999</c:v>
                </c:pt>
                <c:pt idx="10967">
                  <c:v>0.28583532430010999</c:v>
                </c:pt>
                <c:pt idx="10968">
                  <c:v>0.35977188290500201</c:v>
                </c:pt>
                <c:pt idx="10969">
                  <c:v>0.28590123794534</c:v>
                </c:pt>
                <c:pt idx="10970">
                  <c:v>0.25186489407506002</c:v>
                </c:pt>
                <c:pt idx="10971">
                  <c:v>0.25186489407506002</c:v>
                </c:pt>
                <c:pt idx="10972">
                  <c:v>0.21958389488170399</c:v>
                </c:pt>
                <c:pt idx="10973">
                  <c:v>0.24633715781792301</c:v>
                </c:pt>
                <c:pt idx="10974">
                  <c:v>0.43547529007351798</c:v>
                </c:pt>
                <c:pt idx="10975">
                  <c:v>0.373011944364672</c:v>
                </c:pt>
                <c:pt idx="10976">
                  <c:v>0.35456742879008601</c:v>
                </c:pt>
                <c:pt idx="10977">
                  <c:v>0.35456742879008601</c:v>
                </c:pt>
                <c:pt idx="10978">
                  <c:v>0.382094999845904</c:v>
                </c:pt>
                <c:pt idx="10979">
                  <c:v>0.382094999845904</c:v>
                </c:pt>
                <c:pt idx="10980">
                  <c:v>0.382094999845904</c:v>
                </c:pt>
                <c:pt idx="10981">
                  <c:v>0.42529286777946601</c:v>
                </c:pt>
                <c:pt idx="10982">
                  <c:v>0.45879723875480699</c:v>
                </c:pt>
                <c:pt idx="10983">
                  <c:v>0.46145434811494401</c:v>
                </c:pt>
                <c:pt idx="10984">
                  <c:v>0.46145434811494401</c:v>
                </c:pt>
                <c:pt idx="10985">
                  <c:v>0.50578209938061203</c:v>
                </c:pt>
                <c:pt idx="10986">
                  <c:v>0.490557009191668</c:v>
                </c:pt>
                <c:pt idx="10987">
                  <c:v>0.490557009191668</c:v>
                </c:pt>
                <c:pt idx="10988">
                  <c:v>0.490557009191668</c:v>
                </c:pt>
                <c:pt idx="10989">
                  <c:v>0.490557009191668</c:v>
                </c:pt>
                <c:pt idx="10990">
                  <c:v>0.47436404071221999</c:v>
                </c:pt>
                <c:pt idx="10991">
                  <c:v>0.42828823874066901</c:v>
                </c:pt>
                <c:pt idx="10992">
                  <c:v>0.41012462423430501</c:v>
                </c:pt>
                <c:pt idx="10993">
                  <c:v>0.457107870139284</c:v>
                </c:pt>
                <c:pt idx="10994">
                  <c:v>0.490557009191668</c:v>
                </c:pt>
                <c:pt idx="10995">
                  <c:v>0.490557009191668</c:v>
                </c:pt>
                <c:pt idx="10996">
                  <c:v>0.490557009191668</c:v>
                </c:pt>
                <c:pt idx="10997">
                  <c:v>0.44558944952563301</c:v>
                </c:pt>
                <c:pt idx="10998">
                  <c:v>0.41035578465589401</c:v>
                </c:pt>
                <c:pt idx="10999">
                  <c:v>0.39534614353369202</c:v>
                </c:pt>
                <c:pt idx="11000">
                  <c:v>0.72571217538447597</c:v>
                </c:pt>
                <c:pt idx="11001">
                  <c:v>0.65007130185584405</c:v>
                </c:pt>
                <c:pt idx="11002">
                  <c:v>0.65007130185584405</c:v>
                </c:pt>
                <c:pt idx="11003">
                  <c:v>0.51707903889258799</c:v>
                </c:pt>
                <c:pt idx="11004">
                  <c:v>0.51707903889258799</c:v>
                </c:pt>
                <c:pt idx="11005">
                  <c:v>0.51426886091492996</c:v>
                </c:pt>
                <c:pt idx="11006">
                  <c:v>0.75844124972415505</c:v>
                </c:pt>
                <c:pt idx="11007">
                  <c:v>0.760062613867591</c:v>
                </c:pt>
                <c:pt idx="11008">
                  <c:v>0.76921437194249098</c:v>
                </c:pt>
                <c:pt idx="11009">
                  <c:v>0.76921437194249098</c:v>
                </c:pt>
                <c:pt idx="11010">
                  <c:v>0.82823034109903504</c:v>
                </c:pt>
                <c:pt idx="11011">
                  <c:v>0.82707669498388703</c:v>
                </c:pt>
                <c:pt idx="11012">
                  <c:v>0.84547145421882597</c:v>
                </c:pt>
                <c:pt idx="11013">
                  <c:v>0.91400044029831795</c:v>
                </c:pt>
                <c:pt idx="11014">
                  <c:v>0.91705090279990398</c:v>
                </c:pt>
                <c:pt idx="11015">
                  <c:v>0.84602813788945197</c:v>
                </c:pt>
                <c:pt idx="11016">
                  <c:v>0.84232670317931302</c:v>
                </c:pt>
                <c:pt idx="11017">
                  <c:v>1.6513096917620301E-2</c:v>
                </c:pt>
                <c:pt idx="11018">
                  <c:v>0.29257335565096598</c:v>
                </c:pt>
                <c:pt idx="11019">
                  <c:v>0.18158928060214499</c:v>
                </c:pt>
                <c:pt idx="11020">
                  <c:v>0.315388970748194</c:v>
                </c:pt>
                <c:pt idx="11021">
                  <c:v>0.29192016661002501</c:v>
                </c:pt>
                <c:pt idx="11022">
                  <c:v>0.38859042403212901</c:v>
                </c:pt>
                <c:pt idx="11023">
                  <c:v>0.27171394077104999</c:v>
                </c:pt>
                <c:pt idx="11024">
                  <c:v>0.22010403639635501</c:v>
                </c:pt>
                <c:pt idx="11025">
                  <c:v>0.22010403639635501</c:v>
                </c:pt>
                <c:pt idx="11026">
                  <c:v>0.25052014070176898</c:v>
                </c:pt>
                <c:pt idx="11027">
                  <c:v>0.25052014070176898</c:v>
                </c:pt>
                <c:pt idx="11028">
                  <c:v>0.30126993812957498</c:v>
                </c:pt>
                <c:pt idx="11029">
                  <c:v>0.28389043181961598</c:v>
                </c:pt>
                <c:pt idx="11030">
                  <c:v>0.31980128289897303</c:v>
                </c:pt>
                <c:pt idx="11031">
                  <c:v>0.311325434971578</c:v>
                </c:pt>
                <c:pt idx="11032">
                  <c:v>0.28864081873671599</c:v>
                </c:pt>
                <c:pt idx="11033">
                  <c:v>0.28864081873671599</c:v>
                </c:pt>
                <c:pt idx="11034">
                  <c:v>0.31546741168956199</c:v>
                </c:pt>
                <c:pt idx="11035">
                  <c:v>0.26766168306575699</c:v>
                </c:pt>
                <c:pt idx="11036">
                  <c:v>0.29358489839846003</c:v>
                </c:pt>
                <c:pt idx="11037">
                  <c:v>0.29358489839846003</c:v>
                </c:pt>
                <c:pt idx="11038">
                  <c:v>0.26792103157934699</c:v>
                </c:pt>
                <c:pt idx="11039">
                  <c:v>0.26792103157934699</c:v>
                </c:pt>
                <c:pt idx="11040">
                  <c:v>0.39848176651221201</c:v>
                </c:pt>
                <c:pt idx="11041">
                  <c:v>0.28730755749096598</c:v>
                </c:pt>
                <c:pt idx="11042">
                  <c:v>0.25828731157941898</c:v>
                </c:pt>
                <c:pt idx="11043">
                  <c:v>0.25828731157941898</c:v>
                </c:pt>
                <c:pt idx="11044">
                  <c:v>0.25828731157941898</c:v>
                </c:pt>
                <c:pt idx="11045">
                  <c:v>0.25828731157941898</c:v>
                </c:pt>
                <c:pt idx="11046">
                  <c:v>0.42370913541215099</c:v>
                </c:pt>
                <c:pt idx="11047">
                  <c:v>0.31491341223691899</c:v>
                </c:pt>
                <c:pt idx="11048">
                  <c:v>0.32352667075085301</c:v>
                </c:pt>
                <c:pt idx="11049">
                  <c:v>0.23066517468881501</c:v>
                </c:pt>
                <c:pt idx="11050">
                  <c:v>0.24392342675435899</c:v>
                </c:pt>
                <c:pt idx="11051">
                  <c:v>0</c:v>
                </c:pt>
                <c:pt idx="11052">
                  <c:v>-0.28407145687538699</c:v>
                </c:pt>
                <c:pt idx="11053">
                  <c:v>-5.66411711898673E-2</c:v>
                </c:pt>
                <c:pt idx="11054">
                  <c:v>-0.15535826855868001</c:v>
                </c:pt>
                <c:pt idx="11055">
                  <c:v>1.8350217498732601E-3</c:v>
                </c:pt>
                <c:pt idx="11056">
                  <c:v>-0.119371838076897</c:v>
                </c:pt>
                <c:pt idx="11057">
                  <c:v>-0.119371838076897</c:v>
                </c:pt>
                <c:pt idx="11058">
                  <c:v>-0.184679658911649</c:v>
                </c:pt>
                <c:pt idx="11059">
                  <c:v>-0.17734827016311699</c:v>
                </c:pt>
                <c:pt idx="11060">
                  <c:v>-0.20663749751650101</c:v>
                </c:pt>
                <c:pt idx="11061">
                  <c:v>-0.27740531380882799</c:v>
                </c:pt>
                <c:pt idx="11062">
                  <c:v>-0.32498945267262203</c:v>
                </c:pt>
                <c:pt idx="11063">
                  <c:v>-0.20530352884994399</c:v>
                </c:pt>
                <c:pt idx="11064">
                  <c:v>-0.20530352884994399</c:v>
                </c:pt>
                <c:pt idx="11065">
                  <c:v>-0.18038836253544599</c:v>
                </c:pt>
                <c:pt idx="11066">
                  <c:v>-0.24706576786071399</c:v>
                </c:pt>
                <c:pt idx="11067">
                  <c:v>-0.17384232515009199</c:v>
                </c:pt>
                <c:pt idx="11068">
                  <c:v>-0.17384232515009199</c:v>
                </c:pt>
                <c:pt idx="11069">
                  <c:v>-0.133711568351423</c:v>
                </c:pt>
                <c:pt idx="11070">
                  <c:v>-0.137595334876951</c:v>
                </c:pt>
                <c:pt idx="11071">
                  <c:v>-0.137595334876951</c:v>
                </c:pt>
                <c:pt idx="11072">
                  <c:v>-0.117813433278385</c:v>
                </c:pt>
                <c:pt idx="11073">
                  <c:v>-0.112710473813204</c:v>
                </c:pt>
                <c:pt idx="11074">
                  <c:v>-0.112710473813204</c:v>
                </c:pt>
                <c:pt idx="11075">
                  <c:v>-5.7660918625470599E-3</c:v>
                </c:pt>
                <c:pt idx="11076">
                  <c:v>-0.24132020772976601</c:v>
                </c:pt>
                <c:pt idx="11077">
                  <c:v>0.15930094976822101</c:v>
                </c:pt>
                <c:pt idx="11078">
                  <c:v>-0.124357827894212</c:v>
                </c:pt>
                <c:pt idx="11079" formatCode="0.00E+00">
                  <c:v>-8.6264734809038401E-4</c:v>
                </c:pt>
                <c:pt idx="11080">
                  <c:v>-1.2564849214460299E-3</c:v>
                </c:pt>
                <c:pt idx="11081" formatCode="0.00E+00">
                  <c:v>-4.7827023639301902E-4</c:v>
                </c:pt>
                <c:pt idx="11082">
                  <c:v>-4.7054799047999203E-2</c:v>
                </c:pt>
                <c:pt idx="11083" formatCode="0.00E+00">
                  <c:v>4.3427766442120097E-2</c:v>
                </c:pt>
                <c:pt idx="11084">
                  <c:v>8.2488013350369802E-2</c:v>
                </c:pt>
                <c:pt idx="11085">
                  <c:v>0.11933787532762</c:v>
                </c:pt>
                <c:pt idx="11086">
                  <c:v>1.57230307021749E-3</c:v>
                </c:pt>
                <c:pt idx="11087">
                  <c:v>-3.2852454282520302E-2</c:v>
                </c:pt>
                <c:pt idx="11088">
                  <c:v>7.1640016368507503E-2</c:v>
                </c:pt>
                <c:pt idx="11089">
                  <c:v>6.6427336366659803E-2</c:v>
                </c:pt>
                <c:pt idx="11090">
                  <c:v>5.5976988886565701E-3</c:v>
                </c:pt>
                <c:pt idx="11091">
                  <c:v>5.5976988886565701E-3</c:v>
                </c:pt>
                <c:pt idx="11092">
                  <c:v>0.100798527970579</c:v>
                </c:pt>
                <c:pt idx="11093">
                  <c:v>3.7276906689361199E-2</c:v>
                </c:pt>
                <c:pt idx="11094">
                  <c:v>-5.3586304332478199E-2</c:v>
                </c:pt>
                <c:pt idx="11095">
                  <c:v>-7.5328917654499103E-2</c:v>
                </c:pt>
                <c:pt idx="11096">
                  <c:v>-0.124027972754035</c:v>
                </c:pt>
                <c:pt idx="11097">
                  <c:v>-0.154427722647277</c:v>
                </c:pt>
                <c:pt idx="11098">
                  <c:v>-0.10033809012565</c:v>
                </c:pt>
                <c:pt idx="11099">
                  <c:v>-7.1087723399337596E-2</c:v>
                </c:pt>
                <c:pt idx="11100">
                  <c:v>-7.1087723399337596E-2</c:v>
                </c:pt>
                <c:pt idx="11101">
                  <c:v>-7.1087723399337596E-2</c:v>
                </c:pt>
                <c:pt idx="11102">
                  <c:v>-4.3614092519740501E-2</c:v>
                </c:pt>
                <c:pt idx="11103">
                  <c:v>-1.8025700027813001E-2</c:v>
                </c:pt>
                <c:pt idx="11104">
                  <c:v>-6.7161112815116303E-2</c:v>
                </c:pt>
                <c:pt idx="11105">
                  <c:v>-4.2833249908603002E-2</c:v>
                </c:pt>
                <c:pt idx="11106">
                  <c:v>-9.4176427037929E-2</c:v>
                </c:pt>
                <c:pt idx="11107">
                  <c:v>-9.4176427037929E-2</c:v>
                </c:pt>
                <c:pt idx="11108">
                  <c:v>-9.4176427037929E-2</c:v>
                </c:pt>
                <c:pt idx="11109">
                  <c:v>-8.4749231764596103E-2</c:v>
                </c:pt>
                <c:pt idx="11110">
                  <c:v>1.87825402656214E-2</c:v>
                </c:pt>
                <c:pt idx="11111">
                  <c:v>4.44275796413591E-2</c:v>
                </c:pt>
                <c:pt idx="11112">
                  <c:v>0.102968880921134</c:v>
                </c:pt>
                <c:pt idx="11113">
                  <c:v>0.107140151319695</c:v>
                </c:pt>
                <c:pt idx="11114">
                  <c:v>5.5231705783294699E-2</c:v>
                </c:pt>
                <c:pt idx="11115">
                  <c:v>8.1920032327092093E-2</c:v>
                </c:pt>
                <c:pt idx="11116">
                  <c:v>5.4822125624496697E-2</c:v>
                </c:pt>
                <c:pt idx="11117">
                  <c:v>0.13103567047530201</c:v>
                </c:pt>
                <c:pt idx="11118">
                  <c:v>0.138438329024302</c:v>
                </c:pt>
                <c:pt idx="11119">
                  <c:v>0.184854849023912</c:v>
                </c:pt>
                <c:pt idx="11120">
                  <c:v>0.184854849023912</c:v>
                </c:pt>
                <c:pt idx="11121">
                  <c:v>0.20627468028346299</c:v>
                </c:pt>
                <c:pt idx="11122">
                  <c:v>0.20627468028346299</c:v>
                </c:pt>
                <c:pt idx="11123">
                  <c:v>0.20627468028346299</c:v>
                </c:pt>
                <c:pt idx="11124">
                  <c:v>0.27250253756433901</c:v>
                </c:pt>
                <c:pt idx="11125">
                  <c:v>0.292124850922933</c:v>
                </c:pt>
                <c:pt idx="11126">
                  <c:v>0.23850387248037699</c:v>
                </c:pt>
                <c:pt idx="11127">
                  <c:v>0.23870215470994399</c:v>
                </c:pt>
                <c:pt idx="11128">
                  <c:v>0.185067156150512</c:v>
                </c:pt>
                <c:pt idx="11129">
                  <c:v>0.13906031021906301</c:v>
                </c:pt>
                <c:pt idx="11130">
                  <c:v>7.7629926240862804E-2</c:v>
                </c:pt>
                <c:pt idx="11131">
                  <c:v>7.7629926240862804E-2</c:v>
                </c:pt>
                <c:pt idx="11132">
                  <c:v>7.7629926240862804E-2</c:v>
                </c:pt>
                <c:pt idx="11133">
                  <c:v>7.7629926240862804E-2</c:v>
                </c:pt>
                <c:pt idx="11134">
                  <c:v>7.7910525272496006E-2</c:v>
                </c:pt>
                <c:pt idx="11135">
                  <c:v>0.102248745762828</c:v>
                </c:pt>
                <c:pt idx="11136">
                  <c:v>0.15476969122529699</c:v>
                </c:pt>
                <c:pt idx="11137">
                  <c:v>0.131974942882844</c:v>
                </c:pt>
                <c:pt idx="11138">
                  <c:v>9.7244116807567504E-2</c:v>
                </c:pt>
                <c:pt idx="11139">
                  <c:v>0.14700222686331399</c:v>
                </c:pt>
                <c:pt idx="11140">
                  <c:v>0.12518205224132201</c:v>
                </c:pt>
                <c:pt idx="11141">
                  <c:v>0.147131087149005</c:v>
                </c:pt>
                <c:pt idx="11142">
                  <c:v>0.146957819038711</c:v>
                </c:pt>
                <c:pt idx="11143">
                  <c:v>0.17628857113065799</c:v>
                </c:pt>
                <c:pt idx="11144">
                  <c:v>0.206853064620039</c:v>
                </c:pt>
                <c:pt idx="11145">
                  <c:v>0.206853064620039</c:v>
                </c:pt>
                <c:pt idx="11146">
                  <c:v>0.206853064620039</c:v>
                </c:pt>
                <c:pt idx="11147">
                  <c:v>0.22713092839469401</c:v>
                </c:pt>
                <c:pt idx="11148">
                  <c:v>0.22713092839469401</c:v>
                </c:pt>
                <c:pt idx="11149">
                  <c:v>0.20672698780755899</c:v>
                </c:pt>
                <c:pt idx="11150">
                  <c:v>0.20672698780755899</c:v>
                </c:pt>
                <c:pt idx="11151">
                  <c:v>0.20672698780755899</c:v>
                </c:pt>
                <c:pt idx="11152">
                  <c:v>0.238924110262592</c:v>
                </c:pt>
                <c:pt idx="11153">
                  <c:v>0.25889067089030599</c:v>
                </c:pt>
                <c:pt idx="11154">
                  <c:v>0.25889067089030599</c:v>
                </c:pt>
                <c:pt idx="11155">
                  <c:v>0.25889067089030599</c:v>
                </c:pt>
                <c:pt idx="11156">
                  <c:v>0.227011216305327</c:v>
                </c:pt>
                <c:pt idx="11157">
                  <c:v>0.227011216305327</c:v>
                </c:pt>
                <c:pt idx="11158">
                  <c:v>0.29247085782495102</c:v>
                </c:pt>
                <c:pt idx="11159">
                  <c:v>0.29247085782495102</c:v>
                </c:pt>
                <c:pt idx="11160">
                  <c:v>0.311027938371569</c:v>
                </c:pt>
                <c:pt idx="11161">
                  <c:v>0.311027938371569</c:v>
                </c:pt>
                <c:pt idx="11162">
                  <c:v>0.311027938371569</c:v>
                </c:pt>
                <c:pt idx="11163">
                  <c:v>0.311027938371569</c:v>
                </c:pt>
                <c:pt idx="11164">
                  <c:v>0.29247085782495102</c:v>
                </c:pt>
                <c:pt idx="11165">
                  <c:v>0.31404379561892498</c:v>
                </c:pt>
                <c:pt idx="11166">
                  <c:v>0.108029019484523</c:v>
                </c:pt>
                <c:pt idx="11167">
                  <c:v>-0.22263644261198201</c:v>
                </c:pt>
                <c:pt idx="11168">
                  <c:v>-6.2861283083513797E-2</c:v>
                </c:pt>
                <c:pt idx="11169">
                  <c:v>-0.224511395349624</c:v>
                </c:pt>
                <c:pt idx="11170">
                  <c:v>-0.16213979700112199</c:v>
                </c:pt>
                <c:pt idx="11171">
                  <c:v>-0.17634223347039499</c:v>
                </c:pt>
                <c:pt idx="11172">
                  <c:v>-0.21617535629043799</c:v>
                </c:pt>
                <c:pt idx="11173">
                  <c:v>-0.290204469566612</c:v>
                </c:pt>
                <c:pt idx="11174">
                  <c:v>-0.31983980841825099</c:v>
                </c:pt>
                <c:pt idx="11175">
                  <c:v>-0.371789478548881</c:v>
                </c:pt>
                <c:pt idx="11176">
                  <c:v>-0.31268296493787101</c:v>
                </c:pt>
                <c:pt idx="11177">
                  <c:v>-0.38123791504119398</c:v>
                </c:pt>
                <c:pt idx="11178">
                  <c:v>-0.35986344040707302</c:v>
                </c:pt>
                <c:pt idx="11179">
                  <c:v>-0.40096436506326399</c:v>
                </c:pt>
                <c:pt idx="11180">
                  <c:v>-0.31588951292734102</c:v>
                </c:pt>
                <c:pt idx="11181">
                  <c:v>-0.31588951292734102</c:v>
                </c:pt>
                <c:pt idx="11182">
                  <c:v>-0.31588951292734102</c:v>
                </c:pt>
                <c:pt idx="11183">
                  <c:v>-0.31588951292734102</c:v>
                </c:pt>
                <c:pt idx="11184">
                  <c:v>-0.27707708298140499</c:v>
                </c:pt>
                <c:pt idx="11185">
                  <c:v>-0.20634289779807999</c:v>
                </c:pt>
                <c:pt idx="11186">
                  <c:v>-0.17367338039337599</c:v>
                </c:pt>
                <c:pt idx="11187">
                  <c:v>-0.195461452530483</c:v>
                </c:pt>
                <c:pt idx="11188">
                  <c:v>-0.13555022023839799</c:v>
                </c:pt>
                <c:pt idx="11189">
                  <c:v>-0.113343037901825</c:v>
                </c:pt>
                <c:pt idx="11190">
                  <c:v>-0.142726682476774</c:v>
                </c:pt>
                <c:pt idx="11191">
                  <c:v>-8.5432631039368198E-2</c:v>
                </c:pt>
                <c:pt idx="11192">
                  <c:v>-8.5268818198279403E-2</c:v>
                </c:pt>
                <c:pt idx="11193">
                  <c:v>-3.3758086758601299E-2</c:v>
                </c:pt>
                <c:pt idx="11194">
                  <c:v>-7.6480265568479505E-2</c:v>
                </c:pt>
                <c:pt idx="11195">
                  <c:v>-0.123298445452092</c:v>
                </c:pt>
                <c:pt idx="11196">
                  <c:v>-0.15066227241584501</c:v>
                </c:pt>
                <c:pt idx="11197">
                  <c:v>-0.15066227241584501</c:v>
                </c:pt>
                <c:pt idx="11198">
                  <c:v>-0.15110120539230401</c:v>
                </c:pt>
                <c:pt idx="11199">
                  <c:v>-0.144078931147885</c:v>
                </c:pt>
                <c:pt idx="11200">
                  <c:v>-0.13966643973660001</c:v>
                </c:pt>
                <c:pt idx="11201">
                  <c:v>-0.17771592240605</c:v>
                </c:pt>
                <c:pt idx="11202">
                  <c:v>-0.16483436623827</c:v>
                </c:pt>
                <c:pt idx="11203">
                  <c:v>0</c:v>
                </c:pt>
                <c:pt idx="11204">
                  <c:v>0.32311290503162599</c:v>
                </c:pt>
                <c:pt idx="11205" formatCode="0.00E+00">
                  <c:v>-3.1409682403582502E-4</c:v>
                </c:pt>
                <c:pt idx="11206">
                  <c:v>0.108991121456817</c:v>
                </c:pt>
                <c:pt idx="11207" formatCode="0.00E+00">
                  <c:v>0.108991121456817</c:v>
                </c:pt>
                <c:pt idx="11208">
                  <c:v>0.14077557318190201</c:v>
                </c:pt>
                <c:pt idx="11209">
                  <c:v>0.26911004992876802</c:v>
                </c:pt>
                <c:pt idx="11210">
                  <c:v>0.30071195976000098</c:v>
                </c:pt>
                <c:pt idx="11211">
                  <c:v>0.24761260675643601</c:v>
                </c:pt>
                <c:pt idx="11212">
                  <c:v>0.25834284570796601</c:v>
                </c:pt>
                <c:pt idx="11213">
                  <c:v>0.19488773111416799</c:v>
                </c:pt>
                <c:pt idx="11214">
                  <c:v>0.19488773111416799</c:v>
                </c:pt>
                <c:pt idx="11215">
                  <c:v>0.33893028184692597</c:v>
                </c:pt>
                <c:pt idx="11216">
                  <c:v>0.31433558008967999</c:v>
                </c:pt>
                <c:pt idx="11217">
                  <c:v>0.222226523552736</c:v>
                </c:pt>
                <c:pt idx="11218">
                  <c:v>0.141956211663153</c:v>
                </c:pt>
                <c:pt idx="11219">
                  <c:v>0.13321546963071901</c:v>
                </c:pt>
                <c:pt idx="11220">
                  <c:v>0.13321546963071901</c:v>
                </c:pt>
                <c:pt idx="11221">
                  <c:v>7.1614991237454795E-2</c:v>
                </c:pt>
                <c:pt idx="11222">
                  <c:v>9.8947796975447505E-2</c:v>
                </c:pt>
                <c:pt idx="11223">
                  <c:v>6.7517590587579501E-2</c:v>
                </c:pt>
                <c:pt idx="11224">
                  <c:v>9.3690947956428502E-2</c:v>
                </c:pt>
                <c:pt idx="11225">
                  <c:v>3.5224572019423299E-2</c:v>
                </c:pt>
                <c:pt idx="11226">
                  <c:v>9.1549064350815394E-3</c:v>
                </c:pt>
                <c:pt idx="11227">
                  <c:v>-4.2827583255159403E-2</c:v>
                </c:pt>
                <c:pt idx="11228">
                  <c:v>-1.6768235861727598E-2</c:v>
                </c:pt>
                <c:pt idx="11229">
                  <c:v>-2.09096808627879E-2</c:v>
                </c:pt>
                <c:pt idx="11230">
                  <c:v>4.4586687202106097E-3</c:v>
                </c:pt>
                <c:pt idx="11231">
                  <c:v>-4.47889864797772E-2</c:v>
                </c:pt>
                <c:pt idx="11232">
                  <c:v>-1.96415434751986E-2</c:v>
                </c:pt>
                <c:pt idx="11233">
                  <c:v>-2.7442302632237198E-2</c:v>
                </c:pt>
                <c:pt idx="11234">
                  <c:v>-2.7442302632237198E-2</c:v>
                </c:pt>
                <c:pt idx="11235">
                  <c:v>-3.6745934830653098E-3</c:v>
                </c:pt>
                <c:pt idx="11236">
                  <c:v>-3.6745934830653098E-3</c:v>
                </c:pt>
                <c:pt idx="11237" formatCode="0.00E+00">
                  <c:v>3.9953063378495002E-4</c:v>
                </c:pt>
                <c:pt idx="11238">
                  <c:v>-3.6448822074914801E-3</c:v>
                </c:pt>
                <c:pt idx="11239" formatCode="0.00E+00">
                  <c:v>1.9990531107228302E-2</c:v>
                </c:pt>
                <c:pt idx="11240">
                  <c:v>4.2325638269154801E-2</c:v>
                </c:pt>
                <c:pt idx="11241">
                  <c:v>4.2325638269154801E-2</c:v>
                </c:pt>
                <c:pt idx="11242">
                  <c:v>6.3665365151979403E-2</c:v>
                </c:pt>
                <c:pt idx="11243">
                  <c:v>6.3665365151979403E-2</c:v>
                </c:pt>
                <c:pt idx="11244">
                  <c:v>4.2112833179267201E-2</c:v>
                </c:pt>
                <c:pt idx="11245">
                  <c:v>4.2112833179267201E-2</c:v>
                </c:pt>
                <c:pt idx="11246">
                  <c:v>1.9767682931161001E-2</c:v>
                </c:pt>
                <c:pt idx="11247">
                  <c:v>1.9767682931161001E-2</c:v>
                </c:pt>
                <c:pt idx="11248">
                  <c:v>1.9767682931161001E-2</c:v>
                </c:pt>
                <c:pt idx="11249">
                  <c:v>-3.8172213431844002E-3</c:v>
                </c:pt>
                <c:pt idx="11250">
                  <c:v>1.9767682931161001E-2</c:v>
                </c:pt>
                <c:pt idx="11251">
                  <c:v>-3.8172213431844002E-3</c:v>
                </c:pt>
                <c:pt idx="11252">
                  <c:v>-3.8172213431844002E-3</c:v>
                </c:pt>
                <c:pt idx="11253">
                  <c:v>-3.8172213431844002E-3</c:v>
                </c:pt>
                <c:pt idx="11254">
                  <c:v>-3.8172213431844002E-3</c:v>
                </c:pt>
                <c:pt idx="11255">
                  <c:v>1.9767682931161001E-2</c:v>
                </c:pt>
                <c:pt idx="11256">
                  <c:v>4.2325638269154801E-2</c:v>
                </c:pt>
                <c:pt idx="11257">
                  <c:v>4.2325638269154801E-2</c:v>
                </c:pt>
                <c:pt idx="11258">
                  <c:v>4.2325638269154801E-2</c:v>
                </c:pt>
                <c:pt idx="11259">
                  <c:v>1.8761240443823501E-2</c:v>
                </c:pt>
                <c:pt idx="11260">
                  <c:v>1.8761240443823501E-2</c:v>
                </c:pt>
                <c:pt idx="11261">
                  <c:v>1.8761240443823501E-2</c:v>
                </c:pt>
                <c:pt idx="11262">
                  <c:v>1.8761240443823501E-2</c:v>
                </c:pt>
                <c:pt idx="11263">
                  <c:v>1.8761240443823501E-2</c:v>
                </c:pt>
                <c:pt idx="11264">
                  <c:v>1.8761240443823501E-2</c:v>
                </c:pt>
                <c:pt idx="11265">
                  <c:v>1.8761240443823501E-2</c:v>
                </c:pt>
                <c:pt idx="11266">
                  <c:v>1.8761240443823501E-2</c:v>
                </c:pt>
                <c:pt idx="11267">
                  <c:v>1.8761240443823501E-2</c:v>
                </c:pt>
                <c:pt idx="11268">
                  <c:v>1.8761240443823501E-2</c:v>
                </c:pt>
                <c:pt idx="11269">
                  <c:v>1.8761240443823501E-2</c:v>
                </c:pt>
                <c:pt idx="11270">
                  <c:v>1.8761240443823501E-2</c:v>
                </c:pt>
                <c:pt idx="11271">
                  <c:v>4.1970762522302599E-2</c:v>
                </c:pt>
                <c:pt idx="11272">
                  <c:v>4.93031256062526E-2</c:v>
                </c:pt>
                <c:pt idx="11273">
                  <c:v>6.9933626526014994E-2</c:v>
                </c:pt>
                <c:pt idx="11274">
                  <c:v>7.3575129101461398E-2</c:v>
                </c:pt>
                <c:pt idx="11275">
                  <c:v>6.9933626526014994E-2</c:v>
                </c:pt>
                <c:pt idx="11276">
                  <c:v>7.3575129101461398E-2</c:v>
                </c:pt>
                <c:pt idx="11277">
                  <c:v>7.3575129101461398E-2</c:v>
                </c:pt>
                <c:pt idx="11278">
                  <c:v>9.4520274992943895E-2</c:v>
                </c:pt>
                <c:pt idx="11279">
                  <c:v>9.4520274992943895E-2</c:v>
                </c:pt>
                <c:pt idx="11280">
                  <c:v>0.114539279823087</c:v>
                </c:pt>
                <c:pt idx="11281">
                  <c:v>0.114539279823087</c:v>
                </c:pt>
                <c:pt idx="11282">
                  <c:v>9.7972150699950397E-2</c:v>
                </c:pt>
                <c:pt idx="11283">
                  <c:v>-0.10730877055447299</c:v>
                </c:pt>
                <c:pt idx="11284">
                  <c:v>-0.32392501835422</c:v>
                </c:pt>
                <c:pt idx="11285">
                  <c:v>-6.6429691382923803E-2</c:v>
                </c:pt>
                <c:pt idx="11286">
                  <c:v>-0.17358482604287201</c:v>
                </c:pt>
                <c:pt idx="11287">
                  <c:v>-0.108991121456817</c:v>
                </c:pt>
                <c:pt idx="11288">
                  <c:v>-0.23526360479630601</c:v>
                </c:pt>
                <c:pt idx="11289">
                  <c:v>-0.23526360479630601</c:v>
                </c:pt>
                <c:pt idx="11290">
                  <c:v>-0.135711121470527</c:v>
                </c:pt>
                <c:pt idx="11291">
                  <c:v>-0.23733139647554399</c:v>
                </c:pt>
                <c:pt idx="11292">
                  <c:v>-0.21654016886218699</c:v>
                </c:pt>
                <c:pt idx="11293">
                  <c:v>-0.25411525409736002</c:v>
                </c:pt>
                <c:pt idx="11294">
                  <c:v>-0.295566619058373</c:v>
                </c:pt>
                <c:pt idx="11295">
                  <c:v>-0.23435213207669101</c:v>
                </c:pt>
                <c:pt idx="11296">
                  <c:v>-0.23435213207669101</c:v>
                </c:pt>
                <c:pt idx="11297">
                  <c:v>-0.17898160307070601</c:v>
                </c:pt>
                <c:pt idx="11298">
                  <c:v>-0.17898160307070601</c:v>
                </c:pt>
                <c:pt idx="11299">
                  <c:v>-0.12841136847958901</c:v>
                </c:pt>
                <c:pt idx="11300">
                  <c:v>-0.164499911277419</c:v>
                </c:pt>
                <c:pt idx="11301">
                  <c:v>-0.118896650357983</c:v>
                </c:pt>
                <c:pt idx="11302">
                  <c:v>-0.118896650357983</c:v>
                </c:pt>
                <c:pt idx="11303">
                  <c:v>-7.6729042615542697E-2</c:v>
                </c:pt>
                <c:pt idx="11304">
                  <c:v>-7.6729042615542697E-2</c:v>
                </c:pt>
                <c:pt idx="11305">
                  <c:v>-0.110772800658961</c:v>
                </c:pt>
                <c:pt idx="11306">
                  <c:v>-0.110772800658961</c:v>
                </c:pt>
                <c:pt idx="11307">
                  <c:v>-0.183837080179971</c:v>
                </c:pt>
                <c:pt idx="11308">
                  <c:v>-0.21240695380784899</c:v>
                </c:pt>
                <c:pt idx="11309">
                  <c:v>-0.21240695380784899</c:v>
                </c:pt>
                <c:pt idx="11310">
                  <c:v>-0.23904429282728301</c:v>
                </c:pt>
                <c:pt idx="11311">
                  <c:v>-0.19850782206065101</c:v>
                </c:pt>
                <c:pt idx="11312">
                  <c:v>-0.141917594008304</c:v>
                </c:pt>
                <c:pt idx="11313">
                  <c:v>-0.17140043175984401</c:v>
                </c:pt>
                <c:pt idx="11314">
                  <c:v>-0.198764316203452</c:v>
                </c:pt>
                <c:pt idx="11315">
                  <c:v>-0.22452880533656699</c:v>
                </c:pt>
                <c:pt idx="11316">
                  <c:v>-0.199180795453194</c:v>
                </c:pt>
                <c:pt idx="11317">
                  <c:v>-0.199180795453194</c:v>
                </c:pt>
                <c:pt idx="11318">
                  <c:v>-0.172119675995063</c:v>
                </c:pt>
                <c:pt idx="11319">
                  <c:v>-0.13321728161108201</c:v>
                </c:pt>
                <c:pt idx="11320">
                  <c:v>-0.103646635856978</c:v>
                </c:pt>
                <c:pt idx="11321">
                  <c:v>-0.103646635856978</c:v>
                </c:pt>
                <c:pt idx="11322">
                  <c:v>-0.13321728161108201</c:v>
                </c:pt>
                <c:pt idx="11323">
                  <c:v>-9.7366053857511098E-2</c:v>
                </c:pt>
                <c:pt idx="11324">
                  <c:v>-9.7366053857511098E-2</c:v>
                </c:pt>
                <c:pt idx="11325">
                  <c:v>-6.4031774810626205E-2</c:v>
                </c:pt>
                <c:pt idx="11326">
                  <c:v>-0.118135336524179</c:v>
                </c:pt>
                <c:pt idx="11327">
                  <c:v>-6.0330423646280898E-2</c:v>
                </c:pt>
                <c:pt idx="11328">
                  <c:v>-3.2363347447140901E-2</c:v>
                </c:pt>
                <c:pt idx="11329">
                  <c:v>-3.2363347447140901E-2</c:v>
                </c:pt>
                <c:pt idx="11330">
                  <c:v>-3.2363347447140901E-2</c:v>
                </c:pt>
                <c:pt idx="11331">
                  <c:v>-3.2363347447140901E-2</c:v>
                </c:pt>
                <c:pt idx="11332">
                  <c:v>-3.2363347447140901E-2</c:v>
                </c:pt>
                <c:pt idx="11333">
                  <c:v>-3.2363347447140901E-2</c:v>
                </c:pt>
                <c:pt idx="11334">
                  <c:v>-3.2363347447140901E-2</c:v>
                </c:pt>
                <c:pt idx="11335">
                  <c:v>-3.2363347447140901E-2</c:v>
                </c:pt>
                <c:pt idx="11336">
                  <c:v>-3.2363347447140901E-2</c:v>
                </c:pt>
                <c:pt idx="11337">
                  <c:v>-3.2363347447140901E-2</c:v>
                </c:pt>
                <c:pt idx="11338">
                  <c:v>-3.2363347447140901E-2</c:v>
                </c:pt>
                <c:pt idx="11339">
                  <c:v>-3.2363347447140901E-2</c:v>
                </c:pt>
                <c:pt idx="11340">
                  <c:v>-3.2363347447140901E-2</c:v>
                </c:pt>
                <c:pt idx="11341">
                  <c:v>-3.2363347447140901E-2</c:v>
                </c:pt>
                <c:pt idx="11342">
                  <c:v>-0.111679701130123</c:v>
                </c:pt>
                <c:pt idx="11343">
                  <c:v>-0.14290860753971699</c:v>
                </c:pt>
                <c:pt idx="11344">
                  <c:v>-0.14290860753971699</c:v>
                </c:pt>
                <c:pt idx="11345">
                  <c:v>-0.106563020209511</c:v>
                </c:pt>
                <c:pt idx="11346">
                  <c:v>-0.106563020209511</c:v>
                </c:pt>
                <c:pt idx="11347">
                  <c:v>-0.155861058775423</c:v>
                </c:pt>
                <c:pt idx="11348">
                  <c:v>-0.155861058775423</c:v>
                </c:pt>
                <c:pt idx="11349">
                  <c:v>-0.15058979809732301</c:v>
                </c:pt>
                <c:pt idx="11350">
                  <c:v>-0.15058979809732301</c:v>
                </c:pt>
                <c:pt idx="11351">
                  <c:v>-0.18244857542271301</c:v>
                </c:pt>
                <c:pt idx="11352">
                  <c:v>-0.15916755841920499</c:v>
                </c:pt>
                <c:pt idx="11353">
                  <c:v>-9.6704589601184804E-2</c:v>
                </c:pt>
                <c:pt idx="11354">
                  <c:v>-9.6704589601184804E-2</c:v>
                </c:pt>
                <c:pt idx="11355">
                  <c:v>-9.2566276530187702E-2</c:v>
                </c:pt>
                <c:pt idx="11356">
                  <c:v>8.5987635130335902E-2</c:v>
                </c:pt>
                <c:pt idx="11357">
                  <c:v>0.20414309258322499</c:v>
                </c:pt>
                <c:pt idx="11358">
                  <c:v>0.27638851901732697</c:v>
                </c:pt>
                <c:pt idx="11359">
                  <c:v>0.34757371664751502</c:v>
                </c:pt>
                <c:pt idx="11360">
                  <c:v>0.39264648159542997</c:v>
                </c:pt>
                <c:pt idx="11361">
                  <c:v>0.611694979995975</c:v>
                </c:pt>
                <c:pt idx="11362">
                  <c:v>0.611694979995975</c:v>
                </c:pt>
                <c:pt idx="11363">
                  <c:v>0.61422254595223402</c:v>
                </c:pt>
                <c:pt idx="11364">
                  <c:v>0.67878229803837697</c:v>
                </c:pt>
                <c:pt idx="11365">
                  <c:v>0.74987776743791301</c:v>
                </c:pt>
                <c:pt idx="11366">
                  <c:v>0.76003074764979395</c:v>
                </c:pt>
                <c:pt idx="11367">
                  <c:v>0.76323644083628694</c:v>
                </c:pt>
                <c:pt idx="11368">
                  <c:v>8.9802834057376796E-2</c:v>
                </c:pt>
                <c:pt idx="11369">
                  <c:v>0.31270345494285301</c:v>
                </c:pt>
                <c:pt idx="11370">
                  <c:v>0.12728856433049501</c:v>
                </c:pt>
                <c:pt idx="11371">
                  <c:v>0.280833781419978</c:v>
                </c:pt>
                <c:pt idx="11372">
                  <c:v>0.148179460925843</c:v>
                </c:pt>
                <c:pt idx="11373">
                  <c:v>0.23455164839457401</c:v>
                </c:pt>
                <c:pt idx="11374">
                  <c:v>0.328084882749967</c:v>
                </c:pt>
                <c:pt idx="11375">
                  <c:v>0.327923653616987</c:v>
                </c:pt>
                <c:pt idx="11376">
                  <c:v>0.35821943693282199</c:v>
                </c:pt>
                <c:pt idx="11377">
                  <c:v>0.38590169261021401</c:v>
                </c:pt>
                <c:pt idx="11378">
                  <c:v>0.38590169261021401</c:v>
                </c:pt>
                <c:pt idx="11379">
                  <c:v>0.41055385853896698</c:v>
                </c:pt>
                <c:pt idx="11380">
                  <c:v>0.30337304275419702</c:v>
                </c:pt>
                <c:pt idx="11381">
                  <c:v>0.246275098299818</c:v>
                </c:pt>
                <c:pt idx="11382">
                  <c:v>0.19744083976267601</c:v>
                </c:pt>
                <c:pt idx="11383">
                  <c:v>0.28305923344605599</c:v>
                </c:pt>
                <c:pt idx="11384">
                  <c:v>0.30767858064381498</c:v>
                </c:pt>
                <c:pt idx="11385">
                  <c:v>0.33066323297273298</c:v>
                </c:pt>
                <c:pt idx="11386">
                  <c:v>0.28855366208948302</c:v>
                </c:pt>
                <c:pt idx="11387">
                  <c:v>0.33129112950925399</c:v>
                </c:pt>
                <c:pt idx="11388">
                  <c:v>0.28855366208948302</c:v>
                </c:pt>
                <c:pt idx="11389">
                  <c:v>0.291842561595058</c:v>
                </c:pt>
                <c:pt idx="11390">
                  <c:v>0.291842561595058</c:v>
                </c:pt>
                <c:pt idx="11391">
                  <c:v>0.291842561595058</c:v>
                </c:pt>
                <c:pt idx="11392">
                  <c:v>0.29187830304102302</c:v>
                </c:pt>
                <c:pt idx="11393">
                  <c:v>0.24932384540435101</c:v>
                </c:pt>
                <c:pt idx="11394">
                  <c:v>0.24932255170200501</c:v>
                </c:pt>
                <c:pt idx="11395">
                  <c:v>0.27559299522514102</c:v>
                </c:pt>
                <c:pt idx="11396">
                  <c:v>0.24136714850096</c:v>
                </c:pt>
                <c:pt idx="11397">
                  <c:v>0.18751149560606001</c:v>
                </c:pt>
                <c:pt idx="11398">
                  <c:v>0.25415076740057901</c:v>
                </c:pt>
                <c:pt idx="11399">
                  <c:v>0.219596662493626</c:v>
                </c:pt>
                <c:pt idx="11400">
                  <c:v>0.19770623349170199</c:v>
                </c:pt>
                <c:pt idx="11401">
                  <c:v>0.22673923962623499</c:v>
                </c:pt>
                <c:pt idx="11402">
                  <c:v>0.24740914600901801</c:v>
                </c:pt>
                <c:pt idx="11403">
                  <c:v>0.247704232902308</c:v>
                </c:pt>
                <c:pt idx="11404">
                  <c:v>0.10406622281604801</c:v>
                </c:pt>
                <c:pt idx="11405">
                  <c:v>0.111575532438319</c:v>
                </c:pt>
                <c:pt idx="11406">
                  <c:v>0.119572574438148</c:v>
                </c:pt>
                <c:pt idx="11407">
                  <c:v>0.119573743704515</c:v>
                </c:pt>
                <c:pt idx="11408">
                  <c:v>0.10730877055447299</c:v>
                </c:pt>
                <c:pt idx="11409">
                  <c:v>-0.100139441586536</c:v>
                </c:pt>
                <c:pt idx="11410">
                  <c:v>6.1893348829176797E-2</c:v>
                </c:pt>
                <c:pt idx="11411">
                  <c:v>-8.4376538951184493E-2</c:v>
                </c:pt>
                <c:pt idx="11412">
                  <c:v>9.1058421345209403E-2</c:v>
                </c:pt>
                <c:pt idx="11413">
                  <c:v>9.1058421345209403E-2</c:v>
                </c:pt>
                <c:pt idx="11414">
                  <c:v>0.14431086640207999</c:v>
                </c:pt>
                <c:pt idx="11415">
                  <c:v>0.14431086640207999</c:v>
                </c:pt>
                <c:pt idx="11416">
                  <c:v>0.18575799193582099</c:v>
                </c:pt>
                <c:pt idx="11417">
                  <c:v>8.2528472126442307E-2</c:v>
                </c:pt>
                <c:pt idx="11418">
                  <c:v>0.120250044770614</c:v>
                </c:pt>
                <c:pt idx="11419">
                  <c:v>0.169046039093662</c:v>
                </c:pt>
                <c:pt idx="11420">
                  <c:v>0.16904738062123301</c:v>
                </c:pt>
                <c:pt idx="11421">
                  <c:v>0.112392322573991</c:v>
                </c:pt>
                <c:pt idx="11422">
                  <c:v>0.15549950458818801</c:v>
                </c:pt>
                <c:pt idx="11423">
                  <c:v>6.9775991979514895E-2</c:v>
                </c:pt>
                <c:pt idx="11424">
                  <c:v>6.9775991979514895E-2</c:v>
                </c:pt>
                <c:pt idx="11425">
                  <c:v>2.53045329015129E-2</c:v>
                </c:pt>
                <c:pt idx="11426">
                  <c:v>2.53045329015129E-2</c:v>
                </c:pt>
                <c:pt idx="11427">
                  <c:v>6.8910636452013105E-2</c:v>
                </c:pt>
                <c:pt idx="11428">
                  <c:v>0.13247429490854801</c:v>
                </c:pt>
                <c:pt idx="11429">
                  <c:v>0.16751501850214501</c:v>
                </c:pt>
                <c:pt idx="11430">
                  <c:v>0.103789120915911</c:v>
                </c:pt>
                <c:pt idx="11431">
                  <c:v>5.5930637778505099E-2</c:v>
                </c:pt>
                <c:pt idx="11432">
                  <c:v>8.9275561899329697E-2</c:v>
                </c:pt>
                <c:pt idx="11433">
                  <c:v>8.3147130781192097E-2</c:v>
                </c:pt>
                <c:pt idx="11434">
                  <c:v>2.2346151942146598E-2</c:v>
                </c:pt>
                <c:pt idx="11435">
                  <c:v>2.2346151942146598E-2</c:v>
                </c:pt>
                <c:pt idx="11436">
                  <c:v>2.1114287383719298E-2</c:v>
                </c:pt>
                <c:pt idx="11437">
                  <c:v>-9.32970346266381E-3</c:v>
                </c:pt>
                <c:pt idx="11438">
                  <c:v>5.4142813784643098E-2</c:v>
                </c:pt>
                <c:pt idx="11439">
                  <c:v>2.17276092119944E-2</c:v>
                </c:pt>
                <c:pt idx="11440">
                  <c:v>-9.3089404410233705E-3</c:v>
                </c:pt>
                <c:pt idx="11441">
                  <c:v>-1.46005521833496E-2</c:v>
                </c:pt>
                <c:pt idx="11442">
                  <c:v>-1.46005521833496E-2</c:v>
                </c:pt>
                <c:pt idx="11443">
                  <c:v>-4.5180391679993298E-2</c:v>
                </c:pt>
                <c:pt idx="11444">
                  <c:v>1.9831784697465299E-2</c:v>
                </c:pt>
                <c:pt idx="11445">
                  <c:v>1.9396038547847699E-2</c:v>
                </c:pt>
                <c:pt idx="11446">
                  <c:v>-9.5392347063092409E-3</c:v>
                </c:pt>
                <c:pt idx="11447">
                  <c:v>-9.9747273813846002E-3</c:v>
                </c:pt>
                <c:pt idx="11448">
                  <c:v>-3.5342795297884998E-2</c:v>
                </c:pt>
                <c:pt idx="11449">
                  <c:v>-3.5342795297884998E-2</c:v>
                </c:pt>
                <c:pt idx="11450">
                  <c:v>2.8822573102273302E-2</c:v>
                </c:pt>
                <c:pt idx="11451">
                  <c:v>5.9315463661779998E-2</c:v>
                </c:pt>
                <c:pt idx="11452">
                  <c:v>0.11161371130459199</c:v>
                </c:pt>
                <c:pt idx="11453">
                  <c:v>0.11161371130459199</c:v>
                </c:pt>
                <c:pt idx="11454">
                  <c:v>0.13582550696086701</c:v>
                </c:pt>
                <c:pt idx="11455">
                  <c:v>0.13582550696086701</c:v>
                </c:pt>
                <c:pt idx="11456">
                  <c:v>0.13617182871028499</c:v>
                </c:pt>
                <c:pt idx="11457">
                  <c:v>0.16357923678292799</c:v>
                </c:pt>
                <c:pt idx="11458">
                  <c:v>0.16357923678292799</c:v>
                </c:pt>
                <c:pt idx="11459">
                  <c:v>0.163099224188753</c:v>
                </c:pt>
                <c:pt idx="11460">
                  <c:v>0.18563513264099399</c:v>
                </c:pt>
                <c:pt idx="11461">
                  <c:v>0.218446448124864</c:v>
                </c:pt>
                <c:pt idx="11462">
                  <c:v>0.196202960213022</c:v>
                </c:pt>
                <c:pt idx="11463">
                  <c:v>0.17265625566290399</c:v>
                </c:pt>
                <c:pt idx="11464">
                  <c:v>0.17265625566290399</c:v>
                </c:pt>
                <c:pt idx="11465">
                  <c:v>0.20859021456239701</c:v>
                </c:pt>
                <c:pt idx="11466">
                  <c:v>0.231762634351279</c:v>
                </c:pt>
                <c:pt idx="11467">
                  <c:v>0.15910732178934001</c:v>
                </c:pt>
                <c:pt idx="11468">
                  <c:v>0.15910732178934001</c:v>
                </c:pt>
                <c:pt idx="11469">
                  <c:v>0.12726726054829701</c:v>
                </c:pt>
                <c:pt idx="11470">
                  <c:v>0.10682012752452399</c:v>
                </c:pt>
                <c:pt idx="11471">
                  <c:v>6.0419544353955398E-2</c:v>
                </c:pt>
                <c:pt idx="11472">
                  <c:v>6.5680634378573993E-2</c:v>
                </c:pt>
                <c:pt idx="11473">
                  <c:v>9.5598120537701795E-2</c:v>
                </c:pt>
                <c:pt idx="11474">
                  <c:v>0.15514339438789701</c:v>
                </c:pt>
                <c:pt idx="11475">
                  <c:v>1.6513096917620301E-2</c:v>
                </c:pt>
                <c:pt idx="11476">
                  <c:v>0.29331444159629599</c:v>
                </c:pt>
                <c:pt idx="11477">
                  <c:v>6.8587350759327703E-2</c:v>
                </c:pt>
                <c:pt idx="11478">
                  <c:v>0.16570361889865501</c:v>
                </c:pt>
                <c:pt idx="11479">
                  <c:v>0.150517450107303</c:v>
                </c:pt>
                <c:pt idx="11480">
                  <c:v>0.188637175426181</c:v>
                </c:pt>
                <c:pt idx="11481">
                  <c:v>8.21040542494888E-2</c:v>
                </c:pt>
                <c:pt idx="11482">
                  <c:v>0.118129051358456</c:v>
                </c:pt>
                <c:pt idx="11483">
                  <c:v>0.118129051358456</c:v>
                </c:pt>
                <c:pt idx="11484">
                  <c:v>-3.9601109962539197E-2</c:v>
                </c:pt>
                <c:pt idx="11485">
                  <c:v>3.6009229190096803E-2</c:v>
                </c:pt>
                <c:pt idx="11486">
                  <c:v>7.0353489245971096E-2</c:v>
                </c:pt>
                <c:pt idx="11487">
                  <c:v>0.14049394743216601</c:v>
                </c:pt>
                <c:pt idx="11488">
                  <c:v>0.223418052702506</c:v>
                </c:pt>
                <c:pt idx="11489">
                  <c:v>0.30685672333980502</c:v>
                </c:pt>
                <c:pt idx="11490">
                  <c:v>0.35131209924773299</c:v>
                </c:pt>
                <c:pt idx="11491">
                  <c:v>0.27080344052418898</c:v>
                </c:pt>
                <c:pt idx="11492">
                  <c:v>0.27808378350830698</c:v>
                </c:pt>
                <c:pt idx="11493">
                  <c:v>0.31692199001525601</c:v>
                </c:pt>
                <c:pt idx="11494">
                  <c:v>0.32041757685829297</c:v>
                </c:pt>
                <c:pt idx="11495">
                  <c:v>0.28462368198318599</c:v>
                </c:pt>
                <c:pt idx="11496">
                  <c:v>0.28462368198318599</c:v>
                </c:pt>
                <c:pt idx="11497">
                  <c:v>0.31335183746845002</c:v>
                </c:pt>
                <c:pt idx="11498">
                  <c:v>0.46386535796955602</c:v>
                </c:pt>
                <c:pt idx="11499">
                  <c:v>0.35971958094531897</c:v>
                </c:pt>
                <c:pt idx="11500">
                  <c:v>0.47625007368194799</c:v>
                </c:pt>
                <c:pt idx="11501">
                  <c:v>0.45282523030863098</c:v>
                </c:pt>
                <c:pt idx="11502">
                  <c:v>0.10730877055447299</c:v>
                </c:pt>
                <c:pt idx="11503">
                  <c:v>0.37497803969885701</c:v>
                </c:pt>
                <c:pt idx="11504">
                  <c:v>0.124062294079444</c:v>
                </c:pt>
                <c:pt idx="11505">
                  <c:v>0.219068862860992</c:v>
                </c:pt>
                <c:pt idx="11506" formatCode="0.00E+00">
                  <c:v>-8.9349159847196204E-4</c:v>
                </c:pt>
                <c:pt idx="11507">
                  <c:v>6.5800910948126097E-3</c:v>
                </c:pt>
                <c:pt idx="11508" formatCode="0.00E+00">
                  <c:v>6.6468784492124096E-3</c:v>
                </c:pt>
                <c:pt idx="11509">
                  <c:v>6.6453868403597502E-3</c:v>
                </c:pt>
                <c:pt idx="11510">
                  <c:v>8.76705296135247E-2</c:v>
                </c:pt>
                <c:pt idx="11511">
                  <c:v>0.123191628670465</c:v>
                </c:pt>
                <c:pt idx="11512">
                  <c:v>0.123191628670465</c:v>
                </c:pt>
                <c:pt idx="11513">
                  <c:v>0.123191628670465</c:v>
                </c:pt>
                <c:pt idx="11514">
                  <c:v>5.44112572750843E-3</c:v>
                </c:pt>
                <c:pt idx="11515">
                  <c:v>5.44112572750843E-3</c:v>
                </c:pt>
                <c:pt idx="11516">
                  <c:v>-3.4349350797441502E-2</c:v>
                </c:pt>
                <c:pt idx="11517">
                  <c:v>4.4336010436669604E-3</c:v>
                </c:pt>
                <c:pt idx="11518">
                  <c:v>-0.105581239704614</c:v>
                </c:pt>
                <c:pt idx="11519">
                  <c:v>-7.1715610092037002E-2</c:v>
                </c:pt>
                <c:pt idx="11520">
                  <c:v>-0.105778854433119</c:v>
                </c:pt>
                <c:pt idx="11521">
                  <c:v>-6.6638720488539194E-2</c:v>
                </c:pt>
                <c:pt idx="11522">
                  <c:v>-2.6148910330204101E-2</c:v>
                </c:pt>
                <c:pt idx="11523">
                  <c:v>-2.6148910330204101E-2</c:v>
                </c:pt>
                <c:pt idx="11524">
                  <c:v>-6.0216983820091198E-2</c:v>
                </c:pt>
                <c:pt idx="11525">
                  <c:v>-6.0216983820091198E-2</c:v>
                </c:pt>
                <c:pt idx="11526">
                  <c:v>-6.0216983820091198E-2</c:v>
                </c:pt>
                <c:pt idx="11527">
                  <c:v>-9.8265100051776202E-2</c:v>
                </c:pt>
                <c:pt idx="11528">
                  <c:v>-0.129955106391303</c:v>
                </c:pt>
                <c:pt idx="11529">
                  <c:v>-9.2138807159083805E-2</c:v>
                </c:pt>
                <c:pt idx="11530">
                  <c:v>-6.0216983820091198E-2</c:v>
                </c:pt>
                <c:pt idx="11531">
                  <c:v>-9.8265100051776202E-2</c:v>
                </c:pt>
                <c:pt idx="11532">
                  <c:v>-0.129955106391303</c:v>
                </c:pt>
                <c:pt idx="11533">
                  <c:v>-9.2138807159083805E-2</c:v>
                </c:pt>
                <c:pt idx="11534">
                  <c:v>-6.0216983820091198E-2</c:v>
                </c:pt>
                <c:pt idx="11535">
                  <c:v>-6.0216983820091198E-2</c:v>
                </c:pt>
                <c:pt idx="11536">
                  <c:v>-6.0216983820091198E-2</c:v>
                </c:pt>
                <c:pt idx="11537">
                  <c:v>-2.4171526603182301E-2</c:v>
                </c:pt>
                <c:pt idx="11538">
                  <c:v>-5.6227823224286898E-2</c:v>
                </c:pt>
                <c:pt idx="11539">
                  <c:v>-4.4779800564001798E-2</c:v>
                </c:pt>
                <c:pt idx="11540">
                  <c:v>-1.26981291894605E-2</c:v>
                </c:pt>
                <c:pt idx="11541">
                  <c:v>-1.4789479557446501E-3</c:v>
                </c:pt>
                <c:pt idx="11542" formatCode="0.00E+00">
                  <c:v>-7.2869631384198097E-4</c:v>
                </c:pt>
                <c:pt idx="11543">
                  <c:v>0.263725744654771</c:v>
                </c:pt>
                <c:pt idx="11544" formatCode="0.00E+00">
                  <c:v>-4.2406535468009199E-4</c:v>
                </c:pt>
                <c:pt idx="11545">
                  <c:v>0.17182830789216899</c:v>
                </c:pt>
                <c:pt idx="11546" formatCode="0.00E+00">
                  <c:v>0.243178181599049</c:v>
                </c:pt>
                <c:pt idx="11547">
                  <c:v>0.170762316012849</c:v>
                </c:pt>
                <c:pt idx="11548">
                  <c:v>0.10822388238236599</c:v>
                </c:pt>
                <c:pt idx="11549">
                  <c:v>-0.11032756071390599</c:v>
                </c:pt>
                <c:pt idx="11550">
                  <c:v>-0.11032756071390599</c:v>
                </c:pt>
                <c:pt idx="11551">
                  <c:v>-6.05606693681362E-2</c:v>
                </c:pt>
                <c:pt idx="11552">
                  <c:v>-0.14839848291541199</c:v>
                </c:pt>
                <c:pt idx="11553">
                  <c:v>-0.15500047394639099</c:v>
                </c:pt>
                <c:pt idx="11554">
                  <c:v>-0.10369635243561399</c:v>
                </c:pt>
                <c:pt idx="11555">
                  <c:v>-5.7418342833581902E-2</c:v>
                </c:pt>
                <c:pt idx="11556">
                  <c:v>-5.7418342833581902E-2</c:v>
                </c:pt>
                <c:pt idx="11557">
                  <c:v>-9.5894053588349001E-2</c:v>
                </c:pt>
                <c:pt idx="11558">
                  <c:v>-9.5894053588349001E-2</c:v>
                </c:pt>
                <c:pt idx="11559">
                  <c:v>-9.5894053588349001E-2</c:v>
                </c:pt>
                <c:pt idx="11560">
                  <c:v>-8.9261523751000105E-2</c:v>
                </c:pt>
                <c:pt idx="11561">
                  <c:v>-0.13699653331546799</c:v>
                </c:pt>
                <c:pt idx="11562">
                  <c:v>-0.16890354615733999</c:v>
                </c:pt>
                <c:pt idx="11563">
                  <c:v>-0.13650235873152</c:v>
                </c:pt>
                <c:pt idx="11564">
                  <c:v>-0.12662019438602501</c:v>
                </c:pt>
                <c:pt idx="11565">
                  <c:v>-0.16824776955082399</c:v>
                </c:pt>
                <c:pt idx="11566">
                  <c:v>-0.22548115916334099</c:v>
                </c:pt>
                <c:pt idx="11567">
                  <c:v>-0.22548115916334099</c:v>
                </c:pt>
                <c:pt idx="11568">
                  <c:v>-0.22548115916334099</c:v>
                </c:pt>
                <c:pt idx="11569">
                  <c:v>-0.229965655870215</c:v>
                </c:pt>
                <c:pt idx="11570">
                  <c:v>-0.255434345753006</c:v>
                </c:pt>
                <c:pt idx="11571">
                  <c:v>-0.255434345753006</c:v>
                </c:pt>
                <c:pt idx="11572">
                  <c:v>-0.202692886158164</c:v>
                </c:pt>
                <c:pt idx="11573">
                  <c:v>-0.19788411195738301</c:v>
                </c:pt>
                <c:pt idx="11574">
                  <c:v>-0.19788411195738301</c:v>
                </c:pt>
                <c:pt idx="11575">
                  <c:v>-0.235144158426977</c:v>
                </c:pt>
                <c:pt idx="11576">
                  <c:v>-0.28773664899552198</c:v>
                </c:pt>
                <c:pt idx="11577">
                  <c:v>-0.245134941893171</c:v>
                </c:pt>
                <c:pt idx="11578">
                  <c:v>-0.26953616591078</c:v>
                </c:pt>
                <c:pt idx="11579">
                  <c:v>-0.29219445965084501</c:v>
                </c:pt>
                <c:pt idx="11580">
                  <c:v>-0.29589143223013498</c:v>
                </c:pt>
                <c:pt idx="11581">
                  <c:v>-0.28915797029059398</c:v>
                </c:pt>
                <c:pt idx="11582">
                  <c:v>-0.310529538153756</c:v>
                </c:pt>
                <c:pt idx="11583">
                  <c:v>-0.31398689945951402</c:v>
                </c:pt>
                <c:pt idx="11584">
                  <c:v>-0.31398614618355197</c:v>
                </c:pt>
                <c:pt idx="11585">
                  <c:v>-0.270093587493207</c:v>
                </c:pt>
                <c:pt idx="11586">
                  <c:v>-0.270093587493207</c:v>
                </c:pt>
                <c:pt idx="11587">
                  <c:v>-0.312069556996178</c:v>
                </c:pt>
                <c:pt idx="11588">
                  <c:v>-0.312069556996178</c:v>
                </c:pt>
                <c:pt idx="11589">
                  <c:v>-0.31143139405262099</c:v>
                </c:pt>
                <c:pt idx="11590">
                  <c:v>-0.31143139405262099</c:v>
                </c:pt>
                <c:pt idx="11591">
                  <c:v>-0.31143139405262099</c:v>
                </c:pt>
                <c:pt idx="11592">
                  <c:v>-0.354102275986799</c:v>
                </c:pt>
                <c:pt idx="11593">
                  <c:v>-0.415161816272544</c:v>
                </c:pt>
                <c:pt idx="11594">
                  <c:v>-0.43248803355332599</c:v>
                </c:pt>
                <c:pt idx="11595">
                  <c:v>-0.37653631918760799</c:v>
                </c:pt>
                <c:pt idx="11596">
                  <c:v>-0.42331167853336998</c:v>
                </c:pt>
                <c:pt idx="11597">
                  <c:v>-0.37630523055803899</c:v>
                </c:pt>
                <c:pt idx="11598">
                  <c:v>-0.39624491245659199</c:v>
                </c:pt>
                <c:pt idx="11599">
                  <c:v>-0.25554510503306799</c:v>
                </c:pt>
                <c:pt idx="11600">
                  <c:v>-0.33321019552838799</c:v>
                </c:pt>
                <c:pt idx="11601">
                  <c:v>-0.39547611366885999</c:v>
                </c:pt>
                <c:pt idx="11602">
                  <c:v>-0.33321019552838799</c:v>
                </c:pt>
                <c:pt idx="11603">
                  <c:v>-0.27706472393871201</c:v>
                </c:pt>
                <c:pt idx="11604">
                  <c:v>-0.25409341782933098</c:v>
                </c:pt>
                <c:pt idx="11605">
                  <c:v>-0.15127192567688699</c:v>
                </c:pt>
                <c:pt idx="11606">
                  <c:v>-7.5431745424891603E-2</c:v>
                </c:pt>
                <c:pt idx="11607">
                  <c:v>-7.5431745424891603E-2</c:v>
                </c:pt>
                <c:pt idx="11608">
                  <c:v>-7.5431745424891603E-2</c:v>
                </c:pt>
                <c:pt idx="11609">
                  <c:v>-6.7422935083336993E-2</c:v>
                </c:pt>
                <c:pt idx="11610">
                  <c:v>2.12130218536037E-2</c:v>
                </c:pt>
                <c:pt idx="11611">
                  <c:v>2.12130218536037E-2</c:v>
                </c:pt>
                <c:pt idx="11612">
                  <c:v>0.12128451533355</c:v>
                </c:pt>
                <c:pt idx="11613">
                  <c:v>0.17905389428253499</c:v>
                </c:pt>
                <c:pt idx="11614">
                  <c:v>6.9165550434804698E-2</c:v>
                </c:pt>
                <c:pt idx="11615">
                  <c:v>6.9165550434804698E-2</c:v>
                </c:pt>
                <c:pt idx="11616">
                  <c:v>2.1170024001431999E-2</c:v>
                </c:pt>
                <c:pt idx="11617">
                  <c:v>2.1170024001431999E-2</c:v>
                </c:pt>
                <c:pt idx="11618">
                  <c:v>-2.24499379428564E-2</c:v>
                </c:pt>
                <c:pt idx="11619">
                  <c:v>-2.24499379428564E-2</c:v>
                </c:pt>
                <c:pt idx="11620">
                  <c:v>-0.13358340078278699</c:v>
                </c:pt>
                <c:pt idx="11621">
                  <c:v>-9.2194437809753602E-2</c:v>
                </c:pt>
                <c:pt idx="11622">
                  <c:v>-0.123986524492366</c:v>
                </c:pt>
                <c:pt idx="11623">
                  <c:v>-9.1994822963054002E-2</c:v>
                </c:pt>
                <c:pt idx="11624">
                  <c:v>-0.16451753319416501</c:v>
                </c:pt>
                <c:pt idx="11625">
                  <c:v>-0.157470673948296</c:v>
                </c:pt>
                <c:pt idx="11626">
                  <c:v>-8.5390341026031005E-2</c:v>
                </c:pt>
                <c:pt idx="11627">
                  <c:v>-5.0940652758593802E-2</c:v>
                </c:pt>
                <c:pt idx="11628">
                  <c:v>-5.0940652758593802E-2</c:v>
                </c:pt>
                <c:pt idx="11629">
                  <c:v>-5.0940652758593802E-2</c:v>
                </c:pt>
                <c:pt idx="11630">
                  <c:v>-1.43966673577526E-2</c:v>
                </c:pt>
                <c:pt idx="11631">
                  <c:v>-4.7917371624153403E-2</c:v>
                </c:pt>
                <c:pt idx="11632">
                  <c:v>-5.5020747294130201E-2</c:v>
                </c:pt>
                <c:pt idx="11633">
                  <c:v>-0.14688018194752001</c:v>
                </c:pt>
                <c:pt idx="11634">
                  <c:v>-0.32273466706804999</c:v>
                </c:pt>
                <c:pt idx="11635">
                  <c:v>-7.7992588949195196E-2</c:v>
                </c:pt>
                <c:pt idx="11636">
                  <c:v>-8.8930504506832903E-2</c:v>
                </c:pt>
                <c:pt idx="11637">
                  <c:v>5.6358847624844798E-2</c:v>
                </c:pt>
                <c:pt idx="11638" formatCode="0.00E+00">
                  <c:v>7.5684455037450195E-4</c:v>
                </c:pt>
                <c:pt idx="11639">
                  <c:v>5.6714491881490997E-2</c:v>
                </c:pt>
                <c:pt idx="11640" formatCode="0.00E+00">
                  <c:v>0.119300549363778</c:v>
                </c:pt>
                <c:pt idx="11641">
                  <c:v>0.21192259497613899</c:v>
                </c:pt>
                <c:pt idx="11642">
                  <c:v>0.21192259497613899</c:v>
                </c:pt>
                <c:pt idx="11643">
                  <c:v>0.21192259497613899</c:v>
                </c:pt>
                <c:pt idx="11644">
                  <c:v>0.150925614401588</c:v>
                </c:pt>
                <c:pt idx="11645">
                  <c:v>0.191575855627518</c:v>
                </c:pt>
                <c:pt idx="11646">
                  <c:v>0.25056862044363398</c:v>
                </c:pt>
                <c:pt idx="11647">
                  <c:v>0.256796594094512</c:v>
                </c:pt>
                <c:pt idx="11648">
                  <c:v>0.32235269668575101</c:v>
                </c:pt>
                <c:pt idx="11649">
                  <c:v>0.36141585007590599</c:v>
                </c:pt>
                <c:pt idx="11650">
                  <c:v>0.50955122756155302</c:v>
                </c:pt>
                <c:pt idx="11651">
                  <c:v>0.50955122756155302</c:v>
                </c:pt>
                <c:pt idx="11652">
                  <c:v>0.50905300846705204</c:v>
                </c:pt>
                <c:pt idx="11653">
                  <c:v>0.49539519124904402</c:v>
                </c:pt>
                <c:pt idx="11654">
                  <c:v>0.414463574278709</c:v>
                </c:pt>
                <c:pt idx="11655">
                  <c:v>0.455399494886437</c:v>
                </c:pt>
                <c:pt idx="11656">
                  <c:v>0.323817361369998</c:v>
                </c:pt>
                <c:pt idx="11657">
                  <c:v>0.38632282538294599</c:v>
                </c:pt>
                <c:pt idx="11658">
                  <c:v>0.414113939508367</c:v>
                </c:pt>
                <c:pt idx="11659">
                  <c:v>0.414113939508367</c:v>
                </c:pt>
                <c:pt idx="11660">
                  <c:v>0.55388597822068397</c:v>
                </c:pt>
                <c:pt idx="11661">
                  <c:v>0.55755789673865597</c:v>
                </c:pt>
                <c:pt idx="11662">
                  <c:v>0.55755789673865597</c:v>
                </c:pt>
                <c:pt idx="11663">
                  <c:v>0.42729725801656399</c:v>
                </c:pt>
                <c:pt idx="11664">
                  <c:v>-9.09568491852768E-2</c:v>
                </c:pt>
                <c:pt idx="11665">
                  <c:v>0.238625434649057</c:v>
                </c:pt>
                <c:pt idx="11666">
                  <c:v>9.8243744113275504E-3</c:v>
                </c:pt>
                <c:pt idx="11667">
                  <c:v>6.7257682315414902E-2</c:v>
                </c:pt>
                <c:pt idx="11668">
                  <c:v>-1.33612654007264E-3</c:v>
                </c:pt>
                <c:pt idx="11669" formatCode="0.00E+00">
                  <c:v>-5.2663030487409802E-4</c:v>
                </c:pt>
                <c:pt idx="11670">
                  <c:v>-9.8324761379285003E-2</c:v>
                </c:pt>
                <c:pt idx="11671" formatCode="0.00E+00">
                  <c:v>-0.15482434721166</c:v>
                </c:pt>
                <c:pt idx="11672">
                  <c:v>-4.70993979955363E-2</c:v>
                </c:pt>
                <c:pt idx="11673">
                  <c:v>-9.8328744704976503E-2</c:v>
                </c:pt>
                <c:pt idx="11674">
                  <c:v>-8.8839990067563102E-2</c:v>
                </c:pt>
                <c:pt idx="11675">
                  <c:v>-8.0693607485799096E-2</c:v>
                </c:pt>
                <c:pt idx="11676">
                  <c:v>-3.42945539383172E-2</c:v>
                </c:pt>
                <c:pt idx="11677">
                  <c:v>8.2184131578845396E-2</c:v>
                </c:pt>
                <c:pt idx="11678">
                  <c:v>0.21952446800679801</c:v>
                </c:pt>
                <c:pt idx="11679">
                  <c:v>0.10607953770241201</c:v>
                </c:pt>
                <c:pt idx="11680">
                  <c:v>0.14797795686645299</c:v>
                </c:pt>
                <c:pt idx="11681">
                  <c:v>0.18593936355061699</c:v>
                </c:pt>
                <c:pt idx="11682">
                  <c:v>0.17089942261622099</c:v>
                </c:pt>
                <c:pt idx="11683">
                  <c:v>0.125319239499184</c:v>
                </c:pt>
                <c:pt idx="11684">
                  <c:v>8.3153233018665507E-2</c:v>
                </c:pt>
                <c:pt idx="11685">
                  <c:v>4.4034439240769198E-2</c:v>
                </c:pt>
                <c:pt idx="11686">
                  <c:v>0</c:v>
                </c:pt>
                <c:pt idx="11687">
                  <c:v>-0.11843886765082</c:v>
                </c:pt>
                <c:pt idx="11688">
                  <c:v>0.17304593201888299</c:v>
                </c:pt>
                <c:pt idx="11689">
                  <c:v>0.147919945780182</c:v>
                </c:pt>
                <c:pt idx="11690">
                  <c:v>0.19933531093081799</c:v>
                </c:pt>
                <c:pt idx="11691">
                  <c:v>0.13141181679910999</c:v>
                </c:pt>
                <c:pt idx="11692">
                  <c:v>0.12077171865431401</c:v>
                </c:pt>
                <c:pt idx="11693">
                  <c:v>0.12077171865431401</c:v>
                </c:pt>
                <c:pt idx="11694">
                  <c:v>7.8984253860396605E-2</c:v>
                </c:pt>
                <c:pt idx="11695">
                  <c:v>7.8984253860396605E-2</c:v>
                </c:pt>
                <c:pt idx="11696">
                  <c:v>2.07473542355192E-2</c:v>
                </c:pt>
                <c:pt idx="11697">
                  <c:v>2.07473542355192E-2</c:v>
                </c:pt>
                <c:pt idx="11698">
                  <c:v>7.8986284065086704E-2</c:v>
                </c:pt>
                <c:pt idx="11699">
                  <c:v>1.7566591776224799E-2</c:v>
                </c:pt>
                <c:pt idx="11700">
                  <c:v>0.11775256344807</c:v>
                </c:pt>
                <c:pt idx="11701">
                  <c:v>0.11775256344807</c:v>
                </c:pt>
                <c:pt idx="11702">
                  <c:v>0.11775256344807</c:v>
                </c:pt>
                <c:pt idx="11703">
                  <c:v>7.6551839513867501E-3</c:v>
                </c:pt>
                <c:pt idx="11704">
                  <c:v>-8.3252562367732708E-3</c:v>
                </c:pt>
                <c:pt idx="11705">
                  <c:v>-3.2489572889117399E-2</c:v>
                </c:pt>
                <c:pt idx="11706">
                  <c:v>0</c:v>
                </c:pt>
                <c:pt idx="11707">
                  <c:v>-2.4566720228717399E-2</c:v>
                </c:pt>
                <c:pt idx="11708">
                  <c:v>-2.4566720228717399E-2</c:v>
                </c:pt>
                <c:pt idx="11709">
                  <c:v>-3.2489572889117399E-2</c:v>
                </c:pt>
                <c:pt idx="11710">
                  <c:v>0</c:v>
                </c:pt>
                <c:pt idx="11711">
                  <c:v>-2.4566720228717399E-2</c:v>
                </c:pt>
                <c:pt idx="11712">
                  <c:v>-3.2489572889117399E-2</c:v>
                </c:pt>
                <c:pt idx="11713">
                  <c:v>-4.0284757470358402E-2</c:v>
                </c:pt>
                <c:pt idx="11714">
                  <c:v>0</c:v>
                </c:pt>
                <c:pt idx="11715">
                  <c:v>9.09568491852768E-2</c:v>
                </c:pt>
                <c:pt idx="11716">
                  <c:v>-0.17742333234020999</c:v>
                </c:pt>
                <c:pt idx="11717">
                  <c:v>-1.2235574010887399E-2</c:v>
                </c:pt>
                <c:pt idx="11718">
                  <c:v>-0.184888754098674</c:v>
                </c:pt>
                <c:pt idx="11719">
                  <c:v>-8.3382993678939796E-3</c:v>
                </c:pt>
                <c:pt idx="11720">
                  <c:v>-0.10534253580325301</c:v>
                </c:pt>
                <c:pt idx="11721">
                  <c:v>-8.8958828210124102E-2</c:v>
                </c:pt>
                <c:pt idx="11722">
                  <c:v>-0.16897499455484899</c:v>
                </c:pt>
                <c:pt idx="11723">
                  <c:v>-0.16112552032321401</c:v>
                </c:pt>
                <c:pt idx="11724">
                  <c:v>-0.19313468737332501</c:v>
                </c:pt>
                <c:pt idx="11725">
                  <c:v>-0.19313468737332501</c:v>
                </c:pt>
                <c:pt idx="11726">
                  <c:v>-0.22005182389331401</c:v>
                </c:pt>
                <c:pt idx="11727">
                  <c:v>-0.20454745621148701</c:v>
                </c:pt>
                <c:pt idx="11728">
                  <c:v>-0.17623856732259499</c:v>
                </c:pt>
                <c:pt idx="11729">
                  <c:v>-6.3872248456606495E-2</c:v>
                </c:pt>
                <c:pt idx="11730">
                  <c:v>-3.3240688593997897E-2</c:v>
                </c:pt>
                <c:pt idx="11731" formatCode="0.00E+00">
                  <c:v>-5.0268066199210505E-4</c:v>
                </c:pt>
                <c:pt idx="11732">
                  <c:v>-3.1198933106008901E-2</c:v>
                </c:pt>
                <c:pt idx="11733" formatCode="0.00E+00">
                  <c:v>-1.9269527732745901E-4</c:v>
                </c:pt>
                <c:pt idx="11734">
                  <c:v>3.2534290033391498E-2</c:v>
                </c:pt>
                <c:pt idx="11735" formatCode="0.00E+00">
                  <c:v>3.2534290033391498E-2</c:v>
                </c:pt>
                <c:pt idx="11736">
                  <c:v>5.7208950096829803E-2</c:v>
                </c:pt>
                <c:pt idx="11737">
                  <c:v>6.2643156556313404E-2</c:v>
                </c:pt>
                <c:pt idx="11738">
                  <c:v>6.2643156556313404E-2</c:v>
                </c:pt>
                <c:pt idx="11739">
                  <c:v>9.3985368478527398E-2</c:v>
                </c:pt>
                <c:pt idx="11740">
                  <c:v>5.9125927083596402E-2</c:v>
                </c:pt>
                <c:pt idx="11741">
                  <c:v>5.9125927083596402E-2</c:v>
                </c:pt>
                <c:pt idx="11742">
                  <c:v>5.9125927083596402E-2</c:v>
                </c:pt>
                <c:pt idx="11743">
                  <c:v>8.8628258202232399E-2</c:v>
                </c:pt>
                <c:pt idx="11744">
                  <c:v>5.5560972111492399E-2</c:v>
                </c:pt>
                <c:pt idx="11745">
                  <c:v>2.6422739414961201E-2</c:v>
                </c:pt>
                <c:pt idx="11746">
                  <c:v>2.6422739414961201E-2</c:v>
                </c:pt>
                <c:pt idx="11747">
                  <c:v>-4.5707011195552597E-3</c:v>
                </c:pt>
                <c:pt idx="11748">
                  <c:v>-4.5707011195552597E-3</c:v>
                </c:pt>
                <c:pt idx="11749">
                  <c:v>0.151745422217681</c:v>
                </c:pt>
                <c:pt idx="11750">
                  <c:v>0.10773060976372099</c:v>
                </c:pt>
                <c:pt idx="11751">
                  <c:v>0.10773060976372099</c:v>
                </c:pt>
                <c:pt idx="11752">
                  <c:v>6.6718236543856294E-2</c:v>
                </c:pt>
                <c:pt idx="11753">
                  <c:v>0.13106104416827</c:v>
                </c:pt>
                <c:pt idx="11754">
                  <c:v>3.0836127575539302E-2</c:v>
                </c:pt>
                <c:pt idx="11755">
                  <c:v>3.0836127575539302E-2</c:v>
                </c:pt>
                <c:pt idx="11756">
                  <c:v>3.0836127575539302E-2</c:v>
                </c:pt>
                <c:pt idx="11757">
                  <c:v>0.139771043473712</c:v>
                </c:pt>
                <c:pt idx="11758">
                  <c:v>0.139771043473712</c:v>
                </c:pt>
                <c:pt idx="11759">
                  <c:v>0.139771043473712</c:v>
                </c:pt>
                <c:pt idx="11760">
                  <c:v>0.170489236572648</c:v>
                </c:pt>
                <c:pt idx="11761">
                  <c:v>0.24151005834061101</c:v>
                </c:pt>
                <c:pt idx="11762">
                  <c:v>0.19868342330369701</c:v>
                </c:pt>
                <c:pt idx="11763">
                  <c:v>0.24151005834061101</c:v>
                </c:pt>
                <c:pt idx="11764">
                  <c:v>0.19868342330369701</c:v>
                </c:pt>
                <c:pt idx="11765">
                  <c:v>0.24151005834061101</c:v>
                </c:pt>
                <c:pt idx="11766">
                  <c:v>0.24151005834061101</c:v>
                </c:pt>
                <c:pt idx="11767">
                  <c:v>0.24151005834061101</c:v>
                </c:pt>
                <c:pt idx="11768">
                  <c:v>0.15871292510075</c:v>
                </c:pt>
                <c:pt idx="11769">
                  <c:v>0.15915222900845899</c:v>
                </c:pt>
                <c:pt idx="11770">
                  <c:v>9.09568491852768E-2</c:v>
                </c:pt>
                <c:pt idx="11771">
                  <c:v>-0.23948166479638899</c:v>
                </c:pt>
                <c:pt idx="11772">
                  <c:v>-7.5932736196737599E-2</c:v>
                </c:pt>
                <c:pt idx="11773">
                  <c:v>-0.22874511106373199</c:v>
                </c:pt>
                <c:pt idx="11774">
                  <c:v>-0.107661834199902</c:v>
                </c:pt>
                <c:pt idx="11775">
                  <c:v>-0.10766346377801</c:v>
                </c:pt>
                <c:pt idx="11776">
                  <c:v>-5.5650485097117702E-2</c:v>
                </c:pt>
                <c:pt idx="11777">
                  <c:v>-5.5650485097117702E-2</c:v>
                </c:pt>
                <c:pt idx="11778">
                  <c:v>-0.13744662630469101</c:v>
                </c:pt>
                <c:pt idx="11779">
                  <c:v>-0.13744662630469101</c:v>
                </c:pt>
                <c:pt idx="11780">
                  <c:v>-0.17248692830644499</c:v>
                </c:pt>
                <c:pt idx="11781">
                  <c:v>-0.136673201556712</c:v>
                </c:pt>
                <c:pt idx="11782">
                  <c:v>-0.17248692830644499</c:v>
                </c:pt>
                <c:pt idx="11783">
                  <c:v>-0.136673201556712</c:v>
                </c:pt>
                <c:pt idx="11784">
                  <c:v>-0.17248692830644499</c:v>
                </c:pt>
                <c:pt idx="11785">
                  <c:v>-0.17248692830644499</c:v>
                </c:pt>
                <c:pt idx="11786">
                  <c:v>-0.118092661908585</c:v>
                </c:pt>
                <c:pt idx="11787">
                  <c:v>-0.118092661908585</c:v>
                </c:pt>
                <c:pt idx="11788">
                  <c:v>-0.13714494225375401</c:v>
                </c:pt>
                <c:pt idx="11789">
                  <c:v>-0.20241219405456001</c:v>
                </c:pt>
                <c:pt idx="11790">
                  <c:v>-0.20241219405456001</c:v>
                </c:pt>
                <c:pt idx="11791">
                  <c:v>-0.20241219405456001</c:v>
                </c:pt>
                <c:pt idx="11792">
                  <c:v>-0.20241219405456001</c:v>
                </c:pt>
                <c:pt idx="11793">
                  <c:v>-0.20241219405456001</c:v>
                </c:pt>
                <c:pt idx="11794">
                  <c:v>-0.16242989235234701</c:v>
                </c:pt>
                <c:pt idx="11795">
                  <c:v>-0.16242989235234701</c:v>
                </c:pt>
                <c:pt idx="11796">
                  <c:v>-9.5476922698531197E-2</c:v>
                </c:pt>
                <c:pt idx="11797">
                  <c:v>-9.5476922698531197E-2</c:v>
                </c:pt>
                <c:pt idx="11798">
                  <c:v>-0.125020983328332</c:v>
                </c:pt>
                <c:pt idx="11799">
                  <c:v>4.1322828631973098E-2</c:v>
                </c:pt>
                <c:pt idx="11800">
                  <c:v>-2.42969942793358E-2</c:v>
                </c:pt>
                <c:pt idx="11801">
                  <c:v>4.6878868046732199E-2</c:v>
                </c:pt>
                <c:pt idx="11802">
                  <c:v>7.9952872896596305E-2</c:v>
                </c:pt>
                <c:pt idx="11803">
                  <c:v>4.42501791437852E-2</c:v>
                </c:pt>
                <c:pt idx="11804">
                  <c:v>8.0540351838888705E-2</c:v>
                </c:pt>
                <c:pt idx="11805">
                  <c:v>0.15001725328107901</c:v>
                </c:pt>
                <c:pt idx="11806">
                  <c:v>0.15001725328107901</c:v>
                </c:pt>
                <c:pt idx="11807">
                  <c:v>1.52685336567484E-2</c:v>
                </c:pt>
                <c:pt idx="11808">
                  <c:v>1.52685336567484E-2</c:v>
                </c:pt>
                <c:pt idx="11809">
                  <c:v>-5.9972402337989499E-2</c:v>
                </c:pt>
                <c:pt idx="11810">
                  <c:v>-2.24515197846566E-2</c:v>
                </c:pt>
                <c:pt idx="11811">
                  <c:v>-2.24515197846566E-2</c:v>
                </c:pt>
                <c:pt idx="11812">
                  <c:v>4.6148614383759501E-2</c:v>
                </c:pt>
                <c:pt idx="11813">
                  <c:v>1.27072267985306E-2</c:v>
                </c:pt>
                <c:pt idx="11814">
                  <c:v>4.3290713206794298E-2</c:v>
                </c:pt>
                <c:pt idx="11815">
                  <c:v>4.3290713206794298E-2</c:v>
                </c:pt>
                <c:pt idx="11816">
                  <c:v>5.3219187069775298E-2</c:v>
                </c:pt>
                <c:pt idx="11817">
                  <c:v>8.6527387559692095E-2</c:v>
                </c:pt>
                <c:pt idx="11818">
                  <c:v>8.6527387559692095E-2</c:v>
                </c:pt>
                <c:pt idx="11819">
                  <c:v>0.122011143043083</c:v>
                </c:pt>
                <c:pt idx="11820">
                  <c:v>0.122011143043083</c:v>
                </c:pt>
                <c:pt idx="11821">
                  <c:v>8.6528661144101404E-2</c:v>
                </c:pt>
                <c:pt idx="11822">
                  <c:v>8.6528661144101404E-2</c:v>
                </c:pt>
                <c:pt idx="11823">
                  <c:v>2.1301309093107301E-2</c:v>
                </c:pt>
                <c:pt idx="11824">
                  <c:v>2.1301309093107301E-2</c:v>
                </c:pt>
                <c:pt idx="11825">
                  <c:v>2.1301309093107301E-2</c:v>
                </c:pt>
                <c:pt idx="11826">
                  <c:v>4.9963672280757702E-2</c:v>
                </c:pt>
                <c:pt idx="11827">
                  <c:v>4.9963672280757702E-2</c:v>
                </c:pt>
                <c:pt idx="11828">
                  <c:v>4.9963672280757702E-2</c:v>
                </c:pt>
                <c:pt idx="11829">
                  <c:v>2.0061753660973701E-2</c:v>
                </c:pt>
                <c:pt idx="11830">
                  <c:v>4.6784441408609302E-2</c:v>
                </c:pt>
                <c:pt idx="11831">
                  <c:v>4.6784441408609302E-2</c:v>
                </c:pt>
                <c:pt idx="11832">
                  <c:v>-8.63611834875333E-3</c:v>
                </c:pt>
                <c:pt idx="11833">
                  <c:v>-3.6868415394086099E-2</c:v>
                </c:pt>
                <c:pt idx="11834">
                  <c:v>-9.8455525918163603E-2</c:v>
                </c:pt>
                <c:pt idx="11835">
                  <c:v>-9.8455525918163603E-2</c:v>
                </c:pt>
                <c:pt idx="11836">
                  <c:v>2.65571231965127E-2</c:v>
                </c:pt>
                <c:pt idx="11837">
                  <c:v>-9.8566043712517894E-3</c:v>
                </c:pt>
                <c:pt idx="11838">
                  <c:v>-9.2119976366700201E-3</c:v>
                </c:pt>
                <c:pt idx="11839">
                  <c:v>-4.0526579864816399E-2</c:v>
                </c:pt>
                <c:pt idx="11840">
                  <c:v>2.1338352844649501E-2</c:v>
                </c:pt>
                <c:pt idx="11841">
                  <c:v>2.1338352844649501E-2</c:v>
                </c:pt>
                <c:pt idx="11842">
                  <c:v>-8.6463886155117003E-3</c:v>
                </c:pt>
                <c:pt idx="11843">
                  <c:v>-3.8597836368604303E-2</c:v>
                </c:pt>
                <c:pt idx="11844">
                  <c:v>-3.8597836368604303E-2</c:v>
                </c:pt>
                <c:pt idx="11845">
                  <c:v>-3.8597836368604303E-2</c:v>
                </c:pt>
                <c:pt idx="11846">
                  <c:v>-3.8597836368604303E-2</c:v>
                </c:pt>
                <c:pt idx="11847">
                  <c:v>-6.6338546465587594E-2</c:v>
                </c:pt>
                <c:pt idx="11848">
                  <c:v>-6.1155683819509699E-2</c:v>
                </c:pt>
                <c:pt idx="11849">
                  <c:v>-0.10730877055447299</c:v>
                </c:pt>
                <c:pt idx="11850">
                  <c:v>0.16138305690389601</c:v>
                </c:pt>
                <c:pt idx="11851" formatCode="0.00E+00">
                  <c:v>-6.7764984816687203E-4</c:v>
                </c:pt>
                <c:pt idx="11852">
                  <c:v>7.4283699476112006E-2</c:v>
                </c:pt>
                <c:pt idx="11853" formatCode="0.00E+00">
                  <c:v>-9.9627350226725003E-2</c:v>
                </c:pt>
                <c:pt idx="11854">
                  <c:v>7.9477563721976896E-3</c:v>
                </c:pt>
                <c:pt idx="11855">
                  <c:v>-3.1225809815163399E-2</c:v>
                </c:pt>
                <c:pt idx="11856">
                  <c:v>1.39491939560749E-2</c:v>
                </c:pt>
                <c:pt idx="11857">
                  <c:v>-2.86048045941436E-2</c:v>
                </c:pt>
                <c:pt idx="11858">
                  <c:v>-2.8606404621998899E-2</c:v>
                </c:pt>
                <c:pt idx="11859">
                  <c:v>-2.8606404621998899E-2</c:v>
                </c:pt>
                <c:pt idx="11860">
                  <c:v>-6.8291819799830705E-2</c:v>
                </c:pt>
                <c:pt idx="11861">
                  <c:v>-0.104861885610512</c:v>
                </c:pt>
                <c:pt idx="11862">
                  <c:v>-0.104861885610512</c:v>
                </c:pt>
                <c:pt idx="11863">
                  <c:v>-0.104861885610512</c:v>
                </c:pt>
                <c:pt idx="11864">
                  <c:v>-2.4991307786864401E-2</c:v>
                </c:pt>
                <c:pt idx="11865">
                  <c:v>-2.4991307786864401E-2</c:v>
                </c:pt>
                <c:pt idx="11866">
                  <c:v>1.10533167162889E-2</c:v>
                </c:pt>
                <c:pt idx="11867">
                  <c:v>1.10533167162889E-2</c:v>
                </c:pt>
                <c:pt idx="11868">
                  <c:v>5.5313086410756197E-2</c:v>
                </c:pt>
                <c:pt idx="11869">
                  <c:v>2.1015185179297902E-2</c:v>
                </c:pt>
                <c:pt idx="11870">
                  <c:v>5.1363473411374101E-2</c:v>
                </c:pt>
                <c:pt idx="11871">
                  <c:v>8.5517128338985907E-2</c:v>
                </c:pt>
                <c:pt idx="11872">
                  <c:v>0.113879011519472</c:v>
                </c:pt>
                <c:pt idx="11873">
                  <c:v>7.9886757398902095E-2</c:v>
                </c:pt>
                <c:pt idx="11874">
                  <c:v>0.107134345258642</c:v>
                </c:pt>
                <c:pt idx="11875">
                  <c:v>0.17574704498975799</c:v>
                </c:pt>
                <c:pt idx="11876">
                  <c:v>0.22456561001723299</c:v>
                </c:pt>
                <c:pt idx="11877">
                  <c:v>0.32138782973177099</c:v>
                </c:pt>
                <c:pt idx="11878">
                  <c:v>0.27803113649818401</c:v>
                </c:pt>
                <c:pt idx="11879">
                  <c:v>0.200137617634289</c:v>
                </c:pt>
                <c:pt idx="11880">
                  <c:v>0.200137617634289</c:v>
                </c:pt>
                <c:pt idx="11881">
                  <c:v>0.22377016944047601</c:v>
                </c:pt>
                <c:pt idx="11882">
                  <c:v>0.50497515750560096</c:v>
                </c:pt>
                <c:pt idx="11883">
                  <c:v>0.44742288007454001</c:v>
                </c:pt>
                <c:pt idx="11884">
                  <c:v>0.504334071895433</c:v>
                </c:pt>
                <c:pt idx="11885">
                  <c:v>0.45409066285987498</c:v>
                </c:pt>
                <c:pt idx="11886">
                  <c:v>0.50464900555760395</c:v>
                </c:pt>
                <c:pt idx="11887">
                  <c:v>0.50464900555760395</c:v>
                </c:pt>
                <c:pt idx="11888">
                  <c:v>0.50464900555760395</c:v>
                </c:pt>
                <c:pt idx="11889">
                  <c:v>0.50496407111066499</c:v>
                </c:pt>
                <c:pt idx="11890">
                  <c:v>0.454384908769353</c:v>
                </c:pt>
                <c:pt idx="11891">
                  <c:v>0.55918797086619298</c:v>
                </c:pt>
                <c:pt idx="11892">
                  <c:v>0.55918797086619298</c:v>
                </c:pt>
                <c:pt idx="11893">
                  <c:v>0.55918797086619298</c:v>
                </c:pt>
                <c:pt idx="11894">
                  <c:v>0.52181253229007296</c:v>
                </c:pt>
                <c:pt idx="11895">
                  <c:v>0.47231075563668801</c:v>
                </c:pt>
                <c:pt idx="11896">
                  <c:v>0.63046044046443295</c:v>
                </c:pt>
                <c:pt idx="11897">
                  <c:v>0.57128609055129997</c:v>
                </c:pt>
                <c:pt idx="11898">
                  <c:v>0.57376976786086797</c:v>
                </c:pt>
                <c:pt idx="11899">
                  <c:v>0.51850033535658202</c:v>
                </c:pt>
                <c:pt idx="11900">
                  <c:v>0.468856683965795</c:v>
                </c:pt>
                <c:pt idx="11901">
                  <c:v>0.45302676517944501</c:v>
                </c:pt>
                <c:pt idx="11902">
                  <c:v>0.45302676517944501</c:v>
                </c:pt>
                <c:pt idx="11903">
                  <c:v>0.50158847179354005</c:v>
                </c:pt>
                <c:pt idx="11904">
                  <c:v>0.50158847179354005</c:v>
                </c:pt>
                <c:pt idx="11905">
                  <c:v>0.55350838135457403</c:v>
                </c:pt>
                <c:pt idx="11906">
                  <c:v>0.556065952410147</c:v>
                </c:pt>
                <c:pt idx="11907">
                  <c:v>0.50158847179354005</c:v>
                </c:pt>
                <c:pt idx="11908">
                  <c:v>0.56820524278345796</c:v>
                </c:pt>
                <c:pt idx="11909">
                  <c:v>0.56578601302159903</c:v>
                </c:pt>
                <c:pt idx="11910">
                  <c:v>0.51746350790693896</c:v>
                </c:pt>
                <c:pt idx="11911">
                  <c:v>0.51746350790693896</c:v>
                </c:pt>
                <c:pt idx="11912">
                  <c:v>0.52261094579577605</c:v>
                </c:pt>
                <c:pt idx="11913">
                  <c:v>0.52261094579577605</c:v>
                </c:pt>
                <c:pt idx="11914">
                  <c:v>0.61286864876528302</c:v>
                </c:pt>
                <c:pt idx="11915">
                  <c:v>0.61286864876528302</c:v>
                </c:pt>
                <c:pt idx="11916">
                  <c:v>0.59889335155301904</c:v>
                </c:pt>
                <c:pt idx="11917">
                  <c:v>0.54318495109348297</c:v>
                </c:pt>
                <c:pt idx="11918">
                  <c:v>0.55878735109152899</c:v>
                </c:pt>
                <c:pt idx="11919">
                  <c:v>0.45975904302146497</c:v>
                </c:pt>
                <c:pt idx="11920">
                  <c:v>0.45975904302146497</c:v>
                </c:pt>
                <c:pt idx="11921">
                  <c:v>0.47369968197956802</c:v>
                </c:pt>
                <c:pt idx="11922">
                  <c:v>0.46882697966494902</c:v>
                </c:pt>
                <c:pt idx="11923">
                  <c:v>0.46608090561635501</c:v>
                </c:pt>
                <c:pt idx="11924">
                  <c:v>0.46882697966494902</c:v>
                </c:pt>
                <c:pt idx="11925">
                  <c:v>0.42196069507811201</c:v>
                </c:pt>
                <c:pt idx="11926">
                  <c:v>0.42770000436010103</c:v>
                </c:pt>
                <c:pt idx="11927">
                  <c:v>1.6513096917620301E-2</c:v>
                </c:pt>
                <c:pt idx="11928">
                  <c:v>0.29331444159629599</c:v>
                </c:pt>
                <c:pt idx="11929">
                  <c:v>6.70044799736004E-2</c:v>
                </c:pt>
                <c:pt idx="11930">
                  <c:v>0.164378448166628</c:v>
                </c:pt>
                <c:pt idx="11931">
                  <c:v>9.7085319588753702E-2</c:v>
                </c:pt>
                <c:pt idx="11932">
                  <c:v>8.8288213271899799E-2</c:v>
                </c:pt>
                <c:pt idx="11933">
                  <c:v>8.9055391327691594E-2</c:v>
                </c:pt>
                <c:pt idx="11934">
                  <c:v>-1.2527253074534599E-3</c:v>
                </c:pt>
                <c:pt idx="11935">
                  <c:v>-5.5632510990378803E-2</c:v>
                </c:pt>
                <c:pt idx="11936">
                  <c:v>-8.6963211009063405E-3</c:v>
                </c:pt>
                <c:pt idx="11937">
                  <c:v>-4.7321836365621303E-2</c:v>
                </c:pt>
                <c:pt idx="11938">
                  <c:v>-0.171201689083259</c:v>
                </c:pt>
                <c:pt idx="11939">
                  <c:v>-0.171201689083259</c:v>
                </c:pt>
                <c:pt idx="11940">
                  <c:v>-0.12515512231362899</c:v>
                </c:pt>
                <c:pt idx="11941">
                  <c:v>-0.115512452089612</c:v>
                </c:pt>
                <c:pt idx="11942">
                  <c:v>-6.6156347034946796E-3</c:v>
                </c:pt>
                <c:pt idx="11943">
                  <c:v>-1.24423188245612E-2</c:v>
                </c:pt>
                <c:pt idx="11944">
                  <c:v>0.148819633415923</c:v>
                </c:pt>
                <c:pt idx="11945">
                  <c:v>0.148819633415923</c:v>
                </c:pt>
                <c:pt idx="11946">
                  <c:v>0.141042652630958</c:v>
                </c:pt>
                <c:pt idx="11947">
                  <c:v>0.188578931859259</c:v>
                </c:pt>
                <c:pt idx="11948">
                  <c:v>0.19701979107637799</c:v>
                </c:pt>
                <c:pt idx="11949">
                  <c:v>0.19701979107637799</c:v>
                </c:pt>
                <c:pt idx="11950">
                  <c:v>0.188578931859259</c:v>
                </c:pt>
                <c:pt idx="11951">
                  <c:v>0.188578931859259</c:v>
                </c:pt>
                <c:pt idx="11952">
                  <c:v>0.15275627167939901</c:v>
                </c:pt>
                <c:pt idx="11953">
                  <c:v>0.10470215581905901</c:v>
                </c:pt>
                <c:pt idx="11954">
                  <c:v>0.10525815656888</c:v>
                </c:pt>
                <c:pt idx="11955">
                  <c:v>6.1054226193108997E-2</c:v>
                </c:pt>
                <c:pt idx="11956">
                  <c:v>6.1054226193108997E-2</c:v>
                </c:pt>
                <c:pt idx="11957">
                  <c:v>6.1054226193108997E-2</c:v>
                </c:pt>
                <c:pt idx="11958">
                  <c:v>2.1540028496594001E-2</c:v>
                </c:pt>
                <c:pt idx="11959">
                  <c:v>7.3277882886140198E-3</c:v>
                </c:pt>
                <c:pt idx="11960">
                  <c:v>4.6880427741400103E-2</c:v>
                </c:pt>
                <c:pt idx="11961">
                  <c:v>4.6880427741400103E-2</c:v>
                </c:pt>
                <c:pt idx="11962">
                  <c:v>4.6880427741400103E-2</c:v>
                </c:pt>
                <c:pt idx="11963">
                  <c:v>4.6880427741400103E-2</c:v>
                </c:pt>
                <c:pt idx="11964">
                  <c:v>4.6880427741400103E-2</c:v>
                </c:pt>
                <c:pt idx="11965">
                  <c:v>6.5691612457645602E-3</c:v>
                </c:pt>
                <c:pt idx="11966">
                  <c:v>6.5691612457645602E-3</c:v>
                </c:pt>
                <c:pt idx="11967">
                  <c:v>6.5691612457645602E-3</c:v>
                </c:pt>
                <c:pt idx="11968">
                  <c:v>6.5691612457645602E-3</c:v>
                </c:pt>
                <c:pt idx="11969">
                  <c:v>-6.4420908799631402E-2</c:v>
                </c:pt>
                <c:pt idx="11970">
                  <c:v>-6.4420908799631402E-2</c:v>
                </c:pt>
                <c:pt idx="11971">
                  <c:v>-2.9693266907836399E-2</c:v>
                </c:pt>
                <c:pt idx="11972">
                  <c:v>-2.9693266907836399E-2</c:v>
                </c:pt>
                <c:pt idx="11973">
                  <c:v>-2.9693266907836399E-2</c:v>
                </c:pt>
                <c:pt idx="11974">
                  <c:v>0.136575559016612</c:v>
                </c:pt>
                <c:pt idx="11975">
                  <c:v>0.136575559016612</c:v>
                </c:pt>
                <c:pt idx="11976">
                  <c:v>0.17204454444609199</c:v>
                </c:pt>
                <c:pt idx="11977">
                  <c:v>0.17204454444609199</c:v>
                </c:pt>
                <c:pt idx="11978">
                  <c:v>0.17204454444609199</c:v>
                </c:pt>
                <c:pt idx="11979">
                  <c:v>0.17204454444609199</c:v>
                </c:pt>
                <c:pt idx="11980">
                  <c:v>0.17204454444609199</c:v>
                </c:pt>
                <c:pt idx="11981">
                  <c:v>0.22308725549299299</c:v>
                </c:pt>
                <c:pt idx="11982">
                  <c:v>0.22308725549299299</c:v>
                </c:pt>
                <c:pt idx="11983">
                  <c:v>0.12513395188295801</c:v>
                </c:pt>
                <c:pt idx="11984">
                  <c:v>8.1833998674483793E-2</c:v>
                </c:pt>
                <c:pt idx="11985">
                  <c:v>0.12517644627077201</c:v>
                </c:pt>
                <c:pt idx="11986">
                  <c:v>8.1532489069229705E-2</c:v>
                </c:pt>
                <c:pt idx="11987">
                  <c:v>4.14007809664831E-2</c:v>
                </c:pt>
                <c:pt idx="11988">
                  <c:v>8.0663922791958498E-2</c:v>
                </c:pt>
                <c:pt idx="11989">
                  <c:v>8.0663922791958498E-2</c:v>
                </c:pt>
                <c:pt idx="11990">
                  <c:v>0.101963239191784</c:v>
                </c:pt>
                <c:pt idx="11991">
                  <c:v>6.4943637498023205E-2</c:v>
                </c:pt>
                <c:pt idx="11992">
                  <c:v>0.11552495736118</c:v>
                </c:pt>
                <c:pt idx="11993">
                  <c:v>1.8922136730497E-3</c:v>
                </c:pt>
                <c:pt idx="11994">
                  <c:v>-0.261678948460913</c:v>
                </c:pt>
                <c:pt idx="11995">
                  <c:v>-7.22276445050824E-2</c:v>
                </c:pt>
                <c:pt idx="11996">
                  <c:v>-0.14746284366922</c:v>
                </c:pt>
                <c:pt idx="11997">
                  <c:v>4.8096975979596099E-2</c:v>
                </c:pt>
                <c:pt idx="11998">
                  <c:v>-5.8833190682299197E-2</c:v>
                </c:pt>
                <c:pt idx="11999">
                  <c:v>-0.11575155041898701</c:v>
                </c:pt>
                <c:pt idx="12000">
                  <c:v>-0.16085854673198399</c:v>
                </c:pt>
                <c:pt idx="12001">
                  <c:v>-0.20216563664891801</c:v>
                </c:pt>
                <c:pt idx="12002">
                  <c:v>-0.104363967077546</c:v>
                </c:pt>
                <c:pt idx="12003">
                  <c:v>-5.2540874106410299E-2</c:v>
                </c:pt>
                <c:pt idx="12004">
                  <c:v>-9.4372876905947006E-2</c:v>
                </c:pt>
                <c:pt idx="12005">
                  <c:v>-9.5093652487510102E-2</c:v>
                </c:pt>
                <c:pt idx="12006">
                  <c:v>-5.3264519202487599E-2</c:v>
                </c:pt>
                <c:pt idx="12007">
                  <c:v>-6.7286674765198997E-3</c:v>
                </c:pt>
                <c:pt idx="12008">
                  <c:v>-6.0724195073691397E-3</c:v>
                </c:pt>
                <c:pt idx="12009">
                  <c:v>-5.2610083464953598E-2</c:v>
                </c:pt>
                <c:pt idx="12010">
                  <c:v>-6.7216649830416295E-2</c:v>
                </c:pt>
                <c:pt idx="12011">
                  <c:v>-0.118987883587688</c:v>
                </c:pt>
                <c:pt idx="12012">
                  <c:v>-0.11467157595275899</c:v>
                </c:pt>
                <c:pt idx="12013">
                  <c:v>-6.7755875942800498E-2</c:v>
                </c:pt>
                <c:pt idx="12014">
                  <c:v>1.5504101735384E-2</c:v>
                </c:pt>
                <c:pt idx="12015">
                  <c:v>-2.7734971548955802E-2</c:v>
                </c:pt>
                <c:pt idx="12016">
                  <c:v>-2.5128555985060599E-2</c:v>
                </c:pt>
                <c:pt idx="12017">
                  <c:v>1.46869174684995E-2</c:v>
                </c:pt>
                <c:pt idx="12018">
                  <c:v>5.1311636888852603E-2</c:v>
                </c:pt>
                <c:pt idx="12019">
                  <c:v>5.1311636888852603E-2</c:v>
                </c:pt>
                <c:pt idx="12020">
                  <c:v>8.4897568423309699E-2</c:v>
                </c:pt>
                <c:pt idx="12021">
                  <c:v>8.4897568423309699E-2</c:v>
                </c:pt>
                <c:pt idx="12022">
                  <c:v>0.124786426658137</c:v>
                </c:pt>
                <c:pt idx="12023">
                  <c:v>9.0826925715506504E-2</c:v>
                </c:pt>
                <c:pt idx="12024">
                  <c:v>1.34141979665922E-2</c:v>
                </c:pt>
                <c:pt idx="12025">
                  <c:v>1.34141979665922E-2</c:v>
                </c:pt>
                <c:pt idx="12026">
                  <c:v>1.34141979665922E-2</c:v>
                </c:pt>
                <c:pt idx="12027">
                  <c:v>-2.1846068885104899E-2</c:v>
                </c:pt>
                <c:pt idx="12028">
                  <c:v>-2.1846068885104899E-2</c:v>
                </c:pt>
                <c:pt idx="12029">
                  <c:v>-2.1846068885104899E-2</c:v>
                </c:pt>
                <c:pt idx="12030">
                  <c:v>-2.1846068885104899E-2</c:v>
                </c:pt>
                <c:pt idx="12031">
                  <c:v>-2.1846068885104899E-2</c:v>
                </c:pt>
                <c:pt idx="12032">
                  <c:v>-1.99581761322291E-2</c:v>
                </c:pt>
                <c:pt idx="12033">
                  <c:v>-5.4058488666278902E-2</c:v>
                </c:pt>
                <c:pt idx="12034">
                  <c:v>-1.9789617525705499E-2</c:v>
                </c:pt>
                <c:pt idx="12035">
                  <c:v>-1.9789617525705499E-2</c:v>
                </c:pt>
                <c:pt idx="12036">
                  <c:v>1.26494263756349E-2</c:v>
                </c:pt>
                <c:pt idx="12037">
                  <c:v>-5.8451607106988698E-2</c:v>
                </c:pt>
                <c:pt idx="12038">
                  <c:v>-9.0710578087252802E-2</c:v>
                </c:pt>
                <c:pt idx="12039">
                  <c:v>-1.9727052277999299E-2</c:v>
                </c:pt>
                <c:pt idx="12040">
                  <c:v>-4.9630969163546097E-2</c:v>
                </c:pt>
                <c:pt idx="12041">
                  <c:v>-4.9630969163546097E-2</c:v>
                </c:pt>
                <c:pt idx="12042">
                  <c:v>1.2250032261044499E-2</c:v>
                </c:pt>
                <c:pt idx="12043">
                  <c:v>4.16704809670684E-2</c:v>
                </c:pt>
                <c:pt idx="12044">
                  <c:v>0.135448147050614</c:v>
                </c:pt>
                <c:pt idx="12045">
                  <c:v>0.16158463930751299</c:v>
                </c:pt>
                <c:pt idx="12046">
                  <c:v>7.3155262118618197E-2</c:v>
                </c:pt>
                <c:pt idx="12047">
                  <c:v>7.3155262118618197E-2</c:v>
                </c:pt>
                <c:pt idx="12048">
                  <c:v>7.3155262118618197E-2</c:v>
                </c:pt>
                <c:pt idx="12049">
                  <c:v>4.3519517615872201E-2</c:v>
                </c:pt>
                <c:pt idx="12050">
                  <c:v>4.3519517615872201E-2</c:v>
                </c:pt>
                <c:pt idx="12051">
                  <c:v>4.3519517615872201E-2</c:v>
                </c:pt>
                <c:pt idx="12052">
                  <c:v>7.7644417799456397E-2</c:v>
                </c:pt>
                <c:pt idx="12053">
                  <c:v>0.107273315450436</c:v>
                </c:pt>
                <c:pt idx="12054">
                  <c:v>4.1353051306901097E-2</c:v>
                </c:pt>
                <c:pt idx="12055">
                  <c:v>5.5627544404691198E-2</c:v>
                </c:pt>
                <c:pt idx="12056">
                  <c:v>5.5627544404691198E-2</c:v>
                </c:pt>
                <c:pt idx="12057">
                  <c:v>6.0893199529280503E-2</c:v>
                </c:pt>
                <c:pt idx="12058">
                  <c:v>1.8445442679333401E-3</c:v>
                </c:pt>
                <c:pt idx="12059">
                  <c:v>6.1886116534692802E-2</c:v>
                </c:pt>
                <c:pt idx="12060">
                  <c:v>6.1886116534692802E-2</c:v>
                </c:pt>
                <c:pt idx="12061">
                  <c:v>3.3374076187869299E-2</c:v>
                </c:pt>
                <c:pt idx="12062">
                  <c:v>2.8932018104961201E-3</c:v>
                </c:pt>
                <c:pt idx="12063">
                  <c:v>3.0449142504604901E-3</c:v>
                </c:pt>
                <c:pt idx="12064">
                  <c:v>6.2299461963286798E-2</c:v>
                </c:pt>
                <c:pt idx="12065">
                  <c:v>3.8293669383448498E-2</c:v>
                </c:pt>
                <c:pt idx="12066">
                  <c:v>3.3345939678501101E-2</c:v>
                </c:pt>
                <c:pt idx="12067">
                  <c:v>4.3191008013606799E-2</c:v>
                </c:pt>
                <c:pt idx="12068">
                  <c:v>-0.10730877055447299</c:v>
                </c:pt>
                <c:pt idx="12069">
                  <c:v>0.22385381658692499</c:v>
                </c:pt>
                <c:pt idx="12070">
                  <c:v>6.4137345315558397E-2</c:v>
                </c:pt>
                <c:pt idx="12071">
                  <c:v>0.17192663064834701</c:v>
                </c:pt>
                <c:pt idx="12072" formatCode="0.00E+00">
                  <c:v>-7.2662301902948201E-4</c:v>
                </c:pt>
                <c:pt idx="12073">
                  <c:v>-4.7985678773387198E-2</c:v>
                </c:pt>
                <c:pt idx="12074" formatCode="0.00E+00">
                  <c:v>-4.7282032092285098E-2</c:v>
                </c:pt>
                <c:pt idx="12075">
                  <c:v>-9.0334998802421795E-2</c:v>
                </c:pt>
                <c:pt idx="12076">
                  <c:v>-4.32359985546346E-2</c:v>
                </c:pt>
                <c:pt idx="12077">
                  <c:v>-0.14109538393579599</c:v>
                </c:pt>
                <c:pt idx="12078">
                  <c:v>-0.171035231153394</c:v>
                </c:pt>
                <c:pt idx="12079">
                  <c:v>-0.15770790455516001</c:v>
                </c:pt>
                <c:pt idx="12080">
                  <c:v>-7.5462861246730503E-2</c:v>
                </c:pt>
                <c:pt idx="12081">
                  <c:v>-3.3191395976604102E-2</c:v>
                </c:pt>
                <c:pt idx="12082">
                  <c:v>6.0747976789843304E-3</c:v>
                </c:pt>
                <c:pt idx="12083">
                  <c:v>-3.0794388110957499E-2</c:v>
                </c:pt>
                <c:pt idx="12084">
                  <c:v>6.0747976789843304E-3</c:v>
                </c:pt>
                <c:pt idx="12085">
                  <c:v>7.5836043723729096E-2</c:v>
                </c:pt>
                <c:pt idx="12086">
                  <c:v>0.114646091779693</c:v>
                </c:pt>
                <c:pt idx="12087">
                  <c:v>0.114168549087247</c:v>
                </c:pt>
                <c:pt idx="12088">
                  <c:v>0.10648076847785801</c:v>
                </c:pt>
                <c:pt idx="12089">
                  <c:v>7.5353738869127204E-2</c:v>
                </c:pt>
                <c:pt idx="12090">
                  <c:v>7.5353738869127204E-2</c:v>
                </c:pt>
                <c:pt idx="12091">
                  <c:v>0.129352742150741</c:v>
                </c:pt>
                <c:pt idx="12092">
                  <c:v>0.20757695288567601</c:v>
                </c:pt>
                <c:pt idx="12093">
                  <c:v>0.166536176987304</c:v>
                </c:pt>
                <c:pt idx="12094">
                  <c:v>0.16715709332108999</c:v>
                </c:pt>
                <c:pt idx="12095">
                  <c:v>0.22019059612905201</c:v>
                </c:pt>
                <c:pt idx="12096">
                  <c:v>0.18275964155452901</c:v>
                </c:pt>
                <c:pt idx="12097">
                  <c:v>0.186940587789934</c:v>
                </c:pt>
                <c:pt idx="12098">
                  <c:v>0.118775936392746</c:v>
                </c:pt>
                <c:pt idx="12099">
                  <c:v>0.123004920660337</c:v>
                </c:pt>
                <c:pt idx="12100">
                  <c:v>0.12719350909219601</c:v>
                </c:pt>
                <c:pt idx="12101">
                  <c:v>0.12719350909219601</c:v>
                </c:pt>
                <c:pt idx="12102">
                  <c:v>0.12719350909219601</c:v>
                </c:pt>
                <c:pt idx="12103">
                  <c:v>0.15137252108420901</c:v>
                </c:pt>
                <c:pt idx="12104">
                  <c:v>9.1484611807705202E-2</c:v>
                </c:pt>
                <c:pt idx="12105">
                  <c:v>9.1484611807705202E-2</c:v>
                </c:pt>
                <c:pt idx="12106">
                  <c:v>0.174361708789463</c:v>
                </c:pt>
                <c:pt idx="12107">
                  <c:v>0.19603041292168499</c:v>
                </c:pt>
                <c:pt idx="12108">
                  <c:v>0.27617095901899502</c:v>
                </c:pt>
                <c:pt idx="12109">
                  <c:v>0.27617095901899502</c:v>
                </c:pt>
                <c:pt idx="12110">
                  <c:v>0.26479826061503398</c:v>
                </c:pt>
                <c:pt idx="12111">
                  <c:v>0.26479826061503398</c:v>
                </c:pt>
                <c:pt idx="12112">
                  <c:v>0.20058547679326999</c:v>
                </c:pt>
                <c:pt idx="12113">
                  <c:v>0.20058547679326999</c:v>
                </c:pt>
                <c:pt idx="12114">
                  <c:v>0.20058547679326999</c:v>
                </c:pt>
                <c:pt idx="12115">
                  <c:v>0.20058547679326999</c:v>
                </c:pt>
                <c:pt idx="12116">
                  <c:v>0.20058547679326999</c:v>
                </c:pt>
                <c:pt idx="12117">
                  <c:v>0.20058547679326999</c:v>
                </c:pt>
                <c:pt idx="12118">
                  <c:v>0.17103813201056201</c:v>
                </c:pt>
                <c:pt idx="12119">
                  <c:v>0.17103813201056201</c:v>
                </c:pt>
                <c:pt idx="12120">
                  <c:v>0.23135361140784799</c:v>
                </c:pt>
                <c:pt idx="12121">
                  <c:v>0.23135361140784799</c:v>
                </c:pt>
                <c:pt idx="12122">
                  <c:v>0.20058547679326999</c:v>
                </c:pt>
                <c:pt idx="12123">
                  <c:v>0.20058547679326999</c:v>
                </c:pt>
                <c:pt idx="12124">
                  <c:v>0.10987430935303499</c:v>
                </c:pt>
                <c:pt idx="12125">
                  <c:v>8.4303275389561394E-2</c:v>
                </c:pt>
                <c:pt idx="12126">
                  <c:v>5.4159422794690402E-2</c:v>
                </c:pt>
                <c:pt idx="12127">
                  <c:v>5.4159422794690402E-2</c:v>
                </c:pt>
                <c:pt idx="12128">
                  <c:v>-6.2114534322148503E-3</c:v>
                </c:pt>
                <c:pt idx="12129">
                  <c:v>-6.2114534322148503E-3</c:v>
                </c:pt>
                <c:pt idx="12130">
                  <c:v>4.4369246773505198E-2</c:v>
                </c:pt>
                <c:pt idx="12131">
                  <c:v>4.8788026753005399E-2</c:v>
                </c:pt>
                <c:pt idx="12132">
                  <c:v>9.9000367200604303E-2</c:v>
                </c:pt>
                <c:pt idx="12133">
                  <c:v>7.55533230772438E-2</c:v>
                </c:pt>
                <c:pt idx="12134">
                  <c:v>4.82737115509572E-2</c:v>
                </c:pt>
                <c:pt idx="12135">
                  <c:v>2.3482610241069901E-2</c:v>
                </c:pt>
                <c:pt idx="12136">
                  <c:v>7.9733627075195601E-2</c:v>
                </c:pt>
                <c:pt idx="12137">
                  <c:v>7.9733627075195601E-2</c:v>
                </c:pt>
                <c:pt idx="12138">
                  <c:v>0.13406293157316901</c:v>
                </c:pt>
                <c:pt idx="12139">
                  <c:v>0.13406293157316901</c:v>
                </c:pt>
                <c:pt idx="12140">
                  <c:v>0.13406293157316901</c:v>
                </c:pt>
                <c:pt idx="12141">
                  <c:v>0.31464926562668599</c:v>
                </c:pt>
                <c:pt idx="12142">
                  <c:v>0.11096160061987199</c:v>
                </c:pt>
                <c:pt idx="12143">
                  <c:v>0.11096160061987199</c:v>
                </c:pt>
                <c:pt idx="12144">
                  <c:v>0.15462311676694601</c:v>
                </c:pt>
                <c:pt idx="12145">
                  <c:v>0.15462311676694601</c:v>
                </c:pt>
                <c:pt idx="12146">
                  <c:v>3.41036774194938E-2</c:v>
                </c:pt>
                <c:pt idx="12147">
                  <c:v>6.6784452462871305E-2</c:v>
                </c:pt>
                <c:pt idx="12148">
                  <c:v>-3.1231750762951101E-2</c:v>
                </c:pt>
                <c:pt idx="12149" formatCode="0.00E+00">
                  <c:v>-3.3838650077955198E-4</c:v>
                </c:pt>
                <c:pt idx="12150">
                  <c:v>3.0372326425431799E-2</c:v>
                </c:pt>
                <c:pt idx="12151" formatCode="0.00E+00">
                  <c:v>3.0372326425431799E-2</c:v>
                </c:pt>
                <c:pt idx="12152">
                  <c:v>2.5093354254113999E-2</c:v>
                </c:pt>
                <c:pt idx="12153">
                  <c:v>2.5093354254113999E-2</c:v>
                </c:pt>
                <c:pt idx="12154">
                  <c:v>-5.3081229221150199E-3</c:v>
                </c:pt>
                <c:pt idx="12155">
                  <c:v>-3.6225919795427698E-2</c:v>
                </c:pt>
                <c:pt idx="12156">
                  <c:v>-3.6225919795427698E-2</c:v>
                </c:pt>
                <c:pt idx="12157">
                  <c:v>-6.8901570347160698E-2</c:v>
                </c:pt>
                <c:pt idx="12158">
                  <c:v>-9.7364665322989097E-2</c:v>
                </c:pt>
                <c:pt idx="12159">
                  <c:v>-9.7364665322989097E-2</c:v>
                </c:pt>
                <c:pt idx="12160">
                  <c:v>-9.7364665322989097E-2</c:v>
                </c:pt>
                <c:pt idx="12161">
                  <c:v>-0.169250294471915</c:v>
                </c:pt>
                <c:pt idx="12162">
                  <c:v>-0.19558546704241001</c:v>
                </c:pt>
                <c:pt idx="12163">
                  <c:v>-0.25467515156430498</c:v>
                </c:pt>
                <c:pt idx="12164">
                  <c:v>-0.32023075933973499</c:v>
                </c:pt>
                <c:pt idx="12165">
                  <c:v>-0.364972603991158</c:v>
                </c:pt>
                <c:pt idx="12166">
                  <c:v>-0.65741650530015705</c:v>
                </c:pt>
                <c:pt idx="12167">
                  <c:v>-0.65741650530015705</c:v>
                </c:pt>
                <c:pt idx="12168">
                  <c:v>-0.65741650530015705</c:v>
                </c:pt>
                <c:pt idx="12169">
                  <c:v>-0.65741650530015705</c:v>
                </c:pt>
                <c:pt idx="12170">
                  <c:v>-0.68107460707043299</c:v>
                </c:pt>
                <c:pt idx="12171">
                  <c:v>-0.65486835260577703</c:v>
                </c:pt>
                <c:pt idx="12172">
                  <c:v>-0.67970953962814296</c:v>
                </c:pt>
                <c:pt idx="12173">
                  <c:v>-0.600248794642254</c:v>
                </c:pt>
                <c:pt idx="12174">
                  <c:v>-0.600248794642254</c:v>
                </c:pt>
                <c:pt idx="12175">
                  <c:v>-0.66645819236450199</c:v>
                </c:pt>
                <c:pt idx="12176">
                  <c:v>-0.66645819236450199</c:v>
                </c:pt>
                <c:pt idx="12177">
                  <c:v>-0.66645819236450199</c:v>
                </c:pt>
                <c:pt idx="12178">
                  <c:v>-0.66645819236450199</c:v>
                </c:pt>
                <c:pt idx="12179">
                  <c:v>-0.73838280751277396</c:v>
                </c:pt>
                <c:pt idx="12180">
                  <c:v>-0.73838280751277396</c:v>
                </c:pt>
                <c:pt idx="12181">
                  <c:v>-0.66645819236450199</c:v>
                </c:pt>
                <c:pt idx="12182">
                  <c:v>8.9802834057376796E-2</c:v>
                </c:pt>
                <c:pt idx="12183">
                  <c:v>-0.23918768779302901</c:v>
                </c:pt>
                <c:pt idx="12184">
                  <c:v>-7.5555212591741305E-2</c:v>
                </c:pt>
                <c:pt idx="12185">
                  <c:v>-7.6457017772493696E-2</c:v>
                </c:pt>
                <c:pt idx="12186">
                  <c:v>-7.6457017772493696E-2</c:v>
                </c:pt>
                <c:pt idx="12187">
                  <c:v>-9.4155707242324898E-3</c:v>
                </c:pt>
                <c:pt idx="12188">
                  <c:v>-9.4155707242324898E-3</c:v>
                </c:pt>
                <c:pt idx="12189">
                  <c:v>-9.4155707242324898E-3</c:v>
                </c:pt>
                <c:pt idx="12190">
                  <c:v>-0.15311466370721499</c:v>
                </c:pt>
                <c:pt idx="12191">
                  <c:v>-0.25797154167007103</c:v>
                </c:pt>
                <c:pt idx="12192">
                  <c:v>-0.18450831061521</c:v>
                </c:pt>
                <c:pt idx="12193">
                  <c:v>-0.11883649121378401</c:v>
                </c:pt>
                <c:pt idx="12194">
                  <c:v>-0.18450831061521</c:v>
                </c:pt>
                <c:pt idx="12195">
                  <c:v>-0.13365698187050301</c:v>
                </c:pt>
                <c:pt idx="12196">
                  <c:v>-0.12198869488243499</c:v>
                </c:pt>
                <c:pt idx="12197">
                  <c:v>-0.217823476216019</c:v>
                </c:pt>
                <c:pt idx="12198">
                  <c:v>-9.7979233712178704E-2</c:v>
                </c:pt>
                <c:pt idx="12199">
                  <c:v>-5.1662178347483899E-2</c:v>
                </c:pt>
                <c:pt idx="12200">
                  <c:v>-0.108585964837702</c:v>
                </c:pt>
                <c:pt idx="12201">
                  <c:v>-0.108585964837702</c:v>
                </c:pt>
                <c:pt idx="12202">
                  <c:v>-0.109171194049</c:v>
                </c:pt>
                <c:pt idx="12203">
                  <c:v>-5.8167167795442003E-2</c:v>
                </c:pt>
                <c:pt idx="12204">
                  <c:v>9.6949844785406206E-2</c:v>
                </c:pt>
                <c:pt idx="12205">
                  <c:v>0.13961776678839999</c:v>
                </c:pt>
                <c:pt idx="12206" formatCode="0.00E+00">
                  <c:v>-8.6116159056559495E-4</c:v>
                </c:pt>
                <c:pt idx="12207">
                  <c:v>-4.6599355786553803E-2</c:v>
                </c:pt>
                <c:pt idx="12208" formatCode="0.00E+00">
                  <c:v>-0.154936470594047</c:v>
                </c:pt>
                <c:pt idx="12209">
                  <c:v>-5.1383665473555502E-2</c:v>
                </c:pt>
                <c:pt idx="12210">
                  <c:v>-9.9200511797659902E-2</c:v>
                </c:pt>
                <c:pt idx="12211">
                  <c:v>-9.9200511797659902E-2</c:v>
                </c:pt>
                <c:pt idx="12212">
                  <c:v>-0.23536996048943701</c:v>
                </c:pt>
                <c:pt idx="12213">
                  <c:v>-9.0213483612410605E-2</c:v>
                </c:pt>
                <c:pt idx="12214">
                  <c:v>-9.0213483612410605E-2</c:v>
                </c:pt>
                <c:pt idx="12215">
                  <c:v>-0.12885779115943399</c:v>
                </c:pt>
                <c:pt idx="12216">
                  <c:v>-7.5020808351526594E-2</c:v>
                </c:pt>
                <c:pt idx="12217">
                  <c:v>4.5253046676663397E-2</c:v>
                </c:pt>
                <c:pt idx="12218">
                  <c:v>0.27464488108046098</c:v>
                </c:pt>
                <c:pt idx="12219">
                  <c:v>0.162814721398618</c:v>
                </c:pt>
                <c:pt idx="12220">
                  <c:v>6.6363422581901199E-2</c:v>
                </c:pt>
                <c:pt idx="12221">
                  <c:v>-4.2346398210427703E-2</c:v>
                </c:pt>
                <c:pt idx="12222">
                  <c:v>6.7755941590108499E-3</c:v>
                </c:pt>
                <c:pt idx="12223">
                  <c:v>4.9399695802724901E-2</c:v>
                </c:pt>
                <c:pt idx="12224">
                  <c:v>6.8280066044081799E-3</c:v>
                </c:pt>
                <c:pt idx="12225">
                  <c:v>9.6500270112875597E-2</c:v>
                </c:pt>
                <c:pt idx="12226">
                  <c:v>-3.5317524499947898E-2</c:v>
                </c:pt>
                <c:pt idx="12227">
                  <c:v>4.9837409694978699E-2</c:v>
                </c:pt>
                <c:pt idx="12228">
                  <c:v>4.59192750265471E-2</c:v>
                </c:pt>
                <c:pt idx="12229">
                  <c:v>0.12428684805616801</c:v>
                </c:pt>
                <c:pt idx="12230">
                  <c:v>0.18750903116092199</c:v>
                </c:pt>
                <c:pt idx="12231">
                  <c:v>0.23198135292928401</c:v>
                </c:pt>
                <c:pt idx="12232">
                  <c:v>0.38962836931627698</c:v>
                </c:pt>
                <c:pt idx="12233">
                  <c:v>0.35927423565123801</c:v>
                </c:pt>
                <c:pt idx="12234">
                  <c:v>0.41492498685241103</c:v>
                </c:pt>
                <c:pt idx="12235" formatCode="0.00E+00">
                  <c:v>7.2869631384198097E-4</c:v>
                </c:pt>
                <c:pt idx="12236">
                  <c:v>-0.32224647328607497</c:v>
                </c:pt>
                <c:pt idx="12237" formatCode="0.00E+00">
                  <c:v>-6.3533668198489393E-2</c:v>
                </c:pt>
                <c:pt idx="12238">
                  <c:v>-0.21812628823423799</c:v>
                </c:pt>
                <c:pt idx="12239">
                  <c:v>-0.141653227811846</c:v>
                </c:pt>
                <c:pt idx="12240">
                  <c:v>-1.38779472318839E-3</c:v>
                </c:pt>
                <c:pt idx="12241">
                  <c:v>-5.2714215733674401E-2</c:v>
                </c:pt>
                <c:pt idx="12242">
                  <c:v>-9.9680173914609593E-2</c:v>
                </c:pt>
                <c:pt idx="12243">
                  <c:v>-0.15616008098541101</c:v>
                </c:pt>
                <c:pt idx="12244">
                  <c:v>-0.15616008098541101</c:v>
                </c:pt>
                <c:pt idx="12245">
                  <c:v>-0.14619574440042599</c:v>
                </c:pt>
                <c:pt idx="12246">
                  <c:v>-0.15349135784638501</c:v>
                </c:pt>
                <c:pt idx="12247">
                  <c:v>-0.15349135784638501</c:v>
                </c:pt>
                <c:pt idx="12248">
                  <c:v>-0.29646477004668598</c:v>
                </c:pt>
                <c:pt idx="12249">
                  <c:v>-0.35800052560907097</c:v>
                </c:pt>
                <c:pt idx="12250">
                  <c:v>-0.357829774887577</c:v>
                </c:pt>
                <c:pt idx="12251">
                  <c:v>-0.42398841671099102</c:v>
                </c:pt>
                <c:pt idx="12252">
                  <c:v>-0.472309067416609</c:v>
                </c:pt>
                <c:pt idx="12253">
                  <c:v>-0.41387625388129601</c:v>
                </c:pt>
                <c:pt idx="12254">
                  <c:v>-0.41387625388129601</c:v>
                </c:pt>
                <c:pt idx="12255">
                  <c:v>-0.41778737664515703</c:v>
                </c:pt>
                <c:pt idx="12256">
                  <c:v>-0.44018593574610299</c:v>
                </c:pt>
                <c:pt idx="12257">
                  <c:v>-0.38678401307532401</c:v>
                </c:pt>
                <c:pt idx="12258">
                  <c:v>-0.33724584066038099</c:v>
                </c:pt>
                <c:pt idx="12259">
                  <c:v>-0.36010396409936501</c:v>
                </c:pt>
                <c:pt idx="12260">
                  <c:v>-0.315404215553578</c:v>
                </c:pt>
                <c:pt idx="12261">
                  <c:v>-0.36010396409936501</c:v>
                </c:pt>
                <c:pt idx="12262">
                  <c:v>-0.36010396409936501</c:v>
                </c:pt>
                <c:pt idx="12263">
                  <c:v>-0.31540261318688001</c:v>
                </c:pt>
                <c:pt idx="12264">
                  <c:v>-0.33752114668391298</c:v>
                </c:pt>
                <c:pt idx="12265">
                  <c:v>-0.33752114668391298</c:v>
                </c:pt>
                <c:pt idx="12266">
                  <c:v>-0.33752114668391298</c:v>
                </c:pt>
                <c:pt idx="12267">
                  <c:v>-0.35825516481911601</c:v>
                </c:pt>
                <c:pt idx="12268">
                  <c:v>-0.395501602251495</c:v>
                </c:pt>
                <c:pt idx="12269">
                  <c:v>-0.41958788177457002</c:v>
                </c:pt>
                <c:pt idx="12270">
                  <c:v>-0.43721051259541799</c:v>
                </c:pt>
                <c:pt idx="12271">
                  <c:v>-0.39510693976706301</c:v>
                </c:pt>
                <c:pt idx="12272">
                  <c:v>-0.39510693976706301</c:v>
                </c:pt>
                <c:pt idx="12273">
                  <c:v>-0.43679190966326997</c:v>
                </c:pt>
                <c:pt idx="12274">
                  <c:v>-0.39151702429185697</c:v>
                </c:pt>
                <c:pt idx="12275">
                  <c:v>-0.24525246354071401</c:v>
                </c:pt>
                <c:pt idx="12276">
                  <c:v>-0.38429127186471401</c:v>
                </c:pt>
                <c:pt idx="12277">
                  <c:v>-0.360466413165766</c:v>
                </c:pt>
                <c:pt idx="12278">
                  <c:v>-0.33457374105999899</c:v>
                </c:pt>
                <c:pt idx="12279">
                  <c:v>-0.23911467109592399</c:v>
                </c:pt>
                <c:pt idx="12280">
                  <c:v>-0.26366878171934599</c:v>
                </c:pt>
                <c:pt idx="12281">
                  <c:v>-0.348965846978189</c:v>
                </c:pt>
                <c:pt idx="12282">
                  <c:v>-0.270009136223331</c:v>
                </c:pt>
                <c:pt idx="12283">
                  <c:v>-0.25490177150418902</c:v>
                </c:pt>
                <c:pt idx="12284">
                  <c:v>-0.41091196032987598</c:v>
                </c:pt>
                <c:pt idx="12285">
                  <c:v>-0.39201571167962901</c:v>
                </c:pt>
                <c:pt idx="12286">
                  <c:v>-0.45624022883606202</c:v>
                </c:pt>
                <c:pt idx="12287">
                  <c:v>-0.28128107396379998</c:v>
                </c:pt>
                <c:pt idx="12288">
                  <c:v>-0.21722487016317399</c:v>
                </c:pt>
                <c:pt idx="12289">
                  <c:v>-0.20347996958504999</c:v>
                </c:pt>
                <c:pt idx="12290">
                  <c:v>-0.20347996958504999</c:v>
                </c:pt>
                <c:pt idx="12291">
                  <c:v>-0.20347996958504999</c:v>
                </c:pt>
                <c:pt idx="12292">
                  <c:v>0</c:v>
                </c:pt>
                <c:pt idx="12293">
                  <c:v>-0.26343832149367802</c:v>
                </c:pt>
                <c:pt idx="12294">
                  <c:v>6.49892768012265E-2</c:v>
                </c:pt>
                <c:pt idx="12295">
                  <c:v>-5.8317029315342897E-2</c:v>
                </c:pt>
                <c:pt idx="12296">
                  <c:v>6.3953450182208701E-2</c:v>
                </c:pt>
                <c:pt idx="12297">
                  <c:v>0.108029019484523</c:v>
                </c:pt>
                <c:pt idx="12298">
                  <c:v>-0.22263644261198201</c:v>
                </c:pt>
                <c:pt idx="12299">
                  <c:v>5.9174697717045303E-2</c:v>
                </c:pt>
                <c:pt idx="12300" formatCode="0.00E+00">
                  <c:v>8.5862593548102697E-4</c:v>
                </c:pt>
                <c:pt idx="12301" formatCode="0.00E+00">
                  <c:v>8.5862593548102697E-4</c:v>
                </c:pt>
                <c:pt idx="12302" formatCode="0.00E+00">
                  <c:v>-9.8504207549535899E-2</c:v>
                </c:pt>
                <c:pt idx="12303" formatCode="0.00E+00">
                  <c:v>-7.1113346594642302E-4</c:v>
                </c:pt>
                <c:pt idx="12304">
                  <c:v>9.6946924937267601E-2</c:v>
                </c:pt>
                <c:pt idx="12305" formatCode="0.00E+00">
                  <c:v>-1.5528106763411599E-3</c:v>
                </c:pt>
                <c:pt idx="12306" formatCode="0.00E+00">
                  <c:v>-7.7881829607706599E-4</c:v>
                </c:pt>
                <c:pt idx="12307">
                  <c:v>4.1880615531534299E-2</c:v>
                </c:pt>
                <c:pt idx="12308" formatCode="0.00E+00">
                  <c:v>8.8960880746869503E-2</c:v>
                </c:pt>
                <c:pt idx="12309">
                  <c:v>4.6551051650704597E-2</c:v>
                </c:pt>
                <c:pt idx="12310">
                  <c:v>0.14029153039735101</c:v>
                </c:pt>
                <c:pt idx="12311" formatCode="0.00E+00">
                  <c:v>-8.6116504770106196E-4</c:v>
                </c:pt>
                <c:pt idx="12312" formatCode="0.00E+00">
                  <c:v>-8.6116504770106196E-4</c:v>
                </c:pt>
                <c:pt idx="12313" formatCode="0.00E+00">
                  <c:v>9.6950195954851298E-2</c:v>
                </c:pt>
                <c:pt idx="12314" formatCode="0.00E+00">
                  <c:v>-1.1412474831158301E-3</c:v>
                </c:pt>
                <c:pt idx="12315">
                  <c:v>-6.2538397253518896E-2</c:v>
                </c:pt>
                <c:pt idx="12316">
                  <c:v>-1.7497155680430601E-2</c:v>
                </c:pt>
                <c:pt idx="12317">
                  <c:v>-8.4493211926521303E-2</c:v>
                </c:pt>
                <c:pt idx="12318">
                  <c:v>-0.16715027585304301</c:v>
                </c:pt>
                <c:pt idx="12319">
                  <c:v>-0.16715027585304301</c:v>
                </c:pt>
                <c:pt idx="12320">
                  <c:v>-0.16658804956027201</c:v>
                </c:pt>
                <c:pt idx="12321">
                  <c:v>-0.16658804956027201</c:v>
                </c:pt>
                <c:pt idx="12322">
                  <c:v>-0.126503362981882</c:v>
                </c:pt>
                <c:pt idx="12323">
                  <c:v>-2.90597068597249E-2</c:v>
                </c:pt>
                <c:pt idx="12324">
                  <c:v>-2.6135796371199799E-2</c:v>
                </c:pt>
                <c:pt idx="12325">
                  <c:v>-2.5738009632855802E-2</c:v>
                </c:pt>
                <c:pt idx="12326">
                  <c:v>1.34767398789168E-2</c:v>
                </c:pt>
                <c:pt idx="12327">
                  <c:v>-6.4069307176604695E-2</c:v>
                </c:pt>
                <c:pt idx="12328">
                  <c:v>-2.6894623673541201E-2</c:v>
                </c:pt>
                <c:pt idx="12329">
                  <c:v>-0.10752075964836701</c:v>
                </c:pt>
                <c:pt idx="12330">
                  <c:v>-5.06642648814674E-2</c:v>
                </c:pt>
                <c:pt idx="12331">
                  <c:v>-0.14843349787149901</c:v>
                </c:pt>
                <c:pt idx="12332">
                  <c:v>-0.135414609943729</c:v>
                </c:pt>
                <c:pt idx="12333">
                  <c:v>-0.220426997942724</c:v>
                </c:pt>
                <c:pt idx="12334">
                  <c:v>-0.220426997942724</c:v>
                </c:pt>
                <c:pt idx="12335">
                  <c:v>-0.220426997942724</c:v>
                </c:pt>
                <c:pt idx="12336">
                  <c:v>-0.26257868324048</c:v>
                </c:pt>
                <c:pt idx="12337">
                  <c:v>-0.26753172847541201</c:v>
                </c:pt>
                <c:pt idx="12338">
                  <c:v>-0.26753172847541201</c:v>
                </c:pt>
                <c:pt idx="12339">
                  <c:v>-0.26753172847541201</c:v>
                </c:pt>
                <c:pt idx="12340">
                  <c:v>-0.26753172847541201</c:v>
                </c:pt>
                <c:pt idx="12341">
                  <c:v>-0.26753172847541201</c:v>
                </c:pt>
                <c:pt idx="12342">
                  <c:v>-0.29591455993628302</c:v>
                </c:pt>
                <c:pt idx="12343">
                  <c:v>-0.29591455993628302</c:v>
                </c:pt>
                <c:pt idx="12344">
                  <c:v>-0.29591455993628302</c:v>
                </c:pt>
                <c:pt idx="12345">
                  <c:v>-0.24761556621880501</c:v>
                </c:pt>
                <c:pt idx="12346">
                  <c:v>-0.24761556621880501</c:v>
                </c:pt>
                <c:pt idx="12347">
                  <c:v>-0.202787438849579</c:v>
                </c:pt>
                <c:pt idx="12348">
                  <c:v>-0.17304608574466901</c:v>
                </c:pt>
                <c:pt idx="12349">
                  <c:v>-0.17346616504552401</c:v>
                </c:pt>
                <c:pt idx="12350">
                  <c:v>-0.20320267229226599</c:v>
                </c:pt>
                <c:pt idx="12351">
                  <c:v>-0.230873804108714</c:v>
                </c:pt>
                <c:pt idx="12352">
                  <c:v>-0.20320267229226599</c:v>
                </c:pt>
                <c:pt idx="12353">
                  <c:v>-0.189436570902626</c:v>
                </c:pt>
                <c:pt idx="12354">
                  <c:v>-0.189436570902626</c:v>
                </c:pt>
                <c:pt idx="12355">
                  <c:v>-0.25638697659093002</c:v>
                </c:pt>
                <c:pt idx="12356">
                  <c:v>-0.25638697659093002</c:v>
                </c:pt>
                <c:pt idx="12357">
                  <c:v>-0.23071294675286499</c:v>
                </c:pt>
                <c:pt idx="12358">
                  <c:v>-0.23071294675286499</c:v>
                </c:pt>
                <c:pt idx="12359">
                  <c:v>-0.25638697659093002</c:v>
                </c:pt>
                <c:pt idx="12360">
                  <c:v>-0.23055202209856099</c:v>
                </c:pt>
                <c:pt idx="12361">
                  <c:v>-0.25623661508025702</c:v>
                </c:pt>
                <c:pt idx="12362">
                  <c:v>-0.28026186636022199</c:v>
                </c:pt>
                <c:pt idx="12363">
                  <c:v>-0.202702919130021</c:v>
                </c:pt>
                <c:pt idx="12364">
                  <c:v>-0.14208639874840401</c:v>
                </c:pt>
                <c:pt idx="12365">
                  <c:v>-0.14208639874840401</c:v>
                </c:pt>
                <c:pt idx="12366">
                  <c:v>-0.167105697286279</c:v>
                </c:pt>
                <c:pt idx="12367">
                  <c:v>-0.20216302806837799</c:v>
                </c:pt>
                <c:pt idx="12368">
                  <c:v>-0.225429451991045</c:v>
                </c:pt>
                <c:pt idx="12369">
                  <c:v>-0.262805573243652</c:v>
                </c:pt>
                <c:pt idx="12370">
                  <c:v>-0.30460090454850403</c:v>
                </c:pt>
                <c:pt idx="12371">
                  <c:v>-0.34324775600816299</c:v>
                </c:pt>
                <c:pt idx="12372">
                  <c:v>-0.22579829387238901</c:v>
                </c:pt>
                <c:pt idx="12373">
                  <c:v>-0.22614696395895201</c:v>
                </c:pt>
                <c:pt idx="12374">
                  <c:v>-0.167788159535115</c:v>
                </c:pt>
                <c:pt idx="12375">
                  <c:v>-0.167788159535115</c:v>
                </c:pt>
                <c:pt idx="12376">
                  <c:v>-0.19138363776519199</c:v>
                </c:pt>
                <c:pt idx="12377">
                  <c:v>-0.22671616891134899</c:v>
                </c:pt>
                <c:pt idx="12378">
                  <c:v>-0.19138363776519199</c:v>
                </c:pt>
                <c:pt idx="12379">
                  <c:v>-0.26360392354863199</c:v>
                </c:pt>
                <c:pt idx="12380">
                  <c:v>-0.26360392354863199</c:v>
                </c:pt>
                <c:pt idx="12381">
                  <c:v>-0.226181228960847</c:v>
                </c:pt>
                <c:pt idx="12382">
                  <c:v>-0.22654012982385499</c:v>
                </c:pt>
                <c:pt idx="12383">
                  <c:v>-0.26375992489524702</c:v>
                </c:pt>
                <c:pt idx="12384">
                  <c:v>-0.26375992489524702</c:v>
                </c:pt>
                <c:pt idx="12385">
                  <c:v>-0.28557085563149298</c:v>
                </c:pt>
                <c:pt idx="12386">
                  <c:v>-0.28557085563149298</c:v>
                </c:pt>
                <c:pt idx="12387">
                  <c:v>-0.30612668164281698</c:v>
                </c:pt>
                <c:pt idx="12388">
                  <c:v>-0.30612668164281698</c:v>
                </c:pt>
                <c:pt idx="12389">
                  <c:v>-0.24057531760756801</c:v>
                </c:pt>
                <c:pt idx="12390">
                  <c:v>-0.30612668164281698</c:v>
                </c:pt>
                <c:pt idx="12391">
                  <c:v>-0.30612668164281698</c:v>
                </c:pt>
                <c:pt idx="12392">
                  <c:v>-0.30612668164281698</c:v>
                </c:pt>
                <c:pt idx="12393">
                  <c:v>-0.215883040750424</c:v>
                </c:pt>
                <c:pt idx="12394">
                  <c:v>-0.215883040750424</c:v>
                </c:pt>
                <c:pt idx="12395">
                  <c:v>-0.142732864719088</c:v>
                </c:pt>
                <c:pt idx="12396">
                  <c:v>-0.21368946978171399</c:v>
                </c:pt>
                <c:pt idx="12397">
                  <c:v>-0.284575581347216</c:v>
                </c:pt>
                <c:pt idx="12398">
                  <c:v>-0.284575581347216</c:v>
                </c:pt>
                <c:pt idx="12399">
                  <c:v>-0.26305558419057801</c:v>
                </c:pt>
                <c:pt idx="12400">
                  <c:v>-0.26305558419057801</c:v>
                </c:pt>
                <c:pt idx="12401">
                  <c:v>-0.26305558419057801</c:v>
                </c:pt>
                <c:pt idx="12402">
                  <c:v>-0.26305558419057801</c:v>
                </c:pt>
                <c:pt idx="12403">
                  <c:v>-0.284575581347216</c:v>
                </c:pt>
                <c:pt idx="12404">
                  <c:v>-0.284575581347216</c:v>
                </c:pt>
                <c:pt idx="12405">
                  <c:v>-0.323217145154165</c:v>
                </c:pt>
                <c:pt idx="12406">
                  <c:v>-0.323217145154165</c:v>
                </c:pt>
                <c:pt idx="12407">
                  <c:v>-0.30201629569684901</c:v>
                </c:pt>
                <c:pt idx="12408">
                  <c:v>-0.23939609789187899</c:v>
                </c:pt>
                <c:pt idx="12409">
                  <c:v>-0.20211937162426899</c:v>
                </c:pt>
                <c:pt idx="12410">
                  <c:v>-0.20211937162426899</c:v>
                </c:pt>
                <c:pt idx="12411">
                  <c:v>-0.27966910107204501</c:v>
                </c:pt>
                <c:pt idx="12412">
                  <c:v>-0.27966910107204501</c:v>
                </c:pt>
                <c:pt idx="12413">
                  <c:v>-0.140781186333307</c:v>
                </c:pt>
                <c:pt idx="12414">
                  <c:v>-6.4006446974775796E-2</c:v>
                </c:pt>
                <c:pt idx="12415">
                  <c:v>-0.153135324939078</c:v>
                </c:pt>
                <c:pt idx="12416">
                  <c:v>-0.15313662358486099</c:v>
                </c:pt>
                <c:pt idx="12417">
                  <c:v>-6.5011676494591802E-2</c:v>
                </c:pt>
                <c:pt idx="12418">
                  <c:v>1.1974481005591901E-2</c:v>
                </c:pt>
                <c:pt idx="12419">
                  <c:v>4.8319106405491002E-2</c:v>
                </c:pt>
                <c:pt idx="12420">
                  <c:v>4.8319106405491002E-2</c:v>
                </c:pt>
                <c:pt idx="12421">
                  <c:v>8.25699414589324E-2</c:v>
                </c:pt>
                <c:pt idx="12422">
                  <c:v>0.15378489015451199</c:v>
                </c:pt>
                <c:pt idx="12423">
                  <c:v>0.15393961660289199</c:v>
                </c:pt>
                <c:pt idx="12424">
                  <c:v>0.15393961660289199</c:v>
                </c:pt>
                <c:pt idx="12425">
                  <c:v>0.183316393090135</c:v>
                </c:pt>
                <c:pt idx="12426">
                  <c:v>0.225233917498844</c:v>
                </c:pt>
                <c:pt idx="12427">
                  <c:v>0.29965747102729601</c:v>
                </c:pt>
                <c:pt idx="12428">
                  <c:v>0.29965747102729601</c:v>
                </c:pt>
                <c:pt idx="12429">
                  <c:v>0.29965747102729601</c:v>
                </c:pt>
                <c:pt idx="12430">
                  <c:v>0.36400301554846498</c:v>
                </c:pt>
                <c:pt idx="12431">
                  <c:v>0.36400301554846498</c:v>
                </c:pt>
                <c:pt idx="12432">
                  <c:v>0.321702561697506</c:v>
                </c:pt>
                <c:pt idx="12433">
                  <c:v>0.30376492393208399</c:v>
                </c:pt>
                <c:pt idx="12434">
                  <c:v>0.23973757607340199</c:v>
                </c:pt>
                <c:pt idx="12435">
                  <c:v>0.26342498630240602</c:v>
                </c:pt>
                <c:pt idx="12436">
                  <c:v>0.22560887155654899</c:v>
                </c:pt>
                <c:pt idx="12437">
                  <c:v>0.22987723388075501</c:v>
                </c:pt>
                <c:pt idx="12438">
                  <c:v>0.22987723388075501</c:v>
                </c:pt>
                <c:pt idx="12439">
                  <c:v>0.22987723388075501</c:v>
                </c:pt>
                <c:pt idx="12440">
                  <c:v>0.26760946732977497</c:v>
                </c:pt>
                <c:pt idx="12441">
                  <c:v>0.271393214230984</c:v>
                </c:pt>
                <c:pt idx="12442">
                  <c:v>0.22987723388075501</c:v>
                </c:pt>
                <c:pt idx="12443">
                  <c:v>0.22987723388075501</c:v>
                </c:pt>
                <c:pt idx="12444">
                  <c:v>0.28974633150357998</c:v>
                </c:pt>
                <c:pt idx="12445">
                  <c:v>0.28974633150357998</c:v>
                </c:pt>
                <c:pt idx="12446">
                  <c:v>0.371348029674265</c:v>
                </c:pt>
                <c:pt idx="12447">
                  <c:v>0.371348029674265</c:v>
                </c:pt>
                <c:pt idx="12448">
                  <c:v>0.28974633150357998</c:v>
                </c:pt>
                <c:pt idx="12449">
                  <c:v>0.28974633150357998</c:v>
                </c:pt>
                <c:pt idx="12450">
                  <c:v>0.19446624693549899</c:v>
                </c:pt>
                <c:pt idx="12451">
                  <c:v>0.19446624693549899</c:v>
                </c:pt>
                <c:pt idx="12452">
                  <c:v>0.28974633150357998</c:v>
                </c:pt>
                <c:pt idx="12453">
                  <c:v>0.26741189494112899</c:v>
                </c:pt>
                <c:pt idx="12454">
                  <c:v>0.22967431127205401</c:v>
                </c:pt>
                <c:pt idx="12455">
                  <c:v>0.25215858027697102</c:v>
                </c:pt>
                <c:pt idx="12456">
                  <c:v>0.19397777365893401</c:v>
                </c:pt>
                <c:pt idx="12457">
                  <c:v>0.21706141047342301</c:v>
                </c:pt>
                <c:pt idx="12458">
                  <c:v>0.183807942148347</c:v>
                </c:pt>
                <c:pt idx="12459">
                  <c:v>0.16088002450209199</c:v>
                </c:pt>
                <c:pt idx="12460">
                  <c:v>0.10432230462105101</c:v>
                </c:pt>
                <c:pt idx="12461">
                  <c:v>7.8774549461665594E-2</c:v>
                </c:pt>
                <c:pt idx="12462">
                  <c:v>8.2912858657353705E-2</c:v>
                </c:pt>
                <c:pt idx="12463">
                  <c:v>0.30888232487068301</c:v>
                </c:pt>
                <c:pt idx="12464">
                  <c:v>0.30478972489534101</c:v>
                </c:pt>
                <c:pt idx="12465">
                  <c:v>0.350252886333558</c:v>
                </c:pt>
                <c:pt idx="12466">
                  <c:v>0.37114115271824</c:v>
                </c:pt>
                <c:pt idx="12467">
                  <c:v>0.37114115271824</c:v>
                </c:pt>
                <c:pt idx="12468">
                  <c:v>0.37114115271824</c:v>
                </c:pt>
                <c:pt idx="12469">
                  <c:v>0.37114115271824</c:v>
                </c:pt>
                <c:pt idx="12470">
                  <c:v>0.43443299173005401</c:v>
                </c:pt>
                <c:pt idx="12471">
                  <c:v>0.45203262610352402</c:v>
                </c:pt>
                <c:pt idx="12472">
                  <c:v>0.497962402087614</c:v>
                </c:pt>
                <c:pt idx="12473">
                  <c:v>0.55493145106830699</c:v>
                </c:pt>
                <c:pt idx="12474">
                  <c:v>0.55493145106830699</c:v>
                </c:pt>
                <c:pt idx="12475">
                  <c:v>0.56707161840749998</c:v>
                </c:pt>
                <c:pt idx="12476">
                  <c:v>0.51251796507303904</c:v>
                </c:pt>
                <c:pt idx="12477">
                  <c:v>0.52777126190214896</c:v>
                </c:pt>
                <c:pt idx="12478">
                  <c:v>0.52777126190214896</c:v>
                </c:pt>
                <c:pt idx="12479">
                  <c:v>0.51475832317640602</c:v>
                </c:pt>
                <c:pt idx="12480">
                  <c:v>0.52968902956520703</c:v>
                </c:pt>
                <c:pt idx="12481">
                  <c:v>0.50329117439835902</c:v>
                </c:pt>
                <c:pt idx="12482">
                  <c:v>0.59177249185431702</c:v>
                </c:pt>
                <c:pt idx="12483">
                  <c:v>0.60724343232169697</c:v>
                </c:pt>
                <c:pt idx="12484">
                  <c:v>-0.10730877055447299</c:v>
                </c:pt>
                <c:pt idx="12485">
                  <c:v>0.16037819997496</c:v>
                </c:pt>
                <c:pt idx="12486">
                  <c:v>-1.7092046489921499E-3</c:v>
                </c:pt>
                <c:pt idx="12487">
                  <c:v>0.121585693293213</c:v>
                </c:pt>
                <c:pt idx="12488">
                  <c:v>-5.1415722286113998E-2</c:v>
                </c:pt>
                <c:pt idx="12489">
                  <c:v>0</c:v>
                </c:pt>
                <c:pt idx="12490">
                  <c:v>-0.12963100345897999</c:v>
                </c:pt>
                <c:pt idx="12491">
                  <c:v>-0.12963100345897999</c:v>
                </c:pt>
                <c:pt idx="12492">
                  <c:v>-0.12963100345897999</c:v>
                </c:pt>
                <c:pt idx="12493">
                  <c:v>-3.9760112093572803E-2</c:v>
                </c:pt>
                <c:pt idx="12494">
                  <c:v>-0.110524753802634</c:v>
                </c:pt>
                <c:pt idx="12495">
                  <c:v>-3.4268638193757799E-2</c:v>
                </c:pt>
                <c:pt idx="12496" formatCode="0.00E+00">
                  <c:v>-4.8793278280023702E-4</c:v>
                </c:pt>
                <c:pt idx="12497">
                  <c:v>6.5225309059594394E-2</c:v>
                </c:pt>
                <c:pt idx="12498" formatCode="0.00E+00">
                  <c:v>9.5235528547634202E-2</c:v>
                </c:pt>
                <c:pt idx="12499">
                  <c:v>0.123404504846225</c:v>
                </c:pt>
                <c:pt idx="12500">
                  <c:v>8.9682553036003004E-2</c:v>
                </c:pt>
                <c:pt idx="12501">
                  <c:v>8.9682553036003004E-2</c:v>
                </c:pt>
                <c:pt idx="12502">
                  <c:v>8.9682553036003004E-2</c:v>
                </c:pt>
                <c:pt idx="12503">
                  <c:v>5.7926108154343098E-2</c:v>
                </c:pt>
                <c:pt idx="12504">
                  <c:v>5.2783068843959599E-2</c:v>
                </c:pt>
                <c:pt idx="12505">
                  <c:v>5.2783068843959599E-2</c:v>
                </c:pt>
                <c:pt idx="12506">
                  <c:v>2.2483259030706401E-2</c:v>
                </c:pt>
                <c:pt idx="12507">
                  <c:v>4.9010704605845397E-2</c:v>
                </c:pt>
                <c:pt idx="12508">
                  <c:v>7.4135501689537905E-2</c:v>
                </c:pt>
                <c:pt idx="12509">
                  <c:v>4.9009748069596099E-2</c:v>
                </c:pt>
                <c:pt idx="12510">
                  <c:v>4.9009748069596099E-2</c:v>
                </c:pt>
                <c:pt idx="12511">
                  <c:v>4.9009748069596099E-2</c:v>
                </c:pt>
                <c:pt idx="12512">
                  <c:v>4.9009748069596099E-2</c:v>
                </c:pt>
                <c:pt idx="12513">
                  <c:v>0.109833386143123</c:v>
                </c:pt>
                <c:pt idx="12514">
                  <c:v>0.10446598209242899</c:v>
                </c:pt>
                <c:pt idx="12515">
                  <c:v>0.10446598209242899</c:v>
                </c:pt>
                <c:pt idx="12516">
                  <c:v>0.10446598209242899</c:v>
                </c:pt>
                <c:pt idx="12517">
                  <c:v>0.108776141265124</c:v>
                </c:pt>
                <c:pt idx="12518">
                  <c:v>0.103465219910666</c:v>
                </c:pt>
                <c:pt idx="12519">
                  <c:v>0.111972338516842</c:v>
                </c:pt>
                <c:pt idx="12520">
                  <c:v>0.111972338516842</c:v>
                </c:pt>
                <c:pt idx="12521">
                  <c:v>0.120319528467596</c:v>
                </c:pt>
                <c:pt idx="12522">
                  <c:v>-9.1679468991182594E-2</c:v>
                </c:pt>
                <c:pt idx="12523">
                  <c:v>0.23827354657557001</c:v>
                </c:pt>
                <c:pt idx="12524">
                  <c:v>7.4658771704920704E-2</c:v>
                </c:pt>
                <c:pt idx="12525">
                  <c:v>0.18265560314285001</c:v>
                </c:pt>
                <c:pt idx="12526">
                  <c:v>0.116991192518929</c:v>
                </c:pt>
                <c:pt idx="12527">
                  <c:v>6.6745284248315107E-2</c:v>
                </c:pt>
                <c:pt idx="12528">
                  <c:v>0.13324677913789501</c:v>
                </c:pt>
                <c:pt idx="12529">
                  <c:v>0.118670657600427</c:v>
                </c:pt>
                <c:pt idx="12530">
                  <c:v>5.8956181038040303E-2</c:v>
                </c:pt>
                <c:pt idx="12531">
                  <c:v>-4.5349675356954E-2</c:v>
                </c:pt>
                <c:pt idx="12532">
                  <c:v>-0.17362865120332699</c:v>
                </c:pt>
                <c:pt idx="12533">
                  <c:v>-0.17362865120332699</c:v>
                </c:pt>
                <c:pt idx="12534">
                  <c:v>-0.16479769376620201</c:v>
                </c:pt>
                <c:pt idx="12535">
                  <c:v>-0.25423250776538397</c:v>
                </c:pt>
                <c:pt idx="12536">
                  <c:v>-0.25370409921084502</c:v>
                </c:pt>
                <c:pt idx="12537">
                  <c:v>-0.28546717759797302</c:v>
                </c:pt>
                <c:pt idx="12538">
                  <c:v>9.09568491852768E-2</c:v>
                </c:pt>
                <c:pt idx="12539">
                  <c:v>0.314587533999031</c:v>
                </c:pt>
                <c:pt idx="12540">
                  <c:v>-8.8937649236213705E-3</c:v>
                </c:pt>
                <c:pt idx="12541">
                  <c:v>0.102415745038432</c:v>
                </c:pt>
                <c:pt idx="12542">
                  <c:v>-5.3724327871173198E-2</c:v>
                </c:pt>
                <c:pt idx="12543">
                  <c:v>-5.3724327871173198E-2</c:v>
                </c:pt>
                <c:pt idx="12544">
                  <c:v>-0.109708443146298</c:v>
                </c:pt>
                <c:pt idx="12545">
                  <c:v>-0.10897594676882399</c:v>
                </c:pt>
                <c:pt idx="12546">
                  <c:v>-0.15273340577962499</c:v>
                </c:pt>
                <c:pt idx="12547">
                  <c:v>-0.10560420508879401</c:v>
                </c:pt>
                <c:pt idx="12548">
                  <c:v>-0.140237777646921</c:v>
                </c:pt>
                <c:pt idx="12549">
                  <c:v>-0.23596126133278</c:v>
                </c:pt>
                <c:pt idx="12550">
                  <c:v>-0.18617321443156501</c:v>
                </c:pt>
                <c:pt idx="12551">
                  <c:v>-0.140241050785917</c:v>
                </c:pt>
                <c:pt idx="12552">
                  <c:v>-0.202775837593206</c:v>
                </c:pt>
                <c:pt idx="12553">
                  <c:v>-0.16048424421747401</c:v>
                </c:pt>
                <c:pt idx="12554">
                  <c:v>-0.18902633021773099</c:v>
                </c:pt>
                <c:pt idx="12555">
                  <c:v>-0.23083308103428801</c:v>
                </c:pt>
                <c:pt idx="12556">
                  <c:v>-0.28530573336027398</c:v>
                </c:pt>
                <c:pt idx="12557">
                  <c:v>-0.30793705135532601</c:v>
                </c:pt>
                <c:pt idx="12558">
                  <c:v>-0.28567053130209602</c:v>
                </c:pt>
                <c:pt idx="12559">
                  <c:v>-0.245216251249606</c:v>
                </c:pt>
                <c:pt idx="12560">
                  <c:v>-0.23461198687107501</c:v>
                </c:pt>
                <c:pt idx="12561">
                  <c:v>-0.23461198687107501</c:v>
                </c:pt>
                <c:pt idx="12562">
                  <c:v>-0.25661792572835002</c:v>
                </c:pt>
                <c:pt idx="12563">
                  <c:v>-0.18861668350362801</c:v>
                </c:pt>
                <c:pt idx="12564">
                  <c:v>-0.14194631010605299</c:v>
                </c:pt>
                <c:pt idx="12565">
                  <c:v>-0.10532389023215</c:v>
                </c:pt>
                <c:pt idx="12566">
                  <c:v>-0.152507888347129</c:v>
                </c:pt>
                <c:pt idx="12567">
                  <c:v>-9.4771150612787902E-2</c:v>
                </c:pt>
                <c:pt idx="12568">
                  <c:v>-9.4771150612787902E-2</c:v>
                </c:pt>
                <c:pt idx="12569">
                  <c:v>-7.4959179858866007E-2</c:v>
                </c:pt>
                <c:pt idx="12570">
                  <c:v>-7.4959179858866007E-2</c:v>
                </c:pt>
                <c:pt idx="12571">
                  <c:v>-7.4959179858866007E-2</c:v>
                </c:pt>
                <c:pt idx="12572">
                  <c:v>-0.10471476080874199</c:v>
                </c:pt>
                <c:pt idx="12573">
                  <c:v>-0.10471476080874199</c:v>
                </c:pt>
                <c:pt idx="12574">
                  <c:v>-0.10471476080874199</c:v>
                </c:pt>
                <c:pt idx="12575">
                  <c:v>-0.10471476080874199</c:v>
                </c:pt>
                <c:pt idx="12576">
                  <c:v>-0.12389777530639499</c:v>
                </c:pt>
                <c:pt idx="12577">
                  <c:v>-0.15502172037079101</c:v>
                </c:pt>
                <c:pt idx="12578">
                  <c:v>-0.19936544361179401</c:v>
                </c:pt>
                <c:pt idx="12579">
                  <c:v>-0.21985541333873901</c:v>
                </c:pt>
                <c:pt idx="12580">
                  <c:v>-0.18941569354518401</c:v>
                </c:pt>
                <c:pt idx="12581">
                  <c:v>-0.10499517132965699</c:v>
                </c:pt>
                <c:pt idx="12582">
                  <c:v>-0.130110552526505</c:v>
                </c:pt>
                <c:pt idx="12583">
                  <c:v>8.6748310763946998E-2</c:v>
                </c:pt>
                <c:pt idx="12584">
                  <c:v>0.117679015713421</c:v>
                </c:pt>
                <c:pt idx="12585">
                  <c:v>0.12914489713312199</c:v>
                </c:pt>
                <c:pt idx="12586">
                  <c:v>9.2153633594130799E-2</c:v>
                </c:pt>
                <c:pt idx="12587">
                  <c:v>0.35933881010964303</c:v>
                </c:pt>
                <c:pt idx="12588">
                  <c:v>0.35002138014440298</c:v>
                </c:pt>
                <c:pt idx="12589">
                  <c:v>0.32739523757651201</c:v>
                </c:pt>
                <c:pt idx="12590">
                  <c:v>0.385452828589887</c:v>
                </c:pt>
                <c:pt idx="12591">
                  <c:v>0.39880516516481501</c:v>
                </c:pt>
                <c:pt idx="12592">
                  <c:v>0</c:v>
                </c:pt>
                <c:pt idx="12593">
                  <c:v>0.26343832149367802</c:v>
                </c:pt>
                <c:pt idx="12594">
                  <c:v>-6.49892768012265E-2</c:v>
                </c:pt>
                <c:pt idx="12595" formatCode="0.00E+00">
                  <c:v>9.0654600232387096E-4</c:v>
                </c:pt>
                <c:pt idx="12596" formatCode="0.00E+00">
                  <c:v>9.0654600232387096E-4</c:v>
                </c:pt>
                <c:pt idx="12597" formatCode="0.00E+00">
                  <c:v>0.11092849567768</c:v>
                </c:pt>
                <c:pt idx="12598" formatCode="0.00E+00">
                  <c:v>0.17358810424049501</c:v>
                </c:pt>
                <c:pt idx="12599">
                  <c:v>0.295378816618735</c:v>
                </c:pt>
                <c:pt idx="12600">
                  <c:v>0.23411592187160099</c:v>
                </c:pt>
                <c:pt idx="12601">
                  <c:v>0.35552735313912098</c:v>
                </c:pt>
                <c:pt idx="12602">
                  <c:v>0.40112547884852501</c:v>
                </c:pt>
                <c:pt idx="12603">
                  <c:v>0.42478684029228297</c:v>
                </c:pt>
                <c:pt idx="12604">
                  <c:v>0.42478684029228297</c:v>
                </c:pt>
                <c:pt idx="12605">
                  <c:v>0.43592688164631899</c:v>
                </c:pt>
                <c:pt idx="12606">
                  <c:v>0.35660341896756897</c:v>
                </c:pt>
                <c:pt idx="12607">
                  <c:v>0.35662448312790801</c:v>
                </c:pt>
                <c:pt idx="12608">
                  <c:v>0.33347687701456902</c:v>
                </c:pt>
                <c:pt idx="12609">
                  <c:v>0.33347687701456902</c:v>
                </c:pt>
                <c:pt idx="12610">
                  <c:v>0.33347687701456902</c:v>
                </c:pt>
                <c:pt idx="12611">
                  <c:v>0.33312392640197003</c:v>
                </c:pt>
                <c:pt idx="12612">
                  <c:v>0.33709992105317199</c:v>
                </c:pt>
                <c:pt idx="12613">
                  <c:v>0.38445610434224398</c:v>
                </c:pt>
                <c:pt idx="12614">
                  <c:v>0.363643125764115</c:v>
                </c:pt>
                <c:pt idx="12615">
                  <c:v>0.38445610434224398</c:v>
                </c:pt>
                <c:pt idx="12616">
                  <c:v>0.38445610434224398</c:v>
                </c:pt>
                <c:pt idx="12617">
                  <c:v>0.38445610434224398</c:v>
                </c:pt>
                <c:pt idx="12618">
                  <c:v>0.363643125764115</c:v>
                </c:pt>
                <c:pt idx="12619">
                  <c:v>0.33993468601225002</c:v>
                </c:pt>
                <c:pt idx="12620">
                  <c:v>0.38445610434224398</c:v>
                </c:pt>
                <c:pt idx="12621">
                  <c:v>0.39674850375670201</c:v>
                </c:pt>
                <c:pt idx="12622">
                  <c:v>0.377136446984211</c:v>
                </c:pt>
                <c:pt idx="12623">
                  <c:v>0.39674850375670201</c:v>
                </c:pt>
                <c:pt idx="12624">
                  <c:v>0.377136446984211</c:v>
                </c:pt>
                <c:pt idx="12625">
                  <c:v>0.39674850375670201</c:v>
                </c:pt>
                <c:pt idx="12626">
                  <c:v>0.377136446984211</c:v>
                </c:pt>
                <c:pt idx="12627">
                  <c:v>0.39674850375670201</c:v>
                </c:pt>
                <c:pt idx="12628">
                  <c:v>0.377136446984211</c:v>
                </c:pt>
                <c:pt idx="12629">
                  <c:v>0.39674850375670201</c:v>
                </c:pt>
                <c:pt idx="12630">
                  <c:v>0.377136446984211</c:v>
                </c:pt>
                <c:pt idx="12631">
                  <c:v>0.39674850375670201</c:v>
                </c:pt>
                <c:pt idx="12632">
                  <c:v>0.39674850375670201</c:v>
                </c:pt>
                <c:pt idx="12633">
                  <c:v>0.369294730859694</c:v>
                </c:pt>
                <c:pt idx="12634">
                  <c:v>0.369294730859694</c:v>
                </c:pt>
                <c:pt idx="12635">
                  <c:v>0.34029665324724401</c:v>
                </c:pt>
                <c:pt idx="12636">
                  <c:v>0.34029665324724401</c:v>
                </c:pt>
                <c:pt idx="12637">
                  <c:v>0.34868131655534002</c:v>
                </c:pt>
                <c:pt idx="12638">
                  <c:v>0.39794858692593799</c:v>
                </c:pt>
                <c:pt idx="12639">
                  <c:v>0.43950847502838303</c:v>
                </c:pt>
                <c:pt idx="12640">
                  <c:v>0.43950847502838303</c:v>
                </c:pt>
                <c:pt idx="12641">
                  <c:v>0.43950847502838303</c:v>
                </c:pt>
                <c:pt idx="12642">
                  <c:v>0.43950847502838303</c:v>
                </c:pt>
                <c:pt idx="12643">
                  <c:v>0.39143737482840701</c:v>
                </c:pt>
                <c:pt idx="12644">
                  <c:v>0.39143737482840701</c:v>
                </c:pt>
                <c:pt idx="12645">
                  <c:v>0.34647310765157402</c:v>
                </c:pt>
                <c:pt idx="12646">
                  <c:v>0.26480582517733098</c:v>
                </c:pt>
                <c:pt idx="12647">
                  <c:v>0.22754375249202299</c:v>
                </c:pt>
                <c:pt idx="12648">
                  <c:v>0.18678749240438899</c:v>
                </c:pt>
                <c:pt idx="12649">
                  <c:v>0.18678749240438899</c:v>
                </c:pt>
                <c:pt idx="12650">
                  <c:v>0.22136566343738501</c:v>
                </c:pt>
                <c:pt idx="12651">
                  <c:v>0.24351905715299399</c:v>
                </c:pt>
                <c:pt idx="12652">
                  <c:v>0.23764633936548299</c:v>
                </c:pt>
                <c:pt idx="12653">
                  <c:v>0.23764633936548299</c:v>
                </c:pt>
                <c:pt idx="12654">
                  <c:v>0.23764633936548299</c:v>
                </c:pt>
                <c:pt idx="12655">
                  <c:v>0.23764633936548299</c:v>
                </c:pt>
                <c:pt idx="12656">
                  <c:v>0.25865887801404702</c:v>
                </c:pt>
                <c:pt idx="12657">
                  <c:v>0.23766670884162999</c:v>
                </c:pt>
                <c:pt idx="12658">
                  <c:v>0.23766670884162999</c:v>
                </c:pt>
                <c:pt idx="12659">
                  <c:v>0.24353936562228401</c:v>
                </c:pt>
                <c:pt idx="12660">
                  <c:v>0.17691153781275301</c:v>
                </c:pt>
                <c:pt idx="12661">
                  <c:v>0.23059603391300301</c:v>
                </c:pt>
                <c:pt idx="12662">
                  <c:v>0.25865887801404702</c:v>
                </c:pt>
                <c:pt idx="12663">
                  <c:v>0.25865887801404702</c:v>
                </c:pt>
                <c:pt idx="12664">
                  <c:v>0.25865887801404702</c:v>
                </c:pt>
                <c:pt idx="12665">
                  <c:v>0.27852591800611798</c:v>
                </c:pt>
                <c:pt idx="12666">
                  <c:v>0.225391098339708</c:v>
                </c:pt>
                <c:pt idx="12667">
                  <c:v>0.20405171364125499</c:v>
                </c:pt>
                <c:pt idx="12668">
                  <c:v>0.20405171364125499</c:v>
                </c:pt>
                <c:pt idx="12669">
                  <c:v>0.20405171364125499</c:v>
                </c:pt>
                <c:pt idx="12670">
                  <c:v>0.20405171364125499</c:v>
                </c:pt>
                <c:pt idx="12671">
                  <c:v>0.17193078048192501</c:v>
                </c:pt>
                <c:pt idx="12672">
                  <c:v>0.20405171364125499</c:v>
                </c:pt>
                <c:pt idx="12673">
                  <c:v>0.20405171364125499</c:v>
                </c:pt>
                <c:pt idx="12674">
                  <c:v>0.17193078048192501</c:v>
                </c:pt>
                <c:pt idx="12675">
                  <c:v>0.17719507918254901</c:v>
                </c:pt>
                <c:pt idx="12676">
                  <c:v>0.17719507918254901</c:v>
                </c:pt>
                <c:pt idx="12677">
                  <c:v>0.17719507918254901</c:v>
                </c:pt>
                <c:pt idx="12678">
                  <c:v>0.2098110150884</c:v>
                </c:pt>
                <c:pt idx="12679">
                  <c:v>0.264993754730664</c:v>
                </c:pt>
                <c:pt idx="12680">
                  <c:v>0.264993754730664</c:v>
                </c:pt>
                <c:pt idx="12681">
                  <c:v>0.264993754730664</c:v>
                </c:pt>
                <c:pt idx="12682">
                  <c:v>0.35679489281238902</c:v>
                </c:pt>
                <c:pt idx="12683">
                  <c:v>0.35679489281238902</c:v>
                </c:pt>
                <c:pt idx="12684">
                  <c:v>0.53105254368461596</c:v>
                </c:pt>
                <c:pt idx="12685">
                  <c:v>0.51573993411223795</c:v>
                </c:pt>
                <c:pt idx="12686">
                  <c:v>0.51573993411223795</c:v>
                </c:pt>
                <c:pt idx="12687">
                  <c:v>0.50740822647005601</c:v>
                </c:pt>
                <c:pt idx="12688">
                  <c:v>0.50740822647005601</c:v>
                </c:pt>
                <c:pt idx="12689">
                  <c:v>0.49916761343305199</c:v>
                </c:pt>
                <c:pt idx="12690">
                  <c:v>0.49916761343305199</c:v>
                </c:pt>
                <c:pt idx="12691">
                  <c:v>0.54366919997636998</c:v>
                </c:pt>
                <c:pt idx="12692">
                  <c:v>0.49890265363922398</c:v>
                </c:pt>
                <c:pt idx="12693">
                  <c:v>0.48416361830175098</c:v>
                </c:pt>
                <c:pt idx="12694">
                  <c:v>0.48416361830175098</c:v>
                </c:pt>
                <c:pt idx="12695">
                  <c:v>0.44110169234514102</c:v>
                </c:pt>
                <c:pt idx="12696">
                  <c:v>0.40108507200271598</c:v>
                </c:pt>
                <c:pt idx="12697">
                  <c:v>0.37705697030492802</c:v>
                </c:pt>
                <c:pt idx="12698">
                  <c:v>0.33839486401045699</c:v>
                </c:pt>
                <c:pt idx="12699">
                  <c:v>0.33222360341755403</c:v>
                </c:pt>
                <c:pt idx="12700">
                  <c:v>0.33222360341755403</c:v>
                </c:pt>
                <c:pt idx="12701">
                  <c:v>0.31248781864161201</c:v>
                </c:pt>
                <c:pt idx="12702">
                  <c:v>0.35307486269888899</c:v>
                </c:pt>
                <c:pt idx="12703">
                  <c:v>0.35307486269888899</c:v>
                </c:pt>
                <c:pt idx="12704">
                  <c:v>0.33241102898606401</c:v>
                </c:pt>
                <c:pt idx="12705">
                  <c:v>0.37220284767574102</c:v>
                </c:pt>
                <c:pt idx="12706">
                  <c:v>0.33279536713460001</c:v>
                </c:pt>
                <c:pt idx="12707">
                  <c:v>0.33279536713460001</c:v>
                </c:pt>
                <c:pt idx="12708">
                  <c:v>0.37218657394335802</c:v>
                </c:pt>
                <c:pt idx="12709">
                  <c:v>0.38606110966429802</c:v>
                </c:pt>
                <c:pt idx="12710">
                  <c:v>0.38606110966429802</c:v>
                </c:pt>
                <c:pt idx="12711">
                  <c:v>0.40414086899705898</c:v>
                </c:pt>
                <c:pt idx="12712">
                  <c:v>0.44670440503723402</c:v>
                </c:pt>
                <c:pt idx="12713">
                  <c:v>0.46290260839764003</c:v>
                </c:pt>
                <c:pt idx="12714">
                  <c:v>0.50725421517477898</c:v>
                </c:pt>
                <c:pt idx="12715">
                  <c:v>0.55442502438908103</c:v>
                </c:pt>
                <c:pt idx="12716">
                  <c:v>0.55442502438908103</c:v>
                </c:pt>
                <c:pt idx="12717">
                  <c:v>0.55442502438908103</c:v>
                </c:pt>
                <c:pt idx="12718">
                  <c:v>0.50729733500266305</c:v>
                </c:pt>
                <c:pt idx="12719">
                  <c:v>0.50729733500266305</c:v>
                </c:pt>
                <c:pt idx="12720">
                  <c:v>0.462943227887748</c:v>
                </c:pt>
                <c:pt idx="12721">
                  <c:v>0.462943227887748</c:v>
                </c:pt>
                <c:pt idx="12722">
                  <c:v>0.42112485368882402</c:v>
                </c:pt>
                <c:pt idx="12723">
                  <c:v>0.38159457339250702</c:v>
                </c:pt>
                <c:pt idx="12724">
                  <c:v>0.38159457339250702</c:v>
                </c:pt>
                <c:pt idx="12725">
                  <c:v>0.50738358206033995</c:v>
                </c:pt>
                <c:pt idx="12726">
                  <c:v>0.50738358206033995</c:v>
                </c:pt>
                <c:pt idx="12727">
                  <c:v>0.53515675367576399</c:v>
                </c:pt>
                <c:pt idx="12728">
                  <c:v>0.53292806973020301</c:v>
                </c:pt>
                <c:pt idx="12729">
                  <c:v>0.54802242729769302</c:v>
                </c:pt>
                <c:pt idx="12730">
                  <c:v>0.60109716554260995</c:v>
                </c:pt>
                <c:pt idx="12731">
                  <c:v>0.60294739560563704</c:v>
                </c:pt>
                <c:pt idx="12732">
                  <c:v>0.64884741041193394</c:v>
                </c:pt>
                <c:pt idx="12733">
                  <c:v>0.64884741041193394</c:v>
                </c:pt>
                <c:pt idx="12734">
                  <c:v>0.69740641679052995</c:v>
                </c:pt>
                <c:pt idx="12735">
                  <c:v>0.69888537882067003</c:v>
                </c:pt>
                <c:pt idx="12736">
                  <c:v>0</c:v>
                </c:pt>
                <c:pt idx="12737">
                  <c:v>-0.27814671199456598</c:v>
                </c:pt>
                <c:pt idx="12738">
                  <c:v>-5.7248850144701199E-2</c:v>
                </c:pt>
                <c:pt idx="12739">
                  <c:v>-0.11645155603110199</c:v>
                </c:pt>
                <c:pt idx="12740">
                  <c:v>-7.4323223492618303E-3</c:v>
                </c:pt>
                <c:pt idx="12741">
                  <c:v>4.3118206914088297E-2</c:v>
                </c:pt>
                <c:pt idx="12742">
                  <c:v>8.0625314973107695E-2</c:v>
                </c:pt>
                <c:pt idx="12743">
                  <c:v>8.0625314973107695E-2</c:v>
                </c:pt>
                <c:pt idx="12744">
                  <c:v>2.5436361399467901E-2</c:v>
                </c:pt>
                <c:pt idx="12745">
                  <c:v>2.3121193066126498E-2</c:v>
                </c:pt>
                <c:pt idx="12746">
                  <c:v>-2.34552645873999E-2</c:v>
                </c:pt>
                <c:pt idx="12747">
                  <c:v>-2.34552645873999E-2</c:v>
                </c:pt>
                <c:pt idx="12748">
                  <c:v>-3.1273434299197801E-2</c:v>
                </c:pt>
                <c:pt idx="12749">
                  <c:v>-2.7864527584203502E-2</c:v>
                </c:pt>
                <c:pt idx="12750">
                  <c:v>-2.7864527584203502E-2</c:v>
                </c:pt>
                <c:pt idx="12751">
                  <c:v>-0.105710955182241</c:v>
                </c:pt>
                <c:pt idx="12752">
                  <c:v>-6.34660632088348E-2</c:v>
                </c:pt>
                <c:pt idx="12753">
                  <c:v>1.40156464251037E-2</c:v>
                </c:pt>
                <c:pt idx="12754">
                  <c:v>3.5772770677990201E-2</c:v>
                </c:pt>
                <c:pt idx="12755">
                  <c:v>3.2983822530198298E-2</c:v>
                </c:pt>
                <c:pt idx="12756">
                  <c:v>-4.9441477292413397E-2</c:v>
                </c:pt>
                <c:pt idx="12757">
                  <c:v>-4.9441477292413397E-2</c:v>
                </c:pt>
                <c:pt idx="12758">
                  <c:v>-5.6502912614582101E-3</c:v>
                </c:pt>
                <c:pt idx="12759">
                  <c:v>-5.6502912614582101E-3</c:v>
                </c:pt>
                <c:pt idx="12760">
                  <c:v>-1.9104830725645301E-2</c:v>
                </c:pt>
                <c:pt idx="12761">
                  <c:v>-1.9104830725645301E-2</c:v>
                </c:pt>
                <c:pt idx="12762">
                  <c:v>-6.8760636182210594E-2</c:v>
                </c:pt>
                <c:pt idx="12763">
                  <c:v>-6.8760636182210594E-2</c:v>
                </c:pt>
                <c:pt idx="12764">
                  <c:v>-2.6305382249712701E-2</c:v>
                </c:pt>
                <c:pt idx="12765">
                  <c:v>1.3274665721096E-2</c:v>
                </c:pt>
                <c:pt idx="12766">
                  <c:v>-6.9421760250679906E-2</c:v>
                </c:pt>
                <c:pt idx="12767">
                  <c:v>-6.9421760250679906E-2</c:v>
                </c:pt>
                <c:pt idx="12768">
                  <c:v>-2.6913496924576098E-2</c:v>
                </c:pt>
                <c:pt idx="12769">
                  <c:v>-0.132025398544178</c:v>
                </c:pt>
                <c:pt idx="12770">
                  <c:v>-0.132025398544178</c:v>
                </c:pt>
                <c:pt idx="12771">
                  <c:v>-0.13186660749453</c:v>
                </c:pt>
                <c:pt idx="12772">
                  <c:v>-0.13186660749453</c:v>
                </c:pt>
                <c:pt idx="12773">
                  <c:v>-0.11594742633654199</c:v>
                </c:pt>
                <c:pt idx="12774">
                  <c:v>-0.11594742633654199</c:v>
                </c:pt>
                <c:pt idx="12775">
                  <c:v>-7.3081126614669102E-3</c:v>
                </c:pt>
                <c:pt idx="12776">
                  <c:v>-6.7908920839549998E-3</c:v>
                </c:pt>
                <c:pt idx="12777">
                  <c:v>-6.7908920839549998E-3</c:v>
                </c:pt>
                <c:pt idx="12778">
                  <c:v>-4.0736114590833997E-2</c:v>
                </c:pt>
                <c:pt idx="12779">
                  <c:v>-7.1957624965055506E-2</c:v>
                </c:pt>
                <c:pt idx="12780">
                  <c:v>-0.12919698609814101</c:v>
                </c:pt>
                <c:pt idx="12781">
                  <c:v>-0.15500405335965101</c:v>
                </c:pt>
                <c:pt idx="12782">
                  <c:v>-0.19027774773619099</c:v>
                </c:pt>
                <c:pt idx="12783">
                  <c:v>-0.19027774773619099</c:v>
                </c:pt>
                <c:pt idx="12784">
                  <c:v>-0.214501523126952</c:v>
                </c:pt>
                <c:pt idx="12785">
                  <c:v>-0.26579453774984202</c:v>
                </c:pt>
                <c:pt idx="12786">
                  <c:v>-0.231362406054968</c:v>
                </c:pt>
                <c:pt idx="12787">
                  <c:v>-0.231362406054968</c:v>
                </c:pt>
                <c:pt idx="12788">
                  <c:v>-0.22428815966895499</c:v>
                </c:pt>
                <c:pt idx="12789">
                  <c:v>-0.16991468030483201</c:v>
                </c:pt>
                <c:pt idx="12790">
                  <c:v>-0.16991468030483201</c:v>
                </c:pt>
                <c:pt idx="12791">
                  <c:v>-0.16991468030483201</c:v>
                </c:pt>
                <c:pt idx="12792">
                  <c:v>-8.4921908625494397E-2</c:v>
                </c:pt>
                <c:pt idx="12793">
                  <c:v>-0.108505259482691</c:v>
                </c:pt>
                <c:pt idx="12794">
                  <c:v>-0.20171661880011399</c:v>
                </c:pt>
                <c:pt idx="12795">
                  <c:v>-0.20171661880011399</c:v>
                </c:pt>
                <c:pt idx="12796">
                  <c:v>-0.27396450604779399</c:v>
                </c:pt>
                <c:pt idx="12797">
                  <c:v>-0.29525696773183302</c:v>
                </c:pt>
                <c:pt idx="12798">
                  <c:v>-0.30204988400087701</c:v>
                </c:pt>
                <c:pt idx="12799">
                  <c:v>-0.34018389828810602</c:v>
                </c:pt>
                <c:pt idx="12800">
                  <c:v>-0.33711206044374298</c:v>
                </c:pt>
                <c:pt idx="12801">
                  <c:v>-0.33711206044374298</c:v>
                </c:pt>
                <c:pt idx="12802">
                  <c:v>-0.31924304576831403</c:v>
                </c:pt>
                <c:pt idx="12803">
                  <c:v>-0.31924304576831403</c:v>
                </c:pt>
                <c:pt idx="12804">
                  <c:v>-0.22137394556251899</c:v>
                </c:pt>
                <c:pt idx="12805">
                  <c:v>-0.22137394556251899</c:v>
                </c:pt>
                <c:pt idx="12806">
                  <c:v>-0.19189992913716999</c:v>
                </c:pt>
                <c:pt idx="12807">
                  <c:v>-0.151139004475313</c:v>
                </c:pt>
                <c:pt idx="12808">
                  <c:v>-0.141487409687159</c:v>
                </c:pt>
                <c:pt idx="12809">
                  <c:v>0.10730877055447299</c:v>
                </c:pt>
                <c:pt idx="12810">
                  <c:v>-0.16037819997496</c:v>
                </c:pt>
                <c:pt idx="12811">
                  <c:v>1.7092046489921499E-3</c:v>
                </c:pt>
                <c:pt idx="12812">
                  <c:v>-0.12106483545068999</c:v>
                </c:pt>
                <c:pt idx="12813">
                  <c:v>5.2418110206737097E-2</c:v>
                </c:pt>
                <c:pt idx="12814">
                  <c:v>0.19655613899438301</c:v>
                </c:pt>
                <c:pt idx="12815">
                  <c:v>0.196557595230967</c:v>
                </c:pt>
                <c:pt idx="12816">
                  <c:v>0.234016206938294</c:v>
                </c:pt>
                <c:pt idx="12817">
                  <c:v>0.23458365429282099</c:v>
                </c:pt>
                <c:pt idx="12818">
                  <c:v>0.21512003700633101</c:v>
                </c:pt>
                <c:pt idx="12819">
                  <c:v>0.171387360159964</c:v>
                </c:pt>
                <c:pt idx="12820">
                  <c:v>0.20695547789810101</c:v>
                </c:pt>
                <c:pt idx="12821">
                  <c:v>0.171387360159964</c:v>
                </c:pt>
                <c:pt idx="12822">
                  <c:v>0.17138544333918801</c:v>
                </c:pt>
                <c:pt idx="12823">
                  <c:v>8.1731147082752198E-2</c:v>
                </c:pt>
                <c:pt idx="12824">
                  <c:v>0.17003273498900301</c:v>
                </c:pt>
                <c:pt idx="12825">
                  <c:v>0.13105900587295199</c:v>
                </c:pt>
                <c:pt idx="12826">
                  <c:v>8.0328763420244004E-2</c:v>
                </c:pt>
                <c:pt idx="12827">
                  <c:v>3.74148611211024E-2</c:v>
                </c:pt>
                <c:pt idx="12828">
                  <c:v>3.74148611211024E-2</c:v>
                </c:pt>
                <c:pt idx="12829">
                  <c:v>3.74148611211024E-2</c:v>
                </c:pt>
                <c:pt idx="12830">
                  <c:v>3.74148611211024E-2</c:v>
                </c:pt>
                <c:pt idx="12831">
                  <c:v>3.74148611211024E-2</c:v>
                </c:pt>
                <c:pt idx="12832">
                  <c:v>3.8177752955316203E-2</c:v>
                </c:pt>
                <c:pt idx="12833">
                  <c:v>3.8177752955316203E-2</c:v>
                </c:pt>
                <c:pt idx="12834">
                  <c:v>-8.4067062856272301E-3</c:v>
                </c:pt>
                <c:pt idx="12835">
                  <c:v>-5.0990082490358801E-2</c:v>
                </c:pt>
                <c:pt idx="12836">
                  <c:v>-8.4067062856272301E-3</c:v>
                </c:pt>
                <c:pt idx="12837">
                  <c:v>-8.2828535593200102E-3</c:v>
                </c:pt>
                <c:pt idx="12838">
                  <c:v>3.7544036327347298E-2</c:v>
                </c:pt>
                <c:pt idx="12839">
                  <c:v>0.11896834336894101</c:v>
                </c:pt>
                <c:pt idx="12840">
                  <c:v>6.7884217377578798E-2</c:v>
                </c:pt>
                <c:pt idx="12841">
                  <c:v>6.7882825634622196E-2</c:v>
                </c:pt>
                <c:pt idx="12842">
                  <c:v>0.118966982352513</c:v>
                </c:pt>
                <c:pt idx="12843">
                  <c:v>0.154722509285488</c:v>
                </c:pt>
                <c:pt idx="12844">
                  <c:v>0.20282035250943101</c:v>
                </c:pt>
                <c:pt idx="12845">
                  <c:v>0.129195433858385</c:v>
                </c:pt>
                <c:pt idx="12846">
                  <c:v>7.9307729405250396E-2</c:v>
                </c:pt>
                <c:pt idx="12847">
                  <c:v>2.10667351322915E-2</c:v>
                </c:pt>
                <c:pt idx="12848">
                  <c:v>6.9761013479889597E-2</c:v>
                </c:pt>
                <c:pt idx="12849">
                  <c:v>8.7036253174999495E-2</c:v>
                </c:pt>
                <c:pt idx="12850">
                  <c:v>8.7036253174999495E-2</c:v>
                </c:pt>
                <c:pt idx="12851">
                  <c:v>0.16709280456398601</c:v>
                </c:pt>
                <c:pt idx="12852">
                  <c:v>0.16709280456398601</c:v>
                </c:pt>
                <c:pt idx="12853">
                  <c:v>0.119973089542402</c:v>
                </c:pt>
                <c:pt idx="12854">
                  <c:v>0.119973089542402</c:v>
                </c:pt>
                <c:pt idx="12855">
                  <c:v>0.19390241743546199</c:v>
                </c:pt>
                <c:pt idx="12856">
                  <c:v>0.27667348263681302</c:v>
                </c:pt>
                <c:pt idx="12857">
                  <c:v>0.24852917852363701</c:v>
                </c:pt>
                <c:pt idx="12858">
                  <c:v>0.30956621454481698</c:v>
                </c:pt>
                <c:pt idx="12859">
                  <c:v>0.31523251875264002</c:v>
                </c:pt>
                <c:pt idx="12860">
                  <c:v>0.34689762842249999</c:v>
                </c:pt>
                <c:pt idx="12861">
                  <c:v>0.35197000041735499</c:v>
                </c:pt>
                <c:pt idx="12862">
                  <c:v>0.35295716747648898</c:v>
                </c:pt>
                <c:pt idx="12863">
                  <c:v>0.35295716747648898</c:v>
                </c:pt>
                <c:pt idx="12864">
                  <c:v>0.35295716747648898</c:v>
                </c:pt>
                <c:pt idx="12865">
                  <c:v>0.40817087445695699</c:v>
                </c:pt>
                <c:pt idx="12866">
                  <c:v>0.40817087445695699</c:v>
                </c:pt>
                <c:pt idx="12867">
                  <c:v>0.474999289950297</c:v>
                </c:pt>
                <c:pt idx="12868">
                  <c:v>0.53207831377261905</c:v>
                </c:pt>
                <c:pt idx="12869">
                  <c:v>0.53512340650092605</c:v>
                </c:pt>
                <c:pt idx="12870">
                  <c:v>0.42425589103497402</c:v>
                </c:pt>
                <c:pt idx="12871">
                  <c:v>0.40260853596778001</c:v>
                </c:pt>
                <c:pt idx="12872">
                  <c:v>0.35254835993628802</c:v>
                </c:pt>
                <c:pt idx="12873">
                  <c:v>0.35240698667894099</c:v>
                </c:pt>
                <c:pt idx="12874">
                  <c:v>0.40247134016465103</c:v>
                </c:pt>
                <c:pt idx="12875">
                  <c:v>0.42746099131913301</c:v>
                </c:pt>
                <c:pt idx="12876">
                  <c:v>0.40607949329716803</c:v>
                </c:pt>
                <c:pt idx="12877">
                  <c:v>0.37799082888872498</c:v>
                </c:pt>
                <c:pt idx="12878">
                  <c:v>0.37799082888872498</c:v>
                </c:pt>
                <c:pt idx="12879">
                  <c:v>0.39878399248218199</c:v>
                </c:pt>
                <c:pt idx="12880">
                  <c:v>0.35438246199582102</c:v>
                </c:pt>
                <c:pt idx="12881">
                  <c:v>0.35709291363633999</c:v>
                </c:pt>
                <c:pt idx="12882">
                  <c:v>0.33312578431747603</c:v>
                </c:pt>
                <c:pt idx="12883">
                  <c:v>0.28585834875496502</c:v>
                </c:pt>
                <c:pt idx="12884">
                  <c:v>0.28585834875496502</c:v>
                </c:pt>
                <c:pt idx="12885">
                  <c:v>0.31030096762061798</c:v>
                </c:pt>
                <c:pt idx="12886">
                  <c:v>0.26627321081334299</c:v>
                </c:pt>
                <c:pt idx="12887">
                  <c:v>0.19952873741367799</c:v>
                </c:pt>
                <c:pt idx="12888">
                  <c:v>0.16055195349275</c:v>
                </c:pt>
                <c:pt idx="12889">
                  <c:v>0.211254529393194</c:v>
                </c:pt>
                <c:pt idx="12890">
                  <c:v>0.211254529393194</c:v>
                </c:pt>
                <c:pt idx="12891">
                  <c:v>0.22855758095013101</c:v>
                </c:pt>
                <c:pt idx="12892">
                  <c:v>0.265876602241715</c:v>
                </c:pt>
                <c:pt idx="12893">
                  <c:v>0.24302083332046301</c:v>
                </c:pt>
                <c:pt idx="12894">
                  <c:v>0.24302083332046301</c:v>
                </c:pt>
                <c:pt idx="12895">
                  <c:v>0.24954202113288099</c:v>
                </c:pt>
                <c:pt idx="12896">
                  <c:v>0.24302083332046301</c:v>
                </c:pt>
                <c:pt idx="12897">
                  <c:v>0.24954202113288099</c:v>
                </c:pt>
                <c:pt idx="12898">
                  <c:v>0.24302083332046301</c:v>
                </c:pt>
                <c:pt idx="12899">
                  <c:v>0.25345855802619999</c:v>
                </c:pt>
                <c:pt idx="12900">
                  <c:v>-1.16351896352462E-3</c:v>
                </c:pt>
                <c:pt idx="12901">
                  <c:v>0.26207474976578199</c:v>
                </c:pt>
                <c:pt idx="12902">
                  <c:v>-1.7117697521416E-3</c:v>
                </c:pt>
                <c:pt idx="12903">
                  <c:v>-6.7333287181417803E-2</c:v>
                </c:pt>
                <c:pt idx="12904">
                  <c:v>-0.21974329431561601</c:v>
                </c:pt>
                <c:pt idx="12905">
                  <c:v>-0.197969702507275</c:v>
                </c:pt>
                <c:pt idx="12906">
                  <c:v>-0.235829203621997</c:v>
                </c:pt>
                <c:pt idx="12907">
                  <c:v>-0.29611303214336099</c:v>
                </c:pt>
                <c:pt idx="12908">
                  <c:v>-0.27505759848080702</c:v>
                </c:pt>
                <c:pt idx="12909">
                  <c:v>-0.16290552655318499</c:v>
                </c:pt>
                <c:pt idx="12910">
                  <c:v>-0.14592727358818</c:v>
                </c:pt>
                <c:pt idx="12911">
                  <c:v>-5.4936613649426702E-2</c:v>
                </c:pt>
                <c:pt idx="12912">
                  <c:v>-5.4936613649426702E-2</c:v>
                </c:pt>
                <c:pt idx="12913">
                  <c:v>2.3555225810469999E-2</c:v>
                </c:pt>
                <c:pt idx="12914">
                  <c:v>-4.6521226621334601E-2</c:v>
                </c:pt>
                <c:pt idx="12915">
                  <c:v>-1.18813357842864E-2</c:v>
                </c:pt>
                <c:pt idx="12916">
                  <c:v>2.1943787162537601E-2</c:v>
                </c:pt>
                <c:pt idx="12917">
                  <c:v>-1.2401149626222401E-2</c:v>
                </c:pt>
                <c:pt idx="12918">
                  <c:v>-7.3969671228193395E-2</c:v>
                </c:pt>
                <c:pt idx="12919">
                  <c:v>-0.102259553540655</c:v>
                </c:pt>
                <c:pt idx="12920">
                  <c:v>-0.15318917656647901</c:v>
                </c:pt>
                <c:pt idx="12921">
                  <c:v>-0.18685613237440801</c:v>
                </c:pt>
                <c:pt idx="12922">
                  <c:v>-0.176452747641934</c:v>
                </c:pt>
                <c:pt idx="12923">
                  <c:v>-0.232128655091564</c:v>
                </c:pt>
                <c:pt idx="12924">
                  <c:v>-0.21035970073947199</c:v>
                </c:pt>
                <c:pt idx="12925">
                  <c:v>-0.136172976904014</c:v>
                </c:pt>
                <c:pt idx="12926">
                  <c:v>-0.16240370707610999</c:v>
                </c:pt>
                <c:pt idx="12927">
                  <c:v>-0.16240370707610999</c:v>
                </c:pt>
                <c:pt idx="12928">
                  <c:v>-0.136172976904014</c:v>
                </c:pt>
                <c:pt idx="12929">
                  <c:v>-0.10199530850659699</c:v>
                </c:pt>
                <c:pt idx="12930">
                  <c:v>-4.4512654103764503E-2</c:v>
                </c:pt>
                <c:pt idx="12931">
                  <c:v>-7.9049746906862006E-2</c:v>
                </c:pt>
                <c:pt idx="12932">
                  <c:v>-7.9049746906862006E-2</c:v>
                </c:pt>
                <c:pt idx="12933">
                  <c:v>-0.108978993344905</c:v>
                </c:pt>
                <c:pt idx="12934">
                  <c:v>-0.13686059601834899</c:v>
                </c:pt>
                <c:pt idx="12935">
                  <c:v>-0.102688647219012</c:v>
                </c:pt>
                <c:pt idx="12936">
                  <c:v>-4.4699676428167502E-2</c:v>
                </c:pt>
                <c:pt idx="12937">
                  <c:v>-1.2305214598248199E-2</c:v>
                </c:pt>
                <c:pt idx="12938">
                  <c:v>-4.22916960453543E-2</c:v>
                </c:pt>
                <c:pt idx="12939">
                  <c:v>-7.4601724044076598E-2</c:v>
                </c:pt>
                <c:pt idx="12940">
                  <c:v>-0.102688647219012</c:v>
                </c:pt>
                <c:pt idx="12941">
                  <c:v>-0.102688647219012</c:v>
                </c:pt>
                <c:pt idx="12942">
                  <c:v>-0.102688647219012</c:v>
                </c:pt>
                <c:pt idx="12943">
                  <c:v>-7.4600489378812807E-2</c:v>
                </c:pt>
                <c:pt idx="12944">
                  <c:v>-0.10806260833258401</c:v>
                </c:pt>
                <c:pt idx="12945">
                  <c:v>-0.10806260833258401</c:v>
                </c:pt>
                <c:pt idx="12946">
                  <c:v>-0.15913270694905701</c:v>
                </c:pt>
                <c:pt idx="12947">
                  <c:v>-0.23823951959395701</c:v>
                </c:pt>
                <c:pt idx="12948">
                  <c:v>-0.19358814516778899</c:v>
                </c:pt>
                <c:pt idx="12949">
                  <c:v>-0.19358944178446499</c:v>
                </c:pt>
                <c:pt idx="12950">
                  <c:v>-0.21655080704302501</c:v>
                </c:pt>
                <c:pt idx="12951">
                  <c:v>-0.11473668424241899</c:v>
                </c:pt>
                <c:pt idx="12952">
                  <c:v>-0.16825728314232899</c:v>
                </c:pt>
                <c:pt idx="12953">
                  <c:v>-0.12837442530232501</c:v>
                </c:pt>
                <c:pt idx="12954">
                  <c:v>-0.12837442530232501</c:v>
                </c:pt>
                <c:pt idx="12955">
                  <c:v>-0.12837442530232501</c:v>
                </c:pt>
                <c:pt idx="12956">
                  <c:v>-0.12837442530232501</c:v>
                </c:pt>
                <c:pt idx="12957">
                  <c:v>-0.12837442530232501</c:v>
                </c:pt>
                <c:pt idx="12958">
                  <c:v>-0.12837442530232501</c:v>
                </c:pt>
                <c:pt idx="12959">
                  <c:v>-6.5365195260062597E-2</c:v>
                </c:pt>
                <c:pt idx="12960">
                  <c:v>-6.5365195260062597E-2</c:v>
                </c:pt>
                <c:pt idx="12961">
                  <c:v>-9.1819253401934607E-3</c:v>
                </c:pt>
                <c:pt idx="12962">
                  <c:v>-9.1819253401934607E-3</c:v>
                </c:pt>
                <c:pt idx="12963">
                  <c:v>-1.35421225127196E-2</c:v>
                </c:pt>
                <c:pt idx="12964">
                  <c:v>-1.7864112823377101E-2</c:v>
                </c:pt>
                <c:pt idx="12965">
                  <c:v>3.2613255005129897E-2</c:v>
                </c:pt>
                <c:pt idx="12966">
                  <c:v>3.2613255005129897E-2</c:v>
                </c:pt>
                <c:pt idx="12967">
                  <c:v>4.1285174838198102E-2</c:v>
                </c:pt>
                <c:pt idx="12968">
                  <c:v>4.1285174838198102E-2</c:v>
                </c:pt>
                <c:pt idx="12969">
                  <c:v>4.5294000915184297E-2</c:v>
                </c:pt>
                <c:pt idx="12970">
                  <c:v>4.5294000915184297E-2</c:v>
                </c:pt>
                <c:pt idx="12971">
                  <c:v>4.9683207490824402E-2</c:v>
                </c:pt>
                <c:pt idx="12972">
                  <c:v>4.5294000915184297E-2</c:v>
                </c:pt>
                <c:pt idx="12973">
                  <c:v>4.9683207490824402E-2</c:v>
                </c:pt>
                <c:pt idx="12974">
                  <c:v>0.19933343308932799</c:v>
                </c:pt>
                <c:pt idx="12975">
                  <c:v>0.25633512541852799</c:v>
                </c:pt>
                <c:pt idx="12976">
                  <c:v>0.22836906287797801</c:v>
                </c:pt>
                <c:pt idx="12977">
                  <c:v>0.27101987382666098</c:v>
                </c:pt>
                <c:pt idx="12978">
                  <c:v>0.27101987382666098</c:v>
                </c:pt>
                <c:pt idx="12979">
                  <c:v>0.27101987382666098</c:v>
                </c:pt>
                <c:pt idx="12980">
                  <c:v>0.25026219978664599</c:v>
                </c:pt>
                <c:pt idx="12981">
                  <c:v>0.27101987382666098</c:v>
                </c:pt>
                <c:pt idx="12982">
                  <c:v>0.27101987382666098</c:v>
                </c:pt>
                <c:pt idx="12983">
                  <c:v>0.384937711215602</c:v>
                </c:pt>
                <c:pt idx="12984">
                  <c:v>0.384937711215602</c:v>
                </c:pt>
                <c:pt idx="12985">
                  <c:v>0.37796926770498002</c:v>
                </c:pt>
                <c:pt idx="12986">
                  <c:v>0.37796926770498002</c:v>
                </c:pt>
                <c:pt idx="12987">
                  <c:v>0.62303140613449104</c:v>
                </c:pt>
                <c:pt idx="12988">
                  <c:v>0.60921544003647199</c:v>
                </c:pt>
                <c:pt idx="12989">
                  <c:v>0.62303140613449104</c:v>
                </c:pt>
                <c:pt idx="12990">
                  <c:v>0.69040084830698401</c:v>
                </c:pt>
                <c:pt idx="12991">
                  <c:v>0.70325314885653001</c:v>
                </c:pt>
                <c:pt idx="12992">
                  <c:v>0.713345805677426</c:v>
                </c:pt>
                <c:pt idx="12993">
                  <c:v>0.71498663244717597</c:v>
                </c:pt>
                <c:pt idx="12994">
                  <c:v>0.10730877055447299</c:v>
                </c:pt>
                <c:pt idx="12995">
                  <c:v>-0.22385381658692499</c:v>
                </c:pt>
                <c:pt idx="12996">
                  <c:v>5.8756094978509497E-2</c:v>
                </c:pt>
                <c:pt idx="12997" formatCode="0.00E+00">
                  <c:v>8.5915607188202705E-4</c:v>
                </c:pt>
                <c:pt idx="12998" formatCode="0.00E+00">
                  <c:v>8.5915607188202705E-4</c:v>
                </c:pt>
                <c:pt idx="12999" formatCode="0.00E+00">
                  <c:v>-5.0558799605217697E-2</c:v>
                </c:pt>
                <c:pt idx="13000" formatCode="0.00E+00">
                  <c:v>-5.0558799605217697E-2</c:v>
                </c:pt>
                <c:pt idx="13001" formatCode="0.00E+00">
                  <c:v>8.5915607188202705E-4</c:v>
                </c:pt>
                <c:pt idx="13002" formatCode="0.00E+00">
                  <c:v>8.5915607188202705E-4</c:v>
                </c:pt>
                <c:pt idx="13003" formatCode="0.00E+00">
                  <c:v>5.2914132237121103E-2</c:v>
                </c:pt>
                <c:pt idx="13004" formatCode="0.00E+00">
                  <c:v>0.14109538393579599</c:v>
                </c:pt>
                <c:pt idx="13005">
                  <c:v>0.14109538393579599</c:v>
                </c:pt>
                <c:pt idx="13006">
                  <c:v>0.14109538393579599</c:v>
                </c:pt>
                <c:pt idx="13007">
                  <c:v>0.17930146702334501</c:v>
                </c:pt>
                <c:pt idx="13008">
                  <c:v>0.14109538393579599</c:v>
                </c:pt>
                <c:pt idx="13009">
                  <c:v>0.10730877055447299</c:v>
                </c:pt>
                <c:pt idx="13010">
                  <c:v>0.373588437240433</c:v>
                </c:pt>
                <c:pt idx="13011">
                  <c:v>5.7997007865960397E-2</c:v>
                </c:pt>
                <c:pt idx="13012">
                  <c:v>0.196841665238669</c:v>
                </c:pt>
                <c:pt idx="13013">
                  <c:v>0.14096508411489</c:v>
                </c:pt>
                <c:pt idx="13014">
                  <c:v>0.179825691999902</c:v>
                </c:pt>
                <c:pt idx="13015">
                  <c:v>0.12948126472114399</c:v>
                </c:pt>
                <c:pt idx="13016">
                  <c:v>0.19890304447485499</c:v>
                </c:pt>
                <c:pt idx="13017">
                  <c:v>0.11099742511424</c:v>
                </c:pt>
                <c:pt idx="13018">
                  <c:v>7.1426680590400596E-2</c:v>
                </c:pt>
                <c:pt idx="13019">
                  <c:v>0.115838146220021</c:v>
                </c:pt>
                <c:pt idx="13020">
                  <c:v>0.14668384682470201</c:v>
                </c:pt>
                <c:pt idx="13021">
                  <c:v>0.216891146082523</c:v>
                </c:pt>
                <c:pt idx="13022">
                  <c:v>0.175300316508987</c:v>
                </c:pt>
                <c:pt idx="13023">
                  <c:v>0.242900722463532</c:v>
                </c:pt>
                <c:pt idx="13024">
                  <c:v>0.384847856212857</c:v>
                </c:pt>
                <c:pt idx="13025">
                  <c:v>0.24285128190233901</c:v>
                </c:pt>
                <c:pt idx="13026">
                  <c:v>0.20563008182251899</c:v>
                </c:pt>
                <c:pt idx="13027">
                  <c:v>0.26699582605176803</c:v>
                </c:pt>
                <c:pt idx="13028">
                  <c:v>0.30300395872484098</c:v>
                </c:pt>
                <c:pt idx="13029">
                  <c:v>0.33548184711411899</c:v>
                </c:pt>
                <c:pt idx="13030">
                  <c:v>0.30300395872484098</c:v>
                </c:pt>
                <c:pt idx="13031">
                  <c:v>0.30300395872484098</c:v>
                </c:pt>
                <c:pt idx="13032">
                  <c:v>0.36493925512564401</c:v>
                </c:pt>
                <c:pt idx="13033">
                  <c:v>0.25430959255325902</c:v>
                </c:pt>
                <c:pt idx="13034">
                  <c:v>0.222812522266713</c:v>
                </c:pt>
                <c:pt idx="13035">
                  <c:v>0.205058241482136</c:v>
                </c:pt>
                <c:pt idx="13036">
                  <c:v>0.31055689508984402</c:v>
                </c:pt>
                <c:pt idx="13037">
                  <c:v>0.18696688682721399</c:v>
                </c:pt>
                <c:pt idx="13038">
                  <c:v>0.25378713181107898</c:v>
                </c:pt>
                <c:pt idx="13039">
                  <c:v>0.30669265619651298</c:v>
                </c:pt>
                <c:pt idx="13040">
                  <c:v>0.36065130788137301</c:v>
                </c:pt>
                <c:pt idx="13041">
                  <c:v>0.18589614810931299</c:v>
                </c:pt>
                <c:pt idx="13042">
                  <c:v>0.26521123621675202</c:v>
                </c:pt>
                <c:pt idx="13043">
                  <c:v>7.4956863676373997E-2</c:v>
                </c:pt>
                <c:pt idx="13044">
                  <c:v>7.4956863676373997E-2</c:v>
                </c:pt>
                <c:pt idx="13045">
                  <c:v>0.131465208362613</c:v>
                </c:pt>
                <c:pt idx="13046">
                  <c:v>0.131465208362613</c:v>
                </c:pt>
                <c:pt idx="13047">
                  <c:v>1.10944155420003E-2</c:v>
                </c:pt>
                <c:pt idx="13048">
                  <c:v>0.106269091068334</c:v>
                </c:pt>
                <c:pt idx="13049">
                  <c:v>0.106269091068334</c:v>
                </c:pt>
                <c:pt idx="13050">
                  <c:v>0.106269091068334</c:v>
                </c:pt>
                <c:pt idx="13051">
                  <c:v>0.191974181239491</c:v>
                </c:pt>
                <c:pt idx="13052">
                  <c:v>0.20243281925199</c:v>
                </c:pt>
                <c:pt idx="13053">
                  <c:v>0.117015292306069</c:v>
                </c:pt>
                <c:pt idx="13054">
                  <c:v>0.137750628131668</c:v>
                </c:pt>
                <c:pt idx="13055">
                  <c:v>0.106158506095038</c:v>
                </c:pt>
                <c:pt idx="13056">
                  <c:v>-0.16204548329118601</c:v>
                </c:pt>
                <c:pt idx="13057">
                  <c:v>6.4725281693784595E-2</c:v>
                </c:pt>
                <c:pt idx="13058">
                  <c:v>-5.7310879253712699E-2</c:v>
                </c:pt>
                <c:pt idx="13059">
                  <c:v>9.7795945415833904E-2</c:v>
                </c:pt>
                <c:pt idx="13060">
                  <c:v>4.6139377808583203E-2</c:v>
                </c:pt>
                <c:pt idx="13061">
                  <c:v>4.1542402164722103E-2</c:v>
                </c:pt>
                <c:pt idx="13062">
                  <c:v>4.1542402164722103E-2</c:v>
                </c:pt>
                <c:pt idx="13063">
                  <c:v>-9.0697152325845506E-2</c:v>
                </c:pt>
                <c:pt idx="13064">
                  <c:v>-9.0944400353295096E-2</c:v>
                </c:pt>
                <c:pt idx="13065">
                  <c:v>-0.18039445106930099</c:v>
                </c:pt>
                <c:pt idx="13066">
                  <c:v>-0.18039445106930099</c:v>
                </c:pt>
                <c:pt idx="13067">
                  <c:v>-0.18039445106930099</c:v>
                </c:pt>
                <c:pt idx="13068">
                  <c:v>-8.26730379389706E-2</c:v>
                </c:pt>
                <c:pt idx="13069">
                  <c:v>-8.26730379389706E-2</c:v>
                </c:pt>
                <c:pt idx="13070">
                  <c:v>-8.26730379389706E-2</c:v>
                </c:pt>
                <c:pt idx="13071">
                  <c:v>-8.26730379389706E-2</c:v>
                </c:pt>
                <c:pt idx="13072">
                  <c:v>-0.182590553401213</c:v>
                </c:pt>
                <c:pt idx="13073">
                  <c:v>-0.17536705066970401</c:v>
                </c:pt>
                <c:pt idx="13074">
                  <c:v>-0.102562926059035</c:v>
                </c:pt>
                <c:pt idx="13075">
                  <c:v>-0.14449556096348001</c:v>
                </c:pt>
                <c:pt idx="13076">
                  <c:v>-0.13380236111926699</c:v>
                </c:pt>
                <c:pt idx="13077">
                  <c:v>-9.5662766881638994E-2</c:v>
                </c:pt>
                <c:pt idx="13078">
                  <c:v>-0.22082241228511101</c:v>
                </c:pt>
                <c:pt idx="13079">
                  <c:v>-0.16956539318095501</c:v>
                </c:pt>
                <c:pt idx="13080">
                  <c:v>-0.22520727946192801</c:v>
                </c:pt>
                <c:pt idx="13081">
                  <c:v>-0.22480575889839999</c:v>
                </c:pt>
                <c:pt idx="13082">
                  <c:v>-0.119151183043222</c:v>
                </c:pt>
                <c:pt idx="13083">
                  <c:v>-0.157208086746318</c:v>
                </c:pt>
                <c:pt idx="13084">
                  <c:v>-0.18476341163660301</c:v>
                </c:pt>
                <c:pt idx="13085">
                  <c:v>-0.18476341163660301</c:v>
                </c:pt>
                <c:pt idx="13086">
                  <c:v>-0.21072529421023001</c:v>
                </c:pt>
                <c:pt idx="13087">
                  <c:v>-0.27437868799786103</c:v>
                </c:pt>
                <c:pt idx="13088">
                  <c:v>-0.27437868799786103</c:v>
                </c:pt>
                <c:pt idx="13089">
                  <c:v>-0.25760201644951602</c:v>
                </c:pt>
                <c:pt idx="13090">
                  <c:v>-0.29956131323688301</c:v>
                </c:pt>
                <c:pt idx="13091">
                  <c:v>-0.336746917726027</c:v>
                </c:pt>
                <c:pt idx="13092">
                  <c:v>-0.273383219519578</c:v>
                </c:pt>
                <c:pt idx="13093">
                  <c:v>-0.35944467753109299</c:v>
                </c:pt>
                <c:pt idx="13094">
                  <c:v>-0.400225888096778</c:v>
                </c:pt>
                <c:pt idx="13095">
                  <c:v>-0.400225888096778</c:v>
                </c:pt>
                <c:pt idx="13096">
                  <c:v>-0.357028022443655</c:v>
                </c:pt>
                <c:pt idx="13097">
                  <c:v>-0.24234924562130999</c:v>
                </c:pt>
                <c:pt idx="13098">
                  <c:v>-0.263038324475799</c:v>
                </c:pt>
                <c:pt idx="13099">
                  <c:v>-0.24222038048430899</c:v>
                </c:pt>
                <c:pt idx="13100">
                  <c:v>-0.26272127310012899</c:v>
                </c:pt>
                <c:pt idx="13101">
                  <c:v>-0.29840683229891501</c:v>
                </c:pt>
                <c:pt idx="13102">
                  <c:v>-0.22726558367959099</c:v>
                </c:pt>
                <c:pt idx="13103">
                  <c:v>-0.22726558367959099</c:v>
                </c:pt>
                <c:pt idx="13104">
                  <c:v>-0.227243209019621</c:v>
                </c:pt>
                <c:pt idx="13105">
                  <c:v>-0.15624817817310699</c:v>
                </c:pt>
                <c:pt idx="13106">
                  <c:v>-0.13150804078936801</c:v>
                </c:pt>
                <c:pt idx="13107">
                  <c:v>-0.16624674340488699</c:v>
                </c:pt>
                <c:pt idx="13108">
                  <c:v>-0.190705084361452</c:v>
                </c:pt>
                <c:pt idx="13109">
                  <c:v>-0.190705084361452</c:v>
                </c:pt>
                <c:pt idx="13110">
                  <c:v>-0.16624674340488699</c:v>
                </c:pt>
                <c:pt idx="13111">
                  <c:v>-0.131539814470331</c:v>
                </c:pt>
                <c:pt idx="13112">
                  <c:v>-0.131539814470331</c:v>
                </c:pt>
                <c:pt idx="13113">
                  <c:v>-9.9306693806039598E-2</c:v>
                </c:pt>
                <c:pt idx="13114">
                  <c:v>-9.9306693806039598E-2</c:v>
                </c:pt>
                <c:pt idx="13115">
                  <c:v>-6.8859100260297804E-2</c:v>
                </c:pt>
                <c:pt idx="13116">
                  <c:v>-9.3954842307423597E-2</c:v>
                </c:pt>
                <c:pt idx="13117">
                  <c:v>-9.3954842307423597E-2</c:v>
                </c:pt>
                <c:pt idx="13118">
                  <c:v>-0.14815969847244201</c:v>
                </c:pt>
                <c:pt idx="13119">
                  <c:v>-0.14815969847244201</c:v>
                </c:pt>
                <c:pt idx="13120">
                  <c:v>-0.14815969847244201</c:v>
                </c:pt>
                <c:pt idx="13121">
                  <c:v>-0.14815969847244201</c:v>
                </c:pt>
                <c:pt idx="13122">
                  <c:v>-0.1245589565632</c:v>
                </c:pt>
                <c:pt idx="13123">
                  <c:v>-0.1245589565632</c:v>
                </c:pt>
                <c:pt idx="13124">
                  <c:v>-0.124558057585412</c:v>
                </c:pt>
                <c:pt idx="13125">
                  <c:v>-9.93620871238836E-2</c:v>
                </c:pt>
                <c:pt idx="13126">
                  <c:v>-0.124706388232841</c:v>
                </c:pt>
                <c:pt idx="13127">
                  <c:v>-9.9519078040310294E-2</c:v>
                </c:pt>
                <c:pt idx="13128">
                  <c:v>-7.3105371219875204E-2</c:v>
                </c:pt>
                <c:pt idx="13129">
                  <c:v>-6.2553878350932193E-2</c:v>
                </c:pt>
                <c:pt idx="13130">
                  <c:v>-4.7380259215878901E-3</c:v>
                </c:pt>
                <c:pt idx="13131">
                  <c:v>-0.27284016099976499</c:v>
                </c:pt>
                <c:pt idx="13132">
                  <c:v>0</c:v>
                </c:pt>
                <c:pt idx="13133">
                  <c:v>-0.27814671199456598</c:v>
                </c:pt>
                <c:pt idx="13134" formatCode="0.00E+00">
                  <c:v>2.0089773051790101E-6</c:v>
                </c:pt>
                <c:pt idx="13135">
                  <c:v>5.7308876882782502E-2</c:v>
                </c:pt>
                <c:pt idx="13136" formatCode="0.00E+00">
                  <c:v>-8.0733501375762596E-4</c:v>
                </c:pt>
                <c:pt idx="13137">
                  <c:v>-0.14085221819855701</c:v>
                </c:pt>
                <c:pt idx="13138" formatCode="0.00E+00">
                  <c:v>-0.129406138278856</c:v>
                </c:pt>
                <c:pt idx="13139">
                  <c:v>-0.229034670876407</c:v>
                </c:pt>
                <c:pt idx="13140">
                  <c:v>-0.25744729492923701</c:v>
                </c:pt>
                <c:pt idx="13141">
                  <c:v>-0.229034670876407</c:v>
                </c:pt>
                <c:pt idx="13142">
                  <c:v>-0.30482823563942302</c:v>
                </c:pt>
                <c:pt idx="13143">
                  <c:v>-0.21505115490100299</c:v>
                </c:pt>
                <c:pt idx="13144">
                  <c:v>-0.21505115490100299</c:v>
                </c:pt>
                <c:pt idx="13145">
                  <c:v>-0.21505115490100299</c:v>
                </c:pt>
                <c:pt idx="13146">
                  <c:v>-0.165466552407187</c:v>
                </c:pt>
                <c:pt idx="13147">
                  <c:v>-0.165466552407187</c:v>
                </c:pt>
                <c:pt idx="13148">
                  <c:v>-0.11976860864514</c:v>
                </c:pt>
                <c:pt idx="13149">
                  <c:v>-0.11976860864514</c:v>
                </c:pt>
                <c:pt idx="13150">
                  <c:v>-0.11976860864514</c:v>
                </c:pt>
                <c:pt idx="13151">
                  <c:v>-0.11976860864514</c:v>
                </c:pt>
                <c:pt idx="13152" formatCode="0.00E+00">
                  <c:v>-4.9128249929886105E-4</c:v>
                </c:pt>
                <c:pt idx="13153">
                  <c:v>1.12351764471141E-2</c:v>
                </c:pt>
                <c:pt idx="13154" formatCode="0.00E+00">
                  <c:v>4.4634975123109398E-2</c:v>
                </c:pt>
                <c:pt idx="13155">
                  <c:v>5.5333123008300497E-2</c:v>
                </c:pt>
                <c:pt idx="13156">
                  <c:v>0.11395060069268199</c:v>
                </c:pt>
                <c:pt idx="13157">
                  <c:v>9.97677233981588E-2</c:v>
                </c:pt>
                <c:pt idx="13158">
                  <c:v>0.16316952377101701</c:v>
                </c:pt>
                <c:pt idx="13159">
                  <c:v>0.156994333198858</c:v>
                </c:pt>
                <c:pt idx="13160">
                  <c:v>0.16316952377101701</c:v>
                </c:pt>
                <c:pt idx="13161">
                  <c:v>0.16316952377101701</c:v>
                </c:pt>
                <c:pt idx="13162">
                  <c:v>0.18875018261905099</c:v>
                </c:pt>
                <c:pt idx="13163">
                  <c:v>0.119631974120101</c:v>
                </c:pt>
                <c:pt idx="13164">
                  <c:v>9.3534769747607799E-2</c:v>
                </c:pt>
                <c:pt idx="13165">
                  <c:v>6.2051818805755499E-2</c:v>
                </c:pt>
                <c:pt idx="13166">
                  <c:v>6.2051818805755499E-2</c:v>
                </c:pt>
                <c:pt idx="13167">
                  <c:v>6.1864820624999803E-2</c:v>
                </c:pt>
                <c:pt idx="13168">
                  <c:v>4.2937412453838402E-3</c:v>
                </c:pt>
                <c:pt idx="13169">
                  <c:v>4.2937412453838402E-3</c:v>
                </c:pt>
                <c:pt idx="13170">
                  <c:v>8.8410531188893804E-2</c:v>
                </c:pt>
                <c:pt idx="13171">
                  <c:v>3.0282340732995201E-2</c:v>
                </c:pt>
                <c:pt idx="13172">
                  <c:v>3.8918654671151699E-3</c:v>
                </c:pt>
                <c:pt idx="13173">
                  <c:v>-2.2957156022275799E-2</c:v>
                </c:pt>
                <c:pt idx="13174">
                  <c:v>-5.0788079708269498E-2</c:v>
                </c:pt>
                <c:pt idx="13175">
                  <c:v>-3.1963865281535699E-2</c:v>
                </c:pt>
                <c:pt idx="13176">
                  <c:v>7.2612884680933699E-3</c:v>
                </c:pt>
                <c:pt idx="13177">
                  <c:v>-9.4392940505269696E-2</c:v>
                </c:pt>
                <c:pt idx="13178">
                  <c:v>-0.124144349354496</c:v>
                </c:pt>
                <c:pt idx="13179">
                  <c:v>-0.15200312268809901</c:v>
                </c:pt>
                <c:pt idx="13180">
                  <c:v>-0.15200312268809901</c:v>
                </c:pt>
                <c:pt idx="13181">
                  <c:v>-0.15200213261922799</c:v>
                </c:pt>
                <c:pt idx="13182">
                  <c:v>-0.13248933205874</c:v>
                </c:pt>
                <c:pt idx="13183">
                  <c:v>-9.3808058451127802E-2</c:v>
                </c:pt>
                <c:pt idx="13184">
                  <c:v>5.09551151731217E-2</c:v>
                </c:pt>
                <c:pt idx="13185">
                  <c:v>5.4994428896027701E-2</c:v>
                </c:pt>
                <c:pt idx="13186">
                  <c:v>0.13515872955595801</c:v>
                </c:pt>
                <c:pt idx="13187">
                  <c:v>0.17061401574299701</c:v>
                </c:pt>
                <c:pt idx="13188">
                  <c:v>0.220184529440131</c:v>
                </c:pt>
                <c:pt idx="13189">
                  <c:v>0.220184529440131</c:v>
                </c:pt>
                <c:pt idx="13190">
                  <c:v>0.25220475878143001</c:v>
                </c:pt>
                <c:pt idx="13191">
                  <c:v>0.30582355888653301</c:v>
                </c:pt>
                <c:pt idx="13192">
                  <c:v>0.38448067724188101</c:v>
                </c:pt>
                <c:pt idx="13193">
                  <c:v>0.30039631925808902</c:v>
                </c:pt>
                <c:pt idx="13194">
                  <c:v>0.30039631925808902</c:v>
                </c:pt>
                <c:pt idx="13195">
                  <c:v>0.24041916839947899</c:v>
                </c:pt>
                <c:pt idx="13196">
                  <c:v>0.27390812942891202</c:v>
                </c:pt>
                <c:pt idx="13197">
                  <c:v>0.17874813206187501</c:v>
                </c:pt>
                <c:pt idx="13198">
                  <c:v>0.10678270445072401</c:v>
                </c:pt>
                <c:pt idx="13199">
                  <c:v>9.5843846137873195E-2</c:v>
                </c:pt>
                <c:pt idx="13200">
                  <c:v>3.9775136529840598E-2</c:v>
                </c:pt>
                <c:pt idx="13201">
                  <c:v>-0.12536460028313101</c:v>
                </c:pt>
                <c:pt idx="13202">
                  <c:v>-0.18729793335699099</c:v>
                </c:pt>
                <c:pt idx="13203">
                  <c:v>-0.26788084724293898</c:v>
                </c:pt>
                <c:pt idx="13204">
                  <c:v>-0.33401764796004602</c:v>
                </c:pt>
                <c:pt idx="13205">
                  <c:v>-0.33401764796004602</c:v>
                </c:pt>
                <c:pt idx="13206">
                  <c:v>-0.33984634912650002</c:v>
                </c:pt>
                <c:pt idx="13207">
                  <c:v>-0.33984634912650002</c:v>
                </c:pt>
                <c:pt idx="13208">
                  <c:v>-0.413654312084478</c:v>
                </c:pt>
                <c:pt idx="13209">
                  <c:v>-0.413654312084478</c:v>
                </c:pt>
                <c:pt idx="13210">
                  <c:v>-0.496596556635921</c:v>
                </c:pt>
                <c:pt idx="13211">
                  <c:v>-0.49677433086147499</c:v>
                </c:pt>
                <c:pt idx="13212">
                  <c:v>-0.33963151946276698</c:v>
                </c:pt>
                <c:pt idx="13213">
                  <c:v>-0.33963151946276698</c:v>
                </c:pt>
                <c:pt idx="13214">
                  <c:v>-0.27281651551757702</c:v>
                </c:pt>
                <c:pt idx="13215">
                  <c:v>-0.27281651551757702</c:v>
                </c:pt>
                <c:pt idx="13216">
                  <c:v>-0.27281651551757702</c:v>
                </c:pt>
                <c:pt idx="13217">
                  <c:v>-0.30733125723735999</c:v>
                </c:pt>
                <c:pt idx="13218">
                  <c:v>-0.30733125723735999</c:v>
                </c:pt>
                <c:pt idx="13219">
                  <c:v>-0.30733125723735999</c:v>
                </c:pt>
                <c:pt idx="13220">
                  <c:v>-0.30733125723735999</c:v>
                </c:pt>
                <c:pt idx="13221">
                  <c:v>-0.33856572434062099</c:v>
                </c:pt>
                <c:pt idx="13222">
                  <c:v>-0.21877139422661701</c:v>
                </c:pt>
                <c:pt idx="13223">
                  <c:v>-0.185322900005674</c:v>
                </c:pt>
                <c:pt idx="13224">
                  <c:v>-0.15224393382753601</c:v>
                </c:pt>
                <c:pt idx="13225">
                  <c:v>-9.1679468991182594E-2</c:v>
                </c:pt>
                <c:pt idx="13226">
                  <c:v>-0.366213438732784</c:v>
                </c:pt>
                <c:pt idx="13227">
                  <c:v>-0.112724739108997</c:v>
                </c:pt>
                <c:pt idx="13228">
                  <c:v>-0.25100232422858598</c:v>
                </c:pt>
                <c:pt idx="13229">
                  <c:v>-0.240097812678877</c:v>
                </c:pt>
                <c:pt idx="13230">
                  <c:v>-0.27843688604554601</c:v>
                </c:pt>
                <c:pt idx="13231">
                  <c:v>-0.18000214814967599</c:v>
                </c:pt>
                <c:pt idx="13232">
                  <c:v>-0.22491817018719701</c:v>
                </c:pt>
                <c:pt idx="13233">
                  <c:v>-0.25918457270359502</c:v>
                </c:pt>
                <c:pt idx="13234">
                  <c:v>-0.268426186534997</c:v>
                </c:pt>
                <c:pt idx="13235">
                  <c:v>-0.17596389724751599</c:v>
                </c:pt>
                <c:pt idx="13236">
                  <c:v>-0.103046354201626</c:v>
                </c:pt>
                <c:pt idx="13237">
                  <c:v>-0.10300817726346401</c:v>
                </c:pt>
                <c:pt idx="13238">
                  <c:v>-3.0171702436092698E-2</c:v>
                </c:pt>
                <c:pt idx="13239">
                  <c:v>5.9011975827320999E-3</c:v>
                </c:pt>
                <c:pt idx="13240">
                  <c:v>-6.0565730337316798E-2</c:v>
                </c:pt>
                <c:pt idx="13241">
                  <c:v>-6.0565730337316798E-2</c:v>
                </c:pt>
                <c:pt idx="13242">
                  <c:v>-6.0565730337316798E-2</c:v>
                </c:pt>
                <c:pt idx="13243">
                  <c:v>5.1696680546804404E-3</c:v>
                </c:pt>
                <c:pt idx="13244">
                  <c:v>5.1696680546804404E-3</c:v>
                </c:pt>
                <c:pt idx="13245">
                  <c:v>-2.5044895903423198E-2</c:v>
                </c:pt>
                <c:pt idx="13246">
                  <c:v>-5.3090152970337999E-2</c:v>
                </c:pt>
                <c:pt idx="13247">
                  <c:v>-0.11062058633236201</c:v>
                </c:pt>
                <c:pt idx="13248">
                  <c:v>-0.11062058633236201</c:v>
                </c:pt>
                <c:pt idx="13249">
                  <c:v>-5.0203124603625998E-2</c:v>
                </c:pt>
                <c:pt idx="13250">
                  <c:v>-2.3554339472071601E-2</c:v>
                </c:pt>
                <c:pt idx="13251">
                  <c:v>-4.79065558021603E-2</c:v>
                </c:pt>
                <c:pt idx="13252">
                  <c:v>-7.4798760132247899E-2</c:v>
                </c:pt>
                <c:pt idx="13253">
                  <c:v>-4.8047205592669701E-2</c:v>
                </c:pt>
                <c:pt idx="13254">
                  <c:v>-7.4798760132247899E-2</c:v>
                </c:pt>
                <c:pt idx="13255">
                  <c:v>-7.0645954534996405E-2</c:v>
                </c:pt>
                <c:pt idx="13256">
                  <c:v>-7.0645954534996405E-2</c:v>
                </c:pt>
                <c:pt idx="13257">
                  <c:v>-6.6939480801289003E-2</c:v>
                </c:pt>
                <c:pt idx="13258">
                  <c:v>-4.2764497869779199E-2</c:v>
                </c:pt>
                <c:pt idx="13259">
                  <c:v>-9.4728093027258903E-2</c:v>
                </c:pt>
                <c:pt idx="13260">
                  <c:v>-6.6913925905006597E-2</c:v>
                </c:pt>
                <c:pt idx="13261">
                  <c:v>-6.6913925905006597E-2</c:v>
                </c:pt>
                <c:pt idx="13262">
                  <c:v>-6.6913925905006597E-2</c:v>
                </c:pt>
                <c:pt idx="13263">
                  <c:v>-6.6913925905006597E-2</c:v>
                </c:pt>
                <c:pt idx="13264">
                  <c:v>-9.0033778872384396E-2</c:v>
                </c:pt>
                <c:pt idx="13265">
                  <c:v>-1.74361247310637E-2</c:v>
                </c:pt>
                <c:pt idx="13266">
                  <c:v>-1.74361247310637E-2</c:v>
                </c:pt>
                <c:pt idx="13267">
                  <c:v>3.4240920889783102E-2</c:v>
                </c:pt>
                <c:pt idx="13268">
                  <c:v>3.4240920889783102E-2</c:v>
                </c:pt>
                <c:pt idx="13269">
                  <c:v>3.4240920889783102E-2</c:v>
                </c:pt>
                <c:pt idx="13270">
                  <c:v>3.4240920889783102E-2</c:v>
                </c:pt>
                <c:pt idx="13271">
                  <c:v>8.0880323973743395E-2</c:v>
                </c:pt>
                <c:pt idx="13272">
                  <c:v>7.2244301063717001E-2</c:v>
                </c:pt>
                <c:pt idx="13273">
                  <c:v>7.65449932955799E-2</c:v>
                </c:pt>
                <c:pt idx="13274">
                  <c:v>7.65449932955799E-2</c:v>
                </c:pt>
                <c:pt idx="13275">
                  <c:v>0.10164356963063401</c:v>
                </c:pt>
                <c:pt idx="13276">
                  <c:v>9.7361759745712997E-2</c:v>
                </c:pt>
                <c:pt idx="13277">
                  <c:v>9.7361759745712997E-2</c:v>
                </c:pt>
                <c:pt idx="13278">
                  <c:v>9.3113105616559499E-2</c:v>
                </c:pt>
                <c:pt idx="13279">
                  <c:v>0.13911409397942001</c:v>
                </c:pt>
                <c:pt idx="13280">
                  <c:v>0.113392493564262</c:v>
                </c:pt>
                <c:pt idx="13281">
                  <c:v>0.113392493564262</c:v>
                </c:pt>
                <c:pt idx="13282">
                  <c:v>0.113392493564262</c:v>
                </c:pt>
                <c:pt idx="13283">
                  <c:v>0.116735756114813</c:v>
                </c:pt>
                <c:pt idx="13284">
                  <c:v>9.2021696220183094E-2</c:v>
                </c:pt>
                <c:pt idx="13285">
                  <c:v>5.0013756540064597E-2</c:v>
                </c:pt>
                <c:pt idx="13286">
                  <c:v>5.0013756540064597E-2</c:v>
                </c:pt>
                <c:pt idx="13287">
                  <c:v>5.0013756540064597E-2</c:v>
                </c:pt>
                <c:pt idx="13288">
                  <c:v>7.4878576670826993E-2</c:v>
                </c:pt>
                <c:pt idx="13289">
                  <c:v>0.135228841767009</c:v>
                </c:pt>
                <c:pt idx="13290">
                  <c:v>0.135228841767009</c:v>
                </c:pt>
                <c:pt idx="13291">
                  <c:v>0.14270842040588699</c:v>
                </c:pt>
                <c:pt idx="13292">
                  <c:v>-0.10730877055447299</c:v>
                </c:pt>
                <c:pt idx="13293">
                  <c:v>-0.37359016862472899</c:v>
                </c:pt>
                <c:pt idx="13294">
                  <c:v>-0.121454106062751</c:v>
                </c:pt>
                <c:pt idx="13295">
                  <c:v>-0.160599761197354</c:v>
                </c:pt>
                <c:pt idx="13296">
                  <c:v>-8.9348010880281103E-2</c:v>
                </c:pt>
                <c:pt idx="13297">
                  <c:v>-0.131487261947977</c:v>
                </c:pt>
                <c:pt idx="13298">
                  <c:v>8.2465784782841303E-3</c:v>
                </c:pt>
                <c:pt idx="13299">
                  <c:v>0.14792864644897499</c:v>
                </c:pt>
                <c:pt idx="13300">
                  <c:v>8.5221250665994397E-3</c:v>
                </c:pt>
                <c:pt idx="13301">
                  <c:v>-8.9304056538273197E-2</c:v>
                </c:pt>
                <c:pt idx="13302">
                  <c:v>-0.14485590405111301</c:v>
                </c:pt>
                <c:pt idx="13303">
                  <c:v>-0.13505808327055799</c:v>
                </c:pt>
                <c:pt idx="13304">
                  <c:v>-7.9923682797966994E-2</c:v>
                </c:pt>
                <c:pt idx="13305">
                  <c:v>-0.17668576889933499</c:v>
                </c:pt>
                <c:pt idx="13306">
                  <c:v>-0.17668576889933499</c:v>
                </c:pt>
                <c:pt idx="13307">
                  <c:v>-0.13505808327055799</c:v>
                </c:pt>
                <c:pt idx="13308">
                  <c:v>-8.0430321397884905E-2</c:v>
                </c:pt>
                <c:pt idx="13309">
                  <c:v>-7.2402509976998403E-2</c:v>
                </c:pt>
                <c:pt idx="13310">
                  <c:v>-2.31211150639722E-2</c:v>
                </c:pt>
                <c:pt idx="13311">
                  <c:v>3.1275132564431103E-2</c:v>
                </c:pt>
                <c:pt idx="13312">
                  <c:v>0.116133202454827</c:v>
                </c:pt>
                <c:pt idx="13313">
                  <c:v>0.116133202454827</c:v>
                </c:pt>
                <c:pt idx="13314">
                  <c:v>0.21744428720144099</c:v>
                </c:pt>
                <c:pt idx="13315">
                  <c:v>0.26660780083970997</c:v>
                </c:pt>
                <c:pt idx="13316">
                  <c:v>0.29490970991493398</c:v>
                </c:pt>
                <c:pt idx="13317">
                  <c:v>0.29490970991493398</c:v>
                </c:pt>
                <c:pt idx="13318">
                  <c:v>0.26689295749217301</c:v>
                </c:pt>
                <c:pt idx="13319">
                  <c:v>0.18742123774509101</c:v>
                </c:pt>
                <c:pt idx="13320">
                  <c:v>0.15379744088564901</c:v>
                </c:pt>
                <c:pt idx="13321">
                  <c:v>0.15379744088564901</c:v>
                </c:pt>
                <c:pt idx="13322">
                  <c:v>2.8480099150378399E-2</c:v>
                </c:pt>
                <c:pt idx="13323">
                  <c:v>7.1039412037195299E-2</c:v>
                </c:pt>
                <c:pt idx="13324">
                  <c:v>3.0938904092268502E-2</c:v>
                </c:pt>
                <c:pt idx="13325">
                  <c:v>3.0938904092268502E-2</c:v>
                </c:pt>
                <c:pt idx="13326">
                  <c:v>0.246091393523721</c:v>
                </c:pt>
                <c:pt idx="13327">
                  <c:v>0.12665759021671399</c:v>
                </c:pt>
                <c:pt idx="13328">
                  <c:v>0.16600144436237699</c:v>
                </c:pt>
                <c:pt idx="13329">
                  <c:v>0.15959312767558401</c:v>
                </c:pt>
                <c:pt idx="13330">
                  <c:v>0.10847461974114</c:v>
                </c:pt>
                <c:pt idx="13331">
                  <c:v>6.2373243236667202E-2</c:v>
                </c:pt>
                <c:pt idx="13332">
                  <c:v>0.13437450779669199</c:v>
                </c:pt>
                <c:pt idx="13333">
                  <c:v>0.13437450779669199</c:v>
                </c:pt>
                <c:pt idx="13334">
                  <c:v>9.7473132708773599E-2</c:v>
                </c:pt>
                <c:pt idx="13335">
                  <c:v>0.140005577215641</c:v>
                </c:pt>
                <c:pt idx="13336">
                  <c:v>0.12944426975096801</c:v>
                </c:pt>
                <c:pt idx="13337">
                  <c:v>0.171566076538684</c:v>
                </c:pt>
                <c:pt idx="13338">
                  <c:v>0.28993194056668298</c:v>
                </c:pt>
                <c:pt idx="13339">
                  <c:v>0.31958943751002999</c:v>
                </c:pt>
                <c:pt idx="13340">
                  <c:v>0.34702742647971302</c:v>
                </c:pt>
                <c:pt idx="13341">
                  <c:v>0.33725107448060998</c:v>
                </c:pt>
                <c:pt idx="13342">
                  <c:v>0.30961282965126402</c:v>
                </c:pt>
                <c:pt idx="13343">
                  <c:v>0.27959865979635301</c:v>
                </c:pt>
                <c:pt idx="13344">
                  <c:v>0.247030141657096</c:v>
                </c:pt>
                <c:pt idx="13345">
                  <c:v>9.8074107166094396E-2</c:v>
                </c:pt>
                <c:pt idx="13346">
                  <c:v>6.0482014578201203E-2</c:v>
                </c:pt>
                <c:pt idx="13347">
                  <c:v>1.1301387046721499E-2</c:v>
                </c:pt>
                <c:pt idx="13348">
                  <c:v>1.1301387046721499E-2</c:v>
                </c:pt>
                <c:pt idx="13349">
                  <c:v>4.5940868730295098E-2</c:v>
                </c:pt>
                <c:pt idx="13350">
                  <c:v>5.0397484809940798E-3</c:v>
                </c:pt>
                <c:pt idx="13351">
                  <c:v>5.0397484809940798E-3</c:v>
                </c:pt>
                <c:pt idx="13352">
                  <c:v>0.116939555134569</c:v>
                </c:pt>
                <c:pt idx="13353">
                  <c:v>6.9461011998650901E-2</c:v>
                </c:pt>
                <c:pt idx="13354">
                  <c:v>0.101705563862533</c:v>
                </c:pt>
                <c:pt idx="13355">
                  <c:v>5.8279330421130197E-2</c:v>
                </c:pt>
                <c:pt idx="13356">
                  <c:v>2.5352778581583201E-2</c:v>
                </c:pt>
                <c:pt idx="13357">
                  <c:v>2.5352778581583201E-2</c:v>
                </c:pt>
                <c:pt idx="13358">
                  <c:v>2.5352778581583201E-2</c:v>
                </c:pt>
                <c:pt idx="13359">
                  <c:v>-8.7949249998682203E-3</c:v>
                </c:pt>
                <c:pt idx="13360">
                  <c:v>-8.7949249998682203E-3</c:v>
                </c:pt>
                <c:pt idx="13361">
                  <c:v>-0.10730877055447299</c:v>
                </c:pt>
                <c:pt idx="13362">
                  <c:v>0.22299102157168399</c:v>
                </c:pt>
                <c:pt idx="13363">
                  <c:v>-5.8802894026542797E-2</c:v>
                </c:pt>
                <c:pt idx="13364">
                  <c:v>-5.2714215733674401E-2</c:v>
                </c:pt>
                <c:pt idx="13365">
                  <c:v>-9.8324761379285003E-2</c:v>
                </c:pt>
                <c:pt idx="13366">
                  <c:v>-0.15482434721166</c:v>
                </c:pt>
                <c:pt idx="13367">
                  <c:v>-0.162121486746582</c:v>
                </c:pt>
                <c:pt idx="13368">
                  <c:v>-0.11216771288419899</c:v>
                </c:pt>
                <c:pt idx="13369">
                  <c:v>-0.11216771288419899</c:v>
                </c:pt>
                <c:pt idx="13370">
                  <c:v>-0.18233902586390399</c:v>
                </c:pt>
                <c:pt idx="13371">
                  <c:v>-0.12960867795247699</c:v>
                </c:pt>
                <c:pt idx="13372">
                  <c:v>-0.130537888429686</c:v>
                </c:pt>
                <c:pt idx="13373">
                  <c:v>-0.17339685568695101</c:v>
                </c:pt>
                <c:pt idx="13374">
                  <c:v>-0.17339685568695101</c:v>
                </c:pt>
                <c:pt idx="13375">
                  <c:v>-0.17339685568695101</c:v>
                </c:pt>
                <c:pt idx="13376">
                  <c:v>-0.17339685568695101</c:v>
                </c:pt>
                <c:pt idx="13377">
                  <c:v>-0.21281703470402399</c:v>
                </c:pt>
                <c:pt idx="13378">
                  <c:v>-0.21281703470402399</c:v>
                </c:pt>
                <c:pt idx="13379">
                  <c:v>-0.28037917417216202</c:v>
                </c:pt>
                <c:pt idx="13380">
                  <c:v>-0.28037917417216202</c:v>
                </c:pt>
                <c:pt idx="13381">
                  <c:v>-0.338092594235054</c:v>
                </c:pt>
                <c:pt idx="13382">
                  <c:v>-0.39308265632636402</c:v>
                </c:pt>
                <c:pt idx="13383">
                  <c:v>-0.39308265632636402</c:v>
                </c:pt>
                <c:pt idx="13384">
                  <c:v>-0.28728261312821002</c:v>
                </c:pt>
                <c:pt idx="13385">
                  <c:v>-0.21064887315002201</c:v>
                </c:pt>
                <c:pt idx="13386">
                  <c:v>-0.25915005553300702</c:v>
                </c:pt>
                <c:pt idx="13387">
                  <c:v>-0.23951081955482201</c:v>
                </c:pt>
                <c:pt idx="13388">
                  <c:v>-0.21017220088911701</c:v>
                </c:pt>
                <c:pt idx="13389">
                  <c:v>-0.165260446104361</c:v>
                </c:pt>
                <c:pt idx="13390">
                  <c:v>-8.5297214123053897E-2</c:v>
                </c:pt>
                <c:pt idx="13391">
                  <c:v>-0.115423645951124</c:v>
                </c:pt>
                <c:pt idx="13392">
                  <c:v>-0.114841132429679</c:v>
                </c:pt>
                <c:pt idx="13393">
                  <c:v>-0.119745815500132</c:v>
                </c:pt>
                <c:pt idx="13394">
                  <c:v>-8.3916662182879007E-2</c:v>
                </c:pt>
                <c:pt idx="13395">
                  <c:v>-8.3916662182879007E-2</c:v>
                </c:pt>
                <c:pt idx="13396">
                  <c:v>-5.0624977365814498E-2</c:v>
                </c:pt>
                <c:pt idx="13397">
                  <c:v>-5.0624977365814498E-2</c:v>
                </c:pt>
                <c:pt idx="13398">
                  <c:v>-5.1107442693475599E-2</c:v>
                </c:pt>
                <c:pt idx="13399">
                  <c:v>-0.106711133901446</c:v>
                </c:pt>
                <c:pt idx="13400">
                  <c:v>-0.139680716557818</c:v>
                </c:pt>
                <c:pt idx="13401">
                  <c:v>-0.164804231680963</c:v>
                </c:pt>
                <c:pt idx="13402">
                  <c:v>-0.126704979590994</c:v>
                </c:pt>
                <c:pt idx="13403">
                  <c:v>-0.14374561737685701</c:v>
                </c:pt>
                <c:pt idx="13404">
                  <c:v>-0.103079869748933</c:v>
                </c:pt>
                <c:pt idx="13405">
                  <c:v>-0.13521803943880401</c:v>
                </c:pt>
                <c:pt idx="13406">
                  <c:v>-9.6700788261509102E-2</c:v>
                </c:pt>
                <c:pt idx="13407">
                  <c:v>-9.6700788261509102E-2</c:v>
                </c:pt>
                <c:pt idx="13408">
                  <c:v>-0.122099987461154</c:v>
                </c:pt>
                <c:pt idx="13409">
                  <c:v>-9.1230618179606301E-2</c:v>
                </c:pt>
                <c:pt idx="13410">
                  <c:v>-0.10203017828719101</c:v>
                </c:pt>
                <c:pt idx="13411">
                  <c:v>-0.153516028060115</c:v>
                </c:pt>
                <c:pt idx="13412">
                  <c:v>-8.5542751565442499E-2</c:v>
                </c:pt>
                <c:pt idx="13413">
                  <c:v>-8.5934900881230597E-2</c:v>
                </c:pt>
                <c:pt idx="13414">
                  <c:v>-7.61106777132394E-2</c:v>
                </c:pt>
                <c:pt idx="13415">
                  <c:v>-1.6513096917620301E-2</c:v>
                </c:pt>
                <c:pt idx="13416">
                  <c:v>-0.17707692012051601</c:v>
                </c:pt>
                <c:pt idx="13417">
                  <c:v>5.5399640113020301E-2</c:v>
                </c:pt>
                <c:pt idx="13418">
                  <c:v>-0.16372749944648499</c:v>
                </c:pt>
                <c:pt idx="13419">
                  <c:v>-5.4948130750889198E-3</c:v>
                </c:pt>
                <c:pt idx="13420">
                  <c:v>-8.7358284730909105E-2</c:v>
                </c:pt>
                <c:pt idx="13421">
                  <c:v>-7.9835601563897907E-2</c:v>
                </c:pt>
                <c:pt idx="13422">
                  <c:v>-0.115967455047085</c:v>
                </c:pt>
                <c:pt idx="13423">
                  <c:v>1.6396097509201401E-3</c:v>
                </c:pt>
                <c:pt idx="13424">
                  <c:v>-3.2842980083907097E-2</c:v>
                </c:pt>
                <c:pt idx="13425">
                  <c:v>3.36896960220711E-2</c:v>
                </c:pt>
                <c:pt idx="13426">
                  <c:v>3.8852629529265902E-2</c:v>
                </c:pt>
                <c:pt idx="13427">
                  <c:v>4.3960685801821102E-2</c:v>
                </c:pt>
                <c:pt idx="13428">
                  <c:v>4.3960685801821102E-2</c:v>
                </c:pt>
                <c:pt idx="13429">
                  <c:v>4.3960685801821102E-2</c:v>
                </c:pt>
                <c:pt idx="13430">
                  <c:v>4.3960685801821102E-2</c:v>
                </c:pt>
                <c:pt idx="13431">
                  <c:v>1.7853567824920501E-2</c:v>
                </c:pt>
                <c:pt idx="13432">
                  <c:v>1.7853567824920501E-2</c:v>
                </c:pt>
                <c:pt idx="13433">
                  <c:v>-1.44405018847175E-2</c:v>
                </c:pt>
                <c:pt idx="13434">
                  <c:v>-1.44405018847175E-2</c:v>
                </c:pt>
                <c:pt idx="13435">
                  <c:v>2.62653739370943E-2</c:v>
                </c:pt>
                <c:pt idx="13436">
                  <c:v>2.62653739370943E-2</c:v>
                </c:pt>
                <c:pt idx="13437">
                  <c:v>-4.1015512547266403E-2</c:v>
                </c:pt>
                <c:pt idx="13438">
                  <c:v>-9.0853305184774805E-3</c:v>
                </c:pt>
                <c:pt idx="13439">
                  <c:v>2.3400697794131401E-2</c:v>
                </c:pt>
                <c:pt idx="13440">
                  <c:v>-8.5477762981756005E-3</c:v>
                </c:pt>
                <c:pt idx="13441">
                  <c:v>-4.1015512547266403E-2</c:v>
                </c:pt>
                <c:pt idx="13442">
                  <c:v>-9.8886366482302299E-2</c:v>
                </c:pt>
                <c:pt idx="13443">
                  <c:v>-3.70667904752E-2</c:v>
                </c:pt>
                <c:pt idx="13444">
                  <c:v>-1.36034242374813E-2</c:v>
                </c:pt>
                <c:pt idx="13445">
                  <c:v>-8.7690132314144301E-3</c:v>
                </c:pt>
                <c:pt idx="13446">
                  <c:v>-8.7690132314144301E-3</c:v>
                </c:pt>
                <c:pt idx="13447">
                  <c:v>-8.5545345030297801E-3</c:v>
                </c:pt>
                <c:pt idx="13448">
                  <c:v>-8.5545345030297801E-3</c:v>
                </c:pt>
                <c:pt idx="13449">
                  <c:v>1.8722253165937602E-2</c:v>
                </c:pt>
                <c:pt idx="13450">
                  <c:v>4.6584508924462698E-2</c:v>
                </c:pt>
                <c:pt idx="13451">
                  <c:v>4.6584508924462698E-2</c:v>
                </c:pt>
                <c:pt idx="13452">
                  <c:v>4.6584508924462698E-2</c:v>
                </c:pt>
                <c:pt idx="13453">
                  <c:v>7.2335484497703301E-2</c:v>
                </c:pt>
                <c:pt idx="13454">
                  <c:v>7.2335484497703301E-2</c:v>
                </c:pt>
                <c:pt idx="13455">
                  <c:v>9.6382104748316197E-2</c:v>
                </c:pt>
                <c:pt idx="13456">
                  <c:v>0.12600627340308301</c:v>
                </c:pt>
                <c:pt idx="13457">
                  <c:v>0.102102371563193</c:v>
                </c:pt>
                <c:pt idx="13458">
                  <c:v>0.102102371563193</c:v>
                </c:pt>
                <c:pt idx="13459">
                  <c:v>0.12600627340308301</c:v>
                </c:pt>
                <c:pt idx="13460">
                  <c:v>0.12600627340308301</c:v>
                </c:pt>
                <c:pt idx="13461">
                  <c:v>0.102102371563193</c:v>
                </c:pt>
                <c:pt idx="13462">
                  <c:v>0.102102371563193</c:v>
                </c:pt>
                <c:pt idx="13463">
                  <c:v>0.12600627340308301</c:v>
                </c:pt>
                <c:pt idx="13464">
                  <c:v>0.12600627340308301</c:v>
                </c:pt>
                <c:pt idx="13465">
                  <c:v>0.17085541166797599</c:v>
                </c:pt>
                <c:pt idx="13466">
                  <c:v>0.17085541166797599</c:v>
                </c:pt>
                <c:pt idx="13467">
                  <c:v>0.191597079068592</c:v>
                </c:pt>
                <c:pt idx="13468">
                  <c:v>0.191597079068592</c:v>
                </c:pt>
                <c:pt idx="13469">
                  <c:v>0.191597079068592</c:v>
                </c:pt>
                <c:pt idx="13470">
                  <c:v>0.191597079068592</c:v>
                </c:pt>
                <c:pt idx="13471">
                  <c:v>0.191597079068592</c:v>
                </c:pt>
                <c:pt idx="13472">
                  <c:v>0.191597079068592</c:v>
                </c:pt>
                <c:pt idx="13473">
                  <c:v>0.191597079068592</c:v>
                </c:pt>
                <c:pt idx="13474">
                  <c:v>0.191597079068592</c:v>
                </c:pt>
                <c:pt idx="13475">
                  <c:v>0.17118828170046699</c:v>
                </c:pt>
                <c:pt idx="13476">
                  <c:v>0.17118828170046699</c:v>
                </c:pt>
                <c:pt idx="13477">
                  <c:v>0.191597079068592</c:v>
                </c:pt>
                <c:pt idx="13478">
                  <c:v>0.16254262775173201</c:v>
                </c:pt>
                <c:pt idx="13479">
                  <c:v>0.14192852423004901</c:v>
                </c:pt>
                <c:pt idx="13480">
                  <c:v>0.114095123218706</c:v>
                </c:pt>
                <c:pt idx="13481">
                  <c:v>0.13519382534234101</c:v>
                </c:pt>
                <c:pt idx="13482">
                  <c:v>0.10878696551229999</c:v>
                </c:pt>
                <c:pt idx="13483">
                  <c:v>8.3423267618956298E-2</c:v>
                </c:pt>
                <c:pt idx="13484">
                  <c:v>7.9333053928761499E-2</c:v>
                </c:pt>
                <c:pt idx="13485">
                  <c:v>7.9333053928761499E-2</c:v>
                </c:pt>
                <c:pt idx="13486">
                  <c:v>0.10395585913173599</c:v>
                </c:pt>
                <c:pt idx="13487">
                  <c:v>0.10395585913173599</c:v>
                </c:pt>
                <c:pt idx="13488">
                  <c:v>9.9709448118517605E-2</c:v>
                </c:pt>
                <c:pt idx="13489">
                  <c:v>9.9709448118517605E-2</c:v>
                </c:pt>
                <c:pt idx="13490">
                  <c:v>9.1313881849394096E-2</c:v>
                </c:pt>
                <c:pt idx="13491">
                  <c:v>7.0348627400170102E-2</c:v>
                </c:pt>
                <c:pt idx="13492">
                  <c:v>4.6210405283564501E-2</c:v>
                </c:pt>
                <c:pt idx="13493">
                  <c:v>4.9837342186656003E-2</c:v>
                </c:pt>
                <c:pt idx="13494">
                  <c:v>1.6513096917620301E-2</c:v>
                </c:pt>
                <c:pt idx="13495">
                  <c:v>-0.26881936458037498</c:v>
                </c:pt>
                <c:pt idx="13496">
                  <c:v>-4.7255296149261099E-2</c:v>
                </c:pt>
                <c:pt idx="13497">
                  <c:v>-0.10840740170223299</c:v>
                </c:pt>
                <c:pt idx="13498">
                  <c:v>4.6614970175406598E-2</c:v>
                </c:pt>
                <c:pt idx="13499" formatCode="0.00E+00">
                  <c:v>-4.9530886725435102E-6</c:v>
                </c:pt>
                <c:pt idx="13500">
                  <c:v>0.11942529480396</c:v>
                </c:pt>
                <c:pt idx="13501" formatCode="0.00E+00">
                  <c:v>0.22907476276500899</c:v>
                </c:pt>
                <c:pt idx="13502">
                  <c:v>0.22861341042476299</c:v>
                </c:pt>
                <c:pt idx="13503">
                  <c:v>0.22861341042476299</c:v>
                </c:pt>
                <c:pt idx="13504">
                  <c:v>0.228614488926252</c:v>
                </c:pt>
                <c:pt idx="13505">
                  <c:v>0.22787967789198699</c:v>
                </c:pt>
                <c:pt idx="13506">
                  <c:v>0.151315309729049</c:v>
                </c:pt>
                <c:pt idx="13507">
                  <c:v>0.150890776976561</c:v>
                </c:pt>
                <c:pt idx="13508">
                  <c:v>3.47493362685065E-2</c:v>
                </c:pt>
                <c:pt idx="13509">
                  <c:v>3.47493362685065E-2</c:v>
                </c:pt>
                <c:pt idx="13510">
                  <c:v>3.47493362685065E-2</c:v>
                </c:pt>
                <c:pt idx="13511">
                  <c:v>-3.6249192606946298E-2</c:v>
                </c:pt>
                <c:pt idx="13512">
                  <c:v>-3.6249192606946298E-2</c:v>
                </c:pt>
                <c:pt idx="13513">
                  <c:v>-6.7761841417588606E-2</c:v>
                </c:pt>
                <c:pt idx="13514">
                  <c:v>-1.04147144503174E-3</c:v>
                </c:pt>
                <c:pt idx="13515">
                  <c:v>-0.140562392819576</c:v>
                </c:pt>
                <c:pt idx="13516">
                  <c:v>1.0871773424179199E-3</c:v>
                </c:pt>
                <c:pt idx="13517">
                  <c:v>-9.6623631140374505E-2</c:v>
                </c:pt>
                <c:pt idx="13518">
                  <c:v>2.21647452179651E-3</c:v>
                </c:pt>
                <c:pt idx="13519">
                  <c:v>-5.2599006349407498E-3</c:v>
                </c:pt>
                <c:pt idx="13520">
                  <c:v>-6.6903422225425793E-2</c:v>
                </c:pt>
                <c:pt idx="13521">
                  <c:v>-0.212187963058871</c:v>
                </c:pt>
                <c:pt idx="13522">
                  <c:v>-0.217269335417237</c:v>
                </c:pt>
                <c:pt idx="13523">
                  <c:v>-0.13987912176586101</c:v>
                </c:pt>
                <c:pt idx="13524">
                  <c:v>-0.18577993782359001</c:v>
                </c:pt>
                <c:pt idx="13525">
                  <c:v>-0.24641376181692301</c:v>
                </c:pt>
                <c:pt idx="13526">
                  <c:v>-0.29388297106283001</c:v>
                </c:pt>
                <c:pt idx="13527">
                  <c:v>-0.29388297106283001</c:v>
                </c:pt>
                <c:pt idx="13528">
                  <c:v>-0.21653389763747199</c:v>
                </c:pt>
                <c:pt idx="13529">
                  <c:v>-0.272800808554164</c:v>
                </c:pt>
                <c:pt idx="13530">
                  <c:v>-0.272800808554164</c:v>
                </c:pt>
                <c:pt idx="13531">
                  <c:v>-0.321253472788321</c:v>
                </c:pt>
                <c:pt idx="13532">
                  <c:v>-0.27452487615673499</c:v>
                </c:pt>
                <c:pt idx="13533">
                  <c:v>-0.27844501807584898</c:v>
                </c:pt>
                <c:pt idx="13534">
                  <c:v>-0.238323485060879</c:v>
                </c:pt>
                <c:pt idx="13535">
                  <c:v>-0.214018363612413</c:v>
                </c:pt>
                <c:pt idx="13536">
                  <c:v>-0.17593624728781099</c:v>
                </c:pt>
                <c:pt idx="13537">
                  <c:v>-0.200642711352925</c:v>
                </c:pt>
                <c:pt idx="13538">
                  <c:v>-0.18408046949531101</c:v>
                </c:pt>
                <c:pt idx="13539">
                  <c:v>-0.158323095565719</c:v>
                </c:pt>
                <c:pt idx="13540">
                  <c:v>-9.4762192008996896E-2</c:v>
                </c:pt>
                <c:pt idx="13541">
                  <c:v>-0.151647283177134</c:v>
                </c:pt>
                <c:pt idx="13542">
                  <c:v>-0.18958105084524299</c:v>
                </c:pt>
                <c:pt idx="13543">
                  <c:v>-0.21529677241058601</c:v>
                </c:pt>
                <c:pt idx="13544">
                  <c:v>-0.29809862016077798</c:v>
                </c:pt>
                <c:pt idx="13545">
                  <c:v>-0.32848877522820402</c:v>
                </c:pt>
                <c:pt idx="13546">
                  <c:v>-0.357984897543424</c:v>
                </c:pt>
                <c:pt idx="13547">
                  <c:v>-0.357984897543424</c:v>
                </c:pt>
                <c:pt idx="13548">
                  <c:v>-0.205817860101079</c:v>
                </c:pt>
                <c:pt idx="13549">
                  <c:v>-0.17597262384130499</c:v>
                </c:pt>
                <c:pt idx="13550">
                  <c:v>-0.16535407189475901</c:v>
                </c:pt>
                <c:pt idx="13551">
                  <c:v>-0.19595916124516899</c:v>
                </c:pt>
                <c:pt idx="13552">
                  <c:v>-0.11424134808328699</c:v>
                </c:pt>
                <c:pt idx="13553">
                  <c:v>-0.114242469686857</c:v>
                </c:pt>
                <c:pt idx="13554">
                  <c:v>-7.7432954676208393E-2</c:v>
                </c:pt>
                <c:pt idx="13555">
                  <c:v>-7.7916209399105693E-2</c:v>
                </c:pt>
                <c:pt idx="13556">
                  <c:v>-4.3462983998346E-2</c:v>
                </c:pt>
                <c:pt idx="13557">
                  <c:v>-1.1879893920540801E-2</c:v>
                </c:pt>
                <c:pt idx="13558">
                  <c:v>2.57335242093936E-2</c:v>
                </c:pt>
                <c:pt idx="13559">
                  <c:v>2.57335242093936E-2</c:v>
                </c:pt>
                <c:pt idx="13560">
                  <c:v>-5.4077380434531799E-3</c:v>
                </c:pt>
                <c:pt idx="13561">
                  <c:v>2.6196218407403101E-2</c:v>
                </c:pt>
                <c:pt idx="13562">
                  <c:v>3.0007890086216099E-2</c:v>
                </c:pt>
                <c:pt idx="13563">
                  <c:v>-5.2095713794929797E-2</c:v>
                </c:pt>
                <c:pt idx="13564">
                  <c:v>-9.0226735042213593E-3</c:v>
                </c:pt>
                <c:pt idx="13565">
                  <c:v>0.13056887341635501</c:v>
                </c:pt>
                <c:pt idx="13566">
                  <c:v>0.13056887341635501</c:v>
                </c:pt>
                <c:pt idx="13567">
                  <c:v>3.6440545036800297E-2</c:v>
                </c:pt>
                <c:pt idx="13568">
                  <c:v>0.13136834597497801</c:v>
                </c:pt>
                <c:pt idx="13569">
                  <c:v>8.0126391171036093E-2</c:v>
                </c:pt>
                <c:pt idx="13570">
                  <c:v>0.28750268680866897</c:v>
                </c:pt>
                <c:pt idx="13571">
                  <c:v>0.27689522585257997</c:v>
                </c:pt>
                <c:pt idx="13572">
                  <c:v>0.34197000900462798</c:v>
                </c:pt>
                <c:pt idx="13573">
                  <c:v>0.47454443708687399</c:v>
                </c:pt>
                <c:pt idx="13574">
                  <c:v>0.417881050811095</c:v>
                </c:pt>
                <c:pt idx="13575">
                  <c:v>0.33962390660470898</c:v>
                </c:pt>
                <c:pt idx="13576">
                  <c:v>0.69466304025744496</c:v>
                </c:pt>
                <c:pt idx="13577">
                  <c:v>0.59080859070066705</c:v>
                </c:pt>
                <c:pt idx="13578">
                  <c:v>0.59080859070066705</c:v>
                </c:pt>
                <c:pt idx="13579">
                  <c:v>0.59080859070066705</c:v>
                </c:pt>
                <c:pt idx="13580">
                  <c:v>0.63607812913578898</c:v>
                </c:pt>
                <c:pt idx="13581">
                  <c:v>0.83624076930288804</c:v>
                </c:pt>
                <c:pt idx="13582">
                  <c:v>0.85409163097420904</c:v>
                </c:pt>
                <c:pt idx="13583">
                  <c:v>0.96097117943227095</c:v>
                </c:pt>
                <c:pt idx="13584">
                  <c:v>0.963130261927991</c:v>
                </c:pt>
                <c:pt idx="13585">
                  <c:v>0.85409924634830103</c:v>
                </c:pt>
                <c:pt idx="13586">
                  <c:v>0.84555652041947005</c:v>
                </c:pt>
                <c:pt idx="13587">
                  <c:v>0.74489092686660396</c:v>
                </c:pt>
                <c:pt idx="13588">
                  <c:v>0.74722465594699194</c:v>
                </c:pt>
                <c:pt idx="13589">
                  <c:v>0.70055480429302097</c:v>
                </c:pt>
                <c:pt idx="13590">
                  <c:v>0.70319742045776801</c:v>
                </c:pt>
                <c:pt idx="13591">
                  <c:v>0.108029019484523</c:v>
                </c:pt>
                <c:pt idx="13592">
                  <c:v>0.37491218005114402</c:v>
                </c:pt>
                <c:pt idx="13593">
                  <c:v>5.7308876882782502E-2</c:v>
                </c:pt>
                <c:pt idx="13594">
                  <c:v>0.108405174941392</c:v>
                </c:pt>
                <c:pt idx="13595">
                  <c:v>3.3428325411645601E-2</c:v>
                </c:pt>
                <c:pt idx="13596">
                  <c:v>3.8530997541131401E-2</c:v>
                </c:pt>
                <c:pt idx="13597">
                  <c:v>3.8530997541131401E-2</c:v>
                </c:pt>
                <c:pt idx="13598">
                  <c:v>8.7109393058404594E-2</c:v>
                </c:pt>
                <c:pt idx="13599">
                  <c:v>0.13620615046560799</c:v>
                </c:pt>
                <c:pt idx="13600">
                  <c:v>0.15063688687941301</c:v>
                </c:pt>
                <c:pt idx="13601">
                  <c:v>9.5349733478141893E-2</c:v>
                </c:pt>
                <c:pt idx="13602">
                  <c:v>0.136586259686692</c:v>
                </c:pt>
                <c:pt idx="13603">
                  <c:v>3.5214683294465698E-2</c:v>
                </c:pt>
                <c:pt idx="13604">
                  <c:v>7.3673291672961203E-2</c:v>
                </c:pt>
                <c:pt idx="13605">
                  <c:v>0.185411492386861</c:v>
                </c:pt>
                <c:pt idx="13606">
                  <c:v>0.17784554803288599</c:v>
                </c:pt>
                <c:pt idx="13607">
                  <c:v>9.5246709061261606E-2</c:v>
                </c:pt>
                <c:pt idx="13608">
                  <c:v>9.4741970158451899E-2</c:v>
                </c:pt>
                <c:pt idx="13609">
                  <c:v>0.165344652097734</c:v>
                </c:pt>
                <c:pt idx="13610">
                  <c:v>0.165344652097734</c:v>
                </c:pt>
                <c:pt idx="13611">
                  <c:v>0.165344652097734</c:v>
                </c:pt>
                <c:pt idx="13612">
                  <c:v>0.172302460186599</c:v>
                </c:pt>
                <c:pt idx="13613">
                  <c:v>0.172302460186599</c:v>
                </c:pt>
                <c:pt idx="13614">
                  <c:v>0.172302460186599</c:v>
                </c:pt>
                <c:pt idx="13615">
                  <c:v>0.20090983388087999</c:v>
                </c:pt>
                <c:pt idx="13616">
                  <c:v>0.25186344135299799</c:v>
                </c:pt>
                <c:pt idx="13617">
                  <c:v>0.24245035721283201</c:v>
                </c:pt>
                <c:pt idx="13618">
                  <c:v>0.275634594829268</c:v>
                </c:pt>
                <c:pt idx="13619">
                  <c:v>0.275634594829268</c:v>
                </c:pt>
                <c:pt idx="13620">
                  <c:v>0.30001607103063599</c:v>
                </c:pt>
                <c:pt idx="13621">
                  <c:v>0.244810299521518</c:v>
                </c:pt>
                <c:pt idx="13622">
                  <c:v>0.26803215338006298</c:v>
                </c:pt>
                <c:pt idx="13623">
                  <c:v>0.19353361680165901</c:v>
                </c:pt>
                <c:pt idx="13624">
                  <c:v>0.21621868681081999</c:v>
                </c:pt>
                <c:pt idx="13625">
                  <c:v>0.25506938862187001</c:v>
                </c:pt>
                <c:pt idx="13626">
                  <c:v>0.25506938862187001</c:v>
                </c:pt>
                <c:pt idx="13627">
                  <c:v>0.21942269431931299</c:v>
                </c:pt>
                <c:pt idx="13628">
                  <c:v>0.17275539738993401</c:v>
                </c:pt>
                <c:pt idx="13629">
                  <c:v>0.10662647971240399</c:v>
                </c:pt>
                <c:pt idx="13630">
                  <c:v>0.10662647971240399</c:v>
                </c:pt>
                <c:pt idx="13631">
                  <c:v>7.6500907609691401E-2</c:v>
                </c:pt>
                <c:pt idx="13632">
                  <c:v>7.6500907609691401E-2</c:v>
                </c:pt>
                <c:pt idx="13633">
                  <c:v>7.6500907609691401E-2</c:v>
                </c:pt>
                <c:pt idx="13634">
                  <c:v>8.4934152347085595E-2</c:v>
                </c:pt>
                <c:pt idx="13635">
                  <c:v>8.4934152347085595E-2</c:v>
                </c:pt>
                <c:pt idx="13636">
                  <c:v>8.4934152347085595E-2</c:v>
                </c:pt>
                <c:pt idx="13637">
                  <c:v>8.4934152347085595E-2</c:v>
                </c:pt>
                <c:pt idx="13638">
                  <c:v>8.4934152347085595E-2</c:v>
                </c:pt>
                <c:pt idx="13639">
                  <c:v>0.11550254107224001</c:v>
                </c:pt>
                <c:pt idx="13640">
                  <c:v>6.3021048554479098E-2</c:v>
                </c:pt>
                <c:pt idx="13641">
                  <c:v>3.26798761021782E-2</c:v>
                </c:pt>
                <c:pt idx="13642">
                  <c:v>3.26798761021782E-2</c:v>
                </c:pt>
                <c:pt idx="13643">
                  <c:v>2.7714808926118901E-2</c:v>
                </c:pt>
                <c:pt idx="13644">
                  <c:v>4.2181683471294003E-3</c:v>
                </c:pt>
                <c:pt idx="13645" formatCode="0.00E+00">
                  <c:v>-7.2869631384198097E-4</c:v>
                </c:pt>
                <c:pt idx="13646">
                  <c:v>-0.19300944516930801</c:v>
                </c:pt>
                <c:pt idx="13647" formatCode="0.00E+00">
                  <c:v>0.13941205825495601</c:v>
                </c:pt>
                <c:pt idx="13648">
                  <c:v>6.5466265117027397E-2</c:v>
                </c:pt>
                <c:pt idx="13649">
                  <c:v>0.13138176838475399</c:v>
                </c:pt>
                <c:pt idx="13650">
                  <c:v>8.7746359660727507E-3</c:v>
                </c:pt>
                <c:pt idx="13651">
                  <c:v>7.1465495431059997E-3</c:v>
                </c:pt>
                <c:pt idx="13652">
                  <c:v>-4.0166253683713501E-2</c:v>
                </c:pt>
                <c:pt idx="13653">
                  <c:v>-0.14617216841469699</c:v>
                </c:pt>
                <c:pt idx="13654">
                  <c:v>-0.22624109600675199</c:v>
                </c:pt>
                <c:pt idx="13655">
                  <c:v>-0.26091195791813099</c:v>
                </c:pt>
                <c:pt idx="13656">
                  <c:v>-0.123157543269712</c:v>
                </c:pt>
                <c:pt idx="13657">
                  <c:v>-8.3878760867873395E-2</c:v>
                </c:pt>
                <c:pt idx="13658">
                  <c:v>4.3951291154566896E-3</c:v>
                </c:pt>
                <c:pt idx="13659">
                  <c:v>5.3255417581379701E-2</c:v>
                </c:pt>
                <c:pt idx="13660">
                  <c:v>4.9679712631631699E-2</c:v>
                </c:pt>
                <c:pt idx="13661">
                  <c:v>4.9679712631631699E-2</c:v>
                </c:pt>
                <c:pt idx="13662">
                  <c:v>1.05716165665386E-2</c:v>
                </c:pt>
                <c:pt idx="13663">
                  <c:v>5.1873931645023102E-2</c:v>
                </c:pt>
                <c:pt idx="13664">
                  <c:v>1.5092929397375599E-2</c:v>
                </c:pt>
                <c:pt idx="13665">
                  <c:v>5.1909896676196297E-2</c:v>
                </c:pt>
                <c:pt idx="13666">
                  <c:v>8.4063123906760795E-2</c:v>
                </c:pt>
                <c:pt idx="13667">
                  <c:v>9.0856916443138896E-2</c:v>
                </c:pt>
                <c:pt idx="13668">
                  <c:v>9.7585032933919597E-2</c:v>
                </c:pt>
                <c:pt idx="13669">
                  <c:v>9.7585032933919597E-2</c:v>
                </c:pt>
                <c:pt idx="13670">
                  <c:v>0.144843414417474</c:v>
                </c:pt>
                <c:pt idx="13671">
                  <c:v>6.7304118527514001E-2</c:v>
                </c:pt>
                <c:pt idx="13672">
                  <c:v>6.7304118527514001E-2</c:v>
                </c:pt>
                <c:pt idx="13673">
                  <c:v>0.10439488340375901</c:v>
                </c:pt>
                <c:pt idx="13674">
                  <c:v>0.10374058287190099</c:v>
                </c:pt>
                <c:pt idx="13675">
                  <c:v>2.6347463629040599E-2</c:v>
                </c:pt>
                <c:pt idx="13676">
                  <c:v>2.6347463629040599E-2</c:v>
                </c:pt>
                <c:pt idx="13677">
                  <c:v>6.7258067677081701E-2</c:v>
                </c:pt>
                <c:pt idx="13678">
                  <c:v>2.4261561807895401E-2</c:v>
                </c:pt>
                <c:pt idx="13679">
                  <c:v>6.1513550531382397E-2</c:v>
                </c:pt>
                <c:pt idx="13680">
                  <c:v>6.1118633399224402E-2</c:v>
                </c:pt>
                <c:pt idx="13681">
                  <c:v>9.5632942307771696E-2</c:v>
                </c:pt>
                <c:pt idx="13682">
                  <c:v>9.5632942307771696E-2</c:v>
                </c:pt>
                <c:pt idx="13683">
                  <c:v>0.12816164144737799</c:v>
                </c:pt>
                <c:pt idx="13684">
                  <c:v>0.17029508404404201</c:v>
                </c:pt>
                <c:pt idx="13685">
                  <c:v>0.22791111147665899</c:v>
                </c:pt>
                <c:pt idx="13686">
                  <c:v>0.18068355872428299</c:v>
                </c:pt>
                <c:pt idx="13687">
                  <c:v>0.18068355872428299</c:v>
                </c:pt>
                <c:pt idx="13688">
                  <c:v>0.18068355872428299</c:v>
                </c:pt>
                <c:pt idx="13689">
                  <c:v>0.207177218953288</c:v>
                </c:pt>
                <c:pt idx="13690">
                  <c:v>0.18070936815174901</c:v>
                </c:pt>
                <c:pt idx="13691">
                  <c:v>0.152413259715517</c:v>
                </c:pt>
                <c:pt idx="13692">
                  <c:v>0.152413259715517</c:v>
                </c:pt>
                <c:pt idx="13693">
                  <c:v>0.18073517595321101</c:v>
                </c:pt>
                <c:pt idx="13694">
                  <c:v>0.180117917696309</c:v>
                </c:pt>
                <c:pt idx="13695">
                  <c:v>0.14197890347988601</c:v>
                </c:pt>
                <c:pt idx="13696">
                  <c:v>0.14255689959615001</c:v>
                </c:pt>
                <c:pt idx="13697">
                  <c:v>0.14255689959615001</c:v>
                </c:pt>
                <c:pt idx="13698">
                  <c:v>0.180117917696309</c:v>
                </c:pt>
                <c:pt idx="13699">
                  <c:v>0.23143004585923899</c:v>
                </c:pt>
                <c:pt idx="13700">
                  <c:v>0.194615481649274</c:v>
                </c:pt>
                <c:pt idx="13701">
                  <c:v>0.218354969939689</c:v>
                </c:pt>
                <c:pt idx="13702">
                  <c:v>0.184001664956158</c:v>
                </c:pt>
                <c:pt idx="13703">
                  <c:v>0.184001664956158</c:v>
                </c:pt>
                <c:pt idx="13704">
                  <c:v>0.1599615744116</c:v>
                </c:pt>
                <c:pt idx="13705">
                  <c:v>0.1599615744116</c:v>
                </c:pt>
                <c:pt idx="13706">
                  <c:v>-5.05689396461943E-2</c:v>
                </c:pt>
                <c:pt idx="13707">
                  <c:v>2.0065658233950599E-2</c:v>
                </c:pt>
                <c:pt idx="13708">
                  <c:v>6.17869043459955E-2</c:v>
                </c:pt>
                <c:pt idx="13709">
                  <c:v>0.1652321998895</c:v>
                </c:pt>
                <c:pt idx="13710">
                  <c:v>0.151052066177366</c:v>
                </c:pt>
                <c:pt idx="13711">
                  <c:v>0.180788231569015</c:v>
                </c:pt>
                <c:pt idx="13712">
                  <c:v>0.103484552832433</c:v>
                </c:pt>
                <c:pt idx="13713">
                  <c:v>0.15140102969208999</c:v>
                </c:pt>
                <c:pt idx="13714">
                  <c:v>0.11104646970168</c:v>
                </c:pt>
                <c:pt idx="13715">
                  <c:v>5.7030245413968603E-2</c:v>
                </c:pt>
                <c:pt idx="13716">
                  <c:v>0.14443636774104601</c:v>
                </c:pt>
                <c:pt idx="13717">
                  <c:v>0.13655928134892401</c:v>
                </c:pt>
                <c:pt idx="13718">
                  <c:v>9.1732146177438495E-2</c:v>
                </c:pt>
                <c:pt idx="13719">
                  <c:v>9.1732146177438495E-2</c:v>
                </c:pt>
                <c:pt idx="13720">
                  <c:v>9.1732146177438495E-2</c:v>
                </c:pt>
                <c:pt idx="13721">
                  <c:v>0.13360548195910599</c:v>
                </c:pt>
                <c:pt idx="13722">
                  <c:v>0.183581661569547</c:v>
                </c:pt>
                <c:pt idx="13723">
                  <c:v>0.188940634593911</c:v>
                </c:pt>
                <c:pt idx="13724">
                  <c:v>-0.10730877055447299</c:v>
                </c:pt>
                <c:pt idx="13725">
                  <c:v>-0.37359016862472899</c:v>
                </c:pt>
                <c:pt idx="13726">
                  <c:v>-0.194159429934467</c:v>
                </c:pt>
                <c:pt idx="13727">
                  <c:v>-0.36009639997200699</c:v>
                </c:pt>
                <c:pt idx="13728">
                  <c:v>-0.29350498544666798</c:v>
                </c:pt>
                <c:pt idx="13729">
                  <c:v>-0.25907626884226098</c:v>
                </c:pt>
                <c:pt idx="13730">
                  <c:v>-0.29447116719059302</c:v>
                </c:pt>
                <c:pt idx="13731">
                  <c:v>-0.30013046269204602</c:v>
                </c:pt>
                <c:pt idx="13732">
                  <c:v>-0.39490915471164001</c:v>
                </c:pt>
                <c:pt idx="13733">
                  <c:v>-0.39490915471164001</c:v>
                </c:pt>
                <c:pt idx="13734">
                  <c:v>-0.26315579057517802</c:v>
                </c:pt>
                <c:pt idx="13735">
                  <c:v>-0.17652713239036599</c:v>
                </c:pt>
                <c:pt idx="13736">
                  <c:v>-0.16804852207393201</c:v>
                </c:pt>
                <c:pt idx="13737">
                  <c:v>-0.20250834337416301</c:v>
                </c:pt>
                <c:pt idx="13738">
                  <c:v>-0.110512448111161</c:v>
                </c:pt>
                <c:pt idx="13739">
                  <c:v>-0.17375292508677501</c:v>
                </c:pt>
                <c:pt idx="13740">
                  <c:v>-0.133478110115022</c:v>
                </c:pt>
                <c:pt idx="13741">
                  <c:v>-0.133478110115022</c:v>
                </c:pt>
                <c:pt idx="13742">
                  <c:v>-2.9103489288480701E-2</c:v>
                </c:pt>
                <c:pt idx="13743">
                  <c:v>7.4384378743801403E-3</c:v>
                </c:pt>
                <c:pt idx="13744">
                  <c:v>0.119028191068745</c:v>
                </c:pt>
                <c:pt idx="13745">
                  <c:v>0.119028191068745</c:v>
                </c:pt>
                <c:pt idx="13746">
                  <c:v>0.14322635130255901</c:v>
                </c:pt>
                <c:pt idx="13747">
                  <c:v>0.13423298647491799</c:v>
                </c:pt>
                <c:pt idx="13748">
                  <c:v>0.169092309408578</c:v>
                </c:pt>
                <c:pt idx="13749">
                  <c:v>0.15185614229890401</c:v>
                </c:pt>
                <c:pt idx="13750">
                  <c:v>0.46191904739964001</c:v>
                </c:pt>
                <c:pt idx="13751">
                  <c:v>0.46191904739964001</c:v>
                </c:pt>
                <c:pt idx="13752">
                  <c:v>0.50174144849058899</c:v>
                </c:pt>
                <c:pt idx="13753">
                  <c:v>0.43840888321535998</c:v>
                </c:pt>
                <c:pt idx="13754">
                  <c:v>0.46121528275895401</c:v>
                </c:pt>
                <c:pt idx="13755">
                  <c:v>0.302527121268298</c:v>
                </c:pt>
                <c:pt idx="13756">
                  <c:v>0.30671272541015099</c:v>
                </c:pt>
                <c:pt idx="13757">
                  <c:v>0.30671272541015099</c:v>
                </c:pt>
                <c:pt idx="13758">
                  <c:v>0.306689185375913</c:v>
                </c:pt>
                <c:pt idx="13759">
                  <c:v>0.29889412781243502</c:v>
                </c:pt>
                <c:pt idx="13760">
                  <c:v>0.24487333192614</c:v>
                </c:pt>
                <c:pt idx="13761">
                  <c:v>0.191322698652101</c:v>
                </c:pt>
                <c:pt idx="13762">
                  <c:v>0.16083877424696899</c:v>
                </c:pt>
                <c:pt idx="13763">
                  <c:v>0.20701677126342399</c:v>
                </c:pt>
                <c:pt idx="13764">
                  <c:v>0.23735469037317</c:v>
                </c:pt>
                <c:pt idx="13765">
                  <c:v>0.191760372038458</c:v>
                </c:pt>
                <c:pt idx="13766">
                  <c:v>0.22051028351141699</c:v>
                </c:pt>
                <c:pt idx="13767">
                  <c:v>0.22051028351141699</c:v>
                </c:pt>
                <c:pt idx="13768">
                  <c:v>0.24726074823393901</c:v>
                </c:pt>
                <c:pt idx="13769">
                  <c:v>0.27225887479752098</c:v>
                </c:pt>
                <c:pt idx="13770">
                  <c:v>0.27626357107902999</c:v>
                </c:pt>
                <c:pt idx="13771">
                  <c:v>0.27626357107902999</c:v>
                </c:pt>
                <c:pt idx="13772">
                  <c:v>0.28332560053213501</c:v>
                </c:pt>
                <c:pt idx="13773">
                  <c:v>0.34227536766633498</c:v>
                </c:pt>
                <c:pt idx="13774">
                  <c:v>0.32401896549179199</c:v>
                </c:pt>
                <c:pt idx="13775">
                  <c:v>0.31628549668676598</c:v>
                </c:pt>
                <c:pt idx="13776">
                  <c:v>0.470949042272577</c:v>
                </c:pt>
                <c:pt idx="13777">
                  <c:v>0.376109213086464</c:v>
                </c:pt>
                <c:pt idx="13778">
                  <c:v>0.426693363934533</c:v>
                </c:pt>
                <c:pt idx="13779">
                  <c:v>-8.9802834057376796E-2</c:v>
                </c:pt>
                <c:pt idx="13780">
                  <c:v>-0.36457385800064801</c:v>
                </c:pt>
                <c:pt idx="13781">
                  <c:v>-0.111636891901812</c:v>
                </c:pt>
                <c:pt idx="13782">
                  <c:v>1.1917401064963799E-2</c:v>
                </c:pt>
                <c:pt idx="13783">
                  <c:v>0.120052775582906</c:v>
                </c:pt>
                <c:pt idx="13784">
                  <c:v>0.108051398190934</c:v>
                </c:pt>
                <c:pt idx="13785">
                  <c:v>9.8890895173362206E-2</c:v>
                </c:pt>
                <c:pt idx="13786">
                  <c:v>0.141449688964117</c:v>
                </c:pt>
                <c:pt idx="13787">
                  <c:v>0.215203702279366</c:v>
                </c:pt>
                <c:pt idx="13788">
                  <c:v>0.30056970446006098</c:v>
                </c:pt>
                <c:pt idx="13789">
                  <c:v>0.32953057835231397</c:v>
                </c:pt>
                <c:pt idx="13790">
                  <c:v>0.27746342513668398</c:v>
                </c:pt>
                <c:pt idx="13791">
                  <c:v>0.27746342513668398</c:v>
                </c:pt>
                <c:pt idx="13792">
                  <c:v>0.27746342513668398</c:v>
                </c:pt>
                <c:pt idx="13793">
                  <c:v>0.27746342513668398</c:v>
                </c:pt>
                <c:pt idx="13794">
                  <c:v>0.22932069707323299</c:v>
                </c:pt>
                <c:pt idx="13795">
                  <c:v>0.25730985811881502</c:v>
                </c:pt>
                <c:pt idx="13796">
                  <c:v>0.21324771006797699</c:v>
                </c:pt>
                <c:pt idx="13797">
                  <c:v>0.26477902547211901</c:v>
                </c:pt>
                <c:pt idx="13798">
                  <c:v>0.224671771799799</c:v>
                </c:pt>
                <c:pt idx="13799">
                  <c:v>0.17216929438828199</c:v>
                </c:pt>
                <c:pt idx="13800">
                  <c:v>0.21324771006797699</c:v>
                </c:pt>
                <c:pt idx="13801">
                  <c:v>0.26477902547211901</c:v>
                </c:pt>
                <c:pt idx="13802">
                  <c:v>0.33060542135369703</c:v>
                </c:pt>
                <c:pt idx="13803">
                  <c:v>0.37173582824936102</c:v>
                </c:pt>
                <c:pt idx="13804">
                  <c:v>0.37173582824936102</c:v>
                </c:pt>
                <c:pt idx="13805">
                  <c:v>0.37173582824936102</c:v>
                </c:pt>
                <c:pt idx="13806">
                  <c:v>0.33025680048741801</c:v>
                </c:pt>
                <c:pt idx="13807">
                  <c:v>0.35627513927006998</c:v>
                </c:pt>
                <c:pt idx="13808">
                  <c:v>0.39688760330419798</c:v>
                </c:pt>
                <c:pt idx="13809">
                  <c:v>0.45052829024330598</c:v>
                </c:pt>
                <c:pt idx="13810">
                  <c:v>0.45052829024330598</c:v>
                </c:pt>
                <c:pt idx="13811">
                  <c:v>0.50243775520663703</c:v>
                </c:pt>
                <c:pt idx="13812">
                  <c:v>0.49352384275030597</c:v>
                </c:pt>
                <c:pt idx="13813">
                  <c:v>0.46611244100035398</c:v>
                </c:pt>
                <c:pt idx="13814">
                  <c:v>0.457207590630477</c:v>
                </c:pt>
                <c:pt idx="13815">
                  <c:v>0.390630388646378</c:v>
                </c:pt>
                <c:pt idx="13816">
                  <c:v>0.390630388646378</c:v>
                </c:pt>
                <c:pt idx="13817">
                  <c:v>0.36479151408940902</c:v>
                </c:pt>
                <c:pt idx="13818">
                  <c:v>0.30816689277897602</c:v>
                </c:pt>
                <c:pt idx="13819">
                  <c:v>0.30816689277897602</c:v>
                </c:pt>
                <c:pt idx="13820">
                  <c:v>0.16530971765425101</c:v>
                </c:pt>
                <c:pt idx="13821">
                  <c:v>0.100829426544009</c:v>
                </c:pt>
                <c:pt idx="13822">
                  <c:v>-0.114378503107706</c:v>
                </c:pt>
                <c:pt idx="13823">
                  <c:v>0.16978171155344901</c:v>
                </c:pt>
                <c:pt idx="13824">
                  <c:v>-2.54990652091047E-2</c:v>
                </c:pt>
                <c:pt idx="13825">
                  <c:v>-2.38068151111081E-2</c:v>
                </c:pt>
                <c:pt idx="13826">
                  <c:v>-2.38068151111081E-2</c:v>
                </c:pt>
                <c:pt idx="13827">
                  <c:v>3.4328222969779401E-2</c:v>
                </c:pt>
                <c:pt idx="13828">
                  <c:v>7.9070832652582995E-2</c:v>
                </c:pt>
                <c:pt idx="13829">
                  <c:v>1.3959296689028001E-2</c:v>
                </c:pt>
                <c:pt idx="13830">
                  <c:v>-0.163593167426765</c:v>
                </c:pt>
                <c:pt idx="13831">
                  <c:v>-0.14127804402851599</c:v>
                </c:pt>
                <c:pt idx="13832">
                  <c:v>-0.14127804402851599</c:v>
                </c:pt>
                <c:pt idx="13833">
                  <c:v>-0.14127804402851599</c:v>
                </c:pt>
                <c:pt idx="13834">
                  <c:v>-0.126341368774923</c:v>
                </c:pt>
                <c:pt idx="13835">
                  <c:v>-0.187317182994022</c:v>
                </c:pt>
                <c:pt idx="13836">
                  <c:v>-0.26714569464707399</c:v>
                </c:pt>
                <c:pt idx="13837">
                  <c:v>-0.22929304937022399</c:v>
                </c:pt>
                <c:pt idx="13838">
                  <c:v>-0.21880393811214799</c:v>
                </c:pt>
                <c:pt idx="13839">
                  <c:v>-0.21208091060027101</c:v>
                </c:pt>
                <c:pt idx="13840">
                  <c:v>-0.21208091060027101</c:v>
                </c:pt>
                <c:pt idx="13841">
                  <c:v>-0.21208091060027101</c:v>
                </c:pt>
                <c:pt idx="13842">
                  <c:v>-0.16916760044408799</c:v>
                </c:pt>
                <c:pt idx="13843">
                  <c:v>0.108997918277834</c:v>
                </c:pt>
                <c:pt idx="13844">
                  <c:v>0.19880682927832</c:v>
                </c:pt>
                <c:pt idx="13845">
                  <c:v>0.25082005869462098</c:v>
                </c:pt>
                <c:pt idx="13846">
                  <c:v>0.33629793295162702</c:v>
                </c:pt>
                <c:pt idx="13847">
                  <c:v>0.33629793295162702</c:v>
                </c:pt>
                <c:pt idx="13848">
                  <c:v>-1.6048008311726699E-2</c:v>
                </c:pt>
                <c:pt idx="13849">
                  <c:v>8.1028657233463502E-2</c:v>
                </c:pt>
                <c:pt idx="13850">
                  <c:v>-0.22653168912504101</c:v>
                </c:pt>
                <c:pt idx="13851">
                  <c:v>-0.22653168912504101</c:v>
                </c:pt>
                <c:pt idx="13852">
                  <c:v>-0.24000321602404501</c:v>
                </c:pt>
                <c:pt idx="13853">
                  <c:v>-0.22653168912504101</c:v>
                </c:pt>
                <c:pt idx="13854">
                  <c:v>-0.22653168912504101</c:v>
                </c:pt>
                <c:pt idx="13855">
                  <c:v>-0.22653168912504101</c:v>
                </c:pt>
                <c:pt idx="13856">
                  <c:v>-0.22653168912504101</c:v>
                </c:pt>
                <c:pt idx="13857">
                  <c:v>-0.205169140187725</c:v>
                </c:pt>
                <c:pt idx="13858">
                  <c:v>-0.114000435014858</c:v>
                </c:pt>
                <c:pt idx="13859">
                  <c:v>2.2581475410190502E-3</c:v>
                </c:pt>
                <c:pt idx="13860">
                  <c:v>-1.5398259394590901E-2</c:v>
                </c:pt>
                <c:pt idx="13861">
                  <c:v>8.0712793825776105E-2</c:v>
                </c:pt>
                <c:pt idx="13862">
                  <c:v>-9.2013311744567602E-2</c:v>
                </c:pt>
                <c:pt idx="13863">
                  <c:v>-9.2013311744567602E-2</c:v>
                </c:pt>
                <c:pt idx="13864">
                  <c:v>-1.0387094914833601E-2</c:v>
                </c:pt>
                <c:pt idx="13865">
                  <c:v>-1.15679221175795E-2</c:v>
                </c:pt>
                <c:pt idx="13866">
                  <c:v>-2.4340530696024001E-2</c:v>
                </c:pt>
                <c:pt idx="13867">
                  <c:v>5.78383397266257E-2</c:v>
                </c:pt>
                <c:pt idx="13868">
                  <c:v>0.11922900993345301</c:v>
                </c:pt>
                <c:pt idx="13869">
                  <c:v>0.147011280816712</c:v>
                </c:pt>
                <c:pt idx="13870">
                  <c:v>0</c:v>
                </c:pt>
                <c:pt idx="13871">
                  <c:v>0.28407145687538699</c:v>
                </c:pt>
                <c:pt idx="13872" formatCode="0.00E+00">
                  <c:v>-8.2172170736982599E-4</c:v>
                </c:pt>
                <c:pt idx="13873" formatCode="0.00E+00">
                  <c:v>-7.8639179851092101E-4</c:v>
                </c:pt>
                <c:pt idx="13874" formatCode="0.00E+00">
                  <c:v>-9.8004274917045095E-2</c:v>
                </c:pt>
                <c:pt idx="13875" formatCode="0.00E+00">
                  <c:v>-9.8004274917045095E-2</c:v>
                </c:pt>
                <c:pt idx="13876">
                  <c:v>-0.12852378190317101</c:v>
                </c:pt>
                <c:pt idx="13877">
                  <c:v>-0.246870672567813</c:v>
                </c:pt>
                <c:pt idx="13878">
                  <c:v>-0.17933778066303199</c:v>
                </c:pt>
                <c:pt idx="13879">
                  <c:v>-0.21481833343160101</c:v>
                </c:pt>
                <c:pt idx="13880">
                  <c:v>-0.179916499828701</c:v>
                </c:pt>
                <c:pt idx="13881">
                  <c:v>-8.2182770409207004E-2</c:v>
                </c:pt>
                <c:pt idx="13882">
                  <c:v>-0.12394383755209699</c:v>
                </c:pt>
                <c:pt idx="13883">
                  <c:v>-0.15725834560639801</c:v>
                </c:pt>
                <c:pt idx="13884">
                  <c:v>-0.14997191319490999</c:v>
                </c:pt>
                <c:pt idx="13885">
                  <c:v>-0.108729121484776</c:v>
                </c:pt>
                <c:pt idx="13886">
                  <c:v>-7.5575397561040702E-2</c:v>
                </c:pt>
                <c:pt idx="13887">
                  <c:v>-6.8460633157414602E-2</c:v>
                </c:pt>
                <c:pt idx="13888">
                  <c:v>-0.101656402834142</c:v>
                </c:pt>
                <c:pt idx="13889">
                  <c:v>-6.3392601635723106E-2</c:v>
                </c:pt>
                <c:pt idx="13890">
                  <c:v>-9.4538370224016996E-2</c:v>
                </c:pt>
                <c:pt idx="13891">
                  <c:v>-2.5329601362841601E-2</c:v>
                </c:pt>
                <c:pt idx="13892">
                  <c:v>6.0087191601703102E-3</c:v>
                </c:pt>
                <c:pt idx="13893">
                  <c:v>-2.7521390770933199E-2</c:v>
                </c:pt>
                <c:pt idx="13894">
                  <c:v>3.9429212771510097E-2</c:v>
                </c:pt>
                <c:pt idx="13895">
                  <c:v>7.0314192203838596E-2</c:v>
                </c:pt>
                <c:pt idx="13896">
                  <c:v>4.2025034551540198E-2</c:v>
                </c:pt>
                <c:pt idx="13897">
                  <c:v>1.1390204355060799E-2</c:v>
                </c:pt>
                <c:pt idx="13898">
                  <c:v>1.6712559236526699E-2</c:v>
                </c:pt>
                <c:pt idx="13899">
                  <c:v>1.6712559236526699E-2</c:v>
                </c:pt>
                <c:pt idx="13900">
                  <c:v>-1.4627599868452801E-2</c:v>
                </c:pt>
                <c:pt idx="13901">
                  <c:v>-4.1614692998723501E-2</c:v>
                </c:pt>
                <c:pt idx="13902">
                  <c:v>-0.116041884303551</c:v>
                </c:pt>
                <c:pt idx="13903">
                  <c:v>-5.8255772360060902E-2</c:v>
                </c:pt>
                <c:pt idx="13904">
                  <c:v>-5.8255772360060902E-2</c:v>
                </c:pt>
                <c:pt idx="13905">
                  <c:v>-2.6631822333611201E-2</c:v>
                </c:pt>
                <c:pt idx="13906">
                  <c:v>0.107274626929451</c:v>
                </c:pt>
                <c:pt idx="13907">
                  <c:v>3.7654551740927897E-2</c:v>
                </c:pt>
                <c:pt idx="13908">
                  <c:v>5.8708424339029E-3</c:v>
                </c:pt>
                <c:pt idx="13909">
                  <c:v>7.5901857177717205E-2</c:v>
                </c:pt>
                <c:pt idx="13910">
                  <c:v>0.11420526785207601</c:v>
                </c:pt>
                <c:pt idx="13911">
                  <c:v>4.3004219074622201E-2</c:v>
                </c:pt>
                <c:pt idx="13912">
                  <c:v>8.1505759180889994E-2</c:v>
                </c:pt>
                <c:pt idx="13913">
                  <c:v>7.5903228058186306E-2</c:v>
                </c:pt>
                <c:pt idx="13914">
                  <c:v>0.11420526785207601</c:v>
                </c:pt>
                <c:pt idx="13915">
                  <c:v>0.144656532423867</c:v>
                </c:pt>
                <c:pt idx="13916">
                  <c:v>0.11161164751809199</c:v>
                </c:pt>
                <c:pt idx="13917">
                  <c:v>0.112049099593927</c:v>
                </c:pt>
                <c:pt idx="13918">
                  <c:v>0.190712352241589</c:v>
                </c:pt>
                <c:pt idx="13919">
                  <c:v>0.244176227647701</c:v>
                </c:pt>
                <c:pt idx="13920">
                  <c:v>0.26172492435632699</c:v>
                </c:pt>
                <c:pt idx="13921">
                  <c:v>0.287208523995714</c:v>
                </c:pt>
                <c:pt idx="13922">
                  <c:v>0.24466191773121801</c:v>
                </c:pt>
                <c:pt idx="13923">
                  <c:v>0.291498660886925</c:v>
                </c:pt>
                <c:pt idx="13924">
                  <c:v>0.339972111247558</c:v>
                </c:pt>
                <c:pt idx="13925">
                  <c:v>0.339972111247558</c:v>
                </c:pt>
                <c:pt idx="13926">
                  <c:v>0.222544846105167</c:v>
                </c:pt>
                <c:pt idx="13927">
                  <c:v>0.222544846105167</c:v>
                </c:pt>
                <c:pt idx="13928">
                  <c:v>0.29826403650422201</c:v>
                </c:pt>
                <c:pt idx="13929">
                  <c:v>0.223236196758545</c:v>
                </c:pt>
                <c:pt idx="13930">
                  <c:v>0.155904316020162</c:v>
                </c:pt>
                <c:pt idx="13931">
                  <c:v>0.15626981485497099</c:v>
                </c:pt>
                <c:pt idx="13932">
                  <c:v>0.15626981485497099</c:v>
                </c:pt>
                <c:pt idx="13933">
                  <c:v>0.31742213721928803</c:v>
                </c:pt>
                <c:pt idx="13934">
                  <c:v>0.18431027859420299</c:v>
                </c:pt>
                <c:pt idx="13935">
                  <c:v>0.40736605318796398</c:v>
                </c:pt>
                <c:pt idx="13936">
                  <c:v>0.34502384275879899</c:v>
                </c:pt>
                <c:pt idx="13937">
                  <c:v>0.40291462922453403</c:v>
                </c:pt>
                <c:pt idx="13938">
                  <c:v>0</c:v>
                </c:pt>
                <c:pt idx="13939">
                  <c:v>-0.285679170274584</c:v>
                </c:pt>
                <c:pt idx="13940">
                  <c:v>-0.12609292084777099</c:v>
                </c:pt>
                <c:pt idx="13941">
                  <c:v>-0.30126845569760102</c:v>
                </c:pt>
                <c:pt idx="13942">
                  <c:v>-0.29435481606027403</c:v>
                </c:pt>
                <c:pt idx="13943">
                  <c:v>-0.36921207500716002</c:v>
                </c:pt>
                <c:pt idx="13944">
                  <c:v>-0.40051219698905299</c:v>
                </c:pt>
                <c:pt idx="13945">
                  <c:v>-0.42911699074946202</c:v>
                </c:pt>
                <c:pt idx="13946">
                  <c:v>-0.29606477390234998</c:v>
                </c:pt>
                <c:pt idx="13947">
                  <c:v>-0.34699487089965497</c:v>
                </c:pt>
                <c:pt idx="13948">
                  <c:v>-0.15824400605841399</c:v>
                </c:pt>
                <c:pt idx="13949">
                  <c:v>-0.15824400605841399</c:v>
                </c:pt>
                <c:pt idx="13950">
                  <c:v>-1.52730312676945E-2</c:v>
                </c:pt>
                <c:pt idx="13951">
                  <c:v>-1.52730312676945E-2</c:v>
                </c:pt>
                <c:pt idx="13952">
                  <c:v>-0.14513965765842601</c:v>
                </c:pt>
                <c:pt idx="13953">
                  <c:v>-0.15726652326684601</c:v>
                </c:pt>
                <c:pt idx="13954">
                  <c:v>-0.120032411054789</c:v>
                </c:pt>
                <c:pt idx="13955">
                  <c:v>-0.13287671789048999</c:v>
                </c:pt>
                <c:pt idx="13956">
                  <c:v>-5.9020449197474997E-2</c:v>
                </c:pt>
                <c:pt idx="13957">
                  <c:v>-6.5740659574005905E-2</c:v>
                </c:pt>
                <c:pt idx="13958">
                  <c:v>2.5149521043609398E-2</c:v>
                </c:pt>
                <c:pt idx="13959">
                  <c:v>-1.3443521412704201E-2</c:v>
                </c:pt>
                <c:pt idx="13960">
                  <c:v>1.17455746366754E-2</c:v>
                </c:pt>
                <c:pt idx="13961">
                  <c:v>4.35711786061923E-2</c:v>
                </c:pt>
                <c:pt idx="13962">
                  <c:v>7.1845101287761795E-2</c:v>
                </c:pt>
                <c:pt idx="13963">
                  <c:v>2.8586538295067101E-2</c:v>
                </c:pt>
                <c:pt idx="13964">
                  <c:v>5.42927362968703E-3</c:v>
                </c:pt>
                <c:pt idx="13965">
                  <c:v>-8.0038839775612394E-2</c:v>
                </c:pt>
                <c:pt idx="13966">
                  <c:v>-8.0038839775612394E-2</c:v>
                </c:pt>
                <c:pt idx="13967">
                  <c:v>-0.15212216899675701</c:v>
                </c:pt>
                <c:pt idx="13968">
                  <c:v>-0.13715219690710101</c:v>
                </c:pt>
                <c:pt idx="13969">
                  <c:v>0</c:v>
                </c:pt>
                <c:pt idx="13970">
                  <c:v>0.28482669214807799</c:v>
                </c:pt>
                <c:pt idx="13971" formatCode="0.00E+00">
                  <c:v>-8.2445980694889598E-4</c:v>
                </c:pt>
                <c:pt idx="13972">
                  <c:v>5.1987637910296799E-2</c:v>
                </c:pt>
                <c:pt idx="13973" formatCode="0.00E+00">
                  <c:v>-2.58052755893523E-4</c:v>
                </c:pt>
                <c:pt idx="13974">
                  <c:v>5.5342520023734701E-2</c:v>
                </c:pt>
                <c:pt idx="13975" formatCode="0.00E+00">
                  <c:v>-6.9991696664686298E-3</c:v>
                </c:pt>
                <c:pt idx="13976">
                  <c:v>-7.0317598643509999E-3</c:v>
                </c:pt>
                <c:pt idx="13977">
                  <c:v>-8.1481474805061099E-2</c:v>
                </c:pt>
                <c:pt idx="13978">
                  <c:v>-4.9697844684157798E-3</c:v>
                </c:pt>
                <c:pt idx="13979">
                  <c:v>-0.100126491747485</c:v>
                </c:pt>
                <c:pt idx="13980">
                  <c:v>-3.39422001707754E-2</c:v>
                </c:pt>
                <c:pt idx="13981">
                  <c:v>-3.3514534013742298E-2</c:v>
                </c:pt>
                <c:pt idx="13982">
                  <c:v>-5.6580778621627401E-2</c:v>
                </c:pt>
                <c:pt idx="13983">
                  <c:v>-0.107892415581468</c:v>
                </c:pt>
                <c:pt idx="13984">
                  <c:v>-0.102840543747036</c:v>
                </c:pt>
                <c:pt idx="13985">
                  <c:v>-7.7753310496731801E-2</c:v>
                </c:pt>
                <c:pt idx="13986">
                  <c:v>-0.12683533773334499</c:v>
                </c:pt>
                <c:pt idx="13987">
                  <c:v>-0.149355942419202</c:v>
                </c:pt>
                <c:pt idx="13988">
                  <c:v>-0.149355942419202</c:v>
                </c:pt>
                <c:pt idx="13989">
                  <c:v>-0.17074405636499701</c:v>
                </c:pt>
                <c:pt idx="13990">
                  <c:v>-0.149355942419202</c:v>
                </c:pt>
                <c:pt idx="13991">
                  <c:v>-0.16024788465311299</c:v>
                </c:pt>
                <c:pt idx="13992">
                  <c:v>-0.19072053225566801</c:v>
                </c:pt>
                <c:pt idx="13993">
                  <c:v>-0.19072053225566801</c:v>
                </c:pt>
                <c:pt idx="13994">
                  <c:v>-0.160398837431938</c:v>
                </c:pt>
                <c:pt idx="13995">
                  <c:v>-0.18105202067832199</c:v>
                </c:pt>
                <c:pt idx="13996">
                  <c:v>-9.0710110769855495E-2</c:v>
                </c:pt>
                <c:pt idx="13997">
                  <c:v>-6.9599862735118201E-2</c:v>
                </c:pt>
                <c:pt idx="13998">
                  <c:v>-0.100822595833352</c:v>
                </c:pt>
                <c:pt idx="13999">
                  <c:v>-0.12596192958484401</c:v>
                </c:pt>
                <c:pt idx="14000">
                  <c:v>-0.158347169653234</c:v>
                </c:pt>
                <c:pt idx="14001">
                  <c:v>-0.133422416568864</c:v>
                </c:pt>
                <c:pt idx="14002">
                  <c:v>-0.127769400726152</c:v>
                </c:pt>
                <c:pt idx="14003">
                  <c:v>-0.15273520418612599</c:v>
                </c:pt>
                <c:pt idx="14004">
                  <c:v>-0.14167284097389801</c:v>
                </c:pt>
                <c:pt idx="14005">
                  <c:v>-0.14167284097389801</c:v>
                </c:pt>
                <c:pt idx="14006">
                  <c:v>-0.136220900128808</c:v>
                </c:pt>
                <c:pt idx="14007">
                  <c:v>-9.09568491852768E-2</c:v>
                </c:pt>
                <c:pt idx="14008">
                  <c:v>0.238625434649057</c:v>
                </c:pt>
                <c:pt idx="14009">
                  <c:v>7.9123516253223301E-3</c:v>
                </c:pt>
                <c:pt idx="14010">
                  <c:v>-0.16624125354961999</c:v>
                </c:pt>
                <c:pt idx="14011">
                  <c:v>-0.21271536172093899</c:v>
                </c:pt>
                <c:pt idx="14012">
                  <c:v>-0.19087222126023001</c:v>
                </c:pt>
                <c:pt idx="14013">
                  <c:v>-0.228848152272107</c:v>
                </c:pt>
                <c:pt idx="14014">
                  <c:v>-0.28936602265185402</c:v>
                </c:pt>
                <c:pt idx="14015">
                  <c:v>-0.35883409960350499</c:v>
                </c:pt>
                <c:pt idx="14016">
                  <c:v>-0.300485771462361</c:v>
                </c:pt>
                <c:pt idx="14017">
                  <c:v>-0.35531668231639402</c:v>
                </c:pt>
                <c:pt idx="14018">
                  <c:v>-0.35452532873096998</c:v>
                </c:pt>
                <c:pt idx="14019">
                  <c:v>-0.32794482956517901</c:v>
                </c:pt>
                <c:pt idx="14020">
                  <c:v>-0.37862506346672697</c:v>
                </c:pt>
                <c:pt idx="14021">
                  <c:v>-0.38645678002771999</c:v>
                </c:pt>
                <c:pt idx="14022">
                  <c:v>-0.29037499723175803</c:v>
                </c:pt>
                <c:pt idx="14023">
                  <c:v>-0.29037499723175803</c:v>
                </c:pt>
                <c:pt idx="14024">
                  <c:v>-0.31450518814129103</c:v>
                </c:pt>
                <c:pt idx="14025">
                  <c:v>-0.31450518814129103</c:v>
                </c:pt>
                <c:pt idx="14026">
                  <c:v>-0.36002786491345201</c:v>
                </c:pt>
                <c:pt idx="14027">
                  <c:v>-0.38165145856336502</c:v>
                </c:pt>
                <c:pt idx="14028">
                  <c:v>-0.33691699772942901</c:v>
                </c:pt>
                <c:pt idx="14029">
                  <c:v>-0.39632860904987299</c:v>
                </c:pt>
                <c:pt idx="14030">
                  <c:v>-0.43873760613963803</c:v>
                </c:pt>
                <c:pt idx="14031">
                  <c:v>-0.441608303656157</c:v>
                </c:pt>
                <c:pt idx="14032">
                  <c:v>-0.45814155483850999</c:v>
                </c:pt>
                <c:pt idx="14033">
                  <c:v>-0.45814155483850999</c:v>
                </c:pt>
                <c:pt idx="14034">
                  <c:v>-0.47381556519972101</c:v>
                </c:pt>
                <c:pt idx="14035">
                  <c:v>-0.47633945499840102</c:v>
                </c:pt>
                <c:pt idx="14036">
                  <c:v>-0.52218767796856203</c:v>
                </c:pt>
                <c:pt idx="14037">
                  <c:v>-0.53566702881180395</c:v>
                </c:pt>
                <c:pt idx="14038">
                  <c:v>-0.45269403754833698</c:v>
                </c:pt>
                <c:pt idx="14039">
                  <c:v>-0.45269403754833698</c:v>
                </c:pt>
                <c:pt idx="14040">
                  <c:v>-0.47939733158591502</c:v>
                </c:pt>
                <c:pt idx="14041">
                  <c:v>-0.47939733158591502</c:v>
                </c:pt>
                <c:pt idx="14042">
                  <c:v>-0.40205443410566499</c:v>
                </c:pt>
                <c:pt idx="14043">
                  <c:v>-0.25277501223176302</c:v>
                </c:pt>
                <c:pt idx="14044">
                  <c:v>-0.20501508944565</c:v>
                </c:pt>
                <c:pt idx="14045">
                  <c:v>-0.20501508944565</c:v>
                </c:pt>
                <c:pt idx="14046">
                  <c:v>-0.160288437981257</c:v>
                </c:pt>
                <c:pt idx="14047">
                  <c:v>-9.09568491852768E-2</c:v>
                </c:pt>
                <c:pt idx="14048">
                  <c:v>-0.36558230112063</c:v>
                </c:pt>
                <c:pt idx="14049">
                  <c:v>-0.112306042281476</c:v>
                </c:pt>
                <c:pt idx="14050">
                  <c:v>-0.152445829532081</c:v>
                </c:pt>
                <c:pt idx="14051">
                  <c:v>-0.152445829532081</c:v>
                </c:pt>
                <c:pt idx="14052">
                  <c:v>-0.19909491913600799</c:v>
                </c:pt>
                <c:pt idx="14053">
                  <c:v>-0.26785211272459702</c:v>
                </c:pt>
                <c:pt idx="14054">
                  <c:v>-0.34937252803323299</c:v>
                </c:pt>
                <c:pt idx="14055">
                  <c:v>-0.28296043122416897</c:v>
                </c:pt>
                <c:pt idx="14056">
                  <c:v>-0.28296043122416897</c:v>
                </c:pt>
                <c:pt idx="14057">
                  <c:v>-0.28296043122416897</c:v>
                </c:pt>
                <c:pt idx="14058">
                  <c:v>-0.347161395111378</c:v>
                </c:pt>
                <c:pt idx="14059">
                  <c:v>-0.29024787858117601</c:v>
                </c:pt>
                <c:pt idx="14060">
                  <c:v>-0.15488325893580801</c:v>
                </c:pt>
                <c:pt idx="14061">
                  <c:v>-0.19589431225158599</c:v>
                </c:pt>
                <c:pt idx="14062">
                  <c:v>-0.29105275724163299</c:v>
                </c:pt>
                <c:pt idx="14063">
                  <c:v>-0.39588509857557302</c:v>
                </c:pt>
                <c:pt idx="14064">
                  <c:v>-0.42286652997715801</c:v>
                </c:pt>
                <c:pt idx="14065">
                  <c:v>-0.37051483583008199</c:v>
                </c:pt>
                <c:pt idx="14066">
                  <c:v>-0.40006017959315998</c:v>
                </c:pt>
                <c:pt idx="14067">
                  <c:v>-0.40006017959315998</c:v>
                </c:pt>
                <c:pt idx="14068">
                  <c:v>-0.40006017959315998</c:v>
                </c:pt>
                <c:pt idx="14069">
                  <c:v>-0.373496534458434</c:v>
                </c:pt>
                <c:pt idx="14070">
                  <c:v>-0.373496534458434</c:v>
                </c:pt>
                <c:pt idx="14071">
                  <c:v>-0.32870451923521299</c:v>
                </c:pt>
                <c:pt idx="14072">
                  <c:v>-0.32870451923521299</c:v>
                </c:pt>
                <c:pt idx="14073">
                  <c:v>-0.32162044382972899</c:v>
                </c:pt>
                <c:pt idx="14074">
                  <c:v>-0.32162044382972899</c:v>
                </c:pt>
                <c:pt idx="14075">
                  <c:v>-0.32162044382972899</c:v>
                </c:pt>
                <c:pt idx="14076">
                  <c:v>-0.29955740694224398</c:v>
                </c:pt>
                <c:pt idx="14077">
                  <c:v>-0.25803232445818303</c:v>
                </c:pt>
                <c:pt idx="14078">
                  <c:v>-9.09568491852768E-2</c:v>
                </c:pt>
                <c:pt idx="14079">
                  <c:v>-0.367051520273521</c:v>
                </c:pt>
                <c:pt idx="14080">
                  <c:v>-4.9537563256981602E-2</c:v>
                </c:pt>
                <c:pt idx="14081">
                  <c:v>-5.8754096373704698E-2</c:v>
                </c:pt>
                <c:pt idx="14082">
                  <c:v>-5.1854697819771797E-2</c:v>
                </c:pt>
                <c:pt idx="14083">
                  <c:v>-0.14017252180689699</c:v>
                </c:pt>
                <c:pt idx="14084">
                  <c:v>-0.23331918292272599</c:v>
                </c:pt>
                <c:pt idx="14085">
                  <c:v>-0.208950252759316</c:v>
                </c:pt>
                <c:pt idx="14086">
                  <c:v>-0.21533260897540099</c:v>
                </c:pt>
                <c:pt idx="14087">
                  <c:v>-0.25103338715353901</c:v>
                </c:pt>
                <c:pt idx="14088">
                  <c:v>-0.145511512678519</c:v>
                </c:pt>
                <c:pt idx="14089">
                  <c:v>-0.18000573806180301</c:v>
                </c:pt>
                <c:pt idx="14090">
                  <c:v>-0.18075461803786799</c:v>
                </c:pt>
                <c:pt idx="14091">
                  <c:v>-0.21271846175535999</c:v>
                </c:pt>
                <c:pt idx="14092">
                  <c:v>-8.7322806868407502E-2</c:v>
                </c:pt>
                <c:pt idx="14093">
                  <c:v>-8.16411912097985E-2</c:v>
                </c:pt>
                <c:pt idx="14094">
                  <c:v>-0.11819899634440199</c:v>
                </c:pt>
                <c:pt idx="14095">
                  <c:v>-8.7821602287256204E-2</c:v>
                </c:pt>
                <c:pt idx="14096">
                  <c:v>-8.7263261735288797E-2</c:v>
                </c:pt>
                <c:pt idx="14097">
                  <c:v>-9.3015839101031103E-2</c:v>
                </c:pt>
                <c:pt idx="14098">
                  <c:v>-5.68559629584608E-2</c:v>
                </c:pt>
                <c:pt idx="14099">
                  <c:v>-9.24112006757766E-2</c:v>
                </c:pt>
                <c:pt idx="14100">
                  <c:v>-0.12833083807187001</c:v>
                </c:pt>
                <c:pt idx="14101">
                  <c:v>-9.21743989524626E-2</c:v>
                </c:pt>
                <c:pt idx="14102">
                  <c:v>-2.6247182673202901E-2</c:v>
                </c:pt>
                <c:pt idx="14103">
                  <c:v>-0.15672246867770201</c:v>
                </c:pt>
                <c:pt idx="14104">
                  <c:v>-0.19514194010288899</c:v>
                </c:pt>
                <c:pt idx="14105">
                  <c:v>-0.22077246270178399</c:v>
                </c:pt>
                <c:pt idx="14106">
                  <c:v>-0.18273982648884801</c:v>
                </c:pt>
                <c:pt idx="14107">
                  <c:v>-8.7481747895384196E-2</c:v>
                </c:pt>
                <c:pt idx="14108">
                  <c:v>-8.7481747895384196E-2</c:v>
                </c:pt>
                <c:pt idx="14109">
                  <c:v>-5.9327021510978899E-2</c:v>
                </c:pt>
                <c:pt idx="14110">
                  <c:v>3.16150919703028E-3</c:v>
                </c:pt>
                <c:pt idx="14111">
                  <c:v>-0.166116410891124</c:v>
                </c:pt>
                <c:pt idx="14112">
                  <c:v>-0.25110179692478002</c:v>
                </c:pt>
                <c:pt idx="14113">
                  <c:v>-0.35113317929615401</c:v>
                </c:pt>
                <c:pt idx="14114">
                  <c:v>-0.29997525156640498</c:v>
                </c:pt>
                <c:pt idx="14115">
                  <c:v>-0.349253643354559</c:v>
                </c:pt>
                <c:pt idx="14116">
                  <c:v>-0.37158785629191099</c:v>
                </c:pt>
                <c:pt idx="14117">
                  <c:v>-0.430293786445341</c:v>
                </c:pt>
                <c:pt idx="14118">
                  <c:v>-0.35020481204353299</c:v>
                </c:pt>
                <c:pt idx="14119">
                  <c:v>-0.39307491693091401</c:v>
                </c:pt>
                <c:pt idx="14120">
                  <c:v>-0.34527507939053098</c:v>
                </c:pt>
                <c:pt idx="14121">
                  <c:v>-0.36554953476722901</c:v>
                </c:pt>
                <c:pt idx="14122">
                  <c:v>-0.455705361966661</c:v>
                </c:pt>
                <c:pt idx="14123">
                  <c:v>-0.455705361966661</c:v>
                </c:pt>
                <c:pt idx="14124">
                  <c:v>-0.47326288380128201</c:v>
                </c:pt>
                <c:pt idx="14125">
                  <c:v>-0.489804539162839</c:v>
                </c:pt>
                <c:pt idx="14126">
                  <c:v>-0.489804539162839</c:v>
                </c:pt>
                <c:pt idx="14127">
                  <c:v>-0.52235547823850803</c:v>
                </c:pt>
                <c:pt idx="14128">
                  <c:v>-0.52235547823850803</c:v>
                </c:pt>
                <c:pt idx="14129">
                  <c:v>-0.55229328746857498</c:v>
                </c:pt>
                <c:pt idx="14130">
                  <c:v>-0.55229328746857498</c:v>
                </c:pt>
                <c:pt idx="14131">
                  <c:v>-0.56593745253699101</c:v>
                </c:pt>
                <c:pt idx="14132">
                  <c:v>-0.56593745253699101</c:v>
                </c:pt>
                <c:pt idx="14133">
                  <c:v>-0.56593745253699101</c:v>
                </c:pt>
                <c:pt idx="14134">
                  <c:v>-0.50506093636695404</c:v>
                </c:pt>
                <c:pt idx="14135">
                  <c:v>-0.50506093636695404</c:v>
                </c:pt>
                <c:pt idx="14136">
                  <c:v>-0.50506093636695404</c:v>
                </c:pt>
                <c:pt idx="14137">
                  <c:v>-0.49765604472747099</c:v>
                </c:pt>
                <c:pt idx="14138">
                  <c:v>-0.49765604472747099</c:v>
                </c:pt>
                <c:pt idx="14139">
                  <c:v>-0.51244232558296099</c:v>
                </c:pt>
                <c:pt idx="14140">
                  <c:v>-0.51244232558296099</c:v>
                </c:pt>
                <c:pt idx="14141">
                  <c:v>-0.48194485976604401</c:v>
                </c:pt>
                <c:pt idx="14142">
                  <c:v>-0.46532312525018499</c:v>
                </c:pt>
                <c:pt idx="14143">
                  <c:v>-0.419769982561427</c:v>
                </c:pt>
                <c:pt idx="14144">
                  <c:v>-0.36982952731697799</c:v>
                </c:pt>
                <c:pt idx="14145">
                  <c:v>-0.36982952731697799</c:v>
                </c:pt>
                <c:pt idx="14146">
                  <c:v>-0.28332506722082101</c:v>
                </c:pt>
                <c:pt idx="14147">
                  <c:v>-0.28332506722082101</c:v>
                </c:pt>
                <c:pt idx="14148">
                  <c:v>-0.26881481547901598</c:v>
                </c:pt>
                <c:pt idx="14149">
                  <c:v>-0.26881481547901598</c:v>
                </c:pt>
                <c:pt idx="14150">
                  <c:v>-0.27868383448834699</c:v>
                </c:pt>
                <c:pt idx="14151">
                  <c:v>-0.10730877055447299</c:v>
                </c:pt>
                <c:pt idx="14152">
                  <c:v>0.22299102157168399</c:v>
                </c:pt>
                <c:pt idx="14153">
                  <c:v>-5.8802894026542797E-2</c:v>
                </c:pt>
                <c:pt idx="14154">
                  <c:v>-5.2714215733674401E-2</c:v>
                </c:pt>
                <c:pt idx="14155">
                  <c:v>-9.8324761379285003E-2</c:v>
                </c:pt>
                <c:pt idx="14156">
                  <c:v>-0.15482434721166</c:v>
                </c:pt>
                <c:pt idx="14157">
                  <c:v>-0.162121486746582</c:v>
                </c:pt>
                <c:pt idx="14158">
                  <c:v>-5.4086055211620902E-2</c:v>
                </c:pt>
                <c:pt idx="14159">
                  <c:v>-4.97111605515696E-2</c:v>
                </c:pt>
                <c:pt idx="14160">
                  <c:v>-4.97111605515696E-2</c:v>
                </c:pt>
                <c:pt idx="14161">
                  <c:v>3.5273986148805801E-2</c:v>
                </c:pt>
                <c:pt idx="14162">
                  <c:v>-7.3113905977935101E-3</c:v>
                </c:pt>
                <c:pt idx="14163">
                  <c:v>8.1368806234531202E-2</c:v>
                </c:pt>
                <c:pt idx="14164">
                  <c:v>8.1368806234531202E-2</c:v>
                </c:pt>
                <c:pt idx="14165">
                  <c:v>0.120551391129922</c:v>
                </c:pt>
                <c:pt idx="14166">
                  <c:v>0.120551391129922</c:v>
                </c:pt>
                <c:pt idx="14167">
                  <c:v>7.5137686030216796E-2</c:v>
                </c:pt>
                <c:pt idx="14168">
                  <c:v>3.2660571008397803E-2</c:v>
                </c:pt>
                <c:pt idx="14169">
                  <c:v>0.12055314551750899</c:v>
                </c:pt>
                <c:pt idx="14170">
                  <c:v>0.161945860033647</c:v>
                </c:pt>
                <c:pt idx="14171">
                  <c:v>0.161945860033647</c:v>
                </c:pt>
                <c:pt idx="14172">
                  <c:v>0.17321233629991301</c:v>
                </c:pt>
                <c:pt idx="14173">
                  <c:v>0.12775892808523601</c:v>
                </c:pt>
                <c:pt idx="14174">
                  <c:v>0.12051882342454701</c:v>
                </c:pt>
                <c:pt idx="14175">
                  <c:v>7.9573648640684294E-2</c:v>
                </c:pt>
                <c:pt idx="14176">
                  <c:v>8.5824342788158606E-2</c:v>
                </c:pt>
                <c:pt idx="14177">
                  <c:v>8.5184118473647194E-2</c:v>
                </c:pt>
                <c:pt idx="14178">
                  <c:v>0.145003761497707</c:v>
                </c:pt>
                <c:pt idx="14179">
                  <c:v>0.15023142580448301</c:v>
                </c:pt>
                <c:pt idx="14180">
                  <c:v>0.11838501966088399</c:v>
                </c:pt>
                <c:pt idx="14181">
                  <c:v>7.7606368190244093E-2</c:v>
                </c:pt>
                <c:pt idx="14182">
                  <c:v>1.81468141105822E-2</c:v>
                </c:pt>
                <c:pt idx="14183">
                  <c:v>-8.8057508363172901E-2</c:v>
                </c:pt>
                <c:pt idx="14184">
                  <c:v>-0.17368588431718401</c:v>
                </c:pt>
                <c:pt idx="14185">
                  <c:v>-0.20297202878512899</c:v>
                </c:pt>
                <c:pt idx="14186">
                  <c:v>-0.24717425743740401</c:v>
                </c:pt>
                <c:pt idx="14187">
                  <c:v>-0.24717425743740401</c:v>
                </c:pt>
                <c:pt idx="14188">
                  <c:v>-0.227967854689304</c:v>
                </c:pt>
                <c:pt idx="14189">
                  <c:v>-0.26529466408315999</c:v>
                </c:pt>
                <c:pt idx="14190">
                  <c:v>-0.312831390369189</c:v>
                </c:pt>
                <c:pt idx="14191">
                  <c:v>-0.31713193508971199</c:v>
                </c:pt>
                <c:pt idx="14192">
                  <c:v>-0.31713193508971199</c:v>
                </c:pt>
                <c:pt idx="14193">
                  <c:v>-0.321378985927603</c:v>
                </c:pt>
                <c:pt idx="14194">
                  <c:v>-0.321378985927603</c:v>
                </c:pt>
                <c:pt idx="14195">
                  <c:v>-0.34577624894300202</c:v>
                </c:pt>
                <c:pt idx="14196">
                  <c:v>-0.33775528920430797</c:v>
                </c:pt>
                <c:pt idx="14197">
                  <c:v>-0.24974626535555899</c:v>
                </c:pt>
                <c:pt idx="14198">
                  <c:v>-0.23456119662363401</c:v>
                </c:pt>
                <c:pt idx="14199">
                  <c:v>-0.23456119662363401</c:v>
                </c:pt>
                <c:pt idx="14200">
                  <c:v>-0.12895350789471999</c:v>
                </c:pt>
                <c:pt idx="14201">
                  <c:v>-0.15322528127729301</c:v>
                </c:pt>
                <c:pt idx="14202">
                  <c:v>-0.122438046241198</c:v>
                </c:pt>
                <c:pt idx="14203">
                  <c:v>-0.126385838710769</c:v>
                </c:pt>
                <c:pt idx="14204">
                  <c:v>-0.122438046241198</c:v>
                </c:pt>
                <c:pt idx="14205">
                  <c:v>-0.10730877055447299</c:v>
                </c:pt>
                <c:pt idx="14206">
                  <c:v>-0.37428573752420502</c:v>
                </c:pt>
                <c:pt idx="14207">
                  <c:v>-5.8804896057009302E-2</c:v>
                </c:pt>
                <c:pt idx="14208">
                  <c:v>-5.19429497391155E-2</c:v>
                </c:pt>
                <c:pt idx="14209">
                  <c:v>-4.7803825561049701E-2</c:v>
                </c:pt>
                <c:pt idx="14210">
                  <c:v>-9.0602510166213998E-2</c:v>
                </c:pt>
                <c:pt idx="14211">
                  <c:v>-8.3358590661537502E-2</c:v>
                </c:pt>
                <c:pt idx="14212">
                  <c:v>-1.1412474831158301E-3</c:v>
                </c:pt>
                <c:pt idx="14213">
                  <c:v>-4.7758618992680399E-2</c:v>
                </c:pt>
                <c:pt idx="14214">
                  <c:v>-0.129991962595704</c:v>
                </c:pt>
                <c:pt idx="14215">
                  <c:v>-8.3880383161418895E-2</c:v>
                </c:pt>
                <c:pt idx="14216">
                  <c:v>-8.3514422468011107E-2</c:v>
                </c:pt>
                <c:pt idx="14217">
                  <c:v>-0.11997675928800799</c:v>
                </c:pt>
                <c:pt idx="14218">
                  <c:v>-7.7730638909496497E-2</c:v>
                </c:pt>
                <c:pt idx="14219">
                  <c:v>-7.7730638909496497E-2</c:v>
                </c:pt>
                <c:pt idx="14220">
                  <c:v>-7.2034480977891599E-2</c:v>
                </c:pt>
                <c:pt idx="14221">
                  <c:v>-0.153485771874039</c:v>
                </c:pt>
                <c:pt idx="14222">
                  <c:v>-0.26466519116024401</c:v>
                </c:pt>
                <c:pt idx="14223">
                  <c:v>-0.22417574515514299</c:v>
                </c:pt>
                <c:pt idx="14224">
                  <c:v>-0.21764091096260799</c:v>
                </c:pt>
                <c:pt idx="14225">
                  <c:v>-0.264752535650284</c:v>
                </c:pt>
                <c:pt idx="14226">
                  <c:v>-0.22239165306022801</c:v>
                </c:pt>
                <c:pt idx="14227">
                  <c:v>-0.28001045876501901</c:v>
                </c:pt>
                <c:pt idx="14228">
                  <c:v>-0.28001045876501901</c:v>
                </c:pt>
                <c:pt idx="14229">
                  <c:v>-0.27383684425313098</c:v>
                </c:pt>
                <c:pt idx="14230">
                  <c:v>-0.27383684425313098</c:v>
                </c:pt>
                <c:pt idx="14231">
                  <c:v>-0.19968393723896599</c:v>
                </c:pt>
                <c:pt idx="14232">
                  <c:v>-0.19968393723896599</c:v>
                </c:pt>
                <c:pt idx="14233">
                  <c:v>-0.19968393723896599</c:v>
                </c:pt>
                <c:pt idx="14234">
                  <c:v>-0.19968393723896599</c:v>
                </c:pt>
                <c:pt idx="14235">
                  <c:v>-0.19968393723896599</c:v>
                </c:pt>
                <c:pt idx="14236">
                  <c:v>-0.19968393723896599</c:v>
                </c:pt>
                <c:pt idx="14237">
                  <c:v>-0.19968393723896599</c:v>
                </c:pt>
                <c:pt idx="14238">
                  <c:v>-0.19968393723896599</c:v>
                </c:pt>
                <c:pt idx="14239">
                  <c:v>-0.19968393723896599</c:v>
                </c:pt>
                <c:pt idx="14240">
                  <c:v>-0.19968393723896599</c:v>
                </c:pt>
                <c:pt idx="14241">
                  <c:v>-0.168331802984477</c:v>
                </c:pt>
                <c:pt idx="14242">
                  <c:v>-0.168331802984477</c:v>
                </c:pt>
                <c:pt idx="14243">
                  <c:v>-0.203302801700635</c:v>
                </c:pt>
                <c:pt idx="14244">
                  <c:v>-0.224031719842153</c:v>
                </c:pt>
                <c:pt idx="14245">
                  <c:v>-0.224031719842153</c:v>
                </c:pt>
                <c:pt idx="14246">
                  <c:v>-0.224031719842153</c:v>
                </c:pt>
                <c:pt idx="14247">
                  <c:v>-0.24389694018229099</c:v>
                </c:pt>
                <c:pt idx="14248">
                  <c:v>-0.24389694018229099</c:v>
                </c:pt>
                <c:pt idx="14249">
                  <c:v>-0.24389694018229099</c:v>
                </c:pt>
                <c:pt idx="14250">
                  <c:v>-0.24389694018229099</c:v>
                </c:pt>
                <c:pt idx="14251">
                  <c:v>-0.247127812117371</c:v>
                </c:pt>
                <c:pt idx="14252">
                  <c:v>-0.247127812117371</c:v>
                </c:pt>
                <c:pt idx="14253">
                  <c:v>-0.247127812117371</c:v>
                </c:pt>
                <c:pt idx="14254">
                  <c:v>-0.20668264569139599</c:v>
                </c:pt>
                <c:pt idx="14255">
                  <c:v>-0.20668264569139599</c:v>
                </c:pt>
                <c:pt idx="14256">
                  <c:v>-0.20668264569139599</c:v>
                </c:pt>
                <c:pt idx="14257">
                  <c:v>-0.17496126064318701</c:v>
                </c:pt>
                <c:pt idx="14258">
                  <c:v>-0.19598972020591601</c:v>
                </c:pt>
                <c:pt idx="14259">
                  <c:v>-0.13783940129248301</c:v>
                </c:pt>
                <c:pt idx="14260">
                  <c:v>-0.116413671289015</c:v>
                </c:pt>
                <c:pt idx="14261">
                  <c:v>-8.92072635856688E-2</c:v>
                </c:pt>
                <c:pt idx="14262">
                  <c:v>-8.92072635856688E-2</c:v>
                </c:pt>
                <c:pt idx="14263">
                  <c:v>-9.2893981925295993E-2</c:v>
                </c:pt>
                <c:pt idx="14264">
                  <c:v>-9.2893981925295993E-2</c:v>
                </c:pt>
                <c:pt idx="14265">
                  <c:v>-6.7125616290765605E-2</c:v>
                </c:pt>
                <c:pt idx="14266">
                  <c:v>-6.7125616290765605E-2</c:v>
                </c:pt>
                <c:pt idx="14267">
                  <c:v>-9.2893981925295993E-2</c:v>
                </c:pt>
                <c:pt idx="14268">
                  <c:v>-9.2893981925295993E-2</c:v>
                </c:pt>
                <c:pt idx="14269">
                  <c:v>-9.6550974299959902E-2</c:v>
                </c:pt>
                <c:pt idx="14270">
                  <c:v>-9.6550974299959902E-2</c:v>
                </c:pt>
                <c:pt idx="14271">
                  <c:v>-7.0645855115180498E-2</c:v>
                </c:pt>
                <c:pt idx="14272">
                  <c:v>-7.0645855115180498E-2</c:v>
                </c:pt>
                <c:pt idx="14273">
                  <c:v>-2.2619670344460701E-2</c:v>
                </c:pt>
                <c:pt idx="14274">
                  <c:v>-2.2619670344460701E-2</c:v>
                </c:pt>
                <c:pt idx="14275">
                  <c:v>-4.4060068931839301E-2</c:v>
                </c:pt>
                <c:pt idx="14276">
                  <c:v>-4.4060068931839301E-2</c:v>
                </c:pt>
                <c:pt idx="14277">
                  <c:v>-4.4060068931839301E-2</c:v>
                </c:pt>
                <c:pt idx="14278">
                  <c:v>-4.4060068931839301E-2</c:v>
                </c:pt>
                <c:pt idx="14279">
                  <c:v>-6.7244920107339207E-2</c:v>
                </c:pt>
                <c:pt idx="14280">
                  <c:v>-6.7244920107339207E-2</c:v>
                </c:pt>
                <c:pt idx="14281">
                  <c:v>-6.32483112704946E-2</c:v>
                </c:pt>
                <c:pt idx="14282">
                  <c:v>-6.32483112704946E-2</c:v>
                </c:pt>
                <c:pt idx="14283">
                  <c:v>-5.92815236863986E-2</c:v>
                </c:pt>
                <c:pt idx="14284">
                  <c:v>-9.09568491852768E-2</c:v>
                </c:pt>
                <c:pt idx="14285">
                  <c:v>-0.36629575752500898</c:v>
                </c:pt>
                <c:pt idx="14286">
                  <c:v>-4.8979858021190197E-2</c:v>
                </c:pt>
                <c:pt idx="14287">
                  <c:v>-0.198232528526681</c:v>
                </c:pt>
                <c:pt idx="14288">
                  <c:v>-0.32791756766499702</c:v>
                </c:pt>
                <c:pt idx="14289">
                  <c:v>-0.34589185208008399</c:v>
                </c:pt>
                <c:pt idx="14290">
                  <c:v>-0.27760030329755903</c:v>
                </c:pt>
                <c:pt idx="14291">
                  <c:v>-0.27760030329755903</c:v>
                </c:pt>
                <c:pt idx="14292">
                  <c:v>-0.207039376365455</c:v>
                </c:pt>
                <c:pt idx="14293">
                  <c:v>-0.188404330660082</c:v>
                </c:pt>
                <c:pt idx="14294">
                  <c:v>-0.15125451928261099</c:v>
                </c:pt>
                <c:pt idx="14295">
                  <c:v>-0.10143893800755099</c:v>
                </c:pt>
                <c:pt idx="14296">
                  <c:v>-5.5928153091586497E-2</c:v>
                </c:pt>
                <c:pt idx="14297">
                  <c:v>-0.112574762750034</c:v>
                </c:pt>
                <c:pt idx="14298">
                  <c:v>0.167194713778551</c:v>
                </c:pt>
                <c:pt idx="14299">
                  <c:v>3.8200140458339998E-2</c:v>
                </c:pt>
                <c:pt idx="14300">
                  <c:v>-2.7681265610965899E-2</c:v>
                </c:pt>
                <c:pt idx="14301">
                  <c:v>-0.23337968188977601</c:v>
                </c:pt>
                <c:pt idx="14302">
                  <c:v>-0.116469447495061</c:v>
                </c:pt>
                <c:pt idx="14303">
                  <c:v>-6.6330178108265594E-2</c:v>
                </c:pt>
                <c:pt idx="14304">
                  <c:v>-0.116469447495061</c:v>
                </c:pt>
                <c:pt idx="14305">
                  <c:v>-6.5569207805601798E-2</c:v>
                </c:pt>
                <c:pt idx="14306">
                  <c:v>-1.98021352594899E-2</c:v>
                </c:pt>
                <c:pt idx="14307">
                  <c:v>0.105655790012182</c:v>
                </c:pt>
                <c:pt idx="14308">
                  <c:v>0.212939856345014</c:v>
                </c:pt>
                <c:pt idx="14309">
                  <c:v>0.15454454044146801</c:v>
                </c:pt>
                <c:pt idx="14310">
                  <c:v>0.120111970475237</c:v>
                </c:pt>
                <c:pt idx="14311">
                  <c:v>0.201405239315011</c:v>
                </c:pt>
                <c:pt idx="14312">
                  <c:v>0.25596891989894699</c:v>
                </c:pt>
                <c:pt idx="14313">
                  <c:v>0.36965246905007598</c:v>
                </c:pt>
                <c:pt idx="14314">
                  <c:v>0.373343472665284</c:v>
                </c:pt>
                <c:pt idx="14315">
                  <c:v>0.394618366595127</c:v>
                </c:pt>
                <c:pt idx="14316">
                  <c:v>0.341750516737515</c:v>
                </c:pt>
                <c:pt idx="14317">
                  <c:v>0.43395859463910802</c:v>
                </c:pt>
                <c:pt idx="14318">
                  <c:v>0.43395859463910802</c:v>
                </c:pt>
                <c:pt idx="14319">
                  <c:v>0.43395859463910802</c:v>
                </c:pt>
                <c:pt idx="14320">
                  <c:v>0.453051223136823</c:v>
                </c:pt>
                <c:pt idx="14321">
                  <c:v>0.453051223136823</c:v>
                </c:pt>
                <c:pt idx="14322">
                  <c:v>0.453051223136823</c:v>
                </c:pt>
                <c:pt idx="14323">
                  <c:v>0.47088161032380199</c:v>
                </c:pt>
                <c:pt idx="14324">
                  <c:v>0.47374280901091398</c:v>
                </c:pt>
                <c:pt idx="14325">
                  <c:v>0.588597035890425</c:v>
                </c:pt>
                <c:pt idx="14326">
                  <c:v>0.61405623401188802</c:v>
                </c:pt>
                <c:pt idx="14327">
                  <c:v>0.56515348365011597</c:v>
                </c:pt>
                <c:pt idx="14328">
                  <c:v>0.51912690644164095</c:v>
                </c:pt>
                <c:pt idx="14329">
                  <c:v>0.51912690644164095</c:v>
                </c:pt>
                <c:pt idx="14330">
                  <c:v>0.71379338126835501</c:v>
                </c:pt>
                <c:pt idx="14331">
                  <c:v>0.65754297484431601</c:v>
                </c:pt>
                <c:pt idx="14332">
                  <c:v>0.64775504142922602</c:v>
                </c:pt>
                <c:pt idx="14333">
                  <c:v>-9.09568491852768E-2</c:v>
                </c:pt>
                <c:pt idx="14334">
                  <c:v>0.238625434649057</c:v>
                </c:pt>
                <c:pt idx="14335">
                  <c:v>-4.9570403843608397E-2</c:v>
                </c:pt>
                <c:pt idx="14336">
                  <c:v>-0.102413508727665</c:v>
                </c:pt>
                <c:pt idx="14337">
                  <c:v>-0.18110908972043899</c:v>
                </c:pt>
                <c:pt idx="14338">
                  <c:v>-0.114695557020266</c:v>
                </c:pt>
                <c:pt idx="14339">
                  <c:v>-6.7279712031077299E-2</c:v>
                </c:pt>
                <c:pt idx="14340">
                  <c:v>-7.4198131775207801E-2</c:v>
                </c:pt>
                <c:pt idx="14341">
                  <c:v>2.3456990375139802E-2</c:v>
                </c:pt>
                <c:pt idx="14342">
                  <c:v>2.3456990375139802E-2</c:v>
                </c:pt>
                <c:pt idx="14343">
                  <c:v>-1.5300000836958099E-2</c:v>
                </c:pt>
                <c:pt idx="14344">
                  <c:v>2.9822125182529399E-2</c:v>
                </c:pt>
                <c:pt idx="14345">
                  <c:v>7.6269097816231202E-2</c:v>
                </c:pt>
                <c:pt idx="14346">
                  <c:v>0.16730820181772299</c:v>
                </c:pt>
                <c:pt idx="14347">
                  <c:v>0.19677888922960901</c:v>
                </c:pt>
                <c:pt idx="14348">
                  <c:v>5.1419729626176601E-2</c:v>
                </c:pt>
                <c:pt idx="14349">
                  <c:v>-0.128522405367787</c:v>
                </c:pt>
                <c:pt idx="14350">
                  <c:v>-0.128522405367787</c:v>
                </c:pt>
                <c:pt idx="14351">
                  <c:v>-8.9729886110477997E-2</c:v>
                </c:pt>
                <c:pt idx="14352">
                  <c:v>-0.14049741977039501</c:v>
                </c:pt>
                <c:pt idx="14353">
                  <c:v>-9.8500585373083593E-2</c:v>
                </c:pt>
                <c:pt idx="14354">
                  <c:v>-0.14049741977039501</c:v>
                </c:pt>
                <c:pt idx="14355">
                  <c:v>-9.8500585373083593E-2</c:v>
                </c:pt>
                <c:pt idx="14356">
                  <c:v>-0.14049741977039501</c:v>
                </c:pt>
                <c:pt idx="14357">
                  <c:v>-9.8500585373083593E-2</c:v>
                </c:pt>
                <c:pt idx="14358">
                  <c:v>-0.14049741977039501</c:v>
                </c:pt>
                <c:pt idx="14359">
                  <c:v>-5.2188835494414797E-2</c:v>
                </c:pt>
                <c:pt idx="14360" formatCode="0.00E+00">
                  <c:v>-7.7519330517272702E-4</c:v>
                </c:pt>
                <c:pt idx="14361">
                  <c:v>-8.9731387922114797E-2</c:v>
                </c:pt>
                <c:pt idx="14362" formatCode="0.00E+00">
                  <c:v>7.6872989466449201E-2</c:v>
                </c:pt>
                <c:pt idx="14363">
                  <c:v>0.11907086927892201</c:v>
                </c:pt>
                <c:pt idx="14364">
                  <c:v>0.16016581555840201</c:v>
                </c:pt>
                <c:pt idx="14365">
                  <c:v>0.191143753724484</c:v>
                </c:pt>
                <c:pt idx="14366">
                  <c:v>0.19611427968756101</c:v>
                </c:pt>
                <c:pt idx="14367">
                  <c:v>0.20587428952866599</c:v>
                </c:pt>
                <c:pt idx="14368">
                  <c:v>0.20587428952866599</c:v>
                </c:pt>
                <c:pt idx="14369">
                  <c:v>0.25073104487117898</c:v>
                </c:pt>
                <c:pt idx="14370">
                  <c:v>0.25073104487117898</c:v>
                </c:pt>
                <c:pt idx="14371">
                  <c:v>0.25073104487117898</c:v>
                </c:pt>
                <c:pt idx="14372">
                  <c:v>0.250314302110618</c:v>
                </c:pt>
                <c:pt idx="14373">
                  <c:v>0.250314302110618</c:v>
                </c:pt>
                <c:pt idx="14374">
                  <c:v>0.30225167840756101</c:v>
                </c:pt>
                <c:pt idx="14375">
                  <c:v>0.40001619821844198</c:v>
                </c:pt>
                <c:pt idx="14376">
                  <c:v>0.27657582225150701</c:v>
                </c:pt>
                <c:pt idx="14377">
                  <c:v>0.27657582225150701</c:v>
                </c:pt>
                <c:pt idx="14378">
                  <c:v>0.27657582225150701</c:v>
                </c:pt>
                <c:pt idx="14379">
                  <c:v>0.18987055558162</c:v>
                </c:pt>
                <c:pt idx="14380">
                  <c:v>0.34916351982071803</c:v>
                </c:pt>
                <c:pt idx="14381">
                  <c:v>0.31823351793134302</c:v>
                </c:pt>
                <c:pt idx="14382">
                  <c:v>0.275157918744101</c:v>
                </c:pt>
                <c:pt idx="14383">
                  <c:v>0.26717808815738198</c:v>
                </c:pt>
                <c:pt idx="14384">
                  <c:v>0.40658391496558499</c:v>
                </c:pt>
                <c:pt idx="14385">
                  <c:v>0.333726644286296</c:v>
                </c:pt>
                <c:pt idx="14386">
                  <c:v>0.25266800751500801</c:v>
                </c:pt>
                <c:pt idx="14387">
                  <c:v>5.4338029000668898E-2</c:v>
                </c:pt>
                <c:pt idx="14388">
                  <c:v>7.7149105396503402E-3</c:v>
                </c:pt>
                <c:pt idx="14389">
                  <c:v>7.0865238020427698E-3</c:v>
                </c:pt>
                <c:pt idx="14390">
                  <c:v>0.16184263824861</c:v>
                </c:pt>
                <c:pt idx="14391">
                  <c:v>1.19356854923566E-2</c:v>
                </c:pt>
                <c:pt idx="14392">
                  <c:v>9.9062608564126596E-3</c:v>
                </c:pt>
                <c:pt idx="14393">
                  <c:v>-5.6461393828764299E-2</c:v>
                </c:pt>
                <c:pt idx="14394" formatCode="0.00E+00">
                  <c:v>-2.4419024707045202E-4</c:v>
                </c:pt>
                <c:pt idx="14395" formatCode="0.00E+00">
                  <c:v>-5.6948527685807195E-4</c:v>
                </c:pt>
                <c:pt idx="14396" formatCode="0.00E+00">
                  <c:v>0.138898918205065</c:v>
                </c:pt>
                <c:pt idx="14397" formatCode="0.00E+00">
                  <c:v>0.193539847889557</c:v>
                </c:pt>
                <c:pt idx="14398">
                  <c:v>0.26494112596590202</c:v>
                </c:pt>
                <c:pt idx="14399">
                  <c:v>0.32247356926617898</c:v>
                </c:pt>
                <c:pt idx="14400">
                  <c:v>0.40532926831082</c:v>
                </c:pt>
                <c:pt idx="14401">
                  <c:v>0.40532926831082</c:v>
                </c:pt>
                <c:pt idx="14402">
                  <c:v>0.43219248800469501</c:v>
                </c:pt>
                <c:pt idx="14403">
                  <c:v>0.37853655563118599</c:v>
                </c:pt>
                <c:pt idx="14404">
                  <c:v>0.38217110572627699</c:v>
                </c:pt>
                <c:pt idx="14405">
                  <c:v>0.358293212176161</c:v>
                </c:pt>
                <c:pt idx="14406">
                  <c:v>0.332889364679746</c:v>
                </c:pt>
                <c:pt idx="14407">
                  <c:v>0.33732976725066799</c:v>
                </c:pt>
                <c:pt idx="14408">
                  <c:v>0.30975568494149203</c:v>
                </c:pt>
                <c:pt idx="14409">
                  <c:v>0.257735705618096</c:v>
                </c:pt>
                <c:pt idx="14410">
                  <c:v>0.257735705618096</c:v>
                </c:pt>
                <c:pt idx="14411">
                  <c:v>0.16474214321939801</c:v>
                </c:pt>
                <c:pt idx="14412">
                  <c:v>0.22197480434396999</c:v>
                </c:pt>
                <c:pt idx="14413">
                  <c:v>0.214997018143818</c:v>
                </c:pt>
                <c:pt idx="14414">
                  <c:v>0.214997018143818</c:v>
                </c:pt>
                <c:pt idx="14415">
                  <c:v>0.208098469337574</c:v>
                </c:pt>
                <c:pt idx="14416">
                  <c:v>0.208098469337574</c:v>
                </c:pt>
                <c:pt idx="14417">
                  <c:v>0.22078848611187199</c:v>
                </c:pt>
                <c:pt idx="14418">
                  <c:v>0.22078848611187199</c:v>
                </c:pt>
                <c:pt idx="14419">
                  <c:v>0.25380298053012401</c:v>
                </c:pt>
                <c:pt idx="14420">
                  <c:v>0.26168210152549198</c:v>
                </c:pt>
                <c:pt idx="14421">
                  <c:v>0.26168210152549198</c:v>
                </c:pt>
                <c:pt idx="14422">
                  <c:v>0.26168210152549198</c:v>
                </c:pt>
                <c:pt idx="14423">
                  <c:v>0.17326453546794199</c:v>
                </c:pt>
                <c:pt idx="14424">
                  <c:v>0.14340230075018801</c:v>
                </c:pt>
                <c:pt idx="14425">
                  <c:v>0.103541642810381</c:v>
                </c:pt>
                <c:pt idx="14426">
                  <c:v>0.103541642810381</c:v>
                </c:pt>
                <c:pt idx="14427">
                  <c:v>0.103541642810381</c:v>
                </c:pt>
                <c:pt idx="14428">
                  <c:v>0.103541642810381</c:v>
                </c:pt>
                <c:pt idx="14429">
                  <c:v>0.14340230075018801</c:v>
                </c:pt>
                <c:pt idx="14430">
                  <c:v>0.106009508727702</c:v>
                </c:pt>
                <c:pt idx="14431">
                  <c:v>0.106009508727702</c:v>
                </c:pt>
                <c:pt idx="14432">
                  <c:v>0.157166946614921</c:v>
                </c:pt>
                <c:pt idx="14433">
                  <c:v>0.157166946614921</c:v>
                </c:pt>
                <c:pt idx="14434">
                  <c:v>0.28150957845681901</c:v>
                </c:pt>
                <c:pt idx="14435">
                  <c:v>6.0300535413603203E-2</c:v>
                </c:pt>
                <c:pt idx="14436">
                  <c:v>-0.162362564823436</c:v>
                </c:pt>
                <c:pt idx="14437" formatCode="0.00E+00">
                  <c:v>7.2869631384198097E-4</c:v>
                </c:pt>
                <c:pt idx="14438">
                  <c:v>-0.26276006631898802</c:v>
                </c:pt>
                <c:pt idx="14439" formatCode="0.00E+00">
                  <c:v>6.5360793909415099E-2</c:v>
                </c:pt>
                <c:pt idx="14440">
                  <c:v>-5.7945188145912298E-2</c:v>
                </c:pt>
                <c:pt idx="14441" formatCode="0.00E+00">
                  <c:v>3.3400821878792799E-4</c:v>
                </c:pt>
                <c:pt idx="14442">
                  <c:v>-0.105730354402455</c:v>
                </c:pt>
                <c:pt idx="14443" formatCode="0.00E+00">
                  <c:v>-0.20277492844894099</c:v>
                </c:pt>
                <c:pt idx="14444">
                  <c:v>-0.28494809177937203</c:v>
                </c:pt>
                <c:pt idx="14445">
                  <c:v>-0.29017707349789401</c:v>
                </c:pt>
                <c:pt idx="14446">
                  <c:v>-0.29017707349789401</c:v>
                </c:pt>
                <c:pt idx="14447">
                  <c:v>-0.23574776865473199</c:v>
                </c:pt>
                <c:pt idx="14448">
                  <c:v>-0.26657874706451701</c:v>
                </c:pt>
                <c:pt idx="14449">
                  <c:v>-0.26657874706451701</c:v>
                </c:pt>
                <c:pt idx="14450">
                  <c:v>-0.217748883409766</c:v>
                </c:pt>
                <c:pt idx="14451">
                  <c:v>-0.172964635377472</c:v>
                </c:pt>
                <c:pt idx="14452">
                  <c:v>-0.13096647897032601</c:v>
                </c:pt>
                <c:pt idx="14453">
                  <c:v>-0.26657874706451701</c:v>
                </c:pt>
                <c:pt idx="14454">
                  <c:v>-0.26657874706451701</c:v>
                </c:pt>
                <c:pt idx="14455">
                  <c:v>-0.2182022710331</c:v>
                </c:pt>
                <c:pt idx="14456">
                  <c:v>-0.27409259211562798</c:v>
                </c:pt>
                <c:pt idx="14457">
                  <c:v>-0.27341939096861301</c:v>
                </c:pt>
                <c:pt idx="14458">
                  <c:v>-0.32222928741820001</c:v>
                </c:pt>
                <c:pt idx="14459">
                  <c:v>-0.23260559887322901</c:v>
                </c:pt>
                <c:pt idx="14460">
                  <c:v>-0.23260559887322901</c:v>
                </c:pt>
                <c:pt idx="14461">
                  <c:v>-0.23260559887322901</c:v>
                </c:pt>
                <c:pt idx="14462">
                  <c:v>-0.23260559887322901</c:v>
                </c:pt>
                <c:pt idx="14463">
                  <c:v>-0.33699524745666198</c:v>
                </c:pt>
                <c:pt idx="14464">
                  <c:v>-0.35743973913395299</c:v>
                </c:pt>
                <c:pt idx="14465">
                  <c:v>-0.31683224185333603</c:v>
                </c:pt>
                <c:pt idx="14466">
                  <c:v>-0.256443236476398</c:v>
                </c:pt>
                <c:pt idx="14467">
                  <c:v>-0.21943682032478901</c:v>
                </c:pt>
                <c:pt idx="14468">
                  <c:v>-0.184720254952006</c:v>
                </c:pt>
                <c:pt idx="14469">
                  <c:v>-0.184720254952006</c:v>
                </c:pt>
                <c:pt idx="14470">
                  <c:v>-0.184720254952006</c:v>
                </c:pt>
                <c:pt idx="14471">
                  <c:v>-0.184720254952006</c:v>
                </c:pt>
                <c:pt idx="14472">
                  <c:v>-0.13600206979679699</c:v>
                </c:pt>
                <c:pt idx="14473">
                  <c:v>-7.1199550068776901E-2</c:v>
                </c:pt>
                <c:pt idx="14474">
                  <c:v>-9.6651276376247194E-2</c:v>
                </c:pt>
                <c:pt idx="14475">
                  <c:v>-9.6357305025380702E-2</c:v>
                </c:pt>
                <c:pt idx="14476">
                  <c:v>-9.6357305025380702E-2</c:v>
                </c:pt>
                <c:pt idx="14477">
                  <c:v>-0.12723850800772499</c:v>
                </c:pt>
                <c:pt idx="14478">
                  <c:v>-0.12723850800772499</c:v>
                </c:pt>
                <c:pt idx="14479">
                  <c:v>-6.6672818327699196E-2</c:v>
                </c:pt>
                <c:pt idx="14480">
                  <c:v>-7.0426957172009294E-2</c:v>
                </c:pt>
                <c:pt idx="14481">
                  <c:v>-7.0426957172009294E-2</c:v>
                </c:pt>
                <c:pt idx="14482">
                  <c:v>-7.0426957172009294E-2</c:v>
                </c:pt>
                <c:pt idx="14483">
                  <c:v>-1.33653916831468E-2</c:v>
                </c:pt>
                <c:pt idx="14484">
                  <c:v>-4.1540058632462101E-2</c:v>
                </c:pt>
                <c:pt idx="14485">
                  <c:v>-7.1326214276861102E-2</c:v>
                </c:pt>
                <c:pt idx="14486">
                  <c:v>-7.1326214276861102E-2</c:v>
                </c:pt>
                <c:pt idx="14487">
                  <c:v>-7.5586980683429505E-2</c:v>
                </c:pt>
                <c:pt idx="14488">
                  <c:v>-7.5586980683429505E-2</c:v>
                </c:pt>
                <c:pt idx="14489">
                  <c:v>-7.5108416082748194E-2</c:v>
                </c:pt>
                <c:pt idx="14490">
                  <c:v>-0.102326933435218</c:v>
                </c:pt>
                <c:pt idx="14491">
                  <c:v>-0.102326933435218</c:v>
                </c:pt>
                <c:pt idx="14492">
                  <c:v>-0.102326933435218</c:v>
                </c:pt>
                <c:pt idx="14493">
                  <c:v>-0.102326933435218</c:v>
                </c:pt>
                <c:pt idx="14494">
                  <c:v>-0.12796572711714699</c:v>
                </c:pt>
                <c:pt idx="14495">
                  <c:v>-0.12796572711714699</c:v>
                </c:pt>
                <c:pt idx="14496">
                  <c:v>-0.102326933435218</c:v>
                </c:pt>
                <c:pt idx="14497">
                  <c:v>-0.12798922806538299</c:v>
                </c:pt>
                <c:pt idx="14498">
                  <c:v>-0.12798922806538299</c:v>
                </c:pt>
                <c:pt idx="14499">
                  <c:v>-0.179000017836351</c:v>
                </c:pt>
                <c:pt idx="14500">
                  <c:v>-0.179000017836351</c:v>
                </c:pt>
                <c:pt idx="14501">
                  <c:v>-0.162474194945054</c:v>
                </c:pt>
                <c:pt idx="14502">
                  <c:v>-0.162474194945054</c:v>
                </c:pt>
                <c:pt idx="14503">
                  <c:v>-0.10142579727873501</c:v>
                </c:pt>
                <c:pt idx="14504">
                  <c:v>-1.16351896352462E-3</c:v>
                </c:pt>
                <c:pt idx="14505">
                  <c:v>-0.26475053288452</c:v>
                </c:pt>
                <c:pt idx="14506">
                  <c:v>-1.7117697521416E-3</c:v>
                </c:pt>
                <c:pt idx="14507">
                  <c:v>-0.123271259199128</c:v>
                </c:pt>
                <c:pt idx="14508">
                  <c:v>-5.7901863963759799E-2</c:v>
                </c:pt>
                <c:pt idx="14509">
                  <c:v>-0.19793220696219899</c:v>
                </c:pt>
                <c:pt idx="14510">
                  <c:v>-0.19793220696219899</c:v>
                </c:pt>
                <c:pt idx="14511">
                  <c:v>-8.9722952406106699E-2</c:v>
                </c:pt>
                <c:pt idx="14512">
                  <c:v>-0.19678253048034799</c:v>
                </c:pt>
                <c:pt idx="14513">
                  <c:v>-0.175622377613596</c:v>
                </c:pt>
                <c:pt idx="14514">
                  <c:v>-0.21712087954238901</c:v>
                </c:pt>
                <c:pt idx="14515">
                  <c:v>-0.25941408654731501</c:v>
                </c:pt>
                <c:pt idx="14516">
                  <c:v>-0.197005163820691</c:v>
                </c:pt>
                <c:pt idx="14517">
                  <c:v>-0.197005163820691</c:v>
                </c:pt>
                <c:pt idx="14518">
                  <c:v>-0.140813736815113</c:v>
                </c:pt>
                <c:pt idx="14519">
                  <c:v>-0.140813736815113</c:v>
                </c:pt>
                <c:pt idx="14520">
                  <c:v>-0.14086453000353499</c:v>
                </c:pt>
                <c:pt idx="14521">
                  <c:v>-0.24651174607490001</c:v>
                </c:pt>
                <c:pt idx="14522">
                  <c:v>-0.197676347570649</c:v>
                </c:pt>
                <c:pt idx="14523">
                  <c:v>-0.16442098776084099</c:v>
                </c:pt>
                <c:pt idx="14524">
                  <c:v>-0.11877496617769</c:v>
                </c:pt>
                <c:pt idx="14525">
                  <c:v>-8.2820982463795698E-2</c:v>
                </c:pt>
                <c:pt idx="14526">
                  <c:v>-4.03722198123539E-2</c:v>
                </c:pt>
                <c:pt idx="14527">
                  <c:v>-4.0970052053694597E-2</c:v>
                </c:pt>
                <c:pt idx="14528">
                  <c:v>-4.0572659222357199E-2</c:v>
                </c:pt>
                <c:pt idx="14529">
                  <c:v>-4.0572659222357199E-2</c:v>
                </c:pt>
                <c:pt idx="14530">
                  <c:v>-7.7282006503889E-2</c:v>
                </c:pt>
                <c:pt idx="14531">
                  <c:v>-7.7282006503889E-2</c:v>
                </c:pt>
                <c:pt idx="14532">
                  <c:v>-0.11128574883383199</c:v>
                </c:pt>
                <c:pt idx="14533">
                  <c:v>-0.142395249506895</c:v>
                </c:pt>
                <c:pt idx="14534">
                  <c:v>-0.17184583615537799</c:v>
                </c:pt>
                <c:pt idx="14535">
                  <c:v>-0.17184583615537799</c:v>
                </c:pt>
                <c:pt idx="14536">
                  <c:v>-0.13352780531611</c:v>
                </c:pt>
                <c:pt idx="14537">
                  <c:v>-0.13352780531611</c:v>
                </c:pt>
                <c:pt idx="14538">
                  <c:v>-6.3950437110726205E-2</c:v>
                </c:pt>
                <c:pt idx="14539">
                  <c:v>-9.2087506433095004E-2</c:v>
                </c:pt>
                <c:pt idx="14540">
                  <c:v>-9.2087506433095004E-2</c:v>
                </c:pt>
                <c:pt idx="14541">
                  <c:v>-0.118333047703369</c:v>
                </c:pt>
                <c:pt idx="14542">
                  <c:v>-0.18695848335089699</c:v>
                </c:pt>
                <c:pt idx="14543">
                  <c:v>-0.16096373064193001</c:v>
                </c:pt>
                <c:pt idx="14544">
                  <c:v>-0.125332980134502</c:v>
                </c:pt>
                <c:pt idx="14545">
                  <c:v>-0.125332980134502</c:v>
                </c:pt>
                <c:pt idx="14546">
                  <c:v>-0.125332980134502</c:v>
                </c:pt>
                <c:pt idx="14547">
                  <c:v>-0.125332980134502</c:v>
                </c:pt>
                <c:pt idx="14548">
                  <c:v>-0.125332980134502</c:v>
                </c:pt>
                <c:pt idx="14549">
                  <c:v>-0.15162495729282</c:v>
                </c:pt>
                <c:pt idx="14550">
                  <c:v>-0.15162495729282</c:v>
                </c:pt>
                <c:pt idx="14551">
                  <c:v>-0.15162495729282</c:v>
                </c:pt>
                <c:pt idx="14552">
                  <c:v>-0.117820392937936</c:v>
                </c:pt>
                <c:pt idx="14553">
                  <c:v>-0.18819043784398201</c:v>
                </c:pt>
                <c:pt idx="14554">
                  <c:v>-0.255272311368134</c:v>
                </c:pt>
                <c:pt idx="14555">
                  <c:v>-0.17540254080568399</c:v>
                </c:pt>
                <c:pt idx="14556">
                  <c:v>-0.17594150917048301</c:v>
                </c:pt>
                <c:pt idx="14557">
                  <c:v>-0.199089805963553</c:v>
                </c:pt>
                <c:pt idx="14558">
                  <c:v>-0.17594150917048301</c:v>
                </c:pt>
                <c:pt idx="14559">
                  <c:v>-0.199089805963553</c:v>
                </c:pt>
                <c:pt idx="14560">
                  <c:v>-0.16632698215771499</c:v>
                </c:pt>
                <c:pt idx="14561">
                  <c:v>-0.16632698215771499</c:v>
                </c:pt>
                <c:pt idx="14562">
                  <c:v>-0.188710809601871</c:v>
                </c:pt>
                <c:pt idx="14563">
                  <c:v>-0.188710809601871</c:v>
                </c:pt>
                <c:pt idx="14564">
                  <c:v>-0.24208693300430401</c:v>
                </c:pt>
                <c:pt idx="14565">
                  <c:v>-0.24208693300430401</c:v>
                </c:pt>
                <c:pt idx="14566">
                  <c:v>-0.24208693300430401</c:v>
                </c:pt>
                <c:pt idx="14567">
                  <c:v>-0.24208693300430401</c:v>
                </c:pt>
                <c:pt idx="14568">
                  <c:v>-0.24208693300430401</c:v>
                </c:pt>
                <c:pt idx="14569">
                  <c:v>-0.24208693300430401</c:v>
                </c:pt>
                <c:pt idx="14570">
                  <c:v>-0.25547565548086498</c:v>
                </c:pt>
                <c:pt idx="14571">
                  <c:v>-0.21071083751539299</c:v>
                </c:pt>
                <c:pt idx="14572">
                  <c:v>-0.151166819027899</c:v>
                </c:pt>
                <c:pt idx="14573">
                  <c:v>-0.175940249402078</c:v>
                </c:pt>
                <c:pt idx="14574">
                  <c:v>-8.6475172792491506E-2</c:v>
                </c:pt>
                <c:pt idx="14575">
                  <c:v>-8.6475172792491506E-2</c:v>
                </c:pt>
                <c:pt idx="14576">
                  <c:v>-8.6475172792491506E-2</c:v>
                </c:pt>
                <c:pt idx="14577">
                  <c:v>-0.111679701130123</c:v>
                </c:pt>
                <c:pt idx="14578">
                  <c:v>-0.10755217217393399</c:v>
                </c:pt>
                <c:pt idx="14579">
                  <c:v>-0.111679701130123</c:v>
                </c:pt>
                <c:pt idx="14580">
                  <c:v>-0.10755217217393399</c:v>
                </c:pt>
                <c:pt idx="14581">
                  <c:v>-0.111679701130123</c:v>
                </c:pt>
                <c:pt idx="14582">
                  <c:v>-0.102429795807942</c:v>
                </c:pt>
                <c:pt idx="14583">
                  <c:v>-0.10656190470430001</c:v>
                </c:pt>
                <c:pt idx="14584">
                  <c:v>-9.7354582810016799E-2</c:v>
                </c:pt>
                <c:pt idx="14585">
                  <c:v>-0.10149101354163099</c:v>
                </c:pt>
                <c:pt idx="14586">
                  <c:v>-9.2325884792644697E-2</c:v>
                </c:pt>
                <c:pt idx="14587">
                  <c:v>-9.2325884792644697E-2</c:v>
                </c:pt>
                <c:pt idx="14588">
                  <c:v>-1.2089909837960299E-2</c:v>
                </c:pt>
                <c:pt idx="14589">
                  <c:v>-1.6992806515250401E-2</c:v>
                </c:pt>
                <c:pt idx="14590">
                  <c:v>-1.2089909837960299E-2</c:v>
                </c:pt>
                <c:pt idx="14591">
                  <c:v>-1.2089909837960299E-2</c:v>
                </c:pt>
                <c:pt idx="14592">
                  <c:v>5.0418634652946E-2</c:v>
                </c:pt>
                <c:pt idx="14593">
                  <c:v>5.0418634652946E-2</c:v>
                </c:pt>
                <c:pt idx="14594">
                  <c:v>6.5289607064035193E-2</c:v>
                </c:pt>
                <c:pt idx="14595">
                  <c:v>-1.16351896352462E-3</c:v>
                </c:pt>
                <c:pt idx="14596">
                  <c:v>0.32235195509151299</c:v>
                </c:pt>
                <c:pt idx="14597">
                  <c:v>6.4134790756320503E-2</c:v>
                </c:pt>
                <c:pt idx="14598">
                  <c:v>0.121858573505676</c:v>
                </c:pt>
                <c:pt idx="14599" formatCode="0.00E+00">
                  <c:v>2.7754022175519001E-4</c:v>
                </c:pt>
                <c:pt idx="14600" formatCode="0.00E+00">
                  <c:v>-4.79839005082638E-4</c:v>
                </c:pt>
                <c:pt idx="14601" formatCode="0.00E+00">
                  <c:v>8.9858143136705093E-2</c:v>
                </c:pt>
                <c:pt idx="14602" formatCode="0.00E+00">
                  <c:v>3.1089516719950901E-4</c:v>
                </c:pt>
                <c:pt idx="14603">
                  <c:v>-4.2872256156535102E-2</c:v>
                </c:pt>
                <c:pt idx="14604" formatCode="0.00E+00">
                  <c:v>-4.3143398156187202E-2</c:v>
                </c:pt>
                <c:pt idx="14605">
                  <c:v>-4.3143398156187202E-2</c:v>
                </c:pt>
                <c:pt idx="14606">
                  <c:v>-3.5691806882556902E-2</c:v>
                </c:pt>
                <c:pt idx="14607">
                  <c:v>-3.5691806882556902E-2</c:v>
                </c:pt>
                <c:pt idx="14608">
                  <c:v>-3.5691806882556902E-2</c:v>
                </c:pt>
                <c:pt idx="14609">
                  <c:v>7.5023319455471598E-3</c:v>
                </c:pt>
                <c:pt idx="14610">
                  <c:v>7.5023319455471598E-3</c:v>
                </c:pt>
                <c:pt idx="14611">
                  <c:v>-3.5045743613833301E-2</c:v>
                </c:pt>
                <c:pt idx="14612">
                  <c:v>6.8943424924519103E-3</c:v>
                </c:pt>
                <c:pt idx="14613">
                  <c:v>4.9416741901644398E-2</c:v>
                </c:pt>
                <c:pt idx="14614">
                  <c:v>7.5023319455471598E-3</c:v>
                </c:pt>
                <c:pt idx="14615">
                  <c:v>-3.5045743613833301E-2</c:v>
                </c:pt>
                <c:pt idx="14616">
                  <c:v>-3.5045743613833301E-2</c:v>
                </c:pt>
                <c:pt idx="14617">
                  <c:v>7.5023319455471598E-3</c:v>
                </c:pt>
                <c:pt idx="14618">
                  <c:v>7.5023319455471598E-3</c:v>
                </c:pt>
                <c:pt idx="14619">
                  <c:v>-7.4740503602325606E-2</c:v>
                </c:pt>
                <c:pt idx="14620">
                  <c:v>-3.2913695611374597E-2</c:v>
                </c:pt>
                <c:pt idx="14621">
                  <c:v>6.2474979483633196E-3</c:v>
                </c:pt>
                <c:pt idx="14622">
                  <c:v>6.2460064467997302E-3</c:v>
                </c:pt>
                <c:pt idx="14623">
                  <c:v>8.7784776434923703E-2</c:v>
                </c:pt>
                <c:pt idx="14624">
                  <c:v>0.20179855042262901</c:v>
                </c:pt>
                <c:pt idx="14625">
                  <c:v>0.21910795913093201</c:v>
                </c:pt>
                <c:pt idx="14626">
                  <c:v>0.19069852776498</c:v>
                </c:pt>
                <c:pt idx="14627">
                  <c:v>0.19069852776498</c:v>
                </c:pt>
                <c:pt idx="14628">
                  <c:v>0.25676899010377902</c:v>
                </c:pt>
                <c:pt idx="14629">
                  <c:v>0.31429798794413699</c:v>
                </c:pt>
                <c:pt idx="14630">
                  <c:v>0.32382270584592998</c:v>
                </c:pt>
                <c:pt idx="14631">
                  <c:v>0.32382270584592998</c:v>
                </c:pt>
                <c:pt idx="14632">
                  <c:v>0.32382270584592998</c:v>
                </c:pt>
                <c:pt idx="14633">
                  <c:v>0.35088006445953701</c:v>
                </c:pt>
                <c:pt idx="14634">
                  <c:v>0.35088006445953701</c:v>
                </c:pt>
                <c:pt idx="14635">
                  <c:v>0.37547920065485002</c:v>
                </c:pt>
                <c:pt idx="14636">
                  <c:v>0.39849689545553302</c:v>
                </c:pt>
                <c:pt idx="14637">
                  <c:v>0.452297058882495</c:v>
                </c:pt>
                <c:pt idx="14638">
                  <c:v>0.452297058882495</c:v>
                </c:pt>
                <c:pt idx="14639">
                  <c:v>0.452297058882495</c:v>
                </c:pt>
                <c:pt idx="14640">
                  <c:v>0.452297058882495</c:v>
                </c:pt>
                <c:pt idx="14641">
                  <c:v>0.452297058882495</c:v>
                </c:pt>
                <c:pt idx="14642">
                  <c:v>0.39849689545553302</c:v>
                </c:pt>
                <c:pt idx="14643">
                  <c:v>0.370984789230006</c:v>
                </c:pt>
                <c:pt idx="14644">
                  <c:v>0.25896805260041</c:v>
                </c:pt>
                <c:pt idx="14645">
                  <c:v>0.14508317224328099</c:v>
                </c:pt>
                <c:pt idx="14646">
                  <c:v>0.11139994516108</c:v>
                </c:pt>
                <c:pt idx="14647">
                  <c:v>8.4442937550514394E-2</c:v>
                </c:pt>
                <c:pt idx="14648">
                  <c:v>0.19230020102888401</c:v>
                </c:pt>
                <c:pt idx="14649">
                  <c:v>0.17274796405841999</c:v>
                </c:pt>
                <c:pt idx="14650">
                  <c:v>0.19230020102888401</c:v>
                </c:pt>
                <c:pt idx="14651">
                  <c:v>0.11773871622177</c:v>
                </c:pt>
                <c:pt idx="14652">
                  <c:v>0.27752030615327999</c:v>
                </c:pt>
                <c:pt idx="14653">
                  <c:v>0.21277473393247301</c:v>
                </c:pt>
                <c:pt idx="14654">
                  <c:v>0.30048518967555599</c:v>
                </c:pt>
                <c:pt idx="14655">
                  <c:v>0.25552405879491702</c:v>
                </c:pt>
                <c:pt idx="14656">
                  <c:v>0.27796021843430901</c:v>
                </c:pt>
                <c:pt idx="14657">
                  <c:v>0.27796021843430901</c:v>
                </c:pt>
                <c:pt idx="14658">
                  <c:v>0.27796021843430901</c:v>
                </c:pt>
                <c:pt idx="14659">
                  <c:v>0.259412245863752</c:v>
                </c:pt>
                <c:pt idx="14660">
                  <c:v>0.59104966984868101</c:v>
                </c:pt>
                <c:pt idx="14661">
                  <c:v>0.59104966984868101</c:v>
                </c:pt>
                <c:pt idx="14662">
                  <c:v>0.63443726447911597</c:v>
                </c:pt>
                <c:pt idx="14663">
                  <c:v>0.63443726447911597</c:v>
                </c:pt>
                <c:pt idx="14664">
                  <c:v>0.64700220761933103</c:v>
                </c:pt>
                <c:pt idx="14665">
                  <c:v>0.71522393581902899</c:v>
                </c:pt>
                <c:pt idx="14666">
                  <c:v>0.70540297823466303</c:v>
                </c:pt>
                <c:pt idx="14667">
                  <c:v>0.66007948427998497</c:v>
                </c:pt>
                <c:pt idx="14668">
                  <c:v>0.66007948427998497</c:v>
                </c:pt>
                <c:pt idx="14669">
                  <c:v>0.66007948427998497</c:v>
                </c:pt>
                <c:pt idx="14670">
                  <c:v>0.68050340475290205</c:v>
                </c:pt>
                <c:pt idx="14671">
                  <c:v>0.68125091016475503</c:v>
                </c:pt>
                <c:pt idx="14672">
                  <c:v>0.68125091016475503</c:v>
                </c:pt>
                <c:pt idx="14673">
                  <c:v>0.69055155745905905</c:v>
                </c:pt>
                <c:pt idx="14674">
                  <c:v>0.69055155745905905</c:v>
                </c:pt>
                <c:pt idx="14675">
                  <c:v>0.69055155745905905</c:v>
                </c:pt>
                <c:pt idx="14676">
                  <c:v>0.69924251676499305</c:v>
                </c:pt>
                <c:pt idx="14677">
                  <c:v>0.74834348749885704</c:v>
                </c:pt>
                <c:pt idx="14678">
                  <c:v>0.74834348749885704</c:v>
                </c:pt>
                <c:pt idx="14679">
                  <c:v>0.75693696628301899</c:v>
                </c:pt>
                <c:pt idx="14680">
                  <c:v>0.75693696628301899</c:v>
                </c:pt>
                <c:pt idx="14681">
                  <c:v>0.74966786472542601</c:v>
                </c:pt>
                <c:pt idx="14682">
                  <c:v>0.75693696628301899</c:v>
                </c:pt>
                <c:pt idx="14683">
                  <c:v>0.80948235163988802</c:v>
                </c:pt>
                <c:pt idx="14684">
                  <c:v>0.80360902952244295</c:v>
                </c:pt>
                <c:pt idx="14685">
                  <c:v>0.75693696628301899</c:v>
                </c:pt>
                <c:pt idx="14686">
                  <c:v>0.75812582909571302</c:v>
                </c:pt>
                <c:pt idx="14687">
                  <c:v>-9.09568491852768E-2</c:v>
                </c:pt>
                <c:pt idx="14688">
                  <c:v>-0.25269893864041298</c:v>
                </c:pt>
                <c:pt idx="14689">
                  <c:v>7.6986700717620302E-2</c:v>
                </c:pt>
                <c:pt idx="14690">
                  <c:v>0.15253335919290001</c:v>
                </c:pt>
                <c:pt idx="14691">
                  <c:v>0.26512831346639198</c:v>
                </c:pt>
                <c:pt idx="14692">
                  <c:v>0.19156619031328101</c:v>
                </c:pt>
                <c:pt idx="14693">
                  <c:v>0.24292848325215899</c:v>
                </c:pt>
                <c:pt idx="14694">
                  <c:v>0.17963851207046</c:v>
                </c:pt>
                <c:pt idx="14695">
                  <c:v>0.17963851207046</c:v>
                </c:pt>
                <c:pt idx="14696">
                  <c:v>0.16955823135565301</c:v>
                </c:pt>
                <c:pt idx="14697">
                  <c:v>0.16955823135565301</c:v>
                </c:pt>
                <c:pt idx="14698">
                  <c:v>0.21003409959359601</c:v>
                </c:pt>
                <c:pt idx="14699">
                  <c:v>0.216403744121893</c:v>
                </c:pt>
                <c:pt idx="14700">
                  <c:v>0.27724807050837402</c:v>
                </c:pt>
                <c:pt idx="14701">
                  <c:v>0.34392304878936802</c:v>
                </c:pt>
                <c:pt idx="14702">
                  <c:v>0.28466680350857299</c:v>
                </c:pt>
                <c:pt idx="14703">
                  <c:v>0.32438306569491698</c:v>
                </c:pt>
                <c:pt idx="14704">
                  <c:v>0.26654974514980101</c:v>
                </c:pt>
                <c:pt idx="14705">
                  <c:v>0.26654974514980101</c:v>
                </c:pt>
                <c:pt idx="14706">
                  <c:v>0.26654974514980101</c:v>
                </c:pt>
                <c:pt idx="14707">
                  <c:v>0.21754694057643201</c:v>
                </c:pt>
                <c:pt idx="14708">
                  <c:v>0.130588745234405</c:v>
                </c:pt>
                <c:pt idx="14709">
                  <c:v>0.17272076145780299</c:v>
                </c:pt>
                <c:pt idx="14710">
                  <c:v>0.218114472416025</c:v>
                </c:pt>
                <c:pt idx="14711">
                  <c:v>0.29832087218994802</c:v>
                </c:pt>
                <c:pt idx="14712">
                  <c:v>0.25498841135598699</c:v>
                </c:pt>
                <c:pt idx="14713">
                  <c:v>0.27905065209369001</c:v>
                </c:pt>
                <c:pt idx="14714">
                  <c:v>0.30171882870519301</c:v>
                </c:pt>
                <c:pt idx="14715">
                  <c:v>0.30171882870519301</c:v>
                </c:pt>
                <c:pt idx="14716">
                  <c:v>0.22577206227984001</c:v>
                </c:pt>
                <c:pt idx="14717">
                  <c:v>0.22577206227984001</c:v>
                </c:pt>
                <c:pt idx="14718">
                  <c:v>0.19102772933659601</c:v>
                </c:pt>
                <c:pt idx="14719">
                  <c:v>0.24824619585718299</c:v>
                </c:pt>
                <c:pt idx="14720">
                  <c:v>0.213825894956919</c:v>
                </c:pt>
                <c:pt idx="14721">
                  <c:v>0.19116772937700099</c:v>
                </c:pt>
                <c:pt idx="14722">
                  <c:v>0.22629780977297401</c:v>
                </c:pt>
                <c:pt idx="14723">
                  <c:v>0.14251267660970199</c:v>
                </c:pt>
                <c:pt idx="14724">
                  <c:v>0.14251267660970199</c:v>
                </c:pt>
                <c:pt idx="14725">
                  <c:v>0.36713943616597899</c:v>
                </c:pt>
                <c:pt idx="14726">
                  <c:v>0.36713943616597899</c:v>
                </c:pt>
                <c:pt idx="14727">
                  <c:v>0.36713943616597899</c:v>
                </c:pt>
                <c:pt idx="14728">
                  <c:v>0.366853586309483</c:v>
                </c:pt>
                <c:pt idx="14729">
                  <c:v>0.40767054223273502</c:v>
                </c:pt>
                <c:pt idx="14730">
                  <c:v>0.40009186026597399</c:v>
                </c:pt>
                <c:pt idx="14731">
                  <c:v>0.44370645182748603</c:v>
                </c:pt>
                <c:pt idx="14732">
                  <c:v>0.489096951395317</c:v>
                </c:pt>
                <c:pt idx="14733">
                  <c:v>0.50459348499580703</c:v>
                </c:pt>
                <c:pt idx="14734">
                  <c:v>0.55118941159090495</c:v>
                </c:pt>
                <c:pt idx="14735">
                  <c:v>0.50387681253573102</c:v>
                </c:pt>
                <c:pt idx="14736">
                  <c:v>0.50387681253573102</c:v>
                </c:pt>
                <c:pt idx="14737">
                  <c:v>0.56487851703634395</c:v>
                </c:pt>
                <c:pt idx="14738">
                  <c:v>0.56487851703634395</c:v>
                </c:pt>
                <c:pt idx="14739">
                  <c:v>0.59176922724417003</c:v>
                </c:pt>
                <c:pt idx="14740">
                  <c:v>0.59176922724417003</c:v>
                </c:pt>
                <c:pt idx="14741">
                  <c:v>0.59176922724417003</c:v>
                </c:pt>
                <c:pt idx="14742">
                  <c:v>0.59176922724417003</c:v>
                </c:pt>
                <c:pt idx="14743">
                  <c:v>0.59176922724417003</c:v>
                </c:pt>
                <c:pt idx="14744">
                  <c:v>0.547527115182883</c:v>
                </c:pt>
                <c:pt idx="14745">
                  <c:v>0.547527115182883</c:v>
                </c:pt>
                <c:pt idx="14746">
                  <c:v>0.55977442268452404</c:v>
                </c:pt>
                <c:pt idx="14747">
                  <c:v>0.57130817045895899</c:v>
                </c:pt>
                <c:pt idx="14748">
                  <c:v>0.61380529351927804</c:v>
                </c:pt>
                <c:pt idx="14749">
                  <c:v>0.61380529351927804</c:v>
                </c:pt>
                <c:pt idx="14750">
                  <c:v>0.61380529351927804</c:v>
                </c:pt>
                <c:pt idx="14751">
                  <c:v>0.61380529351927804</c:v>
                </c:pt>
                <c:pt idx="14752">
                  <c:v>0.61380529351927804</c:v>
                </c:pt>
                <c:pt idx="14753">
                  <c:v>0.61380529351927804</c:v>
                </c:pt>
                <c:pt idx="14754">
                  <c:v>0.65798811131629897</c:v>
                </c:pt>
                <c:pt idx="14755">
                  <c:v>0.65798811131629897</c:v>
                </c:pt>
                <c:pt idx="14756">
                  <c:v>-0.24132020772976601</c:v>
                </c:pt>
                <c:pt idx="14757">
                  <c:v>0.16097000572477199</c:v>
                </c:pt>
                <c:pt idx="14758">
                  <c:v>-6.4919438434919194E-2</c:v>
                </c:pt>
                <c:pt idx="14759">
                  <c:v>5.7355382556795398E-2</c:v>
                </c:pt>
                <c:pt idx="14760">
                  <c:v>-0.14253626189104901</c:v>
                </c:pt>
                <c:pt idx="14761">
                  <c:v>-0.235648960121213</c:v>
                </c:pt>
                <c:pt idx="14762">
                  <c:v>-0.198326771701688</c:v>
                </c:pt>
                <c:pt idx="14763">
                  <c:v>-0.13277291418419901</c:v>
                </c:pt>
                <c:pt idx="14764">
                  <c:v>-0.17103714622169799</c:v>
                </c:pt>
                <c:pt idx="14765">
                  <c:v>-0.17103714622169799</c:v>
                </c:pt>
                <c:pt idx="14766">
                  <c:v>-0.206066196616872</c:v>
                </c:pt>
                <c:pt idx="14767">
                  <c:v>-0.15642276538920999</c:v>
                </c:pt>
                <c:pt idx="14768">
                  <c:v>-0.18148372613917099</c:v>
                </c:pt>
                <c:pt idx="14769">
                  <c:v>-0.137479336074047</c:v>
                </c:pt>
                <c:pt idx="14770">
                  <c:v>-0.13035335754288899</c:v>
                </c:pt>
                <c:pt idx="14771">
                  <c:v>-0.173797596152902</c:v>
                </c:pt>
                <c:pt idx="14772">
                  <c:v>-0.173797596152902</c:v>
                </c:pt>
                <c:pt idx="14773">
                  <c:v>-0.173797596152902</c:v>
                </c:pt>
                <c:pt idx="14774">
                  <c:v>-0.173797596152902</c:v>
                </c:pt>
                <c:pt idx="14775">
                  <c:v>-5.1014747817902099E-2</c:v>
                </c:pt>
                <c:pt idx="14776">
                  <c:v>2.6351232369563101E-2</c:v>
                </c:pt>
                <c:pt idx="14777">
                  <c:v>2.6351232369563101E-2</c:v>
                </c:pt>
                <c:pt idx="14778">
                  <c:v>2.6351232369563101E-2</c:v>
                </c:pt>
                <c:pt idx="14779">
                  <c:v>-1.06040843933992E-2</c:v>
                </c:pt>
                <c:pt idx="14780">
                  <c:v>0.108513693428176</c:v>
                </c:pt>
                <c:pt idx="14781">
                  <c:v>0.108513693428176</c:v>
                </c:pt>
                <c:pt idx="14782">
                  <c:v>6.5528685022072805E-2</c:v>
                </c:pt>
                <c:pt idx="14783">
                  <c:v>9.2451635464009405E-2</c:v>
                </c:pt>
                <c:pt idx="14784">
                  <c:v>9.2451635464009405E-2</c:v>
                </c:pt>
                <c:pt idx="14785">
                  <c:v>8.6473218221836595E-2</c:v>
                </c:pt>
                <c:pt idx="14786">
                  <c:v>8.6506520516434302E-2</c:v>
                </c:pt>
                <c:pt idx="14787">
                  <c:v>-1.0316858675642099E-2</c:v>
                </c:pt>
                <c:pt idx="14788">
                  <c:v>1.7825780556739401E-2</c:v>
                </c:pt>
                <c:pt idx="14789">
                  <c:v>0.102349386229272</c:v>
                </c:pt>
                <c:pt idx="14790">
                  <c:v>0.108375508621359</c:v>
                </c:pt>
                <c:pt idx="14791">
                  <c:v>0.173903852100836</c:v>
                </c:pt>
                <c:pt idx="14792">
                  <c:v>0.173903852100836</c:v>
                </c:pt>
                <c:pt idx="14793">
                  <c:v>0.255927250926685</c:v>
                </c:pt>
                <c:pt idx="14794">
                  <c:v>0.255927250926685</c:v>
                </c:pt>
                <c:pt idx="14795">
                  <c:v>0.23966170406824999</c:v>
                </c:pt>
                <c:pt idx="14796">
                  <c:v>0.28325075287378598</c:v>
                </c:pt>
                <c:pt idx="14797">
                  <c:v>0.32681946311190802</c:v>
                </c:pt>
                <c:pt idx="14798">
                  <c:v>0.184506001562116</c:v>
                </c:pt>
                <c:pt idx="14799">
                  <c:v>0.184506001562116</c:v>
                </c:pt>
                <c:pt idx="14800">
                  <c:v>0.14816178800919499</c:v>
                </c:pt>
                <c:pt idx="14801">
                  <c:v>0.10164486256763</c:v>
                </c:pt>
                <c:pt idx="14802">
                  <c:v>0.10164486256763</c:v>
                </c:pt>
                <c:pt idx="14803">
                  <c:v>0.10164486256763</c:v>
                </c:pt>
                <c:pt idx="14804">
                  <c:v>7.2365165011911897E-2</c:v>
                </c:pt>
                <c:pt idx="14805">
                  <c:v>0.29800703867710698</c:v>
                </c:pt>
                <c:pt idx="14806">
                  <c:v>0.25881079457337602</c:v>
                </c:pt>
                <c:pt idx="14807">
                  <c:v>0.25881079457337602</c:v>
                </c:pt>
                <c:pt idx="14808">
                  <c:v>0.21121758211782199</c:v>
                </c:pt>
                <c:pt idx="14809">
                  <c:v>0.185450750132681</c:v>
                </c:pt>
                <c:pt idx="14810">
                  <c:v>0.225888195522506</c:v>
                </c:pt>
                <c:pt idx="14811">
                  <c:v>0.226143029794561</c:v>
                </c:pt>
                <c:pt idx="14812">
                  <c:v>0.18551032239969301</c:v>
                </c:pt>
                <c:pt idx="14813">
                  <c:v>0.211659501998611</c:v>
                </c:pt>
                <c:pt idx="14814">
                  <c:v>0.25120200417719901</c:v>
                </c:pt>
                <c:pt idx="14815">
                  <c:v>0.25120200417719901</c:v>
                </c:pt>
                <c:pt idx="14816">
                  <c:v>0.18551032239969301</c:v>
                </c:pt>
                <c:pt idx="14817">
                  <c:v>0.46343037544257598</c:v>
                </c:pt>
                <c:pt idx="14818">
                  <c:v>0.47865033941005503</c:v>
                </c:pt>
                <c:pt idx="14819">
                  <c:v>0.49907557129144697</c:v>
                </c:pt>
                <c:pt idx="14820">
                  <c:v>0.49907557129144697</c:v>
                </c:pt>
                <c:pt idx="14821">
                  <c:v>0.44174928488799903</c:v>
                </c:pt>
                <c:pt idx="14822">
                  <c:v>0.46201932897967601</c:v>
                </c:pt>
                <c:pt idx="14823">
                  <c:v>0.49893310126174001</c:v>
                </c:pt>
                <c:pt idx="14824">
                  <c:v>0.49040139663086302</c:v>
                </c:pt>
                <c:pt idx="14825">
                  <c:v>0.49040139663086302</c:v>
                </c:pt>
                <c:pt idx="14826">
                  <c:v>0.49040139663086302</c:v>
                </c:pt>
                <c:pt idx="14827">
                  <c:v>0.72613272585347199</c:v>
                </c:pt>
                <c:pt idx="14828">
                  <c:v>0.70368089533696199</c:v>
                </c:pt>
                <c:pt idx="14829">
                  <c:v>0.70368089533696199</c:v>
                </c:pt>
                <c:pt idx="14830">
                  <c:v>0.57260650977371297</c:v>
                </c:pt>
                <c:pt idx="14831">
                  <c:v>0.559632420326591</c:v>
                </c:pt>
                <c:pt idx="14832">
                  <c:v>-9.1679468991182594E-2</c:v>
                </c:pt>
                <c:pt idx="14833">
                  <c:v>-0.253383440410967</c:v>
                </c:pt>
                <c:pt idx="14834">
                  <c:v>1.18115063168013E-2</c:v>
                </c:pt>
                <c:pt idx="14835">
                  <c:v>1.0754110840385E-2</c:v>
                </c:pt>
                <c:pt idx="14836">
                  <c:v>0.184155001811077</c:v>
                </c:pt>
                <c:pt idx="14837">
                  <c:v>0.184155001811077</c:v>
                </c:pt>
                <c:pt idx="14838">
                  <c:v>0.184155001811077</c:v>
                </c:pt>
                <c:pt idx="14839">
                  <c:v>0.11883649121378401</c:v>
                </c:pt>
                <c:pt idx="14840">
                  <c:v>0.10725555843090499</c:v>
                </c:pt>
                <c:pt idx="14841">
                  <c:v>5.5043052437262402E-2</c:v>
                </c:pt>
                <c:pt idx="14842">
                  <c:v>5.4382391784486499E-2</c:v>
                </c:pt>
                <c:pt idx="14843">
                  <c:v>5.4382391784486499E-2</c:v>
                </c:pt>
                <c:pt idx="14844">
                  <c:v>4.60779972386893E-2</c:v>
                </c:pt>
                <c:pt idx="14845">
                  <c:v>9.7129151446291695E-2</c:v>
                </c:pt>
                <c:pt idx="14846">
                  <c:v>-4.6981877927085601E-2</c:v>
                </c:pt>
                <c:pt idx="14847">
                  <c:v>-4.6983521556322697E-2</c:v>
                </c:pt>
                <c:pt idx="14848">
                  <c:v>-8.9960413844618795E-2</c:v>
                </c:pt>
                <c:pt idx="14849">
                  <c:v>-8.9960413844618795E-2</c:v>
                </c:pt>
                <c:pt idx="14850">
                  <c:v>-0.129228419457489</c:v>
                </c:pt>
                <c:pt idx="14851">
                  <c:v>-0.16474031984166099</c:v>
                </c:pt>
                <c:pt idx="14852">
                  <c:v>-0.128676193892834</c:v>
                </c:pt>
                <c:pt idx="14853">
                  <c:v>-0.16996536363112599</c:v>
                </c:pt>
                <c:pt idx="14854">
                  <c:v>-0.20229283680068899</c:v>
                </c:pt>
                <c:pt idx="14855">
                  <c:v>-0.23262648270692399</c:v>
                </c:pt>
                <c:pt idx="14856">
                  <c:v>-0.21641036413103601</c:v>
                </c:pt>
                <c:pt idx="14857">
                  <c:v>-0.18811250274267399</c:v>
                </c:pt>
                <c:pt idx="14858">
                  <c:v>-0.21641036413103601</c:v>
                </c:pt>
                <c:pt idx="14859">
                  <c:v>-0.25158228075000499</c:v>
                </c:pt>
                <c:pt idx="14860">
                  <c:v>-0.201976883029061</c:v>
                </c:pt>
                <c:pt idx="14861">
                  <c:v>-0.25135033016705799</c:v>
                </c:pt>
                <c:pt idx="14862">
                  <c:v>-0.20213577307401301</c:v>
                </c:pt>
                <c:pt idx="14863">
                  <c:v>-0.206507738467615</c:v>
                </c:pt>
                <c:pt idx="14864">
                  <c:v>-0.1305188655665</c:v>
                </c:pt>
                <c:pt idx="14865">
                  <c:v>-9.5008934407314602E-2</c:v>
                </c:pt>
                <c:pt idx="14866">
                  <c:v>-4.8888095935974499E-2</c:v>
                </c:pt>
                <c:pt idx="14867">
                  <c:v>-1.31795469354984E-2</c:v>
                </c:pt>
                <c:pt idx="14868">
                  <c:v>-0.121851384588119</c:v>
                </c:pt>
                <c:pt idx="14869">
                  <c:v>-8.8890839240459693E-2</c:v>
                </c:pt>
                <c:pt idx="14870">
                  <c:v>7.3213792822735796E-2</c:v>
                </c:pt>
                <c:pt idx="14871">
                  <c:v>7.3213792822735796E-2</c:v>
                </c:pt>
                <c:pt idx="14872">
                  <c:v>0.148859880913255</c:v>
                </c:pt>
                <c:pt idx="14873">
                  <c:v>0.148859880913255</c:v>
                </c:pt>
                <c:pt idx="14874">
                  <c:v>0.10480649197104</c:v>
                </c:pt>
                <c:pt idx="14875">
                  <c:v>0.10480649197104</c:v>
                </c:pt>
                <c:pt idx="14876">
                  <c:v>5.7538436257688903E-2</c:v>
                </c:pt>
                <c:pt idx="14877">
                  <c:v>1.3132485167701199E-2</c:v>
                </c:pt>
                <c:pt idx="14878">
                  <c:v>6.7196844454503593E-2</c:v>
                </c:pt>
                <c:pt idx="14879">
                  <c:v>2.5557213681345298E-2</c:v>
                </c:pt>
                <c:pt idx="14880">
                  <c:v>1.8893136075227801E-2</c:v>
                </c:pt>
                <c:pt idx="14881">
                  <c:v>1.8893136075227801E-2</c:v>
                </c:pt>
                <c:pt idx="14882">
                  <c:v>-5.7377347673725598E-2</c:v>
                </c:pt>
                <c:pt idx="14883">
                  <c:v>-5.7377347673725598E-2</c:v>
                </c:pt>
                <c:pt idx="14884">
                  <c:v>6.23299215618979E-2</c:v>
                </c:pt>
                <c:pt idx="14885">
                  <c:v>6.23299215618979E-2</c:v>
                </c:pt>
                <c:pt idx="14886">
                  <c:v>6.23299215618979E-2</c:v>
                </c:pt>
                <c:pt idx="14887">
                  <c:v>6.23299215618979E-2</c:v>
                </c:pt>
                <c:pt idx="14888">
                  <c:v>-2.7458566911106201E-2</c:v>
                </c:pt>
                <c:pt idx="14889">
                  <c:v>5.78176001029269E-2</c:v>
                </c:pt>
                <c:pt idx="14890">
                  <c:v>0.11293148832758799</c:v>
                </c:pt>
                <c:pt idx="14891">
                  <c:v>2.5557213681345298E-2</c:v>
                </c:pt>
                <c:pt idx="14892">
                  <c:v>1.8893136075227801E-2</c:v>
                </c:pt>
                <c:pt idx="14893">
                  <c:v>1.8893136075227801E-2</c:v>
                </c:pt>
                <c:pt idx="14894">
                  <c:v>-5.7377347673725598E-2</c:v>
                </c:pt>
                <c:pt idx="14895">
                  <c:v>-5.7377347673725598E-2</c:v>
                </c:pt>
                <c:pt idx="14896">
                  <c:v>3.8139326461928497E-2</c:v>
                </c:pt>
                <c:pt idx="14897">
                  <c:v>7.9985816168335999E-2</c:v>
                </c:pt>
                <c:pt idx="14898">
                  <c:v>0.115601539132089</c:v>
                </c:pt>
                <c:pt idx="14899">
                  <c:v>0.115601539132089</c:v>
                </c:pt>
                <c:pt idx="14900">
                  <c:v>0.115601539132089</c:v>
                </c:pt>
                <c:pt idx="14901">
                  <c:v>0.115601539132089</c:v>
                </c:pt>
                <c:pt idx="14902">
                  <c:v>0.115601539132089</c:v>
                </c:pt>
                <c:pt idx="14903">
                  <c:v>0.108445095039195</c:v>
                </c:pt>
                <c:pt idx="14904">
                  <c:v>0.115601539132089</c:v>
                </c:pt>
                <c:pt idx="14905">
                  <c:v>0.115601539132089</c:v>
                </c:pt>
                <c:pt idx="14906">
                  <c:v>0.12584179589083599</c:v>
                </c:pt>
                <c:pt idx="14907">
                  <c:v>0.12588634677646801</c:v>
                </c:pt>
                <c:pt idx="14908">
                  <c:v>0.177152261691461</c:v>
                </c:pt>
                <c:pt idx="14909">
                  <c:v>0.12687582661987501</c:v>
                </c:pt>
                <c:pt idx="14910">
                  <c:v>0.12687582661987501</c:v>
                </c:pt>
                <c:pt idx="14911">
                  <c:v>0.21988341877665499</c:v>
                </c:pt>
                <c:pt idx="14912">
                  <c:v>0.21988341877665499</c:v>
                </c:pt>
                <c:pt idx="14913">
                  <c:v>0.171418271678795</c:v>
                </c:pt>
                <c:pt idx="14914">
                  <c:v>0.20812580600104899</c:v>
                </c:pt>
                <c:pt idx="14915">
                  <c:v>0.123260658146103</c:v>
                </c:pt>
                <c:pt idx="14916">
                  <c:v>9.0098692850724096E-2</c:v>
                </c:pt>
                <c:pt idx="14917">
                  <c:v>-9.1679468991182594E-2</c:v>
                </c:pt>
                <c:pt idx="14918">
                  <c:v>0.23913056791620599</c:v>
                </c:pt>
                <c:pt idx="14919">
                  <c:v>-5.0394161761372298E-2</c:v>
                </c:pt>
                <c:pt idx="14920">
                  <c:v>-0.103047966036002</c:v>
                </c:pt>
                <c:pt idx="14921">
                  <c:v>-0.19140135634483099</c:v>
                </c:pt>
                <c:pt idx="14922">
                  <c:v>-0.35722328890065103</c:v>
                </c:pt>
                <c:pt idx="14923">
                  <c:v>-0.46792614608466399</c:v>
                </c:pt>
                <c:pt idx="14924">
                  <c:v>-0.35069357254136602</c:v>
                </c:pt>
                <c:pt idx="14925">
                  <c:v>-0.36757536471288599</c:v>
                </c:pt>
                <c:pt idx="14926">
                  <c:v>-0.35874362268687598</c:v>
                </c:pt>
                <c:pt idx="14927">
                  <c:v>-0.38267049269778203</c:v>
                </c:pt>
                <c:pt idx="14928">
                  <c:v>-0.38267049269778203</c:v>
                </c:pt>
                <c:pt idx="14929">
                  <c:v>-0.38267049269778203</c:v>
                </c:pt>
                <c:pt idx="14930">
                  <c:v>-0.38267049269778203</c:v>
                </c:pt>
                <c:pt idx="14931">
                  <c:v>-0.40487604723412701</c:v>
                </c:pt>
                <c:pt idx="14932">
                  <c:v>-0.405362964741808</c:v>
                </c:pt>
                <c:pt idx="14933">
                  <c:v>-0.405362964741808</c:v>
                </c:pt>
                <c:pt idx="14934">
                  <c:v>-0.35728667949655601</c:v>
                </c:pt>
                <c:pt idx="14935">
                  <c:v>-0.35728667949655601</c:v>
                </c:pt>
                <c:pt idx="14936">
                  <c:v>-0.31170256386038098</c:v>
                </c:pt>
                <c:pt idx="14937">
                  <c:v>-0.31170256386038098</c:v>
                </c:pt>
                <c:pt idx="14938">
                  <c:v>-0.33393741197085203</c:v>
                </c:pt>
                <c:pt idx="14939">
                  <c:v>-0.35478065977981799</c:v>
                </c:pt>
                <c:pt idx="14940">
                  <c:v>-0.33380219850059101</c:v>
                </c:pt>
                <c:pt idx="14941">
                  <c:v>-0.352966494439236</c:v>
                </c:pt>
                <c:pt idx="14942">
                  <c:v>-0.38616012700303998</c:v>
                </c:pt>
                <c:pt idx="14943">
                  <c:v>-0.38616012700303998</c:v>
                </c:pt>
                <c:pt idx="14944">
                  <c:v>-0.34651253360397599</c:v>
                </c:pt>
                <c:pt idx="14945">
                  <c:v>-0.34651253360397599</c:v>
                </c:pt>
                <c:pt idx="14946">
                  <c:v>-0.40312799266386701</c:v>
                </c:pt>
                <c:pt idx="14947">
                  <c:v>-0.40312799266386701</c:v>
                </c:pt>
                <c:pt idx="14948">
                  <c:v>-0.40312799266386701</c:v>
                </c:pt>
                <c:pt idx="14949">
                  <c:v>-0.40312799266386701</c:v>
                </c:pt>
                <c:pt idx="14950">
                  <c:v>-0.40312799266386701</c:v>
                </c:pt>
                <c:pt idx="14951">
                  <c:v>-0.40312799266386701</c:v>
                </c:pt>
                <c:pt idx="14952">
                  <c:v>-0.40312799266386701</c:v>
                </c:pt>
                <c:pt idx="14953">
                  <c:v>-0.40312799266386701</c:v>
                </c:pt>
                <c:pt idx="14954">
                  <c:v>-0.40312799266386701</c:v>
                </c:pt>
                <c:pt idx="14955">
                  <c:v>-0.41948091071392801</c:v>
                </c:pt>
                <c:pt idx="14956">
                  <c:v>-0.40287661774247202</c:v>
                </c:pt>
                <c:pt idx="14957">
                  <c:v>-0.39239556478009202</c:v>
                </c:pt>
                <c:pt idx="14958">
                  <c:v>-0.33404708264900201</c:v>
                </c:pt>
                <c:pt idx="14959">
                  <c:v>-0.33404708264900201</c:v>
                </c:pt>
                <c:pt idx="14960">
                  <c:v>-0.37370286611971198</c:v>
                </c:pt>
                <c:pt idx="14961">
                  <c:v>-0.39041102388597099</c:v>
                </c:pt>
                <c:pt idx="14962">
                  <c:v>-0.38764580856606801</c:v>
                </c:pt>
                <c:pt idx="14963">
                  <c:v>-0.370783627513883</c:v>
                </c:pt>
                <c:pt idx="14964">
                  <c:v>-0.33349318766057401</c:v>
                </c:pt>
                <c:pt idx="14965">
                  <c:v>-0.31326610933521398</c:v>
                </c:pt>
                <c:pt idx="14966">
                  <c:v>-0.35462515604077</c:v>
                </c:pt>
                <c:pt idx="14967">
                  <c:v>-0.35462515604077</c:v>
                </c:pt>
                <c:pt idx="14968">
                  <c:v>-0.333769717221509</c:v>
                </c:pt>
                <c:pt idx="14969">
                  <c:v>-0.22925116633556999</c:v>
                </c:pt>
                <c:pt idx="14970">
                  <c:v>-0.18144946525883501</c:v>
                </c:pt>
                <c:pt idx="14971">
                  <c:v>-0.20434536575484599</c:v>
                </c:pt>
                <c:pt idx="14972">
                  <c:v>-0.18181800648245</c:v>
                </c:pt>
                <c:pt idx="14973">
                  <c:v>-0.23912985405554599</c:v>
                </c:pt>
                <c:pt idx="14974">
                  <c:v>-0.23038864419996599</c:v>
                </c:pt>
                <c:pt idx="14975">
                  <c:v>-0.23038864419996599</c:v>
                </c:pt>
                <c:pt idx="14976">
                  <c:v>-0.25609287245539702</c:v>
                </c:pt>
                <c:pt idx="14977">
                  <c:v>-4.1676820089418601E-2</c:v>
                </c:pt>
                <c:pt idx="14978">
                  <c:v>-2.0591606323387E-2</c:v>
                </c:pt>
                <c:pt idx="14979">
                  <c:v>0</c:v>
                </c:pt>
                <c:pt idx="14980">
                  <c:v>-0.26411788219590698</c:v>
                </c:pt>
                <c:pt idx="14981">
                  <c:v>-0.162294948897693</c:v>
                </c:pt>
                <c:pt idx="14982">
                  <c:v>-0.28005974773640202</c:v>
                </c:pt>
                <c:pt idx="14983">
                  <c:v>-0.12336982442055699</c:v>
                </c:pt>
                <c:pt idx="14984">
                  <c:v>-0.12336982442055699</c:v>
                </c:pt>
                <c:pt idx="14985">
                  <c:v>-0.12336982442055699</c:v>
                </c:pt>
                <c:pt idx="14986">
                  <c:v>-0.29508531892762002</c:v>
                </c:pt>
                <c:pt idx="14987">
                  <c:v>-0.23476543901087599</c:v>
                </c:pt>
                <c:pt idx="14988">
                  <c:v>-0.274599775012002</c:v>
                </c:pt>
                <c:pt idx="14989">
                  <c:v>-0.30527190681491301</c:v>
                </c:pt>
                <c:pt idx="14990">
                  <c:v>-0.30527190681491301</c:v>
                </c:pt>
                <c:pt idx="14991">
                  <c:v>-0.30527190681491301</c:v>
                </c:pt>
                <c:pt idx="14992">
                  <c:v>-0.35983831801399302</c:v>
                </c:pt>
                <c:pt idx="14993">
                  <c:v>-0.41520241583321699</c:v>
                </c:pt>
                <c:pt idx="14994">
                  <c:v>-0.390250169275831</c:v>
                </c:pt>
                <c:pt idx="14995">
                  <c:v>-0.333885160739395</c:v>
                </c:pt>
                <c:pt idx="14996">
                  <c:v>-0.333885160739395</c:v>
                </c:pt>
                <c:pt idx="14997">
                  <c:v>-0.41520241583321699</c:v>
                </c:pt>
                <c:pt idx="14998">
                  <c:v>-0.43797864067336301</c:v>
                </c:pt>
                <c:pt idx="14999">
                  <c:v>-0.30884136832827302</c:v>
                </c:pt>
                <c:pt idx="15000">
                  <c:v>-0.35706355678325302</c:v>
                </c:pt>
                <c:pt idx="15001">
                  <c:v>-0.51569134058696697</c:v>
                </c:pt>
                <c:pt idx="15002">
                  <c:v>-0.43776725535377098</c:v>
                </c:pt>
                <c:pt idx="15003">
                  <c:v>-0.496058927578791</c:v>
                </c:pt>
                <c:pt idx="15004">
                  <c:v>-0.53705362118033495</c:v>
                </c:pt>
                <c:pt idx="15005">
                  <c:v>-0.48186354685882399</c:v>
                </c:pt>
                <c:pt idx="15006">
                  <c:v>-0.44177590254776999</c:v>
                </c:pt>
                <c:pt idx="15007">
                  <c:v>-0.40211867340713597</c:v>
                </c:pt>
                <c:pt idx="15008">
                  <c:v>-1.8922136730497E-3</c:v>
                </c:pt>
                <c:pt idx="15009">
                  <c:v>-0.26542802209775601</c:v>
                </c:pt>
                <c:pt idx="15010">
                  <c:v>-1.10171140741166E-3</c:v>
                </c:pt>
                <c:pt idx="15011">
                  <c:v>-0.122670424863593</c:v>
                </c:pt>
                <c:pt idx="15012">
                  <c:v>-5.7310879253712699E-2</c:v>
                </c:pt>
                <c:pt idx="15013">
                  <c:v>-0.19736241791099299</c:v>
                </c:pt>
                <c:pt idx="15014">
                  <c:v>-8.9661385868370996E-2</c:v>
                </c:pt>
                <c:pt idx="15015">
                  <c:v>1.6765315213319799E-2</c:v>
                </c:pt>
                <c:pt idx="15016">
                  <c:v>6.2029259514049397E-2</c:v>
                </c:pt>
                <c:pt idx="15017">
                  <c:v>0.12798283601565499</c:v>
                </c:pt>
                <c:pt idx="15018">
                  <c:v>0.236744635894445</c:v>
                </c:pt>
                <c:pt idx="15019">
                  <c:v>0.34830397974480398</c:v>
                </c:pt>
                <c:pt idx="15020">
                  <c:v>0.40222563354228102</c:v>
                </c:pt>
                <c:pt idx="15021">
                  <c:v>0.42631299956711999</c:v>
                </c:pt>
                <c:pt idx="15022">
                  <c:v>0.46911712118617899</c:v>
                </c:pt>
                <c:pt idx="15023">
                  <c:v>0.46911712118617899</c:v>
                </c:pt>
                <c:pt idx="15024">
                  <c:v>0.48810782282279902</c:v>
                </c:pt>
                <c:pt idx="15025">
                  <c:v>0.48810782282279902</c:v>
                </c:pt>
                <c:pt idx="15026">
                  <c:v>0.48810782282279902</c:v>
                </c:pt>
                <c:pt idx="15027">
                  <c:v>0.505890151041547</c:v>
                </c:pt>
                <c:pt idx="15028">
                  <c:v>0.40814864570950998</c:v>
                </c:pt>
                <c:pt idx="15029">
                  <c:v>0.42676929346649101</c:v>
                </c:pt>
                <c:pt idx="15030">
                  <c:v>0.50615868584026003</c:v>
                </c:pt>
                <c:pt idx="15031">
                  <c:v>0.40907929388963898</c:v>
                </c:pt>
                <c:pt idx="15032">
                  <c:v>0.38956158981636602</c:v>
                </c:pt>
                <c:pt idx="15033">
                  <c:v>0.40936151385463299</c:v>
                </c:pt>
                <c:pt idx="15034">
                  <c:v>0.40936151385463299</c:v>
                </c:pt>
                <c:pt idx="15035">
                  <c:v>0.40936151385463299</c:v>
                </c:pt>
                <c:pt idx="15036">
                  <c:v>0.36530224762868801</c:v>
                </c:pt>
                <c:pt idx="15037">
                  <c:v>0.36530224762868801</c:v>
                </c:pt>
                <c:pt idx="15038">
                  <c:v>0.32367115797507801</c:v>
                </c:pt>
                <c:pt idx="15039">
                  <c:v>0.32367115797507801</c:v>
                </c:pt>
                <c:pt idx="15040">
                  <c:v>0.28450379219497401</c:v>
                </c:pt>
                <c:pt idx="15041">
                  <c:v>0.36530224762868801</c:v>
                </c:pt>
                <c:pt idx="15042">
                  <c:v>0.284961657641501</c:v>
                </c:pt>
                <c:pt idx="15043">
                  <c:v>0.32415737708152698</c:v>
                </c:pt>
                <c:pt idx="15044">
                  <c:v>0.30289323987789801</c:v>
                </c:pt>
                <c:pt idx="15045">
                  <c:v>0.32415737708152698</c:v>
                </c:pt>
                <c:pt idx="15046">
                  <c:v>0.30543205546506003</c:v>
                </c:pt>
                <c:pt idx="15047">
                  <c:v>0.23546010966799499</c:v>
                </c:pt>
                <c:pt idx="15048">
                  <c:v>0.19179712525392201</c:v>
                </c:pt>
                <c:pt idx="15049">
                  <c:v>0.226894954044465</c:v>
                </c:pt>
                <c:pt idx="15050">
                  <c:v>0.19179712525392201</c:v>
                </c:pt>
                <c:pt idx="15051">
                  <c:v>0.19179712525392201</c:v>
                </c:pt>
                <c:pt idx="15052">
                  <c:v>0.21427440603689099</c:v>
                </c:pt>
                <c:pt idx="15053">
                  <c:v>0.20294914142284301</c:v>
                </c:pt>
                <c:pt idx="15054">
                  <c:v>0.18160206431060799</c:v>
                </c:pt>
                <c:pt idx="15055">
                  <c:v>0.18160206431060799</c:v>
                </c:pt>
                <c:pt idx="15056">
                  <c:v>0.203151750735931</c:v>
                </c:pt>
                <c:pt idx="15057">
                  <c:v>0.38476245195695102</c:v>
                </c:pt>
                <c:pt idx="15058">
                  <c:v>0.44521251275608198</c:v>
                </c:pt>
                <c:pt idx="15059">
                  <c:v>0.460956787201865</c:v>
                </c:pt>
                <c:pt idx="15060">
                  <c:v>0.460956787201865</c:v>
                </c:pt>
                <c:pt idx="15061">
                  <c:v>0.460956787201865</c:v>
                </c:pt>
                <c:pt idx="15062">
                  <c:v>0.47620921795950999</c:v>
                </c:pt>
                <c:pt idx="15063">
                  <c:v>0.47620921795950999</c:v>
                </c:pt>
                <c:pt idx="15064">
                  <c:v>0.39602639079579</c:v>
                </c:pt>
                <c:pt idx="15065">
                  <c:v>0.29228750141904503</c:v>
                </c:pt>
                <c:pt idx="15066">
                  <c:v>0.25510984433405498</c:v>
                </c:pt>
                <c:pt idx="15067">
                  <c:v>0.22321782788353001</c:v>
                </c:pt>
                <c:pt idx="15068">
                  <c:v>0.20263557711913899</c:v>
                </c:pt>
                <c:pt idx="15069">
                  <c:v>0.20263557711913899</c:v>
                </c:pt>
                <c:pt idx="15070">
                  <c:v>0.171592121559619</c:v>
                </c:pt>
                <c:pt idx="15071">
                  <c:v>0.171147413679482</c:v>
                </c:pt>
                <c:pt idx="15072">
                  <c:v>0.113674979661259</c:v>
                </c:pt>
                <c:pt idx="15073">
                  <c:v>0.113674979661259</c:v>
                </c:pt>
                <c:pt idx="15074">
                  <c:v>0.20216699504911101</c:v>
                </c:pt>
                <c:pt idx="15075">
                  <c:v>0.20216699504911101</c:v>
                </c:pt>
                <c:pt idx="15076">
                  <c:v>0.19688493878977001</c:v>
                </c:pt>
                <c:pt idx="15077">
                  <c:v>0.19688493878977001</c:v>
                </c:pt>
                <c:pt idx="15078">
                  <c:v>0.18645886240203</c:v>
                </c:pt>
                <c:pt idx="15079">
                  <c:v>0.18645886240203</c:v>
                </c:pt>
                <c:pt idx="15080">
                  <c:v>0.20216699504911101</c:v>
                </c:pt>
                <c:pt idx="15081">
                  <c:v>0.20216699504911101</c:v>
                </c:pt>
                <c:pt idx="15082">
                  <c:v>0.20216699504911101</c:v>
                </c:pt>
                <c:pt idx="15083">
                  <c:v>0.168042353828531</c:v>
                </c:pt>
                <c:pt idx="15084">
                  <c:v>0.16301856446940499</c:v>
                </c:pt>
                <c:pt idx="15085">
                  <c:v>0.1341992225327</c:v>
                </c:pt>
                <c:pt idx="15086">
                  <c:v>0.129461746177821</c:v>
                </c:pt>
                <c:pt idx="15087">
                  <c:v>0.102262025787344</c:v>
                </c:pt>
                <c:pt idx="15088">
                  <c:v>0.102262025787344</c:v>
                </c:pt>
                <c:pt idx="15089">
                  <c:v>0.129461746177821</c:v>
                </c:pt>
                <c:pt idx="15090">
                  <c:v>0.13667386040191901</c:v>
                </c:pt>
                <c:pt idx="15091">
                  <c:v>0.109521819949996</c:v>
                </c:pt>
                <c:pt idx="15092">
                  <c:v>0.113107863173511</c:v>
                </c:pt>
                <c:pt idx="15093">
                  <c:v>-9.1679468991182594E-2</c:v>
                </c:pt>
                <c:pt idx="15094">
                  <c:v>-0.366213438732784</c:v>
                </c:pt>
                <c:pt idx="15095">
                  <c:v>-0.112724739108997</c:v>
                </c:pt>
                <c:pt idx="15096">
                  <c:v>-9.9783397653128103E-2</c:v>
                </c:pt>
                <c:pt idx="15097">
                  <c:v>9.5644291891228105E-3</c:v>
                </c:pt>
                <c:pt idx="15098">
                  <c:v>5.60401192092259E-2</c:v>
                </c:pt>
                <c:pt idx="15099">
                  <c:v>0.17342564719304501</c:v>
                </c:pt>
                <c:pt idx="15100">
                  <c:v>0.12710061335679501</c:v>
                </c:pt>
                <c:pt idx="15101">
                  <c:v>8.4295872085980494E-2</c:v>
                </c:pt>
                <c:pt idx="15102">
                  <c:v>0.12710061335679501</c:v>
                </c:pt>
                <c:pt idx="15103">
                  <c:v>0.12658661166831001</c:v>
                </c:pt>
                <c:pt idx="15104">
                  <c:v>8.3775628085956497E-2</c:v>
                </c:pt>
                <c:pt idx="15105">
                  <c:v>7.7758184072760301E-3</c:v>
                </c:pt>
                <c:pt idx="15106">
                  <c:v>4.7179979932973203E-2</c:v>
                </c:pt>
                <c:pt idx="15107">
                  <c:v>5.3505970316040902E-2</c:v>
                </c:pt>
                <c:pt idx="15108">
                  <c:v>0.13246190623450599</c:v>
                </c:pt>
                <c:pt idx="15109">
                  <c:v>0.17094746567609501</c:v>
                </c:pt>
                <c:pt idx="15110">
                  <c:v>0.265786169946363</c:v>
                </c:pt>
                <c:pt idx="15111">
                  <c:v>0.32160332283328202</c:v>
                </c:pt>
                <c:pt idx="15112">
                  <c:v>0.39730654177764402</c:v>
                </c:pt>
                <c:pt idx="15113">
                  <c:v>0.42276602949645198</c:v>
                </c:pt>
                <c:pt idx="15114">
                  <c:v>0.32763217544513901</c:v>
                </c:pt>
                <c:pt idx="15115">
                  <c:v>0.32798944379412798</c:v>
                </c:pt>
                <c:pt idx="15116">
                  <c:v>0.25230482857405701</c:v>
                </c:pt>
                <c:pt idx="15117">
                  <c:v>0.23298939673580801</c:v>
                </c:pt>
                <c:pt idx="15118">
                  <c:v>0.21647576800083601</c:v>
                </c:pt>
                <c:pt idx="15119">
                  <c:v>0.21647576800083601</c:v>
                </c:pt>
                <c:pt idx="15120">
                  <c:v>0.24328987374479899</c:v>
                </c:pt>
                <c:pt idx="15121">
                  <c:v>0.26844140852512299</c:v>
                </c:pt>
                <c:pt idx="15122">
                  <c:v>0.25062256875804501</c:v>
                </c:pt>
                <c:pt idx="15123">
                  <c:v>0.17197633564309001</c:v>
                </c:pt>
                <c:pt idx="15124">
                  <c:v>0.133158206110606</c:v>
                </c:pt>
                <c:pt idx="15125">
                  <c:v>0.16094919624739201</c:v>
                </c:pt>
                <c:pt idx="15126">
                  <c:v>0.19901641858652</c:v>
                </c:pt>
                <c:pt idx="15127">
                  <c:v>0.22505917184638899</c:v>
                </c:pt>
                <c:pt idx="15128">
                  <c:v>0.265602398618001</c:v>
                </c:pt>
                <c:pt idx="15129">
                  <c:v>0.28935139157276502</c:v>
                </c:pt>
                <c:pt idx="15130">
                  <c:v>0.33266745258368402</c:v>
                </c:pt>
                <c:pt idx="15131">
                  <c:v>0.35425125792734202</c:v>
                </c:pt>
                <c:pt idx="15132">
                  <c:v>0.31161250693082598</c:v>
                </c:pt>
                <c:pt idx="15133">
                  <c:v>0.26583925134575598</c:v>
                </c:pt>
                <c:pt idx="15134">
                  <c:v>0.21215934504240899</c:v>
                </c:pt>
                <c:pt idx="15135">
                  <c:v>0.27077890225949702</c:v>
                </c:pt>
                <c:pt idx="15136">
                  <c:v>0.25263010970053101</c:v>
                </c:pt>
                <c:pt idx="15137">
                  <c:v>0.259845940910504</c:v>
                </c:pt>
                <c:pt idx="15138">
                  <c:v>0.16980685362293699</c:v>
                </c:pt>
                <c:pt idx="15139">
                  <c:v>0.15810121967525201</c:v>
                </c:pt>
                <c:pt idx="15140">
                  <c:v>-5.6076138140349299E-2</c:v>
                </c:pt>
                <c:pt idx="15141">
                  <c:v>9.0671630959818103E-2</c:v>
                </c:pt>
                <c:pt idx="15142">
                  <c:v>3.31520658826161E-2</c:v>
                </c:pt>
                <c:pt idx="15143">
                  <c:v>3.31520658826161E-2</c:v>
                </c:pt>
                <c:pt idx="15144">
                  <c:v>-1.7847967262647198E-2</c:v>
                </c:pt>
                <c:pt idx="15145">
                  <c:v>7.29611979569251E-2</c:v>
                </c:pt>
                <c:pt idx="15146">
                  <c:v>2.0460458453775698E-2</c:v>
                </c:pt>
                <c:pt idx="15147">
                  <c:v>-2.39429309009675E-2</c:v>
                </c:pt>
                <c:pt idx="15148">
                  <c:v>-0.117235532052072</c:v>
                </c:pt>
                <c:pt idx="15149">
                  <c:v>-0.117235532052072</c:v>
                </c:pt>
                <c:pt idx="15150">
                  <c:v>-0.123224862299466</c:v>
                </c:pt>
                <c:pt idx="15151">
                  <c:v>-0.123224862299466</c:v>
                </c:pt>
                <c:pt idx="15152">
                  <c:v>-0.24476722985250299</c:v>
                </c:pt>
                <c:pt idx="15153">
                  <c:v>-8.4149108837395098E-2</c:v>
                </c:pt>
                <c:pt idx="15154">
                  <c:v>-0.132876946450247</c:v>
                </c:pt>
                <c:pt idx="15155">
                  <c:v>-8.4763854495841104E-2</c:v>
                </c:pt>
                <c:pt idx="15156">
                  <c:v>-8.4763854495841104E-2</c:v>
                </c:pt>
                <c:pt idx="15157">
                  <c:v>-8.4763854495841104E-2</c:v>
                </c:pt>
                <c:pt idx="15158">
                  <c:v>-0.12208398083720901</c:v>
                </c:pt>
                <c:pt idx="15159">
                  <c:v>-0.16973678772357301</c:v>
                </c:pt>
                <c:pt idx="15160">
                  <c:v>-0.16973678772357301</c:v>
                </c:pt>
                <c:pt idx="15161">
                  <c:v>-0.16973678772357301</c:v>
                </c:pt>
                <c:pt idx="15162">
                  <c:v>-0.20308326101047799</c:v>
                </c:pt>
                <c:pt idx="15163">
                  <c:v>-0.14846163953032701</c:v>
                </c:pt>
                <c:pt idx="15164">
                  <c:v>-0.114511801947327</c:v>
                </c:pt>
                <c:pt idx="15165">
                  <c:v>-0.15339843256282901</c:v>
                </c:pt>
                <c:pt idx="15166">
                  <c:v>9.09568491852768E-2</c:v>
                </c:pt>
                <c:pt idx="15167">
                  <c:v>0.31463901657944299</c:v>
                </c:pt>
                <c:pt idx="15168">
                  <c:v>-9.7469391212781E-3</c:v>
                </c:pt>
                <c:pt idx="15169">
                  <c:v>-0.15253335919290001</c:v>
                </c:pt>
                <c:pt idx="15170">
                  <c:v>-0.26512831346639198</c:v>
                </c:pt>
                <c:pt idx="15171">
                  <c:v>-0.19150081735049801</c:v>
                </c:pt>
                <c:pt idx="15172">
                  <c:v>-1.7495695913058499E-2</c:v>
                </c:pt>
                <c:pt idx="15173">
                  <c:v>3.4750778051051798E-2</c:v>
                </c:pt>
                <c:pt idx="15174">
                  <c:v>-0.10455780424035201</c:v>
                </c:pt>
                <c:pt idx="15175">
                  <c:v>-0.10455780424035201</c:v>
                </c:pt>
                <c:pt idx="15176">
                  <c:v>-0.10455780424035201</c:v>
                </c:pt>
                <c:pt idx="15177">
                  <c:v>-0.15592128661435001</c:v>
                </c:pt>
                <c:pt idx="15178">
                  <c:v>-0.110764811283988</c:v>
                </c:pt>
                <c:pt idx="15179">
                  <c:v>1.8974287429184E-2</c:v>
                </c:pt>
                <c:pt idx="15180">
                  <c:v>6.0257259637597801E-2</c:v>
                </c:pt>
                <c:pt idx="15181">
                  <c:v>0.163052901169391</c:v>
                </c:pt>
                <c:pt idx="15182">
                  <c:v>9.0371331542106095E-2</c:v>
                </c:pt>
                <c:pt idx="15183">
                  <c:v>9.0371331542106095E-2</c:v>
                </c:pt>
                <c:pt idx="15184">
                  <c:v>-2.1162710785693699E-2</c:v>
                </c:pt>
                <c:pt idx="15185">
                  <c:v>0.18209753258104899</c:v>
                </c:pt>
                <c:pt idx="15186">
                  <c:v>0.102445838341579</c:v>
                </c:pt>
                <c:pt idx="15187">
                  <c:v>9.0462080520349694E-2</c:v>
                </c:pt>
                <c:pt idx="15188">
                  <c:v>3.52439915967988E-2</c:v>
                </c:pt>
                <c:pt idx="15189">
                  <c:v>3.52439915967988E-2</c:v>
                </c:pt>
                <c:pt idx="15190">
                  <c:v>-6.1691074229760501E-2</c:v>
                </c:pt>
                <c:pt idx="15191">
                  <c:v>-0.10405573851306001</c:v>
                </c:pt>
                <c:pt idx="15192">
                  <c:v>-0.23967888915096799</c:v>
                </c:pt>
                <c:pt idx="15193">
                  <c:v>-0.151404117565588</c:v>
                </c:pt>
                <c:pt idx="15194">
                  <c:v>-0.14461073268386099</c:v>
                </c:pt>
                <c:pt idx="15195">
                  <c:v>-6.9674856716441497E-2</c:v>
                </c:pt>
                <c:pt idx="15196">
                  <c:v>-3.8348632635578403E-2</c:v>
                </c:pt>
                <c:pt idx="15197">
                  <c:v>-7.50890332338702E-2</c:v>
                </c:pt>
                <c:pt idx="15198">
                  <c:v>-4.1678312467387402E-2</c:v>
                </c:pt>
                <c:pt idx="15199">
                  <c:v>-4.1678312467387402E-2</c:v>
                </c:pt>
                <c:pt idx="15200">
                  <c:v>-8.1112203563732305E-2</c:v>
                </c:pt>
                <c:pt idx="15201">
                  <c:v>-4.2045241755515703E-2</c:v>
                </c:pt>
                <c:pt idx="15202">
                  <c:v>-4.2045241755515703E-2</c:v>
                </c:pt>
                <c:pt idx="15203">
                  <c:v>6.1269821134706401E-2</c:v>
                </c:pt>
                <c:pt idx="15204">
                  <c:v>-3.4514786090347999E-2</c:v>
                </c:pt>
                <c:pt idx="15205">
                  <c:v>-6.0608232031585899E-2</c:v>
                </c:pt>
                <c:pt idx="15206">
                  <c:v>-9.4170526186567002E-2</c:v>
                </c:pt>
                <c:pt idx="15207">
                  <c:v>-0.163024287625925</c:v>
                </c:pt>
                <c:pt idx="15208">
                  <c:v>-0.19684919153338201</c:v>
                </c:pt>
                <c:pt idx="15209">
                  <c:v>-0.167044561474992</c:v>
                </c:pt>
                <c:pt idx="15210">
                  <c:v>-0.19272364815565399</c:v>
                </c:pt>
                <c:pt idx="15211">
                  <c:v>-0.23062673201821199</c:v>
                </c:pt>
                <c:pt idx="15212">
                  <c:v>-0.15708561750399699</c:v>
                </c:pt>
                <c:pt idx="15213">
                  <c:v>-0.15708561750399699</c:v>
                </c:pt>
                <c:pt idx="15214">
                  <c:v>-9.7722522221254493E-2</c:v>
                </c:pt>
                <c:pt idx="15215">
                  <c:v>-6.6342456514167397E-2</c:v>
                </c:pt>
                <c:pt idx="15216">
                  <c:v>-6.6342456514167397E-2</c:v>
                </c:pt>
                <c:pt idx="15217">
                  <c:v>-6.6342456514167397E-2</c:v>
                </c:pt>
                <c:pt idx="15218">
                  <c:v>-4.3186234467915599E-2</c:v>
                </c:pt>
                <c:pt idx="15219">
                  <c:v>-0.102169341353816</c:v>
                </c:pt>
                <c:pt idx="15220">
                  <c:v>-0.250868796165511</c:v>
                </c:pt>
                <c:pt idx="15221">
                  <c:v>-0.134037207496668</c:v>
                </c:pt>
                <c:pt idx="15222">
                  <c:v>-0.17126197090103401</c:v>
                </c:pt>
                <c:pt idx="15223">
                  <c:v>-0.24567831066617599</c:v>
                </c:pt>
                <c:pt idx="15224">
                  <c:v>-0.29733371171999101</c:v>
                </c:pt>
                <c:pt idx="15225">
                  <c:v>-0.15981431841817101</c:v>
                </c:pt>
                <c:pt idx="15226">
                  <c:v>-0.12083909774934801</c:v>
                </c:pt>
                <c:pt idx="15227">
                  <c:v>-0.20032748765012501</c:v>
                </c:pt>
                <c:pt idx="15228">
                  <c:v>-0.20509844788489501</c:v>
                </c:pt>
                <c:pt idx="15229">
                  <c:v>-0.193166162702926</c:v>
                </c:pt>
                <c:pt idx="15230">
                  <c:v>-0.193166162702926</c:v>
                </c:pt>
                <c:pt idx="15231">
                  <c:v>-0.14555957038016701</c:v>
                </c:pt>
                <c:pt idx="15232">
                  <c:v>-0.150426012748933</c:v>
                </c:pt>
                <c:pt idx="15233">
                  <c:v>-1.65471943002777E-2</c:v>
                </c:pt>
                <c:pt idx="15234">
                  <c:v>0.106960450250366</c:v>
                </c:pt>
                <c:pt idx="15235">
                  <c:v>0.11460807163916201</c:v>
                </c:pt>
                <c:pt idx="15236">
                  <c:v>0.196729153646133</c:v>
                </c:pt>
                <c:pt idx="15237">
                  <c:v>0.21348610139995899</c:v>
                </c:pt>
                <c:pt idx="15238">
                  <c:v>0.130224765237972</c:v>
                </c:pt>
                <c:pt idx="15239">
                  <c:v>0.14224274056365999</c:v>
                </c:pt>
                <c:pt idx="15240">
                  <c:v>0.243775005959179</c:v>
                </c:pt>
                <c:pt idx="15241">
                  <c:v>0.33266132954795802</c:v>
                </c:pt>
                <c:pt idx="15242">
                  <c:v>0.32271089815433401</c:v>
                </c:pt>
                <c:pt idx="15243">
                  <c:v>0.32271089815433401</c:v>
                </c:pt>
                <c:pt idx="15244">
                  <c:v>-0.24132020772976601</c:v>
                </c:pt>
                <c:pt idx="15245">
                  <c:v>-0.48617651642071102</c:v>
                </c:pt>
                <c:pt idx="15246">
                  <c:v>-0.120788928455159</c:v>
                </c:pt>
                <c:pt idx="15247">
                  <c:v>-0.17192663064834701</c:v>
                </c:pt>
                <c:pt idx="15248">
                  <c:v>1.4558052889530599E-3</c:v>
                </c:pt>
                <c:pt idx="15249">
                  <c:v>5.2865567015313898E-2</c:v>
                </c:pt>
                <c:pt idx="15250">
                  <c:v>0.14105660234454101</c:v>
                </c:pt>
                <c:pt idx="15251">
                  <c:v>0.214874993040745</c:v>
                </c:pt>
                <c:pt idx="15252">
                  <c:v>0.30454308213882703</c:v>
                </c:pt>
                <c:pt idx="15253">
                  <c:v>0.17039936835319699</c:v>
                </c:pt>
                <c:pt idx="15254">
                  <c:v>0.19795428173605301</c:v>
                </c:pt>
                <c:pt idx="15255">
                  <c:v>0.123879992647538</c:v>
                </c:pt>
                <c:pt idx="15256">
                  <c:v>6.17850130624562E-2</c:v>
                </c:pt>
                <c:pt idx="15257">
                  <c:v>0.123952239191342</c:v>
                </c:pt>
                <c:pt idx="15258">
                  <c:v>0.124542722348987</c:v>
                </c:pt>
                <c:pt idx="15259">
                  <c:v>0.18611435525863901</c:v>
                </c:pt>
                <c:pt idx="15260">
                  <c:v>0.198853933654423</c:v>
                </c:pt>
                <c:pt idx="15261">
                  <c:v>3.72667760458378E-2</c:v>
                </c:pt>
                <c:pt idx="15262">
                  <c:v>-7.5963876523044593E-2</c:v>
                </c:pt>
                <c:pt idx="15263">
                  <c:v>-0.23465804462835099</c:v>
                </c:pt>
                <c:pt idx="15264">
                  <c:v>-5.73151295084934E-2</c:v>
                </c:pt>
                <c:pt idx="15265">
                  <c:v>-5.7317134004223697E-2</c:v>
                </c:pt>
                <c:pt idx="15266" formatCode="0.00E+00">
                  <c:v>-7.5946706539142795E-4</c:v>
                </c:pt>
                <c:pt idx="15267">
                  <c:v>-5.2700337831008401E-2</c:v>
                </c:pt>
                <c:pt idx="15268" formatCode="0.00E+00">
                  <c:v>-0.14190816268951301</c:v>
                </c:pt>
                <c:pt idx="15269">
                  <c:v>-0.14190816268951301</c:v>
                </c:pt>
                <c:pt idx="15270">
                  <c:v>-2.8258067099586E-2</c:v>
                </c:pt>
                <c:pt idx="15271">
                  <c:v>-0.10937915991538701</c:v>
                </c:pt>
                <c:pt idx="15272">
                  <c:v>-0.102199436964973</c:v>
                </c:pt>
                <c:pt idx="15273">
                  <c:v>-0.14674114067070099</c:v>
                </c:pt>
                <c:pt idx="15274">
                  <c:v>-0.131503463268451</c:v>
                </c:pt>
                <c:pt idx="15275">
                  <c:v>-0.13907134457628001</c:v>
                </c:pt>
                <c:pt idx="15276">
                  <c:v>-0.185932880130904</c:v>
                </c:pt>
                <c:pt idx="15277">
                  <c:v>-0.15064989845034299</c:v>
                </c:pt>
                <c:pt idx="15278">
                  <c:v>-0.203110517206118</c:v>
                </c:pt>
                <c:pt idx="15279">
                  <c:v>-0.16528310892932399</c:v>
                </c:pt>
                <c:pt idx="15280">
                  <c:v>-0.20276040974899601</c:v>
                </c:pt>
                <c:pt idx="15281">
                  <c:v>-0.165281654509979</c:v>
                </c:pt>
                <c:pt idx="15282">
                  <c:v>-6.5139550684297498E-2</c:v>
                </c:pt>
                <c:pt idx="15283">
                  <c:v>-2.31642870890027E-2</c:v>
                </c:pt>
                <c:pt idx="15284">
                  <c:v>2.1468816122059701E-2</c:v>
                </c:pt>
                <c:pt idx="15285">
                  <c:v>-2.0588461654898301E-2</c:v>
                </c:pt>
                <c:pt idx="15286">
                  <c:v>-1.30601546045363E-2</c:v>
                </c:pt>
                <c:pt idx="15287">
                  <c:v>-8.2700803099144293E-2</c:v>
                </c:pt>
                <c:pt idx="15288">
                  <c:v>-8.2700803099144293E-2</c:v>
                </c:pt>
                <c:pt idx="15289">
                  <c:v>-8.2700803099144293E-2</c:v>
                </c:pt>
                <c:pt idx="15290">
                  <c:v>-1.0608753329495599E-2</c:v>
                </c:pt>
                <c:pt idx="15291">
                  <c:v>-4.2486941143069001E-2</c:v>
                </c:pt>
                <c:pt idx="15292">
                  <c:v>-9.9464641828979003E-3</c:v>
                </c:pt>
                <c:pt idx="15293">
                  <c:v>-9.9464641828979003E-3</c:v>
                </c:pt>
                <c:pt idx="15294">
                  <c:v>-1.50690040572607E-2</c:v>
                </c:pt>
                <c:pt idx="15295">
                  <c:v>-1.48848162501116E-2</c:v>
                </c:pt>
                <c:pt idx="15296">
                  <c:v>2.0346920537158399E-2</c:v>
                </c:pt>
                <c:pt idx="15297">
                  <c:v>-9.4736657757843405E-3</c:v>
                </c:pt>
                <c:pt idx="15298">
                  <c:v>-0.10546634042730001</c:v>
                </c:pt>
                <c:pt idx="15299">
                  <c:v>-7.6183892878902398E-2</c:v>
                </c:pt>
                <c:pt idx="15300">
                  <c:v>-7.6183892878902398E-2</c:v>
                </c:pt>
                <c:pt idx="15301">
                  <c:v>-4.2073026917160701E-2</c:v>
                </c:pt>
                <c:pt idx="15302">
                  <c:v>0.182884064801316</c:v>
                </c:pt>
                <c:pt idx="15303">
                  <c:v>-6.7898442164674194E-2</c:v>
                </c:pt>
                <c:pt idx="15304">
                  <c:v>7.4179442008348806E-2</c:v>
                </c:pt>
                <c:pt idx="15305">
                  <c:v>6.617619402786E-2</c:v>
                </c:pt>
                <c:pt idx="15306">
                  <c:v>6.617619402786E-2</c:v>
                </c:pt>
                <c:pt idx="15307">
                  <c:v>6.6221139403477E-2</c:v>
                </c:pt>
                <c:pt idx="15308">
                  <c:v>-2.3924257026065598E-2</c:v>
                </c:pt>
                <c:pt idx="15309">
                  <c:v>-2.3924257026065598E-2</c:v>
                </c:pt>
                <c:pt idx="15310">
                  <c:v>6.7445007755329203E-2</c:v>
                </c:pt>
                <c:pt idx="15311">
                  <c:v>2.2914145247820698E-2</c:v>
                </c:pt>
                <c:pt idx="15312">
                  <c:v>6.2977383534838394E-2</c:v>
                </c:pt>
                <c:pt idx="15313">
                  <c:v>1.4445210592745001E-2</c:v>
                </c:pt>
                <c:pt idx="15314">
                  <c:v>-2.50776619270765E-2</c:v>
                </c:pt>
                <c:pt idx="15315">
                  <c:v>-6.3205166310897398E-2</c:v>
                </c:pt>
                <c:pt idx="15316">
                  <c:v>-6.3205166310897398E-2</c:v>
                </c:pt>
                <c:pt idx="15317">
                  <c:v>-6.3205166310897398E-2</c:v>
                </c:pt>
                <c:pt idx="15318">
                  <c:v>-6.3205166310897398E-2</c:v>
                </c:pt>
                <c:pt idx="15319">
                  <c:v>-6.3205166310897398E-2</c:v>
                </c:pt>
                <c:pt idx="15320">
                  <c:v>0.22400758546254099</c:v>
                </c:pt>
                <c:pt idx="15321">
                  <c:v>0.15201744734424899</c:v>
                </c:pt>
                <c:pt idx="15322">
                  <c:v>0.24720515360796999</c:v>
                </c:pt>
                <c:pt idx="15323">
                  <c:v>0.12133329040032099</c:v>
                </c:pt>
                <c:pt idx="15324">
                  <c:v>7.3857252713580707E-2</c:v>
                </c:pt>
                <c:pt idx="15325">
                  <c:v>1.0180822943297099E-2</c:v>
                </c:pt>
                <c:pt idx="15326">
                  <c:v>5.7345786605400698E-2</c:v>
                </c:pt>
                <c:pt idx="15327">
                  <c:v>-0.21579278065635699</c:v>
                </c:pt>
                <c:pt idx="15328">
                  <c:v>-0.20442441626819999</c:v>
                </c:pt>
                <c:pt idx="15329">
                  <c:v>-9.09568491852768E-2</c:v>
                </c:pt>
                <c:pt idx="15330">
                  <c:v>0.240335971300463</c:v>
                </c:pt>
                <c:pt idx="15331">
                  <c:v>7.6833927517348799E-2</c:v>
                </c:pt>
                <c:pt idx="15332">
                  <c:v>0.133521354787873</c:v>
                </c:pt>
                <c:pt idx="15333">
                  <c:v>0.133521354787873</c:v>
                </c:pt>
                <c:pt idx="15334">
                  <c:v>0.19225603570820299</c:v>
                </c:pt>
                <c:pt idx="15335">
                  <c:v>0.18081496583958501</c:v>
                </c:pt>
                <c:pt idx="15336">
                  <c:v>0.30696696465266698</c:v>
                </c:pt>
                <c:pt idx="15337">
                  <c:v>0.28056757457633202</c:v>
                </c:pt>
                <c:pt idx="15338">
                  <c:v>0.31071333659881401</c:v>
                </c:pt>
                <c:pt idx="15339">
                  <c:v>0.36803924035858698</c:v>
                </c:pt>
                <c:pt idx="15340">
                  <c:v>0.37268323919568302</c:v>
                </c:pt>
                <c:pt idx="15341">
                  <c:v>0.31503446806996499</c:v>
                </c:pt>
                <c:pt idx="15342">
                  <c:v>0.34238576845678098</c:v>
                </c:pt>
                <c:pt idx="15343">
                  <c:v>0.34238576845678098</c:v>
                </c:pt>
                <c:pt idx="15344">
                  <c:v>0.359193161328204</c:v>
                </c:pt>
                <c:pt idx="15345">
                  <c:v>0.359193161328204</c:v>
                </c:pt>
                <c:pt idx="15346">
                  <c:v>0.34187378650038402</c:v>
                </c:pt>
                <c:pt idx="15347">
                  <c:v>0.36611236052990698</c:v>
                </c:pt>
                <c:pt idx="15348">
                  <c:v>0.368021591750813</c:v>
                </c:pt>
                <c:pt idx="15349">
                  <c:v>0.368021591750813</c:v>
                </c:pt>
                <c:pt idx="15350">
                  <c:v>0.359193161328204</c:v>
                </c:pt>
                <c:pt idx="15351">
                  <c:v>0.359193161328204</c:v>
                </c:pt>
                <c:pt idx="15352">
                  <c:v>0.34187378650038402</c:v>
                </c:pt>
                <c:pt idx="15353">
                  <c:v>0.24727851427054501</c:v>
                </c:pt>
                <c:pt idx="15354">
                  <c:v>0.24242567504655901</c:v>
                </c:pt>
                <c:pt idx="15355">
                  <c:v>0.19836716894904199</c:v>
                </c:pt>
                <c:pt idx="15356">
                  <c:v>0.25250442194791201</c:v>
                </c:pt>
                <c:pt idx="15357">
                  <c:v>0.25250442194791201</c:v>
                </c:pt>
                <c:pt idx="15358">
                  <c:v>0.22638176033590701</c:v>
                </c:pt>
                <c:pt idx="15359">
                  <c:v>0.27007208824506501</c:v>
                </c:pt>
                <c:pt idx="15360">
                  <c:v>0.26245910181735799</c:v>
                </c:pt>
                <c:pt idx="15361">
                  <c:v>0.30927669116729101</c:v>
                </c:pt>
                <c:pt idx="15362">
                  <c:v>0.29319854380681998</c:v>
                </c:pt>
                <c:pt idx="15363">
                  <c:v>0.31831911092378901</c:v>
                </c:pt>
                <c:pt idx="15364">
                  <c:v>0.29319854380681998</c:v>
                </c:pt>
                <c:pt idx="15365">
                  <c:v>0.31831911092378901</c:v>
                </c:pt>
                <c:pt idx="15366">
                  <c:v>0.34216342929030302</c:v>
                </c:pt>
                <c:pt idx="15367">
                  <c:v>0.34216342929030302</c:v>
                </c:pt>
                <c:pt idx="15368">
                  <c:v>0.31746662559392902</c:v>
                </c:pt>
                <c:pt idx="15369">
                  <c:v>0.31746662559392902</c:v>
                </c:pt>
                <c:pt idx="15370">
                  <c:v>0.30927669116729101</c:v>
                </c:pt>
                <c:pt idx="15371">
                  <c:v>0.35970042040313599</c:v>
                </c:pt>
                <c:pt idx="15372">
                  <c:v>0.40508025030462702</c:v>
                </c:pt>
                <c:pt idx="15373">
                  <c:v>0.31166410341866402</c:v>
                </c:pt>
                <c:pt idx="15374">
                  <c:v>0.262895747341161</c:v>
                </c:pt>
                <c:pt idx="15375">
                  <c:v>0.35919225578240899</c:v>
                </c:pt>
                <c:pt idx="15376">
                  <c:v>0.33328279390295801</c:v>
                </c:pt>
                <c:pt idx="15377">
                  <c:v>0.38272684024269499</c:v>
                </c:pt>
                <c:pt idx="15378">
                  <c:v>0.26156002348450202</c:v>
                </c:pt>
                <c:pt idx="15379">
                  <c:v>0.26156002348450202</c:v>
                </c:pt>
                <c:pt idx="15380">
                  <c:v>0.21782032967568801</c:v>
                </c:pt>
                <c:pt idx="15381">
                  <c:v>0.13993991893159</c:v>
                </c:pt>
                <c:pt idx="15382">
                  <c:v>0.28367105562338601</c:v>
                </c:pt>
                <c:pt idx="15383">
                  <c:v>0.27543539639411102</c:v>
                </c:pt>
                <c:pt idx="15384">
                  <c:v>0.30189617492675802</c:v>
                </c:pt>
                <c:pt idx="15385">
                  <c:v>0.351241071624181</c:v>
                </c:pt>
                <c:pt idx="15386">
                  <c:v>0.37493342839016502</c:v>
                </c:pt>
                <c:pt idx="15387">
                  <c:v>0.37493342839016502</c:v>
                </c:pt>
                <c:pt idx="15388">
                  <c:v>0.417479373103397</c:v>
                </c:pt>
                <c:pt idx="15389">
                  <c:v>0.37038536965082097</c:v>
                </c:pt>
                <c:pt idx="15390">
                  <c:v>0.333988753506609</c:v>
                </c:pt>
                <c:pt idx="15391">
                  <c:v>0.28791078891573002</c:v>
                </c:pt>
                <c:pt idx="15392">
                  <c:v>0.269475046744166</c:v>
                </c:pt>
                <c:pt idx="15393">
                  <c:v>0.269872885514509</c:v>
                </c:pt>
                <c:pt idx="15394">
                  <c:v>0.26987201879613998</c:v>
                </c:pt>
                <c:pt idx="15395">
                  <c:v>0.230838323576745</c:v>
                </c:pt>
                <c:pt idx="15396">
                  <c:v>0.25399665245945002</c:v>
                </c:pt>
                <c:pt idx="15397">
                  <c:v>0.25399665245945002</c:v>
                </c:pt>
                <c:pt idx="15398">
                  <c:v>0.31459954358230202</c:v>
                </c:pt>
                <c:pt idx="15399">
                  <c:v>0.35583167490998302</c:v>
                </c:pt>
                <c:pt idx="15400">
                  <c:v>0.37523733117625502</c:v>
                </c:pt>
                <c:pt idx="15401">
                  <c:v>0.37523733117625502</c:v>
                </c:pt>
                <c:pt idx="15402">
                  <c:v>0.31316175016411801</c:v>
                </c:pt>
                <c:pt idx="15403">
                  <c:v>0.271066167139981</c:v>
                </c:pt>
                <c:pt idx="15404">
                  <c:v>0.246924174776292</c:v>
                </c:pt>
                <c:pt idx="15405">
                  <c:v>0.246924174776292</c:v>
                </c:pt>
                <c:pt idx="15406">
                  <c:v>0.246924174776292</c:v>
                </c:pt>
                <c:pt idx="15407">
                  <c:v>0.29029525759786201</c:v>
                </c:pt>
                <c:pt idx="15408">
                  <c:v>0.30243479506161303</c:v>
                </c:pt>
                <c:pt idx="15409">
                  <c:v>0</c:v>
                </c:pt>
                <c:pt idx="15410">
                  <c:v>0.28482669214807799</c:v>
                </c:pt>
                <c:pt idx="15411">
                  <c:v>0.113472918638127</c:v>
                </c:pt>
                <c:pt idx="15412">
                  <c:v>0.21119024410132101</c:v>
                </c:pt>
                <c:pt idx="15413">
                  <c:v>3.8983837318224697E-2</c:v>
                </c:pt>
                <c:pt idx="15414">
                  <c:v>0.122598143041918</c:v>
                </c:pt>
                <c:pt idx="15415">
                  <c:v>7.6046719970327595E-2</c:v>
                </c:pt>
                <c:pt idx="15416">
                  <c:v>0.14714015850493001</c:v>
                </c:pt>
                <c:pt idx="15417">
                  <c:v>0.10460329622534</c:v>
                </c:pt>
                <c:pt idx="15418">
                  <c:v>0.14631314379996199</c:v>
                </c:pt>
                <c:pt idx="15419">
                  <c:v>0.14631314379996199</c:v>
                </c:pt>
                <c:pt idx="15420">
                  <c:v>0.14631314379996199</c:v>
                </c:pt>
                <c:pt idx="15421">
                  <c:v>6.5512598945631995E-2</c:v>
                </c:pt>
                <c:pt idx="15422">
                  <c:v>6.5512598945631995E-2</c:v>
                </c:pt>
                <c:pt idx="15423">
                  <c:v>6.5512598945631995E-2</c:v>
                </c:pt>
                <c:pt idx="15424">
                  <c:v>7.5635082736063605E-2</c:v>
                </c:pt>
                <c:pt idx="15425">
                  <c:v>4.1771729578580802E-2</c:v>
                </c:pt>
                <c:pt idx="15426">
                  <c:v>4.1771729578580802E-2</c:v>
                </c:pt>
                <c:pt idx="15427">
                  <c:v>-1.98825883806488E-2</c:v>
                </c:pt>
                <c:pt idx="15428">
                  <c:v>-1.98825883806488E-2</c:v>
                </c:pt>
                <c:pt idx="15429">
                  <c:v>-1.8744785865284701E-2</c:v>
                </c:pt>
                <c:pt idx="15430">
                  <c:v>8.5465617450295392E-3</c:v>
                </c:pt>
                <c:pt idx="15431">
                  <c:v>-4.5448361022521103E-2</c:v>
                </c:pt>
                <c:pt idx="15432">
                  <c:v>-7.4237848237193399E-2</c:v>
                </c:pt>
                <c:pt idx="15433">
                  <c:v>-7.4237848237193399E-2</c:v>
                </c:pt>
                <c:pt idx="15434">
                  <c:v>-4.5175317101217201E-2</c:v>
                </c:pt>
                <c:pt idx="15435">
                  <c:v>-4.5175317101217201E-2</c:v>
                </c:pt>
                <c:pt idx="15436">
                  <c:v>-4.0456793755484E-2</c:v>
                </c:pt>
                <c:pt idx="15437">
                  <c:v>-4.0456793755484E-2</c:v>
                </c:pt>
                <c:pt idx="15438">
                  <c:v>-4.0456793755484E-2</c:v>
                </c:pt>
                <c:pt idx="15439">
                  <c:v>-1.34276919396711E-2</c:v>
                </c:pt>
                <c:pt idx="15440">
                  <c:v>-1.34276919396711E-2</c:v>
                </c:pt>
                <c:pt idx="15441">
                  <c:v>-3.8646226346075098E-2</c:v>
                </c:pt>
                <c:pt idx="15442">
                  <c:v>-3.8646226346075098E-2</c:v>
                </c:pt>
                <c:pt idx="15443">
                  <c:v>-6.6648185062571697E-2</c:v>
                </c:pt>
                <c:pt idx="15444">
                  <c:v>-1.6675095543238198E-2</c:v>
                </c:pt>
                <c:pt idx="15445">
                  <c:v>-1.6675095543238198E-2</c:v>
                </c:pt>
                <c:pt idx="15446">
                  <c:v>-1.6675095543238198E-2</c:v>
                </c:pt>
                <c:pt idx="15447">
                  <c:v>-1.6675095543238198E-2</c:v>
                </c:pt>
                <c:pt idx="15448">
                  <c:v>2.91712839504247E-2</c:v>
                </c:pt>
                <c:pt idx="15449">
                  <c:v>7.4239363199036498E-2</c:v>
                </c:pt>
                <c:pt idx="15450">
                  <c:v>9.7828324988517401E-2</c:v>
                </c:pt>
                <c:pt idx="15451">
                  <c:v>7.4414636960691505E-2</c:v>
                </c:pt>
                <c:pt idx="15452">
                  <c:v>7.7743906430414095E-2</c:v>
                </c:pt>
                <c:pt idx="15453">
                  <c:v>0</c:v>
                </c:pt>
                <c:pt idx="15454">
                  <c:v>-0.28482669214807799</c:v>
                </c:pt>
                <c:pt idx="15455">
                  <c:v>-0.124138484633292</c:v>
                </c:pt>
                <c:pt idx="15456">
                  <c:v>-0.176044131485002</c:v>
                </c:pt>
                <c:pt idx="15457">
                  <c:v>8.0821041532701497E-3</c:v>
                </c:pt>
                <c:pt idx="15458">
                  <c:v>-9.0505769973065794E-2</c:v>
                </c:pt>
                <c:pt idx="15459">
                  <c:v>-4.3450614540852597E-2</c:v>
                </c:pt>
                <c:pt idx="15460">
                  <c:v>-8.2459386655090394E-2</c:v>
                </c:pt>
                <c:pt idx="15461">
                  <c:v>-7.6793102470693805E-2</c:v>
                </c:pt>
                <c:pt idx="15462">
                  <c:v>-0.14149703139518099</c:v>
                </c:pt>
                <c:pt idx="15463">
                  <c:v>-0.17056197344951099</c:v>
                </c:pt>
                <c:pt idx="15464">
                  <c:v>-0.175288129119722</c:v>
                </c:pt>
                <c:pt idx="15465">
                  <c:v>-0.101153067568951</c:v>
                </c:pt>
                <c:pt idx="15466">
                  <c:v>-0.101153067568951</c:v>
                </c:pt>
                <c:pt idx="15467">
                  <c:v>-0.101153067568951</c:v>
                </c:pt>
                <c:pt idx="15468">
                  <c:v>-0.13351543004166799</c:v>
                </c:pt>
                <c:pt idx="15469">
                  <c:v>-0.100503929651389</c:v>
                </c:pt>
                <c:pt idx="15470">
                  <c:v>-0.13390895027361899</c:v>
                </c:pt>
                <c:pt idx="15471">
                  <c:v>-9.9435975360472495E-2</c:v>
                </c:pt>
                <c:pt idx="15472">
                  <c:v>-0.12521233186421599</c:v>
                </c:pt>
                <c:pt idx="15473">
                  <c:v>-7.0934431544276103E-2</c:v>
                </c:pt>
                <c:pt idx="15474">
                  <c:v>-9.7168771735549608E-3</c:v>
                </c:pt>
                <c:pt idx="15475">
                  <c:v>2.0040941284043601E-2</c:v>
                </c:pt>
                <c:pt idx="15476">
                  <c:v>5.1015901799049003E-2</c:v>
                </c:pt>
                <c:pt idx="15477">
                  <c:v>7.8982831259479802E-2</c:v>
                </c:pt>
                <c:pt idx="15478">
                  <c:v>1.80796650037824E-2</c:v>
                </c:pt>
                <c:pt idx="15479">
                  <c:v>1.68650464401627E-2</c:v>
                </c:pt>
                <c:pt idx="15480">
                  <c:v>7.0177105515222701E-2</c:v>
                </c:pt>
                <c:pt idx="15481">
                  <c:v>7.0566285388387204E-2</c:v>
                </c:pt>
                <c:pt idx="15482">
                  <c:v>7.0119428017150598E-2</c:v>
                </c:pt>
                <c:pt idx="15483">
                  <c:v>7.0119428017150598E-2</c:v>
                </c:pt>
                <c:pt idx="15484">
                  <c:v>9.9478542616421001E-2</c:v>
                </c:pt>
                <c:pt idx="15485">
                  <c:v>0.27447143954374897</c:v>
                </c:pt>
                <c:pt idx="15486">
                  <c:v>0.31633343909893502</c:v>
                </c:pt>
                <c:pt idx="15487">
                  <c:v>0.32358409434982099</c:v>
                </c:pt>
                <c:pt idx="15488">
                  <c:v>0.31633343909893502</c:v>
                </c:pt>
                <c:pt idx="15489">
                  <c:v>0.32358409434982099</c:v>
                </c:pt>
                <c:pt idx="15490">
                  <c:v>0.31633343909893502</c:v>
                </c:pt>
                <c:pt idx="15491">
                  <c:v>0.31633343909893502</c:v>
                </c:pt>
                <c:pt idx="15492">
                  <c:v>0.33776528334852601</c:v>
                </c:pt>
                <c:pt idx="15493">
                  <c:v>0.37683703939871499</c:v>
                </c:pt>
                <c:pt idx="15494">
                  <c:v>0.37683703939871499</c:v>
                </c:pt>
                <c:pt idx="15495">
                  <c:v>0.37654526226596702</c:v>
                </c:pt>
                <c:pt idx="15496">
                  <c:v>0.35758592110227899</c:v>
                </c:pt>
                <c:pt idx="15497">
                  <c:v>0.364132181394902</c:v>
                </c:pt>
                <c:pt idx="15498">
                  <c:v>0.31775345622790901</c:v>
                </c:pt>
                <c:pt idx="15499">
                  <c:v>0.25255054310903302</c:v>
                </c:pt>
                <c:pt idx="15500">
                  <c:v>0.18802028887094999</c:v>
                </c:pt>
                <c:pt idx="15501">
                  <c:v>0.21308489658679999</c:v>
                </c:pt>
                <c:pt idx="15502">
                  <c:v>0.20641709717010101</c:v>
                </c:pt>
                <c:pt idx="15503">
                  <c:v>0.35557345888983899</c:v>
                </c:pt>
                <c:pt idx="15504">
                  <c:v>0.35557345888983899</c:v>
                </c:pt>
                <c:pt idx="15505">
                  <c:v>0.359513531349481</c:v>
                </c:pt>
                <c:pt idx="15506">
                  <c:v>0.31167179876464401</c:v>
                </c:pt>
                <c:pt idx="15507">
                  <c:v>0.28681693189045099</c:v>
                </c:pt>
                <c:pt idx="15508">
                  <c:v>0.200144792105929</c:v>
                </c:pt>
                <c:pt idx="15509">
                  <c:v>0.213592969149313</c:v>
                </c:pt>
                <c:pt idx="15510">
                  <c:v>-0.108029019484523</c:v>
                </c:pt>
                <c:pt idx="15511">
                  <c:v>0.22349787999762299</c:v>
                </c:pt>
                <c:pt idx="15512">
                  <c:v>6.3764195378279695E-2</c:v>
                </c:pt>
                <c:pt idx="15513">
                  <c:v>0.13048044985995599</c:v>
                </c:pt>
                <c:pt idx="15514">
                  <c:v>9.0381426871548598E-3</c:v>
                </c:pt>
                <c:pt idx="15515">
                  <c:v>0.105812544145284</c:v>
                </c:pt>
                <c:pt idx="15516">
                  <c:v>9.5692522418625997E-2</c:v>
                </c:pt>
                <c:pt idx="15517">
                  <c:v>0.17013762133323401</c:v>
                </c:pt>
                <c:pt idx="15518">
                  <c:v>4.1633624508992502E-2</c:v>
                </c:pt>
                <c:pt idx="15519">
                  <c:v>4.1633624508992502E-2</c:v>
                </c:pt>
                <c:pt idx="15520">
                  <c:v>-2.9487584841004302E-2</c:v>
                </c:pt>
                <c:pt idx="15521">
                  <c:v>3.9846276834909402E-3</c:v>
                </c:pt>
                <c:pt idx="15522">
                  <c:v>3.9846276834909402E-3</c:v>
                </c:pt>
                <c:pt idx="15523">
                  <c:v>-2.9487584841004302E-2</c:v>
                </c:pt>
                <c:pt idx="15524">
                  <c:v>-9.0609741856492801E-2</c:v>
                </c:pt>
                <c:pt idx="15525">
                  <c:v>-5.6834329706091098E-2</c:v>
                </c:pt>
                <c:pt idx="15526">
                  <c:v>4.4671344860036603E-3</c:v>
                </c:pt>
                <c:pt idx="15527">
                  <c:v>6.5221236151820905E-2</c:v>
                </c:pt>
                <c:pt idx="15528">
                  <c:v>6.18978076546568E-2</c:v>
                </c:pt>
                <c:pt idx="15529">
                  <c:v>3.4132775248707899E-2</c:v>
                </c:pt>
                <c:pt idx="15530">
                  <c:v>3.4132775248707899E-2</c:v>
                </c:pt>
                <c:pt idx="15531">
                  <c:v>8.8489902008607998E-2</c:v>
                </c:pt>
                <c:pt idx="15532">
                  <c:v>0.153976881611952</c:v>
                </c:pt>
                <c:pt idx="15533">
                  <c:v>0.100297080637633</c:v>
                </c:pt>
                <c:pt idx="15534">
                  <c:v>3.4162087350056498E-2</c:v>
                </c:pt>
                <c:pt idx="15535">
                  <c:v>6.6867354953586297E-2</c:v>
                </c:pt>
                <c:pt idx="15536">
                  <c:v>6.6867354953586297E-2</c:v>
                </c:pt>
                <c:pt idx="15537">
                  <c:v>6.6867354953586297E-2</c:v>
                </c:pt>
                <c:pt idx="15538">
                  <c:v>6.6867354953586297E-2</c:v>
                </c:pt>
                <c:pt idx="15539">
                  <c:v>3.6926754544953401E-2</c:v>
                </c:pt>
                <c:pt idx="15540">
                  <c:v>3.6926754544953401E-2</c:v>
                </c:pt>
                <c:pt idx="15541">
                  <c:v>-1.81808547825081E-2</c:v>
                </c:pt>
                <c:pt idx="15542">
                  <c:v>-1.81808547825081E-2</c:v>
                </c:pt>
                <c:pt idx="15543">
                  <c:v>8.6207877081265708E-3</c:v>
                </c:pt>
                <c:pt idx="15544">
                  <c:v>8.6207877081265708E-3</c:v>
                </c:pt>
                <c:pt idx="15545">
                  <c:v>3.6926754544953401E-2</c:v>
                </c:pt>
                <c:pt idx="15546">
                  <c:v>3.7103061020077099E-2</c:v>
                </c:pt>
                <c:pt idx="15547">
                  <c:v>3.7103061020077099E-2</c:v>
                </c:pt>
                <c:pt idx="15548">
                  <c:v>3.7103061020077099E-2</c:v>
                </c:pt>
                <c:pt idx="15549">
                  <c:v>9.5723370446556492E-3</c:v>
                </c:pt>
                <c:pt idx="15550">
                  <c:v>4.4349127787436798E-2</c:v>
                </c:pt>
                <c:pt idx="15551">
                  <c:v>4.4349127787436798E-2</c:v>
                </c:pt>
                <c:pt idx="15552">
                  <c:v>4.4349127787436798E-2</c:v>
                </c:pt>
                <c:pt idx="15553">
                  <c:v>4.4349127787436798E-2</c:v>
                </c:pt>
                <c:pt idx="15554">
                  <c:v>4.4349127787436798E-2</c:v>
                </c:pt>
                <c:pt idx="15555">
                  <c:v>0.101935985702159</c:v>
                </c:pt>
                <c:pt idx="15556">
                  <c:v>7.24122110187497E-2</c:v>
                </c:pt>
                <c:pt idx="15557">
                  <c:v>9.6616247114237996E-2</c:v>
                </c:pt>
                <c:pt idx="15558">
                  <c:v>0.12647743853549501</c:v>
                </c:pt>
                <c:pt idx="15559">
                  <c:v>0.14963318362754999</c:v>
                </c:pt>
                <c:pt idx="15560">
                  <c:v>0.12649986134223701</c:v>
                </c:pt>
                <c:pt idx="15561">
                  <c:v>0.12649986134223701</c:v>
                </c:pt>
                <c:pt idx="15562">
                  <c:v>9.6813879017774607E-2</c:v>
                </c:pt>
                <c:pt idx="15563">
                  <c:v>0.141934468589587</c:v>
                </c:pt>
                <c:pt idx="15564">
                  <c:v>0.141934468589587</c:v>
                </c:pt>
                <c:pt idx="15565">
                  <c:v>0.141934468589587</c:v>
                </c:pt>
                <c:pt idx="15566">
                  <c:v>9.6416310259997501E-2</c:v>
                </c:pt>
                <c:pt idx="15567">
                  <c:v>0.11482620703360399</c:v>
                </c:pt>
                <c:pt idx="15568">
                  <c:v>0.11482620703360399</c:v>
                </c:pt>
                <c:pt idx="15569">
                  <c:v>9.1823159246045005E-2</c:v>
                </c:pt>
                <c:pt idx="15570">
                  <c:v>9.1823159246045005E-2</c:v>
                </c:pt>
                <c:pt idx="15571">
                  <c:v>9.5800558472687702E-2</c:v>
                </c:pt>
                <c:pt idx="15572">
                  <c:v>8.1589950452004303E-2</c:v>
                </c:pt>
                <c:pt idx="15573">
                  <c:v>0.10479312679752199</c:v>
                </c:pt>
                <c:pt idx="15574">
                  <c:v>0.10479312679752199</c:v>
                </c:pt>
                <c:pt idx="15575">
                  <c:v>0.13011211634441699</c:v>
                </c:pt>
                <c:pt idx="15576">
                  <c:v>-9.09568491852768E-2</c:v>
                </c:pt>
                <c:pt idx="15577">
                  <c:v>0.238625434649057</c:v>
                </c:pt>
                <c:pt idx="15578">
                  <c:v>8.8960247603291302E-3</c:v>
                </c:pt>
                <c:pt idx="15579">
                  <c:v>9.5928848538826498E-3</c:v>
                </c:pt>
                <c:pt idx="15580">
                  <c:v>-0.13390907370051899</c:v>
                </c:pt>
                <c:pt idx="15581">
                  <c:v>-0.227734255732612</c:v>
                </c:pt>
                <c:pt idx="15582">
                  <c:v>-0.26234033724422501</c:v>
                </c:pt>
                <c:pt idx="15583">
                  <c:v>-0.20769466771866199</c:v>
                </c:pt>
                <c:pt idx="15584">
                  <c:v>-0.27117717516516798</c:v>
                </c:pt>
                <c:pt idx="15585">
                  <c:v>-0.17824913884847199</c:v>
                </c:pt>
                <c:pt idx="15586">
                  <c:v>-0.18829339706431</c:v>
                </c:pt>
                <c:pt idx="15587">
                  <c:v>-0.107898714895009</c:v>
                </c:pt>
                <c:pt idx="15588">
                  <c:v>-0.137370899553834</c:v>
                </c:pt>
                <c:pt idx="15589">
                  <c:v>-0.137370899553834</c:v>
                </c:pt>
                <c:pt idx="15590">
                  <c:v>-0.137370899553834</c:v>
                </c:pt>
                <c:pt idx="15591">
                  <c:v>-0.107898714895009</c:v>
                </c:pt>
                <c:pt idx="15592">
                  <c:v>-0.107898714895009</c:v>
                </c:pt>
                <c:pt idx="15593">
                  <c:v>-0.107898714895009</c:v>
                </c:pt>
                <c:pt idx="15594">
                  <c:v>-0.107898714895009</c:v>
                </c:pt>
                <c:pt idx="15595">
                  <c:v>-0.146493962636085</c:v>
                </c:pt>
                <c:pt idx="15596">
                  <c:v>-0.146493962636085</c:v>
                </c:pt>
                <c:pt idx="15597">
                  <c:v>-0.13695244488285199</c:v>
                </c:pt>
                <c:pt idx="15598">
                  <c:v>-0.141683882564658</c:v>
                </c:pt>
                <c:pt idx="15599">
                  <c:v>-0.10534914546082499</c:v>
                </c:pt>
                <c:pt idx="15600">
                  <c:v>-7.1255821350577106E-2</c:v>
                </c:pt>
                <c:pt idx="15601">
                  <c:v>-7.6008883776845698E-2</c:v>
                </c:pt>
                <c:pt idx="15602">
                  <c:v>-7.6008883776845698E-2</c:v>
                </c:pt>
                <c:pt idx="15603">
                  <c:v>-0.10039624070843101</c:v>
                </c:pt>
                <c:pt idx="15604">
                  <c:v>-0.214561894262811</c:v>
                </c:pt>
                <c:pt idx="15605">
                  <c:v>-0.25164608840773101</c:v>
                </c:pt>
                <c:pt idx="15606">
                  <c:v>-0.27416055312274201</c:v>
                </c:pt>
                <c:pt idx="15607">
                  <c:v>-0.25164608840773101</c:v>
                </c:pt>
                <c:pt idx="15608">
                  <c:v>-0.31512197290356903</c:v>
                </c:pt>
                <c:pt idx="15609">
                  <c:v>-0.13628081053262001</c:v>
                </c:pt>
                <c:pt idx="15610">
                  <c:v>-0.14570370947157901</c:v>
                </c:pt>
                <c:pt idx="15611">
                  <c:v>-5.3281813887468603E-2</c:v>
                </c:pt>
                <c:pt idx="15612">
                  <c:v>-5.3281813887468603E-2</c:v>
                </c:pt>
                <c:pt idx="15613">
                  <c:v>-5.6838070648756699E-2</c:v>
                </c:pt>
                <c:pt idx="15614">
                  <c:v>-9.1788422687941004E-2</c:v>
                </c:pt>
                <c:pt idx="15615">
                  <c:v>2.37820973294244E-2</c:v>
                </c:pt>
                <c:pt idx="15616">
                  <c:v>-0.10075052514669</c:v>
                </c:pt>
                <c:pt idx="15617">
                  <c:v>-0.10075052514669</c:v>
                </c:pt>
                <c:pt idx="15618">
                  <c:v>-6.9880977340637196E-2</c:v>
                </c:pt>
                <c:pt idx="15619">
                  <c:v>-6.7775243347905001E-3</c:v>
                </c:pt>
                <c:pt idx="15620">
                  <c:v>-5.7819095195221902E-2</c:v>
                </c:pt>
                <c:pt idx="15621">
                  <c:v>0.266423683362842</c:v>
                </c:pt>
                <c:pt idx="15622">
                  <c:v>0.34069928415897299</c:v>
                </c:pt>
                <c:pt idx="15623">
                  <c:v>0.38469006454589599</c:v>
                </c:pt>
                <c:pt idx="15624">
                  <c:v>9.09568491852768E-2</c:v>
                </c:pt>
                <c:pt idx="15625">
                  <c:v>5.24019851033585E-2</c:v>
                </c:pt>
                <c:pt idx="15626">
                  <c:v>0.33304774903263801</c:v>
                </c:pt>
                <c:pt idx="15627">
                  <c:v>0.31667242329800599</c:v>
                </c:pt>
                <c:pt idx="15628">
                  <c:v>0.36355075644788098</c:v>
                </c:pt>
                <c:pt idx="15629">
                  <c:v>0.36355075644788098</c:v>
                </c:pt>
                <c:pt idx="15630">
                  <c:v>0.36355075644788098</c:v>
                </c:pt>
                <c:pt idx="15631">
                  <c:v>0.19903580918653499</c:v>
                </c:pt>
                <c:pt idx="15632">
                  <c:v>0.244646228387046</c:v>
                </c:pt>
                <c:pt idx="15633">
                  <c:v>0.167170866229259</c:v>
                </c:pt>
                <c:pt idx="15634">
                  <c:v>0.167170866229259</c:v>
                </c:pt>
                <c:pt idx="15635">
                  <c:v>9.8775503648524707E-2</c:v>
                </c:pt>
                <c:pt idx="15636">
                  <c:v>0.15687760157375299</c:v>
                </c:pt>
                <c:pt idx="15637">
                  <c:v>0.15687760157375299</c:v>
                </c:pt>
                <c:pt idx="15638">
                  <c:v>0.15687760157375299</c:v>
                </c:pt>
                <c:pt idx="15639">
                  <c:v>0.15687760157375299</c:v>
                </c:pt>
                <c:pt idx="15640">
                  <c:v>0.15687760157375299</c:v>
                </c:pt>
                <c:pt idx="15641">
                  <c:v>9.9588655220210098E-2</c:v>
                </c:pt>
                <c:pt idx="15642">
                  <c:v>5.18914017779947E-2</c:v>
                </c:pt>
                <c:pt idx="15643">
                  <c:v>5.18914017779947E-2</c:v>
                </c:pt>
                <c:pt idx="15644">
                  <c:v>5.18914017779947E-2</c:v>
                </c:pt>
                <c:pt idx="15645">
                  <c:v>5.18914017779947E-2</c:v>
                </c:pt>
                <c:pt idx="15646">
                  <c:v>5.18914017779947E-2</c:v>
                </c:pt>
                <c:pt idx="15647">
                  <c:v>5.18914017779947E-2</c:v>
                </c:pt>
                <c:pt idx="15648">
                  <c:v>7.0793693687801307E-2</c:v>
                </c:pt>
                <c:pt idx="15649">
                  <c:v>1.6820308202067001E-2</c:v>
                </c:pt>
                <c:pt idx="15650">
                  <c:v>5.6141071279756698E-2</c:v>
                </c:pt>
                <c:pt idx="15651" formatCode="0.00E+00">
                  <c:v>4.9863474645972495E-4</c:v>
                </c:pt>
                <c:pt idx="15652">
                  <c:v>8.1879789714347506E-3</c:v>
                </c:pt>
                <c:pt idx="15653" formatCode="0.00E+00">
                  <c:v>-4.2637961622228299E-2</c:v>
                </c:pt>
                <c:pt idx="15654">
                  <c:v>-4.2637961622228299E-2</c:v>
                </c:pt>
                <c:pt idx="15655">
                  <c:v>-8.2775194359815105E-2</c:v>
                </c:pt>
                <c:pt idx="15656">
                  <c:v>0.16625472981985101</c:v>
                </c:pt>
                <c:pt idx="15657">
                  <c:v>5.4898402409211997E-2</c:v>
                </c:pt>
                <c:pt idx="15658">
                  <c:v>0.14876902478217199</c:v>
                </c:pt>
                <c:pt idx="15659">
                  <c:v>-1.8922136730497E-3</c:v>
                </c:pt>
                <c:pt idx="15660">
                  <c:v>0.32201818929355303</c:v>
                </c:pt>
                <c:pt idx="15661">
                  <c:v>6.3763889113357397E-2</c:v>
                </c:pt>
                <c:pt idx="15662">
                  <c:v>0.172676321322665</c:v>
                </c:pt>
                <c:pt idx="15663">
                  <c:v>9.9198522597777394E-2</c:v>
                </c:pt>
                <c:pt idx="15664" formatCode="0.00E+00">
                  <c:v>8.5714710412854102E-4</c:v>
                </c:pt>
                <c:pt idx="15665">
                  <c:v>-0.140813736815113</c:v>
                </c:pt>
                <c:pt idx="15666" formatCode="0.00E+00">
                  <c:v>-8.9661385868370996E-2</c:v>
                </c:pt>
                <c:pt idx="15667">
                  <c:v>7.9722328106013301E-3</c:v>
                </c:pt>
                <c:pt idx="15668">
                  <c:v>5.0053183393929002E-2</c:v>
                </c:pt>
                <c:pt idx="15669">
                  <c:v>0.161534014032825</c:v>
                </c:pt>
                <c:pt idx="15670">
                  <c:v>0.26213164758679502</c:v>
                </c:pt>
                <c:pt idx="15671">
                  <c:v>0.16234112457033101</c:v>
                </c:pt>
                <c:pt idx="15672">
                  <c:v>0.192841884354188</c:v>
                </c:pt>
                <c:pt idx="15673">
                  <c:v>0.15152984467234401</c:v>
                </c:pt>
                <c:pt idx="15674">
                  <c:v>0.206876280569946</c:v>
                </c:pt>
                <c:pt idx="15675">
                  <c:v>0.24725508043302499</c:v>
                </c:pt>
                <c:pt idx="15676">
                  <c:v>0.24725508043302499</c:v>
                </c:pt>
                <c:pt idx="15677">
                  <c:v>0.33669976175787097</c:v>
                </c:pt>
                <c:pt idx="15678">
                  <c:v>0.34070117646285902</c:v>
                </c:pt>
                <c:pt idx="15679">
                  <c:v>0.363389332781205</c:v>
                </c:pt>
                <c:pt idx="15680">
                  <c:v>0.38456792234144499</c:v>
                </c:pt>
                <c:pt idx="15681">
                  <c:v>0.42353332669460098</c:v>
                </c:pt>
                <c:pt idx="15682">
                  <c:v>0.42380165613138898</c:v>
                </c:pt>
                <c:pt idx="15683">
                  <c:v>0.42682356554780698</c:v>
                </c:pt>
                <c:pt idx="15684">
                  <c:v>0.40849598599916298</c:v>
                </c:pt>
                <c:pt idx="15685">
                  <c:v>-1.6513096917620301E-2</c:v>
                </c:pt>
                <c:pt idx="15686">
                  <c:v>-0.241744722359228</c:v>
                </c:pt>
                <c:pt idx="15687">
                  <c:v>-5.3988910586438801E-2</c:v>
                </c:pt>
                <c:pt idx="15688">
                  <c:v>-0.10244682850865899</c:v>
                </c:pt>
                <c:pt idx="15689">
                  <c:v>-8.0294707655841693E-2</c:v>
                </c:pt>
                <c:pt idx="15690">
                  <c:v>-0.17927100121369899</c:v>
                </c:pt>
                <c:pt idx="15691">
                  <c:v>-0.15849777470769699</c:v>
                </c:pt>
                <c:pt idx="15692">
                  <c:v>-0.15849777470769699</c:v>
                </c:pt>
                <c:pt idx="15693">
                  <c:v>-0.15849777470769699</c:v>
                </c:pt>
                <c:pt idx="15694">
                  <c:v>-0.27309784358379702</c:v>
                </c:pt>
                <c:pt idx="15695">
                  <c:v>-0.27309784358379702</c:v>
                </c:pt>
                <c:pt idx="15696">
                  <c:v>-0.23888796744819801</c:v>
                </c:pt>
                <c:pt idx="15697">
                  <c:v>-0.22909668210747</c:v>
                </c:pt>
                <c:pt idx="15698">
                  <c:v>0</c:v>
                </c:pt>
                <c:pt idx="15699">
                  <c:v>-0.23021594235213799</c:v>
                </c:pt>
                <c:pt idx="15700">
                  <c:v>5.93151211662543E-2</c:v>
                </c:pt>
                <c:pt idx="15701">
                  <c:v>5.3110906305275901E-2</c:v>
                </c:pt>
                <c:pt idx="15702">
                  <c:v>0.100159374038939</c:v>
                </c:pt>
                <c:pt idx="15703">
                  <c:v>-7.5862900648557803E-3</c:v>
                </c:pt>
                <c:pt idx="15704">
                  <c:v>-7.5862900648557803E-3</c:v>
                </c:pt>
                <c:pt idx="15705">
                  <c:v>-7.7594266088027997E-3</c:v>
                </c:pt>
                <c:pt idx="15706">
                  <c:v>-5.0510903744727498E-2</c:v>
                </c:pt>
                <c:pt idx="15707">
                  <c:v>-8.9518751552028597E-2</c:v>
                </c:pt>
                <c:pt idx="15708">
                  <c:v>-0.136671830069518</c:v>
                </c:pt>
                <c:pt idx="15709">
                  <c:v>-5.0278766292725499E-2</c:v>
                </c:pt>
                <c:pt idx="15710">
                  <c:v>-9.8011701027063997E-2</c:v>
                </c:pt>
                <c:pt idx="15711">
                  <c:v>-0.17215413935898999</c:v>
                </c:pt>
                <c:pt idx="15712">
                  <c:v>-0.15939092332813401</c:v>
                </c:pt>
                <c:pt idx="15713">
                  <c:v>-0.25464973096083898</c:v>
                </c:pt>
                <c:pt idx="15714">
                  <c:v>-0.28384416396981998</c:v>
                </c:pt>
                <c:pt idx="15715">
                  <c:v>-0.28859229415222198</c:v>
                </c:pt>
                <c:pt idx="15716">
                  <c:v>-0.19368512802469301</c:v>
                </c:pt>
                <c:pt idx="15717">
                  <c:v>-0.31540678509573999</c:v>
                </c:pt>
                <c:pt idx="15718">
                  <c:v>-0.31540678509573999</c:v>
                </c:pt>
                <c:pt idx="15719">
                  <c:v>-0.31540678509573999</c:v>
                </c:pt>
                <c:pt idx="15720">
                  <c:v>-0.36745341031720602</c:v>
                </c:pt>
                <c:pt idx="15721">
                  <c:v>-0.39130425257282098</c:v>
                </c:pt>
                <c:pt idx="15722">
                  <c:v>-0.41363029620358599</c:v>
                </c:pt>
                <c:pt idx="15723">
                  <c:v>-0.398976293585733</c:v>
                </c:pt>
                <c:pt idx="15724">
                  <c:v>-0.398976293585733</c:v>
                </c:pt>
                <c:pt idx="15725">
                  <c:v>-0.40645734404265699</c:v>
                </c:pt>
                <c:pt idx="15726">
                  <c:v>-0.35884909972672702</c:v>
                </c:pt>
                <c:pt idx="15727">
                  <c:v>-0.38334066274516299</c:v>
                </c:pt>
                <c:pt idx="15728">
                  <c:v>-0.37114211508447498</c:v>
                </c:pt>
                <c:pt idx="15729">
                  <c:v>-0.37526157026831097</c:v>
                </c:pt>
                <c:pt idx="15730">
                  <c:v>-0.366311283984946</c:v>
                </c:pt>
                <c:pt idx="15731">
                  <c:v>-0.366311283984946</c:v>
                </c:pt>
                <c:pt idx="15732">
                  <c:v>-0.348755714869393</c:v>
                </c:pt>
                <c:pt idx="15733">
                  <c:v>-0.348755714869393</c:v>
                </c:pt>
                <c:pt idx="15734">
                  <c:v>-0.34454478229809998</c:v>
                </c:pt>
                <c:pt idx="15735">
                  <c:v>-0.31851137868169699</c:v>
                </c:pt>
                <c:pt idx="15736">
                  <c:v>-0.25120440348467199</c:v>
                </c:pt>
                <c:pt idx="15737">
                  <c:v>-0.31935016480280798</c:v>
                </c:pt>
                <c:pt idx="15738">
                  <c:v>-0.27172261783679902</c:v>
                </c:pt>
                <c:pt idx="15739">
                  <c:v>-0.27614556141541602</c:v>
                </c:pt>
                <c:pt idx="15740">
                  <c:v>-0.21700456364697401</c:v>
                </c:pt>
                <c:pt idx="15741">
                  <c:v>-0.30784000426695302</c:v>
                </c:pt>
                <c:pt idx="15742">
                  <c:v>-0.24579627806381801</c:v>
                </c:pt>
                <c:pt idx="15743">
                  <c:v>-0.51887471576775901</c:v>
                </c:pt>
                <c:pt idx="15744">
                  <c:v>-0.48693467941226798</c:v>
                </c:pt>
                <c:pt idx="15745">
                  <c:v>0</c:v>
                </c:pt>
                <c:pt idx="15746">
                  <c:v>-0.26344071880759801</c:v>
                </c:pt>
                <c:pt idx="15747">
                  <c:v>1.0350029354411201E-3</c:v>
                </c:pt>
                <c:pt idx="15748">
                  <c:v>6.6794785771606205E-2</c:v>
                </c:pt>
                <c:pt idx="15749">
                  <c:v>0.123636629000297</c:v>
                </c:pt>
                <c:pt idx="15750">
                  <c:v>5.8219295764595697E-2</c:v>
                </c:pt>
                <c:pt idx="15751">
                  <c:v>5.8271029879341102E-2</c:v>
                </c:pt>
                <c:pt idx="15752">
                  <c:v>-8.2460349346524797E-3</c:v>
                </c:pt>
                <c:pt idx="15753">
                  <c:v>-7.4437684208909999E-3</c:v>
                </c:pt>
                <c:pt idx="15754">
                  <c:v>-1.3883421965598299E-2</c:v>
                </c:pt>
                <c:pt idx="15755">
                  <c:v>-0.139360791147668</c:v>
                </c:pt>
                <c:pt idx="15756">
                  <c:v>-0.23001536384862001</c:v>
                </c:pt>
                <c:pt idx="15757">
                  <c:v>-0.31348462107687902</c:v>
                </c:pt>
                <c:pt idx="15758">
                  <c:v>-0.39090760787679102</c:v>
                </c:pt>
                <c:pt idx="15759">
                  <c:v>-0.28617630264077398</c:v>
                </c:pt>
                <c:pt idx="15760">
                  <c:v>-0.31401306855870997</c:v>
                </c:pt>
                <c:pt idx="15761">
                  <c:v>-0.23174350435630101</c:v>
                </c:pt>
                <c:pt idx="15762">
                  <c:v>-0.25494855710833297</c:v>
                </c:pt>
                <c:pt idx="15763">
                  <c:v>-0.25494855710833297</c:v>
                </c:pt>
                <c:pt idx="15764">
                  <c:v>-0.21793810771733199</c:v>
                </c:pt>
                <c:pt idx="15765">
                  <c:v>-0.240321137573826</c:v>
                </c:pt>
                <c:pt idx="15766">
                  <c:v>-0.20577854694276401</c:v>
                </c:pt>
                <c:pt idx="15767">
                  <c:v>-0.23387951652158101</c:v>
                </c:pt>
                <c:pt idx="15768">
                  <c:v>-0.23387951652158101</c:v>
                </c:pt>
                <c:pt idx="15769">
                  <c:v>-0.25508855623895299</c:v>
                </c:pt>
                <c:pt idx="15770">
                  <c:v>-0.23387951652158101</c:v>
                </c:pt>
                <c:pt idx="15771">
                  <c:v>-0.23387951652158101</c:v>
                </c:pt>
                <c:pt idx="15772">
                  <c:v>-0.23387951652158101</c:v>
                </c:pt>
                <c:pt idx="15773">
                  <c:v>-0.25508855623895299</c:v>
                </c:pt>
                <c:pt idx="15774">
                  <c:v>-0.23387951652158101</c:v>
                </c:pt>
                <c:pt idx="15775">
                  <c:v>-0.25508855623895299</c:v>
                </c:pt>
                <c:pt idx="15776">
                  <c:v>0</c:v>
                </c:pt>
                <c:pt idx="15777">
                  <c:v>-0.28709034228541902</c:v>
                </c:pt>
                <c:pt idx="15778">
                  <c:v>9.0244854739963604E-2</c:v>
                </c:pt>
                <c:pt idx="15779">
                  <c:v>-0.14203572843769299</c:v>
                </c:pt>
                <c:pt idx="15780">
                  <c:v>1.9098665829053701E-3</c:v>
                </c:pt>
                <c:pt idx="15781">
                  <c:v>-0.109506675454505</c:v>
                </c:pt>
                <c:pt idx="15782">
                  <c:v>4.8037013653388499E-2</c:v>
                </c:pt>
                <c:pt idx="15783">
                  <c:v>9.1057011416407693E-2</c:v>
                </c:pt>
                <c:pt idx="15784">
                  <c:v>0.20052383964954401</c:v>
                </c:pt>
                <c:pt idx="15785">
                  <c:v>0.20586690647169001</c:v>
                </c:pt>
                <c:pt idx="15786">
                  <c:v>0.15963341039715701</c:v>
                </c:pt>
                <c:pt idx="15787">
                  <c:v>0.16499993272796501</c:v>
                </c:pt>
                <c:pt idx="15788">
                  <c:v>0.195356290801459</c:v>
                </c:pt>
                <c:pt idx="15789">
                  <c:v>0.210676150070402</c:v>
                </c:pt>
                <c:pt idx="15790">
                  <c:v>0.210977702890567</c:v>
                </c:pt>
                <c:pt idx="15791">
                  <c:v>0.178293243727912</c:v>
                </c:pt>
                <c:pt idx="15792">
                  <c:v>0.24030778486690799</c:v>
                </c:pt>
                <c:pt idx="15793">
                  <c:v>0.24030778486690799</c:v>
                </c:pt>
                <c:pt idx="15794">
                  <c:v>0.178293243727912</c:v>
                </c:pt>
                <c:pt idx="15795">
                  <c:v>0.22894217170765199</c:v>
                </c:pt>
                <c:pt idx="15796">
                  <c:v>0.157184844286057</c:v>
                </c:pt>
                <c:pt idx="15797">
                  <c:v>0.19465744700922399</c:v>
                </c:pt>
                <c:pt idx="15798">
                  <c:v>0.28985360050140102</c:v>
                </c:pt>
                <c:pt idx="15799">
                  <c:v>0.21634048140436599</c:v>
                </c:pt>
                <c:pt idx="15800">
                  <c:v>0.29501849721470702</c:v>
                </c:pt>
                <c:pt idx="15801">
                  <c:v>0.29501849721470702</c:v>
                </c:pt>
                <c:pt idx="15802">
                  <c:v>0.32185101433767099</c:v>
                </c:pt>
                <c:pt idx="15803">
                  <c:v>0.32185101433767099</c:v>
                </c:pt>
                <c:pt idx="15804">
                  <c:v>0.32185101433767099</c:v>
                </c:pt>
                <c:pt idx="15805">
                  <c:v>0.32185101433767099</c:v>
                </c:pt>
                <c:pt idx="15806">
                  <c:v>0.39719060149663099</c:v>
                </c:pt>
                <c:pt idx="15807">
                  <c:v>0.51374998402620098</c:v>
                </c:pt>
                <c:pt idx="15808">
                  <c:v>0.44900163237237001</c:v>
                </c:pt>
                <c:pt idx="15809">
                  <c:v>0.37289276127483201</c:v>
                </c:pt>
                <c:pt idx="15810">
                  <c:v>0.434638974395613</c:v>
                </c:pt>
                <c:pt idx="15811">
                  <c:v>0.41807013776801399</c:v>
                </c:pt>
                <c:pt idx="15812">
                  <c:v>0.46465622132443002</c:v>
                </c:pt>
                <c:pt idx="15813">
                  <c:v>0.32405736478275399</c:v>
                </c:pt>
                <c:pt idx="15814">
                  <c:v>0.31338720573727502</c:v>
                </c:pt>
                <c:pt idx="15815">
                  <c:v>0.25369810423644701</c:v>
                </c:pt>
                <c:pt idx="15816">
                  <c:v>0.27724109985878298</c:v>
                </c:pt>
                <c:pt idx="15817">
                  <c:v>0.27724109985878298</c:v>
                </c:pt>
                <c:pt idx="15818">
                  <c:v>0.274693932499805</c:v>
                </c:pt>
                <c:pt idx="15819">
                  <c:v>0.26503740706517598</c:v>
                </c:pt>
                <c:pt idx="15820">
                  <c:v>0.334700995492408</c:v>
                </c:pt>
                <c:pt idx="15821">
                  <c:v>0.334700995492408</c:v>
                </c:pt>
                <c:pt idx="15822">
                  <c:v>0.36548984269979501</c:v>
                </c:pt>
                <c:pt idx="15823">
                  <c:v>0.355140972059099</c:v>
                </c:pt>
                <c:pt idx="15824">
                  <c:v>0.34494778699767698</c:v>
                </c:pt>
                <c:pt idx="15825">
                  <c:v>0.34494778699767698</c:v>
                </c:pt>
                <c:pt idx="15826">
                  <c:v>0.34983821502747797</c:v>
                </c:pt>
                <c:pt idx="15827">
                  <c:v>-9.1679468991182594E-2</c:v>
                </c:pt>
                <c:pt idx="15828">
                  <c:v>0.23827354657557001</c:v>
                </c:pt>
                <c:pt idx="15829">
                  <c:v>7.3541920543143097E-2</c:v>
                </c:pt>
                <c:pt idx="15830">
                  <c:v>8.5086371998290798E-3</c:v>
                </c:pt>
                <c:pt idx="15831">
                  <c:v>-0.19103162756594999</c:v>
                </c:pt>
                <c:pt idx="15832">
                  <c:v>-0.17311063573891899</c:v>
                </c:pt>
                <c:pt idx="15833">
                  <c:v>-0.17311063573891899</c:v>
                </c:pt>
                <c:pt idx="15834">
                  <c:v>-0.12202422105209799</c:v>
                </c:pt>
                <c:pt idx="15835">
                  <c:v>-7.52015346019137E-2</c:v>
                </c:pt>
                <c:pt idx="15836">
                  <c:v>8.3184129303450708E-3</c:v>
                </c:pt>
                <c:pt idx="15837">
                  <c:v>0.14975042018413401</c:v>
                </c:pt>
                <c:pt idx="15838">
                  <c:v>0.25488034206708499</c:v>
                </c:pt>
                <c:pt idx="15839">
                  <c:v>0.22249822389750701</c:v>
                </c:pt>
                <c:pt idx="15840">
                  <c:v>0.25488034206708499</c:v>
                </c:pt>
                <c:pt idx="15841">
                  <c:v>0.22249822389750701</c:v>
                </c:pt>
                <c:pt idx="15842">
                  <c:v>0.22249822389750701</c:v>
                </c:pt>
                <c:pt idx="15843">
                  <c:v>0.18717364368924699</c:v>
                </c:pt>
                <c:pt idx="15844">
                  <c:v>0.17154995212738999</c:v>
                </c:pt>
                <c:pt idx="15845">
                  <c:v>0.17159595376776601</c:v>
                </c:pt>
                <c:pt idx="15846">
                  <c:v>8.8884203245164398E-2</c:v>
                </c:pt>
                <c:pt idx="15847">
                  <c:v>-9.3120994460418702E-2</c:v>
                </c:pt>
                <c:pt idx="15848">
                  <c:v>-5.0732036814032398E-2</c:v>
                </c:pt>
                <c:pt idx="15849">
                  <c:v>-5.0448794682841802E-2</c:v>
                </c:pt>
                <c:pt idx="15850">
                  <c:v>6.5827076678566396E-2</c:v>
                </c:pt>
                <c:pt idx="15851">
                  <c:v>0.117649938269698</c:v>
                </c:pt>
                <c:pt idx="15852">
                  <c:v>0.25712717164286802</c:v>
                </c:pt>
                <c:pt idx="15853">
                  <c:v>0.30075814922592597</c:v>
                </c:pt>
                <c:pt idx="15854">
                  <c:v>0.26544451032944799</c:v>
                </c:pt>
                <c:pt idx="15855">
                  <c:v>8.6680583097227898E-2</c:v>
                </c:pt>
                <c:pt idx="15856">
                  <c:v>0.13064910635972299</c:v>
                </c:pt>
                <c:pt idx="15857">
                  <c:v>0.13064910635972299</c:v>
                </c:pt>
                <c:pt idx="15858">
                  <c:v>0.14230456091886401</c:v>
                </c:pt>
                <c:pt idx="15859">
                  <c:v>0.233220408198552</c:v>
                </c:pt>
                <c:pt idx="15860">
                  <c:v>0.22011471126645599</c:v>
                </c:pt>
                <c:pt idx="15861">
                  <c:v>0.22831556671983</c:v>
                </c:pt>
                <c:pt idx="15862">
                  <c:v>0.17331269003043601</c:v>
                </c:pt>
                <c:pt idx="15863">
                  <c:v>0.20817045413330501</c:v>
                </c:pt>
                <c:pt idx="15864">
                  <c:v>0.23903754409053701</c:v>
                </c:pt>
                <c:pt idx="15865">
                  <c:v>1.02958704264264E-2</c:v>
                </c:pt>
                <c:pt idx="15866">
                  <c:v>4.0285085012324397E-2</c:v>
                </c:pt>
                <c:pt idx="15867">
                  <c:v>-7.1416360126393894E-2</c:v>
                </c:pt>
                <c:pt idx="15868">
                  <c:v>-8.5995244581766796E-3</c:v>
                </c:pt>
                <c:pt idx="15869">
                  <c:v>-7.8966246571634896E-2</c:v>
                </c:pt>
                <c:pt idx="15870">
                  <c:v>-6.22154057759658E-2</c:v>
                </c:pt>
                <c:pt idx="15871">
                  <c:v>9.1679468991182594E-2</c:v>
                </c:pt>
                <c:pt idx="15872">
                  <c:v>-0.17701507335665301</c:v>
                </c:pt>
                <c:pt idx="15873">
                  <c:v>0.11521195302734499</c:v>
                </c:pt>
                <c:pt idx="15874">
                  <c:v>5.0138117845008399E-2</c:v>
                </c:pt>
                <c:pt idx="15875">
                  <c:v>0.14854545980056599</c:v>
                </c:pt>
                <c:pt idx="15876">
                  <c:v>9.1979949429558103E-2</c:v>
                </c:pt>
                <c:pt idx="15877">
                  <c:v>0.13459909779017801</c:v>
                </c:pt>
                <c:pt idx="15878">
                  <c:v>0.122844540785427</c:v>
                </c:pt>
                <c:pt idx="15879">
                  <c:v>0.251898840443949</c:v>
                </c:pt>
                <c:pt idx="15880">
                  <c:v>0.32536312608759899</c:v>
                </c:pt>
                <c:pt idx="15881">
                  <c:v>0.30425021863846902</c:v>
                </c:pt>
                <c:pt idx="15882">
                  <c:v>0.21223725612015101</c:v>
                </c:pt>
                <c:pt idx="15883">
                  <c:v>0.20238164527059099</c:v>
                </c:pt>
                <c:pt idx="15884">
                  <c:v>0.243220212140732</c:v>
                </c:pt>
                <c:pt idx="15885">
                  <c:v>0.25174060076254501</c:v>
                </c:pt>
                <c:pt idx="15886">
                  <c:v>0.27582443526021</c:v>
                </c:pt>
                <c:pt idx="15887">
                  <c:v>0.29862028058319101</c:v>
                </c:pt>
                <c:pt idx="15888">
                  <c:v>0.25879311405348299</c:v>
                </c:pt>
                <c:pt idx="15889">
                  <c:v>0.25879311405348299</c:v>
                </c:pt>
                <c:pt idx="15890">
                  <c:v>0.221336161157799</c:v>
                </c:pt>
                <c:pt idx="15891">
                  <c:v>0.221336161157799</c:v>
                </c:pt>
                <c:pt idx="15892">
                  <c:v>0.18604395001373</c:v>
                </c:pt>
                <c:pt idx="15893">
                  <c:v>0.18604395001373</c:v>
                </c:pt>
                <c:pt idx="15894">
                  <c:v>0.18035552098443899</c:v>
                </c:pt>
                <c:pt idx="15895">
                  <c:v>0.18035552098443899</c:v>
                </c:pt>
                <c:pt idx="15896">
                  <c:v>0.18035552098443899</c:v>
                </c:pt>
                <c:pt idx="15897">
                  <c:v>0.174721396470811</c:v>
                </c:pt>
                <c:pt idx="15898">
                  <c:v>0.16914080254095301</c:v>
                </c:pt>
                <c:pt idx="15899">
                  <c:v>0.174721396470811</c:v>
                </c:pt>
                <c:pt idx="15900">
                  <c:v>0.16914080254095301</c:v>
                </c:pt>
                <c:pt idx="15901">
                  <c:v>0.16914080254095301</c:v>
                </c:pt>
                <c:pt idx="15902">
                  <c:v>0.163612979899907</c:v>
                </c:pt>
                <c:pt idx="15903">
                  <c:v>0.163612979899907</c:v>
                </c:pt>
                <c:pt idx="15904">
                  <c:v>0.163612979899907</c:v>
                </c:pt>
                <c:pt idx="15905">
                  <c:v>0.186691933331399</c:v>
                </c:pt>
                <c:pt idx="15906">
                  <c:v>0.186691933331399</c:v>
                </c:pt>
                <c:pt idx="15907">
                  <c:v>0.19410238948633099</c:v>
                </c:pt>
                <c:pt idx="15908">
                  <c:v>0.19410238948633099</c:v>
                </c:pt>
                <c:pt idx="15909">
                  <c:v>0.14825424950267699</c:v>
                </c:pt>
                <c:pt idx="15910">
                  <c:v>0.13997230325774801</c:v>
                </c:pt>
                <c:pt idx="15911">
                  <c:v>0.38162929464930501</c:v>
                </c:pt>
                <c:pt idx="15912">
                  <c:v>0.335150188079883</c:v>
                </c:pt>
                <c:pt idx="15913">
                  <c:v>0.335150188079883</c:v>
                </c:pt>
                <c:pt idx="15914">
                  <c:v>0.29169649239054402</c:v>
                </c:pt>
                <c:pt idx="15915">
                  <c:v>0.29169649239054402</c:v>
                </c:pt>
                <c:pt idx="15916">
                  <c:v>0.335150188079883</c:v>
                </c:pt>
                <c:pt idx="15917">
                  <c:v>0.335150188079883</c:v>
                </c:pt>
                <c:pt idx="15918">
                  <c:v>0.335150188079883</c:v>
                </c:pt>
                <c:pt idx="15919">
                  <c:v>0.335150188079883</c:v>
                </c:pt>
                <c:pt idx="15920">
                  <c:v>0.335150188079883</c:v>
                </c:pt>
                <c:pt idx="15921">
                  <c:v>0.37190271284149601</c:v>
                </c:pt>
                <c:pt idx="15922">
                  <c:v>0.28718402530757497</c:v>
                </c:pt>
                <c:pt idx="15923">
                  <c:v>0.36938740497970202</c:v>
                </c:pt>
                <c:pt idx="15924">
                  <c:v>0.36938740497970202</c:v>
                </c:pt>
                <c:pt idx="15925">
                  <c:v>0.45955598196988601</c:v>
                </c:pt>
                <c:pt idx="15926">
                  <c:v>0.50732165398323004</c:v>
                </c:pt>
                <c:pt idx="15927">
                  <c:v>0.49642041048586799</c:v>
                </c:pt>
                <c:pt idx="15928">
                  <c:v>9.1679468991182594E-2</c:v>
                </c:pt>
                <c:pt idx="15929">
                  <c:v>0.366213438732784</c:v>
                </c:pt>
                <c:pt idx="15930">
                  <c:v>0.113746471194065</c:v>
                </c:pt>
                <c:pt idx="15931">
                  <c:v>0.21228274281917101</c:v>
                </c:pt>
                <c:pt idx="15932">
                  <c:v>0.25316953751840199</c:v>
                </c:pt>
                <c:pt idx="15933">
                  <c:v>0.29002257931752601</c:v>
                </c:pt>
                <c:pt idx="15934">
                  <c:v>0.26306961366862303</c:v>
                </c:pt>
                <c:pt idx="15935">
                  <c:v>0.290021280791118</c:v>
                </c:pt>
                <c:pt idx="15936">
                  <c:v>0.22935738932790001</c:v>
                </c:pt>
                <c:pt idx="15937">
                  <c:v>0.29560519292542597</c:v>
                </c:pt>
                <c:pt idx="15938">
                  <c:v>0.29560519292542597</c:v>
                </c:pt>
                <c:pt idx="15939">
                  <c:v>0.32340489677669998</c:v>
                </c:pt>
                <c:pt idx="15940">
                  <c:v>0.38870965820481901</c:v>
                </c:pt>
                <c:pt idx="15941">
                  <c:v>0.38870965820481901</c:v>
                </c:pt>
                <c:pt idx="15942">
                  <c:v>0.32247784001332003</c:v>
                </c:pt>
                <c:pt idx="15943">
                  <c:v>0.32247665994416802</c:v>
                </c:pt>
                <c:pt idx="15944">
                  <c:v>0.45966353668677101</c:v>
                </c:pt>
                <c:pt idx="15945">
                  <c:v>0.47352955678765402</c:v>
                </c:pt>
                <c:pt idx="15946">
                  <c:v>0.20908930824299399</c:v>
                </c:pt>
                <c:pt idx="15947">
                  <c:v>0.16906077807450401</c:v>
                </c:pt>
                <c:pt idx="15948">
                  <c:v>0.33800448427499802</c:v>
                </c:pt>
                <c:pt idx="15949">
                  <c:v>0.40206777021319601</c:v>
                </c:pt>
                <c:pt idx="15950">
                  <c:v>0.40206777021319601</c:v>
                </c:pt>
                <c:pt idx="15951">
                  <c:v>0.481867380930666</c:v>
                </c:pt>
                <c:pt idx="15952">
                  <c:v>0.50281490064001899</c:v>
                </c:pt>
                <c:pt idx="15953">
                  <c:v>0.50616166813615804</c:v>
                </c:pt>
                <c:pt idx="15954">
                  <c:v>0.44407876430138898</c:v>
                </c:pt>
                <c:pt idx="15955">
                  <c:v>0.42572402065318499</c:v>
                </c:pt>
                <c:pt idx="15956">
                  <c:v>0.18079484506428001</c:v>
                </c:pt>
                <c:pt idx="15957">
                  <c:v>0.23189847372962799</c:v>
                </c:pt>
                <c:pt idx="15958">
                  <c:v>9.09568491852768E-2</c:v>
                </c:pt>
                <c:pt idx="15959">
                  <c:v>-0.238625434649057</c:v>
                </c:pt>
                <c:pt idx="15960">
                  <c:v>-7.3912994423809206E-2</c:v>
                </c:pt>
                <c:pt idx="15961">
                  <c:v>-0.22785929716839501</c:v>
                </c:pt>
                <c:pt idx="15962">
                  <c:v>-0.10611928348143899</c:v>
                </c:pt>
                <c:pt idx="15963">
                  <c:v>-5.4268132991448198E-2</c:v>
                </c:pt>
                <c:pt idx="15964">
                  <c:v>-5.3784759855845597E-2</c:v>
                </c:pt>
                <c:pt idx="15965">
                  <c:v>-5.3784759855845597E-2</c:v>
                </c:pt>
                <c:pt idx="15966">
                  <c:v>7.6089876609542806E-2</c:v>
                </c:pt>
                <c:pt idx="15967">
                  <c:v>8.2470064063806706E-2</c:v>
                </c:pt>
                <c:pt idx="15968">
                  <c:v>0.11843633213853</c:v>
                </c:pt>
                <c:pt idx="15969">
                  <c:v>0.21357849070323301</c:v>
                </c:pt>
                <c:pt idx="15970">
                  <c:v>0.12775039549116601</c:v>
                </c:pt>
                <c:pt idx="15971">
                  <c:v>0.17859312460608001</c:v>
                </c:pt>
                <c:pt idx="15972">
                  <c:v>0.17859312460608001</c:v>
                </c:pt>
                <c:pt idx="15973">
                  <c:v>0.16452920458474199</c:v>
                </c:pt>
                <c:pt idx="15974">
                  <c:v>0.12901761927304201</c:v>
                </c:pt>
                <c:pt idx="15975">
                  <c:v>8.2327638003234005E-2</c:v>
                </c:pt>
                <c:pt idx="15976">
                  <c:v>0.124060955238127</c:v>
                </c:pt>
                <c:pt idx="15977">
                  <c:v>8.7760681328471396E-2</c:v>
                </c:pt>
                <c:pt idx="15978">
                  <c:v>8.8106636480933295E-2</c:v>
                </c:pt>
                <c:pt idx="15979">
                  <c:v>4.3341731608869699E-2</c:v>
                </c:pt>
                <c:pt idx="15980">
                  <c:v>4.9344916861503801E-2</c:v>
                </c:pt>
                <c:pt idx="15981">
                  <c:v>8.2784516331419505E-2</c:v>
                </c:pt>
                <c:pt idx="15982">
                  <c:v>8.2784516331419505E-2</c:v>
                </c:pt>
                <c:pt idx="15983">
                  <c:v>8.2784516331419505E-2</c:v>
                </c:pt>
                <c:pt idx="15984">
                  <c:v>0.11348111911134</c:v>
                </c:pt>
                <c:pt idx="15985">
                  <c:v>0.118474741709915</c:v>
                </c:pt>
                <c:pt idx="15986">
                  <c:v>0.111569828045561</c:v>
                </c:pt>
                <c:pt idx="15987">
                  <c:v>0.11156854413094699</c:v>
                </c:pt>
                <c:pt idx="15988">
                  <c:v>0.14768292043009401</c:v>
                </c:pt>
                <c:pt idx="15989">
                  <c:v>7.7777117925268799E-2</c:v>
                </c:pt>
                <c:pt idx="15990">
                  <c:v>0.15288633390428299</c:v>
                </c:pt>
                <c:pt idx="15991">
                  <c:v>7.8175653133698994E-2</c:v>
                </c:pt>
                <c:pt idx="15992">
                  <c:v>0.17916767943325901</c:v>
                </c:pt>
                <c:pt idx="15993">
                  <c:v>0.30018032406793399</c:v>
                </c:pt>
                <c:pt idx="15994">
                  <c:v>0.30018032406793399</c:v>
                </c:pt>
                <c:pt idx="15995">
                  <c:v>0.34623292231588099</c:v>
                </c:pt>
                <c:pt idx="15996">
                  <c:v>0.34623292231588099</c:v>
                </c:pt>
                <c:pt idx="15997">
                  <c:v>0.34623292231588099</c:v>
                </c:pt>
                <c:pt idx="15998">
                  <c:v>0.32222605925363901</c:v>
                </c:pt>
                <c:pt idx="15999">
                  <c:v>0.27102213993834001</c:v>
                </c:pt>
                <c:pt idx="16000">
                  <c:v>0.31798521899725002</c:v>
                </c:pt>
                <c:pt idx="16001">
                  <c:v>0.29648862526845299</c:v>
                </c:pt>
                <c:pt idx="16002">
                  <c:v>0.34265956550749399</c:v>
                </c:pt>
                <c:pt idx="16003">
                  <c:v>0.44562351874429801</c:v>
                </c:pt>
                <c:pt idx="16004">
                  <c:v>0.39918162335041801</c:v>
                </c:pt>
                <c:pt idx="16005">
                  <c:v>0.39918162335041801</c:v>
                </c:pt>
                <c:pt idx="16006">
                  <c:v>0.39918162335041801</c:v>
                </c:pt>
                <c:pt idx="16007">
                  <c:v>0.28549162781315801</c:v>
                </c:pt>
                <c:pt idx="16008">
                  <c:v>0.31567302878155101</c:v>
                </c:pt>
                <c:pt idx="16009">
                  <c:v>0.26239857974676301</c:v>
                </c:pt>
                <c:pt idx="16010">
                  <c:v>0.27222809569684298</c:v>
                </c:pt>
                <c:pt idx="16011">
                  <c:v>0.27222809569684298</c:v>
                </c:pt>
                <c:pt idx="16012">
                  <c:v>0.32984867871525297</c:v>
                </c:pt>
                <c:pt idx="16013">
                  <c:v>0.10730877055447299</c:v>
                </c:pt>
                <c:pt idx="16014">
                  <c:v>0.37428573752420502</c:v>
                </c:pt>
                <c:pt idx="16015">
                  <c:v>5.7899861729615802E-2</c:v>
                </c:pt>
                <c:pt idx="16016">
                  <c:v>5.1944955415291899E-2</c:v>
                </c:pt>
                <c:pt idx="16017">
                  <c:v>9.8462020436884207E-2</c:v>
                </c:pt>
                <c:pt idx="16018">
                  <c:v>-4.5889743031496101E-2</c:v>
                </c:pt>
                <c:pt idx="16019">
                  <c:v>-0.178173817962957</c:v>
                </c:pt>
                <c:pt idx="16020">
                  <c:v>-0.29340339980517</c:v>
                </c:pt>
                <c:pt idx="16021">
                  <c:v>-0.297632870730967</c:v>
                </c:pt>
                <c:pt idx="16022">
                  <c:v>-0.28752744383565398</c:v>
                </c:pt>
                <c:pt idx="16023">
                  <c:v>-0.15267086311115999</c:v>
                </c:pt>
                <c:pt idx="16024">
                  <c:v>-9.9898571971278799E-2</c:v>
                </c:pt>
                <c:pt idx="16025">
                  <c:v>-9.9898571971278799E-2</c:v>
                </c:pt>
                <c:pt idx="16026">
                  <c:v>1.5487804446058601E-2</c:v>
                </c:pt>
                <c:pt idx="16027">
                  <c:v>-5.9546173170693197E-2</c:v>
                </c:pt>
                <c:pt idx="16028">
                  <c:v>-2.0955209384928699E-2</c:v>
                </c:pt>
                <c:pt idx="16029">
                  <c:v>1.5487804446058601E-2</c:v>
                </c:pt>
                <c:pt idx="16030">
                  <c:v>0.247692669411475</c:v>
                </c:pt>
                <c:pt idx="16031">
                  <c:v>0.30749034560703198</c:v>
                </c:pt>
                <c:pt idx="16032">
                  <c:v>0.41889067416922199</c:v>
                </c:pt>
                <c:pt idx="16033">
                  <c:v>0.364033463475958</c:v>
                </c:pt>
                <c:pt idx="16034">
                  <c:v>0.40967867329242502</c:v>
                </c:pt>
                <c:pt idx="16035">
                  <c:v>0.38659540374594897</c:v>
                </c:pt>
                <c:pt idx="16036">
                  <c:v>0.33725883140377999</c:v>
                </c:pt>
                <c:pt idx="16037">
                  <c:v>0.30902931495613301</c:v>
                </c:pt>
                <c:pt idx="16038">
                  <c:v>0.278789017852559</c:v>
                </c:pt>
                <c:pt idx="16039">
                  <c:v>0.22516953507998</c:v>
                </c:pt>
                <c:pt idx="16040">
                  <c:v>0.24663116546486799</c:v>
                </c:pt>
                <c:pt idx="16041">
                  <c:v>0.18776756281380699</c:v>
                </c:pt>
                <c:pt idx="16042">
                  <c:v>0.33783563683317902</c:v>
                </c:pt>
                <c:pt idx="16043">
                  <c:v>0.33783563683317902</c:v>
                </c:pt>
                <c:pt idx="16044">
                  <c:v>0.39342773932924102</c:v>
                </c:pt>
                <c:pt idx="16045">
                  <c:v>0.45448578186705402</c:v>
                </c:pt>
                <c:pt idx="16046">
                  <c:v>0.46245951359698201</c:v>
                </c:pt>
                <c:pt idx="16047">
                  <c:v>0.46245951359698201</c:v>
                </c:pt>
                <c:pt idx="16048">
                  <c:v>0.48504694950941402</c:v>
                </c:pt>
                <c:pt idx="16049">
                  <c:v>0.37074880250651299</c:v>
                </c:pt>
                <c:pt idx="16050">
                  <c:v>0.319614660543317</c:v>
                </c:pt>
                <c:pt idx="16051">
                  <c:v>0.27283063861148499</c:v>
                </c:pt>
                <c:pt idx="16052">
                  <c:v>0.24610390918201699</c:v>
                </c:pt>
                <c:pt idx="16053">
                  <c:v>0.24610390918201699</c:v>
                </c:pt>
                <c:pt idx="16054">
                  <c:v>0.29443682188974102</c:v>
                </c:pt>
                <c:pt idx="16055">
                  <c:v>0.20260249672561101</c:v>
                </c:pt>
                <c:pt idx="16056">
                  <c:v>0.17279374698855801</c:v>
                </c:pt>
                <c:pt idx="16057">
                  <c:v>0.14087067994757799</c:v>
                </c:pt>
                <c:pt idx="16058">
                  <c:v>0.17249578463033299</c:v>
                </c:pt>
                <c:pt idx="16059">
                  <c:v>0.217760994100924</c:v>
                </c:pt>
                <c:pt idx="16060">
                  <c:v>0.40398458469503701</c:v>
                </c:pt>
                <c:pt idx="16061">
                  <c:v>0.40398458469503701</c:v>
                </c:pt>
                <c:pt idx="16062">
                  <c:v>0.46574158563149398</c:v>
                </c:pt>
                <c:pt idx="16063">
                  <c:v>0.43420727895049199</c:v>
                </c:pt>
                <c:pt idx="16064">
                  <c:v>0.46091274174785501</c:v>
                </c:pt>
                <c:pt idx="16065">
                  <c:v>0.39453951266402498</c:v>
                </c:pt>
                <c:pt idx="16066">
                  <c:v>0.42806758168803999</c:v>
                </c:pt>
                <c:pt idx="16067">
                  <c:v>0.55824105112844502</c:v>
                </c:pt>
                <c:pt idx="16068">
                  <c:v>0.54085762900017098</c:v>
                </c:pt>
                <c:pt idx="16069">
                  <c:v>0</c:v>
                </c:pt>
                <c:pt idx="16070">
                  <c:v>-0.28407145687538699</c:v>
                </c:pt>
                <c:pt idx="16071">
                  <c:v>-0.12332934341771901</c:v>
                </c:pt>
                <c:pt idx="16072">
                  <c:v>-0.221544862703033</c:v>
                </c:pt>
                <c:pt idx="16073">
                  <c:v>-0.141784900039369</c:v>
                </c:pt>
                <c:pt idx="16074">
                  <c:v>-0.248901662255123</c:v>
                </c:pt>
                <c:pt idx="16075">
                  <c:v>-7.1098088783278293E-2</c:v>
                </c:pt>
                <c:pt idx="16076">
                  <c:v>-0.133306578277788</c:v>
                </c:pt>
                <c:pt idx="16077">
                  <c:v>3.8436284384127203E-2</c:v>
                </c:pt>
                <c:pt idx="16078">
                  <c:v>0</c:v>
                </c:pt>
                <c:pt idx="16079">
                  <c:v>0.16657806714124199</c:v>
                </c:pt>
                <c:pt idx="16080">
                  <c:v>-0.12332934341771901</c:v>
                </c:pt>
                <c:pt idx="16081">
                  <c:v>5.3147971422480199E-2</c:v>
                </c:pt>
                <c:pt idx="16082">
                  <c:v>-4.8084520527004099E-2</c:v>
                </c:pt>
                <c:pt idx="16083">
                  <c:v>0.120129183611925</c:v>
                </c:pt>
                <c:pt idx="16084">
                  <c:v>3.7665381346544798E-2</c:v>
                </c:pt>
                <c:pt idx="16085">
                  <c:v>-0.13040371236291101</c:v>
                </c:pt>
                <c:pt idx="16086">
                  <c:v>-0.13040231868851099</c:v>
                </c:pt>
                <c:pt idx="16087">
                  <c:v>-5.9316900189641197E-2</c:v>
                </c:pt>
                <c:pt idx="16088" formatCode="0.00E+00">
                  <c:v>-3.39297917877345E-4</c:v>
                </c:pt>
                <c:pt idx="16089">
                  <c:v>0.143456191385715</c:v>
                </c:pt>
                <c:pt idx="16090" formatCode="0.00E+00">
                  <c:v>0.20011581332353501</c:v>
                </c:pt>
                <c:pt idx="16091">
                  <c:v>0.21759385199546</c:v>
                </c:pt>
                <c:pt idx="16092">
                  <c:v>0.21759385199546</c:v>
                </c:pt>
                <c:pt idx="16093">
                  <c:v>0.249886332632413</c:v>
                </c:pt>
                <c:pt idx="16094">
                  <c:v>0.166794175027524</c:v>
                </c:pt>
                <c:pt idx="16095">
                  <c:v>0.182297525226808</c:v>
                </c:pt>
                <c:pt idx="16096">
                  <c:v>0.237173436838132</c:v>
                </c:pt>
                <c:pt idx="16097">
                  <c:v>0.26240158979470002</c:v>
                </c:pt>
                <c:pt idx="16098">
                  <c:v>0.207604342178276</c:v>
                </c:pt>
                <c:pt idx="16099">
                  <c:v>0.19893307822129699</c:v>
                </c:pt>
                <c:pt idx="16100">
                  <c:v>9.0726472100548503E-2</c:v>
                </c:pt>
                <c:pt idx="16101">
                  <c:v>8.3678699580699206E-2</c:v>
                </c:pt>
                <c:pt idx="16102">
                  <c:v>4.0079453918556003E-2</c:v>
                </c:pt>
                <c:pt idx="16103" formatCode="0.00E+00">
                  <c:v>2.42545125582749E-4</c:v>
                </c:pt>
                <c:pt idx="16104">
                  <c:v>7.1742028075405502E-3</c:v>
                </c:pt>
                <c:pt idx="16105" formatCode="0.00E+00">
                  <c:v>0.24537401694414199</c:v>
                </c:pt>
                <c:pt idx="16106">
                  <c:v>0.22488312047328701</c:v>
                </c:pt>
                <c:pt idx="16107">
                  <c:v>0.18965122040184501</c:v>
                </c:pt>
                <c:pt idx="16108">
                  <c:v>0.13797485808129201</c:v>
                </c:pt>
                <c:pt idx="16109">
                  <c:v>0.18937667626997601</c:v>
                </c:pt>
                <c:pt idx="16110">
                  <c:v>0.189325726293541</c:v>
                </c:pt>
                <c:pt idx="16111">
                  <c:v>0.20733058175897301</c:v>
                </c:pt>
                <c:pt idx="16112">
                  <c:v>0.26255222500382902</c:v>
                </c:pt>
                <c:pt idx="16113">
                  <c:v>0.27929110065665502</c:v>
                </c:pt>
                <c:pt idx="16114" formatCode="0.00E+00">
                  <c:v>-7.2869631384198097E-4</c:v>
                </c:pt>
                <c:pt idx="16115">
                  <c:v>0.323060665738027</c:v>
                </c:pt>
                <c:pt idx="16116" formatCode="0.00E+00">
                  <c:v>-4.3070908181386199E-4</c:v>
                </c:pt>
                <c:pt idx="16117">
                  <c:v>-5.8601323149697099E-2</c:v>
                </c:pt>
                <c:pt idx="16118" formatCode="0.00E+00">
                  <c:v>-5.3049094542532801E-2</c:v>
                </c:pt>
                <c:pt idx="16119">
                  <c:v>-0.142537741524771</c:v>
                </c:pt>
                <c:pt idx="16120">
                  <c:v>-9.1712829496725101E-2</c:v>
                </c:pt>
                <c:pt idx="16121">
                  <c:v>-0.19832605381773899</c:v>
                </c:pt>
                <c:pt idx="16122">
                  <c:v>-0.142537741524771</c:v>
                </c:pt>
                <c:pt idx="16123">
                  <c:v>-0.19832605381773899</c:v>
                </c:pt>
                <c:pt idx="16124">
                  <c:v>-0.18068264102645501</c:v>
                </c:pt>
                <c:pt idx="16125">
                  <c:v>-0.235649465810854</c:v>
                </c:pt>
                <c:pt idx="16126">
                  <c:v>-0.18068264102645501</c:v>
                </c:pt>
                <c:pt idx="16127">
                  <c:v>-0.12916252327017899</c:v>
                </c:pt>
                <c:pt idx="16128">
                  <c:v>-0.19806383372272901</c:v>
                </c:pt>
                <c:pt idx="16129">
                  <c:v>-0.27684310806339302</c:v>
                </c:pt>
                <c:pt idx="16130">
                  <c:v>-0.24707447942420099</c:v>
                </c:pt>
                <c:pt idx="16131">
                  <c:v>-0.30061403154590799</c:v>
                </c:pt>
                <c:pt idx="16132">
                  <c:v>-0.269240997833467</c:v>
                </c:pt>
                <c:pt idx="16133">
                  <c:v>-0.165674815799708</c:v>
                </c:pt>
                <c:pt idx="16134">
                  <c:v>-0.19837969780433301</c:v>
                </c:pt>
                <c:pt idx="16135">
                  <c:v>-0.15248481045460899</c:v>
                </c:pt>
                <c:pt idx="16136">
                  <c:v>-8.1695004568820895E-2</c:v>
                </c:pt>
                <c:pt idx="16137">
                  <c:v>-3.9243708116684699E-2</c:v>
                </c:pt>
                <c:pt idx="16138">
                  <c:v>7.66340459059415E-2</c:v>
                </c:pt>
                <c:pt idx="16139">
                  <c:v>-4.18807476578777E-2</c:v>
                </c:pt>
                <c:pt idx="16140">
                  <c:v>-2.1382158067097201E-2</c:v>
                </c:pt>
                <c:pt idx="16141">
                  <c:v>-2.1382158067097201E-2</c:v>
                </c:pt>
                <c:pt idx="16142">
                  <c:v>-6.2733618370317906E-2</c:v>
                </c:pt>
                <c:pt idx="16143">
                  <c:v>-0.16650562899948401</c:v>
                </c:pt>
                <c:pt idx="16144">
                  <c:v>-0.15197340881340299</c:v>
                </c:pt>
                <c:pt idx="16145">
                  <c:v>-0.25670350640919298</c:v>
                </c:pt>
                <c:pt idx="16146">
                  <c:v>-0.22159898919294399</c:v>
                </c:pt>
                <c:pt idx="16147">
                  <c:v>-0.16650702226061301</c:v>
                </c:pt>
                <c:pt idx="16148">
                  <c:v>-0.16650702226061301</c:v>
                </c:pt>
                <c:pt idx="16149">
                  <c:v>-0.23640947298756501</c:v>
                </c:pt>
                <c:pt idx="16150">
                  <c:v>-0.32134989595330599</c:v>
                </c:pt>
                <c:pt idx="16151">
                  <c:v>-0.27410678784134002</c:v>
                </c:pt>
                <c:pt idx="16152">
                  <c:v>-0.32246734077468903</c:v>
                </c:pt>
                <c:pt idx="16153">
                  <c:v>-0.32316271281411701</c:v>
                </c:pt>
                <c:pt idx="16154">
                  <c:v>-0.34515977064096698</c:v>
                </c:pt>
                <c:pt idx="16155">
                  <c:v>-0.39006453946087299</c:v>
                </c:pt>
                <c:pt idx="16156">
                  <c:v>-0.39006453946087299</c:v>
                </c:pt>
                <c:pt idx="16157">
                  <c:v>-0.34558099401571701</c:v>
                </c:pt>
                <c:pt idx="16158">
                  <c:v>-0.34558099401571701</c:v>
                </c:pt>
                <c:pt idx="16159">
                  <c:v>-0.36618624707827102</c:v>
                </c:pt>
                <c:pt idx="16160">
                  <c:v>-0.36618624707827102</c:v>
                </c:pt>
                <c:pt idx="16161">
                  <c:v>-0.36618624707827102</c:v>
                </c:pt>
                <c:pt idx="16162">
                  <c:v>-0.32386456489635601</c:v>
                </c:pt>
                <c:pt idx="16163">
                  <c:v>-0.27517243352999599</c:v>
                </c:pt>
                <c:pt idx="16164">
                  <c:v>-0.24826726385704601</c:v>
                </c:pt>
                <c:pt idx="16165">
                  <c:v>-0.24826726385704601</c:v>
                </c:pt>
                <c:pt idx="16166">
                  <c:v>-0.29974928023978997</c:v>
                </c:pt>
                <c:pt idx="16167">
                  <c:v>-0.188614699181712</c:v>
                </c:pt>
                <c:pt idx="16168">
                  <c:v>-0.174807646801206</c:v>
                </c:pt>
                <c:pt idx="16169">
                  <c:v>-0.268429700302871</c:v>
                </c:pt>
                <c:pt idx="16170">
                  <c:v>-0.219597390919365</c:v>
                </c:pt>
                <c:pt idx="16171">
                  <c:v>-0.26843156453079797</c:v>
                </c:pt>
                <c:pt idx="16172">
                  <c:v>-0.18866566261831</c:v>
                </c:pt>
                <c:pt idx="16173">
                  <c:v>-3.6300635865492897E-2</c:v>
                </c:pt>
                <c:pt idx="16174">
                  <c:v>1.77028559770664E-2</c:v>
                </c:pt>
                <c:pt idx="16175">
                  <c:v>1.77028559770664E-2</c:v>
                </c:pt>
                <c:pt idx="16176">
                  <c:v>6.9781042432016202E-2</c:v>
                </c:pt>
                <c:pt idx="16177">
                  <c:v>0.19580505503354401</c:v>
                </c:pt>
                <c:pt idx="16178">
                  <c:v>0.143351088287171</c:v>
                </c:pt>
                <c:pt idx="16179">
                  <c:v>0.13124210119691501</c:v>
                </c:pt>
                <c:pt idx="16180">
                  <c:v>8.8023284072186805E-2</c:v>
                </c:pt>
                <c:pt idx="16181">
                  <c:v>8.8056649406825102E-2</c:v>
                </c:pt>
                <c:pt idx="16182">
                  <c:v>8.8056649406825102E-2</c:v>
                </c:pt>
                <c:pt idx="16183">
                  <c:v>9.3915764389238501E-2</c:v>
                </c:pt>
                <c:pt idx="16184">
                  <c:v>9.3915764389238501E-2</c:v>
                </c:pt>
                <c:pt idx="16185">
                  <c:v>0.127557226134698</c:v>
                </c:pt>
                <c:pt idx="16186">
                  <c:v>0.44965749783133901</c:v>
                </c:pt>
                <c:pt idx="16187">
                  <c:v>0.47831997630546802</c:v>
                </c:pt>
                <c:pt idx="16188">
                  <c:v>0.62289340234795398</c:v>
                </c:pt>
                <c:pt idx="16189">
                  <c:v>0.65673003709376299</c:v>
                </c:pt>
                <c:pt idx="16190">
                  <c:v>0.65673003709376299</c:v>
                </c:pt>
                <c:pt idx="16191">
                  <c:v>0.68370336481201599</c:v>
                </c:pt>
                <c:pt idx="16192">
                  <c:v>0.54036849688571298</c:v>
                </c:pt>
                <c:pt idx="16193">
                  <c:v>0.60930004874495602</c:v>
                </c:pt>
                <c:pt idx="16194">
                  <c:v>0.56482140069610998</c:v>
                </c:pt>
                <c:pt idx="16195">
                  <c:v>0.57008223745576603</c:v>
                </c:pt>
                <c:pt idx="16196">
                  <c:v>0.75846942254583605</c:v>
                </c:pt>
                <c:pt idx="16197">
                  <c:v>0.92004262710136897</c:v>
                </c:pt>
                <c:pt idx="16198">
                  <c:v>0.92004262710136897</c:v>
                </c:pt>
                <c:pt idx="16199">
                  <c:v>0.92004262710136897</c:v>
                </c:pt>
                <c:pt idx="16200">
                  <c:v>0.90713719718365904</c:v>
                </c:pt>
                <c:pt idx="16201">
                  <c:v>0.92004262710136897</c:v>
                </c:pt>
                <c:pt idx="16202">
                  <c:v>0.90713719718365904</c:v>
                </c:pt>
                <c:pt idx="16203">
                  <c:v>0.92004262710136897</c:v>
                </c:pt>
                <c:pt idx="16204">
                  <c:v>1</c:v>
                </c:pt>
                <c:pt idx="16205">
                  <c:v>1</c:v>
                </c:pt>
                <c:pt idx="16206">
                  <c:v>0</c:v>
                </c:pt>
                <c:pt idx="16207">
                  <c:v>0.28407145687538699</c:v>
                </c:pt>
                <c:pt idx="16208">
                  <c:v>9.9193280729414898E-2</c:v>
                </c:pt>
                <c:pt idx="16209">
                  <c:v>0.19684216367507601</c:v>
                </c:pt>
                <c:pt idx="16210">
                  <c:v>0.16478315283432701</c:v>
                </c:pt>
                <c:pt idx="16211">
                  <c:v>0.26068329155637499</c:v>
                </c:pt>
                <c:pt idx="16212">
                  <c:v>0.22807916381170301</c:v>
                </c:pt>
                <c:pt idx="16213">
                  <c:v>0.20616181418332</c:v>
                </c:pt>
                <c:pt idx="16214">
                  <c:v>0.14356072351149099</c:v>
                </c:pt>
                <c:pt idx="16215">
                  <c:v>0.2430006699734</c:v>
                </c:pt>
                <c:pt idx="16216">
                  <c:v>0.2430006699734</c:v>
                </c:pt>
                <c:pt idx="16217">
                  <c:v>0.283287233569542</c:v>
                </c:pt>
                <c:pt idx="16218">
                  <c:v>0.14872717464382501</c:v>
                </c:pt>
                <c:pt idx="16219">
                  <c:v>0.241571722329155</c:v>
                </c:pt>
                <c:pt idx="16220">
                  <c:v>0.118896290620816</c:v>
                </c:pt>
                <c:pt idx="16221">
                  <c:v>3.3088813210739997E-2</c:v>
                </c:pt>
                <c:pt idx="16222">
                  <c:v>1.8520754813978298E-2</c:v>
                </c:pt>
                <c:pt idx="16223">
                  <c:v>0.30294453215831901</c:v>
                </c:pt>
                <c:pt idx="16224">
                  <c:v>0.28332486730616302</c:v>
                </c:pt>
                <c:pt idx="16225">
                  <c:v>0.36324357609267299</c:v>
                </c:pt>
                <c:pt idx="16226">
                  <c:v>0.33334478446914401</c:v>
                </c:pt>
                <c:pt idx="16227">
                  <c:v>0.40044572745706702</c:v>
                </c:pt>
                <c:pt idx="16228">
                  <c:v>0.28421684669032699</c:v>
                </c:pt>
                <c:pt idx="16229">
                  <c:v>0.37382438770331</c:v>
                </c:pt>
                <c:pt idx="16230">
                  <c:v>0.34718642278962197</c:v>
                </c:pt>
                <c:pt idx="16231">
                  <c:v>0.40225955852039103</c:v>
                </c:pt>
                <c:pt idx="16232">
                  <c:v>0.39384421102160699</c:v>
                </c:pt>
                <c:pt idx="16233">
                  <c:v>0.42161831401285399</c:v>
                </c:pt>
                <c:pt idx="16234">
                  <c:v>0.40552144562918302</c:v>
                </c:pt>
                <c:pt idx="16235">
                  <c:v>0.412177314026337</c:v>
                </c:pt>
                <c:pt idx="16236">
                  <c:v>-0.10730877055447299</c:v>
                </c:pt>
                <c:pt idx="16237">
                  <c:v>-0.37359016862472899</c:v>
                </c:pt>
                <c:pt idx="16238">
                  <c:v>-0.121454106062751</c:v>
                </c:pt>
                <c:pt idx="16239">
                  <c:v>-0.29350498544666798</c:v>
                </c:pt>
                <c:pt idx="16240">
                  <c:v>-0.29350498544666798</c:v>
                </c:pt>
                <c:pt idx="16241">
                  <c:v>-0.38516033995378901</c:v>
                </c:pt>
                <c:pt idx="16242">
                  <c:v>-0.38458525644769698</c:v>
                </c:pt>
                <c:pt idx="16243">
                  <c:v>-0.39333235112139298</c:v>
                </c:pt>
                <c:pt idx="16244">
                  <c:v>-0.45534734983789699</c:v>
                </c:pt>
                <c:pt idx="16245">
                  <c:v>-0.45936050216449897</c:v>
                </c:pt>
                <c:pt idx="16246">
                  <c:v>-0.34168114306795</c:v>
                </c:pt>
                <c:pt idx="16247">
                  <c:v>-0.39090951680094299</c:v>
                </c:pt>
                <c:pt idx="16248">
                  <c:v>-0.34077853094250299</c:v>
                </c:pt>
                <c:pt idx="16249">
                  <c:v>-0.34077853094250299</c:v>
                </c:pt>
                <c:pt idx="16250">
                  <c:v>-0.211096898424254</c:v>
                </c:pt>
                <c:pt idx="16251">
                  <c:v>-0.211096898424254</c:v>
                </c:pt>
                <c:pt idx="16252">
                  <c:v>-0.25144392760456302</c:v>
                </c:pt>
                <c:pt idx="16253">
                  <c:v>-0.27594887462050099</c:v>
                </c:pt>
                <c:pt idx="16254">
                  <c:v>-0.27594887462050099</c:v>
                </c:pt>
                <c:pt idx="16255">
                  <c:v>-0.29887932580436399</c:v>
                </c:pt>
                <c:pt idx="16256">
                  <c:v>-0.34135972906483802</c:v>
                </c:pt>
                <c:pt idx="16257">
                  <c:v>-0.34493279916540298</c:v>
                </c:pt>
                <c:pt idx="16258">
                  <c:v>-0.26331158624659601</c:v>
                </c:pt>
                <c:pt idx="16259">
                  <c:v>-0.28484078045727701</c:v>
                </c:pt>
                <c:pt idx="16260">
                  <c:v>-0.32351970108974198</c:v>
                </c:pt>
                <c:pt idx="16261">
                  <c:v>-0.34328935602531502</c:v>
                </c:pt>
                <c:pt idx="16262">
                  <c:v>-0.34328935602531502</c:v>
                </c:pt>
                <c:pt idx="16263">
                  <c:v>-0.32351894625669197</c:v>
                </c:pt>
                <c:pt idx="16264">
                  <c:v>-0.36459895746773702</c:v>
                </c:pt>
                <c:pt idx="16265">
                  <c:v>-0.34285250649726601</c:v>
                </c:pt>
                <c:pt idx="16266">
                  <c:v>-0.383908614987164</c:v>
                </c:pt>
                <c:pt idx="16267">
                  <c:v>-0.364202962165183</c:v>
                </c:pt>
                <c:pt idx="16268">
                  <c:v>-0.32251470505999302</c:v>
                </c:pt>
                <c:pt idx="16269">
                  <c:v>-0.32251470505999302</c:v>
                </c:pt>
                <c:pt idx="16270">
                  <c:v>-0.23552112650815099</c:v>
                </c:pt>
                <c:pt idx="16271">
                  <c:v>-0.23552112650815099</c:v>
                </c:pt>
                <c:pt idx="16272">
                  <c:v>-0.164466858052596</c:v>
                </c:pt>
                <c:pt idx="16273">
                  <c:v>-0.16479775280630399</c:v>
                </c:pt>
                <c:pt idx="16274">
                  <c:v>-0.164798896917597</c:v>
                </c:pt>
                <c:pt idx="16275">
                  <c:v>-0.164798896917597</c:v>
                </c:pt>
                <c:pt idx="16276">
                  <c:v>-0.164798896917597</c:v>
                </c:pt>
                <c:pt idx="16277">
                  <c:v>-0.134284226481755</c:v>
                </c:pt>
                <c:pt idx="16278">
                  <c:v>-0.230009170397215</c:v>
                </c:pt>
                <c:pt idx="16279">
                  <c:v>-0.141097970540217</c:v>
                </c:pt>
                <c:pt idx="16280">
                  <c:v>-9.0859388180330306E-2</c:v>
                </c:pt>
                <c:pt idx="16281">
                  <c:v>-0.116910481232538</c:v>
                </c:pt>
                <c:pt idx="16282">
                  <c:v>-5.3033940088425602E-2</c:v>
                </c:pt>
                <c:pt idx="16283">
                  <c:v>-5.7754271218246597E-2</c:v>
                </c:pt>
                <c:pt idx="16284">
                  <c:v>-3.02053359058371E-2</c:v>
                </c:pt>
                <c:pt idx="16285">
                  <c:v>-3.02053359058371E-2</c:v>
                </c:pt>
                <c:pt idx="16286">
                  <c:v>2.0800649687838301E-2</c:v>
                </c:pt>
                <c:pt idx="16287">
                  <c:v>4.45733182445937E-2</c:v>
                </c:pt>
                <c:pt idx="16288">
                  <c:v>4.45733182445937E-2</c:v>
                </c:pt>
                <c:pt idx="16289">
                  <c:v>0</c:v>
                </c:pt>
                <c:pt idx="16290">
                  <c:v>-0.26440362894263603</c:v>
                </c:pt>
                <c:pt idx="16291">
                  <c:v>-7.45291167192971E-2</c:v>
                </c:pt>
                <c:pt idx="16292">
                  <c:v>-0.24437151542825999</c:v>
                </c:pt>
                <c:pt idx="16293">
                  <c:v>-5.2274044062309698E-2</c:v>
                </c:pt>
                <c:pt idx="16294">
                  <c:v>5.11153056059774E-2</c:v>
                </c:pt>
                <c:pt idx="16295">
                  <c:v>9.8230710106320604E-2</c:v>
                </c:pt>
                <c:pt idx="16296">
                  <c:v>9.0125895160952901E-2</c:v>
                </c:pt>
                <c:pt idx="16297" formatCode="0.00E+00">
                  <c:v>-2.5110098359393197E-4</c:v>
                </c:pt>
                <c:pt idx="16298">
                  <c:v>0.16405199474933199</c:v>
                </c:pt>
                <c:pt idx="16299" formatCode="0.00E+00">
                  <c:v>0.12795004171097499</c:v>
                </c:pt>
                <c:pt idx="16300">
                  <c:v>0.16405199474933199</c:v>
                </c:pt>
                <c:pt idx="16301">
                  <c:v>0.197253527517745</c:v>
                </c:pt>
                <c:pt idx="16302">
                  <c:v>0.197253527517745</c:v>
                </c:pt>
                <c:pt idx="16303">
                  <c:v>0.151476909396007</c:v>
                </c:pt>
                <c:pt idx="16304">
                  <c:v>0.27658976623868098</c:v>
                </c:pt>
                <c:pt idx="16305">
                  <c:v>0.28135117438882401</c:v>
                </c:pt>
                <c:pt idx="16306">
                  <c:v>0.28135117438882401</c:v>
                </c:pt>
                <c:pt idx="16307">
                  <c:v>0.28135117438882401</c:v>
                </c:pt>
                <c:pt idx="16308">
                  <c:v>0.38356031245035499</c:v>
                </c:pt>
                <c:pt idx="16309">
                  <c:v>0.38341925260836401</c:v>
                </c:pt>
                <c:pt idx="16310">
                  <c:v>0.33353006878913299</c:v>
                </c:pt>
                <c:pt idx="16311">
                  <c:v>0.35706149152920102</c:v>
                </c:pt>
                <c:pt idx="16312">
                  <c:v>0.42695568188032101</c:v>
                </c:pt>
                <c:pt idx="16313">
                  <c:v>0.42695568188032101</c:v>
                </c:pt>
                <c:pt idx="16314">
                  <c:v>0.39950717321859502</c:v>
                </c:pt>
                <c:pt idx="16315">
                  <c:v>0.39950717321859502</c:v>
                </c:pt>
                <c:pt idx="16316">
                  <c:v>0.39950717321859502</c:v>
                </c:pt>
                <c:pt idx="16317">
                  <c:v>0.41840391659888898</c:v>
                </c:pt>
                <c:pt idx="16318">
                  <c:v>0.39931619423443798</c:v>
                </c:pt>
                <c:pt idx="16319">
                  <c:v>0.45268216869917499</c:v>
                </c:pt>
                <c:pt idx="16320">
                  <c:v>0.45268216869917499</c:v>
                </c:pt>
                <c:pt idx="16321">
                  <c:v>0.42701306606665401</c:v>
                </c:pt>
                <c:pt idx="16322">
                  <c:v>0.42701306606665401</c:v>
                </c:pt>
                <c:pt idx="16323">
                  <c:v>0.42701306606665401</c:v>
                </c:pt>
                <c:pt idx="16324">
                  <c:v>0.40406330739979301</c:v>
                </c:pt>
                <c:pt idx="16325">
                  <c:v>0.42705745990920801</c:v>
                </c:pt>
                <c:pt idx="16326">
                  <c:v>0.38828273178928802</c:v>
                </c:pt>
                <c:pt idx="16327">
                  <c:v>0.35283402443659501</c:v>
                </c:pt>
                <c:pt idx="16328">
                  <c:v>0.37407096450044802</c:v>
                </c:pt>
                <c:pt idx="16329">
                  <c:v>0.410325966449268</c:v>
                </c:pt>
                <c:pt idx="16330">
                  <c:v>0.43766340857604702</c:v>
                </c:pt>
                <c:pt idx="16331">
                  <c:v>0.48106273059606097</c:v>
                </c:pt>
                <c:pt idx="16332">
                  <c:v>0.39550964549429402</c:v>
                </c:pt>
                <c:pt idx="16333">
                  <c:v>0.37781169165853601</c:v>
                </c:pt>
                <c:pt idx="16334">
                  <c:v>0.33183866367415199</c:v>
                </c:pt>
                <c:pt idx="16335">
                  <c:v>0.31237931634085597</c:v>
                </c:pt>
                <c:pt idx="16336">
                  <c:v>0.35214413079889201</c:v>
                </c:pt>
                <c:pt idx="16337">
                  <c:v>0.50615844276940003</c:v>
                </c:pt>
                <c:pt idx="16338">
                  <c:v>0.50615844276940003</c:v>
                </c:pt>
                <c:pt idx="16339">
                  <c:v>0.46651976618816798</c:v>
                </c:pt>
                <c:pt idx="16340">
                  <c:v>0.386906540454374</c:v>
                </c:pt>
                <c:pt idx="16341">
                  <c:v>0.45255817760575701</c:v>
                </c:pt>
                <c:pt idx="16342">
                  <c:v>0.505870894837959</c:v>
                </c:pt>
                <c:pt idx="16343">
                  <c:v>0.55488028213725604</c:v>
                </c:pt>
                <c:pt idx="16344">
                  <c:v>0.48859076723275402</c:v>
                </c:pt>
                <c:pt idx="16345">
                  <c:v>0.42174452571132298</c:v>
                </c:pt>
                <c:pt idx="16346">
                  <c:v>0.42174452571132298</c:v>
                </c:pt>
                <c:pt idx="16347">
                  <c:v>0.42174452571132298</c:v>
                </c:pt>
                <c:pt idx="16348">
                  <c:v>0.44053207104874498</c:v>
                </c:pt>
                <c:pt idx="16349">
                  <c:v>0.40230151873813103</c:v>
                </c:pt>
                <c:pt idx="16350">
                  <c:v>0.333743308753639</c:v>
                </c:pt>
                <c:pt idx="16351">
                  <c:v>0.33757565249988503</c:v>
                </c:pt>
                <c:pt idx="16352">
                  <c:v>0.35968078663481501</c:v>
                </c:pt>
                <c:pt idx="16353">
                  <c:v>0.35968078663481501</c:v>
                </c:pt>
                <c:pt idx="16354">
                  <c:v>0.35968078663481501</c:v>
                </c:pt>
                <c:pt idx="16355">
                  <c:v>0.38695530690792701</c:v>
                </c:pt>
                <c:pt idx="16356">
                  <c:v>0.38695530690792701</c:v>
                </c:pt>
                <c:pt idx="16357">
                  <c:v>0.38695530690792701</c:v>
                </c:pt>
                <c:pt idx="16358">
                  <c:v>0.38695530690792701</c:v>
                </c:pt>
                <c:pt idx="16359">
                  <c:v>0.38695530690792701</c:v>
                </c:pt>
                <c:pt idx="16360">
                  <c:v>0.43199101520120498</c:v>
                </c:pt>
                <c:pt idx="16361">
                  <c:v>0.38977762595592302</c:v>
                </c:pt>
                <c:pt idx="16362">
                  <c:v>0.38973600412613302</c:v>
                </c:pt>
                <c:pt idx="16363">
                  <c:v>0.39294931334246003</c:v>
                </c:pt>
                <c:pt idx="16364">
                  <c:v>-0.108029019484523</c:v>
                </c:pt>
                <c:pt idx="16365">
                  <c:v>-0.37491218005114402</c:v>
                </c:pt>
                <c:pt idx="16366">
                  <c:v>-0.122668446124908</c:v>
                </c:pt>
                <c:pt idx="16367">
                  <c:v>-5.7366907597440099E-2</c:v>
                </c:pt>
                <c:pt idx="16368" formatCode="0.00E+00">
                  <c:v>-5.1910220079776E-5</c:v>
                </c:pt>
                <c:pt idx="16369" formatCode="0.00E+00">
                  <c:v>-4.9901242779926102E-5</c:v>
                </c:pt>
                <c:pt idx="16370" formatCode="0.00E+00">
                  <c:v>-0.122666467377297</c:v>
                </c:pt>
                <c:pt idx="16371" formatCode="0.00E+00">
                  <c:v>-0.218528569639107</c:v>
                </c:pt>
                <c:pt idx="16372">
                  <c:v>-9.9352797845425597E-2</c:v>
                </c:pt>
                <c:pt idx="16373">
                  <c:v>-5.30470877674524E-2</c:v>
                </c:pt>
                <c:pt idx="16374" formatCode="0.00E+00">
                  <c:v>-7.7519330517272702E-4</c:v>
                </c:pt>
                <c:pt idx="16375">
                  <c:v>0</c:v>
                </c:pt>
                <c:pt idx="16376" formatCode="0.00E+00">
                  <c:v>-7.47288233100484E-3</c:v>
                </c:pt>
                <c:pt idx="16377">
                  <c:v>-7.47288233100484E-3</c:v>
                </c:pt>
                <c:pt idx="16378">
                  <c:v>-1.4834905161347599E-2</c:v>
                </c:pt>
                <c:pt idx="16379">
                  <c:v>0.122614453518929</c:v>
                </c:pt>
                <c:pt idx="16380">
                  <c:v>-1.7987987639526099E-2</c:v>
                </c:pt>
                <c:pt idx="16381">
                  <c:v>-6.7535610238151605E-2</c:v>
                </c:pt>
                <c:pt idx="16382">
                  <c:v>-1.6259998306350401E-2</c:v>
                </c:pt>
                <c:pt idx="16383">
                  <c:v>-1.6259998306350401E-2</c:v>
                </c:pt>
                <c:pt idx="16384">
                  <c:v>-1.5519329247656E-2</c:v>
                </c:pt>
                <c:pt idx="16385">
                  <c:v>-5.7208158580769997E-2</c:v>
                </c:pt>
                <c:pt idx="16386">
                  <c:v>-6.3853319158974006E-2</c:v>
                </c:pt>
                <c:pt idx="16387">
                  <c:v>-2.2503002013305601E-2</c:v>
                </c:pt>
                <c:pt idx="16388">
                  <c:v>-7.6092231803216004E-2</c:v>
                </c:pt>
                <c:pt idx="16389">
                  <c:v>-0.187184685204903</c:v>
                </c:pt>
                <c:pt idx="16390">
                  <c:v>-0.236246675741107</c:v>
                </c:pt>
                <c:pt idx="16391">
                  <c:v>-0.236246675741107</c:v>
                </c:pt>
                <c:pt idx="16392">
                  <c:v>-0.23705961163196801</c:v>
                </c:pt>
                <c:pt idx="16393">
                  <c:v>-0.26735589354779798</c:v>
                </c:pt>
                <c:pt idx="16394">
                  <c:v>-0.21895146032250001</c:v>
                </c:pt>
                <c:pt idx="16395">
                  <c:v>-0.17342198598800701</c:v>
                </c:pt>
                <c:pt idx="16396">
                  <c:v>-0.17342198598800701</c:v>
                </c:pt>
                <c:pt idx="16397">
                  <c:v>-0.17342198598800701</c:v>
                </c:pt>
                <c:pt idx="16398">
                  <c:v>-0.131809127302842</c:v>
                </c:pt>
                <c:pt idx="16399">
                  <c:v>-6.4962452814212895E-2</c:v>
                </c:pt>
                <c:pt idx="16400">
                  <c:v>-6.4354943750066507E-2</c:v>
                </c:pt>
                <c:pt idx="16401">
                  <c:v>-6.3822224602899602E-2</c:v>
                </c:pt>
                <c:pt idx="16402">
                  <c:v>-6.4429775519197999E-2</c:v>
                </c:pt>
                <c:pt idx="16403">
                  <c:v>-0.131348766980038</c:v>
                </c:pt>
                <c:pt idx="16404">
                  <c:v>-0.20273477754984501</c:v>
                </c:pt>
                <c:pt idx="16405">
                  <c:v>-0.19555812136723999</c:v>
                </c:pt>
                <c:pt idx="16406">
                  <c:v>-0.15426093955543199</c:v>
                </c:pt>
                <c:pt idx="16407">
                  <c:v>-0.124463303301471</c:v>
                </c:pt>
                <c:pt idx="16408">
                  <c:v>-0.124463303301471</c:v>
                </c:pt>
                <c:pt idx="16409">
                  <c:v>-0.18209709242363001</c:v>
                </c:pt>
                <c:pt idx="16410">
                  <c:v>-0.18209709242363001</c:v>
                </c:pt>
                <c:pt idx="16411">
                  <c:v>-0.17049779855204</c:v>
                </c:pt>
                <c:pt idx="16412">
                  <c:v>-0.14407428618821</c:v>
                </c:pt>
                <c:pt idx="16413">
                  <c:v>-0.11591088219418499</c:v>
                </c:pt>
                <c:pt idx="16414">
                  <c:v>-7.5378295800798606E-2</c:v>
                </c:pt>
                <c:pt idx="16415">
                  <c:v>-7.5378295800798606E-2</c:v>
                </c:pt>
                <c:pt idx="16416">
                  <c:v>-8.0363876103167295E-2</c:v>
                </c:pt>
                <c:pt idx="16417">
                  <c:v>-0.108754242116781</c:v>
                </c:pt>
                <c:pt idx="16418">
                  <c:v>-0.144073275586972</c:v>
                </c:pt>
                <c:pt idx="16419">
                  <c:v>-0.11591088219418499</c:v>
                </c:pt>
                <c:pt idx="16420">
                  <c:v>-0.11591088219418499</c:v>
                </c:pt>
                <c:pt idx="16421">
                  <c:v>-7.9849813526797694E-2</c:v>
                </c:pt>
                <c:pt idx="16422">
                  <c:v>-4.65288148230351E-2</c:v>
                </c:pt>
                <c:pt idx="16423">
                  <c:v>-7.5509520716396897E-2</c:v>
                </c:pt>
                <c:pt idx="16424">
                  <c:v>-4.42648271454706E-2</c:v>
                </c:pt>
                <c:pt idx="16425">
                  <c:v>4.6834939937132596E-3</c:v>
                </c:pt>
                <c:pt idx="16426">
                  <c:v>7.4908144848463795E-2</c:v>
                </c:pt>
                <c:pt idx="16427">
                  <c:v>0.174127347142984</c:v>
                </c:pt>
                <c:pt idx="16428">
                  <c:v>0.14542933269913599</c:v>
                </c:pt>
                <c:pt idx="16429">
                  <c:v>8.0511031332692801E-2</c:v>
                </c:pt>
                <c:pt idx="16430">
                  <c:v>-3.7000418443233901E-2</c:v>
                </c:pt>
                <c:pt idx="16431">
                  <c:v>6.7592205162627598E-3</c:v>
                </c:pt>
                <c:pt idx="16432">
                  <c:v>8.8337678893346303E-2</c:v>
                </c:pt>
                <c:pt idx="16433">
                  <c:v>8.8337678893346303E-2</c:v>
                </c:pt>
                <c:pt idx="16434">
                  <c:v>0.123792222258062</c:v>
                </c:pt>
                <c:pt idx="16435">
                  <c:v>0.169264929861344</c:v>
                </c:pt>
                <c:pt idx="16436">
                  <c:v>0.26003841757542501</c:v>
                </c:pt>
                <c:pt idx="16437">
                  <c:v>0.25239802256419003</c:v>
                </c:pt>
                <c:pt idx="16438">
                  <c:v>0.25239802256419003</c:v>
                </c:pt>
                <c:pt idx="16439">
                  <c:v>0.209084196211132</c:v>
                </c:pt>
                <c:pt idx="16440">
                  <c:v>0.239824642610106</c:v>
                </c:pt>
                <c:pt idx="16441">
                  <c:v>0.28791575796425301</c:v>
                </c:pt>
                <c:pt idx="16442">
                  <c:v>0.28791575796425301</c:v>
                </c:pt>
                <c:pt idx="16443">
                  <c:v>0.19846370547467901</c:v>
                </c:pt>
                <c:pt idx="16444">
                  <c:v>0.18308112142291499</c:v>
                </c:pt>
                <c:pt idx="16445">
                  <c:v>0.230178132423418</c:v>
                </c:pt>
                <c:pt idx="16446">
                  <c:v>0.230178132423418</c:v>
                </c:pt>
                <c:pt idx="16447">
                  <c:v>0.18280681534599499</c:v>
                </c:pt>
                <c:pt idx="16448">
                  <c:v>0.18280681534599499</c:v>
                </c:pt>
                <c:pt idx="16449">
                  <c:v>0.18351854012636101</c:v>
                </c:pt>
                <c:pt idx="16450">
                  <c:v>0.18351854012636101</c:v>
                </c:pt>
                <c:pt idx="16451">
                  <c:v>0.18284975431188299</c:v>
                </c:pt>
                <c:pt idx="16452">
                  <c:v>0.190488369488821</c:v>
                </c:pt>
                <c:pt idx="16453">
                  <c:v>0.23844238726976</c:v>
                </c:pt>
                <c:pt idx="16454">
                  <c:v>0.23844238726976</c:v>
                </c:pt>
                <c:pt idx="16455">
                  <c:v>0.190488369488821</c:v>
                </c:pt>
                <c:pt idx="16456">
                  <c:v>0.19568249652542999</c:v>
                </c:pt>
                <c:pt idx="16457">
                  <c:v>0.24357129163896399</c:v>
                </c:pt>
                <c:pt idx="16458">
                  <c:v>0.299106436774559</c:v>
                </c:pt>
                <c:pt idx="16459">
                  <c:v>0.29112288880250597</c:v>
                </c:pt>
                <c:pt idx="16460">
                  <c:v>0.235620439398949</c:v>
                </c:pt>
                <c:pt idx="16461">
                  <c:v>0.286747005862446</c:v>
                </c:pt>
                <c:pt idx="16462">
                  <c:v>0.31945903330645598</c:v>
                </c:pt>
                <c:pt idx="16463">
                  <c:v>0.31945903330645598</c:v>
                </c:pt>
                <c:pt idx="16464">
                  <c:v>0.31945903330645598</c:v>
                </c:pt>
                <c:pt idx="16465">
                  <c:v>0.22421582121529901</c:v>
                </c:pt>
                <c:pt idx="16466">
                  <c:v>0.16354313023456399</c:v>
                </c:pt>
                <c:pt idx="16467">
                  <c:v>0.21065509259672299</c:v>
                </c:pt>
                <c:pt idx="16468">
                  <c:v>0.21065509259672299</c:v>
                </c:pt>
                <c:pt idx="16469">
                  <c:v>0.23353771590494701</c:v>
                </c:pt>
                <c:pt idx="16470">
                  <c:v>0.168476626586822</c:v>
                </c:pt>
                <c:pt idx="16471">
                  <c:v>0.168476626586822</c:v>
                </c:pt>
                <c:pt idx="16472">
                  <c:v>0.17682793589002899</c:v>
                </c:pt>
                <c:pt idx="16473">
                  <c:v>0.122409699526737</c:v>
                </c:pt>
                <c:pt idx="16474">
                  <c:v>0.13811684588543799</c:v>
                </c:pt>
                <c:pt idx="16475">
                  <c:v>0.13811684588543799</c:v>
                </c:pt>
                <c:pt idx="16476">
                  <c:v>0.20393088403889001</c:v>
                </c:pt>
                <c:pt idx="16477">
                  <c:v>0.20393088403889001</c:v>
                </c:pt>
                <c:pt idx="16478">
                  <c:v>0.23795113451182701</c:v>
                </c:pt>
                <c:pt idx="16479">
                  <c:v>0.38482179476460598</c:v>
                </c:pt>
                <c:pt idx="16480">
                  <c:v>0.406694700404506</c:v>
                </c:pt>
                <c:pt idx="16481">
                  <c:v>0.406694700404506</c:v>
                </c:pt>
                <c:pt idx="16482">
                  <c:v>0.406694700404506</c:v>
                </c:pt>
                <c:pt idx="16483">
                  <c:v>0.45887996862747299</c:v>
                </c:pt>
                <c:pt idx="16484">
                  <c:v>0.47794462038556801</c:v>
                </c:pt>
                <c:pt idx="16485">
                  <c:v>0.469183225679561</c:v>
                </c:pt>
                <c:pt idx="16486">
                  <c:v>0.47794462038556801</c:v>
                </c:pt>
                <c:pt idx="16487">
                  <c:v>0.469183225679561</c:v>
                </c:pt>
                <c:pt idx="16488">
                  <c:v>0.39840718924866703</c:v>
                </c:pt>
                <c:pt idx="16489">
                  <c:v>0.39840718924866703</c:v>
                </c:pt>
                <c:pt idx="16490">
                  <c:v>0.41875281962159799</c:v>
                </c:pt>
                <c:pt idx="16491">
                  <c:v>0.41875281962159799</c:v>
                </c:pt>
                <c:pt idx="16492">
                  <c:v>0.50536745271735495</c:v>
                </c:pt>
                <c:pt idx="16493">
                  <c:v>0.44986657230633598</c:v>
                </c:pt>
                <c:pt idx="16494">
                  <c:v>0.398360312683122</c:v>
                </c:pt>
                <c:pt idx="16495">
                  <c:v>0.398360312683122</c:v>
                </c:pt>
                <c:pt idx="16496">
                  <c:v>0.30551510463704301</c:v>
                </c:pt>
                <c:pt idx="16497">
                  <c:v>0.30551510463704301</c:v>
                </c:pt>
                <c:pt idx="16498">
                  <c:v>0.44991770584173901</c:v>
                </c:pt>
                <c:pt idx="16499">
                  <c:v>0.50536814354910797</c:v>
                </c:pt>
                <c:pt idx="16500">
                  <c:v>0.44991770584173901</c:v>
                </c:pt>
                <c:pt idx="16501">
                  <c:v>0.44991770584173901</c:v>
                </c:pt>
                <c:pt idx="16502">
                  <c:v>0.469183225679561</c:v>
                </c:pt>
                <c:pt idx="16503">
                  <c:v>0.52338305949259301</c:v>
                </c:pt>
                <c:pt idx="16504">
                  <c:v>0.50542246910295596</c:v>
                </c:pt>
                <c:pt idx="16505">
                  <c:v>0.46936438444372097</c:v>
                </c:pt>
                <c:pt idx="16506">
                  <c:v>0.46936438444372097</c:v>
                </c:pt>
                <c:pt idx="16507">
                  <c:v>0.36564612778630801</c:v>
                </c:pt>
                <c:pt idx="16508">
                  <c:v>0.37255773857720198</c:v>
                </c:pt>
                <c:pt idx="16509">
                  <c:v>9.09568491852768E-2</c:v>
                </c:pt>
                <c:pt idx="16510">
                  <c:v>0.36558230112063</c:v>
                </c:pt>
                <c:pt idx="16511">
                  <c:v>4.4962469811315103E-2</c:v>
                </c:pt>
                <c:pt idx="16512">
                  <c:v>0.35955295592485897</c:v>
                </c:pt>
                <c:pt idx="16513">
                  <c:v>0.26739499046110599</c:v>
                </c:pt>
                <c:pt idx="16514">
                  <c:v>3.6653612604623298E-2</c:v>
                </c:pt>
                <c:pt idx="16515">
                  <c:v>7.4204199623470997E-3</c:v>
                </c:pt>
                <c:pt idx="16516">
                  <c:v>0.30144294739400601</c:v>
                </c:pt>
                <c:pt idx="16517">
                  <c:v>0.30144294739400601</c:v>
                </c:pt>
                <c:pt idx="16518">
                  <c:v>0.30144294739400601</c:v>
                </c:pt>
                <c:pt idx="16519">
                  <c:v>8.1334264950965098E-3</c:v>
                </c:pt>
                <c:pt idx="16520">
                  <c:v>6.0266387599158699E-2</c:v>
                </c:pt>
                <c:pt idx="16521">
                  <c:v>6.5718527600271397E-3</c:v>
                </c:pt>
                <c:pt idx="16522">
                  <c:v>2.3867009057256802E-2</c:v>
                </c:pt>
                <c:pt idx="16523">
                  <c:v>1.5145771357258401E-2</c:v>
                </c:pt>
                <c:pt idx="16524">
                  <c:v>1.3740850287544199E-2</c:v>
                </c:pt>
                <c:pt idx="16525">
                  <c:v>1.3740850287544199E-2</c:v>
                </c:pt>
                <c:pt idx="16526">
                  <c:v>0.27681722299599298</c:v>
                </c:pt>
                <c:pt idx="16527">
                  <c:v>0.27681722299599298</c:v>
                </c:pt>
                <c:pt idx="16528">
                  <c:v>0.39258259943311302</c:v>
                </c:pt>
                <c:pt idx="16529">
                  <c:v>0.32239282357117699</c:v>
                </c:pt>
                <c:pt idx="16530">
                  <c:v>0.32239282357117699</c:v>
                </c:pt>
                <c:pt idx="16531">
                  <c:v>0.19044050071541699</c:v>
                </c:pt>
                <c:pt idx="16532">
                  <c:v>0.19044050071541699</c:v>
                </c:pt>
                <c:pt idx="16533">
                  <c:v>0.371201211044974</c:v>
                </c:pt>
                <c:pt idx="16534">
                  <c:v>0.41460916066513898</c:v>
                </c:pt>
                <c:pt idx="16535">
                  <c:v>0.28585501478019898</c:v>
                </c:pt>
                <c:pt idx="16536">
                  <c:v>0.317411560403841</c:v>
                </c:pt>
                <c:pt idx="16537">
                  <c:v>0.21197865642559</c:v>
                </c:pt>
                <c:pt idx="16538">
                  <c:v>0.22251104906025199</c:v>
                </c:pt>
                <c:pt idx="16539">
                  <c:v>0.21439547575207199</c:v>
                </c:pt>
                <c:pt idx="16540">
                  <c:v>0.21439547575207199</c:v>
                </c:pt>
                <c:pt idx="16541">
                  <c:v>0.21439547575207199</c:v>
                </c:pt>
                <c:pt idx="16542">
                  <c:v>0.24446890145266001</c:v>
                </c:pt>
                <c:pt idx="16543">
                  <c:v>0.34600319502305099</c:v>
                </c:pt>
                <c:pt idx="16544">
                  <c:v>0.35491212809739903</c:v>
                </c:pt>
                <c:pt idx="16545">
                  <c:v>0.35491212809739903</c:v>
                </c:pt>
                <c:pt idx="16546">
                  <c:v>0.35491212809739903</c:v>
                </c:pt>
                <c:pt idx="16547">
                  <c:v>0.327590613613778</c:v>
                </c:pt>
                <c:pt idx="16548">
                  <c:v>0.38442035068972202</c:v>
                </c:pt>
                <c:pt idx="16549">
                  <c:v>0.33274499903814297</c:v>
                </c:pt>
                <c:pt idx="16550">
                  <c:v>0.33274499903814297</c:v>
                </c:pt>
                <c:pt idx="16551">
                  <c:v>0.30687310543444202</c:v>
                </c:pt>
                <c:pt idx="16552">
                  <c:v>0.30687310543444202</c:v>
                </c:pt>
                <c:pt idx="16553">
                  <c:v>0.25854753831659499</c:v>
                </c:pt>
                <c:pt idx="16554">
                  <c:v>0.25854753831659499</c:v>
                </c:pt>
                <c:pt idx="16555">
                  <c:v>0.21366849233924401</c:v>
                </c:pt>
                <c:pt idx="16556">
                  <c:v>0.26601629475405397</c:v>
                </c:pt>
                <c:pt idx="16557">
                  <c:v>0.26601629475405397</c:v>
                </c:pt>
                <c:pt idx="16558">
                  <c:v>0.199444361138851</c:v>
                </c:pt>
                <c:pt idx="16559">
                  <c:v>0.33250903791106901</c:v>
                </c:pt>
                <c:pt idx="16560">
                  <c:v>0.63476139991899605</c:v>
                </c:pt>
                <c:pt idx="16561">
                  <c:v>0.55731109811468105</c:v>
                </c:pt>
                <c:pt idx="16562">
                  <c:v>0.56699565906119398</c:v>
                </c:pt>
                <c:pt idx="16563">
                  <c:v>0.54719710913907105</c:v>
                </c:pt>
                <c:pt idx="16564">
                  <c:v>0.55062389497952502</c:v>
                </c:pt>
                <c:pt idx="16565">
                  <c:v>9.09568491852768E-2</c:v>
                </c:pt>
                <c:pt idx="16566">
                  <c:v>0.367051520273521</c:v>
                </c:pt>
                <c:pt idx="16567">
                  <c:v>0.10146073013639501</c:v>
                </c:pt>
                <c:pt idx="16568">
                  <c:v>0.20644194655970799</c:v>
                </c:pt>
                <c:pt idx="16569">
                  <c:v>0.14447847813930201</c:v>
                </c:pt>
                <c:pt idx="16570">
                  <c:v>0.18647500802480699</c:v>
                </c:pt>
                <c:pt idx="16571">
                  <c:v>3.6132399543062403E-2</c:v>
                </c:pt>
                <c:pt idx="16572">
                  <c:v>7.5195170924541005E-2</c:v>
                </c:pt>
                <c:pt idx="16573">
                  <c:v>-6.3381699743711899E-3</c:v>
                </c:pt>
                <c:pt idx="16574" formatCode="0.00E+00">
                  <c:v>1.3794519153620399E-6</c:v>
                </c:pt>
                <c:pt idx="16575">
                  <c:v>-6.2588137467087801E-3</c:v>
                </c:pt>
                <c:pt idx="16576" formatCode="0.00E+00">
                  <c:v>-6.2588137467087801E-3</c:v>
                </c:pt>
                <c:pt idx="16577">
                  <c:v>-6.2588137467087801E-3</c:v>
                </c:pt>
                <c:pt idx="16578">
                  <c:v>3.5451883857541902E-2</c:v>
                </c:pt>
                <c:pt idx="16579">
                  <c:v>0</c:v>
                </c:pt>
                <c:pt idx="16580">
                  <c:v>-3.34165564715935E-2</c:v>
                </c:pt>
                <c:pt idx="16581">
                  <c:v>-3.8800793494803802E-2</c:v>
                </c:pt>
                <c:pt idx="16582">
                  <c:v>-3.8800793494803802E-2</c:v>
                </c:pt>
                <c:pt idx="16583">
                  <c:v>-3.82901655748197E-2</c:v>
                </c:pt>
                <c:pt idx="16584">
                  <c:v>-3.5449180743683403E-2</c:v>
                </c:pt>
                <c:pt idx="16585">
                  <c:v>-5.2199079396952897E-3</c:v>
                </c:pt>
                <c:pt idx="16586">
                  <c:v>-6.5174895463154095E-2</c:v>
                </c:pt>
                <c:pt idx="16587">
                  <c:v>-3.6363921518649499E-2</c:v>
                </c:pt>
                <c:pt idx="16588" formatCode="0.00E+00">
                  <c:v>-3.1736214071686997E-4</c:v>
                </c:pt>
                <c:pt idx="16589">
                  <c:v>-5.64539718497978E-2</c:v>
                </c:pt>
                <c:pt idx="16590" formatCode="0.00E+00">
                  <c:v>-5.64539718497978E-2</c:v>
                </c:pt>
                <c:pt idx="16591">
                  <c:v>-8.6445640862319498E-2</c:v>
                </c:pt>
                <c:pt idx="16592">
                  <c:v>-8.6445640862319498E-2</c:v>
                </c:pt>
                <c:pt idx="16593">
                  <c:v>-0.11062312850895401</c:v>
                </c:pt>
                <c:pt idx="16594">
                  <c:v>-0.11062312850895401</c:v>
                </c:pt>
                <c:pt idx="16595">
                  <c:v>-0.11062312850895401</c:v>
                </c:pt>
                <c:pt idx="16596">
                  <c:v>-8.6051480994102994E-2</c:v>
                </c:pt>
                <c:pt idx="16597">
                  <c:v>-6.49252230964769E-2</c:v>
                </c:pt>
                <c:pt idx="16598">
                  <c:v>-6.49252230964769E-2</c:v>
                </c:pt>
                <c:pt idx="16599">
                  <c:v>-0.114217435684957</c:v>
                </c:pt>
                <c:pt idx="16600">
                  <c:v>-0.13444259149600099</c:v>
                </c:pt>
                <c:pt idx="16601">
                  <c:v>-0.13444259149600099</c:v>
                </c:pt>
                <c:pt idx="16602">
                  <c:v>-0.23431125200490099</c:v>
                </c:pt>
                <c:pt idx="16603">
                  <c:v>-0.23431125200490099</c:v>
                </c:pt>
                <c:pt idx="16604">
                  <c:v>-0.198961134455721</c:v>
                </c:pt>
                <c:pt idx="16605">
                  <c:v>-0.198961134455721</c:v>
                </c:pt>
                <c:pt idx="16606">
                  <c:v>-0.198961134455721</c:v>
                </c:pt>
                <c:pt idx="16607">
                  <c:v>-0.198843906818616</c:v>
                </c:pt>
                <c:pt idx="16608">
                  <c:v>-0.16526419622063099</c:v>
                </c:pt>
                <c:pt idx="16609">
                  <c:v>-0.16526419622063099</c:v>
                </c:pt>
                <c:pt idx="16610">
                  <c:v>-0.16526419622063099</c:v>
                </c:pt>
                <c:pt idx="16611">
                  <c:v>-0.13351437097685201</c:v>
                </c:pt>
                <c:pt idx="16612">
                  <c:v>-0.13399802216326501</c:v>
                </c:pt>
                <c:pt idx="16613">
                  <c:v>-0.12707051491933</c:v>
                </c:pt>
                <c:pt idx="16614">
                  <c:v>-0.14906653998446601</c:v>
                </c:pt>
                <c:pt idx="16615">
                  <c:v>-0.12720635678168901</c:v>
                </c:pt>
                <c:pt idx="16616">
                  <c:v>-9.8807386928307706E-2</c:v>
                </c:pt>
                <c:pt idx="16617">
                  <c:v>-7.5538347533612604E-2</c:v>
                </c:pt>
                <c:pt idx="16618">
                  <c:v>-7.5538347533612604E-2</c:v>
                </c:pt>
                <c:pt idx="16619">
                  <c:v>-8.0189887901780804E-2</c:v>
                </c:pt>
                <c:pt idx="16620">
                  <c:v>-4.8600815369328199E-2</c:v>
                </c:pt>
                <c:pt idx="16621">
                  <c:v>-7.1628007747688696E-2</c:v>
                </c:pt>
                <c:pt idx="16622">
                  <c:v>-9.4672271626480495E-2</c:v>
                </c:pt>
                <c:pt idx="16623">
                  <c:v>-0.116678929017764</c:v>
                </c:pt>
                <c:pt idx="16624">
                  <c:v>-9.0059247528247094E-2</c:v>
                </c:pt>
                <c:pt idx="16625">
                  <c:v>-6.7942104362143305E-2</c:v>
                </c:pt>
                <c:pt idx="16626">
                  <c:v>-1.9570740039553499E-2</c:v>
                </c:pt>
                <c:pt idx="16627">
                  <c:v>-2.37954038536232E-2</c:v>
                </c:pt>
                <c:pt idx="16628">
                  <c:v>-2.37954038536232E-2</c:v>
                </c:pt>
                <c:pt idx="16629">
                  <c:v>-4.8030073313674398E-2</c:v>
                </c:pt>
                <c:pt idx="16630">
                  <c:v>-4.3644656013754002E-2</c:v>
                </c:pt>
                <c:pt idx="16631">
                  <c:v>1.6513096917620301E-2</c:v>
                </c:pt>
                <c:pt idx="16632">
                  <c:v>0.29331444159629599</c:v>
                </c:pt>
                <c:pt idx="16633">
                  <c:v>0.13324677913789501</c:v>
                </c:pt>
                <c:pt idx="16634">
                  <c:v>0.22933424370943201</c:v>
                </c:pt>
                <c:pt idx="16635">
                  <c:v>0.10741131271304501</c:v>
                </c:pt>
                <c:pt idx="16636">
                  <c:v>0.149266346761424</c:v>
                </c:pt>
                <c:pt idx="16637">
                  <c:v>5.5642316864794499E-3</c:v>
                </c:pt>
                <c:pt idx="16638">
                  <c:v>5.5642316864794499E-3</c:v>
                </c:pt>
                <c:pt idx="16639">
                  <c:v>-7.17413106638424E-2</c:v>
                </c:pt>
                <c:pt idx="16640">
                  <c:v>9.71036363484718E-2</c:v>
                </c:pt>
                <c:pt idx="16641">
                  <c:v>0.103893249870226</c:v>
                </c:pt>
                <c:pt idx="16642">
                  <c:v>0.142554664163421</c:v>
                </c:pt>
                <c:pt idx="16643">
                  <c:v>0.148680234912029</c:v>
                </c:pt>
                <c:pt idx="16644">
                  <c:v>0.19929631405796799</c:v>
                </c:pt>
                <c:pt idx="16645">
                  <c:v>0.19929631405796799</c:v>
                </c:pt>
                <c:pt idx="16646">
                  <c:v>0.19929631405796799</c:v>
                </c:pt>
                <c:pt idx="16647">
                  <c:v>0.19929631405796799</c:v>
                </c:pt>
                <c:pt idx="16648">
                  <c:v>0.233406458056375</c:v>
                </c:pt>
                <c:pt idx="16649">
                  <c:v>0.182763076126506</c:v>
                </c:pt>
                <c:pt idx="16650">
                  <c:v>0.34892239422920301</c:v>
                </c:pt>
                <c:pt idx="16651">
                  <c:v>0.34892239422920301</c:v>
                </c:pt>
                <c:pt idx="16652">
                  <c:v>0.35396779549346702</c:v>
                </c:pt>
                <c:pt idx="16653">
                  <c:v>0.34892239422920301</c:v>
                </c:pt>
                <c:pt idx="16654">
                  <c:v>0.36382758812862098</c:v>
                </c:pt>
                <c:pt idx="16655">
                  <c:v>0.36382758812862098</c:v>
                </c:pt>
                <c:pt idx="16656">
                  <c:v>0.36382758812862098</c:v>
                </c:pt>
                <c:pt idx="16657">
                  <c:v>0.36382758812862098</c:v>
                </c:pt>
                <c:pt idx="16658">
                  <c:v>0.33379234028135402</c:v>
                </c:pt>
                <c:pt idx="16659">
                  <c:v>0.39988428430797501</c:v>
                </c:pt>
                <c:pt idx="16660">
                  <c:v>0.42821720777573102</c:v>
                </c:pt>
                <c:pt idx="16661">
                  <c:v>0.416894354555566</c:v>
                </c:pt>
                <c:pt idx="16662">
                  <c:v>0.416894354555566</c:v>
                </c:pt>
                <c:pt idx="16663">
                  <c:v>0.34332564990151798</c:v>
                </c:pt>
                <c:pt idx="16664">
                  <c:v>0.391662653241442</c:v>
                </c:pt>
                <c:pt idx="16665">
                  <c:v>0.33332442376247101</c:v>
                </c:pt>
                <c:pt idx="16666">
                  <c:v>0.50157455794524697</c:v>
                </c:pt>
                <c:pt idx="16667">
                  <c:v>0.48907599436985599</c:v>
                </c:pt>
                <c:pt idx="16668">
                  <c:v>0.27924230061986399</c:v>
                </c:pt>
                <c:pt idx="16669">
                  <c:v>9.09568491852768E-2</c:v>
                </c:pt>
                <c:pt idx="16670">
                  <c:v>0.36629575752500898</c:v>
                </c:pt>
                <c:pt idx="16671">
                  <c:v>0.29990011015707702</c:v>
                </c:pt>
                <c:pt idx="16672">
                  <c:v>0.36629575752500898</c:v>
                </c:pt>
                <c:pt idx="16673">
                  <c:v>0.29990011015707702</c:v>
                </c:pt>
                <c:pt idx="16674">
                  <c:v>0.42834523299002297</c:v>
                </c:pt>
                <c:pt idx="16675">
                  <c:v>0.36291040127069801</c:v>
                </c:pt>
                <c:pt idx="16676">
                  <c:v>0.388391271994456</c:v>
                </c:pt>
                <c:pt idx="16677">
                  <c:v>0.388391271994456</c:v>
                </c:pt>
                <c:pt idx="16678">
                  <c:v>0.38835454405148101</c:v>
                </c:pt>
                <c:pt idx="16679">
                  <c:v>0.38835454405148101</c:v>
                </c:pt>
                <c:pt idx="16680">
                  <c:v>0.38835454405148101</c:v>
                </c:pt>
                <c:pt idx="16681">
                  <c:v>0.38835454405148101</c:v>
                </c:pt>
                <c:pt idx="16682">
                  <c:v>0.38835454405148101</c:v>
                </c:pt>
                <c:pt idx="16683">
                  <c:v>0.38835454405148101</c:v>
                </c:pt>
                <c:pt idx="16684">
                  <c:v>0.38835454405148101</c:v>
                </c:pt>
                <c:pt idx="16685">
                  <c:v>0.38835454405148101</c:v>
                </c:pt>
                <c:pt idx="16686">
                  <c:v>0.45298692179238798</c:v>
                </c:pt>
                <c:pt idx="16687">
                  <c:v>0.42393759139620502</c:v>
                </c:pt>
                <c:pt idx="16688">
                  <c:v>0.498853420967874</c:v>
                </c:pt>
                <c:pt idx="16689">
                  <c:v>0.438315595882033</c:v>
                </c:pt>
                <c:pt idx="16690">
                  <c:v>0.52859544708638795</c:v>
                </c:pt>
                <c:pt idx="16691">
                  <c:v>0</c:v>
                </c:pt>
                <c:pt idx="16692">
                  <c:v>-0.28407145687538699</c:v>
                </c:pt>
                <c:pt idx="16693">
                  <c:v>-0.12332934341771901</c:v>
                </c:pt>
                <c:pt idx="16694">
                  <c:v>5.9361531129008098E-2</c:v>
                </c:pt>
                <c:pt idx="16695">
                  <c:v>0.199780269080649</c:v>
                </c:pt>
                <c:pt idx="16696">
                  <c:v>0.182059907014649</c:v>
                </c:pt>
                <c:pt idx="16697">
                  <c:v>0.182059907014649</c:v>
                </c:pt>
                <c:pt idx="16698">
                  <c:v>0.217790303431417</c:v>
                </c:pt>
                <c:pt idx="16699">
                  <c:v>0.217790303431417</c:v>
                </c:pt>
                <c:pt idx="16700">
                  <c:v>0.19978248194008399</c:v>
                </c:pt>
                <c:pt idx="16701">
                  <c:v>0.237176272037431</c:v>
                </c:pt>
                <c:pt idx="16702">
                  <c:v>8.3047763352457504E-2</c:v>
                </c:pt>
                <c:pt idx="16703">
                  <c:v>0.21662048856416499</c:v>
                </c:pt>
                <c:pt idx="16704">
                  <c:v>0.22232357294427699</c:v>
                </c:pt>
                <c:pt idx="16705">
                  <c:v>0.30889355572660798</c:v>
                </c:pt>
                <c:pt idx="16706">
                  <c:v>0.20366600796232301</c:v>
                </c:pt>
                <c:pt idx="16707">
                  <c:v>0.23441146423842801</c:v>
                </c:pt>
                <c:pt idx="16708">
                  <c:v>0.23441146423842801</c:v>
                </c:pt>
                <c:pt idx="16709">
                  <c:v>0.278302812918238</c:v>
                </c:pt>
                <c:pt idx="16710">
                  <c:v>0.278302812918238</c:v>
                </c:pt>
                <c:pt idx="16711">
                  <c:v>0.18758976421554099</c:v>
                </c:pt>
                <c:pt idx="16712">
                  <c:v>0.17863202235240999</c:v>
                </c:pt>
                <c:pt idx="16713">
                  <c:v>0.17863202235240999</c:v>
                </c:pt>
                <c:pt idx="16714">
                  <c:v>3.78200580473129E-2</c:v>
                </c:pt>
                <c:pt idx="16715">
                  <c:v>-1.47651433953588E-3</c:v>
                </c:pt>
                <c:pt idx="16716">
                  <c:v>0.13873914326748399</c:v>
                </c:pt>
                <c:pt idx="16717">
                  <c:v>0.19525413357538601</c:v>
                </c:pt>
                <c:pt idx="16718">
                  <c:v>0.255373063890034</c:v>
                </c:pt>
                <c:pt idx="16719">
                  <c:v>0.28754222229704202</c:v>
                </c:pt>
                <c:pt idx="16720">
                  <c:v>0.40931156704266197</c:v>
                </c:pt>
                <c:pt idx="16721">
                  <c:v>0.50446223542900104</c:v>
                </c:pt>
                <c:pt idx="16722">
                  <c:v>0.483992869471006</c:v>
                </c:pt>
                <c:pt idx="16723">
                  <c:v>0.46175956828201897</c:v>
                </c:pt>
                <c:pt idx="16724">
                  <c:v>0.34578321512001797</c:v>
                </c:pt>
                <c:pt idx="16725">
                  <c:v>0.279610192041855</c:v>
                </c:pt>
                <c:pt idx="16726">
                  <c:v>0.246893666069993</c:v>
                </c:pt>
                <c:pt idx="16727">
                  <c:v>0.25255494754948499</c:v>
                </c:pt>
                <c:pt idx="16728">
                  <c:v>0.16317773996115001</c:v>
                </c:pt>
                <c:pt idx="16729">
                  <c:v>0.19911675716641999</c:v>
                </c:pt>
                <c:pt idx="16730">
                  <c:v>0.13452727902388401</c:v>
                </c:pt>
                <c:pt idx="16731">
                  <c:v>0.35234712862215201</c:v>
                </c:pt>
                <c:pt idx="16732">
                  <c:v>0.28903269373885498</c:v>
                </c:pt>
                <c:pt idx="16733">
                  <c:v>0.25937760792617698</c:v>
                </c:pt>
                <c:pt idx="16734">
                  <c:v>0.25937760792617698</c:v>
                </c:pt>
                <c:pt idx="16735">
                  <c:v>0.37598586102238502</c:v>
                </c:pt>
                <c:pt idx="16736">
                  <c:v>0.37598586102238502</c:v>
                </c:pt>
                <c:pt idx="16737">
                  <c:v>0.38076254811868199</c:v>
                </c:pt>
                <c:pt idx="16738" formatCode="0.00E+00">
                  <c:v>-7.2869631384198097E-4</c:v>
                </c:pt>
                <c:pt idx="16739">
                  <c:v>-0.324046513749358</c:v>
                </c:pt>
                <c:pt idx="16740" formatCode="0.00E+00">
                  <c:v>-6.5231893006640895E-2</c:v>
                </c:pt>
                <c:pt idx="16741">
                  <c:v>-5.7746419437060902E-2</c:v>
                </c:pt>
                <c:pt idx="16742">
                  <c:v>-5.6781957851657697E-2</c:v>
                </c:pt>
                <c:pt idx="16743">
                  <c:v>-0.108405174941392</c:v>
                </c:pt>
                <c:pt idx="16744">
                  <c:v>8.2092512241729292E-3</c:v>
                </c:pt>
                <c:pt idx="16745">
                  <c:v>4.6591391913388201E-2</c:v>
                </c:pt>
                <c:pt idx="16746">
                  <c:v>0.127789752731267</c:v>
                </c:pt>
                <c:pt idx="16747">
                  <c:v>0.21222959137963501</c:v>
                </c:pt>
                <c:pt idx="16748">
                  <c:v>0.17718162727417999</c:v>
                </c:pt>
                <c:pt idx="16749">
                  <c:v>0.17718162727417999</c:v>
                </c:pt>
                <c:pt idx="16750">
                  <c:v>0.139495590738619</c:v>
                </c:pt>
                <c:pt idx="16751">
                  <c:v>0.17775291519179001</c:v>
                </c:pt>
                <c:pt idx="16752">
                  <c:v>0.17718162727417999</c:v>
                </c:pt>
                <c:pt idx="16753">
                  <c:v>0.21222959137963501</c:v>
                </c:pt>
                <c:pt idx="16754">
                  <c:v>0.25291387985422298</c:v>
                </c:pt>
                <c:pt idx="16755">
                  <c:v>0.20275736654166701</c:v>
                </c:pt>
                <c:pt idx="16756">
                  <c:v>0.170512750753776</c:v>
                </c:pt>
                <c:pt idx="16757">
                  <c:v>0.125011467934564</c:v>
                </c:pt>
                <c:pt idx="16758">
                  <c:v>0.15775212681010001</c:v>
                </c:pt>
                <c:pt idx="16759">
                  <c:v>0.115393739189683</c:v>
                </c:pt>
                <c:pt idx="16760">
                  <c:v>0.115393739189683</c:v>
                </c:pt>
                <c:pt idx="16761">
                  <c:v>0.20206080665475701</c:v>
                </c:pt>
                <c:pt idx="16762">
                  <c:v>0.23190069400267399</c:v>
                </c:pt>
                <c:pt idx="16763">
                  <c:v>0.146172539646373</c:v>
                </c:pt>
                <c:pt idx="16764">
                  <c:v>0.146172539646373</c:v>
                </c:pt>
                <c:pt idx="16765">
                  <c:v>0.13946165901351601</c:v>
                </c:pt>
                <c:pt idx="16766">
                  <c:v>0.16823358125798099</c:v>
                </c:pt>
                <c:pt idx="16767">
                  <c:v>9.4467793812321205E-2</c:v>
                </c:pt>
                <c:pt idx="16768">
                  <c:v>6.5186035982529797E-2</c:v>
                </c:pt>
                <c:pt idx="16769">
                  <c:v>6.5186035982529797E-2</c:v>
                </c:pt>
                <c:pt idx="16770">
                  <c:v>3.1308062491992798E-2</c:v>
                </c:pt>
                <c:pt idx="16771">
                  <c:v>2.5871664472215599E-2</c:v>
                </c:pt>
                <c:pt idx="16772">
                  <c:v>-3.68902293383397E-2</c:v>
                </c:pt>
                <c:pt idx="16773">
                  <c:v>-5.5897466354892702E-3</c:v>
                </c:pt>
                <c:pt idx="16774">
                  <c:v>-5.5886214895948198E-3</c:v>
                </c:pt>
                <c:pt idx="16775">
                  <c:v>-5.5886214895948198E-3</c:v>
                </c:pt>
                <c:pt idx="16776">
                  <c:v>-3.68902293383397E-2</c:v>
                </c:pt>
                <c:pt idx="16777">
                  <c:v>-6.5964555147912801E-2</c:v>
                </c:pt>
                <c:pt idx="16778">
                  <c:v>-3.4276422130645003E-2</c:v>
                </c:pt>
                <c:pt idx="16779">
                  <c:v>-3.4276422130645003E-2</c:v>
                </c:pt>
                <c:pt idx="16780">
                  <c:v>-6.5485080367684897E-2</c:v>
                </c:pt>
                <c:pt idx="16781">
                  <c:v>-6.5485080367684897E-2</c:v>
                </c:pt>
                <c:pt idx="16782">
                  <c:v>-4.3905382474667097E-3</c:v>
                </c:pt>
                <c:pt idx="16783">
                  <c:v>2.47567671086397E-2</c:v>
                </c:pt>
                <c:pt idx="16784">
                  <c:v>7.8702298550814495E-2</c:v>
                </c:pt>
                <c:pt idx="16785">
                  <c:v>7.8884812822426195E-2</c:v>
                </c:pt>
                <c:pt idx="16786">
                  <c:v>5.2277982218944898E-2</c:v>
                </c:pt>
                <c:pt idx="16787">
                  <c:v>-3.0498449898518298E-2</c:v>
                </c:pt>
                <c:pt idx="16788">
                  <c:v>-5.8248168779332303E-2</c:v>
                </c:pt>
                <c:pt idx="16789">
                  <c:v>-8.2942192478653295E-2</c:v>
                </c:pt>
                <c:pt idx="16790">
                  <c:v>-4.1362012814216698E-2</c:v>
                </c:pt>
                <c:pt idx="16791">
                  <c:v>-4.1362012814216698E-2</c:v>
                </c:pt>
                <c:pt idx="16792">
                  <c:v>1.2996274008184301E-2</c:v>
                </c:pt>
                <c:pt idx="16793">
                  <c:v>8.9873648729468202E-3</c:v>
                </c:pt>
                <c:pt idx="16794">
                  <c:v>8.9873648729468202E-3</c:v>
                </c:pt>
                <c:pt idx="16795">
                  <c:v>5.69792497554917E-2</c:v>
                </c:pt>
                <c:pt idx="16796">
                  <c:v>3.3439547058402699E-2</c:v>
                </c:pt>
                <c:pt idx="16797">
                  <c:v>5.9922314282858803E-2</c:v>
                </c:pt>
                <c:pt idx="16798">
                  <c:v>0.117179672589487</c:v>
                </c:pt>
                <c:pt idx="16799">
                  <c:v>0.10721380720884199</c:v>
                </c:pt>
                <c:pt idx="16800">
                  <c:v>0.13035340078649399</c:v>
                </c:pt>
                <c:pt idx="16801">
                  <c:v>0.12655858135334</c:v>
                </c:pt>
                <c:pt idx="16802">
                  <c:v>0.103445219181697</c:v>
                </c:pt>
                <c:pt idx="16803">
                  <c:v>7.4999207174702306E-2</c:v>
                </c:pt>
                <c:pt idx="16804">
                  <c:v>2.4712968327552799E-2</c:v>
                </c:pt>
                <c:pt idx="16805">
                  <c:v>2.0019998532038799E-2</c:v>
                </c:pt>
                <c:pt idx="16806">
                  <c:v>-2.9649508936534501E-2</c:v>
                </c:pt>
                <c:pt idx="16807">
                  <c:v>-3.4093514480722398E-2</c:v>
                </c:pt>
                <c:pt idx="16808">
                  <c:v>-6.2851368780637101E-2</c:v>
                </c:pt>
                <c:pt idx="16809">
                  <c:v>-6.2851368780637101E-2</c:v>
                </c:pt>
                <c:pt idx="16810">
                  <c:v>-6.8518635270566897E-3</c:v>
                </c:pt>
                <c:pt idx="16811">
                  <c:v>-6.8518635270566897E-3</c:v>
                </c:pt>
                <c:pt idx="16812">
                  <c:v>1.9261778723736502E-2</c:v>
                </c:pt>
                <c:pt idx="16813">
                  <c:v>1.4727461774240299E-2</c:v>
                </c:pt>
                <c:pt idx="16814">
                  <c:v>3.9859557982625499E-2</c:v>
                </c:pt>
                <c:pt idx="16815">
                  <c:v>6.6642321035487104E-2</c:v>
                </c:pt>
                <c:pt idx="16816">
                  <c:v>6.6642321035487104E-2</c:v>
                </c:pt>
                <c:pt idx="16817">
                  <c:v>-7.1317563891777694E-2</c:v>
                </c:pt>
                <c:pt idx="16818">
                  <c:v>0.12309202338476199</c:v>
                </c:pt>
                <c:pt idx="16819">
                  <c:v>5.2349082897166402E-2</c:v>
                </c:pt>
                <c:pt idx="16820">
                  <c:v>5.2349082897166402E-2</c:v>
                </c:pt>
                <c:pt idx="16821">
                  <c:v>5.2349082897166402E-2</c:v>
                </c:pt>
                <c:pt idx="16822">
                  <c:v>5.7374118560903797E-2</c:v>
                </c:pt>
                <c:pt idx="16823">
                  <c:v>9.1570530842361095E-2</c:v>
                </c:pt>
                <c:pt idx="16824">
                  <c:v>0.35436989753875903</c:v>
                </c:pt>
                <c:pt idx="16825">
                  <c:v>0.35436989753875903</c:v>
                </c:pt>
                <c:pt idx="16826">
                  <c:v>0.35436989753875903</c:v>
                </c:pt>
                <c:pt idx="16827">
                  <c:v>0.41098872917030499</c:v>
                </c:pt>
                <c:pt idx="16828">
                  <c:v>0.459962106265635</c:v>
                </c:pt>
                <c:pt idx="16829">
                  <c:v>0.45643566043845502</c:v>
                </c:pt>
                <c:pt idx="16830">
                  <c:v>0.46687948650334898</c:v>
                </c:pt>
                <c:pt idx="16831">
                  <c:v>9.09568491852768E-2</c:v>
                </c:pt>
                <c:pt idx="16832">
                  <c:v>0.36558230112063</c:v>
                </c:pt>
                <c:pt idx="16833">
                  <c:v>4.59214364608935E-2</c:v>
                </c:pt>
                <c:pt idx="16834">
                  <c:v>-1.13063539029314E-2</c:v>
                </c:pt>
                <c:pt idx="16835">
                  <c:v>-0.107974384042498</c:v>
                </c:pt>
                <c:pt idx="16836">
                  <c:v>4.9572445343730502E-2</c:v>
                </c:pt>
                <c:pt idx="16837">
                  <c:v>-7.9214055740119901E-3</c:v>
                </c:pt>
                <c:pt idx="16838">
                  <c:v>-6.63333936508263E-2</c:v>
                </c:pt>
                <c:pt idx="16839">
                  <c:v>1.33612654007264E-3</c:v>
                </c:pt>
                <c:pt idx="16840">
                  <c:v>0.14117490728006499</c:v>
                </c:pt>
                <c:pt idx="16841">
                  <c:v>0.197047445132502</c:v>
                </c:pt>
                <c:pt idx="16842">
                  <c:v>0.25970156310007497</c:v>
                </c:pt>
                <c:pt idx="16843">
                  <c:v>0.19798012926964501</c:v>
                </c:pt>
                <c:pt idx="16844">
                  <c:v>0.19798012926964501</c:v>
                </c:pt>
                <c:pt idx="16845">
                  <c:v>0.14202450306165401</c:v>
                </c:pt>
                <c:pt idx="16846">
                  <c:v>0.18089205167883499</c:v>
                </c:pt>
                <c:pt idx="16847">
                  <c:v>0.16536721593543199</c:v>
                </c:pt>
                <c:pt idx="16848">
                  <c:v>0.11967763583880001</c:v>
                </c:pt>
                <c:pt idx="16849">
                  <c:v>7.6763300722665295E-2</c:v>
                </c:pt>
                <c:pt idx="16850">
                  <c:v>0.119450847534953</c:v>
                </c:pt>
                <c:pt idx="16851">
                  <c:v>0.119450847534953</c:v>
                </c:pt>
                <c:pt idx="16852">
                  <c:v>8.34662657794977E-2</c:v>
                </c:pt>
                <c:pt idx="16853">
                  <c:v>0.12962979403105901</c:v>
                </c:pt>
                <c:pt idx="16854">
                  <c:v>0.29517526328543697</c:v>
                </c:pt>
                <c:pt idx="16855">
                  <c:v>0.234851194121249</c:v>
                </c:pt>
                <c:pt idx="16856">
                  <c:v>0.26890277082199998</c:v>
                </c:pt>
                <c:pt idx="16857">
                  <c:v>0.26890277082199998</c:v>
                </c:pt>
                <c:pt idx="16858">
                  <c:v>0.234851194121249</c:v>
                </c:pt>
                <c:pt idx="16859">
                  <c:v>0.234851194121249</c:v>
                </c:pt>
                <c:pt idx="16860">
                  <c:v>0.30005267254590801</c:v>
                </c:pt>
                <c:pt idx="16861">
                  <c:v>0.30005267254590801</c:v>
                </c:pt>
                <c:pt idx="16862">
                  <c:v>0.276280205392958</c:v>
                </c:pt>
                <c:pt idx="16863">
                  <c:v>0.38062052343614899</c:v>
                </c:pt>
                <c:pt idx="16864">
                  <c:v>0.43902111082034101</c:v>
                </c:pt>
                <c:pt idx="16865">
                  <c:v>0.42028807415820701</c:v>
                </c:pt>
                <c:pt idx="16866">
                  <c:v>0.480134816285954</c:v>
                </c:pt>
                <c:pt idx="16867">
                  <c:v>0.47678392291195498</c:v>
                </c:pt>
                <c:pt idx="16868">
                  <c:v>0.50495152788071795</c:v>
                </c:pt>
                <c:pt idx="16869">
                  <c:v>0.48404265164570998</c:v>
                </c:pt>
                <c:pt idx="16870">
                  <c:v>0.46556638914894399</c:v>
                </c:pt>
                <c:pt idx="16871">
                  <c:v>0.59411346549101895</c:v>
                </c:pt>
                <c:pt idx="16872">
                  <c:v>0.61608545567188899</c:v>
                </c:pt>
                <c:pt idx="16873">
                  <c:v>0.52850093266494802</c:v>
                </c:pt>
                <c:pt idx="16874">
                  <c:v>0.60062913320023803</c:v>
                </c:pt>
                <c:pt idx="16875">
                  <c:v>0.77025124234496201</c:v>
                </c:pt>
                <c:pt idx="16876">
                  <c:v>0.80348016003955602</c:v>
                </c:pt>
                <c:pt idx="16877">
                  <c:v>0.80348016003955602</c:v>
                </c:pt>
                <c:pt idx="16878">
                  <c:v>0.80496528822597602</c:v>
                </c:pt>
                <c:pt idx="16879">
                  <c:v>0.79570823983733696</c:v>
                </c:pt>
                <c:pt idx="16880">
                  <c:v>0.79570823983733696</c:v>
                </c:pt>
                <c:pt idx="16881">
                  <c:v>0.88380722705640602</c:v>
                </c:pt>
                <c:pt idx="16882">
                  <c:v>0.88380722705640602</c:v>
                </c:pt>
                <c:pt idx="16883">
                  <c:v>0.79570823983733696</c:v>
                </c:pt>
                <c:pt idx="16884">
                  <c:v>0.88518594003624895</c:v>
                </c:pt>
                <c:pt idx="16885">
                  <c:v>0.88518594003624895</c:v>
                </c:pt>
                <c:pt idx="16886">
                  <c:v>0.88129483700425904</c:v>
                </c:pt>
                <c:pt idx="16887">
                  <c:v>0.88129483700425904</c:v>
                </c:pt>
                <c:pt idx="16888">
                  <c:v>0.88129483700425904</c:v>
                </c:pt>
                <c:pt idx="16889">
                  <c:v>0.95324522382496601</c:v>
                </c:pt>
                <c:pt idx="16890">
                  <c:v>0.95721410667555995</c:v>
                </c:pt>
                <c:pt idx="16891">
                  <c:v>0.91622050364796803</c:v>
                </c:pt>
                <c:pt idx="16892">
                  <c:v>0.96857866141136695</c:v>
                </c:pt>
                <c:pt idx="16893">
                  <c:v>0.88127067775131196</c:v>
                </c:pt>
                <c:pt idx="16894">
                  <c:v>0.86971411889866701</c:v>
                </c:pt>
                <c:pt idx="16895">
                  <c:v>0.86863195684566197</c:v>
                </c:pt>
                <c:pt idx="16896">
                  <c:v>0.86863195684566197</c:v>
                </c:pt>
                <c:pt idx="16897">
                  <c:v>0.86863195684566197</c:v>
                </c:pt>
                <c:pt idx="16898">
                  <c:v>0.86971411889866701</c:v>
                </c:pt>
                <c:pt idx="16899">
                  <c:v>0.78294246414832602</c:v>
                </c:pt>
                <c:pt idx="16900">
                  <c:v>0.78294246414832602</c:v>
                </c:pt>
                <c:pt idx="16901">
                  <c:v>0.86971411889866701</c:v>
                </c:pt>
                <c:pt idx="16902">
                  <c:v>0.86971411889866701</c:v>
                </c:pt>
                <c:pt idx="16903">
                  <c:v>0.87077859770675603</c:v>
                </c:pt>
                <c:pt idx="16904">
                  <c:v>0.108029019484523</c:v>
                </c:pt>
                <c:pt idx="16905">
                  <c:v>0.37421525999210598</c:v>
                </c:pt>
                <c:pt idx="16906">
                  <c:v>0.121869912126698</c:v>
                </c:pt>
                <c:pt idx="16907">
                  <c:v>0.25870856424730598</c:v>
                </c:pt>
                <c:pt idx="16908">
                  <c:v>0.17875688920556199</c:v>
                </c:pt>
                <c:pt idx="16909">
                  <c:v>0.184898263908266</c:v>
                </c:pt>
                <c:pt idx="16910">
                  <c:v>0.16913268162185399</c:v>
                </c:pt>
                <c:pt idx="16911">
                  <c:v>0.25152606668815403</c:v>
                </c:pt>
                <c:pt idx="16912">
                  <c:v>0.33266351091795898</c:v>
                </c:pt>
                <c:pt idx="16913">
                  <c:v>0.38348060844159298</c:v>
                </c:pt>
                <c:pt idx="16914">
                  <c:v>0.33273721429181102</c:v>
                </c:pt>
                <c:pt idx="16915">
                  <c:v>0.35998183572291598</c:v>
                </c:pt>
                <c:pt idx="16916">
                  <c:v>0.35998183572291598</c:v>
                </c:pt>
                <c:pt idx="16917">
                  <c:v>0.35998183572291598</c:v>
                </c:pt>
                <c:pt idx="16918">
                  <c:v>0.31446227174706798</c:v>
                </c:pt>
                <c:pt idx="16919">
                  <c:v>0.31446227174706798</c:v>
                </c:pt>
                <c:pt idx="16920">
                  <c:v>0.25568952784301502</c:v>
                </c:pt>
                <c:pt idx="16921">
                  <c:v>0.25568952784301502</c:v>
                </c:pt>
                <c:pt idx="16922">
                  <c:v>0.27189116546040598</c:v>
                </c:pt>
                <c:pt idx="16923">
                  <c:v>0.27189116546040598</c:v>
                </c:pt>
                <c:pt idx="16924">
                  <c:v>0.23199103119227499</c:v>
                </c:pt>
                <c:pt idx="16925">
                  <c:v>0.23199103119227499</c:v>
                </c:pt>
                <c:pt idx="16926">
                  <c:v>0.27189116546040598</c:v>
                </c:pt>
                <c:pt idx="16927">
                  <c:v>0.27189116546040598</c:v>
                </c:pt>
                <c:pt idx="16928">
                  <c:v>0.275860949628223</c:v>
                </c:pt>
                <c:pt idx="16929">
                  <c:v>0.275860949628223</c:v>
                </c:pt>
                <c:pt idx="16930">
                  <c:v>0.23948673816017399</c:v>
                </c:pt>
                <c:pt idx="16931">
                  <c:v>0.262589988765983</c:v>
                </c:pt>
                <c:pt idx="16932">
                  <c:v>0.25557276350011099</c:v>
                </c:pt>
                <c:pt idx="16933">
                  <c:v>0.25938474809406598</c:v>
                </c:pt>
                <c:pt idx="16934">
                  <c:v>0.25938474809406598</c:v>
                </c:pt>
                <c:pt idx="16935">
                  <c:v>0.25938474809406598</c:v>
                </c:pt>
                <c:pt idx="16936">
                  <c:v>0.262589988765983</c:v>
                </c:pt>
                <c:pt idx="16937">
                  <c:v>0.262589988765983</c:v>
                </c:pt>
                <c:pt idx="16938">
                  <c:v>0.25619305641736501</c:v>
                </c:pt>
                <c:pt idx="16939">
                  <c:v>0.25619305641736501</c:v>
                </c:pt>
                <c:pt idx="16940">
                  <c:v>0.27783358432956901</c:v>
                </c:pt>
                <c:pt idx="16941">
                  <c:v>0.25458941365538001</c:v>
                </c:pt>
                <c:pt idx="16942">
                  <c:v>0.25458941365538001</c:v>
                </c:pt>
                <c:pt idx="16943">
                  <c:v>0.25458941365538001</c:v>
                </c:pt>
                <c:pt idx="16944">
                  <c:v>0.21550322883227099</c:v>
                </c:pt>
                <c:pt idx="16945">
                  <c:v>0.21550322883227099</c:v>
                </c:pt>
                <c:pt idx="16946">
                  <c:v>0.21955829538947599</c:v>
                </c:pt>
                <c:pt idx="16947">
                  <c:v>0.243041252591149</c:v>
                </c:pt>
                <c:pt idx="16948">
                  <c:v>0.23922713936825399</c:v>
                </c:pt>
                <c:pt idx="16949">
                  <c:v>0.26871151709320101</c:v>
                </c:pt>
                <c:pt idx="16950">
                  <c:v>0.26259619175884602</c:v>
                </c:pt>
                <c:pt idx="16951">
                  <c:v>0.24076466936906901</c:v>
                </c:pt>
                <c:pt idx="16952">
                  <c:v>0.24076466936906901</c:v>
                </c:pt>
                <c:pt idx="16953">
                  <c:v>0.265894243800327</c:v>
                </c:pt>
                <c:pt idx="16954">
                  <c:v>0.265894243800327</c:v>
                </c:pt>
                <c:pt idx="16955">
                  <c:v>0.218390330058124</c:v>
                </c:pt>
                <c:pt idx="16956">
                  <c:v>0.19899902216812401</c:v>
                </c:pt>
                <c:pt idx="16957">
                  <c:v>0.19899902216812401</c:v>
                </c:pt>
                <c:pt idx="16958">
                  <c:v>0.19899902216812401</c:v>
                </c:pt>
                <c:pt idx="16959">
                  <c:v>0.19899902216812401</c:v>
                </c:pt>
                <c:pt idx="16960">
                  <c:v>0.237793460769126</c:v>
                </c:pt>
                <c:pt idx="16961">
                  <c:v>0.26202789307155799</c:v>
                </c:pt>
                <c:pt idx="16962">
                  <c:v>0.22369333046812301</c:v>
                </c:pt>
                <c:pt idx="16963">
                  <c:v>0.24693181088275201</c:v>
                </c:pt>
                <c:pt idx="16964">
                  <c:v>0.204888259456114</c:v>
                </c:pt>
                <c:pt idx="16965">
                  <c:v>0.210723377638278</c:v>
                </c:pt>
                <c:pt idx="16966">
                  <c:v>0.24693181088275201</c:v>
                </c:pt>
                <c:pt idx="16967">
                  <c:v>0.26869147680261501</c:v>
                </c:pt>
                <c:pt idx="16968">
                  <c:v>0.26869147680261501</c:v>
                </c:pt>
                <c:pt idx="16969">
                  <c:v>0.24693181088275201</c:v>
                </c:pt>
                <c:pt idx="16970">
                  <c:v>0.24693181088275201</c:v>
                </c:pt>
                <c:pt idx="16971">
                  <c:v>0.26848665070285299</c:v>
                </c:pt>
                <c:pt idx="16972">
                  <c:v>0.19883336995300199</c:v>
                </c:pt>
                <c:pt idx="16973">
                  <c:v>0.19883336995300199</c:v>
                </c:pt>
                <c:pt idx="16974">
                  <c:v>0.19883336995300199</c:v>
                </c:pt>
                <c:pt idx="16975">
                  <c:v>0.19883336995300199</c:v>
                </c:pt>
                <c:pt idx="16976">
                  <c:v>0.23267684246186199</c:v>
                </c:pt>
                <c:pt idx="16977">
                  <c:v>0.21452732035133901</c:v>
                </c:pt>
                <c:pt idx="16978">
                  <c:v>-9.09568491852768E-2</c:v>
                </c:pt>
                <c:pt idx="16979">
                  <c:v>0.238625434649057</c:v>
                </c:pt>
                <c:pt idx="16980">
                  <c:v>7.3912994423809206E-2</c:v>
                </c:pt>
                <c:pt idx="16981">
                  <c:v>0.22785929716839501</c:v>
                </c:pt>
                <c:pt idx="16982">
                  <c:v>0.16429224684409999</c:v>
                </c:pt>
                <c:pt idx="16983">
                  <c:v>5.5054610416589399E-2</c:v>
                </c:pt>
                <c:pt idx="16984">
                  <c:v>4.9597644615092702E-2</c:v>
                </c:pt>
                <c:pt idx="16985">
                  <c:v>8.8610144445286906E-2</c:v>
                </c:pt>
                <c:pt idx="16986">
                  <c:v>4.5684858927597903E-2</c:v>
                </c:pt>
                <c:pt idx="16987">
                  <c:v>4.5122191682848298E-2</c:v>
                </c:pt>
                <c:pt idx="16988">
                  <c:v>-9.8280247498794202E-2</c:v>
                </c:pt>
                <c:pt idx="16989">
                  <c:v>4.2753254441620899E-3</c:v>
                </c:pt>
                <c:pt idx="16990">
                  <c:v>-0.106497859477345</c:v>
                </c:pt>
                <c:pt idx="16991">
                  <c:v>-0.17991452426350599</c:v>
                </c:pt>
                <c:pt idx="16992">
                  <c:v>-0.106382141349717</c:v>
                </c:pt>
                <c:pt idx="16993">
                  <c:v>4.8792906573882799E-2</c:v>
                </c:pt>
                <c:pt idx="16994">
                  <c:v>1.5205730130151101E-2</c:v>
                </c:pt>
                <c:pt idx="16995">
                  <c:v>-4.1109582073634E-2</c:v>
                </c:pt>
                <c:pt idx="16996">
                  <c:v>-0.139522172377222</c:v>
                </c:pt>
                <c:pt idx="16997">
                  <c:v>-3.3460278870544903E-2</c:v>
                </c:pt>
                <c:pt idx="16998">
                  <c:v>-7.6442290344638605E-2</c:v>
                </c:pt>
                <c:pt idx="16999">
                  <c:v>-0.11632509707475699</c:v>
                </c:pt>
                <c:pt idx="17000">
                  <c:v>-0.15239054294047399</c:v>
                </c:pt>
                <c:pt idx="17001">
                  <c:v>1.3840224020045E-2</c:v>
                </c:pt>
                <c:pt idx="17002">
                  <c:v>1.3840224020045E-2</c:v>
                </c:pt>
                <c:pt idx="17003">
                  <c:v>9.5586351386239804E-2</c:v>
                </c:pt>
                <c:pt idx="17004">
                  <c:v>9.5586351386239804E-2</c:v>
                </c:pt>
                <c:pt idx="17005">
                  <c:v>9.5586351386239804E-2</c:v>
                </c:pt>
                <c:pt idx="17006">
                  <c:v>9.5586351386239804E-2</c:v>
                </c:pt>
                <c:pt idx="17007">
                  <c:v>9.5586351386239804E-2</c:v>
                </c:pt>
                <c:pt idx="17008">
                  <c:v>9.5586351386239804E-2</c:v>
                </c:pt>
                <c:pt idx="17009">
                  <c:v>0.123608276214922</c:v>
                </c:pt>
                <c:pt idx="17010">
                  <c:v>0.16343624816493299</c:v>
                </c:pt>
                <c:pt idx="17011">
                  <c:v>0.17153431645314901</c:v>
                </c:pt>
                <c:pt idx="17012">
                  <c:v>4.2335667243504904E-3</c:v>
                </c:pt>
                <c:pt idx="17013">
                  <c:v>3.2190115709940403E-2</c:v>
                </c:pt>
                <c:pt idx="17014">
                  <c:v>1.47457133517181E-2</c:v>
                </c:pt>
                <c:pt idx="17015">
                  <c:v>7.7077899705356903E-2</c:v>
                </c:pt>
                <c:pt idx="17016">
                  <c:v>7.7077899705356903E-2</c:v>
                </c:pt>
                <c:pt idx="17017">
                  <c:v>0.13124658674032599</c:v>
                </c:pt>
                <c:pt idx="17018">
                  <c:v>9.8994570992947797E-2</c:v>
                </c:pt>
                <c:pt idx="17019">
                  <c:v>7.2287520511516101E-2</c:v>
                </c:pt>
                <c:pt idx="17020">
                  <c:v>0.104716740854714</c:v>
                </c:pt>
                <c:pt idx="17021">
                  <c:v>0.118257723888246</c:v>
                </c:pt>
                <c:pt idx="17022">
                  <c:v>0.118257723888246</c:v>
                </c:pt>
                <c:pt idx="17023">
                  <c:v>0.14975686223423401</c:v>
                </c:pt>
                <c:pt idx="17024">
                  <c:v>0.178193826739422</c:v>
                </c:pt>
                <c:pt idx="17025">
                  <c:v>0.18231444151544199</c:v>
                </c:pt>
                <c:pt idx="17026">
                  <c:v>0.18231444151544199</c:v>
                </c:pt>
                <c:pt idx="17027">
                  <c:v>0.15710178074098499</c:v>
                </c:pt>
                <c:pt idx="17028">
                  <c:v>0.11721150749816001</c:v>
                </c:pt>
                <c:pt idx="17029">
                  <c:v>9.6028759966275898E-2</c:v>
                </c:pt>
                <c:pt idx="17030">
                  <c:v>3.4488001451622403E-2</c:v>
                </c:pt>
                <c:pt idx="17031">
                  <c:v>-2.8346676446332E-2</c:v>
                </c:pt>
                <c:pt idx="17032">
                  <c:v>4.33391057262988E-3</c:v>
                </c:pt>
                <c:pt idx="17033">
                  <c:v>-2.4284349445074599E-2</c:v>
                </c:pt>
                <c:pt idx="17034">
                  <c:v>-5.6915757761112303E-2</c:v>
                </c:pt>
                <c:pt idx="17035">
                  <c:v>-9.3484417888811205E-2</c:v>
                </c:pt>
                <c:pt idx="17036">
                  <c:v>-9.8762619658878406E-2</c:v>
                </c:pt>
                <c:pt idx="17037">
                  <c:v>-9.2402090659349206E-2</c:v>
                </c:pt>
                <c:pt idx="17038">
                  <c:v>0</c:v>
                </c:pt>
                <c:pt idx="17039">
                  <c:v>-0.26440362894263603</c:v>
                </c:pt>
                <c:pt idx="17040">
                  <c:v>6.3956010422992801E-2</c:v>
                </c:pt>
                <c:pt idx="17041">
                  <c:v>-1.8741787731528701E-3</c:v>
                </c:pt>
                <c:pt idx="17042">
                  <c:v>7.4424044098026595E-2</c:v>
                </c:pt>
                <c:pt idx="17043">
                  <c:v>7.3463558977840904E-2</c:v>
                </c:pt>
                <c:pt idx="17044">
                  <c:v>-9.1658128413028006E-2</c:v>
                </c:pt>
                <c:pt idx="17045">
                  <c:v>-0.137488622859571</c:v>
                </c:pt>
                <c:pt idx="17046">
                  <c:v>1.9235894229040401E-2</c:v>
                </c:pt>
                <c:pt idx="17047">
                  <c:v>1.9235894229040401E-2</c:v>
                </c:pt>
                <c:pt idx="17048">
                  <c:v>0.13155695913798501</c:v>
                </c:pt>
                <c:pt idx="17049">
                  <c:v>0.21561465699527799</c:v>
                </c:pt>
                <c:pt idx="17050">
                  <c:v>0.25131426551247699</c:v>
                </c:pt>
                <c:pt idx="17051">
                  <c:v>0.25131426551247699</c:v>
                </c:pt>
                <c:pt idx="17052">
                  <c:v>0.19601462129450101</c:v>
                </c:pt>
                <c:pt idx="17053">
                  <c:v>0.14615517000384701</c:v>
                </c:pt>
                <c:pt idx="17054">
                  <c:v>9.9586661018564504E-2</c:v>
                </c:pt>
                <c:pt idx="17055">
                  <c:v>2.3332416948752301E-2</c:v>
                </c:pt>
                <c:pt idx="17056">
                  <c:v>2.3332416948752301E-2</c:v>
                </c:pt>
                <c:pt idx="17057">
                  <c:v>1.51512470392121E-2</c:v>
                </c:pt>
                <c:pt idx="17058">
                  <c:v>-2.5821583518642999E-2</c:v>
                </c:pt>
                <c:pt idx="17059">
                  <c:v>-2.28255722489796E-2</c:v>
                </c:pt>
                <c:pt idx="17060">
                  <c:v>-2.28255722489796E-2</c:v>
                </c:pt>
                <c:pt idx="17061">
                  <c:v>6.7316911512925695E-2</c:v>
                </c:pt>
                <c:pt idx="17062">
                  <c:v>0.10785581884314301</c:v>
                </c:pt>
                <c:pt idx="17063">
                  <c:v>0.10785581884314301</c:v>
                </c:pt>
                <c:pt idx="17064">
                  <c:v>9.9460580248381197E-2</c:v>
                </c:pt>
                <c:pt idx="17065">
                  <c:v>0.19344458402158499</c:v>
                </c:pt>
                <c:pt idx="17066">
                  <c:v>0.20791351012533599</c:v>
                </c:pt>
                <c:pt idx="17067">
                  <c:v>0.17199628878880299</c:v>
                </c:pt>
                <c:pt idx="17068">
                  <c:v>0.26187549487937301</c:v>
                </c:pt>
                <c:pt idx="17069">
                  <c:v>0.26187549487937301</c:v>
                </c:pt>
                <c:pt idx="17070">
                  <c:v>0.38692799443778703</c:v>
                </c:pt>
                <c:pt idx="17071">
                  <c:v>0.38692799443778703</c:v>
                </c:pt>
                <c:pt idx="17072">
                  <c:v>0.38692799443778703</c:v>
                </c:pt>
                <c:pt idx="17073">
                  <c:v>0.32205236496657402</c:v>
                </c:pt>
                <c:pt idx="17074">
                  <c:v>0.32157931034870801</c:v>
                </c:pt>
                <c:pt idx="17075">
                  <c:v>0.15696693424549199</c:v>
                </c:pt>
                <c:pt idx="17076">
                  <c:v>0.190628357052398</c:v>
                </c:pt>
                <c:pt idx="17077">
                  <c:v>0.13446803008863201</c:v>
                </c:pt>
                <c:pt idx="17078">
                  <c:v>0.14555922016195</c:v>
                </c:pt>
                <c:pt idx="17079">
                  <c:v>0.13106540385520299</c:v>
                </c:pt>
                <c:pt idx="17080">
                  <c:v>0.13106540385520299</c:v>
                </c:pt>
                <c:pt idx="17081">
                  <c:v>0.116933761870714</c:v>
                </c:pt>
                <c:pt idx="17082">
                  <c:v>0.116933761870714</c:v>
                </c:pt>
                <c:pt idx="17083">
                  <c:v>7.6606739980202398E-2</c:v>
                </c:pt>
                <c:pt idx="17084">
                  <c:v>0.108784189292312</c:v>
                </c:pt>
                <c:pt idx="17085">
                  <c:v>7.1447499604568795E-2</c:v>
                </c:pt>
                <c:pt idx="17086">
                  <c:v>7.1447499604568795E-2</c:v>
                </c:pt>
                <c:pt idx="17087">
                  <c:v>0.108784189292312</c:v>
                </c:pt>
                <c:pt idx="17088">
                  <c:v>7.6606739980202398E-2</c:v>
                </c:pt>
                <c:pt idx="17089">
                  <c:v>7.6606739980202398E-2</c:v>
                </c:pt>
                <c:pt idx="17090">
                  <c:v>7.6606739980202398E-2</c:v>
                </c:pt>
                <c:pt idx="17091">
                  <c:v>0.116319595584382</c:v>
                </c:pt>
                <c:pt idx="17092">
                  <c:v>0.14823707041197201</c:v>
                </c:pt>
                <c:pt idx="17093">
                  <c:v>0.19099538297706101</c:v>
                </c:pt>
                <c:pt idx="17094">
                  <c:v>0.19099538297706101</c:v>
                </c:pt>
                <c:pt idx="17095">
                  <c:v>0.18360706438463301</c:v>
                </c:pt>
                <c:pt idx="17096">
                  <c:v>0.19099538297706101</c:v>
                </c:pt>
                <c:pt idx="17097">
                  <c:v>0.14798741333922799</c:v>
                </c:pt>
                <c:pt idx="17098">
                  <c:v>0.17765507223723301</c:v>
                </c:pt>
                <c:pt idx="17099">
                  <c:v>0.13802815629051399</c:v>
                </c:pt>
                <c:pt idx="17100">
                  <c:v>0.13802815629051399</c:v>
                </c:pt>
                <c:pt idx="17101">
                  <c:v>9.5036080743246404E-2</c:v>
                </c:pt>
                <c:pt idx="17102">
                  <c:v>0.100981238212311</c:v>
                </c:pt>
                <c:pt idx="17103">
                  <c:v>0.13802815629051399</c:v>
                </c:pt>
                <c:pt idx="17104">
                  <c:v>0.10798440075698899</c:v>
                </c:pt>
                <c:pt idx="17105">
                  <c:v>0.14799748956168099</c:v>
                </c:pt>
                <c:pt idx="17106">
                  <c:v>0.14799748956168099</c:v>
                </c:pt>
                <c:pt idx="17107">
                  <c:v>0.26515683393332801</c:v>
                </c:pt>
                <c:pt idx="17108">
                  <c:v>0.236599615760058</c:v>
                </c:pt>
                <c:pt idx="17109">
                  <c:v>0.23161956934209599</c:v>
                </c:pt>
                <c:pt idx="17110">
                  <c:v>0.23381717450791301</c:v>
                </c:pt>
                <c:pt idx="17111">
                  <c:v>0.20851504671999899</c:v>
                </c:pt>
                <c:pt idx="17112">
                  <c:v>0.219189863198824</c:v>
                </c:pt>
                <c:pt idx="17113">
                  <c:v>0</c:v>
                </c:pt>
                <c:pt idx="17114">
                  <c:v>-0.32289934643440299</c:v>
                </c:pt>
                <c:pt idx="17115">
                  <c:v>-6.3956010422992801E-2</c:v>
                </c:pt>
                <c:pt idx="17116">
                  <c:v>-0.121820672156638</c:v>
                </c:pt>
                <c:pt idx="17117">
                  <c:v>-5.6451026250136503E-2</c:v>
                </c:pt>
                <c:pt idx="17118">
                  <c:v>-8.3156208661759407E-2</c:v>
                </c:pt>
                <c:pt idx="17119">
                  <c:v>-9.1725149346136098E-2</c:v>
                </c:pt>
                <c:pt idx="17120">
                  <c:v>-9.1725149346136098E-2</c:v>
                </c:pt>
                <c:pt idx="17121">
                  <c:v>-3.4600149894844001E-2</c:v>
                </c:pt>
                <c:pt idx="17122">
                  <c:v>-3.4600149894844001E-2</c:v>
                </c:pt>
                <c:pt idx="17123">
                  <c:v>-3.4600149894844001E-2</c:v>
                </c:pt>
                <c:pt idx="17124">
                  <c:v>-3.0846139825076498E-2</c:v>
                </c:pt>
                <c:pt idx="17125">
                  <c:v>-3.0846139825076498E-2</c:v>
                </c:pt>
                <c:pt idx="17126">
                  <c:v>-7.4657654750785299E-2</c:v>
                </c:pt>
                <c:pt idx="17127">
                  <c:v>-7.4657654750785299E-2</c:v>
                </c:pt>
                <c:pt idx="17128">
                  <c:v>0</c:v>
                </c:pt>
                <c:pt idx="17129">
                  <c:v>-0.224416981044567</c:v>
                </c:pt>
                <c:pt idx="17130">
                  <c:v>5.7308876882782502E-2</c:v>
                </c:pt>
                <c:pt idx="17131">
                  <c:v>-5.1415722286113998E-2</c:v>
                </c:pt>
                <c:pt idx="17132">
                  <c:v>4.6619912500096998E-2</c:v>
                </c:pt>
                <c:pt idx="17133">
                  <c:v>9.7801205641125696E-2</c:v>
                </c:pt>
                <c:pt idx="17134">
                  <c:v>9.8502218065102204E-2</c:v>
                </c:pt>
                <c:pt idx="17135">
                  <c:v>0.141135157219209</c:v>
                </c:pt>
                <c:pt idx="17136">
                  <c:v>0.14784980154601701</c:v>
                </c:pt>
                <c:pt idx="17137">
                  <c:v>0.186041938973148</c:v>
                </c:pt>
                <c:pt idx="17138">
                  <c:v>0.14847376554511699</c:v>
                </c:pt>
                <c:pt idx="17139">
                  <c:v>0.18661124468825799</c:v>
                </c:pt>
                <c:pt idx="17140">
                  <c:v>0.14847376554511699</c:v>
                </c:pt>
                <c:pt idx="17141">
                  <c:v>0.103771480637046</c:v>
                </c:pt>
                <c:pt idx="17142">
                  <c:v>0.103771480637046</c:v>
                </c:pt>
                <c:pt idx="17143">
                  <c:v>0.16157387334842399</c:v>
                </c:pt>
                <c:pt idx="17144">
                  <c:v>0.161537382930795</c:v>
                </c:pt>
                <c:pt idx="17145">
                  <c:v>0.198539096124039</c:v>
                </c:pt>
                <c:pt idx="17146">
                  <c:v>0.23190606061427499</c:v>
                </c:pt>
                <c:pt idx="17147">
                  <c:v>0.315623435536736</c:v>
                </c:pt>
                <c:pt idx="17148">
                  <c:v>0.36819429205862603</c:v>
                </c:pt>
                <c:pt idx="17149">
                  <c:v>0.30862580571464798</c:v>
                </c:pt>
                <c:pt idx="17150">
                  <c:v>0.28680235169721602</c:v>
                </c:pt>
                <c:pt idx="17151">
                  <c:v>0.28707162230740102</c:v>
                </c:pt>
                <c:pt idx="17152">
                  <c:v>0.20349796404041701</c:v>
                </c:pt>
                <c:pt idx="17153">
                  <c:v>0.16619180614151599</c:v>
                </c:pt>
                <c:pt idx="17154">
                  <c:v>0.110617085303304</c:v>
                </c:pt>
                <c:pt idx="17155">
                  <c:v>9.8514724872587195E-2</c:v>
                </c:pt>
                <c:pt idx="17156">
                  <c:v>3.52008990872179E-2</c:v>
                </c:pt>
                <c:pt idx="17157">
                  <c:v>-1.48549119082797E-3</c:v>
                </c:pt>
                <c:pt idx="17158">
                  <c:v>-1.48549119082797E-3</c:v>
                </c:pt>
                <c:pt idx="17159">
                  <c:v>-1.48549119082797E-3</c:v>
                </c:pt>
                <c:pt idx="17160">
                  <c:v>2.8161643917829798E-2</c:v>
                </c:pt>
                <c:pt idx="17161">
                  <c:v>2.8161643917829798E-2</c:v>
                </c:pt>
                <c:pt idx="17162">
                  <c:v>2.8161643917829798E-2</c:v>
                </c:pt>
                <c:pt idx="17163" formatCode="0.00E+00">
                  <c:v>-9.7712779393277494E-4</c:v>
                </c:pt>
                <c:pt idx="17164" formatCode="0.00E+00">
                  <c:v>-9.7712779393277494E-4</c:v>
                </c:pt>
                <c:pt idx="17165" formatCode="0.00E+00">
                  <c:v>-3.7882594844291101E-2</c:v>
                </c:pt>
                <c:pt idx="17166" formatCode="0.00E+00">
                  <c:v>-6.2404600967451901E-2</c:v>
                </c:pt>
                <c:pt idx="17167">
                  <c:v>-6.1819890938285597E-2</c:v>
                </c:pt>
                <c:pt idx="17168">
                  <c:v>-6.1819890938285597E-2</c:v>
                </c:pt>
                <c:pt idx="17169">
                  <c:v>-6.1819890938285597E-2</c:v>
                </c:pt>
                <c:pt idx="17170" formatCode="0.00E+00">
                  <c:v>-8.9949127792432395E-4</c:v>
                </c:pt>
                <c:pt idx="17171" formatCode="0.00E+00">
                  <c:v>-8.9949127792432395E-4</c:v>
                </c:pt>
                <c:pt idx="17172" formatCode="0.00E+00">
                  <c:v>-5.6868639879321399E-2</c:v>
                </c:pt>
                <c:pt idx="17173" formatCode="0.00E+00">
                  <c:v>-5.6868639879321399E-2</c:v>
                </c:pt>
                <c:pt idx="17174">
                  <c:v>-2.8533807758073401E-2</c:v>
                </c:pt>
                <c:pt idx="17175">
                  <c:v>-2.8119473060332901E-2</c:v>
                </c:pt>
                <c:pt idx="17176">
                  <c:v>-2.8119473060332901E-2</c:v>
                </c:pt>
                <c:pt idx="17177">
                  <c:v>-3.2808325558226097E-2</c:v>
                </c:pt>
                <c:pt idx="17178">
                  <c:v>-3.1130748632447899E-2</c:v>
                </c:pt>
                <c:pt idx="17179">
                  <c:v>-3.1130748632447899E-2</c:v>
                </c:pt>
                <c:pt idx="17180" formatCode="0.00E+00">
                  <c:v>-8.5396544991911405E-4</c:v>
                </c:pt>
                <c:pt idx="17181">
                  <c:v>-5.0723030800241499E-3</c:v>
                </c:pt>
                <c:pt idx="17182" formatCode="0.00E+00">
                  <c:v>3.3291110341022701E-3</c:v>
                </c:pt>
                <c:pt idx="17183">
                  <c:v>9.09568491852768E-2</c:v>
                </c:pt>
                <c:pt idx="17184">
                  <c:v>-0.17742333234020999</c:v>
                </c:pt>
                <c:pt idx="17185">
                  <c:v>6.6361951774071795E-2</c:v>
                </c:pt>
                <c:pt idx="17186">
                  <c:v>-9.2195403960111302E-3</c:v>
                </c:pt>
                <c:pt idx="17187">
                  <c:v>9.90966020451131E-2</c:v>
                </c:pt>
                <c:pt idx="17188">
                  <c:v>-7.4323490497072396E-3</c:v>
                </c:pt>
                <c:pt idx="17189">
                  <c:v>3.9566795371155497E-2</c:v>
                </c:pt>
                <c:pt idx="17190">
                  <c:v>-6.7697852918215898E-3</c:v>
                </c:pt>
                <c:pt idx="17191">
                  <c:v>-6.7697852918215898E-3</c:v>
                </c:pt>
                <c:pt idx="17192">
                  <c:v>-0.12444607191097901</c:v>
                </c:pt>
                <c:pt idx="17193">
                  <c:v>3.6190086087891399E-2</c:v>
                </c:pt>
                <c:pt idx="17194">
                  <c:v>-5.8229052903935302E-3</c:v>
                </c:pt>
                <c:pt idx="17195">
                  <c:v>1.03288278452451E-3</c:v>
                </c:pt>
                <c:pt idx="17196">
                  <c:v>-9.09568491852768E-2</c:v>
                </c:pt>
                <c:pt idx="17197">
                  <c:v>-0.36700584308407302</c:v>
                </c:pt>
                <c:pt idx="17198">
                  <c:v>-4.8524808173125697E-2</c:v>
                </c:pt>
                <c:pt idx="17199">
                  <c:v>-0.228697810507584</c:v>
                </c:pt>
                <c:pt idx="17200">
                  <c:v>-7.6839907685816999E-2</c:v>
                </c:pt>
                <c:pt idx="17201">
                  <c:v>-0.152659197682877</c:v>
                </c:pt>
                <c:pt idx="17202">
                  <c:v>-0.19780630073519001</c:v>
                </c:pt>
                <c:pt idx="17203">
                  <c:v>-0.17082779551663499</c:v>
                </c:pt>
                <c:pt idx="17204">
                  <c:v>-0.15040704187433601</c:v>
                </c:pt>
                <c:pt idx="17205">
                  <c:v>-0.10853508572513</c:v>
                </c:pt>
                <c:pt idx="17206">
                  <c:v>0</c:v>
                </c:pt>
                <c:pt idx="17207">
                  <c:v>-7.50727322951798E-2</c:v>
                </c:pt>
                <c:pt idx="17208">
                  <c:v>-6.9836261038057401E-2</c:v>
                </c:pt>
                <c:pt idx="17209">
                  <c:v>-0.19566798922859899</c:v>
                </c:pt>
                <c:pt idx="17210">
                  <c:v>-0.17648095796138</c:v>
                </c:pt>
                <c:pt idx="17211">
                  <c:v>-0.16153738612330101</c:v>
                </c:pt>
                <c:pt idx="17212">
                  <c:v>-0.11664114250166301</c:v>
                </c:pt>
                <c:pt idx="17213">
                  <c:v>-0.14951447551705799</c:v>
                </c:pt>
                <c:pt idx="17214">
                  <c:v>-0.108269774728622</c:v>
                </c:pt>
                <c:pt idx="17215">
                  <c:v>-0.167975993205917</c:v>
                </c:pt>
                <c:pt idx="17216">
                  <c:v>-0.194927015252948</c:v>
                </c:pt>
                <c:pt idx="17217">
                  <c:v>-0.15685802904883001</c:v>
                </c:pt>
                <c:pt idx="17218">
                  <c:v>-8.2363843473762105E-2</c:v>
                </c:pt>
                <c:pt idx="17219">
                  <c:v>-8.2816568093680903E-2</c:v>
                </c:pt>
                <c:pt idx="17220">
                  <c:v>-0.14526242449145499</c:v>
                </c:pt>
                <c:pt idx="17221">
                  <c:v>-0.117486335555275</c:v>
                </c:pt>
                <c:pt idx="17222">
                  <c:v>-0.14526242449145499</c:v>
                </c:pt>
                <c:pt idx="17223">
                  <c:v>-0.16283980176419399</c:v>
                </c:pt>
                <c:pt idx="17224">
                  <c:v>-0.15689203244272301</c:v>
                </c:pt>
                <c:pt idx="17225">
                  <c:v>-0.13062174123303999</c:v>
                </c:pt>
                <c:pt idx="17226">
                  <c:v>-0.13062174123303999</c:v>
                </c:pt>
                <c:pt idx="17227">
                  <c:v>-0.34321477098895098</c:v>
                </c:pt>
                <c:pt idx="17228">
                  <c:v>-0.25062102816721399</c:v>
                </c:pt>
                <c:pt idx="17229">
                  <c:v>-0.25062102816721399</c:v>
                </c:pt>
                <c:pt idx="17230">
                  <c:v>-0.36688074515772801</c:v>
                </c:pt>
                <c:pt idx="17231">
                  <c:v>-0.34308931485871402</c:v>
                </c:pt>
                <c:pt idx="17232">
                  <c:v>-0.20965422785033899</c:v>
                </c:pt>
                <c:pt idx="17233">
                  <c:v>-0.24051289418907801</c:v>
                </c:pt>
                <c:pt idx="17234">
                  <c:v>-0.19455704982588501</c:v>
                </c:pt>
                <c:pt idx="17235">
                  <c:v>-0.16309087628698801</c:v>
                </c:pt>
                <c:pt idx="17236">
                  <c:v>-0.155561860570852</c:v>
                </c:pt>
                <c:pt idx="17237">
                  <c:v>-0.18714192609056801</c:v>
                </c:pt>
                <c:pt idx="17238">
                  <c:v>-0.179790420297361</c:v>
                </c:pt>
                <c:pt idx="17239" formatCode="0.00E+00">
                  <c:v>-7.2869631384198097E-4</c:v>
                </c:pt>
                <c:pt idx="17240">
                  <c:v>0.262762464552311</c:v>
                </c:pt>
                <c:pt idx="17241" formatCode="0.00E+00">
                  <c:v>-6.6262422221343695E-2</c:v>
                </c:pt>
                <c:pt idx="17242">
                  <c:v>-1.2812278298042199E-3</c:v>
                </c:pt>
                <c:pt idx="17243">
                  <c:v>-0.19778755735160999</c:v>
                </c:pt>
                <c:pt idx="17244">
                  <c:v>-0.25943954639688899</c:v>
                </c:pt>
                <c:pt idx="17245">
                  <c:v>-0.30147917389588402</c:v>
                </c:pt>
                <c:pt idx="17246">
                  <c:v>-0.27395503614308597</c:v>
                </c:pt>
                <c:pt idx="17247">
                  <c:v>-0.36013859510510798</c:v>
                </c:pt>
                <c:pt idx="17248">
                  <c:v>-0.36014055988923899</c:v>
                </c:pt>
                <c:pt idx="17249">
                  <c:v>-0.42805363182207201</c:v>
                </c:pt>
                <c:pt idx="17250">
                  <c:v>-0.357273066608298</c:v>
                </c:pt>
                <c:pt idx="17251">
                  <c:v>-0.39932820545602299</c:v>
                </c:pt>
                <c:pt idx="17252">
                  <c:v>-0.51453652149894202</c:v>
                </c:pt>
                <c:pt idx="17253">
                  <c:v>-0.54553386274700399</c:v>
                </c:pt>
                <c:pt idx="17254">
                  <c:v>-0.452592003370903</c:v>
                </c:pt>
                <c:pt idx="17255">
                  <c:v>-0.45283364991309399</c:v>
                </c:pt>
                <c:pt idx="17256">
                  <c:v>-0.37045657723940301</c:v>
                </c:pt>
                <c:pt idx="17257">
                  <c:v>-0.37045657723940301</c:v>
                </c:pt>
                <c:pt idx="17258">
                  <c:v>-0.38772658973273999</c:v>
                </c:pt>
                <c:pt idx="17259">
                  <c:v>-0.40392073491596597</c:v>
                </c:pt>
                <c:pt idx="17260">
                  <c:v>-0.367746273628488</c:v>
                </c:pt>
                <c:pt idx="17261">
                  <c:v>-0.37049188417138701</c:v>
                </c:pt>
                <c:pt idx="17262">
                  <c:v>-0.303604345505739</c:v>
                </c:pt>
                <c:pt idx="17263">
                  <c:v>-0.30646906895298598</c:v>
                </c:pt>
                <c:pt idx="17264">
                  <c:v>-0.27037021842655801</c:v>
                </c:pt>
                <c:pt idx="17265">
                  <c:v>-0.27037021842655801</c:v>
                </c:pt>
                <c:pt idx="17266">
                  <c:v>-0.25036448656946803</c:v>
                </c:pt>
                <c:pt idx="17267">
                  <c:v>-0.25036448656946803</c:v>
                </c:pt>
                <c:pt idx="17268">
                  <c:v>-0.28013889384869001</c:v>
                </c:pt>
                <c:pt idx="17269">
                  <c:v>-0.26257832872172399</c:v>
                </c:pt>
                <c:pt idx="17270">
                  <c:v>-0.23251305178428699</c:v>
                </c:pt>
                <c:pt idx="17271">
                  <c:v>-0.23251305178428699</c:v>
                </c:pt>
                <c:pt idx="17272">
                  <c:v>-0.23251305178428699</c:v>
                </c:pt>
                <c:pt idx="17273">
                  <c:v>-0.25036448656946803</c:v>
                </c:pt>
                <c:pt idx="17274">
                  <c:v>-0.25036448656946803</c:v>
                </c:pt>
                <c:pt idx="17275">
                  <c:v>-0.25036448656946803</c:v>
                </c:pt>
                <c:pt idx="17276">
                  <c:v>-0.22194362738852899</c:v>
                </c:pt>
                <c:pt idx="17277">
                  <c:v>-0.226663214763933</c:v>
                </c:pt>
                <c:pt idx="17278">
                  <c:v>-0.255306614297235</c:v>
                </c:pt>
                <c:pt idx="17279">
                  <c:v>-0.255306614297235</c:v>
                </c:pt>
                <c:pt idx="17280">
                  <c:v>-0.255306614297235</c:v>
                </c:pt>
                <c:pt idx="17281">
                  <c:v>-0.255306614297235</c:v>
                </c:pt>
                <c:pt idx="17282">
                  <c:v>-0.31680306387061002</c:v>
                </c:pt>
                <c:pt idx="17283">
                  <c:v>-0.28160833637216898</c:v>
                </c:pt>
                <c:pt idx="17284">
                  <c:v>-0.28160833637216898</c:v>
                </c:pt>
                <c:pt idx="17285">
                  <c:v>-0.28160833637216898</c:v>
                </c:pt>
                <c:pt idx="17286">
                  <c:v>-0.18644187196822701</c:v>
                </c:pt>
                <c:pt idx="17287">
                  <c:v>-0.21160834752968699</c:v>
                </c:pt>
                <c:pt idx="17288">
                  <c:v>-0.21160834752968699</c:v>
                </c:pt>
                <c:pt idx="17289">
                  <c:v>-0.21160834752968699</c:v>
                </c:pt>
                <c:pt idx="17290">
                  <c:v>-0.169439682705678</c:v>
                </c:pt>
                <c:pt idx="17291">
                  <c:v>-0.11756869527724099</c:v>
                </c:pt>
                <c:pt idx="17292">
                  <c:v>-0.11756869527724099</c:v>
                </c:pt>
                <c:pt idx="17293">
                  <c:v>-8.9125263150655096E-2</c:v>
                </c:pt>
                <c:pt idx="17294">
                  <c:v>-8.9650132469364999E-2</c:v>
                </c:pt>
                <c:pt idx="17295">
                  <c:v>-0.11850096449301201</c:v>
                </c:pt>
                <c:pt idx="17296">
                  <c:v>-7.8616400864065503E-2</c:v>
                </c:pt>
                <c:pt idx="17297">
                  <c:v>0.10730877055447299</c:v>
                </c:pt>
                <c:pt idx="17298">
                  <c:v>-0.16138555859474901</c:v>
                </c:pt>
                <c:pt idx="17299">
                  <c:v>0.12225074018504101</c:v>
                </c:pt>
                <c:pt idx="17300">
                  <c:v>0</c:v>
                </c:pt>
                <c:pt idx="17301" formatCode="0.00E+00">
                  <c:v>1.8124932612550899E-6</c:v>
                </c:pt>
                <c:pt idx="17302">
                  <c:v>-8.9085110872738807E-2</c:v>
                </c:pt>
                <c:pt idx="17303" formatCode="0.00E+00">
                  <c:v>-8.86124143088977E-2</c:v>
                </c:pt>
                <c:pt idx="17304">
                  <c:v>-0.213487946096755</c:v>
                </c:pt>
                <c:pt idx="17305">
                  <c:v>-0.32666535151297399</c:v>
                </c:pt>
                <c:pt idx="17306">
                  <c:v>-0.41040515627032997</c:v>
                </c:pt>
                <c:pt idx="17307">
                  <c:v>-0.32924225326460599</c:v>
                </c:pt>
                <c:pt idx="17308">
                  <c:v>-0.375385211051457</c:v>
                </c:pt>
                <c:pt idx="17309">
                  <c:v>-0.288118531865445</c:v>
                </c:pt>
                <c:pt idx="17310">
                  <c:v>-0.31744707017499202</c:v>
                </c:pt>
                <c:pt idx="17311">
                  <c:v>-0.172967694423596</c:v>
                </c:pt>
                <c:pt idx="17312">
                  <c:v>-0.17330144608290199</c:v>
                </c:pt>
                <c:pt idx="17313">
                  <c:v>-0.195428165068983</c:v>
                </c:pt>
                <c:pt idx="17314">
                  <c:v>-0.195428165068983</c:v>
                </c:pt>
                <c:pt idx="17315">
                  <c:v>-0.195428165068983</c:v>
                </c:pt>
                <c:pt idx="17316">
                  <c:v>-0.195428165068983</c:v>
                </c:pt>
                <c:pt idx="17317">
                  <c:v>-0.227247299499272</c:v>
                </c:pt>
                <c:pt idx="17318">
                  <c:v>-0.25093772210909798</c:v>
                </c:pt>
                <c:pt idx="17319">
                  <c:v>-0.28461818408675998</c:v>
                </c:pt>
                <c:pt idx="17320">
                  <c:v>-0.32074358926364099</c:v>
                </c:pt>
                <c:pt idx="17321">
                  <c:v>-0.25815847400806102</c:v>
                </c:pt>
                <c:pt idx="17322">
                  <c:v>-0.25815847400806102</c:v>
                </c:pt>
                <c:pt idx="17323">
                  <c:v>-0.22070290238360099</c:v>
                </c:pt>
                <c:pt idx="17324">
                  <c:v>-0.26453408911255699</c:v>
                </c:pt>
                <c:pt idx="17325">
                  <c:v>-0.30108915996187902</c:v>
                </c:pt>
                <c:pt idx="17326">
                  <c:v>-0.32074358926364099</c:v>
                </c:pt>
                <c:pt idx="17327">
                  <c:v>-0.30108915996187902</c:v>
                </c:pt>
                <c:pt idx="17328">
                  <c:v>-0.28059819320277701</c:v>
                </c:pt>
                <c:pt idx="17329">
                  <c:v>-0.28059819320277701</c:v>
                </c:pt>
                <c:pt idx="17330">
                  <c:v>-0.28059819320277701</c:v>
                </c:pt>
                <c:pt idx="17331">
                  <c:v>-0.26181286030169398</c:v>
                </c:pt>
                <c:pt idx="17332">
                  <c:v>-0.38282354082869802</c:v>
                </c:pt>
                <c:pt idx="17333">
                  <c:v>-0.26124895723536901</c:v>
                </c:pt>
                <c:pt idx="17334">
                  <c:v>-0.28198204157799001</c:v>
                </c:pt>
                <c:pt idx="17335">
                  <c:v>-0.27592093959284902</c:v>
                </c:pt>
                <c:pt idx="17336">
                  <c:v>-0.27592093959284902</c:v>
                </c:pt>
                <c:pt idx="17337">
                  <c:v>-0.31458472338840898</c:v>
                </c:pt>
                <c:pt idx="17338">
                  <c:v>-0.255531589305314</c:v>
                </c:pt>
                <c:pt idx="17339">
                  <c:v>-0.24945791403706699</c:v>
                </c:pt>
                <c:pt idx="17340">
                  <c:v>-0.23351909498220799</c:v>
                </c:pt>
                <c:pt idx="17341">
                  <c:v>-0.16464881175323501</c:v>
                </c:pt>
                <c:pt idx="17342">
                  <c:v>-0.16464881175323501</c:v>
                </c:pt>
                <c:pt idx="17343">
                  <c:v>-0.15917131990154401</c:v>
                </c:pt>
                <c:pt idx="17344">
                  <c:v>-0.18225362246006499</c:v>
                </c:pt>
                <c:pt idx="17345">
                  <c:v>-0.18225362246006499</c:v>
                </c:pt>
                <c:pt idx="17346">
                  <c:v>-0.23490128630255899</c:v>
                </c:pt>
                <c:pt idx="17347">
                  <c:v>-0.26530056258678097</c:v>
                </c:pt>
                <c:pt idx="17348">
                  <c:v>-0.26530056258678097</c:v>
                </c:pt>
                <c:pt idx="17349">
                  <c:v>-0.22920938943668301</c:v>
                </c:pt>
                <c:pt idx="17350">
                  <c:v>-0.24855370714456401</c:v>
                </c:pt>
                <c:pt idx="17351">
                  <c:v>-0.21814120449007099</c:v>
                </c:pt>
                <c:pt idx="17352">
                  <c:v>-0.21814120449007099</c:v>
                </c:pt>
                <c:pt idx="17353">
                  <c:v>-0.18860390923602999</c:v>
                </c:pt>
                <c:pt idx="17354">
                  <c:v>-0.147678607177127</c:v>
                </c:pt>
                <c:pt idx="17355">
                  <c:v>-0.114555350794994</c:v>
                </c:pt>
                <c:pt idx="17356">
                  <c:v>-0.11917232812636</c:v>
                </c:pt>
                <c:pt idx="17357">
                  <c:v>-4.64345546977733E-2</c:v>
                </c:pt>
                <c:pt idx="17358">
                  <c:v>-2.1884180778720799E-2</c:v>
                </c:pt>
                <c:pt idx="17359">
                  <c:v>4.16129968671508E-3</c:v>
                </c:pt>
                <c:pt idx="17360">
                  <c:v>4.16129968671508E-3</c:v>
                </c:pt>
                <c:pt idx="17361">
                  <c:v>8.3724962472178002E-3</c:v>
                </c:pt>
                <c:pt idx="17362">
                  <c:v>-0.13317618957463001</c:v>
                </c:pt>
                <c:pt idx="17363">
                  <c:v>-7.1403114932564404E-2</c:v>
                </c:pt>
                <c:pt idx="17364">
                  <c:v>-5.0574903473081502E-2</c:v>
                </c:pt>
                <c:pt idx="17365">
                  <c:v>4.1071616644961603E-2</c:v>
                </c:pt>
                <c:pt idx="17366">
                  <c:v>-4.7222705447517603E-2</c:v>
                </c:pt>
                <c:pt idx="17367">
                  <c:v>0.22651015229036001</c:v>
                </c:pt>
                <c:pt idx="17368">
                  <c:v>2.8593541921395401E-2</c:v>
                </c:pt>
                <c:pt idx="17369">
                  <c:v>7.7613994066318304E-2</c:v>
                </c:pt>
                <c:pt idx="17370">
                  <c:v>2.85918076087632E-2</c:v>
                </c:pt>
                <c:pt idx="17371">
                  <c:v>0.41472438950064</c:v>
                </c:pt>
                <c:pt idx="17372">
                  <c:v>0.41472438950064</c:v>
                </c:pt>
                <c:pt idx="17373">
                  <c:v>0.426864087191132</c:v>
                </c:pt>
                <c:pt idx="17374">
                  <c:v>0.426864087191132</c:v>
                </c:pt>
                <c:pt idx="17375">
                  <c:v>0.43851041868227703</c:v>
                </c:pt>
                <c:pt idx="17376">
                  <c:v>0.43851041868227703</c:v>
                </c:pt>
                <c:pt idx="17377">
                  <c:v>0.47078127429906402</c:v>
                </c:pt>
                <c:pt idx="17378">
                  <c:v>0.55898242044862001</c:v>
                </c:pt>
                <c:pt idx="17379">
                  <c:v>0.56341399405414505</c:v>
                </c:pt>
                <c:pt idx="17380">
                  <c:v>0.66208589869321499</c:v>
                </c:pt>
                <c:pt idx="17381">
                  <c:v>0.70049148921433702</c:v>
                </c:pt>
                <c:pt idx="17382">
                  <c:v>0.80125359357377302</c:v>
                </c:pt>
                <c:pt idx="17383">
                  <c:v>0.80322715186015203</c:v>
                </c:pt>
                <c:pt idx="17384">
                  <c:v>9.09568491852768E-2</c:v>
                </c:pt>
                <c:pt idx="17385">
                  <c:v>0.253754630186247</c:v>
                </c:pt>
                <c:pt idx="17386">
                  <c:v>-7.6766465284336893E-2</c:v>
                </c:pt>
                <c:pt idx="17387">
                  <c:v>-1.16364671158566E-2</c:v>
                </c:pt>
                <c:pt idx="17388">
                  <c:v>-7.7902885389061705E-2</c:v>
                </c:pt>
                <c:pt idx="17389">
                  <c:v>-0.19327426966866601</c:v>
                </c:pt>
                <c:pt idx="17390">
                  <c:v>-0.28361035441298799</c:v>
                </c:pt>
                <c:pt idx="17391">
                  <c:v>-0.20081050799191599</c:v>
                </c:pt>
                <c:pt idx="17392">
                  <c:v>-0.20081050799191599</c:v>
                </c:pt>
                <c:pt idx="17393">
                  <c:v>-0.256144509528624</c:v>
                </c:pt>
                <c:pt idx="17394">
                  <c:v>-0.26190147934243801</c:v>
                </c:pt>
                <c:pt idx="17395">
                  <c:v>-0.32337113573202803</c:v>
                </c:pt>
                <c:pt idx="17396">
                  <c:v>-0.354330616266538</c:v>
                </c:pt>
                <c:pt idx="17397">
                  <c:v>-0.29451964769338901</c:v>
                </c:pt>
                <c:pt idx="17398">
                  <c:v>-0.324081883620291</c:v>
                </c:pt>
                <c:pt idx="17399">
                  <c:v>-0.26148558853284498</c:v>
                </c:pt>
                <c:pt idx="17400">
                  <c:v>-0.28177696582116601</c:v>
                </c:pt>
                <c:pt idx="17401">
                  <c:v>-0.33337372714304703</c:v>
                </c:pt>
                <c:pt idx="17402">
                  <c:v>-0.35032741218415298</c:v>
                </c:pt>
                <c:pt idx="17403">
                  <c:v>-0.30103190544935199</c:v>
                </c:pt>
                <c:pt idx="17404">
                  <c:v>-0.293041682590931</c:v>
                </c:pt>
                <c:pt idx="17405">
                  <c:v>-0.247769926264614</c:v>
                </c:pt>
                <c:pt idx="17406">
                  <c:v>-0.30306101947833203</c:v>
                </c:pt>
                <c:pt idx="17407">
                  <c:v>-0.35051513670918399</c:v>
                </c:pt>
                <c:pt idx="17408">
                  <c:v>-0.35051513670918399</c:v>
                </c:pt>
                <c:pt idx="17409">
                  <c:v>-0.34236218798019202</c:v>
                </c:pt>
                <c:pt idx="17410">
                  <c:v>-0.251662413004131</c:v>
                </c:pt>
                <c:pt idx="17411">
                  <c:v>-0.210795876395238</c:v>
                </c:pt>
                <c:pt idx="17412">
                  <c:v>-0.22137424169974901</c:v>
                </c:pt>
                <c:pt idx="17413">
                  <c:v>-0.153233251065516</c:v>
                </c:pt>
                <c:pt idx="17414">
                  <c:v>-0.17674086274286499</c:v>
                </c:pt>
                <c:pt idx="17415">
                  <c:v>-0.145430814509933</c:v>
                </c:pt>
                <c:pt idx="17416">
                  <c:v>-0.145430814509933</c:v>
                </c:pt>
                <c:pt idx="17417">
                  <c:v>-9.2816441708787695E-2</c:v>
                </c:pt>
                <c:pt idx="17418">
                  <c:v>-6.8410997982462904E-2</c:v>
                </c:pt>
                <c:pt idx="17419">
                  <c:v>1.20999335104958E-2</c:v>
                </c:pt>
                <c:pt idx="17420">
                  <c:v>1.20999335104958E-2</c:v>
                </c:pt>
                <c:pt idx="17421">
                  <c:v>-1.31011379349732E-2</c:v>
                </c:pt>
                <c:pt idx="17422">
                  <c:v>1.27334259945499E-2</c:v>
                </c:pt>
                <c:pt idx="17423">
                  <c:v>1.27334259945499E-2</c:v>
                </c:pt>
                <c:pt idx="17424">
                  <c:v>3.8158432533635003E-2</c:v>
                </c:pt>
                <c:pt idx="17425">
                  <c:v>6.2078590592138799E-2</c:v>
                </c:pt>
                <c:pt idx="17426">
                  <c:v>1.15211437519449E-2</c:v>
                </c:pt>
                <c:pt idx="17427">
                  <c:v>-1.24592532069456E-2</c:v>
                </c:pt>
                <c:pt idx="17428">
                  <c:v>-0.154758282867032</c:v>
                </c:pt>
                <c:pt idx="17429">
                  <c:v>-0.12366689546345699</c:v>
                </c:pt>
                <c:pt idx="17430">
                  <c:v>-0.12366689546345699</c:v>
                </c:pt>
                <c:pt idx="17431">
                  <c:v>-0.155235979672986</c:v>
                </c:pt>
                <c:pt idx="17432">
                  <c:v>-0.155235979672986</c:v>
                </c:pt>
                <c:pt idx="17433">
                  <c:v>-0.12366689546345699</c:v>
                </c:pt>
                <c:pt idx="17434">
                  <c:v>-0.12764266816940101</c:v>
                </c:pt>
                <c:pt idx="17435">
                  <c:v>-0.12764266816940101</c:v>
                </c:pt>
                <c:pt idx="17436">
                  <c:v>-0.150413649132215</c:v>
                </c:pt>
                <c:pt idx="17437">
                  <c:v>-0.10313403676675401</c:v>
                </c:pt>
                <c:pt idx="17438">
                  <c:v>-4.7591759573736202E-2</c:v>
                </c:pt>
                <c:pt idx="17439">
                  <c:v>-7.7720211960446706E-2</c:v>
                </c:pt>
                <c:pt idx="17440">
                  <c:v>-7.7720211960446706E-2</c:v>
                </c:pt>
                <c:pt idx="17441">
                  <c:v>-0.109149353561292</c:v>
                </c:pt>
                <c:pt idx="17442">
                  <c:v>-8.2389428044099294E-2</c:v>
                </c:pt>
                <c:pt idx="17443">
                  <c:v>-5.0524337041377002E-2</c:v>
                </c:pt>
                <c:pt idx="17444">
                  <c:v>-7.7421465838579895E-2</c:v>
                </c:pt>
                <c:pt idx="17445">
                  <c:v>-4.7740647015866701E-2</c:v>
                </c:pt>
                <c:pt idx="17446">
                  <c:v>-4.7740647015866701E-2</c:v>
                </c:pt>
                <c:pt idx="17447">
                  <c:v>-0.108832931488896</c:v>
                </c:pt>
                <c:pt idx="17448">
                  <c:v>-0.15815962379141299</c:v>
                </c:pt>
                <c:pt idx="17449">
                  <c:v>-0.19128947992002901</c:v>
                </c:pt>
                <c:pt idx="17450">
                  <c:v>-0.19151359391150899</c:v>
                </c:pt>
                <c:pt idx="17451">
                  <c:v>-0.16260236903546399</c:v>
                </c:pt>
                <c:pt idx="17452">
                  <c:v>-0.20612692874312599</c:v>
                </c:pt>
                <c:pt idx="17453">
                  <c:v>-0.20084445270889001</c:v>
                </c:pt>
                <c:pt idx="17454">
                  <c:v>-0.22129393067592701</c:v>
                </c:pt>
                <c:pt idx="17455">
                  <c:v>-0.28614679811707999</c:v>
                </c:pt>
                <c:pt idx="17456">
                  <c:v>-0.28614679811707999</c:v>
                </c:pt>
                <c:pt idx="17457">
                  <c:v>-0.33951064050066299</c:v>
                </c:pt>
                <c:pt idx="17458">
                  <c:v>-0.321503092864935</c:v>
                </c:pt>
                <c:pt idx="17459">
                  <c:v>-0.35891502090147198</c:v>
                </c:pt>
                <c:pt idx="17460">
                  <c:v>-0.35891502090147198</c:v>
                </c:pt>
                <c:pt idx="17461">
                  <c:v>-0.39850693801938802</c:v>
                </c:pt>
                <c:pt idx="17462">
                  <c:v>-0.39850693801938802</c:v>
                </c:pt>
                <c:pt idx="17463">
                  <c:v>-0.28556798620594198</c:v>
                </c:pt>
                <c:pt idx="17464">
                  <c:v>-0.304027646187707</c:v>
                </c:pt>
                <c:pt idx="17465">
                  <c:v>-0.33861377731070902</c:v>
                </c:pt>
                <c:pt idx="17466">
                  <c:v>-0.35795390520935999</c:v>
                </c:pt>
                <c:pt idx="17467">
                  <c:v>-0.301185701628781</c:v>
                </c:pt>
                <c:pt idx="17468">
                  <c:v>-0.281046466029784</c:v>
                </c:pt>
                <c:pt idx="17469">
                  <c:v>-0.281046466029784</c:v>
                </c:pt>
                <c:pt idx="17470">
                  <c:v>-0.24482074311197199</c:v>
                </c:pt>
                <c:pt idx="17471">
                  <c:v>-0.210910175247914</c:v>
                </c:pt>
                <c:pt idx="17472">
                  <c:v>-0.27052571592422697</c:v>
                </c:pt>
                <c:pt idx="17473">
                  <c:v>-0.30385164213857502</c:v>
                </c:pt>
                <c:pt idx="17474">
                  <c:v>-0.285382520588504</c:v>
                </c:pt>
                <c:pt idx="17475">
                  <c:v>-0.17609357574919701</c:v>
                </c:pt>
                <c:pt idx="17476">
                  <c:v>-0.20092335707183601</c:v>
                </c:pt>
                <c:pt idx="17477">
                  <c:v>-0.19492321881779401</c:v>
                </c:pt>
                <c:pt idx="17478">
                  <c:v>-0.160338705146295</c:v>
                </c:pt>
                <c:pt idx="17479">
                  <c:v>-0.15525910727554801</c:v>
                </c:pt>
                <c:pt idx="17480">
                  <c:v>-0.15525910727554801</c:v>
                </c:pt>
                <c:pt idx="17481">
                  <c:v>-0.13875706461137099</c:v>
                </c:pt>
                <c:pt idx="17482">
                  <c:v>-9.1679468991182594E-2</c:v>
                </c:pt>
                <c:pt idx="17483">
                  <c:v>-0.366213438732784</c:v>
                </c:pt>
                <c:pt idx="17484">
                  <c:v>-0.112724739108997</c:v>
                </c:pt>
                <c:pt idx="17485">
                  <c:v>9.2185548419478902E-3</c:v>
                </c:pt>
                <c:pt idx="17486">
                  <c:v>0.10707740085358</c:v>
                </c:pt>
                <c:pt idx="17487">
                  <c:v>5.4239933119950297E-2</c:v>
                </c:pt>
                <c:pt idx="17488">
                  <c:v>5.4241581616573303E-2</c:v>
                </c:pt>
                <c:pt idx="17489">
                  <c:v>6.8899491994871501E-3</c:v>
                </c:pt>
                <c:pt idx="17490">
                  <c:v>8.9938370418625596E-2</c:v>
                </c:pt>
                <c:pt idx="17491">
                  <c:v>3.9494517364709401E-2</c:v>
                </c:pt>
                <c:pt idx="17492">
                  <c:v>-3.2959017163440997E-2</c:v>
                </c:pt>
                <c:pt idx="17493">
                  <c:v>8.2292866599433301E-2</c:v>
                </c:pt>
                <c:pt idx="17494">
                  <c:v>0.148068198527573</c:v>
                </c:pt>
                <c:pt idx="17495">
                  <c:v>0.218621425862492</c:v>
                </c:pt>
                <c:pt idx="17496">
                  <c:v>0.115490461353288</c:v>
                </c:pt>
                <c:pt idx="17497">
                  <c:v>0.15782220716914999</c:v>
                </c:pt>
                <c:pt idx="17498">
                  <c:v>0.14673331283736499</c:v>
                </c:pt>
                <c:pt idx="17499">
                  <c:v>6.4708041207337294E-2</c:v>
                </c:pt>
                <c:pt idx="17500">
                  <c:v>0.227011507398547</c:v>
                </c:pt>
                <c:pt idx="17501">
                  <c:v>0.16987572764637399</c:v>
                </c:pt>
                <c:pt idx="17502">
                  <c:v>0.16987572764637399</c:v>
                </c:pt>
                <c:pt idx="17503">
                  <c:v>0.19748639586673999</c:v>
                </c:pt>
                <c:pt idx="17504">
                  <c:v>0.19748639586673999</c:v>
                </c:pt>
                <c:pt idx="17505">
                  <c:v>0.23801945765883101</c:v>
                </c:pt>
                <c:pt idx="17506">
                  <c:v>0.28700812865481301</c:v>
                </c:pt>
                <c:pt idx="17507">
                  <c:v>0.30923417557335903</c:v>
                </c:pt>
                <c:pt idx="17508">
                  <c:v>0.30246912051222502</c:v>
                </c:pt>
                <c:pt idx="17509">
                  <c:v>0.35682322584451098</c:v>
                </c:pt>
                <c:pt idx="17510">
                  <c:v>0.34988731456518402</c:v>
                </c:pt>
                <c:pt idx="17511">
                  <c:v>0.34988731456518402</c:v>
                </c:pt>
                <c:pt idx="17512">
                  <c:v>0.329872670582119</c:v>
                </c:pt>
                <c:pt idx="17513">
                  <c:v>0.36882882496374497</c:v>
                </c:pt>
                <c:pt idx="17514">
                  <c:v>0.36855308260047798</c:v>
                </c:pt>
                <c:pt idx="17515">
                  <c:v>0.410507069258851</c:v>
                </c:pt>
                <c:pt idx="17516">
                  <c:v>0.37071661062370898</c:v>
                </c:pt>
                <c:pt idx="17517">
                  <c:v>0.30906865204575801</c:v>
                </c:pt>
                <c:pt idx="17518">
                  <c:v>0.26973243112761702</c:v>
                </c:pt>
                <c:pt idx="17519">
                  <c:v>0.26973243112761702</c:v>
                </c:pt>
                <c:pt idx="17520">
                  <c:v>0.395982626443528</c:v>
                </c:pt>
                <c:pt idx="17521">
                  <c:v>0.229747449105033</c:v>
                </c:pt>
                <c:pt idx="17522">
                  <c:v>0.278596685421659</c:v>
                </c:pt>
                <c:pt idx="17523">
                  <c:v>0.230439632807867</c:v>
                </c:pt>
                <c:pt idx="17524">
                  <c:v>0.306503968082736</c:v>
                </c:pt>
                <c:pt idx="17525">
                  <c:v>0.41300451294034501</c:v>
                </c:pt>
                <c:pt idx="17526">
                  <c:v>0.36090749440181802</c:v>
                </c:pt>
                <c:pt idx="17527">
                  <c:v>0.24997204211839</c:v>
                </c:pt>
                <c:pt idx="17528">
                  <c:v>0.22919040763481799</c:v>
                </c:pt>
                <c:pt idx="17529">
                  <c:v>7.1078649755863907E-2</c:v>
                </c:pt>
                <c:pt idx="17530">
                  <c:v>0.34205821910039902</c:v>
                </c:pt>
                <c:pt idx="17531">
                  <c:v>0.29692468899143099</c:v>
                </c:pt>
                <c:pt idx="17532">
                  <c:v>0.38174665038627797</c:v>
                </c:pt>
                <c:pt idx="17533">
                  <c:v>0.38174665038627797</c:v>
                </c:pt>
                <c:pt idx="17534">
                  <c:v>0.52999668131015099</c:v>
                </c:pt>
                <c:pt idx="17535">
                  <c:v>0.457129586179231</c:v>
                </c:pt>
                <c:pt idx="17536">
                  <c:v>0.51271366383428996</c:v>
                </c:pt>
                <c:pt idx="17537">
                  <c:v>0.51271366383428996</c:v>
                </c:pt>
                <c:pt idx="17538">
                  <c:v>0.51271366383428996</c:v>
                </c:pt>
                <c:pt idx="17539">
                  <c:v>0.403640227422493</c:v>
                </c:pt>
                <c:pt idx="17540">
                  <c:v>0.403640227422493</c:v>
                </c:pt>
                <c:pt idx="17541">
                  <c:v>0.30923827844437002</c:v>
                </c:pt>
                <c:pt idx="17542">
                  <c:v>0.30923827844437002</c:v>
                </c:pt>
                <c:pt idx="17543">
                  <c:v>0.30923827844437002</c:v>
                </c:pt>
                <c:pt idx="17544">
                  <c:v>0.30923827844437002</c:v>
                </c:pt>
                <c:pt idx="17545">
                  <c:v>0.403640227422493</c:v>
                </c:pt>
                <c:pt idx="17546">
                  <c:v>0.403640227422493</c:v>
                </c:pt>
                <c:pt idx="17547">
                  <c:v>0.310614821480793</c:v>
                </c:pt>
                <c:pt idx="17548">
                  <c:v>0.310614821480793</c:v>
                </c:pt>
                <c:pt idx="17549">
                  <c:v>0.310614821480793</c:v>
                </c:pt>
                <c:pt idx="17550">
                  <c:v>0.310614821480793</c:v>
                </c:pt>
                <c:pt idx="17551">
                  <c:v>0.403640227422493</c:v>
                </c:pt>
                <c:pt idx="17552">
                  <c:v>0.403640227422493</c:v>
                </c:pt>
                <c:pt idx="17553">
                  <c:v>0.310614821480793</c:v>
                </c:pt>
                <c:pt idx="17554">
                  <c:v>-0.10338836792002</c:v>
                </c:pt>
                <c:pt idx="17555">
                  <c:v>-0.108029019484523</c:v>
                </c:pt>
                <c:pt idx="17556">
                  <c:v>0.223500024822129</c:v>
                </c:pt>
                <c:pt idx="17557">
                  <c:v>-5.83227583106578E-2</c:v>
                </c:pt>
                <c:pt idx="17558">
                  <c:v>5.1363954531054898E-2</c:v>
                </c:pt>
                <c:pt idx="17559" formatCode="0.00E+00">
                  <c:v>-7.7338362089029999E-4</c:v>
                </c:pt>
                <c:pt idx="17560">
                  <c:v>8.89253676114099E-2</c:v>
                </c:pt>
                <c:pt idx="17561" formatCode="0.00E+00">
                  <c:v>8.89253676114099E-2</c:v>
                </c:pt>
                <c:pt idx="17562">
                  <c:v>0.12831648290779399</c:v>
                </c:pt>
                <c:pt idx="17563">
                  <c:v>8.2254975501833499E-2</c:v>
                </c:pt>
                <c:pt idx="17564">
                  <c:v>4.2947487379592898E-2</c:v>
                </c:pt>
                <c:pt idx="17565">
                  <c:v>0.12864384709073101</c:v>
                </c:pt>
                <c:pt idx="17566">
                  <c:v>0.16420132941229601</c:v>
                </c:pt>
                <c:pt idx="17567">
                  <c:v>0.15228933557254301</c:v>
                </c:pt>
                <c:pt idx="17568">
                  <c:v>0.18309220652470001</c:v>
                </c:pt>
                <c:pt idx="17569">
                  <c:v>0.17068632916132001</c:v>
                </c:pt>
                <c:pt idx="17570">
                  <c:v>0.180088983222435</c:v>
                </c:pt>
                <c:pt idx="17571">
                  <c:v>0.230014488455416</c:v>
                </c:pt>
                <c:pt idx="17572">
                  <c:v>0.230014488455416</c:v>
                </c:pt>
                <c:pt idx="17573">
                  <c:v>0.189280815338708</c:v>
                </c:pt>
                <c:pt idx="17574">
                  <c:v>0.189280815338708</c:v>
                </c:pt>
                <c:pt idx="17575">
                  <c:v>0.16151419880895501</c:v>
                </c:pt>
                <c:pt idx="17576">
                  <c:v>0.189543437370052</c:v>
                </c:pt>
                <c:pt idx="17577">
                  <c:v>0.21575934741802899</c:v>
                </c:pt>
                <c:pt idx="17578">
                  <c:v>0.21575934741802899</c:v>
                </c:pt>
                <c:pt idx="17579">
                  <c:v>0.21575934741802899</c:v>
                </c:pt>
                <c:pt idx="17580">
                  <c:v>0.24047654366639101</c:v>
                </c:pt>
                <c:pt idx="17581">
                  <c:v>0.28019479734290698</c:v>
                </c:pt>
                <c:pt idx="17582">
                  <c:v>0.34357955480114699</c:v>
                </c:pt>
                <c:pt idx="17583">
                  <c:v>0.34357955480114699</c:v>
                </c:pt>
                <c:pt idx="17584">
                  <c:v>0.24771174704808799</c:v>
                </c:pt>
                <c:pt idx="17585">
                  <c:v>0.12338132147783</c:v>
                </c:pt>
                <c:pt idx="17586">
                  <c:v>0.17850049515307301</c:v>
                </c:pt>
                <c:pt idx="17587">
                  <c:v>0.17850049515307301</c:v>
                </c:pt>
                <c:pt idx="17588">
                  <c:v>0.230777209943202</c:v>
                </c:pt>
                <c:pt idx="17589">
                  <c:v>0.26810763513427699</c:v>
                </c:pt>
                <c:pt idx="17590">
                  <c:v>0.23875220721106399</c:v>
                </c:pt>
                <c:pt idx="17591">
                  <c:v>0.27872384946524198</c:v>
                </c:pt>
                <c:pt idx="17592">
                  <c:v>0.25514973880723602</c:v>
                </c:pt>
                <c:pt idx="17593">
                  <c:v>0.22972887458743599</c:v>
                </c:pt>
                <c:pt idx="17594">
                  <c:v>0.25514973880723602</c:v>
                </c:pt>
                <c:pt idx="17595">
                  <c:v>0.22972887458743599</c:v>
                </c:pt>
                <c:pt idx="17596">
                  <c:v>0.25514973880723602</c:v>
                </c:pt>
                <c:pt idx="17597">
                  <c:v>0.22959454014241301</c:v>
                </c:pt>
                <c:pt idx="17598">
                  <c:v>0.161985500558009</c:v>
                </c:pt>
                <c:pt idx="17599">
                  <c:v>9.3525151113349206E-2</c:v>
                </c:pt>
                <c:pt idx="17600">
                  <c:v>0.316314556451883</c:v>
                </c:pt>
                <c:pt idx="17601">
                  <c:v>0.31333125949253199</c:v>
                </c:pt>
                <c:pt idx="17602">
                  <c:v>0.37156813036465902</c:v>
                </c:pt>
                <c:pt idx="17603">
                  <c:v>0.37156813036465902</c:v>
                </c:pt>
                <c:pt idx="17604">
                  <c:v>0.37156813036465902</c:v>
                </c:pt>
                <c:pt idx="17605">
                  <c:v>0.36702485104697702</c:v>
                </c:pt>
                <c:pt idx="17606">
                  <c:v>0.36702485104697702</c:v>
                </c:pt>
                <c:pt idx="17607">
                  <c:v>0.25796291220159401</c:v>
                </c:pt>
                <c:pt idx="17608">
                  <c:v>0.25796291220159401</c:v>
                </c:pt>
                <c:pt idx="17609">
                  <c:v>0.25796291220159401</c:v>
                </c:pt>
                <c:pt idx="17610">
                  <c:v>0.25796291220159401</c:v>
                </c:pt>
                <c:pt idx="17611">
                  <c:v>0.249649279997296</c:v>
                </c:pt>
                <c:pt idx="17612">
                  <c:v>0.27827576386744002</c:v>
                </c:pt>
                <c:pt idx="17613">
                  <c:v>0.146998963131976</c:v>
                </c:pt>
                <c:pt idx="17614">
                  <c:v>0.146998963131976</c:v>
                </c:pt>
                <c:pt idx="17615">
                  <c:v>0.138148974451832</c:v>
                </c:pt>
                <c:pt idx="17616">
                  <c:v>0.188683386625174</c:v>
                </c:pt>
                <c:pt idx="17617">
                  <c:v>0.13652210261939501</c:v>
                </c:pt>
                <c:pt idx="17618">
                  <c:v>0.20690029499724799</c:v>
                </c:pt>
                <c:pt idx="17619">
                  <c:v>0.30502400220662701</c:v>
                </c:pt>
                <c:pt idx="17620">
                  <c:v>0.331978904889004</c:v>
                </c:pt>
                <c:pt idx="17621">
                  <c:v>0.27696632810514998</c:v>
                </c:pt>
                <c:pt idx="17622">
                  <c:v>0.50691870325022004</c:v>
                </c:pt>
                <c:pt idx="17623">
                  <c:v>0.32803050913794402</c:v>
                </c:pt>
                <c:pt idx="17624">
                  <c:v>0.32803050913794402</c:v>
                </c:pt>
                <c:pt idx="17625">
                  <c:v>0.27739756596536103</c:v>
                </c:pt>
                <c:pt idx="17626">
                  <c:v>0.27739756596536103</c:v>
                </c:pt>
                <c:pt idx="17627">
                  <c:v>0.27739756596536103</c:v>
                </c:pt>
                <c:pt idx="17628">
                  <c:v>0.269326436735705</c:v>
                </c:pt>
                <c:pt idx="17629">
                  <c:v>0.269326436735705</c:v>
                </c:pt>
                <c:pt idx="17630">
                  <c:v>0.29602211627892799</c:v>
                </c:pt>
                <c:pt idx="17631">
                  <c:v>0.25034005112288898</c:v>
                </c:pt>
                <c:pt idx="17632">
                  <c:v>0.27586431727882399</c:v>
                </c:pt>
                <c:pt idx="17633">
                  <c:v>0.19452260258953299</c:v>
                </c:pt>
                <c:pt idx="17634">
                  <c:v>0.16842848141130401</c:v>
                </c:pt>
                <c:pt idx="17635">
                  <c:v>0.25066940971375801</c:v>
                </c:pt>
                <c:pt idx="17636">
                  <c:v>0.43290843874940799</c:v>
                </c:pt>
                <c:pt idx="17637">
                  <c:v>0.49680430693230498</c:v>
                </c:pt>
                <c:pt idx="17638">
                  <c:v>0.51798259687896298</c:v>
                </c:pt>
                <c:pt idx="17639">
                  <c:v>0.51101567522460301</c:v>
                </c:pt>
                <c:pt idx="17640">
                  <c:v>0.52201502855922499</c:v>
                </c:pt>
                <c:pt idx="17641">
                  <c:v>0.39981715839999699</c:v>
                </c:pt>
                <c:pt idx="17642">
                  <c:v>0.39981715839999699</c:v>
                </c:pt>
                <c:pt idx="17643">
                  <c:v>0.40035708810049297</c:v>
                </c:pt>
                <c:pt idx="17644">
                  <c:v>0.65194659295866997</c:v>
                </c:pt>
                <c:pt idx="17645">
                  <c:v>0.47314802245207799</c:v>
                </c:pt>
                <c:pt idx="17646">
                  <c:v>0.47314802245207799</c:v>
                </c:pt>
                <c:pt idx="17647">
                  <c:v>0.47314802245207799</c:v>
                </c:pt>
                <c:pt idx="17648">
                  <c:v>0.440007018356877</c:v>
                </c:pt>
                <c:pt idx="17649">
                  <c:v>0.34270043609390999</c:v>
                </c:pt>
                <c:pt idx="17650">
                  <c:v>0.30955224900777001</c:v>
                </c:pt>
                <c:pt idx="17651">
                  <c:v>0.30955224900777001</c:v>
                </c:pt>
                <c:pt idx="17652">
                  <c:v>0.30955224900777001</c:v>
                </c:pt>
                <c:pt idx="17653">
                  <c:v>0.39418807646378401</c:v>
                </c:pt>
                <c:pt idx="17654">
                  <c:v>0.39418807646378401</c:v>
                </c:pt>
                <c:pt idx="17655">
                  <c:v>0.30877777173399401</c:v>
                </c:pt>
                <c:pt idx="17656">
                  <c:v>0.38916909373515801</c:v>
                </c:pt>
                <c:pt idx="17657">
                  <c:v>0.58152383247453698</c:v>
                </c:pt>
                <c:pt idx="17658">
                  <c:v>0.58939182650112798</c:v>
                </c:pt>
                <c:pt idx="17659">
                  <c:v>0</c:v>
                </c:pt>
                <c:pt idx="17660">
                  <c:v>0.229340893059682</c:v>
                </c:pt>
                <c:pt idx="17661">
                  <c:v>-5.9899606300595799E-2</c:v>
                </c:pt>
                <c:pt idx="17662">
                  <c:v>-0.11255350038548</c:v>
                </c:pt>
                <c:pt idx="17663">
                  <c:v>-0.20076671615470901</c:v>
                </c:pt>
                <c:pt idx="17664">
                  <c:v>-0.19074957182629301</c:v>
                </c:pt>
                <c:pt idx="17665">
                  <c:v>-0.22876083869781699</c:v>
                </c:pt>
                <c:pt idx="17666">
                  <c:v>-0.22876083869781699</c:v>
                </c:pt>
                <c:pt idx="17667">
                  <c:v>-0.12324496804493</c:v>
                </c:pt>
                <c:pt idx="17668">
                  <c:v>-0.122480356927944</c:v>
                </c:pt>
                <c:pt idx="17669">
                  <c:v>-3.6665507136141598E-2</c:v>
                </c:pt>
                <c:pt idx="17670">
                  <c:v>5.9859627442646604E-3</c:v>
                </c:pt>
                <c:pt idx="17671">
                  <c:v>9.6665913800424594E-2</c:v>
                </c:pt>
                <c:pt idx="17672">
                  <c:v>0.20429529629745499</c:v>
                </c:pt>
                <c:pt idx="17673">
                  <c:v>0.236612037580233</c:v>
                </c:pt>
                <c:pt idx="17674">
                  <c:v>0.247271447539606</c:v>
                </c:pt>
                <c:pt idx="17675">
                  <c:v>0.29399137202097497</c:v>
                </c:pt>
                <c:pt idx="17676">
                  <c:v>0.34757583284202598</c:v>
                </c:pt>
                <c:pt idx="17677">
                  <c:v>0.31746415425419</c:v>
                </c:pt>
                <c:pt idx="17678">
                  <c:v>0.40047747429621</c:v>
                </c:pt>
                <c:pt idx="17679">
                  <c:v>0.40047747429621</c:v>
                </c:pt>
                <c:pt idx="17680">
                  <c:v>0.44584791313139899</c:v>
                </c:pt>
                <c:pt idx="17681">
                  <c:v>0.34434418820596202</c:v>
                </c:pt>
                <c:pt idx="17682">
                  <c:v>0.37387076309821099</c:v>
                </c:pt>
                <c:pt idx="17683">
                  <c:v>0.28815096800134399</c:v>
                </c:pt>
                <c:pt idx="17684">
                  <c:v>0.29871217023705399</c:v>
                </c:pt>
                <c:pt idx="17685">
                  <c:v>0.32023533324138498</c:v>
                </c:pt>
                <c:pt idx="17686">
                  <c:v>0.35954747715896002</c:v>
                </c:pt>
                <c:pt idx="17687">
                  <c:v>0.358931806527579</c:v>
                </c:pt>
                <c:pt idx="17688">
                  <c:v>0.30197642246554401</c:v>
                </c:pt>
                <c:pt idx="17689">
                  <c:v>0.147965784486073</c:v>
                </c:pt>
                <c:pt idx="17690">
                  <c:v>0.295732060085935</c:v>
                </c:pt>
                <c:pt idx="17691">
                  <c:v>0.35132191310356597</c:v>
                </c:pt>
                <c:pt idx="17692">
                  <c:v>0.39879243009127302</c:v>
                </c:pt>
                <c:pt idx="17693">
                  <c:v>0.39879243009127302</c:v>
                </c:pt>
                <c:pt idx="17694">
                  <c:v>0.47246847421196903</c:v>
                </c:pt>
                <c:pt idx="17695" formatCode="0.00E+00">
                  <c:v>7.2869631384198097E-4</c:v>
                </c:pt>
                <c:pt idx="17696">
                  <c:v>0.324046513749358</c:v>
                </c:pt>
                <c:pt idx="17697" formatCode="0.00E+00">
                  <c:v>-5.9295236717527E-4</c:v>
                </c:pt>
                <c:pt idx="17698">
                  <c:v>5.6781957851657697E-2</c:v>
                </c:pt>
                <c:pt idx="17699" formatCode="0.00E+00">
                  <c:v>-9.9022435817385901E-2</c:v>
                </c:pt>
                <c:pt idx="17700">
                  <c:v>4.2339882317146103E-2</c:v>
                </c:pt>
                <c:pt idx="17701">
                  <c:v>-7.5770568305464803E-2</c:v>
                </c:pt>
                <c:pt idx="17702">
                  <c:v>-0.11799949619816701</c:v>
                </c:pt>
                <c:pt idx="17703">
                  <c:v>-0.10880822218366799</c:v>
                </c:pt>
                <c:pt idx="17704">
                  <c:v>-0.108415176223155</c:v>
                </c:pt>
                <c:pt idx="17705">
                  <c:v>-0.13969841001143901</c:v>
                </c:pt>
                <c:pt idx="17706">
                  <c:v>-6.3922489844245201E-2</c:v>
                </c:pt>
                <c:pt idx="17707">
                  <c:v>-6.0105363292017801E-2</c:v>
                </c:pt>
                <c:pt idx="17708">
                  <c:v>2.93423657876914E-2</c:v>
                </c:pt>
                <c:pt idx="17709">
                  <c:v>9.0697280337276295E-2</c:v>
                </c:pt>
                <c:pt idx="17710">
                  <c:v>0.30289332303655297</c:v>
                </c:pt>
                <c:pt idx="17711">
                  <c:v>0.26648148547029499</c:v>
                </c:pt>
                <c:pt idx="17712">
                  <c:v>0.32633805295686202</c:v>
                </c:pt>
                <c:pt idx="17713">
                  <c:v>0.31724105681856102</c:v>
                </c:pt>
                <c:pt idx="17714">
                  <c:v>0.31697126385135399</c:v>
                </c:pt>
                <c:pt idx="17715">
                  <c:v>0.307996522362117</c:v>
                </c:pt>
                <c:pt idx="17716">
                  <c:v>0.38356153802406101</c:v>
                </c:pt>
                <c:pt idx="17717">
                  <c:v>0.28985652627545899</c:v>
                </c:pt>
                <c:pt idx="17718">
                  <c:v>0.313184855532534</c:v>
                </c:pt>
                <c:pt idx="17719">
                  <c:v>0.19544700742020399</c:v>
                </c:pt>
                <c:pt idx="17720">
                  <c:v>0.19544700742020399</c:v>
                </c:pt>
                <c:pt idx="17721">
                  <c:v>0.23226293804873699</c:v>
                </c:pt>
                <c:pt idx="17722">
                  <c:v>0.24006923969356</c:v>
                </c:pt>
                <c:pt idx="17723">
                  <c:v>0.16881004614891701</c:v>
                </c:pt>
                <c:pt idx="17724">
                  <c:v>0.19579193159048899</c:v>
                </c:pt>
                <c:pt idx="17725">
                  <c:v>0.19579193159048899</c:v>
                </c:pt>
                <c:pt idx="17726">
                  <c:v>0.21754363343311001</c:v>
                </c:pt>
                <c:pt idx="17727">
                  <c:v>0.21754363343311001</c:v>
                </c:pt>
                <c:pt idx="17728">
                  <c:v>0.19579193159048899</c:v>
                </c:pt>
                <c:pt idx="17729">
                  <c:v>0.19204603672567599</c:v>
                </c:pt>
                <c:pt idx="17730">
                  <c:v>0.19579193159048899</c:v>
                </c:pt>
                <c:pt idx="17731">
                  <c:v>0.19579193159048899</c:v>
                </c:pt>
                <c:pt idx="17732">
                  <c:v>0.241499911584583</c:v>
                </c:pt>
                <c:pt idx="17733">
                  <c:v>0.241499911584583</c:v>
                </c:pt>
                <c:pt idx="17734">
                  <c:v>0.26403284086713702</c:v>
                </c:pt>
                <c:pt idx="17735">
                  <c:v>0.22774809905111501</c:v>
                </c:pt>
                <c:pt idx="17736">
                  <c:v>0.24637034318055701</c:v>
                </c:pt>
                <c:pt idx="17737">
                  <c:v>0.24637034318055701</c:v>
                </c:pt>
                <c:pt idx="17738">
                  <c:v>0.24637034318055701</c:v>
                </c:pt>
                <c:pt idx="17739">
                  <c:v>0.24637034318055701</c:v>
                </c:pt>
                <c:pt idx="17740">
                  <c:v>0.29123684122841897</c:v>
                </c:pt>
                <c:pt idx="17741">
                  <c:v>0.187173910760489</c:v>
                </c:pt>
                <c:pt idx="17742">
                  <c:v>0.187173910760489</c:v>
                </c:pt>
                <c:pt idx="17743">
                  <c:v>0.187173910760489</c:v>
                </c:pt>
                <c:pt idx="17744">
                  <c:v>0.187173910760489</c:v>
                </c:pt>
                <c:pt idx="17745">
                  <c:v>0.14776396825898799</c:v>
                </c:pt>
                <c:pt idx="17746">
                  <c:v>0.14776396825898799</c:v>
                </c:pt>
                <c:pt idx="17747">
                  <c:v>0.14227473303129801</c:v>
                </c:pt>
                <c:pt idx="17748">
                  <c:v>0.14635731935049401</c:v>
                </c:pt>
                <c:pt idx="17749">
                  <c:v>9.09568491852768E-2</c:v>
                </c:pt>
                <c:pt idx="17750">
                  <c:v>0.36558230112063</c:v>
                </c:pt>
                <c:pt idx="17751">
                  <c:v>4.59214364608935E-2</c:v>
                </c:pt>
                <c:pt idx="17752">
                  <c:v>-1.13063539029314E-2</c:v>
                </c:pt>
                <c:pt idx="17753">
                  <c:v>-0.107974384042498</c:v>
                </c:pt>
                <c:pt idx="17754">
                  <c:v>-8.8960247603291302E-3</c:v>
                </c:pt>
                <c:pt idx="17755">
                  <c:v>-7.9234519746733591E-3</c:v>
                </c:pt>
                <c:pt idx="17756">
                  <c:v>-7.13927869338903E-3</c:v>
                </c:pt>
                <c:pt idx="17757">
                  <c:v>-7.8694326219088603E-3</c:v>
                </c:pt>
                <c:pt idx="17758">
                  <c:v>-0.10653471636949099</c:v>
                </c:pt>
                <c:pt idx="17759">
                  <c:v>3.9513096628600301E-2</c:v>
                </c:pt>
                <c:pt idx="17760">
                  <c:v>0.17323387291447701</c:v>
                </c:pt>
                <c:pt idx="17761">
                  <c:v>4.95789957667363E-2</c:v>
                </c:pt>
                <c:pt idx="17762">
                  <c:v>-8.8892046821846798E-3</c:v>
                </c:pt>
                <c:pt idx="17763">
                  <c:v>-6.6325086675564901E-2</c:v>
                </c:pt>
                <c:pt idx="17764">
                  <c:v>-0.18222966703948801</c:v>
                </c:pt>
                <c:pt idx="17765">
                  <c:v>-0.30334800250996802</c:v>
                </c:pt>
                <c:pt idx="17766">
                  <c:v>-0.13521194480306101</c:v>
                </c:pt>
                <c:pt idx="17767">
                  <c:v>-0.12458695632963999</c:v>
                </c:pt>
                <c:pt idx="17768">
                  <c:v>-0.17060968150018299</c:v>
                </c:pt>
                <c:pt idx="17769">
                  <c:v>-0.17060968150018299</c:v>
                </c:pt>
                <c:pt idx="17770">
                  <c:v>-0.27566300685849898</c:v>
                </c:pt>
                <c:pt idx="17771">
                  <c:v>-0.25245891338398202</c:v>
                </c:pt>
                <c:pt idx="17772">
                  <c:v>-0.306222305395143</c:v>
                </c:pt>
                <c:pt idx="17773">
                  <c:v>-0.281809095695366</c:v>
                </c:pt>
                <c:pt idx="17774">
                  <c:v>-0.18758371780288099</c:v>
                </c:pt>
                <c:pt idx="17775">
                  <c:v>-0.156740166590395</c:v>
                </c:pt>
                <c:pt idx="17776">
                  <c:v>-0.114430580441234</c:v>
                </c:pt>
                <c:pt idx="17777">
                  <c:v>-0.114430580441234</c:v>
                </c:pt>
                <c:pt idx="17778">
                  <c:v>-7.5106860518264498E-2</c:v>
                </c:pt>
                <c:pt idx="17779">
                  <c:v>-0.10663024358533101</c:v>
                </c:pt>
                <c:pt idx="17780">
                  <c:v>-8.0128903490261402E-2</c:v>
                </c:pt>
                <c:pt idx="17781">
                  <c:v>-0.217628571110552</c:v>
                </c:pt>
                <c:pt idx="17782">
                  <c:v>-0.16516329974767699</c:v>
                </c:pt>
                <c:pt idx="17783">
                  <c:v>-0.101486946666557</c:v>
                </c:pt>
                <c:pt idx="17784">
                  <c:v>-3.2679578831462802E-2</c:v>
                </c:pt>
                <c:pt idx="17785">
                  <c:v>-0.182143577269861</c:v>
                </c:pt>
                <c:pt idx="17786">
                  <c:v>-0.19612308417392199</c:v>
                </c:pt>
                <c:pt idx="17787">
                  <c:v>-0.18044490098706101</c:v>
                </c:pt>
                <c:pt idx="17788">
                  <c:v>-0.23321962705157101</c:v>
                </c:pt>
                <c:pt idx="17789">
                  <c:v>-0.24848638816719501</c:v>
                </c:pt>
                <c:pt idx="17790">
                  <c:v>-0.20070538425510301</c:v>
                </c:pt>
                <c:pt idx="17791">
                  <c:v>-0.20070538425510301</c:v>
                </c:pt>
                <c:pt idx="17792">
                  <c:v>-0.115609212443534</c:v>
                </c:pt>
                <c:pt idx="17793">
                  <c:v>-5.7953069944095097E-2</c:v>
                </c:pt>
                <c:pt idx="17794">
                  <c:v>-3.2508534134521E-3</c:v>
                </c:pt>
                <c:pt idx="17795">
                  <c:v>-1.1772651598397301E-2</c:v>
                </c:pt>
                <c:pt idx="17796">
                  <c:v>-0.12641255135026799</c:v>
                </c:pt>
                <c:pt idx="17797">
                  <c:v>-0.21473007047170201</c:v>
                </c:pt>
                <c:pt idx="17798">
                  <c:v>-0.207953291950945</c:v>
                </c:pt>
                <c:pt idx="17799">
                  <c:v>-0.165402950062949</c:v>
                </c:pt>
                <c:pt idx="17800">
                  <c:v>-7.3121715717935507E-2</c:v>
                </c:pt>
                <c:pt idx="17801">
                  <c:v>-0.119574400744817</c:v>
                </c:pt>
                <c:pt idx="17802">
                  <c:v>-0.119574400744817</c:v>
                </c:pt>
                <c:pt idx="17803">
                  <c:v>-0.24650424155155301</c:v>
                </c:pt>
                <c:pt idx="17804">
                  <c:v>-0.186962006732453</c:v>
                </c:pt>
                <c:pt idx="17805">
                  <c:v>-0.142056621028011</c:v>
                </c:pt>
                <c:pt idx="17806">
                  <c:v>-0.193911452596917</c:v>
                </c:pt>
                <c:pt idx="17807">
                  <c:v>-0.193911452596917</c:v>
                </c:pt>
                <c:pt idx="17808">
                  <c:v>-0.133960002899813</c:v>
                </c:pt>
                <c:pt idx="17809">
                  <c:v>-8.2824895663562395E-2</c:v>
                </c:pt>
                <c:pt idx="17810">
                  <c:v>-1.3139005501062499E-2</c:v>
                </c:pt>
                <c:pt idx="17811">
                  <c:v>-1.3139005501062499E-2</c:v>
                </c:pt>
                <c:pt idx="17812">
                  <c:v>-2.2452230944668802E-2</c:v>
                </c:pt>
                <c:pt idx="17813">
                  <c:v>-3.15913178361482E-2</c:v>
                </c:pt>
                <c:pt idx="17814">
                  <c:v>0.12406111129665499</c:v>
                </c:pt>
                <c:pt idx="17815">
                  <c:v>2.6045879119175101E-2</c:v>
                </c:pt>
                <c:pt idx="17816">
                  <c:v>-1.14137626667223E-2</c:v>
                </c:pt>
                <c:pt idx="17817">
                  <c:v>1.6513096917620301E-2</c:v>
                </c:pt>
                <c:pt idx="17818">
                  <c:v>-0.26881936458037498</c:v>
                </c:pt>
                <c:pt idx="17819">
                  <c:v>-4.7255296149261099E-2</c:v>
                </c:pt>
                <c:pt idx="17820">
                  <c:v>1.13207277577267E-2</c:v>
                </c:pt>
                <c:pt idx="17821">
                  <c:v>0.167213034472426</c:v>
                </c:pt>
                <c:pt idx="17822">
                  <c:v>0.37435914887895</c:v>
                </c:pt>
                <c:pt idx="17823">
                  <c:v>0.43307790923794998</c:v>
                </c:pt>
                <c:pt idx="17824">
                  <c:v>0.43307790923794998</c:v>
                </c:pt>
                <c:pt idx="17825">
                  <c:v>0.48171958511788698</c:v>
                </c:pt>
                <c:pt idx="17826">
                  <c:v>0.33783335883403198</c:v>
                </c:pt>
                <c:pt idx="17827">
                  <c:v>0.36802392847999998</c:v>
                </c:pt>
                <c:pt idx="17828">
                  <c:v>0.159151994335129</c:v>
                </c:pt>
                <c:pt idx="17829">
                  <c:v>0.25456842982306399</c:v>
                </c:pt>
                <c:pt idx="17830">
                  <c:v>0.15844982468475599</c:v>
                </c:pt>
                <c:pt idx="17831">
                  <c:v>0.18240965152012301</c:v>
                </c:pt>
                <c:pt idx="17832">
                  <c:v>0.18240965152012301</c:v>
                </c:pt>
                <c:pt idx="17833">
                  <c:v>0.18973333755128499</c:v>
                </c:pt>
                <c:pt idx="17834">
                  <c:v>0.14709172245671101</c:v>
                </c:pt>
                <c:pt idx="17835">
                  <c:v>0.22989632297243801</c:v>
                </c:pt>
                <c:pt idx="17836">
                  <c:v>0.270365445425651</c:v>
                </c:pt>
                <c:pt idx="17837">
                  <c:v>0.270365445425651</c:v>
                </c:pt>
                <c:pt idx="17838">
                  <c:v>0.21814537500855599</c:v>
                </c:pt>
                <c:pt idx="17839">
                  <c:v>0.231897765722761</c:v>
                </c:pt>
                <c:pt idx="17840">
                  <c:v>0.16233635075508501</c:v>
                </c:pt>
                <c:pt idx="17841">
                  <c:v>0.16722070915114401</c:v>
                </c:pt>
                <c:pt idx="17842">
                  <c:v>0.16722070915114401</c:v>
                </c:pt>
                <c:pt idx="17843">
                  <c:v>0.17204843704846601</c:v>
                </c:pt>
                <c:pt idx="17844">
                  <c:v>0.13264093830971899</c:v>
                </c:pt>
                <c:pt idx="17845">
                  <c:v>0.13264093830971899</c:v>
                </c:pt>
                <c:pt idx="17846">
                  <c:v>0.17141195547924801</c:v>
                </c:pt>
                <c:pt idx="17847">
                  <c:v>0.17618512205100201</c:v>
                </c:pt>
                <c:pt idx="17848">
                  <c:v>-1.8922136730497E-3</c:v>
                </c:pt>
                <c:pt idx="17849">
                  <c:v>-0.32376739110490199</c:v>
                </c:pt>
                <c:pt idx="17850">
                  <c:v>-6.4921374127136999E-2</c:v>
                </c:pt>
                <c:pt idx="17851">
                  <c:v>-0.17274828441154999</c:v>
                </c:pt>
                <c:pt idx="17852">
                  <c:v>-9.8857550367231706E-2</c:v>
                </c:pt>
                <c:pt idx="17853">
                  <c:v>-5.2749188014898203E-2</c:v>
                </c:pt>
                <c:pt idx="17854">
                  <c:v>8.97863916406718E-2</c:v>
                </c:pt>
                <c:pt idx="17855">
                  <c:v>0.196169768081006</c:v>
                </c:pt>
                <c:pt idx="17856">
                  <c:v>0.14432849049403201</c:v>
                </c:pt>
                <c:pt idx="17857">
                  <c:v>8.8892298810881704E-2</c:v>
                </c:pt>
                <c:pt idx="17858">
                  <c:v>-8.4645311325337504E-3</c:v>
                </c:pt>
                <c:pt idx="17859">
                  <c:v>-6.2276337828408503E-2</c:v>
                </c:pt>
                <c:pt idx="17860">
                  <c:v>-0.14202695675864099</c:v>
                </c:pt>
                <c:pt idx="17861">
                  <c:v>-0.24818105723297301</c:v>
                </c:pt>
                <c:pt idx="17862">
                  <c:v>-0.18967875678006799</c:v>
                </c:pt>
                <c:pt idx="17863">
                  <c:v>-0.14092488668120601</c:v>
                </c:pt>
                <c:pt idx="17864">
                  <c:v>3.2869526535367101E-2</c:v>
                </c:pt>
                <c:pt idx="17865">
                  <c:v>-1.7033225624126999E-2</c:v>
                </c:pt>
                <c:pt idx="17866">
                  <c:v>-0.15507315969669799</c:v>
                </c:pt>
                <c:pt idx="17867">
                  <c:v>-0.19207392851806601</c:v>
                </c:pt>
                <c:pt idx="17868">
                  <c:v>-0.280157392951291</c:v>
                </c:pt>
                <c:pt idx="17869">
                  <c:v>-0.31519766475023397</c:v>
                </c:pt>
                <c:pt idx="17870">
                  <c:v>-0.34246120160041399</c:v>
                </c:pt>
                <c:pt idx="17871">
                  <c:v>-0.34077044849983301</c:v>
                </c:pt>
                <c:pt idx="17872">
                  <c:v>-0.38243133839721799</c:v>
                </c:pt>
                <c:pt idx="17873">
                  <c:v>-0.37388658484280102</c:v>
                </c:pt>
                <c:pt idx="17874">
                  <c:v>-0.32548401217923301</c:v>
                </c:pt>
                <c:pt idx="17875">
                  <c:v>-0.25436542926682898</c:v>
                </c:pt>
                <c:pt idx="17876">
                  <c:v>-0.29286260085096399</c:v>
                </c:pt>
                <c:pt idx="17877">
                  <c:v>-0.29286260085096399</c:v>
                </c:pt>
                <c:pt idx="17878">
                  <c:v>-0.247584596524942</c:v>
                </c:pt>
                <c:pt idx="17879">
                  <c:v>-0.240232687965625</c:v>
                </c:pt>
                <c:pt idx="17880">
                  <c:v>-0.19850801706261501</c:v>
                </c:pt>
                <c:pt idx="17881">
                  <c:v>-0.19850801706261501</c:v>
                </c:pt>
                <c:pt idx="17882">
                  <c:v>-0.26642996944876102</c:v>
                </c:pt>
                <c:pt idx="17883">
                  <c:v>-0.26642996944876102</c:v>
                </c:pt>
                <c:pt idx="17884">
                  <c:v>-0.26642996944876102</c:v>
                </c:pt>
                <c:pt idx="17885">
                  <c:v>-0.26642996944876102</c:v>
                </c:pt>
                <c:pt idx="17886">
                  <c:v>-0.247996584227763</c:v>
                </c:pt>
                <c:pt idx="17887">
                  <c:v>-0.14920753963804401</c:v>
                </c:pt>
                <c:pt idx="17888">
                  <c:v>-0.14920753963804401</c:v>
                </c:pt>
                <c:pt idx="17889">
                  <c:v>-7.0623877063099097E-2</c:v>
                </c:pt>
                <c:pt idx="17890">
                  <c:v>-7.0878918565222895E-2</c:v>
                </c:pt>
                <c:pt idx="17891">
                  <c:v>-9.7762711599295601E-2</c:v>
                </c:pt>
                <c:pt idx="17892">
                  <c:v>-0.20273547233102601</c:v>
                </c:pt>
                <c:pt idx="17893">
                  <c:v>-0.17307253217319599</c:v>
                </c:pt>
                <c:pt idx="17894">
                  <c:v>-0.268641697669116</c:v>
                </c:pt>
                <c:pt idx="17895">
                  <c:v>-0.32386607804437501</c:v>
                </c:pt>
                <c:pt idx="17896">
                  <c:v>-0.348115374218329</c:v>
                </c:pt>
                <c:pt idx="17897">
                  <c:v>-0.37469444865662099</c:v>
                </c:pt>
                <c:pt idx="17898">
                  <c:v>-0.32897461478121698</c:v>
                </c:pt>
                <c:pt idx="17899">
                  <c:v>-0.32897461478121698</c:v>
                </c:pt>
                <c:pt idx="17900">
                  <c:v>-0.28619801125107203</c:v>
                </c:pt>
                <c:pt idx="17901">
                  <c:v>-0.26245734783361202</c:v>
                </c:pt>
                <c:pt idx="17902">
                  <c:v>-0.195539597477495</c:v>
                </c:pt>
                <c:pt idx="17903">
                  <c:v>-0.22144669864487601</c:v>
                </c:pt>
                <c:pt idx="17904">
                  <c:v>-0.26146576357268803</c:v>
                </c:pt>
                <c:pt idx="17905">
                  <c:v>-0.28558114680908903</c:v>
                </c:pt>
                <c:pt idx="17906">
                  <c:v>-0.32941569351630001</c:v>
                </c:pt>
                <c:pt idx="17907">
                  <c:v>-0.290446470476803</c:v>
                </c:pt>
                <c:pt idx="17908">
                  <c:v>-0.26901919675173802</c:v>
                </c:pt>
                <c:pt idx="17909">
                  <c:v>-0.20862181418638401</c:v>
                </c:pt>
                <c:pt idx="17910">
                  <c:v>-0.17264677168136</c:v>
                </c:pt>
                <c:pt idx="17911">
                  <c:v>-0.17264677168136</c:v>
                </c:pt>
                <c:pt idx="17912">
                  <c:v>-0.13926570995253601</c:v>
                </c:pt>
                <c:pt idx="17913">
                  <c:v>-0.113658626325038</c:v>
                </c:pt>
                <c:pt idx="17914">
                  <c:v>7.0479345959887099E-2</c:v>
                </c:pt>
                <c:pt idx="17915">
                  <c:v>-3.7336736098839002E-2</c:v>
                </c:pt>
                <c:pt idx="17916">
                  <c:v>0.307726126579149</c:v>
                </c:pt>
                <c:pt idx="17917">
                  <c:v>0.263741286301997</c:v>
                </c:pt>
                <c:pt idx="17918">
                  <c:v>0.26301001887978498</c:v>
                </c:pt>
                <c:pt idx="17919">
                  <c:v>0.18859600793584899</c:v>
                </c:pt>
                <c:pt idx="17920">
                  <c:v>0.200568843168412</c:v>
                </c:pt>
                <c:pt idx="17921">
                  <c:v>7.2872403305685299E-2</c:v>
                </c:pt>
                <c:pt idx="17922">
                  <c:v>0.119688796745564</c:v>
                </c:pt>
                <c:pt idx="17923">
                  <c:v>1.5592758542565199E-2</c:v>
                </c:pt>
                <c:pt idx="17924">
                  <c:v>5.8705556004752399E-2</c:v>
                </c:pt>
                <c:pt idx="17925">
                  <c:v>0.10769051965156499</c:v>
                </c:pt>
                <c:pt idx="17926">
                  <c:v>0.10769051965156499</c:v>
                </c:pt>
                <c:pt idx="17927">
                  <c:v>0.28422852600856402</c:v>
                </c:pt>
                <c:pt idx="17928">
                  <c:v>0.24406977133031199</c:v>
                </c:pt>
                <c:pt idx="17929">
                  <c:v>0.24406977133031199</c:v>
                </c:pt>
                <c:pt idx="17930">
                  <c:v>0.320421307427459</c:v>
                </c:pt>
                <c:pt idx="17931">
                  <c:v>0.29435949625768998</c:v>
                </c:pt>
                <c:pt idx="17932">
                  <c:v>0.37788321185775198</c:v>
                </c:pt>
                <c:pt idx="17933">
                  <c:v>0.29532755142010197</c:v>
                </c:pt>
                <c:pt idx="17934">
                  <c:v>0.35732936545655303</c:v>
                </c:pt>
                <c:pt idx="17935">
                  <c:v>0.34744307443260602</c:v>
                </c:pt>
                <c:pt idx="17936">
                  <c:v>0.32775505311638797</c:v>
                </c:pt>
                <c:pt idx="17937">
                  <c:v>0.20885390194207001</c:v>
                </c:pt>
                <c:pt idx="17938">
                  <c:v>0.24051234517101999</c:v>
                </c:pt>
                <c:pt idx="17939">
                  <c:v>0.24051234517101999</c:v>
                </c:pt>
                <c:pt idx="17940">
                  <c:v>0.25056648779447699</c:v>
                </c:pt>
                <c:pt idx="17941">
                  <c:v>0.13019897362753499</c:v>
                </c:pt>
                <c:pt idx="17942">
                  <c:v>0.14194856396167499</c:v>
                </c:pt>
                <c:pt idx="17943">
                  <c:v>0</c:v>
                </c:pt>
                <c:pt idx="17944">
                  <c:v>0.16657806714124199</c:v>
                </c:pt>
                <c:pt idx="17945">
                  <c:v>-6.5255804015198704E-2</c:v>
                </c:pt>
                <c:pt idx="17946">
                  <c:v>0.11134621864583701</c:v>
                </c:pt>
                <c:pt idx="17947">
                  <c:v>0.10011618723690401</c:v>
                </c:pt>
                <c:pt idx="17948">
                  <c:v>0.14271285719135801</c:v>
                </c:pt>
                <c:pt idx="17949">
                  <c:v>0.14271486203830799</c:v>
                </c:pt>
                <c:pt idx="17950">
                  <c:v>0.18263321045568801</c:v>
                </c:pt>
                <c:pt idx="17951">
                  <c:v>0.167293198053242</c:v>
                </c:pt>
                <c:pt idx="17952">
                  <c:v>0.23145716618977599</c:v>
                </c:pt>
                <c:pt idx="17953">
                  <c:v>0.18550608705634899</c:v>
                </c:pt>
                <c:pt idx="17954">
                  <c:v>0.14286092313249901</c:v>
                </c:pt>
                <c:pt idx="17955">
                  <c:v>0.18550608705634899</c:v>
                </c:pt>
                <c:pt idx="17956">
                  <c:v>0.14286092313249901</c:v>
                </c:pt>
                <c:pt idx="17957">
                  <c:v>0.103177299987345</c:v>
                </c:pt>
                <c:pt idx="17958">
                  <c:v>0.103177299987345</c:v>
                </c:pt>
                <c:pt idx="17959">
                  <c:v>-3.0814326303810501E-2</c:v>
                </c:pt>
                <c:pt idx="17960">
                  <c:v>3.11102187177076E-2</c:v>
                </c:pt>
                <c:pt idx="17961">
                  <c:v>-6.7556613374487595E-2</c:v>
                </c:pt>
                <c:pt idx="17962">
                  <c:v>-6.7556613374487595E-2</c:v>
                </c:pt>
                <c:pt idx="17963">
                  <c:v>-9.7364761557538801E-2</c:v>
                </c:pt>
                <c:pt idx="17964">
                  <c:v>3.4168253979022199E-2</c:v>
                </c:pt>
                <c:pt idx="17965">
                  <c:v>7.0793176267597194E-2</c:v>
                </c:pt>
                <c:pt idx="17966">
                  <c:v>9.6228842302922502E-2</c:v>
                </c:pt>
                <c:pt idx="17967">
                  <c:v>0.17622803160063999</c:v>
                </c:pt>
                <c:pt idx="17968">
                  <c:v>0.23266851536743999</c:v>
                </c:pt>
                <c:pt idx="17969">
                  <c:v>0.23266851536743999</c:v>
                </c:pt>
                <c:pt idx="17970">
                  <c:v>0.40643700756538997</c:v>
                </c:pt>
                <c:pt idx="17971">
                  <c:v>0.38714701003840901</c:v>
                </c:pt>
                <c:pt idx="17972">
                  <c:v>0.37807307380114602</c:v>
                </c:pt>
                <c:pt idx="17973">
                  <c:v>0.27502256850874801</c:v>
                </c:pt>
                <c:pt idx="17974">
                  <c:v>0.279559855235812</c:v>
                </c:pt>
                <c:pt idx="17975">
                  <c:v>0.25147029621431199</c:v>
                </c:pt>
                <c:pt idx="17976">
                  <c:v>0.25147029621431199</c:v>
                </c:pt>
                <c:pt idx="17977">
                  <c:v>0.25147029621431199</c:v>
                </c:pt>
                <c:pt idx="17978">
                  <c:v>0.25147029621431199</c:v>
                </c:pt>
                <c:pt idx="17979">
                  <c:v>0.25100181877486899</c:v>
                </c:pt>
                <c:pt idx="17980">
                  <c:v>0.30317292797448098</c:v>
                </c:pt>
                <c:pt idx="17981">
                  <c:v>0.23198323970212201</c:v>
                </c:pt>
                <c:pt idx="17982">
                  <c:v>0.42027077767982002</c:v>
                </c:pt>
                <c:pt idx="17983">
                  <c:v>0.42027077767982002</c:v>
                </c:pt>
                <c:pt idx="17984">
                  <c:v>0.49205446458194002</c:v>
                </c:pt>
                <c:pt idx="17985">
                  <c:v>0.47007429074247398</c:v>
                </c:pt>
                <c:pt idx="17986">
                  <c:v>0.45871462813959402</c:v>
                </c:pt>
                <c:pt idx="17987">
                  <c:v>0.26724908082997101</c:v>
                </c:pt>
                <c:pt idx="17988">
                  <c:v>0.28854802413284197</c:v>
                </c:pt>
                <c:pt idx="17989" formatCode="0.00E+00">
                  <c:v>7.2869631384198097E-4</c:v>
                </c:pt>
                <c:pt idx="17990">
                  <c:v>0.324044494718286</c:v>
                </c:pt>
                <c:pt idx="17991" formatCode="0.00E+00">
                  <c:v>6.62601762115968E-2</c:v>
                </c:pt>
                <c:pt idx="17992">
                  <c:v>0.173532663394944</c:v>
                </c:pt>
                <c:pt idx="17993">
                  <c:v>0.108886081231038</c:v>
                </c:pt>
                <c:pt idx="17994">
                  <c:v>0.109357316313555</c:v>
                </c:pt>
                <c:pt idx="17995">
                  <c:v>0.15518621242382399</c:v>
                </c:pt>
                <c:pt idx="17996">
                  <c:v>0.125418836022475</c:v>
                </c:pt>
                <c:pt idx="17997">
                  <c:v>0.16965075809875399</c:v>
                </c:pt>
                <c:pt idx="17998">
                  <c:v>0.11254304409040999</c:v>
                </c:pt>
                <c:pt idx="17999">
                  <c:v>0.16965075809875399</c:v>
                </c:pt>
                <c:pt idx="18000">
                  <c:v>0.11254304409040999</c:v>
                </c:pt>
                <c:pt idx="18001">
                  <c:v>0.112819226917082</c:v>
                </c:pt>
                <c:pt idx="18002">
                  <c:v>0.10244165124158</c:v>
                </c:pt>
                <c:pt idx="18003">
                  <c:v>5.5671198588478799E-2</c:v>
                </c:pt>
                <c:pt idx="18004">
                  <c:v>1.42552626615608E-2</c:v>
                </c:pt>
                <c:pt idx="18005">
                  <c:v>-3.6332031662206402E-2</c:v>
                </c:pt>
                <c:pt idx="18006">
                  <c:v>-3.6332031662206402E-2</c:v>
                </c:pt>
                <c:pt idx="18007">
                  <c:v>5.34292471331674E-2</c:v>
                </c:pt>
                <c:pt idx="18008">
                  <c:v>7.5518939017655802E-3</c:v>
                </c:pt>
                <c:pt idx="18009">
                  <c:v>-0.120944124494287</c:v>
                </c:pt>
                <c:pt idx="18010">
                  <c:v>-0.120944124494287</c:v>
                </c:pt>
                <c:pt idx="18011">
                  <c:v>-7.4773765451704596E-2</c:v>
                </c:pt>
                <c:pt idx="18012">
                  <c:v>-0.15694231462840899</c:v>
                </c:pt>
                <c:pt idx="18013">
                  <c:v>-0.15694231462840899</c:v>
                </c:pt>
                <c:pt idx="18014">
                  <c:v>-0.104565261878013</c:v>
                </c:pt>
                <c:pt idx="18015">
                  <c:v>-0.138453230711472</c:v>
                </c:pt>
                <c:pt idx="18016">
                  <c:v>-0.138453230711472</c:v>
                </c:pt>
                <c:pt idx="18017">
                  <c:v>-0.138453230711472</c:v>
                </c:pt>
                <c:pt idx="18018">
                  <c:v>-0.143851900309585</c:v>
                </c:pt>
                <c:pt idx="18019">
                  <c:v>-0.110395548159387</c:v>
                </c:pt>
                <c:pt idx="18020">
                  <c:v>-0.110395548159387</c:v>
                </c:pt>
                <c:pt idx="18021">
                  <c:v>-0.121831278386014</c:v>
                </c:pt>
                <c:pt idx="18022">
                  <c:v>-0.127439594186746</c:v>
                </c:pt>
                <c:pt idx="18023">
                  <c:v>-0.15964944658177299</c:v>
                </c:pt>
                <c:pt idx="18024">
                  <c:v>-0.143851900309585</c:v>
                </c:pt>
                <c:pt idx="18025">
                  <c:v>-0.110395548159387</c:v>
                </c:pt>
                <c:pt idx="18026">
                  <c:v>-2.99381340420747E-2</c:v>
                </c:pt>
                <c:pt idx="18027">
                  <c:v>-6.3869361889293805E-2</c:v>
                </c:pt>
                <c:pt idx="18028">
                  <c:v>-2.8457345225279599E-2</c:v>
                </c:pt>
                <c:pt idx="18029">
                  <c:v>-2.8457345225279599E-2</c:v>
                </c:pt>
                <c:pt idx="18030">
                  <c:v>-2.8457345225279599E-2</c:v>
                </c:pt>
                <c:pt idx="18031">
                  <c:v>-2.8457345225279599E-2</c:v>
                </c:pt>
                <c:pt idx="18032">
                  <c:v>-2.2696634146053399E-2</c:v>
                </c:pt>
                <c:pt idx="18033">
                  <c:v>-2.2696634146053399E-2</c:v>
                </c:pt>
                <c:pt idx="18034">
                  <c:v>1.00696753144406E-2</c:v>
                </c:pt>
                <c:pt idx="18035">
                  <c:v>1.00696753144406E-2</c:v>
                </c:pt>
                <c:pt idx="18036">
                  <c:v>4.1091740679784598E-2</c:v>
                </c:pt>
                <c:pt idx="18037">
                  <c:v>9.3010458405910993E-3</c:v>
                </c:pt>
                <c:pt idx="18038">
                  <c:v>-5.12992803061822E-2</c:v>
                </c:pt>
                <c:pt idx="18039">
                  <c:v>-2.1431176362668201E-2</c:v>
                </c:pt>
                <c:pt idx="18040">
                  <c:v>-2.0605662002637099E-2</c:v>
                </c:pt>
                <c:pt idx="18041">
                  <c:v>-2.0605662002637099E-2</c:v>
                </c:pt>
                <c:pt idx="18042">
                  <c:v>-2.5421816667737299E-2</c:v>
                </c:pt>
                <c:pt idx="18043">
                  <c:v>-2.5421816667737299E-2</c:v>
                </c:pt>
                <c:pt idx="18044">
                  <c:v>3.0888082180308099E-2</c:v>
                </c:pt>
                <c:pt idx="18045">
                  <c:v>3.0888082180308099E-2</c:v>
                </c:pt>
                <c:pt idx="18046">
                  <c:v>5.7185565524263599E-2</c:v>
                </c:pt>
                <c:pt idx="18047">
                  <c:v>5.7185565524263599E-2</c:v>
                </c:pt>
                <c:pt idx="18048">
                  <c:v>6.5634718911951898E-2</c:v>
                </c:pt>
                <c:pt idx="18049">
                  <c:v>6.5634718911951898E-2</c:v>
                </c:pt>
                <c:pt idx="18050">
                  <c:v>9.0081605904075601E-2</c:v>
                </c:pt>
                <c:pt idx="18051">
                  <c:v>8.53456158256162E-2</c:v>
                </c:pt>
                <c:pt idx="18052">
                  <c:v>6.12508213469262E-2</c:v>
                </c:pt>
                <c:pt idx="18053">
                  <c:v>0.121205587860947</c:v>
                </c:pt>
                <c:pt idx="18054">
                  <c:v>6.5099033975964907E-2</c:v>
                </c:pt>
                <c:pt idx="18055">
                  <c:v>6.5099033975964907E-2</c:v>
                </c:pt>
                <c:pt idx="18056">
                  <c:v>9.0403776405448305E-2</c:v>
                </c:pt>
                <c:pt idx="18057">
                  <c:v>9.0403776405448305E-2</c:v>
                </c:pt>
                <c:pt idx="18058">
                  <c:v>3.58502856316733E-2</c:v>
                </c:pt>
                <c:pt idx="18059">
                  <c:v>0.15352125044686299</c:v>
                </c:pt>
                <c:pt idx="18060">
                  <c:v>0.12112117389457799</c:v>
                </c:pt>
                <c:pt idx="18061">
                  <c:v>0.12112117389457799</c:v>
                </c:pt>
                <c:pt idx="18062">
                  <c:v>0.12112117389457799</c:v>
                </c:pt>
                <c:pt idx="18063">
                  <c:v>0.12112117389457799</c:v>
                </c:pt>
                <c:pt idx="18064">
                  <c:v>0.12112117389457799</c:v>
                </c:pt>
                <c:pt idx="18065">
                  <c:v>0.15352125044686299</c:v>
                </c:pt>
                <c:pt idx="18066">
                  <c:v>0.15352125044686299</c:v>
                </c:pt>
                <c:pt idx="18067">
                  <c:v>0.15352125044686299</c:v>
                </c:pt>
                <c:pt idx="18068">
                  <c:v>0.15352125044686299</c:v>
                </c:pt>
                <c:pt idx="18069">
                  <c:v>0.15352125044686299</c:v>
                </c:pt>
                <c:pt idx="18070">
                  <c:v>0.20001791554381701</c:v>
                </c:pt>
                <c:pt idx="18071">
                  <c:v>0.20001791554381701</c:v>
                </c:pt>
                <c:pt idx="18072">
                  <c:v>0.121144585717438</c:v>
                </c:pt>
                <c:pt idx="18073">
                  <c:v>0.121144585717438</c:v>
                </c:pt>
                <c:pt idx="18074">
                  <c:v>9.0515041942396304E-2</c:v>
                </c:pt>
                <c:pt idx="18075">
                  <c:v>9.0515041942396304E-2</c:v>
                </c:pt>
                <c:pt idx="18076">
                  <c:v>0.22430672964218501</c:v>
                </c:pt>
                <c:pt idx="18077">
                  <c:v>0.22430672964218501</c:v>
                </c:pt>
                <c:pt idx="18078">
                  <c:v>0.22430672964218501</c:v>
                </c:pt>
                <c:pt idx="18079">
                  <c:v>0.18821534106632701</c:v>
                </c:pt>
                <c:pt idx="18080">
                  <c:v>0.24775916891371699</c:v>
                </c:pt>
                <c:pt idx="18081">
                  <c:v>0.28626159351422198</c:v>
                </c:pt>
                <c:pt idx="18082">
                  <c:v>0.28626159351422198</c:v>
                </c:pt>
                <c:pt idx="18083">
                  <c:v>0.30752240886438298</c:v>
                </c:pt>
                <c:pt idx="18084">
                  <c:v>0.327363409247724</c:v>
                </c:pt>
                <c:pt idx="18085">
                  <c:v>0.36651711910205098</c:v>
                </c:pt>
                <c:pt idx="18086">
                  <c:v>0.36651711910205098</c:v>
                </c:pt>
                <c:pt idx="18087">
                  <c:v>0.36587791965583499</c:v>
                </c:pt>
                <c:pt idx="18088">
                  <c:v>0.34641947924280903</c:v>
                </c:pt>
                <c:pt idx="18089">
                  <c:v>0.36597436082044299</c:v>
                </c:pt>
                <c:pt idx="18090">
                  <c:v>0.34641947924280903</c:v>
                </c:pt>
                <c:pt idx="18091">
                  <c:v>0.36597436082044299</c:v>
                </c:pt>
                <c:pt idx="18092">
                  <c:v>0.36597436082044299</c:v>
                </c:pt>
                <c:pt idx="18093">
                  <c:v>0.36597436082044299</c:v>
                </c:pt>
                <c:pt idx="18094">
                  <c:v>0.36597436082044299</c:v>
                </c:pt>
                <c:pt idx="18095">
                  <c:v>0.36597436082044299</c:v>
                </c:pt>
                <c:pt idx="18096">
                  <c:v>0.34641947924280903</c:v>
                </c:pt>
                <c:pt idx="18097">
                  <c:v>0.34641947924280903</c:v>
                </c:pt>
                <c:pt idx="18098">
                  <c:v>0.34641947924280903</c:v>
                </c:pt>
                <c:pt idx="18099">
                  <c:v>0.388617165445167</c:v>
                </c:pt>
                <c:pt idx="18100">
                  <c:v>0.36883530906798101</c:v>
                </c:pt>
                <c:pt idx="18101">
                  <c:v>0.415311663265648</c:v>
                </c:pt>
                <c:pt idx="18102">
                  <c:v>0.434511803375148</c:v>
                </c:pt>
                <c:pt idx="18103">
                  <c:v>0.48321808544774703</c:v>
                </c:pt>
                <c:pt idx="18104">
                  <c:v>0.49994711047088702</c:v>
                </c:pt>
                <c:pt idx="18105">
                  <c:v>0.49994711047088702</c:v>
                </c:pt>
                <c:pt idx="18106">
                  <c:v>0.49994711047088702</c:v>
                </c:pt>
                <c:pt idx="18107">
                  <c:v>0.61703565562436602</c:v>
                </c:pt>
                <c:pt idx="18108">
                  <c:v>0.60357576313883798</c:v>
                </c:pt>
                <c:pt idx="18109">
                  <c:v>0.45125831449771803</c:v>
                </c:pt>
                <c:pt idx="18110">
                  <c:v>0.47576207467599901</c:v>
                </c:pt>
                <c:pt idx="18111">
                  <c:v>0.522238716529425</c:v>
                </c:pt>
                <c:pt idx="18112">
                  <c:v>0.522238716529425</c:v>
                </c:pt>
                <c:pt idx="18113">
                  <c:v>0.47576207467599901</c:v>
                </c:pt>
                <c:pt idx="18114">
                  <c:v>0.46817469649515697</c:v>
                </c:pt>
                <c:pt idx="18115">
                  <c:v>0.484093845329649</c:v>
                </c:pt>
                <c:pt idx="18116">
                  <c:v>0.49900214867338499</c:v>
                </c:pt>
                <c:pt idx="18117">
                  <c:v>0.514303802005043</c:v>
                </c:pt>
                <c:pt idx="18118">
                  <c:v>0.46942413117826398</c:v>
                </c:pt>
                <c:pt idx="18119">
                  <c:v>0.428415282910944</c:v>
                </c:pt>
                <c:pt idx="18120">
                  <c:v>0.41173192434885397</c:v>
                </c:pt>
                <c:pt idx="18121">
                  <c:v>0.41173192434885397</c:v>
                </c:pt>
                <c:pt idx="18122">
                  <c:v>0.42857325437918398</c:v>
                </c:pt>
                <c:pt idx="18123">
                  <c:v>0.47089825321821899</c:v>
                </c:pt>
                <c:pt idx="18124">
                  <c:v>0.66535296190457005</c:v>
                </c:pt>
                <c:pt idx="18125">
                  <c:v>0.67622403246795004</c:v>
                </c:pt>
                <c:pt idx="18126">
                  <c:v>0.62348482928197202</c:v>
                </c:pt>
                <c:pt idx="18127">
                  <c:v>0.62348482928197202</c:v>
                </c:pt>
                <c:pt idx="18128">
                  <c:v>0.73250476842216306</c:v>
                </c:pt>
                <c:pt idx="18129">
                  <c:v>0.73250476842216306</c:v>
                </c:pt>
                <c:pt idx="18130">
                  <c:v>0.74106303844898402</c:v>
                </c:pt>
                <c:pt idx="18131">
                  <c:v>0.68630691117618303</c:v>
                </c:pt>
                <c:pt idx="18132">
                  <c:v>0.58642704915787502</c:v>
                </c:pt>
                <c:pt idx="18133">
                  <c:v>0.58642704915787502</c:v>
                </c:pt>
                <c:pt idx="18134">
                  <c:v>0.79960846195499902</c:v>
                </c:pt>
                <c:pt idx="18135">
                  <c:v>0.79960846195499902</c:v>
                </c:pt>
                <c:pt idx="18136">
                  <c:v>0.79960846195499902</c:v>
                </c:pt>
                <c:pt idx="18137">
                  <c:v>0.79960846195499902</c:v>
                </c:pt>
                <c:pt idx="18138">
                  <c:v>0.79960846195499902</c:v>
                </c:pt>
                <c:pt idx="18139">
                  <c:v>0.79960846195499902</c:v>
                </c:pt>
                <c:pt idx="18140">
                  <c:v>0.79960846195499902</c:v>
                </c:pt>
                <c:pt idx="18141">
                  <c:v>0.79960846195499902</c:v>
                </c:pt>
                <c:pt idx="18142">
                  <c:v>0.93152824437884596</c:v>
                </c:pt>
                <c:pt idx="18143">
                  <c:v>0.86758967254915897</c:v>
                </c:pt>
                <c:pt idx="18144">
                  <c:v>0.857183793523416</c:v>
                </c:pt>
                <c:pt idx="18145">
                  <c:v>0.80432598088747298</c:v>
                </c:pt>
                <c:pt idx="18146">
                  <c:v>0.81389539097303398</c:v>
                </c:pt>
                <c:pt idx="18147">
                  <c:v>0.75932562310000895</c:v>
                </c:pt>
                <c:pt idx="18148">
                  <c:v>0.75041224700734799</c:v>
                </c:pt>
                <c:pt idx="18149">
                  <c:v>0.86187083289825905</c:v>
                </c:pt>
                <c:pt idx="18150">
                  <c:v>0.87195874950490304</c:v>
                </c:pt>
                <c:pt idx="18151">
                  <c:v>0.108029019484523</c:v>
                </c:pt>
                <c:pt idx="18152">
                  <c:v>0.37421699043318801</c:v>
                </c:pt>
                <c:pt idx="18153">
                  <c:v>0.119838434813811</c:v>
                </c:pt>
                <c:pt idx="18154">
                  <c:v>0.25617484104573401</c:v>
                </c:pt>
                <c:pt idx="18155">
                  <c:v>0.139124833286287</c:v>
                </c:pt>
                <c:pt idx="18156">
                  <c:v>0.17299807368626899</c:v>
                </c:pt>
                <c:pt idx="18157">
                  <c:v>-4.5912594834313002E-2</c:v>
                </c:pt>
                <c:pt idx="18158">
                  <c:v>-8.8085772499734302E-2</c:v>
                </c:pt>
                <c:pt idx="18159">
                  <c:v>9.9556676860472707E-3</c:v>
                </c:pt>
                <c:pt idx="18160">
                  <c:v>9.95369510279542E-3</c:v>
                </c:pt>
                <c:pt idx="18161">
                  <c:v>9.95369510279542E-3</c:v>
                </c:pt>
                <c:pt idx="18162">
                  <c:v>9.95369510279542E-3</c:v>
                </c:pt>
                <c:pt idx="18163">
                  <c:v>-4.1567743604710099E-2</c:v>
                </c:pt>
                <c:pt idx="18164">
                  <c:v>5.5554106235221598E-2</c:v>
                </c:pt>
                <c:pt idx="18165">
                  <c:v>5.0743144780768003E-2</c:v>
                </c:pt>
                <c:pt idx="18166">
                  <c:v>8.9253816528804999E-2</c:v>
                </c:pt>
                <c:pt idx="18167">
                  <c:v>0.170892035559252</c:v>
                </c:pt>
                <c:pt idx="18168">
                  <c:v>0.28187039016270099</c:v>
                </c:pt>
                <c:pt idx="18169">
                  <c:v>0.30842587978909902</c:v>
                </c:pt>
                <c:pt idx="18170">
                  <c:v>0.23346486091457599</c:v>
                </c:pt>
                <c:pt idx="18171">
                  <c:v>0.225688824928438</c:v>
                </c:pt>
                <c:pt idx="18172">
                  <c:v>0.25349258836291899</c:v>
                </c:pt>
                <c:pt idx="18173">
                  <c:v>0.32393164503084398</c:v>
                </c:pt>
                <c:pt idx="18174">
                  <c:v>0.29902054073422102</c:v>
                </c:pt>
                <c:pt idx="18175">
                  <c:v>0.25237898317665203</c:v>
                </c:pt>
                <c:pt idx="18176">
                  <c:v>0.25689530775751002</c:v>
                </c:pt>
                <c:pt idx="18177">
                  <c:v>0.17253814777051599</c:v>
                </c:pt>
                <c:pt idx="18178">
                  <c:v>0.179183421665293</c:v>
                </c:pt>
                <c:pt idx="18179">
                  <c:v>0.14098002934263101</c:v>
                </c:pt>
                <c:pt idx="18180">
                  <c:v>0.111329278732739</c:v>
                </c:pt>
                <c:pt idx="18181">
                  <c:v>7.5290674915463804E-2</c:v>
                </c:pt>
                <c:pt idx="18182">
                  <c:v>7.5290674915463804E-2</c:v>
                </c:pt>
                <c:pt idx="18183">
                  <c:v>0.111921891831934</c:v>
                </c:pt>
                <c:pt idx="18184">
                  <c:v>0.111921891831934</c:v>
                </c:pt>
                <c:pt idx="18185">
                  <c:v>9.5270377717471197E-3</c:v>
                </c:pt>
                <c:pt idx="18186">
                  <c:v>3.9242528826356399E-2</c:v>
                </c:pt>
                <c:pt idx="18187">
                  <c:v>9.8640050004756799E-2</c:v>
                </c:pt>
                <c:pt idx="18188">
                  <c:v>0.187611066844836</c:v>
                </c:pt>
                <c:pt idx="18189">
                  <c:v>0.15219785564215599</c:v>
                </c:pt>
                <c:pt idx="18190">
                  <c:v>9.9322330034126299E-2</c:v>
                </c:pt>
                <c:pt idx="18191">
                  <c:v>9.3550268373181006E-2</c:v>
                </c:pt>
                <c:pt idx="18192">
                  <c:v>0.16710662148921601</c:v>
                </c:pt>
                <c:pt idx="18193">
                  <c:v>0.24986270534487501</c:v>
                </c:pt>
                <c:pt idx="18194">
                  <c:v>0.23331998810337701</c:v>
                </c:pt>
                <c:pt idx="18195">
                  <c:v>4.3285085763341703E-2</c:v>
                </c:pt>
                <c:pt idx="18196">
                  <c:v>0.210749016808287</c:v>
                </c:pt>
                <c:pt idx="18197">
                  <c:v>0.141267644148555</c:v>
                </c:pt>
                <c:pt idx="18198">
                  <c:v>0.25195625726944798</c:v>
                </c:pt>
                <c:pt idx="18199">
                  <c:v>8.6478089928907403E-2</c:v>
                </c:pt>
                <c:pt idx="18200">
                  <c:v>0.200670778722122</c:v>
                </c:pt>
                <c:pt idx="18201">
                  <c:v>0.19023902390239</c:v>
                </c:pt>
                <c:pt idx="18202">
                  <c:v>0.23608773175876099</c:v>
                </c:pt>
                <c:pt idx="18203">
                  <c:v>0.12646115566815599</c:v>
                </c:pt>
                <c:pt idx="18204">
                  <c:v>0.12646115566815599</c:v>
                </c:pt>
                <c:pt idx="18205">
                  <c:v>-5.9884929812303797E-3</c:v>
                </c:pt>
                <c:pt idx="18206" formatCode="0.00E+00">
                  <c:v>5.9872577204811395E-4</c:v>
                </c:pt>
                <c:pt idx="18207">
                  <c:v>4.0865001167232601E-2</c:v>
                </c:pt>
                <c:pt idx="18208" formatCode="0.00E+00">
                  <c:v>1.4635426752793E-2</c:v>
                </c:pt>
                <c:pt idx="18209">
                  <c:v>9.09568491852768E-2</c:v>
                </c:pt>
                <c:pt idx="18210">
                  <c:v>0.36629398558266502</c:v>
                </c:pt>
                <c:pt idx="18211">
                  <c:v>4.7704295294880503E-2</c:v>
                </c:pt>
                <c:pt idx="18212">
                  <c:v>0.108509129566756</c:v>
                </c:pt>
                <c:pt idx="18213">
                  <c:v>-4.64180921188031E-2</c:v>
                </c:pt>
                <c:pt idx="18214">
                  <c:v>4.3416468304383601E-2</c:v>
                </c:pt>
                <c:pt idx="18215">
                  <c:v>-3.8478594348174897E-2</c:v>
                </c:pt>
                <c:pt idx="18216">
                  <c:v>-3.8478594348174897E-2</c:v>
                </c:pt>
                <c:pt idx="18217">
                  <c:v>-8.0664963688326499E-2</c:v>
                </c:pt>
                <c:pt idx="18218">
                  <c:v>-7.5516328450303302E-2</c:v>
                </c:pt>
                <c:pt idx="18219">
                  <c:v>-7.5516328450303302E-2</c:v>
                </c:pt>
                <c:pt idx="18220">
                  <c:v>-7.5516328450303302E-2</c:v>
                </c:pt>
                <c:pt idx="18221">
                  <c:v>-0.136361130019655</c:v>
                </c:pt>
                <c:pt idx="18222">
                  <c:v>-0.10064393442361701</c:v>
                </c:pt>
                <c:pt idx="18223">
                  <c:v>-0.15478263700860301</c:v>
                </c:pt>
                <c:pt idx="18224">
                  <c:v>-0.17950178094404101</c:v>
                </c:pt>
                <c:pt idx="18225">
                  <c:v>-0.15518011169680801</c:v>
                </c:pt>
                <c:pt idx="18226">
                  <c:v>-0.121923427062995</c:v>
                </c:pt>
                <c:pt idx="18227">
                  <c:v>-9.5894987896741002E-2</c:v>
                </c:pt>
                <c:pt idx="18228">
                  <c:v>-9.5894987896741002E-2</c:v>
                </c:pt>
                <c:pt idx="18229">
                  <c:v>-0.12192249011337</c:v>
                </c:pt>
                <c:pt idx="18230">
                  <c:v>-0.12192249011337</c:v>
                </c:pt>
                <c:pt idx="18231">
                  <c:v>-0.13039754432147099</c:v>
                </c:pt>
                <c:pt idx="18232">
                  <c:v>-9.8607841037475996E-2</c:v>
                </c:pt>
                <c:pt idx="18233">
                  <c:v>-0.12689529573576999</c:v>
                </c:pt>
                <c:pt idx="18234">
                  <c:v>-0.19081829615170801</c:v>
                </c:pt>
                <c:pt idx="18235">
                  <c:v>-0.213347178249465</c:v>
                </c:pt>
                <c:pt idx="18236">
                  <c:v>-0.14900951613410199</c:v>
                </c:pt>
                <c:pt idx="18237">
                  <c:v>-0.12584442149557401</c:v>
                </c:pt>
                <c:pt idx="18238">
                  <c:v>-9.6157236832673895E-2</c:v>
                </c:pt>
                <c:pt idx="18239">
                  <c:v>-0.11949376711927601</c:v>
                </c:pt>
                <c:pt idx="18240">
                  <c:v>-0.114693837655533</c:v>
                </c:pt>
                <c:pt idx="18241">
                  <c:v>-9.1333349758680099E-2</c:v>
                </c:pt>
                <c:pt idx="18242">
                  <c:v>-9.1333349758680099E-2</c:v>
                </c:pt>
                <c:pt idx="18243">
                  <c:v>-9.1333349758680099E-2</c:v>
                </c:pt>
                <c:pt idx="18244">
                  <c:v>-8.6551733866266897E-2</c:v>
                </c:pt>
                <c:pt idx="18245">
                  <c:v>-8.6551733866266897E-2</c:v>
                </c:pt>
                <c:pt idx="18246">
                  <c:v>-8.6551733866266897E-2</c:v>
                </c:pt>
                <c:pt idx="18247">
                  <c:v>-0.132150771945415</c:v>
                </c:pt>
                <c:pt idx="18248">
                  <c:v>-0.110270254979544</c:v>
                </c:pt>
                <c:pt idx="18249">
                  <c:v>-0.17321386811228101</c:v>
                </c:pt>
                <c:pt idx="18250">
                  <c:v>-0.16857956140171601</c:v>
                </c:pt>
                <c:pt idx="18251">
                  <c:v>-0.16857956140171601</c:v>
                </c:pt>
                <c:pt idx="18252">
                  <c:v>-0.187720533410901</c:v>
                </c:pt>
                <c:pt idx="18253">
                  <c:v>-0.206000011341264</c:v>
                </c:pt>
                <c:pt idx="18254">
                  <c:v>-0.18790170788430799</c:v>
                </c:pt>
                <c:pt idx="18255">
                  <c:v>-0.22347487614787101</c:v>
                </c:pt>
                <c:pt idx="18256">
                  <c:v>-0.22347487614787101</c:v>
                </c:pt>
                <c:pt idx="18257">
                  <c:v>-0.22347487614787101</c:v>
                </c:pt>
                <c:pt idx="18258">
                  <c:v>-0.22347487614787101</c:v>
                </c:pt>
                <c:pt idx="18259">
                  <c:v>-0.22347487614787101</c:v>
                </c:pt>
                <c:pt idx="18260">
                  <c:v>-0.22347487614787101</c:v>
                </c:pt>
                <c:pt idx="18261">
                  <c:v>-0.22347487614787101</c:v>
                </c:pt>
                <c:pt idx="18262">
                  <c:v>-0.22347487614787101</c:v>
                </c:pt>
                <c:pt idx="18263">
                  <c:v>-0.22347487614787101</c:v>
                </c:pt>
                <c:pt idx="18264">
                  <c:v>-0.22347487614787101</c:v>
                </c:pt>
                <c:pt idx="18265">
                  <c:v>-0.22347487614787101</c:v>
                </c:pt>
                <c:pt idx="18266">
                  <c:v>-0.171639009534508</c:v>
                </c:pt>
                <c:pt idx="18267">
                  <c:v>-0.171639009534508</c:v>
                </c:pt>
                <c:pt idx="18268">
                  <c:v>-0.134954398932535</c:v>
                </c:pt>
                <c:pt idx="18269">
                  <c:v>-0.134954398932535</c:v>
                </c:pt>
                <c:pt idx="18270">
                  <c:v>-0.21435999713481799</c:v>
                </c:pt>
                <c:pt idx="18271">
                  <c:v>-0.19531326123898601</c:v>
                </c:pt>
                <c:pt idx="18272">
                  <c:v>-0.24335660260834599</c:v>
                </c:pt>
                <c:pt idx="18273">
                  <c:v>-0.24335660260834599</c:v>
                </c:pt>
                <c:pt idx="18274">
                  <c:v>-0.24335660260834599</c:v>
                </c:pt>
                <c:pt idx="18275">
                  <c:v>-0.278367070121669</c:v>
                </c:pt>
                <c:pt idx="18276">
                  <c:v>-0.29330361905194402</c:v>
                </c:pt>
                <c:pt idx="18277">
                  <c:v>0</c:v>
                </c:pt>
                <c:pt idx="18278">
                  <c:v>-0.28407145687538699</c:v>
                </c:pt>
                <c:pt idx="18279">
                  <c:v>-0.12332934341771901</c:v>
                </c:pt>
                <c:pt idx="18280">
                  <c:v>5.9361531129008098E-2</c:v>
                </c:pt>
                <c:pt idx="18281">
                  <c:v>0.23771580963285299</c:v>
                </c:pt>
                <c:pt idx="18282">
                  <c:v>0.18005643729714799</c:v>
                </c:pt>
                <c:pt idx="18283">
                  <c:v>0.12903215746093899</c:v>
                </c:pt>
                <c:pt idx="18284">
                  <c:v>0.12903215746093899</c:v>
                </c:pt>
                <c:pt idx="18285">
                  <c:v>0.19914462594053101</c:v>
                </c:pt>
                <c:pt idx="18286">
                  <c:v>0.15259103555133599</c:v>
                </c:pt>
                <c:pt idx="18287">
                  <c:v>0.183783605795976</c:v>
                </c:pt>
                <c:pt idx="18288">
                  <c:v>0.183783605795976</c:v>
                </c:pt>
                <c:pt idx="18289">
                  <c:v>0.15259103555133599</c:v>
                </c:pt>
                <c:pt idx="18290">
                  <c:v>0.183782492224358</c:v>
                </c:pt>
                <c:pt idx="18291">
                  <c:v>0.213032659685472</c:v>
                </c:pt>
                <c:pt idx="18292">
                  <c:v>0.28401229056702498</c:v>
                </c:pt>
                <c:pt idx="18293">
                  <c:v>0.264780441028729</c:v>
                </c:pt>
                <c:pt idx="18294">
                  <c:v>0.265445495096095</c:v>
                </c:pt>
                <c:pt idx="18295">
                  <c:v>0.26580914917843401</c:v>
                </c:pt>
                <c:pt idx="18296">
                  <c:v>0.26580914917843401</c:v>
                </c:pt>
                <c:pt idx="18297">
                  <c:v>0.26990311242079001</c:v>
                </c:pt>
                <c:pt idx="18298">
                  <c:v>0.203630073778369</c:v>
                </c:pt>
                <c:pt idx="18299">
                  <c:v>0.137206585344195</c:v>
                </c:pt>
                <c:pt idx="18300">
                  <c:v>0.17651101091776999</c:v>
                </c:pt>
                <c:pt idx="18301">
                  <c:v>0.17651101091776999</c:v>
                </c:pt>
                <c:pt idx="18302">
                  <c:v>0.204021813096147</c:v>
                </c:pt>
                <c:pt idx="18303">
                  <c:v>0.204021813096147</c:v>
                </c:pt>
                <c:pt idx="18304">
                  <c:v>0.204021813096147</c:v>
                </c:pt>
                <c:pt idx="18305">
                  <c:v>0.22938708260336799</c:v>
                </c:pt>
                <c:pt idx="18306">
                  <c:v>0.22938708260336799</c:v>
                </c:pt>
                <c:pt idx="18307">
                  <c:v>0.22938708260336799</c:v>
                </c:pt>
                <c:pt idx="18308">
                  <c:v>0.22938708260336799</c:v>
                </c:pt>
                <c:pt idx="18309">
                  <c:v>0.22938708260336799</c:v>
                </c:pt>
                <c:pt idx="18310">
                  <c:v>0.22938708260336799</c:v>
                </c:pt>
                <c:pt idx="18311">
                  <c:v>0.20402084197115899</c:v>
                </c:pt>
                <c:pt idx="18312">
                  <c:v>0.21839833072706499</c:v>
                </c:pt>
                <c:pt idx="18313">
                  <c:v>0.234522191466283</c:v>
                </c:pt>
                <c:pt idx="18314">
                  <c:v>0.17614540128647099</c:v>
                </c:pt>
                <c:pt idx="18315">
                  <c:v>0.33733578079800602</c:v>
                </c:pt>
                <c:pt idx="18316">
                  <c:v>0.28460197241902901</c:v>
                </c:pt>
                <c:pt idx="18317">
                  <c:v>0.31213037241714803</c:v>
                </c:pt>
                <c:pt idx="18318">
                  <c:v>0.28965300187690302</c:v>
                </c:pt>
                <c:pt idx="18319">
                  <c:v>0.28965300187690302</c:v>
                </c:pt>
                <c:pt idx="18320">
                  <c:v>0.36029351357011902</c:v>
                </c:pt>
                <c:pt idx="18321">
                  <c:v>0.36029351357011902</c:v>
                </c:pt>
                <c:pt idx="18322">
                  <c:v>0.25427706037310699</c:v>
                </c:pt>
                <c:pt idx="18323">
                  <c:v>0.22187324959705801</c:v>
                </c:pt>
                <c:pt idx="18324">
                  <c:v>0.12549766720903099</c:v>
                </c:pt>
                <c:pt idx="18325">
                  <c:v>0.142666622462364</c:v>
                </c:pt>
                <c:pt idx="18326">
                  <c:v>0.136359784346399</c:v>
                </c:pt>
                <c:pt idx="18327">
                  <c:v>0.14200720033542899</c:v>
                </c:pt>
                <c:pt idx="18328">
                  <c:v>0.14200720033542899</c:v>
                </c:pt>
                <c:pt idx="18329">
                  <c:v>0.193861635389213</c:v>
                </c:pt>
                <c:pt idx="18330">
                  <c:v>0.193861635389213</c:v>
                </c:pt>
                <c:pt idx="18331">
                  <c:v>0.19927459115479901</c:v>
                </c:pt>
                <c:pt idx="18332">
                  <c:v>0.36128087774704698</c:v>
                </c:pt>
                <c:pt idx="18333">
                  <c:v>0.52191123234549497</c:v>
                </c:pt>
                <c:pt idx="18334">
                  <c:v>0.45328890391670401</c:v>
                </c:pt>
                <c:pt idx="18335">
                  <c:v>0.414864677594181</c:v>
                </c:pt>
                <c:pt idx="18336">
                  <c:v>0.47586615617865102</c:v>
                </c:pt>
                <c:pt idx="18337">
                  <c:v>0.51747266508937295</c:v>
                </c:pt>
                <c:pt idx="18338">
                  <c:v>0.40432901063696203</c:v>
                </c:pt>
                <c:pt idx="18339">
                  <c:v>0.381614881074892</c:v>
                </c:pt>
                <c:pt idx="18340">
                  <c:v>0.37759753664008699</c:v>
                </c:pt>
                <c:pt idx="18341">
                  <c:v>0.381614881074892</c:v>
                </c:pt>
                <c:pt idx="18342">
                  <c:v>0.37759753664008699</c:v>
                </c:pt>
                <c:pt idx="18343">
                  <c:v>0.381614881074892</c:v>
                </c:pt>
                <c:pt idx="18344">
                  <c:v>0.381614881074892</c:v>
                </c:pt>
                <c:pt idx="18345">
                  <c:v>0.35709886257198398</c:v>
                </c:pt>
                <c:pt idx="18346">
                  <c:v>0.35709886257198398</c:v>
                </c:pt>
                <c:pt idx="18347">
                  <c:v>0.35709886257198398</c:v>
                </c:pt>
                <c:pt idx="18348">
                  <c:v>0.35709886257198398</c:v>
                </c:pt>
                <c:pt idx="18349">
                  <c:v>0.35709886257198398</c:v>
                </c:pt>
                <c:pt idx="18350">
                  <c:v>0.30534804290755901</c:v>
                </c:pt>
                <c:pt idx="18351">
                  <c:v>0.30534804290755901</c:v>
                </c:pt>
                <c:pt idx="18352">
                  <c:v>0.35275554818993199</c:v>
                </c:pt>
                <c:pt idx="18353">
                  <c:v>0.53988922535805794</c:v>
                </c:pt>
                <c:pt idx="18354">
                  <c:v>0.53988922535805794</c:v>
                </c:pt>
                <c:pt idx="18355">
                  <c:v>0.51799018976557998</c:v>
                </c:pt>
                <c:pt idx="18356">
                  <c:v>0.51799018976557998</c:v>
                </c:pt>
                <c:pt idx="18357">
                  <c:v>0.52845500419917801</c:v>
                </c:pt>
                <c:pt idx="18358">
                  <c:v>0.46255611175914502</c:v>
                </c:pt>
                <c:pt idx="18359">
                  <c:v>0.41101082892375401</c:v>
                </c:pt>
                <c:pt idx="18360">
                  <c:v>0.480987120069165</c:v>
                </c:pt>
                <c:pt idx="18361">
                  <c:v>0.480987120069165</c:v>
                </c:pt>
                <c:pt idx="18362">
                  <c:v>0.48530758378344302</c:v>
                </c:pt>
                <c:pt idx="18363">
                  <c:v>0.53139776942968897</c:v>
                </c:pt>
                <c:pt idx="18364">
                  <c:v>0.53139776942968897</c:v>
                </c:pt>
                <c:pt idx="18365">
                  <c:v>0.53139776942968897</c:v>
                </c:pt>
                <c:pt idx="18366">
                  <c:v>0.53139776942968897</c:v>
                </c:pt>
                <c:pt idx="18367">
                  <c:v>0.53139776942968897</c:v>
                </c:pt>
                <c:pt idx="18368">
                  <c:v>0.53139776942968897</c:v>
                </c:pt>
                <c:pt idx="18369">
                  <c:v>0.49755101175636401</c:v>
                </c:pt>
                <c:pt idx="18370">
                  <c:v>0.49755101175636401</c:v>
                </c:pt>
                <c:pt idx="18371">
                  <c:v>0.55148144956912504</c:v>
                </c:pt>
                <c:pt idx="18372">
                  <c:v>0.55148144956912504</c:v>
                </c:pt>
                <c:pt idx="18373">
                  <c:v>0.87864355433168095</c:v>
                </c:pt>
                <c:pt idx="18374">
                  <c:v>0.86228560147533295</c:v>
                </c:pt>
                <c:pt idx="18375">
                  <c:v>0.85481701765175</c:v>
                </c:pt>
                <c:pt idx="18376">
                  <c:v>0.74421306436815005</c:v>
                </c:pt>
                <c:pt idx="18377">
                  <c:v>0.74421306436815005</c:v>
                </c:pt>
                <c:pt idx="18378">
                  <c:v>0.837945522795015</c:v>
                </c:pt>
                <c:pt idx="18379">
                  <c:v>0.837945522795015</c:v>
                </c:pt>
                <c:pt idx="18380">
                  <c:v>0.837945522795015</c:v>
                </c:pt>
                <c:pt idx="18381">
                  <c:v>0.837945522795015</c:v>
                </c:pt>
                <c:pt idx="18382">
                  <c:v>0.837945522795015</c:v>
                </c:pt>
                <c:pt idx="18383">
                  <c:v>0.84621005749373901</c:v>
                </c:pt>
                <c:pt idx="18384">
                  <c:v>0.75662483203507802</c:v>
                </c:pt>
                <c:pt idx="18385">
                  <c:v>0.76985950980298401</c:v>
                </c:pt>
                <c:pt idx="18386">
                  <c:v>-0.24132020772976601</c:v>
                </c:pt>
                <c:pt idx="18387">
                  <c:v>-0.48617651642071102</c:v>
                </c:pt>
                <c:pt idx="18388">
                  <c:v>-0.19538890368240699</c:v>
                </c:pt>
                <c:pt idx="18389">
                  <c:v>-0.2317186335585</c:v>
                </c:pt>
                <c:pt idx="18390">
                  <c:v>-8.7466319004262605E-2</c:v>
                </c:pt>
                <c:pt idx="18391">
                  <c:v>-0.13425973000699301</c:v>
                </c:pt>
                <c:pt idx="18392">
                  <c:v>-0.13425973000699301</c:v>
                </c:pt>
                <c:pt idx="18393">
                  <c:v>-0.14160082674833699</c:v>
                </c:pt>
                <c:pt idx="18394">
                  <c:v>-0.201807731759858</c:v>
                </c:pt>
                <c:pt idx="18395">
                  <c:v>-0.241793324174434</c:v>
                </c:pt>
                <c:pt idx="18396">
                  <c:v>-0.241793324174434</c:v>
                </c:pt>
                <c:pt idx="18397">
                  <c:v>-0.27847825491046801</c:v>
                </c:pt>
                <c:pt idx="18398">
                  <c:v>-0.34348098912895902</c:v>
                </c:pt>
                <c:pt idx="18399">
                  <c:v>-0.349001183040688</c:v>
                </c:pt>
                <c:pt idx="18400">
                  <c:v>-0.42570898653372002</c:v>
                </c:pt>
                <c:pt idx="18401">
                  <c:v>-0.38101235193792998</c:v>
                </c:pt>
                <c:pt idx="18402">
                  <c:v>-0.24587886640228501</c:v>
                </c:pt>
                <c:pt idx="18403">
                  <c:v>-0.20708509504713099</c:v>
                </c:pt>
                <c:pt idx="18404">
                  <c:v>-9.3719373047637694E-2</c:v>
                </c:pt>
                <c:pt idx="18405">
                  <c:v>-9.3719373047637694E-2</c:v>
                </c:pt>
                <c:pt idx="18406">
                  <c:v>-4.43170425238315E-2</c:v>
                </c:pt>
                <c:pt idx="18407">
                  <c:v>-0.122428010494781</c:v>
                </c:pt>
                <c:pt idx="18408">
                  <c:v>-0.228151646033939</c:v>
                </c:pt>
                <c:pt idx="18409">
                  <c:v>-0.266058465260611</c:v>
                </c:pt>
                <c:pt idx="18410">
                  <c:v>-0.21454582883437401</c:v>
                </c:pt>
                <c:pt idx="18411">
                  <c:v>-0.18156739778686701</c:v>
                </c:pt>
                <c:pt idx="18412">
                  <c:v>-0.28988038281905698</c:v>
                </c:pt>
                <c:pt idx="18413">
                  <c:v>-0.28988038281905698</c:v>
                </c:pt>
                <c:pt idx="18414">
                  <c:v>-0.16373993007187099</c:v>
                </c:pt>
                <c:pt idx="18415">
                  <c:v>-0.230787256446808</c:v>
                </c:pt>
                <c:pt idx="18416">
                  <c:v>-0.230787256446808</c:v>
                </c:pt>
                <c:pt idx="18417">
                  <c:v>-0.26026299088782501</c:v>
                </c:pt>
                <c:pt idx="18418">
                  <c:v>-0.214186998447597</c:v>
                </c:pt>
                <c:pt idx="18419">
                  <c:v>-0.21902016158152299</c:v>
                </c:pt>
                <c:pt idx="18420">
                  <c:v>-0.176279175629103</c:v>
                </c:pt>
                <c:pt idx="18421">
                  <c:v>-0.27886924011372499</c:v>
                </c:pt>
                <c:pt idx="18422">
                  <c:v>-0.36047614559523</c:v>
                </c:pt>
                <c:pt idx="18423">
                  <c:v>-0.36047614559523</c:v>
                </c:pt>
                <c:pt idx="18424">
                  <c:v>-0.36068501960236199</c:v>
                </c:pt>
                <c:pt idx="18425">
                  <c:v>-0.36068501960236199</c:v>
                </c:pt>
                <c:pt idx="18426">
                  <c:v>-0.24774587994880701</c:v>
                </c:pt>
                <c:pt idx="18427">
                  <c:v>-0.161471894315241</c:v>
                </c:pt>
                <c:pt idx="18428">
                  <c:v>-3.3040096187569402E-2</c:v>
                </c:pt>
                <c:pt idx="18429">
                  <c:v>-0.247116345539414</c:v>
                </c:pt>
                <c:pt idx="18430">
                  <c:v>-8.4832676705942606E-2</c:v>
                </c:pt>
                <c:pt idx="18431">
                  <c:v>-3.2885902182952099E-2</c:v>
                </c:pt>
                <c:pt idx="18432">
                  <c:v>4.4340194543337701E-2</c:v>
                </c:pt>
                <c:pt idx="18433" formatCode="0.00E+00">
                  <c:v>3.47024439668608E-5</c:v>
                </c:pt>
                <c:pt idx="18434">
                  <c:v>-2.5535833303565299E-2</c:v>
                </c:pt>
                <c:pt idx="18435" formatCode="0.00E+00">
                  <c:v>8.7158925833836706E-2</c:v>
                </c:pt>
                <c:pt idx="18436">
                  <c:v>8.7158925833836706E-2</c:v>
                </c:pt>
                <c:pt idx="18437">
                  <c:v>8.0451362608786797E-2</c:v>
                </c:pt>
                <c:pt idx="18438">
                  <c:v>7.4874004890215007E-2</c:v>
                </c:pt>
                <c:pt idx="18439">
                  <c:v>0.14318498585106601</c:v>
                </c:pt>
                <c:pt idx="18440">
                  <c:v>0.211640846621862</c:v>
                </c:pt>
                <c:pt idx="18441">
                  <c:v>0.158623696268308</c:v>
                </c:pt>
                <c:pt idx="18442">
                  <c:v>0.158623696268308</c:v>
                </c:pt>
                <c:pt idx="18443">
                  <c:v>8.24206002389411E-2</c:v>
                </c:pt>
                <c:pt idx="18444">
                  <c:v>8.8004152359248702E-2</c:v>
                </c:pt>
                <c:pt idx="18445">
                  <c:v>5.5827168023119197E-2</c:v>
                </c:pt>
                <c:pt idx="18446">
                  <c:v>6.0530002794223402E-2</c:v>
                </c:pt>
                <c:pt idx="18447">
                  <c:v>0.28792952717058201</c:v>
                </c:pt>
                <c:pt idx="18448">
                  <c:v>0.296441061248025</c:v>
                </c:pt>
                <c:pt idx="18449">
                  <c:v>9.1679468991182594E-2</c:v>
                </c:pt>
                <c:pt idx="18450">
                  <c:v>0.366213438732784</c:v>
                </c:pt>
                <c:pt idx="18451">
                  <c:v>0.113746471194065</c:v>
                </c:pt>
                <c:pt idx="18452">
                  <c:v>0.21159796417546001</c:v>
                </c:pt>
                <c:pt idx="18453">
                  <c:v>9.0272846503441695E-2</c:v>
                </c:pt>
                <c:pt idx="18454">
                  <c:v>0.101047373361924</c:v>
                </c:pt>
                <c:pt idx="18455">
                  <c:v>0.14770788657859399</c:v>
                </c:pt>
                <c:pt idx="18456">
                  <c:v>0.25255402918164899</c:v>
                </c:pt>
                <c:pt idx="18457">
                  <c:v>0.22786532097558601</c:v>
                </c:pt>
                <c:pt idx="18458">
                  <c:v>0.25255258998093999</c:v>
                </c:pt>
                <c:pt idx="18459">
                  <c:v>0.38823215710641101</c:v>
                </c:pt>
                <c:pt idx="18460">
                  <c:v>0.47203230741052699</c:v>
                </c:pt>
                <c:pt idx="18461">
                  <c:v>0.55727181948022197</c:v>
                </c:pt>
                <c:pt idx="18462">
                  <c:v>0.53756266002811903</c:v>
                </c:pt>
                <c:pt idx="18463">
                  <c:v>0.44852853528334302</c:v>
                </c:pt>
                <c:pt idx="18464">
                  <c:v>0.47203230741052699</c:v>
                </c:pt>
                <c:pt idx="18465">
                  <c:v>0.47203230741052699</c:v>
                </c:pt>
                <c:pt idx="18466">
                  <c:v>0.50052559383055495</c:v>
                </c:pt>
                <c:pt idx="18467">
                  <c:v>0.44237135114194998</c:v>
                </c:pt>
                <c:pt idx="18468">
                  <c:v>0.45662978845882701</c:v>
                </c:pt>
                <c:pt idx="18469">
                  <c:v>8.9802834057376796E-2</c:v>
                </c:pt>
                <c:pt idx="18470">
                  <c:v>-0.23918768779302901</c:v>
                </c:pt>
                <c:pt idx="18471">
                  <c:v>-7.6674085281623006E-2</c:v>
                </c:pt>
                <c:pt idx="18472">
                  <c:v>-0.134287359204425</c:v>
                </c:pt>
                <c:pt idx="18473">
                  <c:v>-6.8589350277642597E-2</c:v>
                </c:pt>
                <c:pt idx="18474">
                  <c:v>4.23418067696286E-2</c:v>
                </c:pt>
                <c:pt idx="18475">
                  <c:v>8.9598338469100799E-2</c:v>
                </c:pt>
                <c:pt idx="18476">
                  <c:v>0.14615649361896299</c:v>
                </c:pt>
                <c:pt idx="18477">
                  <c:v>0.146860679887589</c:v>
                </c:pt>
                <c:pt idx="18478">
                  <c:v>0.18892514047937201</c:v>
                </c:pt>
                <c:pt idx="18479">
                  <c:v>0.20726698700799401</c:v>
                </c:pt>
                <c:pt idx="18480">
                  <c:v>0.29306323282632102</c:v>
                </c:pt>
                <c:pt idx="18481">
                  <c:v>0.322141441968055</c:v>
                </c:pt>
                <c:pt idx="18482">
                  <c:v>0.37792198366840302</c:v>
                </c:pt>
                <c:pt idx="18483">
                  <c:v>0.29135745109304301</c:v>
                </c:pt>
                <c:pt idx="18484">
                  <c:v>0.29135745109304301</c:v>
                </c:pt>
                <c:pt idx="18485">
                  <c:v>0.41435207805917701</c:v>
                </c:pt>
                <c:pt idx="18486">
                  <c:v>0.18487237999759101</c:v>
                </c:pt>
                <c:pt idx="18487">
                  <c:v>0.16244921149696401</c:v>
                </c:pt>
                <c:pt idx="18488">
                  <c:v>-9.1071483922573401E-3</c:v>
                </c:pt>
                <c:pt idx="18489">
                  <c:v>-8.3202196849199092E-3</c:v>
                </c:pt>
                <c:pt idx="18490">
                  <c:v>-8.0219672182180093E-3</c:v>
                </c:pt>
                <c:pt idx="18491">
                  <c:v>3.85050583790673E-2</c:v>
                </c:pt>
                <c:pt idx="18492">
                  <c:v>8.9608587816033494E-2</c:v>
                </c:pt>
                <c:pt idx="18493">
                  <c:v>0.208333431566986</c:v>
                </c:pt>
                <c:pt idx="18494">
                  <c:v>0.208333431566986</c:v>
                </c:pt>
                <c:pt idx="18495">
                  <c:v>0.208333431566986</c:v>
                </c:pt>
                <c:pt idx="18496">
                  <c:v>0.158750711401936</c:v>
                </c:pt>
                <c:pt idx="18497">
                  <c:v>0.241313718584755</c:v>
                </c:pt>
                <c:pt idx="18498">
                  <c:v>0.105332251159685</c:v>
                </c:pt>
                <c:pt idx="18499">
                  <c:v>3.2300900574978503E-2</c:v>
                </c:pt>
                <c:pt idx="18500">
                  <c:v>7.1425528714429601E-2</c:v>
                </c:pt>
                <c:pt idx="18501">
                  <c:v>-4.3738941637205802E-3</c:v>
                </c:pt>
                <c:pt idx="18502">
                  <c:v>-4.0730647698629899E-2</c:v>
                </c:pt>
                <c:pt idx="18503">
                  <c:v>-8.0174822125583106E-2</c:v>
                </c:pt>
                <c:pt idx="18504">
                  <c:v>-0.114245748057234</c:v>
                </c:pt>
                <c:pt idx="18505">
                  <c:v>-0.114245748057234</c:v>
                </c:pt>
                <c:pt idx="18506">
                  <c:v>-0.17533780194814</c:v>
                </c:pt>
                <c:pt idx="18507">
                  <c:v>-0.217318104661471</c:v>
                </c:pt>
                <c:pt idx="18508">
                  <c:v>-0.17554387149055101</c:v>
                </c:pt>
                <c:pt idx="18509">
                  <c:v>-0.202641361493658</c:v>
                </c:pt>
                <c:pt idx="18510">
                  <c:v>-9.9616374526523901E-2</c:v>
                </c:pt>
                <c:pt idx="18511">
                  <c:v>-0.13575347551722899</c:v>
                </c:pt>
                <c:pt idx="18512">
                  <c:v>-0.23290555002598401</c:v>
                </c:pt>
                <c:pt idx="18513">
                  <c:v>-0.23290555002598401</c:v>
                </c:pt>
                <c:pt idx="18514">
                  <c:v>-0.20221849114835999</c:v>
                </c:pt>
                <c:pt idx="18515">
                  <c:v>-7.3397069932719494E-2</c:v>
                </c:pt>
                <c:pt idx="18516">
                  <c:v>-0.14471575654000399</c:v>
                </c:pt>
                <c:pt idx="18517">
                  <c:v>-6.8379236196938198E-2</c:v>
                </c:pt>
                <c:pt idx="18518">
                  <c:v>-0.23297933683063299</c:v>
                </c:pt>
                <c:pt idx="18519">
                  <c:v>-0.237870360558394</c:v>
                </c:pt>
                <c:pt idx="18520">
                  <c:v>-0.26593698564470503</c:v>
                </c:pt>
                <c:pt idx="18521">
                  <c:v>-0.374879981126918</c:v>
                </c:pt>
                <c:pt idx="18522">
                  <c:v>-0.39848023033985602</c:v>
                </c:pt>
                <c:pt idx="18523">
                  <c:v>-0.45690241825251399</c:v>
                </c:pt>
                <c:pt idx="18524">
                  <c:v>-0.45690241825251399</c:v>
                </c:pt>
                <c:pt idx="18525">
                  <c:v>-0.45690241825251399</c:v>
                </c:pt>
                <c:pt idx="18526">
                  <c:v>-0.51377809025627097</c:v>
                </c:pt>
                <c:pt idx="18527">
                  <c:v>-0.56851490089955203</c:v>
                </c:pt>
                <c:pt idx="18528">
                  <c:v>-0.58358624360106603</c:v>
                </c:pt>
                <c:pt idx="18529">
                  <c:v>-0.58358624360106603</c:v>
                </c:pt>
                <c:pt idx="18530">
                  <c:v>-0.59742758840641896</c:v>
                </c:pt>
                <c:pt idx="18531">
                  <c:v>-0.54529527968928404</c:v>
                </c:pt>
                <c:pt idx="18532">
                  <c:v>-0.55946116788984002</c:v>
                </c:pt>
                <c:pt idx="18533">
                  <c:v>-0.49632417090783898</c:v>
                </c:pt>
                <c:pt idx="18534">
                  <c:v>-0.46949256105015502</c:v>
                </c:pt>
                <c:pt idx="18535">
                  <c:v>-0.501514009652961</c:v>
                </c:pt>
                <c:pt idx="18536">
                  <c:v>-0.48766063862116998</c:v>
                </c:pt>
                <c:pt idx="18537">
                  <c:v>-0.490259310530613</c:v>
                </c:pt>
                <c:pt idx="18538">
                  <c:v>-0.490259310530613</c:v>
                </c:pt>
                <c:pt idx="18539">
                  <c:v>-0.40383858849308901</c:v>
                </c:pt>
                <c:pt idx="18540">
                  <c:v>-0.360343807363394</c:v>
                </c:pt>
                <c:pt idx="18541">
                  <c:v>-0.33612727115852598</c:v>
                </c:pt>
                <c:pt idx="18542">
                  <c:v>-0.34894389172963097</c:v>
                </c:pt>
                <c:pt idx="18543">
                  <c:v>-0.194115552488489</c:v>
                </c:pt>
                <c:pt idx="18544">
                  <c:v>-0.42432600288446798</c:v>
                </c:pt>
                <c:pt idx="18545">
                  <c:v>-0.14300026664478099</c:v>
                </c:pt>
                <c:pt idx="18546">
                  <c:v>-0.27501343703397302</c:v>
                </c:pt>
                <c:pt idx="18547">
                  <c:v>-0.12743449536093299</c:v>
                </c:pt>
                <c:pt idx="18548">
                  <c:v>-0.244323918259989</c:v>
                </c:pt>
                <c:pt idx="18549">
                  <c:v>-0.208768565779265</c:v>
                </c:pt>
                <c:pt idx="18550">
                  <c:v>-1.6513096917620301E-2</c:v>
                </c:pt>
                <c:pt idx="18551">
                  <c:v>0.21363686638481</c:v>
                </c:pt>
                <c:pt idx="18552">
                  <c:v>5.3444025117611503E-2</c:v>
                </c:pt>
                <c:pt idx="18553">
                  <c:v>0.210242245512231</c:v>
                </c:pt>
                <c:pt idx="18554">
                  <c:v>0.210242245512231</c:v>
                </c:pt>
                <c:pt idx="18555">
                  <c:v>0.28911099175584498</c:v>
                </c:pt>
                <c:pt idx="18556">
                  <c:v>0.122598143041918</c:v>
                </c:pt>
                <c:pt idx="18557">
                  <c:v>0.15916001362052901</c:v>
                </c:pt>
                <c:pt idx="18558">
                  <c:v>0.106061611582912</c:v>
                </c:pt>
                <c:pt idx="18559">
                  <c:v>2.9446571450898601E-2</c:v>
                </c:pt>
                <c:pt idx="18560">
                  <c:v>-5.1263389620986803E-2</c:v>
                </c:pt>
                <c:pt idx="18561">
                  <c:v>-5.1263389620986803E-2</c:v>
                </c:pt>
                <c:pt idx="18562">
                  <c:v>-0.13186174849603899</c:v>
                </c:pt>
                <c:pt idx="18563">
                  <c:v>-0.16726923316366299</c:v>
                </c:pt>
                <c:pt idx="18564">
                  <c:v>-0.16726923316366299</c:v>
                </c:pt>
                <c:pt idx="18565">
                  <c:v>-0.135932770911708</c:v>
                </c:pt>
                <c:pt idx="18566">
                  <c:v>-0.22653341552103301</c:v>
                </c:pt>
                <c:pt idx="18567">
                  <c:v>-0.27023641970179402</c:v>
                </c:pt>
                <c:pt idx="18568">
                  <c:v>-0.31878014519003001</c:v>
                </c:pt>
                <c:pt idx="18569">
                  <c:v>-0.251638221102852</c:v>
                </c:pt>
                <c:pt idx="18570">
                  <c:v>-0.251638221102852</c:v>
                </c:pt>
                <c:pt idx="18571">
                  <c:v>-0.18515001064838199</c:v>
                </c:pt>
                <c:pt idx="18572">
                  <c:v>-0.18515001064838199</c:v>
                </c:pt>
                <c:pt idx="18573">
                  <c:v>-0.156696847152763</c:v>
                </c:pt>
                <c:pt idx="18574">
                  <c:v>-0.18515001064838199</c:v>
                </c:pt>
                <c:pt idx="18575">
                  <c:v>-0.156696847152763</c:v>
                </c:pt>
                <c:pt idx="18576">
                  <c:v>-0.149999751574971</c:v>
                </c:pt>
                <c:pt idx="18577">
                  <c:v>-0.21883607539422001</c:v>
                </c:pt>
                <c:pt idx="18578">
                  <c:v>-0.245055322075033</c:v>
                </c:pt>
                <c:pt idx="18579">
                  <c:v>-0.245055322075033</c:v>
                </c:pt>
                <c:pt idx="18580">
                  <c:v>-0.269200176983041</c:v>
                </c:pt>
                <c:pt idx="18581">
                  <c:v>-0.269200176983041</c:v>
                </c:pt>
                <c:pt idx="18582">
                  <c:v>-0.269200176983041</c:v>
                </c:pt>
                <c:pt idx="18583">
                  <c:v>-0.269200176983041</c:v>
                </c:pt>
                <c:pt idx="18584">
                  <c:v>-0.33416152228532697</c:v>
                </c:pt>
                <c:pt idx="18585">
                  <c:v>-0.378923067691673</c:v>
                </c:pt>
                <c:pt idx="18586">
                  <c:v>-0.35768987681532499</c:v>
                </c:pt>
                <c:pt idx="18587">
                  <c:v>-0.31211986485231002</c:v>
                </c:pt>
                <c:pt idx="18588">
                  <c:v>-0.29277476848837702</c:v>
                </c:pt>
                <c:pt idx="18589">
                  <c:v>-0.292137971489973</c:v>
                </c:pt>
                <c:pt idx="18590">
                  <c:v>-0.25331545809991002</c:v>
                </c:pt>
                <c:pt idx="18591">
                  <c:v>-0.28539829442138498</c:v>
                </c:pt>
                <c:pt idx="18592">
                  <c:v>-0.24697369277668499</c:v>
                </c:pt>
                <c:pt idx="18593">
                  <c:v>-0.32626623911667102</c:v>
                </c:pt>
                <c:pt idx="18594">
                  <c:v>-0.28501082892653701</c:v>
                </c:pt>
                <c:pt idx="18595">
                  <c:v>-0.28871968564717099</c:v>
                </c:pt>
                <c:pt idx="18596">
                  <c:v>-0.28871968564717099</c:v>
                </c:pt>
                <c:pt idx="18597">
                  <c:v>-0.28871968564717099</c:v>
                </c:pt>
                <c:pt idx="18598">
                  <c:v>-0.28871968564717099</c:v>
                </c:pt>
                <c:pt idx="18599">
                  <c:v>-0.35098473486887199</c:v>
                </c:pt>
                <c:pt idx="18600">
                  <c:v>-0.370282552678601</c:v>
                </c:pt>
                <c:pt idx="18601">
                  <c:v>-0.370282552678601</c:v>
                </c:pt>
                <c:pt idx="18602">
                  <c:v>-0.27193128338148798</c:v>
                </c:pt>
                <c:pt idx="18603">
                  <c:v>-0.26574549958358101</c:v>
                </c:pt>
                <c:pt idx="18604">
                  <c:v>-0.43191843317</c:v>
                </c:pt>
                <c:pt idx="18605">
                  <c:v>-0.42877568442525699</c:v>
                </c:pt>
                <c:pt idx="18606">
                  <c:v>-0.42549067485854603</c:v>
                </c:pt>
                <c:pt idx="18607">
                  <c:v>-0.37763258633019903</c:v>
                </c:pt>
                <c:pt idx="18608">
                  <c:v>-0.39754232879229501</c:v>
                </c:pt>
                <c:pt idx="18609">
                  <c:v>-0.39754232879229501</c:v>
                </c:pt>
                <c:pt idx="18610">
                  <c:v>-0.39754232879229501</c:v>
                </c:pt>
                <c:pt idx="18611">
                  <c:v>-0.45365321961895599</c:v>
                </c:pt>
                <c:pt idx="18612">
                  <c:v>-0.47845838167565102</c:v>
                </c:pt>
                <c:pt idx="18613">
                  <c:v>-0.42608983022130598</c:v>
                </c:pt>
                <c:pt idx="18614">
                  <c:v>-0.42608983022130598</c:v>
                </c:pt>
                <c:pt idx="18615">
                  <c:v>-0.42608983022130598</c:v>
                </c:pt>
                <c:pt idx="18616">
                  <c:v>-0.42608983022130598</c:v>
                </c:pt>
                <c:pt idx="18617">
                  <c:v>-0.42608983022130598</c:v>
                </c:pt>
                <c:pt idx="18618">
                  <c:v>-0.42608983022130598</c:v>
                </c:pt>
                <c:pt idx="18619">
                  <c:v>-0.42608983022130598</c:v>
                </c:pt>
                <c:pt idx="18620">
                  <c:v>-0.44298601540621502</c:v>
                </c:pt>
                <c:pt idx="18621">
                  <c:v>-0.44570758554265699</c:v>
                </c:pt>
                <c:pt idx="18622">
                  <c:v>-0.40452103430471897</c:v>
                </c:pt>
                <c:pt idx="18623">
                  <c:v>-0.35937773128469502</c:v>
                </c:pt>
                <c:pt idx="18624">
                  <c:v>-0.48196521672991</c:v>
                </c:pt>
                <c:pt idx="18625">
                  <c:v>-0.39799765068014498</c:v>
                </c:pt>
                <c:pt idx="18626">
                  <c:v>-0.39799765068014498</c:v>
                </c:pt>
                <c:pt idx="18627">
                  <c:v>-0.35948374368923303</c:v>
                </c:pt>
                <c:pt idx="18628">
                  <c:v>-0.35948374368923303</c:v>
                </c:pt>
                <c:pt idx="18629">
                  <c:v>-0.35948374368923303</c:v>
                </c:pt>
                <c:pt idx="18630">
                  <c:v>-0.35948374368923303</c:v>
                </c:pt>
                <c:pt idx="18631">
                  <c:v>-0.36436852202681702</c:v>
                </c:pt>
                <c:pt idx="18632">
                  <c:v>-0.36436852202681702</c:v>
                </c:pt>
                <c:pt idx="18633">
                  <c:v>-0.35834781616061701</c:v>
                </c:pt>
                <c:pt idx="18634">
                  <c:v>0</c:v>
                </c:pt>
                <c:pt idx="18635">
                  <c:v>0.26344071880759801</c:v>
                </c:pt>
                <c:pt idx="18636">
                  <c:v>-6.5891623611489203E-2</c:v>
                </c:pt>
                <c:pt idx="18637">
                  <c:v>0</c:v>
                </c:pt>
                <c:pt idx="18638">
                  <c:v>-0.16248410094247001</c:v>
                </c:pt>
                <c:pt idx="18639">
                  <c:v>-5.4086055211620902E-2</c:v>
                </c:pt>
                <c:pt idx="18640">
                  <c:v>-5.4086055211620902E-2</c:v>
                </c:pt>
                <c:pt idx="18641">
                  <c:v>-0.105209204000451</c:v>
                </c:pt>
                <c:pt idx="18642">
                  <c:v>-0.105209204000451</c:v>
                </c:pt>
                <c:pt idx="18643">
                  <c:v>-0.168716126704545</c:v>
                </c:pt>
                <c:pt idx="18644">
                  <c:v>-0.12447025663348101</c:v>
                </c:pt>
                <c:pt idx="18645">
                  <c:v>-0.13228763601971999</c:v>
                </c:pt>
                <c:pt idx="18646">
                  <c:v>-7.4697227217612003E-2</c:v>
                </c:pt>
                <c:pt idx="18647">
                  <c:v>-7.5553532160355305E-2</c:v>
                </c:pt>
                <c:pt idx="18648">
                  <c:v>-0.160363728073246</c:v>
                </c:pt>
                <c:pt idx="18649">
                  <c:v>-2.0362836448426701E-2</c:v>
                </c:pt>
                <c:pt idx="18650">
                  <c:v>-2.0362836448426701E-2</c:v>
                </c:pt>
                <c:pt idx="18651">
                  <c:v>-2.0362836448426701E-2</c:v>
                </c:pt>
                <c:pt idx="18652">
                  <c:v>1.94989954761755E-2</c:v>
                </c:pt>
                <c:pt idx="18653">
                  <c:v>1.94989954761755E-2</c:v>
                </c:pt>
                <c:pt idx="18654">
                  <c:v>1.94989954761755E-2</c:v>
                </c:pt>
                <c:pt idx="18655">
                  <c:v>5.6149748088077003E-2</c:v>
                </c:pt>
                <c:pt idx="18656">
                  <c:v>-4.9414804395435399E-2</c:v>
                </c:pt>
                <c:pt idx="18657">
                  <c:v>-8.5585037044684203E-2</c:v>
                </c:pt>
                <c:pt idx="18658">
                  <c:v>-1.6309476712684699E-2</c:v>
                </c:pt>
                <c:pt idx="18659">
                  <c:v>-2.20131319741994E-2</c:v>
                </c:pt>
                <c:pt idx="18660">
                  <c:v>-5.4405139488383499E-2</c:v>
                </c:pt>
                <c:pt idx="18661">
                  <c:v>-7.4789690360420102E-2</c:v>
                </c:pt>
                <c:pt idx="18662">
                  <c:v>-4.1358050118461102E-2</c:v>
                </c:pt>
                <c:pt idx="18663">
                  <c:v>-7.5270419598702995E-2</c:v>
                </c:pt>
                <c:pt idx="18664">
                  <c:v>-4.1358050118461102E-2</c:v>
                </c:pt>
                <c:pt idx="18665">
                  <c:v>-5.2942767971336499E-2</c:v>
                </c:pt>
                <c:pt idx="18666">
                  <c:v>-8.5585037044684203E-2</c:v>
                </c:pt>
                <c:pt idx="18667">
                  <c:v>-0.12959535089068999</c:v>
                </c:pt>
                <c:pt idx="18668">
                  <c:v>-5.8069715262001997E-2</c:v>
                </c:pt>
                <c:pt idx="18669">
                  <c:v>-5.8069715262001997E-2</c:v>
                </c:pt>
                <c:pt idx="18670">
                  <c:v>-0.17224809570236199</c:v>
                </c:pt>
                <c:pt idx="18671">
                  <c:v>5.6838839829953303E-2</c:v>
                </c:pt>
                <c:pt idx="18672">
                  <c:v>9.5838933291578304E-2</c:v>
                </c:pt>
                <c:pt idx="18673">
                  <c:v>0.132256696809706</c:v>
                </c:pt>
                <c:pt idx="18674">
                  <c:v>4.7846460601638802E-2</c:v>
                </c:pt>
                <c:pt idx="18675">
                  <c:v>8.1576807157886094E-2</c:v>
                </c:pt>
                <c:pt idx="18676">
                  <c:v>0.16405382960603801</c:v>
                </c:pt>
                <c:pt idx="18677">
                  <c:v>0.19475627458175601</c:v>
                </c:pt>
                <c:pt idx="18678">
                  <c:v>0.19475627458175601</c:v>
                </c:pt>
                <c:pt idx="18679">
                  <c:v>0.19475627458175601</c:v>
                </c:pt>
                <c:pt idx="18680">
                  <c:v>0.112258306880706</c:v>
                </c:pt>
                <c:pt idx="18681">
                  <c:v>0.16992239730236799</c:v>
                </c:pt>
                <c:pt idx="18682">
                  <c:v>0.16992239730236799</c:v>
                </c:pt>
                <c:pt idx="18683">
                  <c:v>0.20007468813075899</c:v>
                </c:pt>
                <c:pt idx="18684">
                  <c:v>0.23860747800493001</c:v>
                </c:pt>
                <c:pt idx="18685">
                  <c:v>0.23860747800493001</c:v>
                </c:pt>
                <c:pt idx="18686">
                  <c:v>0.17501106998892799</c:v>
                </c:pt>
                <c:pt idx="18687">
                  <c:v>0.17501106998892799</c:v>
                </c:pt>
                <c:pt idx="18688">
                  <c:v>0.17501106998892799</c:v>
                </c:pt>
                <c:pt idx="18689">
                  <c:v>0.200826856883288</c:v>
                </c:pt>
                <c:pt idx="18690">
                  <c:v>0.200826856883288</c:v>
                </c:pt>
                <c:pt idx="18691">
                  <c:v>0.21715361799170499</c:v>
                </c:pt>
                <c:pt idx="18692">
                  <c:v>0.21715361799170499</c:v>
                </c:pt>
                <c:pt idx="18693">
                  <c:v>0.21715361799170499</c:v>
                </c:pt>
                <c:pt idx="18694">
                  <c:v>0.21715361799170499</c:v>
                </c:pt>
                <c:pt idx="18695">
                  <c:v>0.18116536232588401</c:v>
                </c:pt>
                <c:pt idx="18696">
                  <c:v>0.18116536232588401</c:v>
                </c:pt>
                <c:pt idx="18697">
                  <c:v>0.121872975392894</c:v>
                </c:pt>
                <c:pt idx="18698">
                  <c:v>8.94593908281624E-2</c:v>
                </c:pt>
                <c:pt idx="18699">
                  <c:v>0.19217121470229701</c:v>
                </c:pt>
                <c:pt idx="18700">
                  <c:v>0.19217121470229701</c:v>
                </c:pt>
                <c:pt idx="18701">
                  <c:v>0.21692901703133899</c:v>
                </c:pt>
                <c:pt idx="18702">
                  <c:v>0.14664573669473699</c:v>
                </c:pt>
                <c:pt idx="18703">
                  <c:v>0.14664573669473699</c:v>
                </c:pt>
                <c:pt idx="18704">
                  <c:v>0.114463038659496</c:v>
                </c:pt>
                <c:pt idx="18705">
                  <c:v>0.14644640150038199</c:v>
                </c:pt>
                <c:pt idx="18706">
                  <c:v>0.18053103950569399</c:v>
                </c:pt>
                <c:pt idx="18707">
                  <c:v>0.20405261830480401</c:v>
                </c:pt>
                <c:pt idx="18708">
                  <c:v>0.200204379146837</c:v>
                </c:pt>
                <c:pt idx="18709">
                  <c:v>0.222757567477151</c:v>
                </c:pt>
                <c:pt idx="18710">
                  <c:v>0.222757567477151</c:v>
                </c:pt>
                <c:pt idx="18711">
                  <c:v>0.20056664155937301</c:v>
                </c:pt>
                <c:pt idx="18712">
                  <c:v>0.20056664155937301</c:v>
                </c:pt>
                <c:pt idx="18713">
                  <c:v>0.20441140381432199</c:v>
                </c:pt>
                <c:pt idx="18714">
                  <c:v>0.20441140381432199</c:v>
                </c:pt>
                <c:pt idx="18715">
                  <c:v>0.20821936139000399</c:v>
                </c:pt>
                <c:pt idx="18716">
                  <c:v>-9.09568491852768E-2</c:v>
                </c:pt>
                <c:pt idx="18717">
                  <c:v>-0.367051520273521</c:v>
                </c:pt>
                <c:pt idx="18718">
                  <c:v>-5.0445674567085298E-2</c:v>
                </c:pt>
                <c:pt idx="18719">
                  <c:v>-0.15682455748118301</c:v>
                </c:pt>
                <c:pt idx="18720">
                  <c:v>-0.29585131586952401</c:v>
                </c:pt>
                <c:pt idx="18721">
                  <c:v>-0.25964992010396098</c:v>
                </c:pt>
                <c:pt idx="18722">
                  <c:v>-0.29585131586952401</c:v>
                </c:pt>
                <c:pt idx="18723">
                  <c:v>-0.25964992010396098</c:v>
                </c:pt>
                <c:pt idx="18724">
                  <c:v>-0.29585131586952401</c:v>
                </c:pt>
                <c:pt idx="18725">
                  <c:v>-0.25964992010396098</c:v>
                </c:pt>
                <c:pt idx="18726">
                  <c:v>-0.25964751972276701</c:v>
                </c:pt>
                <c:pt idx="18727">
                  <c:v>-0.25964751972276701</c:v>
                </c:pt>
                <c:pt idx="18728">
                  <c:v>-0.29618572657696302</c:v>
                </c:pt>
                <c:pt idx="18729">
                  <c:v>-0.38618683086407901</c:v>
                </c:pt>
                <c:pt idx="18730">
                  <c:v>-0.38618902089614099</c:v>
                </c:pt>
                <c:pt idx="18731">
                  <c:v>-0.41969153170738099</c:v>
                </c:pt>
                <c:pt idx="18732">
                  <c:v>-0.38788252687981201</c:v>
                </c:pt>
                <c:pt idx="18733">
                  <c:v>-0.38788252687981201</c:v>
                </c:pt>
                <c:pt idx="18734">
                  <c:v>-0.36048131372687903</c:v>
                </c:pt>
                <c:pt idx="18735">
                  <c:v>-0.360595656897016</c:v>
                </c:pt>
                <c:pt idx="18736">
                  <c:v>-0.31436403015999598</c:v>
                </c:pt>
                <c:pt idx="18737">
                  <c:v>-0.290247373352779</c:v>
                </c:pt>
                <c:pt idx="18738">
                  <c:v>-0.31424558639976102</c:v>
                </c:pt>
                <c:pt idx="18739">
                  <c:v>-0.290247373352779</c:v>
                </c:pt>
                <c:pt idx="18740">
                  <c:v>-0.29438666611442399</c:v>
                </c:pt>
                <c:pt idx="18741">
                  <c:v>-0.29847795792774401</c:v>
                </c:pt>
                <c:pt idx="18742">
                  <c:v>-0.30252207893761801</c:v>
                </c:pt>
                <c:pt idx="18743">
                  <c:v>-0.32584673307161999</c:v>
                </c:pt>
                <c:pt idx="18744">
                  <c:v>-0.32584673307161999</c:v>
                </c:pt>
                <c:pt idx="18745">
                  <c:v>-0.32584673307161999</c:v>
                </c:pt>
                <c:pt idx="18746">
                  <c:v>-0.347534724423054</c:v>
                </c:pt>
                <c:pt idx="18747">
                  <c:v>-0.32584673307161999</c:v>
                </c:pt>
                <c:pt idx="18748">
                  <c:v>-0.30532687878895398</c:v>
                </c:pt>
                <c:pt idx="18749">
                  <c:v>-0.30532687878895398</c:v>
                </c:pt>
                <c:pt idx="18750">
                  <c:v>-0.36787077245907501</c:v>
                </c:pt>
                <c:pt idx="18751">
                  <c:v>-0.36787077245907501</c:v>
                </c:pt>
                <c:pt idx="18752">
                  <c:v>-0.41210825079507901</c:v>
                </c:pt>
                <c:pt idx="18753">
                  <c:v>-0.44782346319163602</c:v>
                </c:pt>
                <c:pt idx="18754">
                  <c:v>-0.44782346319163602</c:v>
                </c:pt>
                <c:pt idx="18755">
                  <c:v>-0.44782346319163602</c:v>
                </c:pt>
                <c:pt idx="18756">
                  <c:v>-0.44782346319163602</c:v>
                </c:pt>
                <c:pt idx="18757">
                  <c:v>-0.44782346319163602</c:v>
                </c:pt>
                <c:pt idx="18758">
                  <c:v>-0.479296124319606</c:v>
                </c:pt>
                <c:pt idx="18759">
                  <c:v>-0.479296124319606</c:v>
                </c:pt>
                <c:pt idx="18760">
                  <c:v>-0.39933389578377698</c:v>
                </c:pt>
                <c:pt idx="18761">
                  <c:v>-0.39933389578377698</c:v>
                </c:pt>
                <c:pt idx="18762">
                  <c:v>-0.39933389578377698</c:v>
                </c:pt>
                <c:pt idx="18763">
                  <c:v>-0.39933389578377698</c:v>
                </c:pt>
                <c:pt idx="18764">
                  <c:v>-0.39933389578377698</c:v>
                </c:pt>
                <c:pt idx="18765">
                  <c:v>-0.39933389578377698</c:v>
                </c:pt>
                <c:pt idx="18766">
                  <c:v>-0.36241783992082499</c:v>
                </c:pt>
                <c:pt idx="18767">
                  <c:v>-0.34514192210102301</c:v>
                </c:pt>
                <c:pt idx="18768">
                  <c:v>-0.38260496812413702</c:v>
                </c:pt>
                <c:pt idx="18769">
                  <c:v>-0.39933389578377698</c:v>
                </c:pt>
                <c:pt idx="18770">
                  <c:v>-0.39933389578377698</c:v>
                </c:pt>
                <c:pt idx="18771">
                  <c:v>-0.39933389578377698</c:v>
                </c:pt>
                <c:pt idx="18772">
                  <c:v>-0.36241783992082499</c:v>
                </c:pt>
                <c:pt idx="18773">
                  <c:v>-0.37880566894161499</c:v>
                </c:pt>
                <c:pt idx="18774">
                  <c:v>-0.34425418809062303</c:v>
                </c:pt>
                <c:pt idx="18775">
                  <c:v>-0.327487362831204</c:v>
                </c:pt>
                <c:pt idx="18776">
                  <c:v>-0.34425418809062303</c:v>
                </c:pt>
                <c:pt idx="18777">
                  <c:v>-0.327487362831204</c:v>
                </c:pt>
                <c:pt idx="18778">
                  <c:v>-0.37880566894161499</c:v>
                </c:pt>
                <c:pt idx="18779">
                  <c:v>-0.37880566894161499</c:v>
                </c:pt>
                <c:pt idx="18780">
                  <c:v>-0.37880566894161499</c:v>
                </c:pt>
                <c:pt idx="18781">
                  <c:v>-0.36250332795739798</c:v>
                </c:pt>
                <c:pt idx="18782">
                  <c:v>-0.37880566894161499</c:v>
                </c:pt>
                <c:pt idx="18783">
                  <c:v>-0.37880566894161499</c:v>
                </c:pt>
                <c:pt idx="18784">
                  <c:v>-0.37880566894161499</c:v>
                </c:pt>
                <c:pt idx="18785">
                  <c:v>-0.36250332795739798</c:v>
                </c:pt>
                <c:pt idx="18786">
                  <c:v>-0.34425418809062303</c:v>
                </c:pt>
                <c:pt idx="18787">
                  <c:v>-0.32739949716681199</c:v>
                </c:pt>
                <c:pt idx="18788">
                  <c:v>-0.3096383283329</c:v>
                </c:pt>
                <c:pt idx="18789">
                  <c:v>-0.36221929057872299</c:v>
                </c:pt>
                <c:pt idx="18790">
                  <c:v>-0.32720977615340202</c:v>
                </c:pt>
                <c:pt idx="18791">
                  <c:v>-0.30944553743023401</c:v>
                </c:pt>
                <c:pt idx="18792">
                  <c:v>-0.30944553743023401</c:v>
                </c:pt>
                <c:pt idx="18793">
                  <c:v>-0.32720977615340202</c:v>
                </c:pt>
                <c:pt idx="18794">
                  <c:v>-0.438087866618254</c:v>
                </c:pt>
                <c:pt idx="18795">
                  <c:v>-0.438087866618254</c:v>
                </c:pt>
                <c:pt idx="18796">
                  <c:v>-0.438087866618254</c:v>
                </c:pt>
                <c:pt idx="18797">
                  <c:v>-0.38244412434151798</c:v>
                </c:pt>
                <c:pt idx="18798">
                  <c:v>-0.438087866618254</c:v>
                </c:pt>
                <c:pt idx="18799">
                  <c:v>-0.438087866618254</c:v>
                </c:pt>
                <c:pt idx="18800">
                  <c:v>-0.36221929057872299</c:v>
                </c:pt>
                <c:pt idx="18801">
                  <c:v>-0.378625547642778</c:v>
                </c:pt>
                <c:pt idx="18802">
                  <c:v>-0.34408298044012797</c:v>
                </c:pt>
                <c:pt idx="18803">
                  <c:v>-0.34408298044012797</c:v>
                </c:pt>
                <c:pt idx="18804">
                  <c:v>-0.34408298044012797</c:v>
                </c:pt>
                <c:pt idx="18805">
                  <c:v>-0.32720977615340202</c:v>
                </c:pt>
                <c:pt idx="18806">
                  <c:v>-0.39912582690784398</c:v>
                </c:pt>
                <c:pt idx="18807">
                  <c:v>-0.414990416680313</c:v>
                </c:pt>
                <c:pt idx="18808">
                  <c:v>-0.39912582690784398</c:v>
                </c:pt>
                <c:pt idx="18809">
                  <c:v>-0.38239303351447401</c:v>
                </c:pt>
                <c:pt idx="18810">
                  <c:v>-0.3096383283329</c:v>
                </c:pt>
                <c:pt idx="18811">
                  <c:v>-0.3096383283329</c:v>
                </c:pt>
                <c:pt idx="18812">
                  <c:v>-0.29091368921866601</c:v>
                </c:pt>
                <c:pt idx="18813">
                  <c:v>-0.25702476381501799</c:v>
                </c:pt>
                <c:pt idx="18814">
                  <c:v>-0.22470955878024401</c:v>
                </c:pt>
                <c:pt idx="18815">
                  <c:v>-0.22470955878024401</c:v>
                </c:pt>
                <c:pt idx="18816">
                  <c:v>-0.236699427558551</c:v>
                </c:pt>
                <c:pt idx="18817">
                  <c:v>-0.236699427558551</c:v>
                </c:pt>
                <c:pt idx="18818">
                  <c:v>-0.21541873173085499</c:v>
                </c:pt>
                <c:pt idx="18819">
                  <c:v>-0.236679909836815</c:v>
                </c:pt>
                <c:pt idx="18820">
                  <c:v>-0.236679909836815</c:v>
                </c:pt>
                <c:pt idx="18821">
                  <c:v>-0.236679909836815</c:v>
                </c:pt>
                <c:pt idx="18822">
                  <c:v>-0.20421310700298301</c:v>
                </c:pt>
                <c:pt idx="18823">
                  <c:v>-0.20421310700298301</c:v>
                </c:pt>
                <c:pt idx="18824">
                  <c:v>-0.20421310700298301</c:v>
                </c:pt>
                <c:pt idx="18825">
                  <c:v>-0.151523583966721</c:v>
                </c:pt>
                <c:pt idx="18826">
                  <c:v>-0.20421310700298301</c:v>
                </c:pt>
                <c:pt idx="18827">
                  <c:v>-0.151523583966721</c:v>
                </c:pt>
                <c:pt idx="18828">
                  <c:v>-0.20421310700298301</c:v>
                </c:pt>
                <c:pt idx="18829">
                  <c:v>-0.151523583966721</c:v>
                </c:pt>
                <c:pt idx="18830">
                  <c:v>-0.17340740965952001</c:v>
                </c:pt>
                <c:pt idx="18831">
                  <c:v>-0.12207033301777399</c:v>
                </c:pt>
                <c:pt idx="18832">
                  <c:v>-0.14413851642863801</c:v>
                </c:pt>
                <c:pt idx="18833">
                  <c:v>-9.4086194697989997E-2</c:v>
                </c:pt>
                <c:pt idx="18834">
                  <c:v>-0.116294226158506</c:v>
                </c:pt>
                <c:pt idx="18835">
                  <c:v>-6.7463925780078801E-2</c:v>
                </c:pt>
                <c:pt idx="18836">
                  <c:v>-0.14413851642863801</c:v>
                </c:pt>
                <c:pt idx="18837">
                  <c:v>-9.4086194697989997E-2</c:v>
                </c:pt>
                <c:pt idx="18838">
                  <c:v>-0.14413851642863801</c:v>
                </c:pt>
                <c:pt idx="18839">
                  <c:v>-9.4086194697989997E-2</c:v>
                </c:pt>
                <c:pt idx="18840">
                  <c:v>-0.13464999685147599</c:v>
                </c:pt>
                <c:pt idx="18841">
                  <c:v>-0.10709821104466399</c:v>
                </c:pt>
                <c:pt idx="18842">
                  <c:v>-0.129964510685603</c:v>
                </c:pt>
                <c:pt idx="18843">
                  <c:v>-0.107875182414109</c:v>
                </c:pt>
                <c:pt idx="18844">
                  <c:v>-0.13166925595655199</c:v>
                </c:pt>
                <c:pt idx="18845">
                  <c:v>-0.141544157897498</c:v>
                </c:pt>
                <c:pt idx="18846">
                  <c:v>-0.141544157897498</c:v>
                </c:pt>
                <c:pt idx="18847">
                  <c:v>-0.146546518073457</c:v>
                </c:pt>
                <c:pt idx="18848">
                  <c:v>-0.12679559603662199</c:v>
                </c:pt>
                <c:pt idx="18849">
                  <c:v>-0.12679559603662199</c:v>
                </c:pt>
                <c:pt idx="18850">
                  <c:v>6.4674805840898297E-2</c:v>
                </c:pt>
                <c:pt idx="18851">
                  <c:v>5.4747888278419497E-2</c:v>
                </c:pt>
                <c:pt idx="18852">
                  <c:v>5.4747888278419497E-2</c:v>
                </c:pt>
                <c:pt idx="18853">
                  <c:v>-8.3581305457858194E-3</c:v>
                </c:pt>
                <c:pt idx="18854">
                  <c:v>-3.9290696337502803E-2</c:v>
                </c:pt>
                <c:pt idx="18855">
                  <c:v>2.3845556535671601E-2</c:v>
                </c:pt>
                <c:pt idx="18856">
                  <c:v>2.9165875858797999E-2</c:v>
                </c:pt>
                <c:pt idx="18857">
                  <c:v>5.8631320822596103E-2</c:v>
                </c:pt>
                <c:pt idx="18858">
                  <c:v>6.3935385163484904E-2</c:v>
                </c:pt>
                <c:pt idx="18859">
                  <c:v>0.101136357047782</c:v>
                </c:pt>
                <c:pt idx="18860">
                  <c:v>0.101136357047782</c:v>
                </c:pt>
                <c:pt idx="18861">
                  <c:v>5.8631320822596103E-2</c:v>
                </c:pt>
                <c:pt idx="18862">
                  <c:v>6.3935385163484904E-2</c:v>
                </c:pt>
                <c:pt idx="18863">
                  <c:v>6.3935385163484904E-2</c:v>
                </c:pt>
                <c:pt idx="18864">
                  <c:v>6.3935385163484904E-2</c:v>
                </c:pt>
                <c:pt idx="18865">
                  <c:v>6.3935385163484904E-2</c:v>
                </c:pt>
                <c:pt idx="18866">
                  <c:v>6.3935385163484904E-2</c:v>
                </c:pt>
                <c:pt idx="18867">
                  <c:v>5.8631320822596103E-2</c:v>
                </c:pt>
                <c:pt idx="18868">
                  <c:v>2.5697061897827601E-2</c:v>
                </c:pt>
                <c:pt idx="18869">
                  <c:v>2.5697061897827601E-2</c:v>
                </c:pt>
                <c:pt idx="18870">
                  <c:v>3.1377629309122301E-2</c:v>
                </c:pt>
                <c:pt idx="18871">
                  <c:v>6.8739954501884901E-2</c:v>
                </c:pt>
                <c:pt idx="18872">
                  <c:v>0.101136357047782</c:v>
                </c:pt>
                <c:pt idx="18873">
                  <c:v>0.141033084117136</c:v>
                </c:pt>
                <c:pt idx="18874">
                  <c:v>0.14619239905967499</c:v>
                </c:pt>
                <c:pt idx="18875">
                  <c:v>0.141033084117136</c:v>
                </c:pt>
                <c:pt idx="18876">
                  <c:v>0.151290106034011</c:v>
                </c:pt>
                <c:pt idx="18877" formatCode="0.00E+00">
                  <c:v>7.2869631384198097E-4</c:v>
                </c:pt>
                <c:pt idx="18878">
                  <c:v>-0.32224647328607497</c:v>
                </c:pt>
                <c:pt idx="18879" formatCode="0.00E+00">
                  <c:v>-0.13852595096710399</c:v>
                </c:pt>
                <c:pt idx="18880">
                  <c:v>-0.28901482209914098</c:v>
                </c:pt>
                <c:pt idx="18881">
                  <c:v>-0.15551733714844601</c:v>
                </c:pt>
                <c:pt idx="18882">
                  <c:v>-0.15551733714844601</c:v>
                </c:pt>
                <c:pt idx="18883">
                  <c:v>-9.9027692247419502E-2</c:v>
                </c:pt>
                <c:pt idx="18884" formatCode="0.00E+00">
                  <c:v>-5.24789604585462E-4</c:v>
                </c:pt>
                <c:pt idx="18885">
                  <c:v>-5.2718025903594597E-2</c:v>
                </c:pt>
                <c:pt idx="18886" formatCode="0.00E+00">
                  <c:v>-1.38980582179093E-3</c:v>
                </c:pt>
                <c:pt idx="18887">
                  <c:v>-1.38980582179093E-3</c:v>
                </c:pt>
                <c:pt idx="18888">
                  <c:v>-1.38980582179093E-3</c:v>
                </c:pt>
                <c:pt idx="18889">
                  <c:v>-1.046529370834E-2</c:v>
                </c:pt>
                <c:pt idx="18890">
                  <c:v>-1.0140210254853999E-2</c:v>
                </c:pt>
                <c:pt idx="18891">
                  <c:v>-1.90580557327058E-2</c:v>
                </c:pt>
                <c:pt idx="18892">
                  <c:v>-1.90580557327058E-2</c:v>
                </c:pt>
                <c:pt idx="18893">
                  <c:v>-8.5054132629460696E-2</c:v>
                </c:pt>
                <c:pt idx="18894">
                  <c:v>-0.133318266238524</c:v>
                </c:pt>
                <c:pt idx="18895">
                  <c:v>6.4544959654793094E-2</c:v>
                </c:pt>
                <c:pt idx="18896">
                  <c:v>2.0128990957374901E-2</c:v>
                </c:pt>
                <c:pt idx="18897">
                  <c:v>-6.3700842123329604E-2</c:v>
                </c:pt>
                <c:pt idx="18898">
                  <c:v>-2.2535813055835199E-2</c:v>
                </c:pt>
                <c:pt idx="18899">
                  <c:v>3.3775257338846301E-2</c:v>
                </c:pt>
                <c:pt idx="18900">
                  <c:v>7.8131644931075106E-2</c:v>
                </c:pt>
                <c:pt idx="18901">
                  <c:v>7.0357777652223702E-2</c:v>
                </c:pt>
                <c:pt idx="18902">
                  <c:v>7.0357777652223702E-2</c:v>
                </c:pt>
                <c:pt idx="18903">
                  <c:v>0.14417211149668799</c:v>
                </c:pt>
                <c:pt idx="18904">
                  <c:v>0.100335711700493</c:v>
                </c:pt>
                <c:pt idx="18905">
                  <c:v>5.9969851301845803E-2</c:v>
                </c:pt>
                <c:pt idx="18906">
                  <c:v>2.28115720489971E-2</c:v>
                </c:pt>
                <c:pt idx="18907">
                  <c:v>2.28115720489971E-2</c:v>
                </c:pt>
                <c:pt idx="18908">
                  <c:v>9.3773491932486103E-2</c:v>
                </c:pt>
                <c:pt idx="18909">
                  <c:v>6.0346799832179103E-2</c:v>
                </c:pt>
                <c:pt idx="18910">
                  <c:v>0.10099599799888501</c:v>
                </c:pt>
                <c:pt idx="18911">
                  <c:v>6.0582567460655198E-2</c:v>
                </c:pt>
                <c:pt idx="18912">
                  <c:v>5.6385260678714001E-2</c:v>
                </c:pt>
                <c:pt idx="18913">
                  <c:v>2.1499285940955501E-2</c:v>
                </c:pt>
                <c:pt idx="18914">
                  <c:v>5.2960670920300303E-2</c:v>
                </c:pt>
                <c:pt idx="18915">
                  <c:v>-4.4813726322318198E-2</c:v>
                </c:pt>
                <c:pt idx="18916">
                  <c:v>-7.5503389044909899E-2</c:v>
                </c:pt>
                <c:pt idx="18917">
                  <c:v>-0.10430994505927201</c:v>
                </c:pt>
                <c:pt idx="18918">
                  <c:v>-9.8216054424604404E-2</c:v>
                </c:pt>
                <c:pt idx="18919">
                  <c:v>-4.1870653688882598E-2</c:v>
                </c:pt>
                <c:pt idx="18920">
                  <c:v>-0.123784232841334</c:v>
                </c:pt>
                <c:pt idx="18921">
                  <c:v>-0.18028569102165301</c:v>
                </c:pt>
                <c:pt idx="18922">
                  <c:v>-0.20287697414526901</c:v>
                </c:pt>
                <c:pt idx="18923">
                  <c:v>-0.20287697414526901</c:v>
                </c:pt>
                <c:pt idx="18924">
                  <c:v>-0.20287697414526901</c:v>
                </c:pt>
                <c:pt idx="18925">
                  <c:v>-0.20287697414526901</c:v>
                </c:pt>
                <c:pt idx="18926">
                  <c:v>-0.21308207401231699</c:v>
                </c:pt>
                <c:pt idx="18927">
                  <c:v>-3.9861429810810603E-2</c:v>
                </c:pt>
                <c:pt idx="18928">
                  <c:v>4.9406140408229299E-2</c:v>
                </c:pt>
                <c:pt idx="18929">
                  <c:v>4.9579078502690298E-2</c:v>
                </c:pt>
                <c:pt idx="18930">
                  <c:v>8.2280144331661795E-2</c:v>
                </c:pt>
                <c:pt idx="18931">
                  <c:v>0.11705056720983301</c:v>
                </c:pt>
                <c:pt idx="18932">
                  <c:v>0.13867171943376499</c:v>
                </c:pt>
                <c:pt idx="18933">
                  <c:v>0.13867171943376499</c:v>
                </c:pt>
                <c:pt idx="18934">
                  <c:v>0.147412280550376</c:v>
                </c:pt>
                <c:pt idx="18935">
                  <c:v>0.17463991283115399</c:v>
                </c:pt>
                <c:pt idx="18936">
                  <c:v>7.6826660173439504E-2</c:v>
                </c:pt>
                <c:pt idx="18937">
                  <c:v>7.67996892156841E-2</c:v>
                </c:pt>
                <c:pt idx="18938">
                  <c:v>7.7000657715645196E-2</c:v>
                </c:pt>
                <c:pt idx="18939">
                  <c:v>7.1466843053825196E-2</c:v>
                </c:pt>
                <c:pt idx="18940">
                  <c:v>7.1466843053825196E-2</c:v>
                </c:pt>
                <c:pt idx="18941">
                  <c:v>9.92441092219431E-2</c:v>
                </c:pt>
                <c:pt idx="18942">
                  <c:v>0.12525473867360001</c:v>
                </c:pt>
                <c:pt idx="18943">
                  <c:v>9.9107245276712996E-2</c:v>
                </c:pt>
                <c:pt idx="18944">
                  <c:v>9.9107245276712996E-2</c:v>
                </c:pt>
                <c:pt idx="18945">
                  <c:v>0.11945965411415101</c:v>
                </c:pt>
                <c:pt idx="18946">
                  <c:v>0.14406734973146401</c:v>
                </c:pt>
                <c:pt idx="18947">
                  <c:v>0.13873286332683199</c:v>
                </c:pt>
                <c:pt idx="18948">
                  <c:v>0.10773368853125601</c:v>
                </c:pt>
                <c:pt idx="18949">
                  <c:v>0.138702823342159</c:v>
                </c:pt>
                <c:pt idx="18950">
                  <c:v>7.9245975445410205E-2</c:v>
                </c:pt>
                <c:pt idx="18951">
                  <c:v>7.9245975445410205E-2</c:v>
                </c:pt>
                <c:pt idx="18952">
                  <c:v>0.103035651819661</c:v>
                </c:pt>
                <c:pt idx="18953">
                  <c:v>7.4879983742067002E-2</c:v>
                </c:pt>
                <c:pt idx="18954">
                  <c:v>7.4879983742067002E-2</c:v>
                </c:pt>
                <c:pt idx="18955">
                  <c:v>7.8930752271635596E-2</c:v>
                </c:pt>
                <c:pt idx="18956">
                  <c:v>5.13032821374486E-2</c:v>
                </c:pt>
                <c:pt idx="18957" formatCode="0.00E+00">
                  <c:v>2.83376164376569E-4</c:v>
                </c:pt>
                <c:pt idx="18958">
                  <c:v>2.3510941558008099E-2</c:v>
                </c:pt>
                <c:pt idx="18959" formatCode="0.00E+00">
                  <c:v>6.4376094782927704E-2</c:v>
                </c:pt>
                <c:pt idx="18960">
                  <c:v>5.9525140171105599E-2</c:v>
                </c:pt>
                <c:pt idx="18961">
                  <c:v>8.9397883281314899E-2</c:v>
                </c:pt>
                <c:pt idx="18962">
                  <c:v>8.9397883281314899E-2</c:v>
                </c:pt>
                <c:pt idx="18963">
                  <c:v>8.9397883281314899E-2</c:v>
                </c:pt>
                <c:pt idx="18964">
                  <c:v>3.4403997774028597E-2</c:v>
                </c:pt>
                <c:pt idx="18965">
                  <c:v>3.4403997774028597E-2</c:v>
                </c:pt>
                <c:pt idx="18966">
                  <c:v>3.4403997774028597E-2</c:v>
                </c:pt>
                <c:pt idx="18967">
                  <c:v>5.8176100014498001E-2</c:v>
                </c:pt>
                <c:pt idx="18968">
                  <c:v>3.4403997774028597E-2</c:v>
                </c:pt>
                <c:pt idx="18969">
                  <c:v>8.4884989477117007E-2</c:v>
                </c:pt>
                <c:pt idx="18970">
                  <c:v>8.4884989477117007E-2</c:v>
                </c:pt>
                <c:pt idx="18971">
                  <c:v>0.173764157523074</c:v>
                </c:pt>
                <c:pt idx="18972">
                  <c:v>0.173764157523074</c:v>
                </c:pt>
                <c:pt idx="18973">
                  <c:v>0.173764157523074</c:v>
                </c:pt>
                <c:pt idx="18974">
                  <c:v>0.15042309931790099</c:v>
                </c:pt>
                <c:pt idx="18975">
                  <c:v>0.15834640011228701</c:v>
                </c:pt>
                <c:pt idx="18976">
                  <c:v>0.15834640011228701</c:v>
                </c:pt>
                <c:pt idx="18977">
                  <c:v>0.15834640011228701</c:v>
                </c:pt>
                <c:pt idx="18978">
                  <c:v>0.15834640011228701</c:v>
                </c:pt>
                <c:pt idx="18979">
                  <c:v>0.21431922113846999</c:v>
                </c:pt>
                <c:pt idx="18980">
                  <c:v>0.19169774233685</c:v>
                </c:pt>
                <c:pt idx="18981">
                  <c:v>0.25572742493933198</c:v>
                </c:pt>
                <c:pt idx="18982">
                  <c:v>0.23545833517734899</c:v>
                </c:pt>
                <c:pt idx="18983">
                  <c:v>0.241089934327674</c:v>
                </c:pt>
                <c:pt idx="18984">
                  <c:v>0.241089934327674</c:v>
                </c:pt>
                <c:pt idx="18985">
                  <c:v>0.26129899234003601</c:v>
                </c:pt>
                <c:pt idx="18986">
                  <c:v>0.295251679687903</c:v>
                </c:pt>
                <c:pt idx="18987">
                  <c:v>0.500176537631842</c:v>
                </c:pt>
                <c:pt idx="18988">
                  <c:v>0.48384408595127798</c:v>
                </c:pt>
                <c:pt idx="18989">
                  <c:v>0.51550709332719402</c:v>
                </c:pt>
                <c:pt idx="18990">
                  <c:v>0.51550539576098897</c:v>
                </c:pt>
                <c:pt idx="18991">
                  <c:v>0.51775500140194897</c:v>
                </c:pt>
                <c:pt idx="18992">
                  <c:v>0.61490964699466899</c:v>
                </c:pt>
                <c:pt idx="18993">
                  <c:v>0.742932032486042</c:v>
                </c:pt>
                <c:pt idx="18994">
                  <c:v>0.79943934302922104</c:v>
                </c:pt>
                <c:pt idx="18995">
                  <c:v>0.79943934302922104</c:v>
                </c:pt>
                <c:pt idx="18996">
                  <c:v>0.86234651868630197</c:v>
                </c:pt>
                <c:pt idx="18997">
                  <c:v>0.87203091658827503</c:v>
                </c:pt>
                <c:pt idx="18998">
                  <c:v>0.93390079461220699</c:v>
                </c:pt>
                <c:pt idx="18999">
                  <c:v>0.92314259127763398</c:v>
                </c:pt>
                <c:pt idx="19000">
                  <c:v>0.79620732320465404</c:v>
                </c:pt>
                <c:pt idx="19001">
                  <c:v>0.78653334935116404</c:v>
                </c:pt>
                <c:pt idx="19002">
                  <c:v>0.78653334935116404</c:v>
                </c:pt>
                <c:pt idx="19003">
                  <c:v>0.78653334935116404</c:v>
                </c:pt>
                <c:pt idx="19004">
                  <c:v>0.78653334935116404</c:v>
                </c:pt>
                <c:pt idx="19005">
                  <c:v>0.78653334935116404</c:v>
                </c:pt>
                <c:pt idx="19006">
                  <c:v>0.79620732320465404</c:v>
                </c:pt>
                <c:pt idx="19007">
                  <c:v>0.80598663546748395</c:v>
                </c:pt>
                <c:pt idx="19008">
                  <c:v>-1.8922136730497E-3</c:v>
                </c:pt>
                <c:pt idx="19009">
                  <c:v>-0.32376739110490199</c:v>
                </c:pt>
                <c:pt idx="19010">
                  <c:v>-6.4855235253594407E-2</c:v>
                </c:pt>
                <c:pt idx="19011" formatCode="0.00E+00">
                  <c:v>5.5962118213015403E-5</c:v>
                </c:pt>
                <c:pt idx="19012">
                  <c:v>0.109167179554504</c:v>
                </c:pt>
                <c:pt idx="19013" formatCode="0.00E+00">
                  <c:v>0.19746985264999001</c:v>
                </c:pt>
                <c:pt idx="19014">
                  <c:v>0.26881570472467298</c:v>
                </c:pt>
                <c:pt idx="19015">
                  <c:v>0.35816946245653603</c:v>
                </c:pt>
                <c:pt idx="19016">
                  <c:v>0.38588093323634098</c:v>
                </c:pt>
                <c:pt idx="19017">
                  <c:v>0.27651485264685299</c:v>
                </c:pt>
                <c:pt idx="19018">
                  <c:v>0.35480777009720599</c:v>
                </c:pt>
                <c:pt idx="19019">
                  <c:v>0.41000581013699899</c:v>
                </c:pt>
                <c:pt idx="19020">
                  <c:v>0.35429096757491602</c:v>
                </c:pt>
                <c:pt idx="19021">
                  <c:v>0.35429096757491602</c:v>
                </c:pt>
                <c:pt idx="19022">
                  <c:v>0.32785579912290702</c:v>
                </c:pt>
                <c:pt idx="19023">
                  <c:v>0.25483844639658798</c:v>
                </c:pt>
                <c:pt idx="19024">
                  <c:v>0.25526722980188199</c:v>
                </c:pt>
                <c:pt idx="19025">
                  <c:v>0.18225582433920601</c:v>
                </c:pt>
                <c:pt idx="19026">
                  <c:v>0.109034180303405</c:v>
                </c:pt>
                <c:pt idx="19027">
                  <c:v>3.4023580840465403E-2</c:v>
                </c:pt>
                <c:pt idx="19028">
                  <c:v>-7.69729846344855E-2</c:v>
                </c:pt>
                <c:pt idx="19029">
                  <c:v>-3.7843705033784703E-2</c:v>
                </c:pt>
                <c:pt idx="19030">
                  <c:v>-3.5278768713760102E-2</c:v>
                </c:pt>
                <c:pt idx="19031">
                  <c:v>7.51289080724864E-2</c:v>
                </c:pt>
                <c:pt idx="19032">
                  <c:v>-7.5865068062684601E-2</c:v>
                </c:pt>
                <c:pt idx="19033">
                  <c:v>-7.5865068062684601E-2</c:v>
                </c:pt>
                <c:pt idx="19034">
                  <c:v>-0.118069795667051</c:v>
                </c:pt>
                <c:pt idx="19035">
                  <c:v>-0.187808773747101</c:v>
                </c:pt>
                <c:pt idx="19036">
                  <c:v>-0.215495658499714</c:v>
                </c:pt>
                <c:pt idx="19037">
                  <c:v>-0.17397262320147699</c:v>
                </c:pt>
                <c:pt idx="19038">
                  <c:v>-0.17397262320147699</c:v>
                </c:pt>
                <c:pt idx="19039">
                  <c:v>-0.20983234216607999</c:v>
                </c:pt>
                <c:pt idx="19040">
                  <c:v>-0.19605773476334001</c:v>
                </c:pt>
                <c:pt idx="19041">
                  <c:v>-0.19605773476334001</c:v>
                </c:pt>
                <c:pt idx="19042">
                  <c:v>-0.19605773476334001</c:v>
                </c:pt>
                <c:pt idx="19043">
                  <c:v>-0.174947136549641</c:v>
                </c:pt>
                <c:pt idx="19044">
                  <c:v>-0.174947136549641</c:v>
                </c:pt>
                <c:pt idx="19045">
                  <c:v>-0.174947136549641</c:v>
                </c:pt>
                <c:pt idx="19046">
                  <c:v>-0.174947136549641</c:v>
                </c:pt>
                <c:pt idx="19047">
                  <c:v>-0.174947136549641</c:v>
                </c:pt>
                <c:pt idx="19048">
                  <c:v>-0.165093187281974</c:v>
                </c:pt>
                <c:pt idx="19049">
                  <c:v>-0.13960167603691501</c:v>
                </c:pt>
                <c:pt idx="19050">
                  <c:v>-0.10632067759210299</c:v>
                </c:pt>
                <c:pt idx="19051">
                  <c:v>-0.132047231802812</c:v>
                </c:pt>
                <c:pt idx="19052">
                  <c:v>-0.132047231802812</c:v>
                </c:pt>
                <c:pt idx="19053">
                  <c:v>-0.179298671315403</c:v>
                </c:pt>
                <c:pt idx="19054">
                  <c:v>-0.179298671315403</c:v>
                </c:pt>
                <c:pt idx="19055">
                  <c:v>-0.179298671315403</c:v>
                </c:pt>
                <c:pt idx="19056">
                  <c:v>-0.16345356634097699</c:v>
                </c:pt>
                <c:pt idx="19057">
                  <c:v>-0.14071703339913599</c:v>
                </c:pt>
                <c:pt idx="19058">
                  <c:v>-0.17258560889102501</c:v>
                </c:pt>
                <c:pt idx="19059">
                  <c:v>-0.19507391898588</c:v>
                </c:pt>
                <c:pt idx="19060">
                  <c:v>-0.19507391898588</c:v>
                </c:pt>
                <c:pt idx="19061">
                  <c:v>-0.19507391898588</c:v>
                </c:pt>
                <c:pt idx="19062">
                  <c:v>-0.158266063010082</c:v>
                </c:pt>
                <c:pt idx="19063">
                  <c:v>-0.135493302637818</c:v>
                </c:pt>
                <c:pt idx="19064">
                  <c:v>-0.13031719626324001</c:v>
                </c:pt>
                <c:pt idx="19065">
                  <c:v>-0.15312461349588999</c:v>
                </c:pt>
                <c:pt idx="19066">
                  <c:v>-0.217958786736868</c:v>
                </c:pt>
                <c:pt idx="19067">
                  <c:v>-0.217958786736868</c:v>
                </c:pt>
                <c:pt idx="19068">
                  <c:v>-0.28995209517839599</c:v>
                </c:pt>
                <c:pt idx="19069">
                  <c:v>-0.23127985770950599</c:v>
                </c:pt>
                <c:pt idx="19070">
                  <c:v>-0.16241207620062101</c:v>
                </c:pt>
                <c:pt idx="19071">
                  <c:v>-0.18533300768129099</c:v>
                </c:pt>
                <c:pt idx="19072">
                  <c:v>-0.21865043035739201</c:v>
                </c:pt>
                <c:pt idx="19073">
                  <c:v>-0.21865043035739201</c:v>
                </c:pt>
                <c:pt idx="19074">
                  <c:v>-0.153788874392915</c:v>
                </c:pt>
                <c:pt idx="19075">
                  <c:v>-0.153788874392915</c:v>
                </c:pt>
                <c:pt idx="19076">
                  <c:v>-9.6031345991741193E-2</c:v>
                </c:pt>
                <c:pt idx="19077">
                  <c:v>-9.6031345991741193E-2</c:v>
                </c:pt>
                <c:pt idx="19078">
                  <c:v>-1.9824272520609001E-2</c:v>
                </c:pt>
                <c:pt idx="19079">
                  <c:v>2.3605968424416899E-2</c:v>
                </c:pt>
                <c:pt idx="19080">
                  <c:v>2.3605968424416899E-2</c:v>
                </c:pt>
                <c:pt idx="19081" formatCode="0.00E+00">
                  <c:v>-9.3544851502458295E-4</c:v>
                </c:pt>
                <c:pt idx="19082">
                  <c:v>-2.51529494939772E-2</c:v>
                </c:pt>
                <c:pt idx="19083" formatCode="0.00E+00">
                  <c:v>2.35889467218626E-2</c:v>
                </c:pt>
                <c:pt idx="19084">
                  <c:v>8.4987688540293094E-2</c:v>
                </c:pt>
                <c:pt idx="19085">
                  <c:v>5.5091704038387097E-2</c:v>
                </c:pt>
                <c:pt idx="19086">
                  <c:v>0.18797882913040101</c:v>
                </c:pt>
                <c:pt idx="19087">
                  <c:v>0.21276653055262401</c:v>
                </c:pt>
                <c:pt idx="19088">
                  <c:v>0.23575321636178201</c:v>
                </c:pt>
                <c:pt idx="19089">
                  <c:v>0.23575321636178201</c:v>
                </c:pt>
                <c:pt idx="19090">
                  <c:v>0.41839418344108797</c:v>
                </c:pt>
                <c:pt idx="19091">
                  <c:v>0.33307086443359801</c:v>
                </c:pt>
                <c:pt idx="19092">
                  <c:v>0.29354705448795898</c:v>
                </c:pt>
                <c:pt idx="19093">
                  <c:v>0.29354705448795898</c:v>
                </c:pt>
                <c:pt idx="19094">
                  <c:v>0.37500435859912001</c:v>
                </c:pt>
                <c:pt idx="19095">
                  <c:v>0.33363039511739101</c:v>
                </c:pt>
                <c:pt idx="19096">
                  <c:v>0.33363039511739101</c:v>
                </c:pt>
                <c:pt idx="19097">
                  <c:v>0</c:v>
                </c:pt>
                <c:pt idx="19098">
                  <c:v>0.28482857264887201</c:v>
                </c:pt>
                <c:pt idx="19099">
                  <c:v>0.124140499624134</c:v>
                </c:pt>
                <c:pt idx="19100">
                  <c:v>5.7521390918598703E-2</c:v>
                </c:pt>
                <c:pt idx="19101">
                  <c:v>0.124140499624134</c:v>
                </c:pt>
                <c:pt idx="19102">
                  <c:v>0.26335626288414399</c:v>
                </c:pt>
                <c:pt idx="19103">
                  <c:v>0.26335626288414399</c:v>
                </c:pt>
                <c:pt idx="19104">
                  <c:v>0.20067799265348901</c:v>
                </c:pt>
                <c:pt idx="19105">
                  <c:v>0.20067799265348901</c:v>
                </c:pt>
                <c:pt idx="19106">
                  <c:v>0.11116534558560801</c:v>
                </c:pt>
                <c:pt idx="19107">
                  <c:v>-7.6038338027362099E-3</c:v>
                </c:pt>
                <c:pt idx="19108">
                  <c:v>-0.148122528133559</c:v>
                </c:pt>
                <c:pt idx="19109">
                  <c:v>-0.25468686496614301</c:v>
                </c:pt>
                <c:pt idx="19110">
                  <c:v>-9.6627111708657398E-2</c:v>
                </c:pt>
                <c:pt idx="19111">
                  <c:v>-6.24729245378596E-3</c:v>
                </c:pt>
                <c:pt idx="19112">
                  <c:v>0.21084146325450701</c:v>
                </c:pt>
                <c:pt idx="19113">
                  <c:v>4.1886513738602998E-2</c:v>
                </c:pt>
                <c:pt idx="19114">
                  <c:v>0.24145074855471599</c:v>
                </c:pt>
                <c:pt idx="19115">
                  <c:v>0.24145074855471599</c:v>
                </c:pt>
                <c:pt idx="19116">
                  <c:v>0.15329164385805499</c:v>
                </c:pt>
                <c:pt idx="19117">
                  <c:v>0.13753964773680899</c:v>
                </c:pt>
                <c:pt idx="19118">
                  <c:v>0.179682566161255</c:v>
                </c:pt>
                <c:pt idx="19119">
                  <c:v>0.217897494383267</c:v>
                </c:pt>
                <c:pt idx="19120">
                  <c:v>0.29389065428007399</c:v>
                </c:pt>
                <c:pt idx="19121">
                  <c:v>0.23932842231981399</c:v>
                </c:pt>
                <c:pt idx="19122">
                  <c:v>0.23932842231981399</c:v>
                </c:pt>
                <c:pt idx="19123">
                  <c:v>0.14386393531477601</c:v>
                </c:pt>
                <c:pt idx="19124">
                  <c:v>0.14386393531477601</c:v>
                </c:pt>
                <c:pt idx="19125">
                  <c:v>0.205148490754052</c:v>
                </c:pt>
                <c:pt idx="19126">
                  <c:v>0.14489355013121999</c:v>
                </c:pt>
                <c:pt idx="19127">
                  <c:v>-1.6852464619153001E-2</c:v>
                </c:pt>
                <c:pt idx="19128">
                  <c:v>0.22514524070103301</c:v>
                </c:pt>
                <c:pt idx="19129">
                  <c:v>0.139851377553422</c:v>
                </c:pt>
                <c:pt idx="19130">
                  <c:v>0.13919359178680399</c:v>
                </c:pt>
                <c:pt idx="19131">
                  <c:v>0.129386705664021</c:v>
                </c:pt>
                <c:pt idx="19132">
                  <c:v>8.1907550748576197E-2</c:v>
                </c:pt>
                <c:pt idx="19133">
                  <c:v>8.1907550748576197E-2</c:v>
                </c:pt>
                <c:pt idx="19134">
                  <c:v>0.114077504809004</c:v>
                </c:pt>
                <c:pt idx="19135">
                  <c:v>0.10440293669588099</c:v>
                </c:pt>
                <c:pt idx="19136">
                  <c:v>0.11211328046265</c:v>
                </c:pt>
                <c:pt idx="19137">
                  <c:v>0.102620636393936</c:v>
                </c:pt>
                <c:pt idx="19138">
                  <c:v>0.184835682974472</c:v>
                </c:pt>
                <c:pt idx="19139">
                  <c:v>0.184835682974472</c:v>
                </c:pt>
                <c:pt idx="19140">
                  <c:v>0.20444123826984001</c:v>
                </c:pt>
                <c:pt idx="19141">
                  <c:v>0.24301770131637701</c:v>
                </c:pt>
                <c:pt idx="19142">
                  <c:v>0.28479029618572599</c:v>
                </c:pt>
                <c:pt idx="19143">
                  <c:v>0</c:v>
                </c:pt>
                <c:pt idx="19144">
                  <c:v>-0.28482857264887201</c:v>
                </c:pt>
                <c:pt idx="19145">
                  <c:v>-5.8442697009026101E-2</c:v>
                </c:pt>
                <c:pt idx="19146">
                  <c:v>-0.157678719926861</c:v>
                </c:pt>
                <c:pt idx="19147" formatCode="0.00E+00">
                  <c:v>-1.6738944979000001E-6</c:v>
                </c:pt>
                <c:pt idx="19148">
                  <c:v>-8.3409052080897203E-2</c:v>
                </c:pt>
                <c:pt idx="19149" formatCode="0.00E+00">
                  <c:v>6.2282713601073897E-3</c:v>
                </c:pt>
                <c:pt idx="19150">
                  <c:v>8.8921712420203303E-2</c:v>
                </c:pt>
                <c:pt idx="19151">
                  <c:v>0.125395625796655</c:v>
                </c:pt>
                <c:pt idx="19152">
                  <c:v>0.115617124000814</c:v>
                </c:pt>
                <c:pt idx="19153">
                  <c:v>0.17673812163491601</c:v>
                </c:pt>
                <c:pt idx="19154">
                  <c:v>0.218175691237188</c:v>
                </c:pt>
                <c:pt idx="19155">
                  <c:v>0.18964082039257299</c:v>
                </c:pt>
                <c:pt idx="19156">
                  <c:v>7.6757176631755603E-2</c:v>
                </c:pt>
                <c:pt idx="19157">
                  <c:v>0.108441764975169</c:v>
                </c:pt>
                <c:pt idx="19158">
                  <c:v>0.14804250605038899</c:v>
                </c:pt>
                <c:pt idx="19159">
                  <c:v>0.233911144405204</c:v>
                </c:pt>
                <c:pt idx="19160">
                  <c:v>0.26723428744190397</c:v>
                </c:pt>
                <c:pt idx="19161">
                  <c:v>0.33316688417669499</c:v>
                </c:pt>
                <c:pt idx="19162">
                  <c:v>0.33316688417669499</c:v>
                </c:pt>
                <c:pt idx="19163">
                  <c:v>0.35575432885751701</c:v>
                </c:pt>
                <c:pt idx="19164">
                  <c:v>0.35575432885751701</c:v>
                </c:pt>
                <c:pt idx="19165">
                  <c:v>0.35575432885751701</c:v>
                </c:pt>
                <c:pt idx="19166">
                  <c:v>0.35575432885751701</c:v>
                </c:pt>
                <c:pt idx="19167">
                  <c:v>0.31753584225202103</c:v>
                </c:pt>
                <c:pt idx="19168">
                  <c:v>0.281929252577518</c:v>
                </c:pt>
                <c:pt idx="19169">
                  <c:v>0.281929252577518</c:v>
                </c:pt>
                <c:pt idx="19170">
                  <c:v>0.30082388416619099</c:v>
                </c:pt>
                <c:pt idx="19171">
                  <c:v>0.31892052757283301</c:v>
                </c:pt>
                <c:pt idx="19172">
                  <c:v>0.30082388416619099</c:v>
                </c:pt>
                <c:pt idx="19173">
                  <c:v>0.31901058063926402</c:v>
                </c:pt>
                <c:pt idx="19174">
                  <c:v>0.27771295724414502</c:v>
                </c:pt>
                <c:pt idx="19175">
                  <c:v>0.31989592584918902</c:v>
                </c:pt>
                <c:pt idx="19176">
                  <c:v>0.29855365211340301</c:v>
                </c:pt>
                <c:pt idx="19177">
                  <c:v>0.29855365211340301</c:v>
                </c:pt>
                <c:pt idx="19178">
                  <c:v>0.29484428848509597</c:v>
                </c:pt>
                <c:pt idx="19179">
                  <c:v>0.30222419487435598</c:v>
                </c:pt>
                <c:pt idx="19180">
                  <c:v>0.34376719380514398</c:v>
                </c:pt>
                <c:pt idx="19181">
                  <c:v>0.364246433848603</c:v>
                </c:pt>
                <c:pt idx="19182">
                  <c:v>0.31666574835998501</c:v>
                </c:pt>
                <c:pt idx="19183">
                  <c:v>0.33674431953600698</c:v>
                </c:pt>
                <c:pt idx="19184">
                  <c:v>0.33022562277637502</c:v>
                </c:pt>
                <c:pt idx="19185">
                  <c:v>0.31015718792220898</c:v>
                </c:pt>
                <c:pt idx="19186">
                  <c:v>0.26847567901041902</c:v>
                </c:pt>
                <c:pt idx="19187">
                  <c:v>0.22275673607944499</c:v>
                </c:pt>
                <c:pt idx="19188">
                  <c:v>0.22275673607944499</c:v>
                </c:pt>
                <c:pt idx="19189">
                  <c:v>0.22275673607944499</c:v>
                </c:pt>
                <c:pt idx="19190">
                  <c:v>0.26847567901041902</c:v>
                </c:pt>
                <c:pt idx="19191">
                  <c:v>0.292621561187829</c:v>
                </c:pt>
                <c:pt idx="19192">
                  <c:v>0.295957800605953</c:v>
                </c:pt>
                <c:pt idx="19193">
                  <c:v>0.27546851585840498</c:v>
                </c:pt>
                <c:pt idx="19194">
                  <c:v>0.27546851585840498</c:v>
                </c:pt>
                <c:pt idx="19195">
                  <c:v>0.295957800605953</c:v>
                </c:pt>
                <c:pt idx="19196">
                  <c:v>0.295957800605953</c:v>
                </c:pt>
                <c:pt idx="19197">
                  <c:v>0.295957800605953</c:v>
                </c:pt>
                <c:pt idx="19198">
                  <c:v>0.33367322223874202</c:v>
                </c:pt>
                <c:pt idx="19199">
                  <c:v>0.33367322223874202</c:v>
                </c:pt>
                <c:pt idx="19200">
                  <c:v>0.33367322223874202</c:v>
                </c:pt>
                <c:pt idx="19201">
                  <c:v>0.35242342719992298</c:v>
                </c:pt>
                <c:pt idx="19202">
                  <c:v>0.35242342719992298</c:v>
                </c:pt>
                <c:pt idx="19203">
                  <c:v>0.35242342719992298</c:v>
                </c:pt>
                <c:pt idx="19204">
                  <c:v>0.35242342719992298</c:v>
                </c:pt>
                <c:pt idx="19205">
                  <c:v>0.33385942140018798</c:v>
                </c:pt>
                <c:pt idx="19206">
                  <c:v>0.26153107834806999</c:v>
                </c:pt>
                <c:pt idx="19207">
                  <c:v>0.29703977244247998</c:v>
                </c:pt>
                <c:pt idx="19208">
                  <c:v>0.26153107834806999</c:v>
                </c:pt>
                <c:pt idx="19209">
                  <c:v>0.24063596912902899</c:v>
                </c:pt>
                <c:pt idx="19210">
                  <c:v>0.31427608120262901</c:v>
                </c:pt>
                <c:pt idx="19211">
                  <c:v>0.31427608120262901</c:v>
                </c:pt>
                <c:pt idx="19212">
                  <c:v>0.31083086618098998</c:v>
                </c:pt>
                <c:pt idx="19213">
                  <c:v>0.330985130453823</c:v>
                </c:pt>
                <c:pt idx="19214">
                  <c:v>0.370475036079221</c:v>
                </c:pt>
                <c:pt idx="19215">
                  <c:v>0.37673508300382202</c:v>
                </c:pt>
                <c:pt idx="19216">
                  <c:v>1.6513096917620301E-2</c:v>
                </c:pt>
                <c:pt idx="19217">
                  <c:v>0.29257335565096598</c:v>
                </c:pt>
                <c:pt idx="19218">
                  <c:v>5.7407205814300401E-2</c:v>
                </c:pt>
                <c:pt idx="19219">
                  <c:v>-5.14912337308783E-2</c:v>
                </c:pt>
                <c:pt idx="19220">
                  <c:v>-0.178959979085004</c:v>
                </c:pt>
                <c:pt idx="19221" formatCode="0.00E+00">
                  <c:v>-6.1159607141969498E-4</c:v>
                </c:pt>
                <c:pt idx="19222">
                  <c:v>-3.9904671824959097E-2</c:v>
                </c:pt>
                <c:pt idx="19223" formatCode="0.00E+00">
                  <c:v>-5.6672592372630705E-4</c:v>
                </c:pt>
                <c:pt idx="19224">
                  <c:v>0.12737888679857401</c:v>
                </c:pt>
                <c:pt idx="19225" formatCode="0.00E+00">
                  <c:v>4.20350922879544E-2</c:v>
                </c:pt>
                <c:pt idx="19226" formatCode="0.00E+00">
                  <c:v>-6.1159792688059102E-4</c:v>
                </c:pt>
                <c:pt idx="19227">
                  <c:v>3.1862687081746E-2</c:v>
                </c:pt>
                <c:pt idx="19228" formatCode="0.00E+00">
                  <c:v>-0.16242036393902101</c:v>
                </c:pt>
                <c:pt idx="19229">
                  <c:v>-0.231892590283651</c:v>
                </c:pt>
                <c:pt idx="19230">
                  <c:v>-0.33817924815094202</c:v>
                </c:pt>
                <c:pt idx="19231">
                  <c:v>-0.40255279859732201</c:v>
                </c:pt>
                <c:pt idx="19232">
                  <c:v>-0.45570081001280299</c:v>
                </c:pt>
                <c:pt idx="19233">
                  <c:v>-0.33384514088112299</c:v>
                </c:pt>
                <c:pt idx="19234">
                  <c:v>-0.33384413916753602</c:v>
                </c:pt>
                <c:pt idx="19235">
                  <c:v>-0.33384413916753602</c:v>
                </c:pt>
                <c:pt idx="19236">
                  <c:v>-0.305675854800038</c:v>
                </c:pt>
                <c:pt idx="19237">
                  <c:v>-0.47525402936563999</c:v>
                </c:pt>
                <c:pt idx="19238">
                  <c:v>-0.55214509005816503</c:v>
                </c:pt>
                <c:pt idx="19239">
                  <c:v>-0.52052972207577697</c:v>
                </c:pt>
                <c:pt idx="19240">
                  <c:v>-0.560937798711026</c:v>
                </c:pt>
                <c:pt idx="19241">
                  <c:v>-0.43961231239294302</c:v>
                </c:pt>
                <c:pt idx="19242">
                  <c:v>-0.498725546702185</c:v>
                </c:pt>
                <c:pt idx="19243">
                  <c:v>-0.48853181622422698</c:v>
                </c:pt>
                <c:pt idx="19244">
                  <c:v>-0.55148376817366995</c:v>
                </c:pt>
                <c:pt idx="19245">
                  <c:v>-0.50870153268996099</c:v>
                </c:pt>
                <c:pt idx="19246">
                  <c:v>-0.439810333853764</c:v>
                </c:pt>
                <c:pt idx="19247">
                  <c:v>-0.317448093537962</c:v>
                </c:pt>
                <c:pt idx="19248">
                  <c:v>-0.25350391688521001</c:v>
                </c:pt>
                <c:pt idx="19249">
                  <c:v>-0.24372053935274299</c:v>
                </c:pt>
                <c:pt idx="19250">
                  <c:v>0</c:v>
                </c:pt>
                <c:pt idx="19251">
                  <c:v>-0.32289934643440299</c:v>
                </c:pt>
                <c:pt idx="19252">
                  <c:v>-6.3956010422992801E-2</c:v>
                </c:pt>
                <c:pt idx="19253">
                  <c:v>-0.121020593446852</c:v>
                </c:pt>
                <c:pt idx="19254">
                  <c:v>-5.4678699152124803E-2</c:v>
                </c:pt>
                <c:pt idx="19255">
                  <c:v>-4.8245843548486898E-2</c:v>
                </c:pt>
                <c:pt idx="19256">
                  <c:v>-4.9049883151237803E-2</c:v>
                </c:pt>
                <c:pt idx="19257">
                  <c:v>-4.9780545443860402E-2</c:v>
                </c:pt>
                <c:pt idx="19258">
                  <c:v>-0.10763381590368699</c:v>
                </c:pt>
                <c:pt idx="19259">
                  <c:v>-0.15424335549742699</c:v>
                </c:pt>
                <c:pt idx="19260">
                  <c:v>-0.19560059878899</c:v>
                </c:pt>
                <c:pt idx="19261">
                  <c:v>-0.15424335549742699</c:v>
                </c:pt>
                <c:pt idx="19262">
                  <c:v>-9.7799215887444502E-2</c:v>
                </c:pt>
                <c:pt idx="19263" formatCode="0.00E+00">
                  <c:v>7.7881547506497496E-4</c:v>
                </c:pt>
                <c:pt idx="19264">
                  <c:v>-5.1411910925199103E-2</c:v>
                </c:pt>
                <c:pt idx="19265" formatCode="0.00E+00">
                  <c:v>5.2146010723955E-2</c:v>
                </c:pt>
                <c:pt idx="19266">
                  <c:v>9.9204131161845205E-2</c:v>
                </c:pt>
                <c:pt idx="19267" formatCode="0.00E+00">
                  <c:v>2.7506170417379501E-4</c:v>
                </c:pt>
                <c:pt idx="19268">
                  <c:v>0.11819355649209</c:v>
                </c:pt>
                <c:pt idx="19269" formatCode="0.00E+00">
                  <c:v>6.9199956515458794E-2</c:v>
                </c:pt>
                <c:pt idx="19270">
                  <c:v>0.102303586562888</c:v>
                </c:pt>
                <c:pt idx="19271">
                  <c:v>0.13406561093715799</c:v>
                </c:pt>
                <c:pt idx="19272">
                  <c:v>2.7455752176588799E-2</c:v>
                </c:pt>
                <c:pt idx="19273">
                  <c:v>2.1636169445202701E-2</c:v>
                </c:pt>
                <c:pt idx="19274">
                  <c:v>2.1636169445202701E-2</c:v>
                </c:pt>
                <c:pt idx="19275">
                  <c:v>2.1636169445202701E-2</c:v>
                </c:pt>
                <c:pt idx="19276">
                  <c:v>5.3771937719143598E-2</c:v>
                </c:pt>
                <c:pt idx="19277">
                  <c:v>8.9595025192298505E-2</c:v>
                </c:pt>
                <c:pt idx="19278">
                  <c:v>8.9595025192298505E-2</c:v>
                </c:pt>
                <c:pt idx="19279">
                  <c:v>0.127902026636877</c:v>
                </c:pt>
                <c:pt idx="19280">
                  <c:v>5.4156621410691198E-2</c:v>
                </c:pt>
                <c:pt idx="19281">
                  <c:v>2.0620629760935899E-2</c:v>
                </c:pt>
                <c:pt idx="19282">
                  <c:v>8.9595025192298505E-2</c:v>
                </c:pt>
                <c:pt idx="19283">
                  <c:v>0.120068517388671</c:v>
                </c:pt>
                <c:pt idx="19284">
                  <c:v>8.4481755661202904E-2</c:v>
                </c:pt>
                <c:pt idx="19285">
                  <c:v>1.6504350264129899E-2</c:v>
                </c:pt>
                <c:pt idx="19286">
                  <c:v>4.6531898383459697E-2</c:v>
                </c:pt>
                <c:pt idx="19287">
                  <c:v>0.11424235157503899</c:v>
                </c:pt>
                <c:pt idx="19288">
                  <c:v>0.12651935409323101</c:v>
                </c:pt>
                <c:pt idx="19289">
                  <c:v>5.7354888792939998E-2</c:v>
                </c:pt>
                <c:pt idx="19290">
                  <c:v>8.5562717653098405E-2</c:v>
                </c:pt>
                <c:pt idx="19291">
                  <c:v>0.11213140720355</c:v>
                </c:pt>
                <c:pt idx="19292">
                  <c:v>0.16429343238494101</c:v>
                </c:pt>
                <c:pt idx="19293">
                  <c:v>0.218667159663887</c:v>
                </c:pt>
                <c:pt idx="19294">
                  <c:v>0.22926415090704799</c:v>
                </c:pt>
                <c:pt idx="19295">
                  <c:v>0.23273289150437501</c:v>
                </c:pt>
                <c:pt idx="19296">
                  <c:v>0.23273289150437501</c:v>
                </c:pt>
                <c:pt idx="19297">
                  <c:v>0.113762997457378</c:v>
                </c:pt>
                <c:pt idx="19298">
                  <c:v>0.16543116380591499</c:v>
                </c:pt>
                <c:pt idx="19299">
                  <c:v>0.16543116380591499</c:v>
                </c:pt>
                <c:pt idx="19300">
                  <c:v>0.21148569304440001</c:v>
                </c:pt>
                <c:pt idx="19301">
                  <c:v>0.21148569304440001</c:v>
                </c:pt>
                <c:pt idx="19302">
                  <c:v>0.21148569304440001</c:v>
                </c:pt>
                <c:pt idx="19303">
                  <c:v>0.21148569304440001</c:v>
                </c:pt>
                <c:pt idx="19304">
                  <c:v>0.178956158908573</c:v>
                </c:pt>
                <c:pt idx="19305">
                  <c:v>0.178956158908573</c:v>
                </c:pt>
                <c:pt idx="19306">
                  <c:v>0.20042548908416299</c:v>
                </c:pt>
                <c:pt idx="19307">
                  <c:v>0.20042548908416299</c:v>
                </c:pt>
                <c:pt idx="19308">
                  <c:v>0.34065130438763003</c:v>
                </c:pt>
                <c:pt idx="19309">
                  <c:v>0.35947023370165099</c:v>
                </c:pt>
                <c:pt idx="19310">
                  <c:v>0.37697410035522999</c:v>
                </c:pt>
                <c:pt idx="19311">
                  <c:v>0.37697410035522999</c:v>
                </c:pt>
                <c:pt idx="19312">
                  <c:v>0.37697410035522999</c:v>
                </c:pt>
                <c:pt idx="19313">
                  <c:v>0.41566156024901202</c:v>
                </c:pt>
                <c:pt idx="19314">
                  <c:v>0.41566156024901202</c:v>
                </c:pt>
                <c:pt idx="19315">
                  <c:v>0.41566156024901202</c:v>
                </c:pt>
                <c:pt idx="19316">
                  <c:v>0.44720228670901602</c:v>
                </c:pt>
                <c:pt idx="19317">
                  <c:v>0.44720228670901602</c:v>
                </c:pt>
                <c:pt idx="19318">
                  <c:v>0.44720228670901602</c:v>
                </c:pt>
                <c:pt idx="19319">
                  <c:v>0.44720228670901602</c:v>
                </c:pt>
                <c:pt idx="19320">
                  <c:v>0.44720228670901602</c:v>
                </c:pt>
                <c:pt idx="19321">
                  <c:v>0.40973235570520999</c:v>
                </c:pt>
                <c:pt idx="19322">
                  <c:v>0.39404395480455201</c:v>
                </c:pt>
                <c:pt idx="19323">
                  <c:v>0.39404395480455201</c:v>
                </c:pt>
                <c:pt idx="19324">
                  <c:v>0.40973235570520999</c:v>
                </c:pt>
                <c:pt idx="19325">
                  <c:v>0.43187677684526798</c:v>
                </c:pt>
                <c:pt idx="19326">
                  <c:v>0.43449148785637998</c:v>
                </c:pt>
                <c:pt idx="19327">
                  <c:v>0.108029019484523</c:v>
                </c:pt>
                <c:pt idx="19328">
                  <c:v>0.37491045345266699</c:v>
                </c:pt>
                <c:pt idx="19329">
                  <c:v>5.8210897714750097E-2</c:v>
                </c:pt>
                <c:pt idx="19330">
                  <c:v>7.6149463753516194E-2</c:v>
                </c:pt>
                <c:pt idx="19331">
                  <c:v>0.16959255184705399</c:v>
                </c:pt>
                <c:pt idx="19332">
                  <c:v>0.245870570744463</c:v>
                </c:pt>
                <c:pt idx="19333">
                  <c:v>0.15930929599193999</c:v>
                </c:pt>
                <c:pt idx="19334">
                  <c:v>8.4718491787643999E-2</c:v>
                </c:pt>
                <c:pt idx="19335">
                  <c:v>1.92039842991602E-2</c:v>
                </c:pt>
                <c:pt idx="19336">
                  <c:v>-9.0734726681946404E-2</c:v>
                </c:pt>
                <c:pt idx="19337">
                  <c:v>-0.17801528256063601</c:v>
                </c:pt>
                <c:pt idx="19338">
                  <c:v>-0.16857482910799099</c:v>
                </c:pt>
                <c:pt idx="19339">
                  <c:v>-9.7991568699739601E-2</c:v>
                </c:pt>
                <c:pt idx="19340">
                  <c:v>1.8798814675965801E-2</c:v>
                </c:pt>
                <c:pt idx="19341">
                  <c:v>-3.3422811546025298E-2</c:v>
                </c:pt>
                <c:pt idx="19342">
                  <c:v>1.69656009744578E-2</c:v>
                </c:pt>
                <c:pt idx="19343">
                  <c:v>-0.121709410245827</c:v>
                </c:pt>
                <c:pt idx="19344">
                  <c:v>-0.111308397432258</c:v>
                </c:pt>
                <c:pt idx="19345">
                  <c:v>-0.111308397432258</c:v>
                </c:pt>
                <c:pt idx="19346">
                  <c:v>-0.14757391657324101</c:v>
                </c:pt>
                <c:pt idx="19347">
                  <c:v>-7.3029976465171606E-2</c:v>
                </c:pt>
                <c:pt idx="19348">
                  <c:v>-0.16102596875345301</c:v>
                </c:pt>
                <c:pt idx="19349">
                  <c:v>-0.21490387643234901</c:v>
                </c:pt>
                <c:pt idx="19350">
                  <c:v>-8.7928697329475503E-2</c:v>
                </c:pt>
                <c:pt idx="19351">
                  <c:v>-0.111883993992756</c:v>
                </c:pt>
                <c:pt idx="19352">
                  <c:v>-8.7928697329475503E-2</c:v>
                </c:pt>
                <c:pt idx="19353">
                  <c:v>-0.111883993992756</c:v>
                </c:pt>
                <c:pt idx="19354">
                  <c:v>-0.111883993992756</c:v>
                </c:pt>
                <c:pt idx="19355">
                  <c:v>-0.15556146956908301</c:v>
                </c:pt>
                <c:pt idx="19356">
                  <c:v>-0.100527152773522</c:v>
                </c:pt>
                <c:pt idx="19357">
                  <c:v>-7.5599368591985298E-3</c:v>
                </c:pt>
                <c:pt idx="19358">
                  <c:v>8.7917793831687893E-2</c:v>
                </c:pt>
                <c:pt idx="19359">
                  <c:v>-0.27589365305437202</c:v>
                </c:pt>
                <c:pt idx="19360">
                  <c:v>-0.128227176932179</c:v>
                </c:pt>
                <c:pt idx="19361">
                  <c:v>-0.21865652945695299</c:v>
                </c:pt>
                <c:pt idx="19362">
                  <c:v>-0.11492782068196</c:v>
                </c:pt>
                <c:pt idx="19363">
                  <c:v>-6.6512387267302797E-2</c:v>
                </c:pt>
                <c:pt idx="19364">
                  <c:v>-0.12822904672708399</c:v>
                </c:pt>
                <c:pt idx="19365">
                  <c:v>-0.218658031461997</c:v>
                </c:pt>
                <c:pt idx="19366">
                  <c:v>-0.126625460336453</c:v>
                </c:pt>
                <c:pt idx="19367">
                  <c:v>-0.196678172909974</c:v>
                </c:pt>
                <c:pt idx="19368">
                  <c:v>-0.16039367849557601</c:v>
                </c:pt>
                <c:pt idx="19369">
                  <c:v>2.0858901787963201E-2</c:v>
                </c:pt>
                <c:pt idx="19370">
                  <c:v>3.1261862419233302E-2</c:v>
                </c:pt>
                <c:pt idx="19371">
                  <c:v>0</c:v>
                </c:pt>
                <c:pt idx="19372">
                  <c:v>-0.23027440849345601</c:v>
                </c:pt>
                <c:pt idx="19373" formatCode="0.00E+00">
                  <c:v>-5.9438519866450401E-5</c:v>
                </c:pt>
                <c:pt idx="19374">
                  <c:v>-5.8493351921235802E-2</c:v>
                </c:pt>
                <c:pt idx="19375" formatCode="0.00E+00">
                  <c:v>-5.28751995956255E-5</c:v>
                </c:pt>
                <c:pt idx="19376">
                  <c:v>-5.3112741221339403E-2</c:v>
                </c:pt>
                <c:pt idx="19377" formatCode="0.00E+00">
                  <c:v>4.7969491185810099E-2</c:v>
                </c:pt>
                <c:pt idx="19378">
                  <c:v>0</c:v>
                </c:pt>
                <c:pt idx="19379">
                  <c:v>7.5761665467117796E-3</c:v>
                </c:pt>
                <c:pt idx="19380">
                  <c:v>7.5761665467117796E-3</c:v>
                </c:pt>
                <c:pt idx="19381">
                  <c:v>5.0092210365636401E-2</c:v>
                </c:pt>
                <c:pt idx="19382">
                  <c:v>5.0092210365636401E-2</c:v>
                </c:pt>
                <c:pt idx="19383">
                  <c:v>0.15922653234874001</c:v>
                </c:pt>
                <c:pt idx="19384">
                  <c:v>0.15922653234874001</c:v>
                </c:pt>
                <c:pt idx="19385">
                  <c:v>0.24560447083114101</c:v>
                </c:pt>
                <c:pt idx="19386">
                  <c:v>0.29015548888665799</c:v>
                </c:pt>
                <c:pt idx="19387">
                  <c:v>0.245855544993623</c:v>
                </c:pt>
                <c:pt idx="19388">
                  <c:v>0.230053386130815</c:v>
                </c:pt>
                <c:pt idx="19389">
                  <c:v>0.29370553299763302</c:v>
                </c:pt>
                <c:pt idx="19390">
                  <c:v>0.31549047262712898</c:v>
                </c:pt>
                <c:pt idx="19391">
                  <c:v>0.29370469982803099</c:v>
                </c:pt>
                <c:pt idx="19392">
                  <c:v>0.29435976916316697</c:v>
                </c:pt>
                <c:pt idx="19393">
                  <c:v>0.40316032667804802</c:v>
                </c:pt>
                <c:pt idx="19394">
                  <c:v>0.40316032667804802</c:v>
                </c:pt>
                <c:pt idx="19395">
                  <c:v>0.40296812294013101</c:v>
                </c:pt>
                <c:pt idx="19396">
                  <c:v>0.44240447147726902</c:v>
                </c:pt>
                <c:pt idx="19397">
                  <c:v>0.44557978353989303</c:v>
                </c:pt>
                <c:pt idx="19398">
                  <c:v>0.44557978353989303</c:v>
                </c:pt>
                <c:pt idx="19399">
                  <c:v>0.44557978353989303</c:v>
                </c:pt>
                <c:pt idx="19400">
                  <c:v>0.42608280583984498</c:v>
                </c:pt>
                <c:pt idx="19401">
                  <c:v>0.40537379605177998</c:v>
                </c:pt>
                <c:pt idx="19402">
                  <c:v>9.1679468991182594E-2</c:v>
                </c:pt>
                <c:pt idx="19403">
                  <c:v>-0.23913056791620599</c:v>
                </c:pt>
                <c:pt idx="19404">
                  <c:v>4.9038045775248597E-2</c:v>
                </c:pt>
                <c:pt idx="19405">
                  <c:v>-6.8819505964276204E-2</c:v>
                </c:pt>
                <c:pt idx="19406">
                  <c:v>-1.6552619202170701E-2</c:v>
                </c:pt>
                <c:pt idx="19407">
                  <c:v>-1.6552619202170701E-2</c:v>
                </c:pt>
                <c:pt idx="19408">
                  <c:v>0.11518825970857199</c:v>
                </c:pt>
                <c:pt idx="19409">
                  <c:v>6.9235291919695893E-2</c:v>
                </c:pt>
                <c:pt idx="19410">
                  <c:v>-2.2194614463878E-2</c:v>
                </c:pt>
                <c:pt idx="19411">
                  <c:v>-2.2194614463878E-2</c:v>
                </c:pt>
                <c:pt idx="19412">
                  <c:v>-2.9449712250364499E-2</c:v>
                </c:pt>
                <c:pt idx="19413">
                  <c:v>-7.0206435918087798E-2</c:v>
                </c:pt>
                <c:pt idx="19414">
                  <c:v>-0.117119855477248</c:v>
                </c:pt>
                <c:pt idx="19415">
                  <c:v>-0.22018147684484399</c:v>
                </c:pt>
                <c:pt idx="19416">
                  <c:v>-0.26932828131869202</c:v>
                </c:pt>
                <c:pt idx="19417">
                  <c:v>-0.32417516759973902</c:v>
                </c:pt>
                <c:pt idx="19418">
                  <c:v>-0.20393541735999199</c:v>
                </c:pt>
                <c:pt idx="19419">
                  <c:v>-0.10724740642880599</c:v>
                </c:pt>
                <c:pt idx="19420">
                  <c:v>-0.113293889352161</c:v>
                </c:pt>
                <c:pt idx="19421">
                  <c:v>-7.6334533131829002E-2</c:v>
                </c:pt>
                <c:pt idx="19422">
                  <c:v>-0.109744038726444</c:v>
                </c:pt>
                <c:pt idx="19423">
                  <c:v>-0.10013533524703699</c:v>
                </c:pt>
                <c:pt idx="19424">
                  <c:v>-6.3460809538887303E-2</c:v>
                </c:pt>
                <c:pt idx="19425">
                  <c:v>-2.3781747618847101E-2</c:v>
                </c:pt>
                <c:pt idx="19426">
                  <c:v>-1.1328082384406401E-2</c:v>
                </c:pt>
                <c:pt idx="19427">
                  <c:v>-8.1100120135981099E-2</c:v>
                </c:pt>
                <c:pt idx="19428">
                  <c:v>-7.4728716519248006E-2</c:v>
                </c:pt>
                <c:pt idx="19429">
                  <c:v>-0.123201772708822</c:v>
                </c:pt>
                <c:pt idx="19430">
                  <c:v>-0.156071594443217</c:v>
                </c:pt>
                <c:pt idx="19431">
                  <c:v>-0.18700500588639399</c:v>
                </c:pt>
                <c:pt idx="19432">
                  <c:v>-0.186587266311496</c:v>
                </c:pt>
                <c:pt idx="19433">
                  <c:v>-0.219936592848885</c:v>
                </c:pt>
                <c:pt idx="19434">
                  <c:v>-9.4543502837504498E-2</c:v>
                </c:pt>
                <c:pt idx="19435">
                  <c:v>-0.140838817676328</c:v>
                </c:pt>
                <c:pt idx="19436">
                  <c:v>-0.140838817676328</c:v>
                </c:pt>
                <c:pt idx="19437">
                  <c:v>-0.152851571896441</c:v>
                </c:pt>
                <c:pt idx="19438">
                  <c:v>-0.20251662711374999</c:v>
                </c:pt>
                <c:pt idx="19439">
                  <c:v>-0.18570521244455501</c:v>
                </c:pt>
                <c:pt idx="19440">
                  <c:v>-9.7407531339850306E-2</c:v>
                </c:pt>
                <c:pt idx="19441">
                  <c:v>-0.129649642349174</c:v>
                </c:pt>
                <c:pt idx="19442">
                  <c:v>-9.0496270865679504E-2</c:v>
                </c:pt>
                <c:pt idx="19443">
                  <c:v>-9.0496270865679504E-2</c:v>
                </c:pt>
                <c:pt idx="19444">
                  <c:v>-8.4228945399678901E-2</c:v>
                </c:pt>
                <c:pt idx="19445">
                  <c:v>-0.17010574028230699</c:v>
                </c:pt>
                <c:pt idx="19446">
                  <c:v>-0.15804292808694401</c:v>
                </c:pt>
                <c:pt idx="19447">
                  <c:v>-0.13159738035107199</c:v>
                </c:pt>
                <c:pt idx="19448">
                  <c:v>-0.119691730571907</c:v>
                </c:pt>
                <c:pt idx="19449">
                  <c:v>-0.119691730571907</c:v>
                </c:pt>
                <c:pt idx="19450">
                  <c:v>-5.4168814443187899E-2</c:v>
                </c:pt>
                <c:pt idx="19451">
                  <c:v>-5.4168814443187899E-2</c:v>
                </c:pt>
                <c:pt idx="19452">
                  <c:v>-0.10724260054464101</c:v>
                </c:pt>
                <c:pt idx="19453">
                  <c:v>-0.10724260054464101</c:v>
                </c:pt>
                <c:pt idx="19454">
                  <c:v>-0.10724260054464101</c:v>
                </c:pt>
                <c:pt idx="19455">
                  <c:v>-0.10724260054464101</c:v>
                </c:pt>
                <c:pt idx="19456">
                  <c:v>-0.10724260054464101</c:v>
                </c:pt>
                <c:pt idx="19457">
                  <c:v>-0.131584496921796</c:v>
                </c:pt>
                <c:pt idx="19458">
                  <c:v>-0.101979282115573</c:v>
                </c:pt>
                <c:pt idx="19459">
                  <c:v>-0.12509228747020601</c:v>
                </c:pt>
                <c:pt idx="19460">
                  <c:v>-0.12509228747020601</c:v>
                </c:pt>
                <c:pt idx="19461">
                  <c:v>-0.12509228747020601</c:v>
                </c:pt>
                <c:pt idx="19462">
                  <c:v>-0.120259055951069</c:v>
                </c:pt>
                <c:pt idx="19463">
                  <c:v>-9.09568491852768E-2</c:v>
                </c:pt>
                <c:pt idx="19464">
                  <c:v>-0.253754630186247</c:v>
                </c:pt>
                <c:pt idx="19465">
                  <c:v>7.5863021694181298E-2</c:v>
                </c:pt>
                <c:pt idx="19466">
                  <c:v>7.6984458173453493E-2</c:v>
                </c:pt>
                <c:pt idx="19467">
                  <c:v>0.18396780854924799</c:v>
                </c:pt>
                <c:pt idx="19468">
                  <c:v>0.18396780854924799</c:v>
                </c:pt>
                <c:pt idx="19469">
                  <c:v>8.4775818067623892E-3</c:v>
                </c:pt>
                <c:pt idx="19470">
                  <c:v>6.6853805597026694E-2</c:v>
                </c:pt>
                <c:pt idx="19471">
                  <c:v>7.9378984494666797E-3</c:v>
                </c:pt>
                <c:pt idx="19472">
                  <c:v>-9.1441755541376901E-2</c:v>
                </c:pt>
                <c:pt idx="19473">
                  <c:v>-0.190427800964213</c:v>
                </c:pt>
                <c:pt idx="19474">
                  <c:v>-0.22902037326854099</c:v>
                </c:pt>
                <c:pt idx="19475">
                  <c:v>-7.6489857822840096E-2</c:v>
                </c:pt>
                <c:pt idx="19476">
                  <c:v>-8.2870376352255096E-2</c:v>
                </c:pt>
                <c:pt idx="19477">
                  <c:v>-7.7168246802260296E-2</c:v>
                </c:pt>
                <c:pt idx="19478">
                  <c:v>-7.7168246802260296E-2</c:v>
                </c:pt>
                <c:pt idx="19479">
                  <c:v>-0.153104456116058</c:v>
                </c:pt>
                <c:pt idx="19480">
                  <c:v>-0.183865225775934</c:v>
                </c:pt>
                <c:pt idx="19481">
                  <c:v>-0.11883642480149501</c:v>
                </c:pt>
                <c:pt idx="19482">
                  <c:v>-0.182921347266784</c:v>
                </c:pt>
                <c:pt idx="19483">
                  <c:v>-0.182921347266784</c:v>
                </c:pt>
                <c:pt idx="19484">
                  <c:v>-0.23870241879935</c:v>
                </c:pt>
                <c:pt idx="19485">
                  <c:v>-0.238703974398455</c:v>
                </c:pt>
                <c:pt idx="19486">
                  <c:v>-0.26401285586207202</c:v>
                </c:pt>
                <c:pt idx="19487">
                  <c:v>-0.26401285586207202</c:v>
                </c:pt>
                <c:pt idx="19488">
                  <c:v>-0.21159247840564299</c:v>
                </c:pt>
                <c:pt idx="19489">
                  <c:v>-0.23872867606971801</c:v>
                </c:pt>
                <c:pt idx="19490">
                  <c:v>-0.23872867606971801</c:v>
                </c:pt>
                <c:pt idx="19491">
                  <c:v>-0.23872867606971801</c:v>
                </c:pt>
                <c:pt idx="19492">
                  <c:v>-0.21159247840564299</c:v>
                </c:pt>
                <c:pt idx="19493">
                  <c:v>-0.16989067815412401</c:v>
                </c:pt>
                <c:pt idx="19494">
                  <c:v>-0.19748635539743201</c:v>
                </c:pt>
                <c:pt idx="19495">
                  <c:v>-0.158923417940771</c:v>
                </c:pt>
                <c:pt idx="19496">
                  <c:v>-0.15894895062248801</c:v>
                </c:pt>
                <c:pt idx="19497">
                  <c:v>-0.18518774654584699</c:v>
                </c:pt>
                <c:pt idx="19498">
                  <c:v>-0.23299980183695901</c:v>
                </c:pt>
                <c:pt idx="19499">
                  <c:v>-0.29114026567928802</c:v>
                </c:pt>
                <c:pt idx="19500">
                  <c:v>-0.30139068784997702</c:v>
                </c:pt>
                <c:pt idx="19501">
                  <c:v>-0.29114026567928802</c:v>
                </c:pt>
                <c:pt idx="19502">
                  <c:v>-0.29114026567928802</c:v>
                </c:pt>
                <c:pt idx="19503">
                  <c:v>-0.169206834429564</c:v>
                </c:pt>
                <c:pt idx="19504">
                  <c:v>-0.13963589210579599</c:v>
                </c:pt>
                <c:pt idx="19505">
                  <c:v>-0.22678671289015001</c:v>
                </c:pt>
                <c:pt idx="19506">
                  <c:v>-0.25531956198503503</c:v>
                </c:pt>
                <c:pt idx="19507">
                  <c:v>-0.169836805763806</c:v>
                </c:pt>
                <c:pt idx="19508">
                  <c:v>-0.10852320005791</c:v>
                </c:pt>
                <c:pt idx="19509">
                  <c:v>-3.27711056616719E-2</c:v>
                </c:pt>
                <c:pt idx="19510">
                  <c:v>-6.4941863532341701E-2</c:v>
                </c:pt>
                <c:pt idx="19511">
                  <c:v>-3.1148826962553E-2</c:v>
                </c:pt>
                <c:pt idx="19512">
                  <c:v>-3.1148826962553E-2</c:v>
                </c:pt>
                <c:pt idx="19513">
                  <c:v>-3.1148826962553E-2</c:v>
                </c:pt>
                <c:pt idx="19514">
                  <c:v>-3.1148826962553E-2</c:v>
                </c:pt>
                <c:pt idx="19515">
                  <c:v>-3.1148826962553E-2</c:v>
                </c:pt>
                <c:pt idx="19516">
                  <c:v>-3.1148826962553E-2</c:v>
                </c:pt>
                <c:pt idx="19517">
                  <c:v>1.02352014557172E-3</c:v>
                </c:pt>
                <c:pt idx="19518">
                  <c:v>3.3261792820633303E-2</c:v>
                </c:pt>
                <c:pt idx="19519">
                  <c:v>1.5796352751922199E-3</c:v>
                </c:pt>
                <c:pt idx="19520">
                  <c:v>-3.06612964315695E-2</c:v>
                </c:pt>
                <c:pt idx="19521">
                  <c:v>-6.4975287323095293E-2</c:v>
                </c:pt>
                <c:pt idx="19522">
                  <c:v>-6.4975287323095293E-2</c:v>
                </c:pt>
                <c:pt idx="19523">
                  <c:v>-7.0133533937275894E-2</c:v>
                </c:pt>
                <c:pt idx="19524">
                  <c:v>-3.8322891853315597E-2</c:v>
                </c:pt>
                <c:pt idx="19525">
                  <c:v>-4.9172632915679998E-2</c:v>
                </c:pt>
                <c:pt idx="19526">
                  <c:v>-8.0281151581034396E-2</c:v>
                </c:pt>
                <c:pt idx="19527">
                  <c:v>-6.4975287323095293E-2</c:v>
                </c:pt>
                <c:pt idx="19528">
                  <c:v>1.6586378363352399E-3</c:v>
                </c:pt>
                <c:pt idx="19529">
                  <c:v>2.9608109922797599E-2</c:v>
                </c:pt>
                <c:pt idx="19530">
                  <c:v>-4.4661702150248202E-3</c:v>
                </c:pt>
                <c:pt idx="19531">
                  <c:v>-4.9172632915679998E-2</c:v>
                </c:pt>
                <c:pt idx="19532">
                  <c:v>-8.0281151581034396E-2</c:v>
                </c:pt>
                <c:pt idx="19533">
                  <c:v>-6.4975287323095293E-2</c:v>
                </c:pt>
                <c:pt idx="19534">
                  <c:v>-6.4975287323095293E-2</c:v>
                </c:pt>
                <c:pt idx="19535">
                  <c:v>-7.0133533937275894E-2</c:v>
                </c:pt>
                <c:pt idx="19536">
                  <c:v>-7.0133533937275894E-2</c:v>
                </c:pt>
                <c:pt idx="19537">
                  <c:v>-8.0281151581034396E-2</c:v>
                </c:pt>
                <c:pt idx="19538">
                  <c:v>-8.0281151581034396E-2</c:v>
                </c:pt>
                <c:pt idx="19539">
                  <c:v>-6.4975287323095293E-2</c:v>
                </c:pt>
                <c:pt idx="19540">
                  <c:v>-3.28046350013209E-2</c:v>
                </c:pt>
                <c:pt idx="19541">
                  <c:v>6.8244413143598096E-2</c:v>
                </c:pt>
                <c:pt idx="19542">
                  <c:v>0.10246483432312301</c:v>
                </c:pt>
                <c:pt idx="19543">
                  <c:v>0.10246483432312301</c:v>
                </c:pt>
                <c:pt idx="19544">
                  <c:v>0.10246483432312301</c:v>
                </c:pt>
                <c:pt idx="19545">
                  <c:v>0.108386471467369</c:v>
                </c:pt>
                <c:pt idx="19546">
                  <c:v>0.108386471467369</c:v>
                </c:pt>
                <c:pt idx="19547">
                  <c:v>7.3803214566237202E-2</c:v>
                </c:pt>
                <c:pt idx="19548">
                  <c:v>7.3803214566237202E-2</c:v>
                </c:pt>
                <c:pt idx="19549">
                  <c:v>4.1312754400145701E-2</c:v>
                </c:pt>
                <c:pt idx="19550">
                  <c:v>3.6084434324937797E-2</c:v>
                </c:pt>
                <c:pt idx="19551">
                  <c:v>4.6126220624231398E-2</c:v>
                </c:pt>
                <c:pt idx="19552">
                  <c:v>1.55525539407253E-2</c:v>
                </c:pt>
                <c:pt idx="19553">
                  <c:v>1.55525539407253E-2</c:v>
                </c:pt>
                <c:pt idx="19554">
                  <c:v>1.55525539407253E-2</c:v>
                </c:pt>
                <c:pt idx="19555">
                  <c:v>7.8597895694652697E-2</c:v>
                </c:pt>
                <c:pt idx="19556">
                  <c:v>0.11314998304458999</c:v>
                </c:pt>
                <c:pt idx="19557">
                  <c:v>0.13480315503016699</c:v>
                </c:pt>
                <c:pt idx="19558">
                  <c:v>0.10081007097526699</c:v>
                </c:pt>
                <c:pt idx="19559">
                  <c:v>0.107234500391479</c:v>
                </c:pt>
                <c:pt idx="19560">
                  <c:v>0.14312403596935</c:v>
                </c:pt>
                <c:pt idx="19561">
                  <c:v>0.42582177180717601</c:v>
                </c:pt>
                <c:pt idx="19562">
                  <c:v>0.48530104894454601</c:v>
                </c:pt>
                <c:pt idx="19563">
                  <c:v>0.50622599882434205</c:v>
                </c:pt>
                <c:pt idx="19564">
                  <c:v>0.50622599882434205</c:v>
                </c:pt>
                <c:pt idx="19565">
                  <c:v>0.79328296698510603</c:v>
                </c:pt>
                <c:pt idx="19566">
                  <c:v>0.70948832642003301</c:v>
                </c:pt>
                <c:pt idx="19567">
                  <c:v>0.72221974186652904</c:v>
                </c:pt>
                <c:pt idx="19568">
                  <c:v>0.80115369912898204</c:v>
                </c:pt>
                <c:pt idx="19569">
                  <c:v>0.82530143760533403</c:v>
                </c:pt>
                <c:pt idx="19570">
                  <c:v>0.82530143760533403</c:v>
                </c:pt>
                <c:pt idx="19571">
                  <c:v>0.83315659014780796</c:v>
                </c:pt>
                <c:pt idx="19572">
                  <c:v>0.82648406656064199</c:v>
                </c:pt>
                <c:pt idx="19573">
                  <c:v>0.798166998432699</c:v>
                </c:pt>
                <c:pt idx="19574">
                  <c:v>1</c:v>
                </c:pt>
                <c:pt idx="19575">
                  <c:v>-8.9802834057376796E-2</c:v>
                </c:pt>
                <c:pt idx="19576">
                  <c:v>4.92972262965145E-2</c:v>
                </c:pt>
                <c:pt idx="19577">
                  <c:v>-0.23975850878042501</c:v>
                </c:pt>
                <c:pt idx="19578">
                  <c:v>2.76862597865799E-2</c:v>
                </c:pt>
                <c:pt idx="19579">
                  <c:v>4.5010557748265102E-2</c:v>
                </c:pt>
                <c:pt idx="19580">
                  <c:v>8.4166887806038607E-2</c:v>
                </c:pt>
                <c:pt idx="19581">
                  <c:v>-8.9732539411798401E-2</c:v>
                </c:pt>
                <c:pt idx="19582">
                  <c:v>-0.17354080362006599</c:v>
                </c:pt>
                <c:pt idx="19583">
                  <c:v>-0.26249299063689802</c:v>
                </c:pt>
                <c:pt idx="19584">
                  <c:v>-3.0028567833458399E-2</c:v>
                </c:pt>
                <c:pt idx="19585">
                  <c:v>-0.148823983834762</c:v>
                </c:pt>
                <c:pt idx="19586">
                  <c:v>-3.6902399871008899E-2</c:v>
                </c:pt>
                <c:pt idx="19587">
                  <c:v>-0.14635441761280699</c:v>
                </c:pt>
                <c:pt idx="19588">
                  <c:v>-7.1651429107329995E-2</c:v>
                </c:pt>
                <c:pt idx="19589">
                  <c:v>-2.45030384850351E-2</c:v>
                </c:pt>
                <c:pt idx="19590">
                  <c:v>0.117532652097674</c:v>
                </c:pt>
                <c:pt idx="19591">
                  <c:v>3.4121179578416198E-2</c:v>
                </c:pt>
                <c:pt idx="19592">
                  <c:v>0.206457438486014</c:v>
                </c:pt>
                <c:pt idx="19593">
                  <c:v>-1.9575043002909999E-2</c:v>
                </c:pt>
                <c:pt idx="19594" formatCode="0.00E+00">
                  <c:v>-5.0956703955051797E-4</c:v>
                </c:pt>
                <c:pt idx="19595">
                  <c:v>-6.3026035212876794E-2</c:v>
                </c:pt>
                <c:pt idx="19596" formatCode="0.00E+00">
                  <c:v>3.8452065513664403E-2</c:v>
                </c:pt>
                <c:pt idx="19597">
                  <c:v>-4.8969233797317102E-2</c:v>
                </c:pt>
                <c:pt idx="19598">
                  <c:v>-5.35277983857003E-2</c:v>
                </c:pt>
                <c:pt idx="19599">
                  <c:v>5.49981693790964E-2</c:v>
                </c:pt>
                <c:pt idx="19600">
                  <c:v>0.15220899038743599</c:v>
                </c:pt>
                <c:pt idx="19601">
                  <c:v>-7.7405163364764301E-2</c:v>
                </c:pt>
                <c:pt idx="19602">
                  <c:v>9.8859700965121498E-3</c:v>
                </c:pt>
                <c:pt idx="19603">
                  <c:v>-0.16198386360674799</c:v>
                </c:pt>
                <c:pt idx="19604">
                  <c:v>-0.129448492316101</c:v>
                </c:pt>
                <c:pt idx="19605">
                  <c:v>-0.129448492316101</c:v>
                </c:pt>
                <c:pt idx="19606">
                  <c:v>-1.5759257164575699E-2</c:v>
                </c:pt>
                <c:pt idx="19607">
                  <c:v>-9.7794706566619302E-2</c:v>
                </c:pt>
                <c:pt idx="19608">
                  <c:v>-4.6729568575438002E-2</c:v>
                </c:pt>
                <c:pt idx="19609">
                  <c:v>-0.164483239627392</c:v>
                </c:pt>
                <c:pt idx="19610">
                  <c:v>-4.31723732264555E-2</c:v>
                </c:pt>
                <c:pt idx="19611">
                  <c:v>-8.2443230061997001E-3</c:v>
                </c:pt>
                <c:pt idx="19612">
                  <c:v>-0.107388344542988</c:v>
                </c:pt>
                <c:pt idx="19613">
                  <c:v>-0.22361257078980501</c:v>
                </c:pt>
                <c:pt idx="19614">
                  <c:v>-0.171998015038862</c:v>
                </c:pt>
                <c:pt idx="19615">
                  <c:v>-9.8113853491798006E-2</c:v>
                </c:pt>
                <c:pt idx="19616">
                  <c:v>-0.14038105823042399</c:v>
                </c:pt>
                <c:pt idx="19617">
                  <c:v>-0.14038105823042399</c:v>
                </c:pt>
                <c:pt idx="19618">
                  <c:v>0.197480157302343</c:v>
                </c:pt>
                <c:pt idx="19619">
                  <c:v>-8.74606544061413E-2</c:v>
                </c:pt>
                <c:pt idx="19620">
                  <c:v>1.3430399104693101E-2</c:v>
                </c:pt>
                <c:pt idx="19621">
                  <c:v>-0.181422893358723</c:v>
                </c:pt>
                <c:pt idx="19622">
                  <c:v>-2.7434215062774801E-2</c:v>
                </c:pt>
                <c:pt idx="19623">
                  <c:v>2.99730797503527E-2</c:v>
                </c:pt>
                <c:pt idx="19624">
                  <c:v>-3.0876075875019199E-2</c:v>
                </c:pt>
                <c:pt idx="19625">
                  <c:v>-3.0876075875019199E-2</c:v>
                </c:pt>
                <c:pt idx="19626">
                  <c:v>-3.0234040475522798E-2</c:v>
                </c:pt>
                <c:pt idx="19627">
                  <c:v>-3.0234040475522798E-2</c:v>
                </c:pt>
                <c:pt idx="19628">
                  <c:v>8.2482860812066197E-2</c:v>
                </c:pt>
                <c:pt idx="19629">
                  <c:v>8.2482860812066197E-2</c:v>
                </c:pt>
                <c:pt idx="19630">
                  <c:v>9.9165327196204703E-2</c:v>
                </c:pt>
                <c:pt idx="19631">
                  <c:v>-0.13592145944932499</c:v>
                </c:pt>
                <c:pt idx="19632">
                  <c:v>0.122613672402206</c:v>
                </c:pt>
                <c:pt idx="19633">
                  <c:v>-8.7079850800432596E-2</c:v>
                </c:pt>
                <c:pt idx="19634">
                  <c:v>-0.15953359819347601</c:v>
                </c:pt>
                <c:pt idx="19635">
                  <c:v>-0.239170780757824</c:v>
                </c:pt>
                <c:pt idx="19636">
                  <c:v>5.5133097344868397E-2</c:v>
                </c:pt>
                <c:pt idx="19637">
                  <c:v>-2.5524258007563801E-2</c:v>
                </c:pt>
                <c:pt idx="19638">
                  <c:v>-2.5524258007563801E-2</c:v>
                </c:pt>
                <c:pt idx="19639">
                  <c:v>-0.164945949244654</c:v>
                </c:pt>
                <c:pt idx="19640">
                  <c:v>-0.15171459829655901</c:v>
                </c:pt>
                <c:pt idx="19641">
                  <c:v>-0.32840734252480902</c:v>
                </c:pt>
                <c:pt idx="19642">
                  <c:v>-0.22527048642349401</c:v>
                </c:pt>
                <c:pt idx="19643">
                  <c:v>-0.22527048642349401</c:v>
                </c:pt>
                <c:pt idx="19644">
                  <c:v>-0.36162618950651598</c:v>
                </c:pt>
                <c:pt idx="19645">
                  <c:v>-0.396484470014284</c:v>
                </c:pt>
                <c:pt idx="19646">
                  <c:v>-0.257625067064845</c:v>
                </c:pt>
                <c:pt idx="19647">
                  <c:v>-0.257625067064845</c:v>
                </c:pt>
                <c:pt idx="19648">
                  <c:v>-0.257625067064845</c:v>
                </c:pt>
                <c:pt idx="19649">
                  <c:v>-0.257625067064845</c:v>
                </c:pt>
                <c:pt idx="19650">
                  <c:v>-0.257625067064845</c:v>
                </c:pt>
                <c:pt idx="19651">
                  <c:v>-0.257625067064845</c:v>
                </c:pt>
                <c:pt idx="19652">
                  <c:v>3.1988249819310199E-2</c:v>
                </c:pt>
                <c:pt idx="19653">
                  <c:v>3.1988249819310199E-2</c:v>
                </c:pt>
                <c:pt idx="19654">
                  <c:v>3.1988249819310199E-2</c:v>
                </c:pt>
                <c:pt idx="19655">
                  <c:v>3.1988249819310199E-2</c:v>
                </c:pt>
                <c:pt idx="19656">
                  <c:v>8.7678376112861403E-2</c:v>
                </c:pt>
                <c:pt idx="19657">
                  <c:v>8.7678376112861403E-2</c:v>
                </c:pt>
                <c:pt idx="19658">
                  <c:v>8.7678376112861403E-2</c:v>
                </c:pt>
                <c:pt idx="19659">
                  <c:v>-7.9690109289873995E-2</c:v>
                </c:pt>
                <c:pt idx="19660">
                  <c:v>-0.19818986792820401</c:v>
                </c:pt>
                <c:pt idx="19661">
                  <c:v>-0.26791312578542598</c:v>
                </c:pt>
                <c:pt idx="19662">
                  <c:v>-0.26791312578542598</c:v>
                </c:pt>
                <c:pt idx="19663">
                  <c:v>-0.30761036684362197</c:v>
                </c:pt>
                <c:pt idx="19664">
                  <c:v>-5.0058607875157403E-2</c:v>
                </c:pt>
                <c:pt idx="19665">
                  <c:v>-0.224771183442979</c:v>
                </c:pt>
                <c:pt idx="19666">
                  <c:v>-0.14540905875517099</c:v>
                </c:pt>
                <c:pt idx="19667">
                  <c:v>-0.14540905875517099</c:v>
                </c:pt>
                <c:pt idx="19668">
                  <c:v>-0.14540905875517099</c:v>
                </c:pt>
                <c:pt idx="19669">
                  <c:v>-0.153681705940862</c:v>
                </c:pt>
                <c:pt idx="19670">
                  <c:v>-0.101813190401104</c:v>
                </c:pt>
                <c:pt idx="19671">
                  <c:v>-0.101813190401104</c:v>
                </c:pt>
                <c:pt idx="19672">
                  <c:v>-2.7876002440809299E-2</c:v>
                </c:pt>
                <c:pt idx="19673">
                  <c:v>-0.230104761072079</c:v>
                </c:pt>
                <c:pt idx="19674">
                  <c:v>-0.161054717960641</c:v>
                </c:pt>
                <c:pt idx="19675">
                  <c:v>-7.0381235890876595E-2</c:v>
                </c:pt>
                <c:pt idx="19676" formatCode="0.00E+00">
                  <c:v>7.6858054664419295E-4</c:v>
                </c:pt>
                <c:pt idx="19677">
                  <c:v>-7.7017925330138404E-3</c:v>
                </c:pt>
                <c:pt idx="19678" formatCode="0.00E+00">
                  <c:v>4.0358189086377699E-2</c:v>
                </c:pt>
                <c:pt idx="19679">
                  <c:v>7.7343980202346105E-2</c:v>
                </c:pt>
                <c:pt idx="19680">
                  <c:v>0.13617369217841799</c:v>
                </c:pt>
                <c:pt idx="19681">
                  <c:v>0.42510613873221698</c:v>
                </c:pt>
                <c:pt idx="19682">
                  <c:v>0.79777254180298895</c:v>
                </c:pt>
                <c:pt idx="19683">
                  <c:v>-0.395356389069217</c:v>
                </c:pt>
                <c:pt idx="19684">
                  <c:v>-0.48986712941657001</c:v>
                </c:pt>
                <c:pt idx="19685">
                  <c:v>-0.16708273165650001</c:v>
                </c:pt>
                <c:pt idx="19686">
                  <c:v>-0.20405591573968199</c:v>
                </c:pt>
                <c:pt idx="19687">
                  <c:v>-0.26131029251993498</c:v>
                </c:pt>
                <c:pt idx="19688">
                  <c:v>-0.31007932913875702</c:v>
                </c:pt>
                <c:pt idx="19689">
                  <c:v>-0.26131029251993498</c:v>
                </c:pt>
                <c:pt idx="19690">
                  <c:v>-0.29850091047435801</c:v>
                </c:pt>
                <c:pt idx="19691">
                  <c:v>-0.277068826809443</c:v>
                </c:pt>
                <c:pt idx="19692">
                  <c:v>-0.36107105340038098</c:v>
                </c:pt>
                <c:pt idx="19693">
                  <c:v>-0.32147967693149399</c:v>
                </c:pt>
                <c:pt idx="19694">
                  <c:v>-0.351612772659742</c:v>
                </c:pt>
                <c:pt idx="19695">
                  <c:v>-0.31080311680339301</c:v>
                </c:pt>
                <c:pt idx="19696">
                  <c:v>-0.44676496966706197</c:v>
                </c:pt>
                <c:pt idx="19697">
                  <c:v>-0.44676496966706197</c:v>
                </c:pt>
                <c:pt idx="19698">
                  <c:v>-0.467892713032525</c:v>
                </c:pt>
                <c:pt idx="19699">
                  <c:v>-0.43934454597989397</c:v>
                </c:pt>
                <c:pt idx="19700">
                  <c:v>-0.46103174536555502</c:v>
                </c:pt>
                <c:pt idx="19701">
                  <c:v>-0.356089967515413</c:v>
                </c:pt>
                <c:pt idx="19702">
                  <c:v>-0.36370503061871601</c:v>
                </c:pt>
                <c:pt idx="19703">
                  <c:v>-0.34829042520261599</c:v>
                </c:pt>
                <c:pt idx="19704">
                  <c:v>-0.37114208312362501</c:v>
                </c:pt>
                <c:pt idx="19705">
                  <c:v>-0.35530124358607701</c:v>
                </c:pt>
                <c:pt idx="19706">
                  <c:v>-0.41232735863314401</c:v>
                </c:pt>
                <c:pt idx="19707">
                  <c:v>-0.38547872346897399</c:v>
                </c:pt>
                <c:pt idx="19708">
                  <c:v>-0.46488458298389501</c:v>
                </c:pt>
                <c:pt idx="19709">
                  <c:v>-0.46488458298389501</c:v>
                </c:pt>
                <c:pt idx="19710">
                  <c:v>-0.50430544464295102</c:v>
                </c:pt>
                <c:pt idx="19711">
                  <c:v>-0.42555515780780001</c:v>
                </c:pt>
                <c:pt idx="19712">
                  <c:v>-0.43052708823603802</c:v>
                </c:pt>
                <c:pt idx="19713">
                  <c:v>-0.29780643482342201</c:v>
                </c:pt>
                <c:pt idx="19714">
                  <c:v>-0.29731929955879699</c:v>
                </c:pt>
                <c:pt idx="19715">
                  <c:v>-0.16360941330585799</c:v>
                </c:pt>
                <c:pt idx="19716">
                  <c:v>-0.16360941330585799</c:v>
                </c:pt>
                <c:pt idx="19717">
                  <c:v>-1.65771152857279E-2</c:v>
                </c:pt>
                <c:pt idx="19718">
                  <c:v>-1.9338884158859499E-2</c:v>
                </c:pt>
                <c:pt idx="19719">
                  <c:v>6.2234208724981997E-2</c:v>
                </c:pt>
                <c:pt idx="19720">
                  <c:v>5.3817307888438498E-2</c:v>
                </c:pt>
                <c:pt idx="19721">
                  <c:v>0.10146217002052001</c:v>
                </c:pt>
                <c:pt idx="19722">
                  <c:v>4.0872145166048701E-2</c:v>
                </c:pt>
                <c:pt idx="19723">
                  <c:v>6.3848875687146006E-2</c:v>
                </c:pt>
                <c:pt idx="19724">
                  <c:v>8.9802834057376796E-2</c:v>
                </c:pt>
                <c:pt idx="19725">
                  <c:v>-0.11836789260389299</c:v>
                </c:pt>
                <c:pt idx="19726">
                  <c:v>0.115039963264409</c:v>
                </c:pt>
                <c:pt idx="19727">
                  <c:v>-2.1105111597425799E-2</c:v>
                </c:pt>
                <c:pt idx="19728">
                  <c:v>0.13674158976391099</c:v>
                </c:pt>
                <c:pt idx="19729">
                  <c:v>0.17891256101887701</c:v>
                </c:pt>
                <c:pt idx="19730">
                  <c:v>0.163594124480125</c:v>
                </c:pt>
                <c:pt idx="19731">
                  <c:v>0.15076107549067999</c:v>
                </c:pt>
                <c:pt idx="19732">
                  <c:v>0.18504724711394299</c:v>
                </c:pt>
                <c:pt idx="19733">
                  <c:v>7.48221352122595E-2</c:v>
                </c:pt>
                <c:pt idx="19734">
                  <c:v>0.15031224450887501</c:v>
                </c:pt>
                <c:pt idx="19735">
                  <c:v>0.23240429653821301</c:v>
                </c:pt>
                <c:pt idx="19736">
                  <c:v>0.29107362537325099</c:v>
                </c:pt>
                <c:pt idx="19737">
                  <c:v>0.19931999385826199</c:v>
                </c:pt>
                <c:pt idx="19738">
                  <c:v>0.16319066376220501</c:v>
                </c:pt>
                <c:pt idx="19739">
                  <c:v>0.16357169313689399</c:v>
                </c:pt>
                <c:pt idx="19740">
                  <c:v>0.16357169313689399</c:v>
                </c:pt>
                <c:pt idx="19741">
                  <c:v>9.0294080380138794E-2</c:v>
                </c:pt>
                <c:pt idx="19742">
                  <c:v>0.12708453374173001</c:v>
                </c:pt>
                <c:pt idx="19743">
                  <c:v>0.16220014747431299</c:v>
                </c:pt>
                <c:pt idx="19744">
                  <c:v>0.170944335322887</c:v>
                </c:pt>
                <c:pt idx="19745">
                  <c:v>0.18217876588759499</c:v>
                </c:pt>
                <c:pt idx="19746">
                  <c:v>0.20819413199373299</c:v>
                </c:pt>
                <c:pt idx="19747">
                  <c:v>0.18217876588759499</c:v>
                </c:pt>
                <c:pt idx="19748">
                  <c:v>0.20819413199373299</c:v>
                </c:pt>
                <c:pt idx="19749">
                  <c:v>0.10293877263437599</c:v>
                </c:pt>
                <c:pt idx="19750">
                  <c:v>0.20932343229849401</c:v>
                </c:pt>
                <c:pt idx="19751">
                  <c:v>0.14564280966461199</c:v>
                </c:pt>
                <c:pt idx="19752">
                  <c:v>0.14564280966461199</c:v>
                </c:pt>
                <c:pt idx="19753">
                  <c:v>5.1770256807496903E-2</c:v>
                </c:pt>
                <c:pt idx="19754">
                  <c:v>5.7019673619031798E-2</c:v>
                </c:pt>
                <c:pt idx="19755">
                  <c:v>8.7315466273141004E-2</c:v>
                </c:pt>
                <c:pt idx="19756">
                  <c:v>9.2179711121531893E-2</c:v>
                </c:pt>
                <c:pt idx="19757">
                  <c:v>-9.09568491852768E-2</c:v>
                </c:pt>
                <c:pt idx="19758">
                  <c:v>0.23948166479638899</c:v>
                </c:pt>
                <c:pt idx="19759">
                  <c:v>-4.7844659756801598E-2</c:v>
                </c:pt>
                <c:pt idx="19760">
                  <c:v>1.00831342631264E-2</c:v>
                </c:pt>
                <c:pt idx="19761">
                  <c:v>8.3444723532579701E-3</c:v>
                </c:pt>
                <c:pt idx="19762">
                  <c:v>-4.3087927899412203E-2</c:v>
                </c:pt>
                <c:pt idx="19763">
                  <c:v>-4.3874669669114498E-2</c:v>
                </c:pt>
                <c:pt idx="19764">
                  <c:v>9.6977497055962897E-2</c:v>
                </c:pt>
                <c:pt idx="19765">
                  <c:v>8.9557707699642997E-2</c:v>
                </c:pt>
                <c:pt idx="19766">
                  <c:v>6.3512960565455107E-2</c:v>
                </c:pt>
                <c:pt idx="19767">
                  <c:v>7.0169404712667499E-2</c:v>
                </c:pt>
                <c:pt idx="19768">
                  <c:v>7.0169404712667499E-2</c:v>
                </c:pt>
                <c:pt idx="19769">
                  <c:v>0.117077264411552</c:v>
                </c:pt>
                <c:pt idx="19770">
                  <c:v>0.117077264411552</c:v>
                </c:pt>
                <c:pt idx="19771">
                  <c:v>0.10885021533002601</c:v>
                </c:pt>
                <c:pt idx="19772">
                  <c:v>-6.6482474816967396E-2</c:v>
                </c:pt>
                <c:pt idx="19773">
                  <c:v>1.9954964814061098E-2</c:v>
                </c:pt>
                <c:pt idx="19774">
                  <c:v>9.3431519866137694E-2</c:v>
                </c:pt>
                <c:pt idx="19775">
                  <c:v>0.180647668151592</c:v>
                </c:pt>
                <c:pt idx="19776">
                  <c:v>0.21207058772002901</c:v>
                </c:pt>
                <c:pt idx="19777">
                  <c:v>0.18015905186094799</c:v>
                </c:pt>
                <c:pt idx="19778">
                  <c:v>0.196609440638389</c:v>
                </c:pt>
                <c:pt idx="19779">
                  <c:v>0.196609440638389</c:v>
                </c:pt>
                <c:pt idx="19780">
                  <c:v>0.14612988575545699</c:v>
                </c:pt>
                <c:pt idx="19781">
                  <c:v>0.196609440638389</c:v>
                </c:pt>
                <c:pt idx="19782">
                  <c:v>0.14612988575545699</c:v>
                </c:pt>
                <c:pt idx="19783">
                  <c:v>0.196609440638389</c:v>
                </c:pt>
                <c:pt idx="19784">
                  <c:v>0.23002377626124401</c:v>
                </c:pt>
                <c:pt idx="19785">
                  <c:v>0.18090962192933299</c:v>
                </c:pt>
                <c:pt idx="19786">
                  <c:v>0.18142817282239099</c:v>
                </c:pt>
                <c:pt idx="19787">
                  <c:v>0.18142817282239099</c:v>
                </c:pt>
                <c:pt idx="19788">
                  <c:v>0.13544219519157299</c:v>
                </c:pt>
                <c:pt idx="19789">
                  <c:v>9.3713663828827801E-2</c:v>
                </c:pt>
                <c:pt idx="19790">
                  <c:v>0.126001664296891</c:v>
                </c:pt>
                <c:pt idx="19791">
                  <c:v>8.7267341737795795E-2</c:v>
                </c:pt>
                <c:pt idx="19792">
                  <c:v>8.7267341737795795E-2</c:v>
                </c:pt>
                <c:pt idx="19793">
                  <c:v>5.1109307300717999E-2</c:v>
                </c:pt>
                <c:pt idx="19794">
                  <c:v>5.1109307300717999E-2</c:v>
                </c:pt>
                <c:pt idx="19795">
                  <c:v>8.7267341737795795E-2</c:v>
                </c:pt>
                <c:pt idx="19796">
                  <c:v>0.172649605542019</c:v>
                </c:pt>
                <c:pt idx="19797">
                  <c:v>0.13274952418314001</c:v>
                </c:pt>
                <c:pt idx="19798">
                  <c:v>0.158331653896048</c:v>
                </c:pt>
                <c:pt idx="19799">
                  <c:v>0.158331653896048</c:v>
                </c:pt>
                <c:pt idx="19800">
                  <c:v>0.17259576252821199</c:v>
                </c:pt>
                <c:pt idx="19801">
                  <c:v>0.166434230753849</c:v>
                </c:pt>
                <c:pt idx="19802">
                  <c:v>0.185489706196207</c:v>
                </c:pt>
                <c:pt idx="19803">
                  <c:v>0.22209977662503599</c:v>
                </c:pt>
                <c:pt idx="19804">
                  <c:v>0.24562338505022599</c:v>
                </c:pt>
                <c:pt idx="19805">
                  <c:v>0.22233476886745901</c:v>
                </c:pt>
                <c:pt idx="19806">
                  <c:v>0.245844381926348</c:v>
                </c:pt>
                <c:pt idx="19807">
                  <c:v>0.245844381926348</c:v>
                </c:pt>
                <c:pt idx="19808">
                  <c:v>0.19756149973165801</c:v>
                </c:pt>
                <c:pt idx="19809" formatCode="0.00E+00">
                  <c:v>-7.2869631384198097E-4</c:v>
                </c:pt>
                <c:pt idx="19810">
                  <c:v>0.105801185951612</c:v>
                </c:pt>
                <c:pt idx="19811" formatCode="0.00E+00">
                  <c:v>-0.161863511952063</c:v>
                </c:pt>
                <c:pt idx="19812">
                  <c:v>0.122145635685994</c:v>
                </c:pt>
                <c:pt idx="19813">
                  <c:v>0.10934330712944999</c:v>
                </c:pt>
                <c:pt idx="19814">
                  <c:v>5.29292850545664E-2</c:v>
                </c:pt>
                <c:pt idx="19815">
                  <c:v>0.109108962320563</c:v>
                </c:pt>
                <c:pt idx="19816">
                  <c:v>0.26933959770132099</c:v>
                </c:pt>
                <c:pt idx="19817">
                  <c:v>0.35855053600970399</c:v>
                </c:pt>
                <c:pt idx="19818">
                  <c:v>0.35323556752094298</c:v>
                </c:pt>
                <c:pt idx="19819">
                  <c:v>0.29565526641361001</c:v>
                </c:pt>
                <c:pt idx="19820">
                  <c:v>0.31544810485611102</c:v>
                </c:pt>
                <c:pt idx="19821">
                  <c:v>0.31544810485611102</c:v>
                </c:pt>
                <c:pt idx="19822">
                  <c:v>0.31518147013264503</c:v>
                </c:pt>
                <c:pt idx="19823">
                  <c:v>0.25647751432808602</c:v>
                </c:pt>
                <c:pt idx="19824">
                  <c:v>0.209569564344287</c:v>
                </c:pt>
                <c:pt idx="19825">
                  <c:v>0.166291613563674</c:v>
                </c:pt>
                <c:pt idx="19826">
                  <c:v>0.135665737342333</c:v>
                </c:pt>
                <c:pt idx="19827">
                  <c:v>5.6858947355155197E-2</c:v>
                </c:pt>
                <c:pt idx="19828">
                  <c:v>5.6858947355155197E-2</c:v>
                </c:pt>
                <c:pt idx="19829">
                  <c:v>2.14194745537887E-2</c:v>
                </c:pt>
                <c:pt idx="19830">
                  <c:v>-1.17203405546573E-2</c:v>
                </c:pt>
                <c:pt idx="19831">
                  <c:v>-4.2777300092652099E-2</c:v>
                </c:pt>
                <c:pt idx="19832">
                  <c:v>-4.2777300092652099E-2</c:v>
                </c:pt>
                <c:pt idx="19833">
                  <c:v>-0.14924056472359301</c:v>
                </c:pt>
                <c:pt idx="19834">
                  <c:v>-0.124923815703161</c:v>
                </c:pt>
                <c:pt idx="19835">
                  <c:v>-0.124923815703161</c:v>
                </c:pt>
                <c:pt idx="19836">
                  <c:v>-0.119559737735888</c:v>
                </c:pt>
                <c:pt idx="19837">
                  <c:v>-0.11995305329195401</c:v>
                </c:pt>
                <c:pt idx="19838">
                  <c:v>-0.11995305329195401</c:v>
                </c:pt>
                <c:pt idx="19839">
                  <c:v>-0.14428397218473499</c:v>
                </c:pt>
                <c:pt idx="19840">
                  <c:v>-8.9524104386211598E-2</c:v>
                </c:pt>
                <c:pt idx="19841">
                  <c:v>-6.0212134859578097E-2</c:v>
                </c:pt>
                <c:pt idx="19842">
                  <c:v>-5.5452256849695999E-2</c:v>
                </c:pt>
                <c:pt idx="19843">
                  <c:v>-5.5452256849695999E-2</c:v>
                </c:pt>
                <c:pt idx="19844">
                  <c:v>-8.4650520471795707E-2</c:v>
                </c:pt>
                <c:pt idx="19845">
                  <c:v>-0.15723200950993599</c:v>
                </c:pt>
                <c:pt idx="19846">
                  <c:v>-0.122320288692934</c:v>
                </c:pt>
                <c:pt idx="19847">
                  <c:v>-9.5457950571679898E-2</c:v>
                </c:pt>
                <c:pt idx="19848">
                  <c:v>-3.3806142047265703E-2</c:v>
                </c:pt>
                <c:pt idx="19849">
                  <c:v>-6.6963676600223496E-2</c:v>
                </c:pt>
                <c:pt idx="19850">
                  <c:v>-6.1254823268976202E-2</c:v>
                </c:pt>
                <c:pt idx="19851">
                  <c:v>-8.9863229368497999E-2</c:v>
                </c:pt>
                <c:pt idx="19852">
                  <c:v>0.117522948665437</c:v>
                </c:pt>
                <c:pt idx="19853">
                  <c:v>4.2150045051140499E-2</c:v>
                </c:pt>
                <c:pt idx="19854">
                  <c:v>4.89448583273599E-3</c:v>
                </c:pt>
                <c:pt idx="19855">
                  <c:v>4.89448583273599E-3</c:v>
                </c:pt>
                <c:pt idx="19856">
                  <c:v>4.89448583273599E-3</c:v>
                </c:pt>
                <c:pt idx="19857">
                  <c:v>8.3218907586896901E-2</c:v>
                </c:pt>
                <c:pt idx="19858">
                  <c:v>0.12775461346431199</c:v>
                </c:pt>
                <c:pt idx="19859">
                  <c:v>0.118679863255957</c:v>
                </c:pt>
                <c:pt idx="19860">
                  <c:v>0.118679863255957</c:v>
                </c:pt>
                <c:pt idx="19861">
                  <c:v>0.15095565001029199</c:v>
                </c:pt>
                <c:pt idx="19862">
                  <c:v>0.15095565001029199</c:v>
                </c:pt>
                <c:pt idx="19863">
                  <c:v>0.15095565001029199</c:v>
                </c:pt>
                <c:pt idx="19864">
                  <c:v>0.18077667940806399</c:v>
                </c:pt>
                <c:pt idx="19865">
                  <c:v>0.26998841963639902</c:v>
                </c:pt>
                <c:pt idx="19866">
                  <c:v>0.241615722525096</c:v>
                </c:pt>
                <c:pt idx="19867">
                  <c:v>0.11121014647760399</c:v>
                </c:pt>
                <c:pt idx="19868">
                  <c:v>7.3505314207601202E-2</c:v>
                </c:pt>
                <c:pt idx="19869">
                  <c:v>7.3505314207601202E-2</c:v>
                </c:pt>
                <c:pt idx="19870">
                  <c:v>0.1036268228593</c:v>
                </c:pt>
                <c:pt idx="19871">
                  <c:v>0.208712659672976</c:v>
                </c:pt>
                <c:pt idx="19872">
                  <c:v>0.27685060605620698</c:v>
                </c:pt>
                <c:pt idx="19873">
                  <c:v>0.32172386996507502</c:v>
                </c:pt>
                <c:pt idx="19874">
                  <c:v>0.37320833745168502</c:v>
                </c:pt>
                <c:pt idx="19875">
                  <c:v>0.37320833745168502</c:v>
                </c:pt>
                <c:pt idx="19876">
                  <c:v>0.39489567866060499</c:v>
                </c:pt>
                <c:pt idx="19877">
                  <c:v>0.50037012972584605</c:v>
                </c:pt>
                <c:pt idx="19878">
                  <c:v>0.52237566805574698</c:v>
                </c:pt>
                <c:pt idx="19879">
                  <c:v>0.58966775862044696</c:v>
                </c:pt>
                <c:pt idx="19880">
                  <c:v>0.62270055927759405</c:v>
                </c:pt>
                <c:pt idx="19881">
                  <c:v>0.76476900231113398</c:v>
                </c:pt>
                <c:pt idx="19882">
                  <c:v>0.76476900231113398</c:v>
                </c:pt>
                <c:pt idx="19883">
                  <c:v>0.76476900231113398</c:v>
                </c:pt>
                <c:pt idx="19884">
                  <c:v>0.764932250217909</c:v>
                </c:pt>
                <c:pt idx="19885">
                  <c:v>0.76317873127625502</c:v>
                </c:pt>
                <c:pt idx="19886">
                  <c:v>0.77331782029893703</c:v>
                </c:pt>
                <c:pt idx="19887">
                  <c:v>0.77331782029893703</c:v>
                </c:pt>
                <c:pt idx="19888">
                  <c:v>0.84529597702304504</c:v>
                </c:pt>
                <c:pt idx="19889">
                  <c:v>0.84529597702304504</c:v>
                </c:pt>
                <c:pt idx="19890">
                  <c:v>0.83769841941151901</c:v>
                </c:pt>
                <c:pt idx="19891">
                  <c:v>0.60474292640631599</c:v>
                </c:pt>
                <c:pt idx="19892">
                  <c:v>0.610317104210651</c:v>
                </c:pt>
                <c:pt idx="19893">
                  <c:v>-9.1679468991182594E-2</c:v>
                </c:pt>
                <c:pt idx="19894">
                  <c:v>-0.25403070582086001</c:v>
                </c:pt>
                <c:pt idx="19895">
                  <c:v>7.6827949002737206E-2</c:v>
                </c:pt>
                <c:pt idx="19896">
                  <c:v>-4.7848753159282997E-2</c:v>
                </c:pt>
                <c:pt idx="19897">
                  <c:v>1.8582865205003199E-2</c:v>
                </c:pt>
                <c:pt idx="19898">
                  <c:v>-3.0607590276338699E-2</c:v>
                </c:pt>
                <c:pt idx="19899">
                  <c:v>-2.2547249301126199E-2</c:v>
                </c:pt>
                <c:pt idx="19900">
                  <c:v>-6.6370866449119603E-2</c:v>
                </c:pt>
                <c:pt idx="19901">
                  <c:v>6.0055052790229199E-2</c:v>
                </c:pt>
                <c:pt idx="19902">
                  <c:v>0.13858689671374799</c:v>
                </c:pt>
                <c:pt idx="19903">
                  <c:v>0.20120539123703901</c:v>
                </c:pt>
                <c:pt idx="19904">
                  <c:v>0.20120539123703901</c:v>
                </c:pt>
                <c:pt idx="19905">
                  <c:v>0.23352215504371199</c:v>
                </c:pt>
                <c:pt idx="19906">
                  <c:v>0.23352215504371199</c:v>
                </c:pt>
                <c:pt idx="19907">
                  <c:v>0.23352215504371199</c:v>
                </c:pt>
                <c:pt idx="19908">
                  <c:v>0.15332144095122399</c:v>
                </c:pt>
                <c:pt idx="19909">
                  <c:v>0.11683758919894099</c:v>
                </c:pt>
                <c:pt idx="19910">
                  <c:v>8.2421621006075904E-2</c:v>
                </c:pt>
                <c:pt idx="19911">
                  <c:v>0.23371963231626999</c:v>
                </c:pt>
                <c:pt idx="19912">
                  <c:v>0.23435799571016699</c:v>
                </c:pt>
                <c:pt idx="19913">
                  <c:v>0.26451420513989199</c:v>
                </c:pt>
                <c:pt idx="19914">
                  <c:v>0.26451576402965798</c:v>
                </c:pt>
                <c:pt idx="19915">
                  <c:v>0.310809255212527</c:v>
                </c:pt>
                <c:pt idx="19916">
                  <c:v>0.27119073553600698</c:v>
                </c:pt>
                <c:pt idx="19917">
                  <c:v>0.22429866876832399</c:v>
                </c:pt>
                <c:pt idx="19918">
                  <c:v>0.22429866876832399</c:v>
                </c:pt>
                <c:pt idx="19919">
                  <c:v>0.26499238075545101</c:v>
                </c:pt>
                <c:pt idx="19920">
                  <c:v>0.18496694880529299</c:v>
                </c:pt>
                <c:pt idx="19921">
                  <c:v>0.22367269007235499</c:v>
                </c:pt>
                <c:pt idx="19922">
                  <c:v>0.14939726886129101</c:v>
                </c:pt>
                <c:pt idx="19923">
                  <c:v>0.32999860217383198</c:v>
                </c:pt>
                <c:pt idx="19924">
                  <c:v>0.27433614282394903</c:v>
                </c:pt>
                <c:pt idx="19925">
                  <c:v>0.299107435959162</c:v>
                </c:pt>
                <c:pt idx="19926">
                  <c:v>0.27395362989710798</c:v>
                </c:pt>
                <c:pt idx="19927">
                  <c:v>0.32259810365184699</c:v>
                </c:pt>
                <c:pt idx="19928">
                  <c:v>0.32259810365184699</c:v>
                </c:pt>
                <c:pt idx="19929">
                  <c:v>0.30199014754145098</c:v>
                </c:pt>
                <c:pt idx="19930">
                  <c:v>0.36768108371647801</c:v>
                </c:pt>
                <c:pt idx="19931">
                  <c:v>0.36768108371647801</c:v>
                </c:pt>
                <c:pt idx="19932">
                  <c:v>0.34418408170683101</c:v>
                </c:pt>
                <c:pt idx="19933">
                  <c:v>0.50682499863738295</c:v>
                </c:pt>
                <c:pt idx="19934">
                  <c:v>0.489373799727985</c:v>
                </c:pt>
                <c:pt idx="19935">
                  <c:v>0.50682562336817805</c:v>
                </c:pt>
                <c:pt idx="19936">
                  <c:v>0.44821391018773798</c:v>
                </c:pt>
                <c:pt idx="19937">
                  <c:v>0.42916574118374301</c:v>
                </c:pt>
                <c:pt idx="19938">
                  <c:v>0.49740034768180802</c:v>
                </c:pt>
                <c:pt idx="19939">
                  <c:v>0.51390909248852501</c:v>
                </c:pt>
                <c:pt idx="19940">
                  <c:v>0.44803650109955601</c:v>
                </c:pt>
                <c:pt idx="19941">
                  <c:v>0.38132050767583803</c:v>
                </c:pt>
                <c:pt idx="19942">
                  <c:v>0.53238016397950205</c:v>
                </c:pt>
                <c:pt idx="19943">
                  <c:v>0.53238016397950205</c:v>
                </c:pt>
                <c:pt idx="19944">
                  <c:v>0.59391030759087604</c:v>
                </c:pt>
                <c:pt idx="19945">
                  <c:v>0.80005918160873202</c:v>
                </c:pt>
                <c:pt idx="19946">
                  <c:v>0.72566280708244102</c:v>
                </c:pt>
                <c:pt idx="19947">
                  <c:v>0.73656100408182401</c:v>
                </c:pt>
                <c:pt idx="19948">
                  <c:v>0.73656100408182401</c:v>
                </c:pt>
                <c:pt idx="19949">
                  <c:v>0.72566280708244102</c:v>
                </c:pt>
                <c:pt idx="19950">
                  <c:v>0.72566280708244102</c:v>
                </c:pt>
                <c:pt idx="19951">
                  <c:v>0.73639708738571896</c:v>
                </c:pt>
                <c:pt idx="19952">
                  <c:v>0.74646564631897705</c:v>
                </c:pt>
                <c:pt idx="19953">
                  <c:v>0.73541073541268298</c:v>
                </c:pt>
                <c:pt idx="19954">
                  <c:v>0.73541073541268298</c:v>
                </c:pt>
                <c:pt idx="19955">
                  <c:v>0.74503839896879798</c:v>
                </c:pt>
                <c:pt idx="19956">
                  <c:v>0.74503839896879798</c:v>
                </c:pt>
                <c:pt idx="19957">
                  <c:v>0.73445898061269099</c:v>
                </c:pt>
                <c:pt idx="19958">
                  <c:v>0.73445898061269099</c:v>
                </c:pt>
                <c:pt idx="19959">
                  <c:v>0.74503839896879798</c:v>
                </c:pt>
                <c:pt idx="19960">
                  <c:v>0.74503839896879798</c:v>
                </c:pt>
                <c:pt idx="19961">
                  <c:v>0.75399001450572301</c:v>
                </c:pt>
                <c:pt idx="19962">
                  <c:v>0.817174481448807</c:v>
                </c:pt>
                <c:pt idx="19963">
                  <c:v>0.817174481448807</c:v>
                </c:pt>
                <c:pt idx="19964">
                  <c:v>0.88613197225460305</c:v>
                </c:pt>
                <c:pt idx="19965">
                  <c:v>0.88613197225460305</c:v>
                </c:pt>
                <c:pt idx="19966">
                  <c:v>0.81815081372295195</c:v>
                </c:pt>
                <c:pt idx="19967">
                  <c:v>0.82447689377792599</c:v>
                </c:pt>
                <c:pt idx="19968">
                  <c:v>0.89023592891887104</c:v>
                </c:pt>
                <c:pt idx="19969">
                  <c:v>0.96200603147036201</c:v>
                </c:pt>
                <c:pt idx="19970">
                  <c:v>0.89125206298480497</c:v>
                </c:pt>
                <c:pt idx="19971">
                  <c:v>0.89503723590664996</c:v>
                </c:pt>
                <c:pt idx="19972">
                  <c:v>0.89503723590664996</c:v>
                </c:pt>
                <c:pt idx="19973">
                  <c:v>0.90626803562674496</c:v>
                </c:pt>
                <c:pt idx="19974">
                  <c:v>0.90626803562674496</c:v>
                </c:pt>
                <c:pt idx="19975">
                  <c:v>0.90943875074302305</c:v>
                </c:pt>
                <c:pt idx="19976">
                  <c:v>0.97629426149125698</c:v>
                </c:pt>
                <c:pt idx="19977">
                  <c:v>0.91942585311847502</c:v>
                </c:pt>
                <c:pt idx="19978">
                  <c:v>0.91942585311847502</c:v>
                </c:pt>
                <c:pt idx="19979">
                  <c:v>0.98808057466627197</c:v>
                </c:pt>
                <c:pt idx="19980">
                  <c:v>0.98808057466627197</c:v>
                </c:pt>
                <c:pt idx="19981">
                  <c:v>0.98848979691375005</c:v>
                </c:pt>
                <c:pt idx="19982">
                  <c:v>0.98848979691375005</c:v>
                </c:pt>
                <c:pt idx="19983">
                  <c:v>0.98808466425348795</c:v>
                </c:pt>
                <c:pt idx="19984">
                  <c:v>0.98808466425348795</c:v>
                </c:pt>
                <c:pt idx="19985">
                  <c:v>0.98809131397482897</c:v>
                </c:pt>
                <c:pt idx="19986">
                  <c:v>0.97632360532485496</c:v>
                </c:pt>
                <c:pt idx="19987">
                  <c:v>1</c:v>
                </c:pt>
                <c:pt idx="19988">
                  <c:v>-9.09568491852768E-2</c:v>
                </c:pt>
                <c:pt idx="19989">
                  <c:v>0.23947953826077201</c:v>
                </c:pt>
                <c:pt idx="19990">
                  <c:v>8.8181588196136699E-3</c:v>
                </c:pt>
                <c:pt idx="19991">
                  <c:v>6.6157910334594103E-2</c:v>
                </c:pt>
                <c:pt idx="19992">
                  <c:v>0.194826415425675</c:v>
                </c:pt>
                <c:pt idx="19993">
                  <c:v>0.28764289454355801</c:v>
                </c:pt>
                <c:pt idx="19994">
                  <c:v>0.15455180070529001</c:v>
                </c:pt>
                <c:pt idx="19995">
                  <c:v>0.15455180070529001</c:v>
                </c:pt>
                <c:pt idx="19996">
                  <c:v>0.15455180070529001</c:v>
                </c:pt>
                <c:pt idx="19997">
                  <c:v>0.14458804193382599</c:v>
                </c:pt>
                <c:pt idx="19998">
                  <c:v>0.14458804193382599</c:v>
                </c:pt>
                <c:pt idx="19999">
                  <c:v>4.2098863804766101E-2</c:v>
                </c:pt>
                <c:pt idx="20000">
                  <c:v>9.8631188132532799E-2</c:v>
                </c:pt>
                <c:pt idx="20001">
                  <c:v>4.1824967371890197E-2</c:v>
                </c:pt>
                <c:pt idx="20002">
                  <c:v>4.1824967371890197E-2</c:v>
                </c:pt>
                <c:pt idx="20003">
                  <c:v>-6.0827924821334797E-2</c:v>
                </c:pt>
                <c:pt idx="20004">
                  <c:v>-9.6625324488031003E-3</c:v>
                </c:pt>
                <c:pt idx="20005" formatCode="0.00E+00">
                  <c:v>-5.7146030061461196E-4</c:v>
                </c:pt>
                <c:pt idx="20006">
                  <c:v>5.6522665916772998E-2</c:v>
                </c:pt>
                <c:pt idx="20007" formatCode="0.00E+00">
                  <c:v>0.106754031080652</c:v>
                </c:pt>
                <c:pt idx="20008">
                  <c:v>0.106754031080652</c:v>
                </c:pt>
                <c:pt idx="20009">
                  <c:v>0.15190706685456301</c:v>
                </c:pt>
                <c:pt idx="20010">
                  <c:v>8.7624486077181096E-2</c:v>
                </c:pt>
                <c:pt idx="20011">
                  <c:v>7.8908350099944999E-2</c:v>
                </c:pt>
                <c:pt idx="20012">
                  <c:v>3.01373096176142E-2</c:v>
                </c:pt>
                <c:pt idx="20013">
                  <c:v>2.2314905011575601E-2</c:v>
                </c:pt>
                <c:pt idx="20014">
                  <c:v>2.2314905011575601E-2</c:v>
                </c:pt>
                <c:pt idx="20015">
                  <c:v>8.8610846539968993E-2</c:v>
                </c:pt>
                <c:pt idx="20016">
                  <c:v>8.81438025644318E-2</c:v>
                </c:pt>
                <c:pt idx="20017">
                  <c:v>0.12702714226353301</c:v>
                </c:pt>
                <c:pt idx="20018">
                  <c:v>0.12749023961272199</c:v>
                </c:pt>
                <c:pt idx="20019">
                  <c:v>0.196020297374915</c:v>
                </c:pt>
                <c:pt idx="20020">
                  <c:v>0.24416316826585699</c:v>
                </c:pt>
                <c:pt idx="20021">
                  <c:v>0.16365979755568699</c:v>
                </c:pt>
                <c:pt idx="20022">
                  <c:v>0.10353982307652899</c:v>
                </c:pt>
                <c:pt idx="20023">
                  <c:v>0.17771762638351801</c:v>
                </c:pt>
                <c:pt idx="20024">
                  <c:v>0.26639858006126599</c:v>
                </c:pt>
                <c:pt idx="20025">
                  <c:v>0.262497604895573</c:v>
                </c:pt>
                <c:pt idx="20026">
                  <c:v>0.182145761998595</c:v>
                </c:pt>
                <c:pt idx="20027">
                  <c:v>0.21356863815509999</c:v>
                </c:pt>
                <c:pt idx="20028">
                  <c:v>0.29081705365032101</c:v>
                </c:pt>
                <c:pt idx="20029">
                  <c:v>0.21332428112190999</c:v>
                </c:pt>
                <c:pt idx="20030">
                  <c:v>0.262497604895573</c:v>
                </c:pt>
                <c:pt idx="20031">
                  <c:v>0.29081705365032101</c:v>
                </c:pt>
                <c:pt idx="20032">
                  <c:v>0.19875794658094301</c:v>
                </c:pt>
                <c:pt idx="20033">
                  <c:v>0.22634586414297</c:v>
                </c:pt>
                <c:pt idx="20034">
                  <c:v>0.22634586414297</c:v>
                </c:pt>
                <c:pt idx="20035">
                  <c:v>0.212215828841743</c:v>
                </c:pt>
                <c:pt idx="20036">
                  <c:v>0.172316371047565</c:v>
                </c:pt>
                <c:pt idx="20037">
                  <c:v>0.185526480449036</c:v>
                </c:pt>
                <c:pt idx="20038">
                  <c:v>0.22634586414297</c:v>
                </c:pt>
                <c:pt idx="20039">
                  <c:v>0.276417621243774</c:v>
                </c:pt>
                <c:pt idx="20040">
                  <c:v>0.28034046952814901</c:v>
                </c:pt>
                <c:pt idx="20041">
                  <c:v>0.24003071824198099</c:v>
                </c:pt>
                <c:pt idx="20042">
                  <c:v>0.24003071824198099</c:v>
                </c:pt>
                <c:pt idx="20043">
                  <c:v>0.17744479796565599</c:v>
                </c:pt>
                <c:pt idx="20044">
                  <c:v>0.19625484061377299</c:v>
                </c:pt>
                <c:pt idx="20045">
                  <c:v>0.21570175352795701</c:v>
                </c:pt>
                <c:pt idx="20046">
                  <c:v>0.255907224026374</c:v>
                </c:pt>
                <c:pt idx="20047">
                  <c:v>0.21512041912608401</c:v>
                </c:pt>
                <c:pt idx="20048">
                  <c:v>0.177443444798665</c:v>
                </c:pt>
                <c:pt idx="20049">
                  <c:v>0.15529468563716001</c:v>
                </c:pt>
                <c:pt idx="20050">
                  <c:v>0.23449764095147399</c:v>
                </c:pt>
                <c:pt idx="20051">
                  <c:v>0.260072803671408</c:v>
                </c:pt>
                <c:pt idx="20052">
                  <c:v>0.260072803671408</c:v>
                </c:pt>
                <c:pt idx="20053">
                  <c:v>0.155174135087464</c:v>
                </c:pt>
                <c:pt idx="20054">
                  <c:v>0.155174135087464</c:v>
                </c:pt>
                <c:pt idx="20055">
                  <c:v>0.326473187592284</c:v>
                </c:pt>
                <c:pt idx="20056">
                  <c:v>0.326473187592284</c:v>
                </c:pt>
                <c:pt idx="20057">
                  <c:v>0.37298470354671698</c:v>
                </c:pt>
                <c:pt idx="20058">
                  <c:v>0.35057159791376102</c:v>
                </c:pt>
                <c:pt idx="20059">
                  <c:v>0.413190503189656</c:v>
                </c:pt>
                <c:pt idx="20060">
                  <c:v>0.41001239630018099</c:v>
                </c:pt>
                <c:pt idx="20061">
                  <c:v>0.42858599237678802</c:v>
                </c:pt>
                <c:pt idx="20062">
                  <c:v>0.47427327580865603</c:v>
                </c:pt>
                <c:pt idx="20063">
                  <c:v>0.445337563763335</c:v>
                </c:pt>
                <c:pt idx="20064">
                  <c:v>0.49011295218253498</c:v>
                </c:pt>
                <c:pt idx="20065">
                  <c:v>0.42772111273277102</c:v>
                </c:pt>
                <c:pt idx="20066">
                  <c:v>0.42772111273277102</c:v>
                </c:pt>
                <c:pt idx="20067">
                  <c:v>0.57553577151608404</c:v>
                </c:pt>
                <c:pt idx="20068">
                  <c:v>0.52266918761416703</c:v>
                </c:pt>
                <c:pt idx="20069">
                  <c:v>0.47323588751953499</c:v>
                </c:pt>
                <c:pt idx="20070">
                  <c:v>0.42761188327772898</c:v>
                </c:pt>
                <c:pt idx="20071">
                  <c:v>0.40903781820634599</c:v>
                </c:pt>
                <c:pt idx="20072">
                  <c:v>0.45629476310579098</c:v>
                </c:pt>
                <c:pt idx="20073">
                  <c:v>0.45629476310579098</c:v>
                </c:pt>
                <c:pt idx="20074">
                  <c:v>0.45582402020968699</c:v>
                </c:pt>
                <c:pt idx="20075">
                  <c:v>0.38902573164126297</c:v>
                </c:pt>
                <c:pt idx="20076">
                  <c:v>0.38902573164126297</c:v>
                </c:pt>
                <c:pt idx="20077">
                  <c:v>0.43723291938325998</c:v>
                </c:pt>
                <c:pt idx="20078">
                  <c:v>0.43723291938325998</c:v>
                </c:pt>
                <c:pt idx="20079">
                  <c:v>0.45582335390869499</c:v>
                </c:pt>
                <c:pt idx="20080">
                  <c:v>0.36429685689190799</c:v>
                </c:pt>
                <c:pt idx="20081">
                  <c:v>0.383386174658923</c:v>
                </c:pt>
                <c:pt idx="20082">
                  <c:v>0.42687194951325402</c:v>
                </c:pt>
                <c:pt idx="20083">
                  <c:v>0.42687194951325402</c:v>
                </c:pt>
                <c:pt idx="20084">
                  <c:v>0.47322545679285899</c:v>
                </c:pt>
                <c:pt idx="20085">
                  <c:v>0.47322545679285899</c:v>
                </c:pt>
                <c:pt idx="20086">
                  <c:v>0.47368658854726098</c:v>
                </c:pt>
                <c:pt idx="20087">
                  <c:v>0.38375296806338899</c:v>
                </c:pt>
                <c:pt idx="20088">
                  <c:v>0.38375296806338899</c:v>
                </c:pt>
                <c:pt idx="20089">
                  <c:v>0.38375296806338899</c:v>
                </c:pt>
                <c:pt idx="20090">
                  <c:v>0.38375296806338899</c:v>
                </c:pt>
                <c:pt idx="20091">
                  <c:v>0.63287348180024305</c:v>
                </c:pt>
                <c:pt idx="20092">
                  <c:v>0.63287348180024305</c:v>
                </c:pt>
                <c:pt idx="20093">
                  <c:v>0.64563299765503002</c:v>
                </c:pt>
                <c:pt idx="20094">
                  <c:v>0.59041025105474798</c:v>
                </c:pt>
                <c:pt idx="20095">
                  <c:v>0.59041025105474798</c:v>
                </c:pt>
                <c:pt idx="20096">
                  <c:v>0.57617445529844202</c:v>
                </c:pt>
                <c:pt idx="20097">
                  <c:v>0.60372079793790101</c:v>
                </c:pt>
                <c:pt idx="20098">
                  <c:v>0.60372079793790101</c:v>
                </c:pt>
                <c:pt idx="20099">
                  <c:v>0.58155896736546397</c:v>
                </c:pt>
                <c:pt idx="20100">
                  <c:v>0.58155896736546397</c:v>
                </c:pt>
                <c:pt idx="20101">
                  <c:v>0.58155896736546397</c:v>
                </c:pt>
                <c:pt idx="20102">
                  <c:v>0.58155896736546397</c:v>
                </c:pt>
                <c:pt idx="20103">
                  <c:v>0.58155896736546397</c:v>
                </c:pt>
                <c:pt idx="20104">
                  <c:v>0.70433882258318603</c:v>
                </c:pt>
                <c:pt idx="20105">
                  <c:v>0.70433882258318603</c:v>
                </c:pt>
                <c:pt idx="20106">
                  <c:v>0.70433882258318603</c:v>
                </c:pt>
                <c:pt idx="20107">
                  <c:v>0.70433882258318603</c:v>
                </c:pt>
                <c:pt idx="20108">
                  <c:v>0.70347335026244595</c:v>
                </c:pt>
                <c:pt idx="20109">
                  <c:v>0.70347335026244595</c:v>
                </c:pt>
                <c:pt idx="20110">
                  <c:v>0.763999873102709</c:v>
                </c:pt>
                <c:pt idx="20111">
                  <c:v>0.763999873102709</c:v>
                </c:pt>
                <c:pt idx="20112">
                  <c:v>0.89861081360518003</c:v>
                </c:pt>
                <c:pt idx="20113">
                  <c:v>0.90574983832383105</c:v>
                </c:pt>
                <c:pt idx="20114">
                  <c:v>0.84093886123314299</c:v>
                </c:pt>
                <c:pt idx="20115">
                  <c:v>0.84093886123314299</c:v>
                </c:pt>
                <c:pt idx="20116">
                  <c:v>0.72316238699450097</c:v>
                </c:pt>
                <c:pt idx="20117">
                  <c:v>0.60733056480036796</c:v>
                </c:pt>
                <c:pt idx="20118">
                  <c:v>0.59464600387889499</c:v>
                </c:pt>
                <c:pt idx="20119">
                  <c:v>0.54499121512942605</c:v>
                </c:pt>
                <c:pt idx="20120">
                  <c:v>0.55879969497417303</c:v>
                </c:pt>
                <c:pt idx="20121">
                  <c:v>0.77292232670546202</c:v>
                </c:pt>
                <c:pt idx="20122">
                  <c:v>0.77422202608767099</c:v>
                </c:pt>
                <c:pt idx="20123">
                  <c:v>0.76632050005728602</c:v>
                </c:pt>
                <c:pt idx="20124">
                  <c:v>0.77434336311756002</c:v>
                </c:pt>
                <c:pt idx="20125">
                  <c:v>0.90296616394395901</c:v>
                </c:pt>
                <c:pt idx="20126">
                  <c:v>0.77433891789294396</c:v>
                </c:pt>
                <c:pt idx="20127">
                  <c:v>0.77433891789294396</c:v>
                </c:pt>
                <c:pt idx="20128">
                  <c:v>0.77433891789294396</c:v>
                </c:pt>
                <c:pt idx="20129">
                  <c:v>0.76632374954258498</c:v>
                </c:pt>
                <c:pt idx="20130">
                  <c:v>0.97352571076600003</c:v>
                </c:pt>
                <c:pt idx="20131">
                  <c:v>1</c:v>
                </c:pt>
                <c:pt idx="20132">
                  <c:v>-9.09568491852768E-2</c:v>
                </c:pt>
                <c:pt idx="20133">
                  <c:v>-0.365575197323046</c:v>
                </c:pt>
                <c:pt idx="20134">
                  <c:v>-0.269680291784825</c:v>
                </c:pt>
                <c:pt idx="20135">
                  <c:v>-0.396763647840781</c:v>
                </c:pt>
                <c:pt idx="20136">
                  <c:v>-0.31911004816930599</c:v>
                </c:pt>
                <c:pt idx="20137">
                  <c:v>-0.41603110323614501</c:v>
                </c:pt>
                <c:pt idx="20138">
                  <c:v>-0.29440945840876798</c:v>
                </c:pt>
                <c:pt idx="20139">
                  <c:v>-0.350985761488943</c:v>
                </c:pt>
                <c:pt idx="20140">
                  <c:v>-0.29440945840876798</c:v>
                </c:pt>
                <c:pt idx="20141">
                  <c:v>-0.29440945840876798</c:v>
                </c:pt>
                <c:pt idx="20142">
                  <c:v>-0.191566178841207</c:v>
                </c:pt>
                <c:pt idx="20143">
                  <c:v>-0.222780239671724</c:v>
                </c:pt>
                <c:pt idx="20144">
                  <c:v>-6.3547068500700604E-2</c:v>
                </c:pt>
                <c:pt idx="20145">
                  <c:v>-2.9823197122052999E-2</c:v>
                </c:pt>
                <c:pt idx="20146">
                  <c:v>0.17468030330937301</c:v>
                </c:pt>
                <c:pt idx="20147">
                  <c:v>0.248763650101684</c:v>
                </c:pt>
                <c:pt idx="20148">
                  <c:v>0.331491314344179</c:v>
                </c:pt>
                <c:pt idx="20149">
                  <c:v>0.239912156062703</c:v>
                </c:pt>
                <c:pt idx="20150">
                  <c:v>0.51240333249018599</c:v>
                </c:pt>
                <c:pt idx="20151">
                  <c:v>0.44566652866059198</c:v>
                </c:pt>
                <c:pt idx="20152">
                  <c:v>0.51149587257413498</c:v>
                </c:pt>
                <c:pt idx="20153">
                  <c:v>0.45676925463087598</c:v>
                </c:pt>
                <c:pt idx="20154">
                  <c:v>0.45676925463087598</c:v>
                </c:pt>
                <c:pt idx="20155">
                  <c:v>0.51094790573878801</c:v>
                </c:pt>
                <c:pt idx="20156">
                  <c:v>0.51094790573878801</c:v>
                </c:pt>
                <c:pt idx="20157">
                  <c:v>9.09568491852768E-2</c:v>
                </c:pt>
                <c:pt idx="20158">
                  <c:v>-0.23953660575587599</c:v>
                </c:pt>
                <c:pt idx="20159">
                  <c:v>-8.8786944177479104E-3</c:v>
                </c:pt>
                <c:pt idx="20160">
                  <c:v>-7.0847206483264299E-3</c:v>
                </c:pt>
                <c:pt idx="20161">
                  <c:v>4.5088635690848401E-2</c:v>
                </c:pt>
                <c:pt idx="20162">
                  <c:v>9.2122434124671304E-2</c:v>
                </c:pt>
                <c:pt idx="20163">
                  <c:v>8.3862841526102599E-2</c:v>
                </c:pt>
                <c:pt idx="20164">
                  <c:v>-6.6340541360980698E-3</c:v>
                </c:pt>
                <c:pt idx="20165">
                  <c:v>-6.1288082135784096E-3</c:v>
                </c:pt>
                <c:pt idx="20166">
                  <c:v>-4.2830992488198397E-2</c:v>
                </c:pt>
                <c:pt idx="20167">
                  <c:v>-3.6415283012327798E-2</c:v>
                </c:pt>
                <c:pt idx="20168">
                  <c:v>-0.102621753732259</c:v>
                </c:pt>
                <c:pt idx="20169">
                  <c:v>-0.13245378074238601</c:v>
                </c:pt>
                <c:pt idx="20170">
                  <c:v>-0.16034071155906199</c:v>
                </c:pt>
                <c:pt idx="20171">
                  <c:v>-6.4318439834163799E-2</c:v>
                </c:pt>
                <c:pt idx="20172">
                  <c:v>-5.8077130907648399E-2</c:v>
                </c:pt>
                <c:pt idx="20173">
                  <c:v>-5.1908595008815298E-2</c:v>
                </c:pt>
                <c:pt idx="20174">
                  <c:v>-5.1908595008815298E-2</c:v>
                </c:pt>
                <c:pt idx="20175">
                  <c:v>-5.1908595008815298E-2</c:v>
                </c:pt>
                <c:pt idx="20176">
                  <c:v>-0.140091240003305</c:v>
                </c:pt>
                <c:pt idx="20177">
                  <c:v>-2.5313344138573501E-2</c:v>
                </c:pt>
                <c:pt idx="20178">
                  <c:v>7.6051203071376403E-2</c:v>
                </c:pt>
                <c:pt idx="20179">
                  <c:v>0.15991475344728601</c:v>
                </c:pt>
                <c:pt idx="20180">
                  <c:v>0.15991475344728601</c:v>
                </c:pt>
                <c:pt idx="20181">
                  <c:v>0.119976447463523</c:v>
                </c:pt>
                <c:pt idx="20182">
                  <c:v>0.17681049448567901</c:v>
                </c:pt>
                <c:pt idx="20183">
                  <c:v>0.215975102093066</c:v>
                </c:pt>
                <c:pt idx="20184">
                  <c:v>0.160236824138032</c:v>
                </c:pt>
                <c:pt idx="20185">
                  <c:v>0.23108824695025801</c:v>
                </c:pt>
                <c:pt idx="20186">
                  <c:v>0.29023415543182302</c:v>
                </c:pt>
                <c:pt idx="20187">
                  <c:v>0.31998724190633598</c:v>
                </c:pt>
                <c:pt idx="20188">
                  <c:v>0.262240273276866</c:v>
                </c:pt>
                <c:pt idx="20189">
                  <c:v>0.31520419908942898</c:v>
                </c:pt>
                <c:pt idx="20190">
                  <c:v>0.37222735661630801</c:v>
                </c:pt>
                <c:pt idx="20191">
                  <c:v>0.36766474876586502</c:v>
                </c:pt>
                <c:pt idx="20192">
                  <c:v>0.42268173714198998</c:v>
                </c:pt>
                <c:pt idx="20193">
                  <c:v>0.430364078420161</c:v>
                </c:pt>
                <c:pt idx="20194">
                  <c:v>0.48889008937638501</c:v>
                </c:pt>
                <c:pt idx="20195">
                  <c:v>0.48889008937638501</c:v>
                </c:pt>
                <c:pt idx="20196">
                  <c:v>0.429526427624075</c:v>
                </c:pt>
                <c:pt idx="20197">
                  <c:v>0.429526427624075</c:v>
                </c:pt>
                <c:pt idx="20198">
                  <c:v>0.429526427624075</c:v>
                </c:pt>
                <c:pt idx="20199">
                  <c:v>0.40619866717608</c:v>
                </c:pt>
                <c:pt idx="20200">
                  <c:v>0.40619866717608</c:v>
                </c:pt>
                <c:pt idx="20201">
                  <c:v>0.38048799646244702</c:v>
                </c:pt>
                <c:pt idx="20202">
                  <c:v>0.58665140776079305</c:v>
                </c:pt>
                <c:pt idx="20203">
                  <c:v>0.60624642434710396</c:v>
                </c:pt>
                <c:pt idx="20204">
                  <c:v>0.53456789019697504</c:v>
                </c:pt>
                <c:pt idx="20205">
                  <c:v>0.55475222612597297</c:v>
                </c:pt>
                <c:pt idx="20206">
                  <c:v>0.55475222612597297</c:v>
                </c:pt>
                <c:pt idx="20207">
                  <c:v>0.50059391118388996</c:v>
                </c:pt>
                <c:pt idx="20208">
                  <c:v>0.47592667183243398</c:v>
                </c:pt>
                <c:pt idx="20209">
                  <c:v>0.39295287211844299</c:v>
                </c:pt>
                <c:pt idx="20210">
                  <c:v>0.25756612798303402</c:v>
                </c:pt>
                <c:pt idx="20211">
                  <c:v>0.28890532416383902</c:v>
                </c:pt>
                <c:pt idx="20212">
                  <c:v>0.24745567292536</c:v>
                </c:pt>
                <c:pt idx="20213">
                  <c:v>0.24745567292536</c:v>
                </c:pt>
                <c:pt idx="20214">
                  <c:v>0.15185859527853199</c:v>
                </c:pt>
                <c:pt idx="20215">
                  <c:v>0.15185859527853199</c:v>
                </c:pt>
                <c:pt idx="20216">
                  <c:v>5.05048750517351E-2</c:v>
                </c:pt>
                <c:pt idx="20217">
                  <c:v>5.7421020797167897E-2</c:v>
                </c:pt>
                <c:pt idx="20218">
                  <c:v>9.09568491852768E-2</c:v>
                </c:pt>
                <c:pt idx="20219">
                  <c:v>0.253754630186247</c:v>
                </c:pt>
                <c:pt idx="20220">
                  <c:v>-7.5863021694181298E-2</c:v>
                </c:pt>
                <c:pt idx="20221">
                  <c:v>-7.6984458173453493E-2</c:v>
                </c:pt>
                <c:pt idx="20222">
                  <c:v>-0.13376685305771599</c:v>
                </c:pt>
                <c:pt idx="20223">
                  <c:v>-0.20808339804564199</c:v>
                </c:pt>
                <c:pt idx="20224">
                  <c:v>-0.30026664599580399</c:v>
                </c:pt>
                <c:pt idx="20225">
                  <c:v>-0.28764289454355801</c:v>
                </c:pt>
                <c:pt idx="20226">
                  <c:v>-0.10812775568572799</c:v>
                </c:pt>
                <c:pt idx="20227">
                  <c:v>-0.17227145744161301</c:v>
                </c:pt>
                <c:pt idx="20228">
                  <c:v>-0.21714912535348199</c:v>
                </c:pt>
                <c:pt idx="20229">
                  <c:v>-0.15366734291425899</c:v>
                </c:pt>
                <c:pt idx="20230">
                  <c:v>-0.15366734291425899</c:v>
                </c:pt>
                <c:pt idx="20231">
                  <c:v>-9.6427949556536302E-2</c:v>
                </c:pt>
                <c:pt idx="20232">
                  <c:v>-3.2090628151683898E-2</c:v>
                </c:pt>
                <c:pt idx="20233">
                  <c:v>-8.7867296790056199E-2</c:v>
                </c:pt>
                <c:pt idx="20234">
                  <c:v>-0.12475496405270201</c:v>
                </c:pt>
                <c:pt idx="20235">
                  <c:v>-2.2395413362165498E-2</c:v>
                </c:pt>
                <c:pt idx="20236">
                  <c:v>-1.4581128197334E-2</c:v>
                </c:pt>
                <c:pt idx="20237">
                  <c:v>-1.4581128197334E-2</c:v>
                </c:pt>
                <c:pt idx="20238">
                  <c:v>-5.7155515711695797E-2</c:v>
                </c:pt>
                <c:pt idx="20239">
                  <c:v>-5.7155515711695797E-2</c:v>
                </c:pt>
                <c:pt idx="20240">
                  <c:v>-1.4581128197334E-2</c:v>
                </c:pt>
                <c:pt idx="20241">
                  <c:v>7.0207449339813197E-2</c:v>
                </c:pt>
                <c:pt idx="20242">
                  <c:v>0.116406159494069</c:v>
                </c:pt>
                <c:pt idx="20243">
                  <c:v>0.116406159494069</c:v>
                </c:pt>
                <c:pt idx="20244">
                  <c:v>7.0209090800181298E-2</c:v>
                </c:pt>
                <c:pt idx="20245">
                  <c:v>-4.2172354523964201E-2</c:v>
                </c:pt>
                <c:pt idx="20246">
                  <c:v>-8.7610771031651297E-2</c:v>
                </c:pt>
                <c:pt idx="20247">
                  <c:v>-0.16875299761263901</c:v>
                </c:pt>
                <c:pt idx="20248">
                  <c:v>-0.12275670043611001</c:v>
                </c:pt>
                <c:pt idx="20249">
                  <c:v>-0.12850598249543899</c:v>
                </c:pt>
                <c:pt idx="20250">
                  <c:v>-0.30921083767329899</c:v>
                </c:pt>
                <c:pt idx="20251">
                  <c:v>-0.366601313985848</c:v>
                </c:pt>
                <c:pt idx="20252">
                  <c:v>-0.39748372677175298</c:v>
                </c:pt>
                <c:pt idx="20253">
                  <c:v>-0.340691802776391</c:v>
                </c:pt>
                <c:pt idx="20254">
                  <c:v>-0.340691802776391</c:v>
                </c:pt>
                <c:pt idx="20255">
                  <c:v>-0.39748372677175298</c:v>
                </c:pt>
                <c:pt idx="20256">
                  <c:v>-0.26050057741425903</c:v>
                </c:pt>
                <c:pt idx="20257">
                  <c:v>-0.26050057741425903</c:v>
                </c:pt>
                <c:pt idx="20258">
                  <c:v>-0.28894166520554498</c:v>
                </c:pt>
                <c:pt idx="20259">
                  <c:v>-0.19624274903102601</c:v>
                </c:pt>
                <c:pt idx="20260">
                  <c:v>-0.224341757503523</c:v>
                </c:pt>
                <c:pt idx="20261">
                  <c:v>-0.224341757503523</c:v>
                </c:pt>
                <c:pt idx="20262">
                  <c:v>-0.18318826218706499</c:v>
                </c:pt>
                <c:pt idx="20263">
                  <c:v>-0.14452120458029299</c:v>
                </c:pt>
                <c:pt idx="20264">
                  <c:v>-0.15506173606044699</c:v>
                </c:pt>
                <c:pt idx="20265">
                  <c:v>-7.9602213649765594E-2</c:v>
                </c:pt>
                <c:pt idx="20266">
                  <c:v>-0.10830147657097</c:v>
                </c:pt>
                <c:pt idx="20267">
                  <c:v>-0.14452120458029299</c:v>
                </c:pt>
                <c:pt idx="20268">
                  <c:v>-0.11605792657523201</c:v>
                </c:pt>
                <c:pt idx="20269">
                  <c:v>-4.5452797082716698E-2</c:v>
                </c:pt>
                <c:pt idx="20270">
                  <c:v>1.90129818187878E-2</c:v>
                </c:pt>
                <c:pt idx="20271">
                  <c:v>1.90129818187878E-2</c:v>
                </c:pt>
                <c:pt idx="20272">
                  <c:v>-4.50376258652933E-2</c:v>
                </c:pt>
                <c:pt idx="20273">
                  <c:v>-7.9009574180752606E-2</c:v>
                </c:pt>
                <c:pt idx="20274">
                  <c:v>-7.3161636464497998E-2</c:v>
                </c:pt>
                <c:pt idx="20275">
                  <c:v>-3.44343736576933E-2</c:v>
                </c:pt>
                <c:pt idx="20276">
                  <c:v>1.69736404048026E-3</c:v>
                </c:pt>
                <c:pt idx="20277">
                  <c:v>3.0184814184055001E-2</c:v>
                </c:pt>
                <c:pt idx="20278">
                  <c:v>1.23001403168188E-3</c:v>
                </c:pt>
                <c:pt idx="20279">
                  <c:v>8.0031667177518306E-2</c:v>
                </c:pt>
                <c:pt idx="20280">
                  <c:v>0.139310047483786</c:v>
                </c:pt>
                <c:pt idx="20281">
                  <c:v>0.139310047483786</c:v>
                </c:pt>
                <c:pt idx="20282">
                  <c:v>0.10858356394549599</c:v>
                </c:pt>
                <c:pt idx="20283">
                  <c:v>0.10858356394549599</c:v>
                </c:pt>
                <c:pt idx="20284">
                  <c:v>2.5531435176016901E-2</c:v>
                </c:pt>
                <c:pt idx="20285">
                  <c:v>4.9273403540495302E-2</c:v>
                </c:pt>
                <c:pt idx="20286">
                  <c:v>7.5314641567826496E-2</c:v>
                </c:pt>
                <c:pt idx="20287">
                  <c:v>7.5314641567826496E-2</c:v>
                </c:pt>
                <c:pt idx="20288">
                  <c:v>7.9145648862837897E-2</c:v>
                </c:pt>
                <c:pt idx="20289">
                  <c:v>0.101487385335916</c:v>
                </c:pt>
                <c:pt idx="20290">
                  <c:v>0.12884967842367601</c:v>
                </c:pt>
                <c:pt idx="20291">
                  <c:v>0.114184705889979</c:v>
                </c:pt>
                <c:pt idx="20292">
                  <c:v>0.10730877055447299</c:v>
                </c:pt>
                <c:pt idx="20293">
                  <c:v>0.37359016862472899</c:v>
                </c:pt>
                <c:pt idx="20294">
                  <c:v>0.121454106062751</c:v>
                </c:pt>
                <c:pt idx="20295">
                  <c:v>0.160599761197354</c:v>
                </c:pt>
                <c:pt idx="20296">
                  <c:v>0.23054105996261501</c:v>
                </c:pt>
                <c:pt idx="20297">
                  <c:v>0.16060220617624499</c:v>
                </c:pt>
                <c:pt idx="20298">
                  <c:v>0.16060220617624499</c:v>
                </c:pt>
                <c:pt idx="20299">
                  <c:v>5.2944835067163701E-2</c:v>
                </c:pt>
                <c:pt idx="20300">
                  <c:v>-1.05111997521549E-2</c:v>
                </c:pt>
                <c:pt idx="20301">
                  <c:v>4.6924076507261603E-2</c:v>
                </c:pt>
                <c:pt idx="20302">
                  <c:v>-0.14939191645025099</c:v>
                </c:pt>
                <c:pt idx="20303">
                  <c:v>-0.21150214015836399</c:v>
                </c:pt>
                <c:pt idx="20304">
                  <c:v>-0.24763238821952599</c:v>
                </c:pt>
                <c:pt idx="20305">
                  <c:v>-0.14141961116671201</c:v>
                </c:pt>
                <c:pt idx="20306">
                  <c:v>-1.37332649255639E-2</c:v>
                </c:pt>
                <c:pt idx="20307">
                  <c:v>-5.68752225222664E-2</c:v>
                </c:pt>
                <c:pt idx="20308">
                  <c:v>-1.49541288022732E-2</c:v>
                </c:pt>
                <c:pt idx="20309">
                  <c:v>2.7592005476626099E-2</c:v>
                </c:pt>
                <c:pt idx="20310">
                  <c:v>3.4443252262555901E-2</c:v>
                </c:pt>
                <c:pt idx="20311">
                  <c:v>-7.4941579765630496E-3</c:v>
                </c:pt>
                <c:pt idx="20312">
                  <c:v>-4.2097980057830199E-2</c:v>
                </c:pt>
                <c:pt idx="20313">
                  <c:v>-4.87489105109482E-2</c:v>
                </c:pt>
                <c:pt idx="20314">
                  <c:v>3.3920468913450401E-2</c:v>
                </c:pt>
                <c:pt idx="20315">
                  <c:v>-8.0591558372555792E-3</c:v>
                </c:pt>
                <c:pt idx="20316">
                  <c:v>-4.87489105109482E-2</c:v>
                </c:pt>
                <c:pt idx="20317">
                  <c:v>3.0766221904911999E-2</c:v>
                </c:pt>
                <c:pt idx="20318">
                  <c:v>3.0766221904911999E-2</c:v>
                </c:pt>
                <c:pt idx="20319">
                  <c:v>3.0766221904911999E-2</c:v>
                </c:pt>
                <c:pt idx="20320">
                  <c:v>3.0766221904911999E-2</c:v>
                </c:pt>
                <c:pt idx="20321">
                  <c:v>3.0766221904911999E-2</c:v>
                </c:pt>
                <c:pt idx="20322">
                  <c:v>-4.2536717175012999E-2</c:v>
                </c:pt>
                <c:pt idx="20323">
                  <c:v>-4.2536717175012999E-2</c:v>
                </c:pt>
                <c:pt idx="20324">
                  <c:v>-4.2536717175012999E-2</c:v>
                </c:pt>
                <c:pt idx="20325">
                  <c:v>-7.5412728718901395E-2</c:v>
                </c:pt>
                <c:pt idx="20326">
                  <c:v>-0.13428882659243099</c:v>
                </c:pt>
                <c:pt idx="20327">
                  <c:v>-0.18659115175661301</c:v>
                </c:pt>
                <c:pt idx="20328">
                  <c:v>-0.27420942197173698</c:v>
                </c:pt>
                <c:pt idx="20329">
                  <c:v>-0.34667497001688302</c:v>
                </c:pt>
                <c:pt idx="20330">
                  <c:v>-0.34667497001688302</c:v>
                </c:pt>
                <c:pt idx="20331">
                  <c:v>-0.30937517122151797</c:v>
                </c:pt>
                <c:pt idx="20332">
                  <c:v>-0.28346843519096898</c:v>
                </c:pt>
                <c:pt idx="20333">
                  <c:v>-0.300510659226295</c:v>
                </c:pt>
                <c:pt idx="20334">
                  <c:v>-0.300510659226295</c:v>
                </c:pt>
                <c:pt idx="20335">
                  <c:v>-0.29696811187131</c:v>
                </c:pt>
                <c:pt idx="20336">
                  <c:v>-0.28838839577432201</c:v>
                </c:pt>
                <c:pt idx="20337">
                  <c:v>-0.30990777023291399</c:v>
                </c:pt>
                <c:pt idx="20338">
                  <c:v>-0.33035617960517899</c:v>
                </c:pt>
                <c:pt idx="20339">
                  <c:v>-0.30990777023291399</c:v>
                </c:pt>
                <c:pt idx="20340">
                  <c:v>-0.33035617960517899</c:v>
                </c:pt>
                <c:pt idx="20341">
                  <c:v>-0.389693205791316</c:v>
                </c:pt>
                <c:pt idx="20342">
                  <c:v>-0.389693205791316</c:v>
                </c:pt>
                <c:pt idx="20343">
                  <c:v>-0.276353135524808</c:v>
                </c:pt>
                <c:pt idx="20344">
                  <c:v>-0.27055418668481002</c:v>
                </c:pt>
                <c:pt idx="20345">
                  <c:v>-0.30559786977280901</c:v>
                </c:pt>
                <c:pt idx="20346">
                  <c:v>-0.32450734364894701</c:v>
                </c:pt>
                <c:pt idx="20347">
                  <c:v>-0.36102547024163201</c:v>
                </c:pt>
                <c:pt idx="20348">
                  <c:v>-0.37841862168116203</c:v>
                </c:pt>
                <c:pt idx="20349">
                  <c:v>-0.37841862168116203</c:v>
                </c:pt>
                <c:pt idx="20350">
                  <c:v>-0.37841862168116203</c:v>
                </c:pt>
                <c:pt idx="20351">
                  <c:v>-0.37841862168116203</c:v>
                </c:pt>
                <c:pt idx="20352">
                  <c:v>-0.38122768456353801</c:v>
                </c:pt>
                <c:pt idx="20353">
                  <c:v>-0.37841862168116203</c:v>
                </c:pt>
                <c:pt idx="20354">
                  <c:v>-0.36102547024163201</c:v>
                </c:pt>
                <c:pt idx="20355">
                  <c:v>-0.36102547024163201</c:v>
                </c:pt>
                <c:pt idx="20356">
                  <c:v>-0.394905097468288</c:v>
                </c:pt>
                <c:pt idx="20357">
                  <c:v>-0.394905097468288</c:v>
                </c:pt>
                <c:pt idx="20358">
                  <c:v>-0.38876767969671699</c:v>
                </c:pt>
                <c:pt idx="20359">
                  <c:v>-0.38876767969671699</c:v>
                </c:pt>
                <c:pt idx="20360">
                  <c:v>-0.38876767969671699</c:v>
                </c:pt>
                <c:pt idx="20361">
                  <c:v>-0.38876767969671699</c:v>
                </c:pt>
                <c:pt idx="20362">
                  <c:v>-0.38876767969671699</c:v>
                </c:pt>
                <c:pt idx="20363">
                  <c:v>-0.37220529694007898</c:v>
                </c:pt>
                <c:pt idx="20364">
                  <c:v>-0.35470338489501002</c:v>
                </c:pt>
                <c:pt idx="20365">
                  <c:v>-0.35470338489501002</c:v>
                </c:pt>
                <c:pt idx="20366">
                  <c:v>-0.372189244930828</c:v>
                </c:pt>
                <c:pt idx="20367">
                  <c:v>-0.30164676091741199</c:v>
                </c:pt>
                <c:pt idx="20368">
                  <c:v>-0.30164676091741199</c:v>
                </c:pt>
                <c:pt idx="20369">
                  <c:v>-0.30164676091741199</c:v>
                </c:pt>
                <c:pt idx="20370">
                  <c:v>-0.30173799532006601</c:v>
                </c:pt>
                <c:pt idx="20371">
                  <c:v>-0.33898456797508097</c:v>
                </c:pt>
                <c:pt idx="20372">
                  <c:v>-0.355916369283162</c:v>
                </c:pt>
                <c:pt idx="20373">
                  <c:v>-0.33898456797508097</c:v>
                </c:pt>
                <c:pt idx="20374">
                  <c:v>-0.30253516728875401</c:v>
                </c:pt>
                <c:pt idx="20375">
                  <c:v>-0.30253516728875401</c:v>
                </c:pt>
                <c:pt idx="20376">
                  <c:v>-0.26161126168179999</c:v>
                </c:pt>
                <c:pt idx="20377">
                  <c:v>-0.28267570129215502</c:v>
                </c:pt>
                <c:pt idx="20378">
                  <c:v>-0.26161126168179999</c:v>
                </c:pt>
                <c:pt idx="20379">
                  <c:v>-0.192142720370096</c:v>
                </c:pt>
                <c:pt idx="20380">
                  <c:v>-0.213954189501735</c:v>
                </c:pt>
                <c:pt idx="20381">
                  <c:v>-0.28267570129215502</c:v>
                </c:pt>
                <c:pt idx="20382">
                  <c:v>-0.28267570129215502</c:v>
                </c:pt>
                <c:pt idx="20383">
                  <c:v>-0.282104514916864</c:v>
                </c:pt>
                <c:pt idx="20384">
                  <c:v>-0.28200054219808401</c:v>
                </c:pt>
                <c:pt idx="20385">
                  <c:v>-0.24699292717180499</c:v>
                </c:pt>
                <c:pt idx="20386">
                  <c:v>-0.22552918026093699</c:v>
                </c:pt>
                <c:pt idx="20387">
                  <c:v>-0.15943216862411699</c:v>
                </c:pt>
                <c:pt idx="20388">
                  <c:v>-0.15943216862411699</c:v>
                </c:pt>
                <c:pt idx="20389">
                  <c:v>-0.129422685493149</c:v>
                </c:pt>
                <c:pt idx="20390">
                  <c:v>-0.105914006353745</c:v>
                </c:pt>
                <c:pt idx="20391">
                  <c:v>-7.7277970729553405E-2</c:v>
                </c:pt>
                <c:pt idx="20392">
                  <c:v>-5.2504805524257403E-2</c:v>
                </c:pt>
                <c:pt idx="20393">
                  <c:v>-5.2504805524257403E-2</c:v>
                </c:pt>
                <c:pt idx="20394">
                  <c:v>-7.7424088441073194E-2</c:v>
                </c:pt>
                <c:pt idx="20395">
                  <c:v>-8.1449292598896494E-2</c:v>
                </c:pt>
                <c:pt idx="20396">
                  <c:v>-2.9240726298204098E-2</c:v>
                </c:pt>
                <c:pt idx="20397">
                  <c:v>-2.9240726298204098E-2</c:v>
                </c:pt>
                <c:pt idx="20398">
                  <c:v>-2.9240726298204098E-2</c:v>
                </c:pt>
                <c:pt idx="20399">
                  <c:v>-2.9240726298204098E-2</c:v>
                </c:pt>
                <c:pt idx="20400">
                  <c:v>-2.9240726298204098E-2</c:v>
                </c:pt>
                <c:pt idx="20401">
                  <c:v>-2.9240726298204098E-2</c:v>
                </c:pt>
                <c:pt idx="20402">
                  <c:v>-2.9240726298204098E-2</c:v>
                </c:pt>
                <c:pt idx="20403">
                  <c:v>-2.4768948277702402E-2</c:v>
                </c:pt>
                <c:pt idx="20404">
                  <c:v>2.88358288585388E-2</c:v>
                </c:pt>
                <c:pt idx="20405">
                  <c:v>0.107607332614155</c:v>
                </c:pt>
                <c:pt idx="20406">
                  <c:v>0.107607332614155</c:v>
                </c:pt>
                <c:pt idx="20407">
                  <c:v>0.115504910872709</c:v>
                </c:pt>
                <c:pt idx="20408">
                  <c:v>-0.10730877055447299</c:v>
                </c:pt>
                <c:pt idx="20409">
                  <c:v>0.22385167371644099</c:v>
                </c:pt>
                <c:pt idx="20410">
                  <c:v>-5.7094137065734699E-2</c:v>
                </c:pt>
                <c:pt idx="20411">
                  <c:v>-0.12145212351583499</c:v>
                </c:pt>
                <c:pt idx="20412">
                  <c:v>-5.6188316483844099E-2</c:v>
                </c:pt>
                <c:pt idx="20413">
                  <c:v>-0.12145212351583499</c:v>
                </c:pt>
                <c:pt idx="20414">
                  <c:v>-5.2942332390886103E-2</c:v>
                </c:pt>
                <c:pt idx="20415">
                  <c:v>0.117695469529561</c:v>
                </c:pt>
                <c:pt idx="20416">
                  <c:v>6.8738878381181007E-2</c:v>
                </c:pt>
                <c:pt idx="20417">
                  <c:v>0.11355629075283701</c:v>
                </c:pt>
                <c:pt idx="20418">
                  <c:v>1.4687633872578E-2</c:v>
                </c:pt>
                <c:pt idx="20419">
                  <c:v>-7.3413684032806695E-2</c:v>
                </c:pt>
                <c:pt idx="20420">
                  <c:v>1.4289513215913501E-2</c:v>
                </c:pt>
                <c:pt idx="20421">
                  <c:v>8.8808598431805205E-2</c:v>
                </c:pt>
                <c:pt idx="20422">
                  <c:v>0.16369122613352999</c:v>
                </c:pt>
                <c:pt idx="20423">
                  <c:v>4.89817958584031E-2</c:v>
                </c:pt>
                <c:pt idx="20424">
                  <c:v>4.89817958584031E-2</c:v>
                </c:pt>
                <c:pt idx="20425">
                  <c:v>0.19219191848659201</c:v>
                </c:pt>
                <c:pt idx="20426">
                  <c:v>0.14218276942688601</c:v>
                </c:pt>
                <c:pt idx="20427">
                  <c:v>0.14218276942688601</c:v>
                </c:pt>
                <c:pt idx="20428">
                  <c:v>9.6198571060821705E-2</c:v>
                </c:pt>
                <c:pt idx="20429">
                  <c:v>0.13150496033556799</c:v>
                </c:pt>
                <c:pt idx="20430">
                  <c:v>0.12236779565928101</c:v>
                </c:pt>
                <c:pt idx="20431">
                  <c:v>8.9360643770101694E-2</c:v>
                </c:pt>
                <c:pt idx="20432">
                  <c:v>8.3475136450172904E-2</c:v>
                </c:pt>
                <c:pt idx="20433">
                  <c:v>8.3475136450172904E-2</c:v>
                </c:pt>
                <c:pt idx="20434">
                  <c:v>0.153065879340267</c:v>
                </c:pt>
                <c:pt idx="20435">
                  <c:v>0.153065879340267</c:v>
                </c:pt>
                <c:pt idx="20436">
                  <c:v>0.22260964033873501</c:v>
                </c:pt>
                <c:pt idx="20437">
                  <c:v>0.29681971225840997</c:v>
                </c:pt>
                <c:pt idx="20438">
                  <c:v>0.40373192597143598</c:v>
                </c:pt>
                <c:pt idx="20439">
                  <c:v>0.42239902727600698</c:v>
                </c:pt>
                <c:pt idx="20440">
                  <c:v>0.36188060896589103</c:v>
                </c:pt>
                <c:pt idx="20441">
                  <c:v>0.40963105058036198</c:v>
                </c:pt>
                <c:pt idx="20442">
                  <c:v>0.32484323322473402</c:v>
                </c:pt>
                <c:pt idx="20443">
                  <c:v>0.32482378708099702</c:v>
                </c:pt>
                <c:pt idx="20444">
                  <c:v>0.23082075177688499</c:v>
                </c:pt>
                <c:pt idx="20445">
                  <c:v>0.23525588985336901</c:v>
                </c:pt>
                <c:pt idx="20446">
                  <c:v>0.20786912897572499</c:v>
                </c:pt>
                <c:pt idx="20447">
                  <c:v>0.212572087942282</c:v>
                </c:pt>
                <c:pt idx="20448">
                  <c:v>-9.1679468991182594E-2</c:v>
                </c:pt>
                <c:pt idx="20449">
                  <c:v>-0.32376334969510001</c:v>
                </c:pt>
                <c:pt idx="20450">
                  <c:v>-0.25524555908187402</c:v>
                </c:pt>
                <c:pt idx="20451">
                  <c:v>-0.418903139026025</c:v>
                </c:pt>
                <c:pt idx="20452">
                  <c:v>-0.35533057646891397</c:v>
                </c:pt>
                <c:pt idx="20453">
                  <c:v>-0.435739182680491</c:v>
                </c:pt>
                <c:pt idx="20454">
                  <c:v>-0.37068360993931199</c:v>
                </c:pt>
                <c:pt idx="20455">
                  <c:v>-0.43195853962143999</c:v>
                </c:pt>
                <c:pt idx="20456">
                  <c:v>-0.416929492849405</c:v>
                </c:pt>
                <c:pt idx="20457">
                  <c:v>-0.451450313250364</c:v>
                </c:pt>
                <c:pt idx="20458">
                  <c:v>-0.37032019799554799</c:v>
                </c:pt>
                <c:pt idx="20459">
                  <c:v>-0.37032019799554799</c:v>
                </c:pt>
                <c:pt idx="20460">
                  <c:v>-0.37032019799554799</c:v>
                </c:pt>
                <c:pt idx="20461">
                  <c:v>-0.43321660504981802</c:v>
                </c:pt>
                <c:pt idx="20462">
                  <c:v>-0.36552502113642799</c:v>
                </c:pt>
                <c:pt idx="20463">
                  <c:v>-0.39414010671495298</c:v>
                </c:pt>
                <c:pt idx="20464">
                  <c:v>-0.39414010671495298</c:v>
                </c:pt>
                <c:pt idx="20465">
                  <c:v>-0.39414010671495298</c:v>
                </c:pt>
                <c:pt idx="20466">
                  <c:v>-0.39414010671495298</c:v>
                </c:pt>
                <c:pt idx="20467">
                  <c:v>-0.39873026864730399</c:v>
                </c:pt>
                <c:pt idx="20468">
                  <c:v>-0.28380322342629699</c:v>
                </c:pt>
                <c:pt idx="20469">
                  <c:v>-0.28380322342629699</c:v>
                </c:pt>
                <c:pt idx="20470">
                  <c:v>-0.26619358670870102</c:v>
                </c:pt>
                <c:pt idx="20471">
                  <c:v>-0.31232991153334999</c:v>
                </c:pt>
                <c:pt idx="20472">
                  <c:v>-0.31232991153334999</c:v>
                </c:pt>
                <c:pt idx="20473">
                  <c:v>-0.316890891242396</c:v>
                </c:pt>
                <c:pt idx="20474">
                  <c:v>-0.21504311710627699</c:v>
                </c:pt>
                <c:pt idx="20475">
                  <c:v>-0.26921808437028</c:v>
                </c:pt>
                <c:pt idx="20476">
                  <c:v>-0.26921808437028</c:v>
                </c:pt>
                <c:pt idx="20477">
                  <c:v>-0.40521936064170599</c:v>
                </c:pt>
                <c:pt idx="20478">
                  <c:v>-0.35083037651209098</c:v>
                </c:pt>
                <c:pt idx="20479">
                  <c:v>-0.35083037651209098</c:v>
                </c:pt>
                <c:pt idx="20480">
                  <c:v>-0.32950410557281101</c:v>
                </c:pt>
                <c:pt idx="20481">
                  <c:v>-0.33639418844793501</c:v>
                </c:pt>
                <c:pt idx="20482">
                  <c:v>-0.28421459200228499</c:v>
                </c:pt>
                <c:pt idx="20483">
                  <c:v>-1.16351896352462E-3</c:v>
                </c:pt>
                <c:pt idx="20484">
                  <c:v>0.26207474976578199</c:v>
                </c:pt>
                <c:pt idx="20485">
                  <c:v>-1.7117697521416E-3</c:v>
                </c:pt>
                <c:pt idx="20486">
                  <c:v>-6.7333287181417803E-2</c:v>
                </c:pt>
                <c:pt idx="20487">
                  <c:v>-0.21974329431561601</c:v>
                </c:pt>
                <c:pt idx="20488">
                  <c:v>-0.197969702507275</c:v>
                </c:pt>
                <c:pt idx="20489">
                  <c:v>-0.235829203621997</c:v>
                </c:pt>
                <c:pt idx="20490">
                  <c:v>-0.29611303214336099</c:v>
                </c:pt>
                <c:pt idx="20491">
                  <c:v>-0.27505759848080702</c:v>
                </c:pt>
                <c:pt idx="20492">
                  <c:v>-0.16290552655318499</c:v>
                </c:pt>
                <c:pt idx="20493">
                  <c:v>-0.14592727358818</c:v>
                </c:pt>
                <c:pt idx="20494">
                  <c:v>-5.4936613649426702E-2</c:v>
                </c:pt>
                <c:pt idx="20495">
                  <c:v>-5.4936613649426702E-2</c:v>
                </c:pt>
                <c:pt idx="20496">
                  <c:v>2.3555225810469999E-2</c:v>
                </c:pt>
                <c:pt idx="20497">
                  <c:v>-4.6521226621334601E-2</c:v>
                </c:pt>
                <c:pt idx="20498">
                  <c:v>-1.18813357842864E-2</c:v>
                </c:pt>
                <c:pt idx="20499">
                  <c:v>2.1943787162537601E-2</c:v>
                </c:pt>
                <c:pt idx="20500">
                  <c:v>-1.2401149626222401E-2</c:v>
                </c:pt>
                <c:pt idx="20501">
                  <c:v>-4.4026102245267401E-2</c:v>
                </c:pt>
                <c:pt idx="20502">
                  <c:v>-7.4145340828324302E-2</c:v>
                </c:pt>
                <c:pt idx="20503">
                  <c:v>-0.128218733379384</c:v>
                </c:pt>
                <c:pt idx="20504">
                  <c:v>-0.16215716487274301</c:v>
                </c:pt>
                <c:pt idx="20505">
                  <c:v>-0.12789765838348799</c:v>
                </c:pt>
                <c:pt idx="20506">
                  <c:v>-0.16215716487274301</c:v>
                </c:pt>
                <c:pt idx="20507">
                  <c:v>-0.136172976904014</c:v>
                </c:pt>
                <c:pt idx="20508">
                  <c:v>-0.16255774750920299</c:v>
                </c:pt>
                <c:pt idx="20509">
                  <c:v>-0.13659878521389099</c:v>
                </c:pt>
                <c:pt idx="20510">
                  <c:v>-0.10242465476452201</c:v>
                </c:pt>
                <c:pt idx="20511">
                  <c:v>-0.15333607800207999</c:v>
                </c:pt>
                <c:pt idx="20512">
                  <c:v>-0.18700131089007099</c:v>
                </c:pt>
                <c:pt idx="20513">
                  <c:v>-0.15301730895863999</c:v>
                </c:pt>
                <c:pt idx="20514">
                  <c:v>-0.15333607800207999</c:v>
                </c:pt>
                <c:pt idx="20515">
                  <c:v>-0.12122634707410999</c:v>
                </c:pt>
                <c:pt idx="20516">
                  <c:v>-0.18700131089007099</c:v>
                </c:pt>
                <c:pt idx="20517">
                  <c:v>-0.16255774750920299</c:v>
                </c:pt>
                <c:pt idx="20518">
                  <c:v>-0.16255774750920299</c:v>
                </c:pt>
                <c:pt idx="20519">
                  <c:v>-0.187233450704472</c:v>
                </c:pt>
                <c:pt idx="20520">
                  <c:v>-0.187233450704472</c:v>
                </c:pt>
                <c:pt idx="20521">
                  <c:v>-0.187233450704472</c:v>
                </c:pt>
                <c:pt idx="20522">
                  <c:v>-0.177129831064156</c:v>
                </c:pt>
                <c:pt idx="20523">
                  <c:v>-0.180951230808161</c:v>
                </c:pt>
                <c:pt idx="20524">
                  <c:v>-0.20303045481827101</c:v>
                </c:pt>
                <c:pt idx="20525">
                  <c:v>-0.243425376058651</c:v>
                </c:pt>
                <c:pt idx="20526">
                  <c:v>-0.29428725182090198</c:v>
                </c:pt>
                <c:pt idx="20527">
                  <c:v>-0.213615268990684</c:v>
                </c:pt>
                <c:pt idx="20528">
                  <c:v>-0.24887591483400001</c:v>
                </c:pt>
                <c:pt idx="20529">
                  <c:v>-0.27008231821078099</c:v>
                </c:pt>
                <c:pt idx="20530">
                  <c:v>-0.30698360990106999</c:v>
                </c:pt>
                <c:pt idx="20531">
                  <c:v>-0.30698360990106999</c:v>
                </c:pt>
                <c:pt idx="20532">
                  <c:v>-0.30698360990106999</c:v>
                </c:pt>
                <c:pt idx="20533">
                  <c:v>-0.30698360990106999</c:v>
                </c:pt>
                <c:pt idx="20534">
                  <c:v>-0.23454666077540701</c:v>
                </c:pt>
                <c:pt idx="20535">
                  <c:v>-0.23454666077540701</c:v>
                </c:pt>
                <c:pt idx="20536">
                  <c:v>-0.241592644208553</c:v>
                </c:pt>
                <c:pt idx="20537">
                  <c:v>-0.241592644208553</c:v>
                </c:pt>
                <c:pt idx="20538">
                  <c:v>-0.26973286126714502</c:v>
                </c:pt>
                <c:pt idx="20539">
                  <c:v>-0.27582831687710602</c:v>
                </c:pt>
                <c:pt idx="20540">
                  <c:v>-0.20702915870404801</c:v>
                </c:pt>
                <c:pt idx="20541">
                  <c:v>-0.20702915870404801</c:v>
                </c:pt>
                <c:pt idx="20542">
                  <c:v>-0.17548928878235101</c:v>
                </c:pt>
                <c:pt idx="20543">
                  <c:v>-0.17548928878235101</c:v>
                </c:pt>
                <c:pt idx="20544">
                  <c:v>-0.20157196805909999</c:v>
                </c:pt>
                <c:pt idx="20545">
                  <c:v>-0.20157196805909999</c:v>
                </c:pt>
                <c:pt idx="20546">
                  <c:v>-0.20157196805909999</c:v>
                </c:pt>
                <c:pt idx="20547">
                  <c:v>-0.20157196805909999</c:v>
                </c:pt>
                <c:pt idx="20548">
                  <c:v>-0.190804297657307</c:v>
                </c:pt>
                <c:pt idx="20549">
                  <c:v>-9.09568491852768E-2</c:v>
                </c:pt>
                <c:pt idx="20550">
                  <c:v>0.240335971300463</c:v>
                </c:pt>
                <c:pt idx="20551">
                  <c:v>7.6833927517348799E-2</c:v>
                </c:pt>
                <c:pt idx="20552">
                  <c:v>0.14243460664143001</c:v>
                </c:pt>
                <c:pt idx="20553">
                  <c:v>7.6381182036459896E-2</c:v>
                </c:pt>
                <c:pt idx="20554">
                  <c:v>0.127108010839626</c:v>
                </c:pt>
                <c:pt idx="20555">
                  <c:v>0.19225603570820299</c:v>
                </c:pt>
                <c:pt idx="20556">
                  <c:v>0.24292848325215899</c:v>
                </c:pt>
                <c:pt idx="20557">
                  <c:v>0.11335080599601</c:v>
                </c:pt>
                <c:pt idx="20558">
                  <c:v>0.19179096850487601</c:v>
                </c:pt>
                <c:pt idx="20559">
                  <c:v>0.22602692895075899</c:v>
                </c:pt>
                <c:pt idx="20560">
                  <c:v>0.154763683678935</c:v>
                </c:pt>
                <c:pt idx="20561">
                  <c:v>0.21020815446277799</c:v>
                </c:pt>
                <c:pt idx="20562">
                  <c:v>0.280405210426796</c:v>
                </c:pt>
                <c:pt idx="20563">
                  <c:v>0.17664314623829</c:v>
                </c:pt>
                <c:pt idx="20564">
                  <c:v>0.265252778952214</c:v>
                </c:pt>
                <c:pt idx="20565">
                  <c:v>0.179296714025555</c:v>
                </c:pt>
                <c:pt idx="20566">
                  <c:v>0.179296714025555</c:v>
                </c:pt>
                <c:pt idx="20567">
                  <c:v>0.140780079005801</c:v>
                </c:pt>
                <c:pt idx="20568">
                  <c:v>0.141195195305093</c:v>
                </c:pt>
                <c:pt idx="20569">
                  <c:v>0.17932094072711999</c:v>
                </c:pt>
                <c:pt idx="20570">
                  <c:v>0.31301126627942999</c:v>
                </c:pt>
                <c:pt idx="20571">
                  <c:v>0.269633619496705</c:v>
                </c:pt>
                <c:pt idx="20572">
                  <c:v>0.29475813561933401</c:v>
                </c:pt>
                <c:pt idx="20573">
                  <c:v>0.29475813561933401</c:v>
                </c:pt>
                <c:pt idx="20574">
                  <c:v>0.21065062068236101</c:v>
                </c:pt>
                <c:pt idx="20575">
                  <c:v>0.21065062068236101</c:v>
                </c:pt>
                <c:pt idx="20576">
                  <c:v>0.269633619496705</c:v>
                </c:pt>
                <c:pt idx="20577">
                  <c:v>0.317309566881747</c:v>
                </c:pt>
                <c:pt idx="20578">
                  <c:v>0.36430421287416298</c:v>
                </c:pt>
                <c:pt idx="20579">
                  <c:v>0.36430421287416298</c:v>
                </c:pt>
                <c:pt idx="20580">
                  <c:v>0.38576145476163098</c:v>
                </c:pt>
                <c:pt idx="20581">
                  <c:v>0.43421764070401098</c:v>
                </c:pt>
                <c:pt idx="20582">
                  <c:v>0.48764126297167498</c:v>
                </c:pt>
                <c:pt idx="20583">
                  <c:v>0.479833536126059</c:v>
                </c:pt>
                <c:pt idx="20584">
                  <c:v>0.479833536126059</c:v>
                </c:pt>
                <c:pt idx="20585">
                  <c:v>0.479833536126059</c:v>
                </c:pt>
                <c:pt idx="20586">
                  <c:v>0.48764126297167498</c:v>
                </c:pt>
                <c:pt idx="20587">
                  <c:v>0.472107337435413</c:v>
                </c:pt>
                <c:pt idx="20588">
                  <c:v>0.42738066736735397</c:v>
                </c:pt>
                <c:pt idx="20589">
                  <c:v>0.472107337435413</c:v>
                </c:pt>
                <c:pt idx="20590">
                  <c:v>0.47484914571567699</c:v>
                </c:pt>
                <c:pt idx="20591">
                  <c:v>0.47484914571567699</c:v>
                </c:pt>
                <c:pt idx="20592">
                  <c:v>0.48024819706841598</c:v>
                </c:pt>
                <c:pt idx="20593">
                  <c:v>1.6513096917620301E-2</c:v>
                </c:pt>
                <c:pt idx="20594">
                  <c:v>0.29257519563377399</c:v>
                </c:pt>
                <c:pt idx="20595">
                  <c:v>0.13245241002036101</c:v>
                </c:pt>
                <c:pt idx="20596">
                  <c:v>0.228077335884497</c:v>
                </c:pt>
                <c:pt idx="20597">
                  <c:v>9.7802840867396906E-2</c:v>
                </c:pt>
                <c:pt idx="20598">
                  <c:v>0.13157736576342</c:v>
                </c:pt>
                <c:pt idx="20599">
                  <c:v>8.1585507444187105E-2</c:v>
                </c:pt>
                <c:pt idx="20600">
                  <c:v>3.9133914542079901E-2</c:v>
                </c:pt>
                <c:pt idx="20601">
                  <c:v>-4.8797144999266302E-2</c:v>
                </c:pt>
                <c:pt idx="20602">
                  <c:v>-8.7004938914809302E-2</c:v>
                </c:pt>
                <c:pt idx="20603">
                  <c:v>-8.7004938914809302E-2</c:v>
                </c:pt>
                <c:pt idx="20604">
                  <c:v>-0.17470911290787</c:v>
                </c:pt>
                <c:pt idx="20605">
                  <c:v>-9.1679468991182594E-2</c:v>
                </c:pt>
                <c:pt idx="20606">
                  <c:v>0.23827354657557001</c:v>
                </c:pt>
                <c:pt idx="20607">
                  <c:v>9.4536117595089807E-3</c:v>
                </c:pt>
                <c:pt idx="20608">
                  <c:v>0.118098381953258</c:v>
                </c:pt>
                <c:pt idx="20609">
                  <c:v>0.108029019484523</c:v>
                </c:pt>
                <c:pt idx="20610">
                  <c:v>0.37491218005114402</c:v>
                </c:pt>
                <c:pt idx="20611">
                  <c:v>0.12369028207619499</c:v>
                </c:pt>
                <c:pt idx="20612">
                  <c:v>0.17475105550786799</c:v>
                </c:pt>
                <c:pt idx="20613">
                  <c:v>5.3049094542532801E-2</c:v>
                </c:pt>
                <c:pt idx="20614">
                  <c:v>1.5552200096484699E-3</c:v>
                </c:pt>
                <c:pt idx="20615">
                  <c:v>-1.5462743460801801E-2</c:v>
                </c:pt>
                <c:pt idx="20616">
                  <c:v>3.1112348982600801E-2</c:v>
                </c:pt>
                <c:pt idx="20617">
                  <c:v>-5.5911081611350298E-2</c:v>
                </c:pt>
                <c:pt idx="20618">
                  <c:v>-0.102197776815816</c:v>
                </c:pt>
                <c:pt idx="20619">
                  <c:v>-9.33019543336783E-2</c:v>
                </c:pt>
                <c:pt idx="20620">
                  <c:v>3.4468312630250499E-2</c:v>
                </c:pt>
                <c:pt idx="20621">
                  <c:v>-9.1679468991182594E-2</c:v>
                </c:pt>
                <c:pt idx="20622">
                  <c:v>0.23827354657557001</c:v>
                </c:pt>
                <c:pt idx="20623">
                  <c:v>-4.9122876358726301E-2</c:v>
                </c:pt>
                <c:pt idx="20624">
                  <c:v>-0.14931420016712699</c:v>
                </c:pt>
                <c:pt idx="20625">
                  <c:v>-0.22932268239182901</c:v>
                </c:pt>
                <c:pt idx="20626">
                  <c:v>-0.26309100368531901</c:v>
                </c:pt>
                <c:pt idx="20627">
                  <c:v>9.1679468991182594E-2</c:v>
                </c:pt>
                <c:pt idx="20628">
                  <c:v>1.71064874192687E-2</c:v>
                </c:pt>
                <c:pt idx="20629">
                  <c:v>0.24814421155431601</c:v>
                </c:pt>
                <c:pt idx="20630">
                  <c:v>0.24814421155431601</c:v>
                </c:pt>
                <c:pt idx="20631">
                  <c:v>0.24814421155431601</c:v>
                </c:pt>
                <c:pt idx="20632">
                  <c:v>0.24814421155431601</c:v>
                </c:pt>
                <c:pt idx="20633">
                  <c:v>0.36411634771760798</c:v>
                </c:pt>
                <c:pt idx="20634">
                  <c:v>0.36411634771760798</c:v>
                </c:pt>
                <c:pt idx="20635">
                  <c:v>0.34867922890601799</c:v>
                </c:pt>
                <c:pt idx="20636">
                  <c:v>0.110133496717847</c:v>
                </c:pt>
                <c:pt idx="20637">
                  <c:v>0.13120782631663599</c:v>
                </c:pt>
                <c:pt idx="20638">
                  <c:v>0.13120782631663599</c:v>
                </c:pt>
                <c:pt idx="20639">
                  <c:v>0.120571585271363</c:v>
                </c:pt>
                <c:pt idx="20640">
                  <c:v>0.120571585271363</c:v>
                </c:pt>
                <c:pt idx="20641">
                  <c:v>0.174208798660207</c:v>
                </c:pt>
                <c:pt idx="20642">
                  <c:v>0.174208798660207</c:v>
                </c:pt>
                <c:pt idx="20643">
                  <c:v>0.174208798660207</c:v>
                </c:pt>
                <c:pt idx="20644">
                  <c:v>0.174208798660207</c:v>
                </c:pt>
                <c:pt idx="20645">
                  <c:v>0.225808521743666</c:v>
                </c:pt>
                <c:pt idx="20646">
                  <c:v>0.225808521743666</c:v>
                </c:pt>
                <c:pt idx="20647">
                  <c:v>0.296152599369994</c:v>
                </c:pt>
                <c:pt idx="20648">
                  <c:v>0.296152599369994</c:v>
                </c:pt>
                <c:pt idx="20649">
                  <c:v>0.296152599369994</c:v>
                </c:pt>
                <c:pt idx="20650">
                  <c:v>0.233110291647528</c:v>
                </c:pt>
                <c:pt idx="20651">
                  <c:v>0.233110291647528</c:v>
                </c:pt>
                <c:pt idx="20652">
                  <c:v>0.18095191896499899</c:v>
                </c:pt>
                <c:pt idx="20653">
                  <c:v>0.18671841663076599</c:v>
                </c:pt>
                <c:pt idx="20654">
                  <c:v>0.23874628296164699</c:v>
                </c:pt>
                <c:pt idx="20655">
                  <c:v>0.50381313130113103</c:v>
                </c:pt>
                <c:pt idx="20656">
                  <c:v>0.50381313130113103</c:v>
                </c:pt>
                <c:pt idx="20657">
                  <c:v>0.52091035862839696</c:v>
                </c:pt>
                <c:pt idx="20658">
                  <c:v>0.52091035862839696</c:v>
                </c:pt>
                <c:pt idx="20659">
                  <c:v>0.52902461331713901</c:v>
                </c:pt>
                <c:pt idx="20660">
                  <c:v>0</c:v>
                </c:pt>
                <c:pt idx="20661">
                  <c:v>0.263158024231605</c:v>
                </c:pt>
                <c:pt idx="20662">
                  <c:v>7.4626896913080706E-2</c:v>
                </c:pt>
                <c:pt idx="20663">
                  <c:v>0.12655122265602201</c:v>
                </c:pt>
                <c:pt idx="20664">
                  <c:v>-1.1085231976737799E-2</c:v>
                </c:pt>
                <c:pt idx="20665">
                  <c:v>-1.1085231976737799E-2</c:v>
                </c:pt>
                <c:pt idx="20666">
                  <c:v>-1.1085231976737799E-2</c:v>
                </c:pt>
                <c:pt idx="20667">
                  <c:v>-0.13224438406997499</c:v>
                </c:pt>
                <c:pt idx="20668">
                  <c:v>-0.226026097063866</c:v>
                </c:pt>
                <c:pt idx="20669">
                  <c:v>-0.11804883053628901</c:v>
                </c:pt>
                <c:pt idx="20670">
                  <c:v>-0.170134715469487</c:v>
                </c:pt>
                <c:pt idx="20671">
                  <c:v>-0.170134715469487</c:v>
                </c:pt>
                <c:pt idx="20672">
                  <c:v>-0.21063789431361901</c:v>
                </c:pt>
                <c:pt idx="20673">
                  <c:v>-0.27173583269332402</c:v>
                </c:pt>
                <c:pt idx="20674">
                  <c:v>-0.30704955633089698</c:v>
                </c:pt>
                <c:pt idx="20675">
                  <c:v>-0.30704955633089698</c:v>
                </c:pt>
                <c:pt idx="20676">
                  <c:v>-0.36848018238489999</c:v>
                </c:pt>
                <c:pt idx="20677">
                  <c:v>-0.20874663666259599</c:v>
                </c:pt>
                <c:pt idx="20678">
                  <c:v>-0.200889069381774</c:v>
                </c:pt>
                <c:pt idx="20679">
                  <c:v>-0.248851548963096</c:v>
                </c:pt>
                <c:pt idx="20680">
                  <c:v>-0.23219177684741199</c:v>
                </c:pt>
                <c:pt idx="20681">
                  <c:v>-0.18547647442581</c:v>
                </c:pt>
                <c:pt idx="20682">
                  <c:v>-0.21568350095161501</c:v>
                </c:pt>
                <c:pt idx="20683">
                  <c:v>-0.13238991771825201</c:v>
                </c:pt>
                <c:pt idx="20684">
                  <c:v>-0.18845861714234799</c:v>
                </c:pt>
                <c:pt idx="20685">
                  <c:v>-0.18845861714234799</c:v>
                </c:pt>
                <c:pt idx="20686">
                  <c:v>-0.18845861714234799</c:v>
                </c:pt>
                <c:pt idx="20687">
                  <c:v>-0.11687871400240001</c:v>
                </c:pt>
                <c:pt idx="20688">
                  <c:v>-8.9248900910173998E-2</c:v>
                </c:pt>
                <c:pt idx="20689">
                  <c:v>-2.9410362185244999E-2</c:v>
                </c:pt>
                <c:pt idx="20690">
                  <c:v>3.64150154229392E-3</c:v>
                </c:pt>
                <c:pt idx="20691">
                  <c:v>-2.0414424706045502E-3</c:v>
                </c:pt>
                <c:pt idx="20692">
                  <c:v>-2.0414424706045502E-3</c:v>
                </c:pt>
                <c:pt idx="20693">
                  <c:v>3.29591116300242E-3</c:v>
                </c:pt>
                <c:pt idx="20694">
                  <c:v>0</c:v>
                </c:pt>
                <c:pt idx="20695">
                  <c:v>-0.28482481163739398</c:v>
                </c:pt>
                <c:pt idx="20696">
                  <c:v>-5.8438617921519498E-2</c:v>
                </c:pt>
                <c:pt idx="20697">
                  <c:v>-0.200748795611189</c:v>
                </c:pt>
                <c:pt idx="20698">
                  <c:v>-4.3808184185759998E-2</c:v>
                </c:pt>
                <c:pt idx="20699">
                  <c:v>-8.3904303138704103E-2</c:v>
                </c:pt>
                <c:pt idx="20700" formatCode="0.00E+00">
                  <c:v>-6.1477935534148798E-4</c:v>
                </c:pt>
                <c:pt idx="20701">
                  <c:v>-0.112048218396713</c:v>
                </c:pt>
                <c:pt idx="20702" formatCode="0.00E+00">
                  <c:v>-2.0782726425392301E-3</c:v>
                </c:pt>
                <c:pt idx="20703">
                  <c:v>-7.8189887106319494E-2</c:v>
                </c:pt>
                <c:pt idx="20704">
                  <c:v>-2.5464104090464099E-2</c:v>
                </c:pt>
                <c:pt idx="20705">
                  <c:v>8.1387811573516197E-2</c:v>
                </c:pt>
                <c:pt idx="20706">
                  <c:v>8.1387811573516197E-2</c:v>
                </c:pt>
                <c:pt idx="20707">
                  <c:v>6.8737915644121406E-2</c:v>
                </c:pt>
                <c:pt idx="20708">
                  <c:v>6.8737915644121406E-2</c:v>
                </c:pt>
                <c:pt idx="20709">
                  <c:v>7.4153117565212506E-2</c:v>
                </c:pt>
                <c:pt idx="20710">
                  <c:v>9.8033745984137804E-2</c:v>
                </c:pt>
                <c:pt idx="20711">
                  <c:v>9.8033745984137804E-2</c:v>
                </c:pt>
                <c:pt idx="20712">
                  <c:v>6.9049628626859094E-2</c:v>
                </c:pt>
                <c:pt idx="20713">
                  <c:v>6.3266139940029803E-2</c:v>
                </c:pt>
                <c:pt idx="20714">
                  <c:v>9.2277429996998797E-2</c:v>
                </c:pt>
                <c:pt idx="20715">
                  <c:v>9.2277429996998797E-2</c:v>
                </c:pt>
                <c:pt idx="20716">
                  <c:v>9.2277429996998797E-2</c:v>
                </c:pt>
                <c:pt idx="20717">
                  <c:v>7.5364996986262603E-2</c:v>
                </c:pt>
                <c:pt idx="20718">
                  <c:v>9.2277429996998797E-2</c:v>
                </c:pt>
                <c:pt idx="20719">
                  <c:v>0.127539820874084</c:v>
                </c:pt>
                <c:pt idx="20720">
                  <c:v>0.191854687256717</c:v>
                </c:pt>
                <c:pt idx="20721">
                  <c:v>0.154569673059651</c:v>
                </c:pt>
                <c:pt idx="20722">
                  <c:v>0.154569673059651</c:v>
                </c:pt>
                <c:pt idx="20723">
                  <c:v>0.154569673059651</c:v>
                </c:pt>
                <c:pt idx="20724">
                  <c:v>0.154569673059651</c:v>
                </c:pt>
                <c:pt idx="20725">
                  <c:v>0.19148323838404899</c:v>
                </c:pt>
                <c:pt idx="20726">
                  <c:v>0.22942529785421101</c:v>
                </c:pt>
                <c:pt idx="20727">
                  <c:v>0.22942529785421101</c:v>
                </c:pt>
                <c:pt idx="20728">
                  <c:v>0.23750704609617099</c:v>
                </c:pt>
                <c:pt idx="20729">
                  <c:v>0.199782228876139</c:v>
                </c:pt>
                <c:pt idx="20730">
                  <c:v>0.207837122354256</c:v>
                </c:pt>
                <c:pt idx="20731">
                  <c:v>-9.09568491852768E-2</c:v>
                </c:pt>
                <c:pt idx="20732">
                  <c:v>-5.24019851033585E-2</c:v>
                </c:pt>
                <c:pt idx="20733">
                  <c:v>-0.27924912951919201</c:v>
                </c:pt>
                <c:pt idx="20734">
                  <c:v>-0.26228390214460401</c:v>
                </c:pt>
                <c:pt idx="20735">
                  <c:v>-0.36355075644788098</c:v>
                </c:pt>
                <c:pt idx="20736">
                  <c:v>-0.36355075644788098</c:v>
                </c:pt>
                <c:pt idx="20737">
                  <c:v>-0.34812630767695002</c:v>
                </c:pt>
                <c:pt idx="20738">
                  <c:v>-0.12297793931077</c:v>
                </c:pt>
                <c:pt idx="20739">
                  <c:v>-0.12297793931077</c:v>
                </c:pt>
                <c:pt idx="20740">
                  <c:v>-6.2923497146616297E-2</c:v>
                </c:pt>
                <c:pt idx="20741">
                  <c:v>-5.3527226201172499E-2</c:v>
                </c:pt>
                <c:pt idx="20742">
                  <c:v>-0.10116981134325299</c:v>
                </c:pt>
                <c:pt idx="20743">
                  <c:v>-0.150826231564887</c:v>
                </c:pt>
                <c:pt idx="20744">
                  <c:v>-7.1394042204149201E-3</c:v>
                </c:pt>
                <c:pt idx="20745">
                  <c:v>-5.9157542779388401E-2</c:v>
                </c:pt>
                <c:pt idx="20746">
                  <c:v>-1.91679375622806E-2</c:v>
                </c:pt>
                <c:pt idx="20747">
                  <c:v>-0.23527134046883399</c:v>
                </c:pt>
                <c:pt idx="20748">
                  <c:v>-0.184513374491062</c:v>
                </c:pt>
                <c:pt idx="20749">
                  <c:v>-0.24560015893106399</c:v>
                </c:pt>
                <c:pt idx="20750">
                  <c:v>-0.24560015893106399</c:v>
                </c:pt>
                <c:pt idx="20751">
                  <c:v>-0.25354715726552102</c:v>
                </c:pt>
                <c:pt idx="20752">
                  <c:v>-0.25354715726552102</c:v>
                </c:pt>
                <c:pt idx="20753">
                  <c:v>-0.30587289385717398</c:v>
                </c:pt>
                <c:pt idx="20754">
                  <c:v>-0.28040456660771901</c:v>
                </c:pt>
                <c:pt idx="20755">
                  <c:v>-0.25327174511367101</c:v>
                </c:pt>
                <c:pt idx="20756">
                  <c:v>-0.293002363979674</c:v>
                </c:pt>
                <c:pt idx="20757">
                  <c:v>-0.34647056742521398</c:v>
                </c:pt>
                <c:pt idx="20758">
                  <c:v>-0.29218638536579</c:v>
                </c:pt>
                <c:pt idx="20759">
                  <c:v>-0.29218638536579</c:v>
                </c:pt>
                <c:pt idx="20760">
                  <c:v>-0.23488320132139701</c:v>
                </c:pt>
                <c:pt idx="20761">
                  <c:v>-0.239763563892927</c:v>
                </c:pt>
                <c:pt idx="20762">
                  <c:v>-0.23190574830702701</c:v>
                </c:pt>
                <c:pt idx="20763">
                  <c:v>0</c:v>
                </c:pt>
                <c:pt idx="20764">
                  <c:v>-0.11843886765082</c:v>
                </c:pt>
                <c:pt idx="20765">
                  <c:v>5.01607664415488E-2</c:v>
                </c:pt>
                <c:pt idx="20766">
                  <c:v>2.4406304881057599E-2</c:v>
                </c:pt>
                <c:pt idx="20767">
                  <c:v>0.24359535282865799</c:v>
                </c:pt>
                <c:pt idx="20768">
                  <c:v>0.23188360885496401</c:v>
                </c:pt>
                <c:pt idx="20769">
                  <c:v>0.28442546014043102</c:v>
                </c:pt>
                <c:pt idx="20770">
                  <c:v>0.21901995162208199</c:v>
                </c:pt>
                <c:pt idx="20771">
                  <c:v>0.23851993695956999</c:v>
                </c:pt>
                <c:pt idx="20772">
                  <c:v>0.23851993695956999</c:v>
                </c:pt>
                <c:pt idx="20773">
                  <c:v>0.27420676048646397</c:v>
                </c:pt>
                <c:pt idx="20774">
                  <c:v>0.27420676048646397</c:v>
                </c:pt>
                <c:pt idx="20775">
                  <c:v>0.27420676048646397</c:v>
                </c:pt>
                <c:pt idx="20776">
                  <c:v>0.27420676048646397</c:v>
                </c:pt>
                <c:pt idx="20777">
                  <c:v>0.30719159926199502</c:v>
                </c:pt>
                <c:pt idx="20778">
                  <c:v>0.30719159926199502</c:v>
                </c:pt>
                <c:pt idx="20779">
                  <c:v>0.39026985045259499</c:v>
                </c:pt>
                <c:pt idx="20780">
                  <c:v>0.34133327624418902</c:v>
                </c:pt>
                <c:pt idx="20781">
                  <c:v>0.34133327624418902</c:v>
                </c:pt>
                <c:pt idx="20782">
                  <c:v>0.32850374121565101</c:v>
                </c:pt>
                <c:pt idx="20783">
                  <c:v>0.39800235349558799</c:v>
                </c:pt>
                <c:pt idx="20784">
                  <c:v>0.39800235349558799</c:v>
                </c:pt>
                <c:pt idx="20785">
                  <c:v>0.48323954615595999</c:v>
                </c:pt>
                <c:pt idx="20786">
                  <c:v>0.48323954615595999</c:v>
                </c:pt>
                <c:pt idx="20787">
                  <c:v>0.50542926547698697</c:v>
                </c:pt>
                <c:pt idx="20788">
                  <c:v>0.56340531662370397</c:v>
                </c:pt>
                <c:pt idx="20789">
                  <c:v>0.63968205750349105</c:v>
                </c:pt>
                <c:pt idx="20790">
                  <c:v>0.57944293253648604</c:v>
                </c:pt>
                <c:pt idx="20791">
                  <c:v>0.60849015685526897</c:v>
                </c:pt>
                <c:pt idx="20792">
                  <c:v>0.60849015685526897</c:v>
                </c:pt>
                <c:pt idx="20793">
                  <c:v>0.66632956272387001</c:v>
                </c:pt>
                <c:pt idx="20794">
                  <c:v>0.66575425517749298</c:v>
                </c:pt>
                <c:pt idx="20795">
                  <c:v>0.72753735260937502</c:v>
                </c:pt>
                <c:pt idx="20796">
                  <c:v>0.66632956272387001</c:v>
                </c:pt>
                <c:pt idx="20797">
                  <c:v>0.66632956272387001</c:v>
                </c:pt>
                <c:pt idx="20798">
                  <c:v>0.707302342765877</c:v>
                </c:pt>
                <c:pt idx="20799">
                  <c:v>0.72854463613141995</c:v>
                </c:pt>
                <c:pt idx="20800">
                  <c:v>0.69564820665250604</c:v>
                </c:pt>
                <c:pt idx="20801">
                  <c:v>0.69985326225629696</c:v>
                </c:pt>
                <c:pt idx="20802">
                  <c:v>0.62972530608191402</c:v>
                </c:pt>
                <c:pt idx="20803">
                  <c:v>0.64391012472095399</c:v>
                </c:pt>
                <c:pt idx="20804">
                  <c:v>0.70873807732039196</c:v>
                </c:pt>
                <c:pt idx="20805">
                  <c:v>0.71257515469499699</c:v>
                </c:pt>
                <c:pt idx="20806">
                  <c:v>0.78306520533498103</c:v>
                </c:pt>
                <c:pt idx="20807">
                  <c:v>0.78600046989252503</c:v>
                </c:pt>
                <c:pt idx="20808">
                  <c:v>9.09568491852768E-2</c:v>
                </c:pt>
                <c:pt idx="20809">
                  <c:v>0.31458546108899399</c:v>
                </c:pt>
                <c:pt idx="20810">
                  <c:v>0.26228390214460401</c:v>
                </c:pt>
                <c:pt idx="20811">
                  <c:v>0.36355075644788098</c:v>
                </c:pt>
                <c:pt idx="20812">
                  <c:v>0.36355075644788098</c:v>
                </c:pt>
                <c:pt idx="20813">
                  <c:v>0.34812630767695002</c:v>
                </c:pt>
                <c:pt idx="20814">
                  <c:v>0.12298489061462101</c:v>
                </c:pt>
                <c:pt idx="20815">
                  <c:v>0.11066570696754</c:v>
                </c:pt>
                <c:pt idx="20816">
                  <c:v>9.5261091376668203E-3</c:v>
                </c:pt>
                <c:pt idx="20817">
                  <c:v>0.29416500768060599</c:v>
                </c:pt>
                <c:pt idx="20818">
                  <c:v>0.22279222488596601</c:v>
                </c:pt>
                <c:pt idx="20819">
                  <c:v>0.29999901978096899</c:v>
                </c:pt>
                <c:pt idx="20820">
                  <c:v>0.23848214845236099</c:v>
                </c:pt>
                <c:pt idx="20821">
                  <c:v>0.25048878502780503</c:v>
                </c:pt>
                <c:pt idx="20822">
                  <c:v>9.5098777860946199E-2</c:v>
                </c:pt>
                <c:pt idx="20823">
                  <c:v>0.164287574024335</c:v>
                </c:pt>
                <c:pt idx="20824">
                  <c:v>8.1589205166063106E-2</c:v>
                </c:pt>
                <c:pt idx="20825">
                  <c:v>0.19470683772557201</c:v>
                </c:pt>
                <c:pt idx="20826">
                  <c:v>0.19470683772557201</c:v>
                </c:pt>
                <c:pt idx="20827">
                  <c:v>0.19470683772557201</c:v>
                </c:pt>
                <c:pt idx="20828">
                  <c:v>0.19470683772557201</c:v>
                </c:pt>
                <c:pt idx="20829">
                  <c:v>0.19470683772557201</c:v>
                </c:pt>
                <c:pt idx="20830">
                  <c:v>0.19470683772557201</c:v>
                </c:pt>
                <c:pt idx="20831">
                  <c:v>0.268043516404599</c:v>
                </c:pt>
                <c:pt idx="20832">
                  <c:v>0.105805361995256</c:v>
                </c:pt>
                <c:pt idx="20833">
                  <c:v>4.43589002903799E-2</c:v>
                </c:pt>
                <c:pt idx="20834">
                  <c:v>4.43589002903799E-2</c:v>
                </c:pt>
                <c:pt idx="20835">
                  <c:v>0.209778717943258</c:v>
                </c:pt>
                <c:pt idx="20836">
                  <c:v>0.209778717943258</c:v>
                </c:pt>
                <c:pt idx="20837">
                  <c:v>0.23021749351337001</c:v>
                </c:pt>
                <c:pt idx="20838">
                  <c:v>0.22520756494873501</c:v>
                </c:pt>
                <c:pt idx="20839">
                  <c:v>0.25471935652723399</c:v>
                </c:pt>
                <c:pt idx="20840">
                  <c:v>0.154174370632328</c:v>
                </c:pt>
                <c:pt idx="20841">
                  <c:v>0.154174370632328</c:v>
                </c:pt>
                <c:pt idx="20842">
                  <c:v>6.3981163901685095E-2</c:v>
                </c:pt>
                <c:pt idx="20843">
                  <c:v>0.16014149499809899</c:v>
                </c:pt>
                <c:pt idx="20844">
                  <c:v>0.16014149499809899</c:v>
                </c:pt>
                <c:pt idx="20845">
                  <c:v>0.17182667700988</c:v>
                </c:pt>
                <c:pt idx="20846">
                  <c:v>-9.1679468991182594E-2</c:v>
                </c:pt>
                <c:pt idx="20847">
                  <c:v>0.23827354657557001</c:v>
                </c:pt>
                <c:pt idx="20848">
                  <c:v>-5.1583864339467198E-2</c:v>
                </c:pt>
                <c:pt idx="20849">
                  <c:v>6.4160735477161099E-2</c:v>
                </c:pt>
                <c:pt idx="20850">
                  <c:v>5.0711491823280897E-3</c:v>
                </c:pt>
                <c:pt idx="20851">
                  <c:v>-5.2455866468246397E-2</c:v>
                </c:pt>
                <c:pt idx="20852">
                  <c:v>-0.104248428927145</c:v>
                </c:pt>
                <c:pt idx="20853">
                  <c:v>-0.23978073592693</c:v>
                </c:pt>
                <c:pt idx="20854">
                  <c:v>-0.29748752299822701</c:v>
                </c:pt>
                <c:pt idx="20855">
                  <c:v>-0.16531901241501801</c:v>
                </c:pt>
                <c:pt idx="20856">
                  <c:v>-6.9024356154642197E-2</c:v>
                </c:pt>
                <c:pt idx="20857">
                  <c:v>-3.90506363631637E-2</c:v>
                </c:pt>
                <c:pt idx="20858">
                  <c:v>-3.90506363631637E-2</c:v>
                </c:pt>
                <c:pt idx="20859">
                  <c:v>6.4283551042853798E-2</c:v>
                </c:pt>
                <c:pt idx="20860">
                  <c:v>0.11997461290738</c:v>
                </c:pt>
                <c:pt idx="20861">
                  <c:v>7.1382591054376304E-2</c:v>
                </c:pt>
                <c:pt idx="20862">
                  <c:v>-3.6686875856465302E-2</c:v>
                </c:pt>
                <c:pt idx="20863">
                  <c:v>1.3041236256755099E-2</c:v>
                </c:pt>
                <c:pt idx="20864">
                  <c:v>-2.5276133754744901E-2</c:v>
                </c:pt>
                <c:pt idx="20865">
                  <c:v>1.19904961190584E-2</c:v>
                </c:pt>
                <c:pt idx="20866">
                  <c:v>-1.66090389329915E-2</c:v>
                </c:pt>
                <c:pt idx="20867">
                  <c:v>5.5121746471216097E-3</c:v>
                </c:pt>
                <c:pt idx="20868">
                  <c:v>5.5121746471216097E-3</c:v>
                </c:pt>
                <c:pt idx="20869">
                  <c:v>-8.0777417198269794E-2</c:v>
                </c:pt>
                <c:pt idx="20870">
                  <c:v>6.0306006726542601E-3</c:v>
                </c:pt>
                <c:pt idx="20871">
                  <c:v>4.8702763255170601E-3</c:v>
                </c:pt>
                <c:pt idx="20872">
                  <c:v>-7.4985145892490807E-2</c:v>
                </c:pt>
                <c:pt idx="20873">
                  <c:v>-6.9429515136459605E-2</c:v>
                </c:pt>
                <c:pt idx="20874">
                  <c:v>-6.9429515136459605E-2</c:v>
                </c:pt>
                <c:pt idx="20875">
                  <c:v>-0.142895858746726</c:v>
                </c:pt>
                <c:pt idx="20876">
                  <c:v>-0.23284287793193501</c:v>
                </c:pt>
                <c:pt idx="20877">
                  <c:v>-0.177951080375788</c:v>
                </c:pt>
                <c:pt idx="20878">
                  <c:v>-0.177951080375788</c:v>
                </c:pt>
                <c:pt idx="20879">
                  <c:v>-0.120909320357324</c:v>
                </c:pt>
                <c:pt idx="20880">
                  <c:v>9.09568491852768E-2</c:v>
                </c:pt>
                <c:pt idx="20881">
                  <c:v>0.36558230112063</c:v>
                </c:pt>
                <c:pt idx="20882">
                  <c:v>0.112306042281476</c:v>
                </c:pt>
                <c:pt idx="20883">
                  <c:v>0.113119345376458</c:v>
                </c:pt>
                <c:pt idx="20884">
                  <c:v>0.10073464947751</c:v>
                </c:pt>
                <c:pt idx="20885">
                  <c:v>-9.3283322468915505E-3</c:v>
                </c:pt>
                <c:pt idx="20886">
                  <c:v>-9.8176033697024906E-2</c:v>
                </c:pt>
                <c:pt idx="20887">
                  <c:v>-9.8176033697024906E-2</c:v>
                </c:pt>
                <c:pt idx="20888">
                  <c:v>-5.0604546368151399E-2</c:v>
                </c:pt>
                <c:pt idx="20889">
                  <c:v>-0.14973351564550899</c:v>
                </c:pt>
                <c:pt idx="20890">
                  <c:v>-6.0897810655378103E-2</c:v>
                </c:pt>
                <c:pt idx="20891">
                  <c:v>-0.107848533915278</c:v>
                </c:pt>
                <c:pt idx="20892">
                  <c:v>-6.0169544610402199E-2</c:v>
                </c:pt>
                <c:pt idx="20893">
                  <c:v>-0.106533082659465</c:v>
                </c:pt>
                <c:pt idx="20894">
                  <c:v>-6.0167736942362701E-2</c:v>
                </c:pt>
                <c:pt idx="20895">
                  <c:v>-0.106531448943465</c:v>
                </c:pt>
                <c:pt idx="20896">
                  <c:v>-0.18677071575460399</c:v>
                </c:pt>
                <c:pt idx="20897">
                  <c:v>-0.24256595386612001</c:v>
                </c:pt>
                <c:pt idx="20898">
                  <c:v>-0.186795571744824</c:v>
                </c:pt>
                <c:pt idx="20899">
                  <c:v>-0.23328903859245401</c:v>
                </c:pt>
                <c:pt idx="20900">
                  <c:v>-0.267434468851315</c:v>
                </c:pt>
                <c:pt idx="20901">
                  <c:v>-0.21339786494548099</c:v>
                </c:pt>
                <c:pt idx="20902">
                  <c:v>-0.11720263766208799</c:v>
                </c:pt>
                <c:pt idx="20903">
                  <c:v>-8.0880238304974705E-2</c:v>
                </c:pt>
                <c:pt idx="20904">
                  <c:v>-8.0880238304974705E-2</c:v>
                </c:pt>
                <c:pt idx="20905">
                  <c:v>-9.24120680682671E-2</c:v>
                </c:pt>
                <c:pt idx="20906">
                  <c:v>-1.79194176595651E-2</c:v>
                </c:pt>
                <c:pt idx="20907">
                  <c:v>-9.9378268040989107E-2</c:v>
                </c:pt>
                <c:pt idx="20908">
                  <c:v>-0.25101630401317199</c:v>
                </c:pt>
                <c:pt idx="20909">
                  <c:v>-0.196026696261346</c:v>
                </c:pt>
                <c:pt idx="20910">
                  <c:v>-0.261327378253225</c:v>
                </c:pt>
                <c:pt idx="20911">
                  <c:v>-0.26629443261447699</c:v>
                </c:pt>
                <c:pt idx="20912">
                  <c:v>-0.186329527537827</c:v>
                </c:pt>
                <c:pt idx="20913">
                  <c:v>-0.13989742616505099</c:v>
                </c:pt>
                <c:pt idx="20914">
                  <c:v>-0.17154023918431299</c:v>
                </c:pt>
                <c:pt idx="20915">
                  <c:v>-0.196182345260799</c:v>
                </c:pt>
                <c:pt idx="20916">
                  <c:v>-0.15060061191896901</c:v>
                </c:pt>
                <c:pt idx="20917">
                  <c:v>-7.51256239519206E-2</c:v>
                </c:pt>
                <c:pt idx="20918">
                  <c:v>-0.10875934234114901</c:v>
                </c:pt>
                <c:pt idx="20919">
                  <c:v>-0.150601799999765</c:v>
                </c:pt>
                <c:pt idx="20920">
                  <c:v>-0.35752021169498899</c:v>
                </c:pt>
                <c:pt idx="20921">
                  <c:v>-0.29965556291953699</c:v>
                </c:pt>
                <c:pt idx="20922">
                  <c:v>-0.29034553131176799</c:v>
                </c:pt>
                <c:pt idx="20923">
                  <c:v>-0.29034553131176799</c:v>
                </c:pt>
                <c:pt idx="20924">
                  <c:v>-0.205704458810862</c:v>
                </c:pt>
                <c:pt idx="20925">
                  <c:v>7.4777254550892902E-3</c:v>
                </c:pt>
                <c:pt idx="20926">
                  <c:v>-7.1620537302357901E-2</c:v>
                </c:pt>
                <c:pt idx="20927">
                  <c:v>8.4977616239368906E-2</c:v>
                </c:pt>
                <c:pt idx="20928">
                  <c:v>-5.5224525317664599E-2</c:v>
                </c:pt>
                <c:pt idx="20929">
                  <c:v>-0.112934937851228</c:v>
                </c:pt>
                <c:pt idx="20930">
                  <c:v>-0.15268612068567</c:v>
                </c:pt>
                <c:pt idx="20931">
                  <c:v>-0.37852201382106798</c:v>
                </c:pt>
                <c:pt idx="20932">
                  <c:v>-0.41153749750548702</c:v>
                </c:pt>
                <c:pt idx="20933">
                  <c:v>-0.27408537384959297</c:v>
                </c:pt>
                <c:pt idx="20934">
                  <c:v>-0.30730101034639601</c:v>
                </c:pt>
                <c:pt idx="20935">
                  <c:v>-0.36998745250979997</c:v>
                </c:pt>
                <c:pt idx="20936">
                  <c:v>-0.33825614698754602</c:v>
                </c:pt>
                <c:pt idx="20937">
                  <c:v>-0.160271563665116</c:v>
                </c:pt>
                <c:pt idx="20938">
                  <c:v>-0.113323635634757</c:v>
                </c:pt>
                <c:pt idx="20939">
                  <c:v>2.1724420172278099E-2</c:v>
                </c:pt>
                <c:pt idx="20940">
                  <c:v>4.4392098479840901E-2</c:v>
                </c:pt>
                <c:pt idx="20941">
                  <c:v>5.1197453542551799E-2</c:v>
                </c:pt>
                <c:pt idx="20942">
                  <c:v>5.1197453542551799E-2</c:v>
                </c:pt>
                <c:pt idx="20943">
                  <c:v>5.1197453542551799E-2</c:v>
                </c:pt>
                <c:pt idx="20944">
                  <c:v>8.1487746360981994E-3</c:v>
                </c:pt>
                <c:pt idx="20945">
                  <c:v>8.1487746360981994E-3</c:v>
                </c:pt>
                <c:pt idx="20946">
                  <c:v>8.1487746360981994E-3</c:v>
                </c:pt>
                <c:pt idx="20947">
                  <c:v>5.1197453542551799E-2</c:v>
                </c:pt>
                <c:pt idx="20948">
                  <c:v>5.5212830974628702E-2</c:v>
                </c:pt>
                <c:pt idx="20949">
                  <c:v>9.7367591002607903E-2</c:v>
                </c:pt>
                <c:pt idx="20950">
                  <c:v>7.4649259721879498E-3</c:v>
                </c:pt>
                <c:pt idx="20951">
                  <c:v>0.10402849363206799</c:v>
                </c:pt>
                <c:pt idx="20952">
                  <c:v>0.19206616257699499</c:v>
                </c:pt>
                <c:pt idx="20953">
                  <c:v>0.19206616257699499</c:v>
                </c:pt>
                <c:pt idx="20954">
                  <c:v>0.19206616257699499</c:v>
                </c:pt>
                <c:pt idx="20955">
                  <c:v>0.17620797036476901</c:v>
                </c:pt>
                <c:pt idx="20956">
                  <c:v>0.22580604137854901</c:v>
                </c:pt>
                <c:pt idx="20957">
                  <c:v>0.44869711592842498</c:v>
                </c:pt>
                <c:pt idx="20958">
                  <c:v>0.44869711592842498</c:v>
                </c:pt>
                <c:pt idx="20959">
                  <c:v>0.50550927952793301</c:v>
                </c:pt>
                <c:pt idx="20960">
                  <c:v>0.60080186863009899</c:v>
                </c:pt>
                <c:pt idx="20961">
                  <c:v>0.61889350188290304</c:v>
                </c:pt>
                <c:pt idx="20962">
                  <c:v>0.62179471006644405</c:v>
                </c:pt>
                <c:pt idx="20963">
                  <c:v>0.62647860088943996</c:v>
                </c:pt>
                <c:pt idx="20964">
                  <c:v>0.62647860088943996</c:v>
                </c:pt>
                <c:pt idx="20965">
                  <c:v>0.597472892146377</c:v>
                </c:pt>
                <c:pt idx="20966">
                  <c:v>0.67227769503569101</c:v>
                </c:pt>
                <c:pt idx="20967">
                  <c:v>0.64254450139655195</c:v>
                </c:pt>
                <c:pt idx="20968">
                  <c:v>0.64254450139655195</c:v>
                </c:pt>
                <c:pt idx="20969">
                  <c:v>0.64847571906714296</c:v>
                </c:pt>
                <c:pt idx="20970">
                  <c:v>0.56172200172059805</c:v>
                </c:pt>
                <c:pt idx="20971">
                  <c:v>0.48364288073060102</c:v>
                </c:pt>
                <c:pt idx="20972">
                  <c:v>0.41364903737799302</c:v>
                </c:pt>
                <c:pt idx="20973">
                  <c:v>0.40245002107689698</c:v>
                </c:pt>
                <c:pt idx="20974">
                  <c:v>0.33916188809430903</c:v>
                </c:pt>
                <c:pt idx="20975">
                  <c:v>0.307763859794631</c:v>
                </c:pt>
                <c:pt idx="20976">
                  <c:v>0.19417998456070501</c:v>
                </c:pt>
                <c:pt idx="20977">
                  <c:v>0.19417998456070501</c:v>
                </c:pt>
                <c:pt idx="20978">
                  <c:v>9.87497200093852E-2</c:v>
                </c:pt>
                <c:pt idx="20979">
                  <c:v>0.13337686020844999</c:v>
                </c:pt>
                <c:pt idx="20980">
                  <c:v>9.14423091762646E-2</c:v>
                </c:pt>
                <c:pt idx="20981">
                  <c:v>0.123859214591413</c:v>
                </c:pt>
                <c:pt idx="20982">
                  <c:v>0.123859214591413</c:v>
                </c:pt>
                <c:pt idx="20983">
                  <c:v>0.123859214591413</c:v>
                </c:pt>
                <c:pt idx="20984">
                  <c:v>8.5141869824643293E-2</c:v>
                </c:pt>
                <c:pt idx="20985">
                  <c:v>0.209379988951543</c:v>
                </c:pt>
                <c:pt idx="20986">
                  <c:v>0.25766760754407497</c:v>
                </c:pt>
                <c:pt idx="20987">
                  <c:v>0.25766760754407497</c:v>
                </c:pt>
                <c:pt idx="20988">
                  <c:v>0.34561107540702601</c:v>
                </c:pt>
                <c:pt idx="20989">
                  <c:v>0.34561107540702601</c:v>
                </c:pt>
                <c:pt idx="20990">
                  <c:v>0.29442442012599801</c:v>
                </c:pt>
                <c:pt idx="20991">
                  <c:v>0.68513938537200003</c:v>
                </c:pt>
                <c:pt idx="20992">
                  <c:v>0.77293847131207505</c:v>
                </c:pt>
                <c:pt idx="20993">
                  <c:v>0.68432630692285901</c:v>
                </c:pt>
                <c:pt idx="20994">
                  <c:v>0.67033199491091999</c:v>
                </c:pt>
                <c:pt idx="20995">
                  <c:v>0.67572057949917597</c:v>
                </c:pt>
                <c:pt idx="20996">
                  <c:v>0</c:v>
                </c:pt>
                <c:pt idx="20997">
                  <c:v>-0.23021594235213799</c:v>
                </c:pt>
                <c:pt idx="20998">
                  <c:v>5.76219527201247E-2</c:v>
                </c:pt>
                <c:pt idx="20999">
                  <c:v>-0.102118272748907</c:v>
                </c:pt>
                <c:pt idx="21000">
                  <c:v>-4.6314483122171998E-2</c:v>
                </c:pt>
                <c:pt idx="21001">
                  <c:v>-0.15665409929056001</c:v>
                </c:pt>
                <c:pt idx="21002">
                  <c:v>-7.3398389347740706E-2</c:v>
                </c:pt>
                <c:pt idx="21003">
                  <c:v>-0.13473404767116501</c:v>
                </c:pt>
                <c:pt idx="21004">
                  <c:v>-7.7319140054140395E-2</c:v>
                </c:pt>
                <c:pt idx="21005">
                  <c:v>-0.111284375844098</c:v>
                </c:pt>
                <c:pt idx="21006">
                  <c:v>-7.1828786129692193E-2</c:v>
                </c:pt>
                <c:pt idx="21007">
                  <c:v>-0.14387567355095299</c:v>
                </c:pt>
                <c:pt idx="21008">
                  <c:v>-0.14387567355095299</c:v>
                </c:pt>
                <c:pt idx="21009">
                  <c:v>-0.15787959092030299</c:v>
                </c:pt>
                <c:pt idx="21010">
                  <c:v>-0.13910362370024801</c:v>
                </c:pt>
                <c:pt idx="21011">
                  <c:v>-0.14387567355095299</c:v>
                </c:pt>
                <c:pt idx="21012">
                  <c:v>-0.13720896078726799</c:v>
                </c:pt>
                <c:pt idx="21013">
                  <c:v>-0.14661465204246699</c:v>
                </c:pt>
                <c:pt idx="21014">
                  <c:v>-0.11775314777557699</c:v>
                </c:pt>
                <c:pt idx="21015">
                  <c:v>-8.1741306283421494E-2</c:v>
                </c:pt>
                <c:pt idx="21016">
                  <c:v>1.8925246702547499E-2</c:v>
                </c:pt>
                <c:pt idx="21017">
                  <c:v>-1.9342571788665198E-2</c:v>
                </c:pt>
                <c:pt idx="21018">
                  <c:v>6.4161100386915096E-2</c:v>
                </c:pt>
                <c:pt idx="21019">
                  <c:v>0.103115367862131</c:v>
                </c:pt>
                <c:pt idx="21020">
                  <c:v>0.17254955683711001</c:v>
                </c:pt>
                <c:pt idx="21021">
                  <c:v>5.0335940749542202E-2</c:v>
                </c:pt>
                <c:pt idx="21022">
                  <c:v>-1.40825023103834E-2</c:v>
                </c:pt>
                <c:pt idx="21023">
                  <c:v>5.5952110403902598E-2</c:v>
                </c:pt>
                <c:pt idx="21024">
                  <c:v>6.6756088116792706E-2</c:v>
                </c:pt>
                <c:pt idx="21025">
                  <c:v>6.6756088116792706E-2</c:v>
                </c:pt>
                <c:pt idx="21026">
                  <c:v>8.2506214544204107E-2</c:v>
                </c:pt>
                <c:pt idx="21027">
                  <c:v>-9.09568491852768E-2</c:v>
                </c:pt>
                <c:pt idx="21028">
                  <c:v>0.23862330332241499</c:v>
                </c:pt>
                <c:pt idx="21029">
                  <c:v>0.151644030807428</c:v>
                </c:pt>
                <c:pt idx="21030">
                  <c:v>0.20808339804564199</c:v>
                </c:pt>
                <c:pt idx="21031">
                  <c:v>6.6157910334594103E-2</c:v>
                </c:pt>
                <c:pt idx="21032">
                  <c:v>0.117945314742485</c:v>
                </c:pt>
                <c:pt idx="21033">
                  <c:v>0.18364796042848899</c:v>
                </c:pt>
                <c:pt idx="21034">
                  <c:v>0.26867876564824</c:v>
                </c:pt>
                <c:pt idx="21035">
                  <c:v>0.25764616943862501</c:v>
                </c:pt>
                <c:pt idx="21036">
                  <c:v>0.25764616943862501</c:v>
                </c:pt>
                <c:pt idx="21037">
                  <c:v>0.196190173162821</c:v>
                </c:pt>
                <c:pt idx="21038">
                  <c:v>0.15489328339324099</c:v>
                </c:pt>
                <c:pt idx="21039">
                  <c:v>0.15489328339324099</c:v>
                </c:pt>
                <c:pt idx="21040">
                  <c:v>0.14493676378996501</c:v>
                </c:pt>
                <c:pt idx="21041">
                  <c:v>0.20734792791744799</c:v>
                </c:pt>
                <c:pt idx="21042">
                  <c:v>0.24775116328824101</c:v>
                </c:pt>
                <c:pt idx="21043">
                  <c:v>0.24775116328824101</c:v>
                </c:pt>
                <c:pt idx="21044">
                  <c:v>0.24835897540290799</c:v>
                </c:pt>
                <c:pt idx="21045">
                  <c:v>0.18786003527605299</c:v>
                </c:pt>
                <c:pt idx="21046">
                  <c:v>0.215886490414025</c:v>
                </c:pt>
                <c:pt idx="21047">
                  <c:v>0.30808504890515398</c:v>
                </c:pt>
                <c:pt idx="21048">
                  <c:v>0.32883717139658297</c:v>
                </c:pt>
                <c:pt idx="21049">
                  <c:v>0.41618114801039302</c:v>
                </c:pt>
                <c:pt idx="21050">
                  <c:v>0.43732493727342298</c:v>
                </c:pt>
                <c:pt idx="21051">
                  <c:v>0.43732493727342298</c:v>
                </c:pt>
                <c:pt idx="21052">
                  <c:v>0.38017423284610402</c:v>
                </c:pt>
                <c:pt idx="21053">
                  <c:v>0.38047273707386098</c:v>
                </c:pt>
                <c:pt idx="21054">
                  <c:v>0.40539951195379398</c:v>
                </c:pt>
                <c:pt idx="21055">
                  <c:v>0.40942168987637401</c:v>
                </c:pt>
                <c:pt idx="21056">
                  <c:v>0.35475198365207999</c:v>
                </c:pt>
                <c:pt idx="21057">
                  <c:v>0.40942168987637401</c:v>
                </c:pt>
                <c:pt idx="21058">
                  <c:v>0.45345236645914899</c:v>
                </c:pt>
                <c:pt idx="21059">
                  <c:v>0.40161566382462299</c:v>
                </c:pt>
                <c:pt idx="21060">
                  <c:v>0.352893212880592</c:v>
                </c:pt>
                <c:pt idx="21061">
                  <c:v>0.30721994695480598</c:v>
                </c:pt>
                <c:pt idx="21062">
                  <c:v>0.30721994695480598</c:v>
                </c:pt>
                <c:pt idx="21063">
                  <c:v>0.352893212880592</c:v>
                </c:pt>
                <c:pt idx="21064">
                  <c:v>0.307444312016809</c:v>
                </c:pt>
                <c:pt idx="21065">
                  <c:v>0.25784901528964299</c:v>
                </c:pt>
                <c:pt idx="21066">
                  <c:v>0.44460488039686302</c:v>
                </c:pt>
                <c:pt idx="21067">
                  <c:v>0.44460488039686302</c:v>
                </c:pt>
                <c:pt idx="21068">
                  <c:v>0.44460488039686302</c:v>
                </c:pt>
                <c:pt idx="21069">
                  <c:v>0.44460488039686302</c:v>
                </c:pt>
                <c:pt idx="21070">
                  <c:v>0.43567203009990702</c:v>
                </c:pt>
                <c:pt idx="21071">
                  <c:v>0.337196667651741</c:v>
                </c:pt>
                <c:pt idx="21072">
                  <c:v>0.313465611420854</c:v>
                </c:pt>
                <c:pt idx="21073">
                  <c:v>0.313465611420854</c:v>
                </c:pt>
                <c:pt idx="21074">
                  <c:v>0.33683784691874202</c:v>
                </c:pt>
                <c:pt idx="21075">
                  <c:v>0.33683784691874202</c:v>
                </c:pt>
                <c:pt idx="21076">
                  <c:v>0.28838574853730198</c:v>
                </c:pt>
                <c:pt idx="21077">
                  <c:v>0.242549852238683</c:v>
                </c:pt>
                <c:pt idx="21078">
                  <c:v>0.26832774189782699</c:v>
                </c:pt>
                <c:pt idx="21079">
                  <c:v>0.26832774189782699</c:v>
                </c:pt>
                <c:pt idx="21080">
                  <c:v>0.26832774189782699</c:v>
                </c:pt>
                <c:pt idx="21081">
                  <c:v>0.26832774189782699</c:v>
                </c:pt>
                <c:pt idx="21082">
                  <c:v>0.29240880875816799</c:v>
                </c:pt>
                <c:pt idx="21083">
                  <c:v>0.29240880875816799</c:v>
                </c:pt>
                <c:pt idx="21084">
                  <c:v>0.29240880875816799</c:v>
                </c:pt>
                <c:pt idx="21085">
                  <c:v>0.29240880875816799</c:v>
                </c:pt>
                <c:pt idx="21086">
                  <c:v>0.29240880875816799</c:v>
                </c:pt>
                <c:pt idx="21087">
                  <c:v>0.29240880875816799</c:v>
                </c:pt>
                <c:pt idx="21088">
                  <c:v>0.31530218986653302</c:v>
                </c:pt>
                <c:pt idx="21089">
                  <c:v>0.35900670428916598</c:v>
                </c:pt>
                <c:pt idx="21090">
                  <c:v>0.37942711659357398</c:v>
                </c:pt>
                <c:pt idx="21091">
                  <c:v>0.37942711659357398</c:v>
                </c:pt>
                <c:pt idx="21092">
                  <c:v>0.35900670428916598</c:v>
                </c:pt>
                <c:pt idx="21093">
                  <c:v>0.35900670428916598</c:v>
                </c:pt>
                <c:pt idx="21094">
                  <c:v>0.313465611420854</c:v>
                </c:pt>
                <c:pt idx="21095">
                  <c:v>0.26832774189782699</c:v>
                </c:pt>
                <c:pt idx="21096">
                  <c:v>0.26832774189782699</c:v>
                </c:pt>
                <c:pt idx="21097">
                  <c:v>0.26832774189782699</c:v>
                </c:pt>
                <c:pt idx="21098">
                  <c:v>0.24254886310354501</c:v>
                </c:pt>
                <c:pt idx="21099">
                  <c:v>0.24254886310354501</c:v>
                </c:pt>
                <c:pt idx="21100">
                  <c:v>0.199612602065838</c:v>
                </c:pt>
                <c:pt idx="21101">
                  <c:v>0.122319215068524</c:v>
                </c:pt>
                <c:pt idx="21102">
                  <c:v>0.15981432166312601</c:v>
                </c:pt>
                <c:pt idx="21103">
                  <c:v>0.15981432166312601</c:v>
                </c:pt>
                <c:pt idx="21104">
                  <c:v>0.122319215068524</c:v>
                </c:pt>
                <c:pt idx="21105">
                  <c:v>0.15920811231444501</c:v>
                </c:pt>
                <c:pt idx="21106">
                  <c:v>0.337904723685158</c:v>
                </c:pt>
                <c:pt idx="21107">
                  <c:v>0.39470184497454802</c:v>
                </c:pt>
                <c:pt idx="21108">
                  <c:v>0.36780758601034402</c:v>
                </c:pt>
                <c:pt idx="21109">
                  <c:v>0.31720784796449503</c:v>
                </c:pt>
                <c:pt idx="21110">
                  <c:v>0.24277134459262301</c:v>
                </c:pt>
                <c:pt idx="21111">
                  <c:v>0.198452650135298</c:v>
                </c:pt>
                <c:pt idx="21112">
                  <c:v>0.198452650135298</c:v>
                </c:pt>
                <c:pt idx="21113">
                  <c:v>0.19909010314349401</c:v>
                </c:pt>
                <c:pt idx="21114">
                  <c:v>0.40099795211882799</c:v>
                </c:pt>
                <c:pt idx="21115">
                  <c:v>0.46099383749348799</c:v>
                </c:pt>
                <c:pt idx="21116">
                  <c:v>0.50411133122350704</c:v>
                </c:pt>
                <c:pt idx="21117">
                  <c:v>0.63595394996880195</c:v>
                </c:pt>
                <c:pt idx="21118">
                  <c:v>0.63595394996880195</c:v>
                </c:pt>
                <c:pt idx="21119">
                  <c:v>0.567754204858963</c:v>
                </c:pt>
                <c:pt idx="21120">
                  <c:v>0.567754204858963</c:v>
                </c:pt>
                <c:pt idx="21121">
                  <c:v>0.52435116142424798</c:v>
                </c:pt>
                <c:pt idx="21122">
                  <c:v>0.52435116142424798</c:v>
                </c:pt>
                <c:pt idx="21123">
                  <c:v>0.58531646218776201</c:v>
                </c:pt>
                <c:pt idx="21124">
                  <c:v>0.57465635427714101</c:v>
                </c:pt>
                <c:pt idx="21125">
                  <c:v>0.51362836868580597</c:v>
                </c:pt>
                <c:pt idx="21126">
                  <c:v>0.484342590357906</c:v>
                </c:pt>
                <c:pt idx="21127">
                  <c:v>0.484342590357906</c:v>
                </c:pt>
                <c:pt idx="21128">
                  <c:v>0.47449966094572299</c:v>
                </c:pt>
                <c:pt idx="21129">
                  <c:v>0.47449966094572299</c:v>
                </c:pt>
                <c:pt idx="21130">
                  <c:v>0.57719814774399203</c:v>
                </c:pt>
                <c:pt idx="21131">
                  <c:v>9.1679468991182594E-2</c:v>
                </c:pt>
                <c:pt idx="21132">
                  <c:v>-0.23827354657557001</c:v>
                </c:pt>
                <c:pt idx="21133">
                  <c:v>-9.4559164267886599E-3</c:v>
                </c:pt>
                <c:pt idx="21134">
                  <c:v>-6.6931234353220403E-2</c:v>
                </c:pt>
                <c:pt idx="21135">
                  <c:v>5.3076409113776001E-2</c:v>
                </c:pt>
                <c:pt idx="21136">
                  <c:v>0.17399166219526099</c:v>
                </c:pt>
                <c:pt idx="21137">
                  <c:v>0.29535388597119</c:v>
                </c:pt>
                <c:pt idx="21138">
                  <c:v>0.393303550402687</c:v>
                </c:pt>
                <c:pt idx="21139">
                  <c:v>0.36206014504891398</c:v>
                </c:pt>
                <c:pt idx="21140">
                  <c:v>0.39228598417365201</c:v>
                </c:pt>
                <c:pt idx="21141">
                  <c:v>0.42106828930893297</c:v>
                </c:pt>
                <c:pt idx="21142">
                  <c:v>0.24508387075865801</c:v>
                </c:pt>
                <c:pt idx="21143">
                  <c:v>0.24508387075865801</c:v>
                </c:pt>
                <c:pt idx="21144">
                  <c:v>0.182386448755845</c:v>
                </c:pt>
                <c:pt idx="21145">
                  <c:v>0.19721231561142</c:v>
                </c:pt>
                <c:pt idx="21146">
                  <c:v>0.29457220926482902</c:v>
                </c:pt>
                <c:pt idx="21147">
                  <c:v>0.29866099048586497</c:v>
                </c:pt>
                <c:pt idx="21148">
                  <c:v>0.34546549154893902</c:v>
                </c:pt>
                <c:pt idx="21149">
                  <c:v>0.40902962552974298</c:v>
                </c:pt>
                <c:pt idx="21150">
                  <c:v>0.40902962552974298</c:v>
                </c:pt>
                <c:pt idx="21151">
                  <c:v>0.40902962552974298</c:v>
                </c:pt>
                <c:pt idx="21152">
                  <c:v>0.40902962552974298</c:v>
                </c:pt>
                <c:pt idx="21153">
                  <c:v>0.40902962552974298</c:v>
                </c:pt>
                <c:pt idx="21154">
                  <c:v>0.40902962552974298</c:v>
                </c:pt>
                <c:pt idx="21155">
                  <c:v>0.40902962552974298</c:v>
                </c:pt>
                <c:pt idx="21156">
                  <c:v>0.40902962552974298</c:v>
                </c:pt>
                <c:pt idx="21157">
                  <c:v>0.40902962552974298</c:v>
                </c:pt>
                <c:pt idx="21158">
                  <c:v>0.40902962552974298</c:v>
                </c:pt>
                <c:pt idx="21159">
                  <c:v>0.40902962552974298</c:v>
                </c:pt>
                <c:pt idx="21160">
                  <c:v>0.32317515956875997</c:v>
                </c:pt>
                <c:pt idx="21161">
                  <c:v>0.32317515956875997</c:v>
                </c:pt>
                <c:pt idx="21162">
                  <c:v>0.24752841821521501</c:v>
                </c:pt>
                <c:pt idx="21163">
                  <c:v>0.28848821555017301</c:v>
                </c:pt>
                <c:pt idx="21164">
                  <c:v>0.32399251682790298</c:v>
                </c:pt>
                <c:pt idx="21165">
                  <c:v>0.28390071064457401</c:v>
                </c:pt>
                <c:pt idx="21166">
                  <c:v>0.28390071064457401</c:v>
                </c:pt>
                <c:pt idx="21167">
                  <c:v>0.25564494448438702</c:v>
                </c:pt>
                <c:pt idx="21168">
                  <c:v>0.21915671404568299</c:v>
                </c:pt>
                <c:pt idx="21169">
                  <c:v>0.19984119795613201</c:v>
                </c:pt>
                <c:pt idx="21170">
                  <c:v>0.16514528355399599</c:v>
                </c:pt>
                <c:pt idx="21171">
                  <c:v>0.211109340725049</c:v>
                </c:pt>
                <c:pt idx="21172">
                  <c:v>0.17859040489144301</c:v>
                </c:pt>
                <c:pt idx="21173">
                  <c:v>0.15615220317524101</c:v>
                </c:pt>
                <c:pt idx="21174">
                  <c:v>0.13245369877381</c:v>
                </c:pt>
                <c:pt idx="21175">
                  <c:v>0.13655827161907599</c:v>
                </c:pt>
                <c:pt idx="21176">
                  <c:v>0</c:v>
                </c:pt>
                <c:pt idx="21177">
                  <c:v>0.229340893059682</c:v>
                </c:pt>
                <c:pt idx="21178">
                  <c:v>4.1581634258594402E-2</c:v>
                </c:pt>
                <c:pt idx="21179">
                  <c:v>0.151494782070484</c:v>
                </c:pt>
                <c:pt idx="21180">
                  <c:v>7.8574462779035001E-2</c:v>
                </c:pt>
                <c:pt idx="21181">
                  <c:v>0.12624959814643</c:v>
                </c:pt>
                <c:pt idx="21182">
                  <c:v>0.107159933515035</c:v>
                </c:pt>
                <c:pt idx="21183">
                  <c:v>0.16923395453370399</c:v>
                </c:pt>
                <c:pt idx="21184">
                  <c:v>5.6939636144089902E-2</c:v>
                </c:pt>
                <c:pt idx="21185">
                  <c:v>1.3049473653438301E-2</c:v>
                </c:pt>
                <c:pt idx="21186">
                  <c:v>-2.42196929924665E-3</c:v>
                </c:pt>
                <c:pt idx="21187">
                  <c:v>0.29841263073086399</c:v>
                </c:pt>
                <c:pt idx="21188">
                  <c:v>0.29841263073086399</c:v>
                </c:pt>
                <c:pt idx="21189">
                  <c:v>0.36174121271780002</c:v>
                </c:pt>
                <c:pt idx="21190">
                  <c:v>0.249000538539181</c:v>
                </c:pt>
                <c:pt idx="21191">
                  <c:v>0.249000538539181</c:v>
                </c:pt>
                <c:pt idx="21192">
                  <c:v>0.249000538539181</c:v>
                </c:pt>
                <c:pt idx="21193">
                  <c:v>0.27885298054361601</c:v>
                </c:pt>
                <c:pt idx="21194">
                  <c:v>0.27885298054361601</c:v>
                </c:pt>
                <c:pt idx="21195">
                  <c:v>0.249000538539181</c:v>
                </c:pt>
                <c:pt idx="21196">
                  <c:v>0.249000538539181</c:v>
                </c:pt>
                <c:pt idx="21197">
                  <c:v>0.28887074447635402</c:v>
                </c:pt>
                <c:pt idx="21198">
                  <c:v>0.19517367958376899</c:v>
                </c:pt>
                <c:pt idx="21199">
                  <c:v>0.20009506097303001</c:v>
                </c:pt>
                <c:pt idx="21200">
                  <c:v>0.15785824490671299</c:v>
                </c:pt>
                <c:pt idx="21201">
                  <c:v>0.15785824490671299</c:v>
                </c:pt>
                <c:pt idx="21202">
                  <c:v>0.15785824490671299</c:v>
                </c:pt>
                <c:pt idx="21203">
                  <c:v>0.23795990952806101</c:v>
                </c:pt>
                <c:pt idx="21204">
                  <c:v>0.23795990952806101</c:v>
                </c:pt>
                <c:pt idx="21205">
                  <c:v>0.24200643921648701</c:v>
                </c:pt>
                <c:pt idx="21206">
                  <c:v>0.24200643921648701</c:v>
                </c:pt>
                <c:pt idx="21207">
                  <c:v>0.25389222049602</c:v>
                </c:pt>
                <c:pt idx="21208">
                  <c:v>9.1679468991182594E-2</c:v>
                </c:pt>
                <c:pt idx="21209">
                  <c:v>0.31440963188554</c:v>
                </c:pt>
                <c:pt idx="21210">
                  <c:v>5.5571833546466998E-2</c:v>
                </c:pt>
                <c:pt idx="21211">
                  <c:v>0.21288386613312599</c:v>
                </c:pt>
                <c:pt idx="21212">
                  <c:v>0.25370989865047</c:v>
                </c:pt>
                <c:pt idx="21213">
                  <c:v>0.32485978349230599</c:v>
                </c:pt>
                <c:pt idx="21214">
                  <c:v>0.35511943677740898</c:v>
                </c:pt>
                <c:pt idx="21215">
                  <c:v>0.33541682225277902</c:v>
                </c:pt>
                <c:pt idx="21216">
                  <c:v>0.27645620241754798</c:v>
                </c:pt>
                <c:pt idx="21217">
                  <c:v>0.33556307023472198</c:v>
                </c:pt>
                <c:pt idx="21218">
                  <c:v>0.23469777254547</c:v>
                </c:pt>
                <c:pt idx="21219">
                  <c:v>0.262346969940492</c:v>
                </c:pt>
                <c:pt idx="21220">
                  <c:v>0.21833055297079601</c:v>
                </c:pt>
                <c:pt idx="21221">
                  <c:v>0.35780190415220903</c:v>
                </c:pt>
                <c:pt idx="21222">
                  <c:v>0.35780190415220903</c:v>
                </c:pt>
                <c:pt idx="21223">
                  <c:v>0.33460033263164901</c:v>
                </c:pt>
                <c:pt idx="21224">
                  <c:v>0.4385449025648</c:v>
                </c:pt>
                <c:pt idx="21225">
                  <c:v>0.479112424478642</c:v>
                </c:pt>
                <c:pt idx="21226">
                  <c:v>0.53455349192811796</c:v>
                </c:pt>
                <c:pt idx="21227">
                  <c:v>0.53455349192811796</c:v>
                </c:pt>
                <c:pt idx="21228">
                  <c:v>0.60975086964038205</c:v>
                </c:pt>
                <c:pt idx="21229">
                  <c:v>0.55108041068879599</c:v>
                </c:pt>
                <c:pt idx="21230">
                  <c:v>0.49621755819909202</c:v>
                </c:pt>
                <c:pt idx="21231">
                  <c:v>0.49621755819909202</c:v>
                </c:pt>
                <c:pt idx="21232">
                  <c:v>0.49621755819909202</c:v>
                </c:pt>
                <c:pt idx="21233">
                  <c:v>0.42584152519568702</c:v>
                </c:pt>
                <c:pt idx="21234">
                  <c:v>0.42584152519568702</c:v>
                </c:pt>
                <c:pt idx="21235">
                  <c:v>0.43252680755948297</c:v>
                </c:pt>
                <c:pt idx="21236">
                  <c:v>0.43252680755948297</c:v>
                </c:pt>
                <c:pt idx="21237">
                  <c:v>0.443272318659725</c:v>
                </c:pt>
                <c:pt idx="21238">
                  <c:v>0.39707751690382498</c:v>
                </c:pt>
                <c:pt idx="21239">
                  <c:v>0.39707751690382498</c:v>
                </c:pt>
                <c:pt idx="21240">
                  <c:v>0.39707751690382498</c:v>
                </c:pt>
                <c:pt idx="21241">
                  <c:v>0.39707751690382498</c:v>
                </c:pt>
                <c:pt idx="21242">
                  <c:v>0.41539265219972299</c:v>
                </c:pt>
                <c:pt idx="21243">
                  <c:v>0.41539265219972299</c:v>
                </c:pt>
                <c:pt idx="21244">
                  <c:v>0.47830325462276901</c:v>
                </c:pt>
                <c:pt idx="21245">
                  <c:v>0.46162238004418199</c:v>
                </c:pt>
                <c:pt idx="21246">
                  <c:v>0.36954675505394502</c:v>
                </c:pt>
                <c:pt idx="21247">
                  <c:v>0.32870008268916701</c:v>
                </c:pt>
                <c:pt idx="21248">
                  <c:v>0.35014196264656799</c:v>
                </c:pt>
                <c:pt idx="21249">
                  <c:v>0.35354812360975602</c:v>
                </c:pt>
                <c:pt idx="21250">
                  <c:v>0.38227883773204202</c:v>
                </c:pt>
                <c:pt idx="21251">
                  <c:v>0.42226702018488799</c:v>
                </c:pt>
                <c:pt idx="21252">
                  <c:v>0.42226702018488799</c:v>
                </c:pt>
                <c:pt idx="21253">
                  <c:v>0.45453151391042002</c:v>
                </c:pt>
                <c:pt idx="21254">
                  <c:v>0.49695624182526599</c:v>
                </c:pt>
                <c:pt idx="21255">
                  <c:v>0.58969011518687997</c:v>
                </c:pt>
                <c:pt idx="21256">
                  <c:v>0.45466327146612301</c:v>
                </c:pt>
                <c:pt idx="21257">
                  <c:v>0.45722894758230398</c:v>
                </c:pt>
                <c:pt idx="21258">
                  <c:v>0.41744621597924902</c:v>
                </c:pt>
                <c:pt idx="21259">
                  <c:v>0.32993025496172201</c:v>
                </c:pt>
                <c:pt idx="21260">
                  <c:v>0</c:v>
                </c:pt>
                <c:pt idx="21261">
                  <c:v>0.23021594235213799</c:v>
                </c:pt>
                <c:pt idx="21262">
                  <c:v>-5.93151211662543E-2</c:v>
                </c:pt>
                <c:pt idx="21263">
                  <c:v>9.8582904437940697E-2</c:v>
                </c:pt>
                <c:pt idx="21264">
                  <c:v>-8.3922433913234701E-2</c:v>
                </c:pt>
                <c:pt idx="21265">
                  <c:v>1.2932248963187501E-2</c:v>
                </c:pt>
                <c:pt idx="21266">
                  <c:v>-5.8137973884599001E-2</c:v>
                </c:pt>
                <c:pt idx="21267">
                  <c:v>-2.17250834137954E-2</c:v>
                </c:pt>
                <c:pt idx="21268">
                  <c:v>-5.3777034721959202E-2</c:v>
                </c:pt>
                <c:pt idx="21269">
                  <c:v>-0.12767338319920801</c:v>
                </c:pt>
                <c:pt idx="21270">
                  <c:v>-0.132819925691366</c:v>
                </c:pt>
                <c:pt idx="21271">
                  <c:v>-2.5581650735113402E-2</c:v>
                </c:pt>
                <c:pt idx="21272">
                  <c:v>-2.5581650735113402E-2</c:v>
                </c:pt>
                <c:pt idx="21273">
                  <c:v>3.57555926755408E-2</c:v>
                </c:pt>
                <c:pt idx="21274">
                  <c:v>5.4794846214651898E-3</c:v>
                </c:pt>
                <c:pt idx="21275">
                  <c:v>-2.3529956022114901E-2</c:v>
                </c:pt>
                <c:pt idx="21276">
                  <c:v>-2.3529956022114901E-2</c:v>
                </c:pt>
                <c:pt idx="21277">
                  <c:v>3.6666638952302003E-2</c:v>
                </c:pt>
                <c:pt idx="21278">
                  <c:v>3.6666638952302003E-2</c:v>
                </c:pt>
                <c:pt idx="21279">
                  <c:v>0.18881149442034201</c:v>
                </c:pt>
                <c:pt idx="21280">
                  <c:v>0.18881149442034201</c:v>
                </c:pt>
                <c:pt idx="21281">
                  <c:v>0.23396523117887799</c:v>
                </c:pt>
                <c:pt idx="21282">
                  <c:v>0.25289515272836299</c:v>
                </c:pt>
                <c:pt idx="21283">
                  <c:v>0.25289515272836299</c:v>
                </c:pt>
                <c:pt idx="21284">
                  <c:v>0.29646286783391501</c:v>
                </c:pt>
                <c:pt idx="21285">
                  <c:v>0.37530017381290998</c:v>
                </c:pt>
                <c:pt idx="21286">
                  <c:v>0.35352621080816798</c:v>
                </c:pt>
                <c:pt idx="21287">
                  <c:v>0.38056981012796398</c:v>
                </c:pt>
                <c:pt idx="21288">
                  <c:v>0.32461762548794199</c:v>
                </c:pt>
                <c:pt idx="21289">
                  <c:v>0.35092360580634202</c:v>
                </c:pt>
                <c:pt idx="21290">
                  <c:v>0.34216049522768299</c:v>
                </c:pt>
                <c:pt idx="21291">
                  <c:v>0.39618896024406502</c:v>
                </c:pt>
                <c:pt idx="21292">
                  <c:v>0.34266207740069599</c:v>
                </c:pt>
                <c:pt idx="21293">
                  <c:v>0.34266207740069599</c:v>
                </c:pt>
                <c:pt idx="21294">
                  <c:v>0.476232695108875</c:v>
                </c:pt>
                <c:pt idx="21295">
                  <c:v>0.46634386172008502</c:v>
                </c:pt>
                <c:pt idx="21296">
                  <c:v>0.46547930708566498</c:v>
                </c:pt>
                <c:pt idx="21297">
                  <c:v>0.50538940621797102</c:v>
                </c:pt>
                <c:pt idx="21298">
                  <c:v>0.43965161211119103</c:v>
                </c:pt>
                <c:pt idx="21299">
                  <c:v>0.55614956982928399</c:v>
                </c:pt>
                <c:pt idx="21300">
                  <c:v>0.44133669777492801</c:v>
                </c:pt>
                <c:pt idx="21301">
                  <c:v>0.444803412106967</c:v>
                </c:pt>
                <c:pt idx="21302">
                  <c:v>0.39370847901664302</c:v>
                </c:pt>
                <c:pt idx="21303">
                  <c:v>0.39731609819196201</c:v>
                </c:pt>
                <c:pt idx="21304">
                  <c:v>0.44822736726263701</c:v>
                </c:pt>
                <c:pt idx="21305">
                  <c:v>0.45825044497489298</c:v>
                </c:pt>
                <c:pt idx="21306">
                  <c:v>-0.10730877055447299</c:v>
                </c:pt>
                <c:pt idx="21307">
                  <c:v>-0.32311290503162599</c:v>
                </c:pt>
                <c:pt idx="21308">
                  <c:v>-0.13829390653125601</c:v>
                </c:pt>
                <c:pt idx="21309">
                  <c:v>-0.194937464437095</c:v>
                </c:pt>
                <c:pt idx="21310">
                  <c:v>-5.7899861729615802E-2</c:v>
                </c:pt>
                <c:pt idx="21311">
                  <c:v>-4.7730906073145001E-2</c:v>
                </c:pt>
                <c:pt idx="21312">
                  <c:v>5.9132328603256498E-2</c:v>
                </c:pt>
                <c:pt idx="21313">
                  <c:v>5.9132328603256498E-2</c:v>
                </c:pt>
                <c:pt idx="21314">
                  <c:v>5.9132328603256498E-2</c:v>
                </c:pt>
                <c:pt idx="21315">
                  <c:v>0.10656246854291999</c:v>
                </c:pt>
                <c:pt idx="21316">
                  <c:v>5.6279896628496702E-2</c:v>
                </c:pt>
                <c:pt idx="21317" formatCode="0.00E+00">
                  <c:v>1.9748279884712599E-6</c:v>
                </c:pt>
                <c:pt idx="21318">
                  <c:v>-5.6277928055412201E-2</c:v>
                </c:pt>
                <c:pt idx="21319" formatCode="0.00E+00">
                  <c:v>-5.6797346391914597E-2</c:v>
                </c:pt>
                <c:pt idx="21320">
                  <c:v>9.7728082464807603E-2</c:v>
                </c:pt>
                <c:pt idx="21321">
                  <c:v>4.67112063041734E-2</c:v>
                </c:pt>
                <c:pt idx="21322">
                  <c:v>0.12669278429224201</c:v>
                </c:pt>
                <c:pt idx="21323">
                  <c:v>4.2194765618087798E-2</c:v>
                </c:pt>
                <c:pt idx="21324">
                  <c:v>0.11746216738332101</c:v>
                </c:pt>
                <c:pt idx="21325">
                  <c:v>7.5460049952009195E-2</c:v>
                </c:pt>
                <c:pt idx="21326">
                  <c:v>3.9714175398868498E-2</c:v>
                </c:pt>
                <c:pt idx="21327">
                  <c:v>3.9714175398868498E-2</c:v>
                </c:pt>
                <c:pt idx="21328">
                  <c:v>-4.1415400134374697E-2</c:v>
                </c:pt>
                <c:pt idx="21329">
                  <c:v>4.3468744774432098E-2</c:v>
                </c:pt>
                <c:pt idx="21330">
                  <c:v>8.1952619102950694E-2</c:v>
                </c:pt>
                <c:pt idx="21331">
                  <c:v>3.7184227907026399E-2</c:v>
                </c:pt>
                <c:pt idx="21332">
                  <c:v>3.7184227907026399E-2</c:v>
                </c:pt>
                <c:pt idx="21333">
                  <c:v>-4.1797193808364899E-2</c:v>
                </c:pt>
                <c:pt idx="21334">
                  <c:v>-8.0396222180200094E-2</c:v>
                </c:pt>
                <c:pt idx="21335">
                  <c:v>-0.11600718897706699</c:v>
                </c:pt>
                <c:pt idx="21336">
                  <c:v>-7.4011482697650302E-2</c:v>
                </c:pt>
                <c:pt idx="21337">
                  <c:v>-9.1209252086763504E-2</c:v>
                </c:pt>
                <c:pt idx="21338">
                  <c:v>-0.132635283716424</c:v>
                </c:pt>
                <c:pt idx="21339">
                  <c:v>-9.8409080487577197E-2</c:v>
                </c:pt>
                <c:pt idx="21340">
                  <c:v>-5.67097774459435E-2</c:v>
                </c:pt>
                <c:pt idx="21341">
                  <c:v>-9.1705699043811401E-2</c:v>
                </c:pt>
                <c:pt idx="21342">
                  <c:v>-9.1705699043811401E-2</c:v>
                </c:pt>
                <c:pt idx="21343">
                  <c:v>-0.16590539021226799</c:v>
                </c:pt>
                <c:pt idx="21344">
                  <c:v>-0.16590539021226799</c:v>
                </c:pt>
                <c:pt idx="21345">
                  <c:v>-0.24951305649750499</c:v>
                </c:pt>
                <c:pt idx="21346">
                  <c:v>-0.29200817312481497</c:v>
                </c:pt>
                <c:pt idx="21347">
                  <c:v>-0.272806071386553</c:v>
                </c:pt>
                <c:pt idx="21348">
                  <c:v>-0.28883525587709002</c:v>
                </c:pt>
                <c:pt idx="21349">
                  <c:v>-0.35325077862910398</c:v>
                </c:pt>
                <c:pt idx="21350">
                  <c:v>-0.35479876044153202</c:v>
                </c:pt>
                <c:pt idx="21351">
                  <c:v>-0.42031233952673402</c:v>
                </c:pt>
                <c:pt idx="21352">
                  <c:v>-0.42031233952673402</c:v>
                </c:pt>
                <c:pt idx="21353">
                  <c:v>-0.43958220401405601</c:v>
                </c:pt>
                <c:pt idx="21354">
                  <c:v>-0.48908197755516303</c:v>
                </c:pt>
                <c:pt idx="21355">
                  <c:v>-0.48908197755516303</c:v>
                </c:pt>
                <c:pt idx="21356">
                  <c:v>-0.48908197755516303</c:v>
                </c:pt>
                <c:pt idx="21357">
                  <c:v>-0.46251011127654701</c:v>
                </c:pt>
                <c:pt idx="21358">
                  <c:v>-0.39208748183714698</c:v>
                </c:pt>
                <c:pt idx="21359">
                  <c:v>-0.42091620546494402</c:v>
                </c:pt>
                <c:pt idx="21360">
                  <c:v>-0.41079984116725099</c:v>
                </c:pt>
                <c:pt idx="21361">
                  <c:v>-0.41079984116725099</c:v>
                </c:pt>
                <c:pt idx="21362">
                  <c:v>-0.363877973496878</c:v>
                </c:pt>
                <c:pt idx="21363">
                  <c:v>-0.38768984632704101</c:v>
                </c:pt>
                <c:pt idx="21364">
                  <c:v>-0.38769149292654698</c:v>
                </c:pt>
                <c:pt idx="21365">
                  <c:v>-0.44207471028464501</c:v>
                </c:pt>
                <c:pt idx="21366">
                  <c:v>-0.48540339444743302</c:v>
                </c:pt>
                <c:pt idx="21367">
                  <c:v>-0.48540339444743302</c:v>
                </c:pt>
                <c:pt idx="21368">
                  <c:v>-0.49997808851440201</c:v>
                </c:pt>
                <c:pt idx="21369">
                  <c:v>-0.48732818626135399</c:v>
                </c:pt>
                <c:pt idx="21370">
                  <c:v>-0.53360303672657905</c:v>
                </c:pt>
                <c:pt idx="21371">
                  <c:v>-1.6513096917620301E-2</c:v>
                </c:pt>
                <c:pt idx="21372">
                  <c:v>0.213634666726744</c:v>
                </c:pt>
                <c:pt idx="21373">
                  <c:v>-7.0995970220581794E-2</c:v>
                </c:pt>
                <c:pt idx="21374">
                  <c:v>0.213634666726744</c:v>
                </c:pt>
                <c:pt idx="21375">
                  <c:v>-1.0418343267233499E-2</c:v>
                </c:pt>
                <c:pt idx="21376">
                  <c:v>0.15646650322361599</c:v>
                </c:pt>
                <c:pt idx="21377">
                  <c:v>0.15646650322361599</c:v>
                </c:pt>
                <c:pt idx="21378">
                  <c:v>0.23593979597891801</c:v>
                </c:pt>
                <c:pt idx="21379">
                  <c:v>0.27022975846535002</c:v>
                </c:pt>
                <c:pt idx="21380">
                  <c:v>0.33021150779384301</c:v>
                </c:pt>
                <c:pt idx="21381">
                  <c:v>0.27807587472063</c:v>
                </c:pt>
                <c:pt idx="21382">
                  <c:v>0.27807587472063</c:v>
                </c:pt>
                <c:pt idx="21383">
                  <c:v>0.22987286342610999</c:v>
                </c:pt>
                <c:pt idx="21384">
                  <c:v>0.27882302666381797</c:v>
                </c:pt>
                <c:pt idx="21385">
                  <c:v>0.33102087837388899</c:v>
                </c:pt>
                <c:pt idx="21386">
                  <c:v>0.35763135655190198</c:v>
                </c:pt>
                <c:pt idx="21387">
                  <c:v>0.35763135655190198</c:v>
                </c:pt>
                <c:pt idx="21388">
                  <c:v>0.41392725900773703</c:v>
                </c:pt>
                <c:pt idx="21389">
                  <c:v>0.35847603470954598</c:v>
                </c:pt>
                <c:pt idx="21390">
                  <c:v>0.36270647526667799</c:v>
                </c:pt>
                <c:pt idx="21391">
                  <c:v>0.36270647526667799</c:v>
                </c:pt>
                <c:pt idx="21392">
                  <c:v>0.40898216073970001</c:v>
                </c:pt>
                <c:pt idx="21393">
                  <c:v>0.45836079049103401</c:v>
                </c:pt>
                <c:pt idx="21394">
                  <c:v>0.516112121587599</c:v>
                </c:pt>
                <c:pt idx="21395">
                  <c:v>0.516112121587599</c:v>
                </c:pt>
                <c:pt idx="21396">
                  <c:v>0.53454424720806104</c:v>
                </c:pt>
                <c:pt idx="21397">
                  <c:v>0.53454424720806104</c:v>
                </c:pt>
                <c:pt idx="21398">
                  <c:v>0.54041342252710001</c:v>
                </c:pt>
                <c:pt idx="21399">
                  <c:v>0.45853638979596101</c:v>
                </c:pt>
                <c:pt idx="21400">
                  <c:v>0.54630235914965897</c:v>
                </c:pt>
                <c:pt idx="21401">
                  <c:v>0.51259582729961295</c:v>
                </c:pt>
                <c:pt idx="21402">
                  <c:v>0.52299368288419501</c:v>
                </c:pt>
                <c:pt idx="21403">
                  <c:v>0.74262626916349395</c:v>
                </c:pt>
                <c:pt idx="21404">
                  <c:v>0.77551332584545396</c:v>
                </c:pt>
                <c:pt idx="21405">
                  <c:v>0.71523286142054598</c:v>
                </c:pt>
                <c:pt idx="21406">
                  <c:v>0.71523286142054598</c:v>
                </c:pt>
                <c:pt idx="21407">
                  <c:v>0.70732850019022797</c:v>
                </c:pt>
                <c:pt idx="21408">
                  <c:v>0.671404448797709</c:v>
                </c:pt>
                <c:pt idx="21409">
                  <c:v>0.41151854533409099</c:v>
                </c:pt>
                <c:pt idx="21410">
                  <c:v>0.42166585155097702</c:v>
                </c:pt>
                <c:pt idx="21411">
                  <c:v>0.42166585155097702</c:v>
                </c:pt>
                <c:pt idx="21412">
                  <c:v>0.43146914548449899</c:v>
                </c:pt>
                <c:pt idx="21413">
                  <c:v>-1.6513096917620301E-2</c:v>
                </c:pt>
                <c:pt idx="21414">
                  <c:v>0.214518353724682</c:v>
                </c:pt>
                <c:pt idx="21415">
                  <c:v>-6.6856821254300994E-2</c:v>
                </c:pt>
                <c:pt idx="21416">
                  <c:v>5.2999454843561902E-2</c:v>
                </c:pt>
                <c:pt idx="21417">
                  <c:v>-8.77109518604859E-2</c:v>
                </c:pt>
                <c:pt idx="21418">
                  <c:v>4.21891137225687E-2</c:v>
                </c:pt>
                <c:pt idx="21419">
                  <c:v>0.11185887602306201</c:v>
                </c:pt>
                <c:pt idx="21420">
                  <c:v>0.20365039408272201</c:v>
                </c:pt>
                <c:pt idx="21421">
                  <c:v>0.29594904489926399</c:v>
                </c:pt>
                <c:pt idx="21422">
                  <c:v>0.27080655642231799</c:v>
                </c:pt>
                <c:pt idx="21423">
                  <c:v>2.53651529719187E-2</c:v>
                </c:pt>
                <c:pt idx="21424">
                  <c:v>0.31013324184124702</c:v>
                </c:pt>
                <c:pt idx="21425">
                  <c:v>0.368321980690132</c:v>
                </c:pt>
                <c:pt idx="21426">
                  <c:v>0.43662975129611598</c:v>
                </c:pt>
                <c:pt idx="21427">
                  <c:v>0.23612367838564199</c:v>
                </c:pt>
                <c:pt idx="21428">
                  <c:v>0.19885242995469199</c:v>
                </c:pt>
                <c:pt idx="21429">
                  <c:v>0.20541469009768901</c:v>
                </c:pt>
                <c:pt idx="21430">
                  <c:v>0.303703054447506</c:v>
                </c:pt>
                <c:pt idx="21431">
                  <c:v>0.303703054447506</c:v>
                </c:pt>
                <c:pt idx="21432">
                  <c:v>0.303703054447506</c:v>
                </c:pt>
                <c:pt idx="21433">
                  <c:v>0.242612975996015</c:v>
                </c:pt>
                <c:pt idx="21434">
                  <c:v>0.26773704458495201</c:v>
                </c:pt>
                <c:pt idx="21435">
                  <c:v>0.26773704458495201</c:v>
                </c:pt>
                <c:pt idx="21436">
                  <c:v>0.33538741253809801</c:v>
                </c:pt>
                <c:pt idx="21437">
                  <c:v>0.325027407086452</c:v>
                </c:pt>
                <c:pt idx="21438">
                  <c:v>0.39459740938129201</c:v>
                </c:pt>
                <c:pt idx="21439">
                  <c:v>0.39459740938129201</c:v>
                </c:pt>
                <c:pt idx="21440">
                  <c:v>0.39944441867350999</c:v>
                </c:pt>
                <c:pt idx="21441">
                  <c:v>0.39459740938129201</c:v>
                </c:pt>
                <c:pt idx="21442">
                  <c:v>0.42215068450682097</c:v>
                </c:pt>
                <c:pt idx="21443">
                  <c:v>0.42215068450682097</c:v>
                </c:pt>
                <c:pt idx="21444">
                  <c:v>0.39459740938129201</c:v>
                </c:pt>
                <c:pt idx="21445">
                  <c:v>0.38343190281273698</c:v>
                </c:pt>
                <c:pt idx="21446">
                  <c:v>0.35281982836173298</c:v>
                </c:pt>
                <c:pt idx="21447">
                  <c:v>0.35281982836173298</c:v>
                </c:pt>
                <c:pt idx="21448">
                  <c:v>0.45282123106428002</c:v>
                </c:pt>
                <c:pt idx="21449">
                  <c:v>0.44070800180659803</c:v>
                </c:pt>
                <c:pt idx="21450">
                  <c:v>0.47553983728499</c:v>
                </c:pt>
                <c:pt idx="21451">
                  <c:v>0.92331878060206096</c:v>
                </c:pt>
                <c:pt idx="21452">
                  <c:v>0.92476113262614801</c:v>
                </c:pt>
                <c:pt idx="21453">
                  <c:v>-9.09568491852768E-2</c:v>
                </c:pt>
                <c:pt idx="21454">
                  <c:v>-0.253754630186247</c:v>
                </c:pt>
                <c:pt idx="21455">
                  <c:v>7.5863021694181298E-2</c:v>
                </c:pt>
                <c:pt idx="21456">
                  <c:v>7.6984458173453493E-2</c:v>
                </c:pt>
                <c:pt idx="21457">
                  <c:v>0.13376685305771599</c:v>
                </c:pt>
                <c:pt idx="21458">
                  <c:v>0.20808339804564199</c:v>
                </c:pt>
                <c:pt idx="21459">
                  <c:v>0.30026664599580399</c:v>
                </c:pt>
                <c:pt idx="21460">
                  <c:v>0.28764289454355801</c:v>
                </c:pt>
                <c:pt idx="21461">
                  <c:v>0.217147552180778</c:v>
                </c:pt>
                <c:pt idx="21462">
                  <c:v>0.28764138012188301</c:v>
                </c:pt>
                <c:pt idx="21463">
                  <c:v>0.36127108681304199</c:v>
                </c:pt>
                <c:pt idx="21464">
                  <c:v>0.176920717235304</c:v>
                </c:pt>
                <c:pt idx="21465">
                  <c:v>4.0809764557247802E-2</c:v>
                </c:pt>
                <c:pt idx="21466">
                  <c:v>0.139217437156544</c:v>
                </c:pt>
                <c:pt idx="21467">
                  <c:v>0.127479734394844</c:v>
                </c:pt>
                <c:pt idx="21468">
                  <c:v>3.9064117123930098E-2</c:v>
                </c:pt>
                <c:pt idx="21469">
                  <c:v>6.7099761398798901E-3</c:v>
                </c:pt>
                <c:pt idx="21470">
                  <c:v>4.5398137124339003E-2</c:v>
                </c:pt>
                <c:pt idx="21471">
                  <c:v>0.18524781672056401</c:v>
                </c:pt>
                <c:pt idx="21472">
                  <c:v>0.27356998065104099</c:v>
                </c:pt>
                <c:pt idx="21473">
                  <c:v>0.35892498794238598</c:v>
                </c:pt>
                <c:pt idx="21474">
                  <c:v>0.25949569535038702</c:v>
                </c:pt>
                <c:pt idx="21475">
                  <c:v>0.25949569535038702</c:v>
                </c:pt>
                <c:pt idx="21476">
                  <c:v>0.25949569535038702</c:v>
                </c:pt>
                <c:pt idx="21477">
                  <c:v>0.25184194923626502</c:v>
                </c:pt>
                <c:pt idx="21478">
                  <c:v>0.25184194923626502</c:v>
                </c:pt>
                <c:pt idx="21479">
                  <c:v>0.24428066235017401</c:v>
                </c:pt>
                <c:pt idx="21480">
                  <c:v>0.24428066235017401</c:v>
                </c:pt>
                <c:pt idx="21481">
                  <c:v>0.236810169353973</c:v>
                </c:pt>
                <c:pt idx="21482">
                  <c:v>0.26332984048119501</c:v>
                </c:pt>
                <c:pt idx="21483">
                  <c:v>0.29205573253634998</c:v>
                </c:pt>
                <c:pt idx="21484">
                  <c:v>0.33645784140360502</c:v>
                </c:pt>
                <c:pt idx="21485">
                  <c:v>0.35203504028995902</c:v>
                </c:pt>
                <c:pt idx="21486">
                  <c:v>0.35203504028995902</c:v>
                </c:pt>
                <c:pt idx="21487">
                  <c:v>0.344201313495545</c:v>
                </c:pt>
                <c:pt idx="21488">
                  <c:v>0.344201313495545</c:v>
                </c:pt>
                <c:pt idx="21489">
                  <c:v>0.33645784140360502</c:v>
                </c:pt>
                <c:pt idx="21490">
                  <c:v>0.25009841168766</c:v>
                </c:pt>
                <c:pt idx="21491">
                  <c:v>0.263717256578342</c:v>
                </c:pt>
                <c:pt idx="21492">
                  <c:v>0.30616100346646502</c:v>
                </c:pt>
                <c:pt idx="21493">
                  <c:v>0.29884841152544001</c:v>
                </c:pt>
                <c:pt idx="21494">
                  <c:v>0.29884841152544001</c:v>
                </c:pt>
                <c:pt idx="21495">
                  <c:v>0.29884841152544001</c:v>
                </c:pt>
                <c:pt idx="21496">
                  <c:v>0.257264701616706</c:v>
                </c:pt>
                <c:pt idx="21497">
                  <c:v>0.23229513989952599</c:v>
                </c:pt>
                <c:pt idx="21498">
                  <c:v>0.19244832583865201</c:v>
                </c:pt>
                <c:pt idx="21499">
                  <c:v>0.15924095636816299</c:v>
                </c:pt>
                <c:pt idx="21500">
                  <c:v>0.19932280513872899</c:v>
                </c:pt>
                <c:pt idx="21501">
                  <c:v>0.22041536063072001</c:v>
                </c:pt>
                <c:pt idx="21502">
                  <c:v>0.213302554595037</c:v>
                </c:pt>
                <c:pt idx="21503">
                  <c:v>0.19932280513872899</c:v>
                </c:pt>
                <c:pt idx="21504">
                  <c:v>0.19932280513872899</c:v>
                </c:pt>
                <c:pt idx="21505">
                  <c:v>0.22761205398141601</c:v>
                </c:pt>
                <c:pt idx="21506">
                  <c:v>0.22761205398141601</c:v>
                </c:pt>
                <c:pt idx="21507">
                  <c:v>0.25361521187430103</c:v>
                </c:pt>
                <c:pt idx="21508">
                  <c:v>0.21215933707055001</c:v>
                </c:pt>
                <c:pt idx="21509">
                  <c:v>0.21215933707055001</c:v>
                </c:pt>
                <c:pt idx="21510">
                  <c:v>0.20984684357789599</c:v>
                </c:pt>
                <c:pt idx="21511">
                  <c:v>0.20984684357789599</c:v>
                </c:pt>
                <c:pt idx="21512">
                  <c:v>0.20984684357789599</c:v>
                </c:pt>
                <c:pt idx="21513">
                  <c:v>0.109046189241071</c:v>
                </c:pt>
                <c:pt idx="21514">
                  <c:v>1.38490044924253E-2</c:v>
                </c:pt>
                <c:pt idx="21515">
                  <c:v>1.32244561672312E-2</c:v>
                </c:pt>
                <c:pt idx="21516">
                  <c:v>1.32244561672312E-2</c:v>
                </c:pt>
                <c:pt idx="21517">
                  <c:v>-1.5257164824751699E-2</c:v>
                </c:pt>
                <c:pt idx="21518">
                  <c:v>1.32244561672312E-2</c:v>
                </c:pt>
                <c:pt idx="21519">
                  <c:v>1.32244561672312E-2</c:v>
                </c:pt>
                <c:pt idx="21520">
                  <c:v>1.32244561672312E-2</c:v>
                </c:pt>
                <c:pt idx="21521">
                  <c:v>4.0937186880960201E-2</c:v>
                </c:pt>
                <c:pt idx="21522">
                  <c:v>7.0858440956374794E-2</c:v>
                </c:pt>
                <c:pt idx="21523">
                  <c:v>4.0937186880960201E-2</c:v>
                </c:pt>
                <c:pt idx="21524">
                  <c:v>7.8842172680984E-3</c:v>
                </c:pt>
                <c:pt idx="21525">
                  <c:v>-1.9847863441556798E-2</c:v>
                </c:pt>
                <c:pt idx="21526">
                  <c:v>-1.9847863441556798E-2</c:v>
                </c:pt>
                <c:pt idx="21527">
                  <c:v>7.7470650178212896E-3</c:v>
                </c:pt>
                <c:pt idx="21528">
                  <c:v>7.7470650178212896E-3</c:v>
                </c:pt>
                <c:pt idx="21529">
                  <c:v>7.7470650178212896E-3</c:v>
                </c:pt>
                <c:pt idx="21530">
                  <c:v>7.7470650178212896E-3</c:v>
                </c:pt>
                <c:pt idx="21531">
                  <c:v>7.7470650178212896E-3</c:v>
                </c:pt>
                <c:pt idx="21532">
                  <c:v>7.5819180839156097E-3</c:v>
                </c:pt>
                <c:pt idx="21533">
                  <c:v>-1.9115148989481599E-2</c:v>
                </c:pt>
                <c:pt idx="21534">
                  <c:v>7.5819180839156097E-3</c:v>
                </c:pt>
                <c:pt idx="21535">
                  <c:v>7.5819180839156097E-3</c:v>
                </c:pt>
                <c:pt idx="21536">
                  <c:v>3.5745572548835799E-2</c:v>
                </c:pt>
                <c:pt idx="21537">
                  <c:v>3.3616408865175799E-2</c:v>
                </c:pt>
                <c:pt idx="21538">
                  <c:v>3.3616408865175799E-2</c:v>
                </c:pt>
                <c:pt idx="21539">
                  <c:v>0.155400674586086</c:v>
                </c:pt>
                <c:pt idx="21540">
                  <c:v>0.22815753225689001</c:v>
                </c:pt>
                <c:pt idx="21541">
                  <c:v>0.23218746247574501</c:v>
                </c:pt>
                <c:pt idx="21542">
                  <c:v>0.23218746247574501</c:v>
                </c:pt>
                <c:pt idx="21543">
                  <c:v>0.23218746247574501</c:v>
                </c:pt>
                <c:pt idx="21544">
                  <c:v>0.27204827975338702</c:v>
                </c:pt>
                <c:pt idx="21545">
                  <c:v>0.23218746247574501</c:v>
                </c:pt>
                <c:pt idx="21546">
                  <c:v>0.27200948845605599</c:v>
                </c:pt>
                <c:pt idx="21547">
                  <c:v>0.27200948845605599</c:v>
                </c:pt>
                <c:pt idx="21548">
                  <c:v>0.27200948845605599</c:v>
                </c:pt>
                <c:pt idx="21549">
                  <c:v>0.35999766720416398</c:v>
                </c:pt>
                <c:pt idx="21550">
                  <c:v>0.35999766720416398</c:v>
                </c:pt>
                <c:pt idx="21551">
                  <c:v>0.35220523831629702</c:v>
                </c:pt>
                <c:pt idx="21552">
                  <c:v>0.35220523831629702</c:v>
                </c:pt>
                <c:pt idx="21553">
                  <c:v>0.344501597829729</c:v>
                </c:pt>
                <c:pt idx="21554">
                  <c:v>0.39561912628232698</c:v>
                </c:pt>
                <c:pt idx="21555">
                  <c:v>0.41218118851586799</c:v>
                </c:pt>
                <c:pt idx="21556">
                  <c:v>0.41218118851586799</c:v>
                </c:pt>
                <c:pt idx="21557">
                  <c:v>0.40385131099360699</c:v>
                </c:pt>
                <c:pt idx="21558">
                  <c:v>0.45202283791348802</c:v>
                </c:pt>
                <c:pt idx="21559">
                  <c:v>0.48919253717148797</c:v>
                </c:pt>
                <c:pt idx="21560">
                  <c:v>0.49224165358212202</c:v>
                </c:pt>
                <c:pt idx="21561">
                  <c:v>0.473393575621467</c:v>
                </c:pt>
                <c:pt idx="21562">
                  <c:v>0.52715453140021995</c:v>
                </c:pt>
                <c:pt idx="21563">
                  <c:v>0.54481597551231098</c:v>
                </c:pt>
                <c:pt idx="21564">
                  <c:v>0.48919253717148797</c:v>
                </c:pt>
                <c:pt idx="21565">
                  <c:v>0.50694570368734404</c:v>
                </c:pt>
                <c:pt idx="21566">
                  <c:v>0.56037829448509002</c:v>
                </c:pt>
                <c:pt idx="21567">
                  <c:v>0.57543295631791602</c:v>
                </c:pt>
                <c:pt idx="21568">
                  <c:v>0.57543295631791602</c:v>
                </c:pt>
                <c:pt idx="21569">
                  <c:v>0.58029842289814804</c:v>
                </c:pt>
                <c:pt idx="21570" formatCode="0.00E+00">
                  <c:v>-7.2869631384198097E-4</c:v>
                </c:pt>
                <c:pt idx="21571">
                  <c:v>-0.32323350703144299</c:v>
                </c:pt>
                <c:pt idx="21572" formatCode="0.00E+00">
                  <c:v>-0.12613605112940199</c:v>
                </c:pt>
                <c:pt idx="21573">
                  <c:v>-0.183068390164804</c:v>
                </c:pt>
                <c:pt idx="21574">
                  <c:v>-4.6628153951948803E-2</c:v>
                </c:pt>
                <c:pt idx="21575">
                  <c:v>-4.6628153951948803E-2</c:v>
                </c:pt>
                <c:pt idx="21576">
                  <c:v>1.8541016798408801E-2</c:v>
                </c:pt>
                <c:pt idx="21577">
                  <c:v>6.8866665559976503E-2</c:v>
                </c:pt>
                <c:pt idx="21578">
                  <c:v>0.15431822315641799</c:v>
                </c:pt>
                <c:pt idx="21579">
                  <c:v>0.30651752677882499</c:v>
                </c:pt>
                <c:pt idx="21580">
                  <c:v>0.39390283884870703</c:v>
                </c:pt>
                <c:pt idx="21581">
                  <c:v>0.336911290966318</c:v>
                </c:pt>
                <c:pt idx="21582">
                  <c:v>0.34140219817853001</c:v>
                </c:pt>
                <c:pt idx="21583">
                  <c:v>0.34140219817853001</c:v>
                </c:pt>
                <c:pt idx="21584">
                  <c:v>0.36712704141416003</c:v>
                </c:pt>
                <c:pt idx="21585">
                  <c:v>0.31578105681839402</c:v>
                </c:pt>
                <c:pt idx="21586">
                  <c:v>0.29407950467618799</c:v>
                </c:pt>
                <c:pt idx="21587">
                  <c:v>0.29407950467618799</c:v>
                </c:pt>
                <c:pt idx="21588">
                  <c:v>0.32424562442119498</c:v>
                </c:pt>
                <c:pt idx="21589">
                  <c:v>0.22696847549721499</c:v>
                </c:pt>
                <c:pt idx="21590">
                  <c:v>0.22696847549721499</c:v>
                </c:pt>
                <c:pt idx="21591">
                  <c:v>0.22696847549721499</c:v>
                </c:pt>
                <c:pt idx="21592">
                  <c:v>0.219975800967698</c:v>
                </c:pt>
                <c:pt idx="21593">
                  <c:v>0.26248410821575502</c:v>
                </c:pt>
                <c:pt idx="21594">
                  <c:v>0.30215893339803801</c:v>
                </c:pt>
                <c:pt idx="21595">
                  <c:v>0.205512040855137</c:v>
                </c:pt>
                <c:pt idx="21596">
                  <c:v>0.20578517833337101</c:v>
                </c:pt>
                <c:pt idx="21597">
                  <c:v>0.20060031728376401</c:v>
                </c:pt>
                <c:pt idx="21598">
                  <c:v>0.245195158351734</c:v>
                </c:pt>
                <c:pt idx="21599">
                  <c:v>0.18635601111554101</c:v>
                </c:pt>
                <c:pt idx="21600">
                  <c:v>0.15680454104923999</c:v>
                </c:pt>
                <c:pt idx="21601">
                  <c:v>0.15680454104923999</c:v>
                </c:pt>
                <c:pt idx="21602">
                  <c:v>0.15680454104923999</c:v>
                </c:pt>
                <c:pt idx="21603">
                  <c:v>0.11626346393511</c:v>
                </c:pt>
                <c:pt idx="21604">
                  <c:v>0.146187082912242</c:v>
                </c:pt>
                <c:pt idx="21605">
                  <c:v>0.22944600040086699</c:v>
                </c:pt>
                <c:pt idx="21606">
                  <c:v>0.25645164042322299</c:v>
                </c:pt>
                <c:pt idx="21607">
                  <c:v>0.302547059243579</c:v>
                </c:pt>
                <c:pt idx="21608">
                  <c:v>0.247455345955962</c:v>
                </c:pt>
                <c:pt idx="21609">
                  <c:v>0.231117012587334</c:v>
                </c:pt>
                <c:pt idx="21610">
                  <c:v>0.29261166740585998</c:v>
                </c:pt>
                <c:pt idx="21611">
                  <c:v>0.20087401737121399</c:v>
                </c:pt>
                <c:pt idx="21612">
                  <c:v>0.27256384627198699</c:v>
                </c:pt>
                <c:pt idx="21613">
                  <c:v>0.22851802739516</c:v>
                </c:pt>
                <c:pt idx="21614">
                  <c:v>0.23736754220696701</c:v>
                </c:pt>
                <c:pt idx="21615">
                  <c:v>0.10730877055447299</c:v>
                </c:pt>
                <c:pt idx="21616">
                  <c:v>-0.16138555859474901</c:v>
                </c:pt>
                <c:pt idx="21617">
                  <c:v>0.12224876123190501</c:v>
                </c:pt>
                <c:pt idx="21618">
                  <c:v>-5.0940253424846801E-2</c:v>
                </c:pt>
                <c:pt idx="21619">
                  <c:v>-5.0940253424846801E-2</c:v>
                </c:pt>
                <c:pt idx="21620">
                  <c:v>-5.1667464526147899E-2</c:v>
                </c:pt>
                <c:pt idx="21621">
                  <c:v>9.0085132891752906E-2</c:v>
                </c:pt>
                <c:pt idx="21622">
                  <c:v>9.0086929775617705E-2</c:v>
                </c:pt>
                <c:pt idx="21623">
                  <c:v>0.198135064703375</c:v>
                </c:pt>
                <c:pt idx="21624">
                  <c:v>0.152949375207035</c:v>
                </c:pt>
                <c:pt idx="21625">
                  <c:v>0.21236061970669901</c:v>
                </c:pt>
                <c:pt idx="21626">
                  <c:v>0.170693020323613</c:v>
                </c:pt>
                <c:pt idx="21627">
                  <c:v>0.14162485450054299</c:v>
                </c:pt>
                <c:pt idx="21628">
                  <c:v>4.4227483753137099E-2</c:v>
                </c:pt>
                <c:pt idx="21629">
                  <c:v>0.14281262740036799</c:v>
                </c:pt>
                <c:pt idx="21630">
                  <c:v>9.2021105448931495E-2</c:v>
                </c:pt>
                <c:pt idx="21631">
                  <c:v>0.16664867370928099</c:v>
                </c:pt>
                <c:pt idx="21632">
                  <c:v>9.9053264186794193E-2</c:v>
                </c:pt>
                <c:pt idx="21633">
                  <c:v>9.9053264186794193E-2</c:v>
                </c:pt>
                <c:pt idx="21634">
                  <c:v>5.1795104506256302E-2</c:v>
                </c:pt>
                <c:pt idx="21635">
                  <c:v>1.50323751980923E-2</c:v>
                </c:pt>
                <c:pt idx="21636">
                  <c:v>9.1355096177053494E-2</c:v>
                </c:pt>
                <c:pt idx="21637">
                  <c:v>5.1829523807561E-2</c:v>
                </c:pt>
                <c:pt idx="21638">
                  <c:v>8.6003511743848408E-3</c:v>
                </c:pt>
                <c:pt idx="21639">
                  <c:v>1.5665876339380401E-2</c:v>
                </c:pt>
                <c:pt idx="21640">
                  <c:v>1.5665876339380401E-2</c:v>
                </c:pt>
                <c:pt idx="21641">
                  <c:v>-1.9382177423398799E-2</c:v>
                </c:pt>
                <c:pt idx="21642">
                  <c:v>-1.9382177423398799E-2</c:v>
                </c:pt>
                <c:pt idx="21643">
                  <c:v>-1.2040123685968599E-2</c:v>
                </c:pt>
                <c:pt idx="21644">
                  <c:v>-5.2940015056465103E-2</c:v>
                </c:pt>
                <c:pt idx="21645">
                  <c:v>-8.9871391401480996E-2</c:v>
                </c:pt>
                <c:pt idx="21646">
                  <c:v>-4.9126103105954201E-2</c:v>
                </c:pt>
                <c:pt idx="21647">
                  <c:v>-5.2480692616263501E-3</c:v>
                </c:pt>
                <c:pt idx="21648">
                  <c:v>-5.9318880117196198E-3</c:v>
                </c:pt>
                <c:pt idx="21649">
                  <c:v>-5.9318880117196198E-3</c:v>
                </c:pt>
                <c:pt idx="21650">
                  <c:v>-5.9757864381806396E-3</c:v>
                </c:pt>
                <c:pt idx="21651">
                  <c:v>0.10948306434364399</c:v>
                </c:pt>
                <c:pt idx="21652">
                  <c:v>0.10948306434364399</c:v>
                </c:pt>
                <c:pt idx="21653">
                  <c:v>0.272979028586609</c:v>
                </c:pt>
                <c:pt idx="21654">
                  <c:v>0.21337491755496801</c:v>
                </c:pt>
                <c:pt idx="21655">
                  <c:v>0.21337491755496801</c:v>
                </c:pt>
                <c:pt idx="21656">
                  <c:v>0.20383414282387699</c:v>
                </c:pt>
                <c:pt idx="21657">
                  <c:v>0.21337491755496801</c:v>
                </c:pt>
                <c:pt idx="21658">
                  <c:v>0.15910278161178501</c:v>
                </c:pt>
                <c:pt idx="21659">
                  <c:v>0.22814979827533299</c:v>
                </c:pt>
                <c:pt idx="21660">
                  <c:v>0.16373239045551299</c:v>
                </c:pt>
                <c:pt idx="21661">
                  <c:v>0.29377755791648102</c:v>
                </c:pt>
                <c:pt idx="21662">
                  <c:v>0.29377755791648102</c:v>
                </c:pt>
                <c:pt idx="21663">
                  <c:v>0.30270809223276501</c:v>
                </c:pt>
                <c:pt idx="21664">
                  <c:v>0.33937064449987903</c:v>
                </c:pt>
                <c:pt idx="21665">
                  <c:v>0.348616314072278</c:v>
                </c:pt>
                <c:pt idx="21666">
                  <c:v>1.6513096917620301E-2</c:v>
                </c:pt>
                <c:pt idx="21667">
                  <c:v>-0.214214949555874</c:v>
                </c:pt>
                <c:pt idx="21668">
                  <c:v>-5.4048082685961001E-2</c:v>
                </c:pt>
                <c:pt idx="21669">
                  <c:v>-0.21126542147478899</c:v>
                </c:pt>
                <c:pt idx="21670">
                  <c:v>-3.8642838786138597E-2</c:v>
                </c:pt>
                <c:pt idx="21671">
                  <c:v>-0.16337125704668301</c:v>
                </c:pt>
                <c:pt idx="21672">
                  <c:v>-3.6318979264492603E-2</c:v>
                </c:pt>
                <c:pt idx="21673">
                  <c:v>-3.6318979264492603E-2</c:v>
                </c:pt>
                <c:pt idx="21674" formatCode="0.00E+00">
                  <c:v>-3.2234614679715801E-5</c:v>
                </c:pt>
                <c:pt idx="21675" formatCode="0.00E+00">
                  <c:v>-3.0936852062346498E-5</c:v>
                </c:pt>
                <c:pt idx="21676" formatCode="0.00E+00">
                  <c:v>-3.0936852062346498E-5</c:v>
                </c:pt>
                <c:pt idx="21677" formatCode="0.00E+00">
                  <c:v>-9.5512774997365199E-2</c:v>
                </c:pt>
                <c:pt idx="21678" formatCode="0.00E+00">
                  <c:v>-0.100335733043442</c:v>
                </c:pt>
                <c:pt idx="21679">
                  <c:v>-0.122409431563822</c:v>
                </c:pt>
                <c:pt idx="21680">
                  <c:v>-0.126897607768576</c:v>
                </c:pt>
                <c:pt idx="21681">
                  <c:v>-9.3507655897084194E-2</c:v>
                </c:pt>
                <c:pt idx="21682">
                  <c:v>-4.1890784149754598E-2</c:v>
                </c:pt>
                <c:pt idx="21683">
                  <c:v>-0.21236039896137099</c:v>
                </c:pt>
                <c:pt idx="21684">
                  <c:v>-4.8465651819404598E-2</c:v>
                </c:pt>
                <c:pt idx="21685">
                  <c:v>-0.16178147253295999</c:v>
                </c:pt>
                <c:pt idx="21686">
                  <c:v>-0.16178147253295999</c:v>
                </c:pt>
                <c:pt idx="21687">
                  <c:v>-7.2645484151477396E-2</c:v>
                </c:pt>
                <c:pt idx="21688">
                  <c:v>-0.158100075370704</c:v>
                </c:pt>
                <c:pt idx="21689">
                  <c:v>-0.158100075370704</c:v>
                </c:pt>
                <c:pt idx="21690">
                  <c:v>1.34077821857363E-2</c:v>
                </c:pt>
                <c:pt idx="21691">
                  <c:v>5.9194032671487401E-2</c:v>
                </c:pt>
                <c:pt idx="21692">
                  <c:v>5.9194032671487401E-2</c:v>
                </c:pt>
                <c:pt idx="21693">
                  <c:v>5.9194032671487401E-2</c:v>
                </c:pt>
                <c:pt idx="21694">
                  <c:v>5.1272630591563999E-2</c:v>
                </c:pt>
                <c:pt idx="21695">
                  <c:v>9.2026913555699405E-2</c:v>
                </c:pt>
                <c:pt idx="21696">
                  <c:v>8.4266335830933903E-2</c:v>
                </c:pt>
                <c:pt idx="21697" formatCode="0.00E+00">
                  <c:v>-8.81181627473415E-4</c:v>
                </c:pt>
                <c:pt idx="21698" formatCode="0.00E+00">
                  <c:v>-5.9770079086174301E-4</c:v>
                </c:pt>
                <c:pt idx="21699" formatCode="0.00E+00">
                  <c:v>-5.9770079086174301E-4</c:v>
                </c:pt>
                <c:pt idx="21700" formatCode="0.00E+00">
                  <c:v>3.4555629150302601E-2</c:v>
                </c:pt>
                <c:pt idx="21701" formatCode="0.00E+00">
                  <c:v>3.4555629150302601E-2</c:v>
                </c:pt>
                <c:pt idx="21702">
                  <c:v>7.2601897626626E-2</c:v>
                </c:pt>
                <c:pt idx="21703">
                  <c:v>-0.10730877055447299</c:v>
                </c:pt>
                <c:pt idx="21704">
                  <c:v>-0.373588437240433</c:v>
                </c:pt>
                <c:pt idx="21705">
                  <c:v>-0.12145212351583499</c:v>
                </c:pt>
                <c:pt idx="21706">
                  <c:v>-0.29402024414102101</c:v>
                </c:pt>
                <c:pt idx="21707">
                  <c:v>-0.23366315464471599</c:v>
                </c:pt>
                <c:pt idx="21708">
                  <c:v>-0.17790312983288301</c:v>
                </c:pt>
                <c:pt idx="21709">
                  <c:v>-0.17790507413895501</c:v>
                </c:pt>
                <c:pt idx="21710">
                  <c:v>-0.16389923311388399</c:v>
                </c:pt>
                <c:pt idx="21711">
                  <c:v>-0.117121196380694</c:v>
                </c:pt>
                <c:pt idx="21712">
                  <c:v>-0.15630861674506799</c:v>
                </c:pt>
                <c:pt idx="21713">
                  <c:v>-3.8745801427329099E-2</c:v>
                </c:pt>
                <c:pt idx="21714">
                  <c:v>-4.5896621038408096E-3</c:v>
                </c:pt>
                <c:pt idx="21715">
                  <c:v>5.7724324614753797E-2</c:v>
                </c:pt>
                <c:pt idx="21716">
                  <c:v>9.15957462597254E-2</c:v>
                </c:pt>
                <c:pt idx="21717">
                  <c:v>9.1140170229888101E-2</c:v>
                </c:pt>
                <c:pt idx="21718">
                  <c:v>0.11919049256686701</c:v>
                </c:pt>
                <c:pt idx="21719">
                  <c:v>0.11239284820228999</c:v>
                </c:pt>
                <c:pt idx="21720">
                  <c:v>9.6368124010253797E-2</c:v>
                </c:pt>
                <c:pt idx="21721">
                  <c:v>7.4651349999993899E-2</c:v>
                </c:pt>
                <c:pt idx="21722">
                  <c:v>0.102489041978195</c:v>
                </c:pt>
                <c:pt idx="21723">
                  <c:v>0.102489041978195</c:v>
                </c:pt>
                <c:pt idx="21724">
                  <c:v>3.9010785206425397E-2</c:v>
                </c:pt>
                <c:pt idx="21725">
                  <c:v>6.5504972274860102E-2</c:v>
                </c:pt>
                <c:pt idx="21726">
                  <c:v>6.5504972274860102E-2</c:v>
                </c:pt>
                <c:pt idx="21727">
                  <c:v>0.12873231096193699</c:v>
                </c:pt>
                <c:pt idx="21728">
                  <c:v>-1.16351896352462E-3</c:v>
                </c:pt>
                <c:pt idx="21729">
                  <c:v>-0.26475053288452</c:v>
                </c:pt>
                <c:pt idx="21730">
                  <c:v>-1.7117697521416E-3</c:v>
                </c:pt>
                <c:pt idx="21731">
                  <c:v>-0.123271259199128</c:v>
                </c:pt>
                <c:pt idx="21732">
                  <c:v>-5.7901863963759799E-2</c:v>
                </c:pt>
                <c:pt idx="21733">
                  <c:v>-0.19793220696219899</c:v>
                </c:pt>
                <c:pt idx="21734">
                  <c:v>-0.19793220696219899</c:v>
                </c:pt>
                <c:pt idx="21735">
                  <c:v>-8.9722952406106699E-2</c:v>
                </c:pt>
                <c:pt idx="21736">
                  <c:v>-0.19678253048034799</c:v>
                </c:pt>
                <c:pt idx="21737">
                  <c:v>-0.175622377613596</c:v>
                </c:pt>
                <c:pt idx="21738">
                  <c:v>-0.21712087954238901</c:v>
                </c:pt>
                <c:pt idx="21739">
                  <c:v>-0.25941408654731501</c:v>
                </c:pt>
                <c:pt idx="21740">
                  <c:v>-0.197005163820691</c:v>
                </c:pt>
                <c:pt idx="21741">
                  <c:v>-0.197005163820691</c:v>
                </c:pt>
                <c:pt idx="21742">
                  <c:v>-0.140813736815113</c:v>
                </c:pt>
                <c:pt idx="21743">
                  <c:v>-0.140813736815113</c:v>
                </c:pt>
                <c:pt idx="21744">
                  <c:v>-0.14086453000353499</c:v>
                </c:pt>
                <c:pt idx="21745">
                  <c:v>-0.21448339840864</c:v>
                </c:pt>
                <c:pt idx="21746">
                  <c:v>-0.16496276520592801</c:v>
                </c:pt>
                <c:pt idx="21747">
                  <c:v>-0.12946809014826999</c:v>
                </c:pt>
                <c:pt idx="21748">
                  <c:v>-0.16550384054480299</c:v>
                </c:pt>
                <c:pt idx="21749">
                  <c:v>-0.16550384054480299</c:v>
                </c:pt>
                <c:pt idx="21750">
                  <c:v>-0.19867477375541201</c:v>
                </c:pt>
                <c:pt idx="21751">
                  <c:v>-0.25683135355986397</c:v>
                </c:pt>
                <c:pt idx="21752">
                  <c:v>-0.30415807039304099</c:v>
                </c:pt>
                <c:pt idx="21753">
                  <c:v>-0.32940864270459302</c:v>
                </c:pt>
                <c:pt idx="21754">
                  <c:v>-0.32940864270459302</c:v>
                </c:pt>
                <c:pt idx="21755">
                  <c:v>-0.30415807039304099</c:v>
                </c:pt>
                <c:pt idx="21756">
                  <c:v>-0.28325405140355098</c:v>
                </c:pt>
                <c:pt idx="21757">
                  <c:v>-0.33014093317889998</c:v>
                </c:pt>
                <c:pt idx="21758">
                  <c:v>-0.37512025302048402</c:v>
                </c:pt>
                <c:pt idx="21759">
                  <c:v>-0.329795386124075</c:v>
                </c:pt>
                <c:pt idx="21760">
                  <c:v>-0.28325405140355098</c:v>
                </c:pt>
                <c:pt idx="21761">
                  <c:v>-0.25725995317435502</c:v>
                </c:pt>
                <c:pt idx="21762">
                  <c:v>-0.213258907502825</c:v>
                </c:pt>
                <c:pt idx="21763">
                  <c:v>-0.18472630780084801</c:v>
                </c:pt>
                <c:pt idx="21764">
                  <c:v>-6.8133790274041497E-2</c:v>
                </c:pt>
                <c:pt idx="21765">
                  <c:v>-6.8133790274041497E-2</c:v>
                </c:pt>
                <c:pt idx="21766">
                  <c:v>-2.5691742258855399E-3</c:v>
                </c:pt>
                <c:pt idx="21767">
                  <c:v>-3.2551326241904099E-2</c:v>
                </c:pt>
                <c:pt idx="21768">
                  <c:v>-3.2551326241904099E-2</c:v>
                </c:pt>
                <c:pt idx="21769">
                  <c:v>-3.2551326241904099E-2</c:v>
                </c:pt>
                <c:pt idx="21770">
                  <c:v>-3.2551326241904099E-2</c:v>
                </c:pt>
                <c:pt idx="21771">
                  <c:v>-3.2551326241904099E-2</c:v>
                </c:pt>
                <c:pt idx="21772">
                  <c:v>-9.7918405688533799E-2</c:v>
                </c:pt>
                <c:pt idx="21773">
                  <c:v>-9.7918405688533799E-2</c:v>
                </c:pt>
                <c:pt idx="21774">
                  <c:v>-6.4231464355403098E-2</c:v>
                </c:pt>
                <c:pt idx="21775">
                  <c:v>-6.4231464355403098E-2</c:v>
                </c:pt>
                <c:pt idx="21776">
                  <c:v>-9.2351894981169899E-2</c:v>
                </c:pt>
                <c:pt idx="21777">
                  <c:v>-0.118582373626534</c:v>
                </c:pt>
                <c:pt idx="21778">
                  <c:v>-0.14357473127846601</c:v>
                </c:pt>
                <c:pt idx="21779">
                  <c:v>-0.210114579262803</c:v>
                </c:pt>
                <c:pt idx="21780">
                  <c:v>-0.242288929811077</c:v>
                </c:pt>
                <c:pt idx="21781">
                  <c:v>-0.242288929811077</c:v>
                </c:pt>
                <c:pt idx="21782">
                  <c:v>-0.29564591331926898</c:v>
                </c:pt>
                <c:pt idx="21783">
                  <c:v>-0.21093135534878299</c:v>
                </c:pt>
                <c:pt idx="21784">
                  <c:v>-0.16096373064193001</c:v>
                </c:pt>
                <c:pt idx="21785">
                  <c:v>-0.16096373064193001</c:v>
                </c:pt>
                <c:pt idx="21786">
                  <c:v>-9.1824168849964805E-2</c:v>
                </c:pt>
                <c:pt idx="21787">
                  <c:v>-0.118334245969825</c:v>
                </c:pt>
                <c:pt idx="21788">
                  <c:v>-2.77845089144956E-2</c:v>
                </c:pt>
                <c:pt idx="21789">
                  <c:v>-2.77845089144956E-2</c:v>
                </c:pt>
                <c:pt idx="21790">
                  <c:v>-5.31846873497605E-2</c:v>
                </c:pt>
                <c:pt idx="21791">
                  <c:v>-5.31846873497605E-2</c:v>
                </c:pt>
                <c:pt idx="21792">
                  <c:v>-7.7291443710263405E-2</c:v>
                </c:pt>
                <c:pt idx="21793">
                  <c:v>-0.12817210881869801</c:v>
                </c:pt>
                <c:pt idx="21794">
                  <c:v>-0.105611818612867</c:v>
                </c:pt>
                <c:pt idx="21795">
                  <c:v>-0.12817210881869801</c:v>
                </c:pt>
                <c:pt idx="21796">
                  <c:v>-0.12817210881869801</c:v>
                </c:pt>
                <c:pt idx="21797">
                  <c:v>-0.135553948973753</c:v>
                </c:pt>
                <c:pt idx="21798">
                  <c:v>-0.135553948973753</c:v>
                </c:pt>
                <c:pt idx="21799">
                  <c:v>-0.135553948973753</c:v>
                </c:pt>
                <c:pt idx="21800">
                  <c:v>-0.19534686134711099</c:v>
                </c:pt>
                <c:pt idx="21801">
                  <c:v>-0.19534686134711099</c:v>
                </c:pt>
                <c:pt idx="21802">
                  <c:v>-0.19534686134711099</c:v>
                </c:pt>
                <c:pt idx="21803">
                  <c:v>-0.15016044266168899</c:v>
                </c:pt>
                <c:pt idx="21804">
                  <c:v>-8.8655166810610503E-2</c:v>
                </c:pt>
                <c:pt idx="21805">
                  <c:v>-8.8655166810610503E-2</c:v>
                </c:pt>
                <c:pt idx="21806">
                  <c:v>-8.8655166810610503E-2</c:v>
                </c:pt>
                <c:pt idx="21807">
                  <c:v>-0.112025902358527</c:v>
                </c:pt>
                <c:pt idx="21808">
                  <c:v>-0.145579419306437</c:v>
                </c:pt>
                <c:pt idx="21809">
                  <c:v>-0.16761259656125099</c:v>
                </c:pt>
                <c:pt idx="21810">
                  <c:v>-0.187899456966512</c:v>
                </c:pt>
                <c:pt idx="21811">
                  <c:v>-0.165508958922438</c:v>
                </c:pt>
                <c:pt idx="21812">
                  <c:v>-0.10424938993727199</c:v>
                </c:pt>
                <c:pt idx="21813">
                  <c:v>-0.127052476819456</c:v>
                </c:pt>
                <c:pt idx="21814">
                  <c:v>-0.15667630558274601</c:v>
                </c:pt>
                <c:pt idx="21815">
                  <c:v>-0.15667630558274601</c:v>
                </c:pt>
                <c:pt idx="21816">
                  <c:v>-0.17814807369077401</c:v>
                </c:pt>
                <c:pt idx="21817">
                  <c:v>-0.17814807369077401</c:v>
                </c:pt>
                <c:pt idx="21818">
                  <c:v>-8.4956836464360405E-2</c:v>
                </c:pt>
                <c:pt idx="21819">
                  <c:v>-8.4956836464360405E-2</c:v>
                </c:pt>
                <c:pt idx="21820">
                  <c:v>-8.4956836464360405E-2</c:v>
                </c:pt>
                <c:pt idx="21821">
                  <c:v>-8.4956836464360405E-2</c:v>
                </c:pt>
                <c:pt idx="21822">
                  <c:v>-2.6577820341511901E-2</c:v>
                </c:pt>
                <c:pt idx="21823">
                  <c:v>-2.6577820341511901E-2</c:v>
                </c:pt>
                <c:pt idx="21824">
                  <c:v>-1.2914879045179401E-2</c:v>
                </c:pt>
                <c:pt idx="21825">
                  <c:v>-1.7274645563292099E-2</c:v>
                </c:pt>
                <c:pt idx="21826">
                  <c:v>-4.00652230007492E-3</c:v>
                </c:pt>
                <c:pt idx="21827">
                  <c:v>-4.00652230007492E-3</c:v>
                </c:pt>
                <c:pt idx="21828" formatCode="0.00E+00">
                  <c:v>3.8915309905807001E-4</c:v>
                </c:pt>
                <c:pt idx="21829">
                  <c:v>-0.106158506095038</c:v>
                </c:pt>
                <c:pt idx="21830" formatCode="0.00E+00">
                  <c:v>-0.37258687330741003</c:v>
                </c:pt>
                <c:pt idx="21831">
                  <c:v>-0.120784417896215</c:v>
                </c:pt>
                <c:pt idx="21832">
                  <c:v>-5.5596044318939802E-2</c:v>
                </c:pt>
                <c:pt idx="21833">
                  <c:v>-0.120784417896215</c:v>
                </c:pt>
                <c:pt idx="21834">
                  <c:v>-0.10935878480009401</c:v>
                </c:pt>
                <c:pt idx="21835">
                  <c:v>-9.7600291200134304E-2</c:v>
                </c:pt>
                <c:pt idx="21836">
                  <c:v>-3.6375169243786497E-2</c:v>
                </c:pt>
                <c:pt idx="21837">
                  <c:v>-0.14890412482250501</c:v>
                </c:pt>
                <c:pt idx="21838">
                  <c:v>-2.9935047022888898E-2</c:v>
                </c:pt>
                <c:pt idx="21839">
                  <c:v>8.4867144055285698E-2</c:v>
                </c:pt>
                <c:pt idx="21840">
                  <c:v>0.157317335324069</c:v>
                </c:pt>
                <c:pt idx="21841">
                  <c:v>0.20314706017817299</c:v>
                </c:pt>
                <c:pt idx="21842">
                  <c:v>3.13204382203085E-2</c:v>
                </c:pt>
                <c:pt idx="21843">
                  <c:v>0.115148156253794</c:v>
                </c:pt>
                <c:pt idx="21844">
                  <c:v>0.115148156253794</c:v>
                </c:pt>
                <c:pt idx="21845">
                  <c:v>0.24746524308853199</c:v>
                </c:pt>
                <c:pt idx="21846">
                  <c:v>0.32106462092034199</c:v>
                </c:pt>
                <c:pt idx="21847">
                  <c:v>0.36825446524830702</c:v>
                </c:pt>
                <c:pt idx="21848">
                  <c:v>0.36825446524830702</c:v>
                </c:pt>
                <c:pt idx="21849">
                  <c:v>0.36825446524830702</c:v>
                </c:pt>
                <c:pt idx="21850">
                  <c:v>0.43673851075784997</c:v>
                </c:pt>
                <c:pt idx="21851">
                  <c:v>0.38848468476525899</c:v>
                </c:pt>
                <c:pt idx="21852">
                  <c:v>0.32194559483971302</c:v>
                </c:pt>
                <c:pt idx="21853">
                  <c:v>0.31457835265302703</c:v>
                </c:pt>
                <c:pt idx="21854">
                  <c:v>0.31837705761949497</c:v>
                </c:pt>
                <c:pt idx="21855">
                  <c:v>0.34031950862271598</c:v>
                </c:pt>
                <c:pt idx="21856">
                  <c:v>0.36087450828391998</c:v>
                </c:pt>
                <c:pt idx="21857">
                  <c:v>0.36087450828391998</c:v>
                </c:pt>
                <c:pt idx="21858">
                  <c:v>0.35383914133306998</c:v>
                </c:pt>
                <c:pt idx="21859">
                  <c:v>0.34063098006954401</c:v>
                </c:pt>
                <c:pt idx="21860">
                  <c:v>0.34063098006954401</c:v>
                </c:pt>
                <c:pt idx="21861">
                  <c:v>0.318709588924871</c:v>
                </c:pt>
                <c:pt idx="21862">
                  <c:v>0.31491459978593001</c:v>
                </c:pt>
                <c:pt idx="21863">
                  <c:v>0.30763070988948399</c:v>
                </c:pt>
                <c:pt idx="21864">
                  <c:v>0.26580124848759501</c:v>
                </c:pt>
                <c:pt idx="21865">
                  <c:v>0.24138717997650899</c:v>
                </c:pt>
                <c:pt idx="21866">
                  <c:v>0.130387144554963</c:v>
                </c:pt>
                <c:pt idx="21867">
                  <c:v>0.124712817454543</c:v>
                </c:pt>
                <c:pt idx="21868">
                  <c:v>0.124712817454543</c:v>
                </c:pt>
                <c:pt idx="21869">
                  <c:v>0.14190931604208901</c:v>
                </c:pt>
                <c:pt idx="21870">
                  <c:v>0.177358625758128</c:v>
                </c:pt>
                <c:pt idx="21871">
                  <c:v>0.16704392144447699</c:v>
                </c:pt>
                <c:pt idx="21872">
                  <c:v>0.20250952603904601</c:v>
                </c:pt>
                <c:pt idx="21873">
                  <c:v>0.14157297733074201</c:v>
                </c:pt>
                <c:pt idx="21874">
                  <c:v>0.21507942030354901</c:v>
                </c:pt>
                <c:pt idx="21875">
                  <c:v>0.202155507556531</c:v>
                </c:pt>
                <c:pt idx="21876">
                  <c:v>0.225796232440023</c:v>
                </c:pt>
                <c:pt idx="21877">
                  <c:v>0.133272198645569</c:v>
                </c:pt>
                <c:pt idx="21878">
                  <c:v>0.102469762065818</c:v>
                </c:pt>
                <c:pt idx="21879">
                  <c:v>0.28091714824738601</c:v>
                </c:pt>
                <c:pt idx="21880">
                  <c:v>0.30346556694175503</c:v>
                </c:pt>
                <c:pt idx="21881">
                  <c:v>0.26360252259344302</c:v>
                </c:pt>
                <c:pt idx="21882">
                  <c:v>0.30346556694175503</c:v>
                </c:pt>
                <c:pt idx="21883">
                  <c:v>0.26360252259344302</c:v>
                </c:pt>
                <c:pt idx="21884">
                  <c:v>0.30282371449928702</c:v>
                </c:pt>
                <c:pt idx="21885">
                  <c:v>0.34357288411518699</c:v>
                </c:pt>
                <c:pt idx="21886">
                  <c:v>0.34357288411518699</c:v>
                </c:pt>
                <c:pt idx="21887">
                  <c:v>0.31690038885869498</c:v>
                </c:pt>
                <c:pt idx="21888">
                  <c:v>0.33695933736677097</c:v>
                </c:pt>
                <c:pt idx="21889">
                  <c:v>0.29601392567131402</c:v>
                </c:pt>
                <c:pt idx="21890">
                  <c:v>0.234260804094753</c:v>
                </c:pt>
                <c:pt idx="21891">
                  <c:v>0.25085475808517699</c:v>
                </c:pt>
                <c:pt idx="21892">
                  <c:v>0.28927508227037002</c:v>
                </c:pt>
                <c:pt idx="21893">
                  <c:v>0.22701292353552199</c:v>
                </c:pt>
                <c:pt idx="21894">
                  <c:v>0.30730633574301103</c:v>
                </c:pt>
                <c:pt idx="21895">
                  <c:v>0.32956999197584902</c:v>
                </c:pt>
                <c:pt idx="21896">
                  <c:v>0.32956999197584902</c:v>
                </c:pt>
                <c:pt idx="21897">
                  <c:v>0.314895011957675</c:v>
                </c:pt>
                <c:pt idx="21898">
                  <c:v>0.10730877055447299</c:v>
                </c:pt>
                <c:pt idx="21899">
                  <c:v>-0.16037819997496</c:v>
                </c:pt>
                <c:pt idx="21900">
                  <c:v>1.7092046489921499E-3</c:v>
                </c:pt>
                <c:pt idx="21901">
                  <c:v>-6.4137345315558397E-2</c:v>
                </c:pt>
                <c:pt idx="21902">
                  <c:v>0.15482434721166</c:v>
                </c:pt>
                <c:pt idx="21903">
                  <c:v>9.7801205641125696E-2</c:v>
                </c:pt>
                <c:pt idx="21904">
                  <c:v>0.214722317127055</c:v>
                </c:pt>
                <c:pt idx="21905">
                  <c:v>0.246781196006748</c:v>
                </c:pt>
                <c:pt idx="21906">
                  <c:v>0.11857083368113699</c:v>
                </c:pt>
                <c:pt idx="21907">
                  <c:v>0.12810344232976301</c:v>
                </c:pt>
                <c:pt idx="21908">
                  <c:v>0.118176713637288</c:v>
                </c:pt>
                <c:pt idx="21909">
                  <c:v>7.6019786512984799E-2</c:v>
                </c:pt>
                <c:pt idx="21910">
                  <c:v>3.65590227371239E-2</c:v>
                </c:pt>
                <c:pt idx="21911">
                  <c:v>4.2445531416722602E-2</c:v>
                </c:pt>
                <c:pt idx="21912">
                  <c:v>4.8260545199214799E-2</c:v>
                </c:pt>
                <c:pt idx="21913" formatCode="0.00E+00">
                  <c:v>-3.16559127048199E-4</c:v>
                </c:pt>
                <c:pt idx="21914" formatCode="0.00E+00">
                  <c:v>-3.16559127048199E-4</c:v>
                </c:pt>
                <c:pt idx="21915" formatCode="0.00E+00">
                  <c:v>-6.5293537111197703E-2</c:v>
                </c:pt>
                <c:pt idx="21916" formatCode="0.00E+00">
                  <c:v>3.5008400863634603E-2</c:v>
                </c:pt>
                <c:pt idx="21917">
                  <c:v>-3.4482178745635902E-2</c:v>
                </c:pt>
                <c:pt idx="21918">
                  <c:v>-6.4422480891619602E-2</c:v>
                </c:pt>
                <c:pt idx="21919">
                  <c:v>-6.4422480891619602E-2</c:v>
                </c:pt>
                <c:pt idx="21920">
                  <c:v>-0.102311881940493</c:v>
                </c:pt>
                <c:pt idx="21921">
                  <c:v>-0.16241668063799999</c:v>
                </c:pt>
                <c:pt idx="21922">
                  <c:v>-0.189730230119735</c:v>
                </c:pt>
                <c:pt idx="21923">
                  <c:v>-8.9355631486675899E-2</c:v>
                </c:pt>
                <c:pt idx="21924">
                  <c:v>-5.9646687797832498E-2</c:v>
                </c:pt>
                <c:pt idx="21925">
                  <c:v>-2.6168862634297699E-2</c:v>
                </c:pt>
                <c:pt idx="21926">
                  <c:v>4.8971121175342899E-3</c:v>
                </c:pt>
                <c:pt idx="21927">
                  <c:v>-5.6618071670934501E-2</c:v>
                </c:pt>
                <c:pt idx="21928">
                  <c:v>-0.11949864257628599</c:v>
                </c:pt>
                <c:pt idx="21929">
                  <c:v>-0.111790970172318</c:v>
                </c:pt>
                <c:pt idx="21930">
                  <c:v>-0.10617035184611601</c:v>
                </c:pt>
                <c:pt idx="21931">
                  <c:v>-0.139804621400622</c:v>
                </c:pt>
                <c:pt idx="21932">
                  <c:v>-0.139804621400622</c:v>
                </c:pt>
                <c:pt idx="21933">
                  <c:v>-0.139804621400622</c:v>
                </c:pt>
                <c:pt idx="21934">
                  <c:v>-7.7923673267519894E-2</c:v>
                </c:pt>
                <c:pt idx="21935">
                  <c:v>-1.6408704161978701E-2</c:v>
                </c:pt>
                <c:pt idx="21936">
                  <c:v>-1.6408704161978701E-2</c:v>
                </c:pt>
                <c:pt idx="21937">
                  <c:v>-2.2094757884157702E-2</c:v>
                </c:pt>
                <c:pt idx="21938">
                  <c:v>-1.6408704161978701E-2</c:v>
                </c:pt>
                <c:pt idx="21939">
                  <c:v>1.75329031016964E-2</c:v>
                </c:pt>
                <c:pt idx="21940">
                  <c:v>-5.5299286616834697E-2</c:v>
                </c:pt>
                <c:pt idx="21941">
                  <c:v>6.1631681598362797E-2</c:v>
                </c:pt>
                <c:pt idx="21942">
                  <c:v>6.1631681598362797E-2</c:v>
                </c:pt>
                <c:pt idx="21943">
                  <c:v>0.15738840474684901</c:v>
                </c:pt>
                <c:pt idx="21944">
                  <c:v>0.15738700736091399</c:v>
                </c:pt>
                <c:pt idx="21945">
                  <c:v>0.15821107204122201</c:v>
                </c:pt>
                <c:pt idx="21946">
                  <c:v>0.287715846917385</c:v>
                </c:pt>
                <c:pt idx="21947">
                  <c:v>0.33842520177047097</c:v>
                </c:pt>
                <c:pt idx="21948">
                  <c:v>0.36384978751854502</c:v>
                </c:pt>
                <c:pt idx="21949">
                  <c:v>0.41752573519396202</c:v>
                </c:pt>
                <c:pt idx="21950">
                  <c:v>0.43978845312585702</c:v>
                </c:pt>
                <c:pt idx="21951">
                  <c:v>0.43978845312585702</c:v>
                </c:pt>
                <c:pt idx="21952">
                  <c:v>0.47921264704688998</c:v>
                </c:pt>
                <c:pt idx="21953">
                  <c:v>0.428931153151696</c:v>
                </c:pt>
                <c:pt idx="21954">
                  <c:v>0.44799270036955002</c:v>
                </c:pt>
                <c:pt idx="21955">
                  <c:v>0.46582284996412499</c:v>
                </c:pt>
                <c:pt idx="21956">
                  <c:v>0.46582284996412499</c:v>
                </c:pt>
                <c:pt idx="21957">
                  <c:v>0.46582284996412499</c:v>
                </c:pt>
                <c:pt idx="21958">
                  <c:v>0.46582284996412499</c:v>
                </c:pt>
                <c:pt idx="21959">
                  <c:v>0.46582284996412499</c:v>
                </c:pt>
                <c:pt idx="21960">
                  <c:v>0.46582284996412499</c:v>
                </c:pt>
                <c:pt idx="21961">
                  <c:v>0.46582284996412499</c:v>
                </c:pt>
                <c:pt idx="21962">
                  <c:v>0.41995741811237097</c:v>
                </c:pt>
                <c:pt idx="21963">
                  <c:v>0.41995741811237097</c:v>
                </c:pt>
                <c:pt idx="21964">
                  <c:v>0.46582284996412499</c:v>
                </c:pt>
                <c:pt idx="21965">
                  <c:v>0.46582284996412499</c:v>
                </c:pt>
                <c:pt idx="21966">
                  <c:v>0.48243968522571801</c:v>
                </c:pt>
                <c:pt idx="21967">
                  <c:v>0.48243968522571801</c:v>
                </c:pt>
                <c:pt idx="21968">
                  <c:v>0.48243968522571801</c:v>
                </c:pt>
                <c:pt idx="21969">
                  <c:v>0.47474961385063502</c:v>
                </c:pt>
                <c:pt idx="21970">
                  <c:v>0.47474961385063502</c:v>
                </c:pt>
                <c:pt idx="21971">
                  <c:v>0.45788770489793001</c:v>
                </c:pt>
                <c:pt idx="21972">
                  <c:v>0.49036841357597499</c:v>
                </c:pt>
                <c:pt idx="21973">
                  <c:v>0.49036841357597499</c:v>
                </c:pt>
                <c:pt idx="21974">
                  <c:v>0.50749193420449101</c:v>
                </c:pt>
                <c:pt idx="21975">
                  <c:v>0.54983974320785201</c:v>
                </c:pt>
                <c:pt idx="21976">
                  <c:v>0.64783989856144397</c:v>
                </c:pt>
                <c:pt idx="21977">
                  <c:v>0.64783989856144397</c:v>
                </c:pt>
                <c:pt idx="21978">
                  <c:v>0.77615525971518895</c:v>
                </c:pt>
                <c:pt idx="21979">
                  <c:v>0.77615525971518895</c:v>
                </c:pt>
                <c:pt idx="21980">
                  <c:v>0.78312563861229001</c:v>
                </c:pt>
                <c:pt idx="21981">
                  <c:v>0.77615525971518895</c:v>
                </c:pt>
                <c:pt idx="21982">
                  <c:v>0.78414063809173096</c:v>
                </c:pt>
                <c:pt idx="21983">
                  <c:v>0.78302012256446196</c:v>
                </c:pt>
                <c:pt idx="21984">
                  <c:v>0.79163573824097999</c:v>
                </c:pt>
                <c:pt idx="21985">
                  <c:v>-9.09568491852768E-2</c:v>
                </c:pt>
                <c:pt idx="21986">
                  <c:v>0.238625434649057</c:v>
                </c:pt>
                <c:pt idx="21987">
                  <c:v>6.3235456859345798E-2</c:v>
                </c:pt>
                <c:pt idx="21988">
                  <c:v>0.21766367661490801</c:v>
                </c:pt>
                <c:pt idx="21989">
                  <c:v>3.9325813567761603E-2</c:v>
                </c:pt>
                <c:pt idx="21990">
                  <c:v>4.7519841538316003E-2</c:v>
                </c:pt>
                <c:pt idx="21991">
                  <c:v>-4.9807663397232103E-2</c:v>
                </c:pt>
                <c:pt idx="21992">
                  <c:v>-9.0041580367622207E-2</c:v>
                </c:pt>
                <c:pt idx="21993">
                  <c:v>-0.12934204516786699</c:v>
                </c:pt>
                <c:pt idx="21994">
                  <c:v>-0.23440183544545601</c:v>
                </c:pt>
                <c:pt idx="21995">
                  <c:v>-0.354901564866625</c:v>
                </c:pt>
                <c:pt idx="21996">
                  <c:v>-0.24700625656399</c:v>
                </c:pt>
                <c:pt idx="21997">
                  <c:v>-0.33356527087761501</c:v>
                </c:pt>
                <c:pt idx="21998">
                  <c:v>-0.33280191726166902</c:v>
                </c:pt>
                <c:pt idx="21999">
                  <c:v>-0.37837226126766499</c:v>
                </c:pt>
                <c:pt idx="22000">
                  <c:v>-0.44560600400051997</c:v>
                </c:pt>
                <c:pt idx="22001">
                  <c:v>-0.51183004117394704</c:v>
                </c:pt>
                <c:pt idx="22002">
                  <c:v>-0.54994492951799101</c:v>
                </c:pt>
                <c:pt idx="22003">
                  <c:v>-0.54202390695631797</c:v>
                </c:pt>
                <c:pt idx="22004">
                  <c:v>-0.45355555404769698</c:v>
                </c:pt>
                <c:pt idx="22005">
                  <c:v>-0.43754845969834499</c:v>
                </c:pt>
                <c:pt idx="22006">
                  <c:v>-0.29653363479637801</c:v>
                </c:pt>
                <c:pt idx="22007">
                  <c:v>-0.229521818968039</c:v>
                </c:pt>
                <c:pt idx="22008">
                  <c:v>-0.152506671176763</c:v>
                </c:pt>
                <c:pt idx="22009">
                  <c:v>-0.20378715338435299</c:v>
                </c:pt>
                <c:pt idx="22010">
                  <c:v>-0.12646171182098401</c:v>
                </c:pt>
                <c:pt idx="22011">
                  <c:v>-0.15807911495528801</c:v>
                </c:pt>
                <c:pt idx="22012">
                  <c:v>-0.18920901403280599</c:v>
                </c:pt>
                <c:pt idx="22013">
                  <c:v>-0.18920901403280599</c:v>
                </c:pt>
                <c:pt idx="22014">
                  <c:v>-0.23251660448827799</c:v>
                </c:pt>
                <c:pt idx="22015">
                  <c:v>-0.178620163624468</c:v>
                </c:pt>
                <c:pt idx="22016">
                  <c:v>-0.10766426902767499</c:v>
                </c:pt>
                <c:pt idx="22017">
                  <c:v>-0.10766426902767499</c:v>
                </c:pt>
                <c:pt idx="22018">
                  <c:v>-0.13781709644649401</c:v>
                </c:pt>
                <c:pt idx="22019">
                  <c:v>-0.19674087057332099</c:v>
                </c:pt>
                <c:pt idx="22020">
                  <c:v>-0.28452709482499799</c:v>
                </c:pt>
                <c:pt idx="22021">
                  <c:v>-0.28452709482499799</c:v>
                </c:pt>
                <c:pt idx="22022">
                  <c:v>-0.195521396385998</c:v>
                </c:pt>
                <c:pt idx="22023">
                  <c:v>-0.222327164711556</c:v>
                </c:pt>
                <c:pt idx="22024">
                  <c:v>-0.222327164711556</c:v>
                </c:pt>
                <c:pt idx="22025">
                  <c:v>-0.18865331223569801</c:v>
                </c:pt>
                <c:pt idx="22026">
                  <c:v>-0.18865331223569801</c:v>
                </c:pt>
                <c:pt idx="22027">
                  <c:v>-0.18865331223569801</c:v>
                </c:pt>
                <c:pt idx="22028">
                  <c:v>-0.18865331223569801</c:v>
                </c:pt>
                <c:pt idx="22029">
                  <c:v>-0.15970838728124001</c:v>
                </c:pt>
                <c:pt idx="22030">
                  <c:v>-0.11972434619630699</c:v>
                </c:pt>
                <c:pt idx="22031">
                  <c:v>-8.8290736641136694E-2</c:v>
                </c:pt>
                <c:pt idx="22032">
                  <c:v>-0.15903373775449001</c:v>
                </c:pt>
                <c:pt idx="22033">
                  <c:v>-0.16891808819318399</c:v>
                </c:pt>
                <c:pt idx="22034">
                  <c:v>-0.16916638039520199</c:v>
                </c:pt>
                <c:pt idx="22035">
                  <c:v>-0.16916638039520199</c:v>
                </c:pt>
                <c:pt idx="22036">
                  <c:v>-0.15861351695796899</c:v>
                </c:pt>
                <c:pt idx="22037">
                  <c:v>-0.15861351695796899</c:v>
                </c:pt>
                <c:pt idx="22038">
                  <c:v>-0.12219257000789301</c:v>
                </c:pt>
                <c:pt idx="22039">
                  <c:v>-0.12219257000789301</c:v>
                </c:pt>
                <c:pt idx="22040">
                  <c:v>-8.74975537704374E-2</c:v>
                </c:pt>
                <c:pt idx="22041">
                  <c:v>-0.11488851576600401</c:v>
                </c:pt>
                <c:pt idx="22042">
                  <c:v>-0.10384675632472</c:v>
                </c:pt>
                <c:pt idx="22043">
                  <c:v>9.09568491852768E-2</c:v>
                </c:pt>
                <c:pt idx="22044">
                  <c:v>-0.23947953826077201</c:v>
                </c:pt>
                <c:pt idx="22045">
                  <c:v>-8.8181588196136699E-3</c:v>
                </c:pt>
                <c:pt idx="22046">
                  <c:v>-6.6157910334594103E-2</c:v>
                </c:pt>
                <c:pt idx="22047">
                  <c:v>-0.13272551343755401</c:v>
                </c:pt>
                <c:pt idx="22048">
                  <c:v>-0.22807577075004101</c:v>
                </c:pt>
                <c:pt idx="22049">
                  <c:v>-0.15330482248945301</c:v>
                </c:pt>
                <c:pt idx="22050">
                  <c:v>-0.107451090338893</c:v>
                </c:pt>
                <c:pt idx="22051">
                  <c:v>-5.0556991744872E-2</c:v>
                </c:pt>
                <c:pt idx="22052">
                  <c:v>-8.8382619772600493E-2</c:v>
                </c:pt>
                <c:pt idx="22053">
                  <c:v>-0.14465617878857101</c:v>
                </c:pt>
                <c:pt idx="22054">
                  <c:v>-0.186118880273344</c:v>
                </c:pt>
                <c:pt idx="22055">
                  <c:v>-0.22409731608776101</c:v>
                </c:pt>
                <c:pt idx="22056">
                  <c:v>-0.167356001665043</c:v>
                </c:pt>
                <c:pt idx="22057">
                  <c:v>-0.296868043831647</c:v>
                </c:pt>
                <c:pt idx="22058">
                  <c:v>-0.29469145240806399</c:v>
                </c:pt>
                <c:pt idx="22059">
                  <c:v>-0.19533493864051699</c:v>
                </c:pt>
                <c:pt idx="22060">
                  <c:v>-0.28764289454355801</c:v>
                </c:pt>
                <c:pt idx="22061">
                  <c:v>-0.21674561809141099</c:v>
                </c:pt>
                <c:pt idx="22062">
                  <c:v>-4.9753068935723503E-2</c:v>
                </c:pt>
                <c:pt idx="22063">
                  <c:v>-5.0556991744872E-2</c:v>
                </c:pt>
                <c:pt idx="22064">
                  <c:v>-0.13901776940261201</c:v>
                </c:pt>
                <c:pt idx="22065">
                  <c:v>-0.13901776940261201</c:v>
                </c:pt>
                <c:pt idx="22066">
                  <c:v>2.1205063139630902E-3</c:v>
                </c:pt>
                <c:pt idx="22067">
                  <c:v>-4.0527239082956697E-2</c:v>
                </c:pt>
                <c:pt idx="22068">
                  <c:v>-0.116339427160293</c:v>
                </c:pt>
                <c:pt idx="22069">
                  <c:v>-3.4067775336463303E-2</c:v>
                </c:pt>
                <c:pt idx="22070">
                  <c:v>-0.196035292025319</c:v>
                </c:pt>
                <c:pt idx="22071">
                  <c:v>-0.244833658488218</c:v>
                </c:pt>
                <c:pt idx="22072">
                  <c:v>-0.28393917373220701</c:v>
                </c:pt>
                <c:pt idx="22073">
                  <c:v>-0.21891736732537301</c:v>
                </c:pt>
                <c:pt idx="22074">
                  <c:v>-0.21889147835072301</c:v>
                </c:pt>
                <c:pt idx="22075">
                  <c:v>-0.21889147835072301</c:v>
                </c:pt>
                <c:pt idx="22076">
                  <c:v>-0.24526775056880001</c:v>
                </c:pt>
                <c:pt idx="22077">
                  <c:v>-0.21889147835072301</c:v>
                </c:pt>
                <c:pt idx="22078">
                  <c:v>-0.18327079313740399</c:v>
                </c:pt>
                <c:pt idx="22079">
                  <c:v>-0.18327079313740399</c:v>
                </c:pt>
                <c:pt idx="22080">
                  <c:v>-0.18327079313740399</c:v>
                </c:pt>
                <c:pt idx="22081">
                  <c:v>-0.14194881742322399</c:v>
                </c:pt>
                <c:pt idx="22082">
                  <c:v>-0.16420733664706599</c:v>
                </c:pt>
                <c:pt idx="22083">
                  <c:v>-0.16420733664706599</c:v>
                </c:pt>
                <c:pt idx="22084">
                  <c:v>-0.157727434419587</c:v>
                </c:pt>
                <c:pt idx="22085">
                  <c:v>-0.157727434419587</c:v>
                </c:pt>
                <c:pt idx="22086">
                  <c:v>-0.17738721615539901</c:v>
                </c:pt>
                <c:pt idx="22087">
                  <c:v>-0.218121841526252</c:v>
                </c:pt>
                <c:pt idx="22088">
                  <c:v>-0.138567782858393</c:v>
                </c:pt>
                <c:pt idx="22089">
                  <c:v>-0.17720510037801601</c:v>
                </c:pt>
                <c:pt idx="22090">
                  <c:v>-0.138757768012153</c:v>
                </c:pt>
                <c:pt idx="22091">
                  <c:v>-0.17740819976495401</c:v>
                </c:pt>
                <c:pt idx="22092">
                  <c:v>-0.14865985164015699</c:v>
                </c:pt>
                <c:pt idx="22093">
                  <c:v>-0.10968005959084801</c:v>
                </c:pt>
                <c:pt idx="22094">
                  <c:v>-7.3438084375858803E-2</c:v>
                </c:pt>
                <c:pt idx="22095">
                  <c:v>-7.3438084375858803E-2</c:v>
                </c:pt>
                <c:pt idx="22096">
                  <c:v>-0.102742376431725</c:v>
                </c:pt>
                <c:pt idx="22097">
                  <c:v>-0.10329188321204601</c:v>
                </c:pt>
                <c:pt idx="22098">
                  <c:v>-0.10329188321204601</c:v>
                </c:pt>
                <c:pt idx="22099">
                  <c:v>-6.9252913226822005E-2</c:v>
                </c:pt>
                <c:pt idx="22100">
                  <c:v>-7.1098272438550004E-3</c:v>
                </c:pt>
                <c:pt idx="22101">
                  <c:v>-7.1098272438550004E-3</c:v>
                </c:pt>
                <c:pt idx="22102">
                  <c:v>5.0531662601043199E-2</c:v>
                </c:pt>
                <c:pt idx="22103">
                  <c:v>0.10598067827914499</c:v>
                </c:pt>
                <c:pt idx="22104">
                  <c:v>8.12464174431171E-2</c:v>
                </c:pt>
                <c:pt idx="22105">
                  <c:v>0.10598067827914499</c:v>
                </c:pt>
                <c:pt idx="22106">
                  <c:v>0.12978086604581299</c:v>
                </c:pt>
                <c:pt idx="22107">
                  <c:v>0.14453168737490499</c:v>
                </c:pt>
                <c:pt idx="22108">
                  <c:v>0.112547262453718</c:v>
                </c:pt>
                <c:pt idx="22109">
                  <c:v>9.1098741324677698E-2</c:v>
                </c:pt>
                <c:pt idx="22110">
                  <c:v>6.4951033504491107E-2</c:v>
                </c:pt>
                <c:pt idx="22111">
                  <c:v>1.84143341530833E-2</c:v>
                </c:pt>
                <c:pt idx="22112">
                  <c:v>-1.0600060511729299E-2</c:v>
                </c:pt>
                <c:pt idx="22113">
                  <c:v>-3.57622278909639E-2</c:v>
                </c:pt>
                <c:pt idx="22114">
                  <c:v>-8.1421940766531697E-2</c:v>
                </c:pt>
                <c:pt idx="22115">
                  <c:v>-8.1421940766531697E-2</c:v>
                </c:pt>
                <c:pt idx="22116">
                  <c:v>-0.123264851550135</c:v>
                </c:pt>
                <c:pt idx="22117">
                  <c:v>-0.144998058961819</c:v>
                </c:pt>
                <c:pt idx="22118">
                  <c:v>-9.9045172021656705E-2</c:v>
                </c:pt>
                <c:pt idx="22119">
                  <c:v>-9.9045172021656705E-2</c:v>
                </c:pt>
                <c:pt idx="22120">
                  <c:v>-5.5901906454029503E-2</c:v>
                </c:pt>
                <c:pt idx="22121">
                  <c:v>-5.1639949132390603E-2</c:v>
                </c:pt>
                <c:pt idx="22122">
                  <c:v>-2.67667824208235E-2</c:v>
                </c:pt>
                <c:pt idx="22123">
                  <c:v>-1.8737393392699499E-2</c:v>
                </c:pt>
                <c:pt idx="22124">
                  <c:v>4.4661319726921802E-3</c:v>
                </c:pt>
                <c:pt idx="22125">
                  <c:v>4.9420417967831198E-2</c:v>
                </c:pt>
                <c:pt idx="22126">
                  <c:v>4.9420417967831198E-2</c:v>
                </c:pt>
                <c:pt idx="22127">
                  <c:v>5.44657753019408E-2</c:v>
                </c:pt>
                <c:pt idx="22128">
                  <c:v>-1.1655210243923299E-2</c:v>
                </c:pt>
                <c:pt idx="22129">
                  <c:v>-2.8009557674178301E-2</c:v>
                </c:pt>
                <c:pt idx="22130">
                  <c:v>-5.4021615514250297E-2</c:v>
                </c:pt>
                <c:pt idx="22131">
                  <c:v>-8.1112258056343201E-2</c:v>
                </c:pt>
                <c:pt idx="22132">
                  <c:v>-0.110097900750487</c:v>
                </c:pt>
                <c:pt idx="22133">
                  <c:v>-0.110097900750487</c:v>
                </c:pt>
                <c:pt idx="22134">
                  <c:v>-0.110097900750487</c:v>
                </c:pt>
                <c:pt idx="22135">
                  <c:v>-0.110097900750487</c:v>
                </c:pt>
                <c:pt idx="22136">
                  <c:v>-0.32266943519140501</c:v>
                </c:pt>
                <c:pt idx="22137">
                  <c:v>-0.31904494541613698</c:v>
                </c:pt>
                <c:pt idx="22138">
                  <c:v>-0.51347078689912895</c:v>
                </c:pt>
                <c:pt idx="22139">
                  <c:v>-0.46049438842089402</c:v>
                </c:pt>
                <c:pt idx="22140">
                  <c:v>-0.46019461920928201</c:v>
                </c:pt>
                <c:pt idx="22141">
                  <c:v>-0.46019461920928201</c:v>
                </c:pt>
                <c:pt idx="22142">
                  <c:v>-0.41031814245459203</c:v>
                </c:pt>
                <c:pt idx="22143">
                  <c:v>-0.34089664184948298</c:v>
                </c:pt>
                <c:pt idx="22144">
                  <c:v>-0.36050856560904099</c:v>
                </c:pt>
                <c:pt idx="22145">
                  <c:v>-0.36050856560904099</c:v>
                </c:pt>
                <c:pt idx="22146">
                  <c:v>-0.34430035094342198</c:v>
                </c:pt>
                <c:pt idx="22147">
                  <c:v>-0.40624655417539102</c:v>
                </c:pt>
                <c:pt idx="22148">
                  <c:v>-0.40624655417539102</c:v>
                </c:pt>
                <c:pt idx="22149">
                  <c:v>-0.40624655417539102</c:v>
                </c:pt>
                <c:pt idx="22150">
                  <c:v>-0.445030632845064</c:v>
                </c:pt>
                <c:pt idx="22151">
                  <c:v>-0.35858050891898502</c:v>
                </c:pt>
                <c:pt idx="22152">
                  <c:v>-0.33880140604759801</c:v>
                </c:pt>
                <c:pt idx="22153">
                  <c:v>-0.218278235714855</c:v>
                </c:pt>
                <c:pt idx="22154">
                  <c:v>-0.42626115340819098</c:v>
                </c:pt>
                <c:pt idx="22155">
                  <c:v>-0.22477671467525701</c:v>
                </c:pt>
                <c:pt idx="22156">
                  <c:v>-0.30494440621622698</c:v>
                </c:pt>
                <c:pt idx="22157">
                  <c:v>-0.24019362462351501</c:v>
                </c:pt>
                <c:pt idx="22158">
                  <c:v>-0.24019362462351501</c:v>
                </c:pt>
                <c:pt idx="22159">
                  <c:v>-0.18210436021788501</c:v>
                </c:pt>
                <c:pt idx="22160">
                  <c:v>-0.14191251449391101</c:v>
                </c:pt>
                <c:pt idx="22161">
                  <c:v>0.31900026203438098</c:v>
                </c:pt>
                <c:pt idx="22162">
                  <c:v>0.42677282212135098</c:v>
                </c:pt>
                <c:pt idx="22163">
                  <c:v>0.39627342176826802</c:v>
                </c:pt>
                <c:pt idx="22164">
                  <c:v>0.39627342176826802</c:v>
                </c:pt>
                <c:pt idx="22165">
                  <c:v>0.39545859343390599</c:v>
                </c:pt>
                <c:pt idx="22166">
                  <c:v>9.7386043731647595E-2</c:v>
                </c:pt>
                <c:pt idx="22167">
                  <c:v>0.157381036101536</c:v>
                </c:pt>
                <c:pt idx="22168">
                  <c:v>0.13191170587936099</c:v>
                </c:pt>
                <c:pt idx="22169">
                  <c:v>0.15965079617028299</c:v>
                </c:pt>
                <c:pt idx="22170">
                  <c:v>1.6513096917620301E-2</c:v>
                </c:pt>
                <c:pt idx="22171">
                  <c:v>0.23974486104200701</c:v>
                </c:pt>
                <c:pt idx="22172">
                  <c:v>-4.7566067238851498E-2</c:v>
                </c:pt>
                <c:pt idx="22173">
                  <c:v>6.1939829992287303E-2</c:v>
                </c:pt>
                <c:pt idx="22174">
                  <c:v>0.207613366581748</c:v>
                </c:pt>
                <c:pt idx="22175">
                  <c:v>0.33972435140763602</c:v>
                </c:pt>
                <c:pt idx="22176">
                  <c:v>0.10845295110966501</c:v>
                </c:pt>
                <c:pt idx="22177">
                  <c:v>0.22333757674555499</c:v>
                </c:pt>
                <c:pt idx="22178">
                  <c:v>0.10716061010257</c:v>
                </c:pt>
                <c:pt idx="22179">
                  <c:v>5.4323464567463203E-2</c:v>
                </c:pt>
                <c:pt idx="22180">
                  <c:v>9.7184079889281294E-2</c:v>
                </c:pt>
                <c:pt idx="22181">
                  <c:v>0.14604569410256499</c:v>
                </c:pt>
                <c:pt idx="22182">
                  <c:v>5.6640095905051702E-3</c:v>
                </c:pt>
                <c:pt idx="22183">
                  <c:v>8.1398012369745906E-2</c:v>
                </c:pt>
                <c:pt idx="22184">
                  <c:v>7.6228706177043207E-2</c:v>
                </c:pt>
                <c:pt idx="22185">
                  <c:v>0.16492533895127301</c:v>
                </c:pt>
                <c:pt idx="22186">
                  <c:v>0.10158010048801699</c:v>
                </c:pt>
                <c:pt idx="22187">
                  <c:v>7.1836783249437902E-2</c:v>
                </c:pt>
                <c:pt idx="22188">
                  <c:v>8.1509802993026501E-2</c:v>
                </c:pt>
                <c:pt idx="22189">
                  <c:v>-3.2255381474406201E-2</c:v>
                </c:pt>
                <c:pt idx="22190">
                  <c:v>-0.18531103188783099</c:v>
                </c:pt>
                <c:pt idx="22191">
                  <c:v>1.1772291528007999E-2</c:v>
                </c:pt>
                <c:pt idx="22192">
                  <c:v>1.1772291528007999E-2</c:v>
                </c:pt>
                <c:pt idx="22193">
                  <c:v>0.13045256642701999</c:v>
                </c:pt>
                <c:pt idx="22194">
                  <c:v>-0.31019976021925</c:v>
                </c:pt>
                <c:pt idx="22195">
                  <c:v>-0.249660802371416</c:v>
                </c:pt>
                <c:pt idx="22196">
                  <c:v>-0.249660802371416</c:v>
                </c:pt>
                <c:pt idx="22197">
                  <c:v>-0.13490920035992901</c:v>
                </c:pt>
                <c:pt idx="22198">
                  <c:v>-9.8956768810207693E-2</c:v>
                </c:pt>
                <c:pt idx="22199">
                  <c:v>-0.19685623565881899</c:v>
                </c:pt>
                <c:pt idx="22200">
                  <c:v>-0.31831134287251001</c:v>
                </c:pt>
                <c:pt idx="22201">
                  <c:v>-0.19714903888084401</c:v>
                </c:pt>
                <c:pt idx="22202">
                  <c:v>-0.25681566467155797</c:v>
                </c:pt>
                <c:pt idx="22203">
                  <c:v>-0.104525364320457</c:v>
                </c:pt>
                <c:pt idx="22204">
                  <c:v>-0.19490622955622799</c:v>
                </c:pt>
                <c:pt idx="22205">
                  <c:v>-0.31589001826247798</c:v>
                </c:pt>
                <c:pt idx="22206">
                  <c:v>1.16351896352462E-3</c:v>
                </c:pt>
                <c:pt idx="22207">
                  <c:v>-0.26207474976578199</c:v>
                </c:pt>
                <c:pt idx="22208">
                  <c:v>1.7117697521416E-3</c:v>
                </c:pt>
                <c:pt idx="22209">
                  <c:v>6.7333287181417803E-2</c:v>
                </c:pt>
                <c:pt idx="22210">
                  <c:v>0.219484612517344</c:v>
                </c:pt>
                <c:pt idx="22211">
                  <c:v>0.197730157033668</c:v>
                </c:pt>
                <c:pt idx="22212">
                  <c:v>0.23561174272744001</c:v>
                </c:pt>
                <c:pt idx="22213">
                  <c:v>0.29590295243278297</c:v>
                </c:pt>
                <c:pt idx="22214">
                  <c:v>0.274844750512657</c:v>
                </c:pt>
                <c:pt idx="22215">
                  <c:v>0.16268137389345599</c:v>
                </c:pt>
                <c:pt idx="22216">
                  <c:v>0.14570191443663399</c:v>
                </c:pt>
                <c:pt idx="22217">
                  <c:v>5.4707050859599898E-2</c:v>
                </c:pt>
                <c:pt idx="22218">
                  <c:v>5.4707050859599898E-2</c:v>
                </c:pt>
                <c:pt idx="22219">
                  <c:v>-2.3785351608008602E-2</c:v>
                </c:pt>
                <c:pt idx="22220">
                  <c:v>1.21681431649578E-2</c:v>
                </c:pt>
                <c:pt idx="22221">
                  <c:v>-2.2500394149331301E-2</c:v>
                </c:pt>
                <c:pt idx="22222">
                  <c:v>-2.1943787162537601E-2</c:v>
                </c:pt>
                <c:pt idx="22223">
                  <c:v>1.2401149626222401E-2</c:v>
                </c:pt>
                <c:pt idx="22224">
                  <c:v>4.4026102245267401E-2</c:v>
                </c:pt>
                <c:pt idx="22225">
                  <c:v>7.4145340828324302E-2</c:v>
                </c:pt>
                <c:pt idx="22226">
                  <c:v>7.4145340828324302E-2</c:v>
                </c:pt>
                <c:pt idx="22227">
                  <c:v>0.10852549932999001</c:v>
                </c:pt>
                <c:pt idx="22228">
                  <c:v>0.108804609604029</c:v>
                </c:pt>
                <c:pt idx="22229">
                  <c:v>0.13686059601834899</c:v>
                </c:pt>
                <c:pt idx="22230">
                  <c:v>0.13659878521389099</c:v>
                </c:pt>
                <c:pt idx="22231">
                  <c:v>0.10242465476452201</c:v>
                </c:pt>
                <c:pt idx="22232">
                  <c:v>0.102688647219012</c:v>
                </c:pt>
                <c:pt idx="22233">
                  <c:v>0.102688647219012</c:v>
                </c:pt>
                <c:pt idx="22234">
                  <c:v>0.102688647219012</c:v>
                </c:pt>
                <c:pt idx="22235">
                  <c:v>7.0511044503244094E-2</c:v>
                </c:pt>
                <c:pt idx="22236">
                  <c:v>0.12607906596364599</c:v>
                </c:pt>
                <c:pt idx="22237">
                  <c:v>0.12607906596364599</c:v>
                </c:pt>
                <c:pt idx="22238">
                  <c:v>0.12607906596364599</c:v>
                </c:pt>
                <c:pt idx="22239">
                  <c:v>0.12589012161145899</c:v>
                </c:pt>
                <c:pt idx="22240">
                  <c:v>0.12589012161145899</c:v>
                </c:pt>
                <c:pt idx="22241">
                  <c:v>0.180972922246081</c:v>
                </c:pt>
                <c:pt idx="22242">
                  <c:v>0.180972922246081</c:v>
                </c:pt>
                <c:pt idx="22243">
                  <c:v>0.148963222989838</c:v>
                </c:pt>
                <c:pt idx="22244">
                  <c:v>7.3714681697424705E-2</c:v>
                </c:pt>
                <c:pt idx="22245">
                  <c:v>0.13203993291371</c:v>
                </c:pt>
                <c:pt idx="22246">
                  <c:v>0.17904870848429899</c:v>
                </c:pt>
                <c:pt idx="22247">
                  <c:v>0.214501523126952</c:v>
                </c:pt>
                <c:pt idx="22248">
                  <c:v>0.25844076464316101</c:v>
                </c:pt>
                <c:pt idx="22249">
                  <c:v>0.29465225865540501</c:v>
                </c:pt>
                <c:pt idx="22250">
                  <c:v>0.236538002269953</c:v>
                </c:pt>
                <c:pt idx="22251">
                  <c:v>0.107755152340628</c:v>
                </c:pt>
                <c:pt idx="22252">
                  <c:v>0.202035948695516</c:v>
                </c:pt>
                <c:pt idx="22253">
                  <c:v>9.5074729339905406E-2</c:v>
                </c:pt>
                <c:pt idx="22254">
                  <c:v>0.33338136567830701</c:v>
                </c:pt>
                <c:pt idx="22255">
                  <c:v>0.26656228557393002</c:v>
                </c:pt>
                <c:pt idx="22256">
                  <c:v>0.33429246975840998</c:v>
                </c:pt>
                <c:pt idx="22257">
                  <c:v>0.42705835372375101</c:v>
                </c:pt>
                <c:pt idx="22258">
                  <c:v>0.333750513413129</c:v>
                </c:pt>
                <c:pt idx="22259">
                  <c:v>0.333750513413129</c:v>
                </c:pt>
                <c:pt idx="22260">
                  <c:v>0.204138505401467</c:v>
                </c:pt>
                <c:pt idx="22261">
                  <c:v>0.181637631987423</c:v>
                </c:pt>
                <c:pt idx="22262">
                  <c:v>0.30205362978916001</c:v>
                </c:pt>
                <c:pt idx="22263">
                  <c:v>0.36829148002126799</c:v>
                </c:pt>
                <c:pt idx="22264">
                  <c:v>0.33413837724437101</c:v>
                </c:pt>
                <c:pt idx="22265">
                  <c:v>0.27448125606696999</c:v>
                </c:pt>
                <c:pt idx="22266">
                  <c:v>0.27431630988866101</c:v>
                </c:pt>
                <c:pt idx="22267">
                  <c:v>0.36287301560061302</c:v>
                </c:pt>
                <c:pt idx="22268">
                  <c:v>0.333221756673096</c:v>
                </c:pt>
                <c:pt idx="22269">
                  <c:v>0.273644751929427</c:v>
                </c:pt>
                <c:pt idx="22270">
                  <c:v>0.273644751929427</c:v>
                </c:pt>
                <c:pt idx="22271">
                  <c:v>0.273644751929427</c:v>
                </c:pt>
                <c:pt idx="22272">
                  <c:v>0.239634628638554</c:v>
                </c:pt>
                <c:pt idx="22273">
                  <c:v>0.18423736856979001</c:v>
                </c:pt>
                <c:pt idx="22274">
                  <c:v>0.166844412994472</c:v>
                </c:pt>
                <c:pt idx="22275">
                  <c:v>7.2845518488168795E-2</c:v>
                </c:pt>
                <c:pt idx="22276">
                  <c:v>9.72274008479663E-2</c:v>
                </c:pt>
                <c:pt idx="22277">
                  <c:v>0</c:v>
                </c:pt>
                <c:pt idx="22278">
                  <c:v>-0.263158024231605</c:v>
                </c:pt>
                <c:pt idx="22279">
                  <c:v>-7.3432758249898297E-2</c:v>
                </c:pt>
                <c:pt idx="22280">
                  <c:v>-0.243950865761906</c:v>
                </c:pt>
                <c:pt idx="22281" formatCode="0.00E+00">
                  <c:v>-4.5016305552536503E-5</c:v>
                </c:pt>
                <c:pt idx="22282">
                  <c:v>-4.70938703216408E-2</c:v>
                </c:pt>
                <c:pt idx="22283" formatCode="0.00E+00">
                  <c:v>-0.14028931204960499</c:v>
                </c:pt>
                <c:pt idx="22284">
                  <c:v>-0.213580006739754</c:v>
                </c:pt>
                <c:pt idx="22285">
                  <c:v>-0.26761328885535401</c:v>
                </c:pt>
                <c:pt idx="22286">
                  <c:v>-0.37937885237151803</c:v>
                </c:pt>
                <c:pt idx="22287">
                  <c:v>-0.37938078130548097</c:v>
                </c:pt>
                <c:pt idx="22288">
                  <c:v>-0.30344264155636702</c:v>
                </c:pt>
                <c:pt idx="22289">
                  <c:v>-0.197783639799746</c:v>
                </c:pt>
                <c:pt idx="22290">
                  <c:v>-0.15600928162015701</c:v>
                </c:pt>
                <c:pt idx="22291">
                  <c:v>-9.9590576187809504E-2</c:v>
                </c:pt>
                <c:pt idx="22292">
                  <c:v>-5.3391622549365803E-2</c:v>
                </c:pt>
                <c:pt idx="22293">
                  <c:v>-4.9082229164497601E-2</c:v>
                </c:pt>
                <c:pt idx="22294">
                  <c:v>-4.4907506416423701E-2</c:v>
                </c:pt>
                <c:pt idx="22295">
                  <c:v>-0.142085025716775</c:v>
                </c:pt>
                <c:pt idx="22296">
                  <c:v>-0.1297844655666</c:v>
                </c:pt>
                <c:pt idx="22297">
                  <c:v>-0.13054830921073801</c:v>
                </c:pt>
                <c:pt idx="22298">
                  <c:v>-0.13054830921073801</c:v>
                </c:pt>
                <c:pt idx="22299">
                  <c:v>-8.4442004796397602E-2</c:v>
                </c:pt>
                <c:pt idx="22300">
                  <c:v>-4.5514494960357803E-2</c:v>
                </c:pt>
                <c:pt idx="22301">
                  <c:v>-4.5514494960357803E-2</c:v>
                </c:pt>
                <c:pt idx="22302">
                  <c:v>-4.5514494960357803E-2</c:v>
                </c:pt>
                <c:pt idx="22303">
                  <c:v>1.07830088173477E-2</c:v>
                </c:pt>
                <c:pt idx="22304">
                  <c:v>5.3149479841742002E-2</c:v>
                </c:pt>
                <c:pt idx="22305">
                  <c:v>1.172808553459E-2</c:v>
                </c:pt>
                <c:pt idx="22306">
                  <c:v>1.3049394974618199E-2</c:v>
                </c:pt>
                <c:pt idx="22307">
                  <c:v>1.30477925542149E-2</c:v>
                </c:pt>
                <c:pt idx="22308">
                  <c:v>5.9457680850683002E-2</c:v>
                </c:pt>
                <c:pt idx="22309">
                  <c:v>0.13840106464750401</c:v>
                </c:pt>
                <c:pt idx="22310">
                  <c:v>4.9038620669136397E-2</c:v>
                </c:pt>
                <c:pt idx="22311">
                  <c:v>5.5222982970944301E-2</c:v>
                </c:pt>
                <c:pt idx="22312">
                  <c:v>-2.1617803018858701E-2</c:v>
                </c:pt>
                <c:pt idx="22313">
                  <c:v>-0.10665557621454</c:v>
                </c:pt>
                <c:pt idx="22314">
                  <c:v>-0.17561081908610099</c:v>
                </c:pt>
                <c:pt idx="22315">
                  <c:v>-0.174936470911044</c:v>
                </c:pt>
                <c:pt idx="22316">
                  <c:v>-0.174936470911044</c:v>
                </c:pt>
                <c:pt idx="22317">
                  <c:v>-9.0588710569977804E-2</c:v>
                </c:pt>
                <c:pt idx="22318">
                  <c:v>-9.0588710569977804E-2</c:v>
                </c:pt>
                <c:pt idx="22319">
                  <c:v>-1.7507904723613899E-2</c:v>
                </c:pt>
                <c:pt idx="22320">
                  <c:v>-1.7507904723613899E-2</c:v>
                </c:pt>
                <c:pt idx="22321">
                  <c:v>-7.9665267059255696E-2</c:v>
                </c:pt>
                <c:pt idx="22322">
                  <c:v>-7.9665267059255696E-2</c:v>
                </c:pt>
                <c:pt idx="22323">
                  <c:v>-7.9665267059255696E-2</c:v>
                </c:pt>
                <c:pt idx="22324">
                  <c:v>-4.9788686286652999E-2</c:v>
                </c:pt>
                <c:pt idx="22325">
                  <c:v>-4.4106975153075101E-2</c:v>
                </c:pt>
                <c:pt idx="22326">
                  <c:v>-4.4106975153075101E-2</c:v>
                </c:pt>
                <c:pt idx="22327">
                  <c:v>-4.92526505363515E-2</c:v>
                </c:pt>
                <c:pt idx="22328">
                  <c:v>-4.92526505363515E-2</c:v>
                </c:pt>
                <c:pt idx="22329">
                  <c:v>-5.4343223091523701E-2</c:v>
                </c:pt>
                <c:pt idx="22330">
                  <c:v>-5.9379573213493603E-2</c:v>
                </c:pt>
                <c:pt idx="22331">
                  <c:v>-5.9379573213493603E-2</c:v>
                </c:pt>
                <c:pt idx="22332">
                  <c:v>-6.9293034950152599E-2</c:v>
                </c:pt>
                <c:pt idx="22333">
                  <c:v>-0.104181805417165</c:v>
                </c:pt>
                <c:pt idx="22334">
                  <c:v>-7.3937844606122002E-2</c:v>
                </c:pt>
                <c:pt idx="22335">
                  <c:v>-6.8699004947807299E-2</c:v>
                </c:pt>
                <c:pt idx="22336">
                  <c:v>-6.3400554633470996E-2</c:v>
                </c:pt>
                <c:pt idx="22337">
                  <c:v>-2.8321189196778201E-2</c:v>
                </c:pt>
                <c:pt idx="22338">
                  <c:v>-2.8321189196778201E-2</c:v>
                </c:pt>
                <c:pt idx="22339">
                  <c:v>-5.9198511107739903E-2</c:v>
                </c:pt>
                <c:pt idx="22340">
                  <c:v>-2.8321189196778201E-2</c:v>
                </c:pt>
                <c:pt idx="22341">
                  <c:v>-5.9198511107739903E-2</c:v>
                </c:pt>
                <c:pt idx="22342">
                  <c:v>-6.4183414010289194E-2</c:v>
                </c:pt>
                <c:pt idx="22343">
                  <c:v>-6.4183414010289194E-2</c:v>
                </c:pt>
                <c:pt idx="22344">
                  <c:v>-3.3446639530700199E-2</c:v>
                </c:pt>
                <c:pt idx="22345">
                  <c:v>3.4510058023914603E-2</c:v>
                </c:pt>
                <c:pt idx="22346">
                  <c:v>3.4510058023914603E-2</c:v>
                </c:pt>
                <c:pt idx="22347">
                  <c:v>5.3013732358907002E-2</c:v>
                </c:pt>
                <c:pt idx="22348">
                  <c:v>5.3013732358907002E-2</c:v>
                </c:pt>
                <c:pt idx="22349">
                  <c:v>1.6847058586218999E-2</c:v>
                </c:pt>
                <c:pt idx="22350">
                  <c:v>0.227472284030802</c:v>
                </c:pt>
                <c:pt idx="22351">
                  <c:v>0.262861051848293</c:v>
                </c:pt>
                <c:pt idx="22352">
                  <c:v>0.262861051848293</c:v>
                </c:pt>
                <c:pt idx="22353">
                  <c:v>0.262861051848293</c:v>
                </c:pt>
                <c:pt idx="22354">
                  <c:v>0.37196818203912202</c:v>
                </c:pt>
                <c:pt idx="22355">
                  <c:v>0.39760740910266501</c:v>
                </c:pt>
                <c:pt idx="22356">
                  <c:v>0.39760740910266501</c:v>
                </c:pt>
                <c:pt idx="22357">
                  <c:v>0.43073442676953799</c:v>
                </c:pt>
                <c:pt idx="22358">
                  <c:v>0.37560606835063598</c:v>
                </c:pt>
                <c:pt idx="22359">
                  <c:v>0.55436933907874097</c:v>
                </c:pt>
                <c:pt idx="22360">
                  <c:v>0.70024818640783804</c:v>
                </c:pt>
                <c:pt idx="22361">
                  <c:v>0.72696815845187501</c:v>
                </c:pt>
                <c:pt idx="22362">
                  <c:v>0.73892717156684495</c:v>
                </c:pt>
                <c:pt idx="22363">
                  <c:v>0.73892717156684495</c:v>
                </c:pt>
                <c:pt idx="22364">
                  <c:v>0.81815919246592705</c:v>
                </c:pt>
                <c:pt idx="22365">
                  <c:v>0.81815919246592705</c:v>
                </c:pt>
                <c:pt idx="22366">
                  <c:v>0.80437771226098698</c:v>
                </c:pt>
                <c:pt idx="22367">
                  <c:v>0.80437771226098698</c:v>
                </c:pt>
                <c:pt idx="22368">
                  <c:v>0.81276225245982603</c:v>
                </c:pt>
                <c:pt idx="22369">
                  <c:v>0.81276225245982603</c:v>
                </c:pt>
                <c:pt idx="22370">
                  <c:v>0.737560178677654</c:v>
                </c:pt>
                <c:pt idx="22371">
                  <c:v>0.737560178677654</c:v>
                </c:pt>
                <c:pt idx="22372">
                  <c:v>0.81316318707378998</c:v>
                </c:pt>
                <c:pt idx="22373">
                  <c:v>0.81316318707378998</c:v>
                </c:pt>
                <c:pt idx="22374">
                  <c:v>0.89970079664397296</c:v>
                </c:pt>
                <c:pt idx="22375">
                  <c:v>0.89970079664397296</c:v>
                </c:pt>
                <c:pt idx="22376">
                  <c:v>0.82045759499742399</c:v>
                </c:pt>
                <c:pt idx="22377">
                  <c:v>0.82765355502300997</c:v>
                </c:pt>
                <c:pt idx="22378">
                  <c:v>0.90388841218043503</c:v>
                </c:pt>
                <c:pt idx="22379">
                  <c:v>0.90388841218043503</c:v>
                </c:pt>
                <c:pt idx="22380">
                  <c:v>0.83464794676598497</c:v>
                </c:pt>
                <c:pt idx="22381">
                  <c:v>0.84078472866586895</c:v>
                </c:pt>
                <c:pt idx="22382">
                  <c:v>0.77529418333756706</c:v>
                </c:pt>
                <c:pt idx="22383">
                  <c:v>0.71430352486811499</c:v>
                </c:pt>
                <c:pt idx="22384">
                  <c:v>0.60355926625863798</c:v>
                </c:pt>
                <c:pt idx="22385">
                  <c:v>0.60355926625863798</c:v>
                </c:pt>
                <c:pt idx="22386">
                  <c:v>0.50625497445550205</c:v>
                </c:pt>
                <c:pt idx="22387">
                  <c:v>0.50625497445550205</c:v>
                </c:pt>
                <c:pt idx="22388">
                  <c:v>0.420083998030232</c:v>
                </c:pt>
                <c:pt idx="22389">
                  <c:v>0.43613113007619903</c:v>
                </c:pt>
                <c:pt idx="22390">
                  <c:v>0.39726908940872402</c:v>
                </c:pt>
                <c:pt idx="22391">
                  <c:v>0.39726908940872402</c:v>
                </c:pt>
                <c:pt idx="22392">
                  <c:v>0.43613113007619903</c:v>
                </c:pt>
                <c:pt idx="22393">
                  <c:v>0.44282372718158303</c:v>
                </c:pt>
                <c:pt idx="22394">
                  <c:v>0.40360358194615897</c:v>
                </c:pt>
                <c:pt idx="22395">
                  <c:v>0.40360358194615897</c:v>
                </c:pt>
                <c:pt idx="22396">
                  <c:v>0.44282372718158303</c:v>
                </c:pt>
                <c:pt idx="22397">
                  <c:v>0.44282372718158303</c:v>
                </c:pt>
                <c:pt idx="22398">
                  <c:v>0.40360358194615897</c:v>
                </c:pt>
                <c:pt idx="22399">
                  <c:v>0.44261882347970999</c:v>
                </c:pt>
                <c:pt idx="22400">
                  <c:v>0.48408184047219599</c:v>
                </c:pt>
                <c:pt idx="22401">
                  <c:v>0.58671701548252897</c:v>
                </c:pt>
                <c:pt idx="22402">
                  <c:v>0.54112695909509401</c:v>
                </c:pt>
                <c:pt idx="22403">
                  <c:v>0.51358589995836401</c:v>
                </c:pt>
                <c:pt idx="22404">
                  <c:v>0.561133015006821</c:v>
                </c:pt>
                <c:pt idx="22405">
                  <c:v>0.61176426148849905</c:v>
                </c:pt>
                <c:pt idx="22406">
                  <c:v>0.66497006125642799</c:v>
                </c:pt>
                <c:pt idx="22407">
                  <c:v>1</c:v>
                </c:pt>
                <c:pt idx="22408">
                  <c:v>-9.09568491852768E-2</c:v>
                </c:pt>
                <c:pt idx="22409">
                  <c:v>-0.253754630186247</c:v>
                </c:pt>
                <c:pt idx="22410">
                  <c:v>7.5863021694181298E-2</c:v>
                </c:pt>
                <c:pt idx="22411">
                  <c:v>7.6984458173453493E-2</c:v>
                </c:pt>
                <c:pt idx="22412">
                  <c:v>0.18442854130744399</c:v>
                </c:pt>
                <c:pt idx="22413">
                  <c:v>0.118984667909213</c:v>
                </c:pt>
                <c:pt idx="22414">
                  <c:v>0.16469279357062699</c:v>
                </c:pt>
                <c:pt idx="22415">
                  <c:v>0.106381762350652</c:v>
                </c:pt>
                <c:pt idx="22416">
                  <c:v>5.0837500804324198E-2</c:v>
                </c:pt>
                <c:pt idx="22417">
                  <c:v>0.17186055720493501</c:v>
                </c:pt>
                <c:pt idx="22418">
                  <c:v>0.160602986368516</c:v>
                </c:pt>
                <c:pt idx="22419">
                  <c:v>0.160602986368516</c:v>
                </c:pt>
                <c:pt idx="22420">
                  <c:v>0.14955965094635301</c:v>
                </c:pt>
                <c:pt idx="22421">
                  <c:v>8.8378396678643306E-2</c:v>
                </c:pt>
                <c:pt idx="22422">
                  <c:v>7.8660999431444598E-2</c:v>
                </c:pt>
                <c:pt idx="22423">
                  <c:v>7.9564403231146802E-2</c:v>
                </c:pt>
                <c:pt idx="22424">
                  <c:v>1.8654289396961E-2</c:v>
                </c:pt>
                <c:pt idx="22425">
                  <c:v>-3.4648525316419203E-2</c:v>
                </c:pt>
                <c:pt idx="22426">
                  <c:v>6.3369412325619198E-2</c:v>
                </c:pt>
                <c:pt idx="22427">
                  <c:v>-2.9943307377278301E-2</c:v>
                </c:pt>
                <c:pt idx="22428">
                  <c:v>-2.9943307377278301E-2</c:v>
                </c:pt>
                <c:pt idx="22429">
                  <c:v>1.33274869694617E-2</c:v>
                </c:pt>
                <c:pt idx="22430">
                  <c:v>-2.92803068563596E-2</c:v>
                </c:pt>
                <c:pt idx="22431">
                  <c:v>6.2482756654954598E-2</c:v>
                </c:pt>
                <c:pt idx="22432">
                  <c:v>1.59722113856548E-2</c:v>
                </c:pt>
                <c:pt idx="22433">
                  <c:v>1.51930432337379E-2</c:v>
                </c:pt>
                <c:pt idx="22434">
                  <c:v>3.0933519523160501E-2</c:v>
                </c:pt>
                <c:pt idx="22435">
                  <c:v>0.17790255760934601</c:v>
                </c:pt>
                <c:pt idx="22436">
                  <c:v>0.206205823966472</c:v>
                </c:pt>
                <c:pt idx="22437">
                  <c:v>0.153768001051131</c:v>
                </c:pt>
                <c:pt idx="22438">
                  <c:v>0.224067022060674</c:v>
                </c:pt>
                <c:pt idx="22439">
                  <c:v>0.33878216538313</c:v>
                </c:pt>
                <c:pt idx="22440">
                  <c:v>0.39543940255489302</c:v>
                </c:pt>
                <c:pt idx="22441">
                  <c:v>0.33723801119960201</c:v>
                </c:pt>
                <c:pt idx="22442">
                  <c:v>0.36362049904323201</c:v>
                </c:pt>
                <c:pt idx="22443">
                  <c:v>0.36447586085106298</c:v>
                </c:pt>
                <c:pt idx="22444">
                  <c:v>0.36869109281359802</c:v>
                </c:pt>
                <c:pt idx="22445">
                  <c:v>0.425378117038609</c:v>
                </c:pt>
                <c:pt idx="22446">
                  <c:v>0.41560001349509501</c:v>
                </c:pt>
                <c:pt idx="22447">
                  <c:v>0.35994592024835698</c:v>
                </c:pt>
                <c:pt idx="22448">
                  <c:v>0.35104213821522401</c:v>
                </c:pt>
                <c:pt idx="22449">
                  <c:v>0.34225418677234698</c:v>
                </c:pt>
                <c:pt idx="22450">
                  <c:v>0.36696681739100501</c:v>
                </c:pt>
                <c:pt idx="22451">
                  <c:v>0.31821451719181698</c:v>
                </c:pt>
                <c:pt idx="22452">
                  <c:v>0.28453742778459701</c:v>
                </c:pt>
                <c:pt idx="22453">
                  <c:v>0.28453742778459701</c:v>
                </c:pt>
                <c:pt idx="22454">
                  <c:v>0.28896354202458902</c:v>
                </c:pt>
                <c:pt idx="22455">
                  <c:v>0.28896354202458902</c:v>
                </c:pt>
                <c:pt idx="22456">
                  <c:v>0.28896354202458902</c:v>
                </c:pt>
                <c:pt idx="22457">
                  <c:v>0.19986476490035701</c:v>
                </c:pt>
                <c:pt idx="22458">
                  <c:v>0.228155265463517</c:v>
                </c:pt>
                <c:pt idx="22459">
                  <c:v>0.33016681196602299</c:v>
                </c:pt>
                <c:pt idx="22460">
                  <c:v>0.33016681196602299</c:v>
                </c:pt>
                <c:pt idx="22461">
                  <c:v>0.33016681196602299</c:v>
                </c:pt>
                <c:pt idx="22462">
                  <c:v>0.33016681196602299</c:v>
                </c:pt>
                <c:pt idx="22463">
                  <c:v>0.33016681196602299</c:v>
                </c:pt>
                <c:pt idx="22464">
                  <c:v>0.35443602337437902</c:v>
                </c:pt>
                <c:pt idx="22465">
                  <c:v>0.40452792476900901</c:v>
                </c:pt>
                <c:pt idx="22466">
                  <c:v>0.42596551896433399</c:v>
                </c:pt>
                <c:pt idx="22467">
                  <c:v>0.42596551896433399</c:v>
                </c:pt>
                <c:pt idx="22468">
                  <c:v>0.39735514822364898</c:v>
                </c:pt>
                <c:pt idx="22469">
                  <c:v>0.39735514822364898</c:v>
                </c:pt>
                <c:pt idx="22470">
                  <c:v>0.33040630078693201</c:v>
                </c:pt>
                <c:pt idx="22471">
                  <c:v>0.33415345434799099</c:v>
                </c:pt>
                <c:pt idx="22472">
                  <c:v>0.462910571664781</c:v>
                </c:pt>
                <c:pt idx="22473">
                  <c:v>0.449998125834562</c:v>
                </c:pt>
                <c:pt idx="22474">
                  <c:v>0.50647097744245395</c:v>
                </c:pt>
                <c:pt idx="22475">
                  <c:v>0.61774909196009498</c:v>
                </c:pt>
                <c:pt idx="22476">
                  <c:v>0.64392371400954096</c:v>
                </c:pt>
                <c:pt idx="22477">
                  <c:v>0.70220174648299605</c:v>
                </c:pt>
                <c:pt idx="22478">
                  <c:v>0.71247779833036295</c:v>
                </c:pt>
                <c:pt idx="22479">
                  <c:v>0.652949195634416</c:v>
                </c:pt>
                <c:pt idx="22480">
                  <c:v>0.64337315458575794</c:v>
                </c:pt>
                <c:pt idx="22481">
                  <c:v>0.64337315458575794</c:v>
                </c:pt>
                <c:pt idx="22482">
                  <c:v>0.652949195634416</c:v>
                </c:pt>
                <c:pt idx="22483">
                  <c:v>0.71247779833036295</c:v>
                </c:pt>
                <c:pt idx="22484">
                  <c:v>0.71247817841313699</c:v>
                </c:pt>
                <c:pt idx="22485">
                  <c:v>0.70220213778766805</c:v>
                </c:pt>
                <c:pt idx="22486">
                  <c:v>0.69204868808058995</c:v>
                </c:pt>
                <c:pt idx="22487">
                  <c:v>0.63390789007120596</c:v>
                </c:pt>
                <c:pt idx="22488">
                  <c:v>0.65313907683032302</c:v>
                </c:pt>
                <c:pt idx="22489">
                  <c:v>0.65313907683032302</c:v>
                </c:pt>
                <c:pt idx="22490">
                  <c:v>0.66467622220841205</c:v>
                </c:pt>
                <c:pt idx="22491">
                  <c:v>0.66467622220841205</c:v>
                </c:pt>
                <c:pt idx="22492">
                  <c:v>0.68574787666598003</c:v>
                </c:pt>
                <c:pt idx="22493">
                  <c:v>0.68574787666598003</c:v>
                </c:pt>
                <c:pt idx="22494">
                  <c:v>0.68574787666598003</c:v>
                </c:pt>
                <c:pt idx="22495">
                  <c:v>0.63430571571203997</c:v>
                </c:pt>
                <c:pt idx="22496">
                  <c:v>0.62290997436511997</c:v>
                </c:pt>
                <c:pt idx="22497">
                  <c:v>0.52682141263044402</c:v>
                </c:pt>
                <c:pt idx="22498">
                  <c:v>0.51229607146135003</c:v>
                </c:pt>
                <c:pt idx="22499">
                  <c:v>0.467518351177513</c:v>
                </c:pt>
                <c:pt idx="22500">
                  <c:v>0.45116953984691099</c:v>
                </c:pt>
                <c:pt idx="22501">
                  <c:v>0.45116953984691099</c:v>
                </c:pt>
                <c:pt idx="22502">
                  <c:v>0.45116953984691099</c:v>
                </c:pt>
                <c:pt idx="22503">
                  <c:v>0.45116953984691099</c:v>
                </c:pt>
                <c:pt idx="22504">
                  <c:v>0.49713618891919997</c:v>
                </c:pt>
                <c:pt idx="22505">
                  <c:v>0.55970268241023602</c:v>
                </c:pt>
                <c:pt idx="22506">
                  <c:v>0.56201320460106596</c:v>
                </c:pt>
                <c:pt idx="22507">
                  <c:v>0.61275871758301403</c:v>
                </c:pt>
                <c:pt idx="22508">
                  <c:v>0.61275871758301403</c:v>
                </c:pt>
                <c:pt idx="22509">
                  <c:v>0.51572195069955096</c:v>
                </c:pt>
                <c:pt idx="22510">
                  <c:v>0.78716927518366298</c:v>
                </c:pt>
                <c:pt idx="22511">
                  <c:v>0.85289476447216395</c:v>
                </c:pt>
                <c:pt idx="22512">
                  <c:v>0.841345438461929</c:v>
                </c:pt>
                <c:pt idx="22513">
                  <c:v>0.841345438461929</c:v>
                </c:pt>
                <c:pt idx="22514">
                  <c:v>0.841345438461929</c:v>
                </c:pt>
                <c:pt idx="22515">
                  <c:v>0.77638521506646496</c:v>
                </c:pt>
                <c:pt idx="22516">
                  <c:v>0.79445988039264803</c:v>
                </c:pt>
                <c:pt idx="22517">
                  <c:v>0.92644728197762805</c:v>
                </c:pt>
                <c:pt idx="22518">
                  <c:v>0.92359551696952702</c:v>
                </c:pt>
                <c:pt idx="22519">
                  <c:v>0.852813873876902</c:v>
                </c:pt>
                <c:pt idx="22520">
                  <c:v>0.852813873876902</c:v>
                </c:pt>
                <c:pt idx="22521">
                  <c:v>0.852813873876902</c:v>
                </c:pt>
                <c:pt idx="22522">
                  <c:v>0.852813873876902</c:v>
                </c:pt>
                <c:pt idx="22523">
                  <c:v>0.852813873876902</c:v>
                </c:pt>
                <c:pt idx="22524">
                  <c:v>0.79343830271865401</c:v>
                </c:pt>
                <c:pt idx="22525">
                  <c:v>0.62630284941436098</c:v>
                </c:pt>
                <c:pt idx="22526">
                  <c:v>0.62630284941436098</c:v>
                </c:pt>
                <c:pt idx="22527">
                  <c:v>0.67844240576398396</c:v>
                </c:pt>
                <c:pt idx="22528">
                  <c:v>0.734892496073423</c:v>
                </c:pt>
                <c:pt idx="22529">
                  <c:v>0.92640683656970602</c:v>
                </c:pt>
                <c:pt idx="22530">
                  <c:v>0.91448286371729504</c:v>
                </c:pt>
                <c:pt idx="22531">
                  <c:v>0.91448286371729504</c:v>
                </c:pt>
                <c:pt idx="22532">
                  <c:v>0.92359551696952702</c:v>
                </c:pt>
                <c:pt idx="22533">
                  <c:v>9.1679468991182594E-2</c:v>
                </c:pt>
                <c:pt idx="22534">
                  <c:v>0.31524189221337201</c:v>
                </c:pt>
                <c:pt idx="22535">
                  <c:v>5.6492758642344897E-2</c:v>
                </c:pt>
                <c:pt idx="22536">
                  <c:v>0.11455546576834499</c:v>
                </c:pt>
                <c:pt idx="22537">
                  <c:v>-6.1422676162872399E-2</c:v>
                </c:pt>
                <c:pt idx="22538">
                  <c:v>-5.2192842512634098E-2</c:v>
                </c:pt>
                <c:pt idx="22539">
                  <c:v>-9.8935389492842196E-2</c:v>
                </c:pt>
                <c:pt idx="22540" formatCode="0.00E+00">
                  <c:v>2.259348253697E-4</c:v>
                </c:pt>
                <c:pt idx="22541">
                  <c:v>4.3366031218486201E-2</c:v>
                </c:pt>
                <c:pt idx="22542" formatCode="0.00E+00">
                  <c:v>0.11833581772957701</c:v>
                </c:pt>
                <c:pt idx="22543">
                  <c:v>0.27591832324385301</c:v>
                </c:pt>
                <c:pt idx="22544">
                  <c:v>0.30318938733727202</c:v>
                </c:pt>
                <c:pt idx="22545">
                  <c:v>0.25544299433948398</c:v>
                </c:pt>
                <c:pt idx="22546">
                  <c:v>0.1516886258772</c:v>
                </c:pt>
                <c:pt idx="22547">
                  <c:v>0.19718587730916001</c:v>
                </c:pt>
                <c:pt idx="22548">
                  <c:v>0.1516886258772</c:v>
                </c:pt>
                <c:pt idx="22549">
                  <c:v>0.19718587730916001</c:v>
                </c:pt>
                <c:pt idx="22550">
                  <c:v>0.19718587730916001</c:v>
                </c:pt>
                <c:pt idx="22551">
                  <c:v>0.19718587730916001</c:v>
                </c:pt>
                <c:pt idx="22552">
                  <c:v>0.109522875195491</c:v>
                </c:pt>
                <c:pt idx="22553">
                  <c:v>0.109522875195491</c:v>
                </c:pt>
                <c:pt idx="22554">
                  <c:v>0.27619551656353197</c:v>
                </c:pt>
                <c:pt idx="22555">
                  <c:v>0.18358535022875999</c:v>
                </c:pt>
                <c:pt idx="22556">
                  <c:v>0.23882108679368899</c:v>
                </c:pt>
                <c:pt idx="22557">
                  <c:v>0.30755344186872202</c:v>
                </c:pt>
                <c:pt idx="22558">
                  <c:v>0.26841446481010101</c:v>
                </c:pt>
                <c:pt idx="22559">
                  <c:v>0.27242084605435002</c:v>
                </c:pt>
                <c:pt idx="22560">
                  <c:v>0.19438191592599499</c:v>
                </c:pt>
                <c:pt idx="22561">
                  <c:v>0.133225315083496</c:v>
                </c:pt>
                <c:pt idx="22562">
                  <c:v>0.33856299250956501</c:v>
                </c:pt>
                <c:pt idx="22563">
                  <c:v>0.38839191573093301</c:v>
                </c:pt>
                <c:pt idx="22564">
                  <c:v>0.31321277221317201</c:v>
                </c:pt>
                <c:pt idx="22565">
                  <c:v>0.41087610159916199</c:v>
                </c:pt>
                <c:pt idx="22566">
                  <c:v>0.40139459403606398</c:v>
                </c:pt>
                <c:pt idx="22567">
                  <c:v>0.34706327329880698</c:v>
                </c:pt>
                <c:pt idx="22568">
                  <c:v>0.33841742406179498</c:v>
                </c:pt>
                <c:pt idx="22569">
                  <c:v>0.28952002768496699</c:v>
                </c:pt>
                <c:pt idx="22570">
                  <c:v>0.31389465436701303</c:v>
                </c:pt>
                <c:pt idx="22571">
                  <c:v>0.36469445820132801</c:v>
                </c:pt>
                <c:pt idx="22572">
                  <c:v>0.31311920027735402</c:v>
                </c:pt>
                <c:pt idx="22573">
                  <c:v>0.36469445820132801</c:v>
                </c:pt>
                <c:pt idx="22574">
                  <c:v>0.36068542846406998</c:v>
                </c:pt>
                <c:pt idx="22575">
                  <c:v>0.36068542846406998</c:v>
                </c:pt>
                <c:pt idx="22576">
                  <c:v>0.26530029921060699</c:v>
                </c:pt>
                <c:pt idx="22577">
                  <c:v>0.21692506040051401</c:v>
                </c:pt>
                <c:pt idx="22578">
                  <c:v>0.309544301905053</c:v>
                </c:pt>
                <c:pt idx="22579">
                  <c:v>0.416512148871578</c:v>
                </c:pt>
                <c:pt idx="22580">
                  <c:v>0.416512148871578</c:v>
                </c:pt>
                <c:pt idx="22581">
                  <c:v>0.36056014566538203</c:v>
                </c:pt>
                <c:pt idx="22582">
                  <c:v>0.427412429204172</c:v>
                </c:pt>
                <c:pt idx="22583">
                  <c:v>0.427412429204172</c:v>
                </c:pt>
                <c:pt idx="22584">
                  <c:v>0.46499791806013102</c:v>
                </c:pt>
                <c:pt idx="22585">
                  <c:v>0.46499791806013102</c:v>
                </c:pt>
                <c:pt idx="22586">
                  <c:v>0.43879378995906498</c:v>
                </c:pt>
                <c:pt idx="22587">
                  <c:v>0.391484270029822</c:v>
                </c:pt>
                <c:pt idx="22588">
                  <c:v>0.391484270029822</c:v>
                </c:pt>
                <c:pt idx="22589">
                  <c:v>0.43879378995906498</c:v>
                </c:pt>
                <c:pt idx="22590">
                  <c:v>0.457247022495676</c:v>
                </c:pt>
                <c:pt idx="22591">
                  <c:v>0.457247022495676</c:v>
                </c:pt>
                <c:pt idx="22592">
                  <c:v>0.46020439196384899</c:v>
                </c:pt>
                <c:pt idx="22593">
                  <c:v>0.44446311994551202</c:v>
                </c:pt>
                <c:pt idx="22594">
                  <c:v>0.44744146130359302</c:v>
                </c:pt>
                <c:pt idx="22595">
                  <c:v>0.44744146130359302</c:v>
                </c:pt>
                <c:pt idx="22596">
                  <c:v>0.40265277234832503</c:v>
                </c:pt>
                <c:pt idx="22597">
                  <c:v>0.34033493809563897</c:v>
                </c:pt>
                <c:pt idx="22598">
                  <c:v>0.35996555022382898</c:v>
                </c:pt>
                <c:pt idx="22599">
                  <c:v>0.40236128204961802</c:v>
                </c:pt>
                <c:pt idx="22600">
                  <c:v>0.38344147640818699</c:v>
                </c:pt>
                <c:pt idx="22601">
                  <c:v>0.38011974998578701</c:v>
                </c:pt>
                <c:pt idx="22602">
                  <c:v>0.38997926174471997</c:v>
                </c:pt>
                <c:pt idx="22603">
                  <c:v>0.43561754039294298</c:v>
                </c:pt>
                <c:pt idx="22604">
                  <c:v>0.43561754039294298</c:v>
                </c:pt>
                <c:pt idx="22605">
                  <c:v>0.453575648591105</c:v>
                </c:pt>
                <c:pt idx="22606">
                  <c:v>0.41181381037572701</c:v>
                </c:pt>
                <c:pt idx="22607">
                  <c:v>-1.16351896352462E-3</c:v>
                </c:pt>
                <c:pt idx="22608">
                  <c:v>-0.26475053288452</c:v>
                </c:pt>
                <c:pt idx="22609">
                  <c:v>-1.7117697521416E-3</c:v>
                </c:pt>
                <c:pt idx="22610">
                  <c:v>-0.123271259199128</c:v>
                </c:pt>
                <c:pt idx="22611">
                  <c:v>-5.7901863963759799E-2</c:v>
                </c:pt>
                <c:pt idx="22612">
                  <c:v>-0.19793220696219899</c:v>
                </c:pt>
                <c:pt idx="22613">
                  <c:v>-0.19793220696219899</c:v>
                </c:pt>
                <c:pt idx="22614">
                  <c:v>-8.9722952406106699E-2</c:v>
                </c:pt>
                <c:pt idx="22615">
                  <c:v>-0.19678253048034799</c:v>
                </c:pt>
                <c:pt idx="22616">
                  <c:v>-0.175622377613596</c:v>
                </c:pt>
                <c:pt idx="22617">
                  <c:v>-0.21712087954238901</c:v>
                </c:pt>
                <c:pt idx="22618">
                  <c:v>-0.25941408654731501</c:v>
                </c:pt>
                <c:pt idx="22619">
                  <c:v>-0.197005163820691</c:v>
                </c:pt>
                <c:pt idx="22620">
                  <c:v>-0.197005163820691</c:v>
                </c:pt>
                <c:pt idx="22621">
                  <c:v>-0.140813736815113</c:v>
                </c:pt>
                <c:pt idx="22622">
                  <c:v>-0.140813736815113</c:v>
                </c:pt>
                <c:pt idx="22623">
                  <c:v>-9.0181436840497606E-2</c:v>
                </c:pt>
                <c:pt idx="22624">
                  <c:v>-0.12924346774814499</c:v>
                </c:pt>
                <c:pt idx="22625">
                  <c:v>-0.12924346774814499</c:v>
                </c:pt>
                <c:pt idx="22626">
                  <c:v>-0.227747007252462</c:v>
                </c:pt>
                <c:pt idx="22627">
                  <c:v>-0.18313178514905101</c:v>
                </c:pt>
                <c:pt idx="22628">
                  <c:v>-0.183603537508012</c:v>
                </c:pt>
                <c:pt idx="22629">
                  <c:v>-0.142307609421048</c:v>
                </c:pt>
                <c:pt idx="22630">
                  <c:v>-0.111165953453521</c:v>
                </c:pt>
                <c:pt idx="22631">
                  <c:v>-0.14215069277860401</c:v>
                </c:pt>
                <c:pt idx="22632">
                  <c:v>-7.6480898184809007E-2</c:v>
                </c:pt>
                <c:pt idx="22633">
                  <c:v>-3.7393877339463498E-2</c:v>
                </c:pt>
                <c:pt idx="22634">
                  <c:v>-3.7180041477297303E-2</c:v>
                </c:pt>
                <c:pt idx="22635">
                  <c:v>-3.49821090211139E-2</c:v>
                </c:pt>
                <c:pt idx="22636">
                  <c:v>-3.49821090211139E-2</c:v>
                </c:pt>
                <c:pt idx="22637">
                  <c:v>-0.102973218785588</c:v>
                </c:pt>
                <c:pt idx="22638">
                  <c:v>-0.132330934693732</c:v>
                </c:pt>
                <c:pt idx="22639">
                  <c:v>-9.6446644749333899E-2</c:v>
                </c:pt>
                <c:pt idx="22640">
                  <c:v>-0.101267670660962</c:v>
                </c:pt>
                <c:pt idx="22641">
                  <c:v>-0.13711117593737801</c:v>
                </c:pt>
                <c:pt idx="22642">
                  <c:v>-0.13711117593737801</c:v>
                </c:pt>
                <c:pt idx="22643">
                  <c:v>-0.101267670660962</c:v>
                </c:pt>
                <c:pt idx="22644">
                  <c:v>-0.128731406050478</c:v>
                </c:pt>
                <c:pt idx="22645">
                  <c:v>-0.101267670660962</c:v>
                </c:pt>
                <c:pt idx="22646">
                  <c:v>-0.154566422013797</c:v>
                </c:pt>
                <c:pt idx="22647">
                  <c:v>-0.154566422013797</c:v>
                </c:pt>
                <c:pt idx="22648">
                  <c:v>-0.16296888080324301</c:v>
                </c:pt>
                <c:pt idx="22649">
                  <c:v>-0.18563564714495101</c:v>
                </c:pt>
                <c:pt idx="22650">
                  <c:v>-0.131774834069041</c:v>
                </c:pt>
                <c:pt idx="22651">
                  <c:v>-0.131774834069041</c:v>
                </c:pt>
                <c:pt idx="22652">
                  <c:v>-0.131774834069041</c:v>
                </c:pt>
                <c:pt idx="22653">
                  <c:v>-0.131774834069041</c:v>
                </c:pt>
                <c:pt idx="22654">
                  <c:v>-0.131948720544139</c:v>
                </c:pt>
                <c:pt idx="22655">
                  <c:v>-0.131948720544139</c:v>
                </c:pt>
                <c:pt idx="22656">
                  <c:v>-0.131948720544139</c:v>
                </c:pt>
                <c:pt idx="22657">
                  <c:v>-6.2379400514214998E-2</c:v>
                </c:pt>
                <c:pt idx="22658">
                  <c:v>-6.2379400514214998E-2</c:v>
                </c:pt>
                <c:pt idx="22659">
                  <c:v>-6.2379400514214998E-2</c:v>
                </c:pt>
                <c:pt idx="22660">
                  <c:v>-6.2379400514214998E-2</c:v>
                </c:pt>
                <c:pt idx="22661">
                  <c:v>-6.2379400514214998E-2</c:v>
                </c:pt>
                <c:pt idx="22662">
                  <c:v>-6.2379400514214998E-2</c:v>
                </c:pt>
                <c:pt idx="22663">
                  <c:v>-6.2379400514214998E-2</c:v>
                </c:pt>
                <c:pt idx="22664">
                  <c:v>-6.2379400514214998E-2</c:v>
                </c:pt>
                <c:pt idx="22665">
                  <c:v>-7.2033272304169796E-2</c:v>
                </c:pt>
                <c:pt idx="22666">
                  <c:v>-7.2033272304169796E-2</c:v>
                </c:pt>
                <c:pt idx="22667">
                  <c:v>-0.110383724113002</c:v>
                </c:pt>
                <c:pt idx="22668">
                  <c:v>-0.110383724113002</c:v>
                </c:pt>
                <c:pt idx="22669">
                  <c:v>-0.131948720544139</c:v>
                </c:pt>
                <c:pt idx="22670">
                  <c:v>-0.131948720544139</c:v>
                </c:pt>
                <c:pt idx="22671">
                  <c:v>-6.2379400514214998E-2</c:v>
                </c:pt>
                <c:pt idx="22672">
                  <c:v>-6.2379400514214998E-2</c:v>
                </c:pt>
                <c:pt idx="22673">
                  <c:v>-6.1737133551193098E-2</c:v>
                </c:pt>
                <c:pt idx="22674">
                  <c:v>-6.1737133551193098E-2</c:v>
                </c:pt>
                <c:pt idx="22675">
                  <c:v>-9.9820706259364705E-2</c:v>
                </c:pt>
                <c:pt idx="22676">
                  <c:v>-9.9820706259364705E-2</c:v>
                </c:pt>
                <c:pt idx="22677">
                  <c:v>-6.5867924985154799E-2</c:v>
                </c:pt>
                <c:pt idx="22678">
                  <c:v>-6.5867924985154799E-2</c:v>
                </c:pt>
                <c:pt idx="22679">
                  <c:v>-0.133783658665283</c:v>
                </c:pt>
                <c:pt idx="22680">
                  <c:v>-0.133783658665283</c:v>
                </c:pt>
                <c:pt idx="22681">
                  <c:v>-0.124339112989622</c:v>
                </c:pt>
                <c:pt idx="22682">
                  <c:v>-0.124339112989622</c:v>
                </c:pt>
                <c:pt idx="22683">
                  <c:v>-9.3502792859441394E-2</c:v>
                </c:pt>
                <c:pt idx="22684">
                  <c:v>-9.3502792859441394E-2</c:v>
                </c:pt>
                <c:pt idx="22685">
                  <c:v>-0.133783658665283</c:v>
                </c:pt>
                <c:pt idx="22686">
                  <c:v>-0.133783658665283</c:v>
                </c:pt>
                <c:pt idx="22687">
                  <c:v>-7.4833221099199099E-2</c:v>
                </c:pt>
                <c:pt idx="22688">
                  <c:v>-0.133783658665283</c:v>
                </c:pt>
                <c:pt idx="22689">
                  <c:v>-0.17109538774564201</c:v>
                </c:pt>
                <c:pt idx="22690">
                  <c:v>-0.19750378697184601</c:v>
                </c:pt>
                <c:pt idx="22691">
                  <c:v>-0.261224065770926</c:v>
                </c:pt>
                <c:pt idx="22692">
                  <c:v>-0.30613915572314199</c:v>
                </c:pt>
                <c:pt idx="22693">
                  <c:v>-0.30963582082643598</c:v>
                </c:pt>
                <c:pt idx="22694">
                  <c:v>-0.30963582082643598</c:v>
                </c:pt>
                <c:pt idx="22695">
                  <c:v>-0.29955695520911402</c:v>
                </c:pt>
                <c:pt idx="22696">
                  <c:v>-0.31999981353637302</c:v>
                </c:pt>
                <c:pt idx="22697">
                  <c:v>-0.31999981353637302</c:v>
                </c:pt>
                <c:pt idx="22698">
                  <c:v>-0.35750314052798099</c:v>
                </c:pt>
                <c:pt idx="22699">
                  <c:v>-0.29955695520911402</c:v>
                </c:pt>
                <c:pt idx="22700">
                  <c:v>-0.29955695520911402</c:v>
                </c:pt>
                <c:pt idx="22701">
                  <c:v>-0.20315413934645499</c:v>
                </c:pt>
                <c:pt idx="22702">
                  <c:v>-0.14386059308634</c:v>
                </c:pt>
                <c:pt idx="22703">
                  <c:v>-0.11152966783718</c:v>
                </c:pt>
                <c:pt idx="22704">
                  <c:v>-0.14386059308634</c:v>
                </c:pt>
                <c:pt idx="22705">
                  <c:v>-6.0172226853078402E-2</c:v>
                </c:pt>
                <c:pt idx="22706">
                  <c:v>-2.73669546828239E-2</c:v>
                </c:pt>
                <c:pt idx="22707">
                  <c:v>7.8099746029633901E-3</c:v>
                </c:pt>
                <c:pt idx="22708">
                  <c:v>-2.78740398758539E-2</c:v>
                </c:pt>
                <c:pt idx="22709">
                  <c:v>1.2410979943393701E-2</c:v>
                </c:pt>
                <c:pt idx="22710">
                  <c:v>4.2441700068079E-2</c:v>
                </c:pt>
                <c:pt idx="22711">
                  <c:v>7.4737369820147795E-2</c:v>
                </c:pt>
                <c:pt idx="22712">
                  <c:v>1.7646369751898199E-2</c:v>
                </c:pt>
                <c:pt idx="22713">
                  <c:v>5.7436445786601398E-2</c:v>
                </c:pt>
                <c:pt idx="22714">
                  <c:v>9.1660676545032294E-2</c:v>
                </c:pt>
                <c:pt idx="22715">
                  <c:v>0.192295439047241</c:v>
                </c:pt>
                <c:pt idx="22716">
                  <c:v>0.23555447580724101</c:v>
                </c:pt>
                <c:pt idx="22717">
                  <c:v>0.23555447580724101</c:v>
                </c:pt>
                <c:pt idx="22718">
                  <c:v>0.23555447580724101</c:v>
                </c:pt>
                <c:pt idx="22719">
                  <c:v>0.23555447580724101</c:v>
                </c:pt>
                <c:pt idx="22720">
                  <c:v>0.11427014118779801</c:v>
                </c:pt>
                <c:pt idx="22721">
                  <c:v>0.28207075360447598</c:v>
                </c:pt>
                <c:pt idx="22722">
                  <c:v>0.33146339135715602</c:v>
                </c:pt>
                <c:pt idx="22723">
                  <c:v>0.38481017992924998</c:v>
                </c:pt>
                <c:pt idx="22724">
                  <c:v>0.19011591100358999</c:v>
                </c:pt>
                <c:pt idx="22725">
                  <c:v>0.56635469631270197</c:v>
                </c:pt>
                <c:pt idx="22726">
                  <c:v>0.27498301031133199</c:v>
                </c:pt>
                <c:pt idx="22727">
                  <c:v>0.27498301031133199</c:v>
                </c:pt>
                <c:pt idx="22728">
                  <c:v>0.27498301031133199</c:v>
                </c:pt>
                <c:pt idx="22729">
                  <c:v>0.297114163525454</c:v>
                </c:pt>
                <c:pt idx="22730">
                  <c:v>0.297114163525454</c:v>
                </c:pt>
                <c:pt idx="22731">
                  <c:v>0.41101095189348402</c:v>
                </c:pt>
                <c:pt idx="22732">
                  <c:v>0.473842553391775</c:v>
                </c:pt>
                <c:pt idx="22733">
                  <c:v>0.46038607646824498</c:v>
                </c:pt>
                <c:pt idx="22734">
                  <c:v>0.46038607646824498</c:v>
                </c:pt>
                <c:pt idx="22735">
                  <c:v>0.42229302822265802</c:v>
                </c:pt>
                <c:pt idx="22736">
                  <c:v>0.42229302822265802</c:v>
                </c:pt>
                <c:pt idx="22737">
                  <c:v>0.482626050522515</c:v>
                </c:pt>
                <c:pt idx="22738">
                  <c:v>-0.10730877055447299</c:v>
                </c:pt>
                <c:pt idx="22739">
                  <c:v>-0.26378515103878802</c:v>
                </c:pt>
                <c:pt idx="22740">
                  <c:v>6.5168316327564396E-2</c:v>
                </c:pt>
                <c:pt idx="22741">
                  <c:v>6.4137345315558397E-2</c:v>
                </c:pt>
                <c:pt idx="22742">
                  <c:v>0.13080232239325801</c:v>
                </c:pt>
                <c:pt idx="22743">
                  <c:v>0.13080232239325801</c:v>
                </c:pt>
                <c:pt idx="22744">
                  <c:v>0.23174265987953599</c:v>
                </c:pt>
                <c:pt idx="22745">
                  <c:v>0.112553771011333</c:v>
                </c:pt>
                <c:pt idx="22746">
                  <c:v>0.112553771011333</c:v>
                </c:pt>
                <c:pt idx="22747">
                  <c:v>1.39634902069931E-2</c:v>
                </c:pt>
                <c:pt idx="22748">
                  <c:v>1.39634902069931E-2</c:v>
                </c:pt>
                <c:pt idx="22749">
                  <c:v>1.35294234171787E-2</c:v>
                </c:pt>
                <c:pt idx="22750">
                  <c:v>9.3254535103819994E-2</c:v>
                </c:pt>
                <c:pt idx="22751">
                  <c:v>9.3254535103819994E-2</c:v>
                </c:pt>
                <c:pt idx="22752">
                  <c:v>9.3254535103819994E-2</c:v>
                </c:pt>
                <c:pt idx="22753">
                  <c:v>9.3254535103819994E-2</c:v>
                </c:pt>
                <c:pt idx="22754">
                  <c:v>9.3254535103819994E-2</c:v>
                </c:pt>
                <c:pt idx="22755">
                  <c:v>8.6178237934117094E-2</c:v>
                </c:pt>
                <c:pt idx="22756">
                  <c:v>0.154658974533704</c:v>
                </c:pt>
                <c:pt idx="22757">
                  <c:v>0.154658974533704</c:v>
                </c:pt>
                <c:pt idx="22758">
                  <c:v>0.18302993311062399</c:v>
                </c:pt>
                <c:pt idx="22759">
                  <c:v>0.15699346726170799</c:v>
                </c:pt>
                <c:pt idx="22760">
                  <c:v>0.183941156623151</c:v>
                </c:pt>
                <c:pt idx="22761">
                  <c:v>0.112860456740213</c:v>
                </c:pt>
                <c:pt idx="22762">
                  <c:v>5.70838089136462E-2</c:v>
                </c:pt>
                <c:pt idx="22763">
                  <c:v>2.48647299956763E-2</c:v>
                </c:pt>
                <c:pt idx="22764">
                  <c:v>2.48647299956763E-2</c:v>
                </c:pt>
                <c:pt idx="22765">
                  <c:v>-3.4019890359419103E-2</c:v>
                </c:pt>
                <c:pt idx="22766" formatCode="0.00E+00">
                  <c:v>-4.1535535156622601E-4</c:v>
                </c:pt>
                <c:pt idx="22767">
                  <c:v>2.8161749975979401E-2</c:v>
                </c:pt>
                <c:pt idx="22768" formatCode="0.00E+00">
                  <c:v>2.8161749975979401E-2</c:v>
                </c:pt>
                <c:pt idx="22769" formatCode="0.00E+00">
                  <c:v>-4.1535535156622601E-4</c:v>
                </c:pt>
                <c:pt idx="22770">
                  <c:v>-2.90162098507174E-2</c:v>
                </c:pt>
                <c:pt idx="22771" formatCode="0.00E+00">
                  <c:v>2.9869634751859199E-2</c:v>
                </c:pt>
                <c:pt idx="22772">
                  <c:v>3.4823426264725697E-2</c:v>
                </c:pt>
                <c:pt idx="22773">
                  <c:v>-2.4060722317295499E-2</c:v>
                </c:pt>
                <c:pt idx="22774">
                  <c:v>-2.4060722317295499E-2</c:v>
                </c:pt>
                <c:pt idx="22775">
                  <c:v>3.4823426264725697E-2</c:v>
                </c:pt>
                <c:pt idx="22776">
                  <c:v>6.3496943587715501E-2</c:v>
                </c:pt>
                <c:pt idx="22777">
                  <c:v>4.6795734691484903E-3</c:v>
                </c:pt>
                <c:pt idx="22778">
                  <c:v>-2.4060722317295499E-2</c:v>
                </c:pt>
                <c:pt idx="22779">
                  <c:v>-5.1058347603046998E-2</c:v>
                </c:pt>
                <c:pt idx="22780">
                  <c:v>-5.1058347603046998E-2</c:v>
                </c:pt>
                <c:pt idx="22781">
                  <c:v>-5.3634516975439903E-2</c:v>
                </c:pt>
                <c:pt idx="22782">
                  <c:v>-5.3634516975439903E-2</c:v>
                </c:pt>
                <c:pt idx="22783">
                  <c:v>-5.3634516975439903E-2</c:v>
                </c:pt>
                <c:pt idx="22784">
                  <c:v>-5.3634516975439903E-2</c:v>
                </c:pt>
                <c:pt idx="22785">
                  <c:v>-8.5754232055885005E-2</c:v>
                </c:pt>
                <c:pt idx="22786">
                  <c:v>-5.3634516975439903E-2</c:v>
                </c:pt>
                <c:pt idx="22787">
                  <c:v>-2.5071778169688901E-2</c:v>
                </c:pt>
                <c:pt idx="22788">
                  <c:v>4.9589496289050797E-3</c:v>
                </c:pt>
                <c:pt idx="22789">
                  <c:v>-5.0086246637401901E-3</c:v>
                </c:pt>
                <c:pt idx="22790">
                  <c:v>-5.0086246637401901E-3</c:v>
                </c:pt>
                <c:pt idx="22791">
                  <c:v>2.5331745309260901E-2</c:v>
                </c:pt>
                <c:pt idx="22792">
                  <c:v>3.5290161633033203E-2</c:v>
                </c:pt>
                <c:pt idx="22793">
                  <c:v>6.2570003388149095E-2</c:v>
                </c:pt>
                <c:pt idx="22794">
                  <c:v>9.1008336152934299E-2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-2.88718893546706E-2</c:v>
                </c:pt>
                <c:pt idx="22800">
                  <c:v>-2.88718893546706E-2</c:v>
                </c:pt>
                <c:pt idx="22801">
                  <c:v>3.08325630558818E-2</c:v>
                </c:pt>
                <c:pt idx="22802">
                  <c:v>6.3626906725426396E-2</c:v>
                </c:pt>
                <c:pt idx="22803">
                  <c:v>6.3626906725426396E-2</c:v>
                </c:pt>
                <c:pt idx="22804">
                  <c:v>6.3626906725426396E-2</c:v>
                </c:pt>
                <c:pt idx="22805">
                  <c:v>9.8542387785697599E-2</c:v>
                </c:pt>
                <c:pt idx="22806">
                  <c:v>9.8542387785697599E-2</c:v>
                </c:pt>
                <c:pt idx="22807">
                  <c:v>0.13582800061908801</c:v>
                </c:pt>
                <c:pt idx="22808">
                  <c:v>0.13582800061908801</c:v>
                </c:pt>
                <c:pt idx="22809">
                  <c:v>0.13582800061908801</c:v>
                </c:pt>
                <c:pt idx="22810">
                  <c:v>0.16379182803015899</c:v>
                </c:pt>
                <c:pt idx="22811">
                  <c:v>0.12731168532539799</c:v>
                </c:pt>
                <c:pt idx="22812">
                  <c:v>0.12731168532539799</c:v>
                </c:pt>
                <c:pt idx="22813">
                  <c:v>0.12731168532539799</c:v>
                </c:pt>
                <c:pt idx="22814">
                  <c:v>6.8941913252940704E-2</c:v>
                </c:pt>
                <c:pt idx="22815">
                  <c:v>6.8941913252940704E-2</c:v>
                </c:pt>
                <c:pt idx="22816">
                  <c:v>0.14678826048142599</c:v>
                </c:pt>
                <c:pt idx="22817">
                  <c:v>0.14678826048142599</c:v>
                </c:pt>
                <c:pt idx="22818">
                  <c:v>0.14678826048142599</c:v>
                </c:pt>
                <c:pt idx="22819">
                  <c:v>0.14678826048142599</c:v>
                </c:pt>
                <c:pt idx="22820">
                  <c:v>0.11471646240493</c:v>
                </c:pt>
                <c:pt idx="22821">
                  <c:v>0.11471646240493</c:v>
                </c:pt>
                <c:pt idx="22822">
                  <c:v>0.11471646240493</c:v>
                </c:pt>
                <c:pt idx="22823">
                  <c:v>0.15781811060567899</c:v>
                </c:pt>
                <c:pt idx="22824">
                  <c:v>7.3957234771303101E-2</c:v>
                </c:pt>
                <c:pt idx="22825">
                  <c:v>3.6772922089387899E-2</c:v>
                </c:pt>
                <c:pt idx="22826">
                  <c:v>0.25639863108625199</c:v>
                </c:pt>
                <c:pt idx="22827">
                  <c:v>0.20508186343377899</c:v>
                </c:pt>
                <c:pt idx="22828">
                  <c:v>0.26917051464634001</c:v>
                </c:pt>
                <c:pt idx="22829">
                  <c:v>0.26917051464634001</c:v>
                </c:pt>
                <c:pt idx="22830">
                  <c:v>0.34606855293596001</c:v>
                </c:pt>
                <c:pt idx="22831">
                  <c:v>0.34606855293596001</c:v>
                </c:pt>
                <c:pt idx="22832">
                  <c:v>0.34606855293596001</c:v>
                </c:pt>
                <c:pt idx="22833">
                  <c:v>0.34606855293596001</c:v>
                </c:pt>
                <c:pt idx="22834">
                  <c:v>0.34606855293596001</c:v>
                </c:pt>
                <c:pt idx="22835">
                  <c:v>0.34606855293596001</c:v>
                </c:pt>
                <c:pt idx="22836">
                  <c:v>0.317633490048635</c:v>
                </c:pt>
                <c:pt idx="22837">
                  <c:v>0.317633490048635</c:v>
                </c:pt>
                <c:pt idx="22838">
                  <c:v>0.28661311149247298</c:v>
                </c:pt>
                <c:pt idx="22839">
                  <c:v>0.28661311149247298</c:v>
                </c:pt>
                <c:pt idx="22840">
                  <c:v>0.28661311149247298</c:v>
                </c:pt>
                <c:pt idx="22841">
                  <c:v>0.28661311149247298</c:v>
                </c:pt>
                <c:pt idx="22842">
                  <c:v>0.25214121617173402</c:v>
                </c:pt>
                <c:pt idx="22843">
                  <c:v>0.25214121617173402</c:v>
                </c:pt>
                <c:pt idx="22844">
                  <c:v>0.25214121617173402</c:v>
                </c:pt>
                <c:pt idx="22845">
                  <c:v>0.25214121617173402</c:v>
                </c:pt>
                <c:pt idx="22846">
                  <c:v>0.21409332320272101</c:v>
                </c:pt>
                <c:pt idx="22847">
                  <c:v>0.21409332320272101</c:v>
                </c:pt>
                <c:pt idx="22848">
                  <c:v>0.21409332320272101</c:v>
                </c:pt>
                <c:pt idx="22849">
                  <c:v>0.27810229633230299</c:v>
                </c:pt>
                <c:pt idx="22850">
                  <c:v>0.31480024234012399</c:v>
                </c:pt>
                <c:pt idx="22851">
                  <c:v>0.38406071843919198</c:v>
                </c:pt>
                <c:pt idx="22852">
                  <c:v>0.34981030825938297</c:v>
                </c:pt>
                <c:pt idx="22853">
                  <c:v>0.86963135927111401</c:v>
                </c:pt>
                <c:pt idx="22854">
                  <c:v>0.86963135927111401</c:v>
                </c:pt>
                <c:pt idx="22855">
                  <c:v>0.86963135927111401</c:v>
                </c:pt>
                <c:pt idx="22856">
                  <c:v>0.87130908523433004</c:v>
                </c:pt>
                <c:pt idx="22857">
                  <c:v>0</c:v>
                </c:pt>
                <c:pt idx="22858">
                  <c:v>-0.27814671199456598</c:v>
                </c:pt>
                <c:pt idx="22859" formatCode="0.00E+00">
                  <c:v>-8.0864395337720797E-4</c:v>
                </c:pt>
                <c:pt idx="22860">
                  <c:v>5.6500848847756698E-2</c:v>
                </c:pt>
                <c:pt idx="22861" formatCode="0.00E+00">
                  <c:v>-1.6179868842016701E-3</c:v>
                </c:pt>
                <c:pt idx="22862">
                  <c:v>-0.14189128930755199</c:v>
                </c:pt>
                <c:pt idx="22863">
                  <c:v>-0.23559650822632899</c:v>
                </c:pt>
                <c:pt idx="22864">
                  <c:v>-0.23559650822632899</c:v>
                </c:pt>
                <c:pt idx="22865">
                  <c:v>-0.27008418148801699</c:v>
                </c:pt>
                <c:pt idx="22866">
                  <c:v>-0.27008418148801699</c:v>
                </c:pt>
                <c:pt idx="22867">
                  <c:v>-0.27008418148801699</c:v>
                </c:pt>
                <c:pt idx="22868">
                  <c:v>-0.27008418148801699</c:v>
                </c:pt>
                <c:pt idx="22869">
                  <c:v>-0.165674815799708</c:v>
                </c:pt>
                <c:pt idx="22870">
                  <c:v>-0.165674815799708</c:v>
                </c:pt>
                <c:pt idx="22871">
                  <c:v>-0.119979665162379</c:v>
                </c:pt>
                <c:pt idx="22872">
                  <c:v>-0.119979665162379</c:v>
                </c:pt>
                <c:pt idx="22873">
                  <c:v>-0.15368215342410699</c:v>
                </c:pt>
                <c:pt idx="22874">
                  <c:v>-0.15368215342410699</c:v>
                </c:pt>
                <c:pt idx="22875">
                  <c:v>-0.22954158426304699</c:v>
                </c:pt>
                <c:pt idx="22876">
                  <c:v>-0.25751499463588701</c:v>
                </c:pt>
                <c:pt idx="22877">
                  <c:v>-0.24048875546762</c:v>
                </c:pt>
                <c:pt idx="22878">
                  <c:v>-0.21389379638504599</c:v>
                </c:pt>
                <c:pt idx="22879">
                  <c:v>-0.218525683262286</c:v>
                </c:pt>
                <c:pt idx="22880">
                  <c:v>-0.218525683262286</c:v>
                </c:pt>
                <c:pt idx="22881">
                  <c:v>-0.22310330596204</c:v>
                </c:pt>
                <c:pt idx="22882">
                  <c:v>-0.22310330596204</c:v>
                </c:pt>
                <c:pt idx="22883">
                  <c:v>-0.22762761251681601</c:v>
                </c:pt>
                <c:pt idx="22884">
                  <c:v>-0.25331660820167401</c:v>
                </c:pt>
                <c:pt idx="22885">
                  <c:v>-0.21297184201957201</c:v>
                </c:pt>
                <c:pt idx="22886">
                  <c:v>-0.282486429120542</c:v>
                </c:pt>
                <c:pt idx="22887">
                  <c:v>-0.32126172417052601</c:v>
                </c:pt>
                <c:pt idx="22888">
                  <c:v>-0.32126172417052601</c:v>
                </c:pt>
                <c:pt idx="22889">
                  <c:v>-0.32126172417052601</c:v>
                </c:pt>
                <c:pt idx="22890">
                  <c:v>-0.32126172417052601</c:v>
                </c:pt>
                <c:pt idx="22891">
                  <c:v>-0.24479608722222301</c:v>
                </c:pt>
                <c:pt idx="22892">
                  <c:v>-0.24479608722222301</c:v>
                </c:pt>
                <c:pt idx="22893">
                  <c:v>-0.17719974716505099</c:v>
                </c:pt>
                <c:pt idx="22894">
                  <c:v>-0.17719974716505099</c:v>
                </c:pt>
                <c:pt idx="22895">
                  <c:v>-0.17719974716505099</c:v>
                </c:pt>
                <c:pt idx="22896">
                  <c:v>-0.17719974716505099</c:v>
                </c:pt>
                <c:pt idx="22897">
                  <c:v>-0.14632029267479699</c:v>
                </c:pt>
                <c:pt idx="22898">
                  <c:v>-0.14632029267479699</c:v>
                </c:pt>
                <c:pt idx="22899">
                  <c:v>-0.14632029267479699</c:v>
                </c:pt>
                <c:pt idx="22900">
                  <c:v>-0.14632029267479699</c:v>
                </c:pt>
                <c:pt idx="22901">
                  <c:v>-0.14632029267479699</c:v>
                </c:pt>
                <c:pt idx="22902">
                  <c:v>-0.14632029267479699</c:v>
                </c:pt>
                <c:pt idx="22903">
                  <c:v>-0.116593989079024</c:v>
                </c:pt>
                <c:pt idx="22904">
                  <c:v>-0.116593989079024</c:v>
                </c:pt>
                <c:pt idx="22905">
                  <c:v>-6.2057119299313297E-2</c:v>
                </c:pt>
                <c:pt idx="22906">
                  <c:v>-6.2057119299313297E-2</c:v>
                </c:pt>
                <c:pt idx="22907">
                  <c:v>-3.64681334072227E-2</c:v>
                </c:pt>
                <c:pt idx="22908">
                  <c:v>-1.28265897958774E-2</c:v>
                </c:pt>
                <c:pt idx="22909">
                  <c:v>-1.28265897958774E-2</c:v>
                </c:pt>
                <c:pt idx="22910">
                  <c:v>-3.64681334072227E-2</c:v>
                </c:pt>
                <c:pt idx="22911">
                  <c:v>-6.1647795357772699E-2</c:v>
                </c:pt>
                <c:pt idx="22912">
                  <c:v>-6.1647795357772699E-2</c:v>
                </c:pt>
                <c:pt idx="22913">
                  <c:v>-8.8081333712215396E-2</c:v>
                </c:pt>
                <c:pt idx="22914">
                  <c:v>-0.13173972349680599</c:v>
                </c:pt>
                <c:pt idx="22915">
                  <c:v>-8.7640377657014906E-2</c:v>
                </c:pt>
                <c:pt idx="22916">
                  <c:v>-8.7640377657014906E-2</c:v>
                </c:pt>
                <c:pt idx="22917">
                  <c:v>-0.14802872219348101</c:v>
                </c:pt>
                <c:pt idx="22918">
                  <c:v>-0.14802872219348101</c:v>
                </c:pt>
                <c:pt idx="22919">
                  <c:v>-8.8090818232338303E-2</c:v>
                </c:pt>
                <c:pt idx="22920">
                  <c:v>-8.8090818232338303E-2</c:v>
                </c:pt>
                <c:pt idx="22921">
                  <c:v>-0.148029894177784</c:v>
                </c:pt>
                <c:pt idx="22922">
                  <c:v>-0.148029894177784</c:v>
                </c:pt>
                <c:pt idx="22923">
                  <c:v>-8.8090818232338303E-2</c:v>
                </c:pt>
                <c:pt idx="22924">
                  <c:v>-8.8090818232338303E-2</c:v>
                </c:pt>
                <c:pt idx="22925">
                  <c:v>-3.4101012924701399E-2</c:v>
                </c:pt>
                <c:pt idx="22926">
                  <c:v>-3.4101012924701399E-2</c:v>
                </c:pt>
                <c:pt idx="22927">
                  <c:v>-6.0409649374059501E-2</c:v>
                </c:pt>
                <c:pt idx="22928">
                  <c:v>-3.5506113184154503E-2</c:v>
                </c:pt>
                <c:pt idx="22929">
                  <c:v>-8.8091871033985497E-2</c:v>
                </c:pt>
                <c:pt idx="22930">
                  <c:v>-8.8091871033985497E-2</c:v>
                </c:pt>
                <c:pt idx="22931">
                  <c:v>5.1156757197343E-2</c:v>
                </c:pt>
                <c:pt idx="22932">
                  <c:v>0.146077387986289</c:v>
                </c:pt>
                <c:pt idx="22933">
                  <c:v>0.195953515814424</c:v>
                </c:pt>
                <c:pt idx="22934">
                  <c:v>0.27052431152906598</c:v>
                </c:pt>
                <c:pt idx="22935">
                  <c:v>0.27052431152906598</c:v>
                </c:pt>
                <c:pt idx="22936">
                  <c:v>0.27052431152906598</c:v>
                </c:pt>
                <c:pt idx="22937">
                  <c:v>0.27052431152906598</c:v>
                </c:pt>
                <c:pt idx="22938">
                  <c:v>0.23229234389438799</c:v>
                </c:pt>
                <c:pt idx="22939">
                  <c:v>0.23229234389438799</c:v>
                </c:pt>
                <c:pt idx="22940">
                  <c:v>0.27052431152906598</c:v>
                </c:pt>
                <c:pt idx="22941">
                  <c:v>0.24680813444257399</c:v>
                </c:pt>
                <c:pt idx="22942">
                  <c:v>0.24680813444257399</c:v>
                </c:pt>
                <c:pt idx="22943">
                  <c:v>0.27018678403500501</c:v>
                </c:pt>
                <c:pt idx="22944">
                  <c:v>0.27018678403500501</c:v>
                </c:pt>
                <c:pt idx="22945">
                  <c:v>0.27018678403500501</c:v>
                </c:pt>
                <c:pt idx="22946">
                  <c:v>0.195262916213954</c:v>
                </c:pt>
                <c:pt idx="22947">
                  <c:v>0.195262916213954</c:v>
                </c:pt>
                <c:pt idx="22948">
                  <c:v>0.195262916213954</c:v>
                </c:pt>
                <c:pt idx="22949">
                  <c:v>0.199221901268853</c:v>
                </c:pt>
                <c:pt idx="22950">
                  <c:v>0.199221901268853</c:v>
                </c:pt>
                <c:pt idx="22951">
                  <c:v>0.222166508660743</c:v>
                </c:pt>
                <c:pt idx="22952">
                  <c:v>0.222166508660743</c:v>
                </c:pt>
                <c:pt idx="22953">
                  <c:v>0.26432494277095098</c:v>
                </c:pt>
                <c:pt idx="22954">
                  <c:v>0.26432494277095098</c:v>
                </c:pt>
                <c:pt idx="22955">
                  <c:v>0.28373564190042599</c:v>
                </c:pt>
                <c:pt idx="22956">
                  <c:v>0.25089859934117098</c:v>
                </c:pt>
                <c:pt idx="22957">
                  <c:v>0.25089859934117098</c:v>
                </c:pt>
                <c:pt idx="22958">
                  <c:v>0.25089859934117098</c:v>
                </c:pt>
                <c:pt idx="22959">
                  <c:v>0.25089859934117098</c:v>
                </c:pt>
                <c:pt idx="22960">
                  <c:v>0.25089859934117098</c:v>
                </c:pt>
                <c:pt idx="22961">
                  <c:v>0.234499945854419</c:v>
                </c:pt>
                <c:pt idx="22962">
                  <c:v>0.19360733244404499</c:v>
                </c:pt>
                <c:pt idx="22963">
                  <c:v>0.19360733244404499</c:v>
                </c:pt>
                <c:pt idx="22964">
                  <c:v>0.13841551561215301</c:v>
                </c:pt>
                <c:pt idx="22965">
                  <c:v>0.11822592105643</c:v>
                </c:pt>
                <c:pt idx="22966">
                  <c:v>0.16540238372108401</c:v>
                </c:pt>
                <c:pt idx="22967">
                  <c:v>0.16540238372108401</c:v>
                </c:pt>
                <c:pt idx="22968">
                  <c:v>0.16566855014805501</c:v>
                </c:pt>
                <c:pt idx="22969">
                  <c:v>0.17223403892657099</c:v>
                </c:pt>
                <c:pt idx="22970">
                  <c:v>0.22619621088596101</c:v>
                </c:pt>
                <c:pt idx="22971">
                  <c:v>0.39911567496978301</c:v>
                </c:pt>
                <c:pt idx="22972">
                  <c:v>0.41568015322386997</c:v>
                </c:pt>
                <c:pt idx="22973">
                  <c:v>0.41583482329104599</c:v>
                </c:pt>
                <c:pt idx="22974">
                  <c:v>0.33712280581571002</c:v>
                </c:pt>
                <c:pt idx="22975">
                  <c:v>0.31916943145119597</c:v>
                </c:pt>
                <c:pt idx="22976">
                  <c:v>0.355338268614529</c:v>
                </c:pt>
                <c:pt idx="22977">
                  <c:v>0.355338268614529</c:v>
                </c:pt>
                <c:pt idx="22978">
                  <c:v>0.355338268614529</c:v>
                </c:pt>
                <c:pt idx="22979">
                  <c:v>0.37254122419912</c:v>
                </c:pt>
                <c:pt idx="22980">
                  <c:v>0.37254122419912</c:v>
                </c:pt>
                <c:pt idx="22981">
                  <c:v>0.355338268614529</c:v>
                </c:pt>
                <c:pt idx="22982">
                  <c:v>0.355338268614529</c:v>
                </c:pt>
                <c:pt idx="22983">
                  <c:v>0.355338268614529</c:v>
                </c:pt>
                <c:pt idx="22984">
                  <c:v>0.37280737452928597</c:v>
                </c:pt>
                <c:pt idx="22985">
                  <c:v>0.37562646831212299</c:v>
                </c:pt>
                <c:pt idx="22986">
                  <c:v>0.41315276198710599</c:v>
                </c:pt>
                <c:pt idx="22987">
                  <c:v>0.44351399414258602</c:v>
                </c:pt>
                <c:pt idx="22988">
                  <c:v>0.42169647643568098</c:v>
                </c:pt>
                <c:pt idx="22989">
                  <c:v>0.43578067174539897</c:v>
                </c:pt>
                <c:pt idx="22990">
                  <c:v>0.471081656173991</c:v>
                </c:pt>
                <c:pt idx="22991">
                  <c:v>0.48395850226665499</c:v>
                </c:pt>
                <c:pt idx="22992">
                  <c:v>0.43598292955656998</c:v>
                </c:pt>
                <c:pt idx="22993">
                  <c:v>0.43598292955656998</c:v>
                </c:pt>
                <c:pt idx="22994">
                  <c:v>0.49604689986043599</c:v>
                </c:pt>
                <c:pt idx="22995">
                  <c:v>0.473080884627406</c:v>
                </c:pt>
                <c:pt idx="22996">
                  <c:v>0.473080884627406</c:v>
                </c:pt>
                <c:pt idx="22997">
                  <c:v>0.47741403534378501</c:v>
                </c:pt>
                <c:pt idx="22998">
                  <c:v>-0.10730877055447299</c:v>
                </c:pt>
                <c:pt idx="22999">
                  <c:v>0.16037819997496</c:v>
                </c:pt>
                <c:pt idx="23000">
                  <c:v>-6.6429691382923803E-2</c:v>
                </c:pt>
                <c:pt idx="23001">
                  <c:v>-2.1972890595167698E-3</c:v>
                </c:pt>
                <c:pt idx="23002">
                  <c:v>-2.1972890595167698E-3</c:v>
                </c:pt>
                <c:pt idx="23003">
                  <c:v>-1.2501658787447099E-3</c:v>
                </c:pt>
                <c:pt idx="23004" formatCode="0.00E+00">
                  <c:v>-4.7436333824180099E-4</c:v>
                </c:pt>
                <c:pt idx="23005" formatCode="0.00E+00">
                  <c:v>-4.7436333824180099E-4</c:v>
                </c:pt>
                <c:pt idx="23006" formatCode="0.00E+00">
                  <c:v>0.108029019484523</c:v>
                </c:pt>
                <c:pt idx="23007" formatCode="0.00E+00">
                  <c:v>-0.22263644261198201</c:v>
                </c:pt>
                <c:pt idx="23008">
                  <c:v>1.8741787731528701E-3</c:v>
                </c:pt>
                <c:pt idx="23009">
                  <c:v>-5.5641526300606897E-2</c:v>
                </c:pt>
                <c:pt idx="23010">
                  <c:v>1.67067538839216E-3</c:v>
                </c:pt>
                <c:pt idx="23011">
                  <c:v>-0.14050087320581101</c:v>
                </c:pt>
                <c:pt idx="23012">
                  <c:v>-4.3292579949280201E-2</c:v>
                </c:pt>
                <c:pt idx="23013" formatCode="0.00E+00">
                  <c:v>-3.9120002900405703E-5</c:v>
                </c:pt>
                <c:pt idx="23014">
                  <c:v>-3.9282653645888302E-2</c:v>
                </c:pt>
                <c:pt idx="23015" formatCode="0.00E+00">
                  <c:v>-3.9282653645888302E-2</c:v>
                </c:pt>
                <c:pt idx="23016">
                  <c:v>-0.11777441742493699</c:v>
                </c:pt>
                <c:pt idx="23017">
                  <c:v>4.0334792256670499E-2</c:v>
                </c:pt>
                <c:pt idx="23018">
                  <c:v>1.69012795183243E-3</c:v>
                </c:pt>
                <c:pt idx="23019">
                  <c:v>-0.107960881242571</c:v>
                </c:pt>
                <c:pt idx="23020">
                  <c:v>-0.18065886676704601</c:v>
                </c:pt>
                <c:pt idx="23021">
                  <c:v>-0.14975272375682999</c:v>
                </c:pt>
                <c:pt idx="23022">
                  <c:v>-6.7909931110668703E-2</c:v>
                </c:pt>
                <c:pt idx="23023">
                  <c:v>2.6822458267336999E-3</c:v>
                </c:pt>
                <c:pt idx="23024">
                  <c:v>-7.3707529357960905E-2</c:v>
                </c:pt>
                <c:pt idx="23025">
                  <c:v>-0.14975272375682999</c:v>
                </c:pt>
                <c:pt idx="23026">
                  <c:v>-6.7909931110668703E-2</c:v>
                </c:pt>
                <c:pt idx="23027">
                  <c:v>-6.7909931110668703E-2</c:v>
                </c:pt>
                <c:pt idx="23028">
                  <c:v>-0.10732112418137001</c:v>
                </c:pt>
                <c:pt idx="23029">
                  <c:v>-6.7391567030206503E-2</c:v>
                </c:pt>
                <c:pt idx="23030">
                  <c:v>-0.106806345977531</c:v>
                </c:pt>
                <c:pt idx="23031">
                  <c:v>-0.106806345977531</c:v>
                </c:pt>
                <c:pt idx="23032">
                  <c:v>-0.100038205740863</c:v>
                </c:pt>
                <c:pt idx="23033">
                  <c:v>-9.2938103413825898E-2</c:v>
                </c:pt>
                <c:pt idx="23034">
                  <c:v>7.3598644412589103E-3</c:v>
                </c:pt>
                <c:pt idx="23035">
                  <c:v>-2.2540339809765799E-2</c:v>
                </c:pt>
                <c:pt idx="23036">
                  <c:v>-1.7428566863924199E-2</c:v>
                </c:pt>
                <c:pt idx="23037">
                  <c:v>-1.7428566863924199E-2</c:v>
                </c:pt>
                <c:pt idx="23038">
                  <c:v>-4.6023745529365202E-2</c:v>
                </c:pt>
                <c:pt idx="23039">
                  <c:v>6.8311374236407199E-3</c:v>
                </c:pt>
                <c:pt idx="23040">
                  <c:v>9.0273324886527895E-2</c:v>
                </c:pt>
                <c:pt idx="23041">
                  <c:v>0.12135854310935799</c:v>
                </c:pt>
                <c:pt idx="23042">
                  <c:v>8.9822975147370698E-2</c:v>
                </c:pt>
                <c:pt idx="23043">
                  <c:v>3.1789666614703199E-2</c:v>
                </c:pt>
                <c:pt idx="23044">
                  <c:v>1.02187809090417E-2</c:v>
                </c:pt>
                <c:pt idx="23045">
                  <c:v>1.02187809090417E-2</c:v>
                </c:pt>
                <c:pt idx="23046">
                  <c:v>-1.7057181173370999E-2</c:v>
                </c:pt>
                <c:pt idx="23047">
                  <c:v>-1.7057181173370999E-2</c:v>
                </c:pt>
                <c:pt idx="23048">
                  <c:v>-1.23351678017948E-2</c:v>
                </c:pt>
                <c:pt idx="23049">
                  <c:v>-6.7802823793292305E-2</c:v>
                </c:pt>
                <c:pt idx="23050">
                  <c:v>-6.3699884304313004E-2</c:v>
                </c:pt>
                <c:pt idx="23051">
                  <c:v>-3.90855931165787E-2</c:v>
                </c:pt>
                <c:pt idx="23052">
                  <c:v>-1.27398503238835E-2</c:v>
                </c:pt>
                <c:pt idx="23053">
                  <c:v>-9.2458818061427597E-2</c:v>
                </c:pt>
                <c:pt idx="23054">
                  <c:v>-9.2459898633456994E-2</c:v>
                </c:pt>
                <c:pt idx="23055">
                  <c:v>-6.7576616476897097E-2</c:v>
                </c:pt>
                <c:pt idx="23056">
                  <c:v>-1.18211844081703E-2</c:v>
                </c:pt>
                <c:pt idx="23057">
                  <c:v>-3.6850010425418502E-2</c:v>
                </c:pt>
                <c:pt idx="23058">
                  <c:v>-3.6850010425418502E-2</c:v>
                </c:pt>
                <c:pt idx="23059">
                  <c:v>-1.1820232628001E-2</c:v>
                </c:pt>
                <c:pt idx="23060">
                  <c:v>1.4947824745473501E-2</c:v>
                </c:pt>
                <c:pt idx="23061">
                  <c:v>-3.8431905016934102E-2</c:v>
                </c:pt>
                <c:pt idx="23062">
                  <c:v>4.2778871318255897E-2</c:v>
                </c:pt>
                <c:pt idx="23063">
                  <c:v>-1.18202098583541E-2</c:v>
                </c:pt>
                <c:pt idx="23064">
                  <c:v>3.8922128593669801E-2</c:v>
                </c:pt>
                <c:pt idx="23065">
                  <c:v>1.3948938259089799E-2</c:v>
                </c:pt>
                <c:pt idx="23066">
                  <c:v>6.4983494834022604E-2</c:v>
                </c:pt>
                <c:pt idx="23067">
                  <c:v>3.8690900093860198E-2</c:v>
                </c:pt>
                <c:pt idx="23068">
                  <c:v>4.0699628690718401E-2</c:v>
                </c:pt>
                <c:pt idx="23069">
                  <c:v>9.3016510606497502E-2</c:v>
                </c:pt>
                <c:pt idx="23070">
                  <c:v>0.122147380432799</c:v>
                </c:pt>
                <c:pt idx="23071">
                  <c:v>0.122147380432799</c:v>
                </c:pt>
                <c:pt idx="23072">
                  <c:v>0.35424640136958901</c:v>
                </c:pt>
                <c:pt idx="23073">
                  <c:v>0.41114479935188802</c:v>
                </c:pt>
                <c:pt idx="23074">
                  <c:v>0.41114479935188802</c:v>
                </c:pt>
                <c:pt idx="23075">
                  <c:v>0.374789803084498</c:v>
                </c:pt>
                <c:pt idx="23076">
                  <c:v>0.42247247629719398</c:v>
                </c:pt>
                <c:pt idx="23077">
                  <c:v>0.42247247629719398</c:v>
                </c:pt>
                <c:pt idx="23078">
                  <c:v>0.42247247629719398</c:v>
                </c:pt>
                <c:pt idx="23079">
                  <c:v>0.45980884694234397</c:v>
                </c:pt>
                <c:pt idx="23080">
                  <c:v>0.45980884694234397</c:v>
                </c:pt>
                <c:pt idx="23081">
                  <c:v>0.42247247629719398</c:v>
                </c:pt>
                <c:pt idx="23082">
                  <c:v>0.42247247629719398</c:v>
                </c:pt>
                <c:pt idx="23083">
                  <c:v>0.38699832256537597</c:v>
                </c:pt>
                <c:pt idx="23084">
                  <c:v>0.38699832256537597</c:v>
                </c:pt>
                <c:pt idx="23085">
                  <c:v>0.45973660868463301</c:v>
                </c:pt>
                <c:pt idx="23086">
                  <c:v>0.45973660868463301</c:v>
                </c:pt>
                <c:pt idx="23087">
                  <c:v>0.49904374816910402</c:v>
                </c:pt>
                <c:pt idx="23088">
                  <c:v>0.49904374816910402</c:v>
                </c:pt>
                <c:pt idx="23089">
                  <c:v>0.49904374816910402</c:v>
                </c:pt>
                <c:pt idx="23090">
                  <c:v>0.49904374816910402</c:v>
                </c:pt>
                <c:pt idx="23091">
                  <c:v>0.49904374816910402</c:v>
                </c:pt>
                <c:pt idx="23092">
                  <c:v>0.49904374816910402</c:v>
                </c:pt>
                <c:pt idx="23093">
                  <c:v>0.49904374816910402</c:v>
                </c:pt>
                <c:pt idx="23094">
                  <c:v>0.45970049223672999</c:v>
                </c:pt>
                <c:pt idx="23095">
                  <c:v>0.42258865029631898</c:v>
                </c:pt>
                <c:pt idx="23096">
                  <c:v>0.38731710427111599</c:v>
                </c:pt>
                <c:pt idx="23097">
                  <c:v>0.32191514612934102</c:v>
                </c:pt>
                <c:pt idx="23098">
                  <c:v>0.33741758239241498</c:v>
                </c:pt>
                <c:pt idx="23099">
                  <c:v>0.33741758239241498</c:v>
                </c:pt>
                <c:pt idx="23100">
                  <c:v>0.33741758239241498</c:v>
                </c:pt>
                <c:pt idx="23101">
                  <c:v>0.27807933261776002</c:v>
                </c:pt>
                <c:pt idx="23102">
                  <c:v>0.298212617318383</c:v>
                </c:pt>
                <c:pt idx="23103">
                  <c:v>0.32668091671952199</c:v>
                </c:pt>
                <c:pt idx="23104">
                  <c:v>0.32668091671952199</c:v>
                </c:pt>
                <c:pt idx="23105">
                  <c:v>0.32668091671952199</c:v>
                </c:pt>
                <c:pt idx="23106">
                  <c:v>0.311354610191032</c:v>
                </c:pt>
                <c:pt idx="23107">
                  <c:v>0.311354610191032</c:v>
                </c:pt>
                <c:pt idx="23108">
                  <c:v>0.29555592878829601</c:v>
                </c:pt>
                <c:pt idx="23109">
                  <c:v>0.29555592878829601</c:v>
                </c:pt>
                <c:pt idx="23110">
                  <c:v>0.29555592878829601</c:v>
                </c:pt>
                <c:pt idx="23111">
                  <c:v>0.29555592878829601</c:v>
                </c:pt>
                <c:pt idx="23112">
                  <c:v>0.311354610191032</c:v>
                </c:pt>
                <c:pt idx="23113">
                  <c:v>0.30639523429905102</c:v>
                </c:pt>
                <c:pt idx="23114">
                  <c:v>0.30639523429905102</c:v>
                </c:pt>
                <c:pt idx="23115">
                  <c:v>0.36812782133133498</c:v>
                </c:pt>
                <c:pt idx="23116">
                  <c:v>0.36812782133133498</c:v>
                </c:pt>
                <c:pt idx="23117">
                  <c:v>0.40090763257693401</c:v>
                </c:pt>
                <c:pt idx="23118">
                  <c:v>0.40090763257693401</c:v>
                </c:pt>
                <c:pt idx="23119">
                  <c:v>0.51114623152699201</c:v>
                </c:pt>
                <c:pt idx="23120">
                  <c:v>0.68846950730084999</c:v>
                </c:pt>
                <c:pt idx="23121">
                  <c:v>0.68693928655949299</c:v>
                </c:pt>
                <c:pt idx="23122">
                  <c:v>0.68693928655949299</c:v>
                </c:pt>
                <c:pt idx="23123">
                  <c:v>0.68693928655949299</c:v>
                </c:pt>
                <c:pt idx="23124">
                  <c:v>0.64062995802627798</c:v>
                </c:pt>
                <c:pt idx="23125">
                  <c:v>0.65043814746214001</c:v>
                </c:pt>
                <c:pt idx="23126">
                  <c:v>0.65043814746214001</c:v>
                </c:pt>
                <c:pt idx="23127">
                  <c:v>0.60617236270160801</c:v>
                </c:pt>
                <c:pt idx="23128">
                  <c:v>0.61645916802136402</c:v>
                </c:pt>
                <c:pt idx="23129">
                  <c:v>0.626222268407433</c:v>
                </c:pt>
                <c:pt idx="23130">
                  <c:v>0.626222268407433</c:v>
                </c:pt>
                <c:pt idx="23131">
                  <c:v>0.66896337632933101</c:v>
                </c:pt>
                <c:pt idx="23132">
                  <c:v>0.65447292925551204</c:v>
                </c:pt>
                <c:pt idx="23133">
                  <c:v>0.65447292925551204</c:v>
                </c:pt>
                <c:pt idx="23134">
                  <c:v>0.66753607598620501</c:v>
                </c:pt>
                <c:pt idx="23135">
                  <c:v>0.66726389539172404</c:v>
                </c:pt>
                <c:pt idx="23136">
                  <c:v>0.72147415017972505</c:v>
                </c:pt>
                <c:pt idx="23137">
                  <c:v>0.72147415017972505</c:v>
                </c:pt>
                <c:pt idx="23138">
                  <c:v>0.61344640259827898</c:v>
                </c:pt>
                <c:pt idx="23139">
                  <c:v>0.53052899092946304</c:v>
                </c:pt>
                <c:pt idx="23140">
                  <c:v>0.50538499511634405</c:v>
                </c:pt>
                <c:pt idx="23141">
                  <c:v>0.46593812711794802</c:v>
                </c:pt>
                <c:pt idx="23142">
                  <c:v>0.60289303960145602</c:v>
                </c:pt>
                <c:pt idx="23143">
                  <c:v>0.59128964102413994</c:v>
                </c:pt>
                <c:pt idx="23144">
                  <c:v>0.60249365549700196</c:v>
                </c:pt>
                <c:pt idx="23145">
                  <c:v>0.64839822528146196</c:v>
                </c:pt>
                <c:pt idx="23146">
                  <c:v>0.62215486123447705</c:v>
                </c:pt>
                <c:pt idx="23147">
                  <c:v>0.62215486123447705</c:v>
                </c:pt>
                <c:pt idx="23148">
                  <c:v>0.59065586362970102</c:v>
                </c:pt>
                <c:pt idx="23149">
                  <c:v>0.59065586362970102</c:v>
                </c:pt>
                <c:pt idx="23150">
                  <c:v>0.62716668558695898</c:v>
                </c:pt>
                <c:pt idx="23151">
                  <c:v>0.61704437862112604</c:v>
                </c:pt>
                <c:pt idx="23152">
                  <c:v>0.61897281568212303</c:v>
                </c:pt>
                <c:pt idx="23153">
                  <c:v>0.52669184583630302</c:v>
                </c:pt>
                <c:pt idx="23154">
                  <c:v>0.48333161872811298</c:v>
                </c:pt>
                <c:pt idx="23155">
                  <c:v>0.48074382180460801</c:v>
                </c:pt>
                <c:pt idx="23156">
                  <c:v>0.52634996609306905</c:v>
                </c:pt>
                <c:pt idx="23157">
                  <c:v>0.465346266616462</c:v>
                </c:pt>
                <c:pt idx="23158">
                  <c:v>0.48375803486391999</c:v>
                </c:pt>
                <c:pt idx="23159">
                  <c:v>0.32553878835004502</c:v>
                </c:pt>
                <c:pt idx="23160">
                  <c:v>0.32945871152716</c:v>
                </c:pt>
                <c:pt idx="23161">
                  <c:v>-9.09568491852768E-2</c:v>
                </c:pt>
                <c:pt idx="23162">
                  <c:v>0.23947953826077201</c:v>
                </c:pt>
                <c:pt idx="23163">
                  <c:v>8.8181588196136699E-3</c:v>
                </c:pt>
                <c:pt idx="23164">
                  <c:v>0.117696599653595</c:v>
                </c:pt>
                <c:pt idx="23165">
                  <c:v>0.17186055720493501</c:v>
                </c:pt>
                <c:pt idx="23166">
                  <c:v>0.21674561809141099</c:v>
                </c:pt>
                <c:pt idx="23167">
                  <c:v>0.154188724303115</c:v>
                </c:pt>
                <c:pt idx="23168">
                  <c:v>9.7226789164963995E-2</c:v>
                </c:pt>
                <c:pt idx="23169">
                  <c:v>0.154188724303115</c:v>
                </c:pt>
                <c:pt idx="23170">
                  <c:v>9.7751786597049195E-2</c:v>
                </c:pt>
                <c:pt idx="23171" formatCode="0.00E+00">
                  <c:v>-4.7500069131567398E-4</c:v>
                </c:pt>
                <c:pt idx="23172" formatCode="0.00E+00">
                  <c:v>-4.7500069131567398E-4</c:v>
                </c:pt>
                <c:pt idx="23173" formatCode="0.00E+00">
                  <c:v>4.2779411432109601E-2</c:v>
                </c:pt>
                <c:pt idx="23174" formatCode="0.00E+00">
                  <c:v>8.2255380762019201E-2</c:v>
                </c:pt>
                <c:pt idx="23175">
                  <c:v>7.6565067708109696E-2</c:v>
                </c:pt>
                <c:pt idx="23176">
                  <c:v>-3.5995806966860597E-2</c:v>
                </c:pt>
                <c:pt idx="23177">
                  <c:v>-6.9280338261629298E-2</c:v>
                </c:pt>
                <c:pt idx="23178">
                  <c:v>-6.2967991996558004E-2</c:v>
                </c:pt>
                <c:pt idx="23179">
                  <c:v>7.6627897610255201E-3</c:v>
                </c:pt>
                <c:pt idx="23180">
                  <c:v>7.8903869438064992E-3</c:v>
                </c:pt>
                <c:pt idx="23181">
                  <c:v>0.17164076364863001</c:v>
                </c:pt>
                <c:pt idx="23182">
                  <c:v>0.20390543062977501</c:v>
                </c:pt>
                <c:pt idx="23183">
                  <c:v>0.20390543062977501</c:v>
                </c:pt>
                <c:pt idx="23184">
                  <c:v>0.196020297374915</c:v>
                </c:pt>
                <c:pt idx="23185">
                  <c:v>0.196020297374915</c:v>
                </c:pt>
                <c:pt idx="23186">
                  <c:v>0.196020297374915</c:v>
                </c:pt>
                <c:pt idx="23187">
                  <c:v>0.196020297374915</c:v>
                </c:pt>
                <c:pt idx="23188">
                  <c:v>0.18823778140112701</c:v>
                </c:pt>
                <c:pt idx="23189">
                  <c:v>0.19348577747084</c:v>
                </c:pt>
                <c:pt idx="23190">
                  <c:v>0.19348577747084</c:v>
                </c:pt>
                <c:pt idx="23191">
                  <c:v>0.19348577747084</c:v>
                </c:pt>
                <c:pt idx="23192">
                  <c:v>0.19348577747084</c:v>
                </c:pt>
                <c:pt idx="23193">
                  <c:v>0.108162518906273</c:v>
                </c:pt>
                <c:pt idx="23194">
                  <c:v>6.8720257885359598E-2</c:v>
                </c:pt>
                <c:pt idx="23195">
                  <c:v>0.15298160304622399</c:v>
                </c:pt>
                <c:pt idx="23196">
                  <c:v>0.16072669076841201</c:v>
                </c:pt>
                <c:pt idx="23197">
                  <c:v>0.11641997665434201</c:v>
                </c:pt>
                <c:pt idx="23198">
                  <c:v>0.14890748059627401</c:v>
                </c:pt>
                <c:pt idx="23199">
                  <c:v>0.14890748059627401</c:v>
                </c:pt>
                <c:pt idx="23200">
                  <c:v>0.14890748059627401</c:v>
                </c:pt>
                <c:pt idx="23201">
                  <c:v>0.19794513592240601</c:v>
                </c:pt>
                <c:pt idx="23202">
                  <c:v>0.19030391964523199</c:v>
                </c:pt>
                <c:pt idx="23203">
                  <c:v>0.19030391964523199</c:v>
                </c:pt>
                <c:pt idx="23204">
                  <c:v>0.19794513592240601</c:v>
                </c:pt>
                <c:pt idx="23205">
                  <c:v>0.19794513592240601</c:v>
                </c:pt>
                <c:pt idx="23206">
                  <c:v>0.19030391964523199</c:v>
                </c:pt>
                <c:pt idx="23207">
                  <c:v>6.7938796932795101E-2</c:v>
                </c:pt>
                <c:pt idx="23208">
                  <c:v>9.8420550776832899E-2</c:v>
                </c:pt>
                <c:pt idx="23209">
                  <c:v>0.135933166224047</c:v>
                </c:pt>
                <c:pt idx="23210">
                  <c:v>0.16446777355827599</c:v>
                </c:pt>
                <c:pt idx="23211">
                  <c:v>0.16446777355827599</c:v>
                </c:pt>
                <c:pt idx="23212">
                  <c:v>0.184132835366173</c:v>
                </c:pt>
                <c:pt idx="23213">
                  <c:v>0.184132835366173</c:v>
                </c:pt>
                <c:pt idx="23214">
                  <c:v>0.109185771958778</c:v>
                </c:pt>
                <c:pt idx="23215">
                  <c:v>0.14520930026651799</c:v>
                </c:pt>
                <c:pt idx="23216">
                  <c:v>0.116803282167644</c:v>
                </c:pt>
                <c:pt idx="23217">
                  <c:v>0.12174354480677101</c:v>
                </c:pt>
                <c:pt idx="23218">
                  <c:v>9.1235258858044205E-2</c:v>
                </c:pt>
                <c:pt idx="23219">
                  <c:v>9.1235258858044205E-2</c:v>
                </c:pt>
                <c:pt idx="23220">
                  <c:v>0.26732989552305497</c:v>
                </c:pt>
                <c:pt idx="23221">
                  <c:v>0.32055475932138</c:v>
                </c:pt>
                <c:pt idx="23222">
                  <c:v>0.39558542525922402</c:v>
                </c:pt>
                <c:pt idx="23223">
                  <c:v>0.33753541755777799</c:v>
                </c:pt>
                <c:pt idx="23224">
                  <c:v>0.291526264603091</c:v>
                </c:pt>
                <c:pt idx="23225">
                  <c:v>0.20799531668444499</c:v>
                </c:pt>
                <c:pt idx="23226">
                  <c:v>0.18166650347350699</c:v>
                </c:pt>
                <c:pt idx="23227">
                  <c:v>0.144004600485444</c:v>
                </c:pt>
                <c:pt idx="23228">
                  <c:v>0.108771886214486</c:v>
                </c:pt>
                <c:pt idx="23229">
                  <c:v>0.108771886214486</c:v>
                </c:pt>
                <c:pt idx="23230">
                  <c:v>7.5261437476386403E-2</c:v>
                </c:pt>
                <c:pt idx="23231">
                  <c:v>7.5261437476386403E-2</c:v>
                </c:pt>
                <c:pt idx="23232">
                  <c:v>0.128099051946025</c:v>
                </c:pt>
                <c:pt idx="23233">
                  <c:v>9.6659183561914094E-2</c:v>
                </c:pt>
                <c:pt idx="23234">
                  <c:v>0.15236846038718099</c:v>
                </c:pt>
                <c:pt idx="23235">
                  <c:v>0.18537251715606001</c:v>
                </c:pt>
                <c:pt idx="23236">
                  <c:v>0.18537251715606001</c:v>
                </c:pt>
                <c:pt idx="23237">
                  <c:v>0.24213038771697801</c:v>
                </c:pt>
                <c:pt idx="23238">
                  <c:v>0.19681864576324701</c:v>
                </c:pt>
                <c:pt idx="23239">
                  <c:v>0.46047591908317298</c:v>
                </c:pt>
                <c:pt idx="23240">
                  <c:v>0.49716271558910102</c:v>
                </c:pt>
                <c:pt idx="23241">
                  <c:v>0.49716271558910102</c:v>
                </c:pt>
                <c:pt idx="23242">
                  <c:v>0.48012701642514299</c:v>
                </c:pt>
                <c:pt idx="23243">
                  <c:v>0.43130047925582099</c:v>
                </c:pt>
                <c:pt idx="23244">
                  <c:v>0.44722472101430799</c:v>
                </c:pt>
                <c:pt idx="23245">
                  <c:v>0.49640242365617798</c:v>
                </c:pt>
                <c:pt idx="23246">
                  <c:v>0.47938392396086599</c:v>
                </c:pt>
                <c:pt idx="23247">
                  <c:v>0.47938392396086599</c:v>
                </c:pt>
                <c:pt idx="23248">
                  <c:v>0.49640242365617798</c:v>
                </c:pt>
                <c:pt idx="23249">
                  <c:v>0.49640242365617798</c:v>
                </c:pt>
                <c:pt idx="23250">
                  <c:v>0.46128555342531502</c:v>
                </c:pt>
                <c:pt idx="23251">
                  <c:v>0.46154767002781</c:v>
                </c:pt>
                <c:pt idx="23252">
                  <c:v>0.47964037039797103</c:v>
                </c:pt>
                <c:pt idx="23253">
                  <c:v>0.47964037039797103</c:v>
                </c:pt>
                <c:pt idx="23254">
                  <c:v>0.45509799894896802</c:v>
                </c:pt>
                <c:pt idx="23255">
                  <c:v>0.40097029957046298</c:v>
                </c:pt>
                <c:pt idx="23256">
                  <c:v>0.31514435426411702</c:v>
                </c:pt>
                <c:pt idx="23257">
                  <c:v>0.31514435426411702</c:v>
                </c:pt>
                <c:pt idx="23258">
                  <c:v>0.51633054581198701</c:v>
                </c:pt>
                <c:pt idx="23259">
                  <c:v>0.57601997511234404</c:v>
                </c:pt>
                <c:pt idx="23260">
                  <c:v>0.59709927211859304</c:v>
                </c:pt>
                <c:pt idx="23261">
                  <c:v>0.65813409425194203</c:v>
                </c:pt>
                <c:pt idx="23262">
                  <c:v>0.63393607500092897</c:v>
                </c:pt>
                <c:pt idx="23263">
                  <c:v>0.63393607500092897</c:v>
                </c:pt>
                <c:pt idx="23264">
                  <c:v>0.679543413420168</c:v>
                </c:pt>
                <c:pt idx="23265">
                  <c:v>0.55968332444193902</c:v>
                </c:pt>
                <c:pt idx="23266">
                  <c:v>0.45507237530773698</c:v>
                </c:pt>
                <c:pt idx="23267">
                  <c:v>0.45507237530773698</c:v>
                </c:pt>
                <c:pt idx="23268">
                  <c:v>0.388301764155494</c:v>
                </c:pt>
                <c:pt idx="23269">
                  <c:v>0.48648688189738298</c:v>
                </c:pt>
                <c:pt idx="23270">
                  <c:v>0.46766186072316601</c:v>
                </c:pt>
                <c:pt idx="23271">
                  <c:v>0.41576293456896901</c:v>
                </c:pt>
                <c:pt idx="23272">
                  <c:v>0.60235053729648802</c:v>
                </c:pt>
                <c:pt idx="23273">
                  <c:v>0.66584910104370298</c:v>
                </c:pt>
                <c:pt idx="23274">
                  <c:v>0.67858666450385097</c:v>
                </c:pt>
                <c:pt idx="23275">
                  <c:v>0.67649938379934504</c:v>
                </c:pt>
                <c:pt idx="23276">
                  <c:v>0.61366539963788402</c:v>
                </c:pt>
                <c:pt idx="23277">
                  <c:v>0.49398867157577298</c:v>
                </c:pt>
                <c:pt idx="23278">
                  <c:v>0.37712122619210198</c:v>
                </c:pt>
                <c:pt idx="23279">
                  <c:v>0.40347720158763101</c:v>
                </c:pt>
                <c:pt idx="23280">
                  <c:v>0.40347798386015099</c:v>
                </c:pt>
                <c:pt idx="23281">
                  <c:v>0.40347798386015099</c:v>
                </c:pt>
                <c:pt idx="23282">
                  <c:v>0.63888001353542001</c:v>
                </c:pt>
                <c:pt idx="23283">
                  <c:v>0.70950743322701604</c:v>
                </c:pt>
                <c:pt idx="23284">
                  <c:v>0.70950743322701604</c:v>
                </c:pt>
                <c:pt idx="23285">
                  <c:v>0.63888001353542001</c:v>
                </c:pt>
                <c:pt idx="23286">
                  <c:v>0.66644160069386804</c:v>
                </c:pt>
                <c:pt idx="23287">
                  <c:v>0.66644160069386804</c:v>
                </c:pt>
                <c:pt idx="23288">
                  <c:v>0.66858240211103104</c:v>
                </c:pt>
                <c:pt idx="23289">
                  <c:v>0.66644160069386804</c:v>
                </c:pt>
                <c:pt idx="23290">
                  <c:v>0.66644160069386804</c:v>
                </c:pt>
                <c:pt idx="23291">
                  <c:v>0.73255820423700702</c:v>
                </c:pt>
                <c:pt idx="23292">
                  <c:v>0.74292012762219795</c:v>
                </c:pt>
                <c:pt idx="23293">
                  <c:v>0.67888812467386395</c:v>
                </c:pt>
                <c:pt idx="23294">
                  <c:v>0.67888812467386395</c:v>
                </c:pt>
                <c:pt idx="23295">
                  <c:v>0.61939638483781101</c:v>
                </c:pt>
                <c:pt idx="23296">
                  <c:v>0.63242206596752004</c:v>
                </c:pt>
                <c:pt idx="23297">
                  <c:v>0.59628517384743596</c:v>
                </c:pt>
                <c:pt idx="23298">
                  <c:v>9.1679468991182594E-2</c:v>
                </c:pt>
                <c:pt idx="23299">
                  <c:v>-0.17701507335665301</c:v>
                </c:pt>
                <c:pt idx="23300">
                  <c:v>0.113537964315522</c:v>
                </c:pt>
                <c:pt idx="23301">
                  <c:v>-8.3988749578296495E-3</c:v>
                </c:pt>
                <c:pt idx="23302">
                  <c:v>9.17928389741067E-2</c:v>
                </c:pt>
                <c:pt idx="23303">
                  <c:v>-7.6311879115424901E-3</c:v>
                </c:pt>
                <c:pt idx="23304">
                  <c:v>-9.0386940239616201E-2</c:v>
                </c:pt>
                <c:pt idx="23305">
                  <c:v>-6.85034138081142E-3</c:v>
                </c:pt>
                <c:pt idx="23306">
                  <c:v>-8.9950438917984099E-2</c:v>
                </c:pt>
                <c:pt idx="23307">
                  <c:v>-5.2873994571585203E-2</c:v>
                </c:pt>
                <c:pt idx="23308">
                  <c:v>-8.8717066528021402E-2</c:v>
                </c:pt>
                <c:pt idx="23309">
                  <c:v>-8.8717066528021402E-2</c:v>
                </c:pt>
                <c:pt idx="23310">
                  <c:v>-8.8447407115104404E-2</c:v>
                </c:pt>
                <c:pt idx="23311">
                  <c:v>-4.5441620849846202E-2</c:v>
                </c:pt>
                <c:pt idx="23312">
                  <c:v>-8.8447407115104404E-2</c:v>
                </c:pt>
                <c:pt idx="23313">
                  <c:v>-8.8447407115104404E-2</c:v>
                </c:pt>
                <c:pt idx="23314">
                  <c:v>-4.60870920221014E-2</c:v>
                </c:pt>
                <c:pt idx="23315">
                  <c:v>3.01390840858408E-2</c:v>
                </c:pt>
                <c:pt idx="23316">
                  <c:v>-4.2540361604778303E-2</c:v>
                </c:pt>
                <c:pt idx="23317">
                  <c:v>-5.9107582031567799E-3</c:v>
                </c:pt>
                <c:pt idx="23318">
                  <c:v>-6.2520635275513598E-3</c:v>
                </c:pt>
                <c:pt idx="23319">
                  <c:v>-6.2520635275513598E-3</c:v>
                </c:pt>
                <c:pt idx="23320">
                  <c:v>2.7793804936391699E-2</c:v>
                </c:pt>
                <c:pt idx="23321">
                  <c:v>2.7793804936391699E-2</c:v>
                </c:pt>
                <c:pt idx="23322">
                  <c:v>2.7793804936391699E-2</c:v>
                </c:pt>
                <c:pt idx="23323">
                  <c:v>2.7793804936391699E-2</c:v>
                </c:pt>
                <c:pt idx="23324">
                  <c:v>-1.18584036508124E-2</c:v>
                </c:pt>
                <c:pt idx="23325">
                  <c:v>-1.18584036508124E-2</c:v>
                </c:pt>
                <c:pt idx="23326">
                  <c:v>-5.4454454547372598E-2</c:v>
                </c:pt>
                <c:pt idx="23327">
                  <c:v>-5.4454454547372598E-2</c:v>
                </c:pt>
                <c:pt idx="23328">
                  <c:v>-4.5447878793820798E-2</c:v>
                </c:pt>
                <c:pt idx="23329">
                  <c:v>-4.5447878793820798E-2</c:v>
                </c:pt>
                <c:pt idx="23330">
                  <c:v>-0.11204404389704201</c:v>
                </c:pt>
                <c:pt idx="23331">
                  <c:v>2.4961926403606199E-2</c:v>
                </c:pt>
                <c:pt idx="23332">
                  <c:v>6.1304079683898997E-2</c:v>
                </c:pt>
                <c:pt idx="23333">
                  <c:v>6.1304079683898997E-2</c:v>
                </c:pt>
                <c:pt idx="23334">
                  <c:v>6.8488739402104898E-2</c:v>
                </c:pt>
                <c:pt idx="23335">
                  <c:v>3.0431642817334702E-2</c:v>
                </c:pt>
                <c:pt idx="23336">
                  <c:v>-5.5502745972084702E-3</c:v>
                </c:pt>
                <c:pt idx="23337">
                  <c:v>2.98497206646735E-2</c:v>
                </c:pt>
                <c:pt idx="23338">
                  <c:v>-4.5502565960753298E-2</c:v>
                </c:pt>
                <c:pt idx="23339">
                  <c:v>-8.0766620765368294E-2</c:v>
                </c:pt>
                <c:pt idx="23340">
                  <c:v>-8.0766620765368294E-2</c:v>
                </c:pt>
                <c:pt idx="23341">
                  <c:v>-8.0766620765368294E-2</c:v>
                </c:pt>
                <c:pt idx="23342">
                  <c:v>-4.2260158577000599E-2</c:v>
                </c:pt>
                <c:pt idx="23343">
                  <c:v>-6.0657883562869001E-3</c:v>
                </c:pt>
                <c:pt idx="23344">
                  <c:v>-6.0657883562869001E-3</c:v>
                </c:pt>
                <c:pt idx="23345">
                  <c:v>-6.0657883562869001E-3</c:v>
                </c:pt>
                <c:pt idx="23346">
                  <c:v>-4.18983016306093E-2</c:v>
                </c:pt>
                <c:pt idx="23347">
                  <c:v>-6.5138299713871596E-3</c:v>
                </c:pt>
                <c:pt idx="23348">
                  <c:v>2.9512961053735399E-2</c:v>
                </c:pt>
                <c:pt idx="23349">
                  <c:v>2.9512961053735399E-2</c:v>
                </c:pt>
                <c:pt idx="23350">
                  <c:v>6.8780799933843395E-2</c:v>
                </c:pt>
                <c:pt idx="23351">
                  <c:v>0.10659203112190301</c:v>
                </c:pt>
                <c:pt idx="23352">
                  <c:v>0.34900204421636899</c:v>
                </c:pt>
                <c:pt idx="23353">
                  <c:v>0.34900204421636899</c:v>
                </c:pt>
                <c:pt idx="23354">
                  <c:v>0.37591735212157001</c:v>
                </c:pt>
                <c:pt idx="23355">
                  <c:v>0.37591735212157001</c:v>
                </c:pt>
                <c:pt idx="23356">
                  <c:v>0.37591735212157001</c:v>
                </c:pt>
                <c:pt idx="23357">
                  <c:v>0.37591735212157001</c:v>
                </c:pt>
                <c:pt idx="23358">
                  <c:v>0.37591735212157001</c:v>
                </c:pt>
                <c:pt idx="23359">
                  <c:v>0.32129101117643</c:v>
                </c:pt>
                <c:pt idx="23360">
                  <c:v>0.34758031470517098</c:v>
                </c:pt>
                <c:pt idx="23361">
                  <c:v>0.401881171532674</c:v>
                </c:pt>
                <c:pt idx="23362">
                  <c:v>0.37676798762442798</c:v>
                </c:pt>
                <c:pt idx="23363">
                  <c:v>0.37676798762442798</c:v>
                </c:pt>
                <c:pt idx="23364">
                  <c:v>0.37676798762442798</c:v>
                </c:pt>
                <c:pt idx="23365">
                  <c:v>0.37676798762442798</c:v>
                </c:pt>
                <c:pt idx="23366">
                  <c:v>0.401881171532674</c:v>
                </c:pt>
                <c:pt idx="23367">
                  <c:v>0.401881171532674</c:v>
                </c:pt>
                <c:pt idx="23368">
                  <c:v>0.46043018871801999</c:v>
                </c:pt>
                <c:pt idx="23369">
                  <c:v>0.51336313700759695</c:v>
                </c:pt>
                <c:pt idx="23370">
                  <c:v>0.50246320789147203</c:v>
                </c:pt>
                <c:pt idx="23371">
                  <c:v>0.44026373657266299</c:v>
                </c:pt>
                <c:pt idx="23372">
                  <c:v>0.46043018871801999</c:v>
                </c:pt>
                <c:pt idx="23373">
                  <c:v>0.376474211929198</c:v>
                </c:pt>
                <c:pt idx="23374">
                  <c:v>0.392116098149835</c:v>
                </c:pt>
                <c:pt idx="23375">
                  <c:v>0.392116098149835</c:v>
                </c:pt>
                <c:pt idx="23376">
                  <c:v>0.38300945156620603</c:v>
                </c:pt>
                <c:pt idx="23377">
                  <c:v>0.27810192096775299</c:v>
                </c:pt>
                <c:pt idx="23378">
                  <c:v>0.31953978332364702</c:v>
                </c:pt>
                <c:pt idx="23379">
                  <c:v>0.36835291902964801</c:v>
                </c:pt>
                <c:pt idx="23380">
                  <c:v>0.363797110338966</c:v>
                </c:pt>
                <c:pt idx="23381">
                  <c:v>0.363797110338966</c:v>
                </c:pt>
                <c:pt idx="23382">
                  <c:v>0.37228334741931801</c:v>
                </c:pt>
                <c:pt idx="23383">
                  <c:v>0.42465508847579903</c:v>
                </c:pt>
                <c:pt idx="23384">
                  <c:v>0.39209313854588601</c:v>
                </c:pt>
                <c:pt idx="23385">
                  <c:v>0.45013871848255599</c:v>
                </c:pt>
                <c:pt idx="23386">
                  <c:v>0.47566842199945902</c:v>
                </c:pt>
                <c:pt idx="23387">
                  <c:v>0.47216828476407302</c:v>
                </c:pt>
                <c:pt idx="23388">
                  <c:v>0.51255611726376005</c:v>
                </c:pt>
                <c:pt idx="23389">
                  <c:v>9.09568491852768E-2</c:v>
                </c:pt>
                <c:pt idx="23390">
                  <c:v>0.253754630186247</c:v>
                </c:pt>
                <c:pt idx="23391">
                  <c:v>-7.5863021694181298E-2</c:v>
                </c:pt>
                <c:pt idx="23392">
                  <c:v>-7.6984458173453493E-2</c:v>
                </c:pt>
                <c:pt idx="23393">
                  <c:v>-0.13376685305771599</c:v>
                </c:pt>
                <c:pt idx="23394">
                  <c:v>-6.7080402383117702E-2</c:v>
                </c:pt>
                <c:pt idx="23395">
                  <c:v>-0.205910044699356</c:v>
                </c:pt>
                <c:pt idx="23396">
                  <c:v>-0.19593367168157</c:v>
                </c:pt>
                <c:pt idx="23397">
                  <c:v>-0.139687313469779</c:v>
                </c:pt>
                <c:pt idx="23398">
                  <c:v>-0.13941352485664299</c:v>
                </c:pt>
                <c:pt idx="23399">
                  <c:v>-0.13050299030774701</c:v>
                </c:pt>
                <c:pt idx="23400">
                  <c:v>-0.13050299030774701</c:v>
                </c:pt>
                <c:pt idx="23401">
                  <c:v>-0.13050299030774701</c:v>
                </c:pt>
                <c:pt idx="23402">
                  <c:v>-8.0578164706531702E-2</c:v>
                </c:pt>
                <c:pt idx="23403">
                  <c:v>-3.8099076862440198E-2</c:v>
                </c:pt>
                <c:pt idx="23404">
                  <c:v>-3.8099076862440198E-2</c:v>
                </c:pt>
                <c:pt idx="23405">
                  <c:v>-3.8099076862440198E-2</c:v>
                </c:pt>
                <c:pt idx="23406">
                  <c:v>7.7434195488219597E-3</c:v>
                </c:pt>
                <c:pt idx="23407">
                  <c:v>5.4303217137058303E-2</c:v>
                </c:pt>
                <c:pt idx="23408">
                  <c:v>8.49538318654019E-3</c:v>
                </c:pt>
                <c:pt idx="23409">
                  <c:v>-3.0043844009138801E-2</c:v>
                </c:pt>
                <c:pt idx="23410">
                  <c:v>-3.0042093814346402E-2</c:v>
                </c:pt>
                <c:pt idx="23411">
                  <c:v>-2.21109360036193E-2</c:v>
                </c:pt>
                <c:pt idx="23412">
                  <c:v>-6.4658406837721394E-2</c:v>
                </c:pt>
                <c:pt idx="23413">
                  <c:v>-6.4658406837721394E-2</c:v>
                </c:pt>
                <c:pt idx="23414">
                  <c:v>2.1740910022240299E-2</c:v>
                </c:pt>
                <c:pt idx="23415">
                  <c:v>2.83164395998141E-2</c:v>
                </c:pt>
                <c:pt idx="23416">
                  <c:v>-5.1104895397544502E-2</c:v>
                </c:pt>
                <c:pt idx="23417">
                  <c:v>-5.7440473803131102E-2</c:v>
                </c:pt>
                <c:pt idx="23418">
                  <c:v>-0.13704332542530501</c:v>
                </c:pt>
                <c:pt idx="23419">
                  <c:v>-0.13704332542530501</c:v>
                </c:pt>
                <c:pt idx="23420">
                  <c:v>-0.13676887751146999</c:v>
                </c:pt>
                <c:pt idx="23421">
                  <c:v>-0.13676887751146999</c:v>
                </c:pt>
                <c:pt idx="23422">
                  <c:v>-9.3208691197125701E-2</c:v>
                </c:pt>
                <c:pt idx="23423">
                  <c:v>-9.3208691197125701E-2</c:v>
                </c:pt>
                <c:pt idx="23424">
                  <c:v>-9.3208691197125701E-2</c:v>
                </c:pt>
                <c:pt idx="23425">
                  <c:v>-9.3208691197125701E-2</c:v>
                </c:pt>
                <c:pt idx="23426">
                  <c:v>-0.136331769524448</c:v>
                </c:pt>
                <c:pt idx="23427">
                  <c:v>-0.16910743746797899</c:v>
                </c:pt>
                <c:pt idx="23428">
                  <c:v>-0.16910743746797899</c:v>
                </c:pt>
                <c:pt idx="23429">
                  <c:v>-0.22855964303093301</c:v>
                </c:pt>
                <c:pt idx="23430">
                  <c:v>-0.273425881987789</c:v>
                </c:pt>
                <c:pt idx="23431">
                  <c:v>-0.303181658987901</c:v>
                </c:pt>
                <c:pt idx="23432">
                  <c:v>-0.14304641459960199</c:v>
                </c:pt>
                <c:pt idx="23433">
                  <c:v>-0.115885358251891</c:v>
                </c:pt>
                <c:pt idx="23434">
                  <c:v>-0.143438680958142</c:v>
                </c:pt>
                <c:pt idx="23435">
                  <c:v>-8.7391505019022098E-2</c:v>
                </c:pt>
                <c:pt idx="23436">
                  <c:v>-8.1772285122666696E-2</c:v>
                </c:pt>
                <c:pt idx="23437">
                  <c:v>-8.1497566563173404E-2</c:v>
                </c:pt>
                <c:pt idx="23438">
                  <c:v>-0.123122711674492</c:v>
                </c:pt>
                <c:pt idx="23439">
                  <c:v>-9.7304568127441995E-2</c:v>
                </c:pt>
                <c:pt idx="23440">
                  <c:v>-2.5339808685617801E-2</c:v>
                </c:pt>
                <c:pt idx="23441">
                  <c:v>-8.5328037943105797E-2</c:v>
                </c:pt>
                <c:pt idx="23442">
                  <c:v>-0.119852363556792</c:v>
                </c:pt>
                <c:pt idx="23443">
                  <c:v>-0.19695158386900399</c:v>
                </c:pt>
                <c:pt idx="23444">
                  <c:v>-0.16319164449002499</c:v>
                </c:pt>
                <c:pt idx="23445">
                  <c:v>-0.16319164449002499</c:v>
                </c:pt>
                <c:pt idx="23446">
                  <c:v>-0.20787529325367299</c:v>
                </c:pt>
                <c:pt idx="23447">
                  <c:v>-0.18636179622680901</c:v>
                </c:pt>
                <c:pt idx="23448">
                  <c:v>-0.18636179622680901</c:v>
                </c:pt>
                <c:pt idx="23449">
                  <c:v>-0.20858552095493699</c:v>
                </c:pt>
                <c:pt idx="23450">
                  <c:v>-0.175738103789121</c:v>
                </c:pt>
                <c:pt idx="23451">
                  <c:v>-0.15293857904338101</c:v>
                </c:pt>
                <c:pt idx="23452">
                  <c:v>-0.15293857904338101</c:v>
                </c:pt>
                <c:pt idx="23453">
                  <c:v>-0.25907626895468899</c:v>
                </c:pt>
                <c:pt idx="23454">
                  <c:v>-0.25907626895468899</c:v>
                </c:pt>
                <c:pt idx="23455">
                  <c:v>-0.244317503778229</c:v>
                </c:pt>
                <c:pt idx="23456">
                  <c:v>-0.20985485272273199</c:v>
                </c:pt>
                <c:pt idx="23457">
                  <c:v>-0.130375880461544</c:v>
                </c:pt>
                <c:pt idx="23458">
                  <c:v>-0.16402876556266199</c:v>
                </c:pt>
                <c:pt idx="23459">
                  <c:v>-0.412653310737362</c:v>
                </c:pt>
                <c:pt idx="23460">
                  <c:v>-0.341657773586236</c:v>
                </c:pt>
                <c:pt idx="23461">
                  <c:v>-0.390314012126104</c:v>
                </c:pt>
                <c:pt idx="23462">
                  <c:v>-0.25213817799935601</c:v>
                </c:pt>
                <c:pt idx="23463">
                  <c:v>-0.34639040672242299</c:v>
                </c:pt>
                <c:pt idx="23464">
                  <c:v>-0.16894935424481999</c:v>
                </c:pt>
                <c:pt idx="23465">
                  <c:v>-0.34706836903622801</c:v>
                </c:pt>
                <c:pt idx="23466">
                  <c:v>-0.33293038013484999</c:v>
                </c:pt>
                <c:pt idx="23467">
                  <c:v>-0.37242413070446601</c:v>
                </c:pt>
                <c:pt idx="23468">
                  <c:v>-0.22739007460101199</c:v>
                </c:pt>
                <c:pt idx="23469">
                  <c:v>-0.16596794465813799</c:v>
                </c:pt>
                <c:pt idx="23470">
                  <c:v>-0.16653149883901999</c:v>
                </c:pt>
                <c:pt idx="23471">
                  <c:v>-0.15682264466406801</c:v>
                </c:pt>
                <c:pt idx="23472">
                  <c:v>-0.15682264466406801</c:v>
                </c:pt>
                <c:pt idx="23473">
                  <c:v>-7.95222371124704E-3</c:v>
                </c:pt>
                <c:pt idx="23474">
                  <c:v>-7.95222371124704E-3</c:v>
                </c:pt>
                <c:pt idx="23475">
                  <c:v>-7.95222371124704E-3</c:v>
                </c:pt>
                <c:pt idx="23476">
                  <c:v>-7.95222371124704E-3</c:v>
                </c:pt>
                <c:pt idx="23477">
                  <c:v>-9.3278366263587806E-2</c:v>
                </c:pt>
                <c:pt idx="23478">
                  <c:v>-5.8213679812455501E-3</c:v>
                </c:pt>
                <c:pt idx="23479">
                  <c:v>-4.4056791864043897E-2</c:v>
                </c:pt>
                <c:pt idx="23480">
                  <c:v>-4.4442234746346003E-2</c:v>
                </c:pt>
                <c:pt idx="23481">
                  <c:v>3.4541027343182901E-2</c:v>
                </c:pt>
                <c:pt idx="23482">
                  <c:v>-5.2163462259403097E-2</c:v>
                </c:pt>
                <c:pt idx="23483">
                  <c:v>-9.9227945474287205E-2</c:v>
                </c:pt>
                <c:pt idx="23484">
                  <c:v>-9.9227945474287205E-2</c:v>
                </c:pt>
                <c:pt idx="23485">
                  <c:v>-0.14878698932763301</c:v>
                </c:pt>
                <c:pt idx="23486">
                  <c:v>-0.14878698932763301</c:v>
                </c:pt>
                <c:pt idx="23487">
                  <c:v>-9.9984562698953894E-2</c:v>
                </c:pt>
                <c:pt idx="23488">
                  <c:v>-9.2150254020954003E-2</c:v>
                </c:pt>
                <c:pt idx="23489">
                  <c:v>-0.10797482877313599</c:v>
                </c:pt>
                <c:pt idx="23490">
                  <c:v>-0.22729516600531399</c:v>
                </c:pt>
                <c:pt idx="23491">
                  <c:v>-0.28667667804640601</c:v>
                </c:pt>
                <c:pt idx="23492">
                  <c:v>-0.212080165312379</c:v>
                </c:pt>
                <c:pt idx="23493">
                  <c:v>-0.212080165312379</c:v>
                </c:pt>
                <c:pt idx="23494">
                  <c:v>-0.10836858972065</c:v>
                </c:pt>
                <c:pt idx="23495">
                  <c:v>-0.17967334270201199</c:v>
                </c:pt>
                <c:pt idx="23496">
                  <c:v>-0.31040518385683102</c:v>
                </c:pt>
                <c:pt idx="23497">
                  <c:v>-0.24839397498868601</c:v>
                </c:pt>
                <c:pt idx="23498">
                  <c:v>-0.24839397498868601</c:v>
                </c:pt>
                <c:pt idx="23499">
                  <c:v>-0.157755088154928</c:v>
                </c:pt>
                <c:pt idx="23500">
                  <c:v>0.205646482546814</c:v>
                </c:pt>
                <c:pt idx="23501">
                  <c:v>-3.7980064150318203E-2</c:v>
                </c:pt>
                <c:pt idx="23502">
                  <c:v>-0.122719653015157</c:v>
                </c:pt>
                <c:pt idx="23503">
                  <c:v>-0.188934202411394</c:v>
                </c:pt>
                <c:pt idx="23504">
                  <c:v>-2.0368250324619998E-2</c:v>
                </c:pt>
                <c:pt idx="23505">
                  <c:v>4.8566173654111602E-2</c:v>
                </c:pt>
                <c:pt idx="23506">
                  <c:v>5.9602401689362802E-2</c:v>
                </c:pt>
                <c:pt idx="23507">
                  <c:v>-9.3020804858106008E-3</c:v>
                </c:pt>
                <c:pt idx="23508">
                  <c:v>-9.3020804858106008E-3</c:v>
                </c:pt>
                <c:pt idx="23509">
                  <c:v>5.9602401689362802E-2</c:v>
                </c:pt>
                <c:pt idx="23510">
                  <c:v>9.1226558783395501E-2</c:v>
                </c:pt>
                <c:pt idx="23511">
                  <c:v>-9.09568491852768E-2</c:v>
                </c:pt>
                <c:pt idx="23512">
                  <c:v>0.238625434649057</c:v>
                </c:pt>
                <c:pt idx="23513">
                  <c:v>7.9146475464455506E-3</c:v>
                </c:pt>
                <c:pt idx="23514">
                  <c:v>-0.11581186016988999</c:v>
                </c:pt>
                <c:pt idx="23515">
                  <c:v>-0.25334934214025401</c:v>
                </c:pt>
                <c:pt idx="23516">
                  <c:v>-0.29071001787056899</c:v>
                </c:pt>
                <c:pt idx="23517">
                  <c:v>-0.35918030387682198</c:v>
                </c:pt>
                <c:pt idx="23518">
                  <c:v>-0.30044597541110601</c:v>
                </c:pt>
                <c:pt idx="23519">
                  <c:v>-0.33362080051063098</c:v>
                </c:pt>
                <c:pt idx="23520">
                  <c:v>-0.41511546256447102</c:v>
                </c:pt>
                <c:pt idx="23521">
                  <c:v>-0.41511546256447102</c:v>
                </c:pt>
                <c:pt idx="23522">
                  <c:v>-0.35915091007903699</c:v>
                </c:pt>
                <c:pt idx="23523">
                  <c:v>-0.42655777817791402</c:v>
                </c:pt>
                <c:pt idx="23524">
                  <c:v>-0.37808388651346098</c:v>
                </c:pt>
                <c:pt idx="23525">
                  <c:v>-0.44634083167541799</c:v>
                </c:pt>
                <c:pt idx="23526">
                  <c:v>-0.497226493394549</c:v>
                </c:pt>
                <c:pt idx="23527">
                  <c:v>-0.51415405178042295</c:v>
                </c:pt>
                <c:pt idx="23528">
                  <c:v>-0.44508892531738697</c:v>
                </c:pt>
                <c:pt idx="23529">
                  <c:v>-0.46341140851019702</c:v>
                </c:pt>
                <c:pt idx="23530">
                  <c:v>-0.41663583061839898</c:v>
                </c:pt>
                <c:pt idx="23531">
                  <c:v>-0.37594129734581</c:v>
                </c:pt>
                <c:pt idx="23532">
                  <c:v>-0.29606897953494998</c:v>
                </c:pt>
                <c:pt idx="23533">
                  <c:v>-0.27502691892987502</c:v>
                </c:pt>
                <c:pt idx="23534">
                  <c:v>-0.310811110327465</c:v>
                </c:pt>
                <c:pt idx="23535">
                  <c:v>-0.289116043754921</c:v>
                </c:pt>
                <c:pt idx="23536">
                  <c:v>-0.25325880399135697</c:v>
                </c:pt>
                <c:pt idx="23537">
                  <c:v>-0.296595653030643</c:v>
                </c:pt>
                <c:pt idx="23538">
                  <c:v>-0.27557477816342901</c:v>
                </c:pt>
                <c:pt idx="23539">
                  <c:v>-0.296595653030643</c:v>
                </c:pt>
                <c:pt idx="23540">
                  <c:v>-0.22544391550397999</c:v>
                </c:pt>
                <c:pt idx="23541">
                  <c:v>-0.24601677084767201</c:v>
                </c:pt>
                <c:pt idx="23542">
                  <c:v>-0.24601677084767201</c:v>
                </c:pt>
                <c:pt idx="23543">
                  <c:v>-0.28370046086387002</c:v>
                </c:pt>
                <c:pt idx="23544">
                  <c:v>-0.23343656488457001</c:v>
                </c:pt>
                <c:pt idx="23545">
                  <c:v>-0.21378183733499301</c:v>
                </c:pt>
                <c:pt idx="23546">
                  <c:v>-0.15550529784212699</c:v>
                </c:pt>
                <c:pt idx="23547">
                  <c:v>-0.17398690239368</c:v>
                </c:pt>
                <c:pt idx="23548">
                  <c:v>-0.16803180327612899</c:v>
                </c:pt>
                <c:pt idx="23549">
                  <c:v>-0.19131077374251401</c:v>
                </c:pt>
                <c:pt idx="23550">
                  <c:v>-0.153652421079671</c:v>
                </c:pt>
                <c:pt idx="23551">
                  <c:v>-0.153652421079671</c:v>
                </c:pt>
                <c:pt idx="23552">
                  <c:v>-0.11345657556201499</c:v>
                </c:pt>
                <c:pt idx="23553">
                  <c:v>-0.121115946305085</c:v>
                </c:pt>
                <c:pt idx="23554">
                  <c:v>-0.11629378659242499</c:v>
                </c:pt>
                <c:pt idx="23555">
                  <c:v>8.9802834057376796E-2</c:v>
                </c:pt>
                <c:pt idx="23556">
                  <c:v>-0.17914379682436299</c:v>
                </c:pt>
                <c:pt idx="23557">
                  <c:v>5.2347805748095E-2</c:v>
                </c:pt>
                <c:pt idx="23558">
                  <c:v>5.2347805748095E-2</c:v>
                </c:pt>
                <c:pt idx="23559">
                  <c:v>0.20914993919837199</c:v>
                </c:pt>
                <c:pt idx="23560">
                  <c:v>0.28017255709669397</c:v>
                </c:pt>
                <c:pt idx="23561">
                  <c:v>0.280833781419978</c:v>
                </c:pt>
                <c:pt idx="23562">
                  <c:v>0.280833781419978</c:v>
                </c:pt>
                <c:pt idx="23563">
                  <c:v>0.32047094836404399</c:v>
                </c:pt>
                <c:pt idx="23564">
                  <c:v>0.25212810458546497</c:v>
                </c:pt>
                <c:pt idx="23565">
                  <c:v>0.32325981736642301</c:v>
                </c:pt>
                <c:pt idx="23566">
                  <c:v>0.32325981736642301</c:v>
                </c:pt>
                <c:pt idx="23567">
                  <c:v>0.38161518808780998</c:v>
                </c:pt>
                <c:pt idx="23568">
                  <c:v>0.443385253410566</c:v>
                </c:pt>
                <c:pt idx="23569">
                  <c:v>0.46684290095015502</c:v>
                </c:pt>
                <c:pt idx="23570">
                  <c:v>0.351118992478616</c:v>
                </c:pt>
                <c:pt idx="23571">
                  <c:v>0.35086843444219101</c:v>
                </c:pt>
                <c:pt idx="23572">
                  <c:v>0.40636514013011799</c:v>
                </c:pt>
                <c:pt idx="23573">
                  <c:v>0.35007226548247899</c:v>
                </c:pt>
                <c:pt idx="23574">
                  <c:v>0.25064265240036099</c:v>
                </c:pt>
                <c:pt idx="23575">
                  <c:v>0.17693341698005799</c:v>
                </c:pt>
                <c:pt idx="23576">
                  <c:v>0.135082152344108</c:v>
                </c:pt>
                <c:pt idx="23577">
                  <c:v>0.14527190724178701</c:v>
                </c:pt>
                <c:pt idx="23578">
                  <c:v>0.14590604653768299</c:v>
                </c:pt>
                <c:pt idx="23579">
                  <c:v>0.14590604653768299</c:v>
                </c:pt>
                <c:pt idx="23580">
                  <c:v>0.18724678886430399</c:v>
                </c:pt>
                <c:pt idx="23581">
                  <c:v>0.12302655827708001</c:v>
                </c:pt>
                <c:pt idx="23582">
                  <c:v>4.1908666826189198E-2</c:v>
                </c:pt>
                <c:pt idx="23583">
                  <c:v>-3.0320154733459202E-2</c:v>
                </c:pt>
                <c:pt idx="23584">
                  <c:v>8.7505120995059194E-2</c:v>
                </c:pt>
                <c:pt idx="23585">
                  <c:v>1.3778940555104299E-2</c:v>
                </c:pt>
                <c:pt idx="23586">
                  <c:v>6.7417220839523798E-2</c:v>
                </c:pt>
                <c:pt idx="23587">
                  <c:v>0.108519846728814</c:v>
                </c:pt>
                <c:pt idx="23588">
                  <c:v>0.14615053791397001</c:v>
                </c:pt>
                <c:pt idx="23589">
                  <c:v>0.37853591674230702</c:v>
                </c:pt>
                <c:pt idx="23590">
                  <c:v>0.43611798078339098</c:v>
                </c:pt>
                <c:pt idx="23591">
                  <c:v>0.45606765697764901</c:v>
                </c:pt>
                <c:pt idx="23592">
                  <c:v>0.38376221823259499</c:v>
                </c:pt>
                <c:pt idx="23593">
                  <c:v>0.44023946850889101</c:v>
                </c:pt>
                <c:pt idx="23594">
                  <c:v>0.26777203199449601</c:v>
                </c:pt>
                <c:pt idx="23595">
                  <c:v>0.29573616165563898</c:v>
                </c:pt>
                <c:pt idx="23596">
                  <c:v>0.29573616165563898</c:v>
                </c:pt>
                <c:pt idx="23597">
                  <c:v>0.29573616165563898</c:v>
                </c:pt>
                <c:pt idx="23598">
                  <c:v>0.29573616165563898</c:v>
                </c:pt>
                <c:pt idx="23599">
                  <c:v>0.29573616165563898</c:v>
                </c:pt>
                <c:pt idx="23600">
                  <c:v>0.29573616165563898</c:v>
                </c:pt>
                <c:pt idx="23601">
                  <c:v>0.29573616165563898</c:v>
                </c:pt>
                <c:pt idx="23602">
                  <c:v>0.34803498587389298</c:v>
                </c:pt>
                <c:pt idx="23603">
                  <c:v>0.26731048999900903</c:v>
                </c:pt>
                <c:pt idx="23604">
                  <c:v>0.26731048999900903</c:v>
                </c:pt>
                <c:pt idx="23605">
                  <c:v>0.28698479645277802</c:v>
                </c:pt>
                <c:pt idx="23606">
                  <c:v>0.30536293128264402</c:v>
                </c:pt>
                <c:pt idx="23607">
                  <c:v>0.27917206554021601</c:v>
                </c:pt>
                <c:pt idx="23608">
                  <c:v>0.30573896394502098</c:v>
                </c:pt>
                <c:pt idx="23609">
                  <c:v>0.271467089731592</c:v>
                </c:pt>
                <c:pt idx="23610">
                  <c:v>0.271467089731592</c:v>
                </c:pt>
                <c:pt idx="23611">
                  <c:v>0.32619781450220497</c:v>
                </c:pt>
                <c:pt idx="23612">
                  <c:v>0.28180865525722998</c:v>
                </c:pt>
                <c:pt idx="23613">
                  <c:v>0.28180865525722998</c:v>
                </c:pt>
                <c:pt idx="23614">
                  <c:v>0.32619781450220497</c:v>
                </c:pt>
                <c:pt idx="23615">
                  <c:v>0.34875064348790202</c:v>
                </c:pt>
                <c:pt idx="23616">
                  <c:v>0.30123800058428002</c:v>
                </c:pt>
                <c:pt idx="23617">
                  <c:v>0.27771557683808601</c:v>
                </c:pt>
                <c:pt idx="23618">
                  <c:v>0.27771557683808601</c:v>
                </c:pt>
                <c:pt idx="23619">
                  <c:v>0.28180776425343601</c:v>
                </c:pt>
                <c:pt idx="23620">
                  <c:v>0.28180776425343601</c:v>
                </c:pt>
                <c:pt idx="23621">
                  <c:v>0.32710721762610101</c:v>
                </c:pt>
                <c:pt idx="23622">
                  <c:v>0.373023062536121</c:v>
                </c:pt>
                <c:pt idx="23623">
                  <c:v>0.373023062536121</c:v>
                </c:pt>
                <c:pt idx="23624">
                  <c:v>0.28441323204409802</c:v>
                </c:pt>
                <c:pt idx="23625">
                  <c:v>0.30684751997653398</c:v>
                </c:pt>
                <c:pt idx="23626">
                  <c:v>0.34846283654085197</c:v>
                </c:pt>
                <c:pt idx="23627">
                  <c:v>0.284776254770301</c:v>
                </c:pt>
                <c:pt idx="23628">
                  <c:v>0.27788840374221102</c:v>
                </c:pt>
                <c:pt idx="23629">
                  <c:v>0.27788840374221102</c:v>
                </c:pt>
                <c:pt idx="23630">
                  <c:v>0.31309877779690398</c:v>
                </c:pt>
                <c:pt idx="23631">
                  <c:v>0.49055862980054299</c:v>
                </c:pt>
                <c:pt idx="23632">
                  <c:v>0.434856461125261</c:v>
                </c:pt>
                <c:pt idx="23633">
                  <c:v>0.45075368960314999</c:v>
                </c:pt>
                <c:pt idx="23634">
                  <c:v>0.38431631119214898</c:v>
                </c:pt>
                <c:pt idx="23635">
                  <c:v>0.56889588459527096</c:v>
                </c:pt>
                <c:pt idx="23636">
                  <c:v>0.64426256077483801</c:v>
                </c:pt>
                <c:pt idx="23637">
                  <c:v>0.64426256077483801</c:v>
                </c:pt>
                <c:pt idx="23638">
                  <c:v>0.64426256077483801</c:v>
                </c:pt>
                <c:pt idx="23639">
                  <c:v>0.64426256077483801</c:v>
                </c:pt>
                <c:pt idx="23640">
                  <c:v>0.64377957089341298</c:v>
                </c:pt>
                <c:pt idx="23641">
                  <c:v>0.83867694879499299</c:v>
                </c:pt>
                <c:pt idx="23642">
                  <c:v>0.84619204383853197</c:v>
                </c:pt>
                <c:pt idx="23643">
                  <c:v>0.84737668057597104</c:v>
                </c:pt>
                <c:pt idx="23644">
                  <c:v>9.1679468991182594E-2</c:v>
                </c:pt>
                <c:pt idx="23645">
                  <c:v>-0.23827354657557001</c:v>
                </c:pt>
                <c:pt idx="23646">
                  <c:v>-8.5229510967847998E-3</c:v>
                </c:pt>
                <c:pt idx="23647">
                  <c:v>-5.6502854652820303E-2</c:v>
                </c:pt>
                <c:pt idx="23648">
                  <c:v>-5.6502854652820303E-2</c:v>
                </c:pt>
                <c:pt idx="23649">
                  <c:v>-0.107682400984651</c:v>
                </c:pt>
                <c:pt idx="23650">
                  <c:v>-0.107682400984651</c:v>
                </c:pt>
                <c:pt idx="23651">
                  <c:v>-9.7145044370173794E-2</c:v>
                </c:pt>
                <c:pt idx="23652">
                  <c:v>4.4353027068328298E-2</c:v>
                </c:pt>
                <c:pt idx="23653" formatCode="0.00E+00">
                  <c:v>3.9802337281935602E-4</c:v>
                </c:pt>
                <c:pt idx="23654">
                  <c:v>-4.2587699234220899E-2</c:v>
                </c:pt>
                <c:pt idx="23655" formatCode="0.00E+00">
                  <c:v>7.4729067878158599E-3</c:v>
                </c:pt>
                <c:pt idx="23656">
                  <c:v>7.4729067878158599E-3</c:v>
                </c:pt>
                <c:pt idx="23657">
                  <c:v>9.5770784252268301E-2</c:v>
                </c:pt>
                <c:pt idx="23658">
                  <c:v>9.6366972444626095E-2</c:v>
                </c:pt>
                <c:pt idx="23659">
                  <c:v>0.146970155767639</c:v>
                </c:pt>
                <c:pt idx="23660">
                  <c:v>0.252108383513926</c:v>
                </c:pt>
                <c:pt idx="23661">
                  <c:v>0.23368666578412201</c:v>
                </c:pt>
                <c:pt idx="23662">
                  <c:v>0.14660541090971499</c:v>
                </c:pt>
                <c:pt idx="23663">
                  <c:v>0.18855313615127001</c:v>
                </c:pt>
                <c:pt idx="23664">
                  <c:v>0.14660541090971499</c:v>
                </c:pt>
                <c:pt idx="23665">
                  <c:v>0.108073879608588</c:v>
                </c:pt>
                <c:pt idx="23666">
                  <c:v>7.2047845944957806E-2</c:v>
                </c:pt>
                <c:pt idx="23667">
                  <c:v>0.147201575807688</c:v>
                </c:pt>
                <c:pt idx="23668">
                  <c:v>0.147201575807688</c:v>
                </c:pt>
                <c:pt idx="23669">
                  <c:v>0.23368837664282999</c:v>
                </c:pt>
                <c:pt idx="23670">
                  <c:v>0.29169447535710302</c:v>
                </c:pt>
                <c:pt idx="23671">
                  <c:v>0.24851627292930001</c:v>
                </c:pt>
                <c:pt idx="23672">
                  <c:v>0.24851627292930001</c:v>
                </c:pt>
                <c:pt idx="23673">
                  <c:v>0.292403553054918</c:v>
                </c:pt>
                <c:pt idx="23674">
                  <c:v>0.31606848243145202</c:v>
                </c:pt>
                <c:pt idx="23675">
                  <c:v>0.31606848243145202</c:v>
                </c:pt>
                <c:pt idx="23676">
                  <c:v>0.31606848243145202</c:v>
                </c:pt>
                <c:pt idx="23677">
                  <c:v>0.27307500198017998</c:v>
                </c:pt>
                <c:pt idx="23678">
                  <c:v>0.27307500198017998</c:v>
                </c:pt>
                <c:pt idx="23679">
                  <c:v>0.23256549648542699</c:v>
                </c:pt>
                <c:pt idx="23680">
                  <c:v>0.255873124435813</c:v>
                </c:pt>
                <c:pt idx="23681">
                  <c:v>0.259679003108022</c:v>
                </c:pt>
                <c:pt idx="23682">
                  <c:v>0.236612876967361</c:v>
                </c:pt>
                <c:pt idx="23683">
                  <c:v>0.23256549648542699</c:v>
                </c:pt>
                <c:pt idx="23684">
                  <c:v>0.23256549648542699</c:v>
                </c:pt>
                <c:pt idx="23685">
                  <c:v>0.194776378207863</c:v>
                </c:pt>
                <c:pt idx="23686">
                  <c:v>0.21850401359542099</c:v>
                </c:pt>
                <c:pt idx="23687">
                  <c:v>0.25550141811318999</c:v>
                </c:pt>
                <c:pt idx="23688">
                  <c:v>0.25550141811318999</c:v>
                </c:pt>
                <c:pt idx="23689">
                  <c:v>0.18278995515944799</c:v>
                </c:pt>
                <c:pt idx="23690">
                  <c:v>0.14942119435318499</c:v>
                </c:pt>
                <c:pt idx="23691">
                  <c:v>8.3151647695237196E-2</c:v>
                </c:pt>
                <c:pt idx="23692">
                  <c:v>0.14403838617940501</c:v>
                </c:pt>
                <c:pt idx="23693">
                  <c:v>8.3601957563033097E-2</c:v>
                </c:pt>
                <c:pt idx="23694">
                  <c:v>8.3601957563033097E-2</c:v>
                </c:pt>
                <c:pt idx="23695">
                  <c:v>0.107717068938066</c:v>
                </c:pt>
                <c:pt idx="23696">
                  <c:v>0.121650177250233</c:v>
                </c:pt>
                <c:pt idx="23697">
                  <c:v>0.121650177250233</c:v>
                </c:pt>
                <c:pt idx="23698">
                  <c:v>0.147257821376996</c:v>
                </c:pt>
                <c:pt idx="23699">
                  <c:v>0.14162399689031399</c:v>
                </c:pt>
                <c:pt idx="23700">
                  <c:v>0.18740941027720601</c:v>
                </c:pt>
                <c:pt idx="23701">
                  <c:v>0.21268337666610199</c:v>
                </c:pt>
                <c:pt idx="23702">
                  <c:v>0.27428730504827398</c:v>
                </c:pt>
                <c:pt idx="23703">
                  <c:v>0.27428730504827398</c:v>
                </c:pt>
                <c:pt idx="23704">
                  <c:v>0.25813267849798099</c:v>
                </c:pt>
                <c:pt idx="23705">
                  <c:v>0.156093742486898</c:v>
                </c:pt>
                <c:pt idx="23706">
                  <c:v>0.12566204031307501</c:v>
                </c:pt>
                <c:pt idx="23707">
                  <c:v>0.12566204031307501</c:v>
                </c:pt>
                <c:pt idx="23708">
                  <c:v>0.29645512896356702</c:v>
                </c:pt>
                <c:pt idx="23709">
                  <c:v>0.22337012592473399</c:v>
                </c:pt>
                <c:pt idx="23710">
                  <c:v>0.47686916539333302</c:v>
                </c:pt>
                <c:pt idx="23711">
                  <c:v>0.58471572592134302</c:v>
                </c:pt>
                <c:pt idx="23712">
                  <c:v>0.58471572592134302</c:v>
                </c:pt>
                <c:pt idx="23713">
                  <c:v>0.58471572592134302</c:v>
                </c:pt>
                <c:pt idx="23714">
                  <c:v>0.58471572592134302</c:v>
                </c:pt>
                <c:pt idx="23715">
                  <c:v>0.58471572592134302</c:v>
                </c:pt>
                <c:pt idx="23716">
                  <c:v>0.58471572592134302</c:v>
                </c:pt>
                <c:pt idx="23717">
                  <c:v>0.64477166938182096</c:v>
                </c:pt>
                <c:pt idx="23718">
                  <c:v>0.66002839218713105</c:v>
                </c:pt>
                <c:pt idx="23719">
                  <c:v>0.49713421038705502</c:v>
                </c:pt>
                <c:pt idx="23720">
                  <c:v>0.49713421038705502</c:v>
                </c:pt>
                <c:pt idx="23721">
                  <c:v>0.49713421038705502</c:v>
                </c:pt>
                <c:pt idx="23722">
                  <c:v>0.49713421038705502</c:v>
                </c:pt>
                <c:pt idx="23723">
                  <c:v>0.616121213278923</c:v>
                </c:pt>
                <c:pt idx="23724">
                  <c:v>0.64072680101074397</c:v>
                </c:pt>
                <c:pt idx="23725">
                  <c:v>0.64072680101074397</c:v>
                </c:pt>
                <c:pt idx="23726">
                  <c:v>0.64072637964156498</c:v>
                </c:pt>
                <c:pt idx="23727">
                  <c:v>0.64072637964156498</c:v>
                </c:pt>
                <c:pt idx="23728">
                  <c:v>0.62880540926726103</c:v>
                </c:pt>
                <c:pt idx="23729">
                  <c:v>0.61606619533171403</c:v>
                </c:pt>
                <c:pt idx="23730">
                  <c:v>0.61606619533171403</c:v>
                </c:pt>
                <c:pt idx="23731">
                  <c:v>0.61825121079983403</c:v>
                </c:pt>
                <c:pt idx="23732">
                  <c:v>0.61825121079983403</c:v>
                </c:pt>
                <c:pt idx="23733">
                  <c:v>0.61825121079983403</c:v>
                </c:pt>
                <c:pt idx="23734">
                  <c:v>0.62041149661300399</c:v>
                </c:pt>
                <c:pt idx="23735">
                  <c:v>0.56511443629138403</c:v>
                </c:pt>
                <c:pt idx="23736">
                  <c:v>0.63084821517993095</c:v>
                </c:pt>
                <c:pt idx="23737">
                  <c:v>0.64264042071629501</c:v>
                </c:pt>
                <c:pt idx="23738">
                  <c:v>0.64453417564270499</c:v>
                </c:pt>
                <c:pt idx="23739">
                  <c:v>0.69602250346342798</c:v>
                </c:pt>
                <c:pt idx="23740">
                  <c:v>0.94745736945803705</c:v>
                </c:pt>
                <c:pt idx="23741">
                  <c:v>0.87471377189189403</c:v>
                </c:pt>
                <c:pt idx="23742">
                  <c:v>0.86985253910334304</c:v>
                </c:pt>
                <c:pt idx="23743">
                  <c:v>0.86985253910334304</c:v>
                </c:pt>
                <c:pt idx="23744">
                  <c:v>0.86985253910334304</c:v>
                </c:pt>
                <c:pt idx="23745">
                  <c:v>0.86451710432622098</c:v>
                </c:pt>
                <c:pt idx="23746">
                  <c:v>0.87153994399210299</c:v>
                </c:pt>
                <c:pt idx="23747">
                  <c:v>-9.09568491852768E-2</c:v>
                </c:pt>
                <c:pt idx="23748">
                  <c:v>0.238625434649057</c:v>
                </c:pt>
                <c:pt idx="23749">
                  <c:v>8.8960247603291302E-3</c:v>
                </c:pt>
                <c:pt idx="23750">
                  <c:v>8.7328927666165904E-3</c:v>
                </c:pt>
                <c:pt idx="23751">
                  <c:v>-9.1504860409635499E-2</c:v>
                </c:pt>
                <c:pt idx="23752">
                  <c:v>-9.9022435817385901E-2</c:v>
                </c:pt>
                <c:pt idx="23753">
                  <c:v>-0.246388263094664</c:v>
                </c:pt>
                <c:pt idx="23754">
                  <c:v>-0.357398826816337</c:v>
                </c:pt>
                <c:pt idx="23755">
                  <c:v>-0.32771857937189902</c:v>
                </c:pt>
                <c:pt idx="23756">
                  <c:v>-0.38425072762593399</c:v>
                </c:pt>
                <c:pt idx="23757">
                  <c:v>-0.38425072762593399</c:v>
                </c:pt>
                <c:pt idx="23758">
                  <c:v>-0.32771857937189902</c:v>
                </c:pt>
                <c:pt idx="23759">
                  <c:v>-0.32771857937189902</c:v>
                </c:pt>
                <c:pt idx="23760">
                  <c:v>-0.37918227789616099</c:v>
                </c:pt>
                <c:pt idx="23761">
                  <c:v>-0.37918227789616099</c:v>
                </c:pt>
                <c:pt idx="23762">
                  <c:v>-0.237753295721609</c:v>
                </c:pt>
                <c:pt idx="23763">
                  <c:v>-0.29024425086189498</c:v>
                </c:pt>
                <c:pt idx="23764">
                  <c:v>-0.29049301305988401</c:v>
                </c:pt>
                <c:pt idx="23765">
                  <c:v>-0.242756265614855</c:v>
                </c:pt>
                <c:pt idx="23766">
                  <c:v>-0.242756265614855</c:v>
                </c:pt>
                <c:pt idx="23767">
                  <c:v>-0.21639518252690401</c:v>
                </c:pt>
                <c:pt idx="23768">
                  <c:v>-0.13607724818172301</c:v>
                </c:pt>
                <c:pt idx="23769">
                  <c:v>-0.1632817012692</c:v>
                </c:pt>
                <c:pt idx="23770">
                  <c:v>-0.15349576700533801</c:v>
                </c:pt>
                <c:pt idx="23771">
                  <c:v>-0.10023559378081801</c:v>
                </c:pt>
                <c:pt idx="23772">
                  <c:v>-0.10023559378081801</c:v>
                </c:pt>
                <c:pt idx="23773">
                  <c:v>-0.15398580029171499</c:v>
                </c:pt>
                <c:pt idx="23774">
                  <c:v>-0.113539825234258</c:v>
                </c:pt>
                <c:pt idx="23775">
                  <c:v>-0.113539825234258</c:v>
                </c:pt>
                <c:pt idx="23776">
                  <c:v>-2.9707185748704099E-2</c:v>
                </c:pt>
                <c:pt idx="23777">
                  <c:v>-5.38066984804213E-2</c:v>
                </c:pt>
                <c:pt idx="23778">
                  <c:v>-5.6770614557691598E-2</c:v>
                </c:pt>
                <c:pt idx="23779">
                  <c:v>-6.0863698624244303E-2</c:v>
                </c:pt>
                <c:pt idx="23780">
                  <c:v>-8.8775875953409994E-2</c:v>
                </c:pt>
                <c:pt idx="23781">
                  <c:v>-0.118648263907027</c:v>
                </c:pt>
                <c:pt idx="23782">
                  <c:v>-0.118648263907027</c:v>
                </c:pt>
                <c:pt idx="23783">
                  <c:v>-0.118648263907027</c:v>
                </c:pt>
                <c:pt idx="23784">
                  <c:v>-0.118648263907027</c:v>
                </c:pt>
                <c:pt idx="23785">
                  <c:v>-0.142205498811982</c:v>
                </c:pt>
                <c:pt idx="23786">
                  <c:v>-0.19503418778420101</c:v>
                </c:pt>
                <c:pt idx="23787">
                  <c:v>-0.19503418778420101</c:v>
                </c:pt>
                <c:pt idx="23788">
                  <c:v>-0.26191556053332998</c:v>
                </c:pt>
                <c:pt idx="23789">
                  <c:v>-0.303859766325146</c:v>
                </c:pt>
                <c:pt idx="23790">
                  <c:v>-0.238025167649521</c:v>
                </c:pt>
                <c:pt idx="23791">
                  <c:v>-0.238025167649521</c:v>
                </c:pt>
                <c:pt idx="23792">
                  <c:v>-0.27012095221363902</c:v>
                </c:pt>
                <c:pt idx="23793">
                  <c:v>-0.251300282989116</c:v>
                </c:pt>
                <c:pt idx="23794">
                  <c:v>-0.320430676922629</c:v>
                </c:pt>
                <c:pt idx="23795">
                  <c:v>-0.48721425428394499</c:v>
                </c:pt>
                <c:pt idx="23796">
                  <c:v>-0.42415169374554601</c:v>
                </c:pt>
                <c:pt idx="23797">
                  <c:v>-0.47330432063203898</c:v>
                </c:pt>
                <c:pt idx="23798">
                  <c:v>-0.47330432063203898</c:v>
                </c:pt>
                <c:pt idx="23799">
                  <c:v>-0.47330432063203898</c:v>
                </c:pt>
                <c:pt idx="23800">
                  <c:v>-0.46624274885008099</c:v>
                </c:pt>
                <c:pt idx="23801">
                  <c:v>-0.46624274885008099</c:v>
                </c:pt>
                <c:pt idx="23802">
                  <c:v>-0.46624274885008099</c:v>
                </c:pt>
                <c:pt idx="23803">
                  <c:v>-0.46878885259541198</c:v>
                </c:pt>
                <c:pt idx="23804">
                  <c:v>-0.48348706232364902</c:v>
                </c:pt>
                <c:pt idx="23805">
                  <c:v>-0.48348706232364902</c:v>
                </c:pt>
                <c:pt idx="23806">
                  <c:v>-0.485871675081123</c:v>
                </c:pt>
                <c:pt idx="23807">
                  <c:v>-0.485871675081123</c:v>
                </c:pt>
                <c:pt idx="23808">
                  <c:v>-0.485871675081123</c:v>
                </c:pt>
                <c:pt idx="23809">
                  <c:v>-0.47131078105180402</c:v>
                </c:pt>
                <c:pt idx="23810">
                  <c:v>-0.39221277937502003</c:v>
                </c:pt>
                <c:pt idx="23811">
                  <c:v>-0.42298948006913301</c:v>
                </c:pt>
                <c:pt idx="23812">
                  <c:v>-0.43730550808104701</c:v>
                </c:pt>
                <c:pt idx="23813">
                  <c:v>-0.43730550808104701</c:v>
                </c:pt>
                <c:pt idx="23814">
                  <c:v>-0.41959328508226201</c:v>
                </c:pt>
                <c:pt idx="23815">
                  <c:v>0</c:v>
                </c:pt>
                <c:pt idx="23816">
                  <c:v>-0.26411788219590698</c:v>
                </c:pt>
                <c:pt idx="23817">
                  <c:v>6.4812178253908101E-2</c:v>
                </c:pt>
                <c:pt idx="23818">
                  <c:v>-5.7897859486961203E-2</c:v>
                </c:pt>
                <c:pt idx="23819">
                  <c:v>-0.109709056016939</c:v>
                </c:pt>
                <c:pt idx="23820">
                  <c:v>-0.23419958680109201</c:v>
                </c:pt>
                <c:pt idx="23821">
                  <c:v>-0.23419958680109201</c:v>
                </c:pt>
                <c:pt idx="23822">
                  <c:v>-0.203352595535192</c:v>
                </c:pt>
                <c:pt idx="23823">
                  <c:v>-9.6976313749994103E-2</c:v>
                </c:pt>
                <c:pt idx="23824">
                  <c:v>-0.14808886406119001</c:v>
                </c:pt>
                <c:pt idx="23825">
                  <c:v>-0.27409102897312299</c:v>
                </c:pt>
                <c:pt idx="23826">
                  <c:v>-0.27440472148298201</c:v>
                </c:pt>
                <c:pt idx="23827">
                  <c:v>-0.30509313411190903</c:v>
                </c:pt>
                <c:pt idx="23828">
                  <c:v>-0.27440472148298201</c:v>
                </c:pt>
                <c:pt idx="23829">
                  <c:v>-0.30509313411190903</c:v>
                </c:pt>
                <c:pt idx="23830">
                  <c:v>-0.28509294475098002</c:v>
                </c:pt>
                <c:pt idx="23831">
                  <c:v>-0.25223842320467499</c:v>
                </c:pt>
                <c:pt idx="23832">
                  <c:v>-0.31547629804565103</c:v>
                </c:pt>
                <c:pt idx="23833">
                  <c:v>-0.26286082807151601</c:v>
                </c:pt>
                <c:pt idx="23834">
                  <c:v>-0.29161659589826899</c:v>
                </c:pt>
                <c:pt idx="23835">
                  <c:v>-0.19095046644203301</c:v>
                </c:pt>
                <c:pt idx="23836">
                  <c:v>-0.168031809404461</c:v>
                </c:pt>
                <c:pt idx="23837">
                  <c:v>-0.24297796547862399</c:v>
                </c:pt>
                <c:pt idx="23838">
                  <c:v>-0.27037711656786201</c:v>
                </c:pt>
                <c:pt idx="23839">
                  <c:v>-0.26965712457296098</c:v>
                </c:pt>
                <c:pt idx="23840">
                  <c:v>0</c:v>
                </c:pt>
                <c:pt idx="23841">
                  <c:v>-0.26411788219590698</c:v>
                </c:pt>
                <c:pt idx="23842">
                  <c:v>6.48702176276343E-2</c:v>
                </c:pt>
                <c:pt idx="23843">
                  <c:v>-0.15606170980532699</c:v>
                </c:pt>
                <c:pt idx="23844">
                  <c:v>-0.29498920027627401</c:v>
                </c:pt>
                <c:pt idx="23845">
                  <c:v>-0.25878090504744899</c:v>
                </c:pt>
                <c:pt idx="23846">
                  <c:v>-0.29498920027627401</c:v>
                </c:pt>
                <c:pt idx="23847">
                  <c:v>-0.21865204841352601</c:v>
                </c:pt>
                <c:pt idx="23848">
                  <c:v>-0.155483212811803</c:v>
                </c:pt>
                <c:pt idx="23849">
                  <c:v>-0.16990862128870299</c:v>
                </c:pt>
                <c:pt idx="23850">
                  <c:v>-0.16990862128870299</c:v>
                </c:pt>
                <c:pt idx="23851">
                  <c:v>-0.245998998383713</c:v>
                </c:pt>
                <c:pt idx="23852">
                  <c:v>-0.14137835898669501</c:v>
                </c:pt>
                <c:pt idx="23853">
                  <c:v>-0.18204418539242501</c:v>
                </c:pt>
                <c:pt idx="23854">
                  <c:v>-0.17409579220283</c:v>
                </c:pt>
                <c:pt idx="23855">
                  <c:v>-0.17409579220283</c:v>
                </c:pt>
                <c:pt idx="23856">
                  <c:v>-0.17409579220283</c:v>
                </c:pt>
                <c:pt idx="23857">
                  <c:v>-0.21349968556429599</c:v>
                </c:pt>
                <c:pt idx="23858">
                  <c:v>-0.262835865976498</c:v>
                </c:pt>
                <c:pt idx="23859">
                  <c:v>-0.29120176913358597</c:v>
                </c:pt>
                <c:pt idx="23860">
                  <c:v>-0.24262545813813099</c:v>
                </c:pt>
                <c:pt idx="23861">
                  <c:v>-0.247343410354813</c:v>
                </c:pt>
                <c:pt idx="23862">
                  <c:v>-0.252002946898092</c:v>
                </c:pt>
                <c:pt idx="23863">
                  <c:v>-0.326610744373665</c:v>
                </c:pt>
                <c:pt idx="23864">
                  <c:v>-0.284322069578819</c:v>
                </c:pt>
                <c:pt idx="23865">
                  <c:v>-0.284322069578819</c:v>
                </c:pt>
                <c:pt idx="23866">
                  <c:v>-0.326610744373665</c:v>
                </c:pt>
                <c:pt idx="23867">
                  <c:v>-0.34827904067780002</c:v>
                </c:pt>
                <c:pt idx="23868">
                  <c:v>-0.36840552238310897</c:v>
                </c:pt>
                <c:pt idx="23869">
                  <c:v>-0.36840552238310897</c:v>
                </c:pt>
                <c:pt idx="23870">
                  <c:v>-0.22447173120339101</c:v>
                </c:pt>
                <c:pt idx="23871">
                  <c:v>-0.20823228869308899</c:v>
                </c:pt>
                <c:pt idx="23872">
                  <c:v>-0.20823228869308899</c:v>
                </c:pt>
                <c:pt idx="23873">
                  <c:v>-0.17931481437578201</c:v>
                </c:pt>
                <c:pt idx="23874">
                  <c:v>-0.22401927169011501</c:v>
                </c:pt>
                <c:pt idx="23875">
                  <c:v>-0.208510989603647</c:v>
                </c:pt>
                <c:pt idx="23876">
                  <c:v>-0.16491198879858701</c:v>
                </c:pt>
                <c:pt idx="23877">
                  <c:v>-0.16491198879858701</c:v>
                </c:pt>
                <c:pt idx="23878">
                  <c:v>-0.157841700249923</c:v>
                </c:pt>
                <c:pt idx="23879">
                  <c:v>-0.157841700249923</c:v>
                </c:pt>
                <c:pt idx="23880">
                  <c:v>-0.14749333371536799</c:v>
                </c:pt>
                <c:pt idx="23881">
                  <c:v>-8.0408794363661107E-2</c:v>
                </c:pt>
                <c:pt idx="23882">
                  <c:v>-6.80560086434258E-2</c:v>
                </c:pt>
                <c:pt idx="23883">
                  <c:v>5.0208965171485397E-3</c:v>
                </c:pt>
                <c:pt idx="23884">
                  <c:v>0.24710111165872001</c:v>
                </c:pt>
                <c:pt idx="23885">
                  <c:v>0.24710111165872001</c:v>
                </c:pt>
                <c:pt idx="23886">
                  <c:v>0.29566674694504602</c:v>
                </c:pt>
                <c:pt idx="23887">
                  <c:v>0.30218278945372001</c:v>
                </c:pt>
                <c:pt idx="23888">
                  <c:v>0.23407478989573399</c:v>
                </c:pt>
                <c:pt idx="23889">
                  <c:v>0.100740905160751</c:v>
                </c:pt>
                <c:pt idx="23890">
                  <c:v>0.114589117745407</c:v>
                </c:pt>
                <c:pt idx="23891">
                  <c:v>0</c:v>
                </c:pt>
                <c:pt idx="23892">
                  <c:v>0.23021594235213799</c:v>
                </c:pt>
                <c:pt idx="23893" formatCode="0.00E+00">
                  <c:v>9.2613020901555199E-4</c:v>
                </c:pt>
                <c:pt idx="23894">
                  <c:v>0.15901124824565399</c:v>
                </c:pt>
                <c:pt idx="23895" formatCode="0.00E+00">
                  <c:v>9.1420655605233894E-2</c:v>
                </c:pt>
                <c:pt idx="23896">
                  <c:v>9.8931769034316094E-2</c:v>
                </c:pt>
                <c:pt idx="23897">
                  <c:v>9.00473127821068E-2</c:v>
                </c:pt>
                <c:pt idx="23898">
                  <c:v>9.0008590874088107E-2</c:v>
                </c:pt>
                <c:pt idx="23899">
                  <c:v>0.129311630598651</c:v>
                </c:pt>
                <c:pt idx="23900">
                  <c:v>0.10349426670478901</c:v>
                </c:pt>
                <c:pt idx="23901">
                  <c:v>0.14166546238254399</c:v>
                </c:pt>
                <c:pt idx="23902">
                  <c:v>0.10349426670478901</c:v>
                </c:pt>
                <c:pt idx="23903">
                  <c:v>6.3156206960552602E-2</c:v>
                </c:pt>
                <c:pt idx="23904">
                  <c:v>0.1009377341995</c:v>
                </c:pt>
                <c:pt idx="23905">
                  <c:v>0.106974788987591</c:v>
                </c:pt>
                <c:pt idx="23906">
                  <c:v>0.172618487011301</c:v>
                </c:pt>
                <c:pt idx="23907">
                  <c:v>0.15820749732072301</c:v>
                </c:pt>
                <c:pt idx="23908">
                  <c:v>0.19248385817943101</c:v>
                </c:pt>
                <c:pt idx="23909">
                  <c:v>0.19248539739137099</c:v>
                </c:pt>
                <c:pt idx="23910">
                  <c:v>0.20757062210058499</c:v>
                </c:pt>
                <c:pt idx="23911">
                  <c:v>0.20179640266649099</c:v>
                </c:pt>
                <c:pt idx="23912">
                  <c:v>0.25822565973529898</c:v>
                </c:pt>
                <c:pt idx="23913">
                  <c:v>0.18793571082816801</c:v>
                </c:pt>
                <c:pt idx="23914">
                  <c:v>0.21987735411061099</c:v>
                </c:pt>
                <c:pt idx="23915">
                  <c:v>0.21987735411061099</c:v>
                </c:pt>
                <c:pt idx="23916">
                  <c:v>0.22686332235008599</c:v>
                </c:pt>
                <c:pt idx="23917">
                  <c:v>0.22686332235008599</c:v>
                </c:pt>
                <c:pt idx="23918">
                  <c:v>0.25216527540601003</c:v>
                </c:pt>
                <c:pt idx="23919">
                  <c:v>0.25216527540601003</c:v>
                </c:pt>
                <c:pt idx="23920">
                  <c:v>0.21187579669731299</c:v>
                </c:pt>
                <c:pt idx="23921">
                  <c:v>0.174132696414218</c:v>
                </c:pt>
                <c:pt idx="23922">
                  <c:v>0.147724029039837</c:v>
                </c:pt>
                <c:pt idx="23923">
                  <c:v>0.147724029039837</c:v>
                </c:pt>
                <c:pt idx="23924">
                  <c:v>0.11957063672059499</c:v>
                </c:pt>
                <c:pt idx="23925">
                  <c:v>0.11957063672059499</c:v>
                </c:pt>
                <c:pt idx="23926">
                  <c:v>0.11957063672059499</c:v>
                </c:pt>
                <c:pt idx="23927">
                  <c:v>0.11957063672059499</c:v>
                </c:pt>
                <c:pt idx="23928">
                  <c:v>0.11957063672059499</c:v>
                </c:pt>
                <c:pt idx="23929">
                  <c:v>0.11957063672059499</c:v>
                </c:pt>
                <c:pt idx="23930">
                  <c:v>0.11957063672059499</c:v>
                </c:pt>
                <c:pt idx="23931">
                  <c:v>0.113405355853667</c:v>
                </c:pt>
                <c:pt idx="23932">
                  <c:v>0.179505911535674</c:v>
                </c:pt>
                <c:pt idx="23933">
                  <c:v>0.14234083354257299</c:v>
                </c:pt>
                <c:pt idx="23934">
                  <c:v>0.14234083354257299</c:v>
                </c:pt>
                <c:pt idx="23935">
                  <c:v>7.3610650444640893E-2</c:v>
                </c:pt>
                <c:pt idx="23936">
                  <c:v>0.10050720634645401</c:v>
                </c:pt>
                <c:pt idx="23937">
                  <c:v>3.9964787635018199E-2</c:v>
                </c:pt>
                <c:pt idx="23938">
                  <c:v>3.9964787635018199E-2</c:v>
                </c:pt>
                <c:pt idx="23939">
                  <c:v>6.5601423272780804E-2</c:v>
                </c:pt>
                <c:pt idx="23940">
                  <c:v>0.230952922401883</c:v>
                </c:pt>
                <c:pt idx="23941">
                  <c:v>0.16907359396477301</c:v>
                </c:pt>
                <c:pt idx="23942">
                  <c:v>0.16907359396477301</c:v>
                </c:pt>
                <c:pt idx="23943">
                  <c:v>0.20627845177810999</c:v>
                </c:pt>
                <c:pt idx="23944">
                  <c:v>0.21049021923434999</c:v>
                </c:pt>
                <c:pt idx="23945">
                  <c:v>-1.8922136730497E-3</c:v>
                </c:pt>
                <c:pt idx="23946">
                  <c:v>0.32201818929355303</c:v>
                </c:pt>
                <c:pt idx="23947">
                  <c:v>6.3763889113357397E-2</c:v>
                </c:pt>
                <c:pt idx="23948">
                  <c:v>-1.87303085869339E-3</c:v>
                </c:pt>
                <c:pt idx="23949">
                  <c:v>-0.15652661491141101</c:v>
                </c:pt>
                <c:pt idx="23950">
                  <c:v>-0.19832750472578201</c:v>
                </c:pt>
                <c:pt idx="23951">
                  <c:v>-0.270682781535727</c:v>
                </c:pt>
                <c:pt idx="23952">
                  <c:v>-0.30129657822827599</c:v>
                </c:pt>
                <c:pt idx="23953">
                  <c:v>-0.33003166888754099</c:v>
                </c:pt>
                <c:pt idx="23954">
                  <c:v>-0.33003166888754099</c:v>
                </c:pt>
                <c:pt idx="23955">
                  <c:v>-0.33003166888754099</c:v>
                </c:pt>
                <c:pt idx="23956">
                  <c:v>-0.22985329840531599</c:v>
                </c:pt>
                <c:pt idx="23957">
                  <c:v>-0.28379785163472399</c:v>
                </c:pt>
                <c:pt idx="23958">
                  <c:v>-0.28379785163472399</c:v>
                </c:pt>
                <c:pt idx="23959">
                  <c:v>-0.28379785163472399</c:v>
                </c:pt>
                <c:pt idx="23960">
                  <c:v>-0.24035772322448501</c:v>
                </c:pt>
                <c:pt idx="23961">
                  <c:v>-0.24035772322448501</c:v>
                </c:pt>
                <c:pt idx="23962">
                  <c:v>-0.24035772322448501</c:v>
                </c:pt>
                <c:pt idx="23963">
                  <c:v>-0.31068025311348801</c:v>
                </c:pt>
                <c:pt idx="23964">
                  <c:v>-0.41583065100363698</c:v>
                </c:pt>
                <c:pt idx="23965">
                  <c:v>-0.329570684552844</c:v>
                </c:pt>
                <c:pt idx="23966">
                  <c:v>-0.28223610445946201</c:v>
                </c:pt>
                <c:pt idx="23967">
                  <c:v>-0.28223610445946201</c:v>
                </c:pt>
                <c:pt idx="23968">
                  <c:v>-0.28223610445946201</c:v>
                </c:pt>
                <c:pt idx="23969">
                  <c:v>-0.28223610445946201</c:v>
                </c:pt>
                <c:pt idx="23970">
                  <c:v>-0.30653787844305003</c:v>
                </c:pt>
                <c:pt idx="23971">
                  <c:v>-0.30653787844305003</c:v>
                </c:pt>
                <c:pt idx="23972">
                  <c:v>-0.26309251888853202</c:v>
                </c:pt>
                <c:pt idx="23973">
                  <c:v>-0.26309251888853202</c:v>
                </c:pt>
                <c:pt idx="23974">
                  <c:v>-0.18439885572463499</c:v>
                </c:pt>
                <c:pt idx="23975">
                  <c:v>-0.18439885572463499</c:v>
                </c:pt>
                <c:pt idx="23976">
                  <c:v>-0.18439885572463499</c:v>
                </c:pt>
                <c:pt idx="23977">
                  <c:v>-0.18439885572463499</c:v>
                </c:pt>
                <c:pt idx="23978">
                  <c:v>-0.23200363408535801</c:v>
                </c:pt>
                <c:pt idx="23979">
                  <c:v>-0.25390933489821299</c:v>
                </c:pt>
                <c:pt idx="23980">
                  <c:v>-0.20906079973293301</c:v>
                </c:pt>
                <c:pt idx="23981">
                  <c:v>-0.20906079973293301</c:v>
                </c:pt>
                <c:pt idx="23982">
                  <c:v>-0.25390933489821299</c:v>
                </c:pt>
                <c:pt idx="23983">
                  <c:v>-0.25390933489821299</c:v>
                </c:pt>
                <c:pt idx="23984">
                  <c:v>-0.15847561235979701</c:v>
                </c:pt>
                <c:pt idx="23985">
                  <c:v>-0.15847561235979701</c:v>
                </c:pt>
                <c:pt idx="23986">
                  <c:v>-8.85037536910495E-2</c:v>
                </c:pt>
                <c:pt idx="23987">
                  <c:v>-8.85037536910495E-2</c:v>
                </c:pt>
                <c:pt idx="23988">
                  <c:v>-9.3071640740686995E-2</c:v>
                </c:pt>
                <c:pt idx="23989">
                  <c:v>-9.3071640740686995E-2</c:v>
                </c:pt>
                <c:pt idx="23990">
                  <c:v>-6.0565976928609898E-2</c:v>
                </c:pt>
                <c:pt idx="23991">
                  <c:v>-6.0565976928609898E-2</c:v>
                </c:pt>
                <c:pt idx="23992">
                  <c:v>-0.12259767505241601</c:v>
                </c:pt>
                <c:pt idx="23993">
                  <c:v>-0.12259767505241601</c:v>
                </c:pt>
                <c:pt idx="23994">
                  <c:v>-6.1501964193714398E-2</c:v>
                </c:pt>
                <c:pt idx="23995">
                  <c:v>-6.1501964193714398E-2</c:v>
                </c:pt>
                <c:pt idx="23996">
                  <c:v>2.19229974262584E-2</c:v>
                </c:pt>
                <c:pt idx="23997">
                  <c:v>2.19229974262584E-2</c:v>
                </c:pt>
                <c:pt idx="23998">
                  <c:v>4.0864208065142002E-2</c:v>
                </c:pt>
                <c:pt idx="23999">
                  <c:v>3.0882295267288602E-2</c:v>
                </c:pt>
                <c:pt idx="24000">
                  <c:v>3.5507050562375297E-2</c:v>
                </c:pt>
                <c:pt idx="24001">
                  <c:v>0.108029019484523</c:v>
                </c:pt>
                <c:pt idx="24002">
                  <c:v>3.3610090122175598E-2</c:v>
                </c:pt>
                <c:pt idx="24003">
                  <c:v>0.122005225896046</c:v>
                </c:pt>
                <c:pt idx="24004">
                  <c:v>0.10514623469189199</c:v>
                </c:pt>
                <c:pt idx="24005">
                  <c:v>0.27432453952728902</c:v>
                </c:pt>
                <c:pt idx="24006">
                  <c:v>0.257893455651798</c:v>
                </c:pt>
                <c:pt idx="24007">
                  <c:v>0.30850902705895</c:v>
                </c:pt>
                <c:pt idx="24008">
                  <c:v>0.257893455651798</c:v>
                </c:pt>
                <c:pt idx="24009">
                  <c:v>0.195648247001525</c:v>
                </c:pt>
                <c:pt idx="24010">
                  <c:v>0.195648247001525</c:v>
                </c:pt>
                <c:pt idx="24011">
                  <c:v>0.257893455651798</c:v>
                </c:pt>
                <c:pt idx="24012">
                  <c:v>0.257893455651798</c:v>
                </c:pt>
                <c:pt idx="24013">
                  <c:v>0.31042336876515603</c:v>
                </c:pt>
                <c:pt idx="24014">
                  <c:v>0.31042336876515603</c:v>
                </c:pt>
                <c:pt idx="24015">
                  <c:v>0.34457810687665402</c:v>
                </c:pt>
                <c:pt idx="24016">
                  <c:v>0.27432453952728902</c:v>
                </c:pt>
                <c:pt idx="24017">
                  <c:v>0.32703299287320597</c:v>
                </c:pt>
                <c:pt idx="24018">
                  <c:v>0.14658276367006001</c:v>
                </c:pt>
                <c:pt idx="24019">
                  <c:v>0.14658276367006001</c:v>
                </c:pt>
                <c:pt idx="24020">
                  <c:v>9.3333936772976803E-3</c:v>
                </c:pt>
                <c:pt idx="24021">
                  <c:v>0.119148969379045</c:v>
                </c:pt>
                <c:pt idx="24022">
                  <c:v>8.9022169100842596E-2</c:v>
                </c:pt>
                <c:pt idx="24023">
                  <c:v>0.34330527293574598</c:v>
                </c:pt>
                <c:pt idx="24024">
                  <c:v>0.237598625906529</c:v>
                </c:pt>
                <c:pt idx="24025">
                  <c:v>0.16804767941249599</c:v>
                </c:pt>
                <c:pt idx="24026">
                  <c:v>1.14506711434103E-2</c:v>
                </c:pt>
                <c:pt idx="24027">
                  <c:v>1.14506711434103E-2</c:v>
                </c:pt>
                <c:pt idx="24028">
                  <c:v>-4.7746857292392898E-2</c:v>
                </c:pt>
                <c:pt idx="24029">
                  <c:v>0.15381203930085999</c:v>
                </c:pt>
                <c:pt idx="24030">
                  <c:v>0.15381203930085999</c:v>
                </c:pt>
                <c:pt idx="24031">
                  <c:v>0.16762158815787701</c:v>
                </c:pt>
                <c:pt idx="24032">
                  <c:v>9.0511258626532795E-2</c:v>
                </c:pt>
                <c:pt idx="24033">
                  <c:v>0.15506932548365501</c:v>
                </c:pt>
                <c:pt idx="24034">
                  <c:v>-9.09568491852768E-2</c:v>
                </c:pt>
                <c:pt idx="24035">
                  <c:v>-0.36629398558266502</c:v>
                </c:pt>
                <c:pt idx="24036">
                  <c:v>-4.8664468220821898E-2</c:v>
                </c:pt>
                <c:pt idx="24037">
                  <c:v>-0.10151482374149801</c:v>
                </c:pt>
                <c:pt idx="24038">
                  <c:v>-0.14810032608934401</c:v>
                </c:pt>
                <c:pt idx="24039">
                  <c:v>-0.22868202016348599</c:v>
                </c:pt>
                <c:pt idx="24040">
                  <c:v>-0.323048276508976</c:v>
                </c:pt>
                <c:pt idx="24041">
                  <c:v>-0.35384263843810099</c:v>
                </c:pt>
                <c:pt idx="24042">
                  <c:v>-0.21285684153235901</c:v>
                </c:pt>
                <c:pt idx="24043">
                  <c:v>-0.25357421951208498</c:v>
                </c:pt>
                <c:pt idx="24044">
                  <c:v>-0.19191859869876199</c:v>
                </c:pt>
                <c:pt idx="24045">
                  <c:v>-0.264288831185235</c:v>
                </c:pt>
                <c:pt idx="24046">
                  <c:v>-0.264288831185235</c:v>
                </c:pt>
                <c:pt idx="24047">
                  <c:v>-0.264288831185235</c:v>
                </c:pt>
                <c:pt idx="24048">
                  <c:v>-0.15235566967105699</c:v>
                </c:pt>
                <c:pt idx="24049">
                  <c:v>-0.23002218986907499</c:v>
                </c:pt>
                <c:pt idx="24050">
                  <c:v>-0.21363487378427701</c:v>
                </c:pt>
                <c:pt idx="24051">
                  <c:v>-0.199419743298727</c:v>
                </c:pt>
                <c:pt idx="24052">
                  <c:v>-0.121792641713742</c:v>
                </c:pt>
                <c:pt idx="24053">
                  <c:v>-0.135990214924294</c:v>
                </c:pt>
                <c:pt idx="24054">
                  <c:v>-0.107291913872592</c:v>
                </c:pt>
                <c:pt idx="24055">
                  <c:v>-0.112234846513732</c:v>
                </c:pt>
                <c:pt idx="24056">
                  <c:v>-0.176160215245209</c:v>
                </c:pt>
                <c:pt idx="24057">
                  <c:v>-0.176160215245209</c:v>
                </c:pt>
                <c:pt idx="24058">
                  <c:v>-0.176160215245209</c:v>
                </c:pt>
                <c:pt idx="24059">
                  <c:v>-0.176160215245209</c:v>
                </c:pt>
                <c:pt idx="24060">
                  <c:v>-0.18880273984359</c:v>
                </c:pt>
                <c:pt idx="24061">
                  <c:v>-0.219504653616101</c:v>
                </c:pt>
                <c:pt idx="24062">
                  <c:v>-0.154001960544253</c:v>
                </c:pt>
                <c:pt idx="24063">
                  <c:v>-0.154001960544253</c:v>
                </c:pt>
                <c:pt idx="24064">
                  <c:v>-0.25893106257602899</c:v>
                </c:pt>
                <c:pt idx="24065">
                  <c:v>-0.291370511353789</c:v>
                </c:pt>
                <c:pt idx="24066">
                  <c:v>-0.18741503002356899</c:v>
                </c:pt>
                <c:pt idx="24067">
                  <c:v>-0.21885611819584699</c:v>
                </c:pt>
                <c:pt idx="24068">
                  <c:v>-0.26791515017982098</c:v>
                </c:pt>
                <c:pt idx="24069">
                  <c:v>-0.26791515017982098</c:v>
                </c:pt>
                <c:pt idx="24070">
                  <c:v>-0.26791515017982098</c:v>
                </c:pt>
                <c:pt idx="24071">
                  <c:v>-0.26791515017982098</c:v>
                </c:pt>
                <c:pt idx="24072">
                  <c:v>-0.26791515017982098</c:v>
                </c:pt>
                <c:pt idx="24073">
                  <c:v>-0.32245741007940698</c:v>
                </c:pt>
                <c:pt idx="24074">
                  <c:v>-0.30622712078034398</c:v>
                </c:pt>
                <c:pt idx="24075">
                  <c:v>-6.0766619672216297E-2</c:v>
                </c:pt>
                <c:pt idx="24076">
                  <c:v>-3.7359262203587602E-2</c:v>
                </c:pt>
                <c:pt idx="24077">
                  <c:v>-8.3907250828765698E-2</c:v>
                </c:pt>
                <c:pt idx="24078">
                  <c:v>-7.6372841195082294E-2</c:v>
                </c:pt>
                <c:pt idx="24079">
                  <c:v>0</c:v>
                </c:pt>
                <c:pt idx="24080">
                  <c:v>-0.16657806714124199</c:v>
                </c:pt>
                <c:pt idx="24081">
                  <c:v>6.5255804015198704E-2</c:v>
                </c:pt>
                <c:pt idx="24082">
                  <c:v>-0.11134621864583701</c:v>
                </c:pt>
                <c:pt idx="24083">
                  <c:v>-0.110431480464979</c:v>
                </c:pt>
                <c:pt idx="24084">
                  <c:v>-0.14271335796097301</c:v>
                </c:pt>
                <c:pt idx="24085">
                  <c:v>-0.14271135311314401</c:v>
                </c:pt>
                <c:pt idx="24086">
                  <c:v>-0.100114529976641</c:v>
                </c:pt>
                <c:pt idx="24087">
                  <c:v>-0.142709849029652</c:v>
                </c:pt>
                <c:pt idx="24088">
                  <c:v>-0.18145635745338101</c:v>
                </c:pt>
                <c:pt idx="24089">
                  <c:v>-0.181458336596901</c:v>
                </c:pt>
                <c:pt idx="24090">
                  <c:v>-0.181458336596901</c:v>
                </c:pt>
                <c:pt idx="24091">
                  <c:v>-0.12959459564753201</c:v>
                </c:pt>
                <c:pt idx="24092">
                  <c:v>-0.12959459564753201</c:v>
                </c:pt>
                <c:pt idx="24093">
                  <c:v>-0.216852600068631</c:v>
                </c:pt>
                <c:pt idx="24094">
                  <c:v>-0.19912584900829</c:v>
                </c:pt>
                <c:pt idx="24095">
                  <c:v>-0.24931394683765301</c:v>
                </c:pt>
                <c:pt idx="24096">
                  <c:v>-0.216852600068631</c:v>
                </c:pt>
                <c:pt idx="24097">
                  <c:v>-0.216852600068631</c:v>
                </c:pt>
                <c:pt idx="24098">
                  <c:v>-0.24977749796503099</c:v>
                </c:pt>
                <c:pt idx="24099">
                  <c:v>-0.24977749796503099</c:v>
                </c:pt>
                <c:pt idx="24100">
                  <c:v>-0.24977749796503099</c:v>
                </c:pt>
                <c:pt idx="24101">
                  <c:v>-0.199308861366981</c:v>
                </c:pt>
                <c:pt idx="24102">
                  <c:v>-0.152758072647666</c:v>
                </c:pt>
                <c:pt idx="24103">
                  <c:v>-0.199308861366981</c:v>
                </c:pt>
                <c:pt idx="24104">
                  <c:v>-0.22991955036257899</c:v>
                </c:pt>
                <c:pt idx="24105">
                  <c:v>-0.22991955036257899</c:v>
                </c:pt>
                <c:pt idx="24106">
                  <c:v>-0.22991955036257899</c:v>
                </c:pt>
                <c:pt idx="24107">
                  <c:v>-0.24977749796503099</c:v>
                </c:pt>
                <c:pt idx="24108">
                  <c:v>-0.200067434655643</c:v>
                </c:pt>
                <c:pt idx="24109">
                  <c:v>-0.15345888402410099</c:v>
                </c:pt>
                <c:pt idx="24110">
                  <c:v>-0.14304159594386001</c:v>
                </c:pt>
                <c:pt idx="24111">
                  <c:v>-6.7274692033106598E-2</c:v>
                </c:pt>
                <c:pt idx="24112">
                  <c:v>-3.2510990752139E-2</c:v>
                </c:pt>
                <c:pt idx="24113">
                  <c:v>-6.2853571191341995E-2</c:v>
                </c:pt>
                <c:pt idx="24114">
                  <c:v>-9.10829147522456E-2</c:v>
                </c:pt>
                <c:pt idx="24115">
                  <c:v>-9.6638448980792699E-2</c:v>
                </c:pt>
                <c:pt idx="24116">
                  <c:v>-0.13839480948150801</c:v>
                </c:pt>
                <c:pt idx="24117">
                  <c:v>-0.102073583409951</c:v>
                </c:pt>
                <c:pt idx="24118">
                  <c:v>-0.102073583409951</c:v>
                </c:pt>
                <c:pt idx="24119">
                  <c:v>-0.102073583409951</c:v>
                </c:pt>
                <c:pt idx="24120">
                  <c:v>-0.102073583409951</c:v>
                </c:pt>
                <c:pt idx="24121">
                  <c:v>-0.102073583409951</c:v>
                </c:pt>
                <c:pt idx="24122">
                  <c:v>-0.102073583409951</c:v>
                </c:pt>
                <c:pt idx="24123">
                  <c:v>-0.102073583409951</c:v>
                </c:pt>
                <c:pt idx="24124">
                  <c:v>-8.2713761656548299E-2</c:v>
                </c:pt>
                <c:pt idx="24125">
                  <c:v>-8.2713761656548299E-2</c:v>
                </c:pt>
                <c:pt idx="24126">
                  <c:v>-5.1331184247302701E-2</c:v>
                </c:pt>
                <c:pt idx="24127">
                  <c:v>-5.1331184247302701E-2</c:v>
                </c:pt>
                <c:pt idx="24128">
                  <c:v>-0.111668709042212</c:v>
                </c:pt>
                <c:pt idx="24129">
                  <c:v>-0.18721415637005101</c:v>
                </c:pt>
                <c:pt idx="24130">
                  <c:v>-0.19182561891625899</c:v>
                </c:pt>
                <c:pt idx="24131">
                  <c:v>-0.15317161559388801</c:v>
                </c:pt>
                <c:pt idx="24132">
                  <c:v>-0.15317161559388801</c:v>
                </c:pt>
                <c:pt idx="24133">
                  <c:v>-0.116389781337984</c:v>
                </c:pt>
                <c:pt idx="24134">
                  <c:v>-0.14328890088633001</c:v>
                </c:pt>
                <c:pt idx="24135">
                  <c:v>-0.14277031485115099</c:v>
                </c:pt>
                <c:pt idx="24136">
                  <c:v>-0.17960547642462699</c:v>
                </c:pt>
                <c:pt idx="24137">
                  <c:v>-0.17960547642462699</c:v>
                </c:pt>
                <c:pt idx="24138">
                  <c:v>-0.23233832761599499</c:v>
                </c:pt>
                <c:pt idx="24139">
                  <c:v>-0.30923209683457797</c:v>
                </c:pt>
                <c:pt idx="24140">
                  <c:v>-0.33047198391724902</c:v>
                </c:pt>
                <c:pt idx="24141">
                  <c:v>-0.287604578082649</c:v>
                </c:pt>
                <c:pt idx="24142">
                  <c:v>-0.31018287639627001</c:v>
                </c:pt>
                <c:pt idx="24143">
                  <c:v>-0.31018287639627001</c:v>
                </c:pt>
                <c:pt idx="24144">
                  <c:v>-0.35098086879416102</c:v>
                </c:pt>
                <c:pt idx="24145">
                  <c:v>-0.31245587661374402</c:v>
                </c:pt>
                <c:pt idx="24146">
                  <c:v>-0.35097939898580099</c:v>
                </c:pt>
                <c:pt idx="24147">
                  <c:v>-0.35097939898580099</c:v>
                </c:pt>
                <c:pt idx="24148">
                  <c:v>-0.48142920404573197</c:v>
                </c:pt>
                <c:pt idx="24149">
                  <c:v>-0.48142920404573197</c:v>
                </c:pt>
                <c:pt idx="24150">
                  <c:v>-0.48142920404573197</c:v>
                </c:pt>
                <c:pt idx="24151">
                  <c:v>-0.473401843338425</c:v>
                </c:pt>
                <c:pt idx="24152">
                  <c:v>-0.489737023013115</c:v>
                </c:pt>
                <c:pt idx="24153">
                  <c:v>-0.48127452564039003</c:v>
                </c:pt>
                <c:pt idx="24154">
                  <c:v>-0.464511722043005</c:v>
                </c:pt>
                <c:pt idx="24155">
                  <c:v>-0.41125747709376897</c:v>
                </c:pt>
                <c:pt idx="24156">
                  <c:v>-0.28734827634111298</c:v>
                </c:pt>
                <c:pt idx="24157">
                  <c:v>-0.27412607875527401</c:v>
                </c:pt>
                <c:pt idx="24158">
                  <c:v>-0.40412113166775299</c:v>
                </c:pt>
                <c:pt idx="24159">
                  <c:v>-0.302366289319843</c:v>
                </c:pt>
                <c:pt idx="24160">
                  <c:v>0.10730877055447299</c:v>
                </c:pt>
                <c:pt idx="24161">
                  <c:v>-0.22385381658692499</c:v>
                </c:pt>
                <c:pt idx="24162" formatCode="0.00E+00">
                  <c:v>5.9295236717527E-4</c:v>
                </c:pt>
                <c:pt idx="24163">
                  <c:v>-5.6781957851657697E-2</c:v>
                </c:pt>
                <c:pt idx="24164" formatCode="0.00E+00">
                  <c:v>9.8321491248018103E-2</c:v>
                </c:pt>
                <c:pt idx="24165">
                  <c:v>4.66166176226636E-2</c:v>
                </c:pt>
                <c:pt idx="24166">
                  <c:v>8.1137176484124801E-2</c:v>
                </c:pt>
                <c:pt idx="24167">
                  <c:v>0.178173817962957</c:v>
                </c:pt>
                <c:pt idx="24168">
                  <c:v>0.204525094223314</c:v>
                </c:pt>
                <c:pt idx="24169">
                  <c:v>6.6939305213513406E-2</c:v>
                </c:pt>
                <c:pt idx="24170">
                  <c:v>6.6939305213513406E-2</c:v>
                </c:pt>
                <c:pt idx="24171">
                  <c:v>2.8009363965067102E-2</c:v>
                </c:pt>
                <c:pt idx="24172">
                  <c:v>2.17599115577931E-2</c:v>
                </c:pt>
                <c:pt idx="24173">
                  <c:v>1.5585983100177401E-2</c:v>
                </c:pt>
                <c:pt idx="24174">
                  <c:v>1.5585983100177401E-2</c:v>
                </c:pt>
                <c:pt idx="24175">
                  <c:v>-8.2654156171447099E-2</c:v>
                </c:pt>
                <c:pt idx="24176">
                  <c:v>-8.2654156171447099E-2</c:v>
                </c:pt>
                <c:pt idx="24177">
                  <c:v>-0.16429897803235599</c:v>
                </c:pt>
                <c:pt idx="24178">
                  <c:v>-0.16429897803235599</c:v>
                </c:pt>
                <c:pt idx="24179">
                  <c:v>-0.13861828365866299</c:v>
                </c:pt>
                <c:pt idx="24180">
                  <c:v>-0.13861828365866299</c:v>
                </c:pt>
                <c:pt idx="24181">
                  <c:v>-0.13861828365866299</c:v>
                </c:pt>
                <c:pt idx="24182">
                  <c:v>-0.174170006161395</c:v>
                </c:pt>
                <c:pt idx="24183">
                  <c:v>-0.174170006161395</c:v>
                </c:pt>
                <c:pt idx="24184">
                  <c:v>-0.138619561457372</c:v>
                </c:pt>
                <c:pt idx="24185">
                  <c:v>-0.16845821947912501</c:v>
                </c:pt>
                <c:pt idx="24186">
                  <c:v>-0.162705792981169</c:v>
                </c:pt>
                <c:pt idx="24187">
                  <c:v>-0.16845821947912501</c:v>
                </c:pt>
                <c:pt idx="24188">
                  <c:v>-0.20363983474797401</c:v>
                </c:pt>
                <c:pt idx="24189">
                  <c:v>-0.227253626377691</c:v>
                </c:pt>
                <c:pt idx="24190">
                  <c:v>-0.22725229739896899</c:v>
                </c:pt>
                <c:pt idx="24191">
                  <c:v>-0.227273917884528</c:v>
                </c:pt>
                <c:pt idx="24192">
                  <c:v>-0.26420875664286197</c:v>
                </c:pt>
                <c:pt idx="24193">
                  <c:v>-0.28601641787569199</c:v>
                </c:pt>
                <c:pt idx="24194">
                  <c:v>-0.24952642666410099</c:v>
                </c:pt>
                <c:pt idx="24195">
                  <c:v>-0.227273917884528</c:v>
                </c:pt>
                <c:pt idx="24196">
                  <c:v>-0.20366145353353399</c:v>
                </c:pt>
                <c:pt idx="24197">
                  <c:v>-0.249208862919164</c:v>
                </c:pt>
                <c:pt idx="24198">
                  <c:v>-0.227053789232879</c:v>
                </c:pt>
                <c:pt idx="24199">
                  <c:v>-0.24900026554912999</c:v>
                </c:pt>
                <c:pt idx="24200">
                  <c:v>-0.28609747818235098</c:v>
                </c:pt>
                <c:pt idx="24201">
                  <c:v>-0.20400593677661</c:v>
                </c:pt>
                <c:pt idx="24202">
                  <c:v>-0.20400593677661</c:v>
                </c:pt>
                <c:pt idx="24203">
                  <c:v>-0.22727232933039099</c:v>
                </c:pt>
                <c:pt idx="24204">
                  <c:v>-0.26422339329028999</c:v>
                </c:pt>
                <c:pt idx="24205">
                  <c:v>-0.28593309978251402</c:v>
                </c:pt>
                <c:pt idx="24206">
                  <c:v>-0.24942500860542399</c:v>
                </c:pt>
                <c:pt idx="24207">
                  <c:v>-0.24942500860542399</c:v>
                </c:pt>
                <c:pt idx="24208">
                  <c:v>-0.28593449251598702</c:v>
                </c:pt>
                <c:pt idx="24209">
                  <c:v>-0.23512637838184799</c:v>
                </c:pt>
                <c:pt idx="24210">
                  <c:v>-0.19756790126714399</c:v>
                </c:pt>
                <c:pt idx="24211">
                  <c:v>-0.12930051442509799</c:v>
                </c:pt>
                <c:pt idx="24212">
                  <c:v>-0.12930051442509799</c:v>
                </c:pt>
                <c:pt idx="24213">
                  <c:v>-0.104009059844702</c:v>
                </c:pt>
                <c:pt idx="24214">
                  <c:v>-0.104009059844702</c:v>
                </c:pt>
                <c:pt idx="24215">
                  <c:v>-0.15681411651959601</c:v>
                </c:pt>
                <c:pt idx="24216">
                  <c:v>-8.3125549264772794E-2</c:v>
                </c:pt>
                <c:pt idx="24217">
                  <c:v>-0.111425411997619</c:v>
                </c:pt>
                <c:pt idx="24218">
                  <c:v>-0.14682411682507199</c:v>
                </c:pt>
                <c:pt idx="24219">
                  <c:v>-0.19838449584127099</c:v>
                </c:pt>
                <c:pt idx="24220">
                  <c:v>-0.19838449584127099</c:v>
                </c:pt>
                <c:pt idx="24221">
                  <c:v>-0.479611849671503</c:v>
                </c:pt>
                <c:pt idx="24222">
                  <c:v>-0.368503829558601</c:v>
                </c:pt>
                <c:pt idx="24223">
                  <c:v>-0.41819419055175899</c:v>
                </c:pt>
                <c:pt idx="24224">
                  <c:v>-0.41819419055175899</c:v>
                </c:pt>
                <c:pt idx="24225">
                  <c:v>-0.440217898686317</c:v>
                </c:pt>
                <c:pt idx="24226">
                  <c:v>-0.386934194428182</c:v>
                </c:pt>
                <c:pt idx="24227">
                  <c:v>-0.36350552488198601</c:v>
                </c:pt>
                <c:pt idx="24228">
                  <c:v>-0.33808064984034902</c:v>
                </c:pt>
                <c:pt idx="24229">
                  <c:v>-0.24789509617348801</c:v>
                </c:pt>
                <c:pt idx="24230">
                  <c:v>-0.24789509617348801</c:v>
                </c:pt>
                <c:pt idx="24231">
                  <c:v>-0.24789509617348801</c:v>
                </c:pt>
                <c:pt idx="24232">
                  <c:v>-0.144044181849694</c:v>
                </c:pt>
                <c:pt idx="24233">
                  <c:v>-0.144044181849694</c:v>
                </c:pt>
                <c:pt idx="24234">
                  <c:v>-0.144044181849694</c:v>
                </c:pt>
                <c:pt idx="24235">
                  <c:v>-0.106881117071082</c:v>
                </c:pt>
                <c:pt idx="24236">
                  <c:v>-9.8923855570134306E-2</c:v>
                </c:pt>
                <c:pt idx="24237">
                  <c:v>-9.8923855570134306E-2</c:v>
                </c:pt>
                <c:pt idx="24238">
                  <c:v>-5.4152121071158597E-2</c:v>
                </c:pt>
                <c:pt idx="24239">
                  <c:v>-0.126459885564534</c:v>
                </c:pt>
                <c:pt idx="24240">
                  <c:v>-0.17118479468944001</c:v>
                </c:pt>
                <c:pt idx="24241">
                  <c:v>-0.20268060931753801</c:v>
                </c:pt>
                <c:pt idx="24242">
                  <c:v>-0.23916565006455601</c:v>
                </c:pt>
                <c:pt idx="24243">
                  <c:v>-0.24855407302145899</c:v>
                </c:pt>
                <c:pt idx="24244">
                  <c:v>-9.8761982571988094E-2</c:v>
                </c:pt>
                <c:pt idx="24245">
                  <c:v>-9.8761982571988094E-2</c:v>
                </c:pt>
                <c:pt idx="24246">
                  <c:v>-0.17805772389489299</c:v>
                </c:pt>
                <c:pt idx="24247">
                  <c:v>-0.17805772389489299</c:v>
                </c:pt>
                <c:pt idx="24248">
                  <c:v>-0.17805772389489299</c:v>
                </c:pt>
                <c:pt idx="24249">
                  <c:v>-0.20918913756878199</c:v>
                </c:pt>
                <c:pt idx="24250">
                  <c:v>-0.122863342456301</c:v>
                </c:pt>
                <c:pt idx="24251">
                  <c:v>-9.0565418935514702E-2</c:v>
                </c:pt>
                <c:pt idx="24252">
                  <c:v>-9.0565418935514702E-2</c:v>
                </c:pt>
                <c:pt idx="24253">
                  <c:v>-0.12302246741424</c:v>
                </c:pt>
                <c:pt idx="24254">
                  <c:v>-8.45137198684002E-2</c:v>
                </c:pt>
                <c:pt idx="24255">
                  <c:v>-8.45137198684002E-2</c:v>
                </c:pt>
                <c:pt idx="24256">
                  <c:v>-8.45137198684002E-2</c:v>
                </c:pt>
                <c:pt idx="24257">
                  <c:v>-0.114865233103005</c:v>
                </c:pt>
                <c:pt idx="24258">
                  <c:v>-0.114865233103005</c:v>
                </c:pt>
                <c:pt idx="24259">
                  <c:v>-0.114865233103005</c:v>
                </c:pt>
                <c:pt idx="24260">
                  <c:v>-7.3647008219165797E-2</c:v>
                </c:pt>
                <c:pt idx="24261">
                  <c:v>2.4665810390096299E-2</c:v>
                </c:pt>
                <c:pt idx="24262">
                  <c:v>3.6078658952940698E-2</c:v>
                </c:pt>
                <c:pt idx="24263">
                  <c:v>7.3747020217842005E-2</c:v>
                </c:pt>
                <c:pt idx="24264">
                  <c:v>0.10624110980148201</c:v>
                </c:pt>
                <c:pt idx="24265">
                  <c:v>0.189528607736968</c:v>
                </c:pt>
                <c:pt idx="24266">
                  <c:v>0.21857298764519201</c:v>
                </c:pt>
                <c:pt idx="24267">
                  <c:v>0.26461106340219698</c:v>
                </c:pt>
                <c:pt idx="24268">
                  <c:v>0.33947728805640698</c:v>
                </c:pt>
                <c:pt idx="24269">
                  <c:v>0.29097974939050902</c:v>
                </c:pt>
                <c:pt idx="24270">
                  <c:v>0.29097974939050902</c:v>
                </c:pt>
                <c:pt idx="24271">
                  <c:v>0.203808785546679</c:v>
                </c:pt>
                <c:pt idx="24272">
                  <c:v>0.25482457288649402</c:v>
                </c:pt>
                <c:pt idx="24273">
                  <c:v>0</c:v>
                </c:pt>
                <c:pt idx="24274">
                  <c:v>0.23021594235213799</c:v>
                </c:pt>
                <c:pt idx="24275">
                  <c:v>0</c:v>
                </c:pt>
                <c:pt idx="24276" formatCode="0.00E+00">
                  <c:v>2.0465374881428702E-6</c:v>
                </c:pt>
                <c:pt idx="24277">
                  <c:v>-9.9447869094491895E-2</c:v>
                </c:pt>
                <c:pt idx="24278" formatCode="0.00E+00">
                  <c:v>1.15870418994767E-3</c:v>
                </c:pt>
                <c:pt idx="24279">
                  <c:v>-8.2932903105301395E-2</c:v>
                </c:pt>
                <c:pt idx="24280">
                  <c:v>-3.9903006441279497E-2</c:v>
                </c:pt>
                <c:pt idx="24281">
                  <c:v>-6.5056156835936907E-2</c:v>
                </c:pt>
                <c:pt idx="24282">
                  <c:v>1.46372173768776E-2</c:v>
                </c:pt>
                <c:pt idx="24283">
                  <c:v>5.9112917631152E-2</c:v>
                </c:pt>
                <c:pt idx="24284">
                  <c:v>9.1506604873833303E-2</c:v>
                </c:pt>
                <c:pt idx="24285">
                  <c:v>1.06115670895667E-3</c:v>
                </c:pt>
                <c:pt idx="24286">
                  <c:v>8.3956974675137103E-2</c:v>
                </c:pt>
                <c:pt idx="24287">
                  <c:v>0.16041913245825401</c:v>
                </c:pt>
                <c:pt idx="24288">
                  <c:v>0.224312123164259</c:v>
                </c:pt>
                <c:pt idx="24289">
                  <c:v>1.8922136730497E-3</c:v>
                </c:pt>
                <c:pt idx="24290">
                  <c:v>0.26542802209775601</c:v>
                </c:pt>
                <c:pt idx="24291">
                  <c:v>7.5624618621181694E-2</c:v>
                </c:pt>
                <c:pt idx="24292">
                  <c:v>0.19541297486213999</c:v>
                </c:pt>
                <c:pt idx="24293">
                  <c:v>5.8273032026858899E-2</c:v>
                </c:pt>
                <c:pt idx="24294">
                  <c:v>5.8273032026858899E-2</c:v>
                </c:pt>
                <c:pt idx="24295">
                  <c:v>5.8273032026858899E-2</c:v>
                </c:pt>
                <c:pt idx="24296" formatCode="0.00E+00">
                  <c:v>2.0089692331914898E-6</c:v>
                </c:pt>
                <c:pt idx="24297">
                  <c:v>0.11008055896117599</c:v>
                </c:pt>
                <c:pt idx="24298" formatCode="0.00E+00">
                  <c:v>0.11008055896117599</c:v>
                </c:pt>
                <c:pt idx="24299">
                  <c:v>5.3002263540474701E-2</c:v>
                </c:pt>
                <c:pt idx="24300">
                  <c:v>5.3476677768311297E-2</c:v>
                </c:pt>
                <c:pt idx="24301">
                  <c:v>0.219534168885402</c:v>
                </c:pt>
                <c:pt idx="24302">
                  <c:v>0.25961206510956902</c:v>
                </c:pt>
                <c:pt idx="24303">
                  <c:v>0.197158868313281</c:v>
                </c:pt>
                <c:pt idx="24304">
                  <c:v>8.9248036639636402E-2</c:v>
                </c:pt>
                <c:pt idx="24305">
                  <c:v>-3.9402176738068999E-2</c:v>
                </c:pt>
                <c:pt idx="24306">
                  <c:v>-0.11824220794924201</c:v>
                </c:pt>
                <c:pt idx="24307">
                  <c:v>-0.182696078142776</c:v>
                </c:pt>
                <c:pt idx="24308">
                  <c:v>-0.32874749602667303</c:v>
                </c:pt>
                <c:pt idx="24309">
                  <c:v>-0.35503551286069301</c:v>
                </c:pt>
                <c:pt idx="24310">
                  <c:v>-0.35503551286069301</c:v>
                </c:pt>
                <c:pt idx="24311">
                  <c:v>-0.37899150087197903</c:v>
                </c:pt>
                <c:pt idx="24312">
                  <c:v>-0.28228987857129201</c:v>
                </c:pt>
                <c:pt idx="24313">
                  <c:v>-0.29070915255282098</c:v>
                </c:pt>
                <c:pt idx="24314">
                  <c:v>-0.29070915255282098</c:v>
                </c:pt>
                <c:pt idx="24315">
                  <c:v>-0.29109977523887698</c:v>
                </c:pt>
                <c:pt idx="24316">
                  <c:v>-0.29109977523887698</c:v>
                </c:pt>
                <c:pt idx="24317">
                  <c:v>-0.23789343842517</c:v>
                </c:pt>
                <c:pt idx="24318">
                  <c:v>-0.23789343842517</c:v>
                </c:pt>
                <c:pt idx="24319">
                  <c:v>-0.26524920379769301</c:v>
                </c:pt>
                <c:pt idx="24320">
                  <c:v>-0.24259943915151999</c:v>
                </c:pt>
                <c:pt idx="24321">
                  <c:v>-0.26524920379769301</c:v>
                </c:pt>
                <c:pt idx="24322">
                  <c:v>-0.28535301206547198</c:v>
                </c:pt>
                <c:pt idx="24323">
                  <c:v>-0.28535301206547198</c:v>
                </c:pt>
                <c:pt idx="24324">
                  <c:v>-0.26524920379769301</c:v>
                </c:pt>
                <c:pt idx="24325">
                  <c:v>-0.26524920379769301</c:v>
                </c:pt>
                <c:pt idx="24326">
                  <c:v>-0.28535301206547198</c:v>
                </c:pt>
                <c:pt idx="24327">
                  <c:v>-0.28535301206547198</c:v>
                </c:pt>
                <c:pt idx="24328">
                  <c:v>-0.26524920379769301</c:v>
                </c:pt>
                <c:pt idx="24329">
                  <c:v>-0.23789343842517</c:v>
                </c:pt>
                <c:pt idx="24330">
                  <c:v>-0.286250905251697</c:v>
                </c:pt>
                <c:pt idx="24331">
                  <c:v>-0.312834433799275</c:v>
                </c:pt>
                <c:pt idx="24332">
                  <c:v>-0.312834433799275</c:v>
                </c:pt>
                <c:pt idx="24333">
                  <c:v>-0.38286445306736799</c:v>
                </c:pt>
                <c:pt idx="24334">
                  <c:v>-0.337417467252559</c:v>
                </c:pt>
                <c:pt idx="24335">
                  <c:v>-0.33646720836157701</c:v>
                </c:pt>
                <c:pt idx="24336">
                  <c:v>-0.37705768312545401</c:v>
                </c:pt>
                <c:pt idx="24337">
                  <c:v>-0.39842044169669999</c:v>
                </c:pt>
                <c:pt idx="24338">
                  <c:v>-0.29764042248845102</c:v>
                </c:pt>
                <c:pt idx="24339">
                  <c:v>-0.29764042248845102</c:v>
                </c:pt>
                <c:pt idx="24340">
                  <c:v>-0.25010273167820402</c:v>
                </c:pt>
                <c:pt idx="24341">
                  <c:v>-0.155340210689631</c:v>
                </c:pt>
                <c:pt idx="24342">
                  <c:v>-7.9808331877156705E-2</c:v>
                </c:pt>
                <c:pt idx="24343">
                  <c:v>-8.02782757762798E-2</c:v>
                </c:pt>
                <c:pt idx="24344">
                  <c:v>-1.4933627430459E-2</c:v>
                </c:pt>
                <c:pt idx="24345">
                  <c:v>-1.9922503218331802E-2</c:v>
                </c:pt>
                <c:pt idx="24346">
                  <c:v>-0.12113098778362701</c:v>
                </c:pt>
                <c:pt idx="24347">
                  <c:v>-0.12113098778362701</c:v>
                </c:pt>
                <c:pt idx="24348">
                  <c:v>-1.9922503218331802E-2</c:v>
                </c:pt>
                <c:pt idx="24349">
                  <c:v>-1.47540318404937E-2</c:v>
                </c:pt>
                <c:pt idx="24350">
                  <c:v>-4.3834523749476599E-2</c:v>
                </c:pt>
                <c:pt idx="24351">
                  <c:v>-4.3834523749476599E-2</c:v>
                </c:pt>
                <c:pt idx="24352">
                  <c:v>-2.8657886670339899E-2</c:v>
                </c:pt>
                <c:pt idx="24353">
                  <c:v>-5.5951917641851201E-2</c:v>
                </c:pt>
                <c:pt idx="24354">
                  <c:v>8.7287458420565803E-2</c:v>
                </c:pt>
                <c:pt idx="24355">
                  <c:v>1.4825496952557599E-2</c:v>
                </c:pt>
                <c:pt idx="24356">
                  <c:v>5.12483770697418E-2</c:v>
                </c:pt>
                <c:pt idx="24357">
                  <c:v>8.0602242785710404E-2</c:v>
                </c:pt>
                <c:pt idx="24358">
                  <c:v>9.7681119050226903E-2</c:v>
                </c:pt>
                <c:pt idx="24359">
                  <c:v>9.7681119050226903E-2</c:v>
                </c:pt>
                <c:pt idx="24360">
                  <c:v>-3.09902011518761E-2</c:v>
                </c:pt>
                <c:pt idx="24361">
                  <c:v>-9.5921449799597894E-2</c:v>
                </c:pt>
                <c:pt idx="24362">
                  <c:v>5.1032379901672E-3</c:v>
                </c:pt>
                <c:pt idx="24363">
                  <c:v>-8.2655097448067302E-2</c:v>
                </c:pt>
                <c:pt idx="24364">
                  <c:v>0.32585663157331202</c:v>
                </c:pt>
                <c:pt idx="24365">
                  <c:v>0.14579097967927601</c:v>
                </c:pt>
                <c:pt idx="24366">
                  <c:v>0.24643447963339901</c:v>
                </c:pt>
                <c:pt idx="24367">
                  <c:v>0.11505761689265601</c:v>
                </c:pt>
                <c:pt idx="24368">
                  <c:v>0.11505761689265601</c:v>
                </c:pt>
                <c:pt idx="24369">
                  <c:v>0.160027353895457</c:v>
                </c:pt>
                <c:pt idx="24370">
                  <c:v>0.160027353895457</c:v>
                </c:pt>
                <c:pt idx="24371">
                  <c:v>5.3006950058584502E-2</c:v>
                </c:pt>
                <c:pt idx="24372">
                  <c:v>-3.2854387820795798E-2</c:v>
                </c:pt>
                <c:pt idx="24373">
                  <c:v>-3.2854387820795798E-2</c:v>
                </c:pt>
                <c:pt idx="24374">
                  <c:v>6.1313298005853001E-2</c:v>
                </c:pt>
                <c:pt idx="24375">
                  <c:v>6.1313298005853001E-2</c:v>
                </c:pt>
                <c:pt idx="24376">
                  <c:v>6.8665059231146394E-2</c:v>
                </c:pt>
                <c:pt idx="24377">
                  <c:v>6.1106221576104597E-2</c:v>
                </c:pt>
                <c:pt idx="24378">
                  <c:v>0.242105867907637</c:v>
                </c:pt>
                <c:pt idx="24379">
                  <c:v>0.236286579308292</c:v>
                </c:pt>
                <c:pt idx="24380">
                  <c:v>0.337994187525892</c:v>
                </c:pt>
                <c:pt idx="24381">
                  <c:v>0.32887730673524002</c:v>
                </c:pt>
                <c:pt idx="24382">
                  <c:v>0.34246036822443598</c:v>
                </c:pt>
                <c:pt idx="24383">
                  <c:v>0.31665132131699197</c:v>
                </c:pt>
                <c:pt idx="24384">
                  <c:v>0.32921336807613</c:v>
                </c:pt>
                <c:pt idx="24385">
                  <c:v>9.09568491852768E-2</c:v>
                </c:pt>
                <c:pt idx="24386">
                  <c:v>-0.238625434649057</c:v>
                </c:pt>
                <c:pt idx="24387">
                  <c:v>-7.3912994423809206E-2</c:v>
                </c:pt>
                <c:pt idx="24388">
                  <c:v>-0.22785929716839501</c:v>
                </c:pt>
                <c:pt idx="24389">
                  <c:v>-0.106985056334407</c:v>
                </c:pt>
                <c:pt idx="24390">
                  <c:v>-7.0726615023979297E-3</c:v>
                </c:pt>
                <c:pt idx="24391">
                  <c:v>4.0172402546806998E-2</c:v>
                </c:pt>
                <c:pt idx="24392">
                  <c:v>9.1372234590535895E-2</c:v>
                </c:pt>
                <c:pt idx="24393">
                  <c:v>0.14875991151370699</c:v>
                </c:pt>
                <c:pt idx="24394">
                  <c:v>0.14875991151370699</c:v>
                </c:pt>
                <c:pt idx="24395">
                  <c:v>0.26379251597089098</c:v>
                </c:pt>
                <c:pt idx="24396">
                  <c:v>0.26463934833649</c:v>
                </c:pt>
                <c:pt idx="24397">
                  <c:v>0.25511349981604498</c:v>
                </c:pt>
                <c:pt idx="24398">
                  <c:v>0.15253789773448001</c:v>
                </c:pt>
                <c:pt idx="24399">
                  <c:v>0.10664132836550801</c:v>
                </c:pt>
                <c:pt idx="24400">
                  <c:v>0.15253789773448001</c:v>
                </c:pt>
                <c:pt idx="24401">
                  <c:v>0.10843905158601</c:v>
                </c:pt>
                <c:pt idx="24402">
                  <c:v>0.10843905158601</c:v>
                </c:pt>
                <c:pt idx="24403">
                  <c:v>0.137151865942165</c:v>
                </c:pt>
                <c:pt idx="24404">
                  <c:v>0.137151865942165</c:v>
                </c:pt>
                <c:pt idx="24405">
                  <c:v>0.124908384738719</c:v>
                </c:pt>
                <c:pt idx="24406">
                  <c:v>4.7221308844824998E-2</c:v>
                </c:pt>
                <c:pt idx="24407">
                  <c:v>0.13723847312731599</c:v>
                </c:pt>
                <c:pt idx="24408">
                  <c:v>0.12606793298298899</c:v>
                </c:pt>
                <c:pt idx="24409">
                  <c:v>0.11594020832806901</c:v>
                </c:pt>
                <c:pt idx="24410">
                  <c:v>-3.68972968606073E-3</c:v>
                </c:pt>
                <c:pt idx="24411">
                  <c:v>-4.2164623971825401E-3</c:v>
                </c:pt>
                <c:pt idx="24412">
                  <c:v>1.7321460454788799E-3</c:v>
                </c:pt>
                <c:pt idx="24413">
                  <c:v>4.54221464570876E-2</c:v>
                </c:pt>
                <c:pt idx="24414">
                  <c:v>4.24205443055942E-2</c:v>
                </c:pt>
                <c:pt idx="24415">
                  <c:v>0.11299440473750499</c:v>
                </c:pt>
                <c:pt idx="24416">
                  <c:v>0.12150541815237401</c:v>
                </c:pt>
                <c:pt idx="24417">
                  <c:v>0.128990066707103</c:v>
                </c:pt>
                <c:pt idx="24418">
                  <c:v>8.6164452281582704E-2</c:v>
                </c:pt>
                <c:pt idx="24419">
                  <c:v>0.113159025305009</c:v>
                </c:pt>
                <c:pt idx="24420">
                  <c:v>4.0216719183021998E-2</c:v>
                </c:pt>
                <c:pt idx="24421">
                  <c:v>9.9344306140389804E-3</c:v>
                </c:pt>
                <c:pt idx="24422">
                  <c:v>0.139669973033233</c:v>
                </c:pt>
                <c:pt idx="24423">
                  <c:v>0.139669973033233</c:v>
                </c:pt>
                <c:pt idx="24424">
                  <c:v>0.139669973033233</c:v>
                </c:pt>
                <c:pt idx="24425">
                  <c:v>0.30764985134637701</c:v>
                </c:pt>
                <c:pt idx="24426">
                  <c:v>0.30669280927071502</c:v>
                </c:pt>
                <c:pt idx="24427">
                  <c:v>0.312406918636846</c:v>
                </c:pt>
                <c:pt idx="24428">
                  <c:v>0.312406918636846</c:v>
                </c:pt>
                <c:pt idx="24429">
                  <c:v>0.312406918636846</c:v>
                </c:pt>
                <c:pt idx="24430">
                  <c:v>0.27052131389106399</c:v>
                </c:pt>
                <c:pt idx="24431">
                  <c:v>0.483427346910624</c:v>
                </c:pt>
                <c:pt idx="24432">
                  <c:v>0.45629422681616499</c:v>
                </c:pt>
                <c:pt idx="24433">
                  <c:v>0.45629422681616499</c:v>
                </c:pt>
                <c:pt idx="24434">
                  <c:v>0.45629422681616499</c:v>
                </c:pt>
                <c:pt idx="24435">
                  <c:v>0.46122157954996001</c:v>
                </c:pt>
                <c:pt idx="24436">
                  <c:v>0.31786299155351799</c:v>
                </c:pt>
                <c:pt idx="24437">
                  <c:v>0.38582456076098398</c:v>
                </c:pt>
                <c:pt idx="24438">
                  <c:v>0.46603813970007302</c:v>
                </c:pt>
                <c:pt idx="24439">
                  <c:v>0.49334734700557298</c:v>
                </c:pt>
                <c:pt idx="24440">
                  <c:v>0.54479269170801203</c:v>
                </c:pt>
                <c:pt idx="24441">
                  <c:v>0.54479269170801203</c:v>
                </c:pt>
                <c:pt idx="24442">
                  <c:v>0.51802908930062297</c:v>
                </c:pt>
                <c:pt idx="24443">
                  <c:v>0.462157126784498</c:v>
                </c:pt>
                <c:pt idx="24444">
                  <c:v>0.462157126784498</c:v>
                </c:pt>
                <c:pt idx="24445">
                  <c:v>0.52096819709675601</c:v>
                </c:pt>
                <c:pt idx="24446">
                  <c:v>0.49098294409176801</c:v>
                </c:pt>
                <c:pt idx="24447">
                  <c:v>0.49595149699062901</c:v>
                </c:pt>
                <c:pt idx="24448">
                  <c:v>0.31687887270770099</c:v>
                </c:pt>
                <c:pt idx="24449">
                  <c:v>0.39597954304726202</c:v>
                </c:pt>
                <c:pt idx="24450">
                  <c:v>0.45756605923680799</c:v>
                </c:pt>
                <c:pt idx="24451">
                  <c:v>0.489093107308743</c:v>
                </c:pt>
                <c:pt idx="24452">
                  <c:v>0.46475540377999702</c:v>
                </c:pt>
                <c:pt idx="24453">
                  <c:v>0.493701269737429</c:v>
                </c:pt>
                <c:pt idx="24454" formatCode="0.00E+00">
                  <c:v>-7.2869631384198097E-4</c:v>
                </c:pt>
                <c:pt idx="24455">
                  <c:v>-0.26479561548824398</c:v>
                </c:pt>
                <c:pt idx="24456" formatCode="0.00E+00">
                  <c:v>6.4441309048359902E-2</c:v>
                </c:pt>
                <c:pt idx="24457" formatCode="0.00E+00">
                  <c:v>-9.6312358289774003E-4</c:v>
                </c:pt>
                <c:pt idx="24458">
                  <c:v>-0.110795487838701</c:v>
                </c:pt>
                <c:pt idx="24459" formatCode="0.00E+00">
                  <c:v>-0.197703090211307</c:v>
                </c:pt>
                <c:pt idx="24460">
                  <c:v>-0.295438162887878</c:v>
                </c:pt>
                <c:pt idx="24461">
                  <c:v>-0.29543943903095898</c:v>
                </c:pt>
                <c:pt idx="24462">
                  <c:v>-0.29543943903095898</c:v>
                </c:pt>
                <c:pt idx="24463">
                  <c:v>-0.295438162887878</c:v>
                </c:pt>
                <c:pt idx="24464">
                  <c:v>-0.23416962415998999</c:v>
                </c:pt>
                <c:pt idx="24465">
                  <c:v>-0.27401957474994398</c:v>
                </c:pt>
                <c:pt idx="24466">
                  <c:v>-0.36270768465131198</c:v>
                </c:pt>
                <c:pt idx="24467">
                  <c:v>-0.372083002817298</c:v>
                </c:pt>
                <c:pt idx="24468">
                  <c:v>-0.31494022738412603</c:v>
                </c:pt>
                <c:pt idx="24469">
                  <c:v>-0.34274692044265498</c:v>
                </c:pt>
                <c:pt idx="24470">
                  <c:v>-0.24338825091150099</c:v>
                </c:pt>
                <c:pt idx="24471">
                  <c:v>-0.24338825091150099</c:v>
                </c:pt>
                <c:pt idx="24472">
                  <c:v>-0.22637118754525501</c:v>
                </c:pt>
                <c:pt idx="24473">
                  <c:v>-0.22637118754525501</c:v>
                </c:pt>
                <c:pt idx="24474">
                  <c:v>-0.21161551917145299</c:v>
                </c:pt>
                <c:pt idx="24475">
                  <c:v>-0.25997634962773702</c:v>
                </c:pt>
                <c:pt idx="24476">
                  <c:v>-0.276926571025079</c:v>
                </c:pt>
                <c:pt idx="24477">
                  <c:v>-0.29980487674293499</c:v>
                </c:pt>
                <c:pt idx="24478">
                  <c:v>-0.26430644623546201</c:v>
                </c:pt>
                <c:pt idx="24479">
                  <c:v>-0.26430644623546201</c:v>
                </c:pt>
                <c:pt idx="24480">
                  <c:v>-0.30347688157474101</c:v>
                </c:pt>
                <c:pt idx="24481">
                  <c:v>-0.30347688157474101</c:v>
                </c:pt>
                <c:pt idx="24482">
                  <c:v>-0.26430644623546201</c:v>
                </c:pt>
                <c:pt idx="24483">
                  <c:v>-0.28597343119201701</c:v>
                </c:pt>
                <c:pt idx="24484">
                  <c:v>-0.28597343119201701</c:v>
                </c:pt>
                <c:pt idx="24485">
                  <c:v>-0.28597343119201701</c:v>
                </c:pt>
                <c:pt idx="24486">
                  <c:v>-0.28243089468014898</c:v>
                </c:pt>
                <c:pt idx="24487">
                  <c:v>-0.28243089468014898</c:v>
                </c:pt>
                <c:pt idx="24488">
                  <c:v>-0.28597343119201701</c:v>
                </c:pt>
                <c:pt idx="24489">
                  <c:v>-0.28597343119201701</c:v>
                </c:pt>
                <c:pt idx="24490">
                  <c:v>-0.32460651475398999</c:v>
                </c:pt>
                <c:pt idx="24491">
                  <c:v>-0.32460651475398999</c:v>
                </c:pt>
                <c:pt idx="24492">
                  <c:v>-0.32460651475398999</c:v>
                </c:pt>
                <c:pt idx="24493">
                  <c:v>-0.32460651475398999</c:v>
                </c:pt>
                <c:pt idx="24494">
                  <c:v>-0.32460651475398999</c:v>
                </c:pt>
                <c:pt idx="24495">
                  <c:v>-0.34449192111938998</c:v>
                </c:pt>
                <c:pt idx="24496">
                  <c:v>-0.32460651475398999</c:v>
                </c:pt>
                <c:pt idx="24497">
                  <c:v>-0.32460651475398999</c:v>
                </c:pt>
                <c:pt idx="24498">
                  <c:v>-0.306400694211381</c:v>
                </c:pt>
                <c:pt idx="24499">
                  <c:v>-0.306400694211381</c:v>
                </c:pt>
                <c:pt idx="24500">
                  <c:v>-0.256986650738529</c:v>
                </c:pt>
                <c:pt idx="24501">
                  <c:v>-0.28075738188542598</c:v>
                </c:pt>
                <c:pt idx="24502">
                  <c:v>-0.228163759880365</c:v>
                </c:pt>
                <c:pt idx="24503">
                  <c:v>-0.234574835075084</c:v>
                </c:pt>
                <c:pt idx="24504">
                  <c:v>-0.228163759880365</c:v>
                </c:pt>
                <c:pt idx="24505">
                  <c:v>-0.20373549092086199</c:v>
                </c:pt>
                <c:pt idx="24506">
                  <c:v>-0.131037621269742</c:v>
                </c:pt>
                <c:pt idx="24507">
                  <c:v>-6.6649255356021994E-2</c:v>
                </c:pt>
                <c:pt idx="24508">
                  <c:v>-6.1609597555172702E-2</c:v>
                </c:pt>
                <c:pt idx="24509">
                  <c:v>-9.7177570546596703E-2</c:v>
                </c:pt>
                <c:pt idx="24510">
                  <c:v>-6.7484187001899801E-2</c:v>
                </c:pt>
                <c:pt idx="24511">
                  <c:v>-1.49516915634848E-2</c:v>
                </c:pt>
                <c:pt idx="24512">
                  <c:v>1.7835719305038401E-2</c:v>
                </c:pt>
                <c:pt idx="24513">
                  <c:v>-5.9102833017407402E-2</c:v>
                </c:pt>
                <c:pt idx="24514">
                  <c:v>-8.6478596700413995E-2</c:v>
                </c:pt>
                <c:pt idx="24515">
                  <c:v>-8.6478596700413995E-2</c:v>
                </c:pt>
                <c:pt idx="24516">
                  <c:v>-7.7053764894345594E-2</c:v>
                </c:pt>
                <c:pt idx="24517">
                  <c:v>9.0623009416483699E-2</c:v>
                </c:pt>
                <c:pt idx="24518">
                  <c:v>9.9850115565943004E-2</c:v>
                </c:pt>
                <c:pt idx="24519">
                  <c:v>1.8922136730497E-3</c:v>
                </c:pt>
                <c:pt idx="24520">
                  <c:v>0.26542802209775601</c:v>
                </c:pt>
                <c:pt idx="24521" formatCode="0.00E+00">
                  <c:v>2.5651106543289602E-6</c:v>
                </c:pt>
                <c:pt idx="24522">
                  <c:v>0.121587672563208</c:v>
                </c:pt>
                <c:pt idx="24523" formatCode="0.00E+00">
                  <c:v>-8.5714710412854102E-4</c:v>
                </c:pt>
                <c:pt idx="24524">
                  <c:v>0.140813736815113</c:v>
                </c:pt>
                <c:pt idx="24525" formatCode="0.00E+00">
                  <c:v>4.3767487846601602E-2</c:v>
                </c:pt>
                <c:pt idx="24526">
                  <c:v>-8.1606878685620304E-2</c:v>
                </c:pt>
                <c:pt idx="24527">
                  <c:v>-0.15081098069089599</c:v>
                </c:pt>
                <c:pt idx="24528">
                  <c:v>-0.226626705101345</c:v>
                </c:pt>
                <c:pt idx="24529">
                  <c:v>-0.19636767448056899</c:v>
                </c:pt>
                <c:pt idx="24530">
                  <c:v>-0.25610185219183201</c:v>
                </c:pt>
                <c:pt idx="24531">
                  <c:v>-0.25610185219183201</c:v>
                </c:pt>
                <c:pt idx="24532">
                  <c:v>-0.24431288893854999</c:v>
                </c:pt>
                <c:pt idx="24533">
                  <c:v>-0.299743184698397</c:v>
                </c:pt>
                <c:pt idx="24534">
                  <c:v>-0.21092108751025199</c:v>
                </c:pt>
                <c:pt idx="24535">
                  <c:v>-0.170525228448237</c:v>
                </c:pt>
                <c:pt idx="24536">
                  <c:v>-0.170525228448237</c:v>
                </c:pt>
                <c:pt idx="24537">
                  <c:v>-0.170932465953962</c:v>
                </c:pt>
                <c:pt idx="24538">
                  <c:v>-6.5882468543449493E-2</c:v>
                </c:pt>
                <c:pt idx="24539">
                  <c:v>-9.3399474083921005E-2</c:v>
                </c:pt>
                <c:pt idx="24540">
                  <c:v>-0.11921357734683299</c:v>
                </c:pt>
                <c:pt idx="24541">
                  <c:v>-0.119341690939537</c:v>
                </c:pt>
                <c:pt idx="24542">
                  <c:v>-5.90412124052739E-2</c:v>
                </c:pt>
                <c:pt idx="24543">
                  <c:v>-8.3488844113259505E-2</c:v>
                </c:pt>
                <c:pt idx="24544">
                  <c:v>-0.11239055038323199</c:v>
                </c:pt>
                <c:pt idx="24545">
                  <c:v>-0.210725584896265</c:v>
                </c:pt>
                <c:pt idx="24546">
                  <c:v>-0.26910810758482101</c:v>
                </c:pt>
                <c:pt idx="24547">
                  <c:v>-0.28972049800868199</c:v>
                </c:pt>
                <c:pt idx="24548">
                  <c:v>-0.28972049800868199</c:v>
                </c:pt>
                <c:pt idx="24549">
                  <c:v>-0.41019789529092399</c:v>
                </c:pt>
                <c:pt idx="24550">
                  <c:v>-0.41326044508581999</c:v>
                </c:pt>
                <c:pt idx="24551">
                  <c:v>-0.42063710897354101</c:v>
                </c:pt>
                <c:pt idx="24552">
                  <c:v>-0.42063710897354101</c:v>
                </c:pt>
                <c:pt idx="24553">
                  <c:v>-0.40595999218590201</c:v>
                </c:pt>
                <c:pt idx="24554">
                  <c:v>-0.40595999218590201</c:v>
                </c:pt>
                <c:pt idx="24555">
                  <c:v>-0.40979609400656902</c:v>
                </c:pt>
                <c:pt idx="24556">
                  <c:v>-0.36542229612185601</c:v>
                </c:pt>
                <c:pt idx="24557">
                  <c:v>-0.343476745861374</c:v>
                </c:pt>
                <c:pt idx="24558">
                  <c:v>-0.38449234865705201</c:v>
                </c:pt>
                <c:pt idx="24559">
                  <c:v>-0.343476745861374</c:v>
                </c:pt>
                <c:pt idx="24560">
                  <c:v>-0.343476745861374</c:v>
                </c:pt>
                <c:pt idx="24561">
                  <c:v>-0.33687777071777802</c:v>
                </c:pt>
                <c:pt idx="24562">
                  <c:v>-0.33687777071777802</c:v>
                </c:pt>
                <c:pt idx="24563">
                  <c:v>-0.33687777071777802</c:v>
                </c:pt>
                <c:pt idx="24564">
                  <c:v>-0.33687777071777802</c:v>
                </c:pt>
                <c:pt idx="24565">
                  <c:v>-0.29859581762130699</c:v>
                </c:pt>
                <c:pt idx="24566">
                  <c:v>-0.20946413863601901</c:v>
                </c:pt>
                <c:pt idx="24567">
                  <c:v>-0.18971037040084399</c:v>
                </c:pt>
                <c:pt idx="24568">
                  <c:v>-9.9066758159955498E-2</c:v>
                </c:pt>
                <c:pt idx="24569">
                  <c:v>-8.5577356315836101E-2</c:v>
                </c:pt>
                <c:pt idx="24570">
                  <c:v>-8.5577356315836101E-2</c:v>
                </c:pt>
                <c:pt idx="24571">
                  <c:v>-0.11129245034216</c:v>
                </c:pt>
                <c:pt idx="24572">
                  <c:v>-0.141435285538487</c:v>
                </c:pt>
                <c:pt idx="24573">
                  <c:v>-0.11129245034216</c:v>
                </c:pt>
                <c:pt idx="24574">
                  <c:v>-0.11129245034216</c:v>
                </c:pt>
                <c:pt idx="24575">
                  <c:v>-0.11129245034216</c:v>
                </c:pt>
                <c:pt idx="24576">
                  <c:v>-0.104340300244047</c:v>
                </c:pt>
                <c:pt idx="24577">
                  <c:v>-0.104623947947406</c:v>
                </c:pt>
                <c:pt idx="24578">
                  <c:v>-0.14171631576066901</c:v>
                </c:pt>
                <c:pt idx="24579">
                  <c:v>-0.16960045270822299</c:v>
                </c:pt>
                <c:pt idx="24580">
                  <c:v>-0.16960045270822299</c:v>
                </c:pt>
                <c:pt idx="24581">
                  <c:v>-0.20036374467097101</c:v>
                </c:pt>
                <c:pt idx="24582">
                  <c:v>-0.28184004917642602</c:v>
                </c:pt>
                <c:pt idx="24583">
                  <c:v>-0.25663539564485499</c:v>
                </c:pt>
                <c:pt idx="24584">
                  <c:v>-0.135953074899759</c:v>
                </c:pt>
                <c:pt idx="24585">
                  <c:v>-0.135953074899759</c:v>
                </c:pt>
                <c:pt idx="24586">
                  <c:v>-0.26773757290971301</c:v>
                </c:pt>
                <c:pt idx="24587">
                  <c:v>-0.35018797439347099</c:v>
                </c:pt>
                <c:pt idx="24588">
                  <c:v>-0.34944088245145499</c:v>
                </c:pt>
                <c:pt idx="24589">
                  <c:v>-0.32436192967444999</c:v>
                </c:pt>
                <c:pt idx="24590">
                  <c:v>-0.378339663957457</c:v>
                </c:pt>
                <c:pt idx="24591">
                  <c:v>-0.378339663957457</c:v>
                </c:pt>
                <c:pt idx="24592">
                  <c:v>-0.32436192967444999</c:v>
                </c:pt>
                <c:pt idx="24593">
                  <c:v>-0.34967618944109902</c:v>
                </c:pt>
                <c:pt idx="24594">
                  <c:v>-0.30069386093744799</c:v>
                </c:pt>
                <c:pt idx="24595">
                  <c:v>-0.27416843477307401</c:v>
                </c:pt>
                <c:pt idx="24596">
                  <c:v>-0.27416843477307401</c:v>
                </c:pt>
                <c:pt idx="24597">
                  <c:v>-0.25547546425492501</c:v>
                </c:pt>
                <c:pt idx="24598">
                  <c:v>-0.21295671302635799</c:v>
                </c:pt>
                <c:pt idx="24599">
                  <c:v>-0.23876163455083099</c:v>
                </c:pt>
                <c:pt idx="24600">
                  <c:v>-0.23876163455083099</c:v>
                </c:pt>
                <c:pt idx="24601">
                  <c:v>-0.21337314130144799</c:v>
                </c:pt>
                <c:pt idx="24602">
                  <c:v>-0.19982665136772601</c:v>
                </c:pt>
                <c:pt idx="24603">
                  <c:v>-0.172089652793847</c:v>
                </c:pt>
                <c:pt idx="24604">
                  <c:v>-0.40771197208395299</c:v>
                </c:pt>
                <c:pt idx="24605" formatCode="0.00E+00">
                  <c:v>-7.2869631384198097E-4</c:v>
                </c:pt>
                <c:pt idx="24606">
                  <c:v>0.19298989189152199</c:v>
                </c:pt>
                <c:pt idx="24607" formatCode="0.00E+00">
                  <c:v>0.120129701435312</c:v>
                </c:pt>
                <c:pt idx="24608">
                  <c:v>0.26468651078396999</c:v>
                </c:pt>
                <c:pt idx="24609">
                  <c:v>0.193925692625464</c:v>
                </c:pt>
                <c:pt idx="24610">
                  <c:v>0.25545248446841601</c:v>
                </c:pt>
                <c:pt idx="24611">
                  <c:v>0.25545248446841601</c:v>
                </c:pt>
                <c:pt idx="24612">
                  <c:v>0.27188542557594603</c:v>
                </c:pt>
                <c:pt idx="24613">
                  <c:v>0.23943875892192601</c:v>
                </c:pt>
                <c:pt idx="24614">
                  <c:v>0.37469345046054298</c:v>
                </c:pt>
                <c:pt idx="24615">
                  <c:v>0.30873250367438498</c:v>
                </c:pt>
                <c:pt idx="24616">
                  <c:v>0.35448013556878799</c:v>
                </c:pt>
                <c:pt idx="24617">
                  <c:v>0.35448013556878799</c:v>
                </c:pt>
                <c:pt idx="24618">
                  <c:v>0.38552054683603898</c:v>
                </c:pt>
                <c:pt idx="24619">
                  <c:v>0.33947571104106999</c:v>
                </c:pt>
                <c:pt idx="24620">
                  <c:v>0.434843682142734</c:v>
                </c:pt>
                <c:pt idx="24621">
                  <c:v>0.38552054683603898</c:v>
                </c:pt>
                <c:pt idx="24622">
                  <c:v>0.44297500014446101</c:v>
                </c:pt>
                <c:pt idx="24623">
                  <c:v>0.41360855928409401</c:v>
                </c:pt>
                <c:pt idx="24624">
                  <c:v>0.48938597239269099</c:v>
                </c:pt>
                <c:pt idx="24625">
                  <c:v>0.428140832292144</c:v>
                </c:pt>
                <c:pt idx="24626">
                  <c:v>0.45430645878971498</c:v>
                </c:pt>
                <c:pt idx="24627">
                  <c:v>0.27356974512163201</c:v>
                </c:pt>
                <c:pt idx="24628">
                  <c:v>0.31483442819227597</c:v>
                </c:pt>
                <c:pt idx="24629">
                  <c:v>0.27797023774955099</c:v>
                </c:pt>
                <c:pt idx="24630">
                  <c:v>0.35028614159884403</c:v>
                </c:pt>
                <c:pt idx="24631">
                  <c:v>0.27556592731446899</c:v>
                </c:pt>
                <c:pt idx="24632">
                  <c:v>0.31743025622510801</c:v>
                </c:pt>
                <c:pt idx="24633" formatCode="0.00E+00">
                  <c:v>-7.2869631384198097E-4</c:v>
                </c:pt>
                <c:pt idx="24634">
                  <c:v>-0.26485732384368499</c:v>
                </c:pt>
                <c:pt idx="24635" formatCode="0.00E+00">
                  <c:v>6.1128731058568398E-4</c:v>
                </c:pt>
                <c:pt idx="24636">
                  <c:v>-0.17243260359056201</c:v>
                </c:pt>
                <c:pt idx="24637" formatCode="0.00E+00">
                  <c:v>1.6606902888580599E-3</c:v>
                </c:pt>
                <c:pt idx="24638">
                  <c:v>-8.8394737432976905E-2</c:v>
                </c:pt>
                <c:pt idx="24639">
                  <c:v>3.9499708704097497E-2</c:v>
                </c:pt>
                <c:pt idx="24640">
                  <c:v>3.9501217821889201E-2</c:v>
                </c:pt>
                <c:pt idx="24641" formatCode="0.00E+00">
                  <c:v>-2.43387711010178E-4</c:v>
                </c:pt>
                <c:pt idx="24642">
                  <c:v>-0.11860592073786901</c:v>
                </c:pt>
                <c:pt idx="24643" formatCode="0.00E+00">
                  <c:v>-0.164255761839602</c:v>
                </c:pt>
                <c:pt idx="24644">
                  <c:v>-0.20754345295794299</c:v>
                </c:pt>
                <c:pt idx="24645">
                  <c:v>-6.1657275758166097E-2</c:v>
                </c:pt>
                <c:pt idx="24646">
                  <c:v>-0.17033602853325</c:v>
                </c:pt>
                <c:pt idx="24647">
                  <c:v>3.6612712486477003E-2</c:v>
                </c:pt>
                <c:pt idx="24648">
                  <c:v>8.8627083519119104E-2</c:v>
                </c:pt>
                <c:pt idx="24649">
                  <c:v>-1.6891963848919101E-2</c:v>
                </c:pt>
                <c:pt idx="24650">
                  <c:v>3.0384408220976902E-2</c:v>
                </c:pt>
                <c:pt idx="24651">
                  <c:v>7.2816949568632994E-2</c:v>
                </c:pt>
                <c:pt idx="24652">
                  <c:v>-1.47059084046301E-2</c:v>
                </c:pt>
                <c:pt idx="24653">
                  <c:v>6.0788856987361098E-2</c:v>
                </c:pt>
                <c:pt idx="24654">
                  <c:v>0.13633213737920499</c:v>
                </c:pt>
                <c:pt idx="24655">
                  <c:v>0.20169548866974901</c:v>
                </c:pt>
                <c:pt idx="24656">
                  <c:v>0.22823176059247199</c:v>
                </c:pt>
                <c:pt idx="24657">
                  <c:v>0.23254992896525001</c:v>
                </c:pt>
                <c:pt idx="24658">
                  <c:v>0.26777256915245301</c:v>
                </c:pt>
                <c:pt idx="24659">
                  <c:v>0.26777256915245301</c:v>
                </c:pt>
                <c:pt idx="24660">
                  <c:v>0.29184927611391598</c:v>
                </c:pt>
                <c:pt idx="24661">
                  <c:v>0.29184927611391598</c:v>
                </c:pt>
                <c:pt idx="24662">
                  <c:v>0.25033416217923599</c:v>
                </c:pt>
                <c:pt idx="24663">
                  <c:v>0.225287028373374</c:v>
                </c:pt>
                <c:pt idx="24664">
                  <c:v>0.211795046910526</c:v>
                </c:pt>
                <c:pt idx="24665">
                  <c:v>0.211795046910526</c:v>
                </c:pt>
                <c:pt idx="24666">
                  <c:v>0.13777773453922301</c:v>
                </c:pt>
                <c:pt idx="24667">
                  <c:v>0.13777773453922301</c:v>
                </c:pt>
                <c:pt idx="24668">
                  <c:v>0.104059364799565</c:v>
                </c:pt>
                <c:pt idx="24669">
                  <c:v>0.109625420584215</c:v>
                </c:pt>
                <c:pt idx="24670">
                  <c:v>0.109625420584215</c:v>
                </c:pt>
                <c:pt idx="24671">
                  <c:v>0.109625420584215</c:v>
                </c:pt>
                <c:pt idx="24672">
                  <c:v>0.109625420584215</c:v>
                </c:pt>
                <c:pt idx="24673">
                  <c:v>0.109625420584215</c:v>
                </c:pt>
                <c:pt idx="24674">
                  <c:v>0.13777773453922301</c:v>
                </c:pt>
                <c:pt idx="24675">
                  <c:v>0.13777773453922301</c:v>
                </c:pt>
                <c:pt idx="24676">
                  <c:v>0.13777773453922301</c:v>
                </c:pt>
                <c:pt idx="24677">
                  <c:v>0.103571842729626</c:v>
                </c:pt>
                <c:pt idx="24678">
                  <c:v>7.1822112768243407E-2</c:v>
                </c:pt>
                <c:pt idx="24679">
                  <c:v>0.138295954177517</c:v>
                </c:pt>
                <c:pt idx="24680">
                  <c:v>0.104228186243603</c:v>
                </c:pt>
                <c:pt idx="24681">
                  <c:v>0.117510338095224</c:v>
                </c:pt>
                <c:pt idx="24682">
                  <c:v>0.15163989414885901</c:v>
                </c:pt>
                <c:pt idx="24683">
                  <c:v>0.15163989414885901</c:v>
                </c:pt>
                <c:pt idx="24684">
                  <c:v>0.15163989414885901</c:v>
                </c:pt>
                <c:pt idx="24685">
                  <c:v>0.12946203303877299</c:v>
                </c:pt>
                <c:pt idx="24686">
                  <c:v>0</c:v>
                </c:pt>
                <c:pt idx="24687">
                  <c:v>-0.32258079109554999</c:v>
                </c:pt>
                <c:pt idx="24688">
                  <c:v>-6.3232901992336693E-2</c:v>
                </c:pt>
                <c:pt idx="24689">
                  <c:v>0.124308709721437</c:v>
                </c:pt>
                <c:pt idx="24690">
                  <c:v>0.219935690445898</c:v>
                </c:pt>
                <c:pt idx="24691">
                  <c:v>0.21929183905269301</c:v>
                </c:pt>
                <c:pt idx="24692">
                  <c:v>0.29557102060239399</c:v>
                </c:pt>
                <c:pt idx="24693">
                  <c:v>0.26873821501162698</c:v>
                </c:pt>
                <c:pt idx="24694">
                  <c:v>0.23436997755539801</c:v>
                </c:pt>
                <c:pt idx="24695">
                  <c:v>0.23407364991807</c:v>
                </c:pt>
                <c:pt idx="24696">
                  <c:v>9.8656578389184402E-2</c:v>
                </c:pt>
                <c:pt idx="24697">
                  <c:v>0.15505347917386</c:v>
                </c:pt>
                <c:pt idx="24698">
                  <c:v>9.8656578389184402E-2</c:v>
                </c:pt>
                <c:pt idx="24699">
                  <c:v>4.7033628158692498E-2</c:v>
                </c:pt>
                <c:pt idx="24700">
                  <c:v>4.7033628158692498E-2</c:v>
                </c:pt>
                <c:pt idx="24701">
                  <c:v>-8.1225263137227402E-2</c:v>
                </c:pt>
                <c:pt idx="24702">
                  <c:v>-8.1225263137227402E-2</c:v>
                </c:pt>
                <c:pt idx="24703">
                  <c:v>-0.117270187772033</c:v>
                </c:pt>
                <c:pt idx="24704">
                  <c:v>-0.162892210679943</c:v>
                </c:pt>
                <c:pt idx="24705">
                  <c:v>-0.168638247274467</c:v>
                </c:pt>
                <c:pt idx="24706">
                  <c:v>-8.0968095222313297E-2</c:v>
                </c:pt>
                <c:pt idx="24707">
                  <c:v>-5.7585750438628999E-2</c:v>
                </c:pt>
                <c:pt idx="24708">
                  <c:v>-9.2492015233448299E-2</c:v>
                </c:pt>
                <c:pt idx="24709">
                  <c:v>2.1590086996910701E-2</c:v>
                </c:pt>
                <c:pt idx="24710">
                  <c:v>6.0753751030149197E-2</c:v>
                </c:pt>
                <c:pt idx="24711">
                  <c:v>0.140808214757488</c:v>
                </c:pt>
                <c:pt idx="24712">
                  <c:v>0.17387623772625499</c:v>
                </c:pt>
                <c:pt idx="24713">
                  <c:v>0.204493755813829</c:v>
                </c:pt>
                <c:pt idx="24714">
                  <c:v>0.16079109028081001</c:v>
                </c:pt>
                <c:pt idx="24715">
                  <c:v>0.25085167205930697</c:v>
                </c:pt>
                <c:pt idx="24716">
                  <c:v>0.17320363736855299</c:v>
                </c:pt>
                <c:pt idx="24717">
                  <c:v>0.22086472730241399</c:v>
                </c:pt>
                <c:pt idx="24718">
                  <c:v>0.27941211482596701</c:v>
                </c:pt>
                <c:pt idx="24719">
                  <c:v>0.27941211482596701</c:v>
                </c:pt>
                <c:pt idx="24720">
                  <c:v>0.25128123084472898</c:v>
                </c:pt>
                <c:pt idx="24721">
                  <c:v>0.30133577749533902</c:v>
                </c:pt>
                <c:pt idx="24722">
                  <c:v>0.25056238024845501</c:v>
                </c:pt>
                <c:pt idx="24723">
                  <c:v>0.25056238024845501</c:v>
                </c:pt>
                <c:pt idx="24724">
                  <c:v>0.32913582933211499</c:v>
                </c:pt>
                <c:pt idx="24725">
                  <c:v>0.28491980177892401</c:v>
                </c:pt>
                <c:pt idx="24726">
                  <c:v>0.26685903633608998</c:v>
                </c:pt>
                <c:pt idx="24727">
                  <c:v>0.30827513172931598</c:v>
                </c:pt>
                <c:pt idx="24728">
                  <c:v>0.33004538209475698</c:v>
                </c:pt>
                <c:pt idx="24729">
                  <c:v>0.39266312658677499</c:v>
                </c:pt>
                <c:pt idx="24730">
                  <c:v>0.37293713336517698</c:v>
                </c:pt>
                <c:pt idx="24731">
                  <c:v>0.41926981237445299</c:v>
                </c:pt>
                <c:pt idx="24732">
                  <c:v>0.41926981237445299</c:v>
                </c:pt>
                <c:pt idx="24733">
                  <c:v>0.39898736474215202</c:v>
                </c:pt>
                <c:pt idx="24734">
                  <c:v>0.35177556535716697</c:v>
                </c:pt>
                <c:pt idx="24735">
                  <c:v>0.35177556535716697</c:v>
                </c:pt>
                <c:pt idx="24736">
                  <c:v>0.32947979587196502</c:v>
                </c:pt>
                <c:pt idx="24737">
                  <c:v>0.32947979587196502</c:v>
                </c:pt>
                <c:pt idx="24738">
                  <c:v>0.30827513172931598</c:v>
                </c:pt>
                <c:pt idx="24739">
                  <c:v>0.30827513172931598</c:v>
                </c:pt>
                <c:pt idx="24740">
                  <c:v>0.31572973905534102</c:v>
                </c:pt>
                <c:pt idx="24741">
                  <c:v>0.274752911930084</c:v>
                </c:pt>
                <c:pt idx="24742">
                  <c:v>0.23661327993801201</c:v>
                </c:pt>
                <c:pt idx="24743">
                  <c:v>0.19002093368536399</c:v>
                </c:pt>
                <c:pt idx="24744">
                  <c:v>0.166791663980072</c:v>
                </c:pt>
                <c:pt idx="24745">
                  <c:v>7.5417675132041201E-2</c:v>
                </c:pt>
                <c:pt idx="24746">
                  <c:v>2.4660720489049201E-2</c:v>
                </c:pt>
                <c:pt idx="24747">
                  <c:v>0.10730877055447299</c:v>
                </c:pt>
                <c:pt idx="24748">
                  <c:v>0.37359016862472899</c:v>
                </c:pt>
                <c:pt idx="24749">
                  <c:v>0.121454106062751</c:v>
                </c:pt>
                <c:pt idx="24750">
                  <c:v>5.7096142735182799E-2</c:v>
                </c:pt>
                <c:pt idx="24751">
                  <c:v>-5.22185766459137E-2</c:v>
                </c:pt>
                <c:pt idx="24752">
                  <c:v>-9.9030206850202196E-2</c:v>
                </c:pt>
                <c:pt idx="24753">
                  <c:v>-0.17931598082946701</c:v>
                </c:pt>
                <c:pt idx="24754">
                  <c:v>-0.12829518023671099</c:v>
                </c:pt>
                <c:pt idx="24755">
                  <c:v>4.2212208778981998E-2</c:v>
                </c:pt>
                <c:pt idx="24756">
                  <c:v>-4.7051344628227902E-2</c:v>
                </c:pt>
                <c:pt idx="24757">
                  <c:v>-4.3041620426184903E-2</c:v>
                </c:pt>
                <c:pt idx="24758">
                  <c:v>-4.3041620426184903E-2</c:v>
                </c:pt>
                <c:pt idx="24759">
                  <c:v>-4.3041620426184903E-2</c:v>
                </c:pt>
                <c:pt idx="24760" formatCode="0.00E+00">
                  <c:v>3.9077395433562102E-4</c:v>
                </c:pt>
                <c:pt idx="24761">
                  <c:v>3.9624089606010202E-2</c:v>
                </c:pt>
                <c:pt idx="24762" formatCode="0.00E+00">
                  <c:v>3.9624089606010202E-2</c:v>
                </c:pt>
                <c:pt idx="24763">
                  <c:v>7.6386320226372303E-2</c:v>
                </c:pt>
                <c:pt idx="24764">
                  <c:v>0.11043787006019901</c:v>
                </c:pt>
                <c:pt idx="24765">
                  <c:v>0.11019119379978</c:v>
                </c:pt>
                <c:pt idx="24766">
                  <c:v>0.103408189402995</c:v>
                </c:pt>
                <c:pt idx="24767">
                  <c:v>2.8015743995273901E-2</c:v>
                </c:pt>
                <c:pt idx="24768">
                  <c:v>0.15283081920896999</c:v>
                </c:pt>
                <c:pt idx="24769">
                  <c:v>8.3946189416683498E-2</c:v>
                </c:pt>
                <c:pt idx="24770">
                  <c:v>0.10518365817328</c:v>
                </c:pt>
                <c:pt idx="24771">
                  <c:v>9.9278944795356303E-2</c:v>
                </c:pt>
                <c:pt idx="24772">
                  <c:v>0.12338623251658901</c:v>
                </c:pt>
                <c:pt idx="24773">
                  <c:v>0.16779890283083501</c:v>
                </c:pt>
                <c:pt idx="24774">
                  <c:v>9.9428063430943597E-2</c:v>
                </c:pt>
                <c:pt idx="24775">
                  <c:v>8.9956806082015006E-2</c:v>
                </c:pt>
                <c:pt idx="24776">
                  <c:v>8.9956806082015006E-2</c:v>
                </c:pt>
                <c:pt idx="24777">
                  <c:v>6.2376932120176101E-2</c:v>
                </c:pt>
                <c:pt idx="24778">
                  <c:v>6.2376932120176101E-2</c:v>
                </c:pt>
                <c:pt idx="24779">
                  <c:v>3.8035735268103998E-2</c:v>
                </c:pt>
                <c:pt idx="24780">
                  <c:v>3.8035735268103998E-2</c:v>
                </c:pt>
                <c:pt idx="24781">
                  <c:v>-1.2796535607279599E-2</c:v>
                </c:pt>
                <c:pt idx="24782">
                  <c:v>-1.2796535607279599E-2</c:v>
                </c:pt>
                <c:pt idx="24783">
                  <c:v>-6.2559076742210798E-2</c:v>
                </c:pt>
                <c:pt idx="24784">
                  <c:v>-0.11397714515068801</c:v>
                </c:pt>
                <c:pt idx="24785">
                  <c:v>-0.11397714515068801</c:v>
                </c:pt>
                <c:pt idx="24786">
                  <c:v>-0.11397714515068801</c:v>
                </c:pt>
                <c:pt idx="24787">
                  <c:v>-0.13521291622616299</c:v>
                </c:pt>
                <c:pt idx="24788">
                  <c:v>-0.241337282544131</c:v>
                </c:pt>
                <c:pt idx="24789">
                  <c:v>-0.16207712225503701</c:v>
                </c:pt>
                <c:pt idx="24790">
                  <c:v>-0.15516760220590101</c:v>
                </c:pt>
                <c:pt idx="24791">
                  <c:v>-0.17532836982421501</c:v>
                </c:pt>
                <c:pt idx="24792">
                  <c:v>-0.20439244440047799</c:v>
                </c:pt>
                <c:pt idx="24793">
                  <c:v>-0.20766016282805899</c:v>
                </c:pt>
                <c:pt idx="24794">
                  <c:v>-0.20766016282805899</c:v>
                </c:pt>
                <c:pt idx="24795">
                  <c:v>-0.17860732156638601</c:v>
                </c:pt>
                <c:pt idx="24796">
                  <c:v>-0.150919498029254</c:v>
                </c:pt>
                <c:pt idx="24797">
                  <c:v>-0.124658127357478</c:v>
                </c:pt>
                <c:pt idx="24798">
                  <c:v>-0.215310592048789</c:v>
                </c:pt>
                <c:pt idx="24799">
                  <c:v>-0.215310592048789</c:v>
                </c:pt>
                <c:pt idx="24800">
                  <c:v>-0.16277670418496801</c:v>
                </c:pt>
                <c:pt idx="24801">
                  <c:v>-0.13794220443298999</c:v>
                </c:pt>
                <c:pt idx="24802">
                  <c:v>-0.18820752310435501</c:v>
                </c:pt>
                <c:pt idx="24803">
                  <c:v>-0.19423201276746499</c:v>
                </c:pt>
                <c:pt idx="24804">
                  <c:v>-0.11543520255387001</c:v>
                </c:pt>
                <c:pt idx="24805">
                  <c:v>-0.175765849382374</c:v>
                </c:pt>
                <c:pt idx="24806">
                  <c:v>-7.0535891198021103E-2</c:v>
                </c:pt>
                <c:pt idx="24807">
                  <c:v>-1.93162133833229E-2</c:v>
                </c:pt>
                <c:pt idx="24808">
                  <c:v>3.3806215317453397E-2</c:v>
                </c:pt>
                <c:pt idx="24809">
                  <c:v>3.3806215317453397E-2</c:v>
                </c:pt>
                <c:pt idx="24810">
                  <c:v>4.67121802852399E-2</c:v>
                </c:pt>
                <c:pt idx="24811">
                  <c:v>0.169799840960283</c:v>
                </c:pt>
                <c:pt idx="24812">
                  <c:v>0.18201103042989999</c:v>
                </c:pt>
                <c:pt idx="24813">
                  <c:v>-1.6513096917620301E-2</c:v>
                </c:pt>
                <c:pt idx="24814">
                  <c:v>0.26958343495120601</c:v>
                </c:pt>
                <c:pt idx="24815">
                  <c:v>-9.2574341333997393E-3</c:v>
                </c:pt>
                <c:pt idx="24816">
                  <c:v>0.17363197151922699</c:v>
                </c:pt>
                <c:pt idx="24817">
                  <c:v>7.7138727602452606E-2</c:v>
                </c:pt>
                <c:pt idx="24818">
                  <c:v>3.7574556141738401E-2</c:v>
                </c:pt>
                <c:pt idx="24819">
                  <c:v>3.3997218687174403E-2</c:v>
                </c:pt>
                <c:pt idx="24820">
                  <c:v>3.43700846286056E-2</c:v>
                </c:pt>
                <c:pt idx="24821">
                  <c:v>-1.18269742110572E-2</c:v>
                </c:pt>
                <c:pt idx="24822">
                  <c:v>-1.15937956124625E-2</c:v>
                </c:pt>
                <c:pt idx="24823">
                  <c:v>-9.3888530119149799E-2</c:v>
                </c:pt>
                <c:pt idx="24824">
                  <c:v>-9.3888530119149799E-2</c:v>
                </c:pt>
                <c:pt idx="24825">
                  <c:v>-0.13189006459845101</c:v>
                </c:pt>
                <c:pt idx="24826">
                  <c:v>-0.16665381555446701</c:v>
                </c:pt>
                <c:pt idx="24827">
                  <c:v>-9.9042516244279399E-2</c:v>
                </c:pt>
                <c:pt idx="24828">
                  <c:v>-9.9042516244279399E-2</c:v>
                </c:pt>
                <c:pt idx="24829">
                  <c:v>-9.9580347026022795E-2</c:v>
                </c:pt>
                <c:pt idx="24830">
                  <c:v>-5.7343224243424099E-2</c:v>
                </c:pt>
                <c:pt idx="24831">
                  <c:v>-5.7343224243424099E-2</c:v>
                </c:pt>
                <c:pt idx="24832">
                  <c:v>2.01024895308918E-2</c:v>
                </c:pt>
                <c:pt idx="24833">
                  <c:v>-0.10031928435149</c:v>
                </c:pt>
                <c:pt idx="24834">
                  <c:v>-0.10031928435149</c:v>
                </c:pt>
                <c:pt idx="24835">
                  <c:v>-0.10031928435149</c:v>
                </c:pt>
                <c:pt idx="24836">
                  <c:v>-9.9621147488460904E-2</c:v>
                </c:pt>
                <c:pt idx="24837">
                  <c:v>-0.13474225271635201</c:v>
                </c:pt>
                <c:pt idx="24838">
                  <c:v>-0.14033477985439199</c:v>
                </c:pt>
                <c:pt idx="24839">
                  <c:v>-9.7751378955811097E-2</c:v>
                </c:pt>
                <c:pt idx="24840">
                  <c:v>-9.7751378955811097E-2</c:v>
                </c:pt>
                <c:pt idx="24841">
                  <c:v>-5.82338638667367E-2</c:v>
                </c:pt>
                <c:pt idx="24842">
                  <c:v>-2.1676390367564299E-2</c:v>
                </c:pt>
                <c:pt idx="24843">
                  <c:v>-5.4038652100443403E-2</c:v>
                </c:pt>
                <c:pt idx="24844">
                  <c:v>-1.47868618399793E-2</c:v>
                </c:pt>
                <c:pt idx="24845">
                  <c:v>-7.4636833085256898E-2</c:v>
                </c:pt>
                <c:pt idx="24846">
                  <c:v>-4.3423973924009603E-2</c:v>
                </c:pt>
                <c:pt idx="24847">
                  <c:v>-7.0839607507468205E-2</c:v>
                </c:pt>
                <c:pt idx="24848">
                  <c:v>-0.10192785117976</c:v>
                </c:pt>
                <c:pt idx="24849">
                  <c:v>-0.13520601789143299</c:v>
                </c:pt>
                <c:pt idx="24850">
                  <c:v>-0.16469672297790899</c:v>
                </c:pt>
                <c:pt idx="24851">
                  <c:v>-9.9650663653576999E-2</c:v>
                </c:pt>
                <c:pt idx="24852">
                  <c:v>-6.4445556185617994E-2</c:v>
                </c:pt>
                <c:pt idx="24853">
                  <c:v>-6.4445556185617994E-2</c:v>
                </c:pt>
                <c:pt idx="24854">
                  <c:v>-9.9652011708946095E-2</c:v>
                </c:pt>
                <c:pt idx="24855">
                  <c:v>-0.12847755021364499</c:v>
                </c:pt>
                <c:pt idx="24856">
                  <c:v>-0.16580185905198599</c:v>
                </c:pt>
                <c:pt idx="24857">
                  <c:v>-0.137268125781212</c:v>
                </c:pt>
                <c:pt idx="24858">
                  <c:v>-0.13072141562838899</c:v>
                </c:pt>
                <c:pt idx="24859">
                  <c:v>-0.100118160905076</c:v>
                </c:pt>
                <c:pt idx="24860">
                  <c:v>-6.8068591357673194E-2</c:v>
                </c:pt>
                <c:pt idx="24861">
                  <c:v>-9.9018299803893095E-2</c:v>
                </c:pt>
                <c:pt idx="24862">
                  <c:v>-6.4226963956875993E-2</c:v>
                </c:pt>
                <c:pt idx="24863">
                  <c:v>-3.3634999013128802E-2</c:v>
                </c:pt>
                <c:pt idx="24864">
                  <c:v>-3.3634999013128802E-2</c:v>
                </c:pt>
                <c:pt idx="24865">
                  <c:v>-3.3634999013128802E-2</c:v>
                </c:pt>
                <c:pt idx="24866">
                  <c:v>-2.28205805021073E-2</c:v>
                </c:pt>
                <c:pt idx="24867">
                  <c:v>-8.3696150994995999E-2</c:v>
                </c:pt>
                <c:pt idx="24868">
                  <c:v>-5.0612495239446199E-2</c:v>
                </c:pt>
                <c:pt idx="24869">
                  <c:v>-5.0612495239446199E-2</c:v>
                </c:pt>
                <c:pt idx="24870">
                  <c:v>-5.0612495239446199E-2</c:v>
                </c:pt>
                <c:pt idx="24871">
                  <c:v>-7.8309896464957299E-2</c:v>
                </c:pt>
                <c:pt idx="24872">
                  <c:v>-7.8309896464957299E-2</c:v>
                </c:pt>
                <c:pt idx="24873">
                  <c:v>-4.77430729833394E-2</c:v>
                </c:pt>
                <c:pt idx="24874">
                  <c:v>-7.8311062495181494E-2</c:v>
                </c:pt>
                <c:pt idx="24875">
                  <c:v>-7.8311062495181494E-2</c:v>
                </c:pt>
                <c:pt idx="24876">
                  <c:v>-2.06062056066591E-2</c:v>
                </c:pt>
                <c:pt idx="24877">
                  <c:v>0</c:v>
                </c:pt>
                <c:pt idx="24878">
                  <c:v>-0.28406957239089797</c:v>
                </c:pt>
                <c:pt idx="24879" formatCode="0.00E+00">
                  <c:v>8.2581813733129095E-4</c:v>
                </c:pt>
                <c:pt idx="24880">
                  <c:v>-0.14335465727510999</c:v>
                </c:pt>
                <c:pt idx="24881" formatCode="0.00E+00">
                  <c:v>-8.3406239459573803E-2</c:v>
                </c:pt>
                <c:pt idx="24882">
                  <c:v>-0.27236893687493402</c:v>
                </c:pt>
                <c:pt idx="24883">
                  <c:v>-0.27236893687493402</c:v>
                </c:pt>
                <c:pt idx="24884">
                  <c:v>-0.28332630382835</c:v>
                </c:pt>
                <c:pt idx="24885">
                  <c:v>-0.25941074262855701</c:v>
                </c:pt>
                <c:pt idx="24886">
                  <c:v>-0.25941074262855701</c:v>
                </c:pt>
                <c:pt idx="24887">
                  <c:v>-0.24903217213064599</c:v>
                </c:pt>
                <c:pt idx="24888">
                  <c:v>-0.216601897068466</c:v>
                </c:pt>
                <c:pt idx="24889">
                  <c:v>-0.30297006077237099</c:v>
                </c:pt>
                <c:pt idx="24890">
                  <c:v>-0.35838495184241398</c:v>
                </c:pt>
                <c:pt idx="24891">
                  <c:v>-0.47570805681758399</c:v>
                </c:pt>
                <c:pt idx="24892">
                  <c:v>-0.51796207890663604</c:v>
                </c:pt>
                <c:pt idx="24893">
                  <c:v>-0.45061732407091598</c:v>
                </c:pt>
                <c:pt idx="24894">
                  <c:v>-0.42895086038058999</c:v>
                </c:pt>
                <c:pt idx="24895">
                  <c:v>-0.27590171817206</c:v>
                </c:pt>
                <c:pt idx="24896">
                  <c:v>-0.27590171817206</c:v>
                </c:pt>
                <c:pt idx="24897">
                  <c:v>-0.27590171817206</c:v>
                </c:pt>
                <c:pt idx="24898">
                  <c:v>-0.27590171817206</c:v>
                </c:pt>
                <c:pt idx="24899">
                  <c:v>-0.152346882373329</c:v>
                </c:pt>
                <c:pt idx="24900">
                  <c:v>-0.15688570882334399</c:v>
                </c:pt>
                <c:pt idx="24901">
                  <c:v>-0.18332397311368601</c:v>
                </c:pt>
                <c:pt idx="24902">
                  <c:v>-0.18332397311368601</c:v>
                </c:pt>
                <c:pt idx="24903">
                  <c:v>-0.17721577649526099</c:v>
                </c:pt>
                <c:pt idx="24904">
                  <c:v>-0.17721577649526099</c:v>
                </c:pt>
                <c:pt idx="24905">
                  <c:v>-0.17721577649526099</c:v>
                </c:pt>
                <c:pt idx="24906">
                  <c:v>-0.22883422311676899</c:v>
                </c:pt>
                <c:pt idx="24907">
                  <c:v>-0.19419171433051299</c:v>
                </c:pt>
                <c:pt idx="24908">
                  <c:v>-0.19419171433051299</c:v>
                </c:pt>
                <c:pt idx="24909">
                  <c:v>-0.19419171433051299</c:v>
                </c:pt>
                <c:pt idx="24910">
                  <c:v>-0.23699342222353301</c:v>
                </c:pt>
                <c:pt idx="24911">
                  <c:v>-0.17460265199311001</c:v>
                </c:pt>
                <c:pt idx="24912">
                  <c:v>-0.10775281409082001</c:v>
                </c:pt>
                <c:pt idx="24913">
                  <c:v>-0.102713668469988</c:v>
                </c:pt>
                <c:pt idx="24914">
                  <c:v>-0.25931621522683301</c:v>
                </c:pt>
                <c:pt idx="24915">
                  <c:v>-0.25931621522683301</c:v>
                </c:pt>
                <c:pt idx="24916">
                  <c:v>-0.28070079690130001</c:v>
                </c:pt>
                <c:pt idx="24917">
                  <c:v>-0.178615904815765</c:v>
                </c:pt>
                <c:pt idx="24918">
                  <c:v>-0.178615904815765</c:v>
                </c:pt>
                <c:pt idx="24919">
                  <c:v>-0.15810769602085201</c:v>
                </c:pt>
                <c:pt idx="24920">
                  <c:v>1.6513096917620301E-2</c:v>
                </c:pt>
                <c:pt idx="24921">
                  <c:v>-0.150478895495986</c:v>
                </c:pt>
                <c:pt idx="24922">
                  <c:v>7.6520003141562903E-2</c:v>
                </c:pt>
                <c:pt idx="24923">
                  <c:v>-4.8075151064735901E-2</c:v>
                </c:pt>
                <c:pt idx="24924">
                  <c:v>0.106965806929185</c:v>
                </c:pt>
                <c:pt idx="24925">
                  <c:v>0.10696783005039499</c:v>
                </c:pt>
                <c:pt idx="24926">
                  <c:v>0.22357308802304701</c:v>
                </c:pt>
                <c:pt idx="24927">
                  <c:v>0.17327329256491</c:v>
                </c:pt>
                <c:pt idx="24928">
                  <c:v>0.26403424918568602</c:v>
                </c:pt>
                <c:pt idx="24929">
                  <c:v>0.26403424918568602</c:v>
                </c:pt>
                <c:pt idx="24930">
                  <c:v>0.26403424918568602</c:v>
                </c:pt>
                <c:pt idx="24931">
                  <c:v>0.26403424918568602</c:v>
                </c:pt>
                <c:pt idx="24932">
                  <c:v>0.46431042891708202</c:v>
                </c:pt>
                <c:pt idx="24933">
                  <c:v>0.80990570613977997</c:v>
                </c:pt>
                <c:pt idx="24934">
                  <c:v>0.80054683010119199</c:v>
                </c:pt>
                <c:pt idx="24935">
                  <c:v>0.78566634984015304</c:v>
                </c:pt>
                <c:pt idx="24936">
                  <c:v>0.81866796181053303</c:v>
                </c:pt>
                <c:pt idx="24937">
                  <c:v>0.81866796181053303</c:v>
                </c:pt>
                <c:pt idx="24938">
                  <c:v>0.810171593724481</c:v>
                </c:pt>
                <c:pt idx="24939">
                  <c:v>0.810171593724481</c:v>
                </c:pt>
                <c:pt idx="24940">
                  <c:v>0.90007117952508897</c:v>
                </c:pt>
                <c:pt idx="24941">
                  <c:v>0.90007117952508897</c:v>
                </c:pt>
                <c:pt idx="24942">
                  <c:v>0.90554830347697202</c:v>
                </c:pt>
                <c:pt idx="24943">
                  <c:v>0.81961542167847401</c:v>
                </c:pt>
                <c:pt idx="24944">
                  <c:v>0.82728267056437899</c:v>
                </c:pt>
                <c:pt idx="24945">
                  <c:v>-9.1679468991182594E-2</c:v>
                </c:pt>
                <c:pt idx="24946">
                  <c:v>-1.71064874192687E-2</c:v>
                </c:pt>
                <c:pt idx="24947">
                  <c:v>-0.24808863784461499</c:v>
                </c:pt>
                <c:pt idx="24948">
                  <c:v>-0.24808863784461499</c:v>
                </c:pt>
                <c:pt idx="24949">
                  <c:v>-0.30275798056957098</c:v>
                </c:pt>
                <c:pt idx="24950">
                  <c:v>-0.30275798056957098</c:v>
                </c:pt>
                <c:pt idx="24951">
                  <c:v>-0.31873370509166099</c:v>
                </c:pt>
                <c:pt idx="24952">
                  <c:v>-0.30275798056957098</c:v>
                </c:pt>
                <c:pt idx="24953">
                  <c:v>-0.349974908034001</c:v>
                </c:pt>
                <c:pt idx="24954">
                  <c:v>-0.349974908034001</c:v>
                </c:pt>
                <c:pt idx="24955">
                  <c:v>-0.40611143798913002</c:v>
                </c:pt>
                <c:pt idx="24956">
                  <c:v>-0.39123884903164702</c:v>
                </c:pt>
                <c:pt idx="24957">
                  <c:v>-0.50120987431507202</c:v>
                </c:pt>
                <c:pt idx="24958">
                  <c:v>-0.45886633828809498</c:v>
                </c:pt>
                <c:pt idx="24959">
                  <c:v>-9.09568491852768E-2</c:v>
                </c:pt>
                <c:pt idx="24960">
                  <c:v>-0.253754630186247</c:v>
                </c:pt>
                <c:pt idx="24961">
                  <c:v>7.6766465284336893E-2</c:v>
                </c:pt>
                <c:pt idx="24962">
                  <c:v>1.16364671158566E-2</c:v>
                </c:pt>
                <c:pt idx="24963">
                  <c:v>7.7902885389061705E-2</c:v>
                </c:pt>
                <c:pt idx="24964">
                  <c:v>0.19327426966866601</c:v>
                </c:pt>
                <c:pt idx="24965">
                  <c:v>0.28361035441298799</c:v>
                </c:pt>
                <c:pt idx="24966">
                  <c:v>0.20081050799191599</c:v>
                </c:pt>
                <c:pt idx="24967">
                  <c:v>0.20081050799191599</c:v>
                </c:pt>
                <c:pt idx="24968">
                  <c:v>0.256144509528624</c:v>
                </c:pt>
                <c:pt idx="24969">
                  <c:v>0.26190147934243801</c:v>
                </c:pt>
                <c:pt idx="24970">
                  <c:v>0.32337113573202803</c:v>
                </c:pt>
                <c:pt idx="24971">
                  <c:v>0.354330616266538</c:v>
                </c:pt>
                <c:pt idx="24972">
                  <c:v>0.29451964769338901</c:v>
                </c:pt>
                <c:pt idx="24973">
                  <c:v>0.32450383244033998</c:v>
                </c:pt>
                <c:pt idx="24974">
                  <c:v>0.32450383244033998</c:v>
                </c:pt>
                <c:pt idx="24975">
                  <c:v>0.37708958336822901</c:v>
                </c:pt>
                <c:pt idx="24976">
                  <c:v>0.36814667991382799</c:v>
                </c:pt>
                <c:pt idx="24977">
                  <c:v>0.26976365641443301</c:v>
                </c:pt>
                <c:pt idx="24978">
                  <c:v>0.29525611061071599</c:v>
                </c:pt>
                <c:pt idx="24979">
                  <c:v>0.26976365641443301</c:v>
                </c:pt>
                <c:pt idx="24980">
                  <c:v>0.29525611061071599</c:v>
                </c:pt>
                <c:pt idx="24981">
                  <c:v>0.29487079204768002</c:v>
                </c:pt>
                <c:pt idx="24982">
                  <c:v>0.31866897266018501</c:v>
                </c:pt>
                <c:pt idx="24983">
                  <c:v>0.41317414215632398</c:v>
                </c:pt>
                <c:pt idx="24984">
                  <c:v>0.433673941634108</c:v>
                </c:pt>
                <c:pt idx="24985">
                  <c:v>0.36409413807504298</c:v>
                </c:pt>
                <c:pt idx="24986">
                  <c:v>0.31804085455328501</c:v>
                </c:pt>
                <c:pt idx="24987">
                  <c:v>0.27524639540594997</c:v>
                </c:pt>
                <c:pt idx="24988">
                  <c:v>0.31830883732124599</c:v>
                </c:pt>
                <c:pt idx="24989">
                  <c:v>0.22569400938789</c:v>
                </c:pt>
                <c:pt idx="24990">
                  <c:v>0.25181842060480197</c:v>
                </c:pt>
                <c:pt idx="24991">
                  <c:v>0.27595296447015799</c:v>
                </c:pt>
                <c:pt idx="24992">
                  <c:v>0.25903741339860398</c:v>
                </c:pt>
                <c:pt idx="24993">
                  <c:v>0.28094332805470801</c:v>
                </c:pt>
                <c:pt idx="24994">
                  <c:v>0.28094332805470801</c:v>
                </c:pt>
                <c:pt idx="24995">
                  <c:v>0.51964148857626102</c:v>
                </c:pt>
                <c:pt idx="24996">
                  <c:v>0.57270981656466002</c:v>
                </c:pt>
                <c:pt idx="24997">
                  <c:v>0.60019630131639801</c:v>
                </c:pt>
                <c:pt idx="24998">
                  <c:v>0.549563999351389</c:v>
                </c:pt>
                <c:pt idx="24999">
                  <c:v>0.563298604240834</c:v>
                </c:pt>
                <c:pt idx="25000">
                  <c:v>0.61277284041133295</c:v>
                </c:pt>
                <c:pt idx="25001">
                  <c:v>0.58690978269362404</c:v>
                </c:pt>
                <c:pt idx="25002">
                  <c:v>0.58690978269362404</c:v>
                </c:pt>
                <c:pt idx="25003">
                  <c:v>0.61277284041133295</c:v>
                </c:pt>
                <c:pt idx="25004">
                  <c:v>0.60431318714835303</c:v>
                </c:pt>
                <c:pt idx="25005">
                  <c:v>0.59165930127982302</c:v>
                </c:pt>
                <c:pt idx="25006">
                  <c:v>0.59165930127982302</c:v>
                </c:pt>
                <c:pt idx="25007">
                  <c:v>0.55552415706305502</c:v>
                </c:pt>
                <c:pt idx="25008">
                  <c:v>0.55552415706305502</c:v>
                </c:pt>
                <c:pt idx="25009">
                  <c:v>0.55552415706305502</c:v>
                </c:pt>
                <c:pt idx="25010">
                  <c:v>0.55552415706305502</c:v>
                </c:pt>
                <c:pt idx="25011">
                  <c:v>0.49478362408903198</c:v>
                </c:pt>
                <c:pt idx="25012">
                  <c:v>0.50973604951052898</c:v>
                </c:pt>
                <c:pt idx="25013">
                  <c:v>0.65669217675610003</c:v>
                </c:pt>
                <c:pt idx="25014">
                  <c:v>0.64516833211872204</c:v>
                </c:pt>
                <c:pt idx="25015">
                  <c:v>0.65651756133995998</c:v>
                </c:pt>
                <c:pt idx="25016">
                  <c:v>0.667327247638419</c:v>
                </c:pt>
                <c:pt idx="25017">
                  <c:v>0.63895444221200304</c:v>
                </c:pt>
                <c:pt idx="25018">
                  <c:v>0.64087695663599598</c:v>
                </c:pt>
                <c:pt idx="25019">
                  <c:v>0.65853991825865199</c:v>
                </c:pt>
                <c:pt idx="25020">
                  <c:v>0.71390263693032197</c:v>
                </c:pt>
                <c:pt idx="25021">
                  <c:v>0.71377563520190102</c:v>
                </c:pt>
                <c:pt idx="25022">
                  <c:v>0.61025135409682096</c:v>
                </c:pt>
                <c:pt idx="25023">
                  <c:v>0.61025135409682096</c:v>
                </c:pt>
                <c:pt idx="25024">
                  <c:v>0.61025135409682096</c:v>
                </c:pt>
                <c:pt idx="25025">
                  <c:v>0.60218832775106901</c:v>
                </c:pt>
                <c:pt idx="25026">
                  <c:v>0.62461487369741997</c:v>
                </c:pt>
                <c:pt idx="25027">
                  <c:v>0.61366959099038998</c:v>
                </c:pt>
                <c:pt idx="25028">
                  <c:v>0.66139849642462001</c:v>
                </c:pt>
                <c:pt idx="25029">
                  <c:v>0.67820275679380604</c:v>
                </c:pt>
                <c:pt idx="25030">
                  <c:v>0.63026968857994803</c:v>
                </c:pt>
                <c:pt idx="25031">
                  <c:v>0.63026968857994803</c:v>
                </c:pt>
                <c:pt idx="25032">
                  <c:v>0.63026968857994803</c:v>
                </c:pt>
                <c:pt idx="25033">
                  <c:v>0.64069833229995399</c:v>
                </c:pt>
                <c:pt idx="25034">
                  <c:v>0.73878322332653501</c:v>
                </c:pt>
                <c:pt idx="25035">
                  <c:v>0.74009823836995303</c:v>
                </c:pt>
                <c:pt idx="25036">
                  <c:v>0.74009823836995303</c:v>
                </c:pt>
                <c:pt idx="25037">
                  <c:v>0.73213133501276295</c:v>
                </c:pt>
                <c:pt idx="25038">
                  <c:v>0.73213133501276295</c:v>
                </c:pt>
                <c:pt idx="25039">
                  <c:v>0.73213133501276295</c:v>
                </c:pt>
                <c:pt idx="25040">
                  <c:v>0.73213133501276295</c:v>
                </c:pt>
                <c:pt idx="25041">
                  <c:v>0.74009823836995303</c:v>
                </c:pt>
                <c:pt idx="25042">
                  <c:v>0.74009823836995303</c:v>
                </c:pt>
                <c:pt idx="25043">
                  <c:v>0.75479251888302601</c:v>
                </c:pt>
                <c:pt idx="25044">
                  <c:v>0.75479251888302601</c:v>
                </c:pt>
                <c:pt idx="25045">
                  <c:v>0.80628138186720699</c:v>
                </c:pt>
                <c:pt idx="25046">
                  <c:v>0.75440888677410201</c:v>
                </c:pt>
                <c:pt idx="25047">
                  <c:v>0.74607221781198596</c:v>
                </c:pt>
                <c:pt idx="25048">
                  <c:v>0.745293117149462</c:v>
                </c:pt>
                <c:pt idx="25049">
                  <c:v>0.76037803028067996</c:v>
                </c:pt>
                <c:pt idx="25050">
                  <c:v>0.66747899961226298</c:v>
                </c:pt>
                <c:pt idx="25051">
                  <c:v>0.61553247794146004</c:v>
                </c:pt>
                <c:pt idx="25052">
                  <c:v>0.65927299438209097</c:v>
                </c:pt>
                <c:pt idx="25053">
                  <c:v>0.71262592267040403</c:v>
                </c:pt>
                <c:pt idx="25054">
                  <c:v>0.76033180390023802</c:v>
                </c:pt>
                <c:pt idx="25055">
                  <c:v>0.76033180390023802</c:v>
                </c:pt>
                <c:pt idx="25056">
                  <c:v>0.76033180390023802</c:v>
                </c:pt>
                <c:pt idx="25057">
                  <c:v>0.70615772573740798</c:v>
                </c:pt>
                <c:pt idx="25058">
                  <c:v>-9.09568491852768E-2</c:v>
                </c:pt>
                <c:pt idx="25059">
                  <c:v>0.240335971300463</c:v>
                </c:pt>
                <c:pt idx="25060">
                  <c:v>9.7268167026949293E-3</c:v>
                </c:pt>
                <c:pt idx="25061">
                  <c:v>7.6004327042882694E-2</c:v>
                </c:pt>
                <c:pt idx="25062">
                  <c:v>0.142368120262963</c:v>
                </c:pt>
                <c:pt idx="25063">
                  <c:v>0.27533860105524499</c:v>
                </c:pt>
                <c:pt idx="25064">
                  <c:v>0.21216811042049799</c:v>
                </c:pt>
                <c:pt idx="25065">
                  <c:v>0.25521178670906902</c:v>
                </c:pt>
                <c:pt idx="25066">
                  <c:v>0.25521178670906902</c:v>
                </c:pt>
                <c:pt idx="25067">
                  <c:v>0.29382527603348602</c:v>
                </c:pt>
                <c:pt idx="25068">
                  <c:v>0.32384545848504298</c:v>
                </c:pt>
                <c:pt idx="25069">
                  <c:v>0.39932352642973401</c:v>
                </c:pt>
                <c:pt idx="25070">
                  <c:v>0.42118287344592398</c:v>
                </c:pt>
                <c:pt idx="25071">
                  <c:v>0.37152511516192599</c:v>
                </c:pt>
                <c:pt idx="25072">
                  <c:v>0.325652459851697</c:v>
                </c:pt>
                <c:pt idx="25073">
                  <c:v>0.34781189845981397</c:v>
                </c:pt>
                <c:pt idx="25074">
                  <c:v>0.30497026811948902</c:v>
                </c:pt>
                <c:pt idx="25075">
                  <c:v>0.28249956770355</c:v>
                </c:pt>
                <c:pt idx="25076">
                  <c:v>0.28249956770355</c:v>
                </c:pt>
                <c:pt idx="25077">
                  <c:v>0.24175302964634701</c:v>
                </c:pt>
                <c:pt idx="25078">
                  <c:v>0.28644438278965501</c:v>
                </c:pt>
                <c:pt idx="25079">
                  <c:v>0.22154620914213</c:v>
                </c:pt>
                <c:pt idx="25080">
                  <c:v>0.22154620914213</c:v>
                </c:pt>
                <c:pt idx="25081">
                  <c:v>0.33019301653418098</c:v>
                </c:pt>
                <c:pt idx="25082">
                  <c:v>0.38122101001952702</c:v>
                </c:pt>
                <c:pt idx="25083">
                  <c:v>0.445080964990757</c:v>
                </c:pt>
                <c:pt idx="25084">
                  <c:v>0.43671491394122902</c:v>
                </c:pt>
                <c:pt idx="25085">
                  <c:v>0.34388831646232898</c:v>
                </c:pt>
                <c:pt idx="25086">
                  <c:v>0.30222582918101898</c:v>
                </c:pt>
                <c:pt idx="25087">
                  <c:v>0.30222582918101898</c:v>
                </c:pt>
                <c:pt idx="25088">
                  <c:v>0.295428201364554</c:v>
                </c:pt>
                <c:pt idx="25089">
                  <c:v>0.337064722502668</c:v>
                </c:pt>
                <c:pt idx="25090">
                  <c:v>0.337064722502668</c:v>
                </c:pt>
                <c:pt idx="25091">
                  <c:v>0.295428201364554</c:v>
                </c:pt>
                <c:pt idx="25092">
                  <c:v>0.25667288360887902</c:v>
                </c:pt>
                <c:pt idx="25093">
                  <c:v>0.42939282910072302</c:v>
                </c:pt>
                <c:pt idx="25094">
                  <c:v>0.42939282910072302</c:v>
                </c:pt>
                <c:pt idx="25095">
                  <c:v>0.42939282910072302</c:v>
                </c:pt>
                <c:pt idx="25096">
                  <c:v>0.42939282910072302</c:v>
                </c:pt>
                <c:pt idx="25097">
                  <c:v>0.42939282910072302</c:v>
                </c:pt>
                <c:pt idx="25098">
                  <c:v>0.448441515974703</c:v>
                </c:pt>
                <c:pt idx="25099">
                  <c:v>0.42939282910072302</c:v>
                </c:pt>
                <c:pt idx="25100">
                  <c:v>0.53461355743275196</c:v>
                </c:pt>
                <c:pt idx="25101">
                  <c:v>0.53461355743275196</c:v>
                </c:pt>
                <c:pt idx="25102">
                  <c:v>0.59280475357883899</c:v>
                </c:pt>
                <c:pt idx="25103">
                  <c:v>0.59280475357883899</c:v>
                </c:pt>
                <c:pt idx="25104">
                  <c:v>0.60789468101371502</c:v>
                </c:pt>
                <c:pt idx="25105">
                  <c:v>0.62183747233434195</c:v>
                </c:pt>
                <c:pt idx="25106">
                  <c:v>0.61222749443390201</c:v>
                </c:pt>
                <c:pt idx="25107">
                  <c:v>0.63783143081822202</c:v>
                </c:pt>
                <c:pt idx="25108">
                  <c:v>0.61621682423275703</c:v>
                </c:pt>
                <c:pt idx="25109">
                  <c:v>0.61634303296272297</c:v>
                </c:pt>
                <c:pt idx="25110">
                  <c:v>0.56298070327556105</c:v>
                </c:pt>
                <c:pt idx="25111">
                  <c:v>0.57694745951478799</c:v>
                </c:pt>
                <c:pt idx="25112">
                  <c:v>0.62009730946541697</c:v>
                </c:pt>
                <c:pt idx="25113">
                  <c:v>0.60720027096857998</c:v>
                </c:pt>
                <c:pt idx="25114">
                  <c:v>0.56851207197395404</c:v>
                </c:pt>
                <c:pt idx="25115">
                  <c:v>0.57686603666973701</c:v>
                </c:pt>
                <c:pt idx="25116">
                  <c:v>0.581731242077278</c:v>
                </c:pt>
                <c:pt idx="25117">
                  <c:v>0.581731242077278</c:v>
                </c:pt>
                <c:pt idx="25118">
                  <c:v>0.56851207197395404</c:v>
                </c:pt>
                <c:pt idx="25119">
                  <c:v>0.59384380189002595</c:v>
                </c:pt>
                <c:pt idx="25120">
                  <c:v>0.60648160810023799</c:v>
                </c:pt>
                <c:pt idx="25121">
                  <c:v>0.59814586934929603</c:v>
                </c:pt>
                <c:pt idx="25122">
                  <c:v>0.59814586934929603</c:v>
                </c:pt>
                <c:pt idx="25123">
                  <c:v>0.60221978976713397</c:v>
                </c:pt>
                <c:pt idx="25124">
                  <c:v>0.60221978976713397</c:v>
                </c:pt>
                <c:pt idx="25125">
                  <c:v>0.61842643088472005</c:v>
                </c:pt>
                <c:pt idx="25126">
                  <c:v>0.6690898375548</c:v>
                </c:pt>
                <c:pt idx="25127">
                  <c:v>0.6690898375548</c:v>
                </c:pt>
                <c:pt idx="25128">
                  <c:v>0.66042923617128202</c:v>
                </c:pt>
                <c:pt idx="25129">
                  <c:v>0.65185804739000097</c:v>
                </c:pt>
                <c:pt idx="25130">
                  <c:v>0.70381763328705604</c:v>
                </c:pt>
                <c:pt idx="25131">
                  <c:v>0.739792599366902</c:v>
                </c:pt>
                <c:pt idx="25132">
                  <c:v>0.68910165401521195</c:v>
                </c:pt>
                <c:pt idx="25133">
                  <c:v>0.69826485007744699</c:v>
                </c:pt>
                <c:pt idx="25134">
                  <c:v>0.74978824345890405</c:v>
                </c:pt>
                <c:pt idx="25135">
                  <c:v>0.73225841891815502</c:v>
                </c:pt>
                <c:pt idx="25136">
                  <c:v>0.68019205588796705</c:v>
                </c:pt>
                <c:pt idx="25137">
                  <c:v>0.68916620948534102</c:v>
                </c:pt>
                <c:pt idx="25138">
                  <c:v>0.68161094174601899</c:v>
                </c:pt>
                <c:pt idx="25139">
                  <c:v>0.68161094174601899</c:v>
                </c:pt>
                <c:pt idx="25140">
                  <c:v>0.68233176757218095</c:v>
                </c:pt>
                <c:pt idx="25141">
                  <c:v>0.68387044435997502</c:v>
                </c:pt>
                <c:pt idx="25142">
                  <c:v>0</c:v>
                </c:pt>
                <c:pt idx="25143">
                  <c:v>0.28482857264887201</c:v>
                </c:pt>
                <c:pt idx="25144" formatCode="0.00E+00">
                  <c:v>8.2376823509599996E-4</c:v>
                </c:pt>
                <c:pt idx="25145">
                  <c:v>6.1466990117298302E-2</c:v>
                </c:pt>
                <c:pt idx="25146" formatCode="0.00E+00">
                  <c:v>0.10696378381537</c:v>
                </c:pt>
                <c:pt idx="25147">
                  <c:v>9.6882105244991898E-2</c:v>
                </c:pt>
                <c:pt idx="25148">
                  <c:v>8.8466694699349493E-2</c:v>
                </c:pt>
                <c:pt idx="25149">
                  <c:v>0.15873990343825201</c:v>
                </c:pt>
                <c:pt idx="25150">
                  <c:v>0.15873990343825201</c:v>
                </c:pt>
                <c:pt idx="25151">
                  <c:v>0.125528228308845</c:v>
                </c:pt>
                <c:pt idx="25152">
                  <c:v>0.125528228308845</c:v>
                </c:pt>
                <c:pt idx="25153">
                  <c:v>8.9585093777178396E-2</c:v>
                </c:pt>
                <c:pt idx="25154">
                  <c:v>-3.0894054440576E-2</c:v>
                </c:pt>
                <c:pt idx="25155">
                  <c:v>7.0989912405341901E-2</c:v>
                </c:pt>
                <c:pt idx="25156">
                  <c:v>7.6141653856629299E-2</c:v>
                </c:pt>
                <c:pt idx="25157">
                  <c:v>7.6141653856629299E-2</c:v>
                </c:pt>
                <c:pt idx="25158">
                  <c:v>-2.0159633918993999E-2</c:v>
                </c:pt>
                <c:pt idx="25159">
                  <c:v>3.8110205569398398E-2</c:v>
                </c:pt>
                <c:pt idx="25160">
                  <c:v>3.8110205569398398E-2</c:v>
                </c:pt>
                <c:pt idx="25161">
                  <c:v>6.4805982268516499E-2</c:v>
                </c:pt>
                <c:pt idx="25162">
                  <c:v>6.9114712123216293E-2</c:v>
                </c:pt>
                <c:pt idx="25163">
                  <c:v>1.4238055384445799E-2</c:v>
                </c:pt>
                <c:pt idx="25164">
                  <c:v>1.4095712363282701E-2</c:v>
                </c:pt>
                <c:pt idx="25165">
                  <c:v>1.4095712363282701E-2</c:v>
                </c:pt>
                <c:pt idx="25166">
                  <c:v>-3.8231674871841197E-2</c:v>
                </c:pt>
                <c:pt idx="25167">
                  <c:v>-3.8231674871841197E-2</c:v>
                </c:pt>
                <c:pt idx="25168">
                  <c:v>-3.8103643593841302E-2</c:v>
                </c:pt>
                <c:pt idx="25169">
                  <c:v>-6.5600326890816005E-2</c:v>
                </c:pt>
                <c:pt idx="25170">
                  <c:v>4.5126356201245298E-2</c:v>
                </c:pt>
                <c:pt idx="25171">
                  <c:v>-1.44095291937329E-2</c:v>
                </c:pt>
                <c:pt idx="25172">
                  <c:v>-7.0301342804324402E-2</c:v>
                </c:pt>
                <c:pt idx="25173">
                  <c:v>-1.2811648755234901E-2</c:v>
                </c:pt>
                <c:pt idx="25174">
                  <c:v>9.3563370612210692E-3</c:v>
                </c:pt>
                <c:pt idx="25175">
                  <c:v>9.3563370612210692E-3</c:v>
                </c:pt>
                <c:pt idx="25176">
                  <c:v>-1.7619695079540199E-2</c:v>
                </c:pt>
                <c:pt idx="25177">
                  <c:v>3.54287293187667E-2</c:v>
                </c:pt>
                <c:pt idx="25178">
                  <c:v>3.54287293187667E-2</c:v>
                </c:pt>
                <c:pt idx="25179">
                  <c:v>3.54287293187667E-2</c:v>
                </c:pt>
                <c:pt idx="25180">
                  <c:v>3.5288156807664797E-2</c:v>
                </c:pt>
                <c:pt idx="25181">
                  <c:v>3.9566247441462803E-2</c:v>
                </c:pt>
                <c:pt idx="25182">
                  <c:v>3.9566247441462803E-2</c:v>
                </c:pt>
                <c:pt idx="25183">
                  <c:v>4.3806562534293998E-2</c:v>
                </c:pt>
                <c:pt idx="25184">
                  <c:v>1.8198526097635798E-2</c:v>
                </c:pt>
                <c:pt idx="25185">
                  <c:v>4.3806562534293998E-2</c:v>
                </c:pt>
                <c:pt idx="25186">
                  <c:v>4.16265830147486E-2</c:v>
                </c:pt>
                <c:pt idx="25187">
                  <c:v>0.118884036662708</c:v>
                </c:pt>
                <c:pt idx="25188">
                  <c:v>1.9239783875198702E-2</c:v>
                </c:pt>
                <c:pt idx="25189">
                  <c:v>4.9379819872538498E-2</c:v>
                </c:pt>
                <c:pt idx="25190">
                  <c:v>8.0842375430380198E-2</c:v>
                </c:pt>
                <c:pt idx="25191">
                  <c:v>9.0077814683444404E-2</c:v>
                </c:pt>
                <c:pt idx="25192">
                  <c:v>0</c:v>
                </c:pt>
                <c:pt idx="25193">
                  <c:v>-0.28406957239089797</c:v>
                </c:pt>
                <c:pt idx="25194">
                  <c:v>2.1852912485194002E-3</c:v>
                </c:pt>
                <c:pt idx="25195">
                  <c:v>-0.142022860141504</c:v>
                </c:pt>
                <c:pt idx="25196">
                  <c:v>-7.4099805481244702E-2</c:v>
                </c:pt>
                <c:pt idx="25197">
                  <c:v>-3.46976592345511E-2</c:v>
                </c:pt>
                <c:pt idx="25198">
                  <c:v>4.5857209477295102E-2</c:v>
                </c:pt>
                <c:pt idx="25199">
                  <c:v>-2.9685224267208699E-2</c:v>
                </c:pt>
                <c:pt idx="25200">
                  <c:v>-2.96496122644496E-2</c:v>
                </c:pt>
                <c:pt idx="25201">
                  <c:v>-2.96496122644496E-2</c:v>
                </c:pt>
                <c:pt idx="25202">
                  <c:v>-2.96496122644496E-2</c:v>
                </c:pt>
                <c:pt idx="25203">
                  <c:v>-9.5468745995367796E-2</c:v>
                </c:pt>
                <c:pt idx="25204">
                  <c:v>-9.5468745995367796E-2</c:v>
                </c:pt>
                <c:pt idx="25205">
                  <c:v>-9.5468745995367796E-2</c:v>
                </c:pt>
                <c:pt idx="25206">
                  <c:v>-2.60485114876833E-2</c:v>
                </c:pt>
                <c:pt idx="25207">
                  <c:v>-5.3018313434907097E-3</c:v>
                </c:pt>
                <c:pt idx="25208">
                  <c:v>-5.3018313434907097E-3</c:v>
                </c:pt>
                <c:pt idx="25209">
                  <c:v>-5.3018313434907097E-3</c:v>
                </c:pt>
                <c:pt idx="25210">
                  <c:v>-5.3018313434907097E-3</c:v>
                </c:pt>
                <c:pt idx="25211">
                  <c:v>-3.67828565627219E-2</c:v>
                </c:pt>
                <c:pt idx="25212">
                  <c:v>-4.9765332138294004E-3</c:v>
                </c:pt>
                <c:pt idx="25213">
                  <c:v>6.4650635788975494E-2</c:v>
                </c:pt>
                <c:pt idx="25214">
                  <c:v>6.4650635788975494E-2</c:v>
                </c:pt>
                <c:pt idx="25215">
                  <c:v>0.10040325705428001</c:v>
                </c:pt>
                <c:pt idx="25216">
                  <c:v>0.10040325705428001</c:v>
                </c:pt>
                <c:pt idx="25217">
                  <c:v>6.9691660087066898E-2</c:v>
                </c:pt>
                <c:pt idx="25218">
                  <c:v>6.3957507850022702E-2</c:v>
                </c:pt>
                <c:pt idx="25219">
                  <c:v>9.9291072591389307E-2</c:v>
                </c:pt>
                <c:pt idx="25220">
                  <c:v>0.15461409621550301</c:v>
                </c:pt>
                <c:pt idx="25221">
                  <c:v>0.180042087306483</c:v>
                </c:pt>
                <c:pt idx="25222">
                  <c:v>0.203985070556573</c:v>
                </c:pt>
                <c:pt idx="25223">
                  <c:v>0.29972911171003602</c:v>
                </c:pt>
                <c:pt idx="25224">
                  <c:v>0.33954984595576598</c:v>
                </c:pt>
                <c:pt idx="25225">
                  <c:v>0.37824103116382102</c:v>
                </c:pt>
                <c:pt idx="25226">
                  <c:v>0.33960303865380198</c:v>
                </c:pt>
                <c:pt idx="25227">
                  <c:v>0.385292384213964</c:v>
                </c:pt>
                <c:pt idx="25228">
                  <c:v>0.47837049198468001</c:v>
                </c:pt>
                <c:pt idx="25229">
                  <c:v>0.42642622851254097</c:v>
                </c:pt>
                <c:pt idx="25230">
                  <c:v>0.38065220670199701</c:v>
                </c:pt>
                <c:pt idx="25231">
                  <c:v>0.29731214109376802</c:v>
                </c:pt>
                <c:pt idx="25232">
                  <c:v>0.25292056540521102</c:v>
                </c:pt>
                <c:pt idx="25233">
                  <c:v>0.25292056540521102</c:v>
                </c:pt>
                <c:pt idx="25234">
                  <c:v>0.228553812736108</c:v>
                </c:pt>
                <c:pt idx="25235">
                  <c:v>0.15331776910935599</c:v>
                </c:pt>
                <c:pt idx="25236">
                  <c:v>7.7297082389664998E-2</c:v>
                </c:pt>
                <c:pt idx="25237">
                  <c:v>7.7297082389664998E-2</c:v>
                </c:pt>
                <c:pt idx="25238">
                  <c:v>7.7297082389664998E-2</c:v>
                </c:pt>
                <c:pt idx="25239">
                  <c:v>-2.53431457145443E-2</c:v>
                </c:pt>
                <c:pt idx="25240">
                  <c:v>1.7785981110810301E-2</c:v>
                </c:pt>
                <c:pt idx="25241" formatCode="0.00E+00">
                  <c:v>-7.2869631384198097E-4</c:v>
                </c:pt>
                <c:pt idx="25242">
                  <c:v>0.32224647328607497</c:v>
                </c:pt>
                <c:pt idx="25243" formatCode="0.00E+00">
                  <c:v>6.3533668198489393E-2</c:v>
                </c:pt>
                <c:pt idx="25244">
                  <c:v>0.12225074018504101</c:v>
                </c:pt>
                <c:pt idx="25245">
                  <c:v>0.10898933049392601</c:v>
                </c:pt>
                <c:pt idx="25246">
                  <c:v>0.109757041478713</c:v>
                </c:pt>
                <c:pt idx="25247">
                  <c:v>0.156161687338294</c:v>
                </c:pt>
                <c:pt idx="25248">
                  <c:v>0.23511403055548499</c:v>
                </c:pt>
                <c:pt idx="25249">
                  <c:v>0.23511403055548499</c:v>
                </c:pt>
                <c:pt idx="25250">
                  <c:v>0.197766219618419</c:v>
                </c:pt>
                <c:pt idx="25251">
                  <c:v>0.197766219618419</c:v>
                </c:pt>
                <c:pt idx="25252">
                  <c:v>0.15593804155052701</c:v>
                </c:pt>
                <c:pt idx="25253">
                  <c:v>0.15593804155052701</c:v>
                </c:pt>
                <c:pt idx="25254">
                  <c:v>0.140616520354786</c:v>
                </c:pt>
                <c:pt idx="25255">
                  <c:v>0.140099131929035</c:v>
                </c:pt>
                <c:pt idx="25256">
                  <c:v>4.6306033234882103E-2</c:v>
                </c:pt>
                <c:pt idx="25257">
                  <c:v>-4.3369046179111602E-2</c:v>
                </c:pt>
                <c:pt idx="25258">
                  <c:v>-0.12895296104522999</c:v>
                </c:pt>
                <c:pt idx="25259">
                  <c:v>-0.19764378672149199</c:v>
                </c:pt>
                <c:pt idx="25260">
                  <c:v>-0.29989079533109703</c:v>
                </c:pt>
                <c:pt idx="25261">
                  <c:v>-0.37902441806364501</c:v>
                </c:pt>
                <c:pt idx="25262">
                  <c:v>-0.28238993021963199</c:v>
                </c:pt>
                <c:pt idx="25263">
                  <c:v>-0.17009519506913001</c:v>
                </c:pt>
                <c:pt idx="25264">
                  <c:v>-0.131268086158912</c:v>
                </c:pt>
                <c:pt idx="25265">
                  <c:v>-0.101905546857134</c:v>
                </c:pt>
                <c:pt idx="25266" formatCode="0.00E+00">
                  <c:v>9.7232714102290997E-4</c:v>
                </c:pt>
                <c:pt idx="25267">
                  <c:v>3.31035381255095E-2</c:v>
                </c:pt>
                <c:pt idx="25268" formatCode="0.00E+00">
                  <c:v>9.0625729131312394E-2</c:v>
                </c:pt>
                <c:pt idx="25269">
                  <c:v>9.0625729131312394E-2</c:v>
                </c:pt>
                <c:pt idx="25270">
                  <c:v>0.116894399577833</c:v>
                </c:pt>
                <c:pt idx="25271">
                  <c:v>0.116894399577833</c:v>
                </c:pt>
                <c:pt idx="25272">
                  <c:v>9.0195372516433697E-2</c:v>
                </c:pt>
                <c:pt idx="25273">
                  <c:v>0.116894399577833</c:v>
                </c:pt>
                <c:pt idx="25274">
                  <c:v>9.0195372516433697E-2</c:v>
                </c:pt>
                <c:pt idx="25275">
                  <c:v>0.116388018569571</c:v>
                </c:pt>
                <c:pt idx="25276">
                  <c:v>0.121087387754012</c:v>
                </c:pt>
                <c:pt idx="25277">
                  <c:v>0.121087387754012</c:v>
                </c:pt>
                <c:pt idx="25278">
                  <c:v>9.5359173051928703E-2</c:v>
                </c:pt>
                <c:pt idx="25279">
                  <c:v>3.3295026902221997E-2</c:v>
                </c:pt>
                <c:pt idx="25280">
                  <c:v>5.5631289348572199E-3</c:v>
                </c:pt>
                <c:pt idx="25281">
                  <c:v>-2.2912349492885301E-2</c:v>
                </c:pt>
                <c:pt idx="25282">
                  <c:v>9.37508991679303E-3</c:v>
                </c:pt>
                <c:pt idx="25283">
                  <c:v>-4.2745013530816004E-3</c:v>
                </c:pt>
                <c:pt idx="25284">
                  <c:v>-4.0963337821107101E-3</c:v>
                </c:pt>
                <c:pt idx="25285">
                  <c:v>2.5211568153665698E-2</c:v>
                </c:pt>
                <c:pt idx="25286">
                  <c:v>8.3616175995137695E-2</c:v>
                </c:pt>
                <c:pt idx="25287">
                  <c:v>5.4328897379387099E-2</c:v>
                </c:pt>
                <c:pt idx="25288">
                  <c:v>5.4328897379387099E-2</c:v>
                </c:pt>
                <c:pt idx="25289">
                  <c:v>5.4328897379387099E-2</c:v>
                </c:pt>
                <c:pt idx="25290">
                  <c:v>0.108529557429276</c:v>
                </c:pt>
                <c:pt idx="25291">
                  <c:v>0.139478938012986</c:v>
                </c:pt>
                <c:pt idx="25292">
                  <c:v>0.108501147774914</c:v>
                </c:pt>
                <c:pt idx="25293">
                  <c:v>7.9609321759952195E-2</c:v>
                </c:pt>
                <c:pt idx="25294">
                  <c:v>0.18369903251867101</c:v>
                </c:pt>
                <c:pt idx="25295">
                  <c:v>0.30216307816905003</c:v>
                </c:pt>
                <c:pt idx="25296">
                  <c:v>0.31734606702455098</c:v>
                </c:pt>
                <c:pt idx="25297">
                  <c:v>0.29455465477082099</c:v>
                </c:pt>
                <c:pt idx="25298">
                  <c:v>0.338386766973307</c:v>
                </c:pt>
                <c:pt idx="25299">
                  <c:v>0.298368564386982</c:v>
                </c:pt>
                <c:pt idx="25300">
                  <c:v>0.31838644265339999</c:v>
                </c:pt>
                <c:pt idx="25301">
                  <c:v>0.31838644265339999</c:v>
                </c:pt>
                <c:pt idx="25302">
                  <c:v>0.25695321972934798</c:v>
                </c:pt>
                <c:pt idx="25303">
                  <c:v>0.28948173071287697</c:v>
                </c:pt>
                <c:pt idx="25304">
                  <c:v>0.27213866103107098</c:v>
                </c:pt>
                <c:pt idx="25305">
                  <c:v>0.27213866103107098</c:v>
                </c:pt>
                <c:pt idx="25306">
                  <c:v>0.21315773418424699</c:v>
                </c:pt>
                <c:pt idx="25307">
                  <c:v>0.25035071423453098</c:v>
                </c:pt>
                <c:pt idx="25308">
                  <c:v>0.37978077371822999</c:v>
                </c:pt>
                <c:pt idx="25309">
                  <c:v>0.47909596463811499</c:v>
                </c:pt>
                <c:pt idx="25310">
                  <c:v>0.47909596463811499</c:v>
                </c:pt>
                <c:pt idx="25311">
                  <c:v>0.47909596463811499</c:v>
                </c:pt>
                <c:pt idx="25312">
                  <c:v>0.48847340350190199</c:v>
                </c:pt>
                <c:pt idx="25313">
                  <c:v>0.39250714473875697</c:v>
                </c:pt>
                <c:pt idx="25314">
                  <c:v>0.38504528391689002</c:v>
                </c:pt>
                <c:pt idx="25315">
                  <c:v>0.47866964020602598</c:v>
                </c:pt>
                <c:pt idx="25316">
                  <c:v>0.49578380533273803</c:v>
                </c:pt>
                <c:pt idx="25317">
                  <c:v>0.54873219754199098</c:v>
                </c:pt>
                <c:pt idx="25318">
                  <c:v>0.49528357021789099</c:v>
                </c:pt>
                <c:pt idx="25319">
                  <c:v>0.46385150458306501</c:v>
                </c:pt>
                <c:pt idx="25320">
                  <c:v>0.375056566395709</c:v>
                </c:pt>
                <c:pt idx="25321">
                  <c:v>0.33457980660731002</c:v>
                </c:pt>
                <c:pt idx="25322">
                  <c:v>0.33457980660731002</c:v>
                </c:pt>
                <c:pt idx="25323">
                  <c:v>0.29622851774839298</c:v>
                </c:pt>
                <c:pt idx="25324">
                  <c:v>0.33437912336419501</c:v>
                </c:pt>
                <c:pt idx="25325">
                  <c:v>0.35352153912015799</c:v>
                </c:pt>
                <c:pt idx="25326">
                  <c:v>0.58157815542276803</c:v>
                </c:pt>
                <c:pt idx="25327">
                  <c:v>0.53055464132452201</c:v>
                </c:pt>
                <c:pt idx="25328">
                  <c:v>0.53055464132452201</c:v>
                </c:pt>
                <c:pt idx="25329">
                  <c:v>0.51488966142435699</c:v>
                </c:pt>
                <c:pt idx="25330">
                  <c:v>0.53046334942218598</c:v>
                </c:pt>
                <c:pt idx="25331">
                  <c:v>0.58071992821382101</c:v>
                </c:pt>
                <c:pt idx="25332">
                  <c:v>0.59405029850104496</c:v>
                </c:pt>
                <c:pt idx="25333">
                  <c:v>0.64720122163933902</c:v>
                </c:pt>
                <c:pt idx="25334">
                  <c:v>0.65842323916939005</c:v>
                </c:pt>
                <c:pt idx="25335">
                  <c:v>0.65842323916939005</c:v>
                </c:pt>
                <c:pt idx="25336">
                  <c:v>0.64954208743046804</c:v>
                </c:pt>
                <c:pt idx="25337">
                  <c:v>0.64954208743046804</c:v>
                </c:pt>
                <c:pt idx="25338">
                  <c:v>0.64075554931655498</c:v>
                </c:pt>
                <c:pt idx="25339">
                  <c:v>0.69494100513480295</c:v>
                </c:pt>
                <c:pt idx="25340">
                  <c:v>0.733086686656928</c:v>
                </c:pt>
                <c:pt idx="25341">
                  <c:v>0.92611427470948404</c:v>
                </c:pt>
                <c:pt idx="25342">
                  <c:v>0.91467523725953503</c:v>
                </c:pt>
                <c:pt idx="25343">
                  <c:v>0.84727454839222505</c:v>
                </c:pt>
                <c:pt idx="25344">
                  <c:v>0.836332902644221</c:v>
                </c:pt>
                <c:pt idx="25345">
                  <c:v>0.77424780569315499</c:v>
                </c:pt>
                <c:pt idx="25346">
                  <c:v>0.71533145168211498</c:v>
                </c:pt>
                <c:pt idx="25347">
                  <c:v>0.85834980478675904</c:v>
                </c:pt>
                <c:pt idx="25348">
                  <c:v>0.863194525125068</c:v>
                </c:pt>
                <c:pt idx="25349">
                  <c:v>0.851616258402628</c:v>
                </c:pt>
                <c:pt idx="25350">
                  <c:v>0.86239792838168905</c:v>
                </c:pt>
                <c:pt idx="25351">
                  <c:v>0.74026130488480801</c:v>
                </c:pt>
                <c:pt idx="25352">
                  <c:v>0.74026130488480801</c:v>
                </c:pt>
                <c:pt idx="25353">
                  <c:v>0.68573227022914596</c:v>
                </c:pt>
                <c:pt idx="25354">
                  <c:v>0.68573227022914596</c:v>
                </c:pt>
                <c:pt idx="25355">
                  <c:v>0.58483855015465003</c:v>
                </c:pt>
                <c:pt idx="25356">
                  <c:v>0.52500038213753897</c:v>
                </c:pt>
                <c:pt idx="25357">
                  <c:v>0.48073135711869103</c:v>
                </c:pt>
                <c:pt idx="25358">
                  <c:v>0.52668828937130796</c:v>
                </c:pt>
                <c:pt idx="25359">
                  <c:v>0.52664545466658397</c:v>
                </c:pt>
                <c:pt idx="25360">
                  <c:v>0.58597776945976798</c:v>
                </c:pt>
                <c:pt idx="25361">
                  <c:v>0.62628867779688902</c:v>
                </c:pt>
                <c:pt idx="25362">
                  <c:v>0.634604644901961</c:v>
                </c:pt>
                <c:pt idx="25363">
                  <c:v>0.62628867779688902</c:v>
                </c:pt>
                <c:pt idx="25364">
                  <c:v>0.79027797544870704</c:v>
                </c:pt>
                <c:pt idx="25365">
                  <c:v>0.77044737418471698</c:v>
                </c:pt>
                <c:pt idx="25366">
                  <c:v>0.77782546246284001</c:v>
                </c:pt>
                <c:pt idx="25367">
                  <c:v>0.80688231432984603</c:v>
                </c:pt>
                <c:pt idx="25368">
                  <c:v>1.6513096917620301E-2</c:v>
                </c:pt>
                <c:pt idx="25369">
                  <c:v>0.29257519563377399</c:v>
                </c:pt>
                <c:pt idx="25370">
                  <c:v>0.20782036433498199</c:v>
                </c:pt>
                <c:pt idx="25371">
                  <c:v>0.373060017500286</c:v>
                </c:pt>
                <c:pt idx="25372">
                  <c:v>0.18729661460983599</c:v>
                </c:pt>
                <c:pt idx="25373">
                  <c:v>0.19342300398743401</c:v>
                </c:pt>
                <c:pt idx="25374">
                  <c:v>1.23660881005531E-2</c:v>
                </c:pt>
                <c:pt idx="25375">
                  <c:v>4.8836044175016101E-2</c:v>
                </c:pt>
                <c:pt idx="25376">
                  <c:v>1.14853362472626E-2</c:v>
                </c:pt>
                <c:pt idx="25377">
                  <c:v>7.7238343379289295E-2</c:v>
                </c:pt>
                <c:pt idx="25378">
                  <c:v>0.10109360505322799</c:v>
                </c:pt>
                <c:pt idx="25379">
                  <c:v>0.10109360505322799</c:v>
                </c:pt>
                <c:pt idx="25380">
                  <c:v>6.4909100285986496E-2</c:v>
                </c:pt>
                <c:pt idx="25381">
                  <c:v>9.9294406553545905E-2</c:v>
                </c:pt>
                <c:pt idx="25382">
                  <c:v>9.3214634511307598E-2</c:v>
                </c:pt>
                <c:pt idx="25383">
                  <c:v>9.9536370741496905E-2</c:v>
                </c:pt>
                <c:pt idx="25384">
                  <c:v>6.1487850853787003E-2</c:v>
                </c:pt>
                <c:pt idx="25385">
                  <c:v>0.115262616331665</c:v>
                </c:pt>
                <c:pt idx="25386">
                  <c:v>0.148157331539919</c:v>
                </c:pt>
                <c:pt idx="25387">
                  <c:v>0.15802183772929801</c:v>
                </c:pt>
                <c:pt idx="25388">
                  <c:v>0.148565061040872</c:v>
                </c:pt>
                <c:pt idx="25389">
                  <c:v>0.14871857654302201</c:v>
                </c:pt>
                <c:pt idx="25390">
                  <c:v>0.14301430320793401</c:v>
                </c:pt>
                <c:pt idx="25391">
                  <c:v>0.21544641642812601</c:v>
                </c:pt>
                <c:pt idx="25392">
                  <c:v>0.21544641642812601</c:v>
                </c:pt>
                <c:pt idx="25393">
                  <c:v>0.16283606367890599</c:v>
                </c:pt>
                <c:pt idx="25394">
                  <c:v>0.172162988644052</c:v>
                </c:pt>
                <c:pt idx="25395">
                  <c:v>0.172162988644052</c:v>
                </c:pt>
                <c:pt idx="25396">
                  <c:v>0.212667544555279</c:v>
                </c:pt>
                <c:pt idx="25397">
                  <c:v>0.25607159558289799</c:v>
                </c:pt>
                <c:pt idx="25398">
                  <c:v>0.20571893662216501</c:v>
                </c:pt>
                <c:pt idx="25399">
                  <c:v>0.20571893662216501</c:v>
                </c:pt>
                <c:pt idx="25400">
                  <c:v>0.25239988750581799</c:v>
                </c:pt>
                <c:pt idx="25401">
                  <c:v>0.27756311963263702</c:v>
                </c:pt>
                <c:pt idx="25402">
                  <c:v>0.24785894070771</c:v>
                </c:pt>
                <c:pt idx="25403">
                  <c:v>0.40406084310858698</c:v>
                </c:pt>
                <c:pt idx="25404">
                  <c:v>0.40406084310858698</c:v>
                </c:pt>
                <c:pt idx="25405">
                  <c:v>0.38291749154836402</c:v>
                </c:pt>
                <c:pt idx="25406">
                  <c:v>0.38291749154836402</c:v>
                </c:pt>
                <c:pt idx="25407">
                  <c:v>0.56491261278120897</c:v>
                </c:pt>
                <c:pt idx="25408">
                  <c:v>0.48880978736668901</c:v>
                </c:pt>
                <c:pt idx="25409">
                  <c:v>0.46921979028542898</c:v>
                </c:pt>
                <c:pt idx="25410">
                  <c:v>0.36614711713946302</c:v>
                </c:pt>
                <c:pt idx="25411">
                  <c:v>0.37430678505386999</c:v>
                </c:pt>
                <c:pt idx="25412">
                  <c:v>0.36614711713946302</c:v>
                </c:pt>
                <c:pt idx="25413">
                  <c:v>0.36614711713946302</c:v>
                </c:pt>
                <c:pt idx="25414">
                  <c:v>0.31985026756992901</c:v>
                </c:pt>
                <c:pt idx="25415">
                  <c:v>0.366614403016505</c:v>
                </c:pt>
                <c:pt idx="25416">
                  <c:v>0.41631186273675103</c:v>
                </c:pt>
                <c:pt idx="25417">
                  <c:v>0.39428564299983598</c:v>
                </c:pt>
                <c:pt idx="25418">
                  <c:v>0.45259996411113401</c:v>
                </c:pt>
                <c:pt idx="25419">
                  <c:v>0.47973080615903202</c:v>
                </c:pt>
                <c:pt idx="25420">
                  <c:v>0</c:v>
                </c:pt>
                <c:pt idx="25421">
                  <c:v>0.28407145687538699</c:v>
                </c:pt>
                <c:pt idx="25422">
                  <c:v>5.8547001529496601E-2</c:v>
                </c:pt>
                <c:pt idx="25423">
                  <c:v>0.23933451352258001</c:v>
                </c:pt>
                <c:pt idx="25424">
                  <c:v>0.23933451352258001</c:v>
                </c:pt>
                <c:pt idx="25425">
                  <c:v>0.30555255863200897</c:v>
                </c:pt>
                <c:pt idx="25426">
                  <c:v>0.18441541540449399</c:v>
                </c:pt>
                <c:pt idx="25427">
                  <c:v>0.192322103474585</c:v>
                </c:pt>
                <c:pt idx="25428">
                  <c:v>9.7088817194528998E-2</c:v>
                </c:pt>
                <c:pt idx="25429">
                  <c:v>9.7088817194528998E-2</c:v>
                </c:pt>
                <c:pt idx="25430">
                  <c:v>9.7088817194528998E-2</c:v>
                </c:pt>
                <c:pt idx="25431">
                  <c:v>-1.24303128871079E-2</c:v>
                </c:pt>
                <c:pt idx="25432">
                  <c:v>-4.6289067397536902E-2</c:v>
                </c:pt>
                <c:pt idx="25433">
                  <c:v>-4.6289067397536902E-2</c:v>
                </c:pt>
                <c:pt idx="25434">
                  <c:v>1.6513096917620301E-2</c:v>
                </c:pt>
                <c:pt idx="25435">
                  <c:v>0.29257335565096598</c:v>
                </c:pt>
                <c:pt idx="25436">
                  <c:v>6.6858537444073093E-2</c:v>
                </c:pt>
                <c:pt idx="25437">
                  <c:v>0.24238003302780201</c:v>
                </c:pt>
                <c:pt idx="25438">
                  <c:v>0.18658228536072899</c:v>
                </c:pt>
                <c:pt idx="25439">
                  <c:v>0.134805452237416</c:v>
                </c:pt>
                <c:pt idx="25440">
                  <c:v>0.16971890431068301</c:v>
                </c:pt>
                <c:pt idx="25441">
                  <c:v>0.12347871101292</c:v>
                </c:pt>
                <c:pt idx="25442">
                  <c:v>4.4415120353735002E-2</c:v>
                </c:pt>
                <c:pt idx="25443">
                  <c:v>4.4415120353735002E-2</c:v>
                </c:pt>
                <c:pt idx="25444">
                  <c:v>-7.3418420089614606E-2</c:v>
                </c:pt>
                <c:pt idx="25445">
                  <c:v>3.55330870054004E-2</c:v>
                </c:pt>
                <c:pt idx="25446">
                  <c:v>3.4889564467569703E-2</c:v>
                </c:pt>
                <c:pt idx="25447">
                  <c:v>0.122858530690864</c:v>
                </c:pt>
                <c:pt idx="25448">
                  <c:v>-9.09568491852768E-2</c:v>
                </c:pt>
                <c:pt idx="25449">
                  <c:v>-0.17972643963910601</c:v>
                </c:pt>
                <c:pt idx="25450">
                  <c:v>0.15341862615598001</c:v>
                </c:pt>
                <c:pt idx="25451">
                  <c:v>1.16364671158566E-2</c:v>
                </c:pt>
                <c:pt idx="25452">
                  <c:v>7.7902885389061705E-2</c:v>
                </c:pt>
                <c:pt idx="25453">
                  <c:v>0.19327426966866601</c:v>
                </c:pt>
                <c:pt idx="25454">
                  <c:v>0.28361035441298799</c:v>
                </c:pt>
                <c:pt idx="25455">
                  <c:v>0.20081050799191599</c:v>
                </c:pt>
                <c:pt idx="25456">
                  <c:v>0.234528775042879</c:v>
                </c:pt>
                <c:pt idx="25457">
                  <c:v>0.29417343348472202</c:v>
                </c:pt>
                <c:pt idx="25458">
                  <c:v>0.29417343348472202</c:v>
                </c:pt>
                <c:pt idx="25459">
                  <c:v>0.29417343348472202</c:v>
                </c:pt>
                <c:pt idx="25460">
                  <c:v>0.37649205830976501</c:v>
                </c:pt>
                <c:pt idx="25461">
                  <c:v>0.32482170894710299</c:v>
                </c:pt>
                <c:pt idx="25462">
                  <c:v>0.37189235394361803</c:v>
                </c:pt>
                <c:pt idx="25463">
                  <c:v>0.37189235394361803</c:v>
                </c:pt>
                <c:pt idx="25464">
                  <c:v>0.37189235394361803</c:v>
                </c:pt>
                <c:pt idx="25465">
                  <c:v>0.41296295232482499</c:v>
                </c:pt>
                <c:pt idx="25466">
                  <c:v>0.404495292604796</c:v>
                </c:pt>
                <c:pt idx="25467">
                  <c:v>0.404495292604796</c:v>
                </c:pt>
                <c:pt idx="25468">
                  <c:v>0.44387368204611699</c:v>
                </c:pt>
                <c:pt idx="25469">
                  <c:v>0.49405728866333498</c:v>
                </c:pt>
                <c:pt idx="25470">
                  <c:v>0.49405728866333498</c:v>
                </c:pt>
                <c:pt idx="25471">
                  <c:v>0.397267941981789</c:v>
                </c:pt>
                <c:pt idx="25472">
                  <c:v>0.397267941981789</c:v>
                </c:pt>
                <c:pt idx="25473">
                  <c:v>0.35394728779092999</c:v>
                </c:pt>
                <c:pt idx="25474">
                  <c:v>0.29134049618498498</c:v>
                </c:pt>
                <c:pt idx="25475">
                  <c:v>0.29134049618498498</c:v>
                </c:pt>
                <c:pt idx="25476">
                  <c:v>0.42588386701881498</c:v>
                </c:pt>
                <c:pt idx="25477">
                  <c:v>0.47640384896055399</c:v>
                </c:pt>
                <c:pt idx="25478">
                  <c:v>0.494321043516116</c:v>
                </c:pt>
                <c:pt idx="25479">
                  <c:v>0.494321043516116</c:v>
                </c:pt>
                <c:pt idx="25480">
                  <c:v>0.44441218302199798</c:v>
                </c:pt>
                <c:pt idx="25481">
                  <c:v>0.35345629976114801</c:v>
                </c:pt>
                <c:pt idx="25482">
                  <c:v>0.312384115272972</c:v>
                </c:pt>
                <c:pt idx="25483">
                  <c:v>0.23686142942070901</c:v>
                </c:pt>
                <c:pt idx="25484">
                  <c:v>0.23686142942070901</c:v>
                </c:pt>
                <c:pt idx="25485">
                  <c:v>0.202268454045479</c:v>
                </c:pt>
                <c:pt idx="25486">
                  <c:v>0.202268454045479</c:v>
                </c:pt>
                <c:pt idx="25487">
                  <c:v>0.202268454045479</c:v>
                </c:pt>
                <c:pt idx="25488">
                  <c:v>0.39772938925454099</c:v>
                </c:pt>
                <c:pt idx="25489">
                  <c:v>0.39772938925454099</c:v>
                </c:pt>
                <c:pt idx="25490">
                  <c:v>0.38274678115672001</c:v>
                </c:pt>
                <c:pt idx="25491">
                  <c:v>0.38274678115672001</c:v>
                </c:pt>
                <c:pt idx="25492">
                  <c:v>0.58552341353068704</c:v>
                </c:pt>
                <c:pt idx="25493">
                  <c:v>0.52945080364101804</c:v>
                </c:pt>
                <c:pt idx="25494">
                  <c:v>0.54780235065210503</c:v>
                </c:pt>
                <c:pt idx="25495">
                  <c:v>0.54780235065210503</c:v>
                </c:pt>
                <c:pt idx="25496">
                  <c:v>0.54780235065210503</c:v>
                </c:pt>
                <c:pt idx="25497">
                  <c:v>0.54780235065210503</c:v>
                </c:pt>
                <c:pt idx="25498">
                  <c:v>0.54780235065210503</c:v>
                </c:pt>
                <c:pt idx="25499">
                  <c:v>0.54780235065210503</c:v>
                </c:pt>
                <c:pt idx="25500">
                  <c:v>0.54780235065210503</c:v>
                </c:pt>
                <c:pt idx="25501">
                  <c:v>0.54780235065210503</c:v>
                </c:pt>
                <c:pt idx="25502">
                  <c:v>0.54780235065210503</c:v>
                </c:pt>
                <c:pt idx="25503">
                  <c:v>0.60525391227338499</c:v>
                </c:pt>
                <c:pt idx="25504">
                  <c:v>0.61945134262287305</c:v>
                </c:pt>
                <c:pt idx="25505">
                  <c:v>0.678947194670522</c:v>
                </c:pt>
                <c:pt idx="25506">
                  <c:v>0.69217100498886996</c:v>
                </c:pt>
                <c:pt idx="25507">
                  <c:v>0.69217100498886996</c:v>
                </c:pt>
                <c:pt idx="25508">
                  <c:v>0.69399556301585197</c:v>
                </c:pt>
                <c:pt idx="25509">
                  <c:v>0.75647899328809698</c:v>
                </c:pt>
                <c:pt idx="25510">
                  <c:v>0.74730379304960604</c:v>
                </c:pt>
                <c:pt idx="25511">
                  <c:v>0.74730379304960604</c:v>
                </c:pt>
                <c:pt idx="25512">
                  <c:v>0.67101124680523805</c:v>
                </c:pt>
                <c:pt idx="25513">
                  <c:v>0.73741051168870697</c:v>
                </c:pt>
                <c:pt idx="25514">
                  <c:v>0.75647866556429699</c:v>
                </c:pt>
                <c:pt idx="25515">
                  <c:v>0.75647866556429699</c:v>
                </c:pt>
                <c:pt idx="25516">
                  <c:v>0.75647866556429699</c:v>
                </c:pt>
                <c:pt idx="25517">
                  <c:v>0.75647866556429699</c:v>
                </c:pt>
                <c:pt idx="25518">
                  <c:v>0.75647866556429699</c:v>
                </c:pt>
                <c:pt idx="25519">
                  <c:v>0.82368229977546703</c:v>
                </c:pt>
                <c:pt idx="25520">
                  <c:v>0.82480024168713495</c:v>
                </c:pt>
                <c:pt idx="25521">
                  <c:v>9.09568491852768E-2</c:v>
                </c:pt>
                <c:pt idx="25522">
                  <c:v>0.254741577747086</c:v>
                </c:pt>
                <c:pt idx="25523">
                  <c:v>0.18364149763322399</c:v>
                </c:pt>
                <c:pt idx="25524">
                  <c:v>0.30148900018206598</c:v>
                </c:pt>
                <c:pt idx="25525">
                  <c:v>0.30148900018206598</c:v>
                </c:pt>
                <c:pt idx="25526">
                  <c:v>0.34816802556287202</c:v>
                </c:pt>
                <c:pt idx="25527">
                  <c:v>0.34816802556287202</c:v>
                </c:pt>
                <c:pt idx="25528">
                  <c:v>0.44019975215609702</c:v>
                </c:pt>
                <c:pt idx="25529">
                  <c:v>0.44019975215609702</c:v>
                </c:pt>
                <c:pt idx="25530">
                  <c:v>0.52554755284268895</c:v>
                </c:pt>
                <c:pt idx="25531">
                  <c:v>0.37336265496418902</c:v>
                </c:pt>
                <c:pt idx="25532">
                  <c:v>0.378137527890614</c:v>
                </c:pt>
                <c:pt idx="25533">
                  <c:v>0.378137527890614</c:v>
                </c:pt>
                <c:pt idx="25534">
                  <c:v>0.38871933957076898</c:v>
                </c:pt>
                <c:pt idx="25535">
                  <c:v>0.327542148059974</c:v>
                </c:pt>
                <c:pt idx="25536">
                  <c:v>0.32280333784026399</c:v>
                </c:pt>
                <c:pt idx="25537">
                  <c:v>0.32280333784026399</c:v>
                </c:pt>
                <c:pt idx="25538">
                  <c:v>0.33244208234134498</c:v>
                </c:pt>
                <c:pt idx="25539">
                  <c:v>0.30191338705323501</c:v>
                </c:pt>
                <c:pt idx="25540">
                  <c:v>0.36440875499904302</c:v>
                </c:pt>
                <c:pt idx="25541">
                  <c:v>0.259612615724582</c:v>
                </c:pt>
                <c:pt idx="25542">
                  <c:v>0.259612615724582</c:v>
                </c:pt>
                <c:pt idx="25543">
                  <c:v>0.21368901315828101</c:v>
                </c:pt>
                <c:pt idx="25544">
                  <c:v>0.21323393499498899</c:v>
                </c:pt>
                <c:pt idx="25545">
                  <c:v>0.15675053739897499</c:v>
                </c:pt>
                <c:pt idx="25546">
                  <c:v>0.161686026598268</c:v>
                </c:pt>
                <c:pt idx="25547">
                  <c:v>0.161686026598268</c:v>
                </c:pt>
                <c:pt idx="25548">
                  <c:v>0.220554687966239</c:v>
                </c:pt>
                <c:pt idx="25549">
                  <c:v>0.220554687966239</c:v>
                </c:pt>
                <c:pt idx="25550">
                  <c:v>0.271698011912479</c:v>
                </c:pt>
                <c:pt idx="25551">
                  <c:v>0.50043118452609903</c:v>
                </c:pt>
                <c:pt idx="25552">
                  <c:v>0.503410445806315</c:v>
                </c:pt>
                <c:pt idx="25553">
                  <c:v>9.1679468991182594E-2</c:v>
                </c:pt>
                <c:pt idx="25554">
                  <c:v>1.71064874192687E-2</c:v>
                </c:pt>
                <c:pt idx="25555">
                  <c:v>0.182140371426774</c:v>
                </c:pt>
                <c:pt idx="25556">
                  <c:v>0.182140371426774</c:v>
                </c:pt>
                <c:pt idx="25557">
                  <c:v>0.24641024007776199</c:v>
                </c:pt>
                <c:pt idx="25558">
                  <c:v>0.24641024007776199</c:v>
                </c:pt>
                <c:pt idx="25559">
                  <c:v>0.31725899954629699</c:v>
                </c:pt>
                <c:pt idx="25560">
                  <c:v>0.31725899954629699</c:v>
                </c:pt>
                <c:pt idx="25561">
                  <c:v>0.31725899954629699</c:v>
                </c:pt>
                <c:pt idx="25562">
                  <c:v>0.31725899954629699</c:v>
                </c:pt>
                <c:pt idx="25563">
                  <c:v>0.40382887061088801</c:v>
                </c:pt>
                <c:pt idx="25564">
                  <c:v>0.40382887061088801</c:v>
                </c:pt>
                <c:pt idx="25565">
                  <c:v>0.404427900531805</c:v>
                </c:pt>
                <c:pt idx="25566">
                  <c:v>0.404427900531805</c:v>
                </c:pt>
                <c:pt idx="25567">
                  <c:v>0.34802783320564201</c:v>
                </c:pt>
                <c:pt idx="25568">
                  <c:v>0.34802783320564201</c:v>
                </c:pt>
                <c:pt idx="25569">
                  <c:v>0.37773258574234098</c:v>
                </c:pt>
                <c:pt idx="25570">
                  <c:v>0.37773258574234098</c:v>
                </c:pt>
                <c:pt idx="25571">
                  <c:v>0.37773258574234098</c:v>
                </c:pt>
                <c:pt idx="25572">
                  <c:v>0.37773258574234098</c:v>
                </c:pt>
                <c:pt idx="25573">
                  <c:v>0.45584653014168203</c:v>
                </c:pt>
                <c:pt idx="25574">
                  <c:v>0.45584653014168203</c:v>
                </c:pt>
                <c:pt idx="25575">
                  <c:v>0.48561312652710098</c:v>
                </c:pt>
                <c:pt idx="25576">
                  <c:v>0.270385229115571</c:v>
                </c:pt>
                <c:pt idx="25577">
                  <c:v>0.149530059541094</c:v>
                </c:pt>
                <c:pt idx="25578">
                  <c:v>0.149530059541094</c:v>
                </c:pt>
                <c:pt idx="25579">
                  <c:v>0.149530059541094</c:v>
                </c:pt>
                <c:pt idx="25580">
                  <c:v>0.149530059541094</c:v>
                </c:pt>
                <c:pt idx="25581">
                  <c:v>0.48765216851177801</c:v>
                </c:pt>
                <c:pt idx="25582">
                  <c:v>0.48765216851177801</c:v>
                </c:pt>
                <c:pt idx="25583">
                  <c:v>0.53606198463654497</c:v>
                </c:pt>
                <c:pt idx="25584">
                  <c:v>-0.22570653872452601</c:v>
                </c:pt>
                <c:pt idx="25585">
                  <c:v>0.17535527236796999</c:v>
                </c:pt>
                <c:pt idx="25586">
                  <c:v>-0.115226507019084</c:v>
                </c:pt>
                <c:pt idx="25587">
                  <c:v>-0.11455748544874</c:v>
                </c:pt>
                <c:pt idx="25588">
                  <c:v>-0.11455950511992299</c:v>
                </c:pt>
                <c:pt idx="25589">
                  <c:v>-0.16588977044113101</c:v>
                </c:pt>
                <c:pt idx="25590">
                  <c:v>-0.32432642600754402</c:v>
                </c:pt>
                <c:pt idx="25591">
                  <c:v>-0.38233724844762401</c:v>
                </c:pt>
                <c:pt idx="25592">
                  <c:v>-0.38233724844762401</c:v>
                </c:pt>
                <c:pt idx="25593">
                  <c:v>-0.372365074016138</c:v>
                </c:pt>
                <c:pt idx="25594">
                  <c:v>-0.42570003960501801</c:v>
                </c:pt>
                <c:pt idx="25595">
                  <c:v>-0.38599597395549001</c:v>
                </c:pt>
                <c:pt idx="25596">
                  <c:v>-0.427521373049433</c:v>
                </c:pt>
                <c:pt idx="25597">
                  <c:v>-0.41564997271662601</c:v>
                </c:pt>
                <c:pt idx="25598">
                  <c:v>-0.36661176614690399</c:v>
                </c:pt>
                <c:pt idx="25599">
                  <c:v>-0.33822601668667401</c:v>
                </c:pt>
                <c:pt idx="25600">
                  <c:v>-0.33863314497820701</c:v>
                </c:pt>
                <c:pt idx="25601">
                  <c:v>-0.28877237061809702</c:v>
                </c:pt>
                <c:pt idx="25602">
                  <c:v>-0.28877237061809702</c:v>
                </c:pt>
                <c:pt idx="25603">
                  <c:v>-0.45089964185710002</c:v>
                </c:pt>
                <c:pt idx="25604">
                  <c:v>-0.49698946968551899</c:v>
                </c:pt>
                <c:pt idx="25605">
                  <c:v>-0.44161209427935499</c:v>
                </c:pt>
                <c:pt idx="25606">
                  <c:v>-0.396617574257772</c:v>
                </c:pt>
                <c:pt idx="25607">
                  <c:v>-0.396617574257772</c:v>
                </c:pt>
                <c:pt idx="25608">
                  <c:v>-0.396617574257772</c:v>
                </c:pt>
                <c:pt idx="25609">
                  <c:v>-0.34211756158781798</c:v>
                </c:pt>
                <c:pt idx="25610">
                  <c:v>-0.33344751802184203</c:v>
                </c:pt>
                <c:pt idx="25611">
                  <c:v>-0.28442697484238799</c:v>
                </c:pt>
                <c:pt idx="25612">
                  <c:v>-0.28442697484238799</c:v>
                </c:pt>
                <c:pt idx="25613">
                  <c:v>-0.288852085666015</c:v>
                </c:pt>
                <c:pt idx="25614">
                  <c:v>-0.33033396434441797</c:v>
                </c:pt>
                <c:pt idx="25615">
                  <c:v>-0.322762805842778</c:v>
                </c:pt>
                <c:pt idx="25616">
                  <c:v>-0.29881258513293801</c:v>
                </c:pt>
                <c:pt idx="25617">
                  <c:v>-0.25933647575867003</c:v>
                </c:pt>
                <c:pt idx="25618">
                  <c:v>-0.233282341630212</c:v>
                </c:pt>
                <c:pt idx="25619">
                  <c:v>-0.115557306910808</c:v>
                </c:pt>
                <c:pt idx="25620">
                  <c:v>-0.14283146051562101</c:v>
                </c:pt>
                <c:pt idx="25621">
                  <c:v>-0.14721321758549299</c:v>
                </c:pt>
                <c:pt idx="25622">
                  <c:v>-0.14721321758549299</c:v>
                </c:pt>
                <c:pt idx="25623">
                  <c:v>-0.14721321758549299</c:v>
                </c:pt>
                <c:pt idx="25624">
                  <c:v>-0.14721321758549299</c:v>
                </c:pt>
                <c:pt idx="25625">
                  <c:v>-0.11358202513903801</c:v>
                </c:pt>
                <c:pt idx="25626">
                  <c:v>-0.11358202513903801</c:v>
                </c:pt>
                <c:pt idx="25627">
                  <c:v>-0.11358202513903801</c:v>
                </c:pt>
                <c:pt idx="25628">
                  <c:v>-0.13882685823032401</c:v>
                </c:pt>
                <c:pt idx="25629">
                  <c:v>-0.172212236170978</c:v>
                </c:pt>
                <c:pt idx="25630">
                  <c:v>-0.172212236170978</c:v>
                </c:pt>
                <c:pt idx="25631">
                  <c:v>-0.13831253410474101</c:v>
                </c:pt>
                <c:pt idx="25632">
                  <c:v>-0.13831253410474101</c:v>
                </c:pt>
                <c:pt idx="25633">
                  <c:v>-0.31981392814430998</c:v>
                </c:pt>
                <c:pt idx="25634">
                  <c:v>-1.6513096917620301E-2</c:v>
                </c:pt>
                <c:pt idx="25635">
                  <c:v>0.214518353724682</c:v>
                </c:pt>
                <c:pt idx="25636">
                  <c:v>-1.0397011134653101E-2</c:v>
                </c:pt>
                <c:pt idx="25637">
                  <c:v>5.8165415935038801E-2</c:v>
                </c:pt>
                <c:pt idx="25638">
                  <c:v>-9.6947276098679994E-2</c:v>
                </c:pt>
                <c:pt idx="25639">
                  <c:v>0.195005336693612</c:v>
                </c:pt>
                <c:pt idx="25640">
                  <c:v>0.10916539142918801</c:v>
                </c:pt>
                <c:pt idx="25641">
                  <c:v>0.109167179554504</c:v>
                </c:pt>
                <c:pt idx="25642">
                  <c:v>9.8355312115322197E-2</c:v>
                </c:pt>
                <c:pt idx="25643">
                  <c:v>0.17960668964264301</c:v>
                </c:pt>
                <c:pt idx="25644">
                  <c:v>8.2094173470617704E-2</c:v>
                </c:pt>
                <c:pt idx="25645">
                  <c:v>0.32963091895250002</c:v>
                </c:pt>
                <c:pt idx="25646">
                  <c:v>0.39445969222227201</c:v>
                </c:pt>
                <c:pt idx="25647">
                  <c:v>0.466667002287943</c:v>
                </c:pt>
                <c:pt idx="25648">
                  <c:v>0.21487883829988</c:v>
                </c:pt>
                <c:pt idx="25649">
                  <c:v>0.247356788849002</c:v>
                </c:pt>
                <c:pt idx="25650">
                  <c:v>0.198550854493521</c:v>
                </c:pt>
                <c:pt idx="25651">
                  <c:v>0.26167545600127101</c:v>
                </c:pt>
                <c:pt idx="25652">
                  <c:v>0.30885399355812798</c:v>
                </c:pt>
                <c:pt idx="25653">
                  <c:v>0.28200666128389701</c:v>
                </c:pt>
                <c:pt idx="25654">
                  <c:v>0.33376593406787802</c:v>
                </c:pt>
                <c:pt idx="25655">
                  <c:v>0.41825594019814999</c:v>
                </c:pt>
                <c:pt idx="25656">
                  <c:v>0.52933962562355397</c:v>
                </c:pt>
                <c:pt idx="25657">
                  <c:v>0.58122624845765403</c:v>
                </c:pt>
                <c:pt idx="25658">
                  <c:v>0.53849293539996601</c:v>
                </c:pt>
                <c:pt idx="25659">
                  <c:v>0.61058893290139005</c:v>
                </c:pt>
                <c:pt idx="25660">
                  <c:v>0.53950513451687399</c:v>
                </c:pt>
                <c:pt idx="25661">
                  <c:v>0.539306932768853</c:v>
                </c:pt>
                <c:pt idx="25662">
                  <c:v>0.45061353781362601</c:v>
                </c:pt>
                <c:pt idx="25663">
                  <c:v>0.67634827605202696</c:v>
                </c:pt>
                <c:pt idx="25664">
                  <c:v>0.766550163177113</c:v>
                </c:pt>
                <c:pt idx="25665">
                  <c:v>0.77275915434607101</c:v>
                </c:pt>
                <c:pt idx="25666">
                  <c:v>0.77275915434607101</c:v>
                </c:pt>
                <c:pt idx="25667">
                  <c:v>0.77275915434607101</c:v>
                </c:pt>
                <c:pt idx="25668">
                  <c:v>0.75718076146209601</c:v>
                </c:pt>
                <c:pt idx="25669">
                  <c:v>0.78034981209829002</c:v>
                </c:pt>
                <c:pt idx="25670">
                  <c:v>0.76952639275935797</c:v>
                </c:pt>
                <c:pt idx="25671">
                  <c:v>0.964907194201722</c:v>
                </c:pt>
                <c:pt idx="25672">
                  <c:v>0.964907194201722</c:v>
                </c:pt>
                <c:pt idx="25673">
                  <c:v>0.964907194201722</c:v>
                </c:pt>
                <c:pt idx="25674">
                  <c:v>0.964907194201722</c:v>
                </c:pt>
                <c:pt idx="25675">
                  <c:v>0.964907194201722</c:v>
                </c:pt>
                <c:pt idx="25676">
                  <c:v>0.94781858933031105</c:v>
                </c:pt>
                <c:pt idx="25677">
                  <c:v>0.948710705247785</c:v>
                </c:pt>
                <c:pt idx="25678">
                  <c:v>-9.1679468991182594E-2</c:v>
                </c:pt>
                <c:pt idx="25679">
                  <c:v>-0.366213438732784</c:v>
                </c:pt>
                <c:pt idx="25680">
                  <c:v>-0.17267737203400499</c:v>
                </c:pt>
                <c:pt idx="25681">
                  <c:v>-0.26896218914652198</c:v>
                </c:pt>
                <c:pt idx="25682">
                  <c:v>-8.2800028568760897E-2</c:v>
                </c:pt>
                <c:pt idx="25683">
                  <c:v>-0.210385277069363</c:v>
                </c:pt>
                <c:pt idx="25684">
                  <c:v>-0.32390451115584801</c:v>
                </c:pt>
                <c:pt idx="25685">
                  <c:v>-0.38213408728741299</c:v>
                </c:pt>
                <c:pt idx="25686">
                  <c:v>-0.32480602483408799</c:v>
                </c:pt>
                <c:pt idx="25687">
                  <c:v>-0.35144507322548801</c:v>
                </c:pt>
                <c:pt idx="25688">
                  <c:v>-0.32613071232560698</c:v>
                </c:pt>
                <c:pt idx="25689">
                  <c:v>-0.24265099942062501</c:v>
                </c:pt>
                <c:pt idx="25690">
                  <c:v>-0.272532449402205</c:v>
                </c:pt>
                <c:pt idx="25691">
                  <c:v>-0.21020957568895901</c:v>
                </c:pt>
                <c:pt idx="25692">
                  <c:v>-0.21020957568895901</c:v>
                </c:pt>
                <c:pt idx="25693">
                  <c:v>-0.21020957568895901</c:v>
                </c:pt>
                <c:pt idx="25694">
                  <c:v>-0.24295528665694199</c:v>
                </c:pt>
                <c:pt idx="25695">
                  <c:v>-0.113670801050046</c:v>
                </c:pt>
                <c:pt idx="25696">
                  <c:v>-0.10503919916900201</c:v>
                </c:pt>
                <c:pt idx="25697">
                  <c:v>-0.24248276751624301</c:v>
                </c:pt>
                <c:pt idx="25698">
                  <c:v>-0.11460050546973199</c:v>
                </c:pt>
                <c:pt idx="25699">
                  <c:v>-0.179626859516793</c:v>
                </c:pt>
                <c:pt idx="25700">
                  <c:v>-9.8325822692525197E-2</c:v>
                </c:pt>
                <c:pt idx="25701">
                  <c:v>-9.8026666026588494E-2</c:v>
                </c:pt>
                <c:pt idx="25702">
                  <c:v>-9.8026666026588494E-2</c:v>
                </c:pt>
                <c:pt idx="25703">
                  <c:v>-0.128143568591852</c:v>
                </c:pt>
                <c:pt idx="25704">
                  <c:v>-9.1691958433290005E-2</c:v>
                </c:pt>
                <c:pt idx="25705">
                  <c:v>-0.120121829378319</c:v>
                </c:pt>
                <c:pt idx="25706">
                  <c:v>-0.120121829378319</c:v>
                </c:pt>
                <c:pt idx="25707">
                  <c:v>-0.195714999202801</c:v>
                </c:pt>
                <c:pt idx="25708">
                  <c:v>-0.17214999092244099</c:v>
                </c:pt>
                <c:pt idx="25709">
                  <c:v>-0.17619603469718001</c:v>
                </c:pt>
                <c:pt idx="25710">
                  <c:v>-0.14318808917130799</c:v>
                </c:pt>
                <c:pt idx="25711">
                  <c:v>-0.15522675350606399</c:v>
                </c:pt>
                <c:pt idx="25712">
                  <c:v>-0.188101552009279</c:v>
                </c:pt>
                <c:pt idx="25713">
                  <c:v>-0.19584841364976799</c:v>
                </c:pt>
                <c:pt idx="25714">
                  <c:v>-8.6771155921975401E-2</c:v>
                </c:pt>
                <c:pt idx="25715">
                  <c:v>0</c:v>
                </c:pt>
                <c:pt idx="25716">
                  <c:v>-0.28407145687538699</c:v>
                </c:pt>
                <c:pt idx="25717">
                  <c:v>-4.7568316792378301E-2</c:v>
                </c:pt>
                <c:pt idx="25718">
                  <c:v>-9.9727950942297E-2</c:v>
                </c:pt>
                <c:pt idx="25719">
                  <c:v>5.6547641458995601E-2</c:v>
                </c:pt>
                <c:pt idx="25720">
                  <c:v>-0.122252768377143</c:v>
                </c:pt>
                <c:pt idx="25721">
                  <c:v>-3.29598481703339E-2</c:v>
                </c:pt>
                <c:pt idx="25722">
                  <c:v>2.0405241797070799E-2</c:v>
                </c:pt>
                <c:pt idx="25723">
                  <c:v>5.8560545997103197E-2</c:v>
                </c:pt>
                <c:pt idx="25724">
                  <c:v>-1.7939322456198999E-2</c:v>
                </c:pt>
                <c:pt idx="25725">
                  <c:v>1.8071825975816101E-2</c:v>
                </c:pt>
                <c:pt idx="25726">
                  <c:v>-4.87670511016269E-2</c:v>
                </c:pt>
                <c:pt idx="25727">
                  <c:v>-0.11433263408607</c:v>
                </c:pt>
                <c:pt idx="25728">
                  <c:v>-0.119185880588728</c:v>
                </c:pt>
                <c:pt idx="25729">
                  <c:v>-7.9052622218909102E-2</c:v>
                </c:pt>
                <c:pt idx="25730">
                  <c:v>-4.7859834772024899E-2</c:v>
                </c:pt>
                <c:pt idx="25731">
                  <c:v>-4.7859834772024899E-2</c:v>
                </c:pt>
                <c:pt idx="25732">
                  <c:v>-1.8246500579215799E-2</c:v>
                </c:pt>
                <c:pt idx="25733">
                  <c:v>1.0305519444196901E-2</c:v>
                </c:pt>
                <c:pt idx="25734">
                  <c:v>3.8275055472700201E-2</c:v>
                </c:pt>
                <c:pt idx="25735">
                  <c:v>3.8699316295198502E-2</c:v>
                </c:pt>
                <c:pt idx="25736">
                  <c:v>3.8699316295198502E-2</c:v>
                </c:pt>
                <c:pt idx="25737">
                  <c:v>1.05984790043542E-2</c:v>
                </c:pt>
                <c:pt idx="25738">
                  <c:v>-4.1757225483435897E-2</c:v>
                </c:pt>
                <c:pt idx="25739">
                  <c:v>-4.1757225483435897E-2</c:v>
                </c:pt>
                <c:pt idx="25740">
                  <c:v>-4.1757225483435897E-2</c:v>
                </c:pt>
                <c:pt idx="25741">
                  <c:v>-4.1757225483435897E-2</c:v>
                </c:pt>
                <c:pt idx="25742">
                  <c:v>-6.5724431912493803E-2</c:v>
                </c:pt>
                <c:pt idx="25743">
                  <c:v>-6.5724431912493803E-2</c:v>
                </c:pt>
                <c:pt idx="25744">
                  <c:v>-4.1757225483435897E-2</c:v>
                </c:pt>
                <c:pt idx="25745">
                  <c:v>-1.5702128734274901E-2</c:v>
                </c:pt>
                <c:pt idx="25746">
                  <c:v>8.5026737566261598E-2</c:v>
                </c:pt>
                <c:pt idx="25747">
                  <c:v>0.111005360074253</c:v>
                </c:pt>
                <c:pt idx="25748">
                  <c:v>8.4282803101693296E-2</c:v>
                </c:pt>
                <c:pt idx="25749">
                  <c:v>6.1692788315395E-2</c:v>
                </c:pt>
                <c:pt idx="25750">
                  <c:v>3.6132230442785698E-2</c:v>
                </c:pt>
                <c:pt idx="25751">
                  <c:v>5.86588327894541E-2</c:v>
                </c:pt>
                <c:pt idx="25752">
                  <c:v>3.0536806931741101E-2</c:v>
                </c:pt>
                <c:pt idx="25753">
                  <c:v>3.0536806931741101E-2</c:v>
                </c:pt>
                <c:pt idx="25754">
                  <c:v>2.66216856278844E-2</c:v>
                </c:pt>
                <c:pt idx="25755">
                  <c:v>4.83209969380742E-2</c:v>
                </c:pt>
                <c:pt idx="25756">
                  <c:v>7.2223850308148901E-2</c:v>
                </c:pt>
                <c:pt idx="25757">
                  <c:v>7.2223850308148901E-2</c:v>
                </c:pt>
                <c:pt idx="25758">
                  <c:v>6.8165772475566794E-2</c:v>
                </c:pt>
                <c:pt idx="25759">
                  <c:v>6.8165772475566794E-2</c:v>
                </c:pt>
                <c:pt idx="25760">
                  <c:v>6.8165772475566794E-2</c:v>
                </c:pt>
                <c:pt idx="25761">
                  <c:v>4.68533600868037E-2</c:v>
                </c:pt>
                <c:pt idx="25762">
                  <c:v>4.68533600868037E-2</c:v>
                </c:pt>
                <c:pt idx="25763">
                  <c:v>2.8033151980313399E-2</c:v>
                </c:pt>
                <c:pt idx="25764">
                  <c:v>2.8033151980313399E-2</c:v>
                </c:pt>
                <c:pt idx="25765">
                  <c:v>3.1855128826331701E-2</c:v>
                </c:pt>
                <c:pt idx="25766">
                  <c:v>-1.8922136730497E-3</c:v>
                </c:pt>
                <c:pt idx="25767">
                  <c:v>-0.32376739110490199</c:v>
                </c:pt>
                <c:pt idx="25768">
                  <c:v>-0.13877900410119401</c:v>
                </c:pt>
                <c:pt idx="25769">
                  <c:v>-0.19541297486213999</c:v>
                </c:pt>
                <c:pt idx="25770">
                  <c:v>-0.122670424863593</c:v>
                </c:pt>
                <c:pt idx="25771">
                  <c:v>-0.25980957063392801</c:v>
                </c:pt>
                <c:pt idx="25772">
                  <c:v>-0.19771988531464099</c:v>
                </c:pt>
                <c:pt idx="25773">
                  <c:v>-8.9512431171832205E-2</c:v>
                </c:pt>
                <c:pt idx="25774">
                  <c:v>1.6212677061335699E-2</c:v>
                </c:pt>
                <c:pt idx="25775">
                  <c:v>8.3957368358278106E-2</c:v>
                </c:pt>
                <c:pt idx="25776">
                  <c:v>0.12667312506194001</c:v>
                </c:pt>
                <c:pt idx="25777">
                  <c:v>0.12667312506194001</c:v>
                </c:pt>
                <c:pt idx="25778">
                  <c:v>8.2599344081993806E-2</c:v>
                </c:pt>
                <c:pt idx="25779">
                  <c:v>8.2599344081993806E-2</c:v>
                </c:pt>
                <c:pt idx="25780">
                  <c:v>0.126054906179735</c:v>
                </c:pt>
                <c:pt idx="25781">
                  <c:v>0.24390191228624999</c:v>
                </c:pt>
                <c:pt idx="25782">
                  <c:v>0.28149785366379398</c:v>
                </c:pt>
                <c:pt idx="25783">
                  <c:v>0.24390191228624999</c:v>
                </c:pt>
                <c:pt idx="25784">
                  <c:v>0.28149785366379398</c:v>
                </c:pt>
                <c:pt idx="25785">
                  <c:v>0.24390191228624999</c:v>
                </c:pt>
                <c:pt idx="25786">
                  <c:v>0.28206553225546299</c:v>
                </c:pt>
                <c:pt idx="25787">
                  <c:v>0.28206553225546299</c:v>
                </c:pt>
                <c:pt idx="25788">
                  <c:v>0.31604727461427601</c:v>
                </c:pt>
                <c:pt idx="25789">
                  <c:v>0.28206553225546299</c:v>
                </c:pt>
                <c:pt idx="25790">
                  <c:v>0.31604727461427601</c:v>
                </c:pt>
                <c:pt idx="25791">
                  <c:v>0.31604727461427601</c:v>
                </c:pt>
                <c:pt idx="25792">
                  <c:v>0.20285420029470999</c:v>
                </c:pt>
                <c:pt idx="25793">
                  <c:v>0.20285420029470999</c:v>
                </c:pt>
                <c:pt idx="25794">
                  <c:v>0.282632314525322</c:v>
                </c:pt>
                <c:pt idx="25795">
                  <c:v>0.25760330376372997</c:v>
                </c:pt>
                <c:pt idx="25796">
                  <c:v>0.29011937312777603</c:v>
                </c:pt>
                <c:pt idx="25797">
                  <c:v>0.37685693993716801</c:v>
                </c:pt>
                <c:pt idx="25798">
                  <c:v>0.37685693993716801</c:v>
                </c:pt>
                <c:pt idx="25799">
                  <c:v>0.37685693993716801</c:v>
                </c:pt>
                <c:pt idx="25800">
                  <c:v>0.37685693993716801</c:v>
                </c:pt>
                <c:pt idx="25801">
                  <c:v>0.37685693993716801</c:v>
                </c:pt>
                <c:pt idx="25802">
                  <c:v>0.37685693993716801</c:v>
                </c:pt>
                <c:pt idx="25803">
                  <c:v>0.37685693993716801</c:v>
                </c:pt>
                <c:pt idx="25804">
                  <c:v>0.37685693993716801</c:v>
                </c:pt>
                <c:pt idx="25805">
                  <c:v>0.37685693993716801</c:v>
                </c:pt>
                <c:pt idx="25806">
                  <c:v>0.37685693993716801</c:v>
                </c:pt>
                <c:pt idx="25807">
                  <c:v>0.37685693993716801</c:v>
                </c:pt>
                <c:pt idx="25808">
                  <c:v>0.348334305415817</c:v>
                </c:pt>
                <c:pt idx="25809">
                  <c:v>0.348334305415817</c:v>
                </c:pt>
                <c:pt idx="25810">
                  <c:v>0.37645508493941199</c:v>
                </c:pt>
                <c:pt idx="25811">
                  <c:v>0.37645508493941199</c:v>
                </c:pt>
                <c:pt idx="25812">
                  <c:v>0.402642271810085</c:v>
                </c:pt>
                <c:pt idx="25813">
                  <c:v>0.402642271810085</c:v>
                </c:pt>
                <c:pt idx="25814">
                  <c:v>0.448260005235735</c:v>
                </c:pt>
                <c:pt idx="25815">
                  <c:v>0.39499501209285598</c:v>
                </c:pt>
                <c:pt idx="25816">
                  <c:v>0.34695913888864499</c:v>
                </c:pt>
                <c:pt idx="25817">
                  <c:v>0.29474214242697599</c:v>
                </c:pt>
                <c:pt idx="25818">
                  <c:v>0.273168034212039</c:v>
                </c:pt>
                <c:pt idx="25819">
                  <c:v>0.18832199933404101</c:v>
                </c:pt>
                <c:pt idx="25820">
                  <c:v>0.16055856707987901</c:v>
                </c:pt>
                <c:pt idx="25821">
                  <c:v>0.122174603779398</c:v>
                </c:pt>
                <c:pt idx="25822">
                  <c:v>8.5728894188849394E-2</c:v>
                </c:pt>
                <c:pt idx="25823">
                  <c:v>2.0422778442201701E-2</c:v>
                </c:pt>
                <c:pt idx="25824">
                  <c:v>-9.9512844731806105E-3</c:v>
                </c:pt>
                <c:pt idx="25825">
                  <c:v>-3.9727852453238198E-2</c:v>
                </c:pt>
                <c:pt idx="25826">
                  <c:v>-8.9310431435587392E-3</c:v>
                </c:pt>
                <c:pt idx="25827">
                  <c:v>-8.9310431435587392E-3</c:v>
                </c:pt>
                <c:pt idx="25828">
                  <c:v>-3.7468202138978501E-2</c:v>
                </c:pt>
                <c:pt idx="25829">
                  <c:v>-8.9470221842508302E-2</c:v>
                </c:pt>
                <c:pt idx="25830">
                  <c:v>-6.1020760741061997E-2</c:v>
                </c:pt>
                <c:pt idx="25831">
                  <c:v>1.8200588607491401E-2</c:v>
                </c:pt>
                <c:pt idx="25832">
                  <c:v>4.6671544163958599E-2</c:v>
                </c:pt>
                <c:pt idx="25833">
                  <c:v>1.8607553444502E-2</c:v>
                </c:pt>
                <c:pt idx="25834">
                  <c:v>0.109155559205544</c:v>
                </c:pt>
                <c:pt idx="25835">
                  <c:v>0.17851761992500301</c:v>
                </c:pt>
                <c:pt idx="25836">
                  <c:v>0.17851761992500301</c:v>
                </c:pt>
                <c:pt idx="25837">
                  <c:v>0.17851761992500301</c:v>
                </c:pt>
                <c:pt idx="25838">
                  <c:v>0.115515833317873</c:v>
                </c:pt>
                <c:pt idx="25839">
                  <c:v>0.115515833317873</c:v>
                </c:pt>
                <c:pt idx="25840">
                  <c:v>0.108642058244222</c:v>
                </c:pt>
                <c:pt idx="25841">
                  <c:v>0.14196633028387301</c:v>
                </c:pt>
                <c:pt idx="25842">
                  <c:v>0.240559092468383</c:v>
                </c:pt>
                <c:pt idx="25843">
                  <c:v>0.32261614576104802</c:v>
                </c:pt>
                <c:pt idx="25844">
                  <c:v>0.34430179651088599</c:v>
                </c:pt>
                <c:pt idx="25845">
                  <c:v>0.34430179651088599</c:v>
                </c:pt>
                <c:pt idx="25846">
                  <c:v>0.36796078529446602</c:v>
                </c:pt>
                <c:pt idx="25847">
                  <c:v>0.36796078529446602</c:v>
                </c:pt>
                <c:pt idx="25848">
                  <c:v>0.35381764235584401</c:v>
                </c:pt>
                <c:pt idx="25849">
                  <c:v>0.35381764235584401</c:v>
                </c:pt>
                <c:pt idx="25850">
                  <c:v>0.30426265979401801</c:v>
                </c:pt>
                <c:pt idx="25851">
                  <c:v>0.26337493185544703</c:v>
                </c:pt>
                <c:pt idx="25852">
                  <c:v>0.26337493185544703</c:v>
                </c:pt>
                <c:pt idx="25853">
                  <c:v>0.34788547778608298</c:v>
                </c:pt>
                <c:pt idx="25854">
                  <c:v>0.36899044076798698</c:v>
                </c:pt>
                <c:pt idx="25855">
                  <c:v>0.36899044076798698</c:v>
                </c:pt>
                <c:pt idx="25856">
                  <c:v>0.391865239568917</c:v>
                </c:pt>
                <c:pt idx="25857">
                  <c:v>0.391865239568917</c:v>
                </c:pt>
                <c:pt idx="25858">
                  <c:v>0.41151841078115903</c:v>
                </c:pt>
                <c:pt idx="25859">
                  <c:v>0.36754783827120402</c:v>
                </c:pt>
                <c:pt idx="25860">
                  <c:v>0.36044380067583298</c:v>
                </c:pt>
                <c:pt idx="25861">
                  <c:v>0.36044380067583298</c:v>
                </c:pt>
                <c:pt idx="25862">
                  <c:v>0.259321984612914</c:v>
                </c:pt>
                <c:pt idx="25863">
                  <c:v>0.253007630633933</c:v>
                </c:pt>
                <c:pt idx="25864">
                  <c:v>0.253007630633933</c:v>
                </c:pt>
                <c:pt idx="25865">
                  <c:v>0.24924326869035199</c:v>
                </c:pt>
                <c:pt idx="25866">
                  <c:v>0.37307804202213501</c:v>
                </c:pt>
                <c:pt idx="25867">
                  <c:v>0.365514595174871</c:v>
                </c:pt>
                <c:pt idx="25868">
                  <c:v>0.365514595174871</c:v>
                </c:pt>
                <c:pt idx="25869">
                  <c:v>0.32247674571620299</c:v>
                </c:pt>
                <c:pt idx="25870">
                  <c:v>0.33673915516028402</c:v>
                </c:pt>
                <c:pt idx="25871">
                  <c:v>0.38072574186816499</c:v>
                </c:pt>
                <c:pt idx="25872">
                  <c:v>0.38072574186816499</c:v>
                </c:pt>
                <c:pt idx="25873">
                  <c:v>0.37307804202213501</c:v>
                </c:pt>
                <c:pt idx="25874">
                  <c:v>0.37307804202213501</c:v>
                </c:pt>
                <c:pt idx="25875">
                  <c:v>0.37307804202213501</c:v>
                </c:pt>
                <c:pt idx="25876">
                  <c:v>0.35152079927955898</c:v>
                </c:pt>
                <c:pt idx="25877">
                  <c:v>0.35152079927955898</c:v>
                </c:pt>
                <c:pt idx="25878">
                  <c:v>0.37620931897827198</c:v>
                </c:pt>
                <c:pt idx="25879">
                  <c:v>0.38504019875286899</c:v>
                </c:pt>
                <c:pt idx="25880">
                  <c:v>0.38923430142215498</c:v>
                </c:pt>
                <c:pt idx="25881" formatCode="0.00E+00">
                  <c:v>-7.2869631384198097E-4</c:v>
                </c:pt>
                <c:pt idx="25882">
                  <c:v>-0.26479561548824398</c:v>
                </c:pt>
                <c:pt idx="25883" formatCode="0.00E+00">
                  <c:v>-3.55078247425977E-4</c:v>
                </c:pt>
                <c:pt idx="25884">
                  <c:v>-0.17246420553682301</c:v>
                </c:pt>
                <c:pt idx="25885" formatCode="0.00E+00">
                  <c:v>1.2539192628786501E-3</c:v>
                </c:pt>
                <c:pt idx="25886">
                  <c:v>0.14228893555677</c:v>
                </c:pt>
                <c:pt idx="25887">
                  <c:v>9.9725912530414795E-2</c:v>
                </c:pt>
                <c:pt idx="25888">
                  <c:v>3.2232699022290902E-2</c:v>
                </c:pt>
                <c:pt idx="25889">
                  <c:v>3.2232699022290902E-2</c:v>
                </c:pt>
                <c:pt idx="25890">
                  <c:v>0.124571492984762</c:v>
                </c:pt>
                <c:pt idx="25891">
                  <c:v>3.2234453231271901E-2</c:v>
                </c:pt>
                <c:pt idx="25892">
                  <c:v>7.48445616743183E-2</c:v>
                </c:pt>
                <c:pt idx="25893">
                  <c:v>3.1771548955290697E-2</c:v>
                </c:pt>
                <c:pt idx="25894">
                  <c:v>-0.12806833145830401</c:v>
                </c:pt>
                <c:pt idx="25895">
                  <c:v>-0.17351763173831899</c:v>
                </c:pt>
                <c:pt idx="25896">
                  <c:v>-0.21070093082760299</c:v>
                </c:pt>
                <c:pt idx="25897">
                  <c:v>-0.31250831546552899</c:v>
                </c:pt>
                <c:pt idx="25898">
                  <c:v>-0.31250831546552899</c:v>
                </c:pt>
                <c:pt idx="25899">
                  <c:v>-0.35962376958233</c:v>
                </c:pt>
                <c:pt idx="25900">
                  <c:v>-0.35651739037615399</c:v>
                </c:pt>
                <c:pt idx="25901">
                  <c:v>-0.35651739037615399</c:v>
                </c:pt>
                <c:pt idx="25902">
                  <c:v>-0.40258748191792998</c:v>
                </c:pt>
                <c:pt idx="25903">
                  <c:v>-0.39898095171505499</c:v>
                </c:pt>
                <c:pt idx="25904">
                  <c:v>-0.43945830604713998</c:v>
                </c:pt>
                <c:pt idx="25905">
                  <c:v>-0.43945830604713998</c:v>
                </c:pt>
                <c:pt idx="25906">
                  <c:v>-0.45750383406450001</c:v>
                </c:pt>
                <c:pt idx="25907">
                  <c:v>-0.43945899713688102</c:v>
                </c:pt>
                <c:pt idx="25908">
                  <c:v>-0.44259736194037702</c:v>
                </c:pt>
                <c:pt idx="25909">
                  <c:v>-0.39574137020787697</c:v>
                </c:pt>
                <c:pt idx="25910">
                  <c:v>-0.39574137020787697</c:v>
                </c:pt>
                <c:pt idx="25911">
                  <c:v>-0.388221426333486</c:v>
                </c:pt>
                <c:pt idx="25912">
                  <c:v>-0.388221426333486</c:v>
                </c:pt>
                <c:pt idx="25913">
                  <c:v>-0.36790521203228799</c:v>
                </c:pt>
                <c:pt idx="25914">
                  <c:v>-0.368107788253491</c:v>
                </c:pt>
                <c:pt idx="25915">
                  <c:v>-0.244364985209782</c:v>
                </c:pt>
                <c:pt idx="25916">
                  <c:v>-0.28732539941699398</c:v>
                </c:pt>
                <c:pt idx="25917">
                  <c:v>-0.38272957557696702</c:v>
                </c:pt>
                <c:pt idx="25918">
                  <c:v>-0.36427966421026903</c:v>
                </c:pt>
                <c:pt idx="25919">
                  <c:v>-0.28661720934102902</c:v>
                </c:pt>
                <c:pt idx="25920">
                  <c:v>-0.30647641031827999</c:v>
                </c:pt>
                <c:pt idx="25921">
                  <c:v>-0.23859563132109399</c:v>
                </c:pt>
                <c:pt idx="25922">
                  <c:v>-0.206747530985261</c:v>
                </c:pt>
                <c:pt idx="25923">
                  <c:v>-0.238398842194184</c:v>
                </c:pt>
                <c:pt idx="25924">
                  <c:v>-0.24173269705132999</c:v>
                </c:pt>
                <c:pt idx="25925">
                  <c:v>-0.14767951583969399</c:v>
                </c:pt>
                <c:pt idx="25926">
                  <c:v>-0.14767951583969399</c:v>
                </c:pt>
                <c:pt idx="25927">
                  <c:v>-0.22259645142971299</c:v>
                </c:pt>
                <c:pt idx="25928">
                  <c:v>-0.245500267033855</c:v>
                </c:pt>
                <c:pt idx="25929">
                  <c:v>-0.28392736089592302</c:v>
                </c:pt>
                <c:pt idx="25930">
                  <c:v>-0.305233738358481</c:v>
                </c:pt>
                <c:pt idx="25931">
                  <c:v>-0.305233738358481</c:v>
                </c:pt>
                <c:pt idx="25932">
                  <c:v>-0.305233738358481</c:v>
                </c:pt>
                <c:pt idx="25933">
                  <c:v>-0.305233738358481</c:v>
                </c:pt>
                <c:pt idx="25934">
                  <c:v>-0.32530883120247001</c:v>
                </c:pt>
                <c:pt idx="25935">
                  <c:v>-0.36498874616886101</c:v>
                </c:pt>
                <c:pt idx="25936">
                  <c:v>-0.38344838008558202</c:v>
                </c:pt>
                <c:pt idx="25937">
                  <c:v>-0.33178741307214898</c:v>
                </c:pt>
                <c:pt idx="25938">
                  <c:v>-0.27456689580625798</c:v>
                </c:pt>
                <c:pt idx="25939">
                  <c:v>-0.27456689580625798</c:v>
                </c:pt>
                <c:pt idx="25940">
                  <c:v>-0.37552015783273002</c:v>
                </c:pt>
                <c:pt idx="25941">
                  <c:v>-0.42173029550938601</c:v>
                </c:pt>
                <c:pt idx="25942">
                  <c:v>-0.45760437059772202</c:v>
                </c:pt>
                <c:pt idx="25943">
                  <c:v>-0.371190429352666</c:v>
                </c:pt>
                <c:pt idx="25944">
                  <c:v>-0.37428086598581001</c:v>
                </c:pt>
                <c:pt idx="25945">
                  <c:v>-0.37428086598581001</c:v>
                </c:pt>
                <c:pt idx="25946">
                  <c:v>-0.37428086598581001</c:v>
                </c:pt>
                <c:pt idx="25947">
                  <c:v>-0.36755966344816499</c:v>
                </c:pt>
                <c:pt idx="25948">
                  <c:v>-0.37428086598581001</c:v>
                </c:pt>
                <c:pt idx="25949">
                  <c:v>-0.29779171544453198</c:v>
                </c:pt>
                <c:pt idx="25950">
                  <c:v>-0.27799428557243</c:v>
                </c:pt>
                <c:pt idx="25951">
                  <c:v>-0.27192459921217599</c:v>
                </c:pt>
                <c:pt idx="25952">
                  <c:v>-0.30924373613678202</c:v>
                </c:pt>
                <c:pt idx="25953">
                  <c:v>-0.27192459921217599</c:v>
                </c:pt>
                <c:pt idx="25954">
                  <c:v>-0.244822786914977</c:v>
                </c:pt>
                <c:pt idx="25955">
                  <c:v>-0.21324060453839599</c:v>
                </c:pt>
                <c:pt idx="25956">
                  <c:v>-0.21324060453839599</c:v>
                </c:pt>
                <c:pt idx="25957">
                  <c:v>-0.14841555005199</c:v>
                </c:pt>
                <c:pt idx="25958">
                  <c:v>-0.14841555005199</c:v>
                </c:pt>
                <c:pt idx="25959">
                  <c:v>-0.14460789632037399</c:v>
                </c:pt>
                <c:pt idx="25960">
                  <c:v>-0.16683145068876801</c:v>
                </c:pt>
                <c:pt idx="25961">
                  <c:v>-0.16683145068876801</c:v>
                </c:pt>
                <c:pt idx="25962">
                  <c:v>-0.14841555005199</c:v>
                </c:pt>
                <c:pt idx="25963">
                  <c:v>-0.17993838645662599</c:v>
                </c:pt>
                <c:pt idx="25964">
                  <c:v>-0.20171846723342099</c:v>
                </c:pt>
                <c:pt idx="25965">
                  <c:v>-0.20171846723342099</c:v>
                </c:pt>
                <c:pt idx="25966">
                  <c:v>-0.20171846723342099</c:v>
                </c:pt>
                <c:pt idx="25967">
                  <c:v>-0.20525672068276199</c:v>
                </c:pt>
                <c:pt idx="25968">
                  <c:v>-0.237990882924422</c:v>
                </c:pt>
                <c:pt idx="25969">
                  <c:v>-0.27276801310847998</c:v>
                </c:pt>
                <c:pt idx="25970">
                  <c:v>-0.27276801310847998</c:v>
                </c:pt>
                <c:pt idx="25971">
                  <c:v>-0.20512413901925</c:v>
                </c:pt>
                <c:pt idx="25972">
                  <c:v>-0.20512413901925</c:v>
                </c:pt>
                <c:pt idx="25973">
                  <c:v>-0.170461657356792</c:v>
                </c:pt>
                <c:pt idx="25974">
                  <c:v>-0.170461657356792</c:v>
                </c:pt>
                <c:pt idx="25975">
                  <c:v>-0.16468847147597099</c:v>
                </c:pt>
                <c:pt idx="25976">
                  <c:v>-9.09568491852768E-2</c:v>
                </c:pt>
                <c:pt idx="25977">
                  <c:v>0.23862330332241499</c:v>
                </c:pt>
                <c:pt idx="25978">
                  <c:v>0.151644030807428</c:v>
                </c:pt>
                <c:pt idx="25979">
                  <c:v>0.20808339804564199</c:v>
                </c:pt>
                <c:pt idx="25980">
                  <c:v>0.194826415425675</c:v>
                </c:pt>
                <c:pt idx="25981">
                  <c:v>0.28764289454355801</c:v>
                </c:pt>
                <c:pt idx="25982">
                  <c:v>0.15455180070529001</c:v>
                </c:pt>
                <c:pt idx="25983">
                  <c:v>0.15455180070529001</c:v>
                </c:pt>
                <c:pt idx="25984">
                  <c:v>0.15455180070529001</c:v>
                </c:pt>
                <c:pt idx="25985">
                  <c:v>3.7485778948585097E-2</c:v>
                </c:pt>
                <c:pt idx="25986">
                  <c:v>-6.7401013137652496E-2</c:v>
                </c:pt>
                <c:pt idx="25987">
                  <c:v>-1.6040683635147799E-2</c:v>
                </c:pt>
                <c:pt idx="25988">
                  <c:v>-6.1212493546185E-2</c:v>
                </c:pt>
                <c:pt idx="25989">
                  <c:v>-0.126503362981882</c:v>
                </c:pt>
                <c:pt idx="25990">
                  <c:v>-0.16658804956027201</c:v>
                </c:pt>
                <c:pt idx="25991">
                  <c:v>-8.2137227067438895E-2</c:v>
                </c:pt>
                <c:pt idx="25992">
                  <c:v>-2.2790790023780198E-2</c:v>
                </c:pt>
                <c:pt idx="25993">
                  <c:v>-2.0861014010091501E-2</c:v>
                </c:pt>
                <c:pt idx="25994">
                  <c:v>1.48002997795924E-2</c:v>
                </c:pt>
                <c:pt idx="25995">
                  <c:v>0.10295941424835101</c:v>
                </c:pt>
                <c:pt idx="25996">
                  <c:v>0.109570246677343</c:v>
                </c:pt>
                <c:pt idx="25997">
                  <c:v>1.9893507716715698E-2</c:v>
                </c:pt>
                <c:pt idx="25998">
                  <c:v>6.8981335343285502E-2</c:v>
                </c:pt>
                <c:pt idx="25999">
                  <c:v>0.141211450306928</c:v>
                </c:pt>
                <c:pt idx="26000">
                  <c:v>0.18697817534836</c:v>
                </c:pt>
                <c:pt idx="26001">
                  <c:v>0.21848009199928201</c:v>
                </c:pt>
                <c:pt idx="26002">
                  <c:v>0.14160499273826699</c:v>
                </c:pt>
                <c:pt idx="26003">
                  <c:v>0.231068030654382</c:v>
                </c:pt>
                <c:pt idx="26004">
                  <c:v>0.27468706443063501</c:v>
                </c:pt>
                <c:pt idx="26005">
                  <c:v>0.29988691411900198</c:v>
                </c:pt>
                <c:pt idx="26006">
                  <c:v>0.25690142416513101</c:v>
                </c:pt>
                <c:pt idx="26007">
                  <c:v>0.25690142416513101</c:v>
                </c:pt>
                <c:pt idx="26008">
                  <c:v>0.25690142416513101</c:v>
                </c:pt>
                <c:pt idx="26009">
                  <c:v>0.240818493672636</c:v>
                </c:pt>
                <c:pt idx="26010">
                  <c:v>0.280512360486182</c:v>
                </c:pt>
                <c:pt idx="26011">
                  <c:v>0.21615060238512801</c:v>
                </c:pt>
                <c:pt idx="26012">
                  <c:v>0.21615060238512801</c:v>
                </c:pt>
                <c:pt idx="26013">
                  <c:v>0.30012024384955299</c:v>
                </c:pt>
                <c:pt idx="26014">
                  <c:v>0.34614239359062299</c:v>
                </c:pt>
                <c:pt idx="26015">
                  <c:v>0.32256159607719698</c:v>
                </c:pt>
                <c:pt idx="26016">
                  <c:v>0.36849659089901099</c:v>
                </c:pt>
                <c:pt idx="26017">
                  <c:v>0.34449249459275499</c:v>
                </c:pt>
                <c:pt idx="26018">
                  <c:v>0.30281534436836099</c:v>
                </c:pt>
                <c:pt idx="26019">
                  <c:v>0.240441359241824</c:v>
                </c:pt>
                <c:pt idx="26020">
                  <c:v>0.233968582365989</c:v>
                </c:pt>
                <c:pt idx="26021">
                  <c:v>0.40947024252991299</c:v>
                </c:pt>
                <c:pt idx="26022">
                  <c:v>0.40947024252991299</c:v>
                </c:pt>
                <c:pt idx="26023">
                  <c:v>0.39286651111123699</c:v>
                </c:pt>
                <c:pt idx="26024">
                  <c:v>0.39286651111123699</c:v>
                </c:pt>
                <c:pt idx="26025">
                  <c:v>0.41792144248915702</c:v>
                </c:pt>
                <c:pt idx="26026">
                  <c:v>0.41792144248915702</c:v>
                </c:pt>
                <c:pt idx="26027">
                  <c:v>0.43783568187554001</c:v>
                </c:pt>
                <c:pt idx="26028">
                  <c:v>0.43783568187554001</c:v>
                </c:pt>
                <c:pt idx="26029">
                  <c:v>0.42137368900925198</c:v>
                </c:pt>
                <c:pt idx="26030">
                  <c:v>0.42137368900925198</c:v>
                </c:pt>
                <c:pt idx="26031">
                  <c:v>0.41328324481335599</c:v>
                </c:pt>
                <c:pt idx="26032">
                  <c:v>0.41328324481335599</c:v>
                </c:pt>
                <c:pt idx="26033">
                  <c:v>0.41328324481335599</c:v>
                </c:pt>
                <c:pt idx="26034">
                  <c:v>0.41328324481335599</c:v>
                </c:pt>
                <c:pt idx="26035">
                  <c:v>0.42955729520719799</c:v>
                </c:pt>
                <c:pt idx="26036">
                  <c:v>0.42955729520719799</c:v>
                </c:pt>
                <c:pt idx="26037">
                  <c:v>0.42955729520719799</c:v>
                </c:pt>
                <c:pt idx="26038">
                  <c:v>0.42955729520719799</c:v>
                </c:pt>
                <c:pt idx="26039">
                  <c:v>0.42137368900925198</c:v>
                </c:pt>
                <c:pt idx="26040">
                  <c:v>0.42137368900925198</c:v>
                </c:pt>
                <c:pt idx="26041">
                  <c:v>0.42137368900925198</c:v>
                </c:pt>
                <c:pt idx="26042">
                  <c:v>0.42137368900925198</c:v>
                </c:pt>
                <c:pt idx="26043">
                  <c:v>0.41328324481335599</c:v>
                </c:pt>
                <c:pt idx="26044">
                  <c:v>0.41328324481335599</c:v>
                </c:pt>
                <c:pt idx="26045">
                  <c:v>0.41328324481335599</c:v>
                </c:pt>
                <c:pt idx="26046">
                  <c:v>0.41328324481335599</c:v>
                </c:pt>
                <c:pt idx="26047">
                  <c:v>0.42955729520719799</c:v>
                </c:pt>
                <c:pt idx="26048">
                  <c:v>0.42955729520719799</c:v>
                </c:pt>
                <c:pt idx="26049">
                  <c:v>0.41328324481335599</c:v>
                </c:pt>
                <c:pt idx="26050">
                  <c:v>0.41328324481335599</c:v>
                </c:pt>
                <c:pt idx="26051">
                  <c:v>0.43783568187554001</c:v>
                </c:pt>
                <c:pt idx="26052">
                  <c:v>0.43783568187554001</c:v>
                </c:pt>
                <c:pt idx="26053">
                  <c:v>0.43783568187554001</c:v>
                </c:pt>
                <c:pt idx="26054">
                  <c:v>0.43783568187554001</c:v>
                </c:pt>
                <c:pt idx="26055">
                  <c:v>0.43783568187554001</c:v>
                </c:pt>
                <c:pt idx="26056">
                  <c:v>0.43783568187554001</c:v>
                </c:pt>
                <c:pt idx="26057">
                  <c:v>0.42974637815806899</c:v>
                </c:pt>
                <c:pt idx="26058">
                  <c:v>0.42974637815806899</c:v>
                </c:pt>
                <c:pt idx="26059">
                  <c:v>0.42156438696988402</c:v>
                </c:pt>
                <c:pt idx="26060">
                  <c:v>0.42156438696988402</c:v>
                </c:pt>
                <c:pt idx="26061">
                  <c:v>0.44048139782827</c:v>
                </c:pt>
                <c:pt idx="26062">
                  <c:v>0.44048139782827</c:v>
                </c:pt>
                <c:pt idx="26063">
                  <c:v>0.45042565679431601</c:v>
                </c:pt>
                <c:pt idx="26064">
                  <c:v>0.54793989355180195</c:v>
                </c:pt>
                <c:pt idx="26065">
                  <c:v>0.54793989355180195</c:v>
                </c:pt>
                <c:pt idx="26066">
                  <c:v>0.54793989355180195</c:v>
                </c:pt>
                <c:pt idx="26067">
                  <c:v>0.58888265546040897</c:v>
                </c:pt>
                <c:pt idx="26068">
                  <c:v>0.58888265546040897</c:v>
                </c:pt>
                <c:pt idx="26069">
                  <c:v>0.60204255022224296</c:v>
                </c:pt>
                <c:pt idx="26070">
                  <c:v>0.42019977619449</c:v>
                </c:pt>
                <c:pt idx="26071">
                  <c:v>0.38531288998779301</c:v>
                </c:pt>
                <c:pt idx="26072">
                  <c:v>0.34485409832233299</c:v>
                </c:pt>
                <c:pt idx="26073">
                  <c:v>0.304210813521825</c:v>
                </c:pt>
                <c:pt idx="26074">
                  <c:v>0.304210813521825</c:v>
                </c:pt>
                <c:pt idx="26075">
                  <c:v>0.54360321274075296</c:v>
                </c:pt>
                <c:pt idx="26076">
                  <c:v>0.48815556214461298</c:v>
                </c:pt>
                <c:pt idx="26077">
                  <c:v>0.52199213358228702</c:v>
                </c:pt>
                <c:pt idx="26078">
                  <c:v>0.50515026626673398</c:v>
                </c:pt>
                <c:pt idx="26079">
                  <c:v>0.50515026626673398</c:v>
                </c:pt>
                <c:pt idx="26080">
                  <c:v>0.50515026626673398</c:v>
                </c:pt>
                <c:pt idx="26081">
                  <c:v>0.52199213358228702</c:v>
                </c:pt>
                <c:pt idx="26082">
                  <c:v>0.58830212569784002</c:v>
                </c:pt>
                <c:pt idx="26083">
                  <c:v>0.488485001114979</c:v>
                </c:pt>
                <c:pt idx="26084">
                  <c:v>0.488485001114979</c:v>
                </c:pt>
                <c:pt idx="26085">
                  <c:v>0.61723678638184598</c:v>
                </c:pt>
                <c:pt idx="26086">
                  <c:v>0.66696984998025699</c:v>
                </c:pt>
                <c:pt idx="26087">
                  <c:v>0.69143653979699105</c:v>
                </c:pt>
                <c:pt idx="26088">
                  <c:v>0.82778416819463996</c:v>
                </c:pt>
                <c:pt idx="26089">
                  <c:v>0.84045064734212205</c:v>
                </c:pt>
                <c:pt idx="26090">
                  <c:v>0.77417042656998603</c:v>
                </c:pt>
                <c:pt idx="26091">
                  <c:v>0.63064444527533803</c:v>
                </c:pt>
                <c:pt idx="26092">
                  <c:v>0.63064444527533803</c:v>
                </c:pt>
                <c:pt idx="26093">
                  <c:v>0.52129071349335698</c:v>
                </c:pt>
                <c:pt idx="26094">
                  <c:v>0.57412214386668403</c:v>
                </c:pt>
                <c:pt idx="26095">
                  <c:v>0.82066556885636199</c:v>
                </c:pt>
                <c:pt idx="26096">
                  <c:v>0.74729474195998602</c:v>
                </c:pt>
                <c:pt idx="26097">
                  <c:v>0.77417042656998603</c:v>
                </c:pt>
                <c:pt idx="26098">
                  <c:v>0.84045064734212205</c:v>
                </c:pt>
                <c:pt idx="26099">
                  <c:v>0.82906535761738598</c:v>
                </c:pt>
                <c:pt idx="26100">
                  <c:v>0.828005467814933</c:v>
                </c:pt>
                <c:pt idx="26101">
                  <c:v>0.89844895542093395</c:v>
                </c:pt>
                <c:pt idx="26102">
                  <c:v>0.90221366872018705</c:v>
                </c:pt>
                <c:pt idx="26103">
                  <c:v>0.92603008600908898</c:v>
                </c:pt>
                <c:pt idx="26104">
                  <c:v>9.1679468991182594E-2</c:v>
                </c:pt>
                <c:pt idx="26105">
                  <c:v>5.3074416318084003E-2</c:v>
                </c:pt>
                <c:pt idx="26106">
                  <c:v>0.33213824913498002</c:v>
                </c:pt>
                <c:pt idx="26107">
                  <c:v>0.29972145841671199</c:v>
                </c:pt>
                <c:pt idx="26108">
                  <c:v>0.34737837417054901</c:v>
                </c:pt>
                <c:pt idx="26109">
                  <c:v>5.9292794570445097E-2</c:v>
                </c:pt>
                <c:pt idx="26110">
                  <c:v>-5.1463947932897297E-2</c:v>
                </c:pt>
                <c:pt idx="26111">
                  <c:v>-5.1463947932897297E-2</c:v>
                </c:pt>
                <c:pt idx="26112">
                  <c:v>0.24640807943360801</c:v>
                </c:pt>
                <c:pt idx="26113">
                  <c:v>-4.9766605498603601E-2</c:v>
                </c:pt>
                <c:pt idx="26114">
                  <c:v>0.213391577658048</c:v>
                </c:pt>
                <c:pt idx="26115">
                  <c:v>0.213391577658048</c:v>
                </c:pt>
                <c:pt idx="26116">
                  <c:v>0.26277930279531497</c:v>
                </c:pt>
                <c:pt idx="26117">
                  <c:v>0.12190075498264299</c:v>
                </c:pt>
                <c:pt idx="26118">
                  <c:v>0.21062195769332601</c:v>
                </c:pt>
                <c:pt idx="26119">
                  <c:v>0.21062195769332601</c:v>
                </c:pt>
                <c:pt idx="26120">
                  <c:v>0.21062195769332601</c:v>
                </c:pt>
                <c:pt idx="26121">
                  <c:v>0.248313962654617</c:v>
                </c:pt>
                <c:pt idx="26122">
                  <c:v>0.248313962654617</c:v>
                </c:pt>
                <c:pt idx="26123">
                  <c:v>0.28305877820740999</c:v>
                </c:pt>
                <c:pt idx="26124">
                  <c:v>0.28305877820740999</c:v>
                </c:pt>
                <c:pt idx="26125">
                  <c:v>0.28305877820740999</c:v>
                </c:pt>
                <c:pt idx="26126">
                  <c:v>0.31457958647312101</c:v>
                </c:pt>
                <c:pt idx="26127">
                  <c:v>0.273074050321711</c:v>
                </c:pt>
                <c:pt idx="26128">
                  <c:v>0.34342543846266399</c:v>
                </c:pt>
                <c:pt idx="26129">
                  <c:v>0.196828613345123</c:v>
                </c:pt>
                <c:pt idx="26130">
                  <c:v>0.16651022468089199</c:v>
                </c:pt>
                <c:pt idx="26131">
                  <c:v>0.16651022468089199</c:v>
                </c:pt>
                <c:pt idx="26132">
                  <c:v>0.171801911473072</c:v>
                </c:pt>
                <c:pt idx="26133">
                  <c:v>0.16651022468089199</c:v>
                </c:pt>
                <c:pt idx="26134">
                  <c:v>0.19711330188825901</c:v>
                </c:pt>
                <c:pt idx="26135">
                  <c:v>0.19711330188825901</c:v>
                </c:pt>
                <c:pt idx="26136">
                  <c:v>0.19711330188825901</c:v>
                </c:pt>
                <c:pt idx="26137">
                  <c:v>0.15511076654205</c:v>
                </c:pt>
                <c:pt idx="26138">
                  <c:v>0.124389793471922</c:v>
                </c:pt>
                <c:pt idx="26139">
                  <c:v>9.9168418753214402E-2</c:v>
                </c:pt>
                <c:pt idx="26140">
                  <c:v>9.9168418753214402E-2</c:v>
                </c:pt>
                <c:pt idx="26141">
                  <c:v>9.9168418753214402E-2</c:v>
                </c:pt>
                <c:pt idx="26142">
                  <c:v>0.31351711412219702</c:v>
                </c:pt>
                <c:pt idx="26143">
                  <c:v>0.251887295734678</c:v>
                </c:pt>
                <c:pt idx="26144">
                  <c:v>0.41696144028406301</c:v>
                </c:pt>
                <c:pt idx="26145">
                  <c:v>0.29034846175796603</c:v>
                </c:pt>
                <c:pt idx="26146">
                  <c:v>0.32550889678462402</c:v>
                </c:pt>
                <c:pt idx="26147">
                  <c:v>0.221657941320477</c:v>
                </c:pt>
                <c:pt idx="26148">
                  <c:v>0.29952941256501497</c:v>
                </c:pt>
                <c:pt idx="26149">
                  <c:v>0.23118696006992601</c:v>
                </c:pt>
                <c:pt idx="26150">
                  <c:v>0.36073054428705498</c:v>
                </c:pt>
                <c:pt idx="26151">
                  <c:v>0.36073054428705498</c:v>
                </c:pt>
                <c:pt idx="26152">
                  <c:v>0.38510576144174002</c:v>
                </c:pt>
                <c:pt idx="26153">
                  <c:v>0.44001317738453599</c:v>
                </c:pt>
                <c:pt idx="26154">
                  <c:v>0.44001317738453599</c:v>
                </c:pt>
                <c:pt idx="26155">
                  <c:v>0.33267869012508999</c:v>
                </c:pt>
                <c:pt idx="26156">
                  <c:v>0.34488288892774899</c:v>
                </c:pt>
                <c:pt idx="26157">
                  <c:v>0.34488288892774899</c:v>
                </c:pt>
                <c:pt idx="26158">
                  <c:v>0.36047730010145601</c:v>
                </c:pt>
                <c:pt idx="26159">
                  <c:v>0</c:v>
                </c:pt>
                <c:pt idx="26160">
                  <c:v>0.229340893059682</c:v>
                </c:pt>
                <c:pt idx="26161">
                  <c:v>-6.0235645803748003E-2</c:v>
                </c:pt>
                <c:pt idx="26162">
                  <c:v>-5.3932318308180703E-2</c:v>
                </c:pt>
                <c:pt idx="26163">
                  <c:v>-0.21799973935623701</c:v>
                </c:pt>
                <c:pt idx="26164">
                  <c:v>-0.217214975645553</c:v>
                </c:pt>
                <c:pt idx="26165">
                  <c:v>-0.25011005069694298</c:v>
                </c:pt>
                <c:pt idx="26166">
                  <c:v>-0.23023460856137001</c:v>
                </c:pt>
                <c:pt idx="26167">
                  <c:v>-0.28551729568357898</c:v>
                </c:pt>
                <c:pt idx="26168">
                  <c:v>-0.28551729568357898</c:v>
                </c:pt>
                <c:pt idx="26169">
                  <c:v>-0.28551729568357898</c:v>
                </c:pt>
                <c:pt idx="26170">
                  <c:v>-0.30928047906327399</c:v>
                </c:pt>
                <c:pt idx="26171">
                  <c:v>-0.374197616647021</c:v>
                </c:pt>
                <c:pt idx="26172">
                  <c:v>-0.354164546804425</c:v>
                </c:pt>
                <c:pt idx="26173">
                  <c:v>-0.284795234724039</c:v>
                </c:pt>
                <c:pt idx="26174">
                  <c:v>-0.307321433987368</c:v>
                </c:pt>
                <c:pt idx="26175">
                  <c:v>-0.25850923141139698</c:v>
                </c:pt>
                <c:pt idx="26176">
                  <c:v>-0.241194983170786</c:v>
                </c:pt>
                <c:pt idx="26177">
                  <c:v>-0.30652636593801103</c:v>
                </c:pt>
                <c:pt idx="26178">
                  <c:v>-0.30652636593801103</c:v>
                </c:pt>
                <c:pt idx="26179">
                  <c:v>-0.30652636593801103</c:v>
                </c:pt>
                <c:pt idx="26180">
                  <c:v>-0.30657410967228599</c:v>
                </c:pt>
                <c:pt idx="26181">
                  <c:v>-0.311024047891303</c:v>
                </c:pt>
                <c:pt idx="26182">
                  <c:v>-0.28879895017003399</c:v>
                </c:pt>
                <c:pt idx="26183">
                  <c:v>-0.24888037548603101</c:v>
                </c:pt>
                <c:pt idx="26184">
                  <c:v>-0.241560549894131</c:v>
                </c:pt>
                <c:pt idx="26185">
                  <c:v>-0.20081611731753099</c:v>
                </c:pt>
                <c:pt idx="26186">
                  <c:v>-0.28473145724017401</c:v>
                </c:pt>
                <c:pt idx="26187">
                  <c:v>-0.426196262709926</c:v>
                </c:pt>
                <c:pt idx="26188">
                  <c:v>-0.180070050200275</c:v>
                </c:pt>
                <c:pt idx="26189">
                  <c:v>-0.179614594617372</c:v>
                </c:pt>
                <c:pt idx="26190">
                  <c:v>-0.179614594617372</c:v>
                </c:pt>
                <c:pt idx="26191">
                  <c:v>-0.18742256203443899</c:v>
                </c:pt>
                <c:pt idx="26192">
                  <c:v>-0.123318280393695</c:v>
                </c:pt>
                <c:pt idx="26193">
                  <c:v>-0.14637543727135699</c:v>
                </c:pt>
                <c:pt idx="26194">
                  <c:v>7.6678869950962805E-2</c:v>
                </c:pt>
                <c:pt idx="26195">
                  <c:v>7.6678869950962805E-2</c:v>
                </c:pt>
                <c:pt idx="26196">
                  <c:v>7.6678869950962805E-2</c:v>
                </c:pt>
                <c:pt idx="26197">
                  <c:v>6.8671712879152705E-2</c:v>
                </c:pt>
                <c:pt idx="26198">
                  <c:v>1.06547476007314E-2</c:v>
                </c:pt>
                <c:pt idx="26199">
                  <c:v>-4.8611844377980599E-2</c:v>
                </c:pt>
                <c:pt idx="26200">
                  <c:v>1.06369922160589E-2</c:v>
                </c:pt>
                <c:pt idx="26201">
                  <c:v>-2.96495006220476E-2</c:v>
                </c:pt>
                <c:pt idx="26202">
                  <c:v>1.06369922160589E-2</c:v>
                </c:pt>
                <c:pt idx="26203" formatCode="0.00E+00">
                  <c:v>2.5497945573271698E-4</c:v>
                </c:pt>
                <c:pt idx="26204">
                  <c:v>5.8262006075754803E-2</c:v>
                </c:pt>
                <c:pt idx="26205" formatCode="0.00E+00">
                  <c:v>2.84072455021704E-2</c:v>
                </c:pt>
                <c:pt idx="26206">
                  <c:v>8.9920349588406195E-2</c:v>
                </c:pt>
                <c:pt idx="26207">
                  <c:v>8.9920349588406195E-2</c:v>
                </c:pt>
                <c:pt idx="26208">
                  <c:v>0.160090990627791</c:v>
                </c:pt>
                <c:pt idx="26209">
                  <c:v>0.14928346455564101</c:v>
                </c:pt>
                <c:pt idx="26210">
                  <c:v>0.160090990627791</c:v>
                </c:pt>
                <c:pt idx="26211">
                  <c:v>0.160090990627791</c:v>
                </c:pt>
                <c:pt idx="26212">
                  <c:v>0.167915668683529</c:v>
                </c:pt>
                <c:pt idx="26213">
                  <c:v>0.167915668683529</c:v>
                </c:pt>
                <c:pt idx="26214">
                  <c:v>0.167915668683529</c:v>
                </c:pt>
                <c:pt idx="26215">
                  <c:v>0.13616186888835399</c:v>
                </c:pt>
                <c:pt idx="26216">
                  <c:v>0.16638157650923299</c:v>
                </c:pt>
                <c:pt idx="26217">
                  <c:v>-0.24132020772976601</c:v>
                </c:pt>
                <c:pt idx="26218">
                  <c:v>-0.48740802904399799</c:v>
                </c:pt>
                <c:pt idx="26219">
                  <c:v>-0.12310932118241499</c:v>
                </c:pt>
                <c:pt idx="26220">
                  <c:v>-0.258336857665108</c:v>
                </c:pt>
                <c:pt idx="26221">
                  <c:v>-0.108324254069465</c:v>
                </c:pt>
                <c:pt idx="26222">
                  <c:v>1.0403329630495001E-3</c:v>
                </c:pt>
                <c:pt idx="26223">
                  <c:v>0.195552971983811</c:v>
                </c:pt>
                <c:pt idx="26224">
                  <c:v>-0.14261951507405199</c:v>
                </c:pt>
                <c:pt idx="26225">
                  <c:v>-6.8549354645671204E-2</c:v>
                </c:pt>
                <c:pt idx="26226">
                  <c:v>-0.22165849841450899</c:v>
                </c:pt>
                <c:pt idx="26227">
                  <c:v>-2.5533892201312601E-3</c:v>
                </c:pt>
                <c:pt idx="26228">
                  <c:v>-2.5533892201312601E-3</c:v>
                </c:pt>
                <c:pt idx="26229">
                  <c:v>9.6836347158444497E-2</c:v>
                </c:pt>
                <c:pt idx="26230">
                  <c:v>4.49891346805519E-2</c:v>
                </c:pt>
                <c:pt idx="26231">
                  <c:v>4.49891346805519E-2</c:v>
                </c:pt>
                <c:pt idx="26232">
                  <c:v>-3.7802756629997603E-2</c:v>
                </c:pt>
                <c:pt idx="26233">
                  <c:v>-3.7802756629997603E-2</c:v>
                </c:pt>
                <c:pt idx="26234">
                  <c:v>-3.7802756629997603E-2</c:v>
                </c:pt>
                <c:pt idx="26235">
                  <c:v>-3.7802756629997603E-2</c:v>
                </c:pt>
                <c:pt idx="26236">
                  <c:v>-7.6771090920369101E-2</c:v>
                </c:pt>
                <c:pt idx="26237">
                  <c:v>-2.7699332931954802E-2</c:v>
                </c:pt>
                <c:pt idx="26238">
                  <c:v>-2.7699332931954802E-2</c:v>
                </c:pt>
                <c:pt idx="26239">
                  <c:v>0.17360352747639801</c:v>
                </c:pt>
                <c:pt idx="26240">
                  <c:v>0.16793405630119401</c:v>
                </c:pt>
                <c:pt idx="26241">
                  <c:v>0.20604100130890601</c:v>
                </c:pt>
                <c:pt idx="26242">
                  <c:v>0.254561396113204</c:v>
                </c:pt>
                <c:pt idx="26243">
                  <c:v>0.254561396113204</c:v>
                </c:pt>
                <c:pt idx="26244">
                  <c:v>0.254561396113204</c:v>
                </c:pt>
                <c:pt idx="26245">
                  <c:v>0.28339137244996099</c:v>
                </c:pt>
                <c:pt idx="26246">
                  <c:v>0.164440674196494</c:v>
                </c:pt>
                <c:pt idx="26247">
                  <c:v>0.119954788866438</c:v>
                </c:pt>
                <c:pt idx="26248">
                  <c:v>3.9956256963944404E-3</c:v>
                </c:pt>
                <c:pt idx="26249">
                  <c:v>-0.101117254828041</c:v>
                </c:pt>
                <c:pt idx="26250">
                  <c:v>-0.101117254828041</c:v>
                </c:pt>
                <c:pt idx="26251">
                  <c:v>-0.101117254828041</c:v>
                </c:pt>
                <c:pt idx="26252">
                  <c:v>-0.101117254828041</c:v>
                </c:pt>
                <c:pt idx="26253">
                  <c:v>-0.101117254828041</c:v>
                </c:pt>
                <c:pt idx="26254">
                  <c:v>-0.101117254828041</c:v>
                </c:pt>
                <c:pt idx="26255">
                  <c:v>-7.2383131969925296E-2</c:v>
                </c:pt>
                <c:pt idx="26256">
                  <c:v>9.9875809730203199E-2</c:v>
                </c:pt>
                <c:pt idx="26257">
                  <c:v>0.10906472587792899</c:v>
                </c:pt>
                <c:pt idx="26258">
                  <c:v>9.1679468991182594E-2</c:v>
                </c:pt>
                <c:pt idx="26259">
                  <c:v>-0.23827354657557001</c:v>
                </c:pt>
                <c:pt idx="26260">
                  <c:v>-7.4658771704920704E-2</c:v>
                </c:pt>
                <c:pt idx="26261">
                  <c:v>2.1341468074571601E-3</c:v>
                </c:pt>
                <c:pt idx="26262">
                  <c:v>6.7811896404909699E-2</c:v>
                </c:pt>
                <c:pt idx="26263">
                  <c:v>0.12532703888902</c:v>
                </c:pt>
                <c:pt idx="26264">
                  <c:v>6.7811896404909699E-2</c:v>
                </c:pt>
                <c:pt idx="26265">
                  <c:v>5.9872201423624101E-2</c:v>
                </c:pt>
                <c:pt idx="26266">
                  <c:v>1.8705638960341199E-3</c:v>
                </c:pt>
                <c:pt idx="26267">
                  <c:v>-0.107497378231805</c:v>
                </c:pt>
                <c:pt idx="26268">
                  <c:v>-5.0603700738246903E-2</c:v>
                </c:pt>
                <c:pt idx="26269">
                  <c:v>1.4574814667429601E-3</c:v>
                </c:pt>
                <c:pt idx="26270">
                  <c:v>1.32946892003249E-3</c:v>
                </c:pt>
                <c:pt idx="26271" formatCode="0.00E+00">
                  <c:v>6.6429288164626601E-4</c:v>
                </c:pt>
                <c:pt idx="26272">
                  <c:v>-4.6551051650704597E-2</c:v>
                </c:pt>
                <c:pt idx="26273" formatCode="0.00E+00">
                  <c:v>-8.8962382766553494E-2</c:v>
                </c:pt>
                <c:pt idx="26274">
                  <c:v>-0.17850612866250501</c:v>
                </c:pt>
                <c:pt idx="26275">
                  <c:v>-8.9606628514951894E-2</c:v>
                </c:pt>
                <c:pt idx="26276">
                  <c:v>-0.23389375216002101</c:v>
                </c:pt>
                <c:pt idx="26277">
                  <c:v>-0.15399433360171699</c:v>
                </c:pt>
                <c:pt idx="26278">
                  <c:v>-4.5825297934035399E-2</c:v>
                </c:pt>
                <c:pt idx="26279">
                  <c:v>-4.5825297934035399E-2</c:v>
                </c:pt>
                <c:pt idx="26280">
                  <c:v>-4.5825297934035399E-2</c:v>
                </c:pt>
                <c:pt idx="26281">
                  <c:v>-4.5825297934035399E-2</c:v>
                </c:pt>
                <c:pt idx="26282" formatCode="0.00E+00">
                  <c:v>6.6429288164626601E-4</c:v>
                </c:pt>
                <c:pt idx="26283" formatCode="0.00E+00">
                  <c:v>6.6429288164626601E-4</c:v>
                </c:pt>
                <c:pt idx="26284" formatCode="0.00E+00">
                  <c:v>-4.12200469591643E-2</c:v>
                </c:pt>
                <c:pt idx="26285" formatCode="0.00E+00">
                  <c:v>4.7918347921933599E-2</c:v>
                </c:pt>
                <c:pt idx="26286">
                  <c:v>0.129457958032694</c:v>
                </c:pt>
                <c:pt idx="26287">
                  <c:v>0.11931372375889999</c:v>
                </c:pt>
                <c:pt idx="26288">
                  <c:v>4.0125172330444298E-2</c:v>
                </c:pt>
                <c:pt idx="26289" formatCode="0.00E+00">
                  <c:v>9.3045139141723001E-4</c:v>
                </c:pt>
                <c:pt idx="26290">
                  <c:v>-7.5591757469755702E-2</c:v>
                </c:pt>
                <c:pt idx="26291" formatCode="0.00E+00">
                  <c:v>3.60896530646082E-2</c:v>
                </c:pt>
                <c:pt idx="26292">
                  <c:v>-7.6145535198373901E-2</c:v>
                </c:pt>
                <c:pt idx="26293">
                  <c:v>-7.6145535198373901E-2</c:v>
                </c:pt>
                <c:pt idx="26294">
                  <c:v>-0.15196832703634899</c:v>
                </c:pt>
                <c:pt idx="26295">
                  <c:v>-0.227239292854689</c:v>
                </c:pt>
                <c:pt idx="26296">
                  <c:v>-0.38494711585201202</c:v>
                </c:pt>
                <c:pt idx="26297">
                  <c:v>-0.40034876612491999</c:v>
                </c:pt>
                <c:pt idx="26298">
                  <c:v>-0.40034876612491999</c:v>
                </c:pt>
                <c:pt idx="26299">
                  <c:v>-0.34754804926570099</c:v>
                </c:pt>
                <c:pt idx="26300">
                  <c:v>-0.20539421716990999</c:v>
                </c:pt>
                <c:pt idx="26301">
                  <c:v>-0.14318469787982899</c:v>
                </c:pt>
                <c:pt idx="26302">
                  <c:v>-3.7652824849614103E-2</c:v>
                </c:pt>
                <c:pt idx="26303">
                  <c:v>-3.7652824849614103E-2</c:v>
                </c:pt>
                <c:pt idx="26304">
                  <c:v>8.5553351564122693E-3</c:v>
                </c:pt>
                <c:pt idx="26305">
                  <c:v>1.0987802853374899E-3</c:v>
                </c:pt>
                <c:pt idx="26306">
                  <c:v>1.0987802853374899E-3</c:v>
                </c:pt>
                <c:pt idx="26307">
                  <c:v>1.0987802853374899E-3</c:v>
                </c:pt>
                <c:pt idx="26308">
                  <c:v>-4.20983412180981E-2</c:v>
                </c:pt>
                <c:pt idx="26309">
                  <c:v>-6.0605470690702204E-3</c:v>
                </c:pt>
                <c:pt idx="26310">
                  <c:v>-8.8013299813478302E-2</c:v>
                </c:pt>
                <c:pt idx="26311">
                  <c:v>-8.8013299813478302E-2</c:v>
                </c:pt>
                <c:pt idx="26312">
                  <c:v>-0.16947048535023501</c:v>
                </c:pt>
                <c:pt idx="26313">
                  <c:v>-0.185166488113059</c:v>
                </c:pt>
                <c:pt idx="26314">
                  <c:v>-5.8974487532158698E-2</c:v>
                </c:pt>
                <c:pt idx="26315">
                  <c:v>-0.145864941924056</c:v>
                </c:pt>
                <c:pt idx="26316">
                  <c:v>-0.192123470903869</c:v>
                </c:pt>
                <c:pt idx="26317">
                  <c:v>-0.192123470903869</c:v>
                </c:pt>
                <c:pt idx="26318">
                  <c:v>-0.182509668301953</c:v>
                </c:pt>
                <c:pt idx="26319">
                  <c:v>-0.21968720990467799</c:v>
                </c:pt>
                <c:pt idx="26320">
                  <c:v>-0.21037016321492899</c:v>
                </c:pt>
                <c:pt idx="26321">
                  <c:v>-0.21037016321492899</c:v>
                </c:pt>
                <c:pt idx="26322">
                  <c:v>-0.15731179028466299</c:v>
                </c:pt>
                <c:pt idx="26323">
                  <c:v>-0.15731179028466299</c:v>
                </c:pt>
                <c:pt idx="26324">
                  <c:v>-5.7589161917869003E-2</c:v>
                </c:pt>
                <c:pt idx="26325">
                  <c:v>-5.7589161917869003E-2</c:v>
                </c:pt>
                <c:pt idx="26326">
                  <c:v>-4.36570678342438E-2</c:v>
                </c:pt>
                <c:pt idx="26327">
                  <c:v>-0.10730877055447299</c:v>
                </c:pt>
                <c:pt idx="26328">
                  <c:v>-0.32311290503162599</c:v>
                </c:pt>
                <c:pt idx="26329">
                  <c:v>-6.4499394463353094E-2</c:v>
                </c:pt>
                <c:pt idx="26330">
                  <c:v>-5.7904358442105702E-2</c:v>
                </c:pt>
                <c:pt idx="26331">
                  <c:v>5.1412106875293899E-2</c:v>
                </c:pt>
                <c:pt idx="26332">
                  <c:v>5.1414110542253602E-2</c:v>
                </c:pt>
                <c:pt idx="26333">
                  <c:v>5.1415918250735201E-2</c:v>
                </c:pt>
                <c:pt idx="26334">
                  <c:v>0</c:v>
                </c:pt>
                <c:pt idx="26335" formatCode="0.00E+00">
                  <c:v>1.6510241056533199E-6</c:v>
                </c:pt>
                <c:pt idx="26336">
                  <c:v>8.9090211035141906E-2</c:v>
                </c:pt>
                <c:pt idx="26337" formatCode="0.00E+00">
                  <c:v>0.12852597048155101</c:v>
                </c:pt>
                <c:pt idx="26338">
                  <c:v>8.2399466003544003E-2</c:v>
                </c:pt>
                <c:pt idx="26339">
                  <c:v>-4.5844886825863802E-2</c:v>
                </c:pt>
                <c:pt idx="26340">
                  <c:v>5.2189034243544E-2</c:v>
                </c:pt>
                <c:pt idx="26341">
                  <c:v>0.214614562801623</c:v>
                </c:pt>
                <c:pt idx="26342">
                  <c:v>7.7067116238741698E-2</c:v>
                </c:pt>
                <c:pt idx="26343">
                  <c:v>7.7067116238741698E-2</c:v>
                </c:pt>
                <c:pt idx="26344">
                  <c:v>7.2143972018638494E-2</c:v>
                </c:pt>
                <c:pt idx="26345">
                  <c:v>7.2143972018638494E-2</c:v>
                </c:pt>
                <c:pt idx="26346">
                  <c:v>2.9898602871170001E-2</c:v>
                </c:pt>
                <c:pt idx="26347">
                  <c:v>3.5400630780563602E-2</c:v>
                </c:pt>
                <c:pt idx="26348">
                  <c:v>7.1295880379780893E-2</c:v>
                </c:pt>
                <c:pt idx="26349">
                  <c:v>7.1098899831582199E-2</c:v>
                </c:pt>
                <c:pt idx="26350">
                  <c:v>0.21061835688174799</c:v>
                </c:pt>
                <c:pt idx="26351">
                  <c:v>0.28528411232723799</c:v>
                </c:pt>
                <c:pt idx="26352">
                  <c:v>0.28528411232723799</c:v>
                </c:pt>
                <c:pt idx="26353">
                  <c:v>0.28528411232723799</c:v>
                </c:pt>
                <c:pt idx="26354">
                  <c:v>0.30733139292546702</c:v>
                </c:pt>
                <c:pt idx="26355">
                  <c:v>0.32776426655952601</c:v>
                </c:pt>
                <c:pt idx="26356">
                  <c:v>0.28971776548917</c:v>
                </c:pt>
                <c:pt idx="26357">
                  <c:v>0.32839448057107501</c:v>
                </c:pt>
                <c:pt idx="26358">
                  <c:v>0.29227046060989897</c:v>
                </c:pt>
                <c:pt idx="26359">
                  <c:v>0.29852945925492502</c:v>
                </c:pt>
                <c:pt idx="26360">
                  <c:v>0.38727373282187799</c:v>
                </c:pt>
                <c:pt idx="26361">
                  <c:v>0.37039222569022501</c:v>
                </c:pt>
                <c:pt idx="26362">
                  <c:v>0.31444772264491899</c:v>
                </c:pt>
                <c:pt idx="26363">
                  <c:v>0.40289144578848701</c:v>
                </c:pt>
                <c:pt idx="26364">
                  <c:v>0.41943695417605098</c:v>
                </c:pt>
                <c:pt idx="26365">
                  <c:v>0.41943695417605098</c:v>
                </c:pt>
                <c:pt idx="26366">
                  <c:v>0.34454333146407701</c:v>
                </c:pt>
                <c:pt idx="26367">
                  <c:v>0.34454333146407701</c:v>
                </c:pt>
                <c:pt idx="26368">
                  <c:v>0.33865350134169497</c:v>
                </c:pt>
                <c:pt idx="26369">
                  <c:v>0.30456219198166601</c:v>
                </c:pt>
                <c:pt idx="26370">
                  <c:v>0.27200276336458801</c:v>
                </c:pt>
                <c:pt idx="26371">
                  <c:v>0.289746097021786</c:v>
                </c:pt>
                <c:pt idx="26372">
                  <c:v>0.289746097021786</c:v>
                </c:pt>
                <c:pt idx="26373">
                  <c:v>0.25394723156573401</c:v>
                </c:pt>
                <c:pt idx="26374">
                  <c:v>0.25394723156573401</c:v>
                </c:pt>
                <c:pt idx="26375">
                  <c:v>0.214348086782987</c:v>
                </c:pt>
                <c:pt idx="26376">
                  <c:v>0.19271461087438299</c:v>
                </c:pt>
                <c:pt idx="26377">
                  <c:v>0.22669718884510601</c:v>
                </c:pt>
                <c:pt idx="26378">
                  <c:v>0.29997287314806997</c:v>
                </c:pt>
                <c:pt idx="26379">
                  <c:v>0.29997287314806997</c:v>
                </c:pt>
                <c:pt idx="26380">
                  <c:v>0.29997287314806997</c:v>
                </c:pt>
                <c:pt idx="26381">
                  <c:v>0.51138350271648902</c:v>
                </c:pt>
                <c:pt idx="26382">
                  <c:v>0.34426319568949798</c:v>
                </c:pt>
                <c:pt idx="26383">
                  <c:v>0.34387166158471899</c:v>
                </c:pt>
                <c:pt idx="26384">
                  <c:v>0.27487055376383401</c:v>
                </c:pt>
                <c:pt idx="26385">
                  <c:v>0.20704644611716999</c:v>
                </c:pt>
                <c:pt idx="26386">
                  <c:v>0.249261704795014</c:v>
                </c:pt>
                <c:pt idx="26387">
                  <c:v>0.28976730725211902</c:v>
                </c:pt>
                <c:pt idx="26388">
                  <c:v>0.335392203891686</c:v>
                </c:pt>
                <c:pt idx="26389">
                  <c:v>0.38340007466174097</c:v>
                </c:pt>
                <c:pt idx="26390">
                  <c:v>0.37574823687139303</c:v>
                </c:pt>
                <c:pt idx="26391">
                  <c:v>0.37574823687139303</c:v>
                </c:pt>
                <c:pt idx="26392">
                  <c:v>0.33157908904704397</c:v>
                </c:pt>
                <c:pt idx="26393">
                  <c:v>0.33123846392603901</c:v>
                </c:pt>
                <c:pt idx="26394">
                  <c:v>0.33123846392603901</c:v>
                </c:pt>
                <c:pt idx="26395">
                  <c:v>0.33485489119351802</c:v>
                </c:pt>
                <c:pt idx="26396">
                  <c:v>0.33485489119351802</c:v>
                </c:pt>
                <c:pt idx="26397">
                  <c:v>0.32767529000217499</c:v>
                </c:pt>
                <c:pt idx="26398">
                  <c:v>0.28678590854867198</c:v>
                </c:pt>
                <c:pt idx="26399">
                  <c:v>0.30829646335109601</c:v>
                </c:pt>
                <c:pt idx="26400">
                  <c:v>0.30829646335109601</c:v>
                </c:pt>
                <c:pt idx="26401">
                  <c:v>0.30829646335109601</c:v>
                </c:pt>
                <c:pt idx="26402">
                  <c:v>0.34158545556476499</c:v>
                </c:pt>
                <c:pt idx="26403">
                  <c:v>0.34158545556476499</c:v>
                </c:pt>
                <c:pt idx="26404">
                  <c:v>0.26321293399043599</c:v>
                </c:pt>
                <c:pt idx="26405">
                  <c:v>0.28406157563766499</c:v>
                </c:pt>
                <c:pt idx="26406">
                  <c:v>0.32145437190682602</c:v>
                </c:pt>
                <c:pt idx="26407">
                  <c:v>0.30479865595709499</c:v>
                </c:pt>
                <c:pt idx="26408">
                  <c:v>0.26699713516114598</c:v>
                </c:pt>
                <c:pt idx="26409">
                  <c:v>0.26699713516114598</c:v>
                </c:pt>
                <c:pt idx="26410">
                  <c:v>0.30442294919579999</c:v>
                </c:pt>
                <c:pt idx="26411">
                  <c:v>0.30442294919579999</c:v>
                </c:pt>
                <c:pt idx="26412">
                  <c:v>0.23098966176892999</c:v>
                </c:pt>
                <c:pt idx="26413">
                  <c:v>0.23098966176892999</c:v>
                </c:pt>
                <c:pt idx="26414">
                  <c:v>0.23098966176892999</c:v>
                </c:pt>
                <c:pt idx="26415">
                  <c:v>0.20871677531354901</c:v>
                </c:pt>
                <c:pt idx="26416">
                  <c:v>0.20871677531354901</c:v>
                </c:pt>
                <c:pt idx="26417">
                  <c:v>0.278399904588021</c:v>
                </c:pt>
                <c:pt idx="26418">
                  <c:v>0.14339163071341901</c:v>
                </c:pt>
                <c:pt idx="26419">
                  <c:v>0.221681910429541</c:v>
                </c:pt>
                <c:pt idx="26420">
                  <c:v>0.15067304872610501</c:v>
                </c:pt>
                <c:pt idx="26421">
                  <c:v>0.118577266388654</c:v>
                </c:pt>
                <c:pt idx="26422">
                  <c:v>0.19771087215313199</c:v>
                </c:pt>
                <c:pt idx="26423">
                  <c:v>0.17496895791564801</c:v>
                </c:pt>
                <c:pt idx="26424">
                  <c:v>0.171053805221136</c:v>
                </c:pt>
                <c:pt idx="26425">
                  <c:v>0.119162901832308</c:v>
                </c:pt>
                <c:pt idx="26426">
                  <c:v>0.13807306281548701</c:v>
                </c:pt>
                <c:pt idx="26427">
                  <c:v>0.14588415671241001</c:v>
                </c:pt>
                <c:pt idx="26428">
                  <c:v>-9.09568491852768E-2</c:v>
                </c:pt>
                <c:pt idx="26429">
                  <c:v>-0.32311088336794602</c:v>
                </c:pt>
                <c:pt idx="26430" formatCode="0.00E+00">
                  <c:v>3.1184231720349199E-4</c:v>
                </c:pt>
                <c:pt idx="26431">
                  <c:v>-0.12435984254171301</c:v>
                </c:pt>
                <c:pt idx="26432" formatCode="0.00E+00">
                  <c:v>-1.4552213712009E-2</c:v>
                </c:pt>
                <c:pt idx="26433">
                  <c:v>-0.14523016429337701</c:v>
                </c:pt>
                <c:pt idx="26434">
                  <c:v>-9.2330793950789303E-2</c:v>
                </c:pt>
                <c:pt idx="26435">
                  <c:v>-9.7989163019677999E-2</c:v>
                </c:pt>
                <c:pt idx="26436">
                  <c:v>-0.16043438804512899</c:v>
                </c:pt>
                <c:pt idx="26437">
                  <c:v>-0.19278954564943099</c:v>
                </c:pt>
                <c:pt idx="26438">
                  <c:v>-0.119025193467093</c:v>
                </c:pt>
                <c:pt idx="26439">
                  <c:v>-0.16495292371557399</c:v>
                </c:pt>
                <c:pt idx="26440">
                  <c:v>-0.14254681567791599</c:v>
                </c:pt>
                <c:pt idx="26441">
                  <c:v>-0.14254681567791599</c:v>
                </c:pt>
                <c:pt idx="26442">
                  <c:v>-0.13707931534627699</c:v>
                </c:pt>
                <c:pt idx="26443">
                  <c:v>0</c:v>
                </c:pt>
                <c:pt idx="26444">
                  <c:v>-0.28709034228541902</c:v>
                </c:pt>
                <c:pt idx="26445">
                  <c:v>9.0244854739963604E-2</c:v>
                </c:pt>
                <c:pt idx="26446">
                  <c:v>-0.198924304784207</c:v>
                </c:pt>
                <c:pt idx="26447">
                  <c:v>-5.6639127862547101E-2</c:v>
                </c:pt>
                <c:pt idx="26448">
                  <c:v>-0.197352921340848</c:v>
                </c:pt>
                <c:pt idx="26449">
                  <c:v>0.126040397085703</c:v>
                </c:pt>
                <c:pt idx="26450">
                  <c:v>0.112120516909375</c:v>
                </c:pt>
                <c:pt idx="26451">
                  <c:v>0.112852496189342</c:v>
                </c:pt>
                <c:pt idx="26452">
                  <c:v>0.121059848429764</c:v>
                </c:pt>
                <c:pt idx="26453">
                  <c:v>0.24593218106569001</c:v>
                </c:pt>
                <c:pt idx="26454">
                  <c:v>0.24593218106569001</c:v>
                </c:pt>
                <c:pt idx="26455">
                  <c:v>0.31058766497825102</c:v>
                </c:pt>
                <c:pt idx="26456">
                  <c:v>0.37871134040895299</c:v>
                </c:pt>
                <c:pt idx="26457">
                  <c:v>0.40536430312821697</c:v>
                </c:pt>
                <c:pt idx="26458">
                  <c:v>0.40536430312821697</c:v>
                </c:pt>
                <c:pt idx="26459">
                  <c:v>0.46829397671321799</c:v>
                </c:pt>
                <c:pt idx="26460">
                  <c:v>0.490761020870081</c:v>
                </c:pt>
                <c:pt idx="26461">
                  <c:v>0.490761020870081</c:v>
                </c:pt>
                <c:pt idx="26462">
                  <c:v>0.45705475864135497</c:v>
                </c:pt>
                <c:pt idx="26463">
                  <c:v>0.54535915001521695</c:v>
                </c:pt>
                <c:pt idx="26464">
                  <c:v>0.57683155758151305</c:v>
                </c:pt>
                <c:pt idx="26465">
                  <c:v>0.64318329998185297</c:v>
                </c:pt>
                <c:pt idx="26466">
                  <c:v>0.57068293229027001</c:v>
                </c:pt>
                <c:pt idx="26467">
                  <c:v>0.60258366461023105</c:v>
                </c:pt>
                <c:pt idx="26468">
                  <c:v>0.50803224232631194</c:v>
                </c:pt>
                <c:pt idx="26469">
                  <c:v>0.53582642642994305</c:v>
                </c:pt>
                <c:pt idx="26470">
                  <c:v>0.53582642642994305</c:v>
                </c:pt>
                <c:pt idx="26471">
                  <c:v>0.53582642642994305</c:v>
                </c:pt>
                <c:pt idx="26472">
                  <c:v>0.53582642642994305</c:v>
                </c:pt>
                <c:pt idx="26473">
                  <c:v>0.56067019959782005</c:v>
                </c:pt>
                <c:pt idx="26474">
                  <c:v>0.56067019959782005</c:v>
                </c:pt>
                <c:pt idx="26475">
                  <c:v>0.56067019959782005</c:v>
                </c:pt>
                <c:pt idx="26476">
                  <c:v>0.56067019959782005</c:v>
                </c:pt>
                <c:pt idx="26477">
                  <c:v>0.56067019959782005</c:v>
                </c:pt>
                <c:pt idx="26478">
                  <c:v>0.56067019959782005</c:v>
                </c:pt>
                <c:pt idx="26479">
                  <c:v>0.56067019959782005</c:v>
                </c:pt>
                <c:pt idx="26480">
                  <c:v>0.56067019959782005</c:v>
                </c:pt>
                <c:pt idx="26481">
                  <c:v>0.54480628287253596</c:v>
                </c:pt>
                <c:pt idx="26482">
                  <c:v>0.73413665386893201</c:v>
                </c:pt>
                <c:pt idx="26483">
                  <c:v>0.73413665386893201</c:v>
                </c:pt>
                <c:pt idx="26484">
                  <c:v>0.84563541512033302</c:v>
                </c:pt>
                <c:pt idx="26485">
                  <c:v>0.84900943239106397</c:v>
                </c:pt>
                <c:pt idx="26486">
                  <c:v>1.6513096917620301E-2</c:v>
                </c:pt>
                <c:pt idx="26487">
                  <c:v>0.29335820836308502</c:v>
                </c:pt>
                <c:pt idx="26488">
                  <c:v>6.6733893759880203E-2</c:v>
                </c:pt>
                <c:pt idx="26489">
                  <c:v>6.6792958046998099E-2</c:v>
                </c:pt>
                <c:pt idx="26490">
                  <c:v>0.10730877055447299</c:v>
                </c:pt>
                <c:pt idx="26491">
                  <c:v>-0.22299102157168399</c:v>
                </c:pt>
                <c:pt idx="26492">
                  <c:v>1.5010778705186699E-3</c:v>
                </c:pt>
                <c:pt idx="26493">
                  <c:v>-5.6781957851657697E-2</c:v>
                </c:pt>
                <c:pt idx="26494">
                  <c:v>-5.6781957851657697E-2</c:v>
                </c:pt>
                <c:pt idx="26495">
                  <c:v>-5.6781957851657697E-2</c:v>
                </c:pt>
                <c:pt idx="26496">
                  <c:v>0.14038145335709201</c:v>
                </c:pt>
                <c:pt idx="26497">
                  <c:v>0.27041281649351401</c:v>
                </c:pt>
                <c:pt idx="26498">
                  <c:v>0.259632721279134</c:v>
                </c:pt>
                <c:pt idx="26499">
                  <c:v>0.33208031239585201</c:v>
                </c:pt>
                <c:pt idx="26500">
                  <c:v>0.254036679003182</c:v>
                </c:pt>
                <c:pt idx="26501">
                  <c:v>0.16130859290667501</c:v>
                </c:pt>
                <c:pt idx="26502">
                  <c:v>0.196183201265024</c:v>
                </c:pt>
                <c:pt idx="26503">
                  <c:v>8.1131895953904895E-2</c:v>
                </c:pt>
                <c:pt idx="26504">
                  <c:v>7.4014907699674504E-2</c:v>
                </c:pt>
                <c:pt idx="26505">
                  <c:v>-8.6650980868189204E-2</c:v>
                </c:pt>
                <c:pt idx="26506">
                  <c:v>-0.17427172730325199</c:v>
                </c:pt>
                <c:pt idx="26507">
                  <c:v>-0.23588306000088599</c:v>
                </c:pt>
                <c:pt idx="26508">
                  <c:v>-0.33553724682457903</c:v>
                </c:pt>
                <c:pt idx="26509">
                  <c:v>-0.30762267229874102</c:v>
                </c:pt>
                <c:pt idx="26510">
                  <c:v>-0.22360239350890199</c:v>
                </c:pt>
                <c:pt idx="26511">
                  <c:v>-0.22908426216813299</c:v>
                </c:pt>
                <c:pt idx="26512">
                  <c:v>-0.17118500628764899</c:v>
                </c:pt>
                <c:pt idx="26513">
                  <c:v>-0.23291822096721801</c:v>
                </c:pt>
                <c:pt idx="26514">
                  <c:v>-0.18917215853899799</c:v>
                </c:pt>
                <c:pt idx="26515">
                  <c:v>-0.158881830771401</c:v>
                </c:pt>
                <c:pt idx="26516">
                  <c:v>-0.12673953769945401</c:v>
                </c:pt>
                <c:pt idx="26517">
                  <c:v>-0.21775706023819399</c:v>
                </c:pt>
                <c:pt idx="26518">
                  <c:v>-0.21775706023819399</c:v>
                </c:pt>
                <c:pt idx="26519">
                  <c:v>-0.21789518082029499</c:v>
                </c:pt>
                <c:pt idx="26520">
                  <c:v>-0.30738519236891498</c:v>
                </c:pt>
                <c:pt idx="26521">
                  <c:v>-0.30738519236891498</c:v>
                </c:pt>
                <c:pt idx="26522">
                  <c:v>-0.29930495965166698</c:v>
                </c:pt>
                <c:pt idx="26523">
                  <c:v>-0.27275023023861</c:v>
                </c:pt>
                <c:pt idx="26524">
                  <c:v>-5.3477362443429398E-2</c:v>
                </c:pt>
                <c:pt idx="26525">
                  <c:v>-7.7483590489080198E-3</c:v>
                </c:pt>
                <c:pt idx="26526">
                  <c:v>-7.7483590489080198E-3</c:v>
                </c:pt>
                <c:pt idx="26527">
                  <c:v>-0.14362530209999999</c:v>
                </c:pt>
                <c:pt idx="26528">
                  <c:v>-0.14362530209999999</c:v>
                </c:pt>
                <c:pt idx="26529">
                  <c:v>-0.180823753286837</c:v>
                </c:pt>
                <c:pt idx="26530">
                  <c:v>-0.18670992267695399</c:v>
                </c:pt>
                <c:pt idx="26531">
                  <c:v>-0.18670992267695399</c:v>
                </c:pt>
                <c:pt idx="26532">
                  <c:v>-1.28064170217794E-2</c:v>
                </c:pt>
                <c:pt idx="26533">
                  <c:v>-8.0302214102540195E-2</c:v>
                </c:pt>
                <c:pt idx="26534">
                  <c:v>-1.2470407747275701E-2</c:v>
                </c:pt>
                <c:pt idx="26535">
                  <c:v>-5.1027089814255903E-2</c:v>
                </c:pt>
                <c:pt idx="26536">
                  <c:v>-4.5219575248271797E-2</c:v>
                </c:pt>
                <c:pt idx="26537">
                  <c:v>-7.5866360509599898E-2</c:v>
                </c:pt>
                <c:pt idx="26538">
                  <c:v>-3.7063393329097298E-2</c:v>
                </c:pt>
                <c:pt idx="26539">
                  <c:v>-6.5963035073865306E-2</c:v>
                </c:pt>
                <c:pt idx="26540">
                  <c:v>-6.5963035073865306E-2</c:v>
                </c:pt>
                <c:pt idx="26541">
                  <c:v>-9.8739855379918098E-2</c:v>
                </c:pt>
                <c:pt idx="26542">
                  <c:v>-9.8739855379918098E-2</c:v>
                </c:pt>
                <c:pt idx="26543">
                  <c:v>-6.5464735621224304E-2</c:v>
                </c:pt>
                <c:pt idx="26544">
                  <c:v>-9.4166203542687996E-2</c:v>
                </c:pt>
                <c:pt idx="26545">
                  <c:v>-6.8965237911196395E-2</c:v>
                </c:pt>
                <c:pt idx="26546">
                  <c:v>-6.8965237911196395E-2</c:v>
                </c:pt>
                <c:pt idx="26547">
                  <c:v>-6.8965237911196395E-2</c:v>
                </c:pt>
                <c:pt idx="26548">
                  <c:v>0.138952952562785</c:v>
                </c:pt>
                <c:pt idx="26549">
                  <c:v>8.4459824936708103E-2</c:v>
                </c:pt>
                <c:pt idx="26550">
                  <c:v>0.15669808435614699</c:v>
                </c:pt>
                <c:pt idx="26551">
                  <c:v>6.7141809696216595E-2</c:v>
                </c:pt>
                <c:pt idx="26552">
                  <c:v>0.37170890870200901</c:v>
                </c:pt>
                <c:pt idx="26553">
                  <c:v>0.300442200983767</c:v>
                </c:pt>
                <c:pt idx="26554">
                  <c:v>0.26758086930757102</c:v>
                </c:pt>
                <c:pt idx="26555">
                  <c:v>0.26758086930757102</c:v>
                </c:pt>
                <c:pt idx="26556">
                  <c:v>0.30060252413365002</c:v>
                </c:pt>
                <c:pt idx="26557">
                  <c:v>0.35599833123611302</c:v>
                </c:pt>
                <c:pt idx="26558">
                  <c:v>0.38985361535839802</c:v>
                </c:pt>
                <c:pt idx="26559">
                  <c:v>0.38985361535839802</c:v>
                </c:pt>
                <c:pt idx="26560">
                  <c:v>0.361065863836319</c:v>
                </c:pt>
                <c:pt idx="26561">
                  <c:v>0.58300960887773901</c:v>
                </c:pt>
                <c:pt idx="26562">
                  <c:v>0.58300960887773901</c:v>
                </c:pt>
                <c:pt idx="26563">
                  <c:v>0.58300960887773901</c:v>
                </c:pt>
                <c:pt idx="26564">
                  <c:v>0.611443898113881</c:v>
                </c:pt>
                <c:pt idx="26565">
                  <c:v>0.53298309182571002</c:v>
                </c:pt>
                <c:pt idx="26566">
                  <c:v>0.59185953673587599</c:v>
                </c:pt>
                <c:pt idx="26567">
                  <c:v>0.46065418051977902</c:v>
                </c:pt>
                <c:pt idx="26568">
                  <c:v>0.464203055186237</c:v>
                </c:pt>
                <c:pt idx="26569">
                  <c:v>0.464203055186237</c:v>
                </c:pt>
                <c:pt idx="26570">
                  <c:v>0.48183503602355499</c:v>
                </c:pt>
                <c:pt idx="26571">
                  <c:v>0.48183503602355499</c:v>
                </c:pt>
                <c:pt idx="26572">
                  <c:v>0.71028529280233199</c:v>
                </c:pt>
                <c:pt idx="26573">
                  <c:v>0.71028529280233199</c:v>
                </c:pt>
                <c:pt idx="26574">
                  <c:v>0.71758374148555704</c:v>
                </c:pt>
                <c:pt idx="26575">
                  <c:v>0</c:v>
                </c:pt>
                <c:pt idx="26576">
                  <c:v>-0.23021594235213799</c:v>
                </c:pt>
                <c:pt idx="26577" formatCode="0.00E+00">
                  <c:v>2.3005868423631099E-6</c:v>
                </c:pt>
                <c:pt idx="26578">
                  <c:v>-0.110426018859008</c:v>
                </c:pt>
                <c:pt idx="26579" formatCode="0.00E+00">
                  <c:v>-5.2323021159583899E-2</c:v>
                </c:pt>
                <c:pt idx="26580">
                  <c:v>-0.182212948410855</c:v>
                </c:pt>
                <c:pt idx="26581">
                  <c:v>-0.182212948410855</c:v>
                </c:pt>
                <c:pt idx="26582">
                  <c:v>-0.217214975645553</c:v>
                </c:pt>
                <c:pt idx="26583">
                  <c:v>-5.3598743460869097E-2</c:v>
                </c:pt>
                <c:pt idx="26584">
                  <c:v>-1.27746704635978E-3</c:v>
                </c:pt>
                <c:pt idx="26585">
                  <c:v>-5.3598743460869097E-2</c:v>
                </c:pt>
                <c:pt idx="26586">
                  <c:v>9.9380486979079696E-2</c:v>
                </c:pt>
                <c:pt idx="26587">
                  <c:v>0.180641087600349</c:v>
                </c:pt>
                <c:pt idx="26588">
                  <c:v>0.21600855069772701</c:v>
                </c:pt>
                <c:pt idx="26589">
                  <c:v>0.117960690424109</c:v>
                </c:pt>
                <c:pt idx="26590">
                  <c:v>3.5147539153976802E-2</c:v>
                </c:pt>
                <c:pt idx="26591">
                  <c:v>-2.1928574397200801E-3</c:v>
                </c:pt>
                <c:pt idx="26592">
                  <c:v>-8.5977780478372293E-3</c:v>
                </c:pt>
                <c:pt idx="26593">
                  <c:v>3.1126198041725402E-2</c:v>
                </c:pt>
                <c:pt idx="26594">
                  <c:v>0.11122957873971</c:v>
                </c:pt>
                <c:pt idx="26595">
                  <c:v>3.5112504507361197E-2</c:v>
                </c:pt>
                <c:pt idx="26596">
                  <c:v>7.4733141758622307E-2</c:v>
                </c:pt>
                <c:pt idx="26597">
                  <c:v>3.5112504507361197E-2</c:v>
                </c:pt>
                <c:pt idx="26598">
                  <c:v>7.4733141758622307E-2</c:v>
                </c:pt>
                <c:pt idx="26599">
                  <c:v>3.5112504507361197E-2</c:v>
                </c:pt>
                <c:pt idx="26600">
                  <c:v>7.4733141758622307E-2</c:v>
                </c:pt>
                <c:pt idx="26601">
                  <c:v>3.1695527330296298E-2</c:v>
                </c:pt>
                <c:pt idx="26602">
                  <c:v>-4.7142064395927899E-2</c:v>
                </c:pt>
                <c:pt idx="26603">
                  <c:v>-0.126527313767542</c:v>
                </c:pt>
                <c:pt idx="26604">
                  <c:v>-4.7122655572032303E-2</c:v>
                </c:pt>
                <c:pt idx="26605">
                  <c:v>2.93126551720366E-2</c:v>
                </c:pt>
                <c:pt idx="26606">
                  <c:v>-6.9321207095678298E-3</c:v>
                </c:pt>
                <c:pt idx="26607">
                  <c:v>-8.3217964797329402E-2</c:v>
                </c:pt>
                <c:pt idx="26608">
                  <c:v>-0.15371498703714601</c:v>
                </c:pt>
                <c:pt idx="26609">
                  <c:v>-0.19551767667143299</c:v>
                </c:pt>
                <c:pt idx="26610">
                  <c:v>-0.15869442250270799</c:v>
                </c:pt>
                <c:pt idx="26611">
                  <c:v>-0.20042161335182501</c:v>
                </c:pt>
                <c:pt idx="26612">
                  <c:v>-0.163615603973047</c:v>
                </c:pt>
                <c:pt idx="26613">
                  <c:v>-0.163615603973047</c:v>
                </c:pt>
                <c:pt idx="26614">
                  <c:v>-0.163615603973047</c:v>
                </c:pt>
                <c:pt idx="26615">
                  <c:v>-0.142998122412168</c:v>
                </c:pt>
                <c:pt idx="26616">
                  <c:v>-0.175147765682544</c:v>
                </c:pt>
                <c:pt idx="26617">
                  <c:v>-0.15928743455409999</c:v>
                </c:pt>
                <c:pt idx="26618">
                  <c:v>-0.175147765682544</c:v>
                </c:pt>
                <c:pt idx="26619">
                  <c:v>-0.122410687740224</c:v>
                </c:pt>
                <c:pt idx="26620">
                  <c:v>-8.3136713935592896E-2</c:v>
                </c:pt>
                <c:pt idx="26621">
                  <c:v>-0.108801384577613</c:v>
                </c:pt>
                <c:pt idx="26622">
                  <c:v>-0.114172331896713</c:v>
                </c:pt>
                <c:pt idx="26623">
                  <c:v>-6.90963498419601E-2</c:v>
                </c:pt>
                <c:pt idx="26624">
                  <c:v>-7.4448661329966595E-2</c:v>
                </c:pt>
                <c:pt idx="26625">
                  <c:v>-5.0293642798558497E-2</c:v>
                </c:pt>
                <c:pt idx="26626">
                  <c:v>0</c:v>
                </c:pt>
                <c:pt idx="26627">
                  <c:v>-0.224416981044567</c:v>
                </c:pt>
                <c:pt idx="26628">
                  <c:v>5.7306874503345803E-2</c:v>
                </c:pt>
                <c:pt idx="26629" formatCode="0.00E+00">
                  <c:v>-2.0089773051790101E-6</c:v>
                </c:pt>
                <c:pt idx="26630">
                  <c:v>5.2140397347857498E-2</c:v>
                </c:pt>
                <c:pt idx="26631" formatCode="0.00E+00">
                  <c:v>-1.6308555740117602E-2</c:v>
                </c:pt>
                <c:pt idx="26632">
                  <c:v>0.113362421599181</c:v>
                </c:pt>
                <c:pt idx="26633">
                  <c:v>0.113362421599181</c:v>
                </c:pt>
                <c:pt idx="26634">
                  <c:v>3.0933519523160501E-2</c:v>
                </c:pt>
                <c:pt idx="26635">
                  <c:v>2.30027370801817E-2</c:v>
                </c:pt>
                <c:pt idx="26636">
                  <c:v>2.30027370801817E-2</c:v>
                </c:pt>
                <c:pt idx="26637">
                  <c:v>-2.18848528861301E-2</c:v>
                </c:pt>
                <c:pt idx="26638">
                  <c:v>-6.9031772449068496E-2</c:v>
                </c:pt>
                <c:pt idx="26639">
                  <c:v>-0.18222179518201301</c:v>
                </c:pt>
                <c:pt idx="26640">
                  <c:v>-0.13613346345774899</c:v>
                </c:pt>
                <c:pt idx="26641">
                  <c:v>-5.5152075632007601E-2</c:v>
                </c:pt>
                <c:pt idx="26642">
                  <c:v>-5.5150681799502797E-2</c:v>
                </c:pt>
                <c:pt idx="26643">
                  <c:v>-1.8497286159956799E-2</c:v>
                </c:pt>
                <c:pt idx="26644">
                  <c:v>-1.83165565827361E-2</c:v>
                </c:pt>
                <c:pt idx="26645">
                  <c:v>-1.83165565827361E-2</c:v>
                </c:pt>
                <c:pt idx="26646">
                  <c:v>-9.4183618244935999E-2</c:v>
                </c:pt>
                <c:pt idx="26647">
                  <c:v>-0.13170647398882901</c:v>
                </c:pt>
                <c:pt idx="26648">
                  <c:v>-0.173272886431073</c:v>
                </c:pt>
                <c:pt idx="26649">
                  <c:v>-0.189584823483716</c:v>
                </c:pt>
                <c:pt idx="26650">
                  <c:v>-0.19017293395443899</c:v>
                </c:pt>
                <c:pt idx="26651">
                  <c:v>-0.21650426908841899</c:v>
                </c:pt>
                <c:pt idx="26652">
                  <c:v>-0.256726820188174</c:v>
                </c:pt>
                <c:pt idx="26653">
                  <c:v>-0.27396133399113898</c:v>
                </c:pt>
                <c:pt idx="26654">
                  <c:v>-0.24973240958645601</c:v>
                </c:pt>
                <c:pt idx="26655">
                  <c:v>-0.27396133399113898</c:v>
                </c:pt>
                <c:pt idx="26656">
                  <c:v>-0.27396133399113898</c:v>
                </c:pt>
                <c:pt idx="26657">
                  <c:v>-0.29669509033970498</c:v>
                </c:pt>
                <c:pt idx="26658">
                  <c:v>-0.29669509033970498</c:v>
                </c:pt>
                <c:pt idx="26659">
                  <c:v>-0.300345330506537</c:v>
                </c:pt>
                <c:pt idx="26660">
                  <c:v>-0.26166037189283398</c:v>
                </c:pt>
                <c:pt idx="26661">
                  <c:v>-0.26166037189283398</c:v>
                </c:pt>
                <c:pt idx="26662">
                  <c:v>-0.26166037189283398</c:v>
                </c:pt>
                <c:pt idx="26663">
                  <c:v>-0.23902057932693899</c:v>
                </c:pt>
                <c:pt idx="26664">
                  <c:v>-0.27821462061049201</c:v>
                </c:pt>
                <c:pt idx="26665">
                  <c:v>-0.27821462061049201</c:v>
                </c:pt>
                <c:pt idx="26666">
                  <c:v>-0.20109330464352501</c:v>
                </c:pt>
                <c:pt idx="26667">
                  <c:v>-0.20109330464352501</c:v>
                </c:pt>
                <c:pt idx="26668">
                  <c:v>-0.20109330464352501</c:v>
                </c:pt>
                <c:pt idx="26669">
                  <c:v>-0.20109242447634701</c:v>
                </c:pt>
                <c:pt idx="26670">
                  <c:v>-0.238453630261277</c:v>
                </c:pt>
                <c:pt idx="26671">
                  <c:v>-0.44992061669293698</c:v>
                </c:pt>
                <c:pt idx="26672">
                  <c:v>-0.44992061669293698</c:v>
                </c:pt>
                <c:pt idx="26673">
                  <c:v>-0.44992061669293698</c:v>
                </c:pt>
                <c:pt idx="26674">
                  <c:v>-0.31877773997701703</c:v>
                </c:pt>
                <c:pt idx="26675">
                  <c:v>-0.31877773997701703</c:v>
                </c:pt>
                <c:pt idx="26676">
                  <c:v>-0.29918608521707202</c:v>
                </c:pt>
                <c:pt idx="26677">
                  <c:v>-0.29918608521707202</c:v>
                </c:pt>
                <c:pt idx="26678">
                  <c:v>-0.37688407818063901</c:v>
                </c:pt>
                <c:pt idx="26679">
                  <c:v>-0.37688407818063901</c:v>
                </c:pt>
                <c:pt idx="26680">
                  <c:v>-0.33828206368331498</c:v>
                </c:pt>
                <c:pt idx="26681">
                  <c:v>-0.319294977129643</c:v>
                </c:pt>
                <c:pt idx="26682">
                  <c:v>-0.319294977129643</c:v>
                </c:pt>
                <c:pt idx="26683">
                  <c:v>-0.30565163669641898</c:v>
                </c:pt>
                <c:pt idx="26684">
                  <c:v>-0.29918608521707202</c:v>
                </c:pt>
                <c:pt idx="26685">
                  <c:v>-0.29918608521707202</c:v>
                </c:pt>
                <c:pt idx="26686">
                  <c:v>-0.29608018678654202</c:v>
                </c:pt>
                <c:pt idx="26687">
                  <c:v>-0.20579134308910599</c:v>
                </c:pt>
                <c:pt idx="26688">
                  <c:v>-0.20579134308910599</c:v>
                </c:pt>
                <c:pt idx="26689">
                  <c:v>-0.34118011954739402</c:v>
                </c:pt>
                <c:pt idx="26690">
                  <c:v>-0.29347964686519701</c:v>
                </c:pt>
                <c:pt idx="26691">
                  <c:v>-0.23937694433526799</c:v>
                </c:pt>
                <c:pt idx="26692">
                  <c:v>-0.15121770404981599</c:v>
                </c:pt>
                <c:pt idx="26693">
                  <c:v>-8.6221295204042397E-2</c:v>
                </c:pt>
                <c:pt idx="26694">
                  <c:v>-0.114447437511697</c:v>
                </c:pt>
                <c:pt idx="26695">
                  <c:v>0</c:v>
                </c:pt>
                <c:pt idx="26696">
                  <c:v>0.23021594235213799</c:v>
                </c:pt>
                <c:pt idx="26697">
                  <c:v>-5.76219527201247E-2</c:v>
                </c:pt>
                <c:pt idx="26698">
                  <c:v>0.14434776540775299</c:v>
                </c:pt>
                <c:pt idx="26699">
                  <c:v>1.06030026469361E-3</c:v>
                </c:pt>
                <c:pt idx="26700">
                  <c:v>0.11287797973098999</c:v>
                </c:pt>
                <c:pt idx="26701">
                  <c:v>0.10599559100785701</c:v>
                </c:pt>
                <c:pt idx="26702">
                  <c:v>0.208419060310818</c:v>
                </c:pt>
                <c:pt idx="26703">
                  <c:v>0.12711698980115399</c:v>
                </c:pt>
                <c:pt idx="26704">
                  <c:v>0.15944113778016</c:v>
                </c:pt>
                <c:pt idx="26705">
                  <c:v>4.0450155116838499E-2</c:v>
                </c:pt>
                <c:pt idx="26706">
                  <c:v>3.7517724251192999E-2</c:v>
                </c:pt>
                <c:pt idx="26707">
                  <c:v>-3.2644110712870898E-2</c:v>
                </c:pt>
                <c:pt idx="26708">
                  <c:v>-3.2644110712870898E-2</c:v>
                </c:pt>
                <c:pt idx="26709">
                  <c:v>-7.4227379692288098E-2</c:v>
                </c:pt>
                <c:pt idx="26710">
                  <c:v>3.7950746428768202E-2</c:v>
                </c:pt>
                <c:pt idx="26711">
                  <c:v>0.119178712939027</c:v>
                </c:pt>
                <c:pt idx="26712">
                  <c:v>0.119178712939027</c:v>
                </c:pt>
                <c:pt idx="26713">
                  <c:v>6.3480269472830406E-2</c:v>
                </c:pt>
                <c:pt idx="26714">
                  <c:v>-4.9922389630430103E-3</c:v>
                </c:pt>
                <c:pt idx="26715">
                  <c:v>-4.4849212416510298E-2</c:v>
                </c:pt>
                <c:pt idx="26716">
                  <c:v>-4.21321185535641E-2</c:v>
                </c:pt>
                <c:pt idx="26717">
                  <c:v>-4.21321185535641E-2</c:v>
                </c:pt>
                <c:pt idx="26718">
                  <c:v>3.68603876462942E-2</c:v>
                </c:pt>
                <c:pt idx="26719">
                  <c:v>-0.12212860318714</c:v>
                </c:pt>
                <c:pt idx="26720">
                  <c:v>-3.4693240024540301E-2</c:v>
                </c:pt>
                <c:pt idx="26721">
                  <c:v>-0.19677095107904399</c:v>
                </c:pt>
                <c:pt idx="26722">
                  <c:v>-8.9546034284074802E-2</c:v>
                </c:pt>
                <c:pt idx="26723">
                  <c:v>-0.19759652640282799</c:v>
                </c:pt>
                <c:pt idx="26724">
                  <c:v>-0.18192397454988199</c:v>
                </c:pt>
                <c:pt idx="26725">
                  <c:v>-0.212370858506435</c:v>
                </c:pt>
                <c:pt idx="26726">
                  <c:v>-0.16845803616765301</c:v>
                </c:pt>
                <c:pt idx="26727">
                  <c:v>-0.224894511955535</c:v>
                </c:pt>
                <c:pt idx="26728">
                  <c:v>-0.21118499813851799</c:v>
                </c:pt>
                <c:pt idx="26729">
                  <c:v>-0.244296820443379</c:v>
                </c:pt>
                <c:pt idx="26730">
                  <c:v>-0.23631779782763601</c:v>
                </c:pt>
                <c:pt idx="26731">
                  <c:v>-0.23631779782763601</c:v>
                </c:pt>
                <c:pt idx="26732">
                  <c:v>-0.33854283768343402</c:v>
                </c:pt>
                <c:pt idx="26733">
                  <c:v>-0.33854283768343402</c:v>
                </c:pt>
                <c:pt idx="26734">
                  <c:v>-0.45919663250669601</c:v>
                </c:pt>
                <c:pt idx="26735">
                  <c:v>-0.45919663250669601</c:v>
                </c:pt>
                <c:pt idx="26736">
                  <c:v>-0.52749777513951601</c:v>
                </c:pt>
                <c:pt idx="26737">
                  <c:v>-0.538467598145835</c:v>
                </c:pt>
                <c:pt idx="26738">
                  <c:v>-0.39903771035176899</c:v>
                </c:pt>
                <c:pt idx="26739" formatCode="0.00E+00">
                  <c:v>7.2869631384198097E-4</c:v>
                </c:pt>
                <c:pt idx="26740">
                  <c:v>-0.32224647328607497</c:v>
                </c:pt>
                <c:pt idx="26741" formatCode="0.00E+00">
                  <c:v>1.2789719190267001E-3</c:v>
                </c:pt>
                <c:pt idx="26742">
                  <c:v>-4.6066116342062501E-2</c:v>
                </c:pt>
                <c:pt idx="26743">
                  <c:v>6.8842075264278199E-2</c:v>
                </c:pt>
                <c:pt idx="26744">
                  <c:v>0.124903573486893</c:v>
                </c:pt>
                <c:pt idx="26745">
                  <c:v>0.246083650560876</c:v>
                </c:pt>
                <c:pt idx="26746">
                  <c:v>0.40230255880523602</c:v>
                </c:pt>
                <c:pt idx="26747">
                  <c:v>0.45549340880011502</c:v>
                </c:pt>
                <c:pt idx="26748">
                  <c:v>0.33654990862665002</c:v>
                </c:pt>
                <c:pt idx="26749">
                  <c:v>0.38667136831079602</c:v>
                </c:pt>
                <c:pt idx="26750">
                  <c:v>0.41832499030936798</c:v>
                </c:pt>
                <c:pt idx="26751">
                  <c:v>0.393544127332698</c:v>
                </c:pt>
                <c:pt idx="26752">
                  <c:v>0.28561591233972999</c:v>
                </c:pt>
                <c:pt idx="26753">
                  <c:v>0.31263160421112501</c:v>
                </c:pt>
                <c:pt idx="26754">
                  <c:v>0.31263160421112501</c:v>
                </c:pt>
                <c:pt idx="26755">
                  <c:v>0.31263160421112501</c:v>
                </c:pt>
                <c:pt idx="26756">
                  <c:v>0.31263160421112501</c:v>
                </c:pt>
                <c:pt idx="26757">
                  <c:v>0.31263160421112501</c:v>
                </c:pt>
                <c:pt idx="26758">
                  <c:v>0.36343302640399699</c:v>
                </c:pt>
                <c:pt idx="26759">
                  <c:v>0.36757606925783798</c:v>
                </c:pt>
                <c:pt idx="26760">
                  <c:v>0.39132925663279999</c:v>
                </c:pt>
                <c:pt idx="26761">
                  <c:v>0.39132925663279999</c:v>
                </c:pt>
                <c:pt idx="26762">
                  <c:v>0.39132925663279999</c:v>
                </c:pt>
                <c:pt idx="26763">
                  <c:v>0.316588340780591</c:v>
                </c:pt>
                <c:pt idx="26764">
                  <c:v>0.36715322446110199</c:v>
                </c:pt>
                <c:pt idx="26765">
                  <c:v>0.52765549221004404</c:v>
                </c:pt>
                <c:pt idx="26766">
                  <c:v>0.52765549221004404</c:v>
                </c:pt>
                <c:pt idx="26767">
                  <c:v>0.53126317220242103</c:v>
                </c:pt>
                <c:pt idx="26768">
                  <c:v>0.34619354391068802</c:v>
                </c:pt>
                <c:pt idx="26769">
                  <c:v>0.39460673383338202</c:v>
                </c:pt>
                <c:pt idx="26770">
                  <c:v>0.39460673383338202</c:v>
                </c:pt>
                <c:pt idx="26771">
                  <c:v>0.370502816260603</c:v>
                </c:pt>
                <c:pt idx="26772">
                  <c:v>0.36685875889048503</c:v>
                </c:pt>
                <c:pt idx="26773">
                  <c:v>0.343706821668054</c:v>
                </c:pt>
                <c:pt idx="26774">
                  <c:v>0.388117294297259</c:v>
                </c:pt>
                <c:pt idx="26775">
                  <c:v>0.44380487492760801</c:v>
                </c:pt>
                <c:pt idx="26776">
                  <c:v>0.43649981867592702</c:v>
                </c:pt>
                <c:pt idx="26777">
                  <c:v>0.43649981867592702</c:v>
                </c:pt>
                <c:pt idx="26778">
                  <c:v>0.39420323491214798</c:v>
                </c:pt>
                <c:pt idx="26779">
                  <c:v>0.39420323491214798</c:v>
                </c:pt>
                <c:pt idx="26780">
                  <c:v>0.38739030023228199</c:v>
                </c:pt>
                <c:pt idx="26781">
                  <c:v>0.38739030023228199</c:v>
                </c:pt>
                <c:pt idx="26782">
                  <c:v>0.38739030023228199</c:v>
                </c:pt>
                <c:pt idx="26783">
                  <c:v>0.38739030023228199</c:v>
                </c:pt>
                <c:pt idx="26784">
                  <c:v>0.38739030023228199</c:v>
                </c:pt>
                <c:pt idx="26785">
                  <c:v>0.38739030023228199</c:v>
                </c:pt>
                <c:pt idx="26786">
                  <c:v>0.34846171301565698</c:v>
                </c:pt>
                <c:pt idx="26787">
                  <c:v>0.366413389940766</c:v>
                </c:pt>
                <c:pt idx="26788">
                  <c:v>0.34773922132456497</c:v>
                </c:pt>
                <c:pt idx="26789">
                  <c:v>0.34773922132456497</c:v>
                </c:pt>
                <c:pt idx="26790">
                  <c:v>0.27792598768088</c:v>
                </c:pt>
                <c:pt idx="26791">
                  <c:v>0.25901629883025101</c:v>
                </c:pt>
                <c:pt idx="26792">
                  <c:v>0.226390056618123</c:v>
                </c:pt>
                <c:pt idx="26793">
                  <c:v>0.226390056618123</c:v>
                </c:pt>
                <c:pt idx="26794">
                  <c:v>0.19541205940731701</c:v>
                </c:pt>
                <c:pt idx="26795">
                  <c:v>0.27688965812609201</c:v>
                </c:pt>
                <c:pt idx="26796">
                  <c:v>0.24464884379999099</c:v>
                </c:pt>
                <c:pt idx="26797">
                  <c:v>0.24464884379999099</c:v>
                </c:pt>
                <c:pt idx="26798">
                  <c:v>-9.09568491852768E-2</c:v>
                </c:pt>
                <c:pt idx="26799">
                  <c:v>-0.323923001538727</c:v>
                </c:pt>
                <c:pt idx="26800" formatCode="0.00E+00">
                  <c:v>-5.90699127210658E-4</c:v>
                </c:pt>
                <c:pt idx="26801">
                  <c:v>-6.7744907853417802E-2</c:v>
                </c:pt>
                <c:pt idx="26802" formatCode="0.00E+00">
                  <c:v>-6.0838746036186303E-2</c:v>
                </c:pt>
                <c:pt idx="26803">
                  <c:v>-0.14832623817601001</c:v>
                </c:pt>
                <c:pt idx="26804">
                  <c:v>-0.24074844663839501</c:v>
                </c:pt>
                <c:pt idx="26805">
                  <c:v>-0.30498325276472799</c:v>
                </c:pt>
                <c:pt idx="26806">
                  <c:v>-0.252999610374536</c:v>
                </c:pt>
                <c:pt idx="26807">
                  <c:v>-0.252999610374536</c:v>
                </c:pt>
                <c:pt idx="26808">
                  <c:v>-0.118554903161447</c:v>
                </c:pt>
                <c:pt idx="26809">
                  <c:v>-0.118554903161447</c:v>
                </c:pt>
                <c:pt idx="26810">
                  <c:v>-5.5146562915862903E-2</c:v>
                </c:pt>
                <c:pt idx="26811">
                  <c:v>-9.6797024574321905E-2</c:v>
                </c:pt>
                <c:pt idx="26812">
                  <c:v>-4.9829227014436199E-2</c:v>
                </c:pt>
                <c:pt idx="26813">
                  <c:v>-4.6541566969628703E-2</c:v>
                </c:pt>
                <c:pt idx="26814">
                  <c:v>4.1778033180138202E-2</c:v>
                </c:pt>
                <c:pt idx="26815">
                  <c:v>-6.9201407783813604E-2</c:v>
                </c:pt>
                <c:pt idx="26816">
                  <c:v>-3.1111514937432101E-2</c:v>
                </c:pt>
                <c:pt idx="26817">
                  <c:v>-3.1111514937432101E-2</c:v>
                </c:pt>
                <c:pt idx="26818">
                  <c:v>-3.1111514937432101E-2</c:v>
                </c:pt>
                <c:pt idx="26819">
                  <c:v>-1.5619559430748401E-3</c:v>
                </c:pt>
                <c:pt idx="26820">
                  <c:v>4.5847829482334297E-2</c:v>
                </c:pt>
                <c:pt idx="26821">
                  <c:v>-2.3477492086901999E-2</c:v>
                </c:pt>
                <c:pt idx="26822">
                  <c:v>-1.2286650240117899E-2</c:v>
                </c:pt>
                <c:pt idx="26823">
                  <c:v>0</c:v>
                </c:pt>
                <c:pt idx="26824">
                  <c:v>0.32371315572910198</c:v>
                </c:pt>
                <c:pt idx="26825">
                  <c:v>-1.0235921128365301E-3</c:v>
                </c:pt>
                <c:pt idx="26826">
                  <c:v>0.196171812739107</c:v>
                </c:pt>
                <c:pt idx="26827">
                  <c:v>4.2586053535889901E-2</c:v>
                </c:pt>
                <c:pt idx="26828">
                  <c:v>0.15104675815582</c:v>
                </c:pt>
                <c:pt idx="26829">
                  <c:v>0.245083128642714</c:v>
                </c:pt>
                <c:pt idx="26830">
                  <c:v>0.13965660583108999</c:v>
                </c:pt>
                <c:pt idx="26831">
                  <c:v>8.8240786977330204E-2</c:v>
                </c:pt>
                <c:pt idx="26832">
                  <c:v>8.1035107240145801E-2</c:v>
                </c:pt>
                <c:pt idx="26833">
                  <c:v>3.8634575397799201E-2</c:v>
                </c:pt>
                <c:pt idx="26834" formatCode="0.00E+00">
                  <c:v>-5.6400990703564502E-4</c:v>
                </c:pt>
                <c:pt idx="26835">
                  <c:v>3.8634575397799201E-2</c:v>
                </c:pt>
                <c:pt idx="26836" formatCode="0.00E+00">
                  <c:v>4.1724865752699999E-2</c:v>
                </c:pt>
                <c:pt idx="26837">
                  <c:v>8.0791964794885998E-2</c:v>
                </c:pt>
                <c:pt idx="26838">
                  <c:v>8.0791964794885998E-2</c:v>
                </c:pt>
                <c:pt idx="26839">
                  <c:v>8.0791964794885998E-2</c:v>
                </c:pt>
                <c:pt idx="26840">
                  <c:v>9.2315482549857497E-2</c:v>
                </c:pt>
                <c:pt idx="26841">
                  <c:v>5.3310545307192002E-2</c:v>
                </c:pt>
                <c:pt idx="26842">
                  <c:v>0.172788716830963</c:v>
                </c:pt>
                <c:pt idx="26843">
                  <c:v>0.210561892623016</c:v>
                </c:pt>
                <c:pt idx="26844">
                  <c:v>0.210561892623016</c:v>
                </c:pt>
                <c:pt idx="26845">
                  <c:v>0.210561892623016</c:v>
                </c:pt>
                <c:pt idx="26846">
                  <c:v>0.25904823467112298</c:v>
                </c:pt>
                <c:pt idx="26847">
                  <c:v>0.29829397405261698</c:v>
                </c:pt>
                <c:pt idx="26848">
                  <c:v>0.29829397405261698</c:v>
                </c:pt>
                <c:pt idx="26849">
                  <c:v>0.22103473567743401</c:v>
                </c:pt>
                <c:pt idx="26850">
                  <c:v>0.137104125419685</c:v>
                </c:pt>
                <c:pt idx="26851">
                  <c:v>0.13655827350991401</c:v>
                </c:pt>
                <c:pt idx="26852">
                  <c:v>0.10325435306360101</c:v>
                </c:pt>
                <c:pt idx="26853">
                  <c:v>7.1844378773706197E-2</c:v>
                </c:pt>
                <c:pt idx="26854">
                  <c:v>0.12929289782183101</c:v>
                </c:pt>
                <c:pt idx="26855">
                  <c:v>0.13668792628406401</c:v>
                </c:pt>
                <c:pt idx="26856">
                  <c:v>0.102834879289925</c:v>
                </c:pt>
                <c:pt idx="26857">
                  <c:v>0.13036466816648001</c:v>
                </c:pt>
                <c:pt idx="26858">
                  <c:v>0.18572007742906599</c:v>
                </c:pt>
                <c:pt idx="26859">
                  <c:v>0.155735198691864</c:v>
                </c:pt>
                <c:pt idx="26860">
                  <c:v>0.155735198691864</c:v>
                </c:pt>
                <c:pt idx="26861">
                  <c:v>9.1728186998695393E-2</c:v>
                </c:pt>
                <c:pt idx="26862">
                  <c:v>3.6615791778081802E-2</c:v>
                </c:pt>
                <c:pt idx="26863">
                  <c:v>3.5102970837983298E-2</c:v>
                </c:pt>
                <c:pt idx="26864">
                  <c:v>9.2376126519544393E-3</c:v>
                </c:pt>
                <c:pt idx="26865">
                  <c:v>3.7036773375600497E-2</c:v>
                </c:pt>
                <c:pt idx="26866">
                  <c:v>6.2849362282423493E-2</c:v>
                </c:pt>
                <c:pt idx="26867">
                  <c:v>8.7692974729873294E-2</c:v>
                </c:pt>
                <c:pt idx="26868">
                  <c:v>0.148203567615103</c:v>
                </c:pt>
                <c:pt idx="26869">
                  <c:v>0.148203567615103</c:v>
                </c:pt>
                <c:pt idx="26870">
                  <c:v>0.148203567615103</c:v>
                </c:pt>
                <c:pt idx="26871">
                  <c:v>0.17139177360976801</c:v>
                </c:pt>
                <c:pt idx="26872">
                  <c:v>0.14857653130238699</c:v>
                </c:pt>
                <c:pt idx="26873">
                  <c:v>0.14857653130238699</c:v>
                </c:pt>
                <c:pt idx="26874">
                  <c:v>0.17160898820824699</c:v>
                </c:pt>
                <c:pt idx="26875">
                  <c:v>0.22518932790910301</c:v>
                </c:pt>
                <c:pt idx="26876">
                  <c:v>0.21955121872077399</c:v>
                </c:pt>
                <c:pt idx="26877">
                  <c:v>0.27289712674080102</c:v>
                </c:pt>
                <c:pt idx="26878">
                  <c:v>0.27289712674080102</c:v>
                </c:pt>
                <c:pt idx="26879">
                  <c:v>0.239826805081231</c:v>
                </c:pt>
                <c:pt idx="26880">
                  <c:v>0.21986218358177601</c:v>
                </c:pt>
                <c:pt idx="26881">
                  <c:v>0.18772225193606801</c:v>
                </c:pt>
                <c:pt idx="26882">
                  <c:v>0.18772225193606801</c:v>
                </c:pt>
                <c:pt idx="26883">
                  <c:v>0.12821555258123199</c:v>
                </c:pt>
                <c:pt idx="26884">
                  <c:v>0.25167384867227899</c:v>
                </c:pt>
                <c:pt idx="26885">
                  <c:v>0.20791146467749799</c:v>
                </c:pt>
                <c:pt idx="26886">
                  <c:v>0.26032331194805602</c:v>
                </c:pt>
                <c:pt idx="26887">
                  <c:v>0.26032331194805602</c:v>
                </c:pt>
                <c:pt idx="26888">
                  <c:v>0.26032331194805602</c:v>
                </c:pt>
                <c:pt idx="26889">
                  <c:v>0.28309140853335601</c:v>
                </c:pt>
                <c:pt idx="26890">
                  <c:v>0.28309140853335601</c:v>
                </c:pt>
                <c:pt idx="26891">
                  <c:v>0.207568545454487</c:v>
                </c:pt>
                <c:pt idx="26892">
                  <c:v>0.28309140853335601</c:v>
                </c:pt>
                <c:pt idx="26893">
                  <c:v>0.32450966271033299</c:v>
                </c:pt>
                <c:pt idx="26894">
                  <c:v>0.32450966271033299</c:v>
                </c:pt>
                <c:pt idx="26895">
                  <c:v>0.36797846615542301</c:v>
                </c:pt>
                <c:pt idx="26896">
                  <c:v>0.34653245244785702</c:v>
                </c:pt>
                <c:pt idx="26897">
                  <c:v>0.294476092457153</c:v>
                </c:pt>
                <c:pt idx="26898">
                  <c:v>0.27482446075341599</c:v>
                </c:pt>
                <c:pt idx="26899">
                  <c:v>0.193519226210881</c:v>
                </c:pt>
                <c:pt idx="26900">
                  <c:v>0.193519226210881</c:v>
                </c:pt>
                <c:pt idx="26901">
                  <c:v>0.187211216311541</c:v>
                </c:pt>
                <c:pt idx="26902">
                  <c:v>0.187211216311541</c:v>
                </c:pt>
                <c:pt idx="26903">
                  <c:v>0.15126315021597</c:v>
                </c:pt>
                <c:pt idx="26904">
                  <c:v>0.12893371377009499</c:v>
                </c:pt>
                <c:pt idx="26905">
                  <c:v>0.165141705295651</c:v>
                </c:pt>
                <c:pt idx="26906">
                  <c:v>0.165141705295651</c:v>
                </c:pt>
                <c:pt idx="26907">
                  <c:v>0.165141705295651</c:v>
                </c:pt>
                <c:pt idx="26908">
                  <c:v>0.165141705295651</c:v>
                </c:pt>
                <c:pt idx="26909">
                  <c:v>0.16058474896296901</c:v>
                </c:pt>
                <c:pt idx="26910">
                  <c:v>0.187211216311541</c:v>
                </c:pt>
                <c:pt idx="26911">
                  <c:v>0.187211216311541</c:v>
                </c:pt>
                <c:pt idx="26912">
                  <c:v>0.16101497142715401</c:v>
                </c:pt>
                <c:pt idx="26913">
                  <c:v>0.19968225578376</c:v>
                </c:pt>
                <c:pt idx="26914">
                  <c:v>0.20860485221317701</c:v>
                </c:pt>
                <c:pt idx="26915">
                  <c:v>0</c:v>
                </c:pt>
                <c:pt idx="26916">
                  <c:v>0.28407145687538699</c:v>
                </c:pt>
                <c:pt idx="26917">
                  <c:v>4.8158032868869702E-2</c:v>
                </c:pt>
                <c:pt idx="26918">
                  <c:v>0.148410793374329</c:v>
                </c:pt>
                <c:pt idx="26919">
                  <c:v>0.128595486379431</c:v>
                </c:pt>
                <c:pt idx="26920">
                  <c:v>0.17760606839618701</c:v>
                </c:pt>
                <c:pt idx="26921">
                  <c:v>0.11489861041996099</c:v>
                </c:pt>
                <c:pt idx="26922">
                  <c:v>2.6202268219796598E-2</c:v>
                </c:pt>
                <c:pt idx="26923">
                  <c:v>2.6202268219796598E-2</c:v>
                </c:pt>
                <c:pt idx="26924">
                  <c:v>1.83011648375015E-2</c:v>
                </c:pt>
                <c:pt idx="26925">
                  <c:v>1.83011648375015E-2</c:v>
                </c:pt>
                <c:pt idx="26926">
                  <c:v>1.83011648375015E-2</c:v>
                </c:pt>
                <c:pt idx="26927">
                  <c:v>-3.2981316462368203E-2</c:v>
                </c:pt>
                <c:pt idx="26928">
                  <c:v>-3.2981316462368203E-2</c:v>
                </c:pt>
                <c:pt idx="26929">
                  <c:v>-3.2981316462368203E-2</c:v>
                </c:pt>
                <c:pt idx="26930">
                  <c:v>0.108175586258975</c:v>
                </c:pt>
                <c:pt idx="26931">
                  <c:v>-2.3892142380647002E-2</c:v>
                </c:pt>
                <c:pt idx="26932">
                  <c:v>-2.3892142380647002E-2</c:v>
                </c:pt>
                <c:pt idx="26933">
                  <c:v>-6.7219372800510296E-2</c:v>
                </c:pt>
                <c:pt idx="26934">
                  <c:v>6.3551684645412498E-2</c:v>
                </c:pt>
                <c:pt idx="26935">
                  <c:v>-8.1101416047662994E-2</c:v>
                </c:pt>
                <c:pt idx="26936">
                  <c:v>7.1675769519533999E-2</c:v>
                </c:pt>
                <c:pt idx="26937">
                  <c:v>7.1675769519533999E-2</c:v>
                </c:pt>
                <c:pt idx="26938">
                  <c:v>0.175401245795415</c:v>
                </c:pt>
                <c:pt idx="26939">
                  <c:v>0.117244793245471</c:v>
                </c:pt>
                <c:pt idx="26940">
                  <c:v>0.165418472910868</c:v>
                </c:pt>
                <c:pt idx="26941">
                  <c:v>0.165418472910868</c:v>
                </c:pt>
                <c:pt idx="26942">
                  <c:v>0.17187298538554399</c:v>
                </c:pt>
                <c:pt idx="26943">
                  <c:v>0.22798091923153099</c:v>
                </c:pt>
                <c:pt idx="26944">
                  <c:v>0.26358339920579699</c:v>
                </c:pt>
                <c:pt idx="26945">
                  <c:v>0.22775476319371499</c:v>
                </c:pt>
                <c:pt idx="26946">
                  <c:v>0.22775476319371499</c:v>
                </c:pt>
                <c:pt idx="26947">
                  <c:v>0.16433254134691</c:v>
                </c:pt>
                <c:pt idx="26948">
                  <c:v>0.16433254134691</c:v>
                </c:pt>
                <c:pt idx="26949">
                  <c:v>0.113100241180122</c:v>
                </c:pt>
                <c:pt idx="26950">
                  <c:v>0.119656873290586</c:v>
                </c:pt>
                <c:pt idx="26951">
                  <c:v>2.18353188681179E-2</c:v>
                </c:pt>
                <c:pt idx="26952">
                  <c:v>2.8477767655074902E-2</c:v>
                </c:pt>
                <c:pt idx="26953">
                  <c:v>2.18353188681179E-2</c:v>
                </c:pt>
                <c:pt idx="26954">
                  <c:v>2.8477767655074902E-2</c:v>
                </c:pt>
                <c:pt idx="26955">
                  <c:v>-1.84424127568221E-2</c:v>
                </c:pt>
                <c:pt idx="26956">
                  <c:v>-1.84424127568221E-2</c:v>
                </c:pt>
                <c:pt idx="26957">
                  <c:v>2.18353188681179E-2</c:v>
                </c:pt>
                <c:pt idx="26958">
                  <c:v>7.2573715049590995E-2</c:v>
                </c:pt>
                <c:pt idx="26959">
                  <c:v>6.6522441640821203E-2</c:v>
                </c:pt>
                <c:pt idx="26960">
                  <c:v>6.6522441640821203E-2</c:v>
                </c:pt>
                <c:pt idx="26961">
                  <c:v>6.6522441640821203E-2</c:v>
                </c:pt>
                <c:pt idx="26962">
                  <c:v>2.79337691664867E-2</c:v>
                </c:pt>
                <c:pt idx="26963">
                  <c:v>2.79337691664867E-2</c:v>
                </c:pt>
                <c:pt idx="26964">
                  <c:v>4.0966135768749801E-2</c:v>
                </c:pt>
                <c:pt idx="26965">
                  <c:v>0.13196240339483101</c:v>
                </c:pt>
                <c:pt idx="26966">
                  <c:v>0.13196240339483101</c:v>
                </c:pt>
                <c:pt idx="26967">
                  <c:v>0.13196240339483101</c:v>
                </c:pt>
                <c:pt idx="26968">
                  <c:v>0.168346292041541</c:v>
                </c:pt>
                <c:pt idx="26969">
                  <c:v>7.8630511428412E-2</c:v>
                </c:pt>
                <c:pt idx="26970">
                  <c:v>8.4533074073797496E-2</c:v>
                </c:pt>
                <c:pt idx="26971">
                  <c:v>-9.09568491852768E-2</c:v>
                </c:pt>
                <c:pt idx="26972">
                  <c:v>0.238625434649057</c:v>
                </c:pt>
                <c:pt idx="26973">
                  <c:v>0.12490775561897099</c:v>
                </c:pt>
                <c:pt idx="26974">
                  <c:v>0.13812143711519101</c:v>
                </c:pt>
                <c:pt idx="26975">
                  <c:v>-6.0184323575325799E-2</c:v>
                </c:pt>
                <c:pt idx="26976">
                  <c:v>9.7316215651354898E-2</c:v>
                </c:pt>
                <c:pt idx="26977">
                  <c:v>9.8168257499146205E-2</c:v>
                </c:pt>
                <c:pt idx="26978">
                  <c:v>0.21339474850767601</c:v>
                </c:pt>
                <c:pt idx="26979">
                  <c:v>0.14795047924077001</c:v>
                </c:pt>
                <c:pt idx="26980">
                  <c:v>7.3267984306610107E-2</c:v>
                </c:pt>
                <c:pt idx="26981">
                  <c:v>-1.99079366226084E-2</c:v>
                </c:pt>
                <c:pt idx="26982">
                  <c:v>-6.8997274216777899E-2</c:v>
                </c:pt>
                <c:pt idx="26983">
                  <c:v>-0.106569905551817</c:v>
                </c:pt>
                <c:pt idx="26984">
                  <c:v>3.6851775179683299E-2</c:v>
                </c:pt>
                <c:pt idx="26985">
                  <c:v>-6.5542501921820304E-2</c:v>
                </c:pt>
                <c:pt idx="26986" formatCode="0.00E+00">
                  <c:v>8.86267123852313E-4</c:v>
                </c:pt>
                <c:pt idx="26987">
                  <c:v>-4.2900886415493302E-3</c:v>
                </c:pt>
                <c:pt idx="26988" formatCode="0.00E+00">
                  <c:v>-4.2900886415493302E-3</c:v>
                </c:pt>
                <c:pt idx="26989">
                  <c:v>-3.42658835686084E-2</c:v>
                </c:pt>
                <c:pt idx="26990" formatCode="0.00E+00">
                  <c:v>3.71045227980149E-4</c:v>
                </c:pt>
                <c:pt idx="26991">
                  <c:v>-7.9871490663127195E-2</c:v>
                </c:pt>
                <c:pt idx="26992" formatCode="0.00E+00">
                  <c:v>-7.9871490663127195E-2</c:v>
                </c:pt>
                <c:pt idx="26993">
                  <c:v>-2.91229482998289E-2</c:v>
                </c:pt>
                <c:pt idx="26994">
                  <c:v>3.27369306532365E-3</c:v>
                </c:pt>
                <c:pt idx="26995">
                  <c:v>-2.34352876937447E-2</c:v>
                </c:pt>
                <c:pt idx="26996">
                  <c:v>-2.34352876937447E-2</c:v>
                </c:pt>
                <c:pt idx="26997">
                  <c:v>-2.34352876937447E-2</c:v>
                </c:pt>
                <c:pt idx="26998">
                  <c:v>-2.34352876937447E-2</c:v>
                </c:pt>
                <c:pt idx="26999">
                  <c:v>-4.8373686478631203E-2</c:v>
                </c:pt>
                <c:pt idx="27000">
                  <c:v>-4.8373686478631203E-2</c:v>
                </c:pt>
                <c:pt idx="27001">
                  <c:v>-5.7515795923108903E-2</c:v>
                </c:pt>
                <c:pt idx="27002">
                  <c:v>-5.7515795923108903E-2</c:v>
                </c:pt>
                <c:pt idx="27003">
                  <c:v>-5.7515795923108903E-2</c:v>
                </c:pt>
                <c:pt idx="27004">
                  <c:v>-3.09597207014582E-2</c:v>
                </c:pt>
                <c:pt idx="27005">
                  <c:v>-3.09597207014582E-2</c:v>
                </c:pt>
                <c:pt idx="27006">
                  <c:v>-8.1814832404092597E-2</c:v>
                </c:pt>
                <c:pt idx="27007">
                  <c:v>-0.10452476878835899</c:v>
                </c:pt>
                <c:pt idx="27008">
                  <c:v>-5.2576242081935502E-2</c:v>
                </c:pt>
                <c:pt idx="27009">
                  <c:v>-5.2791771299066398E-2</c:v>
                </c:pt>
                <c:pt idx="27010">
                  <c:v>-5.3765528526588096E-3</c:v>
                </c:pt>
                <c:pt idx="27011">
                  <c:v>-5.3765528526588096E-3</c:v>
                </c:pt>
                <c:pt idx="27012">
                  <c:v>7.0286946553956994E-2</c:v>
                </c:pt>
                <c:pt idx="27013">
                  <c:v>7.0286946553956994E-2</c:v>
                </c:pt>
                <c:pt idx="27014">
                  <c:v>7.0286946553956994E-2</c:v>
                </c:pt>
                <c:pt idx="27015">
                  <c:v>4.3818320953452998E-2</c:v>
                </c:pt>
                <c:pt idx="27016">
                  <c:v>0.13567258190314499</c:v>
                </c:pt>
                <c:pt idx="27017">
                  <c:v>7.5533323501670593E-2</c:v>
                </c:pt>
                <c:pt idx="27018">
                  <c:v>2.34058754048347E-2</c:v>
                </c:pt>
                <c:pt idx="27019">
                  <c:v>5.0657236735642999E-2</c:v>
                </c:pt>
                <c:pt idx="27020">
                  <c:v>5.0657236735642999E-2</c:v>
                </c:pt>
                <c:pt idx="27021">
                  <c:v>7.6046885990960406E-2</c:v>
                </c:pt>
                <c:pt idx="27022">
                  <c:v>9.2323858889018895E-2</c:v>
                </c:pt>
                <c:pt idx="27023">
                  <c:v>9.2323858889018895E-2</c:v>
                </c:pt>
                <c:pt idx="27024">
                  <c:v>6.4359618127155502E-2</c:v>
                </c:pt>
                <c:pt idx="27025">
                  <c:v>0.11528535617867</c:v>
                </c:pt>
                <c:pt idx="27026">
                  <c:v>8.7715743587839901E-2</c:v>
                </c:pt>
                <c:pt idx="27027">
                  <c:v>0.116129857196277</c:v>
                </c:pt>
                <c:pt idx="27028">
                  <c:v>0.123655213961487</c:v>
                </c:pt>
                <c:pt idx="27029">
                  <c:v>0</c:v>
                </c:pt>
                <c:pt idx="27030">
                  <c:v>0.32425566782610099</c:v>
                </c:pt>
                <c:pt idx="27031">
                  <c:v>6.6797506988111696E-2</c:v>
                </c:pt>
                <c:pt idx="27032">
                  <c:v>0.124113317448226</c:v>
                </c:pt>
                <c:pt idx="27033">
                  <c:v>0.109753465701227</c:v>
                </c:pt>
                <c:pt idx="27034">
                  <c:v>0.197178965552501</c:v>
                </c:pt>
                <c:pt idx="27035">
                  <c:v>0.26928584752809098</c:v>
                </c:pt>
                <c:pt idx="27036">
                  <c:v>0.32940802625099502</c:v>
                </c:pt>
                <c:pt idx="27037">
                  <c:v>0.35543354421994999</c:v>
                </c:pt>
                <c:pt idx="27038">
                  <c:v>0.32924588417419398</c:v>
                </c:pt>
                <c:pt idx="27039">
                  <c:v>0.164486778754247</c:v>
                </c:pt>
                <c:pt idx="27040">
                  <c:v>0.19754484038836501</c:v>
                </c:pt>
                <c:pt idx="27041">
                  <c:v>0.14176288209770899</c:v>
                </c:pt>
                <c:pt idx="27042">
                  <c:v>0.14176288209770899</c:v>
                </c:pt>
                <c:pt idx="27043">
                  <c:v>0.14176288209770899</c:v>
                </c:pt>
                <c:pt idx="27044">
                  <c:v>0.18047174971580801</c:v>
                </c:pt>
                <c:pt idx="27045">
                  <c:v>0.22132632297090299</c:v>
                </c:pt>
                <c:pt idx="27046">
                  <c:v>0.22132632297090299</c:v>
                </c:pt>
                <c:pt idx="27047">
                  <c:v>0.14226058724318699</c:v>
                </c:pt>
                <c:pt idx="27048">
                  <c:v>0.113278142745057</c:v>
                </c:pt>
                <c:pt idx="27049">
                  <c:v>0.13847691484658001</c:v>
                </c:pt>
                <c:pt idx="27050">
                  <c:v>0.14510970657977401</c:v>
                </c:pt>
                <c:pt idx="27051">
                  <c:v>0.240906550183385</c:v>
                </c:pt>
                <c:pt idx="27052">
                  <c:v>0.33042611075816197</c:v>
                </c:pt>
                <c:pt idx="27053">
                  <c:v>0.28896938510049502</c:v>
                </c:pt>
                <c:pt idx="27054">
                  <c:v>0.28896938510049502</c:v>
                </c:pt>
                <c:pt idx="27055">
                  <c:v>0.25001680871710202</c:v>
                </c:pt>
                <c:pt idx="27056">
                  <c:v>0.25001680871710202</c:v>
                </c:pt>
                <c:pt idx="27057">
                  <c:v>0.25001680871710202</c:v>
                </c:pt>
                <c:pt idx="27058">
                  <c:v>0.27222452741811398</c:v>
                </c:pt>
                <c:pt idx="27059">
                  <c:v>0.235980618205864</c:v>
                </c:pt>
                <c:pt idx="27060">
                  <c:v>0.235980618205864</c:v>
                </c:pt>
                <c:pt idx="27061">
                  <c:v>0.235980618205864</c:v>
                </c:pt>
                <c:pt idx="27062">
                  <c:v>0.236325778499274</c:v>
                </c:pt>
                <c:pt idx="27063">
                  <c:v>0.29327862425645301</c:v>
                </c:pt>
                <c:pt idx="27064">
                  <c:v>0.31158183887867402</c:v>
                </c:pt>
                <c:pt idx="27065">
                  <c:v>0.31508413478727798</c:v>
                </c:pt>
                <c:pt idx="27066">
                  <c:v>0.45773883249645497</c:v>
                </c:pt>
                <c:pt idx="27067">
                  <c:v>0.39420105210574502</c:v>
                </c:pt>
                <c:pt idx="27068">
                  <c:v>0.39420105210574502</c:v>
                </c:pt>
                <c:pt idx="27069">
                  <c:v>0.38590337280520798</c:v>
                </c:pt>
                <c:pt idx="27070">
                  <c:v>0.39780650440592602</c:v>
                </c:pt>
                <c:pt idx="27071">
                  <c:v>0.35032678933497702</c:v>
                </c:pt>
                <c:pt idx="27072">
                  <c:v>0.32702188042558</c:v>
                </c:pt>
                <c:pt idx="27073">
                  <c:v>0.23856302746202401</c:v>
                </c:pt>
                <c:pt idx="27074">
                  <c:v>0.23856302746202401</c:v>
                </c:pt>
                <c:pt idx="27075">
                  <c:v>0.23856302746202401</c:v>
                </c:pt>
                <c:pt idx="27076">
                  <c:v>0.21230942697206401</c:v>
                </c:pt>
                <c:pt idx="27077">
                  <c:v>0.22778746266389599</c:v>
                </c:pt>
                <c:pt idx="27078">
                  <c:v>0.25494407443815098</c:v>
                </c:pt>
                <c:pt idx="27079">
                  <c:v>0.22734067611230899</c:v>
                </c:pt>
                <c:pt idx="27080">
                  <c:v>0.25491898144070602</c:v>
                </c:pt>
                <c:pt idx="27081">
                  <c:v>0.25491898144070602</c:v>
                </c:pt>
                <c:pt idx="27082">
                  <c:v>0.280232110294658</c:v>
                </c:pt>
                <c:pt idx="27083">
                  <c:v>0.23752196833953601</c:v>
                </c:pt>
                <c:pt idx="27084">
                  <c:v>0.26176489933177599</c:v>
                </c:pt>
                <c:pt idx="27085">
                  <c:v>0.25501055364459102</c:v>
                </c:pt>
                <c:pt idx="27086">
                  <c:v>0.27806495732268399</c:v>
                </c:pt>
                <c:pt idx="27087">
                  <c:v>0.23947585602311799</c:v>
                </c:pt>
                <c:pt idx="27088">
                  <c:v>0.21579815137879099</c:v>
                </c:pt>
                <c:pt idx="27089">
                  <c:v>0.14505590525454401</c:v>
                </c:pt>
                <c:pt idx="27090">
                  <c:v>0.123665782285828</c:v>
                </c:pt>
                <c:pt idx="27091">
                  <c:v>0.15792427482872501</c:v>
                </c:pt>
                <c:pt idx="27092">
                  <c:v>0.135613319010468</c:v>
                </c:pt>
                <c:pt idx="27093">
                  <c:v>0.135613319010468</c:v>
                </c:pt>
                <c:pt idx="27094">
                  <c:v>0.135613319010468</c:v>
                </c:pt>
                <c:pt idx="27095">
                  <c:v>6.7782513361110006E-2</c:v>
                </c:pt>
                <c:pt idx="27096">
                  <c:v>9.4840847336924605E-2</c:v>
                </c:pt>
                <c:pt idx="27097">
                  <c:v>9.4840847336924605E-2</c:v>
                </c:pt>
                <c:pt idx="27098">
                  <c:v>0.100161519618353</c:v>
                </c:pt>
                <c:pt idx="27099">
                  <c:v>9.4840847336924605E-2</c:v>
                </c:pt>
                <c:pt idx="27100">
                  <c:v>9.4840847336924605E-2</c:v>
                </c:pt>
                <c:pt idx="27101">
                  <c:v>0.152475790951935</c:v>
                </c:pt>
                <c:pt idx="27102">
                  <c:v>0.176028755169053</c:v>
                </c:pt>
                <c:pt idx="27103">
                  <c:v>0.20964517487127399</c:v>
                </c:pt>
                <c:pt idx="27104">
                  <c:v>0.190420610089123</c:v>
                </c:pt>
                <c:pt idx="27105">
                  <c:v>-1.16351896352462E-3</c:v>
                </c:pt>
                <c:pt idx="27106">
                  <c:v>0.26207474976578199</c:v>
                </c:pt>
                <c:pt idx="27107">
                  <c:v>-1.7117697521416E-3</c:v>
                </c:pt>
                <c:pt idx="27108">
                  <c:v>-6.7333287181417803E-2</c:v>
                </c:pt>
                <c:pt idx="27109">
                  <c:v>-0.219484612517344</c:v>
                </c:pt>
                <c:pt idx="27110">
                  <c:v>-0.197730157033668</c:v>
                </c:pt>
                <c:pt idx="27111">
                  <c:v>-0.23561174272744001</c:v>
                </c:pt>
                <c:pt idx="27112">
                  <c:v>-0.29590295243278297</c:v>
                </c:pt>
                <c:pt idx="27113">
                  <c:v>-0.274844750512657</c:v>
                </c:pt>
                <c:pt idx="27114">
                  <c:v>-0.16268137389345599</c:v>
                </c:pt>
                <c:pt idx="27115">
                  <c:v>-0.14570191443663399</c:v>
                </c:pt>
                <c:pt idx="27116">
                  <c:v>-5.4707050859599898E-2</c:v>
                </c:pt>
                <c:pt idx="27117">
                  <c:v>-5.4707050859599898E-2</c:v>
                </c:pt>
                <c:pt idx="27118">
                  <c:v>2.3785351608008602E-2</c:v>
                </c:pt>
                <c:pt idx="27119">
                  <c:v>-1.21681431649578E-2</c:v>
                </c:pt>
                <c:pt idx="27120">
                  <c:v>2.2500394149331301E-2</c:v>
                </c:pt>
                <c:pt idx="27121">
                  <c:v>2.1943787162537601E-2</c:v>
                </c:pt>
                <c:pt idx="27122">
                  <c:v>-1.2401149626222401E-2</c:v>
                </c:pt>
                <c:pt idx="27123">
                  <c:v>-4.4026102245267401E-2</c:v>
                </c:pt>
                <c:pt idx="27124">
                  <c:v>-7.4145340828324302E-2</c:v>
                </c:pt>
                <c:pt idx="27125">
                  <c:v>-7.4145340828324302E-2</c:v>
                </c:pt>
                <c:pt idx="27126">
                  <c:v>-0.10852549932999001</c:v>
                </c:pt>
                <c:pt idx="27127">
                  <c:v>-0.108804609604029</c:v>
                </c:pt>
                <c:pt idx="27128">
                  <c:v>-0.13686059601834899</c:v>
                </c:pt>
                <c:pt idx="27129">
                  <c:v>-0.13659878521389099</c:v>
                </c:pt>
                <c:pt idx="27130">
                  <c:v>-0.13659878521389099</c:v>
                </c:pt>
                <c:pt idx="27131">
                  <c:v>-0.13659878521389099</c:v>
                </c:pt>
                <c:pt idx="27132">
                  <c:v>-0.10242465476452201</c:v>
                </c:pt>
                <c:pt idx="27133">
                  <c:v>-0.12887218448202101</c:v>
                </c:pt>
                <c:pt idx="27134">
                  <c:v>-9.6371336526743706E-2</c:v>
                </c:pt>
                <c:pt idx="27135">
                  <c:v>-0.14484151937616099</c:v>
                </c:pt>
                <c:pt idx="27136">
                  <c:v>-0.17670938109836801</c:v>
                </c:pt>
                <c:pt idx="27137">
                  <c:v>-0.17670938109836801</c:v>
                </c:pt>
                <c:pt idx="27138">
                  <c:v>-0.19900589034847499</c:v>
                </c:pt>
                <c:pt idx="27139">
                  <c:v>-0.19900589034847499</c:v>
                </c:pt>
                <c:pt idx="27140">
                  <c:v>-0.137045469873294</c:v>
                </c:pt>
                <c:pt idx="27141">
                  <c:v>-0.137045469873294</c:v>
                </c:pt>
                <c:pt idx="27142">
                  <c:v>-0.137045469873294</c:v>
                </c:pt>
                <c:pt idx="27143">
                  <c:v>-0.137045469873294</c:v>
                </c:pt>
                <c:pt idx="27144">
                  <c:v>-0.137045469873294</c:v>
                </c:pt>
                <c:pt idx="27145">
                  <c:v>-0.137045469873294</c:v>
                </c:pt>
                <c:pt idx="27146">
                  <c:v>-0.10840619688509499</c:v>
                </c:pt>
                <c:pt idx="27147">
                  <c:v>-0.10840619688509499</c:v>
                </c:pt>
                <c:pt idx="27148">
                  <c:v>-0.103773962205099</c:v>
                </c:pt>
                <c:pt idx="27149">
                  <c:v>-0.10840619688509499</c:v>
                </c:pt>
                <c:pt idx="27150">
                  <c:v>-0.103773962205099</c:v>
                </c:pt>
                <c:pt idx="27151">
                  <c:v>-0.103773962205099</c:v>
                </c:pt>
                <c:pt idx="27152">
                  <c:v>-0.103773962205099</c:v>
                </c:pt>
                <c:pt idx="27153">
                  <c:v>-0.10750386875248701</c:v>
                </c:pt>
                <c:pt idx="27154">
                  <c:v>-0.186985475144886</c:v>
                </c:pt>
                <c:pt idx="27155">
                  <c:v>-0.19726624557415601</c:v>
                </c:pt>
                <c:pt idx="27156">
                  <c:v>-0.24725295156619001</c:v>
                </c:pt>
                <c:pt idx="27157">
                  <c:v>-0.25253118798727398</c:v>
                </c:pt>
                <c:pt idx="27158">
                  <c:v>-0.17810075125729</c:v>
                </c:pt>
                <c:pt idx="27159">
                  <c:v>-0.17810075125729</c:v>
                </c:pt>
                <c:pt idx="27160">
                  <c:v>-0.17810075125729</c:v>
                </c:pt>
                <c:pt idx="27161">
                  <c:v>-0.17810075125729</c:v>
                </c:pt>
                <c:pt idx="27162">
                  <c:v>-0.137045469873294</c:v>
                </c:pt>
                <c:pt idx="27163">
                  <c:v>-0.114298282194852</c:v>
                </c:pt>
                <c:pt idx="27164">
                  <c:v>-5.8591436193085399E-2</c:v>
                </c:pt>
                <c:pt idx="27165">
                  <c:v>-5.8591436193085399E-2</c:v>
                </c:pt>
                <c:pt idx="27166">
                  <c:v>-3.2974495222773702E-2</c:v>
                </c:pt>
                <c:pt idx="27167">
                  <c:v>-3.2974495222773702E-2</c:v>
                </c:pt>
                <c:pt idx="27168">
                  <c:v>-5.8591436193085399E-2</c:v>
                </c:pt>
                <c:pt idx="27169">
                  <c:v>-5.8591436193085399E-2</c:v>
                </c:pt>
                <c:pt idx="27170">
                  <c:v>-5.4166317533670599E-2</c:v>
                </c:pt>
                <c:pt idx="27171">
                  <c:v>-5.4166317533670599E-2</c:v>
                </c:pt>
                <c:pt idx="27172">
                  <c:v>-5.4166317533670599E-2</c:v>
                </c:pt>
                <c:pt idx="27173">
                  <c:v>-2.8366408503398999E-2</c:v>
                </c:pt>
                <c:pt idx="27174">
                  <c:v>-5.3752497098418603E-2</c:v>
                </c:pt>
                <c:pt idx="27175">
                  <c:v>-5.3752497098418603E-2</c:v>
                </c:pt>
                <c:pt idx="27176">
                  <c:v>-5.3752497098418603E-2</c:v>
                </c:pt>
                <c:pt idx="27177">
                  <c:v>-2.7972592284209102E-2</c:v>
                </c:pt>
                <c:pt idx="27178">
                  <c:v>1.9263417009062402E-2</c:v>
                </c:pt>
                <c:pt idx="27179">
                  <c:v>-4.1747049534479599E-3</c:v>
                </c:pt>
                <c:pt idx="27180">
                  <c:v>-2.87605265801558E-2</c:v>
                </c:pt>
                <c:pt idx="27181">
                  <c:v>-2.87605265801558E-2</c:v>
                </c:pt>
                <c:pt idx="27182">
                  <c:v>-2.87605265801558E-2</c:v>
                </c:pt>
                <c:pt idx="27183">
                  <c:v>-3.2974495222773702E-2</c:v>
                </c:pt>
                <c:pt idx="27184">
                  <c:v>-8.5511246560477205E-2</c:v>
                </c:pt>
                <c:pt idx="27185">
                  <c:v>-8.5511246560477205E-2</c:v>
                </c:pt>
                <c:pt idx="27186">
                  <c:v>-7.6245866714931901E-2</c:v>
                </c:pt>
                <c:pt idx="27187">
                  <c:v>-0.13757402309591099</c:v>
                </c:pt>
                <c:pt idx="27188">
                  <c:v>0.205170689002451</c:v>
                </c:pt>
                <c:pt idx="27189">
                  <c:v>0.13261064650041801</c:v>
                </c:pt>
                <c:pt idx="27190">
                  <c:v>0.20441332144132901</c:v>
                </c:pt>
                <c:pt idx="27191">
                  <c:v>0.20441332144132901</c:v>
                </c:pt>
                <c:pt idx="27192">
                  <c:v>0.215247478120174</c:v>
                </c:pt>
                <c:pt idx="27193">
                  <c:v>0.215247478120174</c:v>
                </c:pt>
                <c:pt idx="27194">
                  <c:v>0.215247478120174</c:v>
                </c:pt>
                <c:pt idx="27195">
                  <c:v>0.215247478120174</c:v>
                </c:pt>
                <c:pt idx="27196">
                  <c:v>0.145472834408789</c:v>
                </c:pt>
                <c:pt idx="27197">
                  <c:v>0.145472834408789</c:v>
                </c:pt>
                <c:pt idx="27198">
                  <c:v>0.21430284364962099</c:v>
                </c:pt>
                <c:pt idx="27199">
                  <c:v>0.21430284364962099</c:v>
                </c:pt>
                <c:pt idx="27200">
                  <c:v>0.27368035686073899</c:v>
                </c:pt>
                <c:pt idx="27201">
                  <c:v>0.106445485506013</c:v>
                </c:pt>
                <c:pt idx="27202">
                  <c:v>0.106445485506013</c:v>
                </c:pt>
                <c:pt idx="27203">
                  <c:v>0.106445485506013</c:v>
                </c:pt>
                <c:pt idx="27204">
                  <c:v>0.131216743897386</c:v>
                </c:pt>
                <c:pt idx="27205">
                  <c:v>0.106445485506013</c:v>
                </c:pt>
                <c:pt idx="27206">
                  <c:v>0.22365280489353301</c:v>
                </c:pt>
                <c:pt idx="27207">
                  <c:v>0.172794930855597</c:v>
                </c:pt>
                <c:pt idx="27208">
                  <c:v>0.154635544422662</c:v>
                </c:pt>
                <c:pt idx="27209">
                  <c:v>0.14405715511101799</c:v>
                </c:pt>
                <c:pt idx="27210">
                  <c:v>0.22826178193885699</c:v>
                </c:pt>
                <c:pt idx="27211">
                  <c:v>0.22826178193885699</c:v>
                </c:pt>
                <c:pt idx="27212">
                  <c:v>0.19842197188965499</c:v>
                </c:pt>
                <c:pt idx="27213">
                  <c:v>0.177769878319848</c:v>
                </c:pt>
                <c:pt idx="27214">
                  <c:v>0.28117679832160403</c:v>
                </c:pt>
                <c:pt idx="27215">
                  <c:v>9.09568491852768E-2</c:v>
                </c:pt>
                <c:pt idx="27216">
                  <c:v>-0.17641907824372</c:v>
                </c:pt>
                <c:pt idx="27217">
                  <c:v>0.11414317879980899</c:v>
                </c:pt>
                <c:pt idx="27218">
                  <c:v>4.8608571985374799E-2</c:v>
                </c:pt>
                <c:pt idx="27219">
                  <c:v>0.18940376288250099</c:v>
                </c:pt>
                <c:pt idx="27220">
                  <c:v>0.124027772731505</c:v>
                </c:pt>
                <c:pt idx="27221">
                  <c:v>6.3588396934676203E-2</c:v>
                </c:pt>
                <c:pt idx="27222">
                  <c:v>-7.1539585761859398E-2</c:v>
                </c:pt>
                <c:pt idx="27223">
                  <c:v>-2.77396942210692E-2</c:v>
                </c:pt>
                <c:pt idx="27224">
                  <c:v>-6.5920801237491403E-2</c:v>
                </c:pt>
                <c:pt idx="27225">
                  <c:v>-2.5840357168489699E-2</c:v>
                </c:pt>
                <c:pt idx="27226">
                  <c:v>-0.12504413379523899</c:v>
                </c:pt>
                <c:pt idx="27227">
                  <c:v>-5.84484596830274E-2</c:v>
                </c:pt>
                <c:pt idx="27228">
                  <c:v>-5.84484596830274E-2</c:v>
                </c:pt>
                <c:pt idx="27229">
                  <c:v>-4.7402397836023402E-2</c:v>
                </c:pt>
                <c:pt idx="27230">
                  <c:v>-0.102724844511388</c:v>
                </c:pt>
                <c:pt idx="27231">
                  <c:v>-9.1990567439392101E-2</c:v>
                </c:pt>
                <c:pt idx="27232">
                  <c:v>-0.124644991438617</c:v>
                </c:pt>
                <c:pt idx="27233">
                  <c:v>-0.15949519427810599</c:v>
                </c:pt>
                <c:pt idx="27234">
                  <c:v>-0.15949519427810599</c:v>
                </c:pt>
                <c:pt idx="27235">
                  <c:v>-0.153533688155504</c:v>
                </c:pt>
                <c:pt idx="27236">
                  <c:v>-0.177755246458944</c:v>
                </c:pt>
                <c:pt idx="27237">
                  <c:v>-0.171604992908544</c:v>
                </c:pt>
                <c:pt idx="27238">
                  <c:v>-0.171604992908544</c:v>
                </c:pt>
                <c:pt idx="27239">
                  <c:v>-0.171604992908544</c:v>
                </c:pt>
                <c:pt idx="27240">
                  <c:v>-0.171604992908544</c:v>
                </c:pt>
                <c:pt idx="27241">
                  <c:v>-0.13654102419806299</c:v>
                </c:pt>
                <c:pt idx="27242">
                  <c:v>-0.13654102419806299</c:v>
                </c:pt>
                <c:pt idx="27243">
                  <c:v>-0.13081263485849701</c:v>
                </c:pt>
                <c:pt idx="27244">
                  <c:v>-0.156309951800124</c:v>
                </c:pt>
                <c:pt idx="27245">
                  <c:v>-0.156309951800124</c:v>
                </c:pt>
                <c:pt idx="27246">
                  <c:v>-0.16041747781135901</c:v>
                </c:pt>
                <c:pt idx="27247">
                  <c:v>-0.127503568682892</c:v>
                </c:pt>
                <c:pt idx="27248">
                  <c:v>-0.127503568682892</c:v>
                </c:pt>
                <c:pt idx="27249">
                  <c:v>-0.19537863931397101</c:v>
                </c:pt>
                <c:pt idx="27250">
                  <c:v>-0.19537863931397101</c:v>
                </c:pt>
                <c:pt idx="27251">
                  <c:v>-0.23187878365217501</c:v>
                </c:pt>
                <c:pt idx="27252">
                  <c:v>-0.23187878365217501</c:v>
                </c:pt>
                <c:pt idx="27253">
                  <c:v>-0.23184276274264301</c:v>
                </c:pt>
                <c:pt idx="27254">
                  <c:v>-0.254952557441122</c:v>
                </c:pt>
                <c:pt idx="27255">
                  <c:v>-0.183791627183504</c:v>
                </c:pt>
                <c:pt idx="27256">
                  <c:v>-0.183791627183504</c:v>
                </c:pt>
                <c:pt idx="27257">
                  <c:v>-0.183791627183504</c:v>
                </c:pt>
                <c:pt idx="27258">
                  <c:v>-0.183791627183504</c:v>
                </c:pt>
                <c:pt idx="27259">
                  <c:v>-0.254434347489153</c:v>
                </c:pt>
                <c:pt idx="27260">
                  <c:v>-0.25478432338699197</c:v>
                </c:pt>
                <c:pt idx="27261">
                  <c:v>-0.18383096743559299</c:v>
                </c:pt>
                <c:pt idx="27262">
                  <c:v>-0.310978223448376</c:v>
                </c:pt>
                <c:pt idx="27263">
                  <c:v>-0.26235458782098597</c:v>
                </c:pt>
                <c:pt idx="27264">
                  <c:v>-0.28749500040447101</c:v>
                </c:pt>
                <c:pt idx="27265">
                  <c:v>-0.33292367182111499</c:v>
                </c:pt>
                <c:pt idx="27266">
                  <c:v>-0.33292367182111499</c:v>
                </c:pt>
                <c:pt idx="27267">
                  <c:v>-0.26596840717783898</c:v>
                </c:pt>
                <c:pt idx="27268">
                  <c:v>-0.27307698941219699</c:v>
                </c:pt>
                <c:pt idx="27269">
                  <c:v>-0.116991229033234</c:v>
                </c:pt>
                <c:pt idx="27270">
                  <c:v>-0.116991229033234</c:v>
                </c:pt>
                <c:pt idx="27271">
                  <c:v>-7.6604966613830594E-2</c:v>
                </c:pt>
                <c:pt idx="27272">
                  <c:v>-0.13796730037364699</c:v>
                </c:pt>
                <c:pt idx="27273">
                  <c:v>-0.101372566497143</c:v>
                </c:pt>
                <c:pt idx="27274">
                  <c:v>-7.1213517427821199E-2</c:v>
                </c:pt>
                <c:pt idx="27275">
                  <c:v>-6.5220760465823702E-2</c:v>
                </c:pt>
                <c:pt idx="27276">
                  <c:v>-7.1213517427821199E-2</c:v>
                </c:pt>
                <c:pt idx="27277">
                  <c:v>-3.1140231001406098E-2</c:v>
                </c:pt>
                <c:pt idx="27278" formatCode="0.00E+00">
                  <c:v>8.8062186908755002E-4</c:v>
                </c:pt>
                <c:pt idx="27279">
                  <c:v>6.4389559203739096E-3</c:v>
                </c:pt>
                <c:pt idx="27280" formatCode="0.00E+00">
                  <c:v>-9.09568491852768E-2</c:v>
                </c:pt>
                <c:pt idx="27281">
                  <c:v>0.240335971300463</c:v>
                </c:pt>
                <c:pt idx="27282">
                  <c:v>9.7268167026949293E-3</c:v>
                </c:pt>
                <c:pt idx="27283">
                  <c:v>1.99037004243507E-2</c:v>
                </c:pt>
                <c:pt idx="27284">
                  <c:v>-9.1013018911555402E-2</c:v>
                </c:pt>
                <c:pt idx="27285">
                  <c:v>1.6246874007948799E-2</c:v>
                </c:pt>
                <c:pt idx="27286">
                  <c:v>1.6246874007948799E-2</c:v>
                </c:pt>
                <c:pt idx="27287">
                  <c:v>0.111648494768895</c:v>
                </c:pt>
                <c:pt idx="27288">
                  <c:v>0.14152407039496501</c:v>
                </c:pt>
                <c:pt idx="27289">
                  <c:v>0.17602730341567599</c:v>
                </c:pt>
                <c:pt idx="27290">
                  <c:v>0.27971373423065499</c:v>
                </c:pt>
                <c:pt idx="27291">
                  <c:v>0.31475559258291902</c:v>
                </c:pt>
                <c:pt idx="27292">
                  <c:v>0.31475559258291902</c:v>
                </c:pt>
                <c:pt idx="27293">
                  <c:v>0.39137622828109597</c:v>
                </c:pt>
                <c:pt idx="27294">
                  <c:v>0.39137622828109597</c:v>
                </c:pt>
                <c:pt idx="27295">
                  <c:v>0.40459319937587102</c:v>
                </c:pt>
                <c:pt idx="27296">
                  <c:v>0.40459319937587102</c:v>
                </c:pt>
                <c:pt idx="27297">
                  <c:v>0.31081547636177997</c:v>
                </c:pt>
                <c:pt idx="27298">
                  <c:v>0.31081547636177997</c:v>
                </c:pt>
                <c:pt idx="27299">
                  <c:v>0.359193161328204</c:v>
                </c:pt>
                <c:pt idx="27300">
                  <c:v>0.359193161328204</c:v>
                </c:pt>
                <c:pt idx="27301">
                  <c:v>0.40459319937587102</c:v>
                </c:pt>
                <c:pt idx="27302">
                  <c:v>0.45697662908958497</c:v>
                </c:pt>
                <c:pt idx="27303">
                  <c:v>0.47622294357884598</c:v>
                </c:pt>
                <c:pt idx="27304">
                  <c:v>0.53101760994825298</c:v>
                </c:pt>
                <c:pt idx="27305">
                  <c:v>0.54780235065210503</c:v>
                </c:pt>
                <c:pt idx="27306">
                  <c:v>0.54780235065210503</c:v>
                </c:pt>
                <c:pt idx="27307">
                  <c:v>0.54780235065210503</c:v>
                </c:pt>
                <c:pt idx="27308">
                  <c:v>0.54780235065210503</c:v>
                </c:pt>
                <c:pt idx="27309">
                  <c:v>0.52945080364101804</c:v>
                </c:pt>
                <c:pt idx="27310">
                  <c:v>0.52945080364101804</c:v>
                </c:pt>
                <c:pt idx="27311">
                  <c:v>0.56342716305839102</c:v>
                </c:pt>
                <c:pt idx="27312">
                  <c:v>0.56342716305839102</c:v>
                </c:pt>
                <c:pt idx="27313">
                  <c:v>0.462368547406457</c:v>
                </c:pt>
                <c:pt idx="27314">
                  <c:v>0.462368547406457</c:v>
                </c:pt>
                <c:pt idx="27315">
                  <c:v>0.41658511283438199</c:v>
                </c:pt>
                <c:pt idx="27316">
                  <c:v>0.46261006064930399</c:v>
                </c:pt>
                <c:pt idx="27317">
                  <c:v>0.67980877579864696</c:v>
                </c:pt>
                <c:pt idx="27318">
                  <c:v>0.61938175772536497</c:v>
                </c:pt>
                <c:pt idx="27319">
                  <c:v>0.61938175772536497</c:v>
                </c:pt>
                <c:pt idx="27320">
                  <c:v>0.61938175772536497</c:v>
                </c:pt>
                <c:pt idx="27321">
                  <c:v>0.51059898941921</c:v>
                </c:pt>
                <c:pt idx="27322">
                  <c:v>0.51059898941921</c:v>
                </c:pt>
                <c:pt idx="27323">
                  <c:v>0.46151015660251099</c:v>
                </c:pt>
                <c:pt idx="27324">
                  <c:v>0.46151015660251099</c:v>
                </c:pt>
                <c:pt idx="27325">
                  <c:v>0.63253328260066599</c:v>
                </c:pt>
                <c:pt idx="27326">
                  <c:v>0.63253328260066599</c:v>
                </c:pt>
                <c:pt idx="27327">
                  <c:v>0.63464942737239505</c:v>
                </c:pt>
                <c:pt idx="27328">
                  <c:v>0.63464942737239505</c:v>
                </c:pt>
                <c:pt idx="27329">
                  <c:v>0.63464942737239505</c:v>
                </c:pt>
                <c:pt idx="27330">
                  <c:v>0.63464942737239505</c:v>
                </c:pt>
                <c:pt idx="27331">
                  <c:v>0.63464942737239505</c:v>
                </c:pt>
                <c:pt idx="27332">
                  <c:v>0.59365227935211895</c:v>
                </c:pt>
                <c:pt idx="27333">
                  <c:v>0.57666611419038205</c:v>
                </c:pt>
                <c:pt idx="27334">
                  <c:v>0.57666611419038205</c:v>
                </c:pt>
                <c:pt idx="27335">
                  <c:v>0.58016080148103699</c:v>
                </c:pt>
                <c:pt idx="27336">
                  <c:v>0.63476679658126201</c:v>
                </c:pt>
                <c:pt idx="27337">
                  <c:v>0.62540783547592405</c:v>
                </c:pt>
                <c:pt idx="27338">
                  <c:v>0.57141495897393801</c:v>
                </c:pt>
                <c:pt idx="27339">
                  <c:v>0.58016080148103699</c:v>
                </c:pt>
                <c:pt idx="27340">
                  <c:v>0.63471354221240595</c:v>
                </c:pt>
                <c:pt idx="27341">
                  <c:v>0.62535518910922205</c:v>
                </c:pt>
                <c:pt idx="27342">
                  <c:v>0.62535518910922205</c:v>
                </c:pt>
                <c:pt idx="27343">
                  <c:v>0.63471354221240595</c:v>
                </c:pt>
                <c:pt idx="27344">
                  <c:v>0.58011104534271896</c:v>
                </c:pt>
                <c:pt idx="27345">
                  <c:v>0.58011104534271896</c:v>
                </c:pt>
                <c:pt idx="27346">
                  <c:v>0.63471354221240595</c:v>
                </c:pt>
                <c:pt idx="27347">
                  <c:v>0.63471354221240595</c:v>
                </c:pt>
                <c:pt idx="27348">
                  <c:v>0.69316768016088304</c:v>
                </c:pt>
                <c:pt idx="27349">
                  <c:v>0.69316768016088304</c:v>
                </c:pt>
                <c:pt idx="27350">
                  <c:v>0.69316768016088304</c:v>
                </c:pt>
                <c:pt idx="27351">
                  <c:v>0.70361032497056697</c:v>
                </c:pt>
                <c:pt idx="27352">
                  <c:v>0.70274431705771701</c:v>
                </c:pt>
                <c:pt idx="27353">
                  <c:v>0.71252324645375098</c:v>
                </c:pt>
                <c:pt idx="27354">
                  <c:v>0.71252324645375098</c:v>
                </c:pt>
                <c:pt idx="27355">
                  <c:v>0.64586953408455605</c:v>
                </c:pt>
                <c:pt idx="27356">
                  <c:v>0.64586953408455605</c:v>
                </c:pt>
                <c:pt idx="27357">
                  <c:v>0.64782950457713995</c:v>
                </c:pt>
                <c:pt idx="27358">
                  <c:v>0.59347760229752</c:v>
                </c:pt>
                <c:pt idx="27359">
                  <c:v>0.53156108800622004</c:v>
                </c:pt>
                <c:pt idx="27360">
                  <c:v>0.48389999476917001</c:v>
                </c:pt>
                <c:pt idx="27361">
                  <c:v>0.48389999476917001</c:v>
                </c:pt>
                <c:pt idx="27362">
                  <c:v>0.48120747287722798</c:v>
                </c:pt>
                <c:pt idx="27363">
                  <c:v>0.48389999476917001</c:v>
                </c:pt>
                <c:pt idx="27364">
                  <c:v>0.52903829968053695</c:v>
                </c:pt>
                <c:pt idx="27365">
                  <c:v>0.52903829968053695</c:v>
                </c:pt>
                <c:pt idx="27366">
                  <c:v>0.52903829968053695</c:v>
                </c:pt>
                <c:pt idx="27367">
                  <c:v>0.55741227323466602</c:v>
                </c:pt>
                <c:pt idx="27368">
                  <c:v>0.60541328151832796</c:v>
                </c:pt>
                <c:pt idx="27369">
                  <c:v>0.60541328151832796</c:v>
                </c:pt>
                <c:pt idx="27370">
                  <c:v>0.51154254725064296</c:v>
                </c:pt>
                <c:pt idx="27371">
                  <c:v>0.51154254725064296</c:v>
                </c:pt>
                <c:pt idx="27372">
                  <c:v>0.46891627689040799</c:v>
                </c:pt>
                <c:pt idx="27373">
                  <c:v>0.47143935039329499</c:v>
                </c:pt>
                <c:pt idx="27374">
                  <c:v>0.39323291064537502</c:v>
                </c:pt>
                <c:pt idx="27375">
                  <c:v>0.42399703366173203</c:v>
                </c:pt>
                <c:pt idx="27376">
                  <c:v>0.388957224832573</c:v>
                </c:pt>
                <c:pt idx="27377">
                  <c:v>0.44767548730206203</c:v>
                </c:pt>
                <c:pt idx="27378">
                  <c:v>0.48721921928331402</c:v>
                </c:pt>
                <c:pt idx="27379">
                  <c:v>0.48735572427416901</c:v>
                </c:pt>
                <c:pt idx="27380">
                  <c:v>0.58882265603210804</c:v>
                </c:pt>
                <c:pt idx="27381">
                  <c:v>-9.09568491852768E-2</c:v>
                </c:pt>
                <c:pt idx="27382">
                  <c:v>-0.253754630186247</c:v>
                </c:pt>
                <c:pt idx="27383">
                  <c:v>7.5863021694181298E-2</c:v>
                </c:pt>
                <c:pt idx="27384">
                  <c:v>7.6984458173453493E-2</c:v>
                </c:pt>
                <c:pt idx="27385">
                  <c:v>0.13376685305771599</c:v>
                </c:pt>
                <c:pt idx="27386">
                  <c:v>0.20808339804564199</c:v>
                </c:pt>
                <c:pt idx="27387">
                  <c:v>0.30026664599580399</c:v>
                </c:pt>
                <c:pt idx="27388">
                  <c:v>0.21714912535348199</c:v>
                </c:pt>
                <c:pt idx="27389">
                  <c:v>0.25740930911670901</c:v>
                </c:pt>
                <c:pt idx="27390">
                  <c:v>0.195904468500219</c:v>
                </c:pt>
                <c:pt idx="27391">
                  <c:v>0.20250716651248599</c:v>
                </c:pt>
                <c:pt idx="27392">
                  <c:v>0.146079427711856</c:v>
                </c:pt>
                <c:pt idx="27393">
                  <c:v>0.146079427711856</c:v>
                </c:pt>
                <c:pt idx="27394">
                  <c:v>0.13371325242228799</c:v>
                </c:pt>
                <c:pt idx="27395">
                  <c:v>0.117699744993185</c:v>
                </c:pt>
                <c:pt idx="27396">
                  <c:v>0.15258751722502101</c:v>
                </c:pt>
                <c:pt idx="27397">
                  <c:v>0.21630756921005201</c:v>
                </c:pt>
                <c:pt idx="27398">
                  <c:v>0.263549254016825</c:v>
                </c:pt>
                <c:pt idx="27399">
                  <c:v>0.22578817006441401</c:v>
                </c:pt>
                <c:pt idx="27400">
                  <c:v>0.22578817006441401</c:v>
                </c:pt>
                <c:pt idx="27401">
                  <c:v>0.25103020350010202</c:v>
                </c:pt>
                <c:pt idx="27402">
                  <c:v>0.20227582166887201</c:v>
                </c:pt>
                <c:pt idx="27403">
                  <c:v>0.18751719341879</c:v>
                </c:pt>
                <c:pt idx="27404">
                  <c:v>0.107494261390195</c:v>
                </c:pt>
                <c:pt idx="27405">
                  <c:v>0.202936089701865</c:v>
                </c:pt>
                <c:pt idx="27406">
                  <c:v>0.29139311359618097</c:v>
                </c:pt>
                <c:pt idx="27407">
                  <c:v>0.353528134604082</c:v>
                </c:pt>
                <c:pt idx="27408">
                  <c:v>0.31531464815943899</c:v>
                </c:pt>
                <c:pt idx="27409">
                  <c:v>0.29542266683921498</c:v>
                </c:pt>
                <c:pt idx="27410">
                  <c:v>0.29542266683921498</c:v>
                </c:pt>
                <c:pt idx="27411">
                  <c:v>0.31512798623648802</c:v>
                </c:pt>
                <c:pt idx="27412">
                  <c:v>0.27879577981908799</c:v>
                </c:pt>
                <c:pt idx="27413">
                  <c:v>0.27879577981908799</c:v>
                </c:pt>
                <c:pt idx="27414">
                  <c:v>0.24444859773937899</c:v>
                </c:pt>
                <c:pt idx="27415">
                  <c:v>0.22390975455947101</c:v>
                </c:pt>
                <c:pt idx="27416">
                  <c:v>0.22390975455947101</c:v>
                </c:pt>
                <c:pt idx="27417">
                  <c:v>0.25845289959178203</c:v>
                </c:pt>
                <c:pt idx="27418">
                  <c:v>0.33688049145890903</c:v>
                </c:pt>
                <c:pt idx="27419">
                  <c:v>0.33688049145890903</c:v>
                </c:pt>
                <c:pt idx="27420">
                  <c:v>0.42433063142566302</c:v>
                </c:pt>
                <c:pt idx="27421">
                  <c:v>0.380873796028944</c:v>
                </c:pt>
                <c:pt idx="27422">
                  <c:v>0.384024154956561</c:v>
                </c:pt>
                <c:pt idx="27423">
                  <c:v>0.36186806760339602</c:v>
                </c:pt>
                <c:pt idx="27424">
                  <c:v>0.36186806760339602</c:v>
                </c:pt>
                <c:pt idx="27425">
                  <c:v>0.36186806760339602</c:v>
                </c:pt>
                <c:pt idx="27426">
                  <c:v>0.36186806760339602</c:v>
                </c:pt>
                <c:pt idx="27427">
                  <c:v>0.36186806760339602</c:v>
                </c:pt>
                <c:pt idx="27428">
                  <c:v>0.288121493662998</c:v>
                </c:pt>
                <c:pt idx="27429">
                  <c:v>0.288121493662998</c:v>
                </c:pt>
                <c:pt idx="27430">
                  <c:v>0.288121493662998</c:v>
                </c:pt>
                <c:pt idx="27431">
                  <c:v>0.26261867408324302</c:v>
                </c:pt>
                <c:pt idx="27432">
                  <c:v>0.26261867408324302</c:v>
                </c:pt>
                <c:pt idx="27433">
                  <c:v>0.26261867408324302</c:v>
                </c:pt>
                <c:pt idx="27434">
                  <c:v>0.25917975281452799</c:v>
                </c:pt>
                <c:pt idx="27435">
                  <c:v>0.51149185904139405</c:v>
                </c:pt>
                <c:pt idx="27436">
                  <c:v>0.46240338770746903</c:v>
                </c:pt>
                <c:pt idx="27437">
                  <c:v>0.44673127963188403</c:v>
                </c:pt>
                <c:pt idx="27438">
                  <c:v>0.44673127963188403</c:v>
                </c:pt>
                <c:pt idx="27439">
                  <c:v>0.41946075460801302</c:v>
                </c:pt>
                <c:pt idx="27440">
                  <c:v>0.41946075460801302</c:v>
                </c:pt>
                <c:pt idx="27441">
                  <c:v>0.37780963431000902</c:v>
                </c:pt>
                <c:pt idx="27442">
                  <c:v>0.30256413230342599</c:v>
                </c:pt>
                <c:pt idx="27443">
                  <c:v>0.42080539169603098</c:v>
                </c:pt>
                <c:pt idx="27444">
                  <c:v>0.46442315584770599</c:v>
                </c:pt>
                <c:pt idx="27445">
                  <c:v>0.48761410164798802</c:v>
                </c:pt>
                <c:pt idx="27446">
                  <c:v>0.48761410164798802</c:v>
                </c:pt>
                <c:pt idx="27447">
                  <c:v>0.50325686309387296</c:v>
                </c:pt>
                <c:pt idx="27448">
                  <c:v>0.50325686309387296</c:v>
                </c:pt>
                <c:pt idx="27449">
                  <c:v>0.46287508899184898</c:v>
                </c:pt>
                <c:pt idx="27450">
                  <c:v>0.51128329681170004</c:v>
                </c:pt>
                <c:pt idx="27451">
                  <c:v>0.51128329681170004</c:v>
                </c:pt>
                <c:pt idx="27452">
                  <c:v>0.51128329681170004</c:v>
                </c:pt>
                <c:pt idx="27453">
                  <c:v>0.50286527732601805</c:v>
                </c:pt>
                <c:pt idx="27454">
                  <c:v>0.50286527732601805</c:v>
                </c:pt>
                <c:pt idx="27455">
                  <c:v>0.45855701670091498</c:v>
                </c:pt>
                <c:pt idx="27456">
                  <c:v>0.51154496703137997</c:v>
                </c:pt>
                <c:pt idx="27457">
                  <c:v>0.53995321901772098</c:v>
                </c:pt>
                <c:pt idx="27458">
                  <c:v>0.54281734377858903</c:v>
                </c:pt>
                <c:pt idx="27459">
                  <c:v>0.53327161629411801</c:v>
                </c:pt>
                <c:pt idx="27460">
                  <c:v>0.53327161629411801</c:v>
                </c:pt>
                <c:pt idx="27461">
                  <c:v>0.52384328520343504</c:v>
                </c:pt>
                <c:pt idx="27462">
                  <c:v>0.52384328520343504</c:v>
                </c:pt>
                <c:pt idx="27463">
                  <c:v>0.51453019807487999</c:v>
                </c:pt>
                <c:pt idx="27464">
                  <c:v>0.51453019807487999</c:v>
                </c:pt>
                <c:pt idx="27465">
                  <c:v>0.54281734377858903</c:v>
                </c:pt>
                <c:pt idx="27466">
                  <c:v>0.54281734377858903</c:v>
                </c:pt>
                <c:pt idx="27467">
                  <c:v>0.54281734377858903</c:v>
                </c:pt>
                <c:pt idx="27468">
                  <c:v>0.54281734377858903</c:v>
                </c:pt>
                <c:pt idx="27469">
                  <c:v>0.54281734377858903</c:v>
                </c:pt>
                <c:pt idx="27470">
                  <c:v>0.54281734377858903</c:v>
                </c:pt>
                <c:pt idx="27471">
                  <c:v>0.54281734377858903</c:v>
                </c:pt>
                <c:pt idx="27472">
                  <c:v>0.60270212919384303</c:v>
                </c:pt>
                <c:pt idx="27473">
                  <c:v>0.63110267504780904</c:v>
                </c:pt>
                <c:pt idx="27474">
                  <c:v>0.63110267504780904</c:v>
                </c:pt>
                <c:pt idx="27475">
                  <c:v>0.62136626985289101</c:v>
                </c:pt>
                <c:pt idx="27476">
                  <c:v>0.56528915467182295</c:v>
                </c:pt>
                <c:pt idx="27477">
                  <c:v>0.46401905119474202</c:v>
                </c:pt>
                <c:pt idx="27478">
                  <c:v>0.46401905119474202</c:v>
                </c:pt>
                <c:pt idx="27479">
                  <c:v>0.435822479665673</c:v>
                </c:pt>
                <c:pt idx="27480">
                  <c:v>0.435822479665673</c:v>
                </c:pt>
                <c:pt idx="27481">
                  <c:v>0.63446182246903304</c:v>
                </c:pt>
                <c:pt idx="27482">
                  <c:v>0.57987137468450101</c:v>
                </c:pt>
                <c:pt idx="27483">
                  <c:v>0.550271044334535</c:v>
                </c:pt>
                <c:pt idx="27484">
                  <c:v>0.550271044334535</c:v>
                </c:pt>
                <c:pt idx="27485">
                  <c:v>0.49675771653651901</c:v>
                </c:pt>
                <c:pt idx="27486">
                  <c:v>0.49675771653651901</c:v>
                </c:pt>
                <c:pt idx="27487">
                  <c:v>0.65663373740165398</c:v>
                </c:pt>
                <c:pt idx="27488">
                  <c:v>0.65663373740165398</c:v>
                </c:pt>
                <c:pt idx="27489">
                  <c:v>0.69295990056186896</c:v>
                </c:pt>
                <c:pt idx="27490">
                  <c:v>0.68291455827077296</c:v>
                </c:pt>
                <c:pt idx="27491">
                  <c:v>0.68291455827077296</c:v>
                </c:pt>
                <c:pt idx="27492">
                  <c:v>0.68291455827077296</c:v>
                </c:pt>
                <c:pt idx="27493">
                  <c:v>0.68291455827077296</c:v>
                </c:pt>
                <c:pt idx="27494">
                  <c:v>0.67298772283944097</c:v>
                </c:pt>
                <c:pt idx="27495">
                  <c:v>0.67298772283944097</c:v>
                </c:pt>
                <c:pt idx="27496">
                  <c:v>0.67298772283944097</c:v>
                </c:pt>
                <c:pt idx="27497">
                  <c:v>0.68410361534526098</c:v>
                </c:pt>
                <c:pt idx="27498">
                  <c:v>0.75143155558439201</c:v>
                </c:pt>
                <c:pt idx="27499">
                  <c:v>0.69356908714560195</c:v>
                </c:pt>
                <c:pt idx="27500">
                  <c:v>0.64017801891194304</c:v>
                </c:pt>
                <c:pt idx="27501">
                  <c:v>0.75231090923660204</c:v>
                </c:pt>
                <c:pt idx="27502">
                  <c:v>0.74367803125090404</c:v>
                </c:pt>
                <c:pt idx="27503">
                  <c:v>0.74367803125090404</c:v>
                </c:pt>
                <c:pt idx="27504">
                  <c:v>0.74367803125090404</c:v>
                </c:pt>
                <c:pt idx="27505">
                  <c:v>0.76449789972356996</c:v>
                </c:pt>
                <c:pt idx="27506">
                  <c:v>0.76449789972356996</c:v>
                </c:pt>
                <c:pt idx="27507">
                  <c:v>0.76449789972356996</c:v>
                </c:pt>
                <c:pt idx="27508">
                  <c:v>0.76449789972356996</c:v>
                </c:pt>
                <c:pt idx="27509">
                  <c:v>0.89841124761316105</c:v>
                </c:pt>
                <c:pt idx="27510">
                  <c:v>0.90217870538759104</c:v>
                </c:pt>
                <c:pt idx="27511">
                  <c:v>0.90567990288526001</c:v>
                </c:pt>
                <c:pt idx="27512">
                  <c:v>0.89438253849272298</c:v>
                </c:pt>
                <c:pt idx="27513">
                  <c:v>0.92868374997387904</c:v>
                </c:pt>
                <c:pt idx="27514">
                  <c:v>-9.09568491852768E-2</c:v>
                </c:pt>
                <c:pt idx="27515">
                  <c:v>0.240335971300463</c:v>
                </c:pt>
                <c:pt idx="27516">
                  <c:v>-4.6940215649314103E-2</c:v>
                </c:pt>
                <c:pt idx="27517">
                  <c:v>1.9446874142509299E-2</c:v>
                </c:pt>
                <c:pt idx="27518">
                  <c:v>0.17276785659074001</c:v>
                </c:pt>
                <c:pt idx="27519">
                  <c:v>0.28431382033696101</c:v>
                </c:pt>
                <c:pt idx="27520">
                  <c:v>0.31480731291492697</c:v>
                </c:pt>
                <c:pt idx="27521">
                  <c:v>0.31480731291492697</c:v>
                </c:pt>
                <c:pt idx="27522">
                  <c:v>0.21156422726725399</c:v>
                </c:pt>
                <c:pt idx="27523">
                  <c:v>0.21156422726725399</c:v>
                </c:pt>
                <c:pt idx="27524">
                  <c:v>0.26107810641643597</c:v>
                </c:pt>
                <c:pt idx="27525">
                  <c:v>0.22959333521109801</c:v>
                </c:pt>
                <c:pt idx="27526">
                  <c:v>0.179342647354785</c:v>
                </c:pt>
                <c:pt idx="27527">
                  <c:v>0.26922669191082899</c:v>
                </c:pt>
                <c:pt idx="27528">
                  <c:v>0.22424032215710499</c:v>
                </c:pt>
                <c:pt idx="27529">
                  <c:v>0.31764535622586298</c:v>
                </c:pt>
                <c:pt idx="27530">
                  <c:v>0.26821221615594598</c:v>
                </c:pt>
                <c:pt idx="27531">
                  <c:v>0.210821278158176</c:v>
                </c:pt>
                <c:pt idx="27532">
                  <c:v>0.26024071302486101</c:v>
                </c:pt>
                <c:pt idx="27533">
                  <c:v>0.34117079706539999</c:v>
                </c:pt>
                <c:pt idx="27534">
                  <c:v>0.34117079706539999</c:v>
                </c:pt>
                <c:pt idx="27535">
                  <c:v>0.34117079706539999</c:v>
                </c:pt>
                <c:pt idx="27536">
                  <c:v>0.29345336281113599</c:v>
                </c:pt>
                <c:pt idx="27537">
                  <c:v>0.248974253228748</c:v>
                </c:pt>
                <c:pt idx="27538">
                  <c:v>0.266901236299464</c:v>
                </c:pt>
                <c:pt idx="27539">
                  <c:v>0.40639863360234502</c:v>
                </c:pt>
                <c:pt idx="27540">
                  <c:v>0.349394834071865</c:v>
                </c:pt>
                <c:pt idx="27541">
                  <c:v>0.28775766135013497</c:v>
                </c:pt>
                <c:pt idx="27542">
                  <c:v>0.24511909719932601</c:v>
                </c:pt>
                <c:pt idx="27543">
                  <c:v>0.187418556413598</c:v>
                </c:pt>
                <c:pt idx="27544">
                  <c:v>0.149788665856111</c:v>
                </c:pt>
                <c:pt idx="27545">
                  <c:v>0.18205068021979701</c:v>
                </c:pt>
                <c:pt idx="27546">
                  <c:v>0.21971392703935799</c:v>
                </c:pt>
                <c:pt idx="27547">
                  <c:v>0.22035018087625799</c:v>
                </c:pt>
                <c:pt idx="27548">
                  <c:v>0.14627505675393401</c:v>
                </c:pt>
                <c:pt idx="27549">
                  <c:v>0.41811115466146698</c:v>
                </c:pt>
                <c:pt idx="27550">
                  <c:v>0.41811115466146698</c:v>
                </c:pt>
                <c:pt idx="27551">
                  <c:v>0.418435559906911</c:v>
                </c:pt>
                <c:pt idx="27552">
                  <c:v>0.40175970565373897</c:v>
                </c:pt>
                <c:pt idx="27553">
                  <c:v>0.452971467274845</c:v>
                </c:pt>
                <c:pt idx="27554">
                  <c:v>0.452971467274845</c:v>
                </c:pt>
                <c:pt idx="27555">
                  <c:v>0.78722369183239604</c:v>
                </c:pt>
                <c:pt idx="27556">
                  <c:v>0.77456127584201595</c:v>
                </c:pt>
                <c:pt idx="27557">
                  <c:v>0.77456127584201595</c:v>
                </c:pt>
                <c:pt idx="27558">
                  <c:v>0.70326641463727002</c:v>
                </c:pt>
                <c:pt idx="27559">
                  <c:v>0.72553521401599497</c:v>
                </c:pt>
                <c:pt idx="27560">
                  <c:v>0.60450743874989699</c:v>
                </c:pt>
                <c:pt idx="27561">
                  <c:v>0.60680714676352998</c:v>
                </c:pt>
                <c:pt idx="27562">
                  <c:v>9.09568491852768E-2</c:v>
                </c:pt>
                <c:pt idx="27563">
                  <c:v>1.64791920781901E-2</c:v>
                </c:pt>
                <c:pt idx="27564">
                  <c:v>0.254741577747086</c:v>
                </c:pt>
                <c:pt idx="27565">
                  <c:v>0.18364149763322399</c:v>
                </c:pt>
                <c:pt idx="27566">
                  <c:v>0.27387160430108998</c:v>
                </c:pt>
                <c:pt idx="27567">
                  <c:v>0.20065024471346601</c:v>
                </c:pt>
                <c:pt idx="27568">
                  <c:v>0.26320187499818698</c:v>
                </c:pt>
                <c:pt idx="27569">
                  <c:v>0.26320187499818698</c:v>
                </c:pt>
                <c:pt idx="27570">
                  <c:v>0.26320187499818698</c:v>
                </c:pt>
                <c:pt idx="27571">
                  <c:v>0.26320187499818698</c:v>
                </c:pt>
                <c:pt idx="27572">
                  <c:v>0.30149085419327598</c:v>
                </c:pt>
                <c:pt idx="27573">
                  <c:v>0.30149085419327598</c:v>
                </c:pt>
                <c:pt idx="27574">
                  <c:v>0.34816802556287202</c:v>
                </c:pt>
                <c:pt idx="27575">
                  <c:v>0.34816802556287202</c:v>
                </c:pt>
                <c:pt idx="27576">
                  <c:v>0.37937288493027499</c:v>
                </c:pt>
                <c:pt idx="27577">
                  <c:v>0.363591953203874</c:v>
                </c:pt>
                <c:pt idx="27578">
                  <c:v>0.42898611170339002</c:v>
                </c:pt>
                <c:pt idx="27579">
                  <c:v>0.363591953203874</c:v>
                </c:pt>
                <c:pt idx="27580">
                  <c:v>0.35545859367558302</c:v>
                </c:pt>
                <c:pt idx="27581">
                  <c:v>0.27026918217083001</c:v>
                </c:pt>
                <c:pt idx="27582">
                  <c:v>0.31151007942709802</c:v>
                </c:pt>
                <c:pt idx="27583">
                  <c:v>0.28372490976797798</c:v>
                </c:pt>
                <c:pt idx="27584">
                  <c:v>0.325909287936966</c:v>
                </c:pt>
                <c:pt idx="27585">
                  <c:v>0.325909287936966</c:v>
                </c:pt>
                <c:pt idx="27586">
                  <c:v>0.44907123529981802</c:v>
                </c:pt>
                <c:pt idx="27587">
                  <c:v>-9.1679468991182594E-2</c:v>
                </c:pt>
                <c:pt idx="27588">
                  <c:v>-0.207861292981246</c:v>
                </c:pt>
                <c:pt idx="27589">
                  <c:v>7.3390626964061803E-2</c:v>
                </c:pt>
                <c:pt idx="27590">
                  <c:v>0.14352991423650499</c:v>
                </c:pt>
                <c:pt idx="27591">
                  <c:v>0.25854410619239898</c:v>
                </c:pt>
                <c:pt idx="27592">
                  <c:v>0.16619476472601</c:v>
                </c:pt>
                <c:pt idx="27593">
                  <c:v>0.25231237483941199</c:v>
                </c:pt>
                <c:pt idx="27594">
                  <c:v>0.22736222903755299</c:v>
                </c:pt>
                <c:pt idx="27595">
                  <c:v>0.28436508517666398</c:v>
                </c:pt>
                <c:pt idx="27596">
                  <c:v>0.18587152718974201</c:v>
                </c:pt>
                <c:pt idx="27597">
                  <c:v>0.27723059702966102</c:v>
                </c:pt>
                <c:pt idx="27598">
                  <c:v>0.260336507036662</c:v>
                </c:pt>
                <c:pt idx="27599">
                  <c:v>0.220874767874853</c:v>
                </c:pt>
                <c:pt idx="27600">
                  <c:v>0.21010759024419701</c:v>
                </c:pt>
                <c:pt idx="27601">
                  <c:v>0.21640964070766699</c:v>
                </c:pt>
                <c:pt idx="27602">
                  <c:v>9.3729895548013406E-2</c:v>
                </c:pt>
                <c:pt idx="27603">
                  <c:v>-1.0652688220578599E-2</c:v>
                </c:pt>
                <c:pt idx="27604">
                  <c:v>-1.0652688220578599E-2</c:v>
                </c:pt>
                <c:pt idx="27605">
                  <c:v>3.9466009501682997E-2</c:v>
                </c:pt>
                <c:pt idx="27606">
                  <c:v>-6.2796358825981002E-2</c:v>
                </c:pt>
                <c:pt idx="27607">
                  <c:v>-3.3345059227855897E-2</c:v>
                </c:pt>
                <c:pt idx="27608">
                  <c:v>-4.82985040575587E-2</c:v>
                </c:pt>
                <c:pt idx="27609">
                  <c:v>-4.0252531198920999E-2</c:v>
                </c:pt>
                <c:pt idx="27610">
                  <c:v>-6.1854097283810597E-2</c:v>
                </c:pt>
                <c:pt idx="27611">
                  <c:v>2.04907220663979E-2</c:v>
                </c:pt>
                <c:pt idx="27612">
                  <c:v>-1.80945936764875E-3</c:v>
                </c:pt>
                <c:pt idx="27613">
                  <c:v>5.4350873069424202E-3</c:v>
                </c:pt>
                <c:pt idx="27614">
                  <c:v>-4.9561048628529801E-2</c:v>
                </c:pt>
                <c:pt idx="27615">
                  <c:v>-2.8469477195359499E-2</c:v>
                </c:pt>
                <c:pt idx="27616">
                  <c:v>0</c:v>
                </c:pt>
                <c:pt idx="27617">
                  <c:v>0.28407145687538699</c:v>
                </c:pt>
                <c:pt idx="27618">
                  <c:v>5.7019002508138898E-2</c:v>
                </c:pt>
                <c:pt idx="27619">
                  <c:v>0.155728153344351</c:v>
                </c:pt>
                <c:pt idx="27620">
                  <c:v>-1.8350217498732601E-3</c:v>
                </c:pt>
                <c:pt idx="27621">
                  <c:v>0.11940534772929701</c:v>
                </c:pt>
                <c:pt idx="27622">
                  <c:v>0.14962118192742899</c:v>
                </c:pt>
                <c:pt idx="27623">
                  <c:v>9.76354317011838E-2</c:v>
                </c:pt>
                <c:pt idx="27624">
                  <c:v>0.13395516335426599</c:v>
                </c:pt>
                <c:pt idx="27625">
                  <c:v>0.172882621358565</c:v>
                </c:pt>
                <c:pt idx="27626">
                  <c:v>9.6001915563630899E-2</c:v>
                </c:pt>
                <c:pt idx="27627">
                  <c:v>0.122748293940764</c:v>
                </c:pt>
                <c:pt idx="27628">
                  <c:v>8.2923757909220797E-2</c:v>
                </c:pt>
                <c:pt idx="27629">
                  <c:v>0.114790704374376</c:v>
                </c:pt>
                <c:pt idx="27630">
                  <c:v>7.1879850536691103E-2</c:v>
                </c:pt>
                <c:pt idx="27631">
                  <c:v>0.138508233376022</c:v>
                </c:pt>
                <c:pt idx="27632">
                  <c:v>9.5555405052275305E-2</c:v>
                </c:pt>
                <c:pt idx="27633">
                  <c:v>0.100112080180115</c:v>
                </c:pt>
                <c:pt idx="27634">
                  <c:v>6.7853740082959899E-2</c:v>
                </c:pt>
                <c:pt idx="27635">
                  <c:v>4.0120827203919199E-2</c:v>
                </c:pt>
                <c:pt idx="27636">
                  <c:v>9.6347271974521701E-3</c:v>
                </c:pt>
                <c:pt idx="27637">
                  <c:v>1.9223302144674301E-2</c:v>
                </c:pt>
                <c:pt idx="27638">
                  <c:v>-9.1149986994012392E-3</c:v>
                </c:pt>
                <c:pt idx="27639">
                  <c:v>-3.7975759175971499E-2</c:v>
                </c:pt>
                <c:pt idx="27640">
                  <c:v>-3.7975759175971499E-2</c:v>
                </c:pt>
                <c:pt idx="27641">
                  <c:v>-8.6969125476012901E-3</c:v>
                </c:pt>
                <c:pt idx="27642">
                  <c:v>-8.6969125476012901E-3</c:v>
                </c:pt>
                <c:pt idx="27643">
                  <c:v>-3.75323223444472E-2</c:v>
                </c:pt>
                <c:pt idx="27644">
                  <c:v>-6.4281512999736196E-2</c:v>
                </c:pt>
                <c:pt idx="27645">
                  <c:v>-8.9434282276103796E-2</c:v>
                </c:pt>
                <c:pt idx="27646">
                  <c:v>-0.10540370803936699</c:v>
                </c:pt>
                <c:pt idx="27647">
                  <c:v>-0.10540370803936699</c:v>
                </c:pt>
                <c:pt idx="27648">
                  <c:v>-0.13074139318216099</c:v>
                </c:pt>
                <c:pt idx="27649">
                  <c:v>-0.13074139318216099</c:v>
                </c:pt>
                <c:pt idx="27650">
                  <c:v>-0.17760881910266799</c:v>
                </c:pt>
                <c:pt idx="27651">
                  <c:v>-0.21020305064431399</c:v>
                </c:pt>
                <c:pt idx="27652">
                  <c:v>-0.23149407327285401</c:v>
                </c:pt>
                <c:pt idx="27653">
                  <c:v>-0.17760881910266799</c:v>
                </c:pt>
                <c:pt idx="27654">
                  <c:v>-0.17760881910266799</c:v>
                </c:pt>
                <c:pt idx="27655">
                  <c:v>-0.244719818557221</c:v>
                </c:pt>
                <c:pt idx="27656">
                  <c:v>-0.26562579570954398</c:v>
                </c:pt>
                <c:pt idx="27657">
                  <c:v>-0.26562579570954398</c:v>
                </c:pt>
                <c:pt idx="27658">
                  <c:v>-0.26562579570954398</c:v>
                </c:pt>
                <c:pt idx="27659">
                  <c:v>-0.30165530738617002</c:v>
                </c:pt>
                <c:pt idx="27660">
                  <c:v>-0.30165530738617002</c:v>
                </c:pt>
                <c:pt idx="27661">
                  <c:v>-0.23153713840034101</c:v>
                </c:pt>
                <c:pt idx="27662">
                  <c:v>-0.23153713840034101</c:v>
                </c:pt>
                <c:pt idx="27663">
                  <c:v>-0.199396525998465</c:v>
                </c:pt>
                <c:pt idx="27664">
                  <c:v>-0.199396525998465</c:v>
                </c:pt>
                <c:pt idx="27665">
                  <c:v>-0.231218628101901</c:v>
                </c:pt>
                <c:pt idx="27666">
                  <c:v>-0.231218628101901</c:v>
                </c:pt>
                <c:pt idx="27667">
                  <c:v>-0.16918011270384101</c:v>
                </c:pt>
                <c:pt idx="27668">
                  <c:v>-0.16918011270384101</c:v>
                </c:pt>
                <c:pt idx="27669">
                  <c:v>-0.140447732206857</c:v>
                </c:pt>
                <c:pt idx="27670">
                  <c:v>-0.222386588440423</c:v>
                </c:pt>
                <c:pt idx="27671">
                  <c:v>-0.21645127694306401</c:v>
                </c:pt>
                <c:pt idx="27672">
                  <c:v>-0.25896615710368298</c:v>
                </c:pt>
                <c:pt idx="27673">
                  <c:v>-0.24750890091323299</c:v>
                </c:pt>
                <c:pt idx="27674">
                  <c:v>-0.24750890091323299</c:v>
                </c:pt>
                <c:pt idx="27675">
                  <c:v>-0.27061246305806003</c:v>
                </c:pt>
                <c:pt idx="27676">
                  <c:v>-0.13757402309591099</c:v>
                </c:pt>
                <c:pt idx="27677">
                  <c:v>-0.193065015134056</c:v>
                </c:pt>
                <c:pt idx="27678">
                  <c:v>0.149919019010364</c:v>
                </c:pt>
                <c:pt idx="27679">
                  <c:v>0.13261064650041801</c:v>
                </c:pt>
                <c:pt idx="27680">
                  <c:v>0.21492162772832299</c:v>
                </c:pt>
                <c:pt idx="27681">
                  <c:v>0.21492162772832299</c:v>
                </c:pt>
                <c:pt idx="27682">
                  <c:v>0.231701684975649</c:v>
                </c:pt>
                <c:pt idx="27683">
                  <c:v>-2.33842105604271E-2</c:v>
                </c:pt>
                <c:pt idx="27684">
                  <c:v>-2.33842105604271E-2</c:v>
                </c:pt>
                <c:pt idx="27685">
                  <c:v>-8.3614550416136496E-2</c:v>
                </c:pt>
                <c:pt idx="27686">
                  <c:v>-2.1024552405691701E-2</c:v>
                </c:pt>
                <c:pt idx="27687">
                  <c:v>-0.12979438298749699</c:v>
                </c:pt>
                <c:pt idx="27688">
                  <c:v>9.6827164876873706E-2</c:v>
                </c:pt>
                <c:pt idx="27689">
                  <c:v>3.0768670131180599E-2</c:v>
                </c:pt>
                <c:pt idx="27690">
                  <c:v>0.40509620668188201</c:v>
                </c:pt>
                <c:pt idx="27691">
                  <c:v>0.40509620668188201</c:v>
                </c:pt>
                <c:pt idx="27692">
                  <c:v>0.42650376921949801</c:v>
                </c:pt>
                <c:pt idx="27693">
                  <c:v>0.42650376921949801</c:v>
                </c:pt>
                <c:pt idx="27694">
                  <c:v>0.41941313341119602</c:v>
                </c:pt>
                <c:pt idx="27695">
                  <c:v>0.20749130339802299</c:v>
                </c:pt>
                <c:pt idx="27696">
                  <c:v>0.19351435585891699</c:v>
                </c:pt>
                <c:pt idx="27697">
                  <c:v>0.106750932069084</c:v>
                </c:pt>
                <c:pt idx="27698">
                  <c:v>0.11899955291101</c:v>
                </c:pt>
                <c:pt idx="27699">
                  <c:v>-0.112988033163851</c:v>
                </c:pt>
                <c:pt idx="27700">
                  <c:v>-7.5308564802956104E-3</c:v>
                </c:pt>
                <c:pt idx="27701">
                  <c:v>-7.5308564802956104E-3</c:v>
                </c:pt>
                <c:pt idx="27702">
                  <c:v>4.5281534891799598E-2</c:v>
                </c:pt>
                <c:pt idx="27703">
                  <c:v>-1.42365255477483E-2</c:v>
                </c:pt>
                <c:pt idx="27704">
                  <c:v>2.7736762939800801E-2</c:v>
                </c:pt>
                <c:pt idx="27705">
                  <c:v>2.7736762939800801E-2</c:v>
                </c:pt>
                <c:pt idx="27706">
                  <c:v>6.6371303058443798E-2</c:v>
                </c:pt>
                <c:pt idx="27707">
                  <c:v>6.6371303058443798E-2</c:v>
                </c:pt>
                <c:pt idx="27708">
                  <c:v>0.113523928202465</c:v>
                </c:pt>
                <c:pt idx="27709">
                  <c:v>7.2454200735607197E-2</c:v>
                </c:pt>
                <c:pt idx="27710">
                  <c:v>0.22389507985850199</c:v>
                </c:pt>
                <c:pt idx="27711" formatCode="0.00E+00">
                  <c:v>-9.1658786087767097E-4</c:v>
                </c:pt>
                <c:pt idx="27712">
                  <c:v>5.3392120883948201E-2</c:v>
                </c:pt>
                <c:pt idx="27713" formatCode="0.00E+00">
                  <c:v>0.10280074449674501</c:v>
                </c:pt>
                <c:pt idx="27714">
                  <c:v>0.22016915413506899</c:v>
                </c:pt>
                <c:pt idx="27715">
                  <c:v>0.32185447686694102</c:v>
                </c:pt>
                <c:pt idx="27716">
                  <c:v>0.32760750069448702</c:v>
                </c:pt>
                <c:pt idx="27717">
                  <c:v>0</c:v>
                </c:pt>
                <c:pt idx="27718">
                  <c:v>-0.11843886765082</c:v>
                </c:pt>
                <c:pt idx="27719">
                  <c:v>5.9894200963093301E-2</c:v>
                </c:pt>
                <c:pt idx="27720">
                  <c:v>3.4160930430848703E-2</c:v>
                </c:pt>
                <c:pt idx="27721">
                  <c:v>8.7388719132942105E-2</c:v>
                </c:pt>
                <c:pt idx="27722">
                  <c:v>-9.4031803757564703E-2</c:v>
                </c:pt>
                <c:pt idx="27723">
                  <c:v>0.14397677920116</c:v>
                </c:pt>
                <c:pt idx="27724">
                  <c:v>1.5982394112129001E-2</c:v>
                </c:pt>
                <c:pt idx="27725">
                  <c:v>0.16478630345540299</c:v>
                </c:pt>
                <c:pt idx="27726">
                  <c:v>-9.2674747774447994E-2</c:v>
                </c:pt>
                <c:pt idx="27727">
                  <c:v>1.6064386348396902E-2</c:v>
                </c:pt>
                <c:pt idx="27728">
                  <c:v>1.6064386348396902E-2</c:v>
                </c:pt>
                <c:pt idx="27729">
                  <c:v>1.6064386348396902E-2</c:v>
                </c:pt>
                <c:pt idx="27730">
                  <c:v>-3.2781909991623302E-2</c:v>
                </c:pt>
                <c:pt idx="27731">
                  <c:v>-3.2781909991623302E-2</c:v>
                </c:pt>
                <c:pt idx="27732">
                  <c:v>-3.2781909991623302E-2</c:v>
                </c:pt>
                <c:pt idx="27733">
                  <c:v>1.6064386348396902E-2</c:v>
                </c:pt>
                <c:pt idx="27734">
                  <c:v>6.9271417049709003E-2</c:v>
                </c:pt>
                <c:pt idx="27735">
                  <c:v>0.116240086369528</c:v>
                </c:pt>
                <c:pt idx="27736">
                  <c:v>0.116240086369528</c:v>
                </c:pt>
                <c:pt idx="27737">
                  <c:v>0.116240086369528</c:v>
                </c:pt>
                <c:pt idx="27738">
                  <c:v>6.3366123531266805E-2</c:v>
                </c:pt>
                <c:pt idx="27739">
                  <c:v>7.1960712957307799E-2</c:v>
                </c:pt>
                <c:pt idx="27740">
                  <c:v>1.5276383038737001E-2</c:v>
                </c:pt>
                <c:pt idx="27741">
                  <c:v>2.3108322951694401E-2</c:v>
                </c:pt>
                <c:pt idx="27742">
                  <c:v>6.3367990435192201E-2</c:v>
                </c:pt>
                <c:pt idx="27743">
                  <c:v>8.53675946348353E-2</c:v>
                </c:pt>
                <c:pt idx="27744">
                  <c:v>0.138004516738824</c:v>
                </c:pt>
                <c:pt idx="27745">
                  <c:v>0.18426168392217601</c:v>
                </c:pt>
                <c:pt idx="27746">
                  <c:v>0.12580246705266401</c:v>
                </c:pt>
                <c:pt idx="27747">
                  <c:v>0.12580246705266401</c:v>
                </c:pt>
                <c:pt idx="27748">
                  <c:v>0.12580246705266401</c:v>
                </c:pt>
                <c:pt idx="27749">
                  <c:v>0.138693137690687</c:v>
                </c:pt>
                <c:pt idx="27750">
                  <c:v>0.13229567588612801</c:v>
                </c:pt>
                <c:pt idx="27751">
                  <c:v>0.16932572626112599</c:v>
                </c:pt>
                <c:pt idx="27752">
                  <c:v>0.122185118035643</c:v>
                </c:pt>
                <c:pt idx="27753">
                  <c:v>0.122185118035643</c:v>
                </c:pt>
                <c:pt idx="27754">
                  <c:v>0.122185118035643</c:v>
                </c:pt>
                <c:pt idx="27755">
                  <c:v>0.22399118392706799</c:v>
                </c:pt>
                <c:pt idx="27756">
                  <c:v>0.22399118392706799</c:v>
                </c:pt>
                <c:pt idx="27757">
                  <c:v>0.38750413078032597</c:v>
                </c:pt>
                <c:pt idx="27758">
                  <c:v>0.32835050320215298</c:v>
                </c:pt>
                <c:pt idx="27759">
                  <c:v>0.34719365199464097</c:v>
                </c:pt>
                <c:pt idx="27760">
                  <c:v>-9.09568491852768E-2</c:v>
                </c:pt>
                <c:pt idx="27761">
                  <c:v>0.104343104421602</c:v>
                </c:pt>
                <c:pt idx="27762">
                  <c:v>-0.18680761407510599</c:v>
                </c:pt>
                <c:pt idx="27763">
                  <c:v>5.9826863344524403E-2</c:v>
                </c:pt>
                <c:pt idx="27764">
                  <c:v>-0.122714325951075</c:v>
                </c:pt>
                <c:pt idx="27765">
                  <c:v>-7.6530607829851494E-2</c:v>
                </c:pt>
                <c:pt idx="27766">
                  <c:v>-0.118908474646906</c:v>
                </c:pt>
                <c:pt idx="27767">
                  <c:v>-0.16415386245958299</c:v>
                </c:pt>
                <c:pt idx="27768">
                  <c:v>-0.16191558136458001</c:v>
                </c:pt>
                <c:pt idx="27769">
                  <c:v>-0.21067974528544001</c:v>
                </c:pt>
                <c:pt idx="27770">
                  <c:v>-0.242472250641909</c:v>
                </c:pt>
                <c:pt idx="27771">
                  <c:v>-0.323027909279408</c:v>
                </c:pt>
                <c:pt idx="27772">
                  <c:v>-0.276033949119458</c:v>
                </c:pt>
                <c:pt idx="27773">
                  <c:v>-0.27576142989785601</c:v>
                </c:pt>
                <c:pt idx="27774">
                  <c:v>-0.27576142989785601</c:v>
                </c:pt>
                <c:pt idx="27775">
                  <c:v>-0.17754174151037999</c:v>
                </c:pt>
                <c:pt idx="27776">
                  <c:v>-0.20084148098092</c:v>
                </c:pt>
                <c:pt idx="27777">
                  <c:v>-0.15580544882919001</c:v>
                </c:pt>
                <c:pt idx="27778">
                  <c:v>-0.18678888696672999</c:v>
                </c:pt>
                <c:pt idx="27779">
                  <c:v>-0.215578546351719</c:v>
                </c:pt>
                <c:pt idx="27780">
                  <c:v>-0.215578546351719</c:v>
                </c:pt>
                <c:pt idx="27781">
                  <c:v>-0.17873232913602399</c:v>
                </c:pt>
                <c:pt idx="27782">
                  <c:v>-0.187932987296</c:v>
                </c:pt>
                <c:pt idx="27783">
                  <c:v>-0.187932987296</c:v>
                </c:pt>
                <c:pt idx="27784">
                  <c:v>-0.26215274797055299</c:v>
                </c:pt>
                <c:pt idx="27785">
                  <c:v>-0.26215274797055299</c:v>
                </c:pt>
                <c:pt idx="27786">
                  <c:v>-0.26215274797055299</c:v>
                </c:pt>
                <c:pt idx="27787">
                  <c:v>-0.301279262328432</c:v>
                </c:pt>
                <c:pt idx="27788">
                  <c:v>-0.301279262328432</c:v>
                </c:pt>
                <c:pt idx="27789">
                  <c:v>-9.9738622704348801E-2</c:v>
                </c:pt>
                <c:pt idx="27790">
                  <c:v>-6.5452451187864594E-2</c:v>
                </c:pt>
                <c:pt idx="27791">
                  <c:v>5.8183106426525901E-3</c:v>
                </c:pt>
                <c:pt idx="27792">
                  <c:v>0.108029019484523</c:v>
                </c:pt>
                <c:pt idx="27793">
                  <c:v>0.33286920495174699</c:v>
                </c:pt>
                <c:pt idx="27794">
                  <c:v>1.0261800744751399E-2</c:v>
                </c:pt>
                <c:pt idx="27795">
                  <c:v>0.117925115251521</c:v>
                </c:pt>
                <c:pt idx="27796">
                  <c:v>0.106905345400852</c:v>
                </c:pt>
                <c:pt idx="27797">
                  <c:v>0.106905345400852</c:v>
                </c:pt>
                <c:pt idx="27798">
                  <c:v>9.66834181171876E-2</c:v>
                </c:pt>
                <c:pt idx="27799">
                  <c:v>9.66834181171876E-2</c:v>
                </c:pt>
                <c:pt idx="27800">
                  <c:v>0.135254576015026</c:v>
                </c:pt>
                <c:pt idx="27801">
                  <c:v>0.175997346904292</c:v>
                </c:pt>
                <c:pt idx="27802">
                  <c:v>0.20791322159325201</c:v>
                </c:pt>
                <c:pt idx="27803">
                  <c:v>0.175997346904292</c:v>
                </c:pt>
                <c:pt idx="27804">
                  <c:v>0.25658603697313598</c:v>
                </c:pt>
                <c:pt idx="27805">
                  <c:v>0.25658603697313598</c:v>
                </c:pt>
                <c:pt idx="27806">
                  <c:v>0.32837962256813302</c:v>
                </c:pt>
                <c:pt idx="27807">
                  <c:v>0.35460899990634198</c:v>
                </c:pt>
                <c:pt idx="27808">
                  <c:v>0.37872606362786498</c:v>
                </c:pt>
                <c:pt idx="27809">
                  <c:v>0.43258332138580602</c:v>
                </c:pt>
                <c:pt idx="27810">
                  <c:v>0.37872606362786498</c:v>
                </c:pt>
                <c:pt idx="27811">
                  <c:v>0.37872606362786498</c:v>
                </c:pt>
                <c:pt idx="27812">
                  <c:v>0.35295883391952398</c:v>
                </c:pt>
                <c:pt idx="27813">
                  <c:v>0.374499870749883</c:v>
                </c:pt>
                <c:pt idx="27814">
                  <c:v>0.41359654538469898</c:v>
                </c:pt>
                <c:pt idx="27815">
                  <c:v>0.43330781291422399</c:v>
                </c:pt>
                <c:pt idx="27816">
                  <c:v>0.43330781291422399</c:v>
                </c:pt>
                <c:pt idx="27817">
                  <c:v>0.39280713747304002</c:v>
                </c:pt>
                <c:pt idx="27818">
                  <c:v>0.40000824006871599</c:v>
                </c:pt>
                <c:pt idx="27819">
                  <c:v>0.420608770661898</c:v>
                </c:pt>
                <c:pt idx="27820">
                  <c:v>0.420608770661898</c:v>
                </c:pt>
                <c:pt idx="27821">
                  <c:v>0.39998810975746701</c:v>
                </c:pt>
                <c:pt idx="27822">
                  <c:v>0.35260223522272799</c:v>
                </c:pt>
                <c:pt idx="27823">
                  <c:v>0.32994435356660901</c:v>
                </c:pt>
                <c:pt idx="27824">
                  <c:v>0.28493073304504002</c:v>
                </c:pt>
                <c:pt idx="27825">
                  <c:v>0.28493073304504002</c:v>
                </c:pt>
                <c:pt idx="27826">
                  <c:v>0.166487112284117</c:v>
                </c:pt>
                <c:pt idx="27827">
                  <c:v>0.166487112284117</c:v>
                </c:pt>
                <c:pt idx="27828">
                  <c:v>0.13171245207527099</c:v>
                </c:pt>
                <c:pt idx="27829">
                  <c:v>0.13171245207527099</c:v>
                </c:pt>
                <c:pt idx="27830">
                  <c:v>0.104595685655201</c:v>
                </c:pt>
                <c:pt idx="27831">
                  <c:v>0.156823746488199</c:v>
                </c:pt>
                <c:pt idx="27832">
                  <c:v>0.14559680260263499</c:v>
                </c:pt>
                <c:pt idx="27833">
                  <c:v>0.16940761376893701</c:v>
                </c:pt>
                <c:pt idx="27834">
                  <c:v>0.10807123726866399</c:v>
                </c:pt>
                <c:pt idx="27835">
                  <c:v>0.13215310643977601</c:v>
                </c:pt>
                <c:pt idx="27836">
                  <c:v>0.13166722126472799</c:v>
                </c:pt>
                <c:pt idx="27837">
                  <c:v>0.10149560149868</c:v>
                </c:pt>
                <c:pt idx="27838">
                  <c:v>7.3301430057542305E-2</c:v>
                </c:pt>
                <c:pt idx="27839">
                  <c:v>7.3301430057542305E-2</c:v>
                </c:pt>
                <c:pt idx="27840">
                  <c:v>-4.3677372863084596E-3</c:v>
                </c:pt>
                <c:pt idx="27841">
                  <c:v>-4.3677372863084596E-3</c:v>
                </c:pt>
                <c:pt idx="27842">
                  <c:v>1.9848438153389599E-2</c:v>
                </c:pt>
                <c:pt idx="27843">
                  <c:v>-3.1079951639231902E-2</c:v>
                </c:pt>
                <c:pt idx="27844">
                  <c:v>-5.5252446432006101E-2</c:v>
                </c:pt>
                <c:pt idx="27845">
                  <c:v>-2.9169525872118698E-2</c:v>
                </c:pt>
                <c:pt idx="27846">
                  <c:v>-2.9169525872118698E-2</c:v>
                </c:pt>
                <c:pt idx="27847">
                  <c:v>-2.9193507100703599E-2</c:v>
                </c:pt>
                <c:pt idx="27848">
                  <c:v>-4.9838729864342098E-3</c:v>
                </c:pt>
                <c:pt idx="27849">
                  <c:v>1.9847518771433498E-2</c:v>
                </c:pt>
                <c:pt idx="27850">
                  <c:v>-4.3677372863084596E-3</c:v>
                </c:pt>
                <c:pt idx="27851">
                  <c:v>-2.8423505640549001E-2</c:v>
                </c:pt>
                <c:pt idx="27852">
                  <c:v>-2.8423505640549001E-2</c:v>
                </c:pt>
                <c:pt idx="27853">
                  <c:v>-5.4468147675926303E-2</c:v>
                </c:pt>
                <c:pt idx="27854">
                  <c:v>-5.4468147675926303E-2</c:v>
                </c:pt>
                <c:pt idx="27855">
                  <c:v>-5.4468147675926303E-2</c:v>
                </c:pt>
                <c:pt idx="27856">
                  <c:v>-5.4468147675926303E-2</c:v>
                </c:pt>
                <c:pt idx="27857">
                  <c:v>-2.99243131143287E-2</c:v>
                </c:pt>
                <c:pt idx="27858">
                  <c:v>-5.4346528432767299E-2</c:v>
                </c:pt>
                <c:pt idx="27859">
                  <c:v>-0.104543392996036</c:v>
                </c:pt>
                <c:pt idx="27860">
                  <c:v>-0.126634967474513</c:v>
                </c:pt>
                <c:pt idx="27861">
                  <c:v>-0.15470394612959101</c:v>
                </c:pt>
                <c:pt idx="27862">
                  <c:v>-0.21413349063425499</c:v>
                </c:pt>
                <c:pt idx="27863">
                  <c:v>-0.18664789228867301</c:v>
                </c:pt>
                <c:pt idx="27864">
                  <c:v>-0.18664789228867301</c:v>
                </c:pt>
                <c:pt idx="27865">
                  <c:v>-0.13524921822455599</c:v>
                </c:pt>
                <c:pt idx="27866">
                  <c:v>-0.11581452744056001</c:v>
                </c:pt>
                <c:pt idx="27867">
                  <c:v>-0.11581452744056001</c:v>
                </c:pt>
                <c:pt idx="27868">
                  <c:v>-0.11581452744056001</c:v>
                </c:pt>
                <c:pt idx="27869">
                  <c:v>-6.8492642044339899E-2</c:v>
                </c:pt>
                <c:pt idx="27870">
                  <c:v>-7.2341529188571396E-2</c:v>
                </c:pt>
                <c:pt idx="27871">
                  <c:v>-9.5891043067046502E-2</c:v>
                </c:pt>
                <c:pt idx="27872">
                  <c:v>-9.5891043067046502E-2</c:v>
                </c:pt>
                <c:pt idx="27873">
                  <c:v>-0.120254360278176</c:v>
                </c:pt>
                <c:pt idx="27874">
                  <c:v>-0.120254360278176</c:v>
                </c:pt>
                <c:pt idx="27875">
                  <c:v>-0.11605452197423</c:v>
                </c:pt>
                <c:pt idx="27876">
                  <c:v>-7.5084138009295698E-2</c:v>
                </c:pt>
                <c:pt idx="27877">
                  <c:v>-7.5084138009295698E-2</c:v>
                </c:pt>
                <c:pt idx="27878">
                  <c:v>-2.8378529887229401E-2</c:v>
                </c:pt>
                <c:pt idx="27879">
                  <c:v>-1.25554926292115E-3</c:v>
                </c:pt>
                <c:pt idx="27880">
                  <c:v>2.1791666466318901E-2</c:v>
                </c:pt>
                <c:pt idx="27881">
                  <c:v>-1.66845993837938E-3</c:v>
                </c:pt>
                <c:pt idx="27882">
                  <c:v>-2.8733807479408499E-2</c:v>
                </c:pt>
                <c:pt idx="27883">
                  <c:v>-2.4714094787390201E-2</c:v>
                </c:pt>
                <c:pt idx="27884">
                  <c:v>-2.4714094787390201E-2</c:v>
                </c:pt>
                <c:pt idx="27885">
                  <c:v>-2.0725673376032799E-2</c:v>
                </c:pt>
                <c:pt idx="27886">
                  <c:v>0.108029019484523</c:v>
                </c:pt>
                <c:pt idx="27887">
                  <c:v>0.37491218005114402</c:v>
                </c:pt>
                <c:pt idx="27888">
                  <c:v>0.122668446124908</c:v>
                </c:pt>
                <c:pt idx="27889">
                  <c:v>0.21848800320367001</c:v>
                </c:pt>
                <c:pt idx="27890">
                  <c:v>9.84583980909257E-2</c:v>
                </c:pt>
                <c:pt idx="27891">
                  <c:v>0.214722317127055</c:v>
                </c:pt>
                <c:pt idx="27892">
                  <c:v>0.27632514587648899</c:v>
                </c:pt>
                <c:pt idx="27893">
                  <c:v>0.30405663355072199</c:v>
                </c:pt>
                <c:pt idx="27894">
                  <c:v>0.29578315268368199</c:v>
                </c:pt>
                <c:pt idx="27895">
                  <c:v>0.34525554931755797</c:v>
                </c:pt>
                <c:pt idx="27896">
                  <c:v>0.34451221309908397</c:v>
                </c:pt>
                <c:pt idx="27897">
                  <c:v>0.34451221309908397</c:v>
                </c:pt>
                <c:pt idx="27898">
                  <c:v>0.29190047308471401</c:v>
                </c:pt>
                <c:pt idx="27899">
                  <c:v>0.228683027533328</c:v>
                </c:pt>
                <c:pt idx="27900">
                  <c:v>0.25389308588925802</c:v>
                </c:pt>
                <c:pt idx="27901">
                  <c:v>0.15132791214295099</c:v>
                </c:pt>
                <c:pt idx="27902">
                  <c:v>6.2341391552352701E-2</c:v>
                </c:pt>
                <c:pt idx="27903">
                  <c:v>0.20312934053282999</c:v>
                </c:pt>
                <c:pt idx="27904">
                  <c:v>0.14724063912462801</c:v>
                </c:pt>
                <c:pt idx="27905">
                  <c:v>0.14724063912462801</c:v>
                </c:pt>
                <c:pt idx="27906">
                  <c:v>0.17982360868698299</c:v>
                </c:pt>
                <c:pt idx="27907">
                  <c:v>0.23847994745611101</c:v>
                </c:pt>
                <c:pt idx="27908">
                  <c:v>0.28403441861548201</c:v>
                </c:pt>
                <c:pt idx="27909">
                  <c:v>0.227184230784955</c:v>
                </c:pt>
                <c:pt idx="27910">
                  <c:v>0.21093188623815601</c:v>
                </c:pt>
                <c:pt idx="27911">
                  <c:v>0.18032164673408399</c:v>
                </c:pt>
                <c:pt idx="27912">
                  <c:v>0.18032164673408399</c:v>
                </c:pt>
                <c:pt idx="27913">
                  <c:v>0.14777776699512499</c:v>
                </c:pt>
                <c:pt idx="27914">
                  <c:v>0.22767069814287899</c:v>
                </c:pt>
                <c:pt idx="27915">
                  <c:v>0.219480596136895</c:v>
                </c:pt>
                <c:pt idx="27916">
                  <c:v>0.129973925842156</c:v>
                </c:pt>
                <c:pt idx="27917">
                  <c:v>0.13531903828025901</c:v>
                </c:pt>
                <c:pt idx="27918">
                  <c:v>0.178078965721431</c:v>
                </c:pt>
                <c:pt idx="27919">
                  <c:v>0.20791060643428</c:v>
                </c:pt>
                <c:pt idx="27920">
                  <c:v>8.9301902129692301E-2</c:v>
                </c:pt>
                <c:pt idx="27921">
                  <c:v>5.8483908855492199E-2</c:v>
                </c:pt>
                <c:pt idx="27922">
                  <c:v>2.3837289120821101E-2</c:v>
                </c:pt>
                <c:pt idx="27923">
                  <c:v>8.4089270563515894E-2</c:v>
                </c:pt>
                <c:pt idx="27924">
                  <c:v>7.9482711803369105E-2</c:v>
                </c:pt>
                <c:pt idx="27925">
                  <c:v>0.13765653993909699</c:v>
                </c:pt>
                <c:pt idx="27926">
                  <c:v>0.20845089676206199</c:v>
                </c:pt>
                <c:pt idx="27927">
                  <c:v>0.20845089676206199</c:v>
                </c:pt>
                <c:pt idx="27928">
                  <c:v>0.28760028674256499</c:v>
                </c:pt>
                <c:pt idx="27929">
                  <c:v>0.31018874800131202</c:v>
                </c:pt>
                <c:pt idx="27930">
                  <c:v>0.26930078980734201</c:v>
                </c:pt>
                <c:pt idx="27931">
                  <c:v>0.26930078980734201</c:v>
                </c:pt>
                <c:pt idx="27932">
                  <c:v>0.35239103112336001</c:v>
                </c:pt>
                <c:pt idx="27933">
                  <c:v>0.35239103112336001</c:v>
                </c:pt>
                <c:pt idx="27934">
                  <c:v>0.29128354917690502</c:v>
                </c:pt>
                <c:pt idx="27935">
                  <c:v>0.29159819538639598</c:v>
                </c:pt>
                <c:pt idx="27936">
                  <c:v>0.29122332881830698</c:v>
                </c:pt>
                <c:pt idx="27937">
                  <c:v>0.25389116705729597</c:v>
                </c:pt>
                <c:pt idx="27938">
                  <c:v>0.18186864448443499</c:v>
                </c:pt>
                <c:pt idx="27939">
                  <c:v>0.38119019609650301</c:v>
                </c:pt>
                <c:pt idx="27940">
                  <c:v>0.38119019609650301</c:v>
                </c:pt>
                <c:pt idx="27941">
                  <c:v>0.380805600662251</c:v>
                </c:pt>
                <c:pt idx="27942">
                  <c:v>0.404367637995318</c:v>
                </c:pt>
                <c:pt idx="27943">
                  <c:v>0.44611441315089301</c:v>
                </c:pt>
                <c:pt idx="27944">
                  <c:v>0.51620194285211496</c:v>
                </c:pt>
                <c:pt idx="27945">
                  <c:v>0.521874116079451</c:v>
                </c:pt>
                <c:pt idx="27946">
                  <c:v>0.504547724494813</c:v>
                </c:pt>
                <c:pt idx="27947">
                  <c:v>0.521874116079451</c:v>
                </c:pt>
                <c:pt idx="27948">
                  <c:v>0.47093098351875801</c:v>
                </c:pt>
                <c:pt idx="27949">
                  <c:v>0.47093098351875801</c:v>
                </c:pt>
                <c:pt idx="27950">
                  <c:v>0.37726332538787499</c:v>
                </c:pt>
                <c:pt idx="27951">
                  <c:v>0.37726332538787499</c:v>
                </c:pt>
                <c:pt idx="27952">
                  <c:v>0.257468099268506</c:v>
                </c:pt>
                <c:pt idx="27953">
                  <c:v>0.257468099268506</c:v>
                </c:pt>
                <c:pt idx="27954">
                  <c:v>0.22197848176761101</c:v>
                </c:pt>
                <c:pt idx="27955">
                  <c:v>0.22197848176761101</c:v>
                </c:pt>
                <c:pt idx="27956">
                  <c:v>0.22197848176761101</c:v>
                </c:pt>
                <c:pt idx="27957">
                  <c:v>0.19972397439619799</c:v>
                </c:pt>
                <c:pt idx="27958">
                  <c:v>0.22218932611622899</c:v>
                </c:pt>
                <c:pt idx="27959">
                  <c:v>0.26373726171121398</c:v>
                </c:pt>
                <c:pt idx="27960">
                  <c:v>0.29789256418967303</c:v>
                </c:pt>
                <c:pt idx="27961">
                  <c:v>0.32208517793749097</c:v>
                </c:pt>
                <c:pt idx="27962">
                  <c:v>0.32208517793749097</c:v>
                </c:pt>
                <c:pt idx="27963">
                  <c:v>0.34051219218907203</c:v>
                </c:pt>
                <c:pt idx="27964">
                  <c:v>0.37796798284558097</c:v>
                </c:pt>
                <c:pt idx="27965">
                  <c:v>0.39463370648228302</c:v>
                </c:pt>
                <c:pt idx="27966">
                  <c:v>0.39187578530539702</c:v>
                </c:pt>
                <c:pt idx="27967">
                  <c:v>0.39187578530539702</c:v>
                </c:pt>
                <c:pt idx="27968">
                  <c:v>0.430374966698581</c:v>
                </c:pt>
                <c:pt idx="27969">
                  <c:v>0.39131755630902398</c:v>
                </c:pt>
                <c:pt idx="27970">
                  <c:v>0.37256572003861099</c:v>
                </c:pt>
                <c:pt idx="27971">
                  <c:v>0.37537191467352798</c:v>
                </c:pt>
                <c:pt idx="27972">
                  <c:v>0.33941854476708</c:v>
                </c:pt>
                <c:pt idx="27973">
                  <c:v>0.324724126721114</c:v>
                </c:pt>
                <c:pt idx="27974">
                  <c:v>0.324724126721114</c:v>
                </c:pt>
                <c:pt idx="27975">
                  <c:v>0.30648110230569298</c:v>
                </c:pt>
                <c:pt idx="27976">
                  <c:v>0.271787989154333</c:v>
                </c:pt>
                <c:pt idx="27977">
                  <c:v>0.271787989154333</c:v>
                </c:pt>
                <c:pt idx="27978">
                  <c:v>0.208754294915898</c:v>
                </c:pt>
                <c:pt idx="27979">
                  <c:v>0.41397889607226002</c:v>
                </c:pt>
                <c:pt idx="27980">
                  <c:v>0.41397889607226002</c:v>
                </c:pt>
                <c:pt idx="27981">
                  <c:v>0.36781258630124303</c:v>
                </c:pt>
                <c:pt idx="27982">
                  <c:v>0.36781258630124303</c:v>
                </c:pt>
                <c:pt idx="27983">
                  <c:v>0.57328288009945405</c:v>
                </c:pt>
                <c:pt idx="27984">
                  <c:v>0.498899575235631</c:v>
                </c:pt>
                <c:pt idx="27985">
                  <c:v>0.498899575235631</c:v>
                </c:pt>
                <c:pt idx="27986">
                  <c:v>0.55679999752348097</c:v>
                </c:pt>
                <c:pt idx="27987">
                  <c:v>0.55967899060807202</c:v>
                </c:pt>
                <c:pt idx="27988">
                  <c:v>-9.1679468991182594E-2</c:v>
                </c:pt>
                <c:pt idx="27989">
                  <c:v>0.23827354657557001</c:v>
                </c:pt>
                <c:pt idx="27990">
                  <c:v>7.3541920543143097E-2</c:v>
                </c:pt>
                <c:pt idx="27991">
                  <c:v>0.11965680175728</c:v>
                </c:pt>
                <c:pt idx="27992">
                  <c:v>-5.5219452135323699E-2</c:v>
                </c:pt>
                <c:pt idx="27993">
                  <c:v>-6.2494963753532799E-2</c:v>
                </c:pt>
                <c:pt idx="27994">
                  <c:v>-6.2494963753532799E-2</c:v>
                </c:pt>
                <c:pt idx="27995">
                  <c:v>-7.0489804283898103E-2</c:v>
                </c:pt>
                <c:pt idx="27996">
                  <c:v>-0.19253462162780199</c:v>
                </c:pt>
                <c:pt idx="27997">
                  <c:v>-0.104379334960643</c:v>
                </c:pt>
                <c:pt idx="27998">
                  <c:v>-9.5665029958714898E-2</c:v>
                </c:pt>
                <c:pt idx="27999">
                  <c:v>-4.9987329480448699E-2</c:v>
                </c:pt>
                <c:pt idx="28000">
                  <c:v>6.6233384606484398E-3</c:v>
                </c:pt>
                <c:pt idx="28001">
                  <c:v>-3.79017584918446E-2</c:v>
                </c:pt>
                <c:pt idx="28002">
                  <c:v>-7.1780654044321698E-2</c:v>
                </c:pt>
                <c:pt idx="28003">
                  <c:v>1.9969381661885499E-2</c:v>
                </c:pt>
                <c:pt idx="28004">
                  <c:v>6.1701991982581403E-2</c:v>
                </c:pt>
                <c:pt idx="28005">
                  <c:v>9.8764919485588104E-2</c:v>
                </c:pt>
                <c:pt idx="28006">
                  <c:v>0.14326061549657801</c:v>
                </c:pt>
                <c:pt idx="28007">
                  <c:v>0.14326061549657801</c:v>
                </c:pt>
                <c:pt idx="28008">
                  <c:v>0.14326061549657801</c:v>
                </c:pt>
                <c:pt idx="28009">
                  <c:v>0.207920556653692</c:v>
                </c:pt>
                <c:pt idx="28010">
                  <c:v>0.163702332356017</c:v>
                </c:pt>
                <c:pt idx="28011">
                  <c:v>1.9982724713198698E-2</c:v>
                </c:pt>
                <c:pt idx="28012">
                  <c:v>1.9982724713198698E-2</c:v>
                </c:pt>
                <c:pt idx="28013">
                  <c:v>9.1181448001292895E-2</c:v>
                </c:pt>
                <c:pt idx="28014">
                  <c:v>9.1181448001292895E-2</c:v>
                </c:pt>
                <c:pt idx="28015">
                  <c:v>0.13266944459649599</c:v>
                </c:pt>
                <c:pt idx="28016">
                  <c:v>9.1181448001292895E-2</c:v>
                </c:pt>
                <c:pt idx="28017">
                  <c:v>9.1181448001292895E-2</c:v>
                </c:pt>
                <c:pt idx="28018">
                  <c:v>9.1181448001292895E-2</c:v>
                </c:pt>
                <c:pt idx="28019">
                  <c:v>1.9982724713198698E-2</c:v>
                </c:pt>
                <c:pt idx="28020">
                  <c:v>-1.81912140982807E-2</c:v>
                </c:pt>
                <c:pt idx="28021">
                  <c:v>5.3206512294176903E-2</c:v>
                </c:pt>
                <c:pt idx="28022">
                  <c:v>1.77871340546749E-2</c:v>
                </c:pt>
                <c:pt idx="28023">
                  <c:v>1.77871340546749E-2</c:v>
                </c:pt>
                <c:pt idx="28024">
                  <c:v>5.37545400446333E-2</c:v>
                </c:pt>
                <c:pt idx="28025">
                  <c:v>5.37545400446333E-2</c:v>
                </c:pt>
                <c:pt idx="28026">
                  <c:v>9.1768259354028894E-2</c:v>
                </c:pt>
                <c:pt idx="28027">
                  <c:v>9.1768259354028894E-2</c:v>
                </c:pt>
                <c:pt idx="28028">
                  <c:v>0.17666685738525101</c:v>
                </c:pt>
                <c:pt idx="28029">
                  <c:v>0.17666685738525101</c:v>
                </c:pt>
                <c:pt idx="28030">
                  <c:v>0.17666685738525101</c:v>
                </c:pt>
                <c:pt idx="28031">
                  <c:v>0.20795125080496801</c:v>
                </c:pt>
                <c:pt idx="28032">
                  <c:v>0.20795125080496801</c:v>
                </c:pt>
                <c:pt idx="28033">
                  <c:v>0.20795125080496801</c:v>
                </c:pt>
                <c:pt idx="28034">
                  <c:v>0.164399822083626</c:v>
                </c:pt>
                <c:pt idx="28035">
                  <c:v>0.19392419938475799</c:v>
                </c:pt>
                <c:pt idx="28036">
                  <c:v>0.164399822083626</c:v>
                </c:pt>
                <c:pt idx="28037">
                  <c:v>0.164399822083626</c:v>
                </c:pt>
                <c:pt idx="28038">
                  <c:v>0.123879512631462</c:v>
                </c:pt>
                <c:pt idx="28039">
                  <c:v>0.123879512631462</c:v>
                </c:pt>
                <c:pt idx="28040">
                  <c:v>0.164399822083626</c:v>
                </c:pt>
                <c:pt idx="28041">
                  <c:v>0.20862682277114999</c:v>
                </c:pt>
                <c:pt idx="28042">
                  <c:v>0.123879512631462</c:v>
                </c:pt>
                <c:pt idx="28043">
                  <c:v>9.1771179017270998E-2</c:v>
                </c:pt>
                <c:pt idx="28044">
                  <c:v>9.1771179017270998E-2</c:v>
                </c:pt>
                <c:pt idx="28045">
                  <c:v>0.123394414340273</c:v>
                </c:pt>
                <c:pt idx="28046">
                  <c:v>4.9746805056760802E-2</c:v>
                </c:pt>
                <c:pt idx="28047">
                  <c:v>4.9746805056760802E-2</c:v>
                </c:pt>
                <c:pt idx="28048">
                  <c:v>1.6159357067268398E-2</c:v>
                </c:pt>
                <c:pt idx="28049">
                  <c:v>-1.58342671718096E-2</c:v>
                </c:pt>
                <c:pt idx="28050">
                  <c:v>1.6462470847060599E-2</c:v>
                </c:pt>
                <c:pt idx="28051">
                  <c:v>-1.58342671718096E-2</c:v>
                </c:pt>
                <c:pt idx="28052">
                  <c:v>-1.58342671718096E-2</c:v>
                </c:pt>
                <c:pt idx="28053">
                  <c:v>1.6159357067268398E-2</c:v>
                </c:pt>
                <c:pt idx="28054">
                  <c:v>-1.48684377951675E-2</c:v>
                </c:pt>
                <c:pt idx="28055">
                  <c:v>-8.0876205038306698E-2</c:v>
                </c:pt>
                <c:pt idx="28056">
                  <c:v>-0.10982501315427801</c:v>
                </c:pt>
                <c:pt idx="28057">
                  <c:v>-0.184433697178747</c:v>
                </c:pt>
                <c:pt idx="28058">
                  <c:v>-0.184433697178747</c:v>
                </c:pt>
                <c:pt idx="28059">
                  <c:v>-0.21095522124139399</c:v>
                </c:pt>
                <c:pt idx="28060">
                  <c:v>0</c:v>
                </c:pt>
                <c:pt idx="28061">
                  <c:v>0.229338709435328</c:v>
                </c:pt>
                <c:pt idx="28062">
                  <c:v>-5.9416516773213399E-2</c:v>
                </c:pt>
                <c:pt idx="28063">
                  <c:v>-0.17639625182646801</c:v>
                </c:pt>
                <c:pt idx="28064">
                  <c:v>-0.19982577883123001</c:v>
                </c:pt>
                <c:pt idx="28065" formatCode="0.00E+00">
                  <c:v>-9.9247442019789701E-4</c:v>
                </c:pt>
                <c:pt idx="28066">
                  <c:v>5.7554039453546701E-2</c:v>
                </c:pt>
                <c:pt idx="28067" formatCode="0.00E+00">
                  <c:v>0.19824033206713901</c:v>
                </c:pt>
                <c:pt idx="28068">
                  <c:v>3.2989716150030497E-2</c:v>
                </c:pt>
                <c:pt idx="28069">
                  <c:v>0.14473081968059201</c:v>
                </c:pt>
                <c:pt idx="28070">
                  <c:v>0.14473081968059201</c:v>
                </c:pt>
                <c:pt idx="28071">
                  <c:v>0.17689066993223701</c:v>
                </c:pt>
                <c:pt idx="28072">
                  <c:v>0.22149150821302499</c:v>
                </c:pt>
                <c:pt idx="28073">
                  <c:v>0.22149150821302499</c:v>
                </c:pt>
                <c:pt idx="28074">
                  <c:v>0.20591615660301699</c:v>
                </c:pt>
                <c:pt idx="28075">
                  <c:v>0.20591615660301699</c:v>
                </c:pt>
                <c:pt idx="28076">
                  <c:v>0.19221175383806799</c:v>
                </c:pt>
                <c:pt idx="28077">
                  <c:v>0.24200826055531199</c:v>
                </c:pt>
                <c:pt idx="28078">
                  <c:v>0.19157111461472501</c:v>
                </c:pt>
                <c:pt idx="28079">
                  <c:v>0.134652896722847</c:v>
                </c:pt>
                <c:pt idx="28080">
                  <c:v>0.134652896722847</c:v>
                </c:pt>
                <c:pt idx="28081">
                  <c:v>0.134652896722847</c:v>
                </c:pt>
                <c:pt idx="28082">
                  <c:v>0.103079799727178</c:v>
                </c:pt>
                <c:pt idx="28083">
                  <c:v>0.103079799727178</c:v>
                </c:pt>
                <c:pt idx="28084">
                  <c:v>9.6556564366446496E-2</c:v>
                </c:pt>
                <c:pt idx="28085">
                  <c:v>9.6556564366446496E-2</c:v>
                </c:pt>
                <c:pt idx="28086">
                  <c:v>0.135137030706769</c:v>
                </c:pt>
                <c:pt idx="28087">
                  <c:v>0.20617581705249099</c:v>
                </c:pt>
                <c:pt idx="28088">
                  <c:v>0.19903131409724101</c:v>
                </c:pt>
                <c:pt idx="28089">
                  <c:v>0.29909056826769298</c:v>
                </c:pt>
                <c:pt idx="28090">
                  <c:v>0.16498070391379499</c:v>
                </c:pt>
                <c:pt idx="28091">
                  <c:v>0.16498070391379499</c:v>
                </c:pt>
                <c:pt idx="28092">
                  <c:v>0.21905427200875999</c:v>
                </c:pt>
                <c:pt idx="28093">
                  <c:v>0.25421947288902902</c:v>
                </c:pt>
                <c:pt idx="28094">
                  <c:v>9.0382899225194005E-2</c:v>
                </c:pt>
                <c:pt idx="28095">
                  <c:v>0.240567248017831</c:v>
                </c:pt>
                <c:pt idx="28096">
                  <c:v>-2.6919305217101501E-2</c:v>
                </c:pt>
                <c:pt idx="28097">
                  <c:v>5.4794800476035598E-2</c:v>
                </c:pt>
                <c:pt idx="28098">
                  <c:v>1.0977676776227499E-2</c:v>
                </c:pt>
                <c:pt idx="28099">
                  <c:v>1.1765742436951899E-2</c:v>
                </c:pt>
                <c:pt idx="28100">
                  <c:v>-0.187484674211464</c:v>
                </c:pt>
                <c:pt idx="28101">
                  <c:v>-0.187484674211464</c:v>
                </c:pt>
                <c:pt idx="28102">
                  <c:v>-0.27178404490221297</c:v>
                </c:pt>
                <c:pt idx="28103">
                  <c:v>-0.18015116918225499</c:v>
                </c:pt>
                <c:pt idx="28104">
                  <c:v>-0.18015116918225499</c:v>
                </c:pt>
                <c:pt idx="28105">
                  <c:v>-0.124157279602899</c:v>
                </c:pt>
                <c:pt idx="28106">
                  <c:v>-0.124157279602899</c:v>
                </c:pt>
                <c:pt idx="28107">
                  <c:v>0.13267968112086101</c:v>
                </c:pt>
                <c:pt idx="28108">
                  <c:v>0.13267968112086101</c:v>
                </c:pt>
                <c:pt idx="28109">
                  <c:v>0.15334168125367401</c:v>
                </c:pt>
                <c:pt idx="28110">
                  <c:v>-9.09568491852768E-2</c:v>
                </c:pt>
                <c:pt idx="28111">
                  <c:v>0.23862330332241499</c:v>
                </c:pt>
                <c:pt idx="28112">
                  <c:v>0.151644030807428</c:v>
                </c:pt>
                <c:pt idx="28113">
                  <c:v>0.25724609966581102</c:v>
                </c:pt>
                <c:pt idx="28114">
                  <c:v>0.17186055720493501</c:v>
                </c:pt>
                <c:pt idx="28115">
                  <c:v>0.25762081901081302</c:v>
                </c:pt>
                <c:pt idx="28116">
                  <c:v>0.195602354612262</c:v>
                </c:pt>
                <c:pt idx="28117">
                  <c:v>0.26815201507404701</c:v>
                </c:pt>
                <c:pt idx="28118">
                  <c:v>0.26904657889213601</c:v>
                </c:pt>
                <c:pt idx="28119">
                  <c:v>0.179062133309596</c:v>
                </c:pt>
                <c:pt idx="28120">
                  <c:v>0.12809437688588399</c:v>
                </c:pt>
                <c:pt idx="28121">
                  <c:v>4.1949869070805501E-2</c:v>
                </c:pt>
                <c:pt idx="28122">
                  <c:v>-4.1101993116878698E-2</c:v>
                </c:pt>
                <c:pt idx="28123">
                  <c:v>-8.3543454603167894E-2</c:v>
                </c:pt>
                <c:pt idx="28124">
                  <c:v>-1.0546282100605199E-3</c:v>
                </c:pt>
                <c:pt idx="28125">
                  <c:v>-4.7605148404087499E-2</c:v>
                </c:pt>
                <c:pt idx="28126">
                  <c:v>-0.164743342950632</c:v>
                </c:pt>
                <c:pt idx="28127">
                  <c:v>-0.164743342950632</c:v>
                </c:pt>
                <c:pt idx="28128">
                  <c:v>-0.16456757461561</c:v>
                </c:pt>
                <c:pt idx="28129">
                  <c:v>-0.19761640082505499</c:v>
                </c:pt>
                <c:pt idx="28130">
                  <c:v>-0.164391732288935</c:v>
                </c:pt>
                <c:pt idx="28131">
                  <c:v>-0.19745419694571401</c:v>
                </c:pt>
                <c:pt idx="28132">
                  <c:v>-0.19698397079065599</c:v>
                </c:pt>
                <c:pt idx="28133">
                  <c:v>-0.109345325237085</c:v>
                </c:pt>
                <c:pt idx="28134">
                  <c:v>-0.109345325237085</c:v>
                </c:pt>
                <c:pt idx="28135">
                  <c:v>-0.14102347572865501</c:v>
                </c:pt>
                <c:pt idx="28136">
                  <c:v>-0.109345325237085</c:v>
                </c:pt>
                <c:pt idx="28137">
                  <c:v>-0.109345325237085</c:v>
                </c:pt>
                <c:pt idx="28138">
                  <c:v>-0.16968579999095301</c:v>
                </c:pt>
                <c:pt idx="28139">
                  <c:v>-0.16968579999095301</c:v>
                </c:pt>
                <c:pt idx="28140">
                  <c:v>-0.14105230285351</c:v>
                </c:pt>
                <c:pt idx="28141">
                  <c:v>-0.17057937104509099</c:v>
                </c:pt>
                <c:pt idx="28142">
                  <c:v>-0.14153068316292999</c:v>
                </c:pt>
                <c:pt idx="28143">
                  <c:v>-0.17102543572473</c:v>
                </c:pt>
                <c:pt idx="28144">
                  <c:v>-0.22354423969665899</c:v>
                </c:pt>
                <c:pt idx="28145">
                  <c:v>-0.19814386744509499</c:v>
                </c:pt>
                <c:pt idx="28146">
                  <c:v>-0.24772999383600999</c:v>
                </c:pt>
                <c:pt idx="28147">
                  <c:v>-0.19770136869868099</c:v>
                </c:pt>
                <c:pt idx="28148">
                  <c:v>-0.20212193191125299</c:v>
                </c:pt>
                <c:pt idx="28149">
                  <c:v>-0.242570251777457</c:v>
                </c:pt>
                <c:pt idx="28150">
                  <c:v>-0.29101534659622202</c:v>
                </c:pt>
                <c:pt idx="28151">
                  <c:v>-0.190530796343931</c:v>
                </c:pt>
                <c:pt idx="28152">
                  <c:v>-0.16905087841206101</c:v>
                </c:pt>
                <c:pt idx="28153">
                  <c:v>-0.10009110555938899</c:v>
                </c:pt>
                <c:pt idx="28154">
                  <c:v>-0.10009110555938899</c:v>
                </c:pt>
                <c:pt idx="28155">
                  <c:v>-0.133523139910914</c:v>
                </c:pt>
                <c:pt idx="28156">
                  <c:v>-0.133523139910914</c:v>
                </c:pt>
                <c:pt idx="28157">
                  <c:v>-0.17343610180580099</c:v>
                </c:pt>
                <c:pt idx="28158">
                  <c:v>-0.17343610180580099</c:v>
                </c:pt>
                <c:pt idx="28159">
                  <c:v>-0.16905087841206101</c:v>
                </c:pt>
                <c:pt idx="28160">
                  <c:v>-0.16905087841206101</c:v>
                </c:pt>
                <c:pt idx="28161">
                  <c:v>-0.17343610180580099</c:v>
                </c:pt>
                <c:pt idx="28162">
                  <c:v>-0.17305080348391599</c:v>
                </c:pt>
                <c:pt idx="28163">
                  <c:v>-0.198450230970066</c:v>
                </c:pt>
                <c:pt idx="28164">
                  <c:v>-0.198450230970066</c:v>
                </c:pt>
                <c:pt idx="28165">
                  <c:v>-0.198450230970066</c:v>
                </c:pt>
                <c:pt idx="28166">
                  <c:v>-0.19808790529314599</c:v>
                </c:pt>
                <c:pt idx="28167">
                  <c:v>-0.12974403686776501</c:v>
                </c:pt>
                <c:pt idx="28168">
                  <c:v>-0.12974403686776501</c:v>
                </c:pt>
                <c:pt idx="28169">
                  <c:v>-0.12974403686776501</c:v>
                </c:pt>
                <c:pt idx="28170">
                  <c:v>-0.154227710987068</c:v>
                </c:pt>
                <c:pt idx="28171">
                  <c:v>-0.221972971500661</c:v>
                </c:pt>
                <c:pt idx="28172">
                  <c:v>-0.19808790529314599</c:v>
                </c:pt>
                <c:pt idx="28173">
                  <c:v>-0.19808790529314599</c:v>
                </c:pt>
                <c:pt idx="28174">
                  <c:v>-0.19808790529314599</c:v>
                </c:pt>
                <c:pt idx="28175">
                  <c:v>-0.12974403686776501</c:v>
                </c:pt>
                <c:pt idx="28176">
                  <c:v>-0.12974403686776501</c:v>
                </c:pt>
                <c:pt idx="28177">
                  <c:v>-0.154227710987068</c:v>
                </c:pt>
                <c:pt idx="28178">
                  <c:v>-0.12974403686776501</c:v>
                </c:pt>
                <c:pt idx="28179">
                  <c:v>-0.12974403686776501</c:v>
                </c:pt>
                <c:pt idx="28180">
                  <c:v>-0.12974403686776501</c:v>
                </c:pt>
                <c:pt idx="28181">
                  <c:v>-0.12974403686776501</c:v>
                </c:pt>
                <c:pt idx="28182">
                  <c:v>-0.12974403686776501</c:v>
                </c:pt>
                <c:pt idx="28183">
                  <c:v>-6.8318218295118499E-2</c:v>
                </c:pt>
                <c:pt idx="28184">
                  <c:v>-9.3142837921955796E-2</c:v>
                </c:pt>
                <c:pt idx="28185">
                  <c:v>-6.06802776253361E-2</c:v>
                </c:pt>
                <c:pt idx="28186">
                  <c:v>-6.06802776253361E-2</c:v>
                </c:pt>
                <c:pt idx="28187">
                  <c:v>-0.123095915460849</c:v>
                </c:pt>
                <c:pt idx="28188">
                  <c:v>-7.2304492177880597E-2</c:v>
                </c:pt>
                <c:pt idx="28189">
                  <c:v>-3.7578721907421203E-2</c:v>
                </c:pt>
                <c:pt idx="28190">
                  <c:v>-3.7578721907421203E-2</c:v>
                </c:pt>
                <c:pt idx="28191">
                  <c:v>-0.103285257845438</c:v>
                </c:pt>
                <c:pt idx="28192">
                  <c:v>-0.129231861262839</c:v>
                </c:pt>
                <c:pt idx="28193">
                  <c:v>-0.158731891412215</c:v>
                </c:pt>
                <c:pt idx="28194">
                  <c:v>-0.132760641695535</c:v>
                </c:pt>
                <c:pt idx="28195">
                  <c:v>-6.7802006778342194E-2</c:v>
                </c:pt>
                <c:pt idx="28196">
                  <c:v>-9.4162958169672295E-2</c:v>
                </c:pt>
                <c:pt idx="28197">
                  <c:v>-9.4162958169672295E-2</c:v>
                </c:pt>
                <c:pt idx="28198">
                  <c:v>-6.7802006778342194E-2</c:v>
                </c:pt>
                <c:pt idx="28199">
                  <c:v>-8.9026930068030599E-2</c:v>
                </c:pt>
                <c:pt idx="28200">
                  <c:v>-8.9026930068030599E-2</c:v>
                </c:pt>
                <c:pt idx="28201">
                  <c:v>-5.9214762549028202E-2</c:v>
                </c:pt>
                <c:pt idx="28202">
                  <c:v>2.36150517548494E-2</c:v>
                </c:pt>
                <c:pt idx="28203">
                  <c:v>5.1855755571491802E-2</c:v>
                </c:pt>
                <c:pt idx="28204">
                  <c:v>0.10352941463926101</c:v>
                </c:pt>
                <c:pt idx="28205">
                  <c:v>0.128488288702194</c:v>
                </c:pt>
                <c:pt idx="28206">
                  <c:v>0.128488288702194</c:v>
                </c:pt>
                <c:pt idx="28207">
                  <c:v>0.33269951088833</c:v>
                </c:pt>
                <c:pt idx="28208">
                  <c:v>0.39570991139616102</c:v>
                </c:pt>
                <c:pt idx="28209">
                  <c:v>0.41389268941743101</c:v>
                </c:pt>
                <c:pt idx="28210">
                  <c:v>0.42423821036172898</c:v>
                </c:pt>
                <c:pt idx="28211">
                  <c:v>0.42423821036172898</c:v>
                </c:pt>
                <c:pt idx="28212">
                  <c:v>0.38344520146469102</c:v>
                </c:pt>
                <c:pt idx="28213">
                  <c:v>0.34488857615207802</c:v>
                </c:pt>
                <c:pt idx="28214">
                  <c:v>0.30845626999289799</c:v>
                </c:pt>
                <c:pt idx="28215">
                  <c:v>0.47297761660867699</c:v>
                </c:pt>
                <c:pt idx="28216">
                  <c:v>0.47560831937003201</c:v>
                </c:pt>
                <c:pt idx="28217">
                  <c:v>0.490847265888189</c:v>
                </c:pt>
                <c:pt idx="28218">
                  <c:v>0.53479363273342195</c:v>
                </c:pt>
                <c:pt idx="28219">
                  <c:v>0.53479363273342195</c:v>
                </c:pt>
                <c:pt idx="28220">
                  <c:v>0.55462999006720604</c:v>
                </c:pt>
                <c:pt idx="28221">
                  <c:v>0.56860123935232099</c:v>
                </c:pt>
                <c:pt idx="28222">
                  <c:v>0.56629838041707803</c:v>
                </c:pt>
                <c:pt idx="28223">
                  <c:v>0.56629838041707803</c:v>
                </c:pt>
                <c:pt idx="28224">
                  <c:v>0.51771986855813101</c:v>
                </c:pt>
                <c:pt idx="28225">
                  <c:v>0.53229188511611403</c:v>
                </c:pt>
                <c:pt idx="28226">
                  <c:v>0.44655195772171002</c:v>
                </c:pt>
                <c:pt idx="28227">
                  <c:v>0.39584393925450401</c:v>
                </c:pt>
                <c:pt idx="28228">
                  <c:v>0.36070131621752299</c:v>
                </c:pt>
                <c:pt idx="28229">
                  <c:v>0.32022539734557398</c:v>
                </c:pt>
                <c:pt idx="28230">
                  <c:v>0.27912829251432902</c:v>
                </c:pt>
                <c:pt idx="28231">
                  <c:v>0.45829961926038298</c:v>
                </c:pt>
                <c:pt idx="28232">
                  <c:v>0.51109933573072297</c:v>
                </c:pt>
                <c:pt idx="28233">
                  <c:v>0.56545711632685103</c:v>
                </c:pt>
                <c:pt idx="28234">
                  <c:v>0</c:v>
                </c:pt>
                <c:pt idx="28235">
                  <c:v>-0.277402318797487</c:v>
                </c:pt>
                <c:pt idx="28236">
                  <c:v>-5.6505100699653699E-2</c:v>
                </c:pt>
                <c:pt idx="28237">
                  <c:v>-5.7311122722911501E-2</c:v>
                </c:pt>
                <c:pt idx="28238">
                  <c:v>1.8016428554937701E-2</c:v>
                </c:pt>
                <c:pt idx="28239">
                  <c:v>1.8016428554937701E-2</c:v>
                </c:pt>
                <c:pt idx="28240">
                  <c:v>0.112493373469271</c:v>
                </c:pt>
                <c:pt idx="28241">
                  <c:v>0.111645007816485</c:v>
                </c:pt>
                <c:pt idx="28242">
                  <c:v>6.0662473620407102E-2</c:v>
                </c:pt>
                <c:pt idx="28243">
                  <c:v>1.3444522173501099E-2</c:v>
                </c:pt>
                <c:pt idx="28244">
                  <c:v>0.12806995081995101</c:v>
                </c:pt>
                <c:pt idx="28245">
                  <c:v>0.12806995081995101</c:v>
                </c:pt>
                <c:pt idx="28246">
                  <c:v>0.160579992195096</c:v>
                </c:pt>
                <c:pt idx="28247">
                  <c:v>0.20553002421798799</c:v>
                </c:pt>
                <c:pt idx="28248">
                  <c:v>0.17352113669732</c:v>
                </c:pt>
                <c:pt idx="28249">
                  <c:v>0.11933758067229799</c:v>
                </c:pt>
                <c:pt idx="28250">
                  <c:v>0.11933758067229799</c:v>
                </c:pt>
                <c:pt idx="28251">
                  <c:v>4.4301682134013802E-2</c:v>
                </c:pt>
                <c:pt idx="28252">
                  <c:v>7.1235286435074402E-2</c:v>
                </c:pt>
                <c:pt idx="28253">
                  <c:v>4.1648204440266602E-2</c:v>
                </c:pt>
                <c:pt idx="28254">
                  <c:v>7.1235286435074402E-2</c:v>
                </c:pt>
                <c:pt idx="28255">
                  <c:v>7.1235286435074402E-2</c:v>
                </c:pt>
                <c:pt idx="28256">
                  <c:v>0.12514224029599899</c:v>
                </c:pt>
                <c:pt idx="28257">
                  <c:v>0.156766155704264</c:v>
                </c:pt>
                <c:pt idx="28258">
                  <c:v>0.18104233970479999</c:v>
                </c:pt>
                <c:pt idx="28259">
                  <c:v>0.21162536927706499</c:v>
                </c:pt>
                <c:pt idx="28260">
                  <c:v>0.215521180919517</c:v>
                </c:pt>
                <c:pt idx="28261">
                  <c:v>0.14768270394448499</c:v>
                </c:pt>
                <c:pt idx="28262">
                  <c:v>0.14768270394448499</c:v>
                </c:pt>
                <c:pt idx="28263">
                  <c:v>0.180541901276313</c:v>
                </c:pt>
                <c:pt idx="28264">
                  <c:v>0.180541901276313</c:v>
                </c:pt>
                <c:pt idx="28265">
                  <c:v>8.7147421846636305E-2</c:v>
                </c:pt>
                <c:pt idx="28266">
                  <c:v>6.2672543644180401E-2</c:v>
                </c:pt>
                <c:pt idx="28267">
                  <c:v>0.14739957146541499</c:v>
                </c:pt>
                <c:pt idx="28268">
                  <c:v>0.170602513347511</c:v>
                </c:pt>
                <c:pt idx="28269">
                  <c:v>0.154892142430677</c:v>
                </c:pt>
                <c:pt idx="28270">
                  <c:v>0.154892142430677</c:v>
                </c:pt>
                <c:pt idx="28271">
                  <c:v>0.12472283172005801</c:v>
                </c:pt>
                <c:pt idx="28272">
                  <c:v>0.10559815779177301</c:v>
                </c:pt>
                <c:pt idx="28273">
                  <c:v>7.6826403318614095E-2</c:v>
                </c:pt>
                <c:pt idx="28274">
                  <c:v>7.6826403318614095E-2</c:v>
                </c:pt>
                <c:pt idx="28275">
                  <c:v>2.3858108893506098E-2</c:v>
                </c:pt>
                <c:pt idx="28276">
                  <c:v>1.96543061705092E-2</c:v>
                </c:pt>
                <c:pt idx="28277">
                  <c:v>1.96543061705092E-2</c:v>
                </c:pt>
                <c:pt idx="28278">
                  <c:v>-4.7173150952561898E-3</c:v>
                </c:pt>
                <c:pt idx="28279">
                  <c:v>-2.88592055949374E-2</c:v>
                </c:pt>
                <c:pt idx="28280">
                  <c:v>-2.88592055949374E-2</c:v>
                </c:pt>
                <c:pt idx="28281">
                  <c:v>-2.88592055949374E-2</c:v>
                </c:pt>
                <c:pt idx="28282">
                  <c:v>-2.88592055949374E-2</c:v>
                </c:pt>
                <c:pt idx="28283">
                  <c:v>-2.88592055949374E-2</c:v>
                </c:pt>
                <c:pt idx="28284">
                  <c:v>-2.88592055949374E-2</c:v>
                </c:pt>
                <c:pt idx="28285">
                  <c:v>-2.88592055949374E-2</c:v>
                </c:pt>
                <c:pt idx="28286">
                  <c:v>-4.4930035895538404E-3</c:v>
                </c:pt>
                <c:pt idx="28287">
                  <c:v>-4.4930035895538404E-3</c:v>
                </c:pt>
                <c:pt idx="28288">
                  <c:v>-4.4930035895538404E-3</c:v>
                </c:pt>
                <c:pt idx="28289">
                  <c:v>-4.4930035895538404E-3</c:v>
                </c:pt>
                <c:pt idx="28290" formatCode="0.00E+00">
                  <c:v>-4.8245861933193801E-4</c:v>
                </c:pt>
                <c:pt idx="28291">
                  <c:v>2.3663911191732199E-2</c:v>
                </c:pt>
                <c:pt idx="28292" formatCode="0.00E+00">
                  <c:v>5.9739125268903202E-2</c:v>
                </c:pt>
                <c:pt idx="28293">
                  <c:v>8.1566628177421399E-2</c:v>
                </c:pt>
                <c:pt idx="28294">
                  <c:v>8.1566628177421399E-2</c:v>
                </c:pt>
                <c:pt idx="28295">
                  <c:v>3.1093830480568501E-2</c:v>
                </c:pt>
                <c:pt idx="28296">
                  <c:v>-9.1313930469295104E-2</c:v>
                </c:pt>
                <c:pt idx="28297">
                  <c:v>9.09568491852768E-2</c:v>
                </c:pt>
                <c:pt idx="28298">
                  <c:v>-0.17642406584800999</c:v>
                </c:pt>
                <c:pt idx="28299">
                  <c:v>5.5145894314476598E-2</c:v>
                </c:pt>
                <c:pt idx="28300">
                  <c:v>-0.16679626013038701</c:v>
                </c:pt>
                <c:pt idx="28301">
                  <c:v>3.5805129790105097E-2</c:v>
                </c:pt>
                <c:pt idx="28302">
                  <c:v>-4.5896089882697E-2</c:v>
                </c:pt>
                <c:pt idx="28303">
                  <c:v>-5.6065421155029301E-3</c:v>
                </c:pt>
                <c:pt idx="28304">
                  <c:v>-0.10821887400857801</c:v>
                </c:pt>
                <c:pt idx="28305">
                  <c:v>-0.101876337438203</c:v>
                </c:pt>
                <c:pt idx="28306">
                  <c:v>-0.131249740760983</c:v>
                </c:pt>
                <c:pt idx="28307">
                  <c:v>-2.9872077116726001E-2</c:v>
                </c:pt>
                <c:pt idx="28308">
                  <c:v>-6.2510115300664096E-2</c:v>
                </c:pt>
                <c:pt idx="28309">
                  <c:v>-9.3988270229876603E-2</c:v>
                </c:pt>
                <c:pt idx="28310">
                  <c:v>-9.3988270229876603E-2</c:v>
                </c:pt>
                <c:pt idx="28311">
                  <c:v>-6.20545737786675E-2</c:v>
                </c:pt>
                <c:pt idx="28312">
                  <c:v>-6.6598600017547097E-2</c:v>
                </c:pt>
                <c:pt idx="28313">
                  <c:v>-0.15158651448741001</c:v>
                </c:pt>
                <c:pt idx="28314">
                  <c:v>-9.8763478991466994E-2</c:v>
                </c:pt>
                <c:pt idx="28315">
                  <c:v>-3.6054035064511103E-2</c:v>
                </c:pt>
                <c:pt idx="28316">
                  <c:v>-5.0675046857770996E-3</c:v>
                </c:pt>
                <c:pt idx="28317">
                  <c:v>-5.0675046857770996E-3</c:v>
                </c:pt>
                <c:pt idx="28318">
                  <c:v>-5.0675046857770996E-3</c:v>
                </c:pt>
                <c:pt idx="28319" formatCode="0.00E+00">
                  <c:v>3.6773864308314798E-4</c:v>
                </c:pt>
                <c:pt idx="28320">
                  <c:v>-4.1109098950210497E-2</c:v>
                </c:pt>
                <c:pt idx="28321" formatCode="0.00E+00">
                  <c:v>-3.8688426909680301E-2</c:v>
                </c:pt>
                <c:pt idx="28322">
                  <c:v>-3.8688426909680301E-2</c:v>
                </c:pt>
                <c:pt idx="28323">
                  <c:v>-9.2616479838132301E-3</c:v>
                </c:pt>
                <c:pt idx="28324">
                  <c:v>-9.2616479838132301E-3</c:v>
                </c:pt>
                <c:pt idx="28325">
                  <c:v>-7.0197223789639995E-2</c:v>
                </c:pt>
                <c:pt idx="28326">
                  <c:v>-3.8532207616983803E-2</c:v>
                </c:pt>
                <c:pt idx="28327">
                  <c:v>-3.8532207616983803E-2</c:v>
                </c:pt>
                <c:pt idx="28328">
                  <c:v>-9.6615090729457107E-3</c:v>
                </c:pt>
                <c:pt idx="28329">
                  <c:v>7.8812999621613297E-2</c:v>
                </c:pt>
                <c:pt idx="28330">
                  <c:v>0.111700103863731</c:v>
                </c:pt>
                <c:pt idx="28331">
                  <c:v>0.111700103863731</c:v>
                </c:pt>
                <c:pt idx="28332">
                  <c:v>0.111700103863731</c:v>
                </c:pt>
                <c:pt idx="28333">
                  <c:v>0.13797842405185001</c:v>
                </c:pt>
                <c:pt idx="28334">
                  <c:v>0.13797842405185001</c:v>
                </c:pt>
                <c:pt idx="28335">
                  <c:v>0.13797842405185001</c:v>
                </c:pt>
                <c:pt idx="28336">
                  <c:v>7.8975248966259806E-2</c:v>
                </c:pt>
                <c:pt idx="28337">
                  <c:v>0.133986772235066</c:v>
                </c:pt>
                <c:pt idx="28338">
                  <c:v>0.133986772235066</c:v>
                </c:pt>
                <c:pt idx="28339">
                  <c:v>0.16109861759781499</c:v>
                </c:pt>
                <c:pt idx="28340">
                  <c:v>0.16109861759781499</c:v>
                </c:pt>
                <c:pt idx="28341">
                  <c:v>0.16109861759781499</c:v>
                </c:pt>
                <c:pt idx="28342">
                  <c:v>0.16485216688311999</c:v>
                </c:pt>
                <c:pt idx="28343">
                  <c:v>0.134568201024269</c:v>
                </c:pt>
                <c:pt idx="28344">
                  <c:v>0.15649767527856601</c:v>
                </c:pt>
                <c:pt idx="28345">
                  <c:v>0.218236292811401</c:v>
                </c:pt>
                <c:pt idx="28346">
                  <c:v>0.24818916193468901</c:v>
                </c:pt>
                <c:pt idx="28347">
                  <c:v>0.26815658793384001</c:v>
                </c:pt>
                <c:pt idx="28348">
                  <c:v>0.20077914733751101</c:v>
                </c:pt>
                <c:pt idx="28349">
                  <c:v>0.20077914733751101</c:v>
                </c:pt>
                <c:pt idx="28350">
                  <c:v>0.16596052042436801</c:v>
                </c:pt>
                <c:pt idx="28351">
                  <c:v>0.16563421373786699</c:v>
                </c:pt>
                <c:pt idx="28352">
                  <c:v>0.137236873168812</c:v>
                </c:pt>
                <c:pt idx="28353">
                  <c:v>0.137236873168812</c:v>
                </c:pt>
                <c:pt idx="28354">
                  <c:v>0.13371713007432601</c:v>
                </c:pt>
                <c:pt idx="28355">
                  <c:v>0.13371713007432601</c:v>
                </c:pt>
                <c:pt idx="28356">
                  <c:v>0.13371713007432601</c:v>
                </c:pt>
                <c:pt idx="28357">
                  <c:v>0.13371713007432601</c:v>
                </c:pt>
                <c:pt idx="28358">
                  <c:v>0.12911079053072999</c:v>
                </c:pt>
                <c:pt idx="28359">
                  <c:v>0.10769235545079001</c:v>
                </c:pt>
                <c:pt idx="28360">
                  <c:v>0.10769235545079001</c:v>
                </c:pt>
                <c:pt idx="28361">
                  <c:v>0.12911079053072999</c:v>
                </c:pt>
                <c:pt idx="28362">
                  <c:v>0.12911079053072999</c:v>
                </c:pt>
                <c:pt idx="28363">
                  <c:v>0.13371713007432601</c:v>
                </c:pt>
                <c:pt idx="28364">
                  <c:v>0.15730521898744601</c:v>
                </c:pt>
                <c:pt idx="28365">
                  <c:v>0.13604962359217801</c:v>
                </c:pt>
                <c:pt idx="28366">
                  <c:v>0.13604962359217801</c:v>
                </c:pt>
                <c:pt idx="28367">
                  <c:v>0.15761494254997399</c:v>
                </c:pt>
                <c:pt idx="28368">
                  <c:v>0.15761494254997399</c:v>
                </c:pt>
                <c:pt idx="28369">
                  <c:v>0.15761494254997399</c:v>
                </c:pt>
                <c:pt idx="28370">
                  <c:v>0.129423081471675</c:v>
                </c:pt>
                <c:pt idx="28371">
                  <c:v>8.1432639403604901E-2</c:v>
                </c:pt>
                <c:pt idx="28372">
                  <c:v>0.13594632623037001</c:v>
                </c:pt>
                <c:pt idx="28373">
                  <c:v>0.15718962972887199</c:v>
                </c:pt>
                <c:pt idx="28374">
                  <c:v>0.15718962972887199</c:v>
                </c:pt>
                <c:pt idx="28375">
                  <c:v>0.13961700197521201</c:v>
                </c:pt>
                <c:pt idx="28376">
                  <c:v>9.4146335149235094E-2</c:v>
                </c:pt>
                <c:pt idx="28377">
                  <c:v>0.117805532216136</c:v>
                </c:pt>
                <c:pt idx="28378">
                  <c:v>0.104408637808888</c:v>
                </c:pt>
                <c:pt idx="28379">
                  <c:v>8.1578031322217401E-2</c:v>
                </c:pt>
                <c:pt idx="28380">
                  <c:v>-1.1011722650507301E-2</c:v>
                </c:pt>
                <c:pt idx="28381">
                  <c:v>-1.1011722650507301E-2</c:v>
                </c:pt>
                <c:pt idx="28382">
                  <c:v>-0.13344830152918599</c:v>
                </c:pt>
                <c:pt idx="28383">
                  <c:v>-0.181507392797571</c:v>
                </c:pt>
                <c:pt idx="28384">
                  <c:v>-0.145266005339344</c:v>
                </c:pt>
                <c:pt idx="28385">
                  <c:v>-0.10562742118936</c:v>
                </c:pt>
                <c:pt idx="28386">
                  <c:v>-6.2846924067713195E-2</c:v>
                </c:pt>
                <c:pt idx="28387">
                  <c:v>-0.17649916830741999</c:v>
                </c:pt>
                <c:pt idx="28388">
                  <c:v>-0.10730877055447299</c:v>
                </c:pt>
                <c:pt idx="28389">
                  <c:v>-0.37359016862472899</c:v>
                </c:pt>
                <c:pt idx="28390">
                  <c:v>-0.121454106062751</c:v>
                </c:pt>
                <c:pt idx="28391">
                  <c:v>-0.18053515639533099</c:v>
                </c:pt>
                <c:pt idx="28392">
                  <c:v>-0.117095603088335</c:v>
                </c:pt>
                <c:pt idx="28393">
                  <c:v>-6.6955704230968902E-2</c:v>
                </c:pt>
                <c:pt idx="28394">
                  <c:v>-7.5839107542394701E-2</c:v>
                </c:pt>
                <c:pt idx="28395">
                  <c:v>-7.5839107542394701E-2</c:v>
                </c:pt>
                <c:pt idx="28396">
                  <c:v>-8.4554950531578105E-2</c:v>
                </c:pt>
                <c:pt idx="28397">
                  <c:v>-0.17633804525765401</c:v>
                </c:pt>
                <c:pt idx="28398">
                  <c:v>-0.245166084547741</c:v>
                </c:pt>
                <c:pt idx="28399">
                  <c:v>-0.22108242187361099</c:v>
                </c:pt>
                <c:pt idx="28400">
                  <c:v>-0.15705893218167</c:v>
                </c:pt>
                <c:pt idx="28401">
                  <c:v>-0.193234342331671</c:v>
                </c:pt>
                <c:pt idx="28402">
                  <c:v>-0.24674109864299401</c:v>
                </c:pt>
                <c:pt idx="28403">
                  <c:v>-0.30915989431413998</c:v>
                </c:pt>
                <c:pt idx="28404">
                  <c:v>-0.33566160583573201</c:v>
                </c:pt>
                <c:pt idx="28405">
                  <c:v>-0.33501737279389199</c:v>
                </c:pt>
                <c:pt idx="28406">
                  <c:v>-0.33501737279389199</c:v>
                </c:pt>
                <c:pt idx="28407">
                  <c:v>-0.288852182980469</c:v>
                </c:pt>
                <c:pt idx="28408">
                  <c:v>-0.168893898540453</c:v>
                </c:pt>
                <c:pt idx="28409">
                  <c:v>-0.113766561135535</c:v>
                </c:pt>
                <c:pt idx="28410">
                  <c:v>-9.3563604640436199E-2</c:v>
                </c:pt>
                <c:pt idx="28411">
                  <c:v>-0.177847497648598</c:v>
                </c:pt>
                <c:pt idx="28412">
                  <c:v>-0.110049616226813</c:v>
                </c:pt>
                <c:pt idx="28413">
                  <c:v>-5.5692475140863298E-2</c:v>
                </c:pt>
                <c:pt idx="28414">
                  <c:v>-5.5692475140863298E-2</c:v>
                </c:pt>
                <c:pt idx="28415">
                  <c:v>-2.5945410754792501E-2</c:v>
                </c:pt>
                <c:pt idx="28416">
                  <c:v>6.3592279176921895E-2</c:v>
                </c:pt>
                <c:pt idx="28417">
                  <c:v>6.3592279176921895E-2</c:v>
                </c:pt>
                <c:pt idx="28418">
                  <c:v>9.0167008154514894E-2</c:v>
                </c:pt>
                <c:pt idx="28419">
                  <c:v>9.0167008154514894E-2</c:v>
                </c:pt>
                <c:pt idx="28420">
                  <c:v>9.0167008154514894E-2</c:v>
                </c:pt>
                <c:pt idx="28421">
                  <c:v>6.3756932016933499E-2</c:v>
                </c:pt>
                <c:pt idx="28422">
                  <c:v>9.0167008154514894E-2</c:v>
                </c:pt>
                <c:pt idx="28423">
                  <c:v>5.7655354658516497E-2</c:v>
                </c:pt>
                <c:pt idx="28424">
                  <c:v>0.109647190025599</c:v>
                </c:pt>
                <c:pt idx="28425">
                  <c:v>0.104826154884704</c:v>
                </c:pt>
                <c:pt idx="28426">
                  <c:v>0.100046830004013</c:v>
                </c:pt>
                <c:pt idx="28427">
                  <c:v>0.100046830004013</c:v>
                </c:pt>
                <c:pt idx="28428">
                  <c:v>0.100046830004013</c:v>
                </c:pt>
                <c:pt idx="28429">
                  <c:v>0.100046830004013</c:v>
                </c:pt>
                <c:pt idx="28430">
                  <c:v>0.122799666154093</c:v>
                </c:pt>
                <c:pt idx="28431">
                  <c:v>0.122799666154093</c:v>
                </c:pt>
                <c:pt idx="28432">
                  <c:v>0.137184460415013</c:v>
                </c:pt>
                <c:pt idx="28433">
                  <c:v>0.16661829805276601</c:v>
                </c:pt>
                <c:pt idx="28434">
                  <c:v>0.139351331748789</c:v>
                </c:pt>
                <c:pt idx="28435">
                  <c:v>0.139351331748789</c:v>
                </c:pt>
                <c:pt idx="28436">
                  <c:v>0.11560884667306499</c:v>
                </c:pt>
                <c:pt idx="28437">
                  <c:v>3.2913340417253002E-2</c:v>
                </c:pt>
                <c:pt idx="28438">
                  <c:v>2.8556764826507399E-2</c:v>
                </c:pt>
                <c:pt idx="28439">
                  <c:v>2.8556764826507399E-2</c:v>
                </c:pt>
                <c:pt idx="28440">
                  <c:v>1.86981531211682E-3</c:v>
                </c:pt>
                <c:pt idx="28441">
                  <c:v>-2.61774654869091E-2</c:v>
                </c:pt>
                <c:pt idx="28442">
                  <c:v>-5.5550829000076102E-2</c:v>
                </c:pt>
                <c:pt idx="28443">
                  <c:v>-0.12031430146088801</c:v>
                </c:pt>
                <c:pt idx="28444">
                  <c:v>-7.7600451446602395E-2</c:v>
                </c:pt>
                <c:pt idx="28445">
                  <c:v>-1.9204540204504902E-2</c:v>
                </c:pt>
                <c:pt idx="28446">
                  <c:v>2.2666416076092901E-2</c:v>
                </c:pt>
                <c:pt idx="28447">
                  <c:v>-7.8967179322324502E-3</c:v>
                </c:pt>
                <c:pt idx="28448">
                  <c:v>-7.8967179322324502E-3</c:v>
                </c:pt>
                <c:pt idx="28449">
                  <c:v>-7.8967179322324502E-3</c:v>
                </c:pt>
                <c:pt idx="28450">
                  <c:v>-2.8980242686160698E-3</c:v>
                </c:pt>
                <c:pt idx="28451">
                  <c:v>-3.3613021334524202E-3</c:v>
                </c:pt>
                <c:pt idx="28452">
                  <c:v>-3.3613021334524202E-3</c:v>
                </c:pt>
                <c:pt idx="28453">
                  <c:v>-3.3613021334524202E-3</c:v>
                </c:pt>
                <c:pt idx="28454">
                  <c:v>-3.3613021334524202E-3</c:v>
                </c:pt>
                <c:pt idx="28455">
                  <c:v>-6.2429169231379797E-2</c:v>
                </c:pt>
                <c:pt idx="28456">
                  <c:v>-5.7186023793578997E-2</c:v>
                </c:pt>
                <c:pt idx="28457">
                  <c:v>-6.2429169231379797E-2</c:v>
                </c:pt>
                <c:pt idx="28458">
                  <c:v>0.13754964277359399</c:v>
                </c:pt>
                <c:pt idx="28459">
                  <c:v>0.179480676943023</c:v>
                </c:pt>
                <c:pt idx="28460">
                  <c:v>0.17996133733382799</c:v>
                </c:pt>
                <c:pt idx="28461">
                  <c:v>0.17996133733382799</c:v>
                </c:pt>
                <c:pt idx="28462">
                  <c:v>0.17996133733382799</c:v>
                </c:pt>
                <c:pt idx="28463">
                  <c:v>0.125374634294251</c:v>
                </c:pt>
                <c:pt idx="28464">
                  <c:v>0.125374634294251</c:v>
                </c:pt>
                <c:pt idx="28465">
                  <c:v>0.167490295216144</c:v>
                </c:pt>
                <c:pt idx="28466">
                  <c:v>0.217946858320852</c:v>
                </c:pt>
                <c:pt idx="28467">
                  <c:v>0.217946858320852</c:v>
                </c:pt>
                <c:pt idx="28468">
                  <c:v>0.22788590631790401</c:v>
                </c:pt>
                <c:pt idx="28469">
                  <c:v>9.09568491852768E-2</c:v>
                </c:pt>
                <c:pt idx="28470">
                  <c:v>0.253754630186247</c:v>
                </c:pt>
                <c:pt idx="28471">
                  <c:v>-7.4960055543379103E-2</c:v>
                </c:pt>
                <c:pt idx="28472">
                  <c:v>-8.8366312076624196E-3</c:v>
                </c:pt>
                <c:pt idx="28473">
                  <c:v>-0.118140037344125</c:v>
                </c:pt>
                <c:pt idx="28474">
                  <c:v>-0.118140037344125</c:v>
                </c:pt>
                <c:pt idx="28475">
                  <c:v>-0.107876739025013</c:v>
                </c:pt>
                <c:pt idx="28476">
                  <c:v>-0.107876739025013</c:v>
                </c:pt>
                <c:pt idx="28477">
                  <c:v>-0.107876739025013</c:v>
                </c:pt>
                <c:pt idx="28478">
                  <c:v>-0.107876739025013</c:v>
                </c:pt>
                <c:pt idx="28479">
                  <c:v>-0.107876739025013</c:v>
                </c:pt>
                <c:pt idx="28480">
                  <c:v>-0.107876739025013</c:v>
                </c:pt>
                <c:pt idx="28481">
                  <c:v>-9.6798458058932696E-2</c:v>
                </c:pt>
                <c:pt idx="28482">
                  <c:v>-9.6798458058932696E-2</c:v>
                </c:pt>
                <c:pt idx="28483">
                  <c:v>-0.13929652853774199</c:v>
                </c:pt>
                <c:pt idx="28484">
                  <c:v>-0.19524887881638001</c:v>
                </c:pt>
                <c:pt idx="28485">
                  <c:v>-0.26772855219853797</c:v>
                </c:pt>
                <c:pt idx="28486">
                  <c:v>-0.21291719011149501</c:v>
                </c:pt>
                <c:pt idx="28487">
                  <c:v>-0.21291719011149501</c:v>
                </c:pt>
                <c:pt idx="28488">
                  <c:v>-0.117343806991766</c:v>
                </c:pt>
                <c:pt idx="28489">
                  <c:v>4.0605855544407897E-2</c:v>
                </c:pt>
                <c:pt idx="28490">
                  <c:v>8.2612861716263794E-2</c:v>
                </c:pt>
                <c:pt idx="28491">
                  <c:v>0.116201461902439</c:v>
                </c:pt>
                <c:pt idx="28492">
                  <c:v>0.108018183102885</c:v>
                </c:pt>
                <c:pt idx="28493">
                  <c:v>0.108018183102885</c:v>
                </c:pt>
                <c:pt idx="28494">
                  <c:v>3.75388209769058E-2</c:v>
                </c:pt>
                <c:pt idx="28495">
                  <c:v>1.05113447033082E-2</c:v>
                </c:pt>
                <c:pt idx="28496">
                  <c:v>4.0120171935711602E-2</c:v>
                </c:pt>
                <c:pt idx="28497">
                  <c:v>4.0120171935711602E-2</c:v>
                </c:pt>
                <c:pt idx="28498">
                  <c:v>1.60424986562639E-2</c:v>
                </c:pt>
                <c:pt idx="28499">
                  <c:v>-0.113067380125438</c:v>
                </c:pt>
                <c:pt idx="28500">
                  <c:v>-8.8561206040087895E-2</c:v>
                </c:pt>
                <c:pt idx="28501">
                  <c:v>-6.8231785383398594E-2</c:v>
                </c:pt>
                <c:pt idx="28502">
                  <c:v>-0.156195419858981</c:v>
                </c:pt>
                <c:pt idx="28503">
                  <c:v>-0.22438463277809401</c:v>
                </c:pt>
                <c:pt idx="28504">
                  <c:v>-0.13889470142003299</c:v>
                </c:pt>
                <c:pt idx="28505" formatCode="0.00E+00">
                  <c:v>8.1375237350234098E-4</c:v>
                </c:pt>
                <c:pt idx="28506">
                  <c:v>-3.5013182550278098E-2</c:v>
                </c:pt>
                <c:pt idx="28507" formatCode="0.00E+00">
                  <c:v>-6.8414962785205896E-2</c:v>
                </c:pt>
                <c:pt idx="28508" formatCode="0.00E+00">
                  <c:v>7.6226480174423905E-4</c:v>
                </c:pt>
                <c:pt idx="28509">
                  <c:v>-3.10731384650095E-2</c:v>
                </c:pt>
                <c:pt idx="28510" formatCode="0.00E+00">
                  <c:v>-3.0591607296210899E-2</c:v>
                </c:pt>
                <c:pt idx="28511">
                  <c:v>-6.9203775831183797E-2</c:v>
                </c:pt>
                <c:pt idx="28512">
                  <c:v>4.3650136479820301E-2</c:v>
                </c:pt>
                <c:pt idx="28513">
                  <c:v>0.140006973326566</c:v>
                </c:pt>
                <c:pt idx="28514">
                  <c:v>0.177686883170184</c:v>
                </c:pt>
                <c:pt idx="28515">
                  <c:v>0.177686883170184</c:v>
                </c:pt>
                <c:pt idx="28516">
                  <c:v>0.21220233153352699</c:v>
                </c:pt>
                <c:pt idx="28517">
                  <c:v>0.16336969800863099</c:v>
                </c:pt>
                <c:pt idx="28518">
                  <c:v>0.16336969800863099</c:v>
                </c:pt>
                <c:pt idx="28519">
                  <c:v>0.16336969800863099</c:v>
                </c:pt>
                <c:pt idx="28520">
                  <c:v>0.196071045540125</c:v>
                </c:pt>
                <c:pt idx="28521">
                  <c:v>0.22631216254633599</c:v>
                </c:pt>
                <c:pt idx="28522">
                  <c:v>0.201304187765808</c:v>
                </c:pt>
                <c:pt idx="28523">
                  <c:v>0.18671510261766799</c:v>
                </c:pt>
                <c:pt idx="28524">
                  <c:v>0.18671510261766799</c:v>
                </c:pt>
                <c:pt idx="28525">
                  <c:v>0.18671510261766799</c:v>
                </c:pt>
                <c:pt idx="28526">
                  <c:v>0.21512919732953301</c:v>
                </c:pt>
                <c:pt idx="28527">
                  <c:v>0.219675956591249</c:v>
                </c:pt>
                <c:pt idx="28528">
                  <c:v>0.219675956591249</c:v>
                </c:pt>
                <c:pt idx="28529">
                  <c:v>0.22417034047957399</c:v>
                </c:pt>
                <c:pt idx="28530">
                  <c:v>0.22417034047957399</c:v>
                </c:pt>
                <c:pt idx="28531">
                  <c:v>0.183304918236745</c:v>
                </c:pt>
                <c:pt idx="28532">
                  <c:v>0.183304918236745</c:v>
                </c:pt>
                <c:pt idx="28533">
                  <c:v>0.209311153626978</c:v>
                </c:pt>
                <c:pt idx="28534">
                  <c:v>0.31499623753829797</c:v>
                </c:pt>
                <c:pt idx="28535">
                  <c:v>0.33840225222938303</c:v>
                </c:pt>
                <c:pt idx="28536">
                  <c:v>0.38261095544940099</c:v>
                </c:pt>
                <c:pt idx="28537">
                  <c:v>0.448387878016346</c:v>
                </c:pt>
                <c:pt idx="28538">
                  <c:v>0.42115517959637599</c:v>
                </c:pt>
                <c:pt idx="28539">
                  <c:v>0.47173336922325598</c:v>
                </c:pt>
                <c:pt idx="28540">
                  <c:v>0.47173336922325598</c:v>
                </c:pt>
                <c:pt idx="28541">
                  <c:v>0.52604451699061805</c:v>
                </c:pt>
                <c:pt idx="28542">
                  <c:v>0.50790181340514795</c:v>
                </c:pt>
                <c:pt idx="28543">
                  <c:v>0.50790181340514795</c:v>
                </c:pt>
                <c:pt idx="28544">
                  <c:v>0.58428398723971198</c:v>
                </c:pt>
                <c:pt idx="28545">
                  <c:v>0.46260086354983998</c:v>
                </c:pt>
                <c:pt idx="28546">
                  <c:v>0.44426255026067801</c:v>
                </c:pt>
                <c:pt idx="28547">
                  <c:v>-9.09568491852768E-2</c:v>
                </c:pt>
                <c:pt idx="28548">
                  <c:v>-0.36558230112063</c:v>
                </c:pt>
                <c:pt idx="28549">
                  <c:v>-0.185218391856735</c:v>
                </c:pt>
                <c:pt idx="28550">
                  <c:v>-0.28027655569393201</c:v>
                </c:pt>
                <c:pt idx="28551">
                  <c:v>-0.21020219172163701</c:v>
                </c:pt>
                <c:pt idx="28552">
                  <c:v>-0.11311732503423801</c:v>
                </c:pt>
                <c:pt idx="28553">
                  <c:v>-0.10146776694083599</c:v>
                </c:pt>
                <c:pt idx="28554">
                  <c:v>-0.19005490130234701</c:v>
                </c:pt>
                <c:pt idx="28555">
                  <c:v>-0.25176345410635198</c:v>
                </c:pt>
                <c:pt idx="28556">
                  <c:v>-0.35295105862588599</c:v>
                </c:pt>
                <c:pt idx="28557">
                  <c:v>-0.29434537942059302</c:v>
                </c:pt>
                <c:pt idx="28558">
                  <c:v>-0.350510910865173</c:v>
                </c:pt>
                <c:pt idx="28559">
                  <c:v>-0.25030433203896002</c:v>
                </c:pt>
                <c:pt idx="28560">
                  <c:v>-0.285670223900505</c:v>
                </c:pt>
                <c:pt idx="28561">
                  <c:v>-0.285670223900505</c:v>
                </c:pt>
                <c:pt idx="28562">
                  <c:v>-0.25989213298092201</c:v>
                </c:pt>
                <c:pt idx="28563">
                  <c:v>-0.33206544199111498</c:v>
                </c:pt>
                <c:pt idx="28564">
                  <c:v>-0.34012674269056697</c:v>
                </c:pt>
                <c:pt idx="28565">
                  <c:v>-0.25093438932761902</c:v>
                </c:pt>
                <c:pt idx="28566">
                  <c:v>-0.27528707183056</c:v>
                </c:pt>
                <c:pt idx="28567">
                  <c:v>-0.172873596328465</c:v>
                </c:pt>
                <c:pt idx="28568">
                  <c:v>-0.221903488650673</c:v>
                </c:pt>
                <c:pt idx="28569">
                  <c:v>-0.209280760592436</c:v>
                </c:pt>
                <c:pt idx="28570">
                  <c:v>-0.25138056380363799</c:v>
                </c:pt>
                <c:pt idx="28571">
                  <c:v>-0.25138056380363799</c:v>
                </c:pt>
                <c:pt idx="28572">
                  <c:v>-0.270792936947444</c:v>
                </c:pt>
                <c:pt idx="28573">
                  <c:v>-0.23883219884492499</c:v>
                </c:pt>
                <c:pt idx="28574">
                  <c:v>-0.21909183335422899</c:v>
                </c:pt>
                <c:pt idx="28575">
                  <c:v>-0.21909183335422899</c:v>
                </c:pt>
                <c:pt idx="28576">
                  <c:v>-0.21909183335422899</c:v>
                </c:pt>
                <c:pt idx="28577">
                  <c:v>-0.21909183335422899</c:v>
                </c:pt>
                <c:pt idx="28578">
                  <c:v>-0.21909183335422899</c:v>
                </c:pt>
                <c:pt idx="28579">
                  <c:v>-0.21909183335422899</c:v>
                </c:pt>
                <c:pt idx="28580">
                  <c:v>-0.21909183335422899</c:v>
                </c:pt>
                <c:pt idx="28581">
                  <c:v>-0.21909183335422899</c:v>
                </c:pt>
                <c:pt idx="28582">
                  <c:v>-0.21909183335422899</c:v>
                </c:pt>
                <c:pt idx="28583">
                  <c:v>-0.23873437946127701</c:v>
                </c:pt>
                <c:pt idx="28584">
                  <c:v>-0.23873437946127701</c:v>
                </c:pt>
                <c:pt idx="28585">
                  <c:v>-0.23873437946127701</c:v>
                </c:pt>
                <c:pt idx="28586">
                  <c:v>-0.23873437946127701</c:v>
                </c:pt>
                <c:pt idx="28587">
                  <c:v>-0.24193074010537799</c:v>
                </c:pt>
                <c:pt idx="28588">
                  <c:v>-0.24193074010537799</c:v>
                </c:pt>
                <c:pt idx="28589">
                  <c:v>-0.30675940402193003</c:v>
                </c:pt>
                <c:pt idx="28590">
                  <c:v>-0.30675940402193003</c:v>
                </c:pt>
                <c:pt idx="28591">
                  <c:v>-0.30675940402193003</c:v>
                </c:pt>
                <c:pt idx="28592">
                  <c:v>-0.30675940402193003</c:v>
                </c:pt>
                <c:pt idx="28593">
                  <c:v>-0.30675940402193003</c:v>
                </c:pt>
                <c:pt idx="28594">
                  <c:v>-0.32439335812762998</c:v>
                </c:pt>
                <c:pt idx="28595">
                  <c:v>-0.35930708804248801</c:v>
                </c:pt>
                <c:pt idx="28596">
                  <c:v>-0.35930708804248801</c:v>
                </c:pt>
                <c:pt idx="28597">
                  <c:v>-0.35930708804248801</c:v>
                </c:pt>
                <c:pt idx="28598">
                  <c:v>-0.35930708804248801</c:v>
                </c:pt>
                <c:pt idx="28599">
                  <c:v>-0.35930708804248801</c:v>
                </c:pt>
                <c:pt idx="28600">
                  <c:v>-0.35930708804248801</c:v>
                </c:pt>
                <c:pt idx="28601">
                  <c:v>-0.35930708804248801</c:v>
                </c:pt>
                <c:pt idx="28602">
                  <c:v>-0.35930708804248801</c:v>
                </c:pt>
                <c:pt idx="28603">
                  <c:v>-0.35930708804248801</c:v>
                </c:pt>
                <c:pt idx="28604">
                  <c:v>-0.37586035962553999</c:v>
                </c:pt>
                <c:pt idx="28605">
                  <c:v>-0.34124005908697702</c:v>
                </c:pt>
                <c:pt idx="28606">
                  <c:v>-0.32449214537121901</c:v>
                </c:pt>
                <c:pt idx="28607">
                  <c:v>-0.32466588525589501</c:v>
                </c:pt>
                <c:pt idx="28608">
                  <c:v>-0.34167060627609502</c:v>
                </c:pt>
                <c:pt idx="28609">
                  <c:v>-0.32466588525589501</c:v>
                </c:pt>
                <c:pt idx="28610">
                  <c:v>-0.324938828542918</c:v>
                </c:pt>
                <c:pt idx="28611">
                  <c:v>-0.324938828542918</c:v>
                </c:pt>
                <c:pt idx="28612">
                  <c:v>-0.308911660139365</c:v>
                </c:pt>
                <c:pt idx="28613">
                  <c:v>-0.277558180747843</c:v>
                </c:pt>
                <c:pt idx="28614">
                  <c:v>-0.277558180747843</c:v>
                </c:pt>
                <c:pt idx="28615">
                  <c:v>-0.277558180747843</c:v>
                </c:pt>
                <c:pt idx="28616">
                  <c:v>-0.277558180747843</c:v>
                </c:pt>
                <c:pt idx="28617">
                  <c:v>-0.308911660139365</c:v>
                </c:pt>
                <c:pt idx="28618">
                  <c:v>-0.27752930518747898</c:v>
                </c:pt>
                <c:pt idx="28619">
                  <c:v>-0.27244606269703903</c:v>
                </c:pt>
                <c:pt idx="28620">
                  <c:v>-0.27244606269703903</c:v>
                </c:pt>
                <c:pt idx="28621">
                  <c:v>-0.27244606269703903</c:v>
                </c:pt>
                <c:pt idx="28622">
                  <c:v>-0.27244606269703903</c:v>
                </c:pt>
                <c:pt idx="28623">
                  <c:v>-0.242795444410463</c:v>
                </c:pt>
                <c:pt idx="28624">
                  <c:v>9.09568491852768E-2</c:v>
                </c:pt>
                <c:pt idx="28625">
                  <c:v>5.24019851033585E-2</c:v>
                </c:pt>
                <c:pt idx="28626">
                  <c:v>0.27839499811821</c:v>
                </c:pt>
                <c:pt idx="28627">
                  <c:v>8.8160865872982205E-2</c:v>
                </c:pt>
                <c:pt idx="28628">
                  <c:v>1.8232084078679101E-2</c:v>
                </c:pt>
                <c:pt idx="28629">
                  <c:v>7.4347720655902798E-3</c:v>
                </c:pt>
                <c:pt idx="28630">
                  <c:v>0.24489237568217501</c:v>
                </c:pt>
                <c:pt idx="28631">
                  <c:v>0.24489237568217501</c:v>
                </c:pt>
                <c:pt idx="28632">
                  <c:v>0.26142127352751299</c:v>
                </c:pt>
                <c:pt idx="28633">
                  <c:v>7.7988690591627302E-2</c:v>
                </c:pt>
                <c:pt idx="28634">
                  <c:v>0.148979259326287</c:v>
                </c:pt>
                <c:pt idx="28635">
                  <c:v>0.13677344170149899</c:v>
                </c:pt>
                <c:pt idx="28636">
                  <c:v>0.13677344170149899</c:v>
                </c:pt>
                <c:pt idx="28637">
                  <c:v>6.9641252180616897E-2</c:v>
                </c:pt>
                <c:pt idx="28638">
                  <c:v>7.8848922835372301E-2</c:v>
                </c:pt>
                <c:pt idx="28639">
                  <c:v>7.8848922835372301E-2</c:v>
                </c:pt>
                <c:pt idx="28640">
                  <c:v>7.8848922835372301E-2</c:v>
                </c:pt>
                <c:pt idx="28641">
                  <c:v>-8.2147228236720299E-2</c:v>
                </c:pt>
                <c:pt idx="28642">
                  <c:v>-3.4100298796805303E-2</c:v>
                </c:pt>
                <c:pt idx="28643">
                  <c:v>-8.2147228236720299E-2</c:v>
                </c:pt>
                <c:pt idx="28644">
                  <c:v>-2.1901822092346802E-2</c:v>
                </c:pt>
                <c:pt idx="28645">
                  <c:v>-2.1901822092346802E-2</c:v>
                </c:pt>
                <c:pt idx="28646">
                  <c:v>1.9064056360003001E-3</c:v>
                </c:pt>
                <c:pt idx="28647">
                  <c:v>-4.2455142712727698E-2</c:v>
                </c:pt>
                <c:pt idx="28648">
                  <c:v>4.1593418151717902E-2</c:v>
                </c:pt>
                <c:pt idx="28649">
                  <c:v>-2.6059202408771701E-2</c:v>
                </c:pt>
                <c:pt idx="28650">
                  <c:v>0.13448854055864101</c:v>
                </c:pt>
                <c:pt idx="28651">
                  <c:v>0.13448854055864101</c:v>
                </c:pt>
                <c:pt idx="28652">
                  <c:v>0.17824989206976399</c:v>
                </c:pt>
                <c:pt idx="28653">
                  <c:v>0.22450365948745499</c:v>
                </c:pt>
                <c:pt idx="28654">
                  <c:v>0.418232130157979</c:v>
                </c:pt>
                <c:pt idx="28655">
                  <c:v>0.418232130157979</c:v>
                </c:pt>
                <c:pt idx="28656">
                  <c:v>0.422367637559731</c:v>
                </c:pt>
                <c:pt idx="28657">
                  <c:v>0.422367637559731</c:v>
                </c:pt>
                <c:pt idx="28658">
                  <c:v>0.47092049186212098</c:v>
                </c:pt>
                <c:pt idx="28659">
                  <c:v>0.461405264676571</c:v>
                </c:pt>
                <c:pt idx="28660">
                  <c:v>0.55576240569201196</c:v>
                </c:pt>
                <c:pt idx="28661">
                  <c:v>0.499975756666801</c:v>
                </c:pt>
                <c:pt idx="28662">
                  <c:v>0.50296337055673401</c:v>
                </c:pt>
                <c:pt idx="28663">
                  <c:v>9.09568491852768E-2</c:v>
                </c:pt>
                <c:pt idx="28664">
                  <c:v>0.36558230112063</c:v>
                </c:pt>
                <c:pt idx="28665">
                  <c:v>4.59214364608935E-2</c:v>
                </c:pt>
                <c:pt idx="28666">
                  <c:v>0.22682253141401601</c:v>
                </c:pt>
                <c:pt idx="28667">
                  <c:v>0.157756579625315</c:v>
                </c:pt>
                <c:pt idx="28668">
                  <c:v>0.19151142386055101</c:v>
                </c:pt>
                <c:pt idx="28669">
                  <c:v>0.19151142386055101</c:v>
                </c:pt>
                <c:pt idx="28670">
                  <c:v>0.232062587572988</c:v>
                </c:pt>
                <c:pt idx="28671">
                  <c:v>0.232062587572988</c:v>
                </c:pt>
                <c:pt idx="28672">
                  <c:v>0.18688138982434599</c:v>
                </c:pt>
                <c:pt idx="28673">
                  <c:v>9.5899938357212999E-2</c:v>
                </c:pt>
                <c:pt idx="28674">
                  <c:v>9.5899938357212999E-2</c:v>
                </c:pt>
                <c:pt idx="28675">
                  <c:v>4.9663584941679897E-2</c:v>
                </c:pt>
                <c:pt idx="28676">
                  <c:v>9.7259476422823801E-2</c:v>
                </c:pt>
                <c:pt idx="28677">
                  <c:v>0.135926284783143</c:v>
                </c:pt>
                <c:pt idx="28678">
                  <c:v>0.135926284783143</c:v>
                </c:pt>
                <c:pt idx="28679">
                  <c:v>8.9312098077169999E-2</c:v>
                </c:pt>
                <c:pt idx="28680">
                  <c:v>0.18680840732048001</c:v>
                </c:pt>
                <c:pt idx="28681">
                  <c:v>0.18680840732048001</c:v>
                </c:pt>
                <c:pt idx="28682">
                  <c:v>0.19282705197677699</c:v>
                </c:pt>
                <c:pt idx="28683">
                  <c:v>9.6471912682012995E-2</c:v>
                </c:pt>
                <c:pt idx="28684">
                  <c:v>9.6471912682012995E-2</c:v>
                </c:pt>
                <c:pt idx="28685">
                  <c:v>9.6471912682012995E-2</c:v>
                </c:pt>
                <c:pt idx="28686">
                  <c:v>9.6471912682012995E-2</c:v>
                </c:pt>
                <c:pt idx="28687">
                  <c:v>5.41030407183231E-2</c:v>
                </c:pt>
                <c:pt idx="28688">
                  <c:v>9.7171535070732007E-2</c:v>
                </c:pt>
                <c:pt idx="28689">
                  <c:v>1.6143402848536902E-2</c:v>
                </c:pt>
                <c:pt idx="28690">
                  <c:v>5.4751134989754403E-2</c:v>
                </c:pt>
                <c:pt idx="28691">
                  <c:v>9.0475656477986194E-2</c:v>
                </c:pt>
                <c:pt idx="28692">
                  <c:v>0.101788071287891</c:v>
                </c:pt>
                <c:pt idx="28693">
                  <c:v>6.2375044630561503E-2</c:v>
                </c:pt>
                <c:pt idx="28694">
                  <c:v>9.4916978316207795E-2</c:v>
                </c:pt>
                <c:pt idx="28695">
                  <c:v>9.5110177591666498E-2</c:v>
                </c:pt>
                <c:pt idx="28696">
                  <c:v>9.5110177591666498E-2</c:v>
                </c:pt>
                <c:pt idx="28697">
                  <c:v>8.2575451486885498E-2</c:v>
                </c:pt>
                <c:pt idx="28698">
                  <c:v>8.2575451486885498E-2</c:v>
                </c:pt>
                <c:pt idx="28699">
                  <c:v>1.40052807269455E-2</c:v>
                </c:pt>
                <c:pt idx="28700">
                  <c:v>1.40052807269455E-2</c:v>
                </c:pt>
                <c:pt idx="28701">
                  <c:v>8.2931018319042302E-2</c:v>
                </c:pt>
                <c:pt idx="28702">
                  <c:v>8.8151282095940697E-2</c:v>
                </c:pt>
                <c:pt idx="28703">
                  <c:v>8.2931018319042302E-2</c:v>
                </c:pt>
                <c:pt idx="28704">
                  <c:v>8.8151282095940697E-2</c:v>
                </c:pt>
                <c:pt idx="28705">
                  <c:v>8.8151282095940697E-2</c:v>
                </c:pt>
                <c:pt idx="28706">
                  <c:v>0.118246787373863</c:v>
                </c:pt>
                <c:pt idx="28707">
                  <c:v>0.146444898215709</c:v>
                </c:pt>
                <c:pt idx="28708">
                  <c:v>0.146444898215709</c:v>
                </c:pt>
                <c:pt idx="28709">
                  <c:v>0.22387461878636999</c:v>
                </c:pt>
                <c:pt idx="28710">
                  <c:v>0.146091865712974</c:v>
                </c:pt>
                <c:pt idx="28711">
                  <c:v>0.146091865712974</c:v>
                </c:pt>
                <c:pt idx="28712">
                  <c:v>0.150616352811062</c:v>
                </c:pt>
                <c:pt idx="28713">
                  <c:v>0</c:v>
                </c:pt>
                <c:pt idx="28714">
                  <c:v>0.286123815546029</c:v>
                </c:pt>
                <c:pt idx="28715">
                  <c:v>0.10140474212091601</c:v>
                </c:pt>
                <c:pt idx="28716">
                  <c:v>0.213633679457989</c:v>
                </c:pt>
                <c:pt idx="28717">
                  <c:v>0.19221501585711301</c:v>
                </c:pt>
                <c:pt idx="28718">
                  <c:v>0.235836013335192</c:v>
                </c:pt>
                <c:pt idx="28719">
                  <c:v>0.20282900517999999</c:v>
                </c:pt>
                <c:pt idx="28720">
                  <c:v>0.24266136664129501</c:v>
                </c:pt>
                <c:pt idx="28721">
                  <c:v>0.23223920738327</c:v>
                </c:pt>
                <c:pt idx="28722">
                  <c:v>0.27924798703040798</c:v>
                </c:pt>
                <c:pt idx="28723">
                  <c:v>0.27924798703040798</c:v>
                </c:pt>
                <c:pt idx="28724">
                  <c:v>0.24960439149495001</c:v>
                </c:pt>
                <c:pt idx="28725">
                  <c:v>0.22900536814865899</c:v>
                </c:pt>
                <c:pt idx="28726">
                  <c:v>0.29066848996446198</c:v>
                </c:pt>
                <c:pt idx="28727">
                  <c:v>0.29066848996446198</c:v>
                </c:pt>
                <c:pt idx="28728">
                  <c:v>0.29066848996446198</c:v>
                </c:pt>
                <c:pt idx="28729">
                  <c:v>0.28052447904231298</c:v>
                </c:pt>
                <c:pt idx="28730">
                  <c:v>0.28052447904231298</c:v>
                </c:pt>
                <c:pt idx="28731">
                  <c:v>0.223174363289632</c:v>
                </c:pt>
                <c:pt idx="28732">
                  <c:v>0.25616640958757497</c:v>
                </c:pt>
                <c:pt idx="28733">
                  <c:v>0.25616640958757497</c:v>
                </c:pt>
                <c:pt idx="28734">
                  <c:v>0.25616640958757497</c:v>
                </c:pt>
                <c:pt idx="28735">
                  <c:v>0.25616640958757497</c:v>
                </c:pt>
                <c:pt idx="28736">
                  <c:v>0.25616640958757497</c:v>
                </c:pt>
                <c:pt idx="28737">
                  <c:v>0.15693743150762199</c:v>
                </c:pt>
                <c:pt idx="28738">
                  <c:v>0.34166252506825001</c:v>
                </c:pt>
                <c:pt idx="28739">
                  <c:v>0.28614976182872698</c:v>
                </c:pt>
                <c:pt idx="28740">
                  <c:v>0.28614976182872698</c:v>
                </c:pt>
                <c:pt idx="28741">
                  <c:v>0.28614976182872698</c:v>
                </c:pt>
                <c:pt idx="28742">
                  <c:v>0.28614976182872698</c:v>
                </c:pt>
                <c:pt idx="28743">
                  <c:v>0.28563738397831401</c:v>
                </c:pt>
                <c:pt idx="28744">
                  <c:v>0.32273770274826202</c:v>
                </c:pt>
                <c:pt idx="28745">
                  <c:v>0.26383382573887798</c:v>
                </c:pt>
                <c:pt idx="28746">
                  <c:v>0.31398399546050898</c:v>
                </c:pt>
                <c:pt idx="28747">
                  <c:v>0.17072968511047401</c:v>
                </c:pt>
                <c:pt idx="28748">
                  <c:v>0.246294863567939</c:v>
                </c:pt>
                <c:pt idx="28749">
                  <c:v>0.213705114334626</c:v>
                </c:pt>
                <c:pt idx="28750">
                  <c:v>0.33833632823794002</c:v>
                </c:pt>
                <c:pt idx="28751">
                  <c:v>0.24075786986334899</c:v>
                </c:pt>
                <c:pt idx="28752">
                  <c:v>0.31482928689714201</c:v>
                </c:pt>
                <c:pt idx="28753">
                  <c:v>0.31447259704949199</c:v>
                </c:pt>
                <c:pt idx="28754">
                  <c:v>0.32957158542058401</c:v>
                </c:pt>
                <c:pt idx="28755">
                  <c:v>0</c:v>
                </c:pt>
                <c:pt idx="28756">
                  <c:v>-0.32289934643440299</c:v>
                </c:pt>
                <c:pt idx="28757">
                  <c:v>-6.3958570676098503E-2</c:v>
                </c:pt>
                <c:pt idx="28758">
                  <c:v>-0.13956517998770701</c:v>
                </c:pt>
                <c:pt idx="28759">
                  <c:v>-6.4289800160635499E-2</c:v>
                </c:pt>
                <c:pt idx="28760">
                  <c:v>-1.8859732626670098E-2</c:v>
                </c:pt>
                <c:pt idx="28761">
                  <c:v>-1.8859732626670098E-2</c:v>
                </c:pt>
                <c:pt idx="28762">
                  <c:v>-1.8859732626670098E-2</c:v>
                </c:pt>
                <c:pt idx="28763">
                  <c:v>-8.3104063646750298E-2</c:v>
                </c:pt>
                <c:pt idx="28764">
                  <c:v>-0.145201038008578</c:v>
                </c:pt>
                <c:pt idx="28765">
                  <c:v>-0.14421064585921101</c:v>
                </c:pt>
                <c:pt idx="28766">
                  <c:v>-0.30651398250565498</c:v>
                </c:pt>
                <c:pt idx="28767">
                  <c:v>-0.24799072030908301</c:v>
                </c:pt>
                <c:pt idx="28768">
                  <c:v>-0.28023162539823798</c:v>
                </c:pt>
                <c:pt idx="28769">
                  <c:v>-0.28023162539823798</c:v>
                </c:pt>
                <c:pt idx="28770">
                  <c:v>-0.20225770960825101</c:v>
                </c:pt>
                <c:pt idx="28771">
                  <c:v>-9.9800301479245901E-2</c:v>
                </c:pt>
                <c:pt idx="28772">
                  <c:v>-0.17146158882365301</c:v>
                </c:pt>
                <c:pt idx="28773">
                  <c:v>-0.17146158882365301</c:v>
                </c:pt>
                <c:pt idx="28774">
                  <c:v>-0.16373645093867401</c:v>
                </c:pt>
                <c:pt idx="28775">
                  <c:v>-0.241943842611751</c:v>
                </c:pt>
                <c:pt idx="28776">
                  <c:v>-0.29672021855075398</c:v>
                </c:pt>
                <c:pt idx="28777">
                  <c:v>-0.27035864303950702</c:v>
                </c:pt>
                <c:pt idx="28778">
                  <c:v>-0.24165485698656899</c:v>
                </c:pt>
                <c:pt idx="28779">
                  <c:v>-0.24165485698656899</c:v>
                </c:pt>
                <c:pt idx="28780">
                  <c:v>-0.27052589777421399</c:v>
                </c:pt>
                <c:pt idx="28781">
                  <c:v>-0.25140166289798799</c:v>
                </c:pt>
                <c:pt idx="28782">
                  <c:v>-0.25140166289798799</c:v>
                </c:pt>
                <c:pt idx="28783">
                  <c:v>-0.208640265574393</c:v>
                </c:pt>
                <c:pt idx="28784">
                  <c:v>-0.248535550462569</c:v>
                </c:pt>
                <c:pt idx="28785">
                  <c:v>-0.244328958630641</c:v>
                </c:pt>
                <c:pt idx="28786">
                  <c:v>-0.17719904709516199</c:v>
                </c:pt>
                <c:pt idx="28787">
                  <c:v>-0.244328958630641</c:v>
                </c:pt>
                <c:pt idx="28788">
                  <c:v>-0.244328958630641</c:v>
                </c:pt>
                <c:pt idx="28789">
                  <c:v>-0.248535550462569</c:v>
                </c:pt>
                <c:pt idx="28790">
                  <c:v>-0.27246183476004898</c:v>
                </c:pt>
                <c:pt idx="28791">
                  <c:v>-0.27246183476004898</c:v>
                </c:pt>
                <c:pt idx="28792">
                  <c:v>-0.29512436326400598</c:v>
                </c:pt>
                <c:pt idx="28793">
                  <c:v>-0.29512436326400598</c:v>
                </c:pt>
                <c:pt idx="28794">
                  <c:v>-0.27246183476004898</c:v>
                </c:pt>
                <c:pt idx="28795">
                  <c:v>-0.26851955303321101</c:v>
                </c:pt>
                <c:pt idx="28796">
                  <c:v>-0.31273630413730702</c:v>
                </c:pt>
                <c:pt idx="28797">
                  <c:v>-0.34703749841856601</c:v>
                </c:pt>
                <c:pt idx="28798">
                  <c:v>-0.34703749841856601</c:v>
                </c:pt>
                <c:pt idx="28799">
                  <c:v>-0.389936551338671</c:v>
                </c:pt>
                <c:pt idx="28800">
                  <c:v>-0.42701143017592602</c:v>
                </c:pt>
                <c:pt idx="28801">
                  <c:v>-0.30128601729541099</c:v>
                </c:pt>
                <c:pt idx="28802">
                  <c:v>-0.30128601729541099</c:v>
                </c:pt>
                <c:pt idx="28803">
                  <c:v>-0.21281349371239999</c:v>
                </c:pt>
                <c:pt idx="28804">
                  <c:v>-0.18483180780993599</c:v>
                </c:pt>
                <c:pt idx="28805">
                  <c:v>-0.17310725198883101</c:v>
                </c:pt>
                <c:pt idx="28806">
                  <c:v>-0.17310725198883101</c:v>
                </c:pt>
                <c:pt idx="28807">
                  <c:v>-0.122036761675791</c:v>
                </c:pt>
                <c:pt idx="28808">
                  <c:v>-0.122036761675791</c:v>
                </c:pt>
                <c:pt idx="28809">
                  <c:v>-4.1784711090936802E-2</c:v>
                </c:pt>
                <c:pt idx="28810">
                  <c:v>-4.1784711090936802E-2</c:v>
                </c:pt>
                <c:pt idx="28811">
                  <c:v>-3.9345537769796803E-2</c:v>
                </c:pt>
                <c:pt idx="28812">
                  <c:v>-3.9345537769796803E-2</c:v>
                </c:pt>
                <c:pt idx="28813">
                  <c:v>2.8973707517144301E-2</c:v>
                </c:pt>
                <c:pt idx="28814">
                  <c:v>2.8973707517144301E-2</c:v>
                </c:pt>
                <c:pt idx="28815">
                  <c:v>2.8973707517144301E-2</c:v>
                </c:pt>
                <c:pt idx="28816">
                  <c:v>-6.3588778305008198E-3</c:v>
                </c:pt>
                <c:pt idx="28817">
                  <c:v>-4.1784711090936802E-2</c:v>
                </c:pt>
                <c:pt idx="28818" formatCode="0.00E+00">
                  <c:v>-2.8817258318047901E-4</c:v>
                </c:pt>
                <c:pt idx="28819">
                  <c:v>3.4727377139045001E-2</c:v>
                </c:pt>
                <c:pt idx="28820" formatCode="0.00E+00">
                  <c:v>7.2881314394932895E-2</c:v>
                </c:pt>
                <c:pt idx="28821">
                  <c:v>0.14055114044213299</c:v>
                </c:pt>
                <c:pt idx="28822">
                  <c:v>0.14055114044213299</c:v>
                </c:pt>
                <c:pt idx="28823">
                  <c:v>0.145418326559698</c:v>
                </c:pt>
                <c:pt idx="28824">
                  <c:v>0.82009410860211296</c:v>
                </c:pt>
                <c:pt idx="28825">
                  <c:v>0.82169861827328605</c:v>
                </c:pt>
                <c:pt idx="28826">
                  <c:v>-1.6513096917620301E-2</c:v>
                </c:pt>
                <c:pt idx="28827">
                  <c:v>-0.293310769308122</c:v>
                </c:pt>
                <c:pt idx="28828">
                  <c:v>-9.2025548405199002E-3</c:v>
                </c:pt>
                <c:pt idx="28829">
                  <c:v>-6.1315732231083997E-2</c:v>
                </c:pt>
                <c:pt idx="28830">
                  <c:v>5.33965662844113E-2</c:v>
                </c:pt>
                <c:pt idx="28831">
                  <c:v>-0.120982544307314</c:v>
                </c:pt>
                <c:pt idx="28832">
                  <c:v>-9.9176849577493603E-3</c:v>
                </c:pt>
                <c:pt idx="28833">
                  <c:v>-9.8530684350144102E-2</c:v>
                </c:pt>
                <c:pt idx="28834">
                  <c:v>-0.24421449118229299</c:v>
                </c:pt>
                <c:pt idx="28835">
                  <c:v>-0.13674570932308</c:v>
                </c:pt>
                <c:pt idx="28836">
                  <c:v>-5.4676398058726101E-2</c:v>
                </c:pt>
                <c:pt idx="28837">
                  <c:v>-0.119297605391951</c:v>
                </c:pt>
                <c:pt idx="28838">
                  <c:v>-6.1396819540425002E-2</c:v>
                </c:pt>
                <c:pt idx="28839">
                  <c:v>-0.10756224259536599</c:v>
                </c:pt>
                <c:pt idx="28840">
                  <c:v>-9.8530684350144102E-2</c:v>
                </c:pt>
                <c:pt idx="28841">
                  <c:v>-0.20671896783909399</c:v>
                </c:pt>
                <c:pt idx="28842">
                  <c:v>-0.33857945213046498</c:v>
                </c:pt>
                <c:pt idx="28843">
                  <c:v>-0.285095161793882</c:v>
                </c:pt>
                <c:pt idx="28844">
                  <c:v>-7.7835971565591803E-3</c:v>
                </c:pt>
                <c:pt idx="28845">
                  <c:v>-0.121380795066809</c:v>
                </c:pt>
                <c:pt idx="28846">
                  <c:v>-1.16668767126004E-2</c:v>
                </c:pt>
                <c:pt idx="28847">
                  <c:v>-6.9747577518958603E-2</c:v>
                </c:pt>
                <c:pt idx="28848">
                  <c:v>4.1669007095210299E-2</c:v>
                </c:pt>
                <c:pt idx="28849">
                  <c:v>-0.134743712226055</c:v>
                </c:pt>
                <c:pt idx="28850">
                  <c:v>-0.23066018013409201</c:v>
                </c:pt>
                <c:pt idx="28851">
                  <c:v>-0.41869692398805203</c:v>
                </c:pt>
                <c:pt idx="28852">
                  <c:v>-0.20635584614390501</c:v>
                </c:pt>
                <c:pt idx="28853">
                  <c:v>-0.33859934689936599</c:v>
                </c:pt>
                <c:pt idx="28854">
                  <c:v>-0.171432401821493</c:v>
                </c:pt>
                <c:pt idx="28855">
                  <c:v>-0.25415298186860302</c:v>
                </c:pt>
                <c:pt idx="28856">
                  <c:v>-0.30866239821036301</c:v>
                </c:pt>
                <c:pt idx="28857">
                  <c:v>-0.30866239821036301</c:v>
                </c:pt>
                <c:pt idx="28858">
                  <c:v>-0.27182123517661699</c:v>
                </c:pt>
                <c:pt idx="28859">
                  <c:v>-0.27182123517661699</c:v>
                </c:pt>
                <c:pt idx="28860">
                  <c:v>-0.204768849405116</c:v>
                </c:pt>
                <c:pt idx="28861">
                  <c:v>-0.172162166058629</c:v>
                </c:pt>
                <c:pt idx="28862">
                  <c:v>-0.12529016107461299</c:v>
                </c:pt>
                <c:pt idx="28863">
                  <c:v>-0.12529016107461299</c:v>
                </c:pt>
                <c:pt idx="28864">
                  <c:v>-0.172162166058629</c:v>
                </c:pt>
                <c:pt idx="28865">
                  <c:v>-0.172162166058629</c:v>
                </c:pt>
                <c:pt idx="28866">
                  <c:v>-0.12599331630041299</c:v>
                </c:pt>
                <c:pt idx="28867">
                  <c:v>-9.6068835812982603E-2</c:v>
                </c:pt>
                <c:pt idx="28868">
                  <c:v>-8.8563025940941995E-2</c:v>
                </c:pt>
                <c:pt idx="28869">
                  <c:v>0</c:v>
                </c:pt>
                <c:pt idx="28870">
                  <c:v>0.16657806714124199</c:v>
                </c:pt>
                <c:pt idx="28871">
                  <c:v>-0.12332934341771901</c:v>
                </c:pt>
                <c:pt idx="28872">
                  <c:v>5.3147971422480199E-2</c:v>
                </c:pt>
                <c:pt idx="28873">
                  <c:v>-4.8084520527004099E-2</c:v>
                </c:pt>
                <c:pt idx="28874">
                  <c:v>-0.142750213548721</c:v>
                </c:pt>
                <c:pt idx="28875">
                  <c:v>-0.21789384000534601</c:v>
                </c:pt>
                <c:pt idx="28876">
                  <c:v>-0.30471056947460001</c:v>
                </c:pt>
                <c:pt idx="28877">
                  <c:v>-0.36033300934135698</c:v>
                </c:pt>
                <c:pt idx="28878">
                  <c:v>-0.27969204353529298</c:v>
                </c:pt>
                <c:pt idx="28879">
                  <c:v>-0.37939861731160701</c:v>
                </c:pt>
                <c:pt idx="28880">
                  <c:v>-0.407756887529233</c:v>
                </c:pt>
                <c:pt idx="28881">
                  <c:v>-0.31000762382757202</c:v>
                </c:pt>
                <c:pt idx="28882">
                  <c:v>-0.31000762382757202</c:v>
                </c:pt>
                <c:pt idx="28883">
                  <c:v>-0.28519081337590402</c:v>
                </c:pt>
                <c:pt idx="28884">
                  <c:v>-0.30965471781833298</c:v>
                </c:pt>
                <c:pt idx="28885">
                  <c:v>-0.31756163503847101</c:v>
                </c:pt>
                <c:pt idx="28886">
                  <c:v>-0.36441284141436697</c:v>
                </c:pt>
                <c:pt idx="28887">
                  <c:v>-0.29366461872393201</c:v>
                </c:pt>
                <c:pt idx="28888">
                  <c:v>-0.36441284141436697</c:v>
                </c:pt>
                <c:pt idx="28889">
                  <c:v>-0.38975216292155601</c:v>
                </c:pt>
                <c:pt idx="28890">
                  <c:v>-0.32181035146512599</c:v>
                </c:pt>
                <c:pt idx="28891">
                  <c:v>-0.34418937591146798</c:v>
                </c:pt>
                <c:pt idx="28892">
                  <c:v>-0.364839893708298</c:v>
                </c:pt>
                <c:pt idx="28893">
                  <c:v>-0.34418937591146798</c:v>
                </c:pt>
                <c:pt idx="28894">
                  <c:v>-0.34418937591146798</c:v>
                </c:pt>
                <c:pt idx="28895">
                  <c:v>-0.34418937591146798</c:v>
                </c:pt>
                <c:pt idx="28896">
                  <c:v>-0.34418937591146798</c:v>
                </c:pt>
                <c:pt idx="28897">
                  <c:v>-0.34418937591146798</c:v>
                </c:pt>
                <c:pt idx="28898">
                  <c:v>-0.34418937591146798</c:v>
                </c:pt>
                <c:pt idx="28899">
                  <c:v>-0.34418937591146798</c:v>
                </c:pt>
                <c:pt idx="28900">
                  <c:v>-0.364839893708298</c:v>
                </c:pt>
                <c:pt idx="28901">
                  <c:v>-0.364839893708298</c:v>
                </c:pt>
                <c:pt idx="28902">
                  <c:v>-0.36415840489711598</c:v>
                </c:pt>
                <c:pt idx="28903">
                  <c:v>-0.27788472967186101</c:v>
                </c:pt>
                <c:pt idx="28904">
                  <c:v>-0.13043570366377</c:v>
                </c:pt>
                <c:pt idx="28905">
                  <c:v>-0.10917191418889401</c:v>
                </c:pt>
                <c:pt idx="28906">
                  <c:v>-0.10917191418889401</c:v>
                </c:pt>
                <c:pt idx="28907">
                  <c:v>-0.16192572553786899</c:v>
                </c:pt>
                <c:pt idx="28908">
                  <c:v>-0.118201254928109</c:v>
                </c:pt>
                <c:pt idx="28909">
                  <c:v>-0.19988099575107299</c:v>
                </c:pt>
                <c:pt idx="28910">
                  <c:v>-0.21492887708143901</c:v>
                </c:pt>
                <c:pt idx="28911">
                  <c:v>-0.27146197468677302</c:v>
                </c:pt>
                <c:pt idx="28912">
                  <c:v>-0.27214477372690599</c:v>
                </c:pt>
                <c:pt idx="28913">
                  <c:v>-0.29745314464621198</c:v>
                </c:pt>
                <c:pt idx="28914">
                  <c:v>-0.23262908575097199</c:v>
                </c:pt>
                <c:pt idx="28915">
                  <c:v>-0.26873151862136102</c:v>
                </c:pt>
                <c:pt idx="28916">
                  <c:v>-0.23807557203808699</c:v>
                </c:pt>
                <c:pt idx="28917">
                  <c:v>-0.18779408889875099</c:v>
                </c:pt>
                <c:pt idx="28918">
                  <c:v>-0.23807557203808699</c:v>
                </c:pt>
                <c:pt idx="28919">
                  <c:v>-0.20473686711338099</c:v>
                </c:pt>
                <c:pt idx="28920">
                  <c:v>-0.17007215642172999</c:v>
                </c:pt>
                <c:pt idx="28921">
                  <c:v>-0.204221210274148</c:v>
                </c:pt>
                <c:pt idx="28922">
                  <c:v>-0.15707081556553201</c:v>
                </c:pt>
                <c:pt idx="28923">
                  <c:v>-0.15707081556553201</c:v>
                </c:pt>
                <c:pt idx="28924">
                  <c:v>-0.189129344618711</c:v>
                </c:pt>
                <c:pt idx="28925">
                  <c:v>-0.18961471122544599</c:v>
                </c:pt>
                <c:pt idx="28926">
                  <c:v>-0.10632484231334401</c:v>
                </c:pt>
                <c:pt idx="28927">
                  <c:v>-7.3577356283334394E-2</c:v>
                </c:pt>
                <c:pt idx="28928">
                  <c:v>-3.5406492832926503E-2</c:v>
                </c:pt>
                <c:pt idx="28929">
                  <c:v>7.7756603230774102E-2</c:v>
                </c:pt>
                <c:pt idx="28930">
                  <c:v>8.3772911196837496E-2</c:v>
                </c:pt>
                <c:pt idx="28931">
                  <c:v>3.9641346453591998E-2</c:v>
                </c:pt>
                <c:pt idx="28932">
                  <c:v>5.2700245699652301E-2</c:v>
                </c:pt>
                <c:pt idx="28933">
                  <c:v>9.0310999911125303E-2</c:v>
                </c:pt>
                <c:pt idx="28934">
                  <c:v>9.0310999911125303E-2</c:v>
                </c:pt>
                <c:pt idx="28935">
                  <c:v>-4.1897803700423099E-2</c:v>
                </c:pt>
                <c:pt idx="28936">
                  <c:v>-3.48573531657747E-2</c:v>
                </c:pt>
                <c:pt idx="28937">
                  <c:v>-7.1908700978507101E-2</c:v>
                </c:pt>
                <c:pt idx="28938">
                  <c:v>-6.4988488371799699E-2</c:v>
                </c:pt>
                <c:pt idx="28939">
                  <c:v>9.1679468991182594E-2</c:v>
                </c:pt>
                <c:pt idx="28940">
                  <c:v>0.36814619163821899</c:v>
                </c:pt>
                <c:pt idx="28941">
                  <c:v>0.31774003734053002</c:v>
                </c:pt>
                <c:pt idx="28942">
                  <c:v>0.41759895509740502</c:v>
                </c:pt>
                <c:pt idx="28943">
                  <c:v>0.41759895509740502</c:v>
                </c:pt>
                <c:pt idx="28944">
                  <c:v>0.45723324580816999</c:v>
                </c:pt>
                <c:pt idx="28945">
                  <c:v>0.18307010480680799</c:v>
                </c:pt>
                <c:pt idx="28946">
                  <c:v>0.219637404700812</c:v>
                </c:pt>
                <c:pt idx="28947">
                  <c:v>0.14886540714916799</c:v>
                </c:pt>
                <c:pt idx="28948">
                  <c:v>0.161300762772915</c:v>
                </c:pt>
                <c:pt idx="28949">
                  <c:v>6.8392616676594395E-2</c:v>
                </c:pt>
                <c:pt idx="28950">
                  <c:v>0.27010780424181002</c:v>
                </c:pt>
                <c:pt idx="28951">
                  <c:v>0.27010780424181002</c:v>
                </c:pt>
                <c:pt idx="28952">
                  <c:v>0.26004056540127202</c:v>
                </c:pt>
                <c:pt idx="28953">
                  <c:v>0.15213561582094201</c:v>
                </c:pt>
                <c:pt idx="28954">
                  <c:v>0.158236307158033</c:v>
                </c:pt>
                <c:pt idx="28955">
                  <c:v>0.158236307158033</c:v>
                </c:pt>
                <c:pt idx="28956">
                  <c:v>0.244043360003108</c:v>
                </c:pt>
                <c:pt idx="28957">
                  <c:v>0.192810226266557</c:v>
                </c:pt>
                <c:pt idx="28958">
                  <c:v>0.192810226266557</c:v>
                </c:pt>
                <c:pt idx="28959">
                  <c:v>0.18438471384461899</c:v>
                </c:pt>
                <c:pt idx="28960">
                  <c:v>0.216129205693569</c:v>
                </c:pt>
                <c:pt idx="28961">
                  <c:v>0.216129205693569</c:v>
                </c:pt>
                <c:pt idx="28962">
                  <c:v>0.22125944747120899</c:v>
                </c:pt>
                <c:pt idx="28963">
                  <c:v>0.27114234597929099</c:v>
                </c:pt>
                <c:pt idx="28964">
                  <c:v>0.240580232721327</c:v>
                </c:pt>
                <c:pt idx="28965">
                  <c:v>0.18993862500493999</c:v>
                </c:pt>
                <c:pt idx="28966">
                  <c:v>0.226766859818261</c:v>
                </c:pt>
                <c:pt idx="28967">
                  <c:v>0.21658486264440699</c:v>
                </c:pt>
                <c:pt idx="28968">
                  <c:v>0.28190413770995898</c:v>
                </c:pt>
                <c:pt idx="28969">
                  <c:v>0.28190413770995898</c:v>
                </c:pt>
                <c:pt idx="28970">
                  <c:v>0.30698206291551899</c:v>
                </c:pt>
                <c:pt idx="28971">
                  <c:v>0.35010673038215101</c:v>
                </c:pt>
                <c:pt idx="28972">
                  <c:v>0.40110633438232401</c:v>
                </c:pt>
                <c:pt idx="28973">
                  <c:v>0.35010673038215101</c:v>
                </c:pt>
                <c:pt idx="28974">
                  <c:v>0.51560907863190897</c:v>
                </c:pt>
                <c:pt idx="28975">
                  <c:v>0.51560907863190897</c:v>
                </c:pt>
                <c:pt idx="28976">
                  <c:v>0.54064009145638903</c:v>
                </c:pt>
                <c:pt idx="28977">
                  <c:v>0.47987929723506001</c:v>
                </c:pt>
                <c:pt idx="28978">
                  <c:v>0.48311512622965702</c:v>
                </c:pt>
                <c:pt idx="28979">
                  <c:v>0.49871367782874199</c:v>
                </c:pt>
                <c:pt idx="28980">
                  <c:v>0.49871367782874199</c:v>
                </c:pt>
                <c:pt idx="28981">
                  <c:v>0.49871367782874199</c:v>
                </c:pt>
                <c:pt idx="28982">
                  <c:v>0.51901646330267703</c:v>
                </c:pt>
                <c:pt idx="28983">
                  <c:v>0.51621574428478201</c:v>
                </c:pt>
                <c:pt idx="28984">
                  <c:v>0.535073058239107</c:v>
                </c:pt>
                <c:pt idx="28985">
                  <c:v>0.59916136143157295</c:v>
                </c:pt>
                <c:pt idx="28986">
                  <c:v>0.61205203977699096</c:v>
                </c:pt>
                <c:pt idx="28987">
                  <c:v>0.665619121664622</c:v>
                </c:pt>
                <c:pt idx="28988">
                  <c:v>0.66933870512592097</c:v>
                </c:pt>
                <c:pt idx="28989">
                  <c:v>0</c:v>
                </c:pt>
                <c:pt idx="28990">
                  <c:v>0.23021594235213799</c:v>
                </c:pt>
                <c:pt idx="28991">
                  <c:v>-5.89790446518179E-2</c:v>
                </c:pt>
                <c:pt idx="28992">
                  <c:v>0.142619104273953</c:v>
                </c:pt>
                <c:pt idx="28993">
                  <c:v>0.13029429162841499</c:v>
                </c:pt>
                <c:pt idx="28994">
                  <c:v>0.13660951347181199</c:v>
                </c:pt>
                <c:pt idx="28995">
                  <c:v>8.9866532845348499E-2</c:v>
                </c:pt>
                <c:pt idx="28996">
                  <c:v>0.15985579002823599</c:v>
                </c:pt>
                <c:pt idx="28997">
                  <c:v>7.1608104690878499E-2</c:v>
                </c:pt>
                <c:pt idx="28998">
                  <c:v>7.1608104690878499E-2</c:v>
                </c:pt>
                <c:pt idx="28999">
                  <c:v>1.3630929483876501E-3</c:v>
                </c:pt>
                <c:pt idx="29000">
                  <c:v>6.2796599755688506E-2</c:v>
                </c:pt>
                <c:pt idx="29001">
                  <c:v>3.10807413035603E-2</c:v>
                </c:pt>
                <c:pt idx="29002">
                  <c:v>4.1182996368790102E-2</c:v>
                </c:pt>
                <c:pt idx="29003">
                  <c:v>4.1182996368790102E-2</c:v>
                </c:pt>
                <c:pt idx="29004">
                  <c:v>0.240655516138057</c:v>
                </c:pt>
                <c:pt idx="29005">
                  <c:v>-9.1679468991182594E-2</c:v>
                </c:pt>
                <c:pt idx="29006">
                  <c:v>0.23827354657557001</c:v>
                </c:pt>
                <c:pt idx="29007">
                  <c:v>-5.2401365287666403E-2</c:v>
                </c:pt>
                <c:pt idx="29008">
                  <c:v>0.29178491347380903</c:v>
                </c:pt>
                <c:pt idx="29009">
                  <c:v>0.13264766770639499</c:v>
                </c:pt>
                <c:pt idx="29010">
                  <c:v>0.18297490894635801</c:v>
                </c:pt>
                <c:pt idx="29011">
                  <c:v>5.0725372051094002E-2</c:v>
                </c:pt>
                <c:pt idx="29012">
                  <c:v>-6.7435057633598E-2</c:v>
                </c:pt>
                <c:pt idx="29013">
                  <c:v>-8.5060730499755904E-2</c:v>
                </c:pt>
                <c:pt idx="29014">
                  <c:v>-2.6822807327764001E-2</c:v>
                </c:pt>
                <c:pt idx="29015">
                  <c:v>-0.15997002714314201</c:v>
                </c:pt>
                <c:pt idx="29016">
                  <c:v>9.9140606544034102E-2</c:v>
                </c:pt>
                <c:pt idx="29017">
                  <c:v>0</c:v>
                </c:pt>
                <c:pt idx="29018">
                  <c:v>0.23021594235213799</c:v>
                </c:pt>
                <c:pt idx="29019">
                  <c:v>-5.76219527201247E-2</c:v>
                </c:pt>
                <c:pt idx="29020">
                  <c:v>0.10097481437325199</c:v>
                </c:pt>
                <c:pt idx="29021">
                  <c:v>9.1104538480448499E-2</c:v>
                </c:pt>
                <c:pt idx="29022">
                  <c:v>0.130405524025102</c:v>
                </c:pt>
                <c:pt idx="29023">
                  <c:v>0.12002597141334501</c:v>
                </c:pt>
                <c:pt idx="29024">
                  <c:v>0.15370490834801101</c:v>
                </c:pt>
                <c:pt idx="29025">
                  <c:v>3.4000056356342498E-2</c:v>
                </c:pt>
                <c:pt idx="29026" formatCode="0.00E+00">
                  <c:v>-3.1488558344627799E-4</c:v>
                </c:pt>
                <c:pt idx="29027">
                  <c:v>7.1222362776998102E-2</c:v>
                </c:pt>
                <c:pt idx="29028" formatCode="0.00E+00">
                  <c:v>3.70345869230779E-2</c:v>
                </c:pt>
                <c:pt idx="29029">
                  <c:v>3.70345869230779E-2</c:v>
                </c:pt>
                <c:pt idx="29030">
                  <c:v>7.1223584975012896E-2</c:v>
                </c:pt>
                <c:pt idx="29031">
                  <c:v>7.1223584975012896E-2</c:v>
                </c:pt>
                <c:pt idx="29032">
                  <c:v>0.10352632696790701</c:v>
                </c:pt>
                <c:pt idx="29033">
                  <c:v>0.10352632696790701</c:v>
                </c:pt>
                <c:pt idx="29034">
                  <c:v>0.13322971974012199</c:v>
                </c:pt>
                <c:pt idx="29035">
                  <c:v>9.6543143042427698E-2</c:v>
                </c:pt>
                <c:pt idx="29036">
                  <c:v>9.6543143042427698E-2</c:v>
                </c:pt>
                <c:pt idx="29037">
                  <c:v>2.9542825375868699E-2</c:v>
                </c:pt>
                <c:pt idx="29038">
                  <c:v>3.9332317796850702E-2</c:v>
                </c:pt>
                <c:pt idx="29039">
                  <c:v>3.9332317796850702E-2</c:v>
                </c:pt>
                <c:pt idx="29040">
                  <c:v>4.8926279510956398E-2</c:v>
                </c:pt>
                <c:pt idx="29041">
                  <c:v>4.8926279510956398E-2</c:v>
                </c:pt>
                <c:pt idx="29042">
                  <c:v>-4.1063066491122402E-2</c:v>
                </c:pt>
                <c:pt idx="29043">
                  <c:v>-4.5970256111440497E-2</c:v>
                </c:pt>
                <c:pt idx="29044">
                  <c:v>-1.49851207356932E-2</c:v>
                </c:pt>
                <c:pt idx="29045">
                  <c:v>-4.33250312114494E-2</c:v>
                </c:pt>
                <c:pt idx="29046">
                  <c:v>-1.3975185000684801E-2</c:v>
                </c:pt>
                <c:pt idx="29047">
                  <c:v>-0.149590898465154</c:v>
                </c:pt>
                <c:pt idx="29048">
                  <c:v>-0.120084654024485</c:v>
                </c:pt>
                <c:pt idx="29049">
                  <c:v>-0.14931551459649101</c:v>
                </c:pt>
                <c:pt idx="29050">
                  <c:v>-1.89593386682043E-2</c:v>
                </c:pt>
                <c:pt idx="29051">
                  <c:v>-1.20278174676178E-2</c:v>
                </c:pt>
                <c:pt idx="29052">
                  <c:v>6.0580905340859401E-2</c:v>
                </c:pt>
                <c:pt idx="29053">
                  <c:v>0.10004261167440801</c:v>
                </c:pt>
                <c:pt idx="29054">
                  <c:v>9.9550515738783693E-2</c:v>
                </c:pt>
                <c:pt idx="29055">
                  <c:v>6.0279109623138503E-2</c:v>
                </c:pt>
                <c:pt idx="29056">
                  <c:v>6.5871749351113396E-2</c:v>
                </c:pt>
                <c:pt idx="29057">
                  <c:v>2.91134864381619E-2</c:v>
                </c:pt>
                <c:pt idx="29058">
                  <c:v>2.87827074463546E-2</c:v>
                </c:pt>
                <c:pt idx="29059">
                  <c:v>-9.09568491852768E-2</c:v>
                </c:pt>
                <c:pt idx="29060">
                  <c:v>-0.31375281921021397</c:v>
                </c:pt>
                <c:pt idx="29061">
                  <c:v>-5.4117153881425697E-2</c:v>
                </c:pt>
                <c:pt idx="29062">
                  <c:v>-0.113119345376458</c:v>
                </c:pt>
                <c:pt idx="29063">
                  <c:v>9.2594429384977792E-3</c:v>
                </c:pt>
                <c:pt idx="29064">
                  <c:v>9.2594429384977792E-3</c:v>
                </c:pt>
                <c:pt idx="29065">
                  <c:v>1.83489845020199E-2</c:v>
                </c:pt>
                <c:pt idx="29066">
                  <c:v>-0.125904502708649</c:v>
                </c:pt>
                <c:pt idx="29067">
                  <c:v>-0.12539411900813599</c:v>
                </c:pt>
                <c:pt idx="29068">
                  <c:v>-0.200687736270978</c:v>
                </c:pt>
                <c:pt idx="29069">
                  <c:v>-0.18458529965242701</c:v>
                </c:pt>
                <c:pt idx="29070">
                  <c:v>-0.15103928057545099</c:v>
                </c:pt>
                <c:pt idx="29071">
                  <c:v>-0.106624540767652</c:v>
                </c:pt>
                <c:pt idx="29072">
                  <c:v>-0.18541826640867201</c:v>
                </c:pt>
                <c:pt idx="29073">
                  <c:v>-0.28622069733689598</c:v>
                </c:pt>
                <c:pt idx="29074">
                  <c:v>-0.27703033513259101</c:v>
                </c:pt>
                <c:pt idx="29075">
                  <c:v>-0.244669610577438</c:v>
                </c:pt>
                <c:pt idx="29076">
                  <c:v>-0.29786673657936003</c:v>
                </c:pt>
                <c:pt idx="29077">
                  <c:v>-0.29786867050062099</c:v>
                </c:pt>
                <c:pt idx="29078">
                  <c:v>-0.25904000605024702</c:v>
                </c:pt>
                <c:pt idx="29079">
                  <c:v>-0.11867450360359399</c:v>
                </c:pt>
                <c:pt idx="29080">
                  <c:v>-4.82873367931426E-2</c:v>
                </c:pt>
                <c:pt idx="29081">
                  <c:v>-0.140011408813602</c:v>
                </c:pt>
                <c:pt idx="29082">
                  <c:v>-0.128824408845471</c:v>
                </c:pt>
                <c:pt idx="29083">
                  <c:v>-5.1932398082524998E-2</c:v>
                </c:pt>
                <c:pt idx="29084">
                  <c:v>3.5032018731878202E-2</c:v>
                </c:pt>
                <c:pt idx="29085">
                  <c:v>0.112237290141981</c:v>
                </c:pt>
                <c:pt idx="29086">
                  <c:v>-6.2858678336308302E-2</c:v>
                </c:pt>
                <c:pt idx="29087">
                  <c:v>5.6882055356569199E-2</c:v>
                </c:pt>
                <c:pt idx="29088">
                  <c:v>1.21534625414834E-2</c:v>
                </c:pt>
                <c:pt idx="29089">
                  <c:v>0.18510183127385399</c:v>
                </c:pt>
                <c:pt idx="29090">
                  <c:v>6.2329547860262499E-2</c:v>
                </c:pt>
                <c:pt idx="29091">
                  <c:v>0.150944260560821</c:v>
                </c:pt>
                <c:pt idx="29092">
                  <c:v>0.20758355433769099</c:v>
                </c:pt>
                <c:pt idx="29093">
                  <c:v>0.18548698360152199</c:v>
                </c:pt>
                <c:pt idx="29094">
                  <c:v>6.1604970268298503E-2</c:v>
                </c:pt>
                <c:pt idx="29095">
                  <c:v>0.208163115131316</c:v>
                </c:pt>
                <c:pt idx="29096">
                  <c:v>0.208163115131316</c:v>
                </c:pt>
                <c:pt idx="29097">
                  <c:v>0.27946015521076201</c:v>
                </c:pt>
                <c:pt idx="29098">
                  <c:v>0.180360395599717</c:v>
                </c:pt>
                <c:pt idx="29099">
                  <c:v>0.107674310588417</c:v>
                </c:pt>
                <c:pt idx="29100">
                  <c:v>0.107674310588417</c:v>
                </c:pt>
                <c:pt idx="29101">
                  <c:v>0.107674310588417</c:v>
                </c:pt>
                <c:pt idx="29102">
                  <c:v>0.20512788311293101</c:v>
                </c:pt>
                <c:pt idx="29103">
                  <c:v>0.306775459803593</c:v>
                </c:pt>
                <c:pt idx="29104">
                  <c:v>0.36437227229249602</c:v>
                </c:pt>
                <c:pt idx="29105">
                  <c:v>0.39145564012698703</c:v>
                </c:pt>
                <c:pt idx="29106">
                  <c:v>0.33459028027343601</c:v>
                </c:pt>
                <c:pt idx="29107">
                  <c:v>0.36047382792369997</c:v>
                </c:pt>
                <c:pt idx="29108">
                  <c:v>0.36047382792369997</c:v>
                </c:pt>
                <c:pt idx="29109">
                  <c:v>0.334219024488494</c:v>
                </c:pt>
                <c:pt idx="29110">
                  <c:v>0.28777643088635402</c:v>
                </c:pt>
                <c:pt idx="29111">
                  <c:v>0.31982176885958202</c:v>
                </c:pt>
                <c:pt idx="29112">
                  <c:v>0.31982176885958202</c:v>
                </c:pt>
                <c:pt idx="29113">
                  <c:v>0.25292797101095099</c:v>
                </c:pt>
                <c:pt idx="29114">
                  <c:v>0.25292797101095099</c:v>
                </c:pt>
                <c:pt idx="29115">
                  <c:v>0.39318121631377101</c:v>
                </c:pt>
                <c:pt idx="29116">
                  <c:v>0.446637176774761</c:v>
                </c:pt>
                <c:pt idx="29117">
                  <c:v>0.446637176774761</c:v>
                </c:pt>
                <c:pt idx="29118">
                  <c:v>0.50494658820369898</c:v>
                </c:pt>
                <c:pt idx="29119">
                  <c:v>0.44718053394440299</c:v>
                </c:pt>
                <c:pt idx="29120">
                  <c:v>0.439902342324063</c:v>
                </c:pt>
                <c:pt idx="29121">
                  <c:v>0.36212247891872901</c:v>
                </c:pt>
                <c:pt idx="29122">
                  <c:v>0.29472360459936198</c:v>
                </c:pt>
                <c:pt idx="29123">
                  <c:v>0.29472360459936198</c:v>
                </c:pt>
                <c:pt idx="29124">
                  <c:v>0.29472360459936198</c:v>
                </c:pt>
                <c:pt idx="29125">
                  <c:v>0.31986586093522701</c:v>
                </c:pt>
                <c:pt idx="29126">
                  <c:v>0.27443545180044898</c:v>
                </c:pt>
                <c:pt idx="29127">
                  <c:v>0.17588287546786199</c:v>
                </c:pt>
                <c:pt idx="29128">
                  <c:v>0.13383610682476799</c:v>
                </c:pt>
                <c:pt idx="29129">
                  <c:v>7.0568819056006898E-2</c:v>
                </c:pt>
                <c:pt idx="29130">
                  <c:v>-2.3058455132261E-3</c:v>
                </c:pt>
                <c:pt idx="29131">
                  <c:v>3.6556008417964303E-2</c:v>
                </c:pt>
                <c:pt idx="29132">
                  <c:v>7.1614796060287297E-2</c:v>
                </c:pt>
                <c:pt idx="29133">
                  <c:v>7.68994330147241E-2</c:v>
                </c:pt>
                <c:pt idx="29134">
                  <c:v>3.6155579408357799E-2</c:v>
                </c:pt>
                <c:pt idx="29135">
                  <c:v>3.6155579408357799E-2</c:v>
                </c:pt>
                <c:pt idx="29136">
                  <c:v>3.0511545290209802E-2</c:v>
                </c:pt>
                <c:pt idx="29137">
                  <c:v>4.0959507675273697E-2</c:v>
                </c:pt>
                <c:pt idx="29138">
                  <c:v>0</c:v>
                </c:pt>
                <c:pt idx="29139">
                  <c:v>-0.241505034014835</c:v>
                </c:pt>
                <c:pt idx="29140">
                  <c:v>4.6572472478492603E-2</c:v>
                </c:pt>
                <c:pt idx="29141">
                  <c:v>-6.2317350632022699E-2</c:v>
                </c:pt>
                <c:pt idx="29142">
                  <c:v>4.7162284627744598E-2</c:v>
                </c:pt>
                <c:pt idx="29143">
                  <c:v>-0.115636588163067</c:v>
                </c:pt>
                <c:pt idx="29144">
                  <c:v>-0.105162497694979</c:v>
                </c:pt>
                <c:pt idx="29145">
                  <c:v>-0.24108119434037301</c:v>
                </c:pt>
                <c:pt idx="29146">
                  <c:v>-0.223955008982343</c:v>
                </c:pt>
                <c:pt idx="29147">
                  <c:v>-0.223955008982343</c:v>
                </c:pt>
                <c:pt idx="29148">
                  <c:v>-0.13667817309046601</c:v>
                </c:pt>
                <c:pt idx="29149">
                  <c:v>-0.13667817309046601</c:v>
                </c:pt>
                <c:pt idx="29150">
                  <c:v>-0.100558863859739</c:v>
                </c:pt>
                <c:pt idx="29151">
                  <c:v>-0.100558863859739</c:v>
                </c:pt>
                <c:pt idx="29152">
                  <c:v>-6.6981555420001906E-2</c:v>
                </c:pt>
                <c:pt idx="29153">
                  <c:v>-5.9640422749447303E-3</c:v>
                </c:pt>
                <c:pt idx="29154">
                  <c:v>-5.9640422749447303E-3</c:v>
                </c:pt>
                <c:pt idx="29155">
                  <c:v>-0.174474879775502</c:v>
                </c:pt>
                <c:pt idx="29156">
                  <c:v>-0.16349269016779899</c:v>
                </c:pt>
                <c:pt idx="29157">
                  <c:v>-0.18938257127322899</c:v>
                </c:pt>
                <c:pt idx="29158">
                  <c:v>-0.11551356271841499</c:v>
                </c:pt>
                <c:pt idx="29159">
                  <c:v>-0.16102990509371501</c:v>
                </c:pt>
                <c:pt idx="29160">
                  <c:v>-5.1675131198331198E-2</c:v>
                </c:pt>
                <c:pt idx="29161">
                  <c:v>-8.0524746051294699E-2</c:v>
                </c:pt>
                <c:pt idx="29162">
                  <c:v>8.1575450553508205E-2</c:v>
                </c:pt>
                <c:pt idx="29163">
                  <c:v>0.121715928825589</c:v>
                </c:pt>
                <c:pt idx="29164">
                  <c:v>0.15317381967632199</c:v>
                </c:pt>
                <c:pt idx="29165">
                  <c:v>0.113334611138104</c:v>
                </c:pt>
                <c:pt idx="29166">
                  <c:v>0.152964102376491</c:v>
                </c:pt>
                <c:pt idx="29167">
                  <c:v>0.14612539542611</c:v>
                </c:pt>
                <c:pt idx="29168">
                  <c:v>0.14612539542611</c:v>
                </c:pt>
                <c:pt idx="29169">
                  <c:v>0.193351461287284</c:v>
                </c:pt>
                <c:pt idx="29170">
                  <c:v>0.193351461287284</c:v>
                </c:pt>
                <c:pt idx="29171">
                  <c:v>0.193351461287284</c:v>
                </c:pt>
                <c:pt idx="29172">
                  <c:v>0.20866120383378201</c:v>
                </c:pt>
                <c:pt idx="29173">
                  <c:v>0.20866120383378201</c:v>
                </c:pt>
                <c:pt idx="29174">
                  <c:v>0.17657035812270999</c:v>
                </c:pt>
                <c:pt idx="29175">
                  <c:v>0.22150010629615399</c:v>
                </c:pt>
                <c:pt idx="29176">
                  <c:v>0.40373597601593703</c:v>
                </c:pt>
                <c:pt idx="29177">
                  <c:v>0.40373597601593703</c:v>
                </c:pt>
                <c:pt idx="29178">
                  <c:v>0.431983479266911</c:v>
                </c:pt>
                <c:pt idx="29179">
                  <c:v>0.36727122468226697</c:v>
                </c:pt>
                <c:pt idx="29180">
                  <c:v>0.36727122468226697</c:v>
                </c:pt>
                <c:pt idx="29181">
                  <c:v>0.30815486483923599</c:v>
                </c:pt>
                <c:pt idx="29182">
                  <c:v>0.30815486483923599</c:v>
                </c:pt>
                <c:pt idx="29183">
                  <c:v>0.36727122468226697</c:v>
                </c:pt>
                <c:pt idx="29184">
                  <c:v>0.86783985055690804</c:v>
                </c:pt>
                <c:pt idx="29185">
                  <c:v>0.86783985055690804</c:v>
                </c:pt>
                <c:pt idx="29186">
                  <c:v>0.86770328800039698</c:v>
                </c:pt>
                <c:pt idx="29187">
                  <c:v>-9.09568491852768E-2</c:v>
                </c:pt>
                <c:pt idx="29188">
                  <c:v>0.23948166479638899</c:v>
                </c:pt>
                <c:pt idx="29189">
                  <c:v>8.8204145586232505E-3</c:v>
                </c:pt>
                <c:pt idx="29190">
                  <c:v>6.6157910334594103E-2</c:v>
                </c:pt>
                <c:pt idx="29191">
                  <c:v>0.194826415425675</c:v>
                </c:pt>
                <c:pt idx="29192">
                  <c:v>0.28764289454355801</c:v>
                </c:pt>
                <c:pt idx="29193">
                  <c:v>0.15330482248945301</c:v>
                </c:pt>
                <c:pt idx="29194">
                  <c:v>-1.72799206305107E-3</c:v>
                </c:pt>
                <c:pt idx="29195">
                  <c:v>0.107760584996172</c:v>
                </c:pt>
                <c:pt idx="29196">
                  <c:v>0.15360895695257701</c:v>
                </c:pt>
                <c:pt idx="29197">
                  <c:v>0.15360895695257701</c:v>
                </c:pt>
                <c:pt idx="29198">
                  <c:v>9.6702643845504505E-2</c:v>
                </c:pt>
                <c:pt idx="29199">
                  <c:v>0.15360895695257701</c:v>
                </c:pt>
                <c:pt idx="29200">
                  <c:v>9.6375033781212094E-2</c:v>
                </c:pt>
                <c:pt idx="29201">
                  <c:v>-4.3732019273772398E-2</c:v>
                </c:pt>
                <c:pt idx="29202">
                  <c:v>-0.119900798696166</c:v>
                </c:pt>
                <c:pt idx="29203">
                  <c:v>-7.7256243772754404E-2</c:v>
                </c:pt>
                <c:pt idx="29204">
                  <c:v>-0.15299013568390901</c:v>
                </c:pt>
                <c:pt idx="29205">
                  <c:v>-0.213195406134111</c:v>
                </c:pt>
                <c:pt idx="29206">
                  <c:v>-0.213195406134111</c:v>
                </c:pt>
                <c:pt idx="29207">
                  <c:v>-0.213195406134111</c:v>
                </c:pt>
                <c:pt idx="29208">
                  <c:v>-0.21293560751127399</c:v>
                </c:pt>
                <c:pt idx="29209">
                  <c:v>-0.23955798749135199</c:v>
                </c:pt>
                <c:pt idx="29210">
                  <c:v>-0.28818344883795</c:v>
                </c:pt>
                <c:pt idx="29211">
                  <c:v>-0.26490898380557099</c:v>
                </c:pt>
                <c:pt idx="29212">
                  <c:v>-0.22485797525680601</c:v>
                </c:pt>
                <c:pt idx="29213">
                  <c:v>-0.22485797525680601</c:v>
                </c:pt>
                <c:pt idx="29214">
                  <c:v>-0.26490898380557099</c:v>
                </c:pt>
                <c:pt idx="29215">
                  <c:v>-0.27691503872450202</c:v>
                </c:pt>
                <c:pt idx="29216">
                  <c:v>-0.26051261984003499</c:v>
                </c:pt>
                <c:pt idx="29217">
                  <c:v>-0.26051261984003499</c:v>
                </c:pt>
                <c:pt idx="29218">
                  <c:v>-0.28194735559518402</c:v>
                </c:pt>
                <c:pt idx="29219">
                  <c:v>-0.28194735559518402</c:v>
                </c:pt>
                <c:pt idx="29220">
                  <c:v>-0.27630157023819202</c:v>
                </c:pt>
                <c:pt idx="29221">
                  <c:v>-0.29884224350952299</c:v>
                </c:pt>
                <c:pt idx="29222">
                  <c:v>-0.29884224350952299</c:v>
                </c:pt>
                <c:pt idx="29223">
                  <c:v>-0.29884224350952299</c:v>
                </c:pt>
                <c:pt idx="29224">
                  <c:v>-0.259609806448864</c:v>
                </c:pt>
                <c:pt idx="29225">
                  <c:v>-0.21162722945318799</c:v>
                </c:pt>
                <c:pt idx="29226">
                  <c:v>-0.173870351988099</c:v>
                </c:pt>
                <c:pt idx="29227">
                  <c:v>-0.14688931797424201</c:v>
                </c:pt>
                <c:pt idx="29228">
                  <c:v>-7.7221711036850493E-2</c:v>
                </c:pt>
                <c:pt idx="29229">
                  <c:v>-7.7221711036850493E-2</c:v>
                </c:pt>
                <c:pt idx="29230">
                  <c:v>-4.5131360996249301E-2</c:v>
                </c:pt>
                <c:pt idx="29231">
                  <c:v>-7.2333883977886995E-2</c:v>
                </c:pt>
                <c:pt idx="29232">
                  <c:v>-4.2199745499010802E-2</c:v>
                </c:pt>
                <c:pt idx="29233">
                  <c:v>-4.2199745499010802E-2</c:v>
                </c:pt>
                <c:pt idx="29234">
                  <c:v>-4.2199745499010802E-2</c:v>
                </c:pt>
                <c:pt idx="29235">
                  <c:v>-4.2199745499010802E-2</c:v>
                </c:pt>
                <c:pt idx="29236">
                  <c:v>-4.2199745499010802E-2</c:v>
                </c:pt>
                <c:pt idx="29237">
                  <c:v>-4.2199745499010802E-2</c:v>
                </c:pt>
                <c:pt idx="29238">
                  <c:v>-4.2199745499010802E-2</c:v>
                </c:pt>
                <c:pt idx="29239">
                  <c:v>-4.2199745499010802E-2</c:v>
                </c:pt>
                <c:pt idx="29240">
                  <c:v>-4.2199745499010802E-2</c:v>
                </c:pt>
                <c:pt idx="29241">
                  <c:v>-9.2811025864397198E-2</c:v>
                </c:pt>
                <c:pt idx="29242">
                  <c:v>-0.15377918241570401</c:v>
                </c:pt>
                <c:pt idx="29243">
                  <c:v>-7.6705425402952596E-2</c:v>
                </c:pt>
                <c:pt idx="29244">
                  <c:v>-4.5132496945894301E-2</c:v>
                </c:pt>
                <c:pt idx="29245">
                  <c:v>-7.23350162903309E-2</c:v>
                </c:pt>
                <c:pt idx="29246">
                  <c:v>-0.12968207785536201</c:v>
                </c:pt>
                <c:pt idx="29247">
                  <c:v>-0.15412918406554399</c:v>
                </c:pt>
                <c:pt idx="29248">
                  <c:v>-9.84037754587581E-2</c:v>
                </c:pt>
                <c:pt idx="29249">
                  <c:v>-4.5132496945894301E-2</c:v>
                </c:pt>
                <c:pt idx="29250">
                  <c:v>-4.5132496945894301E-2</c:v>
                </c:pt>
                <c:pt idx="29251">
                  <c:v>-7.23350162903309E-2</c:v>
                </c:pt>
                <c:pt idx="29252">
                  <c:v>-7.23350162903309E-2</c:v>
                </c:pt>
                <c:pt idx="29253">
                  <c:v>-7.23350162903309E-2</c:v>
                </c:pt>
                <c:pt idx="29254">
                  <c:v>-7.2333883977886995E-2</c:v>
                </c:pt>
                <c:pt idx="29255">
                  <c:v>-4.4712730755736799E-2</c:v>
                </c:pt>
                <c:pt idx="29256">
                  <c:v>-4.4712730755736799E-2</c:v>
                </c:pt>
                <c:pt idx="29257">
                  <c:v>-7.2333883977886995E-2</c:v>
                </c:pt>
                <c:pt idx="29258">
                  <c:v>-7.2333883977886995E-2</c:v>
                </c:pt>
                <c:pt idx="29259">
                  <c:v>-4.4712730755736799E-2</c:v>
                </c:pt>
                <c:pt idx="29260">
                  <c:v>-4.4712730755736799E-2</c:v>
                </c:pt>
                <c:pt idx="29261">
                  <c:v>-4.4712730755736799E-2</c:v>
                </c:pt>
                <c:pt idx="29262">
                  <c:v>-7.6288403347279904E-2</c:v>
                </c:pt>
                <c:pt idx="29263">
                  <c:v>-1.6861321595442499E-2</c:v>
                </c:pt>
                <c:pt idx="29264">
                  <c:v>1.4830349066300199E-2</c:v>
                </c:pt>
                <c:pt idx="29265">
                  <c:v>-1.62852907079005E-2</c:v>
                </c:pt>
                <c:pt idx="29266">
                  <c:v>-1.62852907079005E-2</c:v>
                </c:pt>
                <c:pt idx="29267">
                  <c:v>-1.62852907079005E-2</c:v>
                </c:pt>
                <c:pt idx="29268">
                  <c:v>-1.62852907079005E-2</c:v>
                </c:pt>
                <c:pt idx="29269">
                  <c:v>-1.62852907079005E-2</c:v>
                </c:pt>
                <c:pt idx="29270">
                  <c:v>-1.62852907079005E-2</c:v>
                </c:pt>
                <c:pt idx="29271">
                  <c:v>-4.5131360996249301E-2</c:v>
                </c:pt>
                <c:pt idx="29272">
                  <c:v>-4.5131360996249301E-2</c:v>
                </c:pt>
                <c:pt idx="29273">
                  <c:v>-4.5131360996249301E-2</c:v>
                </c:pt>
                <c:pt idx="29274">
                  <c:v>-4.5131360996249301E-2</c:v>
                </c:pt>
                <c:pt idx="29275">
                  <c:v>-4.5131360996249301E-2</c:v>
                </c:pt>
                <c:pt idx="29276">
                  <c:v>-4.5131360996249301E-2</c:v>
                </c:pt>
                <c:pt idx="29277">
                  <c:v>-4.5131360996249301E-2</c:v>
                </c:pt>
                <c:pt idx="29278">
                  <c:v>-4.5131360996249301E-2</c:v>
                </c:pt>
                <c:pt idx="29279">
                  <c:v>-7.2333883977886995E-2</c:v>
                </c:pt>
                <c:pt idx="29280">
                  <c:v>-7.2333883977886995E-2</c:v>
                </c:pt>
                <c:pt idx="29281">
                  <c:v>-4.4712730755736799E-2</c:v>
                </c:pt>
                <c:pt idx="29282">
                  <c:v>-1.4938031813067401E-2</c:v>
                </c:pt>
                <c:pt idx="29283">
                  <c:v>-4.2631161556096503E-2</c:v>
                </c:pt>
                <c:pt idx="29284">
                  <c:v>-4.2631161556096503E-2</c:v>
                </c:pt>
                <c:pt idx="29285">
                  <c:v>-4.2631161556096503E-2</c:v>
                </c:pt>
                <c:pt idx="29286">
                  <c:v>-7.2333883977886995E-2</c:v>
                </c:pt>
                <c:pt idx="29287">
                  <c:v>-7.2333883977886995E-2</c:v>
                </c:pt>
                <c:pt idx="29288">
                  <c:v>-4.2631161556096503E-2</c:v>
                </c:pt>
                <c:pt idx="29289">
                  <c:v>-6.8809790041058902E-2</c:v>
                </c:pt>
                <c:pt idx="29290">
                  <c:v>-6.8809790041058902E-2</c:v>
                </c:pt>
                <c:pt idx="29291">
                  <c:v>-4.2631161556096503E-2</c:v>
                </c:pt>
                <c:pt idx="29292">
                  <c:v>-4.2631161556096503E-2</c:v>
                </c:pt>
                <c:pt idx="29293">
                  <c:v>-6.8809790041058902E-2</c:v>
                </c:pt>
                <c:pt idx="29294">
                  <c:v>-9.3594849608613598E-2</c:v>
                </c:pt>
                <c:pt idx="29295">
                  <c:v>-4.3423106926053702E-2</c:v>
                </c:pt>
                <c:pt idx="29296">
                  <c:v>7.2634156928454097E-2</c:v>
                </c:pt>
                <c:pt idx="29297">
                  <c:v>7.2634156928454097E-2</c:v>
                </c:pt>
                <c:pt idx="29298">
                  <c:v>7.2634156928454097E-2</c:v>
                </c:pt>
                <c:pt idx="29299">
                  <c:v>7.2634156928454097E-2</c:v>
                </c:pt>
                <c:pt idx="29300">
                  <c:v>7.2634156928454097E-2</c:v>
                </c:pt>
                <c:pt idx="29301">
                  <c:v>7.2634156928454097E-2</c:v>
                </c:pt>
                <c:pt idx="29302">
                  <c:v>7.2634156928454097E-2</c:v>
                </c:pt>
                <c:pt idx="29303">
                  <c:v>4.2063719314402198E-2</c:v>
                </c:pt>
                <c:pt idx="29304">
                  <c:v>1.3961281081352001E-2</c:v>
                </c:pt>
                <c:pt idx="29305">
                  <c:v>4.4606309226525802E-2</c:v>
                </c:pt>
                <c:pt idx="29306">
                  <c:v>4.4606309226525802E-2</c:v>
                </c:pt>
                <c:pt idx="29307">
                  <c:v>-6.8058270965233703E-2</c:v>
                </c:pt>
                <c:pt idx="29308">
                  <c:v>-6.7629134111943004E-2</c:v>
                </c:pt>
                <c:pt idx="29309">
                  <c:v>-9.2099391810309406E-2</c:v>
                </c:pt>
                <c:pt idx="29310">
                  <c:v>-8.8196041892912594E-2</c:v>
                </c:pt>
                <c:pt idx="29311">
                  <c:v>0.158620896583756</c:v>
                </c:pt>
                <c:pt idx="29312">
                  <c:v>0.19269637153532199</c:v>
                </c:pt>
                <c:pt idx="29313">
                  <c:v>0.23721879654710701</c:v>
                </c:pt>
                <c:pt idx="29314">
                  <c:v>0.26193702957632797</c:v>
                </c:pt>
                <c:pt idx="29315">
                  <c:v>0.19746011545579401</c:v>
                </c:pt>
                <c:pt idx="29316">
                  <c:v>0</c:v>
                </c:pt>
                <c:pt idx="29317">
                  <c:v>-0.23078850431892101</c:v>
                </c:pt>
                <c:pt idx="29318">
                  <c:v>5.7838264715727603E-2</c:v>
                </c:pt>
                <c:pt idx="29319">
                  <c:v>-9.98861918088471E-2</c:v>
                </c:pt>
                <c:pt idx="29320">
                  <c:v>4.4757079750079802E-2</c:v>
                </c:pt>
                <c:pt idx="29321">
                  <c:v>-3.86411906491737E-2</c:v>
                </c:pt>
                <c:pt idx="29322">
                  <c:v>3.7794790200178202E-2</c:v>
                </c:pt>
                <c:pt idx="29323">
                  <c:v>-8.1596528066143897E-2</c:v>
                </c:pt>
                <c:pt idx="29324">
                  <c:v>-4.5055353850310002E-2</c:v>
                </c:pt>
                <c:pt idx="29325">
                  <c:v>-0.27151167041149998</c:v>
                </c:pt>
                <c:pt idx="29326">
                  <c:v>-0.118349378274199</c:v>
                </c:pt>
                <c:pt idx="29327">
                  <c:v>-0.12423386353113899</c:v>
                </c:pt>
                <c:pt idx="29328">
                  <c:v>-8.0973405330692499E-2</c:v>
                </c:pt>
                <c:pt idx="29329">
                  <c:v>3.6973475315546997E-2</c:v>
                </c:pt>
                <c:pt idx="29330">
                  <c:v>7.6482210149372204E-2</c:v>
                </c:pt>
                <c:pt idx="29331">
                  <c:v>6.9058544870469696E-2</c:v>
                </c:pt>
                <c:pt idx="29332">
                  <c:v>6.9058544870469696E-2</c:v>
                </c:pt>
                <c:pt idx="29333">
                  <c:v>2.65698136351077E-2</c:v>
                </c:pt>
                <c:pt idx="29334">
                  <c:v>-8.8404955074118094E-2</c:v>
                </c:pt>
                <c:pt idx="29335">
                  <c:v>-0.178357935073854</c:v>
                </c:pt>
                <c:pt idx="29336">
                  <c:v>-0.10433419224161899</c:v>
                </c:pt>
                <c:pt idx="29337">
                  <c:v>-0.178012613526183</c:v>
                </c:pt>
                <c:pt idx="29338">
                  <c:v>-0.121349772073712</c:v>
                </c:pt>
                <c:pt idx="29339">
                  <c:v>-0.22331144989774701</c:v>
                </c:pt>
                <c:pt idx="29340">
                  <c:v>-0.216117462673933</c:v>
                </c:pt>
                <c:pt idx="29341">
                  <c:v>-0.24281663689560301</c:v>
                </c:pt>
                <c:pt idx="29342">
                  <c:v>-0.20208164912882801</c:v>
                </c:pt>
                <c:pt idx="29343">
                  <c:v>-0.25524374584890702</c:v>
                </c:pt>
                <c:pt idx="29344">
                  <c:v>-0.11978839990177401</c:v>
                </c:pt>
                <c:pt idx="29345">
                  <c:v>-0.15515956370739301</c:v>
                </c:pt>
                <c:pt idx="29346">
                  <c:v>-0.183495360391361</c:v>
                </c:pt>
                <c:pt idx="29347">
                  <c:v>-0.23471294901857701</c:v>
                </c:pt>
                <c:pt idx="29348">
                  <c:v>-0.134566606630768</c:v>
                </c:pt>
                <c:pt idx="29349">
                  <c:v>-0.18054981619695701</c:v>
                </c:pt>
                <c:pt idx="29350">
                  <c:v>-5.3150326347691498E-2</c:v>
                </c:pt>
                <c:pt idx="29351">
                  <c:v>-0.16000387327534199</c:v>
                </c:pt>
                <c:pt idx="29352">
                  <c:v>-0.121624745994239</c:v>
                </c:pt>
                <c:pt idx="29353">
                  <c:v>-0.121624745994239</c:v>
                </c:pt>
                <c:pt idx="29354">
                  <c:v>-8.5185790638489606E-2</c:v>
                </c:pt>
                <c:pt idx="29355">
                  <c:v>-2.0210484974296301E-2</c:v>
                </c:pt>
                <c:pt idx="29356">
                  <c:v>-1.4712579921124199E-2</c:v>
                </c:pt>
                <c:pt idx="29357">
                  <c:v>-2.0210484974296301E-2</c:v>
                </c:pt>
                <c:pt idx="29358">
                  <c:v>-5.39478607400267E-2</c:v>
                </c:pt>
                <c:pt idx="29359">
                  <c:v>-5.39478607400267E-2</c:v>
                </c:pt>
                <c:pt idx="29360">
                  <c:v>-7.8061135024938E-2</c:v>
                </c:pt>
                <c:pt idx="29361">
                  <c:v>-0.19185657537037601</c:v>
                </c:pt>
                <c:pt idx="29362">
                  <c:v>-0.16439054896932501</c:v>
                </c:pt>
                <c:pt idx="29363">
                  <c:v>-9.09568491852768E-2</c:v>
                </c:pt>
                <c:pt idx="29364">
                  <c:v>0.238625434649057</c:v>
                </c:pt>
                <c:pt idx="29365">
                  <c:v>-4.9570403843608397E-2</c:v>
                </c:pt>
                <c:pt idx="29366">
                  <c:v>-0.102413508727665</c:v>
                </c:pt>
                <c:pt idx="29367">
                  <c:v>-0.14828890494223801</c:v>
                </c:pt>
                <c:pt idx="29368">
                  <c:v>-9.0795490306776694E-2</c:v>
                </c:pt>
                <c:pt idx="29369">
                  <c:v>-0.124591640557064</c:v>
                </c:pt>
                <c:pt idx="29370">
                  <c:v>-2.7328055278509299E-2</c:v>
                </c:pt>
                <c:pt idx="29371">
                  <c:v>7.7823083017177497E-2</c:v>
                </c:pt>
                <c:pt idx="29372">
                  <c:v>0.15634783382652401</c:v>
                </c:pt>
                <c:pt idx="29373">
                  <c:v>0.15557877236779699</c:v>
                </c:pt>
                <c:pt idx="29374">
                  <c:v>0.109084879380397</c:v>
                </c:pt>
                <c:pt idx="29375">
                  <c:v>0.109084879380397</c:v>
                </c:pt>
                <c:pt idx="29376">
                  <c:v>0.109084879380397</c:v>
                </c:pt>
                <c:pt idx="29377">
                  <c:v>0.19727386139241099</c:v>
                </c:pt>
                <c:pt idx="29378">
                  <c:v>0.26143115732581401</c:v>
                </c:pt>
                <c:pt idx="29379">
                  <c:v>0.21295873996446099</c:v>
                </c:pt>
                <c:pt idx="29380">
                  <c:v>0.24208286266651499</c:v>
                </c:pt>
                <c:pt idx="29381">
                  <c:v>0.237305545705287</c:v>
                </c:pt>
                <c:pt idx="29382">
                  <c:v>0.19224544620485001</c:v>
                </c:pt>
                <c:pt idx="29383">
                  <c:v>0.237305545705287</c:v>
                </c:pt>
                <c:pt idx="29384">
                  <c:v>0.21295761898029</c:v>
                </c:pt>
                <c:pt idx="29385">
                  <c:v>0.15911236122981201</c:v>
                </c:pt>
                <c:pt idx="29386">
                  <c:v>2.0219414064595001E-2</c:v>
                </c:pt>
                <c:pt idx="29387">
                  <c:v>-6.1925503305009198E-2</c:v>
                </c:pt>
                <c:pt idx="29388">
                  <c:v>1.66639230589853E-2</c:v>
                </c:pt>
                <c:pt idx="29389">
                  <c:v>1.66639230589853E-2</c:v>
                </c:pt>
                <c:pt idx="29390">
                  <c:v>1.7018487607193902E-2</c:v>
                </c:pt>
                <c:pt idx="29391">
                  <c:v>0.13290315093688901</c:v>
                </c:pt>
                <c:pt idx="29392">
                  <c:v>0.22879900959364299</c:v>
                </c:pt>
                <c:pt idx="29393">
                  <c:v>0.17965395351937999</c:v>
                </c:pt>
                <c:pt idx="29394">
                  <c:v>0.17965395351937999</c:v>
                </c:pt>
                <c:pt idx="29395">
                  <c:v>0.134288775769104</c:v>
                </c:pt>
                <c:pt idx="29396">
                  <c:v>0.124098034532617</c:v>
                </c:pt>
                <c:pt idx="29397">
                  <c:v>0.124098034532617</c:v>
                </c:pt>
                <c:pt idx="29398">
                  <c:v>9.1678135614895004E-2</c:v>
                </c:pt>
                <c:pt idx="29399">
                  <c:v>0.127962777379101</c:v>
                </c:pt>
                <c:pt idx="29400">
                  <c:v>0.16044307308956801</c:v>
                </c:pt>
                <c:pt idx="29401">
                  <c:v>0.165702854891947</c:v>
                </c:pt>
                <c:pt idx="29402">
                  <c:v>0.26039604579595199</c:v>
                </c:pt>
                <c:pt idx="29403">
                  <c:v>0.30938707524416298</c:v>
                </c:pt>
                <c:pt idx="29404">
                  <c:v>0.33706231483113402</c:v>
                </c:pt>
                <c:pt idx="29405">
                  <c:v>0.33706231483113402</c:v>
                </c:pt>
                <c:pt idx="29406">
                  <c:v>0.31887947221088397</c:v>
                </c:pt>
                <c:pt idx="29407">
                  <c:v>0.26746314756641798</c:v>
                </c:pt>
                <c:pt idx="29408">
                  <c:v>0.329383083428757</c:v>
                </c:pt>
                <c:pt idx="29409">
                  <c:v>0.37858411597009001</c:v>
                </c:pt>
                <c:pt idx="29410">
                  <c:v>0.40436128896800899</c:v>
                </c:pt>
                <c:pt idx="29411">
                  <c:v>0.40436128896800899</c:v>
                </c:pt>
                <c:pt idx="29412">
                  <c:v>0.28772761633819199</c:v>
                </c:pt>
                <c:pt idx="29413">
                  <c:v>0.231535552126789</c:v>
                </c:pt>
                <c:pt idx="29414">
                  <c:v>0.217709755583672</c:v>
                </c:pt>
                <c:pt idx="29415">
                  <c:v>-3.4657690279407101E-3</c:v>
                </c:pt>
                <c:pt idx="29416">
                  <c:v>0.100364263541738</c:v>
                </c:pt>
                <c:pt idx="29417">
                  <c:v>0.146686039700998</c:v>
                </c:pt>
                <c:pt idx="29418">
                  <c:v>0.25940441367237499</c:v>
                </c:pt>
                <c:pt idx="29419">
                  <c:v>0.347895664752152</c:v>
                </c:pt>
                <c:pt idx="29420">
                  <c:v>0.29027375187834797</c:v>
                </c:pt>
                <c:pt idx="29421">
                  <c:v>0.14348501575667999</c:v>
                </c:pt>
                <c:pt idx="29422">
                  <c:v>6.8231294001780102E-2</c:v>
                </c:pt>
                <c:pt idx="29423">
                  <c:v>-5.9430168456540101E-3</c:v>
                </c:pt>
                <c:pt idx="29424">
                  <c:v>-0.11453249838981</c:v>
                </c:pt>
                <c:pt idx="29425">
                  <c:v>-0.20584380217518999</c:v>
                </c:pt>
                <c:pt idx="29426">
                  <c:v>-0.14938193587441501</c:v>
                </c:pt>
                <c:pt idx="29427">
                  <c:v>-0.175109601835474</c:v>
                </c:pt>
                <c:pt idx="29428">
                  <c:v>-0.10821080076434</c:v>
                </c:pt>
                <c:pt idx="29429">
                  <c:v>-0.10821080076434</c:v>
                </c:pt>
                <c:pt idx="29430">
                  <c:v>0.10623345010270301</c:v>
                </c:pt>
                <c:pt idx="29431">
                  <c:v>6.5379053613834698E-2</c:v>
                </c:pt>
                <c:pt idx="29432">
                  <c:v>0.100476333779028</c:v>
                </c:pt>
                <c:pt idx="29433">
                  <c:v>0.100476333779028</c:v>
                </c:pt>
                <c:pt idx="29434">
                  <c:v>0.100476333779028</c:v>
                </c:pt>
                <c:pt idx="29435">
                  <c:v>0.131133628743305</c:v>
                </c:pt>
                <c:pt idx="29436">
                  <c:v>0.137590730524324</c:v>
                </c:pt>
                <c:pt idx="29437">
                  <c:v>0.137590730524324</c:v>
                </c:pt>
                <c:pt idx="29438">
                  <c:v>0.345866916870671</c:v>
                </c:pt>
                <c:pt idx="29439">
                  <c:v>0.29107192191372799</c:v>
                </c:pt>
                <c:pt idx="29440">
                  <c:v>0.232904973940979</c:v>
                </c:pt>
                <c:pt idx="29441">
                  <c:v>-0.10730877055447299</c:v>
                </c:pt>
                <c:pt idx="29442">
                  <c:v>0.16138305690389601</c:v>
                </c:pt>
                <c:pt idx="29443">
                  <c:v>-0.121977735830839</c:v>
                </c:pt>
                <c:pt idx="29444">
                  <c:v>5.3144687928300398E-2</c:v>
                </c:pt>
                <c:pt idx="29445">
                  <c:v>4.7419537537495497E-2</c:v>
                </c:pt>
                <c:pt idx="29446">
                  <c:v>4.7421180485132101E-2</c:v>
                </c:pt>
                <c:pt idx="29447">
                  <c:v>4.7421180485132101E-2</c:v>
                </c:pt>
                <c:pt idx="29448">
                  <c:v>8.9775744929394302E-2</c:v>
                </c:pt>
                <c:pt idx="29449">
                  <c:v>8.2809122655976106E-2</c:v>
                </c:pt>
                <c:pt idx="29450">
                  <c:v>-3.9429789656203897E-2</c:v>
                </c:pt>
                <c:pt idx="29451">
                  <c:v>-3.9429789656203897E-2</c:v>
                </c:pt>
                <c:pt idx="29452">
                  <c:v>-7.6011965873578696E-2</c:v>
                </c:pt>
                <c:pt idx="29453">
                  <c:v>-7.6011965873578696E-2</c:v>
                </c:pt>
                <c:pt idx="29454">
                  <c:v>-0.118839331916651</c:v>
                </c:pt>
                <c:pt idx="29455">
                  <c:v>-0.118839331916651</c:v>
                </c:pt>
                <c:pt idx="29456">
                  <c:v>4.7004619566790098E-2</c:v>
                </c:pt>
                <c:pt idx="29457">
                  <c:v>4.7004619566790098E-2</c:v>
                </c:pt>
                <c:pt idx="29458">
                  <c:v>0.129355563849647</c:v>
                </c:pt>
                <c:pt idx="29459">
                  <c:v>8.2623470020909195E-2</c:v>
                </c:pt>
                <c:pt idx="29460">
                  <c:v>0.119108681206316</c:v>
                </c:pt>
                <c:pt idx="29461">
                  <c:v>3.6650878965694501E-2</c:v>
                </c:pt>
                <c:pt idx="29462">
                  <c:v>-3.9976318215848697E-2</c:v>
                </c:pt>
                <c:pt idx="29463">
                  <c:v>-3.3123686163013699E-2</c:v>
                </c:pt>
                <c:pt idx="29464">
                  <c:v>-0.120350019649509</c:v>
                </c:pt>
                <c:pt idx="29465">
                  <c:v>-3.5920365592663803E-2</c:v>
                </c:pt>
                <c:pt idx="29466">
                  <c:v>0.16347778877133701</c:v>
                </c:pt>
                <c:pt idx="29467">
                  <c:v>0.16347778877133701</c:v>
                </c:pt>
                <c:pt idx="29468">
                  <c:v>0.16347778877133701</c:v>
                </c:pt>
                <c:pt idx="29469">
                  <c:v>0.16347778877133701</c:v>
                </c:pt>
                <c:pt idx="29470">
                  <c:v>0.24187731876648499</c:v>
                </c:pt>
                <c:pt idx="29471">
                  <c:v>0.30596507228988801</c:v>
                </c:pt>
                <c:pt idx="29472">
                  <c:v>0.360063022852811</c:v>
                </c:pt>
                <c:pt idx="29473">
                  <c:v>0.30904403999197999</c:v>
                </c:pt>
                <c:pt idx="29474">
                  <c:v>0.334917507086059</c:v>
                </c:pt>
                <c:pt idx="29475">
                  <c:v>0.37574264424899001</c:v>
                </c:pt>
                <c:pt idx="29476">
                  <c:v>0.44271134034965398</c:v>
                </c:pt>
                <c:pt idx="29477">
                  <c:v>0.242735258884723</c:v>
                </c:pt>
                <c:pt idx="29478">
                  <c:v>0.242735258884723</c:v>
                </c:pt>
                <c:pt idx="29479">
                  <c:v>0.242735258884723</c:v>
                </c:pt>
                <c:pt idx="29480">
                  <c:v>0.267918064157803</c:v>
                </c:pt>
                <c:pt idx="29481">
                  <c:v>0.30376375085504898</c:v>
                </c:pt>
                <c:pt idx="29482">
                  <c:v>0.33585322244399901</c:v>
                </c:pt>
                <c:pt idx="29483">
                  <c:v>0.26772304795915802</c:v>
                </c:pt>
                <c:pt idx="29484">
                  <c:v>0.22796445543261101</c:v>
                </c:pt>
                <c:pt idx="29485">
                  <c:v>0.22796445543261101</c:v>
                </c:pt>
                <c:pt idx="29486">
                  <c:v>0.13493477262534201</c:v>
                </c:pt>
                <c:pt idx="29487">
                  <c:v>0.25587102616152901</c:v>
                </c:pt>
                <c:pt idx="29488">
                  <c:v>0.29872710917970202</c:v>
                </c:pt>
                <c:pt idx="29489">
                  <c:v>0.41254480655312298</c:v>
                </c:pt>
                <c:pt idx="29490">
                  <c:v>0.44451856169836901</c:v>
                </c:pt>
                <c:pt idx="29491">
                  <c:v>0.52637522578418405</c:v>
                </c:pt>
                <c:pt idx="29492">
                  <c:v>0.640615656051302</c:v>
                </c:pt>
                <c:pt idx="29493">
                  <c:v>0.703200163372938</c:v>
                </c:pt>
                <c:pt idx="29494">
                  <c:v>0.703200163372938</c:v>
                </c:pt>
                <c:pt idx="29495">
                  <c:v>0.498213686992726</c:v>
                </c:pt>
                <c:pt idx="29496">
                  <c:v>0.498213686992726</c:v>
                </c:pt>
                <c:pt idx="29497">
                  <c:v>0.498213686992726</c:v>
                </c:pt>
                <c:pt idx="29498">
                  <c:v>0.498213686992726</c:v>
                </c:pt>
                <c:pt idx="29499">
                  <c:v>0.41317335171337999</c:v>
                </c:pt>
                <c:pt idx="29500">
                  <c:v>0.41317335171337999</c:v>
                </c:pt>
                <c:pt idx="29501">
                  <c:v>0.41317335171337999</c:v>
                </c:pt>
                <c:pt idx="29502">
                  <c:v>0.42423671531030099</c:v>
                </c:pt>
                <c:pt idx="29503">
                  <c:v>0.42423671531030099</c:v>
                </c:pt>
                <c:pt idx="29504">
                  <c:v>0.42423671531030099</c:v>
                </c:pt>
                <c:pt idx="29505">
                  <c:v>0.56085142391982701</c:v>
                </c:pt>
                <c:pt idx="29506">
                  <c:v>0.573428358685246</c:v>
                </c:pt>
                <c:pt idx="29507">
                  <c:v>0.65477876377072897</c:v>
                </c:pt>
                <c:pt idx="29508">
                  <c:v>0.65477876377072897</c:v>
                </c:pt>
                <c:pt idx="29509">
                  <c:v>0.56984902064289999</c:v>
                </c:pt>
                <c:pt idx="29510">
                  <c:v>0.56984902064289999</c:v>
                </c:pt>
                <c:pt idx="29511">
                  <c:v>0.491637822622566</c:v>
                </c:pt>
                <c:pt idx="29512">
                  <c:v>0.495701985937471</c:v>
                </c:pt>
                <c:pt idx="29513">
                  <c:v>0.495701985937471</c:v>
                </c:pt>
                <c:pt idx="29514">
                  <c:v>0.50751371072177898</c:v>
                </c:pt>
                <c:pt idx="29515" formatCode="0.00E+00">
                  <c:v>7.2869631384198097E-4</c:v>
                </c:pt>
                <c:pt idx="29516">
                  <c:v>-0.32224647328607497</c:v>
                </c:pt>
                <c:pt idx="29517" formatCode="0.00E+00">
                  <c:v>-6.3533668198489393E-2</c:v>
                </c:pt>
                <c:pt idx="29518">
                  <c:v>-0.257707552287403</c:v>
                </c:pt>
                <c:pt idx="29519">
                  <c:v>-0.19560422377551201</c:v>
                </c:pt>
                <c:pt idx="29520">
                  <c:v>-0.139020742744006</c:v>
                </c:pt>
                <c:pt idx="29521" formatCode="0.00E+00">
                  <c:v>6.4542490049501701E-4</c:v>
                </c:pt>
                <c:pt idx="29522">
                  <c:v>0.140497904970835</c:v>
                </c:pt>
                <c:pt idx="29523" formatCode="0.00E+00">
                  <c:v>4.6597871488876799E-2</c:v>
                </c:pt>
                <c:pt idx="29524">
                  <c:v>8.9489956648514293E-2</c:v>
                </c:pt>
                <c:pt idx="29525">
                  <c:v>4.3118369704245402E-2</c:v>
                </c:pt>
                <c:pt idx="29526">
                  <c:v>-7.4341319346389297E-3</c:v>
                </c:pt>
                <c:pt idx="29527">
                  <c:v>-7.4323223492618303E-3</c:v>
                </c:pt>
                <c:pt idx="29528">
                  <c:v>-5.3311475303567203E-2</c:v>
                </c:pt>
                <c:pt idx="29529">
                  <c:v>-6.7755941590108499E-3</c:v>
                </c:pt>
                <c:pt idx="29530">
                  <c:v>-5.8274942205720397E-3</c:v>
                </c:pt>
                <c:pt idx="29531">
                  <c:v>-4.8367735004224401E-2</c:v>
                </c:pt>
                <c:pt idx="29532">
                  <c:v>-6.0693828099840303E-3</c:v>
                </c:pt>
                <c:pt idx="29533">
                  <c:v>0.10397575259605001</c:v>
                </c:pt>
                <c:pt idx="29534">
                  <c:v>0.17646885721525299</c:v>
                </c:pt>
                <c:pt idx="29535">
                  <c:v>0.20556650663249501</c:v>
                </c:pt>
                <c:pt idx="29536">
                  <c:v>0.24905073783165199</c:v>
                </c:pt>
                <c:pt idx="29537">
                  <c:v>0.27557010464707798</c:v>
                </c:pt>
                <c:pt idx="29538">
                  <c:v>0.27557010464707798</c:v>
                </c:pt>
                <c:pt idx="29539">
                  <c:v>0.24919044865606699</c:v>
                </c:pt>
                <c:pt idx="29540">
                  <c:v>0.29592517934470303</c:v>
                </c:pt>
                <c:pt idx="29541">
                  <c:v>0.32131520343393699</c:v>
                </c:pt>
                <c:pt idx="29542">
                  <c:v>0.232021610089648</c:v>
                </c:pt>
                <c:pt idx="29543">
                  <c:v>0.17636171488836799</c:v>
                </c:pt>
                <c:pt idx="29544">
                  <c:v>1.6513096917620301E-2</c:v>
                </c:pt>
                <c:pt idx="29545">
                  <c:v>0.293310769308122</c:v>
                </c:pt>
                <c:pt idx="29546">
                  <c:v>6.8585645707370801E-2</c:v>
                </c:pt>
                <c:pt idx="29547">
                  <c:v>0.16661164581160801</c:v>
                </c:pt>
                <c:pt idx="29548">
                  <c:v>7.5745201308587903E-3</c:v>
                </c:pt>
                <c:pt idx="29549">
                  <c:v>-3.6207704863310403E-2</c:v>
                </c:pt>
                <c:pt idx="29550">
                  <c:v>-0.112226117977517</c:v>
                </c:pt>
                <c:pt idx="29551">
                  <c:v>-0.13908125325302501</c:v>
                </c:pt>
                <c:pt idx="29552">
                  <c:v>-0.17034022214250799</c:v>
                </c:pt>
                <c:pt idx="29553">
                  <c:v>-9.0158641185667798E-2</c:v>
                </c:pt>
                <c:pt idx="29554">
                  <c:v>-0.120381549171551</c:v>
                </c:pt>
                <c:pt idx="29555">
                  <c:v>-0.112914839445673</c:v>
                </c:pt>
                <c:pt idx="29556">
                  <c:v>-0.139555723988634</c:v>
                </c:pt>
                <c:pt idx="29557">
                  <c:v>-7.9326243944637803E-2</c:v>
                </c:pt>
                <c:pt idx="29558">
                  <c:v>-0.106323513686834</c:v>
                </c:pt>
                <c:pt idx="29559">
                  <c:v>-7.9206230470434999E-2</c:v>
                </c:pt>
                <c:pt idx="29560">
                  <c:v>-8.3535942056539303E-2</c:v>
                </c:pt>
                <c:pt idx="29561">
                  <c:v>-0.14825372836078499</c:v>
                </c:pt>
                <c:pt idx="29562">
                  <c:v>-0.18343290800428599</c:v>
                </c:pt>
                <c:pt idx="29563">
                  <c:v>-0.16362973480585</c:v>
                </c:pt>
                <c:pt idx="29564">
                  <c:v>-0.33142126972629399</c:v>
                </c:pt>
                <c:pt idx="29565">
                  <c:v>-0.28415974640303399</c:v>
                </c:pt>
                <c:pt idx="29566">
                  <c:v>-0.28378735950193801</c:v>
                </c:pt>
                <c:pt idx="29567">
                  <c:v>-0.19984485309327599</c:v>
                </c:pt>
                <c:pt idx="29568">
                  <c:v>-0.19984485309327599</c:v>
                </c:pt>
                <c:pt idx="29569">
                  <c:v>-4.4399589179782997E-2</c:v>
                </c:pt>
                <c:pt idx="29570">
                  <c:v>-5.7685046433615297E-3</c:v>
                </c:pt>
                <c:pt idx="29571">
                  <c:v>0.189434909337407</c:v>
                </c:pt>
                <c:pt idx="29572">
                  <c:v>-0.10730877055447299</c:v>
                </c:pt>
                <c:pt idx="29573">
                  <c:v>0.22299102157168399</c:v>
                </c:pt>
                <c:pt idx="29574">
                  <c:v>-5.8802894026542797E-2</c:v>
                </c:pt>
                <c:pt idx="29575">
                  <c:v>-5.2714215733674401E-2</c:v>
                </c:pt>
                <c:pt idx="29576">
                  <c:v>-9.8324761379285003E-2</c:v>
                </c:pt>
                <c:pt idx="29577">
                  <c:v>-0.15482434721166</c:v>
                </c:pt>
                <c:pt idx="29578">
                  <c:v>-6.0128566063812797E-2</c:v>
                </c:pt>
                <c:pt idx="29579">
                  <c:v>-6.0126562232118298E-2</c:v>
                </c:pt>
                <c:pt idx="29580">
                  <c:v>-5.3787904722097199E-2</c:v>
                </c:pt>
                <c:pt idx="29581">
                  <c:v>7.5920944722051395E-2</c:v>
                </c:pt>
                <c:pt idx="29582">
                  <c:v>3.3352251488727003E-2</c:v>
                </c:pt>
                <c:pt idx="29583">
                  <c:v>3.09066176663319E-2</c:v>
                </c:pt>
                <c:pt idx="29584">
                  <c:v>6.4982821396028401E-2</c:v>
                </c:pt>
                <c:pt idx="29585">
                  <c:v>0.12676358530550499</c:v>
                </c:pt>
                <c:pt idx="29586">
                  <c:v>0.20581505553284499</c:v>
                </c:pt>
                <c:pt idx="29587">
                  <c:v>9.6825279407438E-2</c:v>
                </c:pt>
                <c:pt idx="29588">
                  <c:v>9.6825279407438E-2</c:v>
                </c:pt>
                <c:pt idx="29589">
                  <c:v>9.6825279407438E-2</c:v>
                </c:pt>
                <c:pt idx="29590">
                  <c:v>9.6825279407438E-2</c:v>
                </c:pt>
                <c:pt idx="29591">
                  <c:v>9.6825279407438E-2</c:v>
                </c:pt>
                <c:pt idx="29592">
                  <c:v>9.0623279504971205E-2</c:v>
                </c:pt>
                <c:pt idx="29593">
                  <c:v>2.2949767893959399E-2</c:v>
                </c:pt>
                <c:pt idx="29594">
                  <c:v>5.4983611875148101E-2</c:v>
                </c:pt>
                <c:pt idx="29595">
                  <c:v>5.4983611875148101E-2</c:v>
                </c:pt>
                <c:pt idx="29596">
                  <c:v>5.4983611875148101E-2</c:v>
                </c:pt>
                <c:pt idx="29597">
                  <c:v>2.2949767893959399E-2</c:v>
                </c:pt>
                <c:pt idx="29598">
                  <c:v>2.2949767893959399E-2</c:v>
                </c:pt>
                <c:pt idx="29599">
                  <c:v>0.111930442271567</c:v>
                </c:pt>
                <c:pt idx="29600">
                  <c:v>0.111930442271567</c:v>
                </c:pt>
                <c:pt idx="29601">
                  <c:v>7.9170171783226495E-2</c:v>
                </c:pt>
                <c:pt idx="29602">
                  <c:v>-1.0808534720653899E-2</c:v>
                </c:pt>
                <c:pt idx="29603">
                  <c:v>6.7644632381233805E-2</c:v>
                </c:pt>
                <c:pt idx="29604">
                  <c:v>6.7644632381233805E-2</c:v>
                </c:pt>
                <c:pt idx="29605">
                  <c:v>0.103586800640373</c:v>
                </c:pt>
                <c:pt idx="29606">
                  <c:v>6.7051189154253704E-2</c:v>
                </c:pt>
                <c:pt idx="29607">
                  <c:v>0.16822510210727301</c:v>
                </c:pt>
                <c:pt idx="29608">
                  <c:v>0.168440720941022</c:v>
                </c:pt>
                <c:pt idx="29609">
                  <c:v>0.17344606266433699</c:v>
                </c:pt>
                <c:pt idx="29610">
                  <c:v>0.142467234181515</c:v>
                </c:pt>
                <c:pt idx="29611">
                  <c:v>0.28719782805128402</c:v>
                </c:pt>
                <c:pt idx="29612">
                  <c:v>0</c:v>
                </c:pt>
                <c:pt idx="29613">
                  <c:v>0.28037808631405398</c:v>
                </c:pt>
                <c:pt idx="29614">
                  <c:v>4.9565876986900903E-2</c:v>
                </c:pt>
                <c:pt idx="29615">
                  <c:v>0.18755493278336099</c:v>
                </c:pt>
                <c:pt idx="29616">
                  <c:v>0.18841227266757801</c:v>
                </c:pt>
                <c:pt idx="29617">
                  <c:v>0.19823469715335701</c:v>
                </c:pt>
                <c:pt idx="29618">
                  <c:v>0.19823469715335701</c:v>
                </c:pt>
                <c:pt idx="29619">
                  <c:v>0.362417690197329</c:v>
                </c:pt>
                <c:pt idx="29620">
                  <c:v>1.6513096917620301E-2</c:v>
                </c:pt>
                <c:pt idx="29621">
                  <c:v>0.29552293847204503</c:v>
                </c:pt>
                <c:pt idx="29622">
                  <c:v>-7.3841798497393807E-2</c:v>
                </c:pt>
                <c:pt idx="29623">
                  <c:v>0.207817428847893</c:v>
                </c:pt>
                <c:pt idx="29624">
                  <c:v>6.5881131534625201E-2</c:v>
                </c:pt>
                <c:pt idx="29625">
                  <c:v>-0.101823852776657</c:v>
                </c:pt>
                <c:pt idx="29626">
                  <c:v>-0.101823852776657</c:v>
                </c:pt>
                <c:pt idx="29627">
                  <c:v>-0.14840588227714799</c:v>
                </c:pt>
                <c:pt idx="29628">
                  <c:v>-0.22843958661366301</c:v>
                </c:pt>
                <c:pt idx="29629">
                  <c:v>-0.22843958661366301</c:v>
                </c:pt>
                <c:pt idx="29630">
                  <c:v>-0.19039586568678099</c:v>
                </c:pt>
                <c:pt idx="29631">
                  <c:v>-0.19039586568678099</c:v>
                </c:pt>
                <c:pt idx="29632">
                  <c:v>-0.22843958661366301</c:v>
                </c:pt>
                <c:pt idx="29633">
                  <c:v>-0.322925375849834</c:v>
                </c:pt>
                <c:pt idx="29634">
                  <c:v>-0.35357449945744701</c:v>
                </c:pt>
                <c:pt idx="29635">
                  <c:v>-0.44323354073249099</c:v>
                </c:pt>
                <c:pt idx="29636">
                  <c:v>-0.489583595787493</c:v>
                </c:pt>
                <c:pt idx="29637">
                  <c:v>-0.41650022463673297</c:v>
                </c:pt>
                <c:pt idx="29638">
                  <c:v>-0.46730149405742999</c:v>
                </c:pt>
                <c:pt idx="29639">
                  <c:v>-0.41650022463673297</c:v>
                </c:pt>
                <c:pt idx="29640">
                  <c:v>-0.467065641238055</c:v>
                </c:pt>
                <c:pt idx="29641">
                  <c:v>-0.40613847322541602</c:v>
                </c:pt>
                <c:pt idx="29642">
                  <c:v>-0.49115903333012501</c:v>
                </c:pt>
                <c:pt idx="29643">
                  <c:v>-0.39298308213709598</c:v>
                </c:pt>
                <c:pt idx="29644">
                  <c:v>-0.39298308213709598</c:v>
                </c:pt>
                <c:pt idx="29645">
                  <c:v>-0.234993127186261</c:v>
                </c:pt>
                <c:pt idx="29646">
                  <c:v>-1.6513096917620301E-2</c:v>
                </c:pt>
                <c:pt idx="29647">
                  <c:v>-0.293310769308122</c:v>
                </c:pt>
                <c:pt idx="29648">
                  <c:v>-6.8585645707370801E-2</c:v>
                </c:pt>
                <c:pt idx="29649">
                  <c:v>-0.16665300514463999</c:v>
                </c:pt>
                <c:pt idx="29650">
                  <c:v>-5.7095092981297599E-2</c:v>
                </c:pt>
                <c:pt idx="29651">
                  <c:v>-0.174024527282514</c:v>
                </c:pt>
                <c:pt idx="29652">
                  <c:v>-1.13704826110336E-2</c:v>
                </c:pt>
                <c:pt idx="29653">
                  <c:v>-0.25937015924234902</c:v>
                </c:pt>
                <c:pt idx="29654">
                  <c:v>-0.119999619877936</c:v>
                </c:pt>
                <c:pt idx="29655">
                  <c:v>-0.150319850096818</c:v>
                </c:pt>
                <c:pt idx="29656">
                  <c:v>-0.20674310615960201</c:v>
                </c:pt>
                <c:pt idx="29657">
                  <c:v>-0.27809037097293998</c:v>
                </c:pt>
                <c:pt idx="29658">
                  <c:v>-0.214690780806676</c:v>
                </c:pt>
                <c:pt idx="29659">
                  <c:v>-0.16454934765132401</c:v>
                </c:pt>
                <c:pt idx="29660">
                  <c:v>-8.2611655178307097E-2</c:v>
                </c:pt>
                <c:pt idx="29661">
                  <c:v>-0.20506298698787301</c:v>
                </c:pt>
                <c:pt idx="29662">
                  <c:v>-0.13984143955692899</c:v>
                </c:pt>
                <c:pt idx="29663" formatCode="0.00E+00">
                  <c:v>-6.6853286154677696E-4</c:v>
                </c:pt>
                <c:pt idx="29664">
                  <c:v>-5.1041192029176001E-2</c:v>
                </c:pt>
                <c:pt idx="29665" formatCode="0.00E+00">
                  <c:v>5.1183347216703499E-2</c:v>
                </c:pt>
                <c:pt idx="29666">
                  <c:v>-5.6906812686015003E-2</c:v>
                </c:pt>
                <c:pt idx="29667">
                  <c:v>-0.194072182985185</c:v>
                </c:pt>
                <c:pt idx="29668">
                  <c:v>-0.13864731955686299</c:v>
                </c:pt>
                <c:pt idx="29669">
                  <c:v>-0.17628437072698699</c:v>
                </c:pt>
                <c:pt idx="29670">
                  <c:v>-0.23092318936894701</c:v>
                </c:pt>
                <c:pt idx="29671">
                  <c:v>-0.23092318936894701</c:v>
                </c:pt>
                <c:pt idx="29672">
                  <c:v>-0.23092318936894701</c:v>
                </c:pt>
                <c:pt idx="29673">
                  <c:v>-0.24369586633627599</c:v>
                </c:pt>
                <c:pt idx="29674">
                  <c:v>-0.24369586633627599</c:v>
                </c:pt>
                <c:pt idx="29675">
                  <c:v>-0.27288613492442798</c:v>
                </c:pt>
                <c:pt idx="29676">
                  <c:v>-0.25646944618218798</c:v>
                </c:pt>
                <c:pt idx="29677">
                  <c:v>-0.24841888154957401</c:v>
                </c:pt>
                <c:pt idx="29678">
                  <c:v>-0.15994695546173299</c:v>
                </c:pt>
                <c:pt idx="29679">
                  <c:v>-0.188488969651011</c:v>
                </c:pt>
                <c:pt idx="29680">
                  <c:v>-0.188488969651011</c:v>
                </c:pt>
                <c:pt idx="29681">
                  <c:v>-0.188488969651011</c:v>
                </c:pt>
                <c:pt idx="29682">
                  <c:v>-0.14943524870851099</c:v>
                </c:pt>
                <c:pt idx="29683">
                  <c:v>-0.12053608411634401</c:v>
                </c:pt>
                <c:pt idx="29684">
                  <c:v>-0.15994695546173299</c:v>
                </c:pt>
                <c:pt idx="29685">
                  <c:v>-0.12932402476830801</c:v>
                </c:pt>
                <c:pt idx="29686">
                  <c:v>-0.172049407416387</c:v>
                </c:pt>
                <c:pt idx="29687">
                  <c:v>-0.172049407416387</c:v>
                </c:pt>
                <c:pt idx="29688">
                  <c:v>-0.12179270539810901</c:v>
                </c:pt>
                <c:pt idx="29689">
                  <c:v>-0.121482610703691</c:v>
                </c:pt>
                <c:pt idx="29690">
                  <c:v>-5.6050324880396697E-3</c:v>
                </c:pt>
                <c:pt idx="29691">
                  <c:v>-9.09568491852768E-2</c:v>
                </c:pt>
                <c:pt idx="29692">
                  <c:v>-0.36629575752500898</c:v>
                </c:pt>
                <c:pt idx="29693">
                  <c:v>-0.113472401485522</c:v>
                </c:pt>
                <c:pt idx="29694">
                  <c:v>-0.29002493649966998</c:v>
                </c:pt>
                <c:pt idx="29695">
                  <c:v>-0.35683149612409998</c:v>
                </c:pt>
                <c:pt idx="29696">
                  <c:v>-0.46864654742392597</c:v>
                </c:pt>
                <c:pt idx="29697">
                  <c:v>-0.352089103210382</c:v>
                </c:pt>
                <c:pt idx="29698">
                  <c:v>-0.38488078940454101</c:v>
                </c:pt>
                <c:pt idx="29699">
                  <c:v>-0.41619898540224898</c:v>
                </c:pt>
                <c:pt idx="29700">
                  <c:v>-0.41619898540224898</c:v>
                </c:pt>
                <c:pt idx="29701">
                  <c:v>-0.41619898540224898</c:v>
                </c:pt>
                <c:pt idx="29702">
                  <c:v>-0.497514227090668</c:v>
                </c:pt>
                <c:pt idx="29703">
                  <c:v>-0.47938567000909399</c:v>
                </c:pt>
                <c:pt idx="29704">
                  <c:v>-0.53052946993039096</c:v>
                </c:pt>
                <c:pt idx="29705">
                  <c:v>-0.595598528610356</c:v>
                </c:pt>
                <c:pt idx="29706">
                  <c:v>-0.595598528610356</c:v>
                </c:pt>
                <c:pt idx="29707">
                  <c:v>-0.595598528610356</c:v>
                </c:pt>
                <c:pt idx="29708">
                  <c:v>-0.595598528610356</c:v>
                </c:pt>
                <c:pt idx="29709">
                  <c:v>-0.595598528610356</c:v>
                </c:pt>
                <c:pt idx="29710">
                  <c:v>-0.595598528610356</c:v>
                </c:pt>
                <c:pt idx="29711">
                  <c:v>-0.595598528610356</c:v>
                </c:pt>
                <c:pt idx="29712">
                  <c:v>-0.595598528610356</c:v>
                </c:pt>
                <c:pt idx="29713">
                  <c:v>-0.53665416899703899</c:v>
                </c:pt>
                <c:pt idx="29714">
                  <c:v>-0.55543497498480099</c:v>
                </c:pt>
                <c:pt idx="29715">
                  <c:v>-0.55543497498480099</c:v>
                </c:pt>
                <c:pt idx="29716">
                  <c:v>-0.568597513621241</c:v>
                </c:pt>
                <c:pt idx="29717">
                  <c:v>-0.52413424124734498</c:v>
                </c:pt>
                <c:pt idx="29718">
                  <c:v>-0.51025243138355003</c:v>
                </c:pt>
                <c:pt idx="29719">
                  <c:v>-0.568597513621241</c:v>
                </c:pt>
                <c:pt idx="29720">
                  <c:v>-0.568597513621241</c:v>
                </c:pt>
                <c:pt idx="29721">
                  <c:v>-0.52413424124734498</c:v>
                </c:pt>
                <c:pt idx="29722">
                  <c:v>-0.51025243138355003</c:v>
                </c:pt>
                <c:pt idx="29723">
                  <c:v>-0.568597513621241</c:v>
                </c:pt>
                <c:pt idx="29724">
                  <c:v>-0.568597513621241</c:v>
                </c:pt>
                <c:pt idx="29725">
                  <c:v>-0.568597513621241</c:v>
                </c:pt>
                <c:pt idx="29726">
                  <c:v>-0.568597513621241</c:v>
                </c:pt>
                <c:pt idx="29727">
                  <c:v>-0.56904370701039397</c:v>
                </c:pt>
                <c:pt idx="29728">
                  <c:v>-0.55609041528159098</c:v>
                </c:pt>
                <c:pt idx="29729">
                  <c:v>-0.54212227137978797</c:v>
                </c:pt>
                <c:pt idx="29730">
                  <c:v>-9.1679468991182594E-2</c:v>
                </c:pt>
                <c:pt idx="29731">
                  <c:v>-0.25338097718218799</c:v>
                </c:pt>
                <c:pt idx="29732">
                  <c:v>1.07792670436208E-2</c:v>
                </c:pt>
                <c:pt idx="29733">
                  <c:v>-5.6492758642344897E-2</c:v>
                </c:pt>
                <c:pt idx="29734">
                  <c:v>-4.89757747731469E-2</c:v>
                </c:pt>
                <c:pt idx="29735">
                  <c:v>9.49230464702055E-3</c:v>
                </c:pt>
                <c:pt idx="29736">
                  <c:v>-4.89757747731469E-2</c:v>
                </c:pt>
                <c:pt idx="29737">
                  <c:v>-4.89757747731469E-2</c:v>
                </c:pt>
                <c:pt idx="29738">
                  <c:v>0.132457571193524</c:v>
                </c:pt>
                <c:pt idx="29739">
                  <c:v>-9.1679468991182594E-2</c:v>
                </c:pt>
                <c:pt idx="29740">
                  <c:v>-0.25338097718218799</c:v>
                </c:pt>
                <c:pt idx="29741">
                  <c:v>1.07792670436208E-2</c:v>
                </c:pt>
                <c:pt idx="29742">
                  <c:v>-5.6492758642344897E-2</c:v>
                </c:pt>
                <c:pt idx="29743">
                  <c:v>-4.89757747731469E-2</c:v>
                </c:pt>
                <c:pt idx="29744">
                  <c:v>-4.89757747731469E-2</c:v>
                </c:pt>
                <c:pt idx="29745">
                  <c:v>0.107665879821695</c:v>
                </c:pt>
                <c:pt idx="29746">
                  <c:v>0.106850901429206</c:v>
                </c:pt>
                <c:pt idx="29747">
                  <c:v>0.106850901429206</c:v>
                </c:pt>
                <c:pt idx="29748">
                  <c:v>0.106850901429206</c:v>
                </c:pt>
                <c:pt idx="29749">
                  <c:v>-4.0279791064528898E-2</c:v>
                </c:pt>
                <c:pt idx="29750">
                  <c:v>-0.158566372510342</c:v>
                </c:pt>
                <c:pt idx="29751">
                  <c:v>-0.19177021463316199</c:v>
                </c:pt>
                <c:pt idx="29752">
                  <c:v>-0.27813303165254399</c:v>
                </c:pt>
                <c:pt idx="29753">
                  <c:v>-0.17774081856653301</c:v>
                </c:pt>
                <c:pt idx="29754">
                  <c:v>-0.14604097617804501</c:v>
                </c:pt>
                <c:pt idx="29755">
                  <c:v>6.9534029883599998E-3</c:v>
                </c:pt>
                <c:pt idx="29756">
                  <c:v>-9.09568491852768E-2</c:v>
                </c:pt>
                <c:pt idx="29757">
                  <c:v>-0.36629575752500898</c:v>
                </c:pt>
                <c:pt idx="29758">
                  <c:v>-0.113119345376458</c:v>
                </c:pt>
                <c:pt idx="29759">
                  <c:v>-4.77621370248488E-2</c:v>
                </c:pt>
                <c:pt idx="29760">
                  <c:v>0.10850278562245599</c:v>
                </c:pt>
                <c:pt idx="29761">
                  <c:v>8.4371268030869404E-3</c:v>
                </c:pt>
                <c:pt idx="29762">
                  <c:v>5.0937218701824397E-2</c:v>
                </c:pt>
                <c:pt idx="29763">
                  <c:v>8.9739370493664802E-2</c:v>
                </c:pt>
                <c:pt idx="29764">
                  <c:v>8.9790875958420502E-2</c:v>
                </c:pt>
                <c:pt idx="29765">
                  <c:v>0.18810160207259499</c:v>
                </c:pt>
                <c:pt idx="29766">
                  <c:v>0.25558199382552899</c:v>
                </c:pt>
                <c:pt idx="29767">
                  <c:v>0.205630690987681</c:v>
                </c:pt>
                <c:pt idx="29768">
                  <c:v>0.205630690987681</c:v>
                </c:pt>
                <c:pt idx="29769">
                  <c:v>0.205630690987681</c:v>
                </c:pt>
                <c:pt idx="29770">
                  <c:v>0.15923311002759699</c:v>
                </c:pt>
                <c:pt idx="29771">
                  <c:v>0.15966297804517701</c:v>
                </c:pt>
                <c:pt idx="29772">
                  <c:v>0.12656219426065499</c:v>
                </c:pt>
                <c:pt idx="29773">
                  <c:v>0.171994553391349</c:v>
                </c:pt>
                <c:pt idx="29774">
                  <c:v>0.12515597565835801</c:v>
                </c:pt>
                <c:pt idx="29775">
                  <c:v>-7.6449032779453294E-2</c:v>
                </c:pt>
                <c:pt idx="29776">
                  <c:v>-7.7107770808762105E-2</c:v>
                </c:pt>
                <c:pt idx="29777">
                  <c:v>-0.113500387451462</c:v>
                </c:pt>
                <c:pt idx="29778">
                  <c:v>5.5652322392322602E-2</c:v>
                </c:pt>
                <c:pt idx="29779">
                  <c:v>-0.123277786293273</c:v>
                </c:pt>
                <c:pt idx="29780">
                  <c:v>-0.123277786293273</c:v>
                </c:pt>
                <c:pt idx="29781">
                  <c:v>-0.22394525029040399</c:v>
                </c:pt>
                <c:pt idx="29782">
                  <c:v>-0.17919620131973901</c:v>
                </c:pt>
                <c:pt idx="29783">
                  <c:v>-0.23554095295734501</c:v>
                </c:pt>
                <c:pt idx="29784">
                  <c:v>-0.19446943345373199</c:v>
                </c:pt>
                <c:pt idx="29785">
                  <c:v>-0.16056770378162399</c:v>
                </c:pt>
                <c:pt idx="29786">
                  <c:v>-0.19855070639228201</c:v>
                </c:pt>
                <c:pt idx="29787">
                  <c:v>-0.27020239111115502</c:v>
                </c:pt>
                <c:pt idx="29788">
                  <c:v>-0.27020239111115502</c:v>
                </c:pt>
                <c:pt idx="29789">
                  <c:v>-0.29851672830728498</c:v>
                </c:pt>
                <c:pt idx="29790">
                  <c:v>-0.29851672830728498</c:v>
                </c:pt>
                <c:pt idx="29791">
                  <c:v>-0.30190157309962601</c:v>
                </c:pt>
                <c:pt idx="29792">
                  <c:v>-0.34010463124430901</c:v>
                </c:pt>
                <c:pt idx="29793">
                  <c:v>-0.34010463124430901</c:v>
                </c:pt>
                <c:pt idx="29794">
                  <c:v>-0.38061753407794902</c:v>
                </c:pt>
                <c:pt idx="29795">
                  <c:v>-0.38061753407794902</c:v>
                </c:pt>
                <c:pt idx="29796">
                  <c:v>-0.38377078807897802</c:v>
                </c:pt>
                <c:pt idx="29797">
                  <c:v>1.6513096917620301E-2</c:v>
                </c:pt>
                <c:pt idx="29798">
                  <c:v>-0.26958343495120601</c:v>
                </c:pt>
                <c:pt idx="29799">
                  <c:v>-4.8979858021190197E-2</c:v>
                </c:pt>
                <c:pt idx="29800">
                  <c:v>-0.19054523621476899</c:v>
                </c:pt>
                <c:pt idx="29801">
                  <c:v>-0.229115143457779</c:v>
                </c:pt>
                <c:pt idx="29802">
                  <c:v>-0.26368346579354202</c:v>
                </c:pt>
                <c:pt idx="29803">
                  <c:v>-0.19266426583750901</c:v>
                </c:pt>
                <c:pt idx="29804">
                  <c:v>-0.19266426583750901</c:v>
                </c:pt>
                <c:pt idx="29805">
                  <c:v>-0.25256176549190501</c:v>
                </c:pt>
                <c:pt idx="29806">
                  <c:v>-0.19330332716312301</c:v>
                </c:pt>
                <c:pt idx="29807">
                  <c:v>-0.192602011749998</c:v>
                </c:pt>
                <c:pt idx="29808">
                  <c:v>-0.105440031845596</c:v>
                </c:pt>
                <c:pt idx="29809">
                  <c:v>4.29716823201609E-3</c:v>
                </c:pt>
                <c:pt idx="29810">
                  <c:v>7.5441547296198605E-2</c:v>
                </c:pt>
                <c:pt idx="29811">
                  <c:v>0.13717434861485001</c:v>
                </c:pt>
                <c:pt idx="29812">
                  <c:v>7.5441547296198605E-2</c:v>
                </c:pt>
                <c:pt idx="29813">
                  <c:v>7.0474732767840997E-2</c:v>
                </c:pt>
                <c:pt idx="29814">
                  <c:v>7.0131254674612897E-2</c:v>
                </c:pt>
                <c:pt idx="29815">
                  <c:v>-6.15321777871249E-2</c:v>
                </c:pt>
                <c:pt idx="29816">
                  <c:v>-6.15321777871249E-2</c:v>
                </c:pt>
                <c:pt idx="29817">
                  <c:v>-0.12111776679587601</c:v>
                </c:pt>
                <c:pt idx="29818">
                  <c:v>-0.36535256210112299</c:v>
                </c:pt>
                <c:pt idx="29819">
                  <c:v>-0.36535256210112299</c:v>
                </c:pt>
                <c:pt idx="29820">
                  <c:v>-0.38838935053048101</c:v>
                </c:pt>
                <c:pt idx="29821">
                  <c:v>-0.21810587488358901</c:v>
                </c:pt>
                <c:pt idx="29822">
                  <c:v>-0.38531127323048903</c:v>
                </c:pt>
                <c:pt idx="29823">
                  <c:v>-0.47065869674953698</c:v>
                </c:pt>
                <c:pt idx="29824">
                  <c:v>-0.50092590121146696</c:v>
                </c:pt>
                <c:pt idx="29825">
                  <c:v>-0.48653875085689302</c:v>
                </c:pt>
                <c:pt idx="29826">
                  <c:v>-0.538777632118427</c:v>
                </c:pt>
                <c:pt idx="29827">
                  <c:v>-0.51366953263828896</c:v>
                </c:pt>
                <c:pt idx="29828">
                  <c:v>-0.52656453359447697</c:v>
                </c:pt>
                <c:pt idx="29829">
                  <c:v>-0.26595923724023401</c:v>
                </c:pt>
                <c:pt idx="29830">
                  <c:v>-0.28207929184028502</c:v>
                </c:pt>
                <c:pt idx="29831">
                  <c:v>-0.20281305915641201</c:v>
                </c:pt>
                <c:pt idx="29832">
                  <c:v>-0.29006929392020497</c:v>
                </c:pt>
                <c:pt idx="29833">
                  <c:v>-0.29006929392020497</c:v>
                </c:pt>
                <c:pt idx="29834">
                  <c:v>9.09568491852768E-2</c:v>
                </c:pt>
                <c:pt idx="29835">
                  <c:v>-0.238625434649057</c:v>
                </c:pt>
                <c:pt idx="29836">
                  <c:v>-6.3232901992336693E-2</c:v>
                </c:pt>
                <c:pt idx="29837">
                  <c:v>0.123265323846875</c:v>
                </c:pt>
                <c:pt idx="29838">
                  <c:v>0.219107848925815</c:v>
                </c:pt>
                <c:pt idx="29839">
                  <c:v>0.25988026850129597</c:v>
                </c:pt>
                <c:pt idx="29840">
                  <c:v>0.219107848925815</c:v>
                </c:pt>
                <c:pt idx="29841">
                  <c:v>0.15551191815698201</c:v>
                </c:pt>
                <c:pt idx="29842">
                  <c:v>0.234229799581504</c:v>
                </c:pt>
                <c:pt idx="29843">
                  <c:v>0.1792658786187</c:v>
                </c:pt>
                <c:pt idx="29844">
                  <c:v>0.24638712092849099</c:v>
                </c:pt>
                <c:pt idx="29845">
                  <c:v>0.23707088457189299</c:v>
                </c:pt>
                <c:pt idx="29846">
                  <c:v>0.24562784376060301</c:v>
                </c:pt>
                <c:pt idx="29847">
                  <c:v>0.32776949127800997</c:v>
                </c:pt>
                <c:pt idx="29848">
                  <c:v>0.30372207208570101</c:v>
                </c:pt>
                <c:pt idx="29849">
                  <c:v>0.30372207208570101</c:v>
                </c:pt>
                <c:pt idx="29850">
                  <c:v>0.332384650664936</c:v>
                </c:pt>
                <c:pt idx="29851">
                  <c:v>0.332384650664936</c:v>
                </c:pt>
                <c:pt idx="29852">
                  <c:v>0.358651820366786</c:v>
                </c:pt>
                <c:pt idx="29853">
                  <c:v>0.25907000122838802</c:v>
                </c:pt>
                <c:pt idx="29854">
                  <c:v>0.26357099719999399</c:v>
                </c:pt>
                <c:pt idx="29855">
                  <c:v>0.21916337716696599</c:v>
                </c:pt>
                <c:pt idx="29856">
                  <c:v>0.24569798779567101</c:v>
                </c:pt>
                <c:pt idx="29857">
                  <c:v>0.29361620507994701</c:v>
                </c:pt>
                <c:pt idx="29858">
                  <c:v>0.29361620507994701</c:v>
                </c:pt>
                <c:pt idx="29859">
                  <c:v>0.36351437812937798</c:v>
                </c:pt>
                <c:pt idx="29860">
                  <c:v>0.38500087497972402</c:v>
                </c:pt>
                <c:pt idx="29861">
                  <c:v>0.43338926404775502</c:v>
                </c:pt>
                <c:pt idx="29862">
                  <c:v>0.43338926404775502</c:v>
                </c:pt>
                <c:pt idx="29863">
                  <c:v>0.45177370152774998</c:v>
                </c:pt>
                <c:pt idx="29864">
                  <c:v>0.47246533283978798</c:v>
                </c:pt>
                <c:pt idx="29865">
                  <c:v>0.52431535642737903</c:v>
                </c:pt>
                <c:pt idx="29866">
                  <c:v>0.52431535642737903</c:v>
                </c:pt>
                <c:pt idx="29867">
                  <c:v>0.42978597735243002</c:v>
                </c:pt>
                <c:pt idx="29868">
                  <c:v>0.42978597735243002</c:v>
                </c:pt>
                <c:pt idx="29869">
                  <c:v>0.44710128284281597</c:v>
                </c:pt>
                <c:pt idx="29870">
                  <c:v>0.46339597611908401</c:v>
                </c:pt>
                <c:pt idx="29871">
                  <c:v>0.46339597611908401</c:v>
                </c:pt>
                <c:pt idx="29872">
                  <c:v>0.46339597611908401</c:v>
                </c:pt>
                <c:pt idx="29873">
                  <c:v>0.45623835134790802</c:v>
                </c:pt>
                <c:pt idx="29874">
                  <c:v>0.359172964064782</c:v>
                </c:pt>
                <c:pt idx="29875">
                  <c:v>0.252271489313037</c:v>
                </c:pt>
                <c:pt idx="29876">
                  <c:v>0.27142326745801898</c:v>
                </c:pt>
                <c:pt idx="29877">
                  <c:v>0.32251340879255003</c:v>
                </c:pt>
                <c:pt idx="29878">
                  <c:v>0.38314685095642598</c:v>
                </c:pt>
                <c:pt idx="29879">
                  <c:v>0.46342393406948301</c:v>
                </c:pt>
                <c:pt idx="29880">
                  <c:v>0.47855663803355403</c:v>
                </c:pt>
                <c:pt idx="29881">
                  <c:v>0.56763607485370104</c:v>
                </c:pt>
                <c:pt idx="29882">
                  <c:v>0.58030781766311701</c:v>
                </c:pt>
                <c:pt idx="29883">
                  <c:v>0.63121965903108102</c:v>
                </c:pt>
                <c:pt idx="29884">
                  <c:v>0.62025160777883104</c:v>
                </c:pt>
                <c:pt idx="29885">
                  <c:v>0.62025160777883104</c:v>
                </c:pt>
                <c:pt idx="29886">
                  <c:v>0.62025160777883104</c:v>
                </c:pt>
                <c:pt idx="29887">
                  <c:v>0.62025160777883104</c:v>
                </c:pt>
                <c:pt idx="29888">
                  <c:v>0.62025160777883104</c:v>
                </c:pt>
                <c:pt idx="29889">
                  <c:v>0.62025160777883104</c:v>
                </c:pt>
                <c:pt idx="29890">
                  <c:v>0.62025160777883104</c:v>
                </c:pt>
                <c:pt idx="29891">
                  <c:v>0.67973409605861201</c:v>
                </c:pt>
                <c:pt idx="29892">
                  <c:v>0.68898415920853495</c:v>
                </c:pt>
                <c:pt idx="29893">
                  <c:v>-0.13685904685820199</c:v>
                </c:pt>
                <c:pt idx="29894">
                  <c:v>-0.44030075579852501</c:v>
                </c:pt>
                <c:pt idx="29895">
                  <c:v>-0.22361374797424899</c:v>
                </c:pt>
                <c:pt idx="29896">
                  <c:v>-0.27755598097606499</c:v>
                </c:pt>
                <c:pt idx="29897">
                  <c:v>-0.193803644457474</c:v>
                </c:pt>
                <c:pt idx="29898">
                  <c:v>-0.36147732465876597</c:v>
                </c:pt>
                <c:pt idx="29899">
                  <c:v>-0.29427577191464199</c:v>
                </c:pt>
                <c:pt idx="29900">
                  <c:v>-0.32716462059615498</c:v>
                </c:pt>
                <c:pt idx="29901">
                  <c:v>-0.26806674705079803</c:v>
                </c:pt>
                <c:pt idx="29902">
                  <c:v>-0.299560931571072</c:v>
                </c:pt>
                <c:pt idx="29903">
                  <c:v>-0.19610148932782101</c:v>
                </c:pt>
                <c:pt idx="29904">
                  <c:v>-0.226876101499004</c:v>
                </c:pt>
                <c:pt idx="29905">
                  <c:v>-0.219092797645349</c:v>
                </c:pt>
                <c:pt idx="29906">
                  <c:v>-0.24773509365625099</c:v>
                </c:pt>
                <c:pt idx="29907">
                  <c:v>-0.219120825858208</c:v>
                </c:pt>
                <c:pt idx="29908">
                  <c:v>-0.27419601304615598</c:v>
                </c:pt>
                <c:pt idx="29909">
                  <c:v>-0.29862771294111501</c:v>
                </c:pt>
                <c:pt idx="29910">
                  <c:v>-0.27381798006598501</c:v>
                </c:pt>
                <c:pt idx="29911">
                  <c:v>-0.15618205443827801</c:v>
                </c:pt>
                <c:pt idx="29912">
                  <c:v>-0.12680380040445699</c:v>
                </c:pt>
                <c:pt idx="29913">
                  <c:v>-8.0831338653196194E-2</c:v>
                </c:pt>
                <c:pt idx="29914">
                  <c:v>-0.149734504571505</c:v>
                </c:pt>
                <c:pt idx="29915">
                  <c:v>-0.149734504571505</c:v>
                </c:pt>
                <c:pt idx="29916">
                  <c:v>-0.213869847356046</c:v>
                </c:pt>
                <c:pt idx="29917">
                  <c:v>-0.173522592317294</c:v>
                </c:pt>
                <c:pt idx="29918">
                  <c:v>-0.22575910056037801</c:v>
                </c:pt>
                <c:pt idx="29919">
                  <c:v>-0.13517357314393</c:v>
                </c:pt>
                <c:pt idx="29920">
                  <c:v>-0.144486340897403</c:v>
                </c:pt>
                <c:pt idx="29921">
                  <c:v>-0.20850490337133601</c:v>
                </c:pt>
                <c:pt idx="29922">
                  <c:v>-0.20850490337133601</c:v>
                </c:pt>
                <c:pt idx="29923">
                  <c:v>-0.222863737840445</c:v>
                </c:pt>
                <c:pt idx="29924">
                  <c:v>-0.222863737840445</c:v>
                </c:pt>
                <c:pt idx="29925">
                  <c:v>-0.182050862736511</c:v>
                </c:pt>
                <c:pt idx="29926">
                  <c:v>-0.18657424503553799</c:v>
                </c:pt>
                <c:pt idx="29927">
                  <c:v>-0.26996138130025998</c:v>
                </c:pt>
                <c:pt idx="29928">
                  <c:v>-0.26996138130025998</c:v>
                </c:pt>
                <c:pt idx="29929">
                  <c:v>-0.247804912869204</c:v>
                </c:pt>
                <c:pt idx="29930">
                  <c:v>-0.23148573532064001</c:v>
                </c:pt>
                <c:pt idx="29931">
                  <c:v>-0.21823163299097401</c:v>
                </c:pt>
                <c:pt idx="29932">
                  <c:v>-9.09568491852768E-2</c:v>
                </c:pt>
                <c:pt idx="29933">
                  <c:v>-0.253754630186247</c:v>
                </c:pt>
                <c:pt idx="29934">
                  <c:v>7.5863021694181298E-2</c:v>
                </c:pt>
                <c:pt idx="29935">
                  <c:v>7.6984458173453493E-2</c:v>
                </c:pt>
                <c:pt idx="29936">
                  <c:v>0.18396780854924799</c:v>
                </c:pt>
                <c:pt idx="29937">
                  <c:v>0.107876739025013</c:v>
                </c:pt>
                <c:pt idx="29938">
                  <c:v>5.03618079018179E-2</c:v>
                </c:pt>
                <c:pt idx="29939">
                  <c:v>5.0083285839131499E-2</c:v>
                </c:pt>
                <c:pt idx="29940">
                  <c:v>-1.38780029744767E-3</c:v>
                </c:pt>
                <c:pt idx="29941">
                  <c:v>5.5819490520837498E-2</c:v>
                </c:pt>
                <c:pt idx="29942">
                  <c:v>4.5679646254906003E-2</c:v>
                </c:pt>
                <c:pt idx="29943">
                  <c:v>-1.046529370834E-2</c:v>
                </c:pt>
                <c:pt idx="29944">
                  <c:v>4.1024311769537601E-2</c:v>
                </c:pt>
                <c:pt idx="29945">
                  <c:v>4.1026277907525201E-2</c:v>
                </c:pt>
                <c:pt idx="29946">
                  <c:v>-0.107264087358679</c:v>
                </c:pt>
                <c:pt idx="29947">
                  <c:v>-0.107264087358679</c:v>
                </c:pt>
                <c:pt idx="29948">
                  <c:v>-0.14889354688136799</c:v>
                </c:pt>
                <c:pt idx="29949">
                  <c:v>-0.22134771052847901</c:v>
                </c:pt>
                <c:pt idx="29950">
                  <c:v>-0.118092412321642</c:v>
                </c:pt>
                <c:pt idx="29951">
                  <c:v>-6.7279976479111797E-2</c:v>
                </c:pt>
                <c:pt idx="29952">
                  <c:v>4.2019711557136998E-2</c:v>
                </c:pt>
                <c:pt idx="29953">
                  <c:v>9.8847750629807996E-2</c:v>
                </c:pt>
                <c:pt idx="29954">
                  <c:v>3.7699844322153203E-2</c:v>
                </c:pt>
                <c:pt idx="29955">
                  <c:v>-6.7226298318522101E-2</c:v>
                </c:pt>
                <c:pt idx="29956">
                  <c:v>-7.5141019032999704E-2</c:v>
                </c:pt>
                <c:pt idx="29957">
                  <c:v>-0.11929248041668</c:v>
                </c:pt>
                <c:pt idx="29958">
                  <c:v>-0.126351626353713</c:v>
                </c:pt>
                <c:pt idx="29959">
                  <c:v>-8.2925933944633295E-2</c:v>
                </c:pt>
                <c:pt idx="29960">
                  <c:v>-8.2925933944633295E-2</c:v>
                </c:pt>
                <c:pt idx="29961">
                  <c:v>5.26177745074329E-2</c:v>
                </c:pt>
                <c:pt idx="29962" formatCode="0.00E+00">
                  <c:v>4.76681475571227E-4</c:v>
                </c:pt>
                <c:pt idx="29963">
                  <c:v>0.21865449387608299</c:v>
                </c:pt>
                <c:pt idx="29964" formatCode="0.00E+00">
                  <c:v>0.172518028173059</c:v>
                </c:pt>
                <c:pt idx="29965">
                  <c:v>0.243834365767817</c:v>
                </c:pt>
                <c:pt idx="29966">
                  <c:v>0.243834365767817</c:v>
                </c:pt>
                <c:pt idx="29967">
                  <c:v>0.10834807867196899</c:v>
                </c:pt>
                <c:pt idx="29968">
                  <c:v>0.154880242004623</c:v>
                </c:pt>
                <c:pt idx="29969">
                  <c:v>0.28783910868532703</c:v>
                </c:pt>
                <c:pt idx="29970">
                  <c:v>0.32642400092573098</c:v>
                </c:pt>
                <c:pt idx="29971">
                  <c:v>0.25825188692670598</c:v>
                </c:pt>
                <c:pt idx="29972">
                  <c:v>0.19674469487513199</c:v>
                </c:pt>
                <c:pt idx="29973">
                  <c:v>0.19674252652569901</c:v>
                </c:pt>
                <c:pt idx="29974">
                  <c:v>0.10969989941575101</c:v>
                </c:pt>
                <c:pt idx="29975">
                  <c:v>0.15610541805106001</c:v>
                </c:pt>
                <c:pt idx="29976">
                  <c:v>5.1806773601738597E-2</c:v>
                </c:pt>
                <c:pt idx="29977">
                  <c:v>0.15610541805106001</c:v>
                </c:pt>
                <c:pt idx="29978">
                  <c:v>0.10969989941575101</c:v>
                </c:pt>
                <c:pt idx="29979">
                  <c:v>0.11006778602744501</c:v>
                </c:pt>
                <c:pt idx="29980">
                  <c:v>0.156468705291435</c:v>
                </c:pt>
                <c:pt idx="29981">
                  <c:v>9.9158748908633104E-2</c:v>
                </c:pt>
                <c:pt idx="29982">
                  <c:v>0.106542987320942</c:v>
                </c:pt>
                <c:pt idx="29983">
                  <c:v>0.16374058244818801</c:v>
                </c:pt>
                <c:pt idx="29984">
                  <c:v>0.24104904276112099</c:v>
                </c:pt>
                <c:pt idx="29985">
                  <c:v>0.24104904276112099</c:v>
                </c:pt>
                <c:pt idx="29986">
                  <c:v>0.22192877744126599</c:v>
                </c:pt>
                <c:pt idx="29987">
                  <c:v>0.119290200848424</c:v>
                </c:pt>
                <c:pt idx="29988">
                  <c:v>7.30768844772378E-2</c:v>
                </c:pt>
                <c:pt idx="29989">
                  <c:v>2.86560318689799E-2</c:v>
                </c:pt>
                <c:pt idx="29990">
                  <c:v>-2.0449766721873E-2</c:v>
                </c:pt>
                <c:pt idx="29991">
                  <c:v>3.8010777964031697E-2</c:v>
                </c:pt>
                <c:pt idx="29992">
                  <c:v>0.147861341447765</c:v>
                </c:pt>
                <c:pt idx="29993">
                  <c:v>0.197771769256642</c:v>
                </c:pt>
                <c:pt idx="29994">
                  <c:v>0.181198856666448</c:v>
                </c:pt>
                <c:pt idx="29995">
                  <c:v>0.230387931322176</c:v>
                </c:pt>
                <c:pt idx="29996">
                  <c:v>9.9846711128771901E-2</c:v>
                </c:pt>
                <c:pt idx="29997">
                  <c:v>5.7618275387110097E-2</c:v>
                </c:pt>
                <c:pt idx="29998">
                  <c:v>0.16130282947737801</c:v>
                </c:pt>
                <c:pt idx="29999">
                  <c:v>0.148194184165368</c:v>
                </c:pt>
                <c:pt idx="30000">
                  <c:v>0.25227620447118998</c:v>
                </c:pt>
                <c:pt idx="30001">
                  <c:v>0.25737063166589402</c:v>
                </c:pt>
                <c:pt idx="30002">
                  <c:v>0.286518127334425</c:v>
                </c:pt>
                <c:pt idx="30003">
                  <c:v>0.19347632803296499</c:v>
                </c:pt>
                <c:pt idx="30004">
                  <c:v>0.163465016885117</c:v>
                </c:pt>
                <c:pt idx="30005">
                  <c:v>0.21357624682227599</c:v>
                </c:pt>
                <c:pt idx="30006">
                  <c:v>0.24265646719876799</c:v>
                </c:pt>
                <c:pt idx="30007">
                  <c:v>0.34269452795768801</c:v>
                </c:pt>
                <c:pt idx="30008">
                  <c:v>0.30571061641955899</c:v>
                </c:pt>
                <c:pt idx="30009">
                  <c:v>0.30571061641955899</c:v>
                </c:pt>
                <c:pt idx="30010">
                  <c:v>0.26604640425667098</c:v>
                </c:pt>
                <c:pt idx="30011">
                  <c:v>0.32272550130210897</c:v>
                </c:pt>
                <c:pt idx="30012">
                  <c:v>0.32272550130210897</c:v>
                </c:pt>
                <c:pt idx="30013">
                  <c:v>0.32781906228579999</c:v>
                </c:pt>
                <c:pt idx="30014">
                  <c:v>0.317907509021985</c:v>
                </c:pt>
                <c:pt idx="30015">
                  <c:v>0.317907509021985</c:v>
                </c:pt>
                <c:pt idx="30016">
                  <c:v>0.33788082838118999</c:v>
                </c:pt>
                <c:pt idx="30017">
                  <c:v>0.366657343689273</c:v>
                </c:pt>
                <c:pt idx="30018">
                  <c:v>0.39722385756337297</c:v>
                </c:pt>
                <c:pt idx="30019">
                  <c:v>0.39722385756337297</c:v>
                </c:pt>
                <c:pt idx="30020">
                  <c:v>0.38765113428513598</c:v>
                </c:pt>
                <c:pt idx="30021">
                  <c:v>0.38765113428513598</c:v>
                </c:pt>
                <c:pt idx="30022">
                  <c:v>0.37820868859245599</c:v>
                </c:pt>
                <c:pt idx="30023">
                  <c:v>0.37820868859245599</c:v>
                </c:pt>
                <c:pt idx="30024">
                  <c:v>0.37820868859245599</c:v>
                </c:pt>
                <c:pt idx="30025">
                  <c:v>0.37820868859245599</c:v>
                </c:pt>
                <c:pt idx="30026">
                  <c:v>0.37820868859245599</c:v>
                </c:pt>
                <c:pt idx="30027">
                  <c:v>0.32413210282264598</c:v>
                </c:pt>
                <c:pt idx="30028">
                  <c:v>0.32413210282264598</c:v>
                </c:pt>
                <c:pt idx="30029">
                  <c:v>0.37733026174045697</c:v>
                </c:pt>
                <c:pt idx="30030">
                  <c:v>0.37733026174045697</c:v>
                </c:pt>
                <c:pt idx="30031">
                  <c:v>0.32332123675491897</c:v>
                </c:pt>
                <c:pt idx="30032">
                  <c:v>0.34846967486559299</c:v>
                </c:pt>
                <c:pt idx="30033">
                  <c:v>0.29940979598815698</c:v>
                </c:pt>
                <c:pt idx="30034">
                  <c:v>0.29940979598815698</c:v>
                </c:pt>
                <c:pt idx="30035">
                  <c:v>0.29940979598815698</c:v>
                </c:pt>
                <c:pt idx="30036">
                  <c:v>0.58834473346529903</c:v>
                </c:pt>
                <c:pt idx="30037">
                  <c:v>0.52173009378393997</c:v>
                </c:pt>
                <c:pt idx="30038">
                  <c:v>0.48940184096983103</c:v>
                </c:pt>
                <c:pt idx="30039">
                  <c:v>0.48940184096983103</c:v>
                </c:pt>
                <c:pt idx="30040">
                  <c:v>0.55484405409931403</c:v>
                </c:pt>
                <c:pt idx="30041">
                  <c:v>0.62516769520924798</c:v>
                </c:pt>
                <c:pt idx="30042">
                  <c:v>0.65598488204405803</c:v>
                </c:pt>
                <c:pt idx="30043">
                  <c:v>0.65598488204405803</c:v>
                </c:pt>
                <c:pt idx="30044">
                  <c:v>0.61775794954765195</c:v>
                </c:pt>
                <c:pt idx="30045">
                  <c:v>0.61775794954765195</c:v>
                </c:pt>
                <c:pt idx="30046">
                  <c:v>0.58902540416676996</c:v>
                </c:pt>
                <c:pt idx="30047">
                  <c:v>0.58902540416676996</c:v>
                </c:pt>
                <c:pt idx="30048">
                  <c:v>0.62516769520924798</c:v>
                </c:pt>
                <c:pt idx="30049">
                  <c:v>0.70137296315317199</c:v>
                </c:pt>
                <c:pt idx="30050">
                  <c:v>0.72697740965246005</c:v>
                </c:pt>
                <c:pt idx="30051">
                  <c:v>0.72697740965246005</c:v>
                </c:pt>
                <c:pt idx="30052">
                  <c:v>0.72697740965246005</c:v>
                </c:pt>
                <c:pt idx="30053">
                  <c:v>0.72697740965246005</c:v>
                </c:pt>
                <c:pt idx="30054">
                  <c:v>0.66858366433988603</c:v>
                </c:pt>
                <c:pt idx="30055">
                  <c:v>0.49117240087513703</c:v>
                </c:pt>
                <c:pt idx="30056">
                  <c:v>0.39869822912708902</c:v>
                </c:pt>
                <c:pt idx="30057">
                  <c:v>0.451737447337346</c:v>
                </c:pt>
                <c:pt idx="30058">
                  <c:v>0.43012765099869199</c:v>
                </c:pt>
                <c:pt idx="30059">
                  <c:v>0.37589468217205901</c:v>
                </c:pt>
                <c:pt idx="30060">
                  <c:v>0.62625355651030401</c:v>
                </c:pt>
                <c:pt idx="30061">
                  <c:v>0.62625625819562303</c:v>
                </c:pt>
                <c:pt idx="30062">
                  <c:v>0.64251820221177203</c:v>
                </c:pt>
                <c:pt idx="30063">
                  <c:v>0.64251820221177203</c:v>
                </c:pt>
                <c:pt idx="30064">
                  <c:v>0.65743748593309204</c:v>
                </c:pt>
                <c:pt idx="30065">
                  <c:v>0.72844388001983895</c:v>
                </c:pt>
                <c:pt idx="30066">
                  <c:v>0.590806412132582</c:v>
                </c:pt>
                <c:pt idx="30067">
                  <c:v>0.590806412132582</c:v>
                </c:pt>
                <c:pt idx="30068">
                  <c:v>0.453204369705409</c:v>
                </c:pt>
                <c:pt idx="30069">
                  <c:v>0.453204369705409</c:v>
                </c:pt>
                <c:pt idx="30070">
                  <c:v>0.71609951673277195</c:v>
                </c:pt>
                <c:pt idx="30071">
                  <c:v>0.64253287858605901</c:v>
                </c:pt>
                <c:pt idx="30072">
                  <c:v>0.67116136481909305</c:v>
                </c:pt>
                <c:pt idx="30073">
                  <c:v>0.73976970934518604</c:v>
                </c:pt>
                <c:pt idx="30074">
                  <c:v>0.73976970934518604</c:v>
                </c:pt>
                <c:pt idx="30075">
                  <c:v>0.73976970934518604</c:v>
                </c:pt>
                <c:pt idx="30076">
                  <c:v>0.75003233491593302</c:v>
                </c:pt>
                <c:pt idx="30077">
                  <c:v>0.75003233491593302</c:v>
                </c:pt>
                <c:pt idx="30078">
                  <c:v>0.82187856185010699</c:v>
                </c:pt>
                <c:pt idx="30079">
                  <c:v>0.82187856185010699</c:v>
                </c:pt>
                <c:pt idx="30080">
                  <c:v>0.82896882284149798</c:v>
                </c:pt>
                <c:pt idx="30081">
                  <c:v>0.82896882284149798</c:v>
                </c:pt>
                <c:pt idx="30082">
                  <c:v>0.83545541619994901</c:v>
                </c:pt>
                <c:pt idx="30083">
                  <c:v>0.98666314058531301</c:v>
                </c:pt>
                <c:pt idx="30084">
                  <c:v>0.90669486742445804</c:v>
                </c:pt>
                <c:pt idx="30085" formatCode="0.00E+00">
                  <c:v>7.2869631384198097E-4</c:v>
                </c:pt>
                <c:pt idx="30086">
                  <c:v>-0.32224647328607497</c:v>
                </c:pt>
                <c:pt idx="30087" formatCode="0.00E+00">
                  <c:v>-6.3533668198489393E-2</c:v>
                </c:pt>
                <c:pt idx="30088">
                  <c:v>-0.10916325359223999</c:v>
                </c:pt>
                <c:pt idx="30089">
                  <c:v>1.1930036248565E-2</c:v>
                </c:pt>
                <c:pt idx="30090">
                  <c:v>6.9394140629310805E-2</c:v>
                </c:pt>
                <c:pt idx="30091">
                  <c:v>0.10781564595113501</c:v>
                </c:pt>
                <c:pt idx="30092">
                  <c:v>5.5048659562021998E-2</c:v>
                </c:pt>
                <c:pt idx="30093">
                  <c:v>5.5048659562021998E-2</c:v>
                </c:pt>
                <c:pt idx="30094">
                  <c:v>5.5048659562021998E-2</c:v>
                </c:pt>
                <c:pt idx="30095">
                  <c:v>8.4502724911679206E-3</c:v>
                </c:pt>
                <c:pt idx="30096">
                  <c:v>1.5808212583320901E-2</c:v>
                </c:pt>
                <c:pt idx="30097">
                  <c:v>-8.0378886426103205E-2</c:v>
                </c:pt>
                <c:pt idx="30098">
                  <c:v>-8.7811096440111702E-2</c:v>
                </c:pt>
                <c:pt idx="30099">
                  <c:v>8.3241569257248502E-3</c:v>
                </c:pt>
                <c:pt idx="30100">
                  <c:v>-3.3726079245689898E-2</c:v>
                </c:pt>
                <c:pt idx="30101">
                  <c:v>-3.3726079245689898E-2</c:v>
                </c:pt>
                <c:pt idx="30102">
                  <c:v>6.1428828390968297E-2</c:v>
                </c:pt>
                <c:pt idx="30103">
                  <c:v>6.1428828390968297E-2</c:v>
                </c:pt>
                <c:pt idx="30104">
                  <c:v>0.118672436036059</c:v>
                </c:pt>
                <c:pt idx="30105">
                  <c:v>2.4854862110487801E-2</c:v>
                </c:pt>
                <c:pt idx="30106">
                  <c:v>7.5294813585359499E-2</c:v>
                </c:pt>
                <c:pt idx="30107">
                  <c:v>2.4854862110487801E-2</c:v>
                </c:pt>
                <c:pt idx="30108">
                  <c:v>-3.748812838816E-2</c:v>
                </c:pt>
                <c:pt idx="30109">
                  <c:v>-8.7726334994772504E-2</c:v>
                </c:pt>
                <c:pt idx="30110">
                  <c:v>-0.129232940372601</c:v>
                </c:pt>
                <c:pt idx="30111">
                  <c:v>-0.18390099601467899</c:v>
                </c:pt>
                <c:pt idx="30112">
                  <c:v>-0.221585351302409</c:v>
                </c:pt>
                <c:pt idx="30113">
                  <c:v>-0.167618294180019</c:v>
                </c:pt>
                <c:pt idx="30114">
                  <c:v>-0.202308288756022</c:v>
                </c:pt>
                <c:pt idx="30115">
                  <c:v>-0.15375611611064399</c:v>
                </c:pt>
                <c:pt idx="30116">
                  <c:v>-7.1697590886755799E-2</c:v>
                </c:pt>
                <c:pt idx="30117">
                  <c:v>1.4664122507772799E-2</c:v>
                </c:pt>
                <c:pt idx="30118">
                  <c:v>1.4664122507772799E-2</c:v>
                </c:pt>
                <c:pt idx="30119">
                  <c:v>8.8145069756965594E-2</c:v>
                </c:pt>
                <c:pt idx="30120">
                  <c:v>0.12964786781415499</c:v>
                </c:pt>
                <c:pt idx="30121">
                  <c:v>0.191761254272275</c:v>
                </c:pt>
                <c:pt idx="30122">
                  <c:v>0.23552210610313001</c:v>
                </c:pt>
                <c:pt idx="30123">
                  <c:v>0.19109197730661601</c:v>
                </c:pt>
                <c:pt idx="30124">
                  <c:v>0.111245208592768</c:v>
                </c:pt>
                <c:pt idx="30125">
                  <c:v>0.19136059721391499</c:v>
                </c:pt>
                <c:pt idx="30126">
                  <c:v>0.150425000791342</c:v>
                </c:pt>
                <c:pt idx="30127">
                  <c:v>0.160259413603839</c:v>
                </c:pt>
                <c:pt idx="30128">
                  <c:v>9.1950178380142994E-2</c:v>
                </c:pt>
                <c:pt idx="30129">
                  <c:v>9.1950178380142994E-2</c:v>
                </c:pt>
                <c:pt idx="30130">
                  <c:v>0.154238284569574</c:v>
                </c:pt>
                <c:pt idx="30131">
                  <c:v>0.17963518901740799</c:v>
                </c:pt>
                <c:pt idx="30132">
                  <c:v>0.17963518901740799</c:v>
                </c:pt>
                <c:pt idx="30133">
                  <c:v>0.158854767140927</c:v>
                </c:pt>
                <c:pt idx="30134">
                  <c:v>0.15449097508992099</c:v>
                </c:pt>
                <c:pt idx="30135">
                  <c:v>0.24789327422816099</c:v>
                </c:pt>
                <c:pt idx="30136">
                  <c:v>0.24789327422816099</c:v>
                </c:pt>
                <c:pt idx="30137">
                  <c:v>0.29708004866760201</c:v>
                </c:pt>
                <c:pt idx="30138">
                  <c:v>0.17528227717113901</c:v>
                </c:pt>
                <c:pt idx="30139">
                  <c:v>0.17528227717113901</c:v>
                </c:pt>
                <c:pt idx="30140">
                  <c:v>0.141462107475607</c:v>
                </c:pt>
                <c:pt idx="30141">
                  <c:v>0.175834972747303</c:v>
                </c:pt>
                <c:pt idx="30142">
                  <c:v>0.20552133109960699</c:v>
                </c:pt>
                <c:pt idx="30143">
                  <c:v>0.20552133109960699</c:v>
                </c:pt>
                <c:pt idx="30144">
                  <c:v>0.20552133109960699</c:v>
                </c:pt>
                <c:pt idx="30145">
                  <c:v>0.18036899537801701</c:v>
                </c:pt>
                <c:pt idx="30146">
                  <c:v>0.18036899537801701</c:v>
                </c:pt>
                <c:pt idx="30147">
                  <c:v>0.18469577568520501</c:v>
                </c:pt>
                <c:pt idx="30148">
                  <c:v>0.108029019484523</c:v>
                </c:pt>
                <c:pt idx="30149">
                  <c:v>-8.7493059556353794E-2</c:v>
                </c:pt>
                <c:pt idx="30150">
                  <c:v>0.13966625845727301</c:v>
                </c:pt>
                <c:pt idx="30151">
                  <c:v>0</c:v>
                </c:pt>
                <c:pt idx="30152">
                  <c:v>0.109124990661747</c:v>
                </c:pt>
                <c:pt idx="30153">
                  <c:v>4.30715332971962E-2</c:v>
                </c:pt>
                <c:pt idx="30154">
                  <c:v>0.132136934372999</c:v>
                </c:pt>
                <c:pt idx="30155">
                  <c:v>0.18696626797598601</c:v>
                </c:pt>
                <c:pt idx="30156">
                  <c:v>0.19357683967477299</c:v>
                </c:pt>
                <c:pt idx="30157">
                  <c:v>0.13886988434323999</c:v>
                </c:pt>
                <c:pt idx="30158">
                  <c:v>9.6856167256312797E-2</c:v>
                </c:pt>
                <c:pt idx="30159">
                  <c:v>0.138868421439275</c:v>
                </c:pt>
                <c:pt idx="30160">
                  <c:v>0.138868421439275</c:v>
                </c:pt>
                <c:pt idx="30161">
                  <c:v>0.200079367878853</c:v>
                </c:pt>
                <c:pt idx="30162">
                  <c:v>0.30104872907069102</c:v>
                </c:pt>
                <c:pt idx="30163">
                  <c:v>0.29194418684475598</c:v>
                </c:pt>
                <c:pt idx="30164">
                  <c:v>0.32031822225275403</c:v>
                </c:pt>
                <c:pt idx="30165">
                  <c:v>0.34665828597859799</c:v>
                </c:pt>
                <c:pt idx="30166">
                  <c:v>0.37089165633712401</c:v>
                </c:pt>
                <c:pt idx="30167">
                  <c:v>0.37089165633712401</c:v>
                </c:pt>
                <c:pt idx="30168">
                  <c:v>0.322320211341316</c:v>
                </c:pt>
                <c:pt idx="30169">
                  <c:v>0.20836985956541701</c:v>
                </c:pt>
                <c:pt idx="30170">
                  <c:v>0.223681962193641</c:v>
                </c:pt>
                <c:pt idx="30171">
                  <c:v>0.251618676162427</c:v>
                </c:pt>
                <c:pt idx="30172">
                  <c:v>0.29717330256195001</c:v>
                </c:pt>
                <c:pt idx="30173">
                  <c:v>0.34665828597859799</c:v>
                </c:pt>
                <c:pt idx="30174">
                  <c:v>0.34650580124021102</c:v>
                </c:pt>
                <c:pt idx="30175">
                  <c:v>0.20652720420773901</c:v>
                </c:pt>
                <c:pt idx="30176">
                  <c:v>0.20652720420773901</c:v>
                </c:pt>
                <c:pt idx="30177">
                  <c:v>0.16606454506160401</c:v>
                </c:pt>
                <c:pt idx="30178">
                  <c:v>0.217759184362636</c:v>
                </c:pt>
                <c:pt idx="30179">
                  <c:v>0.217759184362636</c:v>
                </c:pt>
                <c:pt idx="30180">
                  <c:v>0.241637931802589</c:v>
                </c:pt>
                <c:pt idx="30181">
                  <c:v>0.241637931802589</c:v>
                </c:pt>
                <c:pt idx="30182">
                  <c:v>0.181011091444952</c:v>
                </c:pt>
                <c:pt idx="30183">
                  <c:v>0.11308532547748699</c:v>
                </c:pt>
                <c:pt idx="30184">
                  <c:v>5.6023954863139998E-2</c:v>
                </c:pt>
                <c:pt idx="30185">
                  <c:v>-1.38691622974529E-3</c:v>
                </c:pt>
                <c:pt idx="30186">
                  <c:v>-2.8917737080914999E-2</c:v>
                </c:pt>
                <c:pt idx="30187">
                  <c:v>2.8536045149959399E-2</c:v>
                </c:pt>
                <c:pt idx="30188">
                  <c:v>5.6023954863139998E-2</c:v>
                </c:pt>
                <c:pt idx="30189">
                  <c:v>5.6023954863139998E-2</c:v>
                </c:pt>
                <c:pt idx="30190">
                  <c:v>8.2246222726057194E-2</c:v>
                </c:pt>
                <c:pt idx="30191">
                  <c:v>8.2246222726057194E-2</c:v>
                </c:pt>
                <c:pt idx="30192">
                  <c:v>8.2246222726057194E-2</c:v>
                </c:pt>
                <c:pt idx="30193">
                  <c:v>2.5807632952908201E-2</c:v>
                </c:pt>
                <c:pt idx="30194">
                  <c:v>0.14725318192228701</c:v>
                </c:pt>
                <c:pt idx="30195">
                  <c:v>0.21830921335754899</c:v>
                </c:pt>
                <c:pt idx="30196">
                  <c:v>0.26390013928943601</c:v>
                </c:pt>
                <c:pt idx="30197">
                  <c:v>0.22808698669441299</c:v>
                </c:pt>
                <c:pt idx="30198">
                  <c:v>0.34416661690505701</c:v>
                </c:pt>
                <c:pt idx="30199">
                  <c:v>0.34416661690505701</c:v>
                </c:pt>
                <c:pt idx="30200">
                  <c:v>0.34759154504897399</c:v>
                </c:pt>
                <c:pt idx="30201">
                  <c:v>0.39092389492277602</c:v>
                </c:pt>
                <c:pt idx="30202">
                  <c:v>0.39092389492277602</c:v>
                </c:pt>
                <c:pt idx="30203">
                  <c:v>0.39092389492277602</c:v>
                </c:pt>
                <c:pt idx="30204">
                  <c:v>0.41001017555536801</c:v>
                </c:pt>
                <c:pt idx="30205">
                  <c:v>0.36716798933460398</c:v>
                </c:pt>
                <c:pt idx="30206">
                  <c:v>0.36716798933460398</c:v>
                </c:pt>
                <c:pt idx="30207">
                  <c:v>0.41001017555536801</c:v>
                </c:pt>
                <c:pt idx="30208">
                  <c:v>0.42793660925451299</c:v>
                </c:pt>
                <c:pt idx="30209">
                  <c:v>0.47196104830528002</c:v>
                </c:pt>
                <c:pt idx="30210">
                  <c:v>0.48775400605513303</c:v>
                </c:pt>
                <c:pt idx="30211">
                  <c:v>0.48775400605513303</c:v>
                </c:pt>
                <c:pt idx="30212">
                  <c:v>0.49033425184228902</c:v>
                </c:pt>
                <c:pt idx="30213">
                  <c:v>0.49033425184228902</c:v>
                </c:pt>
                <c:pt idx="30214">
                  <c:v>0.49033425184228902</c:v>
                </c:pt>
                <c:pt idx="30215">
                  <c:v>0.53650505489974298</c:v>
                </c:pt>
                <c:pt idx="30216">
                  <c:v>0.53650505489974298</c:v>
                </c:pt>
                <c:pt idx="30217">
                  <c:v>0.55051454124299803</c:v>
                </c:pt>
                <c:pt idx="30218">
                  <c:v>0.55276689914377797</c:v>
                </c:pt>
                <c:pt idx="30219">
                  <c:v>0.55276689914377797</c:v>
                </c:pt>
                <c:pt idx="30220">
                  <c:v>0.50769698314519596</c:v>
                </c:pt>
                <c:pt idx="30221">
                  <c:v>0.55276689914377797</c:v>
                </c:pt>
                <c:pt idx="30222">
                  <c:v>0.56562590964395798</c:v>
                </c:pt>
                <c:pt idx="30223">
                  <c:v>0.56562590964395798</c:v>
                </c:pt>
                <c:pt idx="30224">
                  <c:v>0.56562590964395798</c:v>
                </c:pt>
                <c:pt idx="30225">
                  <c:v>0.56562590964395798</c:v>
                </c:pt>
                <c:pt idx="30226">
                  <c:v>0.56562590964395798</c:v>
                </c:pt>
                <c:pt idx="30227">
                  <c:v>0.56562590964395798</c:v>
                </c:pt>
                <c:pt idx="30228">
                  <c:v>0.56562590964395798</c:v>
                </c:pt>
                <c:pt idx="30229">
                  <c:v>0.61197397795291997</c:v>
                </c:pt>
                <c:pt idx="30230">
                  <c:v>0.60219082806234903</c:v>
                </c:pt>
                <c:pt idx="30231">
                  <c:v>-0.10730877055447299</c:v>
                </c:pt>
                <c:pt idx="30232">
                  <c:v>-0.32392501835422</c:v>
                </c:pt>
                <c:pt idx="30233">
                  <c:v>-6.6429691382923803E-2</c:v>
                </c:pt>
                <c:pt idx="30234">
                  <c:v>-0.17358482604287201</c:v>
                </c:pt>
                <c:pt idx="30235">
                  <c:v>-0.108991121456817</c:v>
                </c:pt>
                <c:pt idx="30236">
                  <c:v>-0.23526360479630601</c:v>
                </c:pt>
                <c:pt idx="30237">
                  <c:v>-0.23526360479630601</c:v>
                </c:pt>
                <c:pt idx="30238">
                  <c:v>-0.135711121470527</c:v>
                </c:pt>
                <c:pt idx="30239">
                  <c:v>-0.23733139647554399</c:v>
                </c:pt>
                <c:pt idx="30240">
                  <c:v>-0.21654016886218699</c:v>
                </c:pt>
                <c:pt idx="30241">
                  <c:v>-0.25411525409736002</c:v>
                </c:pt>
                <c:pt idx="30242">
                  <c:v>-0.295566619058373</c:v>
                </c:pt>
                <c:pt idx="30243">
                  <c:v>-0.23435213207669101</c:v>
                </c:pt>
                <c:pt idx="30244">
                  <c:v>-0.23435213207669101</c:v>
                </c:pt>
                <c:pt idx="30245">
                  <c:v>-0.17898160307070601</c:v>
                </c:pt>
                <c:pt idx="30246">
                  <c:v>-0.17898160307070601</c:v>
                </c:pt>
                <c:pt idx="30247">
                  <c:v>-0.12841136847958901</c:v>
                </c:pt>
                <c:pt idx="30248">
                  <c:v>-0.164499911277419</c:v>
                </c:pt>
                <c:pt idx="30249">
                  <c:v>-0.118896650357983</c:v>
                </c:pt>
                <c:pt idx="30250">
                  <c:v>-0.118896650357983</c:v>
                </c:pt>
                <c:pt idx="30251">
                  <c:v>-7.6729042615542697E-2</c:v>
                </c:pt>
                <c:pt idx="30252">
                  <c:v>-7.6729042615542697E-2</c:v>
                </c:pt>
                <c:pt idx="30253">
                  <c:v>-0.110772800658961</c:v>
                </c:pt>
                <c:pt idx="30254">
                  <c:v>-0.110772800658961</c:v>
                </c:pt>
                <c:pt idx="30255">
                  <c:v>-0.183837080179971</c:v>
                </c:pt>
                <c:pt idx="30256">
                  <c:v>-0.23929604823072101</c:v>
                </c:pt>
                <c:pt idx="30257">
                  <c:v>-0.23929604823072101</c:v>
                </c:pt>
                <c:pt idx="30258">
                  <c:v>-0.22376049055497199</c:v>
                </c:pt>
                <c:pt idx="30259">
                  <c:v>-0.224139717461389</c:v>
                </c:pt>
                <c:pt idx="30260">
                  <c:v>-0.17167603451341601</c:v>
                </c:pt>
                <c:pt idx="30261">
                  <c:v>-0.19918224834617199</c:v>
                </c:pt>
                <c:pt idx="30262">
                  <c:v>-0.19918224834617199</c:v>
                </c:pt>
                <c:pt idx="30263">
                  <c:v>-0.16122360551254999</c:v>
                </c:pt>
                <c:pt idx="30264">
                  <c:v>-0.16122360551254999</c:v>
                </c:pt>
                <c:pt idx="30265">
                  <c:v>-0.16122360551254999</c:v>
                </c:pt>
                <c:pt idx="30266">
                  <c:v>-0.16122360551254999</c:v>
                </c:pt>
                <c:pt idx="30267">
                  <c:v>-0.16122360551254999</c:v>
                </c:pt>
                <c:pt idx="30268">
                  <c:v>-0.16122360551254999</c:v>
                </c:pt>
                <c:pt idx="30269">
                  <c:v>-0.160998820951474</c:v>
                </c:pt>
                <c:pt idx="30270">
                  <c:v>-0.160998820951474</c:v>
                </c:pt>
                <c:pt idx="30271">
                  <c:v>-0.125383095431986</c:v>
                </c:pt>
                <c:pt idx="30272">
                  <c:v>-0.125383095431986</c:v>
                </c:pt>
                <c:pt idx="30273">
                  <c:v>-0.15166109778088999</c:v>
                </c:pt>
                <c:pt idx="30274">
                  <c:v>-0.15166109778088999</c:v>
                </c:pt>
                <c:pt idx="30275">
                  <c:v>-0.211400046681641</c:v>
                </c:pt>
                <c:pt idx="30276">
                  <c:v>-0.211400046681641</c:v>
                </c:pt>
                <c:pt idx="30277">
                  <c:v>-0.160998820951474</c:v>
                </c:pt>
                <c:pt idx="30278">
                  <c:v>-0.160998820951474</c:v>
                </c:pt>
                <c:pt idx="30279">
                  <c:v>-0.15166236788946499</c:v>
                </c:pt>
                <c:pt idx="30280">
                  <c:v>-0.15166236788946499</c:v>
                </c:pt>
                <c:pt idx="30281">
                  <c:v>-0.211400046681641</c:v>
                </c:pt>
                <c:pt idx="30282">
                  <c:v>-0.25568019412923798</c:v>
                </c:pt>
                <c:pt idx="30283">
                  <c:v>-0.23417966185770001</c:v>
                </c:pt>
                <c:pt idx="30284">
                  <c:v>-0.211170444069402</c:v>
                </c:pt>
                <c:pt idx="30285">
                  <c:v>-0.23417966185770001</c:v>
                </c:pt>
                <c:pt idx="30286">
                  <c:v>-0.23417966185770001</c:v>
                </c:pt>
                <c:pt idx="30287">
                  <c:v>-0.19952986434381301</c:v>
                </c:pt>
                <c:pt idx="30288">
                  <c:v>-0.20331591632839599</c:v>
                </c:pt>
                <c:pt idx="30289">
                  <c:v>-0.25940316444925798</c:v>
                </c:pt>
                <c:pt idx="30290">
                  <c:v>-0.16534767093411001</c:v>
                </c:pt>
                <c:pt idx="30291">
                  <c:v>-0.203228228431137</c:v>
                </c:pt>
                <c:pt idx="30292">
                  <c:v>-0.251865639183735</c:v>
                </c:pt>
                <c:pt idx="30293">
                  <c:v>-0.251865639183735</c:v>
                </c:pt>
                <c:pt idx="30294">
                  <c:v>-0.251865639183735</c:v>
                </c:pt>
                <c:pt idx="30295">
                  <c:v>-0.19045329346576101</c:v>
                </c:pt>
                <c:pt idx="30296">
                  <c:v>-0.19045329346576101</c:v>
                </c:pt>
                <c:pt idx="30297">
                  <c:v>-0.121935623756445</c:v>
                </c:pt>
                <c:pt idx="30298">
                  <c:v>-0.121935623756445</c:v>
                </c:pt>
                <c:pt idx="30299">
                  <c:v>-0.16356968624009299</c:v>
                </c:pt>
                <c:pt idx="30300">
                  <c:v>-0.16356968624009299</c:v>
                </c:pt>
                <c:pt idx="30301">
                  <c:v>-0.20281457145648099</c:v>
                </c:pt>
                <c:pt idx="30302">
                  <c:v>-0.20281457145648099</c:v>
                </c:pt>
                <c:pt idx="30303">
                  <c:v>-0.18624723559584799</c:v>
                </c:pt>
                <c:pt idx="30304">
                  <c:v>-0.18624723559584799</c:v>
                </c:pt>
                <c:pt idx="30305">
                  <c:v>-8.6225061431093902E-2</c:v>
                </c:pt>
                <c:pt idx="30306">
                  <c:v>-8.6225061431093902E-2</c:v>
                </c:pt>
                <c:pt idx="30307">
                  <c:v>-0.11763743564988199</c:v>
                </c:pt>
                <c:pt idx="30308">
                  <c:v>-0.11763743564988199</c:v>
                </c:pt>
                <c:pt idx="30309">
                  <c:v>-0.15939545217822099</c:v>
                </c:pt>
                <c:pt idx="30310">
                  <c:v>-0.171795008114213</c:v>
                </c:pt>
                <c:pt idx="30311">
                  <c:v>-0.171795008114213</c:v>
                </c:pt>
                <c:pt idx="30312">
                  <c:v>-0.171795008114213</c:v>
                </c:pt>
                <c:pt idx="30313">
                  <c:v>-0.16770266872136799</c:v>
                </c:pt>
                <c:pt idx="30314">
                  <c:v>-0.16770266872136799</c:v>
                </c:pt>
                <c:pt idx="30315">
                  <c:v>-0.150920733997711</c:v>
                </c:pt>
                <c:pt idx="30316">
                  <c:v>-0.117123703081562</c:v>
                </c:pt>
                <c:pt idx="30317">
                  <c:v>-8.5441403354569401E-2</c:v>
                </c:pt>
                <c:pt idx="30318">
                  <c:v>-8.5441403354569401E-2</c:v>
                </c:pt>
                <c:pt idx="30319">
                  <c:v>-0.11732125654310099</c:v>
                </c:pt>
                <c:pt idx="30320">
                  <c:v>-0.11732125654310099</c:v>
                </c:pt>
                <c:pt idx="30321">
                  <c:v>-6.0593493801492898E-2</c:v>
                </c:pt>
                <c:pt idx="30322">
                  <c:v>-6.0593493801492898E-2</c:v>
                </c:pt>
                <c:pt idx="30323">
                  <c:v>-9.0253324514633707E-2</c:v>
                </c:pt>
                <c:pt idx="30324">
                  <c:v>-9.0253324514633707E-2</c:v>
                </c:pt>
                <c:pt idx="30325">
                  <c:v>-3.1635736095305601E-2</c:v>
                </c:pt>
                <c:pt idx="30326">
                  <c:v>-3.1635736095305601E-2</c:v>
                </c:pt>
                <c:pt idx="30327">
                  <c:v>-6.3983170738708101E-2</c:v>
                </c:pt>
                <c:pt idx="30328">
                  <c:v>-6.3983170738708101E-2</c:v>
                </c:pt>
                <c:pt idx="30329">
                  <c:v>-9.8301583878133106E-2</c:v>
                </c:pt>
                <c:pt idx="30330">
                  <c:v>-9.8301583878133106E-2</c:v>
                </c:pt>
                <c:pt idx="30331">
                  <c:v>-7.2936411838261606E-2</c:v>
                </c:pt>
                <c:pt idx="30332">
                  <c:v>-7.2936411838261606E-2</c:v>
                </c:pt>
                <c:pt idx="30333">
                  <c:v>-2.7278759943221799E-2</c:v>
                </c:pt>
                <c:pt idx="30334">
                  <c:v>-2.7278759943221799E-2</c:v>
                </c:pt>
                <c:pt idx="30335">
                  <c:v>-5.5330300701894097E-2</c:v>
                </c:pt>
                <c:pt idx="30336">
                  <c:v>-8.5441403354569401E-2</c:v>
                </c:pt>
                <c:pt idx="30337">
                  <c:v>-8.5441403354569401E-2</c:v>
                </c:pt>
                <c:pt idx="30338">
                  <c:v>-8.5441403354569401E-2</c:v>
                </c:pt>
                <c:pt idx="30339">
                  <c:v>-2.7278759943221799E-2</c:v>
                </c:pt>
                <c:pt idx="30340">
                  <c:v>-2.7278759943221799E-2</c:v>
                </c:pt>
                <c:pt idx="30341" formatCode="0.00E+00">
                  <c:v>-2.68015193352733E-4</c:v>
                </c:pt>
                <c:pt idx="30342" formatCode="0.00E+00">
                  <c:v>-2.68015193352733E-4</c:v>
                </c:pt>
                <c:pt idx="30343" formatCode="0.00E+00">
                  <c:v>4.09505690828804E-3</c:v>
                </c:pt>
                <c:pt idx="30344" formatCode="0.00E+00">
                  <c:v>-2.6568723510478299E-4</c:v>
                </c:pt>
                <c:pt idx="30345" formatCode="0.00E+00">
                  <c:v>-2.6568723510478299E-4</c:v>
                </c:pt>
                <c:pt idx="30346" formatCode="0.00E+00">
                  <c:v>-2.6568723510478299E-4</c:v>
                </c:pt>
                <c:pt idx="30347" formatCode="0.00E+00">
                  <c:v>4.0596413840559E-3</c:v>
                </c:pt>
                <c:pt idx="30348" formatCode="0.00E+00">
                  <c:v>2.9104981763248401E-2</c:v>
                </c:pt>
                <c:pt idx="30349">
                  <c:v>-4.5695178764982802E-2</c:v>
                </c:pt>
                <c:pt idx="30350">
                  <c:v>-4.5695178764982802E-2</c:v>
                </c:pt>
                <c:pt idx="30351">
                  <c:v>-7.4516268019800602E-2</c:v>
                </c:pt>
                <c:pt idx="30352">
                  <c:v>-7.4516268019800602E-2</c:v>
                </c:pt>
                <c:pt idx="30353">
                  <c:v>-7.4516268019800602E-2</c:v>
                </c:pt>
                <c:pt idx="30354">
                  <c:v>-7.4516268019800602E-2</c:v>
                </c:pt>
                <c:pt idx="30355">
                  <c:v>-6.9526561806287607E-2</c:v>
                </c:pt>
                <c:pt idx="30356">
                  <c:v>8.6011690366130295E-2</c:v>
                </c:pt>
                <c:pt idx="30357">
                  <c:v>9.2308781970789205E-2</c:v>
                </c:pt>
                <c:pt idx="30358">
                  <c:v>0.122806344975808</c:v>
                </c:pt>
                <c:pt idx="30359">
                  <c:v>0.13252817962548</c:v>
                </c:pt>
                <c:pt idx="30360" formatCode="0.00E+00">
                  <c:v>7.2869631384198097E-4</c:v>
                </c:pt>
                <c:pt idx="30361">
                  <c:v>-0.32224647328607497</c:v>
                </c:pt>
                <c:pt idx="30362" formatCode="0.00E+00">
                  <c:v>-6.3533668198489393E-2</c:v>
                </c:pt>
                <c:pt idx="30363">
                  <c:v>-0.10916325359223999</c:v>
                </c:pt>
                <c:pt idx="30364">
                  <c:v>-0.10916325359223999</c:v>
                </c:pt>
                <c:pt idx="30365">
                  <c:v>-5.1977862376392903E-2</c:v>
                </c:pt>
                <c:pt idx="30366">
                  <c:v>6.8504309266658403E-2</c:v>
                </c:pt>
                <c:pt idx="30367">
                  <c:v>0.182878542435955</c:v>
                </c:pt>
                <c:pt idx="30368">
                  <c:v>0.16422714900257601</c:v>
                </c:pt>
                <c:pt idx="30369">
                  <c:v>0.10640705806693</c:v>
                </c:pt>
                <c:pt idx="30370">
                  <c:v>6.0891091230710501E-2</c:v>
                </c:pt>
                <c:pt idx="30371">
                  <c:v>6.8588393175388104E-2</c:v>
                </c:pt>
                <c:pt idx="30372">
                  <c:v>1.6505219332423101E-2</c:v>
                </c:pt>
                <c:pt idx="30373">
                  <c:v>-3.0073091610324201E-2</c:v>
                </c:pt>
                <c:pt idx="30374">
                  <c:v>5.7214397511867299E-2</c:v>
                </c:pt>
                <c:pt idx="30375">
                  <c:v>9.5706419995312597E-2</c:v>
                </c:pt>
                <c:pt idx="30376">
                  <c:v>0.10421629997477699</c:v>
                </c:pt>
                <c:pt idx="30377">
                  <c:v>0.110809300870128</c:v>
                </c:pt>
                <c:pt idx="30378">
                  <c:v>0.101637076644959</c:v>
                </c:pt>
                <c:pt idx="30379">
                  <c:v>9.3972148292619906E-2</c:v>
                </c:pt>
                <c:pt idx="30380">
                  <c:v>1.89411516745134E-2</c:v>
                </c:pt>
                <c:pt idx="30381">
                  <c:v>2.5041193896981201E-2</c:v>
                </c:pt>
                <c:pt idx="30382">
                  <c:v>6.0083384974158598E-2</c:v>
                </c:pt>
                <c:pt idx="30383">
                  <c:v>6.0083384974158598E-2</c:v>
                </c:pt>
                <c:pt idx="30384">
                  <c:v>9.2231386904404397E-2</c:v>
                </c:pt>
                <c:pt idx="30385">
                  <c:v>0.16109266095202099</c:v>
                </c:pt>
                <c:pt idx="30386">
                  <c:v>9.9528336909768506E-2</c:v>
                </c:pt>
                <c:pt idx="30387">
                  <c:v>0.110388416289066</c:v>
                </c:pt>
                <c:pt idx="30388">
                  <c:v>0.110388416289066</c:v>
                </c:pt>
                <c:pt idx="30389">
                  <c:v>7.1545655744357395E-2</c:v>
                </c:pt>
                <c:pt idx="30390">
                  <c:v>3.7334933598467998E-2</c:v>
                </c:pt>
                <c:pt idx="30391">
                  <c:v>0.110357531736181</c:v>
                </c:pt>
                <c:pt idx="30392">
                  <c:v>0.170499447374481</c:v>
                </c:pt>
                <c:pt idx="30393">
                  <c:v>0.170499447374481</c:v>
                </c:pt>
                <c:pt idx="30394">
                  <c:v>0.184496635072844</c:v>
                </c:pt>
                <c:pt idx="30395">
                  <c:v>0.170499447374481</c:v>
                </c:pt>
                <c:pt idx="30396">
                  <c:v>0.170499447374481</c:v>
                </c:pt>
                <c:pt idx="30397">
                  <c:v>0.159962398022995</c:v>
                </c:pt>
                <c:pt idx="30398">
                  <c:v>0.10319259264699999</c:v>
                </c:pt>
                <c:pt idx="30399">
                  <c:v>6.7134090915192707E-2</c:v>
                </c:pt>
                <c:pt idx="30400">
                  <c:v>9.66602833096981E-2</c:v>
                </c:pt>
                <c:pt idx="30401">
                  <c:v>-3.8942006768056099E-2</c:v>
                </c:pt>
                <c:pt idx="30402">
                  <c:v>-8.1925769625241507E-2</c:v>
                </c:pt>
                <c:pt idx="30403">
                  <c:v>-8.1925769625241507E-2</c:v>
                </c:pt>
                <c:pt idx="30404">
                  <c:v>-3.9548617570094702E-2</c:v>
                </c:pt>
                <c:pt idx="30405">
                  <c:v>8.2349398564512899E-2</c:v>
                </c:pt>
                <c:pt idx="30406">
                  <c:v>-3.9574455328331197E-2</c:v>
                </c:pt>
                <c:pt idx="30407">
                  <c:v>-0.18013889021729401</c:v>
                </c:pt>
                <c:pt idx="30408">
                  <c:v>-0.12111566440964699</c:v>
                </c:pt>
                <c:pt idx="30409">
                  <c:v>-0.10703807147701799</c:v>
                </c:pt>
                <c:pt idx="30410">
                  <c:v>4.8078297032820599E-2</c:v>
                </c:pt>
                <c:pt idx="30411">
                  <c:v>-1.40455715741365E-2</c:v>
                </c:pt>
                <c:pt idx="30412">
                  <c:v>-6.1261239751990902E-2</c:v>
                </c:pt>
                <c:pt idx="30413">
                  <c:v>-6.1261239751990902E-2</c:v>
                </c:pt>
                <c:pt idx="30414">
                  <c:v>-0.113088513991366</c:v>
                </c:pt>
                <c:pt idx="30415">
                  <c:v>-0.24606219872584001</c:v>
                </c:pt>
                <c:pt idx="30416">
                  <c:v>-0.10287483779613101</c:v>
                </c:pt>
                <c:pt idx="30417">
                  <c:v>0</c:v>
                </c:pt>
                <c:pt idx="30418">
                  <c:v>-0.224416981044567</c:v>
                </c:pt>
                <c:pt idx="30419">
                  <c:v>0</c:v>
                </c:pt>
                <c:pt idx="30420">
                  <c:v>-0.108405174941392</c:v>
                </c:pt>
                <c:pt idx="30421">
                  <c:v>4.7282032092285098E-2</c:v>
                </c:pt>
                <c:pt idx="30422">
                  <c:v>4.7282032092285098E-2</c:v>
                </c:pt>
                <c:pt idx="30423">
                  <c:v>4.7282032092285098E-2</c:v>
                </c:pt>
                <c:pt idx="30424">
                  <c:v>6.2074686196284798E-2</c:v>
                </c:pt>
                <c:pt idx="30425">
                  <c:v>-7.3422398728731894E-2</c:v>
                </c:pt>
                <c:pt idx="30426">
                  <c:v>-6.5523413506512501E-2</c:v>
                </c:pt>
                <c:pt idx="30427">
                  <c:v>-2.0455399146798999E-2</c:v>
                </c:pt>
                <c:pt idx="30428">
                  <c:v>-6.0205507989300598E-2</c:v>
                </c:pt>
                <c:pt idx="30429">
                  <c:v>-9.6822090654417201E-2</c:v>
                </c:pt>
                <c:pt idx="30430">
                  <c:v>-0.111264114440221</c:v>
                </c:pt>
                <c:pt idx="30431">
                  <c:v>-6.9659140078003307E-2</c:v>
                </c:pt>
                <c:pt idx="30432">
                  <c:v>-6.9659140078003307E-2</c:v>
                </c:pt>
                <c:pt idx="30433">
                  <c:v>5.4042076805091901E-3</c:v>
                </c:pt>
                <c:pt idx="30434">
                  <c:v>3.9375993913121701E-2</c:v>
                </c:pt>
                <c:pt idx="30435">
                  <c:v>7.0623237298012398E-2</c:v>
                </c:pt>
                <c:pt idx="30436">
                  <c:v>7.0623237298012398E-2</c:v>
                </c:pt>
                <c:pt idx="30437">
                  <c:v>0.127392746261354</c:v>
                </c:pt>
                <c:pt idx="30438">
                  <c:v>0.16290932607592201</c:v>
                </c:pt>
                <c:pt idx="30439">
                  <c:v>0.16290932607592201</c:v>
                </c:pt>
                <c:pt idx="30440">
                  <c:v>0.13523310301837199</c:v>
                </c:pt>
                <c:pt idx="30441">
                  <c:v>0.16290932607592201</c:v>
                </c:pt>
                <c:pt idx="30442">
                  <c:v>0.127392746261354</c:v>
                </c:pt>
                <c:pt idx="30443">
                  <c:v>0.127392746261354</c:v>
                </c:pt>
                <c:pt idx="30444">
                  <c:v>0.127392746261354</c:v>
                </c:pt>
                <c:pt idx="30445">
                  <c:v>0.153254286563969</c:v>
                </c:pt>
                <c:pt idx="30446">
                  <c:v>0.119744815218729</c:v>
                </c:pt>
                <c:pt idx="30447">
                  <c:v>0.15748075294781799</c:v>
                </c:pt>
                <c:pt idx="30448">
                  <c:v>0.15173197101546301</c:v>
                </c:pt>
                <c:pt idx="30449">
                  <c:v>0.18198598968690899</c:v>
                </c:pt>
                <c:pt idx="30450">
                  <c:v>0.148774300664715</c:v>
                </c:pt>
                <c:pt idx="30451">
                  <c:v>0.21717518544193101</c:v>
                </c:pt>
                <c:pt idx="30452">
                  <c:v>0.27647989624623198</c:v>
                </c:pt>
                <c:pt idx="30453">
                  <c:v>0.28007103483219398</c:v>
                </c:pt>
                <c:pt idx="30454">
                  <c:v>0.28007103483219398</c:v>
                </c:pt>
                <c:pt idx="30455">
                  <c:v>0.28007103483219398</c:v>
                </c:pt>
                <c:pt idx="30456">
                  <c:v>0.2091594770746</c:v>
                </c:pt>
                <c:pt idx="30457">
                  <c:v>0.2091594770746</c:v>
                </c:pt>
                <c:pt idx="30458">
                  <c:v>0.2091594770746</c:v>
                </c:pt>
                <c:pt idx="30459">
                  <c:v>0.21285000565199499</c:v>
                </c:pt>
                <c:pt idx="30460">
                  <c:v>0.21285000565199499</c:v>
                </c:pt>
                <c:pt idx="30461">
                  <c:v>0.21285000565199499</c:v>
                </c:pt>
                <c:pt idx="30462">
                  <c:v>0.21285000565199499</c:v>
                </c:pt>
                <c:pt idx="30463">
                  <c:v>0.16691352512208199</c:v>
                </c:pt>
                <c:pt idx="30464">
                  <c:v>0.16691352512208199</c:v>
                </c:pt>
                <c:pt idx="30465">
                  <c:v>0.21327287056254099</c:v>
                </c:pt>
                <c:pt idx="30466">
                  <c:v>0.21327287056254099</c:v>
                </c:pt>
                <c:pt idx="30467">
                  <c:v>0.148949194410045</c:v>
                </c:pt>
                <c:pt idx="30468">
                  <c:v>0.143896820554379</c:v>
                </c:pt>
                <c:pt idx="30469">
                  <c:v>0.138888686641326</c:v>
                </c:pt>
                <c:pt idx="30470">
                  <c:v>0.13392421413854699</c:v>
                </c:pt>
                <c:pt idx="30471">
                  <c:v>0.13392421413854699</c:v>
                </c:pt>
                <c:pt idx="30472">
                  <c:v>0.13392421413854699</c:v>
                </c:pt>
                <c:pt idx="30473">
                  <c:v>0.221680795392905</c:v>
                </c:pt>
                <c:pt idx="30474">
                  <c:v>0.221680795392905</c:v>
                </c:pt>
                <c:pt idx="30475">
                  <c:v>0.266660122198358</c:v>
                </c:pt>
                <c:pt idx="30476">
                  <c:v>0.266660122198358</c:v>
                </c:pt>
                <c:pt idx="30477">
                  <c:v>0.266660122198358</c:v>
                </c:pt>
                <c:pt idx="30478">
                  <c:v>0.32447690639721899</c:v>
                </c:pt>
                <c:pt idx="30479">
                  <c:v>0.32774737225262202</c:v>
                </c:pt>
                <c:pt idx="30480">
                  <c:v>0.36684130828245798</c:v>
                </c:pt>
                <c:pt idx="30481">
                  <c:v>0.41869156064158403</c:v>
                </c:pt>
                <c:pt idx="30482">
                  <c:v>0.36435308855769</c:v>
                </c:pt>
                <c:pt idx="30483">
                  <c:v>0.36435308855769</c:v>
                </c:pt>
                <c:pt idx="30484">
                  <c:v>0.32842679919909901</c:v>
                </c:pt>
                <c:pt idx="30485">
                  <c:v>0.43375632620375298</c:v>
                </c:pt>
                <c:pt idx="30486">
                  <c:v>0.42108815659426702</c:v>
                </c:pt>
                <c:pt idx="30487">
                  <c:v>0.42363443888499702</c:v>
                </c:pt>
                <c:pt idx="30488">
                  <c:v>-9.1679468991182594E-2</c:v>
                </c:pt>
                <c:pt idx="30489">
                  <c:v>-0.36881120424597702</c:v>
                </c:pt>
                <c:pt idx="30490">
                  <c:v>-0.18859490705436399</c:v>
                </c:pt>
                <c:pt idx="30491">
                  <c:v>-0.23836306138823901</c:v>
                </c:pt>
                <c:pt idx="30492">
                  <c:v>-0.114884781650522</c:v>
                </c:pt>
                <c:pt idx="30493">
                  <c:v>-0.22600176983393</c:v>
                </c:pt>
                <c:pt idx="30494">
                  <c:v>-0.22599933035769501</c:v>
                </c:pt>
                <c:pt idx="30495">
                  <c:v>-0.22599933035769501</c:v>
                </c:pt>
                <c:pt idx="30496">
                  <c:v>-0.153586781984897</c:v>
                </c:pt>
                <c:pt idx="30497">
                  <c:v>-0.15426611686705199</c:v>
                </c:pt>
                <c:pt idx="30498">
                  <c:v>-4.7668409475876798E-2</c:v>
                </c:pt>
                <c:pt idx="30499">
                  <c:v>-1.9471670657416E-3</c:v>
                </c:pt>
                <c:pt idx="30500">
                  <c:v>5.85545758773078E-2</c:v>
                </c:pt>
                <c:pt idx="30501">
                  <c:v>1.21687852081098E-2</c:v>
                </c:pt>
                <c:pt idx="30502">
                  <c:v>-2.9649734859749501E-2</c:v>
                </c:pt>
                <c:pt idx="30503">
                  <c:v>-0.136624437598238</c:v>
                </c:pt>
                <c:pt idx="30504">
                  <c:v>-0.136625985712547</c:v>
                </c:pt>
                <c:pt idx="30505">
                  <c:v>-0.16722744949634599</c:v>
                </c:pt>
                <c:pt idx="30506">
                  <c:v>-0.15615630939240299</c:v>
                </c:pt>
                <c:pt idx="30507">
                  <c:v>-0.22295673780648601</c:v>
                </c:pt>
                <c:pt idx="30508">
                  <c:v>-0.22295673780648601</c:v>
                </c:pt>
                <c:pt idx="30509">
                  <c:v>-0.22295673780648601</c:v>
                </c:pt>
                <c:pt idx="30510">
                  <c:v>-0.111411202128916</c:v>
                </c:pt>
                <c:pt idx="30511">
                  <c:v>-0.12037276859262699</c:v>
                </c:pt>
                <c:pt idx="30512">
                  <c:v>-5.6792308274569103E-2</c:v>
                </c:pt>
                <c:pt idx="30513">
                  <c:v>-6.1257362562076E-2</c:v>
                </c:pt>
                <c:pt idx="30514">
                  <c:v>-4.7733549831943299E-2</c:v>
                </c:pt>
                <c:pt idx="30515">
                  <c:v>-5.6792308274569103E-2</c:v>
                </c:pt>
                <c:pt idx="30516">
                  <c:v>-8.7346445334488307E-2</c:v>
                </c:pt>
                <c:pt idx="30517">
                  <c:v>-0.117191686672107</c:v>
                </c:pt>
                <c:pt idx="30518">
                  <c:v>-0.14074656104681799</c:v>
                </c:pt>
                <c:pt idx="30519">
                  <c:v>-0.144683788706749</c:v>
                </c:pt>
                <c:pt idx="30520">
                  <c:v>-0.10912859002696</c:v>
                </c:pt>
                <c:pt idx="30521">
                  <c:v>5.7259860626651601E-2</c:v>
                </c:pt>
                <c:pt idx="30522">
                  <c:v>3.6983246174297303E-2</c:v>
                </c:pt>
                <c:pt idx="30523">
                  <c:v>-9.09568491852768E-2</c:v>
                </c:pt>
                <c:pt idx="30524">
                  <c:v>0.23948166479638899</c:v>
                </c:pt>
                <c:pt idx="30525">
                  <c:v>8.8204145586232505E-3</c:v>
                </c:pt>
                <c:pt idx="30526">
                  <c:v>6.6157910334594103E-2</c:v>
                </c:pt>
                <c:pt idx="30527">
                  <c:v>0.194826415425675</c:v>
                </c:pt>
                <c:pt idx="30528">
                  <c:v>0.28764289454355801</c:v>
                </c:pt>
                <c:pt idx="30529">
                  <c:v>0.15330482248945301</c:v>
                </c:pt>
                <c:pt idx="30530">
                  <c:v>9.6427949556536302E-2</c:v>
                </c:pt>
                <c:pt idx="30531">
                  <c:v>4.5371645641562701E-2</c:v>
                </c:pt>
                <c:pt idx="30532">
                  <c:v>-9.4415351948358098E-3</c:v>
                </c:pt>
                <c:pt idx="30533">
                  <c:v>-5.5857448193948202E-2</c:v>
                </c:pt>
                <c:pt idx="30534">
                  <c:v>-5.0864522408537997E-2</c:v>
                </c:pt>
                <c:pt idx="30535">
                  <c:v>-8.5963118497625005E-3</c:v>
                </c:pt>
                <c:pt idx="30536">
                  <c:v>4.0864893988079798E-2</c:v>
                </c:pt>
                <c:pt idx="30537">
                  <c:v>-1.42426750948976E-3</c:v>
                </c:pt>
                <c:pt idx="30538">
                  <c:v>-4.0411270517027198E-2</c:v>
                </c:pt>
                <c:pt idx="30539">
                  <c:v>-4.0276519378526297E-2</c:v>
                </c:pt>
                <c:pt idx="30540">
                  <c:v>-8.2123457832857502E-2</c:v>
                </c:pt>
                <c:pt idx="30541">
                  <c:v>-4.30548342382788E-2</c:v>
                </c:pt>
                <c:pt idx="30542">
                  <c:v>-5.6450806479740802E-2</c:v>
                </c:pt>
                <c:pt idx="30543">
                  <c:v>-1.38991854652732E-2</c:v>
                </c:pt>
                <c:pt idx="30544">
                  <c:v>-6.2358813737135303E-2</c:v>
                </c:pt>
                <c:pt idx="30545">
                  <c:v>-6.9790045199640494E-2</c:v>
                </c:pt>
                <c:pt idx="30546">
                  <c:v>3.2248971178497898E-2</c:v>
                </c:pt>
                <c:pt idx="30547">
                  <c:v>0.110070007672954</c:v>
                </c:pt>
                <c:pt idx="30548">
                  <c:v>0.12164016560622</c:v>
                </c:pt>
                <c:pt idx="30549">
                  <c:v>7.9561218219489804E-2</c:v>
                </c:pt>
                <c:pt idx="30550">
                  <c:v>0.112873654441444</c:v>
                </c:pt>
                <c:pt idx="30551">
                  <c:v>0.14385903013420601</c:v>
                </c:pt>
                <c:pt idx="30552">
                  <c:v>0.112873654441444</c:v>
                </c:pt>
                <c:pt idx="30553">
                  <c:v>0.154622243469316</c:v>
                </c:pt>
                <c:pt idx="30554">
                  <c:v>0.154622243469316</c:v>
                </c:pt>
                <c:pt idx="30555">
                  <c:v>0.19966937233257301</c:v>
                </c:pt>
                <c:pt idx="30556">
                  <c:v>0.19192116949975599</c:v>
                </c:pt>
                <c:pt idx="30557">
                  <c:v>0.239939154166569</c:v>
                </c:pt>
                <c:pt idx="30558">
                  <c:v>0.23166384091809</c:v>
                </c:pt>
                <c:pt idx="30559">
                  <c:v>0.18494374925496801</c:v>
                </c:pt>
                <c:pt idx="30560">
                  <c:v>0.17738399395249599</c:v>
                </c:pt>
                <c:pt idx="30561">
                  <c:v>0.17738399395249599</c:v>
                </c:pt>
                <c:pt idx="30562">
                  <c:v>0.208216932192552</c:v>
                </c:pt>
                <c:pt idx="30563">
                  <c:v>0.208216932192552</c:v>
                </c:pt>
                <c:pt idx="30564">
                  <c:v>0.208216932192552</c:v>
                </c:pt>
                <c:pt idx="30565">
                  <c:v>0.208216932192552</c:v>
                </c:pt>
                <c:pt idx="30566">
                  <c:v>0.26548698871930898</c:v>
                </c:pt>
                <c:pt idx="30567">
                  <c:v>0.221022046962007</c:v>
                </c:pt>
                <c:pt idx="30568">
                  <c:v>0.179779298609688</c:v>
                </c:pt>
                <c:pt idx="30569">
                  <c:v>0.179779298609688</c:v>
                </c:pt>
                <c:pt idx="30570">
                  <c:v>0.112515318306734</c:v>
                </c:pt>
                <c:pt idx="30571">
                  <c:v>0.15100369891704499</c:v>
                </c:pt>
                <c:pt idx="30572">
                  <c:v>8.1134996280080904E-2</c:v>
                </c:pt>
                <c:pt idx="30573">
                  <c:v>8.1134996280080904E-2</c:v>
                </c:pt>
                <c:pt idx="30574">
                  <c:v>0.28548451680734099</c:v>
                </c:pt>
                <c:pt idx="30575">
                  <c:v>0.28548451680734099</c:v>
                </c:pt>
                <c:pt idx="30576">
                  <c:v>0.30386498517557398</c:v>
                </c:pt>
                <c:pt idx="30577">
                  <c:v>0.35445460863359601</c:v>
                </c:pt>
                <c:pt idx="30578">
                  <c:v>0.35445460863359601</c:v>
                </c:pt>
                <c:pt idx="30579">
                  <c:v>0.35445460863359601</c:v>
                </c:pt>
                <c:pt idx="30580">
                  <c:v>0.34570221456085898</c:v>
                </c:pt>
                <c:pt idx="30581">
                  <c:v>0.34570221456085898</c:v>
                </c:pt>
                <c:pt idx="30582">
                  <c:v>0.33706220899823403</c:v>
                </c:pt>
                <c:pt idx="30583">
                  <c:v>0.33706220899823403</c:v>
                </c:pt>
                <c:pt idx="30584">
                  <c:v>0.32853244100335699</c:v>
                </c:pt>
                <c:pt idx="30585">
                  <c:v>0.40503566632995303</c:v>
                </c:pt>
                <c:pt idx="30586">
                  <c:v>0.473435450847005</c:v>
                </c:pt>
                <c:pt idx="30587">
                  <c:v>0.52874828848468103</c:v>
                </c:pt>
                <c:pt idx="30588">
                  <c:v>0.490951414630661</c:v>
                </c:pt>
                <c:pt idx="30589">
                  <c:v>0.435671265973407</c:v>
                </c:pt>
                <c:pt idx="30590">
                  <c:v>0.45364883925201799</c:v>
                </c:pt>
                <c:pt idx="30591">
                  <c:v>0.45364883925201799</c:v>
                </c:pt>
                <c:pt idx="30592">
                  <c:v>0.401003604750446</c:v>
                </c:pt>
                <c:pt idx="30593">
                  <c:v>0.35277837059605699</c:v>
                </c:pt>
                <c:pt idx="30594">
                  <c:v>0.28323211307838198</c:v>
                </c:pt>
                <c:pt idx="30595">
                  <c:v>0.30743729752037202</c:v>
                </c:pt>
                <c:pt idx="30596">
                  <c:v>0.37967163012729299</c:v>
                </c:pt>
                <c:pt idx="30597">
                  <c:v>0.35265748551691101</c:v>
                </c:pt>
                <c:pt idx="30598">
                  <c:v>0.32163255693860798</c:v>
                </c:pt>
                <c:pt idx="30599">
                  <c:v>0.32163255693860798</c:v>
                </c:pt>
                <c:pt idx="30600">
                  <c:v>0.39606111022639101</c:v>
                </c:pt>
                <c:pt idx="30601">
                  <c:v>0.44782508020696399</c:v>
                </c:pt>
                <c:pt idx="30602">
                  <c:v>0.43893530727019803</c:v>
                </c:pt>
                <c:pt idx="30603">
                  <c:v>0.438985296819068</c:v>
                </c:pt>
                <c:pt idx="30604">
                  <c:v>0.47521843775397099</c:v>
                </c:pt>
                <c:pt idx="30605">
                  <c:v>0.47521843775397099</c:v>
                </c:pt>
                <c:pt idx="30606">
                  <c:v>0.37216181887265398</c:v>
                </c:pt>
                <c:pt idx="30607">
                  <c:v>0.36412943519381602</c:v>
                </c:pt>
                <c:pt idx="30608">
                  <c:v>0.31834998926796398</c:v>
                </c:pt>
                <c:pt idx="30609">
                  <c:v>0.27533187365897099</c:v>
                </c:pt>
                <c:pt idx="30610">
                  <c:v>0.46565884174382299</c:v>
                </c:pt>
                <c:pt idx="30611">
                  <c:v>0.525843275400943</c:v>
                </c:pt>
                <c:pt idx="30612">
                  <c:v>0.54326297650073196</c:v>
                </c:pt>
                <c:pt idx="30613">
                  <c:v>0.54326297650073196</c:v>
                </c:pt>
                <c:pt idx="30614">
                  <c:v>0.487736925046235</c:v>
                </c:pt>
                <c:pt idx="30615">
                  <c:v>0.47887121626009499</c:v>
                </c:pt>
                <c:pt idx="30616">
                  <c:v>0.42780542160213397</c:v>
                </c:pt>
                <c:pt idx="30617">
                  <c:v>0.42780542160213397</c:v>
                </c:pt>
                <c:pt idx="30618">
                  <c:v>0.65661935127648496</c:v>
                </c:pt>
                <c:pt idx="30619">
                  <c:v>0.65661935127648496</c:v>
                </c:pt>
                <c:pt idx="30620">
                  <c:v>0.63479343057022497</c:v>
                </c:pt>
                <c:pt idx="30621">
                  <c:v>0.63479343057022497</c:v>
                </c:pt>
                <c:pt idx="30622">
                  <c:v>0.65661935127648496</c:v>
                </c:pt>
                <c:pt idx="30623">
                  <c:v>0.65661935127648496</c:v>
                </c:pt>
                <c:pt idx="30624">
                  <c:v>0.64563402521807101</c:v>
                </c:pt>
                <c:pt idx="30625">
                  <c:v>0.58359620116813005</c:v>
                </c:pt>
                <c:pt idx="30626">
                  <c:v>0.57355505343609503</c:v>
                </c:pt>
                <c:pt idx="30627">
                  <c:v>0.57355505343609503</c:v>
                </c:pt>
                <c:pt idx="30628">
                  <c:v>0.57355505343609503</c:v>
                </c:pt>
                <c:pt idx="30629">
                  <c:v>0.57355505343609503</c:v>
                </c:pt>
                <c:pt idx="30630">
                  <c:v>0.59376632075952496</c:v>
                </c:pt>
                <c:pt idx="30631">
                  <c:v>0.60884302567739501</c:v>
                </c:pt>
                <c:pt idx="30632">
                  <c:v>0.58918851777528602</c:v>
                </c:pt>
                <c:pt idx="30633">
                  <c:v>0.58918851777528602</c:v>
                </c:pt>
                <c:pt idx="30634">
                  <c:v>0.72366333118904302</c:v>
                </c:pt>
                <c:pt idx="30635">
                  <c:v>0.79204524072440496</c:v>
                </c:pt>
                <c:pt idx="30636">
                  <c:v>0.86516239092647096</c:v>
                </c:pt>
                <c:pt idx="30637">
                  <c:v>0.79204524072440496</c:v>
                </c:pt>
                <c:pt idx="30638">
                  <c:v>0.86516239092647096</c:v>
                </c:pt>
                <c:pt idx="30639">
                  <c:v>0.94328271073867698</c:v>
                </c:pt>
                <c:pt idx="30640">
                  <c:v>1</c:v>
                </c:pt>
                <c:pt idx="30641">
                  <c:v>-1.16351896352462E-3</c:v>
                </c:pt>
                <c:pt idx="30642">
                  <c:v>0.26207474976578199</c:v>
                </c:pt>
                <c:pt idx="30643">
                  <c:v>-1.7117697521416E-3</c:v>
                </c:pt>
                <c:pt idx="30644">
                  <c:v>-6.7333287181417803E-2</c:v>
                </c:pt>
                <c:pt idx="30645">
                  <c:v>-0.219484612517344</c:v>
                </c:pt>
                <c:pt idx="30646">
                  <c:v>-0.197730157033668</c:v>
                </c:pt>
                <c:pt idx="30647">
                  <c:v>-0.23561174272744001</c:v>
                </c:pt>
                <c:pt idx="30648">
                  <c:v>-0.29590295243278297</c:v>
                </c:pt>
                <c:pt idx="30649">
                  <c:v>-0.274844750512657</c:v>
                </c:pt>
                <c:pt idx="30650">
                  <c:v>-0.16268137389345599</c:v>
                </c:pt>
                <c:pt idx="30651">
                  <c:v>-0.14570191443663399</c:v>
                </c:pt>
                <c:pt idx="30652">
                  <c:v>-5.4707050859599898E-2</c:v>
                </c:pt>
                <c:pt idx="30653">
                  <c:v>-5.4707050859599898E-2</c:v>
                </c:pt>
                <c:pt idx="30654">
                  <c:v>-1.3844194287242E-2</c:v>
                </c:pt>
                <c:pt idx="30655">
                  <c:v>-8.3792687304578006E-2</c:v>
                </c:pt>
                <c:pt idx="30656">
                  <c:v>-1.16812414799234E-2</c:v>
                </c:pt>
                <c:pt idx="30657">
                  <c:v>5.8763562325865902E-2</c:v>
                </c:pt>
                <c:pt idx="30658">
                  <c:v>9.1002523170118296E-2</c:v>
                </c:pt>
                <c:pt idx="30659">
                  <c:v>2.0219020079706902E-2</c:v>
                </c:pt>
                <c:pt idx="30660">
                  <c:v>-1.22012658126728E-2</c:v>
                </c:pt>
                <c:pt idx="30661">
                  <c:v>2.1943787162537601E-2</c:v>
                </c:pt>
                <c:pt idx="30662">
                  <c:v>-1.2401149626222401E-2</c:v>
                </c:pt>
                <c:pt idx="30663">
                  <c:v>-4.4325558537056498E-2</c:v>
                </c:pt>
                <c:pt idx="30664">
                  <c:v>-7.4426227603943795E-2</c:v>
                </c:pt>
                <c:pt idx="30665">
                  <c:v>-4.4512654103764503E-2</c:v>
                </c:pt>
                <c:pt idx="30666">
                  <c:v>-7.9049746906862006E-2</c:v>
                </c:pt>
                <c:pt idx="30667">
                  <c:v>-0.10852549932999001</c:v>
                </c:pt>
                <c:pt idx="30668">
                  <c:v>-0.13659878521389099</c:v>
                </c:pt>
                <c:pt idx="30669">
                  <c:v>-0.13659878521389099</c:v>
                </c:pt>
                <c:pt idx="30670">
                  <c:v>-0.10242465476452201</c:v>
                </c:pt>
                <c:pt idx="30671">
                  <c:v>-0.12887218448202101</c:v>
                </c:pt>
                <c:pt idx="30672">
                  <c:v>-0.12887218448202101</c:v>
                </c:pt>
                <c:pt idx="30673">
                  <c:v>-0.12887218448202101</c:v>
                </c:pt>
                <c:pt idx="30674">
                  <c:v>-0.12887218448202101</c:v>
                </c:pt>
                <c:pt idx="30675">
                  <c:v>-0.176907828890916</c:v>
                </c:pt>
                <c:pt idx="30676">
                  <c:v>-0.14484151937616099</c:v>
                </c:pt>
                <c:pt idx="30677">
                  <c:v>-0.14484151937616099</c:v>
                </c:pt>
                <c:pt idx="30678">
                  <c:v>-0.17670938109836801</c:v>
                </c:pt>
                <c:pt idx="30679">
                  <c:v>-0.19900589034847499</c:v>
                </c:pt>
                <c:pt idx="30680">
                  <c:v>-0.15360573138870701</c:v>
                </c:pt>
                <c:pt idx="30681">
                  <c:v>-0.15360573138870701</c:v>
                </c:pt>
                <c:pt idx="30682">
                  <c:v>-0.12867072963116899</c:v>
                </c:pt>
                <c:pt idx="30683">
                  <c:v>-6.9449161675640303E-2</c:v>
                </c:pt>
                <c:pt idx="30684">
                  <c:v>-0.12818006280722599</c:v>
                </c:pt>
                <c:pt idx="30685">
                  <c:v>-0.12818006280722599</c:v>
                </c:pt>
                <c:pt idx="30686">
                  <c:v>-0.12867072963116899</c:v>
                </c:pt>
                <c:pt idx="30687">
                  <c:v>-0.17670938109836801</c:v>
                </c:pt>
                <c:pt idx="30688">
                  <c:v>-0.17670938109836801</c:v>
                </c:pt>
                <c:pt idx="30689">
                  <c:v>-0.19900589034847499</c:v>
                </c:pt>
                <c:pt idx="30690">
                  <c:v>-0.17693139936392399</c:v>
                </c:pt>
                <c:pt idx="30691">
                  <c:v>-0.153370949071198</c:v>
                </c:pt>
                <c:pt idx="30692">
                  <c:v>-6.1818609815592597E-2</c:v>
                </c:pt>
                <c:pt idx="30693">
                  <c:v>-6.1818609815592597E-2</c:v>
                </c:pt>
                <c:pt idx="30694">
                  <c:v>-0.137437097651775</c:v>
                </c:pt>
                <c:pt idx="30695">
                  <c:v>-0.137437097651775</c:v>
                </c:pt>
                <c:pt idx="30696">
                  <c:v>-0.10879056606018001</c:v>
                </c:pt>
                <c:pt idx="30697">
                  <c:v>-0.10879056606018001</c:v>
                </c:pt>
                <c:pt idx="30698">
                  <c:v>-6.1818609815592597E-2</c:v>
                </c:pt>
                <c:pt idx="30699">
                  <c:v>-6.1818609815592597E-2</c:v>
                </c:pt>
                <c:pt idx="30700">
                  <c:v>-8.9516907423321506E-3</c:v>
                </c:pt>
                <c:pt idx="30701">
                  <c:v>-3.4394170250833397E-2</c:v>
                </c:pt>
                <c:pt idx="30702">
                  <c:v>-3.4394170250833397E-2</c:v>
                </c:pt>
                <c:pt idx="30703">
                  <c:v>-3.4394170250833397E-2</c:v>
                </c:pt>
                <c:pt idx="30704">
                  <c:v>-3.8531771345870797E-2</c:v>
                </c:pt>
                <c:pt idx="30705">
                  <c:v>-3.8531771345870797E-2</c:v>
                </c:pt>
                <c:pt idx="30706">
                  <c:v>-3.8531771345870797E-2</c:v>
                </c:pt>
                <c:pt idx="30707">
                  <c:v>-3.8531771345870797E-2</c:v>
                </c:pt>
                <c:pt idx="30708">
                  <c:v>-3.69010972272645E-2</c:v>
                </c:pt>
                <c:pt idx="30709">
                  <c:v>-3.69010972272645E-2</c:v>
                </c:pt>
                <c:pt idx="30710">
                  <c:v>-3.69010972272645E-2</c:v>
                </c:pt>
                <c:pt idx="30711">
                  <c:v>-3.69010972272645E-2</c:v>
                </c:pt>
                <c:pt idx="30712">
                  <c:v>-3.69010972272645E-2</c:v>
                </c:pt>
                <c:pt idx="30713">
                  <c:v>-3.69010972272645E-2</c:v>
                </c:pt>
                <c:pt idx="30714">
                  <c:v>-3.69010972272645E-2</c:v>
                </c:pt>
                <c:pt idx="30715">
                  <c:v>-3.69010972272645E-2</c:v>
                </c:pt>
                <c:pt idx="30716">
                  <c:v>-3.69010972272645E-2</c:v>
                </c:pt>
                <c:pt idx="30717">
                  <c:v>-3.69010972272645E-2</c:v>
                </c:pt>
                <c:pt idx="30718">
                  <c:v>-3.69010972272645E-2</c:v>
                </c:pt>
                <c:pt idx="30719">
                  <c:v>-3.69010972272645E-2</c:v>
                </c:pt>
                <c:pt idx="30720">
                  <c:v>3.8120708962813901E-2</c:v>
                </c:pt>
                <c:pt idx="30721">
                  <c:v>3.8120708962813901E-2</c:v>
                </c:pt>
                <c:pt idx="30722">
                  <c:v>4.2703545210331401E-2</c:v>
                </c:pt>
                <c:pt idx="30723">
                  <c:v>3.8458772949490502E-2</c:v>
                </c:pt>
                <c:pt idx="30724">
                  <c:v>0.12797003699370199</c:v>
                </c:pt>
                <c:pt idx="30725">
                  <c:v>0.119488367579045</c:v>
                </c:pt>
                <c:pt idx="30726">
                  <c:v>0.119488367579045</c:v>
                </c:pt>
                <c:pt idx="30727">
                  <c:v>0.119488367579045</c:v>
                </c:pt>
                <c:pt idx="30728">
                  <c:v>0.14810652375432201</c:v>
                </c:pt>
                <c:pt idx="30729">
                  <c:v>0.14810652375432201</c:v>
                </c:pt>
                <c:pt idx="30730">
                  <c:v>0.14810652375432201</c:v>
                </c:pt>
                <c:pt idx="30731">
                  <c:v>0.42050060238882297</c:v>
                </c:pt>
                <c:pt idx="30732">
                  <c:v>0.42807346811568098</c:v>
                </c:pt>
                <c:pt idx="30733">
                  <c:v>0.47451494185113802</c:v>
                </c:pt>
                <c:pt idx="30734">
                  <c:v>0.76626992950418404</c:v>
                </c:pt>
                <c:pt idx="30735">
                  <c:v>0.76471856798885296</c:v>
                </c:pt>
                <c:pt idx="30736">
                  <c:v>0.77080364558189596</c:v>
                </c:pt>
                <c:pt idx="30737">
                  <c:v>0.84729497158757605</c:v>
                </c:pt>
                <c:pt idx="30738">
                  <c:v>0.84827538985890105</c:v>
                </c:pt>
                <c:pt idx="30739">
                  <c:v>0.10730877055447299</c:v>
                </c:pt>
                <c:pt idx="30740">
                  <c:v>-0.16037819997496</c:v>
                </c:pt>
                <c:pt idx="30741">
                  <c:v>1.7092046489921499E-3</c:v>
                </c:pt>
                <c:pt idx="30742">
                  <c:v>-0.17243436035301801</c:v>
                </c:pt>
                <c:pt idx="30743">
                  <c:v>-5.1937566777945102E-2</c:v>
                </c:pt>
                <c:pt idx="30744">
                  <c:v>-5.1937566777945102E-2</c:v>
                </c:pt>
                <c:pt idx="30745">
                  <c:v>-0.14107407387370799</c:v>
                </c:pt>
                <c:pt idx="30746">
                  <c:v>-0.14107407387370799</c:v>
                </c:pt>
                <c:pt idx="30747">
                  <c:v>-0.17964104423252999</c:v>
                </c:pt>
                <c:pt idx="30748">
                  <c:v>-0.17964104423252999</c:v>
                </c:pt>
                <c:pt idx="30749">
                  <c:v>-4.0153637744040099E-2</c:v>
                </c:pt>
                <c:pt idx="30750">
                  <c:v>-7.68864838027805E-2</c:v>
                </c:pt>
                <c:pt idx="30751">
                  <c:v>-7.68864838027805E-2</c:v>
                </c:pt>
                <c:pt idx="30752">
                  <c:v>-0.110911462853424</c:v>
                </c:pt>
                <c:pt idx="30753">
                  <c:v>-0.15277752295465499</c:v>
                </c:pt>
                <c:pt idx="30754">
                  <c:v>-7.7067527055393104E-2</c:v>
                </c:pt>
                <c:pt idx="30755">
                  <c:v>-0.104612426973075</c:v>
                </c:pt>
                <c:pt idx="30756">
                  <c:v>-0.104096063167829</c:v>
                </c:pt>
                <c:pt idx="30757">
                  <c:v>1.6734290464235801E-2</c:v>
                </c:pt>
                <c:pt idx="30758">
                  <c:v>0.154749688068926</c:v>
                </c:pt>
                <c:pt idx="30759">
                  <c:v>0.154135298660382</c:v>
                </c:pt>
                <c:pt idx="30760">
                  <c:v>0.19175471025215199</c:v>
                </c:pt>
                <c:pt idx="30761">
                  <c:v>0.19175471025215199</c:v>
                </c:pt>
                <c:pt idx="30762">
                  <c:v>0.22565427612444799</c:v>
                </c:pt>
                <c:pt idx="30763">
                  <c:v>0.23780427875648899</c:v>
                </c:pt>
                <c:pt idx="30764">
                  <c:v>0.193419666930015</c:v>
                </c:pt>
                <c:pt idx="30765">
                  <c:v>0.15147406122218299</c:v>
                </c:pt>
                <c:pt idx="30766">
                  <c:v>0.15147406122218299</c:v>
                </c:pt>
                <c:pt idx="30767">
                  <c:v>0.15147406122218299</c:v>
                </c:pt>
                <c:pt idx="30768">
                  <c:v>0.221072834004339</c:v>
                </c:pt>
                <c:pt idx="30769">
                  <c:v>0.151280956262694</c:v>
                </c:pt>
                <c:pt idx="30770">
                  <c:v>5.1466119439743802E-2</c:v>
                </c:pt>
                <c:pt idx="30771">
                  <c:v>0.191756644076616</c:v>
                </c:pt>
                <c:pt idx="30772">
                  <c:v>0.191756644076616</c:v>
                </c:pt>
                <c:pt idx="30773">
                  <c:v>0.154751647636373</c:v>
                </c:pt>
                <c:pt idx="30774">
                  <c:v>0.10419658829712</c:v>
                </c:pt>
                <c:pt idx="30775">
                  <c:v>9.5150488773259198E-2</c:v>
                </c:pt>
                <c:pt idx="30776">
                  <c:v>0.191756644076616</c:v>
                </c:pt>
                <c:pt idx="30777">
                  <c:v>0.113520772357191</c:v>
                </c:pt>
                <c:pt idx="30778">
                  <c:v>6.2501752699363602E-2</c:v>
                </c:pt>
                <c:pt idx="30779">
                  <c:v>5.6594076113354902E-2</c:v>
                </c:pt>
                <c:pt idx="30780">
                  <c:v>6.1819813940704599E-2</c:v>
                </c:pt>
                <c:pt idx="30781">
                  <c:v>1.4563007519060801E-2</c:v>
                </c:pt>
                <c:pt idx="30782">
                  <c:v>5.6513737413463598E-2</c:v>
                </c:pt>
                <c:pt idx="30783">
                  <c:v>1.33346788458112E-2</c:v>
                </c:pt>
                <c:pt idx="30784">
                  <c:v>9.5073433466006302E-2</c:v>
                </c:pt>
                <c:pt idx="30785">
                  <c:v>5.2075752575205497E-2</c:v>
                </c:pt>
                <c:pt idx="30786">
                  <c:v>1.38169992848111E-2</c:v>
                </c:pt>
                <c:pt idx="30787">
                  <c:v>0.233212624450193</c:v>
                </c:pt>
                <c:pt idx="30788">
                  <c:v>0.17085688282765699</c:v>
                </c:pt>
                <c:pt idx="30789">
                  <c:v>0.17085688282765699</c:v>
                </c:pt>
                <c:pt idx="30790">
                  <c:v>0.27253252238861603</c:v>
                </c:pt>
                <c:pt idx="30791">
                  <c:v>0.154164316126191</c:v>
                </c:pt>
                <c:pt idx="30792">
                  <c:v>-9.0367548465626502E-2</c:v>
                </c:pt>
                <c:pt idx="30793">
                  <c:v>-0.113062585623494</c:v>
                </c:pt>
                <c:pt idx="30794">
                  <c:v>1.99764214144133E-2</c:v>
                </c:pt>
                <c:pt idx="30795">
                  <c:v>0.124611293257746</c:v>
                </c:pt>
                <c:pt idx="30796">
                  <c:v>0.30191489702144098</c:v>
                </c:pt>
                <c:pt idx="30797">
                  <c:v>0.37272425630796102</c:v>
                </c:pt>
                <c:pt idx="30798">
                  <c:v>0.37272683672892898</c:v>
                </c:pt>
                <c:pt idx="30799">
                  <c:v>0.388475731664709</c:v>
                </c:pt>
                <c:pt idx="30800">
                  <c:v>0.388475731664709</c:v>
                </c:pt>
                <c:pt idx="30801">
                  <c:v>0.37695205821261302</c:v>
                </c:pt>
                <c:pt idx="30802">
                  <c:v>0.37695205821261302</c:v>
                </c:pt>
                <c:pt idx="30803">
                  <c:v>0.37695205821261302</c:v>
                </c:pt>
                <c:pt idx="30804">
                  <c:v>0.37695205821261302</c:v>
                </c:pt>
                <c:pt idx="30805">
                  <c:v>0.37695205821261302</c:v>
                </c:pt>
                <c:pt idx="30806">
                  <c:v>0.37796175462318099</c:v>
                </c:pt>
                <c:pt idx="30807">
                  <c:v>0.37796175462318099</c:v>
                </c:pt>
                <c:pt idx="30808">
                  <c:v>0.37796175462318099</c:v>
                </c:pt>
                <c:pt idx="30809">
                  <c:v>0.37796175462318099</c:v>
                </c:pt>
                <c:pt idx="30810">
                  <c:v>0.17574047352215</c:v>
                </c:pt>
                <c:pt idx="30811">
                  <c:v>0.22681176793475</c:v>
                </c:pt>
                <c:pt idx="30812">
                  <c:v>9.3431755826337295E-2</c:v>
                </c:pt>
                <c:pt idx="30813">
                  <c:v>0.14017317171906599</c:v>
                </c:pt>
                <c:pt idx="30814">
                  <c:v>0.27126224943974397</c:v>
                </c:pt>
                <c:pt idx="30815">
                  <c:v>0.37990078403136202</c:v>
                </c:pt>
                <c:pt idx="30816">
                  <c:v>0.36334126861156901</c:v>
                </c:pt>
                <c:pt idx="30817">
                  <c:v>0.37472364732952301</c:v>
                </c:pt>
                <c:pt idx="30818">
                  <c:v>0.31010520197332297</c:v>
                </c:pt>
                <c:pt idx="30819">
                  <c:v>0.34154771679616602</c:v>
                </c:pt>
                <c:pt idx="30820">
                  <c:v>0.34154771679616602</c:v>
                </c:pt>
                <c:pt idx="30821">
                  <c:v>0.34154771679616602</c:v>
                </c:pt>
                <c:pt idx="30822">
                  <c:v>0.34154771679616602</c:v>
                </c:pt>
                <c:pt idx="30823">
                  <c:v>0.26494007766286398</c:v>
                </c:pt>
                <c:pt idx="30824">
                  <c:v>0.26494007766286398</c:v>
                </c:pt>
                <c:pt idx="30825">
                  <c:v>0.227103220730247</c:v>
                </c:pt>
                <c:pt idx="30826">
                  <c:v>0.16617983909036499</c:v>
                </c:pt>
                <c:pt idx="30827">
                  <c:v>0.227103220730247</c:v>
                </c:pt>
                <c:pt idx="30828">
                  <c:v>0.167032984169875</c:v>
                </c:pt>
                <c:pt idx="30829">
                  <c:v>0.18061223569295501</c:v>
                </c:pt>
                <c:pt idx="30830">
                  <c:v>0</c:v>
                </c:pt>
                <c:pt idx="30831">
                  <c:v>-0.118365034827314</c:v>
                </c:pt>
                <c:pt idx="30832">
                  <c:v>0.17199496076221801</c:v>
                </c:pt>
                <c:pt idx="30833">
                  <c:v>0.134687500961579</c:v>
                </c:pt>
                <c:pt idx="30834">
                  <c:v>0.33165143510575501</c:v>
                </c:pt>
                <c:pt idx="30835">
                  <c:v>0.28368776600435902</c:v>
                </c:pt>
                <c:pt idx="30836">
                  <c:v>0.35257105639842501</c:v>
                </c:pt>
                <c:pt idx="30837">
                  <c:v>0.279706881090447</c:v>
                </c:pt>
                <c:pt idx="30838">
                  <c:v>0.223229556675653</c:v>
                </c:pt>
                <c:pt idx="30839">
                  <c:v>0.223229556675653</c:v>
                </c:pt>
                <c:pt idx="30840">
                  <c:v>0.41036875237042197</c:v>
                </c:pt>
                <c:pt idx="30841">
                  <c:v>0.342150765457018</c:v>
                </c:pt>
                <c:pt idx="30842">
                  <c:v>0.37207557122859902</c:v>
                </c:pt>
                <c:pt idx="30843">
                  <c:v>0.37207557122859902</c:v>
                </c:pt>
                <c:pt idx="30844">
                  <c:v>0.42515519479874703</c:v>
                </c:pt>
                <c:pt idx="30845">
                  <c:v>0.42515519479874703</c:v>
                </c:pt>
                <c:pt idx="30846">
                  <c:v>0.48811094051000897</c:v>
                </c:pt>
                <c:pt idx="30847">
                  <c:v>0.41523566816919499</c:v>
                </c:pt>
                <c:pt idx="30848">
                  <c:v>0.476285600595731</c:v>
                </c:pt>
                <c:pt idx="30849">
                  <c:v>0.41436158175529803</c:v>
                </c:pt>
                <c:pt idx="30850">
                  <c:v>0.38911479593092602</c:v>
                </c:pt>
                <c:pt idx="30851">
                  <c:v>0.38911479593092602</c:v>
                </c:pt>
                <c:pt idx="30852">
                  <c:v>0.68380901748013401</c:v>
                </c:pt>
                <c:pt idx="30853">
                  <c:v>0.59941319506565105</c:v>
                </c:pt>
                <c:pt idx="30854">
                  <c:v>0.68380901748013401</c:v>
                </c:pt>
                <c:pt idx="30855">
                  <c:v>0.453689624169485</c:v>
                </c:pt>
                <c:pt idx="30856">
                  <c:v>0.453689624169485</c:v>
                </c:pt>
                <c:pt idx="30857">
                  <c:v>0.453689624169485</c:v>
                </c:pt>
                <c:pt idx="30858">
                  <c:v>0.453689624169485</c:v>
                </c:pt>
                <c:pt idx="30859">
                  <c:v>0.453689624169485</c:v>
                </c:pt>
                <c:pt idx="30860">
                  <c:v>0.77760757674713699</c:v>
                </c:pt>
                <c:pt idx="30861">
                  <c:v>0.77760757674713699</c:v>
                </c:pt>
                <c:pt idx="30862">
                  <c:v>0.78940981256627696</c:v>
                </c:pt>
                <c:pt idx="30863">
                  <c:v>0.78940981256627696</c:v>
                </c:pt>
                <c:pt idx="30864">
                  <c:v>0.80961685667868</c:v>
                </c:pt>
                <c:pt idx="30865">
                  <c:v>0.80961685667868</c:v>
                </c:pt>
                <c:pt idx="30866">
                  <c:v>0.80961685667868</c:v>
                </c:pt>
                <c:pt idx="30867">
                  <c:v>0.89931769670089201</c:v>
                </c:pt>
                <c:pt idx="30868">
                  <c:v>0.89931769670089201</c:v>
                </c:pt>
                <c:pt idx="30869">
                  <c:v>0.89931769670089201</c:v>
                </c:pt>
                <c:pt idx="30870">
                  <c:v>0.90487691359540401</c:v>
                </c:pt>
                <c:pt idx="30871">
                  <c:v>0.90487691359540401</c:v>
                </c:pt>
                <c:pt idx="30872">
                  <c:v>0.92004025828111802</c:v>
                </c:pt>
                <c:pt idx="30873">
                  <c:v>0.92004025828111802</c:v>
                </c:pt>
                <c:pt idx="30874">
                  <c:v>0.92004025828111802</c:v>
                </c:pt>
                <c:pt idx="30875">
                  <c:v>0.84731760971569403</c:v>
                </c:pt>
                <c:pt idx="30876">
                  <c:v>0.84731760971569403</c:v>
                </c:pt>
                <c:pt idx="30877">
                  <c:v>0.84731760971569403</c:v>
                </c:pt>
                <c:pt idx="30878">
                  <c:v>0.84731760971569403</c:v>
                </c:pt>
                <c:pt idx="30879">
                  <c:v>0.92004025828111802</c:v>
                </c:pt>
                <c:pt idx="30880">
                  <c:v>0.92311497864412395</c:v>
                </c:pt>
                <c:pt idx="30881">
                  <c:v>0.92311497864412395</c:v>
                </c:pt>
                <c:pt idx="30882">
                  <c:v>0.92852587561830102</c:v>
                </c:pt>
                <c:pt idx="30883">
                  <c:v>0.92852587561830102</c:v>
                </c:pt>
                <c:pt idx="30884">
                  <c:v>0.93327940773184104</c:v>
                </c:pt>
                <c:pt idx="30885">
                  <c:v>0.87179364072974097</c:v>
                </c:pt>
                <c:pt idx="30886">
                  <c:v>0.87179364072974097</c:v>
                </c:pt>
                <c:pt idx="30887">
                  <c:v>0.87179364072974097</c:v>
                </c:pt>
                <c:pt idx="30888">
                  <c:v>0.86753982936369201</c:v>
                </c:pt>
                <c:pt idx="30889">
                  <c:v>0.93099044456374602</c:v>
                </c:pt>
                <c:pt idx="30890">
                  <c:v>0.93325795541511303</c:v>
                </c:pt>
                <c:pt idx="30891">
                  <c:v>0.81404220826352403</c:v>
                </c:pt>
                <c:pt idx="30892">
                  <c:v>0.79502052393809097</c:v>
                </c:pt>
                <c:pt idx="30893">
                  <c:v>0.72704733884863804</c:v>
                </c:pt>
                <c:pt idx="30894">
                  <c:v>0.71744419329560005</c:v>
                </c:pt>
                <c:pt idx="30895">
                  <c:v>0.56128085958242702</c:v>
                </c:pt>
                <c:pt idx="30896">
                  <c:v>0.54440386846250299</c:v>
                </c:pt>
                <c:pt idx="30897">
                  <c:v>0.67095543805763003</c:v>
                </c:pt>
                <c:pt idx="30898">
                  <c:v>0.67095543805763003</c:v>
                </c:pt>
                <c:pt idx="30899">
                  <c:v>0.75305796418453796</c:v>
                </c:pt>
                <c:pt idx="30900">
                  <c:v>0.75305796418453796</c:v>
                </c:pt>
                <c:pt idx="30901">
                  <c:v>0.74234090287390098</c:v>
                </c:pt>
                <c:pt idx="30902">
                  <c:v>0.742351443901345</c:v>
                </c:pt>
                <c:pt idx="30903">
                  <c:v>0.82790023496309495</c:v>
                </c:pt>
                <c:pt idx="30904">
                  <c:v>0.834946755866944</c:v>
                </c:pt>
                <c:pt idx="30905">
                  <c:v>0.82778359415147396</c:v>
                </c:pt>
                <c:pt idx="30906">
                  <c:v>0.84746069491089004</c:v>
                </c:pt>
                <c:pt idx="30907">
                  <c:v>0.85307456176333096</c:v>
                </c:pt>
                <c:pt idx="30908">
                  <c:v>0.85307456176333096</c:v>
                </c:pt>
                <c:pt idx="30909">
                  <c:v>0.92011813898633799</c:v>
                </c:pt>
                <c:pt idx="30910">
                  <c:v>0.92318698765659402</c:v>
                </c:pt>
                <c:pt idx="30911">
                  <c:v>0.92318698765659402</c:v>
                </c:pt>
                <c:pt idx="30912">
                  <c:v>0.92602876576417903</c:v>
                </c:pt>
                <c:pt idx="30913">
                  <c:v>0.85835079963667005</c:v>
                </c:pt>
                <c:pt idx="30914">
                  <c:v>0.85835079963667005</c:v>
                </c:pt>
                <c:pt idx="30915">
                  <c:v>0.92602876576417903</c:v>
                </c:pt>
                <c:pt idx="30916">
                  <c:v>0.92011813898633799</c:v>
                </c:pt>
                <c:pt idx="30917">
                  <c:v>0.92011813898633799</c:v>
                </c:pt>
                <c:pt idx="30918">
                  <c:v>0.92011813898633799</c:v>
                </c:pt>
                <c:pt idx="30919">
                  <c:v>0.84136858794684</c:v>
                </c:pt>
                <c:pt idx="30920">
                  <c:v>0.84136858794684</c:v>
                </c:pt>
                <c:pt idx="30921">
                  <c:v>0.92011813898633799</c:v>
                </c:pt>
                <c:pt idx="30922">
                  <c:v>0.92011813898633799</c:v>
                </c:pt>
                <c:pt idx="30923">
                  <c:v>0.91679713534363805</c:v>
                </c:pt>
                <c:pt idx="30924">
                  <c:v>0.91679713534363805</c:v>
                </c:pt>
                <c:pt idx="30925">
                  <c:v>0.92011813898633799</c:v>
                </c:pt>
                <c:pt idx="30926">
                  <c:v>0.926012284579251</c:v>
                </c:pt>
                <c:pt idx="30927">
                  <c:v>0.85832034866017004</c:v>
                </c:pt>
                <c:pt idx="30928">
                  <c:v>0.84743091123051795</c:v>
                </c:pt>
                <c:pt idx="30929">
                  <c:v>0.92601486547895295</c:v>
                </c:pt>
                <c:pt idx="30930">
                  <c:v>0.92601486547895295</c:v>
                </c:pt>
                <c:pt idx="30931">
                  <c:v>0.92317199872385203</c:v>
                </c:pt>
                <c:pt idx="30932">
                  <c:v>0.926012284579251</c:v>
                </c:pt>
                <c:pt idx="30933">
                  <c:v>0.926012284579251</c:v>
                </c:pt>
                <c:pt idx="30934">
                  <c:v>0.926012284579251</c:v>
                </c:pt>
                <c:pt idx="30935">
                  <c:v>0.926012284579251</c:v>
                </c:pt>
                <c:pt idx="30936">
                  <c:v>0.926012284579251</c:v>
                </c:pt>
                <c:pt idx="30937">
                  <c:v>0.926012284579251</c:v>
                </c:pt>
                <c:pt idx="30938">
                  <c:v>0.92597208732507297</c:v>
                </c:pt>
                <c:pt idx="30939">
                  <c:v>0.92861507133687204</c:v>
                </c:pt>
                <c:pt idx="30940">
                  <c:v>0.92316144475310302</c:v>
                </c:pt>
                <c:pt idx="30941">
                  <c:v>-9.09568491852768E-2</c:v>
                </c:pt>
                <c:pt idx="30942">
                  <c:v>0.238625434649057</c:v>
                </c:pt>
                <c:pt idx="30943">
                  <c:v>8.9006255802768202E-3</c:v>
                </c:pt>
                <c:pt idx="30944">
                  <c:v>-0.114947708279525</c:v>
                </c:pt>
                <c:pt idx="30945">
                  <c:v>-0.25273321605155702</c:v>
                </c:pt>
                <c:pt idx="30946">
                  <c:v>-0.35651907214418099</c:v>
                </c:pt>
                <c:pt idx="30947">
                  <c:v>-0.28959953016193601</c:v>
                </c:pt>
                <c:pt idx="30948">
                  <c:v>-0.28864949215986602</c:v>
                </c:pt>
                <c:pt idx="30949">
                  <c:v>-0.38072026372126999</c:v>
                </c:pt>
                <c:pt idx="30950">
                  <c:v>-0.32337188201767803</c:v>
                </c:pt>
                <c:pt idx="30951">
                  <c:v>-0.19115135240950101</c:v>
                </c:pt>
                <c:pt idx="30952">
                  <c:v>-0.19115135240950101</c:v>
                </c:pt>
                <c:pt idx="30953">
                  <c:v>-0.111766364125731</c:v>
                </c:pt>
                <c:pt idx="30954">
                  <c:v>-0.14597161733841599</c:v>
                </c:pt>
                <c:pt idx="30955">
                  <c:v>-0.17719198022521199</c:v>
                </c:pt>
                <c:pt idx="30956">
                  <c:v>-6.0852817399768597E-2</c:v>
                </c:pt>
                <c:pt idx="30957">
                  <c:v>-2.6699737044124601E-2</c:v>
                </c:pt>
                <c:pt idx="30958">
                  <c:v>4.7212484976157897E-3</c:v>
                </c:pt>
                <c:pt idx="30959">
                  <c:v>0.107402156296648</c:v>
                </c:pt>
                <c:pt idx="30960">
                  <c:v>0.13737800874495901</c:v>
                </c:pt>
                <c:pt idx="30961">
                  <c:v>0.128600596476796</c:v>
                </c:pt>
                <c:pt idx="30962">
                  <c:v>0.128600596476796</c:v>
                </c:pt>
                <c:pt idx="30963">
                  <c:v>0.111185723710471</c:v>
                </c:pt>
                <c:pt idx="30964">
                  <c:v>0.22447652213547201</c:v>
                </c:pt>
                <c:pt idx="30965">
                  <c:v>0.31236438422009799</c:v>
                </c:pt>
                <c:pt idx="30966">
                  <c:v>0.41558495093834502</c:v>
                </c:pt>
                <c:pt idx="30967">
                  <c:v>0.362829017062546</c:v>
                </c:pt>
                <c:pt idx="30968">
                  <c:v>0.407028320279893</c:v>
                </c:pt>
                <c:pt idx="30969">
                  <c:v>0.407028320279893</c:v>
                </c:pt>
                <c:pt idx="30970">
                  <c:v>0.48027660559243701</c:v>
                </c:pt>
                <c:pt idx="30971">
                  <c:v>0.47269879575087898</c:v>
                </c:pt>
                <c:pt idx="30972">
                  <c:v>0.408572440173676</c:v>
                </c:pt>
                <c:pt idx="30973">
                  <c:v>0.28685042666592198</c:v>
                </c:pt>
                <c:pt idx="30974">
                  <c:v>0.26537404474235499</c:v>
                </c:pt>
                <c:pt idx="30975">
                  <c:v>0.193988630714057</c:v>
                </c:pt>
                <c:pt idx="30976">
                  <c:v>0.20606416366604899</c:v>
                </c:pt>
                <c:pt idx="30977">
                  <c:v>0.16565573471897799</c:v>
                </c:pt>
                <c:pt idx="30978">
                  <c:v>0.2231511086206</c:v>
                </c:pt>
                <c:pt idx="30979">
                  <c:v>0.20027361740578001</c:v>
                </c:pt>
                <c:pt idx="30980">
                  <c:v>0.25102117911613098</c:v>
                </c:pt>
                <c:pt idx="30981">
                  <c:v>0.25102117911613098</c:v>
                </c:pt>
                <c:pt idx="30982">
                  <c:v>0.22095060361160901</c:v>
                </c:pt>
                <c:pt idx="30983">
                  <c:v>0.22095060361160901</c:v>
                </c:pt>
                <c:pt idx="30984">
                  <c:v>0.25580735188641701</c:v>
                </c:pt>
                <c:pt idx="30985">
                  <c:v>0.209692097770529</c:v>
                </c:pt>
                <c:pt idx="30986">
                  <c:v>0.214527157361003</c:v>
                </c:pt>
                <c:pt idx="30987">
                  <c:v>0.214527157361003</c:v>
                </c:pt>
                <c:pt idx="30988">
                  <c:v>0.214527157361003</c:v>
                </c:pt>
                <c:pt idx="30989">
                  <c:v>0.13190502165447199</c:v>
                </c:pt>
                <c:pt idx="30990">
                  <c:v>0.18746289408233499</c:v>
                </c:pt>
                <c:pt idx="30991">
                  <c:v>0.22612237518143299</c:v>
                </c:pt>
                <c:pt idx="30992">
                  <c:v>0.22612237518143299</c:v>
                </c:pt>
                <c:pt idx="30993">
                  <c:v>0.181159235658784</c:v>
                </c:pt>
                <c:pt idx="30994">
                  <c:v>0.181159235658784</c:v>
                </c:pt>
                <c:pt idx="30995">
                  <c:v>0.181159235658784</c:v>
                </c:pt>
                <c:pt idx="30996">
                  <c:v>0.181159235658784</c:v>
                </c:pt>
                <c:pt idx="30997">
                  <c:v>0.181159235658784</c:v>
                </c:pt>
                <c:pt idx="30998">
                  <c:v>0.19399528743215699</c:v>
                </c:pt>
                <c:pt idx="30999">
                  <c:v>-0.13535330799551401</c:v>
                </c:pt>
                <c:pt idx="31000">
                  <c:v>0.123716131581737</c:v>
                </c:pt>
                <c:pt idx="31001">
                  <c:v>6.7106565699781295E-2</c:v>
                </c:pt>
                <c:pt idx="31002">
                  <c:v>0.16518108656295399</c:v>
                </c:pt>
                <c:pt idx="31003">
                  <c:v>0.16518108656295399</c:v>
                </c:pt>
                <c:pt idx="31004">
                  <c:v>0.16518108656295399</c:v>
                </c:pt>
                <c:pt idx="31005">
                  <c:v>-3.7246331731633803E-2</c:v>
                </c:pt>
                <c:pt idx="31006">
                  <c:v>4.5653210251326001E-2</c:v>
                </c:pt>
                <c:pt idx="31007">
                  <c:v>4.5653210251326001E-2</c:v>
                </c:pt>
                <c:pt idx="31008">
                  <c:v>0.118849572378992</c:v>
                </c:pt>
                <c:pt idx="31009">
                  <c:v>0.109223373314269</c:v>
                </c:pt>
                <c:pt idx="31010">
                  <c:v>0.22360586377175201</c:v>
                </c:pt>
                <c:pt idx="31011">
                  <c:v>0.148093975391279</c:v>
                </c:pt>
                <c:pt idx="31012">
                  <c:v>0.19249641136190501</c:v>
                </c:pt>
                <c:pt idx="31013">
                  <c:v>0.19249641136190501</c:v>
                </c:pt>
                <c:pt idx="31014">
                  <c:v>0.199558073819186</c:v>
                </c:pt>
                <c:pt idx="31015">
                  <c:v>0.199558073819186</c:v>
                </c:pt>
                <c:pt idx="31016">
                  <c:v>0.22661137486142699</c:v>
                </c:pt>
                <c:pt idx="31017">
                  <c:v>-0.108029019484523</c:v>
                </c:pt>
                <c:pt idx="31018">
                  <c:v>-0.37560410402598798</c:v>
                </c:pt>
                <c:pt idx="31019">
                  <c:v>-0.124480675230094</c:v>
                </c:pt>
                <c:pt idx="31020">
                  <c:v>-0.14215222981735001</c:v>
                </c:pt>
                <c:pt idx="31021">
                  <c:v>-0.127701956854857</c:v>
                </c:pt>
                <c:pt idx="31022">
                  <c:v>-0.211630039030754</c:v>
                </c:pt>
                <c:pt idx="31023">
                  <c:v>-0.103748237194317</c:v>
                </c:pt>
                <c:pt idx="31024">
                  <c:v>-0.17702477180049001</c:v>
                </c:pt>
                <c:pt idx="31025">
                  <c:v>-0.163656975561182</c:v>
                </c:pt>
                <c:pt idx="31026">
                  <c:v>-0.168890447591723</c:v>
                </c:pt>
                <c:pt idx="31027">
                  <c:v>-8.8716072457610304E-2</c:v>
                </c:pt>
                <c:pt idx="31028">
                  <c:v>-9.4421846427987496E-2</c:v>
                </c:pt>
                <c:pt idx="31029">
                  <c:v>-9.4421846427987496E-2</c:v>
                </c:pt>
                <c:pt idx="31030">
                  <c:v>-0.161688758294007</c:v>
                </c:pt>
                <c:pt idx="31031">
                  <c:v>-0.20287956855274999</c:v>
                </c:pt>
                <c:pt idx="31032">
                  <c:v>-0.23069033414006601</c:v>
                </c:pt>
                <c:pt idx="31033">
                  <c:v>-0.21615770792060601</c:v>
                </c:pt>
                <c:pt idx="31034">
                  <c:v>-0.17784648233732001</c:v>
                </c:pt>
                <c:pt idx="31035">
                  <c:v>-0.17784648233732001</c:v>
                </c:pt>
                <c:pt idx="31036">
                  <c:v>-0.20257367722304301</c:v>
                </c:pt>
                <c:pt idx="31037">
                  <c:v>-0.20257367722304301</c:v>
                </c:pt>
                <c:pt idx="31038">
                  <c:v>-0.22621617959996901</c:v>
                </c:pt>
                <c:pt idx="31039">
                  <c:v>-0.21421962953049101</c:v>
                </c:pt>
                <c:pt idx="31040">
                  <c:v>-0.17962045229058399</c:v>
                </c:pt>
                <c:pt idx="31041">
                  <c:v>-0.23577257815177299</c:v>
                </c:pt>
                <c:pt idx="31042">
                  <c:v>-0.23577257815177299</c:v>
                </c:pt>
                <c:pt idx="31043">
                  <c:v>-0.20153481884742999</c:v>
                </c:pt>
                <c:pt idx="31044">
                  <c:v>-0.20153481884742999</c:v>
                </c:pt>
                <c:pt idx="31045">
                  <c:v>-0.19053275953983601</c:v>
                </c:pt>
                <c:pt idx="31046">
                  <c:v>-0.23226671465790599</c:v>
                </c:pt>
                <c:pt idx="31047">
                  <c:v>-0.23226671465790599</c:v>
                </c:pt>
                <c:pt idx="31048">
                  <c:v>-0.24306218500578999</c:v>
                </c:pt>
                <c:pt idx="31049">
                  <c:v>-0.18102391376058299</c:v>
                </c:pt>
                <c:pt idx="31050">
                  <c:v>-0.15224390902316901</c:v>
                </c:pt>
                <c:pt idx="31051">
                  <c:v>-0.14296236248590399</c:v>
                </c:pt>
                <c:pt idx="31052">
                  <c:v>-0.115986301075595</c:v>
                </c:pt>
                <c:pt idx="31053">
                  <c:v>-0.191252860953915</c:v>
                </c:pt>
                <c:pt idx="31054">
                  <c:v>-0.31875712081973701</c:v>
                </c:pt>
                <c:pt idx="31055">
                  <c:v>-0.25182643762402501</c:v>
                </c:pt>
                <c:pt idx="31056">
                  <c:v>-0.25182643762402501</c:v>
                </c:pt>
                <c:pt idx="31057">
                  <c:v>-0.192208304732156</c:v>
                </c:pt>
                <c:pt idx="31058">
                  <c:v>-0.172202190651155</c:v>
                </c:pt>
                <c:pt idx="31059">
                  <c:v>-0.201521424345846</c:v>
                </c:pt>
                <c:pt idx="31060">
                  <c:v>-0.201521424345846</c:v>
                </c:pt>
                <c:pt idx="31061">
                  <c:v>-0.172202190651155</c:v>
                </c:pt>
                <c:pt idx="31062">
                  <c:v>-0.19222672568504501</c:v>
                </c:pt>
                <c:pt idx="31063">
                  <c:v>-0.19222672568504501</c:v>
                </c:pt>
                <c:pt idx="31064">
                  <c:v>-0.17252328433756201</c:v>
                </c:pt>
                <c:pt idx="31065">
                  <c:v>-0.17252328433756201</c:v>
                </c:pt>
                <c:pt idx="31066">
                  <c:v>-0.185853505888426</c:v>
                </c:pt>
                <c:pt idx="31067">
                  <c:v>-0.15779528049954999</c:v>
                </c:pt>
                <c:pt idx="31068">
                  <c:v>-0.13738513525079599</c:v>
                </c:pt>
                <c:pt idx="31069">
                  <c:v>-0.13278337104524701</c:v>
                </c:pt>
                <c:pt idx="31070">
                  <c:v>-0.15302863857862301</c:v>
                </c:pt>
                <c:pt idx="31071">
                  <c:v>-0.14849042093651901</c:v>
                </c:pt>
                <c:pt idx="31072">
                  <c:v>-9.09568491852768E-2</c:v>
                </c:pt>
                <c:pt idx="31073">
                  <c:v>-0.25467825175560999</c:v>
                </c:pt>
                <c:pt idx="31074">
                  <c:v>-5.2165004317523599E-2</c:v>
                </c:pt>
                <c:pt idx="31075">
                  <c:v>-0.13888407157820101</c:v>
                </c:pt>
                <c:pt idx="31076">
                  <c:v>-5.5458617557885503E-2</c:v>
                </c:pt>
                <c:pt idx="31077">
                  <c:v>-6.5369420936521205E-2</c:v>
                </c:pt>
                <c:pt idx="31078">
                  <c:v>-5.8007557301631797E-2</c:v>
                </c:pt>
                <c:pt idx="31079">
                  <c:v>-6.6705392086680901E-2</c:v>
                </c:pt>
                <c:pt idx="31080">
                  <c:v>4.40707210145359E-2</c:v>
                </c:pt>
                <c:pt idx="31081">
                  <c:v>-8.2541489759704306E-3</c:v>
                </c:pt>
                <c:pt idx="31082">
                  <c:v>7.8112248814038401E-2</c:v>
                </c:pt>
                <c:pt idx="31083">
                  <c:v>2.60322616221162E-2</c:v>
                </c:pt>
                <c:pt idx="31084">
                  <c:v>3.9288696553858297E-2</c:v>
                </c:pt>
                <c:pt idx="31085">
                  <c:v>1.9265901260452099E-2</c:v>
                </c:pt>
                <c:pt idx="31086">
                  <c:v>1.9265901260452099E-2</c:v>
                </c:pt>
                <c:pt idx="31087">
                  <c:v>1.9265901260452099E-2</c:v>
                </c:pt>
                <c:pt idx="31088">
                  <c:v>-6.91984244279997E-2</c:v>
                </c:pt>
                <c:pt idx="31089">
                  <c:v>-0.15265040380230799</c:v>
                </c:pt>
                <c:pt idx="31090">
                  <c:v>1.39915131606871E-2</c:v>
                </c:pt>
                <c:pt idx="31091">
                  <c:v>-6.87272504997513E-2</c:v>
                </c:pt>
                <c:pt idx="31092">
                  <c:v>-6.87272504997513E-2</c:v>
                </c:pt>
                <c:pt idx="31093">
                  <c:v>-6.87272504997513E-2</c:v>
                </c:pt>
                <c:pt idx="31094">
                  <c:v>-6.87272504997513E-2</c:v>
                </c:pt>
                <c:pt idx="31095">
                  <c:v>-0.17960222934213901</c:v>
                </c:pt>
                <c:pt idx="31096">
                  <c:v>-0.124270290391</c:v>
                </c:pt>
                <c:pt idx="31097">
                  <c:v>-0.16314589085796499</c:v>
                </c:pt>
                <c:pt idx="31098">
                  <c:v>-0.16314589085796499</c:v>
                </c:pt>
                <c:pt idx="31099">
                  <c:v>-0.240873142590873</c:v>
                </c:pt>
                <c:pt idx="31100">
                  <c:v>-0.22388391433721799</c:v>
                </c:pt>
                <c:pt idx="31101">
                  <c:v>-0.22388391433721799</c:v>
                </c:pt>
                <c:pt idx="31102">
                  <c:v>-2.71551636798881E-2</c:v>
                </c:pt>
                <c:pt idx="31103">
                  <c:v>-2.71551636798881E-2</c:v>
                </c:pt>
                <c:pt idx="31104">
                  <c:v>2.2864293653441701E-2</c:v>
                </c:pt>
                <c:pt idx="31105">
                  <c:v>7.5505874838586395E-2</c:v>
                </c:pt>
                <c:pt idx="31106">
                  <c:v>0.447782668693118</c:v>
                </c:pt>
                <c:pt idx="31107">
                  <c:v>0.447782668693118</c:v>
                </c:pt>
                <c:pt idx="31108">
                  <c:v>0.447782668693118</c:v>
                </c:pt>
                <c:pt idx="31109">
                  <c:v>0.447782668693118</c:v>
                </c:pt>
                <c:pt idx="31110">
                  <c:v>0.51622785737573496</c:v>
                </c:pt>
                <c:pt idx="31111">
                  <c:v>0.51622785737573496</c:v>
                </c:pt>
                <c:pt idx="31112">
                  <c:v>0.57663669490048497</c:v>
                </c:pt>
                <c:pt idx="31113">
                  <c:v>0.57663669490048497</c:v>
                </c:pt>
                <c:pt idx="31114">
                  <c:v>0.58069426513545097</c:v>
                </c:pt>
                <c:pt idx="31115">
                  <c:v>0.49058809279941601</c:v>
                </c:pt>
                <c:pt idx="31116">
                  <c:v>0.49058809279941601</c:v>
                </c:pt>
                <c:pt idx="31117">
                  <c:v>0.28050514348897598</c:v>
                </c:pt>
                <c:pt idx="31118">
                  <c:v>0.31243076479405302</c:v>
                </c:pt>
                <c:pt idx="31119">
                  <c:v>0.15825346667669801</c:v>
                </c:pt>
                <c:pt idx="31120">
                  <c:v>0.16926614103432699</c:v>
                </c:pt>
                <c:pt idx="31121">
                  <c:v>0.200649016060301</c:v>
                </c:pt>
                <c:pt idx="31122">
                  <c:v>0.20564901035038299</c:v>
                </c:pt>
                <c:pt idx="31123">
                  <c:v>9.09568491852768E-2</c:v>
                </c:pt>
                <c:pt idx="31124">
                  <c:v>-0.129375630787608</c:v>
                </c:pt>
                <c:pt idx="31125">
                  <c:v>0.104536367927275</c:v>
                </c:pt>
                <c:pt idx="31126">
                  <c:v>-0.13581041870416999</c:v>
                </c:pt>
                <c:pt idx="31127">
                  <c:v>8.0328552660984001E-2</c:v>
                </c:pt>
                <c:pt idx="31128">
                  <c:v>2.5303722219682301E-2</c:v>
                </c:pt>
                <c:pt idx="31129">
                  <c:v>7.2542316136654905E-2</c:v>
                </c:pt>
                <c:pt idx="31130">
                  <c:v>-6.4231388502820203E-2</c:v>
                </c:pt>
                <c:pt idx="31131">
                  <c:v>-6.4231388502820203E-2</c:v>
                </c:pt>
                <c:pt idx="31132">
                  <c:v>-7.74373364674565E-2</c:v>
                </c:pt>
                <c:pt idx="31133">
                  <c:v>7.7529433587132796E-2</c:v>
                </c:pt>
                <c:pt idx="31134">
                  <c:v>7.1663403996932801E-2</c:v>
                </c:pt>
                <c:pt idx="31135">
                  <c:v>0.14375577322282801</c:v>
                </c:pt>
                <c:pt idx="31136">
                  <c:v>0.14335862360410101</c:v>
                </c:pt>
                <c:pt idx="31137">
                  <c:v>0.25941209964968598</c:v>
                </c:pt>
                <c:pt idx="31138">
                  <c:v>0.133185636243704</c:v>
                </c:pt>
                <c:pt idx="31139">
                  <c:v>0.26012925153319499</c:v>
                </c:pt>
                <c:pt idx="31140">
                  <c:v>0.28634191537314002</c:v>
                </c:pt>
                <c:pt idx="31141">
                  <c:v>0.25970354161506398</c:v>
                </c:pt>
                <c:pt idx="31142">
                  <c:v>0.26428352449991599</c:v>
                </c:pt>
                <c:pt idx="31143">
                  <c:v>0.26428352449991599</c:v>
                </c:pt>
                <c:pt idx="31144">
                  <c:v>0.29062311182580602</c:v>
                </c:pt>
                <c:pt idx="31145">
                  <c:v>0.29062311182580602</c:v>
                </c:pt>
                <c:pt idx="31146">
                  <c:v>0.365714899425989</c:v>
                </c:pt>
                <c:pt idx="31147">
                  <c:v>0.40743517159135401</c:v>
                </c:pt>
                <c:pt idx="31148">
                  <c:v>0.39059158063813099</c:v>
                </c:pt>
                <c:pt idx="31149">
                  <c:v>0.400612983248263</c:v>
                </c:pt>
                <c:pt idx="31150">
                  <c:v>0.36136973063017702</c:v>
                </c:pt>
                <c:pt idx="31151">
                  <c:v>0.400612983248263</c:v>
                </c:pt>
                <c:pt idx="31152">
                  <c:v>0.37097292535379101</c:v>
                </c:pt>
                <c:pt idx="31153">
                  <c:v>0.37097292535379101</c:v>
                </c:pt>
                <c:pt idx="31154">
                  <c:v>0.26549354815389398</c:v>
                </c:pt>
                <c:pt idx="31155">
                  <c:v>0.31835287562633102</c:v>
                </c:pt>
                <c:pt idx="31156">
                  <c:v>0.230095106898033</c:v>
                </c:pt>
                <c:pt idx="31157">
                  <c:v>0.259189198986221</c:v>
                </c:pt>
                <c:pt idx="31158">
                  <c:v>0.293634099333132</c:v>
                </c:pt>
                <c:pt idx="31159">
                  <c:v>0.30903854996007002</c:v>
                </c:pt>
                <c:pt idx="31160">
                  <c:v>-9.1679468991182594E-2</c:v>
                </c:pt>
                <c:pt idx="31161">
                  <c:v>0.23827354657557001</c:v>
                </c:pt>
                <c:pt idx="31162">
                  <c:v>-1.93014094110366E-3</c:v>
                </c:pt>
                <c:pt idx="31163">
                  <c:v>0.116410091496957</c:v>
                </c:pt>
                <c:pt idx="31164">
                  <c:v>6.66257499478128E-3</c:v>
                </c:pt>
                <c:pt idx="31165">
                  <c:v>9.5571467890601405E-2</c:v>
                </c:pt>
                <c:pt idx="31166">
                  <c:v>8.7947222817990195E-2</c:v>
                </c:pt>
                <c:pt idx="31167">
                  <c:v>5.6208213656035698E-2</c:v>
                </c:pt>
                <c:pt idx="31168">
                  <c:v>-2.6037522471642E-2</c:v>
                </c:pt>
                <c:pt idx="31169">
                  <c:v>-1.9372563465375098E-2</c:v>
                </c:pt>
                <c:pt idx="31170">
                  <c:v>-5.5955424586373502E-2</c:v>
                </c:pt>
                <c:pt idx="31171">
                  <c:v>-5.5955424586373502E-2</c:v>
                </c:pt>
                <c:pt idx="31172">
                  <c:v>-5.5955424586373502E-2</c:v>
                </c:pt>
                <c:pt idx="31173">
                  <c:v>5.0521622100190199E-2</c:v>
                </c:pt>
                <c:pt idx="31174">
                  <c:v>4.46476480345772E-2</c:v>
                </c:pt>
                <c:pt idx="31175">
                  <c:v>4.46476480345772E-2</c:v>
                </c:pt>
                <c:pt idx="31176">
                  <c:v>8.0334408121901194E-2</c:v>
                </c:pt>
                <c:pt idx="31177">
                  <c:v>0.139419568976032</c:v>
                </c:pt>
                <c:pt idx="31178">
                  <c:v>0.139419568976032</c:v>
                </c:pt>
                <c:pt idx="31179">
                  <c:v>0.15644982200312199</c:v>
                </c:pt>
                <c:pt idx="31180">
                  <c:v>0.123695602707615</c:v>
                </c:pt>
                <c:pt idx="31181">
                  <c:v>9.8152505155776101E-2</c:v>
                </c:pt>
                <c:pt idx="31182">
                  <c:v>9.8152505155776101E-2</c:v>
                </c:pt>
                <c:pt idx="31183">
                  <c:v>6.6754925208714205E-2</c:v>
                </c:pt>
                <c:pt idx="31184">
                  <c:v>7.1206378436426299E-2</c:v>
                </c:pt>
                <c:pt idx="31185">
                  <c:v>0.16091862654825501</c:v>
                </c:pt>
                <c:pt idx="31186">
                  <c:v>0.16091862654825501</c:v>
                </c:pt>
                <c:pt idx="31187">
                  <c:v>0.155006543295613</c:v>
                </c:pt>
                <c:pt idx="31188">
                  <c:v>0.17906858991375901</c:v>
                </c:pt>
                <c:pt idx="31189">
                  <c:v>0.14975310795287</c:v>
                </c:pt>
                <c:pt idx="31190">
                  <c:v>9.1910740455884501E-2</c:v>
                </c:pt>
                <c:pt idx="31191">
                  <c:v>0.11752014421891201</c:v>
                </c:pt>
                <c:pt idx="31192">
                  <c:v>8.6688352700034596E-2</c:v>
                </c:pt>
                <c:pt idx="31193">
                  <c:v>9.1706873132055999E-2</c:v>
                </c:pt>
                <c:pt idx="31194">
                  <c:v>8.6688352700034596E-2</c:v>
                </c:pt>
                <c:pt idx="31195">
                  <c:v>8.6688352700034596E-2</c:v>
                </c:pt>
                <c:pt idx="31196">
                  <c:v>0.11732926951700499</c:v>
                </c:pt>
                <c:pt idx="31197">
                  <c:v>0.11732926951700499</c:v>
                </c:pt>
                <c:pt idx="31198">
                  <c:v>0.11732926951700499</c:v>
                </c:pt>
                <c:pt idx="31199">
                  <c:v>0.141677644840422</c:v>
                </c:pt>
                <c:pt idx="31200">
                  <c:v>0.141677644840422</c:v>
                </c:pt>
                <c:pt idx="31201">
                  <c:v>0.146949235870553</c:v>
                </c:pt>
                <c:pt idx="31202">
                  <c:v>0.116050119768043</c:v>
                </c:pt>
                <c:pt idx="31203">
                  <c:v>0.14697920002614601</c:v>
                </c:pt>
                <c:pt idx="31204">
                  <c:v>0.11108623888562499</c:v>
                </c:pt>
                <c:pt idx="31205">
                  <c:v>0.11108623888562499</c:v>
                </c:pt>
                <c:pt idx="31206">
                  <c:v>0.106138448710333</c:v>
                </c:pt>
                <c:pt idx="31207">
                  <c:v>8.1744738591705293E-2</c:v>
                </c:pt>
                <c:pt idx="31208">
                  <c:v>5.3007884380723701E-2</c:v>
                </c:pt>
                <c:pt idx="31209">
                  <c:v>7.7658568183825702E-2</c:v>
                </c:pt>
                <c:pt idx="31210">
                  <c:v>7.3004738349558604E-2</c:v>
                </c:pt>
                <c:pt idx="31211">
                  <c:v>7.26285027998059E-2</c:v>
                </c:pt>
                <c:pt idx="31212">
                  <c:v>0.101180588459194</c:v>
                </c:pt>
                <c:pt idx="31213">
                  <c:v>7.2795985470737595E-2</c:v>
                </c:pt>
                <c:pt idx="31214">
                  <c:v>0.130514824521901</c:v>
                </c:pt>
                <c:pt idx="31215">
                  <c:v>0.15329221692300299</c:v>
                </c:pt>
                <c:pt idx="31216">
                  <c:v>8.6376967252813103E-2</c:v>
                </c:pt>
                <c:pt idx="31217">
                  <c:v>8.6376967252813103E-2</c:v>
                </c:pt>
                <c:pt idx="31218">
                  <c:v>5.8079756345294102E-2</c:v>
                </c:pt>
                <c:pt idx="31219">
                  <c:v>5.8079756345294102E-2</c:v>
                </c:pt>
                <c:pt idx="31220">
                  <c:v>-3.4642055508100802E-2</c:v>
                </c:pt>
                <c:pt idx="31221">
                  <c:v>1.14680819939949E-3</c:v>
                </c:pt>
                <c:pt idx="31222">
                  <c:v>-2.9206446143001202E-2</c:v>
                </c:pt>
                <c:pt idx="31223">
                  <c:v>6.11326528036455E-2</c:v>
                </c:pt>
                <c:pt idx="31224">
                  <c:v>0</c:v>
                </c:pt>
                <c:pt idx="31225">
                  <c:v>0.229340893059682</c:v>
                </c:pt>
                <c:pt idx="31226" formatCode="0.00E+00">
                  <c:v>-9.23825358918994E-4</c:v>
                </c:pt>
                <c:pt idx="31227">
                  <c:v>0.11043375299533</c:v>
                </c:pt>
                <c:pt idx="31228" formatCode="0.00E+00">
                  <c:v>-4.8081180472373503E-2</c:v>
                </c:pt>
                <c:pt idx="31229">
                  <c:v>-5.31107004651898E-2</c:v>
                </c:pt>
                <c:pt idx="31230">
                  <c:v>-4.80846892446362E-2</c:v>
                </c:pt>
                <c:pt idx="31231">
                  <c:v>0</c:v>
                </c:pt>
                <c:pt idx="31232">
                  <c:v>-0.119317600253748</c:v>
                </c:pt>
                <c:pt idx="31233">
                  <c:v>-0.164959727537732</c:v>
                </c:pt>
                <c:pt idx="31234">
                  <c:v>-0.170769894948439</c:v>
                </c:pt>
                <c:pt idx="31235">
                  <c:v>-0.170769894948439</c:v>
                </c:pt>
                <c:pt idx="31236">
                  <c:v>-0.2035114094703</c:v>
                </c:pt>
                <c:pt idx="31237">
                  <c:v>-0.10598827254408801</c:v>
                </c:pt>
                <c:pt idx="31238">
                  <c:v>-0.14909759624952801</c:v>
                </c:pt>
                <c:pt idx="31239">
                  <c:v>-6.9481910838864397E-3</c:v>
                </c:pt>
                <c:pt idx="31240">
                  <c:v>-6.9481910838864397E-3</c:v>
                </c:pt>
                <c:pt idx="31241" formatCode="0.00E+00">
                  <c:v>-3.0206325531967299E-6</c:v>
                </c:pt>
                <c:pt idx="31242">
                  <c:v>-1.36097747957411E-2</c:v>
                </c:pt>
                <c:pt idx="31243" formatCode="0.00E+00">
                  <c:v>-1.36097747957411E-2</c:v>
                </c:pt>
                <c:pt idx="31244">
                  <c:v>-0.10221160949184099</c:v>
                </c:pt>
                <c:pt idx="31245">
                  <c:v>-0.11530177676753001</c:v>
                </c:pt>
                <c:pt idx="31246">
                  <c:v>-0.11530177676753001</c:v>
                </c:pt>
                <c:pt idx="31247">
                  <c:v>-0.139271020129935</c:v>
                </c:pt>
                <c:pt idx="31248">
                  <c:v>-0.139271020129935</c:v>
                </c:pt>
                <c:pt idx="31249">
                  <c:v>-0.13038864100852199</c:v>
                </c:pt>
                <c:pt idx="31250">
                  <c:v>-0.13038864100852199</c:v>
                </c:pt>
                <c:pt idx="31251">
                  <c:v>-0.12164369414817799</c:v>
                </c:pt>
                <c:pt idx="31252">
                  <c:v>-0.13038864100852199</c:v>
                </c:pt>
                <c:pt idx="31253">
                  <c:v>-0.13038864100852199</c:v>
                </c:pt>
                <c:pt idx="31254">
                  <c:v>-0.16903732413738201</c:v>
                </c:pt>
                <c:pt idx="31255">
                  <c:v>-0.16039235538353799</c:v>
                </c:pt>
                <c:pt idx="31256">
                  <c:v>-0.16903732413738201</c:v>
                </c:pt>
                <c:pt idx="31257">
                  <c:v>-0.15587006166734599</c:v>
                </c:pt>
                <c:pt idx="31258">
                  <c:v>-0.16383435769701599</c:v>
                </c:pt>
                <c:pt idx="31259">
                  <c:v>-0.17781207045464401</c:v>
                </c:pt>
                <c:pt idx="31260">
                  <c:v>-0.175182248871709</c:v>
                </c:pt>
                <c:pt idx="31261">
                  <c:v>-0.24242769569523101</c:v>
                </c:pt>
                <c:pt idx="31262">
                  <c:v>-0.281310581306359</c:v>
                </c:pt>
                <c:pt idx="31263">
                  <c:v>-0.32373848670872701</c:v>
                </c:pt>
                <c:pt idx="31264">
                  <c:v>-0.30966118020609001</c:v>
                </c:pt>
                <c:pt idx="31265">
                  <c:v>-0.28996516708145798</c:v>
                </c:pt>
                <c:pt idx="31266">
                  <c:v>-0.25821027818547798</c:v>
                </c:pt>
                <c:pt idx="31267">
                  <c:v>-0.31615337142163302</c:v>
                </c:pt>
                <c:pt idx="31268">
                  <c:v>-0.32144265706147701</c:v>
                </c:pt>
                <c:pt idx="31269">
                  <c:v>-0.25441856061173901</c:v>
                </c:pt>
                <c:pt idx="31270">
                  <c:v>-0.26369701032255899</c:v>
                </c:pt>
                <c:pt idx="31271">
                  <c:v>-0.152817817552591</c:v>
                </c:pt>
                <c:pt idx="31272">
                  <c:v>-0.16409851013179599</c:v>
                </c:pt>
                <c:pt idx="31273">
                  <c:v>-0.112290245584592</c:v>
                </c:pt>
                <c:pt idx="31274">
                  <c:v>-0.112290245584592</c:v>
                </c:pt>
                <c:pt idx="31275">
                  <c:v>-0.11233028054455101</c:v>
                </c:pt>
                <c:pt idx="31276">
                  <c:v>-0.14497591245923899</c:v>
                </c:pt>
                <c:pt idx="31277">
                  <c:v>-0.124307538842511</c:v>
                </c:pt>
                <c:pt idx="31278">
                  <c:v>9.1679468991182594E-2</c:v>
                </c:pt>
                <c:pt idx="31279">
                  <c:v>0.366213438732784</c:v>
                </c:pt>
                <c:pt idx="31280">
                  <c:v>0.112724739108997</c:v>
                </c:pt>
                <c:pt idx="31281">
                  <c:v>0.164161368467866</c:v>
                </c:pt>
                <c:pt idx="31282">
                  <c:v>4.3206723607434001E-2</c:v>
                </c:pt>
                <c:pt idx="31283">
                  <c:v>4.3206723607434001E-2</c:v>
                </c:pt>
                <c:pt idx="31284">
                  <c:v>-9.0880461034541504E-3</c:v>
                </c:pt>
                <c:pt idx="31285">
                  <c:v>3.9797508213105598E-2</c:v>
                </c:pt>
                <c:pt idx="31286">
                  <c:v>9.1025172034003801E-2</c:v>
                </c:pt>
                <c:pt idx="31287">
                  <c:v>0.172556432797038</c:v>
                </c:pt>
                <c:pt idx="31288">
                  <c:v>7.6036828170250106E-2</c:v>
                </c:pt>
                <c:pt idx="31289">
                  <c:v>-6.2298621697296497E-3</c:v>
                </c:pt>
                <c:pt idx="31290">
                  <c:v>8.9688470608602897E-2</c:v>
                </c:pt>
                <c:pt idx="31291" formatCode="0.00E+00">
                  <c:v>-4.9366568561159897E-4</c:v>
                </c:pt>
                <c:pt idx="31292">
                  <c:v>-3.9649091825943103E-2</c:v>
                </c:pt>
                <c:pt idx="31293" formatCode="0.00E+00">
                  <c:v>3.6931667196800903E-2</c:v>
                </c:pt>
                <c:pt idx="31294">
                  <c:v>4.2811113054109999E-2</c:v>
                </c:pt>
                <c:pt idx="31295">
                  <c:v>-2.9844321801339301E-2</c:v>
                </c:pt>
                <c:pt idx="31296">
                  <c:v>-2.9844321801339301E-2</c:v>
                </c:pt>
                <c:pt idx="31297">
                  <c:v>4.2811113054109999E-2</c:v>
                </c:pt>
                <c:pt idx="31298">
                  <c:v>6.16731948858184E-3</c:v>
                </c:pt>
                <c:pt idx="31299">
                  <c:v>4.0071019537106997E-2</c:v>
                </c:pt>
                <c:pt idx="31300">
                  <c:v>5.7291094161635503E-3</c:v>
                </c:pt>
                <c:pt idx="31301">
                  <c:v>5.7291094161635503E-3</c:v>
                </c:pt>
                <c:pt idx="31302">
                  <c:v>-2.59312114677301E-2</c:v>
                </c:pt>
                <c:pt idx="31303">
                  <c:v>5.6752226403755596E-3</c:v>
                </c:pt>
                <c:pt idx="31304">
                  <c:v>-5.2974014366446102E-2</c:v>
                </c:pt>
                <c:pt idx="31305">
                  <c:v>-5.24637446935503E-2</c:v>
                </c:pt>
                <c:pt idx="31306">
                  <c:v>-2.47128256426478E-2</c:v>
                </c:pt>
                <c:pt idx="31307">
                  <c:v>-2.47128256426478E-2</c:v>
                </c:pt>
                <c:pt idx="31308">
                  <c:v>-2.47128256426478E-2</c:v>
                </c:pt>
                <c:pt idx="31309">
                  <c:v>-9.8978184796697705E-2</c:v>
                </c:pt>
                <c:pt idx="31310">
                  <c:v>-9.8978184796697705E-2</c:v>
                </c:pt>
                <c:pt idx="31311">
                  <c:v>-8.7632805165488201E-2</c:v>
                </c:pt>
                <c:pt idx="31312">
                  <c:v>-8.7632805165488201E-2</c:v>
                </c:pt>
                <c:pt idx="31313">
                  <c:v>-5.5446280970910797E-2</c:v>
                </c:pt>
                <c:pt idx="31314">
                  <c:v>-5.5446280970910797E-2</c:v>
                </c:pt>
                <c:pt idx="31315">
                  <c:v>-2.4642783149166399E-2</c:v>
                </c:pt>
                <c:pt idx="31316">
                  <c:v>4.4136846679159103E-3</c:v>
                </c:pt>
                <c:pt idx="31317">
                  <c:v>5.7300731162146498E-2</c:v>
                </c:pt>
                <c:pt idx="31318">
                  <c:v>5.7300731162146498E-2</c:v>
                </c:pt>
                <c:pt idx="31319">
                  <c:v>0.13329545554479399</c:v>
                </c:pt>
                <c:pt idx="31320">
                  <c:v>0.10485232558154101</c:v>
                </c:pt>
                <c:pt idx="31321">
                  <c:v>0.127087833085889</c:v>
                </c:pt>
                <c:pt idx="31322">
                  <c:v>0.127087833085889</c:v>
                </c:pt>
                <c:pt idx="31323">
                  <c:v>7.7522177745201301E-2</c:v>
                </c:pt>
                <c:pt idx="31324">
                  <c:v>7.7522177745201301E-2</c:v>
                </c:pt>
                <c:pt idx="31325">
                  <c:v>0.120976658590762</c:v>
                </c:pt>
                <c:pt idx="31326">
                  <c:v>7.0634673502406306E-2</c:v>
                </c:pt>
                <c:pt idx="31327">
                  <c:v>0.121052949762551</c:v>
                </c:pt>
                <c:pt idx="31328">
                  <c:v>0.121052949762551</c:v>
                </c:pt>
                <c:pt idx="31329">
                  <c:v>0.14140035461071401</c:v>
                </c:pt>
                <c:pt idx="31330">
                  <c:v>9.1270515511302705E-2</c:v>
                </c:pt>
                <c:pt idx="31331">
                  <c:v>9.5427877350886897E-2</c:v>
                </c:pt>
                <c:pt idx="31332">
                  <c:v>7.1030710647576406E-2</c:v>
                </c:pt>
                <c:pt idx="31333">
                  <c:v>7.1030710647576406E-2</c:v>
                </c:pt>
                <c:pt idx="31334">
                  <c:v>4.7473296916917103E-2</c:v>
                </c:pt>
                <c:pt idx="31335">
                  <c:v>3.64339642899391E-3</c:v>
                </c:pt>
                <c:pt idx="31336">
                  <c:v>-1.9061929453282101E-2</c:v>
                </c:pt>
                <c:pt idx="31337">
                  <c:v>2.4390159516184999E-2</c:v>
                </c:pt>
                <c:pt idx="31338">
                  <c:v>6.73448608322266E-2</c:v>
                </c:pt>
                <c:pt idx="31339">
                  <c:v>7.4025713084580003E-2</c:v>
                </c:pt>
                <c:pt idx="31340">
                  <c:v>9.1679468991182594E-2</c:v>
                </c:pt>
                <c:pt idx="31341">
                  <c:v>0.31440963188554</c:v>
                </c:pt>
                <c:pt idx="31342">
                  <c:v>-1.30738848447828E-2</c:v>
                </c:pt>
                <c:pt idx="31343">
                  <c:v>-7.9313884459004197E-2</c:v>
                </c:pt>
                <c:pt idx="31344">
                  <c:v>-0.27018909906819</c:v>
                </c:pt>
                <c:pt idx="31345">
                  <c:v>-0.15128169634270799</c:v>
                </c:pt>
                <c:pt idx="31346">
                  <c:v>-0.20699248132166201</c:v>
                </c:pt>
                <c:pt idx="31347">
                  <c:v>-6.6004606206938807E-2</c:v>
                </c:pt>
                <c:pt idx="31348">
                  <c:v>4.9940540683999397E-2</c:v>
                </c:pt>
                <c:pt idx="31349">
                  <c:v>-8.5229510967847998E-3</c:v>
                </c:pt>
                <c:pt idx="31350">
                  <c:v>-5.6502854652820303E-2</c:v>
                </c:pt>
                <c:pt idx="31351" formatCode="0.00E+00">
                  <c:v>-4.6828629064465902E-5</c:v>
                </c:pt>
                <c:pt idx="31352">
                  <c:v>8.1624257329733201E-3</c:v>
                </c:pt>
                <c:pt idx="31353" formatCode="0.00E+00">
                  <c:v>0.14796509132140101</c:v>
                </c:pt>
                <c:pt idx="31354">
                  <c:v>0.14796509132140101</c:v>
                </c:pt>
                <c:pt idx="31355">
                  <c:v>0.26703106058881998</c:v>
                </c:pt>
                <c:pt idx="31356">
                  <c:v>0.21104405788796199</c:v>
                </c:pt>
                <c:pt idx="31357">
                  <c:v>0.21104405788796199</c:v>
                </c:pt>
                <c:pt idx="31358">
                  <c:v>0.21104405788796199</c:v>
                </c:pt>
                <c:pt idx="31359">
                  <c:v>0.27331025970381401</c:v>
                </c:pt>
                <c:pt idx="31360">
                  <c:v>0.27331025970381401</c:v>
                </c:pt>
                <c:pt idx="31361">
                  <c:v>0.27331025970381401</c:v>
                </c:pt>
                <c:pt idx="31362">
                  <c:v>0.105465758737445</c:v>
                </c:pt>
                <c:pt idx="31363">
                  <c:v>9.7304504589211804E-2</c:v>
                </c:pt>
                <c:pt idx="31364">
                  <c:v>5.1445941764434802E-2</c:v>
                </c:pt>
                <c:pt idx="31365">
                  <c:v>5.9564952483042298E-2</c:v>
                </c:pt>
                <c:pt idx="31366">
                  <c:v>9.8068636487992106E-2</c:v>
                </c:pt>
                <c:pt idx="31367">
                  <c:v>0.104185480860696</c:v>
                </c:pt>
                <c:pt idx="31368">
                  <c:v>0.104185480860696</c:v>
                </c:pt>
                <c:pt idx="31369">
                  <c:v>0.11617359610717901</c:v>
                </c:pt>
                <c:pt idx="31370">
                  <c:v>0.11617359610717901</c:v>
                </c:pt>
                <c:pt idx="31371">
                  <c:v>0.14978372748920701</c:v>
                </c:pt>
                <c:pt idx="31372">
                  <c:v>0.14978372748920701</c:v>
                </c:pt>
                <c:pt idx="31373">
                  <c:v>0.19569689848345101</c:v>
                </c:pt>
                <c:pt idx="31374">
                  <c:v>0.19569689848345101</c:v>
                </c:pt>
                <c:pt idx="31375">
                  <c:v>0.19569689848345101</c:v>
                </c:pt>
                <c:pt idx="31376">
                  <c:v>0.51433604350837003</c:v>
                </c:pt>
                <c:pt idx="31377">
                  <c:v>0.49039595878374997</c:v>
                </c:pt>
                <c:pt idx="31378">
                  <c:v>0.49039595878374997</c:v>
                </c:pt>
                <c:pt idx="31379">
                  <c:v>0.53612774863791501</c:v>
                </c:pt>
                <c:pt idx="31380">
                  <c:v>0.53612774863791501</c:v>
                </c:pt>
                <c:pt idx="31381">
                  <c:v>0.52647396264264001</c:v>
                </c:pt>
                <c:pt idx="31382">
                  <c:v>0.52647396264264001</c:v>
                </c:pt>
                <c:pt idx="31383">
                  <c:v>0.50238963346441101</c:v>
                </c:pt>
                <c:pt idx="31384">
                  <c:v>0.50238963346441101</c:v>
                </c:pt>
                <c:pt idx="31385">
                  <c:v>0.52647396264264001</c:v>
                </c:pt>
                <c:pt idx="31386">
                  <c:v>0.51433604350837003</c:v>
                </c:pt>
                <c:pt idx="31387">
                  <c:v>0.46397331817814902</c:v>
                </c:pt>
                <c:pt idx="31388">
                  <c:v>0.46397331817814902</c:v>
                </c:pt>
                <c:pt idx="31389">
                  <c:v>0.434660848056386</c:v>
                </c:pt>
                <c:pt idx="31390">
                  <c:v>0.42150327190806203</c:v>
                </c:pt>
                <c:pt idx="31391">
                  <c:v>0.94564490977946103</c:v>
                </c:pt>
                <c:pt idx="31392">
                  <c:v>0.94564490977946103</c:v>
                </c:pt>
                <c:pt idx="31393">
                  <c:v>0.95316493554046</c:v>
                </c:pt>
                <c:pt idx="31394">
                  <c:v>0.108029019484523</c:v>
                </c:pt>
                <c:pt idx="31395">
                  <c:v>0.375364220467304</c:v>
                </c:pt>
                <c:pt idx="31396">
                  <c:v>0.124205737555675</c:v>
                </c:pt>
                <c:pt idx="31397">
                  <c:v>6.6850504742588204E-2</c:v>
                </c:pt>
                <c:pt idx="31398">
                  <c:v>0.123683788896645</c:v>
                </c:pt>
                <c:pt idx="31399">
                  <c:v>0.18194284911037101</c:v>
                </c:pt>
                <c:pt idx="31400">
                  <c:v>0.107545580323844</c:v>
                </c:pt>
                <c:pt idx="31401">
                  <c:v>0.25311831177095701</c:v>
                </c:pt>
                <c:pt idx="31402">
                  <c:v>0.158278780273027</c:v>
                </c:pt>
                <c:pt idx="31403">
                  <c:v>0.14722542634142399</c:v>
                </c:pt>
                <c:pt idx="31404">
                  <c:v>0.26150857987427101</c:v>
                </c:pt>
                <c:pt idx="31405">
                  <c:v>0.11684649634193101</c:v>
                </c:pt>
                <c:pt idx="31406">
                  <c:v>-3.1902777703872003E-2</c:v>
                </c:pt>
                <c:pt idx="31407" formatCode="0.00E+00">
                  <c:v>5.1965759772842901E-4</c:v>
                </c:pt>
                <c:pt idx="31408">
                  <c:v>8.0648827922722599E-2</c:v>
                </c:pt>
                <c:pt idx="31409" formatCode="0.00E+00">
                  <c:v>0.116635127566473</c:v>
                </c:pt>
                <c:pt idx="31410" formatCode="0.00E+00">
                  <c:v>-7.1084448428981796E-4</c:v>
                </c:pt>
                <c:pt idx="31411">
                  <c:v>-7.0770119983112098E-2</c:v>
                </c:pt>
                <c:pt idx="31412" formatCode="0.00E+00">
                  <c:v>-0.147176180006514</c:v>
                </c:pt>
                <c:pt idx="31413">
                  <c:v>-3.74872649158857E-2</c:v>
                </c:pt>
                <c:pt idx="31414">
                  <c:v>-0.100583857710945</c:v>
                </c:pt>
                <c:pt idx="31415">
                  <c:v>-6.6437389607615999E-2</c:v>
                </c:pt>
                <c:pt idx="31416">
                  <c:v>-3.6998358364103097E-2</c:v>
                </c:pt>
                <c:pt idx="31417">
                  <c:v>-7.0763905215664294E-2</c:v>
                </c:pt>
                <c:pt idx="31418">
                  <c:v>-0.15457793393071301</c:v>
                </c:pt>
                <c:pt idx="31419">
                  <c:v>2.79636827091671E-2</c:v>
                </c:pt>
                <c:pt idx="31420">
                  <c:v>1.6381785734968402E-2</c:v>
                </c:pt>
                <c:pt idx="31421">
                  <c:v>7.8681420862414905E-2</c:v>
                </c:pt>
                <c:pt idx="31422">
                  <c:v>7.8681420862414905E-2</c:v>
                </c:pt>
                <c:pt idx="31423">
                  <c:v>0.15319814056926601</c:v>
                </c:pt>
                <c:pt idx="31424">
                  <c:v>8.9757624451545198E-2</c:v>
                </c:pt>
                <c:pt idx="31425">
                  <c:v>2.67162047865558E-2</c:v>
                </c:pt>
                <c:pt idx="31426">
                  <c:v>-6.1985170486783002E-2</c:v>
                </c:pt>
                <c:pt idx="31427">
                  <c:v>-3.50288453838043E-3</c:v>
                </c:pt>
                <c:pt idx="31428">
                  <c:v>-3.50288453838043E-3</c:v>
                </c:pt>
                <c:pt idx="31429">
                  <c:v>2.5020896901574299E-2</c:v>
                </c:pt>
                <c:pt idx="31430">
                  <c:v>5.4525773958683001E-2</c:v>
                </c:pt>
                <c:pt idx="31431">
                  <c:v>8.1363580023745094E-2</c:v>
                </c:pt>
                <c:pt idx="31432">
                  <c:v>0.112476877995599</c:v>
                </c:pt>
                <c:pt idx="31433">
                  <c:v>0.148170647214801</c:v>
                </c:pt>
                <c:pt idx="31434">
                  <c:v>0.25443073626103202</c:v>
                </c:pt>
                <c:pt idx="31435">
                  <c:v>0.27519284139719302</c:v>
                </c:pt>
                <c:pt idx="31436">
                  <c:v>0.36559128885574699</c:v>
                </c:pt>
                <c:pt idx="31437">
                  <c:v>0.40729855366789203</c:v>
                </c:pt>
                <c:pt idx="31438">
                  <c:v>0.40729855366789203</c:v>
                </c:pt>
                <c:pt idx="31439">
                  <c:v>0.40729855366789203</c:v>
                </c:pt>
                <c:pt idx="31440">
                  <c:v>0.40729855366789203</c:v>
                </c:pt>
                <c:pt idx="31441">
                  <c:v>0.40729855366789203</c:v>
                </c:pt>
                <c:pt idx="31442">
                  <c:v>0.40729855366789203</c:v>
                </c:pt>
                <c:pt idx="31443">
                  <c:v>0.40729855366789203</c:v>
                </c:pt>
                <c:pt idx="31444">
                  <c:v>0.32088386374600197</c:v>
                </c:pt>
                <c:pt idx="31445">
                  <c:v>0.25947949851936702</c:v>
                </c:pt>
                <c:pt idx="31446">
                  <c:v>0.25890332035924302</c:v>
                </c:pt>
                <c:pt idx="31447">
                  <c:v>0.26652339871040498</c:v>
                </c:pt>
                <c:pt idx="31448">
                  <c:v>0.26652339871040498</c:v>
                </c:pt>
                <c:pt idx="31449">
                  <c:v>0.295378752580302</c:v>
                </c:pt>
                <c:pt idx="31450">
                  <c:v>0.37692988799971999</c:v>
                </c:pt>
                <c:pt idx="31451">
                  <c:v>0.29235538504458403</c:v>
                </c:pt>
                <c:pt idx="31452">
                  <c:v>0.25287009240847602</c:v>
                </c:pt>
                <c:pt idx="31453">
                  <c:v>0.33642530427652401</c:v>
                </c:pt>
                <c:pt idx="31454">
                  <c:v>0.26058615960162801</c:v>
                </c:pt>
                <c:pt idx="31455">
                  <c:v>0.26058693722274701</c:v>
                </c:pt>
                <c:pt idx="31456">
                  <c:v>0.37787606099458199</c:v>
                </c:pt>
                <c:pt idx="31457">
                  <c:v>0.31881344914320597</c:v>
                </c:pt>
                <c:pt idx="31458">
                  <c:v>-1.6513096917620301E-2</c:v>
                </c:pt>
                <c:pt idx="31459">
                  <c:v>-0.29552293847204503</c:v>
                </c:pt>
                <c:pt idx="31460">
                  <c:v>7.3841798497393807E-2</c:v>
                </c:pt>
                <c:pt idx="31461">
                  <c:v>-0.207817428847893</c:v>
                </c:pt>
                <c:pt idx="31462">
                  <c:v>-6.5881131534625201E-2</c:v>
                </c:pt>
                <c:pt idx="31463">
                  <c:v>0.101823852776657</c:v>
                </c:pt>
                <c:pt idx="31464">
                  <c:v>0.101825673804669</c:v>
                </c:pt>
                <c:pt idx="31465">
                  <c:v>5.2993435087046202E-2</c:v>
                </c:pt>
                <c:pt idx="31466">
                  <c:v>0.10069823074187199</c:v>
                </c:pt>
                <c:pt idx="31467">
                  <c:v>0.10806913980185601</c:v>
                </c:pt>
                <c:pt idx="31468">
                  <c:v>0.10806913980185601</c:v>
                </c:pt>
                <c:pt idx="31469">
                  <c:v>5.6892889143007101E-2</c:v>
                </c:pt>
                <c:pt idx="31470">
                  <c:v>9.8528936418602803E-2</c:v>
                </c:pt>
                <c:pt idx="31471">
                  <c:v>0.221727213609234</c:v>
                </c:pt>
                <c:pt idx="31472">
                  <c:v>0.12653234222680401</c:v>
                </c:pt>
                <c:pt idx="31473">
                  <c:v>0.172202011584424</c:v>
                </c:pt>
                <c:pt idx="31474">
                  <c:v>0.36851121734680897</c:v>
                </c:pt>
                <c:pt idx="31475">
                  <c:v>0.334953052492382</c:v>
                </c:pt>
                <c:pt idx="31476">
                  <c:v>0.39152537013775401</c:v>
                </c:pt>
                <c:pt idx="31477">
                  <c:v>0.39584059960451301</c:v>
                </c:pt>
                <c:pt idx="31478">
                  <c:v>0.50146352812457695</c:v>
                </c:pt>
                <c:pt idx="31479">
                  <c:v>0.44284083812877401</c:v>
                </c:pt>
                <c:pt idx="31480">
                  <c:v>0.44284083812877401</c:v>
                </c:pt>
                <c:pt idx="31481">
                  <c:v>0.44284083812877401</c:v>
                </c:pt>
                <c:pt idx="31482">
                  <c:v>0.44284083812877401</c:v>
                </c:pt>
                <c:pt idx="31483">
                  <c:v>0.44284083812877401</c:v>
                </c:pt>
                <c:pt idx="31484">
                  <c:v>0.46694056290539099</c:v>
                </c:pt>
                <c:pt idx="31485">
                  <c:v>0.46694056290539099</c:v>
                </c:pt>
                <c:pt idx="31486">
                  <c:v>0.52422261071695597</c:v>
                </c:pt>
                <c:pt idx="31487">
                  <c:v>0.57655861647732798</c:v>
                </c:pt>
                <c:pt idx="31488">
                  <c:v>0.57655861647732798</c:v>
                </c:pt>
                <c:pt idx="31489">
                  <c:v>0.55826551713536599</c:v>
                </c:pt>
                <c:pt idx="31490">
                  <c:v>0.60872682498930597</c:v>
                </c:pt>
                <c:pt idx="31491">
                  <c:v>0.59339685747392801</c:v>
                </c:pt>
                <c:pt idx="31492">
                  <c:v>0.53860758154716004</c:v>
                </c:pt>
                <c:pt idx="31493">
                  <c:v>0.47311189244467</c:v>
                </c:pt>
                <c:pt idx="31494">
                  <c:v>0.611660216335152</c:v>
                </c:pt>
                <c:pt idx="31495">
                  <c:v>0.59237524881288595</c:v>
                </c:pt>
                <c:pt idx="31496">
                  <c:v>0.60543432838877098</c:v>
                </c:pt>
                <c:pt idx="31497">
                  <c:v>0.59267816549544405</c:v>
                </c:pt>
                <c:pt idx="31498">
                  <c:v>0.59267816549544405</c:v>
                </c:pt>
                <c:pt idx="31499">
                  <c:v>0.75769950927071394</c:v>
                </c:pt>
                <c:pt idx="31500">
                  <c:v>0.76187567640899601</c:v>
                </c:pt>
                <c:pt idx="31501" formatCode="0.00E+00">
                  <c:v>-7.2869631384198097E-4</c:v>
                </c:pt>
                <c:pt idx="31502">
                  <c:v>0.262762464552311</c:v>
                </c:pt>
                <c:pt idx="31503" formatCode="0.00E+00">
                  <c:v>-2.1341468074571601E-3</c:v>
                </c:pt>
                <c:pt idx="31504">
                  <c:v>0.129699746457176</c:v>
                </c:pt>
                <c:pt idx="31505">
                  <c:v>-4.3963691824737403E-2</c:v>
                </c:pt>
                <c:pt idx="31506">
                  <c:v>1.55080648042633E-2</c:v>
                </c:pt>
                <c:pt idx="31507">
                  <c:v>0.111643425104931</c:v>
                </c:pt>
                <c:pt idx="31508">
                  <c:v>6.6786879525844306E-2</c:v>
                </c:pt>
                <c:pt idx="31509">
                  <c:v>6.0659073803500801E-2</c:v>
                </c:pt>
                <c:pt idx="31510">
                  <c:v>0.10243843591570199</c:v>
                </c:pt>
                <c:pt idx="31511">
                  <c:v>0.10243843591570199</c:v>
                </c:pt>
                <c:pt idx="31512">
                  <c:v>0.17476716642457901</c:v>
                </c:pt>
                <c:pt idx="31513">
                  <c:v>0.12926940631474099</c:v>
                </c:pt>
                <c:pt idx="31514">
                  <c:v>0.134940650342635</c:v>
                </c:pt>
                <c:pt idx="31515">
                  <c:v>0.159719756947794</c:v>
                </c:pt>
                <c:pt idx="31516">
                  <c:v>0.127097684899105</c:v>
                </c:pt>
                <c:pt idx="31517">
                  <c:v>0.127097684899105</c:v>
                </c:pt>
                <c:pt idx="31518">
                  <c:v>0.119846951821149</c:v>
                </c:pt>
                <c:pt idx="31519">
                  <c:v>0.164089985030937</c:v>
                </c:pt>
                <c:pt idx="31520">
                  <c:v>0.22585617572442299</c:v>
                </c:pt>
                <c:pt idx="31521">
                  <c:v>0.22585617572442299</c:v>
                </c:pt>
                <c:pt idx="31522">
                  <c:v>0.188514838500693</c:v>
                </c:pt>
                <c:pt idx="31523">
                  <c:v>0.15051129131842</c:v>
                </c:pt>
                <c:pt idx="31524">
                  <c:v>0.18015093243287</c:v>
                </c:pt>
                <c:pt idx="31525">
                  <c:v>0.26868605417957497</c:v>
                </c:pt>
                <c:pt idx="31526">
                  <c:v>0.295505619604365</c:v>
                </c:pt>
                <c:pt idx="31527">
                  <c:v>0.34482453355177001</c:v>
                </c:pt>
                <c:pt idx="31528">
                  <c:v>0.34482453355177001</c:v>
                </c:pt>
                <c:pt idx="31529">
                  <c:v>0.34482453355177001</c:v>
                </c:pt>
                <c:pt idx="31530">
                  <c:v>0.38568771278956698</c:v>
                </c:pt>
                <c:pt idx="31531">
                  <c:v>0.38568771278956698</c:v>
                </c:pt>
                <c:pt idx="31532">
                  <c:v>0.40768298337324399</c:v>
                </c:pt>
                <c:pt idx="31533">
                  <c:v>0.40768298337324399</c:v>
                </c:pt>
                <c:pt idx="31534">
                  <c:v>0.40768298337324399</c:v>
                </c:pt>
                <c:pt idx="31535">
                  <c:v>0.40768298337324399</c:v>
                </c:pt>
                <c:pt idx="31536">
                  <c:v>0.35897921937358901</c:v>
                </c:pt>
                <c:pt idx="31537">
                  <c:v>0.306254443944596</c:v>
                </c:pt>
                <c:pt idx="31538">
                  <c:v>0.239765876677972</c:v>
                </c:pt>
                <c:pt idx="31539">
                  <c:v>0.19142288863593901</c:v>
                </c:pt>
                <c:pt idx="31540">
                  <c:v>0.27462564932077899</c:v>
                </c:pt>
                <c:pt idx="31541">
                  <c:v>0.25676518146635302</c:v>
                </c:pt>
                <c:pt idx="31542">
                  <c:v>0.236066699744264</c:v>
                </c:pt>
                <c:pt idx="31543">
                  <c:v>0.196659158286382</c:v>
                </c:pt>
                <c:pt idx="31544">
                  <c:v>0.196659158286382</c:v>
                </c:pt>
                <c:pt idx="31545">
                  <c:v>0.196089282573323</c:v>
                </c:pt>
                <c:pt idx="31546">
                  <c:v>0.26056692985765401</c:v>
                </c:pt>
                <c:pt idx="31547">
                  <c:v>0.16959528762149501</c:v>
                </c:pt>
                <c:pt idx="31548">
                  <c:v>0.103710443578928</c:v>
                </c:pt>
                <c:pt idx="31549">
                  <c:v>-0.117082596428306</c:v>
                </c:pt>
                <c:pt idx="31550">
                  <c:v>-4.6403026773617198E-2</c:v>
                </c:pt>
                <c:pt idx="31551">
                  <c:v>7.2158572219746794E-2</c:v>
                </c:pt>
                <c:pt idx="31552">
                  <c:v>0.25533277518821901</c:v>
                </c:pt>
                <c:pt idx="31553">
                  <c:v>0.195677124304346</c:v>
                </c:pt>
                <c:pt idx="31554">
                  <c:v>0.213171637322179</c:v>
                </c:pt>
                <c:pt idx="31555">
                  <c:v>0.207674852944392</c:v>
                </c:pt>
                <c:pt idx="31556">
                  <c:v>0.15935815522315799</c:v>
                </c:pt>
                <c:pt idx="31557">
                  <c:v>0.14796217873853201</c:v>
                </c:pt>
                <c:pt idx="31558">
                  <c:v>0.14812346437549601</c:v>
                </c:pt>
                <c:pt idx="31559">
                  <c:v>0.13403717894716299</c:v>
                </c:pt>
                <c:pt idx="31560">
                  <c:v>0.16475947010391101</c:v>
                </c:pt>
                <c:pt idx="31561">
                  <c:v>-1.5393128067219E-2</c:v>
                </c:pt>
                <c:pt idx="31562">
                  <c:v>7.0662642866315697E-2</c:v>
                </c:pt>
                <c:pt idx="31563">
                  <c:v>-1.32243262239066E-2</c:v>
                </c:pt>
                <c:pt idx="31564">
                  <c:v>-4.7981502938223501E-2</c:v>
                </c:pt>
                <c:pt idx="31565">
                  <c:v>-0.18211811519249099</c:v>
                </c:pt>
                <c:pt idx="31566">
                  <c:v>-0.16158572030603499</c:v>
                </c:pt>
                <c:pt idx="31567">
                  <c:v>0.133636241841742</c:v>
                </c:pt>
                <c:pt idx="31568">
                  <c:v>-0.110221982555777</c:v>
                </c:pt>
                <c:pt idx="31569">
                  <c:v>-5.3553381043968999E-2</c:v>
                </c:pt>
                <c:pt idx="31570">
                  <c:v>-5.1791016099917299E-2</c:v>
                </c:pt>
                <c:pt idx="31571">
                  <c:v>0.24504791133074899</c:v>
                </c:pt>
                <c:pt idx="31572">
                  <c:v>9.1679468991182594E-2</c:v>
                </c:pt>
                <c:pt idx="31573">
                  <c:v>-0.23827354657557001</c:v>
                </c:pt>
                <c:pt idx="31574">
                  <c:v>4.9122876358726301E-2</c:v>
                </c:pt>
                <c:pt idx="31575">
                  <c:v>0.10031128079606901</c:v>
                </c:pt>
                <c:pt idx="31576">
                  <c:v>9.0935826479626197E-2</c:v>
                </c:pt>
                <c:pt idx="31577">
                  <c:v>8.1245108708644306E-2</c:v>
                </c:pt>
                <c:pt idx="31578">
                  <c:v>8.1958986585514093E-2</c:v>
                </c:pt>
                <c:pt idx="31579">
                  <c:v>-1.5058343170524E-2</c:v>
                </c:pt>
                <c:pt idx="31580">
                  <c:v>-2.2418720363447601E-2</c:v>
                </c:pt>
                <c:pt idx="31581">
                  <c:v>2.0810575653284299E-2</c:v>
                </c:pt>
                <c:pt idx="31582">
                  <c:v>2.8417392722310499E-2</c:v>
                </c:pt>
                <c:pt idx="31583">
                  <c:v>6.7536957611311996E-2</c:v>
                </c:pt>
                <c:pt idx="31584">
                  <c:v>-2.2088588438497099E-2</c:v>
                </c:pt>
                <c:pt idx="31585">
                  <c:v>2.0516899146313099E-2</c:v>
                </c:pt>
                <c:pt idx="31586">
                  <c:v>2.80194413814338E-2</c:v>
                </c:pt>
                <c:pt idx="31587">
                  <c:v>2.80194413814338E-2</c:v>
                </c:pt>
                <c:pt idx="31588">
                  <c:v>8.1675969846621808E-3</c:v>
                </c:pt>
                <c:pt idx="31589">
                  <c:v>5.0713386941146202E-2</c:v>
                </c:pt>
                <c:pt idx="31590">
                  <c:v>0.15744344619596901</c:v>
                </c:pt>
                <c:pt idx="31591">
                  <c:v>7.6734295325146404E-2</c:v>
                </c:pt>
                <c:pt idx="31592">
                  <c:v>6.9396701777428797E-3</c:v>
                </c:pt>
                <c:pt idx="31593">
                  <c:v>-6.3311117220290702E-2</c:v>
                </c:pt>
                <c:pt idx="31594">
                  <c:v>-9.4884544755349895E-2</c:v>
                </c:pt>
                <c:pt idx="31595">
                  <c:v>-6.3309906109389302E-2</c:v>
                </c:pt>
                <c:pt idx="31596">
                  <c:v>-2.7468357405315301E-2</c:v>
                </c:pt>
                <c:pt idx="31597">
                  <c:v>4.28371755292404E-2</c:v>
                </c:pt>
                <c:pt idx="31598">
                  <c:v>0.27287253079465801</c:v>
                </c:pt>
                <c:pt idx="31599">
                  <c:v>9.9177720118301897E-3</c:v>
                </c:pt>
                <c:pt idx="31600">
                  <c:v>0.10706373532701099</c:v>
                </c:pt>
                <c:pt idx="31601">
                  <c:v>0.20430597916062901</c:v>
                </c:pt>
                <c:pt idx="31602">
                  <c:v>0.20373291530618601</c:v>
                </c:pt>
                <c:pt idx="31603">
                  <c:v>0.20373291530618601</c:v>
                </c:pt>
                <c:pt idx="31604">
                  <c:v>0.27484738370010903</c:v>
                </c:pt>
                <c:pt idx="31605">
                  <c:v>0.18631565214699</c:v>
                </c:pt>
                <c:pt idx="31606">
                  <c:v>0.22062969125783</c:v>
                </c:pt>
                <c:pt idx="31607">
                  <c:v>0.27437145495584803</c:v>
                </c:pt>
                <c:pt idx="31608">
                  <c:v>0.27437145495584803</c:v>
                </c:pt>
                <c:pt idx="31609">
                  <c:v>0.30540872212529002</c:v>
                </c:pt>
                <c:pt idx="31610">
                  <c:v>0.27437145495584803</c:v>
                </c:pt>
                <c:pt idx="31611">
                  <c:v>0.27437145495584803</c:v>
                </c:pt>
                <c:pt idx="31612">
                  <c:v>0.16259393956545001</c:v>
                </c:pt>
                <c:pt idx="31613">
                  <c:v>0.15268058310127799</c:v>
                </c:pt>
                <c:pt idx="31614">
                  <c:v>5.6906812686015003E-2</c:v>
                </c:pt>
                <c:pt idx="31615" formatCode="0.00E+00">
                  <c:v>7.9146100744820203E-4</c:v>
                </c:pt>
                <c:pt idx="31616">
                  <c:v>-5.7002101845255497E-2</c:v>
                </c:pt>
                <c:pt idx="31617" formatCode="0.00E+00">
                  <c:v>-7.4597034449166405E-2</c:v>
                </c:pt>
                <c:pt idx="31618">
                  <c:v>-1.76700690551778E-2</c:v>
                </c:pt>
                <c:pt idx="31619">
                  <c:v>-6.6401202786923394E-2</c:v>
                </c:pt>
                <c:pt idx="31620">
                  <c:v>-1.5238555447600201E-2</c:v>
                </c:pt>
                <c:pt idx="31621">
                  <c:v>-3.1733704638362503E-2</c:v>
                </c:pt>
                <c:pt idx="31622">
                  <c:v>-7.5862236881138995E-2</c:v>
                </c:pt>
                <c:pt idx="31623">
                  <c:v>-2.6353709844137499E-2</c:v>
                </c:pt>
                <c:pt idx="31624">
                  <c:v>-9.4112600257678994E-2</c:v>
                </c:pt>
                <c:pt idx="31625">
                  <c:v>-0.28034045719655998</c:v>
                </c:pt>
                <c:pt idx="31626">
                  <c:v>-0.27301147688380201</c:v>
                </c:pt>
                <c:pt idx="31627">
                  <c:v>-0.26756180224062698</c:v>
                </c:pt>
                <c:pt idx="31628">
                  <c:v>-0.26756180224062698</c:v>
                </c:pt>
                <c:pt idx="31629">
                  <c:v>-0.37904408274031898</c:v>
                </c:pt>
                <c:pt idx="31630">
                  <c:v>-0.37904408274031898</c:v>
                </c:pt>
                <c:pt idx="31631">
                  <c:v>-0.37904408274031898</c:v>
                </c:pt>
                <c:pt idx="31632">
                  <c:v>-0.44489190644694598</c:v>
                </c:pt>
                <c:pt idx="31633">
                  <c:v>-0.44489190644694598</c:v>
                </c:pt>
                <c:pt idx="31634">
                  <c:v>-0.35609477978064402</c:v>
                </c:pt>
                <c:pt idx="31635">
                  <c:v>-0.35609477978064402</c:v>
                </c:pt>
                <c:pt idx="31636">
                  <c:v>-0.312413823078458</c:v>
                </c:pt>
                <c:pt idx="31637">
                  <c:v>-9.1679468991182594E-2</c:v>
                </c:pt>
                <c:pt idx="31638">
                  <c:v>0.23827354657557001</c:v>
                </c:pt>
                <c:pt idx="31639">
                  <c:v>7.53927192983394E-3</c:v>
                </c:pt>
                <c:pt idx="31640">
                  <c:v>-0.16665442426052601</c:v>
                </c:pt>
                <c:pt idx="31641">
                  <c:v>-0.132920489356632</c:v>
                </c:pt>
                <c:pt idx="31642">
                  <c:v>0.110941768209585</c:v>
                </c:pt>
                <c:pt idx="31643">
                  <c:v>5.4201541096218199E-2</c:v>
                </c:pt>
                <c:pt idx="31644">
                  <c:v>3.6554549378575198E-2</c:v>
                </c:pt>
                <c:pt idx="31645">
                  <c:v>3.6554549378575198E-2</c:v>
                </c:pt>
                <c:pt idx="31646">
                  <c:v>3.6554549378575198E-2</c:v>
                </c:pt>
                <c:pt idx="31647">
                  <c:v>3.6554549378575198E-2</c:v>
                </c:pt>
                <c:pt idx="31648">
                  <c:v>3.6554549378575198E-2</c:v>
                </c:pt>
                <c:pt idx="31649">
                  <c:v>3.6554549378575198E-2</c:v>
                </c:pt>
                <c:pt idx="31650">
                  <c:v>5.4201541096218199E-2</c:v>
                </c:pt>
                <c:pt idx="31651">
                  <c:v>5.4201541096218199E-2</c:v>
                </c:pt>
                <c:pt idx="31652">
                  <c:v>3.6554549378575198E-2</c:v>
                </c:pt>
                <c:pt idx="31653">
                  <c:v>3.6554549378575198E-2</c:v>
                </c:pt>
                <c:pt idx="31654">
                  <c:v>3.6554549378575198E-2</c:v>
                </c:pt>
                <c:pt idx="31655">
                  <c:v>3.6554549378575198E-2</c:v>
                </c:pt>
                <c:pt idx="31656">
                  <c:v>3.6554549378575198E-2</c:v>
                </c:pt>
                <c:pt idx="31657">
                  <c:v>-0.258800140433877</c:v>
                </c:pt>
                <c:pt idx="31658">
                  <c:v>-5.6732212719292803E-2</c:v>
                </c:pt>
                <c:pt idx="31659">
                  <c:v>-5.6732212719292803E-2</c:v>
                </c:pt>
                <c:pt idx="31660">
                  <c:v>-4.0876380911414503E-2</c:v>
                </c:pt>
                <c:pt idx="31661">
                  <c:v>-0.243152398830908</c:v>
                </c:pt>
                <c:pt idx="31662">
                  <c:v>-8.8586083139383806E-2</c:v>
                </c:pt>
                <c:pt idx="31663">
                  <c:v>-0.141929803886227</c:v>
                </c:pt>
                <c:pt idx="31664">
                  <c:v>3.1504976359428297E-2</c:v>
                </c:pt>
                <c:pt idx="31665">
                  <c:v>-7.0499972001092107E-2</c:v>
                </c:pt>
                <c:pt idx="31666">
                  <c:v>-7.0499972001092107E-2</c:v>
                </c:pt>
                <c:pt idx="31667">
                  <c:v>-0.163534611670724</c:v>
                </c:pt>
                <c:pt idx="31668">
                  <c:v>-0.104949554733654</c:v>
                </c:pt>
                <c:pt idx="31669">
                  <c:v>-0.163534611670724</c:v>
                </c:pt>
                <c:pt idx="31670">
                  <c:v>-0.154744899202341</c:v>
                </c:pt>
                <c:pt idx="31671">
                  <c:v>-0.19137246297499799</c:v>
                </c:pt>
                <c:pt idx="31672">
                  <c:v>-0.13427331944617199</c:v>
                </c:pt>
                <c:pt idx="31673">
                  <c:v>-0.142131870839865</c:v>
                </c:pt>
                <c:pt idx="31674">
                  <c:v>-0.126522172129614</c:v>
                </c:pt>
                <c:pt idx="31675">
                  <c:v>-0.19273866432947601</c:v>
                </c:pt>
                <c:pt idx="31676">
                  <c:v>-0.23159888688956701</c:v>
                </c:pt>
                <c:pt idx="31677">
                  <c:v>-0.23968323974446301</c:v>
                </c:pt>
                <c:pt idx="31678">
                  <c:v>-0.17781944495758401</c:v>
                </c:pt>
                <c:pt idx="31679">
                  <c:v>-0.235055890827683</c:v>
                </c:pt>
                <c:pt idx="31680">
                  <c:v>-0.22793096385668399</c:v>
                </c:pt>
                <c:pt idx="31681">
                  <c:v>0</c:v>
                </c:pt>
                <c:pt idx="31682">
                  <c:v>0.16554970078072601</c:v>
                </c:pt>
                <c:pt idx="31683">
                  <c:v>-0.125177566376762</c:v>
                </c:pt>
                <c:pt idx="31684">
                  <c:v>-0.24943187963976299</c:v>
                </c:pt>
                <c:pt idx="31685">
                  <c:v>-0.36848606130120198</c:v>
                </c:pt>
                <c:pt idx="31686">
                  <c:v>-0.12704940863122799</c:v>
                </c:pt>
                <c:pt idx="31687">
                  <c:v>-0.22470358263358101</c:v>
                </c:pt>
                <c:pt idx="31688">
                  <c:v>-0.26573480818884399</c:v>
                </c:pt>
                <c:pt idx="31689">
                  <c:v>-0.30267438646875899</c:v>
                </c:pt>
                <c:pt idx="31690">
                  <c:v>-0.33540389579486501</c:v>
                </c:pt>
                <c:pt idx="31691">
                  <c:v>-0.40127754707149499</c:v>
                </c:pt>
                <c:pt idx="31692">
                  <c:v>-0.33511058596596299</c:v>
                </c:pt>
                <c:pt idx="31693">
                  <c:v>-0.35570841712645401</c:v>
                </c:pt>
                <c:pt idx="31694">
                  <c:v>-0.391052550524495</c:v>
                </c:pt>
                <c:pt idx="31695">
                  <c:v>-0.35524268767879402</c:v>
                </c:pt>
                <c:pt idx="31696">
                  <c:v>-0.29590386113391798</c:v>
                </c:pt>
                <c:pt idx="31697">
                  <c:v>-0.29590386113391798</c:v>
                </c:pt>
                <c:pt idx="31698">
                  <c:v>-0.24154332152453301</c:v>
                </c:pt>
                <c:pt idx="31699">
                  <c:v>-0.24154332152453301</c:v>
                </c:pt>
                <c:pt idx="31700">
                  <c:v>-7.7712718074402595E-2</c:v>
                </c:pt>
                <c:pt idx="31701">
                  <c:v>-0.137391914077895</c:v>
                </c:pt>
                <c:pt idx="31702">
                  <c:v>-0.174455115526404</c:v>
                </c:pt>
                <c:pt idx="31703">
                  <c:v>-0.28967019429429602</c:v>
                </c:pt>
                <c:pt idx="31704">
                  <c:v>-0.24282070526338601</c:v>
                </c:pt>
                <c:pt idx="31705">
                  <c:v>0.117979686365301</c:v>
                </c:pt>
                <c:pt idx="31706">
                  <c:v>0.129650339234818</c:v>
                </c:pt>
                <c:pt idx="31707">
                  <c:v>9.1679468991182594E-2</c:v>
                </c:pt>
                <c:pt idx="31708">
                  <c:v>0.36768187305143701</c:v>
                </c:pt>
                <c:pt idx="31709">
                  <c:v>0.18733168676624401</c:v>
                </c:pt>
                <c:pt idx="31710">
                  <c:v>0.28875855029088898</c:v>
                </c:pt>
                <c:pt idx="31711">
                  <c:v>0.20786552744155301</c:v>
                </c:pt>
                <c:pt idx="31712">
                  <c:v>0.20786552744155301</c:v>
                </c:pt>
                <c:pt idx="31713">
                  <c:v>3.8893692178122198E-2</c:v>
                </c:pt>
                <c:pt idx="31714">
                  <c:v>4.6346713296925302E-2</c:v>
                </c:pt>
                <c:pt idx="31715">
                  <c:v>0.23240212701448501</c:v>
                </c:pt>
                <c:pt idx="31716">
                  <c:v>0.167856304776861</c:v>
                </c:pt>
                <c:pt idx="31717">
                  <c:v>5.2871347725230701E-2</c:v>
                </c:pt>
                <c:pt idx="31718">
                  <c:v>5.2871347725230701E-2</c:v>
                </c:pt>
                <c:pt idx="31719">
                  <c:v>9.2840873122972595E-2</c:v>
                </c:pt>
                <c:pt idx="31720">
                  <c:v>0.184464190865302</c:v>
                </c:pt>
                <c:pt idx="31721">
                  <c:v>0.17535008484807801</c:v>
                </c:pt>
                <c:pt idx="31722">
                  <c:v>0.21154280216767801</c:v>
                </c:pt>
                <c:pt idx="31723">
                  <c:v>0.16107672536336201</c:v>
                </c:pt>
                <c:pt idx="31724">
                  <c:v>0.16107672536336201</c:v>
                </c:pt>
                <c:pt idx="31725">
                  <c:v>0.114646792758117</c:v>
                </c:pt>
                <c:pt idx="31726">
                  <c:v>0.16179812511033101</c:v>
                </c:pt>
                <c:pt idx="31727">
                  <c:v>0.16179812511033101</c:v>
                </c:pt>
                <c:pt idx="31728">
                  <c:v>0.16767015182586301</c:v>
                </c:pt>
                <c:pt idx="31729">
                  <c:v>0.12126300493174599</c:v>
                </c:pt>
                <c:pt idx="31730">
                  <c:v>0.128856917768535</c:v>
                </c:pt>
                <c:pt idx="31731">
                  <c:v>8.4182676509654497E-2</c:v>
                </c:pt>
                <c:pt idx="31732">
                  <c:v>8.4182676509654497E-2</c:v>
                </c:pt>
                <c:pt idx="31733">
                  <c:v>4.4060425120031298E-2</c:v>
                </c:pt>
                <c:pt idx="31734">
                  <c:v>0.110236215038614</c:v>
                </c:pt>
                <c:pt idx="31735">
                  <c:v>0.110236215038614</c:v>
                </c:pt>
                <c:pt idx="31736">
                  <c:v>0.153311389577862</c:v>
                </c:pt>
                <c:pt idx="31737">
                  <c:v>0.153311389577862</c:v>
                </c:pt>
                <c:pt idx="31738">
                  <c:v>0.180881692094747</c:v>
                </c:pt>
                <c:pt idx="31739">
                  <c:v>-9.1679468991182594E-2</c:v>
                </c:pt>
                <c:pt idx="31740">
                  <c:v>-0.36692297241072103</c:v>
                </c:pt>
                <c:pt idx="31741">
                  <c:v>-0.113536461641329</c:v>
                </c:pt>
                <c:pt idx="31742">
                  <c:v>-0.211936067170821</c:v>
                </c:pt>
                <c:pt idx="31743">
                  <c:v>-0.139131671302613</c:v>
                </c:pt>
                <c:pt idx="31744">
                  <c:v>-0.22027680393434501</c:v>
                </c:pt>
                <c:pt idx="31745">
                  <c:v>-9.3770297971856598E-2</c:v>
                </c:pt>
                <c:pt idx="31746">
                  <c:v>-0.140697665040208</c:v>
                </c:pt>
                <c:pt idx="31747">
                  <c:v>-7.7345756504569402E-2</c:v>
                </c:pt>
                <c:pt idx="31748">
                  <c:v>-9.7682233164617396E-2</c:v>
                </c:pt>
                <c:pt idx="31749">
                  <c:v>-0.106335240500741</c:v>
                </c:pt>
                <c:pt idx="31750">
                  <c:v>-9.7498998618154406E-2</c:v>
                </c:pt>
                <c:pt idx="31751">
                  <c:v>3.9189083722573598E-2</c:v>
                </c:pt>
                <c:pt idx="31752">
                  <c:v>-4.0116058440809697E-2</c:v>
                </c:pt>
                <c:pt idx="31753">
                  <c:v>-1.8868375381222401E-3</c:v>
                </c:pt>
                <c:pt idx="31754">
                  <c:v>-1.8868375381222401E-3</c:v>
                </c:pt>
                <c:pt idx="31755">
                  <c:v>-4.0116058440809697E-2</c:v>
                </c:pt>
                <c:pt idx="31756">
                  <c:v>-3.3441467121482403E-2</c:v>
                </c:pt>
                <c:pt idx="31757">
                  <c:v>9.1966254546602899E-2</c:v>
                </c:pt>
                <c:pt idx="31758">
                  <c:v>6.8722297659112405E-2</c:v>
                </c:pt>
                <c:pt idx="31759">
                  <c:v>9.9940565283279603E-2</c:v>
                </c:pt>
                <c:pt idx="31760">
                  <c:v>9.9940565283279603E-2</c:v>
                </c:pt>
                <c:pt idx="31761">
                  <c:v>0.13716677160559301</c:v>
                </c:pt>
                <c:pt idx="31762">
                  <c:v>0.12926118661451899</c:v>
                </c:pt>
                <c:pt idx="31763">
                  <c:v>8.4072239848195604E-2</c:v>
                </c:pt>
                <c:pt idx="31764">
                  <c:v>0.11002014764751</c:v>
                </c:pt>
                <c:pt idx="31765">
                  <c:v>0.30242981030647997</c:v>
                </c:pt>
                <c:pt idx="31766">
                  <c:v>8.9609754464823305E-2</c:v>
                </c:pt>
                <c:pt idx="31767">
                  <c:v>0.136292932791614</c:v>
                </c:pt>
                <c:pt idx="31768">
                  <c:v>0.196699207983946</c:v>
                </c:pt>
                <c:pt idx="31769">
                  <c:v>0.159584203716957</c:v>
                </c:pt>
                <c:pt idx="31770">
                  <c:v>9.8489485361227203E-2</c:v>
                </c:pt>
                <c:pt idx="31771">
                  <c:v>0.151214548876202</c:v>
                </c:pt>
                <c:pt idx="31772">
                  <c:v>0.141629032122153</c:v>
                </c:pt>
                <c:pt idx="31773">
                  <c:v>0.14871718583389101</c:v>
                </c:pt>
                <c:pt idx="31774">
                  <c:v>0.14871718583389101</c:v>
                </c:pt>
                <c:pt idx="31775">
                  <c:v>0.15568923487519901</c:v>
                </c:pt>
                <c:pt idx="31776">
                  <c:v>0.21445238091114699</c:v>
                </c:pt>
                <c:pt idx="31777">
                  <c:v>0.25853494653703801</c:v>
                </c:pt>
                <c:pt idx="31778">
                  <c:v>0.25853494653703801</c:v>
                </c:pt>
                <c:pt idx="31779">
                  <c:v>0.25853494653703801</c:v>
                </c:pt>
                <c:pt idx="31780">
                  <c:v>0.248393598362082</c:v>
                </c:pt>
                <c:pt idx="31781">
                  <c:v>0.28802551102690499</c:v>
                </c:pt>
                <c:pt idx="31782">
                  <c:v>0</c:v>
                </c:pt>
                <c:pt idx="31783">
                  <c:v>-0.27814485843449899</c:v>
                </c:pt>
                <c:pt idx="31784">
                  <c:v>-5.8208895536603099E-2</c:v>
                </c:pt>
                <c:pt idx="31785">
                  <c:v>-0.156199746577838</c:v>
                </c:pt>
                <c:pt idx="31786">
                  <c:v>-6.7248371908089799E-2</c:v>
                </c:pt>
                <c:pt idx="31787">
                  <c:v>-0.17559656370326601</c:v>
                </c:pt>
                <c:pt idx="31788">
                  <c:v>-0.14825784726079599</c:v>
                </c:pt>
                <c:pt idx="31789">
                  <c:v>-0.26143260197138901</c:v>
                </c:pt>
                <c:pt idx="31790">
                  <c:v>-0.11370636040064</c:v>
                </c:pt>
                <c:pt idx="31791">
                  <c:v>-0.105422187683156</c:v>
                </c:pt>
                <c:pt idx="31792">
                  <c:v>-0.122097184044616</c:v>
                </c:pt>
                <c:pt idx="31793">
                  <c:v>-7.6649984362875997E-2</c:v>
                </c:pt>
                <c:pt idx="31794">
                  <c:v>4.3510255153361703E-2</c:v>
                </c:pt>
                <c:pt idx="31795">
                  <c:v>-9.1033213479852104E-2</c:v>
                </c:pt>
                <c:pt idx="31796">
                  <c:v>2.2169341197650599E-2</c:v>
                </c:pt>
                <c:pt idx="31797">
                  <c:v>-2.4935620256121501E-2</c:v>
                </c:pt>
                <c:pt idx="31798">
                  <c:v>2.1918393591205901E-2</c:v>
                </c:pt>
                <c:pt idx="31799">
                  <c:v>1.37526715270006E-2</c:v>
                </c:pt>
                <c:pt idx="31800">
                  <c:v>6.5344410989188695E-2</c:v>
                </c:pt>
                <c:pt idx="31801">
                  <c:v>4.1679785471660097E-2</c:v>
                </c:pt>
                <c:pt idx="31802">
                  <c:v>8.8913386373938794E-2</c:v>
                </c:pt>
                <c:pt idx="31803">
                  <c:v>0.22486426080650301</c:v>
                </c:pt>
                <c:pt idx="31804">
                  <c:v>0.34853659934585501</c:v>
                </c:pt>
                <c:pt idx="31805">
                  <c:v>0</c:v>
                </c:pt>
                <c:pt idx="31806">
                  <c:v>-0.230272230156046</c:v>
                </c:pt>
                <c:pt idx="31807">
                  <c:v>5.7562711077882897E-2</c:v>
                </c:pt>
                <c:pt idx="31808">
                  <c:v>-0.108251170366511</c:v>
                </c:pt>
                <c:pt idx="31809">
                  <c:v>-0.15016352070964101</c:v>
                </c:pt>
                <c:pt idx="31810">
                  <c:v>-9.9173867541000701E-2</c:v>
                </c:pt>
                <c:pt idx="31811">
                  <c:v>-1.15271606731301E-2</c:v>
                </c:pt>
                <c:pt idx="31812">
                  <c:v>-0.117610548751388</c:v>
                </c:pt>
                <c:pt idx="31813">
                  <c:v>-0.107781325941134</c:v>
                </c:pt>
                <c:pt idx="31814">
                  <c:v>-0.11444125114267201</c:v>
                </c:pt>
                <c:pt idx="31815">
                  <c:v>-7.9582305846088497E-2</c:v>
                </c:pt>
                <c:pt idx="31816">
                  <c:v>-0.102775019476018</c:v>
                </c:pt>
                <c:pt idx="31817">
                  <c:v>-1.05856954651035E-2</c:v>
                </c:pt>
                <c:pt idx="31818">
                  <c:v>-5.7003589591299003E-2</c:v>
                </c:pt>
                <c:pt idx="31819">
                  <c:v>-0.20864162645866299</c:v>
                </c:pt>
                <c:pt idx="31820">
                  <c:v>-0.37471589140066203</c:v>
                </c:pt>
                <c:pt idx="31821">
                  <c:v>-0.307066674994531</c:v>
                </c:pt>
                <c:pt idx="31822">
                  <c:v>-0.307066674994531</c:v>
                </c:pt>
                <c:pt idx="31823">
                  <c:v>-0.307066674994531</c:v>
                </c:pt>
                <c:pt idx="31824">
                  <c:v>-0.40616406534362998</c:v>
                </c:pt>
                <c:pt idx="31825">
                  <c:v>-0.40616406534362998</c:v>
                </c:pt>
                <c:pt idx="31826">
                  <c:v>-0.375412473243804</c:v>
                </c:pt>
                <c:pt idx="31827">
                  <c:v>-0.16743777513238101</c:v>
                </c:pt>
                <c:pt idx="31828">
                  <c:v>-1.0895343173683099E-2</c:v>
                </c:pt>
                <c:pt idx="31829">
                  <c:v>-1.0895343173683099E-2</c:v>
                </c:pt>
                <c:pt idx="31830">
                  <c:v>-0.121204409517871</c:v>
                </c:pt>
                <c:pt idx="31831">
                  <c:v>-3.49749565955641E-2</c:v>
                </c:pt>
                <c:pt idx="31832">
                  <c:v>0.20935130968564999</c:v>
                </c:pt>
                <c:pt idx="31833">
                  <c:v>0.26448028041500499</c:v>
                </c:pt>
                <c:pt idx="31834">
                  <c:v>-0.13730561182130699</c:v>
                </c:pt>
                <c:pt idx="31835">
                  <c:v>-8.7048513557418994E-2</c:v>
                </c:pt>
                <c:pt idx="31836">
                  <c:v>9.09568491852768E-2</c:v>
                </c:pt>
                <c:pt idx="31837">
                  <c:v>0.31375281921021397</c:v>
                </c:pt>
                <c:pt idx="31838">
                  <c:v>5.4117153881425697E-2</c:v>
                </c:pt>
                <c:pt idx="31839">
                  <c:v>0.16523911502132399</c:v>
                </c:pt>
                <c:pt idx="31840">
                  <c:v>0.14876154616436399</c:v>
                </c:pt>
                <c:pt idx="31841">
                  <c:v>0.22868604647662999</c:v>
                </c:pt>
                <c:pt idx="31842">
                  <c:v>0.228124027712237</c:v>
                </c:pt>
                <c:pt idx="31843">
                  <c:v>0.27373900905767901</c:v>
                </c:pt>
                <c:pt idx="31844">
                  <c:v>0.30488677571603701</c:v>
                </c:pt>
                <c:pt idx="31845">
                  <c:v>0.30086625658749</c:v>
                </c:pt>
                <c:pt idx="31846">
                  <c:v>0.246643744805318</c:v>
                </c:pt>
                <c:pt idx="31847">
                  <c:v>0.20987260836584501</c:v>
                </c:pt>
                <c:pt idx="31848">
                  <c:v>0.14546198316752401</c:v>
                </c:pt>
                <c:pt idx="31849">
                  <c:v>0.132615592614442</c:v>
                </c:pt>
                <c:pt idx="31850">
                  <c:v>0.124676396049377</c:v>
                </c:pt>
                <c:pt idx="31851">
                  <c:v>4.1209993852917702E-2</c:v>
                </c:pt>
                <c:pt idx="31852">
                  <c:v>-1.34428028005E-2</c:v>
                </c:pt>
                <c:pt idx="31853">
                  <c:v>5.2249943806551499E-2</c:v>
                </c:pt>
                <c:pt idx="31854">
                  <c:v>7.9894470121199601E-2</c:v>
                </c:pt>
                <c:pt idx="31855">
                  <c:v>0.26179986655876802</c:v>
                </c:pt>
                <c:pt idx="31856">
                  <c:v>0.24360140892172499</c:v>
                </c:pt>
                <c:pt idx="31857">
                  <c:v>0.28053885473724599</c:v>
                </c:pt>
                <c:pt idx="31858">
                  <c:v>0.17583422135520099</c:v>
                </c:pt>
                <c:pt idx="31859">
                  <c:v>0.130304364205545</c:v>
                </c:pt>
                <c:pt idx="31860">
                  <c:v>8.8169019680832003E-2</c:v>
                </c:pt>
                <c:pt idx="31861">
                  <c:v>5.2860358046067299E-2</c:v>
                </c:pt>
                <c:pt idx="31862">
                  <c:v>9.5272387196338099E-2</c:v>
                </c:pt>
                <c:pt idx="31863">
                  <c:v>5.2861869143434798E-2</c:v>
                </c:pt>
                <c:pt idx="31864">
                  <c:v>1.30489404314115E-2</c:v>
                </c:pt>
                <c:pt idx="31865">
                  <c:v>0.112771468678592</c:v>
                </c:pt>
                <c:pt idx="31866">
                  <c:v>0.19151885835785701</c:v>
                </c:pt>
                <c:pt idx="31867">
                  <c:v>0.20768059996497401</c:v>
                </c:pt>
                <c:pt idx="31868">
                  <c:v>0.36683748358264801</c:v>
                </c:pt>
                <c:pt idx="31869">
                  <c:v>0.36683748358264801</c:v>
                </c:pt>
                <c:pt idx="31870">
                  <c:v>0.36683748358264801</c:v>
                </c:pt>
                <c:pt idx="31871">
                  <c:v>0.36683748358264801</c:v>
                </c:pt>
                <c:pt idx="31872">
                  <c:v>0.20842078490641699</c:v>
                </c:pt>
                <c:pt idx="31873">
                  <c:v>0.13050419121159601</c:v>
                </c:pt>
                <c:pt idx="31874">
                  <c:v>0.16866246623337999</c:v>
                </c:pt>
                <c:pt idx="31875">
                  <c:v>0.16866246623337999</c:v>
                </c:pt>
                <c:pt idx="31876">
                  <c:v>0.16866246623337999</c:v>
                </c:pt>
                <c:pt idx="31877">
                  <c:v>0.20842191837822699</c:v>
                </c:pt>
                <c:pt idx="31878">
                  <c:v>0.16802192471708499</c:v>
                </c:pt>
                <c:pt idx="31879">
                  <c:v>0.26280284735325099</c:v>
                </c:pt>
                <c:pt idx="31880">
                  <c:v>0.37421010147099398</c:v>
                </c:pt>
                <c:pt idx="31881">
                  <c:v>0.507176542271357</c:v>
                </c:pt>
                <c:pt idx="31882">
                  <c:v>0.66600933571816301</c:v>
                </c:pt>
                <c:pt idx="31883">
                  <c:v>0.66600933571816301</c:v>
                </c:pt>
                <c:pt idx="31884">
                  <c:v>0.66600933571816301</c:v>
                </c:pt>
                <c:pt idx="31885">
                  <c:v>0.68801310989526698</c:v>
                </c:pt>
                <c:pt idx="31886">
                  <c:v>0.53606374588938799</c:v>
                </c:pt>
                <c:pt idx="31887">
                  <c:v>0.626353913446136</c:v>
                </c:pt>
                <c:pt idx="31888">
                  <c:v>0.87893724098250203</c:v>
                </c:pt>
                <c:pt idx="31889">
                  <c:v>0.88498043121535797</c:v>
                </c:pt>
                <c:pt idx="31890">
                  <c:v>0.79579395855917701</c:v>
                </c:pt>
                <c:pt idx="31891">
                  <c:v>0.87903059401849504</c:v>
                </c:pt>
                <c:pt idx="31892">
                  <c:v>0.86272099900467702</c:v>
                </c:pt>
                <c:pt idx="31893">
                  <c:v>0.86272099900467702</c:v>
                </c:pt>
                <c:pt idx="31894">
                  <c:v>0.86272099900467702</c:v>
                </c:pt>
                <c:pt idx="31895">
                  <c:v>0.86272099900467702</c:v>
                </c:pt>
                <c:pt idx="31896">
                  <c:v>0.86390229876452596</c:v>
                </c:pt>
                <c:pt idx="31897">
                  <c:v>-1.6513096917620301E-2</c:v>
                </c:pt>
                <c:pt idx="31898">
                  <c:v>-0.17807957152225001</c:v>
                </c:pt>
                <c:pt idx="31899">
                  <c:v>5.3444025117611503E-2</c:v>
                </c:pt>
                <c:pt idx="31900">
                  <c:v>-0.121731727920096</c:v>
                </c:pt>
                <c:pt idx="31901">
                  <c:v>0.11163740068788799</c:v>
                </c:pt>
                <c:pt idx="31902">
                  <c:v>-6.14690322757434E-2</c:v>
                </c:pt>
                <c:pt idx="31903">
                  <c:v>-5.56098539428522E-2</c:v>
                </c:pt>
                <c:pt idx="31904">
                  <c:v>-0.17357139896186999</c:v>
                </c:pt>
                <c:pt idx="31905">
                  <c:v>-8.1727728212073192E-3</c:v>
                </c:pt>
                <c:pt idx="31906">
                  <c:v>1.0867899093889299E-3</c:v>
                </c:pt>
                <c:pt idx="31907" formatCode="0.00E+00">
                  <c:v>5.0300023491001101E-4</c:v>
                </c:pt>
                <c:pt idx="31908">
                  <c:v>6.8199140566593805E-2</c:v>
                </c:pt>
                <c:pt idx="31909" formatCode="0.00E+00">
                  <c:v>-8.0333284989415998E-2</c:v>
                </c:pt>
                <c:pt idx="31910">
                  <c:v>-0.122525694831253</c:v>
                </c:pt>
                <c:pt idx="31911">
                  <c:v>7.70528294308645E-2</c:v>
                </c:pt>
                <c:pt idx="31912">
                  <c:v>7.70528294308645E-2</c:v>
                </c:pt>
                <c:pt idx="31913">
                  <c:v>0.21043968291356499</c:v>
                </c:pt>
                <c:pt idx="31914">
                  <c:v>0.21043968291356499</c:v>
                </c:pt>
                <c:pt idx="31915">
                  <c:v>0.27170063195178001</c:v>
                </c:pt>
                <c:pt idx="31916">
                  <c:v>0.27170063195178001</c:v>
                </c:pt>
                <c:pt idx="31917">
                  <c:v>0.27170063195178001</c:v>
                </c:pt>
                <c:pt idx="31918">
                  <c:v>0.27170063195178001</c:v>
                </c:pt>
                <c:pt idx="31919">
                  <c:v>0.27170063195178001</c:v>
                </c:pt>
                <c:pt idx="31920">
                  <c:v>0.27170063195178001</c:v>
                </c:pt>
                <c:pt idx="31921">
                  <c:v>0.27170063195178001</c:v>
                </c:pt>
                <c:pt idx="31922">
                  <c:v>0.27170063195178001</c:v>
                </c:pt>
                <c:pt idx="31923">
                  <c:v>0.27170063195178001</c:v>
                </c:pt>
                <c:pt idx="31924">
                  <c:v>0.27170063195178001</c:v>
                </c:pt>
                <c:pt idx="31925">
                  <c:v>0.27170063195178001</c:v>
                </c:pt>
                <c:pt idx="31926">
                  <c:v>0.27170063195178001</c:v>
                </c:pt>
                <c:pt idx="31927">
                  <c:v>0.27170063195178001</c:v>
                </c:pt>
                <c:pt idx="31928">
                  <c:v>0.27170063195178001</c:v>
                </c:pt>
                <c:pt idx="31929">
                  <c:v>0.27788683183375201</c:v>
                </c:pt>
                <c:pt idx="31930">
                  <c:v>0.34540244375669599</c:v>
                </c:pt>
                <c:pt idx="31931">
                  <c:v>0.36250541583902102</c:v>
                </c:pt>
                <c:pt idx="31932">
                  <c:v>-9.1679468991182594E-2</c:v>
                </c:pt>
                <c:pt idx="31933">
                  <c:v>0.103856107105052</c:v>
                </c:pt>
                <c:pt idx="31934">
                  <c:v>-0.18733168676624401</c:v>
                </c:pt>
                <c:pt idx="31935">
                  <c:v>-0.174323217133589</c:v>
                </c:pt>
                <c:pt idx="31936">
                  <c:v>-0.23241700318443301</c:v>
                </c:pt>
                <c:pt idx="31937">
                  <c:v>-0.162466954801992</c:v>
                </c:pt>
                <c:pt idx="31938">
                  <c:v>-0.20786552744155301</c:v>
                </c:pt>
                <c:pt idx="31939">
                  <c:v>-0.18747883460678</c:v>
                </c:pt>
                <c:pt idx="31940">
                  <c:v>-0.19408185489041099</c:v>
                </c:pt>
                <c:pt idx="31941">
                  <c:v>-0.12755540681515101</c:v>
                </c:pt>
                <c:pt idx="31942">
                  <c:v>-0.13976095851074199</c:v>
                </c:pt>
                <c:pt idx="31943">
                  <c:v>-0.24901840940061001</c:v>
                </c:pt>
                <c:pt idx="31944">
                  <c:v>-0.31069569768783001</c:v>
                </c:pt>
                <c:pt idx="31945">
                  <c:v>-0.24991569881796299</c:v>
                </c:pt>
                <c:pt idx="31946">
                  <c:v>-0.27818121473313601</c:v>
                </c:pt>
                <c:pt idx="31947">
                  <c:v>-0.32876934398834401</c:v>
                </c:pt>
                <c:pt idx="31948">
                  <c:v>-0.30723771828016699</c:v>
                </c:pt>
                <c:pt idx="31949">
                  <c:v>-0.30003155738208898</c:v>
                </c:pt>
                <c:pt idx="31950">
                  <c:v>-0.326044163413582</c:v>
                </c:pt>
                <c:pt idx="31951">
                  <c:v>-0.32542152889171799</c:v>
                </c:pt>
                <c:pt idx="31952">
                  <c:v>-0.21282803362891201</c:v>
                </c:pt>
                <c:pt idx="31953">
                  <c:v>-0.17360380081506799</c:v>
                </c:pt>
                <c:pt idx="31954">
                  <c:v>-0.17360380081506799</c:v>
                </c:pt>
                <c:pt idx="31955">
                  <c:v>-0.20600552228720001</c:v>
                </c:pt>
                <c:pt idx="31956">
                  <c:v>-0.20600552228720001</c:v>
                </c:pt>
                <c:pt idx="31957">
                  <c:v>-0.13084073055668299</c:v>
                </c:pt>
                <c:pt idx="31958">
                  <c:v>-0.13084073055668299</c:v>
                </c:pt>
                <c:pt idx="31959">
                  <c:v>-0.13084073055668299</c:v>
                </c:pt>
                <c:pt idx="31960">
                  <c:v>-0.13084073055668299</c:v>
                </c:pt>
                <c:pt idx="31961">
                  <c:v>-0.13084073055668299</c:v>
                </c:pt>
                <c:pt idx="31962">
                  <c:v>-0.15748709075329101</c:v>
                </c:pt>
                <c:pt idx="31963">
                  <c:v>-0.15748709075329101</c:v>
                </c:pt>
                <c:pt idx="31964">
                  <c:v>-0.131244299154297</c:v>
                </c:pt>
                <c:pt idx="31965">
                  <c:v>-0.131244299154297</c:v>
                </c:pt>
                <c:pt idx="31966">
                  <c:v>-0.16817324290063099</c:v>
                </c:pt>
                <c:pt idx="31967">
                  <c:v>-0.232502440891943</c:v>
                </c:pt>
                <c:pt idx="31968">
                  <c:v>-0.232502440891943</c:v>
                </c:pt>
                <c:pt idx="31969">
                  <c:v>-0.27346351564278698</c:v>
                </c:pt>
                <c:pt idx="31970">
                  <c:v>-0.27346351564278698</c:v>
                </c:pt>
                <c:pt idx="31971">
                  <c:v>-0.19409428497266401</c:v>
                </c:pt>
                <c:pt idx="31972">
                  <c:v>-0.41839399991953502</c:v>
                </c:pt>
                <c:pt idx="31973">
                  <c:v>-0.41839399991953502</c:v>
                </c:pt>
                <c:pt idx="31974">
                  <c:v>-0.36728856795062798</c:v>
                </c:pt>
                <c:pt idx="31975">
                  <c:v>-0.36728856795062798</c:v>
                </c:pt>
                <c:pt idx="31976">
                  <c:v>-0.36728856795062798</c:v>
                </c:pt>
                <c:pt idx="31977">
                  <c:v>-0.47236432105030002</c:v>
                </c:pt>
                <c:pt idx="31978">
                  <c:v>-0.59622992495295002</c:v>
                </c:pt>
                <c:pt idx="31979">
                  <c:v>-0.59622992495295002</c:v>
                </c:pt>
                <c:pt idx="31980">
                  <c:v>-0.55953391274295206</c:v>
                </c:pt>
                <c:pt idx="31981">
                  <c:v>-0.55953391274295206</c:v>
                </c:pt>
                <c:pt idx="31982">
                  <c:v>-0.57867944291304296</c:v>
                </c:pt>
                <c:pt idx="31983">
                  <c:v>-0.57867944291304296</c:v>
                </c:pt>
                <c:pt idx="31984">
                  <c:v>-0.55921539322109703</c:v>
                </c:pt>
                <c:pt idx="31985">
                  <c:v>-0.46802704148056301</c:v>
                </c:pt>
                <c:pt idx="31986">
                  <c:v>-0.49152771996136502</c:v>
                </c:pt>
                <c:pt idx="31987">
                  <c:v>-0.40430207818130698</c:v>
                </c:pt>
                <c:pt idx="31988">
                  <c:v>-0.47377052354853699</c:v>
                </c:pt>
                <c:pt idx="31989">
                  <c:v>-0.42995682136844499</c:v>
                </c:pt>
                <c:pt idx="31990">
                  <c:v>-0.37728531320882303</c:v>
                </c:pt>
                <c:pt idx="31991">
                  <c:v>-0.44290592173318799</c:v>
                </c:pt>
                <c:pt idx="31992">
                  <c:v>-0.44290592173318799</c:v>
                </c:pt>
                <c:pt idx="31993">
                  <c:v>-0.38359639629287201</c:v>
                </c:pt>
                <c:pt idx="31994">
                  <c:v>-0.443205043577099</c:v>
                </c:pt>
                <c:pt idx="31995">
                  <c:v>-0.443205043577099</c:v>
                </c:pt>
                <c:pt idx="31996">
                  <c:v>-0.443205043577099</c:v>
                </c:pt>
                <c:pt idx="31997">
                  <c:v>-0.36708636431271502</c:v>
                </c:pt>
                <c:pt idx="31998">
                  <c:v>-0.39481783421723599</c:v>
                </c:pt>
                <c:pt idx="31999">
                  <c:v>-0.38470871969703402</c:v>
                </c:pt>
                <c:pt idx="32000">
                  <c:v>-1.6513096917620301E-2</c:v>
                </c:pt>
                <c:pt idx="32001">
                  <c:v>0.21363686638481</c:v>
                </c:pt>
                <c:pt idx="32002">
                  <c:v>-7.0993676985578305E-2</c:v>
                </c:pt>
                <c:pt idx="32003">
                  <c:v>4.0672225207740199E-2</c:v>
                </c:pt>
                <c:pt idx="32004">
                  <c:v>-9.9173475101947003E-2</c:v>
                </c:pt>
                <c:pt idx="32005">
                  <c:v>0.10104554917656899</c:v>
                </c:pt>
                <c:pt idx="32006">
                  <c:v>0.10104554917656899</c:v>
                </c:pt>
                <c:pt idx="32007">
                  <c:v>0.101047373361924</c:v>
                </c:pt>
                <c:pt idx="32008">
                  <c:v>9.1073176504341102E-2</c:v>
                </c:pt>
                <c:pt idx="32009">
                  <c:v>0.214525707832672</c:v>
                </c:pt>
                <c:pt idx="32010">
                  <c:v>0.179539577444012</c:v>
                </c:pt>
                <c:pt idx="32011">
                  <c:v>0.129075682408864</c:v>
                </c:pt>
                <c:pt idx="32012">
                  <c:v>0.17930146702334501</c:v>
                </c:pt>
                <c:pt idx="32013">
                  <c:v>9.9156759684115803E-2</c:v>
                </c:pt>
                <c:pt idx="32014">
                  <c:v>0.15646650322361599</c:v>
                </c:pt>
                <c:pt idx="32015">
                  <c:v>0.16373838563658299</c:v>
                </c:pt>
                <c:pt idx="32016">
                  <c:v>0.16373838563658299</c:v>
                </c:pt>
                <c:pt idx="32017">
                  <c:v>0.24104431609560401</c:v>
                </c:pt>
                <c:pt idx="32018">
                  <c:v>0.30687467942809998</c:v>
                </c:pt>
                <c:pt idx="32019">
                  <c:v>0.271876046443634</c:v>
                </c:pt>
                <c:pt idx="32020">
                  <c:v>0.37286650925427101</c:v>
                </c:pt>
                <c:pt idx="32021">
                  <c:v>0.37286768298789902</c:v>
                </c:pt>
                <c:pt idx="32022">
                  <c:v>0.24693743114796399</c:v>
                </c:pt>
                <c:pt idx="32023">
                  <c:v>0.17088596165675801</c:v>
                </c:pt>
                <c:pt idx="32024">
                  <c:v>0.21073880002266901</c:v>
                </c:pt>
                <c:pt idx="32025">
                  <c:v>0.17088596165675801</c:v>
                </c:pt>
                <c:pt idx="32026">
                  <c:v>0.17088596165675801</c:v>
                </c:pt>
                <c:pt idx="32027">
                  <c:v>0.28043280090732398</c:v>
                </c:pt>
                <c:pt idx="32028">
                  <c:v>0.28043280090732398</c:v>
                </c:pt>
                <c:pt idx="32029">
                  <c:v>0.31120800822529598</c:v>
                </c:pt>
                <c:pt idx="32030">
                  <c:v>0.31606431046771</c:v>
                </c:pt>
                <c:pt idx="32031">
                  <c:v>0.36902062328924401</c:v>
                </c:pt>
                <c:pt idx="32032">
                  <c:v>0.270635077047787</c:v>
                </c:pt>
                <c:pt idx="32033">
                  <c:v>0.270635077047787</c:v>
                </c:pt>
                <c:pt idx="32034">
                  <c:v>2.3481455723903099E-2</c:v>
                </c:pt>
                <c:pt idx="32035">
                  <c:v>6.1558194649772503E-2</c:v>
                </c:pt>
                <c:pt idx="32036">
                  <c:v>2.17189849653622E-2</c:v>
                </c:pt>
                <c:pt idx="32037">
                  <c:v>0.119606516918661</c:v>
                </c:pt>
                <c:pt idx="32038">
                  <c:v>8.3028513872438703E-2</c:v>
                </c:pt>
                <c:pt idx="32039">
                  <c:v>0.13869687043534701</c:v>
                </c:pt>
                <c:pt idx="32040">
                  <c:v>0.147180148249865</c:v>
                </c:pt>
                <c:pt idx="32041">
                  <c:v>0.253019383200071</c:v>
                </c:pt>
                <c:pt idx="32042">
                  <c:v>0.233373710154337</c:v>
                </c:pt>
                <c:pt idx="32043">
                  <c:v>0.233373710154337</c:v>
                </c:pt>
                <c:pt idx="32044">
                  <c:v>0.18401428844550799</c:v>
                </c:pt>
                <c:pt idx="32045">
                  <c:v>0.23387512156719201</c:v>
                </c:pt>
                <c:pt idx="32046">
                  <c:v>0.26483419031427202</c:v>
                </c:pt>
                <c:pt idx="32047">
                  <c:v>0.26483419031427202</c:v>
                </c:pt>
                <c:pt idx="32048">
                  <c:v>0.26483419031427202</c:v>
                </c:pt>
                <c:pt idx="32049">
                  <c:v>0.26483419031427202</c:v>
                </c:pt>
                <c:pt idx="32050">
                  <c:v>0.17110295289878899</c:v>
                </c:pt>
                <c:pt idx="32051">
                  <c:v>0.176269306451526</c:v>
                </c:pt>
                <c:pt idx="32052">
                  <c:v>0.16898326188273599</c:v>
                </c:pt>
                <c:pt idx="32053">
                  <c:v>0.174099055568357</c:v>
                </c:pt>
                <c:pt idx="32054">
                  <c:v>0.174099055568357</c:v>
                </c:pt>
                <c:pt idx="32055">
                  <c:v>0.179152248304875</c:v>
                </c:pt>
                <c:pt idx="32056">
                  <c:v>0.108029019484523</c:v>
                </c:pt>
                <c:pt idx="32057">
                  <c:v>-9.9663840698784797E-2</c:v>
                </c:pt>
                <c:pt idx="32058">
                  <c:v>6.34030937886471E-2</c:v>
                </c:pt>
                <c:pt idx="32059">
                  <c:v>-0.13053055670536001</c:v>
                </c:pt>
                <c:pt idx="32060">
                  <c:v>-9.0891135358239696E-3</c:v>
                </c:pt>
                <c:pt idx="32061">
                  <c:v>-0.14760752648857201</c:v>
                </c:pt>
                <c:pt idx="32062">
                  <c:v>-4.9211237721393998E-2</c:v>
                </c:pt>
                <c:pt idx="32063">
                  <c:v>-8.7743970981853395E-2</c:v>
                </c:pt>
                <c:pt idx="32064">
                  <c:v>-8.7743970981853395E-2</c:v>
                </c:pt>
                <c:pt idx="32065">
                  <c:v>-0.123817785970567</c:v>
                </c:pt>
                <c:pt idx="32066">
                  <c:v>-0.12955292503948501</c:v>
                </c:pt>
                <c:pt idx="32067">
                  <c:v>-0.16195973552053</c:v>
                </c:pt>
                <c:pt idx="32068">
                  <c:v>-0.129017330913029</c:v>
                </c:pt>
                <c:pt idx="32069">
                  <c:v>-9.3959406259100195E-2</c:v>
                </c:pt>
                <c:pt idx="32070">
                  <c:v>-8.7498083453671799E-2</c:v>
                </c:pt>
                <c:pt idx="32071">
                  <c:v>-8.7498083453671799E-2</c:v>
                </c:pt>
                <c:pt idx="32072">
                  <c:v>-8.7498083453671799E-2</c:v>
                </c:pt>
                <c:pt idx="32073">
                  <c:v>-0.19263490570337399</c:v>
                </c:pt>
                <c:pt idx="32074">
                  <c:v>-0.14179370749600401</c:v>
                </c:pt>
                <c:pt idx="32075">
                  <c:v>-0.14179370749600401</c:v>
                </c:pt>
                <c:pt idx="32076">
                  <c:v>-0.22571965592528501</c:v>
                </c:pt>
                <c:pt idx="32077">
                  <c:v>-0.285940795432571</c:v>
                </c:pt>
                <c:pt idx="32078">
                  <c:v>-0.285940795432571</c:v>
                </c:pt>
                <c:pt idx="32079">
                  <c:v>-0.285940795432571</c:v>
                </c:pt>
                <c:pt idx="32080">
                  <c:v>-0.31295128499917002</c:v>
                </c:pt>
                <c:pt idx="32081">
                  <c:v>-0.33784750614348302</c:v>
                </c:pt>
                <c:pt idx="32082">
                  <c:v>-0.29149989760735701</c:v>
                </c:pt>
                <c:pt idx="32083">
                  <c:v>-0.28397088693939598</c:v>
                </c:pt>
                <c:pt idx="32084">
                  <c:v>-0.24081870154478799</c:v>
                </c:pt>
                <c:pt idx="32085">
                  <c:v>-0.17343365966670601</c:v>
                </c:pt>
                <c:pt idx="32086">
                  <c:v>-0.13508265488017701</c:v>
                </c:pt>
                <c:pt idx="32087">
                  <c:v>-9.9335997516336802E-2</c:v>
                </c:pt>
                <c:pt idx="32088">
                  <c:v>-6.5605885954424098E-2</c:v>
                </c:pt>
                <c:pt idx="32089">
                  <c:v>-3.3883989830010702E-2</c:v>
                </c:pt>
                <c:pt idx="32090">
                  <c:v>-0.103378801749081</c:v>
                </c:pt>
                <c:pt idx="32091">
                  <c:v>-0.13059777749816401</c:v>
                </c:pt>
                <c:pt idx="32092">
                  <c:v>-3.6155762890954998E-2</c:v>
                </c:pt>
                <c:pt idx="32093">
                  <c:v>-0.110820130724233</c:v>
                </c:pt>
                <c:pt idx="32094">
                  <c:v>-0.110820130724233</c:v>
                </c:pt>
                <c:pt idx="32095">
                  <c:v>-0.110820130724233</c:v>
                </c:pt>
                <c:pt idx="32096">
                  <c:v>-0.110820130724233</c:v>
                </c:pt>
                <c:pt idx="32097">
                  <c:v>-8.7251385318402E-2</c:v>
                </c:pt>
                <c:pt idx="32098">
                  <c:v>-8.7251385318402E-2</c:v>
                </c:pt>
                <c:pt idx="32099">
                  <c:v>-8.7251385318402E-2</c:v>
                </c:pt>
                <c:pt idx="32100">
                  <c:v>-0.110681864571384</c:v>
                </c:pt>
                <c:pt idx="32101">
                  <c:v>-9.5243009239401794E-2</c:v>
                </c:pt>
                <c:pt idx="32102">
                  <c:v>-9.5243009239401794E-2</c:v>
                </c:pt>
                <c:pt idx="32103">
                  <c:v>-0.11827016632540201</c:v>
                </c:pt>
                <c:pt idx="32104">
                  <c:v>-0.114492272016401</c:v>
                </c:pt>
                <c:pt idx="32105">
                  <c:v>-0.114492272016401</c:v>
                </c:pt>
                <c:pt idx="32106">
                  <c:v>-0.114492272016401</c:v>
                </c:pt>
                <c:pt idx="32107">
                  <c:v>-0.114492272016401</c:v>
                </c:pt>
                <c:pt idx="32108">
                  <c:v>-0.114492272016401</c:v>
                </c:pt>
                <c:pt idx="32109">
                  <c:v>-0.11827016632540201</c:v>
                </c:pt>
                <c:pt idx="32110">
                  <c:v>-8.6978069224473403E-2</c:v>
                </c:pt>
                <c:pt idx="32111">
                  <c:v>-0.10929608071221</c:v>
                </c:pt>
                <c:pt idx="32112">
                  <c:v>-0.13667190160540099</c:v>
                </c:pt>
                <c:pt idx="32113">
                  <c:v>-0.114826286492449</c:v>
                </c:pt>
                <c:pt idx="32114">
                  <c:v>-0.114826286492449</c:v>
                </c:pt>
                <c:pt idx="32115">
                  <c:v>-0.175246628440868</c:v>
                </c:pt>
                <c:pt idx="32116">
                  <c:v>-0.27783935990434799</c:v>
                </c:pt>
                <c:pt idx="32117">
                  <c:v>-0.27783935990434799</c:v>
                </c:pt>
                <c:pt idx="32118">
                  <c:v>-0.24973115898752701</c:v>
                </c:pt>
                <c:pt idx="32119">
                  <c:v>-0.24973115898752701</c:v>
                </c:pt>
                <c:pt idx="32120">
                  <c:v>-0.24973115898752701</c:v>
                </c:pt>
                <c:pt idx="32121">
                  <c:v>-0.27139172056356098</c:v>
                </c:pt>
                <c:pt idx="32122">
                  <c:v>-0.27139172056356098</c:v>
                </c:pt>
                <c:pt idx="32123">
                  <c:v>-0.292151785608673</c:v>
                </c:pt>
                <c:pt idx="32124">
                  <c:v>-0.32943964623111099</c:v>
                </c:pt>
                <c:pt idx="32125">
                  <c:v>-0.32972869264209298</c:v>
                </c:pt>
                <c:pt idx="32126">
                  <c:v>-0.32972869264209298</c:v>
                </c:pt>
                <c:pt idx="32127">
                  <c:v>-0.50609021215319505</c:v>
                </c:pt>
                <c:pt idx="32128">
                  <c:v>-0.39919115185215498</c:v>
                </c:pt>
                <c:pt idx="32129">
                  <c:v>-0.39919115185215498</c:v>
                </c:pt>
                <c:pt idx="32130">
                  <c:v>-0.35797453631537501</c:v>
                </c:pt>
                <c:pt idx="32131">
                  <c:v>-0.35797453631537501</c:v>
                </c:pt>
                <c:pt idx="32132">
                  <c:v>-0.34456636546772201</c:v>
                </c:pt>
                <c:pt idx="32133">
                  <c:v>0</c:v>
                </c:pt>
                <c:pt idx="32134">
                  <c:v>-0.117214163888017</c:v>
                </c:pt>
                <c:pt idx="32135">
                  <c:v>6.1129038167416501E-2</c:v>
                </c:pt>
                <c:pt idx="32136">
                  <c:v>3.5336371457381097E-2</c:v>
                </c:pt>
                <c:pt idx="32137">
                  <c:v>9.9958668116112204E-2</c:v>
                </c:pt>
                <c:pt idx="32138">
                  <c:v>9.9958668116112204E-2</c:v>
                </c:pt>
                <c:pt idx="32139">
                  <c:v>3.5336371457381097E-2</c:v>
                </c:pt>
                <c:pt idx="32140">
                  <c:v>9.9958668116112204E-2</c:v>
                </c:pt>
                <c:pt idx="32141">
                  <c:v>0.25878244854912502</c:v>
                </c:pt>
                <c:pt idx="32142">
                  <c:v>0.110050039484949</c:v>
                </c:pt>
                <c:pt idx="32143">
                  <c:v>0.25819570556107102</c:v>
                </c:pt>
                <c:pt idx="32144">
                  <c:v>-2.1412991484175799E-2</c:v>
                </c:pt>
                <c:pt idx="32145">
                  <c:v>-2.1412991484175799E-2</c:v>
                </c:pt>
                <c:pt idx="32146">
                  <c:v>-3.2252680523220598E-2</c:v>
                </c:pt>
                <c:pt idx="32147">
                  <c:v>2.4487960954507001E-2</c:v>
                </c:pt>
                <c:pt idx="32148">
                  <c:v>-1.0327722088729599E-2</c:v>
                </c:pt>
                <c:pt idx="32149">
                  <c:v>-1.0327722088729599E-2</c:v>
                </c:pt>
                <c:pt idx="32150">
                  <c:v>-8.2999896015014396E-2</c:v>
                </c:pt>
                <c:pt idx="32151">
                  <c:v>-5.3186568534992797E-2</c:v>
                </c:pt>
                <c:pt idx="32152">
                  <c:v>-7.3272947287511894E-2</c:v>
                </c:pt>
                <c:pt idx="32153">
                  <c:v>-9.9796328838688206E-3</c:v>
                </c:pt>
                <c:pt idx="32154">
                  <c:v>-1.97641691720651E-2</c:v>
                </c:pt>
                <c:pt idx="32155">
                  <c:v>-1.97641691720651E-2</c:v>
                </c:pt>
                <c:pt idx="32156">
                  <c:v>-3.87642749193031E-2</c:v>
                </c:pt>
                <c:pt idx="32157">
                  <c:v>-2.9357193796237802E-2</c:v>
                </c:pt>
                <c:pt idx="32158">
                  <c:v>-2.9357193796237802E-2</c:v>
                </c:pt>
                <c:pt idx="32159" formatCode="0.00E+00">
                  <c:v>2.1641543854755599E-6</c:v>
                </c:pt>
                <c:pt idx="32160">
                  <c:v>-1.9381076356575801E-2</c:v>
                </c:pt>
                <c:pt idx="32161" formatCode="0.00E+00">
                  <c:v>9.63660123347609E-2</c:v>
                </c:pt>
                <c:pt idx="32162">
                  <c:v>9.63660123347609E-2</c:v>
                </c:pt>
                <c:pt idx="32163">
                  <c:v>0.19169303349743799</c:v>
                </c:pt>
                <c:pt idx="32164">
                  <c:v>0.182248464592008</c:v>
                </c:pt>
                <c:pt idx="32165">
                  <c:v>0.182248464592008</c:v>
                </c:pt>
                <c:pt idx="32166">
                  <c:v>0.17295242135362901</c:v>
                </c:pt>
                <c:pt idx="32167">
                  <c:v>0.182248464592008</c:v>
                </c:pt>
                <c:pt idx="32168">
                  <c:v>0.182248464592008</c:v>
                </c:pt>
                <c:pt idx="32169">
                  <c:v>0.182248464592008</c:v>
                </c:pt>
                <c:pt idx="32170">
                  <c:v>0.182248464592008</c:v>
                </c:pt>
                <c:pt idx="32171">
                  <c:v>0.182248464592008</c:v>
                </c:pt>
                <c:pt idx="32172">
                  <c:v>8.1016420501178493E-2</c:v>
                </c:pt>
                <c:pt idx="32173">
                  <c:v>0.15349947389327401</c:v>
                </c:pt>
                <c:pt idx="32174">
                  <c:v>-5.4258772797355298E-3</c:v>
                </c:pt>
                <c:pt idx="32175">
                  <c:v>3.3310936284242497E-2</c:v>
                </c:pt>
                <c:pt idx="32176">
                  <c:v>2.70592658375041E-2</c:v>
                </c:pt>
                <c:pt idx="32177">
                  <c:v>9.0535890172193503E-2</c:v>
                </c:pt>
                <c:pt idx="32178">
                  <c:v>0</c:v>
                </c:pt>
                <c:pt idx="32179">
                  <c:v>-7.4690119107687802E-2</c:v>
                </c:pt>
                <c:pt idx="32180">
                  <c:v>4.94798187746903E-2</c:v>
                </c:pt>
                <c:pt idx="32181">
                  <c:v>4.94798187746903E-2</c:v>
                </c:pt>
                <c:pt idx="32182">
                  <c:v>6.7103135355514001E-2</c:v>
                </c:pt>
                <c:pt idx="32183">
                  <c:v>6.7103135355514001E-2</c:v>
                </c:pt>
                <c:pt idx="32184">
                  <c:v>0.22251689505099301</c:v>
                </c:pt>
                <c:pt idx="32185">
                  <c:v>0.22251689505099301</c:v>
                </c:pt>
                <c:pt idx="32186">
                  <c:v>0.22251689505099301</c:v>
                </c:pt>
                <c:pt idx="32187">
                  <c:v>0.20564398612585</c:v>
                </c:pt>
                <c:pt idx="32188">
                  <c:v>0.22251689505099301</c:v>
                </c:pt>
                <c:pt idx="32189">
                  <c:v>0.22251689505099301</c:v>
                </c:pt>
                <c:pt idx="32190">
                  <c:v>0.22251689505099301</c:v>
                </c:pt>
                <c:pt idx="32191">
                  <c:v>0.20564398612585</c:v>
                </c:pt>
                <c:pt idx="32192">
                  <c:v>0.20564398612585</c:v>
                </c:pt>
                <c:pt idx="32193">
                  <c:v>-4.1933781591804303E-2</c:v>
                </c:pt>
                <c:pt idx="32194">
                  <c:v>-4.1933781591804303E-2</c:v>
                </c:pt>
                <c:pt idx="32195">
                  <c:v>-4.1933781591804303E-2</c:v>
                </c:pt>
                <c:pt idx="32196">
                  <c:v>4.3535752829466999E-2</c:v>
                </c:pt>
                <c:pt idx="32197">
                  <c:v>4.3535752829466999E-2</c:v>
                </c:pt>
                <c:pt idx="32198">
                  <c:v>0.100290009816004</c:v>
                </c:pt>
                <c:pt idx="32199">
                  <c:v>0.100290009816004</c:v>
                </c:pt>
                <c:pt idx="32200">
                  <c:v>0.100290009816004</c:v>
                </c:pt>
                <c:pt idx="32201">
                  <c:v>3.9570034045587101E-2</c:v>
                </c:pt>
                <c:pt idx="32202">
                  <c:v>3.9570034045587101E-2</c:v>
                </c:pt>
                <c:pt idx="32203">
                  <c:v>0.369536300450511</c:v>
                </c:pt>
                <c:pt idx="32204">
                  <c:v>0.442503741673969</c:v>
                </c:pt>
                <c:pt idx="32205">
                  <c:v>0.442503741673969</c:v>
                </c:pt>
                <c:pt idx="32206">
                  <c:v>0.442503741673969</c:v>
                </c:pt>
                <c:pt idx="32207">
                  <c:v>0.442503741673969</c:v>
                </c:pt>
                <c:pt idx="32208">
                  <c:v>0.58574041711756297</c:v>
                </c:pt>
                <c:pt idx="32209">
                  <c:v>9.09568491852768E-2</c:v>
                </c:pt>
                <c:pt idx="32210">
                  <c:v>-0.238625434649057</c:v>
                </c:pt>
                <c:pt idx="32211">
                  <c:v>-7.5032395553151304E-2</c:v>
                </c:pt>
                <c:pt idx="32212">
                  <c:v>-7.5032395553151304E-2</c:v>
                </c:pt>
                <c:pt idx="32213">
                  <c:v>-8.8983251650578393E-3</c:v>
                </c:pt>
                <c:pt idx="32214">
                  <c:v>-6.7141575515732896E-2</c:v>
                </c:pt>
                <c:pt idx="32215">
                  <c:v>4.3613734209448002E-2</c:v>
                </c:pt>
                <c:pt idx="32216">
                  <c:v>4.3613734209448002E-2</c:v>
                </c:pt>
                <c:pt idx="32217">
                  <c:v>-8.6003248683497093E-3</c:v>
                </c:pt>
                <c:pt idx="32218">
                  <c:v>0.10073464947751</c:v>
                </c:pt>
                <c:pt idx="32219">
                  <c:v>8.9992242967559699E-2</c:v>
                </c:pt>
                <c:pt idx="32220">
                  <c:v>0.133352414847801</c:v>
                </c:pt>
                <c:pt idx="32221">
                  <c:v>8.9992242967559699E-2</c:v>
                </c:pt>
                <c:pt idx="32222">
                  <c:v>8.9992242967559699E-2</c:v>
                </c:pt>
                <c:pt idx="32223">
                  <c:v>0.14739898846287899</c:v>
                </c:pt>
                <c:pt idx="32224">
                  <c:v>0.18945926319887599</c:v>
                </c:pt>
                <c:pt idx="32225">
                  <c:v>0.18945926319887599</c:v>
                </c:pt>
                <c:pt idx="32226">
                  <c:v>0.131951206607683</c:v>
                </c:pt>
                <c:pt idx="32227">
                  <c:v>0.131951206607683</c:v>
                </c:pt>
                <c:pt idx="32228">
                  <c:v>0.131951206607683</c:v>
                </c:pt>
                <c:pt idx="32229">
                  <c:v>0.131951206607683</c:v>
                </c:pt>
                <c:pt idx="32230">
                  <c:v>0.17143104042305099</c:v>
                </c:pt>
                <c:pt idx="32231">
                  <c:v>0.13255828577170201</c:v>
                </c:pt>
                <c:pt idx="32232">
                  <c:v>0.13255828577170201</c:v>
                </c:pt>
                <c:pt idx="32233">
                  <c:v>0.39901516611212801</c:v>
                </c:pt>
                <c:pt idx="32234">
                  <c:v>0.32237910695691402</c:v>
                </c:pt>
                <c:pt idx="32235">
                  <c:v>0.35757171801628701</c:v>
                </c:pt>
                <c:pt idx="32236">
                  <c:v>0.38928707607472701</c:v>
                </c:pt>
                <c:pt idx="32237">
                  <c:v>0.48842456193686101</c:v>
                </c:pt>
                <c:pt idx="32238">
                  <c:v>0.41739378820841</c:v>
                </c:pt>
                <c:pt idx="32239">
                  <c:v>0.41739378820841</c:v>
                </c:pt>
                <c:pt idx="32240">
                  <c:v>0.51134664988689704</c:v>
                </c:pt>
                <c:pt idx="32241">
                  <c:v>0.460676009567411</c:v>
                </c:pt>
                <c:pt idx="32242">
                  <c:v>0.41782765943509897</c:v>
                </c:pt>
                <c:pt idx="32243">
                  <c:v>0.41739378820841</c:v>
                </c:pt>
                <c:pt idx="32244">
                  <c:v>0.44353384966565301</c:v>
                </c:pt>
                <c:pt idx="32245">
                  <c:v>0.41739277379739498</c:v>
                </c:pt>
                <c:pt idx="32246">
                  <c:v>0.41739277379739498</c:v>
                </c:pt>
                <c:pt idx="32247">
                  <c:v>0.38867457728954502</c:v>
                </c:pt>
                <c:pt idx="32248">
                  <c:v>0.51203007713127202</c:v>
                </c:pt>
                <c:pt idx="32249">
                  <c:v>0.51203007713127202</c:v>
                </c:pt>
                <c:pt idx="32250">
                  <c:v>0.35465995303672898</c:v>
                </c:pt>
                <c:pt idx="32251">
                  <c:v>0.38273151420495699</c:v>
                </c:pt>
                <c:pt idx="32252">
                  <c:v>0.43378182781743702</c:v>
                </c:pt>
                <c:pt idx="32253">
                  <c:v>0.57609501857207801</c:v>
                </c:pt>
                <c:pt idx="32254">
                  <c:v>0.57609501857207801</c:v>
                </c:pt>
                <c:pt idx="32255">
                  <c:v>0.58923657767384297</c:v>
                </c:pt>
                <c:pt idx="32256">
                  <c:v>0.60881254207192403</c:v>
                </c:pt>
                <c:pt idx="32257">
                  <c:v>0.56761961751069201</c:v>
                </c:pt>
                <c:pt idx="32258">
                  <c:v>0.58925595456324897</c:v>
                </c:pt>
                <c:pt idx="32259">
                  <c:v>0.55398056202772805</c:v>
                </c:pt>
                <c:pt idx="32260">
                  <c:v>0.57611485003858098</c:v>
                </c:pt>
                <c:pt idx="32261">
                  <c:v>0.58923657767384297</c:v>
                </c:pt>
                <c:pt idx="32262">
                  <c:v>0.60881254207192403</c:v>
                </c:pt>
                <c:pt idx="32263">
                  <c:v>0.56761961751069201</c:v>
                </c:pt>
                <c:pt idx="32264">
                  <c:v>0.58925595456324897</c:v>
                </c:pt>
                <c:pt idx="32265">
                  <c:v>0.55398056202772805</c:v>
                </c:pt>
                <c:pt idx="32266">
                  <c:v>0.57611485003858098</c:v>
                </c:pt>
                <c:pt idx="32267">
                  <c:v>0.58923657767384297</c:v>
                </c:pt>
                <c:pt idx="32268">
                  <c:v>0.60881254207192403</c:v>
                </c:pt>
                <c:pt idx="32269">
                  <c:v>0.58923657767384297</c:v>
                </c:pt>
                <c:pt idx="32270">
                  <c:v>0.60881254207192403</c:v>
                </c:pt>
                <c:pt idx="32271">
                  <c:v>0.599260729911264</c:v>
                </c:pt>
                <c:pt idx="32272">
                  <c:v>0.52524481355234898</c:v>
                </c:pt>
                <c:pt idx="32273">
                  <c:v>0.52524481355234898</c:v>
                </c:pt>
                <c:pt idx="32274">
                  <c:v>0.52524481355234898</c:v>
                </c:pt>
                <c:pt idx="32275">
                  <c:v>0.599260729911264</c:v>
                </c:pt>
                <c:pt idx="32276">
                  <c:v>0.573658654898345</c:v>
                </c:pt>
                <c:pt idx="32277">
                  <c:v>0.57704414028079598</c:v>
                </c:pt>
                <c:pt idx="32278">
                  <c:v>0.440561843333798</c:v>
                </c:pt>
                <c:pt idx="32279">
                  <c:v>0.57704414028079598</c:v>
                </c:pt>
                <c:pt idx="32280">
                  <c:v>0.57704414028079598</c:v>
                </c:pt>
                <c:pt idx="32281">
                  <c:v>0.57704414028079598</c:v>
                </c:pt>
                <c:pt idx="32282">
                  <c:v>0.57704414028079598</c:v>
                </c:pt>
                <c:pt idx="32283">
                  <c:v>0.57704414028079598</c:v>
                </c:pt>
                <c:pt idx="32284">
                  <c:v>0.56461982905409003</c:v>
                </c:pt>
                <c:pt idx="32285">
                  <c:v>0.58416332230718904</c:v>
                </c:pt>
                <c:pt idx="32286">
                  <c:v>0.58416332230718904</c:v>
                </c:pt>
                <c:pt idx="32287">
                  <c:v>0.58416332230718904</c:v>
                </c:pt>
                <c:pt idx="32288">
                  <c:v>0.58416332230718904</c:v>
                </c:pt>
                <c:pt idx="32289">
                  <c:v>0.58416332230718904</c:v>
                </c:pt>
                <c:pt idx="32290">
                  <c:v>0.66053680357003997</c:v>
                </c:pt>
                <c:pt idx="32291">
                  <c:v>0.68029036743613402</c:v>
                </c:pt>
                <c:pt idx="32292">
                  <c:v>0.10730877055447299</c:v>
                </c:pt>
                <c:pt idx="32293">
                  <c:v>0.32478716648123801</c:v>
                </c:pt>
                <c:pt idx="32294">
                  <c:v>6.7388894590855106E-2</c:v>
                </c:pt>
                <c:pt idx="32295">
                  <c:v>0.219109418468238</c:v>
                </c:pt>
                <c:pt idx="32296">
                  <c:v>9.9024068344843494E-2</c:v>
                </c:pt>
                <c:pt idx="32297">
                  <c:v>9.0206239375002495E-2</c:v>
                </c:pt>
                <c:pt idx="32298">
                  <c:v>9.0206239375002495E-2</c:v>
                </c:pt>
                <c:pt idx="32299">
                  <c:v>0.203387423428705</c:v>
                </c:pt>
                <c:pt idx="32300">
                  <c:v>0.203387423428705</c:v>
                </c:pt>
                <c:pt idx="32301">
                  <c:v>0.27479353551196201</c:v>
                </c:pt>
                <c:pt idx="32302">
                  <c:v>0.27479353551196201</c:v>
                </c:pt>
                <c:pt idx="32303">
                  <c:v>0.27479353551196201</c:v>
                </c:pt>
                <c:pt idx="32304">
                  <c:v>0.27479353551196201</c:v>
                </c:pt>
                <c:pt idx="32305">
                  <c:v>0.33445143777095898</c:v>
                </c:pt>
                <c:pt idx="32306">
                  <c:v>0.33445143777095898</c:v>
                </c:pt>
                <c:pt idx="32307">
                  <c:v>0.360362156065478</c:v>
                </c:pt>
                <c:pt idx="32308">
                  <c:v>0.360362156065478</c:v>
                </c:pt>
                <c:pt idx="32309">
                  <c:v>0.39166598674991698</c:v>
                </c:pt>
                <c:pt idx="32310">
                  <c:v>0.39166598674991698</c:v>
                </c:pt>
                <c:pt idx="32311">
                  <c:v>0.41669860759724803</c:v>
                </c:pt>
                <c:pt idx="32312">
                  <c:v>0.360756968695435</c:v>
                </c:pt>
                <c:pt idx="32313">
                  <c:v>0.407435595899381</c:v>
                </c:pt>
                <c:pt idx="32314">
                  <c:v>0.51684979471394399</c:v>
                </c:pt>
                <c:pt idx="32315">
                  <c:v>0.45912528069210001</c:v>
                </c:pt>
                <c:pt idx="32316">
                  <c:v>0.35757658698816802</c:v>
                </c:pt>
                <c:pt idx="32317">
                  <c:v>0.39878459495657098</c:v>
                </c:pt>
                <c:pt idx="32318">
                  <c:v>0.35036841334608798</c:v>
                </c:pt>
                <c:pt idx="32319">
                  <c:v>0.40058095946833999</c:v>
                </c:pt>
                <c:pt idx="32320">
                  <c:v>0.37486274912756301</c:v>
                </c:pt>
                <c:pt idx="32321">
                  <c:v>0.43657831766653299</c:v>
                </c:pt>
                <c:pt idx="32322">
                  <c:v>0.38646234761025799</c:v>
                </c:pt>
                <c:pt idx="32323">
                  <c:v>0.39341057422909997</c:v>
                </c:pt>
                <c:pt idx="32324">
                  <c:v>0.31441675331558799</c:v>
                </c:pt>
                <c:pt idx="32325">
                  <c:v>0.35102099783375501</c:v>
                </c:pt>
                <c:pt idx="32326">
                  <c:v>0.38827121344253501</c:v>
                </c:pt>
                <c:pt idx="32327">
                  <c:v>0.35312394323127999</c:v>
                </c:pt>
                <c:pt idx="32328">
                  <c:v>0.35312394323127999</c:v>
                </c:pt>
                <c:pt idx="32329">
                  <c:v>0.33399095456250699</c:v>
                </c:pt>
                <c:pt idx="32330">
                  <c:v>0.37527452984911502</c:v>
                </c:pt>
                <c:pt idx="32331">
                  <c:v>0.62930113737261195</c:v>
                </c:pt>
                <c:pt idx="32332">
                  <c:v>0.572372471178211</c:v>
                </c:pt>
                <c:pt idx="32333">
                  <c:v>0.57732374073507098</c:v>
                </c:pt>
                <c:pt idx="32334">
                  <c:v>0.52466783516235904</c:v>
                </c:pt>
                <c:pt idx="32335">
                  <c:v>0.50816498695522405</c:v>
                </c:pt>
                <c:pt idx="32336">
                  <c:v>0.50816498695522405</c:v>
                </c:pt>
                <c:pt idx="32337">
                  <c:v>0.48157020047033</c:v>
                </c:pt>
                <c:pt idx="32338">
                  <c:v>0.48157020047033</c:v>
                </c:pt>
                <c:pt idx="32339">
                  <c:v>0.490457720142637</c:v>
                </c:pt>
                <c:pt idx="32340">
                  <c:v>0.490457720142637</c:v>
                </c:pt>
                <c:pt idx="32341">
                  <c:v>0.56212399904336596</c:v>
                </c:pt>
                <c:pt idx="32342">
                  <c:v>0.56212399904336596</c:v>
                </c:pt>
                <c:pt idx="32343">
                  <c:v>0.62008736132102504</c:v>
                </c:pt>
                <c:pt idx="32344">
                  <c:v>0</c:v>
                </c:pt>
                <c:pt idx="32345">
                  <c:v>0.16657806714124199</c:v>
                </c:pt>
                <c:pt idx="32346">
                  <c:v>-6.5255804015198704E-2</c:v>
                </c:pt>
                <c:pt idx="32347">
                  <c:v>0.11134621864583701</c:v>
                </c:pt>
                <c:pt idx="32348">
                  <c:v>0.10011618723690401</c:v>
                </c:pt>
                <c:pt idx="32349">
                  <c:v>0.14271285719135801</c:v>
                </c:pt>
                <c:pt idx="32350">
                  <c:v>0.199491688926803</c:v>
                </c:pt>
                <c:pt idx="32351">
                  <c:v>9.01403315600557E-2</c:v>
                </c:pt>
                <c:pt idx="32352">
                  <c:v>-7.5852674119609702E-3</c:v>
                </c:pt>
                <c:pt idx="32353">
                  <c:v>-5.4867947198622799E-2</c:v>
                </c:pt>
                <c:pt idx="32354">
                  <c:v>-9.7873400482684003E-2</c:v>
                </c:pt>
                <c:pt idx="32355">
                  <c:v>-5.08062488337599E-2</c:v>
                </c:pt>
                <c:pt idx="32356">
                  <c:v>7.5741560105120703E-2</c:v>
                </c:pt>
                <c:pt idx="32357">
                  <c:v>7.5741560105120703E-2</c:v>
                </c:pt>
                <c:pt idx="32358">
                  <c:v>3.3316703255997303E-2</c:v>
                </c:pt>
                <c:pt idx="32359">
                  <c:v>0.13558815108910099</c:v>
                </c:pt>
                <c:pt idx="32360">
                  <c:v>0.22249746956768601</c:v>
                </c:pt>
                <c:pt idx="32361">
                  <c:v>0.22293724683145</c:v>
                </c:pt>
                <c:pt idx="32362">
                  <c:v>0.191814073064004</c:v>
                </c:pt>
                <c:pt idx="32363">
                  <c:v>0.27191873292715801</c:v>
                </c:pt>
                <c:pt idx="32364">
                  <c:v>0.27191873292715801</c:v>
                </c:pt>
                <c:pt idx="32365">
                  <c:v>0.27191873292715801</c:v>
                </c:pt>
                <c:pt idx="32366">
                  <c:v>0.27191873292715801</c:v>
                </c:pt>
                <c:pt idx="32367">
                  <c:v>0.27191873292715801</c:v>
                </c:pt>
                <c:pt idx="32368">
                  <c:v>0.27191873292715801</c:v>
                </c:pt>
                <c:pt idx="32369">
                  <c:v>0.27191873292715801</c:v>
                </c:pt>
                <c:pt idx="32370">
                  <c:v>0.24154066958572201</c:v>
                </c:pt>
                <c:pt idx="32371">
                  <c:v>0.27191873292715801</c:v>
                </c:pt>
                <c:pt idx="32372">
                  <c:v>0.27191873292715801</c:v>
                </c:pt>
                <c:pt idx="32373">
                  <c:v>0.34972091443096498</c:v>
                </c:pt>
                <c:pt idx="32374">
                  <c:v>0.39903065103503099</c:v>
                </c:pt>
                <c:pt idx="32375">
                  <c:v>0.42021220290643302</c:v>
                </c:pt>
                <c:pt idx="32376">
                  <c:v>0.39870236128852499</c:v>
                </c:pt>
                <c:pt idx="32377">
                  <c:v>0.45230840757769197</c:v>
                </c:pt>
                <c:pt idx="32378">
                  <c:v>0.39920283436669601</c:v>
                </c:pt>
                <c:pt idx="32379">
                  <c:v>0.35857994344202798</c:v>
                </c:pt>
                <c:pt idx="32380">
                  <c:v>0.26249405329296599</c:v>
                </c:pt>
                <c:pt idx="32381">
                  <c:v>0.214512013959372</c:v>
                </c:pt>
                <c:pt idx="32382">
                  <c:v>9.1072781645425094E-2</c:v>
                </c:pt>
                <c:pt idx="32383">
                  <c:v>0.15575954575546599</c:v>
                </c:pt>
                <c:pt idx="32384">
                  <c:v>0.120061838624839</c:v>
                </c:pt>
                <c:pt idx="32385">
                  <c:v>8.5987044178650496E-2</c:v>
                </c:pt>
                <c:pt idx="32386">
                  <c:v>5.3953636055528803E-2</c:v>
                </c:pt>
                <c:pt idx="32387">
                  <c:v>5.3953636055528803E-2</c:v>
                </c:pt>
                <c:pt idx="32388">
                  <c:v>5.3953636055528803E-2</c:v>
                </c:pt>
                <c:pt idx="32389">
                  <c:v>8.5863731581330593E-2</c:v>
                </c:pt>
                <c:pt idx="32390">
                  <c:v>5.5899869081001703E-2</c:v>
                </c:pt>
                <c:pt idx="32391">
                  <c:v>2.4187949546735799E-2</c:v>
                </c:pt>
                <c:pt idx="32392">
                  <c:v>2.4187949546735799E-2</c:v>
                </c:pt>
                <c:pt idx="32393">
                  <c:v>5.13792073581123E-2</c:v>
                </c:pt>
                <c:pt idx="32394">
                  <c:v>5.0948004922992798E-2</c:v>
                </c:pt>
                <c:pt idx="32395">
                  <c:v>6.8261112799084395E-2</c:v>
                </c:pt>
                <c:pt idx="32396">
                  <c:v>6.8261112799084395E-2</c:v>
                </c:pt>
                <c:pt idx="32397">
                  <c:v>7.2491139457764905E-2</c:v>
                </c:pt>
                <c:pt idx="32398">
                  <c:v>7.2491139457764905E-2</c:v>
                </c:pt>
                <c:pt idx="32399">
                  <c:v>8.0837005502015696E-2</c:v>
                </c:pt>
                <c:pt idx="32400">
                  <c:v>9.09568491852768E-2</c:v>
                </c:pt>
                <c:pt idx="32401">
                  <c:v>0.314587533999031</c:v>
                </c:pt>
                <c:pt idx="32402">
                  <c:v>4.3476675512348503E-2</c:v>
                </c:pt>
                <c:pt idx="32403">
                  <c:v>4.2543861292042497E-2</c:v>
                </c:pt>
                <c:pt idx="32404">
                  <c:v>-7.4740561520698107E-2</c:v>
                </c:pt>
                <c:pt idx="32405">
                  <c:v>-8.3466783015477303E-2</c:v>
                </c:pt>
                <c:pt idx="32406">
                  <c:v>-0.21472667891988201</c:v>
                </c:pt>
                <c:pt idx="32407">
                  <c:v>-0.108858965371858</c:v>
                </c:pt>
                <c:pt idx="32408">
                  <c:v>-6.1893545426224598E-2</c:v>
                </c:pt>
                <c:pt idx="32409">
                  <c:v>-0.11466527485754401</c:v>
                </c:pt>
                <c:pt idx="32410">
                  <c:v>-2.7541820256349301E-2</c:v>
                </c:pt>
                <c:pt idx="32411">
                  <c:v>-0.12631398231500701</c:v>
                </c:pt>
                <c:pt idx="32412">
                  <c:v>-0.202931922145421</c:v>
                </c:pt>
                <c:pt idx="32413">
                  <c:v>-0.202931922145421</c:v>
                </c:pt>
                <c:pt idx="32414">
                  <c:v>-0.202931922145421</c:v>
                </c:pt>
                <c:pt idx="32415">
                  <c:v>-0.107257154546245</c:v>
                </c:pt>
                <c:pt idx="32416">
                  <c:v>-0.107257154546245</c:v>
                </c:pt>
                <c:pt idx="32417">
                  <c:v>-3.2971542100391299E-2</c:v>
                </c:pt>
                <c:pt idx="32418">
                  <c:v>-3.2971542100391299E-2</c:v>
                </c:pt>
                <c:pt idx="32419">
                  <c:v>-8.42448386896439E-2</c:v>
                </c:pt>
                <c:pt idx="32420">
                  <c:v>-9.1874596070970801E-2</c:v>
                </c:pt>
                <c:pt idx="32421">
                  <c:v>-8.42448386896439E-2</c:v>
                </c:pt>
                <c:pt idx="32422">
                  <c:v>-8.42448386896439E-2</c:v>
                </c:pt>
                <c:pt idx="32423">
                  <c:v>-8.42448386896439E-2</c:v>
                </c:pt>
                <c:pt idx="32424">
                  <c:v>-8.42448386896439E-2</c:v>
                </c:pt>
                <c:pt idx="32425">
                  <c:v>-3.5664892919345201E-2</c:v>
                </c:pt>
                <c:pt idx="32426">
                  <c:v>-4.4121886939088598E-2</c:v>
                </c:pt>
                <c:pt idx="32427">
                  <c:v>6.0318205307563398E-2</c:v>
                </c:pt>
                <c:pt idx="32428">
                  <c:v>6.0318205307563398E-2</c:v>
                </c:pt>
                <c:pt idx="32429">
                  <c:v>0.107296352931324</c:v>
                </c:pt>
                <c:pt idx="32430">
                  <c:v>7.10995902756006E-3</c:v>
                </c:pt>
                <c:pt idx="32431">
                  <c:v>0.16002912447333201</c:v>
                </c:pt>
                <c:pt idx="32432">
                  <c:v>0.16002912447333201</c:v>
                </c:pt>
                <c:pt idx="32433">
                  <c:v>0.12693938832478799</c:v>
                </c:pt>
                <c:pt idx="32434">
                  <c:v>0.12693938832478799</c:v>
                </c:pt>
                <c:pt idx="32435">
                  <c:v>0.12693938832478799</c:v>
                </c:pt>
                <c:pt idx="32436">
                  <c:v>4.3495966079144299E-2</c:v>
                </c:pt>
                <c:pt idx="32437">
                  <c:v>4.3495966079144299E-2</c:v>
                </c:pt>
                <c:pt idx="32438">
                  <c:v>8.3613666121438807E-2</c:v>
                </c:pt>
                <c:pt idx="32439">
                  <c:v>8.9451933545422205E-2</c:v>
                </c:pt>
                <c:pt idx="32440">
                  <c:v>8.9451933545422205E-2</c:v>
                </c:pt>
                <c:pt idx="32441">
                  <c:v>9.5216281088140897E-2</c:v>
                </c:pt>
                <c:pt idx="32442">
                  <c:v>9.5216281088140897E-2</c:v>
                </c:pt>
                <c:pt idx="32443">
                  <c:v>6.5630507563170404E-2</c:v>
                </c:pt>
                <c:pt idx="32444">
                  <c:v>2.5397084827278399E-2</c:v>
                </c:pt>
                <c:pt idx="32445">
                  <c:v>2.5397084827278399E-2</c:v>
                </c:pt>
                <c:pt idx="32446">
                  <c:v>2.5360589984554101E-2</c:v>
                </c:pt>
                <c:pt idx="32447">
                  <c:v>0.132594263670023</c:v>
                </c:pt>
                <c:pt idx="32448">
                  <c:v>0.132594263670023</c:v>
                </c:pt>
                <c:pt idx="32449">
                  <c:v>0.132594263670023</c:v>
                </c:pt>
                <c:pt idx="32450">
                  <c:v>9.2792540011267202E-2</c:v>
                </c:pt>
                <c:pt idx="32451">
                  <c:v>9.2792540011267202E-2</c:v>
                </c:pt>
                <c:pt idx="32452">
                  <c:v>2.10302749951993E-2</c:v>
                </c:pt>
                <c:pt idx="32453">
                  <c:v>5.71464663702001E-2</c:v>
                </c:pt>
                <c:pt idx="32454">
                  <c:v>-5.9080515881939598E-3</c:v>
                </c:pt>
                <c:pt idx="32455">
                  <c:v>2.4454107118041898E-2</c:v>
                </c:pt>
                <c:pt idx="32456">
                  <c:v>2.4454107118041898E-2</c:v>
                </c:pt>
                <c:pt idx="32457">
                  <c:v>2.4482305216362701E-2</c:v>
                </c:pt>
                <c:pt idx="32458">
                  <c:v>2.4482305216362701E-2</c:v>
                </c:pt>
                <c:pt idx="32459">
                  <c:v>3.4349052258915803E-2</c:v>
                </c:pt>
                <c:pt idx="32460" formatCode="0.00E+00">
                  <c:v>7.2869631384198097E-4</c:v>
                </c:pt>
                <c:pt idx="32461">
                  <c:v>-0.263725744654771</c:v>
                </c:pt>
                <c:pt idx="32462" formatCode="0.00E+00">
                  <c:v>-7.4039500897544006E-2</c:v>
                </c:pt>
                <c:pt idx="32463">
                  <c:v>-0.13823669375147399</c:v>
                </c:pt>
                <c:pt idx="32464" formatCode="0.00E+00">
                  <c:v>3.7242466756559601E-4</c:v>
                </c:pt>
                <c:pt idx="32465">
                  <c:v>5.8549625319070001E-2</c:v>
                </c:pt>
                <c:pt idx="32466" formatCode="0.00E+00">
                  <c:v>5.8271029879341102E-2</c:v>
                </c:pt>
                <c:pt idx="32467" formatCode="0.00E+00">
                  <c:v>8.6063491130183801E-4</c:v>
                </c:pt>
                <c:pt idx="32468">
                  <c:v>-5.6451026250136503E-2</c:v>
                </c:pt>
                <c:pt idx="32469" formatCode="0.00E+00">
                  <c:v>0.11079727287716599</c:v>
                </c:pt>
                <c:pt idx="32470">
                  <c:v>0.141107966141789</c:v>
                </c:pt>
                <c:pt idx="32471">
                  <c:v>0.197703090211307</c:v>
                </c:pt>
                <c:pt idx="32472">
                  <c:v>0.18787747434499899</c:v>
                </c:pt>
                <c:pt idx="32473">
                  <c:v>0.18696480856540099</c:v>
                </c:pt>
                <c:pt idx="32474">
                  <c:v>0.13135640931036299</c:v>
                </c:pt>
                <c:pt idx="32475">
                  <c:v>0.18696480856540099</c:v>
                </c:pt>
                <c:pt idx="32476">
                  <c:v>0.258758820853493</c:v>
                </c:pt>
                <c:pt idx="32477">
                  <c:v>0.205530450833626</c:v>
                </c:pt>
                <c:pt idx="32478">
                  <c:v>0.13213544850346101</c:v>
                </c:pt>
                <c:pt idx="32479">
                  <c:v>0.13213544850346101</c:v>
                </c:pt>
                <c:pt idx="32480">
                  <c:v>8.0582991319271394E-2</c:v>
                </c:pt>
                <c:pt idx="32481">
                  <c:v>8.0582991319271394E-2</c:v>
                </c:pt>
                <c:pt idx="32482">
                  <c:v>0.123390715380649</c:v>
                </c:pt>
                <c:pt idx="32483">
                  <c:v>0.113392677911293</c:v>
                </c:pt>
                <c:pt idx="32484">
                  <c:v>0.10553954358473699</c:v>
                </c:pt>
                <c:pt idx="32485">
                  <c:v>0.22193601077226399</c:v>
                </c:pt>
                <c:pt idx="32486">
                  <c:v>0.25184191381229798</c:v>
                </c:pt>
                <c:pt idx="32487">
                  <c:v>0.120889005798216</c:v>
                </c:pt>
                <c:pt idx="32488">
                  <c:v>0.121045061981487</c:v>
                </c:pt>
                <c:pt idx="32489">
                  <c:v>0.21732055875185</c:v>
                </c:pt>
                <c:pt idx="32490">
                  <c:v>0.22169993919502301</c:v>
                </c:pt>
                <c:pt idx="32491">
                  <c:v>0.264757379452493</c:v>
                </c:pt>
                <c:pt idx="32492">
                  <c:v>0.28712466518053298</c:v>
                </c:pt>
                <c:pt idx="32493">
                  <c:v>0.243182266503187</c:v>
                </c:pt>
                <c:pt idx="32494">
                  <c:v>7.1326122537882499E-3</c:v>
                </c:pt>
                <c:pt idx="32495">
                  <c:v>-3.2116198726907401E-2</c:v>
                </c:pt>
                <c:pt idx="32496">
                  <c:v>0.105219416842723</c:v>
                </c:pt>
                <c:pt idx="32497">
                  <c:v>9.5850505937183195E-2</c:v>
                </c:pt>
                <c:pt idx="32498">
                  <c:v>0.21984666118499199</c:v>
                </c:pt>
                <c:pt idx="32499">
                  <c:v>0.33394942204535699</c:v>
                </c:pt>
                <c:pt idx="32500">
                  <c:v>0.383763142076889</c:v>
                </c:pt>
                <c:pt idx="32501">
                  <c:v>0.30450110353660997</c:v>
                </c:pt>
                <c:pt idx="32502">
                  <c:v>0.383763142076889</c:v>
                </c:pt>
                <c:pt idx="32503">
                  <c:v>0.28680599890318498</c:v>
                </c:pt>
                <c:pt idx="32504">
                  <c:v>0.311140882168153</c:v>
                </c:pt>
                <c:pt idx="32505">
                  <c:v>0.31503506356688099</c:v>
                </c:pt>
                <c:pt idx="32506">
                  <c:v>0.34098503204076802</c:v>
                </c:pt>
                <c:pt idx="32507">
                  <c:v>0.385505417319979</c:v>
                </c:pt>
                <c:pt idx="32508">
                  <c:v>0.40525023666751497</c:v>
                </c:pt>
                <c:pt idx="32509">
                  <c:v>0.35436417209899501</c:v>
                </c:pt>
                <c:pt idx="32510">
                  <c:v>0.38035498342691099</c:v>
                </c:pt>
                <c:pt idx="32511">
                  <c:v>0.370293075329582</c:v>
                </c:pt>
                <c:pt idx="32512">
                  <c:v>0.430412974730771</c:v>
                </c:pt>
                <c:pt idx="32513">
                  <c:v>0.53554809091459399</c:v>
                </c:pt>
                <c:pt idx="32514">
                  <c:v>0.551813927406404</c:v>
                </c:pt>
                <c:pt idx="32515">
                  <c:v>0.70372716117985001</c:v>
                </c:pt>
                <c:pt idx="32516">
                  <c:v>0.69536240980991904</c:v>
                </c:pt>
                <c:pt idx="32517">
                  <c:v>-9.1679468991182594E-2</c:v>
                </c:pt>
                <c:pt idx="32518">
                  <c:v>-0.25467684993330297</c:v>
                </c:pt>
                <c:pt idx="32519">
                  <c:v>-0.13522460197714301</c:v>
                </c:pt>
                <c:pt idx="32520">
                  <c:v>-0.21979797474836901</c:v>
                </c:pt>
                <c:pt idx="32521">
                  <c:v>-6.4254227738973393E-2</c:v>
                </c:pt>
                <c:pt idx="32522">
                  <c:v>-0.137821552440137</c:v>
                </c:pt>
                <c:pt idx="32523">
                  <c:v>-0.137821552440137</c:v>
                </c:pt>
                <c:pt idx="32524">
                  <c:v>-0.137821552440137</c:v>
                </c:pt>
                <c:pt idx="32525">
                  <c:v>-0.14624796551425501</c:v>
                </c:pt>
                <c:pt idx="32526">
                  <c:v>-0.23463089449123001</c:v>
                </c:pt>
                <c:pt idx="32527">
                  <c:v>-0.23463089449123001</c:v>
                </c:pt>
                <c:pt idx="32528">
                  <c:v>-0.23463089449123001</c:v>
                </c:pt>
                <c:pt idx="32529">
                  <c:v>-0.17386752779352599</c:v>
                </c:pt>
                <c:pt idx="32530">
                  <c:v>-0.17386752779352599</c:v>
                </c:pt>
                <c:pt idx="32531">
                  <c:v>-0.23463089449123001</c:v>
                </c:pt>
                <c:pt idx="32532">
                  <c:v>-0.27830982260154502</c:v>
                </c:pt>
                <c:pt idx="32533">
                  <c:v>-0.21882006472328899</c:v>
                </c:pt>
                <c:pt idx="32534">
                  <c:v>-0.21882006472328899</c:v>
                </c:pt>
                <c:pt idx="32535">
                  <c:v>-0.25355662767773302</c:v>
                </c:pt>
                <c:pt idx="32536">
                  <c:v>-0.31452098777229498</c:v>
                </c:pt>
                <c:pt idx="32537">
                  <c:v>-0.13808657327771001</c:v>
                </c:pt>
                <c:pt idx="32538">
                  <c:v>-0.28670625847620701</c:v>
                </c:pt>
                <c:pt idx="32539">
                  <c:v>-0.18073146060595299</c:v>
                </c:pt>
                <c:pt idx="32540">
                  <c:v>-0.18073146060595299</c:v>
                </c:pt>
                <c:pt idx="32541">
                  <c:v>-0.125016500863907</c:v>
                </c:pt>
                <c:pt idx="32542">
                  <c:v>-0.20040595980907699</c:v>
                </c:pt>
                <c:pt idx="32543">
                  <c:v>-8.1726966631603296E-2</c:v>
                </c:pt>
                <c:pt idx="32544">
                  <c:v>-8.1726966631603296E-2</c:v>
                </c:pt>
                <c:pt idx="32545">
                  <c:v>0.265547639394422</c:v>
                </c:pt>
                <c:pt idx="32546">
                  <c:v>0.265547639394422</c:v>
                </c:pt>
                <c:pt idx="32547">
                  <c:v>0.28752096400423799</c:v>
                </c:pt>
                <c:pt idx="32548">
                  <c:v>0.28752096400423799</c:v>
                </c:pt>
                <c:pt idx="32549">
                  <c:v>0.28752096400423799</c:v>
                </c:pt>
                <c:pt idx="32550">
                  <c:v>0.15179748367807799</c:v>
                </c:pt>
                <c:pt idx="32551">
                  <c:v>0.10386029432273</c:v>
                </c:pt>
                <c:pt idx="32552">
                  <c:v>3.61604172033742E-2</c:v>
                </c:pt>
                <c:pt idx="32553">
                  <c:v>0.128817688804957</c:v>
                </c:pt>
                <c:pt idx="32554">
                  <c:v>0.128817688804957</c:v>
                </c:pt>
                <c:pt idx="32555">
                  <c:v>0.16934000075293101</c:v>
                </c:pt>
                <c:pt idx="32556">
                  <c:v>0.16934000075293101</c:v>
                </c:pt>
                <c:pt idx="32557">
                  <c:v>0.21210059720445201</c:v>
                </c:pt>
                <c:pt idx="32558">
                  <c:v>0.117415196769459</c:v>
                </c:pt>
                <c:pt idx="32559">
                  <c:v>0.169797271831819</c:v>
                </c:pt>
                <c:pt idx="32560">
                  <c:v>9.6365164556643401E-2</c:v>
                </c:pt>
                <c:pt idx="32561">
                  <c:v>0.144761117802191</c:v>
                </c:pt>
                <c:pt idx="32562">
                  <c:v>0.209955202934581</c:v>
                </c:pt>
                <c:pt idx="32563">
                  <c:v>0.22466939764374599</c:v>
                </c:pt>
                <c:pt idx="32564">
                  <c:v>0.126161473669895</c:v>
                </c:pt>
                <c:pt idx="32565">
                  <c:v>0.223747574773136</c:v>
                </c:pt>
                <c:pt idx="32566">
                  <c:v>4.97343539665204E-2</c:v>
                </c:pt>
                <c:pt idx="32567">
                  <c:v>0.20223965323749399</c:v>
                </c:pt>
                <c:pt idx="32568">
                  <c:v>0.24730438802384999</c:v>
                </c:pt>
                <c:pt idx="32569">
                  <c:v>0.25255843983679299</c:v>
                </c:pt>
                <c:pt idx="32570">
                  <c:v>0.20223965323749399</c:v>
                </c:pt>
                <c:pt idx="32571">
                  <c:v>0.23780991816156799</c:v>
                </c:pt>
                <c:pt idx="32572">
                  <c:v>9.1679468991182594E-2</c:v>
                </c:pt>
                <c:pt idx="32573">
                  <c:v>-0.23827354657557001</c:v>
                </c:pt>
                <c:pt idx="32574">
                  <c:v>-7.53927192983394E-3</c:v>
                </c:pt>
                <c:pt idx="32575">
                  <c:v>0.16665442426052601</c:v>
                </c:pt>
                <c:pt idx="32576">
                  <c:v>0.16737510733276001</c:v>
                </c:pt>
                <c:pt idx="32577">
                  <c:v>4.5419918463039E-2</c:v>
                </c:pt>
                <c:pt idx="32578">
                  <c:v>0.135069397536136</c:v>
                </c:pt>
                <c:pt idx="32579">
                  <c:v>0.135069397536136</c:v>
                </c:pt>
                <c:pt idx="32580">
                  <c:v>4.0484465061982E-2</c:v>
                </c:pt>
                <c:pt idx="32581">
                  <c:v>8.28211994320939E-2</c:v>
                </c:pt>
                <c:pt idx="32582">
                  <c:v>3.6341444871890602E-2</c:v>
                </c:pt>
                <c:pt idx="32583">
                  <c:v>0.122753546895512</c:v>
                </c:pt>
                <c:pt idx="32584">
                  <c:v>8.3435531367066204E-2</c:v>
                </c:pt>
                <c:pt idx="32585">
                  <c:v>3.6252335286304803E-2</c:v>
                </c:pt>
                <c:pt idx="32586">
                  <c:v>3.6252335286304803E-2</c:v>
                </c:pt>
                <c:pt idx="32587">
                  <c:v>7.5867954382012798E-2</c:v>
                </c:pt>
                <c:pt idx="32588">
                  <c:v>7.5867954382012798E-2</c:v>
                </c:pt>
                <c:pt idx="32589">
                  <c:v>7.5867954382012798E-2</c:v>
                </c:pt>
                <c:pt idx="32590">
                  <c:v>3.3389645911067599E-2</c:v>
                </c:pt>
                <c:pt idx="32591">
                  <c:v>3.3389645911067599E-2</c:v>
                </c:pt>
                <c:pt idx="32592">
                  <c:v>-4.3353825761875298E-2</c:v>
                </c:pt>
                <c:pt idx="32593">
                  <c:v>-7.7086927285513404E-2</c:v>
                </c:pt>
                <c:pt idx="32594">
                  <c:v>-4.5577538526319898E-2</c:v>
                </c:pt>
                <c:pt idx="32595">
                  <c:v>7.1157728528817396E-2</c:v>
                </c:pt>
                <c:pt idx="32596">
                  <c:v>0.105111181710578</c:v>
                </c:pt>
                <c:pt idx="32597">
                  <c:v>6.5017763313168303E-2</c:v>
                </c:pt>
                <c:pt idx="32598">
                  <c:v>3.6830083965043003E-2</c:v>
                </c:pt>
                <c:pt idx="32599">
                  <c:v>-0.11876639381582201</c:v>
                </c:pt>
                <c:pt idx="32600">
                  <c:v>-8.1695004568820895E-2</c:v>
                </c:pt>
                <c:pt idx="32601">
                  <c:v>-0.118282993505922</c:v>
                </c:pt>
                <c:pt idx="32602">
                  <c:v>-7.6078398399809205E-2</c:v>
                </c:pt>
                <c:pt idx="32603">
                  <c:v>-7.6078398399809205E-2</c:v>
                </c:pt>
                <c:pt idx="32604">
                  <c:v>-7.1226187914733993E-2</c:v>
                </c:pt>
                <c:pt idx="32605">
                  <c:v>-0.102213942423375</c:v>
                </c:pt>
                <c:pt idx="32606">
                  <c:v>-0.17043973313332</c:v>
                </c:pt>
                <c:pt idx="32607">
                  <c:v>-0.11013129463146799</c:v>
                </c:pt>
                <c:pt idx="32608">
                  <c:v>8.7515351458623103E-2</c:v>
                </c:pt>
                <c:pt idx="32609">
                  <c:v>-5.8809793182834601E-2</c:v>
                </c:pt>
                <c:pt idx="32610">
                  <c:v>-5.8809793182834601E-2</c:v>
                </c:pt>
                <c:pt idx="32611">
                  <c:v>-0.12633597212869599</c:v>
                </c:pt>
                <c:pt idx="32612">
                  <c:v>0.132237023484298</c:v>
                </c:pt>
                <c:pt idx="32613">
                  <c:v>-3.1952185963238303E-2</c:v>
                </c:pt>
                <c:pt idx="32614">
                  <c:v>2.0630407926425201E-3</c:v>
                </c:pt>
                <c:pt idx="32615">
                  <c:v>6.7548616438380907E-2</c:v>
                </c:pt>
                <c:pt idx="32616">
                  <c:v>6.7548616438380907E-2</c:v>
                </c:pt>
                <c:pt idx="32617">
                  <c:v>6.7548616438380907E-2</c:v>
                </c:pt>
                <c:pt idx="32618">
                  <c:v>0.25915280912845801</c:v>
                </c:pt>
                <c:pt idx="32619">
                  <c:v>0.25954857920649999</c:v>
                </c:pt>
                <c:pt idx="32620">
                  <c:v>0.32948741458999597</c:v>
                </c:pt>
                <c:pt idx="32621">
                  <c:v>0.32948741458999597</c:v>
                </c:pt>
                <c:pt idx="32622">
                  <c:v>0.34496535639434001</c:v>
                </c:pt>
                <c:pt idx="32623">
                  <c:v>0.34496535639434001</c:v>
                </c:pt>
                <c:pt idx="32624">
                  <c:v>0.359744843415432</c:v>
                </c:pt>
                <c:pt idx="32625">
                  <c:v>9.09568491852768E-2</c:v>
                </c:pt>
                <c:pt idx="32626">
                  <c:v>-0.17742333234020999</c:v>
                </c:pt>
                <c:pt idx="32627">
                  <c:v>5.5645917010553603E-2</c:v>
                </c:pt>
                <c:pt idx="32628">
                  <c:v>-6.6535297318993797E-2</c:v>
                </c:pt>
                <c:pt idx="32629">
                  <c:v>5.3190609014275698E-2</c:v>
                </c:pt>
                <c:pt idx="32630">
                  <c:v>0.19835043310833</c:v>
                </c:pt>
                <c:pt idx="32631">
                  <c:v>0.21137657254851999</c:v>
                </c:pt>
                <c:pt idx="32632">
                  <c:v>0.103829791447659</c:v>
                </c:pt>
                <c:pt idx="32633">
                  <c:v>0.14138420296583701</c:v>
                </c:pt>
                <c:pt idx="32634">
                  <c:v>0.17641152095683901</c:v>
                </c:pt>
                <c:pt idx="32635">
                  <c:v>0.237694634108672</c:v>
                </c:pt>
                <c:pt idx="32636">
                  <c:v>0.33799687182327898</c:v>
                </c:pt>
                <c:pt idx="32637">
                  <c:v>0.36395975451740498</c:v>
                </c:pt>
                <c:pt idx="32638">
                  <c:v>0.26566737277138802</c:v>
                </c:pt>
                <c:pt idx="32639">
                  <c:v>0.19331373432603499</c:v>
                </c:pt>
                <c:pt idx="32640">
                  <c:v>0.152026561358589</c:v>
                </c:pt>
                <c:pt idx="32641">
                  <c:v>0.23904337515363999</c:v>
                </c:pt>
                <c:pt idx="32642">
                  <c:v>0.15321908045007901</c:v>
                </c:pt>
                <c:pt idx="32643">
                  <c:v>0.122369614547125</c:v>
                </c:pt>
                <c:pt idx="32644">
                  <c:v>0.10730877055447299</c:v>
                </c:pt>
                <c:pt idx="32645">
                  <c:v>0.37359016862472899</c:v>
                </c:pt>
                <c:pt idx="32646">
                  <c:v>0.121454106062751</c:v>
                </c:pt>
                <c:pt idx="32647">
                  <c:v>0.172581681310889</c:v>
                </c:pt>
                <c:pt idx="32648">
                  <c:v>-4.7758618992680399E-2</c:v>
                </c:pt>
                <c:pt idx="32649">
                  <c:v>-9.8931410857246105E-2</c:v>
                </c:pt>
                <c:pt idx="32650">
                  <c:v>-9.8502218065102204E-2</c:v>
                </c:pt>
                <c:pt idx="32651">
                  <c:v>-0.196814282326738</c:v>
                </c:pt>
                <c:pt idx="32652">
                  <c:v>-0.23455377766374799</c:v>
                </c:pt>
                <c:pt idx="32653">
                  <c:v>-0.170849766925704</c:v>
                </c:pt>
                <c:pt idx="32654">
                  <c:v>-0.120899485208668</c:v>
                </c:pt>
                <c:pt idx="32655">
                  <c:v>-7.5461537852428304E-2</c:v>
                </c:pt>
                <c:pt idx="32656">
                  <c:v>-3.6003030727076002E-2</c:v>
                </c:pt>
                <c:pt idx="32657">
                  <c:v>4.9944589675363603E-3</c:v>
                </c:pt>
                <c:pt idx="32658">
                  <c:v>4.4139083803625898E-2</c:v>
                </c:pt>
                <c:pt idx="32659">
                  <c:v>0.11417376645860799</c:v>
                </c:pt>
                <c:pt idx="32660">
                  <c:v>0.23152392103221101</c:v>
                </c:pt>
                <c:pt idx="32661">
                  <c:v>0.25927897045521098</c:v>
                </c:pt>
                <c:pt idx="32662">
                  <c:v>0.25860135332281198</c:v>
                </c:pt>
                <c:pt idx="32663">
                  <c:v>0.25860135332281198</c:v>
                </c:pt>
                <c:pt idx="32664">
                  <c:v>0.25860135332281198</c:v>
                </c:pt>
                <c:pt idx="32665">
                  <c:v>0.30926050869793598</c:v>
                </c:pt>
                <c:pt idx="32666">
                  <c:v>0.226749805386291</c:v>
                </c:pt>
                <c:pt idx="32667">
                  <c:v>0.226749805386291</c:v>
                </c:pt>
                <c:pt idx="32668">
                  <c:v>0.119458883583722</c:v>
                </c:pt>
                <c:pt idx="32669">
                  <c:v>8.7685634217163605E-2</c:v>
                </c:pt>
                <c:pt idx="32670">
                  <c:v>8.7685634217163605E-2</c:v>
                </c:pt>
                <c:pt idx="32671">
                  <c:v>8.7685634217163605E-2</c:v>
                </c:pt>
                <c:pt idx="32672">
                  <c:v>8.8169085694360605E-2</c:v>
                </c:pt>
                <c:pt idx="32673">
                  <c:v>9.3903735775258707E-2</c:v>
                </c:pt>
                <c:pt idx="32674">
                  <c:v>0.127293976196868</c:v>
                </c:pt>
                <c:pt idx="32675">
                  <c:v>9.9815798717621501E-2</c:v>
                </c:pt>
                <c:pt idx="32676">
                  <c:v>-3.1611038639518502E-2</c:v>
                </c:pt>
                <c:pt idx="32677">
                  <c:v>7.55080766963001E-3</c:v>
                </c:pt>
                <c:pt idx="32678">
                  <c:v>-2.9607182874964801E-2</c:v>
                </c:pt>
                <c:pt idx="32679">
                  <c:v>-0.110110385367262</c:v>
                </c:pt>
                <c:pt idx="32680">
                  <c:v>-0.26688985016379102</c:v>
                </c:pt>
                <c:pt idx="32681">
                  <c:v>1.0662821201643E-2</c:v>
                </c:pt>
                <c:pt idx="32682">
                  <c:v>0.10868774758192699</c:v>
                </c:pt>
                <c:pt idx="32683">
                  <c:v>0.242209312422313</c:v>
                </c:pt>
                <c:pt idx="32684">
                  <c:v>0.13168134084029001</c:v>
                </c:pt>
                <c:pt idx="32685">
                  <c:v>0.33385683980039799</c:v>
                </c:pt>
                <c:pt idx="32686">
                  <c:v>0.42535157381081401</c:v>
                </c:pt>
                <c:pt idx="32687">
                  <c:v>0.44469363720921301</c:v>
                </c:pt>
                <c:pt idx="32688">
                  <c:v>0.54832529946946296</c:v>
                </c:pt>
                <c:pt idx="32689">
                  <c:v>0.60499481459759197</c:v>
                </c:pt>
                <c:pt idx="32690">
                  <c:v>0.51111703828149901</c:v>
                </c:pt>
                <c:pt idx="32691">
                  <c:v>0.44634720997741301</c:v>
                </c:pt>
                <c:pt idx="32692">
                  <c:v>0.44634720997741301</c:v>
                </c:pt>
                <c:pt idx="32693">
                  <c:v>0.44634720997741301</c:v>
                </c:pt>
                <c:pt idx="32694">
                  <c:v>0.35566870205135198</c:v>
                </c:pt>
                <c:pt idx="32695">
                  <c:v>0.35566870205135198</c:v>
                </c:pt>
                <c:pt idx="32696">
                  <c:v>0.276416512460334</c:v>
                </c:pt>
                <c:pt idx="32697">
                  <c:v>0.316748641780007</c:v>
                </c:pt>
                <c:pt idx="32698">
                  <c:v>0.316748641780007</c:v>
                </c:pt>
                <c:pt idx="32699">
                  <c:v>0.38565048485858799</c:v>
                </c:pt>
                <c:pt idx="32700">
                  <c:v>0.38565048485858799</c:v>
                </c:pt>
                <c:pt idx="32701">
                  <c:v>0.22384097604589601</c:v>
                </c:pt>
                <c:pt idx="32702">
                  <c:v>0.11764293211026899</c:v>
                </c:pt>
                <c:pt idx="32703">
                  <c:v>0.15416340727858199</c:v>
                </c:pt>
                <c:pt idx="32704">
                  <c:v>0.107433478665027</c:v>
                </c:pt>
                <c:pt idx="32705">
                  <c:v>0.107433478665027</c:v>
                </c:pt>
                <c:pt idx="32706">
                  <c:v>0.101392959950579</c:v>
                </c:pt>
                <c:pt idx="32707">
                  <c:v>0.101392959950579</c:v>
                </c:pt>
                <c:pt idx="32708">
                  <c:v>0.14726183304324</c:v>
                </c:pt>
                <c:pt idx="32709">
                  <c:v>0.11586274602931899</c:v>
                </c:pt>
                <c:pt idx="32710">
                  <c:v>0.16622173365059301</c:v>
                </c:pt>
                <c:pt idx="32711">
                  <c:v>0.25756670402105297</c:v>
                </c:pt>
                <c:pt idx="32712">
                  <c:v>0.25756670402105297</c:v>
                </c:pt>
                <c:pt idx="32713">
                  <c:v>0.64933653944379399</c:v>
                </c:pt>
                <c:pt idx="32714">
                  <c:v>0.56312862752420301</c:v>
                </c:pt>
                <c:pt idx="32715">
                  <c:v>0.585156569649537</c:v>
                </c:pt>
                <c:pt idx="32716">
                  <c:v>0.585156569649537</c:v>
                </c:pt>
                <c:pt idx="32717">
                  <c:v>0.585156569649537</c:v>
                </c:pt>
                <c:pt idx="32718">
                  <c:v>0.585156569649537</c:v>
                </c:pt>
                <c:pt idx="32719">
                  <c:v>0.585156569649537</c:v>
                </c:pt>
                <c:pt idx="32720">
                  <c:v>0.585156569649537</c:v>
                </c:pt>
                <c:pt idx="32721">
                  <c:v>0.59203082689813902</c:v>
                </c:pt>
                <c:pt idx="32722">
                  <c:v>0.59203082689813902</c:v>
                </c:pt>
                <c:pt idx="32723">
                  <c:v>0.61324528707541204</c:v>
                </c:pt>
                <c:pt idx="32724">
                  <c:v>0.70231951739019005</c:v>
                </c:pt>
                <c:pt idx="32725">
                  <c:v>0.70454262789242805</c:v>
                </c:pt>
                <c:pt idx="32726">
                  <c:v>9.09568491852768E-2</c:v>
                </c:pt>
                <c:pt idx="32727">
                  <c:v>0.25480489297853498</c:v>
                </c:pt>
                <c:pt idx="32728">
                  <c:v>0.183706923609322</c:v>
                </c:pt>
                <c:pt idx="32729">
                  <c:v>0.31671807427557402</c:v>
                </c:pt>
                <c:pt idx="32730">
                  <c:v>0.30074068009858501</c:v>
                </c:pt>
                <c:pt idx="32731">
                  <c:v>0.24674258331987201</c:v>
                </c:pt>
                <c:pt idx="32732">
                  <c:v>0.230656322976764</c:v>
                </c:pt>
                <c:pt idx="32733">
                  <c:v>0.28514826153197798</c:v>
                </c:pt>
                <c:pt idx="32734">
                  <c:v>0.28514826153197798</c:v>
                </c:pt>
                <c:pt idx="32735">
                  <c:v>0.24674258331987201</c:v>
                </c:pt>
                <c:pt idx="32736">
                  <c:v>0.230656322976764</c:v>
                </c:pt>
                <c:pt idx="32737">
                  <c:v>0.30074253808434898</c:v>
                </c:pt>
                <c:pt idx="32738">
                  <c:v>0.30074253808434898</c:v>
                </c:pt>
                <c:pt idx="32739">
                  <c:v>0.31667242329800599</c:v>
                </c:pt>
                <c:pt idx="32740">
                  <c:v>0.30069452858101398</c:v>
                </c:pt>
                <c:pt idx="32741">
                  <c:v>0.36355075644788098</c:v>
                </c:pt>
                <c:pt idx="32742">
                  <c:v>0.36355075644788098</c:v>
                </c:pt>
                <c:pt idx="32743">
                  <c:v>0.41964514283434101</c:v>
                </c:pt>
                <c:pt idx="32744">
                  <c:v>0.389569063536019</c:v>
                </c:pt>
                <c:pt idx="32745">
                  <c:v>0.48605935633265202</c:v>
                </c:pt>
                <c:pt idx="32746">
                  <c:v>0.47292321055849101</c:v>
                </c:pt>
                <c:pt idx="32747">
                  <c:v>0.55143358395629105</c:v>
                </c:pt>
                <c:pt idx="32748">
                  <c:v>0.52493442830590498</c:v>
                </c:pt>
                <c:pt idx="32749">
                  <c:v>0.59997114925864403</c:v>
                </c:pt>
                <c:pt idx="32750">
                  <c:v>0.54796435029235901</c:v>
                </c:pt>
                <c:pt idx="32751">
                  <c:v>0.57875646507592204</c:v>
                </c:pt>
                <c:pt idx="32752">
                  <c:v>0</c:v>
                </c:pt>
                <c:pt idx="32753">
                  <c:v>0.229340893059682</c:v>
                </c:pt>
                <c:pt idx="32754">
                  <c:v>6.6311378507165397E-2</c:v>
                </c:pt>
                <c:pt idx="32755">
                  <c:v>0.22255116200994299</c:v>
                </c:pt>
                <c:pt idx="32756">
                  <c:v>9.1786165419445995E-2</c:v>
                </c:pt>
                <c:pt idx="32757">
                  <c:v>0.135069397536136</c:v>
                </c:pt>
                <c:pt idx="32758">
                  <c:v>0.17386140215301099</c:v>
                </c:pt>
                <c:pt idx="32759">
                  <c:v>0.174450190395811</c:v>
                </c:pt>
                <c:pt idx="32760">
                  <c:v>0.15938689341033599</c:v>
                </c:pt>
                <c:pt idx="32761">
                  <c:v>7.1312572010416603E-2</c:v>
                </c:pt>
                <c:pt idx="32762">
                  <c:v>0.10529623501493</c:v>
                </c:pt>
                <c:pt idx="32763">
                  <c:v>3.8066808668072799E-2</c:v>
                </c:pt>
                <c:pt idx="32764">
                  <c:v>-6.5423098325266299E-2</c:v>
                </c:pt>
                <c:pt idx="32765">
                  <c:v>-3.1156116128903299E-2</c:v>
                </c:pt>
                <c:pt idx="32766">
                  <c:v>-8.9332755648096507E-2</c:v>
                </c:pt>
                <c:pt idx="32767">
                  <c:v>-0.12277744611675299</c:v>
                </c:pt>
                <c:pt idx="32768">
                  <c:v>-6.5388572537228698E-2</c:v>
                </c:pt>
                <c:pt idx="32769">
                  <c:v>-6.4834701185332494E-2</c:v>
                </c:pt>
                <c:pt idx="32770" formatCode="0.00E+00">
                  <c:v>8.6960094644128396E-4</c:v>
                </c:pt>
                <c:pt idx="32771">
                  <c:v>-3.3228686653984797E-2</c:v>
                </c:pt>
                <c:pt idx="32772" formatCode="0.00E+00">
                  <c:v>-6.4835834378828602E-2</c:v>
                </c:pt>
                <c:pt idx="32773">
                  <c:v>-3.1124747018411E-2</c:v>
                </c:pt>
                <c:pt idx="32774">
                  <c:v>-6.1313585447595402E-2</c:v>
                </c:pt>
                <c:pt idx="32775">
                  <c:v>-6.1313585447595402E-2</c:v>
                </c:pt>
                <c:pt idx="32776">
                  <c:v>-6.1313585447595402E-2</c:v>
                </c:pt>
                <c:pt idx="32777">
                  <c:v>-9.4896297007728198E-2</c:v>
                </c:pt>
                <c:pt idx="32778">
                  <c:v>-0.18109910233256299</c:v>
                </c:pt>
                <c:pt idx="32779">
                  <c:v>-0.133101092995105</c:v>
                </c:pt>
                <c:pt idx="32780">
                  <c:v>-0.10137330729361201</c:v>
                </c:pt>
                <c:pt idx="32781">
                  <c:v>8.1771813751503296E-3</c:v>
                </c:pt>
                <c:pt idx="32782">
                  <c:v>5.5239033046811298E-2</c:v>
                </c:pt>
                <c:pt idx="32783">
                  <c:v>0.13536845718266199</c:v>
                </c:pt>
                <c:pt idx="32784">
                  <c:v>0.186037134465315</c:v>
                </c:pt>
                <c:pt idx="32785">
                  <c:v>0.22032119907028599</c:v>
                </c:pt>
                <c:pt idx="32786">
                  <c:v>0.21982036544362801</c:v>
                </c:pt>
                <c:pt idx="32787">
                  <c:v>0.21929890717783099</c:v>
                </c:pt>
                <c:pt idx="32788">
                  <c:v>0.20229280439516301</c:v>
                </c:pt>
                <c:pt idx="32789">
                  <c:v>0.20749989212148401</c:v>
                </c:pt>
                <c:pt idx="32790">
                  <c:v>0.20749989212148401</c:v>
                </c:pt>
                <c:pt idx="32791">
                  <c:v>0.17571149657275401</c:v>
                </c:pt>
                <c:pt idx="32792">
                  <c:v>0.12994582420845699</c:v>
                </c:pt>
                <c:pt idx="32793">
                  <c:v>0.13538367240645999</c:v>
                </c:pt>
                <c:pt idx="32794">
                  <c:v>0.14073001718414899</c:v>
                </c:pt>
                <c:pt idx="32795">
                  <c:v>0.14073001718414899</c:v>
                </c:pt>
                <c:pt idx="32796">
                  <c:v>0.14115333336918001</c:v>
                </c:pt>
                <c:pt idx="32797">
                  <c:v>0.178228919800833</c:v>
                </c:pt>
                <c:pt idx="32798">
                  <c:v>0.136224252043778</c:v>
                </c:pt>
                <c:pt idx="32799">
                  <c:v>0.21896578982777701</c:v>
                </c:pt>
                <c:pt idx="32800">
                  <c:v>0.233565612749456</c:v>
                </c:pt>
                <c:pt idx="32801">
                  <c:v>0.21133696942545499</c:v>
                </c:pt>
                <c:pt idx="32802" formatCode="0.00E+00">
                  <c:v>-7.2869631384198097E-4</c:v>
                </c:pt>
                <c:pt idx="32803">
                  <c:v>-0.324046513749358</c:v>
                </c:pt>
                <c:pt idx="32804" formatCode="0.00E+00">
                  <c:v>-1.28348952866907E-3</c:v>
                </c:pt>
                <c:pt idx="32805">
                  <c:v>5.6230614061819603E-2</c:v>
                </c:pt>
                <c:pt idx="32806">
                  <c:v>5.8647781598151198E-2</c:v>
                </c:pt>
                <c:pt idx="32807">
                  <c:v>5.2734676892118103E-2</c:v>
                </c:pt>
                <c:pt idx="32808">
                  <c:v>9.5307405896504396E-2</c:v>
                </c:pt>
                <c:pt idx="32809">
                  <c:v>9.4539194521648204E-2</c:v>
                </c:pt>
                <c:pt idx="32810">
                  <c:v>-3.6474755705609901E-2</c:v>
                </c:pt>
                <c:pt idx="32811">
                  <c:v>-0.207383137446051</c:v>
                </c:pt>
                <c:pt idx="32812">
                  <c:v>-0.14750930999287601</c:v>
                </c:pt>
                <c:pt idx="32813">
                  <c:v>-0.31167369512120402</c:v>
                </c:pt>
                <c:pt idx="32814">
                  <c:v>-0.31167369512120402</c:v>
                </c:pt>
                <c:pt idx="32815">
                  <c:v>-0.26413230597277298</c:v>
                </c:pt>
                <c:pt idx="32816">
                  <c:v>-0.11101030241944999</c:v>
                </c:pt>
                <c:pt idx="32817">
                  <c:v>-4.7123080203651899E-2</c:v>
                </c:pt>
                <c:pt idx="32818">
                  <c:v>1.7987916786962301E-2</c:v>
                </c:pt>
                <c:pt idx="32819">
                  <c:v>1.7987916786962301E-2</c:v>
                </c:pt>
                <c:pt idx="32820">
                  <c:v>6.18548322292349E-2</c:v>
                </c:pt>
                <c:pt idx="32821">
                  <c:v>0.16969438488965499</c:v>
                </c:pt>
                <c:pt idx="32822">
                  <c:v>0.112796824810472</c:v>
                </c:pt>
                <c:pt idx="32823">
                  <c:v>0.150080134363934</c:v>
                </c:pt>
                <c:pt idx="32824">
                  <c:v>0.150080134363934</c:v>
                </c:pt>
                <c:pt idx="32825">
                  <c:v>0.150080134363934</c:v>
                </c:pt>
                <c:pt idx="32826">
                  <c:v>4.5008985168936803E-2</c:v>
                </c:pt>
                <c:pt idx="32827">
                  <c:v>-0.10664546067877</c:v>
                </c:pt>
                <c:pt idx="32828">
                  <c:v>0</c:v>
                </c:pt>
                <c:pt idx="32829">
                  <c:v>-0.11726788207939801</c:v>
                </c:pt>
                <c:pt idx="32830">
                  <c:v>-5.56700129057228E-2</c:v>
                </c:pt>
                <c:pt idx="32831" formatCode="0.00E+00">
                  <c:v>3.19338069606267E-4</c:v>
                </c:pt>
                <c:pt idx="32832">
                  <c:v>-4.9774149499806297E-2</c:v>
                </c:pt>
                <c:pt idx="32833" formatCode="0.00E+00">
                  <c:v>3.19338069606267E-4</c:v>
                </c:pt>
                <c:pt idx="32834">
                  <c:v>-5.56700129057228E-2</c:v>
                </c:pt>
                <c:pt idx="32835" formatCode="0.00E+00">
                  <c:v>7.1103808508662103E-2</c:v>
                </c:pt>
                <c:pt idx="32836">
                  <c:v>7.19521512477376E-2</c:v>
                </c:pt>
                <c:pt idx="32837">
                  <c:v>1.00692343715502E-2</c:v>
                </c:pt>
                <c:pt idx="32838">
                  <c:v>6.4098083015231996E-2</c:v>
                </c:pt>
                <c:pt idx="32839">
                  <c:v>7.2664902337368803E-2</c:v>
                </c:pt>
                <c:pt idx="32840">
                  <c:v>1.8812455338122799E-2</c:v>
                </c:pt>
                <c:pt idx="32841">
                  <c:v>1.8812455338122799E-2</c:v>
                </c:pt>
                <c:pt idx="32842">
                  <c:v>7.2406113956658705E-2</c:v>
                </c:pt>
                <c:pt idx="32843">
                  <c:v>7.2406113956658705E-2</c:v>
                </c:pt>
                <c:pt idx="32844">
                  <c:v>0.16425768454255599</c:v>
                </c:pt>
                <c:pt idx="32845">
                  <c:v>0.101156859737191</c:v>
                </c:pt>
                <c:pt idx="32846">
                  <c:v>0.138326370075885</c:v>
                </c:pt>
                <c:pt idx="32847">
                  <c:v>0.2201265785497</c:v>
                </c:pt>
                <c:pt idx="32848">
                  <c:v>0.30616773156398602</c:v>
                </c:pt>
                <c:pt idx="32849">
                  <c:v>0.26049308951745598</c:v>
                </c:pt>
                <c:pt idx="32850">
                  <c:v>0.26049308951745598</c:v>
                </c:pt>
                <c:pt idx="32851">
                  <c:v>0.27840538741417098</c:v>
                </c:pt>
                <c:pt idx="32852">
                  <c:v>0.29853094209594899</c:v>
                </c:pt>
                <c:pt idx="32853">
                  <c:v>0.29853094209594899</c:v>
                </c:pt>
                <c:pt idx="32854">
                  <c:v>0.271877545834529</c:v>
                </c:pt>
                <c:pt idx="32855">
                  <c:v>0.26387598427769399</c:v>
                </c:pt>
                <c:pt idx="32856">
                  <c:v>0.26387598427769399</c:v>
                </c:pt>
                <c:pt idx="32857">
                  <c:v>0.26387598427769399</c:v>
                </c:pt>
                <c:pt idx="32858">
                  <c:v>0.26401710630139602</c:v>
                </c:pt>
                <c:pt idx="32859">
                  <c:v>0.26401710630139602</c:v>
                </c:pt>
                <c:pt idx="32860">
                  <c:v>0.29076564691065798</c:v>
                </c:pt>
                <c:pt idx="32861">
                  <c:v>0.20446819844651901</c:v>
                </c:pt>
                <c:pt idx="32862">
                  <c:v>0.18225121043370399</c:v>
                </c:pt>
                <c:pt idx="32863">
                  <c:v>-9.1679468991182594E-2</c:v>
                </c:pt>
                <c:pt idx="32864">
                  <c:v>0.189267947879592</c:v>
                </c:pt>
                <c:pt idx="32865">
                  <c:v>-4.2813485004140603E-2</c:v>
                </c:pt>
                <c:pt idx="32866">
                  <c:v>2.05800512473359E-2</c:v>
                </c:pt>
                <c:pt idx="32867">
                  <c:v>1.8347086105167498E-2</c:v>
                </c:pt>
                <c:pt idx="32868">
                  <c:v>6.9578701195587705E-2</c:v>
                </c:pt>
                <c:pt idx="32869">
                  <c:v>6.23089736235364E-2</c:v>
                </c:pt>
                <c:pt idx="32870">
                  <c:v>3.2518390029277797E-2</c:v>
                </c:pt>
                <c:pt idx="32871">
                  <c:v>-3.1467402445609402E-2</c:v>
                </c:pt>
                <c:pt idx="32872">
                  <c:v>1.5038399672905701E-2</c:v>
                </c:pt>
                <c:pt idx="32873">
                  <c:v>0.10520916743407201</c:v>
                </c:pt>
                <c:pt idx="32874">
                  <c:v>0.21043307902876299</c:v>
                </c:pt>
                <c:pt idx="32875">
                  <c:v>0.11557523321683801</c:v>
                </c:pt>
                <c:pt idx="32876">
                  <c:v>0.120950628359144</c:v>
                </c:pt>
                <c:pt idx="32877">
                  <c:v>4.5844311470489799E-2</c:v>
                </c:pt>
                <c:pt idx="32878">
                  <c:v>7.7219937494950902E-2</c:v>
                </c:pt>
                <c:pt idx="32879">
                  <c:v>1.08760046413431E-2</c:v>
                </c:pt>
                <c:pt idx="32880">
                  <c:v>-2.0141062197112699E-2</c:v>
                </c:pt>
                <c:pt idx="32881">
                  <c:v>-2.0141062197112699E-2</c:v>
                </c:pt>
                <c:pt idx="32882">
                  <c:v>-2.0141062197112699E-2</c:v>
                </c:pt>
                <c:pt idx="32883">
                  <c:v>-5.0214862049953103E-2</c:v>
                </c:pt>
                <c:pt idx="32884">
                  <c:v>-5.06909325988536E-2</c:v>
                </c:pt>
                <c:pt idx="32885">
                  <c:v>-7.91120772576554E-2</c:v>
                </c:pt>
                <c:pt idx="32886">
                  <c:v>-8.3643953665611004E-2</c:v>
                </c:pt>
                <c:pt idx="32887">
                  <c:v>-9.3270927848435103E-2</c:v>
                </c:pt>
                <c:pt idx="32888">
                  <c:v>-0.12828580997606301</c:v>
                </c:pt>
                <c:pt idx="32889">
                  <c:v>-0.18124276009252199</c:v>
                </c:pt>
                <c:pt idx="32890">
                  <c:v>-6.3397818033914505E-2</c:v>
                </c:pt>
                <c:pt idx="32891">
                  <c:v>-2.9895957964287401E-2</c:v>
                </c:pt>
                <c:pt idx="32892">
                  <c:v>-6.2857884464625896E-2</c:v>
                </c:pt>
                <c:pt idx="32893">
                  <c:v>-0.11962955353051601</c:v>
                </c:pt>
                <c:pt idx="32894">
                  <c:v>-0.16409572100240299</c:v>
                </c:pt>
                <c:pt idx="32895">
                  <c:v>-0.17594113551789001</c:v>
                </c:pt>
                <c:pt idx="32896">
                  <c:v>-0.16199854973758701</c:v>
                </c:pt>
                <c:pt idx="32897">
                  <c:v>-0.190763738389266</c:v>
                </c:pt>
                <c:pt idx="32898">
                  <c:v>-0.19537006256588399</c:v>
                </c:pt>
                <c:pt idx="32899">
                  <c:v>-0.21613750914313201</c:v>
                </c:pt>
                <c:pt idx="32900">
                  <c:v>-0.19537006256588399</c:v>
                </c:pt>
                <c:pt idx="32901">
                  <c:v>-0.19577322513506901</c:v>
                </c:pt>
                <c:pt idx="32902">
                  <c:v>-0.18231999613548</c:v>
                </c:pt>
                <c:pt idx="32903">
                  <c:v>0</c:v>
                </c:pt>
                <c:pt idx="32904">
                  <c:v>-0.23021594235213799</c:v>
                </c:pt>
                <c:pt idx="32905" formatCode="0.00E+00">
                  <c:v>6.1739106700375802E-5</c:v>
                </c:pt>
                <c:pt idx="32906">
                  <c:v>-0.11183295473263</c:v>
                </c:pt>
                <c:pt idx="32907" formatCode="0.00E+00">
                  <c:v>-5.29280600132018E-2</c:v>
                </c:pt>
                <c:pt idx="32908">
                  <c:v>-0.21652113202909401</c:v>
                </c:pt>
                <c:pt idx="32909">
                  <c:v>-8.9669037209155297E-2</c:v>
                </c:pt>
                <c:pt idx="32910">
                  <c:v>-0.120828802492251</c:v>
                </c:pt>
                <c:pt idx="32911">
                  <c:v>6.1414756876883601E-2</c:v>
                </c:pt>
                <c:pt idx="32912">
                  <c:v>-8.3241495341618899E-2</c:v>
                </c:pt>
                <c:pt idx="32913">
                  <c:v>-3.6169600615978403E-2</c:v>
                </c:pt>
                <c:pt idx="32914">
                  <c:v>-3.6169600615978403E-2</c:v>
                </c:pt>
                <c:pt idx="32915">
                  <c:v>-3.6169600615978403E-2</c:v>
                </c:pt>
                <c:pt idx="32916">
                  <c:v>-3.6169600615978403E-2</c:v>
                </c:pt>
                <c:pt idx="32917">
                  <c:v>-2.87142682313128E-2</c:v>
                </c:pt>
                <c:pt idx="32918">
                  <c:v>1.44064666575203E-2</c:v>
                </c:pt>
                <c:pt idx="32919">
                  <c:v>0.130751136115864</c:v>
                </c:pt>
                <c:pt idx="32920">
                  <c:v>0.176829712844147</c:v>
                </c:pt>
                <c:pt idx="32921">
                  <c:v>0.23886088172040201</c:v>
                </c:pt>
                <c:pt idx="32922">
                  <c:v>0.22238754453834</c:v>
                </c:pt>
                <c:pt idx="32923">
                  <c:v>0.231637321159646</c:v>
                </c:pt>
                <c:pt idx="32924">
                  <c:v>0.21626392078892701</c:v>
                </c:pt>
                <c:pt idx="32925">
                  <c:v>0.16177846557082501</c:v>
                </c:pt>
                <c:pt idx="32926">
                  <c:v>0.16177846557082501</c:v>
                </c:pt>
                <c:pt idx="32927">
                  <c:v>0.16177846557082501</c:v>
                </c:pt>
                <c:pt idx="32928">
                  <c:v>0.122339178404947</c:v>
                </c:pt>
                <c:pt idx="32929">
                  <c:v>0.15112892655218599</c:v>
                </c:pt>
                <c:pt idx="32930">
                  <c:v>0.15112892655218599</c:v>
                </c:pt>
                <c:pt idx="32931">
                  <c:v>0.13867016295090301</c:v>
                </c:pt>
                <c:pt idx="32932">
                  <c:v>0.13867016295090301</c:v>
                </c:pt>
                <c:pt idx="32933">
                  <c:v>0.143306196902134</c:v>
                </c:pt>
                <c:pt idx="32934">
                  <c:v>0.143306196902134</c:v>
                </c:pt>
                <c:pt idx="32935">
                  <c:v>0.132585058036892</c:v>
                </c:pt>
                <c:pt idx="32936">
                  <c:v>0.132585058036892</c:v>
                </c:pt>
                <c:pt idx="32937">
                  <c:v>0.160717315359517</c:v>
                </c:pt>
                <c:pt idx="32938">
                  <c:v>0.19962387067408</c:v>
                </c:pt>
                <c:pt idx="32939">
                  <c:v>0.22938213949515299</c:v>
                </c:pt>
                <c:pt idx="32940">
                  <c:v>0</c:v>
                </c:pt>
                <c:pt idx="32941">
                  <c:v>0.231149513726714</c:v>
                </c:pt>
                <c:pt idx="32942">
                  <c:v>-5.66411711898673E-2</c:v>
                </c:pt>
                <c:pt idx="32943">
                  <c:v>5.3932109121542102E-2</c:v>
                </c:pt>
                <c:pt idx="32944">
                  <c:v>5.31107004651898E-2</c:v>
                </c:pt>
                <c:pt idx="32945">
                  <c:v>0.14956377309286001</c:v>
                </c:pt>
                <c:pt idx="32946">
                  <c:v>0.18770564378678201</c:v>
                </c:pt>
                <c:pt idx="32947">
                  <c:v>8.9938644827855393E-2</c:v>
                </c:pt>
                <c:pt idx="32948">
                  <c:v>0.136723839024704</c:v>
                </c:pt>
                <c:pt idx="32949">
                  <c:v>9.6234969549399293E-2</c:v>
                </c:pt>
                <c:pt idx="32950">
                  <c:v>9.6234969549399293E-2</c:v>
                </c:pt>
                <c:pt idx="32951">
                  <c:v>9.6785308119242006E-2</c:v>
                </c:pt>
                <c:pt idx="32952">
                  <c:v>1.2769410607475599E-2</c:v>
                </c:pt>
                <c:pt idx="32953">
                  <c:v>4.8653462981519797E-2</c:v>
                </c:pt>
                <c:pt idx="32954">
                  <c:v>0.17776468296631201</c:v>
                </c:pt>
                <c:pt idx="32955">
                  <c:v>0.240287176842545</c:v>
                </c:pt>
                <c:pt idx="32956">
                  <c:v>0.22343182694013</c:v>
                </c:pt>
                <c:pt idx="32957">
                  <c:v>0.153284037041962</c:v>
                </c:pt>
                <c:pt idx="32958">
                  <c:v>7.7340894088337497E-2</c:v>
                </c:pt>
                <c:pt idx="32959">
                  <c:v>8.3134656665460896E-2</c:v>
                </c:pt>
                <c:pt idx="32960">
                  <c:v>0.12250621436883399</c:v>
                </c:pt>
                <c:pt idx="32961">
                  <c:v>0.20954476086600399</c:v>
                </c:pt>
                <c:pt idx="32962">
                  <c:v>9.7785054881231501E-2</c:v>
                </c:pt>
                <c:pt idx="32963">
                  <c:v>9.7785054881231501E-2</c:v>
                </c:pt>
                <c:pt idx="32964">
                  <c:v>-2.9268908983182101E-2</c:v>
                </c:pt>
                <c:pt idx="32965">
                  <c:v>-2.9268908983182101E-2</c:v>
                </c:pt>
                <c:pt idx="32966">
                  <c:v>-0.103899078833345</c:v>
                </c:pt>
                <c:pt idx="32967">
                  <c:v>-5.8490251408430401E-2</c:v>
                </c:pt>
                <c:pt idx="32968">
                  <c:v>-0.130060109747766</c:v>
                </c:pt>
                <c:pt idx="32969">
                  <c:v>-8.8719054203986097E-2</c:v>
                </c:pt>
                <c:pt idx="32970">
                  <c:v>-5.4642967752317403E-2</c:v>
                </c:pt>
                <c:pt idx="32971">
                  <c:v>-4.8009742263731697E-2</c:v>
                </c:pt>
                <c:pt idx="32972">
                  <c:v>-8.9081552637344505E-2</c:v>
                </c:pt>
                <c:pt idx="32973">
                  <c:v>-1.1531720395173599E-2</c:v>
                </c:pt>
                <c:pt idx="32974">
                  <c:v>0.110681677243309</c:v>
                </c:pt>
                <c:pt idx="32975">
                  <c:v>0.10184064015080201</c:v>
                </c:pt>
                <c:pt idx="32976">
                  <c:v>-6.4649695733348E-2</c:v>
                </c:pt>
                <c:pt idx="32977">
                  <c:v>-7.0141387057979898E-2</c:v>
                </c:pt>
                <c:pt idx="32978">
                  <c:v>-0.207629577611884</c:v>
                </c:pt>
                <c:pt idx="32979">
                  <c:v>-0.185723879122632</c:v>
                </c:pt>
                <c:pt idx="32980">
                  <c:v>-0.132767493260112</c:v>
                </c:pt>
                <c:pt idx="32981">
                  <c:v>-0.23205546224939799</c:v>
                </c:pt>
                <c:pt idx="32982">
                  <c:v>-0.17946709906838901</c:v>
                </c:pt>
                <c:pt idx="32983">
                  <c:v>-0.17946709906838901</c:v>
                </c:pt>
                <c:pt idx="32984">
                  <c:v>-0.249813872899387</c:v>
                </c:pt>
                <c:pt idx="32985">
                  <c:v>-0.249813872899387</c:v>
                </c:pt>
                <c:pt idx="32986">
                  <c:v>-0.24081090275663899</c:v>
                </c:pt>
                <c:pt idx="32987">
                  <c:v>-0.23193670984123699</c:v>
                </c:pt>
                <c:pt idx="32988">
                  <c:v>-0.19752395120605101</c:v>
                </c:pt>
                <c:pt idx="32989">
                  <c:v>-0.191482409071243</c:v>
                </c:pt>
                <c:pt idx="32990">
                  <c:v>-0.226404005317003</c:v>
                </c:pt>
                <c:pt idx="32991">
                  <c:v>-0.12880132934500499</c:v>
                </c:pt>
                <c:pt idx="32992">
                  <c:v>-0.167259607886909</c:v>
                </c:pt>
                <c:pt idx="32993">
                  <c:v>-0.124488963549354</c:v>
                </c:pt>
                <c:pt idx="32994">
                  <c:v>-0.124488963549354</c:v>
                </c:pt>
                <c:pt idx="32995">
                  <c:v>-0.167259607886909</c:v>
                </c:pt>
                <c:pt idx="32996">
                  <c:v>-9.8766253951277694E-2</c:v>
                </c:pt>
                <c:pt idx="32997">
                  <c:v>-9.1281432788145697E-2</c:v>
                </c:pt>
                <c:pt idx="32998" formatCode="0.00E+00">
                  <c:v>-7.2869631384198097E-4</c:v>
                </c:pt>
                <c:pt idx="32999">
                  <c:v>-0.32409867696523298</c:v>
                </c:pt>
                <c:pt idx="33000" formatCode="0.00E+00">
                  <c:v>-6.4617126004693701E-2</c:v>
                </c:pt>
                <c:pt idx="33001" formatCode="0.00E+00">
                  <c:v>7.5537534844727296E-4</c:v>
                </c:pt>
                <c:pt idx="33002">
                  <c:v>-5.3068535275556598E-2</c:v>
                </c:pt>
                <c:pt idx="33003" formatCode="0.00E+00">
                  <c:v>-4.1767805904117897E-2</c:v>
                </c:pt>
                <c:pt idx="33004">
                  <c:v>2.0342287266715602E-2</c:v>
                </c:pt>
                <c:pt idx="33005">
                  <c:v>-2.7284155414444001E-2</c:v>
                </c:pt>
                <c:pt idx="33006">
                  <c:v>2.7448939507148402E-2</c:v>
                </c:pt>
                <c:pt idx="33007">
                  <c:v>3.6058071369918503E-2</c:v>
                </c:pt>
                <c:pt idx="33008">
                  <c:v>8.3964860345327796E-2</c:v>
                </c:pt>
                <c:pt idx="33009">
                  <c:v>0.28275755013630399</c:v>
                </c:pt>
                <c:pt idx="33010">
                  <c:v>0.25682469492308302</c:v>
                </c:pt>
                <c:pt idx="33011">
                  <c:v>0.28892220769872401</c:v>
                </c:pt>
                <c:pt idx="33012">
                  <c:v>0.28892220769872401</c:v>
                </c:pt>
                <c:pt idx="33013">
                  <c:v>0.20324564027119099</c:v>
                </c:pt>
                <c:pt idx="33014">
                  <c:v>0.350386191939561</c:v>
                </c:pt>
                <c:pt idx="33015">
                  <c:v>0.28270564418049099</c:v>
                </c:pt>
                <c:pt idx="33016">
                  <c:v>0.25677552984232299</c:v>
                </c:pt>
                <c:pt idx="33017">
                  <c:v>0.14434093907960199</c:v>
                </c:pt>
                <c:pt idx="33018">
                  <c:v>9.8557813688521401E-2</c:v>
                </c:pt>
                <c:pt idx="33019">
                  <c:v>0.13647710196450399</c:v>
                </c:pt>
                <c:pt idx="33020">
                  <c:v>0.126005100625766</c:v>
                </c:pt>
                <c:pt idx="33021">
                  <c:v>4.7149350081501201E-2</c:v>
                </c:pt>
                <c:pt idx="33022">
                  <c:v>-2.4608081564373201E-2</c:v>
                </c:pt>
                <c:pt idx="33023">
                  <c:v>1.3554985718649401E-2</c:v>
                </c:pt>
                <c:pt idx="33024">
                  <c:v>0.166383803427889</c:v>
                </c:pt>
                <c:pt idx="33025">
                  <c:v>8.3241218112337798E-2</c:v>
                </c:pt>
                <c:pt idx="33026">
                  <c:v>7.4504454866821196E-2</c:v>
                </c:pt>
                <c:pt idx="33027">
                  <c:v>0.117197120869543</c:v>
                </c:pt>
                <c:pt idx="33028">
                  <c:v>0.14299684609676</c:v>
                </c:pt>
                <c:pt idx="33029">
                  <c:v>0.21705799592493699</c:v>
                </c:pt>
                <c:pt idx="33030">
                  <c:v>0.249001414059731</c:v>
                </c:pt>
                <c:pt idx="33031">
                  <c:v>0.249001414059731</c:v>
                </c:pt>
                <c:pt idx="33032">
                  <c:v>0.25900255783593201</c:v>
                </c:pt>
                <c:pt idx="33033">
                  <c:v>0.30644038947219598</c:v>
                </c:pt>
                <c:pt idx="33034">
                  <c:v>0.323853550584487</c:v>
                </c:pt>
                <c:pt idx="33035">
                  <c:v>0.277331671281978</c:v>
                </c:pt>
                <c:pt idx="33036">
                  <c:v>0.25855708827016599</c:v>
                </c:pt>
                <c:pt idx="33037">
                  <c:v>0.23017059117247199</c:v>
                </c:pt>
                <c:pt idx="33038">
                  <c:v>0.15479703256976701</c:v>
                </c:pt>
                <c:pt idx="33039">
                  <c:v>0.15437294557640799</c:v>
                </c:pt>
                <c:pt idx="33040">
                  <c:v>0.185543399077472</c:v>
                </c:pt>
                <c:pt idx="33041">
                  <c:v>0.144033550569101</c:v>
                </c:pt>
                <c:pt idx="33042">
                  <c:v>0.18596447288742701</c:v>
                </c:pt>
                <c:pt idx="33043">
                  <c:v>0.185543399077472</c:v>
                </c:pt>
                <c:pt idx="33044">
                  <c:v>0.21432943828580001</c:v>
                </c:pt>
                <c:pt idx="33045">
                  <c:v>0.30573439802570801</c:v>
                </c:pt>
                <c:pt idx="33046">
                  <c:v>0.57787796629579702</c:v>
                </c:pt>
                <c:pt idx="33047">
                  <c:v>0.57787796629579702</c:v>
                </c:pt>
                <c:pt idx="33048">
                  <c:v>0.55966616760505805</c:v>
                </c:pt>
                <c:pt idx="33049">
                  <c:v>0.55966616760505805</c:v>
                </c:pt>
                <c:pt idx="33050">
                  <c:v>0.58406109713516097</c:v>
                </c:pt>
                <c:pt idx="33051">
                  <c:v>0.57371299384423102</c:v>
                </c:pt>
                <c:pt idx="33052">
                  <c:v>0.57647970013901495</c:v>
                </c:pt>
                <c:pt idx="33053">
                  <c:v>0.57647970013901495</c:v>
                </c:pt>
                <c:pt idx="33054">
                  <c:v>0.55931389950535404</c:v>
                </c:pt>
                <c:pt idx="33055">
                  <c:v>0.55931389950535404</c:v>
                </c:pt>
                <c:pt idx="33056">
                  <c:v>0.59719730655496694</c:v>
                </c:pt>
                <c:pt idx="33057">
                  <c:v>0.59719730655496694</c:v>
                </c:pt>
                <c:pt idx="33058">
                  <c:v>0.61962285263786898</c:v>
                </c:pt>
                <c:pt idx="33059">
                  <c:v>0.59461235132091195</c:v>
                </c:pt>
                <c:pt idx="33060">
                  <c:v>0.61193584619911301</c:v>
                </c:pt>
                <c:pt idx="33061">
                  <c:v>0.46634243815065202</c:v>
                </c:pt>
                <c:pt idx="33062">
                  <c:v>0.44944844193405797</c:v>
                </c:pt>
                <c:pt idx="33063">
                  <c:v>1.6513096917620301E-2</c:v>
                </c:pt>
                <c:pt idx="33064">
                  <c:v>0.17707692012051601</c:v>
                </c:pt>
                <c:pt idx="33065">
                  <c:v>-5.5399640113020301E-2</c:v>
                </c:pt>
                <c:pt idx="33066">
                  <c:v>0.11794731450057799</c:v>
                </c:pt>
                <c:pt idx="33067">
                  <c:v>5.9917639316111999E-2</c:v>
                </c:pt>
                <c:pt idx="33068">
                  <c:v>5.0686317347310599E-2</c:v>
                </c:pt>
                <c:pt idx="33069">
                  <c:v>4.59570308857946E-2</c:v>
                </c:pt>
                <c:pt idx="33070">
                  <c:v>0.163633293076999</c:v>
                </c:pt>
                <c:pt idx="33071">
                  <c:v>0.162924277536976</c:v>
                </c:pt>
                <c:pt idx="33072">
                  <c:v>0.162379848861544</c:v>
                </c:pt>
                <c:pt idx="33073">
                  <c:v>0.14996291142443099</c:v>
                </c:pt>
                <c:pt idx="33074">
                  <c:v>0.101333209280836</c:v>
                </c:pt>
                <c:pt idx="33075">
                  <c:v>-6.9793375022719701E-3</c:v>
                </c:pt>
                <c:pt idx="33076">
                  <c:v>-4.09232177317711E-2</c:v>
                </c:pt>
                <c:pt idx="33077">
                  <c:v>-6.4888466947767799E-3</c:v>
                </c:pt>
                <c:pt idx="33078">
                  <c:v>-1.19400528827486E-2</c:v>
                </c:pt>
                <c:pt idx="33079">
                  <c:v>-4.34109702759857E-2</c:v>
                </c:pt>
                <c:pt idx="33080">
                  <c:v>1.8643587289587302E-2</c:v>
                </c:pt>
                <c:pt idx="33081">
                  <c:v>1.8643587289587302E-2</c:v>
                </c:pt>
                <c:pt idx="33082">
                  <c:v>4.7046061054878102E-2</c:v>
                </c:pt>
                <c:pt idx="33083">
                  <c:v>1.35796164296764E-2</c:v>
                </c:pt>
                <c:pt idx="33084">
                  <c:v>1.35796164296764E-2</c:v>
                </c:pt>
                <c:pt idx="33085">
                  <c:v>1.35796164296764E-2</c:v>
                </c:pt>
                <c:pt idx="33086">
                  <c:v>3.6984147368088298E-2</c:v>
                </c:pt>
                <c:pt idx="33087">
                  <c:v>8.5657454262450996E-3</c:v>
                </c:pt>
                <c:pt idx="33088">
                  <c:v>2.3758412691978901E-2</c:v>
                </c:pt>
                <c:pt idx="33089">
                  <c:v>-5.7354989845443899E-3</c:v>
                </c:pt>
                <c:pt idx="33090">
                  <c:v>2.2695609082753001E-2</c:v>
                </c:pt>
                <c:pt idx="33091">
                  <c:v>2.2695609082753001E-2</c:v>
                </c:pt>
                <c:pt idx="33092">
                  <c:v>2.2695609082753001E-2</c:v>
                </c:pt>
                <c:pt idx="33093">
                  <c:v>2.2695609082753001E-2</c:v>
                </c:pt>
                <c:pt idx="33094">
                  <c:v>-3.5271453565219199E-2</c:v>
                </c:pt>
                <c:pt idx="33095">
                  <c:v>-9.5068779394051395E-2</c:v>
                </c:pt>
                <c:pt idx="33096">
                  <c:v>-0.16414871849686899</c:v>
                </c:pt>
                <c:pt idx="33097">
                  <c:v>-0.16414871849686899</c:v>
                </c:pt>
                <c:pt idx="33098">
                  <c:v>-9.4553579407073096E-2</c:v>
                </c:pt>
                <c:pt idx="33099">
                  <c:v>-4.2573046950586703E-2</c:v>
                </c:pt>
                <c:pt idx="33100">
                  <c:v>0.17930434938723699</c:v>
                </c:pt>
                <c:pt idx="33101">
                  <c:v>-0.15988306458131499</c:v>
                </c:pt>
                <c:pt idx="33102">
                  <c:v>-0.10882004241344199</c:v>
                </c:pt>
                <c:pt idx="33103">
                  <c:v>-0.10882004241344199</c:v>
                </c:pt>
                <c:pt idx="33104">
                  <c:v>-1.9090575318666501E-2</c:v>
                </c:pt>
                <c:pt idx="33105">
                  <c:v>-5.0395492831871003E-2</c:v>
                </c:pt>
                <c:pt idx="33106">
                  <c:v>-9.23489118288425E-2</c:v>
                </c:pt>
                <c:pt idx="33107">
                  <c:v>-0.17012298589288999</c:v>
                </c:pt>
                <c:pt idx="33108">
                  <c:v>-0.12986963648653099</c:v>
                </c:pt>
                <c:pt idx="33109">
                  <c:v>-0.15923058605170601</c:v>
                </c:pt>
                <c:pt idx="33110">
                  <c:v>-0.15923058605170601</c:v>
                </c:pt>
                <c:pt idx="33111">
                  <c:v>-9.0928164518393695E-2</c:v>
                </c:pt>
                <c:pt idx="33112">
                  <c:v>-8.4731674955976305E-2</c:v>
                </c:pt>
                <c:pt idx="33113">
                  <c:v>-8.4731674955976305E-2</c:v>
                </c:pt>
                <c:pt idx="33114">
                  <c:v>-4.95128148886518E-2</c:v>
                </c:pt>
                <c:pt idx="33115">
                  <c:v>-0.107875265169321</c:v>
                </c:pt>
                <c:pt idx="33116">
                  <c:v>-0.10218999937831801</c:v>
                </c:pt>
                <c:pt idx="33117">
                  <c:v>-0.10218999937831801</c:v>
                </c:pt>
                <c:pt idx="33118">
                  <c:v>-0.13665076616083699</c:v>
                </c:pt>
                <c:pt idx="33119">
                  <c:v>-0.13665076616083699</c:v>
                </c:pt>
                <c:pt idx="33120">
                  <c:v>-0.13665076616083699</c:v>
                </c:pt>
                <c:pt idx="33121">
                  <c:v>-7.3792056709387002E-2</c:v>
                </c:pt>
                <c:pt idx="33122">
                  <c:v>-7.3792056709387002E-2</c:v>
                </c:pt>
                <c:pt idx="33123">
                  <c:v>-1.0347803693217601E-2</c:v>
                </c:pt>
                <c:pt idx="33124">
                  <c:v>-1.0347803693217601E-2</c:v>
                </c:pt>
                <c:pt idx="33125" formatCode="0.00E+00">
                  <c:v>-7.2869631384198097E-4</c:v>
                </c:pt>
                <c:pt idx="33126">
                  <c:v>-0.32409867696523298</c:v>
                </c:pt>
                <c:pt idx="33127" formatCode="0.00E+00">
                  <c:v>-6.5289929197713301E-2</c:v>
                </c:pt>
                <c:pt idx="33128">
                  <c:v>-0.122719569590274</c:v>
                </c:pt>
                <c:pt idx="33129">
                  <c:v>-0.111274208941835</c:v>
                </c:pt>
                <c:pt idx="33130">
                  <c:v>-0.16175949406561799</c:v>
                </c:pt>
                <c:pt idx="33131">
                  <c:v>8.8329520539542905E-3</c:v>
                </c:pt>
                <c:pt idx="33132">
                  <c:v>0.16249892461295801</c:v>
                </c:pt>
                <c:pt idx="33133">
                  <c:v>0.125062512689669</c:v>
                </c:pt>
                <c:pt idx="33134">
                  <c:v>0.132868465806744</c:v>
                </c:pt>
                <c:pt idx="33135">
                  <c:v>0.21556129589418199</c:v>
                </c:pt>
                <c:pt idx="33136">
                  <c:v>0.109731304430565</c:v>
                </c:pt>
                <c:pt idx="33137">
                  <c:v>0.14739940300721399</c:v>
                </c:pt>
                <c:pt idx="33138">
                  <c:v>0.13935952905655399</c:v>
                </c:pt>
                <c:pt idx="33139">
                  <c:v>0.174092334640644</c:v>
                </c:pt>
                <c:pt idx="33140">
                  <c:v>0.305404059772936</c:v>
                </c:pt>
                <c:pt idx="33141">
                  <c:v>0.314609550427216</c:v>
                </c:pt>
                <c:pt idx="33142">
                  <c:v>0.21349968556429599</c:v>
                </c:pt>
                <c:pt idx="33143">
                  <c:v>0.213980364437796</c:v>
                </c:pt>
                <c:pt idx="33144">
                  <c:v>0.213980364437796</c:v>
                </c:pt>
                <c:pt idx="33145">
                  <c:v>0.16840431686261301</c:v>
                </c:pt>
                <c:pt idx="33146">
                  <c:v>0.29125473716759498</c:v>
                </c:pt>
                <c:pt idx="33147">
                  <c:v>0.31747209989418401</c:v>
                </c:pt>
                <c:pt idx="33148">
                  <c:v>0.226087059976953</c:v>
                </c:pt>
                <c:pt idx="33149">
                  <c:v>0.198494945639941</c:v>
                </c:pt>
                <c:pt idx="33150">
                  <c:v>0.198494945639941</c:v>
                </c:pt>
                <c:pt idx="33151">
                  <c:v>0.16840431686261301</c:v>
                </c:pt>
                <c:pt idx="33152">
                  <c:v>0.16840431686261301</c:v>
                </c:pt>
                <c:pt idx="33153">
                  <c:v>0.22568772836584</c:v>
                </c:pt>
                <c:pt idx="33154">
                  <c:v>0.29493601640748701</c:v>
                </c:pt>
                <c:pt idx="33155">
                  <c:v>0.27532429479444598</c:v>
                </c:pt>
                <c:pt idx="33156">
                  <c:v>0.16637869316876</c:v>
                </c:pt>
                <c:pt idx="33157">
                  <c:v>0.165887510245114</c:v>
                </c:pt>
                <c:pt idx="33158">
                  <c:v>8.4889190872105794E-2</c:v>
                </c:pt>
                <c:pt idx="33159">
                  <c:v>8.4889190872105794E-2</c:v>
                </c:pt>
                <c:pt idx="33160">
                  <c:v>8.4889190872105794E-2</c:v>
                </c:pt>
                <c:pt idx="33161">
                  <c:v>5.2210847534363003E-2</c:v>
                </c:pt>
                <c:pt idx="33162">
                  <c:v>1.5409000502844199E-2</c:v>
                </c:pt>
                <c:pt idx="33163">
                  <c:v>-5.7476546389917803E-2</c:v>
                </c:pt>
                <c:pt idx="33164">
                  <c:v>-0.29761066752661802</c:v>
                </c:pt>
                <c:pt idx="33165">
                  <c:v>-0.155437127395674</c:v>
                </c:pt>
                <c:pt idx="33166">
                  <c:v>-0.182678085680649</c:v>
                </c:pt>
                <c:pt idx="33167">
                  <c:v>-6.9007024943480599E-2</c:v>
                </c:pt>
                <c:pt idx="33168">
                  <c:v>2.7039554748076601E-2</c:v>
                </c:pt>
                <c:pt idx="33169">
                  <c:v>0.111686086765208</c:v>
                </c:pt>
                <c:pt idx="33170">
                  <c:v>0.16224304603739201</c:v>
                </c:pt>
                <c:pt idx="33171">
                  <c:v>0.199237634176924</c:v>
                </c:pt>
                <c:pt idx="33172">
                  <c:v>0.23310310625151201</c:v>
                </c:pt>
                <c:pt idx="33173">
                  <c:v>0.26419221382258401</c:v>
                </c:pt>
                <c:pt idx="33174">
                  <c:v>0.214895299926671</c:v>
                </c:pt>
                <c:pt idx="33175">
                  <c:v>0.214895299926671</c:v>
                </c:pt>
                <c:pt idx="33176">
                  <c:v>0.12219908506090101</c:v>
                </c:pt>
                <c:pt idx="33177">
                  <c:v>1.3532716670368899E-2</c:v>
                </c:pt>
                <c:pt idx="33178">
                  <c:v>1.3139057199707999E-2</c:v>
                </c:pt>
                <c:pt idx="33179">
                  <c:v>-2.2227998145402099E-2</c:v>
                </c:pt>
                <c:pt idx="33180">
                  <c:v>-8.8217823953222904E-2</c:v>
                </c:pt>
                <c:pt idx="33181">
                  <c:v>-8.8217823953222904E-2</c:v>
                </c:pt>
                <c:pt idx="33182">
                  <c:v>-0.18115059912875101</c:v>
                </c:pt>
                <c:pt idx="33183">
                  <c:v>0.26396497113316703</c:v>
                </c:pt>
                <c:pt idx="33184">
                  <c:v>0.17391935036526901</c:v>
                </c:pt>
                <c:pt idx="33185">
                  <c:v>0.187820839179448</c:v>
                </c:pt>
                <c:pt idx="33186">
                  <c:v>0.31894927850164401</c:v>
                </c:pt>
                <c:pt idx="33187">
                  <c:v>0.31894927850164401</c:v>
                </c:pt>
                <c:pt idx="33188">
                  <c:v>0.35507837557369398</c:v>
                </c:pt>
                <c:pt idx="33189">
                  <c:v>0.32198313281810298</c:v>
                </c:pt>
                <c:pt idx="33190">
                  <c:v>0.41696881221722598</c:v>
                </c:pt>
                <c:pt idx="33191">
                  <c:v>0.44367449475118997</c:v>
                </c:pt>
                <c:pt idx="33192">
                  <c:v>0.44367449475118997</c:v>
                </c:pt>
                <c:pt idx="33193">
                  <c:v>0.493241156602164</c:v>
                </c:pt>
                <c:pt idx="33194">
                  <c:v>0.41071268374868802</c:v>
                </c:pt>
                <c:pt idx="33195">
                  <c:v>0.22499147612505499</c:v>
                </c:pt>
                <c:pt idx="33196">
                  <c:v>0</c:v>
                </c:pt>
                <c:pt idx="33197">
                  <c:v>0.28407145687538699</c:v>
                </c:pt>
                <c:pt idx="33198">
                  <c:v>4.54477582115504E-2</c:v>
                </c:pt>
                <c:pt idx="33199">
                  <c:v>-7.9371531087066099E-2</c:v>
                </c:pt>
                <c:pt idx="33200">
                  <c:v>-0.108954065264473</c:v>
                </c:pt>
                <c:pt idx="33201">
                  <c:v>-0.19309614432088901</c:v>
                </c:pt>
                <c:pt idx="33202">
                  <c:v>-0.19309614432088901</c:v>
                </c:pt>
                <c:pt idx="33203">
                  <c:v>-0.11839690945107</c:v>
                </c:pt>
                <c:pt idx="33204">
                  <c:v>-0.29496472664377699</c:v>
                </c:pt>
                <c:pt idx="33205">
                  <c:v>-0.29496472664377699</c:v>
                </c:pt>
                <c:pt idx="33206">
                  <c:v>-0.30088969690145301</c:v>
                </c:pt>
                <c:pt idx="33207">
                  <c:v>-0.29496472664377699</c:v>
                </c:pt>
                <c:pt idx="33208">
                  <c:v>-0.29496472664377699</c:v>
                </c:pt>
                <c:pt idx="33209">
                  <c:v>-0.10207274494381301</c:v>
                </c:pt>
                <c:pt idx="33210">
                  <c:v>-0.11046444549139001</c:v>
                </c:pt>
                <c:pt idx="33211">
                  <c:v>-3.3840130291085103E-2</c:v>
                </c:pt>
                <c:pt idx="33212">
                  <c:v>-0.13305099139411</c:v>
                </c:pt>
                <c:pt idx="33213">
                  <c:v>-0.13305099139411</c:v>
                </c:pt>
                <c:pt idx="33214">
                  <c:v>-0.17226287564807999</c:v>
                </c:pt>
                <c:pt idx="33215">
                  <c:v>-7.5220030655655801E-2</c:v>
                </c:pt>
                <c:pt idx="33216">
                  <c:v>-7.5220030655655801E-2</c:v>
                </c:pt>
                <c:pt idx="33217">
                  <c:v>7.5456418240174E-3</c:v>
                </c:pt>
                <c:pt idx="33218">
                  <c:v>-0.263535252459076</c:v>
                </c:pt>
                <c:pt idx="33219">
                  <c:v>-0.24463676973531301</c:v>
                </c:pt>
                <c:pt idx="33220">
                  <c:v>-0.25401481329933601</c:v>
                </c:pt>
                <c:pt idx="33221">
                  <c:v>-0.24463676973531301</c:v>
                </c:pt>
                <c:pt idx="33222">
                  <c:v>-0.277054262692433</c:v>
                </c:pt>
                <c:pt idx="33223">
                  <c:v>-0.17629820034362501</c:v>
                </c:pt>
                <c:pt idx="33224">
                  <c:v>-0.236702145833799</c:v>
                </c:pt>
                <c:pt idx="33225">
                  <c:v>-0.193620163751545</c:v>
                </c:pt>
                <c:pt idx="33226">
                  <c:v>-0.17119566760407101</c:v>
                </c:pt>
                <c:pt idx="33227">
                  <c:v>-6.4534099847685503E-2</c:v>
                </c:pt>
                <c:pt idx="33228">
                  <c:v>-6.4534099847685503E-2</c:v>
                </c:pt>
                <c:pt idx="33229">
                  <c:v>-0.114683781206768</c:v>
                </c:pt>
                <c:pt idx="33230">
                  <c:v>-0.164719058864015</c:v>
                </c:pt>
                <c:pt idx="33231">
                  <c:v>-0.164719058864015</c:v>
                </c:pt>
                <c:pt idx="33232">
                  <c:v>-0.164719058864015</c:v>
                </c:pt>
                <c:pt idx="33233">
                  <c:v>-6.9621010244300396E-2</c:v>
                </c:pt>
                <c:pt idx="33234">
                  <c:v>-6.9621010244300396E-2</c:v>
                </c:pt>
                <c:pt idx="33235">
                  <c:v>-3.1472245620830501E-2</c:v>
                </c:pt>
                <c:pt idx="33236">
                  <c:v>-8.3143083228320605E-2</c:v>
                </c:pt>
                <c:pt idx="33237">
                  <c:v>-0.18982625217297</c:v>
                </c:pt>
                <c:pt idx="33238">
                  <c:v>-0.14786093025493</c:v>
                </c:pt>
                <c:pt idx="33239">
                  <c:v>-0.100831876352941</c:v>
                </c:pt>
                <c:pt idx="33240">
                  <c:v>-0.100831876352941</c:v>
                </c:pt>
                <c:pt idx="33241">
                  <c:v>9.0189662443120808E-3</c:v>
                </c:pt>
                <c:pt idx="33242">
                  <c:v>-0.14837460035574701</c:v>
                </c:pt>
                <c:pt idx="33243">
                  <c:v>-9.1749133641102001E-2</c:v>
                </c:pt>
                <c:pt idx="33244">
                  <c:v>-9.1749133641102001E-2</c:v>
                </c:pt>
                <c:pt idx="33245">
                  <c:v>-0.14837460035574701</c:v>
                </c:pt>
                <c:pt idx="33246">
                  <c:v>-0.14837460035574701</c:v>
                </c:pt>
                <c:pt idx="33247">
                  <c:v>-0.21119535287652599</c:v>
                </c:pt>
                <c:pt idx="33248">
                  <c:v>-0.16507642221796301</c:v>
                </c:pt>
                <c:pt idx="33249">
                  <c:v>0.13412212884490601</c:v>
                </c:pt>
                <c:pt idx="33250">
                  <c:v>0.23039735246736401</c:v>
                </c:pt>
                <c:pt idx="33251">
                  <c:v>0.34101321728754103</c:v>
                </c:pt>
                <c:pt idx="33252">
                  <c:v>0.34101321728754103</c:v>
                </c:pt>
                <c:pt idx="33253">
                  <c:v>0.375549855878682</c:v>
                </c:pt>
                <c:pt idx="33254">
                  <c:v>0.34136621461647498</c:v>
                </c:pt>
                <c:pt idx="33255">
                  <c:v>0.34136621461647498</c:v>
                </c:pt>
                <c:pt idx="33256">
                  <c:v>0.38273503495873201</c:v>
                </c:pt>
                <c:pt idx="33257">
                  <c:v>0.418844882914021</c:v>
                </c:pt>
                <c:pt idx="33258">
                  <c:v>0.34114559947547601</c:v>
                </c:pt>
                <c:pt idx="33259">
                  <c:v>0.34114559947547601</c:v>
                </c:pt>
                <c:pt idx="33260">
                  <c:v>0.34114559947547601</c:v>
                </c:pt>
                <c:pt idx="33261">
                  <c:v>0.26010928766499303</c:v>
                </c:pt>
                <c:pt idx="33262">
                  <c:v>0.26010928766499303</c:v>
                </c:pt>
                <c:pt idx="33263">
                  <c:v>0.30361491623981601</c:v>
                </c:pt>
                <c:pt idx="33264">
                  <c:v>0.187392802948642</c:v>
                </c:pt>
                <c:pt idx="33265">
                  <c:v>1.4327396840652699E-2</c:v>
                </c:pt>
                <c:pt idx="33266">
                  <c:v>-7.2715041302413505E-2</c:v>
                </c:pt>
                <c:pt idx="33267">
                  <c:v>1.6377479217552601E-2</c:v>
                </c:pt>
                <c:pt idx="33268">
                  <c:v>0.71912293725452603</c:v>
                </c:pt>
                <c:pt idx="33269">
                  <c:v>0.71912293725452603</c:v>
                </c:pt>
                <c:pt idx="33270">
                  <c:v>0.71912293725452603</c:v>
                </c:pt>
                <c:pt idx="33271">
                  <c:v>0.67404902028553004</c:v>
                </c:pt>
                <c:pt idx="33272">
                  <c:v>9.1679468991182594E-2</c:v>
                </c:pt>
                <c:pt idx="33273">
                  <c:v>0.31440963188554</c:v>
                </c:pt>
                <c:pt idx="33274">
                  <c:v>5.5571833546466998E-2</c:v>
                </c:pt>
                <c:pt idx="33275">
                  <c:v>0.16665800225212801</c:v>
                </c:pt>
                <c:pt idx="33276">
                  <c:v>0.21228114435642501</c:v>
                </c:pt>
                <c:pt idx="33277">
                  <c:v>0.219515492661399</c:v>
                </c:pt>
                <c:pt idx="33278">
                  <c:v>0.25967403579217802</c:v>
                </c:pt>
                <c:pt idx="33279">
                  <c:v>0.32921896916599303</c:v>
                </c:pt>
                <c:pt idx="33280">
                  <c:v>0.30025892574928797</c:v>
                </c:pt>
                <c:pt idx="33281">
                  <c:v>0.26911100035775098</c:v>
                </c:pt>
                <c:pt idx="33282">
                  <c:v>0.385489968964842</c:v>
                </c:pt>
                <c:pt idx="33283">
                  <c:v>0.43441520787913801</c:v>
                </c:pt>
                <c:pt idx="33284">
                  <c:v>0.37944979612170199</c:v>
                </c:pt>
                <c:pt idx="33285">
                  <c:v>0.42702017550072402</c:v>
                </c:pt>
                <c:pt idx="33286">
                  <c:v>0.42702017550072402</c:v>
                </c:pt>
                <c:pt idx="33287">
                  <c:v>0.46467346785105501</c:v>
                </c:pt>
                <c:pt idx="33288">
                  <c:v>0.46467346785105501</c:v>
                </c:pt>
                <c:pt idx="33289">
                  <c:v>0.51443387746338898</c:v>
                </c:pt>
                <c:pt idx="33290">
                  <c:v>0.51443387746338898</c:v>
                </c:pt>
                <c:pt idx="33291">
                  <c:v>0.50030307697003495</c:v>
                </c:pt>
                <c:pt idx="33292">
                  <c:v>0.45009553057957402</c:v>
                </c:pt>
                <c:pt idx="33293">
                  <c:v>0.467902789658869</c:v>
                </c:pt>
                <c:pt idx="33294">
                  <c:v>0.442707571359793</c:v>
                </c:pt>
                <c:pt idx="33295">
                  <c:v>0.43699494774968001</c:v>
                </c:pt>
                <c:pt idx="33296">
                  <c:v>0.41433808394766197</c:v>
                </c:pt>
                <c:pt idx="33297">
                  <c:v>0.41431584393034698</c:v>
                </c:pt>
                <c:pt idx="33298">
                  <c:v>0.31039336211686602</c:v>
                </c:pt>
                <c:pt idx="33299">
                  <c:v>0.36164111081498201</c:v>
                </c:pt>
                <c:pt idx="33300">
                  <c:v>0.40957981112784703</c:v>
                </c:pt>
                <c:pt idx="33301">
                  <c:v>0.38803461469162498</c:v>
                </c:pt>
                <c:pt idx="33302">
                  <c:v>0.268502526680373</c:v>
                </c:pt>
                <c:pt idx="33303">
                  <c:v>0.29374659739821202</c:v>
                </c:pt>
                <c:pt idx="33304">
                  <c:v>0.32351545697706902</c:v>
                </c:pt>
                <c:pt idx="33305">
                  <c:v>0.33138891969392098</c:v>
                </c:pt>
                <c:pt idx="33306">
                  <c:v>9.1679468991182594E-2</c:v>
                </c:pt>
                <c:pt idx="33307">
                  <c:v>0.36768187305143701</c:v>
                </c:pt>
                <c:pt idx="33308">
                  <c:v>4.9850884421630499E-2</c:v>
                </c:pt>
                <c:pt idx="33309">
                  <c:v>0.110830110505929</c:v>
                </c:pt>
                <c:pt idx="33310">
                  <c:v>0.19771922374431899</c:v>
                </c:pt>
                <c:pt idx="33311">
                  <c:v>0.30028637724145002</c:v>
                </c:pt>
                <c:pt idx="33312">
                  <c:v>0.38551504741144099</c:v>
                </c:pt>
                <c:pt idx="33313">
                  <c:v>0.45610752064440602</c:v>
                </c:pt>
                <c:pt idx="33314">
                  <c:v>0.47617910856201301</c:v>
                </c:pt>
                <c:pt idx="33315">
                  <c:v>0.47616088466960499</c:v>
                </c:pt>
                <c:pt idx="33316">
                  <c:v>0.47616088466960499</c:v>
                </c:pt>
                <c:pt idx="33317">
                  <c:v>0.47616088466960499</c:v>
                </c:pt>
                <c:pt idx="33318">
                  <c:v>0.49452537474924102</c:v>
                </c:pt>
                <c:pt idx="33319">
                  <c:v>0.50336576856370396</c:v>
                </c:pt>
                <c:pt idx="33320">
                  <c:v>0.453582643663546</c:v>
                </c:pt>
                <c:pt idx="33321">
                  <c:v>0.52063280631042896</c:v>
                </c:pt>
                <c:pt idx="33322">
                  <c:v>0.522930316283852</c:v>
                </c:pt>
                <c:pt idx="33323">
                  <c:v>0.52322132438674995</c:v>
                </c:pt>
                <c:pt idx="33324">
                  <c:v>0.46682181941835299</c:v>
                </c:pt>
                <c:pt idx="33325">
                  <c:v>0.44632183255031899</c:v>
                </c:pt>
                <c:pt idx="33326">
                  <c:v>0.44632183255031899</c:v>
                </c:pt>
                <c:pt idx="33327">
                  <c:v>0.56983771980471198</c:v>
                </c:pt>
                <c:pt idx="33328">
                  <c:v>0.53788055220706099</c:v>
                </c:pt>
                <c:pt idx="33329">
                  <c:v>0.53788055220706099</c:v>
                </c:pt>
                <c:pt idx="33330">
                  <c:v>0.45655545251118101</c:v>
                </c:pt>
                <c:pt idx="33331">
                  <c:v>0.45655545251118101</c:v>
                </c:pt>
                <c:pt idx="33332">
                  <c:v>0.20399184957368599</c:v>
                </c:pt>
                <c:pt idx="33333">
                  <c:v>0.31705834354395601</c:v>
                </c:pt>
                <c:pt idx="33334">
                  <c:v>0.30262109840520601</c:v>
                </c:pt>
                <c:pt idx="33335">
                  <c:v>0.33196944185805999</c:v>
                </c:pt>
                <c:pt idx="33336">
                  <c:v>0.33196944185805999</c:v>
                </c:pt>
                <c:pt idx="33337">
                  <c:v>0.21088586329386499</c:v>
                </c:pt>
                <c:pt idx="33338">
                  <c:v>6.5989733804332901E-2</c:v>
                </c:pt>
                <c:pt idx="33339">
                  <c:v>0.151280759000575</c:v>
                </c:pt>
                <c:pt idx="33340">
                  <c:v>0.129397140522094</c:v>
                </c:pt>
                <c:pt idx="33341">
                  <c:v>0.19791821548446401</c:v>
                </c:pt>
                <c:pt idx="33342">
                  <c:v>0.239697156131257</c:v>
                </c:pt>
                <c:pt idx="33343">
                  <c:v>0.239697156131257</c:v>
                </c:pt>
                <c:pt idx="33344">
                  <c:v>3.9529702845037602E-2</c:v>
                </c:pt>
                <c:pt idx="33345">
                  <c:v>9.8485930764005997E-2</c:v>
                </c:pt>
                <c:pt idx="33346">
                  <c:v>0.17071466880714001</c:v>
                </c:pt>
                <c:pt idx="33347">
                  <c:v>0.26666270288188498</c:v>
                </c:pt>
                <c:pt idx="33348">
                  <c:v>0.11266640482252401</c:v>
                </c:pt>
                <c:pt idx="33349">
                  <c:v>0.22163438273767699</c:v>
                </c:pt>
                <c:pt idx="33350">
                  <c:v>3.0635382287302799E-2</c:v>
                </c:pt>
                <c:pt idx="33351">
                  <c:v>3.0635382287302799E-2</c:v>
                </c:pt>
                <c:pt idx="33352">
                  <c:v>8.7300828273325595E-2</c:v>
                </c:pt>
                <c:pt idx="33353">
                  <c:v>8.7300828273325595E-2</c:v>
                </c:pt>
                <c:pt idx="33354">
                  <c:v>-9.16802653275781E-2</c:v>
                </c:pt>
                <c:pt idx="33355">
                  <c:v>-7.9847944842223795E-2</c:v>
                </c:pt>
                <c:pt idx="33356">
                  <c:v>0.10730877055447299</c:v>
                </c:pt>
                <c:pt idx="33357">
                  <c:v>0.32311290503162599</c:v>
                </c:pt>
                <c:pt idx="33358">
                  <c:v>0.13821833980110301</c:v>
                </c:pt>
                <c:pt idx="33359">
                  <c:v>0.252212925284103</c:v>
                </c:pt>
                <c:pt idx="33360">
                  <c:v>6.02621042666176E-2</c:v>
                </c:pt>
                <c:pt idx="33361">
                  <c:v>6.1898354198141201E-2</c:v>
                </c:pt>
                <c:pt idx="33362">
                  <c:v>-2.78157982356332E-2</c:v>
                </c:pt>
                <c:pt idx="33363">
                  <c:v>-6.7534196713868205E-2</c:v>
                </c:pt>
                <c:pt idx="33364">
                  <c:v>-6.7532806776912702E-2</c:v>
                </c:pt>
                <c:pt idx="33365">
                  <c:v>-0.11226458451011</c:v>
                </c:pt>
                <c:pt idx="33366">
                  <c:v>-7.3439845226547895E-2</c:v>
                </c:pt>
                <c:pt idx="33367">
                  <c:v>-0.11285431720146399</c:v>
                </c:pt>
                <c:pt idx="33368">
                  <c:v>-0.148509773031196</c:v>
                </c:pt>
                <c:pt idx="33369">
                  <c:v>-0.229383541338816</c:v>
                </c:pt>
                <c:pt idx="33370">
                  <c:v>-0.229383541338816</c:v>
                </c:pt>
                <c:pt idx="33371">
                  <c:v>-9.6793961742915796E-2</c:v>
                </c:pt>
                <c:pt idx="33372">
                  <c:v>-0.21276658130233</c:v>
                </c:pt>
                <c:pt idx="33373">
                  <c:v>-0.31179919803626399</c:v>
                </c:pt>
                <c:pt idx="33374">
                  <c:v>-0.33841446784455098</c:v>
                </c:pt>
                <c:pt idx="33375">
                  <c:v>-0.41691486578961701</c:v>
                </c:pt>
                <c:pt idx="33376">
                  <c:v>-0.28969393419510697</c:v>
                </c:pt>
                <c:pt idx="33377">
                  <c:v>-0.28969393419510697</c:v>
                </c:pt>
                <c:pt idx="33378">
                  <c:v>-0.26702180135530201</c:v>
                </c:pt>
                <c:pt idx="33379">
                  <c:v>-0.13549025601565201</c:v>
                </c:pt>
                <c:pt idx="33380">
                  <c:v>-0.104660479538899</c:v>
                </c:pt>
                <c:pt idx="33381">
                  <c:v>-0.113003581321345</c:v>
                </c:pt>
                <c:pt idx="33382">
                  <c:v>-7.1806956304685393E-2</c:v>
                </c:pt>
                <c:pt idx="33383">
                  <c:v>3.3605327729255802E-3</c:v>
                </c:pt>
                <c:pt idx="33384">
                  <c:v>-6.6788972373408501E-2</c:v>
                </c:pt>
                <c:pt idx="33385">
                  <c:v>-3.07401125613537E-2</c:v>
                </c:pt>
                <c:pt idx="33386">
                  <c:v>-5.6482981678101299E-2</c:v>
                </c:pt>
                <c:pt idx="33387">
                  <c:v>9.1454250168999801E-2</c:v>
                </c:pt>
                <c:pt idx="33388">
                  <c:v>4.9712928086016399E-2</c:v>
                </c:pt>
                <c:pt idx="33389">
                  <c:v>8.4718055005793103E-2</c:v>
                </c:pt>
                <c:pt idx="33390">
                  <c:v>-0.17495986276910999</c:v>
                </c:pt>
                <c:pt idx="33391">
                  <c:v>-0.13359027063977799</c:v>
                </c:pt>
                <c:pt idx="33392">
                  <c:v>-3.80565589698795E-2</c:v>
                </c:pt>
                <c:pt idx="33393">
                  <c:v>1.69999583166431E-2</c:v>
                </c:pt>
                <c:pt idx="33394">
                  <c:v>-7.9154357990117899E-2</c:v>
                </c:pt>
                <c:pt idx="33395">
                  <c:v>-2.9704371495439402E-2</c:v>
                </c:pt>
                <c:pt idx="33396">
                  <c:v>-0.10999575049622699</c:v>
                </c:pt>
                <c:pt idx="33397">
                  <c:v>-7.0946628099168602E-2</c:v>
                </c:pt>
                <c:pt idx="33398">
                  <c:v>-0.14514737049072601</c:v>
                </c:pt>
                <c:pt idx="33399">
                  <c:v>-5.3039424668256799E-2</c:v>
                </c:pt>
                <c:pt idx="33400">
                  <c:v>-7.0291733954826505E-2</c:v>
                </c:pt>
                <c:pt idx="33401">
                  <c:v>-3.5344128659357203E-2</c:v>
                </c:pt>
                <c:pt idx="33402">
                  <c:v>-3.5344128659357203E-2</c:v>
                </c:pt>
                <c:pt idx="33403">
                  <c:v>-3.5344128659357203E-2</c:v>
                </c:pt>
                <c:pt idx="33404">
                  <c:v>-3.5344128659357203E-2</c:v>
                </c:pt>
                <c:pt idx="33405">
                  <c:v>8.4038193470816706E-3</c:v>
                </c:pt>
                <c:pt idx="33406">
                  <c:v>8.4038193470816706E-3</c:v>
                </c:pt>
                <c:pt idx="33407">
                  <c:v>8.4038193470816706E-3</c:v>
                </c:pt>
                <c:pt idx="33408">
                  <c:v>0.17614007415975999</c:v>
                </c:pt>
                <c:pt idx="33409">
                  <c:v>0.146077228984303</c:v>
                </c:pt>
                <c:pt idx="33410">
                  <c:v>0.22570653872452601</c:v>
                </c:pt>
                <c:pt idx="33411">
                  <c:v>0.48036849356329597</c:v>
                </c:pt>
                <c:pt idx="33412">
                  <c:v>0.116095094285578</c:v>
                </c:pt>
                <c:pt idx="33413">
                  <c:v>0.25418490094291402</c:v>
                </c:pt>
                <c:pt idx="33414">
                  <c:v>0.17185778289447301</c:v>
                </c:pt>
                <c:pt idx="33415">
                  <c:v>0.117653246194794</c:v>
                </c:pt>
                <c:pt idx="33416">
                  <c:v>2.1902408780283E-2</c:v>
                </c:pt>
                <c:pt idx="33417">
                  <c:v>0.188676537536343</c:v>
                </c:pt>
                <c:pt idx="33418">
                  <c:v>0.229976123019458</c:v>
                </c:pt>
                <c:pt idx="33419">
                  <c:v>0.30144395196788298</c:v>
                </c:pt>
                <c:pt idx="33420">
                  <c:v>0.30144395196788298</c:v>
                </c:pt>
                <c:pt idx="33421">
                  <c:v>0.36050883694629998</c:v>
                </c:pt>
                <c:pt idx="33422">
                  <c:v>0.36050883694629998</c:v>
                </c:pt>
                <c:pt idx="33423">
                  <c:v>0.365052415120454</c:v>
                </c:pt>
                <c:pt idx="33424">
                  <c:v>0.365052415120454</c:v>
                </c:pt>
                <c:pt idx="33425">
                  <c:v>0.365052415120454</c:v>
                </c:pt>
                <c:pt idx="33426">
                  <c:v>0.25112834102055498</c:v>
                </c:pt>
                <c:pt idx="33427">
                  <c:v>0.32857222443586298</c:v>
                </c:pt>
                <c:pt idx="33428">
                  <c:v>0.18921638307208299</c:v>
                </c:pt>
                <c:pt idx="33429">
                  <c:v>0.203924904866468</c:v>
                </c:pt>
                <c:pt idx="33430">
                  <c:v>0.203924904866468</c:v>
                </c:pt>
                <c:pt idx="33431">
                  <c:v>0.21151667278703801</c:v>
                </c:pt>
                <c:pt idx="33432">
                  <c:v>0.21151667278703801</c:v>
                </c:pt>
                <c:pt idx="33433">
                  <c:v>0.21151667278703801</c:v>
                </c:pt>
                <c:pt idx="33434">
                  <c:v>0.25912427019607398</c:v>
                </c:pt>
                <c:pt idx="33435">
                  <c:v>0.28674073767332198</c:v>
                </c:pt>
                <c:pt idx="33436">
                  <c:v>0.28674073767332198</c:v>
                </c:pt>
                <c:pt idx="33437">
                  <c:v>0.28674073767332198</c:v>
                </c:pt>
                <c:pt idx="33438">
                  <c:v>0.27070607315163597</c:v>
                </c:pt>
                <c:pt idx="33439">
                  <c:v>0.37331959378012203</c:v>
                </c:pt>
                <c:pt idx="33440">
                  <c:v>0.22481775885177499</c:v>
                </c:pt>
                <c:pt idx="33441">
                  <c:v>0.15345561530736501</c:v>
                </c:pt>
                <c:pt idx="33442">
                  <c:v>7.5954506429574797E-2</c:v>
                </c:pt>
                <c:pt idx="33443">
                  <c:v>0.11314311868018399</c:v>
                </c:pt>
                <c:pt idx="33444">
                  <c:v>7.6301634637887902E-2</c:v>
                </c:pt>
                <c:pt idx="33445">
                  <c:v>1.08271326019384E-2</c:v>
                </c:pt>
                <c:pt idx="33446">
                  <c:v>-7.0638296902950606E-2</c:v>
                </c:pt>
                <c:pt idx="33447">
                  <c:v>-9.0991619225546605E-2</c:v>
                </c:pt>
                <c:pt idx="33448">
                  <c:v>-1.48972098307782E-2</c:v>
                </c:pt>
                <c:pt idx="33449">
                  <c:v>6.2243740523315596E-3</c:v>
                </c:pt>
                <c:pt idx="33450">
                  <c:v>0.10730877055447299</c:v>
                </c:pt>
                <c:pt idx="33451">
                  <c:v>0.37502257361831698</c:v>
                </c:pt>
                <c:pt idx="33452">
                  <c:v>5.9663543461530202E-2</c:v>
                </c:pt>
                <c:pt idx="33453">
                  <c:v>0.15640397509093601</c:v>
                </c:pt>
                <c:pt idx="33454">
                  <c:v>9.0796875083539702E-2</c:v>
                </c:pt>
                <c:pt idx="33455">
                  <c:v>9.8203149405870604E-2</c:v>
                </c:pt>
                <c:pt idx="33456">
                  <c:v>0.14393539562566399</c:v>
                </c:pt>
                <c:pt idx="33457">
                  <c:v>0.185380808423705</c:v>
                </c:pt>
                <c:pt idx="33458">
                  <c:v>0.22299847064708</c:v>
                </c:pt>
                <c:pt idx="33459">
                  <c:v>0.25712857391742799</c:v>
                </c:pt>
                <c:pt idx="33460">
                  <c:v>0.20397336554993001</c:v>
                </c:pt>
                <c:pt idx="33461">
                  <c:v>0.29308148557866598</c:v>
                </c:pt>
                <c:pt idx="33462">
                  <c:v>0.24694823586141901</c:v>
                </c:pt>
                <c:pt idx="33463">
                  <c:v>0.21908763661126701</c:v>
                </c:pt>
                <c:pt idx="33464">
                  <c:v>0.21908763661126701</c:v>
                </c:pt>
                <c:pt idx="33465">
                  <c:v>0.21908763661126701</c:v>
                </c:pt>
                <c:pt idx="33466">
                  <c:v>0.26592469285077303</c:v>
                </c:pt>
                <c:pt idx="33467">
                  <c:v>0.29308325879755398</c:v>
                </c:pt>
                <c:pt idx="33468">
                  <c:v>0.24694823586141901</c:v>
                </c:pt>
                <c:pt idx="33469">
                  <c:v>0.27289028047393299</c:v>
                </c:pt>
                <c:pt idx="33470">
                  <c:v>0.27710546250162499</c:v>
                </c:pt>
                <c:pt idx="33471">
                  <c:v>0.27710546250162499</c:v>
                </c:pt>
                <c:pt idx="33472">
                  <c:v>0.234813698195528</c:v>
                </c:pt>
                <c:pt idx="33473">
                  <c:v>0.234813698195528</c:v>
                </c:pt>
                <c:pt idx="33474">
                  <c:v>0.301411359407326</c:v>
                </c:pt>
                <c:pt idx="33475">
                  <c:v>0.294161137246372</c:v>
                </c:pt>
                <c:pt idx="33476">
                  <c:v>0.25292299595426498</c:v>
                </c:pt>
                <c:pt idx="33477">
                  <c:v>0.25292299595426498</c:v>
                </c:pt>
                <c:pt idx="33478">
                  <c:v>0.14222334120598901</c:v>
                </c:pt>
                <c:pt idx="33479">
                  <c:v>0.13415178436469199</c:v>
                </c:pt>
                <c:pt idx="33480">
                  <c:v>0.13415178436469199</c:v>
                </c:pt>
                <c:pt idx="33481">
                  <c:v>0.27645220585733499</c:v>
                </c:pt>
                <c:pt idx="33482">
                  <c:v>0.27645220585733499</c:v>
                </c:pt>
                <c:pt idx="33483">
                  <c:v>0.26099640393340101</c:v>
                </c:pt>
                <c:pt idx="33484">
                  <c:v>0.26099640393340101</c:v>
                </c:pt>
                <c:pt idx="33485">
                  <c:v>0.236931616213996</c:v>
                </c:pt>
                <c:pt idx="33486">
                  <c:v>0.197554516660228</c:v>
                </c:pt>
                <c:pt idx="33487">
                  <c:v>0.22631314144621201</c:v>
                </c:pt>
                <c:pt idx="33488">
                  <c:v>0.22231183069685101</c:v>
                </c:pt>
                <c:pt idx="33489">
                  <c:v>0.22231183069685101</c:v>
                </c:pt>
                <c:pt idx="33490">
                  <c:v>0.22231183069685101</c:v>
                </c:pt>
                <c:pt idx="33491">
                  <c:v>0.22231183069685101</c:v>
                </c:pt>
                <c:pt idx="33492">
                  <c:v>0.19780198789973699</c:v>
                </c:pt>
                <c:pt idx="33493">
                  <c:v>0.24536836108044299</c:v>
                </c:pt>
                <c:pt idx="33494">
                  <c:v>0.24536836108044299</c:v>
                </c:pt>
                <c:pt idx="33495">
                  <c:v>0.24536836108044299</c:v>
                </c:pt>
                <c:pt idx="33496">
                  <c:v>0.24536836108044299</c:v>
                </c:pt>
                <c:pt idx="33497">
                  <c:v>0.32563871044331799</c:v>
                </c:pt>
                <c:pt idx="33498">
                  <c:v>0.32563871044331799</c:v>
                </c:pt>
                <c:pt idx="33499">
                  <c:v>0.34759183046008002</c:v>
                </c:pt>
                <c:pt idx="33500">
                  <c:v>0.34127106045768502</c:v>
                </c:pt>
                <c:pt idx="33501">
                  <c:v>0.32249688397835902</c:v>
                </c:pt>
                <c:pt idx="33502">
                  <c:v>0.28213597652971301</c:v>
                </c:pt>
                <c:pt idx="33503">
                  <c:v>0.277195067351512</c:v>
                </c:pt>
                <c:pt idx="33504">
                  <c:v>0.23914979309501799</c:v>
                </c:pt>
                <c:pt idx="33505">
                  <c:v>0.23914979309501799</c:v>
                </c:pt>
                <c:pt idx="33506">
                  <c:v>0.28341999950783098</c:v>
                </c:pt>
                <c:pt idx="33507">
                  <c:v>0.28341999950783098</c:v>
                </c:pt>
                <c:pt idx="33508">
                  <c:v>0.28341999950783098</c:v>
                </c:pt>
                <c:pt idx="33509">
                  <c:v>0.29009203343199702</c:v>
                </c:pt>
                <c:pt idx="33510">
                  <c:v>0.24363257544591599</c:v>
                </c:pt>
                <c:pt idx="33511">
                  <c:v>0.24363257544591599</c:v>
                </c:pt>
                <c:pt idx="33512">
                  <c:v>0.20365767919734601</c:v>
                </c:pt>
                <c:pt idx="33513">
                  <c:v>0.20365767919734601</c:v>
                </c:pt>
                <c:pt idx="33514">
                  <c:v>0.24302622595967799</c:v>
                </c:pt>
                <c:pt idx="33515">
                  <c:v>0.26722697529852601</c:v>
                </c:pt>
                <c:pt idx="33516">
                  <c:v>0.35289548828466899</c:v>
                </c:pt>
                <c:pt idx="33517">
                  <c:v>0.37405308234915502</c:v>
                </c:pt>
                <c:pt idx="33518">
                  <c:v>0.25952866586908002</c:v>
                </c:pt>
                <c:pt idx="33519">
                  <c:v>0.28458212091669499</c:v>
                </c:pt>
                <c:pt idx="33520">
                  <c:v>0.24193397596379901</c:v>
                </c:pt>
                <c:pt idx="33521">
                  <c:v>0.24193397596379901</c:v>
                </c:pt>
                <c:pt idx="33522">
                  <c:v>0.23509525974186499</c:v>
                </c:pt>
                <c:pt idx="33523">
                  <c:v>0.228331445925881</c:v>
                </c:pt>
                <c:pt idx="33524">
                  <c:v>0.228331445925881</c:v>
                </c:pt>
                <c:pt idx="33525">
                  <c:v>0.228331445925881</c:v>
                </c:pt>
                <c:pt idx="33526">
                  <c:v>0.228331445925881</c:v>
                </c:pt>
                <c:pt idx="33527">
                  <c:v>0.228331445925881</c:v>
                </c:pt>
                <c:pt idx="33528">
                  <c:v>0.189279797065631</c:v>
                </c:pt>
                <c:pt idx="33529">
                  <c:v>0.189279797065631</c:v>
                </c:pt>
                <c:pt idx="33530">
                  <c:v>0.189279797065631</c:v>
                </c:pt>
                <c:pt idx="33531">
                  <c:v>0.189279797065631</c:v>
                </c:pt>
                <c:pt idx="33532">
                  <c:v>0.15315791835756601</c:v>
                </c:pt>
                <c:pt idx="33533">
                  <c:v>0.15315791835756601</c:v>
                </c:pt>
                <c:pt idx="33534">
                  <c:v>0.15315791835756601</c:v>
                </c:pt>
                <c:pt idx="33535">
                  <c:v>0.15315791835756601</c:v>
                </c:pt>
                <c:pt idx="33536">
                  <c:v>0.15315791835756601</c:v>
                </c:pt>
                <c:pt idx="33537">
                  <c:v>0.23810433631628899</c:v>
                </c:pt>
                <c:pt idx="33538">
                  <c:v>0.27606523569119501</c:v>
                </c:pt>
                <c:pt idx="33539">
                  <c:v>0.28343097505382803</c:v>
                </c:pt>
                <c:pt idx="33540">
                  <c:v>9.09568491852768E-2</c:v>
                </c:pt>
                <c:pt idx="33541">
                  <c:v>-0.238625434649057</c:v>
                </c:pt>
                <c:pt idx="33542">
                  <c:v>-7.9123516253223301E-3</c:v>
                </c:pt>
                <c:pt idx="33543">
                  <c:v>0.16624125354961999</c:v>
                </c:pt>
                <c:pt idx="33544">
                  <c:v>0.16624304280235599</c:v>
                </c:pt>
                <c:pt idx="33545">
                  <c:v>0.21255902971955201</c:v>
                </c:pt>
                <c:pt idx="33546">
                  <c:v>0.25338641544696899</c:v>
                </c:pt>
                <c:pt idx="33547">
                  <c:v>0.13483141470552401</c:v>
                </c:pt>
                <c:pt idx="33548">
                  <c:v>0.241630158063499</c:v>
                </c:pt>
                <c:pt idx="33549">
                  <c:v>0.192557501212681</c:v>
                </c:pt>
                <c:pt idx="33550">
                  <c:v>0.22822323972297001</c:v>
                </c:pt>
                <c:pt idx="33551">
                  <c:v>0.27644343743272398</c:v>
                </c:pt>
                <c:pt idx="33552">
                  <c:v>0.27644343743272398</c:v>
                </c:pt>
                <c:pt idx="33553">
                  <c:v>0.35536519190847898</c:v>
                </c:pt>
                <c:pt idx="33554">
                  <c:v>0.35536519190847898</c:v>
                </c:pt>
                <c:pt idx="33555">
                  <c:v>0.35739776615355101</c:v>
                </c:pt>
                <c:pt idx="33556">
                  <c:v>0.434167509762444</c:v>
                </c:pt>
                <c:pt idx="33557">
                  <c:v>0.434167509762444</c:v>
                </c:pt>
                <c:pt idx="33558">
                  <c:v>0.46268385810150597</c:v>
                </c:pt>
                <c:pt idx="33559">
                  <c:v>0.52752862938683598</c:v>
                </c:pt>
                <c:pt idx="33560">
                  <c:v>0.47302380656804599</c:v>
                </c:pt>
                <c:pt idx="33561">
                  <c:v>0.45352264141095999</c:v>
                </c:pt>
                <c:pt idx="33562">
                  <c:v>0.48539346876046002</c:v>
                </c:pt>
                <c:pt idx="33563">
                  <c:v>0.39172862203644898</c:v>
                </c:pt>
                <c:pt idx="33564">
                  <c:v>0.43725333637191199</c:v>
                </c:pt>
                <c:pt idx="33565">
                  <c:v>0.47856969320550802</c:v>
                </c:pt>
                <c:pt idx="33566">
                  <c:v>0.56670983044915402</c:v>
                </c:pt>
                <c:pt idx="33567">
                  <c:v>0.40077445676083301</c:v>
                </c:pt>
                <c:pt idx="33568">
                  <c:v>0.41746643419978302</c:v>
                </c:pt>
                <c:pt idx="33569">
                  <c:v>0.368813959740319</c:v>
                </c:pt>
                <c:pt idx="33570">
                  <c:v>0.32339050477858899</c:v>
                </c:pt>
                <c:pt idx="33571">
                  <c:v>0.32296507367708499</c:v>
                </c:pt>
                <c:pt idx="33572">
                  <c:v>0.38939646275677797</c:v>
                </c:pt>
                <c:pt idx="33573">
                  <c:v>0.37410595846625699</c:v>
                </c:pt>
                <c:pt idx="33574">
                  <c:v>0.37410595846625699</c:v>
                </c:pt>
                <c:pt idx="33575">
                  <c:v>0.32316901197776499</c:v>
                </c:pt>
                <c:pt idx="33576">
                  <c:v>0.36504042218278299</c:v>
                </c:pt>
                <c:pt idx="33577">
                  <c:v>0.38648622142537797</c:v>
                </c:pt>
                <c:pt idx="33578">
                  <c:v>0.41650328250336899</c:v>
                </c:pt>
                <c:pt idx="33579">
                  <c:v>0.46401517647029999</c:v>
                </c:pt>
                <c:pt idx="33580">
                  <c:v>0.46401517647029999</c:v>
                </c:pt>
                <c:pt idx="33581">
                  <c:v>0.46401517647029999</c:v>
                </c:pt>
                <c:pt idx="33582">
                  <c:v>0.46401517647029999</c:v>
                </c:pt>
                <c:pt idx="33583">
                  <c:v>0.40199679930281801</c:v>
                </c:pt>
                <c:pt idx="33584">
                  <c:v>0.40199679930281801</c:v>
                </c:pt>
                <c:pt idx="33585">
                  <c:v>0.49722853530950301</c:v>
                </c:pt>
                <c:pt idx="33586">
                  <c:v>0.49722853530950301</c:v>
                </c:pt>
                <c:pt idx="33587">
                  <c:v>0.471965700921053</c:v>
                </c:pt>
                <c:pt idx="33588">
                  <c:v>0.47491894318744399</c:v>
                </c:pt>
                <c:pt idx="33589" formatCode="0.00E+00">
                  <c:v>7.2869631384198097E-4</c:v>
                </c:pt>
                <c:pt idx="33590">
                  <c:v>0.32323350703144299</c:v>
                </c:pt>
                <c:pt idx="33591" formatCode="0.00E+00">
                  <c:v>6.4261433414972896E-2</c:v>
                </c:pt>
                <c:pt idx="33592">
                  <c:v>-1.55929308306412E-3</c:v>
                </c:pt>
                <c:pt idx="33593">
                  <c:v>-5.96610378991222E-2</c:v>
                </c:pt>
                <c:pt idx="33594">
                  <c:v>-0.22045228520823401</c:v>
                </c:pt>
                <c:pt idx="33595">
                  <c:v>-0.36048238485423001</c:v>
                </c:pt>
                <c:pt idx="33596">
                  <c:v>-0.33107460025617602</c:v>
                </c:pt>
                <c:pt idx="33597">
                  <c:v>-0.33107460025617602</c:v>
                </c:pt>
                <c:pt idx="33598">
                  <c:v>-0.305760013844117</c:v>
                </c:pt>
                <c:pt idx="33599">
                  <c:v>-0.33096227012301799</c:v>
                </c:pt>
                <c:pt idx="33600">
                  <c:v>-0.35475742746455102</c:v>
                </c:pt>
                <c:pt idx="33601">
                  <c:v>-0.39698028418965198</c:v>
                </c:pt>
                <c:pt idx="33602">
                  <c:v>-0.37658295639982298</c:v>
                </c:pt>
                <c:pt idx="33603">
                  <c:v>-0.354038180829083</c:v>
                </c:pt>
                <c:pt idx="33604">
                  <c:v>-0.40322084681356501</c:v>
                </c:pt>
                <c:pt idx="33605">
                  <c:v>-0.406867503624948</c:v>
                </c:pt>
                <c:pt idx="33606">
                  <c:v>-0.406867503624948</c:v>
                </c:pt>
                <c:pt idx="33607">
                  <c:v>-0.447103642868452</c:v>
                </c:pt>
                <c:pt idx="33608">
                  <c:v>-0.42755245721285301</c:v>
                </c:pt>
                <c:pt idx="33609">
                  <c:v>-0.44682614642801499</c:v>
                </c:pt>
                <c:pt idx="33610">
                  <c:v>-0.28083053847044398</c:v>
                </c:pt>
                <c:pt idx="33611">
                  <c:v>-0.21995210959132699</c:v>
                </c:pt>
                <c:pt idx="33612">
                  <c:v>-0.25192159099581901</c:v>
                </c:pt>
                <c:pt idx="33613">
                  <c:v>-0.25192159099581901</c:v>
                </c:pt>
                <c:pt idx="33614">
                  <c:v>-0.203087455047163</c:v>
                </c:pt>
                <c:pt idx="33615">
                  <c:v>-0.233004791942129</c:v>
                </c:pt>
                <c:pt idx="33616">
                  <c:v>-0.19269035258096801</c:v>
                </c:pt>
                <c:pt idx="33617">
                  <c:v>-0.19269035258096801</c:v>
                </c:pt>
                <c:pt idx="33618">
                  <c:v>-0.16435394842824699</c:v>
                </c:pt>
                <c:pt idx="33619">
                  <c:v>-0.17898347240217499</c:v>
                </c:pt>
                <c:pt idx="33620">
                  <c:v>-0.17898347240217499</c:v>
                </c:pt>
                <c:pt idx="33621">
                  <c:v>-0.14966799409888101</c:v>
                </c:pt>
                <c:pt idx="33622">
                  <c:v>-0.14966799409888101</c:v>
                </c:pt>
                <c:pt idx="33623">
                  <c:v>-0.14966799409888101</c:v>
                </c:pt>
                <c:pt idx="33624">
                  <c:v>-0.142761165570196</c:v>
                </c:pt>
                <c:pt idx="33625">
                  <c:v>-0.17214329630056099</c:v>
                </c:pt>
                <c:pt idx="33626">
                  <c:v>-0.16538203245400299</c:v>
                </c:pt>
                <c:pt idx="33627" formatCode="0.00E+00">
                  <c:v>-7.2869631384198097E-4</c:v>
                </c:pt>
                <c:pt idx="33628">
                  <c:v>-0.32409867696523298</c:v>
                </c:pt>
                <c:pt idx="33629" formatCode="0.00E+00">
                  <c:v>-1.3395121533728001E-3</c:v>
                </c:pt>
                <c:pt idx="33630">
                  <c:v>-0.110552328318823</c:v>
                </c:pt>
                <c:pt idx="33631">
                  <c:v>-0.17328314273097001</c:v>
                </c:pt>
                <c:pt idx="33632">
                  <c:v>-0.21853013959432199</c:v>
                </c:pt>
                <c:pt idx="33633">
                  <c:v>-8.8755257818043498E-2</c:v>
                </c:pt>
                <c:pt idx="33634">
                  <c:v>8.9738452199978804E-3</c:v>
                </c:pt>
                <c:pt idx="33635">
                  <c:v>6.7443746246202904E-2</c:v>
                </c:pt>
                <c:pt idx="33636">
                  <c:v>1.6167738233072E-2</c:v>
                </c:pt>
                <c:pt idx="33637">
                  <c:v>1.6918664768677202E-2</c:v>
                </c:pt>
                <c:pt idx="33638">
                  <c:v>6.8191423723896499E-2</c:v>
                </c:pt>
                <c:pt idx="33639">
                  <c:v>0.24656974856064001</c:v>
                </c:pt>
                <c:pt idx="33640">
                  <c:v>0.19114595097765399</c:v>
                </c:pt>
                <c:pt idx="33641">
                  <c:v>0.14044075948548801</c:v>
                </c:pt>
                <c:pt idx="33642">
                  <c:v>0.190319470121427</c:v>
                </c:pt>
                <c:pt idx="33643">
                  <c:v>0.22971029017581401</c:v>
                </c:pt>
                <c:pt idx="33644">
                  <c:v>0.17984001365431801</c:v>
                </c:pt>
                <c:pt idx="33645">
                  <c:v>0.26832246111658398</c:v>
                </c:pt>
                <c:pt idx="33646">
                  <c:v>0.31593195311665101</c:v>
                </c:pt>
                <c:pt idx="33647">
                  <c:v>0.26836572038306</c:v>
                </c:pt>
                <c:pt idx="33648">
                  <c:v>0.155682866998369</c:v>
                </c:pt>
                <c:pt idx="33649">
                  <c:v>1.70320166522572E-2</c:v>
                </c:pt>
                <c:pt idx="33650">
                  <c:v>-5.2373104778088403E-2</c:v>
                </c:pt>
                <c:pt idx="33651">
                  <c:v>9.3177959467932003E-2</c:v>
                </c:pt>
                <c:pt idx="33652">
                  <c:v>5.8018694545139499E-2</c:v>
                </c:pt>
                <c:pt idx="33653">
                  <c:v>9.8493595403360501E-2</c:v>
                </c:pt>
                <c:pt idx="33654">
                  <c:v>0.140400812591608</c:v>
                </c:pt>
                <c:pt idx="33655">
                  <c:v>0.159825002435587</c:v>
                </c:pt>
                <c:pt idx="33656">
                  <c:v>0.201336149923415</c:v>
                </c:pt>
                <c:pt idx="33657">
                  <c:v>0.27891704584564903</c:v>
                </c:pt>
                <c:pt idx="33658">
                  <c:v>0.265210271888069</c:v>
                </c:pt>
                <c:pt idx="33659">
                  <c:v>0.265210271888069</c:v>
                </c:pt>
                <c:pt idx="33660">
                  <c:v>0.30657391147142998</c:v>
                </c:pt>
                <c:pt idx="33661">
                  <c:v>0.33602011513850399</c:v>
                </c:pt>
                <c:pt idx="33662">
                  <c:v>0.38036267758812098</c:v>
                </c:pt>
                <c:pt idx="33663">
                  <c:v>0.38036267758812098</c:v>
                </c:pt>
                <c:pt idx="33664">
                  <c:v>0.38036267758812098</c:v>
                </c:pt>
                <c:pt idx="33665">
                  <c:v>0.38036267758812098</c:v>
                </c:pt>
                <c:pt idx="33666">
                  <c:v>0.35680710649837799</c:v>
                </c:pt>
                <c:pt idx="33667">
                  <c:v>0.35700100270257501</c:v>
                </c:pt>
                <c:pt idx="33668">
                  <c:v>0.35700100270257501</c:v>
                </c:pt>
                <c:pt idx="33669">
                  <c:v>0.35700100270257501</c:v>
                </c:pt>
                <c:pt idx="33670">
                  <c:v>0.35700100270257501</c:v>
                </c:pt>
                <c:pt idx="33671">
                  <c:v>0.35700100270257501</c:v>
                </c:pt>
                <c:pt idx="33672">
                  <c:v>0.35700100270257501</c:v>
                </c:pt>
                <c:pt idx="33673">
                  <c:v>0.35700100270257501</c:v>
                </c:pt>
                <c:pt idx="33674">
                  <c:v>0.35700100270257501</c:v>
                </c:pt>
                <c:pt idx="33675">
                  <c:v>0.35700100270257501</c:v>
                </c:pt>
                <c:pt idx="33676">
                  <c:v>0.33622674469653102</c:v>
                </c:pt>
                <c:pt idx="33677">
                  <c:v>0.33622674469653102</c:v>
                </c:pt>
                <c:pt idx="33678">
                  <c:v>0.29504100405118699</c:v>
                </c:pt>
                <c:pt idx="33679">
                  <c:v>0.255757101574486</c:v>
                </c:pt>
                <c:pt idx="33680">
                  <c:v>0.27756026513363002</c:v>
                </c:pt>
                <c:pt idx="33681">
                  <c:v>0.28181939270263701</c:v>
                </c:pt>
                <c:pt idx="33682">
                  <c:v>0.24305963078720699</c:v>
                </c:pt>
                <c:pt idx="33683">
                  <c:v>0.19087805423516599</c:v>
                </c:pt>
                <c:pt idx="33684">
                  <c:v>0.18568980157014101</c:v>
                </c:pt>
                <c:pt idx="33685">
                  <c:v>0.16905600479644101</c:v>
                </c:pt>
                <c:pt idx="33686">
                  <c:v>0.13385919102692101</c:v>
                </c:pt>
                <c:pt idx="33687">
                  <c:v>0.28305115136091002</c:v>
                </c:pt>
                <c:pt idx="33688">
                  <c:v>0.195575626909815</c:v>
                </c:pt>
                <c:pt idx="33689">
                  <c:v>0.21874327915524899</c:v>
                </c:pt>
                <c:pt idx="33690">
                  <c:v>0.26709719245450197</c:v>
                </c:pt>
                <c:pt idx="33691">
                  <c:v>0.26709719245450197</c:v>
                </c:pt>
                <c:pt idx="33692">
                  <c:v>0.21092160453012901</c:v>
                </c:pt>
                <c:pt idx="33693">
                  <c:v>0.21874327915524899</c:v>
                </c:pt>
                <c:pt idx="33694">
                  <c:v>0.26214207263614597</c:v>
                </c:pt>
                <c:pt idx="33695">
                  <c:v>0.21320988381290201</c:v>
                </c:pt>
                <c:pt idx="33696">
                  <c:v>0.21829008709039399</c:v>
                </c:pt>
                <c:pt idx="33697">
                  <c:v>0.17310350874785099</c:v>
                </c:pt>
                <c:pt idx="33698">
                  <c:v>0.13154116224491899</c:v>
                </c:pt>
                <c:pt idx="33699">
                  <c:v>0.320512164704924</c:v>
                </c:pt>
                <c:pt idx="33700">
                  <c:v>0.320512164704924</c:v>
                </c:pt>
                <c:pt idx="33701">
                  <c:v>0.34790267100813999</c:v>
                </c:pt>
                <c:pt idx="33702">
                  <c:v>0.34349322695324203</c:v>
                </c:pt>
                <c:pt idx="33703">
                  <c:v>0.32095758920681</c:v>
                </c:pt>
                <c:pt idx="33704">
                  <c:v>0.31178290612287302</c:v>
                </c:pt>
                <c:pt idx="33705">
                  <c:v>0.364743749001186</c:v>
                </c:pt>
                <c:pt idx="33706">
                  <c:v>0.36064484392395102</c:v>
                </c:pt>
                <c:pt idx="33707">
                  <c:v>0.36064484392395102</c:v>
                </c:pt>
                <c:pt idx="33708">
                  <c:v>0.30637000655559898</c:v>
                </c:pt>
                <c:pt idx="33709">
                  <c:v>0.30677731976481099</c:v>
                </c:pt>
                <c:pt idx="33710">
                  <c:v>0.36103216816651001</c:v>
                </c:pt>
                <c:pt idx="33711">
                  <c:v>0.31108526603994402</c:v>
                </c:pt>
                <c:pt idx="33712">
                  <c:v>0.224423322716366</c:v>
                </c:pt>
                <c:pt idx="33713">
                  <c:v>0.43906273497702702</c:v>
                </c:pt>
                <c:pt idx="33714">
                  <c:v>0.43407470044791002</c:v>
                </c:pt>
                <c:pt idx="33715">
                  <c:v>0.46272166632350598</c:v>
                </c:pt>
                <c:pt idx="33716">
                  <c:v>0.46272166632350598</c:v>
                </c:pt>
                <c:pt idx="33717">
                  <c:v>0.49232826693537002</c:v>
                </c:pt>
                <c:pt idx="33718">
                  <c:v>0.48051818857873002</c:v>
                </c:pt>
                <c:pt idx="33719">
                  <c:v>0.53133940104053101</c:v>
                </c:pt>
                <c:pt idx="33720">
                  <c:v>0.49222503374915599</c:v>
                </c:pt>
                <c:pt idx="33721">
                  <c:v>0.43492586287702301</c:v>
                </c:pt>
                <c:pt idx="33722">
                  <c:v>0.358859893556433</c:v>
                </c:pt>
                <c:pt idx="33723">
                  <c:v>0.358859893556433</c:v>
                </c:pt>
                <c:pt idx="33724">
                  <c:v>0.358859893556433</c:v>
                </c:pt>
                <c:pt idx="33725">
                  <c:v>0.492233611752598</c:v>
                </c:pt>
                <c:pt idx="33726">
                  <c:v>0.40349804968284098</c:v>
                </c:pt>
                <c:pt idx="33727">
                  <c:v>0.42098186954463201</c:v>
                </c:pt>
                <c:pt idx="33728">
                  <c:v>-1.6513096917620301E-2</c:v>
                </c:pt>
                <c:pt idx="33729">
                  <c:v>-0.24003840770389301</c:v>
                </c:pt>
                <c:pt idx="33730">
                  <c:v>-1.03947107964441E-2</c:v>
                </c:pt>
                <c:pt idx="33731">
                  <c:v>-0.164374087594748</c:v>
                </c:pt>
                <c:pt idx="33732">
                  <c:v>-5.4943554772886698E-2</c:v>
                </c:pt>
                <c:pt idx="33733">
                  <c:v>-0.13613460449550499</c:v>
                </c:pt>
                <c:pt idx="33734">
                  <c:v>-8.0397541020836405E-2</c:v>
                </c:pt>
                <c:pt idx="33735">
                  <c:v>-7.4203015300186595E-2</c:v>
                </c:pt>
                <c:pt idx="33736">
                  <c:v>-7.4203015300186595E-2</c:v>
                </c:pt>
                <c:pt idx="33737">
                  <c:v>-3.4560955255999698E-2</c:v>
                </c:pt>
                <c:pt idx="33738">
                  <c:v>7.59151098485078E-3</c:v>
                </c:pt>
                <c:pt idx="33739">
                  <c:v>-0.156114696631318</c:v>
                </c:pt>
                <c:pt idx="33740">
                  <c:v>-0.110366757585732</c:v>
                </c:pt>
                <c:pt idx="33741">
                  <c:v>-0.109964381891396</c:v>
                </c:pt>
                <c:pt idx="33742">
                  <c:v>6.0267912632932401E-2</c:v>
                </c:pt>
                <c:pt idx="33743">
                  <c:v>-3.8936157047880997E-2</c:v>
                </c:pt>
                <c:pt idx="33744">
                  <c:v>-0.144443333335707</c:v>
                </c:pt>
                <c:pt idx="33745">
                  <c:v>-0.18578629201583799</c:v>
                </c:pt>
                <c:pt idx="33746">
                  <c:v>-0.14379525828268799</c:v>
                </c:pt>
                <c:pt idx="33747">
                  <c:v>-0.22385112844953001</c:v>
                </c:pt>
                <c:pt idx="33748">
                  <c:v>-0.119907798375873</c:v>
                </c:pt>
                <c:pt idx="33749">
                  <c:v>-0.15550455126704099</c:v>
                </c:pt>
                <c:pt idx="33750">
                  <c:v>0.12837946219688701</c:v>
                </c:pt>
                <c:pt idx="33751">
                  <c:v>0.12837946219688701</c:v>
                </c:pt>
                <c:pt idx="33752">
                  <c:v>0.21330135580114101</c:v>
                </c:pt>
                <c:pt idx="33753">
                  <c:v>0.263690904847803</c:v>
                </c:pt>
                <c:pt idx="33754">
                  <c:v>0.263690904847803</c:v>
                </c:pt>
                <c:pt idx="33755">
                  <c:v>0.18044729968905199</c:v>
                </c:pt>
                <c:pt idx="33756">
                  <c:v>0.14839536495011399</c:v>
                </c:pt>
                <c:pt idx="33757">
                  <c:v>0.11563919461202</c:v>
                </c:pt>
                <c:pt idx="33758">
                  <c:v>0.123968336090754</c:v>
                </c:pt>
                <c:pt idx="33759">
                  <c:v>0.113481278045823</c:v>
                </c:pt>
                <c:pt idx="33760">
                  <c:v>0.224386388070177</c:v>
                </c:pt>
                <c:pt idx="33761">
                  <c:v>0.29585710102324603</c:v>
                </c:pt>
                <c:pt idx="33762">
                  <c:v>0.29585710102324603</c:v>
                </c:pt>
                <c:pt idx="33763">
                  <c:v>0.29585710102324603</c:v>
                </c:pt>
                <c:pt idx="33764">
                  <c:v>0.33469286074626697</c:v>
                </c:pt>
                <c:pt idx="33765">
                  <c:v>0.412602457961946</c:v>
                </c:pt>
                <c:pt idx="33766">
                  <c:v>0.36833402366419599</c:v>
                </c:pt>
                <c:pt idx="33767">
                  <c:v>0.44373609842571199</c:v>
                </c:pt>
                <c:pt idx="33768">
                  <c:v>0.448876559471173</c:v>
                </c:pt>
                <c:pt idx="33769" formatCode="0.00E+00">
                  <c:v>7.2869631384198097E-4</c:v>
                </c:pt>
                <c:pt idx="33770">
                  <c:v>-0.122522502913779</c:v>
                </c:pt>
                <c:pt idx="33771" formatCode="0.00E+00">
                  <c:v>0.20829064384724499</c:v>
                </c:pt>
                <c:pt idx="33772">
                  <c:v>-1.1378717850767999E-2</c:v>
                </c:pt>
                <c:pt idx="33773">
                  <c:v>-9.3430658506459194E-3</c:v>
                </c:pt>
                <c:pt idx="33774">
                  <c:v>-0.10679890784028501</c:v>
                </c:pt>
                <c:pt idx="33775">
                  <c:v>-9.1069898706548306E-3</c:v>
                </c:pt>
                <c:pt idx="33776">
                  <c:v>-5.5637414892182102E-2</c:v>
                </c:pt>
                <c:pt idx="33777">
                  <c:v>-5.5637414892182102E-2</c:v>
                </c:pt>
                <c:pt idx="33778">
                  <c:v>-5.5637414892182102E-2</c:v>
                </c:pt>
                <c:pt idx="33779">
                  <c:v>-0.10679890784028501</c:v>
                </c:pt>
                <c:pt idx="33780">
                  <c:v>-0.22050107064076699</c:v>
                </c:pt>
                <c:pt idx="33781">
                  <c:v>-0.20230926368629801</c:v>
                </c:pt>
                <c:pt idx="33782">
                  <c:v>-0.251808326706496</c:v>
                </c:pt>
                <c:pt idx="33783">
                  <c:v>-0.20379458524528901</c:v>
                </c:pt>
                <c:pt idx="33784">
                  <c:v>-0.33423511146343698</c:v>
                </c:pt>
                <c:pt idx="33785">
                  <c:v>-0.30646342891316602</c:v>
                </c:pt>
                <c:pt idx="33786">
                  <c:v>-0.30646342891316602</c:v>
                </c:pt>
                <c:pt idx="33787">
                  <c:v>-0.157674455324811</c:v>
                </c:pt>
                <c:pt idx="33788">
                  <c:v>-0.117592541532287</c:v>
                </c:pt>
                <c:pt idx="33789">
                  <c:v>-7.5456453341276E-2</c:v>
                </c:pt>
                <c:pt idx="33790">
                  <c:v>-9.2573904370406995E-2</c:v>
                </c:pt>
                <c:pt idx="33791">
                  <c:v>-0.134557649889926</c:v>
                </c:pt>
                <c:pt idx="33792">
                  <c:v>-0.195901156016342</c:v>
                </c:pt>
                <c:pt idx="33793">
                  <c:v>6.1767214762297802E-2</c:v>
                </c:pt>
                <c:pt idx="33794">
                  <c:v>6.1767214762297802E-2</c:v>
                </c:pt>
                <c:pt idx="33795">
                  <c:v>6.8501823741080797E-2</c:v>
                </c:pt>
                <c:pt idx="33796">
                  <c:v>2.4411783967759101E-2</c:v>
                </c:pt>
                <c:pt idx="33797">
                  <c:v>2.4411783967759101E-2</c:v>
                </c:pt>
                <c:pt idx="33798">
                  <c:v>1.7410186167133801E-2</c:v>
                </c:pt>
                <c:pt idx="33799">
                  <c:v>0.27961151060690298</c:v>
                </c:pt>
                <c:pt idx="33800">
                  <c:v>0.27961151060690298</c:v>
                </c:pt>
                <c:pt idx="33801">
                  <c:v>0.314922392766882</c:v>
                </c:pt>
                <c:pt idx="33802">
                  <c:v>0.25342593745532299</c:v>
                </c:pt>
                <c:pt idx="33803">
                  <c:v>0.21739663050772201</c:v>
                </c:pt>
                <c:pt idx="33804">
                  <c:v>0.21095124544140401</c:v>
                </c:pt>
                <c:pt idx="33805">
                  <c:v>0.27391968816073697</c:v>
                </c:pt>
                <c:pt idx="33806">
                  <c:v>0.10200906440293001</c:v>
                </c:pt>
                <c:pt idx="33807">
                  <c:v>0.121756106728114</c:v>
                </c:pt>
                <c:pt idx="33808">
                  <c:v>0.17305131384493999</c:v>
                </c:pt>
                <c:pt idx="33809">
                  <c:v>0.35539257162635401</c:v>
                </c:pt>
                <c:pt idx="33810">
                  <c:v>-0.10730877055447299</c:v>
                </c:pt>
                <c:pt idx="33811">
                  <c:v>-0.37359016862472899</c:v>
                </c:pt>
                <c:pt idx="33812">
                  <c:v>-0.121454106062751</c:v>
                </c:pt>
                <c:pt idx="33813">
                  <c:v>-6.44968365592066E-2</c:v>
                </c:pt>
                <c:pt idx="33814">
                  <c:v>0.109596914875569</c:v>
                </c:pt>
                <c:pt idx="33815">
                  <c:v>5.1713947610160398E-2</c:v>
                </c:pt>
                <c:pt idx="33816">
                  <c:v>9.8502218065102204E-2</c:v>
                </c:pt>
                <c:pt idx="33817">
                  <c:v>0.14109686598725199</c:v>
                </c:pt>
                <c:pt idx="33818">
                  <c:v>0.17965989147959399</c:v>
                </c:pt>
                <c:pt idx="33819">
                  <c:v>0.17965989147959399</c:v>
                </c:pt>
                <c:pt idx="33820">
                  <c:v>0.17947167086426999</c:v>
                </c:pt>
                <c:pt idx="33821">
                  <c:v>0.21473651348528799</c:v>
                </c:pt>
                <c:pt idx="33822">
                  <c:v>0.21473651348528799</c:v>
                </c:pt>
                <c:pt idx="33823">
                  <c:v>0.300307082341086</c:v>
                </c:pt>
                <c:pt idx="33824">
                  <c:v>0.28504165923951502</c:v>
                </c:pt>
                <c:pt idx="33825">
                  <c:v>0.34300475869368402</c:v>
                </c:pt>
                <c:pt idx="33826">
                  <c:v>0.39593666175273801</c:v>
                </c:pt>
                <c:pt idx="33827">
                  <c:v>0.37255156547731499</c:v>
                </c:pt>
                <c:pt idx="33828">
                  <c:v>0.39593666175273801</c:v>
                </c:pt>
                <c:pt idx="33829">
                  <c:v>0.32139636492910401</c:v>
                </c:pt>
                <c:pt idx="33830">
                  <c:v>0.36782502567303799</c:v>
                </c:pt>
                <c:pt idx="33831">
                  <c:v>0.35995019725794603</c:v>
                </c:pt>
                <c:pt idx="33832">
                  <c:v>0.35216552357011099</c:v>
                </c:pt>
                <c:pt idx="33833">
                  <c:v>0.30793308185731</c:v>
                </c:pt>
                <c:pt idx="33834">
                  <c:v>0.300730958566652</c:v>
                </c:pt>
                <c:pt idx="33835">
                  <c:v>0.300730958566652</c:v>
                </c:pt>
                <c:pt idx="33836">
                  <c:v>0.300730958566652</c:v>
                </c:pt>
                <c:pt idx="33837">
                  <c:v>0.25936181999159003</c:v>
                </c:pt>
                <c:pt idx="33838">
                  <c:v>0.20905024756552901</c:v>
                </c:pt>
                <c:pt idx="33839">
                  <c:v>0.20905024756552901</c:v>
                </c:pt>
                <c:pt idx="33840">
                  <c:v>0.20905024756552901</c:v>
                </c:pt>
                <c:pt idx="33841">
                  <c:v>0.235184570892009</c:v>
                </c:pt>
                <c:pt idx="33842">
                  <c:v>0.20905024756552901</c:v>
                </c:pt>
                <c:pt idx="33843">
                  <c:v>0.20905024756552901</c:v>
                </c:pt>
                <c:pt idx="33844">
                  <c:v>0.20905024756552901</c:v>
                </c:pt>
                <c:pt idx="33845">
                  <c:v>0.235184570892009</c:v>
                </c:pt>
                <c:pt idx="33846">
                  <c:v>0.18151995345782601</c:v>
                </c:pt>
                <c:pt idx="33847">
                  <c:v>0.209473085851094</c:v>
                </c:pt>
                <c:pt idx="33848">
                  <c:v>0.18151995345782601</c:v>
                </c:pt>
                <c:pt idx="33849">
                  <c:v>0.141402815642277</c:v>
                </c:pt>
                <c:pt idx="33850">
                  <c:v>0.141402815642277</c:v>
                </c:pt>
                <c:pt idx="33851">
                  <c:v>0.13239423545373499</c:v>
                </c:pt>
                <c:pt idx="33852">
                  <c:v>0.13239423545373499</c:v>
                </c:pt>
                <c:pt idx="33853">
                  <c:v>9.7838008197991405E-2</c:v>
                </c:pt>
                <c:pt idx="33854">
                  <c:v>9.21965484920865E-2</c:v>
                </c:pt>
                <c:pt idx="33855">
                  <c:v>0.12639300886779001</c:v>
                </c:pt>
                <c:pt idx="33856">
                  <c:v>0.12639300886779001</c:v>
                </c:pt>
                <c:pt idx="33857">
                  <c:v>0.152914119147226</c:v>
                </c:pt>
                <c:pt idx="33858">
                  <c:v>0.12639300886779001</c:v>
                </c:pt>
                <c:pt idx="33859">
                  <c:v>0.12639300886779001</c:v>
                </c:pt>
                <c:pt idx="33860">
                  <c:v>0.12639300886779001</c:v>
                </c:pt>
                <c:pt idx="33861">
                  <c:v>0.162800051105181</c:v>
                </c:pt>
                <c:pt idx="33862">
                  <c:v>0.162800051105181</c:v>
                </c:pt>
                <c:pt idx="33863">
                  <c:v>9.21965484920865E-2</c:v>
                </c:pt>
                <c:pt idx="33864">
                  <c:v>9.21965484920865E-2</c:v>
                </c:pt>
                <c:pt idx="33865">
                  <c:v>0.118943773824462</c:v>
                </c:pt>
                <c:pt idx="33866">
                  <c:v>0.118943773824462</c:v>
                </c:pt>
                <c:pt idx="33867">
                  <c:v>8.6454448686653806E-2</c:v>
                </c:pt>
                <c:pt idx="33868">
                  <c:v>8.6454448686653806E-2</c:v>
                </c:pt>
                <c:pt idx="33869">
                  <c:v>0.200889698522071</c:v>
                </c:pt>
                <c:pt idx="33870">
                  <c:v>0.200889698522071</c:v>
                </c:pt>
                <c:pt idx="33871">
                  <c:v>0.166459274643557</c:v>
                </c:pt>
                <c:pt idx="33872">
                  <c:v>0.20034489668210201</c:v>
                </c:pt>
                <c:pt idx="33873">
                  <c:v>0.14453015570337499</c:v>
                </c:pt>
                <c:pt idx="33874">
                  <c:v>0.151506585538736</c:v>
                </c:pt>
                <c:pt idx="33875">
                  <c:v>7.8956929742132406E-2</c:v>
                </c:pt>
                <c:pt idx="33876">
                  <c:v>7.8956929742132406E-2</c:v>
                </c:pt>
                <c:pt idx="33877">
                  <c:v>7.8956929742132406E-2</c:v>
                </c:pt>
                <c:pt idx="33878">
                  <c:v>0.111480259781248</c:v>
                </c:pt>
                <c:pt idx="33879">
                  <c:v>0.111480259781248</c:v>
                </c:pt>
                <c:pt idx="33880">
                  <c:v>0.111480259781248</c:v>
                </c:pt>
                <c:pt idx="33881">
                  <c:v>7.4143086355945798E-2</c:v>
                </c:pt>
                <c:pt idx="33882">
                  <c:v>7.4143086355945798E-2</c:v>
                </c:pt>
                <c:pt idx="33883">
                  <c:v>6.9760842682089902E-2</c:v>
                </c:pt>
                <c:pt idx="33884">
                  <c:v>6.4093120501284906E-2</c:v>
                </c:pt>
                <c:pt idx="33885">
                  <c:v>6.4093120501284906E-2</c:v>
                </c:pt>
                <c:pt idx="33886">
                  <c:v>6.4093120501284906E-2</c:v>
                </c:pt>
                <c:pt idx="33887">
                  <c:v>6.4093120501284906E-2</c:v>
                </c:pt>
                <c:pt idx="33888">
                  <c:v>3.3386000779162997E-2</c:v>
                </c:pt>
                <c:pt idx="33889">
                  <c:v>6.79094934540556E-2</c:v>
                </c:pt>
                <c:pt idx="33890">
                  <c:v>8.0125190734168905E-2</c:v>
                </c:pt>
                <c:pt idx="33891">
                  <c:v>4.4311584108655398E-2</c:v>
                </c:pt>
                <c:pt idx="33892">
                  <c:v>4.4311584108655398E-2</c:v>
                </c:pt>
                <c:pt idx="33893">
                  <c:v>-2.2064795884021202E-2</c:v>
                </c:pt>
                <c:pt idx="33894">
                  <c:v>-2.0507830095808501E-2</c:v>
                </c:pt>
                <c:pt idx="33895">
                  <c:v>-5.3295041466398997E-2</c:v>
                </c:pt>
                <c:pt idx="33896">
                  <c:v>1.04651285894299E-2</c:v>
                </c:pt>
                <c:pt idx="33897">
                  <c:v>-2.0820549106267801E-2</c:v>
                </c:pt>
                <c:pt idx="33898">
                  <c:v>-2.0820549106267801E-2</c:v>
                </c:pt>
                <c:pt idx="33899">
                  <c:v>-2.0820549106267801E-2</c:v>
                </c:pt>
                <c:pt idx="33900">
                  <c:v>-2.0820549106267801E-2</c:v>
                </c:pt>
                <c:pt idx="33901">
                  <c:v>-5.4710772836917797E-2</c:v>
                </c:pt>
                <c:pt idx="33902">
                  <c:v>-4.9950608896669003E-2</c:v>
                </c:pt>
                <c:pt idx="33903">
                  <c:v>-0.12490647913121</c:v>
                </c:pt>
                <c:pt idx="33904">
                  <c:v>-0.12490647913121</c:v>
                </c:pt>
                <c:pt idx="33905">
                  <c:v>-0.153532600325052</c:v>
                </c:pt>
                <c:pt idx="33906">
                  <c:v>-0.153532600325052</c:v>
                </c:pt>
                <c:pt idx="33907">
                  <c:v>-0.153803465669134</c:v>
                </c:pt>
                <c:pt idx="33908">
                  <c:v>-9.4586521257728803E-2</c:v>
                </c:pt>
                <c:pt idx="33909">
                  <c:v>-0.15468263740187899</c:v>
                </c:pt>
                <c:pt idx="33910">
                  <c:v>-0.13427639784367601</c:v>
                </c:pt>
                <c:pt idx="33911">
                  <c:v>-0.13427639784367601</c:v>
                </c:pt>
                <c:pt idx="33912">
                  <c:v>-0.12735724012736099</c:v>
                </c:pt>
                <c:pt idx="33913">
                  <c:v>-0.12719496602997399</c:v>
                </c:pt>
                <c:pt idx="33914">
                  <c:v>-0.12035943180644</c:v>
                </c:pt>
                <c:pt idx="33915">
                  <c:v>0</c:v>
                </c:pt>
                <c:pt idx="33916">
                  <c:v>0.28407145687538699</c:v>
                </c:pt>
                <c:pt idx="33917">
                  <c:v>-1.35966981960677E-3</c:v>
                </c:pt>
                <c:pt idx="33918">
                  <c:v>0.14222519161264999</c:v>
                </c:pt>
                <c:pt idx="33919">
                  <c:v>4.2100472672940301E-2</c:v>
                </c:pt>
                <c:pt idx="33920">
                  <c:v>0.15336850434535601</c:v>
                </c:pt>
                <c:pt idx="33921">
                  <c:v>0.11098364995988901</c:v>
                </c:pt>
                <c:pt idx="33922">
                  <c:v>0.14805743317134901</c:v>
                </c:pt>
                <c:pt idx="33923">
                  <c:v>0.14086531273306899</c:v>
                </c:pt>
                <c:pt idx="33924">
                  <c:v>0.20230766123571001</c:v>
                </c:pt>
                <c:pt idx="33925">
                  <c:v>0.12809392002903</c:v>
                </c:pt>
                <c:pt idx="33926">
                  <c:v>0.12809392002903</c:v>
                </c:pt>
                <c:pt idx="33927">
                  <c:v>0.16392464208544899</c:v>
                </c:pt>
                <c:pt idx="33928">
                  <c:v>0.163923667326068</c:v>
                </c:pt>
                <c:pt idx="33929">
                  <c:v>0.15461957953379199</c:v>
                </c:pt>
                <c:pt idx="33930">
                  <c:v>0.120967139671499</c:v>
                </c:pt>
                <c:pt idx="33931">
                  <c:v>6.0082858123174397E-2</c:v>
                </c:pt>
                <c:pt idx="33932">
                  <c:v>-5.1742584976049097E-2</c:v>
                </c:pt>
                <c:pt idx="33933">
                  <c:v>-7.8453947993513795E-2</c:v>
                </c:pt>
                <c:pt idx="33934">
                  <c:v>-9.8417773811481896E-2</c:v>
                </c:pt>
                <c:pt idx="33935">
                  <c:v>-0.122500188329075</c:v>
                </c:pt>
                <c:pt idx="33936">
                  <c:v>-4.1520596586256397E-2</c:v>
                </c:pt>
                <c:pt idx="33937">
                  <c:v>-5.5161783558233202E-2</c:v>
                </c:pt>
                <c:pt idx="33938">
                  <c:v>-4.1520596586256397E-2</c:v>
                </c:pt>
                <c:pt idx="33939">
                  <c:v>-9.8091780718597699E-2</c:v>
                </c:pt>
                <c:pt idx="33940">
                  <c:v>-9.72024902498764E-2</c:v>
                </c:pt>
                <c:pt idx="33941">
                  <c:v>-0.12594222826056101</c:v>
                </c:pt>
                <c:pt idx="33942">
                  <c:v>-0.15668865606531701</c:v>
                </c:pt>
                <c:pt idx="33943">
                  <c:v>-0.15668865606531701</c:v>
                </c:pt>
                <c:pt idx="33944">
                  <c:v>-0.151444718582285</c:v>
                </c:pt>
                <c:pt idx="33945">
                  <c:v>-0.155274347660046</c:v>
                </c:pt>
                <c:pt idx="33946">
                  <c:v>-0.151444718582285</c:v>
                </c:pt>
                <c:pt idx="33947">
                  <c:v>-0.151444718582285</c:v>
                </c:pt>
                <c:pt idx="33948">
                  <c:v>-0.151444718582285</c:v>
                </c:pt>
                <c:pt idx="33949">
                  <c:v>-0.17742085247207301</c:v>
                </c:pt>
                <c:pt idx="33950">
                  <c:v>-0.142729716248609</c:v>
                </c:pt>
                <c:pt idx="33951">
                  <c:v>-0.142729716248609</c:v>
                </c:pt>
                <c:pt idx="33952">
                  <c:v>-0.203883920647873</c:v>
                </c:pt>
                <c:pt idx="33953">
                  <c:v>-0.25750925491499199</c:v>
                </c:pt>
                <c:pt idx="33954">
                  <c:v>-0.22447251282360201</c:v>
                </c:pt>
                <c:pt idx="33955">
                  <c:v>-0.22447251282360201</c:v>
                </c:pt>
                <c:pt idx="33956">
                  <c:v>-0.19264928595689901</c:v>
                </c:pt>
                <c:pt idx="33957">
                  <c:v>-0.21279296086205099</c:v>
                </c:pt>
                <c:pt idx="33958">
                  <c:v>-0.213238257911464</c:v>
                </c:pt>
                <c:pt idx="33959">
                  <c:v>-0.235481700200317</c:v>
                </c:pt>
                <c:pt idx="33960">
                  <c:v>-0.35608220730490903</c:v>
                </c:pt>
                <c:pt idx="33961">
                  <c:v>1.6513096917620301E-2</c:v>
                </c:pt>
                <c:pt idx="33962">
                  <c:v>-0.21363686638481</c:v>
                </c:pt>
                <c:pt idx="33963">
                  <c:v>6.8583351696942504E-2</c:v>
                </c:pt>
                <c:pt idx="33964">
                  <c:v>6.0640875177875898E-2</c:v>
                </c:pt>
                <c:pt idx="33965">
                  <c:v>0.188212180570132</c:v>
                </c:pt>
                <c:pt idx="33966">
                  <c:v>8.9077580930186195E-2</c:v>
                </c:pt>
                <c:pt idx="33967">
                  <c:v>4.54848424617222E-2</c:v>
                </c:pt>
                <c:pt idx="33968">
                  <c:v>5.8189887648394303E-3</c:v>
                </c:pt>
                <c:pt idx="33969">
                  <c:v>0.108012738373471</c:v>
                </c:pt>
                <c:pt idx="33970">
                  <c:v>-3.2590928759534697E-2</c:v>
                </c:pt>
                <c:pt idx="33971">
                  <c:v>-0.14509696473832001</c:v>
                </c:pt>
                <c:pt idx="33972">
                  <c:v>-0.17677467518227699</c:v>
                </c:pt>
                <c:pt idx="33973">
                  <c:v>-3.9364757607871503E-2</c:v>
                </c:pt>
                <c:pt idx="33974">
                  <c:v>7.7168011117521003E-3</c:v>
                </c:pt>
                <c:pt idx="33975">
                  <c:v>0.14983357001480199</c:v>
                </c:pt>
                <c:pt idx="33976">
                  <c:v>5.1429891998119898E-2</c:v>
                </c:pt>
                <c:pt idx="33977">
                  <c:v>9.8323981129624594E-2</c:v>
                </c:pt>
                <c:pt idx="33978">
                  <c:v>4.7309043549817499E-2</c:v>
                </c:pt>
                <c:pt idx="33979">
                  <c:v>0.12946151475380699</c:v>
                </c:pt>
                <c:pt idx="33980">
                  <c:v>9.0482877372086906E-2</c:v>
                </c:pt>
                <c:pt idx="33981">
                  <c:v>9.0482877372086906E-2</c:v>
                </c:pt>
                <c:pt idx="33982">
                  <c:v>6.6469272996982895E-2</c:v>
                </c:pt>
                <c:pt idx="33983">
                  <c:v>9.8729546171351504E-2</c:v>
                </c:pt>
                <c:pt idx="33984">
                  <c:v>9.2119860654129495E-3</c:v>
                </c:pt>
                <c:pt idx="33985">
                  <c:v>5.2235355495442802E-2</c:v>
                </c:pt>
                <c:pt idx="33986">
                  <c:v>0.119279227773657</c:v>
                </c:pt>
                <c:pt idx="33987">
                  <c:v>0.341756125729125</c:v>
                </c:pt>
                <c:pt idx="33988">
                  <c:v>0.23393173805516901</c:v>
                </c:pt>
                <c:pt idx="33989">
                  <c:v>0.31714648808504597</c:v>
                </c:pt>
                <c:pt idx="33990">
                  <c:v>0.17924825556859</c:v>
                </c:pt>
                <c:pt idx="33991">
                  <c:v>0.22278929821641399</c:v>
                </c:pt>
                <c:pt idx="33992">
                  <c:v>0.20429240591897799</c:v>
                </c:pt>
                <c:pt idx="33993">
                  <c:v>0.20429240591897799</c:v>
                </c:pt>
                <c:pt idx="33994">
                  <c:v>0.20429240591897799</c:v>
                </c:pt>
                <c:pt idx="33995">
                  <c:v>0.22278929821641399</c:v>
                </c:pt>
                <c:pt idx="33996">
                  <c:v>0.175770824792193</c:v>
                </c:pt>
                <c:pt idx="33997">
                  <c:v>0.13495545666572001</c:v>
                </c:pt>
                <c:pt idx="33998">
                  <c:v>0.125521550141693</c:v>
                </c:pt>
                <c:pt idx="33999">
                  <c:v>0.125521550141693</c:v>
                </c:pt>
                <c:pt idx="34000">
                  <c:v>7.2836861328312297E-2</c:v>
                </c:pt>
                <c:pt idx="34001">
                  <c:v>0.101318083258022</c:v>
                </c:pt>
                <c:pt idx="34002">
                  <c:v>2.44173420233171E-2</c:v>
                </c:pt>
                <c:pt idx="34003">
                  <c:v>0.11122216005348699</c:v>
                </c:pt>
                <c:pt idx="34004">
                  <c:v>6.7744099255992299E-2</c:v>
                </c:pt>
                <c:pt idx="34005">
                  <c:v>2.9155897906438799E-2</c:v>
                </c:pt>
                <c:pt idx="34006">
                  <c:v>7.2870961909802606E-2</c:v>
                </c:pt>
                <c:pt idx="34007">
                  <c:v>0.11122216005348699</c:v>
                </c:pt>
                <c:pt idx="34008">
                  <c:v>6.7744099255992299E-2</c:v>
                </c:pt>
                <c:pt idx="34009">
                  <c:v>6.7744099255992299E-2</c:v>
                </c:pt>
                <c:pt idx="34010">
                  <c:v>0.158391335658528</c:v>
                </c:pt>
                <c:pt idx="34011">
                  <c:v>0.158391335658528</c:v>
                </c:pt>
                <c:pt idx="34012">
                  <c:v>0.158391335658528</c:v>
                </c:pt>
                <c:pt idx="34013">
                  <c:v>0.158391335658528</c:v>
                </c:pt>
                <c:pt idx="34014">
                  <c:v>2.71631996186108E-2</c:v>
                </c:pt>
                <c:pt idx="34015">
                  <c:v>2.71631996186108E-2</c:v>
                </c:pt>
                <c:pt idx="34016">
                  <c:v>2.71631996186108E-2</c:v>
                </c:pt>
                <c:pt idx="34017">
                  <c:v>-1.15134617224166E-2</c:v>
                </c:pt>
                <c:pt idx="34018">
                  <c:v>2.1703638470947601E-2</c:v>
                </c:pt>
                <c:pt idx="34019">
                  <c:v>-1.31736261893495E-2</c:v>
                </c:pt>
                <c:pt idx="34020">
                  <c:v>-9.0808976661780505E-2</c:v>
                </c:pt>
                <c:pt idx="34021">
                  <c:v>-5.3156715453672503E-2</c:v>
                </c:pt>
                <c:pt idx="34022">
                  <c:v>-5.9645357976216999E-2</c:v>
                </c:pt>
                <c:pt idx="34023">
                  <c:v>-4.5939515354850899E-2</c:v>
                </c:pt>
                <c:pt idx="34024">
                  <c:v>-5.2433116643104898E-2</c:v>
                </c:pt>
                <c:pt idx="34025">
                  <c:v>-3.13736676314606E-2</c:v>
                </c:pt>
                <c:pt idx="34026">
                  <c:v>9.1679468991182594E-2</c:v>
                </c:pt>
                <c:pt idx="34027">
                  <c:v>-0.23827354657557001</c:v>
                </c:pt>
                <c:pt idx="34028">
                  <c:v>-7.4658771704920704E-2</c:v>
                </c:pt>
                <c:pt idx="34029">
                  <c:v>0.11455546576834499</c:v>
                </c:pt>
                <c:pt idx="34030">
                  <c:v>0.16737510733276001</c:v>
                </c:pt>
                <c:pt idx="34031">
                  <c:v>4.5419918463039E-2</c:v>
                </c:pt>
                <c:pt idx="34032">
                  <c:v>0.108028164286106</c:v>
                </c:pt>
                <c:pt idx="34033">
                  <c:v>0.118908575079891</c:v>
                </c:pt>
                <c:pt idx="34034">
                  <c:v>0.204879425506619</c:v>
                </c:pt>
                <c:pt idx="34035">
                  <c:v>0.149227365612281</c:v>
                </c:pt>
                <c:pt idx="34036">
                  <c:v>0.14922882209240801</c:v>
                </c:pt>
                <c:pt idx="34037">
                  <c:v>0.18678870394755301</c:v>
                </c:pt>
                <c:pt idx="34038">
                  <c:v>0.13660961472467201</c:v>
                </c:pt>
                <c:pt idx="34039">
                  <c:v>0.18678870394755301</c:v>
                </c:pt>
                <c:pt idx="34040">
                  <c:v>0.187324880141954</c:v>
                </c:pt>
                <c:pt idx="34041">
                  <c:v>0.22166422481659001</c:v>
                </c:pt>
                <c:pt idx="34042">
                  <c:v>0.17213596922086699</c:v>
                </c:pt>
                <c:pt idx="34043">
                  <c:v>8.3616301074522698E-2</c:v>
                </c:pt>
                <c:pt idx="34044">
                  <c:v>5.4167107803920901E-2</c:v>
                </c:pt>
                <c:pt idx="34045">
                  <c:v>8.9393371157315604E-2</c:v>
                </c:pt>
                <c:pt idx="34046">
                  <c:v>0.247146431723264</c:v>
                </c:pt>
                <c:pt idx="34047">
                  <c:v>0.31027832433741298</c:v>
                </c:pt>
                <c:pt idx="34048">
                  <c:v>0.36364223998620998</c:v>
                </c:pt>
                <c:pt idx="34049">
                  <c:v>0.31212492541297199</c:v>
                </c:pt>
                <c:pt idx="34050">
                  <c:v>0.336810769150792</c:v>
                </c:pt>
                <c:pt idx="34051">
                  <c:v>0.247284589558532</c:v>
                </c:pt>
                <c:pt idx="34052">
                  <c:v>0.221206707103488</c:v>
                </c:pt>
                <c:pt idx="34053">
                  <c:v>0.26503390255457498</c:v>
                </c:pt>
                <c:pt idx="34054">
                  <c:v>0.34152840328456302</c:v>
                </c:pt>
                <c:pt idx="34055">
                  <c:v>0.39118064336873098</c:v>
                </c:pt>
                <c:pt idx="34056">
                  <c:v>0.40241179435887398</c:v>
                </c:pt>
                <c:pt idx="34057">
                  <c:v>0</c:v>
                </c:pt>
                <c:pt idx="34058">
                  <c:v>0.28407145687538699</c:v>
                </c:pt>
                <c:pt idx="34059">
                  <c:v>0.19892627357054599</c:v>
                </c:pt>
                <c:pt idx="34060">
                  <c:v>-6.82690317251817E-2</c:v>
                </c:pt>
                <c:pt idx="34061">
                  <c:v>-0.176399057984439</c:v>
                </c:pt>
                <c:pt idx="34062">
                  <c:v>-0.10014947459939499</c:v>
                </c:pt>
                <c:pt idx="34063">
                  <c:v>-0.15625739036685299</c:v>
                </c:pt>
                <c:pt idx="34064">
                  <c:v>-0.10406034396179401</c:v>
                </c:pt>
                <c:pt idx="34065">
                  <c:v>-0.18947834734142999</c:v>
                </c:pt>
                <c:pt idx="34066">
                  <c:v>-0.239348960968124</c:v>
                </c:pt>
                <c:pt idx="34067">
                  <c:v>-0.27052934194714201</c:v>
                </c:pt>
                <c:pt idx="34068">
                  <c:v>-0.27052934194714201</c:v>
                </c:pt>
                <c:pt idx="34069">
                  <c:v>-0.29872503500740499</c:v>
                </c:pt>
                <c:pt idx="34070">
                  <c:v>-0.29872503500740499</c:v>
                </c:pt>
                <c:pt idx="34071">
                  <c:v>-0.325173434033736</c:v>
                </c:pt>
                <c:pt idx="34072">
                  <c:v>-0.23342050400383199</c:v>
                </c:pt>
                <c:pt idx="34073">
                  <c:v>-0.242201397309835</c:v>
                </c:pt>
                <c:pt idx="34074">
                  <c:v>-0.28306028532371502</c:v>
                </c:pt>
                <c:pt idx="34075">
                  <c:v>-0.265233673565825</c:v>
                </c:pt>
                <c:pt idx="34076">
                  <c:v>-0.304895705484868</c:v>
                </c:pt>
                <c:pt idx="34077">
                  <c:v>-0.32622288483404399</c:v>
                </c:pt>
                <c:pt idx="34078">
                  <c:v>-0.36778249314870398</c:v>
                </c:pt>
                <c:pt idx="34079">
                  <c:v>-0.405347837252029</c:v>
                </c:pt>
                <c:pt idx="34080">
                  <c:v>-0.387288258500121</c:v>
                </c:pt>
                <c:pt idx="34081">
                  <c:v>-0.36449015888626102</c:v>
                </c:pt>
                <c:pt idx="34082">
                  <c:v>-0.32652633376771101</c:v>
                </c:pt>
                <c:pt idx="34083">
                  <c:v>-0.30063423197134198</c:v>
                </c:pt>
                <c:pt idx="34084">
                  <c:v>-0.196744278566825</c:v>
                </c:pt>
                <c:pt idx="34085">
                  <c:v>-0.12082195054381201</c:v>
                </c:pt>
                <c:pt idx="34086">
                  <c:v>-6.6597573878653907E-2</c:v>
                </c:pt>
                <c:pt idx="34087">
                  <c:v>-6.6597573878653907E-2</c:v>
                </c:pt>
                <c:pt idx="34088">
                  <c:v>-3.8367601109011898E-2</c:v>
                </c:pt>
                <c:pt idx="34089">
                  <c:v>-6.3286556776085606E-2</c:v>
                </c:pt>
                <c:pt idx="34090">
                  <c:v>-1.1022127939798799E-2</c:v>
                </c:pt>
                <c:pt idx="34091">
                  <c:v>3.8136311255223501E-2</c:v>
                </c:pt>
                <c:pt idx="34092">
                  <c:v>1.3146255075636401E-2</c:v>
                </c:pt>
                <c:pt idx="34093">
                  <c:v>6.3548305180595802E-2</c:v>
                </c:pt>
                <c:pt idx="34094">
                  <c:v>3.9421035483453402E-2</c:v>
                </c:pt>
                <c:pt idx="34095">
                  <c:v>1.3159304033282001E-2</c:v>
                </c:pt>
                <c:pt idx="34096">
                  <c:v>3.93956373939892E-2</c:v>
                </c:pt>
                <c:pt idx="34097">
                  <c:v>-7.1720328783748594E-2</c:v>
                </c:pt>
                <c:pt idx="34098">
                  <c:v>-1.51814612661664E-2</c:v>
                </c:pt>
                <c:pt idx="34099">
                  <c:v>-0.125428478307022</c:v>
                </c:pt>
                <c:pt idx="34100">
                  <c:v>-5.04911598431938E-2</c:v>
                </c:pt>
                <c:pt idx="34101">
                  <c:v>-0.110180804938929</c:v>
                </c:pt>
                <c:pt idx="34102">
                  <c:v>-8.7214545094824694E-2</c:v>
                </c:pt>
                <c:pt idx="34103">
                  <c:v>-0.12995822775347099</c:v>
                </c:pt>
                <c:pt idx="34104">
                  <c:v>-2.62757909404558E-2</c:v>
                </c:pt>
                <c:pt idx="34105">
                  <c:v>-2.4711552583112299E-2</c:v>
                </c:pt>
                <c:pt idx="34106">
                  <c:v>3.1091455763971598E-2</c:v>
                </c:pt>
                <c:pt idx="34107">
                  <c:v>3.69805139810974E-3</c:v>
                </c:pt>
                <c:pt idx="34108">
                  <c:v>-5.5401167977655999E-2</c:v>
                </c:pt>
                <c:pt idx="34109">
                  <c:v>-5.5401167977655999E-2</c:v>
                </c:pt>
                <c:pt idx="34110">
                  <c:v>-5.01290930270668E-2</c:v>
                </c:pt>
                <c:pt idx="34111">
                  <c:v>-2.07714057336176E-2</c:v>
                </c:pt>
                <c:pt idx="34112">
                  <c:v>-1.55416519066693E-2</c:v>
                </c:pt>
                <c:pt idx="34113" formatCode="0.00E+00">
                  <c:v>7.2869631384198097E-4</c:v>
                </c:pt>
                <c:pt idx="34114">
                  <c:v>0.32409867696523298</c:v>
                </c:pt>
                <c:pt idx="34115" formatCode="0.00E+00">
                  <c:v>0.139141980932909</c:v>
                </c:pt>
                <c:pt idx="34116">
                  <c:v>0.24441384300976299</c:v>
                </c:pt>
                <c:pt idx="34117">
                  <c:v>5.2318937251758499E-2</c:v>
                </c:pt>
                <c:pt idx="34118">
                  <c:v>9.8695778437636106E-2</c:v>
                </c:pt>
                <c:pt idx="34119">
                  <c:v>-9.0984293311390393E-2</c:v>
                </c:pt>
                <c:pt idx="34120">
                  <c:v>-0.19761311475923399</c:v>
                </c:pt>
                <c:pt idx="34121">
                  <c:v>-0.17923618800712801</c:v>
                </c:pt>
                <c:pt idx="34122">
                  <c:v>-0.23414025054120699</c:v>
                </c:pt>
                <c:pt idx="34123">
                  <c:v>-0.26872770267712598</c:v>
                </c:pt>
                <c:pt idx="34124">
                  <c:v>-0.214727388687007</c:v>
                </c:pt>
                <c:pt idx="34125">
                  <c:v>-0.231340884079726</c:v>
                </c:pt>
                <c:pt idx="34126">
                  <c:v>-0.18209242698978101</c:v>
                </c:pt>
                <c:pt idx="34127">
                  <c:v>-0.18209242698978101</c:v>
                </c:pt>
                <c:pt idx="34128">
                  <c:v>-0.231340884079726</c:v>
                </c:pt>
                <c:pt idx="34129">
                  <c:v>-0.231340884079726</c:v>
                </c:pt>
                <c:pt idx="34130">
                  <c:v>-0.231340884079726</c:v>
                </c:pt>
                <c:pt idx="34131">
                  <c:v>-0.231340884079726</c:v>
                </c:pt>
                <c:pt idx="34132">
                  <c:v>-0.18209242698978101</c:v>
                </c:pt>
                <c:pt idx="34133">
                  <c:v>-0.27013163219241898</c:v>
                </c:pt>
                <c:pt idx="34134">
                  <c:v>-0.27013163219241898</c:v>
                </c:pt>
                <c:pt idx="34135">
                  <c:v>-0.27600067650751497</c:v>
                </c:pt>
                <c:pt idx="34136">
                  <c:v>-0.19878284181362901</c:v>
                </c:pt>
                <c:pt idx="34137">
                  <c:v>-0.22265505896701299</c:v>
                </c:pt>
                <c:pt idx="34138">
                  <c:v>-0.216609595404755</c:v>
                </c:pt>
                <c:pt idx="34139">
                  <c:v>-0.22265505896701299</c:v>
                </c:pt>
                <c:pt idx="34140">
                  <c:v>-0.216609595404755</c:v>
                </c:pt>
                <c:pt idx="34141">
                  <c:v>-0.26025026454122901</c:v>
                </c:pt>
                <c:pt idx="34142">
                  <c:v>-0.33383472834269801</c:v>
                </c:pt>
                <c:pt idx="34143">
                  <c:v>-0.33383472834269801</c:v>
                </c:pt>
                <c:pt idx="34144">
                  <c:v>-0.25969642240071</c:v>
                </c:pt>
                <c:pt idx="34145">
                  <c:v>-0.28539819597751098</c:v>
                </c:pt>
                <c:pt idx="34146">
                  <c:v>-0.314839780177183</c:v>
                </c:pt>
                <c:pt idx="34147">
                  <c:v>-0.29511445938853897</c:v>
                </c:pt>
                <c:pt idx="34148">
                  <c:v>-0.25887233680606903</c:v>
                </c:pt>
                <c:pt idx="34149">
                  <c:v>-0.237858024101543</c:v>
                </c:pt>
                <c:pt idx="34150">
                  <c:v>-0.237891637707383</c:v>
                </c:pt>
                <c:pt idx="34151">
                  <c:v>-0.245380747818534</c:v>
                </c:pt>
                <c:pt idx="34152">
                  <c:v>-0.288633680298575</c:v>
                </c:pt>
                <c:pt idx="34153">
                  <c:v>-0.33420009644485499</c:v>
                </c:pt>
                <c:pt idx="34154">
                  <c:v>-0.29279523645584099</c:v>
                </c:pt>
                <c:pt idx="34155">
                  <c:v>-0.31408166326112102</c:v>
                </c:pt>
                <c:pt idx="34156">
                  <c:v>-0.27568435178814199</c:v>
                </c:pt>
                <c:pt idx="34157">
                  <c:v>-0.27568435178814199</c:v>
                </c:pt>
                <c:pt idx="34158">
                  <c:v>-0.238941609935616</c:v>
                </c:pt>
                <c:pt idx="34159">
                  <c:v>-0.238941609935616</c:v>
                </c:pt>
                <c:pt idx="34160">
                  <c:v>-0.233018717332968</c:v>
                </c:pt>
                <c:pt idx="34161">
                  <c:v>-0.25784045919339699</c:v>
                </c:pt>
                <c:pt idx="34162">
                  <c:v>-0.33117882674162102</c:v>
                </c:pt>
                <c:pt idx="34163">
                  <c:v>-0.350559329514114</c:v>
                </c:pt>
                <c:pt idx="34164">
                  <c:v>-0.33783983195620598</c:v>
                </c:pt>
                <c:pt idx="34165">
                  <c:v>-0.31889179203985601</c:v>
                </c:pt>
                <c:pt idx="34166">
                  <c:v>-0.31889179203985601</c:v>
                </c:pt>
                <c:pt idx="34167">
                  <c:v>-0.35620976564378698</c:v>
                </c:pt>
                <c:pt idx="34168">
                  <c:v>-0.35620976564378698</c:v>
                </c:pt>
                <c:pt idx="34169">
                  <c:v>-0.319390635667196</c:v>
                </c:pt>
                <c:pt idx="34170">
                  <c:v>-0.39942229648979299</c:v>
                </c:pt>
                <c:pt idx="34171">
                  <c:v>-0.40292026806560899</c:v>
                </c:pt>
                <c:pt idx="34172">
                  <c:v>-0.44897214733195601</c:v>
                </c:pt>
                <c:pt idx="34173">
                  <c:v>-0.48292043219484898</c:v>
                </c:pt>
                <c:pt idx="34174">
                  <c:v>-0.39557631801480803</c:v>
                </c:pt>
                <c:pt idx="34175">
                  <c:v>-0.42869924657841202</c:v>
                </c:pt>
                <c:pt idx="34176">
                  <c:v>-0.41234108655305102</c:v>
                </c:pt>
                <c:pt idx="34177">
                  <c:v>-0.46960745606994903</c:v>
                </c:pt>
                <c:pt idx="34178">
                  <c:v>-0.429320585182773</c:v>
                </c:pt>
                <c:pt idx="34179">
                  <c:v>-0.44469183553638197</c:v>
                </c:pt>
                <c:pt idx="34180">
                  <c:v>-0.425384631446449</c:v>
                </c:pt>
                <c:pt idx="34181">
                  <c:v>-0.425384631446449</c:v>
                </c:pt>
                <c:pt idx="34182">
                  <c:v>-0.38883265917183502</c:v>
                </c:pt>
                <c:pt idx="34183">
                  <c:v>-0.38883265917183502</c:v>
                </c:pt>
                <c:pt idx="34184">
                  <c:v>-0.38883265917183502</c:v>
                </c:pt>
                <c:pt idx="34185">
                  <c:v>-0.35579311063201502</c:v>
                </c:pt>
                <c:pt idx="34186">
                  <c:v>-0.433275620357716</c:v>
                </c:pt>
                <c:pt idx="34187">
                  <c:v>-0.433275620357716</c:v>
                </c:pt>
                <c:pt idx="34188">
                  <c:v>-0.39284423889143699</c:v>
                </c:pt>
                <c:pt idx="34189">
                  <c:v>-0.39284423889143699</c:v>
                </c:pt>
                <c:pt idx="34190">
                  <c:v>-0.35485514698113102</c:v>
                </c:pt>
                <c:pt idx="34191">
                  <c:v>-0.37369673717052199</c:v>
                </c:pt>
                <c:pt idx="34192">
                  <c:v>-0.324598885000627</c:v>
                </c:pt>
                <c:pt idx="34193">
                  <c:v>-0.324598885000627</c:v>
                </c:pt>
                <c:pt idx="34194">
                  <c:v>-0.27888957409418302</c:v>
                </c:pt>
                <c:pt idx="34195">
                  <c:v>-0.260022609048085</c:v>
                </c:pt>
                <c:pt idx="34196">
                  <c:v>-0.25999103879714403</c:v>
                </c:pt>
                <c:pt idx="34197">
                  <c:v>-0.25999103879714403</c:v>
                </c:pt>
                <c:pt idx="34198">
                  <c:v>-0.25999103879714403</c:v>
                </c:pt>
                <c:pt idx="34199">
                  <c:v>-0.21878976364441299</c:v>
                </c:pt>
                <c:pt idx="34200">
                  <c:v>-0.21512044548266701</c:v>
                </c:pt>
                <c:pt idx="34201">
                  <c:v>-0.214908079074415</c:v>
                </c:pt>
                <c:pt idx="34202">
                  <c:v>-0.214908079074415</c:v>
                </c:pt>
                <c:pt idx="34203">
                  <c:v>-0.236111355350519</c:v>
                </c:pt>
                <c:pt idx="34204">
                  <c:v>-0.23614332674654401</c:v>
                </c:pt>
                <c:pt idx="34205">
                  <c:v>-0.15942690604613299</c:v>
                </c:pt>
                <c:pt idx="34206">
                  <c:v>-9.8446093513629498E-2</c:v>
                </c:pt>
                <c:pt idx="34207">
                  <c:v>-0.12841009051303801</c:v>
                </c:pt>
                <c:pt idx="34208">
                  <c:v>-0.12841009051303801</c:v>
                </c:pt>
                <c:pt idx="34209">
                  <c:v>-2.16592975697091E-2</c:v>
                </c:pt>
                <c:pt idx="34210">
                  <c:v>8.4096527655017593E-3</c:v>
                </c:pt>
                <c:pt idx="34211">
                  <c:v>-2.51384020523721E-2</c:v>
                </c:pt>
                <c:pt idx="34212">
                  <c:v>-1.6136083927431301E-2</c:v>
                </c:pt>
                <c:pt idx="34213">
                  <c:v>4.77663314868845E-2</c:v>
                </c:pt>
                <c:pt idx="34214">
                  <c:v>7.7718200808290797E-2</c:v>
                </c:pt>
                <c:pt idx="34215">
                  <c:v>0.150067392817579</c:v>
                </c:pt>
                <c:pt idx="34216">
                  <c:v>0.149641907230573</c:v>
                </c:pt>
                <c:pt idx="34217">
                  <c:v>0.119606865120685</c:v>
                </c:pt>
                <c:pt idx="34218">
                  <c:v>4.9491453207899098E-2</c:v>
                </c:pt>
                <c:pt idx="34219">
                  <c:v>1.37392342016022E-2</c:v>
                </c:pt>
                <c:pt idx="34220">
                  <c:v>-1.91815712421297E-2</c:v>
                </c:pt>
                <c:pt idx="34221">
                  <c:v>5.0036731354227301E-2</c:v>
                </c:pt>
                <c:pt idx="34222">
                  <c:v>9.4676705163747807E-2</c:v>
                </c:pt>
                <c:pt idx="34223">
                  <c:v>4.7150286183394299E-2</c:v>
                </c:pt>
                <c:pt idx="34224">
                  <c:v>8.1263904827340694E-2</c:v>
                </c:pt>
                <c:pt idx="34225">
                  <c:v>3.8264279853991598E-2</c:v>
                </c:pt>
                <c:pt idx="34226">
                  <c:v>-0.19743382388747799</c:v>
                </c:pt>
                <c:pt idx="34227">
                  <c:v>9.1679468991182594E-2</c:v>
                </c:pt>
                <c:pt idx="34228">
                  <c:v>0.31440963188554</c:v>
                </c:pt>
                <c:pt idx="34229">
                  <c:v>5.5571833546466998E-2</c:v>
                </c:pt>
                <c:pt idx="34230">
                  <c:v>0.12368774539185499</c:v>
                </c:pt>
                <c:pt idx="34231">
                  <c:v>0.173995177459107</c:v>
                </c:pt>
                <c:pt idx="34232">
                  <c:v>0.25906920661162602</c:v>
                </c:pt>
                <c:pt idx="34233">
                  <c:v>0.23396272973778801</c:v>
                </c:pt>
                <c:pt idx="34234">
                  <c:v>0.196474955991609</c:v>
                </c:pt>
                <c:pt idx="34235">
                  <c:v>0.32726869274995801</c:v>
                </c:pt>
                <c:pt idx="34236">
                  <c:v>0.43441520787913801</c:v>
                </c:pt>
                <c:pt idx="34237">
                  <c:v>0.29981395574545699</c:v>
                </c:pt>
                <c:pt idx="34238">
                  <c:v>0.38030010710819501</c:v>
                </c:pt>
                <c:pt idx="34239">
                  <c:v>0.38030010710819501</c:v>
                </c:pt>
                <c:pt idx="34240">
                  <c:v>0.43533165716456801</c:v>
                </c:pt>
                <c:pt idx="34241">
                  <c:v>0.49396248855040698</c:v>
                </c:pt>
                <c:pt idx="34242">
                  <c:v>0.49396248855040698</c:v>
                </c:pt>
                <c:pt idx="34243">
                  <c:v>0.437895118110389</c:v>
                </c:pt>
                <c:pt idx="34244">
                  <c:v>0.45292735707714099</c:v>
                </c:pt>
                <c:pt idx="34245">
                  <c:v>0.31348071254205601</c:v>
                </c:pt>
                <c:pt idx="34246">
                  <c:v>0.404613533379791</c:v>
                </c:pt>
                <c:pt idx="34247">
                  <c:v>0.40553638087307098</c:v>
                </c:pt>
                <c:pt idx="34248">
                  <c:v>0.43293203147217701</c:v>
                </c:pt>
                <c:pt idx="34249">
                  <c:v>0.378596814804049</c:v>
                </c:pt>
                <c:pt idx="34250">
                  <c:v>0.38255971190155802</c:v>
                </c:pt>
                <c:pt idx="34251">
                  <c:v>0.10730877055447299</c:v>
                </c:pt>
                <c:pt idx="34252">
                  <c:v>0.37359016862472899</c:v>
                </c:pt>
                <c:pt idx="34253">
                  <c:v>0.121388722227378</c:v>
                </c:pt>
                <c:pt idx="34254">
                  <c:v>5.6938383221316599E-2</c:v>
                </c:pt>
                <c:pt idx="34255">
                  <c:v>-5.2188835494414797E-2</c:v>
                </c:pt>
                <c:pt idx="34256">
                  <c:v>9.0131763162031003E-2</c:v>
                </c:pt>
                <c:pt idx="34257">
                  <c:v>0.14081225633253</c:v>
                </c:pt>
                <c:pt idx="34258">
                  <c:v>0.17898160307070601</c:v>
                </c:pt>
                <c:pt idx="34259">
                  <c:v>0.233792747100905</c:v>
                </c:pt>
                <c:pt idx="34260">
                  <c:v>0.23977501689452599</c:v>
                </c:pt>
                <c:pt idx="34261">
                  <c:v>0.18433072056553201</c:v>
                </c:pt>
                <c:pt idx="34262">
                  <c:v>0.19036932808353699</c:v>
                </c:pt>
                <c:pt idx="34263">
                  <c:v>0.19036932808353699</c:v>
                </c:pt>
                <c:pt idx="34264">
                  <c:v>0.146075273174153</c:v>
                </c:pt>
                <c:pt idx="34265">
                  <c:v>0.15204505147667399</c:v>
                </c:pt>
                <c:pt idx="34266">
                  <c:v>0.15204505147667399</c:v>
                </c:pt>
                <c:pt idx="34267">
                  <c:v>0.15204505147667399</c:v>
                </c:pt>
                <c:pt idx="34268">
                  <c:v>0.24552655921001801</c:v>
                </c:pt>
                <c:pt idx="34269">
                  <c:v>0.29352596599659497</c:v>
                </c:pt>
                <c:pt idx="34270">
                  <c:v>0.29352596599659497</c:v>
                </c:pt>
                <c:pt idx="34271">
                  <c:v>0.24597459739161001</c:v>
                </c:pt>
                <c:pt idx="34272">
                  <c:v>0.15937912110976199</c:v>
                </c:pt>
                <c:pt idx="34273">
                  <c:v>8.5142063374183896E-2</c:v>
                </c:pt>
                <c:pt idx="34274">
                  <c:v>0.14019675755362601</c:v>
                </c:pt>
                <c:pt idx="34275">
                  <c:v>0.14019675755362601</c:v>
                </c:pt>
                <c:pt idx="34276">
                  <c:v>0.165550371253852</c:v>
                </c:pt>
                <c:pt idx="34277">
                  <c:v>0.200796880782315</c:v>
                </c:pt>
                <c:pt idx="34278">
                  <c:v>0.24657414254441101</c:v>
                </c:pt>
                <c:pt idx="34279">
                  <c:v>0.24657414254441101</c:v>
                </c:pt>
                <c:pt idx="34280">
                  <c:v>0.21186709748389199</c:v>
                </c:pt>
                <c:pt idx="34281">
                  <c:v>0.17887717454367699</c:v>
                </c:pt>
                <c:pt idx="34282">
                  <c:v>0.246391768128428</c:v>
                </c:pt>
                <c:pt idx="34283">
                  <c:v>0.224175948420169</c:v>
                </c:pt>
                <c:pt idx="34284">
                  <c:v>0.23845229711641699</c:v>
                </c:pt>
                <c:pt idx="34285">
                  <c:v>0.23845229711641699</c:v>
                </c:pt>
                <c:pt idx="34286">
                  <c:v>0.34338679391246602</c:v>
                </c:pt>
                <c:pt idx="34287">
                  <c:v>0.29771697112006001</c:v>
                </c:pt>
                <c:pt idx="34288">
                  <c:v>0.27279963890839498</c:v>
                </c:pt>
                <c:pt idx="34289">
                  <c:v>0.26840586505213698</c:v>
                </c:pt>
                <c:pt idx="34290">
                  <c:v>0.24132404064900401</c:v>
                </c:pt>
                <c:pt idx="34291">
                  <c:v>0.24132404064900401</c:v>
                </c:pt>
                <c:pt idx="34292">
                  <c:v>0.16614396861275299</c:v>
                </c:pt>
                <c:pt idx="34293">
                  <c:v>9.8773561154783904E-2</c:v>
                </c:pt>
                <c:pt idx="34294">
                  <c:v>0.201870129186282</c:v>
                </c:pt>
                <c:pt idx="34295">
                  <c:v>0.23724816769703799</c:v>
                </c:pt>
                <c:pt idx="34296">
                  <c:v>0.30043781188500701</c:v>
                </c:pt>
                <c:pt idx="34297">
                  <c:v>0.249443344655252</c:v>
                </c:pt>
                <c:pt idx="34298">
                  <c:v>0.39152289774158699</c:v>
                </c:pt>
                <c:pt idx="34299">
                  <c:v>0.41863882449452999</c:v>
                </c:pt>
                <c:pt idx="34300">
                  <c:v>0.41863882449452999</c:v>
                </c:pt>
                <c:pt idx="34301">
                  <c:v>0.39755462503740402</c:v>
                </c:pt>
                <c:pt idx="34302">
                  <c:v>0.446182977512595</c:v>
                </c:pt>
                <c:pt idx="34303">
                  <c:v>0.50700202650661497</c:v>
                </c:pt>
                <c:pt idx="34304">
                  <c:v>0.51048667530293501</c:v>
                </c:pt>
                <c:pt idx="34305">
                  <c:v>0.66346960533333799</c:v>
                </c:pt>
                <c:pt idx="34306">
                  <c:v>0.74243510530665502</c:v>
                </c:pt>
                <c:pt idx="34307">
                  <c:v>0</c:v>
                </c:pt>
                <c:pt idx="34308">
                  <c:v>-0.28482669214807799</c:v>
                </c:pt>
                <c:pt idx="34309">
                  <c:v>-5.8440657469690703E-2</c:v>
                </c:pt>
                <c:pt idx="34310">
                  <c:v>-5.2326697094286799E-2</c:v>
                </c:pt>
                <c:pt idx="34311">
                  <c:v>-4.7367662826697E-2</c:v>
                </c:pt>
                <c:pt idx="34312">
                  <c:v>-0.13077190519838</c:v>
                </c:pt>
                <c:pt idx="34313">
                  <c:v>-0.249645758303009</c:v>
                </c:pt>
                <c:pt idx="34314">
                  <c:v>-0.249645758303009</c:v>
                </c:pt>
                <c:pt idx="34315">
                  <c:v>-0.19922136531268</c:v>
                </c:pt>
                <c:pt idx="34316">
                  <c:v>-0.15336555864852799</c:v>
                </c:pt>
                <c:pt idx="34317">
                  <c:v>4.6765438717551303E-2</c:v>
                </c:pt>
                <c:pt idx="34318">
                  <c:v>9.8710943506077703E-2</c:v>
                </c:pt>
                <c:pt idx="34319">
                  <c:v>0.21550249256332901</c:v>
                </c:pt>
                <c:pt idx="34320">
                  <c:v>0.165173674668284</c:v>
                </c:pt>
                <c:pt idx="34321">
                  <c:v>0.19887127295005499</c:v>
                </c:pt>
                <c:pt idx="34322">
                  <c:v>0.15761520797031001</c:v>
                </c:pt>
                <c:pt idx="34323">
                  <c:v>0.25593823547943401</c:v>
                </c:pt>
                <c:pt idx="34324">
                  <c:v>0.25593823547943401</c:v>
                </c:pt>
                <c:pt idx="34325">
                  <c:v>0.140676489294392</c:v>
                </c:pt>
                <c:pt idx="34326">
                  <c:v>0.12731281813800099</c:v>
                </c:pt>
                <c:pt idx="34327">
                  <c:v>0.21202079078747299</c:v>
                </c:pt>
                <c:pt idx="34328">
                  <c:v>0.14724223320722701</c:v>
                </c:pt>
                <c:pt idx="34329">
                  <c:v>0.182488314399677</c:v>
                </c:pt>
                <c:pt idx="34330">
                  <c:v>0.21202079078747299</c:v>
                </c:pt>
                <c:pt idx="34331">
                  <c:v>0.21970241046153299</c:v>
                </c:pt>
                <c:pt idx="34332">
                  <c:v>0.13351035945095399</c:v>
                </c:pt>
                <c:pt idx="34333">
                  <c:v>0.231078171528422</c:v>
                </c:pt>
                <c:pt idx="34334">
                  <c:v>0.231078171528422</c:v>
                </c:pt>
                <c:pt idx="34335">
                  <c:v>0.16282886902632901</c:v>
                </c:pt>
                <c:pt idx="34336">
                  <c:v>8.8577350710493399E-2</c:v>
                </c:pt>
                <c:pt idx="34337">
                  <c:v>9.3404701463331893E-2</c:v>
                </c:pt>
                <c:pt idx="34338">
                  <c:v>9.3404701463331893E-2</c:v>
                </c:pt>
                <c:pt idx="34339">
                  <c:v>9.8181185497938597E-2</c:v>
                </c:pt>
                <c:pt idx="34340">
                  <c:v>9.8181185497938597E-2</c:v>
                </c:pt>
                <c:pt idx="34341">
                  <c:v>0.12540444447884999</c:v>
                </c:pt>
                <c:pt idx="34342">
                  <c:v>9.1950305176391606E-2</c:v>
                </c:pt>
                <c:pt idx="34343">
                  <c:v>9.7586215264108198E-2</c:v>
                </c:pt>
                <c:pt idx="34344">
                  <c:v>7.4925939250850102E-2</c:v>
                </c:pt>
                <c:pt idx="34345">
                  <c:v>0.12509297860979399</c:v>
                </c:pt>
                <c:pt idx="34346">
                  <c:v>9.1617478700862495E-2</c:v>
                </c:pt>
                <c:pt idx="34347">
                  <c:v>0.10492948198129801</c:v>
                </c:pt>
                <c:pt idx="34348">
                  <c:v>0.13776500549339099</c:v>
                </c:pt>
                <c:pt idx="34349">
                  <c:v>0.142080375162564</c:v>
                </c:pt>
                <c:pt idx="34350" formatCode="0.00E+00">
                  <c:v>-7.2869631384198097E-4</c:v>
                </c:pt>
                <c:pt idx="34351">
                  <c:v>-0.263836126727655</c:v>
                </c:pt>
                <c:pt idx="34352" formatCode="0.00E+00">
                  <c:v>-6.0534976314953803E-2</c:v>
                </c:pt>
                <c:pt idx="34353">
                  <c:v>-0.181931757129321</c:v>
                </c:pt>
                <c:pt idx="34354">
                  <c:v>1.04632828260768E-2</c:v>
                </c:pt>
                <c:pt idx="34355">
                  <c:v>9.9346984962780296E-3</c:v>
                </c:pt>
                <c:pt idx="34356">
                  <c:v>6.03596530772465E-2</c:v>
                </c:pt>
                <c:pt idx="34357">
                  <c:v>8.9717741103534296E-3</c:v>
                </c:pt>
                <c:pt idx="34358">
                  <c:v>5.5430529057120197E-2</c:v>
                </c:pt>
                <c:pt idx="34359">
                  <c:v>8.8317927555663298E-3</c:v>
                </c:pt>
                <c:pt idx="34360">
                  <c:v>0.125842247569911</c:v>
                </c:pt>
                <c:pt idx="34361">
                  <c:v>0.23356286255188999</c:v>
                </c:pt>
                <c:pt idx="34362">
                  <c:v>0.23356286255188999</c:v>
                </c:pt>
                <c:pt idx="34363">
                  <c:v>0.28111066443580301</c:v>
                </c:pt>
                <c:pt idx="34364">
                  <c:v>0.280666463964927</c:v>
                </c:pt>
                <c:pt idx="34365">
                  <c:v>0.26080707864410801</c:v>
                </c:pt>
                <c:pt idx="34366">
                  <c:v>0.23311234621098101</c:v>
                </c:pt>
                <c:pt idx="34367">
                  <c:v>0.28111066443580301</c:v>
                </c:pt>
                <c:pt idx="34368">
                  <c:v>0.251996041226486</c:v>
                </c:pt>
                <c:pt idx="34369">
                  <c:v>0.20252017914013701</c:v>
                </c:pt>
                <c:pt idx="34370">
                  <c:v>8.1398229872977595E-2</c:v>
                </c:pt>
                <c:pt idx="34371">
                  <c:v>6.1350702675486701E-3</c:v>
                </c:pt>
                <c:pt idx="34372">
                  <c:v>-9.6134891071177397E-2</c:v>
                </c:pt>
                <c:pt idx="34373">
                  <c:v>-6.4367919409794999E-2</c:v>
                </c:pt>
                <c:pt idx="34374">
                  <c:v>-6.38159560137119E-2</c:v>
                </c:pt>
                <c:pt idx="34375">
                  <c:v>-6.38159560137119E-2</c:v>
                </c:pt>
                <c:pt idx="34376">
                  <c:v>6.3495653312885996E-3</c:v>
                </c:pt>
                <c:pt idx="34377">
                  <c:v>6.3495653312885996E-3</c:v>
                </c:pt>
                <c:pt idx="34378">
                  <c:v>1.17847545210771E-2</c:v>
                </c:pt>
                <c:pt idx="34379">
                  <c:v>1.17847545210771E-2</c:v>
                </c:pt>
                <c:pt idx="34380">
                  <c:v>-1.5979856341710601E-2</c:v>
                </c:pt>
                <c:pt idx="34381">
                  <c:v>1.1494209434494701E-2</c:v>
                </c:pt>
                <c:pt idx="34382">
                  <c:v>4.1827688379105103E-2</c:v>
                </c:pt>
                <c:pt idx="34383">
                  <c:v>4.1827688379105103E-2</c:v>
                </c:pt>
                <c:pt idx="34384">
                  <c:v>7.0628388035932396E-2</c:v>
                </c:pt>
                <c:pt idx="34385">
                  <c:v>7.0628388035932396E-2</c:v>
                </c:pt>
                <c:pt idx="34386">
                  <c:v>9.7748230584724094E-2</c:v>
                </c:pt>
                <c:pt idx="34387">
                  <c:v>9.2352643067201395E-2</c:v>
                </c:pt>
                <c:pt idx="34388">
                  <c:v>9.2352643067201395E-2</c:v>
                </c:pt>
                <c:pt idx="34389">
                  <c:v>9.2352643067201395E-2</c:v>
                </c:pt>
                <c:pt idx="34390">
                  <c:v>9.2352643067201395E-2</c:v>
                </c:pt>
                <c:pt idx="34391">
                  <c:v>8.7009836273609295E-2</c:v>
                </c:pt>
                <c:pt idx="34392">
                  <c:v>0.13689139635509501</c:v>
                </c:pt>
                <c:pt idx="34393">
                  <c:v>0.20259566144285401</c:v>
                </c:pt>
                <c:pt idx="34394">
                  <c:v>0.20259566144285401</c:v>
                </c:pt>
                <c:pt idx="34395">
                  <c:v>0.23507566291822801</c:v>
                </c:pt>
                <c:pt idx="34396">
                  <c:v>0.17450071481696</c:v>
                </c:pt>
                <c:pt idx="34397">
                  <c:v>0.210731423075394</c:v>
                </c:pt>
                <c:pt idx="34398">
                  <c:v>0.17415689626557301</c:v>
                </c:pt>
                <c:pt idx="34399">
                  <c:v>0.148296661194837</c:v>
                </c:pt>
                <c:pt idx="34400">
                  <c:v>0.36017496443687202</c:v>
                </c:pt>
                <c:pt idx="34401">
                  <c:v>0.31221931661170899</c:v>
                </c:pt>
                <c:pt idx="34402">
                  <c:v>0.35804575629017898</c:v>
                </c:pt>
                <c:pt idx="34403">
                  <c:v>0.26755983392300098</c:v>
                </c:pt>
                <c:pt idx="34404">
                  <c:v>0.24434901292341199</c:v>
                </c:pt>
                <c:pt idx="34405">
                  <c:v>0.285072598883929</c:v>
                </c:pt>
                <c:pt idx="34406">
                  <c:v>0.26088459885278498</c:v>
                </c:pt>
                <c:pt idx="34407">
                  <c:v>0.26088459885278498</c:v>
                </c:pt>
                <c:pt idx="34408">
                  <c:v>0.27549373238457697</c:v>
                </c:pt>
                <c:pt idx="34409">
                  <c:v>0.29983771257565101</c:v>
                </c:pt>
                <c:pt idx="34410">
                  <c:v>0.232675185844536</c:v>
                </c:pt>
                <c:pt idx="34411">
                  <c:v>0.232675185844536</c:v>
                </c:pt>
                <c:pt idx="34412">
                  <c:v>0.23332388504382101</c:v>
                </c:pt>
                <c:pt idx="34413">
                  <c:v>0.25826081066136503</c:v>
                </c:pt>
                <c:pt idx="34414">
                  <c:v>0.288742353096473</c:v>
                </c:pt>
                <c:pt idx="34415">
                  <c:v>0.288742353096473</c:v>
                </c:pt>
                <c:pt idx="34416">
                  <c:v>0.33023144305452701</c:v>
                </c:pt>
                <c:pt idx="34417">
                  <c:v>0.420245284199396</c:v>
                </c:pt>
                <c:pt idx="34418">
                  <c:v>0.42681064081910702</c:v>
                </c:pt>
                <c:pt idx="34419">
                  <c:v>0.10730877055447299</c:v>
                </c:pt>
                <c:pt idx="34420">
                  <c:v>0.32311290503162599</c:v>
                </c:pt>
                <c:pt idx="34421">
                  <c:v>0.13829390653125601</c:v>
                </c:pt>
                <c:pt idx="34422">
                  <c:v>0.28665071940053299</c:v>
                </c:pt>
                <c:pt idx="34423">
                  <c:v>9.7143406751947603E-2</c:v>
                </c:pt>
                <c:pt idx="34424">
                  <c:v>8.2990961380444705E-3</c:v>
                </c:pt>
                <c:pt idx="34425">
                  <c:v>8.2990961380444705E-3</c:v>
                </c:pt>
                <c:pt idx="34426">
                  <c:v>-9.9678593645786601E-2</c:v>
                </c:pt>
                <c:pt idx="34427">
                  <c:v>-0.22521457803762901</c:v>
                </c:pt>
                <c:pt idx="34428">
                  <c:v>-0.17030065766583299</c:v>
                </c:pt>
                <c:pt idx="34429">
                  <c:v>-0.17030065766583299</c:v>
                </c:pt>
                <c:pt idx="34430">
                  <c:v>-0.17030065766583299</c:v>
                </c:pt>
                <c:pt idx="34431">
                  <c:v>-0.13157587797718601</c:v>
                </c:pt>
                <c:pt idx="34432">
                  <c:v>-0.17048964190552901</c:v>
                </c:pt>
                <c:pt idx="34433">
                  <c:v>-0.20589243120581899</c:v>
                </c:pt>
                <c:pt idx="34434">
                  <c:v>-3.1787581417136203E-2</c:v>
                </c:pt>
                <c:pt idx="34435">
                  <c:v>6.4958810103330402E-3</c:v>
                </c:pt>
                <c:pt idx="34436">
                  <c:v>4.2357623870050702E-2</c:v>
                </c:pt>
                <c:pt idx="34437">
                  <c:v>0.11454887846067301</c:v>
                </c:pt>
                <c:pt idx="34438">
                  <c:v>0.145686989904318</c:v>
                </c:pt>
                <c:pt idx="34439">
                  <c:v>0.145688468792744</c:v>
                </c:pt>
                <c:pt idx="34440">
                  <c:v>0.16340658886090101</c:v>
                </c:pt>
                <c:pt idx="34441">
                  <c:v>9.4461903160577704E-2</c:v>
                </c:pt>
                <c:pt idx="34442">
                  <c:v>0.120923604567768</c:v>
                </c:pt>
                <c:pt idx="34443">
                  <c:v>0.11457993164312</c:v>
                </c:pt>
                <c:pt idx="34444">
                  <c:v>0.11457993164312</c:v>
                </c:pt>
                <c:pt idx="34445">
                  <c:v>8.94496727442117E-2</c:v>
                </c:pt>
                <c:pt idx="34446">
                  <c:v>9.3739467597730095E-2</c:v>
                </c:pt>
                <c:pt idx="34447">
                  <c:v>9.7989031727998693E-2</c:v>
                </c:pt>
                <c:pt idx="34448">
                  <c:v>9.7989031727998693E-2</c:v>
                </c:pt>
                <c:pt idx="34449">
                  <c:v>9.7989031727998693E-2</c:v>
                </c:pt>
                <c:pt idx="34450">
                  <c:v>6.7962076496549104E-2</c:v>
                </c:pt>
                <c:pt idx="34451">
                  <c:v>3.9940307892826599E-2</c:v>
                </c:pt>
                <c:pt idx="34452">
                  <c:v>4.0070246679914302E-2</c:v>
                </c:pt>
                <c:pt idx="34453">
                  <c:v>4.0070246679914302E-2</c:v>
                </c:pt>
                <c:pt idx="34454">
                  <c:v>4.0070246679914302E-2</c:v>
                </c:pt>
                <c:pt idx="34455">
                  <c:v>4.0070246679914302E-2</c:v>
                </c:pt>
                <c:pt idx="34456">
                  <c:v>4.0070246679914302E-2</c:v>
                </c:pt>
                <c:pt idx="34457">
                  <c:v>-1.39771604342455E-2</c:v>
                </c:pt>
                <c:pt idx="34458">
                  <c:v>-1.39771604342455E-2</c:v>
                </c:pt>
                <c:pt idx="34459">
                  <c:v>1.41253547827102E-2</c:v>
                </c:pt>
                <c:pt idx="34460">
                  <c:v>1.41253547827102E-2</c:v>
                </c:pt>
                <c:pt idx="34461">
                  <c:v>4.3876757368364903E-2</c:v>
                </c:pt>
                <c:pt idx="34462">
                  <c:v>0.10961967799502401</c:v>
                </c:pt>
                <c:pt idx="34463">
                  <c:v>8.0670174462440195E-2</c:v>
                </c:pt>
                <c:pt idx="34464">
                  <c:v>0.18441773426994501</c:v>
                </c:pt>
                <c:pt idx="34465">
                  <c:v>0.173142706604522</c:v>
                </c:pt>
                <c:pt idx="34466">
                  <c:v>0.11413290313439101</c:v>
                </c:pt>
                <c:pt idx="34467">
                  <c:v>0.11413290313439101</c:v>
                </c:pt>
                <c:pt idx="34468">
                  <c:v>7.5748203759450794E-2</c:v>
                </c:pt>
                <c:pt idx="34469">
                  <c:v>6.9511077340581803E-2</c:v>
                </c:pt>
                <c:pt idx="34470">
                  <c:v>-3.4429178544234898E-2</c:v>
                </c:pt>
                <c:pt idx="34471">
                  <c:v>-4.6294376632582896E-3</c:v>
                </c:pt>
                <c:pt idx="34472">
                  <c:v>0.17144329982405099</c:v>
                </c:pt>
                <c:pt idx="34473">
                  <c:v>4.3054671758668603E-2</c:v>
                </c:pt>
                <c:pt idx="34474">
                  <c:v>7.5499902762418095E-2</c:v>
                </c:pt>
                <c:pt idx="34475">
                  <c:v>1.1767564991937899E-2</c:v>
                </c:pt>
                <c:pt idx="34476">
                  <c:v>2.1581342744155501E-2</c:v>
                </c:pt>
                <c:pt idx="34477">
                  <c:v>7.5801910959669705E-2</c:v>
                </c:pt>
                <c:pt idx="34478">
                  <c:v>0.16841946733395</c:v>
                </c:pt>
                <c:pt idx="34479">
                  <c:v>0.16841946733395</c:v>
                </c:pt>
                <c:pt idx="34480">
                  <c:v>0.20828315892271401</c:v>
                </c:pt>
                <c:pt idx="34481">
                  <c:v>0.168825018087294</c:v>
                </c:pt>
                <c:pt idx="34482">
                  <c:v>0.588685131535719</c:v>
                </c:pt>
                <c:pt idx="34483">
                  <c:v>0.54049767828876505</c:v>
                </c:pt>
                <c:pt idx="34484">
                  <c:v>0.56639794300683899</c:v>
                </c:pt>
                <c:pt idx="34485">
                  <c:v>0.76541654997116204</c:v>
                </c:pt>
                <c:pt idx="34486">
                  <c:v>0.78392398601329305</c:v>
                </c:pt>
                <c:pt idx="34487">
                  <c:v>9.1679468991182594E-2</c:v>
                </c:pt>
                <c:pt idx="34488">
                  <c:v>-0.23827354657557001</c:v>
                </c:pt>
                <c:pt idx="34489">
                  <c:v>-6.2861283083513797E-2</c:v>
                </c:pt>
                <c:pt idx="34490">
                  <c:v>0.123683788896645</c:v>
                </c:pt>
                <c:pt idx="34491">
                  <c:v>6.7754053360078198E-2</c:v>
                </c:pt>
                <c:pt idx="34492">
                  <c:v>-0.107554816404863</c:v>
                </c:pt>
                <c:pt idx="34493">
                  <c:v>-4.5933957807792802E-2</c:v>
                </c:pt>
                <c:pt idx="34494">
                  <c:v>-5.1458811952852901E-2</c:v>
                </c:pt>
                <c:pt idx="34495">
                  <c:v>-0.15428397379092601</c:v>
                </c:pt>
                <c:pt idx="34496">
                  <c:v>-0.15428397379092601</c:v>
                </c:pt>
                <c:pt idx="34497">
                  <c:v>-0.144325594323786</c:v>
                </c:pt>
                <c:pt idx="34498">
                  <c:v>-0.17616900863603599</c:v>
                </c:pt>
                <c:pt idx="34499">
                  <c:v>-0.15994778263098999</c:v>
                </c:pt>
                <c:pt idx="34500">
                  <c:v>-0.111219471343373</c:v>
                </c:pt>
                <c:pt idx="34501">
                  <c:v>7.5961819572701594E-2</c:v>
                </c:pt>
                <c:pt idx="34502">
                  <c:v>0.12510140584135901</c:v>
                </c:pt>
                <c:pt idx="34503">
                  <c:v>0.16994499023361501</c:v>
                </c:pt>
                <c:pt idx="34504">
                  <c:v>6.8288596044276006E-2</c:v>
                </c:pt>
                <c:pt idx="34505">
                  <c:v>6.8991136656625804E-2</c:v>
                </c:pt>
                <c:pt idx="34506">
                  <c:v>0.23268180625541099</c:v>
                </c:pt>
                <c:pt idx="34507">
                  <c:v>0.338112874401653</c:v>
                </c:pt>
                <c:pt idx="34508">
                  <c:v>0.27867496211006298</c:v>
                </c:pt>
                <c:pt idx="34509">
                  <c:v>0.22429284521599499</c:v>
                </c:pt>
                <c:pt idx="34510">
                  <c:v>0.17459134174791999</c:v>
                </c:pt>
                <c:pt idx="34511">
                  <c:v>0.20649248269595399</c:v>
                </c:pt>
                <c:pt idx="34512">
                  <c:v>0.25575119527219298</c:v>
                </c:pt>
                <c:pt idx="34513">
                  <c:v>0.128542842358047</c:v>
                </c:pt>
                <c:pt idx="34514">
                  <c:v>0.128542842358047</c:v>
                </c:pt>
                <c:pt idx="34515">
                  <c:v>0.190634743287217</c:v>
                </c:pt>
                <c:pt idx="34516">
                  <c:v>0.14073003062032</c:v>
                </c:pt>
                <c:pt idx="34517">
                  <c:v>0.10973102196774601</c:v>
                </c:pt>
                <c:pt idx="34518">
                  <c:v>-2.1477832243488499E-2</c:v>
                </c:pt>
                <c:pt idx="34519">
                  <c:v>3.00110866837195E-2</c:v>
                </c:pt>
                <c:pt idx="34520">
                  <c:v>0.12719678492572101</c:v>
                </c:pt>
                <c:pt idx="34521">
                  <c:v>0.20329571941012001</c:v>
                </c:pt>
                <c:pt idx="34522">
                  <c:v>0.25744598825260001</c:v>
                </c:pt>
                <c:pt idx="34523">
                  <c:v>0.347002430499257</c:v>
                </c:pt>
                <c:pt idx="34524">
                  <c:v>0.347002430499257</c:v>
                </c:pt>
                <c:pt idx="34525">
                  <c:v>0.347002430499257</c:v>
                </c:pt>
                <c:pt idx="34526">
                  <c:v>0.32046721264968497</c:v>
                </c:pt>
                <c:pt idx="34527">
                  <c:v>0.42160717192659902</c:v>
                </c:pt>
                <c:pt idx="34528">
                  <c:v>0.39218500637783199</c:v>
                </c:pt>
                <c:pt idx="34529">
                  <c:v>0.34108526608225698</c:v>
                </c:pt>
                <c:pt idx="34530">
                  <c:v>0.33753785694981497</c:v>
                </c:pt>
                <c:pt idx="34531">
                  <c:v>0.31569244961658199</c:v>
                </c:pt>
                <c:pt idx="34532">
                  <c:v>0.27520866603232302</c:v>
                </c:pt>
                <c:pt idx="34533">
                  <c:v>0.27520866603232302</c:v>
                </c:pt>
                <c:pt idx="34534">
                  <c:v>0.31569244961658199</c:v>
                </c:pt>
                <c:pt idx="34535">
                  <c:v>0.31569244961658199</c:v>
                </c:pt>
                <c:pt idx="34536">
                  <c:v>0.31569244961658199</c:v>
                </c:pt>
                <c:pt idx="34537">
                  <c:v>0.31569244961658199</c:v>
                </c:pt>
                <c:pt idx="34538">
                  <c:v>0.198880462017686</c:v>
                </c:pt>
                <c:pt idx="34539">
                  <c:v>0.30761615329346798</c:v>
                </c:pt>
                <c:pt idx="34540">
                  <c:v>0.25168729898098502</c:v>
                </c:pt>
                <c:pt idx="34541">
                  <c:v>0.282381021448537</c:v>
                </c:pt>
                <c:pt idx="34542">
                  <c:v>0.282381021448537</c:v>
                </c:pt>
                <c:pt idx="34543">
                  <c:v>0.282381021448537</c:v>
                </c:pt>
                <c:pt idx="34544">
                  <c:v>0.282381021448537</c:v>
                </c:pt>
                <c:pt idx="34545">
                  <c:v>0.282381021448537</c:v>
                </c:pt>
                <c:pt idx="34546">
                  <c:v>0.282381021448537</c:v>
                </c:pt>
                <c:pt idx="34547">
                  <c:v>0.282381021448537</c:v>
                </c:pt>
                <c:pt idx="34548">
                  <c:v>0.282381021448537</c:v>
                </c:pt>
                <c:pt idx="34549">
                  <c:v>0.282381021448537</c:v>
                </c:pt>
                <c:pt idx="34550">
                  <c:v>0.282381021448537</c:v>
                </c:pt>
                <c:pt idx="34551">
                  <c:v>0.282381021448537</c:v>
                </c:pt>
                <c:pt idx="34552">
                  <c:v>0.33813852048415599</c:v>
                </c:pt>
                <c:pt idx="34553">
                  <c:v>0.25168729898098502</c:v>
                </c:pt>
                <c:pt idx="34554">
                  <c:v>0.30761615329346798</c:v>
                </c:pt>
                <c:pt idx="34555">
                  <c:v>0.312813440933634</c:v>
                </c:pt>
                <c:pt idx="34556">
                  <c:v>0.29339602896723099</c:v>
                </c:pt>
                <c:pt idx="34557">
                  <c:v>0.30873251000896001</c:v>
                </c:pt>
                <c:pt idx="34558" formatCode="0.00E+00">
                  <c:v>7.2869631384198097E-4</c:v>
                </c:pt>
                <c:pt idx="34559">
                  <c:v>0.32409867696523298</c:v>
                </c:pt>
                <c:pt idx="34560" formatCode="0.00E+00">
                  <c:v>-5.9288329240758599E-4</c:v>
                </c:pt>
                <c:pt idx="34561">
                  <c:v>0.108643143912728</c:v>
                </c:pt>
                <c:pt idx="34562" formatCode="0.00E+00">
                  <c:v>5.08570511349664E-2</c:v>
                </c:pt>
                <c:pt idx="34563">
                  <c:v>5.08570511349664E-2</c:v>
                </c:pt>
                <c:pt idx="34564" formatCode="0.00E+00">
                  <c:v>-4.3544256397565201E-4</c:v>
                </c:pt>
                <c:pt idx="34565">
                  <c:v>0</c:v>
                </c:pt>
                <c:pt idx="34566" formatCode="0.00E+00">
                  <c:v>-0.118746013821187</c:v>
                </c:pt>
                <c:pt idx="34567">
                  <c:v>-0.118746013821187</c:v>
                </c:pt>
                <c:pt idx="34568">
                  <c:v>-0.15246456208683701</c:v>
                </c:pt>
                <c:pt idx="34569">
                  <c:v>-0.27624505065174598</c:v>
                </c:pt>
                <c:pt idx="34570">
                  <c:v>-0.24628815430283499</c:v>
                </c:pt>
                <c:pt idx="34571">
                  <c:v>-0.15230291224113701</c:v>
                </c:pt>
                <c:pt idx="34572">
                  <c:v>-0.18310481446822899</c:v>
                </c:pt>
                <c:pt idx="34573">
                  <c:v>-0.102951195062971</c:v>
                </c:pt>
                <c:pt idx="34574">
                  <c:v>-0.13234245923749799</c:v>
                </c:pt>
                <c:pt idx="34575">
                  <c:v>-0.22405451779073801</c:v>
                </c:pt>
                <c:pt idx="34576">
                  <c:v>-0.233307034005968</c:v>
                </c:pt>
                <c:pt idx="34577">
                  <c:v>-0.23295815361675401</c:v>
                </c:pt>
                <c:pt idx="34578">
                  <c:v>-0.27517882457395598</c:v>
                </c:pt>
                <c:pt idx="34579">
                  <c:v>-0.34925791670803702</c:v>
                </c:pt>
                <c:pt idx="34580">
                  <c:v>-0.36106678584375801</c:v>
                </c:pt>
                <c:pt idx="34581">
                  <c:v>-0.36106678584375801</c:v>
                </c:pt>
                <c:pt idx="34582">
                  <c:v>-0.32282935793095902</c:v>
                </c:pt>
                <c:pt idx="34583">
                  <c:v>-0.295133664131013</c:v>
                </c:pt>
                <c:pt idx="34584">
                  <c:v>-0.28045328086015098</c:v>
                </c:pt>
                <c:pt idx="34585">
                  <c:v>-0.170917957016922</c:v>
                </c:pt>
                <c:pt idx="34586">
                  <c:v>-0.170917957016922</c:v>
                </c:pt>
                <c:pt idx="34587">
                  <c:v>-0.170917957016922</c:v>
                </c:pt>
                <c:pt idx="34588">
                  <c:v>-0.17488079176361701</c:v>
                </c:pt>
                <c:pt idx="34589">
                  <c:v>-0.17880592371746201</c:v>
                </c:pt>
                <c:pt idx="34590">
                  <c:v>-0.201467041995952</c:v>
                </c:pt>
                <c:pt idx="34591">
                  <c:v>-0.201467041995952</c:v>
                </c:pt>
                <c:pt idx="34592">
                  <c:v>-0.243334580661144</c:v>
                </c:pt>
                <c:pt idx="34593">
                  <c:v>-0.176317190539345</c:v>
                </c:pt>
                <c:pt idx="34594">
                  <c:v>-0.176317190539345</c:v>
                </c:pt>
                <c:pt idx="34595">
                  <c:v>-0.143151590459141</c:v>
                </c:pt>
                <c:pt idx="34596">
                  <c:v>-0.143151590459141</c:v>
                </c:pt>
                <c:pt idx="34597">
                  <c:v>-0.116567708358449</c:v>
                </c:pt>
                <c:pt idx="34598">
                  <c:v>-9.0797926315435706E-2</c:v>
                </c:pt>
                <c:pt idx="34599">
                  <c:v>-9.0427714893684494E-2</c:v>
                </c:pt>
                <c:pt idx="34600">
                  <c:v>-5.0938614436533997E-2</c:v>
                </c:pt>
                <c:pt idx="34601">
                  <c:v>-5.0938614436533997E-2</c:v>
                </c:pt>
                <c:pt idx="34602">
                  <c:v>-7.7088717204783802E-2</c:v>
                </c:pt>
                <c:pt idx="34603">
                  <c:v>-7.7088717204783802E-2</c:v>
                </c:pt>
                <c:pt idx="34604">
                  <c:v>-0.10382991497147701</c:v>
                </c:pt>
                <c:pt idx="34605">
                  <c:v>-0.10872904849220399</c:v>
                </c:pt>
                <c:pt idx="34606">
                  <c:v>-0.10872904849220399</c:v>
                </c:pt>
                <c:pt idx="34607">
                  <c:v>-0.10872904849220399</c:v>
                </c:pt>
                <c:pt idx="34608">
                  <c:v>-0.10872904849220399</c:v>
                </c:pt>
                <c:pt idx="34609">
                  <c:v>-0.13788107762726201</c:v>
                </c:pt>
                <c:pt idx="34610">
                  <c:v>-0.13788107762726201</c:v>
                </c:pt>
                <c:pt idx="34611">
                  <c:v>-0.168577755353186</c:v>
                </c:pt>
                <c:pt idx="34612">
                  <c:v>-0.21103734041641101</c:v>
                </c:pt>
                <c:pt idx="34613">
                  <c:v>-0.24288442323668599</c:v>
                </c:pt>
                <c:pt idx="34614">
                  <c:v>-0.24288442323668599</c:v>
                </c:pt>
                <c:pt idx="34615">
                  <c:v>-0.180959199774163</c:v>
                </c:pt>
                <c:pt idx="34616">
                  <c:v>-0.180959199774163</c:v>
                </c:pt>
                <c:pt idx="34617">
                  <c:v>-0.21122420926193999</c:v>
                </c:pt>
                <c:pt idx="34618">
                  <c:v>-0.23093344773973001</c:v>
                </c:pt>
                <c:pt idx="34619">
                  <c:v>-0.19606751726713501</c:v>
                </c:pt>
                <c:pt idx="34620">
                  <c:v>-0.17606284303132699</c:v>
                </c:pt>
                <c:pt idx="34621">
                  <c:v>-0.17606284303132699</c:v>
                </c:pt>
                <c:pt idx="34622">
                  <c:v>-0.17606284303132699</c:v>
                </c:pt>
                <c:pt idx="34623">
                  <c:v>-0.17606284303132699</c:v>
                </c:pt>
                <c:pt idx="34624">
                  <c:v>-0.19594997504077399</c:v>
                </c:pt>
                <c:pt idx="34625">
                  <c:v>-0.19594997504077399</c:v>
                </c:pt>
                <c:pt idx="34626">
                  <c:v>-0.19594997504077399</c:v>
                </c:pt>
                <c:pt idx="34627">
                  <c:v>-0.16300333431993899</c:v>
                </c:pt>
                <c:pt idx="34628">
                  <c:v>-0.16300333431993899</c:v>
                </c:pt>
                <c:pt idx="34629">
                  <c:v>-0.13184780880248101</c:v>
                </c:pt>
                <c:pt idx="34630">
                  <c:v>-0.14464745830088099</c:v>
                </c:pt>
                <c:pt idx="34631">
                  <c:v>-0.14034528583651101</c:v>
                </c:pt>
                <c:pt idx="34632">
                  <c:v>0</c:v>
                </c:pt>
                <c:pt idx="34633">
                  <c:v>-0.229340893059682</c:v>
                </c:pt>
                <c:pt idx="34634">
                  <c:v>6.0235645803748003E-2</c:v>
                </c:pt>
                <c:pt idx="34635">
                  <c:v>-9.9960621163868099E-2</c:v>
                </c:pt>
                <c:pt idx="34636">
                  <c:v>-4.7972994854909197E-2</c:v>
                </c:pt>
                <c:pt idx="34637">
                  <c:v>-4.7972994854909197E-2</c:v>
                </c:pt>
                <c:pt idx="34638">
                  <c:v>8.2910554947517007E-2</c:v>
                </c:pt>
                <c:pt idx="34639">
                  <c:v>4.6556849682558098E-2</c:v>
                </c:pt>
                <c:pt idx="34640">
                  <c:v>4.2268155904108901E-2</c:v>
                </c:pt>
                <c:pt idx="34641">
                  <c:v>-0.100090087094117</c:v>
                </c:pt>
                <c:pt idx="34642">
                  <c:v>-3.9120477052916498E-2</c:v>
                </c:pt>
                <c:pt idx="34643">
                  <c:v>-8.2080044529796004E-2</c:v>
                </c:pt>
                <c:pt idx="34644">
                  <c:v>-0.13324144884674199</c:v>
                </c:pt>
                <c:pt idx="34645">
                  <c:v>-8.1830512712495598E-2</c:v>
                </c:pt>
                <c:pt idx="34646">
                  <c:v>-8.1830512712495598E-2</c:v>
                </c:pt>
                <c:pt idx="34647">
                  <c:v>-0.15772562837312401</c:v>
                </c:pt>
                <c:pt idx="34648">
                  <c:v>-0.14187493796324999</c:v>
                </c:pt>
                <c:pt idx="34649">
                  <c:v>-0.19075116815520099</c:v>
                </c:pt>
                <c:pt idx="34650">
                  <c:v>-0.16578484003820201</c:v>
                </c:pt>
                <c:pt idx="34651">
                  <c:v>-0.33341984722712398</c:v>
                </c:pt>
                <c:pt idx="34652">
                  <c:v>-0.33341984722712398</c:v>
                </c:pt>
                <c:pt idx="34653">
                  <c:v>-0.33342101404924102</c:v>
                </c:pt>
                <c:pt idx="34654">
                  <c:v>-0.33342101404924102</c:v>
                </c:pt>
                <c:pt idx="34655">
                  <c:v>-0.41724497153430901</c:v>
                </c:pt>
                <c:pt idx="34656">
                  <c:v>-0.36388253797796</c:v>
                </c:pt>
                <c:pt idx="34657">
                  <c:v>-0.39131570398172399</c:v>
                </c:pt>
                <c:pt idx="34658">
                  <c:v>-0.41647963769722102</c:v>
                </c:pt>
                <c:pt idx="34659">
                  <c:v>-0.43236843699782201</c:v>
                </c:pt>
                <c:pt idx="34660">
                  <c:v>-0.45431366194342199</c:v>
                </c:pt>
                <c:pt idx="34661">
                  <c:v>-0.49688838529760698</c:v>
                </c:pt>
                <c:pt idx="34662">
                  <c:v>-0.48123851997686001</c:v>
                </c:pt>
                <c:pt idx="34663">
                  <c:v>-0.49074313226660898</c:v>
                </c:pt>
                <c:pt idx="34664">
                  <c:v>-0.56305961675934002</c:v>
                </c:pt>
                <c:pt idx="34665">
                  <c:v>-0.58074081578024295</c:v>
                </c:pt>
                <c:pt idx="34666">
                  <c:v>-0.432125120938329</c:v>
                </c:pt>
                <c:pt idx="34667">
                  <c:v>-0.39950200351412202</c:v>
                </c:pt>
                <c:pt idx="34668">
                  <c:v>-0.39950200351412202</c:v>
                </c:pt>
                <c:pt idx="34669">
                  <c:v>-0.39950200351412202</c:v>
                </c:pt>
                <c:pt idx="34670">
                  <c:v>-0.34890540542576198</c:v>
                </c:pt>
                <c:pt idx="34671">
                  <c:v>-0.32432973230978901</c:v>
                </c:pt>
                <c:pt idx="34672">
                  <c:v>-0.224728803166554</c:v>
                </c:pt>
                <c:pt idx="34673">
                  <c:v>0</c:v>
                </c:pt>
                <c:pt idx="34674">
                  <c:v>0.27814671199456598</c:v>
                </c:pt>
                <c:pt idx="34675">
                  <c:v>4.7149220560890499E-2</c:v>
                </c:pt>
                <c:pt idx="34676">
                  <c:v>0.14428705863850899</c:v>
                </c:pt>
                <c:pt idx="34677">
                  <c:v>-5.1939650376683799E-2</c:v>
                </c:pt>
                <c:pt idx="34678">
                  <c:v>-3.7112677284088097E-2</c:v>
                </c:pt>
                <c:pt idx="34679">
                  <c:v>-4.3851083924662602E-2</c:v>
                </c:pt>
                <c:pt idx="34680">
                  <c:v>-1.81396226262098E-3</c:v>
                </c:pt>
                <c:pt idx="34681">
                  <c:v>4.0070928036719501E-2</c:v>
                </c:pt>
                <c:pt idx="34682">
                  <c:v>7.8763417289826304E-2</c:v>
                </c:pt>
                <c:pt idx="34683">
                  <c:v>0.11506078553604</c:v>
                </c:pt>
                <c:pt idx="34684">
                  <c:v>0.14805890383269699</c:v>
                </c:pt>
                <c:pt idx="34685">
                  <c:v>0.14805890383269699</c:v>
                </c:pt>
                <c:pt idx="34686">
                  <c:v>0.18314948771824499</c:v>
                </c:pt>
                <c:pt idx="34687">
                  <c:v>0.187991270542191</c:v>
                </c:pt>
                <c:pt idx="34688">
                  <c:v>0.215860204690769</c:v>
                </c:pt>
                <c:pt idx="34689">
                  <c:v>0.21134599185387101</c:v>
                </c:pt>
                <c:pt idx="34690">
                  <c:v>0.24568547616570899</c:v>
                </c:pt>
                <c:pt idx="34691">
                  <c:v>0.24568547616570899</c:v>
                </c:pt>
                <c:pt idx="34692">
                  <c:v>0.26944985179237801</c:v>
                </c:pt>
                <c:pt idx="34693">
                  <c:v>0.19420401746417801</c:v>
                </c:pt>
                <c:pt idx="34694">
                  <c:v>0.217618498424202</c:v>
                </c:pt>
                <c:pt idx="34695">
                  <c:v>0.217618498424202</c:v>
                </c:pt>
                <c:pt idx="34696">
                  <c:v>0.217618498424202</c:v>
                </c:pt>
                <c:pt idx="34697">
                  <c:v>0.27517185429095697</c:v>
                </c:pt>
                <c:pt idx="34698">
                  <c:v>0.31520966643017001</c:v>
                </c:pt>
                <c:pt idx="34699">
                  <c:v>0.31520966643017001</c:v>
                </c:pt>
                <c:pt idx="34700">
                  <c:v>0.29607160204537197</c:v>
                </c:pt>
                <c:pt idx="34701">
                  <c:v>0.27552256781870799</c:v>
                </c:pt>
                <c:pt idx="34702">
                  <c:v>0.27552256781870799</c:v>
                </c:pt>
                <c:pt idx="34703">
                  <c:v>0.124421721017311</c:v>
                </c:pt>
                <c:pt idx="34704">
                  <c:v>0.30601459785521601</c:v>
                </c:pt>
                <c:pt idx="34705">
                  <c:v>0.20863715487166101</c:v>
                </c:pt>
                <c:pt idx="34706">
                  <c:v>0.36546299812368899</c:v>
                </c:pt>
                <c:pt idx="34707">
                  <c:v>0.30250839410496</c:v>
                </c:pt>
                <c:pt idx="34708">
                  <c:v>0.33324891969751103</c:v>
                </c:pt>
                <c:pt idx="34709">
                  <c:v>0.39471829522309598</c:v>
                </c:pt>
                <c:pt idx="34710">
                  <c:v>0.36546299812368899</c:v>
                </c:pt>
                <c:pt idx="34711">
                  <c:v>0.18172643513740699</c:v>
                </c:pt>
                <c:pt idx="34712">
                  <c:v>0.107020432647184</c:v>
                </c:pt>
                <c:pt idx="34713">
                  <c:v>5.8692648965642497E-2</c:v>
                </c:pt>
                <c:pt idx="34714">
                  <c:v>0.13495704873035</c:v>
                </c:pt>
                <c:pt idx="34715">
                  <c:v>0.13495704873035</c:v>
                </c:pt>
                <c:pt idx="34716">
                  <c:v>0.42542448335177202</c:v>
                </c:pt>
                <c:pt idx="34717">
                  <c:v>0.22804597950574201</c:v>
                </c:pt>
                <c:pt idx="34718">
                  <c:v>0.2769901299086</c:v>
                </c:pt>
                <c:pt idx="34719">
                  <c:v>0.20085255377914299</c:v>
                </c:pt>
                <c:pt idx="34720">
                  <c:v>0.20085255377914299</c:v>
                </c:pt>
                <c:pt idx="34721">
                  <c:v>0.13227243868322999</c:v>
                </c:pt>
                <c:pt idx="34722">
                  <c:v>0.13227243868322999</c:v>
                </c:pt>
                <c:pt idx="34723">
                  <c:v>0.131652290250237</c:v>
                </c:pt>
                <c:pt idx="34724">
                  <c:v>0.26255140574748898</c:v>
                </c:pt>
                <c:pt idx="34725">
                  <c:v>0.41126846606946799</c:v>
                </c:pt>
                <c:pt idx="34726">
                  <c:v>0.37433576812413899</c:v>
                </c:pt>
                <c:pt idx="34727">
                  <c:v>0.46582080423839201</c:v>
                </c:pt>
                <c:pt idx="34728">
                  <c:v>0.48341350443949899</c:v>
                </c:pt>
                <c:pt idx="34729">
                  <c:v>0.468131260577129</c:v>
                </c:pt>
                <c:pt idx="34730">
                  <c:v>0.473554741485674</c:v>
                </c:pt>
                <c:pt idx="34731">
                  <c:v>0</c:v>
                </c:pt>
                <c:pt idx="34732">
                  <c:v>-0.28482669214807799</c:v>
                </c:pt>
                <c:pt idx="34733" formatCode="0.00E+00">
                  <c:v>5.49215122918056E-5</c:v>
                </c:pt>
                <c:pt idx="34734">
                  <c:v>-1.8294155151344901E-2</c:v>
                </c:pt>
                <c:pt idx="34735" formatCode="0.00E+00">
                  <c:v>-8.5518621082690802E-2</c:v>
                </c:pt>
                <c:pt idx="34736">
                  <c:v>-0.17981108040173499</c:v>
                </c:pt>
                <c:pt idx="34737">
                  <c:v>-0.186817494624891</c:v>
                </c:pt>
                <c:pt idx="34738">
                  <c:v>-0.186817494624891</c:v>
                </c:pt>
                <c:pt idx="34739">
                  <c:v>-0.13601073246947901</c:v>
                </c:pt>
                <c:pt idx="34740">
                  <c:v>-0.250697169172934</c:v>
                </c:pt>
                <c:pt idx="34741">
                  <c:v>-0.242014589080318</c:v>
                </c:pt>
                <c:pt idx="34742">
                  <c:v>-0.29947738679118602</c:v>
                </c:pt>
                <c:pt idx="34743">
                  <c:v>-0.25202133989387099</c:v>
                </c:pt>
                <c:pt idx="34744">
                  <c:v>-0.25202133989387099</c:v>
                </c:pt>
                <c:pt idx="34745">
                  <c:v>-0.25202133989387099</c:v>
                </c:pt>
                <c:pt idx="34746">
                  <c:v>-0.25202133989387099</c:v>
                </c:pt>
                <c:pt idx="34747">
                  <c:v>-0.25202133989387099</c:v>
                </c:pt>
                <c:pt idx="34748">
                  <c:v>-0.25202133989387099</c:v>
                </c:pt>
                <c:pt idx="34749">
                  <c:v>-0.16679983722234901</c:v>
                </c:pt>
                <c:pt idx="34750">
                  <c:v>-0.16679983722234901</c:v>
                </c:pt>
                <c:pt idx="34751">
                  <c:v>-0.22038524624261499</c:v>
                </c:pt>
                <c:pt idx="34752">
                  <c:v>-0.22038524624261499</c:v>
                </c:pt>
                <c:pt idx="34753">
                  <c:v>-0.26052642469946502</c:v>
                </c:pt>
                <c:pt idx="34754">
                  <c:v>-0.26052642469946502</c:v>
                </c:pt>
                <c:pt idx="34755">
                  <c:v>-0.23512169631570901</c:v>
                </c:pt>
                <c:pt idx="34756">
                  <c:v>-0.23512169631570901</c:v>
                </c:pt>
                <c:pt idx="34757">
                  <c:v>-0.23512169631570901</c:v>
                </c:pt>
                <c:pt idx="34758">
                  <c:v>-0.23512169631570901</c:v>
                </c:pt>
                <c:pt idx="34759">
                  <c:v>-0.23512169631570901</c:v>
                </c:pt>
                <c:pt idx="34760">
                  <c:v>-0.23512169631570901</c:v>
                </c:pt>
                <c:pt idx="34761">
                  <c:v>-0.23512169631570901</c:v>
                </c:pt>
                <c:pt idx="34762">
                  <c:v>-0.260675173602543</c:v>
                </c:pt>
                <c:pt idx="34763">
                  <c:v>-0.28457643948500599</c:v>
                </c:pt>
                <c:pt idx="34764">
                  <c:v>-0.30664083378698398</c:v>
                </c:pt>
                <c:pt idx="34765">
                  <c:v>-0.26028834092624797</c:v>
                </c:pt>
                <c:pt idx="34766">
                  <c:v>-0.26028834092624797</c:v>
                </c:pt>
                <c:pt idx="34767">
                  <c:v>-0.246404801447663</c:v>
                </c:pt>
                <c:pt idx="34768">
                  <c:v>-0.246404801447663</c:v>
                </c:pt>
                <c:pt idx="34769">
                  <c:v>-0.207123140612679</c:v>
                </c:pt>
                <c:pt idx="34770">
                  <c:v>-0.18089883239281401</c:v>
                </c:pt>
                <c:pt idx="34771">
                  <c:v>-0.18089883239281401</c:v>
                </c:pt>
                <c:pt idx="34772">
                  <c:v>-0.18106192069479701</c:v>
                </c:pt>
                <c:pt idx="34773">
                  <c:v>-0.18106192069479701</c:v>
                </c:pt>
                <c:pt idx="34774">
                  <c:v>-0.15305488894496699</c:v>
                </c:pt>
                <c:pt idx="34775">
                  <c:v>-0.15305488894496699</c:v>
                </c:pt>
                <c:pt idx="34776">
                  <c:v>-0.15333379024868199</c:v>
                </c:pt>
                <c:pt idx="34777">
                  <c:v>-0.140342137607227</c:v>
                </c:pt>
                <c:pt idx="34778">
                  <c:v>-0.140342137607227</c:v>
                </c:pt>
                <c:pt idx="34779">
                  <c:v>-0.103089727662574</c:v>
                </c:pt>
                <c:pt idx="34780">
                  <c:v>-0.103089727662574</c:v>
                </c:pt>
                <c:pt idx="34781">
                  <c:v>-0.16828711397950299</c:v>
                </c:pt>
                <c:pt idx="34782">
                  <c:v>-0.17468814252717299</c:v>
                </c:pt>
                <c:pt idx="34783">
                  <c:v>-0.200809830578075</c:v>
                </c:pt>
                <c:pt idx="34784">
                  <c:v>-0.22547265050208001</c:v>
                </c:pt>
                <c:pt idx="34785">
                  <c:v>-8.5164541201660393E-2</c:v>
                </c:pt>
                <c:pt idx="34786">
                  <c:v>-0.117337678940816</c:v>
                </c:pt>
                <c:pt idx="34787">
                  <c:v>-4.49862388097284E-2</c:v>
                </c:pt>
                <c:pt idx="34788">
                  <c:v>5.8959103598018099E-2</c:v>
                </c:pt>
                <c:pt idx="34789">
                  <c:v>9.6870734521612406E-2</c:v>
                </c:pt>
                <c:pt idx="34790">
                  <c:v>0.136010480814515</c:v>
                </c:pt>
                <c:pt idx="34791">
                  <c:v>0.10403861768486</c:v>
                </c:pt>
                <c:pt idx="34792">
                  <c:v>0.10403861768486</c:v>
                </c:pt>
                <c:pt idx="34793">
                  <c:v>0.10961559700262501</c:v>
                </c:pt>
                <c:pt idx="34794">
                  <c:v>0.10403861768486</c:v>
                </c:pt>
                <c:pt idx="34795">
                  <c:v>0.16577810281427</c:v>
                </c:pt>
                <c:pt idx="34796">
                  <c:v>0.22035565590667899</c:v>
                </c:pt>
                <c:pt idx="34797">
                  <c:v>0.22458199764846901</c:v>
                </c:pt>
                <c:pt idx="34798">
                  <c:v>0.17061503437961101</c:v>
                </c:pt>
                <c:pt idx="34799">
                  <c:v>0.17539619892083799</c:v>
                </c:pt>
                <c:pt idx="34800">
                  <c:v>0.10730877055447299</c:v>
                </c:pt>
                <c:pt idx="34801">
                  <c:v>0.37359016862472899</c:v>
                </c:pt>
                <c:pt idx="34802">
                  <c:v>0.121388722227378</c:v>
                </c:pt>
                <c:pt idx="34803">
                  <c:v>5.6938383221316599E-2</c:v>
                </c:pt>
                <c:pt idx="34804">
                  <c:v>-9.8502218065102204E-2</c:v>
                </c:pt>
                <c:pt idx="34805">
                  <c:v>-9.8502218065102204E-2</c:v>
                </c:pt>
                <c:pt idx="34806">
                  <c:v>-9.8502218065102204E-2</c:v>
                </c:pt>
                <c:pt idx="34807">
                  <c:v>-8.9652718067984E-2</c:v>
                </c:pt>
                <c:pt idx="34808">
                  <c:v>-6.1391820964790303E-2</c:v>
                </c:pt>
                <c:pt idx="34809">
                  <c:v>-1.42149355819034E-2</c:v>
                </c:pt>
                <c:pt idx="34810">
                  <c:v>8.0419638085351394E-2</c:v>
                </c:pt>
                <c:pt idx="34811">
                  <c:v>8.6437397424141693E-2</c:v>
                </c:pt>
                <c:pt idx="34812">
                  <c:v>-6.6540368216787497E-3</c:v>
                </c:pt>
                <c:pt idx="34813">
                  <c:v>3.5292567344723497E-2</c:v>
                </c:pt>
                <c:pt idx="34814">
                  <c:v>0.127910489994289</c:v>
                </c:pt>
                <c:pt idx="34815">
                  <c:v>0.231385459745961</c:v>
                </c:pt>
                <c:pt idx="34816">
                  <c:v>0.31063654347118402</c:v>
                </c:pt>
                <c:pt idx="34817">
                  <c:v>0.30195390023554203</c:v>
                </c:pt>
                <c:pt idx="34818">
                  <c:v>0.20604949453711299</c:v>
                </c:pt>
                <c:pt idx="34819">
                  <c:v>0.23833728478435601</c:v>
                </c:pt>
                <c:pt idx="34820">
                  <c:v>0.196713955839046</c:v>
                </c:pt>
                <c:pt idx="34821">
                  <c:v>0.19668264106574601</c:v>
                </c:pt>
                <c:pt idx="34822">
                  <c:v>8.0777562333406605E-2</c:v>
                </c:pt>
                <c:pt idx="34823">
                  <c:v>8.0777562333406605E-2</c:v>
                </c:pt>
                <c:pt idx="34824">
                  <c:v>0.10943603725313</c:v>
                </c:pt>
                <c:pt idx="34825">
                  <c:v>1.5424156734710599E-2</c:v>
                </c:pt>
                <c:pt idx="34826">
                  <c:v>-1.6232641101095301E-2</c:v>
                </c:pt>
                <c:pt idx="34827">
                  <c:v>-4.8934144136825598E-2</c:v>
                </c:pt>
                <c:pt idx="34828">
                  <c:v>0.13550733657199901</c:v>
                </c:pt>
                <c:pt idx="34829">
                  <c:v>0.13550733657199901</c:v>
                </c:pt>
                <c:pt idx="34830">
                  <c:v>0.13550733657199901</c:v>
                </c:pt>
                <c:pt idx="34831">
                  <c:v>0.19792951137256801</c:v>
                </c:pt>
                <c:pt idx="34832">
                  <c:v>0.19792951137256801</c:v>
                </c:pt>
                <c:pt idx="34833">
                  <c:v>0.19792951137256801</c:v>
                </c:pt>
                <c:pt idx="34834">
                  <c:v>0.19792951137256801</c:v>
                </c:pt>
                <c:pt idx="34835">
                  <c:v>0.25170073421026101</c:v>
                </c:pt>
                <c:pt idx="34836">
                  <c:v>0.29519501397199499</c:v>
                </c:pt>
                <c:pt idx="34837">
                  <c:v>0.29519501397199499</c:v>
                </c:pt>
                <c:pt idx="34838">
                  <c:v>0.29519501397199499</c:v>
                </c:pt>
                <c:pt idx="34839">
                  <c:v>0.29519501397199499</c:v>
                </c:pt>
                <c:pt idx="34840">
                  <c:v>0.29519501397199499</c:v>
                </c:pt>
                <c:pt idx="34841">
                  <c:v>0.29519501397199499</c:v>
                </c:pt>
                <c:pt idx="34842">
                  <c:v>0.25144616526719898</c:v>
                </c:pt>
                <c:pt idx="34843">
                  <c:v>0.25144616526719898</c:v>
                </c:pt>
                <c:pt idx="34844">
                  <c:v>0.29519501397199499</c:v>
                </c:pt>
                <c:pt idx="34845">
                  <c:v>0.29519501397199499</c:v>
                </c:pt>
                <c:pt idx="34846">
                  <c:v>0.29519501397199499</c:v>
                </c:pt>
                <c:pt idx="34847">
                  <c:v>0.27557330202806402</c:v>
                </c:pt>
                <c:pt idx="34848">
                  <c:v>0.27557330202806402</c:v>
                </c:pt>
                <c:pt idx="34849">
                  <c:v>0.29837270518872699</c:v>
                </c:pt>
                <c:pt idx="34850">
                  <c:v>0.25856049013122101</c:v>
                </c:pt>
                <c:pt idx="34851">
                  <c:v>0.280618988005787</c:v>
                </c:pt>
                <c:pt idx="34852">
                  <c:v>0.30216645771642398</c:v>
                </c:pt>
                <c:pt idx="34853">
                  <c:v>0.34320968761214099</c:v>
                </c:pt>
                <c:pt idx="34854">
                  <c:v>0.34320968761214099</c:v>
                </c:pt>
                <c:pt idx="34855">
                  <c:v>0.42785154088516297</c:v>
                </c:pt>
                <c:pt idx="34856">
                  <c:v>0.48988149721808899</c:v>
                </c:pt>
                <c:pt idx="34857">
                  <c:v>0.48988149721808899</c:v>
                </c:pt>
                <c:pt idx="34858">
                  <c:v>0.444638818318777</c:v>
                </c:pt>
                <c:pt idx="34859">
                  <c:v>0.44179738463434898</c:v>
                </c:pt>
                <c:pt idx="34860">
                  <c:v>0.48673751043413399</c:v>
                </c:pt>
                <c:pt idx="34861">
                  <c:v>0.48943119258304302</c:v>
                </c:pt>
                <c:pt idx="34862">
                  <c:v>0.48673751043413399</c:v>
                </c:pt>
                <c:pt idx="34863">
                  <c:v>0.46995413663462499</c:v>
                </c:pt>
                <c:pt idx="34864">
                  <c:v>0.46995413663462499</c:v>
                </c:pt>
                <c:pt idx="34865">
                  <c:v>0.42411535705293302</c:v>
                </c:pt>
                <c:pt idx="34866">
                  <c:v>0.19953055078229701</c:v>
                </c:pt>
                <c:pt idx="34867">
                  <c:v>0.19953055078229701</c:v>
                </c:pt>
                <c:pt idx="34868">
                  <c:v>0.19233992172938899</c:v>
                </c:pt>
                <c:pt idx="34869">
                  <c:v>0.19938339103942901</c:v>
                </c:pt>
                <c:pt idx="34870">
                  <c:v>0.15811327824135801</c:v>
                </c:pt>
                <c:pt idx="34871">
                  <c:v>0.15811327824135801</c:v>
                </c:pt>
                <c:pt idx="34872">
                  <c:v>0.19938339103942901</c:v>
                </c:pt>
                <c:pt idx="34873">
                  <c:v>0.16979863036562601</c:v>
                </c:pt>
                <c:pt idx="34874">
                  <c:v>0.209550494767273</c:v>
                </c:pt>
                <c:pt idx="34875">
                  <c:v>0.418825853989307</c:v>
                </c:pt>
                <c:pt idx="34876">
                  <c:v>0.36722789260951</c:v>
                </c:pt>
                <c:pt idx="34877">
                  <c:v>0.39838811066023899</c:v>
                </c:pt>
                <c:pt idx="34878">
                  <c:v>0.34175898494395301</c:v>
                </c:pt>
                <c:pt idx="34879">
                  <c:v>0.379461297477107</c:v>
                </c:pt>
                <c:pt idx="34880">
                  <c:v>0</c:v>
                </c:pt>
                <c:pt idx="34881">
                  <c:v>-0.23021594235213799</c:v>
                </c:pt>
                <c:pt idx="34882" formatCode="0.00E+00">
                  <c:v>9.8604296374427093E-4</c:v>
                </c:pt>
                <c:pt idx="34883">
                  <c:v>-0.109454166568573</c:v>
                </c:pt>
                <c:pt idx="34884" formatCode="0.00E+00">
                  <c:v>-0.109454166568573</c:v>
                </c:pt>
                <c:pt idx="34885">
                  <c:v>-0.237189790800207</c:v>
                </c:pt>
                <c:pt idx="34886">
                  <c:v>-0.16563181028510901</c:v>
                </c:pt>
                <c:pt idx="34887">
                  <c:v>-0.23010571048905201</c:v>
                </c:pt>
                <c:pt idx="34888">
                  <c:v>-0.100451478462045</c:v>
                </c:pt>
                <c:pt idx="34889">
                  <c:v>-0.14287980841488401</c:v>
                </c:pt>
                <c:pt idx="34890" formatCode="0.00E+00">
                  <c:v>-4.84832361071108E-4</c:v>
                </c:pt>
                <c:pt idx="34891">
                  <c:v>-6.2652015774613504E-2</c:v>
                </c:pt>
                <c:pt idx="34892" formatCode="0.00E+00">
                  <c:v>-1.6259075557972499E-2</c:v>
                </c:pt>
                <c:pt idx="34893">
                  <c:v>-1.6259075557972499E-2</c:v>
                </c:pt>
                <c:pt idx="34894">
                  <c:v>-1.54663038937359E-2</c:v>
                </c:pt>
                <c:pt idx="34895">
                  <c:v>2.2945013714174001E-2</c:v>
                </c:pt>
                <c:pt idx="34896">
                  <c:v>6.6648159445362495E-2</c:v>
                </c:pt>
                <c:pt idx="34897">
                  <c:v>6.6648159445362495E-2</c:v>
                </c:pt>
                <c:pt idx="34898">
                  <c:v>-2.052887834076E-2</c:v>
                </c:pt>
                <c:pt idx="34899">
                  <c:v>-2.7192752593576602E-2</c:v>
                </c:pt>
                <c:pt idx="34900">
                  <c:v>0.119078263773484</c:v>
                </c:pt>
                <c:pt idx="34901">
                  <c:v>0.109611561142426</c:v>
                </c:pt>
                <c:pt idx="34902">
                  <c:v>0.16194913276283601</c:v>
                </c:pt>
                <c:pt idx="34903">
                  <c:v>4.3450185222098002E-2</c:v>
                </c:pt>
                <c:pt idx="34904">
                  <c:v>8.2939656121435695E-2</c:v>
                </c:pt>
                <c:pt idx="34905">
                  <c:v>8.2939656121435695E-2</c:v>
                </c:pt>
                <c:pt idx="34906">
                  <c:v>0.26449891111441098</c:v>
                </c:pt>
                <c:pt idx="34907">
                  <c:v>0.20084113478733201</c:v>
                </c:pt>
                <c:pt idx="34908">
                  <c:v>0.238573094211848</c:v>
                </c:pt>
                <c:pt idx="34909">
                  <c:v>0.30097487915173898</c:v>
                </c:pt>
                <c:pt idx="34910">
                  <c:v>0.30097487915173898</c:v>
                </c:pt>
                <c:pt idx="34911">
                  <c:v>0.30097487915173898</c:v>
                </c:pt>
                <c:pt idx="34912">
                  <c:v>0.323684554206571</c:v>
                </c:pt>
                <c:pt idx="34913">
                  <c:v>0.26216029304171601</c:v>
                </c:pt>
                <c:pt idx="34914">
                  <c:v>0.31300241729113298</c:v>
                </c:pt>
                <c:pt idx="34915">
                  <c:v>0.29218183849529999</c:v>
                </c:pt>
                <c:pt idx="34916">
                  <c:v>0.29640534714536199</c:v>
                </c:pt>
                <c:pt idx="34917">
                  <c:v>0.24451524550371601</c:v>
                </c:pt>
                <c:pt idx="34918">
                  <c:v>0.213527388479758</c:v>
                </c:pt>
                <c:pt idx="34919">
                  <c:v>0.16571311922481399</c:v>
                </c:pt>
                <c:pt idx="34920">
                  <c:v>0.18069118801839501</c:v>
                </c:pt>
                <c:pt idx="34921">
                  <c:v>0.26629107760606502</c:v>
                </c:pt>
                <c:pt idx="34922">
                  <c:v>0.25718334147203498</c:v>
                </c:pt>
                <c:pt idx="34923">
                  <c:v>0.29354202953799002</c:v>
                </c:pt>
                <c:pt idx="34924">
                  <c:v>0.37584258300012502</c:v>
                </c:pt>
                <c:pt idx="34925">
                  <c:v>0.30147901770350399</c:v>
                </c:pt>
                <c:pt idx="34926">
                  <c:v>0.30147812196430501</c:v>
                </c:pt>
                <c:pt idx="34927">
                  <c:v>0.45220750286382499</c:v>
                </c:pt>
                <c:pt idx="34928">
                  <c:v>0.806510992156108</c:v>
                </c:pt>
                <c:pt idx="34929">
                  <c:v>0.52292769468434996</c:v>
                </c:pt>
                <c:pt idx="34930">
                  <c:v>0.63226424961453997</c:v>
                </c:pt>
                <c:pt idx="34931">
                  <c:v>0.44237743566874399</c:v>
                </c:pt>
                <c:pt idx="34932">
                  <c:v>0.49549252499824398</c:v>
                </c:pt>
                <c:pt idx="34933">
                  <c:v>0.65157119030874</c:v>
                </c:pt>
                <c:pt idx="34934">
                  <c:v>0.65157119030874</c:v>
                </c:pt>
                <c:pt idx="34935">
                  <c:v>0.54682996910848303</c:v>
                </c:pt>
                <c:pt idx="34936">
                  <c:v>0.52185841938966804</c:v>
                </c:pt>
                <c:pt idx="34937">
                  <c:v>0.44237743566874399</c:v>
                </c:pt>
                <c:pt idx="34938">
                  <c:v>0.49587043096705402</c:v>
                </c:pt>
                <c:pt idx="34939">
                  <c:v>0.49587043096705402</c:v>
                </c:pt>
                <c:pt idx="34940">
                  <c:v>0.52016865900832099</c:v>
                </c:pt>
                <c:pt idx="34941" formatCode="0.00E+00">
                  <c:v>7.2869631384198097E-4</c:v>
                </c:pt>
                <c:pt idx="34942">
                  <c:v>0.324046513749358</c:v>
                </c:pt>
                <c:pt idx="34943" formatCode="0.00E+00">
                  <c:v>3.1635415588548901E-4</c:v>
                </c:pt>
                <c:pt idx="34944">
                  <c:v>-5.7089882826169398E-2</c:v>
                </c:pt>
                <c:pt idx="34945" formatCode="0.00E+00">
                  <c:v>-5.7897859486961203E-2</c:v>
                </c:pt>
                <c:pt idx="34946">
                  <c:v>-5.1081552260004097E-2</c:v>
                </c:pt>
                <c:pt idx="34947">
                  <c:v>-5.9981820460393E-2</c:v>
                </c:pt>
                <c:pt idx="34948">
                  <c:v>-5.4614278539955201E-2</c:v>
                </c:pt>
                <c:pt idx="34949">
                  <c:v>-9.6326997208748294E-2</c:v>
                </c:pt>
                <c:pt idx="34950">
                  <c:v>-0.14065958988706301</c:v>
                </c:pt>
                <c:pt idx="34951">
                  <c:v>-6.1302442757371997E-2</c:v>
                </c:pt>
                <c:pt idx="34952">
                  <c:v>-6.1302442757371997E-2</c:v>
                </c:pt>
                <c:pt idx="34953">
                  <c:v>-5.6084790853953598E-2</c:v>
                </c:pt>
                <c:pt idx="34954">
                  <c:v>-0.103025864850254</c:v>
                </c:pt>
                <c:pt idx="34955">
                  <c:v>-0.175790295717004</c:v>
                </c:pt>
                <c:pt idx="34956">
                  <c:v>-0.175790295717004</c:v>
                </c:pt>
                <c:pt idx="34957">
                  <c:v>-0.103650094564534</c:v>
                </c:pt>
                <c:pt idx="34958">
                  <c:v>-0.176843801473482</c:v>
                </c:pt>
                <c:pt idx="34959">
                  <c:v>-6.1986074019563402E-2</c:v>
                </c:pt>
                <c:pt idx="34960">
                  <c:v>-0.10306348322971499</c:v>
                </c:pt>
                <c:pt idx="34961">
                  <c:v>-0.10344767102527599</c:v>
                </c:pt>
                <c:pt idx="34962">
                  <c:v>-0.14139909552351701</c:v>
                </c:pt>
                <c:pt idx="34963">
                  <c:v>-9.4818217484860606E-2</c:v>
                </c:pt>
                <c:pt idx="34964">
                  <c:v>-9.4776059525409198E-2</c:v>
                </c:pt>
                <c:pt idx="34965">
                  <c:v>-9.4776059525409198E-2</c:v>
                </c:pt>
                <c:pt idx="34966">
                  <c:v>-0.17626800565818701</c:v>
                </c:pt>
                <c:pt idx="34967">
                  <c:v>-0.176438884999569</c:v>
                </c:pt>
                <c:pt idx="34968">
                  <c:v>-0.28612588881458201</c:v>
                </c:pt>
                <c:pt idx="34969">
                  <c:v>-0.31267544451158602</c:v>
                </c:pt>
                <c:pt idx="34970">
                  <c:v>-0.28571459544761701</c:v>
                </c:pt>
                <c:pt idx="34971">
                  <c:v>-0.237140972304801</c:v>
                </c:pt>
                <c:pt idx="34972">
                  <c:v>-0.15149698813144799</c:v>
                </c:pt>
                <c:pt idx="34973">
                  <c:v>-0.15149698813144799</c:v>
                </c:pt>
                <c:pt idx="34974">
                  <c:v>-0.15149698813144799</c:v>
                </c:pt>
                <c:pt idx="34975">
                  <c:v>-0.15149698813144799</c:v>
                </c:pt>
                <c:pt idx="34976">
                  <c:v>-0.112972908696822</c:v>
                </c:pt>
                <c:pt idx="34977">
                  <c:v>-0.168602776609213</c:v>
                </c:pt>
                <c:pt idx="34978">
                  <c:v>-0.17299241512630101</c:v>
                </c:pt>
                <c:pt idx="34979">
                  <c:v>-0.202093463186794</c:v>
                </c:pt>
                <c:pt idx="34980">
                  <c:v>-0.233522182169252</c:v>
                </c:pt>
                <c:pt idx="34981">
                  <c:v>-0.27877503290524602</c:v>
                </c:pt>
                <c:pt idx="34982">
                  <c:v>-0.242665753473637</c:v>
                </c:pt>
                <c:pt idx="34983">
                  <c:v>-0.242665753473637</c:v>
                </c:pt>
                <c:pt idx="34984">
                  <c:v>-0.21935307051631001</c:v>
                </c:pt>
                <c:pt idx="34985">
                  <c:v>-0.21935307051631001</c:v>
                </c:pt>
                <c:pt idx="34986">
                  <c:v>-0.186478529084041</c:v>
                </c:pt>
                <c:pt idx="34987">
                  <c:v>-0.186478529084041</c:v>
                </c:pt>
                <c:pt idx="34988">
                  <c:v>-0.21935307051631001</c:v>
                </c:pt>
                <c:pt idx="34989">
                  <c:v>-0.21935307051631001</c:v>
                </c:pt>
                <c:pt idx="34990">
                  <c:v>-0.21935307051631001</c:v>
                </c:pt>
                <c:pt idx="34991">
                  <c:v>-0.21935307051631001</c:v>
                </c:pt>
                <c:pt idx="34992">
                  <c:v>-0.21935307051631001</c:v>
                </c:pt>
                <c:pt idx="34993">
                  <c:v>-0.21935307051631001</c:v>
                </c:pt>
                <c:pt idx="34994">
                  <c:v>-0.21935307051631001</c:v>
                </c:pt>
                <c:pt idx="34995">
                  <c:v>-0.21935307051631001</c:v>
                </c:pt>
                <c:pt idx="34996">
                  <c:v>-0.15532783990167801</c:v>
                </c:pt>
                <c:pt idx="34997">
                  <c:v>-0.12547971997093399</c:v>
                </c:pt>
                <c:pt idx="34998">
                  <c:v>-9.7420444695695593E-2</c:v>
                </c:pt>
                <c:pt idx="34999">
                  <c:v>-9.7420444695695593E-2</c:v>
                </c:pt>
                <c:pt idx="35000">
                  <c:v>-7.0726225880994795E-2</c:v>
                </c:pt>
                <c:pt idx="35001">
                  <c:v>-7.0726225880994795E-2</c:v>
                </c:pt>
                <c:pt idx="35002">
                  <c:v>-6.6335865151248397E-2</c:v>
                </c:pt>
                <c:pt idx="35003">
                  <c:v>0</c:v>
                </c:pt>
                <c:pt idx="35004">
                  <c:v>0.229340893059682</c:v>
                </c:pt>
                <c:pt idx="35005">
                  <c:v>-6.0235645803748003E-2</c:v>
                </c:pt>
                <c:pt idx="35006">
                  <c:v>5.2241799740378299E-2</c:v>
                </c:pt>
                <c:pt idx="35007">
                  <c:v>-4.8449135506146199E-2</c:v>
                </c:pt>
                <c:pt idx="35008">
                  <c:v>-4.4249296247076998E-2</c:v>
                </c:pt>
                <c:pt idx="35009">
                  <c:v>-0.15368759815170399</c:v>
                </c:pt>
                <c:pt idx="35010">
                  <c:v>-0.23049311082110899</c:v>
                </c:pt>
                <c:pt idx="35011">
                  <c:v>-0.21415026027142001</c:v>
                </c:pt>
                <c:pt idx="35012">
                  <c:v>-9.20720059276742E-2</c:v>
                </c:pt>
                <c:pt idx="35013">
                  <c:v>-0.16673694826159</c:v>
                </c:pt>
                <c:pt idx="35014">
                  <c:v>-3.8263410404911102E-2</c:v>
                </c:pt>
                <c:pt idx="35015">
                  <c:v>-0.121844556534873</c:v>
                </c:pt>
                <c:pt idx="35016">
                  <c:v>-2.5645925186497101E-3</c:v>
                </c:pt>
                <c:pt idx="35017">
                  <c:v>-4.2572690967148198E-2</c:v>
                </c:pt>
                <c:pt idx="35018">
                  <c:v>-8.3323867412916607E-3</c:v>
                </c:pt>
                <c:pt idx="35019">
                  <c:v>-8.3323867412916607E-3</c:v>
                </c:pt>
                <c:pt idx="35020">
                  <c:v>8.9395687052870404E-2</c:v>
                </c:pt>
                <c:pt idx="35021">
                  <c:v>0.125202214485887</c:v>
                </c:pt>
                <c:pt idx="35022">
                  <c:v>0.12563062095950001</c:v>
                </c:pt>
                <c:pt idx="35023">
                  <c:v>0.16449365582425199</c:v>
                </c:pt>
                <c:pt idx="35024">
                  <c:v>0.19237728749628599</c:v>
                </c:pt>
                <c:pt idx="35025">
                  <c:v>0.25844474551780899</c:v>
                </c:pt>
                <c:pt idx="35026">
                  <c:v>0.27060650325167701</c:v>
                </c:pt>
                <c:pt idx="35027">
                  <c:v>0.19236375669355499</c:v>
                </c:pt>
                <c:pt idx="35028">
                  <c:v>0.25335060631638801</c:v>
                </c:pt>
                <c:pt idx="35029">
                  <c:v>0.22977142951846999</c:v>
                </c:pt>
                <c:pt idx="35030">
                  <c:v>0.29292362504765401</c:v>
                </c:pt>
                <c:pt idx="35031">
                  <c:v>0.29292362504765401</c:v>
                </c:pt>
                <c:pt idx="35032">
                  <c:v>0.33532854985077598</c:v>
                </c:pt>
                <c:pt idx="35033">
                  <c:v>0.253521276992415</c:v>
                </c:pt>
                <c:pt idx="35034">
                  <c:v>0.27909177898687498</c:v>
                </c:pt>
                <c:pt idx="35035">
                  <c:v>0.29992720342863999</c:v>
                </c:pt>
                <c:pt idx="35036">
                  <c:v>0.29992720342863999</c:v>
                </c:pt>
                <c:pt idx="35037">
                  <c:v>0.32546962871263702</c:v>
                </c:pt>
                <c:pt idx="35038">
                  <c:v>0.33526162811093702</c:v>
                </c:pt>
                <c:pt idx="35039">
                  <c:v>0.10730877055447299</c:v>
                </c:pt>
                <c:pt idx="35040">
                  <c:v>0.32311290503162599</c:v>
                </c:pt>
                <c:pt idx="35041">
                  <c:v>0.13821833980110301</c:v>
                </c:pt>
                <c:pt idx="35042">
                  <c:v>0.14821279312563401</c:v>
                </c:pt>
                <c:pt idx="35043">
                  <c:v>-4.7560357396129398E-2</c:v>
                </c:pt>
                <c:pt idx="35044">
                  <c:v>-9.9502915512000994E-2</c:v>
                </c:pt>
                <c:pt idx="35045">
                  <c:v>-0.14627420236715999</c:v>
                </c:pt>
                <c:pt idx="35046">
                  <c:v>-0.13256589685293299</c:v>
                </c:pt>
                <c:pt idx="35047">
                  <c:v>-4.3118206914088297E-2</c:v>
                </c:pt>
                <c:pt idx="35048">
                  <c:v>8.1506407858813398E-3</c:v>
                </c:pt>
                <c:pt idx="35049">
                  <c:v>8.1506407858813398E-3</c:v>
                </c:pt>
                <c:pt idx="35050">
                  <c:v>9.6328475037782094E-2</c:v>
                </c:pt>
                <c:pt idx="35051">
                  <c:v>9.6330267930450006E-2</c:v>
                </c:pt>
                <c:pt idx="35052">
                  <c:v>0.191975515279039</c:v>
                </c:pt>
                <c:pt idx="35053">
                  <c:v>0.246571864810749</c:v>
                </c:pt>
                <c:pt idx="35054">
                  <c:v>0.33811168895358001</c:v>
                </c:pt>
                <c:pt idx="35055">
                  <c:v>0.19334507776766499</c:v>
                </c:pt>
                <c:pt idx="35056">
                  <c:v>0.22582754316437101</c:v>
                </c:pt>
                <c:pt idx="35057">
                  <c:v>0.27022621657271301</c:v>
                </c:pt>
                <c:pt idx="35058">
                  <c:v>0.318841887821526</c:v>
                </c:pt>
                <c:pt idx="35059">
                  <c:v>0.27531236205109799</c:v>
                </c:pt>
                <c:pt idx="35060">
                  <c:v>0.298140021933124</c:v>
                </c:pt>
                <c:pt idx="35061">
                  <c:v>0.258869891609044</c:v>
                </c:pt>
                <c:pt idx="35062">
                  <c:v>0.258869891609044</c:v>
                </c:pt>
                <c:pt idx="35063">
                  <c:v>0.20927721582133299</c:v>
                </c:pt>
                <c:pt idx="35064">
                  <c:v>0.14499643723826999</c:v>
                </c:pt>
                <c:pt idx="35065">
                  <c:v>4.3288097065560201E-2</c:v>
                </c:pt>
                <c:pt idx="35066">
                  <c:v>4.3288097065560201E-2</c:v>
                </c:pt>
                <c:pt idx="35067">
                  <c:v>1.78328735617754E-2</c:v>
                </c:pt>
                <c:pt idx="35068">
                  <c:v>1.7831841543713901E-2</c:v>
                </c:pt>
                <c:pt idx="35069">
                  <c:v>-4.2137451320478997E-2</c:v>
                </c:pt>
                <c:pt idx="35070">
                  <c:v>-0.101770700846812</c:v>
                </c:pt>
                <c:pt idx="35071">
                  <c:v>-0.128392442883281</c:v>
                </c:pt>
                <c:pt idx="35072">
                  <c:v>-0.128392442883281</c:v>
                </c:pt>
                <c:pt idx="35073">
                  <c:v>-0.13691673253155601</c:v>
                </c:pt>
                <c:pt idx="35074">
                  <c:v>4.1174903060825198E-2</c:v>
                </c:pt>
                <c:pt idx="35075">
                  <c:v>7.1502535641697604E-2</c:v>
                </c:pt>
                <c:pt idx="35076">
                  <c:v>3.83385188449498E-2</c:v>
                </c:pt>
                <c:pt idx="35077">
                  <c:v>2.7674799708888601E-2</c:v>
                </c:pt>
                <c:pt idx="35078">
                  <c:v>-3.6129182186230603E-2</c:v>
                </c:pt>
                <c:pt idx="35079">
                  <c:v>-6.6749143857039103E-2</c:v>
                </c:pt>
                <c:pt idx="35080">
                  <c:v>-6.6749143857039103E-2</c:v>
                </c:pt>
                <c:pt idx="35081">
                  <c:v>-7.1667559120268398E-2</c:v>
                </c:pt>
                <c:pt idx="35082">
                  <c:v>-0.10663761856778201</c:v>
                </c:pt>
                <c:pt idx="35083">
                  <c:v>-0.13486812064242601</c:v>
                </c:pt>
                <c:pt idx="35084">
                  <c:v>-6.7347507025302206E-2</c:v>
                </c:pt>
                <c:pt idx="35085">
                  <c:v>-9.4266079051389104E-2</c:v>
                </c:pt>
                <c:pt idx="35086">
                  <c:v>-4.4941402232460299E-2</c:v>
                </c:pt>
                <c:pt idx="35087">
                  <c:v>-4.4941402232460299E-2</c:v>
                </c:pt>
                <c:pt idx="35088">
                  <c:v>-4.4941402232460299E-2</c:v>
                </c:pt>
                <c:pt idx="35089">
                  <c:v>-4.4941402232460299E-2</c:v>
                </c:pt>
                <c:pt idx="35090">
                  <c:v>-4.4941402232460299E-2</c:v>
                </c:pt>
                <c:pt idx="35091">
                  <c:v>2.4860683257165998E-2</c:v>
                </c:pt>
                <c:pt idx="35092">
                  <c:v>2.4860683257165998E-2</c:v>
                </c:pt>
                <c:pt idx="35093">
                  <c:v>2.4860683257165998E-2</c:v>
                </c:pt>
                <c:pt idx="35094">
                  <c:v>-9.2793945554090398E-3</c:v>
                </c:pt>
                <c:pt idx="35095">
                  <c:v>2.7866906604623699E-2</c:v>
                </c:pt>
                <c:pt idx="35096">
                  <c:v>-9.2456410234844598E-3</c:v>
                </c:pt>
                <c:pt idx="35097">
                  <c:v>-4.3803024587256698E-2</c:v>
                </c:pt>
                <c:pt idx="35098">
                  <c:v>2.4264061427938501E-2</c:v>
                </c:pt>
                <c:pt idx="35099">
                  <c:v>8.8455262794155901E-2</c:v>
                </c:pt>
                <c:pt idx="35100">
                  <c:v>9.3380649848249397E-2</c:v>
                </c:pt>
                <c:pt idx="35101">
                  <c:v>9.3380649848249397E-2</c:v>
                </c:pt>
                <c:pt idx="35102">
                  <c:v>9.8253095869153803E-2</c:v>
                </c:pt>
                <c:pt idx="35103">
                  <c:v>0</c:v>
                </c:pt>
                <c:pt idx="35104">
                  <c:v>0.23021594235213799</c:v>
                </c:pt>
                <c:pt idx="35105">
                  <c:v>-5.8444989737793399E-2</c:v>
                </c:pt>
                <c:pt idx="35106">
                  <c:v>0.100592955838065</c:v>
                </c:pt>
                <c:pt idx="35107">
                  <c:v>9.1420650770515699E-2</c:v>
                </c:pt>
                <c:pt idx="35108">
                  <c:v>4.7782896867752701E-2</c:v>
                </c:pt>
                <c:pt idx="35109" formatCode="0.00E+00">
                  <c:v>-2.34400917213939E-4</c:v>
                </c:pt>
                <c:pt idx="35110">
                  <c:v>5.0488585305234999E-2</c:v>
                </c:pt>
                <c:pt idx="35111" formatCode="0.00E+00">
                  <c:v>4.6486818344006101E-2</c:v>
                </c:pt>
                <c:pt idx="35112">
                  <c:v>4.6486818344006101E-2</c:v>
                </c:pt>
                <c:pt idx="35113">
                  <c:v>0.126490163318841</c:v>
                </c:pt>
                <c:pt idx="35114">
                  <c:v>0.13798658528392499</c:v>
                </c:pt>
                <c:pt idx="35115">
                  <c:v>0.128531631442731</c:v>
                </c:pt>
                <c:pt idx="35116">
                  <c:v>8.8660119792489195E-2</c:v>
                </c:pt>
                <c:pt idx="35117">
                  <c:v>0.159320986602699</c:v>
                </c:pt>
                <c:pt idx="35118">
                  <c:v>0.119759401633545</c:v>
                </c:pt>
                <c:pt idx="35119">
                  <c:v>0.128531631442731</c:v>
                </c:pt>
                <c:pt idx="35120">
                  <c:v>0.19174314971918599</c:v>
                </c:pt>
                <c:pt idx="35121">
                  <c:v>0.144263724199542</c:v>
                </c:pt>
                <c:pt idx="35122">
                  <c:v>0.144263724199542</c:v>
                </c:pt>
                <c:pt idx="35123">
                  <c:v>9.6524513626838795E-2</c:v>
                </c:pt>
                <c:pt idx="35124">
                  <c:v>0.14752535181690499</c:v>
                </c:pt>
                <c:pt idx="35125">
                  <c:v>0.14752535181690499</c:v>
                </c:pt>
                <c:pt idx="35126">
                  <c:v>0.21467313763061599</c:v>
                </c:pt>
                <c:pt idx="35127">
                  <c:v>0.247100948521805</c:v>
                </c:pt>
                <c:pt idx="35128">
                  <c:v>0.25048782156595401</c:v>
                </c:pt>
                <c:pt idx="35129">
                  <c:v>0.30391559602401502</c:v>
                </c:pt>
                <c:pt idx="35130">
                  <c:v>0.28826579095909999</c:v>
                </c:pt>
                <c:pt idx="35131">
                  <c:v>0.25608528059693197</c:v>
                </c:pt>
                <c:pt idx="35132">
                  <c:v>0.25608528059693197</c:v>
                </c:pt>
                <c:pt idx="35133">
                  <c:v>0.25608528059693197</c:v>
                </c:pt>
                <c:pt idx="35134">
                  <c:v>0.25608528059693197</c:v>
                </c:pt>
                <c:pt idx="35135">
                  <c:v>0.25608528059693197</c:v>
                </c:pt>
                <c:pt idx="35136">
                  <c:v>0.26525949617718098</c:v>
                </c:pt>
                <c:pt idx="35137">
                  <c:v>0.25608528059693197</c:v>
                </c:pt>
                <c:pt idx="35138">
                  <c:v>0.23733155914326301</c:v>
                </c:pt>
                <c:pt idx="35139">
                  <c:v>0.149103362811602</c:v>
                </c:pt>
                <c:pt idx="35140">
                  <c:v>0.13222588431610599</c:v>
                </c:pt>
                <c:pt idx="35141" formatCode="0.00E+00">
                  <c:v>7.2869631384198097E-4</c:v>
                </c:pt>
                <c:pt idx="35142">
                  <c:v>0.263836126727655</c:v>
                </c:pt>
                <c:pt idx="35143" formatCode="0.00E+00">
                  <c:v>6.0534976314953803E-2</c:v>
                </c:pt>
                <c:pt idx="35144">
                  <c:v>0.125872632964421</c:v>
                </c:pt>
                <c:pt idx="35145">
                  <c:v>-1.16081758255426E-2</c:v>
                </c:pt>
                <c:pt idx="35146">
                  <c:v>-1.1015299277722299E-2</c:v>
                </c:pt>
                <c:pt idx="35147">
                  <c:v>-2.09784414490337E-2</c:v>
                </c:pt>
                <c:pt idx="35148">
                  <c:v>-7.6747267279119999E-2</c:v>
                </c:pt>
                <c:pt idx="35149">
                  <c:v>-0.20980198311390799</c:v>
                </c:pt>
                <c:pt idx="35150">
                  <c:v>-0.27702687632262302</c:v>
                </c:pt>
                <c:pt idx="35151">
                  <c:v>-0.25216019885611202</c:v>
                </c:pt>
                <c:pt idx="35152">
                  <c:v>-0.19771010546041501</c:v>
                </c:pt>
                <c:pt idx="35153">
                  <c:v>-0.19771010546041501</c:v>
                </c:pt>
                <c:pt idx="35154">
                  <c:v>-0.194841776704376</c:v>
                </c:pt>
                <c:pt idx="35155">
                  <c:v>-0.25897510592456502</c:v>
                </c:pt>
                <c:pt idx="35156">
                  <c:v>-0.21120277135198201</c:v>
                </c:pt>
                <c:pt idx="35157">
                  <c:v>-0.21120277135198201</c:v>
                </c:pt>
                <c:pt idx="35158">
                  <c:v>-0.16692337792439399</c:v>
                </c:pt>
                <c:pt idx="35159">
                  <c:v>-0.196305019925408</c:v>
                </c:pt>
                <c:pt idx="35160">
                  <c:v>-8.7416625060958E-2</c:v>
                </c:pt>
                <c:pt idx="35161">
                  <c:v>-8.7416625060958E-2</c:v>
                </c:pt>
                <c:pt idx="35162">
                  <c:v>-1.7419466283425899E-2</c:v>
                </c:pt>
                <c:pt idx="35163">
                  <c:v>-4.8057792171032697E-2</c:v>
                </c:pt>
                <c:pt idx="35164">
                  <c:v>-0.107458340672297</c:v>
                </c:pt>
                <c:pt idx="35165">
                  <c:v>-4.3784164030151701E-2</c:v>
                </c:pt>
                <c:pt idx="35166">
                  <c:v>-0.123968389645313</c:v>
                </c:pt>
                <c:pt idx="35167">
                  <c:v>-0.18689708411884001</c:v>
                </c:pt>
                <c:pt idx="35168">
                  <c:v>-0.10790384041746399</c:v>
                </c:pt>
                <c:pt idx="35169">
                  <c:v>-0.18772574762696501</c:v>
                </c:pt>
                <c:pt idx="35170">
                  <c:v>-0.14681345907652599</c:v>
                </c:pt>
                <c:pt idx="35171">
                  <c:v>-8.3684484420321004E-2</c:v>
                </c:pt>
                <c:pt idx="35172">
                  <c:v>-8.3684484420321004E-2</c:v>
                </c:pt>
                <c:pt idx="35173">
                  <c:v>-1.04669602424081E-2</c:v>
                </c:pt>
                <c:pt idx="35174">
                  <c:v>2.83524353939037E-2</c:v>
                </c:pt>
                <c:pt idx="35175">
                  <c:v>-4.5563017077237603E-2</c:v>
                </c:pt>
                <c:pt idx="35176">
                  <c:v>-3.3093104522119401E-2</c:v>
                </c:pt>
                <c:pt idx="35177">
                  <c:v>-5.1911547015918803E-2</c:v>
                </c:pt>
                <c:pt idx="35178">
                  <c:v>-1.54836682425625E-2</c:v>
                </c:pt>
                <c:pt idx="35179">
                  <c:v>-5.25105275653239E-2</c:v>
                </c:pt>
                <c:pt idx="35180">
                  <c:v>0.14440400313678201</c:v>
                </c:pt>
                <c:pt idx="35181">
                  <c:v>0.13665601239166</c:v>
                </c:pt>
                <c:pt idx="35182">
                  <c:v>0.100684406240919</c:v>
                </c:pt>
                <c:pt idx="35183">
                  <c:v>0.14928363150860299</c:v>
                </c:pt>
                <c:pt idx="35184">
                  <c:v>0.110589731253915</c:v>
                </c:pt>
                <c:pt idx="35185">
                  <c:v>-0.26894900044938103</c:v>
                </c:pt>
                <c:pt idx="35186">
                  <c:v>-3.93571925647975E-2</c:v>
                </c:pt>
                <c:pt idx="35187">
                  <c:v>-3.93571925647975E-2</c:v>
                </c:pt>
                <c:pt idx="35188">
                  <c:v>-3.93571925647975E-2</c:v>
                </c:pt>
                <c:pt idx="35189">
                  <c:v>-5.1773618736035101E-2</c:v>
                </c:pt>
                <c:pt idx="35190">
                  <c:v>-5.1773618736035101E-2</c:v>
                </c:pt>
                <c:pt idx="35191">
                  <c:v>-0.11904442949987599</c:v>
                </c:pt>
                <c:pt idx="35192">
                  <c:v>-0.11904442949987599</c:v>
                </c:pt>
                <c:pt idx="35193">
                  <c:v>-0.177402636632016</c:v>
                </c:pt>
                <c:pt idx="35194">
                  <c:v>-0.260932088592783</c:v>
                </c:pt>
                <c:pt idx="35195">
                  <c:v>-0.260932088592783</c:v>
                </c:pt>
                <c:pt idx="35196">
                  <c:v>-0.260932088592783</c:v>
                </c:pt>
                <c:pt idx="35197">
                  <c:v>-0.260932088592783</c:v>
                </c:pt>
                <c:pt idx="35198">
                  <c:v>-0.17624111093778999</c:v>
                </c:pt>
                <c:pt idx="35199">
                  <c:v>-0.228132781191308</c:v>
                </c:pt>
                <c:pt idx="35200">
                  <c:v>-0.228132781191308</c:v>
                </c:pt>
                <c:pt idx="35201">
                  <c:v>-0.31449753725534602</c:v>
                </c:pt>
                <c:pt idx="35202">
                  <c:v>-0.31449753725534602</c:v>
                </c:pt>
                <c:pt idx="35203">
                  <c:v>-0.41250643535798998</c:v>
                </c:pt>
                <c:pt idx="35204">
                  <c:v>-0.39029275291948001</c:v>
                </c:pt>
                <c:pt idx="35205">
                  <c:v>-0.202804442647741</c:v>
                </c:pt>
                <c:pt idx="35206">
                  <c:v>-0.10071669037977</c:v>
                </c:pt>
                <c:pt idx="35207">
                  <c:v>-0.40045822715336998</c:v>
                </c:pt>
                <c:pt idx="35208">
                  <c:v>-0.34274407708902299</c:v>
                </c:pt>
                <c:pt idx="35209">
                  <c:v>-0.30366760153392802</c:v>
                </c:pt>
                <c:pt idx="35210">
                  <c:v>-0.222454627429054</c:v>
                </c:pt>
                <c:pt idx="35211">
                  <c:v>-0.27760598103173501</c:v>
                </c:pt>
                <c:pt idx="35212">
                  <c:v>-0.42947603270338602</c:v>
                </c:pt>
                <c:pt idx="35213">
                  <c:v>-0.46166595126934101</c:v>
                </c:pt>
                <c:pt idx="35214">
                  <c:v>-0.46087503015276299</c:v>
                </c:pt>
                <c:pt idx="35215">
                  <c:v>-0.48965402453329199</c:v>
                </c:pt>
                <c:pt idx="35216">
                  <c:v>-0.41528463900995999</c:v>
                </c:pt>
                <c:pt idx="35217">
                  <c:v>-0.44308788148272299</c:v>
                </c:pt>
                <c:pt idx="35218">
                  <c:v>-0.44308788148272299</c:v>
                </c:pt>
                <c:pt idx="35219">
                  <c:v>-0.44308788148272299</c:v>
                </c:pt>
                <c:pt idx="35220">
                  <c:v>-0.30815371506337402</c:v>
                </c:pt>
                <c:pt idx="35221">
                  <c:v>-0.30815371506337402</c:v>
                </c:pt>
                <c:pt idx="35222">
                  <c:v>-0.27650328079995501</c:v>
                </c:pt>
                <c:pt idx="35223">
                  <c:v>-0.20481610569586201</c:v>
                </c:pt>
                <c:pt idx="35224">
                  <c:v>-0.19479695219121501</c:v>
                </c:pt>
                <c:pt idx="35225">
                  <c:v>0.10730877055447299</c:v>
                </c:pt>
                <c:pt idx="35226">
                  <c:v>0.37359016862472899</c:v>
                </c:pt>
                <c:pt idx="35227">
                  <c:v>0.12180646190962</c:v>
                </c:pt>
                <c:pt idx="35228">
                  <c:v>0.10871520204681399</c:v>
                </c:pt>
                <c:pt idx="35229">
                  <c:v>5.08890230548011E-2</c:v>
                </c:pt>
                <c:pt idx="35230">
                  <c:v>-5.2365619542251697E-2</c:v>
                </c:pt>
                <c:pt idx="35231">
                  <c:v>-5.1890908836321498E-2</c:v>
                </c:pt>
                <c:pt idx="35232">
                  <c:v>-4.7487319797363002E-2</c:v>
                </c:pt>
                <c:pt idx="35233">
                  <c:v>-0.165287289451192</c:v>
                </c:pt>
                <c:pt idx="35234">
                  <c:v>-0.268874766982307</c:v>
                </c:pt>
                <c:pt idx="35235">
                  <c:v>-0.32855980659574402</c:v>
                </c:pt>
                <c:pt idx="35236">
                  <c:v>-0.256755742225242</c:v>
                </c:pt>
                <c:pt idx="35237">
                  <c:v>-0.24306875056541999</c:v>
                </c:pt>
                <c:pt idx="35238">
                  <c:v>-0.27950291366012497</c:v>
                </c:pt>
                <c:pt idx="35239">
                  <c:v>-0.29628771215170802</c:v>
                </c:pt>
                <c:pt idx="35240">
                  <c:v>-0.34095309746805103</c:v>
                </c:pt>
                <c:pt idx="35241">
                  <c:v>-0.333177464351404</c:v>
                </c:pt>
                <c:pt idx="35242">
                  <c:v>-0.289020040752416</c:v>
                </c:pt>
                <c:pt idx="35243">
                  <c:v>-0.31107171567247699</c:v>
                </c:pt>
                <c:pt idx="35244">
                  <c:v>-0.31107171567247699</c:v>
                </c:pt>
                <c:pt idx="35245">
                  <c:v>-0.30363780048087002</c:v>
                </c:pt>
                <c:pt idx="35246">
                  <c:v>-0.34095481006063599</c:v>
                </c:pt>
                <c:pt idx="35247">
                  <c:v>-0.23377046005355601</c:v>
                </c:pt>
                <c:pt idx="35248">
                  <c:v>-0.20846073709113599</c:v>
                </c:pt>
                <c:pt idx="35249">
                  <c:v>-0.21820677467365199</c:v>
                </c:pt>
                <c:pt idx="35250">
                  <c:v>-0.24564300435412101</c:v>
                </c:pt>
                <c:pt idx="35251">
                  <c:v>-0.188398607261578</c:v>
                </c:pt>
                <c:pt idx="35252">
                  <c:v>-0.188398607261578</c:v>
                </c:pt>
                <c:pt idx="35253">
                  <c:v>-0.188398607261578</c:v>
                </c:pt>
                <c:pt idx="35254">
                  <c:v>-0.144753127510131</c:v>
                </c:pt>
                <c:pt idx="35255">
                  <c:v>-0.174768249924071</c:v>
                </c:pt>
                <c:pt idx="35256">
                  <c:v>-6.1498073732935803E-2</c:v>
                </c:pt>
                <c:pt idx="35257">
                  <c:v>-9.0787887759258196E-2</c:v>
                </c:pt>
                <c:pt idx="35258">
                  <c:v>-2.6759777353581701E-2</c:v>
                </c:pt>
                <c:pt idx="35259">
                  <c:v>-8.0720523070536995E-2</c:v>
                </c:pt>
                <c:pt idx="35260">
                  <c:v>-2.4740932645847799E-2</c:v>
                </c:pt>
                <c:pt idx="35261">
                  <c:v>-2.4740932645847799E-2</c:v>
                </c:pt>
                <c:pt idx="35262">
                  <c:v>1.5298653907045399E-3</c:v>
                </c:pt>
                <c:pt idx="35263">
                  <c:v>-2.34810874231039E-2</c:v>
                </c:pt>
                <c:pt idx="35264">
                  <c:v>-2.34810874231039E-2</c:v>
                </c:pt>
                <c:pt idx="35265">
                  <c:v>-2.34810874231039E-2</c:v>
                </c:pt>
                <c:pt idx="35266">
                  <c:v>-2.34810874231039E-2</c:v>
                </c:pt>
                <c:pt idx="35267">
                  <c:v>-2.34810874231039E-2</c:v>
                </c:pt>
                <c:pt idx="35268">
                  <c:v>-2.34810874231039E-2</c:v>
                </c:pt>
                <c:pt idx="35269">
                  <c:v>-2.34810874231039E-2</c:v>
                </c:pt>
                <c:pt idx="35270">
                  <c:v>-1.50261689811801E-2</c:v>
                </c:pt>
                <c:pt idx="35271">
                  <c:v>3.6030573252992998E-2</c:v>
                </c:pt>
                <c:pt idx="35272">
                  <c:v>3.6030573252992998E-2</c:v>
                </c:pt>
                <c:pt idx="35273">
                  <c:v>3.6030573252992998E-2</c:v>
                </c:pt>
                <c:pt idx="35274">
                  <c:v>3.6030573252992998E-2</c:v>
                </c:pt>
                <c:pt idx="35275">
                  <c:v>9.28224243352129E-2</c:v>
                </c:pt>
                <c:pt idx="35276">
                  <c:v>9.28224243352129E-2</c:v>
                </c:pt>
                <c:pt idx="35277">
                  <c:v>0.12323355452074899</c:v>
                </c:pt>
                <c:pt idx="35278">
                  <c:v>9.7751448410360098E-2</c:v>
                </c:pt>
                <c:pt idx="35279">
                  <c:v>0.130114363208506</c:v>
                </c:pt>
                <c:pt idx="35280">
                  <c:v>0.13443359016231901</c:v>
                </c:pt>
                <c:pt idx="35281">
                  <c:v>0</c:v>
                </c:pt>
                <c:pt idx="35282">
                  <c:v>-0.28407145687538699</c:v>
                </c:pt>
                <c:pt idx="35283">
                  <c:v>-5.7019002508138898E-2</c:v>
                </c:pt>
                <c:pt idx="35284">
                  <c:v>0.111821024040671</c:v>
                </c:pt>
                <c:pt idx="35285">
                  <c:v>0.20080328262965999</c:v>
                </c:pt>
                <c:pt idx="35286">
                  <c:v>0.143146070568233</c:v>
                </c:pt>
                <c:pt idx="35287">
                  <c:v>0.100594981658048</c:v>
                </c:pt>
                <c:pt idx="35288" formatCode="0.00E+00">
                  <c:v>4.40041268282787E-4</c:v>
                </c:pt>
                <c:pt idx="35289">
                  <c:v>-3.9278613139430901E-2</c:v>
                </c:pt>
                <c:pt idx="35290" formatCode="0.00E+00">
                  <c:v>5.07026094689908E-2</c:v>
                </c:pt>
                <c:pt idx="35291">
                  <c:v>0.171945976208463</c:v>
                </c:pt>
                <c:pt idx="35292">
                  <c:v>0.213384784477131</c:v>
                </c:pt>
                <c:pt idx="35293">
                  <c:v>0.24598725868908899</c:v>
                </c:pt>
                <c:pt idx="35294">
                  <c:v>0.227023618366019</c:v>
                </c:pt>
                <c:pt idx="35295">
                  <c:v>0.151004554320669</c:v>
                </c:pt>
                <c:pt idx="35296">
                  <c:v>3.4153106238077303E-2</c:v>
                </c:pt>
                <c:pt idx="35297">
                  <c:v>3.4153106238077303E-2</c:v>
                </c:pt>
                <c:pt idx="35298" formatCode="0.00E+00">
                  <c:v>3.0285136726426699E-4</c:v>
                </c:pt>
                <c:pt idx="35299" formatCode="0.00E+00">
                  <c:v>1.02654245218936E-4</c:v>
                </c:pt>
                <c:pt idx="35300" formatCode="0.00E+00">
                  <c:v>-5.4090598229492503E-3</c:v>
                </c:pt>
                <c:pt idx="35301" formatCode="0.00E+00">
                  <c:v>2.5114303889741601E-2</c:v>
                </c:pt>
                <c:pt idx="35302">
                  <c:v>5.6888307154468298E-2</c:v>
                </c:pt>
                <c:pt idx="35303">
                  <c:v>0.11198906298519801</c:v>
                </c:pt>
                <c:pt idx="35304">
                  <c:v>8.5433412624149996E-2</c:v>
                </c:pt>
                <c:pt idx="35305">
                  <c:v>0.11198906298519801</c:v>
                </c:pt>
                <c:pt idx="35306">
                  <c:v>0.106602863022734</c:v>
                </c:pt>
                <c:pt idx="35307">
                  <c:v>0.110909397975869</c:v>
                </c:pt>
                <c:pt idx="35308">
                  <c:v>0.110909397975869</c:v>
                </c:pt>
                <c:pt idx="35309">
                  <c:v>8.4446883410159698E-2</c:v>
                </c:pt>
                <c:pt idx="35310">
                  <c:v>2.50672343845279E-2</c:v>
                </c:pt>
                <c:pt idx="35311">
                  <c:v>2.9882051379477002E-2</c:v>
                </c:pt>
                <c:pt idx="35312" formatCode="0.00E+00">
                  <c:v>2.6218376708908499E-4</c:v>
                </c:pt>
                <c:pt idx="35313">
                  <c:v>1.44440703854105E-2</c:v>
                </c:pt>
                <c:pt idx="35314" formatCode="0.00E+00">
                  <c:v>1.44440703854105E-2</c:v>
                </c:pt>
                <c:pt idx="35315">
                  <c:v>-6.9869363889742506E-2</c:v>
                </c:pt>
                <c:pt idx="35316">
                  <c:v>0</c:v>
                </c:pt>
                <c:pt idx="35317">
                  <c:v>-0.28482857264887201</c:v>
                </c:pt>
                <c:pt idx="35318" formatCode="0.00E+00">
                  <c:v>5.3794651260452499E-4</c:v>
                </c:pt>
                <c:pt idx="35319">
                  <c:v>-0.107744664639068</c:v>
                </c:pt>
                <c:pt idx="35320" formatCode="0.00E+00">
                  <c:v>-1.88331235249528E-4</c:v>
                </c:pt>
                <c:pt idx="35321" formatCode="0.00E+00">
                  <c:v>-1.88331235249528E-4</c:v>
                </c:pt>
                <c:pt idx="35322" formatCode="0.00E+00">
                  <c:v>4.2971329944217498E-2</c:v>
                </c:pt>
                <c:pt idx="35323" formatCode="0.00E+00">
                  <c:v>8.2596071456028305E-2</c:v>
                </c:pt>
                <c:pt idx="35324">
                  <c:v>4.2971329944217498E-2</c:v>
                </c:pt>
                <c:pt idx="35325">
                  <c:v>-3.9327282109106097E-2</c:v>
                </c:pt>
                <c:pt idx="35326">
                  <c:v>6.5438720521460098E-3</c:v>
                </c:pt>
                <c:pt idx="35327">
                  <c:v>-7.0075024196743801E-2</c:v>
                </c:pt>
                <c:pt idx="35328">
                  <c:v>-6.3847347352570694E-2</c:v>
                </c:pt>
                <c:pt idx="35329">
                  <c:v>5.2269946292988704E-3</c:v>
                </c:pt>
                <c:pt idx="35330">
                  <c:v>3.62136892365931E-2</c:v>
                </c:pt>
                <c:pt idx="35331">
                  <c:v>-2.48332261111299E-2</c:v>
                </c:pt>
                <c:pt idx="35332">
                  <c:v>-5.2868453305372001E-2</c:v>
                </c:pt>
                <c:pt idx="35333">
                  <c:v>-2.32991551333467E-2</c:v>
                </c:pt>
                <c:pt idx="35334">
                  <c:v>-1.38021653925515E-2</c:v>
                </c:pt>
                <c:pt idx="35335">
                  <c:v>-2.32991551333467E-2</c:v>
                </c:pt>
                <c:pt idx="35336">
                  <c:v>4.65463509248431E-3</c:v>
                </c:pt>
                <c:pt idx="35337">
                  <c:v>4.65463509248431E-3</c:v>
                </c:pt>
                <c:pt idx="35338">
                  <c:v>9.1687606264803101E-3</c:v>
                </c:pt>
                <c:pt idx="35339">
                  <c:v>-4.4981460263184801E-3</c:v>
                </c:pt>
                <c:pt idx="35340">
                  <c:v>-4.4981460263184801E-3</c:v>
                </c:pt>
                <c:pt idx="35341">
                  <c:v>-4.4981460263184801E-3</c:v>
                </c:pt>
                <c:pt idx="35342" formatCode="0.00E+00">
                  <c:v>9.9189522466014397E-5</c:v>
                </c:pt>
                <c:pt idx="35343">
                  <c:v>2.7891603210267801E-2</c:v>
                </c:pt>
                <c:pt idx="35344" formatCode="0.00E+00">
                  <c:v>-3.3063403977617802E-4</c:v>
                </c:pt>
                <c:pt idx="35345">
                  <c:v>2.6376396948622999E-2</c:v>
                </c:pt>
                <c:pt idx="35346" formatCode="0.00E+00">
                  <c:v>5.1332115338175797E-2</c:v>
                </c:pt>
                <c:pt idx="35347">
                  <c:v>0.104037010216415</c:v>
                </c:pt>
                <c:pt idx="35348">
                  <c:v>7.9005167315871302E-2</c:v>
                </c:pt>
                <c:pt idx="35349">
                  <c:v>0.104037010216415</c:v>
                </c:pt>
                <c:pt idx="35350">
                  <c:v>7.9005167315871302E-2</c:v>
                </c:pt>
                <c:pt idx="35351">
                  <c:v>0.134576116315096</c:v>
                </c:pt>
                <c:pt idx="35352">
                  <c:v>0.202069043021364</c:v>
                </c:pt>
                <c:pt idx="35353">
                  <c:v>-0.10730877055447299</c:v>
                </c:pt>
                <c:pt idx="35354">
                  <c:v>-0.32311290503162599</c:v>
                </c:pt>
                <c:pt idx="35355">
                  <c:v>-0.13829390653125601</c:v>
                </c:pt>
                <c:pt idx="35356">
                  <c:v>-0.20366761221425</c:v>
                </c:pt>
                <c:pt idx="35357">
                  <c:v>-9.0910861515594004E-3</c:v>
                </c:pt>
                <c:pt idx="35358">
                  <c:v>4.7151225071950999E-2</c:v>
                </c:pt>
                <c:pt idx="35359">
                  <c:v>0.14428705863850899</c:v>
                </c:pt>
                <c:pt idx="35360">
                  <c:v>0.14428705863850899</c:v>
                </c:pt>
                <c:pt idx="35361">
                  <c:v>0.14428705863850899</c:v>
                </c:pt>
                <c:pt idx="35362">
                  <c:v>0.13153743503018001</c:v>
                </c:pt>
                <c:pt idx="35363">
                  <c:v>8.0831516848120594E-2</c:v>
                </c:pt>
                <c:pt idx="35364">
                  <c:v>0.130758271184825</c:v>
                </c:pt>
                <c:pt idx="35365">
                  <c:v>0.130758271184825</c:v>
                </c:pt>
                <c:pt idx="35366">
                  <c:v>8.0833285638677699E-2</c:v>
                </c:pt>
                <c:pt idx="35367">
                  <c:v>7.2815556997097797E-2</c:v>
                </c:pt>
                <c:pt idx="35368">
                  <c:v>-1.42692274956324E-2</c:v>
                </c:pt>
                <c:pt idx="35369">
                  <c:v>-9.5161112188838007E-2</c:v>
                </c:pt>
                <c:pt idx="35370">
                  <c:v>-0.16257671390318201</c:v>
                </c:pt>
                <c:pt idx="35371">
                  <c:v>-0.151353025242183</c:v>
                </c:pt>
                <c:pt idx="35372">
                  <c:v>-0.11224955618230199</c:v>
                </c:pt>
                <c:pt idx="35373">
                  <c:v>-0.14126651945452501</c:v>
                </c:pt>
                <c:pt idx="35374">
                  <c:v>-0.16819246510003599</c:v>
                </c:pt>
                <c:pt idx="35375">
                  <c:v>-0.20600732671049399</c:v>
                </c:pt>
                <c:pt idx="35376">
                  <c:v>-0.20600732671049399</c:v>
                </c:pt>
                <c:pt idx="35377">
                  <c:v>-0.23090240358644901</c:v>
                </c:pt>
                <c:pt idx="35378">
                  <c:v>-0.23090240358644901</c:v>
                </c:pt>
                <c:pt idx="35379">
                  <c:v>-0.16764669648699901</c:v>
                </c:pt>
                <c:pt idx="35380">
                  <c:v>-0.21719257169845799</c:v>
                </c:pt>
                <c:pt idx="35381">
                  <c:v>-0.276827591524897</c:v>
                </c:pt>
                <c:pt idx="35382">
                  <c:v>-0.25486885023000699</c:v>
                </c:pt>
                <c:pt idx="35383">
                  <c:v>-0.31619503682460698</c:v>
                </c:pt>
                <c:pt idx="35384">
                  <c:v>-0.33664767015805502</c:v>
                </c:pt>
                <c:pt idx="35385">
                  <c:v>-0.29779397390710199</c:v>
                </c:pt>
                <c:pt idx="35386">
                  <c:v>-0.29779397390710199</c:v>
                </c:pt>
                <c:pt idx="35387">
                  <c:v>-0.29779397390710199</c:v>
                </c:pt>
                <c:pt idx="35388">
                  <c:v>-0.29779397390710199</c:v>
                </c:pt>
                <c:pt idx="35389">
                  <c:v>-0.29779397390710199</c:v>
                </c:pt>
                <c:pt idx="35390">
                  <c:v>-0.29779397390710199</c:v>
                </c:pt>
                <c:pt idx="35391">
                  <c:v>-0.29779397390710199</c:v>
                </c:pt>
                <c:pt idx="35392">
                  <c:v>-0.29791685282861302</c:v>
                </c:pt>
                <c:pt idx="35393">
                  <c:v>-0.22207665810155899</c:v>
                </c:pt>
                <c:pt idx="35394">
                  <c:v>-0.16736870236151</c:v>
                </c:pt>
                <c:pt idx="35395">
                  <c:v>-0.16736870236151</c:v>
                </c:pt>
                <c:pt idx="35396">
                  <c:v>-0.16736870236151</c:v>
                </c:pt>
                <c:pt idx="35397">
                  <c:v>-0.189415980584558</c:v>
                </c:pt>
                <c:pt idx="35398">
                  <c:v>-0.21032579616194599</c:v>
                </c:pt>
                <c:pt idx="35399">
                  <c:v>-0.21032579616194599</c:v>
                </c:pt>
                <c:pt idx="35400">
                  <c:v>-0.21372576768996701</c:v>
                </c:pt>
                <c:pt idx="35401">
                  <c:v>-0.18318059999258701</c:v>
                </c:pt>
                <c:pt idx="35402">
                  <c:v>-0.186594610414927</c:v>
                </c:pt>
                <c:pt idx="35403">
                  <c:v>-0.186594610414927</c:v>
                </c:pt>
                <c:pt idx="35404">
                  <c:v>-0.217126109296191</c:v>
                </c:pt>
                <c:pt idx="35405">
                  <c:v>-0.217126109296191</c:v>
                </c:pt>
                <c:pt idx="35406">
                  <c:v>-0.23674638125019501</c:v>
                </c:pt>
                <c:pt idx="35407">
                  <c:v>-0.23674638125019501</c:v>
                </c:pt>
                <c:pt idx="35408">
                  <c:v>-0.23674638125019501</c:v>
                </c:pt>
                <c:pt idx="35409">
                  <c:v>-0.23159862158217301</c:v>
                </c:pt>
                <c:pt idx="35410">
                  <c:v>-0.23159862158217301</c:v>
                </c:pt>
                <c:pt idx="35411">
                  <c:v>-0.23159862158217301</c:v>
                </c:pt>
                <c:pt idx="35412">
                  <c:v>-0.23159862158217301</c:v>
                </c:pt>
                <c:pt idx="35413">
                  <c:v>-0.191928591682484</c:v>
                </c:pt>
                <c:pt idx="35414">
                  <c:v>-0.17222930088122401</c:v>
                </c:pt>
                <c:pt idx="35415">
                  <c:v>-0.191928591682484</c:v>
                </c:pt>
                <c:pt idx="35416">
                  <c:v>-0.1815377104725</c:v>
                </c:pt>
                <c:pt idx="35417">
                  <c:v>-0.1815377104725</c:v>
                </c:pt>
                <c:pt idx="35418">
                  <c:v>-0.22652230228019199</c:v>
                </c:pt>
                <c:pt idx="35419">
                  <c:v>-0.221459128779946</c:v>
                </c:pt>
                <c:pt idx="35420">
                  <c:v>-0.221459128779946</c:v>
                </c:pt>
                <c:pt idx="35421">
                  <c:v>-0.211457161776513</c:v>
                </c:pt>
                <c:pt idx="35422">
                  <c:v>-0.10730877055447299</c:v>
                </c:pt>
                <c:pt idx="35423">
                  <c:v>-0.37359016862472899</c:v>
                </c:pt>
                <c:pt idx="35424">
                  <c:v>-0.121388722227378</c:v>
                </c:pt>
                <c:pt idx="35425">
                  <c:v>-0.21865361633399499</c:v>
                </c:pt>
                <c:pt idx="35426">
                  <c:v>-0.21865361633399499</c:v>
                </c:pt>
                <c:pt idx="35427">
                  <c:v>-0.23271646509601601</c:v>
                </c:pt>
                <c:pt idx="35428">
                  <c:v>-0.1208624628631</c:v>
                </c:pt>
                <c:pt idx="35429">
                  <c:v>-0.197869716495086</c:v>
                </c:pt>
                <c:pt idx="35430">
                  <c:v>-0.25231148328835501</c:v>
                </c:pt>
                <c:pt idx="35431">
                  <c:v>-0.25231148328835501</c:v>
                </c:pt>
                <c:pt idx="35432">
                  <c:v>-0.252313592838528</c:v>
                </c:pt>
                <c:pt idx="35433">
                  <c:v>-0.252313592838528</c:v>
                </c:pt>
                <c:pt idx="35434">
                  <c:v>-0.317438314939614</c:v>
                </c:pt>
                <c:pt idx="35435">
                  <c:v>-0.257119904019464</c:v>
                </c:pt>
                <c:pt idx="35436" formatCode="0.00E+00">
                  <c:v>-7.2869631384198097E-4</c:v>
                </c:pt>
                <c:pt idx="35437">
                  <c:v>-0.324046513749358</c:v>
                </c:pt>
                <c:pt idx="35438" formatCode="0.00E+00">
                  <c:v>5.9295236717527E-4</c:v>
                </c:pt>
                <c:pt idx="35439">
                  <c:v>-0.109171194049</c:v>
                </c:pt>
                <c:pt idx="35440" formatCode="0.00E+00">
                  <c:v>-9.8931410857246105E-2</c:v>
                </c:pt>
                <c:pt idx="35441">
                  <c:v>-5.2188835494414797E-2</c:v>
                </c:pt>
                <c:pt idx="35442">
                  <c:v>-9.8931410857246105E-2</c:v>
                </c:pt>
                <c:pt idx="35443">
                  <c:v>-9.8931410857246105E-2</c:v>
                </c:pt>
                <c:pt idx="35444">
                  <c:v>-9.0047016187936701E-2</c:v>
                </c:pt>
                <c:pt idx="35445">
                  <c:v>-9.0047016187936701E-2</c:v>
                </c:pt>
                <c:pt idx="35446">
                  <c:v>-9.0047016187936701E-2</c:v>
                </c:pt>
                <c:pt idx="35447">
                  <c:v>-4.7734814339975298E-2</c:v>
                </c:pt>
                <c:pt idx="35448">
                  <c:v>-0.14215798221255799</c:v>
                </c:pt>
                <c:pt idx="35449">
                  <c:v>-0.141524724544807</c:v>
                </c:pt>
                <c:pt idx="35450">
                  <c:v>-0.18027303746366999</c:v>
                </c:pt>
                <c:pt idx="35451">
                  <c:v>-9.8931410857246105E-2</c:v>
                </c:pt>
                <c:pt idx="35452">
                  <c:v>-9.0047016187936701E-2</c:v>
                </c:pt>
                <c:pt idx="35453">
                  <c:v>-0.16481969286157999</c:v>
                </c:pt>
                <c:pt idx="35454">
                  <c:v>-0.16481969286157999</c:v>
                </c:pt>
                <c:pt idx="35455">
                  <c:v>-0.12872355373709399</c:v>
                </c:pt>
                <c:pt idx="35456">
                  <c:v>-4.5326427874355001E-2</c:v>
                </c:pt>
                <c:pt idx="35457">
                  <c:v>-4.5326427874355001E-2</c:v>
                </c:pt>
                <c:pt idx="35458">
                  <c:v>-8.1622494664069706E-2</c:v>
                </c:pt>
                <c:pt idx="35459">
                  <c:v>-4.5326427874355001E-2</c:v>
                </c:pt>
                <c:pt idx="35460">
                  <c:v>-8.1622494664069706E-2</c:v>
                </c:pt>
                <c:pt idx="35461">
                  <c:v>-4.5326427874355001E-2</c:v>
                </c:pt>
                <c:pt idx="35462">
                  <c:v>-8.1622494664069706E-2</c:v>
                </c:pt>
                <c:pt idx="35463">
                  <c:v>-4.5326427874355001E-2</c:v>
                </c:pt>
                <c:pt idx="35464">
                  <c:v>-8.1622494664069706E-2</c:v>
                </c:pt>
                <c:pt idx="35465">
                  <c:v>-4.5326427874355001E-2</c:v>
                </c:pt>
                <c:pt idx="35466">
                  <c:v>-8.1622494664069706E-2</c:v>
                </c:pt>
                <c:pt idx="35467">
                  <c:v>-8.1622494664069706E-2</c:v>
                </c:pt>
                <c:pt idx="35468">
                  <c:v>-8.1622494664069706E-2</c:v>
                </c:pt>
                <c:pt idx="35469">
                  <c:v>-8.1622494664069706E-2</c:v>
                </c:pt>
                <c:pt idx="35470">
                  <c:v>-0.146309951545186</c:v>
                </c:pt>
                <c:pt idx="35471">
                  <c:v>-0.175009861818021</c:v>
                </c:pt>
                <c:pt idx="35472">
                  <c:v>-0.130021806371585</c:v>
                </c:pt>
                <c:pt idx="35473">
                  <c:v>-0.130021806371585</c:v>
                </c:pt>
                <c:pt idx="35474">
                  <c:v>-0.125234453738299</c:v>
                </c:pt>
                <c:pt idx="35475">
                  <c:v>-2.86360275433135E-2</c:v>
                </c:pt>
                <c:pt idx="35476">
                  <c:v>-6.4955232585776193E-2</c:v>
                </c:pt>
                <c:pt idx="35477">
                  <c:v>-9.6873037397406006E-2</c:v>
                </c:pt>
                <c:pt idx="35478">
                  <c:v>5.4725868868823399E-3</c:v>
                </c:pt>
                <c:pt idx="35479">
                  <c:v>-3.7669833395653697E-2</c:v>
                </c:pt>
                <c:pt idx="35480">
                  <c:v>4.53566954232398E-3</c:v>
                </c:pt>
                <c:pt idx="35481">
                  <c:v>4.0383368226952704E-3</c:v>
                </c:pt>
                <c:pt idx="35482">
                  <c:v>6.9548742639597497E-2</c:v>
                </c:pt>
                <c:pt idx="35483">
                  <c:v>4.0960454733454499E-2</c:v>
                </c:pt>
                <c:pt idx="35484">
                  <c:v>8.05183379350769E-2</c:v>
                </c:pt>
                <c:pt idx="35485">
                  <c:v>0.10795994196898399</c:v>
                </c:pt>
                <c:pt idx="35486">
                  <c:v>0.11371961358600401</c:v>
                </c:pt>
                <c:pt idx="35487">
                  <c:v>5.9006209487495201E-2</c:v>
                </c:pt>
                <c:pt idx="35488">
                  <c:v>9.2447387222062499E-2</c:v>
                </c:pt>
                <c:pt idx="35489">
                  <c:v>-1.13111484133865E-2</c:v>
                </c:pt>
                <c:pt idx="35490">
                  <c:v>-5.9204652256936701E-3</c:v>
                </c:pt>
                <c:pt idx="35491">
                  <c:v>-5.9204652256936701E-3</c:v>
                </c:pt>
                <c:pt idx="35492">
                  <c:v>-3.8628716145591803E-2</c:v>
                </c:pt>
                <c:pt idx="35493">
                  <c:v>-0.21323246152679001</c:v>
                </c:pt>
                <c:pt idx="35494">
                  <c:v>-0.158352799713598</c:v>
                </c:pt>
                <c:pt idx="35495">
                  <c:v>-0.190178662250995</c:v>
                </c:pt>
                <c:pt idx="35496">
                  <c:v>-0.175367806971507</c:v>
                </c:pt>
                <c:pt idx="35497">
                  <c:v>0</c:v>
                </c:pt>
                <c:pt idx="35498">
                  <c:v>-0.26412027160346002</c:v>
                </c:pt>
                <c:pt idx="35499">
                  <c:v>1.15915841365061E-2</c:v>
                </c:pt>
                <c:pt idx="35500">
                  <c:v>-0.110292026729326</c:v>
                </c:pt>
                <c:pt idx="35501">
                  <c:v>-0.10929334390180299</c:v>
                </c:pt>
                <c:pt idx="35502">
                  <c:v>-0.15985985429223201</c:v>
                </c:pt>
                <c:pt idx="35503">
                  <c:v>-4.1590704614597698E-2</c:v>
                </c:pt>
                <c:pt idx="35504">
                  <c:v>6.7231227817565506E-2</c:v>
                </c:pt>
                <c:pt idx="35505">
                  <c:v>9.0880586188841692E-3</c:v>
                </c:pt>
                <c:pt idx="35506">
                  <c:v>9.0880586188841692E-3</c:v>
                </c:pt>
                <c:pt idx="35507">
                  <c:v>9.0880586188841692E-3</c:v>
                </c:pt>
                <c:pt idx="35508">
                  <c:v>-4.2318554080047401E-2</c:v>
                </c:pt>
                <c:pt idx="35509">
                  <c:v>-0.144859022421234</c:v>
                </c:pt>
                <c:pt idx="35510">
                  <c:v>-0.289821858640539</c:v>
                </c:pt>
                <c:pt idx="35511">
                  <c:v>-0.236707883633097</c:v>
                </c:pt>
                <c:pt idx="35512">
                  <c:v>-0.14260454832866501</c:v>
                </c:pt>
                <c:pt idx="35513">
                  <c:v>-0.14260454832866501</c:v>
                </c:pt>
                <c:pt idx="35514">
                  <c:v>-0.100726418259802</c:v>
                </c:pt>
                <c:pt idx="35515">
                  <c:v>-6.23961333897649E-2</c:v>
                </c:pt>
                <c:pt idx="35516">
                  <c:v>-0.123443182517113</c:v>
                </c:pt>
                <c:pt idx="35517">
                  <c:v>-0.122863252564455</c:v>
                </c:pt>
                <c:pt idx="35518">
                  <c:v>-0.16124810549552801</c:v>
                </c:pt>
                <c:pt idx="35519">
                  <c:v>-0.12289824303677301</c:v>
                </c:pt>
                <c:pt idx="35520">
                  <c:v>-9.3398869897895503E-2</c:v>
                </c:pt>
                <c:pt idx="35521">
                  <c:v>-5.7821392458491799E-2</c:v>
                </c:pt>
                <c:pt idx="35522">
                  <c:v>-8.7941833619638393E-2</c:v>
                </c:pt>
                <c:pt idx="35523">
                  <c:v>-2.34659544095694E-2</c:v>
                </c:pt>
                <c:pt idx="35524">
                  <c:v>-5.1977098303928201E-2</c:v>
                </c:pt>
                <c:pt idx="35525">
                  <c:v>-5.1977098303928201E-2</c:v>
                </c:pt>
                <c:pt idx="35526">
                  <c:v>-2.3897125637526599E-2</c:v>
                </c:pt>
                <c:pt idx="35527">
                  <c:v>3.3363357050248899E-2</c:v>
                </c:pt>
                <c:pt idx="35528">
                  <c:v>6.30906301282321E-2</c:v>
                </c:pt>
                <c:pt idx="35529">
                  <c:v>9.3979711831019899E-2</c:v>
                </c:pt>
                <c:pt idx="35530">
                  <c:v>6.4089200902886098E-2</c:v>
                </c:pt>
                <c:pt idx="35531">
                  <c:v>9.3146953384684206E-2</c:v>
                </c:pt>
                <c:pt idx="35532">
                  <c:v>0.129184458929091</c:v>
                </c:pt>
                <c:pt idx="35533">
                  <c:v>0.16260555726968101</c:v>
                </c:pt>
                <c:pt idx="35534">
                  <c:v>0.129499102840956</c:v>
                </c:pt>
                <c:pt idx="35535">
                  <c:v>0.15395130065916701</c:v>
                </c:pt>
                <c:pt idx="35536">
                  <c:v>0.11730261628807501</c:v>
                </c:pt>
                <c:pt idx="35537">
                  <c:v>0.11730261628807501</c:v>
                </c:pt>
                <c:pt idx="35538">
                  <c:v>0.18057734455813401</c:v>
                </c:pt>
                <c:pt idx="35539">
                  <c:v>0.20314026252157699</c:v>
                </c:pt>
                <c:pt idx="35540">
                  <c:v>0.20314026252157699</c:v>
                </c:pt>
                <c:pt idx="35541">
                  <c:v>0.224494701377984</c:v>
                </c:pt>
                <c:pt idx="35542">
                  <c:v>0.21379615641347399</c:v>
                </c:pt>
                <c:pt idx="35543">
                  <c:v>0.15946144851362401</c:v>
                </c:pt>
                <c:pt idx="35544">
                  <c:v>9.9707802197575204E-2</c:v>
                </c:pt>
                <c:pt idx="35545">
                  <c:v>9.9707802197575204E-2</c:v>
                </c:pt>
                <c:pt idx="35546">
                  <c:v>0.15946144851362401</c:v>
                </c:pt>
                <c:pt idx="35547">
                  <c:v>0.159460602125962</c:v>
                </c:pt>
                <c:pt idx="35548">
                  <c:v>9.8808571029835396E-2</c:v>
                </c:pt>
                <c:pt idx="35549">
                  <c:v>7.1228857168367604E-2</c:v>
                </c:pt>
                <c:pt idx="35550">
                  <c:v>-4.1564565230498502E-3</c:v>
                </c:pt>
                <c:pt idx="35551" formatCode="0.00E+00">
                  <c:v>2.24452193160473E-5</c:v>
                </c:pt>
                <c:pt idx="35552" formatCode="0.00E+00">
                  <c:v>-1.20722696753672E-4</c:v>
                </c:pt>
                <c:pt idx="35553" formatCode="0.00E+00">
                  <c:v>-1.20722696753672E-4</c:v>
                </c:pt>
                <c:pt idx="35554" formatCode="0.00E+00">
                  <c:v>-9.8474859270503105E-5</c:v>
                </c:pt>
                <c:pt idx="35555" formatCode="0.00E+00">
                  <c:v>-1.5707910951117302E-2</c:v>
                </c:pt>
                <c:pt idx="35556" formatCode="0.00E+00">
                  <c:v>-2.7362322797220302E-2</c:v>
                </c:pt>
                <c:pt idx="35557">
                  <c:v>-5.1888895561348299E-2</c:v>
                </c:pt>
                <c:pt idx="35558">
                  <c:v>-5.5704814349799098E-2</c:v>
                </c:pt>
                <c:pt idx="35559">
                  <c:v>-0.10375081966461901</c:v>
                </c:pt>
                <c:pt idx="35560">
                  <c:v>-0.10911469459807099</c:v>
                </c:pt>
                <c:pt idx="35561">
                  <c:v>-7.5740717091602003E-2</c:v>
                </c:pt>
                <c:pt idx="35562">
                  <c:v>-0.120406843198174</c:v>
                </c:pt>
                <c:pt idx="35563">
                  <c:v>-0.115843116496836</c:v>
                </c:pt>
                <c:pt idx="35564">
                  <c:v>-9.1679468991182594E-2</c:v>
                </c:pt>
                <c:pt idx="35565">
                  <c:v>-0.31612966878290299</c:v>
                </c:pt>
                <c:pt idx="35566">
                  <c:v>-5.6443954738264399E-2</c:v>
                </c:pt>
                <c:pt idx="35567">
                  <c:v>-5.5463292031095998E-2</c:v>
                </c:pt>
                <c:pt idx="35568">
                  <c:v>0.11943081212763799</c:v>
                </c:pt>
                <c:pt idx="35569">
                  <c:v>0.11943081212763799</c:v>
                </c:pt>
                <c:pt idx="35570">
                  <c:v>0.12750266259169299</c:v>
                </c:pt>
                <c:pt idx="35571">
                  <c:v>1.6832490190514301E-2</c:v>
                </c:pt>
                <c:pt idx="35572">
                  <c:v>0.11160294200799099</c:v>
                </c:pt>
                <c:pt idx="35573">
                  <c:v>0.16344944881703199</c:v>
                </c:pt>
                <c:pt idx="35574">
                  <c:v>0.240619010026665</c:v>
                </c:pt>
                <c:pt idx="35575">
                  <c:v>0.237251373987899</c:v>
                </c:pt>
                <c:pt idx="35576">
                  <c:v>0.295501537176035</c:v>
                </c:pt>
                <c:pt idx="35577">
                  <c:v>0.27680420178022602</c:v>
                </c:pt>
                <c:pt idx="35578">
                  <c:v>0.30447468623970603</c:v>
                </c:pt>
                <c:pt idx="35579">
                  <c:v>0.25663834453307399</c:v>
                </c:pt>
                <c:pt idx="35580">
                  <c:v>0.25663834453307399</c:v>
                </c:pt>
                <c:pt idx="35581">
                  <c:v>0.25731901886403402</c:v>
                </c:pt>
                <c:pt idx="35582">
                  <c:v>0.25731901886403402</c:v>
                </c:pt>
                <c:pt idx="35583">
                  <c:v>0.23964372075250501</c:v>
                </c:pt>
                <c:pt idx="35584">
                  <c:v>0.18444815705719</c:v>
                </c:pt>
                <c:pt idx="35585">
                  <c:v>0.277908613650383</c:v>
                </c:pt>
                <c:pt idx="35586">
                  <c:v>0.277908613650383</c:v>
                </c:pt>
                <c:pt idx="35587">
                  <c:v>0.277908613650383</c:v>
                </c:pt>
                <c:pt idx="35588">
                  <c:v>0.184250901354098</c:v>
                </c:pt>
                <c:pt idx="35589">
                  <c:v>0.17159830748398899</c:v>
                </c:pt>
                <c:pt idx="35590">
                  <c:v>0.13293300947106901</c:v>
                </c:pt>
                <c:pt idx="35591" formatCode="0.00E+00">
                  <c:v>3.6949038051559098E-4</c:v>
                </c:pt>
                <c:pt idx="35592" formatCode="0.00E+00">
                  <c:v>3.6949038051559098E-4</c:v>
                </c:pt>
                <c:pt idx="35593" formatCode="0.00E+00">
                  <c:v>6.2616516524530194E-2</c:v>
                </c:pt>
                <c:pt idx="35594" formatCode="0.00E+00">
                  <c:v>9.65592698602038E-2</c:v>
                </c:pt>
                <c:pt idx="35595">
                  <c:v>3.0495226439085199E-2</c:v>
                </c:pt>
                <c:pt idx="35596">
                  <c:v>5.84839481632781E-2</c:v>
                </c:pt>
                <c:pt idx="35597">
                  <c:v>2.8352676830294399E-2</c:v>
                </c:pt>
                <c:pt idx="35598" formatCode="0.00E+00">
                  <c:v>-1.3672944319265099E-4</c:v>
                </c:pt>
                <c:pt idx="35599">
                  <c:v>2.8325055299666099E-2</c:v>
                </c:pt>
                <c:pt idx="35600" formatCode="0.00E+00">
                  <c:v>0.171840567603783</c:v>
                </c:pt>
                <c:pt idx="35601">
                  <c:v>6.3938051179096497E-2</c:v>
                </c:pt>
                <c:pt idx="35602">
                  <c:v>9.1812183923749999E-2</c:v>
                </c:pt>
                <c:pt idx="35603">
                  <c:v>0.19892085719387401</c:v>
                </c:pt>
                <c:pt idx="35604">
                  <c:v>0.30553615799025402</c:v>
                </c:pt>
                <c:pt idx="35605">
                  <c:v>0.257426450984444</c:v>
                </c:pt>
                <c:pt idx="35606">
                  <c:v>0.33030356785821102</c:v>
                </c:pt>
                <c:pt idx="35607">
                  <c:v>0.32297766624190499</c:v>
                </c:pt>
                <c:pt idx="35608">
                  <c:v>0.31573200932073497</c:v>
                </c:pt>
                <c:pt idx="35609">
                  <c:v>0.31573200932073497</c:v>
                </c:pt>
                <c:pt idx="35610">
                  <c:v>0.27386028930547301</c:v>
                </c:pt>
                <c:pt idx="35611">
                  <c:v>0.36044992609583598</c:v>
                </c:pt>
                <c:pt idx="35612">
                  <c:v>0.352789190046288</c:v>
                </c:pt>
                <c:pt idx="35613">
                  <c:v>0.40010680571345297</c:v>
                </c:pt>
                <c:pt idx="35614">
                  <c:v>0.416618894135733</c:v>
                </c:pt>
                <c:pt idx="35615">
                  <c:v>0.36819792054311701</c:v>
                </c:pt>
                <c:pt idx="35616">
                  <c:v>0.36044992609583598</c:v>
                </c:pt>
                <c:pt idx="35617">
                  <c:v>0.31573200932073497</c:v>
                </c:pt>
                <c:pt idx="35618">
                  <c:v>0.31231109137402302</c:v>
                </c:pt>
                <c:pt idx="35619">
                  <c:v>0.23336106846415</c:v>
                </c:pt>
                <c:pt idx="35620">
                  <c:v>0.25596034292130299</c:v>
                </c:pt>
                <c:pt idx="35621">
                  <c:v>0.33384007267777599</c:v>
                </c:pt>
                <c:pt idx="35622">
                  <c:v>0.35517529951545002</c:v>
                </c:pt>
                <c:pt idx="35623">
                  <c:v>0.44783595098670498</c:v>
                </c:pt>
                <c:pt idx="35624">
                  <c:v>0.45405572265648197</c:v>
                </c:pt>
                <c:pt idx="35625">
                  <c:v>0.45405572265648197</c:v>
                </c:pt>
                <c:pt idx="35626">
                  <c:v>0.47450062055568198</c:v>
                </c:pt>
                <c:pt idx="35627">
                  <c:v>0.47450062055568198</c:v>
                </c:pt>
                <c:pt idx="35628">
                  <c:v>0.47450062055568198</c:v>
                </c:pt>
                <c:pt idx="35629">
                  <c:v>0.47450062055568198</c:v>
                </c:pt>
                <c:pt idx="35630">
                  <c:v>0.47450062055568198</c:v>
                </c:pt>
                <c:pt idx="35631">
                  <c:v>0.47450062055568198</c:v>
                </c:pt>
                <c:pt idx="35632">
                  <c:v>0.47450062055568198</c:v>
                </c:pt>
                <c:pt idx="35633">
                  <c:v>0.53877623705338196</c:v>
                </c:pt>
                <c:pt idx="35634">
                  <c:v>0.59045079548254198</c:v>
                </c:pt>
                <c:pt idx="35635">
                  <c:v>0.57621957336595298</c:v>
                </c:pt>
                <c:pt idx="35636">
                  <c:v>0.58107511984146498</c:v>
                </c:pt>
                <c:pt idx="35637">
                  <c:v>0</c:v>
                </c:pt>
                <c:pt idx="35638">
                  <c:v>-0.28482669214807799</c:v>
                </c:pt>
                <c:pt idx="35639">
                  <c:v>-5.8440657469690703E-2</c:v>
                </c:pt>
                <c:pt idx="35640">
                  <c:v>-0.110908202178082</c:v>
                </c:pt>
                <c:pt idx="35641">
                  <c:v>4.8315635962587797E-2</c:v>
                </c:pt>
                <c:pt idx="35642">
                  <c:v>-7.3037631619001699E-3</c:v>
                </c:pt>
                <c:pt idx="35643">
                  <c:v>7.7342065158070199E-3</c:v>
                </c:pt>
                <c:pt idx="35644">
                  <c:v>7.7342065158070199E-3</c:v>
                </c:pt>
                <c:pt idx="35645">
                  <c:v>5.0035817930720698E-2</c:v>
                </c:pt>
                <c:pt idx="35646">
                  <c:v>-6.7597117499207304E-3</c:v>
                </c:pt>
                <c:pt idx="35647">
                  <c:v>2.5792295338188099E-2</c:v>
                </c:pt>
                <c:pt idx="35648">
                  <c:v>-4.68967023085409E-2</c:v>
                </c:pt>
                <c:pt idx="35649">
                  <c:v>-1.10749755994459E-2</c:v>
                </c:pt>
                <c:pt idx="35650">
                  <c:v>-1.10749755994459E-2</c:v>
                </c:pt>
                <c:pt idx="35651">
                  <c:v>2.2376428281422001E-2</c:v>
                </c:pt>
                <c:pt idx="35652">
                  <c:v>-4.1075578519839499E-2</c:v>
                </c:pt>
                <c:pt idx="35653">
                  <c:v>-4.3735247935270298E-3</c:v>
                </c:pt>
                <c:pt idx="35654">
                  <c:v>-3.3877693189559202E-2</c:v>
                </c:pt>
                <c:pt idx="35655">
                  <c:v>-6.1421779431439498E-2</c:v>
                </c:pt>
                <c:pt idx="35656">
                  <c:v>-6.1559811055979102E-2</c:v>
                </c:pt>
                <c:pt idx="35657">
                  <c:v>-6.1559811055979102E-2</c:v>
                </c:pt>
                <c:pt idx="35658">
                  <c:v>-6.6066178547690299E-2</c:v>
                </c:pt>
                <c:pt idx="35659">
                  <c:v>-6.6066178547690299E-2</c:v>
                </c:pt>
                <c:pt idx="35660">
                  <c:v>-3.8378383661288699E-2</c:v>
                </c:pt>
                <c:pt idx="35661">
                  <c:v>-3.6609890225196501E-3</c:v>
                </c:pt>
                <c:pt idx="35662">
                  <c:v>-3.6609890225196501E-3</c:v>
                </c:pt>
                <c:pt idx="35663">
                  <c:v>-5.7406815469935799E-2</c:v>
                </c:pt>
                <c:pt idx="35664">
                  <c:v>-2.9472052174775699E-2</c:v>
                </c:pt>
                <c:pt idx="35665">
                  <c:v>2.4323608868155901E-2</c:v>
                </c:pt>
                <c:pt idx="35666">
                  <c:v>5.0789976604916902E-2</c:v>
                </c:pt>
                <c:pt idx="35667">
                  <c:v>-3.0374340426537702E-3</c:v>
                </c:pt>
                <c:pt idx="35668">
                  <c:v>2.6383261301508001E-2</c:v>
                </c:pt>
                <c:pt idx="35669">
                  <c:v>5.3866913676658697E-2</c:v>
                </c:pt>
                <c:pt idx="35670">
                  <c:v>2.45143051337781E-2</c:v>
                </c:pt>
                <c:pt idx="35671">
                  <c:v>-3.0767552404815199E-2</c:v>
                </c:pt>
                <c:pt idx="35672">
                  <c:v>-3.0767552404815199E-2</c:v>
                </c:pt>
                <c:pt idx="35673">
                  <c:v>-3.0767552404815199E-2</c:v>
                </c:pt>
                <c:pt idx="35674">
                  <c:v>-3.0767552404815199E-2</c:v>
                </c:pt>
                <c:pt idx="35675">
                  <c:v>-6.0315517864136102E-2</c:v>
                </c:pt>
                <c:pt idx="35676">
                  <c:v>-8.65018408529203E-2</c:v>
                </c:pt>
                <c:pt idx="35677">
                  <c:v>-8.65018408529203E-2</c:v>
                </c:pt>
                <c:pt idx="35678">
                  <c:v>-8.65018408529203E-2</c:v>
                </c:pt>
                <c:pt idx="35679">
                  <c:v>-0.17390363253177399</c:v>
                </c:pt>
                <c:pt idx="35680">
                  <c:v>-0.173925936519776</c:v>
                </c:pt>
                <c:pt idx="35681">
                  <c:v>-0.13646354901674199</c:v>
                </c:pt>
                <c:pt idx="35682">
                  <c:v>-0.117146205066902</c:v>
                </c:pt>
                <c:pt idx="35683">
                  <c:v>-0.111245541573349</c:v>
                </c:pt>
                <c:pt idx="35684">
                  <c:v>-0.111245541573349</c:v>
                </c:pt>
                <c:pt idx="35685">
                  <c:v>-0.111245541573349</c:v>
                </c:pt>
                <c:pt idx="35686">
                  <c:v>-0.111245541573349</c:v>
                </c:pt>
                <c:pt idx="35687">
                  <c:v>-0.142213594892456</c:v>
                </c:pt>
                <c:pt idx="35688">
                  <c:v>-0.142213594892456</c:v>
                </c:pt>
                <c:pt idx="35689">
                  <c:v>-8.1912393348158904E-2</c:v>
                </c:pt>
                <c:pt idx="35690">
                  <c:v>-8.1912393348158904E-2</c:v>
                </c:pt>
                <c:pt idx="35691">
                  <c:v>-8.5932643680770304E-2</c:v>
                </c:pt>
                <c:pt idx="35692">
                  <c:v>-8.5932643680770304E-2</c:v>
                </c:pt>
                <c:pt idx="35693">
                  <c:v>-5.7045014969450802E-2</c:v>
                </c:pt>
                <c:pt idx="35694">
                  <c:v>-5.7045014969450802E-2</c:v>
                </c:pt>
                <c:pt idx="35695">
                  <c:v>2.4487380383166401E-2</c:v>
                </c:pt>
                <c:pt idx="35696">
                  <c:v>2.4487380383166401E-2</c:v>
                </c:pt>
                <c:pt idx="35697">
                  <c:v>-5.7045014969450802E-2</c:v>
                </c:pt>
                <c:pt idx="35698">
                  <c:v>-8.1935238629101598E-2</c:v>
                </c:pt>
                <c:pt idx="35699">
                  <c:v>-2.8020158162942398E-3</c:v>
                </c:pt>
                <c:pt idx="35700">
                  <c:v>2.84542128219391E-2</c:v>
                </c:pt>
                <c:pt idx="35701">
                  <c:v>8.5318091489473696E-2</c:v>
                </c:pt>
                <c:pt idx="35702">
                  <c:v>0.118114435551264</c:v>
                </c:pt>
                <c:pt idx="35703">
                  <c:v>0.118114435551264</c:v>
                </c:pt>
                <c:pt idx="35704">
                  <c:v>0.15317229632483201</c:v>
                </c:pt>
                <c:pt idx="35705">
                  <c:v>0.15317229632483201</c:v>
                </c:pt>
                <c:pt idx="35706">
                  <c:v>0.118114435551264</c:v>
                </c:pt>
                <c:pt idx="35707">
                  <c:v>0.118114435551264</c:v>
                </c:pt>
                <c:pt idx="35708">
                  <c:v>0.118114435551264</c:v>
                </c:pt>
                <c:pt idx="35709">
                  <c:v>9.0490283805038901E-2</c:v>
                </c:pt>
                <c:pt idx="35710">
                  <c:v>5.7532557177708499E-2</c:v>
                </c:pt>
                <c:pt idx="35711">
                  <c:v>5.7532557177708499E-2</c:v>
                </c:pt>
                <c:pt idx="35712">
                  <c:v>9.0696187226599806E-2</c:v>
                </c:pt>
                <c:pt idx="35713">
                  <c:v>0.14394168279837999</c:v>
                </c:pt>
                <c:pt idx="35714">
                  <c:v>0.14394168279837999</c:v>
                </c:pt>
                <c:pt idx="35715">
                  <c:v>0.21526662019683401</c:v>
                </c:pt>
                <c:pt idx="35716">
                  <c:v>0.25461630574465299</c:v>
                </c:pt>
                <c:pt idx="35717">
                  <c:v>0.26257322310808201</c:v>
                </c:pt>
                <c:pt idx="35718">
                  <c:v>0.49889133043198203</c:v>
                </c:pt>
                <c:pt idx="35719">
                  <c:v>0.50516239438284505</c:v>
                </c:pt>
                <c:pt idx="35720">
                  <c:v>0</c:v>
                </c:pt>
                <c:pt idx="35721">
                  <c:v>0.32289934643440299</c:v>
                </c:pt>
                <c:pt idx="35722">
                  <c:v>0.22408865244246901</c:v>
                </c:pt>
                <c:pt idx="35723">
                  <c:v>0.27801735857006898</c:v>
                </c:pt>
                <c:pt idx="35724">
                  <c:v>-1.61273101864667E-3</c:v>
                </c:pt>
                <c:pt idx="35725">
                  <c:v>-0.157406603354449</c:v>
                </c:pt>
                <c:pt idx="35726">
                  <c:v>-0.100005599971334</c:v>
                </c:pt>
                <c:pt idx="35727">
                  <c:v>-0.100005599971334</c:v>
                </c:pt>
                <c:pt idx="35728">
                  <c:v>-4.8029118415567597E-2</c:v>
                </c:pt>
                <c:pt idx="35729">
                  <c:v>-0.19686443430485501</c:v>
                </c:pt>
                <c:pt idx="35730">
                  <c:v>-0.26880594064405999</c:v>
                </c:pt>
                <c:pt idx="35731">
                  <c:v>-0.124085436770558</c:v>
                </c:pt>
                <c:pt idx="35732" formatCode="0.00E+00">
                  <c:v>-7.2869631384198097E-4</c:v>
                </c:pt>
                <c:pt idx="35733">
                  <c:v>-0.324046513749358</c:v>
                </c:pt>
                <c:pt idx="35734" formatCode="0.00E+00">
                  <c:v>-0.21002727941271901</c:v>
                </c:pt>
                <c:pt idx="35735">
                  <c:v>-0.35435960360936097</c:v>
                </c:pt>
                <c:pt idx="35736">
                  <c:v>-0.14633012863205599</c:v>
                </c:pt>
                <c:pt idx="35737">
                  <c:v>-0.18771353233711399</c:v>
                </c:pt>
                <c:pt idx="35738">
                  <c:v>-0.120734372718366</c:v>
                </c:pt>
                <c:pt idx="35739">
                  <c:v>-0.120734372718366</c:v>
                </c:pt>
                <c:pt idx="35740">
                  <c:v>6.7421288926903201E-3</c:v>
                </c:pt>
                <c:pt idx="35741">
                  <c:v>9.5523415436485903E-2</c:v>
                </c:pt>
                <c:pt idx="35742">
                  <c:v>4.92597425024301E-2</c:v>
                </c:pt>
                <c:pt idx="35743">
                  <c:v>6.6854435558296697E-3</c:v>
                </c:pt>
                <c:pt idx="35744">
                  <c:v>-0.120368048811059</c:v>
                </c:pt>
                <c:pt idx="35745">
                  <c:v>-0.18891639205997601</c:v>
                </c:pt>
                <c:pt idx="35746">
                  <c:v>-0.289399111904457</c:v>
                </c:pt>
                <c:pt idx="35747">
                  <c:v>-0.34553643561881298</c:v>
                </c:pt>
                <c:pt idx="35748">
                  <c:v>-0.34553643561881298</c:v>
                </c:pt>
                <c:pt idx="35749">
                  <c:v>-0.36177531871616497</c:v>
                </c:pt>
                <c:pt idx="35750">
                  <c:v>-0.457806291435914</c:v>
                </c:pt>
                <c:pt idx="35751">
                  <c:v>-0.494244526115315</c:v>
                </c:pt>
                <c:pt idx="35752">
                  <c:v>-0.44589437399975301</c:v>
                </c:pt>
                <c:pt idx="35753">
                  <c:v>-0.44589437399975301</c:v>
                </c:pt>
                <c:pt idx="35754">
                  <c:v>-0.41553240724579299</c:v>
                </c:pt>
                <c:pt idx="35755">
                  <c:v>-0.43731875339528098</c:v>
                </c:pt>
                <c:pt idx="35756">
                  <c:v>-0.40680807814683401</c:v>
                </c:pt>
                <c:pt idx="35757">
                  <c:v>-0.40700919414398701</c:v>
                </c:pt>
                <c:pt idx="35758">
                  <c:v>-0.398805439669837</c:v>
                </c:pt>
                <c:pt idx="35759">
                  <c:v>-0.41901386235023003</c:v>
                </c:pt>
                <c:pt idx="35760">
                  <c:v>-0.41106302519475801</c:v>
                </c:pt>
                <c:pt idx="35761">
                  <c:v>-0.390589125815961</c:v>
                </c:pt>
                <c:pt idx="35762">
                  <c:v>-0.34410013160198799</c:v>
                </c:pt>
                <c:pt idx="35763">
                  <c:v>-0.32129429340076299</c:v>
                </c:pt>
                <c:pt idx="35764">
                  <c:v>-0.25277603542293797</c:v>
                </c:pt>
                <c:pt idx="35765">
                  <c:v>-0.19752302601438901</c:v>
                </c:pt>
                <c:pt idx="35766">
                  <c:v>-0.15937496720890901</c:v>
                </c:pt>
                <c:pt idx="35767">
                  <c:v>-0.13344752623049699</c:v>
                </c:pt>
                <c:pt idx="35768">
                  <c:v>-0.13344752623049699</c:v>
                </c:pt>
                <c:pt idx="35769">
                  <c:v>-0.110060511867799</c:v>
                </c:pt>
                <c:pt idx="35770">
                  <c:v>-6.5879530858266894E-2</c:v>
                </c:pt>
                <c:pt idx="35771">
                  <c:v>-6.5879530858266894E-2</c:v>
                </c:pt>
                <c:pt idx="35772">
                  <c:v>-2.5693907494258501E-2</c:v>
                </c:pt>
                <c:pt idx="35773">
                  <c:v>8.5471444303428998E-2</c:v>
                </c:pt>
                <c:pt idx="35774">
                  <c:v>0.176547378040883</c:v>
                </c:pt>
                <c:pt idx="35775">
                  <c:v>0.176547378040883</c:v>
                </c:pt>
                <c:pt idx="35776">
                  <c:v>0.110589133775904</c:v>
                </c:pt>
                <c:pt idx="35777">
                  <c:v>0.148124104150262</c:v>
                </c:pt>
                <c:pt idx="35778">
                  <c:v>0.176375384774316</c:v>
                </c:pt>
                <c:pt idx="35779">
                  <c:v>0.176375384774316</c:v>
                </c:pt>
                <c:pt idx="35780">
                  <c:v>0.176375384774316</c:v>
                </c:pt>
                <c:pt idx="35781">
                  <c:v>0.13915321477241699</c:v>
                </c:pt>
                <c:pt idx="35782">
                  <c:v>0.13915321477241699</c:v>
                </c:pt>
                <c:pt idx="35783">
                  <c:v>0.12509412426819499</c:v>
                </c:pt>
                <c:pt idx="35784">
                  <c:v>0.152352825914846</c:v>
                </c:pt>
                <c:pt idx="35785">
                  <c:v>0.117204428685108</c:v>
                </c:pt>
                <c:pt idx="35786">
                  <c:v>8.4136719548555103E-2</c:v>
                </c:pt>
                <c:pt idx="35787">
                  <c:v>8.4136719548555103E-2</c:v>
                </c:pt>
                <c:pt idx="35788">
                  <c:v>0.104190339911228</c:v>
                </c:pt>
                <c:pt idx="35789">
                  <c:v>0.13504414230666101</c:v>
                </c:pt>
                <c:pt idx="35790">
                  <c:v>0.20266195843606599</c:v>
                </c:pt>
                <c:pt idx="35791">
                  <c:v>0.19921180223530399</c:v>
                </c:pt>
                <c:pt idx="35792">
                  <c:v>0.17488709686597001</c:v>
                </c:pt>
                <c:pt idx="35793">
                  <c:v>0.235638144078123</c:v>
                </c:pt>
                <c:pt idx="35794">
                  <c:v>0.26185441278816801</c:v>
                </c:pt>
                <c:pt idx="35795">
                  <c:v>0.23954803121898099</c:v>
                </c:pt>
                <c:pt idx="35796">
                  <c:v>0.26185441278816801</c:v>
                </c:pt>
                <c:pt idx="35797">
                  <c:v>0.23954803121898099</c:v>
                </c:pt>
                <c:pt idx="35798">
                  <c:v>0.26185441278816801</c:v>
                </c:pt>
                <c:pt idx="35799">
                  <c:v>0.23954803121898099</c:v>
                </c:pt>
                <c:pt idx="35800">
                  <c:v>0.239204446231224</c:v>
                </c:pt>
                <c:pt idx="35801">
                  <c:v>0.27783748778169198</c:v>
                </c:pt>
                <c:pt idx="35802">
                  <c:v>0.27783748778169198</c:v>
                </c:pt>
                <c:pt idx="35803">
                  <c:v>0.233479954511079</c:v>
                </c:pt>
                <c:pt idx="35804">
                  <c:v>0.34038479564187202</c:v>
                </c:pt>
                <c:pt idx="35805">
                  <c:v>0.29072401880441801</c:v>
                </c:pt>
                <c:pt idx="35806">
                  <c:v>0.26343453189229898</c:v>
                </c:pt>
                <c:pt idx="35807">
                  <c:v>0.26343453189229898</c:v>
                </c:pt>
                <c:pt idx="35808">
                  <c:v>0.29098008505212403</c:v>
                </c:pt>
                <c:pt idx="35809">
                  <c:v>0.20071432406569401</c:v>
                </c:pt>
                <c:pt idx="35810">
                  <c:v>0.141574511260289</c:v>
                </c:pt>
                <c:pt idx="35811">
                  <c:v>-7.5134865648474004E-3</c:v>
                </c:pt>
                <c:pt idx="35812">
                  <c:v>0.27297267020840499</c:v>
                </c:pt>
                <c:pt idx="35813">
                  <c:v>0.27297267020840499</c:v>
                </c:pt>
                <c:pt idx="35814">
                  <c:v>0.279131073991922</c:v>
                </c:pt>
                <c:pt idx="35815">
                  <c:v>0.15079808984165999</c:v>
                </c:pt>
                <c:pt idx="35816">
                  <c:v>0.10594879262807801</c:v>
                </c:pt>
                <c:pt idx="35817">
                  <c:v>0.15913128567411999</c:v>
                </c:pt>
                <c:pt idx="35818">
                  <c:v>9.7398493416901599E-2</c:v>
                </c:pt>
                <c:pt idx="35819">
                  <c:v>9.7398493416901599E-2</c:v>
                </c:pt>
                <c:pt idx="35820">
                  <c:v>0.53000448026388702</c:v>
                </c:pt>
                <c:pt idx="35821">
                  <c:v>0.53000448026388702</c:v>
                </c:pt>
                <c:pt idx="35822">
                  <c:v>0.58553736464078598</c:v>
                </c:pt>
                <c:pt idx="35823">
                  <c:v>0.41799828622026802</c:v>
                </c:pt>
                <c:pt idx="35824">
                  <c:v>0.42822515774613401</c:v>
                </c:pt>
                <c:pt idx="35825">
                  <c:v>0.35774841462870199</c:v>
                </c:pt>
                <c:pt idx="35826">
                  <c:v>0.32441101610089501</c:v>
                </c:pt>
                <c:pt idx="35827">
                  <c:v>0.312876156781001</c:v>
                </c:pt>
                <c:pt idx="35828">
                  <c:v>0.41578343678322999</c:v>
                </c:pt>
                <c:pt idx="35829">
                  <c:v>0.335437757583395</c:v>
                </c:pt>
                <c:pt idx="35830">
                  <c:v>0.42074681087784499</c:v>
                </c:pt>
                <c:pt idx="35831">
                  <c:v>0.35378191793610803</c:v>
                </c:pt>
                <c:pt idx="35832">
                  <c:v>0.33112001422752402</c:v>
                </c:pt>
                <c:pt idx="35833">
                  <c:v>0.52157983833085297</c:v>
                </c:pt>
                <c:pt idx="35834">
                  <c:v>0.52157983833085297</c:v>
                </c:pt>
                <c:pt idx="35835">
                  <c:v>0.42592468580607601</c:v>
                </c:pt>
                <c:pt idx="35836">
                  <c:v>0.45216049164498101</c:v>
                </c:pt>
                <c:pt idx="35837">
                  <c:v>0.27762774114283301</c:v>
                </c:pt>
                <c:pt idx="35838">
                  <c:v>0.28729367214931401</c:v>
                </c:pt>
                <c:pt idx="35839">
                  <c:v>0.106158506095038</c:v>
                </c:pt>
                <c:pt idx="35840">
                  <c:v>0.37328477980944003</c:v>
                </c:pt>
                <c:pt idx="35841">
                  <c:v>0.121583166102009</c:v>
                </c:pt>
                <c:pt idx="35842">
                  <c:v>5.6404155164010802E-2</c:v>
                </c:pt>
                <c:pt idx="35843">
                  <c:v>-9.9160020310436997E-2</c:v>
                </c:pt>
                <c:pt idx="35844">
                  <c:v>-9.09426028441431E-2</c:v>
                </c:pt>
                <c:pt idx="35845">
                  <c:v>-0.16624655314200801</c:v>
                </c:pt>
                <c:pt idx="35846">
                  <c:v>-0.19866162361834699</c:v>
                </c:pt>
                <c:pt idx="35847">
                  <c:v>-0.22911720966716201</c:v>
                </c:pt>
                <c:pt idx="35848">
                  <c:v>-0.22911720966716201</c:v>
                </c:pt>
                <c:pt idx="35849">
                  <c:v>-0.22911720966716201</c:v>
                </c:pt>
                <c:pt idx="35850">
                  <c:v>-0.25748147435797702</c:v>
                </c:pt>
                <c:pt idx="35851">
                  <c:v>-0.25748147435797702</c:v>
                </c:pt>
                <c:pt idx="35852">
                  <c:v>-0.25748147435797702</c:v>
                </c:pt>
                <c:pt idx="35853">
                  <c:v>-0.25748147435797702</c:v>
                </c:pt>
                <c:pt idx="35854">
                  <c:v>-0.25748147435797702</c:v>
                </c:pt>
                <c:pt idx="35855">
                  <c:v>-0.25748147435797702</c:v>
                </c:pt>
                <c:pt idx="35856">
                  <c:v>-0.25748147435797702</c:v>
                </c:pt>
                <c:pt idx="35857">
                  <c:v>-0.25748147435797702</c:v>
                </c:pt>
                <c:pt idx="35858">
                  <c:v>-0.21285505107834399</c:v>
                </c:pt>
                <c:pt idx="35859">
                  <c:v>-0.184045037965544</c:v>
                </c:pt>
                <c:pt idx="35860">
                  <c:v>-0.14262785074071299</c:v>
                </c:pt>
                <c:pt idx="35861">
                  <c:v>-0.14262785074071299</c:v>
                </c:pt>
                <c:pt idx="35862">
                  <c:v>-0.14262785074071299</c:v>
                </c:pt>
                <c:pt idx="35863">
                  <c:v>-0.17187745109304101</c:v>
                </c:pt>
                <c:pt idx="35864">
                  <c:v>-0.17187745109304101</c:v>
                </c:pt>
                <c:pt idx="35865">
                  <c:v>-0.224771896583084</c:v>
                </c:pt>
                <c:pt idx="35866">
                  <c:v>-0.26477424886873602</c:v>
                </c:pt>
                <c:pt idx="35867">
                  <c:v>-0.28824744877646302</c:v>
                </c:pt>
                <c:pt idx="35868">
                  <c:v>-0.31026818558758601</c:v>
                </c:pt>
                <c:pt idx="35869">
                  <c:v>-0.264627340339112</c:v>
                </c:pt>
                <c:pt idx="35870">
                  <c:v>-0.264627340339112</c:v>
                </c:pt>
                <c:pt idx="35871">
                  <c:v>-0.264627340339112</c:v>
                </c:pt>
                <c:pt idx="35872">
                  <c:v>-0.264627340339112</c:v>
                </c:pt>
                <c:pt idx="35873">
                  <c:v>-0.19870842745557499</c:v>
                </c:pt>
                <c:pt idx="35874">
                  <c:v>-0.16080614624398101</c:v>
                </c:pt>
                <c:pt idx="35875">
                  <c:v>-0.15462661723919199</c:v>
                </c:pt>
                <c:pt idx="35876">
                  <c:v>-0.15462661723919199</c:v>
                </c:pt>
                <c:pt idx="35877">
                  <c:v>-0.154367363349802</c:v>
                </c:pt>
                <c:pt idx="35878">
                  <c:v>-8.4704484918630904E-2</c:v>
                </c:pt>
                <c:pt idx="35879">
                  <c:v>-0.121922239500649</c:v>
                </c:pt>
                <c:pt idx="35880">
                  <c:v>-0.18773536703184199</c:v>
                </c:pt>
                <c:pt idx="35881">
                  <c:v>-0.16080272912270299</c:v>
                </c:pt>
                <c:pt idx="35882">
                  <c:v>-0.20082238408081901</c:v>
                </c:pt>
                <c:pt idx="35883">
                  <c:v>-0.17243645901465501</c:v>
                </c:pt>
                <c:pt idx="35884">
                  <c:v>-0.161539710111508</c:v>
                </c:pt>
                <c:pt idx="35885">
                  <c:v>-0.166175571169493</c:v>
                </c:pt>
                <c:pt idx="35886">
                  <c:v>-9.4660846128151704E-2</c:v>
                </c:pt>
                <c:pt idx="35887">
                  <c:v>-9.4660846128151704E-2</c:v>
                </c:pt>
                <c:pt idx="35888">
                  <c:v>-0.129287132588076</c:v>
                </c:pt>
                <c:pt idx="35889">
                  <c:v>-0.129287132588076</c:v>
                </c:pt>
                <c:pt idx="35890">
                  <c:v>-0.129287132588076</c:v>
                </c:pt>
                <c:pt idx="35891">
                  <c:v>-0.155984036410135</c:v>
                </c:pt>
                <c:pt idx="35892">
                  <c:v>-0.121064505480501</c:v>
                </c:pt>
                <c:pt idx="35893">
                  <c:v>-0.115450239068191</c:v>
                </c:pt>
                <c:pt idx="35894">
                  <c:v>-8.29319471518601E-2</c:v>
                </c:pt>
                <c:pt idx="35895">
                  <c:v>-8.2674117374202494E-2</c:v>
                </c:pt>
                <c:pt idx="35896">
                  <c:v>-5.19970301506604E-2</c:v>
                </c:pt>
                <c:pt idx="35897">
                  <c:v>-5.19970301506604E-2</c:v>
                </c:pt>
                <c:pt idx="35898">
                  <c:v>-2.34246720136994E-2</c:v>
                </c:pt>
                <c:pt idx="35899">
                  <c:v>3.8386896252518002E-3</c:v>
                </c:pt>
                <c:pt idx="35900">
                  <c:v>3.8386896252518002E-3</c:v>
                </c:pt>
                <c:pt idx="35901">
                  <c:v>-2.8151291224961902E-2</c:v>
                </c:pt>
                <c:pt idx="35902">
                  <c:v>-5.6991896588166099E-2</c:v>
                </c:pt>
                <c:pt idx="35903">
                  <c:v>-5.67329918147636E-2</c:v>
                </c:pt>
                <c:pt idx="35904">
                  <c:v>-5.67329918147636E-2</c:v>
                </c:pt>
                <c:pt idx="35905">
                  <c:v>0.14672690449908601</c:v>
                </c:pt>
                <c:pt idx="35906">
                  <c:v>0.15193831333857699</c:v>
                </c:pt>
                <c:pt idx="35907">
                  <c:v>0.142170932012745</c:v>
                </c:pt>
                <c:pt idx="35908">
                  <c:v>7.9773352702190797E-2</c:v>
                </c:pt>
                <c:pt idx="35909">
                  <c:v>7.0948415755984701E-3</c:v>
                </c:pt>
                <c:pt idx="35910">
                  <c:v>7.0948415755984701E-3</c:v>
                </c:pt>
                <c:pt idx="35911">
                  <c:v>-2.5694929414774501E-2</c:v>
                </c:pt>
                <c:pt idx="35912">
                  <c:v>-6.0214201516371503E-2</c:v>
                </c:pt>
                <c:pt idx="35913">
                  <c:v>-2.74846631588503E-2</c:v>
                </c:pt>
                <c:pt idx="35914">
                  <c:v>-2.74846631588503E-2</c:v>
                </c:pt>
                <c:pt idx="35915">
                  <c:v>-2.74846631588503E-2</c:v>
                </c:pt>
                <c:pt idx="35916">
                  <c:v>-3.3183902476041603E-2</c:v>
                </c:pt>
                <c:pt idx="35917">
                  <c:v>-3.3183902476041603E-2</c:v>
                </c:pt>
                <c:pt idx="35918">
                  <c:v>7.4204672380204697E-3</c:v>
                </c:pt>
                <c:pt idx="35919">
                  <c:v>-2.5678629709935102E-2</c:v>
                </c:pt>
                <c:pt idx="35920">
                  <c:v>6.6421665511615597E-3</c:v>
                </c:pt>
                <c:pt idx="35921">
                  <c:v>3.9395193987376599E-2</c:v>
                </c:pt>
                <c:pt idx="35922">
                  <c:v>6.6421665511615597E-3</c:v>
                </c:pt>
                <c:pt idx="35923">
                  <c:v>-2.4401354723877701E-2</c:v>
                </c:pt>
                <c:pt idx="35924">
                  <c:v>-2.4401354723877701E-2</c:v>
                </c:pt>
                <c:pt idx="35925">
                  <c:v>-2.4401354723877701E-2</c:v>
                </c:pt>
                <c:pt idx="35926">
                  <c:v>0.11136192468692099</c:v>
                </c:pt>
                <c:pt idx="35927">
                  <c:v>0.15182575295400499</c:v>
                </c:pt>
                <c:pt idx="35928">
                  <c:v>0.20929978838403601</c:v>
                </c:pt>
                <c:pt idx="35929">
                  <c:v>0.20929978838403601</c:v>
                </c:pt>
                <c:pt idx="35930">
                  <c:v>0.20929978838403601</c:v>
                </c:pt>
                <c:pt idx="35931">
                  <c:v>0.20929978838403601</c:v>
                </c:pt>
                <c:pt idx="35932">
                  <c:v>0.300808075701822</c:v>
                </c:pt>
                <c:pt idx="35933">
                  <c:v>0.300808075701822</c:v>
                </c:pt>
                <c:pt idx="35934">
                  <c:v>0.34413651916008198</c:v>
                </c:pt>
                <c:pt idx="35935">
                  <c:v>0.34413651916008198</c:v>
                </c:pt>
                <c:pt idx="35936">
                  <c:v>0.35083930208137099</c:v>
                </c:pt>
                <c:pt idx="35937">
                  <c:v>0</c:v>
                </c:pt>
                <c:pt idx="35938">
                  <c:v>-0.22355543834208599</c:v>
                </c:pt>
                <c:pt idx="35939">
                  <c:v>0</c:v>
                </c:pt>
                <c:pt idx="35940">
                  <c:v>-5.7404955921170002E-2</c:v>
                </c:pt>
                <c:pt idx="35941" formatCode="0.00E+00">
                  <c:v>8.1065292936521795E-4</c:v>
                </c:pt>
                <c:pt idx="35942">
                  <c:v>-0.10563042883913901</c:v>
                </c:pt>
                <c:pt idx="35943" formatCode="0.00E+00">
                  <c:v>-0.146980830077548</c:v>
                </c:pt>
                <c:pt idx="35944">
                  <c:v>-0.146980830077548</c:v>
                </c:pt>
                <c:pt idx="35945">
                  <c:v>-0.13454013703834899</c:v>
                </c:pt>
                <c:pt idx="35946">
                  <c:v>-0.123386047575637</c:v>
                </c:pt>
                <c:pt idx="35947">
                  <c:v>-0.169679947097268</c:v>
                </c:pt>
                <c:pt idx="35948">
                  <c:v>-0.17485031053515501</c:v>
                </c:pt>
                <c:pt idx="35949">
                  <c:v>-0.27798675039172399</c:v>
                </c:pt>
                <c:pt idx="35950">
                  <c:v>-0.22348332192716999</c:v>
                </c:pt>
                <c:pt idx="35951">
                  <c:v>-0.12751050613640899</c:v>
                </c:pt>
                <c:pt idx="35952">
                  <c:v>-8.4872327399766398E-2</c:v>
                </c:pt>
                <c:pt idx="35953">
                  <c:v>-8.4872327399766398E-2</c:v>
                </c:pt>
                <c:pt idx="35954">
                  <c:v>-9.0607746446379006E-2</c:v>
                </c:pt>
                <c:pt idx="35955">
                  <c:v>-7.3181681440905602E-2</c:v>
                </c:pt>
                <c:pt idx="35956">
                  <c:v>-6.7680819509744694E-2</c:v>
                </c:pt>
                <c:pt idx="35957">
                  <c:v>3.2841581593048199E-3</c:v>
                </c:pt>
                <c:pt idx="35958">
                  <c:v>-2.8985786526558099E-2</c:v>
                </c:pt>
                <c:pt idx="35959">
                  <c:v>6.0348856535271403E-2</c:v>
                </c:pt>
                <c:pt idx="35960">
                  <c:v>5.5180006337041503E-2</c:v>
                </c:pt>
                <c:pt idx="35961">
                  <c:v>5.5180006337041503E-2</c:v>
                </c:pt>
                <c:pt idx="35962">
                  <c:v>7.67784548549654E-2</c:v>
                </c:pt>
                <c:pt idx="35963">
                  <c:v>8.96541679126516E-2</c:v>
                </c:pt>
                <c:pt idx="35964">
                  <c:v>8.96541679126516E-2</c:v>
                </c:pt>
                <c:pt idx="35965">
                  <c:v>8.96541679126516E-2</c:v>
                </c:pt>
                <c:pt idx="35966">
                  <c:v>0.15331489017885999</c:v>
                </c:pt>
                <c:pt idx="35967">
                  <c:v>0.41747318364893299</c:v>
                </c:pt>
                <c:pt idx="35968">
                  <c:v>0.46738378450600199</c:v>
                </c:pt>
                <c:pt idx="35969">
                  <c:v>0.46720091078227</c:v>
                </c:pt>
                <c:pt idx="35970">
                  <c:v>0.51142691937337104</c:v>
                </c:pt>
                <c:pt idx="35971">
                  <c:v>0.52853396494553595</c:v>
                </c:pt>
                <c:pt idx="35972">
                  <c:v>0.38127766442425198</c:v>
                </c:pt>
                <c:pt idx="35973">
                  <c:v>0.33892788288352499</c:v>
                </c:pt>
                <c:pt idx="35974">
                  <c:v>0.29447164295447398</c:v>
                </c:pt>
                <c:pt idx="35975">
                  <c:v>0.28734970262307502</c:v>
                </c:pt>
                <c:pt idx="35976">
                  <c:v>0.33126694716748201</c:v>
                </c:pt>
                <c:pt idx="35977">
                  <c:v>0.38380064995663798</c:v>
                </c:pt>
                <c:pt idx="35978">
                  <c:v>0.38375660823093499</c:v>
                </c:pt>
                <c:pt idx="35979">
                  <c:v>0.40710843298242899</c:v>
                </c:pt>
                <c:pt idx="35980">
                  <c:v>0.40710843298242899</c:v>
                </c:pt>
                <c:pt idx="35981">
                  <c:v>0.44307065615963998</c:v>
                </c:pt>
                <c:pt idx="35982">
                  <c:v>0.36014846111821402</c:v>
                </c:pt>
                <c:pt idx="35983">
                  <c:v>0.321746905834918</c:v>
                </c:pt>
                <c:pt idx="35984">
                  <c:v>0.24579281258568</c:v>
                </c:pt>
                <c:pt idx="35985">
                  <c:v>0.22384009335060601</c:v>
                </c:pt>
                <c:pt idx="35986">
                  <c:v>0.18869192199875501</c:v>
                </c:pt>
                <c:pt idx="35987">
                  <c:v>0.34280576220832398</c:v>
                </c:pt>
                <c:pt idx="35988">
                  <c:v>0.29383573154689102</c:v>
                </c:pt>
                <c:pt idx="35989">
                  <c:v>0.321793351598891</c:v>
                </c:pt>
                <c:pt idx="35990">
                  <c:v>0.40757617694406501</c:v>
                </c:pt>
                <c:pt idx="35991">
                  <c:v>0.40757617694406501</c:v>
                </c:pt>
                <c:pt idx="35992">
                  <c:v>0.50526617131069396</c:v>
                </c:pt>
                <c:pt idx="35993">
                  <c:v>0.52184328207755004</c:v>
                </c:pt>
                <c:pt idx="35994">
                  <c:v>0.57460373427072797</c:v>
                </c:pt>
                <c:pt idx="35995">
                  <c:v>0.59114232677443501</c:v>
                </c:pt>
                <c:pt idx="35996">
                  <c:v>0.59114232677443501</c:v>
                </c:pt>
                <c:pt idx="35997">
                  <c:v>0.59340185776594701</c:v>
                </c:pt>
                <c:pt idx="35998">
                  <c:v>-9.1679468991182594E-2</c:v>
                </c:pt>
                <c:pt idx="35999">
                  <c:v>0.23827354657557001</c:v>
                </c:pt>
                <c:pt idx="36000">
                  <c:v>-4.9122876358726301E-2</c:v>
                </c:pt>
                <c:pt idx="36001">
                  <c:v>-0.28253819692549398</c:v>
                </c:pt>
                <c:pt idx="36002">
                  <c:v>-0.21197805437785899</c:v>
                </c:pt>
                <c:pt idx="36003">
                  <c:v>-0.29074014582864199</c:v>
                </c:pt>
                <c:pt idx="36004">
                  <c:v>-0.26385204979826499</c:v>
                </c:pt>
                <c:pt idx="36005">
                  <c:v>-0.16387812119980899</c:v>
                </c:pt>
                <c:pt idx="36006">
                  <c:v>-4.7227536905228802E-2</c:v>
                </c:pt>
                <c:pt idx="36007">
                  <c:v>9.20958349968104E-3</c:v>
                </c:pt>
                <c:pt idx="36008">
                  <c:v>9.0297442734090794E-3</c:v>
                </c:pt>
                <c:pt idx="36009">
                  <c:v>-0.16488307733638599</c:v>
                </c:pt>
                <c:pt idx="36010">
                  <c:v>-0.210607483637482</c:v>
                </c:pt>
                <c:pt idx="36011">
                  <c:v>-0.14682050831755999</c:v>
                </c:pt>
                <c:pt idx="36012">
                  <c:v>-0.13683996374049701</c:v>
                </c:pt>
                <c:pt idx="36013">
                  <c:v>-8.0731604614269606E-2</c:v>
                </c:pt>
                <c:pt idx="36014">
                  <c:v>-1.5818282307619998E-2</c:v>
                </c:pt>
                <c:pt idx="36015">
                  <c:v>3.3761961387137301E-2</c:v>
                </c:pt>
                <c:pt idx="36016">
                  <c:v>8.5936838000985505E-2</c:v>
                </c:pt>
                <c:pt idx="36017">
                  <c:v>8.5936838000985505E-2</c:v>
                </c:pt>
                <c:pt idx="36018">
                  <c:v>3.3761961387137301E-2</c:v>
                </c:pt>
                <c:pt idx="36019">
                  <c:v>0.118469881002014</c:v>
                </c:pt>
                <c:pt idx="36020">
                  <c:v>-1.15129604773809E-2</c:v>
                </c:pt>
                <c:pt idx="36021">
                  <c:v>-1.20988861675102E-2</c:v>
                </c:pt>
                <c:pt idx="36022">
                  <c:v>-1.20988861675102E-2</c:v>
                </c:pt>
                <c:pt idx="36023">
                  <c:v>-1.8538257431344799E-2</c:v>
                </c:pt>
                <c:pt idx="36024">
                  <c:v>2.07696215813311E-2</c:v>
                </c:pt>
                <c:pt idx="36025">
                  <c:v>1.38961235266594E-2</c:v>
                </c:pt>
                <c:pt idx="36026">
                  <c:v>5.59005417226996E-2</c:v>
                </c:pt>
                <c:pt idx="36027">
                  <c:v>5.59005417226996E-2</c:v>
                </c:pt>
                <c:pt idx="36028">
                  <c:v>0.101537522351484</c:v>
                </c:pt>
                <c:pt idx="36029">
                  <c:v>0.101537522351484</c:v>
                </c:pt>
                <c:pt idx="36030">
                  <c:v>0.101537522351484</c:v>
                </c:pt>
                <c:pt idx="36031">
                  <c:v>0.101537522351484</c:v>
                </c:pt>
                <c:pt idx="36032">
                  <c:v>5.5206987215713897E-2</c:v>
                </c:pt>
                <c:pt idx="36033">
                  <c:v>5.5206987215713897E-2</c:v>
                </c:pt>
                <c:pt idx="36034">
                  <c:v>6.1782021530828603E-2</c:v>
                </c:pt>
                <c:pt idx="36035">
                  <c:v>0.13963915613601699</c:v>
                </c:pt>
                <c:pt idx="36036">
                  <c:v>0.13963915613601699</c:v>
                </c:pt>
                <c:pt idx="36037">
                  <c:v>0.105373935536085</c:v>
                </c:pt>
                <c:pt idx="36038">
                  <c:v>5.70573901503586E-2</c:v>
                </c:pt>
                <c:pt idx="36039">
                  <c:v>0.15442163249714899</c:v>
                </c:pt>
                <c:pt idx="36040">
                  <c:v>0.15442163249714899</c:v>
                </c:pt>
                <c:pt idx="36041">
                  <c:v>0.18251062091164</c:v>
                </c:pt>
                <c:pt idx="36042">
                  <c:v>0.175962378699003</c:v>
                </c:pt>
                <c:pt idx="36043">
                  <c:v>0.227322018081245</c:v>
                </c:pt>
                <c:pt idx="36044">
                  <c:v>0.289477629587575</c:v>
                </c:pt>
                <c:pt idx="36045">
                  <c:v>0.289477629587575</c:v>
                </c:pt>
                <c:pt idx="36046">
                  <c:v>0.289477629587575</c:v>
                </c:pt>
                <c:pt idx="36047">
                  <c:v>0.289477629587575</c:v>
                </c:pt>
                <c:pt idx="36048">
                  <c:v>0.289477629587575</c:v>
                </c:pt>
                <c:pt idx="36049">
                  <c:v>0.33113325533405702</c:v>
                </c:pt>
                <c:pt idx="36050">
                  <c:v>0.28574734459914197</c:v>
                </c:pt>
                <c:pt idx="36051">
                  <c:v>0.249179923132368</c:v>
                </c:pt>
                <c:pt idx="36052">
                  <c:v>0.19817106520580299</c:v>
                </c:pt>
                <c:pt idx="36053">
                  <c:v>0.21899447232411201</c:v>
                </c:pt>
                <c:pt idx="36054">
                  <c:v>0.245212531164926</c:v>
                </c:pt>
                <c:pt idx="36055">
                  <c:v>0.21899447232411201</c:v>
                </c:pt>
                <c:pt idx="36056">
                  <c:v>0.20536827272104199</c:v>
                </c:pt>
                <c:pt idx="36057">
                  <c:v>0.230399131909893</c:v>
                </c:pt>
                <c:pt idx="36058">
                  <c:v>0.26977226036574797</c:v>
                </c:pt>
                <c:pt idx="36059">
                  <c:v>0.26977226036574797</c:v>
                </c:pt>
                <c:pt idx="36060">
                  <c:v>0.26977226036574797</c:v>
                </c:pt>
                <c:pt idx="36061">
                  <c:v>0.21904566591944299</c:v>
                </c:pt>
                <c:pt idx="36062">
                  <c:v>0.21202473463521701</c:v>
                </c:pt>
                <c:pt idx="36063">
                  <c:v>0.21904566591944299</c:v>
                </c:pt>
                <c:pt idx="36064">
                  <c:v>0.21202473463521701</c:v>
                </c:pt>
                <c:pt idx="36065">
                  <c:v>0.21904566591944299</c:v>
                </c:pt>
                <c:pt idx="36066">
                  <c:v>0.17812535844477101</c:v>
                </c:pt>
                <c:pt idx="36067">
                  <c:v>0.25320231278329403</c:v>
                </c:pt>
                <c:pt idx="36068">
                  <c:v>0.19251008541648201</c:v>
                </c:pt>
                <c:pt idx="36069">
                  <c:v>0.16710585119239901</c:v>
                </c:pt>
                <c:pt idx="36070">
                  <c:v>0.104504201142082</c:v>
                </c:pt>
                <c:pt idx="36071">
                  <c:v>1.1569360756058E-2</c:v>
                </c:pt>
                <c:pt idx="36072">
                  <c:v>-0.136168937855599</c:v>
                </c:pt>
                <c:pt idx="36073">
                  <c:v>-3.1644079641444299E-2</c:v>
                </c:pt>
                <c:pt idx="36074">
                  <c:v>-7.3408094232172205E-2</c:v>
                </c:pt>
                <c:pt idx="36075">
                  <c:v>4.9561165208691103E-2</c:v>
                </c:pt>
                <c:pt idx="36076">
                  <c:v>-2.594237963966E-2</c:v>
                </c:pt>
                <c:pt idx="36077">
                  <c:v>-0.104207454065064</c:v>
                </c:pt>
                <c:pt idx="36078">
                  <c:v>-0.10995398321555</c:v>
                </c:pt>
                <c:pt idx="36079">
                  <c:v>-0.15367807421416901</c:v>
                </c:pt>
                <c:pt idx="36080">
                  <c:v>-0.15367807421416901</c:v>
                </c:pt>
                <c:pt idx="36081">
                  <c:v>5.8328081891565403E-3</c:v>
                </c:pt>
                <c:pt idx="36082">
                  <c:v>5.8328081891565403E-3</c:v>
                </c:pt>
                <c:pt idx="36083">
                  <c:v>5.8328081891565403E-3</c:v>
                </c:pt>
                <c:pt idx="36084">
                  <c:v>5.8328081891565403E-3</c:v>
                </c:pt>
                <c:pt idx="36085">
                  <c:v>5.8328081891565403E-3</c:v>
                </c:pt>
                <c:pt idx="36086" formatCode="0.00E+00">
                  <c:v>-8.2670023100428404E-4</c:v>
                </c:pt>
                <c:pt idx="36087">
                  <c:v>0.123247528450143</c:v>
                </c:pt>
                <c:pt idx="36088" formatCode="0.00E+00">
                  <c:v>0.123247528450143</c:v>
                </c:pt>
                <c:pt idx="36089">
                  <c:v>0.165775458448363</c:v>
                </c:pt>
                <c:pt idx="36090">
                  <c:v>0.15805640902132401</c:v>
                </c:pt>
                <c:pt idx="36091">
                  <c:v>0.19783533031096601</c:v>
                </c:pt>
                <c:pt idx="36092">
                  <c:v>0.19783533031096601</c:v>
                </c:pt>
                <c:pt idx="36093">
                  <c:v>0.50591107408325198</c:v>
                </c:pt>
                <c:pt idx="36094">
                  <c:v>0.43099414885645998</c:v>
                </c:pt>
                <c:pt idx="36095">
                  <c:v>0.43099414885645998</c:v>
                </c:pt>
                <c:pt idx="36096">
                  <c:v>0.42076235285992902</c:v>
                </c:pt>
                <c:pt idx="36097">
                  <c:v>0.42076235285992902</c:v>
                </c:pt>
                <c:pt idx="36098">
                  <c:v>0.42076235285992902</c:v>
                </c:pt>
                <c:pt idx="36099">
                  <c:v>0.42076235285992902</c:v>
                </c:pt>
                <c:pt idx="36100">
                  <c:v>0.42076235285992902</c:v>
                </c:pt>
                <c:pt idx="36101">
                  <c:v>0.44423920695421698</c:v>
                </c:pt>
                <c:pt idx="36102">
                  <c:v>0.28630983369749402</c:v>
                </c:pt>
                <c:pt idx="36103">
                  <c:v>0.19818206733228</c:v>
                </c:pt>
                <c:pt idx="36104">
                  <c:v>0.19818206733228</c:v>
                </c:pt>
                <c:pt idx="36105">
                  <c:v>0.19818206733228</c:v>
                </c:pt>
                <c:pt idx="36106">
                  <c:v>0.502950791735989</c:v>
                </c:pt>
                <c:pt idx="36107">
                  <c:v>0.89162481829502804</c:v>
                </c:pt>
                <c:pt idx="36108">
                  <c:v>0.89162481829502804</c:v>
                </c:pt>
                <c:pt idx="36109">
                  <c:v>0.88421141787665503</c:v>
                </c:pt>
                <c:pt idx="36110">
                  <c:v>0.88421141787665503</c:v>
                </c:pt>
                <c:pt idx="36111">
                  <c:v>0.88809849292901899</c:v>
                </c:pt>
                <c:pt idx="36112">
                  <c:v>0.10730877055447299</c:v>
                </c:pt>
                <c:pt idx="36113">
                  <c:v>0.37359016862472899</c:v>
                </c:pt>
                <c:pt idx="36114">
                  <c:v>0.121388722227378</c:v>
                </c:pt>
                <c:pt idx="36115">
                  <c:v>5.6938383221316599E-2</c:v>
                </c:pt>
                <c:pt idx="36116">
                  <c:v>-5.2188835494414797E-2</c:v>
                </c:pt>
                <c:pt idx="36117" formatCode="0.00E+00">
                  <c:v>-8.5084114012756701E-5</c:v>
                </c:pt>
                <c:pt idx="36118" formatCode="0.00E+00">
                  <c:v>-8.5084114012756701E-5</c:v>
                </c:pt>
                <c:pt idx="36119" formatCode="0.00E+00">
                  <c:v>-0.12957301976562099</c:v>
                </c:pt>
                <c:pt idx="36120" formatCode="0.00E+00">
                  <c:v>-8.2861892926769404E-2</c:v>
                </c:pt>
                <c:pt idx="36121">
                  <c:v>-4.0070578387438799E-2</c:v>
                </c:pt>
                <c:pt idx="36122">
                  <c:v>3.8760962525799601E-2</c:v>
                </c:pt>
                <c:pt idx="36123">
                  <c:v>0.10881269546287201</c:v>
                </c:pt>
                <c:pt idx="36124">
                  <c:v>0.15122074407491301</c:v>
                </c:pt>
                <c:pt idx="36125">
                  <c:v>0.10881269546287201</c:v>
                </c:pt>
                <c:pt idx="36126">
                  <c:v>0.182015947105786</c:v>
                </c:pt>
                <c:pt idx="36127">
                  <c:v>0.21530618115330299</c:v>
                </c:pt>
                <c:pt idx="36128">
                  <c:v>0.28562807713013899</c:v>
                </c:pt>
                <c:pt idx="36129">
                  <c:v>0.241954489069682</c:v>
                </c:pt>
                <c:pt idx="36130">
                  <c:v>0.24173897256559601</c:v>
                </c:pt>
                <c:pt idx="36131">
                  <c:v>0.14465556298218599</c:v>
                </c:pt>
                <c:pt idx="36132">
                  <c:v>0.14465556298218599</c:v>
                </c:pt>
                <c:pt idx="36133">
                  <c:v>0.135074622345456</c:v>
                </c:pt>
                <c:pt idx="36134">
                  <c:v>0.20047930672254899</c:v>
                </c:pt>
                <c:pt idx="36135">
                  <c:v>0.234035661061721</c:v>
                </c:pt>
                <c:pt idx="36136">
                  <c:v>0.19678091540196799</c:v>
                </c:pt>
                <c:pt idx="36137">
                  <c:v>0.29459505885097698</c:v>
                </c:pt>
                <c:pt idx="36138">
                  <c:v>0.31826954496059601</c:v>
                </c:pt>
                <c:pt idx="36139">
                  <c:v>0.27521219079637799</c:v>
                </c:pt>
                <c:pt idx="36140">
                  <c:v>0.26212020973309402</c:v>
                </c:pt>
                <c:pt idx="36141">
                  <c:v>0.26212020973309402</c:v>
                </c:pt>
                <c:pt idx="36142">
                  <c:v>0.22319723610134101</c:v>
                </c:pt>
                <c:pt idx="36143">
                  <c:v>0.246436644203156</c:v>
                </c:pt>
                <c:pt idx="36144">
                  <c:v>0.246436644203156</c:v>
                </c:pt>
                <c:pt idx="36145">
                  <c:v>0.246436644203156</c:v>
                </c:pt>
                <c:pt idx="36146">
                  <c:v>0.165419256561633</c:v>
                </c:pt>
                <c:pt idx="36147">
                  <c:v>0.13717619217198199</c:v>
                </c:pt>
                <c:pt idx="36148">
                  <c:v>0.17700579353670701</c:v>
                </c:pt>
                <c:pt idx="36149">
                  <c:v>0.16568546964224501</c:v>
                </c:pt>
                <c:pt idx="36150">
                  <c:v>0.122166992149318</c:v>
                </c:pt>
                <c:pt idx="36151">
                  <c:v>0.14662209923969399</c:v>
                </c:pt>
                <c:pt idx="36152">
                  <c:v>1.8349764798768899E-2</c:v>
                </c:pt>
                <c:pt idx="36153">
                  <c:v>0.118783859270839</c:v>
                </c:pt>
                <c:pt idx="36154">
                  <c:v>9.3929955854076E-2</c:v>
                </c:pt>
                <c:pt idx="36155">
                  <c:v>0.14739390749671399</c:v>
                </c:pt>
                <c:pt idx="36156">
                  <c:v>8.3462652684790306E-2</c:v>
                </c:pt>
                <c:pt idx="36157">
                  <c:v>0.17535849717410101</c:v>
                </c:pt>
                <c:pt idx="36158">
                  <c:v>0.17535849717410101</c:v>
                </c:pt>
                <c:pt idx="36159">
                  <c:v>0.21472452957917701</c:v>
                </c:pt>
                <c:pt idx="36160">
                  <c:v>0.28171631980380901</c:v>
                </c:pt>
                <c:pt idx="36161">
                  <c:v>0.31573034539370598</c:v>
                </c:pt>
                <c:pt idx="36162">
                  <c:v>0.38113588632422302</c:v>
                </c:pt>
                <c:pt idx="36163">
                  <c:v>0.38113588632422302</c:v>
                </c:pt>
                <c:pt idx="36164">
                  <c:v>0.38113588632422302</c:v>
                </c:pt>
                <c:pt idx="36165">
                  <c:v>0.38113588632422302</c:v>
                </c:pt>
                <c:pt idx="36166">
                  <c:v>0.31512325344036801</c:v>
                </c:pt>
                <c:pt idx="36167">
                  <c:v>0.37515817524460898</c:v>
                </c:pt>
                <c:pt idx="36168">
                  <c:v>0.37515817524460898</c:v>
                </c:pt>
                <c:pt idx="36169">
                  <c:v>0.31769834780544998</c:v>
                </c:pt>
                <c:pt idx="36170">
                  <c:v>0.37515817524460898</c:v>
                </c:pt>
                <c:pt idx="36171">
                  <c:v>0.31769834780544998</c:v>
                </c:pt>
                <c:pt idx="36172">
                  <c:v>0.37515817524460898</c:v>
                </c:pt>
                <c:pt idx="36173">
                  <c:v>0.31769834780544998</c:v>
                </c:pt>
                <c:pt idx="36174">
                  <c:v>0.31769834780544998</c:v>
                </c:pt>
                <c:pt idx="36175">
                  <c:v>0.18446409365289801</c:v>
                </c:pt>
                <c:pt idx="36176">
                  <c:v>0.15343806007935901</c:v>
                </c:pt>
                <c:pt idx="36177">
                  <c:v>0.39522921651621301</c:v>
                </c:pt>
                <c:pt idx="36178">
                  <c:v>0.39522921651621301</c:v>
                </c:pt>
                <c:pt idx="36179">
                  <c:v>0.43788200343110201</c:v>
                </c:pt>
                <c:pt idx="36180">
                  <c:v>0.43788200343110201</c:v>
                </c:pt>
                <c:pt idx="36181">
                  <c:v>0.46251256536987301</c:v>
                </c:pt>
                <c:pt idx="36182">
                  <c:v>0.44144517176689602</c:v>
                </c:pt>
                <c:pt idx="36183">
                  <c:v>0.43113745313966201</c:v>
                </c:pt>
                <c:pt idx="36184">
                  <c:v>0.43113745313966201</c:v>
                </c:pt>
                <c:pt idx="36185">
                  <c:v>0.41088561736586099</c:v>
                </c:pt>
                <c:pt idx="36186">
                  <c:v>0.41088561736586099</c:v>
                </c:pt>
                <c:pt idx="36187">
                  <c:v>0.46251256536987301</c:v>
                </c:pt>
                <c:pt idx="36188">
                  <c:v>0.44144517176689602</c:v>
                </c:pt>
                <c:pt idx="36189">
                  <c:v>0.43113745313966201</c:v>
                </c:pt>
                <c:pt idx="36190">
                  <c:v>0.43113745313966201</c:v>
                </c:pt>
                <c:pt idx="36191">
                  <c:v>0.39522921651621301</c:v>
                </c:pt>
                <c:pt idx="36192">
                  <c:v>0.39554464835977998</c:v>
                </c:pt>
                <c:pt idx="36193">
                  <c:v>0.42128368102448999</c:v>
                </c:pt>
                <c:pt idx="36194">
                  <c:v>0.48416126866270698</c:v>
                </c:pt>
                <c:pt idx="36195">
                  <c:v>0.57583804868253796</c:v>
                </c:pt>
                <c:pt idx="36196">
                  <c:v>0.62984796754181205</c:v>
                </c:pt>
                <c:pt idx="36197">
                  <c:v>0.62984796754181205</c:v>
                </c:pt>
                <c:pt idx="36198">
                  <c:v>0.62984796754181205</c:v>
                </c:pt>
                <c:pt idx="36199">
                  <c:v>0.62962282332990704</c:v>
                </c:pt>
                <c:pt idx="36200">
                  <c:v>0.62962282332990704</c:v>
                </c:pt>
                <c:pt idx="36201">
                  <c:v>0.70002356281938805</c:v>
                </c:pt>
                <c:pt idx="36202">
                  <c:v>0.62996593405074897</c:v>
                </c:pt>
                <c:pt idx="36203">
                  <c:v>0.64933533741743699</c:v>
                </c:pt>
                <c:pt idx="36204" formatCode="0.00E+00">
                  <c:v>-7.2869631384198097E-4</c:v>
                </c:pt>
                <c:pt idx="36205">
                  <c:v>-0.32409867696523298</c:v>
                </c:pt>
                <c:pt idx="36206" formatCode="0.00E+00">
                  <c:v>-1.3395121533728001E-3</c:v>
                </c:pt>
                <c:pt idx="36207">
                  <c:v>-0.110552328318823</c:v>
                </c:pt>
                <c:pt idx="36208" formatCode="0.00E+00">
                  <c:v>4.2941257387552002E-4</c:v>
                </c:pt>
                <c:pt idx="36209">
                  <c:v>8.9394457945633804E-2</c:v>
                </c:pt>
                <c:pt idx="36210" formatCode="0.00E+00">
                  <c:v>4.6983675968856602E-2</c:v>
                </c:pt>
                <c:pt idx="36211">
                  <c:v>4.6508543451487999E-2</c:v>
                </c:pt>
                <c:pt idx="36212">
                  <c:v>-4.7760427351695098E-2</c:v>
                </c:pt>
                <c:pt idx="36213">
                  <c:v>-1.14289850506787E-3</c:v>
                </c:pt>
                <c:pt idx="36214">
                  <c:v>-4.7760427351695098E-2</c:v>
                </c:pt>
                <c:pt idx="36215">
                  <c:v>-1.14289850506787E-3</c:v>
                </c:pt>
                <c:pt idx="36216">
                  <c:v>4.8758416371249301E-2</c:v>
                </c:pt>
                <c:pt idx="36217">
                  <c:v>9.5524741795011803E-2</c:v>
                </c:pt>
                <c:pt idx="36218">
                  <c:v>0.13413544828955401</c:v>
                </c:pt>
                <c:pt idx="36219">
                  <c:v>0.13413544828955401</c:v>
                </c:pt>
                <c:pt idx="36220">
                  <c:v>0.155865661128121</c:v>
                </c:pt>
                <c:pt idx="36221">
                  <c:v>0.20043830802802701</c:v>
                </c:pt>
                <c:pt idx="36222">
                  <c:v>0.19065812765444301</c:v>
                </c:pt>
                <c:pt idx="36223">
                  <c:v>0.177896735342365</c:v>
                </c:pt>
                <c:pt idx="36224">
                  <c:v>0.284625170367934</c:v>
                </c:pt>
                <c:pt idx="36225">
                  <c:v>0.192265256480461</c:v>
                </c:pt>
                <c:pt idx="36226">
                  <c:v>0.192265256480461</c:v>
                </c:pt>
                <c:pt idx="36227">
                  <c:v>0.23717464606395899</c:v>
                </c:pt>
                <c:pt idx="36228">
                  <c:v>0.23717464606395899</c:v>
                </c:pt>
                <c:pt idx="36229">
                  <c:v>-2.94319534993519E-2</c:v>
                </c:pt>
                <c:pt idx="36230">
                  <c:v>8.5910508321368401E-2</c:v>
                </c:pt>
                <c:pt idx="36231">
                  <c:v>7.70342798251024E-2</c:v>
                </c:pt>
                <c:pt idx="36232">
                  <c:v>0.11316396828943601</c:v>
                </c:pt>
                <c:pt idx="36233">
                  <c:v>0.24639085077654099</c:v>
                </c:pt>
                <c:pt idx="36234">
                  <c:v>0.19110834820886199</c:v>
                </c:pt>
                <c:pt idx="36235">
                  <c:v>6.6955378953813496E-2</c:v>
                </c:pt>
                <c:pt idx="36236">
                  <c:v>0.21357796903500301</c:v>
                </c:pt>
                <c:pt idx="36237">
                  <c:v>0.190014081594469</c:v>
                </c:pt>
                <c:pt idx="36238">
                  <c:v>0.18957031913735201</c:v>
                </c:pt>
                <c:pt idx="36239">
                  <c:v>0.33980587797549699</c:v>
                </c:pt>
                <c:pt idx="36240">
                  <c:v>0.37843912144907998</c:v>
                </c:pt>
                <c:pt idx="36241">
                  <c:v>0.30131776632294599</c:v>
                </c:pt>
                <c:pt idx="36242">
                  <c:v>0.36245940632303397</c:v>
                </c:pt>
                <c:pt idx="36243">
                  <c:v>0.30534411409621398</c:v>
                </c:pt>
                <c:pt idx="36244">
                  <c:v>0.33289873448051099</c:v>
                </c:pt>
                <c:pt idx="36245">
                  <c:v>0.26540047160754998</c:v>
                </c:pt>
                <c:pt idx="36246">
                  <c:v>0.300654295604392</c:v>
                </c:pt>
                <c:pt idx="36247">
                  <c:v>0.220979356629602</c:v>
                </c:pt>
                <c:pt idx="36248">
                  <c:v>0.220979356629602</c:v>
                </c:pt>
                <c:pt idx="36249">
                  <c:v>0.27434697923700502</c:v>
                </c:pt>
                <c:pt idx="36250">
                  <c:v>0.27434697923700502</c:v>
                </c:pt>
                <c:pt idx="36251">
                  <c:v>0.22173084812553201</c:v>
                </c:pt>
                <c:pt idx="36252">
                  <c:v>0.22173084812553201</c:v>
                </c:pt>
                <c:pt idx="36253">
                  <c:v>0.22173084812553201</c:v>
                </c:pt>
                <c:pt idx="36254">
                  <c:v>0.28196497373176799</c:v>
                </c:pt>
                <c:pt idx="36255">
                  <c:v>0.32463579392148201</c:v>
                </c:pt>
                <c:pt idx="36256">
                  <c:v>0.29696349545263101</c:v>
                </c:pt>
                <c:pt idx="36257">
                  <c:v>0.29696349545263101</c:v>
                </c:pt>
                <c:pt idx="36258">
                  <c:v>0.26645944671587901</c:v>
                </c:pt>
                <c:pt idx="36259">
                  <c:v>0.23955024248343201</c:v>
                </c:pt>
                <c:pt idx="36260">
                  <c:v>0.23955024248343201</c:v>
                </c:pt>
                <c:pt idx="36261">
                  <c:v>0.18976644630424599</c:v>
                </c:pt>
                <c:pt idx="36262">
                  <c:v>0.19790992675823799</c:v>
                </c:pt>
                <c:pt idx="36263">
                  <c:v>0.10827756121778299</c:v>
                </c:pt>
                <c:pt idx="36264">
                  <c:v>0.10827756121778299</c:v>
                </c:pt>
                <c:pt idx="36265">
                  <c:v>0.14382715633941801</c:v>
                </c:pt>
                <c:pt idx="36266">
                  <c:v>0.15135191662265801</c:v>
                </c:pt>
                <c:pt idx="36267">
                  <c:v>0.10827756121778299</c:v>
                </c:pt>
                <c:pt idx="36268">
                  <c:v>7.3268742441374393E-2</c:v>
                </c:pt>
                <c:pt idx="36269">
                  <c:v>7.3268742441374393E-2</c:v>
                </c:pt>
                <c:pt idx="36270">
                  <c:v>7.3268742441374393E-2</c:v>
                </c:pt>
                <c:pt idx="36271">
                  <c:v>7.3268742441374393E-2</c:v>
                </c:pt>
                <c:pt idx="36272">
                  <c:v>0.14105712277669899</c:v>
                </c:pt>
                <c:pt idx="36273">
                  <c:v>0.14105712277669899</c:v>
                </c:pt>
                <c:pt idx="36274">
                  <c:v>0.26038931851928099</c:v>
                </c:pt>
                <c:pt idx="36275">
                  <c:v>0.26038931851928099</c:v>
                </c:pt>
                <c:pt idx="36276">
                  <c:v>0.21428876487954099</c:v>
                </c:pt>
                <c:pt idx="36277">
                  <c:v>0.206926387664637</c:v>
                </c:pt>
                <c:pt idx="36278">
                  <c:v>0.206926387664637</c:v>
                </c:pt>
                <c:pt idx="36279">
                  <c:v>0.12587406548215699</c:v>
                </c:pt>
                <c:pt idx="36280">
                  <c:v>0.12587406548215699</c:v>
                </c:pt>
                <c:pt idx="36281">
                  <c:v>0.12587406548215699</c:v>
                </c:pt>
                <c:pt idx="36282">
                  <c:v>8.9126025118736005E-2</c:v>
                </c:pt>
                <c:pt idx="36283">
                  <c:v>8.9126025118736005E-2</c:v>
                </c:pt>
                <c:pt idx="36284">
                  <c:v>8.9126025118736005E-2</c:v>
                </c:pt>
                <c:pt idx="36285">
                  <c:v>8.9126025118736005E-2</c:v>
                </c:pt>
                <c:pt idx="36286">
                  <c:v>8.9126025118736005E-2</c:v>
                </c:pt>
                <c:pt idx="36287">
                  <c:v>8.9126025118736005E-2</c:v>
                </c:pt>
                <c:pt idx="36288">
                  <c:v>0.103835675388027</c:v>
                </c:pt>
                <c:pt idx="36289">
                  <c:v>0.10730877055447299</c:v>
                </c:pt>
                <c:pt idx="36290">
                  <c:v>0.37359016862472899</c:v>
                </c:pt>
                <c:pt idx="36291">
                  <c:v>0.121388722227378</c:v>
                </c:pt>
                <c:pt idx="36292">
                  <c:v>5.6938383221316599E-2</c:v>
                </c:pt>
                <c:pt idx="36293">
                  <c:v>-5.2188835494414797E-2</c:v>
                </c:pt>
                <c:pt idx="36294" formatCode="0.00E+00">
                  <c:v>-8.5084114012756701E-5</c:v>
                </c:pt>
                <c:pt idx="36295">
                  <c:v>-4.2615025579939701E-2</c:v>
                </c:pt>
                <c:pt idx="36296" formatCode="0.00E+00">
                  <c:v>-8.2268666128497897E-2</c:v>
                </c:pt>
                <c:pt idx="36297">
                  <c:v>-8.2268666128497897E-2</c:v>
                </c:pt>
                <c:pt idx="36298">
                  <c:v>-0.128270365144558</c:v>
                </c:pt>
                <c:pt idx="36299">
                  <c:v>-0.128270365144558</c:v>
                </c:pt>
                <c:pt idx="36300">
                  <c:v>-0.128270365144558</c:v>
                </c:pt>
                <c:pt idx="36301">
                  <c:v>-0.128270365144558</c:v>
                </c:pt>
                <c:pt idx="36302">
                  <c:v>-8.2270301628583897E-2</c:v>
                </c:pt>
                <c:pt idx="36303">
                  <c:v>-4.3262250122403097E-2</c:v>
                </c:pt>
                <c:pt idx="36304">
                  <c:v>3.8476738946241699E-2</c:v>
                </c:pt>
                <c:pt idx="36305">
                  <c:v>8.0817447385903796E-2</c:v>
                </c:pt>
                <c:pt idx="36306">
                  <c:v>0.117341601690025</c:v>
                </c:pt>
                <c:pt idx="36307">
                  <c:v>7.4849064536662804E-2</c:v>
                </c:pt>
                <c:pt idx="36308">
                  <c:v>0.10874357512319099</c:v>
                </c:pt>
                <c:pt idx="36309">
                  <c:v>0.10874357512319099</c:v>
                </c:pt>
                <c:pt idx="36310">
                  <c:v>0.139948856672102</c:v>
                </c:pt>
                <c:pt idx="36311">
                  <c:v>0.139948856672102</c:v>
                </c:pt>
                <c:pt idx="36312">
                  <c:v>0.16904185511633399</c:v>
                </c:pt>
                <c:pt idx="36313">
                  <c:v>0.130789168450726</c:v>
                </c:pt>
                <c:pt idx="36314">
                  <c:v>0.106502416061848</c:v>
                </c:pt>
                <c:pt idx="36315">
                  <c:v>0.145015794121791</c:v>
                </c:pt>
                <c:pt idx="36316">
                  <c:v>0.110971074800117</c:v>
                </c:pt>
                <c:pt idx="36317">
                  <c:v>9.7177344019312405E-3</c:v>
                </c:pt>
                <c:pt idx="36318">
                  <c:v>0.15192486065616001</c:v>
                </c:pt>
                <c:pt idx="36319">
                  <c:v>0.23817274168685201</c:v>
                </c:pt>
                <c:pt idx="36320">
                  <c:v>0.247114305173911</c:v>
                </c:pt>
                <c:pt idx="36321">
                  <c:v>0.240084112140178</c:v>
                </c:pt>
                <c:pt idx="36322">
                  <c:v>0.21363972648186999</c:v>
                </c:pt>
                <c:pt idx="36323">
                  <c:v>0.20011667123308199</c:v>
                </c:pt>
                <c:pt idx="36324">
                  <c:v>0.20011667123308199</c:v>
                </c:pt>
                <c:pt idx="36325">
                  <c:v>0.225328357885063</c:v>
                </c:pt>
                <c:pt idx="36326">
                  <c:v>0.29262155360419201</c:v>
                </c:pt>
                <c:pt idx="36327">
                  <c:v>0.38939758401774899</c:v>
                </c:pt>
                <c:pt idx="36328">
                  <c:v>0.37076133982204901</c:v>
                </c:pt>
                <c:pt idx="36329">
                  <c:v>0.37076133982204901</c:v>
                </c:pt>
                <c:pt idx="36330">
                  <c:v>0.37106293156752601</c:v>
                </c:pt>
                <c:pt idx="36331">
                  <c:v>0.41377422098347899</c:v>
                </c:pt>
                <c:pt idx="36332">
                  <c:v>0.38907300199315298</c:v>
                </c:pt>
                <c:pt idx="36333">
                  <c:v>0.34952551636493601</c:v>
                </c:pt>
                <c:pt idx="36334">
                  <c:v>0.31216890692518101</c:v>
                </c:pt>
                <c:pt idx="36335">
                  <c:v>0.31216890692518101</c:v>
                </c:pt>
                <c:pt idx="36336">
                  <c:v>0.31216890692518101</c:v>
                </c:pt>
                <c:pt idx="36337">
                  <c:v>0.34952694042892601</c:v>
                </c:pt>
                <c:pt idx="36338">
                  <c:v>0.35264653217629999</c:v>
                </c:pt>
                <c:pt idx="36339">
                  <c:v>0.31502357609328602</c:v>
                </c:pt>
                <c:pt idx="36340">
                  <c:v>0.33366938295293203</c:v>
                </c:pt>
                <c:pt idx="36341">
                  <c:v>0.316866326947709</c:v>
                </c:pt>
                <c:pt idx="36342">
                  <c:v>0.35156718921295099</c:v>
                </c:pt>
                <c:pt idx="36343">
                  <c:v>0.38814635794505697</c:v>
                </c:pt>
                <c:pt idx="36344">
                  <c:v>0.40434956099714697</c:v>
                </c:pt>
                <c:pt idx="36345">
                  <c:v>0.48232009065520798</c:v>
                </c:pt>
                <c:pt idx="36346">
                  <c:v>0.48232009065520798</c:v>
                </c:pt>
                <c:pt idx="36347">
                  <c:v>0.48232009065520798</c:v>
                </c:pt>
                <c:pt idx="36348">
                  <c:v>0.470052574909197</c:v>
                </c:pt>
                <c:pt idx="36349">
                  <c:v>0.44510594289607802</c:v>
                </c:pt>
                <c:pt idx="36350">
                  <c:v>0.44510594289607802</c:v>
                </c:pt>
                <c:pt idx="36351">
                  <c:v>0.48472222538793802</c:v>
                </c:pt>
                <c:pt idx="36352">
                  <c:v>0.470052574909197</c:v>
                </c:pt>
                <c:pt idx="36353">
                  <c:v>0.470052574909197</c:v>
                </c:pt>
                <c:pt idx="36354">
                  <c:v>0.470052574909197</c:v>
                </c:pt>
                <c:pt idx="36355">
                  <c:v>0.470052574909197</c:v>
                </c:pt>
                <c:pt idx="36356">
                  <c:v>0.487174362976311</c:v>
                </c:pt>
                <c:pt idx="36357">
                  <c:v>0.44730177790501102</c:v>
                </c:pt>
                <c:pt idx="36358">
                  <c:v>0.43460663070653899</c:v>
                </c:pt>
                <c:pt idx="36359">
                  <c:v>-0.24132020772976601</c:v>
                </c:pt>
                <c:pt idx="36360">
                  <c:v>8.5512578994294305E-2</c:v>
                </c:pt>
                <c:pt idx="36361">
                  <c:v>-0.19655223148953299</c:v>
                </c:pt>
                <c:pt idx="36362">
                  <c:v>-0.11108213367870901</c:v>
                </c:pt>
                <c:pt idx="36363">
                  <c:v>-5.4019649401504999E-2</c:v>
                </c:pt>
                <c:pt idx="36364">
                  <c:v>6.7487012231907104E-2</c:v>
                </c:pt>
                <c:pt idx="36365">
                  <c:v>1.01212669995058E-2</c:v>
                </c:pt>
                <c:pt idx="36366">
                  <c:v>1.0156573844821699E-3</c:v>
                </c:pt>
                <c:pt idx="36367">
                  <c:v>-4.9597669867741799E-2</c:v>
                </c:pt>
                <c:pt idx="36368">
                  <c:v>9.6978417348703091E-3</c:v>
                </c:pt>
                <c:pt idx="36369">
                  <c:v>-7.8247567352778893E-2</c:v>
                </c:pt>
                <c:pt idx="36370">
                  <c:v>5.4031101286096103E-2</c:v>
                </c:pt>
                <c:pt idx="36371">
                  <c:v>0.19048831972177499</c:v>
                </c:pt>
                <c:pt idx="36372">
                  <c:v>0.19048831972177499</c:v>
                </c:pt>
                <c:pt idx="36373">
                  <c:v>0.19048831972177499</c:v>
                </c:pt>
                <c:pt idx="36374">
                  <c:v>0.19048831972177499</c:v>
                </c:pt>
                <c:pt idx="36375">
                  <c:v>0.22397688126884399</c:v>
                </c:pt>
                <c:pt idx="36376">
                  <c:v>0.309656226314385</c:v>
                </c:pt>
                <c:pt idx="36377">
                  <c:v>0.309656226314385</c:v>
                </c:pt>
                <c:pt idx="36378">
                  <c:v>0.309656226314385</c:v>
                </c:pt>
                <c:pt idx="36379">
                  <c:v>0.33453567593141398</c:v>
                </c:pt>
                <c:pt idx="36380">
                  <c:v>0.33453567593141398</c:v>
                </c:pt>
                <c:pt idx="36381">
                  <c:v>0.33453567593141398</c:v>
                </c:pt>
                <c:pt idx="36382">
                  <c:v>0.33453567593141398</c:v>
                </c:pt>
                <c:pt idx="36383">
                  <c:v>0.33051552723281502</c:v>
                </c:pt>
                <c:pt idx="36384">
                  <c:v>0.33453567593141398</c:v>
                </c:pt>
                <c:pt idx="36385">
                  <c:v>0.33453567593141398</c:v>
                </c:pt>
                <c:pt idx="36386">
                  <c:v>0.338507832099467</c:v>
                </c:pt>
                <c:pt idx="36387">
                  <c:v>0.338507832099467</c:v>
                </c:pt>
                <c:pt idx="36388">
                  <c:v>0.36893333634437198</c:v>
                </c:pt>
                <c:pt idx="36389">
                  <c:v>0.26698002194650999</c:v>
                </c:pt>
                <c:pt idx="36390">
                  <c:v>0.27188460605768699</c:v>
                </c:pt>
                <c:pt idx="36391">
                  <c:v>0.22278149797801</c:v>
                </c:pt>
                <c:pt idx="36392">
                  <c:v>0.19207747953822199</c:v>
                </c:pt>
                <c:pt idx="36393">
                  <c:v>0.19207747953822199</c:v>
                </c:pt>
                <c:pt idx="36394">
                  <c:v>0.15083591603875801</c:v>
                </c:pt>
                <c:pt idx="36395">
                  <c:v>9.1598851597134406E-2</c:v>
                </c:pt>
                <c:pt idx="36396">
                  <c:v>0.13822498370990599</c:v>
                </c:pt>
                <c:pt idx="36397">
                  <c:v>0.13067237096411999</c:v>
                </c:pt>
                <c:pt idx="36398">
                  <c:v>0.308017899406135</c:v>
                </c:pt>
                <c:pt idx="36399">
                  <c:v>0.308017899406135</c:v>
                </c:pt>
                <c:pt idx="36400">
                  <c:v>0.26843684928358502</c:v>
                </c:pt>
                <c:pt idx="36401">
                  <c:v>0.25399149339164001</c:v>
                </c:pt>
                <c:pt idx="36402">
                  <c:v>0.29572296538639398</c:v>
                </c:pt>
                <c:pt idx="36403">
                  <c:v>0.333032887625765</c:v>
                </c:pt>
                <c:pt idx="36404">
                  <c:v>0.29572296538639398</c:v>
                </c:pt>
                <c:pt idx="36405">
                  <c:v>0.10952377376040399</c:v>
                </c:pt>
                <c:pt idx="36406">
                  <c:v>0.23181816795391899</c:v>
                </c:pt>
                <c:pt idx="36407">
                  <c:v>0.127240685092815</c:v>
                </c:pt>
                <c:pt idx="36408">
                  <c:v>0.64430982643690304</c:v>
                </c:pt>
                <c:pt idx="36409">
                  <c:v>0.60345955269941098</c:v>
                </c:pt>
                <c:pt idx="36410">
                  <c:v>0.65487069984008595</c:v>
                </c:pt>
                <c:pt idx="36411">
                  <c:v>0.65487069984008595</c:v>
                </c:pt>
                <c:pt idx="36412">
                  <c:v>0.65487069984008595</c:v>
                </c:pt>
                <c:pt idx="36413">
                  <c:v>0.65487069984008595</c:v>
                </c:pt>
                <c:pt idx="36414">
                  <c:v>0.78431452667049895</c:v>
                </c:pt>
                <c:pt idx="36415">
                  <c:v>0.78431452667049895</c:v>
                </c:pt>
                <c:pt idx="36416">
                  <c:v>0.78888373598104999</c:v>
                </c:pt>
                <c:pt idx="36417">
                  <c:v>9.1679468991182594E-2</c:v>
                </c:pt>
                <c:pt idx="36418">
                  <c:v>0.36692651441234397</c:v>
                </c:pt>
                <c:pt idx="36419">
                  <c:v>0.113537964315522</c:v>
                </c:pt>
                <c:pt idx="36420">
                  <c:v>0.21060588168800001</c:v>
                </c:pt>
                <c:pt idx="36421">
                  <c:v>4.3086088317798997E-2</c:v>
                </c:pt>
                <c:pt idx="36422">
                  <c:v>0.173076516394574</c:v>
                </c:pt>
                <c:pt idx="36423">
                  <c:v>0.173078465191321</c:v>
                </c:pt>
                <c:pt idx="36424">
                  <c:v>0.173078465191321</c:v>
                </c:pt>
                <c:pt idx="36425">
                  <c:v>7.5913356806061899E-2</c:v>
                </c:pt>
                <c:pt idx="36426">
                  <c:v>0.17871027835574099</c:v>
                </c:pt>
                <c:pt idx="36427">
                  <c:v>0.27162880196903999</c:v>
                </c:pt>
                <c:pt idx="36428">
                  <c:v>0.32524233792815999</c:v>
                </c:pt>
                <c:pt idx="36429">
                  <c:v>0.37707310583888898</c:v>
                </c:pt>
                <c:pt idx="36430">
                  <c:v>0.40718011289311801</c:v>
                </c:pt>
                <c:pt idx="36431">
                  <c:v>0.40718011289311801</c:v>
                </c:pt>
                <c:pt idx="36432">
                  <c:v>0.38497290952253299</c:v>
                </c:pt>
                <c:pt idx="36433">
                  <c:v>0.497141705534557</c:v>
                </c:pt>
                <c:pt idx="36434">
                  <c:v>0.51671206006548798</c:v>
                </c:pt>
                <c:pt idx="36435">
                  <c:v>0.40668309725214302</c:v>
                </c:pt>
                <c:pt idx="36436">
                  <c:v>0.43070981442491102</c:v>
                </c:pt>
                <c:pt idx="36437">
                  <c:v>0.43070981442491102</c:v>
                </c:pt>
                <c:pt idx="36438">
                  <c:v>0.43070981442491102</c:v>
                </c:pt>
                <c:pt idx="36439">
                  <c:v>0.43070981442491102</c:v>
                </c:pt>
                <c:pt idx="36440">
                  <c:v>0.43070981442491102</c:v>
                </c:pt>
                <c:pt idx="36441">
                  <c:v>0.32941238140236301</c:v>
                </c:pt>
                <c:pt idx="36442">
                  <c:v>0.224861266383276</c:v>
                </c:pt>
                <c:pt idx="36443">
                  <c:v>0.26425388121875198</c:v>
                </c:pt>
                <c:pt idx="36444">
                  <c:v>0.248636713402105</c:v>
                </c:pt>
                <c:pt idx="36445">
                  <c:v>0.18791180120263301</c:v>
                </c:pt>
                <c:pt idx="36446">
                  <c:v>0.28369821636944997</c:v>
                </c:pt>
                <c:pt idx="36447">
                  <c:v>0.28369821636944997</c:v>
                </c:pt>
                <c:pt idx="36448">
                  <c:v>0.25777868584201402</c:v>
                </c:pt>
                <c:pt idx="36449">
                  <c:v>0.25777868584201402</c:v>
                </c:pt>
                <c:pt idx="36450">
                  <c:v>0.287454744570804</c:v>
                </c:pt>
                <c:pt idx="36451">
                  <c:v>0.33374320604922397</c:v>
                </c:pt>
                <c:pt idx="36452">
                  <c:v>0.33374320604922397</c:v>
                </c:pt>
                <c:pt idx="36453">
                  <c:v>0.28330644722271398</c:v>
                </c:pt>
                <c:pt idx="36454">
                  <c:v>0.30713660551440197</c:v>
                </c:pt>
                <c:pt idx="36455">
                  <c:v>0.26446466545783898</c:v>
                </c:pt>
                <c:pt idx="36456">
                  <c:v>0.26446466545783898</c:v>
                </c:pt>
                <c:pt idx="36457">
                  <c:v>0.25761757814988601</c:v>
                </c:pt>
                <c:pt idx="36458">
                  <c:v>0.20646718024378</c:v>
                </c:pt>
                <c:pt idx="36459">
                  <c:v>0.16008241010526</c:v>
                </c:pt>
                <c:pt idx="36460">
                  <c:v>0.18707298860499499</c:v>
                </c:pt>
                <c:pt idx="36461">
                  <c:v>8.2678407387112005E-2</c:v>
                </c:pt>
                <c:pt idx="36462">
                  <c:v>0.108552451818515</c:v>
                </c:pt>
                <c:pt idx="36463">
                  <c:v>0.14072913955614699</c:v>
                </c:pt>
                <c:pt idx="36464">
                  <c:v>0.165340201449411</c:v>
                </c:pt>
                <c:pt idx="36465">
                  <c:v>0.10238191300329499</c:v>
                </c:pt>
                <c:pt idx="36466">
                  <c:v>0.10238191300329499</c:v>
                </c:pt>
                <c:pt idx="36467">
                  <c:v>4.6556923082074098E-2</c:v>
                </c:pt>
                <c:pt idx="36468" formatCode="0.00E+00">
                  <c:v>2.1325817964013E-4</c:v>
                </c:pt>
                <c:pt idx="36469">
                  <c:v>2.6071454517962299E-2</c:v>
                </c:pt>
                <c:pt idx="36470" formatCode="0.00E+00">
                  <c:v>-4.4187620941382699E-5</c:v>
                </c:pt>
                <c:pt idx="36471">
                  <c:v>-2.4628834322888399E-2</c:v>
                </c:pt>
                <c:pt idx="36472" formatCode="0.00E+00">
                  <c:v>2.3392393562334499E-2</c:v>
                </c:pt>
                <c:pt idx="36473">
                  <c:v>7.3716054944077805E-2</c:v>
                </c:pt>
                <c:pt idx="36474">
                  <c:v>9.9600203135266005E-2</c:v>
                </c:pt>
                <c:pt idx="36475">
                  <c:v>9.9600203135266005E-2</c:v>
                </c:pt>
                <c:pt idx="36476">
                  <c:v>7.7195627953954904E-2</c:v>
                </c:pt>
                <c:pt idx="36477">
                  <c:v>2.68914568517599E-2</c:v>
                </c:pt>
                <c:pt idx="36478">
                  <c:v>2.74730862078711E-2</c:v>
                </c:pt>
                <c:pt idx="36479">
                  <c:v>5.2398492212956303E-2</c:v>
                </c:pt>
                <c:pt idx="36480">
                  <c:v>2.9193671280518699E-2</c:v>
                </c:pt>
                <c:pt idx="36481" formatCode="0.00E+00">
                  <c:v>-7.2869631384198097E-4</c:v>
                </c:pt>
                <c:pt idx="36482">
                  <c:v>-0.32409867696523298</c:v>
                </c:pt>
                <c:pt idx="36483" formatCode="0.00E+00">
                  <c:v>-1.3395121533728001E-3</c:v>
                </c:pt>
                <c:pt idx="36484">
                  <c:v>-0.110552328318823</c:v>
                </c:pt>
                <c:pt idx="36485" formatCode="0.00E+00">
                  <c:v>4.2941257387552002E-4</c:v>
                </c:pt>
                <c:pt idx="36486">
                  <c:v>8.9394457945633804E-2</c:v>
                </c:pt>
                <c:pt idx="36487" formatCode="0.00E+00">
                  <c:v>8.9394457945633804E-2</c:v>
                </c:pt>
                <c:pt idx="36488">
                  <c:v>0.178399666181036</c:v>
                </c:pt>
                <c:pt idx="36489">
                  <c:v>9.8130175226094102E-2</c:v>
                </c:pt>
                <c:pt idx="36490">
                  <c:v>8.9527318437659695E-2</c:v>
                </c:pt>
                <c:pt idx="36491">
                  <c:v>0.12886738674276399</c:v>
                </c:pt>
                <c:pt idx="36492">
                  <c:v>0.16494862118937201</c:v>
                </c:pt>
                <c:pt idx="36493">
                  <c:v>0.118616894192732</c:v>
                </c:pt>
                <c:pt idx="36494">
                  <c:v>0.16419559058132699</c:v>
                </c:pt>
                <c:pt idx="36495">
                  <c:v>0.128106171055723</c:v>
                </c:pt>
                <c:pt idx="36496">
                  <c:v>0.128106171055723</c:v>
                </c:pt>
                <c:pt idx="36497">
                  <c:v>0.117922552891313</c:v>
                </c:pt>
                <c:pt idx="36498">
                  <c:v>0.117922552891313</c:v>
                </c:pt>
                <c:pt idx="36499">
                  <c:v>0.12372576380971601</c:v>
                </c:pt>
                <c:pt idx="36500">
                  <c:v>7.61405941141826E-2</c:v>
                </c:pt>
                <c:pt idx="36501">
                  <c:v>0.100378131820406</c:v>
                </c:pt>
                <c:pt idx="36502">
                  <c:v>9.9828976291762794E-2</c:v>
                </c:pt>
                <c:pt idx="36503">
                  <c:v>0.10445210761794201</c:v>
                </c:pt>
                <c:pt idx="36504">
                  <c:v>6.6139053118382002E-2</c:v>
                </c:pt>
                <c:pt idx="36505">
                  <c:v>6.6139053118382002E-2</c:v>
                </c:pt>
                <c:pt idx="36506">
                  <c:v>6.0662789949361397E-2</c:v>
                </c:pt>
                <c:pt idx="36507">
                  <c:v>6.5463073865153307E-2</c:v>
                </c:pt>
                <c:pt idx="36508">
                  <c:v>6.5463073865153307E-2</c:v>
                </c:pt>
                <c:pt idx="36509">
                  <c:v>6.5463073865153307E-2</c:v>
                </c:pt>
                <c:pt idx="36510">
                  <c:v>6.5463073865153307E-2</c:v>
                </c:pt>
                <c:pt idx="36511">
                  <c:v>7.0214545556413599E-2</c:v>
                </c:pt>
                <c:pt idx="36512">
                  <c:v>0.13070460835505401</c:v>
                </c:pt>
                <c:pt idx="36513">
                  <c:v>0.13648006856484701</c:v>
                </c:pt>
                <c:pt idx="36514">
                  <c:v>0.10318917841447101</c:v>
                </c:pt>
                <c:pt idx="36515">
                  <c:v>4.8579009399695297E-2</c:v>
                </c:pt>
                <c:pt idx="36516">
                  <c:v>0.107299200484052</c:v>
                </c:pt>
                <c:pt idx="36517">
                  <c:v>0.21450701071459299</c:v>
                </c:pt>
                <c:pt idx="36518">
                  <c:v>0.1763137976476</c:v>
                </c:pt>
                <c:pt idx="36519">
                  <c:v>0.1763137976476</c:v>
                </c:pt>
                <c:pt idx="36520">
                  <c:v>0.107733466557458</c:v>
                </c:pt>
                <c:pt idx="36521">
                  <c:v>0.16657528970140201</c:v>
                </c:pt>
                <c:pt idx="36522">
                  <c:v>0.166576550748292</c:v>
                </c:pt>
                <c:pt idx="36523">
                  <c:v>0.114107095392824</c:v>
                </c:pt>
                <c:pt idx="36524">
                  <c:v>0.166553272383138</c:v>
                </c:pt>
                <c:pt idx="36525">
                  <c:v>0.34506428809737699</c:v>
                </c:pt>
                <c:pt idx="36526">
                  <c:v>0.32461420211658498</c:v>
                </c:pt>
                <c:pt idx="36527">
                  <c:v>0.32461420211658498</c:v>
                </c:pt>
                <c:pt idx="36528">
                  <c:v>0.38505890509063601</c:v>
                </c:pt>
                <c:pt idx="36529">
                  <c:v>0.34403886039382298</c:v>
                </c:pt>
                <c:pt idx="36530">
                  <c:v>0.344439328008106</c:v>
                </c:pt>
                <c:pt idx="36531">
                  <c:v>0.41794105815662602</c:v>
                </c:pt>
                <c:pt idx="36532">
                  <c:v>0.39633279867155602</c:v>
                </c:pt>
                <c:pt idx="36533">
                  <c:v>0.45629882896722501</c:v>
                </c:pt>
                <c:pt idx="36534">
                  <c:v>0.45629882896722501</c:v>
                </c:pt>
                <c:pt idx="36535">
                  <c:v>0.48921165060365901</c:v>
                </c:pt>
                <c:pt idx="36536">
                  <c:v>0.43741998919264102</c:v>
                </c:pt>
                <c:pt idx="36537">
                  <c:v>0.43741998919264102</c:v>
                </c:pt>
                <c:pt idx="36538">
                  <c:v>0.43741998919264102</c:v>
                </c:pt>
                <c:pt idx="36539">
                  <c:v>0.49057064629846298</c:v>
                </c:pt>
                <c:pt idx="36540">
                  <c:v>0.48746171366489399</c:v>
                </c:pt>
                <c:pt idx="36541">
                  <c:v>0.63995650516835501</c:v>
                </c:pt>
                <c:pt idx="36542">
                  <c:v>0.714535873324319</c:v>
                </c:pt>
                <c:pt idx="36543">
                  <c:v>0.714535873324319</c:v>
                </c:pt>
                <c:pt idx="36544">
                  <c:v>0.65570708338727601</c:v>
                </c:pt>
                <c:pt idx="36545">
                  <c:v>0.69405203460779796</c:v>
                </c:pt>
                <c:pt idx="36546">
                  <c:v>0.68220661397770599</c:v>
                </c:pt>
                <c:pt idx="36547">
                  <c:v>0.684243568695166</c:v>
                </c:pt>
                <c:pt idx="36548">
                  <c:v>0.61807399294404797</c:v>
                </c:pt>
                <c:pt idx="36549">
                  <c:v>0.60319643395352296</c:v>
                </c:pt>
                <c:pt idx="36550">
                  <c:v>0.54338111621339802</c:v>
                </c:pt>
                <c:pt idx="36551">
                  <c:v>0.48786868115910897</c:v>
                </c:pt>
                <c:pt idx="36552">
                  <c:v>0.54282330532774203</c:v>
                </c:pt>
                <c:pt idx="36553">
                  <c:v>0.559357310666593</c:v>
                </c:pt>
                <c:pt idx="36554">
                  <c:v>0.559357310666593</c:v>
                </c:pt>
                <c:pt idx="36555">
                  <c:v>0.559357310666593</c:v>
                </c:pt>
                <c:pt idx="36556">
                  <c:v>0.559357310666593</c:v>
                </c:pt>
                <c:pt idx="36557">
                  <c:v>0.559357310666593</c:v>
                </c:pt>
                <c:pt idx="36558">
                  <c:v>0.559357310666593</c:v>
                </c:pt>
                <c:pt idx="36559">
                  <c:v>0.559357310666593</c:v>
                </c:pt>
                <c:pt idx="36560">
                  <c:v>0.559357310666593</c:v>
                </c:pt>
                <c:pt idx="36561">
                  <c:v>0.559357310666593</c:v>
                </c:pt>
                <c:pt idx="36562">
                  <c:v>0.559357310666593</c:v>
                </c:pt>
                <c:pt idx="36563">
                  <c:v>0.57450521199041105</c:v>
                </c:pt>
                <c:pt idx="36564">
                  <c:v>0.565396597887727</c:v>
                </c:pt>
                <c:pt idx="36565">
                  <c:v>0.565396597887727</c:v>
                </c:pt>
                <c:pt idx="36566">
                  <c:v>0.565396597887727</c:v>
                </c:pt>
                <c:pt idx="36567">
                  <c:v>0.559357310666593</c:v>
                </c:pt>
                <c:pt idx="36568">
                  <c:v>0.45523922299639902</c:v>
                </c:pt>
                <c:pt idx="36569">
                  <c:v>0.45523922299639902</c:v>
                </c:pt>
                <c:pt idx="36570">
                  <c:v>0.558816353269593</c:v>
                </c:pt>
                <c:pt idx="36571">
                  <c:v>0.56406827238332902</c:v>
                </c:pt>
                <c:pt idx="36572">
                  <c:v>0.61113150764998403</c:v>
                </c:pt>
                <c:pt idx="36573">
                  <c:v>0.541499148426279</c:v>
                </c:pt>
                <c:pt idx="36574">
                  <c:v>-0.10730877055447299</c:v>
                </c:pt>
                <c:pt idx="36575">
                  <c:v>-0.37359016862472899</c:v>
                </c:pt>
                <c:pt idx="36576">
                  <c:v>-5.6502854652820303E-2</c:v>
                </c:pt>
                <c:pt idx="36577">
                  <c:v>-0.109124990661747</c:v>
                </c:pt>
                <c:pt idx="36578" formatCode="0.00E+00">
                  <c:v>-7.2843287269086499E-4</c:v>
                </c:pt>
                <c:pt idx="36579">
                  <c:v>0</c:v>
                </c:pt>
                <c:pt idx="36580" formatCode="0.00E+00">
                  <c:v>8.9443892739676706E-2</c:v>
                </c:pt>
                <c:pt idx="36581">
                  <c:v>4.3024073334874298E-2</c:v>
                </c:pt>
                <c:pt idx="36582">
                  <c:v>4.2414340996639897E-2</c:v>
                </c:pt>
                <c:pt idx="36583">
                  <c:v>0.139589102037568</c:v>
                </c:pt>
                <c:pt idx="36584">
                  <c:v>5.1135100343704602E-2</c:v>
                </c:pt>
                <c:pt idx="36585">
                  <c:v>8.8996742691861599E-2</c:v>
                </c:pt>
                <c:pt idx="36586">
                  <c:v>8.89985408291247E-2</c:v>
                </c:pt>
                <c:pt idx="36587">
                  <c:v>-0.104109581586439</c:v>
                </c:pt>
                <c:pt idx="36588">
                  <c:v>-0.104111374434101</c:v>
                </c:pt>
                <c:pt idx="36589">
                  <c:v>-6.3063840419741807E-2</c:v>
                </c:pt>
                <c:pt idx="36590">
                  <c:v>-0.15531121002588</c:v>
                </c:pt>
                <c:pt idx="36591">
                  <c:v>-0.104011319338023</c:v>
                </c:pt>
                <c:pt idx="36592">
                  <c:v>-9.6219190127195597E-2</c:v>
                </c:pt>
                <c:pt idx="36593">
                  <c:v>-9.6219190127195597E-2</c:v>
                </c:pt>
                <c:pt idx="36594">
                  <c:v>-9.5789731852199397E-2</c:v>
                </c:pt>
                <c:pt idx="36595">
                  <c:v>-0.13072552554630701</c:v>
                </c:pt>
                <c:pt idx="36596">
                  <c:v>-8.8663065519937995E-2</c:v>
                </c:pt>
                <c:pt idx="36597">
                  <c:v>-8.28343404032445E-2</c:v>
                </c:pt>
                <c:pt idx="36598">
                  <c:v>-5.14559778053989E-2</c:v>
                </c:pt>
                <c:pt idx="36599">
                  <c:v>-0.11142552780830001</c:v>
                </c:pt>
                <c:pt idx="36600">
                  <c:v>-0.11142552780830001</c:v>
                </c:pt>
                <c:pt idx="36601">
                  <c:v>-0.13851967280229399</c:v>
                </c:pt>
                <c:pt idx="36602">
                  <c:v>-0.13087275673539001</c:v>
                </c:pt>
                <c:pt idx="36603">
                  <c:v>-0.15530245201881299</c:v>
                </c:pt>
                <c:pt idx="36604">
                  <c:v>-0.124196663761434</c:v>
                </c:pt>
                <c:pt idx="36605">
                  <c:v>-0.14715804329122101</c:v>
                </c:pt>
                <c:pt idx="36606">
                  <c:v>-0.17804457931423701</c:v>
                </c:pt>
                <c:pt idx="36607">
                  <c:v>-0.155073694268511</c:v>
                </c:pt>
                <c:pt idx="36608">
                  <c:v>-0.18795246566207399</c:v>
                </c:pt>
                <c:pt idx="36609">
                  <c:v>-0.30067822672821398</c:v>
                </c:pt>
                <c:pt idx="36610">
                  <c:v>-0.29658917358409098</c:v>
                </c:pt>
                <c:pt idx="36611">
                  <c:v>-0.22775993441176701</c:v>
                </c:pt>
                <c:pt idx="36612">
                  <c:v>-0.18691183365588199</c:v>
                </c:pt>
                <c:pt idx="36613">
                  <c:v>-0.15892904133680899</c:v>
                </c:pt>
                <c:pt idx="36614">
                  <c:v>-0.12845871243884499</c:v>
                </c:pt>
                <c:pt idx="36615">
                  <c:v>-0.19978162608260699</c:v>
                </c:pt>
                <c:pt idx="36616">
                  <c:v>-0.158468101910055</c:v>
                </c:pt>
                <c:pt idx="36617">
                  <c:v>-0.158468101910055</c:v>
                </c:pt>
                <c:pt idx="36618">
                  <c:v>-0.19978004022593099</c:v>
                </c:pt>
                <c:pt idx="36619">
                  <c:v>-0.22733494166741899</c:v>
                </c:pt>
                <c:pt idx="36620">
                  <c:v>-0.173259706124266</c:v>
                </c:pt>
                <c:pt idx="36621">
                  <c:v>-0.145119588709477</c:v>
                </c:pt>
                <c:pt idx="36622">
                  <c:v>-0.18546994252865801</c:v>
                </c:pt>
                <c:pt idx="36623">
                  <c:v>-0.23909189369994599</c:v>
                </c:pt>
                <c:pt idx="36624">
                  <c:v>-0.18050120544030901</c:v>
                </c:pt>
                <c:pt idx="36625">
                  <c:v>-0.160061271636664</c:v>
                </c:pt>
                <c:pt idx="36626">
                  <c:v>-0.24087890512072299</c:v>
                </c:pt>
                <c:pt idx="36627">
                  <c:v>-0.30028139353053102</c:v>
                </c:pt>
                <c:pt idx="36628">
                  <c:v>-0.25658020870876402</c:v>
                </c:pt>
                <c:pt idx="36629">
                  <c:v>-0.21595907846367801</c:v>
                </c:pt>
                <c:pt idx="36630">
                  <c:v>-0.25617509199440902</c:v>
                </c:pt>
                <c:pt idx="36631">
                  <c:v>-0.23073371214732499</c:v>
                </c:pt>
                <c:pt idx="36632">
                  <c:v>-0.15193077264451099</c:v>
                </c:pt>
                <c:pt idx="36633">
                  <c:v>-0.15193077264451099</c:v>
                </c:pt>
                <c:pt idx="36634">
                  <c:v>-0.19002764099375</c:v>
                </c:pt>
                <c:pt idx="36635">
                  <c:v>-0.19002764099375</c:v>
                </c:pt>
                <c:pt idx="36636">
                  <c:v>-0.18546780451822201</c:v>
                </c:pt>
                <c:pt idx="36637">
                  <c:v>-0.147310139990427</c:v>
                </c:pt>
                <c:pt idx="36638">
                  <c:v>-0.21231578348632199</c:v>
                </c:pt>
                <c:pt idx="36639">
                  <c:v>-0.18568801876195001</c:v>
                </c:pt>
                <c:pt idx="36640">
                  <c:v>-0.17396370093876001</c:v>
                </c:pt>
                <c:pt idx="36641">
                  <c:v>-0.11101453632350999</c:v>
                </c:pt>
                <c:pt idx="36642">
                  <c:v>-7.69138014381862E-2</c:v>
                </c:pt>
                <c:pt idx="36643">
                  <c:v>-7.69138014381862E-2</c:v>
                </c:pt>
                <c:pt idx="36644">
                  <c:v>-0.110981372536836</c:v>
                </c:pt>
                <c:pt idx="36645">
                  <c:v>-0.12951360430400199</c:v>
                </c:pt>
                <c:pt idx="36646">
                  <c:v>-0.236071285150001</c:v>
                </c:pt>
                <c:pt idx="36647">
                  <c:v>-0.19815555859730899</c:v>
                </c:pt>
                <c:pt idx="36648">
                  <c:v>-0.151037951431235</c:v>
                </c:pt>
                <c:pt idx="36649">
                  <c:v>-0.151037951431235</c:v>
                </c:pt>
                <c:pt idx="36650">
                  <c:v>-8.1897725748915295E-2</c:v>
                </c:pt>
                <c:pt idx="36651">
                  <c:v>-8.1897725748915295E-2</c:v>
                </c:pt>
                <c:pt idx="36652">
                  <c:v>-0.10748593768850601</c:v>
                </c:pt>
                <c:pt idx="36653">
                  <c:v>-0.18679245134033201</c:v>
                </c:pt>
                <c:pt idx="36654">
                  <c:v>-0.175971671501372</c:v>
                </c:pt>
                <c:pt idx="36655" formatCode="0.00E+00">
                  <c:v>-7.2869631384198097E-4</c:v>
                </c:pt>
                <c:pt idx="36656">
                  <c:v>-0.32409867696523298</c:v>
                </c:pt>
                <c:pt idx="36657" formatCode="0.00E+00">
                  <c:v>-1.3395121533728001E-3</c:v>
                </c:pt>
                <c:pt idx="36658">
                  <c:v>-5.9228422567231903E-2</c:v>
                </c:pt>
                <c:pt idx="36659">
                  <c:v>-0.109876061645587</c:v>
                </c:pt>
                <c:pt idx="36660">
                  <c:v>-0.10940537547995501</c:v>
                </c:pt>
                <c:pt idx="36661">
                  <c:v>-9.8595807103398103E-2</c:v>
                </c:pt>
                <c:pt idx="36662">
                  <c:v>-9.8553624353712094E-2</c:v>
                </c:pt>
                <c:pt idx="36663">
                  <c:v>-8.9699106828393604E-2</c:v>
                </c:pt>
                <c:pt idx="36664" formatCode="0.00E+00">
                  <c:v>-7.2888231869239195E-4</c:v>
                </c:pt>
                <c:pt idx="36665">
                  <c:v>-4.0520857642121398E-2</c:v>
                </c:pt>
                <c:pt idx="36666" formatCode="0.00E+00">
                  <c:v>-1.3756550095911299E-3</c:v>
                </c:pt>
                <c:pt idx="36667">
                  <c:v>-1.3756550095911299E-3</c:v>
                </c:pt>
                <c:pt idx="36668">
                  <c:v>-4.3966215414736803E-2</c:v>
                </c:pt>
                <c:pt idx="36669">
                  <c:v>-0.13033697486624701</c:v>
                </c:pt>
                <c:pt idx="36670">
                  <c:v>-8.4224558937117097E-2</c:v>
                </c:pt>
                <c:pt idx="36671">
                  <c:v>-4.1117161026510397E-2</c:v>
                </c:pt>
                <c:pt idx="36672">
                  <c:v>-7.7783330062349804E-2</c:v>
                </c:pt>
                <c:pt idx="36673">
                  <c:v>-7.7783330062349804E-2</c:v>
                </c:pt>
                <c:pt idx="36674">
                  <c:v>-0.18030523980858201</c:v>
                </c:pt>
                <c:pt idx="36675">
                  <c:v>-0.14165965354683899</c:v>
                </c:pt>
                <c:pt idx="36676">
                  <c:v>-0.14165965354683899</c:v>
                </c:pt>
                <c:pt idx="36677">
                  <c:v>-0.14165965354683899</c:v>
                </c:pt>
                <c:pt idx="36678">
                  <c:v>-0.17096434594869001</c:v>
                </c:pt>
                <c:pt idx="36679">
                  <c:v>-0.121087066132696</c:v>
                </c:pt>
                <c:pt idx="36680">
                  <c:v>-8.23782545616418E-2</c:v>
                </c:pt>
                <c:pt idx="36681">
                  <c:v>-6.6477862165034096E-2</c:v>
                </c:pt>
                <c:pt idx="36682">
                  <c:v>-0.105302978036104</c:v>
                </c:pt>
                <c:pt idx="36683">
                  <c:v>-0.110873393707195</c:v>
                </c:pt>
                <c:pt idx="36684">
                  <c:v>-0.110873393707195</c:v>
                </c:pt>
                <c:pt idx="36685">
                  <c:v>-6.6170393181977399E-2</c:v>
                </c:pt>
                <c:pt idx="36686">
                  <c:v>-9.0561509842462806E-2</c:v>
                </c:pt>
                <c:pt idx="36687">
                  <c:v>-9.0561509842462806E-2</c:v>
                </c:pt>
                <c:pt idx="36688">
                  <c:v>-5.4069195913921897E-2</c:v>
                </c:pt>
                <c:pt idx="36689">
                  <c:v>-1.34050967710046E-2</c:v>
                </c:pt>
                <c:pt idx="36690">
                  <c:v>-5.0052372541234701E-2</c:v>
                </c:pt>
                <c:pt idx="36691">
                  <c:v>-4.69123358062013E-2</c:v>
                </c:pt>
                <c:pt idx="36692">
                  <c:v>-4.69123358062013E-2</c:v>
                </c:pt>
                <c:pt idx="36693">
                  <c:v>-4.69123358062013E-2</c:v>
                </c:pt>
                <c:pt idx="36694">
                  <c:v>-1.2789547093061199E-2</c:v>
                </c:pt>
                <c:pt idx="36695">
                  <c:v>2.2546716477269399E-2</c:v>
                </c:pt>
                <c:pt idx="36696">
                  <c:v>-7.3491289103317398E-2</c:v>
                </c:pt>
                <c:pt idx="36697">
                  <c:v>2.1736774661309001E-2</c:v>
                </c:pt>
                <c:pt idx="36698">
                  <c:v>2.1736774661309001E-2</c:v>
                </c:pt>
                <c:pt idx="36699">
                  <c:v>5.2672197205805502E-2</c:v>
                </c:pt>
                <c:pt idx="36700">
                  <c:v>2.0214722229882499E-2</c:v>
                </c:pt>
                <c:pt idx="36701">
                  <c:v>2.06578253419069E-2</c:v>
                </c:pt>
                <c:pt idx="36702">
                  <c:v>-3.7727199299187199E-2</c:v>
                </c:pt>
                <c:pt idx="36703">
                  <c:v>-0.135130689696878</c:v>
                </c:pt>
                <c:pt idx="36704">
                  <c:v>-0.186442756712112</c:v>
                </c:pt>
                <c:pt idx="36705">
                  <c:v>-0.186442756712112</c:v>
                </c:pt>
                <c:pt idx="36706">
                  <c:v>-0.16136929955913801</c:v>
                </c:pt>
                <c:pt idx="36707">
                  <c:v>-0.19830036127952899</c:v>
                </c:pt>
                <c:pt idx="36708">
                  <c:v>-0.22298579746005301</c:v>
                </c:pt>
                <c:pt idx="36709">
                  <c:v>-4.6698884554325901E-2</c:v>
                </c:pt>
                <c:pt idx="36710">
                  <c:v>-8.0909612983994794E-2</c:v>
                </c:pt>
                <c:pt idx="36711">
                  <c:v>-8.0909612983994794E-2</c:v>
                </c:pt>
                <c:pt idx="36712">
                  <c:v>-4.6698884554325901E-2</c:v>
                </c:pt>
                <c:pt idx="36713">
                  <c:v>6.2963134525047204E-2</c:v>
                </c:pt>
                <c:pt idx="36714">
                  <c:v>-8.6913851468195507E-3</c:v>
                </c:pt>
                <c:pt idx="36715">
                  <c:v>2.5620208957749298E-2</c:v>
                </c:pt>
                <c:pt idx="36716">
                  <c:v>0.101900518552175</c:v>
                </c:pt>
                <c:pt idx="36717">
                  <c:v>0.297834306860562</c:v>
                </c:pt>
                <c:pt idx="36718">
                  <c:v>0.44914188981738801</c:v>
                </c:pt>
                <c:pt idx="36719">
                  <c:v>0.495353880564805</c:v>
                </c:pt>
                <c:pt idx="36720">
                  <c:v>0.56082079615511304</c:v>
                </c:pt>
                <c:pt idx="36721">
                  <c:v>0.564051456089115</c:v>
                </c:pt>
                <c:pt idx="36722">
                  <c:v>0.564051456089115</c:v>
                </c:pt>
                <c:pt idx="36723">
                  <c:v>0.564051456089115</c:v>
                </c:pt>
                <c:pt idx="36724">
                  <c:v>0.63511310124826503</c:v>
                </c:pt>
                <c:pt idx="36725">
                  <c:v>0.72597887411828699</c:v>
                </c:pt>
                <c:pt idx="36726">
                  <c:v>0.65096834387092195</c:v>
                </c:pt>
                <c:pt idx="36727">
                  <c:v>0.65096834387092195</c:v>
                </c:pt>
                <c:pt idx="36728">
                  <c:v>0.65096834387092195</c:v>
                </c:pt>
                <c:pt idx="36729">
                  <c:v>0.66805162496975901</c:v>
                </c:pt>
                <c:pt idx="36730">
                  <c:v>0.90416359286608505</c:v>
                </c:pt>
                <c:pt idx="36731">
                  <c:v>0.90492291339781095</c:v>
                </c:pt>
                <c:pt idx="36732">
                  <c:v>0.10730877055447299</c:v>
                </c:pt>
                <c:pt idx="36733">
                  <c:v>0.37359016862472899</c:v>
                </c:pt>
                <c:pt idx="36734">
                  <c:v>0.121388722227378</c:v>
                </c:pt>
                <c:pt idx="36735">
                  <c:v>5.6938383221316599E-2</c:v>
                </c:pt>
                <c:pt idx="36736">
                  <c:v>-5.2188835494414797E-2</c:v>
                </c:pt>
                <c:pt idx="36737" formatCode="0.00E+00">
                  <c:v>-8.5084114012756701E-5</c:v>
                </c:pt>
                <c:pt idx="36738" formatCode="0.00E+00">
                  <c:v>-8.5084114012756701E-5</c:v>
                </c:pt>
                <c:pt idx="36739" formatCode="0.00E+00">
                  <c:v>-0.12957301976562099</c:v>
                </c:pt>
                <c:pt idx="36740" formatCode="0.00E+00">
                  <c:v>-8.2861892926769404E-2</c:v>
                </c:pt>
                <c:pt idx="36741">
                  <c:v>-4.0469012786879602E-2</c:v>
                </c:pt>
                <c:pt idx="36742">
                  <c:v>-7.7171274002420603E-2</c:v>
                </c:pt>
                <c:pt idx="36743">
                  <c:v>-0.16631039694716901</c:v>
                </c:pt>
                <c:pt idx="36744">
                  <c:v>-0.120196217717568</c:v>
                </c:pt>
                <c:pt idx="36745">
                  <c:v>-0.153823704280484</c:v>
                </c:pt>
                <c:pt idx="36746">
                  <c:v>-7.7589914471025395E-2</c:v>
                </c:pt>
                <c:pt idx="36747">
                  <c:v>-4.08894781329458E-2</c:v>
                </c:pt>
                <c:pt idx="36748">
                  <c:v>3.57671153396317E-2</c:v>
                </c:pt>
                <c:pt idx="36749">
                  <c:v>-1.0958759789283499E-3</c:v>
                </c:pt>
                <c:pt idx="36750">
                  <c:v>3.5586601037166599E-2</c:v>
                </c:pt>
                <c:pt idx="36751">
                  <c:v>0.12825802455270799</c:v>
                </c:pt>
                <c:pt idx="36752">
                  <c:v>0.127542616860572</c:v>
                </c:pt>
                <c:pt idx="36753">
                  <c:v>0.16382421334324701</c:v>
                </c:pt>
                <c:pt idx="36754">
                  <c:v>6.9266425239287596E-2</c:v>
                </c:pt>
                <c:pt idx="36755">
                  <c:v>6.9266425239287596E-2</c:v>
                </c:pt>
                <c:pt idx="36756">
                  <c:v>-5.5884814989153302E-3</c:v>
                </c:pt>
                <c:pt idx="36757">
                  <c:v>6.1311474166045798E-3</c:v>
                </c:pt>
                <c:pt idx="36758">
                  <c:v>6.0494610125383297E-3</c:v>
                </c:pt>
                <c:pt idx="36759">
                  <c:v>3.7055649863280998E-2</c:v>
                </c:pt>
                <c:pt idx="36760">
                  <c:v>5.9355679855295201E-3</c:v>
                </c:pt>
                <c:pt idx="36761">
                  <c:v>6.6822503948840099E-3</c:v>
                </c:pt>
                <c:pt idx="36762">
                  <c:v>1.2440159609594799E-2</c:v>
                </c:pt>
                <c:pt idx="36763">
                  <c:v>1.29440555946993E-2</c:v>
                </c:pt>
                <c:pt idx="36764">
                  <c:v>-2.2392443778626401E-2</c:v>
                </c:pt>
                <c:pt idx="36765">
                  <c:v>-5.5864845848903E-2</c:v>
                </c:pt>
                <c:pt idx="36766">
                  <c:v>-8.7121000448015407E-2</c:v>
                </c:pt>
                <c:pt idx="36767">
                  <c:v>-0.15375227908171901</c:v>
                </c:pt>
                <c:pt idx="36768">
                  <c:v>-0.25590370324803502</c:v>
                </c:pt>
                <c:pt idx="36769">
                  <c:v>-0.30618021946570501</c:v>
                </c:pt>
                <c:pt idx="36770">
                  <c:v>-0.30618021946570501</c:v>
                </c:pt>
                <c:pt idx="36771">
                  <c:v>-8.0941060333659706E-2</c:v>
                </c:pt>
                <c:pt idx="36772">
                  <c:v>-0.122724645909446</c:v>
                </c:pt>
                <c:pt idx="36773">
                  <c:v>-2.9977788958695802E-2</c:v>
                </c:pt>
                <c:pt idx="36774">
                  <c:v>-2.9977788958695802E-2</c:v>
                </c:pt>
                <c:pt idx="36775">
                  <c:v>6.4589995051596405E-2</c:v>
                </c:pt>
                <c:pt idx="36776">
                  <c:v>-3.1401929752151503E-2</c:v>
                </c:pt>
                <c:pt idx="36777">
                  <c:v>1.3091826357182401E-2</c:v>
                </c:pt>
                <c:pt idx="36778">
                  <c:v>-7.3184667643443502E-2</c:v>
                </c:pt>
                <c:pt idx="36779">
                  <c:v>-0.121568031311417</c:v>
                </c:pt>
                <c:pt idx="36780">
                  <c:v>-0.16003759105622301</c:v>
                </c:pt>
                <c:pt idx="36781">
                  <c:v>-0.11141096285675101</c:v>
                </c:pt>
                <c:pt idx="36782">
                  <c:v>-0.147192793724607</c:v>
                </c:pt>
                <c:pt idx="36783">
                  <c:v>-2.36481389582032E-2</c:v>
                </c:pt>
                <c:pt idx="36784">
                  <c:v>-5.7316276079342199E-2</c:v>
                </c:pt>
                <c:pt idx="36785">
                  <c:v>-2.36481389582032E-2</c:v>
                </c:pt>
                <c:pt idx="36786">
                  <c:v>-2.9813531668647801E-2</c:v>
                </c:pt>
                <c:pt idx="36787">
                  <c:v>3.9228131617408103E-2</c:v>
                </c:pt>
                <c:pt idx="36788">
                  <c:v>3.9228131617408103E-2</c:v>
                </c:pt>
                <c:pt idx="36789">
                  <c:v>-3.01917614629123E-2</c:v>
                </c:pt>
                <c:pt idx="36790">
                  <c:v>-3.01917614629123E-2</c:v>
                </c:pt>
                <c:pt idx="36791">
                  <c:v>-6.8601030152084505E-2</c:v>
                </c:pt>
                <c:pt idx="36792">
                  <c:v>-3.01917614629123E-2</c:v>
                </c:pt>
                <c:pt idx="36793">
                  <c:v>5.2177104796322597E-3</c:v>
                </c:pt>
                <c:pt idx="36794">
                  <c:v>3.8273899291595602E-2</c:v>
                </c:pt>
                <c:pt idx="36795">
                  <c:v>5.2164431190015997E-3</c:v>
                </c:pt>
                <c:pt idx="36796">
                  <c:v>8.0016769028970799E-2</c:v>
                </c:pt>
                <c:pt idx="36797">
                  <c:v>7.3962536519698502E-2</c:v>
                </c:pt>
                <c:pt idx="36798">
                  <c:v>-3.6885658606258198E-2</c:v>
                </c:pt>
                <c:pt idx="36799">
                  <c:v>-3.9579825088025003E-2</c:v>
                </c:pt>
                <c:pt idx="36800">
                  <c:v>6.7836886147221104E-3</c:v>
                </c:pt>
                <c:pt idx="36801">
                  <c:v>5.4999752171109801E-3</c:v>
                </c:pt>
                <c:pt idx="36802">
                  <c:v>-3.6326805277888001E-2</c:v>
                </c:pt>
                <c:pt idx="36803">
                  <c:v>-3.6325207477308802E-2</c:v>
                </c:pt>
                <c:pt idx="36804">
                  <c:v>-3.6325207477308802E-2</c:v>
                </c:pt>
                <c:pt idx="36805">
                  <c:v>-0.155689723163562</c:v>
                </c:pt>
                <c:pt idx="36806">
                  <c:v>-0.155689723163562</c:v>
                </c:pt>
                <c:pt idx="36807">
                  <c:v>-0.23668642623358499</c:v>
                </c:pt>
                <c:pt idx="36808">
                  <c:v>-0.145321495585859</c:v>
                </c:pt>
                <c:pt idx="36809">
                  <c:v>6.6979721536957098E-3</c:v>
                </c:pt>
                <c:pt idx="36810">
                  <c:v>-0.178746416098263</c:v>
                </c:pt>
                <c:pt idx="36811">
                  <c:v>0.121715282184885</c:v>
                </c:pt>
                <c:pt idx="36812">
                  <c:v>0.121715282184885</c:v>
                </c:pt>
                <c:pt idx="36813">
                  <c:v>0.20227899441967001</c:v>
                </c:pt>
                <c:pt idx="36814">
                  <c:v>0.20227899441967001</c:v>
                </c:pt>
                <c:pt idx="36815">
                  <c:v>0.270277253648322</c:v>
                </c:pt>
                <c:pt idx="36816">
                  <c:v>0.18265031614987901</c:v>
                </c:pt>
                <c:pt idx="36817">
                  <c:v>0.18265031614987901</c:v>
                </c:pt>
                <c:pt idx="36818">
                  <c:v>0.28049619980066198</c:v>
                </c:pt>
                <c:pt idx="36819">
                  <c:v>0.28049619980066198</c:v>
                </c:pt>
                <c:pt idx="36820">
                  <c:v>0.28049619980066198</c:v>
                </c:pt>
                <c:pt idx="36821">
                  <c:v>0.28049619980066198</c:v>
                </c:pt>
                <c:pt idx="36822">
                  <c:v>0.28049619980066198</c:v>
                </c:pt>
                <c:pt idx="36823">
                  <c:v>0.28049619980066198</c:v>
                </c:pt>
                <c:pt idx="36824">
                  <c:v>0.28049619980066198</c:v>
                </c:pt>
                <c:pt idx="36825">
                  <c:v>0.33547526583112702</c:v>
                </c:pt>
                <c:pt idx="36826">
                  <c:v>0.33547526583112702</c:v>
                </c:pt>
                <c:pt idx="36827">
                  <c:v>0.38997842384903098</c:v>
                </c:pt>
                <c:pt idx="36828">
                  <c:v>0.28380514451056099</c:v>
                </c:pt>
                <c:pt idx="36829">
                  <c:v>0.401866558235418</c:v>
                </c:pt>
                <c:pt idx="36830">
                  <c:v>0.36438005863468997</c:v>
                </c:pt>
                <c:pt idx="36831">
                  <c:v>0.408574216769438</c:v>
                </c:pt>
                <c:pt idx="36832">
                  <c:v>0.408574216769438</c:v>
                </c:pt>
                <c:pt idx="36833">
                  <c:v>0.43738715978112502</c:v>
                </c:pt>
                <c:pt idx="36834">
                  <c:v>0.43278286671437599</c:v>
                </c:pt>
                <c:pt idx="36835">
                  <c:v>0.45662421657993701</c:v>
                </c:pt>
                <c:pt idx="36836">
                  <c:v>0.44460518064314702</c:v>
                </c:pt>
                <c:pt idx="36837">
                  <c:v>0.41566804830195297</c:v>
                </c:pt>
                <c:pt idx="36838">
                  <c:v>0.39150811904676303</c:v>
                </c:pt>
                <c:pt idx="36839">
                  <c:v>0.39150811904676303</c:v>
                </c:pt>
                <c:pt idx="36840">
                  <c:v>0.54923368218028801</c:v>
                </c:pt>
                <c:pt idx="36841">
                  <c:v>0.54923368218028801</c:v>
                </c:pt>
                <c:pt idx="36842">
                  <c:v>0.46614112545009401</c:v>
                </c:pt>
                <c:pt idx="36843">
                  <c:v>0.50678227861419201</c:v>
                </c:pt>
                <c:pt idx="36844">
                  <c:v>0.42806537388438198</c:v>
                </c:pt>
                <c:pt idx="36845">
                  <c:v>0.41566804830195297</c:v>
                </c:pt>
                <c:pt idx="36846">
                  <c:v>0.49298717179315898</c:v>
                </c:pt>
                <c:pt idx="36847">
                  <c:v>0.49298717179315898</c:v>
                </c:pt>
                <c:pt idx="36848">
                  <c:v>0.38354981461573501</c:v>
                </c:pt>
                <c:pt idx="36849">
                  <c:v>0.38966340719113102</c:v>
                </c:pt>
                <c:pt idx="36850">
                  <c:v>0.65200542750944701</c:v>
                </c:pt>
                <c:pt idx="36851">
                  <c:v>0.69178159439603704</c:v>
                </c:pt>
                <c:pt idx="36852">
                  <c:v>0.69178159439603704</c:v>
                </c:pt>
                <c:pt idx="36853">
                  <c:v>0.70047396655573702</c:v>
                </c:pt>
                <c:pt idx="36854">
                  <c:v>-9.1679468991182594E-2</c:v>
                </c:pt>
                <c:pt idx="36855">
                  <c:v>-0.31612966878290299</c:v>
                </c:pt>
                <c:pt idx="36856">
                  <c:v>8.4480176422882993E-3</c:v>
                </c:pt>
                <c:pt idx="36857">
                  <c:v>-1.9288915359332299E-3</c:v>
                </c:pt>
                <c:pt idx="36858">
                  <c:v>0.19585033948768499</c:v>
                </c:pt>
                <c:pt idx="36859">
                  <c:v>8.95306137698752E-2</c:v>
                </c:pt>
                <c:pt idx="36860">
                  <c:v>0.164886428590509</c:v>
                </c:pt>
                <c:pt idx="36861">
                  <c:v>0.111189617204996</c:v>
                </c:pt>
                <c:pt idx="36862">
                  <c:v>6.9197224408963101E-2</c:v>
                </c:pt>
                <c:pt idx="36863">
                  <c:v>-5.9351574739392402E-3</c:v>
                </c:pt>
                <c:pt idx="36864">
                  <c:v>0.14497392153852401</c:v>
                </c:pt>
                <c:pt idx="36865">
                  <c:v>0.103678988009127</c:v>
                </c:pt>
                <c:pt idx="36866">
                  <c:v>0.103678988009127</c:v>
                </c:pt>
                <c:pt idx="36867">
                  <c:v>9.6982011147464797E-2</c:v>
                </c:pt>
                <c:pt idx="36868">
                  <c:v>5.8660411877583703E-2</c:v>
                </c:pt>
                <c:pt idx="36869">
                  <c:v>5.8302151386317301E-2</c:v>
                </c:pt>
                <c:pt idx="36870">
                  <c:v>2.2925865017518299E-2</c:v>
                </c:pt>
                <c:pt idx="36871">
                  <c:v>2.2927132428589101E-2</c:v>
                </c:pt>
                <c:pt idx="36872">
                  <c:v>2.2927132428589101E-2</c:v>
                </c:pt>
                <c:pt idx="36873">
                  <c:v>5.5017788622180298E-2</c:v>
                </c:pt>
                <c:pt idx="36874">
                  <c:v>2.2958410686397802E-2</c:v>
                </c:pt>
                <c:pt idx="36875" formatCode="0.00E+00">
                  <c:v>7.2869631384198097E-4</c:v>
                </c:pt>
                <c:pt idx="36876">
                  <c:v>0.324046513749358</c:v>
                </c:pt>
                <c:pt idx="36877" formatCode="0.00E+00">
                  <c:v>0.21002727941271901</c:v>
                </c:pt>
                <c:pt idx="36878">
                  <c:v>0.35435960360936097</c:v>
                </c:pt>
                <c:pt idx="36879">
                  <c:v>0.14633012863205599</c:v>
                </c:pt>
                <c:pt idx="36880">
                  <c:v>0.18771353233711399</c:v>
                </c:pt>
                <c:pt idx="36881">
                  <c:v>0.120734372718366</c:v>
                </c:pt>
                <c:pt idx="36882">
                  <c:v>0.120734372718366</c:v>
                </c:pt>
                <c:pt idx="36883">
                  <c:v>-6.7421288926903201E-3</c:v>
                </c:pt>
                <c:pt idx="36884">
                  <c:v>-9.5523415436485903E-2</c:v>
                </c:pt>
                <c:pt idx="36885">
                  <c:v>-4.92597425024301E-2</c:v>
                </c:pt>
                <c:pt idx="36886">
                  <c:v>-5.3924899830502103E-2</c:v>
                </c:pt>
                <c:pt idx="36887">
                  <c:v>8.0913076237340897E-2</c:v>
                </c:pt>
                <c:pt idx="36888">
                  <c:v>0.155487989993808</c:v>
                </c:pt>
                <c:pt idx="36889">
                  <c:v>0.25752579898613898</c:v>
                </c:pt>
                <c:pt idx="36890">
                  <c:v>0.31859563631545701</c:v>
                </c:pt>
                <c:pt idx="36891">
                  <c:v>0.26646209815000099</c:v>
                </c:pt>
                <c:pt idx="36892">
                  <c:v>0.32004210680916501</c:v>
                </c:pt>
                <c:pt idx="36893">
                  <c:v>0.32006559808380702</c:v>
                </c:pt>
                <c:pt idx="36894">
                  <c:v>0.343963257430209</c:v>
                </c:pt>
                <c:pt idx="36895">
                  <c:v>0.32115665853216901</c:v>
                </c:pt>
                <c:pt idx="36896">
                  <c:v>0.301150026087389</c:v>
                </c:pt>
                <c:pt idx="36897">
                  <c:v>0.22626357059780999</c:v>
                </c:pt>
                <c:pt idx="36898">
                  <c:v>0.15235553785859099</c:v>
                </c:pt>
                <c:pt idx="36899">
                  <c:v>0.18986709061040899</c:v>
                </c:pt>
                <c:pt idx="36900">
                  <c:v>0.21540812329520301</c:v>
                </c:pt>
                <c:pt idx="36901">
                  <c:v>0.14224262985615199</c:v>
                </c:pt>
                <c:pt idx="36902">
                  <c:v>8.2985626205844598E-2</c:v>
                </c:pt>
                <c:pt idx="36903">
                  <c:v>8.2985626205844598E-2</c:v>
                </c:pt>
                <c:pt idx="36904">
                  <c:v>0.16311711818831501</c:v>
                </c:pt>
                <c:pt idx="36905">
                  <c:v>-4.8689845699374901E-2</c:v>
                </c:pt>
                <c:pt idx="36906">
                  <c:v>-4.4900270591731399E-2</c:v>
                </c:pt>
                <c:pt idx="36907">
                  <c:v>-4.4900270591731399E-2</c:v>
                </c:pt>
                <c:pt idx="36908">
                  <c:v>-4.4900270591731399E-2</c:v>
                </c:pt>
                <c:pt idx="36909">
                  <c:v>-4.4900270591731399E-2</c:v>
                </c:pt>
                <c:pt idx="36910">
                  <c:v>-4.4900270591731399E-2</c:v>
                </c:pt>
                <c:pt idx="36911">
                  <c:v>-4.4900270591731399E-2</c:v>
                </c:pt>
                <c:pt idx="36912">
                  <c:v>-4.4900270591731399E-2</c:v>
                </c:pt>
                <c:pt idx="36913">
                  <c:v>-0.113845518393976</c:v>
                </c:pt>
                <c:pt idx="36914">
                  <c:v>-0.186030867915111</c:v>
                </c:pt>
                <c:pt idx="36915">
                  <c:v>-0.240831589362033</c:v>
                </c:pt>
                <c:pt idx="36916">
                  <c:v>-0.33087128667105398</c:v>
                </c:pt>
                <c:pt idx="36917">
                  <c:v>-0.37593542632070098</c:v>
                </c:pt>
                <c:pt idx="36918">
                  <c:v>-0.42388381576627299</c:v>
                </c:pt>
                <c:pt idx="36919">
                  <c:v>-0.37544999249057498</c:v>
                </c:pt>
                <c:pt idx="36920">
                  <c:v>-0.308157985287276</c:v>
                </c:pt>
                <c:pt idx="36921">
                  <c:v>-0.308157985287276</c:v>
                </c:pt>
                <c:pt idx="36922">
                  <c:v>-0.33089055954214602</c:v>
                </c:pt>
                <c:pt idx="36923">
                  <c:v>-0.308384821776579</c:v>
                </c:pt>
                <c:pt idx="36924">
                  <c:v>-0.28431333443975898</c:v>
                </c:pt>
                <c:pt idx="36925">
                  <c:v>-0.25824408844458702</c:v>
                </c:pt>
                <c:pt idx="36926">
                  <c:v>-4.8156163610985903E-2</c:v>
                </c:pt>
                <c:pt idx="36927">
                  <c:v>-1.1935130118651801E-2</c:v>
                </c:pt>
                <c:pt idx="36928">
                  <c:v>-1.1935130118651801E-2</c:v>
                </c:pt>
                <c:pt idx="36929">
                  <c:v>-1.1935130118651801E-2</c:v>
                </c:pt>
                <c:pt idx="36930">
                  <c:v>-6.15822925703777E-2</c:v>
                </c:pt>
                <c:pt idx="36931">
                  <c:v>-2.2885969536816202E-2</c:v>
                </c:pt>
                <c:pt idx="36932">
                  <c:v>-2.36110669153148E-2</c:v>
                </c:pt>
                <c:pt idx="36933">
                  <c:v>-0.14607695476515301</c:v>
                </c:pt>
                <c:pt idx="36934">
                  <c:v>-0.13388287282209199</c:v>
                </c:pt>
                <c:pt idx="36935">
                  <c:v>-5.8230250548136899E-3</c:v>
                </c:pt>
                <c:pt idx="36936">
                  <c:v>0.104278045262922</c:v>
                </c:pt>
                <c:pt idx="36937">
                  <c:v>0.13832288144868299</c:v>
                </c:pt>
                <c:pt idx="36938">
                  <c:v>0.22515106521641301</c:v>
                </c:pt>
                <c:pt idx="36939">
                  <c:v>0.19796082250991601</c:v>
                </c:pt>
                <c:pt idx="36940">
                  <c:v>0.23806278797573199</c:v>
                </c:pt>
                <c:pt idx="36941">
                  <c:v>0.28075876764665503</c:v>
                </c:pt>
                <c:pt idx="36942">
                  <c:v>0.28893047167024299</c:v>
                </c:pt>
                <c:pt idx="36943">
                  <c:v>0.30932582964220001</c:v>
                </c:pt>
                <c:pt idx="36944">
                  <c:v>0.33391712664356099</c:v>
                </c:pt>
                <c:pt idx="36945">
                  <c:v>0.33391712664356099</c:v>
                </c:pt>
                <c:pt idx="36946">
                  <c:v>0.55145629819204001</c:v>
                </c:pt>
                <c:pt idx="36947">
                  <c:v>0.54092506518307604</c:v>
                </c:pt>
                <c:pt idx="36948">
                  <c:v>0.55862553759339595</c:v>
                </c:pt>
                <c:pt idx="36949">
                  <c:v>0.62216325416219997</c:v>
                </c:pt>
                <c:pt idx="36950">
                  <c:v>0.66287963372702796</c:v>
                </c:pt>
                <c:pt idx="36951">
                  <c:v>0.60307713731045698</c:v>
                </c:pt>
                <c:pt idx="36952">
                  <c:v>0.58863450304504095</c:v>
                </c:pt>
                <c:pt idx="36953">
                  <c:v>0.52781911305997797</c:v>
                </c:pt>
                <c:pt idx="36954">
                  <c:v>0.53337883721213797</c:v>
                </c:pt>
                <c:pt idx="36955">
                  <c:v>0.53337883721213797</c:v>
                </c:pt>
                <c:pt idx="36956">
                  <c:v>0.49802943811212202</c:v>
                </c:pt>
                <c:pt idx="36957">
                  <c:v>0.55625969596476099</c:v>
                </c:pt>
                <c:pt idx="36958">
                  <c:v>0.55916018478784901</c:v>
                </c:pt>
                <c:pt idx="36959">
                  <c:v>0.62282321094994197</c:v>
                </c:pt>
                <c:pt idx="36960">
                  <c:v>0.58958488974923595</c:v>
                </c:pt>
                <c:pt idx="36961">
                  <c:v>0.52297599666206895</c:v>
                </c:pt>
                <c:pt idx="36962">
                  <c:v>0.55986245067377405</c:v>
                </c:pt>
                <c:pt idx="36963">
                  <c:v>0.49774930030464398</c:v>
                </c:pt>
                <c:pt idx="36964">
                  <c:v>0.47821487500267801</c:v>
                </c:pt>
                <c:pt idx="36965">
                  <c:v>0.41834570611616301</c:v>
                </c:pt>
                <c:pt idx="36966">
                  <c:v>0.42566663684626299</c:v>
                </c:pt>
                <c:pt idx="36967">
                  <c:v>0.48071979354894201</c:v>
                </c:pt>
                <c:pt idx="36968">
                  <c:v>0.50032136055127696</c:v>
                </c:pt>
                <c:pt idx="36969">
                  <c:v>0.44579746488822802</c:v>
                </c:pt>
                <c:pt idx="36970">
                  <c:v>0.44579746488822802</c:v>
                </c:pt>
                <c:pt idx="36971">
                  <c:v>0.44579746488822802</c:v>
                </c:pt>
                <c:pt idx="36972">
                  <c:v>0.48309195520433001</c:v>
                </c:pt>
                <c:pt idx="36973">
                  <c:v>0.51836437343776498</c:v>
                </c:pt>
                <c:pt idx="36974">
                  <c:v>0.53517729613242504</c:v>
                </c:pt>
                <c:pt idx="36975">
                  <c:v>0.60533269691324698</c:v>
                </c:pt>
                <c:pt idx="36976">
                  <c:v>0.59097860584197603</c:v>
                </c:pt>
                <c:pt idx="36977">
                  <c:v>0.48305031942590099</c:v>
                </c:pt>
                <c:pt idx="36978">
                  <c:v>0.48305031942590099</c:v>
                </c:pt>
                <c:pt idx="36979">
                  <c:v>0.47471198782307</c:v>
                </c:pt>
                <c:pt idx="36980">
                  <c:v>0.47471198782307</c:v>
                </c:pt>
                <c:pt idx="36981">
                  <c:v>0.51048219428713304</c:v>
                </c:pt>
                <c:pt idx="36982">
                  <c:v>0.54863775361518197</c:v>
                </c:pt>
                <c:pt idx="36983">
                  <c:v>0.54863775361518197</c:v>
                </c:pt>
                <c:pt idx="36984">
                  <c:v>0.51089092493298205</c:v>
                </c:pt>
                <c:pt idx="36985">
                  <c:v>0.51089092493298205</c:v>
                </c:pt>
                <c:pt idx="36986">
                  <c:v>0.51089092493298205</c:v>
                </c:pt>
                <c:pt idx="36987">
                  <c:v>0.39321491439491302</c:v>
                </c:pt>
                <c:pt idx="36988">
                  <c:v>0.39713038599684602</c:v>
                </c:pt>
                <c:pt idx="36989">
                  <c:v>-9.09568491852768E-2</c:v>
                </c:pt>
                <c:pt idx="36990">
                  <c:v>0.23948166479638899</c:v>
                </c:pt>
                <c:pt idx="36991">
                  <c:v>9.8040718676719596E-3</c:v>
                </c:pt>
                <c:pt idx="36992">
                  <c:v>0.11866660244172</c:v>
                </c:pt>
                <c:pt idx="36993">
                  <c:v>8.3463152280318607E-3</c:v>
                </c:pt>
                <c:pt idx="36994">
                  <c:v>-3.9036780612089698E-2</c:v>
                </c:pt>
                <c:pt idx="36995">
                  <c:v>-0.17252226770106199</c:v>
                </c:pt>
                <c:pt idx="36996">
                  <c:v>-0.19932733501109601</c:v>
                </c:pt>
                <c:pt idx="36997">
                  <c:v>-0.267934385983853</c:v>
                </c:pt>
                <c:pt idx="36998">
                  <c:v>-0.31934241051701201</c:v>
                </c:pt>
                <c:pt idx="36999">
                  <c:v>-0.34626826360554203</c:v>
                </c:pt>
                <c:pt idx="37000">
                  <c:v>-0.37077008000892703</c:v>
                </c:pt>
                <c:pt idx="37001">
                  <c:v>-0.37077008000892703</c:v>
                </c:pt>
                <c:pt idx="37002">
                  <c:v>-0.39382885505398602</c:v>
                </c:pt>
                <c:pt idx="37003">
                  <c:v>-0.37112145117696099</c:v>
                </c:pt>
                <c:pt idx="37004">
                  <c:v>-0.275559123973738</c:v>
                </c:pt>
                <c:pt idx="37005">
                  <c:v>-0.284006041735478</c:v>
                </c:pt>
                <c:pt idx="37006">
                  <c:v>-0.240637543145863</c:v>
                </c:pt>
                <c:pt idx="37007">
                  <c:v>-0.24489110508628401</c:v>
                </c:pt>
                <c:pt idx="37008">
                  <c:v>-0.28334712281670699</c:v>
                </c:pt>
                <c:pt idx="37009">
                  <c:v>-0.28334712281670699</c:v>
                </c:pt>
                <c:pt idx="37010">
                  <c:v>-0.3528915855784</c:v>
                </c:pt>
                <c:pt idx="37011">
                  <c:v>-0.35664233762929998</c:v>
                </c:pt>
                <c:pt idx="37012">
                  <c:v>-0.29528730894827898</c:v>
                </c:pt>
                <c:pt idx="37013">
                  <c:v>-0.18739090801952901</c:v>
                </c:pt>
                <c:pt idx="37014">
                  <c:v>4.9991022240135102E-2</c:v>
                </c:pt>
                <c:pt idx="37015">
                  <c:v>-0.139350780792589</c:v>
                </c:pt>
                <c:pt idx="37016">
                  <c:v>-9.2154607389696094E-2</c:v>
                </c:pt>
                <c:pt idx="37017">
                  <c:v>0.16270647631417301</c:v>
                </c:pt>
                <c:pt idx="37018">
                  <c:v>0.30712745505671202</c:v>
                </c:pt>
                <c:pt idx="37019">
                  <c:v>0.17196540212349501</c:v>
                </c:pt>
                <c:pt idx="37020">
                  <c:v>0.27614749454197901</c:v>
                </c:pt>
                <c:pt idx="37021">
                  <c:v>0.27614749454197901</c:v>
                </c:pt>
                <c:pt idx="37022">
                  <c:v>0.378509027979748</c:v>
                </c:pt>
                <c:pt idx="37023">
                  <c:v>0.40416188162977501</c:v>
                </c:pt>
                <c:pt idx="37024">
                  <c:v>0.47196080494326098</c:v>
                </c:pt>
                <c:pt idx="37025">
                  <c:v>0.40958807291583199</c:v>
                </c:pt>
                <c:pt idx="37026">
                  <c:v>0.40958807291583199</c:v>
                </c:pt>
                <c:pt idx="37027">
                  <c:v>0.38735664526325198</c:v>
                </c:pt>
                <c:pt idx="37028">
                  <c:v>0.38735664526325198</c:v>
                </c:pt>
                <c:pt idx="37029">
                  <c:v>0.33696686346447602</c:v>
                </c:pt>
                <c:pt idx="37030">
                  <c:v>0.33696686346447602</c:v>
                </c:pt>
                <c:pt idx="37031">
                  <c:v>0.16769597204082301</c:v>
                </c:pt>
                <c:pt idx="37032">
                  <c:v>0.17207202236977401</c:v>
                </c:pt>
                <c:pt idx="37033">
                  <c:v>0.13625093939166899</c:v>
                </c:pt>
                <c:pt idx="37034">
                  <c:v>0.13625093939166899</c:v>
                </c:pt>
                <c:pt idx="37035">
                  <c:v>0.130488763412488</c:v>
                </c:pt>
                <c:pt idx="37036">
                  <c:v>9.7097620549760594E-2</c:v>
                </c:pt>
                <c:pt idx="37037">
                  <c:v>9.7097620549760594E-2</c:v>
                </c:pt>
                <c:pt idx="37038">
                  <c:v>9.7097620549760594E-2</c:v>
                </c:pt>
                <c:pt idx="37039">
                  <c:v>0.130488763412488</c:v>
                </c:pt>
                <c:pt idx="37040">
                  <c:v>3.8836660381538803E-2</c:v>
                </c:pt>
                <c:pt idx="37041">
                  <c:v>6.9942642035761601E-2</c:v>
                </c:pt>
                <c:pt idx="37042">
                  <c:v>7.0214029336038694E-2</c:v>
                </c:pt>
                <c:pt idx="37043">
                  <c:v>6.6640818268652202E-2</c:v>
                </c:pt>
                <c:pt idx="37044">
                  <c:v>0.10387638150284199</c:v>
                </c:pt>
                <c:pt idx="37045">
                  <c:v>7.0499751349206705E-2</c:v>
                </c:pt>
                <c:pt idx="37046">
                  <c:v>8.4421315882553305E-2</c:v>
                </c:pt>
                <c:pt idx="37047">
                  <c:v>0.10730877055447299</c:v>
                </c:pt>
                <c:pt idx="37048">
                  <c:v>0.37359016862472899</c:v>
                </c:pt>
                <c:pt idx="37049">
                  <c:v>5.6502854652820303E-2</c:v>
                </c:pt>
                <c:pt idx="37050">
                  <c:v>5.7308876882782502E-2</c:v>
                </c:pt>
                <c:pt idx="37051">
                  <c:v>-5.1415722286113998E-2</c:v>
                </c:pt>
                <c:pt idx="37052">
                  <c:v>-4.6556847919103597E-2</c:v>
                </c:pt>
                <c:pt idx="37053">
                  <c:v>-4.6556847919103597E-2</c:v>
                </c:pt>
                <c:pt idx="37054">
                  <c:v>4.3198508563124099E-2</c:v>
                </c:pt>
                <c:pt idx="37055">
                  <c:v>0.21345208743066299</c:v>
                </c:pt>
                <c:pt idx="37056">
                  <c:v>0.27598831196610502</c:v>
                </c:pt>
                <c:pt idx="37057">
                  <c:v>0.21190198014784301</c:v>
                </c:pt>
                <c:pt idx="37058">
                  <c:v>0.26425996939090302</c:v>
                </c:pt>
                <c:pt idx="37059">
                  <c:v>0.30703942476215101</c:v>
                </c:pt>
                <c:pt idx="37060">
                  <c:v>0.28277105663421498</c:v>
                </c:pt>
                <c:pt idx="37061">
                  <c:v>0.25647713148970602</c:v>
                </c:pt>
                <c:pt idx="37062">
                  <c:v>0.25647713148970602</c:v>
                </c:pt>
                <c:pt idx="37063">
                  <c:v>0.25647713148970602</c:v>
                </c:pt>
                <c:pt idx="37064">
                  <c:v>0.25647713148970602</c:v>
                </c:pt>
                <c:pt idx="37065">
                  <c:v>0.25647713148970602</c:v>
                </c:pt>
                <c:pt idx="37066">
                  <c:v>0.25647713148970602</c:v>
                </c:pt>
                <c:pt idx="37067">
                  <c:v>0.30454672743047101</c:v>
                </c:pt>
                <c:pt idx="37068">
                  <c:v>0.30454672743047101</c:v>
                </c:pt>
                <c:pt idx="37069">
                  <c:v>0.172012755109656</c:v>
                </c:pt>
                <c:pt idx="37070">
                  <c:v>0.17673192606999999</c:v>
                </c:pt>
                <c:pt idx="37071">
                  <c:v>0.20380348493698899</c:v>
                </c:pt>
                <c:pt idx="37072">
                  <c:v>0.228913448077914</c:v>
                </c:pt>
                <c:pt idx="37073">
                  <c:v>0.20341582248611101</c:v>
                </c:pt>
                <c:pt idx="37074">
                  <c:v>0.23300789094097299</c:v>
                </c:pt>
                <c:pt idx="37075">
                  <c:v>0.23300789094097299</c:v>
                </c:pt>
                <c:pt idx="37076">
                  <c:v>0.23300789094097299</c:v>
                </c:pt>
                <c:pt idx="37077">
                  <c:v>0.22649524371004001</c:v>
                </c:pt>
                <c:pt idx="37078">
                  <c:v>0.188843883452078</c:v>
                </c:pt>
                <c:pt idx="37079">
                  <c:v>0.18938150025727099</c:v>
                </c:pt>
                <c:pt idx="37080">
                  <c:v>0.18938150025727099</c:v>
                </c:pt>
                <c:pt idx="37081">
                  <c:v>0.124775763098964</c:v>
                </c:pt>
                <c:pt idx="37082">
                  <c:v>0.124775763098964</c:v>
                </c:pt>
                <c:pt idx="37083">
                  <c:v>0.108800722832923</c:v>
                </c:pt>
                <c:pt idx="37084">
                  <c:v>0.108800722832923</c:v>
                </c:pt>
                <c:pt idx="37085">
                  <c:v>7.3687626777489496E-2</c:v>
                </c:pt>
                <c:pt idx="37086">
                  <c:v>7.3687626777489496E-2</c:v>
                </c:pt>
                <c:pt idx="37087">
                  <c:v>7.3253234185999702E-2</c:v>
                </c:pt>
                <c:pt idx="37088">
                  <c:v>7.3253234185999702E-2</c:v>
                </c:pt>
                <c:pt idx="37089">
                  <c:v>0.103576074859845</c:v>
                </c:pt>
                <c:pt idx="37090">
                  <c:v>0.128229620642409</c:v>
                </c:pt>
                <c:pt idx="37091">
                  <c:v>0.12777335787275201</c:v>
                </c:pt>
                <c:pt idx="37092">
                  <c:v>0.12777335787275201</c:v>
                </c:pt>
                <c:pt idx="37093">
                  <c:v>0.121141798685433</c:v>
                </c:pt>
                <c:pt idx="37094">
                  <c:v>4.7869853742052701E-2</c:v>
                </c:pt>
                <c:pt idx="37095">
                  <c:v>-4.0141233681070199E-2</c:v>
                </c:pt>
                <c:pt idx="37096">
                  <c:v>9.4789340275398898E-2</c:v>
                </c:pt>
                <c:pt idx="37097">
                  <c:v>5.8148657151639097E-2</c:v>
                </c:pt>
                <c:pt idx="37098">
                  <c:v>5.8148657151639097E-2</c:v>
                </c:pt>
                <c:pt idx="37099">
                  <c:v>-1.01417959378857E-2</c:v>
                </c:pt>
                <c:pt idx="37100">
                  <c:v>0.26222673107253502</c:v>
                </c:pt>
                <c:pt idx="37101">
                  <c:v>0.20705793848857401</c:v>
                </c:pt>
                <c:pt idx="37102">
                  <c:v>0.20705793848857401</c:v>
                </c:pt>
                <c:pt idx="37103">
                  <c:v>0.20705793848857401</c:v>
                </c:pt>
                <c:pt idx="37104">
                  <c:v>0.24009993590366499</c:v>
                </c:pt>
                <c:pt idx="37105">
                  <c:v>0.24009993590366499</c:v>
                </c:pt>
                <c:pt idx="37106">
                  <c:v>0.20632864961608299</c:v>
                </c:pt>
                <c:pt idx="37107">
                  <c:v>0.20632864961608299</c:v>
                </c:pt>
                <c:pt idx="37108">
                  <c:v>0.27629455910429801</c:v>
                </c:pt>
                <c:pt idx="37109">
                  <c:v>0.40149506118963901</c:v>
                </c:pt>
                <c:pt idx="37110">
                  <c:v>0.37161872206603402</c:v>
                </c:pt>
                <c:pt idx="37111">
                  <c:v>0.30677930952784899</c:v>
                </c:pt>
                <c:pt idx="37112">
                  <c:v>0.453464990469927</c:v>
                </c:pt>
                <c:pt idx="37113">
                  <c:v>0.393041095508188</c:v>
                </c:pt>
                <c:pt idx="37114">
                  <c:v>0.393041095508188</c:v>
                </c:pt>
                <c:pt idx="37115">
                  <c:v>0.38880348667992698</c:v>
                </c:pt>
                <c:pt idx="37116">
                  <c:v>0.36250843674746103</c:v>
                </c:pt>
                <c:pt idx="37117">
                  <c:v>0.36250843674746103</c:v>
                </c:pt>
                <c:pt idx="37118">
                  <c:v>0.41338390666279701</c:v>
                </c:pt>
                <c:pt idx="37119">
                  <c:v>0.41338390666279701</c:v>
                </c:pt>
                <c:pt idx="37120">
                  <c:v>0.35905600099695201</c:v>
                </c:pt>
                <c:pt idx="37121">
                  <c:v>0.30875003112155902</c:v>
                </c:pt>
                <c:pt idx="37122">
                  <c:v>0.31144147274919498</c:v>
                </c:pt>
                <c:pt idx="37123">
                  <c:v>0.31144147274919498</c:v>
                </c:pt>
                <c:pt idx="37124">
                  <c:v>0.31144147274919498</c:v>
                </c:pt>
                <c:pt idx="37125">
                  <c:v>0.229542968939006</c:v>
                </c:pt>
                <c:pt idx="37126">
                  <c:v>0.252653303383858</c:v>
                </c:pt>
                <c:pt idx="37127">
                  <c:v>0.252653303383858</c:v>
                </c:pt>
                <c:pt idx="37128">
                  <c:v>0.26550360164838399</c:v>
                </c:pt>
                <c:pt idx="37129">
                  <c:v>0.21617343029054301</c:v>
                </c:pt>
                <c:pt idx="37130">
                  <c:v>0.21617343029054301</c:v>
                </c:pt>
                <c:pt idx="37131">
                  <c:v>0.21617343029054301</c:v>
                </c:pt>
                <c:pt idx="37132">
                  <c:v>0.228282554365798</c:v>
                </c:pt>
                <c:pt idx="37133">
                  <c:v>0.228282554365798</c:v>
                </c:pt>
                <c:pt idx="37134">
                  <c:v>0.26611228000312598</c:v>
                </c:pt>
                <c:pt idx="37135">
                  <c:v>0.25584888235748199</c:v>
                </c:pt>
                <c:pt idx="37136">
                  <c:v>0.26713146416535999</c:v>
                </c:pt>
                <c:pt idx="37137">
                  <c:v>0.24422909495658801</c:v>
                </c:pt>
                <c:pt idx="37138">
                  <c:v>0.24437140834816201</c:v>
                </c:pt>
                <c:pt idx="37139">
                  <c:v>0.32601554397913102</c:v>
                </c:pt>
                <c:pt idx="37140">
                  <c:v>0.32601554397913102</c:v>
                </c:pt>
                <c:pt idx="37141">
                  <c:v>0.30278012533340698</c:v>
                </c:pt>
                <c:pt idx="37142">
                  <c:v>0.28215607793186298</c:v>
                </c:pt>
                <c:pt idx="37143">
                  <c:v>0.22570653872452601</c:v>
                </c:pt>
                <c:pt idx="37144">
                  <c:v>0.48010901838718201</c:v>
                </c:pt>
                <c:pt idx="37145">
                  <c:v>0.187767166655291</c:v>
                </c:pt>
                <c:pt idx="37146">
                  <c:v>0.32176954472493702</c:v>
                </c:pt>
                <c:pt idx="37147">
                  <c:v>0.134636388534014</c:v>
                </c:pt>
                <c:pt idx="37148">
                  <c:v>0.13463789471951099</c:v>
                </c:pt>
                <c:pt idx="37149">
                  <c:v>-6.0789629772601802E-3</c:v>
                </c:pt>
                <c:pt idx="37150">
                  <c:v>-3.4220393804508899E-2</c:v>
                </c:pt>
                <c:pt idx="37151">
                  <c:v>-3.8569959626429E-2</c:v>
                </c:pt>
                <c:pt idx="37152">
                  <c:v>6.9565941738360896E-3</c:v>
                </c:pt>
                <c:pt idx="37153">
                  <c:v>3.6839085402063397E-2</c:v>
                </c:pt>
                <c:pt idx="37154">
                  <c:v>3.6839085402063397E-2</c:v>
                </c:pt>
                <c:pt idx="37155">
                  <c:v>3.6839085402063397E-2</c:v>
                </c:pt>
                <c:pt idx="37156">
                  <c:v>-3.5485627745247501E-2</c:v>
                </c:pt>
                <c:pt idx="37157" formatCode="0.00E+00">
                  <c:v>4.1289623254736602E-4</c:v>
                </c:pt>
                <c:pt idx="37158">
                  <c:v>6.9665634188879499E-2</c:v>
                </c:pt>
                <c:pt idx="37159" formatCode="0.00E+00">
                  <c:v>0.19372277708086899</c:v>
                </c:pt>
                <c:pt idx="37160">
                  <c:v>0.20413845112441401</c:v>
                </c:pt>
                <c:pt idx="37161">
                  <c:v>0.12025488948721</c:v>
                </c:pt>
                <c:pt idx="37162">
                  <c:v>0.19679025740668099</c:v>
                </c:pt>
                <c:pt idx="37163">
                  <c:v>0.201916877634262</c:v>
                </c:pt>
                <c:pt idx="37164">
                  <c:v>0.35807641004402802</c:v>
                </c:pt>
                <c:pt idx="37165">
                  <c:v>0.35807641004402802</c:v>
                </c:pt>
                <c:pt idx="37166">
                  <c:v>0.40845458852545202</c:v>
                </c:pt>
                <c:pt idx="37167">
                  <c:v>0.39916152294448698</c:v>
                </c:pt>
                <c:pt idx="37168">
                  <c:v>0.39928232774329497</c:v>
                </c:pt>
                <c:pt idx="37169">
                  <c:v>0.33829617364086201</c:v>
                </c:pt>
                <c:pt idx="37170">
                  <c:v>0.31241691543052902</c:v>
                </c:pt>
                <c:pt idx="37171">
                  <c:v>0.33842339308014802</c:v>
                </c:pt>
                <c:pt idx="37172">
                  <c:v>0.33842339308014802</c:v>
                </c:pt>
                <c:pt idx="37173">
                  <c:v>0.244297204778639</c:v>
                </c:pt>
                <c:pt idx="37174">
                  <c:v>0.202631635443418</c:v>
                </c:pt>
                <c:pt idx="37175">
                  <c:v>0.202631635443418</c:v>
                </c:pt>
                <c:pt idx="37176">
                  <c:v>0.202631635443418</c:v>
                </c:pt>
                <c:pt idx="37177">
                  <c:v>0.126454294325091</c:v>
                </c:pt>
                <c:pt idx="37178">
                  <c:v>0.202631635443418</c:v>
                </c:pt>
                <c:pt idx="37179">
                  <c:v>0.244298802641918</c:v>
                </c:pt>
                <c:pt idx="37180">
                  <c:v>0.13450382914346501</c:v>
                </c:pt>
                <c:pt idx="37181" formatCode="0.00E+00">
                  <c:v>-7.2869631384198097E-4</c:v>
                </c:pt>
                <c:pt idx="37182">
                  <c:v>-0.32409867696523298</c:v>
                </c:pt>
                <c:pt idx="37183" formatCode="0.00E+00">
                  <c:v>-6.5289929197713301E-2</c:v>
                </c:pt>
                <c:pt idx="37184">
                  <c:v>-0.122719569590274</c:v>
                </c:pt>
                <c:pt idx="37185" formatCode="0.00E+00">
                  <c:v>7.0360377618583405E-4</c:v>
                </c:pt>
                <c:pt idx="37186">
                  <c:v>3.7885495770856502E-2</c:v>
                </c:pt>
                <c:pt idx="37187" formatCode="0.00E+00">
                  <c:v>4.60788792280468E-2</c:v>
                </c:pt>
                <c:pt idx="37188" formatCode="0.00E+00">
                  <c:v>6.6692142252500197E-4</c:v>
                </c:pt>
                <c:pt idx="37189">
                  <c:v>0.13402970361313099</c:v>
                </c:pt>
                <c:pt idx="37190" formatCode="0.00E+00">
                  <c:v>0.16841056522551501</c:v>
                </c:pt>
                <c:pt idx="37191">
                  <c:v>0.20519410878552399</c:v>
                </c:pt>
                <c:pt idx="37192">
                  <c:v>0.20519410878552399</c:v>
                </c:pt>
                <c:pt idx="37193">
                  <c:v>0.21556129589418199</c:v>
                </c:pt>
                <c:pt idx="37194">
                  <c:v>0.159723491887861</c:v>
                </c:pt>
                <c:pt idx="37195">
                  <c:v>0.19628503176634199</c:v>
                </c:pt>
                <c:pt idx="37196">
                  <c:v>0.23027720009841701</c:v>
                </c:pt>
                <c:pt idx="37197">
                  <c:v>0.23027720009841701</c:v>
                </c:pt>
                <c:pt idx="37198">
                  <c:v>0.23027720009841701</c:v>
                </c:pt>
                <c:pt idx="37199">
                  <c:v>0.26153900004918001</c:v>
                </c:pt>
                <c:pt idx="37200">
                  <c:v>0.26153900004918001</c:v>
                </c:pt>
                <c:pt idx="37201">
                  <c:v>0.21258707845834299</c:v>
                </c:pt>
                <c:pt idx="37202">
                  <c:v>0.21258707845834299</c:v>
                </c:pt>
                <c:pt idx="37203">
                  <c:v>0.16729224534918199</c:v>
                </c:pt>
                <c:pt idx="37204">
                  <c:v>0.16729224534918199</c:v>
                </c:pt>
                <c:pt idx="37205">
                  <c:v>0.12525943848830401</c:v>
                </c:pt>
                <c:pt idx="37206">
                  <c:v>0.19700868633062299</c:v>
                </c:pt>
                <c:pt idx="37207">
                  <c:v>0.42272404690891002</c:v>
                </c:pt>
                <c:pt idx="37208">
                  <c:v>0.42272404690891002</c:v>
                </c:pt>
                <c:pt idx="37209">
                  <c:v>0.46562424492154803</c:v>
                </c:pt>
                <c:pt idx="37210">
                  <c:v>0.41336111675108</c:v>
                </c:pt>
                <c:pt idx="37211">
                  <c:v>0.39133293103278199</c:v>
                </c:pt>
                <c:pt idx="37212">
                  <c:v>0.34093360126122702</c:v>
                </c:pt>
                <c:pt idx="37213">
                  <c:v>0.31656450852972201</c:v>
                </c:pt>
                <c:pt idx="37214">
                  <c:v>0.26133505657307998</c:v>
                </c:pt>
                <c:pt idx="37215">
                  <c:v>0.26133505657307998</c:v>
                </c:pt>
                <c:pt idx="37216">
                  <c:v>0.21859003843397301</c:v>
                </c:pt>
                <c:pt idx="37217">
                  <c:v>0.17764585241890399</c:v>
                </c:pt>
                <c:pt idx="37218">
                  <c:v>0.140166976666841</c:v>
                </c:pt>
                <c:pt idx="37219">
                  <c:v>0.167098396329695</c:v>
                </c:pt>
                <c:pt idx="37220">
                  <c:v>0.167098396329695</c:v>
                </c:pt>
                <c:pt idx="37221">
                  <c:v>0.17759924002652799</c:v>
                </c:pt>
                <c:pt idx="37222">
                  <c:v>0.215296915809811</c:v>
                </c:pt>
                <c:pt idx="37223">
                  <c:v>0.28492042941171503</c:v>
                </c:pt>
                <c:pt idx="37224">
                  <c:v>0.24850053314534801</c:v>
                </c:pt>
                <c:pt idx="37225">
                  <c:v>0.26921399514691902</c:v>
                </c:pt>
                <c:pt idx="37226">
                  <c:v>0.26921399514691902</c:v>
                </c:pt>
                <c:pt idx="37227">
                  <c:v>0.26921399514691902</c:v>
                </c:pt>
                <c:pt idx="37228">
                  <c:v>0.26921399514691902</c:v>
                </c:pt>
                <c:pt idx="37229">
                  <c:v>0.25482798689735398</c:v>
                </c:pt>
                <c:pt idx="37230">
                  <c:v>0.22763054081995801</c:v>
                </c:pt>
                <c:pt idx="37231">
                  <c:v>0.22763054081995801</c:v>
                </c:pt>
                <c:pt idx="37232">
                  <c:v>0.29845225478383403</c:v>
                </c:pt>
                <c:pt idx="37233">
                  <c:v>0.27143005472351001</c:v>
                </c:pt>
                <c:pt idx="37234">
                  <c:v>0.162548050847799</c:v>
                </c:pt>
                <c:pt idx="37235">
                  <c:v>0.27675314808798301</c:v>
                </c:pt>
                <c:pt idx="37236">
                  <c:v>0.27675314808798301</c:v>
                </c:pt>
                <c:pt idx="37237">
                  <c:v>0.37302278180711501</c:v>
                </c:pt>
                <c:pt idx="37238">
                  <c:v>0.30805909574965201</c:v>
                </c:pt>
                <c:pt idx="37239">
                  <c:v>0.30805909574965201</c:v>
                </c:pt>
                <c:pt idx="37240">
                  <c:v>0.34944005531532901</c:v>
                </c:pt>
                <c:pt idx="37241">
                  <c:v>0.28650163104745302</c:v>
                </c:pt>
                <c:pt idx="37242">
                  <c:v>0.28650163104745302</c:v>
                </c:pt>
                <c:pt idx="37243">
                  <c:v>0.34976235355185098</c:v>
                </c:pt>
                <c:pt idx="37244">
                  <c:v>0.26948108748099697</c:v>
                </c:pt>
                <c:pt idx="37245">
                  <c:v>0.26683420742617903</c:v>
                </c:pt>
                <c:pt idx="37246">
                  <c:v>0.22120085621604399</c:v>
                </c:pt>
                <c:pt idx="37247">
                  <c:v>0.22120085621604399</c:v>
                </c:pt>
                <c:pt idx="37248">
                  <c:v>0.149301132581068</c:v>
                </c:pt>
                <c:pt idx="37249">
                  <c:v>0.149301132581068</c:v>
                </c:pt>
                <c:pt idx="37250">
                  <c:v>0.149301132581068</c:v>
                </c:pt>
                <c:pt idx="37251">
                  <c:v>0.149301132581068</c:v>
                </c:pt>
                <c:pt idx="37252">
                  <c:v>0.18363329305262999</c:v>
                </c:pt>
                <c:pt idx="37253">
                  <c:v>0.15849666353123201</c:v>
                </c:pt>
                <c:pt idx="37254">
                  <c:v>0.15248994859418399</c:v>
                </c:pt>
                <c:pt idx="37255">
                  <c:v>0.12570937085407299</c:v>
                </c:pt>
                <c:pt idx="37256">
                  <c:v>0.119720254715893</c:v>
                </c:pt>
                <c:pt idx="37257">
                  <c:v>0.119720254715893</c:v>
                </c:pt>
                <c:pt idx="37258">
                  <c:v>2.3232943750508699E-2</c:v>
                </c:pt>
                <c:pt idx="37259">
                  <c:v>2.3232943750508699E-2</c:v>
                </c:pt>
                <c:pt idx="37260">
                  <c:v>5.34930959387045E-2</c:v>
                </c:pt>
                <c:pt idx="37261">
                  <c:v>2.4650060875635399E-2</c:v>
                </c:pt>
                <c:pt idx="37262">
                  <c:v>-3.8651903747256501E-2</c:v>
                </c:pt>
                <c:pt idx="37263">
                  <c:v>-2.73653910247659E-2</c:v>
                </c:pt>
                <c:pt idx="37264">
                  <c:v>5.4200514081055298E-3</c:v>
                </c:pt>
                <c:pt idx="37265">
                  <c:v>-2.3326707593019001E-2</c:v>
                </c:pt>
                <c:pt idx="37266">
                  <c:v>0</c:v>
                </c:pt>
                <c:pt idx="37267">
                  <c:v>0.16657806714124199</c:v>
                </c:pt>
                <c:pt idx="37268">
                  <c:v>5.0346942862882202E-2</c:v>
                </c:pt>
                <c:pt idx="37269">
                  <c:v>0.224402134537595</c:v>
                </c:pt>
                <c:pt idx="37270">
                  <c:v>9.0517965895695607E-2</c:v>
                </c:pt>
                <c:pt idx="37271">
                  <c:v>8.1156922715693997E-2</c:v>
                </c:pt>
                <c:pt idx="37272">
                  <c:v>-5.8223963559742499E-2</c:v>
                </c:pt>
                <c:pt idx="37273">
                  <c:v>3.3905441636817801E-2</c:v>
                </c:pt>
                <c:pt idx="37274">
                  <c:v>0.10730877055447299</c:v>
                </c:pt>
                <c:pt idx="37275">
                  <c:v>0.37359016862472899</c:v>
                </c:pt>
                <c:pt idx="37276">
                  <c:v>5.6502854652820303E-2</c:v>
                </c:pt>
                <c:pt idx="37277">
                  <c:v>5.7308876882782502E-2</c:v>
                </c:pt>
                <c:pt idx="37278">
                  <c:v>-5.1413914584148998E-2</c:v>
                </c:pt>
                <c:pt idx="37279">
                  <c:v>-0.171924871729602</c:v>
                </c:pt>
                <c:pt idx="37280">
                  <c:v>-0.17267880994802601</c:v>
                </c:pt>
                <c:pt idx="37281">
                  <c:v>-0.109171194049</c:v>
                </c:pt>
                <c:pt idx="37282">
                  <c:v>-5.2190838999709603E-2</c:v>
                </c:pt>
                <c:pt idx="37283">
                  <c:v>-0.109171194049</c:v>
                </c:pt>
                <c:pt idx="37284">
                  <c:v>-5.2190838999709603E-2</c:v>
                </c:pt>
                <c:pt idx="37285">
                  <c:v>7.4323223492618303E-3</c:v>
                </c:pt>
                <c:pt idx="37286">
                  <c:v>9.5133732298184406E-2</c:v>
                </c:pt>
                <c:pt idx="37287">
                  <c:v>7.4323223492618303E-3</c:v>
                </c:pt>
                <c:pt idx="37288">
                  <c:v>5.3309853429018603E-2</c:v>
                </c:pt>
                <c:pt idx="37289">
                  <c:v>1.55080648042633E-2</c:v>
                </c:pt>
                <c:pt idx="37290">
                  <c:v>2.3453455897552902E-2</c:v>
                </c:pt>
                <c:pt idx="37291">
                  <c:v>0.14672083204566</c:v>
                </c:pt>
                <c:pt idx="37292">
                  <c:v>0.196572334280193</c:v>
                </c:pt>
                <c:pt idx="37293">
                  <c:v>0.196572334280193</c:v>
                </c:pt>
                <c:pt idx="37294">
                  <c:v>0.196572334280193</c:v>
                </c:pt>
                <c:pt idx="37295">
                  <c:v>0.14625400261709201</c:v>
                </c:pt>
                <c:pt idx="37296">
                  <c:v>0.20243980496327801</c:v>
                </c:pt>
                <c:pt idx="37297">
                  <c:v>0.21670504102598401</c:v>
                </c:pt>
                <c:pt idx="37298">
                  <c:v>0.17195474189895199</c:v>
                </c:pt>
                <c:pt idx="37299">
                  <c:v>0.14033639379559401</c:v>
                </c:pt>
                <c:pt idx="37300">
                  <c:v>9.8393429062783005E-2</c:v>
                </c:pt>
                <c:pt idx="37301">
                  <c:v>9.8393429062783005E-2</c:v>
                </c:pt>
                <c:pt idx="37302">
                  <c:v>9.8393429062783005E-2</c:v>
                </c:pt>
                <c:pt idx="37303">
                  <c:v>0.13086830462594401</c:v>
                </c:pt>
                <c:pt idx="37304">
                  <c:v>0.17243876452402099</c:v>
                </c:pt>
                <c:pt idx="37305">
                  <c:v>0.22953152158634699</c:v>
                </c:pt>
                <c:pt idx="37306">
                  <c:v>0.18822101416936299</c:v>
                </c:pt>
                <c:pt idx="37307">
                  <c:v>0.16045503727388799</c:v>
                </c:pt>
                <c:pt idx="37308">
                  <c:v>0.18822101416936299</c:v>
                </c:pt>
                <c:pt idx="37309">
                  <c:v>0.130721244084713</c:v>
                </c:pt>
                <c:pt idx="37310">
                  <c:v>9.1680780338628795E-2</c:v>
                </c:pt>
                <c:pt idx="37311">
                  <c:v>0.15409873690414999</c:v>
                </c:pt>
                <c:pt idx="37312">
                  <c:v>0.14233477042562401</c:v>
                </c:pt>
                <c:pt idx="37313">
                  <c:v>0.203167569202517</c:v>
                </c:pt>
                <c:pt idx="37314">
                  <c:v>0.124029401631048</c:v>
                </c:pt>
                <c:pt idx="37315">
                  <c:v>3.4612542167866002E-2</c:v>
                </c:pt>
                <c:pt idx="37316">
                  <c:v>-1.0940727537728401E-2</c:v>
                </c:pt>
                <c:pt idx="37317">
                  <c:v>-1.01675112687127E-2</c:v>
                </c:pt>
                <c:pt idx="37318">
                  <c:v>-4.39510330973844E-2</c:v>
                </c:pt>
                <c:pt idx="37319">
                  <c:v>-4.39510330973844E-2</c:v>
                </c:pt>
                <c:pt idx="37320">
                  <c:v>-1.65256074770836E-2</c:v>
                </c:pt>
                <c:pt idx="37321">
                  <c:v>0.195967446583517</c:v>
                </c:pt>
                <c:pt idx="37322">
                  <c:v>0.195967446583517</c:v>
                </c:pt>
                <c:pt idx="37323">
                  <c:v>0.23756097924470099</c:v>
                </c:pt>
                <c:pt idx="37324">
                  <c:v>0.23756097924470099</c:v>
                </c:pt>
                <c:pt idx="37325">
                  <c:v>0.204182501455108</c:v>
                </c:pt>
                <c:pt idx="37326">
                  <c:v>0.204182501455108</c:v>
                </c:pt>
                <c:pt idx="37327">
                  <c:v>0.237591152704697</c:v>
                </c:pt>
                <c:pt idx="37328">
                  <c:v>0.188477671523159</c:v>
                </c:pt>
                <c:pt idx="37329">
                  <c:v>0.21974377159181099</c:v>
                </c:pt>
                <c:pt idx="37330">
                  <c:v>0.26813026620288499</c:v>
                </c:pt>
                <c:pt idx="37331">
                  <c:v>0.142132972918037</c:v>
                </c:pt>
                <c:pt idx="37332">
                  <c:v>0.10758114387508</c:v>
                </c:pt>
                <c:pt idx="37333">
                  <c:v>0.168672287424181</c:v>
                </c:pt>
                <c:pt idx="37334">
                  <c:v>0.155248614646398</c:v>
                </c:pt>
                <c:pt idx="37335">
                  <c:v>0.14340253601484099</c:v>
                </c:pt>
                <c:pt idx="37336">
                  <c:v>0.20451891094726399</c:v>
                </c:pt>
                <c:pt idx="37337">
                  <c:v>0.259348137561695</c:v>
                </c:pt>
                <c:pt idx="37338">
                  <c:v>0.240418349698544</c:v>
                </c:pt>
                <c:pt idx="37339">
                  <c:v>0.15161514169849899</c:v>
                </c:pt>
                <c:pt idx="37340">
                  <c:v>0.13907999373442001</c:v>
                </c:pt>
                <c:pt idx="37341">
                  <c:v>0.15500600378964999</c:v>
                </c:pt>
                <c:pt idx="37342">
                  <c:v>0.14366610691793899</c:v>
                </c:pt>
                <c:pt idx="37343">
                  <c:v>0.180659437585865</c:v>
                </c:pt>
                <c:pt idx="37344">
                  <c:v>0.173413751518355</c:v>
                </c:pt>
                <c:pt idx="37345">
                  <c:v>0.21828600432067999</c:v>
                </c:pt>
                <c:pt idx="37346">
                  <c:v>0.240807865147183</c:v>
                </c:pt>
                <c:pt idx="37347">
                  <c:v>0.48035120567822998</c:v>
                </c:pt>
                <c:pt idx="37348">
                  <c:v>0.35679286866424298</c:v>
                </c:pt>
                <c:pt idx="37349">
                  <c:v>0.45554289764226302</c:v>
                </c:pt>
                <c:pt idx="37350">
                  <c:v>0.456945933654331</c:v>
                </c:pt>
                <c:pt idx="37351">
                  <c:v>0.48992892018895801</c:v>
                </c:pt>
                <c:pt idx="37352">
                  <c:v>0.61309065254735795</c:v>
                </c:pt>
                <c:pt idx="37353">
                  <c:v>0.67290286464603999</c:v>
                </c:pt>
                <c:pt idx="37354">
                  <c:v>0.64431203378258795</c:v>
                </c:pt>
                <c:pt idx="37355">
                  <c:v>0.66166397419693201</c:v>
                </c:pt>
                <c:pt idx="37356">
                  <c:v>0.63508275715098605</c:v>
                </c:pt>
                <c:pt idx="37357">
                  <c:v>0.59632711037048403</c:v>
                </c:pt>
                <c:pt idx="37358">
                  <c:v>0.445234521191747</c:v>
                </c:pt>
                <c:pt idx="37359">
                  <c:v>0.46245818510013298</c:v>
                </c:pt>
                <c:pt idx="37360">
                  <c:v>0.53384219632866603</c:v>
                </c:pt>
                <c:pt idx="37361">
                  <c:v>0.53760633162142402</c:v>
                </c:pt>
                <c:pt idx="37362">
                  <c:v>0.55897930680659902</c:v>
                </c:pt>
                <c:pt idx="37363">
                  <c:v>0.56234990036478005</c:v>
                </c:pt>
                <c:pt idx="37364">
                  <c:v>0</c:v>
                </c:pt>
                <c:pt idx="37365">
                  <c:v>0.2293365257986</c:v>
                </c:pt>
                <c:pt idx="37366" formatCode="0.00E+00">
                  <c:v>-4.6097147621271202E-6</c:v>
                </c:pt>
                <c:pt idx="37367">
                  <c:v>0.15862058483081401</c:v>
                </c:pt>
                <c:pt idx="37368" formatCode="0.00E+00">
                  <c:v>1.43656193504559E-3</c:v>
                </c:pt>
                <c:pt idx="37369">
                  <c:v>4.5043782812848397E-2</c:v>
                </c:pt>
                <c:pt idx="37370">
                  <c:v>-3.8151450400283303E-2</c:v>
                </c:pt>
                <c:pt idx="37371">
                  <c:v>-3.1203631918659401E-2</c:v>
                </c:pt>
                <c:pt idx="37372">
                  <c:v>1.93796161405535E-3</c:v>
                </c:pt>
                <c:pt idx="37373">
                  <c:v>3.8791708758807601E-2</c:v>
                </c:pt>
                <c:pt idx="37374">
                  <c:v>1.9948303673121601E-2</c:v>
                </c:pt>
                <c:pt idx="37375">
                  <c:v>0.16949453480402801</c:v>
                </c:pt>
                <c:pt idx="37376">
                  <c:v>0.116319765487576</c:v>
                </c:pt>
                <c:pt idx="37377">
                  <c:v>0.15177640785997301</c:v>
                </c:pt>
                <c:pt idx="37378">
                  <c:v>0.30745210579598098</c:v>
                </c:pt>
                <c:pt idx="37379">
                  <c:v>0.42202994743418198</c:v>
                </c:pt>
                <c:pt idx="37380">
                  <c:v>0.36430743753337003</c:v>
                </c:pt>
                <c:pt idx="37381">
                  <c:v>0.38873768936897402</c:v>
                </c:pt>
                <c:pt idx="37382">
                  <c:v>0.38839159772744503</c:v>
                </c:pt>
                <c:pt idx="37383">
                  <c:v>0.43196547146673597</c:v>
                </c:pt>
                <c:pt idx="37384">
                  <c:v>0.38851111995594301</c:v>
                </c:pt>
                <c:pt idx="37385">
                  <c:v>0.43157551652744902</c:v>
                </c:pt>
                <c:pt idx="37386">
                  <c:v>0.42309357481295101</c:v>
                </c:pt>
                <c:pt idx="37387">
                  <c:v>0.44260469953241</c:v>
                </c:pt>
                <c:pt idx="37388">
                  <c:v>0.30792358011698101</c:v>
                </c:pt>
                <c:pt idx="37389">
                  <c:v>0.33523706582497098</c:v>
                </c:pt>
                <c:pt idx="37390">
                  <c:v>0.29591023731559402</c:v>
                </c:pt>
                <c:pt idx="37391">
                  <c:v>0.26844956316589003</c:v>
                </c:pt>
                <c:pt idx="37392">
                  <c:v>0.23125440960455201</c:v>
                </c:pt>
                <c:pt idx="37393">
                  <c:v>0.237299660057364</c:v>
                </c:pt>
                <c:pt idx="37394">
                  <c:v>0.27483003747139301</c:v>
                </c:pt>
                <c:pt idx="37395">
                  <c:v>0.33705915284133797</c:v>
                </c:pt>
                <c:pt idx="37396">
                  <c:v>0.33665489737330101</c:v>
                </c:pt>
                <c:pt idx="37397">
                  <c:v>0.409329148648157</c:v>
                </c:pt>
                <c:pt idx="37398">
                  <c:v>0.26128945455647901</c:v>
                </c:pt>
                <c:pt idx="37399">
                  <c:v>0.253902639136033</c:v>
                </c:pt>
                <c:pt idx="37400">
                  <c:v>0.16914300266965299</c:v>
                </c:pt>
                <c:pt idx="37401">
                  <c:v>0.16914300266965299</c:v>
                </c:pt>
                <c:pt idx="37402">
                  <c:v>9.5116761929510296E-2</c:v>
                </c:pt>
                <c:pt idx="37403">
                  <c:v>0.277470896612726</c:v>
                </c:pt>
                <c:pt idx="37404">
                  <c:v>0.28223288253266099</c:v>
                </c:pt>
                <c:pt idx="37405">
                  <c:v>0.317788214841982</c:v>
                </c:pt>
                <c:pt idx="37406">
                  <c:v>0.34319140145188098</c:v>
                </c:pt>
                <c:pt idx="37407">
                  <c:v>0.199462152692127</c:v>
                </c:pt>
                <c:pt idx="37408" formatCode="0.00E+00">
                  <c:v>7.2869631384198097E-4</c:v>
                </c:pt>
                <c:pt idx="37409">
                  <c:v>0.324046513749358</c:v>
                </c:pt>
                <c:pt idx="37410" formatCode="0.00E+00">
                  <c:v>0.21002727941271901</c:v>
                </c:pt>
                <c:pt idx="37411">
                  <c:v>0.35435960360936097</c:v>
                </c:pt>
                <c:pt idx="37412">
                  <c:v>0.14633012863205599</c:v>
                </c:pt>
                <c:pt idx="37413">
                  <c:v>0.18771353233711399</c:v>
                </c:pt>
                <c:pt idx="37414">
                  <c:v>0.120734372718366</c:v>
                </c:pt>
                <c:pt idx="37415">
                  <c:v>0.120734372718366</c:v>
                </c:pt>
                <c:pt idx="37416">
                  <c:v>-6.7421288926903201E-3</c:v>
                </c:pt>
                <c:pt idx="37417">
                  <c:v>-9.5523415436485903E-2</c:v>
                </c:pt>
                <c:pt idx="37418">
                  <c:v>-4.92597425024301E-2</c:v>
                </c:pt>
                <c:pt idx="37419">
                  <c:v>-4.92597425024301E-2</c:v>
                </c:pt>
                <c:pt idx="37420">
                  <c:v>-6.7451528346844604E-3</c:v>
                </c:pt>
                <c:pt idx="37421">
                  <c:v>3.2826869754352998E-2</c:v>
                </c:pt>
                <c:pt idx="37422">
                  <c:v>-4.5423312797278903E-2</c:v>
                </c:pt>
                <c:pt idx="37423">
                  <c:v>-4.5423312797278903E-2</c:v>
                </c:pt>
                <c:pt idx="37424">
                  <c:v>-8.2294747108452901E-2</c:v>
                </c:pt>
                <c:pt idx="37425">
                  <c:v>-8.1652315916158597E-2</c:v>
                </c:pt>
                <c:pt idx="37426">
                  <c:v>-0.17521194016827901</c:v>
                </c:pt>
                <c:pt idx="37427">
                  <c:v>-0.17521194016827901</c:v>
                </c:pt>
                <c:pt idx="37428">
                  <c:v>-0.17987673041688099</c:v>
                </c:pt>
                <c:pt idx="37429">
                  <c:v>-0.206801103803191</c:v>
                </c:pt>
                <c:pt idx="37430">
                  <c:v>-0.17987673041688099</c:v>
                </c:pt>
                <c:pt idx="37431">
                  <c:v>-0.142315818441522</c:v>
                </c:pt>
                <c:pt idx="37432">
                  <c:v>-0.16919165815634399</c:v>
                </c:pt>
                <c:pt idx="37433">
                  <c:v>-0.16919165815634399</c:v>
                </c:pt>
                <c:pt idx="37434">
                  <c:v>-0.16919165815634399</c:v>
                </c:pt>
                <c:pt idx="37435">
                  <c:v>-0.20701386818710099</c:v>
                </c:pt>
                <c:pt idx="37436">
                  <c:v>-0.20701386818710099</c:v>
                </c:pt>
                <c:pt idx="37437">
                  <c:v>-0.207012420938397</c:v>
                </c:pt>
                <c:pt idx="37438">
                  <c:v>-0.207012420938397</c:v>
                </c:pt>
                <c:pt idx="37439">
                  <c:v>-0.16883190649307001</c:v>
                </c:pt>
                <c:pt idx="37440">
                  <c:v>-0.207012420938397</c:v>
                </c:pt>
                <c:pt idx="37441">
                  <c:v>-0.16883190649307001</c:v>
                </c:pt>
                <c:pt idx="37442">
                  <c:v>-0.207012420938397</c:v>
                </c:pt>
                <c:pt idx="37443">
                  <c:v>-0.13366649743659001</c:v>
                </c:pt>
                <c:pt idx="37444">
                  <c:v>-0.13366649743659001</c:v>
                </c:pt>
                <c:pt idx="37445">
                  <c:v>-0.169190300186637</c:v>
                </c:pt>
                <c:pt idx="37446">
                  <c:v>-0.169190300186637</c:v>
                </c:pt>
                <c:pt idx="37447">
                  <c:v>-0.207012420938397</c:v>
                </c:pt>
                <c:pt idx="37448">
                  <c:v>-0.23209639952230199</c:v>
                </c:pt>
                <c:pt idx="37449">
                  <c:v>-0.23209639952230199</c:v>
                </c:pt>
                <c:pt idx="37450">
                  <c:v>-0.23209639952230199</c:v>
                </c:pt>
                <c:pt idx="37451">
                  <c:v>-0.23209639952230199</c:v>
                </c:pt>
                <c:pt idx="37452">
                  <c:v>-0.23209639952230199</c:v>
                </c:pt>
                <c:pt idx="37453">
                  <c:v>-0.19467243143715601</c:v>
                </c:pt>
                <c:pt idx="37454">
                  <c:v>-0.218778758975368</c:v>
                </c:pt>
                <c:pt idx="37455">
                  <c:v>-0.22265577960970001</c:v>
                </c:pt>
                <c:pt idx="37456">
                  <c:v>-0.26571260649626199</c:v>
                </c:pt>
                <c:pt idx="37457">
                  <c:v>-0.30511508168486001</c:v>
                </c:pt>
                <c:pt idx="37458">
                  <c:v>-0.30511508168486001</c:v>
                </c:pt>
                <c:pt idx="37459">
                  <c:v>-0.324566080408001</c:v>
                </c:pt>
                <c:pt idx="37460">
                  <c:v>-0.30755047152701898</c:v>
                </c:pt>
                <c:pt idx="37461">
                  <c:v>-0.27397740413656502</c:v>
                </c:pt>
                <c:pt idx="37462">
                  <c:v>-0.18016135557596</c:v>
                </c:pt>
                <c:pt idx="37463">
                  <c:v>-0.21300822660977101</c:v>
                </c:pt>
                <c:pt idx="37464">
                  <c:v>-0.18016135557596</c:v>
                </c:pt>
                <c:pt idx="37465">
                  <c:v>-0.230301654974645</c:v>
                </c:pt>
                <c:pt idx="37466">
                  <c:v>-0.176423326950848</c:v>
                </c:pt>
                <c:pt idx="37467">
                  <c:v>-0.12873523682798299</c:v>
                </c:pt>
                <c:pt idx="37468">
                  <c:v>-0.29679965655544999</c:v>
                </c:pt>
                <c:pt idx="37469">
                  <c:v>-0.29286290220378403</c:v>
                </c:pt>
                <c:pt idx="37470">
                  <c:v>-0.33516187359076999</c:v>
                </c:pt>
                <c:pt idx="37471">
                  <c:v>-0.29661540936131697</c:v>
                </c:pt>
                <c:pt idx="37472">
                  <c:v>-0.27557436682321901</c:v>
                </c:pt>
                <c:pt idx="37473">
                  <c:v>-0.22566414783981001</c:v>
                </c:pt>
                <c:pt idx="37474">
                  <c:v>-0.20766564530607901</c:v>
                </c:pt>
                <c:pt idx="37475">
                  <c:v>-0.24254061661168999</c:v>
                </c:pt>
                <c:pt idx="37476">
                  <c:v>-0.24251997600422401</c:v>
                </c:pt>
                <c:pt idx="37477">
                  <c:v>-0.27591417592675999</c:v>
                </c:pt>
                <c:pt idx="37478">
                  <c:v>-0.42876085737476599</c:v>
                </c:pt>
                <c:pt idx="37479">
                  <c:v>-0.42876085737476599</c:v>
                </c:pt>
                <c:pt idx="37480">
                  <c:v>-0.42876085737476599</c:v>
                </c:pt>
                <c:pt idx="37481">
                  <c:v>-0.42876085737476599</c:v>
                </c:pt>
                <c:pt idx="37482">
                  <c:v>-0.42876085737476599</c:v>
                </c:pt>
                <c:pt idx="37483">
                  <c:v>-0.37252903037643698</c:v>
                </c:pt>
                <c:pt idx="37484">
                  <c:v>-0.35436230869041402</c:v>
                </c:pt>
                <c:pt idx="37485">
                  <c:v>-0.331250231883498</c:v>
                </c:pt>
                <c:pt idx="37486">
                  <c:v>-0.30937685866803999</c:v>
                </c:pt>
                <c:pt idx="37487">
                  <c:v>-0.30937685866803999</c:v>
                </c:pt>
                <c:pt idx="37488">
                  <c:v>-0.26711625046395798</c:v>
                </c:pt>
                <c:pt idx="37489">
                  <c:v>-8.3486687363787296E-2</c:v>
                </c:pt>
                <c:pt idx="37490">
                  <c:v>-0.202451667066672</c:v>
                </c:pt>
                <c:pt idx="37491">
                  <c:v>-0.202451667066672</c:v>
                </c:pt>
                <c:pt idx="37492">
                  <c:v>-0.25903381538484799</c:v>
                </c:pt>
                <c:pt idx="37493">
                  <c:v>-0.30580559536106899</c:v>
                </c:pt>
                <c:pt idx="37494">
                  <c:v>-0.30580559536106899</c:v>
                </c:pt>
                <c:pt idx="37495">
                  <c:v>-0.35568155243638699</c:v>
                </c:pt>
                <c:pt idx="37496">
                  <c:v>-0.34697324593606998</c:v>
                </c:pt>
                <c:pt idx="37497">
                  <c:v>-0.15444697356999701</c:v>
                </c:pt>
                <c:pt idx="37498">
                  <c:v>-0.15444697356999701</c:v>
                </c:pt>
                <c:pt idx="37499">
                  <c:v>-0.215042638724802</c:v>
                </c:pt>
                <c:pt idx="37500">
                  <c:v>-0.31966836208563698</c:v>
                </c:pt>
                <c:pt idx="37501">
                  <c:v>-0.26002465074451497</c:v>
                </c:pt>
                <c:pt idx="37502">
                  <c:v>-0.21162211281983001</c:v>
                </c:pt>
                <c:pt idx="37503">
                  <c:v>-0.12905940156707699</c:v>
                </c:pt>
                <c:pt idx="37504">
                  <c:v>-0.17759253269624101</c:v>
                </c:pt>
                <c:pt idx="37505">
                  <c:v>-0.24153115773418299</c:v>
                </c:pt>
                <c:pt idx="37506">
                  <c:v>-0.17747798599273901</c:v>
                </c:pt>
                <c:pt idx="37507">
                  <c:v>-6.8906232010098795E-2</c:v>
                </c:pt>
                <c:pt idx="37508">
                  <c:v>-0.27413809308064502</c:v>
                </c:pt>
                <c:pt idx="37509">
                  <c:v>-0.16034085709152901</c:v>
                </c:pt>
                <c:pt idx="37510">
                  <c:v>-0.34116102657833203</c:v>
                </c:pt>
                <c:pt idx="37511">
                  <c:v>-0.26005205835607198</c:v>
                </c:pt>
                <c:pt idx="37512">
                  <c:v>-0.38003048078520102</c:v>
                </c:pt>
                <c:pt idx="37513">
                  <c:v>-0.33947658994533098</c:v>
                </c:pt>
                <c:pt idx="37514">
                  <c:v>-0.29848342409334999</c:v>
                </c:pt>
                <c:pt idx="37515">
                  <c:v>-0.15445639823525101</c:v>
                </c:pt>
                <c:pt idx="37516">
                  <c:v>-5.07080430974578E-2</c:v>
                </c:pt>
                <c:pt idx="37517">
                  <c:v>7.41955262886142E-2</c:v>
                </c:pt>
                <c:pt idx="37518">
                  <c:v>0.20440916744579099</c:v>
                </c:pt>
                <c:pt idx="37519">
                  <c:v>0.24987417480885701</c:v>
                </c:pt>
                <c:pt idx="37520">
                  <c:v>0.326412517587365</c:v>
                </c:pt>
                <c:pt idx="37521">
                  <c:v>0.326412517587365</c:v>
                </c:pt>
                <c:pt idx="37522">
                  <c:v>0.41204706044872302</c:v>
                </c:pt>
                <c:pt idx="37523">
                  <c:v>0.48499339839709099</c:v>
                </c:pt>
                <c:pt idx="37524">
                  <c:v>0.48417524323894601</c:v>
                </c:pt>
                <c:pt idx="37525">
                  <c:v>0.48417524323894601</c:v>
                </c:pt>
                <c:pt idx="37526">
                  <c:v>0.48417524323894601</c:v>
                </c:pt>
                <c:pt idx="37527">
                  <c:v>0.53656215028384202</c:v>
                </c:pt>
                <c:pt idx="37528">
                  <c:v>0.53656215028384202</c:v>
                </c:pt>
                <c:pt idx="37529">
                  <c:v>0.55937328171732403</c:v>
                </c:pt>
                <c:pt idx="37530">
                  <c:v>0.55891291811580801</c:v>
                </c:pt>
                <c:pt idx="37531">
                  <c:v>0.57941096888947896</c:v>
                </c:pt>
                <c:pt idx="37532">
                  <c:v>0.57941096888947896</c:v>
                </c:pt>
                <c:pt idx="37533">
                  <c:v>0.55891291811580801</c:v>
                </c:pt>
                <c:pt idx="37534">
                  <c:v>0.39893542269245003</c:v>
                </c:pt>
                <c:pt idx="37535">
                  <c:v>0.39893542269245003</c:v>
                </c:pt>
                <c:pt idx="37536">
                  <c:v>0.39893542269245003</c:v>
                </c:pt>
                <c:pt idx="37537">
                  <c:v>0.34192951074981298</c:v>
                </c:pt>
                <c:pt idx="37538">
                  <c:v>0.34231885491738701</c:v>
                </c:pt>
                <c:pt idx="37539">
                  <c:v>0.37210287061131597</c:v>
                </c:pt>
                <c:pt idx="37540">
                  <c:v>0.37210287061131597</c:v>
                </c:pt>
                <c:pt idx="37541">
                  <c:v>0.399306137079047</c:v>
                </c:pt>
                <c:pt idx="37542">
                  <c:v>0.46372729038691901</c:v>
                </c:pt>
                <c:pt idx="37543">
                  <c:v>0.55505218710784698</c:v>
                </c:pt>
                <c:pt idx="37544">
                  <c:v>0.55505218710784698</c:v>
                </c:pt>
                <c:pt idx="37545">
                  <c:v>0.57435069856790599</c:v>
                </c:pt>
                <c:pt idx="37546">
                  <c:v>0.646843211308053</c:v>
                </c:pt>
                <c:pt idx="37547">
                  <c:v>0.646843211308053</c:v>
                </c:pt>
                <c:pt idx="37548">
                  <c:v>0.57435069856790599</c:v>
                </c:pt>
                <c:pt idx="37549">
                  <c:v>0.57435069856790599</c:v>
                </c:pt>
                <c:pt idx="37550">
                  <c:v>0.72633394059483603</c:v>
                </c:pt>
                <c:pt idx="37551">
                  <c:v>0.71266857713668597</c:v>
                </c:pt>
                <c:pt idx="37552">
                  <c:v>0.71266857713668597</c:v>
                </c:pt>
                <c:pt idx="37553">
                  <c:v>0.63301131450274895</c:v>
                </c:pt>
                <c:pt idx="37554">
                  <c:v>0.10730877055447299</c:v>
                </c:pt>
                <c:pt idx="37555">
                  <c:v>0.37359016862472899</c:v>
                </c:pt>
                <c:pt idx="37556">
                  <c:v>0.121388722227378</c:v>
                </c:pt>
                <c:pt idx="37557">
                  <c:v>0.22512919764609701</c:v>
                </c:pt>
                <c:pt idx="37558">
                  <c:v>5.4691160088941898E-2</c:v>
                </c:pt>
                <c:pt idx="37559">
                  <c:v>0.13577554549786899</c:v>
                </c:pt>
                <c:pt idx="37560">
                  <c:v>5.0868884565476703E-2</c:v>
                </c:pt>
                <c:pt idx="37561">
                  <c:v>0.13672580247956601</c:v>
                </c:pt>
                <c:pt idx="37562">
                  <c:v>0.136727583686612</c:v>
                </c:pt>
                <c:pt idx="37563">
                  <c:v>0.136727583686612</c:v>
                </c:pt>
                <c:pt idx="37564">
                  <c:v>0.186125960430718</c:v>
                </c:pt>
                <c:pt idx="37565">
                  <c:v>0.282065569284419</c:v>
                </c:pt>
                <c:pt idx="37566">
                  <c:v>0.33397799314569299</c:v>
                </c:pt>
                <c:pt idx="37567">
                  <c:v>0.36013836959117201</c:v>
                </c:pt>
                <c:pt idx="37568">
                  <c:v>0.30920908572279399</c:v>
                </c:pt>
                <c:pt idx="37569">
                  <c:v>0.31355952671137699</c:v>
                </c:pt>
                <c:pt idx="37570">
                  <c:v>0.28662117466056197</c:v>
                </c:pt>
                <c:pt idx="37571">
                  <c:v>0.31355952671137699</c:v>
                </c:pt>
                <c:pt idx="37572">
                  <c:v>0.266440810838664</c:v>
                </c:pt>
                <c:pt idx="37573">
                  <c:v>0.31554500417034897</c:v>
                </c:pt>
                <c:pt idx="37574">
                  <c:v>0.29596386775335298</c:v>
                </c:pt>
                <c:pt idx="37575">
                  <c:v>0.25598709641983203</c:v>
                </c:pt>
                <c:pt idx="37576">
                  <c:v>0.218939940813977</c:v>
                </c:pt>
                <c:pt idx="37577">
                  <c:v>0.20659271642761701</c:v>
                </c:pt>
                <c:pt idx="37578">
                  <c:v>0.18353132765038499</c:v>
                </c:pt>
                <c:pt idx="37579">
                  <c:v>0.20659271642761701</c:v>
                </c:pt>
                <c:pt idx="37580">
                  <c:v>0.17392315241497899</c:v>
                </c:pt>
                <c:pt idx="37581">
                  <c:v>0.17392315241497899</c:v>
                </c:pt>
                <c:pt idx="37582">
                  <c:v>0.17392315241497899</c:v>
                </c:pt>
                <c:pt idx="37583">
                  <c:v>0.17392315241497899</c:v>
                </c:pt>
                <c:pt idx="37584">
                  <c:v>0.15070265877202499</c:v>
                </c:pt>
                <c:pt idx="37585">
                  <c:v>0.17392315241497899</c:v>
                </c:pt>
                <c:pt idx="37586">
                  <c:v>0.17392315241497899</c:v>
                </c:pt>
                <c:pt idx="37587">
                  <c:v>0.17392315241497899</c:v>
                </c:pt>
                <c:pt idx="37588">
                  <c:v>0.13789842761193899</c:v>
                </c:pt>
                <c:pt idx="37589">
                  <c:v>0.13286570476317799</c:v>
                </c:pt>
                <c:pt idx="37590">
                  <c:v>0.13239518886245499</c:v>
                </c:pt>
                <c:pt idx="37591">
                  <c:v>0.15482066743487599</c:v>
                </c:pt>
                <c:pt idx="37592">
                  <c:v>0.14495864882342399</c:v>
                </c:pt>
                <c:pt idx="37593">
                  <c:v>0.122470338392699</c:v>
                </c:pt>
                <c:pt idx="37594">
                  <c:v>0.18376481134227199</c:v>
                </c:pt>
                <c:pt idx="37595">
                  <c:v>0.13622164060786801</c:v>
                </c:pt>
                <c:pt idx="37596">
                  <c:v>0.10431447919503201</c:v>
                </c:pt>
                <c:pt idx="37597">
                  <c:v>7.2621993059621207E-2</c:v>
                </c:pt>
                <c:pt idx="37598">
                  <c:v>4.1010941681181003E-2</c:v>
                </c:pt>
                <c:pt idx="37599">
                  <c:v>0.264618780142792</c:v>
                </c:pt>
                <c:pt idx="37600">
                  <c:v>0.264618780142792</c:v>
                </c:pt>
                <c:pt idx="37601">
                  <c:v>0.33594094747855002</c:v>
                </c:pt>
                <c:pt idx="37602">
                  <c:v>0.29346139041682701</c:v>
                </c:pt>
                <c:pt idx="37603">
                  <c:v>0.25363648635580999</c:v>
                </c:pt>
                <c:pt idx="37604">
                  <c:v>0.21672450485370801</c:v>
                </c:pt>
                <c:pt idx="37605">
                  <c:v>0.21672450485370801</c:v>
                </c:pt>
                <c:pt idx="37606">
                  <c:v>0.216190700703252</c:v>
                </c:pt>
                <c:pt idx="37607">
                  <c:v>0.216190700703252</c:v>
                </c:pt>
                <c:pt idx="37608">
                  <c:v>0.23859867966443099</c:v>
                </c:pt>
                <c:pt idx="37609">
                  <c:v>0.19242379875045201</c:v>
                </c:pt>
                <c:pt idx="37610">
                  <c:v>0.13118576993455799</c:v>
                </c:pt>
                <c:pt idx="37611">
                  <c:v>0.16117514118991599</c:v>
                </c:pt>
                <c:pt idx="37612">
                  <c:v>0.19207143564477699</c:v>
                </c:pt>
                <c:pt idx="37613">
                  <c:v>0.19225789310172101</c:v>
                </c:pt>
                <c:pt idx="37614">
                  <c:v>0.156841475575865</c:v>
                </c:pt>
                <c:pt idx="37615">
                  <c:v>0.188784249767497</c:v>
                </c:pt>
                <c:pt idx="37616">
                  <c:v>0.152112708986333</c:v>
                </c:pt>
                <c:pt idx="37617">
                  <c:v>0.17866926006012801</c:v>
                </c:pt>
                <c:pt idx="37618">
                  <c:v>0.281667998057959</c:v>
                </c:pt>
                <c:pt idx="37619">
                  <c:v>0.28868213791242803</c:v>
                </c:pt>
                <c:pt idx="37620" formatCode="0.00E+00">
                  <c:v>7.2869631384198097E-4</c:v>
                </c:pt>
                <c:pt idx="37621">
                  <c:v>-0.26372335268446301</c:v>
                </c:pt>
                <c:pt idx="37622" formatCode="0.00E+00">
                  <c:v>6.4327886850884003E-2</c:v>
                </c:pt>
                <c:pt idx="37623">
                  <c:v>0.13819193612594599</c:v>
                </c:pt>
                <c:pt idx="37624">
                  <c:v>0.170814020474409</c:v>
                </c:pt>
                <c:pt idx="37625">
                  <c:v>0.15954946906428999</c:v>
                </c:pt>
                <c:pt idx="37626">
                  <c:v>4.4983452528680697E-2</c:v>
                </c:pt>
                <c:pt idx="37627">
                  <c:v>-0.10778648813066199</c:v>
                </c:pt>
                <c:pt idx="37628">
                  <c:v>-0.26671830672306002</c:v>
                </c:pt>
                <c:pt idx="37629">
                  <c:v>-0.334494376857079</c:v>
                </c:pt>
                <c:pt idx="37630">
                  <c:v>-0.47040401950498101</c:v>
                </c:pt>
                <c:pt idx="37631">
                  <c:v>-0.54058609877601205</c:v>
                </c:pt>
                <c:pt idx="37632">
                  <c:v>-0.426131103354564</c:v>
                </c:pt>
                <c:pt idx="37633">
                  <c:v>-0.426131103354564</c:v>
                </c:pt>
                <c:pt idx="37634">
                  <c:v>-0.303612838713958</c:v>
                </c:pt>
                <c:pt idx="37635">
                  <c:v>-0.24994697431801599</c:v>
                </c:pt>
                <c:pt idx="37636">
                  <c:v>-0.20122427520255801</c:v>
                </c:pt>
                <c:pt idx="37637">
                  <c:v>-0.16882398896836601</c:v>
                </c:pt>
                <c:pt idx="37638">
                  <c:v>-0.20168816299858999</c:v>
                </c:pt>
                <c:pt idx="37639">
                  <c:v>-4.5856706013618999E-2</c:v>
                </c:pt>
                <c:pt idx="37640">
                  <c:v>-4.9132792282813503E-2</c:v>
                </c:pt>
                <c:pt idx="37641">
                  <c:v>-0.262651554012231</c:v>
                </c:pt>
                <c:pt idx="37642">
                  <c:v>5.3521907665028602E-2</c:v>
                </c:pt>
                <c:pt idx="37643">
                  <c:v>0.162255280157514</c:v>
                </c:pt>
                <c:pt idx="37644">
                  <c:v>0.162255280157514</c:v>
                </c:pt>
                <c:pt idx="37645">
                  <c:v>0.14645826858901001</c:v>
                </c:pt>
                <c:pt idx="37646">
                  <c:v>9.0291927749049899E-2</c:v>
                </c:pt>
                <c:pt idx="37647">
                  <c:v>-4.8224178851936403E-2</c:v>
                </c:pt>
                <c:pt idx="37648">
                  <c:v>-5.1943713839932501E-3</c:v>
                </c:pt>
                <c:pt idx="37649">
                  <c:v>-5.1943713839932501E-3</c:v>
                </c:pt>
                <c:pt idx="37650">
                  <c:v>-5.1943713839932501E-3</c:v>
                </c:pt>
                <c:pt idx="37651">
                  <c:v>8.2982760613589501E-2</c:v>
                </c:pt>
                <c:pt idx="37652">
                  <c:v>4.0786084493849899E-2</c:v>
                </c:pt>
                <c:pt idx="37653">
                  <c:v>-4.7523897021059601E-2</c:v>
                </c:pt>
                <c:pt idx="37654">
                  <c:v>-9.3575209258963205E-2</c:v>
                </c:pt>
                <c:pt idx="37655">
                  <c:v>-0.12373570922148699</c:v>
                </c:pt>
                <c:pt idx="37656">
                  <c:v>-0.12373570922148699</c:v>
                </c:pt>
                <c:pt idx="37657">
                  <c:v>-0.12373570922148699</c:v>
                </c:pt>
                <c:pt idx="37658">
                  <c:v>-0.17353593683451399</c:v>
                </c:pt>
                <c:pt idx="37659">
                  <c:v>-0.27481855485692303</c:v>
                </c:pt>
                <c:pt idx="37660">
                  <c:v>-0.183672704286308</c:v>
                </c:pt>
                <c:pt idx="37661">
                  <c:v>-0.15136517845531799</c:v>
                </c:pt>
                <c:pt idx="37662">
                  <c:v>-0.195631806772287</c:v>
                </c:pt>
                <c:pt idx="37663">
                  <c:v>-0.25306662051497802</c:v>
                </c:pt>
                <c:pt idx="37664">
                  <c:v>-0.210123155553192</c:v>
                </c:pt>
                <c:pt idx="37665">
                  <c:v>-0.236449086814042</c:v>
                </c:pt>
                <c:pt idx="37666">
                  <c:v>-0.22226917820370401</c:v>
                </c:pt>
                <c:pt idx="37667">
                  <c:v>-0.245707576665605</c:v>
                </c:pt>
                <c:pt idx="37668">
                  <c:v>-0.227110165067579</c:v>
                </c:pt>
                <c:pt idx="37669">
                  <c:v>-0.227110165067579</c:v>
                </c:pt>
                <c:pt idx="37670">
                  <c:v>-0.227110165067579</c:v>
                </c:pt>
                <c:pt idx="37671">
                  <c:v>-0.227110165067579</c:v>
                </c:pt>
                <c:pt idx="37672">
                  <c:v>-0.227110165067579</c:v>
                </c:pt>
                <c:pt idx="37673">
                  <c:v>-0.227110165067579</c:v>
                </c:pt>
                <c:pt idx="37674">
                  <c:v>-0.15104326782027999</c:v>
                </c:pt>
                <c:pt idx="37675">
                  <c:v>-0.15565858122571399</c:v>
                </c:pt>
                <c:pt idx="37676">
                  <c:v>-0.15565858122571399</c:v>
                </c:pt>
                <c:pt idx="37677">
                  <c:v>-0.16197560704422501</c:v>
                </c:pt>
                <c:pt idx="37678">
                  <c:v>-0.14940986845492599</c:v>
                </c:pt>
                <c:pt idx="37679" formatCode="0.00E+00">
                  <c:v>-7.2869631384198097E-4</c:v>
                </c:pt>
                <c:pt idx="37680">
                  <c:v>-0.32409867696523298</c:v>
                </c:pt>
                <c:pt idx="37681" formatCode="0.00E+00">
                  <c:v>-0.139141980932909</c:v>
                </c:pt>
                <c:pt idx="37682">
                  <c:v>-0.195729791349155</c:v>
                </c:pt>
                <c:pt idx="37683">
                  <c:v>-5.8601323149697099E-2</c:v>
                </c:pt>
                <c:pt idx="37684">
                  <c:v>-0.15587853233967999</c:v>
                </c:pt>
                <c:pt idx="37685">
                  <c:v>4.3116985048962497E-2</c:v>
                </c:pt>
                <c:pt idx="37686">
                  <c:v>0.14017810096538999</c:v>
                </c:pt>
                <c:pt idx="37687">
                  <c:v>0.185109170564137</c:v>
                </c:pt>
                <c:pt idx="37688">
                  <c:v>0.138042369247458</c:v>
                </c:pt>
                <c:pt idx="37689">
                  <c:v>9.4156219713918896E-2</c:v>
                </c:pt>
                <c:pt idx="37690">
                  <c:v>9.4156219713918896E-2</c:v>
                </c:pt>
                <c:pt idx="37691">
                  <c:v>5.4138436906592197E-3</c:v>
                </c:pt>
                <c:pt idx="37692">
                  <c:v>-7.9919693641436994E-3</c:v>
                </c:pt>
                <c:pt idx="37693">
                  <c:v>3.02042570876235E-2</c:v>
                </c:pt>
                <c:pt idx="37694">
                  <c:v>-7.4097405905020298E-3</c:v>
                </c:pt>
                <c:pt idx="37695">
                  <c:v>0.19981109613370901</c:v>
                </c:pt>
                <c:pt idx="37696">
                  <c:v>0.25124915278010501</c:v>
                </c:pt>
                <c:pt idx="37697">
                  <c:v>0.24223474150539701</c:v>
                </c:pt>
                <c:pt idx="37698">
                  <c:v>0.32778711238006503</c:v>
                </c:pt>
                <c:pt idx="37699">
                  <c:v>0.27283864219658999</c:v>
                </c:pt>
                <c:pt idx="37700">
                  <c:v>0.27283864219658999</c:v>
                </c:pt>
                <c:pt idx="37701">
                  <c:v>0.25583374656006802</c:v>
                </c:pt>
                <c:pt idx="37702">
                  <c:v>0.152029042934098</c:v>
                </c:pt>
                <c:pt idx="37703">
                  <c:v>0.27014515944100997</c:v>
                </c:pt>
                <c:pt idx="37704">
                  <c:v>0.10253106891618501</c:v>
                </c:pt>
                <c:pt idx="37705">
                  <c:v>0.10253106891618501</c:v>
                </c:pt>
                <c:pt idx="37706">
                  <c:v>0.140227023440709</c:v>
                </c:pt>
                <c:pt idx="37707">
                  <c:v>0.20715693179255101</c:v>
                </c:pt>
                <c:pt idx="37708">
                  <c:v>0.26084074818022901</c:v>
                </c:pt>
                <c:pt idx="37709">
                  <c:v>0.289692482591006</c:v>
                </c:pt>
                <c:pt idx="37710">
                  <c:v>0.289692482591006</c:v>
                </c:pt>
                <c:pt idx="37711">
                  <c:v>0.316400712934224</c:v>
                </c:pt>
                <c:pt idx="37712">
                  <c:v>0.28971864323722002</c:v>
                </c:pt>
                <c:pt idx="37713">
                  <c:v>0.341195725240244</c:v>
                </c:pt>
                <c:pt idx="37714">
                  <c:v>0.36388584079699798</c:v>
                </c:pt>
                <c:pt idx="37715">
                  <c:v>0.31804632535512301</c:v>
                </c:pt>
                <c:pt idx="37716">
                  <c:v>0.275589843301767</c:v>
                </c:pt>
                <c:pt idx="37717">
                  <c:v>0.210380507138442</c:v>
                </c:pt>
                <c:pt idx="37718">
                  <c:v>0.17260159986832499</c:v>
                </c:pt>
                <c:pt idx="37719">
                  <c:v>0.14534899558311201</c:v>
                </c:pt>
                <c:pt idx="37720">
                  <c:v>0.14501472781015901</c:v>
                </c:pt>
                <c:pt idx="37721">
                  <c:v>6.0644912987590303E-2</c:v>
                </c:pt>
                <c:pt idx="37722">
                  <c:v>5.5286792278514699E-2</c:v>
                </c:pt>
                <c:pt idx="37723">
                  <c:v>2.2797615012476399E-2</c:v>
                </c:pt>
                <c:pt idx="37724">
                  <c:v>2.2247317271755801E-2</c:v>
                </c:pt>
                <c:pt idx="37725">
                  <c:v>5.4247091740843002E-2</c:v>
                </c:pt>
                <c:pt idx="37726">
                  <c:v>9.0503150604703805E-2</c:v>
                </c:pt>
                <c:pt idx="37727">
                  <c:v>0.11237966959041</c:v>
                </c:pt>
                <c:pt idx="37728">
                  <c:v>0.11237966959041</c:v>
                </c:pt>
                <c:pt idx="37729">
                  <c:v>0.13908330081140999</c:v>
                </c:pt>
                <c:pt idx="37730">
                  <c:v>0.13908330081140999</c:v>
                </c:pt>
                <c:pt idx="37731">
                  <c:v>0.164227126207972</c:v>
                </c:pt>
                <c:pt idx="37732">
                  <c:v>0.164227126207972</c:v>
                </c:pt>
                <c:pt idx="37733">
                  <c:v>0.18772141362411299</c:v>
                </c:pt>
                <c:pt idx="37734">
                  <c:v>0.18772141362411299</c:v>
                </c:pt>
                <c:pt idx="37735">
                  <c:v>0.21025281763682899</c:v>
                </c:pt>
                <c:pt idx="37736">
                  <c:v>0.244259804878318</c:v>
                </c:pt>
                <c:pt idx="37737">
                  <c:v>0.244259804878318</c:v>
                </c:pt>
                <c:pt idx="37738">
                  <c:v>0.238369951538173</c:v>
                </c:pt>
                <c:pt idx="37739">
                  <c:v>0.238369951538173</c:v>
                </c:pt>
                <c:pt idx="37740">
                  <c:v>0.31235357395482699</c:v>
                </c:pt>
                <c:pt idx="37741">
                  <c:v>0.35243395212395201</c:v>
                </c:pt>
                <c:pt idx="37742">
                  <c:v>0.29379395831147798</c:v>
                </c:pt>
                <c:pt idx="37743">
                  <c:v>0.29711982522422198</c:v>
                </c:pt>
                <c:pt idx="37744">
                  <c:v>-0.13685904685820199</c:v>
                </c:pt>
                <c:pt idx="37745">
                  <c:v>0.19293220662613</c:v>
                </c:pt>
                <c:pt idx="37746">
                  <c:v>-0.13955013019502599</c:v>
                </c:pt>
                <c:pt idx="37747">
                  <c:v>6.8277772238714896E-2</c:v>
                </c:pt>
                <c:pt idx="37748">
                  <c:v>-4.1377099740652401E-2</c:v>
                </c:pt>
                <c:pt idx="37749">
                  <c:v>-6.89809220955723E-2</c:v>
                </c:pt>
                <c:pt idx="37750">
                  <c:v>3.6416602689905903E-2</c:v>
                </c:pt>
                <c:pt idx="37751">
                  <c:v>3.6416602689905903E-2</c:v>
                </c:pt>
                <c:pt idx="37752">
                  <c:v>-7.9707680113193902E-2</c:v>
                </c:pt>
                <c:pt idx="37753">
                  <c:v>5.6433420173153302E-2</c:v>
                </c:pt>
                <c:pt idx="37754">
                  <c:v>-9.8687597935611202E-2</c:v>
                </c:pt>
                <c:pt idx="37755">
                  <c:v>-3.6935800944936502E-2</c:v>
                </c:pt>
                <c:pt idx="37756">
                  <c:v>-7.9630115784014202E-2</c:v>
                </c:pt>
                <c:pt idx="37757">
                  <c:v>1.6347319538479298E-2</c:v>
                </c:pt>
                <c:pt idx="37758">
                  <c:v>-5.74341401749411E-3</c:v>
                </c:pt>
                <c:pt idx="37759">
                  <c:v>-5.74341401749411E-3</c:v>
                </c:pt>
                <c:pt idx="37760">
                  <c:v>-4.65547198137903E-2</c:v>
                </c:pt>
                <c:pt idx="37761">
                  <c:v>-4.6999869183841298E-3</c:v>
                </c:pt>
                <c:pt idx="37762">
                  <c:v>-4.6999869183841298E-3</c:v>
                </c:pt>
                <c:pt idx="37763">
                  <c:v>-4.2787091977597801E-2</c:v>
                </c:pt>
                <c:pt idx="37764">
                  <c:v>-4.6999869183841298E-3</c:v>
                </c:pt>
                <c:pt idx="37765">
                  <c:v>-4.3598350584963697E-2</c:v>
                </c:pt>
                <c:pt idx="37766">
                  <c:v>-5.9123198513568696E-3</c:v>
                </c:pt>
                <c:pt idx="37767">
                  <c:v>-5.9123198513568696E-3</c:v>
                </c:pt>
                <c:pt idx="37768">
                  <c:v>-7.8531380544321697E-2</c:v>
                </c:pt>
                <c:pt idx="37769">
                  <c:v>-0.15188430988811499</c:v>
                </c:pt>
                <c:pt idx="37770">
                  <c:v>-0.15188430988811499</c:v>
                </c:pt>
                <c:pt idx="37771">
                  <c:v>-7.8531380544321697E-2</c:v>
                </c:pt>
                <c:pt idx="37772">
                  <c:v>-7.8531380544321697E-2</c:v>
                </c:pt>
                <c:pt idx="37773">
                  <c:v>-0.16352823679025699</c:v>
                </c:pt>
                <c:pt idx="37774">
                  <c:v>-0.118745845086769</c:v>
                </c:pt>
                <c:pt idx="37775">
                  <c:v>-8.3470032507022701E-2</c:v>
                </c:pt>
                <c:pt idx="37776">
                  <c:v>-0.294520866041039</c:v>
                </c:pt>
                <c:pt idx="37777">
                  <c:v>-0.17271710074930499</c:v>
                </c:pt>
                <c:pt idx="37778">
                  <c:v>-0.180286231708469</c:v>
                </c:pt>
                <c:pt idx="37779">
                  <c:v>-0.24773143527432401</c:v>
                </c:pt>
                <c:pt idx="37780">
                  <c:v>-0.32598418040801203</c:v>
                </c:pt>
                <c:pt idx="37781">
                  <c:v>-0.24267150767911899</c:v>
                </c:pt>
                <c:pt idx="37782">
                  <c:v>-0.26140175722064801</c:v>
                </c:pt>
                <c:pt idx="37783">
                  <c:v>-0.19290057756885301</c:v>
                </c:pt>
                <c:pt idx="37784">
                  <c:v>-0.110289800288005</c:v>
                </c:pt>
                <c:pt idx="37785">
                  <c:v>1.11170618578615E-3</c:v>
                </c:pt>
                <c:pt idx="37786">
                  <c:v>-0.23258862886058199</c:v>
                </c:pt>
                <c:pt idx="37787">
                  <c:v>-0.23258862886058199</c:v>
                </c:pt>
                <c:pt idx="37788">
                  <c:v>-0.27024112704144798</c:v>
                </c:pt>
                <c:pt idx="37789">
                  <c:v>-0.14451858775401499</c:v>
                </c:pt>
                <c:pt idx="37790">
                  <c:v>-0.18363022726716099</c:v>
                </c:pt>
                <c:pt idx="37791">
                  <c:v>-0.17025454971534901</c:v>
                </c:pt>
                <c:pt idx="37792">
                  <c:v>0.10730877055447299</c:v>
                </c:pt>
                <c:pt idx="37793">
                  <c:v>0.37359016862472899</c:v>
                </c:pt>
                <c:pt idx="37794">
                  <c:v>0.121388722227378</c:v>
                </c:pt>
                <c:pt idx="37795">
                  <c:v>5.6938383221316599E-2</c:v>
                </c:pt>
                <c:pt idx="37796">
                  <c:v>-9.8502218065102204E-2</c:v>
                </c:pt>
                <c:pt idx="37797">
                  <c:v>4.3155987692156297E-2</c:v>
                </c:pt>
                <c:pt idx="37798">
                  <c:v>0.140216408281679</c:v>
                </c:pt>
                <c:pt idx="37799">
                  <c:v>0.15354725245522999</c:v>
                </c:pt>
                <c:pt idx="37800">
                  <c:v>0.16005884719306601</c:v>
                </c:pt>
                <c:pt idx="37801">
                  <c:v>0.197093947149239</c:v>
                </c:pt>
                <c:pt idx="37802">
                  <c:v>0.25146362086783802</c:v>
                </c:pt>
                <c:pt idx="37803">
                  <c:v>0.25146362086783802</c:v>
                </c:pt>
                <c:pt idx="37804">
                  <c:v>0.25146362086783802</c:v>
                </c:pt>
                <c:pt idx="37805">
                  <c:v>0.159842261996506</c:v>
                </c:pt>
                <c:pt idx="37806">
                  <c:v>0.160113902691564</c:v>
                </c:pt>
                <c:pt idx="37807">
                  <c:v>0.109264671811851</c:v>
                </c:pt>
                <c:pt idx="37808">
                  <c:v>0.21584901142426999</c:v>
                </c:pt>
                <c:pt idx="37809">
                  <c:v>0.25146362086783802</c:v>
                </c:pt>
                <c:pt idx="37810">
                  <c:v>0.25717416524388598</c:v>
                </c:pt>
                <c:pt idx="37811">
                  <c:v>0.31949058324513202</c:v>
                </c:pt>
                <c:pt idx="37812">
                  <c:v>0.174063151522722</c:v>
                </c:pt>
                <c:pt idx="37813">
                  <c:v>0.203780064741687</c:v>
                </c:pt>
                <c:pt idx="37814">
                  <c:v>0.16260326184873999</c:v>
                </c:pt>
                <c:pt idx="37815">
                  <c:v>0.16214752743628399</c:v>
                </c:pt>
                <c:pt idx="37816">
                  <c:v>0.24753970556513999</c:v>
                </c:pt>
                <c:pt idx="37817">
                  <c:v>0.274612958576751</c:v>
                </c:pt>
                <c:pt idx="37818">
                  <c:v>0.20332980330079301</c:v>
                </c:pt>
                <c:pt idx="37819">
                  <c:v>0.20332980330079301</c:v>
                </c:pt>
                <c:pt idx="37820">
                  <c:v>0.24753970556513999</c:v>
                </c:pt>
                <c:pt idx="37821">
                  <c:v>0.32259548095748197</c:v>
                </c:pt>
                <c:pt idx="37822">
                  <c:v>0.23059472412591001</c:v>
                </c:pt>
                <c:pt idx="37823">
                  <c:v>0.19615492350702801</c:v>
                </c:pt>
                <c:pt idx="37824">
                  <c:v>0.19133323052788001</c:v>
                </c:pt>
                <c:pt idx="37825">
                  <c:v>0.219008717241091</c:v>
                </c:pt>
                <c:pt idx="37826">
                  <c:v>0.244852579259631</c:v>
                </c:pt>
                <c:pt idx="37827">
                  <c:v>0.219008717241091</c:v>
                </c:pt>
                <c:pt idx="37828">
                  <c:v>0.244852579259631</c:v>
                </c:pt>
                <c:pt idx="37829">
                  <c:v>0.26904082374996502</c:v>
                </c:pt>
                <c:pt idx="37830">
                  <c:v>0.333104717563528</c:v>
                </c:pt>
                <c:pt idx="37831">
                  <c:v>0.397605878289718</c:v>
                </c:pt>
                <c:pt idx="37832">
                  <c:v>0.397605878289718</c:v>
                </c:pt>
                <c:pt idx="37833">
                  <c:v>0.41659609609898901</c:v>
                </c:pt>
                <c:pt idx="37834">
                  <c:v>0.37334286142057699</c:v>
                </c:pt>
                <c:pt idx="37835">
                  <c:v>0.35390526369200098</c:v>
                </c:pt>
                <c:pt idx="37836">
                  <c:v>0.35390526369200098</c:v>
                </c:pt>
                <c:pt idx="37837">
                  <c:v>0.35390526369200098</c:v>
                </c:pt>
                <c:pt idx="37838">
                  <c:v>0.31278837280257399</c:v>
                </c:pt>
                <c:pt idx="37839">
                  <c:v>0.37334286142057699</c:v>
                </c:pt>
                <c:pt idx="37840">
                  <c:v>0.41593946543811799</c:v>
                </c:pt>
                <c:pt idx="37841">
                  <c:v>0.35410129935037898</c:v>
                </c:pt>
                <c:pt idx="37842">
                  <c:v>0.37352658247213899</c:v>
                </c:pt>
                <c:pt idx="37843">
                  <c:v>0.40950106028236199</c:v>
                </c:pt>
                <c:pt idx="37844">
                  <c:v>0.35741923323408398</c:v>
                </c:pt>
                <c:pt idx="37845">
                  <c:v>0.35741923323408398</c:v>
                </c:pt>
                <c:pt idx="37846">
                  <c:v>0.32082148230826601</c:v>
                </c:pt>
                <c:pt idx="37847">
                  <c:v>0.32082148230826601</c:v>
                </c:pt>
                <c:pt idx="37848">
                  <c:v>0.32082148230826601</c:v>
                </c:pt>
                <c:pt idx="37849">
                  <c:v>0.26769219043855902</c:v>
                </c:pt>
                <c:pt idx="37850">
                  <c:v>0.29088718269755998</c:v>
                </c:pt>
                <c:pt idx="37851">
                  <c:v>0.249909664781957</c:v>
                </c:pt>
                <c:pt idx="37852">
                  <c:v>0.21463528174860499</c:v>
                </c:pt>
                <c:pt idx="37853">
                  <c:v>0.19217198222419901</c:v>
                </c:pt>
                <c:pt idx="37854">
                  <c:v>0.12766535346473501</c:v>
                </c:pt>
                <c:pt idx="37855">
                  <c:v>0.12766535346473501</c:v>
                </c:pt>
                <c:pt idx="37856">
                  <c:v>7.3028405684107206E-2</c:v>
                </c:pt>
                <c:pt idx="37857">
                  <c:v>4.7252050350420703E-2</c:v>
                </c:pt>
                <c:pt idx="37858">
                  <c:v>-7.9205538054598606E-3</c:v>
                </c:pt>
                <c:pt idx="37859">
                  <c:v>-7.9205538054598606E-3</c:v>
                </c:pt>
                <c:pt idx="37860">
                  <c:v>-5.75716297029258E-2</c:v>
                </c:pt>
                <c:pt idx="37861">
                  <c:v>-5.75716297029258E-2</c:v>
                </c:pt>
                <c:pt idx="37862">
                  <c:v>-5.7219075399042398E-2</c:v>
                </c:pt>
                <c:pt idx="37863">
                  <c:v>-5.7219075399042398E-2</c:v>
                </c:pt>
                <c:pt idx="37864">
                  <c:v>-8.0578150116247693E-2</c:v>
                </c:pt>
                <c:pt idx="37865">
                  <c:v>-7.1721031651226397E-2</c:v>
                </c:pt>
                <c:pt idx="37866">
                  <c:v>2.1592265957224299E-3</c:v>
                </c:pt>
                <c:pt idx="37867">
                  <c:v>5.8312156246802499E-2</c:v>
                </c:pt>
                <c:pt idx="37868">
                  <c:v>5.5502093827677103E-2</c:v>
                </c:pt>
                <c:pt idx="37869">
                  <c:v>5.9664793173261003E-2</c:v>
                </c:pt>
                <c:pt idx="37870" formatCode="0.00E+00">
                  <c:v>7.2869631384198097E-4</c:v>
                </c:pt>
                <c:pt idx="37871">
                  <c:v>0.32323350703144299</c:v>
                </c:pt>
                <c:pt idx="37872" formatCode="0.00E+00">
                  <c:v>6.4327577383391704E-2</c:v>
                </c:pt>
                <c:pt idx="37873">
                  <c:v>0.17303851284786201</c:v>
                </c:pt>
                <c:pt idx="37874">
                  <c:v>-1.4089767559433101E-3</c:v>
                </c:pt>
                <c:pt idx="37875">
                  <c:v>-0.109786131742881</c:v>
                </c:pt>
                <c:pt idx="37876">
                  <c:v>-0.23468248120927901</c:v>
                </c:pt>
                <c:pt idx="37877">
                  <c:v>-0.179016530882151</c:v>
                </c:pt>
                <c:pt idx="37878">
                  <c:v>-4.2479692795432199E-2</c:v>
                </c:pt>
                <c:pt idx="37879">
                  <c:v>4.78741558650757E-2</c:v>
                </c:pt>
                <c:pt idx="37880">
                  <c:v>-5.8107150468699797E-2</c:v>
                </c:pt>
                <c:pt idx="37881">
                  <c:v>5.0605508420717302E-2</c:v>
                </c:pt>
                <c:pt idx="37882">
                  <c:v>5.0605508420717302E-2</c:v>
                </c:pt>
                <c:pt idx="37883">
                  <c:v>-9.9846337470243393E-2</c:v>
                </c:pt>
                <c:pt idx="37884">
                  <c:v>-0.14171812753784299</c:v>
                </c:pt>
                <c:pt idx="37885">
                  <c:v>-9.0970261202780497E-2</c:v>
                </c:pt>
                <c:pt idx="37886">
                  <c:v>-1.50235717189439E-3</c:v>
                </c:pt>
                <c:pt idx="37887">
                  <c:v>4.9747988307875003E-2</c:v>
                </c:pt>
                <c:pt idx="37888">
                  <c:v>-1.50235717189439E-3</c:v>
                </c:pt>
                <c:pt idx="37889">
                  <c:v>-5.2908930137579802E-2</c:v>
                </c:pt>
                <c:pt idx="37890" formatCode="0.00E+00">
                  <c:v>-8.0725127658376396E-4</c:v>
                </c:pt>
                <c:pt idx="37891">
                  <c:v>-5.28623725922827E-2</c:v>
                </c:pt>
                <c:pt idx="37892" formatCode="0.00E+00">
                  <c:v>-0.14104451204851001</c:v>
                </c:pt>
                <c:pt idx="37893">
                  <c:v>-0.23468116161594699</c:v>
                </c:pt>
                <c:pt idx="37894">
                  <c:v>-0.328406299838439</c:v>
                </c:pt>
                <c:pt idx="37895">
                  <c:v>-0.27630519093459699</c:v>
                </c:pt>
                <c:pt idx="37896">
                  <c:v>-0.19711703094473901</c:v>
                </c:pt>
                <c:pt idx="37897">
                  <c:v>1.37218693313068E-3</c:v>
                </c:pt>
                <c:pt idx="37898">
                  <c:v>0.13040929259078099</c:v>
                </c:pt>
                <c:pt idx="37899">
                  <c:v>0.13041066505414101</c:v>
                </c:pt>
                <c:pt idx="37900">
                  <c:v>0.16592633737151199</c:v>
                </c:pt>
                <c:pt idx="37901">
                  <c:v>0.17165293003194601</c:v>
                </c:pt>
                <c:pt idx="37902">
                  <c:v>0.28190481449138299</c:v>
                </c:pt>
                <c:pt idx="37903">
                  <c:v>0.47484676721448998</c:v>
                </c:pt>
                <c:pt idx="37904">
                  <c:v>0.26620355964148001</c:v>
                </c:pt>
                <c:pt idx="37905">
                  <c:v>0.13153173044063399</c:v>
                </c:pt>
                <c:pt idx="37906">
                  <c:v>-4.3160502986575797E-2</c:v>
                </c:pt>
                <c:pt idx="37907">
                  <c:v>5.9211872414820003E-2</c:v>
                </c:pt>
                <c:pt idx="37908">
                  <c:v>-1.7367457854654701E-2</c:v>
                </c:pt>
                <c:pt idx="37909">
                  <c:v>2.99789769433822E-2</c:v>
                </c:pt>
                <c:pt idx="37910">
                  <c:v>-2.3061330475134999E-2</c:v>
                </c:pt>
                <c:pt idx="37911">
                  <c:v>-0.17641510085586401</c:v>
                </c:pt>
                <c:pt idx="37912">
                  <c:v>-0.17641510085586401</c:v>
                </c:pt>
                <c:pt idx="37913">
                  <c:v>-2.09499638250005E-2</c:v>
                </c:pt>
                <c:pt idx="37914">
                  <c:v>0.12545848357713099</c:v>
                </c:pt>
                <c:pt idx="37915">
                  <c:v>7.9107171672892801E-2</c:v>
                </c:pt>
                <c:pt idx="37916">
                  <c:v>-0.17055755128944</c:v>
                </c:pt>
                <c:pt idx="37917">
                  <c:v>0.39793841931963903</c:v>
                </c:pt>
                <c:pt idx="37918">
                  <c:v>4.5308078492202399E-2</c:v>
                </c:pt>
                <c:pt idx="37919">
                  <c:v>0.120020986984529</c:v>
                </c:pt>
                <c:pt idx="37920">
                  <c:v>-0.148228223674996</c:v>
                </c:pt>
                <c:pt idx="37921">
                  <c:v>-8.3418672532462101E-2</c:v>
                </c:pt>
                <c:pt idx="37922">
                  <c:v>-8.3418672532462101E-2</c:v>
                </c:pt>
                <c:pt idx="37923">
                  <c:v>-8.3418672532462101E-2</c:v>
                </c:pt>
                <c:pt idx="37924">
                  <c:v>-8.3418672532462101E-2</c:v>
                </c:pt>
                <c:pt idx="37925">
                  <c:v>2.59762401345731E-2</c:v>
                </c:pt>
                <c:pt idx="37926">
                  <c:v>5.6004523707526101E-2</c:v>
                </c:pt>
                <c:pt idx="37927">
                  <c:v>0.34221953348380202</c:v>
                </c:pt>
                <c:pt idx="37928">
                  <c:v>0.34221953348380202</c:v>
                </c:pt>
                <c:pt idx="37929">
                  <c:v>0.30378422007976003</c:v>
                </c:pt>
                <c:pt idx="37930">
                  <c:v>0.34221953348380202</c:v>
                </c:pt>
                <c:pt idx="37931">
                  <c:v>0.26078695160484799</c:v>
                </c:pt>
                <c:pt idx="37932">
                  <c:v>0.26078695160484799</c:v>
                </c:pt>
                <c:pt idx="37933">
                  <c:v>0.34282394961693802</c:v>
                </c:pt>
                <c:pt idx="37934">
                  <c:v>0.34282394961693802</c:v>
                </c:pt>
                <c:pt idx="37935">
                  <c:v>0.34282394961693802</c:v>
                </c:pt>
                <c:pt idx="37936">
                  <c:v>0.34282394961693802</c:v>
                </c:pt>
                <c:pt idx="37937">
                  <c:v>0.40811513455819698</c:v>
                </c:pt>
                <c:pt idx="37938">
                  <c:v>0.40811513455819698</c:v>
                </c:pt>
                <c:pt idx="37939">
                  <c:v>0.42254075471320701</c:v>
                </c:pt>
                <c:pt idx="37940">
                  <c:v>0.42254075471320701</c:v>
                </c:pt>
                <c:pt idx="37941">
                  <c:v>0.43627993278350902</c:v>
                </c:pt>
                <c:pt idx="37942">
                  <c:v>-9.09568491852768E-2</c:v>
                </c:pt>
                <c:pt idx="37943">
                  <c:v>-0.314641089165556</c:v>
                </c:pt>
                <c:pt idx="37944">
                  <c:v>9.8029178823175692E-3</c:v>
                </c:pt>
                <c:pt idx="37945">
                  <c:v>8.7279204751700094E-3</c:v>
                </c:pt>
                <c:pt idx="37946">
                  <c:v>0.14951208047841599</c:v>
                </c:pt>
                <c:pt idx="37947">
                  <c:v>0.13594844955875501</c:v>
                </c:pt>
                <c:pt idx="37948">
                  <c:v>0.13650199145324299</c:v>
                </c:pt>
                <c:pt idx="37949">
                  <c:v>8.9783578269787306E-2</c:v>
                </c:pt>
                <c:pt idx="37950">
                  <c:v>5.01546043131244E-2</c:v>
                </c:pt>
                <c:pt idx="37951">
                  <c:v>0.14870655688736001</c:v>
                </c:pt>
                <c:pt idx="37952">
                  <c:v>0.106796695871634</c:v>
                </c:pt>
                <c:pt idx="37953">
                  <c:v>0.14870655688736001</c:v>
                </c:pt>
                <c:pt idx="37954">
                  <c:v>0.18721759100567101</c:v>
                </c:pt>
                <c:pt idx="37955">
                  <c:v>8.0744380939183402E-2</c:v>
                </c:pt>
                <c:pt idx="37956">
                  <c:v>4.1661309234478097E-2</c:v>
                </c:pt>
                <c:pt idx="37957">
                  <c:v>-4.0532241989431297E-2</c:v>
                </c:pt>
                <c:pt idx="37958" formatCode="0.00E+00">
                  <c:v>-9.5304674004625901E-4</c:v>
                </c:pt>
                <c:pt idx="37959">
                  <c:v>-4.0533752301036702E-2</c:v>
                </c:pt>
                <c:pt idx="37960" formatCode="0.00E+00">
                  <c:v>-7.5855401230939801E-4</c:v>
                </c:pt>
                <c:pt idx="37961">
                  <c:v>-7.6730546623599905E-2</c:v>
                </c:pt>
                <c:pt idx="37962" formatCode="0.00E+00">
                  <c:v>-0.118896650357983</c:v>
                </c:pt>
                <c:pt idx="37963">
                  <c:v>-0.118896650357983</c:v>
                </c:pt>
                <c:pt idx="37964">
                  <c:v>-0.16496452580896501</c:v>
                </c:pt>
                <c:pt idx="37965">
                  <c:v>-0.129468498112143</c:v>
                </c:pt>
                <c:pt idx="37966">
                  <c:v>-0.129468498112143</c:v>
                </c:pt>
                <c:pt idx="37967">
                  <c:v>-0.129468498112143</c:v>
                </c:pt>
                <c:pt idx="37968">
                  <c:v>-0.18039310152732199</c:v>
                </c:pt>
                <c:pt idx="37969">
                  <c:v>-9.0429859966139697E-2</c:v>
                </c:pt>
                <c:pt idx="37970">
                  <c:v>-0.141656243776734</c:v>
                </c:pt>
                <c:pt idx="37971">
                  <c:v>-0.179815052738693</c:v>
                </c:pt>
                <c:pt idx="37972">
                  <c:v>-0.22505621529259401</c:v>
                </c:pt>
                <c:pt idx="37973">
                  <c:v>-0.18755280264194599</c:v>
                </c:pt>
                <c:pt idx="37974">
                  <c:v>-8.2041392577690803E-2</c:v>
                </c:pt>
                <c:pt idx="37975">
                  <c:v>-0.18959239495602001</c:v>
                </c:pt>
                <c:pt idx="37976">
                  <c:v>-0.18959239495602001</c:v>
                </c:pt>
                <c:pt idx="37977">
                  <c:v>-0.18959239495602001</c:v>
                </c:pt>
                <c:pt idx="37978">
                  <c:v>-0.21995745456153301</c:v>
                </c:pt>
                <c:pt idx="37979">
                  <c:v>-0.24856076893982901</c:v>
                </c:pt>
                <c:pt idx="37980">
                  <c:v>-0.20506406581258499</c:v>
                </c:pt>
                <c:pt idx="37981">
                  <c:v>-0.25761243071875101</c:v>
                </c:pt>
                <c:pt idx="37982">
                  <c:v>-0.11080238568725</c:v>
                </c:pt>
                <c:pt idx="37983">
                  <c:v>-6.6822739769228007E-2</c:v>
                </c:pt>
                <c:pt idx="37984">
                  <c:v>-0.10352337314552</c:v>
                </c:pt>
                <c:pt idx="37985">
                  <c:v>-5.9595029211394E-2</c:v>
                </c:pt>
                <c:pt idx="37986">
                  <c:v>-5.5352025010854101E-2</c:v>
                </c:pt>
                <c:pt idx="37987">
                  <c:v>-8.9077253905011894E-2</c:v>
                </c:pt>
                <c:pt idx="37988">
                  <c:v>-0.129399873608879</c:v>
                </c:pt>
                <c:pt idx="37989">
                  <c:v>-0.16048153383430699</c:v>
                </c:pt>
                <c:pt idx="37990">
                  <c:v>-9.4821423289830495E-2</c:v>
                </c:pt>
                <c:pt idx="37991">
                  <c:v>-0.109277073980626</c:v>
                </c:pt>
                <c:pt idx="37992">
                  <c:v>8.4713322164973095E-3</c:v>
                </c:pt>
                <c:pt idx="37993">
                  <c:v>8.4713322164973095E-3</c:v>
                </c:pt>
                <c:pt idx="37994">
                  <c:v>-2.7345237834187599E-2</c:v>
                </c:pt>
                <c:pt idx="37995">
                  <c:v>-2.7345237834187599E-2</c:v>
                </c:pt>
                <c:pt idx="37996">
                  <c:v>7.4536223386229894E-2</c:v>
                </c:pt>
                <c:pt idx="37997">
                  <c:v>0.140204426045727</c:v>
                </c:pt>
                <c:pt idx="37998">
                  <c:v>0.111271006657607</c:v>
                </c:pt>
                <c:pt idx="37999">
                  <c:v>7.5091222614095995E-2</c:v>
                </c:pt>
                <c:pt idx="38000">
                  <c:v>9.1758375406747403E-3</c:v>
                </c:pt>
                <c:pt idx="38001">
                  <c:v>-2.2649234416413901E-2</c:v>
                </c:pt>
                <c:pt idx="38002">
                  <c:v>-1.7219491802582299E-2</c:v>
                </c:pt>
                <c:pt idx="38003">
                  <c:v>1.4606970586648499E-2</c:v>
                </c:pt>
                <c:pt idx="38004">
                  <c:v>7.5240335897449995E-2</c:v>
                </c:pt>
                <c:pt idx="38005">
                  <c:v>4.3526079441770803E-2</c:v>
                </c:pt>
                <c:pt idx="38006">
                  <c:v>4.3553095386511503E-2</c:v>
                </c:pt>
                <c:pt idx="38007">
                  <c:v>4.3553095386511503E-2</c:v>
                </c:pt>
                <c:pt idx="38008">
                  <c:v>0.10143780880285599</c:v>
                </c:pt>
                <c:pt idx="38009">
                  <c:v>7.1282500572612706E-2</c:v>
                </c:pt>
                <c:pt idx="38010">
                  <c:v>7.1282500572612706E-2</c:v>
                </c:pt>
                <c:pt idx="38011">
                  <c:v>7.1282500572612706E-2</c:v>
                </c:pt>
                <c:pt idx="38012">
                  <c:v>7.1282500572612706E-2</c:v>
                </c:pt>
                <c:pt idx="38013">
                  <c:v>7.1282500572612706E-2</c:v>
                </c:pt>
                <c:pt idx="38014">
                  <c:v>7.1282500572612706E-2</c:v>
                </c:pt>
                <c:pt idx="38015">
                  <c:v>0.132315612680377</c:v>
                </c:pt>
                <c:pt idx="38016">
                  <c:v>0.132315612680377</c:v>
                </c:pt>
                <c:pt idx="38017">
                  <c:v>0.156575602583299</c:v>
                </c:pt>
                <c:pt idx="38018">
                  <c:v>0.16827009764790701</c:v>
                </c:pt>
                <c:pt idx="38019" formatCode="0.00E+00">
                  <c:v>-7.2869631384198097E-4</c:v>
                </c:pt>
                <c:pt idx="38020">
                  <c:v>-0.32409867696523298</c:v>
                </c:pt>
                <c:pt idx="38021" formatCode="0.00E+00">
                  <c:v>-6.5289929197713301E-2</c:v>
                </c:pt>
                <c:pt idx="38022">
                  <c:v>-5.8603572991977597E-2</c:v>
                </c:pt>
                <c:pt idx="38023">
                  <c:v>-0.27986038578634997</c:v>
                </c:pt>
                <c:pt idx="38024">
                  <c:v>-0.36792419708212498</c:v>
                </c:pt>
                <c:pt idx="38025">
                  <c:v>-0.289462802070376</c:v>
                </c:pt>
                <c:pt idx="38026">
                  <c:v>-0.246229645112269</c:v>
                </c:pt>
                <c:pt idx="38027">
                  <c:v>-0.23352518344131801</c:v>
                </c:pt>
                <c:pt idx="38028">
                  <c:v>-0.208877813029719</c:v>
                </c:pt>
                <c:pt idx="38029">
                  <c:v>-8.1239132056934504E-2</c:v>
                </c:pt>
                <c:pt idx="38030">
                  <c:v>-3.0032391036455001E-2</c:v>
                </c:pt>
                <c:pt idx="38031">
                  <c:v>2.4343393959393701E-2</c:v>
                </c:pt>
                <c:pt idx="38032">
                  <c:v>3.2984438365412497E-2</c:v>
                </c:pt>
                <c:pt idx="38033">
                  <c:v>3.2984438365412497E-2</c:v>
                </c:pt>
                <c:pt idx="38034">
                  <c:v>-1.8378660648648602E-2</c:v>
                </c:pt>
                <c:pt idx="38035">
                  <c:v>0.113808739388057</c:v>
                </c:pt>
                <c:pt idx="38036">
                  <c:v>0.219326514654475</c:v>
                </c:pt>
                <c:pt idx="38037">
                  <c:v>0.219326514654475</c:v>
                </c:pt>
                <c:pt idx="38038">
                  <c:v>0.219326514654475</c:v>
                </c:pt>
                <c:pt idx="38039">
                  <c:v>0.28780297801957699</c:v>
                </c:pt>
                <c:pt idx="38040">
                  <c:v>0.137940682868986</c:v>
                </c:pt>
                <c:pt idx="38041">
                  <c:v>0.17010221300405701</c:v>
                </c:pt>
                <c:pt idx="38042">
                  <c:v>0.10804165531486799</c:v>
                </c:pt>
                <c:pt idx="38043">
                  <c:v>0.10804165531486799</c:v>
                </c:pt>
                <c:pt idx="38044">
                  <c:v>0.10804165531486799</c:v>
                </c:pt>
                <c:pt idx="38045">
                  <c:v>0.34603698875728001</c:v>
                </c:pt>
                <c:pt idx="38046">
                  <c:v>0.31671209272288597</c:v>
                </c:pt>
                <c:pt idx="38047">
                  <c:v>0.30693805177396399</c:v>
                </c:pt>
                <c:pt idx="38048">
                  <c:v>0.25151745851880403</c:v>
                </c:pt>
                <c:pt idx="38049">
                  <c:v>0.28814345611731301</c:v>
                </c:pt>
                <c:pt idx="38050">
                  <c:v>0.28814345611731301</c:v>
                </c:pt>
                <c:pt idx="38051">
                  <c:v>0.28814345611731301</c:v>
                </c:pt>
                <c:pt idx="38052">
                  <c:v>0.28814345611731301</c:v>
                </c:pt>
                <c:pt idx="38053">
                  <c:v>0.31805943570586498</c:v>
                </c:pt>
                <c:pt idx="38054">
                  <c:v>0.31805943570586498</c:v>
                </c:pt>
                <c:pt idx="38055">
                  <c:v>0.31805943570586498</c:v>
                </c:pt>
                <c:pt idx="38056">
                  <c:v>0.31805943570586498</c:v>
                </c:pt>
                <c:pt idx="38057">
                  <c:v>0.31805943570586498</c:v>
                </c:pt>
                <c:pt idx="38058">
                  <c:v>0.31805943570586498</c:v>
                </c:pt>
                <c:pt idx="38059">
                  <c:v>0.26516094197901102</c:v>
                </c:pt>
                <c:pt idx="38060">
                  <c:v>0.26516094197901102</c:v>
                </c:pt>
                <c:pt idx="38061">
                  <c:v>0.17115552533141401</c:v>
                </c:pt>
                <c:pt idx="38062">
                  <c:v>0.163907086282439</c:v>
                </c:pt>
                <c:pt idx="38063">
                  <c:v>0.163907086282439</c:v>
                </c:pt>
                <c:pt idx="38064">
                  <c:v>0.116186780982464</c:v>
                </c:pt>
                <c:pt idx="38065">
                  <c:v>0.32823648716586801</c:v>
                </c:pt>
                <c:pt idx="38066">
                  <c:v>0.302297863232173</c:v>
                </c:pt>
                <c:pt idx="38067">
                  <c:v>0.302297863232173</c:v>
                </c:pt>
                <c:pt idx="38068">
                  <c:v>0.208865006663502</c:v>
                </c:pt>
                <c:pt idx="38069">
                  <c:v>0.27368634813406401</c:v>
                </c:pt>
                <c:pt idx="38070">
                  <c:v>0.27368634813406401</c:v>
                </c:pt>
                <c:pt idx="38071">
                  <c:v>0.16072749058095301</c:v>
                </c:pt>
                <c:pt idx="38072">
                  <c:v>0.20252214155998499</c:v>
                </c:pt>
                <c:pt idx="38073">
                  <c:v>0.16093259173553401</c:v>
                </c:pt>
                <c:pt idx="38074">
                  <c:v>0.121896463411949</c:v>
                </c:pt>
                <c:pt idx="38075">
                  <c:v>0.39578135528065</c:v>
                </c:pt>
                <c:pt idx="38076">
                  <c:v>0.44906407952689098</c:v>
                </c:pt>
                <c:pt idx="38077">
                  <c:v>0.39578135528065</c:v>
                </c:pt>
                <c:pt idx="38078">
                  <c:v>0.33753945845568301</c:v>
                </c:pt>
                <c:pt idx="38079">
                  <c:v>0.329609148690859</c:v>
                </c:pt>
                <c:pt idx="38080">
                  <c:v>0.329609148690859</c:v>
                </c:pt>
                <c:pt idx="38081">
                  <c:v>0.344944562402832</c:v>
                </c:pt>
                <c:pt idx="38082">
                  <c:v>0.39247482933647598</c:v>
                </c:pt>
                <c:pt idx="38083">
                  <c:v>0.345620867198769</c:v>
                </c:pt>
                <c:pt idx="38084">
                  <c:v>0.34566423047446099</c:v>
                </c:pt>
                <c:pt idx="38085">
                  <c:v>0.53695019094604701</c:v>
                </c:pt>
                <c:pt idx="38086">
                  <c:v>0.47182836823914498</c:v>
                </c:pt>
                <c:pt idx="38087">
                  <c:v>0.51676070653740602</c:v>
                </c:pt>
                <c:pt idx="38088">
                  <c:v>0.51676070653740602</c:v>
                </c:pt>
                <c:pt idx="38089">
                  <c:v>0.56888747114620297</c:v>
                </c:pt>
                <c:pt idx="38090">
                  <c:v>0.56888747114620297</c:v>
                </c:pt>
                <c:pt idx="38091">
                  <c:v>0.58599990130952495</c:v>
                </c:pt>
                <c:pt idx="38092">
                  <c:v>0.52458158889863904</c:v>
                </c:pt>
                <c:pt idx="38093">
                  <c:v>0.52458158889863904</c:v>
                </c:pt>
                <c:pt idx="38094">
                  <c:v>0.40064489264820902</c:v>
                </c:pt>
                <c:pt idx="38095">
                  <c:v>0.56090576217168697</c:v>
                </c:pt>
                <c:pt idx="38096">
                  <c:v>0.58271743867041703</c:v>
                </c:pt>
                <c:pt idx="38097">
                  <c:v>0.56952040296216</c:v>
                </c:pt>
                <c:pt idx="38098">
                  <c:v>0.654250042552741</c:v>
                </c:pt>
                <c:pt idx="38099">
                  <c:v>0.654250042552741</c:v>
                </c:pt>
                <c:pt idx="38100">
                  <c:v>0.654250042552741</c:v>
                </c:pt>
                <c:pt idx="38101">
                  <c:v>0.654250042552741</c:v>
                </c:pt>
                <c:pt idx="38102">
                  <c:v>0.73921890269493995</c:v>
                </c:pt>
                <c:pt idx="38103">
                  <c:v>0.74367587702447002</c:v>
                </c:pt>
                <c:pt idx="38104">
                  <c:v>1.6513096917620301E-2</c:v>
                </c:pt>
                <c:pt idx="38105">
                  <c:v>-0.27039294579826401</c:v>
                </c:pt>
                <c:pt idx="38106">
                  <c:v>8.3863523599556605E-3</c:v>
                </c:pt>
                <c:pt idx="38107">
                  <c:v>-9.8929779719470798E-2</c:v>
                </c:pt>
                <c:pt idx="38108" formatCode="0.00E+00">
                  <c:v>-4.7601826908860701E-4</c:v>
                </c:pt>
                <c:pt idx="38109">
                  <c:v>-4.3673397634980501E-2</c:v>
                </c:pt>
                <c:pt idx="38110" formatCode="0.00E+00">
                  <c:v>-4.0007847422563102E-2</c:v>
                </c:pt>
                <c:pt idx="38111">
                  <c:v>-4.6330575526178197E-2</c:v>
                </c:pt>
                <c:pt idx="38112">
                  <c:v>-0.125137471322982</c:v>
                </c:pt>
                <c:pt idx="38113">
                  <c:v>-0.157910766385256</c:v>
                </c:pt>
                <c:pt idx="38114">
                  <c:v>-0.14737725110327801</c:v>
                </c:pt>
                <c:pt idx="38115">
                  <c:v>-0.147087664761272</c:v>
                </c:pt>
                <c:pt idx="38116">
                  <c:v>-0.21657257706580799</c:v>
                </c:pt>
                <c:pt idx="38117">
                  <c:v>-0.221160911756941</c:v>
                </c:pt>
                <c:pt idx="38118">
                  <c:v>-0.221160911756941</c:v>
                </c:pt>
                <c:pt idx="38119">
                  <c:v>-0.19296409344909299</c:v>
                </c:pt>
                <c:pt idx="38120">
                  <c:v>-0.23801370335303701</c:v>
                </c:pt>
                <c:pt idx="38121">
                  <c:v>-0.26574133296095298</c:v>
                </c:pt>
                <c:pt idx="38122">
                  <c:v>-0.27017050803410297</c:v>
                </c:pt>
                <c:pt idx="38123">
                  <c:v>-0.27017050803410297</c:v>
                </c:pt>
                <c:pt idx="38124">
                  <c:v>-0.31710948541188899</c:v>
                </c:pt>
                <c:pt idx="38125">
                  <c:v>-0.31710948541188899</c:v>
                </c:pt>
                <c:pt idx="38126">
                  <c:v>-0.27017050803410297</c:v>
                </c:pt>
                <c:pt idx="38127">
                  <c:v>-0.27017050803410297</c:v>
                </c:pt>
                <c:pt idx="38128">
                  <c:v>-0.27454656840653502</c:v>
                </c:pt>
                <c:pt idx="38129">
                  <c:v>-0.27454656840653502</c:v>
                </c:pt>
                <c:pt idx="38130">
                  <c:v>-0.27454656840653502</c:v>
                </c:pt>
                <c:pt idx="38131">
                  <c:v>-0.27454656840653502</c:v>
                </c:pt>
                <c:pt idx="38132">
                  <c:v>-0.23094146912962699</c:v>
                </c:pt>
                <c:pt idx="38133">
                  <c:v>-0.23094146912962699</c:v>
                </c:pt>
                <c:pt idx="38134">
                  <c:v>-0.27454656840653502</c:v>
                </c:pt>
                <c:pt idx="38135">
                  <c:v>-0.27454656840653502</c:v>
                </c:pt>
                <c:pt idx="38136">
                  <c:v>-0.27454656840653502</c:v>
                </c:pt>
                <c:pt idx="38137">
                  <c:v>-0.27454656840653502</c:v>
                </c:pt>
                <c:pt idx="38138">
                  <c:v>-0.27454656840653502</c:v>
                </c:pt>
                <c:pt idx="38139">
                  <c:v>-0.26125807025819497</c:v>
                </c:pt>
                <c:pt idx="38140">
                  <c:v>-0.31165946898140001</c:v>
                </c:pt>
                <c:pt idx="38141">
                  <c:v>-0.33436623009115102</c:v>
                </c:pt>
                <c:pt idx="38142">
                  <c:v>-0.33372001828829101</c:v>
                </c:pt>
                <c:pt idx="38143">
                  <c:v>-0.340967946194974</c:v>
                </c:pt>
                <c:pt idx="38144">
                  <c:v>-0.32642610841559799</c:v>
                </c:pt>
                <c:pt idx="38145">
                  <c:v>-0.36768433778113302</c:v>
                </c:pt>
                <c:pt idx="38146">
                  <c:v>-0.37139609693947601</c:v>
                </c:pt>
                <c:pt idx="38147">
                  <c:v>-0.30807216914111002</c:v>
                </c:pt>
                <c:pt idx="38148">
                  <c:v>-0.18641826757079599</c:v>
                </c:pt>
                <c:pt idx="38149">
                  <c:v>-0.18641826757079599</c:v>
                </c:pt>
                <c:pt idx="38150">
                  <c:v>-0.21480810296852801</c:v>
                </c:pt>
                <c:pt idx="38151">
                  <c:v>-0.24090748538189199</c:v>
                </c:pt>
                <c:pt idx="38152">
                  <c:v>-0.24090748538189199</c:v>
                </c:pt>
                <c:pt idx="38153">
                  <c:v>-0.241154297208903</c:v>
                </c:pt>
                <c:pt idx="38154">
                  <c:v>-0.26591073912945701</c:v>
                </c:pt>
                <c:pt idx="38155">
                  <c:v>-0.26988323017076499</c:v>
                </c:pt>
                <c:pt idx="38156">
                  <c:v>-0.230541952426006</c:v>
                </c:pt>
                <c:pt idx="38157">
                  <c:v>-0.275641462554929</c:v>
                </c:pt>
                <c:pt idx="38158">
                  <c:v>-0.17892281039129501</c:v>
                </c:pt>
                <c:pt idx="38159">
                  <c:v>-0.17892281039129501</c:v>
                </c:pt>
                <c:pt idx="38160">
                  <c:v>-0.11980353577805</c:v>
                </c:pt>
                <c:pt idx="38161">
                  <c:v>-0.178058652044635</c:v>
                </c:pt>
                <c:pt idx="38162">
                  <c:v>-0.14992797517059001</c:v>
                </c:pt>
                <c:pt idx="38163">
                  <c:v>-8.6398067594186806E-2</c:v>
                </c:pt>
                <c:pt idx="38164">
                  <c:v>-8.6398067594186806E-2</c:v>
                </c:pt>
                <c:pt idx="38165">
                  <c:v>-0.11930723773261299</c:v>
                </c:pt>
                <c:pt idx="38166">
                  <c:v>-8.6932138087248007E-2</c:v>
                </c:pt>
                <c:pt idx="38167">
                  <c:v>0.29851802622062301</c:v>
                </c:pt>
                <c:pt idx="38168">
                  <c:v>0.50763802460683805</c:v>
                </c:pt>
                <c:pt idx="38169">
                  <c:v>0.50763802460683805</c:v>
                </c:pt>
                <c:pt idx="38170">
                  <c:v>0.45886922589631501</c:v>
                </c:pt>
                <c:pt idx="38171">
                  <c:v>0.45996391577732598</c:v>
                </c:pt>
                <c:pt idx="38172">
                  <c:v>0.39403049829995701</c:v>
                </c:pt>
                <c:pt idx="38173">
                  <c:v>0.45996647522603701</c:v>
                </c:pt>
                <c:pt idx="38174">
                  <c:v>0.48470274250752798</c:v>
                </c:pt>
                <c:pt idx="38175">
                  <c:v>0.420588350437264</c:v>
                </c:pt>
                <c:pt idx="38176">
                  <c:v>0.55721325540062905</c:v>
                </c:pt>
                <c:pt idx="38177">
                  <c:v>0.81495005284341604</c:v>
                </c:pt>
                <c:pt idx="38178">
                  <c:v>0.81666214294666795</c:v>
                </c:pt>
                <c:pt idx="38179">
                  <c:v>0.63763954779242105</c:v>
                </c:pt>
                <c:pt idx="38180">
                  <c:v>0.59736945170822597</c:v>
                </c:pt>
                <c:pt idx="38181">
                  <c:v>0.43972221379125598</c:v>
                </c:pt>
                <c:pt idx="38182">
                  <c:v>0.37837144712479198</c:v>
                </c:pt>
                <c:pt idx="38183">
                  <c:v>0.30682250772422098</c:v>
                </c:pt>
                <c:pt idx="38184">
                  <c:v>0.547852878661929</c:v>
                </c:pt>
                <c:pt idx="38185">
                  <c:v>0.67111887131671</c:v>
                </c:pt>
                <c:pt idx="38186">
                  <c:v>0.65309928466812694</c:v>
                </c:pt>
                <c:pt idx="38187">
                  <c:v>0.547852878661929</c:v>
                </c:pt>
                <c:pt idx="38188">
                  <c:v>0.55250976446364797</c:v>
                </c:pt>
                <c:pt idx="38189">
                  <c:v>0.547852878661929</c:v>
                </c:pt>
                <c:pt idx="38190">
                  <c:v>0.57428212842060999</c:v>
                </c:pt>
                <c:pt idx="38191">
                  <c:v>0.67440099214188798</c:v>
                </c:pt>
                <c:pt idx="38192">
                  <c:v>0.69332859933681201</c:v>
                </c:pt>
                <c:pt idx="38193">
                  <c:v>0.80804813274915899</c:v>
                </c:pt>
                <c:pt idx="38194">
                  <c:v>0.798286126869023</c:v>
                </c:pt>
                <c:pt idx="38195">
                  <c:v>0.798286126869023</c:v>
                </c:pt>
                <c:pt idx="38196">
                  <c:v>0.81169623366934895</c:v>
                </c:pt>
                <c:pt idx="38197">
                  <c:v>0.69916186005064296</c:v>
                </c:pt>
                <c:pt idx="38198">
                  <c:v>0.74292615193660405</c:v>
                </c:pt>
                <c:pt idx="38199">
                  <c:v>0.59021943126853504</c:v>
                </c:pt>
                <c:pt idx="38200">
                  <c:v>0.64156607241941999</c:v>
                </c:pt>
                <c:pt idx="38201">
                  <c:v>9.09568491852768E-2</c:v>
                </c:pt>
                <c:pt idx="38202">
                  <c:v>1.64791920781901E-2</c:v>
                </c:pt>
                <c:pt idx="38203">
                  <c:v>0.20414060108009499</c:v>
                </c:pt>
                <c:pt idx="38204">
                  <c:v>0.20414060108009499</c:v>
                </c:pt>
                <c:pt idx="38205">
                  <c:v>0.31722059846259099</c:v>
                </c:pt>
                <c:pt idx="38206">
                  <c:v>0.31722059846259099</c:v>
                </c:pt>
                <c:pt idx="38207">
                  <c:v>0.26500453804621799</c:v>
                </c:pt>
                <c:pt idx="38208">
                  <c:v>0.26500453804621799</c:v>
                </c:pt>
                <c:pt idx="38209">
                  <c:v>0.36188640503863301</c:v>
                </c:pt>
                <c:pt idx="38210">
                  <c:v>0.36188640503863301</c:v>
                </c:pt>
                <c:pt idx="38211">
                  <c:v>0.36192638036005698</c:v>
                </c:pt>
                <c:pt idx="38212">
                  <c:v>0.36192638036005698</c:v>
                </c:pt>
                <c:pt idx="38213">
                  <c:v>0.37717515187498002</c:v>
                </c:pt>
                <c:pt idx="38214">
                  <c:v>0.37717515187498002</c:v>
                </c:pt>
                <c:pt idx="38215">
                  <c:v>0.45093259875681502</c:v>
                </c:pt>
                <c:pt idx="38216">
                  <c:v>0.369858733010342</c:v>
                </c:pt>
                <c:pt idx="38217">
                  <c:v>0.369858733010342</c:v>
                </c:pt>
                <c:pt idx="38218">
                  <c:v>0.369858733010342</c:v>
                </c:pt>
                <c:pt idx="38219">
                  <c:v>0.357210879387583</c:v>
                </c:pt>
                <c:pt idx="38220">
                  <c:v>0.28700717990383401</c:v>
                </c:pt>
                <c:pt idx="38221">
                  <c:v>0.29837493763079798</c:v>
                </c:pt>
                <c:pt idx="38222">
                  <c:v>0.29837493763079798</c:v>
                </c:pt>
                <c:pt idx="38223">
                  <c:v>0.33369648276389602</c:v>
                </c:pt>
                <c:pt idx="38224">
                  <c:v>0.16108001107051101</c:v>
                </c:pt>
                <c:pt idx="38225">
                  <c:v>0.152662798968144</c:v>
                </c:pt>
                <c:pt idx="38226">
                  <c:v>6.1310373842297698E-2</c:v>
                </c:pt>
                <c:pt idx="38227">
                  <c:v>6.7534509118192698E-2</c:v>
                </c:pt>
                <c:pt idx="38228">
                  <c:v>6.7534509118192698E-2</c:v>
                </c:pt>
                <c:pt idx="38229">
                  <c:v>0.108374862792655</c:v>
                </c:pt>
                <c:pt idx="38230">
                  <c:v>6.2052649800747602E-2</c:v>
                </c:pt>
                <c:pt idx="38231">
                  <c:v>9.5417197134413101E-2</c:v>
                </c:pt>
                <c:pt idx="38232">
                  <c:v>2.2725274271821999E-2</c:v>
                </c:pt>
                <c:pt idx="38233">
                  <c:v>6.4162874446196602E-2</c:v>
                </c:pt>
                <c:pt idx="38234">
                  <c:v>0.13146058458517701</c:v>
                </c:pt>
                <c:pt idx="38235">
                  <c:v>0.19930390162834</c:v>
                </c:pt>
                <c:pt idx="38236">
                  <c:v>0.19890928596490301</c:v>
                </c:pt>
                <c:pt idx="38237">
                  <c:v>0.21235855987367799</c:v>
                </c:pt>
                <c:pt idx="38238">
                  <c:v>-9.09568491852768E-2</c:v>
                </c:pt>
                <c:pt idx="38239">
                  <c:v>0.23948166479638899</c:v>
                </c:pt>
                <c:pt idx="38240">
                  <c:v>-4.7844659756801598E-2</c:v>
                </c:pt>
                <c:pt idx="38241">
                  <c:v>1.00831342631264E-2</c:v>
                </c:pt>
                <c:pt idx="38242">
                  <c:v>-4.3874669669114498E-2</c:v>
                </c:pt>
                <c:pt idx="38243">
                  <c:v>-0.100929767931698</c:v>
                </c:pt>
                <c:pt idx="38244">
                  <c:v>-0.263703205424</c:v>
                </c:pt>
                <c:pt idx="38245">
                  <c:v>-0.25420077988020601</c:v>
                </c:pt>
                <c:pt idx="38246">
                  <c:v>-0.28592361821618101</c:v>
                </c:pt>
                <c:pt idx="38247">
                  <c:v>-0.31547420410479299</c:v>
                </c:pt>
                <c:pt idx="38248">
                  <c:v>-0.39113537027790102</c:v>
                </c:pt>
                <c:pt idx="38249">
                  <c:v>-0.31820842459217502</c:v>
                </c:pt>
                <c:pt idx="38250">
                  <c:v>-0.34230815222632299</c:v>
                </c:pt>
                <c:pt idx="38251">
                  <c:v>-0.296908058910617</c:v>
                </c:pt>
                <c:pt idx="38252">
                  <c:v>-0.32012714731789799</c:v>
                </c:pt>
                <c:pt idx="38253">
                  <c:v>-0.32012714731789799</c:v>
                </c:pt>
                <c:pt idx="38254">
                  <c:v>-0.32757203040903499</c:v>
                </c:pt>
                <c:pt idx="38255">
                  <c:v>-0.32757203040903499</c:v>
                </c:pt>
                <c:pt idx="38256">
                  <c:v>-0.304867165764036</c:v>
                </c:pt>
                <c:pt idx="38257">
                  <c:v>-0.26264490995301698</c:v>
                </c:pt>
                <c:pt idx="38258">
                  <c:v>-0.26264490995301698</c:v>
                </c:pt>
                <c:pt idx="38259">
                  <c:v>-0.32757203040903499</c:v>
                </c:pt>
                <c:pt idx="38260">
                  <c:v>-0.28081897985033799</c:v>
                </c:pt>
                <c:pt idx="38261">
                  <c:v>-0.19735330740676099</c:v>
                </c:pt>
                <c:pt idx="38262">
                  <c:v>-0.201723299503697</c:v>
                </c:pt>
                <c:pt idx="38263">
                  <c:v>-0.17475761141946899</c:v>
                </c:pt>
                <c:pt idx="38264">
                  <c:v>-0.136952669572003</c:v>
                </c:pt>
                <c:pt idx="38265">
                  <c:v>-0.16876015035196901</c:v>
                </c:pt>
                <c:pt idx="38266">
                  <c:v>-0.20230122322236599</c:v>
                </c:pt>
                <c:pt idx="38267">
                  <c:v>-0.24227933521526801</c:v>
                </c:pt>
                <c:pt idx="38268">
                  <c:v>-0.20172473219739401</c:v>
                </c:pt>
                <c:pt idx="38269">
                  <c:v>-0.28848755123161901</c:v>
                </c:pt>
                <c:pt idx="38270">
                  <c:v>-0.312001411650353</c:v>
                </c:pt>
                <c:pt idx="38271">
                  <c:v>-0.27002832228599499</c:v>
                </c:pt>
                <c:pt idx="38272">
                  <c:v>-0.29265656678171298</c:v>
                </c:pt>
                <c:pt idx="38273">
                  <c:v>-0.25378916915533001</c:v>
                </c:pt>
                <c:pt idx="38274">
                  <c:v>-0.25378916915533001</c:v>
                </c:pt>
                <c:pt idx="38275">
                  <c:v>-0.29265656678171298</c:v>
                </c:pt>
                <c:pt idx="38276">
                  <c:v>-0.27002832228599499</c:v>
                </c:pt>
                <c:pt idx="38277">
                  <c:v>-0.27002832228599499</c:v>
                </c:pt>
                <c:pt idx="38278">
                  <c:v>-0.27002832228599499</c:v>
                </c:pt>
                <c:pt idx="38279">
                  <c:v>-0.27002832228599499</c:v>
                </c:pt>
                <c:pt idx="38280">
                  <c:v>-0.29265656678171298</c:v>
                </c:pt>
                <c:pt idx="38281">
                  <c:v>-0.29265656678171298</c:v>
                </c:pt>
                <c:pt idx="38282">
                  <c:v>-0.35593207782616398</c:v>
                </c:pt>
                <c:pt idx="38283">
                  <c:v>-0.437059373751569</c:v>
                </c:pt>
                <c:pt idx="38284">
                  <c:v>-0.37661409004055502</c:v>
                </c:pt>
                <c:pt idx="38285">
                  <c:v>-0.19671398403707399</c:v>
                </c:pt>
                <c:pt idx="38286">
                  <c:v>-0.212276078143116</c:v>
                </c:pt>
                <c:pt idx="38287">
                  <c:v>-8.7228372757618605E-2</c:v>
                </c:pt>
                <c:pt idx="38288">
                  <c:v>-8.1685539113683397E-2</c:v>
                </c:pt>
                <c:pt idx="38289">
                  <c:v>-0.110404758060922</c:v>
                </c:pt>
                <c:pt idx="38290">
                  <c:v>-0.10423966991054499</c:v>
                </c:pt>
                <c:pt idx="38291">
                  <c:v>-8.17980201478056E-2</c:v>
                </c:pt>
                <c:pt idx="38292">
                  <c:v>0.10730877055447299</c:v>
                </c:pt>
                <c:pt idx="38293">
                  <c:v>0.37359016862472899</c:v>
                </c:pt>
                <c:pt idx="38294">
                  <c:v>0.121388722227378</c:v>
                </c:pt>
                <c:pt idx="38295">
                  <c:v>0.25878372705054098</c:v>
                </c:pt>
                <c:pt idx="38296">
                  <c:v>0.140216408281679</c:v>
                </c:pt>
                <c:pt idx="38297">
                  <c:v>0.24656974856064001</c:v>
                </c:pt>
                <c:pt idx="38298">
                  <c:v>0.30640734597075497</c:v>
                </c:pt>
                <c:pt idx="38299">
                  <c:v>0.34326648467236198</c:v>
                </c:pt>
                <c:pt idx="38300">
                  <c:v>0.29009416108578201</c:v>
                </c:pt>
                <c:pt idx="38301">
                  <c:v>0.29009416108578201</c:v>
                </c:pt>
                <c:pt idx="38302">
                  <c:v>0.29009416108578201</c:v>
                </c:pt>
                <c:pt idx="38303">
                  <c:v>0.26629328491554499</c:v>
                </c:pt>
                <c:pt idx="38304">
                  <c:v>0.17271620129976201</c:v>
                </c:pt>
                <c:pt idx="38305">
                  <c:v>9.8573909586143899E-2</c:v>
                </c:pt>
                <c:pt idx="38306">
                  <c:v>0.14178773222803001</c:v>
                </c:pt>
                <c:pt idx="38307">
                  <c:v>0.14178773222803001</c:v>
                </c:pt>
                <c:pt idx="38308">
                  <c:v>6.0157528855255597E-2</c:v>
                </c:pt>
                <c:pt idx="38309">
                  <c:v>2.3290438689083901E-2</c:v>
                </c:pt>
                <c:pt idx="38310">
                  <c:v>-1.1098708295588001E-2</c:v>
                </c:pt>
                <c:pt idx="38311">
                  <c:v>5.22207046582834E-2</c:v>
                </c:pt>
                <c:pt idx="38312">
                  <c:v>5.5923137538888799E-2</c:v>
                </c:pt>
                <c:pt idx="38313">
                  <c:v>5.5923137538888799E-2</c:v>
                </c:pt>
                <c:pt idx="38314">
                  <c:v>9.2650666428131398E-2</c:v>
                </c:pt>
                <c:pt idx="38315">
                  <c:v>5.5923137538888799E-2</c:v>
                </c:pt>
                <c:pt idx="38316">
                  <c:v>5.5923137538888799E-2</c:v>
                </c:pt>
                <c:pt idx="38317">
                  <c:v>5.5923137538888799E-2</c:v>
                </c:pt>
                <c:pt idx="38318">
                  <c:v>5.5923137538888799E-2</c:v>
                </c:pt>
                <c:pt idx="38319">
                  <c:v>-1.1271297666212999E-2</c:v>
                </c:pt>
                <c:pt idx="38320">
                  <c:v>2.2561199801375002E-2</c:v>
                </c:pt>
                <c:pt idx="38321">
                  <c:v>-4.6929136211820703E-2</c:v>
                </c:pt>
                <c:pt idx="38322">
                  <c:v>-5.2417436449151797E-2</c:v>
                </c:pt>
                <c:pt idx="38323">
                  <c:v>6.2012167142354503E-2</c:v>
                </c:pt>
                <c:pt idx="38324">
                  <c:v>5.4670335560057202E-2</c:v>
                </c:pt>
                <c:pt idx="38325">
                  <c:v>0.157852837343429</c:v>
                </c:pt>
                <c:pt idx="38326">
                  <c:v>0.157852837343429</c:v>
                </c:pt>
                <c:pt idx="38327">
                  <c:v>0.187843329268854</c:v>
                </c:pt>
                <c:pt idx="38328">
                  <c:v>0.187843329268854</c:v>
                </c:pt>
                <c:pt idx="38329">
                  <c:v>0.20844002342984</c:v>
                </c:pt>
                <c:pt idx="38330">
                  <c:v>0.194806841438013</c:v>
                </c:pt>
                <c:pt idx="38331">
                  <c:v>0.24570173237934301</c:v>
                </c:pt>
                <c:pt idx="38332">
                  <c:v>0.13902321274682899</c:v>
                </c:pt>
                <c:pt idx="38333">
                  <c:v>0.16328674763480899</c:v>
                </c:pt>
                <c:pt idx="38334">
                  <c:v>0.13188673431323</c:v>
                </c:pt>
                <c:pt idx="38335">
                  <c:v>0.10741131178769001</c:v>
                </c:pt>
                <c:pt idx="38336">
                  <c:v>0.13902321274682899</c:v>
                </c:pt>
                <c:pt idx="38337">
                  <c:v>0.10711179621771399</c:v>
                </c:pt>
                <c:pt idx="38338">
                  <c:v>0.10711179621771399</c:v>
                </c:pt>
                <c:pt idx="38339">
                  <c:v>0.10711179621771399</c:v>
                </c:pt>
                <c:pt idx="38340">
                  <c:v>7.7223150394333195E-2</c:v>
                </c:pt>
                <c:pt idx="38341">
                  <c:v>2.2960038017857599E-2</c:v>
                </c:pt>
                <c:pt idx="38342">
                  <c:v>-4.3139760682500104E-3</c:v>
                </c:pt>
                <c:pt idx="38343">
                  <c:v>-3.16806786682053E-2</c:v>
                </c:pt>
                <c:pt idx="38344">
                  <c:v>-4.82581043868535E-3</c:v>
                </c:pt>
                <c:pt idx="38345">
                  <c:v>-4.6735467917324797E-3</c:v>
                </c:pt>
                <c:pt idx="38346">
                  <c:v>2.5450203081433798E-2</c:v>
                </c:pt>
                <c:pt idx="38347">
                  <c:v>-4.9584816265468802E-3</c:v>
                </c:pt>
                <c:pt idx="38348">
                  <c:v>-4.9584816265468802E-3</c:v>
                </c:pt>
                <c:pt idx="38349">
                  <c:v>0.15747178333943701</c:v>
                </c:pt>
                <c:pt idx="38350">
                  <c:v>0.12133227016748201</c:v>
                </c:pt>
                <c:pt idx="38351">
                  <c:v>9.2728580151020895E-2</c:v>
                </c:pt>
                <c:pt idx="38352">
                  <c:v>0.129130871434499</c:v>
                </c:pt>
                <c:pt idx="38353">
                  <c:v>0.15747178333943701</c:v>
                </c:pt>
                <c:pt idx="38354">
                  <c:v>0.12133227016748201</c:v>
                </c:pt>
                <c:pt idx="38355">
                  <c:v>0.154100347366396</c:v>
                </c:pt>
                <c:pt idx="38356">
                  <c:v>0.222174319201174</c:v>
                </c:pt>
                <c:pt idx="38357">
                  <c:v>0.228875967445127</c:v>
                </c:pt>
                <c:pt idx="38358">
                  <c:v>0.222174319201174</c:v>
                </c:pt>
                <c:pt idx="38359">
                  <c:v>0.202635028163654</c:v>
                </c:pt>
                <c:pt idx="38360">
                  <c:v>0.202635028163654</c:v>
                </c:pt>
                <c:pt idx="38361">
                  <c:v>0.20949282613134099</c:v>
                </c:pt>
                <c:pt idx="38362">
                  <c:v>0.202635028163654</c:v>
                </c:pt>
                <c:pt idx="38363">
                  <c:v>0.17500017706742099</c:v>
                </c:pt>
                <c:pt idx="38364">
                  <c:v>0.16814725669913899</c:v>
                </c:pt>
                <c:pt idx="38365">
                  <c:v>0.17500017706742099</c:v>
                </c:pt>
                <c:pt idx="38366">
                  <c:v>0.16814725669913899</c:v>
                </c:pt>
                <c:pt idx="38367">
                  <c:v>0.202636018152095</c:v>
                </c:pt>
                <c:pt idx="38368">
                  <c:v>0.195855551651999</c:v>
                </c:pt>
                <c:pt idx="38369">
                  <c:v>0.22848037960557699</c:v>
                </c:pt>
                <c:pt idx="38370">
                  <c:v>0.22848037960557699</c:v>
                </c:pt>
                <c:pt idx="38371">
                  <c:v>0.27030708725392799</c:v>
                </c:pt>
                <c:pt idx="38372">
                  <c:v>0.31435888683651703</c:v>
                </c:pt>
                <c:pt idx="38373">
                  <c:v>0.33733787929306502</c:v>
                </c:pt>
                <c:pt idx="38374">
                  <c:v>0.293970951377235</c:v>
                </c:pt>
                <c:pt idx="38375">
                  <c:v>0.293970951377235</c:v>
                </c:pt>
                <c:pt idx="38376">
                  <c:v>0.359138759746706</c:v>
                </c:pt>
                <c:pt idx="38377">
                  <c:v>0.36609445081576802</c:v>
                </c:pt>
                <c:pt idx="38378">
                  <c:v>9.1679468991182594E-2</c:v>
                </c:pt>
                <c:pt idx="38379">
                  <c:v>5.3074416318084003E-2</c:v>
                </c:pt>
                <c:pt idx="38380">
                  <c:v>0.33213460158886199</c:v>
                </c:pt>
                <c:pt idx="38381">
                  <c:v>0.31572652276632102</c:v>
                </c:pt>
                <c:pt idx="38382">
                  <c:v>0.43986918791294899</c:v>
                </c:pt>
                <c:pt idx="38383">
                  <c:v>0.43986918791294899</c:v>
                </c:pt>
                <c:pt idx="38384">
                  <c:v>0.471829934300736</c:v>
                </c:pt>
                <c:pt idx="38385">
                  <c:v>0.471829934300736</c:v>
                </c:pt>
                <c:pt idx="38386">
                  <c:v>0.50017778793472201</c:v>
                </c:pt>
                <c:pt idx="38387">
                  <c:v>0.35408294725521999</c:v>
                </c:pt>
                <c:pt idx="38388">
                  <c:v>0.31001841339514402</c:v>
                </c:pt>
                <c:pt idx="38389">
                  <c:v>0.31001841339514402</c:v>
                </c:pt>
                <c:pt idx="38390">
                  <c:v>0.343175309466901</c:v>
                </c:pt>
                <c:pt idx="38391">
                  <c:v>0.33244199751412101</c:v>
                </c:pt>
                <c:pt idx="38392">
                  <c:v>0.33244199751412101</c:v>
                </c:pt>
                <c:pt idx="38393">
                  <c:v>0.33244199751412101</c:v>
                </c:pt>
                <c:pt idx="38394">
                  <c:v>0.33244199751412101</c:v>
                </c:pt>
                <c:pt idx="38395">
                  <c:v>0.33244199751412101</c:v>
                </c:pt>
                <c:pt idx="38396">
                  <c:v>0.33244199751412101</c:v>
                </c:pt>
                <c:pt idx="38397">
                  <c:v>0.21592189179202401</c:v>
                </c:pt>
                <c:pt idx="38398">
                  <c:v>0.23050628660178499</c:v>
                </c:pt>
                <c:pt idx="38399">
                  <c:v>0.221598151729934</c:v>
                </c:pt>
                <c:pt idx="38400">
                  <c:v>0.45483168027500498</c:v>
                </c:pt>
                <c:pt idx="38401">
                  <c:v>0.196084767473551</c:v>
                </c:pt>
                <c:pt idx="38402">
                  <c:v>0.235814308035555</c:v>
                </c:pt>
                <c:pt idx="38403">
                  <c:v>0.235814308035555</c:v>
                </c:pt>
                <c:pt idx="38404">
                  <c:v>0.235814308035555</c:v>
                </c:pt>
                <c:pt idx="38405">
                  <c:v>0.235814308035555</c:v>
                </c:pt>
                <c:pt idx="38406">
                  <c:v>0.20209114778031301</c:v>
                </c:pt>
                <c:pt idx="38407">
                  <c:v>0.103724247149432</c:v>
                </c:pt>
                <c:pt idx="38408">
                  <c:v>0.17091331013958</c:v>
                </c:pt>
                <c:pt idx="38409">
                  <c:v>0.17091331013958</c:v>
                </c:pt>
                <c:pt idx="38410">
                  <c:v>0.235815505171417</c:v>
                </c:pt>
                <c:pt idx="38411">
                  <c:v>0.235815505171417</c:v>
                </c:pt>
                <c:pt idx="38412">
                  <c:v>0.27180299010683601</c:v>
                </c:pt>
                <c:pt idx="38413">
                  <c:v>0.27180299010683601</c:v>
                </c:pt>
                <c:pt idx="38414">
                  <c:v>0.27180299010683601</c:v>
                </c:pt>
                <c:pt idx="38415">
                  <c:v>0.22152407001475899</c:v>
                </c:pt>
                <c:pt idx="38416">
                  <c:v>0.325717415137115</c:v>
                </c:pt>
                <c:pt idx="38417">
                  <c:v>0.325717415137115</c:v>
                </c:pt>
                <c:pt idx="38418">
                  <c:v>0.385998849132763</c:v>
                </c:pt>
                <c:pt idx="38419">
                  <c:v>0.385998849132763</c:v>
                </c:pt>
                <c:pt idx="38420">
                  <c:v>0.39371861256261897</c:v>
                </c:pt>
                <c:pt idx="38421">
                  <c:v>0.27144073266291402</c:v>
                </c:pt>
                <c:pt idx="38422">
                  <c:v>0.38471847875677101</c:v>
                </c:pt>
                <c:pt idx="38423">
                  <c:v>0.51783678561131297</c:v>
                </c:pt>
                <c:pt idx="38424">
                  <c:v>0.52932495288181602</c:v>
                </c:pt>
                <c:pt idx="38425" formatCode="0.00E+00">
                  <c:v>7.2869631384198097E-4</c:v>
                </c:pt>
                <c:pt idx="38426">
                  <c:v>0.32409867696523298</c:v>
                </c:pt>
                <c:pt idx="38427" formatCode="0.00E+00">
                  <c:v>1.3395121533728001E-3</c:v>
                </c:pt>
                <c:pt idx="38428">
                  <c:v>5.9228422567231903E-2</c:v>
                </c:pt>
                <c:pt idx="38429">
                  <c:v>5.1937566777945102E-2</c:v>
                </c:pt>
                <c:pt idx="38430">
                  <c:v>9.8274908097311695E-2</c:v>
                </c:pt>
                <c:pt idx="38431">
                  <c:v>8.9443902816200099E-2</c:v>
                </c:pt>
                <c:pt idx="38432">
                  <c:v>4.6599355786553803E-2</c:v>
                </c:pt>
                <c:pt idx="38433">
                  <c:v>8.9652718067984E-2</c:v>
                </c:pt>
                <c:pt idx="38434">
                  <c:v>4.6599355786553803E-2</c:v>
                </c:pt>
                <c:pt idx="38435">
                  <c:v>8.9652718067984E-2</c:v>
                </c:pt>
                <c:pt idx="38436" formatCode="0.00E+00">
                  <c:v>6.8975915599356298E-4</c:v>
                </c:pt>
                <c:pt idx="38437" formatCode="0.00E+00">
                  <c:v>6.8975915599356298E-4</c:v>
                </c:pt>
                <c:pt idx="38438" formatCode="0.00E+00">
                  <c:v>-8.0955282094214501E-2</c:v>
                </c:pt>
                <c:pt idx="38439" formatCode="0.00E+00">
                  <c:v>-0.117000864933828</c:v>
                </c:pt>
                <c:pt idx="38440">
                  <c:v>-3.5384936379210197E-2</c:v>
                </c:pt>
                <c:pt idx="38441">
                  <c:v>1.27882713954829E-3</c:v>
                </c:pt>
                <c:pt idx="38442">
                  <c:v>-7.4695904731432602E-2</c:v>
                </c:pt>
                <c:pt idx="38443">
                  <c:v>-0.11379754513580601</c:v>
                </c:pt>
                <c:pt idx="38444">
                  <c:v>-0.11379754513580601</c:v>
                </c:pt>
                <c:pt idx="38445">
                  <c:v>-7.4870163946008095E-2</c:v>
                </c:pt>
                <c:pt idx="38446">
                  <c:v>-4.0954024928360602E-2</c:v>
                </c:pt>
                <c:pt idx="38447">
                  <c:v>-7.4870163946008095E-2</c:v>
                </c:pt>
                <c:pt idx="38448">
                  <c:v>-8.0294562470296205E-2</c:v>
                </c:pt>
                <c:pt idx="38449">
                  <c:v>-4.3571012477985699E-2</c:v>
                </c:pt>
                <c:pt idx="38450">
                  <c:v>-4.3571012477985699E-2</c:v>
                </c:pt>
                <c:pt idx="38451">
                  <c:v>-9.2621397572276703E-3</c:v>
                </c:pt>
                <c:pt idx="38452">
                  <c:v>-3.1881709142753602E-2</c:v>
                </c:pt>
                <c:pt idx="38453">
                  <c:v>-3.0068765030157599E-2</c:v>
                </c:pt>
                <c:pt idx="38454">
                  <c:v>-5.8262244553227698E-2</c:v>
                </c:pt>
                <c:pt idx="38455">
                  <c:v>-0.115616267201867</c:v>
                </c:pt>
                <c:pt idx="38456">
                  <c:v>-0.115616267201867</c:v>
                </c:pt>
                <c:pt idx="38457">
                  <c:v>-0.115616267201867</c:v>
                </c:pt>
                <c:pt idx="38458">
                  <c:v>-0.15038840752493199</c:v>
                </c:pt>
                <c:pt idx="38459">
                  <c:v>-0.15038840752493199</c:v>
                </c:pt>
                <c:pt idx="38460">
                  <c:v>-0.18739787645547901</c:v>
                </c:pt>
                <c:pt idx="38461">
                  <c:v>-0.25892134241272802</c:v>
                </c:pt>
                <c:pt idx="38462">
                  <c:v>-0.23652200684810601</c:v>
                </c:pt>
                <c:pt idx="38463">
                  <c:v>-0.26620951753025801</c:v>
                </c:pt>
                <c:pt idx="38464">
                  <c:v>-0.26258343750012703</c:v>
                </c:pt>
                <c:pt idx="38465">
                  <c:v>-0.22621654194382201</c:v>
                </c:pt>
                <c:pt idx="38466">
                  <c:v>-0.16041477977927601</c:v>
                </c:pt>
                <c:pt idx="38467">
                  <c:v>-0.11280391529212799</c:v>
                </c:pt>
                <c:pt idx="38468">
                  <c:v>-8.6915457460499307E-2</c:v>
                </c:pt>
                <c:pt idx="38469">
                  <c:v>-0.113179674769326</c:v>
                </c:pt>
                <c:pt idx="38470">
                  <c:v>-0.14564943284787099</c:v>
                </c:pt>
                <c:pt idx="38471">
                  <c:v>-0.17382659181399501</c:v>
                </c:pt>
                <c:pt idx="38472">
                  <c:v>-0.117414555437934</c:v>
                </c:pt>
                <c:pt idx="38473">
                  <c:v>-0.15034539891585799</c:v>
                </c:pt>
                <c:pt idx="38474">
                  <c:v>-0.10786593905347</c:v>
                </c:pt>
                <c:pt idx="38475">
                  <c:v>-0.25128259560503502</c:v>
                </c:pt>
                <c:pt idx="38476">
                  <c:v>-0.10942949250816</c:v>
                </c:pt>
                <c:pt idx="38477">
                  <c:v>-3.5811510130971898E-2</c:v>
                </c:pt>
                <c:pt idx="38478">
                  <c:v>5.0091230902038399E-3</c:v>
                </c:pt>
                <c:pt idx="38479">
                  <c:v>-7.4440726973957094E-2</c:v>
                </c:pt>
                <c:pt idx="38480">
                  <c:v>7.3618604898606499E-3</c:v>
                </c:pt>
                <c:pt idx="38481">
                  <c:v>-8.0302644858001093E-2</c:v>
                </c:pt>
                <c:pt idx="38482">
                  <c:v>-3.59312135260305E-2</c:v>
                </c:pt>
                <c:pt idx="38483">
                  <c:v>-0.110153464703938</c:v>
                </c:pt>
                <c:pt idx="38484">
                  <c:v>-3.19145653994641E-2</c:v>
                </c:pt>
                <c:pt idx="38485">
                  <c:v>-3.19145653994641E-2</c:v>
                </c:pt>
                <c:pt idx="38486">
                  <c:v>6.8074899151461907E-2</c:v>
                </c:pt>
                <c:pt idx="38487">
                  <c:v>6.8074899151461907E-2</c:v>
                </c:pt>
                <c:pt idx="38488">
                  <c:v>9.7233369883593795E-2</c:v>
                </c:pt>
                <c:pt idx="38489">
                  <c:v>6.3913770791680299E-2</c:v>
                </c:pt>
                <c:pt idx="38490">
                  <c:v>4.00771041397813E-2</c:v>
                </c:pt>
                <c:pt idx="38491">
                  <c:v>7.3473768120333197E-2</c:v>
                </c:pt>
                <c:pt idx="38492">
                  <c:v>7.3473768120333197E-2</c:v>
                </c:pt>
                <c:pt idx="38493">
                  <c:v>3.4708449076633799E-2</c:v>
                </c:pt>
                <c:pt idx="38494">
                  <c:v>6.3273477850846804E-2</c:v>
                </c:pt>
                <c:pt idx="38495">
                  <c:v>9.6229087254158199E-2</c:v>
                </c:pt>
                <c:pt idx="38496">
                  <c:v>9.6229087254158199E-2</c:v>
                </c:pt>
                <c:pt idx="38497">
                  <c:v>0.13129292407815901</c:v>
                </c:pt>
                <c:pt idx="38498">
                  <c:v>0.16251857576516099</c:v>
                </c:pt>
                <c:pt idx="38499">
                  <c:v>0.199506727203075</c:v>
                </c:pt>
                <c:pt idx="38500">
                  <c:v>0.19913188284279201</c:v>
                </c:pt>
                <c:pt idx="38501">
                  <c:v>0.28036138774039898</c:v>
                </c:pt>
                <c:pt idx="38502">
                  <c:v>0.30399522695559</c:v>
                </c:pt>
                <c:pt idx="38503">
                  <c:v>0.34831745453767798</c:v>
                </c:pt>
                <c:pt idx="38504">
                  <c:v>0.35198736361171301</c:v>
                </c:pt>
                <c:pt idx="38505">
                  <c:v>-9.1679468991182594E-2</c:v>
                </c:pt>
                <c:pt idx="38506">
                  <c:v>-0.366213438732784</c:v>
                </c:pt>
                <c:pt idx="38507">
                  <c:v>-4.7253047939896403E-2</c:v>
                </c:pt>
                <c:pt idx="38508">
                  <c:v>6.1463378819316801E-2</c:v>
                </c:pt>
                <c:pt idx="38509">
                  <c:v>0.149733680355186</c:v>
                </c:pt>
                <c:pt idx="38510">
                  <c:v>0.14892828180553899</c:v>
                </c:pt>
                <c:pt idx="38511">
                  <c:v>0.14892976414817199</c:v>
                </c:pt>
                <c:pt idx="38512">
                  <c:v>6.2140346139913901E-3</c:v>
                </c:pt>
                <c:pt idx="38513">
                  <c:v>6.3529461530618097E-3</c:v>
                </c:pt>
                <c:pt idx="38514" formatCode="0.00E+00">
                  <c:v>-6.0928521848513297E-4</c:v>
                </c:pt>
                <c:pt idx="38515">
                  <c:v>-3.9806721208599898E-2</c:v>
                </c:pt>
                <c:pt idx="38516" formatCode="0.00E+00">
                  <c:v>7.4918278602432498E-2</c:v>
                </c:pt>
                <c:pt idx="38517">
                  <c:v>-1.1273839583496501E-3</c:v>
                </c:pt>
                <c:pt idx="38518">
                  <c:v>0.117119572317658</c:v>
                </c:pt>
                <c:pt idx="38519">
                  <c:v>0.21375482323640299</c:v>
                </c:pt>
                <c:pt idx="38520">
                  <c:v>0.26862537350161497</c:v>
                </c:pt>
                <c:pt idx="38521">
                  <c:v>0.21452830560243399</c:v>
                </c:pt>
                <c:pt idx="38522">
                  <c:v>0.205325293149939</c:v>
                </c:pt>
                <c:pt idx="38523">
                  <c:v>0.23759099217804999</c:v>
                </c:pt>
                <c:pt idx="38524">
                  <c:v>0.28996673546523399</c:v>
                </c:pt>
                <c:pt idx="38525">
                  <c:v>0.28996673546523399</c:v>
                </c:pt>
                <c:pt idx="38526">
                  <c:v>0.18885200627933801</c:v>
                </c:pt>
                <c:pt idx="38527">
                  <c:v>0.248411148699857</c:v>
                </c:pt>
                <c:pt idx="38528">
                  <c:v>0.232053872153857</c:v>
                </c:pt>
                <c:pt idx="38529">
                  <c:v>0.19152421164524699</c:v>
                </c:pt>
                <c:pt idx="38530">
                  <c:v>0.21740015790789899</c:v>
                </c:pt>
                <c:pt idx="38531">
                  <c:v>0.241693301536272</c:v>
                </c:pt>
                <c:pt idx="38532">
                  <c:v>0.36449645117176399</c:v>
                </c:pt>
                <c:pt idx="38533">
                  <c:v>0.34448424921565102</c:v>
                </c:pt>
                <c:pt idx="38534">
                  <c:v>0.30280758576968098</c:v>
                </c:pt>
                <c:pt idx="38535">
                  <c:v>0.30280758576968098</c:v>
                </c:pt>
                <c:pt idx="38536">
                  <c:v>0.24084733916847201</c:v>
                </c:pt>
                <c:pt idx="38537">
                  <c:v>0.20410536050196099</c:v>
                </c:pt>
                <c:pt idx="38538">
                  <c:v>0.20410536050196099</c:v>
                </c:pt>
                <c:pt idx="38539">
                  <c:v>0.29870439870776</c:v>
                </c:pt>
                <c:pt idx="38540">
                  <c:v>0.112252257995301</c:v>
                </c:pt>
                <c:pt idx="38541">
                  <c:v>0.111738457363732</c:v>
                </c:pt>
                <c:pt idx="38542">
                  <c:v>0.15710179930527099</c:v>
                </c:pt>
                <c:pt idx="38543">
                  <c:v>0.221054964311834</c:v>
                </c:pt>
                <c:pt idx="38544">
                  <c:v>0.269156909017506</c:v>
                </c:pt>
                <c:pt idx="38545">
                  <c:v>0.347617044494618</c:v>
                </c:pt>
                <c:pt idx="38546">
                  <c:v>0.249096717052602</c:v>
                </c:pt>
                <c:pt idx="38547">
                  <c:v>0.249096717052602</c:v>
                </c:pt>
                <c:pt idx="38548">
                  <c:v>0.205067997165233</c:v>
                </c:pt>
                <c:pt idx="38549">
                  <c:v>0.13501892395751799</c:v>
                </c:pt>
                <c:pt idx="38550">
                  <c:v>0.14461636429520699</c:v>
                </c:pt>
                <c:pt idx="38551">
                  <c:v>0.10365896315555601</c:v>
                </c:pt>
                <c:pt idx="38552">
                  <c:v>0.10365896315555601</c:v>
                </c:pt>
                <c:pt idx="38553">
                  <c:v>0.308870523698204</c:v>
                </c:pt>
                <c:pt idx="38554">
                  <c:v>0.17895321136678299</c:v>
                </c:pt>
                <c:pt idx="38555">
                  <c:v>0.40262240546908901</c:v>
                </c:pt>
                <c:pt idx="38556">
                  <c:v>0.33148675007937101</c:v>
                </c:pt>
                <c:pt idx="38557">
                  <c:v>0.35055875018187299</c:v>
                </c:pt>
                <c:pt idx="38558">
                  <c:v>0.19811888800367</c:v>
                </c:pt>
                <c:pt idx="38559">
                  <c:v>0.17194319125320601</c:v>
                </c:pt>
                <c:pt idx="38560">
                  <c:v>0.10730877055447299</c:v>
                </c:pt>
                <c:pt idx="38561">
                  <c:v>0.37359016862472899</c:v>
                </c:pt>
                <c:pt idx="38562">
                  <c:v>5.6502854652820303E-2</c:v>
                </c:pt>
                <c:pt idx="38563">
                  <c:v>5.7308876882782502E-2</c:v>
                </c:pt>
                <c:pt idx="38564">
                  <c:v>0</c:v>
                </c:pt>
                <c:pt idx="38565">
                  <c:v>-5.2142202281997702E-2</c:v>
                </c:pt>
                <c:pt idx="38566">
                  <c:v>5.1413914584148998E-2</c:v>
                </c:pt>
                <c:pt idx="38567">
                  <c:v>4.5893038130968997E-2</c:v>
                </c:pt>
                <c:pt idx="38568">
                  <c:v>8.8363916194293707E-2</c:v>
                </c:pt>
                <c:pt idx="38569">
                  <c:v>0.12721623393921999</c:v>
                </c:pt>
                <c:pt idx="38570">
                  <c:v>0.21322221634593899</c:v>
                </c:pt>
                <c:pt idx="38571">
                  <c:v>0.25600045438126001</c:v>
                </c:pt>
                <c:pt idx="38572">
                  <c:v>0.16912698735967999</c:v>
                </c:pt>
                <c:pt idx="38573">
                  <c:v>0.176170454861866</c:v>
                </c:pt>
                <c:pt idx="38574">
                  <c:v>6.86122467454202E-2</c:v>
                </c:pt>
                <c:pt idx="38575">
                  <c:v>-2.2392040298087699E-2</c:v>
                </c:pt>
                <c:pt idx="38576">
                  <c:v>-8.9007519393002194E-2</c:v>
                </c:pt>
                <c:pt idx="38577">
                  <c:v>-0.26703003750145698</c:v>
                </c:pt>
                <c:pt idx="38578">
                  <c:v>-0.32747672963795998</c:v>
                </c:pt>
                <c:pt idx="38579">
                  <c:v>-0.138947838003846</c:v>
                </c:pt>
                <c:pt idx="38580">
                  <c:v>-0.21238516151036901</c:v>
                </c:pt>
                <c:pt idx="38581">
                  <c:v>-0.390248842922855</c:v>
                </c:pt>
                <c:pt idx="38582">
                  <c:v>-0.44481286566140299</c:v>
                </c:pt>
                <c:pt idx="38583">
                  <c:v>-0.27232531430384899</c:v>
                </c:pt>
                <c:pt idx="38584">
                  <c:v>-0.26393677953489902</c:v>
                </c:pt>
                <c:pt idx="38585">
                  <c:v>-0.21587061718608</c:v>
                </c:pt>
                <c:pt idx="38586">
                  <c:v>-0.21587061718608</c:v>
                </c:pt>
                <c:pt idx="38587">
                  <c:v>-0.17154450197399099</c:v>
                </c:pt>
                <c:pt idx="38588">
                  <c:v>-7.0912209098180801E-2</c:v>
                </c:pt>
                <c:pt idx="38589">
                  <c:v>-4.9337478210402699E-2</c:v>
                </c:pt>
                <c:pt idx="38590">
                  <c:v>-9.1483192120962606E-2</c:v>
                </c:pt>
                <c:pt idx="38591">
                  <c:v>-5.5088178470804099E-2</c:v>
                </c:pt>
                <c:pt idx="38592">
                  <c:v>-9.0600073739701595E-2</c:v>
                </c:pt>
                <c:pt idx="38593">
                  <c:v>-9.0600073739701595E-2</c:v>
                </c:pt>
                <c:pt idx="38594">
                  <c:v>-0.13132708947124899</c:v>
                </c:pt>
                <c:pt idx="38595">
                  <c:v>-5.3121307672319498E-2</c:v>
                </c:pt>
                <c:pt idx="38596">
                  <c:v>-1.29623104837142E-2</c:v>
                </c:pt>
                <c:pt idx="38597">
                  <c:v>-1.29623104837142E-2</c:v>
                </c:pt>
                <c:pt idx="38598">
                  <c:v>-1.29623104837142E-2</c:v>
                </c:pt>
                <c:pt idx="38599">
                  <c:v>-1.29623104837142E-2</c:v>
                </c:pt>
                <c:pt idx="38600">
                  <c:v>2.3102503507824501E-2</c:v>
                </c:pt>
                <c:pt idx="38601">
                  <c:v>6.1901277875371301E-2</c:v>
                </c:pt>
                <c:pt idx="38602">
                  <c:v>2.3101117956369301E-2</c:v>
                </c:pt>
                <c:pt idx="38603">
                  <c:v>0.11960568294356499</c:v>
                </c:pt>
                <c:pt idx="38604">
                  <c:v>0.144535497198166</c:v>
                </c:pt>
                <c:pt idx="38605">
                  <c:v>0.144535497198166</c:v>
                </c:pt>
                <c:pt idx="38606">
                  <c:v>0.137679972914379</c:v>
                </c:pt>
                <c:pt idx="38607">
                  <c:v>0.137679972914379</c:v>
                </c:pt>
                <c:pt idx="38608">
                  <c:v>0.172213046191416</c:v>
                </c:pt>
                <c:pt idx="38609">
                  <c:v>0.25413972348760799</c:v>
                </c:pt>
                <c:pt idx="38610">
                  <c:v>0.18716880587707599</c:v>
                </c:pt>
                <c:pt idx="38611">
                  <c:v>0.18716880587707599</c:v>
                </c:pt>
                <c:pt idx="38612">
                  <c:v>0.29730151087341</c:v>
                </c:pt>
                <c:pt idx="38613">
                  <c:v>0.29730151087341</c:v>
                </c:pt>
                <c:pt idx="38614">
                  <c:v>0.25351646578382397</c:v>
                </c:pt>
                <c:pt idx="38615">
                  <c:v>0.227416501766319</c:v>
                </c:pt>
                <c:pt idx="38616">
                  <c:v>0.14800878847367599</c:v>
                </c:pt>
                <c:pt idx="38617">
                  <c:v>0.14800878847367599</c:v>
                </c:pt>
                <c:pt idx="38618">
                  <c:v>0.14800878847367599</c:v>
                </c:pt>
                <c:pt idx="38619">
                  <c:v>0.17498823721322199</c:v>
                </c:pt>
                <c:pt idx="38620">
                  <c:v>0.13947019158430199</c:v>
                </c:pt>
                <c:pt idx="38621">
                  <c:v>0.148187206962306</c:v>
                </c:pt>
                <c:pt idx="38622">
                  <c:v>0.221655547042546</c:v>
                </c:pt>
                <c:pt idx="38623">
                  <c:v>0.18360459427474701</c:v>
                </c:pt>
                <c:pt idx="38624">
                  <c:v>0.135044435704087</c:v>
                </c:pt>
                <c:pt idx="38625">
                  <c:v>0.209246738746168</c:v>
                </c:pt>
                <c:pt idx="38626">
                  <c:v>0.209246738746168</c:v>
                </c:pt>
                <c:pt idx="38627">
                  <c:v>0.209246738746168</c:v>
                </c:pt>
                <c:pt idx="38628">
                  <c:v>0.29295305566745</c:v>
                </c:pt>
                <c:pt idx="38629">
                  <c:v>0.29295305566745</c:v>
                </c:pt>
                <c:pt idx="38630">
                  <c:v>0.24266310023711701</c:v>
                </c:pt>
                <c:pt idx="38631">
                  <c:v>0.24266310023711701</c:v>
                </c:pt>
                <c:pt idx="38632">
                  <c:v>0.331229040427298</c:v>
                </c:pt>
                <c:pt idx="38633">
                  <c:v>0.331229040427298</c:v>
                </c:pt>
                <c:pt idx="38634">
                  <c:v>0.331229040427298</c:v>
                </c:pt>
                <c:pt idx="38635">
                  <c:v>0.339307747037078</c:v>
                </c:pt>
                <c:pt idx="38636">
                  <c:v>0.38911174627131001</c:v>
                </c:pt>
                <c:pt idx="38637">
                  <c:v>0.39293279545402898</c:v>
                </c:pt>
                <c:pt idx="38638">
                  <c:v>0.38911174627131001</c:v>
                </c:pt>
                <c:pt idx="38639">
                  <c:v>0.43202384021214302</c:v>
                </c:pt>
                <c:pt idx="38640">
                  <c:v>0.55516615161198501</c:v>
                </c:pt>
                <c:pt idx="38641">
                  <c:v>0.56049164054560396</c:v>
                </c:pt>
                <c:pt idx="38642">
                  <c:v>0.50719034693887599</c:v>
                </c:pt>
                <c:pt idx="38643">
                  <c:v>0.50719034693887599</c:v>
                </c:pt>
                <c:pt idx="38644">
                  <c:v>0.617701111180888</c:v>
                </c:pt>
                <c:pt idx="38645">
                  <c:v>0.60772456654656204</c:v>
                </c:pt>
                <c:pt idx="38646">
                  <c:v>0.60772456654656204</c:v>
                </c:pt>
                <c:pt idx="38647">
                  <c:v>0.62617198399226703</c:v>
                </c:pt>
                <c:pt idx="38648">
                  <c:v>-0.108029019484523</c:v>
                </c:pt>
                <c:pt idx="38649">
                  <c:v>0.16097250988058701</c:v>
                </c:pt>
                <c:pt idx="38650">
                  <c:v>-0.122668446124908</c:v>
                </c:pt>
                <c:pt idx="38651" formatCode="0.00E+00">
                  <c:v>-8.6063491130183801E-4</c:v>
                </c:pt>
                <c:pt idx="38652">
                  <c:v>-0.14070689134537701</c:v>
                </c:pt>
                <c:pt idx="38653" formatCode="0.00E+00">
                  <c:v>-8.2166466885173095E-2</c:v>
                </c:pt>
                <c:pt idx="38654">
                  <c:v>-0.11855537510094501</c:v>
                </c:pt>
                <c:pt idx="38655">
                  <c:v>-0.22834246828502799</c:v>
                </c:pt>
                <c:pt idx="38656">
                  <c:v>-0.30681219580149799</c:v>
                </c:pt>
                <c:pt idx="38657">
                  <c:v>-0.40185176894854702</c:v>
                </c:pt>
                <c:pt idx="38658">
                  <c:v>-0.32912729294052201</c:v>
                </c:pt>
                <c:pt idx="38659">
                  <c:v>-0.246080886693296</c:v>
                </c:pt>
                <c:pt idx="38660">
                  <c:v>-0.14010888885465</c:v>
                </c:pt>
                <c:pt idx="38661">
                  <c:v>-0.14010888885465</c:v>
                </c:pt>
                <c:pt idx="38662">
                  <c:v>-5.1714144649463299E-2</c:v>
                </c:pt>
                <c:pt idx="38663" formatCode="0.00E+00">
                  <c:v>-2.9902147597105002E-4</c:v>
                </c:pt>
                <c:pt idx="38664">
                  <c:v>-4.6893514475791598E-2</c:v>
                </c:pt>
                <c:pt idx="38665" formatCode="0.00E+00">
                  <c:v>-8.1832124309049098E-2</c:v>
                </c:pt>
                <c:pt idx="38666">
                  <c:v>-0.121189480058358</c:v>
                </c:pt>
                <c:pt idx="38667">
                  <c:v>-0.11322363085682401</c:v>
                </c:pt>
                <c:pt idx="38668">
                  <c:v>-0.120027655459209</c:v>
                </c:pt>
                <c:pt idx="38669">
                  <c:v>-0.18076164573200501</c:v>
                </c:pt>
                <c:pt idx="38670">
                  <c:v>-0.14352947868142099</c:v>
                </c:pt>
                <c:pt idx="38671">
                  <c:v>-9.4517246376033703E-2</c:v>
                </c:pt>
                <c:pt idx="38672">
                  <c:v>-0.13173032946075899</c:v>
                </c:pt>
                <c:pt idx="38673">
                  <c:v>-0.166528628907434</c:v>
                </c:pt>
                <c:pt idx="38674">
                  <c:v>-0.12394602899847799</c:v>
                </c:pt>
                <c:pt idx="38675">
                  <c:v>-0.23767343896593701</c:v>
                </c:pt>
                <c:pt idx="38676">
                  <c:v>-0.214502376383268</c:v>
                </c:pt>
                <c:pt idx="38677">
                  <c:v>-5.7158963831440202E-2</c:v>
                </c:pt>
                <c:pt idx="38678">
                  <c:v>-0.14252271622687199</c:v>
                </c:pt>
                <c:pt idx="38679">
                  <c:v>-9.9336759293715493E-2</c:v>
                </c:pt>
                <c:pt idx="38680">
                  <c:v>-9.9336759293715493E-2</c:v>
                </c:pt>
                <c:pt idx="38681">
                  <c:v>-5.4448159232731497E-2</c:v>
                </c:pt>
                <c:pt idx="38682">
                  <c:v>-9.1542686171958307E-2</c:v>
                </c:pt>
                <c:pt idx="38683">
                  <c:v>-5.0335894955042898E-2</c:v>
                </c:pt>
                <c:pt idx="38684">
                  <c:v>-1.3080095764628799E-2</c:v>
                </c:pt>
                <c:pt idx="38685">
                  <c:v>-5.0686562657222801E-2</c:v>
                </c:pt>
                <c:pt idx="38686">
                  <c:v>-5.0905634362430299E-2</c:v>
                </c:pt>
                <c:pt idx="38687">
                  <c:v>-1.26995979006352E-2</c:v>
                </c:pt>
                <c:pt idx="38688">
                  <c:v>-1.26995979006352E-2</c:v>
                </c:pt>
                <c:pt idx="38689">
                  <c:v>-8.0611980260499802E-2</c:v>
                </c:pt>
                <c:pt idx="38690">
                  <c:v>-1.26995979006352E-2</c:v>
                </c:pt>
                <c:pt idx="38691">
                  <c:v>-1.26995979006352E-2</c:v>
                </c:pt>
                <c:pt idx="38692">
                  <c:v>2.49265765081652E-2</c:v>
                </c:pt>
                <c:pt idx="38693">
                  <c:v>2.49265765081652E-2</c:v>
                </c:pt>
                <c:pt idx="38694">
                  <c:v>2.49265765081652E-2</c:v>
                </c:pt>
                <c:pt idx="38695">
                  <c:v>6.0722587202593097E-2</c:v>
                </c:pt>
                <c:pt idx="38696">
                  <c:v>-1.11755220537173E-2</c:v>
                </c:pt>
                <c:pt idx="38697">
                  <c:v>-1.11755220537173E-2</c:v>
                </c:pt>
                <c:pt idx="38698">
                  <c:v>6.0722587202593097E-2</c:v>
                </c:pt>
                <c:pt idx="38699">
                  <c:v>0.125150497390632</c:v>
                </c:pt>
                <c:pt idx="38700">
                  <c:v>5.2754906583783998E-2</c:v>
                </c:pt>
                <c:pt idx="38701">
                  <c:v>5.2938445394264198E-2</c:v>
                </c:pt>
                <c:pt idx="38702">
                  <c:v>0.117299343584284</c:v>
                </c:pt>
                <c:pt idx="38703">
                  <c:v>5.29703889163015E-2</c:v>
                </c:pt>
                <c:pt idx="38704">
                  <c:v>5.29703889163015E-2</c:v>
                </c:pt>
                <c:pt idx="38705">
                  <c:v>5.29703889163015E-2</c:v>
                </c:pt>
                <c:pt idx="38706">
                  <c:v>5.29703889163015E-2</c:v>
                </c:pt>
                <c:pt idx="38707">
                  <c:v>5.29703889163015E-2</c:v>
                </c:pt>
                <c:pt idx="38708">
                  <c:v>2.0332345914854701E-2</c:v>
                </c:pt>
                <c:pt idx="38709">
                  <c:v>0.125528248088249</c:v>
                </c:pt>
                <c:pt idx="38710">
                  <c:v>0.125528248088249</c:v>
                </c:pt>
                <c:pt idx="38711">
                  <c:v>0.181767875541827</c:v>
                </c:pt>
                <c:pt idx="38712">
                  <c:v>0.18813979167103401</c:v>
                </c:pt>
                <c:pt idx="38713">
                  <c:v>0.19680124743129401</c:v>
                </c:pt>
                <c:pt idx="38714">
                  <c:v>0.23613790842974799</c:v>
                </c:pt>
                <c:pt idx="38715">
                  <c:v>0.23613790842974799</c:v>
                </c:pt>
                <c:pt idx="38716">
                  <c:v>0.23613790842974799</c:v>
                </c:pt>
                <c:pt idx="38717">
                  <c:v>0.23613790842974799</c:v>
                </c:pt>
                <c:pt idx="38718">
                  <c:v>0.19716902308774001</c:v>
                </c:pt>
                <c:pt idx="38719">
                  <c:v>0.17077306650524801</c:v>
                </c:pt>
                <c:pt idx="38720">
                  <c:v>0.21017790542155901</c:v>
                </c:pt>
                <c:pt idx="38721">
                  <c:v>0.13272009741169999</c:v>
                </c:pt>
                <c:pt idx="38722">
                  <c:v>0.13272009741169999</c:v>
                </c:pt>
                <c:pt idx="38723">
                  <c:v>0.13272009741169999</c:v>
                </c:pt>
                <c:pt idx="38724">
                  <c:v>0.13272009741169999</c:v>
                </c:pt>
                <c:pt idx="38725">
                  <c:v>0.29900674806791999</c:v>
                </c:pt>
                <c:pt idx="38726">
                  <c:v>0.26357458937821399</c:v>
                </c:pt>
                <c:pt idx="38727">
                  <c:v>0.25458869272846102</c:v>
                </c:pt>
                <c:pt idx="38728">
                  <c:v>0.30961126884318602</c:v>
                </c:pt>
                <c:pt idx="38729">
                  <c:v>0.30961126884318602</c:v>
                </c:pt>
                <c:pt idx="38730">
                  <c:v>0.36968147649796601</c:v>
                </c:pt>
                <c:pt idx="38731">
                  <c:v>0.40819069013216203</c:v>
                </c:pt>
                <c:pt idx="38732">
                  <c:v>0.40819069013216203</c:v>
                </c:pt>
                <c:pt idx="38733">
                  <c:v>0.40819069013216203</c:v>
                </c:pt>
                <c:pt idx="38734">
                  <c:v>0.37461588253025901</c:v>
                </c:pt>
                <c:pt idx="38735">
                  <c:v>0.32031606750292502</c:v>
                </c:pt>
                <c:pt idx="38736">
                  <c:v>0.39850827685367202</c:v>
                </c:pt>
                <c:pt idx="38737">
                  <c:v>0.34539361138194102</c:v>
                </c:pt>
                <c:pt idx="38738">
                  <c:v>0.34539361138194102</c:v>
                </c:pt>
                <c:pt idx="38739">
                  <c:v>0.36936733398869998</c:v>
                </c:pt>
                <c:pt idx="38740">
                  <c:v>0.31769923506716102</c:v>
                </c:pt>
                <c:pt idx="38741">
                  <c:v>0.53595655344817505</c:v>
                </c:pt>
                <c:pt idx="38742">
                  <c:v>0.53595655344817505</c:v>
                </c:pt>
                <c:pt idx="38743">
                  <c:v>0.53595655344817505</c:v>
                </c:pt>
                <c:pt idx="38744">
                  <c:v>0.60128759907410601</c:v>
                </c:pt>
                <c:pt idx="38745">
                  <c:v>0.60128759907410601</c:v>
                </c:pt>
                <c:pt idx="38746">
                  <c:v>0.47517943526346201</c:v>
                </c:pt>
                <c:pt idx="38747">
                  <c:v>0.47517943526346201</c:v>
                </c:pt>
                <c:pt idx="38748">
                  <c:v>0.53595423071790504</c:v>
                </c:pt>
                <c:pt idx="38749">
                  <c:v>0.57368484271791298</c:v>
                </c:pt>
                <c:pt idx="38750">
                  <c:v>0.57368484271791298</c:v>
                </c:pt>
                <c:pt idx="38751">
                  <c:v>0.57902657795076995</c:v>
                </c:pt>
                <c:pt idx="38752" formatCode="0.00E+00">
                  <c:v>-7.2869631384198097E-4</c:v>
                </c:pt>
                <c:pt idx="38753">
                  <c:v>-0.263836126727655</c:v>
                </c:pt>
                <c:pt idx="38754" formatCode="0.00E+00">
                  <c:v>-4.2494370852952298E-4</c:v>
                </c:pt>
                <c:pt idx="38755">
                  <c:v>-0.12236986343222001</c:v>
                </c:pt>
                <c:pt idx="38756" formatCode="0.00E+00">
                  <c:v>-3.3253389411358399E-4</c:v>
                </c:pt>
                <c:pt idx="38757" formatCode="0.00E+00">
                  <c:v>-3.3253389411358399E-4</c:v>
                </c:pt>
                <c:pt idx="38758" formatCode="0.00E+00">
                  <c:v>-3.3253389411358399E-4</c:v>
                </c:pt>
                <c:pt idx="38759" formatCode="0.00E+00">
                  <c:v>-3.3253389411358399E-4</c:v>
                </c:pt>
                <c:pt idx="38760" formatCode="0.00E+00">
                  <c:v>-3.3253389411358399E-4</c:v>
                </c:pt>
                <c:pt idx="38761" formatCode="0.00E+00">
                  <c:v>-1.0319327830083901E-3</c:v>
                </c:pt>
                <c:pt idx="38762" formatCode="0.00E+00">
                  <c:v>-3.0130024076080399E-4</c:v>
                </c:pt>
                <c:pt idx="38763">
                  <c:v>-5.7741919311782498E-2</c:v>
                </c:pt>
                <c:pt idx="38764" formatCode="0.00E+00">
                  <c:v>-3.7242298663464602E-4</c:v>
                </c:pt>
                <c:pt idx="38765">
                  <c:v>-6.7326166525895903E-2</c:v>
                </c:pt>
                <c:pt idx="38766" formatCode="0.00E+00">
                  <c:v>8.9381270602602203E-2</c:v>
                </c:pt>
                <c:pt idx="38767">
                  <c:v>7.1795468535145596E-2</c:v>
                </c:pt>
                <c:pt idx="38768">
                  <c:v>0.114682414424554</c:v>
                </c:pt>
                <c:pt idx="38769">
                  <c:v>9.7779837040634601E-2</c:v>
                </c:pt>
                <c:pt idx="38770">
                  <c:v>9.7779837040634601E-2</c:v>
                </c:pt>
                <c:pt idx="38771">
                  <c:v>9.7779837040634601E-2</c:v>
                </c:pt>
                <c:pt idx="38772">
                  <c:v>0.20605911566184301</c:v>
                </c:pt>
                <c:pt idx="38773">
                  <c:v>7.6824792865847605E-2</c:v>
                </c:pt>
                <c:pt idx="38774">
                  <c:v>6.9253440088370404E-3</c:v>
                </c:pt>
                <c:pt idx="38775">
                  <c:v>6.9923116600176796E-3</c:v>
                </c:pt>
                <c:pt idx="38776">
                  <c:v>-2.9804483317324298E-2</c:v>
                </c:pt>
                <c:pt idx="38777">
                  <c:v>1.32484355042485E-2</c:v>
                </c:pt>
                <c:pt idx="38778">
                  <c:v>4.9535160064831399E-2</c:v>
                </c:pt>
                <c:pt idx="38779">
                  <c:v>8.3278417413270994E-2</c:v>
                </c:pt>
                <c:pt idx="38780">
                  <c:v>0.171516500766692</c:v>
                </c:pt>
                <c:pt idx="38781">
                  <c:v>0.13513056329135401</c:v>
                </c:pt>
                <c:pt idx="38782">
                  <c:v>0.13958741075370901</c:v>
                </c:pt>
                <c:pt idx="38783">
                  <c:v>0.105430940723026</c:v>
                </c:pt>
                <c:pt idx="38784">
                  <c:v>0.10988042366649201</c:v>
                </c:pt>
                <c:pt idx="38785">
                  <c:v>0.10988042366649201</c:v>
                </c:pt>
                <c:pt idx="38786">
                  <c:v>0.115428435580502</c:v>
                </c:pt>
                <c:pt idx="38787">
                  <c:v>0.14989381602874399</c:v>
                </c:pt>
                <c:pt idx="38788">
                  <c:v>0.15585014604994299</c:v>
                </c:pt>
                <c:pt idx="38789">
                  <c:v>0.19290023747122401</c:v>
                </c:pt>
                <c:pt idx="38790">
                  <c:v>0.22395374568345</c:v>
                </c:pt>
                <c:pt idx="38791">
                  <c:v>0.17497732885374701</c:v>
                </c:pt>
                <c:pt idx="38792">
                  <c:v>0.17497732885374701</c:v>
                </c:pt>
                <c:pt idx="38793">
                  <c:v>0.1085005175089</c:v>
                </c:pt>
                <c:pt idx="38794">
                  <c:v>7.8156078279995905E-2</c:v>
                </c:pt>
                <c:pt idx="38795">
                  <c:v>7.3231312020311107E-2</c:v>
                </c:pt>
                <c:pt idx="38796">
                  <c:v>8.2366846956108894E-2</c:v>
                </c:pt>
                <c:pt idx="38797">
                  <c:v>0.14060249589426899</c:v>
                </c:pt>
                <c:pt idx="38798">
                  <c:v>0.1085005175089</c:v>
                </c:pt>
                <c:pt idx="38799">
                  <c:v>0.103295306698042</c:v>
                </c:pt>
                <c:pt idx="38800">
                  <c:v>7.8156078279995905E-2</c:v>
                </c:pt>
                <c:pt idx="38801">
                  <c:v>7.8156078279995905E-2</c:v>
                </c:pt>
                <c:pt idx="38802">
                  <c:v>7.8156078279995905E-2</c:v>
                </c:pt>
                <c:pt idx="38803">
                  <c:v>0.108659937408567</c:v>
                </c:pt>
                <c:pt idx="38804">
                  <c:v>8.2843067433529594E-2</c:v>
                </c:pt>
                <c:pt idx="38805">
                  <c:v>2.3211219252398298E-2</c:v>
                </c:pt>
                <c:pt idx="38806">
                  <c:v>3.6472768231569697E-2</c:v>
                </c:pt>
                <c:pt idx="38807">
                  <c:v>1.6513096917620301E-2</c:v>
                </c:pt>
                <c:pt idx="38808">
                  <c:v>0.29257335565096598</c:v>
                </c:pt>
                <c:pt idx="38809">
                  <c:v>0.12072163925497501</c:v>
                </c:pt>
                <c:pt idx="38810">
                  <c:v>0.25644118175215103</c:v>
                </c:pt>
                <c:pt idx="38811">
                  <c:v>-1.09643005150994E-3</c:v>
                </c:pt>
                <c:pt idx="38812">
                  <c:v>0.120725605051812</c:v>
                </c:pt>
                <c:pt idx="38813">
                  <c:v>5.5544367963154401E-2</c:v>
                </c:pt>
                <c:pt idx="38814">
                  <c:v>6.2731889091198006E-2</c:v>
                </c:pt>
                <c:pt idx="38815">
                  <c:v>-2.8322094025701101E-3</c:v>
                </c:pt>
                <c:pt idx="38816">
                  <c:v>-6.7672455223082004E-2</c:v>
                </c:pt>
                <c:pt idx="38817">
                  <c:v>-0.175594072544448</c:v>
                </c:pt>
                <c:pt idx="38818">
                  <c:v>-0.22058947906005499</c:v>
                </c:pt>
                <c:pt idx="38819">
                  <c:v>-0.23459494203020401</c:v>
                </c:pt>
                <c:pt idx="38820">
                  <c:v>-0.26180453000009002</c:v>
                </c:pt>
                <c:pt idx="38821">
                  <c:v>-0.34079047510580102</c:v>
                </c:pt>
                <c:pt idx="38822">
                  <c:v>-0.154938809757554</c:v>
                </c:pt>
                <c:pt idx="38823">
                  <c:v>-0.154938809757554</c:v>
                </c:pt>
                <c:pt idx="38824">
                  <c:v>-5.6857187821337002E-2</c:v>
                </c:pt>
                <c:pt idx="38825">
                  <c:v>-0.14124525788524001</c:v>
                </c:pt>
                <c:pt idx="38826">
                  <c:v>-0.17627689718369</c:v>
                </c:pt>
                <c:pt idx="38827">
                  <c:v>-0.237514362702616</c:v>
                </c:pt>
                <c:pt idx="38828">
                  <c:v>-0.19274643018103099</c:v>
                </c:pt>
                <c:pt idx="38829">
                  <c:v>-0.151364560384078</c:v>
                </c:pt>
                <c:pt idx="38830">
                  <c:v>-4.19414353951892E-2</c:v>
                </c:pt>
                <c:pt idx="38831">
                  <c:v>-4.14659707914408E-2</c:v>
                </c:pt>
                <c:pt idx="38832">
                  <c:v>-7.0353190737001803E-2</c:v>
                </c:pt>
                <c:pt idx="38833">
                  <c:v>-0.100047737532018</c:v>
                </c:pt>
                <c:pt idx="38834">
                  <c:v>-0.100047737532018</c:v>
                </c:pt>
                <c:pt idx="38835">
                  <c:v>-0.145961512594601</c:v>
                </c:pt>
                <c:pt idx="38836">
                  <c:v>-0.10748597734661899</c:v>
                </c:pt>
                <c:pt idx="38837">
                  <c:v>-0.16390333078304301</c:v>
                </c:pt>
                <c:pt idx="38838">
                  <c:v>-0.16390333078304301</c:v>
                </c:pt>
                <c:pt idx="38839">
                  <c:v>-0.16390333078304301</c:v>
                </c:pt>
                <c:pt idx="38840">
                  <c:v>-0.15942833273830401</c:v>
                </c:pt>
                <c:pt idx="38841">
                  <c:v>-0.18939881801532901</c:v>
                </c:pt>
                <c:pt idx="38842">
                  <c:v>-0.153661577195604</c:v>
                </c:pt>
                <c:pt idx="38843">
                  <c:v>-0.100000242604707</c:v>
                </c:pt>
                <c:pt idx="38844">
                  <c:v>-9.4175121771784998E-2</c:v>
                </c:pt>
                <c:pt idx="38845">
                  <c:v>-9.4624491913212802E-2</c:v>
                </c:pt>
                <c:pt idx="38846">
                  <c:v>-0.20981040519342201</c:v>
                </c:pt>
                <c:pt idx="38847">
                  <c:v>-0.253788586592266</c:v>
                </c:pt>
                <c:pt idx="38848">
                  <c:v>-0.23876837975938101</c:v>
                </c:pt>
                <c:pt idx="38849">
                  <c:v>-0.31023614517896703</c:v>
                </c:pt>
                <c:pt idx="38850">
                  <c:v>-0.31023614517896703</c:v>
                </c:pt>
                <c:pt idx="38851">
                  <c:v>-0.29266646042099198</c:v>
                </c:pt>
                <c:pt idx="38852">
                  <c:v>-0.16843672566312801</c:v>
                </c:pt>
                <c:pt idx="38853">
                  <c:v>-0.16843672566312801</c:v>
                </c:pt>
                <c:pt idx="38854">
                  <c:v>-0.16843672566312801</c:v>
                </c:pt>
                <c:pt idx="38855">
                  <c:v>-0.16843672566312801</c:v>
                </c:pt>
                <c:pt idx="38856">
                  <c:v>-0.14755564608959701</c:v>
                </c:pt>
                <c:pt idx="38857">
                  <c:v>-0.14755564608959701</c:v>
                </c:pt>
                <c:pt idx="38858">
                  <c:v>-0.140760155142685</c:v>
                </c:pt>
                <c:pt idx="38859">
                  <c:v>0.10730877055447299</c:v>
                </c:pt>
                <c:pt idx="38860">
                  <c:v>0.37359016862472899</c:v>
                </c:pt>
                <c:pt idx="38861">
                  <c:v>0.121388722227378</c:v>
                </c:pt>
                <c:pt idx="38862">
                  <c:v>5.6938383221316599E-2</c:v>
                </c:pt>
                <c:pt idx="38863">
                  <c:v>-5.2188835494414797E-2</c:v>
                </c:pt>
                <c:pt idx="38864">
                  <c:v>9.0131763162031003E-2</c:v>
                </c:pt>
                <c:pt idx="38865">
                  <c:v>0.14081225633253</c:v>
                </c:pt>
                <c:pt idx="38866">
                  <c:v>0.17898160307070601</c:v>
                </c:pt>
                <c:pt idx="38867">
                  <c:v>0.26831598868708501</c:v>
                </c:pt>
                <c:pt idx="38868">
                  <c:v>0.21358357484843199</c:v>
                </c:pt>
                <c:pt idx="38869">
                  <c:v>0.21363294665656399</c:v>
                </c:pt>
                <c:pt idx="38870">
                  <c:v>0.30251953571819901</c:v>
                </c:pt>
                <c:pt idx="38871">
                  <c:v>0.25477914035051902</c:v>
                </c:pt>
                <c:pt idx="38872">
                  <c:v>0.21019599610742401</c:v>
                </c:pt>
                <c:pt idx="38873">
                  <c:v>9.5177685635540396E-2</c:v>
                </c:pt>
                <c:pt idx="38874">
                  <c:v>6.5573630795849797E-2</c:v>
                </c:pt>
                <c:pt idx="38875" formatCode="0.00E+00">
                  <c:v>1.3129200313555199E-4</c:v>
                </c:pt>
                <c:pt idx="38876">
                  <c:v>-9.5364035062676697E-2</c:v>
                </c:pt>
                <c:pt idx="38877" formatCode="0.00E+00">
                  <c:v>-0.10967992490049799</c:v>
                </c:pt>
                <c:pt idx="38878">
                  <c:v>-6.1226454135584397E-2</c:v>
                </c:pt>
                <c:pt idx="38879">
                  <c:v>-0.141199059688038</c:v>
                </c:pt>
                <c:pt idx="38880">
                  <c:v>-9.49892451638263E-2</c:v>
                </c:pt>
                <c:pt idx="38881">
                  <c:v>-0.15882319101016401</c:v>
                </c:pt>
                <c:pt idx="38882">
                  <c:v>-6.4964867166590695E-2</c:v>
                </c:pt>
                <c:pt idx="38883">
                  <c:v>-0.18282947896781099</c:v>
                </c:pt>
                <c:pt idx="38884">
                  <c:v>8.7515351458623103E-2</c:v>
                </c:pt>
                <c:pt idx="38885">
                  <c:v>8.7515351458623103E-2</c:v>
                </c:pt>
                <c:pt idx="38886">
                  <c:v>0.13257164153628001</c:v>
                </c:pt>
                <c:pt idx="38887">
                  <c:v>0.13257164153628001</c:v>
                </c:pt>
                <c:pt idx="38888">
                  <c:v>0.13257164153628001</c:v>
                </c:pt>
                <c:pt idx="38889">
                  <c:v>0.21702975014856801</c:v>
                </c:pt>
                <c:pt idx="38890">
                  <c:v>0.271526410180776</c:v>
                </c:pt>
                <c:pt idx="38891">
                  <c:v>0.271526410180776</c:v>
                </c:pt>
                <c:pt idx="38892">
                  <c:v>0.30274823715106802</c:v>
                </c:pt>
                <c:pt idx="38893">
                  <c:v>0.19989504898986599</c:v>
                </c:pt>
                <c:pt idx="38894">
                  <c:v>0.28468693301215497</c:v>
                </c:pt>
                <c:pt idx="38895">
                  <c:v>0.26239595248064101</c:v>
                </c:pt>
                <c:pt idx="38896">
                  <c:v>0.23589712931130299</c:v>
                </c:pt>
                <c:pt idx="38897">
                  <c:v>0.240448022576805</c:v>
                </c:pt>
                <c:pt idx="38898">
                  <c:v>0.26666140765143098</c:v>
                </c:pt>
                <c:pt idx="38899">
                  <c:v>0.224651165147463</c:v>
                </c:pt>
                <c:pt idx="38900">
                  <c:v>0.224651165147463</c:v>
                </c:pt>
                <c:pt idx="38901">
                  <c:v>0.19788704310071001</c:v>
                </c:pt>
                <c:pt idx="38902">
                  <c:v>0.224651165147463</c:v>
                </c:pt>
                <c:pt idx="38903">
                  <c:v>0.21788023545493501</c:v>
                </c:pt>
                <c:pt idx="38904">
                  <c:v>0.21788023545493501</c:v>
                </c:pt>
                <c:pt idx="38905">
                  <c:v>0.14651077728746301</c:v>
                </c:pt>
                <c:pt idx="38906">
                  <c:v>0.17066407121038901</c:v>
                </c:pt>
                <c:pt idx="38907">
                  <c:v>0.21315486549253801</c:v>
                </c:pt>
                <c:pt idx="38908">
                  <c:v>0.237873428548075</c:v>
                </c:pt>
                <c:pt idx="38909">
                  <c:v>0.32094619723506901</c:v>
                </c:pt>
                <c:pt idx="38910">
                  <c:v>0.382997515542216</c:v>
                </c:pt>
                <c:pt idx="38911">
                  <c:v>0.37980729541923802</c:v>
                </c:pt>
                <c:pt idx="38912">
                  <c:v>0.37980729541923802</c:v>
                </c:pt>
                <c:pt idx="38913">
                  <c:v>0.420330101806689</c:v>
                </c:pt>
                <c:pt idx="38914">
                  <c:v>0.420236538392466</c:v>
                </c:pt>
                <c:pt idx="38915">
                  <c:v>0.43799156984620402</c:v>
                </c:pt>
                <c:pt idx="38916">
                  <c:v>0.45477420733856</c:v>
                </c:pt>
                <c:pt idx="38917">
                  <c:v>0.47050554255840099</c:v>
                </c:pt>
                <c:pt idx="38918">
                  <c:v>0.47305415763110797</c:v>
                </c:pt>
                <c:pt idx="38919">
                  <c:v>0.48535454686381402</c:v>
                </c:pt>
                <c:pt idx="38920">
                  <c:v>0.47305415763110797</c:v>
                </c:pt>
                <c:pt idx="38921">
                  <c:v>0.390048768387041</c:v>
                </c:pt>
                <c:pt idx="38922">
                  <c:v>0.40609081087011001</c:v>
                </c:pt>
                <c:pt idx="38923">
                  <c:v>0.40609081087011001</c:v>
                </c:pt>
                <c:pt idx="38924">
                  <c:v>0.413918006739804</c:v>
                </c:pt>
                <c:pt idx="38925">
                  <c:v>0.46604569030348802</c:v>
                </c:pt>
                <c:pt idx="38926">
                  <c:v>0.45174890672065998</c:v>
                </c:pt>
                <c:pt idx="38927">
                  <c:v>0.45174890672065998</c:v>
                </c:pt>
                <c:pt idx="38928">
                  <c:v>0.45420976888405401</c:v>
                </c:pt>
                <c:pt idx="38929" formatCode="0.00E+00">
                  <c:v>7.2869631384198097E-4</c:v>
                </c:pt>
                <c:pt idx="38930">
                  <c:v>0.324046513749358</c:v>
                </c:pt>
                <c:pt idx="38931" formatCode="0.00E+00">
                  <c:v>0.21002727941271901</c:v>
                </c:pt>
                <c:pt idx="38932">
                  <c:v>0.31230919099551002</c:v>
                </c:pt>
                <c:pt idx="38933">
                  <c:v>9.9736967762296999E-2</c:v>
                </c:pt>
                <c:pt idx="38934">
                  <c:v>0.14563959722963399</c:v>
                </c:pt>
                <c:pt idx="38935">
                  <c:v>3.8392393324872598E-2</c:v>
                </c:pt>
                <c:pt idx="38936">
                  <c:v>-8.2014963544430001E-3</c:v>
                </c:pt>
                <c:pt idx="38937">
                  <c:v>3.8825399214024302E-2</c:v>
                </c:pt>
                <c:pt idx="38938">
                  <c:v>3.8392393324872598E-2</c:v>
                </c:pt>
                <c:pt idx="38939">
                  <c:v>8.1265466731320596E-2</c:v>
                </c:pt>
                <c:pt idx="38940">
                  <c:v>-8.2014963544430001E-3</c:v>
                </c:pt>
                <c:pt idx="38941">
                  <c:v>3.8825399214024302E-2</c:v>
                </c:pt>
                <c:pt idx="38942">
                  <c:v>-8.2014963544430001E-3</c:v>
                </c:pt>
                <c:pt idx="38943">
                  <c:v>3.4223773184077301E-2</c:v>
                </c:pt>
                <c:pt idx="38944">
                  <c:v>7.1947680705066297E-2</c:v>
                </c:pt>
                <c:pt idx="38945">
                  <c:v>-2.2734310234228099E-2</c:v>
                </c:pt>
                <c:pt idx="38946">
                  <c:v>-2.9876343965336401E-2</c:v>
                </c:pt>
                <c:pt idx="38947">
                  <c:v>-0.107519129132376</c:v>
                </c:pt>
                <c:pt idx="38948">
                  <c:v>-0.15379567126398</c:v>
                </c:pt>
                <c:pt idx="38949">
                  <c:v>-0.141709564220418</c:v>
                </c:pt>
                <c:pt idx="38950">
                  <c:v>-0.26686108269948899</c:v>
                </c:pt>
                <c:pt idx="38951">
                  <c:v>-0.20264996532608601</c:v>
                </c:pt>
                <c:pt idx="38952">
                  <c:v>-0.115980724053986</c:v>
                </c:pt>
                <c:pt idx="38953">
                  <c:v>-7.6138721352333599E-2</c:v>
                </c:pt>
                <c:pt idx="38954">
                  <c:v>-2.7293476819803202E-2</c:v>
                </c:pt>
                <c:pt idx="38955">
                  <c:v>-6.4420334982116995E-2</c:v>
                </c:pt>
                <c:pt idx="38956">
                  <c:v>-9.8950165827392494E-2</c:v>
                </c:pt>
                <c:pt idx="38957">
                  <c:v>-9.1888533779739004E-2</c:v>
                </c:pt>
                <c:pt idx="38958">
                  <c:v>-0.21786507662597701</c:v>
                </c:pt>
                <c:pt idx="38959">
                  <c:v>-0.217836513486278</c:v>
                </c:pt>
                <c:pt idx="38960">
                  <c:v>-0.20282087695280099</c:v>
                </c:pt>
                <c:pt idx="38961">
                  <c:v>-0.23008593022832299</c:v>
                </c:pt>
                <c:pt idx="38962">
                  <c:v>-0.29884723850417999</c:v>
                </c:pt>
                <c:pt idx="38963">
                  <c:v>-0.34371510089053903</c:v>
                </c:pt>
                <c:pt idx="38964">
                  <c:v>-0.36437580045402801</c:v>
                </c:pt>
                <c:pt idx="38965">
                  <c:v>-0.321709106814968</c:v>
                </c:pt>
                <c:pt idx="38966">
                  <c:v>-0.36417249651488398</c:v>
                </c:pt>
                <c:pt idx="38967">
                  <c:v>-0.36417249651488398</c:v>
                </c:pt>
                <c:pt idx="38968">
                  <c:v>-0.28453535019543702</c:v>
                </c:pt>
                <c:pt idx="38969">
                  <c:v>-0.28453535019543702</c:v>
                </c:pt>
                <c:pt idx="38970">
                  <c:v>-0.26914227177222599</c:v>
                </c:pt>
                <c:pt idx="38971">
                  <c:v>-0.28901642513489301</c:v>
                </c:pt>
                <c:pt idx="38972">
                  <c:v>-0.30787293104493502</c:v>
                </c:pt>
                <c:pt idx="38973">
                  <c:v>-0.27411311765789098</c:v>
                </c:pt>
                <c:pt idx="38974">
                  <c:v>-0.34239451326720899</c:v>
                </c:pt>
                <c:pt idx="38975">
                  <c:v>-0.35982130682541202</c:v>
                </c:pt>
                <c:pt idx="38976">
                  <c:v>-0.39624309225048898</c:v>
                </c:pt>
                <c:pt idx="38977">
                  <c:v>-0.39624309225048898</c:v>
                </c:pt>
                <c:pt idx="38978">
                  <c:v>-0.39624309225048898</c:v>
                </c:pt>
                <c:pt idx="38979">
                  <c:v>-0.39624309225048898</c:v>
                </c:pt>
                <c:pt idx="38980">
                  <c:v>-0.35982130682541202</c:v>
                </c:pt>
                <c:pt idx="38981">
                  <c:v>-0.26293415143337101</c:v>
                </c:pt>
                <c:pt idx="38982">
                  <c:v>-0.26293415143337101</c:v>
                </c:pt>
                <c:pt idx="38983">
                  <c:v>-0.26293415143337101</c:v>
                </c:pt>
                <c:pt idx="38984">
                  <c:v>-0.302040369157073</c:v>
                </c:pt>
                <c:pt idx="38985">
                  <c:v>-0.262332672363847</c:v>
                </c:pt>
                <c:pt idx="38986">
                  <c:v>-0.22519350913077199</c:v>
                </c:pt>
                <c:pt idx="38987">
                  <c:v>-0.22519350913077199</c:v>
                </c:pt>
                <c:pt idx="38988">
                  <c:v>-0.21322667395471401</c:v>
                </c:pt>
                <c:pt idx="38989">
                  <c:v>-0.201941307536777</c:v>
                </c:pt>
                <c:pt idx="38990">
                  <c:v>-0.20251384293459501</c:v>
                </c:pt>
                <c:pt idx="38991">
                  <c:v>-0.22598088664448601</c:v>
                </c:pt>
                <c:pt idx="38992">
                  <c:v>-0.19126481340481</c:v>
                </c:pt>
                <c:pt idx="38993">
                  <c:v>-0.19126481340481</c:v>
                </c:pt>
                <c:pt idx="38994">
                  <c:v>-0.24789797913315201</c:v>
                </c:pt>
                <c:pt idx="38995">
                  <c:v>-0.248106313950515</c:v>
                </c:pt>
                <c:pt idx="38996">
                  <c:v>-0.18122720606850601</c:v>
                </c:pt>
                <c:pt idx="38997">
                  <c:v>-0.181012500041946</c:v>
                </c:pt>
                <c:pt idx="38998">
                  <c:v>-0.213534319003687</c:v>
                </c:pt>
                <c:pt idx="38999">
                  <c:v>-0.213534319003687</c:v>
                </c:pt>
                <c:pt idx="39000">
                  <c:v>-0.13415194894118199</c:v>
                </c:pt>
                <c:pt idx="39001">
                  <c:v>-7.7190119080482206E-2</c:v>
                </c:pt>
                <c:pt idx="39002">
                  <c:v>-0.10859072527577</c:v>
                </c:pt>
                <c:pt idx="39003">
                  <c:v>-0.10859072527577</c:v>
                </c:pt>
                <c:pt idx="39004">
                  <c:v>-0.10859072527577</c:v>
                </c:pt>
                <c:pt idx="39005">
                  <c:v>-0.10859072527577</c:v>
                </c:pt>
                <c:pt idx="39006">
                  <c:v>-0.16689077990384399</c:v>
                </c:pt>
                <c:pt idx="39007">
                  <c:v>-0.20250038284768901</c:v>
                </c:pt>
                <c:pt idx="39008">
                  <c:v>-0.22575782155857901</c:v>
                </c:pt>
                <c:pt idx="39009">
                  <c:v>-0.20211924863550301</c:v>
                </c:pt>
                <c:pt idx="39010">
                  <c:v>-0.17701622127949099</c:v>
                </c:pt>
                <c:pt idx="39011">
                  <c:v>-0.202142212472528</c:v>
                </c:pt>
                <c:pt idx="39012">
                  <c:v>-0.23938890090939899</c:v>
                </c:pt>
                <c:pt idx="39013">
                  <c:v>-0.21466960539482499</c:v>
                </c:pt>
                <c:pt idx="39014">
                  <c:v>-0.21466960539482499</c:v>
                </c:pt>
                <c:pt idx="39015">
                  <c:v>-0.188289621263345</c:v>
                </c:pt>
                <c:pt idx="39016">
                  <c:v>-6.2479066994235603E-2</c:v>
                </c:pt>
                <c:pt idx="39017">
                  <c:v>-9.9934303821424805E-2</c:v>
                </c:pt>
                <c:pt idx="39018">
                  <c:v>-9.2660808032533501E-2</c:v>
                </c:pt>
                <c:pt idx="39019">
                  <c:v>-0.15887201033380399</c:v>
                </c:pt>
                <c:pt idx="39020">
                  <c:v>-0.188692746680859</c:v>
                </c:pt>
                <c:pt idx="39021">
                  <c:v>-0.188692746680859</c:v>
                </c:pt>
                <c:pt idx="39022">
                  <c:v>-0.18170557494470899</c:v>
                </c:pt>
                <c:pt idx="39023">
                  <c:v>-0.18170557494470899</c:v>
                </c:pt>
                <c:pt idx="39024">
                  <c:v>-0.16797479298300599</c:v>
                </c:pt>
                <c:pt idx="39025">
                  <c:v>-0.13794480138891499</c:v>
                </c:pt>
                <c:pt idx="39026">
                  <c:v>-0.13113601962621099</c:v>
                </c:pt>
                <c:pt idx="39027">
                  <c:v>-0.10730877055447299</c:v>
                </c:pt>
                <c:pt idx="39028">
                  <c:v>-0.32392501835422</c:v>
                </c:pt>
                <c:pt idx="39029">
                  <c:v>-6.54000595607684E-2</c:v>
                </c:pt>
                <c:pt idx="39030">
                  <c:v>-0.13119407730937999</c:v>
                </c:pt>
                <c:pt idx="39031">
                  <c:v>-6.6953740296061798E-2</c:v>
                </c:pt>
                <c:pt idx="39032">
                  <c:v>-0.117095603088335</c:v>
                </c:pt>
                <c:pt idx="39033">
                  <c:v>-0.162757965808356</c:v>
                </c:pt>
                <c:pt idx="39034">
                  <c:v>-0.12505397940004701</c:v>
                </c:pt>
                <c:pt idx="39035">
                  <c:v>-0.132870166015607</c:v>
                </c:pt>
                <c:pt idx="39036">
                  <c:v>-0.120186037543407</c:v>
                </c:pt>
                <c:pt idx="39037">
                  <c:v>-6.8420564346298895E-2</c:v>
                </c:pt>
                <c:pt idx="39038">
                  <c:v>2.2643283818249701E-2</c:v>
                </c:pt>
                <c:pt idx="39039">
                  <c:v>-6.9054245850844298E-2</c:v>
                </c:pt>
                <c:pt idx="39040">
                  <c:v>0.112950527116863</c:v>
                </c:pt>
                <c:pt idx="39041">
                  <c:v>0.16683543744861001</c:v>
                </c:pt>
                <c:pt idx="39042">
                  <c:v>-0.14753863877166601</c:v>
                </c:pt>
                <c:pt idx="39043">
                  <c:v>-0.228754980111254</c:v>
                </c:pt>
                <c:pt idx="39044">
                  <c:v>-0.31389572318831299</c:v>
                </c:pt>
                <c:pt idx="39045">
                  <c:v>-0.31389572318831299</c:v>
                </c:pt>
                <c:pt idx="39046">
                  <c:v>-0.38308147877093202</c:v>
                </c:pt>
                <c:pt idx="39047">
                  <c:v>-0.31768241246370699</c:v>
                </c:pt>
                <c:pt idx="39048">
                  <c:v>-0.31768241246370699</c:v>
                </c:pt>
                <c:pt idx="39049">
                  <c:v>-0.24781297298640501</c:v>
                </c:pt>
                <c:pt idx="39050">
                  <c:v>-0.24781297298640501</c:v>
                </c:pt>
                <c:pt idx="39051">
                  <c:v>-0.24726855509294901</c:v>
                </c:pt>
                <c:pt idx="39052">
                  <c:v>-0.24726855509294901</c:v>
                </c:pt>
                <c:pt idx="39053">
                  <c:v>-0.19307269930217399</c:v>
                </c:pt>
                <c:pt idx="39054">
                  <c:v>-0.22670532159273099</c:v>
                </c:pt>
                <c:pt idx="39055">
                  <c:v>-0.28000548596460201</c:v>
                </c:pt>
                <c:pt idx="39056">
                  <c:v>-0.31001358223019398</c:v>
                </c:pt>
                <c:pt idx="39057">
                  <c:v>-0.210672230255394</c:v>
                </c:pt>
                <c:pt idx="39058">
                  <c:v>-0.239777907275775</c:v>
                </c:pt>
                <c:pt idx="39059">
                  <c:v>-0.33702280168804599</c:v>
                </c:pt>
                <c:pt idx="39060">
                  <c:v>-0.401250750024502</c:v>
                </c:pt>
                <c:pt idx="39061">
                  <c:v>-0.44730153761693597</c:v>
                </c:pt>
                <c:pt idx="39062">
                  <c:v>-0.45539743188406701</c:v>
                </c:pt>
                <c:pt idx="39063">
                  <c:v>-0.41967829678348201</c:v>
                </c:pt>
                <c:pt idx="39064">
                  <c:v>-0.39849689545553302</c:v>
                </c:pt>
                <c:pt idx="39065">
                  <c:v>-0.34093101895898797</c:v>
                </c:pt>
                <c:pt idx="39066">
                  <c:v>-0.34093101895898797</c:v>
                </c:pt>
                <c:pt idx="39067">
                  <c:v>-0.33289303232703799</c:v>
                </c:pt>
                <c:pt idx="39068">
                  <c:v>-0.324950836226713</c:v>
                </c:pt>
                <c:pt idx="39069">
                  <c:v>-0.27924586144722702</c:v>
                </c:pt>
                <c:pt idx="39070">
                  <c:v>-0.27192837006542597</c:v>
                </c:pt>
                <c:pt idx="39071">
                  <c:v>-0.229750058031196</c:v>
                </c:pt>
                <c:pt idx="39072">
                  <c:v>-0.229750058031196</c:v>
                </c:pt>
                <c:pt idx="39073">
                  <c:v>-0.233986476312258</c:v>
                </c:pt>
                <c:pt idx="39074">
                  <c:v>-0.233986476312258</c:v>
                </c:pt>
                <c:pt idx="39075">
                  <c:v>-0.20786296055735401</c:v>
                </c:pt>
                <c:pt idx="39076">
                  <c:v>-0.233986476312258</c:v>
                </c:pt>
                <c:pt idx="39077">
                  <c:v>-0.22546652035070799</c:v>
                </c:pt>
                <c:pt idx="39078">
                  <c:v>-0.24625871734222399</c:v>
                </c:pt>
                <c:pt idx="39079">
                  <c:v>-0.21980132556333601</c:v>
                </c:pt>
                <c:pt idx="39080">
                  <c:v>-0.270859001422454</c:v>
                </c:pt>
                <c:pt idx="39081">
                  <c:v>-0.270859001422454</c:v>
                </c:pt>
                <c:pt idx="39082">
                  <c:v>-0.29390425104817203</c:v>
                </c:pt>
                <c:pt idx="39083">
                  <c:v>-0.254633094646391</c:v>
                </c:pt>
                <c:pt idx="39084">
                  <c:v>-0.231303324721223</c:v>
                </c:pt>
                <c:pt idx="39085">
                  <c:v>-0.231303324721223</c:v>
                </c:pt>
                <c:pt idx="39086">
                  <c:v>-0.20605799819246801</c:v>
                </c:pt>
                <c:pt idx="39087">
                  <c:v>-0.20605799819246801</c:v>
                </c:pt>
                <c:pt idx="39088">
                  <c:v>-0.21888102888809099</c:v>
                </c:pt>
                <c:pt idx="39089">
                  <c:v>-0.21888102888809099</c:v>
                </c:pt>
                <c:pt idx="39090">
                  <c:v>-0.26559797476447899</c:v>
                </c:pt>
                <c:pt idx="39091">
                  <c:v>-0.30461162204162701</c:v>
                </c:pt>
                <c:pt idx="39092">
                  <c:v>-0.34499295509980998</c:v>
                </c:pt>
                <c:pt idx="39093">
                  <c:v>-0.306491936236928</c:v>
                </c:pt>
                <c:pt idx="39094">
                  <c:v>-0.36138554884075402</c:v>
                </c:pt>
                <c:pt idx="39095">
                  <c:v>-0.32638941329001098</c:v>
                </c:pt>
                <c:pt idx="39096">
                  <c:v>-0.37733820706620202</c:v>
                </c:pt>
                <c:pt idx="39097">
                  <c:v>-0.36563680341877902</c:v>
                </c:pt>
                <c:pt idx="39098">
                  <c:v>-0.36563680341877902</c:v>
                </c:pt>
                <c:pt idx="39099">
                  <c:v>-0.34914365990038398</c:v>
                </c:pt>
                <c:pt idx="39100">
                  <c:v>-0.34914365990038398</c:v>
                </c:pt>
                <c:pt idx="39101">
                  <c:v>-0.33166192695702601</c:v>
                </c:pt>
                <c:pt idx="39102">
                  <c:v>-0.33166192695702601</c:v>
                </c:pt>
                <c:pt idx="39103">
                  <c:v>-0.33166192695702601</c:v>
                </c:pt>
                <c:pt idx="39104">
                  <c:v>-0.33166192695702601</c:v>
                </c:pt>
                <c:pt idx="39105">
                  <c:v>-0.33166192695702601</c:v>
                </c:pt>
                <c:pt idx="39106">
                  <c:v>-0.29403487756693902</c:v>
                </c:pt>
                <c:pt idx="39107">
                  <c:v>-0.25311322750864002</c:v>
                </c:pt>
                <c:pt idx="39108">
                  <c:v>-0.10730877055447299</c:v>
                </c:pt>
                <c:pt idx="39109">
                  <c:v>-0.37428573752420502</c:v>
                </c:pt>
                <c:pt idx="39110">
                  <c:v>-5.7904358442105702E-2</c:v>
                </c:pt>
                <c:pt idx="39111">
                  <c:v>5.2389754591498403E-2</c:v>
                </c:pt>
                <c:pt idx="39112">
                  <c:v>0.214427157713318</c:v>
                </c:pt>
                <c:pt idx="39113">
                  <c:v>0.11912250459837601</c:v>
                </c:pt>
                <c:pt idx="39114">
                  <c:v>0.152380604053582</c:v>
                </c:pt>
                <c:pt idx="39115">
                  <c:v>0.246509648529978</c:v>
                </c:pt>
                <c:pt idx="39116">
                  <c:v>0.329138502029026</c:v>
                </c:pt>
                <c:pt idx="39117">
                  <c:v>0.32837220348968899</c:v>
                </c:pt>
                <c:pt idx="39118">
                  <c:v>0.30304476830682903</c:v>
                </c:pt>
                <c:pt idx="39119">
                  <c:v>0.12687602627590799</c:v>
                </c:pt>
                <c:pt idx="39120">
                  <c:v>0.12687602627590799</c:v>
                </c:pt>
                <c:pt idx="39121">
                  <c:v>0.12687602627590799</c:v>
                </c:pt>
                <c:pt idx="39122">
                  <c:v>0.12507104436489799</c:v>
                </c:pt>
                <c:pt idx="39123">
                  <c:v>0.17442554473157099</c:v>
                </c:pt>
                <c:pt idx="39124">
                  <c:v>0.27126466636053997</c:v>
                </c:pt>
                <c:pt idx="39125">
                  <c:v>0.246750162931231</c:v>
                </c:pt>
                <c:pt idx="39126">
                  <c:v>0.246750162931231</c:v>
                </c:pt>
                <c:pt idx="39127">
                  <c:v>0.246750162931231</c:v>
                </c:pt>
                <c:pt idx="39128">
                  <c:v>0.274567392231092</c:v>
                </c:pt>
                <c:pt idx="39129">
                  <c:v>0.274567392231092</c:v>
                </c:pt>
                <c:pt idx="39130">
                  <c:v>0.246750162931231</c:v>
                </c:pt>
                <c:pt idx="39131">
                  <c:v>0.246750162931231</c:v>
                </c:pt>
                <c:pt idx="39132">
                  <c:v>0.251561017947671</c:v>
                </c:pt>
                <c:pt idx="39133">
                  <c:v>9.2353027271118798E-2</c:v>
                </c:pt>
                <c:pt idx="39134">
                  <c:v>9.7705458764284894E-2</c:v>
                </c:pt>
                <c:pt idx="39135">
                  <c:v>9.7705458764284894E-2</c:v>
                </c:pt>
                <c:pt idx="39136">
                  <c:v>9.7705458764284894E-2</c:v>
                </c:pt>
                <c:pt idx="39137">
                  <c:v>9.7705458764284894E-2</c:v>
                </c:pt>
                <c:pt idx="39138">
                  <c:v>6.5135220706615801E-2</c:v>
                </c:pt>
                <c:pt idx="39139">
                  <c:v>0.10502338707756299</c:v>
                </c:pt>
                <c:pt idx="39140">
                  <c:v>0.13732831479187099</c:v>
                </c:pt>
                <c:pt idx="39141">
                  <c:v>0.13732831479187099</c:v>
                </c:pt>
                <c:pt idx="39142">
                  <c:v>0.13732831479187099</c:v>
                </c:pt>
                <c:pt idx="39143">
                  <c:v>0.179920093868808</c:v>
                </c:pt>
                <c:pt idx="39144">
                  <c:v>0.18744699448138499</c:v>
                </c:pt>
                <c:pt idx="39145">
                  <c:v>0.144320013365311</c:v>
                </c:pt>
                <c:pt idx="39146">
                  <c:v>0.20312205386346899</c:v>
                </c:pt>
                <c:pt idx="39147">
                  <c:v>0.24524011415337699</c:v>
                </c:pt>
                <c:pt idx="39148">
                  <c:v>0.279023753971604</c:v>
                </c:pt>
                <c:pt idx="39149">
                  <c:v>0.14906084508204001</c:v>
                </c:pt>
                <c:pt idx="39150">
                  <c:v>0.160665045179118</c:v>
                </c:pt>
                <c:pt idx="39151">
                  <c:v>5.2721880360140999E-2</c:v>
                </c:pt>
                <c:pt idx="39152">
                  <c:v>0.118453705178464</c:v>
                </c:pt>
                <c:pt idx="39153">
                  <c:v>0.17017120356347001</c:v>
                </c:pt>
                <c:pt idx="39154">
                  <c:v>0.17017120356347001</c:v>
                </c:pt>
                <c:pt idx="39155">
                  <c:v>0.12627612890536999</c:v>
                </c:pt>
                <c:pt idx="39156">
                  <c:v>9.2744573511428702E-2</c:v>
                </c:pt>
                <c:pt idx="39157">
                  <c:v>9.2744573511428702E-2</c:v>
                </c:pt>
                <c:pt idx="39158">
                  <c:v>0.137074373239883</c:v>
                </c:pt>
                <c:pt idx="39159">
                  <c:v>0.22786620229972199</c:v>
                </c:pt>
                <c:pt idx="39160">
                  <c:v>0.25759505728901499</c:v>
                </c:pt>
                <c:pt idx="39161">
                  <c:v>0.25759505728901499</c:v>
                </c:pt>
                <c:pt idx="39162">
                  <c:v>0.25804118067096998</c:v>
                </c:pt>
                <c:pt idx="39163">
                  <c:v>0.25804118067096998</c:v>
                </c:pt>
                <c:pt idx="39164">
                  <c:v>0.22883071203038699</c:v>
                </c:pt>
                <c:pt idx="39165">
                  <c:v>0.21142554525201801</c:v>
                </c:pt>
                <c:pt idx="39166">
                  <c:v>0.181573697591285</c:v>
                </c:pt>
                <c:pt idx="39167">
                  <c:v>-1.32550623325911E-2</c:v>
                </c:pt>
                <c:pt idx="39168">
                  <c:v>7.3581922062197103E-2</c:v>
                </c:pt>
                <c:pt idx="39169">
                  <c:v>7.3581922062197103E-2</c:v>
                </c:pt>
                <c:pt idx="39170">
                  <c:v>0.16007155107012599</c:v>
                </c:pt>
                <c:pt idx="39171">
                  <c:v>0.10301645038556</c:v>
                </c:pt>
                <c:pt idx="39172">
                  <c:v>0.108743619047158</c:v>
                </c:pt>
                <c:pt idx="39173">
                  <c:v>0.10301645038556</c:v>
                </c:pt>
                <c:pt idx="39174">
                  <c:v>7.3805821623145806E-2</c:v>
                </c:pt>
                <c:pt idx="39175">
                  <c:v>2.6369143841988098E-2</c:v>
                </c:pt>
                <c:pt idx="39176">
                  <c:v>0.145507407381091</c:v>
                </c:pt>
                <c:pt idx="39177">
                  <c:v>0.19243270886908001</c:v>
                </c:pt>
                <c:pt idx="39178">
                  <c:v>0.20903729033749899</c:v>
                </c:pt>
                <c:pt idx="39179">
                  <c:v>0.19243270886908001</c:v>
                </c:pt>
                <c:pt idx="39180">
                  <c:v>0.15793793746794799</c:v>
                </c:pt>
                <c:pt idx="39181">
                  <c:v>0.102929758670198</c:v>
                </c:pt>
                <c:pt idx="39182">
                  <c:v>0.110503423758176</c:v>
                </c:pt>
                <c:pt idx="39183">
                  <c:v>0.110503423758176</c:v>
                </c:pt>
                <c:pt idx="39184">
                  <c:v>0.210157302702011</c:v>
                </c:pt>
                <c:pt idx="39185">
                  <c:v>0.210157302702011</c:v>
                </c:pt>
                <c:pt idx="39186">
                  <c:v>0.26706250249232799</c:v>
                </c:pt>
                <c:pt idx="39187">
                  <c:v>0.26706250249232799</c:v>
                </c:pt>
                <c:pt idx="39188">
                  <c:v>0.29535842623664399</c:v>
                </c:pt>
                <c:pt idx="39189">
                  <c:v>0.29535842623664399</c:v>
                </c:pt>
                <c:pt idx="39190">
                  <c:v>0.30139525743083601</c:v>
                </c:pt>
                <c:pt idx="39191">
                  <c:v>0.36576349566657501</c:v>
                </c:pt>
                <c:pt idx="39192">
                  <c:v>0.289248055386498</c:v>
                </c:pt>
                <c:pt idx="39193">
                  <c:v>0.15045507235530201</c:v>
                </c:pt>
                <c:pt idx="39194">
                  <c:v>0.15812533943701901</c:v>
                </c:pt>
                <c:pt idx="39195">
                  <c:v>9.8935486481339402E-2</c:v>
                </c:pt>
                <c:pt idx="39196">
                  <c:v>6.7724204354932996E-2</c:v>
                </c:pt>
                <c:pt idx="39197">
                  <c:v>0.10730877055447299</c:v>
                </c:pt>
                <c:pt idx="39198">
                  <c:v>0.37359016862472899</c:v>
                </c:pt>
                <c:pt idx="39199">
                  <c:v>0.12180646190962</c:v>
                </c:pt>
                <c:pt idx="39200">
                  <c:v>0.10871520204681399</c:v>
                </c:pt>
                <c:pt idx="39201" formatCode="0.00E+00">
                  <c:v>-4.76457743544767E-4</c:v>
                </c:pt>
                <c:pt idx="39202">
                  <c:v>-0.141035777194813</c:v>
                </c:pt>
                <c:pt idx="39203" formatCode="0.00E+00">
                  <c:v>-0.179248398715184</c:v>
                </c:pt>
                <c:pt idx="39204">
                  <c:v>-0.268539319236069</c:v>
                </c:pt>
                <c:pt idx="39205">
                  <c:v>-0.32827690217293398</c:v>
                </c:pt>
                <c:pt idx="39206">
                  <c:v>-0.32827690217293398</c:v>
                </c:pt>
                <c:pt idx="39207">
                  <c:v>-0.37899379085689</c:v>
                </c:pt>
                <c:pt idx="39208">
                  <c:v>-0.37023777824023801</c:v>
                </c:pt>
                <c:pt idx="39209">
                  <c:v>-0.37000653121113702</c:v>
                </c:pt>
                <c:pt idx="39210">
                  <c:v>-0.36924057175470698</c:v>
                </c:pt>
                <c:pt idx="39211">
                  <c:v>-0.36924057175470698</c:v>
                </c:pt>
                <c:pt idx="39212">
                  <c:v>-0.31096908194782902</c:v>
                </c:pt>
                <c:pt idx="39213">
                  <c:v>-0.33519777194738198</c:v>
                </c:pt>
                <c:pt idx="39214">
                  <c:v>-0.33519777194738198</c:v>
                </c:pt>
                <c:pt idx="39215">
                  <c:v>-0.31109670502422099</c:v>
                </c:pt>
                <c:pt idx="39216">
                  <c:v>-0.18246988230646799</c:v>
                </c:pt>
                <c:pt idx="39217">
                  <c:v>-0.12556418743617001</c:v>
                </c:pt>
                <c:pt idx="39218">
                  <c:v>-5.2317064072580903E-2</c:v>
                </c:pt>
                <c:pt idx="39219">
                  <c:v>-5.2317064072580903E-2</c:v>
                </c:pt>
                <c:pt idx="39220">
                  <c:v>1.21629875037749E-2</c:v>
                </c:pt>
                <c:pt idx="39221">
                  <c:v>-1.8155253981445501E-2</c:v>
                </c:pt>
                <c:pt idx="39222">
                  <c:v>4.1115204449736903E-2</c:v>
                </c:pt>
                <c:pt idx="39223">
                  <c:v>1.08282064752829E-2</c:v>
                </c:pt>
                <c:pt idx="39224">
                  <c:v>3.87906691611761E-2</c:v>
                </c:pt>
                <c:pt idx="39225">
                  <c:v>2.9096379513402201E-2</c:v>
                </c:pt>
                <c:pt idx="39226">
                  <c:v>5.9413849386007599E-2</c:v>
                </c:pt>
                <c:pt idx="39227">
                  <c:v>8.3921128360616395E-2</c:v>
                </c:pt>
                <c:pt idx="39228">
                  <c:v>0.108662755239279</c:v>
                </c:pt>
                <c:pt idx="39229">
                  <c:v>7.9507225286852001E-2</c:v>
                </c:pt>
                <c:pt idx="39230">
                  <c:v>7.9507225286852001E-2</c:v>
                </c:pt>
                <c:pt idx="39231">
                  <c:v>7.9507225286852001E-2</c:v>
                </c:pt>
                <c:pt idx="39232">
                  <c:v>7.9885987068304104E-2</c:v>
                </c:pt>
                <c:pt idx="39233">
                  <c:v>1.2008168423478501E-3</c:v>
                </c:pt>
                <c:pt idx="39234">
                  <c:v>-1.6126493628017598E-2</c:v>
                </c:pt>
                <c:pt idx="39235">
                  <c:v>1.01690354705943E-2</c:v>
                </c:pt>
                <c:pt idx="39236">
                  <c:v>1.4691890760366101E-2</c:v>
                </c:pt>
                <c:pt idx="39237">
                  <c:v>4.2537798402169501E-2</c:v>
                </c:pt>
                <c:pt idx="39238">
                  <c:v>4.2537798402169501E-2</c:v>
                </c:pt>
                <c:pt idx="39239">
                  <c:v>1.45534413234351E-2</c:v>
                </c:pt>
                <c:pt idx="39240">
                  <c:v>1.45534413234351E-2</c:v>
                </c:pt>
                <c:pt idx="39241">
                  <c:v>1.45534413234351E-2</c:v>
                </c:pt>
                <c:pt idx="39242">
                  <c:v>1.45534413234351E-2</c:v>
                </c:pt>
                <c:pt idx="39243">
                  <c:v>1.45534413234351E-2</c:v>
                </c:pt>
                <c:pt idx="39244">
                  <c:v>1.45534413234351E-2</c:v>
                </c:pt>
                <c:pt idx="39245">
                  <c:v>1.45534413234351E-2</c:v>
                </c:pt>
                <c:pt idx="39246">
                  <c:v>-1.26544190167332E-2</c:v>
                </c:pt>
                <c:pt idx="39247">
                  <c:v>7.6006183669388799E-2</c:v>
                </c:pt>
                <c:pt idx="39248">
                  <c:v>7.6006183669388799E-2</c:v>
                </c:pt>
                <c:pt idx="39249">
                  <c:v>0.10884924494296699</c:v>
                </c:pt>
                <c:pt idx="39250">
                  <c:v>0.10884924494296699</c:v>
                </c:pt>
                <c:pt idx="39251">
                  <c:v>0.14376037524748</c:v>
                </c:pt>
                <c:pt idx="39252">
                  <c:v>0.17027300392952599</c:v>
                </c:pt>
                <c:pt idx="39253">
                  <c:v>0.13562592682816699</c:v>
                </c:pt>
                <c:pt idx="39254">
                  <c:v>0.19539845863615299</c:v>
                </c:pt>
                <c:pt idx="39255">
                  <c:v>0.231886851997154</c:v>
                </c:pt>
                <c:pt idx="39256">
                  <c:v>0.25868226290073099</c:v>
                </c:pt>
                <c:pt idx="39257">
                  <c:v>0</c:v>
                </c:pt>
                <c:pt idx="39258">
                  <c:v>0.16657806714124199</c:v>
                </c:pt>
                <c:pt idx="39259">
                  <c:v>-0.12332934341771901</c:v>
                </c:pt>
                <c:pt idx="39260">
                  <c:v>5.3147971422480199E-2</c:v>
                </c:pt>
                <c:pt idx="39261">
                  <c:v>-7.61502041174644E-3</c:v>
                </c:pt>
                <c:pt idx="39262">
                  <c:v>3.9768493802632102E-2</c:v>
                </c:pt>
                <c:pt idx="39263">
                  <c:v>-4.9612889283506302E-2</c:v>
                </c:pt>
                <c:pt idx="39264">
                  <c:v>-4.9612889283506302E-2</c:v>
                </c:pt>
                <c:pt idx="39265">
                  <c:v>-0.158642762278324</c:v>
                </c:pt>
                <c:pt idx="39266">
                  <c:v>-0.14729687833601199</c:v>
                </c:pt>
                <c:pt idx="39267">
                  <c:v>-0.108240324189771</c:v>
                </c:pt>
                <c:pt idx="39268">
                  <c:v>-7.1708673779525306E-2</c:v>
                </c:pt>
                <c:pt idx="39269">
                  <c:v>-0.12952552765683201</c:v>
                </c:pt>
                <c:pt idx="39270">
                  <c:v>-0.112069778147684</c:v>
                </c:pt>
                <c:pt idx="39271">
                  <c:v>-0.16337226400576599</c:v>
                </c:pt>
                <c:pt idx="39272">
                  <c:v>-0.141215703333955</c:v>
                </c:pt>
                <c:pt idx="39273">
                  <c:v>0.10730877055447299</c:v>
                </c:pt>
                <c:pt idx="39274">
                  <c:v>0.32392501835422</c:v>
                </c:pt>
                <c:pt idx="39275">
                  <c:v>6.6429691382923803E-2</c:v>
                </c:pt>
                <c:pt idx="39276">
                  <c:v>0.21843860702550499</c:v>
                </c:pt>
                <c:pt idx="39277">
                  <c:v>0.15482595865403001</c:v>
                </c:pt>
                <c:pt idx="39278">
                  <c:v>9.7474575431199403E-2</c:v>
                </c:pt>
                <c:pt idx="39279">
                  <c:v>0.14013713888786</c:v>
                </c:pt>
                <c:pt idx="39280">
                  <c:v>5.1811672644385097E-2</c:v>
                </c:pt>
                <c:pt idx="39281">
                  <c:v>9.9116264263340498E-2</c:v>
                </c:pt>
                <c:pt idx="39282">
                  <c:v>9.0106370664443797E-2</c:v>
                </c:pt>
                <c:pt idx="39283">
                  <c:v>4.30715332971962E-2</c:v>
                </c:pt>
                <c:pt idx="39284">
                  <c:v>0.13256589685293299</c:v>
                </c:pt>
                <c:pt idx="39285">
                  <c:v>3.5520541490925199E-2</c:v>
                </c:pt>
                <c:pt idx="39286">
                  <c:v>3.5121988942778203E-2</c:v>
                </c:pt>
                <c:pt idx="39287">
                  <c:v>0.13217383852711001</c:v>
                </c:pt>
                <c:pt idx="39288">
                  <c:v>0.13890621811985099</c:v>
                </c:pt>
                <c:pt idx="39289">
                  <c:v>8.8994829243430107E-2</c:v>
                </c:pt>
                <c:pt idx="39290">
                  <c:v>8.8994829243430107E-2</c:v>
                </c:pt>
                <c:pt idx="39291">
                  <c:v>0.13890621811985099</c:v>
                </c:pt>
                <c:pt idx="39292">
                  <c:v>0.13890621811985099</c:v>
                </c:pt>
                <c:pt idx="39293">
                  <c:v>0.127362369512759</c:v>
                </c:pt>
                <c:pt idx="39294">
                  <c:v>3.8920830771310699E-2</c:v>
                </c:pt>
                <c:pt idx="39295">
                  <c:v>3.8920830771310699E-2</c:v>
                </c:pt>
                <c:pt idx="39296">
                  <c:v>-4.2284431927057199E-2</c:v>
                </c:pt>
                <c:pt idx="39297">
                  <c:v>-4.9031141220781498E-2</c:v>
                </c:pt>
                <c:pt idx="39298">
                  <c:v>-5.5683459914972699E-2</c:v>
                </c:pt>
                <c:pt idx="39299">
                  <c:v>-0.16128703463643601</c:v>
                </c:pt>
                <c:pt idx="39300">
                  <c:v>-0.206267063473284</c:v>
                </c:pt>
                <c:pt idx="39301">
                  <c:v>-0.16128703463643601</c:v>
                </c:pt>
                <c:pt idx="39302">
                  <c:v>-0.16154782215520699</c:v>
                </c:pt>
                <c:pt idx="39303">
                  <c:v>-0.191241030141166</c:v>
                </c:pt>
                <c:pt idx="39304">
                  <c:v>-0.14991067906851999</c:v>
                </c:pt>
                <c:pt idx="39305">
                  <c:v>-0.14991067906851999</c:v>
                </c:pt>
                <c:pt idx="39306">
                  <c:v>-0.191241030141166</c:v>
                </c:pt>
                <c:pt idx="39307">
                  <c:v>-0.191241030141166</c:v>
                </c:pt>
                <c:pt idx="39308">
                  <c:v>-0.23541903081835899</c:v>
                </c:pt>
                <c:pt idx="39309">
                  <c:v>-0.23541903081835899</c:v>
                </c:pt>
                <c:pt idx="39310">
                  <c:v>-0.191652405529153</c:v>
                </c:pt>
                <c:pt idx="39311">
                  <c:v>-0.191652405529153</c:v>
                </c:pt>
                <c:pt idx="39312">
                  <c:v>-0.24562334256159499</c:v>
                </c:pt>
                <c:pt idx="39313">
                  <c:v>-0.219569856140296</c:v>
                </c:pt>
                <c:pt idx="39314">
                  <c:v>-0.219569856140296</c:v>
                </c:pt>
                <c:pt idx="39315">
                  <c:v>-0.219569856140296</c:v>
                </c:pt>
                <c:pt idx="39316">
                  <c:v>-0.219569856140296</c:v>
                </c:pt>
                <c:pt idx="39317">
                  <c:v>-0.219569856140296</c:v>
                </c:pt>
                <c:pt idx="39318">
                  <c:v>-0.28836207218325</c:v>
                </c:pt>
                <c:pt idx="39319">
                  <c:v>-0.26276008493171499</c:v>
                </c:pt>
                <c:pt idx="39320">
                  <c:v>-0.26276008493171499</c:v>
                </c:pt>
                <c:pt idx="39321">
                  <c:v>-0.26276008493171499</c:v>
                </c:pt>
                <c:pt idx="39322">
                  <c:v>-0.1786567629836</c:v>
                </c:pt>
                <c:pt idx="39323">
                  <c:v>-0.22958778472126001</c:v>
                </c:pt>
                <c:pt idx="39324">
                  <c:v>-0.19669894327543599</c:v>
                </c:pt>
                <c:pt idx="39325">
                  <c:v>-0.19669894327543599</c:v>
                </c:pt>
                <c:pt idx="39326">
                  <c:v>-0.21406542299797501</c:v>
                </c:pt>
                <c:pt idx="39327">
                  <c:v>-0.21406542299797501</c:v>
                </c:pt>
                <c:pt idx="39328">
                  <c:v>-0.25020858986452099</c:v>
                </c:pt>
                <c:pt idx="39329">
                  <c:v>-0.22720299619371401</c:v>
                </c:pt>
                <c:pt idx="39330">
                  <c:v>-0.25042694134811699</c:v>
                </c:pt>
                <c:pt idx="39331">
                  <c:v>-0.25042694134811699</c:v>
                </c:pt>
                <c:pt idx="39332">
                  <c:v>-0.23050680403743101</c:v>
                </c:pt>
                <c:pt idx="39333">
                  <c:v>-0.27125221392216198</c:v>
                </c:pt>
                <c:pt idx="39334">
                  <c:v>-0.38093939688507999</c:v>
                </c:pt>
                <c:pt idx="39335">
                  <c:v>-0.362122896695807</c:v>
                </c:pt>
                <c:pt idx="39336">
                  <c:v>-0.32235070110559799</c:v>
                </c:pt>
                <c:pt idx="39337">
                  <c:v>-0.31594250133333501</c:v>
                </c:pt>
                <c:pt idx="39338">
                  <c:v>-0.25868249359740197</c:v>
                </c:pt>
                <c:pt idx="39339">
                  <c:v>-0.29560250955034201</c:v>
                </c:pt>
                <c:pt idx="39340">
                  <c:v>-0.29560250955034201</c:v>
                </c:pt>
                <c:pt idx="39341">
                  <c:v>-0.27590384906458298</c:v>
                </c:pt>
                <c:pt idx="39342">
                  <c:v>-0.27533804046909099</c:v>
                </c:pt>
                <c:pt idx="39343">
                  <c:v>-0.29534757470955503</c:v>
                </c:pt>
                <c:pt idx="39344">
                  <c:v>-0.27977728342555003</c:v>
                </c:pt>
                <c:pt idx="39345">
                  <c:v>-0.26054121799219898</c:v>
                </c:pt>
                <c:pt idx="39346">
                  <c:v>-0.27977728342555003</c:v>
                </c:pt>
                <c:pt idx="39347">
                  <c:v>-0.26054121799219898</c:v>
                </c:pt>
                <c:pt idx="39348">
                  <c:v>-0.26054121799219898</c:v>
                </c:pt>
                <c:pt idx="39349">
                  <c:v>-0.24045063743703399</c:v>
                </c:pt>
                <c:pt idx="39350">
                  <c:v>-0.18611284872630501</c:v>
                </c:pt>
                <c:pt idx="39351">
                  <c:v>-0.228058268514403</c:v>
                </c:pt>
                <c:pt idx="39352">
                  <c:v>-0.13993630816677999</c:v>
                </c:pt>
                <c:pt idx="39353">
                  <c:v>-0.118859483139716</c:v>
                </c:pt>
                <c:pt idx="39354">
                  <c:v>-6.9432316017841805E-2</c:v>
                </c:pt>
                <c:pt idx="39355">
                  <c:v>-0.13313704934881099</c:v>
                </c:pt>
                <c:pt idx="39356">
                  <c:v>-0.10746424405263499</c:v>
                </c:pt>
                <c:pt idx="39357">
                  <c:v>-4.3464621549889698E-2</c:v>
                </c:pt>
                <c:pt idx="39358">
                  <c:v>-2.0042751518395598E-2</c:v>
                </c:pt>
                <c:pt idx="39359">
                  <c:v>4.5558671946432901E-3</c:v>
                </c:pt>
                <c:pt idx="39360">
                  <c:v>0.206132645193494</c:v>
                </c:pt>
                <c:pt idx="39361">
                  <c:v>0.15696773484551799</c:v>
                </c:pt>
                <c:pt idx="39362">
                  <c:v>0.14742527021908799</c:v>
                </c:pt>
                <c:pt idx="39363">
                  <c:v>8.5102891531312105E-2</c:v>
                </c:pt>
                <c:pt idx="39364">
                  <c:v>8.5102891531312105E-2</c:v>
                </c:pt>
                <c:pt idx="39365">
                  <c:v>3.3138008215617798E-2</c:v>
                </c:pt>
                <c:pt idx="39366">
                  <c:v>3.5152124592615998E-2</c:v>
                </c:pt>
                <c:pt idx="39367">
                  <c:v>3.5152124592615998E-2</c:v>
                </c:pt>
                <c:pt idx="39368">
                  <c:v>-3.0388749691657699E-2</c:v>
                </c:pt>
                <c:pt idx="39369">
                  <c:v>-3.0388749691657699E-2</c:v>
                </c:pt>
                <c:pt idx="39370">
                  <c:v>2.51631434210297E-3</c:v>
                </c:pt>
                <c:pt idx="39371">
                  <c:v>-2.8066129375549E-2</c:v>
                </c:pt>
                <c:pt idx="39372">
                  <c:v>-3.3058913285666597E-2</c:v>
                </c:pt>
                <c:pt idx="39373">
                  <c:v>-3.3058913285666597E-2</c:v>
                </c:pt>
                <c:pt idx="39374">
                  <c:v>-2.63011653088041E-3</c:v>
                </c:pt>
                <c:pt idx="39375">
                  <c:v>-2.63011653088041E-3</c:v>
                </c:pt>
                <c:pt idx="39376">
                  <c:v>-6.5390011729180797E-2</c:v>
                </c:pt>
                <c:pt idx="39377">
                  <c:v>-3.4888743771208403E-2</c:v>
                </c:pt>
                <c:pt idx="39378">
                  <c:v>2.7943142157925E-2</c:v>
                </c:pt>
                <c:pt idx="39379">
                  <c:v>2.7943142157925E-2</c:v>
                </c:pt>
                <c:pt idx="39380">
                  <c:v>2.7943142157925E-2</c:v>
                </c:pt>
                <c:pt idx="39381">
                  <c:v>6.0126413654317999E-2</c:v>
                </c:pt>
                <c:pt idx="39382">
                  <c:v>2.7639037540048299E-2</c:v>
                </c:pt>
                <c:pt idx="39383">
                  <c:v>2.7639037540048299E-2</c:v>
                </c:pt>
                <c:pt idx="39384">
                  <c:v>3.2608487544981898E-2</c:v>
                </c:pt>
                <c:pt idx="39385">
                  <c:v>2.4909443666636302E-3</c:v>
                </c:pt>
                <c:pt idx="39386">
                  <c:v>7.7200761847131504E-3</c:v>
                </c:pt>
                <c:pt idx="39387">
                  <c:v>9.09568491852768E-2</c:v>
                </c:pt>
                <c:pt idx="39388">
                  <c:v>-0.23947741171326301</c:v>
                </c:pt>
                <c:pt idx="39389">
                  <c:v>4.78471160563647E-2</c:v>
                </c:pt>
                <c:pt idx="39390">
                  <c:v>-6.2191074600567303E-2</c:v>
                </c:pt>
                <c:pt idx="39391">
                  <c:v>5.2411461668272E-2</c:v>
                </c:pt>
                <c:pt idx="39392">
                  <c:v>-0.16635219110032901</c:v>
                </c:pt>
                <c:pt idx="39393">
                  <c:v>-0.108053420826157</c:v>
                </c:pt>
                <c:pt idx="39394">
                  <c:v>-9.9007238435741204E-2</c:v>
                </c:pt>
                <c:pt idx="39395">
                  <c:v>3.43126536929452E-2</c:v>
                </c:pt>
                <c:pt idx="39396">
                  <c:v>0.12010848809690999</c:v>
                </c:pt>
                <c:pt idx="39397">
                  <c:v>8.0670459809884104E-2</c:v>
                </c:pt>
                <c:pt idx="39398">
                  <c:v>-6.9322520483717107E-2</c:v>
                </c:pt>
                <c:pt idx="39399">
                  <c:v>-1.03864519946255E-2</c:v>
                </c:pt>
                <c:pt idx="39400">
                  <c:v>-8.6242890513163993E-3</c:v>
                </c:pt>
                <c:pt idx="39401">
                  <c:v>-8.6242890513163993E-3</c:v>
                </c:pt>
                <c:pt idx="39402">
                  <c:v>-9.8429267115261496E-2</c:v>
                </c:pt>
                <c:pt idx="39403">
                  <c:v>-9.8429267115261496E-2</c:v>
                </c:pt>
                <c:pt idx="39404">
                  <c:v>-5.7795138398333001E-2</c:v>
                </c:pt>
                <c:pt idx="39405">
                  <c:v>-0.105202447013562</c:v>
                </c:pt>
                <c:pt idx="39406">
                  <c:v>-0.105202447013562</c:v>
                </c:pt>
                <c:pt idx="39407">
                  <c:v>-0.14380697437819001</c:v>
                </c:pt>
                <c:pt idx="39408">
                  <c:v>-9.6543075416156199E-2</c:v>
                </c:pt>
                <c:pt idx="39409">
                  <c:v>-5.36443220212015E-2</c:v>
                </c:pt>
                <c:pt idx="39410">
                  <c:v>-8.98172243259001E-2</c:v>
                </c:pt>
                <c:pt idx="39411">
                  <c:v>-1.2854044062771099E-2</c:v>
                </c:pt>
                <c:pt idx="39412">
                  <c:v>2.2916588169537001E-2</c:v>
                </c:pt>
                <c:pt idx="39413">
                  <c:v>0.104211481829987</c:v>
                </c:pt>
                <c:pt idx="39414">
                  <c:v>2.73791909197558E-2</c:v>
                </c:pt>
                <c:pt idx="39415">
                  <c:v>-9.7792103534360297E-2</c:v>
                </c:pt>
                <c:pt idx="39416">
                  <c:v>-0.19686161117712001</c:v>
                </c:pt>
                <c:pt idx="39417" formatCode="0.00E+00">
                  <c:v>-6.1043485450173996E-4</c:v>
                </c:pt>
                <c:pt idx="39418">
                  <c:v>4.1940616645114101E-2</c:v>
                </c:pt>
                <c:pt idx="39419" formatCode="0.00E+00">
                  <c:v>4.1881168929780403E-5</c:v>
                </c:pt>
                <c:pt idx="39420">
                  <c:v>4.2113273520989203E-2</c:v>
                </c:pt>
                <c:pt idx="39421" formatCode="0.00E+00">
                  <c:v>0.15028825302306001</c:v>
                </c:pt>
                <c:pt idx="39422">
                  <c:v>5.9770820523512097E-2</c:v>
                </c:pt>
                <c:pt idx="39423">
                  <c:v>9.1999483444529004E-2</c:v>
                </c:pt>
                <c:pt idx="39424">
                  <c:v>9.8145816471503194E-2</c:v>
                </c:pt>
                <c:pt idx="39425">
                  <c:v>0.13525714453201801</c:v>
                </c:pt>
                <c:pt idx="39426">
                  <c:v>0.231966926661647</c:v>
                </c:pt>
                <c:pt idx="39427">
                  <c:v>0.32401506572412803</c:v>
                </c:pt>
                <c:pt idx="39428">
                  <c:v>0.38327034336548199</c:v>
                </c:pt>
                <c:pt idx="39429">
                  <c:v>0.36421553451446098</c:v>
                </c:pt>
                <c:pt idx="39430">
                  <c:v>0.39961157491121202</c:v>
                </c:pt>
                <c:pt idx="39431">
                  <c:v>0.39931394195457798</c:v>
                </c:pt>
                <c:pt idx="39432">
                  <c:v>0.27902327325492898</c:v>
                </c:pt>
                <c:pt idx="39433">
                  <c:v>0.292700931816124</c:v>
                </c:pt>
                <c:pt idx="39434">
                  <c:v>0.36944467703790301</c:v>
                </c:pt>
                <c:pt idx="39435">
                  <c:v>0.55599503055025001</c:v>
                </c:pt>
                <c:pt idx="39436">
                  <c:v>0.57069023315933998</c:v>
                </c:pt>
                <c:pt idx="39437">
                  <c:v>0.57603597382379101</c:v>
                </c:pt>
                <c:pt idx="39438">
                  <c:v>0.55946073979539901</c:v>
                </c:pt>
                <c:pt idx="39439">
                  <c:v>0.55946073979539901</c:v>
                </c:pt>
                <c:pt idx="39440">
                  <c:v>0.66441996187244901</c:v>
                </c:pt>
                <c:pt idx="39441">
                  <c:v>0.66629287441201202</c:v>
                </c:pt>
                <c:pt idx="39442">
                  <c:v>0.72310906695918198</c:v>
                </c:pt>
                <c:pt idx="39443">
                  <c:v>0.72469795118077995</c:v>
                </c:pt>
                <c:pt idx="39444" formatCode="0.00E+00">
                  <c:v>7.2869631384198097E-4</c:v>
                </c:pt>
                <c:pt idx="39445">
                  <c:v>-0.32224647328607497</c:v>
                </c:pt>
                <c:pt idx="39446" formatCode="0.00E+00">
                  <c:v>-6.3533668198489393E-2</c:v>
                </c:pt>
                <c:pt idx="39447">
                  <c:v>-0.12140287846574201</c:v>
                </c:pt>
                <c:pt idx="39448">
                  <c:v>1.7197897115375201E-3</c:v>
                </c:pt>
                <c:pt idx="39449">
                  <c:v>0.156723822194062</c:v>
                </c:pt>
                <c:pt idx="39450">
                  <c:v>0.110594890709601</c:v>
                </c:pt>
                <c:pt idx="39451">
                  <c:v>9.9680434802270804E-2</c:v>
                </c:pt>
                <c:pt idx="39452">
                  <c:v>0.14093844518047099</c:v>
                </c:pt>
                <c:pt idx="39453">
                  <c:v>0.196664971169038</c:v>
                </c:pt>
                <c:pt idx="39454">
                  <c:v>0.14014697462575501</c:v>
                </c:pt>
                <c:pt idx="39455">
                  <c:v>0.17838035804820901</c:v>
                </c:pt>
                <c:pt idx="39456">
                  <c:v>0.29529220370664699</c:v>
                </c:pt>
                <c:pt idx="39457">
                  <c:v>0.39304787737295999</c:v>
                </c:pt>
                <c:pt idx="39458">
                  <c:v>0.47133873517371799</c:v>
                </c:pt>
                <c:pt idx="39459">
                  <c:v>0.35504710924370497</c:v>
                </c:pt>
                <c:pt idx="39460">
                  <c:v>0.40236863670184397</c:v>
                </c:pt>
                <c:pt idx="39461">
                  <c:v>0.374733210822495</c:v>
                </c:pt>
                <c:pt idx="39462">
                  <c:v>0.461677404750929</c:v>
                </c:pt>
                <c:pt idx="39463">
                  <c:v>0.46120943460189801</c:v>
                </c:pt>
                <c:pt idx="39464">
                  <c:v>0.41420312973500101</c:v>
                </c:pt>
                <c:pt idx="39465">
                  <c:v>0.37012689997528703</c:v>
                </c:pt>
                <c:pt idx="39466">
                  <c:v>0.43244388632485298</c:v>
                </c:pt>
                <c:pt idx="39467">
                  <c:v>0.38914729541670701</c:v>
                </c:pt>
                <c:pt idx="39468">
                  <c:v>0.38914729541670701</c:v>
                </c:pt>
                <c:pt idx="39469">
                  <c:v>0.37012689997528703</c:v>
                </c:pt>
                <c:pt idx="39470">
                  <c:v>0.37031521716421301</c:v>
                </c:pt>
                <c:pt idx="39471">
                  <c:v>0.29075354390722002</c:v>
                </c:pt>
                <c:pt idx="39472">
                  <c:v>0.232295580031979</c:v>
                </c:pt>
                <c:pt idx="39473">
                  <c:v>0.254059237385859</c:v>
                </c:pt>
                <c:pt idx="39474">
                  <c:v>0.254059237385859</c:v>
                </c:pt>
                <c:pt idx="39475">
                  <c:v>0.232295580031979</c:v>
                </c:pt>
                <c:pt idx="39476">
                  <c:v>0.232295580031979</c:v>
                </c:pt>
                <c:pt idx="39477">
                  <c:v>0.232295580031979</c:v>
                </c:pt>
                <c:pt idx="39478">
                  <c:v>0.35050288341224101</c:v>
                </c:pt>
                <c:pt idx="39479">
                  <c:v>0.35050288341224101</c:v>
                </c:pt>
                <c:pt idx="39480">
                  <c:v>0.37072659029062399</c:v>
                </c:pt>
                <c:pt idx="39481">
                  <c:v>0.32929658144963803</c:v>
                </c:pt>
                <c:pt idx="39482">
                  <c:v>0.29029752910967999</c:v>
                </c:pt>
                <c:pt idx="39483">
                  <c:v>0.13230650836761801</c:v>
                </c:pt>
                <c:pt idx="39484">
                  <c:v>0.21141293277356399</c:v>
                </c:pt>
                <c:pt idx="39485">
                  <c:v>0.21141293277356399</c:v>
                </c:pt>
                <c:pt idx="39486">
                  <c:v>0.238030682455004</c:v>
                </c:pt>
                <c:pt idx="39487">
                  <c:v>0.21716869244147</c:v>
                </c:pt>
                <c:pt idx="39488">
                  <c:v>0.25936813346693199</c:v>
                </c:pt>
                <c:pt idx="39489">
                  <c:v>0.17088212561282501</c:v>
                </c:pt>
                <c:pt idx="39490">
                  <c:v>0.17088212561282501</c:v>
                </c:pt>
                <c:pt idx="39491">
                  <c:v>0.17088212561282501</c:v>
                </c:pt>
                <c:pt idx="39492">
                  <c:v>0.17088212561282501</c:v>
                </c:pt>
                <c:pt idx="39493">
                  <c:v>0.100612461790274</c:v>
                </c:pt>
                <c:pt idx="39494">
                  <c:v>0.100612461790274</c:v>
                </c:pt>
                <c:pt idx="39495">
                  <c:v>0.100612461790274</c:v>
                </c:pt>
                <c:pt idx="39496">
                  <c:v>7.23617418660642E-2</c:v>
                </c:pt>
                <c:pt idx="39497">
                  <c:v>-2.5169750109961898E-2</c:v>
                </c:pt>
                <c:pt idx="39498">
                  <c:v>1.16323970350242E-2</c:v>
                </c:pt>
                <c:pt idx="39499">
                  <c:v>-2.3425257907213799E-2</c:v>
                </c:pt>
                <c:pt idx="39500">
                  <c:v>5.38267954637172E-2</c:v>
                </c:pt>
                <c:pt idx="39501">
                  <c:v>5.38267954637172E-2</c:v>
                </c:pt>
                <c:pt idx="39502">
                  <c:v>7.24856767575707E-2</c:v>
                </c:pt>
                <c:pt idx="39503">
                  <c:v>7.24856767575707E-2</c:v>
                </c:pt>
                <c:pt idx="39504">
                  <c:v>8.4521391849790198E-2</c:v>
                </c:pt>
                <c:pt idx="39505">
                  <c:v>-0.10730877055447299</c:v>
                </c:pt>
                <c:pt idx="39506">
                  <c:v>0.22385381658692499</c:v>
                </c:pt>
                <c:pt idx="39507" formatCode="0.00E+00">
                  <c:v>-6.5116769350348404E-4</c:v>
                </c:pt>
                <c:pt idx="39508">
                  <c:v>5.0083095013665903E-2</c:v>
                </c:pt>
                <c:pt idx="39509" formatCode="0.00E+00">
                  <c:v>-1.25029536030263E-3</c:v>
                </c:pt>
                <c:pt idx="39510">
                  <c:v>4.5848181938924898E-2</c:v>
                </c:pt>
                <c:pt idx="39511">
                  <c:v>4.6574993939445301E-2</c:v>
                </c:pt>
                <c:pt idx="39512">
                  <c:v>4.7008073832406697E-2</c:v>
                </c:pt>
                <c:pt idx="39513">
                  <c:v>-4.3466765104041398E-2</c:v>
                </c:pt>
                <c:pt idx="39514">
                  <c:v>-8.9862408809712996E-2</c:v>
                </c:pt>
                <c:pt idx="39515">
                  <c:v>-9.6662610202369506E-2</c:v>
                </c:pt>
                <c:pt idx="39516">
                  <c:v>-0.135388788556076</c:v>
                </c:pt>
                <c:pt idx="39517">
                  <c:v>-0.170430187109221</c:v>
                </c:pt>
                <c:pt idx="39518">
                  <c:v>-0.104728501813891</c:v>
                </c:pt>
                <c:pt idx="39519">
                  <c:v>-0.104728501813891</c:v>
                </c:pt>
                <c:pt idx="39520">
                  <c:v>-7.0913804236643002E-3</c:v>
                </c:pt>
                <c:pt idx="39521">
                  <c:v>-5.8661257121703702E-3</c:v>
                </c:pt>
                <c:pt idx="39522">
                  <c:v>0.103285177972278</c:v>
                </c:pt>
                <c:pt idx="39523">
                  <c:v>0.18932812387148601</c:v>
                </c:pt>
                <c:pt idx="39524">
                  <c:v>0.120760588834167</c:v>
                </c:pt>
                <c:pt idx="39525">
                  <c:v>0.156435407734175</c:v>
                </c:pt>
                <c:pt idx="39526">
                  <c:v>0.12075921060480301</c:v>
                </c:pt>
                <c:pt idx="39527">
                  <c:v>0.112793276222764</c:v>
                </c:pt>
                <c:pt idx="39528">
                  <c:v>7.3581325190407998E-2</c:v>
                </c:pt>
                <c:pt idx="39529">
                  <c:v>7.3622452663747007E-2</c:v>
                </c:pt>
                <c:pt idx="39530">
                  <c:v>3.1697283083420097E-2</c:v>
                </c:pt>
                <c:pt idx="39531">
                  <c:v>3.1939916772926097E-2</c:v>
                </c:pt>
                <c:pt idx="39532">
                  <c:v>-6.85183672252942E-3</c:v>
                </c:pt>
                <c:pt idx="39533">
                  <c:v>6.3157919424948306E-2</c:v>
                </c:pt>
                <c:pt idx="39534">
                  <c:v>2.7228285504794499E-2</c:v>
                </c:pt>
                <c:pt idx="39535">
                  <c:v>-8.1789180146992504E-2</c:v>
                </c:pt>
                <c:pt idx="39536">
                  <c:v>-8.1789180146992504E-2</c:v>
                </c:pt>
                <c:pt idx="39537">
                  <c:v>-0.114547106861074</c:v>
                </c:pt>
                <c:pt idx="39538">
                  <c:v>-7.5793178307291098E-2</c:v>
                </c:pt>
                <c:pt idx="39539">
                  <c:v>-8.1148820502137994E-2</c:v>
                </c:pt>
                <c:pt idx="39540">
                  <c:v>-1.2457490068806301E-2</c:v>
                </c:pt>
                <c:pt idx="39541">
                  <c:v>6.1131599002564901E-2</c:v>
                </c:pt>
                <c:pt idx="39542">
                  <c:v>9.4450278755232306E-2</c:v>
                </c:pt>
                <c:pt idx="39543">
                  <c:v>1.6215947856297298E-2</c:v>
                </c:pt>
                <c:pt idx="39544">
                  <c:v>-4.6943501427639998E-2</c:v>
                </c:pt>
                <c:pt idx="39545">
                  <c:v>-4.6943501427639998E-2</c:v>
                </c:pt>
                <c:pt idx="39546">
                  <c:v>2.2688872702507801E-2</c:v>
                </c:pt>
                <c:pt idx="39547">
                  <c:v>-9.7260763014166401E-3</c:v>
                </c:pt>
                <c:pt idx="39548">
                  <c:v>2.1295890003936099E-2</c:v>
                </c:pt>
                <c:pt idx="39549">
                  <c:v>5.0745362598072698E-2</c:v>
                </c:pt>
                <c:pt idx="39550">
                  <c:v>-9.1409263675601392E-3</c:v>
                </c:pt>
                <c:pt idx="39551">
                  <c:v>2.0329045712504198E-2</c:v>
                </c:pt>
                <c:pt idx="39552">
                  <c:v>7.4699565707422005E-2</c:v>
                </c:pt>
                <c:pt idx="39553">
                  <c:v>4.5709142171900197E-2</c:v>
                </c:pt>
                <c:pt idx="39554">
                  <c:v>9.4558395381196994E-2</c:v>
                </c:pt>
                <c:pt idx="39555">
                  <c:v>2.05267943179561E-2</c:v>
                </c:pt>
                <c:pt idx="39556">
                  <c:v>5.5165998249236001E-2</c:v>
                </c:pt>
                <c:pt idx="39557">
                  <c:v>-7.6718112652040997E-3</c:v>
                </c:pt>
                <c:pt idx="39558">
                  <c:v>2.49285607412736E-2</c:v>
                </c:pt>
                <c:pt idx="39559">
                  <c:v>6.0132314993693398E-2</c:v>
                </c:pt>
                <c:pt idx="39560">
                  <c:v>0.120130027478054</c:v>
                </c:pt>
                <c:pt idx="39561">
                  <c:v>0.120130027478054</c:v>
                </c:pt>
                <c:pt idx="39562">
                  <c:v>0.22341079493545099</c:v>
                </c:pt>
                <c:pt idx="39563">
                  <c:v>0.18461464320771001</c:v>
                </c:pt>
                <c:pt idx="39564">
                  <c:v>0.19753697074714199</c:v>
                </c:pt>
                <c:pt idx="39565">
                  <c:v>-0.10730877055447299</c:v>
                </c:pt>
                <c:pt idx="39566">
                  <c:v>-0.37359016862472899</c:v>
                </c:pt>
                <c:pt idx="39567">
                  <c:v>-0.121454106062751</c:v>
                </c:pt>
                <c:pt idx="39568">
                  <c:v>-0.10731678406926499</c:v>
                </c:pt>
                <c:pt idx="39569">
                  <c:v>9.2511406633443802E-2</c:v>
                </c:pt>
                <c:pt idx="39570">
                  <c:v>0.19909217467291801</c:v>
                </c:pt>
                <c:pt idx="39571">
                  <c:v>0.23634179840736999</c:v>
                </c:pt>
                <c:pt idx="39572">
                  <c:v>0.29570578675551301</c:v>
                </c:pt>
                <c:pt idx="39573">
                  <c:v>0.38555158748888302</c:v>
                </c:pt>
                <c:pt idx="39574">
                  <c:v>0.32903512568739202</c:v>
                </c:pt>
                <c:pt idx="39575">
                  <c:v>0.35533108357085802</c:v>
                </c:pt>
                <c:pt idx="39576">
                  <c:v>0.32873675450617401</c:v>
                </c:pt>
                <c:pt idx="39577">
                  <c:v>0.37453245992511203</c:v>
                </c:pt>
                <c:pt idx="39578">
                  <c:v>0.28678557654197401</c:v>
                </c:pt>
                <c:pt idx="39579">
                  <c:v>0.28678557654197401</c:v>
                </c:pt>
                <c:pt idx="39580">
                  <c:v>0.36601977559732002</c:v>
                </c:pt>
                <c:pt idx="39581">
                  <c:v>0.36601977559732002</c:v>
                </c:pt>
                <c:pt idx="39582">
                  <c:v>0.32115082870897399</c:v>
                </c:pt>
                <c:pt idx="39583">
                  <c:v>0.41308073483975399</c:v>
                </c:pt>
                <c:pt idx="39584">
                  <c:v>-0.108029019484523</c:v>
                </c:pt>
                <c:pt idx="39585">
                  <c:v>-0.375364220467304</c:v>
                </c:pt>
                <c:pt idx="39586">
                  <c:v>-5.8795301613350198E-2</c:v>
                </c:pt>
                <c:pt idx="39587">
                  <c:v>-0.15694561355606601</c:v>
                </c:pt>
                <c:pt idx="39588">
                  <c:v>-0.19870601224385501</c:v>
                </c:pt>
                <c:pt idx="39589">
                  <c:v>-0.301044205878371</c:v>
                </c:pt>
                <c:pt idx="39590">
                  <c:v>-0.35889740433640599</c:v>
                </c:pt>
                <c:pt idx="39591">
                  <c:v>-0.45570806571823502</c:v>
                </c:pt>
                <c:pt idx="39592">
                  <c:v>-0.51282000996755295</c:v>
                </c:pt>
                <c:pt idx="39593">
                  <c:v>-0.51300625552706403</c:v>
                </c:pt>
                <c:pt idx="39594">
                  <c:v>-0.49312845103654901</c:v>
                </c:pt>
                <c:pt idx="39595">
                  <c:v>-0.53194556617947097</c:v>
                </c:pt>
                <c:pt idx="39596">
                  <c:v>-0.53194556617947097</c:v>
                </c:pt>
                <c:pt idx="39597">
                  <c:v>-0.53194556617947097</c:v>
                </c:pt>
                <c:pt idx="39598">
                  <c:v>-0.49493640391702198</c:v>
                </c:pt>
                <c:pt idx="39599">
                  <c:v>-0.49493640391702198</c:v>
                </c:pt>
                <c:pt idx="39600">
                  <c:v>-0.39633209012571802</c:v>
                </c:pt>
                <c:pt idx="39601">
                  <c:v>-0.41573452532542698</c:v>
                </c:pt>
                <c:pt idx="39602">
                  <c:v>-0.29123055503563</c:v>
                </c:pt>
                <c:pt idx="39603">
                  <c:v>-0.29467883796724997</c:v>
                </c:pt>
                <c:pt idx="39604">
                  <c:v>-0.29467883796724997</c:v>
                </c:pt>
                <c:pt idx="39605">
                  <c:v>-0.33346778515270398</c:v>
                </c:pt>
                <c:pt idx="39606">
                  <c:v>-0.33346778515270398</c:v>
                </c:pt>
                <c:pt idx="39607">
                  <c:v>-0.33651821568908002</c:v>
                </c:pt>
                <c:pt idx="39608">
                  <c:v>-0.33651821568908002</c:v>
                </c:pt>
                <c:pt idx="39609">
                  <c:v>-0.339540852415322</c:v>
                </c:pt>
                <c:pt idx="39610">
                  <c:v>-0.320992924672583</c:v>
                </c:pt>
                <c:pt idx="39611">
                  <c:v>-0.320992924672583</c:v>
                </c:pt>
                <c:pt idx="39612">
                  <c:v>-0.320992924672583</c:v>
                </c:pt>
                <c:pt idx="39613">
                  <c:v>-0.32415833672755101</c:v>
                </c:pt>
                <c:pt idx="39614">
                  <c:v>-0.25401939694955999</c:v>
                </c:pt>
                <c:pt idx="39615">
                  <c:v>-0.22164954790823599</c:v>
                </c:pt>
                <c:pt idx="39616">
                  <c:v>-0.19090876585456501</c:v>
                </c:pt>
                <c:pt idx="39617">
                  <c:v>-0.19090876585456501</c:v>
                </c:pt>
                <c:pt idx="39618">
                  <c:v>-0.18750220055282099</c:v>
                </c:pt>
                <c:pt idx="39619">
                  <c:v>-0.20752741689746401</c:v>
                </c:pt>
                <c:pt idx="39620">
                  <c:v>-0.20752741689746401</c:v>
                </c:pt>
                <c:pt idx="39621">
                  <c:v>-0.20752741689746401</c:v>
                </c:pt>
                <c:pt idx="39622">
                  <c:v>-0.20752741689746401</c:v>
                </c:pt>
                <c:pt idx="39623">
                  <c:v>-0.178481976342933</c:v>
                </c:pt>
                <c:pt idx="39624">
                  <c:v>-0.150801012797457</c:v>
                </c:pt>
                <c:pt idx="39625">
                  <c:v>-0.150801012797457</c:v>
                </c:pt>
                <c:pt idx="39626">
                  <c:v>-0.150801012797457</c:v>
                </c:pt>
                <c:pt idx="39627">
                  <c:v>-0.150801012797457</c:v>
                </c:pt>
                <c:pt idx="39628">
                  <c:v>-0.150801012797457</c:v>
                </c:pt>
                <c:pt idx="39629">
                  <c:v>-0.150801012797457</c:v>
                </c:pt>
                <c:pt idx="39630">
                  <c:v>-0.178481976342933</c:v>
                </c:pt>
                <c:pt idx="39631">
                  <c:v>-0.19766486295354599</c:v>
                </c:pt>
                <c:pt idx="39632">
                  <c:v>-0.17020044872807399</c:v>
                </c:pt>
                <c:pt idx="39633">
                  <c:v>-0.17020044872807399</c:v>
                </c:pt>
                <c:pt idx="39634">
                  <c:v>-0.19766486295354599</c:v>
                </c:pt>
                <c:pt idx="39635">
                  <c:v>-0.19766486295354599</c:v>
                </c:pt>
                <c:pt idx="39636">
                  <c:v>-0.19299520967498901</c:v>
                </c:pt>
                <c:pt idx="39637">
                  <c:v>-0.19299520967498901</c:v>
                </c:pt>
                <c:pt idx="39638">
                  <c:v>-0.161705919205888</c:v>
                </c:pt>
                <c:pt idx="39639">
                  <c:v>-0.14247158160397999</c:v>
                </c:pt>
                <c:pt idx="39640">
                  <c:v>-0.13366567763180801</c:v>
                </c:pt>
                <c:pt idx="39641">
                  <c:v>-0.11327947998988699</c:v>
                </c:pt>
                <c:pt idx="39642">
                  <c:v>-0.104565406565011</c:v>
                </c:pt>
                <c:pt idx="39643">
                  <c:v>1.6513096917620301E-2</c:v>
                </c:pt>
                <c:pt idx="39644">
                  <c:v>0.29331444159629599</c:v>
                </c:pt>
                <c:pt idx="39645">
                  <c:v>7.8473386674791003E-3</c:v>
                </c:pt>
                <c:pt idx="39646">
                  <c:v>0.106223664489265</c:v>
                </c:pt>
                <c:pt idx="39647" formatCode="0.00E+00">
                  <c:v>-4.7601826908860701E-4</c:v>
                </c:pt>
                <c:pt idx="39648">
                  <c:v>-8.2101188913303799E-2</c:v>
                </c:pt>
                <c:pt idx="39649" formatCode="0.00E+00">
                  <c:v>-0.11811180201553401</c:v>
                </c:pt>
                <c:pt idx="39650">
                  <c:v>-0.11811180201553401</c:v>
                </c:pt>
                <c:pt idx="39651">
                  <c:v>-0.15140238628480701</c:v>
                </c:pt>
                <c:pt idx="39652">
                  <c:v>-0.15075480943577399</c:v>
                </c:pt>
                <c:pt idx="39653">
                  <c:v>-0.18192128531075699</c:v>
                </c:pt>
                <c:pt idx="39654">
                  <c:v>-0.13987524146487601</c:v>
                </c:pt>
                <c:pt idx="39655">
                  <c:v>-0.14996175101079101</c:v>
                </c:pt>
                <c:pt idx="39656">
                  <c:v>-0.21924227310434499</c:v>
                </c:pt>
                <c:pt idx="39657">
                  <c:v>-0.24578342913259299</c:v>
                </c:pt>
                <c:pt idx="39658">
                  <c:v>-0.24578342913259299</c:v>
                </c:pt>
                <c:pt idx="39659">
                  <c:v>-0.19076499844696401</c:v>
                </c:pt>
                <c:pt idx="39660">
                  <c:v>-0.19076499844696401</c:v>
                </c:pt>
                <c:pt idx="39661">
                  <c:v>-0.16032311559071699</c:v>
                </c:pt>
                <c:pt idx="39662">
                  <c:v>-7.9270409730647307E-2</c:v>
                </c:pt>
                <c:pt idx="39663">
                  <c:v>-7.9270409730647307E-2</c:v>
                </c:pt>
                <c:pt idx="39664">
                  <c:v>-4.8177150380924898E-2</c:v>
                </c:pt>
                <c:pt idx="39665">
                  <c:v>-4.8177150380924898E-2</c:v>
                </c:pt>
                <c:pt idx="39666">
                  <c:v>-4.8177150380924898E-2</c:v>
                </c:pt>
                <c:pt idx="39667">
                  <c:v>-4.8177150380924898E-2</c:v>
                </c:pt>
                <c:pt idx="39668">
                  <c:v>-1.39182213602331E-2</c:v>
                </c:pt>
                <c:pt idx="39669">
                  <c:v>-4.4683455816617097E-2</c:v>
                </c:pt>
                <c:pt idx="39670">
                  <c:v>-6.3343388526830399E-2</c:v>
                </c:pt>
                <c:pt idx="39671">
                  <c:v>-9.3046191230932301E-2</c:v>
                </c:pt>
                <c:pt idx="39672">
                  <c:v>-9.3046191230932301E-2</c:v>
                </c:pt>
                <c:pt idx="39673">
                  <c:v>-0.151818813733612</c:v>
                </c:pt>
                <c:pt idx="39674">
                  <c:v>-0.151818813733612</c:v>
                </c:pt>
                <c:pt idx="39675">
                  <c:v>-0.12997485667757699</c:v>
                </c:pt>
                <c:pt idx="39676">
                  <c:v>-9.6299979866289798E-2</c:v>
                </c:pt>
                <c:pt idx="39677">
                  <c:v>-9.6299979866289798E-2</c:v>
                </c:pt>
                <c:pt idx="39678">
                  <c:v>-6.4387552250452201E-2</c:v>
                </c:pt>
                <c:pt idx="39679">
                  <c:v>-0.115860744810393</c:v>
                </c:pt>
                <c:pt idx="39680">
                  <c:v>-0.116340302972962</c:v>
                </c:pt>
                <c:pt idx="39681">
                  <c:v>-0.116340302972962</c:v>
                </c:pt>
                <c:pt idx="39682">
                  <c:v>-0.116340302972962</c:v>
                </c:pt>
                <c:pt idx="39683">
                  <c:v>-0.143806091379127</c:v>
                </c:pt>
                <c:pt idx="39684">
                  <c:v>-0.143806091379127</c:v>
                </c:pt>
                <c:pt idx="39685">
                  <c:v>-0.18711510145930299</c:v>
                </c:pt>
                <c:pt idx="39686">
                  <c:v>-0.18711510145930299</c:v>
                </c:pt>
                <c:pt idx="39687">
                  <c:v>-0.18711510145930299</c:v>
                </c:pt>
                <c:pt idx="39688">
                  <c:v>-0.16602248431392599</c:v>
                </c:pt>
                <c:pt idx="39689">
                  <c:v>-0.144140964133325</c:v>
                </c:pt>
                <c:pt idx="39690">
                  <c:v>-0.144140964133325</c:v>
                </c:pt>
                <c:pt idx="39691">
                  <c:v>-0.144140964133325</c:v>
                </c:pt>
                <c:pt idx="39692">
                  <c:v>-0.19723622903955099</c:v>
                </c:pt>
                <c:pt idx="39693">
                  <c:v>-0.20078509796796901</c:v>
                </c:pt>
                <c:pt idx="39694">
                  <c:v>-0.19723622903955099</c:v>
                </c:pt>
                <c:pt idx="39695">
                  <c:v>-0.19723622903955099</c:v>
                </c:pt>
                <c:pt idx="39696">
                  <c:v>-0.19365570243027999</c:v>
                </c:pt>
                <c:pt idx="39697">
                  <c:v>-0.19723622903955099</c:v>
                </c:pt>
                <c:pt idx="39698">
                  <c:v>-0.19723622903955099</c:v>
                </c:pt>
                <c:pt idx="39699">
                  <c:v>-0.21795244720613099</c:v>
                </c:pt>
                <c:pt idx="39700">
                  <c:v>-0.21795244720613099</c:v>
                </c:pt>
                <c:pt idx="39701">
                  <c:v>-0.21795244720613099</c:v>
                </c:pt>
                <c:pt idx="39702">
                  <c:v>-0.249894817098402</c:v>
                </c:pt>
                <c:pt idx="39703">
                  <c:v>-0.229489448854342</c:v>
                </c:pt>
                <c:pt idx="39704">
                  <c:v>-0.229489448854342</c:v>
                </c:pt>
                <c:pt idx="39705">
                  <c:v>-0.25001513066908798</c:v>
                </c:pt>
                <c:pt idx="39706">
                  <c:v>-0.16066280539947</c:v>
                </c:pt>
                <c:pt idx="39707">
                  <c:v>-0.18493915571376601</c:v>
                </c:pt>
                <c:pt idx="39708">
                  <c:v>-0.16063921549489299</c:v>
                </c:pt>
                <c:pt idx="39709">
                  <c:v>-0.16063921549489299</c:v>
                </c:pt>
                <c:pt idx="39710">
                  <c:v>-0.12102278187426101</c:v>
                </c:pt>
                <c:pt idx="39711">
                  <c:v>-0.120900501479175</c:v>
                </c:pt>
                <c:pt idx="39712">
                  <c:v>-0.114935520647568</c:v>
                </c:pt>
                <c:pt idx="39713">
                  <c:v>5.0388001364496997E-2</c:v>
                </c:pt>
                <c:pt idx="39714">
                  <c:v>0.11865279172653199</c:v>
                </c:pt>
                <c:pt idx="39715">
                  <c:v>0.112623019468265</c:v>
                </c:pt>
                <c:pt idx="39716">
                  <c:v>0.112623019468265</c:v>
                </c:pt>
                <c:pt idx="39717">
                  <c:v>0.112623019468265</c:v>
                </c:pt>
                <c:pt idx="39718">
                  <c:v>8.8509575244738403E-2</c:v>
                </c:pt>
                <c:pt idx="39719">
                  <c:v>0.12569043736623201</c:v>
                </c:pt>
                <c:pt idx="39720">
                  <c:v>0.19398586972729601</c:v>
                </c:pt>
                <c:pt idx="39721">
                  <c:v>0.19398586972729601</c:v>
                </c:pt>
                <c:pt idx="39722">
                  <c:v>0.49822944159914101</c:v>
                </c:pt>
                <c:pt idx="39723">
                  <c:v>0.63878640499745498</c:v>
                </c:pt>
                <c:pt idx="39724">
                  <c:v>0.654821616288637</c:v>
                </c:pt>
                <c:pt idx="39725">
                  <c:v>0.51867168166812505</c:v>
                </c:pt>
                <c:pt idx="39726">
                  <c:v>0.53768989195878503</c:v>
                </c:pt>
                <c:pt idx="39727">
                  <c:v>0.66963053818079099</c:v>
                </c:pt>
                <c:pt idx="39728">
                  <c:v>0.81895895512197803</c:v>
                </c:pt>
                <c:pt idx="39729">
                  <c:v>0.81895895512197803</c:v>
                </c:pt>
                <c:pt idx="39730">
                  <c:v>0.835164595648615</c:v>
                </c:pt>
                <c:pt idx="39731">
                  <c:v>0.835164595648615</c:v>
                </c:pt>
                <c:pt idx="39732">
                  <c:v>0.756411602363535</c:v>
                </c:pt>
                <c:pt idx="39733">
                  <c:v>0.756411602363535</c:v>
                </c:pt>
                <c:pt idx="39734">
                  <c:v>0.92480692084274096</c:v>
                </c:pt>
                <c:pt idx="39735">
                  <c:v>0.92480692084274096</c:v>
                </c:pt>
                <c:pt idx="39736">
                  <c:v>0.92480692084274096</c:v>
                </c:pt>
                <c:pt idx="39737">
                  <c:v>0.92480692084274096</c:v>
                </c:pt>
                <c:pt idx="39738">
                  <c:v>0.92854923744906204</c:v>
                </c:pt>
                <c:pt idx="39739">
                  <c:v>0.92854923744906204</c:v>
                </c:pt>
                <c:pt idx="39740">
                  <c:v>0.929555894460663</c:v>
                </c:pt>
                <c:pt idx="39741">
                  <c:v>0.929555894460663</c:v>
                </c:pt>
                <c:pt idx="39742">
                  <c:v>0.929555894460663</c:v>
                </c:pt>
                <c:pt idx="39743">
                  <c:v>0.929555894460663</c:v>
                </c:pt>
                <c:pt idx="39744">
                  <c:v>0.929555894460663</c:v>
                </c:pt>
                <c:pt idx="39745">
                  <c:v>0.929555894460663</c:v>
                </c:pt>
                <c:pt idx="39746">
                  <c:v>0.929555894460663</c:v>
                </c:pt>
                <c:pt idx="39747">
                  <c:v>0.929555894460663</c:v>
                </c:pt>
                <c:pt idx="39748">
                  <c:v>1</c:v>
                </c:pt>
                <c:pt idx="39749">
                  <c:v>0</c:v>
                </c:pt>
                <c:pt idx="39750">
                  <c:v>-0.32289934643440299</c:v>
                </c:pt>
                <c:pt idx="39751">
                  <c:v>-6.3956010422992801E-2</c:v>
                </c:pt>
                <c:pt idx="39752">
                  <c:v>-0.121020593446852</c:v>
                </c:pt>
                <c:pt idx="39753">
                  <c:v>1.6207742807341401E-3</c:v>
                </c:pt>
                <c:pt idx="39754">
                  <c:v>-0.17709470907119401</c:v>
                </c:pt>
                <c:pt idx="39755">
                  <c:v>-0.17631250115547101</c:v>
                </c:pt>
                <c:pt idx="39756">
                  <c:v>-7.9015400800242996E-2</c:v>
                </c:pt>
                <c:pt idx="39757">
                  <c:v>-0.244155640931254</c:v>
                </c:pt>
                <c:pt idx="39758">
                  <c:v>-0.31463951535875501</c:v>
                </c:pt>
                <c:pt idx="39759">
                  <c:v>-0.25568683327701802</c:v>
                </c:pt>
                <c:pt idx="39760">
                  <c:v>-0.287631727524986</c:v>
                </c:pt>
                <c:pt idx="39761">
                  <c:v>-0.287631727524986</c:v>
                </c:pt>
                <c:pt idx="39762">
                  <c:v>-0.34368189527374199</c:v>
                </c:pt>
                <c:pt idx="39763">
                  <c:v>-0.29282136621497001</c:v>
                </c:pt>
                <c:pt idx="39764">
                  <c:v>-0.26500044648599802</c:v>
                </c:pt>
                <c:pt idx="39765">
                  <c:v>-0.26500044648599802</c:v>
                </c:pt>
                <c:pt idx="39766">
                  <c:v>-0.26500044648599802</c:v>
                </c:pt>
                <c:pt idx="39767">
                  <c:v>-0.20916868180939699</c:v>
                </c:pt>
                <c:pt idx="39768">
                  <c:v>-0.20916868180939699</c:v>
                </c:pt>
                <c:pt idx="39769">
                  <c:v>-0.16575594566634</c:v>
                </c:pt>
                <c:pt idx="39770">
                  <c:v>-0.19977877391538701</c:v>
                </c:pt>
                <c:pt idx="39771">
                  <c:v>-0.22680458558422201</c:v>
                </c:pt>
                <c:pt idx="39772">
                  <c:v>-0.27549325341883102</c:v>
                </c:pt>
                <c:pt idx="39773">
                  <c:v>-0.18672539741994301</c:v>
                </c:pt>
                <c:pt idx="39774">
                  <c:v>-0.21247769556229301</c:v>
                </c:pt>
                <c:pt idx="39775">
                  <c:v>-0.15928552680851099</c:v>
                </c:pt>
                <c:pt idx="39776">
                  <c:v>-0.12990066336657599</c:v>
                </c:pt>
                <c:pt idx="39777">
                  <c:v>-0.12990066336657599</c:v>
                </c:pt>
                <c:pt idx="39778">
                  <c:v>-0.15931231686734601</c:v>
                </c:pt>
                <c:pt idx="39779">
                  <c:v>-5.7093158242905499E-2</c:v>
                </c:pt>
                <c:pt idx="39780">
                  <c:v>-2.5701517661416099E-2</c:v>
                </c:pt>
                <c:pt idx="39781">
                  <c:v>8.1907705532027197E-3</c:v>
                </c:pt>
                <c:pt idx="39782">
                  <c:v>4.4162730862936997E-2</c:v>
                </c:pt>
                <c:pt idx="39783">
                  <c:v>0.10811718024712599</c:v>
                </c:pt>
                <c:pt idx="39784">
                  <c:v>0.107757679428713</c:v>
                </c:pt>
                <c:pt idx="39785">
                  <c:v>4.0857965346528399E-2</c:v>
                </c:pt>
                <c:pt idx="39786">
                  <c:v>-2.50461764039464E-2</c:v>
                </c:pt>
                <c:pt idx="39787">
                  <c:v>0.116317923432692</c:v>
                </c:pt>
                <c:pt idx="39788">
                  <c:v>0.20255752996517001</c:v>
                </c:pt>
                <c:pt idx="39789">
                  <c:v>0.56303825893524495</c:v>
                </c:pt>
                <c:pt idx="39790">
                  <c:v>0.48866154167797499</c:v>
                </c:pt>
                <c:pt idx="39791">
                  <c:v>0.53309647623562595</c:v>
                </c:pt>
                <c:pt idx="39792">
                  <c:v>0.44583828660040598</c:v>
                </c:pt>
                <c:pt idx="39793">
                  <c:v>0.409621075973016</c:v>
                </c:pt>
                <c:pt idx="39794">
                  <c:v>0.409621075973016</c:v>
                </c:pt>
                <c:pt idx="39795">
                  <c:v>0.35491785130488801</c:v>
                </c:pt>
                <c:pt idx="39796">
                  <c:v>0.21484912014626101</c:v>
                </c:pt>
                <c:pt idx="39797">
                  <c:v>0.20102789209198099</c:v>
                </c:pt>
                <c:pt idx="39798">
                  <c:v>0.32950151076340101</c:v>
                </c:pt>
                <c:pt idx="39799">
                  <c:v>0.35258524701064797</c:v>
                </c:pt>
                <c:pt idx="39800">
                  <c:v>0.35258524701064797</c:v>
                </c:pt>
                <c:pt idx="39801">
                  <c:v>0.65167669429020303</c:v>
                </c:pt>
                <c:pt idx="39802">
                  <c:v>0.720506577174304</c:v>
                </c:pt>
                <c:pt idx="39803">
                  <c:v>0.74231397589367198</c:v>
                </c:pt>
                <c:pt idx="39804">
                  <c:v>0.73185805769168599</c:v>
                </c:pt>
                <c:pt idx="39805">
                  <c:v>0.74562255767099295</c:v>
                </c:pt>
                <c:pt idx="39806">
                  <c:v>0.73543872066455496</c:v>
                </c:pt>
                <c:pt idx="39807">
                  <c:v>0.74562255767099295</c:v>
                </c:pt>
                <c:pt idx="39808">
                  <c:v>0.75506000343158897</c:v>
                </c:pt>
                <c:pt idx="39809">
                  <c:v>0.77561785055691601</c:v>
                </c:pt>
                <c:pt idx="39810">
                  <c:v>0.77561785055691601</c:v>
                </c:pt>
                <c:pt idx="39811">
                  <c:v>0.765091174646226</c:v>
                </c:pt>
                <c:pt idx="39812">
                  <c:v>0.63029981728075402</c:v>
                </c:pt>
                <c:pt idx="39813">
                  <c:v>0.61653070655053499</c:v>
                </c:pt>
                <c:pt idx="39814">
                  <c:v>-0.10730877055447299</c:v>
                </c:pt>
                <c:pt idx="39815">
                  <c:v>-0.373588437240433</c:v>
                </c:pt>
                <c:pt idx="39816">
                  <c:v>-0.194157493561464</c:v>
                </c:pt>
                <c:pt idx="39817">
                  <c:v>-0.172582414887128</c:v>
                </c:pt>
                <c:pt idx="39818">
                  <c:v>-0.10898933049392601</c:v>
                </c:pt>
                <c:pt idx="39819">
                  <c:v>-0.10898933049392601</c:v>
                </c:pt>
                <c:pt idx="39820">
                  <c:v>-0.15482273576314501</c:v>
                </c:pt>
                <c:pt idx="39821">
                  <c:v>-5.1135100343704602E-2</c:v>
                </c:pt>
                <c:pt idx="39822">
                  <c:v>-5.1941142135917703E-2</c:v>
                </c:pt>
                <c:pt idx="39823">
                  <c:v>-5.2416304415006498E-2</c:v>
                </c:pt>
                <c:pt idx="39824">
                  <c:v>-5.2416304415006498E-2</c:v>
                </c:pt>
                <c:pt idx="39825">
                  <c:v>-0.14076914771037399</c:v>
                </c:pt>
                <c:pt idx="39826">
                  <c:v>-8.9955349094898093E-2</c:v>
                </c:pt>
                <c:pt idx="39827">
                  <c:v>-8.9955349094898093E-2</c:v>
                </c:pt>
                <c:pt idx="39828">
                  <c:v>-0.14749851454962901</c:v>
                </c:pt>
                <c:pt idx="39829">
                  <c:v>-0.10615352213368801</c:v>
                </c:pt>
                <c:pt idx="39830">
                  <c:v>-0.176742542929991</c:v>
                </c:pt>
                <c:pt idx="39831">
                  <c:v>-0.21602575056624501</c:v>
                </c:pt>
                <c:pt idx="39832">
                  <c:v>-0.160643559319884</c:v>
                </c:pt>
                <c:pt idx="39833">
                  <c:v>-7.6077418167723898E-2</c:v>
                </c:pt>
                <c:pt idx="39834">
                  <c:v>-7.6077418167723898E-2</c:v>
                </c:pt>
                <c:pt idx="39835">
                  <c:v>-2.7316488769732802E-2</c:v>
                </c:pt>
                <c:pt idx="39836">
                  <c:v>-8.45571903168751E-2</c:v>
                </c:pt>
                <c:pt idx="39837">
                  <c:v>-8.45571903168751E-2</c:v>
                </c:pt>
                <c:pt idx="39838">
                  <c:v>2.4181395747087098E-2</c:v>
                </c:pt>
                <c:pt idx="39839">
                  <c:v>0.114308602418386</c:v>
                </c:pt>
                <c:pt idx="39840">
                  <c:v>0.121079362540602</c:v>
                </c:pt>
                <c:pt idx="39841">
                  <c:v>0.17409463488020599</c:v>
                </c:pt>
                <c:pt idx="39842">
                  <c:v>0.30719237760414497</c:v>
                </c:pt>
                <c:pt idx="39843">
                  <c:v>0.257318159540393</c:v>
                </c:pt>
                <c:pt idx="39844">
                  <c:v>0.285005519271676</c:v>
                </c:pt>
                <c:pt idx="39845">
                  <c:v>0.257318159540393</c:v>
                </c:pt>
                <c:pt idx="39846">
                  <c:v>0.31033772170723301</c:v>
                </c:pt>
                <c:pt idx="39847">
                  <c:v>0.31033772170723301</c:v>
                </c:pt>
                <c:pt idx="39848">
                  <c:v>0.31033772170723301</c:v>
                </c:pt>
                <c:pt idx="39849">
                  <c:v>0.28461282303098001</c:v>
                </c:pt>
                <c:pt idx="39850">
                  <c:v>0.309973272674121</c:v>
                </c:pt>
                <c:pt idx="39851">
                  <c:v>0.22648360338773599</c:v>
                </c:pt>
                <c:pt idx="39852">
                  <c:v>0.236751404269406</c:v>
                </c:pt>
                <c:pt idx="39853">
                  <c:v>0.13316321168216599</c:v>
                </c:pt>
                <c:pt idx="39854">
                  <c:v>0.17606659442645001</c:v>
                </c:pt>
                <c:pt idx="39855">
                  <c:v>0.17606659442645001</c:v>
                </c:pt>
                <c:pt idx="39856">
                  <c:v>-8.3619210045059206E-2</c:v>
                </c:pt>
                <c:pt idx="39857">
                  <c:v>0.108029019484523</c:v>
                </c:pt>
                <c:pt idx="39858">
                  <c:v>0.32457710052628602</c:v>
                </c:pt>
                <c:pt idx="39859">
                  <c:v>0</c:v>
                </c:pt>
                <c:pt idx="39860">
                  <c:v>5.8113523131264298E-2</c:v>
                </c:pt>
                <c:pt idx="39861">
                  <c:v>5.2140397347857498E-2</c:v>
                </c:pt>
                <c:pt idx="39862">
                  <c:v>5.2914132237121103E-2</c:v>
                </c:pt>
                <c:pt idx="39863">
                  <c:v>9.9156759684115803E-2</c:v>
                </c:pt>
                <c:pt idx="39864">
                  <c:v>5.2914132237121103E-2</c:v>
                </c:pt>
                <c:pt idx="39865">
                  <c:v>1.50249767371613E-3</c:v>
                </c:pt>
                <c:pt idx="39866">
                  <c:v>4.86899271298908E-2</c:v>
                </c:pt>
                <c:pt idx="39867">
                  <c:v>-4.05726765679277E-2</c:v>
                </c:pt>
                <c:pt idx="39868">
                  <c:v>1.9068464863238801E-3</c:v>
                </c:pt>
                <c:pt idx="39869">
                  <c:v>-7.3717972832212306E-2</c:v>
                </c:pt>
                <c:pt idx="39870">
                  <c:v>-0.16213612558246401</c:v>
                </c:pt>
                <c:pt idx="39871">
                  <c:v>-8.7595842055429696E-2</c:v>
                </c:pt>
                <c:pt idx="39872">
                  <c:v>-4.12757483065768E-2</c:v>
                </c:pt>
                <c:pt idx="39873">
                  <c:v>-0.15132581313047799</c:v>
                </c:pt>
                <c:pt idx="39874">
                  <c:v>-0.15132581313047799</c:v>
                </c:pt>
                <c:pt idx="39875">
                  <c:v>-0.15670714296355701</c:v>
                </c:pt>
                <c:pt idx="39876">
                  <c:v>-0.145188454413473</c:v>
                </c:pt>
                <c:pt idx="39877">
                  <c:v>-0.183698888465158</c:v>
                </c:pt>
                <c:pt idx="39878">
                  <c:v>-0.209358989061627</c:v>
                </c:pt>
                <c:pt idx="39879">
                  <c:v>-0.176047296363743</c:v>
                </c:pt>
                <c:pt idx="39880">
                  <c:v>-0.18063454495515999</c:v>
                </c:pt>
                <c:pt idx="39881">
                  <c:v>-0.17409790886566001</c:v>
                </c:pt>
                <c:pt idx="39882">
                  <c:v>-0.13691124096867999</c:v>
                </c:pt>
                <c:pt idx="39883">
                  <c:v>-0.13691124096867999</c:v>
                </c:pt>
                <c:pt idx="39884">
                  <c:v>-0.10665022909352501</c:v>
                </c:pt>
                <c:pt idx="39885">
                  <c:v>-0.18242217856505</c:v>
                </c:pt>
                <c:pt idx="39886">
                  <c:v>-0.216423720815827</c:v>
                </c:pt>
                <c:pt idx="39887">
                  <c:v>-0.23853376680892899</c:v>
                </c:pt>
                <c:pt idx="39888">
                  <c:v>-0.23491494535736299</c:v>
                </c:pt>
                <c:pt idx="39889">
                  <c:v>-0.25580900363040998</c:v>
                </c:pt>
                <c:pt idx="39890">
                  <c:v>-0.190770414076083</c:v>
                </c:pt>
                <c:pt idx="39891">
                  <c:v>-0.190770414076083</c:v>
                </c:pt>
                <c:pt idx="39892">
                  <c:v>-0.15577545196393799</c:v>
                </c:pt>
                <c:pt idx="39893">
                  <c:v>-0.17679497391419</c:v>
                </c:pt>
                <c:pt idx="39894">
                  <c:v>-0.14823318859953699</c:v>
                </c:pt>
                <c:pt idx="39895">
                  <c:v>-0.14823318859953699</c:v>
                </c:pt>
                <c:pt idx="39896">
                  <c:v>-0.14823318859953699</c:v>
                </c:pt>
                <c:pt idx="39897">
                  <c:v>-0.14823318859953699</c:v>
                </c:pt>
                <c:pt idx="39898">
                  <c:v>-6.9362835319010704E-2</c:v>
                </c:pt>
                <c:pt idx="39899">
                  <c:v>-6.9362835319010704E-2</c:v>
                </c:pt>
                <c:pt idx="39900">
                  <c:v>-0.11319689273636099</c:v>
                </c:pt>
                <c:pt idx="39901">
                  <c:v>0</c:v>
                </c:pt>
                <c:pt idx="39902">
                  <c:v>-0.27814671199456598</c:v>
                </c:pt>
                <c:pt idx="39903" formatCode="0.00E+00">
                  <c:v>-8.0864395337720797E-4</c:v>
                </c:pt>
                <c:pt idx="39904">
                  <c:v>5.6500848847756698E-2</c:v>
                </c:pt>
                <c:pt idx="39905" formatCode="0.00E+00">
                  <c:v>-1.6179868842016701E-3</c:v>
                </c:pt>
                <c:pt idx="39906">
                  <c:v>-0.141646697587404</c:v>
                </c:pt>
                <c:pt idx="39907">
                  <c:v>-0.23537877710007299</c:v>
                </c:pt>
                <c:pt idx="39908">
                  <c:v>-0.23537877710007299</c:v>
                </c:pt>
                <c:pt idx="39909">
                  <c:v>-0.269885656506265</c:v>
                </c:pt>
                <c:pt idx="39910">
                  <c:v>-0.269885656506265</c:v>
                </c:pt>
                <c:pt idx="39911">
                  <c:v>-0.269885656506265</c:v>
                </c:pt>
                <c:pt idx="39912">
                  <c:v>-0.269885656506265</c:v>
                </c:pt>
                <c:pt idx="39913">
                  <c:v>-0.165466552407187</c:v>
                </c:pt>
                <c:pt idx="39914">
                  <c:v>-0.165466552407187</c:v>
                </c:pt>
                <c:pt idx="39915">
                  <c:v>-7.6874494521100595E-2</c:v>
                </c:pt>
                <c:pt idx="39916">
                  <c:v>-7.6874494521100595E-2</c:v>
                </c:pt>
                <c:pt idx="39917">
                  <c:v>-7.6874494521100595E-2</c:v>
                </c:pt>
                <c:pt idx="39918">
                  <c:v>-7.6874494521100595E-2</c:v>
                </c:pt>
                <c:pt idx="39919">
                  <c:v>-7.6874494521100595E-2</c:v>
                </c:pt>
                <c:pt idx="39920">
                  <c:v>-7.6874494521100595E-2</c:v>
                </c:pt>
                <c:pt idx="39921">
                  <c:v>-7.1205077049524904E-2</c:v>
                </c:pt>
                <c:pt idx="39922">
                  <c:v>-3.7145365375858198E-2</c:v>
                </c:pt>
                <c:pt idx="39923">
                  <c:v>-3.4948561797179797E-2</c:v>
                </c:pt>
                <c:pt idx="39924">
                  <c:v>-3.5148310153667803E-2</c:v>
                </c:pt>
                <c:pt idx="39925">
                  <c:v>-0.103900937683749</c:v>
                </c:pt>
                <c:pt idx="39926">
                  <c:v>-0.103900937683749</c:v>
                </c:pt>
                <c:pt idx="39927">
                  <c:v>-0.103900937683749</c:v>
                </c:pt>
                <c:pt idx="39928">
                  <c:v>-0.103900937683749</c:v>
                </c:pt>
                <c:pt idx="39929">
                  <c:v>-0.172024369853951</c:v>
                </c:pt>
                <c:pt idx="39930">
                  <c:v>-0.17673729899112101</c:v>
                </c:pt>
                <c:pt idx="39931">
                  <c:v>-0.217686636123334</c:v>
                </c:pt>
                <c:pt idx="39932">
                  <c:v>-0.222267628317868</c:v>
                </c:pt>
                <c:pt idx="39933">
                  <c:v>-0.152612002388781</c:v>
                </c:pt>
                <c:pt idx="39934">
                  <c:v>-0.152612002388781</c:v>
                </c:pt>
                <c:pt idx="39935">
                  <c:v>-0.18139687876782601</c:v>
                </c:pt>
                <c:pt idx="39936">
                  <c:v>-0.157547858184585</c:v>
                </c:pt>
                <c:pt idx="39937">
                  <c:v>-0.142564720931108</c:v>
                </c:pt>
                <c:pt idx="39938">
                  <c:v>-0.11093136243935101</c:v>
                </c:pt>
                <c:pt idx="39939">
                  <c:v>-0.142380991868861</c:v>
                </c:pt>
                <c:pt idx="39940">
                  <c:v>-0.11093136243935101</c:v>
                </c:pt>
                <c:pt idx="39941">
                  <c:v>-0.11093136243935101</c:v>
                </c:pt>
                <c:pt idx="39942">
                  <c:v>-0.11093136243935101</c:v>
                </c:pt>
                <c:pt idx="39943">
                  <c:v>-0.103158832045084</c:v>
                </c:pt>
                <c:pt idx="39944">
                  <c:v>-7.1439992115340301E-2</c:v>
                </c:pt>
                <c:pt idx="39945">
                  <c:v>-0.103344368506081</c:v>
                </c:pt>
                <c:pt idx="39946">
                  <c:v>-7.1439992115340301E-2</c:v>
                </c:pt>
                <c:pt idx="39947">
                  <c:v>-0.103344368506081</c:v>
                </c:pt>
                <c:pt idx="39948">
                  <c:v>-7.1439992115340301E-2</c:v>
                </c:pt>
                <c:pt idx="39949">
                  <c:v>-0.103344368506081</c:v>
                </c:pt>
                <c:pt idx="39950">
                  <c:v>-7.1638883041401202E-2</c:v>
                </c:pt>
                <c:pt idx="39951">
                  <c:v>-0.10352982821623399</c:v>
                </c:pt>
                <c:pt idx="39952">
                  <c:v>-0.186827274438184</c:v>
                </c:pt>
                <c:pt idx="39953">
                  <c:v>-0.22496107522601999</c:v>
                </c:pt>
                <c:pt idx="39954">
                  <c:v>-0.22496107522601999</c:v>
                </c:pt>
                <c:pt idx="39955">
                  <c:v>-0.22496107522601999</c:v>
                </c:pt>
                <c:pt idx="39956">
                  <c:v>-0.22909212958793401</c:v>
                </c:pt>
                <c:pt idx="39957">
                  <c:v>-0.22909212958793401</c:v>
                </c:pt>
                <c:pt idx="39958">
                  <c:v>-0.22909212958793401</c:v>
                </c:pt>
                <c:pt idx="39959">
                  <c:v>-0.22909212958793401</c:v>
                </c:pt>
                <c:pt idx="39960">
                  <c:v>-0.17686432582318701</c:v>
                </c:pt>
                <c:pt idx="39961">
                  <c:v>-0.17686432582318701</c:v>
                </c:pt>
                <c:pt idx="39962">
                  <c:v>-0.116588739903545</c:v>
                </c:pt>
                <c:pt idx="39963">
                  <c:v>-0.14782786927118499</c:v>
                </c:pt>
                <c:pt idx="39964">
                  <c:v>-8.3037900800030803E-2</c:v>
                </c:pt>
                <c:pt idx="39965">
                  <c:v>-8.3037900800030803E-2</c:v>
                </c:pt>
                <c:pt idx="39966">
                  <c:v>-0.116142654460155</c:v>
                </c:pt>
                <c:pt idx="39967">
                  <c:v>-7.6690377969382995E-2</c:v>
                </c:pt>
                <c:pt idx="39968">
                  <c:v>-7.6690377969382995E-2</c:v>
                </c:pt>
                <c:pt idx="39969">
                  <c:v>-0.10776385930245901</c:v>
                </c:pt>
                <c:pt idx="39970">
                  <c:v>-0.136813915789152</c:v>
                </c:pt>
                <c:pt idx="39971">
                  <c:v>-0.136813915789152</c:v>
                </c:pt>
                <c:pt idx="39972">
                  <c:v>-0.107286099357062</c:v>
                </c:pt>
                <c:pt idx="39973">
                  <c:v>-0.136813915789152</c:v>
                </c:pt>
                <c:pt idx="39974">
                  <c:v>-7.6690377969382995E-2</c:v>
                </c:pt>
                <c:pt idx="39975">
                  <c:v>-0.108212380635981</c:v>
                </c:pt>
                <c:pt idx="39976">
                  <c:v>-0.137233712906526</c:v>
                </c:pt>
                <c:pt idx="39977">
                  <c:v>-0.137233712906526</c:v>
                </c:pt>
                <c:pt idx="39978">
                  <c:v>-0.136813915789152</c:v>
                </c:pt>
                <c:pt idx="39979">
                  <c:v>-0.136813915789152</c:v>
                </c:pt>
                <c:pt idx="39980">
                  <c:v>-0.136813915789152</c:v>
                </c:pt>
                <c:pt idx="39981">
                  <c:v>-0.17507423339693301</c:v>
                </c:pt>
                <c:pt idx="39982">
                  <c:v>-0.20630698077550599</c:v>
                </c:pt>
                <c:pt idx="39983">
                  <c:v>-0.210633489637017</c:v>
                </c:pt>
                <c:pt idx="39984">
                  <c:v>-0.210633489637017</c:v>
                </c:pt>
                <c:pt idx="39985">
                  <c:v>-0.210633489637017</c:v>
                </c:pt>
                <c:pt idx="39986">
                  <c:v>-0.210633489637017</c:v>
                </c:pt>
                <c:pt idx="39987">
                  <c:v>-0.166700124786298</c:v>
                </c:pt>
                <c:pt idx="39988">
                  <c:v>-0.166700124786298</c:v>
                </c:pt>
                <c:pt idx="39989">
                  <c:v>-0.13158009481571201</c:v>
                </c:pt>
                <c:pt idx="39990">
                  <c:v>-0.13158009481571201</c:v>
                </c:pt>
                <c:pt idx="39991">
                  <c:v>-0.13158009481571201</c:v>
                </c:pt>
                <c:pt idx="39992">
                  <c:v>-0.13158009481571201</c:v>
                </c:pt>
                <c:pt idx="39993">
                  <c:v>-0.166700124786298</c:v>
                </c:pt>
                <c:pt idx="39994">
                  <c:v>-0.166700124786298</c:v>
                </c:pt>
                <c:pt idx="39995">
                  <c:v>-0.166700124786298</c:v>
                </c:pt>
                <c:pt idx="39996">
                  <c:v>-0.166700124786298</c:v>
                </c:pt>
                <c:pt idx="39997">
                  <c:v>-0.166700124786298</c:v>
                </c:pt>
                <c:pt idx="39998">
                  <c:v>0.13662408833547299</c:v>
                </c:pt>
                <c:pt idx="39999">
                  <c:v>0.19587819880355301</c:v>
                </c:pt>
                <c:pt idx="40000">
                  <c:v>0.23837424436811</c:v>
                </c:pt>
                <c:pt idx="40001">
                  <c:v>0.28891101309135198</c:v>
                </c:pt>
                <c:pt idx="40002">
                  <c:v>0.33314133446341798</c:v>
                </c:pt>
                <c:pt idx="40003">
                  <c:v>0.30161518551085098</c:v>
                </c:pt>
                <c:pt idx="40004">
                  <c:v>0.17541502039433801</c:v>
                </c:pt>
                <c:pt idx="40005">
                  <c:v>0.20114545040854701</c:v>
                </c:pt>
                <c:pt idx="40006">
                  <c:v>7.7536122684323999E-2</c:v>
                </c:pt>
                <c:pt idx="40007">
                  <c:v>0.11010121232848299</c:v>
                </c:pt>
                <c:pt idx="40008">
                  <c:v>0.14455512844466101</c:v>
                </c:pt>
                <c:pt idx="40009">
                  <c:v>0.194792514154324</c:v>
                </c:pt>
                <c:pt idx="40010">
                  <c:v>0.230390195093816</c:v>
                </c:pt>
                <c:pt idx="40011">
                  <c:v>0.230390195093816</c:v>
                </c:pt>
                <c:pt idx="40012">
                  <c:v>0.230390195093816</c:v>
                </c:pt>
                <c:pt idx="40013">
                  <c:v>0.206392978077265</c:v>
                </c:pt>
                <c:pt idx="40014">
                  <c:v>0.135915081852962</c:v>
                </c:pt>
                <c:pt idx="40015">
                  <c:v>0.140125432935683</c:v>
                </c:pt>
                <c:pt idx="40016">
                  <c:v>0.140125432935683</c:v>
                </c:pt>
                <c:pt idx="40017">
                  <c:v>0.14842423062857801</c:v>
                </c:pt>
                <c:pt idx="40018">
                  <c:v>0.20544218860513799</c:v>
                </c:pt>
                <c:pt idx="40019">
                  <c:v>0.20925798638759099</c:v>
                </c:pt>
                <c:pt idx="40020">
                  <c:v>0</c:v>
                </c:pt>
                <c:pt idx="40021">
                  <c:v>-0.19230779603760001</c:v>
                </c:pt>
                <c:pt idx="40022">
                  <c:v>7.4624337339634195E-2</c:v>
                </c:pt>
                <c:pt idx="40023">
                  <c:v>-6.4935401157190903E-2</c:v>
                </c:pt>
                <c:pt idx="40024">
                  <c:v>-6.4935401157190903E-2</c:v>
                </c:pt>
                <c:pt idx="40025">
                  <c:v>-6.4933150660765507E-2</c:v>
                </c:pt>
                <c:pt idx="40026">
                  <c:v>-0.13888451014309899</c:v>
                </c:pt>
                <c:pt idx="40027">
                  <c:v>-0.194801389919628</c:v>
                </c:pt>
                <c:pt idx="40028">
                  <c:v>1.39406897102123E-3</c:v>
                </c:pt>
                <c:pt idx="40029">
                  <c:v>5.2799136957910602E-2</c:v>
                </c:pt>
                <c:pt idx="40030">
                  <c:v>5.2799136957910602E-2</c:v>
                </c:pt>
                <c:pt idx="40031">
                  <c:v>0.25871126119519799</c:v>
                </c:pt>
                <c:pt idx="40032">
                  <c:v>0.296098439234667</c:v>
                </c:pt>
                <c:pt idx="40033">
                  <c:v>0.109168505985533</c:v>
                </c:pt>
                <c:pt idx="40034">
                  <c:v>0.141776482566629</c:v>
                </c:pt>
                <c:pt idx="40035">
                  <c:v>0.12967781198661699</c:v>
                </c:pt>
                <c:pt idx="40036">
                  <c:v>0.16579816982775999</c:v>
                </c:pt>
                <c:pt idx="40037">
                  <c:v>0.215503389669295</c:v>
                </c:pt>
                <c:pt idx="40038">
                  <c:v>0.40415738478292301</c:v>
                </c:pt>
                <c:pt idx="40039">
                  <c:v>0.42338827296116899</c:v>
                </c:pt>
                <c:pt idx="40040">
                  <c:v>0.47968198102820597</c:v>
                </c:pt>
                <c:pt idx="40041">
                  <c:v>0.28934961439523399</c:v>
                </c:pt>
                <c:pt idx="40042">
                  <c:v>0.36924238610621701</c:v>
                </c:pt>
                <c:pt idx="40043">
                  <c:v>0.35208987094701899</c:v>
                </c:pt>
                <c:pt idx="40044">
                  <c:v>0.364039890386396</c:v>
                </c:pt>
                <c:pt idx="40045">
                  <c:v>0.29139670814702301</c:v>
                </c:pt>
                <c:pt idx="40046">
                  <c:v>0.304229445414883</c:v>
                </c:pt>
                <c:pt idx="40047">
                  <c:v>1.6513096917620301E-2</c:v>
                </c:pt>
                <c:pt idx="40048">
                  <c:v>-0.21452054844175</c:v>
                </c:pt>
                <c:pt idx="40049">
                  <c:v>1.03969637936824E-2</c:v>
                </c:pt>
                <c:pt idx="40050">
                  <c:v>9.4726411393655195E-3</c:v>
                </c:pt>
                <c:pt idx="40051">
                  <c:v>6.6745284248315107E-2</c:v>
                </c:pt>
                <c:pt idx="40052">
                  <c:v>-9.0941048480349201E-2</c:v>
                </c:pt>
                <c:pt idx="40053">
                  <c:v>-0.13423604709206699</c:v>
                </c:pt>
                <c:pt idx="40054">
                  <c:v>-9.1608269578170504E-2</c:v>
                </c:pt>
                <c:pt idx="40055">
                  <c:v>-8.4049040886370094E-2</c:v>
                </c:pt>
                <c:pt idx="40056">
                  <c:v>-0.19349910841291901</c:v>
                </c:pt>
                <c:pt idx="40057">
                  <c:v>-0.27283244790374001</c:v>
                </c:pt>
                <c:pt idx="40058">
                  <c:v>-0.30066508851455698</c:v>
                </c:pt>
                <c:pt idx="40059">
                  <c:v>-0.32659603734584502</c:v>
                </c:pt>
                <c:pt idx="40060">
                  <c:v>-0.28343407882850102</c:v>
                </c:pt>
                <c:pt idx="40061">
                  <c:v>-0.354518042224227</c:v>
                </c:pt>
                <c:pt idx="40062">
                  <c:v>-0.354518042224227</c:v>
                </c:pt>
                <c:pt idx="40063">
                  <c:v>-0.354518042224227</c:v>
                </c:pt>
                <c:pt idx="40064">
                  <c:v>-0.37654350158615402</c:v>
                </c:pt>
                <c:pt idx="40065">
                  <c:v>-0.37654350158615402</c:v>
                </c:pt>
                <c:pt idx="40066">
                  <c:v>-0.37654350158615402</c:v>
                </c:pt>
                <c:pt idx="40067">
                  <c:v>-0.28814332796500702</c:v>
                </c:pt>
                <c:pt idx="40068">
                  <c:v>-0.26466314658303602</c:v>
                </c:pt>
                <c:pt idx="40069">
                  <c:v>-0.151792571709886</c:v>
                </c:pt>
                <c:pt idx="40070">
                  <c:v>-0.151792571709886</c:v>
                </c:pt>
                <c:pt idx="40071">
                  <c:v>-0.118517274047911</c:v>
                </c:pt>
                <c:pt idx="40072">
                  <c:v>-0.118517274047911</c:v>
                </c:pt>
                <c:pt idx="40073">
                  <c:v>-0.151792571709886</c:v>
                </c:pt>
                <c:pt idx="40074">
                  <c:v>-0.18843287375194601</c:v>
                </c:pt>
                <c:pt idx="40075">
                  <c:v>-0.21152104667146901</c:v>
                </c:pt>
                <c:pt idx="40076">
                  <c:v>-0.21152104667146901</c:v>
                </c:pt>
                <c:pt idx="40077">
                  <c:v>-0.143503592223413</c:v>
                </c:pt>
                <c:pt idx="40078">
                  <c:v>-0.143503592223413</c:v>
                </c:pt>
                <c:pt idx="40079">
                  <c:v>-0.24865712553240399</c:v>
                </c:pt>
                <c:pt idx="40080">
                  <c:v>-0.24865712553240399</c:v>
                </c:pt>
                <c:pt idx="40081">
                  <c:v>-0.28814332796500702</c:v>
                </c:pt>
                <c:pt idx="40082">
                  <c:v>-0.29939351122797597</c:v>
                </c:pt>
                <c:pt idx="40083">
                  <c:v>-0.28814332796500702</c:v>
                </c:pt>
                <c:pt idx="40084">
                  <c:v>-0.31017040828981401</c:v>
                </c:pt>
                <c:pt idx="40085">
                  <c:v>-0.28814332796500702</c:v>
                </c:pt>
                <c:pt idx="40086">
                  <c:v>-0.28814332796500702</c:v>
                </c:pt>
                <c:pt idx="40087">
                  <c:v>-0.28814332796500702</c:v>
                </c:pt>
                <c:pt idx="40088">
                  <c:v>-0.29193332041459702</c:v>
                </c:pt>
                <c:pt idx="40089">
                  <c:v>-0.18053628595045601</c:v>
                </c:pt>
                <c:pt idx="40090">
                  <c:v>-0.16049193210104901</c:v>
                </c:pt>
                <c:pt idx="40091">
                  <c:v>-9.5950431182227597E-2</c:v>
                </c:pt>
                <c:pt idx="40092">
                  <c:v>-9.5950431182227597E-2</c:v>
                </c:pt>
                <c:pt idx="40093">
                  <c:v>-9.5950431182227597E-2</c:v>
                </c:pt>
                <c:pt idx="40094">
                  <c:v>-9.5950431182227597E-2</c:v>
                </c:pt>
                <c:pt idx="40095">
                  <c:v>-9.5950431182227597E-2</c:v>
                </c:pt>
                <c:pt idx="40096">
                  <c:v>-0.100185708432853</c:v>
                </c:pt>
                <c:pt idx="40097">
                  <c:v>-0.100185708432853</c:v>
                </c:pt>
                <c:pt idx="40098">
                  <c:v>-0.100185708432853</c:v>
                </c:pt>
                <c:pt idx="40099">
                  <c:v>-0.13150293302795901</c:v>
                </c:pt>
                <c:pt idx="40100">
                  <c:v>-0.105801084859295</c:v>
                </c:pt>
                <c:pt idx="40101">
                  <c:v>-7.4316413514375401E-2</c:v>
                </c:pt>
                <c:pt idx="40102">
                  <c:v>-7.4316413514375401E-2</c:v>
                </c:pt>
                <c:pt idx="40103">
                  <c:v>-0.105802286057496</c:v>
                </c:pt>
                <c:pt idx="40104">
                  <c:v>-0.105545778771167</c:v>
                </c:pt>
                <c:pt idx="40105">
                  <c:v>-4.3425885482282198E-2</c:v>
                </c:pt>
                <c:pt idx="40106">
                  <c:v>1.2897950002845399E-2</c:v>
                </c:pt>
                <c:pt idx="40107">
                  <c:v>4.1401753962393199E-2</c:v>
                </c:pt>
                <c:pt idx="40108">
                  <c:v>4.1401753962393199E-2</c:v>
                </c:pt>
                <c:pt idx="40109">
                  <c:v>1.2897950002845399E-2</c:v>
                </c:pt>
                <c:pt idx="40110">
                  <c:v>1.2897950002845399E-2</c:v>
                </c:pt>
                <c:pt idx="40111">
                  <c:v>9.26481273417889E-2</c:v>
                </c:pt>
                <c:pt idx="40112">
                  <c:v>-9.09568491852768E-2</c:v>
                </c:pt>
                <c:pt idx="40113">
                  <c:v>-0.253754630186247</c:v>
                </c:pt>
                <c:pt idx="40114">
                  <c:v>7.5863021694181298E-2</c:v>
                </c:pt>
                <c:pt idx="40115">
                  <c:v>7.6984458173453493E-2</c:v>
                </c:pt>
                <c:pt idx="40116">
                  <c:v>0.18396780854924799</c:v>
                </c:pt>
                <c:pt idx="40117">
                  <c:v>0.18396780854924799</c:v>
                </c:pt>
                <c:pt idx="40118">
                  <c:v>8.4775818067623892E-3</c:v>
                </c:pt>
                <c:pt idx="40119">
                  <c:v>6.7458442833243204E-2</c:v>
                </c:pt>
                <c:pt idx="40120">
                  <c:v>0.16469279357062699</c:v>
                </c:pt>
                <c:pt idx="40121">
                  <c:v>0.229080541727637</c:v>
                </c:pt>
                <c:pt idx="40122">
                  <c:v>6.0394134923927201E-2</c:v>
                </c:pt>
                <c:pt idx="40123">
                  <c:v>0.118385847059613</c:v>
                </c:pt>
                <c:pt idx="40124">
                  <c:v>5.98563663189473E-2</c:v>
                </c:pt>
                <c:pt idx="40125">
                  <c:v>-4.7260185425023603E-2</c:v>
                </c:pt>
                <c:pt idx="40126">
                  <c:v>-0.19655412940421699</c:v>
                </c:pt>
                <c:pt idx="40127">
                  <c:v>-0.23453560406298299</c:v>
                </c:pt>
                <c:pt idx="40128">
                  <c:v>-8.2870376352255096E-2</c:v>
                </c:pt>
                <c:pt idx="40129">
                  <c:v>-0.11883642480149501</c:v>
                </c:pt>
                <c:pt idx="40130">
                  <c:v>-0.15259655352429899</c:v>
                </c:pt>
                <c:pt idx="40131">
                  <c:v>-0.124647056064141</c:v>
                </c:pt>
                <c:pt idx="40132">
                  <c:v>-0.13038155560745601</c:v>
                </c:pt>
                <c:pt idx="40133">
                  <c:v>-0.13038155560745601</c:v>
                </c:pt>
                <c:pt idx="40134">
                  <c:v>-8.8262000850509698E-2</c:v>
                </c:pt>
                <c:pt idx="40135">
                  <c:v>-8.8262000850509698E-2</c:v>
                </c:pt>
                <c:pt idx="40136">
                  <c:v>-8.8262000850509698E-2</c:v>
                </c:pt>
                <c:pt idx="40137">
                  <c:v>-8.8262000850509698E-2</c:v>
                </c:pt>
                <c:pt idx="40138">
                  <c:v>-0.13038155560745601</c:v>
                </c:pt>
                <c:pt idx="40139">
                  <c:v>-0.13038155560745601</c:v>
                </c:pt>
                <c:pt idx="40140">
                  <c:v>-0.13604140992626901</c:v>
                </c:pt>
                <c:pt idx="40141">
                  <c:v>-0.13653756901976699</c:v>
                </c:pt>
                <c:pt idx="40142">
                  <c:v>-0.119352535910701</c:v>
                </c:pt>
                <c:pt idx="40143">
                  <c:v>-8.2870376352255096E-2</c:v>
                </c:pt>
                <c:pt idx="40144">
                  <c:v>-1.1425144549455E-3</c:v>
                </c:pt>
                <c:pt idx="40145">
                  <c:v>-1.1425144549455E-3</c:v>
                </c:pt>
                <c:pt idx="40146">
                  <c:v>-4.0404657858474399E-2</c:v>
                </c:pt>
                <c:pt idx="40147" formatCode="0.00E+00">
                  <c:v>-6.2769933831763303E-4</c:v>
                </c:pt>
                <c:pt idx="40148" formatCode="0.00E+00">
                  <c:v>-6.2769933831763303E-4</c:v>
                </c:pt>
                <c:pt idx="40149" formatCode="0.00E+00">
                  <c:v>-4.0404657858474399E-2</c:v>
                </c:pt>
                <c:pt idx="40150" formatCode="0.00E+00">
                  <c:v>-7.7169752540472397E-2</c:v>
                </c:pt>
                <c:pt idx="40151">
                  <c:v>-7.71364206762159E-2</c:v>
                </c:pt>
                <c:pt idx="40152">
                  <c:v>-0.111190710559956</c:v>
                </c:pt>
                <c:pt idx="40153">
                  <c:v>-0.111190710559956</c:v>
                </c:pt>
                <c:pt idx="40154">
                  <c:v>-0.213320246924595</c:v>
                </c:pt>
                <c:pt idx="40155">
                  <c:v>-0.213320246924595</c:v>
                </c:pt>
                <c:pt idx="40156">
                  <c:v>-4.3156890938777101E-2</c:v>
                </c:pt>
                <c:pt idx="40157">
                  <c:v>-8.2834524607860699E-2</c:v>
                </c:pt>
                <c:pt idx="40158">
                  <c:v>-4.6695411074471498E-2</c:v>
                </c:pt>
                <c:pt idx="40159">
                  <c:v>-8.2442250351234897E-2</c:v>
                </c:pt>
                <c:pt idx="40160">
                  <c:v>-0.136009594795094</c:v>
                </c:pt>
                <c:pt idx="40161">
                  <c:v>-0.10145926831877</c:v>
                </c:pt>
                <c:pt idx="40162">
                  <c:v>-8.2834524607860699E-2</c:v>
                </c:pt>
                <c:pt idx="40163" formatCode="0.00E+00">
                  <c:v>-5.9839786212889602E-4</c:v>
                </c:pt>
                <c:pt idx="40164">
                  <c:v>7.3717773279916493E-2</c:v>
                </c:pt>
                <c:pt idx="40165" formatCode="0.00E+00">
                  <c:v>-6.8544126923772899E-3</c:v>
                </c:pt>
                <c:pt idx="40166">
                  <c:v>-5.8530727541184803E-2</c:v>
                </c:pt>
                <c:pt idx="40167">
                  <c:v>-2.08581229148492E-2</c:v>
                </c:pt>
                <c:pt idx="40168" formatCode="0.00E+00">
                  <c:v>-5.4951516232226705E-4</c:v>
                </c:pt>
                <c:pt idx="40169" formatCode="0.00E+00">
                  <c:v>-5.4951516232226705E-4</c:v>
                </c:pt>
                <c:pt idx="40170" formatCode="0.00E+00">
                  <c:v>3.1861214321962698E-2</c:v>
                </c:pt>
                <c:pt idx="40171" formatCode="0.00E+00">
                  <c:v>-4.3320028749458103E-2</c:v>
                </c:pt>
                <c:pt idx="40172">
                  <c:v>-4.3320028749458103E-2</c:v>
                </c:pt>
                <c:pt idx="40173">
                  <c:v>-6.8544126923772899E-3</c:v>
                </c:pt>
                <c:pt idx="40174">
                  <c:v>-5.8530727541184803E-2</c:v>
                </c:pt>
                <c:pt idx="40175">
                  <c:v>-2.08956439563385E-2</c:v>
                </c:pt>
                <c:pt idx="40176">
                  <c:v>-5.0044717838002101E-2</c:v>
                </c:pt>
                <c:pt idx="40177">
                  <c:v>-5.0044717838002101E-2</c:v>
                </c:pt>
                <c:pt idx="40178">
                  <c:v>-1.42189505130674E-2</c:v>
                </c:pt>
                <c:pt idx="40179">
                  <c:v>-5.29774128583839E-2</c:v>
                </c:pt>
                <c:pt idx="40180">
                  <c:v>-0.101493678802454</c:v>
                </c:pt>
                <c:pt idx="40181">
                  <c:v>-0.13656934527984299</c:v>
                </c:pt>
                <c:pt idx="40182">
                  <c:v>-0.14214919892657299</c:v>
                </c:pt>
                <c:pt idx="40183">
                  <c:v>-0.14214919892657299</c:v>
                </c:pt>
                <c:pt idx="40184">
                  <c:v>-0.12518900427276</c:v>
                </c:pt>
                <c:pt idx="40185">
                  <c:v>-7.4535794111671898E-3</c:v>
                </c:pt>
                <c:pt idx="40186">
                  <c:v>-1.4819890333654899E-2</c:v>
                </c:pt>
                <c:pt idx="40187">
                  <c:v>-1.4819890333654899E-2</c:v>
                </c:pt>
                <c:pt idx="40188">
                  <c:v>-2.20776667112829E-2</c:v>
                </c:pt>
                <c:pt idx="40189">
                  <c:v>2.24202066389163E-2</c:v>
                </c:pt>
                <c:pt idx="40190">
                  <c:v>4.6603557041580999E-2</c:v>
                </c:pt>
                <c:pt idx="40191" formatCode="0.00E+00">
                  <c:v>-6.4096686282422101E-4</c:v>
                </c:pt>
                <c:pt idx="40192">
                  <c:v>-8.10836579079432E-3</c:v>
                </c:pt>
                <c:pt idx="40193" formatCode="0.00E+00">
                  <c:v>-8.10836579079432E-3</c:v>
                </c:pt>
                <c:pt idx="40194">
                  <c:v>2.7162800735243301E-2</c:v>
                </c:pt>
                <c:pt idx="40195">
                  <c:v>-1.4810569689077201E-2</c:v>
                </c:pt>
                <c:pt idx="40196">
                  <c:v>-2.1479258506754001E-2</c:v>
                </c:pt>
                <c:pt idx="40197">
                  <c:v>-2.1479258506754001E-2</c:v>
                </c:pt>
                <c:pt idx="40198">
                  <c:v>-7.0583785489628195E-2</c:v>
                </c:pt>
                <c:pt idx="40199">
                  <c:v>-2.9815552843613199E-2</c:v>
                </c:pt>
                <c:pt idx="40200">
                  <c:v>6.9829379986576703E-3</c:v>
                </c:pt>
                <c:pt idx="40201">
                  <c:v>6.9397207160162202E-3</c:v>
                </c:pt>
                <c:pt idx="40202">
                  <c:v>8.8626440592381506E-2</c:v>
                </c:pt>
                <c:pt idx="40203">
                  <c:v>4.6733843858086602E-3</c:v>
                </c:pt>
                <c:pt idx="40204">
                  <c:v>-3.2627685682092802E-2</c:v>
                </c:pt>
                <c:pt idx="40205">
                  <c:v>-0.12949541262944</c:v>
                </c:pt>
                <c:pt idx="40206">
                  <c:v>-0.15763853599535299</c:v>
                </c:pt>
                <c:pt idx="40207">
                  <c:v>-0.252758240332428</c:v>
                </c:pt>
                <c:pt idx="40208">
                  <c:v>-0.28915245795838102</c:v>
                </c:pt>
                <c:pt idx="40209">
                  <c:v>-0.28915245795838102</c:v>
                </c:pt>
                <c:pt idx="40210">
                  <c:v>-0.25139746837279398</c:v>
                </c:pt>
                <c:pt idx="40211">
                  <c:v>-0.192321197059764</c:v>
                </c:pt>
                <c:pt idx="40212">
                  <c:v>-0.105107925990989</c:v>
                </c:pt>
                <c:pt idx="40213">
                  <c:v>0.205717301830558</c:v>
                </c:pt>
                <c:pt idx="40214">
                  <c:v>0.107167618930092</c:v>
                </c:pt>
                <c:pt idx="40215">
                  <c:v>0.107167618930092</c:v>
                </c:pt>
                <c:pt idx="40216">
                  <c:v>0.14909520081448999</c:v>
                </c:pt>
                <c:pt idx="40217">
                  <c:v>0.33971550724121002</c:v>
                </c:pt>
                <c:pt idx="40218">
                  <c:v>0.37398975241751597</c:v>
                </c:pt>
                <c:pt idx="40219">
                  <c:v>0.52087864218718405</c:v>
                </c:pt>
                <c:pt idx="40220">
                  <c:v>0.50622933497629297</c:v>
                </c:pt>
                <c:pt idx="40221">
                  <c:v>0.59567644632024497</c:v>
                </c:pt>
                <c:pt idx="40222">
                  <c:v>0.56376274929778503</c:v>
                </c:pt>
                <c:pt idx="40223">
                  <c:v>0.56514115897199502</c:v>
                </c:pt>
                <c:pt idx="40224">
                  <c:v>0.550024792103184</c:v>
                </c:pt>
                <c:pt idx="40225">
                  <c:v>0.38768575721544102</c:v>
                </c:pt>
                <c:pt idx="40226">
                  <c:v>0.34191144195003997</c:v>
                </c:pt>
                <c:pt idx="40227">
                  <c:v>-9.1679468991182594E-2</c:v>
                </c:pt>
                <c:pt idx="40228">
                  <c:v>0.23827354657557001</c:v>
                </c:pt>
                <c:pt idx="40229">
                  <c:v>8.5275519466412302E-3</c:v>
                </c:pt>
                <c:pt idx="40230">
                  <c:v>6.6865121292073795E-2</c:v>
                </c:pt>
                <c:pt idx="40231">
                  <c:v>6.6865121292073795E-2</c:v>
                </c:pt>
                <c:pt idx="40232">
                  <c:v>-0.16481308492552901</c:v>
                </c:pt>
                <c:pt idx="40233">
                  <c:v>-0.28845298201321401</c:v>
                </c:pt>
                <c:pt idx="40234">
                  <c:v>-0.129383718720677</c:v>
                </c:pt>
                <c:pt idx="40235">
                  <c:v>-9.1679468991182594E-2</c:v>
                </c:pt>
                <c:pt idx="40236">
                  <c:v>0.23827354657557001</c:v>
                </c:pt>
                <c:pt idx="40237">
                  <c:v>7.3972250575147794E-2</c:v>
                </c:pt>
                <c:pt idx="40238">
                  <c:v>0.227461694607517</c:v>
                </c:pt>
                <c:pt idx="40239">
                  <c:v>0.10647413508550101</c:v>
                </c:pt>
                <c:pt idx="40240">
                  <c:v>0.10647413508550101</c:v>
                </c:pt>
                <c:pt idx="40241">
                  <c:v>7.20077476007841E-3</c:v>
                </c:pt>
                <c:pt idx="40242">
                  <c:v>0.12496374780338</c:v>
                </c:pt>
                <c:pt idx="40243">
                  <c:v>8.1560795214116605E-2</c:v>
                </c:pt>
                <c:pt idx="40244">
                  <c:v>8.1560795214116605E-2</c:v>
                </c:pt>
                <c:pt idx="40245">
                  <c:v>4.1382543042680103E-2</c:v>
                </c:pt>
                <c:pt idx="40246">
                  <c:v>8.8477626056746306E-2</c:v>
                </c:pt>
                <c:pt idx="40247">
                  <c:v>-0.10107268195887401</c:v>
                </c:pt>
                <c:pt idx="40248">
                  <c:v>7.5167931812783806E-2</c:v>
                </c:pt>
                <c:pt idx="40249">
                  <c:v>9.1679468991182594E-2</c:v>
                </c:pt>
                <c:pt idx="40250">
                  <c:v>-0.23827354657557001</c:v>
                </c:pt>
                <c:pt idx="40251">
                  <c:v>-0.12331472516908699</c:v>
                </c:pt>
                <c:pt idx="40252">
                  <c:v>-0.31195777549429199</c:v>
                </c:pt>
                <c:pt idx="40253">
                  <c:v>-0.31195777549429199</c:v>
                </c:pt>
                <c:pt idx="40254">
                  <c:v>-0.37975082391530701</c:v>
                </c:pt>
                <c:pt idx="40255">
                  <c:v>-0.37975082391530701</c:v>
                </c:pt>
                <c:pt idx="40256">
                  <c:v>-0.48134245778465301</c:v>
                </c:pt>
                <c:pt idx="40257">
                  <c:v>-0.28411929373267603</c:v>
                </c:pt>
                <c:pt idx="40258">
                  <c:v>-0.18636791012148099</c:v>
                </c:pt>
                <c:pt idx="40259">
                  <c:v>-0.22393619885150301</c:v>
                </c:pt>
                <c:pt idx="40260">
                  <c:v>-0.31952228981244102</c:v>
                </c:pt>
                <c:pt idx="40261">
                  <c:v>-0.22007533968278101</c:v>
                </c:pt>
                <c:pt idx="40262">
                  <c:v>-0.23820504115975499</c:v>
                </c:pt>
                <c:pt idx="40263">
                  <c:v>-0.19003378717404601</c:v>
                </c:pt>
                <c:pt idx="40264">
                  <c:v>-8.1409123722118601E-2</c:v>
                </c:pt>
                <c:pt idx="40265">
                  <c:v>-0.17000916450012599</c:v>
                </c:pt>
                <c:pt idx="40266">
                  <c:v>-0.20556793933505099</c:v>
                </c:pt>
                <c:pt idx="40267">
                  <c:v>-0.20556793933505099</c:v>
                </c:pt>
                <c:pt idx="40268">
                  <c:v>-0.189299760153365</c:v>
                </c:pt>
                <c:pt idx="40269">
                  <c:v>-0.189299760153365</c:v>
                </c:pt>
                <c:pt idx="40270">
                  <c:v>-0.14812942036198201</c:v>
                </c:pt>
                <c:pt idx="40271">
                  <c:v>-2.4565578563139699E-2</c:v>
                </c:pt>
                <c:pt idx="40272">
                  <c:v>-2.4565578563139699E-2</c:v>
                </c:pt>
                <c:pt idx="40273">
                  <c:v>1.1428387155833599E-2</c:v>
                </c:pt>
                <c:pt idx="40274">
                  <c:v>1.1428387155833599E-2</c:v>
                </c:pt>
                <c:pt idx="40275">
                  <c:v>1.1428387155833599E-2</c:v>
                </c:pt>
                <c:pt idx="40276">
                  <c:v>1.1428387155833599E-2</c:v>
                </c:pt>
                <c:pt idx="40277">
                  <c:v>-2.40165873304585E-2</c:v>
                </c:pt>
                <c:pt idx="40278">
                  <c:v>1.28412786440126E-2</c:v>
                </c:pt>
                <c:pt idx="40279">
                  <c:v>4.8797204105285097E-2</c:v>
                </c:pt>
                <c:pt idx="40280">
                  <c:v>1.19722278692089E-2</c:v>
                </c:pt>
                <c:pt idx="40281">
                  <c:v>1.1973494784345499E-2</c:v>
                </c:pt>
                <c:pt idx="40282">
                  <c:v>7.6860444246308293E-2</c:v>
                </c:pt>
                <c:pt idx="40283">
                  <c:v>4.5549022365525001E-2</c:v>
                </c:pt>
                <c:pt idx="40284">
                  <c:v>8.20643586824059E-2</c:v>
                </c:pt>
                <c:pt idx="40285">
                  <c:v>0.11275196428510401</c:v>
                </c:pt>
                <c:pt idx="40286">
                  <c:v>0.14145307545868499</c:v>
                </c:pt>
                <c:pt idx="40287">
                  <c:v>0.361257232953202</c:v>
                </c:pt>
                <c:pt idx="40288">
                  <c:v>0.31573487142914403</c:v>
                </c:pt>
                <c:pt idx="40289">
                  <c:v>0.31573487142914403</c:v>
                </c:pt>
                <c:pt idx="40290">
                  <c:v>0.31573487142914403</c:v>
                </c:pt>
                <c:pt idx="40291">
                  <c:v>0.361959666390331</c:v>
                </c:pt>
                <c:pt idx="40292">
                  <c:v>0.46326527913113902</c:v>
                </c:pt>
                <c:pt idx="40293">
                  <c:v>0.46326527913113902</c:v>
                </c:pt>
                <c:pt idx="40294">
                  <c:v>0.44221125197432498</c:v>
                </c:pt>
                <c:pt idx="40295">
                  <c:v>0.44221125197432498</c:v>
                </c:pt>
                <c:pt idx="40296">
                  <c:v>0.41445118169092399</c:v>
                </c:pt>
                <c:pt idx="40297">
                  <c:v>0.42550913643092297</c:v>
                </c:pt>
                <c:pt idx="40298">
                  <c:v>0.36610394814560099</c:v>
                </c:pt>
                <c:pt idx="40299">
                  <c:v>0.369905055894794</c:v>
                </c:pt>
                <c:pt idx="40300" formatCode="0.00E+00">
                  <c:v>7.2869631384198097E-4</c:v>
                </c:pt>
                <c:pt idx="40301">
                  <c:v>0.32323350703144299</c:v>
                </c:pt>
                <c:pt idx="40302" formatCode="0.00E+00">
                  <c:v>6.3235456859345798E-2</c:v>
                </c:pt>
                <c:pt idx="40303">
                  <c:v>0.257311743935834</c:v>
                </c:pt>
                <c:pt idx="40304">
                  <c:v>0.196773642740975</c:v>
                </c:pt>
                <c:pt idx="40305">
                  <c:v>0.30060460336341399</c:v>
                </c:pt>
                <c:pt idx="40306">
                  <c:v>0.32918084340975901</c:v>
                </c:pt>
                <c:pt idx="40307">
                  <c:v>0.33833313429731299</c:v>
                </c:pt>
                <c:pt idx="40308">
                  <c:v>0.22933200996884401</c:v>
                </c:pt>
                <c:pt idx="40309">
                  <c:v>0.21332949882709001</c:v>
                </c:pt>
                <c:pt idx="40310">
                  <c:v>0.21332949882709001</c:v>
                </c:pt>
                <c:pt idx="40311">
                  <c:v>0.21332949882709001</c:v>
                </c:pt>
                <c:pt idx="40312">
                  <c:v>0.23256895623915899</c:v>
                </c:pt>
                <c:pt idx="40313">
                  <c:v>0.29944935072655499</c:v>
                </c:pt>
                <c:pt idx="40314">
                  <c:v>0.29880818116871699</c:v>
                </c:pt>
                <c:pt idx="40315">
                  <c:v>0.32161887671533401</c:v>
                </c:pt>
                <c:pt idx="40316">
                  <c:v>0.28061102122465598</c:v>
                </c:pt>
                <c:pt idx="40317">
                  <c:v>0.30246623723622701</c:v>
                </c:pt>
                <c:pt idx="40318">
                  <c:v>0.264424938799247</c:v>
                </c:pt>
                <c:pt idx="40319">
                  <c:v>0.264424938799247</c:v>
                </c:pt>
                <c:pt idx="40320">
                  <c:v>0.19379466013476801</c:v>
                </c:pt>
                <c:pt idx="40321">
                  <c:v>0.170931733319136</c:v>
                </c:pt>
                <c:pt idx="40322">
                  <c:v>0.170931733319136</c:v>
                </c:pt>
                <c:pt idx="40323">
                  <c:v>0.17489231348244499</c:v>
                </c:pt>
                <c:pt idx="40324">
                  <c:v>0.112119464912246</c:v>
                </c:pt>
                <c:pt idx="40325">
                  <c:v>0.112119464912246</c:v>
                </c:pt>
                <c:pt idx="40326">
                  <c:v>0.19786851458874</c:v>
                </c:pt>
                <c:pt idx="40327">
                  <c:v>0.21961972735951099</c:v>
                </c:pt>
                <c:pt idx="40328">
                  <c:v>0.25306697080991303</c:v>
                </c:pt>
                <c:pt idx="40329">
                  <c:v>0.25306697080991303</c:v>
                </c:pt>
                <c:pt idx="40330">
                  <c:v>0.28840047972272598</c:v>
                </c:pt>
                <c:pt idx="40331">
                  <c:v>0.28840047972272598</c:v>
                </c:pt>
                <c:pt idx="40332">
                  <c:v>0.25306697080991303</c:v>
                </c:pt>
                <c:pt idx="40333">
                  <c:v>0.29235998387846701</c:v>
                </c:pt>
                <c:pt idx="40334">
                  <c:v>0.28637559498005699</c:v>
                </c:pt>
                <c:pt idx="40335">
                  <c:v>0.28637559498005699</c:v>
                </c:pt>
                <c:pt idx="40336">
                  <c:v>0.28637559498005699</c:v>
                </c:pt>
                <c:pt idx="40337">
                  <c:v>0.29256919251013003</c:v>
                </c:pt>
                <c:pt idx="40338">
                  <c:v>0</c:v>
                </c:pt>
                <c:pt idx="40339">
                  <c:v>-0.28482857264887201</c:v>
                </c:pt>
                <c:pt idx="40340">
                  <c:v>-0.124073682376715</c:v>
                </c:pt>
                <c:pt idx="40341">
                  <c:v>-0.22079840782142601</c:v>
                </c:pt>
                <c:pt idx="40342">
                  <c:v>-0.15601983373009901</c:v>
                </c:pt>
                <c:pt idx="40343">
                  <c:v>-3.6965550088626502E-2</c:v>
                </c:pt>
                <c:pt idx="40344">
                  <c:v>-0.10094163935640101</c:v>
                </c:pt>
                <c:pt idx="40345">
                  <c:v>-8.9729003307624997E-2</c:v>
                </c:pt>
                <c:pt idx="40346">
                  <c:v>-8.9729003307624997E-2</c:v>
                </c:pt>
                <c:pt idx="40347">
                  <c:v>-0.13052930973257099</c:v>
                </c:pt>
                <c:pt idx="40348">
                  <c:v>-1.62695115076587E-2</c:v>
                </c:pt>
                <c:pt idx="40349">
                  <c:v>-7.6505764609431301E-3</c:v>
                </c:pt>
                <c:pt idx="40350">
                  <c:v>4.1110941710923797E-2</c:v>
                </c:pt>
                <c:pt idx="40351">
                  <c:v>3.7756021437081497E-2</c:v>
                </c:pt>
                <c:pt idx="40352">
                  <c:v>0.11579457484568099</c:v>
                </c:pt>
                <c:pt idx="40353">
                  <c:v>0.22754637571105599</c:v>
                </c:pt>
                <c:pt idx="40354">
                  <c:v>0.22754637571105599</c:v>
                </c:pt>
                <c:pt idx="40355">
                  <c:v>0.18218262944747701</c:v>
                </c:pt>
                <c:pt idx="40356">
                  <c:v>0.26451643317091</c:v>
                </c:pt>
                <c:pt idx="40357">
                  <c:v>0.18570413749588999</c:v>
                </c:pt>
                <c:pt idx="40358">
                  <c:v>0.18570413749588999</c:v>
                </c:pt>
                <c:pt idx="40359">
                  <c:v>0.22384277129325</c:v>
                </c:pt>
                <c:pt idx="40360">
                  <c:v>0.22384277129325</c:v>
                </c:pt>
                <c:pt idx="40361">
                  <c:v>0.26451643317091</c:v>
                </c:pt>
                <c:pt idx="40362">
                  <c:v>0.26451643317091</c:v>
                </c:pt>
                <c:pt idx="40363">
                  <c:v>0.30798656219324599</c:v>
                </c:pt>
                <c:pt idx="40364">
                  <c:v>0.26451799080986099</c:v>
                </c:pt>
                <c:pt idx="40365">
                  <c:v>0.25614913531338501</c:v>
                </c:pt>
                <c:pt idx="40366">
                  <c:v>0.280566870560923</c:v>
                </c:pt>
                <c:pt idx="40367">
                  <c:v>0.23367271438582099</c:v>
                </c:pt>
                <c:pt idx="40368">
                  <c:v>0.23367271438582099</c:v>
                </c:pt>
                <c:pt idx="40369">
                  <c:v>0.229588684319572</c:v>
                </c:pt>
                <c:pt idx="40370">
                  <c:v>0.25346666490625502</c:v>
                </c:pt>
                <c:pt idx="40371">
                  <c:v>0.31468856746533702</c:v>
                </c:pt>
                <c:pt idx="40372">
                  <c:v>0.33497236349182602</c:v>
                </c:pt>
                <c:pt idx="40373">
                  <c:v>0.37568993015454</c:v>
                </c:pt>
                <c:pt idx="40374">
                  <c:v>0.37568993015454</c:v>
                </c:pt>
                <c:pt idx="40375">
                  <c:v>0.37889646204355998</c:v>
                </c:pt>
                <c:pt idx="40376">
                  <c:v>0.37861469045281498</c:v>
                </c:pt>
                <c:pt idx="40377">
                  <c:v>0.381791325307416</c:v>
                </c:pt>
                <c:pt idx="40378">
                  <c:v>0.25952970637898498</c:v>
                </c:pt>
                <c:pt idx="40379">
                  <c:v>0.28158022613051398</c:v>
                </c:pt>
                <c:pt idx="40380">
                  <c:v>0.377314909242354</c:v>
                </c:pt>
                <c:pt idx="40381">
                  <c:v>0.33965056881948602</c:v>
                </c:pt>
                <c:pt idx="40382">
                  <c:v>0.37711810090127301</c:v>
                </c:pt>
                <c:pt idx="40383">
                  <c:v>0.37711810090127301</c:v>
                </c:pt>
                <c:pt idx="40384">
                  <c:v>0.39414919166165402</c:v>
                </c:pt>
                <c:pt idx="40385">
                  <c:v>0.39414919166165402</c:v>
                </c:pt>
                <c:pt idx="40386">
                  <c:v>0.41027372775887</c:v>
                </c:pt>
                <c:pt idx="40387">
                  <c:v>0.37389382841012198</c:v>
                </c:pt>
                <c:pt idx="40388">
                  <c:v>0.34526736610235997</c:v>
                </c:pt>
                <c:pt idx="40389">
                  <c:v>0.39726111874106201</c:v>
                </c:pt>
                <c:pt idx="40390">
                  <c:v>0.39726111874106201</c:v>
                </c:pt>
                <c:pt idx="40391">
                  <c:v>0.36134246961078698</c:v>
                </c:pt>
                <c:pt idx="40392">
                  <c:v>0.34364222168140701</c:v>
                </c:pt>
                <c:pt idx="40393">
                  <c:v>0.22422295592205299</c:v>
                </c:pt>
                <c:pt idx="40394">
                  <c:v>0.21969166576215499</c:v>
                </c:pt>
                <c:pt idx="40395">
                  <c:v>0.24737526976955601</c:v>
                </c:pt>
                <c:pt idx="40396">
                  <c:v>0.24737526976955601</c:v>
                </c:pt>
                <c:pt idx="40397">
                  <c:v>0.21072897759178999</c:v>
                </c:pt>
                <c:pt idx="40398">
                  <c:v>0.21072897759178999</c:v>
                </c:pt>
                <c:pt idx="40399">
                  <c:v>0.23786092820869301</c:v>
                </c:pt>
                <c:pt idx="40400">
                  <c:v>0.23786092820869301</c:v>
                </c:pt>
                <c:pt idx="40401">
                  <c:v>0.23786092820869301</c:v>
                </c:pt>
                <c:pt idx="40402">
                  <c:v>0.39406287692574399</c:v>
                </c:pt>
                <c:pt idx="40403">
                  <c:v>0.35957542479191501</c:v>
                </c:pt>
                <c:pt idx="40404">
                  <c:v>0.388213301121131</c:v>
                </c:pt>
                <c:pt idx="40405">
                  <c:v>0</c:v>
                </c:pt>
                <c:pt idx="40406">
                  <c:v>0.26440362894263603</c:v>
                </c:pt>
                <c:pt idx="40407">
                  <c:v>0</c:v>
                </c:pt>
                <c:pt idx="40408">
                  <c:v>0.17299308600881799</c:v>
                </c:pt>
                <c:pt idx="40409">
                  <c:v>9.92674173353989E-2</c:v>
                </c:pt>
                <c:pt idx="40410">
                  <c:v>9.92674173353989E-2</c:v>
                </c:pt>
                <c:pt idx="40411">
                  <c:v>-7.4401971942530398E-3</c:v>
                </c:pt>
                <c:pt idx="40412">
                  <c:v>3.9194958432329598E-2</c:v>
                </c:pt>
                <c:pt idx="40413">
                  <c:v>8.2308815609929198E-2</c:v>
                </c:pt>
                <c:pt idx="40414">
                  <c:v>8.2307311751853796E-2</c:v>
                </c:pt>
                <c:pt idx="40415">
                  <c:v>0.17127884514775801</c:v>
                </c:pt>
                <c:pt idx="40416">
                  <c:v>0.16258412302713399</c:v>
                </c:pt>
                <c:pt idx="40417">
                  <c:v>6.8151992836515699E-2</c:v>
                </c:pt>
                <c:pt idx="40418">
                  <c:v>-1.3526386296109E-2</c:v>
                </c:pt>
                <c:pt idx="40419">
                  <c:v>7.4728393681615796E-2</c:v>
                </c:pt>
                <c:pt idx="40420">
                  <c:v>0.16313123381624101</c:v>
                </c:pt>
                <c:pt idx="40421">
                  <c:v>0.21644534297328399</c:v>
                </c:pt>
                <c:pt idx="40422">
                  <c:v>0.13606483429194499</c:v>
                </c:pt>
                <c:pt idx="40423">
                  <c:v>3.1775367822995899E-2</c:v>
                </c:pt>
                <c:pt idx="40424">
                  <c:v>-7.4814638100661995E-2</c:v>
                </c:pt>
                <c:pt idx="40425">
                  <c:v>-0.15914527570869799</c:v>
                </c:pt>
                <c:pt idx="40426">
                  <c:v>-0.152608116658008</c:v>
                </c:pt>
                <c:pt idx="40427">
                  <c:v>-0.195798130868545</c:v>
                </c:pt>
                <c:pt idx="40428">
                  <c:v>-0.18058700141144499</c:v>
                </c:pt>
                <c:pt idx="40429">
                  <c:v>-5.8052145220787998E-2</c:v>
                </c:pt>
                <c:pt idx="40430">
                  <c:v>-1.8800882894577101E-2</c:v>
                </c:pt>
                <c:pt idx="40431">
                  <c:v>1.9001699127465299E-2</c:v>
                </c:pt>
                <c:pt idx="40432">
                  <c:v>-6.2898734520210497E-2</c:v>
                </c:pt>
                <c:pt idx="40433">
                  <c:v>-5.8052311014465202E-2</c:v>
                </c:pt>
                <c:pt idx="40434">
                  <c:v>-1.8800934596908899E-2</c:v>
                </c:pt>
                <c:pt idx="40435">
                  <c:v>9.6052961860951802E-2</c:v>
                </c:pt>
                <c:pt idx="40436">
                  <c:v>5.9831042143609001E-2</c:v>
                </c:pt>
                <c:pt idx="40437">
                  <c:v>1.8414007107141601E-2</c:v>
                </c:pt>
                <c:pt idx="40438">
                  <c:v>1.8414007107141601E-2</c:v>
                </c:pt>
                <c:pt idx="40439">
                  <c:v>1.13232806500704E-2</c:v>
                </c:pt>
                <c:pt idx="40440">
                  <c:v>-2.50924945224986E-2</c:v>
                </c:pt>
                <c:pt idx="40441">
                  <c:v>-9.87566821237853E-2</c:v>
                </c:pt>
                <c:pt idx="40442">
                  <c:v>4.9727216760663898E-2</c:v>
                </c:pt>
                <c:pt idx="40443">
                  <c:v>0.123472588332165</c:v>
                </c:pt>
                <c:pt idx="40444">
                  <c:v>9.0254223350321405E-2</c:v>
                </c:pt>
                <c:pt idx="40445">
                  <c:v>-0.180899083622518</c:v>
                </c:pt>
                <c:pt idx="40446">
                  <c:v>0.22196263461201399</c:v>
                </c:pt>
                <c:pt idx="40447">
                  <c:v>0.19650487956264501</c:v>
                </c:pt>
                <c:pt idx="40448">
                  <c:v>0.19650487956264501</c:v>
                </c:pt>
                <c:pt idx="40449">
                  <c:v>0.24120721001162301</c:v>
                </c:pt>
                <c:pt idx="40450">
                  <c:v>0.34932772278802199</c:v>
                </c:pt>
                <c:pt idx="40451">
                  <c:v>0.232832736339844</c:v>
                </c:pt>
                <c:pt idx="40452">
                  <c:v>0.26457922454414001</c:v>
                </c:pt>
                <c:pt idx="40453">
                  <c:v>0.38802945542871897</c:v>
                </c:pt>
                <c:pt idx="40454">
                  <c:v>0.38802945542871897</c:v>
                </c:pt>
                <c:pt idx="40455">
                  <c:v>0.45257711423503599</c:v>
                </c:pt>
                <c:pt idx="40456">
                  <c:v>0.52414549411781497</c:v>
                </c:pt>
                <c:pt idx="40457">
                  <c:v>0.32671915564040599</c:v>
                </c:pt>
                <c:pt idx="40458">
                  <c:v>0.32671915564040599</c:v>
                </c:pt>
                <c:pt idx="40459">
                  <c:v>0.32671915564040599</c:v>
                </c:pt>
                <c:pt idx="40460">
                  <c:v>0.32671915564040599</c:v>
                </c:pt>
                <c:pt idx="40461">
                  <c:v>0.12967022850316501</c:v>
                </c:pt>
                <c:pt idx="40462">
                  <c:v>0.13679748473992101</c:v>
                </c:pt>
                <c:pt idx="40463">
                  <c:v>8.4336021581678397E-2</c:v>
                </c:pt>
                <c:pt idx="40464">
                  <c:v>8.4336021581678397E-2</c:v>
                </c:pt>
                <c:pt idx="40465">
                  <c:v>0.125303645441043</c:v>
                </c:pt>
                <c:pt idx="40466">
                  <c:v>0.144455220691384</c:v>
                </c:pt>
                <c:pt idx="40467">
                  <c:v>0.108029019484523</c:v>
                </c:pt>
                <c:pt idx="40468">
                  <c:v>-0.22263644261198201</c:v>
                </c:pt>
                <c:pt idx="40469">
                  <c:v>5.9174697717045303E-2</c:v>
                </c:pt>
                <c:pt idx="40470">
                  <c:v>1.07596188166116E-2</c:v>
                </c:pt>
                <c:pt idx="40471">
                  <c:v>-4.5486342614821498E-2</c:v>
                </c:pt>
                <c:pt idx="40472">
                  <c:v>-4.1053680206986701E-2</c:v>
                </c:pt>
                <c:pt idx="40473">
                  <c:v>-4.1053680206986701E-2</c:v>
                </c:pt>
                <c:pt idx="40474">
                  <c:v>1.04681893812201E-2</c:v>
                </c:pt>
                <c:pt idx="40475">
                  <c:v>6.0922552453552999E-2</c:v>
                </c:pt>
                <c:pt idx="40476">
                  <c:v>-3.7251294650902197E-2</c:v>
                </c:pt>
                <c:pt idx="40477">
                  <c:v>8.6197360524520299E-3</c:v>
                </c:pt>
                <c:pt idx="40478">
                  <c:v>7.9109495029698797E-3</c:v>
                </c:pt>
                <c:pt idx="40479">
                  <c:v>-3.4744582710452401E-2</c:v>
                </c:pt>
                <c:pt idx="40480" formatCode="0.00E+00">
                  <c:v>9.9513823959473903E-4</c:v>
                </c:pt>
                <c:pt idx="40481">
                  <c:v>-3.7783143246834003E-2</c:v>
                </c:pt>
                <c:pt idx="40482" formatCode="0.00E+00">
                  <c:v>7.76538758208444E-3</c:v>
                </c:pt>
                <c:pt idx="40483">
                  <c:v>-7.2292162114054398E-2</c:v>
                </c:pt>
                <c:pt idx="40484">
                  <c:v>-0.100405977475199</c:v>
                </c:pt>
                <c:pt idx="40485">
                  <c:v>-6.1925961331994198E-2</c:v>
                </c:pt>
                <c:pt idx="40486">
                  <c:v>-2.7899325484595301E-2</c:v>
                </c:pt>
                <c:pt idx="40487">
                  <c:v>-2.7899325484595301E-2</c:v>
                </c:pt>
                <c:pt idx="40488">
                  <c:v>-9.3466478953650303E-2</c:v>
                </c:pt>
                <c:pt idx="40489">
                  <c:v>-2.46863409752613E-2</c:v>
                </c:pt>
                <c:pt idx="40490">
                  <c:v>-2.46863409752613E-2</c:v>
                </c:pt>
                <c:pt idx="40491">
                  <c:v>3.64029983577185E-2</c:v>
                </c:pt>
                <c:pt idx="40492">
                  <c:v>3.64029983577185E-2</c:v>
                </c:pt>
                <c:pt idx="40493">
                  <c:v>6.3871077158477105E-2</c:v>
                </c:pt>
                <c:pt idx="40494">
                  <c:v>6.3871077158477105E-2</c:v>
                </c:pt>
                <c:pt idx="40495">
                  <c:v>6.3871077158477105E-2</c:v>
                </c:pt>
                <c:pt idx="40496">
                  <c:v>9.5598600925648605E-2</c:v>
                </c:pt>
                <c:pt idx="40497">
                  <c:v>0.14612947100467299</c:v>
                </c:pt>
                <c:pt idx="40498">
                  <c:v>0.17880202470964501</c:v>
                </c:pt>
                <c:pt idx="40499">
                  <c:v>0.183113924577049</c:v>
                </c:pt>
                <c:pt idx="40500">
                  <c:v>0.183113924577049</c:v>
                </c:pt>
                <c:pt idx="40501">
                  <c:v>0.183113924577049</c:v>
                </c:pt>
                <c:pt idx="40502">
                  <c:v>8.9229539352998696E-2</c:v>
                </c:pt>
                <c:pt idx="40503">
                  <c:v>0.13476435821147301</c:v>
                </c:pt>
                <c:pt idx="40504">
                  <c:v>0.227284782291274</c:v>
                </c:pt>
                <c:pt idx="40505">
                  <c:v>0.230777271902433</c:v>
                </c:pt>
                <c:pt idx="40506">
                  <c:v>0.25097320574242399</c:v>
                </c:pt>
                <c:pt idx="40507">
                  <c:v>0.25425530022373999</c:v>
                </c:pt>
                <c:pt idx="40508">
                  <c:v>0.22521462080774099</c:v>
                </c:pt>
                <c:pt idx="40509">
                  <c:v>0.22898649101261501</c:v>
                </c:pt>
                <c:pt idx="40510">
                  <c:v>-9.09568491852768E-2</c:v>
                </c:pt>
                <c:pt idx="40511">
                  <c:v>0.23948166479638899</c:v>
                </c:pt>
                <c:pt idx="40512">
                  <c:v>8.8204145586232505E-3</c:v>
                </c:pt>
                <c:pt idx="40513">
                  <c:v>0.117226265768263</c:v>
                </c:pt>
                <c:pt idx="40514">
                  <c:v>0.243848796253224</c:v>
                </c:pt>
                <c:pt idx="40515">
                  <c:v>0.171808659080252</c:v>
                </c:pt>
                <c:pt idx="40516">
                  <c:v>0.10734666168512701</c:v>
                </c:pt>
                <c:pt idx="40517">
                  <c:v>0.10734666168512701</c:v>
                </c:pt>
                <c:pt idx="40518" formatCode="0.00E+00">
                  <c:v>-9.5337318343768896E-4</c:v>
                </c:pt>
                <c:pt idx="40519">
                  <c:v>-0.1255084314064</c:v>
                </c:pt>
                <c:pt idx="40520" formatCode="0.00E+00">
                  <c:v>-0.1255084314064</c:v>
                </c:pt>
                <c:pt idx="40521">
                  <c:v>-0.1255084314064</c:v>
                </c:pt>
                <c:pt idx="40522">
                  <c:v>-0.12551015658478001</c:v>
                </c:pt>
                <c:pt idx="40523">
                  <c:v>-7.6530417101057902E-2</c:v>
                </c:pt>
                <c:pt idx="40524">
                  <c:v>-0.120595270376882</c:v>
                </c:pt>
                <c:pt idx="40525">
                  <c:v>-6.9561304567984303E-2</c:v>
                </c:pt>
                <c:pt idx="40526">
                  <c:v>-0.14814768249952501</c:v>
                </c:pt>
                <c:pt idx="40527">
                  <c:v>-0.20396751133986901</c:v>
                </c:pt>
                <c:pt idx="40528">
                  <c:v>-3.2739793758692598E-2</c:v>
                </c:pt>
                <c:pt idx="40529">
                  <c:v>4.5959263441708503E-2</c:v>
                </c:pt>
                <c:pt idx="40530">
                  <c:v>8.7992764805267604E-2</c:v>
                </c:pt>
                <c:pt idx="40531">
                  <c:v>0.163459335385223</c:v>
                </c:pt>
                <c:pt idx="40532">
                  <c:v>0.26752255857749302</c:v>
                </c:pt>
                <c:pt idx="40533">
                  <c:v>0.21301177189157999</c:v>
                </c:pt>
                <c:pt idx="40534">
                  <c:v>0.21351558452195701</c:v>
                </c:pt>
                <c:pt idx="40535">
                  <c:v>0.163459335385223</c:v>
                </c:pt>
                <c:pt idx="40536">
                  <c:v>0.19679154003979901</c:v>
                </c:pt>
                <c:pt idx="40537">
                  <c:v>0.42660291969741199</c:v>
                </c:pt>
                <c:pt idx="40538">
                  <c:v>0.42555713099155801</c:v>
                </c:pt>
                <c:pt idx="40539">
                  <c:v>0.47448492641321899</c:v>
                </c:pt>
                <c:pt idx="40540">
                  <c:v>0.41412421520010601</c:v>
                </c:pt>
                <c:pt idx="40541">
                  <c:v>0.397581565972634</c:v>
                </c:pt>
                <c:pt idx="40542">
                  <c:v>0.340853088338404</c:v>
                </c:pt>
                <c:pt idx="40543">
                  <c:v>0.35773181510096602</c:v>
                </c:pt>
                <c:pt idx="40544">
                  <c:v>0.30779271328715002</c:v>
                </c:pt>
                <c:pt idx="40545">
                  <c:v>0.27272008891826999</c:v>
                </c:pt>
                <c:pt idx="40546">
                  <c:v>0.34864324570395699</c:v>
                </c:pt>
                <c:pt idx="40547">
                  <c:v>0.31376220710347802</c:v>
                </c:pt>
                <c:pt idx="40548">
                  <c:v>0.31376220710347802</c:v>
                </c:pt>
                <c:pt idx="40549">
                  <c:v>0.36620049878785499</c:v>
                </c:pt>
                <c:pt idx="40550">
                  <c:v>0.370299363877165</c:v>
                </c:pt>
                <c:pt idx="40551">
                  <c:v>0.24537377319154899</c:v>
                </c:pt>
                <c:pt idx="40552">
                  <c:v>0.15921834451656</c:v>
                </c:pt>
                <c:pt idx="40553">
                  <c:v>0.18704655208753199</c:v>
                </c:pt>
                <c:pt idx="40554">
                  <c:v>0.31914661884860401</c:v>
                </c:pt>
                <c:pt idx="40555">
                  <c:v>0.36646794711735697</c:v>
                </c:pt>
                <c:pt idx="40556">
                  <c:v>0.36646794711735697</c:v>
                </c:pt>
                <c:pt idx="40557">
                  <c:v>0.38775442181407799</c:v>
                </c:pt>
                <c:pt idx="40558">
                  <c:v>0.342683223036853</c:v>
                </c:pt>
                <c:pt idx="40559">
                  <c:v>0.30065552877523199</c:v>
                </c:pt>
                <c:pt idx="40560">
                  <c:v>0.320596889631797</c:v>
                </c:pt>
                <c:pt idx="40561">
                  <c:v>0.320596889631797</c:v>
                </c:pt>
                <c:pt idx="40562">
                  <c:v>0.27766634846562499</c:v>
                </c:pt>
                <c:pt idx="40563">
                  <c:v>0.27078309481725499</c:v>
                </c:pt>
                <c:pt idx="40564">
                  <c:v>0.27078309481725499</c:v>
                </c:pt>
                <c:pt idx="40565">
                  <c:v>0.27078309481725499</c:v>
                </c:pt>
                <c:pt idx="40566">
                  <c:v>0.31324463072141501</c:v>
                </c:pt>
                <c:pt idx="40567">
                  <c:v>0.33544969982112999</c:v>
                </c:pt>
                <c:pt idx="40568">
                  <c:v>0.33544969982112999</c:v>
                </c:pt>
                <c:pt idx="40569">
                  <c:v>0.31505526769191899</c:v>
                </c:pt>
                <c:pt idx="40570">
                  <c:v>0.31505526769191899</c:v>
                </c:pt>
                <c:pt idx="40571">
                  <c:v>0.33512609773388702</c:v>
                </c:pt>
                <c:pt idx="40572">
                  <c:v>0.31492999475247802</c:v>
                </c:pt>
                <c:pt idx="40573">
                  <c:v>0.33512609773388702</c:v>
                </c:pt>
                <c:pt idx="40574">
                  <c:v>0.26085527167379002</c:v>
                </c:pt>
                <c:pt idx="40575">
                  <c:v>0.22670335134046499</c:v>
                </c:pt>
                <c:pt idx="40576">
                  <c:v>0.22670335134046499</c:v>
                </c:pt>
                <c:pt idx="40577">
                  <c:v>0.33520031134841599</c:v>
                </c:pt>
                <c:pt idx="40578">
                  <c:v>0.33520031134841599</c:v>
                </c:pt>
                <c:pt idx="40579">
                  <c:v>0.31502492172449598</c:v>
                </c:pt>
                <c:pt idx="40580">
                  <c:v>0.31502492172449598</c:v>
                </c:pt>
                <c:pt idx="40581">
                  <c:v>0.31502492172449598</c:v>
                </c:pt>
                <c:pt idx="40582">
                  <c:v>0.35596672222886799</c:v>
                </c:pt>
                <c:pt idx="40583">
                  <c:v>0.32800731900685298</c:v>
                </c:pt>
                <c:pt idx="40584">
                  <c:v>0.32800731900685298</c:v>
                </c:pt>
                <c:pt idx="40585">
                  <c:v>0.32092891237870202</c:v>
                </c:pt>
                <c:pt idx="40586">
                  <c:v>0.32092891237870202</c:v>
                </c:pt>
                <c:pt idx="40587">
                  <c:v>0.31392556286401002</c:v>
                </c:pt>
                <c:pt idx="40588">
                  <c:v>0.31392556286401002</c:v>
                </c:pt>
                <c:pt idx="40589">
                  <c:v>0.33506388072439403</c:v>
                </c:pt>
                <c:pt idx="40590">
                  <c:v>0.33506388072439403</c:v>
                </c:pt>
                <c:pt idx="40591">
                  <c:v>0.33506388072439403</c:v>
                </c:pt>
                <c:pt idx="40592">
                  <c:v>0.33506388072439403</c:v>
                </c:pt>
                <c:pt idx="40593">
                  <c:v>0.33506388072439403</c:v>
                </c:pt>
                <c:pt idx="40594">
                  <c:v>0.29159156298467098</c:v>
                </c:pt>
                <c:pt idx="40595">
                  <c:v>0.29159156298467098</c:v>
                </c:pt>
                <c:pt idx="40596">
                  <c:v>0.29159156298467098</c:v>
                </c:pt>
                <c:pt idx="40597">
                  <c:v>0.29159156298467098</c:v>
                </c:pt>
                <c:pt idx="40598">
                  <c:v>0.33506388072439403</c:v>
                </c:pt>
                <c:pt idx="40599">
                  <c:v>0.33506388072439403</c:v>
                </c:pt>
                <c:pt idx="40600">
                  <c:v>0.29535614176608499</c:v>
                </c:pt>
                <c:pt idx="40601">
                  <c:v>0.29535614176608499</c:v>
                </c:pt>
                <c:pt idx="40602">
                  <c:v>0.29535614176608499</c:v>
                </c:pt>
                <c:pt idx="40603">
                  <c:v>0.27364228946775399</c:v>
                </c:pt>
                <c:pt idx="40604">
                  <c:v>0.200730068180662</c:v>
                </c:pt>
                <c:pt idx="40605">
                  <c:v>0.20109286259585299</c:v>
                </c:pt>
                <c:pt idx="40606">
                  <c:v>0.20109286259585299</c:v>
                </c:pt>
                <c:pt idx="40607">
                  <c:v>0.20109286259585299</c:v>
                </c:pt>
                <c:pt idx="40608">
                  <c:v>0.20109286259585299</c:v>
                </c:pt>
                <c:pt idx="40609">
                  <c:v>0.16768479813378101</c:v>
                </c:pt>
                <c:pt idx="40610">
                  <c:v>0.16768479813378101</c:v>
                </c:pt>
                <c:pt idx="40611">
                  <c:v>0.14387092293797701</c:v>
                </c:pt>
                <c:pt idx="40612">
                  <c:v>0.15505855727404899</c:v>
                </c:pt>
                <c:pt idx="40613">
                  <c:v>0.17878465334558999</c:v>
                </c:pt>
                <c:pt idx="40614">
                  <c:v>0.25003343835143199</c:v>
                </c:pt>
                <c:pt idx="40615">
                  <c:v>0.25003343835143199</c:v>
                </c:pt>
                <c:pt idx="40616">
                  <c:v>0.14752618604041301</c:v>
                </c:pt>
                <c:pt idx="40617">
                  <c:v>0.12380848271985</c:v>
                </c:pt>
                <c:pt idx="40618">
                  <c:v>0.15629463030936799</c:v>
                </c:pt>
                <c:pt idx="40619">
                  <c:v>0.123336833827648</c:v>
                </c:pt>
                <c:pt idx="40620">
                  <c:v>0.123336833827648</c:v>
                </c:pt>
                <c:pt idx="40621">
                  <c:v>0.22837361194112801</c:v>
                </c:pt>
                <c:pt idx="40622">
                  <c:v>0.26729105013892701</c:v>
                </c:pt>
                <c:pt idx="40623">
                  <c:v>0.26729105013892701</c:v>
                </c:pt>
                <c:pt idx="40624">
                  <c:v>0.26729105013892701</c:v>
                </c:pt>
                <c:pt idx="40625">
                  <c:v>0.50583026927947805</c:v>
                </c:pt>
                <c:pt idx="40626">
                  <c:v>0.50583026927947805</c:v>
                </c:pt>
                <c:pt idx="40627">
                  <c:v>0.54043285007564201</c:v>
                </c:pt>
                <c:pt idx="40628">
                  <c:v>0.54043285007564201</c:v>
                </c:pt>
                <c:pt idx="40629">
                  <c:v>0.54043285007564201</c:v>
                </c:pt>
                <c:pt idx="40630">
                  <c:v>0.59718519293198602</c:v>
                </c:pt>
                <c:pt idx="40631">
                  <c:v>0.54043285007564201</c:v>
                </c:pt>
                <c:pt idx="40632">
                  <c:v>0.59632137996007395</c:v>
                </c:pt>
                <c:pt idx="40633">
                  <c:v>0.73365766532013699</c:v>
                </c:pt>
                <c:pt idx="40634">
                  <c:v>0.73365766532013699</c:v>
                </c:pt>
                <c:pt idx="40635">
                  <c:v>0.802245014806789</c:v>
                </c:pt>
                <c:pt idx="40636">
                  <c:v>0.87573694629739796</c:v>
                </c:pt>
                <c:pt idx="40637">
                  <c:v>0.89320168519163301</c:v>
                </c:pt>
                <c:pt idx="40638">
                  <c:v>0.97219231016246599</c:v>
                </c:pt>
                <c:pt idx="40639">
                  <c:v>0.98599881996327698</c:v>
                </c:pt>
                <c:pt idx="40640">
                  <c:v>0.98609615508123305</c:v>
                </c:pt>
                <c:pt idx="40641">
                  <c:v>0.98609615508123305</c:v>
                </c:pt>
                <c:pt idx="40642">
                  <c:v>0.98599881996327698</c:v>
                </c:pt>
                <c:pt idx="40643">
                  <c:v>0.98656336539785405</c:v>
                </c:pt>
                <c:pt idx="40644">
                  <c:v>0.98656336539785405</c:v>
                </c:pt>
                <c:pt idx="40645">
                  <c:v>1</c:v>
                </c:pt>
                <c:pt idx="40646">
                  <c:v>0</c:v>
                </c:pt>
                <c:pt idx="40647">
                  <c:v>0.32289934643440299</c:v>
                </c:pt>
                <c:pt idx="40648">
                  <c:v>0.137828157518808</c:v>
                </c:pt>
                <c:pt idx="40649">
                  <c:v>0.193801704464934</c:v>
                </c:pt>
                <c:pt idx="40650">
                  <c:v>5.6603862643428399E-2</c:v>
                </c:pt>
                <c:pt idx="40651">
                  <c:v>0.195316313192341</c:v>
                </c:pt>
                <c:pt idx="40652">
                  <c:v>0.25692255443691397</c:v>
                </c:pt>
                <c:pt idx="40653">
                  <c:v>0.327297939344809</c:v>
                </c:pt>
                <c:pt idx="40654">
                  <c:v>0.16219428088368101</c:v>
                </c:pt>
                <c:pt idx="40655">
                  <c:v>8.7649644223115802E-2</c:v>
                </c:pt>
                <c:pt idx="40656">
                  <c:v>3.8243255786602801E-2</c:v>
                </c:pt>
                <c:pt idx="40657">
                  <c:v>-4.3602173657578902E-2</c:v>
                </c:pt>
                <c:pt idx="40658">
                  <c:v>-8.3229571868380994E-2</c:v>
                </c:pt>
                <c:pt idx="40659">
                  <c:v>-0.11949284876114601</c:v>
                </c:pt>
                <c:pt idx="40660">
                  <c:v>-0.11949284876114601</c:v>
                </c:pt>
                <c:pt idx="40661">
                  <c:v>-7.2189743344023893E-2</c:v>
                </c:pt>
                <c:pt idx="40662">
                  <c:v>-3.5891332344185102E-2</c:v>
                </c:pt>
                <c:pt idx="40663">
                  <c:v>-1.97016757102019E-3</c:v>
                </c:pt>
                <c:pt idx="40664">
                  <c:v>-3.6415691746944E-2</c:v>
                </c:pt>
                <c:pt idx="40665">
                  <c:v>6.0104156310101603E-2</c:v>
                </c:pt>
                <c:pt idx="40666">
                  <c:v>2.98293414779859E-2</c:v>
                </c:pt>
                <c:pt idx="40667">
                  <c:v>8.5665216197241493E-3</c:v>
                </c:pt>
                <c:pt idx="40668">
                  <c:v>4.2342503816100399E-2</c:v>
                </c:pt>
                <c:pt idx="40669">
                  <c:v>0.102455098476777</c:v>
                </c:pt>
                <c:pt idx="40670">
                  <c:v>7.1274475720906E-3</c:v>
                </c:pt>
                <c:pt idx="40671">
                  <c:v>-2.21804320410703E-2</c:v>
                </c:pt>
                <c:pt idx="40672">
                  <c:v>-5.0216400332803099E-2</c:v>
                </c:pt>
                <c:pt idx="40673">
                  <c:v>-8.5784711289126098E-2</c:v>
                </c:pt>
                <c:pt idx="40674">
                  <c:v>-8.0413423774358506E-2</c:v>
                </c:pt>
                <c:pt idx="40675">
                  <c:v>-4.9733675756989899E-2</c:v>
                </c:pt>
                <c:pt idx="40676">
                  <c:v>-0.10080060793413501</c:v>
                </c:pt>
                <c:pt idx="40677">
                  <c:v>-0.13119502883855699</c:v>
                </c:pt>
                <c:pt idx="40678">
                  <c:v>-0.13119502883855699</c:v>
                </c:pt>
                <c:pt idx="40679">
                  <c:v>-0.16331556237818001</c:v>
                </c:pt>
                <c:pt idx="40680">
                  <c:v>-0.186636345345389</c:v>
                </c:pt>
                <c:pt idx="40681">
                  <c:v>-0.186636345345389</c:v>
                </c:pt>
                <c:pt idx="40682">
                  <c:v>-0.22032182310308099</c:v>
                </c:pt>
                <c:pt idx="40683">
                  <c:v>-0.15415385310535101</c:v>
                </c:pt>
                <c:pt idx="40684">
                  <c:v>-0.176611842575498</c:v>
                </c:pt>
                <c:pt idx="40685">
                  <c:v>-0.172953065860869</c:v>
                </c:pt>
                <c:pt idx="40686">
                  <c:v>-0.172953065860869</c:v>
                </c:pt>
                <c:pt idx="40687">
                  <c:v>-0.13773793410393501</c:v>
                </c:pt>
                <c:pt idx="40688">
                  <c:v>-0.13773793410393501</c:v>
                </c:pt>
                <c:pt idx="40689">
                  <c:v>-0.13773793410393501</c:v>
                </c:pt>
                <c:pt idx="40690">
                  <c:v>-0.14143846743257599</c:v>
                </c:pt>
                <c:pt idx="40691">
                  <c:v>-6.9540337805576502E-2</c:v>
                </c:pt>
                <c:pt idx="40692">
                  <c:v>-6.9540337805576502E-2</c:v>
                </c:pt>
                <c:pt idx="40693">
                  <c:v>-0.13173663263903199</c:v>
                </c:pt>
                <c:pt idx="40694">
                  <c:v>-0.13173663263903199</c:v>
                </c:pt>
                <c:pt idx="40695">
                  <c:v>-9.97609698783328E-2</c:v>
                </c:pt>
                <c:pt idx="40696">
                  <c:v>-0.105335427387917</c:v>
                </c:pt>
                <c:pt idx="40697">
                  <c:v>-0.13173663263903199</c:v>
                </c:pt>
                <c:pt idx="40698">
                  <c:v>-0.15446349942062501</c:v>
                </c:pt>
                <c:pt idx="40699">
                  <c:v>-0.21413110244717201</c:v>
                </c:pt>
                <c:pt idx="40700">
                  <c:v>-0.21413110244717201</c:v>
                </c:pt>
                <c:pt idx="40701">
                  <c:v>-0.21805500695003199</c:v>
                </c:pt>
                <c:pt idx="40702">
                  <c:v>-0.21805500695003199</c:v>
                </c:pt>
                <c:pt idx="40703">
                  <c:v>-0.21200337984725001</c:v>
                </c:pt>
                <c:pt idx="40704">
                  <c:v>-0.17744388698223201</c:v>
                </c:pt>
                <c:pt idx="40705">
                  <c:v>-0.16618644721623699</c:v>
                </c:pt>
                <c:pt idx="40706">
                  <c:v>-0.18315450495640201</c:v>
                </c:pt>
                <c:pt idx="40707">
                  <c:v>-0.218274823705631</c:v>
                </c:pt>
                <c:pt idx="40708">
                  <c:v>-0.218274823705631</c:v>
                </c:pt>
                <c:pt idx="40709">
                  <c:v>-0.20228269175882699</c:v>
                </c:pt>
                <c:pt idx="40710">
                  <c:v>-0.206227078732619</c:v>
                </c:pt>
                <c:pt idx="40711">
                  <c:v>-0.16589578135135999</c:v>
                </c:pt>
                <c:pt idx="40712">
                  <c:v>-0.16589578135135999</c:v>
                </c:pt>
                <c:pt idx="40713">
                  <c:v>-9.8605387433735106E-2</c:v>
                </c:pt>
                <c:pt idx="40714">
                  <c:v>-0.121966431682246</c:v>
                </c:pt>
                <c:pt idx="40715">
                  <c:v>-0.146949836346249</c:v>
                </c:pt>
                <c:pt idx="40716">
                  <c:v>-0.247587434933072</c:v>
                </c:pt>
                <c:pt idx="40717">
                  <c:v>-0.24153140307790999</c:v>
                </c:pt>
                <c:pt idx="40718">
                  <c:v>0</c:v>
                </c:pt>
                <c:pt idx="40719">
                  <c:v>0.28563257082190502</c:v>
                </c:pt>
                <c:pt idx="40720">
                  <c:v>5.9317156928316801E-2</c:v>
                </c:pt>
                <c:pt idx="40721">
                  <c:v>0.16571268679537299</c:v>
                </c:pt>
                <c:pt idx="40722">
                  <c:v>5.5525478393622298E-2</c:v>
                </c:pt>
                <c:pt idx="40723">
                  <c:v>8.2505687610658907E-3</c:v>
                </c:pt>
                <c:pt idx="40724">
                  <c:v>7.7764396397261796E-3</c:v>
                </c:pt>
                <c:pt idx="40725">
                  <c:v>4.7511579709557702E-2</c:v>
                </c:pt>
                <c:pt idx="40726">
                  <c:v>7.7275359585003506E-2</c:v>
                </c:pt>
                <c:pt idx="40727">
                  <c:v>7.6722429307911802E-2</c:v>
                </c:pt>
                <c:pt idx="40728">
                  <c:v>3.7621912320914899E-2</c:v>
                </c:pt>
                <c:pt idx="40729">
                  <c:v>1.35679463364368E-3</c:v>
                </c:pt>
                <c:pt idx="40730">
                  <c:v>-3.5530280735640997E-2</c:v>
                </c:pt>
                <c:pt idx="40731">
                  <c:v>-6.9309408914355303E-2</c:v>
                </c:pt>
                <c:pt idx="40732">
                  <c:v>-0.10872103818425401</c:v>
                </c:pt>
                <c:pt idx="40733">
                  <c:v>4.6713458220892998E-2</c:v>
                </c:pt>
                <c:pt idx="40734">
                  <c:v>-5.2586551042893698E-2</c:v>
                </c:pt>
                <c:pt idx="40735">
                  <c:v>8.8371469464532504E-2</c:v>
                </c:pt>
                <c:pt idx="40736">
                  <c:v>4.20983412180981E-2</c:v>
                </c:pt>
                <c:pt idx="40737">
                  <c:v>-1.00787856790285E-3</c:v>
                </c:pt>
                <c:pt idx="40738">
                  <c:v>-4.0129575193480899E-2</c:v>
                </c:pt>
                <c:pt idx="40739">
                  <c:v>4.2759217675653903E-2</c:v>
                </c:pt>
                <c:pt idx="40740">
                  <c:v>-6.7461920488502899E-3</c:v>
                </c:pt>
                <c:pt idx="40741">
                  <c:v>7.0231524142314594E-2</c:v>
                </c:pt>
                <c:pt idx="40742">
                  <c:v>3.0504704539047099E-2</c:v>
                </c:pt>
                <c:pt idx="40743">
                  <c:v>2.8364903011349502E-2</c:v>
                </c:pt>
                <c:pt idx="40744">
                  <c:v>2.78102498055454E-2</c:v>
                </c:pt>
                <c:pt idx="40745">
                  <c:v>8.9703824471067506E-2</c:v>
                </c:pt>
                <c:pt idx="40746">
                  <c:v>0.119303856882748</c:v>
                </c:pt>
                <c:pt idx="40747">
                  <c:v>8.2875539684477306E-2</c:v>
                </c:pt>
                <c:pt idx="40748">
                  <c:v>8.2875539684477306E-2</c:v>
                </c:pt>
                <c:pt idx="40749">
                  <c:v>8.2875539684477306E-2</c:v>
                </c:pt>
                <c:pt idx="40750">
                  <c:v>8.2875539684477306E-2</c:v>
                </c:pt>
                <c:pt idx="40751">
                  <c:v>0.14107263451215901</c:v>
                </c:pt>
                <c:pt idx="40752">
                  <c:v>0.14107263451215901</c:v>
                </c:pt>
                <c:pt idx="40753">
                  <c:v>0.16754541457966701</c:v>
                </c:pt>
                <c:pt idx="40754">
                  <c:v>0.16754541457966701</c:v>
                </c:pt>
                <c:pt idx="40755">
                  <c:v>0.18440043035097101</c:v>
                </c:pt>
                <c:pt idx="40756">
                  <c:v>0.18440043035097101</c:v>
                </c:pt>
                <c:pt idx="40757">
                  <c:v>0.178435376161069</c:v>
                </c:pt>
                <c:pt idx="40758">
                  <c:v>0.25300037479133097</c:v>
                </c:pt>
                <c:pt idx="40759">
                  <c:v>0.27623952657419298</c:v>
                </c:pt>
                <c:pt idx="40760">
                  <c:v>0.238282391791896</c:v>
                </c:pt>
                <c:pt idx="40761">
                  <c:v>0.238282391791896</c:v>
                </c:pt>
                <c:pt idx="40762">
                  <c:v>0.238282391791896</c:v>
                </c:pt>
                <c:pt idx="40763">
                  <c:v>7.55020593528552E-2</c:v>
                </c:pt>
                <c:pt idx="40764">
                  <c:v>4.0530307166869201E-2</c:v>
                </c:pt>
                <c:pt idx="40765">
                  <c:v>4.0530307166869201E-2</c:v>
                </c:pt>
                <c:pt idx="40766">
                  <c:v>2.7499475912291699E-2</c:v>
                </c:pt>
                <c:pt idx="40767">
                  <c:v>2.7499475912291699E-2</c:v>
                </c:pt>
                <c:pt idx="40768">
                  <c:v>2.7499475912291699E-2</c:v>
                </c:pt>
                <c:pt idx="40769">
                  <c:v>2.7499475912291699E-2</c:v>
                </c:pt>
                <c:pt idx="40770">
                  <c:v>2.7499475912291699E-2</c:v>
                </c:pt>
                <c:pt idx="40771">
                  <c:v>3.9527719705871801E-2</c:v>
                </c:pt>
                <c:pt idx="40772">
                  <c:v>0</c:v>
                </c:pt>
                <c:pt idx="40773">
                  <c:v>-0.26440362894263603</c:v>
                </c:pt>
                <c:pt idx="40774">
                  <c:v>0</c:v>
                </c:pt>
                <c:pt idx="40775">
                  <c:v>-7.5013849774611702E-2</c:v>
                </c:pt>
                <c:pt idx="40776">
                  <c:v>1.00027645549141E-2</c:v>
                </c:pt>
                <c:pt idx="40777">
                  <c:v>-3.7347462950991298E-2</c:v>
                </c:pt>
                <c:pt idx="40778">
                  <c:v>1.7752381790417E-2</c:v>
                </c:pt>
                <c:pt idx="40779">
                  <c:v>7.3900922973293398E-2</c:v>
                </c:pt>
                <c:pt idx="40780">
                  <c:v>7.3900922973293398E-2</c:v>
                </c:pt>
                <c:pt idx="40781">
                  <c:v>6.3965145253026101E-2</c:v>
                </c:pt>
                <c:pt idx="40782">
                  <c:v>0.196431351534296</c:v>
                </c:pt>
                <c:pt idx="40783">
                  <c:v>0.26241185506000603</c:v>
                </c:pt>
                <c:pt idx="40784">
                  <c:v>0.32807562903651799</c:v>
                </c:pt>
                <c:pt idx="40785">
                  <c:v>0.32297451479571698</c:v>
                </c:pt>
                <c:pt idx="40786">
                  <c:v>0.35245137271646498</c:v>
                </c:pt>
                <c:pt idx="40787">
                  <c:v>0.32342799640370801</c:v>
                </c:pt>
                <c:pt idx="40788">
                  <c:v>0.34297547482383001</c:v>
                </c:pt>
                <c:pt idx="40789">
                  <c:v>0.29302489551106597</c:v>
                </c:pt>
                <c:pt idx="40790">
                  <c:v>0.29302489551106597</c:v>
                </c:pt>
                <c:pt idx="40791">
                  <c:v>0.27073867185060202</c:v>
                </c:pt>
                <c:pt idx="40792">
                  <c:v>0.27073867185060202</c:v>
                </c:pt>
                <c:pt idx="40793">
                  <c:v>0.32228294059940898</c:v>
                </c:pt>
                <c:pt idx="40794">
                  <c:v>0.36660779539293997</c:v>
                </c:pt>
                <c:pt idx="40795">
                  <c:v>0.36660779539293997</c:v>
                </c:pt>
                <c:pt idx="40796">
                  <c:v>0.40182702932429298</c:v>
                </c:pt>
                <c:pt idx="40797">
                  <c:v>0.40182702932429298</c:v>
                </c:pt>
                <c:pt idx="40798">
                  <c:v>0.40182702932429298</c:v>
                </c:pt>
                <c:pt idx="40799">
                  <c:v>0.35790314680859397</c:v>
                </c:pt>
                <c:pt idx="40800">
                  <c:v>0.35790314680859397</c:v>
                </c:pt>
                <c:pt idx="40801">
                  <c:v>0.35790314680859397</c:v>
                </c:pt>
                <c:pt idx="40802">
                  <c:v>0.35790314680859397</c:v>
                </c:pt>
                <c:pt idx="40803">
                  <c:v>0.27805299958292601</c:v>
                </c:pt>
                <c:pt idx="40804">
                  <c:v>0.27180368063788501</c:v>
                </c:pt>
                <c:pt idx="40805">
                  <c:v>0.16914381841957599</c:v>
                </c:pt>
                <c:pt idx="40806">
                  <c:v>0.16391200995649899</c:v>
                </c:pt>
                <c:pt idx="40807">
                  <c:v>0.133648910759009</c:v>
                </c:pt>
                <c:pt idx="40808">
                  <c:v>0.133648910759009</c:v>
                </c:pt>
                <c:pt idx="40809">
                  <c:v>0.133648910759009</c:v>
                </c:pt>
                <c:pt idx="40810">
                  <c:v>0.133648910759009</c:v>
                </c:pt>
                <c:pt idx="40811">
                  <c:v>0.12872928443557</c:v>
                </c:pt>
                <c:pt idx="40812">
                  <c:v>0.12872928443557</c:v>
                </c:pt>
                <c:pt idx="40813">
                  <c:v>7.3029423080576097E-2</c:v>
                </c:pt>
                <c:pt idx="40814">
                  <c:v>7.7474531856986495E-2</c:v>
                </c:pt>
                <c:pt idx="40815">
                  <c:v>4.7103237230437398E-2</c:v>
                </c:pt>
                <c:pt idx="40816">
                  <c:v>4.7103237230437398E-2</c:v>
                </c:pt>
                <c:pt idx="40817">
                  <c:v>4.7103237230437398E-2</c:v>
                </c:pt>
                <c:pt idx="40818">
                  <c:v>4.7103237230437398E-2</c:v>
                </c:pt>
                <c:pt idx="40819">
                  <c:v>4.7103237230437398E-2</c:v>
                </c:pt>
                <c:pt idx="40820">
                  <c:v>4.7103237230437398E-2</c:v>
                </c:pt>
                <c:pt idx="40821">
                  <c:v>4.7103237230437398E-2</c:v>
                </c:pt>
                <c:pt idx="40822">
                  <c:v>-1.0747857279398399E-3</c:v>
                </c:pt>
                <c:pt idx="40823">
                  <c:v>-1.0747857279398399E-3</c:v>
                </c:pt>
                <c:pt idx="40824">
                  <c:v>-1.0747857279398399E-3</c:v>
                </c:pt>
                <c:pt idx="40825">
                  <c:v>2.3662204246255501E-2</c:v>
                </c:pt>
                <c:pt idx="40826">
                  <c:v>2.3662204246255501E-2</c:v>
                </c:pt>
                <c:pt idx="40827">
                  <c:v>2.3662204246255501E-2</c:v>
                </c:pt>
                <c:pt idx="40828">
                  <c:v>0.16732821949801599</c:v>
                </c:pt>
                <c:pt idx="40829">
                  <c:v>0.16732821949801599</c:v>
                </c:pt>
                <c:pt idx="40830">
                  <c:v>0.16732821949801599</c:v>
                </c:pt>
                <c:pt idx="40831">
                  <c:v>0.10492418491668799</c:v>
                </c:pt>
                <c:pt idx="40832">
                  <c:v>0.112826502797195</c:v>
                </c:pt>
                <c:pt idx="40833">
                  <c:v>0.10730877055447299</c:v>
                </c:pt>
                <c:pt idx="40834">
                  <c:v>-0.16037819997496</c:v>
                </c:pt>
                <c:pt idx="40835" formatCode="0.00E+00">
                  <c:v>6.76477995973368E-4</c:v>
                </c:pt>
                <c:pt idx="40836">
                  <c:v>-0.122082299710823</c:v>
                </c:pt>
                <c:pt idx="40837" formatCode="0.00E+00">
                  <c:v>-5.7094665212766099E-2</c:v>
                </c:pt>
                <c:pt idx="40838">
                  <c:v>-4.6930471579772703E-2</c:v>
                </c:pt>
                <c:pt idx="40839">
                  <c:v>-4.6930471579772703E-2</c:v>
                </c:pt>
                <c:pt idx="40840">
                  <c:v>-3.6959878274108501E-2</c:v>
                </c:pt>
                <c:pt idx="40841">
                  <c:v>-3.6959878274108501E-2</c:v>
                </c:pt>
                <c:pt idx="40842">
                  <c:v>-0.13502197601983601</c:v>
                </c:pt>
                <c:pt idx="40843">
                  <c:v>-0.13502197601983601</c:v>
                </c:pt>
                <c:pt idx="40844">
                  <c:v>-3.01303117547797E-2</c:v>
                </c:pt>
                <c:pt idx="40845">
                  <c:v>-7.96474572040166E-2</c:v>
                </c:pt>
                <c:pt idx="40846">
                  <c:v>1.9056045360598701E-2</c:v>
                </c:pt>
                <c:pt idx="40847">
                  <c:v>-3.31714289500981E-2</c:v>
                </c:pt>
                <c:pt idx="40848">
                  <c:v>0.14046018890407799</c:v>
                </c:pt>
                <c:pt idx="40849">
                  <c:v>0.124615633864954</c:v>
                </c:pt>
                <c:pt idx="40850">
                  <c:v>6.78247134905514E-2</c:v>
                </c:pt>
                <c:pt idx="40851">
                  <c:v>6.78247134905514E-2</c:v>
                </c:pt>
                <c:pt idx="40852">
                  <c:v>0.12550793620664599</c:v>
                </c:pt>
                <c:pt idx="40853">
                  <c:v>0.12550793620664599</c:v>
                </c:pt>
                <c:pt idx="40854">
                  <c:v>0.17032638559871399</c:v>
                </c:pt>
                <c:pt idx="40855">
                  <c:v>6.1518921201143703E-2</c:v>
                </c:pt>
                <c:pt idx="40856">
                  <c:v>6.1518921201143703E-2</c:v>
                </c:pt>
                <c:pt idx="40857">
                  <c:v>-3.07492022220083E-2</c:v>
                </c:pt>
                <c:pt idx="40858">
                  <c:v>-7.9987716346842305E-2</c:v>
                </c:pt>
                <c:pt idx="40859">
                  <c:v>-3.45996339860472E-2</c:v>
                </c:pt>
                <c:pt idx="40860">
                  <c:v>4.1896328102317602E-2</c:v>
                </c:pt>
                <c:pt idx="40861">
                  <c:v>7.9900272571245795E-2</c:v>
                </c:pt>
                <c:pt idx="40862" formatCode="0.00E+00">
                  <c:v>5.2824564316988898E-4</c:v>
                </c:pt>
                <c:pt idx="40863">
                  <c:v>-3.8194557173978697E-2</c:v>
                </c:pt>
                <c:pt idx="40864" formatCode="0.00E+00">
                  <c:v>-2.2622350237977398E-5</c:v>
                </c:pt>
                <c:pt idx="40865">
                  <c:v>-4.1353162444344102E-2</c:v>
                </c:pt>
                <c:pt idx="40866" formatCode="0.00E+00">
                  <c:v>-3.8391876758340798E-2</c:v>
                </c:pt>
                <c:pt idx="40867" formatCode="0.00E+00">
                  <c:v>-2.46999118943325E-4</c:v>
                </c:pt>
                <c:pt idx="40868">
                  <c:v>-0.12549435437060399</c:v>
                </c:pt>
                <c:pt idx="40869" formatCode="0.00E+00">
                  <c:v>-0.12549435437060399</c:v>
                </c:pt>
                <c:pt idx="40870">
                  <c:v>-0.12549435437060399</c:v>
                </c:pt>
                <c:pt idx="40871">
                  <c:v>-3.9554189025936499E-2</c:v>
                </c:pt>
                <c:pt idx="40872">
                  <c:v>-3.9554189025936499E-2</c:v>
                </c:pt>
                <c:pt idx="40873">
                  <c:v>3.4192643704757199E-2</c:v>
                </c:pt>
                <c:pt idx="40874">
                  <c:v>-6.5271166146036105E-2</c:v>
                </c:pt>
                <c:pt idx="40875">
                  <c:v>-0.13825524737258099</c:v>
                </c:pt>
                <c:pt idx="40876">
                  <c:v>-0.13825524737258099</c:v>
                </c:pt>
                <c:pt idx="40877">
                  <c:v>-0.16679649595624699</c:v>
                </c:pt>
                <c:pt idx="40878">
                  <c:v>-0.10674230162701</c:v>
                </c:pt>
                <c:pt idx="40879">
                  <c:v>-6.8246113979586395E-2</c:v>
                </c:pt>
                <c:pt idx="40880">
                  <c:v>-4.040227352004E-2</c:v>
                </c:pt>
                <c:pt idx="40881">
                  <c:v>-4.040227352004E-2</c:v>
                </c:pt>
                <c:pt idx="40882">
                  <c:v>-5.2911363880772102E-3</c:v>
                </c:pt>
                <c:pt idx="40883">
                  <c:v>6.3763759704449793E-2</c:v>
                </c:pt>
                <c:pt idx="40884">
                  <c:v>2.82043233189503E-2</c:v>
                </c:pt>
                <c:pt idx="40885">
                  <c:v>-4.8925559877670503E-3</c:v>
                </c:pt>
                <c:pt idx="40886">
                  <c:v>-3.7668330192796397E-2</c:v>
                </c:pt>
                <c:pt idx="40887">
                  <c:v>2.6938246578857E-2</c:v>
                </c:pt>
                <c:pt idx="40888">
                  <c:v>2.6938246578857E-2</c:v>
                </c:pt>
                <c:pt idx="40889">
                  <c:v>6.0203420074710301E-2</c:v>
                </c:pt>
                <c:pt idx="40890">
                  <c:v>6.0203420074710301E-2</c:v>
                </c:pt>
                <c:pt idx="40891">
                  <c:v>6.0203420074710301E-2</c:v>
                </c:pt>
                <c:pt idx="40892">
                  <c:v>6.0203420074710301E-2</c:v>
                </c:pt>
                <c:pt idx="40893">
                  <c:v>6.0203420074710301E-2</c:v>
                </c:pt>
                <c:pt idx="40894">
                  <c:v>6.0203420074710301E-2</c:v>
                </c:pt>
                <c:pt idx="40895">
                  <c:v>6.0203420074710301E-2</c:v>
                </c:pt>
                <c:pt idx="40896">
                  <c:v>6.0203420074710301E-2</c:v>
                </c:pt>
                <c:pt idx="40897">
                  <c:v>6.0203420074710301E-2</c:v>
                </c:pt>
                <c:pt idx="40898">
                  <c:v>6.0203420074710301E-2</c:v>
                </c:pt>
                <c:pt idx="40899">
                  <c:v>6.5248498103918903E-2</c:v>
                </c:pt>
                <c:pt idx="40900">
                  <c:v>0.17726086382223899</c:v>
                </c:pt>
                <c:pt idx="40901">
                  <c:v>0.427408197602477</c:v>
                </c:pt>
                <c:pt idx="40902">
                  <c:v>0.48690807891783799</c:v>
                </c:pt>
                <c:pt idx="40903">
                  <c:v>0.53228148545318998</c:v>
                </c:pt>
                <c:pt idx="40904">
                  <c:v>0.53228148545318998</c:v>
                </c:pt>
                <c:pt idx="40905">
                  <c:v>0.53548667852131904</c:v>
                </c:pt>
                <c:pt idx="40906">
                  <c:v>0.53548667852131904</c:v>
                </c:pt>
                <c:pt idx="40907">
                  <c:v>0.82922175916943397</c:v>
                </c:pt>
                <c:pt idx="40908">
                  <c:v>0.73627165494490998</c:v>
                </c:pt>
                <c:pt idx="40909">
                  <c:v>0.75276553761314702</c:v>
                </c:pt>
                <c:pt idx="40910">
                  <c:v>0.75276553761314702</c:v>
                </c:pt>
                <c:pt idx="40911">
                  <c:v>0.76383347544263303</c:v>
                </c:pt>
                <c:pt idx="40912">
                  <c:v>0.71231905887930302</c:v>
                </c:pt>
                <c:pt idx="40913">
                  <c:v>0.72698823280624303</c:v>
                </c:pt>
                <c:pt idx="40914">
                  <c:v>0.81978090257726399</c:v>
                </c:pt>
                <c:pt idx="40915">
                  <c:v>0.80954812716525104</c:v>
                </c:pt>
                <c:pt idx="40916">
                  <c:v>0.71231963179227697</c:v>
                </c:pt>
                <c:pt idx="40917">
                  <c:v>0.72698874878194597</c:v>
                </c:pt>
                <c:pt idx="40918">
                  <c:v>0.640245927723742</c:v>
                </c:pt>
                <c:pt idx="40919">
                  <c:v>0.640245927723742</c:v>
                </c:pt>
                <c:pt idx="40920">
                  <c:v>0.65727748493610205</c:v>
                </c:pt>
                <c:pt idx="40921">
                  <c:v>0.66260039895780398</c:v>
                </c:pt>
                <c:pt idx="40922">
                  <c:v>0.66260039895780398</c:v>
                </c:pt>
                <c:pt idx="40923">
                  <c:v>0.66260039895780398</c:v>
                </c:pt>
                <c:pt idx="40924">
                  <c:v>0.66260039895780398</c:v>
                </c:pt>
                <c:pt idx="40925">
                  <c:v>0.66260039895780398</c:v>
                </c:pt>
                <c:pt idx="40926">
                  <c:v>0.66260039895780398</c:v>
                </c:pt>
                <c:pt idx="40927">
                  <c:v>0.66260039895780398</c:v>
                </c:pt>
                <c:pt idx="40928">
                  <c:v>0.83057018986897801</c:v>
                </c:pt>
                <c:pt idx="40929">
                  <c:v>0.83057018986897801</c:v>
                </c:pt>
                <c:pt idx="40930">
                  <c:v>0.83200656420581098</c:v>
                </c:pt>
                <c:pt idx="40931">
                  <c:v>1.6513096917620301E-2</c:v>
                </c:pt>
                <c:pt idx="40932">
                  <c:v>0.29409765168812702</c:v>
                </c:pt>
                <c:pt idx="40933">
                  <c:v>1.01165131915452E-2</c:v>
                </c:pt>
                <c:pt idx="40934">
                  <c:v>0.18806197780078601</c:v>
                </c:pt>
                <c:pt idx="40935">
                  <c:v>0.172362197876231</c:v>
                </c:pt>
                <c:pt idx="40936">
                  <c:v>0.205332665802929</c:v>
                </c:pt>
                <c:pt idx="40937">
                  <c:v>0.228069401784538</c:v>
                </c:pt>
                <c:pt idx="40938">
                  <c:v>0.228069401784538</c:v>
                </c:pt>
                <c:pt idx="40939">
                  <c:v>0.27616821139214198</c:v>
                </c:pt>
                <c:pt idx="40940">
                  <c:v>0.329475003638105</c:v>
                </c:pt>
                <c:pt idx="40941">
                  <c:v>0.34534201704683998</c:v>
                </c:pt>
                <c:pt idx="40942">
                  <c:v>0.34534201704683998</c:v>
                </c:pt>
                <c:pt idx="40943">
                  <c:v>0.29276184561240698</c:v>
                </c:pt>
                <c:pt idx="40944">
                  <c:v>0.308473139363731</c:v>
                </c:pt>
                <c:pt idx="40945">
                  <c:v>0.26769392329125002</c:v>
                </c:pt>
                <c:pt idx="40946">
                  <c:v>0.26104147438588599</c:v>
                </c:pt>
                <c:pt idx="40947">
                  <c:v>0.22312093387183099</c:v>
                </c:pt>
                <c:pt idx="40948">
                  <c:v>0.23094967484180401</c:v>
                </c:pt>
                <c:pt idx="40949">
                  <c:v>0.19894791987309299</c:v>
                </c:pt>
                <c:pt idx="40950">
                  <c:v>0.19927206408194501</c:v>
                </c:pt>
                <c:pt idx="40951">
                  <c:v>0.23701366525140199</c:v>
                </c:pt>
                <c:pt idx="40952">
                  <c:v>0.241017566888556</c:v>
                </c:pt>
                <c:pt idx="40953">
                  <c:v>0.234539111189803</c:v>
                </c:pt>
                <c:pt idx="40954">
                  <c:v>0.22236063202206099</c:v>
                </c:pt>
                <c:pt idx="40955">
                  <c:v>0.261898307848203</c:v>
                </c:pt>
                <c:pt idx="40956">
                  <c:v>0.109419575414211</c:v>
                </c:pt>
                <c:pt idx="40957">
                  <c:v>5.85764748039969E-2</c:v>
                </c:pt>
                <c:pt idx="40958">
                  <c:v>0.186303078584728</c:v>
                </c:pt>
                <c:pt idx="40959">
                  <c:v>0.23705041508057501</c:v>
                </c:pt>
                <c:pt idx="40960">
                  <c:v>0.27394741961187402</c:v>
                </c:pt>
                <c:pt idx="40961">
                  <c:v>0.20266236433707099</c:v>
                </c:pt>
                <c:pt idx="40962">
                  <c:v>0.28617777141732498</c:v>
                </c:pt>
                <c:pt idx="40963">
                  <c:v>0.38239838738934601</c:v>
                </c:pt>
                <c:pt idx="40964">
                  <c:v>0.42570307935545099</c:v>
                </c:pt>
                <c:pt idx="40965">
                  <c:v>0.42570307935545099</c:v>
                </c:pt>
                <c:pt idx="40966">
                  <c:v>0.42570307935545099</c:v>
                </c:pt>
                <c:pt idx="40967">
                  <c:v>0.33255138741719498</c:v>
                </c:pt>
                <c:pt idx="40968">
                  <c:v>0.30977759820774797</c:v>
                </c:pt>
                <c:pt idx="40969">
                  <c:v>0.33255138741719498</c:v>
                </c:pt>
                <c:pt idx="40970">
                  <c:v>0.31185846908390202</c:v>
                </c:pt>
                <c:pt idx="40971">
                  <c:v>0.23570483898415601</c:v>
                </c:pt>
                <c:pt idx="40972">
                  <c:v>0.21273773246781399</c:v>
                </c:pt>
                <c:pt idx="40973">
                  <c:v>0.13923686940381899</c:v>
                </c:pt>
                <c:pt idx="40974">
                  <c:v>8.8272733666117306E-2</c:v>
                </c:pt>
                <c:pt idx="40975">
                  <c:v>0.147193796317419</c:v>
                </c:pt>
                <c:pt idx="40976">
                  <c:v>0.125404529813823</c:v>
                </c:pt>
                <c:pt idx="40977">
                  <c:v>9.2121530950107999E-2</c:v>
                </c:pt>
                <c:pt idx="40978">
                  <c:v>0.29477445383447898</c:v>
                </c:pt>
                <c:pt idx="40979">
                  <c:v>0.29913454554768198</c:v>
                </c:pt>
                <c:pt idx="40980">
                  <c:v>0.181555867339113</c:v>
                </c:pt>
                <c:pt idx="40981">
                  <c:v>0.141379609971238</c:v>
                </c:pt>
                <c:pt idx="40982">
                  <c:v>0.16509326323651599</c:v>
                </c:pt>
                <c:pt idx="40983">
                  <c:v>0.108029019484523</c:v>
                </c:pt>
                <c:pt idx="40984">
                  <c:v>0.32457710052628602</c:v>
                </c:pt>
                <c:pt idx="40985" formatCode="0.00E+00">
                  <c:v>9.65376821556729E-4</c:v>
                </c:pt>
                <c:pt idx="40986">
                  <c:v>0.10982984219115401</c:v>
                </c:pt>
                <c:pt idx="40987" formatCode="0.00E+00">
                  <c:v>0.156259865163486</c:v>
                </c:pt>
                <c:pt idx="40988">
                  <c:v>0.12587447721775</c:v>
                </c:pt>
                <c:pt idx="40989">
                  <c:v>0.12587447721775</c:v>
                </c:pt>
                <c:pt idx="40990">
                  <c:v>0.12587447721775</c:v>
                </c:pt>
                <c:pt idx="40991">
                  <c:v>6.8959564493093803E-2</c:v>
                </c:pt>
                <c:pt idx="40992">
                  <c:v>0.114176016530773</c:v>
                </c:pt>
                <c:pt idx="40993">
                  <c:v>0.19190635873388301</c:v>
                </c:pt>
                <c:pt idx="40994">
                  <c:v>0.22587095913893901</c:v>
                </c:pt>
                <c:pt idx="40995">
                  <c:v>0.27965763559593998</c:v>
                </c:pt>
                <c:pt idx="40996">
                  <c:v>0.19112729685169799</c:v>
                </c:pt>
                <c:pt idx="40997">
                  <c:v>0.19112729685169799</c:v>
                </c:pt>
                <c:pt idx="40998">
                  <c:v>0.19112729685169799</c:v>
                </c:pt>
                <c:pt idx="40999">
                  <c:v>0.33883423638702198</c:v>
                </c:pt>
                <c:pt idx="41000">
                  <c:v>0.30705827042103101</c:v>
                </c:pt>
                <c:pt idx="41001">
                  <c:v>0.28060102887690602</c:v>
                </c:pt>
                <c:pt idx="41002">
                  <c:v>0.22607498317705599</c:v>
                </c:pt>
                <c:pt idx="41003">
                  <c:v>0.208290897143427</c:v>
                </c:pt>
                <c:pt idx="41004">
                  <c:v>0.163319250113766</c:v>
                </c:pt>
                <c:pt idx="41005">
                  <c:v>0.20824616479403099</c:v>
                </c:pt>
                <c:pt idx="41006">
                  <c:v>0.16327778554730901</c:v>
                </c:pt>
                <c:pt idx="41007">
                  <c:v>0.16285428763732299</c:v>
                </c:pt>
                <c:pt idx="41008">
                  <c:v>4.82061628652121E-2</c:v>
                </c:pt>
                <c:pt idx="41009">
                  <c:v>4.8665812769603099E-2</c:v>
                </c:pt>
                <c:pt idx="41010">
                  <c:v>1.2034741216885299E-2</c:v>
                </c:pt>
                <c:pt idx="41011">
                  <c:v>4.8298120814436997E-2</c:v>
                </c:pt>
                <c:pt idx="41012">
                  <c:v>0.19183421937579201</c:v>
                </c:pt>
                <c:pt idx="41013">
                  <c:v>0.24633582561994899</c:v>
                </c:pt>
                <c:pt idx="41014">
                  <c:v>0.25602970999486901</c:v>
                </c:pt>
                <c:pt idx="41015">
                  <c:v>0.25633852633898202</c:v>
                </c:pt>
                <c:pt idx="41016">
                  <c:v>0.21248363417943</c:v>
                </c:pt>
                <c:pt idx="41017">
                  <c:v>0.167670826996589</c:v>
                </c:pt>
                <c:pt idx="41018">
                  <c:v>0.125661378730097</c:v>
                </c:pt>
                <c:pt idx="41019">
                  <c:v>0.125661378730097</c:v>
                </c:pt>
                <c:pt idx="41020">
                  <c:v>0.184682331686714</c:v>
                </c:pt>
                <c:pt idx="41021">
                  <c:v>0.13695963359955199</c:v>
                </c:pt>
                <c:pt idx="41022">
                  <c:v>0.20929910258061701</c:v>
                </c:pt>
                <c:pt idx="41023">
                  <c:v>0.20979894760130599</c:v>
                </c:pt>
                <c:pt idx="41024">
                  <c:v>0.176735121742364</c:v>
                </c:pt>
                <c:pt idx="41025">
                  <c:v>0.14545921359982</c:v>
                </c:pt>
                <c:pt idx="41026">
                  <c:v>0.25125156163779699</c:v>
                </c:pt>
                <c:pt idx="41027">
                  <c:v>0.20940466519515999</c:v>
                </c:pt>
                <c:pt idx="41028">
                  <c:v>0.21674271808755</c:v>
                </c:pt>
                <c:pt idx="41029">
                  <c:v>0.216743954569873</c:v>
                </c:pt>
                <c:pt idx="41030">
                  <c:v>0.216743954569873</c:v>
                </c:pt>
                <c:pt idx="41031">
                  <c:v>0.251043740875739</c:v>
                </c:pt>
                <c:pt idx="41032">
                  <c:v>0.22931754007133201</c:v>
                </c:pt>
                <c:pt idx="41033">
                  <c:v>0.12633380874112299</c:v>
                </c:pt>
                <c:pt idx="41034">
                  <c:v>9.6626399110079503E-2</c:v>
                </c:pt>
                <c:pt idx="41035">
                  <c:v>9.6626399110079503E-2</c:v>
                </c:pt>
                <c:pt idx="41036">
                  <c:v>2.8621379273017399E-2</c:v>
                </c:pt>
                <c:pt idx="41037">
                  <c:v>-5.2048404489102298E-3</c:v>
                </c:pt>
                <c:pt idx="41038">
                  <c:v>2.9176560817486E-2</c:v>
                </c:pt>
                <c:pt idx="41039">
                  <c:v>3.0777944500120301E-2</c:v>
                </c:pt>
                <c:pt idx="41040">
                  <c:v>0.19292079867016099</c:v>
                </c:pt>
                <c:pt idx="41041">
                  <c:v>0.22490193324668001</c:v>
                </c:pt>
                <c:pt idx="41042">
                  <c:v>0.30972366887068198</c:v>
                </c:pt>
                <c:pt idx="41043">
                  <c:v>0.30972366887068198</c:v>
                </c:pt>
                <c:pt idx="41044">
                  <c:v>0.37776160648357199</c:v>
                </c:pt>
                <c:pt idx="41045">
                  <c:v>0.29280999886285303</c:v>
                </c:pt>
                <c:pt idx="41046">
                  <c:v>0.27017346125715402</c:v>
                </c:pt>
                <c:pt idx="41047">
                  <c:v>0.333525124876138</c:v>
                </c:pt>
                <c:pt idx="41048">
                  <c:v>0.356045961546127</c:v>
                </c:pt>
                <c:pt idx="41049">
                  <c:v>0.23137379172810599</c:v>
                </c:pt>
                <c:pt idx="41050">
                  <c:v>0.27562742559508902</c:v>
                </c:pt>
                <c:pt idx="41051">
                  <c:v>0.31285862997569103</c:v>
                </c:pt>
                <c:pt idx="41052">
                  <c:v>0.35334678245664602</c:v>
                </c:pt>
                <c:pt idx="41053">
                  <c:v>0.31323790934193302</c:v>
                </c:pt>
                <c:pt idx="41054">
                  <c:v>0.52785584048473699</c:v>
                </c:pt>
                <c:pt idx="41055">
                  <c:v>0.51938705669071605</c:v>
                </c:pt>
                <c:pt idx="41056">
                  <c:v>0.51938705669071605</c:v>
                </c:pt>
                <c:pt idx="41057">
                  <c:v>0.51938705669071605</c:v>
                </c:pt>
                <c:pt idx="41058">
                  <c:v>0.53604755855297403</c:v>
                </c:pt>
                <c:pt idx="41059">
                  <c:v>0.59120692603032299</c:v>
                </c:pt>
                <c:pt idx="41060">
                  <c:v>0.55105565691769598</c:v>
                </c:pt>
                <c:pt idx="41061">
                  <c:v>0.60576628811144395</c:v>
                </c:pt>
                <c:pt idx="41062">
                  <c:v>0.74319417441394697</c:v>
                </c:pt>
                <c:pt idx="41063">
                  <c:v>0.65539987822842805</c:v>
                </c:pt>
                <c:pt idx="41064">
                  <c:v>0.64118142237379205</c:v>
                </c:pt>
                <c:pt idx="41065">
                  <c:v>0.56483007293533505</c:v>
                </c:pt>
                <c:pt idx="41066">
                  <c:v>0.57157728910987204</c:v>
                </c:pt>
                <c:pt idx="41067">
                  <c:v>0.56823003889326196</c:v>
                </c:pt>
                <c:pt idx="41068">
                  <c:v>0.57157728910987204</c:v>
                </c:pt>
                <c:pt idx="41069">
                  <c:v>0.56823003889326196</c:v>
                </c:pt>
                <c:pt idx="41070">
                  <c:v>0.59034007058223403</c:v>
                </c:pt>
                <c:pt idx="41071">
                  <c:v>0.58728063295577504</c:v>
                </c:pt>
                <c:pt idx="41072">
                  <c:v>0.59034007058223403</c:v>
                </c:pt>
                <c:pt idx="41073">
                  <c:v>0.52361576007215405</c:v>
                </c:pt>
                <c:pt idx="41074">
                  <c:v>0.56103586424231899</c:v>
                </c:pt>
                <c:pt idx="41075">
                  <c:v>0.56103586424231899</c:v>
                </c:pt>
                <c:pt idx="41076">
                  <c:v>0.54338220767329504</c:v>
                </c:pt>
                <c:pt idx="41077">
                  <c:v>0.69204593575764295</c:v>
                </c:pt>
                <c:pt idx="41078">
                  <c:v>0.69204593575764295</c:v>
                </c:pt>
                <c:pt idx="41079">
                  <c:v>0.68013715476750003</c:v>
                </c:pt>
                <c:pt idx="41080">
                  <c:v>0.66604398870786397</c:v>
                </c:pt>
                <c:pt idx="41081">
                  <c:v>0.66604398870786397</c:v>
                </c:pt>
                <c:pt idx="41082">
                  <c:v>0.65065169233470699</c:v>
                </c:pt>
                <c:pt idx="41083">
                  <c:v>0.65065169233470699</c:v>
                </c:pt>
                <c:pt idx="41084">
                  <c:v>0.52436195326715695</c:v>
                </c:pt>
                <c:pt idx="41085">
                  <c:v>-9.09568491852768E-2</c:v>
                </c:pt>
                <c:pt idx="41086">
                  <c:v>-0.253754630186247</c:v>
                </c:pt>
                <c:pt idx="41087">
                  <c:v>7.5863021694181298E-2</c:v>
                </c:pt>
                <c:pt idx="41088">
                  <c:v>7.6984458173453493E-2</c:v>
                </c:pt>
                <c:pt idx="41089">
                  <c:v>0.13376685305771599</c:v>
                </c:pt>
                <c:pt idx="41090">
                  <c:v>0.20808339804564199</c:v>
                </c:pt>
                <c:pt idx="41091">
                  <c:v>0.30026664599580399</c:v>
                </c:pt>
                <c:pt idx="41092">
                  <c:v>0.106433982652724</c:v>
                </c:pt>
                <c:pt idx="41093">
                  <c:v>5.0889216914811998E-2</c:v>
                </c:pt>
                <c:pt idx="41094" formatCode="0.00E+00">
                  <c:v>-4.76459469877843E-4</c:v>
                </c:pt>
                <c:pt idx="41095">
                  <c:v>-8.6779513719852305E-3</c:v>
                </c:pt>
                <c:pt idx="41096" formatCode="0.00E+00">
                  <c:v>-8.6779513719852305E-3</c:v>
                </c:pt>
                <c:pt idx="41097">
                  <c:v>-1.67459456090439E-2</c:v>
                </c:pt>
                <c:pt idx="41098">
                  <c:v>-1.67459456090439E-2</c:v>
                </c:pt>
                <c:pt idx="41099">
                  <c:v>-2.4683675328311901E-2</c:v>
                </c:pt>
                <c:pt idx="41100">
                  <c:v>2.4663554569756399E-2</c:v>
                </c:pt>
                <c:pt idx="41101">
                  <c:v>-3.5399038420746702E-2</c:v>
                </c:pt>
                <c:pt idx="41102">
                  <c:v>-3.5400907683888302E-2</c:v>
                </c:pt>
                <c:pt idx="41103">
                  <c:v>-3.2495966725246198E-2</c:v>
                </c:pt>
                <c:pt idx="41104">
                  <c:v>-7.6824782940789899E-2</c:v>
                </c:pt>
                <c:pt idx="41105">
                  <c:v>-7.6824782940789899E-2</c:v>
                </c:pt>
                <c:pt idx="41106">
                  <c:v>-0.11670108549217401</c:v>
                </c:pt>
                <c:pt idx="41107">
                  <c:v>-0.11670108549217401</c:v>
                </c:pt>
                <c:pt idx="41108">
                  <c:v>6.4800108793616699E-3</c:v>
                </c:pt>
                <c:pt idx="41109">
                  <c:v>-3.71107482457258E-2</c:v>
                </c:pt>
                <c:pt idx="41110">
                  <c:v>6.4800108793616699E-3</c:v>
                </c:pt>
                <c:pt idx="41111">
                  <c:v>-8.3586208877983195E-2</c:v>
                </c:pt>
                <c:pt idx="41112">
                  <c:v>7.1201027000600201E-3</c:v>
                </c:pt>
                <c:pt idx="41113">
                  <c:v>-0.13482009552951901</c:v>
                </c:pt>
                <c:pt idx="41114">
                  <c:v>-0.13421486218666501</c:v>
                </c:pt>
                <c:pt idx="41115">
                  <c:v>-0.173384398933213</c:v>
                </c:pt>
                <c:pt idx="41116">
                  <c:v>-0.20937044835582599</c:v>
                </c:pt>
                <c:pt idx="41117">
                  <c:v>-0.159673410191425</c:v>
                </c:pt>
                <c:pt idx="41118">
                  <c:v>-0.19284219824400001</c:v>
                </c:pt>
                <c:pt idx="41119">
                  <c:v>-0.223932997867482</c:v>
                </c:pt>
                <c:pt idx="41120">
                  <c:v>-0.19284394333977201</c:v>
                </c:pt>
                <c:pt idx="41121">
                  <c:v>-0.19284394333977201</c:v>
                </c:pt>
                <c:pt idx="41122">
                  <c:v>-0.19284394333977201</c:v>
                </c:pt>
                <c:pt idx="41123">
                  <c:v>-0.147550248771358</c:v>
                </c:pt>
                <c:pt idx="41124">
                  <c:v>-0.147550248771358</c:v>
                </c:pt>
                <c:pt idx="41125">
                  <c:v>-0.17918340362642701</c:v>
                </c:pt>
                <c:pt idx="41126">
                  <c:v>-0.11338116517414699</c:v>
                </c:pt>
                <c:pt idx="41127">
                  <c:v>-0.105206153851564</c:v>
                </c:pt>
                <c:pt idx="41128">
                  <c:v>-0.136743273613917</c:v>
                </c:pt>
                <c:pt idx="41129">
                  <c:v>-0.166611838098573</c:v>
                </c:pt>
                <c:pt idx="41130">
                  <c:v>-0.19406073096106999</c:v>
                </c:pt>
                <c:pt idx="41131">
                  <c:v>-0.18246913036305401</c:v>
                </c:pt>
                <c:pt idx="41132">
                  <c:v>-0.12773086240623499</c:v>
                </c:pt>
                <c:pt idx="41133">
                  <c:v>-0.17094235362662999</c:v>
                </c:pt>
                <c:pt idx="41134">
                  <c:v>-0.17094235362662999</c:v>
                </c:pt>
                <c:pt idx="41135">
                  <c:v>-0.17566993673376499</c:v>
                </c:pt>
                <c:pt idx="41136">
                  <c:v>-0.11560929968233</c:v>
                </c:pt>
                <c:pt idx="41137">
                  <c:v>-0.11560929968233</c:v>
                </c:pt>
                <c:pt idx="41138">
                  <c:v>-0.10882569156242899</c:v>
                </c:pt>
                <c:pt idx="41139">
                  <c:v>-6.95936321009826E-2</c:v>
                </c:pt>
                <c:pt idx="41140">
                  <c:v>-6.95936321009826E-2</c:v>
                </c:pt>
                <c:pt idx="41141">
                  <c:v>-6.95936321009826E-2</c:v>
                </c:pt>
                <c:pt idx="41142">
                  <c:v>-6.95936321009826E-2</c:v>
                </c:pt>
                <c:pt idx="41143">
                  <c:v>-3.3770283536796702E-2</c:v>
                </c:pt>
                <c:pt idx="41144" formatCode="0.00E+00">
                  <c:v>-2.8870924680823802E-4</c:v>
                </c:pt>
                <c:pt idx="41145">
                  <c:v>3.3528937219259002E-2</c:v>
                </c:pt>
                <c:pt idx="41146" formatCode="0.00E+00">
                  <c:v>6.9884261990997107E-2</c:v>
                </c:pt>
                <c:pt idx="41147">
                  <c:v>6.3644361192846097E-2</c:v>
                </c:pt>
                <c:pt idx="41148">
                  <c:v>2.7671982966408E-2</c:v>
                </c:pt>
                <c:pt idx="41149">
                  <c:v>2.19134339321676E-2</c:v>
                </c:pt>
                <c:pt idx="41150">
                  <c:v>2.19134339321676E-2</c:v>
                </c:pt>
                <c:pt idx="41151">
                  <c:v>3.9385999130112599E-2</c:v>
                </c:pt>
                <c:pt idx="41152">
                  <c:v>3.9385999130112599E-2</c:v>
                </c:pt>
                <c:pt idx="41153">
                  <c:v>7.0676332347193199E-2</c:v>
                </c:pt>
                <c:pt idx="41154">
                  <c:v>7.0676332347193199E-2</c:v>
                </c:pt>
                <c:pt idx="41155">
                  <c:v>5.8998433595072099E-2</c:v>
                </c:pt>
                <c:pt idx="41156">
                  <c:v>9.4253063693714195E-2</c:v>
                </c:pt>
                <c:pt idx="41157">
                  <c:v>5.0811277673034699E-2</c:v>
                </c:pt>
                <c:pt idx="41158">
                  <c:v>1.5687358848362299E-2</c:v>
                </c:pt>
                <c:pt idx="41159">
                  <c:v>7.06031897324082E-2</c:v>
                </c:pt>
                <c:pt idx="41160">
                  <c:v>3.6344740046424198E-2</c:v>
                </c:pt>
                <c:pt idx="41161">
                  <c:v>7.06031897324082E-2</c:v>
                </c:pt>
                <c:pt idx="41162">
                  <c:v>3.63760030759867E-2</c:v>
                </c:pt>
                <c:pt idx="41163">
                  <c:v>6.6228674684390504E-2</c:v>
                </c:pt>
                <c:pt idx="41164">
                  <c:v>2.9486200243824898E-2</c:v>
                </c:pt>
                <c:pt idx="41165">
                  <c:v>2.9486200243824898E-2</c:v>
                </c:pt>
                <c:pt idx="41166">
                  <c:v>2.9486200243824898E-2</c:v>
                </c:pt>
                <c:pt idx="41167">
                  <c:v>-2.9911613851866001E-2</c:v>
                </c:pt>
                <c:pt idx="41168">
                  <c:v>0.13919372766065699</c:v>
                </c:pt>
                <c:pt idx="41169">
                  <c:v>0.19489640960910701</c:v>
                </c:pt>
                <c:pt idx="41170">
                  <c:v>0.23915530994185499</c:v>
                </c:pt>
                <c:pt idx="41171">
                  <c:v>0.32924437689108199</c:v>
                </c:pt>
                <c:pt idx="41172">
                  <c:v>0.40950546888121903</c:v>
                </c:pt>
                <c:pt idx="41173">
                  <c:v>0.40004282273584502</c:v>
                </c:pt>
                <c:pt idx="41174">
                  <c:v>0.34586810947038099</c:v>
                </c:pt>
                <c:pt idx="41175">
                  <c:v>0.33723801140269799</c:v>
                </c:pt>
                <c:pt idx="41176">
                  <c:v>0.28842947732122698</c:v>
                </c:pt>
                <c:pt idx="41177">
                  <c:v>0.31276115983896702</c:v>
                </c:pt>
                <c:pt idx="41178">
                  <c:v>0.26568993058936602</c:v>
                </c:pt>
                <c:pt idx="41179">
                  <c:v>0.314824330091241</c:v>
                </c:pt>
                <c:pt idx="41180">
                  <c:v>0.27160478500664897</c:v>
                </c:pt>
                <c:pt idx="41181">
                  <c:v>0.25782667940233001</c:v>
                </c:pt>
                <c:pt idx="41182">
                  <c:v>0.30009914514857</c:v>
                </c:pt>
                <c:pt idx="41183">
                  <c:v>0.243056828695427</c:v>
                </c:pt>
                <c:pt idx="41184">
                  <c:v>0.243056828695427</c:v>
                </c:pt>
                <c:pt idx="41185">
                  <c:v>0.29110750493285398</c:v>
                </c:pt>
                <c:pt idx="41186">
                  <c:v>0.29115030631819799</c:v>
                </c:pt>
                <c:pt idx="41187">
                  <c:v>0.30746193345947798</c:v>
                </c:pt>
                <c:pt idx="41188">
                  <c:v>0.26471718372767999</c:v>
                </c:pt>
                <c:pt idx="41189">
                  <c:v>0.226462052781399</c:v>
                </c:pt>
                <c:pt idx="41190">
                  <c:v>0.31422109382310198</c:v>
                </c:pt>
                <c:pt idx="41191">
                  <c:v>0.28125549839957098</c:v>
                </c:pt>
                <c:pt idx="41192">
                  <c:v>0.38561756493431798</c:v>
                </c:pt>
                <c:pt idx="41193">
                  <c:v>0.44523288469106498</c:v>
                </c:pt>
                <c:pt idx="41194">
                  <c:v>0.44523288469106498</c:v>
                </c:pt>
                <c:pt idx="41195">
                  <c:v>0.46574697455059999</c:v>
                </c:pt>
                <c:pt idx="41196">
                  <c:v>0.46574697455059999</c:v>
                </c:pt>
                <c:pt idx="41197">
                  <c:v>0.47588954192567201</c:v>
                </c:pt>
                <c:pt idx="41198">
                  <c:v>0.53067569035139595</c:v>
                </c:pt>
                <c:pt idx="41199">
                  <c:v>0.54996505345760005</c:v>
                </c:pt>
                <c:pt idx="41200">
                  <c:v>0.49381471616935002</c:v>
                </c:pt>
                <c:pt idx="41201">
                  <c:v>0.49381471616935002</c:v>
                </c:pt>
                <c:pt idx="41202">
                  <c:v>0.54940068270703502</c:v>
                </c:pt>
                <c:pt idx="41203">
                  <c:v>0.49296297949892998</c:v>
                </c:pt>
                <c:pt idx="41204">
                  <c:v>0.48395654234237601</c:v>
                </c:pt>
                <c:pt idx="41205">
                  <c:v>0.50198746724349297</c:v>
                </c:pt>
                <c:pt idx="41206">
                  <c:v>0.55636807303746005</c:v>
                </c:pt>
                <c:pt idx="41207">
                  <c:v>0.51854647222831496</c:v>
                </c:pt>
                <c:pt idx="41208">
                  <c:v>0.51854647222831496</c:v>
                </c:pt>
                <c:pt idx="41209">
                  <c:v>0.46892767393282803</c:v>
                </c:pt>
                <c:pt idx="41210">
                  <c:v>0.38014638646723597</c:v>
                </c:pt>
                <c:pt idx="41211">
                  <c:v>0.319072972560554</c:v>
                </c:pt>
                <c:pt idx="41212">
                  <c:v>0.24336354755904699</c:v>
                </c:pt>
                <c:pt idx="41213">
                  <c:v>0.24336354755904699</c:v>
                </c:pt>
                <c:pt idx="41214">
                  <c:v>0.31843968999315297</c:v>
                </c:pt>
                <c:pt idx="41215">
                  <c:v>0.29722230824287998</c:v>
                </c:pt>
                <c:pt idx="41216">
                  <c:v>0.31876674782233499</c:v>
                </c:pt>
                <c:pt idx="41217">
                  <c:v>0.23458502507302301</c:v>
                </c:pt>
                <c:pt idx="41218">
                  <c:v>0.19767671188993599</c:v>
                </c:pt>
                <c:pt idx="41219">
                  <c:v>0.34253302810334202</c:v>
                </c:pt>
                <c:pt idx="41220">
                  <c:v>0.50384434866988204</c:v>
                </c:pt>
                <c:pt idx="41221">
                  <c:v>0.55691161353875995</c:v>
                </c:pt>
                <c:pt idx="41222">
                  <c:v>0.50281003865651797</c:v>
                </c:pt>
                <c:pt idx="41223">
                  <c:v>0.51950683550315802</c:v>
                </c:pt>
                <c:pt idx="41224">
                  <c:v>0.51950683550315802</c:v>
                </c:pt>
                <c:pt idx="41225">
                  <c:v>0.51100085089307901</c:v>
                </c:pt>
                <c:pt idx="41226">
                  <c:v>0.51100085089307901</c:v>
                </c:pt>
                <c:pt idx="41227">
                  <c:v>0.52665472596788998</c:v>
                </c:pt>
                <c:pt idx="41228">
                  <c:v>0.52665472596788998</c:v>
                </c:pt>
                <c:pt idx="41229">
                  <c:v>0.52920579952295099</c:v>
                </c:pt>
                <c:pt idx="41230">
                  <c:v>0.63321103905173204</c:v>
                </c:pt>
                <c:pt idx="41231">
                  <c:v>0.67941788928137004</c:v>
                </c:pt>
                <c:pt idx="41232">
                  <c:v>0.67941788928137004</c:v>
                </c:pt>
                <c:pt idx="41233">
                  <c:v>0.74529380571690895</c:v>
                </c:pt>
                <c:pt idx="41234">
                  <c:v>0.68001543592445901</c:v>
                </c:pt>
                <c:pt idx="41235">
                  <c:v>0.68001543592445901</c:v>
                </c:pt>
                <c:pt idx="41236">
                  <c:v>0.75301683039447898</c:v>
                </c:pt>
                <c:pt idx="41237">
                  <c:v>0.77494900173116998</c:v>
                </c:pt>
                <c:pt idx="41238">
                  <c:v>0</c:v>
                </c:pt>
                <c:pt idx="41239">
                  <c:v>0.28407145687538699</c:v>
                </c:pt>
                <c:pt idx="41240">
                  <c:v>4.7568316792378301E-2</c:v>
                </c:pt>
                <c:pt idx="41241">
                  <c:v>-6.8304954189268602E-2</c:v>
                </c:pt>
                <c:pt idx="41242">
                  <c:v>-0.120858462024433</c:v>
                </c:pt>
                <c:pt idx="41243">
                  <c:v>-0.10882849630753499</c:v>
                </c:pt>
                <c:pt idx="41244">
                  <c:v>-0.108560193369667</c:v>
                </c:pt>
                <c:pt idx="41245">
                  <c:v>-9.8490989989195699E-2</c:v>
                </c:pt>
                <c:pt idx="41246">
                  <c:v>-0.17256435512441201</c:v>
                </c:pt>
                <c:pt idx="41247">
                  <c:v>-0.33833199759840099</c:v>
                </c:pt>
                <c:pt idx="41248">
                  <c:v>-0.395583034972667</c:v>
                </c:pt>
                <c:pt idx="41249">
                  <c:v>-0.33826241513816802</c:v>
                </c:pt>
                <c:pt idx="41250">
                  <c:v>-0.33826241513816802</c:v>
                </c:pt>
                <c:pt idx="41251">
                  <c:v>-0.19075912907143699</c:v>
                </c:pt>
                <c:pt idx="41252">
                  <c:v>-0.159586523518257</c:v>
                </c:pt>
                <c:pt idx="41253">
                  <c:v>-0.159586523518257</c:v>
                </c:pt>
                <c:pt idx="41254">
                  <c:v>-0.16495119349596701</c:v>
                </c:pt>
                <c:pt idx="41255">
                  <c:v>-0.19576236032511601</c:v>
                </c:pt>
                <c:pt idx="41256">
                  <c:v>-0.22892661281323101</c:v>
                </c:pt>
                <c:pt idx="41257">
                  <c:v>-0.25527204113302399</c:v>
                </c:pt>
                <c:pt idx="41258">
                  <c:v>-0.28381911298992002</c:v>
                </c:pt>
                <c:pt idx="41259">
                  <c:v>-0.25948772526522601</c:v>
                </c:pt>
                <c:pt idx="41260">
                  <c:v>-0.21814182946542399</c:v>
                </c:pt>
                <c:pt idx="41261">
                  <c:v>-0.16314627035554699</c:v>
                </c:pt>
                <c:pt idx="41262">
                  <c:v>-0.16314627035554699</c:v>
                </c:pt>
                <c:pt idx="41263">
                  <c:v>-0.16802164424326599</c:v>
                </c:pt>
                <c:pt idx="41264">
                  <c:v>-0.16802164424326599</c:v>
                </c:pt>
                <c:pt idx="41265">
                  <c:v>-0.158213420503973</c:v>
                </c:pt>
                <c:pt idx="41266">
                  <c:v>-0.158213420503973</c:v>
                </c:pt>
                <c:pt idx="41267">
                  <c:v>-0.18691142682911299</c:v>
                </c:pt>
                <c:pt idx="41268">
                  <c:v>-0.18691142682911299</c:v>
                </c:pt>
                <c:pt idx="41269">
                  <c:v>-0.21361895854045301</c:v>
                </c:pt>
                <c:pt idx="41270">
                  <c:v>-0.26209491574368499</c:v>
                </c:pt>
                <c:pt idx="41271">
                  <c:v>-0.23862776303463801</c:v>
                </c:pt>
                <c:pt idx="41272">
                  <c:v>-0.30455078932924401</c:v>
                </c:pt>
                <c:pt idx="41273">
                  <c:v>-0.30455078932924401</c:v>
                </c:pt>
                <c:pt idx="41274">
                  <c:v>-0.34382372844646097</c:v>
                </c:pt>
                <c:pt idx="41275">
                  <c:v>-0.35637782192365502</c:v>
                </c:pt>
                <c:pt idx="41276">
                  <c:v>-0.36560063949983401</c:v>
                </c:pt>
                <c:pt idx="41277">
                  <c:v>-0.36255587655984001</c:v>
                </c:pt>
                <c:pt idx="41278">
                  <c:v>-0.34366820883299398</c:v>
                </c:pt>
                <c:pt idx="41279">
                  <c:v>-0.34366820883299398</c:v>
                </c:pt>
                <c:pt idx="41280">
                  <c:v>-0.30254679223617498</c:v>
                </c:pt>
                <c:pt idx="41281">
                  <c:v>-0.30254679223617498</c:v>
                </c:pt>
                <c:pt idx="41282">
                  <c:v>-0.27999129648773702</c:v>
                </c:pt>
                <c:pt idx="41283">
                  <c:v>-0.27999129648773702</c:v>
                </c:pt>
                <c:pt idx="41284">
                  <c:v>-0.27999129648773702</c:v>
                </c:pt>
                <c:pt idx="41285">
                  <c:v>-0.27999129648773702</c:v>
                </c:pt>
                <c:pt idx="41286">
                  <c:v>-0.32333368208942398</c:v>
                </c:pt>
                <c:pt idx="41287">
                  <c:v>-0.32270207276520302</c:v>
                </c:pt>
                <c:pt idx="41288">
                  <c:v>-0.34267076974050997</c:v>
                </c:pt>
                <c:pt idx="41289">
                  <c:v>-0.34267076974050997</c:v>
                </c:pt>
                <c:pt idx="41290">
                  <c:v>-0.34278814366819099</c:v>
                </c:pt>
                <c:pt idx="41291">
                  <c:v>-0.30411312684326802</c:v>
                </c:pt>
                <c:pt idx="41292">
                  <c:v>-0.30399242596595599</c:v>
                </c:pt>
                <c:pt idx="41293">
                  <c:v>-0.28347577876846802</c:v>
                </c:pt>
                <c:pt idx="41294">
                  <c:v>-0.36440166839404597</c:v>
                </c:pt>
                <c:pt idx="41295">
                  <c:v>-0.32270207276520302</c:v>
                </c:pt>
                <c:pt idx="41296">
                  <c:v>-0.30399242596595599</c:v>
                </c:pt>
                <c:pt idx="41297">
                  <c:v>-0.21396440131578101</c:v>
                </c:pt>
                <c:pt idx="41298">
                  <c:v>-0.21396440131578101</c:v>
                </c:pt>
                <c:pt idx="41299">
                  <c:v>-0.21396440131578101</c:v>
                </c:pt>
                <c:pt idx="41300">
                  <c:v>-0.23873090955537499</c:v>
                </c:pt>
                <c:pt idx="41301">
                  <c:v>-0.128950342021069</c:v>
                </c:pt>
                <c:pt idx="41302">
                  <c:v>-0.123686375732314</c:v>
                </c:pt>
                <c:pt idx="41303">
                  <c:v>-7.1890488408284395E-2</c:v>
                </c:pt>
                <c:pt idx="41304">
                  <c:v>-4.5405776777398502E-2</c:v>
                </c:pt>
                <c:pt idx="41305">
                  <c:v>-2.0889055872412399E-2</c:v>
                </c:pt>
                <c:pt idx="41306">
                  <c:v>5.1988980640664498E-2</c:v>
                </c:pt>
                <c:pt idx="41307">
                  <c:v>0.35441725729729701</c:v>
                </c:pt>
                <c:pt idx="41308">
                  <c:v>0.32713135201311699</c:v>
                </c:pt>
                <c:pt idx="41309">
                  <c:v>0.33844537617974702</c:v>
                </c:pt>
                <c:pt idx="41310">
                  <c:v>0.36058372654010701</c:v>
                </c:pt>
                <c:pt idx="41311">
                  <c:v>0.38961446116633103</c:v>
                </c:pt>
                <c:pt idx="41312">
                  <c:v>0.41650229135567501</c:v>
                </c:pt>
                <c:pt idx="41313">
                  <c:v>0.42495161143736698</c:v>
                </c:pt>
                <c:pt idx="41314">
                  <c:v>0.37733248172425299</c:v>
                </c:pt>
                <c:pt idx="41315">
                  <c:v>0.38859451950949803</c:v>
                </c:pt>
                <c:pt idx="41316">
                  <c:v>0.31816749315577603</c:v>
                </c:pt>
                <c:pt idx="41317">
                  <c:v>0.38096062893116001</c:v>
                </c:pt>
                <c:pt idx="41318">
                  <c:v>0.42408458892583401</c:v>
                </c:pt>
                <c:pt idx="41319">
                  <c:v>0.42408458892583401</c:v>
                </c:pt>
                <c:pt idx="41320">
                  <c:v>0.48738537568804002</c:v>
                </c:pt>
                <c:pt idx="41321">
                  <c:v>0.48738537568804002</c:v>
                </c:pt>
                <c:pt idx="41322">
                  <c:v>0.48738537568804002</c:v>
                </c:pt>
                <c:pt idx="41323">
                  <c:v>0.51334697475470503</c:v>
                </c:pt>
                <c:pt idx="41324">
                  <c:v>0.668294689332386</c:v>
                </c:pt>
                <c:pt idx="41325">
                  <c:v>-1.6513096917620301E-2</c:v>
                </c:pt>
                <c:pt idx="41326">
                  <c:v>0.26881746280962698</c:v>
                </c:pt>
                <c:pt idx="41327">
                  <c:v>-1.00851839583009E-2</c:v>
                </c:pt>
                <c:pt idx="41328">
                  <c:v>9.0271183867106405E-2</c:v>
                </c:pt>
                <c:pt idx="41329">
                  <c:v>-5.0223121358182E-2</c:v>
                </c:pt>
                <c:pt idx="41330">
                  <c:v>-6.9682708014204798E-3</c:v>
                </c:pt>
                <c:pt idx="41331">
                  <c:v>-4.62483579076573E-2</c:v>
                </c:pt>
                <c:pt idx="41332">
                  <c:v>-0.13613279564094899</c:v>
                </c:pt>
                <c:pt idx="41333">
                  <c:v>-0.23561548419256401</c:v>
                </c:pt>
                <c:pt idx="41334">
                  <c:v>-0.19037086835654499</c:v>
                </c:pt>
                <c:pt idx="41335">
                  <c:v>-0.21923874005868099</c:v>
                </c:pt>
                <c:pt idx="41336">
                  <c:v>-0.17765554299299499</c:v>
                </c:pt>
                <c:pt idx="41337">
                  <c:v>-0.17089587268635101</c:v>
                </c:pt>
                <c:pt idx="41338">
                  <c:v>-0.12764853298307999</c:v>
                </c:pt>
                <c:pt idx="41339">
                  <c:v>-0.12138819636713399</c:v>
                </c:pt>
                <c:pt idx="41340">
                  <c:v>-0.15941599582954999</c:v>
                </c:pt>
                <c:pt idx="41341">
                  <c:v>-0.172880519764184</c:v>
                </c:pt>
                <c:pt idx="41342">
                  <c:v>-0.111313028690585</c:v>
                </c:pt>
                <c:pt idx="41343">
                  <c:v>-0.111313028690585</c:v>
                </c:pt>
                <c:pt idx="41344">
                  <c:v>-0.19975597039436899</c:v>
                </c:pt>
                <c:pt idx="41345">
                  <c:v>-0.19975597039436899</c:v>
                </c:pt>
                <c:pt idx="41346">
                  <c:v>-4.5577555370885398E-2</c:v>
                </c:pt>
                <c:pt idx="41347">
                  <c:v>-5.3183320293027102E-2</c:v>
                </c:pt>
                <c:pt idx="41348">
                  <c:v>-4.4856885917671598E-2</c:v>
                </c:pt>
                <c:pt idx="41349">
                  <c:v>-6.4044337847133301E-3</c:v>
                </c:pt>
                <c:pt idx="41350">
                  <c:v>-4.9479038984570498E-2</c:v>
                </c:pt>
                <c:pt idx="41351">
                  <c:v>-8.1517960330946798E-2</c:v>
                </c:pt>
                <c:pt idx="41352">
                  <c:v>-4.6252253387522903E-2</c:v>
                </c:pt>
                <c:pt idx="41353">
                  <c:v>-4.6252253387522903E-2</c:v>
                </c:pt>
                <c:pt idx="41354">
                  <c:v>4.6919172213461403E-2</c:v>
                </c:pt>
                <c:pt idx="41355">
                  <c:v>-3.4522086277689101E-2</c:v>
                </c:pt>
                <c:pt idx="41356">
                  <c:v>0.10270156675754299</c:v>
                </c:pt>
                <c:pt idx="41357">
                  <c:v>0.10270156675754299</c:v>
                </c:pt>
                <c:pt idx="41358">
                  <c:v>0.12955529334500401</c:v>
                </c:pt>
                <c:pt idx="41359">
                  <c:v>0.12955529334500401</c:v>
                </c:pt>
                <c:pt idx="41360">
                  <c:v>0.14238829812202999</c:v>
                </c:pt>
                <c:pt idx="41361">
                  <c:v>0.194405495014602</c:v>
                </c:pt>
                <c:pt idx="41362">
                  <c:v>0.20056686605533</c:v>
                </c:pt>
                <c:pt idx="41363" formatCode="0.00E+00">
                  <c:v>7.2869631384198097E-4</c:v>
                </c:pt>
                <c:pt idx="41364">
                  <c:v>0.32323350703144299</c:v>
                </c:pt>
                <c:pt idx="41365" formatCode="0.00E+00">
                  <c:v>-5.3344423047518798E-4</c:v>
                </c:pt>
                <c:pt idx="41366">
                  <c:v>5.7746419437060902E-2</c:v>
                </c:pt>
                <c:pt idx="41367" formatCode="0.00E+00">
                  <c:v>-5.1166805707179901E-2</c:v>
                </c:pt>
                <c:pt idx="41368">
                  <c:v>-0.108222088333783</c:v>
                </c:pt>
                <c:pt idx="41369">
                  <c:v>-5.0308955502070103E-2</c:v>
                </c:pt>
                <c:pt idx="41370">
                  <c:v>1.0772324711783E-3</c:v>
                </c:pt>
                <c:pt idx="41371">
                  <c:v>1.0772324711783E-3</c:v>
                </c:pt>
                <c:pt idx="41372">
                  <c:v>1.4166655882967799E-3</c:v>
                </c:pt>
                <c:pt idx="41373">
                  <c:v>0.130468778296603</c:v>
                </c:pt>
                <c:pt idx="41374">
                  <c:v>0.13102044689973499</c:v>
                </c:pt>
                <c:pt idx="41375">
                  <c:v>0.29656433449862102</c:v>
                </c:pt>
                <c:pt idx="41376">
                  <c:v>0.32879077139997198</c:v>
                </c:pt>
                <c:pt idx="41377">
                  <c:v>0.24683895009230999</c:v>
                </c:pt>
                <c:pt idx="41378">
                  <c:v>0.27637845833069002</c:v>
                </c:pt>
                <c:pt idx="41379">
                  <c:v>0.38502587068409699</c:v>
                </c:pt>
                <c:pt idx="41380">
                  <c:v>0.37866487203274701</c:v>
                </c:pt>
                <c:pt idx="41381">
                  <c:v>0.28193680080511302</c:v>
                </c:pt>
                <c:pt idx="41382">
                  <c:v>0.27436970333580002</c:v>
                </c:pt>
                <c:pt idx="41383">
                  <c:v>0.370419345738915</c:v>
                </c:pt>
                <c:pt idx="41384">
                  <c:v>0.393503460646838</c:v>
                </c:pt>
                <c:pt idx="41385">
                  <c:v>0.34421660538863802</c:v>
                </c:pt>
                <c:pt idx="41386">
                  <c:v>0.34421660538863802</c:v>
                </c:pt>
                <c:pt idx="41387">
                  <c:v>0.31251684066152002</c:v>
                </c:pt>
                <c:pt idx="41388">
                  <c:v>0.33667734907728802</c:v>
                </c:pt>
                <c:pt idx="41389">
                  <c:v>0.19779110960967</c:v>
                </c:pt>
                <c:pt idx="41390">
                  <c:v>0.27410054484170698</c:v>
                </c:pt>
                <c:pt idx="41391">
                  <c:v>3.7228002111667297E-2</c:v>
                </c:pt>
                <c:pt idx="41392">
                  <c:v>0.21996680817977399</c:v>
                </c:pt>
                <c:pt idx="41393">
                  <c:v>0.21996680817977399</c:v>
                </c:pt>
                <c:pt idx="41394">
                  <c:v>0.23538344678447901</c:v>
                </c:pt>
                <c:pt idx="41395">
                  <c:v>0.106215613801852</c:v>
                </c:pt>
                <c:pt idx="41396">
                  <c:v>0.157702912176613</c:v>
                </c:pt>
                <c:pt idx="41397">
                  <c:v>9.3690440567451003E-2</c:v>
                </c:pt>
                <c:pt idx="41398">
                  <c:v>0.13726502152852299</c:v>
                </c:pt>
                <c:pt idx="41399">
                  <c:v>1.6329134955583999E-2</c:v>
                </c:pt>
                <c:pt idx="41400">
                  <c:v>1.6329134955583999E-2</c:v>
                </c:pt>
                <c:pt idx="41401">
                  <c:v>7.1432846589339599E-2</c:v>
                </c:pt>
                <c:pt idx="41402">
                  <c:v>7.1432846589339599E-2</c:v>
                </c:pt>
                <c:pt idx="41403">
                  <c:v>0.13285436664169201</c:v>
                </c:pt>
                <c:pt idx="41404">
                  <c:v>0.13285436664169201</c:v>
                </c:pt>
                <c:pt idx="41405">
                  <c:v>0.27955979552446503</c:v>
                </c:pt>
                <c:pt idx="41406">
                  <c:v>0.32398453617753298</c:v>
                </c:pt>
                <c:pt idx="41407">
                  <c:v>0.40963032851047898</c:v>
                </c:pt>
                <c:pt idx="41408">
                  <c:v>0.36879927276309699</c:v>
                </c:pt>
                <c:pt idx="41409">
                  <c:v>0.194182240017897</c:v>
                </c:pt>
                <c:pt idx="41410">
                  <c:v>7.6984697569206697E-3</c:v>
                </c:pt>
                <c:pt idx="41411">
                  <c:v>-7.7166347529738596E-2</c:v>
                </c:pt>
                <c:pt idx="41412">
                  <c:v>-7.6265604234742698E-2</c:v>
                </c:pt>
                <c:pt idx="41413">
                  <c:v>-0.169447359736073</c:v>
                </c:pt>
                <c:pt idx="41414">
                  <c:v>0.102193205671813</c:v>
                </c:pt>
                <c:pt idx="41415">
                  <c:v>8.0399150928945007E-2</c:v>
                </c:pt>
                <c:pt idx="41416">
                  <c:v>0.24343593547907499</c:v>
                </c:pt>
                <c:pt idx="41417">
                  <c:v>0.17847191696428</c:v>
                </c:pt>
                <c:pt idx="41418">
                  <c:v>0.21963970912214001</c:v>
                </c:pt>
                <c:pt idx="41419">
                  <c:v>0.15274850879732699</c:v>
                </c:pt>
                <c:pt idx="41420">
                  <c:v>6.40940958304487E-2</c:v>
                </c:pt>
                <c:pt idx="41421">
                  <c:v>7.0980393815442702E-2</c:v>
                </c:pt>
                <c:pt idx="41422">
                  <c:v>-5.0538340068603402E-2</c:v>
                </c:pt>
                <c:pt idx="41423">
                  <c:v>-0.20833167404102501</c:v>
                </c:pt>
                <c:pt idx="41424">
                  <c:v>-0.175773419812259</c:v>
                </c:pt>
                <c:pt idx="41425">
                  <c:v>-0.12881221605882301</c:v>
                </c:pt>
                <c:pt idx="41426">
                  <c:v>-0.18501640349259299</c:v>
                </c:pt>
                <c:pt idx="41427">
                  <c:v>0</c:v>
                </c:pt>
                <c:pt idx="41428">
                  <c:v>0.32371315572910198</c:v>
                </c:pt>
                <c:pt idx="41429" formatCode="0.00E+00">
                  <c:v>9.0880359588441095E-4</c:v>
                </c:pt>
                <c:pt idx="41430">
                  <c:v>0.11025695273472801</c:v>
                </c:pt>
                <c:pt idx="41431" formatCode="0.00E+00">
                  <c:v>4.7326182195529899E-2</c:v>
                </c:pt>
                <c:pt idx="41432">
                  <c:v>-4.1937245469226302E-2</c:v>
                </c:pt>
                <c:pt idx="41433">
                  <c:v>4.7327990629072399E-2</c:v>
                </c:pt>
                <c:pt idx="41434">
                  <c:v>-5.1413914584148998E-2</c:v>
                </c:pt>
                <c:pt idx="41435">
                  <c:v>0</c:v>
                </c:pt>
                <c:pt idx="41436" formatCode="0.00E+00">
                  <c:v>1.8124932612550899E-6</c:v>
                </c:pt>
                <c:pt idx="41437">
                  <c:v>9.8462020436884207E-2</c:v>
                </c:pt>
                <c:pt idx="41438" formatCode="0.00E+00">
                  <c:v>-4.5889743031496101E-2</c:v>
                </c:pt>
                <c:pt idx="41439">
                  <c:v>4.4472438675330302E-2</c:v>
                </c:pt>
                <c:pt idx="41440">
                  <c:v>-4.0654481041570101E-2</c:v>
                </c:pt>
                <c:pt idx="41441">
                  <c:v>-0.12649780848266101</c:v>
                </c:pt>
                <c:pt idx="41442">
                  <c:v>-8.0480439164941395E-2</c:v>
                </c:pt>
                <c:pt idx="41443">
                  <c:v>-8.0480439164941395E-2</c:v>
                </c:pt>
                <c:pt idx="41444">
                  <c:v>-0.126499586787261</c:v>
                </c:pt>
                <c:pt idx="41445">
                  <c:v>-0.16251684815978201</c:v>
                </c:pt>
                <c:pt idx="41446">
                  <c:v>-0.116212960709644</c:v>
                </c:pt>
                <c:pt idx="41447">
                  <c:v>-0.15006642995588701</c:v>
                </c:pt>
                <c:pt idx="41448">
                  <c:v>-6.9053768066511298E-2</c:v>
                </c:pt>
                <c:pt idx="41449">
                  <c:v>-6.9022518363731605E-2</c:v>
                </c:pt>
                <c:pt idx="41450">
                  <c:v>1.52800153324861E-3</c:v>
                </c:pt>
                <c:pt idx="41451">
                  <c:v>-6.0879595119270401E-2</c:v>
                </c:pt>
                <c:pt idx="41452">
                  <c:v>-9.4995484246982606E-2</c:v>
                </c:pt>
                <c:pt idx="41453">
                  <c:v>-9.4995484246982606E-2</c:v>
                </c:pt>
                <c:pt idx="41454">
                  <c:v>-9.4995484246982606E-2</c:v>
                </c:pt>
                <c:pt idx="41455">
                  <c:v>-0.123217754635606</c:v>
                </c:pt>
                <c:pt idx="41456">
                  <c:v>-0.14973305184746999</c:v>
                </c:pt>
                <c:pt idx="41457">
                  <c:v>-0.123217754635606</c:v>
                </c:pt>
                <c:pt idx="41458">
                  <c:v>-0.123217754635606</c:v>
                </c:pt>
                <c:pt idx="41459">
                  <c:v>-0.123217754635606</c:v>
                </c:pt>
                <c:pt idx="41460">
                  <c:v>-2.9283238586388299E-2</c:v>
                </c:pt>
                <c:pt idx="41461">
                  <c:v>-8.4358362483989396E-2</c:v>
                </c:pt>
                <c:pt idx="41462">
                  <c:v>-5.4296967328500902E-2</c:v>
                </c:pt>
                <c:pt idx="41463">
                  <c:v>-5.4296967328500902E-2</c:v>
                </c:pt>
                <c:pt idx="41464">
                  <c:v>-5.4296967328500902E-2</c:v>
                </c:pt>
                <c:pt idx="41465">
                  <c:v>-5.4296967328500902E-2</c:v>
                </c:pt>
                <c:pt idx="41466">
                  <c:v>-5.4296967328500902E-2</c:v>
                </c:pt>
                <c:pt idx="41467">
                  <c:v>-5.4296967328500902E-2</c:v>
                </c:pt>
                <c:pt idx="41468">
                  <c:v>-8.3448613994455398E-2</c:v>
                </c:pt>
                <c:pt idx="41469">
                  <c:v>-0.10886050339848501</c:v>
                </c:pt>
                <c:pt idx="41470">
                  <c:v>-0.12924600413995899</c:v>
                </c:pt>
                <c:pt idx="41471">
                  <c:v>-0.12924600413995899</c:v>
                </c:pt>
                <c:pt idx="41472">
                  <c:v>-9.8709261637626097E-2</c:v>
                </c:pt>
                <c:pt idx="41473">
                  <c:v>-9.8709261637626097E-2</c:v>
                </c:pt>
                <c:pt idx="41474">
                  <c:v>-7.3907982966741004E-2</c:v>
                </c:pt>
                <c:pt idx="41475">
                  <c:v>-9.7929861485511499E-2</c:v>
                </c:pt>
                <c:pt idx="41476">
                  <c:v>-6.6661022765127406E-2</c:v>
                </c:pt>
                <c:pt idx="41477">
                  <c:v>-8.9780783730881206E-2</c:v>
                </c:pt>
                <c:pt idx="41478">
                  <c:v>-8.5301376543683194E-2</c:v>
                </c:pt>
                <c:pt idx="41479">
                  <c:v>-3.6116867106693103E-2</c:v>
                </c:pt>
                <c:pt idx="41480">
                  <c:v>-8.9701777747299399E-2</c:v>
                </c:pt>
                <c:pt idx="41481">
                  <c:v>-8.9701777747299399E-2</c:v>
                </c:pt>
                <c:pt idx="41482">
                  <c:v>-8.9701777747299399E-2</c:v>
                </c:pt>
                <c:pt idx="41483">
                  <c:v>-8.9701777747299399E-2</c:v>
                </c:pt>
                <c:pt idx="41484">
                  <c:v>-8.5010633150819095E-2</c:v>
                </c:pt>
                <c:pt idx="41485">
                  <c:v>-8.8932759597816796E-2</c:v>
                </c:pt>
                <c:pt idx="41486">
                  <c:v>-0.10748384718444701</c:v>
                </c:pt>
                <c:pt idx="41487">
                  <c:v>-0.10730877055447299</c:v>
                </c:pt>
                <c:pt idx="41488">
                  <c:v>-0.32392501835422</c:v>
                </c:pt>
                <c:pt idx="41489">
                  <c:v>-6.6429691382923803E-2</c:v>
                </c:pt>
                <c:pt idx="41490">
                  <c:v>-0.17358482604287201</c:v>
                </c:pt>
                <c:pt idx="41491">
                  <c:v>-0.108991121456817</c:v>
                </c:pt>
                <c:pt idx="41492">
                  <c:v>-0.23526360479630601</c:v>
                </c:pt>
                <c:pt idx="41493">
                  <c:v>-0.23526360479630601</c:v>
                </c:pt>
                <c:pt idx="41494" formatCode="0.00E+00">
                  <c:v>7.2869631384198097E-4</c:v>
                </c:pt>
                <c:pt idx="41495">
                  <c:v>0.32323350703144299</c:v>
                </c:pt>
                <c:pt idx="41496" formatCode="0.00E+00">
                  <c:v>-5.3344423047518798E-4</c:v>
                </c:pt>
                <c:pt idx="41497">
                  <c:v>5.7746419437060902E-2</c:v>
                </c:pt>
                <c:pt idx="41498" formatCode="0.00E+00">
                  <c:v>-5.1166805707179901E-2</c:v>
                </c:pt>
                <c:pt idx="41499">
                  <c:v>-5.0639536163405503E-2</c:v>
                </c:pt>
                <c:pt idx="41500">
                  <c:v>4.31861889065581E-2</c:v>
                </c:pt>
                <c:pt idx="41501">
                  <c:v>9.0329553557044306E-2</c:v>
                </c:pt>
                <c:pt idx="41502">
                  <c:v>0.13279878037370901</c:v>
                </c:pt>
                <c:pt idx="41503">
                  <c:v>0.13279878037370901</c:v>
                </c:pt>
                <c:pt idx="41504">
                  <c:v>0.17170321126555199</c:v>
                </c:pt>
                <c:pt idx="41505">
                  <c:v>0.23952529594473501</c:v>
                </c:pt>
                <c:pt idx="41506">
                  <c:v>0.26129729936276203</c:v>
                </c:pt>
                <c:pt idx="41507">
                  <c:v>0.23126779090887201</c:v>
                </c:pt>
                <c:pt idx="41508">
                  <c:v>0.31222554957391702</c:v>
                </c:pt>
                <c:pt idx="41509">
                  <c:v>0.33923233223743299</c:v>
                </c:pt>
                <c:pt idx="41510">
                  <c:v>0.45143932547934601</c:v>
                </c:pt>
                <c:pt idx="41511">
                  <c:v>0.45143932547934601</c:v>
                </c:pt>
                <c:pt idx="41512">
                  <c:v>0.39308002615627402</c:v>
                </c:pt>
                <c:pt idx="41513">
                  <c:v>0.45869681584523803</c:v>
                </c:pt>
                <c:pt idx="41514">
                  <c:v>0.33786054158512102</c:v>
                </c:pt>
                <c:pt idx="41515">
                  <c:v>0.38073598887806298</c:v>
                </c:pt>
                <c:pt idx="41516">
                  <c:v>0.33680808079285501</c:v>
                </c:pt>
                <c:pt idx="41517">
                  <c:v>0.249634604209997</c:v>
                </c:pt>
                <c:pt idx="41518">
                  <c:v>0.210090700057675</c:v>
                </c:pt>
                <c:pt idx="41519">
                  <c:v>0.21425867566204099</c:v>
                </c:pt>
                <c:pt idx="41520">
                  <c:v>0.23801165832647</c:v>
                </c:pt>
                <c:pt idx="41521">
                  <c:v>0.264347157349551</c:v>
                </c:pt>
                <c:pt idx="41522">
                  <c:v>0.16206263380754299</c:v>
                </c:pt>
                <c:pt idx="41523">
                  <c:v>0.16206263380754299</c:v>
                </c:pt>
                <c:pt idx="41524">
                  <c:v>0.184160984583287</c:v>
                </c:pt>
                <c:pt idx="41525">
                  <c:v>0.20512371483217801</c:v>
                </c:pt>
                <c:pt idx="41526">
                  <c:v>0.26974268716351402</c:v>
                </c:pt>
                <c:pt idx="41527">
                  <c:v>0.289087166011331</c:v>
                </c:pt>
                <c:pt idx="41528">
                  <c:v>0.162178579214523</c:v>
                </c:pt>
                <c:pt idx="41529">
                  <c:v>0.19473138196058301</c:v>
                </c:pt>
                <c:pt idx="41530">
                  <c:v>0.19473138196058301</c:v>
                </c:pt>
                <c:pt idx="41531">
                  <c:v>0.12211524361362699</c:v>
                </c:pt>
                <c:pt idx="41532">
                  <c:v>0.12211524361362699</c:v>
                </c:pt>
                <c:pt idx="41533">
                  <c:v>0.19551655732423201</c:v>
                </c:pt>
                <c:pt idx="41534">
                  <c:v>0.21741549759166501</c:v>
                </c:pt>
                <c:pt idx="41535">
                  <c:v>0.220948941185172</c:v>
                </c:pt>
                <c:pt idx="41536">
                  <c:v>0.254410374301686</c:v>
                </c:pt>
                <c:pt idx="41537">
                  <c:v>0.27429899919173401</c:v>
                </c:pt>
                <c:pt idx="41538">
                  <c:v>0.25992998963806802</c:v>
                </c:pt>
                <c:pt idx="41539">
                  <c:v>0.40187562676687499</c:v>
                </c:pt>
                <c:pt idx="41540">
                  <c:v>0.36560565624832903</c:v>
                </c:pt>
                <c:pt idx="41541">
                  <c:v>0.384008060725683</c:v>
                </c:pt>
                <c:pt idx="41542">
                  <c:v>0.384008060725683</c:v>
                </c:pt>
                <c:pt idx="41543">
                  <c:v>0.384008060725683</c:v>
                </c:pt>
                <c:pt idx="41544">
                  <c:v>0.387017774326474</c:v>
                </c:pt>
                <c:pt idx="41545">
                  <c:v>0.42094616234867599</c:v>
                </c:pt>
                <c:pt idx="41546">
                  <c:v>0.42094616234867599</c:v>
                </c:pt>
                <c:pt idx="41547">
                  <c:v>0.44539533267346798</c:v>
                </c:pt>
                <c:pt idx="41548">
                  <c:v>0.44267265755685198</c:v>
                </c:pt>
                <c:pt idx="41549">
                  <c:v>0.47011439610784</c:v>
                </c:pt>
                <c:pt idx="41550">
                  <c:v>0.47011439610784</c:v>
                </c:pt>
                <c:pt idx="41551">
                  <c:v>0.415561441344802</c:v>
                </c:pt>
                <c:pt idx="41552">
                  <c:v>0.415561441344802</c:v>
                </c:pt>
                <c:pt idx="41553">
                  <c:v>0.43477069660842499</c:v>
                </c:pt>
                <c:pt idx="41554">
                  <c:v>0.41536702027319899</c:v>
                </c:pt>
                <c:pt idx="41555">
                  <c:v>0.37271482121233301</c:v>
                </c:pt>
                <c:pt idx="41556">
                  <c:v>0.32366450499194499</c:v>
                </c:pt>
                <c:pt idx="41557">
                  <c:v>0.34664497260291099</c:v>
                </c:pt>
                <c:pt idx="41558">
                  <c:v>0.259719391518344</c:v>
                </c:pt>
                <c:pt idx="41559">
                  <c:v>0.259719391518344</c:v>
                </c:pt>
                <c:pt idx="41560">
                  <c:v>0.24630870159686899</c:v>
                </c:pt>
                <c:pt idx="41561">
                  <c:v>0.22183748285699501</c:v>
                </c:pt>
                <c:pt idx="41562">
                  <c:v>0.18282371560299099</c:v>
                </c:pt>
                <c:pt idx="41563">
                  <c:v>0.18282371560299099</c:v>
                </c:pt>
                <c:pt idx="41564" formatCode="0.00E+00">
                  <c:v>7.2869631384198097E-4</c:v>
                </c:pt>
                <c:pt idx="41565">
                  <c:v>0.32323350703144299</c:v>
                </c:pt>
                <c:pt idx="41566" formatCode="0.00E+00">
                  <c:v>-5.3344423047518798E-4</c:v>
                </c:pt>
                <c:pt idx="41567">
                  <c:v>5.7746419437060902E-2</c:v>
                </c:pt>
                <c:pt idx="41568" formatCode="0.00E+00">
                  <c:v>-5.1166805707179901E-2</c:v>
                </c:pt>
                <c:pt idx="41569">
                  <c:v>-0.108222088333783</c:v>
                </c:pt>
                <c:pt idx="41570">
                  <c:v>-7.9146315578513208E-3</c:v>
                </c:pt>
                <c:pt idx="41571">
                  <c:v>-1.68571498225955E-2</c:v>
                </c:pt>
                <c:pt idx="41572">
                  <c:v>0.13706259051594999</c:v>
                </c:pt>
                <c:pt idx="41573">
                  <c:v>0.17853040675439599</c:v>
                </c:pt>
                <c:pt idx="41574">
                  <c:v>2.8709485586473699E-2</c:v>
                </c:pt>
                <c:pt idx="41575">
                  <c:v>-1.38153541282035E-2</c:v>
                </c:pt>
                <c:pt idx="41576">
                  <c:v>3.2042892880979702E-2</c:v>
                </c:pt>
                <c:pt idx="41577">
                  <c:v>7.4449466554803195E-2</c:v>
                </c:pt>
                <c:pt idx="41578">
                  <c:v>0.16265221715111899</c:v>
                </c:pt>
                <c:pt idx="41579">
                  <c:v>0.154099959540173</c:v>
                </c:pt>
                <c:pt idx="41580">
                  <c:v>0.154099959540173</c:v>
                </c:pt>
                <c:pt idx="41581">
                  <c:v>0.145672600888923</c:v>
                </c:pt>
                <c:pt idx="41582">
                  <c:v>0.13461442962662401</c:v>
                </c:pt>
                <c:pt idx="41583">
                  <c:v>9.8847209963593002E-2</c:v>
                </c:pt>
                <c:pt idx="41584">
                  <c:v>5.52333966686364E-2</c:v>
                </c:pt>
                <c:pt idx="41585">
                  <c:v>1.5547177737677199E-2</c:v>
                </c:pt>
                <c:pt idx="41586">
                  <c:v>-2.1774347721391599E-2</c:v>
                </c:pt>
                <c:pt idx="41587">
                  <c:v>-1.9761856049363698E-2</c:v>
                </c:pt>
                <c:pt idx="41588">
                  <c:v>-2.02936670631375E-2</c:v>
                </c:pt>
                <c:pt idx="41589">
                  <c:v>-2.08475099762492E-2</c:v>
                </c:pt>
                <c:pt idx="41590">
                  <c:v>1.3842677660685899E-2</c:v>
                </c:pt>
                <c:pt idx="41591">
                  <c:v>1.41831348015655E-2</c:v>
                </c:pt>
                <c:pt idx="41592">
                  <c:v>-2.0507131561135299E-2</c:v>
                </c:pt>
                <c:pt idx="41593">
                  <c:v>1.37624309245905E-2</c:v>
                </c:pt>
                <c:pt idx="41594">
                  <c:v>1.37624309245905E-2</c:v>
                </c:pt>
                <c:pt idx="41595">
                  <c:v>5.0758146791242298E-2</c:v>
                </c:pt>
                <c:pt idx="41596">
                  <c:v>1.9052726351951099E-2</c:v>
                </c:pt>
                <c:pt idx="41597">
                  <c:v>5.0278773800253002E-2</c:v>
                </c:pt>
                <c:pt idx="41598">
                  <c:v>8.4811070141425304E-2</c:v>
                </c:pt>
                <c:pt idx="41599">
                  <c:v>7.9532186853561199E-2</c:v>
                </c:pt>
                <c:pt idx="41600">
                  <c:v>4.7255669472689499E-2</c:v>
                </c:pt>
                <c:pt idx="41601">
                  <c:v>7.53156171347166E-2</c:v>
                </c:pt>
                <c:pt idx="41602">
                  <c:v>4.4990895274511902E-2</c:v>
                </c:pt>
                <c:pt idx="41603">
                  <c:v>1.7278423265716301E-2</c:v>
                </c:pt>
                <c:pt idx="41604">
                  <c:v>1.7278423265716301E-2</c:v>
                </c:pt>
                <c:pt idx="41605">
                  <c:v>-1.1851662559359599E-2</c:v>
                </c:pt>
                <c:pt idx="41606">
                  <c:v>-3.8941105173662102E-2</c:v>
                </c:pt>
                <c:pt idx="41607">
                  <c:v>-3.92198838397581E-2</c:v>
                </c:pt>
                <c:pt idx="41608">
                  <c:v>-3.92198838397581E-2</c:v>
                </c:pt>
                <c:pt idx="41609">
                  <c:v>-6.8520538073457204E-2</c:v>
                </c:pt>
                <c:pt idx="41610">
                  <c:v>-6.8520538073457204E-2</c:v>
                </c:pt>
                <c:pt idx="41611">
                  <c:v>-3.92198838397581E-2</c:v>
                </c:pt>
                <c:pt idx="41612">
                  <c:v>-3.92198838397581E-2</c:v>
                </c:pt>
                <c:pt idx="41613">
                  <c:v>-1.17144076298285E-2</c:v>
                </c:pt>
                <c:pt idx="41614">
                  <c:v>-1.17144076298285E-2</c:v>
                </c:pt>
                <c:pt idx="41615">
                  <c:v>4.8368174609709498E-2</c:v>
                </c:pt>
                <c:pt idx="41616">
                  <c:v>4.8368174609709498E-2</c:v>
                </c:pt>
                <c:pt idx="41617">
                  <c:v>5.3703925752169999E-2</c:v>
                </c:pt>
                <c:pt idx="41618">
                  <c:v>8.07047274289312E-2</c:v>
                </c:pt>
                <c:pt idx="41619">
                  <c:v>8.6376737335068302E-2</c:v>
                </c:pt>
                <c:pt idx="41620">
                  <c:v>5.6846759660980899E-2</c:v>
                </c:pt>
                <c:pt idx="41621">
                  <c:v>2.5177739677006698E-2</c:v>
                </c:pt>
                <c:pt idx="41622">
                  <c:v>1.94687123739429E-2</c:v>
                </c:pt>
                <c:pt idx="41623">
                  <c:v>-1.38873312134406E-2</c:v>
                </c:pt>
                <c:pt idx="41624">
                  <c:v>-1.38873312134406E-2</c:v>
                </c:pt>
                <c:pt idx="41625">
                  <c:v>-4.4446312221522399E-2</c:v>
                </c:pt>
                <c:pt idx="41626">
                  <c:v>-0.13685904685820199</c:v>
                </c:pt>
                <c:pt idx="41627">
                  <c:v>0.26280968713853498</c:v>
                </c:pt>
                <c:pt idx="41628">
                  <c:v>-6.6564373140647504E-2</c:v>
                </c:pt>
                <c:pt idx="41629" formatCode="0.00E+00">
                  <c:v>-5.9184140457513301E-4</c:v>
                </c:pt>
                <c:pt idx="41630">
                  <c:v>-0.109177191941238</c:v>
                </c:pt>
                <c:pt idx="41631" formatCode="0.00E+00">
                  <c:v>-0.10859013632202499</c:v>
                </c:pt>
                <c:pt idx="41632">
                  <c:v>-9.1086174893195704E-3</c:v>
                </c:pt>
                <c:pt idx="41633">
                  <c:v>4.2411211106528603E-2</c:v>
                </c:pt>
                <c:pt idx="41634" formatCode="0.00E+00">
                  <c:v>-1.7857026510803501E-6</c:v>
                </c:pt>
                <c:pt idx="41635">
                  <c:v>0.126277897573885</c:v>
                </c:pt>
                <c:pt idx="41636" formatCode="0.00E+00">
                  <c:v>7.9399229914162997E-2</c:v>
                </c:pt>
                <c:pt idx="41637">
                  <c:v>7.3079419891722994E-2</c:v>
                </c:pt>
                <c:pt idx="41638">
                  <c:v>0.11467584979414</c:v>
                </c:pt>
                <c:pt idx="41639">
                  <c:v>0.14771236884914299</c:v>
                </c:pt>
                <c:pt idx="41640">
                  <c:v>0.14771236884914299</c:v>
                </c:pt>
                <c:pt idx="41641">
                  <c:v>7.3079622048308507E-2</c:v>
                </c:pt>
                <c:pt idx="41642">
                  <c:v>0.120445557712909</c:v>
                </c:pt>
                <c:pt idx="41643">
                  <c:v>0.11318925101108999</c:v>
                </c:pt>
                <c:pt idx="41644">
                  <c:v>0.118895520535148</c:v>
                </c:pt>
                <c:pt idx="41645">
                  <c:v>0.151657221920181</c:v>
                </c:pt>
                <c:pt idx="41646">
                  <c:v>0.19541151859376499</c:v>
                </c:pt>
                <c:pt idx="41647">
                  <c:v>0.18777328310924701</c:v>
                </c:pt>
                <c:pt idx="41648">
                  <c:v>0.1718995198729</c:v>
                </c:pt>
                <c:pt idx="41649">
                  <c:v>0.131088845528123</c:v>
                </c:pt>
                <c:pt idx="41650">
                  <c:v>4.7774170901447401E-2</c:v>
                </c:pt>
                <c:pt idx="41651">
                  <c:v>4.7774170901447401E-2</c:v>
                </c:pt>
                <c:pt idx="41652">
                  <c:v>1.05566531275143E-2</c:v>
                </c:pt>
                <c:pt idx="41653">
                  <c:v>4.4497874830634103E-2</c:v>
                </c:pt>
                <c:pt idx="41654">
                  <c:v>8.1598967910091205E-2</c:v>
                </c:pt>
                <c:pt idx="41655">
                  <c:v>-6.11385071850096E-2</c:v>
                </c:pt>
                <c:pt idx="41656">
                  <c:v>1.13625603490938E-2</c:v>
                </c:pt>
                <c:pt idx="41657">
                  <c:v>0.11339962539218</c:v>
                </c:pt>
                <c:pt idx="41658">
                  <c:v>0.17082204382320601</c:v>
                </c:pt>
                <c:pt idx="41659">
                  <c:v>0.10605507543970299</c:v>
                </c:pt>
                <c:pt idx="41660">
                  <c:v>0.14307172042822899</c:v>
                </c:pt>
                <c:pt idx="41661">
                  <c:v>0.105872107425486</c:v>
                </c:pt>
                <c:pt idx="41662">
                  <c:v>0.14307172042822899</c:v>
                </c:pt>
                <c:pt idx="41663">
                  <c:v>0.105872107425486</c:v>
                </c:pt>
                <c:pt idx="41664">
                  <c:v>0.14307172042822899</c:v>
                </c:pt>
                <c:pt idx="41665">
                  <c:v>0.105872107425486</c:v>
                </c:pt>
                <c:pt idx="41666">
                  <c:v>0.14307172042822899</c:v>
                </c:pt>
                <c:pt idx="41667">
                  <c:v>9.84244705432657E-3</c:v>
                </c:pt>
                <c:pt idx="41668">
                  <c:v>8.2234542948620398E-2</c:v>
                </c:pt>
                <c:pt idx="41669">
                  <c:v>8.2234542948620398E-2</c:v>
                </c:pt>
                <c:pt idx="41670">
                  <c:v>7.6515665553563206E-2</c:v>
                </c:pt>
                <c:pt idx="41671">
                  <c:v>0.106117542681996</c:v>
                </c:pt>
                <c:pt idx="41672">
                  <c:v>0.21050674139947301</c:v>
                </c:pt>
                <c:pt idx="41673">
                  <c:v>0.25958194211980901</c:v>
                </c:pt>
                <c:pt idx="41674">
                  <c:v>0.25934253517179101</c:v>
                </c:pt>
                <c:pt idx="41675">
                  <c:v>0.259483284130612</c:v>
                </c:pt>
                <c:pt idx="41676">
                  <c:v>0.22153225895544401</c:v>
                </c:pt>
                <c:pt idx="41677">
                  <c:v>0.19710337167905101</c:v>
                </c:pt>
                <c:pt idx="41678">
                  <c:v>0.19710337167905101</c:v>
                </c:pt>
                <c:pt idx="41679">
                  <c:v>0.19710337167905101</c:v>
                </c:pt>
                <c:pt idx="41680">
                  <c:v>0.16049997265712301</c:v>
                </c:pt>
                <c:pt idx="41681">
                  <c:v>0.20887958137339999</c:v>
                </c:pt>
                <c:pt idx="41682">
                  <c:v>0.220677954001611</c:v>
                </c:pt>
                <c:pt idx="41683">
                  <c:v>0.142632212353689</c:v>
                </c:pt>
                <c:pt idx="41684">
                  <c:v>0.14319644972833201</c:v>
                </c:pt>
                <c:pt idx="41685">
                  <c:v>0.17106519362997899</c:v>
                </c:pt>
                <c:pt idx="41686">
                  <c:v>0.21043634287188701</c:v>
                </c:pt>
                <c:pt idx="41687">
                  <c:v>0.18296776270666501</c:v>
                </c:pt>
                <c:pt idx="41688">
                  <c:v>7.1666877729645403E-2</c:v>
                </c:pt>
                <c:pt idx="41689">
                  <c:v>7.2096411369504093E-2</c:v>
                </c:pt>
                <c:pt idx="41690">
                  <c:v>8.5539410571853196E-3</c:v>
                </c:pt>
                <c:pt idx="41691">
                  <c:v>3.70894869466422E-2</c:v>
                </c:pt>
                <c:pt idx="41692">
                  <c:v>8.21869973471334E-3</c:v>
                </c:pt>
                <c:pt idx="41693">
                  <c:v>-5.0115248928180998E-2</c:v>
                </c:pt>
                <c:pt idx="41694">
                  <c:v>-5.0115248928180998E-2</c:v>
                </c:pt>
                <c:pt idx="41695">
                  <c:v>-7.7472079617807804E-2</c:v>
                </c:pt>
                <c:pt idx="41696">
                  <c:v>-0.102904157582978</c:v>
                </c:pt>
                <c:pt idx="41697">
                  <c:v>-4.7374992443743602E-2</c:v>
                </c:pt>
                <c:pt idx="41698">
                  <c:v>-1.8855889281973001E-2</c:v>
                </c:pt>
                <c:pt idx="41699">
                  <c:v>-1.92635309005155E-2</c:v>
                </c:pt>
                <c:pt idx="41700">
                  <c:v>7.7649691384400399E-3</c:v>
                </c:pt>
                <c:pt idx="41701">
                  <c:v>-1.8855889281973001E-2</c:v>
                </c:pt>
                <c:pt idx="41702">
                  <c:v>8.1920812679561195E-3</c:v>
                </c:pt>
                <c:pt idx="41703">
                  <c:v>6.3766864835619497E-2</c:v>
                </c:pt>
                <c:pt idx="41704">
                  <c:v>7.3716346468684002E-3</c:v>
                </c:pt>
                <c:pt idx="41705">
                  <c:v>3.7174125802872798E-2</c:v>
                </c:pt>
                <c:pt idx="41706">
                  <c:v>3.7174125802872798E-2</c:v>
                </c:pt>
                <c:pt idx="41707">
                  <c:v>1.1897698714611901E-2</c:v>
                </c:pt>
                <c:pt idx="41708">
                  <c:v>3.0963951611842002E-3</c:v>
                </c:pt>
                <c:pt idx="41709">
                  <c:v>3.3114509324361201E-3</c:v>
                </c:pt>
                <c:pt idx="41710">
                  <c:v>2.9114464473841601E-2</c:v>
                </c:pt>
                <c:pt idx="41711">
                  <c:v>3.8724835368013598E-3</c:v>
                </c:pt>
                <c:pt idx="41712">
                  <c:v>3.0667744504859502E-2</c:v>
                </c:pt>
                <c:pt idx="41713">
                  <c:v>5.5869317544776399E-2</c:v>
                </c:pt>
                <c:pt idx="41714">
                  <c:v>2.8724907690954999E-2</c:v>
                </c:pt>
                <c:pt idx="41715">
                  <c:v>8.0399202409592502E-2</c:v>
                </c:pt>
                <c:pt idx="41716">
                  <c:v>8.0399202409592502E-2</c:v>
                </c:pt>
                <c:pt idx="41717">
                  <c:v>0.102124636794754</c:v>
                </c:pt>
                <c:pt idx="41718">
                  <c:v>0.14997508632213</c:v>
                </c:pt>
                <c:pt idx="41719">
                  <c:v>0.14997508632213</c:v>
                </c:pt>
                <c:pt idx="41720">
                  <c:v>9.3174612467311804E-2</c:v>
                </c:pt>
                <c:pt idx="41721">
                  <c:v>5.4285849772921002E-2</c:v>
                </c:pt>
                <c:pt idx="41722">
                  <c:v>0.13685904685820199</c:v>
                </c:pt>
                <c:pt idx="41723">
                  <c:v>-0.26280968713853498</c:v>
                </c:pt>
                <c:pt idx="41724">
                  <c:v>6.6564373140647504E-2</c:v>
                </c:pt>
                <c:pt idx="41725">
                  <c:v>-5.7746419437060902E-2</c:v>
                </c:pt>
                <c:pt idx="41726">
                  <c:v>5.1166805707179901E-2</c:v>
                </c:pt>
                <c:pt idx="41727">
                  <c:v>0.108222088333783</c:v>
                </c:pt>
                <c:pt idx="41728">
                  <c:v>0.162121486746582</c:v>
                </c:pt>
                <c:pt idx="41729">
                  <c:v>0.11301687412300999</c:v>
                </c:pt>
                <c:pt idx="41730">
                  <c:v>0.14546486733000399</c:v>
                </c:pt>
                <c:pt idx="41731">
                  <c:v>0.200106542185229</c:v>
                </c:pt>
                <c:pt idx="41732">
                  <c:v>0.19049272949591201</c:v>
                </c:pt>
                <c:pt idx="41733">
                  <c:v>0.17458905333727401</c:v>
                </c:pt>
                <c:pt idx="41734">
                  <c:v>0.12869580681407</c:v>
                </c:pt>
                <c:pt idx="41735">
                  <c:v>4.1430282055664201E-2</c:v>
                </c:pt>
                <c:pt idx="41736">
                  <c:v>-1.6901235851961301E-2</c:v>
                </c:pt>
                <c:pt idx="41737">
                  <c:v>-8.1303128727911993E-3</c:v>
                </c:pt>
                <c:pt idx="41738">
                  <c:v>7.6075418704742298E-2</c:v>
                </c:pt>
                <c:pt idx="41739">
                  <c:v>8.3849419689490098E-2</c:v>
                </c:pt>
                <c:pt idx="41740">
                  <c:v>0.15783568284395599</c:v>
                </c:pt>
                <c:pt idx="41741">
                  <c:v>0.10764925109191401</c:v>
                </c:pt>
                <c:pt idx="41742">
                  <c:v>2.1142633533157401E-2</c:v>
                </c:pt>
                <c:pt idx="41743">
                  <c:v>-5.0744473441700397E-2</c:v>
                </c:pt>
                <c:pt idx="41744">
                  <c:v>-8.9147093152224605E-2</c:v>
                </c:pt>
                <c:pt idx="41745">
                  <c:v>-0.13650235873152</c:v>
                </c:pt>
                <c:pt idx="41746">
                  <c:v>-0.23108262462502999</c:v>
                </c:pt>
                <c:pt idx="41747">
                  <c:v>-0.14657590938076001</c:v>
                </c:pt>
                <c:pt idx="41748">
                  <c:v>-0.14657590938076001</c:v>
                </c:pt>
                <c:pt idx="41749">
                  <c:v>-0.15198720861409001</c:v>
                </c:pt>
                <c:pt idx="41750">
                  <c:v>-0.152697637036006</c:v>
                </c:pt>
                <c:pt idx="41751">
                  <c:v>-0.18667316304267501</c:v>
                </c:pt>
                <c:pt idx="41752">
                  <c:v>-0.17875000079029199</c:v>
                </c:pt>
                <c:pt idx="41753">
                  <c:v>-0.26672455218693603</c:v>
                </c:pt>
                <c:pt idx="41754">
                  <c:v>-0.145674854256794</c:v>
                </c:pt>
                <c:pt idx="41755">
                  <c:v>-0.145674854256794</c:v>
                </c:pt>
                <c:pt idx="41756">
                  <c:v>-0.18336958718597701</c:v>
                </c:pt>
                <c:pt idx="41757">
                  <c:v>-0.25673390239409799</c:v>
                </c:pt>
                <c:pt idx="41758">
                  <c:v>-0.25673390239409799</c:v>
                </c:pt>
                <c:pt idx="41759">
                  <c:v>-0.219630129537285</c:v>
                </c:pt>
                <c:pt idx="41760">
                  <c:v>-0.27775515510431298</c:v>
                </c:pt>
                <c:pt idx="41761">
                  <c:v>-0.24132131845520299</c:v>
                </c:pt>
                <c:pt idx="41762">
                  <c:v>-0.23029086440171601</c:v>
                </c:pt>
                <c:pt idx="41763">
                  <c:v>-0.207375179044757</c:v>
                </c:pt>
                <c:pt idx="41764">
                  <c:v>-0.13385745089012099</c:v>
                </c:pt>
                <c:pt idx="41765">
                  <c:v>-0.10878910185389699</c:v>
                </c:pt>
                <c:pt idx="41766">
                  <c:v>-7.80752991410016E-2</c:v>
                </c:pt>
                <c:pt idx="41767">
                  <c:v>-8.3158515559254603E-2</c:v>
                </c:pt>
                <c:pt idx="41768">
                  <c:v>8.9907958572079602E-3</c:v>
                </c:pt>
                <c:pt idx="41769">
                  <c:v>3.7276842014357603E-2</c:v>
                </c:pt>
                <c:pt idx="41770">
                  <c:v>6.3505770169158093E-2</c:v>
                </c:pt>
                <c:pt idx="41771">
                  <c:v>0.117717829351301</c:v>
                </c:pt>
                <c:pt idx="41772">
                  <c:v>0.14489998258508799</c:v>
                </c:pt>
                <c:pt idx="41773">
                  <c:v>0.121829637194177</c:v>
                </c:pt>
                <c:pt idx="41774">
                  <c:v>0.15293549563895101</c:v>
                </c:pt>
                <c:pt idx="41775">
                  <c:v>0.128778445907755</c:v>
                </c:pt>
                <c:pt idx="41776">
                  <c:v>0.16191456212578301</c:v>
                </c:pt>
                <c:pt idx="41777">
                  <c:v>0.19670559077557701</c:v>
                </c:pt>
                <c:pt idx="41778">
                  <c:v>0.16137891445803301</c:v>
                </c:pt>
                <c:pt idx="41779">
                  <c:v>0.128078116996062</c:v>
                </c:pt>
                <c:pt idx="41780">
                  <c:v>0.10275267091722901</c:v>
                </c:pt>
                <c:pt idx="41781">
                  <c:v>7.1175987095447493E-2</c:v>
                </c:pt>
                <c:pt idx="41782">
                  <c:v>9.7031953935267298E-2</c:v>
                </c:pt>
                <c:pt idx="41783">
                  <c:v>9.7031953935267298E-2</c:v>
                </c:pt>
                <c:pt idx="41784">
                  <c:v>9.7031953935267298E-2</c:v>
                </c:pt>
                <c:pt idx="41785">
                  <c:v>9.2820262514470897E-2</c:v>
                </c:pt>
                <c:pt idx="41786">
                  <c:v>9.2820262514470897E-2</c:v>
                </c:pt>
                <c:pt idx="41787">
                  <c:v>6.3061404499957702E-2</c:v>
                </c:pt>
                <c:pt idx="41788">
                  <c:v>6.7293338178448597E-2</c:v>
                </c:pt>
                <c:pt idx="41789">
                  <c:v>6.3061404499957702E-2</c:v>
                </c:pt>
                <c:pt idx="41790">
                  <c:v>6.3459679976830705E-2</c:v>
                </c:pt>
                <c:pt idx="41791">
                  <c:v>6.3459679976830705E-2</c:v>
                </c:pt>
                <c:pt idx="41792">
                  <c:v>6.3459679976830705E-2</c:v>
                </c:pt>
                <c:pt idx="41793">
                  <c:v>3.5708301378598997E-2</c:v>
                </c:pt>
                <c:pt idx="41794">
                  <c:v>4.4152224725927801E-2</c:v>
                </c:pt>
                <c:pt idx="41795">
                  <c:v>4.4152224725927801E-2</c:v>
                </c:pt>
                <c:pt idx="41796">
                  <c:v>7.3204656152702594E-2</c:v>
                </c:pt>
                <c:pt idx="41797">
                  <c:v>0.12382893382172901</c:v>
                </c:pt>
                <c:pt idx="41798">
                  <c:v>0.10072668956749301</c:v>
                </c:pt>
                <c:pt idx="41799">
                  <c:v>0.130564730139201</c:v>
                </c:pt>
                <c:pt idx="41800">
                  <c:v>0.130564730139201</c:v>
                </c:pt>
                <c:pt idx="41801">
                  <c:v>0.12548131772346299</c:v>
                </c:pt>
                <c:pt idx="41802">
                  <c:v>0.129395856884579</c:v>
                </c:pt>
                <c:pt idx="41803">
                  <c:v>-9.09568491852768E-2</c:v>
                </c:pt>
                <c:pt idx="41804">
                  <c:v>0.238625434649057</c:v>
                </c:pt>
                <c:pt idx="41805">
                  <c:v>-4.8750667900942103E-2</c:v>
                </c:pt>
                <c:pt idx="41806">
                  <c:v>8.7451167437031501E-3</c:v>
                </c:pt>
                <c:pt idx="41807">
                  <c:v>-4.3683157137015503E-2</c:v>
                </c:pt>
                <c:pt idx="41808">
                  <c:v>-4.3683157137015503E-2</c:v>
                </c:pt>
                <c:pt idx="41809">
                  <c:v>-4.3683157137015503E-2</c:v>
                </c:pt>
                <c:pt idx="41810">
                  <c:v>-4.3683157137015503E-2</c:v>
                </c:pt>
                <c:pt idx="41811">
                  <c:v>-4.3683157137015503E-2</c:v>
                </c:pt>
                <c:pt idx="41812">
                  <c:v>-4.3154659920523197E-2</c:v>
                </c:pt>
                <c:pt idx="41813">
                  <c:v>-7.7440159666624098E-3</c:v>
                </c:pt>
                <c:pt idx="41814">
                  <c:v>8.2085669028685304E-2</c:v>
                </c:pt>
                <c:pt idx="41815">
                  <c:v>0.12061235192853099</c:v>
                </c:pt>
                <c:pt idx="41816">
                  <c:v>7.5132694776481795E-2</c:v>
                </c:pt>
                <c:pt idx="41817">
                  <c:v>3.3199118641008302E-2</c:v>
                </c:pt>
                <c:pt idx="41818">
                  <c:v>-5.5847829771347099E-3</c:v>
                </c:pt>
                <c:pt idx="41819">
                  <c:v>-4.2662603347821397E-2</c:v>
                </c:pt>
                <c:pt idx="41820">
                  <c:v>-0.12475067111237099</c:v>
                </c:pt>
                <c:pt idx="41821">
                  <c:v>-0.188987844089615</c:v>
                </c:pt>
                <c:pt idx="41822">
                  <c:v>-0.188989436008759</c:v>
                </c:pt>
                <c:pt idx="41823">
                  <c:v>-0.21769724696700701</c:v>
                </c:pt>
                <c:pt idx="41824">
                  <c:v>-0.171976354147726</c:v>
                </c:pt>
                <c:pt idx="41825">
                  <c:v>-0.142476022699941</c:v>
                </c:pt>
                <c:pt idx="41826">
                  <c:v>-0.19792508477199799</c:v>
                </c:pt>
                <c:pt idx="41827">
                  <c:v>-0.213586574670422</c:v>
                </c:pt>
                <c:pt idx="41828">
                  <c:v>-0.24315168358839601</c:v>
                </c:pt>
                <c:pt idx="41829">
                  <c:v>-0.24315168358839601</c:v>
                </c:pt>
                <c:pt idx="41830">
                  <c:v>-0.10272778710392499</c:v>
                </c:pt>
                <c:pt idx="41831">
                  <c:v>-0.114705310640474</c:v>
                </c:pt>
                <c:pt idx="41832">
                  <c:v>-0.114705310640474</c:v>
                </c:pt>
                <c:pt idx="41833">
                  <c:v>-0.10730877055447299</c:v>
                </c:pt>
                <c:pt idx="41834">
                  <c:v>-0.32392501835422</c:v>
                </c:pt>
                <c:pt idx="41835">
                  <c:v>-6.6429691382923803E-2</c:v>
                </c:pt>
                <c:pt idx="41836">
                  <c:v>-0.17358482604287201</c:v>
                </c:pt>
                <c:pt idx="41837">
                  <c:v>-0.108991121456817</c:v>
                </c:pt>
                <c:pt idx="41838">
                  <c:v>-0.23526360479630601</c:v>
                </c:pt>
                <c:pt idx="41839">
                  <c:v>-0.23526360479630601</c:v>
                </c:pt>
                <c:pt idx="41840">
                  <c:v>-0.135711121470527</c:v>
                </c:pt>
                <c:pt idx="41841">
                  <c:v>-0.23733139647554399</c:v>
                </c:pt>
                <c:pt idx="41842">
                  <c:v>-0.21654016886218699</c:v>
                </c:pt>
                <c:pt idx="41843">
                  <c:v>-0.25411525409736002</c:v>
                </c:pt>
                <c:pt idx="41844">
                  <c:v>-0.295566619058373</c:v>
                </c:pt>
                <c:pt idx="41845">
                  <c:v>-0.23435213207669101</c:v>
                </c:pt>
                <c:pt idx="41846">
                  <c:v>-0.23435213207669101</c:v>
                </c:pt>
                <c:pt idx="41847">
                  <c:v>-0.17898160307070601</c:v>
                </c:pt>
                <c:pt idx="41848">
                  <c:v>-0.17898160307070601</c:v>
                </c:pt>
                <c:pt idx="41849">
                  <c:v>-0.12888103902301801</c:v>
                </c:pt>
                <c:pt idx="41850">
                  <c:v>-0.16496452580896501</c:v>
                </c:pt>
                <c:pt idx="41851">
                  <c:v>-0.118896650357983</c:v>
                </c:pt>
                <c:pt idx="41852">
                  <c:v>-0.118896650357983</c:v>
                </c:pt>
                <c:pt idx="41853">
                  <c:v>-7.6729042615542697E-2</c:v>
                </c:pt>
                <c:pt idx="41854">
                  <c:v>-7.6729042615542697E-2</c:v>
                </c:pt>
                <c:pt idx="41855">
                  <c:v>-0.110772800658961</c:v>
                </c:pt>
                <c:pt idx="41856">
                  <c:v>-0.110772800658961</c:v>
                </c:pt>
                <c:pt idx="41857">
                  <c:v>-0.183837080179971</c:v>
                </c:pt>
                <c:pt idx="41858">
                  <c:v>-0.21240695380784899</c:v>
                </c:pt>
                <c:pt idx="41859">
                  <c:v>-0.21240695380784899</c:v>
                </c:pt>
                <c:pt idx="41860">
                  <c:v>-0.23904429282728301</c:v>
                </c:pt>
                <c:pt idx="41861">
                  <c:v>-0.23904429282728301</c:v>
                </c:pt>
                <c:pt idx="41862">
                  <c:v>-0.21240695380784899</c:v>
                </c:pt>
                <c:pt idx="41863">
                  <c:v>-0.21240695380784899</c:v>
                </c:pt>
                <c:pt idx="41864">
                  <c:v>-0.23904429282728301</c:v>
                </c:pt>
                <c:pt idx="41865">
                  <c:v>-0.19850927535853799</c:v>
                </c:pt>
                <c:pt idx="41866">
                  <c:v>-0.15999326785670501</c:v>
                </c:pt>
                <c:pt idx="41867">
                  <c:v>-0.16054106371318599</c:v>
                </c:pt>
                <c:pt idx="41868">
                  <c:v>-0.10327584070656901</c:v>
                </c:pt>
                <c:pt idx="41869">
                  <c:v>-0.13307841239204499</c:v>
                </c:pt>
                <c:pt idx="41870">
                  <c:v>-0.103758123957162</c:v>
                </c:pt>
                <c:pt idx="41871">
                  <c:v>-0.14239673174537701</c:v>
                </c:pt>
                <c:pt idx="41872">
                  <c:v>-0.19876576934717499</c:v>
                </c:pt>
                <c:pt idx="41873">
                  <c:v>-0.22453024198048899</c:v>
                </c:pt>
                <c:pt idx="41874">
                  <c:v>-0.22453024198048899</c:v>
                </c:pt>
                <c:pt idx="41875">
                  <c:v>-0.18695848335089699</c:v>
                </c:pt>
                <c:pt idx="41876">
                  <c:v>-0.13380632362803699</c:v>
                </c:pt>
                <c:pt idx="41877">
                  <c:v>-0.12585674024298901</c:v>
                </c:pt>
                <c:pt idx="41878">
                  <c:v>-0.12585674024298901</c:v>
                </c:pt>
                <c:pt idx="41879">
                  <c:v>-0.18744638478768699</c:v>
                </c:pt>
                <c:pt idx="41880">
                  <c:v>-0.23439776909485699</c:v>
                </c:pt>
                <c:pt idx="41881">
                  <c:v>-0.19973589568081901</c:v>
                </c:pt>
                <c:pt idx="41882">
                  <c:v>-0.20352162023109599</c:v>
                </c:pt>
                <c:pt idx="41883">
                  <c:v>-0.238123650160322</c:v>
                </c:pt>
                <c:pt idx="41884">
                  <c:v>-0.24908683584806801</c:v>
                </c:pt>
                <c:pt idx="41885">
                  <c:v>-0.26997590770552898</c:v>
                </c:pt>
                <c:pt idx="41886">
                  <c:v>-0.26997590770552898</c:v>
                </c:pt>
                <c:pt idx="41887">
                  <c:v>-0.16425843228678799</c:v>
                </c:pt>
                <c:pt idx="41888">
                  <c:v>-0.18806819801778701</c:v>
                </c:pt>
                <c:pt idx="41889">
                  <c:v>-0.18806819801778701</c:v>
                </c:pt>
                <c:pt idx="41890">
                  <c:v>-0.21055889199098099</c:v>
                </c:pt>
                <c:pt idx="41891">
                  <c:v>-0.233964638007361</c:v>
                </c:pt>
                <c:pt idx="41892">
                  <c:v>-0.21093135534878299</c:v>
                </c:pt>
                <c:pt idx="41893">
                  <c:v>-0.21093135534878299</c:v>
                </c:pt>
                <c:pt idx="41894">
                  <c:v>-0.21093135534878299</c:v>
                </c:pt>
                <c:pt idx="41895">
                  <c:v>-0.21093135534878299</c:v>
                </c:pt>
                <c:pt idx="41896">
                  <c:v>-0.21093135534878299</c:v>
                </c:pt>
                <c:pt idx="41897">
                  <c:v>-0.14184879385097299</c:v>
                </c:pt>
                <c:pt idx="41898">
                  <c:v>-0.14184879385097299</c:v>
                </c:pt>
                <c:pt idx="41899">
                  <c:v>-8.1136376776945296E-2</c:v>
                </c:pt>
                <c:pt idx="41900">
                  <c:v>-8.1136376776945296E-2</c:v>
                </c:pt>
                <c:pt idx="41901">
                  <c:v>-8.1136376776945296E-2</c:v>
                </c:pt>
                <c:pt idx="41902">
                  <c:v>-8.1136376776945296E-2</c:v>
                </c:pt>
                <c:pt idx="41903">
                  <c:v>-8.1136376776945296E-2</c:v>
                </c:pt>
                <c:pt idx="41904">
                  <c:v>-0.10515864550661801</c:v>
                </c:pt>
                <c:pt idx="41905">
                  <c:v>-0.13453180012442001</c:v>
                </c:pt>
                <c:pt idx="41906">
                  <c:v>-0.13453180012442001</c:v>
                </c:pt>
                <c:pt idx="41907">
                  <c:v>-0.178620651577483</c:v>
                </c:pt>
                <c:pt idx="41908">
                  <c:v>-0.178620651577483</c:v>
                </c:pt>
                <c:pt idx="41909">
                  <c:v>-0.14962226751782101</c:v>
                </c:pt>
                <c:pt idx="41910">
                  <c:v>-0.15314909990845399</c:v>
                </c:pt>
                <c:pt idx="41911">
                  <c:v>-0.245481968474485</c:v>
                </c:pt>
                <c:pt idx="41912">
                  <c:v>-0.25218160223519898</c:v>
                </c:pt>
                <c:pt idx="41913">
                  <c:v>-0.209924070549634</c:v>
                </c:pt>
                <c:pt idx="41914">
                  <c:v>-0.209924070549634</c:v>
                </c:pt>
                <c:pt idx="41915">
                  <c:v>-0.24208693300430401</c:v>
                </c:pt>
                <c:pt idx="41916">
                  <c:v>-0.24208693300430401</c:v>
                </c:pt>
                <c:pt idx="41917">
                  <c:v>-0.276006432906647</c:v>
                </c:pt>
                <c:pt idx="41918">
                  <c:v>-0.15077584468068</c:v>
                </c:pt>
                <c:pt idx="41919">
                  <c:v>-0.11749002374748301</c:v>
                </c:pt>
                <c:pt idx="41920">
                  <c:v>-0.124440769142715</c:v>
                </c:pt>
                <c:pt idx="41921">
                  <c:v>-0.16006622782228599</c:v>
                </c:pt>
                <c:pt idx="41922">
                  <c:v>-0.210116762989942</c:v>
                </c:pt>
                <c:pt idx="41923">
                  <c:v>-0.247279308346284</c:v>
                </c:pt>
                <c:pt idx="41924">
                  <c:v>-0.15951859920834499</c:v>
                </c:pt>
                <c:pt idx="41925">
                  <c:v>-0.15893499732378599</c:v>
                </c:pt>
                <c:pt idx="41926">
                  <c:v>-0.101613611443908</c:v>
                </c:pt>
                <c:pt idx="41927">
                  <c:v>-3.1355400480765197E-2</c:v>
                </c:pt>
                <c:pt idx="41928">
                  <c:v>3.1949165335653597E-2</c:v>
                </c:pt>
                <c:pt idx="41929">
                  <c:v>-7.0735643410703097E-2</c:v>
                </c:pt>
                <c:pt idx="41930">
                  <c:v>-3.3961908359509699E-2</c:v>
                </c:pt>
                <c:pt idx="41931">
                  <c:v>-7.0141263834192696E-2</c:v>
                </c:pt>
                <c:pt idx="41932">
                  <c:v>-6.5034494426476006E-2</c:v>
                </c:pt>
                <c:pt idx="41933">
                  <c:v>-3.1324138368369302E-2</c:v>
                </c:pt>
                <c:pt idx="41934">
                  <c:v>-7.0699744981760307E-2</c:v>
                </c:pt>
                <c:pt idx="41935">
                  <c:v>-0.10954405632587801</c:v>
                </c:pt>
                <c:pt idx="41936">
                  <c:v>-0.10954405632587801</c:v>
                </c:pt>
                <c:pt idx="41937">
                  <c:v>-0.141195238684753</c:v>
                </c:pt>
                <c:pt idx="41938">
                  <c:v>-0.17022878580134099</c:v>
                </c:pt>
                <c:pt idx="41939">
                  <c:v>-0.17085674980601501</c:v>
                </c:pt>
                <c:pt idx="41940">
                  <c:v>-0.16045398581279999</c:v>
                </c:pt>
                <c:pt idx="41941">
                  <c:v>-0.16045398581279999</c:v>
                </c:pt>
                <c:pt idx="41942">
                  <c:v>-9.6571290428689505E-2</c:v>
                </c:pt>
                <c:pt idx="41943">
                  <c:v>-0.132412145839814</c:v>
                </c:pt>
                <c:pt idx="41944">
                  <c:v>-6.6491330720637801E-2</c:v>
                </c:pt>
                <c:pt idx="41945" formatCode="0.00E+00">
                  <c:v>-6.3841888208559996E-4</c:v>
                </c:pt>
                <c:pt idx="41946">
                  <c:v>-0.111337484193368</c:v>
                </c:pt>
                <c:pt idx="41947" formatCode="0.00E+00">
                  <c:v>-0.24795810225336201</c:v>
                </c:pt>
                <c:pt idx="41948">
                  <c:v>-0.30464713472527</c:v>
                </c:pt>
                <c:pt idx="41949">
                  <c:v>-0.25726087680249099</c:v>
                </c:pt>
                <c:pt idx="41950">
                  <c:v>-0.22898371293060499</c:v>
                </c:pt>
                <c:pt idx="41951">
                  <c:v>-0.14161378740528299</c:v>
                </c:pt>
                <c:pt idx="41952">
                  <c:v>-0.110458936330402</c:v>
                </c:pt>
                <c:pt idx="41953">
                  <c:v>-0.198074603372664</c:v>
                </c:pt>
                <c:pt idx="41954">
                  <c:v>-0.15292946921693601</c:v>
                </c:pt>
                <c:pt idx="41955">
                  <c:v>-7.1532216960691106E-2</c:v>
                </c:pt>
                <c:pt idx="41956">
                  <c:v>-0.160997836807521</c:v>
                </c:pt>
                <c:pt idx="41957">
                  <c:v>-0.199179825203668</c:v>
                </c:pt>
                <c:pt idx="41958">
                  <c:v>-0.16122262144177599</c:v>
                </c:pt>
                <c:pt idx="41959">
                  <c:v>-0.161221259071649</c:v>
                </c:pt>
                <c:pt idx="41960">
                  <c:v>-0.13380390048846899</c:v>
                </c:pt>
                <c:pt idx="41961">
                  <c:v>-0.17211863906463101</c:v>
                </c:pt>
                <c:pt idx="41962">
                  <c:v>-0.16086405085914501</c:v>
                </c:pt>
                <c:pt idx="41963">
                  <c:v>-0.19879880678095299</c:v>
                </c:pt>
                <c:pt idx="41964">
                  <c:v>-0.19220450664202399</c:v>
                </c:pt>
                <c:pt idx="41965">
                  <c:v>-0.15468075780211399</c:v>
                </c:pt>
                <c:pt idx="41966">
                  <c:v>-0.204741119633225</c:v>
                </c:pt>
                <c:pt idx="41967">
                  <c:v>-0.204741119633225</c:v>
                </c:pt>
                <c:pt idx="41968">
                  <c:v>-0.249203766673012</c:v>
                </c:pt>
                <c:pt idx="41969">
                  <c:v>-0.243320507175984</c:v>
                </c:pt>
                <c:pt idx="41970">
                  <c:v>-0.243320507175984</c:v>
                </c:pt>
                <c:pt idx="41971">
                  <c:v>-0.23749240360294799</c:v>
                </c:pt>
                <c:pt idx="41972">
                  <c:v>-0.25200094868843698</c:v>
                </c:pt>
                <c:pt idx="41973">
                  <c:v>-0.26720271869784801</c:v>
                </c:pt>
                <c:pt idx="41974">
                  <c:v>-0.30689686840818498</c:v>
                </c:pt>
                <c:pt idx="41975">
                  <c:v>-0.29513686651152898</c:v>
                </c:pt>
                <c:pt idx="41976">
                  <c:v>0</c:v>
                </c:pt>
                <c:pt idx="41977">
                  <c:v>-0.26344071880759801</c:v>
                </c:pt>
                <c:pt idx="41978">
                  <c:v>-7.3499783399459701E-2</c:v>
                </c:pt>
                <c:pt idx="41979">
                  <c:v>-0.193803644457474</c:v>
                </c:pt>
                <c:pt idx="41980">
                  <c:v>-0.119939387845549</c:v>
                </c:pt>
                <c:pt idx="41981">
                  <c:v>-0.17046200604266801</c:v>
                </c:pt>
                <c:pt idx="41982">
                  <c:v>-0.106916045706389</c:v>
                </c:pt>
                <c:pt idx="41983">
                  <c:v>-0.19498039950861701</c:v>
                </c:pt>
                <c:pt idx="41984">
                  <c:v>-0.19498039950861701</c:v>
                </c:pt>
                <c:pt idx="41985">
                  <c:v>-0.25029991188461898</c:v>
                </c:pt>
                <c:pt idx="41986">
                  <c:v>-0.195799430156337</c:v>
                </c:pt>
                <c:pt idx="41987">
                  <c:v>-0.15914811654604499</c:v>
                </c:pt>
                <c:pt idx="41988">
                  <c:v>-0.108150154224122</c:v>
                </c:pt>
                <c:pt idx="41989">
                  <c:v>-0.145734480303365</c:v>
                </c:pt>
                <c:pt idx="41990">
                  <c:v>-0.15172686670646199</c:v>
                </c:pt>
                <c:pt idx="41991">
                  <c:v>-0.15172686670646199</c:v>
                </c:pt>
                <c:pt idx="41992">
                  <c:v>-0.1396568285183</c:v>
                </c:pt>
                <c:pt idx="41993">
                  <c:v>-0.15172686670646199</c:v>
                </c:pt>
                <c:pt idx="41994">
                  <c:v>-6.2927496894501694E-2</c:v>
                </c:pt>
                <c:pt idx="41995">
                  <c:v>-5.8088256065792702E-2</c:v>
                </c:pt>
                <c:pt idx="41996">
                  <c:v>-2.1274824635169901E-2</c:v>
                </c:pt>
                <c:pt idx="41997">
                  <c:v>-5.4182100735093899E-2</c:v>
                </c:pt>
                <c:pt idx="41998">
                  <c:v>-5.4704254877200702E-2</c:v>
                </c:pt>
                <c:pt idx="41999">
                  <c:v>-5.4704254877200702E-2</c:v>
                </c:pt>
                <c:pt idx="42000">
                  <c:v>-5.4704254877200702E-2</c:v>
                </c:pt>
                <c:pt idx="42001">
                  <c:v>-5.4704254877200702E-2</c:v>
                </c:pt>
                <c:pt idx="42002">
                  <c:v>-5.1743946789300298E-2</c:v>
                </c:pt>
                <c:pt idx="42003">
                  <c:v>-5.1743946789300298E-2</c:v>
                </c:pt>
                <c:pt idx="42004">
                  <c:v>-8.5468406886123297E-2</c:v>
                </c:pt>
                <c:pt idx="42005">
                  <c:v>-0.14124797999309299</c:v>
                </c:pt>
                <c:pt idx="42006">
                  <c:v>-0.166016589232586</c:v>
                </c:pt>
                <c:pt idx="42007">
                  <c:v>-0.21275649720428699</c:v>
                </c:pt>
                <c:pt idx="42008">
                  <c:v>-0.23419570048682201</c:v>
                </c:pt>
                <c:pt idx="42009">
                  <c:v>-0.254516791745657</c:v>
                </c:pt>
                <c:pt idx="42010">
                  <c:v>-0.254516791745657</c:v>
                </c:pt>
                <c:pt idx="42011">
                  <c:v>-0.254516791745657</c:v>
                </c:pt>
                <c:pt idx="42012">
                  <c:v>-0.32751894135767101</c:v>
                </c:pt>
                <c:pt idx="42013">
                  <c:v>-0.32751894135767101</c:v>
                </c:pt>
                <c:pt idx="42014">
                  <c:v>-0.28572910331263601</c:v>
                </c:pt>
                <c:pt idx="42015">
                  <c:v>-0.28572910331263601</c:v>
                </c:pt>
                <c:pt idx="42016">
                  <c:v>-0.32212151004427197</c:v>
                </c:pt>
                <c:pt idx="42017">
                  <c:v>-0.32212151004427197</c:v>
                </c:pt>
                <c:pt idx="42018">
                  <c:v>-0.31649955181391698</c:v>
                </c:pt>
                <c:pt idx="42019">
                  <c:v>-0.31649955181391698</c:v>
                </c:pt>
                <c:pt idx="42020">
                  <c:v>-0.216634156875296</c:v>
                </c:pt>
                <c:pt idx="42021">
                  <c:v>-0.216634156875296</c:v>
                </c:pt>
                <c:pt idx="42022">
                  <c:v>-0.18258576521983499</c:v>
                </c:pt>
                <c:pt idx="42023">
                  <c:v>-0.18258576521983499</c:v>
                </c:pt>
                <c:pt idx="42024">
                  <c:v>-0.18258576521983499</c:v>
                </c:pt>
                <c:pt idx="42025">
                  <c:v>-0.15866600063903699</c:v>
                </c:pt>
                <c:pt idx="42026">
                  <c:v>-0.15866600063903699</c:v>
                </c:pt>
                <c:pt idx="42027">
                  <c:v>-0.15866600063903699</c:v>
                </c:pt>
                <c:pt idx="42028">
                  <c:v>-0.13330412106163</c:v>
                </c:pt>
                <c:pt idx="42029">
                  <c:v>-0.13330412106163</c:v>
                </c:pt>
                <c:pt idx="42030">
                  <c:v>-0.13330412106163</c:v>
                </c:pt>
                <c:pt idx="42031">
                  <c:v>-0.18258576521983499</c:v>
                </c:pt>
                <c:pt idx="42032">
                  <c:v>-0.18258576521983499</c:v>
                </c:pt>
                <c:pt idx="42033">
                  <c:v>-0.18821448405234201</c:v>
                </c:pt>
                <c:pt idx="42034">
                  <c:v>-0.18821448405234201</c:v>
                </c:pt>
                <c:pt idx="42035">
                  <c:v>-0.18821448405234201</c:v>
                </c:pt>
                <c:pt idx="42036">
                  <c:v>-0.155244778609996</c:v>
                </c:pt>
                <c:pt idx="42037">
                  <c:v>-0.155244778609996</c:v>
                </c:pt>
                <c:pt idx="42038">
                  <c:v>-9.4478544416909602E-2</c:v>
                </c:pt>
                <c:pt idx="42039">
                  <c:v>-9.4478544416909602E-2</c:v>
                </c:pt>
                <c:pt idx="42040">
                  <c:v>-4.4178317980483897E-2</c:v>
                </c:pt>
                <c:pt idx="42041">
                  <c:v>1.2038769949383099E-2</c:v>
                </c:pt>
                <c:pt idx="42042">
                  <c:v>1.2038769949383099E-2</c:v>
                </c:pt>
                <c:pt idx="42043">
                  <c:v>1.2038769949383099E-2</c:v>
                </c:pt>
                <c:pt idx="42044">
                  <c:v>4.0236622947421502E-2</c:v>
                </c:pt>
                <c:pt idx="42045">
                  <c:v>-0.108029019484523</c:v>
                </c:pt>
                <c:pt idx="42046">
                  <c:v>-0.32457508466363499</c:v>
                </c:pt>
                <c:pt idx="42047">
                  <c:v>-1.8719255403038999E-3</c:v>
                </c:pt>
                <c:pt idx="42048">
                  <c:v>-0.110255162274857</c:v>
                </c:pt>
                <c:pt idx="42049">
                  <c:v>5.4087862402616198E-2</c:v>
                </c:pt>
                <c:pt idx="42050">
                  <c:v>5.0145754232217399E-2</c:v>
                </c:pt>
                <c:pt idx="42051">
                  <c:v>6.8680844758908198E-3</c:v>
                </c:pt>
                <c:pt idx="42052">
                  <c:v>-0.102371560905193</c:v>
                </c:pt>
                <c:pt idx="42053">
                  <c:v>-0.236533626079031</c:v>
                </c:pt>
                <c:pt idx="42054">
                  <c:v>-0.204251951007761</c:v>
                </c:pt>
                <c:pt idx="42055">
                  <c:v>-0.25741946155268203</c:v>
                </c:pt>
                <c:pt idx="42056">
                  <c:v>-0.28881690556534501</c:v>
                </c:pt>
                <c:pt idx="42057">
                  <c:v>-0.23653433738886001</c:v>
                </c:pt>
                <c:pt idx="42058">
                  <c:v>-0.266298995538996</c:v>
                </c:pt>
                <c:pt idx="42059">
                  <c:v>-0.17470752355152799</c:v>
                </c:pt>
                <c:pt idx="42060">
                  <c:v>-0.17470752355152799</c:v>
                </c:pt>
                <c:pt idx="42061">
                  <c:v>-5.8184029436856501E-2</c:v>
                </c:pt>
                <c:pt idx="42062">
                  <c:v>-9.31958651062543E-2</c:v>
                </c:pt>
                <c:pt idx="42063">
                  <c:v>1.8145646590947901E-3</c:v>
                </c:pt>
                <c:pt idx="42064">
                  <c:v>3.3238355232592297E-2</c:v>
                </c:pt>
                <c:pt idx="42065">
                  <c:v>3.3238355232592297E-2</c:v>
                </c:pt>
                <c:pt idx="42066">
                  <c:v>-2.8609044542929601E-2</c:v>
                </c:pt>
                <c:pt idx="42067">
                  <c:v>-8.8013153277707701E-2</c:v>
                </c:pt>
                <c:pt idx="42068">
                  <c:v>-0.14488636920286199</c:v>
                </c:pt>
                <c:pt idx="42069">
                  <c:v>-0.13949685708408099</c:v>
                </c:pt>
                <c:pt idx="42070">
                  <c:v>-0.172421554331048</c:v>
                </c:pt>
                <c:pt idx="42071">
                  <c:v>-0.172421554331048</c:v>
                </c:pt>
                <c:pt idx="42072">
                  <c:v>-0.30649816866405599</c:v>
                </c:pt>
                <c:pt idx="42073">
                  <c:v>-0.20863366754684701</c:v>
                </c:pt>
                <c:pt idx="42074">
                  <c:v>-0.20863366754684701</c:v>
                </c:pt>
                <c:pt idx="42075">
                  <c:v>-0.184966034891485</c:v>
                </c:pt>
                <c:pt idx="42076">
                  <c:v>-0.184966034891485</c:v>
                </c:pt>
                <c:pt idx="42077">
                  <c:v>-0.150691521983083</c:v>
                </c:pt>
                <c:pt idx="42078">
                  <c:v>-0.150691521983083</c:v>
                </c:pt>
                <c:pt idx="42079">
                  <c:v>-0.150691521983083</c:v>
                </c:pt>
                <c:pt idx="42080">
                  <c:v>-0.150691521983083</c:v>
                </c:pt>
                <c:pt idx="42081">
                  <c:v>-0.12590223179287699</c:v>
                </c:pt>
                <c:pt idx="42082">
                  <c:v>-0.130158098607418</c:v>
                </c:pt>
                <c:pt idx="42083">
                  <c:v>-0.130158098607418</c:v>
                </c:pt>
                <c:pt idx="42084">
                  <c:v>-0.130158098607418</c:v>
                </c:pt>
                <c:pt idx="42085">
                  <c:v>-0.15833462886456101</c:v>
                </c:pt>
                <c:pt idx="42086">
                  <c:v>1.6513096917620301E-2</c:v>
                </c:pt>
                <c:pt idx="42087">
                  <c:v>0.29257519563377399</c:v>
                </c:pt>
                <c:pt idx="42088">
                  <c:v>0.20663796344966201</c:v>
                </c:pt>
                <c:pt idx="42089">
                  <c:v>0.299144955284876</c:v>
                </c:pt>
                <c:pt idx="42090">
                  <c:v>0.164378906852784</c:v>
                </c:pt>
                <c:pt idx="42091">
                  <c:v>6.0646525855251501E-2</c:v>
                </c:pt>
                <c:pt idx="42092">
                  <c:v>5.4945009422826901E-2</c:v>
                </c:pt>
                <c:pt idx="42093">
                  <c:v>8.3463152280318607E-3</c:v>
                </c:pt>
                <c:pt idx="42094">
                  <c:v>5.5608210212695103E-2</c:v>
                </c:pt>
                <c:pt idx="42095">
                  <c:v>8.2623105677670505E-3</c:v>
                </c:pt>
                <c:pt idx="42096">
                  <c:v>8.9901383383661895E-2</c:v>
                </c:pt>
                <c:pt idx="42097">
                  <c:v>4.61968083569535E-2</c:v>
                </c:pt>
                <c:pt idx="42098">
                  <c:v>4.2963743038445301E-2</c:v>
                </c:pt>
                <c:pt idx="42099">
                  <c:v>7.6739104918324794E-2</c:v>
                </c:pt>
                <c:pt idx="42100">
                  <c:v>0.15894279117702101</c:v>
                </c:pt>
                <c:pt idx="42101">
                  <c:v>0.190164883117731</c:v>
                </c:pt>
                <c:pt idx="42102">
                  <c:v>0.26331825741119602</c:v>
                </c:pt>
                <c:pt idx="42103">
                  <c:v>0.27019191361114597</c:v>
                </c:pt>
                <c:pt idx="42104">
                  <c:v>0.121370262542666</c:v>
                </c:pt>
                <c:pt idx="42105">
                  <c:v>0.11445181839233499</c:v>
                </c:pt>
                <c:pt idx="42106">
                  <c:v>8.4209437080001004E-2</c:v>
                </c:pt>
                <c:pt idx="42107">
                  <c:v>0.13108424848029601</c:v>
                </c:pt>
                <c:pt idx="42108">
                  <c:v>0.12625256762980999</c:v>
                </c:pt>
                <c:pt idx="42109">
                  <c:v>0.103404430212749</c:v>
                </c:pt>
                <c:pt idx="42110">
                  <c:v>0.103124896177024</c:v>
                </c:pt>
                <c:pt idx="42111">
                  <c:v>5.4147544688653203E-2</c:v>
                </c:pt>
                <c:pt idx="42112">
                  <c:v>-2.96724369519554E-2</c:v>
                </c:pt>
                <c:pt idx="42113">
                  <c:v>9.3133126151703799E-2</c:v>
                </c:pt>
                <c:pt idx="42114">
                  <c:v>5.3653978295144997E-2</c:v>
                </c:pt>
                <c:pt idx="42115">
                  <c:v>2.3584324728133502E-2</c:v>
                </c:pt>
                <c:pt idx="42116">
                  <c:v>5.1060533162911197E-2</c:v>
                </c:pt>
                <c:pt idx="42117">
                  <c:v>5.0603232427737899E-2</c:v>
                </c:pt>
                <c:pt idx="42118">
                  <c:v>1.7702930516229901E-2</c:v>
                </c:pt>
                <c:pt idx="42119">
                  <c:v>4.7530124547963501E-2</c:v>
                </c:pt>
                <c:pt idx="42120">
                  <c:v>3.68718561514167E-2</c:v>
                </c:pt>
                <c:pt idx="42121">
                  <c:v>3.68718561514167E-2</c:v>
                </c:pt>
                <c:pt idx="42122">
                  <c:v>-2.28010088280543E-2</c:v>
                </c:pt>
                <c:pt idx="42123">
                  <c:v>-5.3075131093051002E-2</c:v>
                </c:pt>
                <c:pt idx="42124">
                  <c:v>-5.3075131093051002E-2</c:v>
                </c:pt>
                <c:pt idx="42125">
                  <c:v>-5.3075131093051002E-2</c:v>
                </c:pt>
                <c:pt idx="42126">
                  <c:v>-5.3075131093051002E-2</c:v>
                </c:pt>
                <c:pt idx="42127">
                  <c:v>-2.2950494752224701E-2</c:v>
                </c:pt>
                <c:pt idx="42128">
                  <c:v>-2.7613334850594601E-2</c:v>
                </c:pt>
                <c:pt idx="42129">
                  <c:v>-2.7613334850594601E-2</c:v>
                </c:pt>
                <c:pt idx="42130">
                  <c:v>-5.4530685959738298E-2</c:v>
                </c:pt>
                <c:pt idx="42131">
                  <c:v>-8.4740066997563299E-2</c:v>
                </c:pt>
                <c:pt idx="42132">
                  <c:v>-8.4740066997563299E-2</c:v>
                </c:pt>
                <c:pt idx="42133">
                  <c:v>-5.49895181238211E-2</c:v>
                </c:pt>
                <c:pt idx="42134">
                  <c:v>-5.1936417772227399E-2</c:v>
                </c:pt>
                <c:pt idx="42135">
                  <c:v>-5.1936417772227399E-2</c:v>
                </c:pt>
                <c:pt idx="42136">
                  <c:v>-2.4884443168171799E-2</c:v>
                </c:pt>
                <c:pt idx="42137">
                  <c:v>4.9443086974039199E-3</c:v>
                </c:pt>
                <c:pt idx="42138">
                  <c:v>-1.9513304324769699E-2</c:v>
                </c:pt>
                <c:pt idx="42139">
                  <c:v>-6.7149393808493898E-2</c:v>
                </c:pt>
                <c:pt idx="42140">
                  <c:v>-6.7149393808493898E-2</c:v>
                </c:pt>
                <c:pt idx="42141">
                  <c:v>-8.9875160626862099E-2</c:v>
                </c:pt>
                <c:pt idx="42142">
                  <c:v>-1.16351896352462E-3</c:v>
                </c:pt>
                <c:pt idx="42143">
                  <c:v>0.26207474976578199</c:v>
                </c:pt>
                <c:pt idx="42144">
                  <c:v>-1.7117697521416E-3</c:v>
                </c:pt>
                <c:pt idx="42145">
                  <c:v>-6.7333287181417803E-2</c:v>
                </c:pt>
                <c:pt idx="42146">
                  <c:v>-0.21974329431561601</c:v>
                </c:pt>
                <c:pt idx="42147">
                  <c:v>-0.197969702507275</c:v>
                </c:pt>
                <c:pt idx="42148">
                  <c:v>-0.235829203621997</c:v>
                </c:pt>
                <c:pt idx="42149">
                  <c:v>-0.29611303214336099</c:v>
                </c:pt>
                <c:pt idx="42150">
                  <c:v>-0.27505759848080702</c:v>
                </c:pt>
                <c:pt idx="42151">
                  <c:v>-0.16290552655318499</c:v>
                </c:pt>
                <c:pt idx="42152">
                  <c:v>-0.14592727358818</c:v>
                </c:pt>
                <c:pt idx="42153">
                  <c:v>-5.4936613649426702E-2</c:v>
                </c:pt>
                <c:pt idx="42154">
                  <c:v>-5.4936613649426702E-2</c:v>
                </c:pt>
                <c:pt idx="42155">
                  <c:v>2.3555225810469999E-2</c:v>
                </c:pt>
                <c:pt idx="42156">
                  <c:v>-1.21681431649578E-2</c:v>
                </c:pt>
                <c:pt idx="42157">
                  <c:v>2.2500394149331301E-2</c:v>
                </c:pt>
                <c:pt idx="42158">
                  <c:v>2.2500394149331301E-2</c:v>
                </c:pt>
                <c:pt idx="42159">
                  <c:v>2.2500394149331301E-2</c:v>
                </c:pt>
                <c:pt idx="42160">
                  <c:v>-1.18813357842864E-2</c:v>
                </c:pt>
                <c:pt idx="42161">
                  <c:v>-1.18813357842864E-2</c:v>
                </c:pt>
                <c:pt idx="42162">
                  <c:v>5.8166786429149901E-2</c:v>
                </c:pt>
                <c:pt idx="42163">
                  <c:v>5.8166786429149901E-2</c:v>
                </c:pt>
                <c:pt idx="42164">
                  <c:v>5.8166786429149901E-2</c:v>
                </c:pt>
                <c:pt idx="42165">
                  <c:v>9.0408627206871997E-2</c:v>
                </c:pt>
                <c:pt idx="42166">
                  <c:v>9.0408627206871997E-2</c:v>
                </c:pt>
                <c:pt idx="42167">
                  <c:v>0.120516061006209</c:v>
                </c:pt>
                <c:pt idx="42168">
                  <c:v>1.9303146677583E-2</c:v>
                </c:pt>
                <c:pt idx="42169">
                  <c:v>-1.06447357783159E-2</c:v>
                </c:pt>
                <c:pt idx="42170">
                  <c:v>-4.0701561136158498E-2</c:v>
                </c:pt>
                <c:pt idx="42171">
                  <c:v>-4.0701561136158498E-2</c:v>
                </c:pt>
                <c:pt idx="42172">
                  <c:v>-6.8719883341548701E-2</c:v>
                </c:pt>
                <c:pt idx="42173">
                  <c:v>-3.7743040195002298E-2</c:v>
                </c:pt>
                <c:pt idx="42174">
                  <c:v>-3.7743040195002298E-2</c:v>
                </c:pt>
                <c:pt idx="42175">
                  <c:v>-6.4532986900240605E-2</c:v>
                </c:pt>
                <c:pt idx="42176">
                  <c:v>-6.46907234359268E-2</c:v>
                </c:pt>
                <c:pt idx="42177">
                  <c:v>-3.5856571778444202E-2</c:v>
                </c:pt>
                <c:pt idx="42178">
                  <c:v>-3.4164518784587303E-2</c:v>
                </c:pt>
                <c:pt idx="42179">
                  <c:v>1.7361716322085299E-2</c:v>
                </c:pt>
                <c:pt idx="42180">
                  <c:v>4.4345780453570897E-2</c:v>
                </c:pt>
                <c:pt idx="42181">
                  <c:v>1.84688207709931E-2</c:v>
                </c:pt>
                <c:pt idx="42182">
                  <c:v>1.84688207709931E-2</c:v>
                </c:pt>
                <c:pt idx="42183">
                  <c:v>-3.3853322747775298E-2</c:v>
                </c:pt>
                <c:pt idx="42184">
                  <c:v>-6.2128367832547E-2</c:v>
                </c:pt>
                <c:pt idx="42185">
                  <c:v>-0.112166211457128</c:v>
                </c:pt>
                <c:pt idx="42186">
                  <c:v>-0.115862302939397</c:v>
                </c:pt>
                <c:pt idx="42187">
                  <c:v>-8.9077303960338694E-2</c:v>
                </c:pt>
                <c:pt idx="42188">
                  <c:v>-8.9077303960338694E-2</c:v>
                </c:pt>
                <c:pt idx="42189">
                  <c:v>-8.4670164044136506E-2</c:v>
                </c:pt>
                <c:pt idx="42190">
                  <c:v>-8.4670164044136506E-2</c:v>
                </c:pt>
                <c:pt idx="42191">
                  <c:v>-5.8951526387105803E-2</c:v>
                </c:pt>
                <c:pt idx="42192">
                  <c:v>-3.6237320915037501E-2</c:v>
                </c:pt>
                <c:pt idx="42193">
                  <c:v>-8.4670164044136506E-2</c:v>
                </c:pt>
                <c:pt idx="42194">
                  <c:v>-8.4670164044136506E-2</c:v>
                </c:pt>
                <c:pt idx="42195">
                  <c:v>-1.3204492791577E-2</c:v>
                </c:pt>
                <c:pt idx="42196">
                  <c:v>4.1325828966646397E-2</c:v>
                </c:pt>
                <c:pt idx="42197">
                  <c:v>1.3327586703788899E-2</c:v>
                </c:pt>
                <c:pt idx="42198">
                  <c:v>8.8874806844991792E-3</c:v>
                </c:pt>
                <c:pt idx="42199">
                  <c:v>8.8874806844991792E-3</c:v>
                </c:pt>
                <c:pt idx="42200">
                  <c:v>8.8874806844991792E-3</c:v>
                </c:pt>
                <c:pt idx="42201">
                  <c:v>-7.3672682547916299E-2</c:v>
                </c:pt>
                <c:pt idx="42202">
                  <c:v>-7.3672682547916299E-2</c:v>
                </c:pt>
                <c:pt idx="42203">
                  <c:v>-7.8001076827846003E-2</c:v>
                </c:pt>
                <c:pt idx="42204">
                  <c:v>-5.0096871876553699E-2</c:v>
                </c:pt>
                <c:pt idx="42205">
                  <c:v>9.8374676203960496E-3</c:v>
                </c:pt>
                <c:pt idx="42206">
                  <c:v>9.8374676203960496E-3</c:v>
                </c:pt>
                <c:pt idx="42207">
                  <c:v>5.05850144754882E-3</c:v>
                </c:pt>
                <c:pt idx="42208">
                  <c:v>5.05850144754882E-3</c:v>
                </c:pt>
                <c:pt idx="42209">
                  <c:v>-1.9249391260881901E-2</c:v>
                </c:pt>
                <c:pt idx="42210">
                  <c:v>-1.9249391260881901E-2</c:v>
                </c:pt>
                <c:pt idx="42211">
                  <c:v>9.3949608500834003E-3</c:v>
                </c:pt>
                <c:pt idx="42212">
                  <c:v>9.3949608500834003E-3</c:v>
                </c:pt>
                <c:pt idx="42213">
                  <c:v>3.6891967108541403E-2</c:v>
                </c:pt>
                <c:pt idx="42214">
                  <c:v>8.8874806844991792E-3</c:v>
                </c:pt>
                <c:pt idx="42215">
                  <c:v>8.8874806844991792E-3</c:v>
                </c:pt>
                <c:pt idx="42216">
                  <c:v>3.4951608327891702E-2</c:v>
                </c:pt>
                <c:pt idx="42217">
                  <c:v>-1.8623612101623801E-2</c:v>
                </c:pt>
                <c:pt idx="42218">
                  <c:v>-1.8623612101623801E-2</c:v>
                </c:pt>
                <c:pt idx="42219">
                  <c:v>8.8874806844991792E-3</c:v>
                </c:pt>
                <c:pt idx="42220">
                  <c:v>-1.7644090213770201E-2</c:v>
                </c:pt>
                <c:pt idx="42221">
                  <c:v>-1.3204492791577E-2</c:v>
                </c:pt>
                <c:pt idx="42222">
                  <c:v>-1.7644090213770201E-2</c:v>
                </c:pt>
                <c:pt idx="42223">
                  <c:v>8.0341402744437095E-3</c:v>
                </c:pt>
                <c:pt idx="42224">
                  <c:v>6.2507351993562096E-2</c:v>
                </c:pt>
                <c:pt idx="42225">
                  <c:v>1.3327586703788899E-2</c:v>
                </c:pt>
                <c:pt idx="42226">
                  <c:v>1.3327586703788899E-2</c:v>
                </c:pt>
                <c:pt idx="42227">
                  <c:v>1.3327586703788899E-2</c:v>
                </c:pt>
                <c:pt idx="42228">
                  <c:v>1.3327586703788899E-2</c:v>
                </c:pt>
                <c:pt idx="42229">
                  <c:v>1.3327586703788899E-2</c:v>
                </c:pt>
                <c:pt idx="42230">
                  <c:v>4.1325828966646397E-2</c:v>
                </c:pt>
                <c:pt idx="42231">
                  <c:v>7.0915217528418895E-2</c:v>
                </c:pt>
                <c:pt idx="42232">
                  <c:v>6.6495525520707102E-2</c:v>
                </c:pt>
                <c:pt idx="42233">
                  <c:v>9.2013027684719903E-2</c:v>
                </c:pt>
                <c:pt idx="42234">
                  <c:v>6.2507351993562096E-2</c:v>
                </c:pt>
                <c:pt idx="42235">
                  <c:v>8.8874806844991792E-3</c:v>
                </c:pt>
                <c:pt idx="42236">
                  <c:v>8.8874806844991792E-3</c:v>
                </c:pt>
                <c:pt idx="42237">
                  <c:v>8.8874806844991792E-3</c:v>
                </c:pt>
                <c:pt idx="42238">
                  <c:v>3.6891967108541403E-2</c:v>
                </c:pt>
                <c:pt idx="42239">
                  <c:v>3.2118426044683998E-2</c:v>
                </c:pt>
                <c:pt idx="42240">
                  <c:v>-2.1929738611577699E-2</c:v>
                </c:pt>
                <c:pt idx="42241">
                  <c:v>-4.0812305418400599E-2</c:v>
                </c:pt>
                <c:pt idx="42242">
                  <c:v>-4.0812305418400599E-2</c:v>
                </c:pt>
                <c:pt idx="42243">
                  <c:v>1.3448079376464601E-2</c:v>
                </c:pt>
                <c:pt idx="42244">
                  <c:v>8.9681959048348806E-3</c:v>
                </c:pt>
                <c:pt idx="42245">
                  <c:v>-1.8797488628975002E-2</c:v>
                </c:pt>
                <c:pt idx="42246">
                  <c:v>-1.8797488628975002E-2</c:v>
                </c:pt>
                <c:pt idx="42247">
                  <c:v>-4.2685643127983397E-2</c:v>
                </c:pt>
                <c:pt idx="42248">
                  <c:v>-1.44254047203202E-2</c:v>
                </c:pt>
                <c:pt idx="42249">
                  <c:v>1.55540899911157E-2</c:v>
                </c:pt>
                <c:pt idx="42250">
                  <c:v>-1.42501937086167E-2</c:v>
                </c:pt>
                <c:pt idx="42251">
                  <c:v>4.7216838019329598E-2</c:v>
                </c:pt>
                <c:pt idx="42252">
                  <c:v>4.7216838019329598E-2</c:v>
                </c:pt>
                <c:pt idx="42253">
                  <c:v>4.7216838019329598E-2</c:v>
                </c:pt>
                <c:pt idx="42254">
                  <c:v>4.7216838019329598E-2</c:v>
                </c:pt>
                <c:pt idx="42255">
                  <c:v>6.3226187429459901E-2</c:v>
                </c:pt>
                <c:pt idx="42256">
                  <c:v>6.3226187429459901E-2</c:v>
                </c:pt>
                <c:pt idx="42257">
                  <c:v>0.12530297628630799</c:v>
                </c:pt>
                <c:pt idx="42258">
                  <c:v>0.12530297628630799</c:v>
                </c:pt>
                <c:pt idx="42259">
                  <c:v>0.24084222127000601</c:v>
                </c:pt>
                <c:pt idx="42260">
                  <c:v>0.24084222127000601</c:v>
                </c:pt>
                <c:pt idx="42261">
                  <c:v>0.24084222127000601</c:v>
                </c:pt>
                <c:pt idx="42262">
                  <c:v>0.24084222127000601</c:v>
                </c:pt>
                <c:pt idx="42263">
                  <c:v>0.24521482659958899</c:v>
                </c:pt>
                <c:pt idx="42264">
                  <c:v>-1.6513096917620301E-2</c:v>
                </c:pt>
                <c:pt idx="42265">
                  <c:v>-0.293310769308122</c:v>
                </c:pt>
                <c:pt idx="42266">
                  <c:v>-6.7663813452252905E-2</c:v>
                </c:pt>
                <c:pt idx="42267">
                  <c:v>-0.11938520195400899</c:v>
                </c:pt>
                <c:pt idx="42268">
                  <c:v>-5.6269035147622E-2</c:v>
                </c:pt>
                <c:pt idx="42269">
                  <c:v>-0.13760289922010599</c:v>
                </c:pt>
                <c:pt idx="42270">
                  <c:v>-0.13760289922010599</c:v>
                </c:pt>
                <c:pt idx="42271">
                  <c:v>-0.173064102488586</c:v>
                </c:pt>
                <c:pt idx="42272">
                  <c:v>-0.132534307236372</c:v>
                </c:pt>
                <c:pt idx="42273">
                  <c:v>-0.16578247617557401</c:v>
                </c:pt>
                <c:pt idx="42274">
                  <c:v>-0.171076139506944</c:v>
                </c:pt>
                <c:pt idx="42275">
                  <c:v>-0.171076139506944</c:v>
                </c:pt>
                <c:pt idx="42276">
                  <c:v>-0.17630304286681101</c:v>
                </c:pt>
                <c:pt idx="42277">
                  <c:v>-0.17630304286681101</c:v>
                </c:pt>
                <c:pt idx="42278">
                  <c:v>-0.22181844568260201</c:v>
                </c:pt>
                <c:pt idx="42279">
                  <c:v>-0.27837985823320999</c:v>
                </c:pt>
                <c:pt idx="42280">
                  <c:v>-0.25931248918282301</c:v>
                </c:pt>
                <c:pt idx="42281">
                  <c:v>-0.23341952034336499</c:v>
                </c:pt>
                <c:pt idx="42282">
                  <c:v>-0.18691142682911299</c:v>
                </c:pt>
                <c:pt idx="42283">
                  <c:v>-0.18691142682911299</c:v>
                </c:pt>
                <c:pt idx="42284">
                  <c:v>-0.18754657816297299</c:v>
                </c:pt>
                <c:pt idx="42285">
                  <c:v>-0.18754657816297299</c:v>
                </c:pt>
                <c:pt idx="42286">
                  <c:v>-0.25524805303931197</c:v>
                </c:pt>
                <c:pt idx="42287">
                  <c:v>-0.22890089746897099</c:v>
                </c:pt>
                <c:pt idx="42288">
                  <c:v>-0.18754657816297299</c:v>
                </c:pt>
                <c:pt idx="42289">
                  <c:v>-0.15878841627224399</c:v>
                </c:pt>
                <c:pt idx="42290">
                  <c:v>-0.205476296795608</c:v>
                </c:pt>
                <c:pt idx="42291">
                  <c:v>-0.163118523859761</c:v>
                </c:pt>
                <c:pt idx="42292">
                  <c:v>-0.163118523859761</c:v>
                </c:pt>
                <c:pt idx="42293">
                  <c:v>-0.19155239082630501</c:v>
                </c:pt>
                <c:pt idx="42294">
                  <c:v>-0.147732318687293</c:v>
                </c:pt>
                <c:pt idx="42295">
                  <c:v>-0.147732318687293</c:v>
                </c:pt>
                <c:pt idx="42296">
                  <c:v>-0.213656767013401</c:v>
                </c:pt>
                <c:pt idx="42297">
                  <c:v>-0.19155239082630501</c:v>
                </c:pt>
                <c:pt idx="42298">
                  <c:v>-0.147732318687293</c:v>
                </c:pt>
                <c:pt idx="42299">
                  <c:v>-0.147732318687293</c:v>
                </c:pt>
                <c:pt idx="42300">
                  <c:v>-0.213656767013401</c:v>
                </c:pt>
                <c:pt idx="42301">
                  <c:v>-0.213656767013401</c:v>
                </c:pt>
                <c:pt idx="42302">
                  <c:v>-0.147732318687293</c:v>
                </c:pt>
                <c:pt idx="42303">
                  <c:v>-0.147732318687293</c:v>
                </c:pt>
                <c:pt idx="42304">
                  <c:v>-0.213656767013401</c:v>
                </c:pt>
                <c:pt idx="42305">
                  <c:v>-0.213656767013401</c:v>
                </c:pt>
                <c:pt idx="42306">
                  <c:v>-5.4585855707664999E-2</c:v>
                </c:pt>
                <c:pt idx="42307">
                  <c:v>-8.7981213039346001E-2</c:v>
                </c:pt>
                <c:pt idx="42308">
                  <c:v>-0.13315264980259101</c:v>
                </c:pt>
                <c:pt idx="42309">
                  <c:v>-0.13315264980259101</c:v>
                </c:pt>
                <c:pt idx="42310">
                  <c:v>-8.7981213039346001E-2</c:v>
                </c:pt>
                <c:pt idx="42311">
                  <c:v>-8.7981213039346001E-2</c:v>
                </c:pt>
                <c:pt idx="42312">
                  <c:v>-3.3734107441629899E-2</c:v>
                </c:pt>
                <c:pt idx="42313">
                  <c:v>-6.5111109622522007E-2</c:v>
                </c:pt>
                <c:pt idx="42314">
                  <c:v>-5.36981867702057E-2</c:v>
                </c:pt>
                <c:pt idx="42315">
                  <c:v>-2.79494664122696E-2</c:v>
                </c:pt>
                <c:pt idx="42316">
                  <c:v>-2.79494664122696E-2</c:v>
                </c:pt>
                <c:pt idx="42317">
                  <c:v>5.6144382935780996E-3</c:v>
                </c:pt>
                <c:pt idx="42318">
                  <c:v>6.9848768153940505E-2</c:v>
                </c:pt>
                <c:pt idx="42319">
                  <c:v>6.9848768153940505E-2</c:v>
                </c:pt>
                <c:pt idx="42320">
                  <c:v>0.103628653701744</c:v>
                </c:pt>
                <c:pt idx="42321">
                  <c:v>9.8951292431781204E-2</c:v>
                </c:pt>
                <c:pt idx="42322">
                  <c:v>-2.6257999124180399E-2</c:v>
                </c:pt>
                <c:pt idx="42323">
                  <c:v>-2.6257999124180399E-2</c:v>
                </c:pt>
                <c:pt idx="42324">
                  <c:v>5.6144382935780996E-3</c:v>
                </c:pt>
                <c:pt idx="42325">
                  <c:v>-1.14634233038182E-2</c:v>
                </c:pt>
                <c:pt idx="42326">
                  <c:v>5.28350267638793E-2</c:v>
                </c:pt>
                <c:pt idx="42327">
                  <c:v>2.0401699846210201E-2</c:v>
                </c:pt>
                <c:pt idx="42328">
                  <c:v>-1.0765011452336701E-2</c:v>
                </c:pt>
                <c:pt idx="42329">
                  <c:v>-1.0765011452336701E-2</c:v>
                </c:pt>
                <c:pt idx="42330">
                  <c:v>5.6459194006420001E-2</c:v>
                </c:pt>
                <c:pt idx="42331">
                  <c:v>5.6459194006420001E-2</c:v>
                </c:pt>
                <c:pt idx="42332">
                  <c:v>7.2216799543794299E-2</c:v>
                </c:pt>
                <c:pt idx="42333">
                  <c:v>0</c:v>
                </c:pt>
                <c:pt idx="42334">
                  <c:v>0.28407145687538699</c:v>
                </c:pt>
                <c:pt idx="42335">
                  <c:v>0.19774236317282101</c:v>
                </c:pt>
                <c:pt idx="42336">
                  <c:v>0.33073947063722298</c:v>
                </c:pt>
                <c:pt idx="42337">
                  <c:v>0.26105177623007803</c:v>
                </c:pt>
                <c:pt idx="42338">
                  <c:v>0.23542957230393</c:v>
                </c:pt>
                <c:pt idx="42339">
                  <c:v>0.179830031327429</c:v>
                </c:pt>
                <c:pt idx="42340">
                  <c:v>0.18038273854453399</c:v>
                </c:pt>
                <c:pt idx="42341">
                  <c:v>0.18038273854453399</c:v>
                </c:pt>
                <c:pt idx="42342">
                  <c:v>0.18038273854453399</c:v>
                </c:pt>
                <c:pt idx="42343">
                  <c:v>0.129329036988234</c:v>
                </c:pt>
                <c:pt idx="42344">
                  <c:v>8.9968519332651098E-2</c:v>
                </c:pt>
                <c:pt idx="42345">
                  <c:v>0.180381365221502</c:v>
                </c:pt>
                <c:pt idx="42346">
                  <c:v>0.27869232049147502</c:v>
                </c:pt>
                <c:pt idx="42347">
                  <c:v>0.22930965820423099</c:v>
                </c:pt>
                <c:pt idx="42348">
                  <c:v>0.15684081597082</c:v>
                </c:pt>
                <c:pt idx="42349">
                  <c:v>6.7655638657262401E-2</c:v>
                </c:pt>
                <c:pt idx="42350">
                  <c:v>6.7655638657262401E-2</c:v>
                </c:pt>
                <c:pt idx="42351">
                  <c:v>6.0835815544348602E-2</c:v>
                </c:pt>
                <c:pt idx="42352">
                  <c:v>5.6730044058463901E-2</c:v>
                </c:pt>
                <c:pt idx="42353">
                  <c:v>-4.5217635714671398E-2</c:v>
                </c:pt>
                <c:pt idx="42354">
                  <c:v>-7.4809571334760905E-2</c:v>
                </c:pt>
                <c:pt idx="42355">
                  <c:v>-9.67092098566011E-2</c:v>
                </c:pt>
                <c:pt idx="42356">
                  <c:v>-9.67092098566011E-2</c:v>
                </c:pt>
                <c:pt idx="42357">
                  <c:v>-0.114665171652038</c:v>
                </c:pt>
                <c:pt idx="42358">
                  <c:v>-8.6263921941553495E-2</c:v>
                </c:pt>
                <c:pt idx="42359">
                  <c:v>-0.1091011934922</c:v>
                </c:pt>
                <c:pt idx="42360">
                  <c:v>-9.9940070494344904E-2</c:v>
                </c:pt>
                <c:pt idx="42361">
                  <c:v>-0.1091011934922</c:v>
                </c:pt>
                <c:pt idx="42362">
                  <c:v>-9.9940070494344904E-2</c:v>
                </c:pt>
                <c:pt idx="42363">
                  <c:v>-0.1091011934922</c:v>
                </c:pt>
                <c:pt idx="42364">
                  <c:v>-7.3335467987051206E-2</c:v>
                </c:pt>
                <c:pt idx="42365">
                  <c:v>1.6513096917620301E-2</c:v>
                </c:pt>
                <c:pt idx="42366">
                  <c:v>0.29331260545698001</c:v>
                </c:pt>
                <c:pt idx="42367">
                  <c:v>8.3823007175019004E-3</c:v>
                </c:pt>
                <c:pt idx="42368">
                  <c:v>5.4160766411614998E-2</c:v>
                </c:pt>
                <c:pt idx="42369">
                  <c:v>6.8801441975929701E-3</c:v>
                </c:pt>
                <c:pt idx="42370">
                  <c:v>-3.5632881179225202E-2</c:v>
                </c:pt>
                <c:pt idx="42371">
                  <c:v>-3.5632881179225202E-2</c:v>
                </c:pt>
                <c:pt idx="42372">
                  <c:v>-3.5632881179225202E-2</c:v>
                </c:pt>
                <c:pt idx="42373">
                  <c:v>7.5896124621146399E-3</c:v>
                </c:pt>
                <c:pt idx="42374">
                  <c:v>-9.0128511102685202E-2</c:v>
                </c:pt>
                <c:pt idx="42375">
                  <c:v>-9.0797436201466894E-2</c:v>
                </c:pt>
                <c:pt idx="42376">
                  <c:v>-3.1463845444827498E-2</c:v>
                </c:pt>
                <c:pt idx="42377">
                  <c:v>-7.51305978775305E-2</c:v>
                </c:pt>
                <c:pt idx="42378">
                  <c:v>-0.115065778265974</c:v>
                </c:pt>
                <c:pt idx="42379">
                  <c:v>-6.71462110579788E-2</c:v>
                </c:pt>
                <c:pt idx="42380">
                  <c:v>-6.71462110579788E-2</c:v>
                </c:pt>
                <c:pt idx="42381">
                  <c:v>-7.7034823706345597E-3</c:v>
                </c:pt>
                <c:pt idx="42382">
                  <c:v>3.61008582341657E-2</c:v>
                </c:pt>
                <c:pt idx="42383">
                  <c:v>-7.0601166962818099E-3</c:v>
                </c:pt>
                <c:pt idx="42384">
                  <c:v>7.1456857729470705E-2</c:v>
                </c:pt>
                <c:pt idx="42385">
                  <c:v>3.0162896392261499E-2</c:v>
                </c:pt>
                <c:pt idx="42386">
                  <c:v>6.24355815494122E-2</c:v>
                </c:pt>
                <c:pt idx="42387">
                  <c:v>0.130046707137318</c:v>
                </c:pt>
                <c:pt idx="42388">
                  <c:v>0.130046707137318</c:v>
                </c:pt>
                <c:pt idx="42389">
                  <c:v>0.168946476767357</c:v>
                </c:pt>
                <c:pt idx="42390">
                  <c:v>0.22247426587750799</c:v>
                </c:pt>
                <c:pt idx="42391">
                  <c:v>0.22247426587750799</c:v>
                </c:pt>
                <c:pt idx="42392">
                  <c:v>0.19660097841994401</c:v>
                </c:pt>
                <c:pt idx="42393">
                  <c:v>0.121375439593531</c:v>
                </c:pt>
                <c:pt idx="42394">
                  <c:v>0.173682207897285</c:v>
                </c:pt>
                <c:pt idx="42395">
                  <c:v>0.13031496073475399</c:v>
                </c:pt>
                <c:pt idx="42396">
                  <c:v>0.16976208859014899</c:v>
                </c:pt>
                <c:pt idx="42397">
                  <c:v>0.16976208859014899</c:v>
                </c:pt>
                <c:pt idx="42398">
                  <c:v>0.16976208859014899</c:v>
                </c:pt>
                <c:pt idx="42399">
                  <c:v>0.14991133381976601</c:v>
                </c:pt>
                <c:pt idx="42400">
                  <c:v>0.14991133381976601</c:v>
                </c:pt>
                <c:pt idx="42401">
                  <c:v>0.107401274918516</c:v>
                </c:pt>
                <c:pt idx="42402">
                  <c:v>3.0466898541654901E-2</c:v>
                </c:pt>
                <c:pt idx="42403">
                  <c:v>-3.58652565692947E-2</c:v>
                </c:pt>
                <c:pt idx="42404">
                  <c:v>-6.6213712692643603E-2</c:v>
                </c:pt>
                <c:pt idx="42405">
                  <c:v>-6.6213712692643603E-2</c:v>
                </c:pt>
                <c:pt idx="42406">
                  <c:v>-6.6213712692643603E-2</c:v>
                </c:pt>
                <c:pt idx="42407">
                  <c:v>-4.1262204631839997E-3</c:v>
                </c:pt>
                <c:pt idx="42408">
                  <c:v>-4.1262204631839997E-3</c:v>
                </c:pt>
                <c:pt idx="42409">
                  <c:v>-4.1274476215995498E-3</c:v>
                </c:pt>
                <c:pt idx="42410">
                  <c:v>-7.0618729915664397E-2</c:v>
                </c:pt>
                <c:pt idx="42411">
                  <c:v>-9.8200027728350108E-3</c:v>
                </c:pt>
                <c:pt idx="42412">
                  <c:v>0.155963961340811</c:v>
                </c:pt>
                <c:pt idx="42413">
                  <c:v>0.26157983905783899</c:v>
                </c:pt>
                <c:pt idx="42414">
                  <c:v>0.26107664112324303</c:v>
                </c:pt>
                <c:pt idx="42415">
                  <c:v>0.20516239077899101</c:v>
                </c:pt>
                <c:pt idx="42416">
                  <c:v>0.23843316332204101</c:v>
                </c:pt>
                <c:pt idx="42417">
                  <c:v>0.29827877794564001</c:v>
                </c:pt>
                <c:pt idx="42418">
                  <c:v>0.32772949416806402</c:v>
                </c:pt>
                <c:pt idx="42419">
                  <c:v>0.32296638479421702</c:v>
                </c:pt>
                <c:pt idx="42420">
                  <c:v>0.35042185153793198</c:v>
                </c:pt>
                <c:pt idx="42421">
                  <c:v>0.27594727149690301</c:v>
                </c:pt>
                <c:pt idx="42422">
                  <c:v>0.24863377895965999</c:v>
                </c:pt>
                <c:pt idx="42423">
                  <c:v>0.24863377895965999</c:v>
                </c:pt>
                <c:pt idx="42424">
                  <c:v>0.20324373020800901</c:v>
                </c:pt>
                <c:pt idx="42425">
                  <c:v>0.231191288169909</c:v>
                </c:pt>
                <c:pt idx="42426">
                  <c:v>0.231191288169909</c:v>
                </c:pt>
                <c:pt idx="42427">
                  <c:v>0.22403744637139</c:v>
                </c:pt>
                <c:pt idx="42428">
                  <c:v>0.22403744637139</c:v>
                </c:pt>
                <c:pt idx="42429">
                  <c:v>0.17622339198315001</c:v>
                </c:pt>
                <c:pt idx="42430">
                  <c:v>0.13808542693002199</c:v>
                </c:pt>
                <c:pt idx="42431">
                  <c:v>0.202741183012979</c:v>
                </c:pt>
                <c:pt idx="42432">
                  <c:v>0.38201267797979799</c:v>
                </c:pt>
                <c:pt idx="42433">
                  <c:v>0.38201267797979799</c:v>
                </c:pt>
                <c:pt idx="42434">
                  <c:v>0.40421353301933699</c:v>
                </c:pt>
                <c:pt idx="42435">
                  <c:v>0.404954162602634</c:v>
                </c:pt>
                <c:pt idx="42436">
                  <c:v>0.43666049961231301</c:v>
                </c:pt>
                <c:pt idx="42437">
                  <c:v>0.41412119175047502</c:v>
                </c:pt>
                <c:pt idx="42438">
                  <c:v>0.38954899379598101</c:v>
                </c:pt>
                <c:pt idx="42439">
                  <c:v>0.28356318995379998</c:v>
                </c:pt>
                <c:pt idx="42440">
                  <c:v>0.22440589110853801</c:v>
                </c:pt>
                <c:pt idx="42441">
                  <c:v>0.20752909256802199</c:v>
                </c:pt>
                <c:pt idx="42442">
                  <c:v>0.17333607790965999</c:v>
                </c:pt>
                <c:pt idx="42443">
                  <c:v>8.0643750594647304E-2</c:v>
                </c:pt>
                <c:pt idx="42444">
                  <c:v>0.19082163553421599</c:v>
                </c:pt>
                <c:pt idx="42445">
                  <c:v>0.137940541837556</c:v>
                </c:pt>
                <c:pt idx="42446">
                  <c:v>0.15070795125247299</c:v>
                </c:pt>
                <c:pt idx="42447">
                  <c:v>0.203354148768913</c:v>
                </c:pt>
                <c:pt idx="42448">
                  <c:v>0.27092087708187601</c:v>
                </c:pt>
                <c:pt idx="42449">
                  <c:v>0.32646085417649601</c:v>
                </c:pt>
                <c:pt idx="42450">
                  <c:v>0.38059736102209601</c:v>
                </c:pt>
                <c:pt idx="42451">
                  <c:v>0.38059736102209601</c:v>
                </c:pt>
                <c:pt idx="42452">
                  <c:v>0.38083991602135497</c:v>
                </c:pt>
                <c:pt idx="42453">
                  <c:v>0.38083991602135497</c:v>
                </c:pt>
                <c:pt idx="42454">
                  <c:v>0.22988118148895201</c:v>
                </c:pt>
                <c:pt idx="42455">
                  <c:v>-1.16351896352462E-3</c:v>
                </c:pt>
                <c:pt idx="42456">
                  <c:v>0.32235195509151299</c:v>
                </c:pt>
                <c:pt idx="42457">
                  <c:v>6.4134790756320503E-2</c:v>
                </c:pt>
                <c:pt idx="42458">
                  <c:v>7.4283346693974503E-2</c:v>
                </c:pt>
                <c:pt idx="42459">
                  <c:v>-4.7732910465273198E-2</c:v>
                </c:pt>
                <c:pt idx="42460">
                  <c:v>8.5700086624904692E-3</c:v>
                </c:pt>
                <c:pt idx="42461">
                  <c:v>-8.9737881124989302E-2</c:v>
                </c:pt>
                <c:pt idx="42462">
                  <c:v>7.9274320605497994E-3</c:v>
                </c:pt>
                <c:pt idx="42463">
                  <c:v>5.4486375051455399E-2</c:v>
                </c:pt>
                <c:pt idx="42464">
                  <c:v>5.4486375051455399E-2</c:v>
                </c:pt>
                <c:pt idx="42465">
                  <c:v>0.105555004384438</c:v>
                </c:pt>
                <c:pt idx="42466">
                  <c:v>9.6566032188500905E-2</c:v>
                </c:pt>
                <c:pt idx="42467">
                  <c:v>0.103852369011601</c:v>
                </c:pt>
                <c:pt idx="42468">
                  <c:v>0.14522729425973499</c:v>
                </c:pt>
                <c:pt idx="42469">
                  <c:v>0.19975463659755099</c:v>
                </c:pt>
                <c:pt idx="42470">
                  <c:v>0.32915391610554501</c:v>
                </c:pt>
                <c:pt idx="42471">
                  <c:v>0.32915391610554501</c:v>
                </c:pt>
                <c:pt idx="42472">
                  <c:v>0.29170817207056199</c:v>
                </c:pt>
                <c:pt idx="42473">
                  <c:v>0.19245418497428199</c:v>
                </c:pt>
                <c:pt idx="42474">
                  <c:v>0.20908891376178401</c:v>
                </c:pt>
                <c:pt idx="42475">
                  <c:v>0.291993272957282</c:v>
                </c:pt>
                <c:pt idx="42476">
                  <c:v>0.25743296195875598</c:v>
                </c:pt>
                <c:pt idx="42477">
                  <c:v>0.11491909557608899</c:v>
                </c:pt>
                <c:pt idx="42478">
                  <c:v>3.4528271417878197E-2</c:v>
                </c:pt>
                <c:pt idx="42479">
                  <c:v>-4.3895871688454102E-2</c:v>
                </c:pt>
                <c:pt idx="42480">
                  <c:v>-8.4892755007273502E-2</c:v>
                </c:pt>
                <c:pt idx="42481">
                  <c:v>-6.4840639583216798E-3</c:v>
                </c:pt>
                <c:pt idx="42482">
                  <c:v>-6.5215307237604901E-3</c:v>
                </c:pt>
                <c:pt idx="42483">
                  <c:v>3.17141091195145E-2</c:v>
                </c:pt>
                <c:pt idx="42484">
                  <c:v>3.1492584657410998E-2</c:v>
                </c:pt>
                <c:pt idx="42485">
                  <c:v>-5.6975195053479101E-3</c:v>
                </c:pt>
                <c:pt idx="42486">
                  <c:v>-5.6975195053479101E-3</c:v>
                </c:pt>
                <c:pt idx="42487">
                  <c:v>-5.8824287731260496E-3</c:v>
                </c:pt>
                <c:pt idx="42488">
                  <c:v>-1.9032730023949802E-2</c:v>
                </c:pt>
                <c:pt idx="42489">
                  <c:v>0.10908858937607301</c:v>
                </c:pt>
                <c:pt idx="42490">
                  <c:v>0.18023426040410701</c:v>
                </c:pt>
                <c:pt idx="42491">
                  <c:v>0.26133158719580901</c:v>
                </c:pt>
                <c:pt idx="42492">
                  <c:v>0.230131835064216</c:v>
                </c:pt>
                <c:pt idx="42493">
                  <c:v>0.235517077500355</c:v>
                </c:pt>
                <c:pt idx="42494">
                  <c:v>0.10625562421993801</c:v>
                </c:pt>
                <c:pt idx="42495">
                  <c:v>6.4665092498229701E-2</c:v>
                </c:pt>
                <c:pt idx="42496">
                  <c:v>6.5012930601251004E-2</c:v>
                </c:pt>
                <c:pt idx="42497">
                  <c:v>4.65421653409821E-2</c:v>
                </c:pt>
                <c:pt idx="42498">
                  <c:v>0.14843270435598699</c:v>
                </c:pt>
                <c:pt idx="42499">
                  <c:v>0.186573632863032</c:v>
                </c:pt>
                <c:pt idx="42500">
                  <c:v>0.22092286086232699</c:v>
                </c:pt>
                <c:pt idx="42501">
                  <c:v>0.25296881693210499</c:v>
                </c:pt>
                <c:pt idx="42502">
                  <c:v>0.30970352446044702</c:v>
                </c:pt>
                <c:pt idx="42503">
                  <c:v>0.28782358709259198</c:v>
                </c:pt>
                <c:pt idx="42504">
                  <c:v>0.358117504928752</c:v>
                </c:pt>
                <c:pt idx="42505">
                  <c:v>0.45968706246307001</c:v>
                </c:pt>
                <c:pt idx="42506">
                  <c:v>0.46975535403371899</c:v>
                </c:pt>
                <c:pt idx="42507">
                  <c:v>0.46975535403371899</c:v>
                </c:pt>
                <c:pt idx="42508">
                  <c:v>0.50600965243058005</c:v>
                </c:pt>
                <c:pt idx="42509">
                  <c:v>0.50600965243058005</c:v>
                </c:pt>
                <c:pt idx="42510">
                  <c:v>0.45550749578606298</c:v>
                </c:pt>
                <c:pt idx="42511">
                  <c:v>0.36461667553137</c:v>
                </c:pt>
                <c:pt idx="42512">
                  <c:v>0.36461667553137</c:v>
                </c:pt>
                <c:pt idx="42513">
                  <c:v>0.32302128295855997</c:v>
                </c:pt>
                <c:pt idx="42514">
                  <c:v>0.30206037214899201</c:v>
                </c:pt>
                <c:pt idx="42515">
                  <c:v>0.26235329524050499</c:v>
                </c:pt>
                <c:pt idx="42516">
                  <c:v>0.26235329524050499</c:v>
                </c:pt>
                <c:pt idx="42517">
                  <c:v>0.26235329524050499</c:v>
                </c:pt>
                <c:pt idx="42518">
                  <c:v>0.28416258810061601</c:v>
                </c:pt>
                <c:pt idx="42519">
                  <c:v>0.34242543704253198</c:v>
                </c:pt>
                <c:pt idx="42520">
                  <c:v>0.34242543704253198</c:v>
                </c:pt>
                <c:pt idx="42521">
                  <c:v>0.30442516962570798</c:v>
                </c:pt>
                <c:pt idx="42522">
                  <c:v>0.30442516962570798</c:v>
                </c:pt>
                <c:pt idx="42523">
                  <c:v>0.29820500643496101</c:v>
                </c:pt>
                <c:pt idx="42524">
                  <c:v>0.31761663479367302</c:v>
                </c:pt>
                <c:pt idx="42525">
                  <c:v>0.31761663479367302</c:v>
                </c:pt>
                <c:pt idx="42526">
                  <c:v>0.31761663479367302</c:v>
                </c:pt>
                <c:pt idx="42527">
                  <c:v>0.27621877727265998</c:v>
                </c:pt>
                <c:pt idx="42528">
                  <c:v>0.27621877727265998</c:v>
                </c:pt>
                <c:pt idx="42529">
                  <c:v>0.31135109041574299</c:v>
                </c:pt>
                <c:pt idx="42530">
                  <c:v>0.31135109041574299</c:v>
                </c:pt>
                <c:pt idx="42531">
                  <c:v>0.25618959450092199</c:v>
                </c:pt>
                <c:pt idx="42532">
                  <c:v>0.213288622498466</c:v>
                </c:pt>
                <c:pt idx="42533">
                  <c:v>0.17928040111579699</c:v>
                </c:pt>
                <c:pt idx="42534">
                  <c:v>0.20165857058238901</c:v>
                </c:pt>
                <c:pt idx="42535">
                  <c:v>0.20165857058238901</c:v>
                </c:pt>
                <c:pt idx="42536">
                  <c:v>0.179281253792474</c:v>
                </c:pt>
                <c:pt idx="42537">
                  <c:v>0.14139468576165401</c:v>
                </c:pt>
                <c:pt idx="42538">
                  <c:v>0.14139468576165401</c:v>
                </c:pt>
                <c:pt idx="42539">
                  <c:v>0.14139468576165401</c:v>
                </c:pt>
                <c:pt idx="42540">
                  <c:v>0.14139468576165401</c:v>
                </c:pt>
                <c:pt idx="42541">
                  <c:v>0.14139468576165401</c:v>
                </c:pt>
                <c:pt idx="42542">
                  <c:v>0.14139468576165401</c:v>
                </c:pt>
                <c:pt idx="42543">
                  <c:v>0.14139468576165401</c:v>
                </c:pt>
                <c:pt idx="42544">
                  <c:v>0.15733869877909501</c:v>
                </c:pt>
                <c:pt idx="42545">
                  <c:v>0.12635357315582099</c:v>
                </c:pt>
                <c:pt idx="42546">
                  <c:v>0.12635357315582099</c:v>
                </c:pt>
                <c:pt idx="42547">
                  <c:v>0.149485420425991</c:v>
                </c:pt>
                <c:pt idx="42548">
                  <c:v>0.20222855780744001</c:v>
                </c:pt>
                <c:pt idx="42549">
                  <c:v>0.22248999923952201</c:v>
                </c:pt>
                <c:pt idx="42550">
                  <c:v>0.22248999923952201</c:v>
                </c:pt>
                <c:pt idx="42551">
                  <c:v>0.25434735090917399</c:v>
                </c:pt>
                <c:pt idx="42552">
                  <c:v>0.25762202099082498</c:v>
                </c:pt>
                <c:pt idx="42553">
                  <c:v>0.29166717942361903</c:v>
                </c:pt>
                <c:pt idx="42554">
                  <c:v>0.29751973369675699</c:v>
                </c:pt>
                <c:pt idx="42555">
                  <c:v>0.294322302431059</c:v>
                </c:pt>
                <c:pt idx="42556">
                  <c:v>0.31280167251721303</c:v>
                </c:pt>
                <c:pt idx="42557">
                  <c:v>0.27930100113010098</c:v>
                </c:pt>
                <c:pt idx="42558">
                  <c:v>0.28547355249762701</c:v>
                </c:pt>
                <c:pt idx="42559">
                  <c:v>1.6513096917620301E-2</c:v>
                </c:pt>
                <c:pt idx="42560">
                  <c:v>0.240040531115288</c:v>
                </c:pt>
                <c:pt idx="42561">
                  <c:v>1.03969637936824E-2</c:v>
                </c:pt>
                <c:pt idx="42562">
                  <c:v>0.118668389411497</c:v>
                </c:pt>
                <c:pt idx="42563">
                  <c:v>-3.9754190240557298E-2</c:v>
                </c:pt>
                <c:pt idx="42564">
                  <c:v>-8.2050998623407395E-2</c:v>
                </c:pt>
                <c:pt idx="42565">
                  <c:v>-0.16440813963130599</c:v>
                </c:pt>
                <c:pt idx="42566">
                  <c:v>-0.246003652719611</c:v>
                </c:pt>
                <c:pt idx="42567">
                  <c:v>-0.25117478309526697</c:v>
                </c:pt>
                <c:pt idx="42568">
                  <c:v>-0.156538582781863</c:v>
                </c:pt>
                <c:pt idx="42569">
                  <c:v>-0.187454341604674</c:v>
                </c:pt>
                <c:pt idx="42570">
                  <c:v>-0.21616269112411299</c:v>
                </c:pt>
                <c:pt idx="42571">
                  <c:v>-0.19280248964462801</c:v>
                </c:pt>
                <c:pt idx="42572">
                  <c:v>-0.19280248964462801</c:v>
                </c:pt>
                <c:pt idx="42573">
                  <c:v>-0.11944412253803099</c:v>
                </c:pt>
                <c:pt idx="42574">
                  <c:v>-0.11944412253803099</c:v>
                </c:pt>
                <c:pt idx="42575">
                  <c:v>-8.5422611910259599E-2</c:v>
                </c:pt>
                <c:pt idx="42576">
                  <c:v>-4.29033934093443E-2</c:v>
                </c:pt>
                <c:pt idx="42577">
                  <c:v>-4.0201428659746297E-2</c:v>
                </c:pt>
                <c:pt idx="42578">
                  <c:v>8.5700049345970697E-2</c:v>
                </c:pt>
                <c:pt idx="42579">
                  <c:v>8.0033128417843005E-2</c:v>
                </c:pt>
                <c:pt idx="42580">
                  <c:v>0.134249334066639</c:v>
                </c:pt>
                <c:pt idx="42581">
                  <c:v>0.14262694539176701</c:v>
                </c:pt>
                <c:pt idx="42582">
                  <c:v>0.115346693169343</c:v>
                </c:pt>
                <c:pt idx="42583">
                  <c:v>0.115346693169343</c:v>
                </c:pt>
                <c:pt idx="42584">
                  <c:v>0.19266090004842801</c:v>
                </c:pt>
                <c:pt idx="42585">
                  <c:v>0.27187759016304303</c:v>
                </c:pt>
                <c:pt idx="42586">
                  <c:v>0.27187759016304303</c:v>
                </c:pt>
                <c:pt idx="42587">
                  <c:v>0.29133109938906598</c:v>
                </c:pt>
                <c:pt idx="42588">
                  <c:v>0.31043220330893101</c:v>
                </c:pt>
                <c:pt idx="42589">
                  <c:v>0.24250181114442301</c:v>
                </c:pt>
                <c:pt idx="42590">
                  <c:v>0.40168014523611401</c:v>
                </c:pt>
                <c:pt idx="42591">
                  <c:v>0.35064115447564298</c:v>
                </c:pt>
                <c:pt idx="42592">
                  <c:v>0.39472087650969301</c:v>
                </c:pt>
                <c:pt idx="42593">
                  <c:v>0.26425239244182103</c:v>
                </c:pt>
                <c:pt idx="42594">
                  <c:v>0.240515421365989</c:v>
                </c:pt>
                <c:pt idx="42595">
                  <c:v>0.21535326877387101</c:v>
                </c:pt>
                <c:pt idx="42596">
                  <c:v>0.21535326877387101</c:v>
                </c:pt>
                <c:pt idx="42597">
                  <c:v>0.21535326877387101</c:v>
                </c:pt>
                <c:pt idx="42598">
                  <c:v>0.24066292560264901</c:v>
                </c:pt>
                <c:pt idx="42599">
                  <c:v>0.21535326877387101</c:v>
                </c:pt>
                <c:pt idx="42600">
                  <c:v>0.18832461442174001</c:v>
                </c:pt>
                <c:pt idx="42601">
                  <c:v>7.6960702597486996E-2</c:v>
                </c:pt>
                <c:pt idx="42602">
                  <c:v>0.10490443560773099</c:v>
                </c:pt>
                <c:pt idx="42603">
                  <c:v>4.1796774277888603E-2</c:v>
                </c:pt>
                <c:pt idx="42604">
                  <c:v>7.2705362402121804E-2</c:v>
                </c:pt>
                <c:pt idx="42605">
                  <c:v>0.12995636857960999</c:v>
                </c:pt>
                <c:pt idx="42606">
                  <c:v>0.12995636857960999</c:v>
                </c:pt>
                <c:pt idx="42607">
                  <c:v>0.12995636857960999</c:v>
                </c:pt>
                <c:pt idx="42608">
                  <c:v>0.12995636857960999</c:v>
                </c:pt>
                <c:pt idx="42609">
                  <c:v>9.8006521387971002E-2</c:v>
                </c:pt>
                <c:pt idx="42610">
                  <c:v>4.40594116510937E-2</c:v>
                </c:pt>
                <c:pt idx="42611">
                  <c:v>-1.50021265857935E-2</c:v>
                </c:pt>
                <c:pt idx="42612">
                  <c:v>-1.50021265857935E-2</c:v>
                </c:pt>
                <c:pt idx="42613">
                  <c:v>4.1402575087556598E-2</c:v>
                </c:pt>
                <c:pt idx="42614">
                  <c:v>1.3655150771734599E-2</c:v>
                </c:pt>
                <c:pt idx="42615">
                  <c:v>1.3655150771734599E-2</c:v>
                </c:pt>
                <c:pt idx="42616">
                  <c:v>1.3655150771734599E-2</c:v>
                </c:pt>
                <c:pt idx="42617">
                  <c:v>1.3655150771734599E-2</c:v>
                </c:pt>
                <c:pt idx="42618">
                  <c:v>-4.7314185285083098E-2</c:v>
                </c:pt>
                <c:pt idx="42619">
                  <c:v>-7.58627523068202E-2</c:v>
                </c:pt>
                <c:pt idx="42620">
                  <c:v>-7.58627523068202E-2</c:v>
                </c:pt>
                <c:pt idx="42621">
                  <c:v>-0.13273785648876299</c:v>
                </c:pt>
                <c:pt idx="42622">
                  <c:v>-0.20102741981907099</c:v>
                </c:pt>
                <c:pt idx="42623">
                  <c:v>-0.20102741981907099</c:v>
                </c:pt>
                <c:pt idx="42624">
                  <c:v>-0.19501975265194199</c:v>
                </c:pt>
                <c:pt idx="42625">
                  <c:v>-0.14445303387981601</c:v>
                </c:pt>
                <c:pt idx="42626">
                  <c:v>-7.5801913446933197E-2</c:v>
                </c:pt>
                <c:pt idx="42627">
                  <c:v>-9.7232249351585295E-2</c:v>
                </c:pt>
                <c:pt idx="42628">
                  <c:v>-3.7166356987999798E-2</c:v>
                </c:pt>
                <c:pt idx="42629">
                  <c:v>-3.7166356987999798E-2</c:v>
                </c:pt>
                <c:pt idx="42630">
                  <c:v>-3.7166356987999798E-2</c:v>
                </c:pt>
                <c:pt idx="42631">
                  <c:v>-3.7166356987999798E-2</c:v>
                </c:pt>
                <c:pt idx="42632">
                  <c:v>-3.7139570194977899E-2</c:v>
                </c:pt>
                <c:pt idx="42633">
                  <c:v>-3.4980708415371403E-2</c:v>
                </c:pt>
                <c:pt idx="42634">
                  <c:v>-4.9211260265697998E-3</c:v>
                </c:pt>
                <c:pt idx="42635">
                  <c:v>0</c:v>
                </c:pt>
                <c:pt idx="42636">
                  <c:v>-0.32289934643440299</c:v>
                </c:pt>
                <c:pt idx="42637" formatCode="0.00E+00">
                  <c:v>9.0654600232387096E-4</c:v>
                </c:pt>
                <c:pt idx="42638">
                  <c:v>-4.6430240737424598E-2</c:v>
                </c:pt>
                <c:pt idx="42639" formatCode="0.00E+00">
                  <c:v>0.114142590271911</c:v>
                </c:pt>
                <c:pt idx="42640">
                  <c:v>1.6307953592001202E-2</c:v>
                </c:pt>
                <c:pt idx="42641">
                  <c:v>1.48763223568841E-2</c:v>
                </c:pt>
                <c:pt idx="42642">
                  <c:v>0.19065129661785901</c:v>
                </c:pt>
                <c:pt idx="42643">
                  <c:v>0.26153016393919298</c:v>
                </c:pt>
                <c:pt idx="42644">
                  <c:v>0.30499877117030499</c:v>
                </c:pt>
                <c:pt idx="42645">
                  <c:v>0.33351993847369499</c:v>
                </c:pt>
                <c:pt idx="42646">
                  <c:v>0.28172965154576102</c:v>
                </c:pt>
                <c:pt idx="42647">
                  <c:v>0.26128064489604702</c:v>
                </c:pt>
                <c:pt idx="42648">
                  <c:v>0.26128064489604702</c:v>
                </c:pt>
                <c:pt idx="42649">
                  <c:v>0.26128064489604702</c:v>
                </c:pt>
                <c:pt idx="42650">
                  <c:v>0.25374645604076401</c:v>
                </c:pt>
                <c:pt idx="42651">
                  <c:v>0.25377167602369599</c:v>
                </c:pt>
                <c:pt idx="42652">
                  <c:v>0.25377167602369599</c:v>
                </c:pt>
                <c:pt idx="42653">
                  <c:v>0.30353381830304199</c:v>
                </c:pt>
                <c:pt idx="42654">
                  <c:v>0.30353381830304199</c:v>
                </c:pt>
                <c:pt idx="42655">
                  <c:v>0.32606181662915401</c:v>
                </c:pt>
                <c:pt idx="42656">
                  <c:v>0.28447480021479299</c:v>
                </c:pt>
                <c:pt idx="42657">
                  <c:v>0.24541691246630301</c:v>
                </c:pt>
                <c:pt idx="42658">
                  <c:v>0.28423230061256499</c:v>
                </c:pt>
                <c:pt idx="42659">
                  <c:v>0.28423230061256499</c:v>
                </c:pt>
                <c:pt idx="42660">
                  <c:v>0.23639094744385</c:v>
                </c:pt>
                <c:pt idx="42661">
                  <c:v>0.25239623175827203</c:v>
                </c:pt>
                <c:pt idx="42662">
                  <c:v>0.224645907220477</c:v>
                </c:pt>
                <c:pt idx="42663">
                  <c:v>0.298430892805923</c:v>
                </c:pt>
                <c:pt idx="42664">
                  <c:v>0.208732553555251</c:v>
                </c:pt>
                <c:pt idx="42665">
                  <c:v>0.208732553555251</c:v>
                </c:pt>
                <c:pt idx="42666">
                  <c:v>0.11909726179845299</c:v>
                </c:pt>
                <c:pt idx="42667">
                  <c:v>9.0148466460360205E-2</c:v>
                </c:pt>
                <c:pt idx="42668">
                  <c:v>5.5291608451394497E-2</c:v>
                </c:pt>
                <c:pt idx="42669">
                  <c:v>5.5291608451394497E-2</c:v>
                </c:pt>
                <c:pt idx="42670">
                  <c:v>5.5291608451394497E-2</c:v>
                </c:pt>
                <c:pt idx="42671">
                  <c:v>5.5291608451394497E-2</c:v>
                </c:pt>
                <c:pt idx="42672">
                  <c:v>4.96940174024098E-2</c:v>
                </c:pt>
                <c:pt idx="42673">
                  <c:v>5.5291608451394497E-2</c:v>
                </c:pt>
                <c:pt idx="42674">
                  <c:v>5.5291608451394497E-2</c:v>
                </c:pt>
                <c:pt idx="42675">
                  <c:v>2.40569569147168E-2</c:v>
                </c:pt>
                <c:pt idx="42676">
                  <c:v>-3.8527973484103299E-2</c:v>
                </c:pt>
                <c:pt idx="42677">
                  <c:v>-9.4421077417842003E-2</c:v>
                </c:pt>
                <c:pt idx="42678">
                  <c:v>-9.1679468991182594E-2</c:v>
                </c:pt>
                <c:pt idx="42679">
                  <c:v>0.17701258313993201</c:v>
                </c:pt>
                <c:pt idx="42680">
                  <c:v>-5.5465854891516703E-2</c:v>
                </c:pt>
                <c:pt idx="42681">
                  <c:v>-5.5463292031095998E-2</c:v>
                </c:pt>
                <c:pt idx="42682">
                  <c:v>-0.21171292159114899</c:v>
                </c:pt>
                <c:pt idx="42683">
                  <c:v>-0.18099031006489899</c:v>
                </c:pt>
                <c:pt idx="42684">
                  <c:v>-0.14632851664369101</c:v>
                </c:pt>
                <c:pt idx="42685">
                  <c:v>-0.18829864013749201</c:v>
                </c:pt>
                <c:pt idx="42686">
                  <c:v>-0.19493707025675</c:v>
                </c:pt>
                <c:pt idx="42687">
                  <c:v>-0.17764973459559699</c:v>
                </c:pt>
                <c:pt idx="42688">
                  <c:v>-0.212460209671059</c:v>
                </c:pt>
                <c:pt idx="42689">
                  <c:v>-0.212460209671059</c:v>
                </c:pt>
                <c:pt idx="42690">
                  <c:v>-0.30206992846163899</c:v>
                </c:pt>
                <c:pt idx="42691">
                  <c:v>-0.15744461214910799</c:v>
                </c:pt>
                <c:pt idx="42692">
                  <c:v>-0.266505436512882</c:v>
                </c:pt>
                <c:pt idx="42693">
                  <c:v>-0.33129153725247201</c:v>
                </c:pt>
                <c:pt idx="42694">
                  <c:v>-0.28913934395490098</c:v>
                </c:pt>
                <c:pt idx="42695">
                  <c:v>-0.27247785703301403</c:v>
                </c:pt>
                <c:pt idx="42696">
                  <c:v>-0.27247785703301403</c:v>
                </c:pt>
                <c:pt idx="42697">
                  <c:v>-0.25013946925312103</c:v>
                </c:pt>
                <c:pt idx="42698">
                  <c:v>-0.201594462723131</c:v>
                </c:pt>
                <c:pt idx="42699">
                  <c:v>-0.24158896867836199</c:v>
                </c:pt>
                <c:pt idx="42700">
                  <c:v>-0.31075457696534697</c:v>
                </c:pt>
                <c:pt idx="42701">
                  <c:v>-0.37143800712971797</c:v>
                </c:pt>
                <c:pt idx="42702">
                  <c:v>-0.38988721224954098</c:v>
                </c:pt>
                <c:pt idx="42703">
                  <c:v>-0.43191602198282902</c:v>
                </c:pt>
                <c:pt idx="42704">
                  <c:v>-0.43191602198282902</c:v>
                </c:pt>
                <c:pt idx="42705">
                  <c:v>-0.41391145720286598</c:v>
                </c:pt>
                <c:pt idx="42706">
                  <c:v>-0.42305163285796399</c:v>
                </c:pt>
                <c:pt idx="42707">
                  <c:v>-0.42322496238770901</c:v>
                </c:pt>
                <c:pt idx="42708">
                  <c:v>-0.45684182709238702</c:v>
                </c:pt>
                <c:pt idx="42709">
                  <c:v>-0.44272062520430999</c:v>
                </c:pt>
                <c:pt idx="42710">
                  <c:v>-0.48590068015808402</c:v>
                </c:pt>
                <c:pt idx="42711">
                  <c:v>-0.50084033068715506</c:v>
                </c:pt>
                <c:pt idx="42712">
                  <c:v>-0.51473493775674395</c:v>
                </c:pt>
                <c:pt idx="42713">
                  <c:v>-0.466989463220922</c:v>
                </c:pt>
                <c:pt idx="42714">
                  <c:v>-0.466989463220922</c:v>
                </c:pt>
                <c:pt idx="42715">
                  <c:v>-0.42847966909427299</c:v>
                </c:pt>
                <c:pt idx="42716">
                  <c:v>-0.50887945791212896</c:v>
                </c:pt>
                <c:pt idx="42717">
                  <c:v>-0.50183077937115905</c:v>
                </c:pt>
                <c:pt idx="42718">
                  <c:v>-0.50183077937115905</c:v>
                </c:pt>
                <c:pt idx="42719">
                  <c:v>-0.38699385179751999</c:v>
                </c:pt>
                <c:pt idx="42720">
                  <c:v>-0.38699385179751999</c:v>
                </c:pt>
                <c:pt idx="42721">
                  <c:v>-0.35252011144391499</c:v>
                </c:pt>
                <c:pt idx="42722">
                  <c:v>-0.35252011144391499</c:v>
                </c:pt>
                <c:pt idx="42723">
                  <c:v>-0.31971968662695399</c:v>
                </c:pt>
                <c:pt idx="42724">
                  <c:v>-0.28504232350804498</c:v>
                </c:pt>
                <c:pt idx="42725">
                  <c:v>-0.27952213274281401</c:v>
                </c:pt>
                <c:pt idx="42726">
                  <c:v>0</c:v>
                </c:pt>
                <c:pt idx="42727">
                  <c:v>-0.32289934643440299</c:v>
                </c:pt>
                <c:pt idx="42728">
                  <c:v>-6.3956010422992801E-2</c:v>
                </c:pt>
                <c:pt idx="42729">
                  <c:v>-0.121020593446852</c:v>
                </c:pt>
                <c:pt idx="42730">
                  <c:v>5.3558944434725003E-2</c:v>
                </c:pt>
                <c:pt idx="42731">
                  <c:v>4.8263748529529402E-2</c:v>
                </c:pt>
                <c:pt idx="42732">
                  <c:v>4.8262104212577199E-2</c:v>
                </c:pt>
                <c:pt idx="42733">
                  <c:v>1.5748642756454601E-3</c:v>
                </c:pt>
                <c:pt idx="42734">
                  <c:v>-4.4965554751680903E-2</c:v>
                </c:pt>
                <c:pt idx="42735">
                  <c:v>-4.4965554751680903E-2</c:v>
                </c:pt>
                <c:pt idx="42736">
                  <c:v>-4.4965554751680903E-2</c:v>
                </c:pt>
                <c:pt idx="42737">
                  <c:v>-8.81449312683215E-2</c:v>
                </c:pt>
                <c:pt idx="42738">
                  <c:v>-4.1779186456469601E-2</c:v>
                </c:pt>
                <c:pt idx="42739">
                  <c:v>-4.1779186456469601E-2</c:v>
                </c:pt>
                <c:pt idx="42740">
                  <c:v>-8.86172189857663E-2</c:v>
                </c:pt>
                <c:pt idx="42741">
                  <c:v>-0.22813716666085501</c:v>
                </c:pt>
                <c:pt idx="42742">
                  <c:v>-0.22813716666085501</c:v>
                </c:pt>
                <c:pt idx="42743">
                  <c:v>-0.197421274240068</c:v>
                </c:pt>
                <c:pt idx="42744">
                  <c:v>-0.197421274240068</c:v>
                </c:pt>
                <c:pt idx="42745">
                  <c:v>-0.118573739141919</c:v>
                </c:pt>
                <c:pt idx="42746" formatCode="0.00E+00">
                  <c:v>-3.61670383444367E-4</c:v>
                </c:pt>
                <c:pt idx="42747">
                  <c:v>2.8144922976654999E-2</c:v>
                </c:pt>
                <c:pt idx="42748" formatCode="0.00E+00">
                  <c:v>0.118361203013019</c:v>
                </c:pt>
                <c:pt idx="42749">
                  <c:v>0.106920724237467</c:v>
                </c:pt>
                <c:pt idx="42750">
                  <c:v>0.13349534979507899</c:v>
                </c:pt>
                <c:pt idx="42751">
                  <c:v>0.13349534979507899</c:v>
                </c:pt>
                <c:pt idx="42752">
                  <c:v>0.18184989599489501</c:v>
                </c:pt>
                <c:pt idx="42753">
                  <c:v>0.149552461193702</c:v>
                </c:pt>
                <c:pt idx="42754">
                  <c:v>0.101148442633288</c:v>
                </c:pt>
                <c:pt idx="42755">
                  <c:v>6.9251395203033306E-2</c:v>
                </c:pt>
                <c:pt idx="42756">
                  <c:v>9.5618938230678199E-2</c:v>
                </c:pt>
                <c:pt idx="42757">
                  <c:v>0.12756330627974999</c:v>
                </c:pt>
                <c:pt idx="42758">
                  <c:v>0.136090284298584</c:v>
                </c:pt>
                <c:pt idx="42759">
                  <c:v>0.193832402656019</c:v>
                </c:pt>
                <c:pt idx="42760">
                  <c:v>0.169866061191219</c:v>
                </c:pt>
                <c:pt idx="42761">
                  <c:v>0.22966712520600599</c:v>
                </c:pt>
                <c:pt idx="42762">
                  <c:v>0.21236004812108999</c:v>
                </c:pt>
                <c:pt idx="42763">
                  <c:v>0.1098548959182</c:v>
                </c:pt>
                <c:pt idx="42764">
                  <c:v>0.1098548959182</c:v>
                </c:pt>
                <c:pt idx="42765">
                  <c:v>0.20004200777405201</c:v>
                </c:pt>
                <c:pt idx="42766">
                  <c:v>0.20431476320254299</c:v>
                </c:pt>
                <c:pt idx="42767">
                  <c:v>0.16260130858059599</c:v>
                </c:pt>
                <c:pt idx="42768">
                  <c:v>0.16659425042815501</c:v>
                </c:pt>
                <c:pt idx="42769">
                  <c:v>0.16260130858059599</c:v>
                </c:pt>
                <c:pt idx="42770">
                  <c:v>0.13780919058027299</c:v>
                </c:pt>
                <c:pt idx="42771">
                  <c:v>0.13045246911047001</c:v>
                </c:pt>
                <c:pt idx="42772">
                  <c:v>0.14244118128795999</c:v>
                </c:pt>
                <c:pt idx="42773">
                  <c:v>0.14244118128795999</c:v>
                </c:pt>
                <c:pt idx="42774">
                  <c:v>0.14244118128795999</c:v>
                </c:pt>
                <c:pt idx="42775">
                  <c:v>0.174814819870033</c:v>
                </c:pt>
                <c:pt idx="42776">
                  <c:v>0.222245610991919</c:v>
                </c:pt>
                <c:pt idx="42777">
                  <c:v>0.190450520562197</c:v>
                </c:pt>
                <c:pt idx="42778">
                  <c:v>0.15025167105581499</c:v>
                </c:pt>
                <c:pt idx="42779">
                  <c:v>-9.09568491852768E-2</c:v>
                </c:pt>
                <c:pt idx="42780">
                  <c:v>-0.17972643963910601</c:v>
                </c:pt>
                <c:pt idx="42781">
                  <c:v>0.15341862615598001</c:v>
                </c:pt>
                <c:pt idx="42782">
                  <c:v>1.16364671158566E-2</c:v>
                </c:pt>
                <c:pt idx="42783">
                  <c:v>7.7902885389061705E-2</c:v>
                </c:pt>
                <c:pt idx="42784">
                  <c:v>0.19327426966866601</c:v>
                </c:pt>
                <c:pt idx="42785">
                  <c:v>0.28361035441298799</c:v>
                </c:pt>
                <c:pt idx="42786">
                  <c:v>0.20081050799191599</c:v>
                </c:pt>
                <c:pt idx="42787">
                  <c:v>0.20672528132711099</c:v>
                </c:pt>
                <c:pt idx="42788">
                  <c:v>0.206775812947705</c:v>
                </c:pt>
                <c:pt idx="42789">
                  <c:v>0.206775812947705</c:v>
                </c:pt>
                <c:pt idx="42790">
                  <c:v>0.108585211216967</c:v>
                </c:pt>
                <c:pt idx="42791">
                  <c:v>0.17517141606234099</c:v>
                </c:pt>
                <c:pt idx="42792">
                  <c:v>0.220995947070251</c:v>
                </c:pt>
                <c:pt idx="42793">
                  <c:v>0.30187268904001502</c:v>
                </c:pt>
                <c:pt idx="42794">
                  <c:v>0.25791420159224099</c:v>
                </c:pt>
                <c:pt idx="42795">
                  <c:v>0.32622098218610202</c:v>
                </c:pt>
                <c:pt idx="42796">
                  <c:v>0.36838671495568998</c:v>
                </c:pt>
                <c:pt idx="42797">
                  <c:v>0.36838671495568998</c:v>
                </c:pt>
                <c:pt idx="42798">
                  <c:v>0.28657617520394402</c:v>
                </c:pt>
                <c:pt idx="42799">
                  <c:v>0.30718137135023199</c:v>
                </c:pt>
                <c:pt idx="42800">
                  <c:v>0.346262964543472</c:v>
                </c:pt>
                <c:pt idx="42801">
                  <c:v>0.346262964543472</c:v>
                </c:pt>
                <c:pt idx="42802">
                  <c:v>0.42437149932953</c:v>
                </c:pt>
                <c:pt idx="42803">
                  <c:v>0.44193461866426698</c:v>
                </c:pt>
                <c:pt idx="42804">
                  <c:v>0.44193461866426698</c:v>
                </c:pt>
                <c:pt idx="42805">
                  <c:v>0.45830289435865801</c:v>
                </c:pt>
                <c:pt idx="42806">
                  <c:v>0.40935301585873701</c:v>
                </c:pt>
                <c:pt idx="42807">
                  <c:v>0.35208994084492801</c:v>
                </c:pt>
                <c:pt idx="42808">
                  <c:v>0.31448246597649399</c:v>
                </c:pt>
                <c:pt idx="42809">
                  <c:v>0.25887391472791399</c:v>
                </c:pt>
                <c:pt idx="42810">
                  <c:v>0.16141495166411499</c:v>
                </c:pt>
                <c:pt idx="42811">
                  <c:v>0.29506444064368098</c:v>
                </c:pt>
                <c:pt idx="42812">
                  <c:v>0.37385580291728399</c:v>
                </c:pt>
                <c:pt idx="42813">
                  <c:v>0.35208994084492801</c:v>
                </c:pt>
                <c:pt idx="42814">
                  <c:v>0.35208994084492801</c:v>
                </c:pt>
                <c:pt idx="42815">
                  <c:v>0.29487521758469598</c:v>
                </c:pt>
                <c:pt idx="42816">
                  <c:v>0.28869738687679403</c:v>
                </c:pt>
                <c:pt idx="42817">
                  <c:v>0.28869738687679403</c:v>
                </c:pt>
                <c:pt idx="42818">
                  <c:v>0.28257822494078499</c:v>
                </c:pt>
                <c:pt idx="42819">
                  <c:v>0.29487521758469598</c:v>
                </c:pt>
                <c:pt idx="42820">
                  <c:v>0.29487521758469598</c:v>
                </c:pt>
                <c:pt idx="42821">
                  <c:v>0.398427240445409</c:v>
                </c:pt>
                <c:pt idx="42822">
                  <c:v>0.398427240445409</c:v>
                </c:pt>
                <c:pt idx="42823">
                  <c:v>0.45109884195201</c:v>
                </c:pt>
                <c:pt idx="42824">
                  <c:v>0.45109884195201</c:v>
                </c:pt>
                <c:pt idx="42825">
                  <c:v>0.45109884195201</c:v>
                </c:pt>
                <c:pt idx="42826">
                  <c:v>0.45109884195201</c:v>
                </c:pt>
                <c:pt idx="42827">
                  <c:v>0.45379709781314798</c:v>
                </c:pt>
                <c:pt idx="42828">
                  <c:v>0.54390901602927899</c:v>
                </c:pt>
                <c:pt idx="42829">
                  <c:v>0.55755497876850402</c:v>
                </c:pt>
                <c:pt idx="42830">
                  <c:v>0.46921225129108801</c:v>
                </c:pt>
                <c:pt idx="42831">
                  <c:v>0.47173577314956</c:v>
                </c:pt>
                <c:pt idx="42832">
                  <c:v>0.46921225129108801</c:v>
                </c:pt>
                <c:pt idx="42833">
                  <c:v>0.45646895558716499</c:v>
                </c:pt>
                <c:pt idx="42834">
                  <c:v>0.45379709781314798</c:v>
                </c:pt>
                <c:pt idx="42835">
                  <c:v>0.44668556643518698</c:v>
                </c:pt>
                <c:pt idx="42836">
                  <c:v>0.44668556643518698</c:v>
                </c:pt>
                <c:pt idx="42837">
                  <c:v>0.44668556643518698</c:v>
                </c:pt>
                <c:pt idx="42838">
                  <c:v>0.48973732701446598</c:v>
                </c:pt>
                <c:pt idx="42839">
                  <c:v>0.504483884507958</c:v>
                </c:pt>
                <c:pt idx="42840">
                  <c:v>0.54998910915253796</c:v>
                </c:pt>
                <c:pt idx="42841">
                  <c:v>0.53617928671371795</c:v>
                </c:pt>
                <c:pt idx="42842">
                  <c:v>0.53617928671371795</c:v>
                </c:pt>
                <c:pt idx="42843">
                  <c:v>0.53617928671371795</c:v>
                </c:pt>
                <c:pt idx="42844">
                  <c:v>0.53617928671371795</c:v>
                </c:pt>
                <c:pt idx="42845">
                  <c:v>0.54998910915253796</c:v>
                </c:pt>
                <c:pt idx="42846">
                  <c:v>0.59803282598332097</c:v>
                </c:pt>
                <c:pt idx="42847">
                  <c:v>0.61481349961856202</c:v>
                </c:pt>
                <c:pt idx="42848">
                  <c:v>0.61481349961856202</c:v>
                </c:pt>
                <c:pt idx="42849">
                  <c:v>0.61881624603672603</c:v>
                </c:pt>
                <c:pt idx="42850">
                  <c:v>8.9802834057376796E-2</c:v>
                </c:pt>
                <c:pt idx="42851">
                  <c:v>0.313536704758278</c:v>
                </c:pt>
                <c:pt idx="42852">
                  <c:v>5.4362608778483597E-2</c:v>
                </c:pt>
                <c:pt idx="42853">
                  <c:v>0.164578107011215</c:v>
                </c:pt>
                <c:pt idx="42854">
                  <c:v>0.21023819386977699</c:v>
                </c:pt>
                <c:pt idx="42855">
                  <c:v>0.164578107011215</c:v>
                </c:pt>
                <c:pt idx="42856">
                  <c:v>4.3870828008653398E-2</c:v>
                </c:pt>
                <c:pt idx="42857">
                  <c:v>9.0980289843827597E-2</c:v>
                </c:pt>
                <c:pt idx="42858">
                  <c:v>0.13427147404829801</c:v>
                </c:pt>
                <c:pt idx="42859">
                  <c:v>-7.5369180655651099E-3</c:v>
                </c:pt>
                <c:pt idx="42860">
                  <c:v>-0.13646834556510101</c:v>
                </c:pt>
                <c:pt idx="42861">
                  <c:v>-0.13646834556510101</c:v>
                </c:pt>
                <c:pt idx="42862">
                  <c:v>-0.23625485450887801</c:v>
                </c:pt>
                <c:pt idx="42863">
                  <c:v>-8.3553003583956606E-2</c:v>
                </c:pt>
                <c:pt idx="42864">
                  <c:v>-8.3553003583956606E-2</c:v>
                </c:pt>
                <c:pt idx="42865">
                  <c:v>-7.6635336754989E-2</c:v>
                </c:pt>
                <c:pt idx="42866">
                  <c:v>-6.9805437741616599E-2</c:v>
                </c:pt>
                <c:pt idx="42867">
                  <c:v>-3.1160397716979801E-2</c:v>
                </c:pt>
                <c:pt idx="42868">
                  <c:v>-3.1160397716979801E-2</c:v>
                </c:pt>
                <c:pt idx="42869">
                  <c:v>4.7912854451130898E-3</c:v>
                </c:pt>
                <c:pt idx="42870">
                  <c:v>-6.1618003312687401E-2</c:v>
                </c:pt>
                <c:pt idx="42871">
                  <c:v>-3.3301804300066497E-2</c:v>
                </c:pt>
                <c:pt idx="42872">
                  <c:v>-1.68257241059555E-3</c:v>
                </c:pt>
                <c:pt idx="42873">
                  <c:v>2.9746578148414901E-2</c:v>
                </c:pt>
                <c:pt idx="42874">
                  <c:v>2.8418843643178201E-2</c:v>
                </c:pt>
                <c:pt idx="42875">
                  <c:v>3.02001740890116E-2</c:v>
                </c:pt>
                <c:pt idx="42876">
                  <c:v>3.02001740890116E-2</c:v>
                </c:pt>
                <c:pt idx="42877">
                  <c:v>4.0388130318762698E-2</c:v>
                </c:pt>
                <c:pt idx="42878">
                  <c:v>4.0388130318762698E-2</c:v>
                </c:pt>
                <c:pt idx="42879">
                  <c:v>7.8925820153727497E-2</c:v>
                </c:pt>
                <c:pt idx="42880">
                  <c:v>7.8925820153727497E-2</c:v>
                </c:pt>
                <c:pt idx="42881">
                  <c:v>5.0649530418272803E-2</c:v>
                </c:pt>
                <c:pt idx="42882">
                  <c:v>7.9335624261530097E-2</c:v>
                </c:pt>
                <c:pt idx="42883">
                  <c:v>0.100567947319759</c:v>
                </c:pt>
                <c:pt idx="42884">
                  <c:v>6.4459878156372996E-2</c:v>
                </c:pt>
                <c:pt idx="42885">
                  <c:v>6.4459878156372996E-2</c:v>
                </c:pt>
                <c:pt idx="42886">
                  <c:v>5.4525998300553699E-2</c:v>
                </c:pt>
                <c:pt idx="42887">
                  <c:v>5.4525998300553699E-2</c:v>
                </c:pt>
                <c:pt idx="42888">
                  <c:v>5.4525998300553699E-2</c:v>
                </c:pt>
                <c:pt idx="42889">
                  <c:v>7.9891112239300593E-2</c:v>
                </c:pt>
                <c:pt idx="42890">
                  <c:v>-1.2205540900418401E-3</c:v>
                </c:pt>
                <c:pt idx="42891">
                  <c:v>-1.2205540900418401E-3</c:v>
                </c:pt>
                <c:pt idx="42892">
                  <c:v>5.1409021059913101E-2</c:v>
                </c:pt>
                <c:pt idx="42893">
                  <c:v>2.59679068363214E-2</c:v>
                </c:pt>
                <c:pt idx="42894">
                  <c:v>-1.2196016020411501E-3</c:v>
                </c:pt>
                <c:pt idx="42895">
                  <c:v>-2.8062473324619499E-2</c:v>
                </c:pt>
                <c:pt idx="42896">
                  <c:v>-5.3438997890300897E-2</c:v>
                </c:pt>
                <c:pt idx="42897">
                  <c:v>-5.6384320766176901E-2</c:v>
                </c:pt>
                <c:pt idx="42898">
                  <c:v>-5.6384320766176901E-2</c:v>
                </c:pt>
                <c:pt idx="42899" formatCode="0.00E+00">
                  <c:v>-4.4082050686422499E-4</c:v>
                </c:pt>
                <c:pt idx="42900">
                  <c:v>2.66042126882166E-2</c:v>
                </c:pt>
                <c:pt idx="42901" formatCode="0.00E+00">
                  <c:v>7.6115659021218196E-2</c:v>
                </c:pt>
                <c:pt idx="42902">
                  <c:v>9.9096199602732804E-2</c:v>
                </c:pt>
                <c:pt idx="42903">
                  <c:v>0.120886639402136</c:v>
                </c:pt>
                <c:pt idx="42904">
                  <c:v>0.120886639402136</c:v>
                </c:pt>
                <c:pt idx="42905">
                  <c:v>0.14184542175981299</c:v>
                </c:pt>
                <c:pt idx="42906">
                  <c:v>9.8878471560019901E-2</c:v>
                </c:pt>
                <c:pt idx="42907">
                  <c:v>0.14209321390419699</c:v>
                </c:pt>
                <c:pt idx="42908">
                  <c:v>9.4677215673056397E-2</c:v>
                </c:pt>
                <c:pt idx="42909">
                  <c:v>6.9188384775851597E-2</c:v>
                </c:pt>
                <c:pt idx="42910">
                  <c:v>4.5089970137148702E-2</c:v>
                </c:pt>
                <c:pt idx="42911">
                  <c:v>4.5089172386263802E-2</c:v>
                </c:pt>
                <c:pt idx="42912">
                  <c:v>2.2053119266125701E-2</c:v>
                </c:pt>
                <c:pt idx="42913">
                  <c:v>2.2053119266125701E-2</c:v>
                </c:pt>
                <c:pt idx="42914">
                  <c:v>1.8390670849885701E-2</c:v>
                </c:pt>
                <c:pt idx="42915">
                  <c:v>-4.1798457604740298E-3</c:v>
                </c:pt>
                <c:pt idx="42916">
                  <c:v>-4.1798457604740298E-3</c:v>
                </c:pt>
                <c:pt idx="42917">
                  <c:v>-4.1798457604740298E-3</c:v>
                </c:pt>
                <c:pt idx="42918">
                  <c:v>1.8881830576214599E-2</c:v>
                </c:pt>
                <c:pt idx="42919">
                  <c:v>2.2712672640252202E-2</c:v>
                </c:pt>
                <c:pt idx="42920">
                  <c:v>4.5090045475332401E-2</c:v>
                </c:pt>
                <c:pt idx="42921">
                  <c:v>4.8719336139815203E-2</c:v>
                </c:pt>
                <c:pt idx="42922">
                  <c:v>0.108029019484523</c:v>
                </c:pt>
                <c:pt idx="42923">
                  <c:v>0.32376537040603898</c:v>
                </c:pt>
                <c:pt idx="42924">
                  <c:v>6.4852987426133393E-2</c:v>
                </c:pt>
                <c:pt idx="42925">
                  <c:v>0.172928654421588</c:v>
                </c:pt>
                <c:pt idx="42926">
                  <c:v>5.1415722286113998E-2</c:v>
                </c:pt>
                <c:pt idx="42927" formatCode="0.00E+00">
                  <c:v>-7.7519330517272702E-4</c:v>
                </c:pt>
                <c:pt idx="42928">
                  <c:v>4.5846376057466998E-2</c:v>
                </c:pt>
                <c:pt idx="42929" formatCode="0.00E+00">
                  <c:v>4.6279485314333499E-2</c:v>
                </c:pt>
                <c:pt idx="42930">
                  <c:v>0.140252430324353</c:v>
                </c:pt>
                <c:pt idx="42931">
                  <c:v>0.213549145449422</c:v>
                </c:pt>
                <c:pt idx="42932">
                  <c:v>0.26758326827256101</c:v>
                </c:pt>
                <c:pt idx="42933">
                  <c:v>0.32834405174418002</c:v>
                </c:pt>
                <c:pt idx="42934">
                  <c:v>0.354692203739703</c:v>
                </c:pt>
                <c:pt idx="42935">
                  <c:v>0.32840542866814398</c:v>
                </c:pt>
                <c:pt idx="42936">
                  <c:v>0.327686135549557</c:v>
                </c:pt>
                <c:pt idx="42937">
                  <c:v>0.39455350558583901</c:v>
                </c:pt>
                <c:pt idx="42938">
                  <c:v>0.30828390998263999</c:v>
                </c:pt>
                <c:pt idx="42939">
                  <c:v>0.31539592632493901</c:v>
                </c:pt>
                <c:pt idx="42940">
                  <c:v>0.334988468391474</c:v>
                </c:pt>
                <c:pt idx="42941">
                  <c:v>0.37242577252484099</c:v>
                </c:pt>
                <c:pt idx="42942">
                  <c:v>0.37242577252484099</c:v>
                </c:pt>
                <c:pt idx="42943">
                  <c:v>0.37242577252484099</c:v>
                </c:pt>
                <c:pt idx="42944">
                  <c:v>0.37242577252484099</c:v>
                </c:pt>
                <c:pt idx="42945">
                  <c:v>0.37536553601566702</c:v>
                </c:pt>
                <c:pt idx="42946">
                  <c:v>0.37536553601566702</c:v>
                </c:pt>
                <c:pt idx="42947">
                  <c:v>0.37536553601566702</c:v>
                </c:pt>
                <c:pt idx="42948">
                  <c:v>0.37536553601566702</c:v>
                </c:pt>
                <c:pt idx="42949">
                  <c:v>0.37536553601566702</c:v>
                </c:pt>
                <c:pt idx="42950">
                  <c:v>0.35006887459223701</c:v>
                </c:pt>
                <c:pt idx="42951">
                  <c:v>0.35006887459223701</c:v>
                </c:pt>
                <c:pt idx="42952">
                  <c:v>0.36141514499736999</c:v>
                </c:pt>
                <c:pt idx="42953">
                  <c:v>0.34388944168755398</c:v>
                </c:pt>
                <c:pt idx="42954">
                  <c:v>0.27493946249930901</c:v>
                </c:pt>
                <c:pt idx="42955">
                  <c:v>0.30323456772805402</c:v>
                </c:pt>
                <c:pt idx="42956">
                  <c:v>0.30323456772805402</c:v>
                </c:pt>
                <c:pt idx="42957">
                  <c:v>0.23030391352009499</c:v>
                </c:pt>
                <c:pt idx="42958">
                  <c:v>0.23030391352009499</c:v>
                </c:pt>
                <c:pt idx="42959">
                  <c:v>0.27889422138088599</c:v>
                </c:pt>
                <c:pt idx="42960">
                  <c:v>0.243390514672122</c:v>
                </c:pt>
                <c:pt idx="42961">
                  <c:v>0.256641774107847</c:v>
                </c:pt>
                <c:pt idx="42962">
                  <c:v>0.230963364652331</c:v>
                </c:pt>
                <c:pt idx="42963">
                  <c:v>0.28135480269408503</c:v>
                </c:pt>
                <c:pt idx="42964">
                  <c:v>0.28135480269408503</c:v>
                </c:pt>
                <c:pt idx="42965">
                  <c:v>0.28526018503351902</c:v>
                </c:pt>
                <c:pt idx="42966">
                  <c:v>0.278313360036617</c:v>
                </c:pt>
                <c:pt idx="42967">
                  <c:v>0.25450791404076301</c:v>
                </c:pt>
                <c:pt idx="42968">
                  <c:v>0.14054243817373899</c:v>
                </c:pt>
                <c:pt idx="42969">
                  <c:v>0.25450791404076301</c:v>
                </c:pt>
                <c:pt idx="42970">
                  <c:v>0.233841257642393</c:v>
                </c:pt>
                <c:pt idx="42971">
                  <c:v>0.25450791404076301</c:v>
                </c:pt>
                <c:pt idx="42972">
                  <c:v>0.14054243817373899</c:v>
                </c:pt>
                <c:pt idx="42973">
                  <c:v>0.29773197937048101</c:v>
                </c:pt>
                <c:pt idx="42974">
                  <c:v>0.29773197937048101</c:v>
                </c:pt>
                <c:pt idx="42975">
                  <c:v>0.34433149461741402</c:v>
                </c:pt>
                <c:pt idx="42976">
                  <c:v>0.34433149461741402</c:v>
                </c:pt>
                <c:pt idx="42977">
                  <c:v>0.41577280722802701</c:v>
                </c:pt>
                <c:pt idx="42978">
                  <c:v>0.41577280722802701</c:v>
                </c:pt>
                <c:pt idx="42979">
                  <c:v>0.60238019787067398</c:v>
                </c:pt>
                <c:pt idx="42980">
                  <c:v>0.60238019787067398</c:v>
                </c:pt>
                <c:pt idx="42981">
                  <c:v>0.54269126838297399</c:v>
                </c:pt>
                <c:pt idx="42982">
                  <c:v>0.54269126838297399</c:v>
                </c:pt>
                <c:pt idx="42983">
                  <c:v>0.54551474292177005</c:v>
                </c:pt>
                <c:pt idx="42984">
                  <c:v>0.54269126838297399</c:v>
                </c:pt>
                <c:pt idx="42985">
                  <c:v>0.54830356651301304</c:v>
                </c:pt>
                <c:pt idx="42986" formatCode="0.00E+00">
                  <c:v>-7.2869631384198097E-4</c:v>
                </c:pt>
                <c:pt idx="42987">
                  <c:v>-0.32323350703144299</c:v>
                </c:pt>
                <c:pt idx="42988" formatCode="0.00E+00">
                  <c:v>-6.2140476064738603E-2</c:v>
                </c:pt>
                <c:pt idx="42989">
                  <c:v>-0.216616207585488</c:v>
                </c:pt>
                <c:pt idx="42990">
                  <c:v>-0.216616207585488</c:v>
                </c:pt>
                <c:pt idx="42991">
                  <c:v>-0.15323940987937601</c:v>
                </c:pt>
                <c:pt idx="42992">
                  <c:v>-0.154180548223918</c:v>
                </c:pt>
                <c:pt idx="42993">
                  <c:v>-0.25681876555538102</c:v>
                </c:pt>
                <c:pt idx="42994">
                  <c:v>-0.13982877230308199</c:v>
                </c:pt>
                <c:pt idx="42995">
                  <c:v>-0.13982877230308199</c:v>
                </c:pt>
                <c:pt idx="42996">
                  <c:v>-4.2100804823192998E-2</c:v>
                </c:pt>
                <c:pt idx="42997">
                  <c:v>-0.117227609385971</c:v>
                </c:pt>
                <c:pt idx="42998">
                  <c:v>-2.8528755944440199E-2</c:v>
                </c:pt>
                <c:pt idx="42999">
                  <c:v>-2.8528755944440199E-2</c:v>
                </c:pt>
                <c:pt idx="43000">
                  <c:v>7.8250924724982893E-3</c:v>
                </c:pt>
                <c:pt idx="43001">
                  <c:v>8.3278322882472694E-2</c:v>
                </c:pt>
                <c:pt idx="43002">
                  <c:v>0.14713043776769799</c:v>
                </c:pt>
                <c:pt idx="43003">
                  <c:v>9.0975454445596498E-3</c:v>
                </c:pt>
                <c:pt idx="43004">
                  <c:v>0.16357190341722799</c:v>
                </c:pt>
                <c:pt idx="43005">
                  <c:v>0.29603420837829503</c:v>
                </c:pt>
                <c:pt idx="43006">
                  <c:v>0.33368086427527399</c:v>
                </c:pt>
                <c:pt idx="43007">
                  <c:v>0.20297441886704201</c:v>
                </c:pt>
                <c:pt idx="43008">
                  <c:v>0.10570556777937699</c:v>
                </c:pt>
                <c:pt idx="43009">
                  <c:v>0.1128919802555</c:v>
                </c:pt>
                <c:pt idx="43010">
                  <c:v>0.37289369724821197</c:v>
                </c:pt>
                <c:pt idx="43011">
                  <c:v>0.29567142275688901</c:v>
                </c:pt>
                <c:pt idx="43012">
                  <c:v>0.199822282771523</c:v>
                </c:pt>
                <c:pt idx="43013">
                  <c:v>0.23663131531758499</c:v>
                </c:pt>
                <c:pt idx="43014">
                  <c:v>0.26113213386343598</c:v>
                </c:pt>
                <c:pt idx="43015">
                  <c:v>0.20042438352259201</c:v>
                </c:pt>
                <c:pt idx="43016">
                  <c:v>0.20042438352259201</c:v>
                </c:pt>
                <c:pt idx="43017">
                  <c:v>0.17219251634622201</c:v>
                </c:pt>
                <c:pt idx="43018">
                  <c:v>0.17219251634622201</c:v>
                </c:pt>
                <c:pt idx="43019">
                  <c:v>0.17219251634622201</c:v>
                </c:pt>
                <c:pt idx="43020">
                  <c:v>0.17158382739254299</c:v>
                </c:pt>
                <c:pt idx="43021">
                  <c:v>0.130691598696862</c:v>
                </c:pt>
                <c:pt idx="43022">
                  <c:v>0.13778968510178299</c:v>
                </c:pt>
                <c:pt idx="43023">
                  <c:v>4.4199860153368402E-2</c:v>
                </c:pt>
                <c:pt idx="43024">
                  <c:v>0.15961748746682899</c:v>
                </c:pt>
                <c:pt idx="43025">
                  <c:v>8.4323311248611393E-2</c:v>
                </c:pt>
                <c:pt idx="43026">
                  <c:v>0.14082116808894299</c:v>
                </c:pt>
                <c:pt idx="43027">
                  <c:v>8.3523075582306594E-2</c:v>
                </c:pt>
                <c:pt idx="43028">
                  <c:v>0.127139897626555</c:v>
                </c:pt>
                <c:pt idx="43029">
                  <c:v>0.16679371674061999</c:v>
                </c:pt>
                <c:pt idx="43030">
                  <c:v>0.24180847505422901</c:v>
                </c:pt>
                <c:pt idx="43031">
                  <c:v>0.19226868938982999</c:v>
                </c:pt>
                <c:pt idx="43032">
                  <c:v>0.20025430925679899</c:v>
                </c:pt>
                <c:pt idx="43033">
                  <c:v>0.15456740134083799</c:v>
                </c:pt>
                <c:pt idx="43034">
                  <c:v>0.16755592738660299</c:v>
                </c:pt>
                <c:pt idx="43035">
                  <c:v>0.159459830467053</c:v>
                </c:pt>
                <c:pt idx="43036">
                  <c:v>0.201008261437193</c:v>
                </c:pt>
                <c:pt idx="43037">
                  <c:v>0.154836274917557</c:v>
                </c:pt>
                <c:pt idx="43038">
                  <c:v>0.201008261437193</c:v>
                </c:pt>
                <c:pt idx="43039">
                  <c:v>0.201008261437193</c:v>
                </c:pt>
                <c:pt idx="43040">
                  <c:v>0.20632748879709101</c:v>
                </c:pt>
                <c:pt idx="43041">
                  <c:v>0</c:v>
                </c:pt>
                <c:pt idx="43042">
                  <c:v>-0.32289934643440299</c:v>
                </c:pt>
                <c:pt idx="43043">
                  <c:v>-0.137828157518808</c:v>
                </c:pt>
                <c:pt idx="43044">
                  <c:v>-0.193801704464934</c:v>
                </c:pt>
                <c:pt idx="43045">
                  <c:v>-5.6603862643428399E-2</c:v>
                </c:pt>
                <c:pt idx="43046">
                  <c:v>-0.19653248901658699</c:v>
                </c:pt>
                <c:pt idx="43047">
                  <c:v>-0.23401786405327499</c:v>
                </c:pt>
                <c:pt idx="43048">
                  <c:v>-9.86538946692605E-2</c:v>
                </c:pt>
                <c:pt idx="43049">
                  <c:v>-8.9133370282212798E-2</c:v>
                </c:pt>
                <c:pt idx="43050">
                  <c:v>-4.2022432286234097E-2</c:v>
                </c:pt>
                <c:pt idx="43051">
                  <c:v>-4.1589698219387898E-2</c:v>
                </c:pt>
                <c:pt idx="43052">
                  <c:v>4.4222096189115302E-2</c:v>
                </c:pt>
                <c:pt idx="43053">
                  <c:v>8.32529397897048E-2</c:v>
                </c:pt>
                <c:pt idx="43054">
                  <c:v>4.0752030762893902E-2</c:v>
                </c:pt>
                <c:pt idx="43055">
                  <c:v>-2.6781434084522899E-2</c:v>
                </c:pt>
                <c:pt idx="43056">
                  <c:v>-2.4707740568025601E-2</c:v>
                </c:pt>
                <c:pt idx="43057">
                  <c:v>1.3510085263180999E-2</c:v>
                </c:pt>
                <c:pt idx="43058">
                  <c:v>-2.3489326469635401E-2</c:v>
                </c:pt>
                <c:pt idx="43059">
                  <c:v>-5.14743913135551E-3</c:v>
                </c:pt>
                <c:pt idx="43060">
                  <c:v>-1.1055045742593E-2</c:v>
                </c:pt>
                <c:pt idx="43061">
                  <c:v>2.3211876558239398E-2</c:v>
                </c:pt>
                <c:pt idx="43062">
                  <c:v>2.3211876558239398E-2</c:v>
                </c:pt>
                <c:pt idx="43063">
                  <c:v>2.3211876558239398E-2</c:v>
                </c:pt>
                <c:pt idx="43064">
                  <c:v>-1.06476086624807E-2</c:v>
                </c:pt>
                <c:pt idx="43065">
                  <c:v>-1.06476086624807E-2</c:v>
                </c:pt>
                <c:pt idx="43066">
                  <c:v>2.1914637731817999E-2</c:v>
                </c:pt>
                <c:pt idx="43067">
                  <c:v>2.1914637731817999E-2</c:v>
                </c:pt>
                <c:pt idx="43068">
                  <c:v>2.1914637731817999E-2</c:v>
                </c:pt>
                <c:pt idx="43069">
                  <c:v>5.2266003940865703E-2</c:v>
                </c:pt>
                <c:pt idx="43070">
                  <c:v>5.2266003940865703E-2</c:v>
                </c:pt>
                <c:pt idx="43071">
                  <c:v>8.0931699818917499E-2</c:v>
                </c:pt>
                <c:pt idx="43072">
                  <c:v>-9.0439115949458807E-3</c:v>
                </c:pt>
                <c:pt idx="43073">
                  <c:v>-3.8257531147437997E-2</c:v>
                </c:pt>
                <c:pt idx="43074">
                  <c:v>-9.4560626930915107E-3</c:v>
                </c:pt>
                <c:pt idx="43075">
                  <c:v>-9.4560626930915107E-3</c:v>
                </c:pt>
                <c:pt idx="43076">
                  <c:v>1.8833240501639099E-2</c:v>
                </c:pt>
                <c:pt idx="43077">
                  <c:v>-9.5474782525444193E-3</c:v>
                </c:pt>
                <c:pt idx="43078">
                  <c:v>-9.5474782525444193E-3</c:v>
                </c:pt>
                <c:pt idx="43079">
                  <c:v>1.8833240501639099E-2</c:v>
                </c:pt>
                <c:pt idx="43080">
                  <c:v>1.8833240501639099E-2</c:v>
                </c:pt>
                <c:pt idx="43081">
                  <c:v>1.79562106499957E-2</c:v>
                </c:pt>
                <c:pt idx="43082">
                  <c:v>1.79562106499957E-2</c:v>
                </c:pt>
                <c:pt idx="43083">
                  <c:v>1.79562106499957E-2</c:v>
                </c:pt>
                <c:pt idx="43084">
                  <c:v>1.79562106499957E-2</c:v>
                </c:pt>
                <c:pt idx="43085">
                  <c:v>1.7040824707398001E-2</c:v>
                </c:pt>
                <c:pt idx="43086">
                  <c:v>1.2713740707311599E-2</c:v>
                </c:pt>
                <c:pt idx="43087">
                  <c:v>-1.27415133676274E-2</c:v>
                </c:pt>
                <c:pt idx="43088">
                  <c:v>-1.27415133676274E-2</c:v>
                </c:pt>
                <c:pt idx="43089">
                  <c:v>1.2713740707311599E-2</c:v>
                </c:pt>
                <c:pt idx="43090">
                  <c:v>-1.29970873871188E-2</c:v>
                </c:pt>
                <c:pt idx="43091">
                  <c:v>1.24717747180806E-2</c:v>
                </c:pt>
                <c:pt idx="43092">
                  <c:v>6.6499536951503305E-2</c:v>
                </c:pt>
                <c:pt idx="43093">
                  <c:v>0.16822183419183601</c:v>
                </c:pt>
                <c:pt idx="43094">
                  <c:v>0.167656367155326</c:v>
                </c:pt>
                <c:pt idx="43095">
                  <c:v>0.141058526550531</c:v>
                </c:pt>
                <c:pt idx="43096">
                  <c:v>0.13500958896579901</c:v>
                </c:pt>
                <c:pt idx="43097">
                  <c:v>0.21214039143167401</c:v>
                </c:pt>
                <c:pt idx="43098">
                  <c:v>0.13613859380596799</c:v>
                </c:pt>
                <c:pt idx="43099">
                  <c:v>7.2905565438194903E-2</c:v>
                </c:pt>
                <c:pt idx="43100">
                  <c:v>0.14581791876123801</c:v>
                </c:pt>
                <c:pt idx="43101">
                  <c:v>0.22940503835791301</c:v>
                </c:pt>
                <c:pt idx="43102">
                  <c:v>0.22940503835791301</c:v>
                </c:pt>
                <c:pt idx="43103">
                  <c:v>0.22940503835791301</c:v>
                </c:pt>
                <c:pt idx="43104">
                  <c:v>0.22940503835791301</c:v>
                </c:pt>
                <c:pt idx="43105">
                  <c:v>0.25611348177673698</c:v>
                </c:pt>
                <c:pt idx="43106">
                  <c:v>0.401884803834475</c:v>
                </c:pt>
                <c:pt idx="43107">
                  <c:v>0.43958835853592998</c:v>
                </c:pt>
                <c:pt idx="43108">
                  <c:v>0.43579479760044298</c:v>
                </c:pt>
                <c:pt idx="43109">
                  <c:v>0.43579479760044298</c:v>
                </c:pt>
                <c:pt idx="43110">
                  <c:v>0.38058195714960102</c:v>
                </c:pt>
                <c:pt idx="43111">
                  <c:v>0.38058195714960102</c:v>
                </c:pt>
                <c:pt idx="43112">
                  <c:v>0.49560780220516698</c:v>
                </c:pt>
                <c:pt idx="43113">
                  <c:v>0.49560780220516698</c:v>
                </c:pt>
                <c:pt idx="43114">
                  <c:v>0.43493934495724801</c:v>
                </c:pt>
                <c:pt idx="43115">
                  <c:v>0.43873640928596802</c:v>
                </c:pt>
                <c:pt idx="43116">
                  <c:v>0.499139487979186</c:v>
                </c:pt>
                <c:pt idx="43117">
                  <c:v>0.519221608277184</c:v>
                </c:pt>
                <c:pt idx="43118">
                  <c:v>0.519221608277184</c:v>
                </c:pt>
                <c:pt idx="43119">
                  <c:v>0.53758332611853599</c:v>
                </c:pt>
                <c:pt idx="43120">
                  <c:v>0.53758332611853599</c:v>
                </c:pt>
                <c:pt idx="43121">
                  <c:v>0.54055338761745997</c:v>
                </c:pt>
                <c:pt idx="43122">
                  <c:v>9.1679468991182594E-2</c:v>
                </c:pt>
                <c:pt idx="43123">
                  <c:v>0.366213438732784</c:v>
                </c:pt>
                <c:pt idx="43124">
                  <c:v>0.29972145841671199</c:v>
                </c:pt>
                <c:pt idx="43125">
                  <c:v>0.45052816150448399</c:v>
                </c:pt>
                <c:pt idx="43126">
                  <c:v>0.38892538230642398</c:v>
                </c:pt>
                <c:pt idx="43127">
                  <c:v>0.46679226051676997</c:v>
                </c:pt>
                <c:pt idx="43128">
                  <c:v>0.40383027152947898</c:v>
                </c:pt>
                <c:pt idx="43129">
                  <c:v>0.424992351956403</c:v>
                </c:pt>
                <c:pt idx="43130">
                  <c:v>0.424992351956403</c:v>
                </c:pt>
                <c:pt idx="43131">
                  <c:v>0.43937261270584499</c:v>
                </c:pt>
                <c:pt idx="43132">
                  <c:v>0.43937261270584499</c:v>
                </c:pt>
                <c:pt idx="43133">
                  <c:v>0.45751988293811402</c:v>
                </c:pt>
                <c:pt idx="43134">
                  <c:v>0.45751988293811402</c:v>
                </c:pt>
                <c:pt idx="43135">
                  <c:v>0.48613369715236199</c:v>
                </c:pt>
                <c:pt idx="43136">
                  <c:v>0.48613369715236199</c:v>
                </c:pt>
                <c:pt idx="43137">
                  <c:v>0.51315355389348105</c:v>
                </c:pt>
                <c:pt idx="43138">
                  <c:v>0.42267359456613102</c:v>
                </c:pt>
                <c:pt idx="43139">
                  <c:v>0.47303411744126</c:v>
                </c:pt>
                <c:pt idx="43140">
                  <c:v>0.42267359456613102</c:v>
                </c:pt>
                <c:pt idx="43141">
                  <c:v>0.47303411744126</c:v>
                </c:pt>
                <c:pt idx="43142">
                  <c:v>0.44741593503298699</c:v>
                </c:pt>
                <c:pt idx="43143">
                  <c:v>0.37085164184706998</c:v>
                </c:pt>
                <c:pt idx="43144">
                  <c:v>0.28561069145152002</c:v>
                </c:pt>
                <c:pt idx="43145">
                  <c:v>0.33363009787040199</c:v>
                </c:pt>
                <c:pt idx="43146">
                  <c:v>0.108029019484523</c:v>
                </c:pt>
                <c:pt idx="43147">
                  <c:v>0.32457710052628602</c:v>
                </c:pt>
                <c:pt idx="43148" formatCode="0.00E+00">
                  <c:v>9.65376821556729E-4</c:v>
                </c:pt>
                <c:pt idx="43149">
                  <c:v>5.8271029879341102E-2</c:v>
                </c:pt>
                <c:pt idx="43150" formatCode="0.00E+00">
                  <c:v>7.7458452854650597E-4</c:v>
                </c:pt>
                <c:pt idx="43151" formatCode="0.00E+00">
                  <c:v>7.7458452854650597E-4</c:v>
                </c:pt>
                <c:pt idx="43152" formatCode="0.00E+00">
                  <c:v>9.9310617744757801E-2</c:v>
                </c:pt>
                <c:pt idx="43153" formatCode="0.00E+00">
                  <c:v>6.1169506302564999E-2</c:v>
                </c:pt>
                <c:pt idx="43154">
                  <c:v>-3.0277492639200401E-2</c:v>
                </c:pt>
                <c:pt idx="43155">
                  <c:v>1.4877144654558101E-2</c:v>
                </c:pt>
                <c:pt idx="43156">
                  <c:v>-2.8343102649848399E-2</c:v>
                </c:pt>
                <c:pt idx="43157">
                  <c:v>1.9751464306861699E-2</c:v>
                </c:pt>
                <c:pt idx="43158">
                  <c:v>-1.983598108601E-2</c:v>
                </c:pt>
                <c:pt idx="43159">
                  <c:v>5.29794607725926E-2</c:v>
                </c:pt>
                <c:pt idx="43160">
                  <c:v>3.4230386573201398E-2</c:v>
                </c:pt>
                <c:pt idx="43161">
                  <c:v>6.6946892858446905E-2</c:v>
                </c:pt>
                <c:pt idx="43162">
                  <c:v>-3.78731162868126E-2</c:v>
                </c:pt>
                <c:pt idx="43163">
                  <c:v>2.4165911894422801E-2</c:v>
                </c:pt>
                <c:pt idx="43164">
                  <c:v>1.9093654354923099E-2</c:v>
                </c:pt>
                <c:pt idx="43165">
                  <c:v>1.9542478907252601E-2</c:v>
                </c:pt>
                <c:pt idx="43166">
                  <c:v>4.9017228675977499E-2</c:v>
                </c:pt>
                <c:pt idx="43167">
                  <c:v>7.6510367457857498E-2</c:v>
                </c:pt>
                <c:pt idx="43168">
                  <c:v>0.109052502457294</c:v>
                </c:pt>
                <c:pt idx="43169">
                  <c:v>0.109052502457294</c:v>
                </c:pt>
                <c:pt idx="43170">
                  <c:v>7.6510367457857498E-2</c:v>
                </c:pt>
                <c:pt idx="43171">
                  <c:v>0.103511160863983</c:v>
                </c:pt>
                <c:pt idx="43172">
                  <c:v>0.21119801518524001</c:v>
                </c:pt>
                <c:pt idx="43173">
                  <c:v>0.21119801518524001</c:v>
                </c:pt>
                <c:pt idx="43174">
                  <c:v>0.13653742958647599</c:v>
                </c:pt>
                <c:pt idx="43175">
                  <c:v>0.270975941563464</c:v>
                </c:pt>
                <c:pt idx="43176">
                  <c:v>0.226726109327203</c:v>
                </c:pt>
                <c:pt idx="43177">
                  <c:v>0.226726109327203</c:v>
                </c:pt>
                <c:pt idx="43178">
                  <c:v>0.270975941563464</c:v>
                </c:pt>
                <c:pt idx="43179">
                  <c:v>0.29635737580393501</c:v>
                </c:pt>
                <c:pt idx="43180">
                  <c:v>0.29635737580393501</c:v>
                </c:pt>
                <c:pt idx="43181">
                  <c:v>0.383565508648881</c:v>
                </c:pt>
                <c:pt idx="43182">
                  <c:v>0.42776234441588401</c:v>
                </c:pt>
                <c:pt idx="43183">
                  <c:v>0.461651356270323</c:v>
                </c:pt>
                <c:pt idx="43184">
                  <c:v>0.461651356270323</c:v>
                </c:pt>
                <c:pt idx="43185">
                  <c:v>0.49441870965211399</c:v>
                </c:pt>
                <c:pt idx="43186">
                  <c:v>0.52406876691024995</c:v>
                </c:pt>
                <c:pt idx="43187">
                  <c:v>0.47263968295466502</c:v>
                </c:pt>
                <c:pt idx="43188">
                  <c:v>0.35985652684187602</c:v>
                </c:pt>
                <c:pt idx="43189">
                  <c:v>0.296825912864841</c:v>
                </c:pt>
                <c:pt idx="43190">
                  <c:v>0.31699778235339199</c:v>
                </c:pt>
                <c:pt idx="43191">
                  <c:v>0.210166943662869</c:v>
                </c:pt>
                <c:pt idx="43192">
                  <c:v>0.171860971086891</c:v>
                </c:pt>
                <c:pt idx="43193">
                  <c:v>0.154416232452316</c:v>
                </c:pt>
                <c:pt idx="43194">
                  <c:v>0.23427569212160099</c:v>
                </c:pt>
                <c:pt idx="43195">
                  <c:v>0.193635675849085</c:v>
                </c:pt>
                <c:pt idx="43196">
                  <c:v>0.23427724975425401</c:v>
                </c:pt>
                <c:pt idx="43197">
                  <c:v>0.30626361155229298</c:v>
                </c:pt>
                <c:pt idx="43198">
                  <c:v>0.206842962805628</c:v>
                </c:pt>
                <c:pt idx="43199">
                  <c:v>0.44128875762952502</c:v>
                </c:pt>
                <c:pt idx="43200">
                  <c:v>0.385489630046017</c:v>
                </c:pt>
                <c:pt idx="43201">
                  <c:v>0.44054261204379502</c:v>
                </c:pt>
                <c:pt idx="43202">
                  <c:v>0.293034969222842</c:v>
                </c:pt>
                <c:pt idx="43203">
                  <c:v>0.322099040377546</c:v>
                </c:pt>
                <c:pt idx="43204">
                  <c:v>0.17011644714867</c:v>
                </c:pt>
                <c:pt idx="43205">
                  <c:v>0.26078224577102399</c:v>
                </c:pt>
                <c:pt idx="43206">
                  <c:v>0.26078224577102399</c:v>
                </c:pt>
                <c:pt idx="43207">
                  <c:v>-1.50543177046258E-3</c:v>
                </c:pt>
                <c:pt idx="43208">
                  <c:v>0</c:v>
                </c:pt>
                <c:pt idx="43209">
                  <c:v>-0.32289934643440299</c:v>
                </c:pt>
                <c:pt idx="43210">
                  <c:v>-0.137828157518808</c:v>
                </c:pt>
                <c:pt idx="43211">
                  <c:v>-0.193801704464934</c:v>
                </c:pt>
                <c:pt idx="43212">
                  <c:v>-5.6603862643428399E-2</c:v>
                </c:pt>
                <c:pt idx="43213">
                  <c:v>-0.19653248901658699</c:v>
                </c:pt>
                <c:pt idx="43214">
                  <c:v>-0.23401786405327499</c:v>
                </c:pt>
                <c:pt idx="43215">
                  <c:v>-9.86538946692605E-2</c:v>
                </c:pt>
                <c:pt idx="43216">
                  <c:v>-8.9133370282212798E-2</c:v>
                </c:pt>
                <c:pt idx="43217">
                  <c:v>-4.2022432286234097E-2</c:v>
                </c:pt>
                <c:pt idx="43218">
                  <c:v>-4.1589698219387898E-2</c:v>
                </c:pt>
                <c:pt idx="43219">
                  <c:v>4.4222096189115302E-2</c:v>
                </c:pt>
                <c:pt idx="43220">
                  <c:v>8.32529397897048E-2</c:v>
                </c:pt>
                <c:pt idx="43221">
                  <c:v>4.0752030762893902E-2</c:v>
                </c:pt>
                <c:pt idx="43222">
                  <c:v>-2.6781434084522899E-2</c:v>
                </c:pt>
                <c:pt idx="43223">
                  <c:v>-2.4707740568025601E-2</c:v>
                </c:pt>
                <c:pt idx="43224">
                  <c:v>1.3510085263180999E-2</c:v>
                </c:pt>
                <c:pt idx="43225">
                  <c:v>-2.3489326469635401E-2</c:v>
                </c:pt>
                <c:pt idx="43226">
                  <c:v>-5.14743913135551E-3</c:v>
                </c:pt>
                <c:pt idx="43227">
                  <c:v>-1.1055045742593E-2</c:v>
                </c:pt>
                <c:pt idx="43228">
                  <c:v>2.3211876558239398E-2</c:v>
                </c:pt>
                <c:pt idx="43229">
                  <c:v>2.3211876558239398E-2</c:v>
                </c:pt>
                <c:pt idx="43230">
                  <c:v>2.3211876558239398E-2</c:v>
                </c:pt>
                <c:pt idx="43231">
                  <c:v>-1.06476086624807E-2</c:v>
                </c:pt>
                <c:pt idx="43232">
                  <c:v>-1.06476086624807E-2</c:v>
                </c:pt>
                <c:pt idx="43233">
                  <c:v>2.1914637731817999E-2</c:v>
                </c:pt>
                <c:pt idx="43234">
                  <c:v>2.1914637731817999E-2</c:v>
                </c:pt>
                <c:pt idx="43235">
                  <c:v>2.1914637731817999E-2</c:v>
                </c:pt>
                <c:pt idx="43236">
                  <c:v>5.2266003940865703E-2</c:v>
                </c:pt>
                <c:pt idx="43237">
                  <c:v>5.2266003940865703E-2</c:v>
                </c:pt>
                <c:pt idx="43238">
                  <c:v>8.0931699818917499E-2</c:v>
                </c:pt>
                <c:pt idx="43239">
                  <c:v>-9.0439115949458807E-3</c:v>
                </c:pt>
                <c:pt idx="43240">
                  <c:v>-3.8257531147437997E-2</c:v>
                </c:pt>
                <c:pt idx="43241">
                  <c:v>-9.4560626930915107E-3</c:v>
                </c:pt>
                <c:pt idx="43242">
                  <c:v>-9.4560626930915107E-3</c:v>
                </c:pt>
                <c:pt idx="43243">
                  <c:v>1.8833240501639099E-2</c:v>
                </c:pt>
                <c:pt idx="43244">
                  <c:v>-9.5474782525444193E-3</c:v>
                </c:pt>
                <c:pt idx="43245">
                  <c:v>-9.5474782525444193E-3</c:v>
                </c:pt>
                <c:pt idx="43246">
                  <c:v>1.8833240501639099E-2</c:v>
                </c:pt>
                <c:pt idx="43247">
                  <c:v>1.8833240501639099E-2</c:v>
                </c:pt>
                <c:pt idx="43248">
                  <c:v>1.79562106499957E-2</c:v>
                </c:pt>
                <c:pt idx="43249">
                  <c:v>1.79562106499957E-2</c:v>
                </c:pt>
                <c:pt idx="43250">
                  <c:v>1.79562106499957E-2</c:v>
                </c:pt>
                <c:pt idx="43251">
                  <c:v>1.79562106499957E-2</c:v>
                </c:pt>
                <c:pt idx="43252">
                  <c:v>1.7040824707398001E-2</c:v>
                </c:pt>
                <c:pt idx="43253">
                  <c:v>7.1117989413283095E-2</c:v>
                </c:pt>
                <c:pt idx="43254">
                  <c:v>0.16493496164177199</c:v>
                </c:pt>
                <c:pt idx="43255">
                  <c:v>0.16493496164177199</c:v>
                </c:pt>
                <c:pt idx="43256">
                  <c:v>0.18840161045673601</c:v>
                </c:pt>
                <c:pt idx="43257">
                  <c:v>0.281262333310976</c:v>
                </c:pt>
                <c:pt idx="43258">
                  <c:v>0.259865998795904</c:v>
                </c:pt>
                <c:pt idx="43259">
                  <c:v>0.259865998795904</c:v>
                </c:pt>
                <c:pt idx="43260">
                  <c:v>0.259865998795904</c:v>
                </c:pt>
                <c:pt idx="43261">
                  <c:v>0.22288270057651799</c:v>
                </c:pt>
                <c:pt idx="43262">
                  <c:v>0.22323878942933501</c:v>
                </c:pt>
                <c:pt idx="43263">
                  <c:v>0.22323878942933501</c:v>
                </c:pt>
                <c:pt idx="43264">
                  <c:v>0.22323878942933501</c:v>
                </c:pt>
                <c:pt idx="43265">
                  <c:v>0.25961937670798901</c:v>
                </c:pt>
                <c:pt idx="43266">
                  <c:v>0.25961937670798901</c:v>
                </c:pt>
                <c:pt idx="43267">
                  <c:v>0.25961937670798901</c:v>
                </c:pt>
                <c:pt idx="43268">
                  <c:v>0.22323878942933501</c:v>
                </c:pt>
                <c:pt idx="43269">
                  <c:v>0.182954803988197</c:v>
                </c:pt>
                <c:pt idx="43270">
                  <c:v>0.31004692605217998</c:v>
                </c:pt>
                <c:pt idx="43271">
                  <c:v>0.16868078940167699</c:v>
                </c:pt>
                <c:pt idx="43272">
                  <c:v>0.19950381872610401</c:v>
                </c:pt>
                <c:pt idx="43273">
                  <c:v>9.7636085807827303E-2</c:v>
                </c:pt>
                <c:pt idx="43274">
                  <c:v>0.107294866649823</c:v>
                </c:pt>
                <c:pt idx="43275">
                  <c:v>0.10778770267118599</c:v>
                </c:pt>
                <c:pt idx="43276">
                  <c:v>0.19997241891002299</c:v>
                </c:pt>
                <c:pt idx="43277">
                  <c:v>6.2625826818956495E-2</c:v>
                </c:pt>
                <c:pt idx="43278">
                  <c:v>0.18589669234379</c:v>
                </c:pt>
                <c:pt idx="43279">
                  <c:v>9.6723363913305299E-2</c:v>
                </c:pt>
                <c:pt idx="43280">
                  <c:v>9.6723363913305299E-2</c:v>
                </c:pt>
                <c:pt idx="43281">
                  <c:v>9.6723363913305299E-2</c:v>
                </c:pt>
                <c:pt idx="43282">
                  <c:v>0.12830825680258001</c:v>
                </c:pt>
                <c:pt idx="43283">
                  <c:v>5.7692507080489799E-2</c:v>
                </c:pt>
                <c:pt idx="43284">
                  <c:v>9.6404209714202105E-2</c:v>
                </c:pt>
                <c:pt idx="43285">
                  <c:v>9.6404209714202105E-2</c:v>
                </c:pt>
                <c:pt idx="43286">
                  <c:v>6.8350785631381597E-2</c:v>
                </c:pt>
                <c:pt idx="43287">
                  <c:v>0</c:v>
                </c:pt>
                <c:pt idx="43288">
                  <c:v>-0.32339418098859102</c:v>
                </c:pt>
                <c:pt idx="43289">
                  <c:v>-6.5839332403531098E-2</c:v>
                </c:pt>
                <c:pt idx="43290">
                  <c:v>-0.123269280757306</c:v>
                </c:pt>
                <c:pt idx="43291">
                  <c:v>-0.174291220680727</c:v>
                </c:pt>
                <c:pt idx="43292">
                  <c:v>-0.123269280757306</c:v>
                </c:pt>
                <c:pt idx="43293">
                  <c:v>8.2951115208207398E-3</c:v>
                </c:pt>
                <c:pt idx="43294">
                  <c:v>-4.31390095161963E-2</c:v>
                </c:pt>
                <c:pt idx="43295">
                  <c:v>-9.0238620629544603E-2</c:v>
                </c:pt>
                <c:pt idx="43296">
                  <c:v>7.5558186127659896E-3</c:v>
                </c:pt>
                <c:pt idx="43297">
                  <c:v>-3.56543275262515E-2</c:v>
                </c:pt>
                <c:pt idx="43298">
                  <c:v>0.13453085121560601</c:v>
                </c:pt>
                <c:pt idx="43299">
                  <c:v>0.13507494226208899</c:v>
                </c:pt>
                <c:pt idx="43300">
                  <c:v>-4.3799503342759803E-2</c:v>
                </c:pt>
                <c:pt idx="43301">
                  <c:v>7.4682891493977801E-3</c:v>
                </c:pt>
                <c:pt idx="43302">
                  <c:v>-0.120619650795827</c:v>
                </c:pt>
                <c:pt idx="43303">
                  <c:v>-0.120619650795827</c:v>
                </c:pt>
                <c:pt idx="43304">
                  <c:v>-0.21998822186581701</c:v>
                </c:pt>
                <c:pt idx="43305">
                  <c:v>-9.6714658690407698E-2</c:v>
                </c:pt>
                <c:pt idx="43306">
                  <c:v>-9.6714658690407698E-2</c:v>
                </c:pt>
                <c:pt idx="43307">
                  <c:v>-0.15372265381119801</c:v>
                </c:pt>
                <c:pt idx="43308">
                  <c:v>-0.17961078796868599</c:v>
                </c:pt>
                <c:pt idx="43309">
                  <c:v>-0.204315025424777</c:v>
                </c:pt>
                <c:pt idx="43310">
                  <c:v>-0.227574927112659</c:v>
                </c:pt>
                <c:pt idx="43311">
                  <c:v>-0.26398162710157003</c:v>
                </c:pt>
                <c:pt idx="43312">
                  <c:v>-0.21683591173758199</c:v>
                </c:pt>
                <c:pt idx="43313">
                  <c:v>-0.22511394703301699</c:v>
                </c:pt>
                <c:pt idx="43314">
                  <c:v>-0.292072418251489</c:v>
                </c:pt>
                <c:pt idx="43315">
                  <c:v>-0.25571844195987298</c:v>
                </c:pt>
                <c:pt idx="43316">
                  <c:v>-0.249853549581396</c:v>
                </c:pt>
                <c:pt idx="43317">
                  <c:v>-0.21580521139526401</c:v>
                </c:pt>
                <c:pt idx="43318">
                  <c:v>-0.236498683483824</c:v>
                </c:pt>
                <c:pt idx="43319">
                  <c:v>-0.236498683483824</c:v>
                </c:pt>
                <c:pt idx="43320">
                  <c:v>-0.29282128052354101</c:v>
                </c:pt>
                <c:pt idx="43321">
                  <c:v>-0.29282128052354101</c:v>
                </c:pt>
                <c:pt idx="43322">
                  <c:v>-0.27527897293470199</c:v>
                </c:pt>
                <c:pt idx="43323">
                  <c:v>-0.377809163570415</c:v>
                </c:pt>
                <c:pt idx="43324">
                  <c:v>-0.34227491444024599</c:v>
                </c:pt>
                <c:pt idx="43325">
                  <c:v>-0.28506054095225197</c:v>
                </c:pt>
                <c:pt idx="43326">
                  <c:v>-0.30276607472766598</c:v>
                </c:pt>
                <c:pt idx="43327">
                  <c:v>-0.206325675810314</c:v>
                </c:pt>
                <c:pt idx="43328">
                  <c:v>-0.23257330539816001</c:v>
                </c:pt>
                <c:pt idx="43329">
                  <c:v>-0.25757980093336402</c:v>
                </c:pt>
                <c:pt idx="43330">
                  <c:v>-0.29935593184385401</c:v>
                </c:pt>
                <c:pt idx="43331">
                  <c:v>-0.32214032555448602</c:v>
                </c:pt>
                <c:pt idx="43332">
                  <c:v>-0.36323137604281702</c:v>
                </c:pt>
                <c:pt idx="43333">
                  <c:v>-0.45184978772349199</c:v>
                </c:pt>
                <c:pt idx="43334">
                  <c:v>-0.45184978772349199</c:v>
                </c:pt>
                <c:pt idx="43335">
                  <c:v>-0.40637077692616003</c:v>
                </c:pt>
                <c:pt idx="43336">
                  <c:v>-0.424490640846508</c:v>
                </c:pt>
                <c:pt idx="43337">
                  <c:v>-0.48488585179591898</c:v>
                </c:pt>
                <c:pt idx="43338">
                  <c:v>-0.48488585179591898</c:v>
                </c:pt>
                <c:pt idx="43339">
                  <c:v>-0.48488585179591898</c:v>
                </c:pt>
                <c:pt idx="43340">
                  <c:v>-0.50013633411574498</c:v>
                </c:pt>
                <c:pt idx="43341">
                  <c:v>-0.48487102210382299</c:v>
                </c:pt>
                <c:pt idx="43342">
                  <c:v>-0.48747892905724599</c:v>
                </c:pt>
                <c:pt idx="43343">
                  <c:v>-0.48747892905724599</c:v>
                </c:pt>
                <c:pt idx="43344">
                  <c:v>-0.48747892905724599</c:v>
                </c:pt>
                <c:pt idx="43345">
                  <c:v>-0.47211252326312297</c:v>
                </c:pt>
                <c:pt idx="43346">
                  <c:v>-0.48814408288043598</c:v>
                </c:pt>
                <c:pt idx="43347">
                  <c:v>-0.46020723190337798</c:v>
                </c:pt>
                <c:pt idx="43348">
                  <c:v>-0.40340326495208401</c:v>
                </c:pt>
                <c:pt idx="43349">
                  <c:v>-0.39673603981760802</c:v>
                </c:pt>
                <c:pt idx="43350">
                  <c:v>-0.39673603981760802</c:v>
                </c:pt>
                <c:pt idx="43351">
                  <c:v>-0.32181329537004699</c:v>
                </c:pt>
                <c:pt idx="43352">
                  <c:v>-0.32181329537004699</c:v>
                </c:pt>
                <c:pt idx="43353">
                  <c:v>-0.28708376000632502</c:v>
                </c:pt>
                <c:pt idx="43354">
                  <c:v>-0.28708376000632502</c:v>
                </c:pt>
                <c:pt idx="43355">
                  <c:v>-0.28708376000632502</c:v>
                </c:pt>
                <c:pt idx="43356">
                  <c:v>-0.28708376000632502</c:v>
                </c:pt>
                <c:pt idx="43357">
                  <c:v>-0.32125523406938</c:v>
                </c:pt>
                <c:pt idx="43358">
                  <c:v>-0.33897682204184898</c:v>
                </c:pt>
                <c:pt idx="43359">
                  <c:v>-0.305228389365365</c:v>
                </c:pt>
                <c:pt idx="43360">
                  <c:v>-0.31082083797607402</c:v>
                </c:pt>
                <c:pt idx="43361">
                  <c:v>-0.31082083797607402</c:v>
                </c:pt>
                <c:pt idx="43362">
                  <c:v>-0.31082083797607402</c:v>
                </c:pt>
                <c:pt idx="43363">
                  <c:v>-0.305228389365365</c:v>
                </c:pt>
                <c:pt idx="43364">
                  <c:v>-0.28708376000632502</c:v>
                </c:pt>
                <c:pt idx="43365">
                  <c:v>-0.28708376000632502</c:v>
                </c:pt>
                <c:pt idx="43366">
                  <c:v>-0.28708376000632502</c:v>
                </c:pt>
                <c:pt idx="43367">
                  <c:v>-0.25413248125087801</c:v>
                </c:pt>
                <c:pt idx="43368">
                  <c:v>-0.25413248125087801</c:v>
                </c:pt>
                <c:pt idx="43369">
                  <c:v>-0.25413248125087801</c:v>
                </c:pt>
                <c:pt idx="43370">
                  <c:v>-0.25403549559612598</c:v>
                </c:pt>
                <c:pt idx="43371">
                  <c:v>-0.20285486580460199</c:v>
                </c:pt>
                <c:pt idx="43372">
                  <c:v>-0.20285486580460199</c:v>
                </c:pt>
                <c:pt idx="43373">
                  <c:v>-0.20285486580460199</c:v>
                </c:pt>
                <c:pt idx="43374">
                  <c:v>-0.18203665333888899</c:v>
                </c:pt>
                <c:pt idx="43375">
                  <c:v>-0.18203665333888899</c:v>
                </c:pt>
                <c:pt idx="43376">
                  <c:v>-0.18203665333888899</c:v>
                </c:pt>
                <c:pt idx="43377">
                  <c:v>-0.18203665333888899</c:v>
                </c:pt>
                <c:pt idx="43378">
                  <c:v>-0.241765053561105</c:v>
                </c:pt>
                <c:pt idx="43379">
                  <c:v>-0.18494830883307001</c:v>
                </c:pt>
                <c:pt idx="43380">
                  <c:v>-0.18476650002453901</c:v>
                </c:pt>
                <c:pt idx="43381">
                  <c:v>-0.18159657245580799</c:v>
                </c:pt>
                <c:pt idx="43382">
                  <c:v>-0.18159657245580799</c:v>
                </c:pt>
                <c:pt idx="43383">
                  <c:v>-0.18200234873879201</c:v>
                </c:pt>
                <c:pt idx="43384">
                  <c:v>-0.16246878033506101</c:v>
                </c:pt>
                <c:pt idx="43385">
                  <c:v>-0.13134468435122101</c:v>
                </c:pt>
                <c:pt idx="43386">
                  <c:v>-0.134698556145955</c:v>
                </c:pt>
                <c:pt idx="43387">
                  <c:v>-0.100842205543571</c:v>
                </c:pt>
                <c:pt idx="43388">
                  <c:v>-9.09568491852768E-2</c:v>
                </c:pt>
                <c:pt idx="43389">
                  <c:v>0.238625434649057</c:v>
                </c:pt>
                <c:pt idx="43390">
                  <c:v>0.15044196670440199</c:v>
                </c:pt>
                <c:pt idx="43391">
                  <c:v>0.29995935185313799</c:v>
                </c:pt>
                <c:pt idx="43392">
                  <c:v>0.22892373504037999</c:v>
                </c:pt>
                <c:pt idx="43393">
                  <c:v>0.172508677490326</c:v>
                </c:pt>
                <c:pt idx="43394">
                  <c:v>0.115227440674565</c:v>
                </c:pt>
                <c:pt idx="43395">
                  <c:v>0.115227440674565</c:v>
                </c:pt>
                <c:pt idx="43396">
                  <c:v>-2.8601681413760099E-2</c:v>
                </c:pt>
                <c:pt idx="43397">
                  <c:v>-3.55482884046927E-2</c:v>
                </c:pt>
                <c:pt idx="43398">
                  <c:v>-0.15229908298574599</c:v>
                </c:pt>
                <c:pt idx="43399">
                  <c:v>-0.15229908298574599</c:v>
                </c:pt>
                <c:pt idx="43400">
                  <c:v>-0.183533169844839</c:v>
                </c:pt>
                <c:pt idx="43401">
                  <c:v>-0.183533169844839</c:v>
                </c:pt>
                <c:pt idx="43402">
                  <c:v>-0.183533169844839</c:v>
                </c:pt>
                <c:pt idx="43403">
                  <c:v>-0.102459649211954</c:v>
                </c:pt>
                <c:pt idx="43404">
                  <c:v>-0.117612175516283</c:v>
                </c:pt>
                <c:pt idx="43405">
                  <c:v>-8.7268026846421806E-2</c:v>
                </c:pt>
                <c:pt idx="43406">
                  <c:v>-0.15560838641020799</c:v>
                </c:pt>
                <c:pt idx="43407">
                  <c:v>-0.127862338048369</c:v>
                </c:pt>
                <c:pt idx="43408">
                  <c:v>-9.09568491852768E-2</c:v>
                </c:pt>
                <c:pt idx="43409">
                  <c:v>-0.36705328798203002</c:v>
                </c:pt>
                <c:pt idx="43410">
                  <c:v>-4.9539601193423898E-2</c:v>
                </c:pt>
                <c:pt idx="43411">
                  <c:v>-0.102248488386445</c:v>
                </c:pt>
                <c:pt idx="43412">
                  <c:v>-4.5140316511807603E-2</c:v>
                </c:pt>
                <c:pt idx="43413">
                  <c:v>-5.3441276633225898E-2</c:v>
                </c:pt>
                <c:pt idx="43414">
                  <c:v>-5.3441276633225898E-2</c:v>
                </c:pt>
                <c:pt idx="43415">
                  <c:v>-0.107751034205153</c:v>
                </c:pt>
                <c:pt idx="43416">
                  <c:v>-5.65994009047672E-2</c:v>
                </c:pt>
                <c:pt idx="43417">
                  <c:v>-0.13690384748368001</c:v>
                </c:pt>
                <c:pt idx="43418">
                  <c:v>-0.130687512510472</c:v>
                </c:pt>
                <c:pt idx="43419">
                  <c:v>-0.19886381670474901</c:v>
                </c:pt>
                <c:pt idx="43420">
                  <c:v>-7.26760174084293E-2</c:v>
                </c:pt>
                <c:pt idx="43421">
                  <c:v>-7.8150767174575794E-2</c:v>
                </c:pt>
                <c:pt idx="43422">
                  <c:v>-7.8150767174575794E-2</c:v>
                </c:pt>
                <c:pt idx="43423">
                  <c:v>-7.8150767174575794E-2</c:v>
                </c:pt>
                <c:pt idx="43424">
                  <c:v>-4.18128142710174E-2</c:v>
                </c:pt>
                <c:pt idx="43425">
                  <c:v>-4.18128142710174E-2</c:v>
                </c:pt>
                <c:pt idx="43426">
                  <c:v>-7.8150767174575794E-2</c:v>
                </c:pt>
                <c:pt idx="43427">
                  <c:v>-7.8150767174575794E-2</c:v>
                </c:pt>
                <c:pt idx="43428">
                  <c:v>-7.8150767174575794E-2</c:v>
                </c:pt>
                <c:pt idx="43429">
                  <c:v>-0.10951330129253301</c:v>
                </c:pt>
                <c:pt idx="43430">
                  <c:v>-3.84906238787237E-2</c:v>
                </c:pt>
                <c:pt idx="43431">
                  <c:v>-6.7884837310231205E-2</c:v>
                </c:pt>
                <c:pt idx="43432">
                  <c:v>-5.9203347524154903E-3</c:v>
                </c:pt>
                <c:pt idx="43433">
                  <c:v>-5.58494917760037E-2</c:v>
                </c:pt>
                <c:pt idx="43434">
                  <c:v>-5.58494917760037E-2</c:v>
                </c:pt>
                <c:pt idx="43435">
                  <c:v>-8.1109596431095499E-2</c:v>
                </c:pt>
                <c:pt idx="43436">
                  <c:v>-5.29130431774682E-2</c:v>
                </c:pt>
                <c:pt idx="43437">
                  <c:v>-5.0446593599396697E-2</c:v>
                </c:pt>
                <c:pt idx="43438">
                  <c:v>-7.6986278344741005E-2</c:v>
                </c:pt>
                <c:pt idx="43439">
                  <c:v>-9.9866053038245098E-2</c:v>
                </c:pt>
                <c:pt idx="43440">
                  <c:v>-9.9866053038245098E-2</c:v>
                </c:pt>
                <c:pt idx="43441">
                  <c:v>-7.3418241751126795E-2</c:v>
                </c:pt>
                <c:pt idx="43442">
                  <c:v>-9.9866053038245098E-2</c:v>
                </c:pt>
                <c:pt idx="43443">
                  <c:v>-9.4970056411647102E-2</c:v>
                </c:pt>
                <c:pt idx="43444">
                  <c:v>-0.121045975121694</c:v>
                </c:pt>
                <c:pt idx="43445">
                  <c:v>-0.12737514625670501</c:v>
                </c:pt>
                <c:pt idx="43446">
                  <c:v>-0.12737514625670501</c:v>
                </c:pt>
                <c:pt idx="43447">
                  <c:v>-0.12737514625670501</c:v>
                </c:pt>
                <c:pt idx="43448">
                  <c:v>-0.12737514625670501</c:v>
                </c:pt>
                <c:pt idx="43449">
                  <c:v>-0.13470160971353501</c:v>
                </c:pt>
                <c:pt idx="43450">
                  <c:v>-0.102301951386643</c:v>
                </c:pt>
                <c:pt idx="43451">
                  <c:v>-8.8161556174151501E-2</c:v>
                </c:pt>
                <c:pt idx="43452">
                  <c:v>-0.121540264304943</c:v>
                </c:pt>
                <c:pt idx="43453">
                  <c:v>-0.27480931981095702</c:v>
                </c:pt>
                <c:pt idx="43454">
                  <c:v>-0.23546482796419901</c:v>
                </c:pt>
                <c:pt idx="43455">
                  <c:v>-0.318858746334865</c:v>
                </c:pt>
                <c:pt idx="43456">
                  <c:v>-0.30833862217841501</c:v>
                </c:pt>
                <c:pt idx="43457">
                  <c:v>-0.23219300532683099</c:v>
                </c:pt>
                <c:pt idx="43458">
                  <c:v>-0.197878959964745</c:v>
                </c:pt>
                <c:pt idx="43459">
                  <c:v>-0.21961118619963399</c:v>
                </c:pt>
                <c:pt idx="43460">
                  <c:v>-0.21908597082130099</c:v>
                </c:pt>
                <c:pt idx="43461">
                  <c:v>-0.15002985106181799</c:v>
                </c:pt>
                <c:pt idx="43462">
                  <c:v>-0.181318915163974</c:v>
                </c:pt>
                <c:pt idx="43463">
                  <c:v>-0.20989605029140099</c:v>
                </c:pt>
                <c:pt idx="43464">
                  <c:v>-0.246642534661905</c:v>
                </c:pt>
                <c:pt idx="43465">
                  <c:v>-0.25308461669990301</c:v>
                </c:pt>
                <c:pt idx="43466">
                  <c:v>-0.25308461669990301</c:v>
                </c:pt>
                <c:pt idx="43467">
                  <c:v>-0.23798889480174301</c:v>
                </c:pt>
                <c:pt idx="43468">
                  <c:v>-0.334182693899929</c:v>
                </c:pt>
                <c:pt idx="43469">
                  <c:v>-0.34404152006515798</c:v>
                </c:pt>
                <c:pt idx="43470">
                  <c:v>-0.305408431199436</c:v>
                </c:pt>
                <c:pt idx="43471">
                  <c:v>-0.28869967199466101</c:v>
                </c:pt>
                <c:pt idx="43472">
                  <c:v>-0.16628674657186299</c:v>
                </c:pt>
                <c:pt idx="43473">
                  <c:v>-0.114623343630349</c:v>
                </c:pt>
                <c:pt idx="43474">
                  <c:v>-0.18825996708933801</c:v>
                </c:pt>
                <c:pt idx="43475">
                  <c:v>-0.18825996708933801</c:v>
                </c:pt>
                <c:pt idx="43476">
                  <c:v>-9.7396391287768599E-2</c:v>
                </c:pt>
                <c:pt idx="43477">
                  <c:v>-0.122641957733138</c:v>
                </c:pt>
                <c:pt idx="43478">
                  <c:v>-0.16362134634144301</c:v>
                </c:pt>
                <c:pt idx="43479">
                  <c:v>-0.16362134634144301</c:v>
                </c:pt>
                <c:pt idx="43480">
                  <c:v>-0.16875721740060701</c:v>
                </c:pt>
                <c:pt idx="43481">
                  <c:v>-0.15703557541608601</c:v>
                </c:pt>
                <c:pt idx="43482">
                  <c:v>-0.11921060643626399</c:v>
                </c:pt>
                <c:pt idx="43483">
                  <c:v>-0.14735632809921501</c:v>
                </c:pt>
                <c:pt idx="43484">
                  <c:v>-0.1121602137757</c:v>
                </c:pt>
                <c:pt idx="43485">
                  <c:v>-0.16348199189450899</c:v>
                </c:pt>
                <c:pt idx="43486">
                  <c:v>-0.19757918706436101</c:v>
                </c:pt>
                <c:pt idx="43487">
                  <c:v>-0.11114602824554599</c:v>
                </c:pt>
                <c:pt idx="43488">
                  <c:v>-9.4118714726015795E-2</c:v>
                </c:pt>
                <c:pt idx="43489">
                  <c:v>-2.9737883537612701E-3</c:v>
                </c:pt>
                <c:pt idx="43490">
                  <c:v>2.63338335500029E-3</c:v>
                </c:pt>
                <c:pt idx="43491">
                  <c:v>3.1625076177565097E-2</c:v>
                </c:pt>
                <c:pt idx="43492">
                  <c:v>9.9266887022288502E-2</c:v>
                </c:pt>
                <c:pt idx="43493">
                  <c:v>-0.10730877055447299</c:v>
                </c:pt>
                <c:pt idx="43494">
                  <c:v>-0.37428400998285699</c:v>
                </c:pt>
                <c:pt idx="43495">
                  <c:v>-0.12224876123190501</c:v>
                </c:pt>
                <c:pt idx="43496">
                  <c:v>-0.17257992280116899</c:v>
                </c:pt>
                <c:pt idx="43497">
                  <c:v>-5.1413914584148998E-2</c:v>
                </c:pt>
                <c:pt idx="43498">
                  <c:v>-9.8231066021661206E-2</c:v>
                </c:pt>
                <c:pt idx="43499">
                  <c:v>-0.179247045401878</c:v>
                </c:pt>
                <c:pt idx="43500">
                  <c:v>-0.214204670228338</c:v>
                </c:pt>
                <c:pt idx="43501">
                  <c:v>-0.21420658702562601</c:v>
                </c:pt>
                <c:pt idx="43502">
                  <c:v>-0.178892913687449</c:v>
                </c:pt>
                <c:pt idx="43503">
                  <c:v>-0.164269479172334</c:v>
                </c:pt>
                <c:pt idx="43504">
                  <c:v>-0.21438336366640601</c:v>
                </c:pt>
                <c:pt idx="43505">
                  <c:v>-0.32827083359272002</c:v>
                </c:pt>
                <c:pt idx="43506">
                  <c:v>-0.40252097313785901</c:v>
                </c:pt>
                <c:pt idx="43507">
                  <c:v>-0.45544943307753299</c:v>
                </c:pt>
                <c:pt idx="43508">
                  <c:v>-0.26521601204321399</c:v>
                </c:pt>
                <c:pt idx="43509">
                  <c:v>-0.26521601204321399</c:v>
                </c:pt>
                <c:pt idx="43510">
                  <c:v>-0.23236205371062599</c:v>
                </c:pt>
                <c:pt idx="43511">
                  <c:v>-6.2752098521285202E-2</c:v>
                </c:pt>
                <c:pt idx="43512">
                  <c:v>-1.7226226524618499E-2</c:v>
                </c:pt>
                <c:pt idx="43513">
                  <c:v>7.2048780766571202E-2</c:v>
                </c:pt>
                <c:pt idx="43514">
                  <c:v>0.12125296683348701</c:v>
                </c:pt>
                <c:pt idx="43515">
                  <c:v>0.11260941472222399</c:v>
                </c:pt>
                <c:pt idx="43516">
                  <c:v>9.5716030466167695E-2</c:v>
                </c:pt>
                <c:pt idx="43517">
                  <c:v>9.5716030466167695E-2</c:v>
                </c:pt>
                <c:pt idx="43518">
                  <c:v>0.13508738101308601</c:v>
                </c:pt>
                <c:pt idx="43519">
                  <c:v>9.6359018906838401E-2</c:v>
                </c:pt>
                <c:pt idx="43520">
                  <c:v>8.8280827804262302E-2</c:v>
                </c:pt>
                <c:pt idx="43521">
                  <c:v>0.20486667358295199</c:v>
                </c:pt>
                <c:pt idx="43522">
                  <c:v>0.15915181718086899</c:v>
                </c:pt>
                <c:pt idx="43523">
                  <c:v>0.21913702400110199</c:v>
                </c:pt>
                <c:pt idx="43524">
                  <c:v>0.21913702400110199</c:v>
                </c:pt>
                <c:pt idx="43525">
                  <c:v>0.232862645359597</c:v>
                </c:pt>
                <c:pt idx="43526">
                  <c:v>0.19161401698222899</c:v>
                </c:pt>
                <c:pt idx="43527">
                  <c:v>0.226634050625873</c:v>
                </c:pt>
                <c:pt idx="43528">
                  <c:v>0.22242128329528499</c:v>
                </c:pt>
                <c:pt idx="43529">
                  <c:v>0.26944197590095698</c:v>
                </c:pt>
                <c:pt idx="43530">
                  <c:v>0.33023614572100601</c:v>
                </c:pt>
                <c:pt idx="43531">
                  <c:v>0.33701904783624198</c:v>
                </c:pt>
                <c:pt idx="43532">
                  <c:v>0.108029019484523</c:v>
                </c:pt>
                <c:pt idx="43533">
                  <c:v>3.3610090122175598E-2</c:v>
                </c:pt>
                <c:pt idx="43534">
                  <c:v>0.19558464151784899</c:v>
                </c:pt>
                <c:pt idx="43535">
                  <c:v>0.19558464151784899</c:v>
                </c:pt>
                <c:pt idx="43536">
                  <c:v>0.25783931388803999</c:v>
                </c:pt>
                <c:pt idx="43537">
                  <c:v>0.25783931388803999</c:v>
                </c:pt>
                <c:pt idx="43538">
                  <c:v>0.32554771314261499</c:v>
                </c:pt>
                <c:pt idx="43539">
                  <c:v>0.309648128610859</c:v>
                </c:pt>
                <c:pt idx="43540">
                  <c:v>0.25609542660566298</c:v>
                </c:pt>
                <c:pt idx="43541">
                  <c:v>0.25609542660566298</c:v>
                </c:pt>
                <c:pt idx="43542">
                  <c:v>0.309648128610859</c:v>
                </c:pt>
                <c:pt idx="43543">
                  <c:v>0.309648128610859</c:v>
                </c:pt>
                <c:pt idx="43544">
                  <c:v>0.32554771314261499</c:v>
                </c:pt>
                <c:pt idx="43545">
                  <c:v>0.29412544563717402</c:v>
                </c:pt>
                <c:pt idx="43546">
                  <c:v>0.393203622487307</c:v>
                </c:pt>
                <c:pt idx="43547">
                  <c:v>0.341838095081548</c:v>
                </c:pt>
                <c:pt idx="43548">
                  <c:v>0.40013606631784499</c:v>
                </c:pt>
                <c:pt idx="43549">
                  <c:v>0.36945754103015099</c:v>
                </c:pt>
                <c:pt idx="43550">
                  <c:v>0.48414440845752998</c:v>
                </c:pt>
                <c:pt idx="43551">
                  <c:v>0.437368219473798</c:v>
                </c:pt>
                <c:pt idx="43552">
                  <c:v>0.35337077046717302</c:v>
                </c:pt>
                <c:pt idx="43553">
                  <c:v>0.34011459899568502</c:v>
                </c:pt>
                <c:pt idx="43554">
                  <c:v>0.36499395703891402</c:v>
                </c:pt>
                <c:pt idx="43555">
                  <c:v>-0.10730877055447299</c:v>
                </c:pt>
                <c:pt idx="43556">
                  <c:v>-0.32364418367103298</c:v>
                </c:pt>
                <c:pt idx="43557">
                  <c:v>-0.11390214946984401</c:v>
                </c:pt>
                <c:pt idx="43558">
                  <c:v>-0.26399850165761402</c:v>
                </c:pt>
                <c:pt idx="43559">
                  <c:v>-0.252070713659584</c:v>
                </c:pt>
                <c:pt idx="43560">
                  <c:v>-0.252070713659584</c:v>
                </c:pt>
                <c:pt idx="43561">
                  <c:v>-0.24036593560762801</c:v>
                </c:pt>
                <c:pt idx="43562">
                  <c:v>-0.28068562780516199</c:v>
                </c:pt>
                <c:pt idx="43563">
                  <c:v>-0.159415026027099</c:v>
                </c:pt>
                <c:pt idx="43564">
                  <c:v>-0.26444204580410602</c:v>
                </c:pt>
                <c:pt idx="43565">
                  <c:v>-0.26444204580410602</c:v>
                </c:pt>
                <c:pt idx="43566">
                  <c:v>-0.26444204580410602</c:v>
                </c:pt>
                <c:pt idx="43567">
                  <c:v>-0.26444204580410602</c:v>
                </c:pt>
                <c:pt idx="43568">
                  <c:v>-0.21342025710878901</c:v>
                </c:pt>
                <c:pt idx="43569">
                  <c:v>-0.21342025710878901</c:v>
                </c:pt>
                <c:pt idx="43570">
                  <c:v>-0.29370306826936399</c:v>
                </c:pt>
                <c:pt idx="43571">
                  <c:v>-0.197041453020952</c:v>
                </c:pt>
                <c:pt idx="43572">
                  <c:v>-0.197041453020952</c:v>
                </c:pt>
                <c:pt idx="43573">
                  <c:v>-7.6300688727948901E-2</c:v>
                </c:pt>
                <c:pt idx="43574">
                  <c:v>-0.11116444576366701</c:v>
                </c:pt>
                <c:pt idx="43575">
                  <c:v>-7.6869854612811706E-2</c:v>
                </c:pt>
                <c:pt idx="43576">
                  <c:v>-8.1667469440758603E-2</c:v>
                </c:pt>
                <c:pt idx="43577">
                  <c:v>-4.9446066026126799E-2</c:v>
                </c:pt>
                <c:pt idx="43578">
                  <c:v>-7.6943678157555401E-2</c:v>
                </c:pt>
                <c:pt idx="43579">
                  <c:v>-0.10327093607097799</c:v>
                </c:pt>
                <c:pt idx="43580">
                  <c:v>-7.7341550465619996E-2</c:v>
                </c:pt>
                <c:pt idx="43581">
                  <c:v>-4.6626662305365003E-2</c:v>
                </c:pt>
                <c:pt idx="43582">
                  <c:v>1.01222027405336E-2</c:v>
                </c:pt>
                <c:pt idx="43583">
                  <c:v>-2.0710311850600599E-2</c:v>
                </c:pt>
                <c:pt idx="43584">
                  <c:v>-4.9869039632923301E-2</c:v>
                </c:pt>
                <c:pt idx="43585">
                  <c:v>-4.9869039632923301E-2</c:v>
                </c:pt>
                <c:pt idx="43586">
                  <c:v>-7.7740067912501098E-2</c:v>
                </c:pt>
                <c:pt idx="43587">
                  <c:v>-7.7740067912501098E-2</c:v>
                </c:pt>
                <c:pt idx="43588">
                  <c:v>-4.9869039632923301E-2</c:v>
                </c:pt>
                <c:pt idx="43589">
                  <c:v>9.4110103831570504E-3</c:v>
                </c:pt>
                <c:pt idx="43590">
                  <c:v>9.4110103831570504E-3</c:v>
                </c:pt>
                <c:pt idx="43591">
                  <c:v>-9.3469280655897793E-3</c:v>
                </c:pt>
                <c:pt idx="43592" formatCode="0.00E+00">
                  <c:v>7.2869631384198097E-4</c:v>
                </c:pt>
                <c:pt idx="43593">
                  <c:v>0.10851809603792199</c:v>
                </c:pt>
                <c:pt idx="43594" formatCode="0.00E+00">
                  <c:v>-0.15947939448795301</c:v>
                </c:pt>
                <c:pt idx="43595">
                  <c:v>1.4616437401893099E-3</c:v>
                </c:pt>
                <c:pt idx="43596">
                  <c:v>-0.12224876123190501</c:v>
                </c:pt>
                <c:pt idx="43597">
                  <c:v>-5.7897859486961203E-2</c:v>
                </c:pt>
                <c:pt idx="43598">
                  <c:v>-5.7899861729615802E-2</c:v>
                </c:pt>
                <c:pt idx="43599">
                  <c:v>-0.10898933049392601</c:v>
                </c:pt>
                <c:pt idx="43600">
                  <c:v>-0.11784765897372</c:v>
                </c:pt>
                <c:pt idx="43601">
                  <c:v>-0.162797240891534</c:v>
                </c:pt>
                <c:pt idx="43602">
                  <c:v>-6.0081117664682701E-2</c:v>
                </c:pt>
                <c:pt idx="43603">
                  <c:v>-9.6625798472194102E-2</c:v>
                </c:pt>
                <c:pt idx="43604" formatCode="0.00E+00">
                  <c:v>2.0175378591402699E-4</c:v>
                </c:pt>
                <c:pt idx="43605">
                  <c:v>4.6014127524105698E-2</c:v>
                </c:pt>
                <c:pt idx="43606" formatCode="0.00E+00">
                  <c:v>4.60159040144505E-2</c:v>
                </c:pt>
                <c:pt idx="43607">
                  <c:v>4.1851135069765399E-2</c:v>
                </c:pt>
                <c:pt idx="43608">
                  <c:v>4.1851135069765399E-2</c:v>
                </c:pt>
                <c:pt idx="43609">
                  <c:v>-4.2645472365993697E-2</c:v>
                </c:pt>
                <c:pt idx="43610">
                  <c:v>-0.13956961019863201</c:v>
                </c:pt>
                <c:pt idx="43611">
                  <c:v>-0.17724797014329899</c:v>
                </c:pt>
                <c:pt idx="43612">
                  <c:v>-0.104863378049338</c:v>
                </c:pt>
                <c:pt idx="43613">
                  <c:v>-0.145570719091454</c:v>
                </c:pt>
                <c:pt idx="43614">
                  <c:v>-0.14557215931211701</c:v>
                </c:pt>
                <c:pt idx="43615">
                  <c:v>-0.183302918706815</c:v>
                </c:pt>
                <c:pt idx="43616">
                  <c:v>-0.14557215931211701</c:v>
                </c:pt>
                <c:pt idx="43617">
                  <c:v>-0.183302918706815</c:v>
                </c:pt>
                <c:pt idx="43618">
                  <c:v>-0.183302918706815</c:v>
                </c:pt>
                <c:pt idx="43619">
                  <c:v>-0.270240691500305</c:v>
                </c:pt>
                <c:pt idx="43620">
                  <c:v>-0.27071443768065101</c:v>
                </c:pt>
                <c:pt idx="43621">
                  <c:v>-0.30107551770187402</c:v>
                </c:pt>
                <c:pt idx="43622">
                  <c:v>-0.32900969255778301</c:v>
                </c:pt>
                <c:pt idx="43623">
                  <c:v>-0.38434018252804703</c:v>
                </c:pt>
                <c:pt idx="43624">
                  <c:v>-0.32842288767250899</c:v>
                </c:pt>
                <c:pt idx="43625">
                  <c:v>-0.42063039897925503</c:v>
                </c:pt>
                <c:pt idx="43626">
                  <c:v>-0.44579704262215902</c:v>
                </c:pt>
                <c:pt idx="43627">
                  <c:v>-0.44984219596383401</c:v>
                </c:pt>
                <c:pt idx="43628">
                  <c:v>-0.44984219596383401</c:v>
                </c:pt>
                <c:pt idx="43629">
                  <c:v>-0.380250032899065</c:v>
                </c:pt>
                <c:pt idx="43630">
                  <c:v>-0.40468825004842901</c:v>
                </c:pt>
                <c:pt idx="43631">
                  <c:v>-0.34197234006291999</c:v>
                </c:pt>
                <c:pt idx="43632">
                  <c:v>-0.34197234006291999</c:v>
                </c:pt>
                <c:pt idx="43633">
                  <c:v>-0.34197234006291999</c:v>
                </c:pt>
                <c:pt idx="43634">
                  <c:v>-0.38860653387265498</c:v>
                </c:pt>
                <c:pt idx="43635">
                  <c:v>-0.25665056184317497</c:v>
                </c:pt>
                <c:pt idx="43636">
                  <c:v>-0.23233407356378399</c:v>
                </c:pt>
                <c:pt idx="43637">
                  <c:v>-0.36643030677707999</c:v>
                </c:pt>
                <c:pt idx="43638">
                  <c:v>-0.38042781868576903</c:v>
                </c:pt>
                <c:pt idx="43639">
                  <c:v>-0.38042781868576903</c:v>
                </c:pt>
                <c:pt idx="43640">
                  <c:v>-0.38860653387265498</c:v>
                </c:pt>
                <c:pt idx="43641">
                  <c:v>-0.29775818510864599</c:v>
                </c:pt>
                <c:pt idx="43642">
                  <c:v>-0.32032405092069199</c:v>
                </c:pt>
                <c:pt idx="43643">
                  <c:v>-0.383836715850778</c:v>
                </c:pt>
                <c:pt idx="43644">
                  <c:v>-0.39036897935725801</c:v>
                </c:pt>
                <c:pt idx="43645">
                  <c:v>-0.40846853927981303</c:v>
                </c:pt>
                <c:pt idx="43646">
                  <c:v>-0.40846853927981303</c:v>
                </c:pt>
                <c:pt idx="43647">
                  <c:v>-0.32669468460015899</c:v>
                </c:pt>
                <c:pt idx="43648">
                  <c:v>-0.32669468460015899</c:v>
                </c:pt>
                <c:pt idx="43649">
                  <c:v>-0.28926806951456002</c:v>
                </c:pt>
                <c:pt idx="43650">
                  <c:v>-0.28907489238317502</c:v>
                </c:pt>
                <c:pt idx="43651">
                  <c:v>-0.28907489238317502</c:v>
                </c:pt>
                <c:pt idx="43652">
                  <c:v>-0.30131161571107401</c:v>
                </c:pt>
                <c:pt idx="43653">
                  <c:v>-0.30131161571107401</c:v>
                </c:pt>
                <c:pt idx="43654">
                  <c:v>-0.30131161571107401</c:v>
                </c:pt>
                <c:pt idx="43655">
                  <c:v>-0.30131161571107401</c:v>
                </c:pt>
                <c:pt idx="43656">
                  <c:v>-0.30373544042252498</c:v>
                </c:pt>
                <c:pt idx="43657">
                  <c:v>-0.32155073477617602</c:v>
                </c:pt>
                <c:pt idx="43658">
                  <c:v>-0.32155073477617602</c:v>
                </c:pt>
                <c:pt idx="43659">
                  <c:v>-0.31302415303016601</c:v>
                </c:pt>
                <c:pt idx="43660">
                  <c:v>-0.24270124133370399</c:v>
                </c:pt>
                <c:pt idx="43661">
                  <c:v>-0.26206246445744402</c:v>
                </c:pt>
                <c:pt idx="43662">
                  <c:v>-0.24268249245373</c:v>
                </c:pt>
                <c:pt idx="43663">
                  <c:v>-0.22658059194062599</c:v>
                </c:pt>
                <c:pt idx="43664">
                  <c:v>-0.20612564267497199</c:v>
                </c:pt>
                <c:pt idx="43665">
                  <c:v>-0.145532861279906</c:v>
                </c:pt>
                <c:pt idx="43666">
                  <c:v>-0.15037667554062101</c:v>
                </c:pt>
                <c:pt idx="43667">
                  <c:v>-0.15037667554062101</c:v>
                </c:pt>
                <c:pt idx="43668">
                  <c:v>-0.17593538660570601</c:v>
                </c:pt>
                <c:pt idx="43669">
                  <c:v>-0.16791594861724701</c:v>
                </c:pt>
                <c:pt idx="43670">
                  <c:v>-0.17108896639660501</c:v>
                </c:pt>
                <c:pt idx="43671">
                  <c:v>-0.19894827413840299</c:v>
                </c:pt>
                <c:pt idx="43672">
                  <c:v>-0.18401427584059901</c:v>
                </c:pt>
                <c:pt idx="43673">
                  <c:v>-0.18401427584059901</c:v>
                </c:pt>
                <c:pt idx="43674">
                  <c:v>-0.20369757523711901</c:v>
                </c:pt>
                <c:pt idx="43675">
                  <c:v>-0.20369757523711901</c:v>
                </c:pt>
                <c:pt idx="43676">
                  <c:v>-0.20369757523711901</c:v>
                </c:pt>
                <c:pt idx="43677">
                  <c:v>-0.20369757523711901</c:v>
                </c:pt>
                <c:pt idx="43678">
                  <c:v>-0.18883780219141499</c:v>
                </c:pt>
                <c:pt idx="43679">
                  <c:v>-0.111716823343896</c:v>
                </c:pt>
                <c:pt idx="43680">
                  <c:v>-0.111716823343896</c:v>
                </c:pt>
                <c:pt idx="43681">
                  <c:v>-8.5669608901627101E-2</c:v>
                </c:pt>
                <c:pt idx="43682">
                  <c:v>-4.0258256562736898E-2</c:v>
                </c:pt>
                <c:pt idx="43683">
                  <c:v>-1.528886498526E-2</c:v>
                </c:pt>
                <c:pt idx="43684">
                  <c:v>-1.528886498526E-2</c:v>
                </c:pt>
                <c:pt idx="43685">
                  <c:v>-1.1180608585735699E-2</c:v>
                </c:pt>
                <c:pt idx="43686">
                  <c:v>-1.1180608585735699E-2</c:v>
                </c:pt>
                <c:pt idx="43687">
                  <c:v>-3.0630367654682598E-3</c:v>
                </c:pt>
                <c:pt idx="43688">
                  <c:v>-3.0630367654682598E-3</c:v>
                </c:pt>
                <c:pt idx="43689">
                  <c:v>4.9252402644741596E-3</c:v>
                </c:pt>
                <c:pt idx="43690">
                  <c:v>0</c:v>
                </c:pt>
                <c:pt idx="43691">
                  <c:v>-0.231149513726714</c:v>
                </c:pt>
                <c:pt idx="43692">
                  <c:v>5.7996374517805503E-2</c:v>
                </c:pt>
                <c:pt idx="43693">
                  <c:v>-6.1655788160898499E-2</c:v>
                </c:pt>
                <c:pt idx="43694">
                  <c:v>8.2946395731152006E-2</c:v>
                </c:pt>
                <c:pt idx="43695">
                  <c:v>7.4813118658789701E-2</c:v>
                </c:pt>
                <c:pt idx="43696">
                  <c:v>0.114680945512788</c:v>
                </c:pt>
                <c:pt idx="43697">
                  <c:v>2.74368637800066E-2</c:v>
                </c:pt>
                <c:pt idx="43698">
                  <c:v>3.3836922460147099E-2</c:v>
                </c:pt>
                <c:pt idx="43699">
                  <c:v>-5.4072856449662804E-3</c:v>
                </c:pt>
                <c:pt idx="43700">
                  <c:v>3.6719873469613203E-2</c:v>
                </c:pt>
                <c:pt idx="43701">
                  <c:v>0.108864520413093</c:v>
                </c:pt>
                <c:pt idx="43702">
                  <c:v>0.17395376501189699</c:v>
                </c:pt>
                <c:pt idx="43703">
                  <c:v>0.17395376501189699</c:v>
                </c:pt>
                <c:pt idx="43704">
                  <c:v>0.240967613766642</c:v>
                </c:pt>
                <c:pt idx="43705">
                  <c:v>0.16254829710139601</c:v>
                </c:pt>
                <c:pt idx="43706">
                  <c:v>0.16254829710139601</c:v>
                </c:pt>
                <c:pt idx="43707">
                  <c:v>0.15645723268796199</c:v>
                </c:pt>
                <c:pt idx="43708">
                  <c:v>0.18217402721596199</c:v>
                </c:pt>
                <c:pt idx="43709">
                  <c:v>0.218749366586761</c:v>
                </c:pt>
                <c:pt idx="43710">
                  <c:v>0.18161146055928501</c:v>
                </c:pt>
                <c:pt idx="43711">
                  <c:v>0.114737978280902</c:v>
                </c:pt>
                <c:pt idx="43712">
                  <c:v>0.16237540926743299</c:v>
                </c:pt>
                <c:pt idx="43713">
                  <c:v>0.13206347098280699</c:v>
                </c:pt>
                <c:pt idx="43714">
                  <c:v>0.14340640462155299</c:v>
                </c:pt>
                <c:pt idx="43715">
                  <c:v>0.16489843042050101</c:v>
                </c:pt>
                <c:pt idx="43716">
                  <c:v>0.14307682598250901</c:v>
                </c:pt>
                <c:pt idx="43717">
                  <c:v>4.4696949243613997E-2</c:v>
                </c:pt>
                <c:pt idx="43718">
                  <c:v>1.52719917046593E-2</c:v>
                </c:pt>
                <c:pt idx="43719">
                  <c:v>4.4696949243613997E-2</c:v>
                </c:pt>
                <c:pt idx="43720">
                  <c:v>4.4696949243613997E-2</c:v>
                </c:pt>
                <c:pt idx="43721">
                  <c:v>4.4696949243613997E-2</c:v>
                </c:pt>
                <c:pt idx="43722">
                  <c:v>1.6033600726349701E-2</c:v>
                </c:pt>
                <c:pt idx="43723">
                  <c:v>1.6033600726349701E-2</c:v>
                </c:pt>
                <c:pt idx="43724">
                  <c:v>-1.44030099255649E-2</c:v>
                </c:pt>
                <c:pt idx="43725">
                  <c:v>-1.44030099255649E-2</c:v>
                </c:pt>
                <c:pt idx="43726">
                  <c:v>1.60614579528837E-2</c:v>
                </c:pt>
                <c:pt idx="43727">
                  <c:v>-1.33899316264989E-2</c:v>
                </c:pt>
                <c:pt idx="43728">
                  <c:v>-1.33899316264989E-2</c:v>
                </c:pt>
                <c:pt idx="43729">
                  <c:v>1.5768738199558499E-2</c:v>
                </c:pt>
                <c:pt idx="43730">
                  <c:v>7.1471116985374505E-2</c:v>
                </c:pt>
                <c:pt idx="43731">
                  <c:v>7.17624091720412E-2</c:v>
                </c:pt>
                <c:pt idx="43732">
                  <c:v>7.17624091720412E-2</c:v>
                </c:pt>
                <c:pt idx="43733">
                  <c:v>0.102038243801679</c:v>
                </c:pt>
                <c:pt idx="43734">
                  <c:v>0.102038243801679</c:v>
                </c:pt>
                <c:pt idx="43735">
                  <c:v>0.13457465920598599</c:v>
                </c:pt>
                <c:pt idx="43736">
                  <c:v>0.13457465920598599</c:v>
                </c:pt>
                <c:pt idx="43737">
                  <c:v>0.15977488682218599</c:v>
                </c:pt>
                <c:pt idx="43738">
                  <c:v>0.15977488682218599</c:v>
                </c:pt>
                <c:pt idx="43739">
                  <c:v>0.16977569713475299</c:v>
                </c:pt>
                <c:pt idx="43740">
                  <c:v>0.21773919625034699</c:v>
                </c:pt>
                <c:pt idx="43741">
                  <c:v>0.177751347253915</c:v>
                </c:pt>
                <c:pt idx="43742">
                  <c:v>0.177751347253915</c:v>
                </c:pt>
                <c:pt idx="43743">
                  <c:v>0.177751347253915</c:v>
                </c:pt>
                <c:pt idx="43744">
                  <c:v>0.203574953584619</c:v>
                </c:pt>
                <c:pt idx="43745">
                  <c:v>-9.09568491852768E-2</c:v>
                </c:pt>
                <c:pt idx="43746">
                  <c:v>0.24003840770389301</c:v>
                </c:pt>
                <c:pt idx="43747">
                  <c:v>-4.8077192863667101E-2</c:v>
                </c:pt>
                <c:pt idx="43748">
                  <c:v>6.1416795678352003E-2</c:v>
                </c:pt>
                <c:pt idx="43749">
                  <c:v>5.6311248613262199E-2</c:v>
                </c:pt>
                <c:pt idx="43750">
                  <c:v>5.6311248613262199E-2</c:v>
                </c:pt>
                <c:pt idx="43751">
                  <c:v>5.6311248613262199E-2</c:v>
                </c:pt>
                <c:pt idx="43752">
                  <c:v>9.1214523250160405E-3</c:v>
                </c:pt>
                <c:pt idx="43753">
                  <c:v>8.9675051020152701E-3</c:v>
                </c:pt>
                <c:pt idx="43754">
                  <c:v>-3.8262742374016903E-2</c:v>
                </c:pt>
                <c:pt idx="43755">
                  <c:v>-3.4314407373892998E-2</c:v>
                </c:pt>
                <c:pt idx="43756">
                  <c:v>-3.4314407373892998E-2</c:v>
                </c:pt>
                <c:pt idx="43757">
                  <c:v>8.8390605573842596E-3</c:v>
                </c:pt>
                <c:pt idx="43758">
                  <c:v>4.7975826972614197E-2</c:v>
                </c:pt>
                <c:pt idx="43759">
                  <c:v>4.7975826972614197E-2</c:v>
                </c:pt>
                <c:pt idx="43760">
                  <c:v>8.2313008646321892E-3</c:v>
                </c:pt>
                <c:pt idx="43761">
                  <c:v>9.1091190183547804E-2</c:v>
                </c:pt>
                <c:pt idx="43762">
                  <c:v>0.12752527198976699</c:v>
                </c:pt>
                <c:pt idx="43763">
                  <c:v>0.118060258411768</c:v>
                </c:pt>
                <c:pt idx="43764">
                  <c:v>0.160450890140441</c:v>
                </c:pt>
                <c:pt idx="43765">
                  <c:v>0.22047321680031701</c:v>
                </c:pt>
                <c:pt idx="43766">
                  <c:v>0.17896902060807299</c:v>
                </c:pt>
                <c:pt idx="43767">
                  <c:v>0.21983305369603601</c:v>
                </c:pt>
                <c:pt idx="43768">
                  <c:v>0.246733092545563</c:v>
                </c:pt>
                <c:pt idx="43769">
                  <c:v>0.29057844904239999</c:v>
                </c:pt>
                <c:pt idx="43770">
                  <c:v>0.315026815802462</c:v>
                </c:pt>
                <c:pt idx="43771">
                  <c:v>0.315026815802462</c:v>
                </c:pt>
                <c:pt idx="43772">
                  <c:v>0.37891286693801901</c:v>
                </c:pt>
                <c:pt idx="43773">
                  <c:v>0.316486300332395</c:v>
                </c:pt>
                <c:pt idx="43774">
                  <c:v>0.37427039984064803</c:v>
                </c:pt>
                <c:pt idx="43775">
                  <c:v>0.38499478310261998</c:v>
                </c:pt>
                <c:pt idx="43776">
                  <c:v>0.34821412656795397</c:v>
                </c:pt>
                <c:pt idx="43777">
                  <c:v>0.28616952583990202</c:v>
                </c:pt>
                <c:pt idx="43778">
                  <c:v>0.32891864266812798</c:v>
                </c:pt>
                <c:pt idx="43779">
                  <c:v>0.28113181619432398</c:v>
                </c:pt>
                <c:pt idx="43780">
                  <c:v>0.226196139610151</c:v>
                </c:pt>
                <c:pt idx="43781">
                  <c:v>0.13685904685820199</c:v>
                </c:pt>
                <c:pt idx="43782">
                  <c:v>-0.26377424680602102</c:v>
                </c:pt>
                <c:pt idx="43783" formatCode="0.00E+00">
                  <c:v>6.7656792408920998E-4</c:v>
                </c:pt>
                <c:pt idx="43784" formatCode="0.00E+00">
                  <c:v>6.7914217279607604E-4</c:v>
                </c:pt>
                <c:pt idx="43785" formatCode="0.00E+00">
                  <c:v>0.12418331001369599</c:v>
                </c:pt>
                <c:pt idx="43786" formatCode="0.00E+00">
                  <c:v>8.6116504770106196E-4</c:v>
                </c:pt>
                <c:pt idx="43787">
                  <c:v>5.26652513881882E-2</c:v>
                </c:pt>
                <c:pt idx="43788" formatCode="0.00E+00">
                  <c:v>4.3595001728187602E-2</c:v>
                </c:pt>
                <c:pt idx="43789">
                  <c:v>4.3595001728187602E-2</c:v>
                </c:pt>
                <c:pt idx="43790">
                  <c:v>-7.2157233489300501E-3</c:v>
                </c:pt>
                <c:pt idx="43791">
                  <c:v>3.5310563485426903E-2</c:v>
                </c:pt>
                <c:pt idx="43792">
                  <c:v>2.5538688814235402E-2</c:v>
                </c:pt>
                <c:pt idx="43793">
                  <c:v>6.1792936534956502E-2</c:v>
                </c:pt>
                <c:pt idx="43794">
                  <c:v>5.7831457655385998E-2</c:v>
                </c:pt>
                <c:pt idx="43795">
                  <c:v>5.4088166984138202E-2</c:v>
                </c:pt>
                <c:pt idx="43796">
                  <c:v>8.9899396864055098E-2</c:v>
                </c:pt>
                <c:pt idx="43797">
                  <c:v>8.9713014986251005E-2</c:v>
                </c:pt>
                <c:pt idx="43798">
                  <c:v>8.9713014986251005E-2</c:v>
                </c:pt>
                <c:pt idx="43799">
                  <c:v>0.119655876561626</c:v>
                </c:pt>
                <c:pt idx="43800">
                  <c:v>0.119655876561626</c:v>
                </c:pt>
                <c:pt idx="43801">
                  <c:v>8.4206851419711098E-2</c:v>
                </c:pt>
                <c:pt idx="43802">
                  <c:v>8.4206851419711098E-2</c:v>
                </c:pt>
                <c:pt idx="43803">
                  <c:v>8.4206851419711098E-2</c:v>
                </c:pt>
                <c:pt idx="43804">
                  <c:v>5.4264249317256E-2</c:v>
                </c:pt>
                <c:pt idx="43805">
                  <c:v>8.4206851419711098E-2</c:v>
                </c:pt>
                <c:pt idx="43806">
                  <c:v>8.4206851419711098E-2</c:v>
                </c:pt>
                <c:pt idx="43807">
                  <c:v>2.1528715245784799E-2</c:v>
                </c:pt>
                <c:pt idx="43808">
                  <c:v>2.02583233120836E-2</c:v>
                </c:pt>
                <c:pt idx="43809">
                  <c:v>0.11309137381944701</c:v>
                </c:pt>
                <c:pt idx="43810">
                  <c:v>0.139282319330472</c:v>
                </c:pt>
                <c:pt idx="43811">
                  <c:v>0.106129495025872</c:v>
                </c:pt>
                <c:pt idx="43812">
                  <c:v>9.1679468991182594E-2</c:v>
                </c:pt>
                <c:pt idx="43813">
                  <c:v>0.36620988874742799</c:v>
                </c:pt>
                <c:pt idx="43814">
                  <c:v>0.29971772689500997</c:v>
                </c:pt>
                <c:pt idx="43815">
                  <c:v>0.41113874163289799</c:v>
                </c:pt>
                <c:pt idx="43816">
                  <c:v>0.34710760335838298</c:v>
                </c:pt>
                <c:pt idx="43817">
                  <c:v>0.42810907297367101</c:v>
                </c:pt>
                <c:pt idx="43818">
                  <c:v>0.36256436617776699</c:v>
                </c:pt>
                <c:pt idx="43819">
                  <c:v>0.40340097964382199</c:v>
                </c:pt>
                <c:pt idx="43820">
                  <c:v>0.40340097964382199</c:v>
                </c:pt>
                <c:pt idx="43821">
                  <c:v>0.40340097964382199</c:v>
                </c:pt>
                <c:pt idx="43822">
                  <c:v>0.233623378773885</c:v>
                </c:pt>
                <c:pt idx="43823">
                  <c:v>0.28620485829181902</c:v>
                </c:pt>
                <c:pt idx="43824">
                  <c:v>0.15136486736233201</c:v>
                </c:pt>
                <c:pt idx="43825">
                  <c:v>0.17992807790450999</c:v>
                </c:pt>
                <c:pt idx="43826">
                  <c:v>0.160731032835912</c:v>
                </c:pt>
                <c:pt idx="43827">
                  <c:v>0.189766707378758</c:v>
                </c:pt>
                <c:pt idx="43828">
                  <c:v>0.160731032835912</c:v>
                </c:pt>
                <c:pt idx="43829">
                  <c:v>0.19977079194716299</c:v>
                </c:pt>
                <c:pt idx="43830">
                  <c:v>0.17025083255712101</c:v>
                </c:pt>
                <c:pt idx="43831">
                  <c:v>0.116169397060853</c:v>
                </c:pt>
                <c:pt idx="43832">
                  <c:v>0.107505896352089</c:v>
                </c:pt>
                <c:pt idx="43833">
                  <c:v>0.22117295507714799</c:v>
                </c:pt>
                <c:pt idx="43834">
                  <c:v>0.21081031186021801</c:v>
                </c:pt>
                <c:pt idx="43835">
                  <c:v>0.51451266130431395</c:v>
                </c:pt>
                <c:pt idx="43836">
                  <c:v>0.34427375898055701</c:v>
                </c:pt>
                <c:pt idx="43837">
                  <c:v>0.39126335445360899</c:v>
                </c:pt>
                <c:pt idx="43838">
                  <c:v>0.39126335445360899</c:v>
                </c:pt>
                <c:pt idx="43839">
                  <c:v>0.44324800330905401</c:v>
                </c:pt>
                <c:pt idx="43840">
                  <c:v>9.1679468991182594E-2</c:v>
                </c:pt>
                <c:pt idx="43841">
                  <c:v>5.3074416318084003E-2</c:v>
                </c:pt>
                <c:pt idx="43842">
                  <c:v>0.218037216052998</c:v>
                </c:pt>
                <c:pt idx="43843">
                  <c:v>0.218037216052998</c:v>
                </c:pt>
                <c:pt idx="43844">
                  <c:v>0.18347679789976001</c:v>
                </c:pt>
                <c:pt idx="43845">
                  <c:v>0.18347679789976001</c:v>
                </c:pt>
                <c:pt idx="43846">
                  <c:v>0.18347679789976001</c:v>
                </c:pt>
                <c:pt idx="43847">
                  <c:v>0.18347679789976001</c:v>
                </c:pt>
                <c:pt idx="43848">
                  <c:v>0.31669775973411701</c:v>
                </c:pt>
                <c:pt idx="43849">
                  <c:v>0.31669775973411701</c:v>
                </c:pt>
                <c:pt idx="43850">
                  <c:v>0.31669775973411701</c:v>
                </c:pt>
                <c:pt idx="43851">
                  <c:v>0.28508555400576402</c:v>
                </c:pt>
                <c:pt idx="43852">
                  <c:v>0.34822800152672101</c:v>
                </c:pt>
                <c:pt idx="43853">
                  <c:v>0.33313107797401298</c:v>
                </c:pt>
                <c:pt idx="43854">
                  <c:v>0.28539554681616403</c:v>
                </c:pt>
                <c:pt idx="43855">
                  <c:v>0.12370103677427501</c:v>
                </c:pt>
                <c:pt idx="43856">
                  <c:v>0.17483694813749701</c:v>
                </c:pt>
                <c:pt idx="43857">
                  <c:v>0.17483694813749701</c:v>
                </c:pt>
                <c:pt idx="43858">
                  <c:v>0.186557296850277</c:v>
                </c:pt>
                <c:pt idx="43859">
                  <c:v>0.120517825162418</c:v>
                </c:pt>
                <c:pt idx="43860">
                  <c:v>0.15310781016091801</c:v>
                </c:pt>
                <c:pt idx="43861">
                  <c:v>0.13117452189519599</c:v>
                </c:pt>
                <c:pt idx="43862">
                  <c:v>0.167315512777409</c:v>
                </c:pt>
                <c:pt idx="43863">
                  <c:v>5.5269882702519299E-2</c:v>
                </c:pt>
                <c:pt idx="43864">
                  <c:v>0.274712903963789</c:v>
                </c:pt>
                <c:pt idx="43865">
                  <c:v>0.14376376325374701</c:v>
                </c:pt>
                <c:pt idx="43866">
                  <c:v>0.218175862454937</c:v>
                </c:pt>
                <c:pt idx="43867">
                  <c:v>3.8540510925021997E-2</c:v>
                </c:pt>
                <c:pt idx="43868">
                  <c:v>0.112270279466718</c:v>
                </c:pt>
                <c:pt idx="43869">
                  <c:v>7.27236838796676E-2</c:v>
                </c:pt>
                <c:pt idx="43870">
                  <c:v>0.11150433714609199</c:v>
                </c:pt>
                <c:pt idx="43871">
                  <c:v>0.105048354500487</c:v>
                </c:pt>
                <c:pt idx="43872">
                  <c:v>0.242306828441921</c:v>
                </c:pt>
                <c:pt idx="43873">
                  <c:v>0.16143153459696599</c:v>
                </c:pt>
                <c:pt idx="43874">
                  <c:v>0.10393887587924899</c:v>
                </c:pt>
                <c:pt idx="43875">
                  <c:v>0.10393887587924899</c:v>
                </c:pt>
                <c:pt idx="43876">
                  <c:v>0.14272782312302201</c:v>
                </c:pt>
                <c:pt idx="43877">
                  <c:v>0.14272782312302201</c:v>
                </c:pt>
                <c:pt idx="43878">
                  <c:v>0.1725286836763</c:v>
                </c:pt>
                <c:pt idx="43879">
                  <c:v>0.14269868956762999</c:v>
                </c:pt>
                <c:pt idx="43880">
                  <c:v>0.14269868956762999</c:v>
                </c:pt>
                <c:pt idx="43881">
                  <c:v>0.14269868956762999</c:v>
                </c:pt>
                <c:pt idx="43882">
                  <c:v>0.33388447955314698</c:v>
                </c:pt>
                <c:pt idx="43883">
                  <c:v>0.28033118268674501</c:v>
                </c:pt>
                <c:pt idx="43884">
                  <c:v>0.28033118268674501</c:v>
                </c:pt>
                <c:pt idx="43885">
                  <c:v>0.14207144252402701</c:v>
                </c:pt>
                <c:pt idx="43886">
                  <c:v>0.36065829877709699</c:v>
                </c:pt>
                <c:pt idx="43887">
                  <c:v>0.36065829877709699</c:v>
                </c:pt>
                <c:pt idx="43888">
                  <c:v>0.30509608964968299</c:v>
                </c:pt>
                <c:pt idx="43889">
                  <c:v>0.30509608964968299</c:v>
                </c:pt>
                <c:pt idx="43890">
                  <c:v>0.30509608964968299</c:v>
                </c:pt>
                <c:pt idx="43891">
                  <c:v>0.29984977901524101</c:v>
                </c:pt>
                <c:pt idx="43892">
                  <c:v>0.47415892167467499</c:v>
                </c:pt>
                <c:pt idx="43893">
                  <c:v>0.33465178755748998</c:v>
                </c:pt>
                <c:pt idx="43894">
                  <c:v>0.33465178755748998</c:v>
                </c:pt>
                <c:pt idx="43895">
                  <c:v>0.178337807534479</c:v>
                </c:pt>
                <c:pt idx="43896">
                  <c:v>6.8134097079826497E-2</c:v>
                </c:pt>
                <c:pt idx="43897">
                  <c:v>0.144119722460118</c:v>
                </c:pt>
                <c:pt idx="43898">
                  <c:v>0.25072461236513699</c:v>
                </c:pt>
                <c:pt idx="43899">
                  <c:v>0.25072461236513699</c:v>
                </c:pt>
                <c:pt idx="43900">
                  <c:v>0.20096219870000501</c:v>
                </c:pt>
                <c:pt idx="43901">
                  <c:v>0.20096219870000501</c:v>
                </c:pt>
                <c:pt idx="43902">
                  <c:v>0.20096219870000501</c:v>
                </c:pt>
                <c:pt idx="43903">
                  <c:v>0.20096219870000501</c:v>
                </c:pt>
                <c:pt idx="43904">
                  <c:v>0.20096219870000501</c:v>
                </c:pt>
                <c:pt idx="43905">
                  <c:v>0.20096219870000501</c:v>
                </c:pt>
                <c:pt idx="43906">
                  <c:v>0.20096219870000501</c:v>
                </c:pt>
                <c:pt idx="43907">
                  <c:v>0.20096219870000501</c:v>
                </c:pt>
                <c:pt idx="43908">
                  <c:v>0.23534547396486499</c:v>
                </c:pt>
                <c:pt idx="43909">
                  <c:v>0.41524002371058399</c:v>
                </c:pt>
                <c:pt idx="43910">
                  <c:v>0.41524002371058399</c:v>
                </c:pt>
                <c:pt idx="43911">
                  <c:v>0.31918805063866701</c:v>
                </c:pt>
                <c:pt idx="43912">
                  <c:v>0.34186953419641702</c:v>
                </c:pt>
                <c:pt idx="43913">
                  <c:v>-9.09568491852768E-2</c:v>
                </c:pt>
                <c:pt idx="43914">
                  <c:v>-0.31375281921021397</c:v>
                </c:pt>
                <c:pt idx="43915">
                  <c:v>-5.4117153881425697E-2</c:v>
                </c:pt>
                <c:pt idx="43916">
                  <c:v>-0.113119345376458</c:v>
                </c:pt>
                <c:pt idx="43917">
                  <c:v>-4.8668760474331198E-2</c:v>
                </c:pt>
                <c:pt idx="43918">
                  <c:v>6.1621108089253203E-2</c:v>
                </c:pt>
                <c:pt idx="43919">
                  <c:v>9.5369597662608996E-3</c:v>
                </c:pt>
                <c:pt idx="43920">
                  <c:v>0.165891918810227</c:v>
                </c:pt>
                <c:pt idx="43921">
                  <c:v>0.244502405625454</c:v>
                </c:pt>
                <c:pt idx="43922">
                  <c:v>0.23470207390381601</c:v>
                </c:pt>
                <c:pt idx="43923">
                  <c:v>0.22505488942326199</c:v>
                </c:pt>
                <c:pt idx="43924">
                  <c:v>0.206205823966472</c:v>
                </c:pt>
                <c:pt idx="43925">
                  <c:v>0.206205823966472</c:v>
                </c:pt>
                <c:pt idx="43926">
                  <c:v>0.206205823966472</c:v>
                </c:pt>
                <c:pt idx="43927">
                  <c:v>0.241037588395212</c:v>
                </c:pt>
                <c:pt idx="43928">
                  <c:v>0.18861459202502101</c:v>
                </c:pt>
                <c:pt idx="43929">
                  <c:v>0.153377458805079</c:v>
                </c:pt>
                <c:pt idx="43930">
                  <c:v>0.206557358248524</c:v>
                </c:pt>
                <c:pt idx="43931">
                  <c:v>0.241037588395212</c:v>
                </c:pt>
                <c:pt idx="43932">
                  <c:v>0.241037588395212</c:v>
                </c:pt>
                <c:pt idx="43933">
                  <c:v>0.28197428376906303</c:v>
                </c:pt>
                <c:pt idx="43934">
                  <c:v>0.33807325928839199</c:v>
                </c:pt>
                <c:pt idx="43935">
                  <c:v>0.31007949859799999</c:v>
                </c:pt>
                <c:pt idx="43936">
                  <c:v>0.31035134659033398</c:v>
                </c:pt>
                <c:pt idx="43937">
                  <c:v>0.30149056810215102</c:v>
                </c:pt>
                <c:pt idx="43938">
                  <c:v>0.25073056593092102</c:v>
                </c:pt>
                <c:pt idx="43939">
                  <c:v>0.258911484202829</c:v>
                </c:pt>
                <c:pt idx="43940">
                  <c:v>0.21207276984482701</c:v>
                </c:pt>
                <c:pt idx="43941">
                  <c:v>0.23285014022835199</c:v>
                </c:pt>
                <c:pt idx="43942">
                  <c:v>0.161249268896937</c:v>
                </c:pt>
                <c:pt idx="43943">
                  <c:v>0.14990419610525901</c:v>
                </c:pt>
                <c:pt idx="43944">
                  <c:v>0.25832290264563501</c:v>
                </c:pt>
                <c:pt idx="43945">
                  <c:v>0.37049553051540202</c:v>
                </c:pt>
                <c:pt idx="43946">
                  <c:v>0.248118030879693</c:v>
                </c:pt>
                <c:pt idx="43947">
                  <c:v>0.248118030879693</c:v>
                </c:pt>
                <c:pt idx="43948">
                  <c:v>0.248118030879693</c:v>
                </c:pt>
                <c:pt idx="43949">
                  <c:v>0.248118030879693</c:v>
                </c:pt>
                <c:pt idx="43950">
                  <c:v>0.248118030879693</c:v>
                </c:pt>
                <c:pt idx="43951">
                  <c:v>0.248118030879693</c:v>
                </c:pt>
                <c:pt idx="43952">
                  <c:v>0.17812964911120799</c:v>
                </c:pt>
                <c:pt idx="43953">
                  <c:v>0.15437109847416799</c:v>
                </c:pt>
                <c:pt idx="43954">
                  <c:v>0.122098466736259</c:v>
                </c:pt>
                <c:pt idx="43955">
                  <c:v>6.6051275610149202E-2</c:v>
                </c:pt>
                <c:pt idx="43956">
                  <c:v>9.9584368538432298E-3</c:v>
                </c:pt>
                <c:pt idx="43957">
                  <c:v>6.6051275610149202E-2</c:v>
                </c:pt>
                <c:pt idx="43958">
                  <c:v>9.9584368538432298E-3</c:v>
                </c:pt>
                <c:pt idx="43959">
                  <c:v>9.9584368538432298E-3</c:v>
                </c:pt>
                <c:pt idx="43960">
                  <c:v>-1.72502399221303E-2</c:v>
                </c:pt>
                <c:pt idx="43961">
                  <c:v>-1.6982153191926301E-2</c:v>
                </c:pt>
                <c:pt idx="43962">
                  <c:v>1.00771715186513E-2</c:v>
                </c:pt>
                <c:pt idx="43963">
                  <c:v>-1.6572995201084201E-2</c:v>
                </c:pt>
                <c:pt idx="43964">
                  <c:v>1.0908443103302599E-2</c:v>
                </c:pt>
                <c:pt idx="43965">
                  <c:v>-4.7042794160273502E-2</c:v>
                </c:pt>
                <c:pt idx="43966">
                  <c:v>-4.7042794160273502E-2</c:v>
                </c:pt>
                <c:pt idx="43967">
                  <c:v>-7.3910945782955401E-2</c:v>
                </c:pt>
                <c:pt idx="43968">
                  <c:v>-0.101596707986829</c:v>
                </c:pt>
                <c:pt idx="43969">
                  <c:v>-6.1019255917265001E-2</c:v>
                </c:pt>
                <c:pt idx="43970">
                  <c:v>-7.4584131765973005E-2</c:v>
                </c:pt>
                <c:pt idx="43971">
                  <c:v>-5.9281347278395499E-2</c:v>
                </c:pt>
                <c:pt idx="43972">
                  <c:v>-5.9281347278395499E-2</c:v>
                </c:pt>
                <c:pt idx="43973">
                  <c:v>-5.9281347278395499E-2</c:v>
                </c:pt>
                <c:pt idx="43974">
                  <c:v>-6.3725734300847006E-2</c:v>
                </c:pt>
                <c:pt idx="43975">
                  <c:v>-9.4267742987565795E-2</c:v>
                </c:pt>
                <c:pt idx="43976">
                  <c:v>-9.8648410334226402E-2</c:v>
                </c:pt>
                <c:pt idx="43977">
                  <c:v>-0.13128953685806399</c:v>
                </c:pt>
                <c:pt idx="43978">
                  <c:v>-0.13128953685806399</c:v>
                </c:pt>
                <c:pt idx="43979">
                  <c:v>-0.166112033145729</c:v>
                </c:pt>
                <c:pt idx="43980">
                  <c:v>-0.166112033145729</c:v>
                </c:pt>
                <c:pt idx="43981">
                  <c:v>-0.203182428219364</c:v>
                </c:pt>
                <c:pt idx="43982">
                  <c:v>-0.22736084628293701</c:v>
                </c:pt>
                <c:pt idx="43983">
                  <c:v>-0.184788859184978</c:v>
                </c:pt>
                <c:pt idx="43984">
                  <c:v>-0.15226496754225299</c:v>
                </c:pt>
                <c:pt idx="43985">
                  <c:v>9.7174023216695105E-3</c:v>
                </c:pt>
                <c:pt idx="43986">
                  <c:v>-6.09970832902169E-2</c:v>
                </c:pt>
                <c:pt idx="43987">
                  <c:v>-4.8567206162082897E-2</c:v>
                </c:pt>
                <c:pt idx="43988">
                  <c:v>-1.4460915990518601E-2</c:v>
                </c:pt>
                <c:pt idx="43989">
                  <c:v>2.08017692205495E-2</c:v>
                </c:pt>
                <c:pt idx="43990">
                  <c:v>2.6503256880400401E-2</c:v>
                </c:pt>
                <c:pt idx="43991">
                  <c:v>2.6503256880400401E-2</c:v>
                </c:pt>
                <c:pt idx="43992">
                  <c:v>0.102344020225952</c:v>
                </c:pt>
                <c:pt idx="43993">
                  <c:v>0.113431092520851</c:v>
                </c:pt>
                <c:pt idx="43994">
                  <c:v>0</c:v>
                </c:pt>
                <c:pt idx="43995">
                  <c:v>-0.28406768789648801</c:v>
                </c:pt>
                <c:pt idx="43996">
                  <c:v>-5.8540618812979998E-2</c:v>
                </c:pt>
                <c:pt idx="43997">
                  <c:v>-0.15862058483081401</c:v>
                </c:pt>
                <c:pt idx="43998">
                  <c:v>-6.8271316806934795E-2</c:v>
                </c:pt>
                <c:pt idx="43999">
                  <c:v>-0.12662531524607301</c:v>
                </c:pt>
                <c:pt idx="44000">
                  <c:v>9.9371049064808703E-2</c:v>
                </c:pt>
                <c:pt idx="44001">
                  <c:v>9.9371049064808703E-2</c:v>
                </c:pt>
                <c:pt idx="44002">
                  <c:v>8.9626044164202001E-2</c:v>
                </c:pt>
                <c:pt idx="44003">
                  <c:v>-2.0616539863771398E-3</c:v>
                </c:pt>
                <c:pt idx="44004">
                  <c:v>-1.4161446007237E-3</c:v>
                </c:pt>
                <c:pt idx="44005">
                  <c:v>-1.70008289505263E-3</c:v>
                </c:pt>
                <c:pt idx="44006">
                  <c:v>0.14107041983601601</c:v>
                </c:pt>
                <c:pt idx="44007">
                  <c:v>8.8796838774861803E-2</c:v>
                </c:pt>
                <c:pt idx="44008">
                  <c:v>0.12811360950346701</c:v>
                </c:pt>
                <c:pt idx="44009">
                  <c:v>-6.0014859843701501E-2</c:v>
                </c:pt>
                <c:pt idx="44010">
                  <c:v>0.23129428250791301</c:v>
                </c:pt>
                <c:pt idx="44011">
                  <c:v>6.72835897437256E-2</c:v>
                </c:pt>
                <c:pt idx="44012">
                  <c:v>0.26424083959990802</c:v>
                </c:pt>
                <c:pt idx="44013">
                  <c:v>5.85993741609043E-2</c:v>
                </c:pt>
                <c:pt idx="44014">
                  <c:v>5.85993741609043E-2</c:v>
                </c:pt>
                <c:pt idx="44015">
                  <c:v>-0.124964424243068</c:v>
                </c:pt>
                <c:pt idx="44016">
                  <c:v>0.20195949134591801</c:v>
                </c:pt>
                <c:pt idx="44017">
                  <c:v>0.14476401301064501</c:v>
                </c:pt>
                <c:pt idx="44018">
                  <c:v>0.15491680058240201</c:v>
                </c:pt>
                <c:pt idx="44019">
                  <c:v>-4.7457698421661698E-2</c:v>
                </c:pt>
                <c:pt idx="44020">
                  <c:v>-4.7457698421661698E-2</c:v>
                </c:pt>
                <c:pt idx="44021">
                  <c:v>-0.14709346581538801</c:v>
                </c:pt>
                <c:pt idx="44022">
                  <c:v>-0.10823013481202599</c:v>
                </c:pt>
                <c:pt idx="44023">
                  <c:v>-0.14709346581538801</c:v>
                </c:pt>
                <c:pt idx="44024">
                  <c:v>-3.7967529482618903E-2</c:v>
                </c:pt>
                <c:pt idx="44025">
                  <c:v>-8.1037143115205407E-2</c:v>
                </c:pt>
                <c:pt idx="44026">
                  <c:v>-8.7948489054520504E-2</c:v>
                </c:pt>
                <c:pt idx="44027">
                  <c:v>-0.19519532353247199</c:v>
                </c:pt>
                <c:pt idx="44028">
                  <c:v>-4.5825911456267999E-2</c:v>
                </c:pt>
                <c:pt idx="44029">
                  <c:v>-4.5825911456267999E-2</c:v>
                </c:pt>
                <c:pt idx="44030">
                  <c:v>8.9714056922889293E-3</c:v>
                </c:pt>
                <c:pt idx="44031">
                  <c:v>-1.3475254186110701E-2</c:v>
                </c:pt>
                <c:pt idx="44032">
                  <c:v>-5.1754880211126002E-2</c:v>
                </c:pt>
                <c:pt idx="44033">
                  <c:v>2.5730120541997699E-2</c:v>
                </c:pt>
                <c:pt idx="44034">
                  <c:v>-8.0557137888649599E-2</c:v>
                </c:pt>
                <c:pt idx="44035">
                  <c:v>-0.128115915475501</c:v>
                </c:pt>
                <c:pt idx="44036">
                  <c:v>0.32097249510564202</c:v>
                </c:pt>
                <c:pt idx="44037">
                  <c:v>0.15863384166216701</c:v>
                </c:pt>
                <c:pt idx="44038">
                  <c:v>0.154735100187606</c:v>
                </c:pt>
                <c:pt idx="44039">
                  <c:v>0.115916097702798</c:v>
                </c:pt>
                <c:pt idx="44040">
                  <c:v>0.115916097702798</c:v>
                </c:pt>
                <c:pt idx="44041">
                  <c:v>0.115916097702798</c:v>
                </c:pt>
                <c:pt idx="44042">
                  <c:v>0.170811029150021</c:v>
                </c:pt>
                <c:pt idx="44043">
                  <c:v>0.170811029150021</c:v>
                </c:pt>
                <c:pt idx="44044">
                  <c:v>0.170811029150021</c:v>
                </c:pt>
                <c:pt idx="44045">
                  <c:v>0.170811029150021</c:v>
                </c:pt>
                <c:pt idx="44046">
                  <c:v>0.20426363698821801</c:v>
                </c:pt>
                <c:pt idx="44047">
                  <c:v>0.58112389982872104</c:v>
                </c:pt>
                <c:pt idx="44048">
                  <c:v>0.61663957240193601</c:v>
                </c:pt>
                <c:pt idx="44049">
                  <c:v>0.108029019484523</c:v>
                </c:pt>
                <c:pt idx="44050">
                  <c:v>0.19376557021118701</c:v>
                </c:pt>
                <c:pt idx="44051">
                  <c:v>-0.13864395319744699</c:v>
                </c:pt>
                <c:pt idx="44052">
                  <c:v>-0.13864395319744699</c:v>
                </c:pt>
                <c:pt idx="44053">
                  <c:v>-0.24429729965636701</c:v>
                </c:pt>
                <c:pt idx="44054">
                  <c:v>-0.17186055720493501</c:v>
                </c:pt>
                <c:pt idx="44055">
                  <c:v>-0.22452662981759899</c:v>
                </c:pt>
                <c:pt idx="44056">
                  <c:v>-0.16128163984909599</c:v>
                </c:pt>
                <c:pt idx="44057">
                  <c:v>-0.14621923441217899</c:v>
                </c:pt>
                <c:pt idx="44058">
                  <c:v>-9.6403358694310895E-2</c:v>
                </c:pt>
                <c:pt idx="44059">
                  <c:v>-8.8437546239690898E-2</c:v>
                </c:pt>
                <c:pt idx="44060">
                  <c:v>-0.117098046926101</c:v>
                </c:pt>
                <c:pt idx="44061">
                  <c:v>-3.5789001943339699E-2</c:v>
                </c:pt>
                <c:pt idx="44062">
                  <c:v>-3.5789001943339699E-2</c:v>
                </c:pt>
                <c:pt idx="44063" formatCode="0.00E+00">
                  <c:v>5.4968072878369603E-4</c:v>
                </c:pt>
                <c:pt idx="44064" formatCode="0.00E+00">
                  <c:v>5.4968072878369603E-4</c:v>
                </c:pt>
                <c:pt idx="44065" formatCode="0.00E+00">
                  <c:v>-3.5789001943339699E-2</c:v>
                </c:pt>
                <c:pt idx="44066" formatCode="0.00E+00">
                  <c:v>-2.3377913818248299E-2</c:v>
                </c:pt>
                <c:pt idx="44067">
                  <c:v>-5.7243333686444603E-2</c:v>
                </c:pt>
                <c:pt idx="44068">
                  <c:v>-2.3892939084499701E-2</c:v>
                </c:pt>
                <c:pt idx="44069">
                  <c:v>1.2458434728219701E-2</c:v>
                </c:pt>
                <c:pt idx="44070">
                  <c:v>-6.7096409957845896E-2</c:v>
                </c:pt>
                <c:pt idx="44071">
                  <c:v>-0.13658614535331501</c:v>
                </c:pt>
                <c:pt idx="44072">
                  <c:v>-0.17988406910732199</c:v>
                </c:pt>
                <c:pt idx="44073">
                  <c:v>-0.23794463123540399</c:v>
                </c:pt>
                <c:pt idx="44074">
                  <c:v>-0.13495807719728001</c:v>
                </c:pt>
                <c:pt idx="44075">
                  <c:v>-6.0938494840628597E-2</c:v>
                </c:pt>
                <c:pt idx="44076">
                  <c:v>7.5806789265455393E-2</c:v>
                </c:pt>
                <c:pt idx="44077">
                  <c:v>1.19891232665803E-2</c:v>
                </c:pt>
                <c:pt idx="44078">
                  <c:v>-2.4190182865657401E-2</c:v>
                </c:pt>
                <c:pt idx="44079">
                  <c:v>5.13652421422061E-2</c:v>
                </c:pt>
                <c:pt idx="44080">
                  <c:v>5.13652421422061E-2</c:v>
                </c:pt>
                <c:pt idx="44081">
                  <c:v>9.3483408475162094E-2</c:v>
                </c:pt>
                <c:pt idx="44082">
                  <c:v>0.160726739996393</c:v>
                </c:pt>
                <c:pt idx="44083">
                  <c:v>0.205672211121015</c:v>
                </c:pt>
                <c:pt idx="44084">
                  <c:v>0.23531033912336999</c:v>
                </c:pt>
                <c:pt idx="44085">
                  <c:v>0.282412742841471</c:v>
                </c:pt>
                <c:pt idx="44086">
                  <c:v>0.33371867448130299</c:v>
                </c:pt>
                <c:pt idx="44087">
                  <c:v>0.33371867448130299</c:v>
                </c:pt>
                <c:pt idx="44088">
                  <c:v>0.35650098686658899</c:v>
                </c:pt>
                <c:pt idx="44089">
                  <c:v>0.35650098686658899</c:v>
                </c:pt>
                <c:pt idx="44090">
                  <c:v>0.35650098686658899</c:v>
                </c:pt>
                <c:pt idx="44091">
                  <c:v>0.35650098686658899</c:v>
                </c:pt>
                <c:pt idx="44092">
                  <c:v>0.30886155877773602</c:v>
                </c:pt>
                <c:pt idx="44093">
                  <c:v>0.26249684049326699</c:v>
                </c:pt>
                <c:pt idx="44094">
                  <c:v>0.26249684049326699</c:v>
                </c:pt>
                <c:pt idx="44095">
                  <c:v>0.218644686200585</c:v>
                </c:pt>
                <c:pt idx="44096">
                  <c:v>0.31265346333816701</c:v>
                </c:pt>
                <c:pt idx="44097">
                  <c:v>0.31265346333816701</c:v>
                </c:pt>
                <c:pt idx="44098">
                  <c:v>0.244081947093784</c:v>
                </c:pt>
                <c:pt idx="44099">
                  <c:v>0.28734298114837598</c:v>
                </c:pt>
                <c:pt idx="44100">
                  <c:v>0.262083804944933</c:v>
                </c:pt>
                <c:pt idx="44101">
                  <c:v>0.262083804944933</c:v>
                </c:pt>
                <c:pt idx="44102">
                  <c:v>0.33300356919984098</c:v>
                </c:pt>
                <c:pt idx="44103">
                  <c:v>0.33326483389254702</c:v>
                </c:pt>
                <c:pt idx="44104">
                  <c:v>0.41649062754427502</c:v>
                </c:pt>
                <c:pt idx="44105">
                  <c:v>0.46549445308065002</c:v>
                </c:pt>
                <c:pt idx="44106">
                  <c:v>0.46549445308065002</c:v>
                </c:pt>
                <c:pt idx="44107">
                  <c:v>0.332487773829446</c:v>
                </c:pt>
                <c:pt idx="44108">
                  <c:v>0.36978440890236902</c:v>
                </c:pt>
                <c:pt idx="44109">
                  <c:v>0.29817013296689598</c:v>
                </c:pt>
                <c:pt idx="44110">
                  <c:v>0.29817013296689598</c:v>
                </c:pt>
                <c:pt idx="44111">
                  <c:v>0.33336634491314399</c:v>
                </c:pt>
                <c:pt idx="44112">
                  <c:v>0.35392521375803898</c:v>
                </c:pt>
                <c:pt idx="44113">
                  <c:v>0.319087731055609</c:v>
                </c:pt>
                <c:pt idx="44114">
                  <c:v>0.30110464408364601</c:v>
                </c:pt>
                <c:pt idx="44115">
                  <c:v>0.25498009845292202</c:v>
                </c:pt>
                <c:pt idx="44116">
                  <c:v>0.25498009845292202</c:v>
                </c:pt>
                <c:pt idx="44117">
                  <c:v>0.28650370457522001</c:v>
                </c:pt>
                <c:pt idx="44118">
                  <c:v>0.28947744580255003</c:v>
                </c:pt>
                <c:pt idx="44119">
                  <c:v>0.25498009845292202</c:v>
                </c:pt>
                <c:pt idx="44120">
                  <c:v>0.23656556026793099</c:v>
                </c:pt>
                <c:pt idx="44121">
                  <c:v>0.216921817164376</c:v>
                </c:pt>
                <c:pt idx="44122">
                  <c:v>0.22358546452872</c:v>
                </c:pt>
                <c:pt idx="44123">
                  <c:v>-0.24132020772976601</c:v>
                </c:pt>
                <c:pt idx="44124">
                  <c:v>-0.44180853822184002</c:v>
                </c:pt>
                <c:pt idx="44125">
                  <c:v>-0.226760404178772</c:v>
                </c:pt>
                <c:pt idx="44126">
                  <c:v>-0.32712460491973699</c:v>
                </c:pt>
                <c:pt idx="44127">
                  <c:v>-0.16335133881390601</c:v>
                </c:pt>
                <c:pt idx="44128">
                  <c:v>-0.59346638165787402</c:v>
                </c:pt>
                <c:pt idx="44129">
                  <c:v>-0.26425596254286998</c:v>
                </c:pt>
                <c:pt idx="44130">
                  <c:v>-0.42253699073939099</c:v>
                </c:pt>
                <c:pt idx="44131">
                  <c:v>-0.30622890520657098</c:v>
                </c:pt>
                <c:pt idx="44132">
                  <c:v>-0.40192238049479201</c:v>
                </c:pt>
                <c:pt idx="44133">
                  <c:v>-0.23088715607471599</c:v>
                </c:pt>
                <c:pt idx="44134">
                  <c:v>-0.32654456265932003</c:v>
                </c:pt>
                <c:pt idx="44135">
                  <c:v>-0.36160317160056099</c:v>
                </c:pt>
                <c:pt idx="44136">
                  <c:v>-0.36160317160056099</c:v>
                </c:pt>
                <c:pt idx="44137">
                  <c:v>-0.36160317160056099</c:v>
                </c:pt>
                <c:pt idx="44138">
                  <c:v>-0.32712163477385298</c:v>
                </c:pt>
                <c:pt idx="44139">
                  <c:v>-0.19773574962495</c:v>
                </c:pt>
                <c:pt idx="44140">
                  <c:v>-0.175509758276477</c:v>
                </c:pt>
                <c:pt idx="44141">
                  <c:v>-0.22074685420259099</c:v>
                </c:pt>
                <c:pt idx="44142">
                  <c:v>-0.26067758887850601</c:v>
                </c:pt>
                <c:pt idx="44143">
                  <c:v>-0.32876666822484901</c:v>
                </c:pt>
                <c:pt idx="44144">
                  <c:v>-0.36316221763173201</c:v>
                </c:pt>
                <c:pt idx="44145">
                  <c:v>-0.17271316493029501</c:v>
                </c:pt>
                <c:pt idx="44146">
                  <c:v>-0.24071829785440399</c:v>
                </c:pt>
                <c:pt idx="44147">
                  <c:v>-0.29303371171884202</c:v>
                </c:pt>
                <c:pt idx="44148">
                  <c:v>-0.32163716855406199</c:v>
                </c:pt>
                <c:pt idx="44149">
                  <c:v>-0.27024382080757697</c:v>
                </c:pt>
                <c:pt idx="44150">
                  <c:v>-0.297975901329944</c:v>
                </c:pt>
                <c:pt idx="44151">
                  <c:v>-0.23542658852411599</c:v>
                </c:pt>
                <c:pt idx="44152">
                  <c:v>-0.23542658852411599</c:v>
                </c:pt>
                <c:pt idx="44153">
                  <c:v>-0.22071279256000001</c:v>
                </c:pt>
                <c:pt idx="44154">
                  <c:v>-0.22802561816706601</c:v>
                </c:pt>
                <c:pt idx="44155">
                  <c:v>-0.22802561816706601</c:v>
                </c:pt>
                <c:pt idx="44156">
                  <c:v>-0.28437696066124002</c:v>
                </c:pt>
                <c:pt idx="44157">
                  <c:v>-0.28437696066124002</c:v>
                </c:pt>
                <c:pt idx="44158">
                  <c:v>-0.28858915405397001</c:v>
                </c:pt>
                <c:pt idx="44159">
                  <c:v>-0.39267065394206702</c:v>
                </c:pt>
                <c:pt idx="44160">
                  <c:v>-0.40540630208765099</c:v>
                </c:pt>
                <c:pt idx="44161">
                  <c:v>-0.479686971203165</c:v>
                </c:pt>
                <c:pt idx="44162">
                  <c:v>-0.479686971203165</c:v>
                </c:pt>
                <c:pt idx="44163">
                  <c:v>-0.44929014352625501</c:v>
                </c:pt>
                <c:pt idx="44164">
                  <c:v>-0.44929014352625501</c:v>
                </c:pt>
                <c:pt idx="44165">
                  <c:v>-0.40596653195529098</c:v>
                </c:pt>
                <c:pt idx="44166">
                  <c:v>-0.40596653195529098</c:v>
                </c:pt>
                <c:pt idx="44167">
                  <c:v>-0.39209523696637999</c:v>
                </c:pt>
                <c:pt idx="44168" formatCode="0.00E+00">
                  <c:v>7.2869631384198097E-4</c:v>
                </c:pt>
                <c:pt idx="44169">
                  <c:v>-0.323060665738027</c:v>
                </c:pt>
                <c:pt idx="44170" formatCode="0.00E+00">
                  <c:v>-6.4372664177547195E-2</c:v>
                </c:pt>
                <c:pt idx="44171">
                  <c:v>-0.21798192842042499</c:v>
                </c:pt>
                <c:pt idx="44172">
                  <c:v>-0.21798192842042499</c:v>
                </c:pt>
                <c:pt idx="44173">
                  <c:v>-0.358752163755027</c:v>
                </c:pt>
                <c:pt idx="44174">
                  <c:v>-0.24660517774507201</c:v>
                </c:pt>
                <c:pt idx="44175">
                  <c:v>-0.25686072000844201</c:v>
                </c:pt>
                <c:pt idx="44176">
                  <c:v>-0.31267544451158602</c:v>
                </c:pt>
                <c:pt idx="44177">
                  <c:v>-0.337552558687991</c:v>
                </c:pt>
                <c:pt idx="44178">
                  <c:v>-0.31267544451158602</c:v>
                </c:pt>
                <c:pt idx="44179">
                  <c:v>-9.09568491852768E-2</c:v>
                </c:pt>
                <c:pt idx="44180">
                  <c:v>-0.314587533999031</c:v>
                </c:pt>
                <c:pt idx="44181">
                  <c:v>-5.5397077574151597E-2</c:v>
                </c:pt>
                <c:pt idx="44182">
                  <c:v>-0.25325743684164698</c:v>
                </c:pt>
                <c:pt idx="44183">
                  <c:v>-0.13511585796124101</c:v>
                </c:pt>
                <c:pt idx="44184">
                  <c:v>-0.24153724783508601</c:v>
                </c:pt>
                <c:pt idx="44185">
                  <c:v>-0.301664833001967</c:v>
                </c:pt>
                <c:pt idx="44186">
                  <c:v>-0.33441067226763299</c:v>
                </c:pt>
                <c:pt idx="44187">
                  <c:v>-0.39964674860893501</c:v>
                </c:pt>
                <c:pt idx="44188">
                  <c:v>-0.45264665494448503</c:v>
                </c:pt>
                <c:pt idx="44189">
                  <c:v>-0.33375150139588899</c:v>
                </c:pt>
                <c:pt idx="44190">
                  <c:v>-0.30560882387389499</c:v>
                </c:pt>
                <c:pt idx="44191">
                  <c:v>-0.39047364841558302</c:v>
                </c:pt>
                <c:pt idx="44192">
                  <c:v>-0.41516108296127602</c:v>
                </c:pt>
                <c:pt idx="44193">
                  <c:v>-0.30911575928928398</c:v>
                </c:pt>
                <c:pt idx="44194">
                  <c:v>-0.37953964520245997</c:v>
                </c:pt>
                <c:pt idx="44195">
                  <c:v>-0.287680085151093</c:v>
                </c:pt>
                <c:pt idx="44196">
                  <c:v>-0.28807462616469898</c:v>
                </c:pt>
                <c:pt idx="44197">
                  <c:v>-0.33456000603298203</c:v>
                </c:pt>
                <c:pt idx="44198">
                  <c:v>-0.37989143622881499</c:v>
                </c:pt>
                <c:pt idx="44199">
                  <c:v>-0.41955237508551602</c:v>
                </c:pt>
                <c:pt idx="44200">
                  <c:v>-0.42567279057246799</c:v>
                </c:pt>
                <c:pt idx="44201">
                  <c:v>-0.44318534337179</c:v>
                </c:pt>
                <c:pt idx="44202">
                  <c:v>-0.42567279057246799</c:v>
                </c:pt>
                <c:pt idx="44203">
                  <c:v>-0.42567279057246799</c:v>
                </c:pt>
                <c:pt idx="44204">
                  <c:v>-0.42567279057246799</c:v>
                </c:pt>
                <c:pt idx="44205">
                  <c:v>-0.36306267231463502</c:v>
                </c:pt>
                <c:pt idx="44206">
                  <c:v>-0.32028571944457501</c:v>
                </c:pt>
                <c:pt idx="44207">
                  <c:v>-0.30005335629440999</c:v>
                </c:pt>
                <c:pt idx="44208">
                  <c:v>-0.26040625597336903</c:v>
                </c:pt>
                <c:pt idx="44209">
                  <c:v>-0.26040625597336903</c:v>
                </c:pt>
                <c:pt idx="44210">
                  <c:v>-0.28229379599878501</c:v>
                </c:pt>
                <c:pt idx="44211">
                  <c:v>-0.26686077272985498</c:v>
                </c:pt>
                <c:pt idx="44212">
                  <c:v>-0.26686077272985498</c:v>
                </c:pt>
                <c:pt idx="44213">
                  <c:v>-0.28624390890958601</c:v>
                </c:pt>
                <c:pt idx="44214">
                  <c:v>-0.23209265268764701</c:v>
                </c:pt>
                <c:pt idx="44215">
                  <c:v>-0.17448079742477501</c:v>
                </c:pt>
                <c:pt idx="44216">
                  <c:v>-0.25330426415137602</c:v>
                </c:pt>
                <c:pt idx="44217">
                  <c:v>-0.25330426415137602</c:v>
                </c:pt>
                <c:pt idx="44218">
                  <c:v>-0.25330426415137602</c:v>
                </c:pt>
                <c:pt idx="44219">
                  <c:v>-0.25330426415137602</c:v>
                </c:pt>
                <c:pt idx="44220">
                  <c:v>-0.32099720582643299</c:v>
                </c:pt>
                <c:pt idx="44221">
                  <c:v>-0.36550681606908703</c:v>
                </c:pt>
                <c:pt idx="44222">
                  <c:v>-0.36550681606908703</c:v>
                </c:pt>
                <c:pt idx="44223">
                  <c:v>-0.32445271721872898</c:v>
                </c:pt>
                <c:pt idx="44224">
                  <c:v>-0.32445271721872898</c:v>
                </c:pt>
                <c:pt idx="44225">
                  <c:v>-0.28579515735155703</c:v>
                </c:pt>
                <c:pt idx="44226">
                  <c:v>-0.28579515735155703</c:v>
                </c:pt>
                <c:pt idx="44227">
                  <c:v>-0.28579515735155703</c:v>
                </c:pt>
                <c:pt idx="44228">
                  <c:v>-0.28579515735155703</c:v>
                </c:pt>
                <c:pt idx="44229">
                  <c:v>-0.28579515735155703</c:v>
                </c:pt>
                <c:pt idx="44230">
                  <c:v>-0.28579515735155703</c:v>
                </c:pt>
                <c:pt idx="44231">
                  <c:v>-0.32445271721872898</c:v>
                </c:pt>
                <c:pt idx="44232">
                  <c:v>-0.344357560084665</c:v>
                </c:pt>
                <c:pt idx="44233">
                  <c:v>-0.344357560084665</c:v>
                </c:pt>
                <c:pt idx="44234">
                  <c:v>0</c:v>
                </c:pt>
                <c:pt idx="44235">
                  <c:v>0.16664404583380901</c:v>
                </c:pt>
                <c:pt idx="44236">
                  <c:v>-0.12326049379274</c:v>
                </c:pt>
                <c:pt idx="44237">
                  <c:v>-0.12326049379274</c:v>
                </c:pt>
                <c:pt idx="44238">
                  <c:v>-0.22079681324700201</c:v>
                </c:pt>
                <c:pt idx="44239">
                  <c:v>-0.221209233627016</c:v>
                </c:pt>
                <c:pt idx="44240">
                  <c:v>-0.11014836784750601</c:v>
                </c:pt>
                <c:pt idx="44241">
                  <c:v>-0.17568077530227799</c:v>
                </c:pt>
                <c:pt idx="44242">
                  <c:v>-0.15729250213121301</c:v>
                </c:pt>
                <c:pt idx="44243">
                  <c:v>-0.156388005044796</c:v>
                </c:pt>
                <c:pt idx="44244">
                  <c:v>-9.9561334229228499E-2</c:v>
                </c:pt>
                <c:pt idx="44245">
                  <c:v>-0.16416117839074201</c:v>
                </c:pt>
                <c:pt idx="44246">
                  <c:v>-0.15286513449706099</c:v>
                </c:pt>
                <c:pt idx="44247">
                  <c:v>-0.15286513449706099</c:v>
                </c:pt>
                <c:pt idx="44248">
                  <c:v>-0.141786198644795</c:v>
                </c:pt>
                <c:pt idx="44249">
                  <c:v>-7.9523845474331806E-2</c:v>
                </c:pt>
                <c:pt idx="44250">
                  <c:v>-6.9803737171318395E-2</c:v>
                </c:pt>
                <c:pt idx="44251">
                  <c:v>-1.50049233767264E-2</c:v>
                </c:pt>
                <c:pt idx="44252">
                  <c:v>-6.4073340800050397E-3</c:v>
                </c:pt>
                <c:pt idx="44253">
                  <c:v>0.12496218326509501</c:v>
                </c:pt>
                <c:pt idx="44254">
                  <c:v>0.12496218326509501</c:v>
                </c:pt>
                <c:pt idx="44255">
                  <c:v>8.4535586043333194E-2</c:v>
                </c:pt>
                <c:pt idx="44256">
                  <c:v>7.7379042536491E-2</c:v>
                </c:pt>
                <c:pt idx="44257">
                  <c:v>3.6855989253482699E-2</c:v>
                </c:pt>
                <c:pt idx="44258">
                  <c:v>3.4520758015542198E-2</c:v>
                </c:pt>
                <c:pt idx="44259">
                  <c:v>7.1645298897552806E-2</c:v>
                </c:pt>
                <c:pt idx="44260">
                  <c:v>0.106546623469028</c:v>
                </c:pt>
                <c:pt idx="44261">
                  <c:v>0.16867712708347099</c:v>
                </c:pt>
                <c:pt idx="44262">
                  <c:v>0.138730918827731</c:v>
                </c:pt>
                <c:pt idx="44263">
                  <c:v>0.138730918827731</c:v>
                </c:pt>
                <c:pt idx="44264">
                  <c:v>0.19661085777170501</c:v>
                </c:pt>
                <c:pt idx="44265">
                  <c:v>0.27052137695803202</c:v>
                </c:pt>
                <c:pt idx="44266">
                  <c:v>0.23820721976202999</c:v>
                </c:pt>
                <c:pt idx="44267">
                  <c:v>0.23820721976202999</c:v>
                </c:pt>
                <c:pt idx="44268">
                  <c:v>0.28304828254392</c:v>
                </c:pt>
                <c:pt idx="44269">
                  <c:v>0.25654490085971399</c:v>
                </c:pt>
                <c:pt idx="44270">
                  <c:v>0.21174881361079501</c:v>
                </c:pt>
                <c:pt idx="44271">
                  <c:v>0.21174881361079501</c:v>
                </c:pt>
                <c:pt idx="44272">
                  <c:v>0.21174881361079501</c:v>
                </c:pt>
                <c:pt idx="44273">
                  <c:v>0.182313979683906</c:v>
                </c:pt>
                <c:pt idx="44274">
                  <c:v>0.22771673239021301</c:v>
                </c:pt>
                <c:pt idx="44275">
                  <c:v>0.25654490085971399</c:v>
                </c:pt>
                <c:pt idx="44276">
                  <c:v>0.25654490085971399</c:v>
                </c:pt>
                <c:pt idx="44277">
                  <c:v>0.25654490085971399</c:v>
                </c:pt>
                <c:pt idx="44278">
                  <c:v>0.35686653698279602</c:v>
                </c:pt>
                <c:pt idx="44279">
                  <c:v>0.35686653698279602</c:v>
                </c:pt>
                <c:pt idx="44280">
                  <c:v>0.21174881361079501</c:v>
                </c:pt>
                <c:pt idx="44281">
                  <c:v>0.21174881361079501</c:v>
                </c:pt>
                <c:pt idx="44282">
                  <c:v>0.25654490085971399</c:v>
                </c:pt>
                <c:pt idx="44283">
                  <c:v>0.25654490085971399</c:v>
                </c:pt>
                <c:pt idx="44284">
                  <c:v>0.25654490085971399</c:v>
                </c:pt>
                <c:pt idx="44285">
                  <c:v>0.28329829356175501</c:v>
                </c:pt>
                <c:pt idx="44286">
                  <c:v>0.30819311412741901</c:v>
                </c:pt>
                <c:pt idx="44287">
                  <c:v>0.33119897287386901</c:v>
                </c:pt>
                <c:pt idx="44288">
                  <c:v>0.39790610369852702</c:v>
                </c:pt>
                <c:pt idx="44289">
                  <c:v>0.37720182351349602</c:v>
                </c:pt>
                <c:pt idx="44290">
                  <c:v>0.35270727867601098</c:v>
                </c:pt>
                <c:pt idx="44291">
                  <c:v>0.35270727867601098</c:v>
                </c:pt>
                <c:pt idx="44292">
                  <c:v>0.33089667920217197</c:v>
                </c:pt>
                <c:pt idx="44293">
                  <c:v>0.35238226905025</c:v>
                </c:pt>
                <c:pt idx="44294">
                  <c:v>0.271299398292422</c:v>
                </c:pt>
                <c:pt idx="44295">
                  <c:v>0.29265127456830897</c:v>
                </c:pt>
                <c:pt idx="44296">
                  <c:v>0.29265127456830897</c:v>
                </c:pt>
                <c:pt idx="44297">
                  <c:v>0.29265127456830897</c:v>
                </c:pt>
                <c:pt idx="44298">
                  <c:v>0.29265127456830897</c:v>
                </c:pt>
                <c:pt idx="44299">
                  <c:v>0.29265127456830897</c:v>
                </c:pt>
                <c:pt idx="44300">
                  <c:v>0.29265127456830897</c:v>
                </c:pt>
                <c:pt idx="44301">
                  <c:v>0.36587918710683298</c:v>
                </c:pt>
                <c:pt idx="44302">
                  <c:v>0.36587918710683298</c:v>
                </c:pt>
                <c:pt idx="44303">
                  <c:v>0.38187690585871098</c:v>
                </c:pt>
                <c:pt idx="44304">
                  <c:v>0.36587918710683298</c:v>
                </c:pt>
                <c:pt idx="44305">
                  <c:v>0.36587918710683298</c:v>
                </c:pt>
                <c:pt idx="44306">
                  <c:v>0.29803264139335101</c:v>
                </c:pt>
                <c:pt idx="44307">
                  <c:v>0.29803264139335101</c:v>
                </c:pt>
                <c:pt idx="44308">
                  <c:v>0.298345120314849</c:v>
                </c:pt>
                <c:pt idx="44309">
                  <c:v>0.117868425727903</c:v>
                </c:pt>
                <c:pt idx="44310">
                  <c:v>5.5863491654056498E-2</c:v>
                </c:pt>
                <c:pt idx="44311">
                  <c:v>5.5863491654056498E-2</c:v>
                </c:pt>
                <c:pt idx="44312">
                  <c:v>-6.3780311211197593E-2</c:v>
                </c:pt>
                <c:pt idx="44313">
                  <c:v>8.3080159286326796E-2</c:v>
                </c:pt>
                <c:pt idx="44314">
                  <c:v>0.23567017299184501</c:v>
                </c:pt>
                <c:pt idx="44315">
                  <c:v>0.24747056704270801</c:v>
                </c:pt>
                <c:pt idx="44316">
                  <c:v>0.19305967400858301</c:v>
                </c:pt>
                <c:pt idx="44317">
                  <c:v>0.208836266286828</c:v>
                </c:pt>
                <c:pt idx="44318">
                  <c:v>0.25780433420184001</c:v>
                </c:pt>
                <c:pt idx="44319">
                  <c:v>0.20859587003904501</c:v>
                </c:pt>
                <c:pt idx="44320">
                  <c:v>0.208141898743431</c:v>
                </c:pt>
                <c:pt idx="44321">
                  <c:v>0.200313120840069</c:v>
                </c:pt>
                <c:pt idx="44322">
                  <c:v>0</c:v>
                </c:pt>
                <c:pt idx="44323">
                  <c:v>0.32258079109554999</c:v>
                </c:pt>
                <c:pt idx="44324">
                  <c:v>6.3905255306364997E-2</c:v>
                </c:pt>
                <c:pt idx="44325">
                  <c:v>-0.13757402309591099</c:v>
                </c:pt>
                <c:pt idx="44326">
                  <c:v>-0.44206083315217298</c:v>
                </c:pt>
                <c:pt idx="44327">
                  <c:v>-0.141927218528861</c:v>
                </c:pt>
                <c:pt idx="44328">
                  <c:v>-0.24648035386173101</c:v>
                </c:pt>
                <c:pt idx="44329">
                  <c:v>-0.28975026195644499</c:v>
                </c:pt>
                <c:pt idx="44330">
                  <c:v>-0.55817973539221399</c:v>
                </c:pt>
                <c:pt idx="44331">
                  <c:v>-0.38848388768324199</c:v>
                </c:pt>
                <c:pt idx="44332">
                  <c:v>-0.48831196657041098</c:v>
                </c:pt>
                <c:pt idx="44333">
                  <c:v>-0.28225657752261102</c:v>
                </c:pt>
                <c:pt idx="44334">
                  <c:v>-0.29869125838548799</c:v>
                </c:pt>
                <c:pt idx="44335">
                  <c:v>-0.11658660627022201</c:v>
                </c:pt>
                <c:pt idx="44336">
                  <c:v>-0.14135292600492899</c:v>
                </c:pt>
                <c:pt idx="44337">
                  <c:v>-0.13994566658359001</c:v>
                </c:pt>
                <c:pt idx="44338">
                  <c:v>-0.13994566658359001</c:v>
                </c:pt>
                <c:pt idx="44339">
                  <c:v>-0.10889630828224101</c:v>
                </c:pt>
                <c:pt idx="44340">
                  <c:v>-0.283523740720377</c:v>
                </c:pt>
                <c:pt idx="44341">
                  <c:v>-0.26962145228099199</c:v>
                </c:pt>
                <c:pt idx="44342">
                  <c:v>-0.26962145228099199</c:v>
                </c:pt>
                <c:pt idx="44343">
                  <c:v>-0.19219425176684299</c:v>
                </c:pt>
                <c:pt idx="44344">
                  <c:v>-0.19219425176684299</c:v>
                </c:pt>
                <c:pt idx="44345">
                  <c:v>-0.12366794932644699</c:v>
                </c:pt>
                <c:pt idx="44346">
                  <c:v>-0.12366794932644699</c:v>
                </c:pt>
                <c:pt idx="44347">
                  <c:v>4.0950431773434597E-2</c:v>
                </c:pt>
                <c:pt idx="44348">
                  <c:v>4.0950431773434597E-2</c:v>
                </c:pt>
                <c:pt idx="44349">
                  <c:v>4.0950431773434597E-2</c:v>
                </c:pt>
                <c:pt idx="44350">
                  <c:v>4.0950431773434597E-2</c:v>
                </c:pt>
                <c:pt idx="44351">
                  <c:v>9.28744791561468E-2</c:v>
                </c:pt>
                <c:pt idx="44352">
                  <c:v>9.28744791561468E-2</c:v>
                </c:pt>
                <c:pt idx="44353">
                  <c:v>0.13253561575991299</c:v>
                </c:pt>
                <c:pt idx="44354">
                  <c:v>0.18456454576196901</c:v>
                </c:pt>
                <c:pt idx="44355">
                  <c:v>0.19699578633450701</c:v>
                </c:pt>
                <c:pt idx="44356">
                  <c:v>0</c:v>
                </c:pt>
                <c:pt idx="44357">
                  <c:v>0.32258079109554999</c:v>
                </c:pt>
                <c:pt idx="44358">
                  <c:v>6.3905255306364997E-2</c:v>
                </c:pt>
                <c:pt idx="44359" formatCode="0.00E+00">
                  <c:v>2.2559144741141001E-6</c:v>
                </c:pt>
                <c:pt idx="44360">
                  <c:v>-0.10898933049392601</c:v>
                </c:pt>
                <c:pt idx="44361" formatCode="0.00E+00">
                  <c:v>-0.15482273576314501</c:v>
                </c:pt>
                <c:pt idx="44362">
                  <c:v>-0.155471956541328</c:v>
                </c:pt>
                <c:pt idx="44363">
                  <c:v>-0.19675878062873001</c:v>
                </c:pt>
                <c:pt idx="44364">
                  <c:v>-0.155471956541328</c:v>
                </c:pt>
                <c:pt idx="44365">
                  <c:v>-0.25884423304805398</c:v>
                </c:pt>
                <c:pt idx="44366">
                  <c:v>-0.29505233949466297</c:v>
                </c:pt>
                <c:pt idx="44367">
                  <c:v>-0.29505233949466297</c:v>
                </c:pt>
                <c:pt idx="44368">
                  <c:v>-0.41066949144984</c:v>
                </c:pt>
                <c:pt idx="44369">
                  <c:v>-0.41066949144984</c:v>
                </c:pt>
                <c:pt idx="44370">
                  <c:v>-0.47578605180685002</c:v>
                </c:pt>
                <c:pt idx="44371">
                  <c:v>-0.35212338425183898</c:v>
                </c:pt>
                <c:pt idx="44372">
                  <c:v>-0.32906629091923401</c:v>
                </c:pt>
                <c:pt idx="44373">
                  <c:v>-0.37089683203754797</c:v>
                </c:pt>
                <c:pt idx="44374">
                  <c:v>-9.09568491852768E-2</c:v>
                </c:pt>
                <c:pt idx="44375">
                  <c:v>-0.31463901657944299</c:v>
                </c:pt>
                <c:pt idx="44376">
                  <c:v>-5.5100046953893998E-2</c:v>
                </c:pt>
                <c:pt idx="44377">
                  <c:v>-0.16451575371235599</c:v>
                </c:pt>
                <c:pt idx="44378">
                  <c:v>-4.3131943280871797E-2</c:v>
                </c:pt>
                <c:pt idx="44379">
                  <c:v>-8.2709077183146601E-2</c:v>
                </c:pt>
                <c:pt idx="44380">
                  <c:v>-3.56299711481615E-2</c:v>
                </c:pt>
                <c:pt idx="44381">
                  <c:v>-7.5249984114143798E-2</c:v>
                </c:pt>
                <c:pt idx="44382">
                  <c:v>-7.5249984114143798E-2</c:v>
                </c:pt>
                <c:pt idx="44383">
                  <c:v>-3.2210662871184202E-2</c:v>
                </c:pt>
                <c:pt idx="44384">
                  <c:v>4.3596871383648698E-2</c:v>
                </c:pt>
                <c:pt idx="44385">
                  <c:v>-2.86196507434184E-2</c:v>
                </c:pt>
                <c:pt idx="44386">
                  <c:v>5.2157858692249903E-3</c:v>
                </c:pt>
                <c:pt idx="44387">
                  <c:v>5.2157858692249903E-3</c:v>
                </c:pt>
                <c:pt idx="44388">
                  <c:v>1.6171594499735799E-2</c:v>
                </c:pt>
                <c:pt idx="44389">
                  <c:v>-7.5271078131766894E-2</c:v>
                </c:pt>
                <c:pt idx="44390">
                  <c:v>-0.108074861340241</c:v>
                </c:pt>
                <c:pt idx="44391">
                  <c:v>-7.9575413863055694E-2</c:v>
                </c:pt>
                <c:pt idx="44392">
                  <c:v>-4.6312801248058401E-2</c:v>
                </c:pt>
                <c:pt idx="44393">
                  <c:v>-4.3582932483113998E-2</c:v>
                </c:pt>
                <c:pt idx="44394">
                  <c:v>-7.4959676296790095E-2</c:v>
                </c:pt>
                <c:pt idx="44395">
                  <c:v>-1.53180723381438E-2</c:v>
                </c:pt>
                <c:pt idx="44396">
                  <c:v>0.15861816555740901</c:v>
                </c:pt>
                <c:pt idx="44397">
                  <c:v>4.8082137405581697E-2</c:v>
                </c:pt>
                <c:pt idx="44398">
                  <c:v>0.158596672694858</c:v>
                </c:pt>
                <c:pt idx="44399">
                  <c:v>0.11962523203297799</c:v>
                </c:pt>
                <c:pt idx="44400">
                  <c:v>8.89791694198898E-2</c:v>
                </c:pt>
                <c:pt idx="44401">
                  <c:v>1.2523725021817899E-2</c:v>
                </c:pt>
                <c:pt idx="44402">
                  <c:v>-8.2776194818249493E-2</c:v>
                </c:pt>
                <c:pt idx="44403">
                  <c:v>-0.11063217905617299</c:v>
                </c:pt>
                <c:pt idx="44404">
                  <c:v>-0.14649032589901601</c:v>
                </c:pt>
                <c:pt idx="44405">
                  <c:v>-8.2854086630119006E-2</c:v>
                </c:pt>
                <c:pt idx="44406">
                  <c:v>-8.2854086630119006E-2</c:v>
                </c:pt>
                <c:pt idx="44407">
                  <c:v>-8.28530205497197E-2</c:v>
                </c:pt>
                <c:pt idx="44408">
                  <c:v>-8.28530205497197E-2</c:v>
                </c:pt>
                <c:pt idx="44409">
                  <c:v>-5.31586163727015E-2</c:v>
                </c:pt>
                <c:pt idx="44410">
                  <c:v>-5.31586163727015E-2</c:v>
                </c:pt>
                <c:pt idx="44411">
                  <c:v>-0.117911136212837</c:v>
                </c:pt>
                <c:pt idx="44412">
                  <c:v>-0.117911136212837</c:v>
                </c:pt>
                <c:pt idx="44413">
                  <c:v>-0.110468256941406</c:v>
                </c:pt>
                <c:pt idx="44414">
                  <c:v>-0.110468256941406</c:v>
                </c:pt>
                <c:pt idx="44415">
                  <c:v>-4.8958411149831099E-2</c:v>
                </c:pt>
                <c:pt idx="44416">
                  <c:v>0.163107551263525</c:v>
                </c:pt>
                <c:pt idx="44417">
                  <c:v>0.15485880104749</c:v>
                </c:pt>
                <c:pt idx="44418">
                  <c:v>0.192401057554065</c:v>
                </c:pt>
                <c:pt idx="44419">
                  <c:v>0.15438092871745701</c:v>
                </c:pt>
                <c:pt idx="44420">
                  <c:v>0.15438092871745701</c:v>
                </c:pt>
                <c:pt idx="44421">
                  <c:v>6.7749704245215703E-2</c:v>
                </c:pt>
                <c:pt idx="44422">
                  <c:v>0.19024240386885799</c:v>
                </c:pt>
                <c:pt idx="44423">
                  <c:v>0.24561120123743099</c:v>
                </c:pt>
                <c:pt idx="44424">
                  <c:v>0.19024240386885799</c:v>
                </c:pt>
                <c:pt idx="44425">
                  <c:v>0.25112533678111598</c:v>
                </c:pt>
                <c:pt idx="44426">
                  <c:v>0.28369599410238699</c:v>
                </c:pt>
                <c:pt idx="44427">
                  <c:v>0.23633958676301201</c:v>
                </c:pt>
                <c:pt idx="44428">
                  <c:v>0.41902715601274898</c:v>
                </c:pt>
                <c:pt idx="44429">
                  <c:v>0.44973788059844</c:v>
                </c:pt>
                <c:pt idx="44430">
                  <c:v>0.52608729361693496</c:v>
                </c:pt>
                <c:pt idx="44431">
                  <c:v>0.50292359102423601</c:v>
                </c:pt>
                <c:pt idx="44432">
                  <c:v>0.51441687262931701</c:v>
                </c:pt>
                <c:pt idx="44433">
                  <c:v>0.49160344611620999</c:v>
                </c:pt>
                <c:pt idx="44434">
                  <c:v>0.46792747497123599</c:v>
                </c:pt>
                <c:pt idx="44435">
                  <c:v>0.34194308795137401</c:v>
                </c:pt>
                <c:pt idx="44436">
                  <c:v>0.36922417113928502</c:v>
                </c:pt>
                <c:pt idx="44437">
                  <c:v>0.393955683401289</c:v>
                </c:pt>
                <c:pt idx="44438">
                  <c:v>0.36897218946737398</c:v>
                </c:pt>
                <c:pt idx="44439">
                  <c:v>0.26440879238415299</c:v>
                </c:pt>
                <c:pt idx="44440">
                  <c:v>0.235584530631714</c:v>
                </c:pt>
                <c:pt idx="44441">
                  <c:v>0.18828277788796699</c:v>
                </c:pt>
                <c:pt idx="44442">
                  <c:v>0.193427647283272</c:v>
                </c:pt>
                <c:pt idx="44443">
                  <c:v>3.9842073233040598E-3</c:v>
                </c:pt>
                <c:pt idx="44444">
                  <c:v>-3.8128980175944301E-3</c:v>
                </c:pt>
                <c:pt idx="44445">
                  <c:v>-8.8151876817002206E-2</c:v>
                </c:pt>
                <c:pt idx="44446">
                  <c:v>-8.8151876817002206E-2</c:v>
                </c:pt>
                <c:pt idx="44447">
                  <c:v>-0.125463142385807</c:v>
                </c:pt>
                <c:pt idx="44448">
                  <c:v>-8.1887122668186305E-2</c:v>
                </c:pt>
                <c:pt idx="44449">
                  <c:v>-4.8209868760131702E-3</c:v>
                </c:pt>
                <c:pt idx="44450">
                  <c:v>3.5651100237168797E-2</c:v>
                </c:pt>
                <c:pt idx="44451">
                  <c:v>3.5651100237168797E-2</c:v>
                </c:pt>
                <c:pt idx="44452">
                  <c:v>4.8623709579078203E-2</c:v>
                </c:pt>
                <c:pt idx="44453">
                  <c:v>-9.1679468991182594E-2</c:v>
                </c:pt>
                <c:pt idx="44454">
                  <c:v>-0.36621166374507702</c:v>
                </c:pt>
                <c:pt idx="44455">
                  <c:v>-0.113744447812149</c:v>
                </c:pt>
                <c:pt idx="44456">
                  <c:v>-0.16516651267555299</c:v>
                </c:pt>
                <c:pt idx="44457">
                  <c:v>-4.23438121369537E-2</c:v>
                </c:pt>
                <c:pt idx="44458">
                  <c:v>9.0898916971791002E-3</c:v>
                </c:pt>
                <c:pt idx="44459">
                  <c:v>0.13428082896454999</c:v>
                </c:pt>
                <c:pt idx="44460">
                  <c:v>0.38020281574598103</c:v>
                </c:pt>
                <c:pt idx="44461">
                  <c:v>0.33960368036402</c:v>
                </c:pt>
                <c:pt idx="44462">
                  <c:v>0.18442345593170401</c:v>
                </c:pt>
                <c:pt idx="44463">
                  <c:v>0.26909211656161303</c:v>
                </c:pt>
                <c:pt idx="44464">
                  <c:v>4.8586960696593802E-2</c:v>
                </c:pt>
                <c:pt idx="44465">
                  <c:v>9.6306636060219997E-2</c:v>
                </c:pt>
                <c:pt idx="44466">
                  <c:v>0.22091842571289599</c:v>
                </c:pt>
                <c:pt idx="44467">
                  <c:v>0.105794296050933</c:v>
                </c:pt>
                <c:pt idx="44468">
                  <c:v>0.14836889657914201</c:v>
                </c:pt>
                <c:pt idx="44469">
                  <c:v>0.15570142693435499</c:v>
                </c:pt>
                <c:pt idx="44470">
                  <c:v>0.28305627108443898</c:v>
                </c:pt>
                <c:pt idx="44471">
                  <c:v>0.32325965701501902</c:v>
                </c:pt>
                <c:pt idx="44472">
                  <c:v>0.304755390811069</c:v>
                </c:pt>
                <c:pt idx="44473">
                  <c:v>0.33272990826660098</c:v>
                </c:pt>
                <c:pt idx="44474">
                  <c:v>0.23481878493759301</c:v>
                </c:pt>
                <c:pt idx="44475">
                  <c:v>0.20518748147430399</c:v>
                </c:pt>
                <c:pt idx="44476">
                  <c:v>0.16047695731310399</c:v>
                </c:pt>
                <c:pt idx="44477">
                  <c:v>0.175852498898489</c:v>
                </c:pt>
                <c:pt idx="44478">
                  <c:v>-9.09568491852768E-2</c:v>
                </c:pt>
                <c:pt idx="44479">
                  <c:v>0.240335971300463</c:v>
                </c:pt>
                <c:pt idx="44480">
                  <c:v>9.7268167026949293E-3</c:v>
                </c:pt>
                <c:pt idx="44481">
                  <c:v>1.99037004243507E-2</c:v>
                </c:pt>
                <c:pt idx="44482">
                  <c:v>-9.1013018911555402E-2</c:v>
                </c:pt>
                <c:pt idx="44483">
                  <c:v>1.6467092642202301E-2</c:v>
                </c:pt>
                <c:pt idx="44484">
                  <c:v>6.2863489510475101E-2</c:v>
                </c:pt>
                <c:pt idx="44485">
                  <c:v>0.111169413289555</c:v>
                </c:pt>
                <c:pt idx="44486">
                  <c:v>0.111169413289555</c:v>
                </c:pt>
                <c:pt idx="44487">
                  <c:v>0.14869722828269999</c:v>
                </c:pt>
                <c:pt idx="44488">
                  <c:v>0.14054595986666499</c:v>
                </c:pt>
                <c:pt idx="44489">
                  <c:v>0.208005808384083</c:v>
                </c:pt>
                <c:pt idx="44490">
                  <c:v>0.208005808384083</c:v>
                </c:pt>
                <c:pt idx="44491">
                  <c:v>0.290260567301384</c:v>
                </c:pt>
                <c:pt idx="44492">
                  <c:v>0.290260567301384</c:v>
                </c:pt>
                <c:pt idx="44493">
                  <c:v>0.282743718830329</c:v>
                </c:pt>
                <c:pt idx="44494">
                  <c:v>0.282743718830329</c:v>
                </c:pt>
                <c:pt idx="44495">
                  <c:v>0.282743718830329</c:v>
                </c:pt>
                <c:pt idx="44496">
                  <c:v>0.16106863260795901</c:v>
                </c:pt>
                <c:pt idx="44497">
                  <c:v>0.10532523527417</c:v>
                </c:pt>
                <c:pt idx="44498">
                  <c:v>0.10532523527417</c:v>
                </c:pt>
                <c:pt idx="44499">
                  <c:v>0.22972148314677701</c:v>
                </c:pt>
                <c:pt idx="44500">
                  <c:v>0.27769857905892598</c:v>
                </c:pt>
                <c:pt idx="44501">
                  <c:v>0.35265215369146702</c:v>
                </c:pt>
                <c:pt idx="44502">
                  <c:v>0.30032107271771502</c:v>
                </c:pt>
                <c:pt idx="44503">
                  <c:v>0.27637851772731098</c:v>
                </c:pt>
                <c:pt idx="44504">
                  <c:v>0.34515209041773298</c:v>
                </c:pt>
                <c:pt idx="44505">
                  <c:v>0.36680841719944401</c:v>
                </c:pt>
                <c:pt idx="44506">
                  <c:v>0.32305399832106901</c:v>
                </c:pt>
                <c:pt idx="44507">
                  <c:v>0.31592344851851301</c:v>
                </c:pt>
                <c:pt idx="44508">
                  <c:v>0.37989766836243799</c:v>
                </c:pt>
                <c:pt idx="44509">
                  <c:v>0.39492632336068301</c:v>
                </c:pt>
                <c:pt idx="44510">
                  <c:v>0.39492632336068301</c:v>
                </c:pt>
                <c:pt idx="44511">
                  <c:v>0.40144526517319701</c:v>
                </c:pt>
                <c:pt idx="44512">
                  <c:v>0.40144526517319701</c:v>
                </c:pt>
                <c:pt idx="44513">
                  <c:v>0.377315755259712</c:v>
                </c:pt>
                <c:pt idx="44514">
                  <c:v>0.412818435931399</c:v>
                </c:pt>
                <c:pt idx="44515">
                  <c:v>0.386507314875148</c:v>
                </c:pt>
                <c:pt idx="44516">
                  <c:v>0.386507314875148</c:v>
                </c:pt>
                <c:pt idx="44517">
                  <c:v>0.36330701660898901</c:v>
                </c:pt>
                <c:pt idx="44518">
                  <c:v>0.40488326335564301</c:v>
                </c:pt>
                <c:pt idx="44519">
                  <c:v>0.419538430660789</c:v>
                </c:pt>
                <c:pt idx="44520">
                  <c:v>0.335901383794661</c:v>
                </c:pt>
                <c:pt idx="44521">
                  <c:v>0.31691497733325102</c:v>
                </c:pt>
                <c:pt idx="44522">
                  <c:v>0.28125482052731998</c:v>
                </c:pt>
                <c:pt idx="44523">
                  <c:v>0.26157150793160899</c:v>
                </c:pt>
                <c:pt idx="44524">
                  <c:v>0.26157150793160899</c:v>
                </c:pt>
                <c:pt idx="44525">
                  <c:v>0.26497861076173801</c:v>
                </c:pt>
                <c:pt idx="44526">
                  <c:v>0.23109275185613701</c:v>
                </c:pt>
                <c:pt idx="44527">
                  <c:v>0.187649834143258</c:v>
                </c:pt>
                <c:pt idx="44528">
                  <c:v>0.244561671598371</c:v>
                </c:pt>
                <c:pt idx="44529">
                  <c:v>0.244561671598371</c:v>
                </c:pt>
                <c:pt idx="44530">
                  <c:v>0.28044910091168301</c:v>
                </c:pt>
                <c:pt idx="44531">
                  <c:v>0.28044910091168301</c:v>
                </c:pt>
                <c:pt idx="44532">
                  <c:v>0.30092694621029098</c:v>
                </c:pt>
                <c:pt idx="44533">
                  <c:v>0.26496109826703901</c:v>
                </c:pt>
                <c:pt idx="44534">
                  <c:v>0.26496109826703901</c:v>
                </c:pt>
                <c:pt idx="44535">
                  <c:v>0.26496109826703901</c:v>
                </c:pt>
                <c:pt idx="44536">
                  <c:v>0.230899151165434</c:v>
                </c:pt>
                <c:pt idx="44537">
                  <c:v>0.198812762628477</c:v>
                </c:pt>
                <c:pt idx="44538">
                  <c:v>0.198812762628477</c:v>
                </c:pt>
                <c:pt idx="44539">
                  <c:v>0.198812762628477</c:v>
                </c:pt>
                <c:pt idx="44540">
                  <c:v>0.17211007240013601</c:v>
                </c:pt>
                <c:pt idx="44541">
                  <c:v>0.17736887598450399</c:v>
                </c:pt>
                <c:pt idx="44542">
                  <c:v>0.146525188277906</c:v>
                </c:pt>
                <c:pt idx="44543">
                  <c:v>0.16800103850666701</c:v>
                </c:pt>
                <c:pt idx="44544">
                  <c:v>0.17718615581880401</c:v>
                </c:pt>
                <c:pt idx="44545">
                  <c:v>0.198438199736517</c:v>
                </c:pt>
                <c:pt idx="44546">
                  <c:v>0.19322147057279301</c:v>
                </c:pt>
                <c:pt idx="44547">
                  <c:v>0.193424436788073</c:v>
                </c:pt>
                <c:pt idx="44548">
                  <c:v>0.22491654678944301</c:v>
                </c:pt>
                <c:pt idx="44549">
                  <c:v>0.23041240666625301</c:v>
                </c:pt>
                <c:pt idx="44550">
                  <c:v>0.198148746404507</c:v>
                </c:pt>
                <c:pt idx="44551">
                  <c:v>0.198148746404507</c:v>
                </c:pt>
                <c:pt idx="44552">
                  <c:v>0.23041240666625301</c:v>
                </c:pt>
                <c:pt idx="44553">
                  <c:v>0.23041240666625301</c:v>
                </c:pt>
                <c:pt idx="44554">
                  <c:v>0.23041240666625301</c:v>
                </c:pt>
                <c:pt idx="44555">
                  <c:v>0.23384990904592601</c:v>
                </c:pt>
                <c:pt idx="44556">
                  <c:v>1.6513096917620301E-2</c:v>
                </c:pt>
                <c:pt idx="44557">
                  <c:v>0.24003840770389301</c:v>
                </c:pt>
                <c:pt idx="44558">
                  <c:v>1.13230323143478E-2</c:v>
                </c:pt>
                <c:pt idx="44559">
                  <c:v>0.12766581208670799</c:v>
                </c:pt>
                <c:pt idx="44560">
                  <c:v>-3.0835707427419201E-2</c:v>
                </c:pt>
                <c:pt idx="44561">
                  <c:v>-8.1245403222669696E-2</c:v>
                </c:pt>
                <c:pt idx="44562">
                  <c:v>-0.163688452217776</c:v>
                </c:pt>
                <c:pt idx="44563">
                  <c:v>-0.21789959735206901</c:v>
                </c:pt>
                <c:pt idx="44564">
                  <c:v>-0.253241031428249</c:v>
                </c:pt>
                <c:pt idx="44565">
                  <c:v>-0.28504269943663901</c:v>
                </c:pt>
                <c:pt idx="44566">
                  <c:v>-0.31424741641347298</c:v>
                </c:pt>
                <c:pt idx="44567">
                  <c:v>-0.12723207297787301</c:v>
                </c:pt>
                <c:pt idx="44568">
                  <c:v>-0.132377270384924</c:v>
                </c:pt>
                <c:pt idx="44569">
                  <c:v>-0.132377270384924</c:v>
                </c:pt>
                <c:pt idx="44570">
                  <c:v>-0.132377270384924</c:v>
                </c:pt>
                <c:pt idx="44571">
                  <c:v>-9.3906199496528203E-2</c:v>
                </c:pt>
                <c:pt idx="44572">
                  <c:v>-0.12862381211528101</c:v>
                </c:pt>
                <c:pt idx="44573">
                  <c:v>-0.12862381211528101</c:v>
                </c:pt>
                <c:pt idx="44574">
                  <c:v>-5.90050182598576E-2</c:v>
                </c:pt>
                <c:pt idx="44575">
                  <c:v>2.49664986783093E-3</c:v>
                </c:pt>
                <c:pt idx="44576">
                  <c:v>3.2462621879914798E-2</c:v>
                </c:pt>
                <c:pt idx="44577">
                  <c:v>3.7262048841985598E-2</c:v>
                </c:pt>
                <c:pt idx="44578">
                  <c:v>5.8357582696864703E-2</c:v>
                </c:pt>
                <c:pt idx="44579">
                  <c:v>3.40438695732889E-2</c:v>
                </c:pt>
                <c:pt idx="44580">
                  <c:v>6.74666518157509E-2</c:v>
                </c:pt>
                <c:pt idx="44581">
                  <c:v>7.2540768880755294E-2</c:v>
                </c:pt>
                <c:pt idx="44582">
                  <c:v>4.12612148375395E-2</c:v>
                </c:pt>
                <c:pt idx="44583">
                  <c:v>0.21755322026228199</c:v>
                </c:pt>
                <c:pt idx="44584">
                  <c:v>8.5282336423382309E-3</c:v>
                </c:pt>
                <c:pt idx="44585">
                  <c:v>5.7366240784845202E-2</c:v>
                </c:pt>
                <c:pt idx="44586">
                  <c:v>5.6411339040738299E-2</c:v>
                </c:pt>
                <c:pt idx="44587">
                  <c:v>6.1527859191450301E-3</c:v>
                </c:pt>
                <c:pt idx="44588">
                  <c:v>-1.8057318604218098E-2</c:v>
                </c:pt>
                <c:pt idx="44589">
                  <c:v>-6.9357225149685606E-2</c:v>
                </c:pt>
                <c:pt idx="44590">
                  <c:v>-0.114002631057288</c:v>
                </c:pt>
                <c:pt idx="44591">
                  <c:v>-0.114525800004298</c:v>
                </c:pt>
                <c:pt idx="44592">
                  <c:v>-0.155077988768134</c:v>
                </c:pt>
                <c:pt idx="44593">
                  <c:v>-0.192639383980137</c:v>
                </c:pt>
                <c:pt idx="44594">
                  <c:v>-0.17667446302383399</c:v>
                </c:pt>
                <c:pt idx="44595">
                  <c:v>-8.8667389643781694E-2</c:v>
                </c:pt>
                <c:pt idx="44596">
                  <c:v>-8.8667389643781694E-2</c:v>
                </c:pt>
                <c:pt idx="44597">
                  <c:v>-0.17621327634759401</c:v>
                </c:pt>
                <c:pt idx="44598">
                  <c:v>-0.14170302536821699</c:v>
                </c:pt>
                <c:pt idx="44599">
                  <c:v>-5.34410650723664E-2</c:v>
                </c:pt>
                <c:pt idx="44600">
                  <c:v>-1.5381993006852101E-2</c:v>
                </c:pt>
                <c:pt idx="44601">
                  <c:v>-1.4733207409584699E-2</c:v>
                </c:pt>
                <c:pt idx="44602">
                  <c:v>2.4870941349637299E-2</c:v>
                </c:pt>
                <c:pt idx="44603">
                  <c:v>6.1125897160261497E-2</c:v>
                </c:pt>
                <c:pt idx="44604">
                  <c:v>0.102778828041706</c:v>
                </c:pt>
                <c:pt idx="44605">
                  <c:v>0.102778828041706</c:v>
                </c:pt>
                <c:pt idx="44606">
                  <c:v>0.136471280019622</c:v>
                </c:pt>
                <c:pt idx="44607">
                  <c:v>0.167433981016157</c:v>
                </c:pt>
                <c:pt idx="44608">
                  <c:v>0.167433981016157</c:v>
                </c:pt>
                <c:pt idx="44609">
                  <c:v>0.19652425236259899</c:v>
                </c:pt>
                <c:pt idx="44610">
                  <c:v>0.19652425236259899</c:v>
                </c:pt>
                <c:pt idx="44611">
                  <c:v>0.223809034753231</c:v>
                </c:pt>
                <c:pt idx="44612">
                  <c:v>0.29158106570827702</c:v>
                </c:pt>
                <c:pt idx="44613">
                  <c:v>0.26707577618676498</c:v>
                </c:pt>
                <c:pt idx="44614">
                  <c:v>0.26707577618676498</c:v>
                </c:pt>
                <c:pt idx="44615">
                  <c:v>0.22406187658760199</c:v>
                </c:pt>
                <c:pt idx="44616">
                  <c:v>0.252409894318251</c:v>
                </c:pt>
                <c:pt idx="44617">
                  <c:v>0.25671152378323397</c:v>
                </c:pt>
                <c:pt idx="44618">
                  <c:v>0.201922245103654</c:v>
                </c:pt>
                <c:pt idx="44619">
                  <c:v>0.28068477387346302</c:v>
                </c:pt>
                <c:pt idx="44620">
                  <c:v>0.28068477387346302</c:v>
                </c:pt>
                <c:pt idx="44621">
                  <c:v>0.28068477387346302</c:v>
                </c:pt>
                <c:pt idx="44622">
                  <c:v>0.28068477387346302</c:v>
                </c:pt>
                <c:pt idx="44623">
                  <c:v>0.30359426945053097</c:v>
                </c:pt>
                <c:pt idx="44624">
                  <c:v>0.26277506536393302</c:v>
                </c:pt>
                <c:pt idx="44625">
                  <c:v>0.26277506536393302</c:v>
                </c:pt>
                <c:pt idx="44626">
                  <c:v>0.36684232134521499</c:v>
                </c:pt>
                <c:pt idx="44627">
                  <c:v>0.38637119562052102</c:v>
                </c:pt>
                <c:pt idx="44628">
                  <c:v>0.38637119562052102</c:v>
                </c:pt>
                <c:pt idx="44629">
                  <c:v>0.38637119562052102</c:v>
                </c:pt>
                <c:pt idx="44630">
                  <c:v>0.323129240687974</c:v>
                </c:pt>
                <c:pt idx="44631">
                  <c:v>0.29889761460189601</c:v>
                </c:pt>
                <c:pt idx="44632">
                  <c:v>0.25468209443075401</c:v>
                </c:pt>
                <c:pt idx="44633">
                  <c:v>0.286760633478853</c:v>
                </c:pt>
                <c:pt idx="44634">
                  <c:v>0.24495445476684999</c:v>
                </c:pt>
                <c:pt idx="44635">
                  <c:v>0.21973284414896799</c:v>
                </c:pt>
                <c:pt idx="44636">
                  <c:v>0.115832219133487</c:v>
                </c:pt>
                <c:pt idx="44637">
                  <c:v>0.115832219133487</c:v>
                </c:pt>
                <c:pt idx="44638">
                  <c:v>0.115832219133487</c:v>
                </c:pt>
                <c:pt idx="44639">
                  <c:v>0.117366118577431</c:v>
                </c:pt>
                <c:pt idx="44640">
                  <c:v>0.15674893534567599</c:v>
                </c:pt>
                <c:pt idx="44641">
                  <c:v>0.16868066188917399</c:v>
                </c:pt>
                <c:pt idx="44642">
                  <c:v>0.12828220446090499</c:v>
                </c:pt>
                <c:pt idx="44643">
                  <c:v>0.157408548378275</c:v>
                </c:pt>
                <c:pt idx="44644">
                  <c:v>-9.1679468991182594E-2</c:v>
                </c:pt>
                <c:pt idx="44645">
                  <c:v>0.23827354657557001</c:v>
                </c:pt>
                <c:pt idx="44646">
                  <c:v>-4.9114696476746302E-2</c:v>
                </c:pt>
                <c:pt idx="44647">
                  <c:v>0.150896867673877</c:v>
                </c:pt>
                <c:pt idx="44648">
                  <c:v>0.270193979206582</c:v>
                </c:pt>
                <c:pt idx="44649">
                  <c:v>0.306697771559167</c:v>
                </c:pt>
                <c:pt idx="44650">
                  <c:v>0.306697771559167</c:v>
                </c:pt>
                <c:pt idx="44651">
                  <c:v>0.34091263280136602</c:v>
                </c:pt>
                <c:pt idx="44652">
                  <c:v>0</c:v>
                </c:pt>
                <c:pt idx="44653">
                  <c:v>-0.28482857264887201</c:v>
                </c:pt>
                <c:pt idx="44654" formatCode="0.00E+00">
                  <c:v>-8.2376823509599996E-4</c:v>
                </c:pt>
                <c:pt idx="44655" formatCode="0.00E+00">
                  <c:v>-7.4363014335054802E-4</c:v>
                </c:pt>
                <c:pt idx="44656" formatCode="0.00E+00">
                  <c:v>7.5970937081299896E-3</c:v>
                </c:pt>
                <c:pt idx="44657" formatCode="0.00E+00">
                  <c:v>9.7362333414548294E-2</c:v>
                </c:pt>
                <c:pt idx="44658">
                  <c:v>7.5971189847223704E-3</c:v>
                </c:pt>
                <c:pt idx="44659">
                  <c:v>5.4946846868602697E-2</c:v>
                </c:pt>
                <c:pt idx="44660">
                  <c:v>9.7967681555082703E-2</c:v>
                </c:pt>
                <c:pt idx="44661">
                  <c:v>0.178724413760627</c:v>
                </c:pt>
                <c:pt idx="44662">
                  <c:v>8.9696474581652405E-2</c:v>
                </c:pt>
                <c:pt idx="44663">
                  <c:v>-9.09568491852768E-2</c:v>
                </c:pt>
                <c:pt idx="44664">
                  <c:v>-0.36558230112063</c:v>
                </c:pt>
                <c:pt idx="44665">
                  <c:v>-4.7255296149261099E-2</c:v>
                </c:pt>
                <c:pt idx="44666">
                  <c:v>-0.100149909657456</c:v>
                </c:pt>
                <c:pt idx="44667">
                  <c:v>2.4627842215068502E-2</c:v>
                </c:pt>
                <c:pt idx="44668">
                  <c:v>-1.55392766604682E-2</c:v>
                </c:pt>
                <c:pt idx="44669">
                  <c:v>-5.8708994113980201E-2</c:v>
                </c:pt>
                <c:pt idx="44670">
                  <c:v>-3.0590461792618699E-2</c:v>
                </c:pt>
                <c:pt idx="44671">
                  <c:v>-7.2478329845186901E-2</c:v>
                </c:pt>
                <c:pt idx="44672">
                  <c:v>-3.0590461792618699E-2</c:v>
                </c:pt>
                <c:pt idx="44673">
                  <c:v>9.39927140736041E-2</c:v>
                </c:pt>
                <c:pt idx="44674">
                  <c:v>5.1579260211671099E-2</c:v>
                </c:pt>
                <c:pt idx="44675">
                  <c:v>8.6444169265297702E-2</c:v>
                </c:pt>
                <c:pt idx="44676">
                  <c:v>8.6444169265297702E-2</c:v>
                </c:pt>
                <c:pt idx="44677">
                  <c:v>0.20501740036142399</c:v>
                </c:pt>
                <c:pt idx="44678">
                  <c:v>0.15381161969804599</c:v>
                </c:pt>
                <c:pt idx="44679">
                  <c:v>0.14164571070061699</c:v>
                </c:pt>
                <c:pt idx="44680">
                  <c:v>0.107160858873391</c:v>
                </c:pt>
                <c:pt idx="44681">
                  <c:v>9.6243286076863804E-2</c:v>
                </c:pt>
                <c:pt idx="44682" formatCode="0.00E+00">
                  <c:v>7.1476950174709198E-4</c:v>
                </c:pt>
                <c:pt idx="44683" formatCode="0.00E+00">
                  <c:v>7.1476950174709198E-4</c:v>
                </c:pt>
                <c:pt idx="44684" formatCode="0.00E+00">
                  <c:v>-2.73966350023244E-2</c:v>
                </c:pt>
                <c:pt idx="44685" formatCode="0.00E+00">
                  <c:v>6.7570911409675595E-4</c:v>
                </c:pt>
                <c:pt idx="44686">
                  <c:v>-3.9311825627297197E-3</c:v>
                </c:pt>
                <c:pt idx="44687" formatCode="0.00E+00">
                  <c:v>1.42220402510311E-2</c:v>
                </c:pt>
                <c:pt idx="44688">
                  <c:v>1.42220402510311E-2</c:v>
                </c:pt>
                <c:pt idx="44689">
                  <c:v>4.0236696316306997E-2</c:v>
                </c:pt>
                <c:pt idx="44690">
                  <c:v>1.6513096917620301E-2</c:v>
                </c:pt>
                <c:pt idx="44691">
                  <c:v>0.29409765168812702</c:v>
                </c:pt>
                <c:pt idx="44692">
                  <c:v>6.8518699457179297E-2</c:v>
                </c:pt>
                <c:pt idx="44693">
                  <c:v>6.8518699457179297E-2</c:v>
                </c:pt>
                <c:pt idx="44694">
                  <c:v>-5.1333981307611402E-2</c:v>
                </c:pt>
                <c:pt idx="44695">
                  <c:v>8.8962382766553494E-2</c:v>
                </c:pt>
                <c:pt idx="44696">
                  <c:v>0.16338800039036599</c:v>
                </c:pt>
                <c:pt idx="44697">
                  <c:v>0.16338673375641399</c:v>
                </c:pt>
                <c:pt idx="44698">
                  <c:v>0.26688681965085898</c:v>
                </c:pt>
                <c:pt idx="44699">
                  <c:v>0.31849330525659503</c:v>
                </c:pt>
                <c:pt idx="44700">
                  <c:v>0.17559439215605299</c:v>
                </c:pt>
                <c:pt idx="44701">
                  <c:v>0.23861821792839899</c:v>
                </c:pt>
                <c:pt idx="44702">
                  <c:v>0.282038094688281</c:v>
                </c:pt>
                <c:pt idx="44703">
                  <c:v>0.30672641500605002</c:v>
                </c:pt>
                <c:pt idx="44704">
                  <c:v>0.30672641500605002</c:v>
                </c:pt>
                <c:pt idx="44705">
                  <c:v>0.31067589446902999</c:v>
                </c:pt>
                <c:pt idx="44706">
                  <c:v>0.26800059781226998</c:v>
                </c:pt>
                <c:pt idx="44707">
                  <c:v>0.27201280262664801</c:v>
                </c:pt>
                <c:pt idx="44708">
                  <c:v>0.23211530973627001</c:v>
                </c:pt>
                <c:pt idx="44709">
                  <c:v>0.25568952784301502</c:v>
                </c:pt>
                <c:pt idx="44710">
                  <c:v>0.25568952784301502</c:v>
                </c:pt>
                <c:pt idx="44711">
                  <c:v>0.277969271310267</c:v>
                </c:pt>
                <c:pt idx="44712">
                  <c:v>0.277969271310267</c:v>
                </c:pt>
                <c:pt idx="44713">
                  <c:v>0.29895396310884598</c:v>
                </c:pt>
                <c:pt idx="44714">
                  <c:v>0.29895396310884598</c:v>
                </c:pt>
                <c:pt idx="44715">
                  <c:v>0.337279988076783</c:v>
                </c:pt>
                <c:pt idx="44716">
                  <c:v>0.39158114396778498</c:v>
                </c:pt>
                <c:pt idx="44717">
                  <c:v>0.39158114396778498</c:v>
                </c:pt>
                <c:pt idx="44718">
                  <c:v>0.39158114396778498</c:v>
                </c:pt>
                <c:pt idx="44719">
                  <c:v>0.39435554372679399</c:v>
                </c:pt>
                <c:pt idx="44720">
                  <c:v>0.35124798839150101</c:v>
                </c:pt>
                <c:pt idx="44721">
                  <c:v>0.35124798839150101</c:v>
                </c:pt>
                <c:pt idx="44722">
                  <c:v>0.283244460425986</c:v>
                </c:pt>
                <c:pt idx="44723">
                  <c:v>0.283244460425986</c:v>
                </c:pt>
                <c:pt idx="44724">
                  <c:v>0.31929894400492898</c:v>
                </c:pt>
                <c:pt idx="44725">
                  <c:v>0.31929894400492898</c:v>
                </c:pt>
                <c:pt idx="44726">
                  <c:v>0.255701031775669</c:v>
                </c:pt>
                <c:pt idx="44727">
                  <c:v>0.255701031775669</c:v>
                </c:pt>
                <c:pt idx="44728">
                  <c:v>0.255701031775669</c:v>
                </c:pt>
                <c:pt idx="44729">
                  <c:v>0.23731747497453301</c:v>
                </c:pt>
                <c:pt idx="44730">
                  <c:v>0.23731747497453301</c:v>
                </c:pt>
                <c:pt idx="44731">
                  <c:v>0.23731747497453301</c:v>
                </c:pt>
                <c:pt idx="44732">
                  <c:v>0.23731747497453301</c:v>
                </c:pt>
                <c:pt idx="44733">
                  <c:v>0.19748118110346899</c:v>
                </c:pt>
                <c:pt idx="44734">
                  <c:v>0.22943199820124899</c:v>
                </c:pt>
                <c:pt idx="44735">
                  <c:v>0.279506470545487</c:v>
                </c:pt>
                <c:pt idx="44736">
                  <c:v>0.31775896892188099</c:v>
                </c:pt>
                <c:pt idx="44737">
                  <c:v>0.31775896892188099</c:v>
                </c:pt>
                <c:pt idx="44738">
                  <c:v>0.31775896892188099</c:v>
                </c:pt>
                <c:pt idx="44739">
                  <c:v>0.29652178056537698</c:v>
                </c:pt>
                <c:pt idx="44740">
                  <c:v>0.25715140223811001</c:v>
                </c:pt>
                <c:pt idx="44741">
                  <c:v>0.27871209222996302</c:v>
                </c:pt>
                <c:pt idx="44742">
                  <c:v>0.33694692792721298</c:v>
                </c:pt>
                <c:pt idx="44743">
                  <c:v>0.31693380967823298</c:v>
                </c:pt>
                <c:pt idx="44744">
                  <c:v>0.33694692792721298</c:v>
                </c:pt>
                <c:pt idx="44745">
                  <c:v>0.31693380967823298</c:v>
                </c:pt>
                <c:pt idx="44746">
                  <c:v>0.31693380967823298</c:v>
                </c:pt>
                <c:pt idx="44747">
                  <c:v>0.33675933344534797</c:v>
                </c:pt>
                <c:pt idx="44748">
                  <c:v>0.33022428559801797</c:v>
                </c:pt>
                <c:pt idx="44749">
                  <c:v>0.32375282299449099</c:v>
                </c:pt>
                <c:pt idx="44750">
                  <c:v>0.32318590407360998</c:v>
                </c:pt>
                <c:pt idx="44751">
                  <c:v>0.403849990543662</c:v>
                </c:pt>
                <c:pt idx="44752">
                  <c:v>0</c:v>
                </c:pt>
                <c:pt idx="44753">
                  <c:v>-0.23021594235213799</c:v>
                </c:pt>
                <c:pt idx="44754">
                  <c:v>5.93151211662543E-2</c:v>
                </c:pt>
                <c:pt idx="44755">
                  <c:v>-5.27223455083594E-2</c:v>
                </c:pt>
                <c:pt idx="44756">
                  <c:v>4.7925329673193802E-2</c:v>
                </c:pt>
                <c:pt idx="44757">
                  <c:v>3.96158494933724E-2</c:v>
                </c:pt>
                <c:pt idx="44758">
                  <c:v>0.122485782768132</c:v>
                </c:pt>
                <c:pt idx="44759">
                  <c:v>0.122485782768132</c:v>
                </c:pt>
                <c:pt idx="44760">
                  <c:v>0.19704269558034099</c:v>
                </c:pt>
                <c:pt idx="44761">
                  <c:v>0.110083667557721</c:v>
                </c:pt>
                <c:pt idx="44762">
                  <c:v>0.110083667557721</c:v>
                </c:pt>
                <c:pt idx="44763">
                  <c:v>0.141273553140879</c:v>
                </c:pt>
                <c:pt idx="44764">
                  <c:v>0.115521481564308</c:v>
                </c:pt>
                <c:pt idx="44765">
                  <c:v>0.10718555938258099</c:v>
                </c:pt>
                <c:pt idx="44766">
                  <c:v>0.13652698999513599</c:v>
                </c:pt>
                <c:pt idx="44767">
                  <c:v>0.15779101978944299</c:v>
                </c:pt>
                <c:pt idx="44768">
                  <c:v>0.130265182231522</c:v>
                </c:pt>
                <c:pt idx="44769">
                  <c:v>6.15486063609798E-2</c:v>
                </c:pt>
                <c:pt idx="44770">
                  <c:v>8.9235445831449003E-2</c:v>
                </c:pt>
                <c:pt idx="44771">
                  <c:v>0.115713185766084</c:v>
                </c:pt>
                <c:pt idx="44772">
                  <c:v>8.9635815615910205E-2</c:v>
                </c:pt>
                <c:pt idx="44773">
                  <c:v>0.12274525840821</c:v>
                </c:pt>
                <c:pt idx="44774">
                  <c:v>6.5984730554388804E-2</c:v>
                </c:pt>
                <c:pt idx="44775">
                  <c:v>9.5253833273802796E-2</c:v>
                </c:pt>
                <c:pt idx="44776">
                  <c:v>0.25221587083003899</c:v>
                </c:pt>
                <c:pt idx="44777">
                  <c:v>0.12712288685380099</c:v>
                </c:pt>
                <c:pt idx="44778">
                  <c:v>0.12712288685380099</c:v>
                </c:pt>
                <c:pt idx="44779">
                  <c:v>0.11764235072220799</c:v>
                </c:pt>
                <c:pt idx="44780">
                  <c:v>0.150419177684183</c:v>
                </c:pt>
                <c:pt idx="44781">
                  <c:v>0.18113400221967399</c:v>
                </c:pt>
                <c:pt idx="44782">
                  <c:v>0.19094025310434201</c:v>
                </c:pt>
                <c:pt idx="44783">
                  <c:v>0.18606666296382601</c:v>
                </c:pt>
                <c:pt idx="44784">
                  <c:v>0.19094025310434201</c:v>
                </c:pt>
                <c:pt idx="44785">
                  <c:v>0.19094025310434201</c:v>
                </c:pt>
                <c:pt idx="44786">
                  <c:v>0.19094025310434201</c:v>
                </c:pt>
                <c:pt idx="44787">
                  <c:v>0.19094025310434201</c:v>
                </c:pt>
                <c:pt idx="44788">
                  <c:v>0.19094025310434201</c:v>
                </c:pt>
                <c:pt idx="44789">
                  <c:v>0.111083678373113</c:v>
                </c:pt>
                <c:pt idx="44790">
                  <c:v>0.13975131591913401</c:v>
                </c:pt>
                <c:pt idx="44791">
                  <c:v>0.12756002311856199</c:v>
                </c:pt>
                <c:pt idx="44792">
                  <c:v>0.13220120626031201</c:v>
                </c:pt>
                <c:pt idx="44793">
                  <c:v>0.126210023926142</c:v>
                </c:pt>
                <c:pt idx="44794">
                  <c:v>0.13220120626031201</c:v>
                </c:pt>
                <c:pt idx="44795">
                  <c:v>9.7375546335239704E-2</c:v>
                </c:pt>
                <c:pt idx="44796">
                  <c:v>0.124444570737791</c:v>
                </c:pt>
                <c:pt idx="44797">
                  <c:v>0.124444570737791</c:v>
                </c:pt>
                <c:pt idx="44798">
                  <c:v>0.149937307687775</c:v>
                </c:pt>
                <c:pt idx="44799">
                  <c:v>0.11740292118867</c:v>
                </c:pt>
                <c:pt idx="44800">
                  <c:v>0.121547900792266</c:v>
                </c:pt>
                <c:pt idx="44801">
                  <c:v>0.11740292118867</c:v>
                </c:pt>
                <c:pt idx="44802">
                  <c:v>1.7075818884959099E-2</c:v>
                </c:pt>
                <c:pt idx="44803">
                  <c:v>0</c:v>
                </c:pt>
                <c:pt idx="44804">
                  <c:v>0.32258079109554999</c:v>
                </c:pt>
                <c:pt idx="44805">
                  <c:v>6.3905255306364997E-2</c:v>
                </c:pt>
                <c:pt idx="44806">
                  <c:v>6.4809620453650296E-2</c:v>
                </c:pt>
                <c:pt idx="44807">
                  <c:v>5.7370974045380399E-2</c:v>
                </c:pt>
                <c:pt idx="44808">
                  <c:v>5.1135100343704602E-2</c:v>
                </c:pt>
                <c:pt idx="44809">
                  <c:v>-8.4591554813828705E-3</c:v>
                </c:pt>
                <c:pt idx="44810">
                  <c:v>-0.10608114306404801</c:v>
                </c:pt>
                <c:pt idx="44811">
                  <c:v>-2.6287543267047499E-2</c:v>
                </c:pt>
                <c:pt idx="44812">
                  <c:v>-3.4909041747102701E-2</c:v>
                </c:pt>
                <c:pt idx="44813">
                  <c:v>-3.4909041747102701E-2</c:v>
                </c:pt>
                <c:pt idx="44814">
                  <c:v>6.3107979082144494E-2</c:v>
                </c:pt>
                <c:pt idx="44815">
                  <c:v>0.19655613899438301</c:v>
                </c:pt>
                <c:pt idx="44816">
                  <c:v>0.30067919705224999</c:v>
                </c:pt>
                <c:pt idx="44817">
                  <c:v>0.30067919705224999</c:v>
                </c:pt>
                <c:pt idx="44818">
                  <c:v>0.26959111647491302</c:v>
                </c:pt>
                <c:pt idx="44819">
                  <c:v>0.358781641361204</c:v>
                </c:pt>
                <c:pt idx="44820">
                  <c:v>0.38606319297789499</c:v>
                </c:pt>
                <c:pt idx="44821">
                  <c:v>0.35835660737909703</c:v>
                </c:pt>
                <c:pt idx="44822">
                  <c:v>0.38606319297789499</c:v>
                </c:pt>
                <c:pt idx="44823">
                  <c:v>0.44765577728089101</c:v>
                </c:pt>
                <c:pt idx="44824">
                  <c:v>0.38518466554825398</c:v>
                </c:pt>
                <c:pt idx="44825">
                  <c:v>0.32777852016697101</c:v>
                </c:pt>
                <c:pt idx="44826">
                  <c:v>0.27498792295247398</c:v>
                </c:pt>
                <c:pt idx="44827">
                  <c:v>0.141019769615809</c:v>
                </c:pt>
                <c:pt idx="44828">
                  <c:v>0.17053249977342699</c:v>
                </c:pt>
                <c:pt idx="44829">
                  <c:v>0.255454753671014</c:v>
                </c:pt>
                <c:pt idx="44830">
                  <c:v>0.28191651488915997</c:v>
                </c:pt>
                <c:pt idx="44831">
                  <c:v>0.15960283206244699</c:v>
                </c:pt>
                <c:pt idx="44832">
                  <c:v>3.36842859489963E-2</c:v>
                </c:pt>
                <c:pt idx="44833">
                  <c:v>6.5758317547448306E-2</c:v>
                </c:pt>
                <c:pt idx="44834">
                  <c:v>6.1236013814766697E-2</c:v>
                </c:pt>
                <c:pt idx="44835">
                  <c:v>5.79631281018941E-2</c:v>
                </c:pt>
                <c:pt idx="44836">
                  <c:v>2.78250006059255E-2</c:v>
                </c:pt>
                <c:pt idx="44837">
                  <c:v>-2.68052539422272E-2</c:v>
                </c:pt>
                <c:pt idx="44838">
                  <c:v>-2.68052539422272E-2</c:v>
                </c:pt>
                <c:pt idx="44839">
                  <c:v>-8.5040942848807394E-2</c:v>
                </c:pt>
                <c:pt idx="44840">
                  <c:v>-0.11639249178627301</c:v>
                </c:pt>
                <c:pt idx="44841">
                  <c:v>-0.141206761175483</c:v>
                </c:pt>
                <c:pt idx="44842">
                  <c:v>-0.141206761175483</c:v>
                </c:pt>
                <c:pt idx="44843">
                  <c:v>-0.141206761175483</c:v>
                </c:pt>
                <c:pt idx="44844">
                  <c:v>-0.141206761175483</c:v>
                </c:pt>
                <c:pt idx="44845">
                  <c:v>-0.13580761621353099</c:v>
                </c:pt>
                <c:pt idx="44846">
                  <c:v>-0.12516115253184201</c:v>
                </c:pt>
                <c:pt idx="44847">
                  <c:v>-0.12516115253184201</c:v>
                </c:pt>
                <c:pt idx="44848">
                  <c:v>-0.14895550015110201</c:v>
                </c:pt>
                <c:pt idx="44849">
                  <c:v>-0.12516115253184201</c:v>
                </c:pt>
                <c:pt idx="44850">
                  <c:v>-0.118381728189483</c:v>
                </c:pt>
                <c:pt idx="44851">
                  <c:v>-0.12996522109667799</c:v>
                </c:pt>
                <c:pt idx="44852">
                  <c:v>-0.12996522109667799</c:v>
                </c:pt>
                <c:pt idx="44853">
                  <c:v>-0.10685623155464199</c:v>
                </c:pt>
                <c:pt idx="44854">
                  <c:v>-7.8217696546940496E-2</c:v>
                </c:pt>
                <c:pt idx="44855">
                  <c:v>-5.37342412563592E-2</c:v>
                </c:pt>
                <c:pt idx="44856" formatCode="0.00E+00">
                  <c:v>-9.7675832524846102E-5</c:v>
                </c:pt>
                <c:pt idx="44857">
                  <c:v>5.9838869904276601E-2</c:v>
                </c:pt>
                <c:pt idx="44858" formatCode="0.00E+00">
                  <c:v>2.8776515982980699E-2</c:v>
                </c:pt>
                <c:pt idx="44859">
                  <c:v>-3.4275647795200599E-2</c:v>
                </c:pt>
                <c:pt idx="44860">
                  <c:v>-3.6169921511485598E-2</c:v>
                </c:pt>
                <c:pt idx="44861">
                  <c:v>-3.6169921511485598E-2</c:v>
                </c:pt>
                <c:pt idx="44862" formatCode="0.00E+00">
                  <c:v>-6.2277190247672599E-4</c:v>
                </c:pt>
                <c:pt idx="44863">
                  <c:v>6.7827259164491893E-2</c:v>
                </c:pt>
                <c:pt idx="44864" formatCode="0.00E+00">
                  <c:v>9.2264635781732496E-2</c:v>
                </c:pt>
                <c:pt idx="44865">
                  <c:v>0.15813839730377099</c:v>
                </c:pt>
                <c:pt idx="44866">
                  <c:v>0.13919956617829901</c:v>
                </c:pt>
                <c:pt idx="44867">
                  <c:v>0.13919956617829901</c:v>
                </c:pt>
                <c:pt idx="44868">
                  <c:v>0.21936008481410499</c:v>
                </c:pt>
                <c:pt idx="44869">
                  <c:v>0.18120441004166299</c:v>
                </c:pt>
                <c:pt idx="44870">
                  <c:v>0.175072051820653</c:v>
                </c:pt>
                <c:pt idx="44871">
                  <c:v>0.175072051820653</c:v>
                </c:pt>
                <c:pt idx="44872">
                  <c:v>0.175072051820653</c:v>
                </c:pt>
                <c:pt idx="44873">
                  <c:v>0.175072051820653</c:v>
                </c:pt>
                <c:pt idx="44874">
                  <c:v>0.179332640576917</c:v>
                </c:pt>
                <c:pt idx="44875" formatCode="0.00E+00">
                  <c:v>-7.2869631384198097E-4</c:v>
                </c:pt>
                <c:pt idx="44876">
                  <c:v>0.323060665738027</c:v>
                </c:pt>
                <c:pt idx="44877" formatCode="0.00E+00">
                  <c:v>0.13823669375147399</c:v>
                </c:pt>
                <c:pt idx="44878">
                  <c:v>0.13823669375147399</c:v>
                </c:pt>
                <c:pt idx="44879">
                  <c:v>0.13823669375147399</c:v>
                </c:pt>
                <c:pt idx="44880">
                  <c:v>0.19410939525659299</c:v>
                </c:pt>
                <c:pt idx="44881">
                  <c:v>0.12140287846574201</c:v>
                </c:pt>
                <c:pt idx="44882">
                  <c:v>-5.9353705410337597E-2</c:v>
                </c:pt>
                <c:pt idx="44883">
                  <c:v>-0.15670703018393001</c:v>
                </c:pt>
                <c:pt idx="44884">
                  <c:v>-0.21933867612098501</c:v>
                </c:pt>
                <c:pt idx="44885">
                  <c:v>-0.29613091089914401</c:v>
                </c:pt>
                <c:pt idx="44886">
                  <c:v>-0.180837686994922</c:v>
                </c:pt>
                <c:pt idx="44887">
                  <c:v>-0.247751566131864</c:v>
                </c:pt>
                <c:pt idx="44888">
                  <c:v>-0.14619925022055</c:v>
                </c:pt>
                <c:pt idx="44889">
                  <c:v>-0.13540238131729099</c:v>
                </c:pt>
                <c:pt idx="44890">
                  <c:v>-0.221236730172609</c:v>
                </c:pt>
                <c:pt idx="44891">
                  <c:v>-0.24179717691292299</c:v>
                </c:pt>
                <c:pt idx="44892">
                  <c:v>-0.28809382296165598</c:v>
                </c:pt>
                <c:pt idx="44893">
                  <c:v>-0.28001603612567</c:v>
                </c:pt>
                <c:pt idx="44894">
                  <c:v>-0.19040847737168601</c:v>
                </c:pt>
                <c:pt idx="44895">
                  <c:v>-0.217373568130482</c:v>
                </c:pt>
                <c:pt idx="44896">
                  <c:v>-0.25931931143011899</c:v>
                </c:pt>
                <c:pt idx="44897">
                  <c:v>-0.25201740251270099</c:v>
                </c:pt>
                <c:pt idx="44898">
                  <c:v>-0.21055015403187399</c:v>
                </c:pt>
                <c:pt idx="44899">
                  <c:v>-0.21055015403187399</c:v>
                </c:pt>
                <c:pt idx="44900">
                  <c:v>-0.13534417236990001</c:v>
                </c:pt>
                <c:pt idx="44901">
                  <c:v>-0.16604590624813401</c:v>
                </c:pt>
                <c:pt idx="44902">
                  <c:v>-0.105631340542129</c:v>
                </c:pt>
                <c:pt idx="44903">
                  <c:v>-0.180431487882624</c:v>
                </c:pt>
                <c:pt idx="44904">
                  <c:v>-7.7568604574278693E-2</c:v>
                </c:pt>
                <c:pt idx="44905">
                  <c:v>-0.105631340542129</c:v>
                </c:pt>
                <c:pt idx="44906">
                  <c:v>-0.105631340542129</c:v>
                </c:pt>
                <c:pt idx="44907">
                  <c:v>-0.114607448059346</c:v>
                </c:pt>
                <c:pt idx="44908">
                  <c:v>-0.101074689245711</c:v>
                </c:pt>
                <c:pt idx="44909">
                  <c:v>-0.12759024082998299</c:v>
                </c:pt>
                <c:pt idx="44910">
                  <c:v>5.3985306495285101E-2</c:v>
                </c:pt>
                <c:pt idx="44911">
                  <c:v>-1.7893136587925299E-3</c:v>
                </c:pt>
                <c:pt idx="44912">
                  <c:v>6.05959243799312E-2</c:v>
                </c:pt>
                <c:pt idx="44913">
                  <c:v>9.4164419355827506E-2</c:v>
                </c:pt>
                <c:pt idx="44914">
                  <c:v>0.103767150929243</c:v>
                </c:pt>
                <c:pt idx="44915">
                  <c:v>0.13980825992576801</c:v>
                </c:pt>
                <c:pt idx="44916">
                  <c:v>0.178282505301262</c:v>
                </c:pt>
                <c:pt idx="44917">
                  <c:v>0.21966257570995501</c:v>
                </c:pt>
                <c:pt idx="44918">
                  <c:v>0.21966257570995501</c:v>
                </c:pt>
                <c:pt idx="44919">
                  <c:v>0.21966257570995501</c:v>
                </c:pt>
                <c:pt idx="44920">
                  <c:v>0.21966257570995501</c:v>
                </c:pt>
                <c:pt idx="44921">
                  <c:v>0.24600742088668401</c:v>
                </c:pt>
                <c:pt idx="44922">
                  <c:v>0.21711922687273999</c:v>
                </c:pt>
                <c:pt idx="44923">
                  <c:v>0.26022196798368102</c:v>
                </c:pt>
                <c:pt idx="44924">
                  <c:v>0.29746085015016099</c:v>
                </c:pt>
                <c:pt idx="44925">
                  <c:v>0.34338454506088201</c:v>
                </c:pt>
                <c:pt idx="44926">
                  <c:v>0.34338454506088201</c:v>
                </c:pt>
                <c:pt idx="44927">
                  <c:v>0.36545852233786702</c:v>
                </c:pt>
                <c:pt idx="44928">
                  <c:v>0.41448358439311001</c:v>
                </c:pt>
                <c:pt idx="44929">
                  <c:v>0.365413867481865</c:v>
                </c:pt>
                <c:pt idx="44930">
                  <c:v>0.66544533415415097</c:v>
                </c:pt>
                <c:pt idx="44931">
                  <c:v>0.66544533415415097</c:v>
                </c:pt>
                <c:pt idx="44932">
                  <c:v>0.69003700986776395</c:v>
                </c:pt>
                <c:pt idx="44933">
                  <c:v>0.69003700986776395</c:v>
                </c:pt>
                <c:pt idx="44934">
                  <c:v>0.69003700986776395</c:v>
                </c:pt>
                <c:pt idx="44935">
                  <c:v>0.67821077676970798</c:v>
                </c:pt>
                <c:pt idx="44936">
                  <c:v>0.61595289583994495</c:v>
                </c:pt>
                <c:pt idx="44937">
                  <c:v>0.61558983850972004</c:v>
                </c:pt>
                <c:pt idx="44938">
                  <c:v>0.615589315166156</c:v>
                </c:pt>
                <c:pt idx="44939">
                  <c:v>0.55747350152091302</c:v>
                </c:pt>
                <c:pt idx="44940">
                  <c:v>0.55747350152091302</c:v>
                </c:pt>
                <c:pt idx="44941">
                  <c:v>0.615589315166156</c:v>
                </c:pt>
                <c:pt idx="44942">
                  <c:v>0.55747350152091302</c:v>
                </c:pt>
                <c:pt idx="44943">
                  <c:v>0.53902482470986701</c:v>
                </c:pt>
                <c:pt idx="44944">
                  <c:v>0.87167592791994597</c:v>
                </c:pt>
                <c:pt idx="44945">
                  <c:v>0.87167592791994597</c:v>
                </c:pt>
                <c:pt idx="44946">
                  <c:v>0.88525498734266705</c:v>
                </c:pt>
                <c:pt idx="44947">
                  <c:v>0.80642286608220903</c:v>
                </c:pt>
                <c:pt idx="44948">
                  <c:v>0.80642286608220903</c:v>
                </c:pt>
                <c:pt idx="44949">
                  <c:v>0.80642286608220903</c:v>
                </c:pt>
                <c:pt idx="44950">
                  <c:v>0.81040748076027902</c:v>
                </c:pt>
                <c:pt idx="44951">
                  <c:v>-9.1679468991182594E-2</c:v>
                </c:pt>
                <c:pt idx="44952">
                  <c:v>0.23913056791620599</c:v>
                </c:pt>
                <c:pt idx="44953">
                  <c:v>-4.9038045775248597E-2</c:v>
                </c:pt>
                <c:pt idx="44954">
                  <c:v>-3.8852831153148401E-2</c:v>
                </c:pt>
                <c:pt idx="44955">
                  <c:v>-9.0992503108714803E-2</c:v>
                </c:pt>
                <c:pt idx="44956">
                  <c:v>1.7318604584911801E-2</c:v>
                </c:pt>
                <c:pt idx="44957">
                  <c:v>-7.45571339248811E-2</c:v>
                </c:pt>
                <c:pt idx="44958">
                  <c:v>-2.8825187998373102E-2</c:v>
                </c:pt>
                <c:pt idx="44959">
                  <c:v>6.8592554899065102E-3</c:v>
                </c:pt>
                <c:pt idx="44960">
                  <c:v>8.1972817150594193E-2</c:v>
                </c:pt>
                <c:pt idx="44961">
                  <c:v>0.115619297281408</c:v>
                </c:pt>
                <c:pt idx="44962">
                  <c:v>8.1972817150594193E-2</c:v>
                </c:pt>
                <c:pt idx="44963">
                  <c:v>8.1762473762303195E-2</c:v>
                </c:pt>
                <c:pt idx="44964">
                  <c:v>0.11539352086577501</c:v>
                </c:pt>
                <c:pt idx="44965">
                  <c:v>0.18853641452227399</c:v>
                </c:pt>
                <c:pt idx="44966">
                  <c:v>0.21721287087650501</c:v>
                </c:pt>
                <c:pt idx="44967">
                  <c:v>0.176256977911149</c:v>
                </c:pt>
                <c:pt idx="44968">
                  <c:v>0.18092199504794701</c:v>
                </c:pt>
                <c:pt idx="44969">
                  <c:v>0.167696212982265</c:v>
                </c:pt>
                <c:pt idx="44970">
                  <c:v>-4.0105992242663799E-2</c:v>
                </c:pt>
                <c:pt idx="44971">
                  <c:v>-0.113414516218369</c:v>
                </c:pt>
                <c:pt idx="44972">
                  <c:v>-0.113414516218369</c:v>
                </c:pt>
                <c:pt idx="44973">
                  <c:v>-0.113414516218369</c:v>
                </c:pt>
                <c:pt idx="44974">
                  <c:v>-0.20626803399801</c:v>
                </c:pt>
                <c:pt idx="44975">
                  <c:v>-0.20626803399801</c:v>
                </c:pt>
                <c:pt idx="44976">
                  <c:v>-0.20626803399801</c:v>
                </c:pt>
                <c:pt idx="44977">
                  <c:v>-0.20626803399801</c:v>
                </c:pt>
                <c:pt idx="44978">
                  <c:v>-0.238251527207998</c:v>
                </c:pt>
                <c:pt idx="44979">
                  <c:v>-0.20626803399801</c:v>
                </c:pt>
                <c:pt idx="44980">
                  <c:v>-0.20626803399801</c:v>
                </c:pt>
                <c:pt idx="44981">
                  <c:v>-0.17144678762063201</c:v>
                </c:pt>
                <c:pt idx="44982">
                  <c:v>-0.17144678762063201</c:v>
                </c:pt>
                <c:pt idx="44983">
                  <c:v>-0.17144678762063201</c:v>
                </c:pt>
                <c:pt idx="44984">
                  <c:v>-0.183385128442319</c:v>
                </c:pt>
                <c:pt idx="44985">
                  <c:v>-0.24838228024903999</c:v>
                </c:pt>
                <c:pt idx="44986">
                  <c:v>-0.157012481986398</c:v>
                </c:pt>
                <c:pt idx="44987">
                  <c:v>-0.157012481986398</c:v>
                </c:pt>
                <c:pt idx="44988">
                  <c:v>-0.115855323416702</c:v>
                </c:pt>
                <c:pt idx="44989">
                  <c:v>-0.14619806855675699</c:v>
                </c:pt>
                <c:pt idx="44990">
                  <c:v>-0.10857580213534</c:v>
                </c:pt>
                <c:pt idx="44991">
                  <c:v>-0.10857580213534</c:v>
                </c:pt>
                <c:pt idx="44992">
                  <c:v>-7.2961741650278994E-2</c:v>
                </c:pt>
                <c:pt idx="44993">
                  <c:v>-7.2961741650278994E-2</c:v>
                </c:pt>
                <c:pt idx="44994">
                  <c:v>-9.08101227002466E-3</c:v>
                </c:pt>
                <c:pt idx="44995">
                  <c:v>-3.7998491427615598E-2</c:v>
                </c:pt>
                <c:pt idx="44996">
                  <c:v>-8.8432312690516195E-3</c:v>
                </c:pt>
                <c:pt idx="44997">
                  <c:v>-3.6315672670281102E-2</c:v>
                </c:pt>
                <c:pt idx="44998">
                  <c:v>-6.5704237667510504E-2</c:v>
                </c:pt>
                <c:pt idx="44999">
                  <c:v>-0.116160732782637</c:v>
                </c:pt>
                <c:pt idx="45000">
                  <c:v>-0.110635293525625</c:v>
                </c:pt>
                <c:pt idx="45001">
                  <c:v>-0.15385822643062799</c:v>
                </c:pt>
                <c:pt idx="45002">
                  <c:v>-0.15385822643062799</c:v>
                </c:pt>
                <c:pt idx="45003">
                  <c:v>-0.132719772411131</c:v>
                </c:pt>
                <c:pt idx="45004">
                  <c:v>-0.132719772411131</c:v>
                </c:pt>
                <c:pt idx="45005">
                  <c:v>-0.132719772411131</c:v>
                </c:pt>
                <c:pt idx="45006">
                  <c:v>-0.110519572891877</c:v>
                </c:pt>
                <c:pt idx="45007">
                  <c:v>-0.132719772411131</c:v>
                </c:pt>
                <c:pt idx="45008">
                  <c:v>-0.10511168904382701</c:v>
                </c:pt>
                <c:pt idx="45009">
                  <c:v>9.09568491852768E-2</c:v>
                </c:pt>
                <c:pt idx="45010">
                  <c:v>0.31375281921021397</c:v>
                </c:pt>
                <c:pt idx="45011">
                  <c:v>0.24489454230579799</c:v>
                </c:pt>
                <c:pt idx="45012">
                  <c:v>0.41140446172675998</c:v>
                </c:pt>
                <c:pt idx="45013">
                  <c:v>0.34747786000226299</c:v>
                </c:pt>
                <c:pt idx="45014">
                  <c:v>0.42834523299002297</c:v>
                </c:pt>
                <c:pt idx="45015">
                  <c:v>0.36291040127069801</c:v>
                </c:pt>
                <c:pt idx="45016">
                  <c:v>0.43884666679920398</c:v>
                </c:pt>
                <c:pt idx="45017">
                  <c:v>0.43884666679920398</c:v>
                </c:pt>
                <c:pt idx="45018">
                  <c:v>0.47088157431870598</c:v>
                </c:pt>
                <c:pt idx="45019">
                  <c:v>0.47088157431870598</c:v>
                </c:pt>
                <c:pt idx="45020">
                  <c:v>0.47088157431870598</c:v>
                </c:pt>
                <c:pt idx="45021">
                  <c:v>0.47088157431870598</c:v>
                </c:pt>
                <c:pt idx="45022">
                  <c:v>0.48500684027337898</c:v>
                </c:pt>
                <c:pt idx="45023">
                  <c:v>0.45702249322854399</c:v>
                </c:pt>
                <c:pt idx="45024">
                  <c:v>0.47088157431870598</c:v>
                </c:pt>
                <c:pt idx="45025">
                  <c:v>0.47088157431870598</c:v>
                </c:pt>
                <c:pt idx="45026">
                  <c:v>0.47088157431870598</c:v>
                </c:pt>
                <c:pt idx="45027">
                  <c:v>0.45702249322854399</c:v>
                </c:pt>
                <c:pt idx="45028">
                  <c:v>0.47088157431870598</c:v>
                </c:pt>
                <c:pt idx="45029">
                  <c:v>0.30910322142107499</c:v>
                </c:pt>
                <c:pt idx="45030">
                  <c:v>0.398675817111109</c:v>
                </c:pt>
                <c:pt idx="45031">
                  <c:v>0.36430718611345903</c:v>
                </c:pt>
                <c:pt idx="45032">
                  <c:v>0.38329328048824202</c:v>
                </c:pt>
                <c:pt idx="45033">
                  <c:v>0.32219191458812302</c:v>
                </c:pt>
                <c:pt idx="45034">
                  <c:v>0.331953838932039</c:v>
                </c:pt>
                <c:pt idx="45035">
                  <c:v>9.1679468991182594E-2</c:v>
                </c:pt>
                <c:pt idx="45036">
                  <c:v>5.3074416318084003E-2</c:v>
                </c:pt>
                <c:pt idx="45037">
                  <c:v>0.27987073659022998</c:v>
                </c:pt>
                <c:pt idx="45038">
                  <c:v>0.26288912730559599</c:v>
                </c:pt>
                <c:pt idx="45039">
                  <c:v>0.27254121212417098</c:v>
                </c:pt>
                <c:pt idx="45040">
                  <c:v>0.25609332114219002</c:v>
                </c:pt>
                <c:pt idx="45041">
                  <c:v>0.25609332114219002</c:v>
                </c:pt>
                <c:pt idx="45042">
                  <c:v>0.25609332114219002</c:v>
                </c:pt>
                <c:pt idx="45043">
                  <c:v>0.25609332114219002</c:v>
                </c:pt>
                <c:pt idx="45044">
                  <c:v>0.25609332114219002</c:v>
                </c:pt>
                <c:pt idx="45045">
                  <c:v>0.30886750875606001</c:v>
                </c:pt>
                <c:pt idx="45046">
                  <c:v>1.9543254285398999E-2</c:v>
                </c:pt>
                <c:pt idx="45047">
                  <c:v>1.9543254285398999E-2</c:v>
                </c:pt>
                <c:pt idx="45048">
                  <c:v>-0.126870252914462</c:v>
                </c:pt>
                <c:pt idx="45049">
                  <c:v>-2.8727964017497901E-2</c:v>
                </c:pt>
                <c:pt idx="45050">
                  <c:v>-2.8727964017497901E-2</c:v>
                </c:pt>
                <c:pt idx="45051">
                  <c:v>5.8361144244859699E-2</c:v>
                </c:pt>
                <c:pt idx="45052">
                  <c:v>1.40921376152305E-2</c:v>
                </c:pt>
                <c:pt idx="45053">
                  <c:v>5.33065938706829E-2</c:v>
                </c:pt>
                <c:pt idx="45054">
                  <c:v>4.5607044689388303E-2</c:v>
                </c:pt>
                <c:pt idx="45055">
                  <c:v>5.2642343000345697E-2</c:v>
                </c:pt>
                <c:pt idx="45056">
                  <c:v>5.8888362719040598E-3</c:v>
                </c:pt>
                <c:pt idx="45057">
                  <c:v>0.13668516148368101</c:v>
                </c:pt>
                <c:pt idx="45058">
                  <c:v>0.13668516148368101</c:v>
                </c:pt>
                <c:pt idx="45059">
                  <c:v>0.13668516148368101</c:v>
                </c:pt>
                <c:pt idx="45060">
                  <c:v>-3.1450710368858999E-2</c:v>
                </c:pt>
                <c:pt idx="45061">
                  <c:v>5.9254292069035302E-3</c:v>
                </c:pt>
                <c:pt idx="45062">
                  <c:v>-3.12339793856506E-2</c:v>
                </c:pt>
                <c:pt idx="45063">
                  <c:v>-0.11264042494764299</c:v>
                </c:pt>
                <c:pt idx="45064">
                  <c:v>-0.146819080668778</c:v>
                </c:pt>
                <c:pt idx="45065">
                  <c:v>-9.7496444997374296E-2</c:v>
                </c:pt>
                <c:pt idx="45066">
                  <c:v>-0.13885740779969299</c:v>
                </c:pt>
                <c:pt idx="45067">
                  <c:v>-9.6901101141190799E-2</c:v>
                </c:pt>
                <c:pt idx="45068">
                  <c:v>-0.24344311202101601</c:v>
                </c:pt>
                <c:pt idx="45069">
                  <c:v>-0.15919509385498301</c:v>
                </c:pt>
                <c:pt idx="45070">
                  <c:v>-0.15919403812295099</c:v>
                </c:pt>
                <c:pt idx="45071">
                  <c:v>-0.15919403812295099</c:v>
                </c:pt>
                <c:pt idx="45072">
                  <c:v>-0.15919403812295099</c:v>
                </c:pt>
                <c:pt idx="45073">
                  <c:v>-0.14605086494618799</c:v>
                </c:pt>
                <c:pt idx="45074">
                  <c:v>-0.108911632932049</c:v>
                </c:pt>
                <c:pt idx="45075">
                  <c:v>-9.0958647204874399E-2</c:v>
                </c:pt>
                <c:pt idx="45076">
                  <c:v>1.6513096917620301E-2</c:v>
                </c:pt>
                <c:pt idx="45077">
                  <c:v>-0.26881936458037498</c:v>
                </c:pt>
                <c:pt idx="45078">
                  <c:v>-4.7253047939896403E-2</c:v>
                </c:pt>
                <c:pt idx="45079">
                  <c:v>-9.0273176473121899E-2</c:v>
                </c:pt>
                <c:pt idx="45080">
                  <c:v>-0.14682050831755999</c:v>
                </c:pt>
                <c:pt idx="45081">
                  <c:v>-0.14682050831755999</c:v>
                </c:pt>
                <c:pt idx="45082">
                  <c:v>-8.1246773945693407E-2</c:v>
                </c:pt>
                <c:pt idx="45083">
                  <c:v>-8.1246773945693407E-2</c:v>
                </c:pt>
                <c:pt idx="45084">
                  <c:v>9.7849795979959506E-2</c:v>
                </c:pt>
                <c:pt idx="45085">
                  <c:v>9.7849795979959506E-2</c:v>
                </c:pt>
                <c:pt idx="45086">
                  <c:v>1.5649600305518398E-2</c:v>
                </c:pt>
                <c:pt idx="45087">
                  <c:v>5.8879861675649403E-2</c:v>
                </c:pt>
                <c:pt idx="45088">
                  <c:v>9.7851456231950795E-2</c:v>
                </c:pt>
                <c:pt idx="45089">
                  <c:v>0.144549134573593</c:v>
                </c:pt>
                <c:pt idx="45090">
                  <c:v>0.212109930800227</c:v>
                </c:pt>
                <c:pt idx="45091">
                  <c:v>0.25288678768595901</c:v>
                </c:pt>
                <c:pt idx="45092">
                  <c:v>0.203668334211768</c:v>
                </c:pt>
                <c:pt idx="45093">
                  <c:v>0</c:v>
                </c:pt>
                <c:pt idx="45094">
                  <c:v>0.16657806714124199</c:v>
                </c:pt>
                <c:pt idx="45095">
                  <c:v>0</c:v>
                </c:pt>
                <c:pt idx="45096">
                  <c:v>0.17609198715376601</c:v>
                </c:pt>
                <c:pt idx="45097" formatCode="0.00E+00">
                  <c:v>4.9386653080407602E-5</c:v>
                </c:pt>
                <c:pt idx="45098">
                  <c:v>9.0372993756329706E-2</c:v>
                </c:pt>
                <c:pt idx="45099" formatCode="0.00E+00">
                  <c:v>0</c:v>
                </c:pt>
                <c:pt idx="45100">
                  <c:v>0.23021594235213799</c:v>
                </c:pt>
                <c:pt idx="45101">
                  <c:v>4.1679240085555402E-2</c:v>
                </c:pt>
                <c:pt idx="45102">
                  <c:v>0.109886404442488</c:v>
                </c:pt>
                <c:pt idx="45103">
                  <c:v>-1.80360932640053E-2</c:v>
                </c:pt>
                <c:pt idx="45104">
                  <c:v>-1.6301802011592498E-2</c:v>
                </c:pt>
                <c:pt idx="45105">
                  <c:v>-2.4234466574187999E-2</c:v>
                </c:pt>
                <c:pt idx="45106">
                  <c:v>0.20548702652123699</c:v>
                </c:pt>
                <c:pt idx="45107">
                  <c:v>0.20548702652123699</c:v>
                </c:pt>
                <c:pt idx="45108">
                  <c:v>0.24965171358475399</c:v>
                </c:pt>
                <c:pt idx="45109">
                  <c:v>0.24965171358475399</c:v>
                </c:pt>
                <c:pt idx="45110">
                  <c:v>0.20548702652123699</c:v>
                </c:pt>
                <c:pt idx="45111">
                  <c:v>0.20548702652123699</c:v>
                </c:pt>
                <c:pt idx="45112">
                  <c:v>0.24965016764667999</c:v>
                </c:pt>
                <c:pt idx="45113">
                  <c:v>0.24965016764667999</c:v>
                </c:pt>
                <c:pt idx="45114">
                  <c:v>0.40875207700501898</c:v>
                </c:pt>
                <c:pt idx="45115">
                  <c:v>0.32491753938833601</c:v>
                </c:pt>
                <c:pt idx="45116">
                  <c:v>0.32491753938833601</c:v>
                </c:pt>
                <c:pt idx="45117">
                  <c:v>0.124212581759999</c:v>
                </c:pt>
                <c:pt idx="45118">
                  <c:v>0.40875207700501898</c:v>
                </c:pt>
                <c:pt idx="45119">
                  <c:v>0.25185809861009001</c:v>
                </c:pt>
                <c:pt idx="45120">
                  <c:v>0.240168904577159</c:v>
                </c:pt>
                <c:pt idx="45121">
                  <c:v>0.11693624406717</c:v>
                </c:pt>
                <c:pt idx="45122">
                  <c:v>0.11693624406717</c:v>
                </c:pt>
                <c:pt idx="45123">
                  <c:v>0.11693624406717</c:v>
                </c:pt>
                <c:pt idx="45124">
                  <c:v>0.11693624406717</c:v>
                </c:pt>
                <c:pt idx="45125">
                  <c:v>0.11693624406717</c:v>
                </c:pt>
                <c:pt idx="45126">
                  <c:v>0.172612236565098</c:v>
                </c:pt>
                <c:pt idx="45127">
                  <c:v>0.109838607389178</c:v>
                </c:pt>
                <c:pt idx="45128">
                  <c:v>7.1377255346668902E-2</c:v>
                </c:pt>
                <c:pt idx="45129">
                  <c:v>-2.0567120748382801E-2</c:v>
                </c:pt>
                <c:pt idx="45130">
                  <c:v>5.8877584275987799E-2</c:v>
                </c:pt>
                <c:pt idx="45131">
                  <c:v>5.8877584275987799E-2</c:v>
                </c:pt>
                <c:pt idx="45132">
                  <c:v>7.1275907733054006E-2</c:v>
                </c:pt>
                <c:pt idx="45133">
                  <c:v>7.1275907733054006E-2</c:v>
                </c:pt>
                <c:pt idx="45134">
                  <c:v>0.111694894854047</c:v>
                </c:pt>
                <c:pt idx="45135">
                  <c:v>0.144030768123041</c:v>
                </c:pt>
                <c:pt idx="45136">
                  <c:v>0.183241480037412</c:v>
                </c:pt>
                <c:pt idx="45137">
                  <c:v>0.22425554211020701</c:v>
                </c:pt>
                <c:pt idx="45138">
                  <c:v>7.0332790235166406E-2</c:v>
                </c:pt>
                <c:pt idx="45139">
                  <c:v>0.295759868770887</c:v>
                </c:pt>
                <c:pt idx="45140">
                  <c:v>0.19930512138899301</c:v>
                </c:pt>
                <c:pt idx="45141">
                  <c:v>0.173480115324503</c:v>
                </c:pt>
                <c:pt idx="45142">
                  <c:v>2.88657811996628E-2</c:v>
                </c:pt>
                <c:pt idx="45143">
                  <c:v>-7.6103152067459101E-2</c:v>
                </c:pt>
                <c:pt idx="45144">
                  <c:v>-8.4012482802454394E-2</c:v>
                </c:pt>
                <c:pt idx="45145">
                  <c:v>0.27582022931885197</c:v>
                </c:pt>
                <c:pt idx="45146">
                  <c:v>0.199823495399722</c:v>
                </c:pt>
                <c:pt idx="45147">
                  <c:v>0.245221613157597</c:v>
                </c:pt>
                <c:pt idx="45148">
                  <c:v>6.3217303696458699E-2</c:v>
                </c:pt>
                <c:pt idx="45149">
                  <c:v>0.11534814388412599</c:v>
                </c:pt>
                <c:pt idx="45150">
                  <c:v>7.1921718527137898E-2</c:v>
                </c:pt>
                <c:pt idx="45151">
                  <c:v>0.154371321987506</c:v>
                </c:pt>
                <c:pt idx="45152">
                  <c:v>0.24385867916485501</c:v>
                </c:pt>
                <c:pt idx="45153">
                  <c:v>0.24893473308604799</c:v>
                </c:pt>
                <c:pt idx="45154">
                  <c:v>0.14721436874956101</c:v>
                </c:pt>
                <c:pt idx="45155">
                  <c:v>0.15999972287450001</c:v>
                </c:pt>
                <c:pt idx="45156">
                  <c:v>0.15999972287450001</c:v>
                </c:pt>
                <c:pt idx="45157">
                  <c:v>0.23284514153584099</c:v>
                </c:pt>
                <c:pt idx="45158">
                  <c:v>0.31279819813549398</c:v>
                </c:pt>
                <c:pt idx="45159">
                  <c:v>0.42688351882533998</c:v>
                </c:pt>
                <c:pt idx="45160">
                  <c:v>-9.09568491852768E-2</c:v>
                </c:pt>
                <c:pt idx="45161">
                  <c:v>0.23947953826077201</c:v>
                </c:pt>
                <c:pt idx="45162">
                  <c:v>9.80411653574631E-3</c:v>
                </c:pt>
                <c:pt idx="45163">
                  <c:v>6.7944078323033605E-2</c:v>
                </c:pt>
                <c:pt idx="45164">
                  <c:v>-0.13379125704991099</c:v>
                </c:pt>
                <c:pt idx="45165">
                  <c:v>-0.116062349118807</c:v>
                </c:pt>
                <c:pt idx="45166">
                  <c:v>-2.1681019768807E-2</c:v>
                </c:pt>
                <c:pt idx="45167">
                  <c:v>9.3330951645804003E-2</c:v>
                </c:pt>
                <c:pt idx="45168">
                  <c:v>1.7005317990607099E-2</c:v>
                </c:pt>
                <c:pt idx="45169">
                  <c:v>5.0636899592384002E-2</c:v>
                </c:pt>
                <c:pt idx="45170">
                  <c:v>1.6972458201403601E-2</c:v>
                </c:pt>
                <c:pt idx="45171">
                  <c:v>8.6783568639099806E-2</c:v>
                </c:pt>
                <c:pt idx="45172">
                  <c:v>8.6783568639099806E-2</c:v>
                </c:pt>
                <c:pt idx="45173">
                  <c:v>-1.8581078143396601E-2</c:v>
                </c:pt>
                <c:pt idx="45174">
                  <c:v>-2.4552792208778901E-2</c:v>
                </c:pt>
                <c:pt idx="45175">
                  <c:v>4.4167692144210902E-2</c:v>
                </c:pt>
                <c:pt idx="45176">
                  <c:v>-2.1464995371394999E-2</c:v>
                </c:pt>
                <c:pt idx="45177">
                  <c:v>-0.11978636351672201</c:v>
                </c:pt>
                <c:pt idx="45178">
                  <c:v>-0.11978636351672201</c:v>
                </c:pt>
                <c:pt idx="45179">
                  <c:v>-0.11978636351672201</c:v>
                </c:pt>
                <c:pt idx="45180">
                  <c:v>-0.14770347906991901</c:v>
                </c:pt>
                <c:pt idx="45181">
                  <c:v>1.03143035089556E-2</c:v>
                </c:pt>
                <c:pt idx="45182">
                  <c:v>4.6608203393289901E-2</c:v>
                </c:pt>
                <c:pt idx="45183">
                  <c:v>4.6608203393289901E-2</c:v>
                </c:pt>
                <c:pt idx="45184">
                  <c:v>4.6608203393289901E-2</c:v>
                </c:pt>
                <c:pt idx="45185">
                  <c:v>0.110957890786324</c:v>
                </c:pt>
                <c:pt idx="45186">
                  <c:v>7.4396035870323896E-2</c:v>
                </c:pt>
                <c:pt idx="45187">
                  <c:v>4.3405968347059697E-2</c:v>
                </c:pt>
                <c:pt idx="45188">
                  <c:v>7.4688244355602701E-2</c:v>
                </c:pt>
                <c:pt idx="45189">
                  <c:v>7.9732924475828207E-2</c:v>
                </c:pt>
                <c:pt idx="45190">
                  <c:v>0.108720403414502</c:v>
                </c:pt>
                <c:pt idx="45191">
                  <c:v>0.11340176831203599</c:v>
                </c:pt>
                <c:pt idx="45192">
                  <c:v>5.4126648069024098E-2</c:v>
                </c:pt>
                <c:pt idx="45193">
                  <c:v>2.7378692100209202E-2</c:v>
                </c:pt>
                <c:pt idx="45194">
                  <c:v>2.7378692100209202E-2</c:v>
                </c:pt>
                <c:pt idx="45195">
                  <c:v>3.2950857418441303E-2</c:v>
                </c:pt>
                <c:pt idx="45196">
                  <c:v>9.1679468991182594E-2</c:v>
                </c:pt>
                <c:pt idx="45197">
                  <c:v>-0.17701507335665301</c:v>
                </c:pt>
                <c:pt idx="45198">
                  <c:v>5.6384814820520997E-2</c:v>
                </c:pt>
                <c:pt idx="45199">
                  <c:v>-8.50734211462955E-3</c:v>
                </c:pt>
                <c:pt idx="45200">
                  <c:v>0.190804298506979</c:v>
                </c:pt>
                <c:pt idx="45201">
                  <c:v>0.190804298506979</c:v>
                </c:pt>
                <c:pt idx="45202">
                  <c:v>0.22881477077867701</c:v>
                </c:pt>
                <c:pt idx="45203">
                  <c:v>0.26341328759399102</c:v>
                </c:pt>
                <c:pt idx="45204">
                  <c:v>0.30012734153409298</c:v>
                </c:pt>
                <c:pt idx="45205">
                  <c:v>0.42130644781647297</c:v>
                </c:pt>
                <c:pt idx="45206">
                  <c:v>0.44744109285782502</c:v>
                </c:pt>
                <c:pt idx="45207">
                  <c:v>0.44744109285782502</c:v>
                </c:pt>
                <c:pt idx="45208">
                  <c:v>0.44744109285782502</c:v>
                </c:pt>
                <c:pt idx="45209">
                  <c:v>0.38484065503420301</c:v>
                </c:pt>
                <c:pt idx="45210">
                  <c:v>0.41034276444226198</c:v>
                </c:pt>
                <c:pt idx="45211">
                  <c:v>0.41034276444226198</c:v>
                </c:pt>
                <c:pt idx="45212">
                  <c:v>0.43381460472824301</c:v>
                </c:pt>
                <c:pt idx="45213">
                  <c:v>0.37897500209517598</c:v>
                </c:pt>
                <c:pt idx="45214">
                  <c:v>0.38291127108576301</c:v>
                </c:pt>
                <c:pt idx="45215">
                  <c:v>0.38373522981087799</c:v>
                </c:pt>
                <c:pt idx="45216">
                  <c:v>0.38373522981087799</c:v>
                </c:pt>
                <c:pt idx="45217">
                  <c:v>0.333762313523497</c:v>
                </c:pt>
                <c:pt idx="45218">
                  <c:v>0.33781032946828099</c:v>
                </c:pt>
                <c:pt idx="45219">
                  <c:v>0.36108689808383998</c:v>
                </c:pt>
                <c:pt idx="45220">
                  <c:v>0.40266547195271801</c:v>
                </c:pt>
                <c:pt idx="45221">
                  <c:v>0.44960288667071902</c:v>
                </c:pt>
                <c:pt idx="45222">
                  <c:v>0.46768205412679997</c:v>
                </c:pt>
                <c:pt idx="45223">
                  <c:v>0.37712637829328899</c:v>
                </c:pt>
                <c:pt idx="45224">
                  <c:v>0.413221495626243</c:v>
                </c:pt>
                <c:pt idx="45225">
                  <c:v>0.39567506167058902</c:v>
                </c:pt>
                <c:pt idx="45226">
                  <c:v>0.39867395171592701</c:v>
                </c:pt>
                <c:pt idx="45227">
                  <c:v>0.39867395171592701</c:v>
                </c:pt>
                <c:pt idx="45228">
                  <c:v>0.35822244728177799</c:v>
                </c:pt>
                <c:pt idx="45229">
                  <c:v>0.39867395171592701</c:v>
                </c:pt>
                <c:pt idx="45230">
                  <c:v>0.35822244728177799</c:v>
                </c:pt>
                <c:pt idx="45231">
                  <c:v>0.39867395171592701</c:v>
                </c:pt>
                <c:pt idx="45232">
                  <c:v>0.35822244728177799</c:v>
                </c:pt>
                <c:pt idx="45233">
                  <c:v>0.39867395171592701</c:v>
                </c:pt>
                <c:pt idx="45234">
                  <c:v>0.376261783191357</c:v>
                </c:pt>
                <c:pt idx="45235">
                  <c:v>0.376261783191357</c:v>
                </c:pt>
                <c:pt idx="45236">
                  <c:v>0.33863490665272</c:v>
                </c:pt>
                <c:pt idx="45237">
                  <c:v>0.33863490665272</c:v>
                </c:pt>
                <c:pt idx="45238">
                  <c:v>0.45823931159509101</c:v>
                </c:pt>
                <c:pt idx="45239">
                  <c:v>0.45823931159509101</c:v>
                </c:pt>
                <c:pt idx="45240">
                  <c:v>0.46356331703148801</c:v>
                </c:pt>
                <c:pt idx="45241">
                  <c:v>0.46356331703148801</c:v>
                </c:pt>
                <c:pt idx="45242">
                  <c:v>0.42227691372086301</c:v>
                </c:pt>
                <c:pt idx="45243">
                  <c:v>0.38288468558250699</c:v>
                </c:pt>
                <c:pt idx="45244">
                  <c:v>0.40231374456818297</c:v>
                </c:pt>
                <c:pt idx="45245" formatCode="0.00E+00">
                  <c:v>-7.2869631384198097E-4</c:v>
                </c:pt>
                <c:pt idx="45246">
                  <c:v>-0.32323350703144299</c:v>
                </c:pt>
                <c:pt idx="45247" formatCode="0.00E+00">
                  <c:v>-3.7310195227768702E-4</c:v>
                </c:pt>
                <c:pt idx="45248">
                  <c:v>-1.14404609008222E-3</c:v>
                </c:pt>
                <c:pt idx="45249" formatCode="0.00E+00">
                  <c:v>9.7624368013793802E-2</c:v>
                </c:pt>
                <c:pt idx="45250">
                  <c:v>0.216134733408059</c:v>
                </c:pt>
                <c:pt idx="45251">
                  <c:v>0.106741038885231</c:v>
                </c:pt>
                <c:pt idx="45252">
                  <c:v>-4.8060121108680402E-2</c:v>
                </c:pt>
                <c:pt idx="45253" formatCode="0.00E+00">
                  <c:v>-6.6523114441152599E-4</c:v>
                </c:pt>
                <c:pt idx="45254">
                  <c:v>0.12721485528006199</c:v>
                </c:pt>
                <c:pt idx="45255" formatCode="0.00E+00">
                  <c:v>0.17817517481779399</c:v>
                </c:pt>
                <c:pt idx="45256">
                  <c:v>5.7310879253712699E-2</c:v>
                </c:pt>
                <c:pt idx="45257">
                  <c:v>0.10840696612796399</c:v>
                </c:pt>
                <c:pt idx="45258">
                  <c:v>9.8461663774674399E-2</c:v>
                </c:pt>
                <c:pt idx="45259">
                  <c:v>0.17966124343178599</c:v>
                </c:pt>
                <c:pt idx="45260">
                  <c:v>0.215114436645228</c:v>
                </c:pt>
                <c:pt idx="45261">
                  <c:v>0.16506607516942301</c:v>
                </c:pt>
                <c:pt idx="45262">
                  <c:v>3.7674606496224103E-2</c:v>
                </c:pt>
                <c:pt idx="45263">
                  <c:v>-6.7535771341902903E-2</c:v>
                </c:pt>
                <c:pt idx="45264">
                  <c:v>-0.13298451671365399</c:v>
                </c:pt>
                <c:pt idx="45265">
                  <c:v>-3.2951394545203301E-2</c:v>
                </c:pt>
                <c:pt idx="45266">
                  <c:v>-0.14219361378786199</c:v>
                </c:pt>
                <c:pt idx="45267">
                  <c:v>-0.18664250873079499</c:v>
                </c:pt>
                <c:pt idx="45268">
                  <c:v>-0.20320058517947201</c:v>
                </c:pt>
                <c:pt idx="45269">
                  <c:v>0.117112818602201</c:v>
                </c:pt>
                <c:pt idx="45270">
                  <c:v>0.118062303228466</c:v>
                </c:pt>
                <c:pt idx="45271">
                  <c:v>0.18458323903401599</c:v>
                </c:pt>
                <c:pt idx="45272">
                  <c:v>0.16770528463265699</c:v>
                </c:pt>
                <c:pt idx="45273">
                  <c:v>0.349536466575118</c:v>
                </c:pt>
                <c:pt idx="45274">
                  <c:v>0.290798837987576</c:v>
                </c:pt>
                <c:pt idx="45275">
                  <c:v>0.347471460690155</c:v>
                </c:pt>
                <c:pt idx="45276">
                  <c:v>0.278782120022733</c:v>
                </c:pt>
                <c:pt idx="45277">
                  <c:v>0.28334770472793402</c:v>
                </c:pt>
                <c:pt idx="45278">
                  <c:v>0.26730268445421002</c:v>
                </c:pt>
                <c:pt idx="45279">
                  <c:v>0.22640345658224101</c:v>
                </c:pt>
                <c:pt idx="45280">
                  <c:v>-0.108029019484523</c:v>
                </c:pt>
                <c:pt idx="45281">
                  <c:v>-0.37421525999210598</c:v>
                </c:pt>
                <c:pt idx="45282">
                  <c:v>-0.121869912126698</c:v>
                </c:pt>
                <c:pt idx="45283">
                  <c:v>-0.21785600669162999</c:v>
                </c:pt>
                <c:pt idx="45284">
                  <c:v>-0.15518782368629899</c:v>
                </c:pt>
                <c:pt idx="45285">
                  <c:v>-0.235117306798486</c:v>
                </c:pt>
                <c:pt idx="45286">
                  <c:v>-0.30031088886311202</c:v>
                </c:pt>
                <c:pt idx="45287">
                  <c:v>-0.38057682945509902</c:v>
                </c:pt>
                <c:pt idx="45288">
                  <c:v>-0.43470729330605401</c:v>
                </c:pt>
                <c:pt idx="45289">
                  <c:v>-0.43843416009089498</c:v>
                </c:pt>
                <c:pt idx="45290">
                  <c:v>-0.43843416009089498</c:v>
                </c:pt>
                <c:pt idx="45291">
                  <c:v>-0.45968463936474302</c:v>
                </c:pt>
                <c:pt idx="45292">
                  <c:v>-0.534636315709906</c:v>
                </c:pt>
                <c:pt idx="45293">
                  <c:v>-0.53756966673559303</c:v>
                </c:pt>
                <c:pt idx="45294">
                  <c:v>-0.48157342597139402</c:v>
                </c:pt>
                <c:pt idx="45295">
                  <c:v>-0.50272111820047505</c:v>
                </c:pt>
                <c:pt idx="45296">
                  <c:v>-0.40593985050451298</c:v>
                </c:pt>
                <c:pt idx="45297">
                  <c:v>-0.40593985050451298</c:v>
                </c:pt>
                <c:pt idx="45298">
                  <c:v>-0.36207820067289997</c:v>
                </c:pt>
                <c:pt idx="45299">
                  <c:v>-0.319624768135017</c:v>
                </c:pt>
                <c:pt idx="45300">
                  <c:v>-0.18384242656928801</c:v>
                </c:pt>
                <c:pt idx="45301">
                  <c:v>-0.149349684071894</c:v>
                </c:pt>
                <c:pt idx="45302">
                  <c:v>-0.109035385932269</c:v>
                </c:pt>
                <c:pt idx="45303">
                  <c:v>-0.109035385932269</c:v>
                </c:pt>
                <c:pt idx="45304">
                  <c:v>-0.109035385932269</c:v>
                </c:pt>
                <c:pt idx="45305">
                  <c:v>-0.109035385932269</c:v>
                </c:pt>
                <c:pt idx="45306">
                  <c:v>-0.10301437507266401</c:v>
                </c:pt>
                <c:pt idx="45307">
                  <c:v>-0.10301437507266401</c:v>
                </c:pt>
                <c:pt idx="45308">
                  <c:v>-0.109035385932269</c:v>
                </c:pt>
                <c:pt idx="45309">
                  <c:v>-0.28438991730151297</c:v>
                </c:pt>
                <c:pt idx="45310">
                  <c:v>-0.272202782154844</c:v>
                </c:pt>
                <c:pt idx="45311">
                  <c:v>-0.307062756671239</c:v>
                </c:pt>
                <c:pt idx="45312">
                  <c:v>-0.30799667273451498</c:v>
                </c:pt>
                <c:pt idx="45313">
                  <c:v>-0.27257656059985202</c:v>
                </c:pt>
                <c:pt idx="45314">
                  <c:v>-0.27257656059985202</c:v>
                </c:pt>
                <c:pt idx="45315">
                  <c:v>-0.27257656059985202</c:v>
                </c:pt>
                <c:pt idx="45316">
                  <c:v>-0.34079161243793099</c:v>
                </c:pt>
                <c:pt idx="45317">
                  <c:v>-0.37978066042432301</c:v>
                </c:pt>
                <c:pt idx="45318">
                  <c:v>-0.37978066042432301</c:v>
                </c:pt>
                <c:pt idx="45319">
                  <c:v>-0.40973033830278699</c:v>
                </c:pt>
                <c:pt idx="45320">
                  <c:v>-0.345164977405434</c:v>
                </c:pt>
                <c:pt idx="45321">
                  <c:v>-0.345164977405434</c:v>
                </c:pt>
                <c:pt idx="45322">
                  <c:v>-0.345164977405434</c:v>
                </c:pt>
                <c:pt idx="45323">
                  <c:v>-0.42469092237282502</c:v>
                </c:pt>
                <c:pt idx="45324">
                  <c:v>-0.42469092237282502</c:v>
                </c:pt>
                <c:pt idx="45325">
                  <c:v>-0.44673798674741999</c:v>
                </c:pt>
                <c:pt idx="45326">
                  <c:v>-0.44673798674741999</c:v>
                </c:pt>
                <c:pt idx="45327">
                  <c:v>-0.46715763654179898</c:v>
                </c:pt>
                <c:pt idx="45328">
                  <c:v>-0.46715763654179898</c:v>
                </c:pt>
                <c:pt idx="45329">
                  <c:v>-0.46715763654179898</c:v>
                </c:pt>
                <c:pt idx="45330">
                  <c:v>-0.486301886448124</c:v>
                </c:pt>
                <c:pt idx="45331">
                  <c:v>-0.46715763654179898</c:v>
                </c:pt>
                <c:pt idx="45332">
                  <c:v>-0.46715763654179898</c:v>
                </c:pt>
                <c:pt idx="45333">
                  <c:v>-0.46715763654179898</c:v>
                </c:pt>
                <c:pt idx="45334">
                  <c:v>-0.47046569788252401</c:v>
                </c:pt>
                <c:pt idx="45335">
                  <c:v>-0.47373293758317297</c:v>
                </c:pt>
                <c:pt idx="45336">
                  <c:v>-0.47046569788252401</c:v>
                </c:pt>
                <c:pt idx="45337">
                  <c:v>-0.47046569788252401</c:v>
                </c:pt>
                <c:pt idx="45338">
                  <c:v>-0.47046569788252401</c:v>
                </c:pt>
                <c:pt idx="45339">
                  <c:v>-0.47046569788252401</c:v>
                </c:pt>
                <c:pt idx="45340">
                  <c:v>-0.47046569788252401</c:v>
                </c:pt>
                <c:pt idx="45341">
                  <c:v>-0.47046569788252401</c:v>
                </c:pt>
                <c:pt idx="45342">
                  <c:v>-0.47046569788252401</c:v>
                </c:pt>
                <c:pt idx="45343">
                  <c:v>-0.47046569788252401</c:v>
                </c:pt>
                <c:pt idx="45344">
                  <c:v>-0.47046569788252401</c:v>
                </c:pt>
                <c:pt idx="45345">
                  <c:v>-0.48937719635079302</c:v>
                </c:pt>
                <c:pt idx="45346">
                  <c:v>-0.48937719635079302</c:v>
                </c:pt>
                <c:pt idx="45347">
                  <c:v>-0.48937719635079302</c:v>
                </c:pt>
                <c:pt idx="45348">
                  <c:v>-0.34449993955098801</c:v>
                </c:pt>
                <c:pt idx="45349">
                  <c:v>-0.34449993955098801</c:v>
                </c:pt>
                <c:pt idx="45350">
                  <c:v>-0.30229996620111299</c:v>
                </c:pt>
                <c:pt idx="45351">
                  <c:v>-0.279810189385302</c:v>
                </c:pt>
                <c:pt idx="45352">
                  <c:v>-0.32266295018642999</c:v>
                </c:pt>
                <c:pt idx="45353">
                  <c:v>-0.34449993955098801</c:v>
                </c:pt>
                <c:pt idx="45354">
                  <c:v>-0.34449993955098801</c:v>
                </c:pt>
                <c:pt idx="45355">
                  <c:v>-0.36507419490649801</c:v>
                </c:pt>
                <c:pt idx="45356">
                  <c:v>-0.36507419490649801</c:v>
                </c:pt>
                <c:pt idx="45357">
                  <c:v>-0.36507419490649801</c:v>
                </c:pt>
                <c:pt idx="45358">
                  <c:v>-0.36507419490649801</c:v>
                </c:pt>
                <c:pt idx="45359">
                  <c:v>-0.36507419490649801</c:v>
                </c:pt>
                <c:pt idx="45360">
                  <c:v>-0.36507419490649801</c:v>
                </c:pt>
                <c:pt idx="45361">
                  <c:v>-0.344607892829081</c:v>
                </c:pt>
                <c:pt idx="45362">
                  <c:v>-0.344607892829081</c:v>
                </c:pt>
                <c:pt idx="45363">
                  <c:v>-0.36507419490649801</c:v>
                </c:pt>
                <c:pt idx="45364">
                  <c:v>-0.36507419490649801</c:v>
                </c:pt>
                <c:pt idx="45365">
                  <c:v>-0.34449993955098801</c:v>
                </c:pt>
                <c:pt idx="45366">
                  <c:v>-0.34449993955098801</c:v>
                </c:pt>
                <c:pt idx="45367">
                  <c:v>-0.34449993955098801</c:v>
                </c:pt>
                <c:pt idx="45368">
                  <c:v>-0.288807070890094</c:v>
                </c:pt>
                <c:pt idx="45369">
                  <c:v>-0.31023257031019003</c:v>
                </c:pt>
                <c:pt idx="45370">
                  <c:v>-0.297197437603405</c:v>
                </c:pt>
                <c:pt idx="45371">
                  <c:v>-0.31023257031019003</c:v>
                </c:pt>
                <c:pt idx="45372">
                  <c:v>-0.297197437603405</c:v>
                </c:pt>
                <c:pt idx="45373">
                  <c:v>-0.30368242116758198</c:v>
                </c:pt>
                <c:pt idx="45374">
                  <c:v>-0.297197437603405</c:v>
                </c:pt>
                <c:pt idx="45375">
                  <c:v>-0.30368242116758198</c:v>
                </c:pt>
                <c:pt idx="45376">
                  <c:v>-0.30368242116758198</c:v>
                </c:pt>
                <c:pt idx="45377">
                  <c:v>-0.30368242116758198</c:v>
                </c:pt>
                <c:pt idx="45378">
                  <c:v>-0.30368242116758198</c:v>
                </c:pt>
                <c:pt idx="45379">
                  <c:v>-0.31684887223415398</c:v>
                </c:pt>
                <c:pt idx="45380">
                  <c:v>-0.31684887223415398</c:v>
                </c:pt>
                <c:pt idx="45381">
                  <c:v>-0.31684887223415398</c:v>
                </c:pt>
                <c:pt idx="45382">
                  <c:v>-0.31023257031019003</c:v>
                </c:pt>
                <c:pt idx="45383">
                  <c:v>-0.31023257031019003</c:v>
                </c:pt>
                <c:pt idx="45384">
                  <c:v>-0.30368242116758198</c:v>
                </c:pt>
                <c:pt idx="45385">
                  <c:v>-0.30368242116758198</c:v>
                </c:pt>
                <c:pt idx="45386">
                  <c:v>-0.29077665196031199</c:v>
                </c:pt>
                <c:pt idx="45387">
                  <c:v>-0.29077665196031199</c:v>
                </c:pt>
                <c:pt idx="45388">
                  <c:v>-0.28441911564518702</c:v>
                </c:pt>
                <c:pt idx="45389">
                  <c:v>1.6513096917620301E-2</c:v>
                </c:pt>
                <c:pt idx="45390">
                  <c:v>0.17807957152225001</c:v>
                </c:pt>
                <c:pt idx="45391">
                  <c:v>-0.11245285155053</c:v>
                </c:pt>
                <c:pt idx="45392">
                  <c:v>6.0646292680181797E-2</c:v>
                </c:pt>
                <c:pt idx="45393">
                  <c:v>5.56098539428522E-2</c:v>
                </c:pt>
                <c:pt idx="45394">
                  <c:v>7.5453408078382999E-3</c:v>
                </c:pt>
                <c:pt idx="45395">
                  <c:v>9.7790931014783505E-2</c:v>
                </c:pt>
                <c:pt idx="45396">
                  <c:v>8.9633879119801696E-2</c:v>
                </c:pt>
                <c:pt idx="45397">
                  <c:v>4.73211575830534E-2</c:v>
                </c:pt>
                <c:pt idx="45398" formatCode="0.00E+00">
                  <c:v>5.7401154157443702E-4</c:v>
                </c:pt>
                <c:pt idx="45399">
                  <c:v>7.4327902835902198E-3</c:v>
                </c:pt>
                <c:pt idx="45400" formatCode="0.00E+00">
                  <c:v>5.6618668267271999E-4</c:v>
                </c:pt>
                <c:pt idx="45401" formatCode="0.00E+00">
                  <c:v>5.6618668267271999E-4</c:v>
                </c:pt>
                <c:pt idx="45402" formatCode="0.00E+00">
                  <c:v>-3.8755619365230497E-2</c:v>
                </c:pt>
                <c:pt idx="45403" formatCode="0.00E+00">
                  <c:v>-3.1998015206737999E-2</c:v>
                </c:pt>
                <c:pt idx="45404">
                  <c:v>6.5563475636589699E-3</c:v>
                </c:pt>
                <c:pt idx="45405">
                  <c:v>1.27390125602311E-2</c:v>
                </c:pt>
                <c:pt idx="45406">
                  <c:v>4.8254474231744303E-2</c:v>
                </c:pt>
                <c:pt idx="45407">
                  <c:v>9.2419338836153997E-2</c:v>
                </c:pt>
                <c:pt idx="45408">
                  <c:v>0.15475873127756201</c:v>
                </c:pt>
                <c:pt idx="45409">
                  <c:v>0.12469759029105</c:v>
                </c:pt>
                <c:pt idx="45410">
                  <c:v>0.15475873127756201</c:v>
                </c:pt>
                <c:pt idx="45411">
                  <c:v>8.5845393431426498E-2</c:v>
                </c:pt>
                <c:pt idx="45412">
                  <c:v>8.5845393431426498E-2</c:v>
                </c:pt>
                <c:pt idx="45413">
                  <c:v>8.5845393431426498E-2</c:v>
                </c:pt>
                <c:pt idx="45414">
                  <c:v>0.19568016450167899</c:v>
                </c:pt>
                <c:pt idx="45415">
                  <c:v>0.16094660250398299</c:v>
                </c:pt>
                <c:pt idx="45416">
                  <c:v>0.16055882781946099</c:v>
                </c:pt>
                <c:pt idx="45417">
                  <c:v>0.19529731559011301</c:v>
                </c:pt>
                <c:pt idx="45418">
                  <c:v>0.21902329188353001</c:v>
                </c:pt>
                <c:pt idx="45419">
                  <c:v>0.21902329188353001</c:v>
                </c:pt>
                <c:pt idx="45420">
                  <c:v>0.21902329188353001</c:v>
                </c:pt>
                <c:pt idx="45421">
                  <c:v>0.119960072699898</c:v>
                </c:pt>
                <c:pt idx="45422">
                  <c:v>4.3364308753013503E-2</c:v>
                </c:pt>
                <c:pt idx="45423">
                  <c:v>-1.4120691565224899E-2</c:v>
                </c:pt>
                <c:pt idx="45424">
                  <c:v>1.33570341902584E-2</c:v>
                </c:pt>
                <c:pt idx="45425">
                  <c:v>8.8027132247898692E-3</c:v>
                </c:pt>
                <c:pt idx="45426">
                  <c:v>8.8027132247898692E-3</c:v>
                </c:pt>
                <c:pt idx="45427">
                  <c:v>-1.7693387345309699E-2</c:v>
                </c:pt>
                <c:pt idx="45428">
                  <c:v>9.2058431810825903E-2</c:v>
                </c:pt>
                <c:pt idx="45429">
                  <c:v>5.3569412184929499E-2</c:v>
                </c:pt>
                <c:pt idx="45430">
                  <c:v>2.7718912014921201E-2</c:v>
                </c:pt>
                <c:pt idx="45431">
                  <c:v>-3.7897840781264602E-3</c:v>
                </c:pt>
                <c:pt idx="45432" formatCode="0.00E+00">
                  <c:v>6.5129656720319597E-4</c:v>
                </c:pt>
                <c:pt idx="45433">
                  <c:v>-2.5027116825027701E-2</c:v>
                </c:pt>
                <c:pt idx="45434" formatCode="0.00E+00">
                  <c:v>-5.2463589178129898E-2</c:v>
                </c:pt>
                <c:pt idx="45435">
                  <c:v>-2.6821727491443698E-2</c:v>
                </c:pt>
                <c:pt idx="45436">
                  <c:v>-2.6821727491443698E-2</c:v>
                </c:pt>
                <c:pt idx="45437">
                  <c:v>-5.2463589178129898E-2</c:v>
                </c:pt>
                <c:pt idx="45438">
                  <c:v>-5.2463589178129898E-2</c:v>
                </c:pt>
                <c:pt idx="45439">
                  <c:v>-3.1259073682892297E-2</c:v>
                </c:pt>
                <c:pt idx="45440">
                  <c:v>-5.56682900998446E-2</c:v>
                </c:pt>
                <c:pt idx="45441">
                  <c:v>-8.1230170466302307E-2</c:v>
                </c:pt>
                <c:pt idx="45442">
                  <c:v>-6.4077565207812395E-2</c:v>
                </c:pt>
                <c:pt idx="45443">
                  <c:v>-7.2733183385197797E-2</c:v>
                </c:pt>
                <c:pt idx="45444">
                  <c:v>-7.2733183385197797E-2</c:v>
                </c:pt>
                <c:pt idx="45445">
                  <c:v>-1.9140824595122102E-2</c:v>
                </c:pt>
                <c:pt idx="45446">
                  <c:v>-1.9140824595122102E-2</c:v>
                </c:pt>
                <c:pt idx="45447">
                  <c:v>1.00475546135201E-2</c:v>
                </c:pt>
                <c:pt idx="45448">
                  <c:v>-1.9590294990407799E-2</c:v>
                </c:pt>
                <c:pt idx="45449">
                  <c:v>-4.7113202681432202E-2</c:v>
                </c:pt>
                <c:pt idx="45450">
                  <c:v>-7.2576735380647198E-2</c:v>
                </c:pt>
                <c:pt idx="45451">
                  <c:v>-7.2576735380647198E-2</c:v>
                </c:pt>
                <c:pt idx="45452">
                  <c:v>-7.2576735380647198E-2</c:v>
                </c:pt>
                <c:pt idx="45453">
                  <c:v>-7.2576735380647198E-2</c:v>
                </c:pt>
                <c:pt idx="45454">
                  <c:v>-7.2576735380647198E-2</c:v>
                </c:pt>
                <c:pt idx="45455">
                  <c:v>-7.2576735380647198E-2</c:v>
                </c:pt>
                <c:pt idx="45456">
                  <c:v>-4.2160985994573297E-2</c:v>
                </c:pt>
                <c:pt idx="45457">
                  <c:v>-1.4352420161764599E-2</c:v>
                </c:pt>
                <c:pt idx="45458">
                  <c:v>-4.4841889218169798E-2</c:v>
                </c:pt>
                <c:pt idx="45459">
                  <c:v>-7.2316691177756603E-2</c:v>
                </c:pt>
                <c:pt idx="45460">
                  <c:v>-7.2316691177756603E-2</c:v>
                </c:pt>
                <c:pt idx="45461">
                  <c:v>-7.6811504978154102E-2</c:v>
                </c:pt>
                <c:pt idx="45462">
                  <c:v>-7.6811504978154102E-2</c:v>
                </c:pt>
                <c:pt idx="45463">
                  <c:v>-8.1262972232199804E-2</c:v>
                </c:pt>
                <c:pt idx="45464">
                  <c:v>-7.6074314013881095E-2</c:v>
                </c:pt>
                <c:pt idx="45465">
                  <c:v>-0.108029019484523</c:v>
                </c:pt>
                <c:pt idx="45466">
                  <c:v>-0.37421699043318801</c:v>
                </c:pt>
                <c:pt idx="45467">
                  <c:v>-5.6502854652820303E-2</c:v>
                </c:pt>
                <c:pt idx="45468">
                  <c:v>-0.23470339357867501</c:v>
                </c:pt>
                <c:pt idx="45469">
                  <c:v>-0.29495038968794901</c:v>
                </c:pt>
                <c:pt idx="45470">
                  <c:v>-0.38497670578207799</c:v>
                </c:pt>
                <c:pt idx="45471">
                  <c:v>-0.32843299600998099</c:v>
                </c:pt>
                <c:pt idx="45472">
                  <c:v>-0.28035447490589899</c:v>
                </c:pt>
                <c:pt idx="45473">
                  <c:v>-0.27196999186593701</c:v>
                </c:pt>
                <c:pt idx="45474">
                  <c:v>-0.28138182587171801</c:v>
                </c:pt>
                <c:pt idx="45475">
                  <c:v>-0.28138182587171801</c:v>
                </c:pt>
                <c:pt idx="45476">
                  <c:v>-0.205092145174295</c:v>
                </c:pt>
                <c:pt idx="45477">
                  <c:v>-0.15787893928518601</c:v>
                </c:pt>
                <c:pt idx="45478">
                  <c:v>-0.18962664115567399</c:v>
                </c:pt>
                <c:pt idx="45479">
                  <c:v>-0.14640589384713401</c:v>
                </c:pt>
                <c:pt idx="45480">
                  <c:v>-0.122666037385168</c:v>
                </c:pt>
                <c:pt idx="45481" formatCode="0.00E+00">
                  <c:v>8.6341967469349902E-4</c:v>
                </c:pt>
                <c:pt idx="45482">
                  <c:v>-7.2646632892454599E-2</c:v>
                </c:pt>
                <c:pt idx="45483" formatCode="0.00E+00">
                  <c:v>-3.7165764201047398E-2</c:v>
                </c:pt>
                <c:pt idx="45484">
                  <c:v>-4.24482178459284E-2</c:v>
                </c:pt>
                <c:pt idx="45485">
                  <c:v>-9.7211200285667303E-3</c:v>
                </c:pt>
                <c:pt idx="45486">
                  <c:v>-4.0300626746650102E-2</c:v>
                </c:pt>
                <c:pt idx="45487">
                  <c:v>-9.8814873684456295E-3</c:v>
                </c:pt>
                <c:pt idx="45488">
                  <c:v>-9.8814873684456295E-3</c:v>
                </c:pt>
                <c:pt idx="45489">
                  <c:v>2.1298447627451499E-2</c:v>
                </c:pt>
                <c:pt idx="45490">
                  <c:v>-9.2895835149513495E-3</c:v>
                </c:pt>
                <c:pt idx="45491">
                  <c:v>-7.25946253427949E-2</c:v>
                </c:pt>
                <c:pt idx="45492">
                  <c:v>2.32119513709334E-2</c:v>
                </c:pt>
                <c:pt idx="45493">
                  <c:v>5.3844085732684503E-2</c:v>
                </c:pt>
                <c:pt idx="45494">
                  <c:v>2.0873727093464599E-2</c:v>
                </c:pt>
                <c:pt idx="45495">
                  <c:v>-4.2464182135167401E-2</c:v>
                </c:pt>
                <c:pt idx="45496">
                  <c:v>-7.2465557583451801E-2</c:v>
                </c:pt>
                <c:pt idx="45497">
                  <c:v>-3.9383115374067301E-2</c:v>
                </c:pt>
                <c:pt idx="45498">
                  <c:v>2.1818824932330502E-2</c:v>
                </c:pt>
                <c:pt idx="45499">
                  <c:v>2.1818824932330502E-2</c:v>
                </c:pt>
                <c:pt idx="45500">
                  <c:v>5.4294438006868798E-2</c:v>
                </c:pt>
                <c:pt idx="45501">
                  <c:v>5.4294438006868798E-2</c:v>
                </c:pt>
                <c:pt idx="45502">
                  <c:v>-8.4146303072498707E-3</c:v>
                </c:pt>
                <c:pt idx="45503">
                  <c:v>3.0242133692994499E-2</c:v>
                </c:pt>
                <c:pt idx="45504">
                  <c:v>-3.2471723809328599E-3</c:v>
                </c:pt>
                <c:pt idx="45505">
                  <c:v>-3.2224545649104298E-2</c:v>
                </c:pt>
                <c:pt idx="45506">
                  <c:v>-3.2224545649104298E-2</c:v>
                </c:pt>
                <c:pt idx="45507">
                  <c:v>-2.7276039835341302E-2</c:v>
                </c:pt>
                <c:pt idx="45508">
                  <c:v>2.71086084390477E-2</c:v>
                </c:pt>
                <c:pt idx="45509">
                  <c:v>2.71086084390477E-2</c:v>
                </c:pt>
                <c:pt idx="45510">
                  <c:v>5.4603561330072797E-2</c:v>
                </c:pt>
                <c:pt idx="45511">
                  <c:v>5.9589696084618698E-2</c:v>
                </c:pt>
                <c:pt idx="45512">
                  <c:v>2.71086084390477E-2</c:v>
                </c:pt>
                <c:pt idx="45513">
                  <c:v>6.0704255349665899E-2</c:v>
                </c:pt>
                <c:pt idx="45514">
                  <c:v>3.01862473471106E-2</c:v>
                </c:pt>
                <c:pt idx="45515">
                  <c:v>3.01862473471106E-2</c:v>
                </c:pt>
                <c:pt idx="45516">
                  <c:v>6.0704255349665899E-2</c:v>
                </c:pt>
                <c:pt idx="45517">
                  <c:v>1.4845856265714901E-3</c:v>
                </c:pt>
                <c:pt idx="45518">
                  <c:v>-2.7302422947577499E-2</c:v>
                </c:pt>
                <c:pt idx="45519">
                  <c:v>6.0334515859796697E-3</c:v>
                </c:pt>
                <c:pt idx="45520">
                  <c:v>0</c:v>
                </c:pt>
                <c:pt idx="45521">
                  <c:v>0.231149513726714</c:v>
                </c:pt>
                <c:pt idx="45522">
                  <c:v>-5.7996374517805503E-2</c:v>
                </c:pt>
                <c:pt idx="45523">
                  <c:v>1.94986265581782E-2</c:v>
                </c:pt>
                <c:pt idx="45524">
                  <c:v>-0.124717664077623</c:v>
                </c:pt>
                <c:pt idx="45525">
                  <c:v>-7.4814886260446703E-2</c:v>
                </c:pt>
                <c:pt idx="45526">
                  <c:v>-0.11468269968543</c:v>
                </c:pt>
                <c:pt idx="45527">
                  <c:v>-6.9283882242271805E-2</c:v>
                </c:pt>
                <c:pt idx="45528">
                  <c:v>-0.183977367430115</c:v>
                </c:pt>
                <c:pt idx="45529">
                  <c:v>-0.13938689338118099</c:v>
                </c:pt>
                <c:pt idx="45530">
                  <c:v>-0.108350452986544</c:v>
                </c:pt>
                <c:pt idx="45531">
                  <c:v>-0.10166846949205199</c:v>
                </c:pt>
                <c:pt idx="45532">
                  <c:v>-2.9335999785074101E-2</c:v>
                </c:pt>
                <c:pt idx="45533">
                  <c:v>1.18157065579473E-2</c:v>
                </c:pt>
                <c:pt idx="45534">
                  <c:v>-3.3516073602064302E-2</c:v>
                </c:pt>
                <c:pt idx="45535" formatCode="0.00E+00">
                  <c:v>-8.8874480041356495E-5</c:v>
                </c:pt>
                <c:pt idx="45536" formatCode="0.00E+00">
                  <c:v>-8.8874480041356495E-5</c:v>
                </c:pt>
                <c:pt idx="45537" formatCode="0.00E+00">
                  <c:v>5.3565070651389003E-3</c:v>
                </c:pt>
                <c:pt idx="45538" formatCode="0.00E+00">
                  <c:v>-2.5975029467588399E-2</c:v>
                </c:pt>
                <c:pt idx="45539">
                  <c:v>-8.3649330755129106E-2</c:v>
                </c:pt>
                <c:pt idx="45540">
                  <c:v>-8.8174585372162204E-2</c:v>
                </c:pt>
                <c:pt idx="45541">
                  <c:v>-8.7701528266673101E-2</c:v>
                </c:pt>
                <c:pt idx="45542">
                  <c:v>-8.7727006281476297E-2</c:v>
                </c:pt>
                <c:pt idx="45543">
                  <c:v>-0.17094756270804401</c:v>
                </c:pt>
                <c:pt idx="45544">
                  <c:v>-6.3749556412197705E-2</c:v>
                </c:pt>
                <c:pt idx="45545">
                  <c:v>-9.3175264914847594E-2</c:v>
                </c:pt>
                <c:pt idx="45546">
                  <c:v>-6.3749556412197705E-2</c:v>
                </c:pt>
                <c:pt idx="45547">
                  <c:v>1.0787699351979499E-3</c:v>
                </c:pt>
                <c:pt idx="45548">
                  <c:v>1.1181957793233699E-3</c:v>
                </c:pt>
                <c:pt idx="45549">
                  <c:v>-3.0192253585541201E-2</c:v>
                </c:pt>
                <c:pt idx="45550">
                  <c:v>1.2338530187405699E-3</c:v>
                </c:pt>
                <c:pt idx="45551">
                  <c:v>6.2846573768136002E-3</c:v>
                </c:pt>
                <c:pt idx="45552">
                  <c:v>-2.8100426305364998E-2</c:v>
                </c:pt>
                <c:pt idx="45553">
                  <c:v>-5.0630872453202698E-2</c:v>
                </c:pt>
                <c:pt idx="45554">
                  <c:v>-5.0630872453202698E-2</c:v>
                </c:pt>
                <c:pt idx="45555">
                  <c:v>-2.1836987549446098E-2</c:v>
                </c:pt>
                <c:pt idx="45556">
                  <c:v>-2.1836987549446098E-2</c:v>
                </c:pt>
                <c:pt idx="45557">
                  <c:v>4.0075344798644302E-2</c:v>
                </c:pt>
                <c:pt idx="45558">
                  <c:v>7.5544131078389004E-2</c:v>
                </c:pt>
                <c:pt idx="45559">
                  <c:v>0.16037440110166201</c:v>
                </c:pt>
                <c:pt idx="45560">
                  <c:v>0.16037440110166201</c:v>
                </c:pt>
                <c:pt idx="45561">
                  <c:v>0.13397089273437299</c:v>
                </c:pt>
                <c:pt idx="45562">
                  <c:v>0.13397089273437299</c:v>
                </c:pt>
                <c:pt idx="45563">
                  <c:v>0.20919103088364099</c:v>
                </c:pt>
                <c:pt idx="45564">
                  <c:v>0.14302425825701501</c:v>
                </c:pt>
                <c:pt idx="45565">
                  <c:v>0.17339304494879401</c:v>
                </c:pt>
                <c:pt idx="45566">
                  <c:v>1.6513096917620301E-2</c:v>
                </c:pt>
                <c:pt idx="45567">
                  <c:v>0.29257519563377399</c:v>
                </c:pt>
                <c:pt idx="45568">
                  <c:v>8.4508655132193803E-3</c:v>
                </c:pt>
                <c:pt idx="45569">
                  <c:v>-4.4681725114836299E-2</c:v>
                </c:pt>
                <c:pt idx="45570">
                  <c:v>-0.135673942224948</c:v>
                </c:pt>
                <c:pt idx="45571">
                  <c:v>-0.17500080424339001</c:v>
                </c:pt>
                <c:pt idx="45572">
                  <c:v>-0.27315156541596203</c:v>
                </c:pt>
                <c:pt idx="45573">
                  <c:v>-0.17937923777595799</c:v>
                </c:pt>
                <c:pt idx="45574">
                  <c:v>-0.15317246070133</c:v>
                </c:pt>
                <c:pt idx="45575">
                  <c:v>-0.24727100832934701</c:v>
                </c:pt>
                <c:pt idx="45576">
                  <c:v>-0.21525346014240801</c:v>
                </c:pt>
                <c:pt idx="45577">
                  <c:v>-0.24775791040251499</c:v>
                </c:pt>
                <c:pt idx="45578">
                  <c:v>-0.27722678829619701</c:v>
                </c:pt>
                <c:pt idx="45579">
                  <c:v>-0.27722678829619701</c:v>
                </c:pt>
                <c:pt idx="45580">
                  <c:v>-0.31362023858943899</c:v>
                </c:pt>
                <c:pt idx="45581">
                  <c:v>-0.33861641980402202</c:v>
                </c:pt>
                <c:pt idx="45582">
                  <c:v>-0.34654654603511897</c:v>
                </c:pt>
                <c:pt idx="45583">
                  <c:v>-0.338521968098836</c:v>
                </c:pt>
                <c:pt idx="45584">
                  <c:v>-0.34244061210814197</c:v>
                </c:pt>
                <c:pt idx="45585">
                  <c:v>-0.383127115401308</c:v>
                </c:pt>
                <c:pt idx="45586">
                  <c:v>-0.383127115401308</c:v>
                </c:pt>
                <c:pt idx="45587">
                  <c:v>-0.35969349122156902</c:v>
                </c:pt>
                <c:pt idx="45588">
                  <c:v>-0.38279534387887298</c:v>
                </c:pt>
                <c:pt idx="45589">
                  <c:v>-0.37440200626015102</c:v>
                </c:pt>
                <c:pt idx="45590">
                  <c:v>-0.37440200626015102</c:v>
                </c:pt>
                <c:pt idx="45591">
                  <c:v>-0.37440200626015102</c:v>
                </c:pt>
                <c:pt idx="45592">
                  <c:v>-0.34967265957694799</c:v>
                </c:pt>
                <c:pt idx="45593">
                  <c:v>-0.3059966389257</c:v>
                </c:pt>
                <c:pt idx="45594">
                  <c:v>-0.28255163845811998</c:v>
                </c:pt>
                <c:pt idx="45595">
                  <c:v>-0.32694443675861901</c:v>
                </c:pt>
                <c:pt idx="45596">
                  <c:v>-0.30558395000105898</c:v>
                </c:pt>
                <c:pt idx="45597">
                  <c:v>-0.226245180184795</c:v>
                </c:pt>
                <c:pt idx="45598">
                  <c:v>-0.14863792650105001</c:v>
                </c:pt>
                <c:pt idx="45599">
                  <c:v>-0.18836887770153399</c:v>
                </c:pt>
                <c:pt idx="45600">
                  <c:v>-0.202362275017612</c:v>
                </c:pt>
                <c:pt idx="45601">
                  <c:v>-0.202362275017612</c:v>
                </c:pt>
                <c:pt idx="45602">
                  <c:v>-0.21769460726262499</c:v>
                </c:pt>
                <c:pt idx="45603">
                  <c:v>-0.17349071389955201</c:v>
                </c:pt>
                <c:pt idx="45604">
                  <c:v>-0.22982424156991099</c:v>
                </c:pt>
                <c:pt idx="45605">
                  <c:v>-0.18303352071744</c:v>
                </c:pt>
                <c:pt idx="45606">
                  <c:v>-0.23332374848962201</c:v>
                </c:pt>
                <c:pt idx="45607">
                  <c:v>-0.172004653996122</c:v>
                </c:pt>
                <c:pt idx="45608">
                  <c:v>-0.219674681886044</c:v>
                </c:pt>
                <c:pt idx="45609">
                  <c:v>-0.219674681886044</c:v>
                </c:pt>
                <c:pt idx="45610">
                  <c:v>-0.24182595483944</c:v>
                </c:pt>
                <c:pt idx="45611">
                  <c:v>-0.24182595483944</c:v>
                </c:pt>
                <c:pt idx="45612">
                  <c:v>-0.19690009511539899</c:v>
                </c:pt>
                <c:pt idx="45613">
                  <c:v>-0.233444171084012</c:v>
                </c:pt>
                <c:pt idx="45614">
                  <c:v>-0.183592469805686</c:v>
                </c:pt>
                <c:pt idx="45615">
                  <c:v>-0.177113548979211</c:v>
                </c:pt>
                <c:pt idx="45616">
                  <c:v>-0.216452007918496</c:v>
                </c:pt>
                <c:pt idx="45617">
                  <c:v>-0.177112138033066</c:v>
                </c:pt>
                <c:pt idx="45618">
                  <c:v>-0.203286487113117</c:v>
                </c:pt>
                <c:pt idx="45619">
                  <c:v>-0.129655281205516</c:v>
                </c:pt>
                <c:pt idx="45620">
                  <c:v>-0.15135903350205701</c:v>
                </c:pt>
                <c:pt idx="45621">
                  <c:v>-3.3992505094134297E-2</c:v>
                </c:pt>
                <c:pt idx="45622">
                  <c:v>-3.3992505094134297E-2</c:v>
                </c:pt>
                <c:pt idx="45623" formatCode="0.00E+00">
                  <c:v>-1.41553906360947E-5</c:v>
                </c:pt>
                <c:pt idx="45624" formatCode="0.00E+00">
                  <c:v>-1.41553906360947E-5</c:v>
                </c:pt>
                <c:pt idx="45625" formatCode="0.00E+00">
                  <c:v>5.5792890329264804E-3</c:v>
                </c:pt>
                <c:pt idx="45626" formatCode="0.00E+00">
                  <c:v>4.0475766398355699E-2</c:v>
                </c:pt>
                <c:pt idx="45627">
                  <c:v>-6.9202429157678394E-2</c:v>
                </c:pt>
                <c:pt idx="45628">
                  <c:v>-0.50908692195291305</c:v>
                </c:pt>
                <c:pt idx="45629">
                  <c:v>-0.23065477482187299</c:v>
                </c:pt>
                <c:pt idx="45630">
                  <c:v>-0.31540102534541398</c:v>
                </c:pt>
                <c:pt idx="45631">
                  <c:v>-0.12649495871948299</c:v>
                </c:pt>
                <c:pt idx="45632">
                  <c:v>-0.12649495871948299</c:v>
                </c:pt>
                <c:pt idx="45633">
                  <c:v>-0.18225882473119001</c:v>
                </c:pt>
                <c:pt idx="45634">
                  <c:v>-0.18225882473119001</c:v>
                </c:pt>
                <c:pt idx="45635">
                  <c:v>-0.153269525792085</c:v>
                </c:pt>
                <c:pt idx="45636">
                  <c:v>-0.110307806377649</c:v>
                </c:pt>
                <c:pt idx="45637" formatCode="0.00E+00">
                  <c:v>-2.1886102160295599E-4</c:v>
                </c:pt>
                <c:pt idx="45638" formatCode="0.00E+00">
                  <c:v>-2.1886102160295599E-4</c:v>
                </c:pt>
                <c:pt idx="45639" formatCode="0.00E+00">
                  <c:v>5.7447239889383002E-2</c:v>
                </c:pt>
                <c:pt idx="45640" formatCode="0.00E+00">
                  <c:v>-0.10730877055447299</c:v>
                </c:pt>
                <c:pt idx="45641">
                  <c:v>0.22299102157168399</c:v>
                </c:pt>
                <c:pt idx="45642">
                  <c:v>-1.5010778705186699E-3</c:v>
                </c:pt>
                <c:pt idx="45643">
                  <c:v>-0.10730877055447299</c:v>
                </c:pt>
                <c:pt idx="45644">
                  <c:v>0.22299102157168399</c:v>
                </c:pt>
                <c:pt idx="45645">
                  <c:v>-1.55929308306412E-3</c:v>
                </c:pt>
                <c:pt idx="45646">
                  <c:v>-1.9180650055534701E-3</c:v>
                </c:pt>
                <c:pt idx="45647">
                  <c:v>5.5917000791529198E-2</c:v>
                </c:pt>
                <c:pt idx="45648">
                  <c:v>-1.9180650055534701E-3</c:v>
                </c:pt>
                <c:pt idx="45649">
                  <c:v>-0.100254643378035</c:v>
                </c:pt>
                <c:pt idx="45650">
                  <c:v>-0.29652216394924802</c:v>
                </c:pt>
                <c:pt idx="45651">
                  <c:v>-0.32928820995498598</c:v>
                </c:pt>
                <c:pt idx="45652">
                  <c:v>-0.422704770251419</c:v>
                </c:pt>
                <c:pt idx="45653">
                  <c:v>-0.422704770251419</c:v>
                </c:pt>
                <c:pt idx="45654">
                  <c:v>9.1679468991182594E-2</c:v>
                </c:pt>
                <c:pt idx="45655">
                  <c:v>1.71064874192687E-2</c:v>
                </c:pt>
                <c:pt idx="45656">
                  <c:v>0.18418231763982801</c:v>
                </c:pt>
                <c:pt idx="45657">
                  <c:v>0.18418231763982801</c:v>
                </c:pt>
                <c:pt idx="45658">
                  <c:v>0.18418231763982801</c:v>
                </c:pt>
                <c:pt idx="45659">
                  <c:v>0.18418231763982801</c:v>
                </c:pt>
                <c:pt idx="45660">
                  <c:v>0.24778911925057701</c:v>
                </c:pt>
                <c:pt idx="45661">
                  <c:v>0.24778911925057701</c:v>
                </c:pt>
                <c:pt idx="45662">
                  <c:v>0.302500440374952</c:v>
                </c:pt>
                <c:pt idx="45663">
                  <c:v>0.302500440374952</c:v>
                </c:pt>
                <c:pt idx="45664">
                  <c:v>0.34975107339526901</c:v>
                </c:pt>
                <c:pt idx="45665">
                  <c:v>0.34975107339526901</c:v>
                </c:pt>
                <c:pt idx="45666">
                  <c:v>0.35679646742771598</c:v>
                </c:pt>
                <c:pt idx="45667">
                  <c:v>0.35679646742771598</c:v>
                </c:pt>
                <c:pt idx="45668">
                  <c:v>0.37213076288785502</c:v>
                </c:pt>
                <c:pt idx="45669">
                  <c:v>0.34180112193369599</c:v>
                </c:pt>
                <c:pt idx="45670">
                  <c:v>0.34180112193369599</c:v>
                </c:pt>
                <c:pt idx="45671">
                  <c:v>0.34180112193369599</c:v>
                </c:pt>
                <c:pt idx="45672">
                  <c:v>0.41782456395311801</c:v>
                </c:pt>
                <c:pt idx="45673">
                  <c:v>0.41782456395311801</c:v>
                </c:pt>
                <c:pt idx="45674">
                  <c:v>0.41782456395311801</c:v>
                </c:pt>
                <c:pt idx="45675">
                  <c:v>0.41782456395311801</c:v>
                </c:pt>
                <c:pt idx="45676">
                  <c:v>0.446097179415886</c:v>
                </c:pt>
                <c:pt idx="45677">
                  <c:v>0.28025725930471101</c:v>
                </c:pt>
                <c:pt idx="45678">
                  <c:v>0.28025725930471101</c:v>
                </c:pt>
                <c:pt idx="45679">
                  <c:v>0.35142032285824998</c:v>
                </c:pt>
                <c:pt idx="45680">
                  <c:v>0.42772861150049002</c:v>
                </c:pt>
                <c:pt idx="45681">
                  <c:v>0.42772861150049002</c:v>
                </c:pt>
                <c:pt idx="45682">
                  <c:v>0.55133748510404201</c:v>
                </c:pt>
                <c:pt idx="45683">
                  <c:v>0.55133748510404201</c:v>
                </c:pt>
                <c:pt idx="45684">
                  <c:v>0.56005308302162105</c:v>
                </c:pt>
                <c:pt idx="45685">
                  <c:v>0.49208501114004299</c:v>
                </c:pt>
                <c:pt idx="45686">
                  <c:v>0.480251314859167</c:v>
                </c:pt>
                <c:pt idx="45687">
                  <c:v>0.480251314859167</c:v>
                </c:pt>
                <c:pt idx="45688">
                  <c:v>0.48422006587384903</c:v>
                </c:pt>
                <c:pt idx="45689">
                  <c:v>0.48422006587384903</c:v>
                </c:pt>
                <c:pt idx="45690">
                  <c:v>0.530981785039638</c:v>
                </c:pt>
                <c:pt idx="45691">
                  <c:v>-9.09568491852768E-2</c:v>
                </c:pt>
                <c:pt idx="45692">
                  <c:v>-0.31547364577446402</c:v>
                </c:pt>
                <c:pt idx="45693">
                  <c:v>-5.5955076103231E-2</c:v>
                </c:pt>
                <c:pt idx="45694">
                  <c:v>-0.113917761583455</c:v>
                </c:pt>
                <c:pt idx="45695">
                  <c:v>-4.9481459641954301E-2</c:v>
                </c:pt>
                <c:pt idx="45696">
                  <c:v>-0.101458960771188</c:v>
                </c:pt>
                <c:pt idx="45697">
                  <c:v>8.3332470269932204E-3</c:v>
                </c:pt>
                <c:pt idx="45698">
                  <c:v>5.5525285395420003E-2</c:v>
                </c:pt>
                <c:pt idx="45699">
                  <c:v>-3.96519265599986E-2</c:v>
                </c:pt>
                <c:pt idx="45700">
                  <c:v>4.7213884512270703E-2</c:v>
                </c:pt>
                <c:pt idx="45701">
                  <c:v>-4.7213884512270703E-2</c:v>
                </c:pt>
                <c:pt idx="45702">
                  <c:v>-0.12890286884261001</c:v>
                </c:pt>
                <c:pt idx="45703">
                  <c:v>-0.12890286884261001</c:v>
                </c:pt>
                <c:pt idx="45704">
                  <c:v>-8.2189188153773005E-2</c:v>
                </c:pt>
                <c:pt idx="45705">
                  <c:v>4.18289209714219E-2</c:v>
                </c:pt>
                <c:pt idx="45706">
                  <c:v>8.1453565799955704E-2</c:v>
                </c:pt>
                <c:pt idx="45707">
                  <c:v>0.12810576741749699</c:v>
                </c:pt>
                <c:pt idx="45708">
                  <c:v>0.21361365503216301</c:v>
                </c:pt>
                <c:pt idx="45709">
                  <c:v>0.23712302841572</c:v>
                </c:pt>
                <c:pt idx="45710">
                  <c:v>0.18855569454340099</c:v>
                </c:pt>
                <c:pt idx="45711">
                  <c:v>0.18855569454340099</c:v>
                </c:pt>
                <c:pt idx="45712">
                  <c:v>0.18855569454340099</c:v>
                </c:pt>
                <c:pt idx="45713">
                  <c:v>3.3918410752667702E-2</c:v>
                </c:pt>
                <c:pt idx="45714">
                  <c:v>-1.4679649345573399E-2</c:v>
                </c:pt>
                <c:pt idx="45715">
                  <c:v>-1.36073016452857E-2</c:v>
                </c:pt>
                <c:pt idx="45716">
                  <c:v>-5.2150638458792198E-2</c:v>
                </c:pt>
                <c:pt idx="45717">
                  <c:v>-8.7029140852316195E-2</c:v>
                </c:pt>
                <c:pt idx="45718">
                  <c:v>-0.122390630157346</c:v>
                </c:pt>
                <c:pt idx="45719">
                  <c:v>-0.222632517138761</c:v>
                </c:pt>
                <c:pt idx="45720">
                  <c:v>-0.28276824920763499</c:v>
                </c:pt>
                <c:pt idx="45721">
                  <c:v>-0.333590813092556</c:v>
                </c:pt>
                <c:pt idx="45722">
                  <c:v>-0.333590813092556</c:v>
                </c:pt>
                <c:pt idx="45723">
                  <c:v>-0.28688847517476301</c:v>
                </c:pt>
                <c:pt idx="45724">
                  <c:v>-0.28688847517476301</c:v>
                </c:pt>
                <c:pt idx="45725">
                  <c:v>-0.195066844073361</c:v>
                </c:pt>
                <c:pt idx="45726">
                  <c:v>-0.26618888767778798</c:v>
                </c:pt>
                <c:pt idx="45727">
                  <c:v>-0.222580230436211</c:v>
                </c:pt>
                <c:pt idx="45728">
                  <c:v>-0.18207545762084801</c:v>
                </c:pt>
                <c:pt idx="45729">
                  <c:v>-0.175546890689326</c:v>
                </c:pt>
                <c:pt idx="45730">
                  <c:v>-0.20197424649916701</c:v>
                </c:pt>
                <c:pt idx="45731">
                  <c:v>-4.6263485946529098E-2</c:v>
                </c:pt>
                <c:pt idx="45732">
                  <c:v>1.6513096917620301E-2</c:v>
                </c:pt>
                <c:pt idx="45733">
                  <c:v>0.23974486104200701</c:v>
                </c:pt>
                <c:pt idx="45734">
                  <c:v>-4.8440690516345003E-2</c:v>
                </c:pt>
                <c:pt idx="45735">
                  <c:v>-4.8127697475260203E-2</c:v>
                </c:pt>
                <c:pt idx="45736">
                  <c:v>-0.19015752809905301</c:v>
                </c:pt>
                <c:pt idx="45737">
                  <c:v>-0.134312348829664</c:v>
                </c:pt>
                <c:pt idx="45738">
                  <c:v>-0.164868800393696</c:v>
                </c:pt>
                <c:pt idx="45739">
                  <c:v>-0.20091799827770901</c:v>
                </c:pt>
                <c:pt idx="45740">
                  <c:v>-0.156134297583852</c:v>
                </c:pt>
                <c:pt idx="45741">
                  <c:v>-2.0998236264934501E-2</c:v>
                </c:pt>
                <c:pt idx="45742">
                  <c:v>6.2407499163675099E-2</c:v>
                </c:pt>
                <c:pt idx="45743">
                  <c:v>-6.7935811588407405E-2</c:v>
                </c:pt>
                <c:pt idx="45744">
                  <c:v>-1.6256727190723599E-2</c:v>
                </c:pt>
                <c:pt idx="45745">
                  <c:v>-5.9980516696232999E-2</c:v>
                </c:pt>
                <c:pt idx="45746">
                  <c:v>-1.6256727190723599E-2</c:v>
                </c:pt>
                <c:pt idx="45747">
                  <c:v>-5.9980516696232999E-2</c:v>
                </c:pt>
                <c:pt idx="45748">
                  <c:v>-5.9364923171148803E-2</c:v>
                </c:pt>
                <c:pt idx="45749">
                  <c:v>-0.13620064980308999</c:v>
                </c:pt>
                <c:pt idx="45750">
                  <c:v>-0.13620064980308999</c:v>
                </c:pt>
                <c:pt idx="45751">
                  <c:v>-0.13620064980308999</c:v>
                </c:pt>
                <c:pt idx="45752">
                  <c:v>-9.9382494532446797E-2</c:v>
                </c:pt>
                <c:pt idx="45753">
                  <c:v>-9.9382494532446797E-2</c:v>
                </c:pt>
                <c:pt idx="45754">
                  <c:v>-5.1485938797688903E-2</c:v>
                </c:pt>
                <c:pt idx="45755">
                  <c:v>7.1601147546534294E-2</c:v>
                </c:pt>
                <c:pt idx="45756">
                  <c:v>0.114406249811182</c:v>
                </c:pt>
                <c:pt idx="45757">
                  <c:v>0.209171641304923</c:v>
                </c:pt>
                <c:pt idx="45758">
                  <c:v>0.201914830946685</c:v>
                </c:pt>
                <c:pt idx="45759">
                  <c:v>0.201914830946685</c:v>
                </c:pt>
                <c:pt idx="45760">
                  <c:v>0.16075840634862401</c:v>
                </c:pt>
                <c:pt idx="45761">
                  <c:v>0.16075840634862401</c:v>
                </c:pt>
                <c:pt idx="45762">
                  <c:v>0.201914830946685</c:v>
                </c:pt>
                <c:pt idx="45763">
                  <c:v>0.14100304633792399</c:v>
                </c:pt>
                <c:pt idx="45764">
                  <c:v>2.7949545714597901E-2</c:v>
                </c:pt>
                <c:pt idx="45765">
                  <c:v>8.3324780754517602E-2</c:v>
                </c:pt>
                <c:pt idx="45766">
                  <c:v>1.55081200633371E-2</c:v>
                </c:pt>
                <c:pt idx="45767">
                  <c:v>1.55098740543506E-2</c:v>
                </c:pt>
                <c:pt idx="45768">
                  <c:v>-7.4199876523179206E-2</c:v>
                </c:pt>
                <c:pt idx="45769">
                  <c:v>-7.4199876523179206E-2</c:v>
                </c:pt>
                <c:pt idx="45770">
                  <c:v>-6.6290690198777605E-2</c:v>
                </c:pt>
                <c:pt idx="45771">
                  <c:v>1.9050977226666699E-2</c:v>
                </c:pt>
                <c:pt idx="45772">
                  <c:v>1.9050977226666699E-2</c:v>
                </c:pt>
                <c:pt idx="45773">
                  <c:v>-6.1544873548163598E-2</c:v>
                </c:pt>
                <c:pt idx="45774">
                  <c:v>-5.4407033243965001E-2</c:v>
                </c:pt>
                <c:pt idx="45775">
                  <c:v>-0.165704389312165</c:v>
                </c:pt>
                <c:pt idx="45776">
                  <c:v>-0.12001142203019299</c:v>
                </c:pt>
                <c:pt idx="45777">
                  <c:v>-2.51536871197166E-3</c:v>
                </c:pt>
                <c:pt idx="45778">
                  <c:v>2.9947241691363001E-2</c:v>
                </c:pt>
                <c:pt idx="45779">
                  <c:v>-5.1982768339414703E-2</c:v>
                </c:pt>
                <c:pt idx="45780">
                  <c:v>-0.22648629482608301</c:v>
                </c:pt>
                <c:pt idx="45781">
                  <c:v>5.3650240001312299E-2</c:v>
                </c:pt>
                <c:pt idx="45782">
                  <c:v>-0.12545192622106399</c:v>
                </c:pt>
                <c:pt idx="45783">
                  <c:v>-0.12545192622106399</c:v>
                </c:pt>
                <c:pt idx="45784">
                  <c:v>-0.17657933226077299</c:v>
                </c:pt>
                <c:pt idx="45785">
                  <c:v>-0.23850273852838699</c:v>
                </c:pt>
                <c:pt idx="45786">
                  <c:v>-0.27714990284897101</c:v>
                </c:pt>
                <c:pt idx="45787">
                  <c:v>-0.22178181284683099</c:v>
                </c:pt>
                <c:pt idx="45788">
                  <c:v>-0.25716191602025801</c:v>
                </c:pt>
                <c:pt idx="45789">
                  <c:v>-0.151890130648174</c:v>
                </c:pt>
                <c:pt idx="45790">
                  <c:v>-0.151890130648174</c:v>
                </c:pt>
                <c:pt idx="45791">
                  <c:v>-0.10559995906604699</c:v>
                </c:pt>
                <c:pt idx="45792">
                  <c:v>-0.10559995906604699</c:v>
                </c:pt>
                <c:pt idx="45793">
                  <c:v>-2.78640822113231E-2</c:v>
                </c:pt>
                <c:pt idx="45794">
                  <c:v>1.5855782085892799E-2</c:v>
                </c:pt>
                <c:pt idx="45795">
                  <c:v>-3.12122502693787E-2</c:v>
                </c:pt>
                <c:pt idx="45796">
                  <c:v>-3.12122502693787E-2</c:v>
                </c:pt>
                <c:pt idx="45797">
                  <c:v>1.56273952968299E-2</c:v>
                </c:pt>
                <c:pt idx="45798">
                  <c:v>6.3465734110918104E-2</c:v>
                </c:pt>
                <c:pt idx="45799">
                  <c:v>0.14503839481820999</c:v>
                </c:pt>
                <c:pt idx="45800">
                  <c:v>9.7832033921488204E-2</c:v>
                </c:pt>
                <c:pt idx="45801">
                  <c:v>5.83968241967667E-2</c:v>
                </c:pt>
                <c:pt idx="45802">
                  <c:v>0.105986278411561</c:v>
                </c:pt>
                <c:pt idx="45803">
                  <c:v>0.105986278411561</c:v>
                </c:pt>
                <c:pt idx="45804">
                  <c:v>1.8006106696220901E-2</c:v>
                </c:pt>
                <c:pt idx="45805">
                  <c:v>2.7049286917118099E-2</c:v>
                </c:pt>
                <c:pt idx="45806">
                  <c:v>-2.5945556297746399E-2</c:v>
                </c:pt>
                <c:pt idx="45807">
                  <c:v>7.8646361278146504E-2</c:v>
                </c:pt>
                <c:pt idx="45808">
                  <c:v>3.0876812609416701E-2</c:v>
                </c:pt>
                <c:pt idx="45809">
                  <c:v>7.8967903489032695E-2</c:v>
                </c:pt>
                <c:pt idx="45810">
                  <c:v>0.12637585248793501</c:v>
                </c:pt>
                <c:pt idx="45811">
                  <c:v>0.12637585248793501</c:v>
                </c:pt>
                <c:pt idx="45812">
                  <c:v>-5.0276777536709602E-2</c:v>
                </c:pt>
                <c:pt idx="45813">
                  <c:v>-2.7335872451353702E-2</c:v>
                </c:pt>
                <c:pt idx="45814" formatCode="0.00E+00">
                  <c:v>7.2869631384198097E-4</c:v>
                </c:pt>
                <c:pt idx="45815">
                  <c:v>-0.32224647328607497</c:v>
                </c:pt>
                <c:pt idx="45816" formatCode="0.00E+00">
                  <c:v>-6.3533668198489393E-2</c:v>
                </c:pt>
                <c:pt idx="45817">
                  <c:v>-6.4438751124976199E-2</c:v>
                </c:pt>
                <c:pt idx="45818">
                  <c:v>-5.7040063370821403E-2</c:v>
                </c:pt>
                <c:pt idx="45819">
                  <c:v>-5.1135100343704602E-2</c:v>
                </c:pt>
                <c:pt idx="45820">
                  <c:v>8.4591554813828705E-3</c:v>
                </c:pt>
                <c:pt idx="45821">
                  <c:v>0.10608114306404801</c:v>
                </c:pt>
                <c:pt idx="45822">
                  <c:v>7.5792441260037702E-2</c:v>
                </c:pt>
                <c:pt idx="45823">
                  <c:v>8.3563065051205102E-2</c:v>
                </c:pt>
                <c:pt idx="45824">
                  <c:v>0.127546852691027</c:v>
                </c:pt>
                <c:pt idx="45825">
                  <c:v>0.183514555420525</c:v>
                </c:pt>
                <c:pt idx="45826">
                  <c:v>0.14087018832283901</c:v>
                </c:pt>
                <c:pt idx="45827">
                  <c:v>8.4241159204795496E-2</c:v>
                </c:pt>
                <c:pt idx="45828">
                  <c:v>0.127546852691027</c:v>
                </c:pt>
                <c:pt idx="45829">
                  <c:v>7.6633492172918302E-2</c:v>
                </c:pt>
                <c:pt idx="45830">
                  <c:v>-1.5032237010933701E-2</c:v>
                </c:pt>
                <c:pt idx="45831">
                  <c:v>-2.3238650010322499E-2</c:v>
                </c:pt>
                <c:pt idx="45832">
                  <c:v>-8.5068192759517297E-2</c:v>
                </c:pt>
                <c:pt idx="45833">
                  <c:v>-8.5068192759517297E-2</c:v>
                </c:pt>
                <c:pt idx="45834">
                  <c:v>-0.21032165382812901</c:v>
                </c:pt>
                <c:pt idx="45835">
                  <c:v>-0.25916230710343202</c:v>
                </c:pt>
                <c:pt idx="45836">
                  <c:v>-0.25916230710343202</c:v>
                </c:pt>
                <c:pt idx="45837">
                  <c:v>-0.25916230710343202</c:v>
                </c:pt>
                <c:pt idx="45838">
                  <c:v>-0.169289029472179</c:v>
                </c:pt>
                <c:pt idx="45839">
                  <c:v>-0.125052252429111</c:v>
                </c:pt>
                <c:pt idx="45840">
                  <c:v>-0.125052252429111</c:v>
                </c:pt>
                <c:pt idx="45841">
                  <c:v>-0.115001763196614</c:v>
                </c:pt>
                <c:pt idx="45842">
                  <c:v>-0.20063703361999799</c:v>
                </c:pt>
                <c:pt idx="45843">
                  <c:v>-0.20063703361999799</c:v>
                </c:pt>
                <c:pt idx="45844">
                  <c:v>-9.6129857732463103E-2</c:v>
                </c:pt>
                <c:pt idx="45845">
                  <c:v>-0.13382704945521101</c:v>
                </c:pt>
                <c:pt idx="45846">
                  <c:v>-0.18317296315162501</c:v>
                </c:pt>
                <c:pt idx="45847">
                  <c:v>-0.24950357714466401</c:v>
                </c:pt>
                <c:pt idx="45848">
                  <c:v>-0.358118789801457</c:v>
                </c:pt>
                <c:pt idx="45849">
                  <c:v>-0.108029019484523</c:v>
                </c:pt>
                <c:pt idx="45850">
                  <c:v>0.22263644261198201</c:v>
                </c:pt>
                <c:pt idx="45851">
                  <c:v>-2.8376901573934298E-3</c:v>
                </c:pt>
                <c:pt idx="45852">
                  <c:v>0.10668359058106699</c:v>
                </c:pt>
                <c:pt idx="45853">
                  <c:v>-1.55340469756137E-3</c:v>
                </c:pt>
                <c:pt idx="45854">
                  <c:v>0.12824364005793801</c:v>
                </c:pt>
                <c:pt idx="45855">
                  <c:v>0.117486267878342</c:v>
                </c:pt>
                <c:pt idx="45856">
                  <c:v>0.150776343615833</c:v>
                </c:pt>
                <c:pt idx="45857">
                  <c:v>0.22695327429029499</c:v>
                </c:pt>
                <c:pt idx="45858">
                  <c:v>0.15077515628938701</c:v>
                </c:pt>
                <c:pt idx="45859">
                  <c:v>1.6513096917620301E-2</c:v>
                </c:pt>
                <c:pt idx="45860">
                  <c:v>0.29257519563377399</c:v>
                </c:pt>
                <c:pt idx="45861">
                  <c:v>0.132454990601062</c:v>
                </c:pt>
                <c:pt idx="45862">
                  <c:v>0.17121933718774099</c:v>
                </c:pt>
                <c:pt idx="45863" formatCode="0.00E+00">
                  <c:v>-7.2949829626045505E-4</c:v>
                </c:pt>
                <c:pt idx="45864">
                  <c:v>-6.8449053839725896E-2</c:v>
                </c:pt>
                <c:pt idx="45865" formatCode="0.00E+00">
                  <c:v>2.96927281539167E-2</c:v>
                </c:pt>
                <c:pt idx="45866">
                  <c:v>6.4389663494863497E-2</c:v>
                </c:pt>
                <c:pt idx="45867">
                  <c:v>6.4389663494863497E-2</c:v>
                </c:pt>
                <c:pt idx="45868">
                  <c:v>2.1749579164698801E-2</c:v>
                </c:pt>
                <c:pt idx="45869">
                  <c:v>7.0538985210171601E-2</c:v>
                </c:pt>
                <c:pt idx="45870">
                  <c:v>6.1955779608751899E-2</c:v>
                </c:pt>
                <c:pt idx="45871">
                  <c:v>-3.05672161117975E-2</c:v>
                </c:pt>
                <c:pt idx="45872">
                  <c:v>-2.9860735722347001E-2</c:v>
                </c:pt>
                <c:pt idx="45873">
                  <c:v>5.6560577014769201E-2</c:v>
                </c:pt>
                <c:pt idx="45874">
                  <c:v>0.12725265800581301</c:v>
                </c:pt>
                <c:pt idx="45875" formatCode="0.00E+00">
                  <c:v>-5.25681796571975E-4</c:v>
                </c:pt>
                <c:pt idx="45876">
                  <c:v>4.1808888721172499E-2</c:v>
                </c:pt>
                <c:pt idx="45877" formatCode="0.00E+00">
                  <c:v>-6.8333478877628997E-3</c:v>
                </c:pt>
                <c:pt idx="45878">
                  <c:v>-4.2807702643365003E-2</c:v>
                </c:pt>
                <c:pt idx="45879">
                  <c:v>-1.3528159646345E-2</c:v>
                </c:pt>
                <c:pt idx="45880">
                  <c:v>6.0700372073148198E-2</c:v>
                </c:pt>
                <c:pt idx="45881">
                  <c:v>0.166084626513261</c:v>
                </c:pt>
                <c:pt idx="45882">
                  <c:v>0.166084626513261</c:v>
                </c:pt>
                <c:pt idx="45883">
                  <c:v>0.16542684739361399</c:v>
                </c:pt>
                <c:pt idx="45884">
                  <c:v>0.208288178238731</c:v>
                </c:pt>
                <c:pt idx="45885">
                  <c:v>0.16542684739361399</c:v>
                </c:pt>
                <c:pt idx="45886">
                  <c:v>0.16542684739361399</c:v>
                </c:pt>
                <c:pt idx="45887">
                  <c:v>0.12512500087910999</c:v>
                </c:pt>
                <c:pt idx="45888">
                  <c:v>0.135151721613125</c:v>
                </c:pt>
                <c:pt idx="45889">
                  <c:v>9.7629410453968293E-2</c:v>
                </c:pt>
                <c:pt idx="45890">
                  <c:v>-1.6802750541971001E-3</c:v>
                </c:pt>
                <c:pt idx="45891">
                  <c:v>2.9565095959842101E-2</c:v>
                </c:pt>
                <c:pt idx="45892">
                  <c:v>0.1037111246777</c:v>
                </c:pt>
                <c:pt idx="45893">
                  <c:v>-8.6436167386631596E-2</c:v>
                </c:pt>
                <c:pt idx="45894">
                  <c:v>0.10251295101569</c:v>
                </c:pt>
                <c:pt idx="45895">
                  <c:v>0.10251295101569</c:v>
                </c:pt>
                <c:pt idx="45896">
                  <c:v>0.14689149725414299</c:v>
                </c:pt>
                <c:pt idx="45897">
                  <c:v>0.14689149725414299</c:v>
                </c:pt>
                <c:pt idx="45898">
                  <c:v>0.14689149725414299</c:v>
                </c:pt>
                <c:pt idx="45899">
                  <c:v>4.3765489227964097E-2</c:v>
                </c:pt>
                <c:pt idx="45900">
                  <c:v>4.3765489227964097E-2</c:v>
                </c:pt>
                <c:pt idx="45901">
                  <c:v>2.8344215762929802E-2</c:v>
                </c:pt>
                <c:pt idx="45902">
                  <c:v>6.9357189888043097E-2</c:v>
                </c:pt>
                <c:pt idx="45903">
                  <c:v>2.57966820890023E-2</c:v>
                </c:pt>
                <c:pt idx="45904">
                  <c:v>6.9357189888043097E-2</c:v>
                </c:pt>
                <c:pt idx="45905">
                  <c:v>-6.6511160662227495E-2</c:v>
                </c:pt>
                <c:pt idx="45906">
                  <c:v>0.12218112925412</c:v>
                </c:pt>
                <c:pt idx="45907">
                  <c:v>-1.9864973364421099E-2</c:v>
                </c:pt>
                <c:pt idx="45908">
                  <c:v>-6.8163273340972899E-2</c:v>
                </c:pt>
                <c:pt idx="45909">
                  <c:v>1.1081506974737101E-3</c:v>
                </c:pt>
                <c:pt idx="45910">
                  <c:v>1.1081506974737101E-3</c:v>
                </c:pt>
                <c:pt idx="45911">
                  <c:v>-7.8950703888580304E-2</c:v>
                </c:pt>
                <c:pt idx="45912">
                  <c:v>-6.8163273340972899E-2</c:v>
                </c:pt>
                <c:pt idx="45913">
                  <c:v>-0.116792333822825</c:v>
                </c:pt>
                <c:pt idx="45914">
                  <c:v>1.9307883102132901E-2</c:v>
                </c:pt>
                <c:pt idx="45915">
                  <c:v>7.9980111091917994E-2</c:v>
                </c:pt>
                <c:pt idx="45916">
                  <c:v>8.9156887666780704E-2</c:v>
                </c:pt>
                <c:pt idx="45917">
                  <c:v>-9.09568491852768E-2</c:v>
                </c:pt>
                <c:pt idx="45918">
                  <c:v>0.17742582007184399</c:v>
                </c:pt>
                <c:pt idx="45919">
                  <c:v>-0.113981245704788</c:v>
                </c:pt>
                <c:pt idx="45920">
                  <c:v>6.0548687270415499E-2</c:v>
                </c:pt>
                <c:pt idx="45921">
                  <c:v>8.3350869991689596E-3</c:v>
                </c:pt>
                <c:pt idx="45922">
                  <c:v>-9.0128511102685202E-2</c:v>
                </c:pt>
                <c:pt idx="45923">
                  <c:v>-0.17227710227744999</c:v>
                </c:pt>
                <c:pt idx="45924">
                  <c:v>-0.12202422105209799</c:v>
                </c:pt>
                <c:pt idx="45925">
                  <c:v>-0.13458302010741</c:v>
                </c:pt>
                <c:pt idx="45926">
                  <c:v>-0.140728643121043</c:v>
                </c:pt>
                <c:pt idx="45927">
                  <c:v>-0.14126703640907601</c:v>
                </c:pt>
                <c:pt idx="45928">
                  <c:v>-5.17558373989579E-2</c:v>
                </c:pt>
                <c:pt idx="45929">
                  <c:v>-5.17558373989579E-2</c:v>
                </c:pt>
                <c:pt idx="45930">
                  <c:v>-5.5500888205112203E-2</c:v>
                </c:pt>
                <c:pt idx="45931">
                  <c:v>-5.60904778224715E-2</c:v>
                </c:pt>
                <c:pt idx="45932">
                  <c:v>-0.102966666403804</c:v>
                </c:pt>
                <c:pt idx="45933">
                  <c:v>-0.102966666403804</c:v>
                </c:pt>
                <c:pt idx="45934">
                  <c:v>-0.141090668688023</c:v>
                </c:pt>
                <c:pt idx="45935">
                  <c:v>-0.24214214466526299</c:v>
                </c:pt>
                <c:pt idx="45936">
                  <c:v>-0.149347099334802</c:v>
                </c:pt>
                <c:pt idx="45937">
                  <c:v>-0.149347099334802</c:v>
                </c:pt>
                <c:pt idx="45938">
                  <c:v>6.8362478230551998E-2</c:v>
                </c:pt>
                <c:pt idx="45939">
                  <c:v>2.694868931849E-2</c:v>
                </c:pt>
                <c:pt idx="45940">
                  <c:v>9.6255781943897598E-2</c:v>
                </c:pt>
                <c:pt idx="45941">
                  <c:v>5.2286228377475603E-2</c:v>
                </c:pt>
                <c:pt idx="45942">
                  <c:v>4.8955510607493001E-2</c:v>
                </c:pt>
                <c:pt idx="45943">
                  <c:v>1.65767156880329E-2</c:v>
                </c:pt>
                <c:pt idx="45944">
                  <c:v>-9.3057724237322007E-3</c:v>
                </c:pt>
                <c:pt idx="45945">
                  <c:v>2.3107528406967899E-2</c:v>
                </c:pt>
                <c:pt idx="45946">
                  <c:v>0.18342531058497299</c:v>
                </c:pt>
                <c:pt idx="45947">
                  <c:v>0.21515567901205199</c:v>
                </c:pt>
                <c:pt idx="45948">
                  <c:v>0.23527541874262101</c:v>
                </c:pt>
                <c:pt idx="45949">
                  <c:v>-1.6513096917620301E-2</c:v>
                </c:pt>
                <c:pt idx="45950">
                  <c:v>-0.29257519563377399</c:v>
                </c:pt>
                <c:pt idx="45951">
                  <c:v>-6.6860540678033806E-2</c:v>
                </c:pt>
                <c:pt idx="45952">
                  <c:v>-9.2614892921067896E-3</c:v>
                </c:pt>
                <c:pt idx="45953">
                  <c:v>9.0982282183628305E-2</c:v>
                </c:pt>
                <c:pt idx="45954">
                  <c:v>3.9752518991363797E-2</c:v>
                </c:pt>
                <c:pt idx="45955">
                  <c:v>0.15935331430208699</c:v>
                </c:pt>
                <c:pt idx="45956">
                  <c:v>0.209056183717584</c:v>
                </c:pt>
                <c:pt idx="45957">
                  <c:v>7.5732560901702495E-2</c:v>
                </c:pt>
                <c:pt idx="45958">
                  <c:v>7.6433663350934794E-2</c:v>
                </c:pt>
                <c:pt idx="45959">
                  <c:v>7.7000315328463298E-2</c:v>
                </c:pt>
                <c:pt idx="45960">
                  <c:v>-4.8549256471437499E-2</c:v>
                </c:pt>
                <c:pt idx="45961">
                  <c:v>-4.8745495564493001E-2</c:v>
                </c:pt>
                <c:pt idx="45962">
                  <c:v>-1.2937355506341799E-2</c:v>
                </c:pt>
                <c:pt idx="45963">
                  <c:v>-1.2937355506341799E-2</c:v>
                </c:pt>
                <c:pt idx="45964">
                  <c:v>6.8073080565699703E-2</c:v>
                </c:pt>
                <c:pt idx="45965">
                  <c:v>6.7702906909819394E-2</c:v>
                </c:pt>
                <c:pt idx="45966">
                  <c:v>6.0389141023588097E-2</c:v>
                </c:pt>
                <c:pt idx="45967">
                  <c:v>0.162563874880748</c:v>
                </c:pt>
                <c:pt idx="45968">
                  <c:v>0.121471952575854</c:v>
                </c:pt>
                <c:pt idx="45969">
                  <c:v>0.131699370384111</c:v>
                </c:pt>
                <c:pt idx="45970">
                  <c:v>5.8874967550648999E-2</c:v>
                </c:pt>
                <c:pt idx="45971">
                  <c:v>2.5359604336912801E-2</c:v>
                </c:pt>
                <c:pt idx="45972">
                  <c:v>2.5867873430223499E-2</c:v>
                </c:pt>
                <c:pt idx="45973">
                  <c:v>2.8130129450969401E-2</c:v>
                </c:pt>
                <c:pt idx="45974">
                  <c:v>-8.1390292284711604E-2</c:v>
                </c:pt>
                <c:pt idx="45975">
                  <c:v>-9.4749600757821906E-3</c:v>
                </c:pt>
                <c:pt idx="45976">
                  <c:v>-8.7267661161911595E-3</c:v>
                </c:pt>
                <c:pt idx="45977">
                  <c:v>-8.7267661161911595E-3</c:v>
                </c:pt>
                <c:pt idx="45978" formatCode="0.00E+00">
                  <c:v>-6.6234894703853797E-4</c:v>
                </c:pt>
                <c:pt idx="45979">
                  <c:v>4.4469385850162801E-2</c:v>
                </c:pt>
                <c:pt idx="45980" formatCode="0.00E+00">
                  <c:v>8.62935548251067E-2</c:v>
                </c:pt>
                <c:pt idx="45981">
                  <c:v>8.62935548251067E-2</c:v>
                </c:pt>
                <c:pt idx="45982">
                  <c:v>9.2915208390680099E-2</c:v>
                </c:pt>
                <c:pt idx="45983">
                  <c:v>0.13015766238465501</c:v>
                </c:pt>
                <c:pt idx="45984">
                  <c:v>0.13015766238465501</c:v>
                </c:pt>
                <c:pt idx="45985">
                  <c:v>9.2335903177616294E-2</c:v>
                </c:pt>
                <c:pt idx="45986">
                  <c:v>0.14768636350407499</c:v>
                </c:pt>
                <c:pt idx="45987">
                  <c:v>0.14768636350407499</c:v>
                </c:pt>
                <c:pt idx="45988">
                  <c:v>0.148446880894813</c:v>
                </c:pt>
                <c:pt idx="45989">
                  <c:v>0.184688601913157</c:v>
                </c:pt>
                <c:pt idx="45990">
                  <c:v>0.23817216938306399</c:v>
                </c:pt>
                <c:pt idx="45991">
                  <c:v>0.30131675074714898</c:v>
                </c:pt>
                <c:pt idx="45992">
                  <c:v>0.27110947475434799</c:v>
                </c:pt>
                <c:pt idx="45993">
                  <c:v>0.35449748993874303</c:v>
                </c:pt>
                <c:pt idx="45994">
                  <c:v>0.35449748993874303</c:v>
                </c:pt>
                <c:pt idx="45995">
                  <c:v>0.258691361629376</c:v>
                </c:pt>
                <c:pt idx="45996">
                  <c:v>0.202082213222776</c:v>
                </c:pt>
                <c:pt idx="45997">
                  <c:v>0.258691361629376</c:v>
                </c:pt>
                <c:pt idx="45998">
                  <c:v>0.21544561101253401</c:v>
                </c:pt>
                <c:pt idx="45999">
                  <c:v>0.20167113443999099</c:v>
                </c:pt>
                <c:pt idx="46000">
                  <c:v>0.16444678603297999</c:v>
                </c:pt>
                <c:pt idx="46001">
                  <c:v>0.21311032652699199</c:v>
                </c:pt>
                <c:pt idx="46002">
                  <c:v>0.21311032652699199</c:v>
                </c:pt>
                <c:pt idx="46003">
                  <c:v>0.19375964117746999</c:v>
                </c:pt>
                <c:pt idx="46004">
                  <c:v>0.15890952361143801</c:v>
                </c:pt>
                <c:pt idx="46005">
                  <c:v>0.182767466930876</c:v>
                </c:pt>
                <c:pt idx="46006">
                  <c:v>0.27475112171185001</c:v>
                </c:pt>
                <c:pt idx="46007">
                  <c:v>0.21642403054128101</c:v>
                </c:pt>
                <c:pt idx="46008">
                  <c:v>0.182457505074412</c:v>
                </c:pt>
                <c:pt idx="46009">
                  <c:v>0.182457505074412</c:v>
                </c:pt>
                <c:pt idx="46010">
                  <c:v>0.182457505074412</c:v>
                </c:pt>
                <c:pt idx="46011">
                  <c:v>0.310753796698582</c:v>
                </c:pt>
                <c:pt idx="46012">
                  <c:v>0.26909177996168399</c:v>
                </c:pt>
                <c:pt idx="46013">
                  <c:v>0.26909177996168399</c:v>
                </c:pt>
                <c:pt idx="46014">
                  <c:v>0.26909177996168399</c:v>
                </c:pt>
                <c:pt idx="46015">
                  <c:v>0.24509736838548499</c:v>
                </c:pt>
                <c:pt idx="46016">
                  <c:v>0.20532649062714101</c:v>
                </c:pt>
                <c:pt idx="46017">
                  <c:v>0.20532649062714101</c:v>
                </c:pt>
                <c:pt idx="46018">
                  <c:v>0.24509736838548499</c:v>
                </c:pt>
                <c:pt idx="46019">
                  <c:v>0.291830783070608</c:v>
                </c:pt>
                <c:pt idx="46020">
                  <c:v>0.291830783070608</c:v>
                </c:pt>
                <c:pt idx="46021">
                  <c:v>0.34563680922418399</c:v>
                </c:pt>
                <c:pt idx="46022">
                  <c:v>0.34240583213614401</c:v>
                </c:pt>
                <c:pt idx="46023">
                  <c:v>0.34240583213614401</c:v>
                </c:pt>
                <c:pt idx="46024">
                  <c:v>0.38274195373790598</c:v>
                </c:pt>
                <c:pt idx="46025">
                  <c:v>0.34178487557286702</c:v>
                </c:pt>
                <c:pt idx="46026">
                  <c:v>0.34178487557286702</c:v>
                </c:pt>
                <c:pt idx="46027">
                  <c:v>0.47264494047508299</c:v>
                </c:pt>
                <c:pt idx="46028">
                  <c:v>0.52132941414636802</c:v>
                </c:pt>
                <c:pt idx="46029">
                  <c:v>0.50496391378488903</c:v>
                </c:pt>
                <c:pt idx="46030">
                  <c:v>0.54059023409945395</c:v>
                </c:pt>
                <c:pt idx="46031">
                  <c:v>0.55612533085980997</c:v>
                </c:pt>
                <c:pt idx="46032">
                  <c:v>0.55607493967663901</c:v>
                </c:pt>
                <c:pt idx="46033">
                  <c:v>0.55607493967663901</c:v>
                </c:pt>
                <c:pt idx="46034">
                  <c:v>0.50444493822640302</c:v>
                </c:pt>
                <c:pt idx="46035">
                  <c:v>0.51225974752355996</c:v>
                </c:pt>
                <c:pt idx="46036">
                  <c:v>0.51225974752355996</c:v>
                </c:pt>
                <c:pt idx="46037">
                  <c:v>0.52128125128839897</c:v>
                </c:pt>
                <c:pt idx="46038">
                  <c:v>0.51281625287221899</c:v>
                </c:pt>
                <c:pt idx="46039">
                  <c:v>0.54308181570649205</c:v>
                </c:pt>
                <c:pt idx="46040">
                  <c:v>0.54312737878754302</c:v>
                </c:pt>
                <c:pt idx="46041">
                  <c:v>0.56490948728525803</c:v>
                </c:pt>
                <c:pt idx="46042">
                  <c:v>0.55699025257249601</c:v>
                </c:pt>
                <c:pt idx="46043">
                  <c:v>0.55699025257249601</c:v>
                </c:pt>
                <c:pt idx="46044">
                  <c:v>0.55699025257249601</c:v>
                </c:pt>
                <c:pt idx="46045">
                  <c:v>0.55699025257249601</c:v>
                </c:pt>
                <c:pt idx="46046">
                  <c:v>0.51109584675568898</c:v>
                </c:pt>
                <c:pt idx="46047">
                  <c:v>0.55699025257249601</c:v>
                </c:pt>
                <c:pt idx="46048">
                  <c:v>0.56490948728525803</c:v>
                </c:pt>
                <c:pt idx="46049">
                  <c:v>0.56490948728525803</c:v>
                </c:pt>
                <c:pt idx="46050">
                  <c:v>0.61339085841319396</c:v>
                </c:pt>
                <c:pt idx="46051">
                  <c:v>0.78142632439588899</c:v>
                </c:pt>
                <c:pt idx="46052">
                  <c:v>0.84515877747877199</c:v>
                </c:pt>
                <c:pt idx="46053">
                  <c:v>0.84699396479292399</c:v>
                </c:pt>
                <c:pt idx="46054">
                  <c:v>-0.10730877055447299</c:v>
                </c:pt>
                <c:pt idx="46055">
                  <c:v>0.16037819997496</c:v>
                </c:pt>
                <c:pt idx="46056">
                  <c:v>-6.7331048224109402E-2</c:v>
                </c:pt>
                <c:pt idx="46057">
                  <c:v>-6.7331048224109402E-2</c:v>
                </c:pt>
                <c:pt idx="46058">
                  <c:v>-0.22617364947215601</c:v>
                </c:pt>
                <c:pt idx="46059">
                  <c:v>-0.10637833855465301</c:v>
                </c:pt>
                <c:pt idx="46060">
                  <c:v>-0.107065213935852</c:v>
                </c:pt>
                <c:pt idx="46061">
                  <c:v>-0.24074974708428201</c:v>
                </c:pt>
                <c:pt idx="46062">
                  <c:v>-0.203964933503127</c:v>
                </c:pt>
                <c:pt idx="46063">
                  <c:v>-0.148327696920136</c:v>
                </c:pt>
                <c:pt idx="46064">
                  <c:v>-9.6883274976680506E-2</c:v>
                </c:pt>
                <c:pt idx="46065">
                  <c:v>-0.16065868801319899</c:v>
                </c:pt>
                <c:pt idx="46066">
                  <c:v>-6.8996040336649397E-2</c:v>
                </c:pt>
                <c:pt idx="46067">
                  <c:v>-2.2533895540007599E-2</c:v>
                </c:pt>
                <c:pt idx="46068">
                  <c:v>-0.100703838606214</c:v>
                </c:pt>
                <c:pt idx="46069">
                  <c:v>-0.13560573421226099</c:v>
                </c:pt>
                <c:pt idx="46070">
                  <c:v>-0.100703838606214</c:v>
                </c:pt>
                <c:pt idx="46071">
                  <c:v>-0.13560573421226099</c:v>
                </c:pt>
                <c:pt idx="46072">
                  <c:v>-6.3246814339035604E-2</c:v>
                </c:pt>
                <c:pt idx="46073">
                  <c:v>-0.101055573213709</c:v>
                </c:pt>
                <c:pt idx="46074">
                  <c:v>-2.2533895540007599E-2</c:v>
                </c:pt>
                <c:pt idx="46075">
                  <c:v>2.2617605206532099E-2</c:v>
                </c:pt>
                <c:pt idx="46076">
                  <c:v>-2.2533895540007599E-2</c:v>
                </c:pt>
                <c:pt idx="46077">
                  <c:v>-6.3628453475228205E-2</c:v>
                </c:pt>
                <c:pt idx="46078">
                  <c:v>6.4996868987943393E-2</c:v>
                </c:pt>
                <c:pt idx="46079">
                  <c:v>6.4996868987943393E-2</c:v>
                </c:pt>
                <c:pt idx="46080">
                  <c:v>6.4996868987943393E-2</c:v>
                </c:pt>
                <c:pt idx="46081">
                  <c:v>0.13972630620180199</c:v>
                </c:pt>
                <c:pt idx="46082">
                  <c:v>0.13972630620180199</c:v>
                </c:pt>
                <c:pt idx="46083">
                  <c:v>0.20339442091892901</c:v>
                </c:pt>
                <c:pt idx="46084">
                  <c:v>0.24963846797032299</c:v>
                </c:pt>
                <c:pt idx="46085">
                  <c:v>0.13848872292719899</c:v>
                </c:pt>
                <c:pt idx="46086">
                  <c:v>0.18666269663506399</c:v>
                </c:pt>
                <c:pt idx="46087">
                  <c:v>0.25012321867648901</c:v>
                </c:pt>
                <c:pt idx="46088">
                  <c:v>0.25012321867648901</c:v>
                </c:pt>
                <c:pt idx="46089">
                  <c:v>0.20318408894489701</c:v>
                </c:pt>
                <c:pt idx="46090">
                  <c:v>0.25012321867648901</c:v>
                </c:pt>
                <c:pt idx="46091">
                  <c:v>0.25012321867648901</c:v>
                </c:pt>
                <c:pt idx="46092">
                  <c:v>0.25012321867648901</c:v>
                </c:pt>
                <c:pt idx="46093">
                  <c:v>0.27498635999429599</c:v>
                </c:pt>
                <c:pt idx="46094">
                  <c:v>0.27498635999429599</c:v>
                </c:pt>
                <c:pt idx="46095">
                  <c:v>0.32804107185694897</c:v>
                </c:pt>
                <c:pt idx="46096">
                  <c:v>0.280851985990555</c:v>
                </c:pt>
                <c:pt idx="46097">
                  <c:v>0.25476044113306001</c:v>
                </c:pt>
                <c:pt idx="46098">
                  <c:v>0.16197165559301199</c:v>
                </c:pt>
                <c:pt idx="46099">
                  <c:v>0.16197165559301199</c:v>
                </c:pt>
                <c:pt idx="46100">
                  <c:v>0.16197165559301199</c:v>
                </c:pt>
                <c:pt idx="46101">
                  <c:v>0.189469492867895</c:v>
                </c:pt>
                <c:pt idx="46102">
                  <c:v>0.115866530606361</c:v>
                </c:pt>
                <c:pt idx="46103">
                  <c:v>0.146541629845786</c:v>
                </c:pt>
                <c:pt idx="46104">
                  <c:v>0.146541629845786</c:v>
                </c:pt>
                <c:pt idx="46105">
                  <c:v>0.146541629845786</c:v>
                </c:pt>
                <c:pt idx="46106">
                  <c:v>0.146541629845786</c:v>
                </c:pt>
                <c:pt idx="46107">
                  <c:v>0.120267575129859</c:v>
                </c:pt>
                <c:pt idx="46108">
                  <c:v>0.12080819086398401</c:v>
                </c:pt>
                <c:pt idx="46109">
                  <c:v>0.14694882722984701</c:v>
                </c:pt>
                <c:pt idx="46110">
                  <c:v>0.14694882722984701</c:v>
                </c:pt>
                <c:pt idx="46111">
                  <c:v>0.17134890899348401</c:v>
                </c:pt>
                <c:pt idx="46112">
                  <c:v>0.146703904426701</c:v>
                </c:pt>
                <c:pt idx="46113">
                  <c:v>0.165705169761863</c:v>
                </c:pt>
                <c:pt idx="46114">
                  <c:v>7.3545630321245295E-2</c:v>
                </c:pt>
                <c:pt idx="46115">
                  <c:v>0.12631602462027899</c:v>
                </c:pt>
                <c:pt idx="46116">
                  <c:v>9.7555892693170707E-2</c:v>
                </c:pt>
                <c:pt idx="46117">
                  <c:v>7.3907530929337106E-2</c:v>
                </c:pt>
                <c:pt idx="46118">
                  <c:v>7.3907530929337106E-2</c:v>
                </c:pt>
                <c:pt idx="46119">
                  <c:v>7.3907530929337106E-2</c:v>
                </c:pt>
                <c:pt idx="46120">
                  <c:v>2.01806771938506E-2</c:v>
                </c:pt>
                <c:pt idx="46121">
                  <c:v>2.01806771938506E-2</c:v>
                </c:pt>
                <c:pt idx="46122">
                  <c:v>2.01806771938506E-2</c:v>
                </c:pt>
                <c:pt idx="46123">
                  <c:v>2.4291917611730801E-2</c:v>
                </c:pt>
                <c:pt idx="46124">
                  <c:v>1.5767763439566901E-2</c:v>
                </c:pt>
                <c:pt idx="46125">
                  <c:v>3.9748164847234597E-2</c:v>
                </c:pt>
                <c:pt idx="46126">
                  <c:v>6.1138876139877202E-2</c:v>
                </c:pt>
                <c:pt idx="46127">
                  <c:v>-1.41896608059846E-2</c:v>
                </c:pt>
                <c:pt idx="46128">
                  <c:v>-3.9976760258969998E-2</c:v>
                </c:pt>
                <c:pt idx="46129">
                  <c:v>-6.7884443364261499E-2</c:v>
                </c:pt>
                <c:pt idx="46130">
                  <c:v>-1.41639803062507E-2</c:v>
                </c:pt>
                <c:pt idx="46131">
                  <c:v>-1.41639803062507E-2</c:v>
                </c:pt>
                <c:pt idx="46132">
                  <c:v>-1.41639803062507E-2</c:v>
                </c:pt>
                <c:pt idx="46133">
                  <c:v>-4.1707522080015297E-2</c:v>
                </c:pt>
                <c:pt idx="46134">
                  <c:v>-0.20538603286364601</c:v>
                </c:pt>
                <c:pt idx="46135">
                  <c:v>-0.20538603286364601</c:v>
                </c:pt>
                <c:pt idx="46136">
                  <c:v>-0.246139408257398</c:v>
                </c:pt>
                <c:pt idx="46137">
                  <c:v>-0.28391283881866602</c:v>
                </c:pt>
                <c:pt idx="46138">
                  <c:v>-0.26152886304599299</c:v>
                </c:pt>
                <c:pt idx="46139">
                  <c:v>-0.26152886304599299</c:v>
                </c:pt>
                <c:pt idx="46140">
                  <c:v>-0.28391283881866602</c:v>
                </c:pt>
                <c:pt idx="46141">
                  <c:v>-0.20469737487136799</c:v>
                </c:pt>
                <c:pt idx="46142">
                  <c:v>-0.27850853149173899</c:v>
                </c:pt>
                <c:pt idx="46143">
                  <c:v>-0.25582687244132302</c:v>
                </c:pt>
                <c:pt idx="46144">
                  <c:v>-0.25582687244132302</c:v>
                </c:pt>
                <c:pt idx="46145">
                  <c:v>-0.29658794442622199</c:v>
                </c:pt>
                <c:pt idx="46146">
                  <c:v>-0.318493622702615</c:v>
                </c:pt>
                <c:pt idx="46147">
                  <c:v>-0.318493622702615</c:v>
                </c:pt>
                <c:pt idx="46148">
                  <c:v>-0.27322547920934298</c:v>
                </c:pt>
                <c:pt idx="46149">
                  <c:v>-0.23229859184589799</c:v>
                </c:pt>
                <c:pt idx="46150">
                  <c:v>-0.259714170742124</c:v>
                </c:pt>
                <c:pt idx="46151">
                  <c:v>-0.23904000186486599</c:v>
                </c:pt>
                <c:pt idx="46152">
                  <c:v>1.6513096917620301E-2</c:v>
                </c:pt>
                <c:pt idx="46153">
                  <c:v>-0.214518353724682</c:v>
                </c:pt>
                <c:pt idx="46154">
                  <c:v>6.7667813018040798E-2</c:v>
                </c:pt>
                <c:pt idx="46155">
                  <c:v>-5.21870307378706E-2</c:v>
                </c:pt>
                <c:pt idx="46156">
                  <c:v>4.6510349222273303E-2</c:v>
                </c:pt>
                <c:pt idx="46157">
                  <c:v>-4.3424479297103399E-2</c:v>
                </c:pt>
                <c:pt idx="46158">
                  <c:v>-8.3027115635852605E-2</c:v>
                </c:pt>
                <c:pt idx="46159">
                  <c:v>-8.9315062222263597E-2</c:v>
                </c:pt>
                <c:pt idx="46160">
                  <c:v>-4.6295037021193801E-2</c:v>
                </c:pt>
                <c:pt idx="46161">
                  <c:v>-0.116109531553187</c:v>
                </c:pt>
                <c:pt idx="46162">
                  <c:v>-0.15851311041236699</c:v>
                </c:pt>
                <c:pt idx="46163">
                  <c:v>-0.16381140123033</c:v>
                </c:pt>
                <c:pt idx="46164">
                  <c:v>-0.16381140123033</c:v>
                </c:pt>
                <c:pt idx="46165">
                  <c:v>-0.272719529728435</c:v>
                </c:pt>
                <c:pt idx="46166">
                  <c:v>-0.31527350885151501</c:v>
                </c:pt>
                <c:pt idx="46167">
                  <c:v>-0.3191268344291</c:v>
                </c:pt>
                <c:pt idx="46168">
                  <c:v>-0.31527350885151501</c:v>
                </c:pt>
                <c:pt idx="46169">
                  <c:v>-0.29134844192005999</c:v>
                </c:pt>
                <c:pt idx="46170">
                  <c:v>-0.24749558730308599</c:v>
                </c:pt>
                <c:pt idx="46171">
                  <c:v>-0.22104301549081201</c:v>
                </c:pt>
                <c:pt idx="46172">
                  <c:v>-0.22104301549081201</c:v>
                </c:pt>
                <c:pt idx="46173">
                  <c:v>-0.22104301549081201</c:v>
                </c:pt>
                <c:pt idx="46174">
                  <c:v>-0.22104301549081201</c:v>
                </c:pt>
                <c:pt idx="46175">
                  <c:v>-0.24749558730308599</c:v>
                </c:pt>
                <c:pt idx="46176">
                  <c:v>-0.255915985858573</c:v>
                </c:pt>
                <c:pt idx="46177">
                  <c:v>-0.255915985858573</c:v>
                </c:pt>
                <c:pt idx="46178">
                  <c:v>-0.255915985858573</c:v>
                </c:pt>
                <c:pt idx="46179">
                  <c:v>-0.26005591117433202</c:v>
                </c:pt>
                <c:pt idx="46180">
                  <c:v>-0.26005591117433202</c:v>
                </c:pt>
                <c:pt idx="46181">
                  <c:v>-0.26005591117433202</c:v>
                </c:pt>
                <c:pt idx="46182">
                  <c:v>-0.26005591117433202</c:v>
                </c:pt>
                <c:pt idx="46183">
                  <c:v>-0.26005591117433202</c:v>
                </c:pt>
                <c:pt idx="46184">
                  <c:v>-0.21957683188006699</c:v>
                </c:pt>
                <c:pt idx="46185">
                  <c:v>-0.21957683188006699</c:v>
                </c:pt>
                <c:pt idx="46186">
                  <c:v>-0.20624536832093701</c:v>
                </c:pt>
                <c:pt idx="46187">
                  <c:v>-0.20624536832093701</c:v>
                </c:pt>
                <c:pt idx="46188">
                  <c:v>-0.11932692833665701</c:v>
                </c:pt>
                <c:pt idx="46189">
                  <c:v>-0.145668193429389</c:v>
                </c:pt>
                <c:pt idx="46190">
                  <c:v>-0.11932692833665701</c:v>
                </c:pt>
                <c:pt idx="46191">
                  <c:v>-0.11932692833665701</c:v>
                </c:pt>
                <c:pt idx="46192">
                  <c:v>-0.11213471141833101</c:v>
                </c:pt>
                <c:pt idx="46193">
                  <c:v>-0.18428074267474301</c:v>
                </c:pt>
                <c:pt idx="46194">
                  <c:v>-0.23276399372531401</c:v>
                </c:pt>
                <c:pt idx="46195">
                  <c:v>-0.23276399372531401</c:v>
                </c:pt>
                <c:pt idx="46196">
                  <c:v>-0.22724934182287301</c:v>
                </c:pt>
                <c:pt idx="46197">
                  <c:v>-0.20627292811925399</c:v>
                </c:pt>
                <c:pt idx="46198">
                  <c:v>-0.20627292811925399</c:v>
                </c:pt>
                <c:pt idx="46199">
                  <c:v>-0.20627292811925399</c:v>
                </c:pt>
                <c:pt idx="46200">
                  <c:v>-0.14415420637680201</c:v>
                </c:pt>
                <c:pt idx="46201">
                  <c:v>-0.14415420637680201</c:v>
                </c:pt>
                <c:pt idx="46202">
                  <c:v>-0.13918937072558599</c:v>
                </c:pt>
                <c:pt idx="46203">
                  <c:v>-0.13918937072558599</c:v>
                </c:pt>
                <c:pt idx="46204">
                  <c:v>-0.22178380872856601</c:v>
                </c:pt>
                <c:pt idx="46205">
                  <c:v>-0.18354073134670301</c:v>
                </c:pt>
                <c:pt idx="46206">
                  <c:v>-0.13524859024487301</c:v>
                </c:pt>
                <c:pt idx="46207">
                  <c:v>-0.14096022678498299</c:v>
                </c:pt>
                <c:pt idx="46208">
                  <c:v>-0.14096022678498299</c:v>
                </c:pt>
                <c:pt idx="46209">
                  <c:v>-0.146729626449812</c:v>
                </c:pt>
                <c:pt idx="46210">
                  <c:v>-0.146729626449812</c:v>
                </c:pt>
                <c:pt idx="46211">
                  <c:v>-0.17186217269305301</c:v>
                </c:pt>
                <c:pt idx="46212">
                  <c:v>-0.24400024234437601</c:v>
                </c:pt>
                <c:pt idx="46213">
                  <c:v>-0.21975065540584701</c:v>
                </c:pt>
                <c:pt idx="46214">
                  <c:v>-0.21975065540584701</c:v>
                </c:pt>
                <c:pt idx="46215">
                  <c:v>-0.24400024234437601</c:v>
                </c:pt>
                <c:pt idx="46216">
                  <c:v>-6.5050983529309603E-2</c:v>
                </c:pt>
                <c:pt idx="46217">
                  <c:v>-6.5050983529309603E-2</c:v>
                </c:pt>
                <c:pt idx="46218">
                  <c:v>-2.29498529928868E-2</c:v>
                </c:pt>
                <c:pt idx="46219">
                  <c:v>-2.29498529928868E-2</c:v>
                </c:pt>
                <c:pt idx="46220">
                  <c:v>-2.29498529928868E-2</c:v>
                </c:pt>
                <c:pt idx="46221">
                  <c:v>-2.29498529928868E-2</c:v>
                </c:pt>
                <c:pt idx="46222">
                  <c:v>-5.3090735507099703E-2</c:v>
                </c:pt>
                <c:pt idx="46223">
                  <c:v>-5.3090735507099703E-2</c:v>
                </c:pt>
                <c:pt idx="46224">
                  <c:v>-1.7162242803173001E-2</c:v>
                </c:pt>
                <c:pt idx="46225">
                  <c:v>5.4615917809222002E-2</c:v>
                </c:pt>
                <c:pt idx="46226">
                  <c:v>-1.86017162693283E-2</c:v>
                </c:pt>
                <c:pt idx="46227">
                  <c:v>-1.86017162693283E-2</c:v>
                </c:pt>
                <c:pt idx="46228">
                  <c:v>1.6861193774165301E-2</c:v>
                </c:pt>
                <c:pt idx="46229">
                  <c:v>5.39110805103983E-2</c:v>
                </c:pt>
                <c:pt idx="46230">
                  <c:v>5.39110805103983E-2</c:v>
                </c:pt>
                <c:pt idx="46231">
                  <c:v>1.6861193774165301E-2</c:v>
                </c:pt>
                <c:pt idx="46232">
                  <c:v>1.6861193774165301E-2</c:v>
                </c:pt>
                <c:pt idx="46233">
                  <c:v>9.3762923291244596E-2</c:v>
                </c:pt>
                <c:pt idx="46234">
                  <c:v>9.3762923291244596E-2</c:v>
                </c:pt>
                <c:pt idx="46235">
                  <c:v>1.6861193774165301E-2</c:v>
                </c:pt>
                <c:pt idx="46236">
                  <c:v>-1.86017162693283E-2</c:v>
                </c:pt>
                <c:pt idx="46237">
                  <c:v>5.8505608961711697E-2</c:v>
                </c:pt>
                <c:pt idx="46238">
                  <c:v>2.0393858128772799E-2</c:v>
                </c:pt>
                <c:pt idx="46239">
                  <c:v>2.0393858128772799E-2</c:v>
                </c:pt>
                <c:pt idx="46240">
                  <c:v>9.4773579013467807E-2</c:v>
                </c:pt>
                <c:pt idx="46241">
                  <c:v>-1.66527896785095E-2</c:v>
                </c:pt>
                <c:pt idx="46242">
                  <c:v>-5.2544666322018999E-2</c:v>
                </c:pt>
                <c:pt idx="46243">
                  <c:v>-3.7039034472945202E-2</c:v>
                </c:pt>
                <c:pt idx="46244">
                  <c:v>-7.7187379919057802E-2</c:v>
                </c:pt>
                <c:pt idx="46245">
                  <c:v>-9.09568491852768E-2</c:v>
                </c:pt>
                <c:pt idx="46246">
                  <c:v>-0.366339765562185</c:v>
                </c:pt>
                <c:pt idx="46247">
                  <c:v>-0.27049868992509501</c:v>
                </c:pt>
                <c:pt idx="46248">
                  <c:v>-0.32644601907037601</c:v>
                </c:pt>
                <c:pt idx="46249">
                  <c:v>-0.24463576479042001</c:v>
                </c:pt>
                <c:pt idx="46250">
                  <c:v>-0.24463576479042001</c:v>
                </c:pt>
                <c:pt idx="46251">
                  <c:v>-0.32644601907037601</c:v>
                </c:pt>
                <c:pt idx="46252">
                  <c:v>-0.32644601907037601</c:v>
                </c:pt>
                <c:pt idx="46253">
                  <c:v>-0.24463576479042001</c:v>
                </c:pt>
                <c:pt idx="46254">
                  <c:v>-0.32703639780736599</c:v>
                </c:pt>
                <c:pt idx="46255">
                  <c:v>-0.32703639780736599</c:v>
                </c:pt>
                <c:pt idx="46256">
                  <c:v>-0.32703639780736599</c:v>
                </c:pt>
                <c:pt idx="46257">
                  <c:v>-0.32703639780736599</c:v>
                </c:pt>
                <c:pt idx="46258">
                  <c:v>-0.39278679199458499</c:v>
                </c:pt>
                <c:pt idx="46259">
                  <c:v>-0.39278679199458499</c:v>
                </c:pt>
                <c:pt idx="46260">
                  <c:v>-0.47039910984072802</c:v>
                </c:pt>
                <c:pt idx="46261">
                  <c:v>-0.41030958845878102</c:v>
                </c:pt>
                <c:pt idx="46262">
                  <c:v>-0.43379319328449101</c:v>
                </c:pt>
                <c:pt idx="46263">
                  <c:v>-0.43379319328449101</c:v>
                </c:pt>
                <c:pt idx="46264">
                  <c:v>-0.30258343176212199</c:v>
                </c:pt>
                <c:pt idx="46265">
                  <c:v>-0.30258343176212199</c:v>
                </c:pt>
                <c:pt idx="46266">
                  <c:v>-0.25452242712575801</c:v>
                </c:pt>
                <c:pt idx="46267">
                  <c:v>-0.13968738984659701</c:v>
                </c:pt>
                <c:pt idx="46268">
                  <c:v>1.11531319850377E-3</c:v>
                </c:pt>
                <c:pt idx="46269">
                  <c:v>8.9771794532571503E-2</c:v>
                </c:pt>
                <c:pt idx="46270">
                  <c:v>-0.110477312772176</c:v>
                </c:pt>
                <c:pt idx="46271">
                  <c:v>-0.17404080234984501</c:v>
                </c:pt>
                <c:pt idx="46272">
                  <c:v>-0.29617878960280802</c:v>
                </c:pt>
                <c:pt idx="46273">
                  <c:v>-0.29617878960280802</c:v>
                </c:pt>
                <c:pt idx="46274">
                  <c:v>-0.30194187959104002</c:v>
                </c:pt>
                <c:pt idx="46275">
                  <c:v>-0.33464005010697601</c:v>
                </c:pt>
                <c:pt idx="46276">
                  <c:v>-0.34486633842134801</c:v>
                </c:pt>
                <c:pt idx="46277">
                  <c:v>-0.34986250140477398</c:v>
                </c:pt>
                <c:pt idx="46278">
                  <c:v>-0.40436148989701598</c:v>
                </c:pt>
                <c:pt idx="46279">
                  <c:v>-0.40436148989701598</c:v>
                </c:pt>
                <c:pt idx="46280">
                  <c:v>-0.40436148989701598</c:v>
                </c:pt>
                <c:pt idx="46281">
                  <c:v>-0.40436148989701598</c:v>
                </c:pt>
                <c:pt idx="46282">
                  <c:v>-0.40436148989701598</c:v>
                </c:pt>
                <c:pt idx="46283">
                  <c:v>-0.34784215796585299</c:v>
                </c:pt>
                <c:pt idx="46284">
                  <c:v>-0.34784215796585299</c:v>
                </c:pt>
                <c:pt idx="46285">
                  <c:v>-0.40436148989701598</c:v>
                </c:pt>
                <c:pt idx="46286">
                  <c:v>-0.40436148989701598</c:v>
                </c:pt>
                <c:pt idx="46287">
                  <c:v>-0.34784215796585299</c:v>
                </c:pt>
                <c:pt idx="46288">
                  <c:v>-0.42118674412898599</c:v>
                </c:pt>
                <c:pt idx="46289">
                  <c:v>-0.41772128306362299</c:v>
                </c:pt>
                <c:pt idx="46290">
                  <c:v>-0.42118674412898599</c:v>
                </c:pt>
                <c:pt idx="46291">
                  <c:v>-0.44103249772219499</c:v>
                </c:pt>
                <c:pt idx="46292">
                  <c:v>-0.44103249772219499</c:v>
                </c:pt>
                <c:pt idx="46293">
                  <c:v>-0.44103249772219499</c:v>
                </c:pt>
                <c:pt idx="46294">
                  <c:v>-0.421081730664221</c:v>
                </c:pt>
                <c:pt idx="46295">
                  <c:v>-0.37280308042042298</c:v>
                </c:pt>
                <c:pt idx="46296">
                  <c:v>-0.37280308042042298</c:v>
                </c:pt>
                <c:pt idx="46297">
                  <c:v>-0.45965398214235398</c:v>
                </c:pt>
                <c:pt idx="46298">
                  <c:v>-0.45965398214235398</c:v>
                </c:pt>
                <c:pt idx="46299">
                  <c:v>-0.50919287791517398</c:v>
                </c:pt>
                <c:pt idx="46300">
                  <c:v>-0.48313099992919201</c:v>
                </c:pt>
                <c:pt idx="46301">
                  <c:v>-0.44369566556533702</c:v>
                </c:pt>
                <c:pt idx="46302">
                  <c:v>-0.41219136092586001</c:v>
                </c:pt>
                <c:pt idx="46303">
                  <c:v>-0.51887160743248995</c:v>
                </c:pt>
                <c:pt idx="46304">
                  <c:v>-0.56806260183925195</c:v>
                </c:pt>
                <c:pt idx="46305">
                  <c:v>-0.55282563399541196</c:v>
                </c:pt>
                <c:pt idx="46306">
                  <c:v>-0.48245014151723598</c:v>
                </c:pt>
                <c:pt idx="46307">
                  <c:v>-0.43170475605938202</c:v>
                </c:pt>
                <c:pt idx="46308">
                  <c:v>-0.34040506674742399</c:v>
                </c:pt>
                <c:pt idx="46309">
                  <c:v>-0.360905989255774</c:v>
                </c:pt>
                <c:pt idx="46310">
                  <c:v>-0.360905989255774</c:v>
                </c:pt>
                <c:pt idx="46311">
                  <c:v>-0.360905989255774</c:v>
                </c:pt>
                <c:pt idx="46312">
                  <c:v>-0.360905989255774</c:v>
                </c:pt>
                <c:pt idx="46313">
                  <c:v>-0.28129544075235702</c:v>
                </c:pt>
                <c:pt idx="46314">
                  <c:v>-0.28129544075235702</c:v>
                </c:pt>
                <c:pt idx="46315">
                  <c:v>-0.319920121066879</c:v>
                </c:pt>
                <c:pt idx="46316">
                  <c:v>-0.40406135543152499</c:v>
                </c:pt>
                <c:pt idx="46317">
                  <c:v>-0.38921635586313402</c:v>
                </c:pt>
                <c:pt idx="46318">
                  <c:v>-0.369525265011659</c:v>
                </c:pt>
                <c:pt idx="46319">
                  <c:v>-0.35473995848449402</c:v>
                </c:pt>
                <c:pt idx="46320">
                  <c:v>-0.29034451836074998</c:v>
                </c:pt>
                <c:pt idx="46321">
                  <c:v>-0.28341995070121101</c:v>
                </c:pt>
                <c:pt idx="46322">
                  <c:v>9.09568491852768E-2</c:v>
                </c:pt>
                <c:pt idx="46323">
                  <c:v>-0.23948166479638899</c:v>
                </c:pt>
                <c:pt idx="46324">
                  <c:v>4.7844659756801598E-2</c:v>
                </c:pt>
                <c:pt idx="46325">
                  <c:v>-6.1716444006905499E-2</c:v>
                </c:pt>
                <c:pt idx="46326">
                  <c:v>-1.7542225993570401E-2</c:v>
                </c:pt>
                <c:pt idx="46327">
                  <c:v>-0.14399796706923701</c:v>
                </c:pt>
                <c:pt idx="46328">
                  <c:v>-0.143271486272007</c:v>
                </c:pt>
                <c:pt idx="46329">
                  <c:v>-1.4841055698501599E-2</c:v>
                </c:pt>
                <c:pt idx="46330">
                  <c:v>-1.44354722268511E-2</c:v>
                </c:pt>
                <c:pt idx="46331">
                  <c:v>2.5744529770247399E-2</c:v>
                </c:pt>
                <c:pt idx="46332">
                  <c:v>2.5744529770247399E-2</c:v>
                </c:pt>
                <c:pt idx="46333">
                  <c:v>0.138642479146281</c:v>
                </c:pt>
                <c:pt idx="46334">
                  <c:v>2.4566198863382498E-2</c:v>
                </c:pt>
                <c:pt idx="46335">
                  <c:v>-0.211025486890596</c:v>
                </c:pt>
                <c:pt idx="46336">
                  <c:v>-0.23224146643139701</c:v>
                </c:pt>
                <c:pt idx="46337">
                  <c:v>-0.28098128851702397</c:v>
                </c:pt>
                <c:pt idx="46338">
                  <c:v>-0.23293221056685001</c:v>
                </c:pt>
                <c:pt idx="46339">
                  <c:v>-0.18835741574836801</c:v>
                </c:pt>
                <c:pt idx="46340">
                  <c:v>-5.5862677554584503E-2</c:v>
                </c:pt>
                <c:pt idx="46341">
                  <c:v>-0.25270074429702799</c:v>
                </c:pt>
                <c:pt idx="46342">
                  <c:v>-0.18953135266504401</c:v>
                </c:pt>
                <c:pt idx="46343">
                  <c:v>-0.232576309076198</c:v>
                </c:pt>
                <c:pt idx="46344">
                  <c:v>-0.113373060608877</c:v>
                </c:pt>
                <c:pt idx="46345">
                  <c:v>-0.103266314471763</c:v>
                </c:pt>
                <c:pt idx="46346">
                  <c:v>-0.103266314471763</c:v>
                </c:pt>
                <c:pt idx="46347">
                  <c:v>-0.14136185367936699</c:v>
                </c:pt>
                <c:pt idx="46348">
                  <c:v>-0.19122483194234699</c:v>
                </c:pt>
                <c:pt idx="46349">
                  <c:v>-0.19122483194234699</c:v>
                </c:pt>
                <c:pt idx="46350">
                  <c:v>-0.19122483194234699</c:v>
                </c:pt>
                <c:pt idx="46351">
                  <c:v>-0.25668665831306098</c:v>
                </c:pt>
                <c:pt idx="46352">
                  <c:v>-0.212579121220109</c:v>
                </c:pt>
                <c:pt idx="46353">
                  <c:v>-0.212579121220109</c:v>
                </c:pt>
                <c:pt idx="46354">
                  <c:v>-0.161944076256823</c:v>
                </c:pt>
                <c:pt idx="46355">
                  <c:v>-0.247124075897696</c:v>
                </c:pt>
                <c:pt idx="46356">
                  <c:v>-0.16801658146103901</c:v>
                </c:pt>
                <c:pt idx="46357">
                  <c:v>-8.1993724715163196E-2</c:v>
                </c:pt>
                <c:pt idx="46358">
                  <c:v>-4.2417610374131602E-2</c:v>
                </c:pt>
                <c:pt idx="46359">
                  <c:v>-0.1140063503178</c:v>
                </c:pt>
                <c:pt idx="46360">
                  <c:v>8.1019832733887104E-2</c:v>
                </c:pt>
                <c:pt idx="46361">
                  <c:v>-4.48032467121477E-2</c:v>
                </c:pt>
                <c:pt idx="46362">
                  <c:v>-4.4413396264246299E-2</c:v>
                </c:pt>
                <c:pt idx="46363">
                  <c:v>-0.13248850805137999</c:v>
                </c:pt>
                <c:pt idx="46364">
                  <c:v>-7.0324647531951803E-3</c:v>
                </c:pt>
                <c:pt idx="46365">
                  <c:v>3.5453527480334E-2</c:v>
                </c:pt>
                <c:pt idx="46366">
                  <c:v>-4.8641692577372199E-2</c:v>
                </c:pt>
                <c:pt idx="46367">
                  <c:v>-6.9906506692569703E-3</c:v>
                </c:pt>
                <c:pt idx="46368">
                  <c:v>-4.8641692577372199E-2</c:v>
                </c:pt>
                <c:pt idx="46369">
                  <c:v>-0.15455635118271699</c:v>
                </c:pt>
                <c:pt idx="46370">
                  <c:v>-0.199258231507699</c:v>
                </c:pt>
                <c:pt idx="46371">
                  <c:v>-0.23683367984482001</c:v>
                </c:pt>
                <c:pt idx="46372">
                  <c:v>-0.23683367984482001</c:v>
                </c:pt>
                <c:pt idx="46373">
                  <c:v>-0.26860157769353699</c:v>
                </c:pt>
                <c:pt idx="46374">
                  <c:v>-0.29412963652653101</c:v>
                </c:pt>
                <c:pt idx="46375">
                  <c:v>-0.269014426671985</c:v>
                </c:pt>
                <c:pt idx="46376">
                  <c:v>-0.25391116841155298</c:v>
                </c:pt>
                <c:pt idx="46377">
                  <c:v>-0.26268635501705301</c:v>
                </c:pt>
                <c:pt idx="46378">
                  <c:v>-0.25530417216494</c:v>
                </c:pt>
                <c:pt idx="46379">
                  <c:v>-0.25530417216494</c:v>
                </c:pt>
                <c:pt idx="46380">
                  <c:v>-0.173060257708648</c:v>
                </c:pt>
                <c:pt idx="46381">
                  <c:v>-0.173060257708648</c:v>
                </c:pt>
                <c:pt idx="46382">
                  <c:v>-0.20577123074912601</c:v>
                </c:pt>
                <c:pt idx="46383">
                  <c:v>-0.20577123074912601</c:v>
                </c:pt>
                <c:pt idx="46384">
                  <c:v>-0.20128587783726001</c:v>
                </c:pt>
                <c:pt idx="46385">
                  <c:v>-0.206189047315392</c:v>
                </c:pt>
                <c:pt idx="46386">
                  <c:v>-0.16711039363118499</c:v>
                </c:pt>
                <c:pt idx="46387">
                  <c:v>-0.193401240905269</c:v>
                </c:pt>
                <c:pt idx="46388">
                  <c:v>-0.15743637067087901</c:v>
                </c:pt>
                <c:pt idx="46389">
                  <c:v>-0.19376282499323699</c:v>
                </c:pt>
                <c:pt idx="46390">
                  <c:v>-0.15345701448797999</c:v>
                </c:pt>
                <c:pt idx="46391">
                  <c:v>-0.15777648632827501</c:v>
                </c:pt>
                <c:pt idx="46392">
                  <c:v>-0.123406242807492</c:v>
                </c:pt>
                <c:pt idx="46393">
                  <c:v>-9.6992930241195097E-2</c:v>
                </c:pt>
                <c:pt idx="46394">
                  <c:v>-0.131074185970639</c:v>
                </c:pt>
                <c:pt idx="46395">
                  <c:v>-0.131074185970639</c:v>
                </c:pt>
                <c:pt idx="46396">
                  <c:v>-0.15480614732147699</c:v>
                </c:pt>
                <c:pt idx="46397">
                  <c:v>0</c:v>
                </c:pt>
                <c:pt idx="46398">
                  <c:v>0.277402318797487</c:v>
                </c:pt>
                <c:pt idx="46399">
                  <c:v>5.7406961519004401E-2</c:v>
                </c:pt>
                <c:pt idx="46400">
                  <c:v>0.235560294762548</c:v>
                </c:pt>
                <c:pt idx="46401">
                  <c:v>0.36242028255629999</c:v>
                </c:pt>
                <c:pt idx="46402">
                  <c:v>0.23556455891915701</c:v>
                </c:pt>
                <c:pt idx="46403">
                  <c:v>0.13031805462190099</c:v>
                </c:pt>
                <c:pt idx="46404">
                  <c:v>0.16635337999929101</c:v>
                </c:pt>
                <c:pt idx="46405">
                  <c:v>0.16564397819948501</c:v>
                </c:pt>
                <c:pt idx="46406">
                  <c:v>0.19884959708739999</c:v>
                </c:pt>
                <c:pt idx="46407">
                  <c:v>0.15296243720883199</c:v>
                </c:pt>
                <c:pt idx="46408">
                  <c:v>0.18418843567752899</c:v>
                </c:pt>
                <c:pt idx="46409">
                  <c:v>0.104060377276637</c:v>
                </c:pt>
                <c:pt idx="46410">
                  <c:v>0.161102093555304</c:v>
                </c:pt>
                <c:pt idx="46411">
                  <c:v>0.161102093555304</c:v>
                </c:pt>
                <c:pt idx="46412">
                  <c:v>0.19561550171074699</c:v>
                </c:pt>
                <c:pt idx="46413">
                  <c:v>0.23307022278169001</c:v>
                </c:pt>
                <c:pt idx="46414">
                  <c:v>0.260525107190205</c:v>
                </c:pt>
                <c:pt idx="46415">
                  <c:v>0.217176964644096</c:v>
                </c:pt>
                <c:pt idx="46416">
                  <c:v>0.217176964644096</c:v>
                </c:pt>
                <c:pt idx="46417">
                  <c:v>0.217176964644096</c:v>
                </c:pt>
                <c:pt idx="46418">
                  <c:v>0.224830984841321</c:v>
                </c:pt>
                <c:pt idx="46419">
                  <c:v>0.224830984841321</c:v>
                </c:pt>
                <c:pt idx="46420">
                  <c:v>0.21205874444839401</c:v>
                </c:pt>
                <c:pt idx="46421">
                  <c:v>0.15681972831714699</c:v>
                </c:pt>
                <c:pt idx="46422">
                  <c:v>0.17957104059732501</c:v>
                </c:pt>
                <c:pt idx="46423">
                  <c:v>0.21187702588097801</c:v>
                </c:pt>
                <c:pt idx="46424">
                  <c:v>0.232811904933729</c:v>
                </c:pt>
                <c:pt idx="46425">
                  <c:v>0.200418179489979</c:v>
                </c:pt>
                <c:pt idx="46426">
                  <c:v>0.148244372433361</c:v>
                </c:pt>
                <c:pt idx="46427">
                  <c:v>0.148244372433361</c:v>
                </c:pt>
                <c:pt idx="46428">
                  <c:v>0.11910049987648701</c:v>
                </c:pt>
                <c:pt idx="46429">
                  <c:v>0.14094969486800901</c:v>
                </c:pt>
                <c:pt idx="46430">
                  <c:v>9.1423212288229694E-2</c:v>
                </c:pt>
                <c:pt idx="46431">
                  <c:v>-7.0539096323678496E-3</c:v>
                </c:pt>
                <c:pt idx="46432">
                  <c:v>-7.0539096323678496E-3</c:v>
                </c:pt>
                <c:pt idx="46433">
                  <c:v>-1.0794307913482201E-2</c:v>
                </c:pt>
                <c:pt idx="46434">
                  <c:v>-3.4031129310883902E-2</c:v>
                </c:pt>
                <c:pt idx="46435">
                  <c:v>-5.5738450770936997E-2</c:v>
                </c:pt>
                <c:pt idx="46436">
                  <c:v>-5.5738450770936997E-2</c:v>
                </c:pt>
                <c:pt idx="46437">
                  <c:v>-5.5738450770936997E-2</c:v>
                </c:pt>
                <c:pt idx="46438">
                  <c:v>-3.2535244992780703E-2</c:v>
                </c:pt>
                <c:pt idx="46439">
                  <c:v>-5.3445083784252799E-2</c:v>
                </c:pt>
                <c:pt idx="46440">
                  <c:v>-3.1479142486123997E-2</c:v>
                </c:pt>
                <c:pt idx="46441">
                  <c:v>-3.1479142486123997E-2</c:v>
                </c:pt>
                <c:pt idx="46442">
                  <c:v>-3.1479142486123997E-2</c:v>
                </c:pt>
                <c:pt idx="46443">
                  <c:v>-3.1479142486123997E-2</c:v>
                </c:pt>
                <c:pt idx="46444">
                  <c:v>-2.4593961309045301E-2</c:v>
                </c:pt>
                <c:pt idx="46445">
                  <c:v>1.87191947659202E-2</c:v>
                </c:pt>
                <c:pt idx="46446">
                  <c:v>1.87191947659202E-2</c:v>
                </c:pt>
                <c:pt idx="46447">
                  <c:v>1.87191947659202E-2</c:v>
                </c:pt>
                <c:pt idx="46448">
                  <c:v>7.9967864780440698E-2</c:v>
                </c:pt>
                <c:pt idx="46449">
                  <c:v>8.3206080364171195E-2</c:v>
                </c:pt>
                <c:pt idx="46450">
                  <c:v>0.102739019965809</c:v>
                </c:pt>
                <c:pt idx="46451">
                  <c:v>8.3307519601355906E-2</c:v>
                </c:pt>
                <c:pt idx="46452">
                  <c:v>8.3307519601355906E-2</c:v>
                </c:pt>
                <c:pt idx="46453">
                  <c:v>0.13235304619727101</c:v>
                </c:pt>
                <c:pt idx="46454">
                  <c:v>0.13235304619727101</c:v>
                </c:pt>
                <c:pt idx="46455">
                  <c:v>0.13235304619727101</c:v>
                </c:pt>
                <c:pt idx="46456">
                  <c:v>0.128072455380741</c:v>
                </c:pt>
                <c:pt idx="46457">
                  <c:v>7.9270082048216797E-2</c:v>
                </c:pt>
                <c:pt idx="46458">
                  <c:v>7.9270082048216797E-2</c:v>
                </c:pt>
                <c:pt idx="46459">
                  <c:v>0.10283486667842601</c:v>
                </c:pt>
                <c:pt idx="46460">
                  <c:v>8.2503627172011401E-2</c:v>
                </c:pt>
                <c:pt idx="46461">
                  <c:v>8.2503627172011401E-2</c:v>
                </c:pt>
                <c:pt idx="46462">
                  <c:v>6.4825469941231603E-2</c:v>
                </c:pt>
                <c:pt idx="46463" formatCode="0.00E+00">
                  <c:v>-7.2869631384198097E-4</c:v>
                </c:pt>
                <c:pt idx="46464">
                  <c:v>0.26468651078396999</c:v>
                </c:pt>
                <c:pt idx="46465" formatCode="0.00E+00">
                  <c:v>7.6266413619135304E-2</c:v>
                </c:pt>
                <c:pt idx="46466">
                  <c:v>7.5239475551902996E-2</c:v>
                </c:pt>
                <c:pt idx="46467">
                  <c:v>6.1835542075787599E-2</c:v>
                </c:pt>
                <c:pt idx="46468">
                  <c:v>-8.54593475064577E-2</c:v>
                </c:pt>
                <c:pt idx="46469">
                  <c:v>-0.202876109381462</c:v>
                </c:pt>
                <c:pt idx="46470">
                  <c:v>-4.5002932062789602E-2</c:v>
                </c:pt>
                <c:pt idx="46471">
                  <c:v>-8.6980125985544193E-2</c:v>
                </c:pt>
                <c:pt idx="46472">
                  <c:v>-7.8696676468278604E-2</c:v>
                </c:pt>
                <c:pt idx="46473">
                  <c:v>-3.36796987512182E-2</c:v>
                </c:pt>
                <c:pt idx="46474">
                  <c:v>7.7304378898608297E-3</c:v>
                </c:pt>
                <c:pt idx="46475">
                  <c:v>9.5507738077631396E-2</c:v>
                </c:pt>
                <c:pt idx="46476">
                  <c:v>9.5507738077631396E-2</c:v>
                </c:pt>
                <c:pt idx="46477">
                  <c:v>-4.1985055481802598E-2</c:v>
                </c:pt>
                <c:pt idx="46478">
                  <c:v>0.14486656521956701</c:v>
                </c:pt>
                <c:pt idx="46479">
                  <c:v>9.6313065563409204E-3</c:v>
                </c:pt>
                <c:pt idx="46480">
                  <c:v>0.115650645229049</c:v>
                </c:pt>
                <c:pt idx="46481">
                  <c:v>0.115650645229049</c:v>
                </c:pt>
                <c:pt idx="46482">
                  <c:v>0.16058071906086599</c:v>
                </c:pt>
                <c:pt idx="46483">
                  <c:v>0.16058071906086599</c:v>
                </c:pt>
                <c:pt idx="46484">
                  <c:v>0.236971630068366</c:v>
                </c:pt>
                <c:pt idx="46485">
                  <c:v>0.391287492036688</c:v>
                </c:pt>
                <c:pt idx="46486">
                  <c:v>0.42342719296527398</c:v>
                </c:pt>
                <c:pt idx="46487">
                  <c:v>0.39151989024109801</c:v>
                </c:pt>
                <c:pt idx="46488">
                  <c:v>0.43425782428487902</c:v>
                </c:pt>
                <c:pt idx="46489">
                  <c:v>0.22855129509255601</c:v>
                </c:pt>
                <c:pt idx="46490">
                  <c:v>0.259401958560596</c:v>
                </c:pt>
                <c:pt idx="46491">
                  <c:v>0.23433657663384999</c:v>
                </c:pt>
                <c:pt idx="46492">
                  <c:v>0.20278545150572699</c:v>
                </c:pt>
                <c:pt idx="46493">
                  <c:v>0.103732338745261</c:v>
                </c:pt>
                <c:pt idx="46494">
                  <c:v>0.103732338745261</c:v>
                </c:pt>
                <c:pt idx="46495">
                  <c:v>0.14733948929575</c:v>
                </c:pt>
                <c:pt idx="46496">
                  <c:v>7.4183689040784706E-2</c:v>
                </c:pt>
                <c:pt idx="46497">
                  <c:v>0.16587081867303599</c:v>
                </c:pt>
                <c:pt idx="46498">
                  <c:v>0.20888324826634</c:v>
                </c:pt>
                <c:pt idx="46499">
                  <c:v>0.11078074221585001</c:v>
                </c:pt>
                <c:pt idx="46500">
                  <c:v>0.15002352463457</c:v>
                </c:pt>
                <c:pt idx="46501">
                  <c:v>0.11297578187581001</c:v>
                </c:pt>
                <c:pt idx="46502">
                  <c:v>0.119409733617311</c:v>
                </c:pt>
                <c:pt idx="46503">
                  <c:v>7.2981159511826599E-2</c:v>
                </c:pt>
                <c:pt idx="46504">
                  <c:v>7.2981159511826599E-2</c:v>
                </c:pt>
                <c:pt idx="46505">
                  <c:v>3.2614902594724403E-2</c:v>
                </c:pt>
                <c:pt idx="46506">
                  <c:v>3.2614902594724403E-2</c:v>
                </c:pt>
                <c:pt idx="46507">
                  <c:v>-0.140298899665283</c:v>
                </c:pt>
                <c:pt idx="46508">
                  <c:v>-0.12954498741748099</c:v>
                </c:pt>
                <c:pt idx="46509">
                  <c:v>-0.13532769699077701</c:v>
                </c:pt>
                <c:pt idx="46510">
                  <c:v>-0.13532769699077701</c:v>
                </c:pt>
                <c:pt idx="46511">
                  <c:v>-0.17375982219320199</c:v>
                </c:pt>
                <c:pt idx="46512">
                  <c:v>-0.16635574657128299</c:v>
                </c:pt>
                <c:pt idx="46513">
                  <c:v>0.10730877055447299</c:v>
                </c:pt>
                <c:pt idx="46514">
                  <c:v>-0.22385381658692499</c:v>
                </c:pt>
                <c:pt idx="46515">
                  <c:v>-6.4137345315558397E-2</c:v>
                </c:pt>
                <c:pt idx="46516">
                  <c:v>-0.171924871729602</c:v>
                </c:pt>
                <c:pt idx="46517">
                  <c:v>-0.10750852909026801</c:v>
                </c:pt>
                <c:pt idx="46518">
                  <c:v>-5.6406397162323402E-2</c:v>
                </c:pt>
                <c:pt idx="46519">
                  <c:v>-7.4778283313905397E-3</c:v>
                </c:pt>
                <c:pt idx="46520">
                  <c:v>4.4568966825921E-2</c:v>
                </c:pt>
                <c:pt idx="46521">
                  <c:v>-1.7211281143732798E-2</c:v>
                </c:pt>
                <c:pt idx="46522">
                  <c:v>-1.7211281143732798E-2</c:v>
                </c:pt>
                <c:pt idx="46523">
                  <c:v>3.4155926577581201E-2</c:v>
                </c:pt>
                <c:pt idx="46524">
                  <c:v>8.9156214676368001E-2</c:v>
                </c:pt>
                <c:pt idx="46525">
                  <c:v>-2.9945521374973701E-2</c:v>
                </c:pt>
                <c:pt idx="46526">
                  <c:v>-0.176380199395196</c:v>
                </c:pt>
                <c:pt idx="46527">
                  <c:v>-7.5549817768945704E-2</c:v>
                </c:pt>
                <c:pt idx="46528">
                  <c:v>-2.67843238732796E-2</c:v>
                </c:pt>
                <c:pt idx="46529">
                  <c:v>2.5393342589308698E-2</c:v>
                </c:pt>
                <c:pt idx="46530">
                  <c:v>7.9439060625659405E-2</c:v>
                </c:pt>
                <c:pt idx="46531">
                  <c:v>0.109124990661747</c:v>
                </c:pt>
                <c:pt idx="46532">
                  <c:v>0.109124990661747</c:v>
                </c:pt>
                <c:pt idx="46533">
                  <c:v>0.197360966312909</c:v>
                </c:pt>
                <c:pt idx="46534">
                  <c:v>0.14081225633253</c:v>
                </c:pt>
                <c:pt idx="46535" formatCode="0.00E+00">
                  <c:v>-8.2075374548007396E-4</c:v>
                </c:pt>
                <c:pt idx="46536">
                  <c:v>5.1285343705799999E-2</c:v>
                </c:pt>
                <c:pt idx="46537" formatCode="0.00E+00">
                  <c:v>-8.2075374548007396E-4</c:v>
                </c:pt>
                <c:pt idx="46538" formatCode="0.00E+00">
                  <c:v>-8.2075374548007396E-4</c:v>
                </c:pt>
                <c:pt idx="46539" formatCode="0.00E+00">
                  <c:v>-8.2075374548007396E-4</c:v>
                </c:pt>
                <c:pt idx="46540" formatCode="0.00E+00">
                  <c:v>-9.0047016187936701E-2</c:v>
                </c:pt>
                <c:pt idx="46541" formatCode="0.00E+00">
                  <c:v>-0.16532711551000401</c:v>
                </c:pt>
                <c:pt idx="46542">
                  <c:v>-0.198012715102139</c:v>
                </c:pt>
                <c:pt idx="46543">
                  <c:v>-0.11035849852382899</c:v>
                </c:pt>
                <c:pt idx="46544">
                  <c:v>-0.110674345648994</c:v>
                </c:pt>
                <c:pt idx="46545">
                  <c:v>-0.14210482470546301</c:v>
                </c:pt>
                <c:pt idx="46546">
                  <c:v>-7.6494387559224303E-2</c:v>
                </c:pt>
                <c:pt idx="46547">
                  <c:v>-0.15216085962394901</c:v>
                </c:pt>
                <c:pt idx="46548">
                  <c:v>-0.15216085962394901</c:v>
                </c:pt>
                <c:pt idx="46549">
                  <c:v>-0.21242780861788399</c:v>
                </c:pt>
                <c:pt idx="46550">
                  <c:v>-0.20529018537082799</c:v>
                </c:pt>
                <c:pt idx="46551">
                  <c:v>-0.20529018537082799</c:v>
                </c:pt>
                <c:pt idx="46552">
                  <c:v>-0.191264122240552</c:v>
                </c:pt>
                <c:pt idx="46553">
                  <c:v>-5.9954417109822501E-2</c:v>
                </c:pt>
                <c:pt idx="46554">
                  <c:v>-9.6590187188370702E-2</c:v>
                </c:pt>
                <c:pt idx="46555">
                  <c:v>-5.56578651074386E-2</c:v>
                </c:pt>
                <c:pt idx="46556">
                  <c:v>-3.2268858466683703E-2</c:v>
                </c:pt>
                <c:pt idx="46557">
                  <c:v>0.106541001147933</c:v>
                </c:pt>
                <c:pt idx="46558">
                  <c:v>0.147809188771924</c:v>
                </c:pt>
                <c:pt idx="46559">
                  <c:v>0.147810647744434</c:v>
                </c:pt>
                <c:pt idx="46560">
                  <c:v>0.18543472997725099</c:v>
                </c:pt>
                <c:pt idx="46561">
                  <c:v>0.147810647744434</c:v>
                </c:pt>
                <c:pt idx="46562">
                  <c:v>0.18543472997725099</c:v>
                </c:pt>
                <c:pt idx="46563">
                  <c:v>0.22040250165497599</c:v>
                </c:pt>
                <c:pt idx="46564">
                  <c:v>0.17092371317743499</c:v>
                </c:pt>
                <c:pt idx="46565">
                  <c:v>8.3102501399943296E-2</c:v>
                </c:pt>
                <c:pt idx="46566">
                  <c:v>0.17092723226447901</c:v>
                </c:pt>
                <c:pt idx="46567">
                  <c:v>9.7768668043439505E-2</c:v>
                </c:pt>
                <c:pt idx="46568">
                  <c:v>0.18654316442157201</c:v>
                </c:pt>
                <c:pt idx="46569">
                  <c:v>0.18600815569947601</c:v>
                </c:pt>
                <c:pt idx="46570">
                  <c:v>0.18600815569947601</c:v>
                </c:pt>
                <c:pt idx="46571">
                  <c:v>0.185973761078427</c:v>
                </c:pt>
                <c:pt idx="46572">
                  <c:v>0.220895175756888</c:v>
                </c:pt>
                <c:pt idx="46573">
                  <c:v>0.220895175756888</c:v>
                </c:pt>
                <c:pt idx="46574">
                  <c:v>0.220895175756888</c:v>
                </c:pt>
                <c:pt idx="46575">
                  <c:v>0.21223025103100701</c:v>
                </c:pt>
                <c:pt idx="46576">
                  <c:v>0.21223025103100701</c:v>
                </c:pt>
                <c:pt idx="46577">
                  <c:v>0.203687452780239</c:v>
                </c:pt>
                <c:pt idx="46578">
                  <c:v>0.203687452780239</c:v>
                </c:pt>
                <c:pt idx="46579">
                  <c:v>0.18695805148483899</c:v>
                </c:pt>
                <c:pt idx="46580">
                  <c:v>0.14014666875200499</c:v>
                </c:pt>
                <c:pt idx="46581">
                  <c:v>0.145848272682567</c:v>
                </c:pt>
                <c:pt idx="46582">
                  <c:v>0.28009705309340299</c:v>
                </c:pt>
                <c:pt idx="46583">
                  <c:v>0.31056429559375798</c:v>
                </c:pt>
                <c:pt idx="46584">
                  <c:v>0.338557418309827</c:v>
                </c:pt>
                <c:pt idx="46585">
                  <c:v>0.31056429559375798</c:v>
                </c:pt>
                <c:pt idx="46586">
                  <c:v>0.338557418309827</c:v>
                </c:pt>
                <c:pt idx="46587">
                  <c:v>0.31262747015193199</c:v>
                </c:pt>
                <c:pt idx="46588">
                  <c:v>0.31335571571757198</c:v>
                </c:pt>
                <c:pt idx="46589">
                  <c:v>0.31335666290773201</c:v>
                </c:pt>
                <c:pt idx="46590">
                  <c:v>0.26623029921364</c:v>
                </c:pt>
                <c:pt idx="46591">
                  <c:v>0.16418365681179201</c:v>
                </c:pt>
                <c:pt idx="46592">
                  <c:v>0.209202287365993</c:v>
                </c:pt>
                <c:pt idx="46593">
                  <c:v>0.26678341532162397</c:v>
                </c:pt>
                <c:pt idx="46594">
                  <c:v>0.31389350373657299</c:v>
                </c:pt>
                <c:pt idx="46595">
                  <c:v>0.26610669597692499</c:v>
                </c:pt>
                <c:pt idx="46596">
                  <c:v>0.24868581055744199</c:v>
                </c:pt>
                <c:pt idx="46597">
                  <c:v>0.20771866445991499</c:v>
                </c:pt>
                <c:pt idx="46598">
                  <c:v>0.27274428535978701</c:v>
                </c:pt>
                <c:pt idx="46599">
                  <c:v>0.36207281564344101</c:v>
                </c:pt>
                <c:pt idx="46600">
                  <c:v>0.31654988704599901</c:v>
                </c:pt>
                <c:pt idx="46601">
                  <c:v>0.273972991504073</c:v>
                </c:pt>
                <c:pt idx="46602">
                  <c:v>0.273972991504073</c:v>
                </c:pt>
                <c:pt idx="46603">
                  <c:v>0.273972991504073</c:v>
                </c:pt>
                <c:pt idx="46604">
                  <c:v>0.31677855814412698</c:v>
                </c:pt>
                <c:pt idx="46605">
                  <c:v>0.412105434258287</c:v>
                </c:pt>
                <c:pt idx="46606">
                  <c:v>0.46460806857822101</c:v>
                </c:pt>
                <c:pt idx="46607">
                  <c:v>0.47126303182959001</c:v>
                </c:pt>
                <c:pt idx="46608">
                  <c:v>0.52821278109339198</c:v>
                </c:pt>
                <c:pt idx="46609">
                  <c:v>0.54835338673331602</c:v>
                </c:pt>
                <c:pt idx="46610">
                  <c:v>0.41388160072982899</c:v>
                </c:pt>
                <c:pt idx="46611">
                  <c:v>0.45224131032795001</c:v>
                </c:pt>
                <c:pt idx="46612">
                  <c:v>0.45224131032795001</c:v>
                </c:pt>
                <c:pt idx="46613">
                  <c:v>0.51847851766075104</c:v>
                </c:pt>
                <c:pt idx="46614">
                  <c:v>0.63776207456079803</c:v>
                </c:pt>
                <c:pt idx="46615">
                  <c:v>0.64972833742978897</c:v>
                </c:pt>
                <c:pt idx="46616">
                  <c:v>0.64972833742978897</c:v>
                </c:pt>
                <c:pt idx="46617">
                  <c:v>0.67143607181027598</c:v>
                </c:pt>
                <c:pt idx="46618">
                  <c:v>0.67143607181027598</c:v>
                </c:pt>
                <c:pt idx="46619">
                  <c:v>0.67143607181027598</c:v>
                </c:pt>
                <c:pt idx="46620">
                  <c:v>0.66092928846356402</c:v>
                </c:pt>
                <c:pt idx="46621">
                  <c:v>0.64331160170840196</c:v>
                </c:pt>
                <c:pt idx="46622">
                  <c:v>0.706912300182992</c:v>
                </c:pt>
                <c:pt idx="46623">
                  <c:v>0.73450954289477699</c:v>
                </c:pt>
                <c:pt idx="46624">
                  <c:v>0.73450954289477699</c:v>
                </c:pt>
                <c:pt idx="46625">
                  <c:v>0.92309322016449202</c:v>
                </c:pt>
                <c:pt idx="46626">
                  <c:v>0.92309322016449202</c:v>
                </c:pt>
                <c:pt idx="46627">
                  <c:v>0.92786110215739803</c:v>
                </c:pt>
                <c:pt idx="46628">
                  <c:v>0.86610348928504099</c:v>
                </c:pt>
                <c:pt idx="46629">
                  <c:v>0.86679930712521702</c:v>
                </c:pt>
                <c:pt idx="46630">
                  <c:v>-9.09568491852768E-2</c:v>
                </c:pt>
                <c:pt idx="46631">
                  <c:v>0.23948166479638899</c:v>
                </c:pt>
                <c:pt idx="46632">
                  <c:v>8.8204145586232505E-3</c:v>
                </c:pt>
                <c:pt idx="46633">
                  <c:v>6.6157910334594103E-2</c:v>
                </c:pt>
                <c:pt idx="46634">
                  <c:v>0.194826415425675</c:v>
                </c:pt>
                <c:pt idx="46635">
                  <c:v>0.28764289454355801</c:v>
                </c:pt>
                <c:pt idx="46636">
                  <c:v>9.6950195954851298E-2</c:v>
                </c:pt>
                <c:pt idx="46637">
                  <c:v>4.5371645641562701E-2</c:v>
                </c:pt>
                <c:pt idx="46638">
                  <c:v>9.6427949556536302E-2</c:v>
                </c:pt>
                <c:pt idx="46639">
                  <c:v>8.7078148609631201E-2</c:v>
                </c:pt>
                <c:pt idx="46640">
                  <c:v>0.13850223174917001</c:v>
                </c:pt>
                <c:pt idx="46641">
                  <c:v>8.73738715473351E-2</c:v>
                </c:pt>
                <c:pt idx="46642">
                  <c:v>8.73738715473351E-2</c:v>
                </c:pt>
                <c:pt idx="46643">
                  <c:v>4.0640336486372303E-2</c:v>
                </c:pt>
                <c:pt idx="46644">
                  <c:v>-1.8445981664112401E-3</c:v>
                </c:pt>
                <c:pt idx="46645">
                  <c:v>-4.4484909975421399E-2</c:v>
                </c:pt>
                <c:pt idx="46646">
                  <c:v>-4.4088299872354998E-2</c:v>
                </c:pt>
                <c:pt idx="46647">
                  <c:v>-4.4088299872354998E-2</c:v>
                </c:pt>
                <c:pt idx="46648">
                  <c:v>4.1682083729914297E-2</c:v>
                </c:pt>
                <c:pt idx="46649">
                  <c:v>8.1392681441666101E-2</c:v>
                </c:pt>
                <c:pt idx="46650">
                  <c:v>0.118337098193028</c:v>
                </c:pt>
                <c:pt idx="46651">
                  <c:v>0.118337098193028</c:v>
                </c:pt>
                <c:pt idx="46652">
                  <c:v>0.11768424803762099</c:v>
                </c:pt>
                <c:pt idx="46653">
                  <c:v>0.11768424803762099</c:v>
                </c:pt>
                <c:pt idx="46654">
                  <c:v>0.110324411720049</c:v>
                </c:pt>
                <c:pt idx="46655">
                  <c:v>9.5891741927086299E-2</c:v>
                </c:pt>
                <c:pt idx="46656">
                  <c:v>8.9567940247650302E-2</c:v>
                </c:pt>
                <c:pt idx="46657">
                  <c:v>0.121193076965569</c:v>
                </c:pt>
                <c:pt idx="46658">
                  <c:v>0.190437034930722</c:v>
                </c:pt>
                <c:pt idx="46659">
                  <c:v>0.266130591325133</c:v>
                </c:pt>
                <c:pt idx="46660">
                  <c:v>0.266130591325133</c:v>
                </c:pt>
                <c:pt idx="46661">
                  <c:v>0.26335195516918097</c:v>
                </c:pt>
                <c:pt idx="46662">
                  <c:v>0.22555323887648601</c:v>
                </c:pt>
                <c:pt idx="46663">
                  <c:v>0.22555323887648601</c:v>
                </c:pt>
                <c:pt idx="46664">
                  <c:v>0.155841741448627</c:v>
                </c:pt>
                <c:pt idx="46665">
                  <c:v>0.155841741448627</c:v>
                </c:pt>
                <c:pt idx="46666">
                  <c:v>9.3169919273833099E-2</c:v>
                </c:pt>
                <c:pt idx="46667">
                  <c:v>9.7247839636390498E-2</c:v>
                </c:pt>
                <c:pt idx="46668">
                  <c:v>6.8852155058243894E-2</c:v>
                </c:pt>
                <c:pt idx="46669">
                  <c:v>6.8852155058243894E-2</c:v>
                </c:pt>
                <c:pt idx="46670">
                  <c:v>9.7711583142599798E-2</c:v>
                </c:pt>
                <c:pt idx="46671">
                  <c:v>9.7711583142599798E-2</c:v>
                </c:pt>
                <c:pt idx="46672">
                  <c:v>0.15157443930522499</c:v>
                </c:pt>
                <c:pt idx="46673">
                  <c:v>0.17388353520962899</c:v>
                </c:pt>
                <c:pt idx="46674">
                  <c:v>0.17388353520962899</c:v>
                </c:pt>
                <c:pt idx="46675">
                  <c:v>0.17388353520962899</c:v>
                </c:pt>
                <c:pt idx="46676">
                  <c:v>0.17388353520962899</c:v>
                </c:pt>
                <c:pt idx="46677">
                  <c:v>0.15157443930522499</c:v>
                </c:pt>
                <c:pt idx="46678">
                  <c:v>0.15157443930522499</c:v>
                </c:pt>
                <c:pt idx="46679">
                  <c:v>0.15157443930522499</c:v>
                </c:pt>
                <c:pt idx="46680">
                  <c:v>0.115127210362351</c:v>
                </c:pt>
                <c:pt idx="46681">
                  <c:v>9.2451835586206704E-2</c:v>
                </c:pt>
                <c:pt idx="46682">
                  <c:v>9.2451835586206704E-2</c:v>
                </c:pt>
                <c:pt idx="46683">
                  <c:v>9.2451835586206704E-2</c:v>
                </c:pt>
                <c:pt idx="46684">
                  <c:v>9.2451835586206704E-2</c:v>
                </c:pt>
                <c:pt idx="46685">
                  <c:v>9.2451835586206704E-2</c:v>
                </c:pt>
                <c:pt idx="46686">
                  <c:v>9.6310341741374206E-2</c:v>
                </c:pt>
                <c:pt idx="46687">
                  <c:v>9.6310341741374206E-2</c:v>
                </c:pt>
                <c:pt idx="46688">
                  <c:v>9.6310341741374206E-2</c:v>
                </c:pt>
                <c:pt idx="46689">
                  <c:v>9.6310341741374206E-2</c:v>
                </c:pt>
                <c:pt idx="46690">
                  <c:v>9.6310341741374206E-2</c:v>
                </c:pt>
                <c:pt idx="46691">
                  <c:v>9.6310341741374206E-2</c:v>
                </c:pt>
                <c:pt idx="46692">
                  <c:v>9.6310341741374206E-2</c:v>
                </c:pt>
                <c:pt idx="46693">
                  <c:v>7.2793615915177801E-2</c:v>
                </c:pt>
                <c:pt idx="46694">
                  <c:v>7.2793615915177801E-2</c:v>
                </c:pt>
                <c:pt idx="46695">
                  <c:v>9.6310341741374206E-2</c:v>
                </c:pt>
                <c:pt idx="46696">
                  <c:v>9.6310341741374206E-2</c:v>
                </c:pt>
                <c:pt idx="46697">
                  <c:v>9.6310341741374206E-2</c:v>
                </c:pt>
                <c:pt idx="46698">
                  <c:v>0.118775032909798</c:v>
                </c:pt>
                <c:pt idx="46699">
                  <c:v>0.119096671210748</c:v>
                </c:pt>
                <c:pt idx="46700">
                  <c:v>0.119096671210748</c:v>
                </c:pt>
                <c:pt idx="46701">
                  <c:v>0.119096671210748</c:v>
                </c:pt>
                <c:pt idx="46702">
                  <c:v>0.147642241691336</c:v>
                </c:pt>
                <c:pt idx="46703">
                  <c:v>0.189014951411132</c:v>
                </c:pt>
                <c:pt idx="46704">
                  <c:v>0.160867751652194</c:v>
                </c:pt>
                <c:pt idx="46705">
                  <c:v>0.16546909346269301</c:v>
                </c:pt>
                <c:pt idx="46706">
                  <c:v>0.160867751652194</c:v>
                </c:pt>
                <c:pt idx="46707">
                  <c:v>0.16546909346269301</c:v>
                </c:pt>
                <c:pt idx="46708">
                  <c:v>0.160867751652194</c:v>
                </c:pt>
                <c:pt idx="46709">
                  <c:v>0.123780382647209</c:v>
                </c:pt>
                <c:pt idx="46710">
                  <c:v>0.11912291246137099</c:v>
                </c:pt>
                <c:pt idx="46711">
                  <c:v>0.145132687222637</c:v>
                </c:pt>
                <c:pt idx="46712">
                  <c:v>0.173735046385741</c:v>
                </c:pt>
                <c:pt idx="46713">
                  <c:v>0.15256846776871999</c:v>
                </c:pt>
                <c:pt idx="46714">
                  <c:v>0.15256846776871999</c:v>
                </c:pt>
                <c:pt idx="46715">
                  <c:v>0.167518516742486</c:v>
                </c:pt>
                <c:pt idx="46716">
                  <c:v>0.167518516742486</c:v>
                </c:pt>
                <c:pt idx="46717">
                  <c:v>0.167518516742486</c:v>
                </c:pt>
                <c:pt idx="46718">
                  <c:v>0.167518516742486</c:v>
                </c:pt>
                <c:pt idx="46719">
                  <c:v>0.167518516742486</c:v>
                </c:pt>
                <c:pt idx="46720">
                  <c:v>0.167518516742486</c:v>
                </c:pt>
                <c:pt idx="46721">
                  <c:v>0.162492259676983</c:v>
                </c:pt>
                <c:pt idx="46722">
                  <c:v>0.162492259676983</c:v>
                </c:pt>
                <c:pt idx="46723">
                  <c:v>0.140300500122162</c:v>
                </c:pt>
                <c:pt idx="46724">
                  <c:v>0.140300500122162</c:v>
                </c:pt>
                <c:pt idx="46725">
                  <c:v>0.140300500122162</c:v>
                </c:pt>
                <c:pt idx="46726">
                  <c:v>0.11128681415544101</c:v>
                </c:pt>
                <c:pt idx="46727">
                  <c:v>0.12094195762684901</c:v>
                </c:pt>
                <c:pt idx="46728" formatCode="0.00E+00">
                  <c:v>-7.2869631384198097E-4</c:v>
                </c:pt>
                <c:pt idx="46729">
                  <c:v>-0.32409867696523298</c:v>
                </c:pt>
                <c:pt idx="46730" formatCode="0.00E+00">
                  <c:v>-5.3662108669294897E-2</c:v>
                </c:pt>
                <c:pt idx="46731">
                  <c:v>-0.110688039413396</c:v>
                </c:pt>
                <c:pt idx="46732">
                  <c:v>1.93233584030163E-2</c:v>
                </c:pt>
                <c:pt idx="46733">
                  <c:v>-3.2647239277767602E-2</c:v>
                </c:pt>
                <c:pt idx="46734">
                  <c:v>-0.14966669730069099</c:v>
                </c:pt>
                <c:pt idx="46735">
                  <c:v>-9.9017927640146303E-2</c:v>
                </c:pt>
                <c:pt idx="46736">
                  <c:v>-9.9017927640146303E-2</c:v>
                </c:pt>
                <c:pt idx="46737">
                  <c:v>-0.15037866893288601</c:v>
                </c:pt>
                <c:pt idx="46738">
                  <c:v>6.2626037002136897E-2</c:v>
                </c:pt>
                <c:pt idx="46739">
                  <c:v>6.2626037002136897E-2</c:v>
                </c:pt>
                <c:pt idx="46740">
                  <c:v>1.5415328461301199E-2</c:v>
                </c:pt>
                <c:pt idx="46741">
                  <c:v>-3.3983975923540001E-2</c:v>
                </c:pt>
                <c:pt idx="46742">
                  <c:v>-7.3158709708584999E-2</c:v>
                </c:pt>
                <c:pt idx="46743">
                  <c:v>-6.5956142626787104E-2</c:v>
                </c:pt>
                <c:pt idx="46744">
                  <c:v>1.2366468905522499E-2</c:v>
                </c:pt>
                <c:pt idx="46745">
                  <c:v>8.5841616256275094E-2</c:v>
                </c:pt>
                <c:pt idx="46746">
                  <c:v>5.0436282315104101E-2</c:v>
                </c:pt>
                <c:pt idx="46747">
                  <c:v>8.5339457105030297E-2</c:v>
                </c:pt>
                <c:pt idx="46748">
                  <c:v>5.0436282315104101E-2</c:v>
                </c:pt>
                <c:pt idx="46749">
                  <c:v>5.0436282315104101E-2</c:v>
                </c:pt>
                <c:pt idx="46750">
                  <c:v>0.13872510884393099</c:v>
                </c:pt>
                <c:pt idx="46751">
                  <c:v>0.253274137885942</c:v>
                </c:pt>
                <c:pt idx="46752">
                  <c:v>0.30895655982083398</c:v>
                </c:pt>
                <c:pt idx="46753">
                  <c:v>0.33380687096939798</c:v>
                </c:pt>
                <c:pt idx="46754">
                  <c:v>0.28750738072491799</c:v>
                </c:pt>
                <c:pt idx="46755">
                  <c:v>0.245622606878942</c:v>
                </c:pt>
                <c:pt idx="46756">
                  <c:v>0.25297310033293902</c:v>
                </c:pt>
                <c:pt idx="46757">
                  <c:v>0.19211369138201401</c:v>
                </c:pt>
                <c:pt idx="46758">
                  <c:v>0.167070158216303</c:v>
                </c:pt>
                <c:pt idx="46759">
                  <c:v>0.104629851974468</c:v>
                </c:pt>
                <c:pt idx="46760">
                  <c:v>7.5971966939392704E-2</c:v>
                </c:pt>
                <c:pt idx="46761">
                  <c:v>0.11155039701017901</c:v>
                </c:pt>
                <c:pt idx="46762">
                  <c:v>0.140424314668254</c:v>
                </c:pt>
                <c:pt idx="46763">
                  <c:v>0.134282166738246</c:v>
                </c:pt>
                <c:pt idx="46764">
                  <c:v>7.0135803765933397E-2</c:v>
                </c:pt>
                <c:pt idx="46765">
                  <c:v>7.0135803765933397E-2</c:v>
                </c:pt>
                <c:pt idx="46766">
                  <c:v>8.1535061020508504E-2</c:v>
                </c:pt>
                <c:pt idx="46767">
                  <c:v>8.1535061020508504E-2</c:v>
                </c:pt>
                <c:pt idx="46768">
                  <c:v>0.119108900470382</c:v>
                </c:pt>
                <c:pt idx="46769">
                  <c:v>0.11386113288315799</c:v>
                </c:pt>
                <c:pt idx="46770">
                  <c:v>0.11386113288315799</c:v>
                </c:pt>
                <c:pt idx="46771">
                  <c:v>0.11386113288315799</c:v>
                </c:pt>
                <c:pt idx="46772">
                  <c:v>0.11386113288315799</c:v>
                </c:pt>
                <c:pt idx="46773">
                  <c:v>0.11386113288315799</c:v>
                </c:pt>
                <c:pt idx="46774">
                  <c:v>0.14398908778813099</c:v>
                </c:pt>
                <c:pt idx="46775">
                  <c:v>0.14398908778813099</c:v>
                </c:pt>
                <c:pt idx="46776">
                  <c:v>7.5992173849873002E-2</c:v>
                </c:pt>
                <c:pt idx="46777">
                  <c:v>-0.16525820091971399</c:v>
                </c:pt>
                <c:pt idx="46778">
                  <c:v>-4.6633331631264499E-2</c:v>
                </c:pt>
                <c:pt idx="46779">
                  <c:v>-4.6633331631264499E-2</c:v>
                </c:pt>
                <c:pt idx="46780">
                  <c:v>-5.5359580889638701E-2</c:v>
                </c:pt>
                <c:pt idx="46781">
                  <c:v>-0.114173832828376</c:v>
                </c:pt>
                <c:pt idx="46782">
                  <c:v>-0.175948511003793</c:v>
                </c:pt>
                <c:pt idx="46783">
                  <c:v>-0.21919874262186501</c:v>
                </c:pt>
                <c:pt idx="46784">
                  <c:v>-0.28568671382108102</c:v>
                </c:pt>
                <c:pt idx="46785">
                  <c:v>-0.31114985495025499</c:v>
                </c:pt>
                <c:pt idx="46786">
                  <c:v>-0.247211272939209</c:v>
                </c:pt>
                <c:pt idx="46787">
                  <c:v>-0.16518439305982599</c:v>
                </c:pt>
                <c:pt idx="46788">
                  <c:v>-0.240275425528194</c:v>
                </c:pt>
                <c:pt idx="46789">
                  <c:v>-0.30471149880492998</c:v>
                </c:pt>
                <c:pt idx="46790">
                  <c:v>-0.21549969281544801</c:v>
                </c:pt>
                <c:pt idx="46791">
                  <c:v>-0.120897975796861</c:v>
                </c:pt>
                <c:pt idx="46792">
                  <c:v>-0.120897975796861</c:v>
                </c:pt>
                <c:pt idx="46793">
                  <c:v>-5.69474523659163E-2</c:v>
                </c:pt>
                <c:pt idx="46794">
                  <c:v>-0.120897975796861</c:v>
                </c:pt>
                <c:pt idx="46795">
                  <c:v>-0.109710639102702</c:v>
                </c:pt>
                <c:pt idx="46796">
                  <c:v>-4.7919456303947103E-2</c:v>
                </c:pt>
                <c:pt idx="46797">
                  <c:v>5.8584087026719099E-2</c:v>
                </c:pt>
                <c:pt idx="46798">
                  <c:v>-8.8421522458729904E-2</c:v>
                </c:pt>
                <c:pt idx="46799">
                  <c:v>-9.5703145405480805E-2</c:v>
                </c:pt>
                <c:pt idx="46800">
                  <c:v>4.0181872513655702E-2</c:v>
                </c:pt>
                <c:pt idx="46801">
                  <c:v>4.0181872513655702E-2</c:v>
                </c:pt>
                <c:pt idx="46802">
                  <c:v>4.0181872513655702E-2</c:v>
                </c:pt>
                <c:pt idx="46803">
                  <c:v>4.0181872513655702E-2</c:v>
                </c:pt>
                <c:pt idx="46804">
                  <c:v>7.8865480142484595E-2</c:v>
                </c:pt>
                <c:pt idx="46805">
                  <c:v>8.50098969720081E-2</c:v>
                </c:pt>
                <c:pt idx="46806">
                  <c:v>0.12023077093010801</c:v>
                </c:pt>
                <c:pt idx="46807">
                  <c:v>7.8948678770651398E-2</c:v>
                </c:pt>
                <c:pt idx="46808">
                  <c:v>0.12023077093010801</c:v>
                </c:pt>
                <c:pt idx="46809">
                  <c:v>0.12023077093010801</c:v>
                </c:pt>
                <c:pt idx="46810">
                  <c:v>0.12023077093010801</c:v>
                </c:pt>
                <c:pt idx="46811">
                  <c:v>0.16503436610608799</c:v>
                </c:pt>
                <c:pt idx="46812">
                  <c:v>0.13021449693496501</c:v>
                </c:pt>
                <c:pt idx="46813">
                  <c:v>0.17859697273031799</c:v>
                </c:pt>
                <c:pt idx="46814">
                  <c:v>0.17011847186186299</c:v>
                </c:pt>
                <c:pt idx="46815">
                  <c:v>0.25562091267461401</c:v>
                </c:pt>
                <c:pt idx="46816">
                  <c:v>0.25562091267461401</c:v>
                </c:pt>
                <c:pt idx="46817">
                  <c:v>0.40143291825029198</c:v>
                </c:pt>
                <c:pt idx="46818">
                  <c:v>0.25538006082815601</c:v>
                </c:pt>
                <c:pt idx="46819">
                  <c:v>0.25538006082815601</c:v>
                </c:pt>
                <c:pt idx="46820">
                  <c:v>0.28567890975521698</c:v>
                </c:pt>
                <c:pt idx="46821">
                  <c:v>0.23540786320201201</c:v>
                </c:pt>
                <c:pt idx="46822">
                  <c:v>0.25539690602938597</c:v>
                </c:pt>
                <c:pt idx="46823">
                  <c:v>0.24453698308142</c:v>
                </c:pt>
                <c:pt idx="46824">
                  <c:v>0.25539690602938597</c:v>
                </c:pt>
                <c:pt idx="46825">
                  <c:v>0.25539690602938597</c:v>
                </c:pt>
                <c:pt idx="46826">
                  <c:v>0.246438015583718</c:v>
                </c:pt>
                <c:pt idx="46827">
                  <c:v>0.149509057192724</c:v>
                </c:pt>
                <c:pt idx="46828">
                  <c:v>0.155069836985122</c:v>
                </c:pt>
                <c:pt idx="46829">
                  <c:v>0.251777556305742</c:v>
                </c:pt>
                <c:pt idx="46830">
                  <c:v>0.28184131783706101</c:v>
                </c:pt>
                <c:pt idx="46831">
                  <c:v>0.26175810052683002</c:v>
                </c:pt>
                <c:pt idx="46832">
                  <c:v>0.59988877191502199</c:v>
                </c:pt>
                <c:pt idx="46833">
                  <c:v>0.52109797645628697</c:v>
                </c:pt>
                <c:pt idx="46834">
                  <c:v>0.53278189792797803</c:v>
                </c:pt>
                <c:pt idx="46835">
                  <c:v>0.45831042558360302</c:v>
                </c:pt>
                <c:pt idx="46836">
                  <c:v>0.46251372926867201</c:v>
                </c:pt>
                <c:pt idx="46837">
                  <c:v>0.34059960637932701</c:v>
                </c:pt>
                <c:pt idx="46838">
                  <c:v>0.35115298363689101</c:v>
                </c:pt>
                <c:pt idx="46839">
                  <c:v>9.09568491852768E-2</c:v>
                </c:pt>
                <c:pt idx="46840">
                  <c:v>0.31547364577446402</c:v>
                </c:pt>
                <c:pt idx="46841">
                  <c:v>0.12994042391827701</c:v>
                </c:pt>
                <c:pt idx="46842">
                  <c:v>6.3403409862021504E-2</c:v>
                </c:pt>
                <c:pt idx="46843">
                  <c:v>-1.17852640078988E-2</c:v>
                </c:pt>
                <c:pt idx="46844">
                  <c:v>0.113314883640302</c:v>
                </c:pt>
                <c:pt idx="46845">
                  <c:v>-6.1022649533765301E-2</c:v>
                </c:pt>
                <c:pt idx="46846">
                  <c:v>-0.11893178947854099</c:v>
                </c:pt>
                <c:pt idx="46847">
                  <c:v>-0.20680831358258001</c:v>
                </c:pt>
                <c:pt idx="46848">
                  <c:v>-0.150286858088054</c:v>
                </c:pt>
                <c:pt idx="46849">
                  <c:v>-9.8290167392416999E-2</c:v>
                </c:pt>
                <c:pt idx="46850">
                  <c:v>-0.189065833817953</c:v>
                </c:pt>
                <c:pt idx="46851">
                  <c:v>-0.18884406428980299</c:v>
                </c:pt>
                <c:pt idx="46852">
                  <c:v>-0.18879316360031301</c:v>
                </c:pt>
                <c:pt idx="46853">
                  <c:v>-0.22350879014549199</c:v>
                </c:pt>
                <c:pt idx="46854">
                  <c:v>-0.22382913917331801</c:v>
                </c:pt>
                <c:pt idx="46855">
                  <c:v>-0.172828301851668</c:v>
                </c:pt>
                <c:pt idx="46856">
                  <c:v>-0.22382913917331801</c:v>
                </c:pt>
                <c:pt idx="46857">
                  <c:v>-0.13744421930335801</c:v>
                </c:pt>
                <c:pt idx="46858">
                  <c:v>-0.18911834279977</c:v>
                </c:pt>
                <c:pt idx="46859">
                  <c:v>-0.25569024269591001</c:v>
                </c:pt>
                <c:pt idx="46860">
                  <c:v>-0.223333545012048</c:v>
                </c:pt>
                <c:pt idx="46861">
                  <c:v>-0.223333545012048</c:v>
                </c:pt>
                <c:pt idx="46862">
                  <c:v>-0.27863597060870599</c:v>
                </c:pt>
                <c:pt idx="46863">
                  <c:v>-0.30983576592224399</c:v>
                </c:pt>
                <c:pt idx="46864">
                  <c:v>-0.23642409360567199</c:v>
                </c:pt>
                <c:pt idx="46865">
                  <c:v>-0.29026027340320698</c:v>
                </c:pt>
                <c:pt idx="46866">
                  <c:v>-0.25583155535660701</c:v>
                </c:pt>
                <c:pt idx="46867">
                  <c:v>-0.23642690515272599</c:v>
                </c:pt>
                <c:pt idx="46868">
                  <c:v>-0.149250702681437</c:v>
                </c:pt>
                <c:pt idx="46869">
                  <c:v>-0.231763793306003</c:v>
                </c:pt>
                <c:pt idx="46870">
                  <c:v>-0.27226599618842401</c:v>
                </c:pt>
                <c:pt idx="46871">
                  <c:v>-0.20587401803956201</c:v>
                </c:pt>
                <c:pt idx="46872">
                  <c:v>-0.239718829475115</c:v>
                </c:pt>
                <c:pt idx="46873">
                  <c:v>-9.1679468991182594E-2</c:v>
                </c:pt>
                <c:pt idx="46874">
                  <c:v>-0.26542325329225203</c:v>
                </c:pt>
                <c:pt idx="46875">
                  <c:v>6.2861585305756501E-2</c:v>
                </c:pt>
                <c:pt idx="46876">
                  <c:v>6.2859030317819795E-2</c:v>
                </c:pt>
                <c:pt idx="46877">
                  <c:v>0.11993740114062899</c:v>
                </c:pt>
                <c:pt idx="46878">
                  <c:v>5.5641526300606897E-2</c:v>
                </c:pt>
                <c:pt idx="46879">
                  <c:v>0.14428705863850899</c:v>
                </c:pt>
                <c:pt idx="46880">
                  <c:v>8.8002458524535795E-2</c:v>
                </c:pt>
                <c:pt idx="46881">
                  <c:v>3.2648586348904503E-2</c:v>
                </c:pt>
                <c:pt idx="46882">
                  <c:v>-1.6991537890727899E-2</c:v>
                </c:pt>
                <c:pt idx="46883">
                  <c:v>-8.4006598707742297E-2</c:v>
                </c:pt>
                <c:pt idx="46884">
                  <c:v>-3.2004386843994703E-2</c:v>
                </c:pt>
                <c:pt idx="46885">
                  <c:v>-2.9866335035141099E-2</c:v>
                </c:pt>
                <c:pt idx="46886">
                  <c:v>-7.0001170784269998E-2</c:v>
                </c:pt>
                <c:pt idx="46887">
                  <c:v>-3.1320149125832503E-2</c:v>
                </c:pt>
                <c:pt idx="46888">
                  <c:v>-3.1320149125832503E-2</c:v>
                </c:pt>
                <c:pt idx="46889">
                  <c:v>-2.312865973603E-2</c:v>
                </c:pt>
                <c:pt idx="46890">
                  <c:v>-5.9504268919364299E-2</c:v>
                </c:pt>
                <c:pt idx="46891">
                  <c:v>-7.9811143874171903E-2</c:v>
                </c:pt>
                <c:pt idx="46892">
                  <c:v>-6.2532712699189405E-2</c:v>
                </c:pt>
                <c:pt idx="46893">
                  <c:v>6.9425623762118402E-2</c:v>
                </c:pt>
                <c:pt idx="46894">
                  <c:v>7.0087620158258895E-2</c:v>
                </c:pt>
                <c:pt idx="46895">
                  <c:v>0.15170928321743801</c:v>
                </c:pt>
                <c:pt idx="46896">
                  <c:v>0.10977403053816399</c:v>
                </c:pt>
                <c:pt idx="46897">
                  <c:v>0.11522696520313699</c:v>
                </c:pt>
                <c:pt idx="46898">
                  <c:v>0.15710044728752201</c:v>
                </c:pt>
                <c:pt idx="46899">
                  <c:v>0.17287048057288101</c:v>
                </c:pt>
                <c:pt idx="46900">
                  <c:v>0.21773749712118301</c:v>
                </c:pt>
                <c:pt idx="46901">
                  <c:v>0.21773749712118301</c:v>
                </c:pt>
                <c:pt idx="46902">
                  <c:v>0.29424454622941898</c:v>
                </c:pt>
                <c:pt idx="46903">
                  <c:v>0.31206523480621601</c:v>
                </c:pt>
                <c:pt idx="46904">
                  <c:v>0.265720975142478</c:v>
                </c:pt>
                <c:pt idx="46905">
                  <c:v>0.291156615484778</c:v>
                </c:pt>
                <c:pt idx="46906">
                  <c:v>0.291156615484778</c:v>
                </c:pt>
                <c:pt idx="46907">
                  <c:v>0.25861136831356202</c:v>
                </c:pt>
                <c:pt idx="46908">
                  <c:v>0.25861136831356202</c:v>
                </c:pt>
                <c:pt idx="46909">
                  <c:v>0.22411152775064</c:v>
                </c:pt>
                <c:pt idx="46910">
                  <c:v>0.16984196175746999</c:v>
                </c:pt>
                <c:pt idx="46911">
                  <c:v>0.142148098898181</c:v>
                </c:pt>
                <c:pt idx="46912">
                  <c:v>3.6385413351237503E-2</c:v>
                </c:pt>
                <c:pt idx="46913">
                  <c:v>7.0781343828930393E-2</c:v>
                </c:pt>
                <c:pt idx="46914">
                  <c:v>6.60709695644148E-2</c:v>
                </c:pt>
                <c:pt idx="46915">
                  <c:v>0.29918062676206902</c:v>
                </c:pt>
                <c:pt idx="46916">
                  <c:v>5.31966731362052E-2</c:v>
                </c:pt>
                <c:pt idx="46917">
                  <c:v>0.218109105866923</c:v>
                </c:pt>
                <c:pt idx="46918">
                  <c:v>0.16428397035297601</c:v>
                </c:pt>
                <c:pt idx="46919">
                  <c:v>0.15476383238166899</c:v>
                </c:pt>
                <c:pt idx="46920">
                  <c:v>0.13350840040147599</c:v>
                </c:pt>
                <c:pt idx="46921">
                  <c:v>0.162748417384461</c:v>
                </c:pt>
                <c:pt idx="46922">
                  <c:v>5.5507409814352399E-2</c:v>
                </c:pt>
                <c:pt idx="46923">
                  <c:v>9.1320739867035705E-3</c:v>
                </c:pt>
                <c:pt idx="46924">
                  <c:v>5.5282656209757003E-2</c:v>
                </c:pt>
                <c:pt idx="46925">
                  <c:v>9.6937570104355497E-2</c:v>
                </c:pt>
                <c:pt idx="46926">
                  <c:v>0.13565335519587601</c:v>
                </c:pt>
                <c:pt idx="46927">
                  <c:v>9.7181056236557303E-2</c:v>
                </c:pt>
                <c:pt idx="46928">
                  <c:v>5.0858605701989502E-2</c:v>
                </c:pt>
                <c:pt idx="46929">
                  <c:v>8.3264164523260097E-3</c:v>
                </c:pt>
                <c:pt idx="46930">
                  <c:v>-3.4920001201113202E-2</c:v>
                </c:pt>
                <c:pt idx="46931">
                  <c:v>7.0038147548519003E-3</c:v>
                </c:pt>
                <c:pt idx="46932">
                  <c:v>0.12488650274345001</c:v>
                </c:pt>
                <c:pt idx="46933">
                  <c:v>0.13061473983959601</c:v>
                </c:pt>
                <c:pt idx="46934">
                  <c:v>0.28617788053697601</c:v>
                </c:pt>
                <c:pt idx="46935">
                  <c:v>0.28617788053697601</c:v>
                </c:pt>
                <c:pt idx="46936">
                  <c:v>0.15083859999659999</c:v>
                </c:pt>
                <c:pt idx="46937">
                  <c:v>0.184084522507965</c:v>
                </c:pt>
                <c:pt idx="46938">
                  <c:v>0.110342141763049</c:v>
                </c:pt>
                <c:pt idx="46939">
                  <c:v>0.163278165884431</c:v>
                </c:pt>
                <c:pt idx="46940">
                  <c:v>0.103801747864029</c:v>
                </c:pt>
                <c:pt idx="46941">
                  <c:v>0.103801747864029</c:v>
                </c:pt>
                <c:pt idx="46942">
                  <c:v>7.6349090914808099E-2</c:v>
                </c:pt>
                <c:pt idx="46943">
                  <c:v>0.14666549164745901</c:v>
                </c:pt>
                <c:pt idx="46944">
                  <c:v>0.18514432623869101</c:v>
                </c:pt>
                <c:pt idx="46945">
                  <c:v>0.21175579078298101</c:v>
                </c:pt>
                <c:pt idx="46946">
                  <c:v>0.21175579078298101</c:v>
                </c:pt>
                <c:pt idx="46947">
                  <c:v>0.21602176611236601</c:v>
                </c:pt>
                <c:pt idx="46948">
                  <c:v>0.29909608740701699</c:v>
                </c:pt>
                <c:pt idx="46949">
                  <c:v>0.28264883436849503</c:v>
                </c:pt>
                <c:pt idx="46950" formatCode="0.00E+00">
                  <c:v>-7.2869631384198097E-4</c:v>
                </c:pt>
                <c:pt idx="46951">
                  <c:v>0.263725744654771</c:v>
                </c:pt>
                <c:pt idx="46952" formatCode="0.00E+00">
                  <c:v>6.1005949522674398E-4</c:v>
                </c:pt>
                <c:pt idx="46953">
                  <c:v>0.131377884363165</c:v>
                </c:pt>
                <c:pt idx="46954" formatCode="0.00E+00">
                  <c:v>0.117046646787876</c:v>
                </c:pt>
                <c:pt idx="46955">
                  <c:v>0.125050525451357</c:v>
                </c:pt>
                <c:pt idx="46956">
                  <c:v>0.125050525451357</c:v>
                </c:pt>
                <c:pt idx="46957">
                  <c:v>0.12435367074760301</c:v>
                </c:pt>
                <c:pt idx="46958">
                  <c:v>6.7464004557394194E-2</c:v>
                </c:pt>
                <c:pt idx="46959">
                  <c:v>6.1180319094583602E-2</c:v>
                </c:pt>
                <c:pt idx="46960">
                  <c:v>0.11938477148181199</c:v>
                </c:pt>
                <c:pt idx="46961">
                  <c:v>2.324856203717E-2</c:v>
                </c:pt>
                <c:pt idx="46962">
                  <c:v>2.3978035171671599E-2</c:v>
                </c:pt>
                <c:pt idx="46963">
                  <c:v>6.8419223112916802E-2</c:v>
                </c:pt>
                <c:pt idx="46964">
                  <c:v>0.176340231023359</c:v>
                </c:pt>
                <c:pt idx="46965">
                  <c:v>0.12018490610918101</c:v>
                </c:pt>
                <c:pt idx="46966">
                  <c:v>0.11028796516379</c:v>
                </c:pt>
                <c:pt idx="46967">
                  <c:v>2.3191158884366E-2</c:v>
                </c:pt>
                <c:pt idx="46968">
                  <c:v>3.03389246680765E-2</c:v>
                </c:pt>
                <c:pt idx="46969">
                  <c:v>-5.6122245925725497E-2</c:v>
                </c:pt>
                <c:pt idx="46970">
                  <c:v>-9.5601783106547197E-2</c:v>
                </c:pt>
                <c:pt idx="46971">
                  <c:v>-5.1360200403012E-2</c:v>
                </c:pt>
                <c:pt idx="46972">
                  <c:v>-5.84819654091044E-2</c:v>
                </c:pt>
                <c:pt idx="46973">
                  <c:v>-0.138520135270506</c:v>
                </c:pt>
                <c:pt idx="46974">
                  <c:v>-0.154156341459767</c:v>
                </c:pt>
                <c:pt idx="46975">
                  <c:v>6.9822502421030804E-3</c:v>
                </c:pt>
                <c:pt idx="46976">
                  <c:v>4.0987885180134999E-2</c:v>
                </c:pt>
                <c:pt idx="46977">
                  <c:v>3.50818663285348E-2</c:v>
                </c:pt>
                <c:pt idx="46978">
                  <c:v>-0.17312284196858799</c:v>
                </c:pt>
                <c:pt idx="46979">
                  <c:v>0.17082783165806001</c:v>
                </c:pt>
                <c:pt idx="46980">
                  <c:v>0.21551263183413699</c:v>
                </c:pt>
                <c:pt idx="46981">
                  <c:v>0.29126846152897001</c:v>
                </c:pt>
                <c:pt idx="46982">
                  <c:v>0.29126846152897001</c:v>
                </c:pt>
                <c:pt idx="46983">
                  <c:v>0.29126846152897001</c:v>
                </c:pt>
                <c:pt idx="46984">
                  <c:v>0.29126846152897001</c:v>
                </c:pt>
                <c:pt idx="46985">
                  <c:v>0.32414274421017902</c:v>
                </c:pt>
                <c:pt idx="46986">
                  <c:v>0.21324402768737299</c:v>
                </c:pt>
                <c:pt idx="46987">
                  <c:v>0.21324402768737299</c:v>
                </c:pt>
                <c:pt idx="46988">
                  <c:v>0.26680963384636802</c:v>
                </c:pt>
                <c:pt idx="46989">
                  <c:v>0.32662941483826402</c:v>
                </c:pt>
                <c:pt idx="46990">
                  <c:v>0.44248112251670801</c:v>
                </c:pt>
                <c:pt idx="46991">
                  <c:v>0.44248112251670801</c:v>
                </c:pt>
                <c:pt idx="46992">
                  <c:v>0.50834122824774597</c:v>
                </c:pt>
                <c:pt idx="46993">
                  <c:v>0.51211169152666303</c:v>
                </c:pt>
                <c:pt idx="46994">
                  <c:v>0.58499410041033995</c:v>
                </c:pt>
                <c:pt idx="46995">
                  <c:v>0.58499410041033995</c:v>
                </c:pt>
                <c:pt idx="46996">
                  <c:v>0.58499410041033995</c:v>
                </c:pt>
                <c:pt idx="46997">
                  <c:v>0.59476650177618595</c:v>
                </c:pt>
                <c:pt idx="46998">
                  <c:v>0.59476650177618595</c:v>
                </c:pt>
                <c:pt idx="46999">
                  <c:v>0.58234633816596304</c:v>
                </c:pt>
                <c:pt idx="47000">
                  <c:v>0.58234633816596304</c:v>
                </c:pt>
                <c:pt idx="47001">
                  <c:v>0.617781532816434</c:v>
                </c:pt>
                <c:pt idx="47002">
                  <c:v>0.617781532816434</c:v>
                </c:pt>
                <c:pt idx="47003">
                  <c:v>0.617781532816434</c:v>
                </c:pt>
                <c:pt idx="47004">
                  <c:v>0.60633270335216305</c:v>
                </c:pt>
                <c:pt idx="47005">
                  <c:v>0.62227912093432103</c:v>
                </c:pt>
                <c:pt idx="47006">
                  <c:v>0.55970935581388004</c:v>
                </c:pt>
                <c:pt idx="47007">
                  <c:v>0.57621371953754597</c:v>
                </c:pt>
                <c:pt idx="47008">
                  <c:v>0.51979397691118301</c:v>
                </c:pt>
                <c:pt idx="47009">
                  <c:v>0.51979397691118301</c:v>
                </c:pt>
                <c:pt idx="47010">
                  <c:v>0.57621371953754597</c:v>
                </c:pt>
                <c:pt idx="47011">
                  <c:v>0.58618064122779101</c:v>
                </c:pt>
                <c:pt idx="47012">
                  <c:v>0.52823764088064795</c:v>
                </c:pt>
                <c:pt idx="47013">
                  <c:v>0.47464292304750499</c:v>
                </c:pt>
                <c:pt idx="47014">
                  <c:v>0.47464292304750499</c:v>
                </c:pt>
                <c:pt idx="47015">
                  <c:v>0.45542934945640101</c:v>
                </c:pt>
                <c:pt idx="47016">
                  <c:v>0.63229639971881701</c:v>
                </c:pt>
                <c:pt idx="47017">
                  <c:v>0.62121668009070696</c:v>
                </c:pt>
                <c:pt idx="47018">
                  <c:v>0.61862799898722598</c:v>
                </c:pt>
                <c:pt idx="47019">
                  <c:v>0.63356738527400303</c:v>
                </c:pt>
                <c:pt idx="47020">
                  <c:v>0.46326692736693798</c:v>
                </c:pt>
                <c:pt idx="47021">
                  <c:v>0.47064297958586498</c:v>
                </c:pt>
                <c:pt idx="47022">
                  <c:v>0.58708683562147901</c:v>
                </c:pt>
                <c:pt idx="47023">
                  <c:v>0.54362373716740697</c:v>
                </c:pt>
                <c:pt idx="47024">
                  <c:v>0.52597083017242696</c:v>
                </c:pt>
                <c:pt idx="47025">
                  <c:v>0.507016758369773</c:v>
                </c:pt>
                <c:pt idx="47026">
                  <c:v>0.507016758369773</c:v>
                </c:pt>
                <c:pt idx="47027">
                  <c:v>0.46928328359856297</c:v>
                </c:pt>
                <c:pt idx="47028">
                  <c:v>0.46928328359856297</c:v>
                </c:pt>
                <c:pt idx="47029">
                  <c:v>0.44907543007738299</c:v>
                </c:pt>
                <c:pt idx="47030">
                  <c:v>0.395160654474419</c:v>
                </c:pt>
                <c:pt idx="47031">
                  <c:v>0.395160654474419</c:v>
                </c:pt>
                <c:pt idx="47032">
                  <c:v>0.34506837727970702</c:v>
                </c:pt>
                <c:pt idx="47033">
                  <c:v>0.367636253884215</c:v>
                </c:pt>
                <c:pt idx="47034">
                  <c:v>0.35978185322588302</c:v>
                </c:pt>
                <c:pt idx="47035">
                  <c:v>0.38111363391063102</c:v>
                </c:pt>
                <c:pt idx="47036">
                  <c:v>0.38111363391063102</c:v>
                </c:pt>
                <c:pt idx="47037">
                  <c:v>0.47972090380329402</c:v>
                </c:pt>
                <c:pt idx="47038">
                  <c:v>0.47972090380329402</c:v>
                </c:pt>
                <c:pt idx="47039">
                  <c:v>0.66999798076125106</c:v>
                </c:pt>
                <c:pt idx="47040">
                  <c:v>0.66999798076125106</c:v>
                </c:pt>
                <c:pt idx="47041">
                  <c:v>0.65701195710219196</c:v>
                </c:pt>
                <c:pt idx="47042">
                  <c:v>0.65701195710219196</c:v>
                </c:pt>
                <c:pt idx="47043">
                  <c:v>0.65701195710219196</c:v>
                </c:pt>
                <c:pt idx="47044">
                  <c:v>0.65701195710219196</c:v>
                </c:pt>
                <c:pt idx="47045">
                  <c:v>0.67019607797057401</c:v>
                </c:pt>
                <c:pt idx="47046">
                  <c:v>0.65956705726702303</c:v>
                </c:pt>
                <c:pt idx="47047">
                  <c:v>0.64859116052170296</c:v>
                </c:pt>
                <c:pt idx="47048">
                  <c:v>0.58611619287504002</c:v>
                </c:pt>
                <c:pt idx="47049">
                  <c:v>0.60101407337078705</c:v>
                </c:pt>
                <c:pt idx="47050">
                  <c:v>0.54184307153278299</c:v>
                </c:pt>
                <c:pt idx="47051">
                  <c:v>0.54418086099131502</c:v>
                </c:pt>
                <c:pt idx="47052">
                  <c:v>0.54418086099131502</c:v>
                </c:pt>
                <c:pt idx="47053">
                  <c:v>0.53466211397707697</c:v>
                </c:pt>
                <c:pt idx="47054">
                  <c:v>0.49782685847487101</c:v>
                </c:pt>
                <c:pt idx="47055">
                  <c:v>0.52275001373530705</c:v>
                </c:pt>
                <c:pt idx="47056">
                  <c:v>0.47338648861277199</c:v>
                </c:pt>
                <c:pt idx="47057">
                  <c:v>0.45602773480756298</c:v>
                </c:pt>
                <c:pt idx="47058">
                  <c:v>0.42893240244504899</c:v>
                </c:pt>
                <c:pt idx="47059">
                  <c:v>0.42893240244504899</c:v>
                </c:pt>
                <c:pt idx="47060">
                  <c:v>0.49777822040515501</c:v>
                </c:pt>
                <c:pt idx="47061">
                  <c:v>0.693569872339034</c:v>
                </c:pt>
                <c:pt idx="47062">
                  <c:v>0.63522330554268402</c:v>
                </c:pt>
                <c:pt idx="47063">
                  <c:v>0.670393937490676</c:v>
                </c:pt>
                <c:pt idx="47064">
                  <c:v>0.80778694393606498</c:v>
                </c:pt>
                <c:pt idx="47065">
                  <c:v>0.80910930762814304</c:v>
                </c:pt>
                <c:pt idx="47066">
                  <c:v>0.88653476386427399</c:v>
                </c:pt>
                <c:pt idx="47067">
                  <c:v>0.89114837447053097</c:v>
                </c:pt>
                <c:pt idx="47068">
                  <c:v>0.90491318159704603</c:v>
                </c:pt>
                <c:pt idx="47069">
                  <c:v>0</c:v>
                </c:pt>
                <c:pt idx="47070">
                  <c:v>-0.23021594235213799</c:v>
                </c:pt>
                <c:pt idx="47071">
                  <c:v>-6.7231085280854794E-2</c:v>
                </c:pt>
                <c:pt idx="47072">
                  <c:v>-0.17635190139648799</c:v>
                </c:pt>
                <c:pt idx="47073">
                  <c:v>-4.2228657675087398E-2</c:v>
                </c:pt>
                <c:pt idx="47074">
                  <c:v>-8.9856422615979897E-2</c:v>
                </c:pt>
                <c:pt idx="47075">
                  <c:v>-3.8702763718751997E-2</c:v>
                </c:pt>
                <c:pt idx="47076">
                  <c:v>-0.122356715026211</c:v>
                </c:pt>
                <c:pt idx="47077">
                  <c:v>-0.106308161790597</c:v>
                </c:pt>
                <c:pt idx="47078">
                  <c:v>-9.0712094270108706E-2</c:v>
                </c:pt>
                <c:pt idx="47079">
                  <c:v>-6.85713968843959E-3</c:v>
                </c:pt>
                <c:pt idx="47080">
                  <c:v>-1.32775345147488E-2</c:v>
                </c:pt>
                <c:pt idx="47081">
                  <c:v>2.4349101160748999E-2</c:v>
                </c:pt>
                <c:pt idx="47082">
                  <c:v>1.80123146193325E-2</c:v>
                </c:pt>
                <c:pt idx="47083">
                  <c:v>8.4901643561370296E-2</c:v>
                </c:pt>
                <c:pt idx="47084">
                  <c:v>4.9170192905255899E-2</c:v>
                </c:pt>
                <c:pt idx="47085">
                  <c:v>8.5489518880202495E-2</c:v>
                </c:pt>
                <c:pt idx="47086">
                  <c:v>8.5489518880202495E-2</c:v>
                </c:pt>
                <c:pt idx="47087">
                  <c:v>4.9203286681648702E-2</c:v>
                </c:pt>
                <c:pt idx="47088">
                  <c:v>4.9203286681648702E-2</c:v>
                </c:pt>
                <c:pt idx="47089">
                  <c:v>7.3725176422924005E-2</c:v>
                </c:pt>
                <c:pt idx="47090">
                  <c:v>0.137156224772782</c:v>
                </c:pt>
                <c:pt idx="47091">
                  <c:v>0.137156224772782</c:v>
                </c:pt>
                <c:pt idx="47092">
                  <c:v>0.12507659968350701</c:v>
                </c:pt>
                <c:pt idx="47093">
                  <c:v>0.12507659968350701</c:v>
                </c:pt>
                <c:pt idx="47094">
                  <c:v>0.15210492802209499</c:v>
                </c:pt>
                <c:pt idx="47095">
                  <c:v>0.15210492802209499</c:v>
                </c:pt>
                <c:pt idx="47096">
                  <c:v>8.5124326154997196E-2</c:v>
                </c:pt>
                <c:pt idx="47097">
                  <c:v>8.5124326154997196E-2</c:v>
                </c:pt>
                <c:pt idx="47098">
                  <c:v>8.5124326154997196E-2</c:v>
                </c:pt>
                <c:pt idx="47099">
                  <c:v>9.04106401012994E-2</c:v>
                </c:pt>
                <c:pt idx="47100">
                  <c:v>9.04106401012994E-2</c:v>
                </c:pt>
                <c:pt idx="47101">
                  <c:v>0.15904669835278301</c:v>
                </c:pt>
                <c:pt idx="47102">
                  <c:v>-6.9588815051090602E-2</c:v>
                </c:pt>
                <c:pt idx="47103">
                  <c:v>-0.15479870786025701</c:v>
                </c:pt>
                <c:pt idx="47104">
                  <c:v>-0.23320244489255601</c:v>
                </c:pt>
                <c:pt idx="47105">
                  <c:v>-0.17776155981842201</c:v>
                </c:pt>
                <c:pt idx="47106">
                  <c:v>-0.17776155981842201</c:v>
                </c:pt>
                <c:pt idx="47107">
                  <c:v>-0.16036133428177499</c:v>
                </c:pt>
                <c:pt idx="47108">
                  <c:v>-0.16036133428177499</c:v>
                </c:pt>
                <c:pt idx="47109">
                  <c:v>-0.15185261065967601</c:v>
                </c:pt>
                <c:pt idx="47110">
                  <c:v>-0.15185261065967601</c:v>
                </c:pt>
                <c:pt idx="47111">
                  <c:v>-0.187573273976571</c:v>
                </c:pt>
                <c:pt idx="47112">
                  <c:v>-0.22024652053399499</c:v>
                </c:pt>
                <c:pt idx="47113">
                  <c:v>-0.128974933905599</c:v>
                </c:pt>
                <c:pt idx="47114">
                  <c:v>-0.12738585636858499</c:v>
                </c:pt>
                <c:pt idx="47115">
                  <c:v>-0.12738585636858499</c:v>
                </c:pt>
                <c:pt idx="47116">
                  <c:v>-0.12738585636858499</c:v>
                </c:pt>
                <c:pt idx="47117">
                  <c:v>-0.16318596861689699</c:v>
                </c:pt>
                <c:pt idx="47118">
                  <c:v>-0.170626512930486</c:v>
                </c:pt>
                <c:pt idx="47119">
                  <c:v>-0.12738585636858499</c:v>
                </c:pt>
                <c:pt idx="47120">
                  <c:v>-0.12738585636858499</c:v>
                </c:pt>
                <c:pt idx="47121">
                  <c:v>-0.12738585636858499</c:v>
                </c:pt>
                <c:pt idx="47122">
                  <c:v>-0.13800632918344599</c:v>
                </c:pt>
                <c:pt idx="47123">
                  <c:v>-0.13800632918344599</c:v>
                </c:pt>
                <c:pt idx="47124">
                  <c:v>-0.16792165973081799</c:v>
                </c:pt>
                <c:pt idx="47125">
                  <c:v>-0.16792165973081799</c:v>
                </c:pt>
                <c:pt idx="47126">
                  <c:v>-0.16792165973081799</c:v>
                </c:pt>
                <c:pt idx="47127">
                  <c:v>-0.16792165973081799</c:v>
                </c:pt>
                <c:pt idx="47128">
                  <c:v>-0.16792165973081799</c:v>
                </c:pt>
                <c:pt idx="47129">
                  <c:v>8.5831569736209892E-3</c:v>
                </c:pt>
                <c:pt idx="47130">
                  <c:v>-2.9114095711680801E-2</c:v>
                </c:pt>
                <c:pt idx="47131">
                  <c:v>-2.2644388185854899E-2</c:v>
                </c:pt>
                <c:pt idx="47132">
                  <c:v>1.5438117107590301E-2</c:v>
                </c:pt>
                <c:pt idx="47133">
                  <c:v>1.4537791366584899E-2</c:v>
                </c:pt>
                <c:pt idx="47134">
                  <c:v>1.4537791366584899E-2</c:v>
                </c:pt>
                <c:pt idx="47135">
                  <c:v>1.4537791366584899E-2</c:v>
                </c:pt>
                <c:pt idx="47136">
                  <c:v>5.2817013026074298E-2</c:v>
                </c:pt>
                <c:pt idx="47137">
                  <c:v>9.2720793271578103E-2</c:v>
                </c:pt>
                <c:pt idx="47138">
                  <c:v>0</c:v>
                </c:pt>
                <c:pt idx="47139">
                  <c:v>-0.32289934643440299</c:v>
                </c:pt>
                <c:pt idx="47140">
                  <c:v>-6.3958570676098503E-2</c:v>
                </c:pt>
                <c:pt idx="47141">
                  <c:v>-0.13956517998770701</c:v>
                </c:pt>
                <c:pt idx="47142">
                  <c:v>3.34801990846098E-2</c:v>
                </c:pt>
                <c:pt idx="47143">
                  <c:v>-2.4268488286118599E-2</c:v>
                </c:pt>
                <c:pt idx="47144">
                  <c:v>0.10416051448427301</c:v>
                </c:pt>
                <c:pt idx="47145">
                  <c:v>9.5834923602055894E-2</c:v>
                </c:pt>
                <c:pt idx="47146">
                  <c:v>5.9228095841936598E-2</c:v>
                </c:pt>
                <c:pt idx="47147">
                  <c:v>0.103472986501933</c:v>
                </c:pt>
                <c:pt idx="47148">
                  <c:v>0.103472986501933</c:v>
                </c:pt>
                <c:pt idx="47149">
                  <c:v>0.18826008898733401</c:v>
                </c:pt>
                <c:pt idx="47150">
                  <c:v>0.104030879881847</c:v>
                </c:pt>
                <c:pt idx="47151">
                  <c:v>0.166052322834881</c:v>
                </c:pt>
                <c:pt idx="47152">
                  <c:v>0.24482158062306</c:v>
                </c:pt>
                <c:pt idx="47153">
                  <c:v>0.30108650300790102</c:v>
                </c:pt>
                <c:pt idx="47154">
                  <c:v>0.30155709665082903</c:v>
                </c:pt>
                <c:pt idx="47155">
                  <c:v>0.18655011147328801</c:v>
                </c:pt>
                <c:pt idx="47156">
                  <c:v>0.15066722705453101</c:v>
                </c:pt>
                <c:pt idx="47157">
                  <c:v>1.7829736952437801E-2</c:v>
                </c:pt>
                <c:pt idx="47158">
                  <c:v>0.12074188699144001</c:v>
                </c:pt>
                <c:pt idx="47159">
                  <c:v>8.3418959810445503E-2</c:v>
                </c:pt>
                <c:pt idx="47160">
                  <c:v>0.14150724905044301</c:v>
                </c:pt>
                <c:pt idx="47161">
                  <c:v>7.4615971767959505E-2</c:v>
                </c:pt>
                <c:pt idx="47162">
                  <c:v>0.105704431148942</c:v>
                </c:pt>
                <c:pt idx="47163">
                  <c:v>0.105704431148942</c:v>
                </c:pt>
                <c:pt idx="47164">
                  <c:v>5.19092826006275E-2</c:v>
                </c:pt>
                <c:pt idx="47165">
                  <c:v>0.119235383516162</c:v>
                </c:pt>
                <c:pt idx="47166">
                  <c:v>0.119235383516162</c:v>
                </c:pt>
                <c:pt idx="47167">
                  <c:v>-4.49602883495148E-2</c:v>
                </c:pt>
                <c:pt idx="47168">
                  <c:v>-8.6840321200839204E-2</c:v>
                </c:pt>
                <c:pt idx="47169">
                  <c:v>-0.38450195769665202</c:v>
                </c:pt>
                <c:pt idx="47170">
                  <c:v>-0.38450195769665202</c:v>
                </c:pt>
                <c:pt idx="47171">
                  <c:v>-0.437281388554489</c:v>
                </c:pt>
                <c:pt idx="47172">
                  <c:v>-0.32221066434267498</c:v>
                </c:pt>
                <c:pt idx="47173">
                  <c:v>-0.33974653653848802</c:v>
                </c:pt>
                <c:pt idx="47174">
                  <c:v>-0.33943783255144899</c:v>
                </c:pt>
                <c:pt idx="47175">
                  <c:v>-0.33982718807901402</c:v>
                </c:pt>
                <c:pt idx="47176">
                  <c:v>-0.15264789182057201</c:v>
                </c:pt>
                <c:pt idx="47177">
                  <c:v>-0.18121773497507401</c:v>
                </c:pt>
                <c:pt idx="47178">
                  <c:v>-0.18121773497507401</c:v>
                </c:pt>
                <c:pt idx="47179">
                  <c:v>-0.15797945261971599</c:v>
                </c:pt>
                <c:pt idx="47180">
                  <c:v>-7.7203921382104496E-2</c:v>
                </c:pt>
                <c:pt idx="47181">
                  <c:v>-7.7203921382104496E-2</c:v>
                </c:pt>
                <c:pt idx="47182">
                  <c:v>-7.7203921382104496E-2</c:v>
                </c:pt>
                <c:pt idx="47183">
                  <c:v>-7.7383270668482898E-2</c:v>
                </c:pt>
                <c:pt idx="47184">
                  <c:v>-7.7383270668482898E-2</c:v>
                </c:pt>
                <c:pt idx="47185">
                  <c:v>-7.7383270668482898E-2</c:v>
                </c:pt>
                <c:pt idx="47186">
                  <c:v>-3.3122924017990198E-2</c:v>
                </c:pt>
                <c:pt idx="47187">
                  <c:v>-8.9488954333618101E-2</c:v>
                </c:pt>
                <c:pt idx="47188">
                  <c:v>-8.4223193427686902E-2</c:v>
                </c:pt>
                <c:pt idx="47189">
                  <c:v>-8.9488954333618101E-2</c:v>
                </c:pt>
                <c:pt idx="47190">
                  <c:v>-8.4193545563669703E-2</c:v>
                </c:pt>
                <c:pt idx="47191">
                  <c:v>-0.10985826496000101</c:v>
                </c:pt>
                <c:pt idx="47192">
                  <c:v>-0.109887764092461</c:v>
                </c:pt>
                <c:pt idx="47193">
                  <c:v>-0.109887764092461</c:v>
                </c:pt>
                <c:pt idx="47194">
                  <c:v>-0.109887764092461</c:v>
                </c:pt>
                <c:pt idx="47195">
                  <c:v>-0.109887764092461</c:v>
                </c:pt>
                <c:pt idx="47196">
                  <c:v>-0.104698126239727</c:v>
                </c:pt>
                <c:pt idx="47197">
                  <c:v>-5.2340712132966601E-2</c:v>
                </c:pt>
                <c:pt idx="47198">
                  <c:v>0.139397650839135</c:v>
                </c:pt>
                <c:pt idx="47199">
                  <c:v>0.20156763939719599</c:v>
                </c:pt>
                <c:pt idx="47200">
                  <c:v>0.173230871513849</c:v>
                </c:pt>
                <c:pt idx="47201">
                  <c:v>0.111385088002697</c:v>
                </c:pt>
                <c:pt idx="47202">
                  <c:v>7.6674340196174404E-2</c:v>
                </c:pt>
                <c:pt idx="47203">
                  <c:v>0.12613217839200799</c:v>
                </c:pt>
                <c:pt idx="47204">
                  <c:v>0.12613217839200799</c:v>
                </c:pt>
                <c:pt idx="47205">
                  <c:v>0.12613217839200799</c:v>
                </c:pt>
                <c:pt idx="47206">
                  <c:v>0.24761900939415399</c:v>
                </c:pt>
                <c:pt idx="47207">
                  <c:v>0.220528077748675</c:v>
                </c:pt>
                <c:pt idx="47208">
                  <c:v>0.220528077748675</c:v>
                </c:pt>
                <c:pt idx="47209">
                  <c:v>0.17806938679447001</c:v>
                </c:pt>
                <c:pt idx="47210">
                  <c:v>8.3408467256866403E-2</c:v>
                </c:pt>
                <c:pt idx="47211">
                  <c:v>8.3408467256866403E-2</c:v>
                </c:pt>
                <c:pt idx="47212">
                  <c:v>0.117123508550383</c:v>
                </c:pt>
                <c:pt idx="47213">
                  <c:v>0.117123508550383</c:v>
                </c:pt>
                <c:pt idx="47214">
                  <c:v>0.117123508550383</c:v>
                </c:pt>
                <c:pt idx="47215">
                  <c:v>7.6884010832907995E-2</c:v>
                </c:pt>
                <c:pt idx="47216">
                  <c:v>4.2948782747174799E-2</c:v>
                </c:pt>
                <c:pt idx="47217">
                  <c:v>5.9677892682088399E-3</c:v>
                </c:pt>
                <c:pt idx="47218">
                  <c:v>4.0007316200612701E-2</c:v>
                </c:pt>
                <c:pt idx="47219">
                  <c:v>0.11773638336459601</c:v>
                </c:pt>
                <c:pt idx="47220">
                  <c:v>0.11773638336459601</c:v>
                </c:pt>
                <c:pt idx="47221">
                  <c:v>7.8060272613395404E-2</c:v>
                </c:pt>
                <c:pt idx="47222">
                  <c:v>7.8060272613395404E-2</c:v>
                </c:pt>
                <c:pt idx="47223">
                  <c:v>0.1604445006162</c:v>
                </c:pt>
                <c:pt idx="47224">
                  <c:v>0.117123508550383</c:v>
                </c:pt>
                <c:pt idx="47225">
                  <c:v>0.117123508550383</c:v>
                </c:pt>
                <c:pt idx="47226">
                  <c:v>0.117123508550383</c:v>
                </c:pt>
                <c:pt idx="47227">
                  <c:v>0.16048696468575099</c:v>
                </c:pt>
                <c:pt idx="47228">
                  <c:v>0.16048696468575099</c:v>
                </c:pt>
                <c:pt idx="47229">
                  <c:v>0.16048696468575099</c:v>
                </c:pt>
                <c:pt idx="47230">
                  <c:v>0.16048696468575099</c:v>
                </c:pt>
                <c:pt idx="47231">
                  <c:v>0.191856715307445</c:v>
                </c:pt>
                <c:pt idx="47232">
                  <c:v>0.16048696468575099</c:v>
                </c:pt>
                <c:pt idx="47233">
                  <c:v>0.43996256993439697</c:v>
                </c:pt>
                <c:pt idx="47234">
                  <c:v>0.43996256993439697</c:v>
                </c:pt>
                <c:pt idx="47235">
                  <c:v>0.37417369707432402</c:v>
                </c:pt>
                <c:pt idx="47236">
                  <c:v>0.43996256993439697</c:v>
                </c:pt>
                <c:pt idx="47237">
                  <c:v>0.43996256993439697</c:v>
                </c:pt>
                <c:pt idx="47238">
                  <c:v>0.44442124187382498</c:v>
                </c:pt>
                <c:pt idx="47239">
                  <c:v>-0.10730877055447299</c:v>
                </c:pt>
                <c:pt idx="47240">
                  <c:v>0.162042985536064</c:v>
                </c:pt>
                <c:pt idx="47241">
                  <c:v>-0.121583714014298</c:v>
                </c:pt>
                <c:pt idx="47242" formatCode="0.00E+00">
                  <c:v>2.0089773051790101E-6</c:v>
                </c:pt>
                <c:pt idx="47243">
                  <c:v>-5.1413914584148998E-2</c:v>
                </c:pt>
                <c:pt idx="47244" formatCode="0.00E+00">
                  <c:v>-9.77995704089267E-2</c:v>
                </c:pt>
                <c:pt idx="47245">
                  <c:v>-4.5891390584077603E-2</c:v>
                </c:pt>
                <c:pt idx="47246">
                  <c:v>-4.5844728503507903E-2</c:v>
                </c:pt>
                <c:pt idx="47247">
                  <c:v>1.41466615073038E-3</c:v>
                </c:pt>
                <c:pt idx="47248">
                  <c:v>-4.5844728503507903E-2</c:v>
                </c:pt>
                <c:pt idx="47249">
                  <c:v>1.3721259860484101E-3</c:v>
                </c:pt>
                <c:pt idx="47250">
                  <c:v>-4.18840296580942E-2</c:v>
                </c:pt>
                <c:pt idx="47251">
                  <c:v>4.1042128994660899E-2</c:v>
                </c:pt>
                <c:pt idx="47252">
                  <c:v>1.3365318991553901E-3</c:v>
                </c:pt>
                <c:pt idx="47253">
                  <c:v>-3.8511414055091203E-2</c:v>
                </c:pt>
                <c:pt idx="47254">
                  <c:v>1.16215522577323E-3</c:v>
                </c:pt>
                <c:pt idx="47255">
                  <c:v>8.2748060992844805E-2</c:v>
                </c:pt>
                <c:pt idx="47256">
                  <c:v>8.2519394292988699E-2</c:v>
                </c:pt>
                <c:pt idx="47257">
                  <c:v>8.2519394292988699E-2</c:v>
                </c:pt>
                <c:pt idx="47258" formatCode="0.00E+00">
                  <c:v>-2.1026389956646499E-4</c:v>
                </c:pt>
                <c:pt idx="47259">
                  <c:v>8.1862097508025006E-2</c:v>
                </c:pt>
                <c:pt idx="47260" formatCode="0.00E+00">
                  <c:v>0.12933099618972699</c:v>
                </c:pt>
                <c:pt idx="47261">
                  <c:v>1.2056944362764201E-2</c:v>
                </c:pt>
                <c:pt idx="47262">
                  <c:v>-2.2322705964930401E-2</c:v>
                </c:pt>
                <c:pt idx="47263">
                  <c:v>-2.7310988082457299E-2</c:v>
                </c:pt>
                <c:pt idx="47264">
                  <c:v>6.2431074876023703E-3</c:v>
                </c:pt>
                <c:pt idx="47265">
                  <c:v>0.100986288729274</c:v>
                </c:pt>
                <c:pt idx="47266">
                  <c:v>0.11037128496483201</c:v>
                </c:pt>
                <c:pt idx="47267">
                  <c:v>0.14570158170639899</c:v>
                </c:pt>
                <c:pt idx="47268">
                  <c:v>0.19717098099782401</c:v>
                </c:pt>
                <c:pt idx="47269">
                  <c:v>0.22083866082621401</c:v>
                </c:pt>
                <c:pt idx="47270">
                  <c:v>0.29979540015364398</c:v>
                </c:pt>
                <c:pt idx="47271">
                  <c:v>0.18324591396460599</c:v>
                </c:pt>
                <c:pt idx="47272">
                  <c:v>0.125624205801596</c:v>
                </c:pt>
                <c:pt idx="47273">
                  <c:v>0.11505670535549101</c:v>
                </c:pt>
                <c:pt idx="47274">
                  <c:v>0.384106591324685</c:v>
                </c:pt>
                <c:pt idx="47275">
                  <c:v>-9.09568491852768E-2</c:v>
                </c:pt>
                <c:pt idx="47276">
                  <c:v>-0.253754630186247</c:v>
                </c:pt>
                <c:pt idx="47277">
                  <c:v>7.5865264625036996E-2</c:v>
                </c:pt>
                <c:pt idx="47278">
                  <c:v>9.7469391212781E-3</c:v>
                </c:pt>
                <c:pt idx="47279">
                  <c:v>0.118140037344125</c:v>
                </c:pt>
                <c:pt idx="47280">
                  <c:v>0.118140037344125</c:v>
                </c:pt>
                <c:pt idx="47281">
                  <c:v>0.107876739025013</c:v>
                </c:pt>
                <c:pt idx="47282">
                  <c:v>0.107876739025013</c:v>
                </c:pt>
                <c:pt idx="47283">
                  <c:v>3.6603281799439703E-2</c:v>
                </c:pt>
                <c:pt idx="47284">
                  <c:v>3.6033084434595498E-2</c:v>
                </c:pt>
                <c:pt idx="47285">
                  <c:v>7.81045483774747E-2</c:v>
                </c:pt>
                <c:pt idx="47286">
                  <c:v>-6.9125459108374906E-2</c:v>
                </c:pt>
                <c:pt idx="47287">
                  <c:v>-9.0754816967526894E-2</c:v>
                </c:pt>
                <c:pt idx="47288">
                  <c:v>6.7982368395324205E-2</c:v>
                </c:pt>
                <c:pt idx="47289">
                  <c:v>0.11898239843852</c:v>
                </c:pt>
                <c:pt idx="47290">
                  <c:v>0.11958185845646301</c:v>
                </c:pt>
                <c:pt idx="47291">
                  <c:v>0.20763782640283199</c:v>
                </c:pt>
                <c:pt idx="47292">
                  <c:v>0.20763782640283199</c:v>
                </c:pt>
                <c:pt idx="47293">
                  <c:v>0.23556110772650601</c:v>
                </c:pt>
                <c:pt idx="47294">
                  <c:v>0.295894058549587</c:v>
                </c:pt>
                <c:pt idx="47295">
                  <c:v>0.339091542747195</c:v>
                </c:pt>
                <c:pt idx="47296">
                  <c:v>0.27951506694178602</c:v>
                </c:pt>
                <c:pt idx="47297">
                  <c:v>0.31020423164215899</c:v>
                </c:pt>
                <c:pt idx="47298">
                  <c:v>0.309666898888112</c:v>
                </c:pt>
                <c:pt idx="47299">
                  <c:v>0.25649056064012099</c:v>
                </c:pt>
                <c:pt idx="47300">
                  <c:v>0.20837776131916499</c:v>
                </c:pt>
                <c:pt idx="47301">
                  <c:v>0.23784995784985</c:v>
                </c:pt>
                <c:pt idx="47302">
                  <c:v>0.23784995784985</c:v>
                </c:pt>
                <c:pt idx="47303">
                  <c:v>0.23784995784985</c:v>
                </c:pt>
                <c:pt idx="47304">
                  <c:v>0.23784995784985</c:v>
                </c:pt>
                <c:pt idx="47305">
                  <c:v>0.23784995784985</c:v>
                </c:pt>
                <c:pt idx="47306">
                  <c:v>0.28650849415968899</c:v>
                </c:pt>
                <c:pt idx="47307">
                  <c:v>0.28650849415968899</c:v>
                </c:pt>
                <c:pt idx="47308">
                  <c:v>0.33914898512027802</c:v>
                </c:pt>
                <c:pt idx="47309">
                  <c:v>0.36497602168898102</c:v>
                </c:pt>
                <c:pt idx="47310">
                  <c:v>0.36497602168898102</c:v>
                </c:pt>
                <c:pt idx="47311">
                  <c:v>0.33828412821857701</c:v>
                </c:pt>
                <c:pt idx="47312">
                  <c:v>0.29189281936202999</c:v>
                </c:pt>
                <c:pt idx="47313">
                  <c:v>0.27293907943378898</c:v>
                </c:pt>
                <c:pt idx="47314">
                  <c:v>0.315981231925825</c:v>
                </c:pt>
                <c:pt idx="47315">
                  <c:v>0.315981231925825</c:v>
                </c:pt>
                <c:pt idx="47316">
                  <c:v>0.41093541879123902</c:v>
                </c:pt>
                <c:pt idx="47317">
                  <c:v>0.40325248938822</c:v>
                </c:pt>
                <c:pt idx="47318">
                  <c:v>0.46827762939657802</c:v>
                </c:pt>
                <c:pt idx="47319">
                  <c:v>0.402789442933564</c:v>
                </c:pt>
                <c:pt idx="47320">
                  <c:v>0.38758145811448402</c:v>
                </c:pt>
                <c:pt idx="47321">
                  <c:v>0.40687746127554802</c:v>
                </c:pt>
                <c:pt idx="47322">
                  <c:v>0.39953016511846101</c:v>
                </c:pt>
                <c:pt idx="47323">
                  <c:v>0.38010045415436999</c:v>
                </c:pt>
                <c:pt idx="47324">
                  <c:v>0.29629008811559499</c:v>
                </c:pt>
                <c:pt idx="47325">
                  <c:v>0.31577212262326598</c:v>
                </c:pt>
                <c:pt idx="47326">
                  <c:v>0.31577212262326598</c:v>
                </c:pt>
                <c:pt idx="47327">
                  <c:v>0.436025369399963</c:v>
                </c:pt>
                <c:pt idx="47328">
                  <c:v>0.436025369399963</c:v>
                </c:pt>
                <c:pt idx="47329">
                  <c:v>0.45621238319087198</c:v>
                </c:pt>
                <c:pt idx="47330">
                  <c:v>0.51021846677662597</c:v>
                </c:pt>
                <c:pt idx="47331">
                  <c:v>0.54619160645951703</c:v>
                </c:pt>
                <c:pt idx="47332">
                  <c:v>0.441783460748844</c:v>
                </c:pt>
                <c:pt idx="47333">
                  <c:v>0.42226830492776202</c:v>
                </c:pt>
                <c:pt idx="47334">
                  <c:v>0.52913447504461797</c:v>
                </c:pt>
                <c:pt idx="47335">
                  <c:v>0.51961760716961503</c:v>
                </c:pt>
                <c:pt idx="47336">
                  <c:v>0.464899636832249</c:v>
                </c:pt>
                <c:pt idx="47337">
                  <c:v>0.45616324749433801</c:v>
                </c:pt>
                <c:pt idx="47338">
                  <c:v>0.47495613212345</c:v>
                </c:pt>
                <c:pt idx="47339">
                  <c:v>0.473741488492119</c:v>
                </c:pt>
                <c:pt idx="47340">
                  <c:v>0.473741488492119</c:v>
                </c:pt>
                <c:pt idx="47341">
                  <c:v>0.464899636832249</c:v>
                </c:pt>
                <c:pt idx="47342">
                  <c:v>0.41398524728238201</c:v>
                </c:pt>
                <c:pt idx="47343">
                  <c:v>0.40584390481433202</c:v>
                </c:pt>
                <c:pt idx="47344">
                  <c:v>0.40588970325419799</c:v>
                </c:pt>
                <c:pt idx="47345">
                  <c:v>0.430601552166962</c:v>
                </c:pt>
                <c:pt idx="47346">
                  <c:v>0.48241635636573399</c:v>
                </c:pt>
                <c:pt idx="47347">
                  <c:v>0.53342044045662096</c:v>
                </c:pt>
                <c:pt idx="47348">
                  <c:v>0.48493754778889803</c:v>
                </c:pt>
                <c:pt idx="47349">
                  <c:v>0.441783460748844</c:v>
                </c:pt>
                <c:pt idx="47350">
                  <c:v>0.441783460748844</c:v>
                </c:pt>
                <c:pt idx="47351">
                  <c:v>0.40588970325419799</c:v>
                </c:pt>
                <c:pt idx="47352">
                  <c:v>0.40588970325419799</c:v>
                </c:pt>
                <c:pt idx="47353">
                  <c:v>0.44994408413123199</c:v>
                </c:pt>
                <c:pt idx="47354">
                  <c:v>0.46801565465192202</c:v>
                </c:pt>
                <c:pt idx="47355">
                  <c:v>0.33712842344454902</c:v>
                </c:pt>
                <c:pt idx="47356">
                  <c:v>0.33712842344454902</c:v>
                </c:pt>
                <c:pt idx="47357">
                  <c:v>0.294827485072786</c:v>
                </c:pt>
                <c:pt idx="47358">
                  <c:v>0.25549258197730002</c:v>
                </c:pt>
                <c:pt idx="47359">
                  <c:v>0.43108443955554798</c:v>
                </c:pt>
                <c:pt idx="47360">
                  <c:v>0.48241635636573399</c:v>
                </c:pt>
                <c:pt idx="47361">
                  <c:v>0.38180972090404403</c:v>
                </c:pt>
                <c:pt idx="47362">
                  <c:v>0.295202922952715</c:v>
                </c:pt>
                <c:pt idx="47363">
                  <c:v>0.27240130556454201</c:v>
                </c:pt>
                <c:pt idx="47364">
                  <c:v>0.36042642313464501</c:v>
                </c:pt>
                <c:pt idx="47365">
                  <c:v>0.40537165487736698</c:v>
                </c:pt>
                <c:pt idx="47366">
                  <c:v>0.36090967749966202</c:v>
                </c:pt>
                <c:pt idx="47367">
                  <c:v>0.39894126814095898</c:v>
                </c:pt>
                <c:pt idx="47368">
                  <c:v>0.41620712835646301</c:v>
                </c:pt>
                <c:pt idx="47369">
                  <c:v>0.44180084968778999</c:v>
                </c:pt>
                <c:pt idx="47370">
                  <c:v>0.42415871039877401</c:v>
                </c:pt>
                <c:pt idx="47371">
                  <c:v>0.38052653814533799</c:v>
                </c:pt>
                <c:pt idx="47372">
                  <c:v>0.38052653814533799</c:v>
                </c:pt>
                <c:pt idx="47373">
                  <c:v>0.42415871039877401</c:v>
                </c:pt>
                <c:pt idx="47374">
                  <c:v>0.42415871039877401</c:v>
                </c:pt>
                <c:pt idx="47375">
                  <c:v>0.36124431707171201</c:v>
                </c:pt>
                <c:pt idx="47376">
                  <c:v>0.281468323326168</c:v>
                </c:pt>
                <c:pt idx="47377">
                  <c:v>0.27514380678760902</c:v>
                </c:pt>
                <c:pt idx="47378">
                  <c:v>0.274589803413538</c:v>
                </c:pt>
                <c:pt idx="47379">
                  <c:v>0.31501048188090602</c:v>
                </c:pt>
                <c:pt idx="47380">
                  <c:v>0.27927824852518002</c:v>
                </c:pt>
                <c:pt idx="47381">
                  <c:v>0.23850396603455601</c:v>
                </c:pt>
                <c:pt idx="47382">
                  <c:v>0.23850396603455601</c:v>
                </c:pt>
                <c:pt idx="47383">
                  <c:v>0.51289233391101596</c:v>
                </c:pt>
                <c:pt idx="47384">
                  <c:v>0.565444456071442</c:v>
                </c:pt>
                <c:pt idx="47385">
                  <c:v>0.565444456071442</c:v>
                </c:pt>
                <c:pt idx="47386">
                  <c:v>0.62177888254882396</c:v>
                </c:pt>
                <c:pt idx="47387">
                  <c:v>0.64680152473104902</c:v>
                </c:pt>
                <c:pt idx="47388">
                  <c:v>0.64680152473104902</c:v>
                </c:pt>
                <c:pt idx="47389">
                  <c:v>0.65811140751545105</c:v>
                </c:pt>
                <c:pt idx="47390">
                  <c:v>0.65811140751545105</c:v>
                </c:pt>
                <c:pt idx="47391">
                  <c:v>0.65811140751545105</c:v>
                </c:pt>
                <c:pt idx="47392">
                  <c:v>0.65811140751545105</c:v>
                </c:pt>
                <c:pt idx="47393">
                  <c:v>0.66714738831590903</c:v>
                </c:pt>
                <c:pt idx="47394">
                  <c:v>0.66714738831590903</c:v>
                </c:pt>
                <c:pt idx="47395">
                  <c:v>0.65811140751545105</c:v>
                </c:pt>
                <c:pt idx="47396">
                  <c:v>0.65811140751545105</c:v>
                </c:pt>
                <c:pt idx="47397">
                  <c:v>0.66714738831590903</c:v>
                </c:pt>
                <c:pt idx="47398">
                  <c:v>0.66714738831590903</c:v>
                </c:pt>
                <c:pt idx="47399">
                  <c:v>0.62611742159776596</c:v>
                </c:pt>
                <c:pt idx="47400">
                  <c:v>0.62611742159776596</c:v>
                </c:pt>
                <c:pt idx="47401">
                  <c:v>0.57767616324290405</c:v>
                </c:pt>
                <c:pt idx="47402">
                  <c:v>0.57767616324290405</c:v>
                </c:pt>
                <c:pt idx="47403">
                  <c:v>0.67762760743198602</c:v>
                </c:pt>
                <c:pt idx="47404">
                  <c:v>0.74011061198136097</c:v>
                </c:pt>
                <c:pt idx="47405">
                  <c:v>0.74147446817431395</c:v>
                </c:pt>
                <c:pt idx="47406">
                  <c:v>0.80348228320797299</c:v>
                </c:pt>
                <c:pt idx="47407">
                  <c:v>0.80348228320797299</c:v>
                </c:pt>
                <c:pt idx="47408">
                  <c:v>0.86549024075302095</c:v>
                </c:pt>
                <c:pt idx="47409">
                  <c:v>0.86549024075302095</c:v>
                </c:pt>
                <c:pt idx="47410">
                  <c:v>0.86549024075302095</c:v>
                </c:pt>
                <c:pt idx="47411">
                  <c:v>0.86549024075302095</c:v>
                </c:pt>
                <c:pt idx="47412">
                  <c:v>0.80939169475342698</c:v>
                </c:pt>
                <c:pt idx="47413">
                  <c:v>0.80348228320797299</c:v>
                </c:pt>
                <c:pt idx="47414">
                  <c:v>0.92270562944359502</c:v>
                </c:pt>
                <c:pt idx="47415">
                  <c:v>0.93352322758291295</c:v>
                </c:pt>
                <c:pt idx="47416">
                  <c:v>-0.108029019484523</c:v>
                </c:pt>
                <c:pt idx="47417">
                  <c:v>0.223500024822129</c:v>
                </c:pt>
                <c:pt idx="47418">
                  <c:v>-5.8271029879341102E-2</c:v>
                </c:pt>
                <c:pt idx="47419">
                  <c:v>9.8417839857790096E-2</c:v>
                </c:pt>
                <c:pt idx="47420">
                  <c:v>4.3214483264940498E-2</c:v>
                </c:pt>
                <c:pt idx="47421">
                  <c:v>8.2920463385559307E-2</c:v>
                </c:pt>
                <c:pt idx="47422">
                  <c:v>0.17926980108673099</c:v>
                </c:pt>
                <c:pt idx="47423">
                  <c:v>0.24730116594731499</c:v>
                </c:pt>
                <c:pt idx="47424">
                  <c:v>0.19766325451438099</c:v>
                </c:pt>
                <c:pt idx="47425">
                  <c:v>0.12945658656985501</c:v>
                </c:pt>
                <c:pt idx="47426">
                  <c:v>0.16624403323925699</c:v>
                </c:pt>
                <c:pt idx="47427">
                  <c:v>9.0939607193080793E-2</c:v>
                </c:pt>
                <c:pt idx="47428">
                  <c:v>0.16624403323925699</c:v>
                </c:pt>
                <c:pt idx="47429">
                  <c:v>9.0939607193080793E-2</c:v>
                </c:pt>
                <c:pt idx="47430">
                  <c:v>0.14169300530811699</c:v>
                </c:pt>
                <c:pt idx="47431">
                  <c:v>9.9158748908633104E-2</c:v>
                </c:pt>
                <c:pt idx="47432">
                  <c:v>9.0939607193080793E-2</c:v>
                </c:pt>
                <c:pt idx="47433">
                  <c:v>0.165671791365714</c:v>
                </c:pt>
                <c:pt idx="47434">
                  <c:v>0.21525413885369901</c:v>
                </c:pt>
                <c:pt idx="47435">
                  <c:v>0.11866935781679</c:v>
                </c:pt>
                <c:pt idx="47436">
                  <c:v>3.6867414567970297E-2</c:v>
                </c:pt>
                <c:pt idx="47437">
                  <c:v>3.6867414567970297E-2</c:v>
                </c:pt>
                <c:pt idx="47438">
                  <c:v>-3.57145259139761E-2</c:v>
                </c:pt>
                <c:pt idx="47439">
                  <c:v>-7.4717772786694295E-2</c:v>
                </c:pt>
                <c:pt idx="47440">
                  <c:v>-0.108296562476574</c:v>
                </c:pt>
                <c:pt idx="47441">
                  <c:v>-3.2743393650283399E-2</c:v>
                </c:pt>
                <c:pt idx="47442">
                  <c:v>-6.5354931573232397E-2</c:v>
                </c:pt>
                <c:pt idx="47443">
                  <c:v>0</c:v>
                </c:pt>
                <c:pt idx="47444">
                  <c:v>-2.9760019709060601E-2</c:v>
                </c:pt>
                <c:pt idx="47445">
                  <c:v>-5.6344380022338401E-2</c:v>
                </c:pt>
                <c:pt idx="47446">
                  <c:v>3.63491265722415E-2</c:v>
                </c:pt>
                <c:pt idx="47447">
                  <c:v>1.04643933064083E-2</c:v>
                </c:pt>
                <c:pt idx="47448">
                  <c:v>4.1458188521799E-2</c:v>
                </c:pt>
                <c:pt idx="47449">
                  <c:v>1.5850844611763299E-2</c:v>
                </c:pt>
                <c:pt idx="47450">
                  <c:v>7.6157258406558598E-2</c:v>
                </c:pt>
                <c:pt idx="47451">
                  <c:v>2.02970670412734E-2</c:v>
                </c:pt>
                <c:pt idx="47452">
                  <c:v>-9.7219253122537898E-3</c:v>
                </c:pt>
                <c:pt idx="47453">
                  <c:v>8.6784683720987105E-2</c:v>
                </c:pt>
                <c:pt idx="47454">
                  <c:v>8.6784683720987105E-2</c:v>
                </c:pt>
                <c:pt idx="47455">
                  <c:v>8.6784683720987105E-2</c:v>
                </c:pt>
                <c:pt idx="47456">
                  <c:v>5.2591579569174401E-2</c:v>
                </c:pt>
                <c:pt idx="47457">
                  <c:v>-8.8034127306144596E-3</c:v>
                </c:pt>
                <c:pt idx="47458">
                  <c:v>-8.8034127306144596E-3</c:v>
                </c:pt>
                <c:pt idx="47459">
                  <c:v>9.2119541489178003E-2</c:v>
                </c:pt>
                <c:pt idx="47460">
                  <c:v>0.18812508801727401</c:v>
                </c:pt>
                <c:pt idx="47461">
                  <c:v>0.23841470981705101</c:v>
                </c:pt>
                <c:pt idx="47462">
                  <c:v>0.130728925571136</c:v>
                </c:pt>
                <c:pt idx="47463">
                  <c:v>0.17768694606542201</c:v>
                </c:pt>
                <c:pt idx="47464">
                  <c:v>0.17768694606542201</c:v>
                </c:pt>
                <c:pt idx="47465">
                  <c:v>0.17768694606542201</c:v>
                </c:pt>
                <c:pt idx="47466">
                  <c:v>0.22221595582704001</c:v>
                </c:pt>
                <c:pt idx="47467">
                  <c:v>0.22221595582704001</c:v>
                </c:pt>
                <c:pt idx="47468">
                  <c:v>0.29898974006894402</c:v>
                </c:pt>
                <c:pt idx="47469">
                  <c:v>0.29898974006894402</c:v>
                </c:pt>
                <c:pt idx="47470">
                  <c:v>0.324872744495734</c:v>
                </c:pt>
                <c:pt idx="47471">
                  <c:v>0.31675787017440599</c:v>
                </c:pt>
                <c:pt idx="47472">
                  <c:v>0.31675787017440599</c:v>
                </c:pt>
                <c:pt idx="47473">
                  <c:v>0.2436710669885</c:v>
                </c:pt>
                <c:pt idx="47474">
                  <c:v>0.158617485895058</c:v>
                </c:pt>
                <c:pt idx="47475">
                  <c:v>0.158617485895058</c:v>
                </c:pt>
                <c:pt idx="47476">
                  <c:v>0.199015085515346</c:v>
                </c:pt>
                <c:pt idx="47477">
                  <c:v>0.226415614332556</c:v>
                </c:pt>
                <c:pt idx="47478">
                  <c:v>0.31614917861188901</c:v>
                </c:pt>
                <c:pt idx="47479">
                  <c:v>0.31614917861188901</c:v>
                </c:pt>
                <c:pt idx="47480">
                  <c:v>0.42033619476067102</c:v>
                </c:pt>
                <c:pt idx="47481">
                  <c:v>0.42033619476067102</c:v>
                </c:pt>
                <c:pt idx="47482">
                  <c:v>0.442425937295988</c:v>
                </c:pt>
                <c:pt idx="47483">
                  <c:v>0.70183977005235199</c:v>
                </c:pt>
                <c:pt idx="47484">
                  <c:v>0.562207585211977</c:v>
                </c:pt>
                <c:pt idx="47485">
                  <c:v>0.562207585211977</c:v>
                </c:pt>
                <c:pt idx="47486">
                  <c:v>0.562207585211977</c:v>
                </c:pt>
                <c:pt idx="47487">
                  <c:v>0.50064527423558802</c:v>
                </c:pt>
                <c:pt idx="47488">
                  <c:v>0.50064527423558802</c:v>
                </c:pt>
                <c:pt idx="47489">
                  <c:v>0.44375101153580498</c:v>
                </c:pt>
                <c:pt idx="47490">
                  <c:v>0.44375101153580498</c:v>
                </c:pt>
                <c:pt idx="47491">
                  <c:v>0.70183977005235199</c:v>
                </c:pt>
                <c:pt idx="47492">
                  <c:v>0.70183977005235199</c:v>
                </c:pt>
                <c:pt idx="47493">
                  <c:v>0.73708879771791302</c:v>
                </c:pt>
                <c:pt idx="47494">
                  <c:v>0.73708879771791302</c:v>
                </c:pt>
                <c:pt idx="47495">
                  <c:v>0.714512807327496</c:v>
                </c:pt>
                <c:pt idx="47496">
                  <c:v>0.714512807327496</c:v>
                </c:pt>
                <c:pt idx="47497">
                  <c:v>0.64706251468023301</c:v>
                </c:pt>
                <c:pt idx="47498">
                  <c:v>0.64706251468023301</c:v>
                </c:pt>
                <c:pt idx="47499">
                  <c:v>0.62161250056544204</c:v>
                </c:pt>
                <c:pt idx="47500">
                  <c:v>0.60555708065818004</c:v>
                </c:pt>
                <c:pt idx="47501">
                  <c:v>0.632594866878738</c:v>
                </c:pt>
                <c:pt idx="47502">
                  <c:v>0.632594866878738</c:v>
                </c:pt>
                <c:pt idx="47503">
                  <c:v>0.632594866878738</c:v>
                </c:pt>
                <c:pt idx="47504">
                  <c:v>0.632594866878738</c:v>
                </c:pt>
                <c:pt idx="47505">
                  <c:v>0.632594866878738</c:v>
                </c:pt>
                <c:pt idx="47506">
                  <c:v>0.70124332836073799</c:v>
                </c:pt>
                <c:pt idx="47507">
                  <c:v>0.63161342140981003</c:v>
                </c:pt>
                <c:pt idx="47508">
                  <c:v>0.63161342140981003</c:v>
                </c:pt>
                <c:pt idx="47509">
                  <c:v>0.64611133912820995</c:v>
                </c:pt>
                <c:pt idx="47510">
                  <c:v>0.52774026596326595</c:v>
                </c:pt>
                <c:pt idx="47511">
                  <c:v>0.53059696373780696</c:v>
                </c:pt>
                <c:pt idx="47512">
                  <c:v>9.09568491852768E-2</c:v>
                </c:pt>
                <c:pt idx="47513">
                  <c:v>-0.23948166479638899</c:v>
                </c:pt>
                <c:pt idx="47514">
                  <c:v>-8.8204145586232505E-3</c:v>
                </c:pt>
                <c:pt idx="47515">
                  <c:v>-6.6157910334594103E-2</c:v>
                </c:pt>
                <c:pt idx="47516">
                  <c:v>-0.194826415425675</c:v>
                </c:pt>
                <c:pt idx="47517">
                  <c:v>-0.28764289454355801</c:v>
                </c:pt>
                <c:pt idx="47518">
                  <c:v>-0.15455180070529001</c:v>
                </c:pt>
                <c:pt idx="47519">
                  <c:v>-0.108713410975049</c:v>
                </c:pt>
                <c:pt idx="47520">
                  <c:v>-5.1694881505097198E-2</c:v>
                </c:pt>
                <c:pt idx="47521">
                  <c:v>-9.8080218996993596E-2</c:v>
                </c:pt>
                <c:pt idx="47522">
                  <c:v>-4.6146286648125902E-2</c:v>
                </c:pt>
                <c:pt idx="47523">
                  <c:v>-4.6146286648125902E-2</c:v>
                </c:pt>
                <c:pt idx="47524">
                  <c:v>-0.15366734291425899</c:v>
                </c:pt>
                <c:pt idx="47525">
                  <c:v>-0.27219911534806002</c:v>
                </c:pt>
                <c:pt idx="47526">
                  <c:v>-0.33193853293453501</c:v>
                </c:pt>
                <c:pt idx="47527">
                  <c:v>-0.18357500559339399</c:v>
                </c:pt>
                <c:pt idx="47528">
                  <c:v>-0.133493111444596</c:v>
                </c:pt>
                <c:pt idx="47529">
                  <c:v>-0.23940404944705801</c:v>
                </c:pt>
                <c:pt idx="47530">
                  <c:v>-0.33193853293453501</c:v>
                </c:pt>
                <c:pt idx="47531">
                  <c:v>-0.36663973543858203</c:v>
                </c:pt>
                <c:pt idx="47532">
                  <c:v>-0.30921373406579</c:v>
                </c:pt>
                <c:pt idx="47533">
                  <c:v>-0.38757012379136602</c:v>
                </c:pt>
                <c:pt idx="47534">
                  <c:v>-0.33726483167730897</c:v>
                </c:pt>
                <c:pt idx="47535">
                  <c:v>-0.36058669386286302</c:v>
                </c:pt>
                <c:pt idx="47536">
                  <c:v>-0.27177864821880299</c:v>
                </c:pt>
                <c:pt idx="47537">
                  <c:v>-0.27740731824996001</c:v>
                </c:pt>
                <c:pt idx="47538">
                  <c:v>-0.31660185060975599</c:v>
                </c:pt>
                <c:pt idx="47539">
                  <c:v>-0.26474694892241601</c:v>
                </c:pt>
                <c:pt idx="47540">
                  <c:v>-0.15223848062536499</c:v>
                </c:pt>
                <c:pt idx="47541">
                  <c:v>-0.146544063411232</c:v>
                </c:pt>
                <c:pt idx="47542">
                  <c:v>-0.181590814396728</c:v>
                </c:pt>
                <c:pt idx="47543">
                  <c:v>-0.160222364241837</c:v>
                </c:pt>
                <c:pt idx="47544">
                  <c:v>-0.222953163084853</c:v>
                </c:pt>
                <c:pt idx="47545">
                  <c:v>-0.26877993982064902</c:v>
                </c:pt>
                <c:pt idx="47546">
                  <c:v>-0.32593045741402499</c:v>
                </c:pt>
                <c:pt idx="47547">
                  <c:v>-0.34005662264162301</c:v>
                </c:pt>
                <c:pt idx="47548">
                  <c:v>-0.32008044780524197</c:v>
                </c:pt>
                <c:pt idx="47549">
                  <c:v>-0.301212930182646</c:v>
                </c:pt>
                <c:pt idx="47550">
                  <c:v>-0.280398030338807</c:v>
                </c:pt>
                <c:pt idx="47551">
                  <c:v>-0.452408741092997</c:v>
                </c:pt>
                <c:pt idx="47552">
                  <c:v>-0.36055243080359001</c:v>
                </c:pt>
                <c:pt idx="47553">
                  <c:v>-0.31880960440769701</c:v>
                </c:pt>
                <c:pt idx="47554">
                  <c:v>-0.27958784497389899</c:v>
                </c:pt>
                <c:pt idx="47555">
                  <c:v>-0.40506740510763101</c:v>
                </c:pt>
                <c:pt idx="47556">
                  <c:v>-0.39073862835564899</c:v>
                </c:pt>
                <c:pt idx="47557">
                  <c:v>-0.39073862835564899</c:v>
                </c:pt>
                <c:pt idx="47558">
                  <c:v>-0.39073862835564899</c:v>
                </c:pt>
                <c:pt idx="47559">
                  <c:v>-0.46997983569011498</c:v>
                </c:pt>
                <c:pt idx="47560">
                  <c:v>-0.46997983569011498</c:v>
                </c:pt>
                <c:pt idx="47561">
                  <c:v>-0.46997983569011498</c:v>
                </c:pt>
                <c:pt idx="47562">
                  <c:v>-0.46997983569011498</c:v>
                </c:pt>
                <c:pt idx="47563">
                  <c:v>-0.45234457451341398</c:v>
                </c:pt>
                <c:pt idx="47564">
                  <c:v>-0.45234457451341398</c:v>
                </c:pt>
                <c:pt idx="47565">
                  <c:v>-0.45234457451341398</c:v>
                </c:pt>
                <c:pt idx="47566">
                  <c:v>-0.43330524529028602</c:v>
                </c:pt>
                <c:pt idx="47567">
                  <c:v>-0.43330524529028602</c:v>
                </c:pt>
                <c:pt idx="47568">
                  <c:v>-0.45234457451341398</c:v>
                </c:pt>
                <c:pt idx="47569">
                  <c:v>-0.46997983569011498</c:v>
                </c:pt>
                <c:pt idx="47570">
                  <c:v>-0.46997983569011498</c:v>
                </c:pt>
                <c:pt idx="47571">
                  <c:v>-0.46981341277468103</c:v>
                </c:pt>
                <c:pt idx="47572">
                  <c:v>-0.37960992788586301</c:v>
                </c:pt>
                <c:pt idx="47573">
                  <c:v>-0.36026785001820599</c:v>
                </c:pt>
                <c:pt idx="47574">
                  <c:v>-0.34606108906147898</c:v>
                </c:pt>
                <c:pt idx="47575">
                  <c:v>-0.32524373394070299</c:v>
                </c:pt>
                <c:pt idx="47576">
                  <c:v>-0.28376735229967998</c:v>
                </c:pt>
                <c:pt idx="47577">
                  <c:v>-0.29050332137128698</c:v>
                </c:pt>
                <c:pt idx="47578">
                  <c:v>-0.33178621755187598</c:v>
                </c:pt>
                <c:pt idx="47579">
                  <c:v>-0.28611019222893402</c:v>
                </c:pt>
                <c:pt idx="47580">
                  <c:v>-0.28611019222893402</c:v>
                </c:pt>
                <c:pt idx="47581">
                  <c:v>-0.28611019222893402</c:v>
                </c:pt>
                <c:pt idx="47582">
                  <c:v>-0.28611019222893402</c:v>
                </c:pt>
                <c:pt idx="47583">
                  <c:v>-0.435489452608042</c:v>
                </c:pt>
                <c:pt idx="47584">
                  <c:v>-0.30244488700882899</c:v>
                </c:pt>
                <c:pt idx="47585">
                  <c:v>-0.36254189047593599</c:v>
                </c:pt>
                <c:pt idx="47586">
                  <c:v>-0.34295801023321498</c:v>
                </c:pt>
                <c:pt idx="47587">
                  <c:v>-0.34295801023321498</c:v>
                </c:pt>
                <c:pt idx="47588">
                  <c:v>-0.314615463143052</c:v>
                </c:pt>
                <c:pt idx="47589" formatCode="0.00E+00">
                  <c:v>7.2869631384198097E-4</c:v>
                </c:pt>
                <c:pt idx="47590">
                  <c:v>-0.323060665738027</c:v>
                </c:pt>
                <c:pt idx="47591" formatCode="0.00E+00">
                  <c:v>-6.4794904677756907E-2</c:v>
                </c:pt>
                <c:pt idx="47592">
                  <c:v>-0.25914284634928902</c:v>
                </c:pt>
                <c:pt idx="47593">
                  <c:v>-0.32734008406246901</c:v>
                </c:pt>
                <c:pt idx="47594">
                  <c:v>-0.28882149189951201</c:v>
                </c:pt>
                <c:pt idx="47595">
                  <c:v>-0.219019257287728</c:v>
                </c:pt>
                <c:pt idx="47596">
                  <c:v>-0.295894058549587</c:v>
                </c:pt>
                <c:pt idx="47597">
                  <c:v>-0.23556323980989299</c:v>
                </c:pt>
                <c:pt idx="47598">
                  <c:v>-0.30162362753737298</c:v>
                </c:pt>
                <c:pt idx="47599">
                  <c:v>-0.19958194494084799</c:v>
                </c:pt>
                <c:pt idx="47600">
                  <c:v>-0.22977317663574401</c:v>
                </c:pt>
                <c:pt idx="47601">
                  <c:v>-0.22908035196232901</c:v>
                </c:pt>
                <c:pt idx="47602">
                  <c:v>-0.283375443079105</c:v>
                </c:pt>
                <c:pt idx="47603">
                  <c:v>-0.27580772179121898</c:v>
                </c:pt>
                <c:pt idx="47604">
                  <c:v>-0.34486270012444098</c:v>
                </c:pt>
                <c:pt idx="47605">
                  <c:v>-0.30377329051208402</c:v>
                </c:pt>
                <c:pt idx="47606">
                  <c:v>-0.32808309687331599</c:v>
                </c:pt>
                <c:pt idx="47607">
                  <c:v>-0.34762425994538898</c:v>
                </c:pt>
                <c:pt idx="47608">
                  <c:v>-0.296631291822955</c:v>
                </c:pt>
                <c:pt idx="47609">
                  <c:v>-0.33445197278320798</c:v>
                </c:pt>
                <c:pt idx="47610">
                  <c:v>-0.35349336843141599</c:v>
                </c:pt>
                <c:pt idx="47611">
                  <c:v>-0.393567165859667</c:v>
                </c:pt>
                <c:pt idx="47612">
                  <c:v>-0.37130606232945101</c:v>
                </c:pt>
                <c:pt idx="47613">
                  <c:v>-0.33437109347670202</c:v>
                </c:pt>
                <c:pt idx="47614">
                  <c:v>-0.29919857787614701</c:v>
                </c:pt>
                <c:pt idx="47615">
                  <c:v>-0.20391974001837099</c:v>
                </c:pt>
                <c:pt idx="47616">
                  <c:v>-0.155268085187205</c:v>
                </c:pt>
                <c:pt idx="47617">
                  <c:v>-0.18400640107848601</c:v>
                </c:pt>
                <c:pt idx="47618">
                  <c:v>-0.13398953483763201</c:v>
                </c:pt>
                <c:pt idx="47619">
                  <c:v>-3.2391197779536501E-2</c:v>
                </c:pt>
                <c:pt idx="47620">
                  <c:v>-3.2391197779536501E-2</c:v>
                </c:pt>
                <c:pt idx="47621">
                  <c:v>-8.5918048401887308E-3</c:v>
                </c:pt>
                <c:pt idx="47622">
                  <c:v>-8.5918048401887308E-3</c:v>
                </c:pt>
                <c:pt idx="47623">
                  <c:v>3.0784925434677E-3</c:v>
                </c:pt>
                <c:pt idx="47624">
                  <c:v>3.0784925434677E-3</c:v>
                </c:pt>
                <c:pt idx="47625">
                  <c:v>5.0670041927750598E-2</c:v>
                </c:pt>
                <c:pt idx="47626">
                  <c:v>5.0670041927750598E-2</c:v>
                </c:pt>
                <c:pt idx="47627">
                  <c:v>5.0670041927750598E-2</c:v>
                </c:pt>
                <c:pt idx="47628">
                  <c:v>7.1024366918914297E-2</c:v>
                </c:pt>
                <c:pt idx="47629">
                  <c:v>2.9403789069262599E-2</c:v>
                </c:pt>
                <c:pt idx="47630">
                  <c:v>2.9403789069262599E-2</c:v>
                </c:pt>
                <c:pt idx="47631">
                  <c:v>2.9403789069262599E-2</c:v>
                </c:pt>
                <c:pt idx="47632">
                  <c:v>5.2758445184490001E-2</c:v>
                </c:pt>
                <c:pt idx="47633">
                  <c:v>7.3773049876451696E-2</c:v>
                </c:pt>
                <c:pt idx="47634">
                  <c:v>0.123882902455759</c:v>
                </c:pt>
                <c:pt idx="47635">
                  <c:v>0.10305631437492201</c:v>
                </c:pt>
                <c:pt idx="47636">
                  <c:v>0.10305631437492201</c:v>
                </c:pt>
                <c:pt idx="47637">
                  <c:v>0.10305631437492201</c:v>
                </c:pt>
                <c:pt idx="47638">
                  <c:v>0.120626460243552</c:v>
                </c:pt>
                <c:pt idx="47639">
                  <c:v>7.7631791546923498E-2</c:v>
                </c:pt>
                <c:pt idx="47640">
                  <c:v>7.7631791546923498E-2</c:v>
                </c:pt>
                <c:pt idx="47641">
                  <c:v>7.7631791546923498E-2</c:v>
                </c:pt>
                <c:pt idx="47642">
                  <c:v>7.7631791546923498E-2</c:v>
                </c:pt>
                <c:pt idx="47643">
                  <c:v>5.4518366038241298E-2</c:v>
                </c:pt>
                <c:pt idx="47644">
                  <c:v>5.4518366038241298E-2</c:v>
                </c:pt>
                <c:pt idx="47645">
                  <c:v>7.7631791546923498E-2</c:v>
                </c:pt>
                <c:pt idx="47646">
                  <c:v>2.97305792640878E-2</c:v>
                </c:pt>
                <c:pt idx="47647">
                  <c:v>5.4055355936911402E-2</c:v>
                </c:pt>
                <c:pt idx="47648">
                  <c:v>4.9601266025384803E-2</c:v>
                </c:pt>
                <c:pt idx="47649" formatCode="0.00E+00">
                  <c:v>-5.7125244097400098E-4</c:v>
                </c:pt>
                <c:pt idx="47650" formatCode="0.00E+00">
                  <c:v>-5.7125244097400098E-4</c:v>
                </c:pt>
                <c:pt idx="47651" formatCode="0.00E+00">
                  <c:v>2.3793010584818901E-2</c:v>
                </c:pt>
                <c:pt idx="47652" formatCode="0.00E+00">
                  <c:v>-5.13219455828135E-2</c:v>
                </c:pt>
                <c:pt idx="47653">
                  <c:v>-5.1834169071674797E-2</c:v>
                </c:pt>
                <c:pt idx="47654">
                  <c:v>-5.58280671867699E-2</c:v>
                </c:pt>
                <c:pt idx="47655">
                  <c:v>-4.7007581424594901E-2</c:v>
                </c:pt>
                <c:pt idx="47656">
                  <c:v>-9.09568491852768E-2</c:v>
                </c:pt>
                <c:pt idx="47657">
                  <c:v>-0.253754630186247</c:v>
                </c:pt>
                <c:pt idx="47658">
                  <c:v>7.5865264625036996E-2</c:v>
                </c:pt>
                <c:pt idx="47659">
                  <c:v>9.7469391212781E-3</c:v>
                </c:pt>
                <c:pt idx="47660">
                  <c:v>0.118140037344125</c:v>
                </c:pt>
                <c:pt idx="47661">
                  <c:v>0.18396780854924799</c:v>
                </c:pt>
                <c:pt idx="47662">
                  <c:v>0.172466699508629</c:v>
                </c:pt>
                <c:pt idx="47663">
                  <c:v>0.172466699508629</c:v>
                </c:pt>
                <c:pt idx="47664">
                  <c:v>0.172466699508629</c:v>
                </c:pt>
                <c:pt idx="47665">
                  <c:v>0.172466699508629</c:v>
                </c:pt>
                <c:pt idx="47666">
                  <c:v>0.217379773273501</c:v>
                </c:pt>
                <c:pt idx="47667">
                  <c:v>0.217379773273501</c:v>
                </c:pt>
                <c:pt idx="47668">
                  <c:v>5.0690414240301199E-2</c:v>
                </c:pt>
                <c:pt idx="47669">
                  <c:v>0.108240316093329</c:v>
                </c:pt>
                <c:pt idx="47670">
                  <c:v>0.2395842509037</c:v>
                </c:pt>
                <c:pt idx="47671">
                  <c:v>0.184780054409208</c:v>
                </c:pt>
                <c:pt idx="47672">
                  <c:v>0.251303837733935</c:v>
                </c:pt>
                <c:pt idx="47673">
                  <c:v>0.193854498894661</c:v>
                </c:pt>
                <c:pt idx="47674">
                  <c:v>0.15349870116705699</c:v>
                </c:pt>
                <c:pt idx="47675">
                  <c:v>0.108426797580187</c:v>
                </c:pt>
                <c:pt idx="47676">
                  <c:v>0.114193847821263</c:v>
                </c:pt>
                <c:pt idx="47677">
                  <c:v>0.11992749293068899</c:v>
                </c:pt>
                <c:pt idx="47678">
                  <c:v>0.11992749293068899</c:v>
                </c:pt>
                <c:pt idx="47679">
                  <c:v>0.11992749293068899</c:v>
                </c:pt>
                <c:pt idx="47680">
                  <c:v>7.7450475752353296E-2</c:v>
                </c:pt>
                <c:pt idx="47681">
                  <c:v>-1.6450963072107601E-3</c:v>
                </c:pt>
                <c:pt idx="47682">
                  <c:v>3.4025735340595699E-2</c:v>
                </c:pt>
                <c:pt idx="47683">
                  <c:v>0.10501328643471899</c:v>
                </c:pt>
                <c:pt idx="47684">
                  <c:v>9.84965344106698E-2</c:v>
                </c:pt>
                <c:pt idx="47685">
                  <c:v>0.13815189489365301</c:v>
                </c:pt>
                <c:pt idx="47686">
                  <c:v>0.16460482892397399</c:v>
                </c:pt>
                <c:pt idx="47687">
                  <c:v>0.16974075799646801</c:v>
                </c:pt>
                <c:pt idx="47688">
                  <c:v>0.19911379145810701</c:v>
                </c:pt>
                <c:pt idx="47689">
                  <c:v>0.19911379145810701</c:v>
                </c:pt>
                <c:pt idx="47690">
                  <c:v>0.158140912093203</c:v>
                </c:pt>
                <c:pt idx="47691">
                  <c:v>0.158140912093203</c:v>
                </c:pt>
                <c:pt idx="47692">
                  <c:v>0.158140912093203</c:v>
                </c:pt>
                <c:pt idx="47693">
                  <c:v>0.158140912093203</c:v>
                </c:pt>
                <c:pt idx="47694">
                  <c:v>0.34149232973792898</c:v>
                </c:pt>
                <c:pt idx="47695">
                  <c:v>0.29012153074031999</c:v>
                </c:pt>
                <c:pt idx="47696">
                  <c:v>0.26907651353169898</c:v>
                </c:pt>
                <c:pt idx="47697">
                  <c:v>0.15842811739700799</c:v>
                </c:pt>
                <c:pt idx="47698">
                  <c:v>0.12228980460804301</c:v>
                </c:pt>
                <c:pt idx="47699">
                  <c:v>0.19287698058903199</c:v>
                </c:pt>
                <c:pt idx="47700">
                  <c:v>0.15638539560752401</c:v>
                </c:pt>
                <c:pt idx="47701">
                  <c:v>0.15638539560752401</c:v>
                </c:pt>
                <c:pt idx="47702">
                  <c:v>0.170605963347154</c:v>
                </c:pt>
                <c:pt idx="47703">
                  <c:v>0.12918682389480099</c:v>
                </c:pt>
                <c:pt idx="47704">
                  <c:v>0.165345849671935</c:v>
                </c:pt>
                <c:pt idx="47705">
                  <c:v>0.135925297268425</c:v>
                </c:pt>
                <c:pt idx="47706">
                  <c:v>0.103834205422562</c:v>
                </c:pt>
                <c:pt idx="47707">
                  <c:v>0.191657606892876</c:v>
                </c:pt>
                <c:pt idx="47708">
                  <c:v>0.15810582988121999</c:v>
                </c:pt>
                <c:pt idx="47709">
                  <c:v>0.158861555441529</c:v>
                </c:pt>
                <c:pt idx="47710">
                  <c:v>0.158861555441529</c:v>
                </c:pt>
                <c:pt idx="47711">
                  <c:v>0.223734909260009</c:v>
                </c:pt>
                <c:pt idx="47712">
                  <c:v>0.252123692739813</c:v>
                </c:pt>
                <c:pt idx="47713">
                  <c:v>0.252123692739813</c:v>
                </c:pt>
                <c:pt idx="47714">
                  <c:v>0.244420301941732</c:v>
                </c:pt>
                <c:pt idx="47715">
                  <c:v>0.27025534542396001</c:v>
                </c:pt>
                <c:pt idx="47716">
                  <c:v>0.21476713726402599</c:v>
                </c:pt>
                <c:pt idx="47717">
                  <c:v>0.16282763604355499</c:v>
                </c:pt>
                <c:pt idx="47718">
                  <c:v>0.19200197725113899</c:v>
                </c:pt>
                <c:pt idx="47719">
                  <c:v>0.11398332679869901</c:v>
                </c:pt>
                <c:pt idx="47720">
                  <c:v>7.8013730652656002E-2</c:v>
                </c:pt>
                <c:pt idx="47721">
                  <c:v>0.15617010149653099</c:v>
                </c:pt>
                <c:pt idx="47722">
                  <c:v>0.206921203102192</c:v>
                </c:pt>
                <c:pt idx="47723">
                  <c:v>0.16581071814949</c:v>
                </c:pt>
                <c:pt idx="47724">
                  <c:v>0.19329011270129601</c:v>
                </c:pt>
                <c:pt idx="47725">
                  <c:v>0.193291569646661</c:v>
                </c:pt>
                <c:pt idx="47726">
                  <c:v>0.24389620125292399</c:v>
                </c:pt>
                <c:pt idx="47727">
                  <c:v>0.24389620125292399</c:v>
                </c:pt>
                <c:pt idx="47728">
                  <c:v>0.24389620125292399</c:v>
                </c:pt>
                <c:pt idx="47729">
                  <c:v>0.37086846189355499</c:v>
                </c:pt>
                <c:pt idx="47730">
                  <c:v>0.39186958129165</c:v>
                </c:pt>
                <c:pt idx="47731">
                  <c:v>0.34754921295477398</c:v>
                </c:pt>
                <c:pt idx="47732">
                  <c:v>0.387160917217307</c:v>
                </c:pt>
                <c:pt idx="47733">
                  <c:v>0.41218560018169498</c:v>
                </c:pt>
                <c:pt idx="47734">
                  <c:v>0.44778788005465298</c:v>
                </c:pt>
                <c:pt idx="47735">
                  <c:v>0.49243208657273202</c:v>
                </c:pt>
                <c:pt idx="47736">
                  <c:v>0.47628204163822402</c:v>
                </c:pt>
                <c:pt idx="47737">
                  <c:v>0.43010010123193199</c:v>
                </c:pt>
                <c:pt idx="47738">
                  <c:v>0.46343942329905902</c:v>
                </c:pt>
                <c:pt idx="47739">
                  <c:v>0.46343942329905902</c:v>
                </c:pt>
                <c:pt idx="47740">
                  <c:v>0.478714570001193</c:v>
                </c:pt>
                <c:pt idx="47741">
                  <c:v>0.39317408479532401</c:v>
                </c:pt>
                <c:pt idx="47742">
                  <c:v>0.36914659254274301</c:v>
                </c:pt>
                <c:pt idx="47743">
                  <c:v>0.32825051996171201</c:v>
                </c:pt>
                <c:pt idx="47744">
                  <c:v>0.28992883929691998</c:v>
                </c:pt>
                <c:pt idx="47745">
                  <c:v>0.21922656060527701</c:v>
                </c:pt>
                <c:pt idx="47746">
                  <c:v>0.200817935869682</c:v>
                </c:pt>
                <c:pt idx="47747">
                  <c:v>0.108029019484523</c:v>
                </c:pt>
                <c:pt idx="47748">
                  <c:v>-0.15996164791839301</c:v>
                </c:pt>
                <c:pt idx="47749">
                  <c:v>6.7814460654364694E-2</c:v>
                </c:pt>
                <c:pt idx="47750">
                  <c:v>-6.4562538890081594E-2</c:v>
                </c:pt>
                <c:pt idx="47751">
                  <c:v>9.1416322300313907E-2</c:v>
                </c:pt>
                <c:pt idx="47752">
                  <c:v>8.3985359344346394E-2</c:v>
                </c:pt>
                <c:pt idx="47753">
                  <c:v>8.3985359344346394E-2</c:v>
                </c:pt>
                <c:pt idx="47754">
                  <c:v>7.7074439089573399E-2</c:v>
                </c:pt>
                <c:pt idx="47755">
                  <c:v>7.7074439089573399E-2</c:v>
                </c:pt>
                <c:pt idx="47756">
                  <c:v>0.113546335116379</c:v>
                </c:pt>
                <c:pt idx="47757">
                  <c:v>0.13071751363637399</c:v>
                </c:pt>
                <c:pt idx="47758">
                  <c:v>0.16246856497454301</c:v>
                </c:pt>
                <c:pt idx="47759">
                  <c:v>0.16246856497454301</c:v>
                </c:pt>
                <c:pt idx="47760">
                  <c:v>0.12068415393066401</c:v>
                </c:pt>
                <c:pt idx="47761">
                  <c:v>0.150733918870876</c:v>
                </c:pt>
                <c:pt idx="47762">
                  <c:v>0.102311120347627</c:v>
                </c:pt>
                <c:pt idx="47763">
                  <c:v>0.19636378867424101</c:v>
                </c:pt>
                <c:pt idx="47764">
                  <c:v>0.108029019484523</c:v>
                </c:pt>
                <c:pt idx="47765">
                  <c:v>0.37491045345266699</c:v>
                </c:pt>
                <c:pt idx="47766">
                  <c:v>5.82712776532665E-2</c:v>
                </c:pt>
                <c:pt idx="47767">
                  <c:v>5.82712776532665E-2</c:v>
                </c:pt>
                <c:pt idx="47768" formatCode="0.00E+00">
                  <c:v>-1.8124998315549501E-6</c:v>
                </c:pt>
                <c:pt idx="47769">
                  <c:v>4.7282195385296398E-2</c:v>
                </c:pt>
                <c:pt idx="47770" formatCode="0.00E+00">
                  <c:v>0.178721113892711</c:v>
                </c:pt>
                <c:pt idx="47771">
                  <c:v>0.276179477113358</c:v>
                </c:pt>
                <c:pt idx="47772">
                  <c:v>0.29562248450135298</c:v>
                </c:pt>
                <c:pt idx="47773">
                  <c:v>0.32146521887855201</c:v>
                </c:pt>
                <c:pt idx="47774">
                  <c:v>0.31343609463657601</c:v>
                </c:pt>
                <c:pt idx="47775">
                  <c:v>0.33759137958651603</c:v>
                </c:pt>
                <c:pt idx="47776">
                  <c:v>0.29281831426117499</c:v>
                </c:pt>
                <c:pt idx="47777">
                  <c:v>0.31966853320695499</c:v>
                </c:pt>
                <c:pt idx="47778">
                  <c:v>0.23981920337262599</c:v>
                </c:pt>
                <c:pt idx="47779">
                  <c:v>0.23981920337262599</c:v>
                </c:pt>
                <c:pt idx="47780">
                  <c:v>0.13573084954724701</c:v>
                </c:pt>
                <c:pt idx="47781">
                  <c:v>0.139766263296317</c:v>
                </c:pt>
                <c:pt idx="47782">
                  <c:v>0.134469241215291</c:v>
                </c:pt>
                <c:pt idx="47783">
                  <c:v>0.134469241215291</c:v>
                </c:pt>
                <c:pt idx="47784">
                  <c:v>0.10386491355775</c:v>
                </c:pt>
                <c:pt idx="47785">
                  <c:v>0.12754355031516301</c:v>
                </c:pt>
                <c:pt idx="47786">
                  <c:v>0.17977122868558701</c:v>
                </c:pt>
                <c:pt idx="47787">
                  <c:v>0.20088102952008199</c:v>
                </c:pt>
                <c:pt idx="47788">
                  <c:v>0.28437442259900497</c:v>
                </c:pt>
                <c:pt idx="47789">
                  <c:v>0.26509372161170602</c:v>
                </c:pt>
                <c:pt idx="47790">
                  <c:v>0.200043723197248</c:v>
                </c:pt>
                <c:pt idx="47791">
                  <c:v>0.175723532313557</c:v>
                </c:pt>
                <c:pt idx="47792">
                  <c:v>0.141561157933321</c:v>
                </c:pt>
                <c:pt idx="47793">
                  <c:v>0.141561157933321</c:v>
                </c:pt>
                <c:pt idx="47794">
                  <c:v>5.0030612114033E-2</c:v>
                </c:pt>
                <c:pt idx="47795">
                  <c:v>0.17710231948628399</c:v>
                </c:pt>
                <c:pt idx="47796">
                  <c:v>0.17710231948628399</c:v>
                </c:pt>
                <c:pt idx="47797">
                  <c:v>0.17710231948628399</c:v>
                </c:pt>
                <c:pt idx="47798">
                  <c:v>0.142364323428712</c:v>
                </c:pt>
                <c:pt idx="47799">
                  <c:v>0.142364323428712</c:v>
                </c:pt>
                <c:pt idx="47800">
                  <c:v>0.10961789070604</c:v>
                </c:pt>
                <c:pt idx="47801">
                  <c:v>0.134307256021027</c:v>
                </c:pt>
                <c:pt idx="47802">
                  <c:v>0.134307256021027</c:v>
                </c:pt>
                <c:pt idx="47803">
                  <c:v>0.15780198998560099</c:v>
                </c:pt>
                <c:pt idx="47804">
                  <c:v>0.12427387269821299</c:v>
                </c:pt>
                <c:pt idx="47805">
                  <c:v>0.12427387269821299</c:v>
                </c:pt>
                <c:pt idx="47806">
                  <c:v>8.9031664978849998E-2</c:v>
                </c:pt>
                <c:pt idx="47807">
                  <c:v>6.4571785871856094E-2</c:v>
                </c:pt>
                <c:pt idx="47808">
                  <c:v>9.9978225732352002E-2</c:v>
                </c:pt>
                <c:pt idx="47809">
                  <c:v>0.12897486071350101</c:v>
                </c:pt>
                <c:pt idx="47810">
                  <c:v>6.0632568729314301E-2</c:v>
                </c:pt>
                <c:pt idx="47811">
                  <c:v>8.8229501056910895E-2</c:v>
                </c:pt>
                <c:pt idx="47812">
                  <c:v>0.120636453445037</c:v>
                </c:pt>
                <c:pt idx="47813">
                  <c:v>0.146307765802734</c:v>
                </c:pt>
                <c:pt idx="47814">
                  <c:v>0.108825293575964</c:v>
                </c:pt>
                <c:pt idx="47815">
                  <c:v>7.8194281497146995E-2</c:v>
                </c:pt>
                <c:pt idx="47816">
                  <c:v>4.4969323946699898E-2</c:v>
                </c:pt>
                <c:pt idx="47817">
                  <c:v>4.9651807380842697E-2</c:v>
                </c:pt>
                <c:pt idx="47818">
                  <c:v>4.9651807380842697E-2</c:v>
                </c:pt>
                <c:pt idx="47819">
                  <c:v>5.3518525938183403E-2</c:v>
                </c:pt>
                <c:pt idx="47820">
                  <c:v>-9.09568491852768E-2</c:v>
                </c:pt>
                <c:pt idx="47821">
                  <c:v>0.238625434649057</c:v>
                </c:pt>
                <c:pt idx="47822">
                  <c:v>-5.0104977182127801E-2</c:v>
                </c:pt>
                <c:pt idx="47823">
                  <c:v>-0.11466698856709399</c:v>
                </c:pt>
                <c:pt idx="47824">
                  <c:v>-0.25253310781692201</c:v>
                </c:pt>
                <c:pt idx="47825">
                  <c:v>-0.18985034326240399</c:v>
                </c:pt>
                <c:pt idx="47826">
                  <c:v>-0.190445406933345</c:v>
                </c:pt>
                <c:pt idx="47827">
                  <c:v>-0.210621753537475</c:v>
                </c:pt>
                <c:pt idx="47828">
                  <c:v>-0.28846983496355699</c:v>
                </c:pt>
                <c:pt idx="47829">
                  <c:v>-0.22792134549280901</c:v>
                </c:pt>
                <c:pt idx="47830">
                  <c:v>-0.17336312452361599</c:v>
                </c:pt>
                <c:pt idx="47831">
                  <c:v>-0.101952393105312</c:v>
                </c:pt>
                <c:pt idx="47832">
                  <c:v>-9.09568491852768E-2</c:v>
                </c:pt>
                <c:pt idx="47833">
                  <c:v>0.17642406584800999</c:v>
                </c:pt>
                <c:pt idx="47834">
                  <c:v>1.1201527536663401E-2</c:v>
                </c:pt>
                <c:pt idx="47835">
                  <c:v>7.6081276721104305E-2</c:v>
                </c:pt>
                <c:pt idx="47836">
                  <c:v>-4.8750667900942103E-2</c:v>
                </c:pt>
                <c:pt idx="47837">
                  <c:v>-0.101682427109256</c:v>
                </c:pt>
                <c:pt idx="47838">
                  <c:v>-9.2081775202716307E-2</c:v>
                </c:pt>
                <c:pt idx="47839">
                  <c:v>-9.2081775202716307E-2</c:v>
                </c:pt>
                <c:pt idx="47840">
                  <c:v>7.38244654923669E-3</c:v>
                </c:pt>
                <c:pt idx="47841">
                  <c:v>-4.4956494679245299E-2</c:v>
                </c:pt>
                <c:pt idx="47842">
                  <c:v>-8.3652114296599495E-2</c:v>
                </c:pt>
                <c:pt idx="47843">
                  <c:v>-3.6473900559399398E-2</c:v>
                </c:pt>
                <c:pt idx="47844">
                  <c:v>6.7108272391762603E-3</c:v>
                </c:pt>
                <c:pt idx="47845">
                  <c:v>-0.14942414077277</c:v>
                </c:pt>
                <c:pt idx="47846">
                  <c:v>-0.13538313037411301</c:v>
                </c:pt>
                <c:pt idx="47847">
                  <c:v>-0.17394068338778301</c:v>
                </c:pt>
                <c:pt idx="47848">
                  <c:v>-0.20065592115636199</c:v>
                </c:pt>
                <c:pt idx="47849">
                  <c:v>-0.15091250312520599</c:v>
                </c:pt>
                <c:pt idx="47850">
                  <c:v>-0.18421424943122799</c:v>
                </c:pt>
                <c:pt idx="47851">
                  <c:v>-0.13952149868511099</c:v>
                </c:pt>
                <c:pt idx="47852">
                  <c:v>-6.3403952361825E-2</c:v>
                </c:pt>
                <c:pt idx="47853">
                  <c:v>-5.6657999235387897E-2</c:v>
                </c:pt>
                <c:pt idx="47854">
                  <c:v>-1.3248172122077399E-2</c:v>
                </c:pt>
                <c:pt idx="47855">
                  <c:v>-9.8208968312593903E-2</c:v>
                </c:pt>
                <c:pt idx="47856">
                  <c:v>-0.122098245148468</c:v>
                </c:pt>
                <c:pt idx="47857">
                  <c:v>-0.122098245148468</c:v>
                </c:pt>
                <c:pt idx="47858">
                  <c:v>-0.112288637604514</c:v>
                </c:pt>
                <c:pt idx="47859">
                  <c:v>-0.191614173152234</c:v>
                </c:pt>
                <c:pt idx="47860">
                  <c:v>-0.111627155182191</c:v>
                </c:pt>
                <c:pt idx="47861">
                  <c:v>6.8781282964218704E-3</c:v>
                </c:pt>
                <c:pt idx="47862">
                  <c:v>6.8781282964218704E-3</c:v>
                </c:pt>
                <c:pt idx="47863">
                  <c:v>4.0633823540878002E-2</c:v>
                </c:pt>
                <c:pt idx="47864">
                  <c:v>0.102723264750594</c:v>
                </c:pt>
                <c:pt idx="47865">
                  <c:v>9.56717849163011E-2</c:v>
                </c:pt>
                <c:pt idx="47866">
                  <c:v>2.95807120830495E-2</c:v>
                </c:pt>
                <c:pt idx="47867">
                  <c:v>2.7463007201732101E-2</c:v>
                </c:pt>
                <c:pt idx="47868">
                  <c:v>-2.7090867660932199E-2</c:v>
                </c:pt>
                <c:pt idx="47869">
                  <c:v>-2.8176655335228899E-2</c:v>
                </c:pt>
                <c:pt idx="47870">
                  <c:v>-2.6824120603014999E-2</c:v>
                </c:pt>
                <c:pt idx="47871" formatCode="0.00E+00">
                  <c:v>-2.2838499184496501E-5</c:v>
                </c:pt>
                <c:pt idx="47872">
                  <c:v>-2.5219177351915902E-2</c:v>
                </c:pt>
                <c:pt idx="47873" formatCode="0.00E+00">
                  <c:v>-4.9548454446664003E-2</c:v>
                </c:pt>
                <c:pt idx="47874">
                  <c:v>-7.26715622005005E-2</c:v>
                </c:pt>
                <c:pt idx="47875">
                  <c:v>-7.26715622005005E-2</c:v>
                </c:pt>
                <c:pt idx="47876">
                  <c:v>-9.4696288622450206E-2</c:v>
                </c:pt>
                <c:pt idx="47877">
                  <c:v>-9.0377225298814201E-2</c:v>
                </c:pt>
                <c:pt idx="47878">
                  <c:v>-4.0868747321405899E-2</c:v>
                </c:pt>
                <c:pt idx="47879">
                  <c:v>-4.0868747321405899E-2</c:v>
                </c:pt>
                <c:pt idx="47880">
                  <c:v>-3.6593415045404303E-2</c:v>
                </c:pt>
                <c:pt idx="47881">
                  <c:v>-6.2372810922826698E-2</c:v>
                </c:pt>
                <c:pt idx="47882">
                  <c:v>-6.2372810922826698E-2</c:v>
                </c:pt>
                <c:pt idx="47883">
                  <c:v>-0.25912322278553601</c:v>
                </c:pt>
                <c:pt idx="47884">
                  <c:v>-0.29563264186835603</c:v>
                </c:pt>
                <c:pt idx="47885">
                  <c:v>-0.25462797005221599</c:v>
                </c:pt>
                <c:pt idx="47886">
                  <c:v>-0.27512003879674801</c:v>
                </c:pt>
                <c:pt idx="47887">
                  <c:v>-0.27512003879674801</c:v>
                </c:pt>
                <c:pt idx="47888">
                  <c:v>-0.30160542032035198</c:v>
                </c:pt>
                <c:pt idx="47889">
                  <c:v>-0.26248247068355102</c:v>
                </c:pt>
                <c:pt idx="47890">
                  <c:v>-0.30430489772942998</c:v>
                </c:pt>
                <c:pt idx="47891">
                  <c:v>-0.37906978393801699</c:v>
                </c:pt>
                <c:pt idx="47892">
                  <c:v>-0.41149888645992999</c:v>
                </c:pt>
                <c:pt idx="47893">
                  <c:v>-0.360946506883153</c:v>
                </c:pt>
                <c:pt idx="47894">
                  <c:v>-0.53818794930190805</c:v>
                </c:pt>
                <c:pt idx="47895">
                  <c:v>-0.48225723508645901</c:v>
                </c:pt>
                <c:pt idx="47896">
                  <c:v>-0.46511255199444701</c:v>
                </c:pt>
                <c:pt idx="47897">
                  <c:v>-0.514478404784523</c:v>
                </c:pt>
                <c:pt idx="47898">
                  <c:v>-0.530547777309476</c:v>
                </c:pt>
                <c:pt idx="47899">
                  <c:v>-0.48081777027804601</c:v>
                </c:pt>
                <c:pt idx="47900">
                  <c:v>-0.35473422435437302</c:v>
                </c:pt>
                <c:pt idx="47901">
                  <c:v>-0.33339143024729401</c:v>
                </c:pt>
                <c:pt idx="47902">
                  <c:v>-0.48588233205042702</c:v>
                </c:pt>
                <c:pt idx="47903">
                  <c:v>-0.46550754685992002</c:v>
                </c:pt>
                <c:pt idx="47904">
                  <c:v>-0.50476213668285097</c:v>
                </c:pt>
                <c:pt idx="47905">
                  <c:v>-0.36195191306294999</c:v>
                </c:pt>
                <c:pt idx="47906">
                  <c:v>-0.36195191306294999</c:v>
                </c:pt>
                <c:pt idx="47907">
                  <c:v>-0.30042789147581</c:v>
                </c:pt>
                <c:pt idx="47908">
                  <c:v>-0.24336957603395501</c:v>
                </c:pt>
                <c:pt idx="47909">
                  <c:v>-0.14306227236307101</c:v>
                </c:pt>
                <c:pt idx="47910">
                  <c:v>-0.14306227236307101</c:v>
                </c:pt>
                <c:pt idx="47911">
                  <c:v>-0.11694401929077999</c:v>
                </c:pt>
                <c:pt idx="47912">
                  <c:v>-0.161813504468513</c:v>
                </c:pt>
                <c:pt idx="47913">
                  <c:v>-0.40647890030522099</c:v>
                </c:pt>
                <c:pt idx="47914">
                  <c:v>-0.40647890030522099</c:v>
                </c:pt>
                <c:pt idx="47915">
                  <c:v>-0.336437289687047</c:v>
                </c:pt>
                <c:pt idx="47916">
                  <c:v>-0.39654092255004902</c:v>
                </c:pt>
                <c:pt idx="47917">
                  <c:v>-0.33603383997705699</c:v>
                </c:pt>
                <c:pt idx="47918">
                  <c:v>-0.363766522772213</c:v>
                </c:pt>
                <c:pt idx="47919">
                  <c:v>-0.363766522772213</c:v>
                </c:pt>
                <c:pt idx="47920">
                  <c:v>-0.38912793224443598</c:v>
                </c:pt>
                <c:pt idx="47921">
                  <c:v>-0.339808630349484</c:v>
                </c:pt>
                <c:pt idx="47922">
                  <c:v>-0.34813084234164599</c:v>
                </c:pt>
                <c:pt idx="47923">
                  <c:v>-0.32311258863898001</c:v>
                </c:pt>
                <c:pt idx="47924">
                  <c:v>-0.22570653872452601</c:v>
                </c:pt>
                <c:pt idx="47925">
                  <c:v>0.17742582007184399</c:v>
                </c:pt>
                <c:pt idx="47926">
                  <c:v>-5.5099779492254898E-2</c:v>
                </c:pt>
                <c:pt idx="47927">
                  <c:v>9.7446390263917701E-3</c:v>
                </c:pt>
                <c:pt idx="47928">
                  <c:v>-4.8717218064025999E-2</c:v>
                </c:pt>
                <c:pt idx="47929">
                  <c:v>8.6800215750511001E-3</c:v>
                </c:pt>
                <c:pt idx="47930">
                  <c:v>-4.4400442617610301E-2</c:v>
                </c:pt>
                <c:pt idx="47931">
                  <c:v>5.4595157888085201E-2</c:v>
                </c:pt>
                <c:pt idx="47932">
                  <c:v>-3.59031514880594E-2</c:v>
                </c:pt>
                <c:pt idx="47933">
                  <c:v>6.7153731590814296E-3</c:v>
                </c:pt>
                <c:pt idx="47934">
                  <c:v>6.7153731590814296E-3</c:v>
                </c:pt>
                <c:pt idx="47935">
                  <c:v>4.6564819722553601E-2</c:v>
                </c:pt>
                <c:pt idx="47936">
                  <c:v>6.2339182603361404E-3</c:v>
                </c:pt>
                <c:pt idx="47937">
                  <c:v>1.25800567792675E-2</c:v>
                </c:pt>
                <c:pt idx="47938">
                  <c:v>-2.47621575486567E-2</c:v>
                </c:pt>
                <c:pt idx="47939">
                  <c:v>-2.47621575486567E-2</c:v>
                </c:pt>
                <c:pt idx="47940">
                  <c:v>2.5032243561531099E-2</c:v>
                </c:pt>
                <c:pt idx="47941">
                  <c:v>-5.3454731370352802E-2</c:v>
                </c:pt>
                <c:pt idx="47942">
                  <c:v>2.94120536053348E-2</c:v>
                </c:pt>
                <c:pt idx="47943">
                  <c:v>0.10751180898782201</c:v>
                </c:pt>
                <c:pt idx="47944">
                  <c:v>7.0744526401970306E-2</c:v>
                </c:pt>
                <c:pt idx="47945">
                  <c:v>3.3592745853066201E-2</c:v>
                </c:pt>
                <c:pt idx="47946">
                  <c:v>0.114787696567888</c:v>
                </c:pt>
                <c:pt idx="47947">
                  <c:v>7.1316163679999905E-2</c:v>
                </c:pt>
                <c:pt idx="47948">
                  <c:v>0.106171322962437</c:v>
                </c:pt>
                <c:pt idx="47949">
                  <c:v>0.195428440104889</c:v>
                </c:pt>
                <c:pt idx="47950">
                  <c:v>0.182107575039096</c:v>
                </c:pt>
                <c:pt idx="47951">
                  <c:v>8.5609542521755705E-2</c:v>
                </c:pt>
                <c:pt idx="47952">
                  <c:v>-5.8407839642584398E-2</c:v>
                </c:pt>
                <c:pt idx="47953">
                  <c:v>2.09448382510448E-2</c:v>
                </c:pt>
                <c:pt idx="47954">
                  <c:v>-1.8345760252754102E-2</c:v>
                </c:pt>
                <c:pt idx="47955">
                  <c:v>-9.46241342122775E-2</c:v>
                </c:pt>
                <c:pt idx="47956">
                  <c:v>-0.20315420075212501</c:v>
                </c:pt>
                <c:pt idx="47957">
                  <c:v>-2.6454190923062799E-2</c:v>
                </c:pt>
                <c:pt idx="47958">
                  <c:v>-0.16477020804501</c:v>
                </c:pt>
                <c:pt idx="47959">
                  <c:v>-1.9328987754792599E-2</c:v>
                </c:pt>
                <c:pt idx="47960">
                  <c:v>-5.7962827792745898E-2</c:v>
                </c:pt>
                <c:pt idx="47961">
                  <c:v>2.5646290254187101E-2</c:v>
                </c:pt>
                <c:pt idx="47962">
                  <c:v>2.5646290254187101E-2</c:v>
                </c:pt>
                <c:pt idx="47963">
                  <c:v>6.6275007513365305E-2</c:v>
                </c:pt>
                <c:pt idx="47964">
                  <c:v>5.3714206436131097E-2</c:v>
                </c:pt>
                <c:pt idx="47965">
                  <c:v>5.3714206436131097E-2</c:v>
                </c:pt>
                <c:pt idx="47966">
                  <c:v>5.3714206436131097E-2</c:v>
                </c:pt>
                <c:pt idx="47967">
                  <c:v>5.3714206436131097E-2</c:v>
                </c:pt>
                <c:pt idx="47968">
                  <c:v>-1.78122499664434E-2</c:v>
                </c:pt>
                <c:pt idx="47969">
                  <c:v>1.9435808466593499E-2</c:v>
                </c:pt>
                <c:pt idx="47970">
                  <c:v>-3.3656027309296198E-2</c:v>
                </c:pt>
                <c:pt idx="47971">
                  <c:v>-2.7710172027791601E-2</c:v>
                </c:pt>
                <c:pt idx="47972">
                  <c:v>-9.09568491852768E-2</c:v>
                </c:pt>
                <c:pt idx="47973">
                  <c:v>0.23948166479638899</c:v>
                </c:pt>
                <c:pt idx="47974">
                  <c:v>8.8204145586232505E-3</c:v>
                </c:pt>
                <c:pt idx="47975">
                  <c:v>0.117696599653595</c:v>
                </c:pt>
                <c:pt idx="47976">
                  <c:v>0.24429729965636701</c:v>
                </c:pt>
                <c:pt idx="47977">
                  <c:v>0.28764289454355801</c:v>
                </c:pt>
                <c:pt idx="47978">
                  <c:v>0.15455180070529001</c:v>
                </c:pt>
                <c:pt idx="47979">
                  <c:v>0.15455180070529001</c:v>
                </c:pt>
                <c:pt idx="47980">
                  <c:v>0.15455180070529001</c:v>
                </c:pt>
                <c:pt idx="47981">
                  <c:v>0.14458804193382599</c:v>
                </c:pt>
                <c:pt idx="47982">
                  <c:v>0.14458804193382599</c:v>
                </c:pt>
                <c:pt idx="47983">
                  <c:v>3.7485778948585097E-2</c:v>
                </c:pt>
                <c:pt idx="47984">
                  <c:v>-6.74027604275588E-2</c:v>
                </c:pt>
                <c:pt idx="47985">
                  <c:v>-1.6044250480873299E-2</c:v>
                </c:pt>
                <c:pt idx="47986">
                  <c:v>3.1034140698928198E-2</c:v>
                </c:pt>
                <c:pt idx="47987">
                  <c:v>2.3087731244040701E-2</c:v>
                </c:pt>
                <c:pt idx="47988">
                  <c:v>2.3087731244040701E-2</c:v>
                </c:pt>
                <c:pt idx="47989">
                  <c:v>1.5262874446159499E-2</c:v>
                </c:pt>
                <c:pt idx="47990">
                  <c:v>-6.9635177743077203E-2</c:v>
                </c:pt>
                <c:pt idx="47991">
                  <c:v>-6.9635177743077203E-2</c:v>
                </c:pt>
                <c:pt idx="47992">
                  <c:v>-0.107156470864724</c:v>
                </c:pt>
                <c:pt idx="47993">
                  <c:v>-0.141599494093161</c:v>
                </c:pt>
                <c:pt idx="47994">
                  <c:v>-0.106973398668177</c:v>
                </c:pt>
                <c:pt idx="47995">
                  <c:v>-2.5461562276375801E-2</c:v>
                </c:pt>
                <c:pt idx="47996">
                  <c:v>-6.0067464785816302E-2</c:v>
                </c:pt>
                <c:pt idx="47997">
                  <c:v>-6.0067464785816302E-2</c:v>
                </c:pt>
                <c:pt idx="47998">
                  <c:v>-9.2794651424785393E-2</c:v>
                </c:pt>
                <c:pt idx="47999">
                  <c:v>-0.13157793691870101</c:v>
                </c:pt>
                <c:pt idx="48000">
                  <c:v>-0.18998695554592199</c:v>
                </c:pt>
                <c:pt idx="48001">
                  <c:v>-0.18998695554592199</c:v>
                </c:pt>
                <c:pt idx="48002">
                  <c:v>-0.26316161307799302</c:v>
                </c:pt>
                <c:pt idx="48003">
                  <c:v>-0.23990937994831499</c:v>
                </c:pt>
                <c:pt idx="48004">
                  <c:v>-0.149716300524915</c:v>
                </c:pt>
                <c:pt idx="48005">
                  <c:v>-0.149205526556312</c:v>
                </c:pt>
                <c:pt idx="48006">
                  <c:v>-8.9283961924699895E-2</c:v>
                </c:pt>
                <c:pt idx="48007">
                  <c:v>-2.7137422849338601E-2</c:v>
                </c:pt>
                <c:pt idx="48008">
                  <c:v>-2.5814034970555299E-2</c:v>
                </c:pt>
                <c:pt idx="48009">
                  <c:v>5.9500746910923399E-2</c:v>
                </c:pt>
                <c:pt idx="48010">
                  <c:v>2.9167446012995299E-2</c:v>
                </c:pt>
                <c:pt idx="48011">
                  <c:v>0.16083419720799799</c:v>
                </c:pt>
                <c:pt idx="48012">
                  <c:v>0.15095497923716999</c:v>
                </c:pt>
                <c:pt idx="48013">
                  <c:v>0.26982237008527399</c:v>
                </c:pt>
                <c:pt idx="48014">
                  <c:v>0.270478517416333</c:v>
                </c:pt>
                <c:pt idx="48015">
                  <c:v>0.270478517416333</c:v>
                </c:pt>
                <c:pt idx="48016">
                  <c:v>0.219646375296179</c:v>
                </c:pt>
                <c:pt idx="48017">
                  <c:v>0.191013601992365</c:v>
                </c:pt>
                <c:pt idx="48018">
                  <c:v>0.191013601992365</c:v>
                </c:pt>
                <c:pt idx="48019">
                  <c:v>0.191013601992365</c:v>
                </c:pt>
                <c:pt idx="48020">
                  <c:v>0.191013601992365</c:v>
                </c:pt>
                <c:pt idx="48021">
                  <c:v>0.191013601992365</c:v>
                </c:pt>
                <c:pt idx="48022">
                  <c:v>0.191013601992365</c:v>
                </c:pt>
                <c:pt idx="48023">
                  <c:v>0.191013601992365</c:v>
                </c:pt>
                <c:pt idx="48024">
                  <c:v>0.191013601992365</c:v>
                </c:pt>
                <c:pt idx="48025">
                  <c:v>0.245918115364921</c:v>
                </c:pt>
                <c:pt idx="48026">
                  <c:v>0.28999676368307598</c:v>
                </c:pt>
                <c:pt idx="48027">
                  <c:v>0.33661256848732901</c:v>
                </c:pt>
                <c:pt idx="48028">
                  <c:v>0.30660525715512499</c:v>
                </c:pt>
                <c:pt idx="48029">
                  <c:v>0.30637798046725301</c:v>
                </c:pt>
                <c:pt idx="48030">
                  <c:v>0.30637798046725301</c:v>
                </c:pt>
                <c:pt idx="48031">
                  <c:v>0.329183815426286</c:v>
                </c:pt>
                <c:pt idx="48032">
                  <c:v>0.24717146356134401</c:v>
                </c:pt>
                <c:pt idx="48033">
                  <c:v>0.24717146356134401</c:v>
                </c:pt>
                <c:pt idx="48034">
                  <c:v>0.24717146356134401</c:v>
                </c:pt>
                <c:pt idx="48035">
                  <c:v>0.24717146356134401</c:v>
                </c:pt>
                <c:pt idx="48036">
                  <c:v>0.24717146356134401</c:v>
                </c:pt>
                <c:pt idx="48037">
                  <c:v>0.29071292966398599</c:v>
                </c:pt>
                <c:pt idx="48038">
                  <c:v>0.25422287474071997</c:v>
                </c:pt>
                <c:pt idx="48039">
                  <c:v>0.25771942042130402</c:v>
                </c:pt>
                <c:pt idx="48040">
                  <c:v>0.25775278408413199</c:v>
                </c:pt>
                <c:pt idx="48041">
                  <c:v>0.25775278408413199</c:v>
                </c:pt>
                <c:pt idx="48042">
                  <c:v>0.33268403885158898</c:v>
                </c:pt>
                <c:pt idx="48043">
                  <c:v>0.33268403885158898</c:v>
                </c:pt>
                <c:pt idx="48044">
                  <c:v>0.33268403885158898</c:v>
                </c:pt>
                <c:pt idx="48045">
                  <c:v>0.33933774605880901</c:v>
                </c:pt>
                <c:pt idx="48046">
                  <c:v>0.33268403885158898</c:v>
                </c:pt>
                <c:pt idx="48047">
                  <c:v>0.33933774605880901</c:v>
                </c:pt>
                <c:pt idx="48048">
                  <c:v>0.33933774605880901</c:v>
                </c:pt>
                <c:pt idx="48049">
                  <c:v>0.42463483080382802</c:v>
                </c:pt>
                <c:pt idx="48050">
                  <c:v>0.38067014066507399</c:v>
                </c:pt>
                <c:pt idx="48051">
                  <c:v>0.31891108983185401</c:v>
                </c:pt>
                <c:pt idx="48052">
                  <c:v>0.312157887483277</c:v>
                </c:pt>
                <c:pt idx="48053">
                  <c:v>0.351578485497198</c:v>
                </c:pt>
                <c:pt idx="48054">
                  <c:v>0.351578485497198</c:v>
                </c:pt>
                <c:pt idx="48055">
                  <c:v>0.35469327775647103</c:v>
                </c:pt>
                <c:pt idx="48056">
                  <c:v>0.63269890670766404</c:v>
                </c:pt>
                <c:pt idx="48057">
                  <c:v>0.680078517730906</c:v>
                </c:pt>
                <c:pt idx="48058">
                  <c:v>0.69062760539601298</c:v>
                </c:pt>
                <c:pt idx="48059">
                  <c:v>0.71108036205534098</c:v>
                </c:pt>
                <c:pt idx="48060">
                  <c:v>0.71108036205534098</c:v>
                </c:pt>
                <c:pt idx="48061">
                  <c:v>0.72196354716873301</c:v>
                </c:pt>
                <c:pt idx="48062">
                  <c:v>0.72045841925592002</c:v>
                </c:pt>
                <c:pt idx="48063">
                  <c:v>0.72045841925592002</c:v>
                </c:pt>
                <c:pt idx="48064">
                  <c:v>0.72045841925592002</c:v>
                </c:pt>
                <c:pt idx="48065">
                  <c:v>0.71112962302418703</c:v>
                </c:pt>
                <c:pt idx="48066">
                  <c:v>0.70161068572006502</c:v>
                </c:pt>
                <c:pt idx="48067">
                  <c:v>0.70161068572006502</c:v>
                </c:pt>
                <c:pt idx="48068">
                  <c:v>0.88992265993624398</c:v>
                </c:pt>
                <c:pt idx="48069">
                  <c:v>0.90850047274779699</c:v>
                </c:pt>
                <c:pt idx="48070">
                  <c:v>0.90850047274779699</c:v>
                </c:pt>
                <c:pt idx="48071">
                  <c:v>0.93084137238726705</c:v>
                </c:pt>
                <c:pt idx="48072" formatCode="0.00E+00">
                  <c:v>7.2869631384198097E-4</c:v>
                </c:pt>
                <c:pt idx="48073">
                  <c:v>0.32409867696523298</c:v>
                </c:pt>
                <c:pt idx="48074" formatCode="0.00E+00">
                  <c:v>6.5289929197713301E-2</c:v>
                </c:pt>
                <c:pt idx="48075">
                  <c:v>0.17374497957672699</c:v>
                </c:pt>
                <c:pt idx="48076">
                  <c:v>0</c:v>
                </c:pt>
                <c:pt idx="48077">
                  <c:v>8.8963884781284794E-2</c:v>
                </c:pt>
                <c:pt idx="48078">
                  <c:v>-8.0662771556789803E-3</c:v>
                </c:pt>
                <c:pt idx="48079">
                  <c:v>-5.0636447153550701E-2</c:v>
                </c:pt>
                <c:pt idx="48080">
                  <c:v>-8.9653045729786607E-2</c:v>
                </c:pt>
                <c:pt idx="48081">
                  <c:v>-0.17063980251362201</c:v>
                </c:pt>
                <c:pt idx="48082">
                  <c:v>-0.20321920705939001</c:v>
                </c:pt>
                <c:pt idx="48083">
                  <c:v>-0.26073671272953203</c:v>
                </c:pt>
                <c:pt idx="48084">
                  <c:v>-0.187908591092662</c:v>
                </c:pt>
                <c:pt idx="48085">
                  <c:v>-0.23305483766806601</c:v>
                </c:pt>
                <c:pt idx="48086">
                  <c:v>-0.30872552470144898</c:v>
                </c:pt>
                <c:pt idx="48087">
                  <c:v>-0.33369046164592697</c:v>
                </c:pt>
                <c:pt idx="48088">
                  <c:v>-0.35740824200184201</c:v>
                </c:pt>
                <c:pt idx="48089">
                  <c:v>-0.31102079020455298</c:v>
                </c:pt>
                <c:pt idx="48090">
                  <c:v>-0.33378762873019802</c:v>
                </c:pt>
                <c:pt idx="48091">
                  <c:v>-0.378632134288172</c:v>
                </c:pt>
                <c:pt idx="48092">
                  <c:v>-0.33674955278034102</c:v>
                </c:pt>
                <c:pt idx="48093">
                  <c:v>-0.294486214674132</c:v>
                </c:pt>
                <c:pt idx="48094">
                  <c:v>-0.19375689004508501</c:v>
                </c:pt>
                <c:pt idx="48095">
                  <c:v>-0.19375689004508501</c:v>
                </c:pt>
                <c:pt idx="48096">
                  <c:v>-0.290893701793005</c:v>
                </c:pt>
                <c:pt idx="48097">
                  <c:v>-0.247353570715374</c:v>
                </c:pt>
                <c:pt idx="48098">
                  <c:v>-0.2515850360222</c:v>
                </c:pt>
                <c:pt idx="48099">
                  <c:v>-0.17246210999349301</c:v>
                </c:pt>
                <c:pt idx="48100">
                  <c:v>-0.17246210999349301</c:v>
                </c:pt>
                <c:pt idx="48101">
                  <c:v>-8.5820430808342299E-2</c:v>
                </c:pt>
                <c:pt idx="48102">
                  <c:v>-7.9325630957534699E-2</c:v>
                </c:pt>
                <c:pt idx="48103">
                  <c:v>2.33265381207787E-2</c:v>
                </c:pt>
                <c:pt idx="48104">
                  <c:v>2.33265381207787E-2</c:v>
                </c:pt>
                <c:pt idx="48105">
                  <c:v>2.3513425597164898E-2</c:v>
                </c:pt>
                <c:pt idx="48106">
                  <c:v>2.3513425597164898E-2</c:v>
                </c:pt>
                <c:pt idx="48107">
                  <c:v>4.3767258273690698E-2</c:v>
                </c:pt>
                <c:pt idx="48108">
                  <c:v>1.2264491296796401E-2</c:v>
                </c:pt>
                <c:pt idx="48109">
                  <c:v>7.2865709141027399E-2</c:v>
                </c:pt>
                <c:pt idx="48110">
                  <c:v>0.13623723390582701</c:v>
                </c:pt>
                <c:pt idx="48111">
                  <c:v>0.114085604926445</c:v>
                </c:pt>
                <c:pt idx="48112">
                  <c:v>9.1679468991182594E-2</c:v>
                </c:pt>
                <c:pt idx="48113">
                  <c:v>0.366213438732784</c:v>
                </c:pt>
                <c:pt idx="48114">
                  <c:v>0.113751556735708</c:v>
                </c:pt>
                <c:pt idx="48115">
                  <c:v>4.91276001660505E-2</c:v>
                </c:pt>
                <c:pt idx="48116">
                  <c:v>-0.10641996567287899</c:v>
                </c:pt>
                <c:pt idx="48117">
                  <c:v>-9.6717373584801897E-2</c:v>
                </c:pt>
                <c:pt idx="48118">
                  <c:v>-0.17895957323547401</c:v>
                </c:pt>
                <c:pt idx="48119">
                  <c:v>-0.17868881101885201</c:v>
                </c:pt>
                <c:pt idx="48120">
                  <c:v>-8.9655868090133303E-2</c:v>
                </c:pt>
                <c:pt idx="48121">
                  <c:v>3.9458728091680703E-2</c:v>
                </c:pt>
                <c:pt idx="48122">
                  <c:v>4.2421909967931201E-2</c:v>
                </c:pt>
                <c:pt idx="48123">
                  <c:v>0.19516752743781399</c:v>
                </c:pt>
                <c:pt idx="48124">
                  <c:v>-5.74713539873608E-2</c:v>
                </c:pt>
                <c:pt idx="48125">
                  <c:v>-5.74713539873608E-2</c:v>
                </c:pt>
                <c:pt idx="48126">
                  <c:v>-5.74713539873608E-2</c:v>
                </c:pt>
                <c:pt idx="48127">
                  <c:v>0.12318799171333</c:v>
                </c:pt>
                <c:pt idx="48128">
                  <c:v>4.7734836293491699E-2</c:v>
                </c:pt>
                <c:pt idx="48129">
                  <c:v>4.7734836293491699E-2</c:v>
                </c:pt>
                <c:pt idx="48130">
                  <c:v>2.79927502074452E-2</c:v>
                </c:pt>
                <c:pt idx="48131">
                  <c:v>0.12605362357776601</c:v>
                </c:pt>
                <c:pt idx="48132">
                  <c:v>0.12605362357776601</c:v>
                </c:pt>
                <c:pt idx="48133">
                  <c:v>0.17436666188006</c:v>
                </c:pt>
                <c:pt idx="48134">
                  <c:v>7.2223855072221801E-2</c:v>
                </c:pt>
                <c:pt idx="48135">
                  <c:v>0.12108934798530301</c:v>
                </c:pt>
                <c:pt idx="48136">
                  <c:v>6.4891284695425905E-2</c:v>
                </c:pt>
                <c:pt idx="48137">
                  <c:v>-2.2807332678459899E-2</c:v>
                </c:pt>
                <c:pt idx="48138">
                  <c:v>-0.17920525281972499</c:v>
                </c:pt>
                <c:pt idx="48139">
                  <c:v>-9.1908624342358802E-2</c:v>
                </c:pt>
                <c:pt idx="48140">
                  <c:v>-9.1908624342358802E-2</c:v>
                </c:pt>
                <c:pt idx="48141">
                  <c:v>-8.0915322410179694E-2</c:v>
                </c:pt>
                <c:pt idx="48142">
                  <c:v>-8.0915322410179694E-2</c:v>
                </c:pt>
                <c:pt idx="48143">
                  <c:v>-7.3611419924402399E-2</c:v>
                </c:pt>
                <c:pt idx="48144">
                  <c:v>6.7711790679203503E-3</c:v>
                </c:pt>
                <c:pt idx="48145">
                  <c:v>0.16704925572153101</c:v>
                </c:pt>
                <c:pt idx="48146">
                  <c:v>0.160001546309258</c:v>
                </c:pt>
                <c:pt idx="48147">
                  <c:v>0.24791870380159001</c:v>
                </c:pt>
                <c:pt idx="48148">
                  <c:v>0.44382994843534801</c:v>
                </c:pt>
                <c:pt idx="48149">
                  <c:v>0.379575757810724</c:v>
                </c:pt>
                <c:pt idx="48150">
                  <c:v>0.56139411479934498</c:v>
                </c:pt>
                <c:pt idx="48151">
                  <c:v>0.423357855292886</c:v>
                </c:pt>
                <c:pt idx="48152">
                  <c:v>-9.09568491852768E-2</c:v>
                </c:pt>
                <c:pt idx="48153">
                  <c:v>-0.253754630186247</c:v>
                </c:pt>
                <c:pt idx="48154">
                  <c:v>7.5863021694181298E-2</c:v>
                </c:pt>
                <c:pt idx="48155">
                  <c:v>7.6984458173453493E-2</c:v>
                </c:pt>
                <c:pt idx="48156">
                  <c:v>0.13376685305771599</c:v>
                </c:pt>
                <c:pt idx="48157">
                  <c:v>0.20808339804564199</c:v>
                </c:pt>
                <c:pt idx="48158">
                  <c:v>0.30026664599580399</c:v>
                </c:pt>
                <c:pt idx="48159">
                  <c:v>0.21714912535348199</c:v>
                </c:pt>
                <c:pt idx="48160">
                  <c:v>0.10812775568572799</c:v>
                </c:pt>
                <c:pt idx="48161">
                  <c:v>0.16100602847701501</c:v>
                </c:pt>
                <c:pt idx="48162">
                  <c:v>0.149955058210264</c:v>
                </c:pt>
                <c:pt idx="48163">
                  <c:v>0.149955058210264</c:v>
                </c:pt>
                <c:pt idx="48164">
                  <c:v>0.13911248044314001</c:v>
                </c:pt>
                <c:pt idx="48165">
                  <c:v>0.13911248044314001</c:v>
                </c:pt>
                <c:pt idx="48166">
                  <c:v>0.12847245562580201</c:v>
                </c:pt>
                <c:pt idx="48167">
                  <c:v>1.6304720673214E-2</c:v>
                </c:pt>
                <c:pt idx="48168">
                  <c:v>1.6304720673214E-2</c:v>
                </c:pt>
                <c:pt idx="48169">
                  <c:v>-3.2495966725246198E-2</c:v>
                </c:pt>
                <c:pt idx="48170">
                  <c:v>-3.2495966725246198E-2</c:v>
                </c:pt>
                <c:pt idx="48171">
                  <c:v>-0.15431910196516499</c:v>
                </c:pt>
                <c:pt idx="48172">
                  <c:v>-0.108048895034105</c:v>
                </c:pt>
                <c:pt idx="48173">
                  <c:v>-0.108048895034105</c:v>
                </c:pt>
                <c:pt idx="48174">
                  <c:v>-5.8899757742341498E-2</c:v>
                </c:pt>
                <c:pt idx="48175">
                  <c:v>-2.1214433495110901E-2</c:v>
                </c:pt>
                <c:pt idx="48176">
                  <c:v>-5.8715536769913701E-2</c:v>
                </c:pt>
                <c:pt idx="48177">
                  <c:v>1.24265187259278E-2</c:v>
                </c:pt>
                <c:pt idx="48178">
                  <c:v>1.24265187259278E-2</c:v>
                </c:pt>
                <c:pt idx="48179">
                  <c:v>9.2949977686165003E-2</c:v>
                </c:pt>
                <c:pt idx="48180">
                  <c:v>0.128055319836755</c:v>
                </c:pt>
                <c:pt idx="48181">
                  <c:v>0.13373041507999001</c:v>
                </c:pt>
                <c:pt idx="48182">
                  <c:v>0.22452078462830899</c:v>
                </c:pt>
                <c:pt idx="48183">
                  <c:v>0.26884848781084197</c:v>
                </c:pt>
                <c:pt idx="48184">
                  <c:v>0.26884848781084197</c:v>
                </c:pt>
                <c:pt idx="48185">
                  <c:v>0.26884848781084197</c:v>
                </c:pt>
                <c:pt idx="48186">
                  <c:v>0.27323620078300098</c:v>
                </c:pt>
                <c:pt idx="48187">
                  <c:v>0.19306907500662099</c:v>
                </c:pt>
                <c:pt idx="48188">
                  <c:v>0.21840049373724901</c:v>
                </c:pt>
                <c:pt idx="48189">
                  <c:v>0.21840049373724901</c:v>
                </c:pt>
                <c:pt idx="48190">
                  <c:v>0.24289911445474799</c:v>
                </c:pt>
                <c:pt idx="48191">
                  <c:v>0.28286747477784302</c:v>
                </c:pt>
                <c:pt idx="48192">
                  <c:v>0.24289911445474799</c:v>
                </c:pt>
                <c:pt idx="48193">
                  <c:v>0.20515993615488701</c:v>
                </c:pt>
                <c:pt idx="48194">
                  <c:v>0.20515993615488701</c:v>
                </c:pt>
                <c:pt idx="48195">
                  <c:v>0.20515993615488701</c:v>
                </c:pt>
                <c:pt idx="48196">
                  <c:v>0.211293910434208</c:v>
                </c:pt>
                <c:pt idx="48197">
                  <c:v>0.29331632876664199</c:v>
                </c:pt>
                <c:pt idx="48198">
                  <c:v>0.36789421424294</c:v>
                </c:pt>
                <c:pt idx="48199">
                  <c:v>0.361880319232529</c:v>
                </c:pt>
                <c:pt idx="48200">
                  <c:v>0.361880319232529</c:v>
                </c:pt>
                <c:pt idx="48201">
                  <c:v>0.32690142042632803</c:v>
                </c:pt>
                <c:pt idx="48202">
                  <c:v>0.33260971028701602</c:v>
                </c:pt>
                <c:pt idx="48203">
                  <c:v>0.26754982084769202</c:v>
                </c:pt>
                <c:pt idx="48204">
                  <c:v>0.249109007739717</c:v>
                </c:pt>
                <c:pt idx="48205">
                  <c:v>0.21890124014832099</c:v>
                </c:pt>
                <c:pt idx="48206">
                  <c:v>0.21890124014832099</c:v>
                </c:pt>
                <c:pt idx="48207">
                  <c:v>0.28133871201876398</c:v>
                </c:pt>
                <c:pt idx="48208">
                  <c:v>0.28133871201876398</c:v>
                </c:pt>
                <c:pt idx="48209">
                  <c:v>0.33295926233940198</c:v>
                </c:pt>
                <c:pt idx="48210">
                  <c:v>0.33295926233940198</c:v>
                </c:pt>
                <c:pt idx="48211">
                  <c:v>0.299598093668696</c:v>
                </c:pt>
                <c:pt idx="48212">
                  <c:v>0.299598093668696</c:v>
                </c:pt>
                <c:pt idx="48213">
                  <c:v>0.299431934384843</c:v>
                </c:pt>
                <c:pt idx="48214">
                  <c:v>0.299431934384843</c:v>
                </c:pt>
                <c:pt idx="48215">
                  <c:v>0.237194723667324</c:v>
                </c:pt>
                <c:pt idx="48216">
                  <c:v>0.237194723667324</c:v>
                </c:pt>
                <c:pt idx="48217">
                  <c:v>0.26754982084769202</c:v>
                </c:pt>
                <c:pt idx="48218">
                  <c:v>0.26754982084769202</c:v>
                </c:pt>
                <c:pt idx="48219">
                  <c:v>0.26238421838658998</c:v>
                </c:pt>
                <c:pt idx="48220">
                  <c:v>0.47797210654242001</c:v>
                </c:pt>
                <c:pt idx="48221">
                  <c:v>0.52149990453814699</c:v>
                </c:pt>
                <c:pt idx="48222">
                  <c:v>0.52149990453814699</c:v>
                </c:pt>
                <c:pt idx="48223">
                  <c:v>0.53512146117153303</c:v>
                </c:pt>
                <c:pt idx="48224">
                  <c:v>0.52149990453814699</c:v>
                </c:pt>
                <c:pt idx="48225">
                  <c:v>0.53512146117153303</c:v>
                </c:pt>
                <c:pt idx="48226">
                  <c:v>0.53499367009849996</c:v>
                </c:pt>
                <c:pt idx="48227">
                  <c:v>0.52129282901807195</c:v>
                </c:pt>
                <c:pt idx="48228">
                  <c:v>0.47771275246288802</c:v>
                </c:pt>
                <c:pt idx="48229">
                  <c:v>0.47833573445924099</c:v>
                </c:pt>
                <c:pt idx="48230">
                  <c:v>0.478569104202894</c:v>
                </c:pt>
                <c:pt idx="48231">
                  <c:v>0.493005032777321</c:v>
                </c:pt>
                <c:pt idx="48232">
                  <c:v>0.43758156836439599</c:v>
                </c:pt>
                <c:pt idx="48233">
                  <c:v>0.45280204253767797</c:v>
                </c:pt>
                <c:pt idx="48234">
                  <c:v>0.62915877371677797</c:v>
                </c:pt>
                <c:pt idx="48235">
                  <c:v>0.58117380476209801</c:v>
                </c:pt>
                <c:pt idx="48236">
                  <c:v>0.59298585129407999</c:v>
                </c:pt>
                <c:pt idx="48237">
                  <c:v>0.59298585129407999</c:v>
                </c:pt>
                <c:pt idx="48238">
                  <c:v>0.60425572125391103</c:v>
                </c:pt>
                <c:pt idx="48239">
                  <c:v>0.69807687588456002</c:v>
                </c:pt>
                <c:pt idx="48240">
                  <c:v>0.69807687588456002</c:v>
                </c:pt>
                <c:pt idx="48241">
                  <c:v>0.68896079256216902</c:v>
                </c:pt>
                <c:pt idx="48242">
                  <c:v>0.74187241405664495</c:v>
                </c:pt>
                <c:pt idx="48243">
                  <c:v>0.79820647509472897</c:v>
                </c:pt>
                <c:pt idx="48244">
                  <c:v>0.74964471194628202</c:v>
                </c:pt>
                <c:pt idx="48245">
                  <c:v>0.756985826882974</c:v>
                </c:pt>
                <c:pt idx="48246">
                  <c:v>0.75709773181027296</c:v>
                </c:pt>
                <c:pt idx="48247">
                  <c:v>0.75786023143322201</c:v>
                </c:pt>
                <c:pt idx="48248">
                  <c:v>0.75786023143322201</c:v>
                </c:pt>
                <c:pt idx="48249">
                  <c:v>0.75786023143322201</c:v>
                </c:pt>
                <c:pt idx="48250">
                  <c:v>0.74926222759272798</c:v>
                </c:pt>
                <c:pt idx="48251">
                  <c:v>0.699376462141862</c:v>
                </c:pt>
                <c:pt idx="48252">
                  <c:v>0.65230029469714601</c:v>
                </c:pt>
                <c:pt idx="48253">
                  <c:v>0.65230029469714601</c:v>
                </c:pt>
                <c:pt idx="48254">
                  <c:v>0.70762972263844803</c:v>
                </c:pt>
                <c:pt idx="48255">
                  <c:v>0.70762972263844803</c:v>
                </c:pt>
                <c:pt idx="48256">
                  <c:v>0.670433783404212</c:v>
                </c:pt>
                <c:pt idx="48257">
                  <c:v>0.66898422938388802</c:v>
                </c:pt>
                <c:pt idx="48258">
                  <c:v>0.66898422938388802</c:v>
                </c:pt>
                <c:pt idx="48259">
                  <c:v>0.71350882119742698</c:v>
                </c:pt>
                <c:pt idx="48260">
                  <c:v>0.76343781018564205</c:v>
                </c:pt>
                <c:pt idx="48261">
                  <c:v>0.13685904685820199</c:v>
                </c:pt>
                <c:pt idx="48262">
                  <c:v>-0.20586860649285299</c:v>
                </c:pt>
                <c:pt idx="48263">
                  <c:v>0.12625873110215399</c:v>
                </c:pt>
                <c:pt idx="48264">
                  <c:v>-1.1514608292643299E-2</c:v>
                </c:pt>
                <c:pt idx="48265">
                  <c:v>-0.182613797059307</c:v>
                </c:pt>
                <c:pt idx="48266">
                  <c:v>-0.33400796527809501</c:v>
                </c:pt>
                <c:pt idx="48267">
                  <c:v>-0.13322117244026599</c:v>
                </c:pt>
                <c:pt idx="48268">
                  <c:v>-0.181684599808529</c:v>
                </c:pt>
                <c:pt idx="48269">
                  <c:v>-0.1182166506379</c:v>
                </c:pt>
                <c:pt idx="48270">
                  <c:v>9.6618633261131404E-2</c:v>
                </c:pt>
                <c:pt idx="48271">
                  <c:v>-1.1183304814370699E-2</c:v>
                </c:pt>
                <c:pt idx="48272">
                  <c:v>3.55245445652188E-2</c:v>
                </c:pt>
                <c:pt idx="48273">
                  <c:v>-1.04538207814215E-2</c:v>
                </c:pt>
                <c:pt idx="48274">
                  <c:v>-1.68755228863939E-2</c:v>
                </c:pt>
                <c:pt idx="48275">
                  <c:v>6.5020528719977599E-2</c:v>
                </c:pt>
                <c:pt idx="48276">
                  <c:v>0.15831080400154801</c:v>
                </c:pt>
                <c:pt idx="48277">
                  <c:v>0.25690010787128797</c:v>
                </c:pt>
                <c:pt idx="48278">
                  <c:v>0.15831080400154801</c:v>
                </c:pt>
                <c:pt idx="48279">
                  <c:v>0.17662258658222099</c:v>
                </c:pt>
                <c:pt idx="48280">
                  <c:v>0.15831080400154801</c:v>
                </c:pt>
                <c:pt idx="48281">
                  <c:v>0.17662258658222099</c:v>
                </c:pt>
                <c:pt idx="48282">
                  <c:v>0.15831080400154801</c:v>
                </c:pt>
                <c:pt idx="48283">
                  <c:v>0.19413187306459201</c:v>
                </c:pt>
                <c:pt idx="48284">
                  <c:v>0.11915708409411301</c:v>
                </c:pt>
                <c:pt idx="48285">
                  <c:v>0.10841294237785699</c:v>
                </c:pt>
                <c:pt idx="48286">
                  <c:v>6.9366889486788402E-2</c:v>
                </c:pt>
                <c:pt idx="48287">
                  <c:v>0.17886162685542301</c:v>
                </c:pt>
                <c:pt idx="48288">
                  <c:v>8.6530211720945396E-2</c:v>
                </c:pt>
                <c:pt idx="48289">
                  <c:v>9.2004053400077598E-2</c:v>
                </c:pt>
                <c:pt idx="48290">
                  <c:v>5.4094274931510297E-2</c:v>
                </c:pt>
                <c:pt idx="48291">
                  <c:v>6.9641899199541696E-2</c:v>
                </c:pt>
                <c:pt idx="48292">
                  <c:v>-5.2836671625269699E-2</c:v>
                </c:pt>
                <c:pt idx="48293">
                  <c:v>6.0810015352460597E-2</c:v>
                </c:pt>
                <c:pt idx="48294">
                  <c:v>0.13796982391983301</c:v>
                </c:pt>
                <c:pt idx="48295">
                  <c:v>8.7846595832482693E-2</c:v>
                </c:pt>
                <c:pt idx="48296">
                  <c:v>-9.09568491852768E-2</c:v>
                </c:pt>
                <c:pt idx="48297">
                  <c:v>0.23948166479638899</c:v>
                </c:pt>
                <c:pt idx="48298">
                  <c:v>8.8204145586232505E-3</c:v>
                </c:pt>
                <c:pt idx="48299">
                  <c:v>6.6157910334594103E-2</c:v>
                </c:pt>
                <c:pt idx="48300">
                  <c:v>0.194826415425675</c:v>
                </c:pt>
                <c:pt idx="48301">
                  <c:v>0.28764289454355801</c:v>
                </c:pt>
                <c:pt idx="48302">
                  <c:v>0.15455180070529001</c:v>
                </c:pt>
                <c:pt idx="48303">
                  <c:v>0.15455180070529001</c:v>
                </c:pt>
                <c:pt idx="48304">
                  <c:v>0.15455180070529001</c:v>
                </c:pt>
                <c:pt idx="48305">
                  <c:v>3.7485778948585097E-2</c:v>
                </c:pt>
                <c:pt idx="48306">
                  <c:v>3.8054807539639801E-2</c:v>
                </c:pt>
                <c:pt idx="48307">
                  <c:v>3.3696012687616399E-2</c:v>
                </c:pt>
                <c:pt idx="48308">
                  <c:v>8.8730680724673702E-2</c:v>
                </c:pt>
                <c:pt idx="48309">
                  <c:v>0.17642448009126399</c:v>
                </c:pt>
                <c:pt idx="48310">
                  <c:v>0.17642448009126399</c:v>
                </c:pt>
                <c:pt idx="48311">
                  <c:v>8.8728882494606406E-2</c:v>
                </c:pt>
                <c:pt idx="48312">
                  <c:v>8.9294209132560101E-2</c:v>
                </c:pt>
                <c:pt idx="48313">
                  <c:v>0.135778664681555</c:v>
                </c:pt>
                <c:pt idx="48314">
                  <c:v>3.10358942724029E-2</c:v>
                </c:pt>
                <c:pt idx="48315">
                  <c:v>6.6971154609119399E-2</c:v>
                </c:pt>
                <c:pt idx="48316">
                  <c:v>2.5239871847955099E-2</c:v>
                </c:pt>
                <c:pt idx="48317">
                  <c:v>-1.44366874131485E-2</c:v>
                </c:pt>
                <c:pt idx="48318">
                  <c:v>2.5434617035289198E-2</c:v>
                </c:pt>
                <c:pt idx="48319">
                  <c:v>9.6323579005415494E-2</c:v>
                </c:pt>
                <c:pt idx="48320">
                  <c:v>0.128099940980692</c:v>
                </c:pt>
                <c:pt idx="48321">
                  <c:v>8.9967758870083098E-2</c:v>
                </c:pt>
                <c:pt idx="48322">
                  <c:v>0.11932981412857201</c:v>
                </c:pt>
                <c:pt idx="48323">
                  <c:v>0.20962552699722301</c:v>
                </c:pt>
                <c:pt idx="48324">
                  <c:v>0.17233007138263601</c:v>
                </c:pt>
                <c:pt idx="48325">
                  <c:v>0.118790895224631</c:v>
                </c:pt>
                <c:pt idx="48326">
                  <c:v>0.24077541505853101</c:v>
                </c:pt>
                <c:pt idx="48327">
                  <c:v>0.197404489070554</c:v>
                </c:pt>
                <c:pt idx="48328">
                  <c:v>0.14682423788340701</c:v>
                </c:pt>
                <c:pt idx="48329">
                  <c:v>0.11167225277684199</c:v>
                </c:pt>
                <c:pt idx="48330">
                  <c:v>7.8611108472144295E-2</c:v>
                </c:pt>
                <c:pt idx="48331">
                  <c:v>5.0192721158524002E-2</c:v>
                </c:pt>
                <c:pt idx="48332">
                  <c:v>1.8770785184069699E-2</c:v>
                </c:pt>
                <c:pt idx="48333">
                  <c:v>0.14660461224244001</c:v>
                </c:pt>
                <c:pt idx="48334">
                  <c:v>0.22420846882849399</c:v>
                </c:pt>
                <c:pt idx="48335">
                  <c:v>0.22420846882849399</c:v>
                </c:pt>
                <c:pt idx="48336">
                  <c:v>0.22420846882849399</c:v>
                </c:pt>
                <c:pt idx="48337">
                  <c:v>0.184235208218539</c:v>
                </c:pt>
                <c:pt idx="48338">
                  <c:v>0.22420846882849399</c:v>
                </c:pt>
                <c:pt idx="48339">
                  <c:v>0.22420846882849399</c:v>
                </c:pt>
                <c:pt idx="48340">
                  <c:v>0.184235208218539</c:v>
                </c:pt>
                <c:pt idx="48341">
                  <c:v>0.15001861414447101</c:v>
                </c:pt>
                <c:pt idx="48342">
                  <c:v>0.11301521999926099</c:v>
                </c:pt>
                <c:pt idx="48343">
                  <c:v>0.11346883309933101</c:v>
                </c:pt>
                <c:pt idx="48344">
                  <c:v>7.8241289962621002E-2</c:v>
                </c:pt>
                <c:pt idx="48345">
                  <c:v>9.5566987721375396E-2</c:v>
                </c:pt>
                <c:pt idx="48346">
                  <c:v>0.170600733283093</c:v>
                </c:pt>
                <c:pt idx="48347">
                  <c:v>0.13172851006599501</c:v>
                </c:pt>
                <c:pt idx="48348">
                  <c:v>9.5566987721375396E-2</c:v>
                </c:pt>
                <c:pt idx="48349">
                  <c:v>0.12783617367188099</c:v>
                </c:pt>
                <c:pt idx="48350">
                  <c:v>0.20210499441760299</c:v>
                </c:pt>
                <c:pt idx="48351">
                  <c:v>0.18940626573053501</c:v>
                </c:pt>
                <c:pt idx="48352">
                  <c:v>0.22743717333749</c:v>
                </c:pt>
                <c:pt idx="48353">
                  <c:v>0.12819138399935501</c:v>
                </c:pt>
                <c:pt idx="48354">
                  <c:v>9.4773854403475494E-2</c:v>
                </c:pt>
                <c:pt idx="48355">
                  <c:v>0.26604647436214102</c:v>
                </c:pt>
                <c:pt idx="48356">
                  <c:v>0.31314461803195398</c:v>
                </c:pt>
                <c:pt idx="48357">
                  <c:v>0.296813211741486</c:v>
                </c:pt>
                <c:pt idx="48358">
                  <c:v>0.25015597869366102</c:v>
                </c:pt>
                <c:pt idx="48359">
                  <c:v>0.24719228906593199</c:v>
                </c:pt>
                <c:pt idx="48360">
                  <c:v>0.25162542311047098</c:v>
                </c:pt>
                <c:pt idx="48361">
                  <c:v>0.27413479808910202</c:v>
                </c:pt>
                <c:pt idx="48362">
                  <c:v>0.27413479808910202</c:v>
                </c:pt>
                <c:pt idx="48363">
                  <c:v>0.29934328854619902</c:v>
                </c:pt>
                <c:pt idx="48364">
                  <c:v>0.29934328854619902</c:v>
                </c:pt>
                <c:pt idx="48365">
                  <c:v>0.29934328854619902</c:v>
                </c:pt>
                <c:pt idx="48366">
                  <c:v>0.25573307662872202</c:v>
                </c:pt>
                <c:pt idx="48367">
                  <c:v>0.27976109986966502</c:v>
                </c:pt>
                <c:pt idx="48368">
                  <c:v>0.240111650086342</c:v>
                </c:pt>
                <c:pt idx="48369">
                  <c:v>0.26316280800672298</c:v>
                </c:pt>
                <c:pt idx="48370">
                  <c:v>0.26316280800672298</c:v>
                </c:pt>
                <c:pt idx="48371">
                  <c:v>0.26316280800672298</c:v>
                </c:pt>
                <c:pt idx="48372">
                  <c:v>0.26316280800672298</c:v>
                </c:pt>
                <c:pt idx="48373">
                  <c:v>0.26316280800672298</c:v>
                </c:pt>
                <c:pt idx="48374">
                  <c:v>0.26316280800672298</c:v>
                </c:pt>
                <c:pt idx="48375">
                  <c:v>0.26316280800672298</c:v>
                </c:pt>
                <c:pt idx="48376">
                  <c:v>0.30228619535242601</c:v>
                </c:pt>
                <c:pt idx="48377">
                  <c:v>0.27976109986966502</c:v>
                </c:pt>
                <c:pt idx="48378">
                  <c:v>0.240111650086342</c:v>
                </c:pt>
                <c:pt idx="48379">
                  <c:v>0.26316280800672298</c:v>
                </c:pt>
                <c:pt idx="48380">
                  <c:v>0.240111650086342</c:v>
                </c:pt>
                <c:pt idx="48381">
                  <c:v>0.26316280800672298</c:v>
                </c:pt>
                <c:pt idx="48382">
                  <c:v>0.142996392589302</c:v>
                </c:pt>
                <c:pt idx="48383">
                  <c:v>0.142996392589302</c:v>
                </c:pt>
                <c:pt idx="48384">
                  <c:v>0.142996392589302</c:v>
                </c:pt>
                <c:pt idx="48385">
                  <c:v>0.142996392589302</c:v>
                </c:pt>
                <c:pt idx="48386">
                  <c:v>0.142996392589302</c:v>
                </c:pt>
                <c:pt idx="48387">
                  <c:v>0.168353174953734</c:v>
                </c:pt>
                <c:pt idx="48388">
                  <c:v>0.168353174953734</c:v>
                </c:pt>
                <c:pt idx="48389">
                  <c:v>0.142996392589302</c:v>
                </c:pt>
                <c:pt idx="48390">
                  <c:v>0.142996392589302</c:v>
                </c:pt>
                <c:pt idx="48391">
                  <c:v>0.116186019364889</c:v>
                </c:pt>
                <c:pt idx="48392">
                  <c:v>0.116186019364889</c:v>
                </c:pt>
                <c:pt idx="48393">
                  <c:v>0.19116599821447999</c:v>
                </c:pt>
                <c:pt idx="48394">
                  <c:v>0.177981204241942</c:v>
                </c:pt>
                <c:pt idx="48395">
                  <c:v>0.171497659837793</c:v>
                </c:pt>
                <c:pt idx="48396">
                  <c:v>0.13403702685456401</c:v>
                </c:pt>
                <c:pt idx="48397">
                  <c:v>0.13403702685456401</c:v>
                </c:pt>
                <c:pt idx="48398">
                  <c:v>0.13403702685456401</c:v>
                </c:pt>
                <c:pt idx="48399">
                  <c:v>0.152457729743954</c:v>
                </c:pt>
                <c:pt idx="48400">
                  <c:v>0.152457729743954</c:v>
                </c:pt>
                <c:pt idx="48401">
                  <c:v>0.178977141418416</c:v>
                </c:pt>
                <c:pt idx="48402">
                  <c:v>0.178977141418416</c:v>
                </c:pt>
                <c:pt idx="48403">
                  <c:v>0.226889239291342</c:v>
                </c:pt>
                <c:pt idx="48404">
                  <c:v>0.22635580974837599</c:v>
                </c:pt>
                <c:pt idx="48405">
                  <c:v>0.22635580974837599</c:v>
                </c:pt>
                <c:pt idx="48406">
                  <c:v>0.22635580974837599</c:v>
                </c:pt>
                <c:pt idx="48407">
                  <c:v>0.24828096723866699</c:v>
                </c:pt>
                <c:pt idx="48408">
                  <c:v>0.24828096723866699</c:v>
                </c:pt>
                <c:pt idx="48409">
                  <c:v>0.24828096723866699</c:v>
                </c:pt>
                <c:pt idx="48410">
                  <c:v>0.28468919372497198</c:v>
                </c:pt>
                <c:pt idx="48411">
                  <c:v>0.45741903390371103</c:v>
                </c:pt>
                <c:pt idx="48412">
                  <c:v>0.45741903390371103</c:v>
                </c:pt>
                <c:pt idx="48413">
                  <c:v>0.47479644601231302</c:v>
                </c:pt>
                <c:pt idx="48414">
                  <c:v>0.47479644601231302</c:v>
                </c:pt>
                <c:pt idx="48415">
                  <c:v>0.47463179724129301</c:v>
                </c:pt>
                <c:pt idx="48416">
                  <c:v>0.52344061644078299</c:v>
                </c:pt>
                <c:pt idx="48417">
                  <c:v>0.50996638074205103</c:v>
                </c:pt>
                <c:pt idx="48418">
                  <c:v>0.50996638074205103</c:v>
                </c:pt>
                <c:pt idx="48419">
                  <c:v>0.50996638074205103</c:v>
                </c:pt>
                <c:pt idx="48420">
                  <c:v>0.52609505609145502</c:v>
                </c:pt>
                <c:pt idx="48421">
                  <c:v>0.54119586282520804</c:v>
                </c:pt>
                <c:pt idx="48422">
                  <c:v>0.58963563413480102</c:v>
                </c:pt>
                <c:pt idx="48423">
                  <c:v>0.60512521621154403</c:v>
                </c:pt>
                <c:pt idx="48424">
                  <c:v>0.65792973884850403</c:v>
                </c:pt>
                <c:pt idx="48425">
                  <c:v>0.57723330333119804</c:v>
                </c:pt>
                <c:pt idx="48426">
                  <c:v>0.57723330333119804</c:v>
                </c:pt>
                <c:pt idx="48427">
                  <c:v>0.57723330333119804</c:v>
                </c:pt>
                <c:pt idx="48428">
                  <c:v>0.57723330333119804</c:v>
                </c:pt>
                <c:pt idx="48429">
                  <c:v>0.69421790509297199</c:v>
                </c:pt>
                <c:pt idx="48430">
                  <c:v>0.69421790509297199</c:v>
                </c:pt>
                <c:pt idx="48431">
                  <c:v>0.68380360573724996</c:v>
                </c:pt>
                <c:pt idx="48432">
                  <c:v>0.68380360573724996</c:v>
                </c:pt>
                <c:pt idx="48433">
                  <c:v>0.69488381393196497</c:v>
                </c:pt>
                <c:pt idx="48434">
                  <c:v>0.76585073462318098</c:v>
                </c:pt>
                <c:pt idx="48435">
                  <c:v>0.82059634556779604</c:v>
                </c:pt>
                <c:pt idx="48436">
                  <c:v>0.82059634556779604</c:v>
                </c:pt>
                <c:pt idx="48437">
                  <c:v>0.80926762964777399</c:v>
                </c:pt>
                <c:pt idx="48438">
                  <c:v>0.80926762964777399</c:v>
                </c:pt>
                <c:pt idx="48439">
                  <c:v>0.81806089553243799</c:v>
                </c:pt>
                <c:pt idx="48440">
                  <c:v>-1.16351896352462E-3</c:v>
                </c:pt>
                <c:pt idx="48441">
                  <c:v>-0.26475053288452</c:v>
                </c:pt>
                <c:pt idx="48442">
                  <c:v>-1.7117697521416E-3</c:v>
                </c:pt>
                <c:pt idx="48443">
                  <c:v>-0.123271259199128</c:v>
                </c:pt>
                <c:pt idx="48444">
                  <c:v>-5.7901863963759799E-2</c:v>
                </c:pt>
                <c:pt idx="48445">
                  <c:v>-0.19793220696219899</c:v>
                </c:pt>
                <c:pt idx="48446">
                  <c:v>-0.19793220696219899</c:v>
                </c:pt>
                <c:pt idx="48447">
                  <c:v>-8.9722952406106699E-2</c:v>
                </c:pt>
                <c:pt idx="48448">
                  <c:v>-0.19678253048034799</c:v>
                </c:pt>
                <c:pt idx="48449">
                  <c:v>-0.175622377613596</c:v>
                </c:pt>
                <c:pt idx="48450">
                  <c:v>-0.21712087954238901</c:v>
                </c:pt>
                <c:pt idx="48451">
                  <c:v>-0.25941408654731501</c:v>
                </c:pt>
                <c:pt idx="48452">
                  <c:v>-0.197005163820691</c:v>
                </c:pt>
                <c:pt idx="48453">
                  <c:v>-0.197005163820691</c:v>
                </c:pt>
                <c:pt idx="48454">
                  <c:v>-0.140813736815113</c:v>
                </c:pt>
                <c:pt idx="48455">
                  <c:v>-0.140813736815113</c:v>
                </c:pt>
                <c:pt idx="48456">
                  <c:v>-9.0181436840497606E-2</c:v>
                </c:pt>
                <c:pt idx="48457">
                  <c:v>-0.19748577711173301</c:v>
                </c:pt>
                <c:pt idx="48458">
                  <c:v>-0.15190591256875399</c:v>
                </c:pt>
                <c:pt idx="48459">
                  <c:v>-0.14065930240156599</c:v>
                </c:pt>
                <c:pt idx="48460">
                  <c:v>-0.14125532722732201</c:v>
                </c:pt>
                <c:pt idx="48461">
                  <c:v>-0.11006156647896199</c:v>
                </c:pt>
                <c:pt idx="48462">
                  <c:v>-6.6788732447959395E-2</c:v>
                </c:pt>
                <c:pt idx="48463">
                  <c:v>-6.6489619147015205E-2</c:v>
                </c:pt>
                <c:pt idx="48464">
                  <c:v>-9.6377669602369195E-2</c:v>
                </c:pt>
                <c:pt idx="48465">
                  <c:v>-0.12457576788889201</c:v>
                </c:pt>
                <c:pt idx="48466">
                  <c:v>-0.186256022537234</c:v>
                </c:pt>
                <c:pt idx="48467">
                  <c:v>-0.13300896957592701</c:v>
                </c:pt>
                <c:pt idx="48468">
                  <c:v>-0.13300896957592701</c:v>
                </c:pt>
                <c:pt idx="48469">
                  <c:v>-0.160475951043762</c:v>
                </c:pt>
                <c:pt idx="48470">
                  <c:v>-0.12484010115767601</c:v>
                </c:pt>
                <c:pt idx="48471">
                  <c:v>-9.7114323289897803E-2</c:v>
                </c:pt>
                <c:pt idx="48472">
                  <c:v>-3.76257234970944E-2</c:v>
                </c:pt>
                <c:pt idx="48473" formatCode="0.00E+00">
                  <c:v>-9.8988598693283691E-4</c:v>
                </c:pt>
                <c:pt idx="48474">
                  <c:v>-3.78394606639171E-2</c:v>
                </c:pt>
                <c:pt idx="48475" formatCode="0.00E+00">
                  <c:v>-0.103572673110663</c:v>
                </c:pt>
                <c:pt idx="48476">
                  <c:v>-9.7464120316798297E-2</c:v>
                </c:pt>
                <c:pt idx="48477">
                  <c:v>-0.15122316661502699</c:v>
                </c:pt>
                <c:pt idx="48478">
                  <c:v>-0.125168748838965</c:v>
                </c:pt>
                <c:pt idx="48479">
                  <c:v>-0.17623679969960099</c:v>
                </c:pt>
                <c:pt idx="48480">
                  <c:v>-0.11842653592591</c:v>
                </c:pt>
                <c:pt idx="48481">
                  <c:v>-9.2186643117952702E-2</c:v>
                </c:pt>
                <c:pt idx="48482">
                  <c:v>-0.12569398604180401</c:v>
                </c:pt>
                <c:pt idx="48483">
                  <c:v>-0.1514704518678</c:v>
                </c:pt>
                <c:pt idx="48484">
                  <c:v>-0.17623679969960099</c:v>
                </c:pt>
                <c:pt idx="48485">
                  <c:v>-0.22125530292705101</c:v>
                </c:pt>
                <c:pt idx="48486">
                  <c:v>-0.188772214489038</c:v>
                </c:pt>
                <c:pt idx="48487">
                  <c:v>-0.16660549190000701</c:v>
                </c:pt>
                <c:pt idx="48488">
                  <c:v>-0.23404586523373599</c:v>
                </c:pt>
                <c:pt idx="48489">
                  <c:v>-0.211247338071924</c:v>
                </c:pt>
                <c:pt idx="48490">
                  <c:v>-0.10346141437671499</c:v>
                </c:pt>
                <c:pt idx="48491">
                  <c:v>-0.10346141437671499</c:v>
                </c:pt>
                <c:pt idx="48492">
                  <c:v>-3.3526833682139198E-2</c:v>
                </c:pt>
                <c:pt idx="48493">
                  <c:v>-3.3526833682139198E-2</c:v>
                </c:pt>
                <c:pt idx="48494">
                  <c:v>-3.3526833682139198E-2</c:v>
                </c:pt>
                <c:pt idx="48495">
                  <c:v>-3.3526833682139198E-2</c:v>
                </c:pt>
                <c:pt idx="48496">
                  <c:v>-9.7357967252990493E-2</c:v>
                </c:pt>
                <c:pt idx="48497">
                  <c:v>-9.7357967252990493E-2</c:v>
                </c:pt>
                <c:pt idx="48498">
                  <c:v>-6.3669241020796796E-2</c:v>
                </c:pt>
                <c:pt idx="48499">
                  <c:v>-6.3669241020796796E-2</c:v>
                </c:pt>
                <c:pt idx="48500">
                  <c:v>-3.1987382023501203E-2</c:v>
                </c:pt>
                <c:pt idx="48501">
                  <c:v>-3.1987382023501203E-2</c:v>
                </c:pt>
                <c:pt idx="48502">
                  <c:v>-6.3669241020796796E-2</c:v>
                </c:pt>
                <c:pt idx="48503">
                  <c:v>-9.7698167866568403E-2</c:v>
                </c:pt>
                <c:pt idx="48504">
                  <c:v>-0.13361330617425399</c:v>
                </c:pt>
                <c:pt idx="48505">
                  <c:v>-0.161062170586143</c:v>
                </c:pt>
                <c:pt idx="48506">
                  <c:v>-0.264871690889668</c:v>
                </c:pt>
                <c:pt idx="48507">
                  <c:v>-0.18651069867387299</c:v>
                </c:pt>
                <c:pt idx="48508">
                  <c:v>-0.22443874940091399</c:v>
                </c:pt>
                <c:pt idx="48509">
                  <c:v>-0.19908475557299599</c:v>
                </c:pt>
                <c:pt idx="48510">
                  <c:v>-0.13325185717379301</c:v>
                </c:pt>
                <c:pt idx="48511">
                  <c:v>-0.13325185717379301</c:v>
                </c:pt>
                <c:pt idx="48512">
                  <c:v>-0.13325185717379301</c:v>
                </c:pt>
                <c:pt idx="48513">
                  <c:v>-0.13325185717379301</c:v>
                </c:pt>
                <c:pt idx="48514">
                  <c:v>-0.13325185717379301</c:v>
                </c:pt>
                <c:pt idx="48515">
                  <c:v>-0.14274422675453299</c:v>
                </c:pt>
                <c:pt idx="48516">
                  <c:v>-0.14741286794186301</c:v>
                </c:pt>
                <c:pt idx="48517">
                  <c:v>-0.14741286794186301</c:v>
                </c:pt>
                <c:pt idx="48518">
                  <c:v>-0.111646992510327</c:v>
                </c:pt>
                <c:pt idx="48519">
                  <c:v>-0.111646992510327</c:v>
                </c:pt>
                <c:pt idx="48520">
                  <c:v>-0.111646992510327</c:v>
                </c:pt>
                <c:pt idx="48521">
                  <c:v>-0.16377852090782899</c:v>
                </c:pt>
                <c:pt idx="48522">
                  <c:v>-0.236331963984281</c:v>
                </c:pt>
                <c:pt idx="48523">
                  <c:v>-0.21176185440512699</c:v>
                </c:pt>
                <c:pt idx="48524">
                  <c:v>-0.17398876403968</c:v>
                </c:pt>
                <c:pt idx="48525">
                  <c:v>-0.22246186858379</c:v>
                </c:pt>
                <c:pt idx="48526">
                  <c:v>-0.26318674471999898</c:v>
                </c:pt>
                <c:pt idx="48527">
                  <c:v>-0.270273726670059</c:v>
                </c:pt>
                <c:pt idx="48528">
                  <c:v>-0.30927251955798502</c:v>
                </c:pt>
                <c:pt idx="48529">
                  <c:v>-0.30927251955798502</c:v>
                </c:pt>
                <c:pt idx="48530">
                  <c:v>-0.30927251955798502</c:v>
                </c:pt>
                <c:pt idx="48531">
                  <c:v>-0.30927251955798502</c:v>
                </c:pt>
                <c:pt idx="48532">
                  <c:v>-0.30927251955798502</c:v>
                </c:pt>
                <c:pt idx="48533">
                  <c:v>-0.30927251955798502</c:v>
                </c:pt>
                <c:pt idx="48534">
                  <c:v>-0.19799280083892101</c:v>
                </c:pt>
                <c:pt idx="48535">
                  <c:v>-0.19799280083892101</c:v>
                </c:pt>
                <c:pt idx="48536">
                  <c:v>-0.186707485429917</c:v>
                </c:pt>
                <c:pt idx="48537">
                  <c:v>-0.20872551956881799</c:v>
                </c:pt>
                <c:pt idx="48538">
                  <c:v>-0.230766779388272</c:v>
                </c:pt>
                <c:pt idx="48539">
                  <c:v>-0.230766779388272</c:v>
                </c:pt>
                <c:pt idx="48540">
                  <c:v>-0.13619171491677901</c:v>
                </c:pt>
                <c:pt idx="48541">
                  <c:v>-0.13619171491677901</c:v>
                </c:pt>
                <c:pt idx="48542">
                  <c:v>-0.107726320122005</c:v>
                </c:pt>
                <c:pt idx="48543">
                  <c:v>-0.107726320122005</c:v>
                </c:pt>
                <c:pt idx="48544">
                  <c:v>-0.16615865337315999</c:v>
                </c:pt>
                <c:pt idx="48545">
                  <c:v>-0.16615865337315999</c:v>
                </c:pt>
                <c:pt idx="48546">
                  <c:v>-0.13647471700099201</c:v>
                </c:pt>
                <c:pt idx="48547">
                  <c:v>-0.13647471700099201</c:v>
                </c:pt>
                <c:pt idx="48548">
                  <c:v>-0.13647471700099201</c:v>
                </c:pt>
                <c:pt idx="48549">
                  <c:v>-0.13647471700099201</c:v>
                </c:pt>
                <c:pt idx="48550">
                  <c:v>-0.13647471700099201</c:v>
                </c:pt>
                <c:pt idx="48551">
                  <c:v>-0.13647471700099201</c:v>
                </c:pt>
                <c:pt idx="48552">
                  <c:v>-0.13647471700099201</c:v>
                </c:pt>
                <c:pt idx="48553">
                  <c:v>-0.13647471700099201</c:v>
                </c:pt>
                <c:pt idx="48554">
                  <c:v>-0.126765027911481</c:v>
                </c:pt>
                <c:pt idx="48555">
                  <c:v>0</c:v>
                </c:pt>
                <c:pt idx="48556">
                  <c:v>-0.229338709435328</c:v>
                </c:pt>
                <c:pt idx="48557">
                  <c:v>-6.5253508977582295E-2</c:v>
                </c:pt>
                <c:pt idx="48558">
                  <c:v>-0.175795848223608</c:v>
                </c:pt>
                <c:pt idx="48559">
                  <c:v>-0.175795848223608</c:v>
                </c:pt>
                <c:pt idx="48560">
                  <c:v>-0.183864631752017</c:v>
                </c:pt>
                <c:pt idx="48561">
                  <c:v>-6.6022561497645002E-3</c:v>
                </c:pt>
                <c:pt idx="48562">
                  <c:v>-6.6022561497645002E-3</c:v>
                </c:pt>
                <c:pt idx="48563">
                  <c:v>4.1249603576280297E-2</c:v>
                </c:pt>
                <c:pt idx="48564">
                  <c:v>3.3059262032029302E-2</c:v>
                </c:pt>
                <c:pt idx="48565">
                  <c:v>6.9149540602147994E-2</c:v>
                </c:pt>
                <c:pt idx="48566">
                  <c:v>6.9149540602147994E-2</c:v>
                </c:pt>
                <c:pt idx="48567">
                  <c:v>-5.21578493797119E-2</c:v>
                </c:pt>
                <c:pt idx="48568">
                  <c:v>-8.7840160383862706E-2</c:v>
                </c:pt>
                <c:pt idx="48569">
                  <c:v>-1.2816473841999999E-2</c:v>
                </c:pt>
                <c:pt idx="48570">
                  <c:v>-0.235561697247233</c:v>
                </c:pt>
                <c:pt idx="48571">
                  <c:v>-0.21310737329256499</c:v>
                </c:pt>
                <c:pt idx="48572">
                  <c:v>-0.12721355146034599</c:v>
                </c:pt>
                <c:pt idx="48573">
                  <c:v>-6.8414922395609201E-2</c:v>
                </c:pt>
                <c:pt idx="48574">
                  <c:v>-6.8414922395609201E-2</c:v>
                </c:pt>
                <c:pt idx="48575">
                  <c:v>-1.3871390798180601E-2</c:v>
                </c:pt>
                <c:pt idx="48576">
                  <c:v>-1.3871390798180601E-2</c:v>
                </c:pt>
                <c:pt idx="48577">
                  <c:v>2.92455777279945E-2</c:v>
                </c:pt>
                <c:pt idx="48578">
                  <c:v>-1.2739699393666299E-2</c:v>
                </c:pt>
                <c:pt idx="48579">
                  <c:v>8.3813547333151606E-2</c:v>
                </c:pt>
                <c:pt idx="48580">
                  <c:v>0.139435954139811</c:v>
                </c:pt>
                <c:pt idx="48581">
                  <c:v>0.21000961329446299</c:v>
                </c:pt>
                <c:pt idx="48582">
                  <c:v>0.24537751486527501</c:v>
                </c:pt>
                <c:pt idx="48583">
                  <c:v>0.236147684867169</c:v>
                </c:pt>
                <c:pt idx="48584">
                  <c:v>5.1919142839237799E-2</c:v>
                </c:pt>
                <c:pt idx="48585">
                  <c:v>-2.44206507411905E-2</c:v>
                </c:pt>
                <c:pt idx="48586">
                  <c:v>-0.13103921014929101</c:v>
                </c:pt>
                <c:pt idx="48587">
                  <c:v>1.5225085554869001E-2</c:v>
                </c:pt>
                <c:pt idx="48588">
                  <c:v>-0.18625610514766999</c:v>
                </c:pt>
                <c:pt idx="48589">
                  <c:v>0.16845535058626901</c:v>
                </c:pt>
                <c:pt idx="48590">
                  <c:v>1.9187063505842799E-2</c:v>
                </c:pt>
                <c:pt idx="48591">
                  <c:v>3.0237861095024E-2</c:v>
                </c:pt>
                <c:pt idx="48592">
                  <c:v>-3.1784693037197602E-2</c:v>
                </c:pt>
                <c:pt idx="48593">
                  <c:v>3.6068533407988199E-2</c:v>
                </c:pt>
                <c:pt idx="48594">
                  <c:v>0.19388951350956901</c:v>
                </c:pt>
                <c:pt idx="48595">
                  <c:v>0.27147516409148598</c:v>
                </c:pt>
                <c:pt idx="48596">
                  <c:v>0.27050519339030599</c:v>
                </c:pt>
                <c:pt idx="48597">
                  <c:v>0.40792912016807498</c:v>
                </c:pt>
                <c:pt idx="48598">
                  <c:v>0.19289073519244501</c:v>
                </c:pt>
                <c:pt idx="48599">
                  <c:v>0.19381979963846799</c:v>
                </c:pt>
                <c:pt idx="48600">
                  <c:v>0.19519559072128601</c:v>
                </c:pt>
                <c:pt idx="48601">
                  <c:v>0.11625500100526</c:v>
                </c:pt>
                <c:pt idx="48602">
                  <c:v>-9.5902833259585402E-2</c:v>
                </c:pt>
                <c:pt idx="48603">
                  <c:v>-6.2092390345105802E-2</c:v>
                </c:pt>
                <c:pt idx="48604">
                  <c:v>-1.42188979346458E-3</c:v>
                </c:pt>
                <c:pt idx="48605">
                  <c:v>0.11409982680080601</c:v>
                </c:pt>
                <c:pt idx="48606">
                  <c:v>0.22924939510578399</c:v>
                </c:pt>
                <c:pt idx="48607">
                  <c:v>0.22854967487460601</c:v>
                </c:pt>
                <c:pt idx="48608">
                  <c:v>0.161054372016321</c:v>
                </c:pt>
                <c:pt idx="48609">
                  <c:v>0.161054372016321</c:v>
                </c:pt>
                <c:pt idx="48610">
                  <c:v>0.15330378314895801</c:v>
                </c:pt>
                <c:pt idx="48611">
                  <c:v>0.18347751489928901</c:v>
                </c:pt>
                <c:pt idx="48612">
                  <c:v>-9.09568491852768E-2</c:v>
                </c:pt>
                <c:pt idx="48613">
                  <c:v>-0.253754630186247</c:v>
                </c:pt>
                <c:pt idx="48614">
                  <c:v>7.5863021694181298E-2</c:v>
                </c:pt>
                <c:pt idx="48615">
                  <c:v>7.6984458173453493E-2</c:v>
                </c:pt>
                <c:pt idx="48616">
                  <c:v>0.18442854130744399</c:v>
                </c:pt>
                <c:pt idx="48617">
                  <c:v>0.118984667909213</c:v>
                </c:pt>
                <c:pt idx="48618">
                  <c:v>0.16469279357062699</c:v>
                </c:pt>
                <c:pt idx="48619">
                  <c:v>0.106381762350652</c:v>
                </c:pt>
                <c:pt idx="48620">
                  <c:v>5.0837500804324198E-2</c:v>
                </c:pt>
                <c:pt idx="48621">
                  <c:v>0.17186055720493501</c:v>
                </c:pt>
                <c:pt idx="48622">
                  <c:v>0.160602986368516</c:v>
                </c:pt>
                <c:pt idx="48623">
                  <c:v>0.160602986368516</c:v>
                </c:pt>
                <c:pt idx="48624">
                  <c:v>0.14955965094635301</c:v>
                </c:pt>
                <c:pt idx="48625">
                  <c:v>8.8378396678643306E-2</c:v>
                </c:pt>
                <c:pt idx="48626">
                  <c:v>2.73557194049989E-2</c:v>
                </c:pt>
                <c:pt idx="48627">
                  <c:v>8.7935789834268502E-2</c:v>
                </c:pt>
                <c:pt idx="48628">
                  <c:v>7.7184093771130502E-2</c:v>
                </c:pt>
                <c:pt idx="48629">
                  <c:v>-8.3371772342586997E-2</c:v>
                </c:pt>
                <c:pt idx="48630">
                  <c:v>-8.3371772342586997E-2</c:v>
                </c:pt>
                <c:pt idx="48631">
                  <c:v>6.13175352876658E-2</c:v>
                </c:pt>
                <c:pt idx="48632">
                  <c:v>0.149473834734974</c:v>
                </c:pt>
                <c:pt idx="48633">
                  <c:v>0.149475835327472</c:v>
                </c:pt>
                <c:pt idx="48634">
                  <c:v>0.149475835327472</c:v>
                </c:pt>
                <c:pt idx="48635">
                  <c:v>5.6897531353687896E-3</c:v>
                </c:pt>
                <c:pt idx="48636">
                  <c:v>-3.7573026859729401E-2</c:v>
                </c:pt>
                <c:pt idx="48637">
                  <c:v>6.2074024571889801E-3</c:v>
                </c:pt>
                <c:pt idx="48638">
                  <c:v>-1.36882846321872E-3</c:v>
                </c:pt>
                <c:pt idx="48639">
                  <c:v>-1.36882846321872E-3</c:v>
                </c:pt>
                <c:pt idx="48640">
                  <c:v>4.1676759454354999E-2</c:v>
                </c:pt>
                <c:pt idx="48641">
                  <c:v>4.10161213561097E-2</c:v>
                </c:pt>
                <c:pt idx="48642">
                  <c:v>-6.2923809001002404E-2</c:v>
                </c:pt>
                <c:pt idx="48643">
                  <c:v>-0.14152709347809</c:v>
                </c:pt>
                <c:pt idx="48644">
                  <c:v>-0.20381228495828399</c:v>
                </c:pt>
                <c:pt idx="48645">
                  <c:v>-0.15329903306270501</c:v>
                </c:pt>
                <c:pt idx="48646">
                  <c:v>-6.4820413296976506E-2</c:v>
                </c:pt>
                <c:pt idx="48647">
                  <c:v>1.20874875397216E-2</c:v>
                </c:pt>
                <c:pt idx="48648">
                  <c:v>4.8392422764220497E-2</c:v>
                </c:pt>
                <c:pt idx="48649">
                  <c:v>4.8392422764220497E-2</c:v>
                </c:pt>
                <c:pt idx="48650">
                  <c:v>5.4275086571778E-2</c:v>
                </c:pt>
                <c:pt idx="48651">
                  <c:v>7.4196545666561198E-2</c:v>
                </c:pt>
                <c:pt idx="48652">
                  <c:v>6.7472930991921296E-2</c:v>
                </c:pt>
                <c:pt idx="48653">
                  <c:v>6.8101001149981105E-2</c:v>
                </c:pt>
                <c:pt idx="48654">
                  <c:v>6.7258536043946104E-2</c:v>
                </c:pt>
                <c:pt idx="48655">
                  <c:v>-5.9666854098003796E-3</c:v>
                </c:pt>
                <c:pt idx="48656">
                  <c:v>-1.16605334274026E-2</c:v>
                </c:pt>
                <c:pt idx="48657">
                  <c:v>-1.16605334274026E-2</c:v>
                </c:pt>
                <c:pt idx="48658">
                  <c:v>2.1766541267392601E-2</c:v>
                </c:pt>
                <c:pt idx="48659">
                  <c:v>2.1766541267392601E-2</c:v>
                </c:pt>
                <c:pt idx="48660">
                  <c:v>2.1766541267392601E-2</c:v>
                </c:pt>
                <c:pt idx="48661">
                  <c:v>2.1766541267392601E-2</c:v>
                </c:pt>
                <c:pt idx="48662">
                  <c:v>5.2762805858900599E-2</c:v>
                </c:pt>
                <c:pt idx="48663">
                  <c:v>0.116552007089346</c:v>
                </c:pt>
                <c:pt idx="48664">
                  <c:v>8.7657199206741407E-2</c:v>
                </c:pt>
                <c:pt idx="48665">
                  <c:v>1.99442958144007E-2</c:v>
                </c:pt>
                <c:pt idx="48666">
                  <c:v>1.99442958144007E-2</c:v>
                </c:pt>
                <c:pt idx="48667">
                  <c:v>-1.08741378558778E-2</c:v>
                </c:pt>
                <c:pt idx="48668">
                  <c:v>-4.1863244629625797E-2</c:v>
                </c:pt>
                <c:pt idx="48669">
                  <c:v>-7.0800459325296605E-2</c:v>
                </c:pt>
                <c:pt idx="48670">
                  <c:v>-3.9408705791723599E-2</c:v>
                </c:pt>
                <c:pt idx="48671">
                  <c:v>-3.9408705791723599E-2</c:v>
                </c:pt>
                <c:pt idx="48672">
                  <c:v>-3.9408705791723599E-2</c:v>
                </c:pt>
                <c:pt idx="48673">
                  <c:v>-1.03973602197109E-2</c:v>
                </c:pt>
                <c:pt idx="48674">
                  <c:v>-5.3383248412981399E-3</c:v>
                </c:pt>
                <c:pt idx="48675">
                  <c:v>2.3964223773338102E-2</c:v>
                </c:pt>
                <c:pt idx="48676">
                  <c:v>2.3964223773338102E-2</c:v>
                </c:pt>
                <c:pt idx="48677">
                  <c:v>2.3964223773338102E-2</c:v>
                </c:pt>
                <c:pt idx="48678">
                  <c:v>2.3964223773338102E-2</c:v>
                </c:pt>
                <c:pt idx="48679">
                  <c:v>2.3964223773338102E-2</c:v>
                </c:pt>
                <c:pt idx="48680">
                  <c:v>2.3964223773338102E-2</c:v>
                </c:pt>
                <c:pt idx="48681">
                  <c:v>5.1632334076103702E-2</c:v>
                </c:pt>
                <c:pt idx="48682">
                  <c:v>7.7376937335943599E-2</c:v>
                </c:pt>
                <c:pt idx="48683">
                  <c:v>4.8631983924787903E-2</c:v>
                </c:pt>
                <c:pt idx="48684">
                  <c:v>7.3121911766055703E-2</c:v>
                </c:pt>
                <c:pt idx="48685">
                  <c:v>7.3121911766055703E-2</c:v>
                </c:pt>
                <c:pt idx="48686">
                  <c:v>7.3121911766055703E-2</c:v>
                </c:pt>
                <c:pt idx="48687">
                  <c:v>4.8385947221010403E-2</c:v>
                </c:pt>
                <c:pt idx="48688">
                  <c:v>9.6160695650424399E-2</c:v>
                </c:pt>
                <c:pt idx="48689">
                  <c:v>9.6160695650424399E-2</c:v>
                </c:pt>
                <c:pt idx="48690">
                  <c:v>4.8385947221010403E-2</c:v>
                </c:pt>
                <c:pt idx="48691">
                  <c:v>4.8385947221010403E-2</c:v>
                </c:pt>
                <c:pt idx="48692">
                  <c:v>2.25532168089961E-2</c:v>
                </c:pt>
                <c:pt idx="48693">
                  <c:v>5.1087328876015997E-2</c:v>
                </c:pt>
                <c:pt idx="48694">
                  <c:v>0.101709215910448</c:v>
                </c:pt>
                <c:pt idx="48695">
                  <c:v>0.101709215910448</c:v>
                </c:pt>
                <c:pt idx="48696">
                  <c:v>7.7336934705443103E-2</c:v>
                </c:pt>
                <c:pt idx="48697">
                  <c:v>7.7336934705443103E-2</c:v>
                </c:pt>
                <c:pt idx="48698">
                  <c:v>5.1605240490699901E-2</c:v>
                </c:pt>
                <c:pt idx="48699">
                  <c:v>2.39518521867652E-2</c:v>
                </c:pt>
                <c:pt idx="48700">
                  <c:v>5.1184453866737402E-2</c:v>
                </c:pt>
                <c:pt idx="48701">
                  <c:v>5.1184453866737402E-2</c:v>
                </c:pt>
                <c:pt idx="48702">
                  <c:v>5.1184453866737402E-2</c:v>
                </c:pt>
                <c:pt idx="48703">
                  <c:v>5.1184453866737402E-2</c:v>
                </c:pt>
                <c:pt idx="48704">
                  <c:v>2.36776475859206E-2</c:v>
                </c:pt>
                <c:pt idx="48705">
                  <c:v>-5.1633419464032198E-3</c:v>
                </c:pt>
                <c:pt idx="48706">
                  <c:v>-5.4716578030489203E-3</c:v>
                </c:pt>
                <c:pt idx="48707" formatCode="0.00E+00">
                  <c:v>-4.6456362156499498E-4</c:v>
                </c:pt>
                <c:pt idx="48708">
                  <c:v>0.244760650561372</c:v>
                </c:pt>
                <c:pt idx="48709" formatCode="0.00E+00">
                  <c:v>0.244760650561372</c:v>
                </c:pt>
                <c:pt idx="48710">
                  <c:v>0.27001938598452002</c:v>
                </c:pt>
                <c:pt idx="48711">
                  <c:v>0.29398385393745002</c:v>
                </c:pt>
                <c:pt idx="48712">
                  <c:v>0.27038404280091599</c:v>
                </c:pt>
                <c:pt idx="48713">
                  <c:v>0.19859431286343501</c:v>
                </c:pt>
                <c:pt idx="48714">
                  <c:v>0.170700800657825</c:v>
                </c:pt>
                <c:pt idx="48715">
                  <c:v>0.259787714337405</c:v>
                </c:pt>
                <c:pt idx="48716">
                  <c:v>0.28651098000258401</c:v>
                </c:pt>
                <c:pt idx="48717">
                  <c:v>0.23676199014448901</c:v>
                </c:pt>
                <c:pt idx="48718">
                  <c:v>0.26259880763626903</c:v>
                </c:pt>
                <c:pt idx="48719">
                  <c:v>0.33064227315622202</c:v>
                </c:pt>
                <c:pt idx="48720">
                  <c:v>0.33064227315622202</c:v>
                </c:pt>
                <c:pt idx="48721">
                  <c:v>0.28709251159814803</c:v>
                </c:pt>
                <c:pt idx="48722">
                  <c:v>0.26259880763626903</c:v>
                </c:pt>
                <c:pt idx="48723">
                  <c:v>0.28674366610219099</c:v>
                </c:pt>
                <c:pt idx="48724">
                  <c:v>0.31338850241300897</c:v>
                </c:pt>
                <c:pt idx="48725">
                  <c:v>0.30970552737622098</c:v>
                </c:pt>
                <c:pt idx="48726">
                  <c:v>0.26885720710015998</c:v>
                </c:pt>
                <c:pt idx="48727">
                  <c:v>0.26885720710015998</c:v>
                </c:pt>
                <c:pt idx="48728">
                  <c:v>0.25329270448375202</c:v>
                </c:pt>
                <c:pt idx="48729">
                  <c:v>0.25329270448375202</c:v>
                </c:pt>
                <c:pt idx="48730">
                  <c:v>0.25692813102516399</c:v>
                </c:pt>
                <c:pt idx="48731">
                  <c:v>0.25692813102516399</c:v>
                </c:pt>
                <c:pt idx="48732">
                  <c:v>0.234562112393842</c:v>
                </c:pt>
                <c:pt idx="48733">
                  <c:v>0.234562112393842</c:v>
                </c:pt>
                <c:pt idx="48734">
                  <c:v>0.40238987327637199</c:v>
                </c:pt>
                <c:pt idx="48735">
                  <c:v>0.40238987327637199</c:v>
                </c:pt>
                <c:pt idx="48736">
                  <c:v>0.40238987327637199</c:v>
                </c:pt>
                <c:pt idx="48737">
                  <c:v>0.43002471559203198</c:v>
                </c:pt>
                <c:pt idx="48738">
                  <c:v>0.43002471559203198</c:v>
                </c:pt>
                <c:pt idx="48739">
                  <c:v>0.47840326856149001</c:v>
                </c:pt>
                <c:pt idx="48740">
                  <c:v>0.47840326856149001</c:v>
                </c:pt>
                <c:pt idx="48741">
                  <c:v>0.53016978648280899</c:v>
                </c:pt>
                <c:pt idx="48742">
                  <c:v>0.53293805769469504</c:v>
                </c:pt>
                <c:pt idx="48743">
                  <c:v>0.58822223488310299</c:v>
                </c:pt>
                <c:pt idx="48744">
                  <c:v>0.58822223488310299</c:v>
                </c:pt>
                <c:pt idx="48745">
                  <c:v>0.58822223488310299</c:v>
                </c:pt>
                <c:pt idx="48746">
                  <c:v>0.602555742139816</c:v>
                </c:pt>
                <c:pt idx="48747">
                  <c:v>0.66035062508243902</c:v>
                </c:pt>
                <c:pt idx="48748">
                  <c:v>0.66035062508243902</c:v>
                </c:pt>
                <c:pt idx="48749">
                  <c:v>0.66035062508243902</c:v>
                </c:pt>
                <c:pt idx="48750">
                  <c:v>0.66035062508243902</c:v>
                </c:pt>
                <c:pt idx="48751">
                  <c:v>0.602555742139816</c:v>
                </c:pt>
                <c:pt idx="48752">
                  <c:v>0.64123685377092399</c:v>
                </c:pt>
                <c:pt idx="48753">
                  <c:v>1.6513096917620301E-2</c:v>
                </c:pt>
                <c:pt idx="48754">
                  <c:v>-0.26881936458037498</c:v>
                </c:pt>
                <c:pt idx="48755">
                  <c:v>9.2745691828959292E-3</c:v>
                </c:pt>
                <c:pt idx="48756">
                  <c:v>5.9917639316111999E-2</c:v>
                </c:pt>
                <c:pt idx="48757">
                  <c:v>5.9917639316111999E-2</c:v>
                </c:pt>
                <c:pt idx="48758">
                  <c:v>5.4717489388468703E-2</c:v>
                </c:pt>
                <c:pt idx="48759">
                  <c:v>-3.72266747722758E-2</c:v>
                </c:pt>
                <c:pt idx="48760">
                  <c:v>5.8447669094499003E-3</c:v>
                </c:pt>
                <c:pt idx="48761">
                  <c:v>-1.1084081057759401E-3</c:v>
                </c:pt>
                <c:pt idx="48762">
                  <c:v>8.0938313477333101E-2</c:v>
                </c:pt>
                <c:pt idx="48763">
                  <c:v>8.0571036617820502E-2</c:v>
                </c:pt>
                <c:pt idx="48764">
                  <c:v>8.1273243506883003E-2</c:v>
                </c:pt>
                <c:pt idx="48765">
                  <c:v>-4.4166863024333702E-2</c:v>
                </c:pt>
                <c:pt idx="48766">
                  <c:v>-4.4166863024333702E-2</c:v>
                </c:pt>
                <c:pt idx="48767">
                  <c:v>-0.12994907714450701</c:v>
                </c:pt>
                <c:pt idx="48768">
                  <c:v>-4.7576476055759702E-2</c:v>
                </c:pt>
                <c:pt idx="48769">
                  <c:v>8.0904322225005598E-2</c:v>
                </c:pt>
                <c:pt idx="48770">
                  <c:v>8.0904322225005598E-2</c:v>
                </c:pt>
                <c:pt idx="48771">
                  <c:v>0.21176047082008301</c:v>
                </c:pt>
                <c:pt idx="48772">
                  <c:v>0.109480270577108</c:v>
                </c:pt>
                <c:pt idx="48773">
                  <c:v>6.9684281792403394E-2</c:v>
                </c:pt>
                <c:pt idx="48774">
                  <c:v>0.15088336889611401</c:v>
                </c:pt>
                <c:pt idx="48775">
                  <c:v>0.15056943377439899</c:v>
                </c:pt>
                <c:pt idx="48776">
                  <c:v>0.16287925129207401</c:v>
                </c:pt>
                <c:pt idx="48777">
                  <c:v>0.25552717066321201</c:v>
                </c:pt>
                <c:pt idx="48778">
                  <c:v>-9.09568491852768E-2</c:v>
                </c:pt>
                <c:pt idx="48779">
                  <c:v>0.238625434649057</c:v>
                </c:pt>
                <c:pt idx="48780">
                  <c:v>7.4275906046759904E-2</c:v>
                </c:pt>
                <c:pt idx="48781">
                  <c:v>0.13198266688061899</c:v>
                </c:pt>
                <c:pt idx="48782">
                  <c:v>-4.4146594101516001E-2</c:v>
                </c:pt>
                <c:pt idx="48783">
                  <c:v>-9.1275424031239893E-2</c:v>
                </c:pt>
                <c:pt idx="48784">
                  <c:v>-3.9268018423251602E-2</c:v>
                </c:pt>
                <c:pt idx="48785">
                  <c:v>-3.5890476362864902E-2</c:v>
                </c:pt>
                <c:pt idx="48786">
                  <c:v>7.29154963802947E-3</c:v>
                </c:pt>
                <c:pt idx="48787">
                  <c:v>7.29154963802947E-3</c:v>
                </c:pt>
                <c:pt idx="48788">
                  <c:v>7.29154963802947E-3</c:v>
                </c:pt>
                <c:pt idx="48789">
                  <c:v>0.106398000190029</c:v>
                </c:pt>
                <c:pt idx="48790">
                  <c:v>9.7260975759241003E-2</c:v>
                </c:pt>
                <c:pt idx="48791">
                  <c:v>0.15442506608098899</c:v>
                </c:pt>
                <c:pt idx="48792">
                  <c:v>0.19629571088641101</c:v>
                </c:pt>
                <c:pt idx="48793">
                  <c:v>0.23421535083372899</c:v>
                </c:pt>
                <c:pt idx="48794">
                  <c:v>0.22457948479245901</c:v>
                </c:pt>
                <c:pt idx="48795">
                  <c:v>0.22457948479245901</c:v>
                </c:pt>
                <c:pt idx="48796">
                  <c:v>0.22457948479245901</c:v>
                </c:pt>
                <c:pt idx="48797">
                  <c:v>0.22457948479245901</c:v>
                </c:pt>
                <c:pt idx="48798">
                  <c:v>0.273372401585734</c:v>
                </c:pt>
                <c:pt idx="48799">
                  <c:v>0.30713164745727001</c:v>
                </c:pt>
                <c:pt idx="48800">
                  <c:v>0.27340577560352203</c:v>
                </c:pt>
                <c:pt idx="48801">
                  <c:v>0.17658896889272599</c:v>
                </c:pt>
                <c:pt idx="48802">
                  <c:v>-8.8007494372433104E-2</c:v>
                </c:pt>
                <c:pt idx="48803">
                  <c:v>-2.5306408241321202E-2</c:v>
                </c:pt>
                <c:pt idx="48804">
                  <c:v>-8.7090378305269806E-2</c:v>
                </c:pt>
                <c:pt idx="48805">
                  <c:v>-8.7090378305269806E-2</c:v>
                </c:pt>
                <c:pt idx="48806">
                  <c:v>-0.232954951659608</c:v>
                </c:pt>
                <c:pt idx="48807">
                  <c:v>-0.232954951659608</c:v>
                </c:pt>
                <c:pt idx="48808">
                  <c:v>-0.23980803606033699</c:v>
                </c:pt>
                <c:pt idx="48809">
                  <c:v>-0.23980803606033699</c:v>
                </c:pt>
                <c:pt idx="48810">
                  <c:v>-2.6951681104325699E-2</c:v>
                </c:pt>
                <c:pt idx="48811">
                  <c:v>3.34129409513126E-2</c:v>
                </c:pt>
                <c:pt idx="48812">
                  <c:v>8.7343402870950895E-2</c:v>
                </c:pt>
                <c:pt idx="48813">
                  <c:v>0.13260808917765399</c:v>
                </c:pt>
                <c:pt idx="48814">
                  <c:v>0.132060760959094</c:v>
                </c:pt>
                <c:pt idx="48815">
                  <c:v>0.13928314569158701</c:v>
                </c:pt>
                <c:pt idx="48816">
                  <c:v>-1.24004555765904E-2</c:v>
                </c:pt>
                <c:pt idx="48817">
                  <c:v>-2.6385205752423799E-3</c:v>
                </c:pt>
                <c:pt idx="48818">
                  <c:v>-0.15332278611449901</c:v>
                </c:pt>
                <c:pt idx="48819">
                  <c:v>-0.105997254593374</c:v>
                </c:pt>
                <c:pt idx="48820">
                  <c:v>-0.14601369002911199</c:v>
                </c:pt>
                <c:pt idx="48821">
                  <c:v>-0.29375346227181098</c:v>
                </c:pt>
                <c:pt idx="48822">
                  <c:v>-0.31459711622079201</c:v>
                </c:pt>
                <c:pt idx="48823">
                  <c:v>3.0460486418217102E-2</c:v>
                </c:pt>
                <c:pt idx="48824">
                  <c:v>-4.0057254046539301E-2</c:v>
                </c:pt>
                <c:pt idx="48825">
                  <c:v>-2.0653615350167499E-2</c:v>
                </c:pt>
                <c:pt idx="48826">
                  <c:v>0.16853737174677499</c:v>
                </c:pt>
                <c:pt idx="48827">
                  <c:v>0.16853932870164501</c:v>
                </c:pt>
                <c:pt idx="48828">
                  <c:v>9.8766044262728697E-2</c:v>
                </c:pt>
                <c:pt idx="48829">
                  <c:v>4.1538598254158197E-2</c:v>
                </c:pt>
                <c:pt idx="48830">
                  <c:v>-0.126036872312074</c:v>
                </c:pt>
                <c:pt idx="48831">
                  <c:v>-0.17818746318857401</c:v>
                </c:pt>
                <c:pt idx="48832">
                  <c:v>-0.22158580998496799</c:v>
                </c:pt>
                <c:pt idx="48833">
                  <c:v>-0.20013117374778799</c:v>
                </c:pt>
                <c:pt idx="48834">
                  <c:v>-0.20013117374778799</c:v>
                </c:pt>
                <c:pt idx="48835">
                  <c:v>-0.265801754126125</c:v>
                </c:pt>
                <c:pt idx="48836">
                  <c:v>-0.265801754126125</c:v>
                </c:pt>
                <c:pt idx="48837">
                  <c:v>-0.188714136418664</c:v>
                </c:pt>
                <c:pt idx="48838">
                  <c:v>-0.188714136418664</c:v>
                </c:pt>
                <c:pt idx="48839">
                  <c:v>-0.12973915401959399</c:v>
                </c:pt>
                <c:pt idx="48840">
                  <c:v>-0.139155877104508</c:v>
                </c:pt>
                <c:pt idx="48841">
                  <c:v>-0.14627196269692699</c:v>
                </c:pt>
                <c:pt idx="48842" formatCode="0.00E+00">
                  <c:v>2.8230353493885398E-4</c:v>
                </c:pt>
                <c:pt idx="48843">
                  <c:v>0.349372706467453</c:v>
                </c:pt>
                <c:pt idx="48844" formatCode="0.00E+00">
                  <c:v>0.23685799006827399</c:v>
                </c:pt>
                <c:pt idx="48845">
                  <c:v>0.327789031163841</c:v>
                </c:pt>
                <c:pt idx="48846">
                  <c:v>0.230602006698123</c:v>
                </c:pt>
                <c:pt idx="48847">
                  <c:v>0.27109316419427398</c:v>
                </c:pt>
                <c:pt idx="48848">
                  <c:v>0.208487238167714</c:v>
                </c:pt>
                <c:pt idx="48849">
                  <c:v>0.16748435782926399</c:v>
                </c:pt>
                <c:pt idx="48850">
                  <c:v>0.16748435782926399</c:v>
                </c:pt>
                <c:pt idx="48851">
                  <c:v>0.208868518842172</c:v>
                </c:pt>
                <c:pt idx="48852">
                  <c:v>0.15162167058228301</c:v>
                </c:pt>
                <c:pt idx="48853">
                  <c:v>0.109180736516184</c:v>
                </c:pt>
                <c:pt idx="48854">
                  <c:v>5.6639603812064399E-2</c:v>
                </c:pt>
                <c:pt idx="48855">
                  <c:v>6.4071317022189794E-2</c:v>
                </c:pt>
                <c:pt idx="48856">
                  <c:v>0.173286592710375</c:v>
                </c:pt>
                <c:pt idx="48857">
                  <c:v>0.44347519811988401</c:v>
                </c:pt>
                <c:pt idx="48858">
                  <c:v>0.30441388219788301</c:v>
                </c:pt>
                <c:pt idx="48859">
                  <c:v>0.312483354975155</c:v>
                </c:pt>
                <c:pt idx="48860">
                  <c:v>0.40905751898702802</c:v>
                </c:pt>
                <c:pt idx="48861">
                  <c:v>0.37010216325378698</c:v>
                </c:pt>
                <c:pt idx="48862">
                  <c:v>0.37010216325378698</c:v>
                </c:pt>
                <c:pt idx="48863">
                  <c:v>0.39422811451105999</c:v>
                </c:pt>
                <c:pt idx="48864">
                  <c:v>9.09568491852768E-2</c:v>
                </c:pt>
                <c:pt idx="48865">
                  <c:v>0.25269893864041298</c:v>
                </c:pt>
                <c:pt idx="48866">
                  <c:v>0.181531100840431</c:v>
                </c:pt>
                <c:pt idx="48867">
                  <c:v>0.33309467623679601</c:v>
                </c:pt>
                <c:pt idx="48868">
                  <c:v>0.30074253808434898</c:v>
                </c:pt>
                <c:pt idx="48869">
                  <c:v>0.33309467623679601</c:v>
                </c:pt>
                <c:pt idx="48870">
                  <c:v>0.31671991210885397</c:v>
                </c:pt>
                <c:pt idx="48871">
                  <c:v>0.41964514283434101</c:v>
                </c:pt>
                <c:pt idx="48872">
                  <c:v>0.40444610254950297</c:v>
                </c:pt>
                <c:pt idx="48873">
                  <c:v>0.43194032715796199</c:v>
                </c:pt>
                <c:pt idx="48874">
                  <c:v>0.41693103752667299</c:v>
                </c:pt>
                <c:pt idx="48875">
                  <c:v>0.43194032715796199</c:v>
                </c:pt>
                <c:pt idx="48876">
                  <c:v>0.33314407444084498</c:v>
                </c:pt>
                <c:pt idx="48877">
                  <c:v>0.34642244962090601</c:v>
                </c:pt>
                <c:pt idx="48878">
                  <c:v>0.33314407444084498</c:v>
                </c:pt>
                <c:pt idx="48879">
                  <c:v>0.34642244962090601</c:v>
                </c:pt>
                <c:pt idx="48880">
                  <c:v>0.25974858768295001</c:v>
                </c:pt>
                <c:pt idx="48881">
                  <c:v>0.30852529716543697</c:v>
                </c:pt>
                <c:pt idx="48882">
                  <c:v>0.25974858768295001</c:v>
                </c:pt>
                <c:pt idx="48883">
                  <c:v>0.30852529716543697</c:v>
                </c:pt>
                <c:pt idx="48884">
                  <c:v>0.27159864472935302</c:v>
                </c:pt>
                <c:pt idx="48885">
                  <c:v>0.298922808548437</c:v>
                </c:pt>
                <c:pt idx="48886">
                  <c:v>0.13479317419626799</c:v>
                </c:pt>
                <c:pt idx="48887">
                  <c:v>0.174221960523405</c:v>
                </c:pt>
                <c:pt idx="48888">
                  <c:v>0.14440002571232799</c:v>
                </c:pt>
                <c:pt idx="48889">
                  <c:v>0.195363640414532</c:v>
                </c:pt>
                <c:pt idx="48890">
                  <c:v>0.17625606646896</c:v>
                </c:pt>
                <c:pt idx="48891">
                  <c:v>0.25160738034997099</c:v>
                </c:pt>
                <c:pt idx="48892">
                  <c:v>0</c:v>
                </c:pt>
                <c:pt idx="48893">
                  <c:v>0.23021594235213799</c:v>
                </c:pt>
                <c:pt idx="48894">
                  <c:v>-5.8440910651383897E-2</c:v>
                </c:pt>
                <c:pt idx="48895">
                  <c:v>-4.8073109257045603E-2</c:v>
                </c:pt>
                <c:pt idx="48896">
                  <c:v>-4.2278546730767301E-2</c:v>
                </c:pt>
                <c:pt idx="48897">
                  <c:v>9.0783812904349209E-3</c:v>
                </c:pt>
                <c:pt idx="48898">
                  <c:v>-8.2056790400181406E-2</c:v>
                </c:pt>
                <c:pt idx="48899">
                  <c:v>0.16480904835129201</c:v>
                </c:pt>
                <c:pt idx="48900">
                  <c:v>0.20648136438081299</c:v>
                </c:pt>
                <c:pt idx="48901">
                  <c:v>0.27751953931929002</c:v>
                </c:pt>
                <c:pt idx="48902">
                  <c:v>0.124869420475445</c:v>
                </c:pt>
                <c:pt idx="48903">
                  <c:v>0.16342237604523599</c:v>
                </c:pt>
                <c:pt idx="48904">
                  <c:v>0.16342237604523599</c:v>
                </c:pt>
                <c:pt idx="48905">
                  <c:v>0.13066886610617801</c:v>
                </c:pt>
                <c:pt idx="48906">
                  <c:v>4.7820944008929403E-2</c:v>
                </c:pt>
                <c:pt idx="48907">
                  <c:v>4.7820944008929403E-2</c:v>
                </c:pt>
                <c:pt idx="48908">
                  <c:v>3.5106993935122198E-2</c:v>
                </c:pt>
                <c:pt idx="48909" formatCode="0.00E+00">
                  <c:v>-7.6311555517882801E-4</c:v>
                </c:pt>
                <c:pt idx="48910">
                  <c:v>-4.4002882765588197E-2</c:v>
                </c:pt>
                <c:pt idx="48911" formatCode="0.00E+00">
                  <c:v>-2.0256788456993698E-3</c:v>
                </c:pt>
                <c:pt idx="48912">
                  <c:v>4.0433174520648499E-2</c:v>
                </c:pt>
                <c:pt idx="48913">
                  <c:v>4.1033917903459102E-2</c:v>
                </c:pt>
                <c:pt idx="48914">
                  <c:v>3.7860201243693402E-2</c:v>
                </c:pt>
                <c:pt idx="48915">
                  <c:v>3.7860201243693402E-2</c:v>
                </c:pt>
                <c:pt idx="48916">
                  <c:v>0.14809838332879099</c:v>
                </c:pt>
                <c:pt idx="48917">
                  <c:v>0.15869777645219099</c:v>
                </c:pt>
                <c:pt idx="48918">
                  <c:v>0.14269789717828299</c:v>
                </c:pt>
                <c:pt idx="48919">
                  <c:v>0.230525794056016</c:v>
                </c:pt>
                <c:pt idx="48920">
                  <c:v>0.273329602099526</c:v>
                </c:pt>
                <c:pt idx="48921">
                  <c:v>0.32059490370073601</c:v>
                </c:pt>
                <c:pt idx="48922">
                  <c:v>0.27839850046358999</c:v>
                </c:pt>
                <c:pt idx="48923">
                  <c:v>0.34605106222207599</c:v>
                </c:pt>
                <c:pt idx="48924">
                  <c:v>0.33822201223184001</c:v>
                </c:pt>
                <c:pt idx="48925">
                  <c:v>0.33822201223184001</c:v>
                </c:pt>
                <c:pt idx="48926">
                  <c:v>0.31527192524955</c:v>
                </c:pt>
                <c:pt idx="48927">
                  <c:v>0.32681680549196102</c:v>
                </c:pt>
                <c:pt idx="48928">
                  <c:v>0.32681680549196102</c:v>
                </c:pt>
                <c:pt idx="48929">
                  <c:v>0.35197569809931201</c:v>
                </c:pt>
                <c:pt idx="48930">
                  <c:v>0.35197569809931201</c:v>
                </c:pt>
                <c:pt idx="48931">
                  <c:v>0.37233669118963902</c:v>
                </c:pt>
                <c:pt idx="48932">
                  <c:v>0.46444987059132697</c:v>
                </c:pt>
                <c:pt idx="48933">
                  <c:v>0.51530456316461304</c:v>
                </c:pt>
                <c:pt idx="48934">
                  <c:v>0.51530456316461304</c:v>
                </c:pt>
                <c:pt idx="48935">
                  <c:v>0.51809290551484699</c:v>
                </c:pt>
                <c:pt idx="48936">
                  <c:v>-0.108029019484523</c:v>
                </c:pt>
                <c:pt idx="48937">
                  <c:v>-0.37564861359298801</c:v>
                </c:pt>
                <c:pt idx="48938">
                  <c:v>-5.8221195285541302E-2</c:v>
                </c:pt>
                <c:pt idx="48939">
                  <c:v>-0.154991685486324</c:v>
                </c:pt>
                <c:pt idx="48940">
                  <c:v>-0.14054830493627099</c:v>
                </c:pt>
                <c:pt idx="48941">
                  <c:v>-0.17916332627322801</c:v>
                </c:pt>
                <c:pt idx="48942">
                  <c:v>-4.03005496176553E-2</c:v>
                </c:pt>
                <c:pt idx="48943">
                  <c:v>-0.116118200197558</c:v>
                </c:pt>
                <c:pt idx="48944">
                  <c:v>-5.9279559105218597E-3</c:v>
                </c:pt>
                <c:pt idx="48945">
                  <c:v>2.75540074755833E-2</c:v>
                </c:pt>
                <c:pt idx="48946">
                  <c:v>9.4671222399570001E-2</c:v>
                </c:pt>
                <c:pt idx="48947">
                  <c:v>0.15780643230888899</c:v>
                </c:pt>
                <c:pt idx="48948">
                  <c:v>0.122079686746858</c:v>
                </c:pt>
                <c:pt idx="48949">
                  <c:v>3.0042096149579301E-2</c:v>
                </c:pt>
                <c:pt idx="48950">
                  <c:v>5.7816527025698498E-2</c:v>
                </c:pt>
                <c:pt idx="48951">
                  <c:v>0.11546439834743</c:v>
                </c:pt>
                <c:pt idx="48952">
                  <c:v>8.3945869783741606E-2</c:v>
                </c:pt>
                <c:pt idx="48953">
                  <c:v>5.41595686482245E-2</c:v>
                </c:pt>
                <c:pt idx="48954" formatCode="0.00E+00">
                  <c:v>-3.4354264657854202E-4</c:v>
                </c:pt>
                <c:pt idx="48955">
                  <c:v>5.6856287359078501E-2</c:v>
                </c:pt>
                <c:pt idx="48956" formatCode="0.00E+00">
                  <c:v>2.7461953748385101E-2</c:v>
                </c:pt>
                <c:pt idx="48957">
                  <c:v>-5.22686116268418E-2</c:v>
                </c:pt>
                <c:pt idx="48958">
                  <c:v>8.9738976748760094E-2</c:v>
                </c:pt>
                <c:pt idx="48959" formatCode="0.00E+00">
                  <c:v>3.4570552573276399E-4</c:v>
                </c:pt>
                <c:pt idx="48960">
                  <c:v>2.6952653672352701E-2</c:v>
                </c:pt>
                <c:pt idx="48961" formatCode="0.00E+00">
                  <c:v>1.7869920096695802E-2</c:v>
                </c:pt>
                <c:pt idx="48962">
                  <c:v>4.7627023005162299E-2</c:v>
                </c:pt>
                <c:pt idx="48963">
                  <c:v>7.1592842088844297E-2</c:v>
                </c:pt>
                <c:pt idx="48964">
                  <c:v>0.122034361656262</c:v>
                </c:pt>
                <c:pt idx="48965">
                  <c:v>0.116050955855966</c:v>
                </c:pt>
                <c:pt idx="48966">
                  <c:v>8.9943903385517804E-2</c:v>
                </c:pt>
                <c:pt idx="48967">
                  <c:v>8.5686670619203195E-2</c:v>
                </c:pt>
                <c:pt idx="48968">
                  <c:v>6.4090386030375604E-2</c:v>
                </c:pt>
                <c:pt idx="48969">
                  <c:v>6.4090386030375604E-2</c:v>
                </c:pt>
                <c:pt idx="48970">
                  <c:v>0.17631743988294701</c:v>
                </c:pt>
                <c:pt idx="48971">
                  <c:v>0.11749474244503599</c:v>
                </c:pt>
                <c:pt idx="48972">
                  <c:v>7.1425194752058996E-2</c:v>
                </c:pt>
                <c:pt idx="48973">
                  <c:v>4.3774906261546898E-2</c:v>
                </c:pt>
                <c:pt idx="48974">
                  <c:v>4.7872874665285801E-2</c:v>
                </c:pt>
                <c:pt idx="48975">
                  <c:v>2.1596726039097399E-2</c:v>
                </c:pt>
                <c:pt idx="48976">
                  <c:v>2.1596726039097399E-2</c:v>
                </c:pt>
                <c:pt idx="48977">
                  <c:v>-3.3708899458226799E-3</c:v>
                </c:pt>
                <c:pt idx="48978">
                  <c:v>4.9749972705070899E-3</c:v>
                </c:pt>
                <c:pt idx="48979">
                  <c:v>2.9807056006088701E-2</c:v>
                </c:pt>
                <c:pt idx="48980">
                  <c:v>3.7778037534046099E-2</c:v>
                </c:pt>
                <c:pt idx="48981">
                  <c:v>0</c:v>
                </c:pt>
                <c:pt idx="48982">
                  <c:v>-0.23021594235213799</c:v>
                </c:pt>
                <c:pt idx="48983">
                  <c:v>0</c:v>
                </c:pt>
                <c:pt idx="48984">
                  <c:v>-6.8520989242837699E-2</c:v>
                </c:pt>
                <c:pt idx="48985">
                  <c:v>-8.4152217208670593E-3</c:v>
                </c:pt>
                <c:pt idx="48986">
                  <c:v>-5.4877951755602297E-2</c:v>
                </c:pt>
                <c:pt idx="48987">
                  <c:v>7.6473392512814903E-2</c:v>
                </c:pt>
                <c:pt idx="48988">
                  <c:v>-5.1491365133189398E-3</c:v>
                </c:pt>
                <c:pt idx="48989">
                  <c:v>6.5692492213984696E-2</c:v>
                </c:pt>
                <c:pt idx="48990">
                  <c:v>3.1219875231481099E-2</c:v>
                </c:pt>
                <c:pt idx="48991" formatCode="0.00E+00">
                  <c:v>8.3041637995595597E-4</c:v>
                </c:pt>
                <c:pt idx="48992">
                  <c:v>6.4600672944687298E-2</c:v>
                </c:pt>
                <c:pt idx="48993" formatCode="0.00E+00">
                  <c:v>9.6572212298415103E-2</c:v>
                </c:pt>
                <c:pt idx="48994">
                  <c:v>5.9849597941024499E-2</c:v>
                </c:pt>
                <c:pt idx="48995">
                  <c:v>5.6652942762226398E-2</c:v>
                </c:pt>
                <c:pt idx="48996">
                  <c:v>-7.4512053565863406E-2</c:v>
                </c:pt>
                <c:pt idx="48997">
                  <c:v>7.4951507547220603E-2</c:v>
                </c:pt>
                <c:pt idx="48998">
                  <c:v>-5.36663966668315E-3</c:v>
                </c:pt>
                <c:pt idx="48999">
                  <c:v>3.1393565772769499E-2</c:v>
                </c:pt>
                <c:pt idx="49000">
                  <c:v>3.1393565772769499E-2</c:v>
                </c:pt>
                <c:pt idx="49001">
                  <c:v>6.5361890206035306E-2</c:v>
                </c:pt>
                <c:pt idx="49002">
                  <c:v>-4.9880316736290401E-3</c:v>
                </c:pt>
                <c:pt idx="49003">
                  <c:v>-4.9880316736290401E-3</c:v>
                </c:pt>
                <c:pt idx="49004">
                  <c:v>-3.8890416869461E-2</c:v>
                </c:pt>
                <c:pt idx="49005">
                  <c:v>-4.8586797798288997E-3</c:v>
                </c:pt>
                <c:pt idx="49006">
                  <c:v>1.7499759762002999E-2</c:v>
                </c:pt>
                <c:pt idx="49007">
                  <c:v>1.7499759762002999E-2</c:v>
                </c:pt>
                <c:pt idx="49008">
                  <c:v>1.7499759762002999E-2</c:v>
                </c:pt>
                <c:pt idx="49009">
                  <c:v>5.2981718335479697E-2</c:v>
                </c:pt>
                <c:pt idx="49010">
                  <c:v>5.2981718335479697E-2</c:v>
                </c:pt>
                <c:pt idx="49011">
                  <c:v>5.2981718335479697E-2</c:v>
                </c:pt>
                <c:pt idx="49012">
                  <c:v>1.7532082593988099E-2</c:v>
                </c:pt>
                <c:pt idx="49013">
                  <c:v>-1.61759731970769E-2</c:v>
                </c:pt>
                <c:pt idx="49014">
                  <c:v>-4.8810867210292902E-2</c:v>
                </c:pt>
                <c:pt idx="49015">
                  <c:v>-3.71641297654388E-2</c:v>
                </c:pt>
                <c:pt idx="49016">
                  <c:v>-3.71641297654388E-2</c:v>
                </c:pt>
                <c:pt idx="49017">
                  <c:v>-3.71641297654388E-2</c:v>
                </c:pt>
                <c:pt idx="49018">
                  <c:v>-3.71641297654388E-2</c:v>
                </c:pt>
                <c:pt idx="49019">
                  <c:v>1.6174979265686201E-3</c:v>
                </c:pt>
                <c:pt idx="49020">
                  <c:v>2.8599516497682199E-2</c:v>
                </c:pt>
                <c:pt idx="49021">
                  <c:v>2.8599516497682199E-2</c:v>
                </c:pt>
                <c:pt idx="49022">
                  <c:v>-3.4979153037104797E-2</c:v>
                </c:pt>
                <c:pt idx="49023">
                  <c:v>6.3534983515497898E-2</c:v>
                </c:pt>
                <c:pt idx="49024">
                  <c:v>0.101036776671956</c:v>
                </c:pt>
                <c:pt idx="49025">
                  <c:v>0.101036776671956</c:v>
                </c:pt>
                <c:pt idx="49026">
                  <c:v>0.14062890606032499</c:v>
                </c:pt>
                <c:pt idx="49027">
                  <c:v>0.14062890606032499</c:v>
                </c:pt>
                <c:pt idx="49028">
                  <c:v>0.13372844519707899</c:v>
                </c:pt>
                <c:pt idx="49029">
                  <c:v>0.13372844519707899</c:v>
                </c:pt>
                <c:pt idx="49030">
                  <c:v>0.17644325286188101</c:v>
                </c:pt>
                <c:pt idx="49031">
                  <c:v>0.21566383196863401</c:v>
                </c:pt>
                <c:pt idx="49032">
                  <c:v>0.21566383196863401</c:v>
                </c:pt>
                <c:pt idx="49033">
                  <c:v>0.220325247804149</c:v>
                </c:pt>
                <c:pt idx="49034">
                  <c:v>-8.9802834057376796E-2</c:v>
                </c:pt>
                <c:pt idx="49035">
                  <c:v>0.178082055286125</c:v>
                </c:pt>
                <c:pt idx="49036">
                  <c:v>-0.11244829822555601</c:v>
                </c:pt>
                <c:pt idx="49037">
                  <c:v>-4.3870828008653398E-2</c:v>
                </c:pt>
                <c:pt idx="49038">
                  <c:v>-5.1887099384680897E-2</c:v>
                </c:pt>
                <c:pt idx="49039" formatCode="0.00E+00">
                  <c:v>3.0235611738338398E-4</c:v>
                </c:pt>
                <c:pt idx="49040">
                  <c:v>-8.9997341070192804E-2</c:v>
                </c:pt>
                <c:pt idx="49041" formatCode="0.00E+00">
                  <c:v>-0.17943838249904101</c:v>
                </c:pt>
                <c:pt idx="49042">
                  <c:v>-0.17885998584811899</c:v>
                </c:pt>
                <c:pt idx="49043">
                  <c:v>-0.134938909262458</c:v>
                </c:pt>
                <c:pt idx="49044">
                  <c:v>-0.12377427284169901</c:v>
                </c:pt>
                <c:pt idx="49045">
                  <c:v>-0.17494421567660301</c:v>
                </c:pt>
                <c:pt idx="49046">
                  <c:v>-0.20730581671238699</c:v>
                </c:pt>
                <c:pt idx="49047">
                  <c:v>-0.23725172722187499</c:v>
                </c:pt>
                <c:pt idx="49048">
                  <c:v>-0.23725172722187499</c:v>
                </c:pt>
                <c:pt idx="49049">
                  <c:v>-0.26501744359056101</c:v>
                </c:pt>
                <c:pt idx="49050">
                  <c:v>-0.290809212677406</c:v>
                </c:pt>
                <c:pt idx="49051">
                  <c:v>-0.38747147674537702</c:v>
                </c:pt>
                <c:pt idx="49052">
                  <c:v>-0.33699403650193999</c:v>
                </c:pt>
                <c:pt idx="49053">
                  <c:v>-0.35991669020696299</c:v>
                </c:pt>
                <c:pt idx="49054">
                  <c:v>-0.290059764576377</c:v>
                </c:pt>
                <c:pt idx="49055">
                  <c:v>-0.29489385924265599</c:v>
                </c:pt>
                <c:pt idx="49056">
                  <c:v>-0.29489385924265599</c:v>
                </c:pt>
                <c:pt idx="49057">
                  <c:v>-0.27615158739994999</c:v>
                </c:pt>
                <c:pt idx="49058">
                  <c:v>-0.27615158739994999</c:v>
                </c:pt>
                <c:pt idx="49059">
                  <c:v>-0.27615158739994999</c:v>
                </c:pt>
                <c:pt idx="49060">
                  <c:v>-0.29869945638118001</c:v>
                </c:pt>
                <c:pt idx="49061">
                  <c:v>-0.36100100271650498</c:v>
                </c:pt>
                <c:pt idx="49062">
                  <c:v>-0.36100100271650498</c:v>
                </c:pt>
                <c:pt idx="49063">
                  <c:v>-0.42330269291775402</c:v>
                </c:pt>
                <c:pt idx="49064">
                  <c:v>-0.42330269291775402</c:v>
                </c:pt>
                <c:pt idx="49065">
                  <c:v>-0.485604526985424</c:v>
                </c:pt>
                <c:pt idx="49066">
                  <c:v>-0.44003400607120702</c:v>
                </c:pt>
                <c:pt idx="49067">
                  <c:v>-0.35802408704157401</c:v>
                </c:pt>
                <c:pt idx="49068">
                  <c:v>-0.36110353056754801</c:v>
                </c:pt>
                <c:pt idx="49069">
                  <c:v>-0.32359496124699699</c:v>
                </c:pt>
                <c:pt idx="49070">
                  <c:v>-0.28754913259933401</c:v>
                </c:pt>
                <c:pt idx="49071">
                  <c:v>-0.25344587307891098</c:v>
                </c:pt>
                <c:pt idx="49072">
                  <c:v>-0.40213970811719002</c:v>
                </c:pt>
                <c:pt idx="49073">
                  <c:v>-0.39917074564090899</c:v>
                </c:pt>
                <c:pt idx="49074">
                  <c:v>-0.41925904816300202</c:v>
                </c:pt>
                <c:pt idx="49075">
                  <c:v>-0.34201115443572</c:v>
                </c:pt>
                <c:pt idx="49076">
                  <c:v>-0.36226118333034502</c:v>
                </c:pt>
                <c:pt idx="49077">
                  <c:v>-0.33870526086098102</c:v>
                </c:pt>
                <c:pt idx="49078">
                  <c:v>-0.28730514755946901</c:v>
                </c:pt>
                <c:pt idx="49079">
                  <c:v>-0.25478846017585099</c:v>
                </c:pt>
                <c:pt idx="49080">
                  <c:v>-0.23557768317650299</c:v>
                </c:pt>
                <c:pt idx="49081">
                  <c:v>-0.21524413610530499</c:v>
                </c:pt>
                <c:pt idx="49082">
                  <c:v>-0.108029019484523</c:v>
                </c:pt>
                <c:pt idx="49083">
                  <c:v>0.162042985536064</c:v>
                </c:pt>
                <c:pt idx="49084">
                  <c:v>-6.4727836057837607E-2</c:v>
                </c:pt>
                <c:pt idx="49085">
                  <c:v>5.7308876882782502E-2</c:v>
                </c:pt>
                <c:pt idx="49086">
                  <c:v>-9.0910861515594004E-3</c:v>
                </c:pt>
                <c:pt idx="49087">
                  <c:v>-6.0313820442656298E-2</c:v>
                </c:pt>
                <c:pt idx="49088">
                  <c:v>-5.4739655590674702E-2</c:v>
                </c:pt>
                <c:pt idx="49089">
                  <c:v>-9.7098213249075804E-2</c:v>
                </c:pt>
                <c:pt idx="49090">
                  <c:v>-5.5390551143938302E-2</c:v>
                </c:pt>
                <c:pt idx="49091">
                  <c:v>-6.0315822111547797E-2</c:v>
                </c:pt>
                <c:pt idx="49092">
                  <c:v>8.7999182042452995E-2</c:v>
                </c:pt>
                <c:pt idx="49093">
                  <c:v>0.16858825262288701</c:v>
                </c:pt>
                <c:pt idx="49094">
                  <c:v>0.118390955041639</c:v>
                </c:pt>
                <c:pt idx="49095">
                  <c:v>0.21879659597659201</c:v>
                </c:pt>
                <c:pt idx="49096">
                  <c:v>0.17478047505244201</c:v>
                </c:pt>
                <c:pt idx="49097">
                  <c:v>9.5052099488672701E-2</c:v>
                </c:pt>
                <c:pt idx="49098">
                  <c:v>-1.82352961903893E-2</c:v>
                </c:pt>
                <c:pt idx="49099">
                  <c:v>4.8407566322320003E-2</c:v>
                </c:pt>
                <c:pt idx="49100">
                  <c:v>0.113289889565867</c:v>
                </c:pt>
                <c:pt idx="49101">
                  <c:v>0.14136178562650201</c:v>
                </c:pt>
                <c:pt idx="49102">
                  <c:v>0.17810977527274399</c:v>
                </c:pt>
                <c:pt idx="49103">
                  <c:v>0.20414121199726801</c:v>
                </c:pt>
                <c:pt idx="49104">
                  <c:v>0.266836540030219</c:v>
                </c:pt>
                <c:pt idx="49105">
                  <c:v>0.266836540030219</c:v>
                </c:pt>
                <c:pt idx="49106">
                  <c:v>0.307585482908734</c:v>
                </c:pt>
                <c:pt idx="49107">
                  <c:v>0.28457313071566698</c:v>
                </c:pt>
                <c:pt idx="49108">
                  <c:v>0.28453224701817897</c:v>
                </c:pt>
                <c:pt idx="49109">
                  <c:v>0.25993802915067898</c:v>
                </c:pt>
                <c:pt idx="49110">
                  <c:v>0.17888653040897801</c:v>
                </c:pt>
                <c:pt idx="49111">
                  <c:v>0.151598823960476</c:v>
                </c:pt>
                <c:pt idx="49112">
                  <c:v>0.17888653040897801</c:v>
                </c:pt>
                <c:pt idx="49113">
                  <c:v>0.204474508500537</c:v>
                </c:pt>
                <c:pt idx="49114">
                  <c:v>0.204474508500537</c:v>
                </c:pt>
                <c:pt idx="49115">
                  <c:v>0.23280811472488899</c:v>
                </c:pt>
                <c:pt idx="49116">
                  <c:v>0.25519077203875601</c:v>
                </c:pt>
                <c:pt idx="49117">
                  <c:v>0.293291485451737</c:v>
                </c:pt>
                <c:pt idx="49118">
                  <c:v>0.23903989378083801</c:v>
                </c:pt>
                <c:pt idx="49119">
                  <c:v>0.30699960292042799</c:v>
                </c:pt>
                <c:pt idx="49120">
                  <c:v>0.166433218528864</c:v>
                </c:pt>
                <c:pt idx="49121">
                  <c:v>0.166433218528864</c:v>
                </c:pt>
                <c:pt idx="49122">
                  <c:v>5.7012277746859102E-2</c:v>
                </c:pt>
                <c:pt idx="49123">
                  <c:v>8.8579758410888207E-2</c:v>
                </c:pt>
                <c:pt idx="49124">
                  <c:v>2.0270553110845101E-2</c:v>
                </c:pt>
                <c:pt idx="49125">
                  <c:v>-1.1433645166020599E-2</c:v>
                </c:pt>
                <c:pt idx="49126">
                  <c:v>2.1626343235525401E-2</c:v>
                </c:pt>
                <c:pt idx="49127">
                  <c:v>2.70528702321002E-2</c:v>
                </c:pt>
                <c:pt idx="49128">
                  <c:v>2.1387766464872501E-2</c:v>
                </c:pt>
                <c:pt idx="49129">
                  <c:v>-1.15771563191788E-2</c:v>
                </c:pt>
                <c:pt idx="49130">
                  <c:v>-4.9032957676601097E-2</c:v>
                </c:pt>
                <c:pt idx="49131">
                  <c:v>-4.9032957676601097E-2</c:v>
                </c:pt>
                <c:pt idx="49132">
                  <c:v>-7.9316092518882206E-2</c:v>
                </c:pt>
                <c:pt idx="49133">
                  <c:v>-0.114278634752198</c:v>
                </c:pt>
                <c:pt idx="49134">
                  <c:v>-0.114278634752198</c:v>
                </c:pt>
                <c:pt idx="49135">
                  <c:v>-0.113926895424407</c:v>
                </c:pt>
                <c:pt idx="49136">
                  <c:v>-0.113926895424407</c:v>
                </c:pt>
                <c:pt idx="49137">
                  <c:v>-0.101847897673261</c:v>
                </c:pt>
                <c:pt idx="49138">
                  <c:v>-0.109421627647714</c:v>
                </c:pt>
                <c:pt idx="49139">
                  <c:v>0.115130309043813</c:v>
                </c:pt>
                <c:pt idx="49140">
                  <c:v>0.10304916404836301</c:v>
                </c:pt>
                <c:pt idx="49141">
                  <c:v>0.109130692989847</c:v>
                </c:pt>
                <c:pt idx="49142">
                  <c:v>-9.09568491852768E-2</c:v>
                </c:pt>
                <c:pt idx="49143">
                  <c:v>0.240335971300463</c:v>
                </c:pt>
                <c:pt idx="49144">
                  <c:v>-4.6940215649314103E-2</c:v>
                </c:pt>
                <c:pt idx="49145">
                  <c:v>9.5545459104928697E-3</c:v>
                </c:pt>
                <c:pt idx="49146">
                  <c:v>6.01693131517715E-2</c:v>
                </c:pt>
                <c:pt idx="49147">
                  <c:v>6.0646292680181797E-2</c:v>
                </c:pt>
                <c:pt idx="49148">
                  <c:v>8.34628472028753E-3</c:v>
                </c:pt>
                <c:pt idx="49149">
                  <c:v>8.0327468652432402E-3</c:v>
                </c:pt>
                <c:pt idx="49150">
                  <c:v>-7.4965093498614493E-2</c:v>
                </c:pt>
                <c:pt idx="49151">
                  <c:v>-0.121123167183427</c:v>
                </c:pt>
                <c:pt idx="49152">
                  <c:v>-0.191251519968513</c:v>
                </c:pt>
                <c:pt idx="49153">
                  <c:v>-0.21446934865262801</c:v>
                </c:pt>
                <c:pt idx="49154">
                  <c:v>-0.274307743993497</c:v>
                </c:pt>
                <c:pt idx="49155">
                  <c:v>-0.23074337326769401</c:v>
                </c:pt>
                <c:pt idx="49156">
                  <c:v>-0.23074337326769401</c:v>
                </c:pt>
                <c:pt idx="49157">
                  <c:v>-3.2502957776407097E-2</c:v>
                </c:pt>
                <c:pt idx="49158">
                  <c:v>-0.10337954200679</c:v>
                </c:pt>
                <c:pt idx="49159">
                  <c:v>-6.1237093728306803E-2</c:v>
                </c:pt>
                <c:pt idx="49160">
                  <c:v>-9.6048095019603597E-2</c:v>
                </c:pt>
                <c:pt idx="49161">
                  <c:v>-0.15906980483361999</c:v>
                </c:pt>
                <c:pt idx="49162">
                  <c:v>-0.102620076012789</c:v>
                </c:pt>
                <c:pt idx="49163">
                  <c:v>-3.6800937870391501E-2</c:v>
                </c:pt>
                <c:pt idx="49164" formatCode="0.00E+00">
                  <c:v>-9.5684195331524602E-4</c:v>
                </c:pt>
                <c:pt idx="49165">
                  <c:v>3.2492880305884798E-2</c:v>
                </c:pt>
                <c:pt idx="49166" formatCode="0.00E+00">
                  <c:v>3.2492880305884798E-2</c:v>
                </c:pt>
                <c:pt idx="49167">
                  <c:v>3.2010674690547303E-2</c:v>
                </c:pt>
                <c:pt idx="49168">
                  <c:v>9.8878362333246497E-2</c:v>
                </c:pt>
                <c:pt idx="49169">
                  <c:v>0.128452449645299</c:v>
                </c:pt>
                <c:pt idx="49170">
                  <c:v>9.2594380914974295E-2</c:v>
                </c:pt>
                <c:pt idx="49171">
                  <c:v>9.2594380914974295E-2</c:v>
                </c:pt>
                <c:pt idx="49172">
                  <c:v>5.8914230688643203E-2</c:v>
                </c:pt>
                <c:pt idx="49173">
                  <c:v>0.12841750489907999</c:v>
                </c:pt>
                <c:pt idx="49174">
                  <c:v>0.166363915721154</c:v>
                </c:pt>
                <c:pt idx="49175">
                  <c:v>0.24342926333363599</c:v>
                </c:pt>
                <c:pt idx="49176">
                  <c:v>0.24342926333363599</c:v>
                </c:pt>
                <c:pt idx="49177">
                  <c:v>0.24342926333363599</c:v>
                </c:pt>
                <c:pt idx="49178">
                  <c:v>0.24342926333363599</c:v>
                </c:pt>
                <c:pt idx="49179">
                  <c:v>0.206258476016943</c:v>
                </c:pt>
                <c:pt idx="49180">
                  <c:v>0.206258476016943</c:v>
                </c:pt>
                <c:pt idx="49181">
                  <c:v>0.206258476016943</c:v>
                </c:pt>
                <c:pt idx="49182">
                  <c:v>0.206258476016943</c:v>
                </c:pt>
                <c:pt idx="49183">
                  <c:v>0.206258476016943</c:v>
                </c:pt>
                <c:pt idx="49184">
                  <c:v>0.206258476016943</c:v>
                </c:pt>
                <c:pt idx="49185">
                  <c:v>0.39065180850127301</c:v>
                </c:pt>
                <c:pt idx="49186">
                  <c:v>0.39065180850127301</c:v>
                </c:pt>
                <c:pt idx="49187">
                  <c:v>0.39065180850127301</c:v>
                </c:pt>
                <c:pt idx="49188">
                  <c:v>0.410029558466873</c:v>
                </c:pt>
                <c:pt idx="49189">
                  <c:v>0.39065180850127301</c:v>
                </c:pt>
                <c:pt idx="49190">
                  <c:v>0.39065180850127301</c:v>
                </c:pt>
                <c:pt idx="49191">
                  <c:v>0.39065180850127301</c:v>
                </c:pt>
                <c:pt idx="49192">
                  <c:v>0.39065180850127301</c:v>
                </c:pt>
                <c:pt idx="49193">
                  <c:v>0.54164443844750199</c:v>
                </c:pt>
                <c:pt idx="49194">
                  <c:v>0.54164443844750199</c:v>
                </c:pt>
                <c:pt idx="49195">
                  <c:v>0.50487770087838901</c:v>
                </c:pt>
                <c:pt idx="49196">
                  <c:v>0.55774752696486496</c:v>
                </c:pt>
                <c:pt idx="49197">
                  <c:v>0.57275754041758298</c:v>
                </c:pt>
                <c:pt idx="49198">
                  <c:v>0.57275754041758298</c:v>
                </c:pt>
                <c:pt idx="49199">
                  <c:v>0.53626143329954601</c:v>
                </c:pt>
                <c:pt idx="49200">
                  <c:v>0.53626143329954601</c:v>
                </c:pt>
                <c:pt idx="49201">
                  <c:v>0.54112242215230899</c:v>
                </c:pt>
                <c:pt idx="49202">
                  <c:v>0.54112242215230899</c:v>
                </c:pt>
                <c:pt idx="49203">
                  <c:v>0.49416711009007902</c:v>
                </c:pt>
                <c:pt idx="49204">
                  <c:v>0.45020644972151902</c:v>
                </c:pt>
                <c:pt idx="49205">
                  <c:v>0.45020644972151902</c:v>
                </c:pt>
                <c:pt idx="49206">
                  <c:v>0.49416711009007902</c:v>
                </c:pt>
                <c:pt idx="49207">
                  <c:v>0.37285679269434202</c:v>
                </c:pt>
                <c:pt idx="49208">
                  <c:v>0.37285679269434202</c:v>
                </c:pt>
                <c:pt idx="49209">
                  <c:v>0.63233288698666701</c:v>
                </c:pt>
                <c:pt idx="49210">
                  <c:v>0.63233288698666701</c:v>
                </c:pt>
                <c:pt idx="49211">
                  <c:v>0.65595868344808805</c:v>
                </c:pt>
                <c:pt idx="49212">
                  <c:v>0.65595868344808805</c:v>
                </c:pt>
                <c:pt idx="49213">
                  <c:v>0.65595868344808805</c:v>
                </c:pt>
                <c:pt idx="49214">
                  <c:v>0.65595868344808805</c:v>
                </c:pt>
                <c:pt idx="49215">
                  <c:v>0.65595868344808805</c:v>
                </c:pt>
                <c:pt idx="49216">
                  <c:v>0.711206283665757</c:v>
                </c:pt>
                <c:pt idx="49217">
                  <c:v>0.72980744370274298</c:v>
                </c:pt>
                <c:pt idx="49218">
                  <c:v>0.72980744370274298</c:v>
                </c:pt>
                <c:pt idx="49219">
                  <c:v>0.73127019132481696</c:v>
                </c:pt>
                <c:pt idx="49220">
                  <c:v>0.73127019132481696</c:v>
                </c:pt>
                <c:pt idx="49221">
                  <c:v>0.72194804182509598</c:v>
                </c:pt>
                <c:pt idx="49222">
                  <c:v>0.72194804182509598</c:v>
                </c:pt>
                <c:pt idx="49223">
                  <c:v>0.72194804182509598</c:v>
                </c:pt>
                <c:pt idx="49224">
                  <c:v>0.66835712817375204</c:v>
                </c:pt>
                <c:pt idx="49225">
                  <c:v>0.670078326980034</c:v>
                </c:pt>
                <c:pt idx="49226">
                  <c:v>0.90565603277708795</c:v>
                </c:pt>
                <c:pt idx="49227">
                  <c:v>0.90565603277708795</c:v>
                </c:pt>
                <c:pt idx="49228">
                  <c:v>0.97544452394500403</c:v>
                </c:pt>
                <c:pt idx="49229">
                  <c:v>0.97631201964180303</c:v>
                </c:pt>
                <c:pt idx="49230">
                  <c:v>0.97631201964180303</c:v>
                </c:pt>
                <c:pt idx="49231">
                  <c:v>0.97800434289585303</c:v>
                </c:pt>
                <c:pt idx="49232">
                  <c:v>0.24132020772976601</c:v>
                </c:pt>
                <c:pt idx="49233">
                  <c:v>0.48617651642071102</c:v>
                </c:pt>
                <c:pt idx="49234">
                  <c:v>0.12145663676193801</c:v>
                </c:pt>
                <c:pt idx="49235">
                  <c:v>-1.2183245666854601E-3</c:v>
                </c:pt>
                <c:pt idx="49236">
                  <c:v>-0.109548881983528</c:v>
                </c:pt>
                <c:pt idx="49237" formatCode="0.00E+00">
                  <c:v>-2.52216295601792E-4</c:v>
                </c:pt>
                <c:pt idx="49238">
                  <c:v>-4.7283840533398402E-2</c:v>
                </c:pt>
                <c:pt idx="49239" formatCode="0.00E+00">
                  <c:v>-4.7283840533398402E-2</c:v>
                </c:pt>
                <c:pt idx="49240">
                  <c:v>-9.0336796504697003E-2</c:v>
                </c:pt>
                <c:pt idx="49241">
                  <c:v>-0.14109735291800901</c:v>
                </c:pt>
                <c:pt idx="49242">
                  <c:v>-0.21490958261794799</c:v>
                </c:pt>
                <c:pt idx="49243">
                  <c:v>-7.7374556840556094E-2</c:v>
                </c:pt>
                <c:pt idx="49244">
                  <c:v>-0.172457363984936</c:v>
                </c:pt>
                <c:pt idx="49245">
                  <c:v>-0.22274906665781499</c:v>
                </c:pt>
                <c:pt idx="49246">
                  <c:v>-0.24875915752174299</c:v>
                </c:pt>
                <c:pt idx="49247">
                  <c:v>-0.25299040877186502</c:v>
                </c:pt>
                <c:pt idx="49248">
                  <c:v>-0.22016853056876101</c:v>
                </c:pt>
                <c:pt idx="49249">
                  <c:v>-0.22012854365152501</c:v>
                </c:pt>
                <c:pt idx="49250">
                  <c:v>-0.25428610369460503</c:v>
                </c:pt>
                <c:pt idx="49251">
                  <c:v>-0.342115694843106</c:v>
                </c:pt>
                <c:pt idx="49252">
                  <c:v>-0.36458055901976499</c:v>
                </c:pt>
                <c:pt idx="49253">
                  <c:v>-0.23889615584174301</c:v>
                </c:pt>
                <c:pt idx="49254">
                  <c:v>-0.23889615584174301</c:v>
                </c:pt>
                <c:pt idx="49255">
                  <c:v>-0.23889615584174301</c:v>
                </c:pt>
                <c:pt idx="49256">
                  <c:v>-0.23889615584174301</c:v>
                </c:pt>
                <c:pt idx="49257">
                  <c:v>-0.27813700172656303</c:v>
                </c:pt>
                <c:pt idx="49258">
                  <c:v>-0.27813700172656303</c:v>
                </c:pt>
                <c:pt idx="49259">
                  <c:v>-0.27813700172656303</c:v>
                </c:pt>
                <c:pt idx="49260">
                  <c:v>-0.27813700172656303</c:v>
                </c:pt>
                <c:pt idx="49261">
                  <c:v>-0.238327989167057</c:v>
                </c:pt>
                <c:pt idx="49262">
                  <c:v>-0.238327989167057</c:v>
                </c:pt>
                <c:pt idx="49263">
                  <c:v>-0.319300073521743</c:v>
                </c:pt>
                <c:pt idx="49264">
                  <c:v>-0.319300073521743</c:v>
                </c:pt>
                <c:pt idx="49265">
                  <c:v>-0.238327989167057</c:v>
                </c:pt>
                <c:pt idx="49266">
                  <c:v>-0.238327989167057</c:v>
                </c:pt>
                <c:pt idx="49267">
                  <c:v>-0.16571310135762901</c:v>
                </c:pt>
                <c:pt idx="49268">
                  <c:v>-0.16571310135762901</c:v>
                </c:pt>
                <c:pt idx="49269">
                  <c:v>-0.18949919051056699</c:v>
                </c:pt>
                <c:pt idx="49270">
                  <c:v>-0.14048868132676001</c:v>
                </c:pt>
                <c:pt idx="49271">
                  <c:v>-0.13477204393271799</c:v>
                </c:pt>
                <c:pt idx="49272">
                  <c:v>-0.160040672501637</c:v>
                </c:pt>
                <c:pt idx="49273">
                  <c:v>-0.15442318106512901</c:v>
                </c:pt>
                <c:pt idx="49274">
                  <c:v>-0.12911242938189901</c:v>
                </c:pt>
                <c:pt idx="49275">
                  <c:v>-3.6689800985310397E-2</c:v>
                </c:pt>
                <c:pt idx="49276">
                  <c:v>-9.63552949969659E-3</c:v>
                </c:pt>
                <c:pt idx="49277">
                  <c:v>4.4318757735990401E-2</c:v>
                </c:pt>
                <c:pt idx="49278">
                  <c:v>1.71160918325905E-2</c:v>
                </c:pt>
                <c:pt idx="49279">
                  <c:v>4.4318757735990401E-2</c:v>
                </c:pt>
                <c:pt idx="49280">
                  <c:v>4.4318757735990401E-2</c:v>
                </c:pt>
                <c:pt idx="49281">
                  <c:v>6.9066566421080097E-2</c:v>
                </c:pt>
                <c:pt idx="49282">
                  <c:v>6.8630776471985094E-2</c:v>
                </c:pt>
                <c:pt idx="49283">
                  <c:v>0.120355614589904</c:v>
                </c:pt>
                <c:pt idx="49284">
                  <c:v>9.1908849015755995E-2</c:v>
                </c:pt>
                <c:pt idx="49285">
                  <c:v>0.120355614589904</c:v>
                </c:pt>
                <c:pt idx="49286">
                  <c:v>9.1908849015755995E-2</c:v>
                </c:pt>
                <c:pt idx="49287">
                  <c:v>9.1908849015755995E-2</c:v>
                </c:pt>
                <c:pt idx="49288">
                  <c:v>9.1908849015755995E-2</c:v>
                </c:pt>
                <c:pt idx="49289">
                  <c:v>9.1908849015755995E-2</c:v>
                </c:pt>
                <c:pt idx="49290">
                  <c:v>9.1908849015755995E-2</c:v>
                </c:pt>
                <c:pt idx="49291">
                  <c:v>6.4870887054139903E-2</c:v>
                </c:pt>
                <c:pt idx="49292">
                  <c:v>0.10899710230949</c:v>
                </c:pt>
                <c:pt idx="49293">
                  <c:v>0.11594781369507801</c:v>
                </c:pt>
                <c:pt idx="49294">
                  <c:v>0.11594781369507801</c:v>
                </c:pt>
                <c:pt idx="49295">
                  <c:v>9.4776884299698105E-2</c:v>
                </c:pt>
                <c:pt idx="49296">
                  <c:v>9.1147010579363003E-2</c:v>
                </c:pt>
                <c:pt idx="49297">
                  <c:v>9.1147010579363003E-2</c:v>
                </c:pt>
                <c:pt idx="49298">
                  <c:v>0.145973624781887</c:v>
                </c:pt>
                <c:pt idx="49299">
                  <c:v>0.145973624781887</c:v>
                </c:pt>
                <c:pt idx="49300">
                  <c:v>0.17521394697926301</c:v>
                </c:pt>
                <c:pt idx="49301">
                  <c:v>0.15326618700807301</c:v>
                </c:pt>
                <c:pt idx="49302">
                  <c:v>0.12382893679778401</c:v>
                </c:pt>
                <c:pt idx="49303">
                  <c:v>0.21862987141180801</c:v>
                </c:pt>
                <c:pt idx="49304">
                  <c:v>0.18580871143320801</c:v>
                </c:pt>
                <c:pt idx="49305">
                  <c:v>0.18580871143320801</c:v>
                </c:pt>
                <c:pt idx="49306">
                  <c:v>0.15470911868388099</c:v>
                </c:pt>
                <c:pt idx="49307">
                  <c:v>0.15470911868388099</c:v>
                </c:pt>
                <c:pt idx="49308">
                  <c:v>0.13171420379519699</c:v>
                </c:pt>
                <c:pt idx="49309">
                  <c:v>0.13956158019576601</c:v>
                </c:pt>
                <c:pt idx="49310">
                  <c:v>-0.108029019484523</c:v>
                </c:pt>
                <c:pt idx="49311">
                  <c:v>0.22263644261198201</c:v>
                </c:pt>
                <c:pt idx="49312">
                  <c:v>-5.9174697717045303E-2</c:v>
                </c:pt>
                <c:pt idx="49313" formatCode="0.00E+00">
                  <c:v>-8.5862593548102697E-4</c:v>
                </c:pt>
                <c:pt idx="49314">
                  <c:v>-9.8650266855142998E-2</c:v>
                </c:pt>
                <c:pt idx="49315" formatCode="0.00E+00">
                  <c:v>-0.14520989915558299</c:v>
                </c:pt>
                <c:pt idx="49316">
                  <c:v>-0.25866338844153502</c:v>
                </c:pt>
                <c:pt idx="49317">
                  <c:v>-0.25778056735768101</c:v>
                </c:pt>
                <c:pt idx="49318">
                  <c:v>-0.19560276581094599</c:v>
                </c:pt>
                <c:pt idx="49319">
                  <c:v>-0.139861707172033</c:v>
                </c:pt>
                <c:pt idx="49320">
                  <c:v>-0.24681064399654401</c:v>
                </c:pt>
                <c:pt idx="49321">
                  <c:v>-0.15269686673254701</c:v>
                </c:pt>
                <c:pt idx="49322">
                  <c:v>-0.15317331732357001</c:v>
                </c:pt>
                <c:pt idx="49323">
                  <c:v>-0.19837679192574101</c:v>
                </c:pt>
                <c:pt idx="49324">
                  <c:v>-0.228615567424727</c:v>
                </c:pt>
                <c:pt idx="49325">
                  <c:v>-0.211943162893866</c:v>
                </c:pt>
                <c:pt idx="49326">
                  <c:v>-0.212354781399551</c:v>
                </c:pt>
                <c:pt idx="49327">
                  <c:v>-0.32899900574155699</c:v>
                </c:pt>
                <c:pt idx="49328">
                  <c:v>-0.30629353929367198</c:v>
                </c:pt>
                <c:pt idx="49329">
                  <c:v>-0.30629353929367198</c:v>
                </c:pt>
                <c:pt idx="49330">
                  <c:v>-0.32899025982698499</c:v>
                </c:pt>
                <c:pt idx="49331">
                  <c:v>-0.24676143660958999</c:v>
                </c:pt>
                <c:pt idx="49332">
                  <c:v>-0.25832117714913999</c:v>
                </c:pt>
                <c:pt idx="49333">
                  <c:v>-0.22087314752234499</c:v>
                </c:pt>
                <c:pt idx="49334">
                  <c:v>-0.22087314752234499</c:v>
                </c:pt>
                <c:pt idx="49335">
                  <c:v>-0.14786055007116</c:v>
                </c:pt>
                <c:pt idx="49336">
                  <c:v>-0.192802571567051</c:v>
                </c:pt>
                <c:pt idx="49337">
                  <c:v>-0.192802571567051</c:v>
                </c:pt>
                <c:pt idx="49338">
                  <c:v>-0.162156380364262</c:v>
                </c:pt>
                <c:pt idx="49339">
                  <c:v>-0.192963297411165</c:v>
                </c:pt>
                <c:pt idx="49340">
                  <c:v>-0.192963297411165</c:v>
                </c:pt>
                <c:pt idx="49341">
                  <c:v>-0.13332060196171899</c:v>
                </c:pt>
                <c:pt idx="49342">
                  <c:v>-0.13332060196171899</c:v>
                </c:pt>
                <c:pt idx="49343">
                  <c:v>-0.12388009751913399</c:v>
                </c:pt>
                <c:pt idx="49344">
                  <c:v>-0.12388009751913399</c:v>
                </c:pt>
                <c:pt idx="49345">
                  <c:v>-9.2059332445202993E-2</c:v>
                </c:pt>
                <c:pt idx="49346">
                  <c:v>-9.2059332445202993E-2</c:v>
                </c:pt>
                <c:pt idx="49347">
                  <c:v>-4.1611916069301501E-2</c:v>
                </c:pt>
                <c:pt idx="49348">
                  <c:v>-6.6315376957327393E-2</c:v>
                </c:pt>
                <c:pt idx="49349">
                  <c:v>-6.6315376957327393E-2</c:v>
                </c:pt>
                <c:pt idx="49350">
                  <c:v>-6.6315376957327393E-2</c:v>
                </c:pt>
                <c:pt idx="49351">
                  <c:v>-6.6315376957327393E-2</c:v>
                </c:pt>
                <c:pt idx="49352">
                  <c:v>-8.7946164682532094E-2</c:v>
                </c:pt>
                <c:pt idx="49353">
                  <c:v>-8.7946164682532094E-2</c:v>
                </c:pt>
                <c:pt idx="49354">
                  <c:v>-4.4358735845696003E-2</c:v>
                </c:pt>
                <c:pt idx="49355">
                  <c:v>-4.4358735845696003E-2</c:v>
                </c:pt>
                <c:pt idx="49356">
                  <c:v>3.6039087471653099E-3</c:v>
                </c:pt>
                <c:pt idx="49357">
                  <c:v>5.5262368777713997E-2</c:v>
                </c:pt>
                <c:pt idx="49358">
                  <c:v>5.7672600393919402E-2</c:v>
                </c:pt>
                <c:pt idx="49359">
                  <c:v>8.0982676809770296E-2</c:v>
                </c:pt>
                <c:pt idx="49360">
                  <c:v>5.7672600393919402E-2</c:v>
                </c:pt>
                <c:pt idx="49361">
                  <c:v>8.0982676809770296E-2</c:v>
                </c:pt>
                <c:pt idx="49362">
                  <c:v>5.7672600393919402E-2</c:v>
                </c:pt>
                <c:pt idx="49363">
                  <c:v>8.1004127416591298E-2</c:v>
                </c:pt>
                <c:pt idx="49364">
                  <c:v>8.1004127416591298E-2</c:v>
                </c:pt>
                <c:pt idx="49365">
                  <c:v>5.7672600393919402E-2</c:v>
                </c:pt>
                <c:pt idx="49366">
                  <c:v>8.10662984656733E-2</c:v>
                </c:pt>
                <c:pt idx="49367">
                  <c:v>0.104491759427498</c:v>
                </c:pt>
                <c:pt idx="49368">
                  <c:v>0.104491759427498</c:v>
                </c:pt>
                <c:pt idx="49369">
                  <c:v>0.24117350102949101</c:v>
                </c:pt>
                <c:pt idx="49370">
                  <c:v>0.279536604787264</c:v>
                </c:pt>
                <c:pt idx="49371">
                  <c:v>0.279536604787264</c:v>
                </c:pt>
                <c:pt idx="49372">
                  <c:v>0.24172031950235501</c:v>
                </c:pt>
                <c:pt idx="49373">
                  <c:v>0.43327001420803801</c:v>
                </c:pt>
                <c:pt idx="49374">
                  <c:v>0.589146422915787</c:v>
                </c:pt>
                <c:pt idx="49375">
                  <c:v>0.589146422915787</c:v>
                </c:pt>
                <c:pt idx="49376">
                  <c:v>0.58663954557375997</c:v>
                </c:pt>
                <c:pt idx="49377">
                  <c:v>0.57118198642642004</c:v>
                </c:pt>
                <c:pt idx="49378">
                  <c:v>0.51373030321852398</c:v>
                </c:pt>
                <c:pt idx="49379">
                  <c:v>0.57087892515176897</c:v>
                </c:pt>
                <c:pt idx="49380">
                  <c:v>0.51339679071099098</c:v>
                </c:pt>
                <c:pt idx="49381">
                  <c:v>0.51339679071099098</c:v>
                </c:pt>
                <c:pt idx="49382">
                  <c:v>0.51339679071099098</c:v>
                </c:pt>
                <c:pt idx="49383">
                  <c:v>0.51634563294615599</c:v>
                </c:pt>
                <c:pt idx="49384">
                  <c:v>0.57082268042897299</c:v>
                </c:pt>
                <c:pt idx="49385">
                  <c:v>0.55415414684008102</c:v>
                </c:pt>
                <c:pt idx="49386">
                  <c:v>0.49604797692567698</c:v>
                </c:pt>
                <c:pt idx="49387">
                  <c:v>0.49921710408004999</c:v>
                </c:pt>
                <c:pt idx="49388">
                  <c:v>0.55415414684008102</c:v>
                </c:pt>
                <c:pt idx="49389">
                  <c:v>0.55706605525842701</c:v>
                </c:pt>
                <c:pt idx="49390">
                  <c:v>0.55415414684008102</c:v>
                </c:pt>
                <c:pt idx="49391">
                  <c:v>0.55706605525842701</c:v>
                </c:pt>
                <c:pt idx="49392">
                  <c:v>0.55415414684008102</c:v>
                </c:pt>
                <c:pt idx="49393">
                  <c:v>0.45559281093132398</c:v>
                </c:pt>
                <c:pt idx="49394">
                  <c:v>-9.09568491852768E-2</c:v>
                </c:pt>
                <c:pt idx="49395">
                  <c:v>0.17642406584800999</c:v>
                </c:pt>
                <c:pt idx="49396">
                  <c:v>-0.113327005242356</c:v>
                </c:pt>
                <c:pt idx="49397">
                  <c:v>1.01350337901182E-2</c:v>
                </c:pt>
                <c:pt idx="49398">
                  <c:v>-0.13401435439069301</c:v>
                </c:pt>
                <c:pt idx="49399">
                  <c:v>-8.2453393926341198E-2</c:v>
                </c:pt>
                <c:pt idx="49400">
                  <c:v>-0.192586906204401</c:v>
                </c:pt>
                <c:pt idx="49401">
                  <c:v>-0.241531142416192</c:v>
                </c:pt>
                <c:pt idx="49402">
                  <c:v>-0.271430800971728</c:v>
                </c:pt>
                <c:pt idx="49403">
                  <c:v>-0.32361090104215001</c:v>
                </c:pt>
                <c:pt idx="49404">
                  <c:v>-0.32395370583138999</c:v>
                </c:pt>
                <c:pt idx="49405">
                  <c:v>-0.37491642916789503</c:v>
                </c:pt>
                <c:pt idx="49406">
                  <c:v>-0.27654782323520299</c:v>
                </c:pt>
                <c:pt idx="49407">
                  <c:v>-0.233126216843594</c:v>
                </c:pt>
                <c:pt idx="49408">
                  <c:v>-0.37574614764338099</c:v>
                </c:pt>
                <c:pt idx="49409">
                  <c:v>-0.43085712360728201</c:v>
                </c:pt>
                <c:pt idx="49410">
                  <c:v>-0.42136113710242001</c:v>
                </c:pt>
                <c:pt idx="49411">
                  <c:v>-0.36773605168665902</c:v>
                </c:pt>
                <c:pt idx="49412">
                  <c:v>-0.40303086688929102</c:v>
                </c:pt>
                <c:pt idx="49413">
                  <c:v>-0.353346685217234</c:v>
                </c:pt>
                <c:pt idx="49414">
                  <c:v>-0.396358042730244</c:v>
                </c:pt>
                <c:pt idx="49415">
                  <c:v>-0.396358042730244</c:v>
                </c:pt>
                <c:pt idx="49416">
                  <c:v>-0.40622875102108802</c:v>
                </c:pt>
                <c:pt idx="49417">
                  <c:v>-0.40622875102108802</c:v>
                </c:pt>
                <c:pt idx="49418">
                  <c:v>-0.40622875102108802</c:v>
                </c:pt>
                <c:pt idx="49419">
                  <c:v>-0.32114289628118298</c:v>
                </c:pt>
                <c:pt idx="49420">
                  <c:v>-0.32114289628118298</c:v>
                </c:pt>
                <c:pt idx="49421">
                  <c:v>-0.281749944855469</c:v>
                </c:pt>
                <c:pt idx="49422">
                  <c:v>-0.36023108305257601</c:v>
                </c:pt>
                <c:pt idx="49423">
                  <c:v>-0.32194222128933098</c:v>
                </c:pt>
                <c:pt idx="49424">
                  <c:v>-0.36023108305257601</c:v>
                </c:pt>
                <c:pt idx="49425">
                  <c:v>-0.36023252049847398</c:v>
                </c:pt>
                <c:pt idx="49426">
                  <c:v>-0.36023252049847398</c:v>
                </c:pt>
                <c:pt idx="49427">
                  <c:v>-0.32568895913572699</c:v>
                </c:pt>
                <c:pt idx="49428">
                  <c:v>-0.289755204688257</c:v>
                </c:pt>
                <c:pt idx="49429">
                  <c:v>-0.30849884183364801</c:v>
                </c:pt>
                <c:pt idx="49430">
                  <c:v>-0.30832195524040001</c:v>
                </c:pt>
                <c:pt idx="49431">
                  <c:v>-0.27447565131277801</c:v>
                </c:pt>
                <c:pt idx="49432">
                  <c:v>-0.24233639459289</c:v>
                </c:pt>
                <c:pt idx="49433">
                  <c:v>-0.24203584749632701</c:v>
                </c:pt>
                <c:pt idx="49434">
                  <c:v>-0.22245113055356899</c:v>
                </c:pt>
                <c:pt idx="49435">
                  <c:v>-0.18481153655157301</c:v>
                </c:pt>
                <c:pt idx="49436">
                  <c:v>-0.26236183938209701</c:v>
                </c:pt>
                <c:pt idx="49437">
                  <c:v>-0.26236183938209701</c:v>
                </c:pt>
                <c:pt idx="49438">
                  <c:v>-0.28264588630889598</c:v>
                </c:pt>
                <c:pt idx="49439">
                  <c:v>-0.28264588630889598</c:v>
                </c:pt>
                <c:pt idx="49440">
                  <c:v>-0.28264588630889598</c:v>
                </c:pt>
                <c:pt idx="49441">
                  <c:v>-0.18520282090124099</c:v>
                </c:pt>
                <c:pt idx="49442">
                  <c:v>-0.18864113836757199</c:v>
                </c:pt>
                <c:pt idx="49443">
                  <c:v>-0.28574185163396798</c:v>
                </c:pt>
                <c:pt idx="49444">
                  <c:v>-0.30478728823842799</c:v>
                </c:pt>
                <c:pt idx="49445">
                  <c:v>-0.34049747539859199</c:v>
                </c:pt>
                <c:pt idx="49446">
                  <c:v>-0.34349406261777199</c:v>
                </c:pt>
                <c:pt idx="49447">
                  <c:v>-0.34349406261777199</c:v>
                </c:pt>
                <c:pt idx="49448">
                  <c:v>-0.34349406261777199</c:v>
                </c:pt>
                <c:pt idx="49449">
                  <c:v>-0.33741722860357798</c:v>
                </c:pt>
                <c:pt idx="49450">
                  <c:v>-0.33741722860357798</c:v>
                </c:pt>
                <c:pt idx="49451">
                  <c:v>-0.30260933893508701</c:v>
                </c:pt>
                <c:pt idx="49452">
                  <c:v>-0.26925227816750302</c:v>
                </c:pt>
                <c:pt idx="49453">
                  <c:v>-0.33741722860357798</c:v>
                </c:pt>
                <c:pt idx="49454">
                  <c:v>-0.30227768241366898</c:v>
                </c:pt>
                <c:pt idx="49455">
                  <c:v>-0.37413644150627701</c:v>
                </c:pt>
                <c:pt idx="49456">
                  <c:v>-0.39086116083297701</c:v>
                </c:pt>
                <c:pt idx="49457">
                  <c:v>-0.42369105165611098</c:v>
                </c:pt>
                <c:pt idx="49458">
                  <c:v>-0.10730877055447299</c:v>
                </c:pt>
                <c:pt idx="49459">
                  <c:v>0.22299102157168399</c:v>
                </c:pt>
                <c:pt idx="49460">
                  <c:v>-1.5010778705186699E-3</c:v>
                </c:pt>
                <c:pt idx="49461">
                  <c:v>0.108405174941392</c:v>
                </c:pt>
                <c:pt idx="49462">
                  <c:v>0</c:v>
                </c:pt>
                <c:pt idx="49463">
                  <c:v>-5.19429497391155E-2</c:v>
                </c:pt>
                <c:pt idx="49464">
                  <c:v>-8.9305694389457596E-2</c:v>
                </c:pt>
                <c:pt idx="49465">
                  <c:v>5.58780621373276E-2</c:v>
                </c:pt>
                <c:pt idx="49466">
                  <c:v>0.15284559674112599</c:v>
                </c:pt>
                <c:pt idx="49467">
                  <c:v>0.139273957962087</c:v>
                </c:pt>
                <c:pt idx="49468">
                  <c:v>0.13927573271008301</c:v>
                </c:pt>
                <c:pt idx="49469">
                  <c:v>0.17399119590623699</c:v>
                </c:pt>
                <c:pt idx="49470">
                  <c:v>8.6359264308345507E-2</c:v>
                </c:pt>
                <c:pt idx="49471">
                  <c:v>4.0569082060691597E-2</c:v>
                </c:pt>
                <c:pt idx="49472">
                  <c:v>7.4161591576902705E-2</c:v>
                </c:pt>
                <c:pt idx="49473">
                  <c:v>3.8103694055370903E-2</c:v>
                </c:pt>
                <c:pt idx="49474">
                  <c:v>7.3885292874436001E-2</c:v>
                </c:pt>
                <c:pt idx="49475">
                  <c:v>4.0997550424335298E-3</c:v>
                </c:pt>
                <c:pt idx="49476">
                  <c:v>-2.9875254571441998E-2</c:v>
                </c:pt>
                <c:pt idx="49477">
                  <c:v>3.7239521048435501E-3</c:v>
                </c:pt>
                <c:pt idx="49478">
                  <c:v>-5.4385192217613502E-2</c:v>
                </c:pt>
                <c:pt idx="49479">
                  <c:v>-5.4385192217613502E-2</c:v>
                </c:pt>
                <c:pt idx="49480">
                  <c:v>-0.105751236415197</c:v>
                </c:pt>
                <c:pt idx="49481">
                  <c:v>-7.6461204618470696E-2</c:v>
                </c:pt>
                <c:pt idx="49482">
                  <c:v>-0.105192073173553</c:v>
                </c:pt>
                <c:pt idx="49483">
                  <c:v>-0.10504576777328301</c:v>
                </c:pt>
                <c:pt idx="49484">
                  <c:v>-0.10504576777328301</c:v>
                </c:pt>
                <c:pt idx="49485">
                  <c:v>-7.73993007314253E-2</c:v>
                </c:pt>
                <c:pt idx="49486">
                  <c:v>-8.1289751778477096E-2</c:v>
                </c:pt>
                <c:pt idx="49487">
                  <c:v>-5.5006488404804002E-2</c:v>
                </c:pt>
                <c:pt idx="49488">
                  <c:v>-5.5006488404804002E-2</c:v>
                </c:pt>
                <c:pt idx="49489">
                  <c:v>-0.10891605848345801</c:v>
                </c:pt>
                <c:pt idx="49490">
                  <c:v>-0.10891605848345801</c:v>
                </c:pt>
                <c:pt idx="49491">
                  <c:v>-8.0888340546542106E-2</c:v>
                </c:pt>
                <c:pt idx="49492">
                  <c:v>-0.24876588472570901</c:v>
                </c:pt>
                <c:pt idx="49493">
                  <c:v>-0.26438348258830602</c:v>
                </c:pt>
                <c:pt idx="49494">
                  <c:v>-0.45392703844086002</c:v>
                </c:pt>
                <c:pt idx="49495">
                  <c:v>-0.45392703844086002</c:v>
                </c:pt>
                <c:pt idx="49496">
                  <c:v>-0.47365318335885698</c:v>
                </c:pt>
                <c:pt idx="49497">
                  <c:v>-0.52804083959089798</c:v>
                </c:pt>
                <c:pt idx="49498">
                  <c:v>-0.560707575791622</c:v>
                </c:pt>
                <c:pt idx="49499">
                  <c:v>-0.38336463671644</c:v>
                </c:pt>
                <c:pt idx="49500">
                  <c:v>-0.43074354779909901</c:v>
                </c:pt>
                <c:pt idx="49501">
                  <c:v>-0.47878534709815102</c:v>
                </c:pt>
                <c:pt idx="49502">
                  <c:v>-0.49869095896695498</c:v>
                </c:pt>
                <c:pt idx="49503">
                  <c:v>-0.470179943685127</c:v>
                </c:pt>
                <c:pt idx="49504">
                  <c:v>-0.430718716044308</c:v>
                </c:pt>
                <c:pt idx="49505">
                  <c:v>-0.430718716044308</c:v>
                </c:pt>
                <c:pt idx="49506">
                  <c:v>-0.406841333743239</c:v>
                </c:pt>
                <c:pt idx="49507">
                  <c:v>-0.40653698563409602</c:v>
                </c:pt>
                <c:pt idx="49508">
                  <c:v>-0.46048059819228598</c:v>
                </c:pt>
                <c:pt idx="49509">
                  <c:v>-0.52394110936855398</c:v>
                </c:pt>
                <c:pt idx="49510">
                  <c:v>-0.52394110936855398</c:v>
                </c:pt>
                <c:pt idx="49511">
                  <c:v>-0.460365724351462</c:v>
                </c:pt>
                <c:pt idx="49512">
                  <c:v>-0.45028479986796099</c:v>
                </c:pt>
                <c:pt idx="49513">
                  <c:v>-0.33992752620763</c:v>
                </c:pt>
                <c:pt idx="49514">
                  <c:v>-0.34852808640691402</c:v>
                </c:pt>
                <c:pt idx="49515">
                  <c:v>-0.29879593140022997</c:v>
                </c:pt>
                <c:pt idx="49516">
                  <c:v>-0.29879593140022997</c:v>
                </c:pt>
                <c:pt idx="49517">
                  <c:v>-0.40222046712561199</c:v>
                </c:pt>
                <c:pt idx="49518">
                  <c:v>-0.39292376140908702</c:v>
                </c:pt>
                <c:pt idx="49519">
                  <c:v>-0.39292376140908702</c:v>
                </c:pt>
                <c:pt idx="49520">
                  <c:v>-0.39292376140908702</c:v>
                </c:pt>
                <c:pt idx="49521">
                  <c:v>-0.34023641016446499</c:v>
                </c:pt>
                <c:pt idx="49522">
                  <c:v>-0.34023641016446499</c:v>
                </c:pt>
                <c:pt idx="49523">
                  <c:v>-0.33600061918095298</c:v>
                </c:pt>
                <c:pt idx="49524">
                  <c:v>-0.34023641016446499</c:v>
                </c:pt>
                <c:pt idx="49525">
                  <c:v>-0.34023641016446499</c:v>
                </c:pt>
                <c:pt idx="49526">
                  <c:v>-0.31565673861430898</c:v>
                </c:pt>
                <c:pt idx="49527">
                  <c:v>-0.31565673861430898</c:v>
                </c:pt>
                <c:pt idx="49528">
                  <c:v>-0.31565673861430898</c:v>
                </c:pt>
                <c:pt idx="49529">
                  <c:v>-0.31565673861430898</c:v>
                </c:pt>
                <c:pt idx="49530">
                  <c:v>-0.31565673861430898</c:v>
                </c:pt>
                <c:pt idx="49531">
                  <c:v>-0.31157522282824002</c:v>
                </c:pt>
                <c:pt idx="49532">
                  <c:v>-0.403792306593871</c:v>
                </c:pt>
                <c:pt idx="49533">
                  <c:v>-0.27923943978411597</c:v>
                </c:pt>
                <c:pt idx="49534">
                  <c:v>-0.307737461779441</c:v>
                </c:pt>
                <c:pt idx="49535">
                  <c:v>-0.307737461779441</c:v>
                </c:pt>
                <c:pt idx="49536">
                  <c:v>-0.248291960902431</c:v>
                </c:pt>
                <c:pt idx="49537">
                  <c:v>-0.30429262850384697</c:v>
                </c:pt>
                <c:pt idx="49538">
                  <c:v>-0.39500913823560002</c:v>
                </c:pt>
                <c:pt idx="49539">
                  <c:v>-0.117774229477612</c:v>
                </c:pt>
                <c:pt idx="49540">
                  <c:v>-0.13690221239380901</c:v>
                </c:pt>
                <c:pt idx="49541">
                  <c:v>-0.13690221239380901</c:v>
                </c:pt>
                <c:pt idx="49542">
                  <c:v>-0.235751785138476</c:v>
                </c:pt>
                <c:pt idx="49543">
                  <c:v>-0.235751785138476</c:v>
                </c:pt>
                <c:pt idx="49544">
                  <c:v>-0.137978566986145</c:v>
                </c:pt>
                <c:pt idx="49545">
                  <c:v>-8.9054112368680497E-3</c:v>
                </c:pt>
                <c:pt idx="49546">
                  <c:v>-8.9054112368680497E-3</c:v>
                </c:pt>
                <c:pt idx="49547">
                  <c:v>8.4422046581581894E-2</c:v>
                </c:pt>
                <c:pt idx="49548">
                  <c:v>0.156910314738157</c:v>
                </c:pt>
                <c:pt idx="49549">
                  <c:v>0.137915996889836</c:v>
                </c:pt>
                <c:pt idx="49550">
                  <c:v>0.12677285302104299</c:v>
                </c:pt>
                <c:pt idx="49551">
                  <c:v>0.37616091859622702</c:v>
                </c:pt>
                <c:pt idx="49552">
                  <c:v>0.37616091859622702</c:v>
                </c:pt>
                <c:pt idx="49553">
                  <c:v>9.1679468991182594E-2</c:v>
                </c:pt>
                <c:pt idx="49554">
                  <c:v>-0.23827354657557001</c:v>
                </c:pt>
                <c:pt idx="49555">
                  <c:v>-7.5415678641952404E-3</c:v>
                </c:pt>
                <c:pt idx="49556">
                  <c:v>0.16665263525320401</c:v>
                </c:pt>
                <c:pt idx="49557">
                  <c:v>0.32482709420869399</c:v>
                </c:pt>
                <c:pt idx="49558">
                  <c:v>0.14935378879323699</c:v>
                </c:pt>
                <c:pt idx="49559">
                  <c:v>0.2293581888524</c:v>
                </c:pt>
                <c:pt idx="49560">
                  <c:v>0.123675064416293</c:v>
                </c:pt>
                <c:pt idx="49561">
                  <c:v>0.19304576949629601</c:v>
                </c:pt>
                <c:pt idx="49562">
                  <c:v>0.19304576949629601</c:v>
                </c:pt>
                <c:pt idx="49563">
                  <c:v>0.19304576949629601</c:v>
                </c:pt>
                <c:pt idx="49564">
                  <c:v>0.30069500810560601</c:v>
                </c:pt>
                <c:pt idx="49565">
                  <c:v>0.235443829751874</c:v>
                </c:pt>
                <c:pt idx="49566">
                  <c:v>0.12453817819377599</c:v>
                </c:pt>
                <c:pt idx="49567">
                  <c:v>0.36792396304698499</c:v>
                </c:pt>
                <c:pt idx="49568">
                  <c:v>0.28829080427590398</c:v>
                </c:pt>
                <c:pt idx="49569">
                  <c:v>0.32697173124648699</c:v>
                </c:pt>
                <c:pt idx="49570">
                  <c:v>0.284705350989502</c:v>
                </c:pt>
                <c:pt idx="49571">
                  <c:v>0.411020844916479</c:v>
                </c:pt>
                <c:pt idx="49572">
                  <c:v>0.613571659418646</c:v>
                </c:pt>
                <c:pt idx="49573">
                  <c:v>0.71855890101820796</c:v>
                </c:pt>
                <c:pt idx="49574">
                  <c:v>0.46992149382095499</c:v>
                </c:pt>
                <c:pt idx="49575">
                  <c:v>0.48908230598034302</c:v>
                </c:pt>
                <c:pt idx="49576">
                  <c:v>0.31389220407228302</c:v>
                </c:pt>
                <c:pt idx="49577">
                  <c:v>0.33366782629073499</c:v>
                </c:pt>
                <c:pt idx="49578">
                  <c:v>0.29165289058969202</c:v>
                </c:pt>
                <c:pt idx="49579">
                  <c:v>0.33303169618522799</c:v>
                </c:pt>
                <c:pt idx="49580">
                  <c:v>0.33303169618522799</c:v>
                </c:pt>
                <c:pt idx="49581">
                  <c:v>0.358407123732292</c:v>
                </c:pt>
                <c:pt idx="49582">
                  <c:v>0.440646409689745</c:v>
                </c:pt>
                <c:pt idx="49583">
                  <c:v>0.472548719483667</c:v>
                </c:pt>
                <c:pt idx="49584">
                  <c:v>0.38175559322191399</c:v>
                </c:pt>
                <c:pt idx="49585">
                  <c:v>0.37321768858384602</c:v>
                </c:pt>
                <c:pt idx="49586">
                  <c:v>0.29948957650511498</c:v>
                </c:pt>
                <c:pt idx="49587">
                  <c:v>0.33518359558454502</c:v>
                </c:pt>
                <c:pt idx="49588">
                  <c:v>0.33518359558454502</c:v>
                </c:pt>
                <c:pt idx="49589">
                  <c:v>0.34679930536187198</c:v>
                </c:pt>
                <c:pt idx="49590">
                  <c:v>0.41977217160587199</c:v>
                </c:pt>
                <c:pt idx="49591">
                  <c:v>0.43291353806861399</c:v>
                </c:pt>
                <c:pt idx="49592">
                  <c:v>0.39419953717477402</c:v>
                </c:pt>
                <c:pt idx="49593">
                  <c:v>0.39419953717477402</c:v>
                </c:pt>
                <c:pt idx="49594">
                  <c:v>0.52655399096997002</c:v>
                </c:pt>
                <c:pt idx="49595">
                  <c:v>0.530562084304253</c:v>
                </c:pt>
                <c:pt idx="49596" formatCode="0.00E+00">
                  <c:v>7.2869631384198097E-4</c:v>
                </c:pt>
                <c:pt idx="49597">
                  <c:v>-0.32224647328607497</c:v>
                </c:pt>
                <c:pt idx="49598" formatCode="0.00E+00">
                  <c:v>-0.137348070462018</c:v>
                </c:pt>
                <c:pt idx="49599">
                  <c:v>6.6255684159687703E-2</c:v>
                </c:pt>
                <c:pt idx="49600">
                  <c:v>0.258692833666408</c:v>
                </c:pt>
                <c:pt idx="49601">
                  <c:v>7.4953367383824299E-2</c:v>
                </c:pt>
                <c:pt idx="49602">
                  <c:v>0.139087036724895</c:v>
                </c:pt>
                <c:pt idx="49603">
                  <c:v>-5.7897613387706201E-2</c:v>
                </c:pt>
                <c:pt idx="49604">
                  <c:v>-0.24459070022878901</c:v>
                </c:pt>
                <c:pt idx="49605">
                  <c:v>-0.36191815895575202</c:v>
                </c:pt>
                <c:pt idx="49606">
                  <c:v>-0.39351582552950298</c:v>
                </c:pt>
                <c:pt idx="49607">
                  <c:v>-0.44791603125268997</c:v>
                </c:pt>
                <c:pt idx="49608">
                  <c:v>-0.32744258493534301</c:v>
                </c:pt>
                <c:pt idx="49609">
                  <c:v>-0.32744258493534301</c:v>
                </c:pt>
                <c:pt idx="49610">
                  <c:v>-0.34748028044122298</c:v>
                </c:pt>
                <c:pt idx="49611">
                  <c:v>-0.34748028044122298</c:v>
                </c:pt>
                <c:pt idx="49612">
                  <c:v>-0.29057314378104598</c:v>
                </c:pt>
                <c:pt idx="49613">
                  <c:v>-0.31931980625155998</c:v>
                </c:pt>
                <c:pt idx="49614">
                  <c:v>-0.220415012525532</c:v>
                </c:pt>
                <c:pt idx="49615">
                  <c:v>-0.29615227570320501</c:v>
                </c:pt>
                <c:pt idx="49616">
                  <c:v>-0.17049503368760999</c:v>
                </c:pt>
                <c:pt idx="49617">
                  <c:v>-0.17049503368760999</c:v>
                </c:pt>
                <c:pt idx="49618">
                  <c:v>-0.17049503368760999</c:v>
                </c:pt>
                <c:pt idx="49619">
                  <c:v>-0.237867187653828</c:v>
                </c:pt>
                <c:pt idx="49620">
                  <c:v>-0.22348310080466999</c:v>
                </c:pt>
                <c:pt idx="49621">
                  <c:v>-0.22348176785276</c:v>
                </c:pt>
                <c:pt idx="49622">
                  <c:v>-3.04514702490352E-2</c:v>
                </c:pt>
                <c:pt idx="49623">
                  <c:v>-3.7300135281633298E-2</c:v>
                </c:pt>
                <c:pt idx="49624">
                  <c:v>1.8915635764895601E-3</c:v>
                </c:pt>
                <c:pt idx="49625">
                  <c:v>1.8915635764895601E-3</c:v>
                </c:pt>
                <c:pt idx="49626">
                  <c:v>2.45339675294031E-3</c:v>
                </c:pt>
                <c:pt idx="49627">
                  <c:v>-1.64067017875562E-2</c:v>
                </c:pt>
                <c:pt idx="49628">
                  <c:v>-3.8162095085128001E-3</c:v>
                </c:pt>
                <c:pt idx="49629">
                  <c:v>-1.6005207102494E-2</c:v>
                </c:pt>
                <c:pt idx="49630">
                  <c:v>-1.6005207102494E-2</c:v>
                </c:pt>
                <c:pt idx="49631">
                  <c:v>-1.6005207102494E-2</c:v>
                </c:pt>
                <c:pt idx="49632">
                  <c:v>2.3060068493654302E-3</c:v>
                </c:pt>
                <c:pt idx="49633">
                  <c:v>2.3060068493654302E-3</c:v>
                </c:pt>
                <c:pt idx="49634">
                  <c:v>8.2639458260569398E-3</c:v>
                </c:pt>
                <c:pt idx="49635">
                  <c:v>-9.1679468991182594E-2</c:v>
                </c:pt>
                <c:pt idx="49636">
                  <c:v>-0.36768187305143701</c:v>
                </c:pt>
                <c:pt idx="49637">
                  <c:v>-0.174323217133589</c:v>
                </c:pt>
                <c:pt idx="49638">
                  <c:v>-0.23286697775245399</c:v>
                </c:pt>
                <c:pt idx="49639">
                  <c:v>-0.207574053444642</c:v>
                </c:pt>
                <c:pt idx="49640">
                  <c:v>-0.207533380858824</c:v>
                </c:pt>
                <c:pt idx="49641">
                  <c:v>-9.0626802051290797E-2</c:v>
                </c:pt>
                <c:pt idx="49642">
                  <c:v>-0.171252522416211</c:v>
                </c:pt>
                <c:pt idx="49643">
                  <c:v>-0.206595059924225</c:v>
                </c:pt>
                <c:pt idx="49644">
                  <c:v>-0.206595059924225</c:v>
                </c:pt>
                <c:pt idx="49645">
                  <c:v>-0.239046475128568</c:v>
                </c:pt>
                <c:pt idx="49646">
                  <c:v>-0.23874589149445399</c:v>
                </c:pt>
                <c:pt idx="49647">
                  <c:v>-0.23874775201439299</c:v>
                </c:pt>
                <c:pt idx="49648">
                  <c:v>-0.31979109286957802</c:v>
                </c:pt>
                <c:pt idx="49649">
                  <c:v>-0.26839435976184201</c:v>
                </c:pt>
                <c:pt idx="49650">
                  <c:v>-0.26839435976184201</c:v>
                </c:pt>
                <c:pt idx="49651">
                  <c:v>-0.220852367798684</c:v>
                </c:pt>
                <c:pt idx="49652">
                  <c:v>-0.22100301140013101</c:v>
                </c:pt>
                <c:pt idx="49653">
                  <c:v>-0.22100301140013101</c:v>
                </c:pt>
                <c:pt idx="49654">
                  <c:v>-0.275813615500274</c:v>
                </c:pt>
                <c:pt idx="49655">
                  <c:v>-0.182567308967405</c:v>
                </c:pt>
                <c:pt idx="49656">
                  <c:v>-0.213019546568922</c:v>
                </c:pt>
                <c:pt idx="49657">
                  <c:v>-0.12890507414389801</c:v>
                </c:pt>
                <c:pt idx="49658">
                  <c:v>-0.12890507414389801</c:v>
                </c:pt>
                <c:pt idx="49659">
                  <c:v>-0.198660747062226</c:v>
                </c:pt>
                <c:pt idx="49660">
                  <c:v>-0.198660747062226</c:v>
                </c:pt>
                <c:pt idx="49661">
                  <c:v>-0.26095184114597197</c:v>
                </c:pt>
                <c:pt idx="49662">
                  <c:v>-0.23459610433053901</c:v>
                </c:pt>
                <c:pt idx="49663">
                  <c:v>-0.23459610433053901</c:v>
                </c:pt>
                <c:pt idx="49664">
                  <c:v>-0.26095184114597197</c:v>
                </c:pt>
                <c:pt idx="49665">
                  <c:v>-0.23739041760322999</c:v>
                </c:pt>
                <c:pt idx="49666">
                  <c:v>-0.27898047308268697</c:v>
                </c:pt>
                <c:pt idx="49667">
                  <c:v>-0.19953255433189299</c:v>
                </c:pt>
                <c:pt idx="49668">
                  <c:v>-0.167300301938232</c:v>
                </c:pt>
                <c:pt idx="49669">
                  <c:v>-0.20749985632913101</c:v>
                </c:pt>
                <c:pt idx="49670">
                  <c:v>-0.182376041548239</c:v>
                </c:pt>
                <c:pt idx="49671">
                  <c:v>-0.15046270076336299</c:v>
                </c:pt>
                <c:pt idx="49672">
                  <c:v>-0.123674440862779</c:v>
                </c:pt>
                <c:pt idx="49673">
                  <c:v>-8.8828849785591496E-2</c:v>
                </c:pt>
                <c:pt idx="49674">
                  <c:v>-0.13173821736952199</c:v>
                </c:pt>
                <c:pt idx="49675">
                  <c:v>-9.4866033000397199E-2</c:v>
                </c:pt>
                <c:pt idx="49676">
                  <c:v>-0.24281856685436701</c:v>
                </c:pt>
                <c:pt idx="49677">
                  <c:v>-0.19408360556384899</c:v>
                </c:pt>
                <c:pt idx="49678">
                  <c:v>-0.35405654749783899</c:v>
                </c:pt>
                <c:pt idx="49679">
                  <c:v>-0.40095040730071002</c:v>
                </c:pt>
                <c:pt idx="49680">
                  <c:v>-9.09568491852768E-2</c:v>
                </c:pt>
                <c:pt idx="49681">
                  <c:v>-0.36629398558266502</c:v>
                </c:pt>
                <c:pt idx="49682">
                  <c:v>-0.11311732503423801</c:v>
                </c:pt>
                <c:pt idx="49683">
                  <c:v>-0.100736882499653</c:v>
                </c:pt>
                <c:pt idx="49684">
                  <c:v>-0.100739115530856</c:v>
                </c:pt>
                <c:pt idx="49685">
                  <c:v>-0.26911926644531597</c:v>
                </c:pt>
                <c:pt idx="49686">
                  <c:v>-0.113114789323493</c:v>
                </c:pt>
                <c:pt idx="49687">
                  <c:v>-4.7757848482194699E-2</c:v>
                </c:pt>
                <c:pt idx="49688">
                  <c:v>-4.2803210923872903E-2</c:v>
                </c:pt>
                <c:pt idx="49689">
                  <c:v>-0.17319864436419299</c:v>
                </c:pt>
                <c:pt idx="49690">
                  <c:v>-0.20782045845644201</c:v>
                </c:pt>
                <c:pt idx="49691">
                  <c:v>-0.32338698609025901</c:v>
                </c:pt>
                <c:pt idx="49692">
                  <c:v>-0.320136122236933</c:v>
                </c:pt>
                <c:pt idx="49693">
                  <c:v>-0.320688667578231</c:v>
                </c:pt>
                <c:pt idx="49694">
                  <c:v>-0.229325582189429</c:v>
                </c:pt>
                <c:pt idx="49695">
                  <c:v>-0.23538531941287399</c:v>
                </c:pt>
                <c:pt idx="49696">
                  <c:v>-0.14575115586736401</c:v>
                </c:pt>
                <c:pt idx="49697">
                  <c:v>-0.14575115586736401</c:v>
                </c:pt>
                <c:pt idx="49698">
                  <c:v>-0.14575115586736401</c:v>
                </c:pt>
                <c:pt idx="49699">
                  <c:v>-0.15304145359041299</c:v>
                </c:pt>
                <c:pt idx="49700">
                  <c:v>-4.5946428622153097E-2</c:v>
                </c:pt>
                <c:pt idx="49701">
                  <c:v>-5.3275500834807997E-2</c:v>
                </c:pt>
                <c:pt idx="49702">
                  <c:v>3.5571058526230499E-2</c:v>
                </c:pt>
                <c:pt idx="49703">
                  <c:v>2.1204680711384299E-2</c:v>
                </c:pt>
                <c:pt idx="49704">
                  <c:v>6.0323825082401798E-2</c:v>
                </c:pt>
                <c:pt idx="49705">
                  <c:v>6.0323825082401798E-2</c:v>
                </c:pt>
                <c:pt idx="49706">
                  <c:v>-2.1229404987818501E-2</c:v>
                </c:pt>
                <c:pt idx="49707">
                  <c:v>-2.1229404987818501E-2</c:v>
                </c:pt>
                <c:pt idx="49708">
                  <c:v>-0.108054580688299</c:v>
                </c:pt>
                <c:pt idx="49709">
                  <c:v>-0.108054580688299</c:v>
                </c:pt>
                <c:pt idx="49710">
                  <c:v>-9.9459822521783897E-2</c:v>
                </c:pt>
                <c:pt idx="49711">
                  <c:v>-0.10865916676778201</c:v>
                </c:pt>
                <c:pt idx="49712">
                  <c:v>7.8603975959881098E-2</c:v>
                </c:pt>
                <c:pt idx="49713">
                  <c:v>-9.3541415554200896E-2</c:v>
                </c:pt>
                <c:pt idx="49714">
                  <c:v>-0.16503036115113801</c:v>
                </c:pt>
                <c:pt idx="49715">
                  <c:v>-0.17416848682394301</c:v>
                </c:pt>
                <c:pt idx="49716">
                  <c:v>2.8261831019673798E-2</c:v>
                </c:pt>
                <c:pt idx="49717">
                  <c:v>2.8261831019673798E-2</c:v>
                </c:pt>
                <c:pt idx="49718">
                  <c:v>0.164157086597022</c:v>
                </c:pt>
                <c:pt idx="49719">
                  <c:v>8.87616752111932E-2</c:v>
                </c:pt>
                <c:pt idx="49720">
                  <c:v>2.19321553619569E-2</c:v>
                </c:pt>
                <c:pt idx="49721">
                  <c:v>2.19321553619569E-2</c:v>
                </c:pt>
                <c:pt idx="49722">
                  <c:v>4.1653527667019102E-2</c:v>
                </c:pt>
                <c:pt idx="49723">
                  <c:v>4.1653527667019102E-2</c:v>
                </c:pt>
                <c:pt idx="49724">
                  <c:v>6.9788161809380897E-2</c:v>
                </c:pt>
                <c:pt idx="49725">
                  <c:v>-0.108029019484523</c:v>
                </c:pt>
                <c:pt idx="49726">
                  <c:v>0.223500024822129</c:v>
                </c:pt>
                <c:pt idx="49727">
                  <c:v>-5.8269027723309698E-2</c:v>
                </c:pt>
                <c:pt idx="49728">
                  <c:v>9.7804830627648207E-2</c:v>
                </c:pt>
                <c:pt idx="49729">
                  <c:v>4.5896491714503003E-2</c:v>
                </c:pt>
                <c:pt idx="49730">
                  <c:v>8.8367216045876107E-2</c:v>
                </c:pt>
                <c:pt idx="49731">
                  <c:v>3.4520222324985597E-2</c:v>
                </c:pt>
                <c:pt idx="49732">
                  <c:v>-8.13708071634788E-3</c:v>
                </c:pt>
                <c:pt idx="49733">
                  <c:v>-8.0782007252575509E-3</c:v>
                </c:pt>
                <c:pt idx="49734">
                  <c:v>-9.7096735642132101E-2</c:v>
                </c:pt>
                <c:pt idx="49735">
                  <c:v>-0.14199397802084299</c:v>
                </c:pt>
                <c:pt idx="49736">
                  <c:v>-0.13080805721767499</c:v>
                </c:pt>
                <c:pt idx="49737">
                  <c:v>-0.13080805721767499</c:v>
                </c:pt>
                <c:pt idx="49738">
                  <c:v>-1.4834953352030399E-2</c:v>
                </c:pt>
                <c:pt idx="49739">
                  <c:v>2.7768777943643901E-2</c:v>
                </c:pt>
                <c:pt idx="49740">
                  <c:v>-6.2117687143151197E-2</c:v>
                </c:pt>
                <c:pt idx="49741">
                  <c:v>-0.10324488855483401</c:v>
                </c:pt>
                <c:pt idx="49742">
                  <c:v>-0.14091666553742899</c:v>
                </c:pt>
                <c:pt idx="49743">
                  <c:v>-0.14091666553742899</c:v>
                </c:pt>
                <c:pt idx="49744">
                  <c:v>-0.19094908894379301</c:v>
                </c:pt>
                <c:pt idx="49745">
                  <c:v>-0.22178243416197599</c:v>
                </c:pt>
                <c:pt idx="49746">
                  <c:v>-0.30462442481824198</c:v>
                </c:pt>
                <c:pt idx="49747">
                  <c:v>-0.30462442481824198</c:v>
                </c:pt>
                <c:pt idx="49748">
                  <c:v>-0.20481722726943799</c:v>
                </c:pt>
                <c:pt idx="49749">
                  <c:v>-0.26184092355219701</c:v>
                </c:pt>
                <c:pt idx="49750">
                  <c:v>-0.308296243625167</c:v>
                </c:pt>
                <c:pt idx="49751">
                  <c:v>-0.37762485019403602</c:v>
                </c:pt>
                <c:pt idx="49752">
                  <c:v>-0.313038967104733</c:v>
                </c:pt>
                <c:pt idx="49753">
                  <c:v>-0.29138869622451402</c:v>
                </c:pt>
                <c:pt idx="49754">
                  <c:v>-0.17983739436284901</c:v>
                </c:pt>
                <c:pt idx="49755">
                  <c:v>-0.17983739436284901</c:v>
                </c:pt>
                <c:pt idx="49756">
                  <c:v>-0.11735818139194</c:v>
                </c:pt>
                <c:pt idx="49757">
                  <c:v>-0.11799628702222401</c:v>
                </c:pt>
                <c:pt idx="49758">
                  <c:v>-0.150468934887698</c:v>
                </c:pt>
                <c:pt idx="49759">
                  <c:v>-0.12505486260868401</c:v>
                </c:pt>
                <c:pt idx="49760">
                  <c:v>-9.1368989184848301E-2</c:v>
                </c:pt>
                <c:pt idx="49761">
                  <c:v>-0.14121249887350901</c:v>
                </c:pt>
                <c:pt idx="49762">
                  <c:v>-0.13071379298517</c:v>
                </c:pt>
                <c:pt idx="49763">
                  <c:v>-7.5898985298428395E-2</c:v>
                </c:pt>
                <c:pt idx="49764">
                  <c:v>-4.9837394459299501E-2</c:v>
                </c:pt>
                <c:pt idx="49765">
                  <c:v>-8.5961305326248905E-2</c:v>
                </c:pt>
                <c:pt idx="49766">
                  <c:v>-6.0030983420447701E-2</c:v>
                </c:pt>
                <c:pt idx="49767">
                  <c:v>-0.30624615178651698</c:v>
                </c:pt>
                <c:pt idx="49768">
                  <c:v>-4.1618297497005803E-2</c:v>
                </c:pt>
                <c:pt idx="49769">
                  <c:v>-3.7947571277740101E-2</c:v>
                </c:pt>
                <c:pt idx="49770">
                  <c:v>-8.5854081975324403E-2</c:v>
                </c:pt>
                <c:pt idx="49771">
                  <c:v>-0.164446514701409</c:v>
                </c:pt>
                <c:pt idx="49772">
                  <c:v>-0.16449356272132501</c:v>
                </c:pt>
                <c:pt idx="49773">
                  <c:v>-0.22950797501303799</c:v>
                </c:pt>
                <c:pt idx="49774">
                  <c:v>-0.18259932960035999</c:v>
                </c:pt>
                <c:pt idx="49775">
                  <c:v>-0.116471102797394</c:v>
                </c:pt>
                <c:pt idx="49776">
                  <c:v>6.4369237144583397E-2</c:v>
                </c:pt>
                <c:pt idx="49777">
                  <c:v>1.55131842346478E-3</c:v>
                </c:pt>
                <c:pt idx="49778">
                  <c:v>-5.2358635085357499E-2</c:v>
                </c:pt>
                <c:pt idx="49779">
                  <c:v>-0.100227147490017</c:v>
                </c:pt>
                <c:pt idx="49780">
                  <c:v>-0.100227147490017</c:v>
                </c:pt>
                <c:pt idx="49781">
                  <c:v>-0.100227147490017</c:v>
                </c:pt>
                <c:pt idx="49782">
                  <c:v>2.0910752731106898E-3</c:v>
                </c:pt>
                <c:pt idx="49783">
                  <c:v>2.0910752731106898E-3</c:v>
                </c:pt>
                <c:pt idx="49784">
                  <c:v>-4.6573198226384303E-2</c:v>
                </c:pt>
                <c:pt idx="49785">
                  <c:v>-4.6573198226384303E-2</c:v>
                </c:pt>
                <c:pt idx="49786">
                  <c:v>-9.9940508831605407E-2</c:v>
                </c:pt>
                <c:pt idx="49787">
                  <c:v>-0.20250457790492299</c:v>
                </c:pt>
                <c:pt idx="49788">
                  <c:v>-4.2949303320602497E-2</c:v>
                </c:pt>
                <c:pt idx="49789">
                  <c:v>4.8941370326052301E-2</c:v>
                </c:pt>
                <c:pt idx="49790">
                  <c:v>4.8941370326052301E-2</c:v>
                </c:pt>
                <c:pt idx="49791">
                  <c:v>4.8941370326052301E-2</c:v>
                </c:pt>
                <c:pt idx="49792">
                  <c:v>6.41505055393016E-2</c:v>
                </c:pt>
                <c:pt idx="49793">
                  <c:v>-9.09568491852768E-2</c:v>
                </c:pt>
                <c:pt idx="49794">
                  <c:v>-0.31458546108899399</c:v>
                </c:pt>
                <c:pt idx="49795">
                  <c:v>-5.5038227615211703E-2</c:v>
                </c:pt>
                <c:pt idx="49796">
                  <c:v>-0.16446692563760601</c:v>
                </c:pt>
                <c:pt idx="49797">
                  <c:v>-0.100733233877158</c:v>
                </c:pt>
                <c:pt idx="49798">
                  <c:v>-0.14739955547672501</c:v>
                </c:pt>
                <c:pt idx="49799">
                  <c:v>-0.14739955547672501</c:v>
                </c:pt>
                <c:pt idx="49800">
                  <c:v>-0.17960977240235801</c:v>
                </c:pt>
                <c:pt idx="49801">
                  <c:v>-0.16992139196304201</c:v>
                </c:pt>
                <c:pt idx="49802">
                  <c:v>-0.24335162439146801</c:v>
                </c:pt>
                <c:pt idx="49803">
                  <c:v>-0.14230503165314601</c:v>
                </c:pt>
                <c:pt idx="49804">
                  <c:v>-0.17611115555735901</c:v>
                </c:pt>
                <c:pt idx="49805">
                  <c:v>-0.207506930425538</c:v>
                </c:pt>
                <c:pt idx="49806">
                  <c:v>-0.16362139265030201</c:v>
                </c:pt>
                <c:pt idx="49807">
                  <c:v>-0.193218700320168</c:v>
                </c:pt>
                <c:pt idx="49808">
                  <c:v>-0.16407181892719999</c:v>
                </c:pt>
                <c:pt idx="49809">
                  <c:v>-4.8715503107684903E-2</c:v>
                </c:pt>
                <c:pt idx="49810">
                  <c:v>-4.8715503107684903E-2</c:v>
                </c:pt>
                <c:pt idx="49811">
                  <c:v>-4.8715503107684903E-2</c:v>
                </c:pt>
                <c:pt idx="49812">
                  <c:v>-5.39274579061279E-2</c:v>
                </c:pt>
                <c:pt idx="49813">
                  <c:v>-2.03750419642936E-2</c:v>
                </c:pt>
                <c:pt idx="49814">
                  <c:v>-4.5198864700954897E-2</c:v>
                </c:pt>
                <c:pt idx="49815">
                  <c:v>-7.7765798717304602E-2</c:v>
                </c:pt>
                <c:pt idx="49816">
                  <c:v>-0.10603569953923001</c:v>
                </c:pt>
                <c:pt idx="49817">
                  <c:v>-7.33022420230173E-2</c:v>
                </c:pt>
                <c:pt idx="49818">
                  <c:v>-1.4682752371347E-2</c:v>
                </c:pt>
                <c:pt idx="49819">
                  <c:v>1.6272580962116898E-2</c:v>
                </c:pt>
                <c:pt idx="49820">
                  <c:v>-1.39625485911285E-2</c:v>
                </c:pt>
                <c:pt idx="49821">
                  <c:v>-1.39625485911285E-2</c:v>
                </c:pt>
                <c:pt idx="49822">
                  <c:v>-6.9388076361063894E-2</c:v>
                </c:pt>
                <c:pt idx="49823">
                  <c:v>-4.2502810500614802E-2</c:v>
                </c:pt>
                <c:pt idx="49824">
                  <c:v>-4.2069207295442501E-2</c:v>
                </c:pt>
                <c:pt idx="49825">
                  <c:v>-4.2069207295442501E-2</c:v>
                </c:pt>
                <c:pt idx="49826">
                  <c:v>-7.4034816419353097E-2</c:v>
                </c:pt>
                <c:pt idx="49827">
                  <c:v>-1.35304108665854E-2</c:v>
                </c:pt>
                <c:pt idx="49828">
                  <c:v>-6.8687834372636897E-2</c:v>
                </c:pt>
                <c:pt idx="49829">
                  <c:v>1.65731117320355E-2</c:v>
                </c:pt>
                <c:pt idx="49830">
                  <c:v>-1.45756562961969E-2</c:v>
                </c:pt>
                <c:pt idx="49831">
                  <c:v>1.65731117320355E-2</c:v>
                </c:pt>
                <c:pt idx="49832">
                  <c:v>-4.1902315421731E-2</c:v>
                </c:pt>
                <c:pt idx="49833">
                  <c:v>8.3369901301169905E-2</c:v>
                </c:pt>
                <c:pt idx="49834">
                  <c:v>8.3369901301169905E-2</c:v>
                </c:pt>
                <c:pt idx="49835">
                  <c:v>0.34286290046994999</c:v>
                </c:pt>
                <c:pt idx="49836">
                  <c:v>0.46455746265076497</c:v>
                </c:pt>
                <c:pt idx="49837">
                  <c:v>0.54356949751992101</c:v>
                </c:pt>
                <c:pt idx="49838">
                  <c:v>0.54356949751992101</c:v>
                </c:pt>
                <c:pt idx="49839">
                  <c:v>0.57527773631400203</c:v>
                </c:pt>
                <c:pt idx="49840">
                  <c:v>0.57527773631400203</c:v>
                </c:pt>
                <c:pt idx="49841">
                  <c:v>0.57772168731270701</c:v>
                </c:pt>
                <c:pt idx="49842">
                  <c:v>0.63380566296197305</c:v>
                </c:pt>
                <c:pt idx="49843">
                  <c:v>0.63380566296197305</c:v>
                </c:pt>
                <c:pt idx="49844">
                  <c:v>0.63380566296197305</c:v>
                </c:pt>
                <c:pt idx="49845">
                  <c:v>0.63380566296197305</c:v>
                </c:pt>
                <c:pt idx="49846">
                  <c:v>0.57772168731270701</c:v>
                </c:pt>
                <c:pt idx="49847">
                  <c:v>0.57772168731270701</c:v>
                </c:pt>
                <c:pt idx="49848">
                  <c:v>0.63380566296197305</c:v>
                </c:pt>
                <c:pt idx="49849">
                  <c:v>0.64625886445516401</c:v>
                </c:pt>
                <c:pt idx="49850">
                  <c:v>0.64625886445516401</c:v>
                </c:pt>
                <c:pt idx="49851">
                  <c:v>0.65789292829843604</c:v>
                </c:pt>
                <c:pt idx="49852">
                  <c:v>0.71427303198117498</c:v>
                </c:pt>
                <c:pt idx="49853">
                  <c:v>0.71590830379125503</c:v>
                </c:pt>
                <c:pt idx="49854">
                  <c:v>0</c:v>
                </c:pt>
                <c:pt idx="49855">
                  <c:v>0.28407145687538699</c:v>
                </c:pt>
                <c:pt idx="49856">
                  <c:v>0.123262512551368</c:v>
                </c:pt>
                <c:pt idx="49857">
                  <c:v>0.163750917695901</c:v>
                </c:pt>
                <c:pt idx="49858">
                  <c:v>9.9195558970852193E-2</c:v>
                </c:pt>
                <c:pt idx="49859">
                  <c:v>2.70123005655678E-2</c:v>
                </c:pt>
                <c:pt idx="49860">
                  <c:v>8.9729003307624997E-2</c:v>
                </c:pt>
                <c:pt idx="49861">
                  <c:v>0.13052930973257099</c:v>
                </c:pt>
                <c:pt idx="49862">
                  <c:v>1.62695115076587E-2</c:v>
                </c:pt>
                <c:pt idx="49863">
                  <c:v>-4.4691970519360399E-2</c:v>
                </c:pt>
                <c:pt idx="49864">
                  <c:v>-9.2557769584997202E-2</c:v>
                </c:pt>
                <c:pt idx="49865">
                  <c:v>6.9537396069816399E-3</c:v>
                </c:pt>
                <c:pt idx="49866">
                  <c:v>6.9537396069816399E-3</c:v>
                </c:pt>
                <c:pt idx="49867">
                  <c:v>-7.7856521080126695E-2</c:v>
                </c:pt>
                <c:pt idx="49868">
                  <c:v>-0.181758720353696</c:v>
                </c:pt>
                <c:pt idx="49869">
                  <c:v>-0.25604023096376699</c:v>
                </c:pt>
                <c:pt idx="49870">
                  <c:v>-0.30804752025417698</c:v>
                </c:pt>
                <c:pt idx="49871">
                  <c:v>-0.3296832194946</c:v>
                </c:pt>
                <c:pt idx="49872">
                  <c:v>-0.300286505999449</c:v>
                </c:pt>
                <c:pt idx="49873">
                  <c:v>-0.24616363636970101</c:v>
                </c:pt>
                <c:pt idx="49874">
                  <c:v>-0.30409399808896098</c:v>
                </c:pt>
                <c:pt idx="49875">
                  <c:v>-0.30409399808896098</c:v>
                </c:pt>
                <c:pt idx="49876">
                  <c:v>-0.24616363636970101</c:v>
                </c:pt>
                <c:pt idx="49877">
                  <c:v>-0.27674581915743102</c:v>
                </c:pt>
                <c:pt idx="49878">
                  <c:v>-0.27674581915743102</c:v>
                </c:pt>
                <c:pt idx="49879">
                  <c:v>-0.268173539402287</c:v>
                </c:pt>
                <c:pt idx="49880">
                  <c:v>-0.268173539402287</c:v>
                </c:pt>
                <c:pt idx="49881">
                  <c:v>-0.219334654838022</c:v>
                </c:pt>
                <c:pt idx="49882">
                  <c:v>-0.299483559544583</c:v>
                </c:pt>
                <c:pt idx="49883">
                  <c:v>-0.27425169582132197</c:v>
                </c:pt>
                <c:pt idx="49884">
                  <c:v>-0.187869061559299</c:v>
                </c:pt>
                <c:pt idx="49885">
                  <c:v>-3.1766032777041701E-2</c:v>
                </c:pt>
                <c:pt idx="49886">
                  <c:v>7.1074771611648394E-2</c:v>
                </c:pt>
                <c:pt idx="49887">
                  <c:v>0.117264305744992</c:v>
                </c:pt>
                <c:pt idx="49888">
                  <c:v>6.3848280981915403E-2</c:v>
                </c:pt>
                <c:pt idx="49889">
                  <c:v>6.3848280981915403E-2</c:v>
                </c:pt>
                <c:pt idx="49890">
                  <c:v>1.53068092921808E-2</c:v>
                </c:pt>
                <c:pt idx="49891">
                  <c:v>1.53068092921808E-2</c:v>
                </c:pt>
                <c:pt idx="49892">
                  <c:v>6.3848280981915403E-2</c:v>
                </c:pt>
                <c:pt idx="49893">
                  <c:v>6.4281797686799702E-2</c:v>
                </c:pt>
                <c:pt idx="49894">
                  <c:v>6.4281797686799702E-2</c:v>
                </c:pt>
                <c:pt idx="49895">
                  <c:v>0.106564686021768</c:v>
                </c:pt>
                <c:pt idx="49896">
                  <c:v>0.106564686021768</c:v>
                </c:pt>
                <c:pt idx="49897">
                  <c:v>0.106564686021768</c:v>
                </c:pt>
                <c:pt idx="49898">
                  <c:v>5.8277480738555099E-2</c:v>
                </c:pt>
                <c:pt idx="49899">
                  <c:v>5.8277480738555099E-2</c:v>
                </c:pt>
                <c:pt idx="49900">
                  <c:v>5.89613694770025E-2</c:v>
                </c:pt>
                <c:pt idx="49901">
                  <c:v>5.9606515200798897E-2</c:v>
                </c:pt>
                <c:pt idx="49902">
                  <c:v>-2.46849965410245E-2</c:v>
                </c:pt>
                <c:pt idx="49903">
                  <c:v>1.4514072364385899E-2</c:v>
                </c:pt>
                <c:pt idx="49904">
                  <c:v>-2.3216771244972199E-2</c:v>
                </c:pt>
                <c:pt idx="49905">
                  <c:v>-2.3216771244972199E-2</c:v>
                </c:pt>
                <c:pt idx="49906">
                  <c:v>5.5276943967055701E-2</c:v>
                </c:pt>
                <c:pt idx="49907">
                  <c:v>1.61268454772725E-2</c:v>
                </c:pt>
                <c:pt idx="49908">
                  <c:v>-2.46849965410245E-2</c:v>
                </c:pt>
                <c:pt idx="49909">
                  <c:v>1.45126750614994E-2</c:v>
                </c:pt>
                <c:pt idx="49910">
                  <c:v>1.45126750614994E-2</c:v>
                </c:pt>
                <c:pt idx="49911">
                  <c:v>8.4550744165843503E-2</c:v>
                </c:pt>
                <c:pt idx="49912">
                  <c:v>8.4550744165843503E-2</c:v>
                </c:pt>
                <c:pt idx="49913">
                  <c:v>8.4550744165843503E-2</c:v>
                </c:pt>
                <c:pt idx="49914">
                  <c:v>4.6797182272438599E-2</c:v>
                </c:pt>
                <c:pt idx="49915">
                  <c:v>1.29433471948265E-2</c:v>
                </c:pt>
                <c:pt idx="49916">
                  <c:v>5.08219502175613E-2</c:v>
                </c:pt>
                <c:pt idx="49917">
                  <c:v>5.08219502175613E-2</c:v>
                </c:pt>
                <c:pt idx="49918">
                  <c:v>5.08219502175613E-2</c:v>
                </c:pt>
                <c:pt idx="49919">
                  <c:v>1.3128983552117701E-2</c:v>
                </c:pt>
                <c:pt idx="49920">
                  <c:v>1.3128983552117701E-2</c:v>
                </c:pt>
                <c:pt idx="49921">
                  <c:v>1.3128983552117701E-2</c:v>
                </c:pt>
                <c:pt idx="49922">
                  <c:v>1.3128983552117701E-2</c:v>
                </c:pt>
                <c:pt idx="49923">
                  <c:v>-2.3817803889810901E-2</c:v>
                </c:pt>
                <c:pt idx="49924">
                  <c:v>1.39128286158907E-2</c:v>
                </c:pt>
                <c:pt idx="49925">
                  <c:v>8.4550744165843503E-2</c:v>
                </c:pt>
                <c:pt idx="49926">
                  <c:v>0.124915475059151</c:v>
                </c:pt>
                <c:pt idx="49927">
                  <c:v>0.156022191333266</c:v>
                </c:pt>
                <c:pt idx="49928">
                  <c:v>0.15581022521937399</c:v>
                </c:pt>
                <c:pt idx="49929">
                  <c:v>0.15581022521937399</c:v>
                </c:pt>
                <c:pt idx="49930">
                  <c:v>7.8405801607701303E-2</c:v>
                </c:pt>
                <c:pt idx="49931">
                  <c:v>1.29433471948265E-2</c:v>
                </c:pt>
                <c:pt idx="49932">
                  <c:v>5.0622245249207998E-2</c:v>
                </c:pt>
                <c:pt idx="49933">
                  <c:v>5.0622245249207998E-2</c:v>
                </c:pt>
                <c:pt idx="49934">
                  <c:v>5.0622245249207998E-2</c:v>
                </c:pt>
                <c:pt idx="49935">
                  <c:v>8.43519520607134E-2</c:v>
                </c:pt>
                <c:pt idx="49936">
                  <c:v>0.16863174310099499</c:v>
                </c:pt>
                <c:pt idx="49937">
                  <c:v>0.22817885108707101</c:v>
                </c:pt>
                <c:pt idx="49938">
                  <c:v>0.27390561422982301</c:v>
                </c:pt>
                <c:pt idx="49939">
                  <c:v>0.22817885108707101</c:v>
                </c:pt>
                <c:pt idx="49940">
                  <c:v>0.10822962871469401</c:v>
                </c:pt>
                <c:pt idx="49941">
                  <c:v>1.1900024188659699E-2</c:v>
                </c:pt>
                <c:pt idx="49942">
                  <c:v>1.1900024188659699E-2</c:v>
                </c:pt>
                <c:pt idx="49943">
                  <c:v>9.1947298295106797E-2</c:v>
                </c:pt>
                <c:pt idx="49944">
                  <c:v>0.13604563719159701</c:v>
                </c:pt>
                <c:pt idx="49945">
                  <c:v>0.22817885108707101</c:v>
                </c:pt>
                <c:pt idx="49946">
                  <c:v>0.27390561422982301</c:v>
                </c:pt>
                <c:pt idx="49947">
                  <c:v>0.29159050104588002</c:v>
                </c:pt>
                <c:pt idx="49948">
                  <c:v>0.199569048937076</c:v>
                </c:pt>
                <c:pt idx="49949">
                  <c:v>0.27411392107576799</c:v>
                </c:pt>
                <c:pt idx="49950">
                  <c:v>0.27411392107576799</c:v>
                </c:pt>
                <c:pt idx="49951">
                  <c:v>0.34352386954475</c:v>
                </c:pt>
                <c:pt idx="49952">
                  <c:v>0.31453660531448702</c:v>
                </c:pt>
                <c:pt idx="49953">
                  <c:v>0.22296110161893201</c:v>
                </c:pt>
                <c:pt idx="49954">
                  <c:v>0.22296110161893201</c:v>
                </c:pt>
                <c:pt idx="49955">
                  <c:v>0.18249514727511701</c:v>
                </c:pt>
                <c:pt idx="49956">
                  <c:v>0.22234671295075001</c:v>
                </c:pt>
                <c:pt idx="49957">
                  <c:v>0.33634648548363699</c:v>
                </c:pt>
                <c:pt idx="49958">
                  <c:v>0.31475530733899099</c:v>
                </c:pt>
                <c:pt idx="49959">
                  <c:v>0.31851651941512399</c:v>
                </c:pt>
                <c:pt idx="49960">
                  <c:v>-1.6513096917620301E-2</c:v>
                </c:pt>
                <c:pt idx="49961">
                  <c:v>0.26881936458037498</c:v>
                </c:pt>
                <c:pt idx="49962">
                  <c:v>-1.00831342631264E-2</c:v>
                </c:pt>
                <c:pt idx="49963">
                  <c:v>-1.00831342631264E-2</c:v>
                </c:pt>
                <c:pt idx="49964">
                  <c:v>-0.15152098905620401</c:v>
                </c:pt>
                <c:pt idx="49965">
                  <c:v>-0.208218637831251</c:v>
                </c:pt>
                <c:pt idx="49966">
                  <c:v>-0.24537428182914001</c:v>
                </c:pt>
                <c:pt idx="49967">
                  <c:v>-0.30669300228294299</c:v>
                </c:pt>
                <c:pt idx="49968">
                  <c:v>-0.27863917709000402</c:v>
                </c:pt>
                <c:pt idx="49969">
                  <c:v>-0.22842245260442301</c:v>
                </c:pt>
                <c:pt idx="49970">
                  <c:v>-0.26845273856273</c:v>
                </c:pt>
                <c:pt idx="49971">
                  <c:v>-0.14835405102273799</c:v>
                </c:pt>
                <c:pt idx="49972">
                  <c:v>-5.3631100269374302E-2</c:v>
                </c:pt>
                <c:pt idx="49973">
                  <c:v>7.6407607192955501E-2</c:v>
                </c:pt>
                <c:pt idx="49974">
                  <c:v>-7.8354879864710406E-3</c:v>
                </c:pt>
                <c:pt idx="49975">
                  <c:v>3.5464743160036297E-2</c:v>
                </c:pt>
                <c:pt idx="49976">
                  <c:v>-5.6177686779065303E-2</c:v>
                </c:pt>
                <c:pt idx="49977">
                  <c:v>0.11333128517956299</c:v>
                </c:pt>
                <c:pt idx="49978">
                  <c:v>-0.109190064572999</c:v>
                </c:pt>
                <c:pt idx="49979">
                  <c:v>3.3997135747498797E-2</c:v>
                </c:pt>
                <c:pt idx="49980">
                  <c:v>-9.0592534280891004E-3</c:v>
                </c:pt>
                <c:pt idx="49981">
                  <c:v>0.119585062215634</c:v>
                </c:pt>
                <c:pt idx="49982">
                  <c:v>6.5323897994001595E-2</c:v>
                </c:pt>
                <c:pt idx="49983">
                  <c:v>3.2898034848623602E-2</c:v>
                </c:pt>
                <c:pt idx="49984">
                  <c:v>-4.9991330712982798E-2</c:v>
                </c:pt>
                <c:pt idx="49985">
                  <c:v>-1.00583553382278E-2</c:v>
                </c:pt>
                <c:pt idx="49986">
                  <c:v>-1.6390208279068098E-2</c:v>
                </c:pt>
                <c:pt idx="49987">
                  <c:v>-5.6306401645255598E-2</c:v>
                </c:pt>
                <c:pt idx="49988">
                  <c:v>-5.6306401645255598E-2</c:v>
                </c:pt>
                <c:pt idx="49989">
                  <c:v>-4.2447309792053203E-2</c:v>
                </c:pt>
                <c:pt idx="49990">
                  <c:v>-4.8688074468125203E-2</c:v>
                </c:pt>
                <c:pt idx="49991">
                  <c:v>-2.2043756558292198E-2</c:v>
                </c:pt>
                <c:pt idx="49992">
                  <c:v>-2.8577094681586802E-2</c:v>
                </c:pt>
                <c:pt idx="49993">
                  <c:v>8.8547250919457296E-3</c:v>
                </c:pt>
                <c:pt idx="49994">
                  <c:v>8.8547250919457296E-3</c:v>
                </c:pt>
                <c:pt idx="49995">
                  <c:v>8.8547250919457296E-3</c:v>
                </c:pt>
                <c:pt idx="49996">
                  <c:v>-3.3249843959169502E-2</c:v>
                </c:pt>
                <c:pt idx="49997">
                  <c:v>-3.5194497933625599E-2</c:v>
                </c:pt>
                <c:pt idx="49998">
                  <c:v>-3.5194497933625599E-2</c:v>
                </c:pt>
                <c:pt idx="49999">
                  <c:v>1.49225978889124E-2</c:v>
                </c:pt>
                <c:pt idx="50000">
                  <c:v>1.49225978889124E-2</c:v>
                </c:pt>
                <c:pt idx="50001">
                  <c:v>2.09166267331297E-2</c:v>
                </c:pt>
                <c:pt idx="50002">
                  <c:v>-1.6513096917620301E-2</c:v>
                </c:pt>
                <c:pt idx="50003">
                  <c:v>-0.293310769308122</c:v>
                </c:pt>
                <c:pt idx="50004">
                  <c:v>-0.208587172762706</c:v>
                </c:pt>
                <c:pt idx="50005">
                  <c:v>-0.34025966523628698</c:v>
                </c:pt>
                <c:pt idx="50006">
                  <c:v>-0.34025966523628698</c:v>
                </c:pt>
                <c:pt idx="50007">
                  <c:v>-0.34025966523628698</c:v>
                </c:pt>
                <c:pt idx="50008">
                  <c:v>-7.10984478504601E-2</c:v>
                </c:pt>
                <c:pt idx="50009">
                  <c:v>-0.20905391274751201</c:v>
                </c:pt>
                <c:pt idx="50010">
                  <c:v>-0.15237411489548999</c:v>
                </c:pt>
                <c:pt idx="50011">
                  <c:v>-0.15904704149604201</c:v>
                </c:pt>
                <c:pt idx="50012">
                  <c:v>-0.107535134269273</c:v>
                </c:pt>
                <c:pt idx="50013">
                  <c:v>-0.107535134269273</c:v>
                </c:pt>
                <c:pt idx="50014">
                  <c:v>-0.15904704149604201</c:v>
                </c:pt>
                <c:pt idx="50015">
                  <c:v>-0.15904704149604201</c:v>
                </c:pt>
                <c:pt idx="50016">
                  <c:v>-0.215584362024695</c:v>
                </c:pt>
                <c:pt idx="50017">
                  <c:v>-0.215584362024695</c:v>
                </c:pt>
                <c:pt idx="50018">
                  <c:v>-0.19676977099905099</c:v>
                </c:pt>
                <c:pt idx="50019">
                  <c:v>-0.16561572365938701</c:v>
                </c:pt>
                <c:pt idx="50020">
                  <c:v>-0.114198672796247</c:v>
                </c:pt>
                <c:pt idx="50021">
                  <c:v>-0.114198672796247</c:v>
                </c:pt>
                <c:pt idx="50022">
                  <c:v>-0.25845283350936799</c:v>
                </c:pt>
                <c:pt idx="50023">
                  <c:v>-0.264195992826735</c:v>
                </c:pt>
                <c:pt idx="50024">
                  <c:v>-0.31367376341956499</c:v>
                </c:pt>
                <c:pt idx="50025">
                  <c:v>-0.319289704553332</c:v>
                </c:pt>
                <c:pt idx="50026">
                  <c:v>-0.29144517240458501</c:v>
                </c:pt>
                <c:pt idx="50027">
                  <c:v>-0.29669046719349801</c:v>
                </c:pt>
                <c:pt idx="50028">
                  <c:v>-0.29669046719349801</c:v>
                </c:pt>
                <c:pt idx="50029">
                  <c:v>-0.32660881552764798</c:v>
                </c:pt>
                <c:pt idx="50030">
                  <c:v>-0.33052345240298397</c:v>
                </c:pt>
                <c:pt idx="50031">
                  <c:v>-0.36179139630346802</c:v>
                </c:pt>
                <c:pt idx="50032">
                  <c:v>-0.28228859984270099</c:v>
                </c:pt>
                <c:pt idx="50033">
                  <c:v>-0.28228859984270099</c:v>
                </c:pt>
                <c:pt idx="50034">
                  <c:v>-0.202528977101264</c:v>
                </c:pt>
                <c:pt idx="50035">
                  <c:v>-0.202528977101264</c:v>
                </c:pt>
                <c:pt idx="50036">
                  <c:v>-0.168546326322524</c:v>
                </c:pt>
                <c:pt idx="50037">
                  <c:v>-0.20151009565403299</c:v>
                </c:pt>
                <c:pt idx="50038">
                  <c:v>-0.114217646812232</c:v>
                </c:pt>
                <c:pt idx="50039">
                  <c:v>-7.6679999455227799E-2</c:v>
                </c:pt>
                <c:pt idx="50040">
                  <c:v>-4.7547995420107E-2</c:v>
                </c:pt>
                <c:pt idx="50041">
                  <c:v>-1.43968366502922E-2</c:v>
                </c:pt>
                <c:pt idx="50042">
                  <c:v>7.0172712037920304E-2</c:v>
                </c:pt>
                <c:pt idx="50043">
                  <c:v>2.9017023433995901E-2</c:v>
                </c:pt>
                <c:pt idx="50044">
                  <c:v>2.9017023433995901E-2</c:v>
                </c:pt>
                <c:pt idx="50045">
                  <c:v>-6.4283920423933993E-2</c:v>
                </c:pt>
                <c:pt idx="50046">
                  <c:v>-0.10935722641554201</c:v>
                </c:pt>
                <c:pt idx="50047">
                  <c:v>-0.10935722641554201</c:v>
                </c:pt>
                <c:pt idx="50048">
                  <c:v>-8.4070615400721992E-3</c:v>
                </c:pt>
                <c:pt idx="50049">
                  <c:v>-8.6633921174401607E-3</c:v>
                </c:pt>
                <c:pt idx="50050">
                  <c:v>5.9384192900922401E-2</c:v>
                </c:pt>
                <c:pt idx="50051">
                  <c:v>5.9384192900922401E-2</c:v>
                </c:pt>
                <c:pt idx="50052">
                  <c:v>6.8599999327380395E-2</c:v>
                </c:pt>
                <c:pt idx="50053">
                  <c:v>-0.10730877055447299</c:v>
                </c:pt>
                <c:pt idx="50054">
                  <c:v>-0.37359016862472899</c:v>
                </c:pt>
                <c:pt idx="50055">
                  <c:v>-0.12180646190962</c:v>
                </c:pt>
                <c:pt idx="50056">
                  <c:v>-0.10871520204681399</c:v>
                </c:pt>
                <c:pt idx="50057">
                  <c:v>-5.08890230548011E-2</c:v>
                </c:pt>
                <c:pt idx="50058">
                  <c:v>-8.8276195432661603E-2</c:v>
                </c:pt>
                <c:pt idx="50059">
                  <c:v>1.6562885607992399E-2</c:v>
                </c:pt>
                <c:pt idx="50060">
                  <c:v>0.14177061265096599</c:v>
                </c:pt>
                <c:pt idx="50061">
                  <c:v>0.17633733027161</c:v>
                </c:pt>
                <c:pt idx="50062">
                  <c:v>0.27940149991008301</c:v>
                </c:pt>
                <c:pt idx="50063">
                  <c:v>0.39470072724067601</c:v>
                </c:pt>
                <c:pt idx="50064">
                  <c:v>0.28668055071064003</c:v>
                </c:pt>
                <c:pt idx="50065">
                  <c:v>0.33854405326452902</c:v>
                </c:pt>
                <c:pt idx="50066">
                  <c:v>0.38059242347958799</c:v>
                </c:pt>
                <c:pt idx="50067">
                  <c:v>0.40310967140391502</c:v>
                </c:pt>
                <c:pt idx="50068">
                  <c:v>0.216475749086049</c:v>
                </c:pt>
                <c:pt idx="50069">
                  <c:v>0.27833031451329598</c:v>
                </c:pt>
                <c:pt idx="50070">
                  <c:v>0.27833031451329598</c:v>
                </c:pt>
                <c:pt idx="50071">
                  <c:v>0.27833031451329598</c:v>
                </c:pt>
                <c:pt idx="50072">
                  <c:v>0.22939833970705401</c:v>
                </c:pt>
                <c:pt idx="50073">
                  <c:v>0.19891916690641401</c:v>
                </c:pt>
                <c:pt idx="50074">
                  <c:v>0.11117914963450801</c:v>
                </c:pt>
                <c:pt idx="50075">
                  <c:v>7.7695819406038993E-2</c:v>
                </c:pt>
                <c:pt idx="50076">
                  <c:v>7.7298711422195604E-2</c:v>
                </c:pt>
                <c:pt idx="50077">
                  <c:v>3.7641000557260398E-2</c:v>
                </c:pt>
                <c:pt idx="50078">
                  <c:v>3.7641000557260398E-2</c:v>
                </c:pt>
                <c:pt idx="50079">
                  <c:v>1.05456925385061E-3</c:v>
                </c:pt>
                <c:pt idx="50080">
                  <c:v>-7.0017798952875396E-2</c:v>
                </c:pt>
                <c:pt idx="50081">
                  <c:v>-0.13997137952417299</c:v>
                </c:pt>
                <c:pt idx="50082">
                  <c:v>-7.4765585043762003E-2</c:v>
                </c:pt>
                <c:pt idx="50083">
                  <c:v>-3.5789534408632299E-2</c:v>
                </c:pt>
                <c:pt idx="50084">
                  <c:v>4.0256743545109101E-2</c:v>
                </c:pt>
                <c:pt idx="50085">
                  <c:v>4.0256743545109101E-2</c:v>
                </c:pt>
                <c:pt idx="50086">
                  <c:v>8.2612223501485005E-2</c:v>
                </c:pt>
                <c:pt idx="50087">
                  <c:v>7.5748674153942097E-2</c:v>
                </c:pt>
                <c:pt idx="50088">
                  <c:v>0.11114640334695999</c:v>
                </c:pt>
                <c:pt idx="50089">
                  <c:v>0.102980821701882</c:v>
                </c:pt>
                <c:pt idx="50090">
                  <c:v>0.144197881884114</c:v>
                </c:pt>
                <c:pt idx="50091">
                  <c:v>0.25657827045621601</c:v>
                </c:pt>
                <c:pt idx="50092">
                  <c:v>0.25657827045621601</c:v>
                </c:pt>
                <c:pt idx="50093">
                  <c:v>0.26064087452347201</c:v>
                </c:pt>
                <c:pt idx="50094">
                  <c:v>0.22121483059213601</c:v>
                </c:pt>
                <c:pt idx="50095">
                  <c:v>0.244833247019137</c:v>
                </c:pt>
                <c:pt idx="50096">
                  <c:v>0.28376635668560402</c:v>
                </c:pt>
                <c:pt idx="50097">
                  <c:v>0.22097874405104101</c:v>
                </c:pt>
                <c:pt idx="50098">
                  <c:v>0.14875158478205799</c:v>
                </c:pt>
                <c:pt idx="50099">
                  <c:v>0.15297164676352301</c:v>
                </c:pt>
                <c:pt idx="50100">
                  <c:v>0.15297164676352301</c:v>
                </c:pt>
                <c:pt idx="50101">
                  <c:v>0.147283989132768</c:v>
                </c:pt>
                <c:pt idx="50102">
                  <c:v>2.6016691320438198E-2</c:v>
                </c:pt>
                <c:pt idx="50103">
                  <c:v>2.6016691320438198E-2</c:v>
                </c:pt>
                <c:pt idx="50104">
                  <c:v>-2.55829779012368E-2</c:v>
                </c:pt>
                <c:pt idx="50105">
                  <c:v>-2.55829779012368E-2</c:v>
                </c:pt>
                <c:pt idx="50106">
                  <c:v>-2.55829779012368E-2</c:v>
                </c:pt>
                <c:pt idx="50107">
                  <c:v>8.2657792107824202E-2</c:v>
                </c:pt>
                <c:pt idx="50108">
                  <c:v>8.2657792107824202E-2</c:v>
                </c:pt>
                <c:pt idx="50109">
                  <c:v>0.10759069970584299</c:v>
                </c:pt>
                <c:pt idx="50110">
                  <c:v>7.8730285582845505E-2</c:v>
                </c:pt>
                <c:pt idx="50111">
                  <c:v>8.6785997596642003E-2</c:v>
                </c:pt>
                <c:pt idx="50112">
                  <c:v>0.14598551258856099</c:v>
                </c:pt>
                <c:pt idx="50113">
                  <c:v>0.14598551258856099</c:v>
                </c:pt>
                <c:pt idx="50114">
                  <c:v>0.116540610575755</c:v>
                </c:pt>
                <c:pt idx="50115">
                  <c:v>0.12183368856775401</c:v>
                </c:pt>
                <c:pt idx="50116">
                  <c:v>0.111297246024089</c:v>
                </c:pt>
                <c:pt idx="50117">
                  <c:v>0.116540610575755</c:v>
                </c:pt>
                <c:pt idx="50118">
                  <c:v>0.116540610575755</c:v>
                </c:pt>
                <c:pt idx="50119">
                  <c:v>6.0791331680612501E-2</c:v>
                </c:pt>
                <c:pt idx="50120">
                  <c:v>8.6654927369718998E-2</c:v>
                </c:pt>
                <c:pt idx="50121">
                  <c:v>3.1995923349016298E-2</c:v>
                </c:pt>
                <c:pt idx="50122">
                  <c:v>-2.4398892002405598E-2</c:v>
                </c:pt>
                <c:pt idx="50123">
                  <c:v>-5.46401985478564E-2</c:v>
                </c:pt>
                <c:pt idx="50124">
                  <c:v>-7.0690330414518707E-2</c:v>
                </c:pt>
                <c:pt idx="50125">
                  <c:v>6.2870596429471695E-2</c:v>
                </c:pt>
                <c:pt idx="50126">
                  <c:v>0.103294917345503</c:v>
                </c:pt>
                <c:pt idx="50127">
                  <c:v>0.16668450005597801</c:v>
                </c:pt>
                <c:pt idx="50128">
                  <c:v>8.9654967155476203E-2</c:v>
                </c:pt>
                <c:pt idx="50129">
                  <c:v>0.42392230346725002</c:v>
                </c:pt>
                <c:pt idx="50130">
                  <c:v>0.36503587746733301</c:v>
                </c:pt>
                <c:pt idx="50131">
                  <c:v>0.36503587746733301</c:v>
                </c:pt>
                <c:pt idx="50132">
                  <c:v>0.25266147104150199</c:v>
                </c:pt>
                <c:pt idx="50133">
                  <c:v>0.22288189349029999</c:v>
                </c:pt>
                <c:pt idx="50134">
                  <c:v>0.27312292543524502</c:v>
                </c:pt>
                <c:pt idx="50135">
                  <c:v>0.27312292543524502</c:v>
                </c:pt>
                <c:pt idx="50136">
                  <c:v>0.19063053787155801</c:v>
                </c:pt>
                <c:pt idx="50137">
                  <c:v>0.35807769249763599</c:v>
                </c:pt>
                <c:pt idx="50138">
                  <c:v>0.35294317022687799</c:v>
                </c:pt>
                <c:pt idx="50139">
                  <c:v>0.28540564696144899</c:v>
                </c:pt>
                <c:pt idx="50140">
                  <c:v>0.28540564696144899</c:v>
                </c:pt>
                <c:pt idx="50141">
                  <c:v>0.245439435997094</c:v>
                </c:pt>
                <c:pt idx="50142">
                  <c:v>0.200978495224551</c:v>
                </c:pt>
                <c:pt idx="50143">
                  <c:v>0.200978495224551</c:v>
                </c:pt>
                <c:pt idx="50144">
                  <c:v>0.208793396918069</c:v>
                </c:pt>
                <c:pt idx="50145">
                  <c:v>0.23134703528613099</c:v>
                </c:pt>
                <c:pt idx="50146">
                  <c:v>0.85672434041218104</c:v>
                </c:pt>
                <c:pt idx="50147">
                  <c:v>0.86071555457004101</c:v>
                </c:pt>
                <c:pt idx="50148">
                  <c:v>-9.09568491852768E-2</c:v>
                </c:pt>
                <c:pt idx="50149">
                  <c:v>-0.36558230112063</c:v>
                </c:pt>
                <c:pt idx="50150">
                  <c:v>-4.6882164823017901E-2</c:v>
                </c:pt>
                <c:pt idx="50151">
                  <c:v>3.1837416565019198E-2</c:v>
                </c:pt>
                <c:pt idx="50152">
                  <c:v>8.6814192431454898E-2</c:v>
                </c:pt>
                <c:pt idx="50153">
                  <c:v>9.5508075257319996E-2</c:v>
                </c:pt>
                <c:pt idx="50154">
                  <c:v>0.159265340038138</c:v>
                </c:pt>
                <c:pt idx="50155">
                  <c:v>9.3233355804269905E-2</c:v>
                </c:pt>
                <c:pt idx="50156">
                  <c:v>0.13646847226886999</c:v>
                </c:pt>
                <c:pt idx="50157">
                  <c:v>8.4748980252792303E-2</c:v>
                </c:pt>
                <c:pt idx="50158">
                  <c:v>0.16765988864426701</c:v>
                </c:pt>
                <c:pt idx="50159">
                  <c:v>8.3802800672007502E-2</c:v>
                </c:pt>
                <c:pt idx="50160">
                  <c:v>4.3854283801607802E-2</c:v>
                </c:pt>
                <c:pt idx="50161">
                  <c:v>9.0963850928054493E-2</c:v>
                </c:pt>
                <c:pt idx="50162">
                  <c:v>9.0963850928054493E-2</c:v>
                </c:pt>
                <c:pt idx="50163">
                  <c:v>4.3415080344289203E-2</c:v>
                </c:pt>
                <c:pt idx="50164" formatCode="0.00E+00">
                  <c:v>-3.7533959617341801E-4</c:v>
                </c:pt>
                <c:pt idx="50165">
                  <c:v>-3.6654904252691099E-2</c:v>
                </c:pt>
                <c:pt idx="50166" formatCode="0.00E+00">
                  <c:v>-0.15841854932154401</c:v>
                </c:pt>
                <c:pt idx="50167">
                  <c:v>-0.15790273586902401</c:v>
                </c:pt>
                <c:pt idx="50168">
                  <c:v>-0.240894347431753</c:v>
                </c:pt>
                <c:pt idx="50169">
                  <c:v>-0.22228344581599699</c:v>
                </c:pt>
                <c:pt idx="50170">
                  <c:v>-0.136019348933336</c:v>
                </c:pt>
                <c:pt idx="50171">
                  <c:v>-0.19377030781869001</c:v>
                </c:pt>
                <c:pt idx="50172">
                  <c:v>-0.126927423300321</c:v>
                </c:pt>
                <c:pt idx="50173">
                  <c:v>-0.15516309126406699</c:v>
                </c:pt>
                <c:pt idx="50174">
                  <c:v>-0.19318458628653201</c:v>
                </c:pt>
                <c:pt idx="50175">
                  <c:v>-0.21926507100508699</c:v>
                </c:pt>
                <c:pt idx="50176">
                  <c:v>-0.21926507100508699</c:v>
                </c:pt>
                <c:pt idx="50177">
                  <c:v>-0.193321562759008</c:v>
                </c:pt>
                <c:pt idx="50178">
                  <c:v>-0.15471830429697001</c:v>
                </c:pt>
                <c:pt idx="50179">
                  <c:v>-0.15471830429697001</c:v>
                </c:pt>
                <c:pt idx="50180">
                  <c:v>-0.15471830429697001</c:v>
                </c:pt>
                <c:pt idx="50181">
                  <c:v>-0.118745446820157</c:v>
                </c:pt>
                <c:pt idx="50182">
                  <c:v>-0.15435861333703399</c:v>
                </c:pt>
                <c:pt idx="50183">
                  <c:v>-0.118745446820157</c:v>
                </c:pt>
                <c:pt idx="50184">
                  <c:v>-0.15435861333703399</c:v>
                </c:pt>
                <c:pt idx="50185">
                  <c:v>-0.123323568065625</c:v>
                </c:pt>
                <c:pt idx="50186">
                  <c:v>3.55920201110482E-2</c:v>
                </c:pt>
                <c:pt idx="50187">
                  <c:v>-4.7175445902343599E-2</c:v>
                </c:pt>
                <c:pt idx="50188" formatCode="0.00E+00">
                  <c:v>6.2866209981771095E-4</c:v>
                </c:pt>
                <c:pt idx="50189">
                  <c:v>-0.139478106011034</c:v>
                </c:pt>
                <c:pt idx="50190" formatCode="0.00E+00">
                  <c:v>-5.9179766085478903E-2</c:v>
                </c:pt>
                <c:pt idx="50191">
                  <c:v>-0.19868843228685301</c:v>
                </c:pt>
                <c:pt idx="50192">
                  <c:v>-0.19868843228685301</c:v>
                </c:pt>
                <c:pt idx="50193">
                  <c:v>-0.218009115508565</c:v>
                </c:pt>
                <c:pt idx="50194">
                  <c:v>-8.5896616208060106E-2</c:v>
                </c:pt>
                <c:pt idx="50195">
                  <c:v>-0.17723195261682201</c:v>
                </c:pt>
                <c:pt idx="50196">
                  <c:v>0.102548177566661</c:v>
                </c:pt>
                <c:pt idx="50197">
                  <c:v>3.3366952629728198E-2</c:v>
                </c:pt>
                <c:pt idx="50198">
                  <c:v>-3.2020102118482698E-2</c:v>
                </c:pt>
                <c:pt idx="50199">
                  <c:v>-4.2873075609250501E-2</c:v>
                </c:pt>
                <c:pt idx="50200">
                  <c:v>7.9124524477673902E-2</c:v>
                </c:pt>
                <c:pt idx="50201">
                  <c:v>7.9124524477673902E-2</c:v>
                </c:pt>
                <c:pt idx="50202">
                  <c:v>7.9124524477673902E-2</c:v>
                </c:pt>
                <c:pt idx="50203">
                  <c:v>7.9124524477673902E-2</c:v>
                </c:pt>
                <c:pt idx="50204">
                  <c:v>0.19721767138178301</c:v>
                </c:pt>
                <c:pt idx="50205">
                  <c:v>0.19721767138178301</c:v>
                </c:pt>
                <c:pt idx="50206">
                  <c:v>0.14729573119301201</c:v>
                </c:pt>
                <c:pt idx="50207">
                  <c:v>0.135345298321045</c:v>
                </c:pt>
                <c:pt idx="50208">
                  <c:v>0.135345298321045</c:v>
                </c:pt>
                <c:pt idx="50209">
                  <c:v>0.135345298321045</c:v>
                </c:pt>
                <c:pt idx="50210">
                  <c:v>0.15299049639772699</c:v>
                </c:pt>
                <c:pt idx="50211">
                  <c:v>0.31105846426988099</c:v>
                </c:pt>
                <c:pt idx="50212">
                  <c:v>0.33423210497964201</c:v>
                </c:pt>
                <c:pt idx="50213">
                  <c:v>0.53798874989865098</c:v>
                </c:pt>
                <c:pt idx="50214">
                  <c:v>0.499794416594874</c:v>
                </c:pt>
                <c:pt idx="50215">
                  <c:v>0.38527420783468402</c:v>
                </c:pt>
                <c:pt idx="50216">
                  <c:v>0.42888313322217497</c:v>
                </c:pt>
                <c:pt idx="50217">
                  <c:v>0.42888313322217497</c:v>
                </c:pt>
                <c:pt idx="50218">
                  <c:v>0.47262763951417802</c:v>
                </c:pt>
                <c:pt idx="50219">
                  <c:v>0</c:v>
                </c:pt>
                <c:pt idx="50220">
                  <c:v>-0.117967082386238</c:v>
                </c:pt>
                <c:pt idx="50221">
                  <c:v>0.17487898167621599</c:v>
                </c:pt>
                <c:pt idx="50222">
                  <c:v>0.14974479570362401</c:v>
                </c:pt>
                <c:pt idx="50223">
                  <c:v>0.25842005645900001</c:v>
                </c:pt>
                <c:pt idx="50224">
                  <c:v>0.109810083176833</c:v>
                </c:pt>
                <c:pt idx="50225">
                  <c:v>0.11202898292258601</c:v>
                </c:pt>
                <c:pt idx="50226">
                  <c:v>8.1843183609900505E-2</c:v>
                </c:pt>
                <c:pt idx="50227">
                  <c:v>0.11391337071938</c:v>
                </c:pt>
                <c:pt idx="50228">
                  <c:v>0.104270637222485</c:v>
                </c:pt>
                <c:pt idx="50229">
                  <c:v>0.126943804916574</c:v>
                </c:pt>
                <c:pt idx="50230">
                  <c:v>-0.10730877055447299</c:v>
                </c:pt>
                <c:pt idx="50231">
                  <c:v>0.22299102157168399</c:v>
                </c:pt>
                <c:pt idx="50232">
                  <c:v>-5.7995002397072698E-2</c:v>
                </c:pt>
                <c:pt idx="50233" formatCode="0.00E+00">
                  <c:v>-5.2547092005195096E-4</c:v>
                </c:pt>
                <c:pt idx="50234">
                  <c:v>0</c:v>
                </c:pt>
                <c:pt idx="50235" formatCode="0.00E+00">
                  <c:v>0.32258079109554999</c:v>
                </c:pt>
                <c:pt idx="50236">
                  <c:v>6.3905255306364997E-2</c:v>
                </c:pt>
                <c:pt idx="50237">
                  <c:v>0.120932387765602</c:v>
                </c:pt>
                <c:pt idx="50238">
                  <c:v>-5.3225348537964103E-2</c:v>
                </c:pt>
                <c:pt idx="50239">
                  <c:v>-3.5193408926303897E-2</c:v>
                </c:pt>
                <c:pt idx="50240">
                  <c:v>1.46386195679515E-2</c:v>
                </c:pt>
                <c:pt idx="50241">
                  <c:v>7.4911655722120496E-2</c:v>
                </c:pt>
                <c:pt idx="50242">
                  <c:v>0.20139219022193</c:v>
                </c:pt>
                <c:pt idx="50243">
                  <c:v>0.20139219022193</c:v>
                </c:pt>
                <c:pt idx="50244">
                  <c:v>0.20139219022193</c:v>
                </c:pt>
                <c:pt idx="50245">
                  <c:v>0.23496608603306199</c:v>
                </c:pt>
                <c:pt idx="50246">
                  <c:v>0.18514208434655599</c:v>
                </c:pt>
                <c:pt idx="50247">
                  <c:v>0.139182419982987</c:v>
                </c:pt>
                <c:pt idx="50248">
                  <c:v>0.17086281302888001</c:v>
                </c:pt>
                <c:pt idx="50249">
                  <c:v>0.25415725012183599</c:v>
                </c:pt>
                <c:pt idx="50250">
                  <c:v>0.14947158722058601</c:v>
                </c:pt>
                <c:pt idx="50251">
                  <c:v>0.120865310199852</c:v>
                </c:pt>
                <c:pt idx="50252">
                  <c:v>-5.3727174728390198E-2</c:v>
                </c:pt>
                <c:pt idx="50253">
                  <c:v>-5.3727174728390198E-2</c:v>
                </c:pt>
                <c:pt idx="50254">
                  <c:v>2.60904359198115E-2</c:v>
                </c:pt>
                <c:pt idx="50255">
                  <c:v>2.6326904774421199E-2</c:v>
                </c:pt>
                <c:pt idx="50256">
                  <c:v>-4.9159327815917399E-2</c:v>
                </c:pt>
                <c:pt idx="50257">
                  <c:v>2.9404872247297702E-2</c:v>
                </c:pt>
                <c:pt idx="50258">
                  <c:v>6.6027207620991304E-2</c:v>
                </c:pt>
                <c:pt idx="50259">
                  <c:v>3.1919027082344099E-2</c:v>
                </c:pt>
                <c:pt idx="50260">
                  <c:v>-4.3829125686240401E-2</c:v>
                </c:pt>
                <c:pt idx="50261">
                  <c:v>3.2691908325076902E-2</c:v>
                </c:pt>
                <c:pt idx="50262">
                  <c:v>-6.3420106486502703E-2</c:v>
                </c:pt>
                <c:pt idx="50263">
                  <c:v>-1.21627661295153E-2</c:v>
                </c:pt>
                <c:pt idx="50264">
                  <c:v>-1.21627661295153E-2</c:v>
                </c:pt>
                <c:pt idx="50265">
                  <c:v>0.22113573580311599</c:v>
                </c:pt>
                <c:pt idx="50266">
                  <c:v>0.22113573580311599</c:v>
                </c:pt>
                <c:pt idx="50267">
                  <c:v>0.26521533854262103</c:v>
                </c:pt>
                <c:pt idx="50268">
                  <c:v>0.236308143579603</c:v>
                </c:pt>
                <c:pt idx="50269">
                  <c:v>0.25391910394797701</c:v>
                </c:pt>
                <c:pt idx="50270">
                  <c:v>0.28663122101503702</c:v>
                </c:pt>
                <c:pt idx="50271">
                  <c:v>0.31676912440253802</c:v>
                </c:pt>
                <c:pt idx="50272">
                  <c:v>0.30756487378859698</c:v>
                </c:pt>
                <c:pt idx="50273">
                  <c:v>0.31711168810483598</c:v>
                </c:pt>
                <c:pt idx="50274">
                  <c:v>0.30809414161891202</c:v>
                </c:pt>
                <c:pt idx="50275">
                  <c:v>0.28356048310561799</c:v>
                </c:pt>
                <c:pt idx="50276">
                  <c:v>0</c:v>
                </c:pt>
                <c:pt idx="50277">
                  <c:v>0.117967082386238</c:v>
                </c:pt>
                <c:pt idx="50278" formatCode="0.00E+00">
                  <c:v>7.6347538766707802E-4</c:v>
                </c:pt>
                <c:pt idx="50279">
                  <c:v>9.6204172087447998E-2</c:v>
                </c:pt>
                <c:pt idx="50280" formatCode="0.00E+00">
                  <c:v>-3.9834745356843899E-2</c:v>
                </c:pt>
                <c:pt idx="50281">
                  <c:v>-2.90271131199142E-2</c:v>
                </c:pt>
                <c:pt idx="50282">
                  <c:v>-0.146583776948679</c:v>
                </c:pt>
                <c:pt idx="50283">
                  <c:v>-0.146583776948679</c:v>
                </c:pt>
                <c:pt idx="50284">
                  <c:v>-0.16983283985651701</c:v>
                </c:pt>
                <c:pt idx="50285">
                  <c:v>-0.10168990673572099</c:v>
                </c:pt>
                <c:pt idx="50286">
                  <c:v>-0.152543510560363</c:v>
                </c:pt>
                <c:pt idx="50287">
                  <c:v>-0.116335672179546</c:v>
                </c:pt>
                <c:pt idx="50288">
                  <c:v>-9.1679468991182594E-2</c:v>
                </c:pt>
                <c:pt idx="50289">
                  <c:v>-0.31524189221337201</c:v>
                </c:pt>
                <c:pt idx="50290">
                  <c:v>9.49230464702055E-3</c:v>
                </c:pt>
                <c:pt idx="50291">
                  <c:v>-5.8210897714750097E-2</c:v>
                </c:pt>
                <c:pt idx="50292" formatCode="0.00E+00">
                  <c:v>-8.0864395337720797E-4</c:v>
                </c:pt>
                <c:pt idx="50293" formatCode="0.00E+00">
                  <c:v>-8.0864395337720797E-4</c:v>
                </c:pt>
                <c:pt idx="50294" formatCode="0.00E+00">
                  <c:v>5.1462623140636099E-2</c:v>
                </c:pt>
                <c:pt idx="50295" formatCode="0.00E+00">
                  <c:v>-7.2836734069570098E-4</c:v>
                </c:pt>
                <c:pt idx="50296">
                  <c:v>-4.7983208555985202E-2</c:v>
                </c:pt>
                <c:pt idx="50297" formatCode="0.00E+00">
                  <c:v>-7.2836734069570098E-4</c:v>
                </c:pt>
                <c:pt idx="50298">
                  <c:v>-9.0970560942225095E-2</c:v>
                </c:pt>
                <c:pt idx="50299" formatCode="0.00E+00">
                  <c:v>-0.16518376839447299</c:v>
                </c:pt>
                <c:pt idx="50300">
                  <c:v>-0.16518376839447299</c:v>
                </c:pt>
                <c:pt idx="50301">
                  <c:v>-0.19742282065779901</c:v>
                </c:pt>
                <c:pt idx="50302">
                  <c:v>-0.19742282065779901</c:v>
                </c:pt>
                <c:pt idx="50303">
                  <c:v>-0.170377387526433</c:v>
                </c:pt>
                <c:pt idx="50304">
                  <c:v>-0.208432747364863</c:v>
                </c:pt>
                <c:pt idx="50305">
                  <c:v>-0.266091872602505</c:v>
                </c:pt>
                <c:pt idx="50306">
                  <c:v>-0.33824045713819201</c:v>
                </c:pt>
                <c:pt idx="50307">
                  <c:v>-0.31324238361547802</c:v>
                </c:pt>
                <c:pt idx="50308">
                  <c:v>-0.288882414323125</c:v>
                </c:pt>
                <c:pt idx="50309">
                  <c:v>-0.32203159573446699</c:v>
                </c:pt>
                <c:pt idx="50310">
                  <c:v>-0.32203159573446699</c:v>
                </c:pt>
                <c:pt idx="50311">
                  <c:v>-0.32203159573446699</c:v>
                </c:pt>
                <c:pt idx="50312">
                  <c:v>-0.34519819277234198</c:v>
                </c:pt>
                <c:pt idx="50313">
                  <c:v>-0.34519819277234198</c:v>
                </c:pt>
                <c:pt idx="50314">
                  <c:v>-0.30100957050969801</c:v>
                </c:pt>
                <c:pt idx="50315">
                  <c:v>-0.25963173400713202</c:v>
                </c:pt>
                <c:pt idx="50316">
                  <c:v>-0.25963173400713202</c:v>
                </c:pt>
                <c:pt idx="50317">
                  <c:v>-0.28592920880739697</c:v>
                </c:pt>
                <c:pt idx="50318">
                  <c:v>-0.28592920880739697</c:v>
                </c:pt>
                <c:pt idx="50319">
                  <c:v>-0.247657646283655</c:v>
                </c:pt>
                <c:pt idx="50320">
                  <c:v>-0.21138622418981301</c:v>
                </c:pt>
                <c:pt idx="50321">
                  <c:v>-0.177364427825002</c:v>
                </c:pt>
                <c:pt idx="50322">
                  <c:v>-0.14504161859171499</c:v>
                </c:pt>
                <c:pt idx="50323">
                  <c:v>-0.28548888452180499</c:v>
                </c:pt>
                <c:pt idx="50324">
                  <c:v>-0.28548888452180499</c:v>
                </c:pt>
                <c:pt idx="50325">
                  <c:v>-0.28548888452180499</c:v>
                </c:pt>
                <c:pt idx="50326">
                  <c:v>-0.28548888452180499</c:v>
                </c:pt>
                <c:pt idx="50327">
                  <c:v>-0.28548888452180499</c:v>
                </c:pt>
                <c:pt idx="50328">
                  <c:v>-0.28548888452180499</c:v>
                </c:pt>
                <c:pt idx="50329">
                  <c:v>-0.28548888452180499</c:v>
                </c:pt>
                <c:pt idx="50330">
                  <c:v>-0.32640855815703101</c:v>
                </c:pt>
                <c:pt idx="50331">
                  <c:v>-0.32640855815703101</c:v>
                </c:pt>
                <c:pt idx="50332">
                  <c:v>-0.28610994796554401</c:v>
                </c:pt>
                <c:pt idx="50333">
                  <c:v>-0.32700356384872697</c:v>
                </c:pt>
                <c:pt idx="50334">
                  <c:v>-0.32372490903534201</c:v>
                </c:pt>
                <c:pt idx="50335">
                  <c:v>-0.30368429589787499</c:v>
                </c:pt>
                <c:pt idx="50336">
                  <c:v>-0.34727398059424103</c:v>
                </c:pt>
                <c:pt idx="50337">
                  <c:v>-0.36652575863272202</c:v>
                </c:pt>
                <c:pt idx="50338">
                  <c:v>-0.32372490903534201</c:v>
                </c:pt>
                <c:pt idx="50339">
                  <c:v>-0.30368429589787499</c:v>
                </c:pt>
                <c:pt idx="50340">
                  <c:v>-0.26561868942823702</c:v>
                </c:pt>
                <c:pt idx="50341">
                  <c:v>-0.28951801598843602</c:v>
                </c:pt>
                <c:pt idx="50342">
                  <c:v>-0.32376139626842598</c:v>
                </c:pt>
                <c:pt idx="50343">
                  <c:v>-0.36656435944246701</c:v>
                </c:pt>
                <c:pt idx="50344">
                  <c:v>-0.362992111374419</c:v>
                </c:pt>
                <c:pt idx="50345">
                  <c:v>-0.35618913765160998</c:v>
                </c:pt>
                <c:pt idx="50346">
                  <c:v>-0.31515940461644099</c:v>
                </c:pt>
                <c:pt idx="50347">
                  <c:v>-0.299768598025278</c:v>
                </c:pt>
                <c:pt idx="50348">
                  <c:v>-0.39035633280302101</c:v>
                </c:pt>
                <c:pt idx="50349">
                  <c:v>-0.39035633280302101</c:v>
                </c:pt>
                <c:pt idx="50350">
                  <c:v>-0.41120012989543298</c:v>
                </c:pt>
                <c:pt idx="50351">
                  <c:v>-0.41120012989543298</c:v>
                </c:pt>
                <c:pt idx="50352">
                  <c:v>-0.34240439505784898</c:v>
                </c:pt>
                <c:pt idx="50353">
                  <c:v>0.10730877055447299</c:v>
                </c:pt>
                <c:pt idx="50354">
                  <c:v>-0.22299102157168399</c:v>
                </c:pt>
                <c:pt idx="50355">
                  <c:v>5.8802894026542797E-2</c:v>
                </c:pt>
                <c:pt idx="50356">
                  <c:v>5.8802894026542797E-2</c:v>
                </c:pt>
                <c:pt idx="50357">
                  <c:v>0.19742756893822799</c:v>
                </c:pt>
                <c:pt idx="50358">
                  <c:v>8.9955349094898093E-2</c:v>
                </c:pt>
                <c:pt idx="50359">
                  <c:v>8.17987617489426E-2</c:v>
                </c:pt>
                <c:pt idx="50360">
                  <c:v>0.121265497784716</c:v>
                </c:pt>
                <c:pt idx="50361">
                  <c:v>0.11329236823541999</c:v>
                </c:pt>
                <c:pt idx="50362">
                  <c:v>0.11329236823541999</c:v>
                </c:pt>
                <c:pt idx="50363">
                  <c:v>5.8692626844803801E-2</c:v>
                </c:pt>
                <c:pt idx="50364">
                  <c:v>1.4841652060336901E-2</c:v>
                </c:pt>
                <c:pt idx="50365">
                  <c:v>2.1700627608959501E-2</c:v>
                </c:pt>
                <c:pt idx="50366">
                  <c:v>0.113284569113173</c:v>
                </c:pt>
                <c:pt idx="50367">
                  <c:v>0.148125114976146</c:v>
                </c:pt>
                <c:pt idx="50368">
                  <c:v>0.148125114976146</c:v>
                </c:pt>
                <c:pt idx="50369">
                  <c:v>0.1074887269577</c:v>
                </c:pt>
                <c:pt idx="50370">
                  <c:v>0.149097726865831</c:v>
                </c:pt>
                <c:pt idx="50371">
                  <c:v>0.135732302183149</c:v>
                </c:pt>
                <c:pt idx="50372">
                  <c:v>0.18665015371913099</c:v>
                </c:pt>
                <c:pt idx="50373">
                  <c:v>0.221026893913123</c:v>
                </c:pt>
                <c:pt idx="50374">
                  <c:v>0.170757226202293</c:v>
                </c:pt>
                <c:pt idx="50375">
                  <c:v>0.12515951762899</c:v>
                </c:pt>
                <c:pt idx="50376">
                  <c:v>0.170757226202293</c:v>
                </c:pt>
                <c:pt idx="50377">
                  <c:v>0.170757226202293</c:v>
                </c:pt>
                <c:pt idx="50378">
                  <c:v>0.22020677727260901</c:v>
                </c:pt>
                <c:pt idx="50379">
                  <c:v>0.22020677727260901</c:v>
                </c:pt>
                <c:pt idx="50380">
                  <c:v>0.17075546760924801</c:v>
                </c:pt>
                <c:pt idx="50381">
                  <c:v>9.7225343026753494E-2</c:v>
                </c:pt>
                <c:pt idx="50382">
                  <c:v>5.0860767735594503E-2</c:v>
                </c:pt>
                <c:pt idx="50383">
                  <c:v>8.9338990405320506E-2</c:v>
                </c:pt>
                <c:pt idx="50384">
                  <c:v>0.14151074994566701</c:v>
                </c:pt>
                <c:pt idx="50385">
                  <c:v>0.17607813602893099</c:v>
                </c:pt>
                <c:pt idx="50386">
                  <c:v>8.7215428328880101E-2</c:v>
                </c:pt>
                <c:pt idx="50387">
                  <c:v>0.12044438281802999</c:v>
                </c:pt>
                <c:pt idx="50388">
                  <c:v>4.4336695771133E-2</c:v>
                </c:pt>
                <c:pt idx="50389">
                  <c:v>-6.2823843532548704E-2</c:v>
                </c:pt>
                <c:pt idx="50390">
                  <c:v>-7.5410803488220102E-2</c:v>
                </c:pt>
                <c:pt idx="50391">
                  <c:v>-0.10903229397940201</c:v>
                </c:pt>
                <c:pt idx="50392">
                  <c:v>-0.107725662335066</c:v>
                </c:pt>
                <c:pt idx="50393" formatCode="0.00E+00">
                  <c:v>6.5767681474526696E-4</c:v>
                </c:pt>
                <c:pt idx="50394">
                  <c:v>-7.3884136109923296E-2</c:v>
                </c:pt>
                <c:pt idx="50395" formatCode="0.00E+00">
                  <c:v>-3.5868447253126101E-2</c:v>
                </c:pt>
                <c:pt idx="50396">
                  <c:v>-7.5527287681526195E-2</c:v>
                </c:pt>
                <c:pt idx="50397">
                  <c:v>3.2641460597713598E-2</c:v>
                </c:pt>
                <c:pt idx="50398">
                  <c:v>-6.08656961283116E-3</c:v>
                </c:pt>
                <c:pt idx="50399">
                  <c:v>3.0314678550880499E-2</c:v>
                </c:pt>
                <c:pt idx="50400">
                  <c:v>6.3977041992355294E-2</c:v>
                </c:pt>
                <c:pt idx="50401">
                  <c:v>0.10244360486385699</c:v>
                </c:pt>
                <c:pt idx="50402">
                  <c:v>0.10244506044378</c:v>
                </c:pt>
                <c:pt idx="50403">
                  <c:v>0.398052583788223</c:v>
                </c:pt>
                <c:pt idx="50404">
                  <c:v>0.456308682419377</c:v>
                </c:pt>
                <c:pt idx="50405">
                  <c:v>0.478369574311235</c:v>
                </c:pt>
                <c:pt idx="50406">
                  <c:v>0.53993647782585197</c:v>
                </c:pt>
                <c:pt idx="50407">
                  <c:v>0.59175046532874997</c:v>
                </c:pt>
                <c:pt idx="50408">
                  <c:v>0.59081781688014501</c:v>
                </c:pt>
                <c:pt idx="50409">
                  <c:v>0.55765636003187902</c:v>
                </c:pt>
                <c:pt idx="50410">
                  <c:v>0.622434410851197</c:v>
                </c:pt>
                <c:pt idx="50411">
                  <c:v>0.63393587821975095</c:v>
                </c:pt>
                <c:pt idx="50412">
                  <c:v>0.64887488569215901</c:v>
                </c:pt>
                <c:pt idx="50413">
                  <c:v>0.67498797404554201</c:v>
                </c:pt>
                <c:pt idx="50414">
                  <c:v>0.675978974163022</c:v>
                </c:pt>
                <c:pt idx="50415">
                  <c:v>0.67800680597994001</c:v>
                </c:pt>
                <c:pt idx="50416">
                  <c:v>0.68000941395827597</c:v>
                </c:pt>
                <c:pt idx="50417">
                  <c:v>0.68394081779945004</c:v>
                </c:pt>
                <c:pt idx="50418">
                  <c:v>0.67184216579781297</c:v>
                </c:pt>
                <c:pt idx="50419">
                  <c:v>0.65078426185192595</c:v>
                </c:pt>
                <c:pt idx="50420">
                  <c:v>0.65078426185192595</c:v>
                </c:pt>
                <c:pt idx="50421">
                  <c:v>0.59066117110558003</c:v>
                </c:pt>
                <c:pt idx="50422">
                  <c:v>0.59066117110558003</c:v>
                </c:pt>
                <c:pt idx="50423">
                  <c:v>0.58106655984014199</c:v>
                </c:pt>
                <c:pt idx="50424">
                  <c:v>0.52615066776775299</c:v>
                </c:pt>
                <c:pt idx="50425">
                  <c:v>0.56254120195145896</c:v>
                </c:pt>
                <c:pt idx="50426">
                  <c:v>0.62015665282883603</c:v>
                </c:pt>
                <c:pt idx="50427">
                  <c:v>0.63353870300857096</c:v>
                </c:pt>
                <c:pt idx="50428">
                  <c:v>0.69417203082678902</c:v>
                </c:pt>
                <c:pt idx="50429">
                  <c:v>0.64618941912544403</c:v>
                </c:pt>
                <c:pt idx="50430">
                  <c:v>0.90781515676842695</c:v>
                </c:pt>
                <c:pt idx="50431">
                  <c:v>0.90781515676842695</c:v>
                </c:pt>
                <c:pt idx="50432">
                  <c:v>0.76776744391799601</c:v>
                </c:pt>
                <c:pt idx="50433">
                  <c:v>0.77876475964211</c:v>
                </c:pt>
                <c:pt idx="50434">
                  <c:v>0.70547499333264896</c:v>
                </c:pt>
                <c:pt idx="50435">
                  <c:v>0.69471705823284102</c:v>
                </c:pt>
                <c:pt idx="50436">
                  <c:v>0.68430373911880404</c:v>
                </c:pt>
                <c:pt idx="50437">
                  <c:v>0.70577009599795804</c:v>
                </c:pt>
                <c:pt idx="50438">
                  <c:v>0.70577009599795804</c:v>
                </c:pt>
                <c:pt idx="50439">
                  <c:v>0.82426923810414798</c:v>
                </c:pt>
                <c:pt idx="50440">
                  <c:v>-9.1679468991182594E-2</c:v>
                </c:pt>
                <c:pt idx="50441">
                  <c:v>0.23827354657557001</c:v>
                </c:pt>
                <c:pt idx="50442">
                  <c:v>7.4661383726396302E-2</c:v>
                </c:pt>
                <c:pt idx="50443">
                  <c:v>-0.11455344607873499</c:v>
                </c:pt>
                <c:pt idx="50444">
                  <c:v>-0.25255115077468898</c:v>
                </c:pt>
                <c:pt idx="50445">
                  <c:v>-0.35645055857936903</c:v>
                </c:pt>
                <c:pt idx="50446">
                  <c:v>-0.44434156235757499</c:v>
                </c:pt>
                <c:pt idx="50447">
                  <c:v>-0.36248042060216801</c:v>
                </c:pt>
                <c:pt idx="50448">
                  <c:v>-0.30566926660598098</c:v>
                </c:pt>
                <c:pt idx="50449">
                  <c:v>-0.15536302658419501</c:v>
                </c:pt>
                <c:pt idx="50450">
                  <c:v>-2.1818474999699598E-2</c:v>
                </c:pt>
                <c:pt idx="50451">
                  <c:v>3.9977851929667803E-2</c:v>
                </c:pt>
                <c:pt idx="50452">
                  <c:v>4.9564076739229801E-2</c:v>
                </c:pt>
                <c:pt idx="50453">
                  <c:v>0.19312112015086999</c:v>
                </c:pt>
                <c:pt idx="50454">
                  <c:v>0.19312112015086999</c:v>
                </c:pt>
                <c:pt idx="50455">
                  <c:v>0.19312112015086999</c:v>
                </c:pt>
                <c:pt idx="50456">
                  <c:v>3.5256367980431802E-2</c:v>
                </c:pt>
                <c:pt idx="50457">
                  <c:v>3.5256367980431802E-2</c:v>
                </c:pt>
                <c:pt idx="50458">
                  <c:v>3.5256367980431802E-2</c:v>
                </c:pt>
                <c:pt idx="50459">
                  <c:v>2.7697089137402198E-2</c:v>
                </c:pt>
                <c:pt idx="50460">
                  <c:v>-1.54492840586282E-2</c:v>
                </c:pt>
                <c:pt idx="50461">
                  <c:v>-1.54492840586282E-2</c:v>
                </c:pt>
                <c:pt idx="50462">
                  <c:v>-9.1132397216873801E-2</c:v>
                </c:pt>
                <c:pt idx="50463">
                  <c:v>-1.26744745139273E-2</c:v>
                </c:pt>
                <c:pt idx="50464">
                  <c:v>2.3567757998300201E-2</c:v>
                </c:pt>
                <c:pt idx="50465">
                  <c:v>5.86378942412078E-2</c:v>
                </c:pt>
                <c:pt idx="50466">
                  <c:v>9.0703499435956694E-2</c:v>
                </c:pt>
                <c:pt idx="50467">
                  <c:v>8.4013514123749203E-2</c:v>
                </c:pt>
                <c:pt idx="50468">
                  <c:v>7.7405096460884504E-2</c:v>
                </c:pt>
                <c:pt idx="50469">
                  <c:v>4.9039533493188098E-2</c:v>
                </c:pt>
                <c:pt idx="50470">
                  <c:v>4.2401690720092797E-2</c:v>
                </c:pt>
                <c:pt idx="50471">
                  <c:v>4.9039533493188098E-2</c:v>
                </c:pt>
                <c:pt idx="50472">
                  <c:v>1.10045742252793E-2</c:v>
                </c:pt>
                <c:pt idx="50473">
                  <c:v>1.10045742252793E-2</c:v>
                </c:pt>
                <c:pt idx="50474">
                  <c:v>4.2401690720092797E-2</c:v>
                </c:pt>
                <c:pt idx="50475">
                  <c:v>4.2401690720092797E-2</c:v>
                </c:pt>
                <c:pt idx="50476">
                  <c:v>-3.0112723762358101E-2</c:v>
                </c:pt>
                <c:pt idx="50477">
                  <c:v>-3.0112723762358101E-2</c:v>
                </c:pt>
                <c:pt idx="50478">
                  <c:v>4.83792651958459E-3</c:v>
                </c:pt>
                <c:pt idx="50479">
                  <c:v>4.83792651958459E-3</c:v>
                </c:pt>
                <c:pt idx="50480">
                  <c:v>3.9450789325538402E-2</c:v>
                </c:pt>
                <c:pt idx="50481">
                  <c:v>0.24109334543553501</c:v>
                </c:pt>
                <c:pt idx="50482">
                  <c:v>0.14445725008502699</c:v>
                </c:pt>
                <c:pt idx="50483">
                  <c:v>7.7724879047563894E-2</c:v>
                </c:pt>
                <c:pt idx="50484">
                  <c:v>7.0712323448702999E-2</c:v>
                </c:pt>
                <c:pt idx="50485">
                  <c:v>7.0712323448702999E-2</c:v>
                </c:pt>
                <c:pt idx="50486">
                  <c:v>3.1075674458947499E-2</c:v>
                </c:pt>
                <c:pt idx="50487">
                  <c:v>6.6160750089887005E-2</c:v>
                </c:pt>
                <c:pt idx="50488">
                  <c:v>-3.8308741440335102E-2</c:v>
                </c:pt>
                <c:pt idx="50489">
                  <c:v>-3.8308741440335102E-2</c:v>
                </c:pt>
                <c:pt idx="50490">
                  <c:v>-6.8726199715411093E-2</c:v>
                </c:pt>
                <c:pt idx="50491">
                  <c:v>-3.5959695363913802E-2</c:v>
                </c:pt>
                <c:pt idx="50492">
                  <c:v>-6.4637353164321995E-2</c:v>
                </c:pt>
                <c:pt idx="50493">
                  <c:v>-8.6170707662850399E-2</c:v>
                </c:pt>
                <c:pt idx="50494">
                  <c:v>-1.6513096917620301E-2</c:v>
                </c:pt>
                <c:pt idx="50495">
                  <c:v>-0.19920868703191699</c:v>
                </c:pt>
                <c:pt idx="50496">
                  <c:v>9.07681876709589E-2</c:v>
                </c:pt>
                <c:pt idx="50497">
                  <c:v>-2.6491994710561202E-2</c:v>
                </c:pt>
                <c:pt idx="50498">
                  <c:v>7.3820354068075703E-2</c:v>
                </c:pt>
                <c:pt idx="50499">
                  <c:v>-6.2575569698186201E-2</c:v>
                </c:pt>
                <c:pt idx="50500">
                  <c:v>-0.10955382457997</c:v>
                </c:pt>
                <c:pt idx="50501">
                  <c:v>-6.2137201527448803E-2</c:v>
                </c:pt>
                <c:pt idx="50502">
                  <c:v>-6.1862319260434097E-2</c:v>
                </c:pt>
                <c:pt idx="50503">
                  <c:v>-0.16892640027869299</c:v>
                </c:pt>
                <c:pt idx="50504">
                  <c:v>-6.3638490012950702E-2</c:v>
                </c:pt>
                <c:pt idx="50505">
                  <c:v>-0.20078728742190599</c:v>
                </c:pt>
                <c:pt idx="50506">
                  <c:v>-0.245688937328361</c:v>
                </c:pt>
                <c:pt idx="50507">
                  <c:v>-0.246136150377983</c:v>
                </c:pt>
                <c:pt idx="50508">
                  <c:v>-0.294512004255437</c:v>
                </c:pt>
                <c:pt idx="50509">
                  <c:v>-0.21674086923756899</c:v>
                </c:pt>
                <c:pt idx="50510">
                  <c:v>-0.16819804395505999</c:v>
                </c:pt>
                <c:pt idx="50511">
                  <c:v>-8.6878077938893294E-2</c:v>
                </c:pt>
                <c:pt idx="50512">
                  <c:v>-8.0527854300842902E-2</c:v>
                </c:pt>
                <c:pt idx="50513">
                  <c:v>-4.2562484737424099E-2</c:v>
                </c:pt>
                <c:pt idx="50514">
                  <c:v>3.12192891512783E-2</c:v>
                </c:pt>
                <c:pt idx="50515">
                  <c:v>-6.9391389805146799E-3</c:v>
                </c:pt>
                <c:pt idx="50516">
                  <c:v>2.8479593649347299E-2</c:v>
                </c:pt>
                <c:pt idx="50517">
                  <c:v>0.113289260622271</c:v>
                </c:pt>
                <c:pt idx="50518">
                  <c:v>0.13498365608988599</c:v>
                </c:pt>
                <c:pt idx="50519">
                  <c:v>0.18098018220310599</c:v>
                </c:pt>
                <c:pt idx="50520">
                  <c:v>0.29452674128624701</c:v>
                </c:pt>
                <c:pt idx="50521">
                  <c:v>0.29452674128624701</c:v>
                </c:pt>
                <c:pt idx="50522">
                  <c:v>0.25082218164959302</c:v>
                </c:pt>
                <c:pt idx="50523">
                  <c:v>0.224645409986197</c:v>
                </c:pt>
                <c:pt idx="50524">
                  <c:v>0.25082218164959302</c:v>
                </c:pt>
                <c:pt idx="50525">
                  <c:v>0.34063799502386899</c:v>
                </c:pt>
                <c:pt idx="50526">
                  <c:v>0.348494082024428</c:v>
                </c:pt>
                <c:pt idx="50527">
                  <c:v>0.367001143063927</c:v>
                </c:pt>
                <c:pt idx="50528">
                  <c:v>0.407821859948993</c:v>
                </c:pt>
                <c:pt idx="50529">
                  <c:v>0.387950051704468</c:v>
                </c:pt>
                <c:pt idx="50530">
                  <c:v>0.429453068847367</c:v>
                </c:pt>
                <c:pt idx="50531">
                  <c:v>0.429453068847367</c:v>
                </c:pt>
                <c:pt idx="50532">
                  <c:v>0.36708848563276097</c:v>
                </c:pt>
                <c:pt idx="50533">
                  <c:v>0.36708848563276097</c:v>
                </c:pt>
                <c:pt idx="50534">
                  <c:v>0.28696585294550297</c:v>
                </c:pt>
                <c:pt idx="50535">
                  <c:v>0.26565505783904603</c:v>
                </c:pt>
                <c:pt idx="50536">
                  <c:v>0.28696585294550297</c:v>
                </c:pt>
                <c:pt idx="50537">
                  <c:v>0.21530738127342799</c:v>
                </c:pt>
                <c:pt idx="50538">
                  <c:v>0.256694741098693</c:v>
                </c:pt>
                <c:pt idx="50539">
                  <c:v>0.224594546824091</c:v>
                </c:pt>
                <c:pt idx="50540">
                  <c:v>0.238553433652401</c:v>
                </c:pt>
                <c:pt idx="50541">
                  <c:v>0.23342387743637999</c:v>
                </c:pt>
                <c:pt idx="50542">
                  <c:v>0.236585611854703</c:v>
                </c:pt>
                <c:pt idx="50543">
                  <c:v>-0.10730877055447299</c:v>
                </c:pt>
                <c:pt idx="50544">
                  <c:v>0.22385167371644099</c:v>
                </c:pt>
                <c:pt idx="50545">
                  <c:v>-5.79001078389507E-2</c:v>
                </c:pt>
                <c:pt idx="50546">
                  <c:v>5.0940253424846801E-2</c:v>
                </c:pt>
                <c:pt idx="50547">
                  <c:v>9.73712883864703E-2</c:v>
                </c:pt>
                <c:pt idx="50548">
                  <c:v>0.14025588474412401</c:v>
                </c:pt>
                <c:pt idx="50549">
                  <c:v>4.3046428313998603E-2</c:v>
                </c:pt>
                <c:pt idx="50550">
                  <c:v>8.2171386515670797E-2</c:v>
                </c:pt>
                <c:pt idx="50551">
                  <c:v>0.12830190548449799</c:v>
                </c:pt>
                <c:pt idx="50552">
                  <c:v>4.2384052320348899E-2</c:v>
                </c:pt>
                <c:pt idx="50553">
                  <c:v>0.21378145253552899</c:v>
                </c:pt>
                <c:pt idx="50554">
                  <c:v>0.12797306266055999</c:v>
                </c:pt>
                <c:pt idx="50555">
                  <c:v>0.12940476452452501</c:v>
                </c:pt>
                <c:pt idx="50556">
                  <c:v>8.9485279303603393E-2</c:v>
                </c:pt>
                <c:pt idx="50557">
                  <c:v>0.14025588474412401</c:v>
                </c:pt>
                <c:pt idx="50558" formatCode="0.00E+00">
                  <c:v>-8.9225488814781396E-4</c:v>
                </c:pt>
                <c:pt idx="50559" formatCode="0.00E+00">
                  <c:v>-2.29552223398377E-4</c:v>
                </c:pt>
                <c:pt idx="50560" formatCode="0.00E+00">
                  <c:v>-6.6523333957935096E-4</c:v>
                </c:pt>
                <c:pt idx="50561" formatCode="0.00E+00">
                  <c:v>-8.23605159317881E-2</c:v>
                </c:pt>
                <c:pt idx="50562" formatCode="0.00E+00">
                  <c:v>-0.12848902565805001</c:v>
                </c:pt>
                <c:pt idx="50563">
                  <c:v>-0.16462223670689399</c:v>
                </c:pt>
                <c:pt idx="50564">
                  <c:v>-0.16462223670689399</c:v>
                </c:pt>
                <c:pt idx="50565">
                  <c:v>-0.118914639400811</c:v>
                </c:pt>
                <c:pt idx="50566">
                  <c:v>4.5162073836587803E-2</c:v>
                </c:pt>
                <c:pt idx="50567">
                  <c:v>-0.123174344430796</c:v>
                </c:pt>
                <c:pt idx="50568">
                  <c:v>-0.123174344430796</c:v>
                </c:pt>
                <c:pt idx="50569">
                  <c:v>0</c:v>
                </c:pt>
                <c:pt idx="50570">
                  <c:v>-6.5629081777145798E-2</c:v>
                </c:pt>
                <c:pt idx="50571">
                  <c:v>0</c:v>
                </c:pt>
                <c:pt idx="50572">
                  <c:v>-6.5629081777145798E-2</c:v>
                </c:pt>
                <c:pt idx="50573">
                  <c:v>-6.4727525484458301E-2</c:v>
                </c:pt>
                <c:pt idx="50574">
                  <c:v>-5.8113276464555899E-2</c:v>
                </c:pt>
                <c:pt idx="50575">
                  <c:v>-5.8113276464555899E-2</c:v>
                </c:pt>
                <c:pt idx="50576">
                  <c:v>-0.10984320442274</c:v>
                </c:pt>
                <c:pt idx="50577">
                  <c:v>0</c:v>
                </c:pt>
                <c:pt idx="50578">
                  <c:v>0.10984320442274</c:v>
                </c:pt>
                <c:pt idx="50579">
                  <c:v>6.4727525484458301E-2</c:v>
                </c:pt>
                <c:pt idx="50580">
                  <c:v>-5.8916547055737102E-2</c:v>
                </c:pt>
                <c:pt idx="50581">
                  <c:v>-0.10984320442274</c:v>
                </c:pt>
                <c:pt idx="50582">
                  <c:v>-1.4558000193896001E-3</c:v>
                </c:pt>
                <c:pt idx="50583">
                  <c:v>-9.0297447268928799E-2</c:v>
                </c:pt>
                <c:pt idx="50584">
                  <c:v>-9.0297447268928799E-2</c:v>
                </c:pt>
                <c:pt idx="50585">
                  <c:v>-4.7944710036759097E-2</c:v>
                </c:pt>
                <c:pt idx="50586">
                  <c:v>-9.9115905493231099E-2</c:v>
                </c:pt>
                <c:pt idx="50587">
                  <c:v>-5.2867369181505502E-2</c:v>
                </c:pt>
                <c:pt idx="50588">
                  <c:v>-9.6412349815977409E-3</c:v>
                </c:pt>
                <c:pt idx="50589">
                  <c:v>-9.8283087618841095E-2</c:v>
                </c:pt>
                <c:pt idx="50590">
                  <c:v>-0.148945948852125</c:v>
                </c:pt>
                <c:pt idx="50591">
                  <c:v>-0.148945948852125</c:v>
                </c:pt>
                <c:pt idx="50592">
                  <c:v>-0.148945948852125</c:v>
                </c:pt>
                <c:pt idx="50593">
                  <c:v>-0.148945948852125</c:v>
                </c:pt>
                <c:pt idx="50594">
                  <c:v>-0.148945948852125</c:v>
                </c:pt>
                <c:pt idx="50595">
                  <c:v>-0.148945948852125</c:v>
                </c:pt>
                <c:pt idx="50596">
                  <c:v>-0.122649158355515</c:v>
                </c:pt>
                <c:pt idx="50597">
                  <c:v>-3.4964304937830898E-2</c:v>
                </c:pt>
                <c:pt idx="50598">
                  <c:v>1.39235027608E-2</c:v>
                </c:pt>
                <c:pt idx="50599">
                  <c:v>4.6625889491334498E-2</c:v>
                </c:pt>
                <c:pt idx="50600">
                  <c:v>4.6625889491334498E-2</c:v>
                </c:pt>
                <c:pt idx="50601">
                  <c:v>0.16159241343187999</c:v>
                </c:pt>
                <c:pt idx="50602">
                  <c:v>0.228734489146631</c:v>
                </c:pt>
                <c:pt idx="50603">
                  <c:v>0.16220549262748099</c:v>
                </c:pt>
                <c:pt idx="50604">
                  <c:v>0.16220549262748099</c:v>
                </c:pt>
                <c:pt idx="50605">
                  <c:v>0.15165103680464401</c:v>
                </c:pt>
                <c:pt idx="50606">
                  <c:v>0.15165103680464401</c:v>
                </c:pt>
                <c:pt idx="50607">
                  <c:v>9.2179249756375106E-2</c:v>
                </c:pt>
                <c:pt idx="50608">
                  <c:v>4.3511215647591799E-2</c:v>
                </c:pt>
                <c:pt idx="50609">
                  <c:v>3.4752419078446901E-2</c:v>
                </c:pt>
                <c:pt idx="50610">
                  <c:v>4.3511215647591799E-2</c:v>
                </c:pt>
                <c:pt idx="50611">
                  <c:v>-5.8941043749183297E-2</c:v>
                </c:pt>
                <c:pt idx="50612">
                  <c:v>-4.1888983035260202E-2</c:v>
                </c:pt>
                <c:pt idx="50613">
                  <c:v>-5.03458091322663E-2</c:v>
                </c:pt>
                <c:pt idx="50614">
                  <c:v>-5.03458091322663E-2</c:v>
                </c:pt>
                <c:pt idx="50615">
                  <c:v>-6.7678112812708094E-2</c:v>
                </c:pt>
                <c:pt idx="50616">
                  <c:v>-6.7678112812708094E-2</c:v>
                </c:pt>
                <c:pt idx="50617">
                  <c:v>-5.8941043749183297E-2</c:v>
                </c:pt>
                <c:pt idx="50618">
                  <c:v>-5.03458091322663E-2</c:v>
                </c:pt>
                <c:pt idx="50619">
                  <c:v>-5.03458091322663E-2</c:v>
                </c:pt>
                <c:pt idx="50620">
                  <c:v>8.3472853805431901E-2</c:v>
                </c:pt>
                <c:pt idx="50621">
                  <c:v>8.3472853805431901E-2</c:v>
                </c:pt>
                <c:pt idx="50622">
                  <c:v>8.3472853805431901E-2</c:v>
                </c:pt>
                <c:pt idx="50623">
                  <c:v>8.3472853805431901E-2</c:v>
                </c:pt>
                <c:pt idx="50624">
                  <c:v>0.132596952911884</c:v>
                </c:pt>
                <c:pt idx="50625">
                  <c:v>-1.6513096917620301E-2</c:v>
                </c:pt>
                <c:pt idx="50626">
                  <c:v>-0.24003840770389301</c:v>
                </c:pt>
                <c:pt idx="50627">
                  <c:v>-1.0397011134653101E-2</c:v>
                </c:pt>
                <c:pt idx="50628">
                  <c:v>-0.164381145275945</c:v>
                </c:pt>
                <c:pt idx="50629">
                  <c:v>-0.106965806929185</c:v>
                </c:pt>
                <c:pt idx="50630">
                  <c:v>-0.13646834556510101</c:v>
                </c:pt>
                <c:pt idx="50631">
                  <c:v>-0.125689978418836</c:v>
                </c:pt>
                <c:pt idx="50632">
                  <c:v>-8.9749405121667403E-2</c:v>
                </c:pt>
                <c:pt idx="50633">
                  <c:v>-8.9749405121667403E-2</c:v>
                </c:pt>
                <c:pt idx="50634">
                  <c:v>-0.18967977141334599</c:v>
                </c:pt>
                <c:pt idx="50635">
                  <c:v>-0.234870869686122</c:v>
                </c:pt>
                <c:pt idx="50636">
                  <c:v>-0.217867047233922</c:v>
                </c:pt>
                <c:pt idx="50637">
                  <c:v>-0.31114640691203599</c:v>
                </c:pt>
                <c:pt idx="50638">
                  <c:v>-0.26270258865784601</c:v>
                </c:pt>
                <c:pt idx="50639">
                  <c:v>-0.17659837199686501</c:v>
                </c:pt>
                <c:pt idx="50640">
                  <c:v>-0.163172651565548</c:v>
                </c:pt>
                <c:pt idx="50641">
                  <c:v>-0.163172651565548</c:v>
                </c:pt>
                <c:pt idx="50642">
                  <c:v>-0.163172651565548</c:v>
                </c:pt>
                <c:pt idx="50643">
                  <c:v>-5.63573753337758E-2</c:v>
                </c:pt>
                <c:pt idx="50644">
                  <c:v>-2.65600631846807E-2</c:v>
                </c:pt>
                <c:pt idx="50645">
                  <c:v>-2.65600631846807E-2</c:v>
                </c:pt>
                <c:pt idx="50646">
                  <c:v>-2.11022722009548E-2</c:v>
                </c:pt>
                <c:pt idx="50647">
                  <c:v>-2.11022722009548E-2</c:v>
                </c:pt>
                <c:pt idx="50648">
                  <c:v>1.0472072004825399E-2</c:v>
                </c:pt>
                <c:pt idx="50649">
                  <c:v>-3.0892056793248399E-2</c:v>
                </c:pt>
                <c:pt idx="50650">
                  <c:v>-6.0538800811448398E-2</c:v>
                </c:pt>
                <c:pt idx="50651">
                  <c:v>-9.82056075252144E-2</c:v>
                </c:pt>
                <c:pt idx="50652">
                  <c:v>-6.4990908341888198E-2</c:v>
                </c:pt>
                <c:pt idx="50653">
                  <c:v>-0.133205279003766</c:v>
                </c:pt>
                <c:pt idx="50654">
                  <c:v>-9.7873803260006095E-2</c:v>
                </c:pt>
                <c:pt idx="50655">
                  <c:v>-8.3503890179281698E-2</c:v>
                </c:pt>
                <c:pt idx="50656">
                  <c:v>-8.3503890179281698E-2</c:v>
                </c:pt>
                <c:pt idx="50657">
                  <c:v>-0.1185932768797</c:v>
                </c:pt>
                <c:pt idx="50658">
                  <c:v>-0.111048812599609</c:v>
                </c:pt>
                <c:pt idx="50659">
                  <c:v>-0.11137947254972901</c:v>
                </c:pt>
                <c:pt idx="50660">
                  <c:v>-0.11137947254972901</c:v>
                </c:pt>
                <c:pt idx="50661">
                  <c:v>-0.13801289195763</c:v>
                </c:pt>
                <c:pt idx="50662">
                  <c:v>-0.11137947254972901</c:v>
                </c:pt>
                <c:pt idx="50663">
                  <c:v>-0.104927612287449</c:v>
                </c:pt>
                <c:pt idx="50664">
                  <c:v>-7.8100062016476401E-2</c:v>
                </c:pt>
                <c:pt idx="50665">
                  <c:v>-7.3711750156078407E-2</c:v>
                </c:pt>
                <c:pt idx="50666">
                  <c:v>-9.9035951172304598E-2</c:v>
                </c:pt>
                <c:pt idx="50667">
                  <c:v>-0.176661504096291</c:v>
                </c:pt>
                <c:pt idx="50668">
                  <c:v>-0.21826085267553599</c:v>
                </c:pt>
                <c:pt idx="50669">
                  <c:v>-0.28293281728525599</c:v>
                </c:pt>
                <c:pt idx="50670">
                  <c:v>-0.26352912551776497</c:v>
                </c:pt>
                <c:pt idx="50671">
                  <c:v>-0.26301838864652899</c:v>
                </c:pt>
                <c:pt idx="50672">
                  <c:v>-0.28272758131750603</c:v>
                </c:pt>
                <c:pt idx="50673">
                  <c:v>-0.28323241085092699</c:v>
                </c:pt>
                <c:pt idx="50674">
                  <c:v>-0.28295090934393502</c:v>
                </c:pt>
                <c:pt idx="50675">
                  <c:v>-0.17217004709853101</c:v>
                </c:pt>
                <c:pt idx="50676">
                  <c:v>-0.197127457928576</c:v>
                </c:pt>
                <c:pt idx="50677">
                  <c:v>-0.18601229579394701</c:v>
                </c:pt>
                <c:pt idx="50678">
                  <c:v>-0.176035937322328</c:v>
                </c:pt>
                <c:pt idx="50679">
                  <c:v>-0.176035937322328</c:v>
                </c:pt>
                <c:pt idx="50680">
                  <c:v>-0.176035937322328</c:v>
                </c:pt>
                <c:pt idx="50681">
                  <c:v>-0.176035937322328</c:v>
                </c:pt>
                <c:pt idx="50682">
                  <c:v>-0.176035937322328</c:v>
                </c:pt>
                <c:pt idx="50683">
                  <c:v>-0.176035937322328</c:v>
                </c:pt>
                <c:pt idx="50684">
                  <c:v>-0.176035937322328</c:v>
                </c:pt>
                <c:pt idx="50685">
                  <c:v>-0.176035937322328</c:v>
                </c:pt>
                <c:pt idx="50686">
                  <c:v>-0.176035937322328</c:v>
                </c:pt>
                <c:pt idx="50687">
                  <c:v>-0.145412231426234</c:v>
                </c:pt>
                <c:pt idx="50688">
                  <c:v>-0.152770977675458</c:v>
                </c:pt>
                <c:pt idx="50689">
                  <c:v>-0.152770977675458</c:v>
                </c:pt>
                <c:pt idx="50690">
                  <c:v>-0.152770977675458</c:v>
                </c:pt>
                <c:pt idx="50691">
                  <c:v>-0.152770977675458</c:v>
                </c:pt>
                <c:pt idx="50692">
                  <c:v>-0.15640303061524999</c:v>
                </c:pt>
                <c:pt idx="50693">
                  <c:v>-0.152770977675458</c:v>
                </c:pt>
                <c:pt idx="50694">
                  <c:v>-0.13065891546744399</c:v>
                </c:pt>
                <c:pt idx="50695">
                  <c:v>-0.13065891546744399</c:v>
                </c:pt>
                <c:pt idx="50696">
                  <c:v>-0.13065891546744399</c:v>
                </c:pt>
                <c:pt idx="50697">
                  <c:v>-0.160960258187336</c:v>
                </c:pt>
                <c:pt idx="50698">
                  <c:v>-0.18285860730531001</c:v>
                </c:pt>
                <c:pt idx="50699">
                  <c:v>-0.152770977675458</c:v>
                </c:pt>
                <c:pt idx="50700">
                  <c:v>-0.152770977675458</c:v>
                </c:pt>
                <c:pt idx="50701">
                  <c:v>-0.114547360489428</c:v>
                </c:pt>
                <c:pt idx="50702">
                  <c:v>-0.114547360489428</c:v>
                </c:pt>
                <c:pt idx="50703">
                  <c:v>-6.1555461588940402E-2</c:v>
                </c:pt>
                <c:pt idx="50704">
                  <c:v>-6.1555461588940402E-2</c:v>
                </c:pt>
                <c:pt idx="50705">
                  <c:v>-3.6882565233712299E-2</c:v>
                </c:pt>
                <c:pt idx="50706">
                  <c:v>-4.0597954628894498E-2</c:v>
                </c:pt>
                <c:pt idx="50707">
                  <c:v>-6.2287914595996599E-2</c:v>
                </c:pt>
                <c:pt idx="50708">
                  <c:v>-6.2287914595996599E-2</c:v>
                </c:pt>
                <c:pt idx="50709">
                  <c:v>-5.8297649060696302E-2</c:v>
                </c:pt>
                <c:pt idx="50710">
                  <c:v>-5.8297649060696302E-2</c:v>
                </c:pt>
                <c:pt idx="50711">
                  <c:v>-5.4337248563129902E-2</c:v>
                </c:pt>
                <c:pt idx="50712">
                  <c:v>0</c:v>
                </c:pt>
                <c:pt idx="50713">
                  <c:v>0.16657806714124199</c:v>
                </c:pt>
                <c:pt idx="50714">
                  <c:v>-6.5255804015198704E-2</c:v>
                </c:pt>
                <c:pt idx="50715">
                  <c:v>0.11134621864583701</c:v>
                </c:pt>
                <c:pt idx="50716">
                  <c:v>5.2273763771477799E-2</c:v>
                </c:pt>
                <c:pt idx="50717">
                  <c:v>9.9396809929330698E-2</c:v>
                </c:pt>
                <c:pt idx="50718">
                  <c:v>0.18195908270748901</c:v>
                </c:pt>
                <c:pt idx="50719">
                  <c:v>0.14326556424930101</c:v>
                </c:pt>
                <c:pt idx="50720">
                  <c:v>0.23840301017517401</c:v>
                </c:pt>
                <c:pt idx="50721">
                  <c:v>0.26361869457716502</c:v>
                </c:pt>
                <c:pt idx="50722">
                  <c:v>0.24475697633566601</c:v>
                </c:pt>
                <c:pt idx="50723">
                  <c:v>0.24475697633566601</c:v>
                </c:pt>
                <c:pt idx="50724">
                  <c:v>0.235535711028834</c:v>
                </c:pt>
                <c:pt idx="50725">
                  <c:v>0.25865644513991498</c:v>
                </c:pt>
                <c:pt idx="50726">
                  <c:v>0.208347477875054</c:v>
                </c:pt>
                <c:pt idx="50727">
                  <c:v>0.21657855118868</c:v>
                </c:pt>
                <c:pt idx="50728">
                  <c:v>0.12595257360065901</c:v>
                </c:pt>
                <c:pt idx="50729">
                  <c:v>0.12595257360065901</c:v>
                </c:pt>
                <c:pt idx="50730">
                  <c:v>7.9341399820453296E-2</c:v>
                </c:pt>
                <c:pt idx="50731">
                  <c:v>8.5426966514579004E-3</c:v>
                </c:pt>
                <c:pt idx="50732">
                  <c:v>-2.8799974303653299E-2</c:v>
                </c:pt>
                <c:pt idx="50733">
                  <c:v>0.100964895774815</c:v>
                </c:pt>
                <c:pt idx="50734">
                  <c:v>0.100964895774815</c:v>
                </c:pt>
                <c:pt idx="50735">
                  <c:v>0.111276385630784</c:v>
                </c:pt>
                <c:pt idx="50736">
                  <c:v>6.5087699715281097E-2</c:v>
                </c:pt>
                <c:pt idx="50737">
                  <c:v>8.6996214058612603E-2</c:v>
                </c:pt>
                <c:pt idx="50738">
                  <c:v>0.48716270557570002</c:v>
                </c:pt>
                <c:pt idx="50739">
                  <c:v>0.50309384666164203</c:v>
                </c:pt>
                <c:pt idx="50740">
                  <c:v>-9.09568491852768E-2</c:v>
                </c:pt>
                <c:pt idx="50741">
                  <c:v>-0.367051520273521</c:v>
                </c:pt>
                <c:pt idx="50742">
                  <c:v>-0.113981245704788</c:v>
                </c:pt>
                <c:pt idx="50743">
                  <c:v>-0.21853747548983399</c:v>
                </c:pt>
                <c:pt idx="50744">
                  <c:v>-0.155938635404551</c:v>
                </c:pt>
                <c:pt idx="50745">
                  <c:v>-0.155938635404551</c:v>
                </c:pt>
                <c:pt idx="50746">
                  <c:v>-9.8652958849205497E-2</c:v>
                </c:pt>
                <c:pt idx="50747">
                  <c:v>-9.8652958849205497E-2</c:v>
                </c:pt>
                <c:pt idx="50748">
                  <c:v>-8.9798142853523902E-2</c:v>
                </c:pt>
                <c:pt idx="50749">
                  <c:v>-0.109886985072861</c:v>
                </c:pt>
                <c:pt idx="50750">
                  <c:v>-0.109886985072861</c:v>
                </c:pt>
                <c:pt idx="50751">
                  <c:v>-0.18107517474639001</c:v>
                </c:pt>
                <c:pt idx="50752">
                  <c:v>-0.21794636434215101</c:v>
                </c:pt>
                <c:pt idx="50753">
                  <c:v>-0.21794636434215101</c:v>
                </c:pt>
                <c:pt idx="50754">
                  <c:v>-9.2394224296064698E-2</c:v>
                </c:pt>
                <c:pt idx="50755">
                  <c:v>-9.2394224296064698E-2</c:v>
                </c:pt>
                <c:pt idx="50756">
                  <c:v>-9.2394224296064698E-2</c:v>
                </c:pt>
                <c:pt idx="50757">
                  <c:v>-0.122884373452245</c:v>
                </c:pt>
                <c:pt idx="50758">
                  <c:v>-0.15139253085059101</c:v>
                </c:pt>
                <c:pt idx="50759">
                  <c:v>-0.122884373452245</c:v>
                </c:pt>
                <c:pt idx="50760">
                  <c:v>-0.15139253085059101</c:v>
                </c:pt>
                <c:pt idx="50761">
                  <c:v>-0.17810587001943301</c:v>
                </c:pt>
                <c:pt idx="50762">
                  <c:v>-0.28017739364893401</c:v>
                </c:pt>
                <c:pt idx="50763">
                  <c:v>-0.28017739364893401</c:v>
                </c:pt>
                <c:pt idx="50764">
                  <c:v>-0.28017739364893401</c:v>
                </c:pt>
                <c:pt idx="50765">
                  <c:v>-0.28017739364893401</c:v>
                </c:pt>
                <c:pt idx="50766">
                  <c:v>-0.24048895030120701</c:v>
                </c:pt>
                <c:pt idx="50767">
                  <c:v>-0.24048895030120701</c:v>
                </c:pt>
                <c:pt idx="50768">
                  <c:v>-0.26354336176728399</c:v>
                </c:pt>
                <c:pt idx="50769">
                  <c:v>-0.285035295929503</c:v>
                </c:pt>
                <c:pt idx="50770">
                  <c:v>-0.21384059764381899</c:v>
                </c:pt>
                <c:pt idx="50771">
                  <c:v>-0.21384059764381899</c:v>
                </c:pt>
                <c:pt idx="50772">
                  <c:v>-0.18022861469069801</c:v>
                </c:pt>
                <c:pt idx="50773">
                  <c:v>-0.202617556014211</c:v>
                </c:pt>
                <c:pt idx="50774">
                  <c:v>-0.230537550496586</c:v>
                </c:pt>
                <c:pt idx="50775">
                  <c:v>-0.230537550496586</c:v>
                </c:pt>
                <c:pt idx="50776">
                  <c:v>-0.230537550496586</c:v>
                </c:pt>
                <c:pt idx="50777">
                  <c:v>-0.271573394939013</c:v>
                </c:pt>
                <c:pt idx="50778">
                  <c:v>-0.26590466691363401</c:v>
                </c:pt>
                <c:pt idx="50779">
                  <c:v>-0.224744175590776</c:v>
                </c:pt>
                <c:pt idx="50780">
                  <c:v>-0.25978473951383202</c:v>
                </c:pt>
                <c:pt idx="50781">
                  <c:v>-0.265915189223421</c:v>
                </c:pt>
                <c:pt idx="50782">
                  <c:v>-0.230537550496586</c:v>
                </c:pt>
                <c:pt idx="50783">
                  <c:v>-0.27126682474206898</c:v>
                </c:pt>
                <c:pt idx="50784">
                  <c:v>-0.34232136615799602</c:v>
                </c:pt>
                <c:pt idx="50785">
                  <c:v>-0.36047722974684798</c:v>
                </c:pt>
                <c:pt idx="50786">
                  <c:v>-0.34261350190513701</c:v>
                </c:pt>
                <c:pt idx="50787">
                  <c:v>-0.38158275014505899</c:v>
                </c:pt>
                <c:pt idx="50788">
                  <c:v>-0.32409403188406999</c:v>
                </c:pt>
                <c:pt idx="50789">
                  <c:v>-0.32409403188406999</c:v>
                </c:pt>
                <c:pt idx="50790">
                  <c:v>-0.28709683423654597</c:v>
                </c:pt>
                <c:pt idx="50791">
                  <c:v>-0.28709683423654597</c:v>
                </c:pt>
                <c:pt idx="50792">
                  <c:v>-0.28709683423654597</c:v>
                </c:pt>
                <c:pt idx="50793">
                  <c:v>-0.29321304011756499</c:v>
                </c:pt>
                <c:pt idx="50794">
                  <c:v>-0.29321304011756499</c:v>
                </c:pt>
                <c:pt idx="50795">
                  <c:v>-0.29938765121338701</c:v>
                </c:pt>
                <c:pt idx="50796">
                  <c:v>-0.22898559912269401</c:v>
                </c:pt>
                <c:pt idx="50797">
                  <c:v>-0.20785188294337301</c:v>
                </c:pt>
                <c:pt idx="50798">
                  <c:v>-0.175320776219441</c:v>
                </c:pt>
                <c:pt idx="50799">
                  <c:v>-0.20785188294337301</c:v>
                </c:pt>
                <c:pt idx="50800">
                  <c:v>-0.20785188294337301</c:v>
                </c:pt>
                <c:pt idx="50801">
                  <c:v>-0.20785188294337301</c:v>
                </c:pt>
                <c:pt idx="50802">
                  <c:v>-0.242415771617012</c:v>
                </c:pt>
                <c:pt idx="50803">
                  <c:v>-0.28346329495308498</c:v>
                </c:pt>
                <c:pt idx="50804">
                  <c:v>-0.28346329495308498</c:v>
                </c:pt>
                <c:pt idx="50805">
                  <c:v>-0.33742726266760498</c:v>
                </c:pt>
                <c:pt idx="50806">
                  <c:v>-0.26940349198843599</c:v>
                </c:pt>
                <c:pt idx="50807">
                  <c:v>-0.26940349198843599</c:v>
                </c:pt>
                <c:pt idx="50808">
                  <c:v>-0.23761565975978099</c:v>
                </c:pt>
                <c:pt idx="50809">
                  <c:v>-0.273466914080294</c:v>
                </c:pt>
                <c:pt idx="50810">
                  <c:v>-0.273466914080294</c:v>
                </c:pt>
                <c:pt idx="50811">
                  <c:v>-0.273466914080294</c:v>
                </c:pt>
                <c:pt idx="50812">
                  <c:v>-0.24350688637482101</c:v>
                </c:pt>
                <c:pt idx="50813">
                  <c:v>-0.24350688637482101</c:v>
                </c:pt>
                <c:pt idx="50814">
                  <c:v>-0.21559646167166899</c:v>
                </c:pt>
                <c:pt idx="50815">
                  <c:v>-0.243785262709413</c:v>
                </c:pt>
                <c:pt idx="50816">
                  <c:v>-0.18891142819187601</c:v>
                </c:pt>
                <c:pt idx="50817">
                  <c:v>-0.144762035837805</c:v>
                </c:pt>
                <c:pt idx="50818">
                  <c:v>-9.5894556940727904E-2</c:v>
                </c:pt>
                <c:pt idx="50819">
                  <c:v>-9.5894556940727904E-2</c:v>
                </c:pt>
                <c:pt idx="50820">
                  <c:v>-0.14396541140526101</c:v>
                </c:pt>
                <c:pt idx="50821">
                  <c:v>-0.14396541140526101</c:v>
                </c:pt>
                <c:pt idx="50822">
                  <c:v>-0.11903314302661799</c:v>
                </c:pt>
                <c:pt idx="50823">
                  <c:v>-0.137535967456245</c:v>
                </c:pt>
                <c:pt idx="50824">
                  <c:v>-0.161940956386673</c:v>
                </c:pt>
                <c:pt idx="50825">
                  <c:v>-0.161940956386673</c:v>
                </c:pt>
                <c:pt idx="50826">
                  <c:v>-0.161940956386673</c:v>
                </c:pt>
                <c:pt idx="50827">
                  <c:v>-0.161940956386673</c:v>
                </c:pt>
                <c:pt idx="50828">
                  <c:v>-0.143567514814509</c:v>
                </c:pt>
                <c:pt idx="50829">
                  <c:v>-0.143567514814509</c:v>
                </c:pt>
                <c:pt idx="50830">
                  <c:v>-0.12417828086459901</c:v>
                </c:pt>
                <c:pt idx="50831">
                  <c:v>-0.143567514814509</c:v>
                </c:pt>
                <c:pt idx="50832">
                  <c:v>-3.6967880054769697E-2</c:v>
                </c:pt>
                <c:pt idx="50833">
                  <c:v>-3.6967880054769697E-2</c:v>
                </c:pt>
                <c:pt idx="50834">
                  <c:v>1.21054129914617E-2</c:v>
                </c:pt>
                <c:pt idx="50835">
                  <c:v>-1.11202655701914E-2</c:v>
                </c:pt>
                <c:pt idx="50836">
                  <c:v>-3.0770521465110799E-2</c:v>
                </c:pt>
                <c:pt idx="50837">
                  <c:v>9.7616950751607104E-2</c:v>
                </c:pt>
                <c:pt idx="50838">
                  <c:v>0.15105607026515999</c:v>
                </c:pt>
                <c:pt idx="50839">
                  <c:v>0.145915484499964</c:v>
                </c:pt>
                <c:pt idx="50840">
                  <c:v>0.18812678206210801</c:v>
                </c:pt>
                <c:pt idx="50841">
                  <c:v>0.11859203814374999</c:v>
                </c:pt>
                <c:pt idx="50842">
                  <c:v>0.29189616149731201</c:v>
                </c:pt>
                <c:pt idx="50843">
                  <c:v>0.34476070063120301</c:v>
                </c:pt>
                <c:pt idx="50844">
                  <c:v>0.344366646169046</c:v>
                </c:pt>
                <c:pt idx="50845">
                  <c:v>0.394035562098908</c:v>
                </c:pt>
                <c:pt idx="50846">
                  <c:v>0.80404305664099895</c:v>
                </c:pt>
                <c:pt idx="50847">
                  <c:v>0.80404305664099895</c:v>
                </c:pt>
                <c:pt idx="50848">
                  <c:v>0.81450871696104898</c:v>
                </c:pt>
                <c:pt idx="50849">
                  <c:v>0.90271375574734802</c:v>
                </c:pt>
                <c:pt idx="50850">
                  <c:v>0.92546383401298205</c:v>
                </c:pt>
                <c:pt idx="50851">
                  <c:v>0.84309209573476496</c:v>
                </c:pt>
                <c:pt idx="50852">
                  <c:v>0.83739825302888404</c:v>
                </c:pt>
                <c:pt idx="50853">
                  <c:v>0.82391287285013803</c:v>
                </c:pt>
                <c:pt idx="50854">
                  <c:v>0.82391287285013803</c:v>
                </c:pt>
                <c:pt idx="50855">
                  <c:v>0.82391287285013803</c:v>
                </c:pt>
                <c:pt idx="50856">
                  <c:v>0.82391258985412197</c:v>
                </c:pt>
                <c:pt idx="50857">
                  <c:v>0.82261065841299497</c:v>
                </c:pt>
                <c:pt idx="50858">
                  <c:v>0.830034989244963</c:v>
                </c:pt>
                <c:pt idx="50859">
                  <c:v>0.91121820139838605</c:v>
                </c:pt>
                <c:pt idx="50860">
                  <c:v>0.83686281996326395</c:v>
                </c:pt>
                <c:pt idx="50861">
                  <c:v>0.83686281996326395</c:v>
                </c:pt>
                <c:pt idx="50862">
                  <c:v>0.83686281996326395</c:v>
                </c:pt>
                <c:pt idx="50863">
                  <c:v>0.83686281996326395</c:v>
                </c:pt>
                <c:pt idx="50864">
                  <c:v>0.83686281996326395</c:v>
                </c:pt>
                <c:pt idx="50865">
                  <c:v>0.83686281996326395</c:v>
                </c:pt>
                <c:pt idx="50866">
                  <c:v>0.83686281996326395</c:v>
                </c:pt>
                <c:pt idx="50867">
                  <c:v>0.83686281996326395</c:v>
                </c:pt>
                <c:pt idx="50868">
                  <c:v>0.84316326199400005</c:v>
                </c:pt>
                <c:pt idx="50869">
                  <c:v>0.77364314754202301</c:v>
                </c:pt>
                <c:pt idx="50870">
                  <c:v>0.77364314754202301</c:v>
                </c:pt>
                <c:pt idx="50871">
                  <c:v>0.70740304365023998</c:v>
                </c:pt>
                <c:pt idx="50872">
                  <c:v>0.71757871759805303</c:v>
                </c:pt>
                <c:pt idx="50873">
                  <c:v>0.657070664424656</c:v>
                </c:pt>
                <c:pt idx="50874">
                  <c:v>0.61839422363332797</c:v>
                </c:pt>
                <c:pt idx="50875">
                  <c:v>0.61839422363332797</c:v>
                </c:pt>
                <c:pt idx="50876">
                  <c:v>1</c:v>
                </c:pt>
                <c:pt idx="50877">
                  <c:v>-9.09568491852768E-2</c:v>
                </c:pt>
                <c:pt idx="50878">
                  <c:v>0.24003840770389301</c:v>
                </c:pt>
                <c:pt idx="50879">
                  <c:v>1.0397011134653101E-2</c:v>
                </c:pt>
                <c:pt idx="50880">
                  <c:v>0.16506816637360899</c:v>
                </c:pt>
                <c:pt idx="50881">
                  <c:v>5.5652516111934301E-2</c:v>
                </c:pt>
                <c:pt idx="50882">
                  <c:v>5.5652516111934301E-2</c:v>
                </c:pt>
                <c:pt idx="50883">
                  <c:v>-3.5634527774246902E-2</c:v>
                </c:pt>
                <c:pt idx="50884">
                  <c:v>-0.121427112548095</c:v>
                </c:pt>
                <c:pt idx="50885">
                  <c:v>-8.2051271229873102E-2</c:v>
                </c:pt>
                <c:pt idx="50886">
                  <c:v>-0.121427112548095</c:v>
                </c:pt>
                <c:pt idx="50887">
                  <c:v>-3.2820475030347997E-2</c:v>
                </c:pt>
                <c:pt idx="50888">
                  <c:v>7.7591278040128595E-2</c:v>
                </c:pt>
                <c:pt idx="50889">
                  <c:v>0.11700382750843701</c:v>
                </c:pt>
                <c:pt idx="50890">
                  <c:v>0.14815961182323101</c:v>
                </c:pt>
                <c:pt idx="50891">
                  <c:v>0.10902846632976999</c:v>
                </c:pt>
                <c:pt idx="50892">
                  <c:v>4.0336674979692198E-2</c:v>
                </c:pt>
                <c:pt idx="50893">
                  <c:v>7.7024790842566707E-2</c:v>
                </c:pt>
                <c:pt idx="50894">
                  <c:v>0.13811116299499701</c:v>
                </c:pt>
                <c:pt idx="50895">
                  <c:v>0.101826270346877</c:v>
                </c:pt>
                <c:pt idx="50896">
                  <c:v>0.122147591604958</c:v>
                </c:pt>
                <c:pt idx="50897">
                  <c:v>0.19140071020365401</c:v>
                </c:pt>
                <c:pt idx="50898">
                  <c:v>0.22995680445443301</c:v>
                </c:pt>
                <c:pt idx="50899">
                  <c:v>0.22991928242420701</c:v>
                </c:pt>
                <c:pt idx="50900">
                  <c:v>0.166209404704662</c:v>
                </c:pt>
                <c:pt idx="50901">
                  <c:v>0.20458070168383799</c:v>
                </c:pt>
                <c:pt idx="50902">
                  <c:v>0.166209404704662</c:v>
                </c:pt>
                <c:pt idx="50903">
                  <c:v>0.166209404704662</c:v>
                </c:pt>
                <c:pt idx="50904">
                  <c:v>0.19615089496402199</c:v>
                </c:pt>
                <c:pt idx="50905">
                  <c:v>0.16050964159370701</c:v>
                </c:pt>
                <c:pt idx="50906">
                  <c:v>0.16050964159370701</c:v>
                </c:pt>
                <c:pt idx="50907">
                  <c:v>0.23404927255882699</c:v>
                </c:pt>
                <c:pt idx="50908">
                  <c:v>0.17068108007364299</c:v>
                </c:pt>
                <c:pt idx="50909">
                  <c:v>0.20898617050811899</c:v>
                </c:pt>
                <c:pt idx="50910">
                  <c:v>0.20898617050811899</c:v>
                </c:pt>
                <c:pt idx="50911">
                  <c:v>0.163887976406519</c:v>
                </c:pt>
                <c:pt idx="50912">
                  <c:v>0.21344260788428601</c:v>
                </c:pt>
                <c:pt idx="50913">
                  <c:v>0.21344260788428601</c:v>
                </c:pt>
                <c:pt idx="50914">
                  <c:v>0.17818788650053399</c:v>
                </c:pt>
                <c:pt idx="50915">
                  <c:v>0.178519689270944</c:v>
                </c:pt>
                <c:pt idx="50916">
                  <c:v>0.16883013499416799</c:v>
                </c:pt>
                <c:pt idx="50917">
                  <c:v>8.4521572600966696E-2</c:v>
                </c:pt>
                <c:pt idx="50918">
                  <c:v>5.9621417506152199E-2</c:v>
                </c:pt>
                <c:pt idx="50919">
                  <c:v>4.5675244583642796E-3</c:v>
                </c:pt>
                <c:pt idx="50920">
                  <c:v>4.5675244583642796E-3</c:v>
                </c:pt>
                <c:pt idx="50921">
                  <c:v>-2.1051831378738201E-2</c:v>
                </c:pt>
                <c:pt idx="50922">
                  <c:v>3.0002038920731101E-2</c:v>
                </c:pt>
                <c:pt idx="50923">
                  <c:v>3.11829726080337E-2</c:v>
                </c:pt>
                <c:pt idx="50924">
                  <c:v>-2.3250029348954801E-2</c:v>
                </c:pt>
                <c:pt idx="50925">
                  <c:v>5.0075210303737096E-3</c:v>
                </c:pt>
                <c:pt idx="50926">
                  <c:v>-2.27964080151732E-2</c:v>
                </c:pt>
                <c:pt idx="50927">
                  <c:v>-7.4907805362176297E-2</c:v>
                </c:pt>
                <c:pt idx="50928">
                  <c:v>-7.4907805362176297E-2</c:v>
                </c:pt>
                <c:pt idx="50929">
                  <c:v>-7.5273368771149096E-2</c:v>
                </c:pt>
                <c:pt idx="50930">
                  <c:v>-4.7572165481215102E-2</c:v>
                </c:pt>
                <c:pt idx="50931">
                  <c:v>-4.7572165481215102E-2</c:v>
                </c:pt>
                <c:pt idx="50932">
                  <c:v>-7.5273368771149096E-2</c:v>
                </c:pt>
                <c:pt idx="50933">
                  <c:v>-7.1229267306708297E-2</c:v>
                </c:pt>
                <c:pt idx="50934">
                  <c:v>-9.8819384195539303E-2</c:v>
                </c:pt>
                <c:pt idx="50935">
                  <c:v>-0.12181794470821899</c:v>
                </c:pt>
                <c:pt idx="50936">
                  <c:v>-0.15114025831099701</c:v>
                </c:pt>
                <c:pt idx="50937">
                  <c:v>-9.3901066091243601E-2</c:v>
                </c:pt>
                <c:pt idx="50938">
                  <c:v>-9.8929350129485893E-2</c:v>
                </c:pt>
                <c:pt idx="50939">
                  <c:v>-0.121549113386432</c:v>
                </c:pt>
                <c:pt idx="50940">
                  <c:v>-9.3822986628535804E-2</c:v>
                </c:pt>
                <c:pt idx="50941">
                  <c:v>-9.3822986628535804E-2</c:v>
                </c:pt>
                <c:pt idx="50942">
                  <c:v>-9.3822986628535804E-2</c:v>
                </c:pt>
                <c:pt idx="50943">
                  <c:v>-9.3822986628535804E-2</c:v>
                </c:pt>
                <c:pt idx="50944">
                  <c:v>-6.7434638808430106E-2</c:v>
                </c:pt>
                <c:pt idx="50945">
                  <c:v>-6.7434638808430106E-2</c:v>
                </c:pt>
                <c:pt idx="50946">
                  <c:v>-4.2140821238124397E-2</c:v>
                </c:pt>
                <c:pt idx="50947">
                  <c:v>-4.2140821238124397E-2</c:v>
                </c:pt>
                <c:pt idx="50948">
                  <c:v>-1.83861081571314E-2</c:v>
                </c:pt>
                <c:pt idx="50949">
                  <c:v>-4.0262507491086501E-2</c:v>
                </c:pt>
                <c:pt idx="50950">
                  <c:v>-6.43360545248816E-2</c:v>
                </c:pt>
                <c:pt idx="50951">
                  <c:v>-6.43360545248816E-2</c:v>
                </c:pt>
                <c:pt idx="50952">
                  <c:v>-5.2153638959842701E-2</c:v>
                </c:pt>
                <c:pt idx="50953">
                  <c:v>4.0022600312527197E-2</c:v>
                </c:pt>
                <c:pt idx="50954">
                  <c:v>6.2155333586197702E-2</c:v>
                </c:pt>
                <c:pt idx="50955">
                  <c:v>8.7221745472254295E-2</c:v>
                </c:pt>
                <c:pt idx="50956">
                  <c:v>0.21036255122104899</c:v>
                </c:pt>
                <c:pt idx="50957">
                  <c:v>0</c:v>
                </c:pt>
                <c:pt idx="50958">
                  <c:v>0.26412027160346002</c:v>
                </c:pt>
                <c:pt idx="50959">
                  <c:v>-6.3905255306364997E-2</c:v>
                </c:pt>
                <c:pt idx="50960">
                  <c:v>5.8278068441110102E-2</c:v>
                </c:pt>
                <c:pt idx="50961">
                  <c:v>5.14655030810773E-2</c:v>
                </c:pt>
                <c:pt idx="50962">
                  <c:v>5.1941142135917703E-2</c:v>
                </c:pt>
                <c:pt idx="50963">
                  <c:v>5.1941142135917703E-2</c:v>
                </c:pt>
                <c:pt idx="50964" formatCode="0.00E+00">
                  <c:v>-2.5402787469852502E-4</c:v>
                </c:pt>
                <c:pt idx="50965">
                  <c:v>9.7522687467964803E-2</c:v>
                </c:pt>
                <c:pt idx="50966" formatCode="0.00E+00">
                  <c:v>5.1135100343704602E-2</c:v>
                </c:pt>
                <c:pt idx="50967">
                  <c:v>-8.4591554813828705E-3</c:v>
                </c:pt>
                <c:pt idx="50968">
                  <c:v>-5.49650182798231E-2</c:v>
                </c:pt>
                <c:pt idx="50969">
                  <c:v>-7.6585948991487697E-3</c:v>
                </c:pt>
                <c:pt idx="50970">
                  <c:v>-0.14797941526701</c:v>
                </c:pt>
                <c:pt idx="50971">
                  <c:v>-0.14797941526701</c:v>
                </c:pt>
                <c:pt idx="50972">
                  <c:v>-5.0916371187376797E-2</c:v>
                </c:pt>
                <c:pt idx="50973">
                  <c:v>-5.0916371187376797E-2</c:v>
                </c:pt>
                <c:pt idx="50974">
                  <c:v>3.1382134842354997E-2</c:v>
                </c:pt>
                <c:pt idx="50975">
                  <c:v>-4.4281303152379201E-2</c:v>
                </c:pt>
                <c:pt idx="50976">
                  <c:v>-4.3718123512075102E-2</c:v>
                </c:pt>
                <c:pt idx="50977">
                  <c:v>-0.137132883415226</c:v>
                </c:pt>
                <c:pt idx="50978">
                  <c:v>-6.65695082178068E-2</c:v>
                </c:pt>
                <c:pt idx="50979">
                  <c:v>-9.4232738154509096E-2</c:v>
                </c:pt>
                <c:pt idx="50980">
                  <c:v>-0.16353544305707499</c:v>
                </c:pt>
                <c:pt idx="50981">
                  <c:v>-0.18948348253915601</c:v>
                </c:pt>
                <c:pt idx="50982">
                  <c:v>-0.20139509980304701</c:v>
                </c:pt>
                <c:pt idx="50983">
                  <c:v>-0.20139509980304701</c:v>
                </c:pt>
                <c:pt idx="50984">
                  <c:v>-0.20139509980304701</c:v>
                </c:pt>
                <c:pt idx="50985">
                  <c:v>-0.14580683157394</c:v>
                </c:pt>
                <c:pt idx="50986">
                  <c:v>-0.14580683157394</c:v>
                </c:pt>
                <c:pt idx="50987">
                  <c:v>-7.5129051875342898E-2</c:v>
                </c:pt>
                <c:pt idx="50988">
                  <c:v>2.6515890775664099E-2</c:v>
                </c:pt>
                <c:pt idx="50989">
                  <c:v>2.6515890775664099E-2</c:v>
                </c:pt>
                <c:pt idx="50990">
                  <c:v>-5.64980558756689E-3</c:v>
                </c:pt>
                <c:pt idx="50991">
                  <c:v>-1.10992553164093E-2</c:v>
                </c:pt>
                <c:pt idx="50992">
                  <c:v>2.62359865630186E-2</c:v>
                </c:pt>
                <c:pt idx="50993">
                  <c:v>-4.4393393928834297E-2</c:v>
                </c:pt>
                <c:pt idx="50994">
                  <c:v>-0.10929209341375801</c:v>
                </c:pt>
                <c:pt idx="50995">
                  <c:v>-0.16103857148494</c:v>
                </c:pt>
                <c:pt idx="50996">
                  <c:v>-1.2804589047254501E-2</c:v>
                </c:pt>
                <c:pt idx="50997">
                  <c:v>-1.2804589047254501E-2</c:v>
                </c:pt>
                <c:pt idx="50998">
                  <c:v>-3.1793495791297699E-2</c:v>
                </c:pt>
                <c:pt idx="50999">
                  <c:v>1.1284798614705899E-2</c:v>
                </c:pt>
                <c:pt idx="51000">
                  <c:v>4.67389073261976E-2</c:v>
                </c:pt>
                <c:pt idx="51001">
                  <c:v>4.67389073261976E-2</c:v>
                </c:pt>
                <c:pt idx="51002">
                  <c:v>0.140654223826817</c:v>
                </c:pt>
                <c:pt idx="51003">
                  <c:v>7.0750733610658298E-2</c:v>
                </c:pt>
                <c:pt idx="51004">
                  <c:v>0.109087301693831</c:v>
                </c:pt>
                <c:pt idx="51005">
                  <c:v>0.103268099930952</c:v>
                </c:pt>
                <c:pt idx="51006">
                  <c:v>7.0004555688020206E-2</c:v>
                </c:pt>
                <c:pt idx="51007">
                  <c:v>7.4709083097944204E-2</c:v>
                </c:pt>
                <c:pt idx="51008">
                  <c:v>0.13303412302166601</c:v>
                </c:pt>
                <c:pt idx="51009">
                  <c:v>0.10154314553975</c:v>
                </c:pt>
                <c:pt idx="51010">
                  <c:v>0.12583913071005301</c:v>
                </c:pt>
                <c:pt idx="51011">
                  <c:v>0.12583913071005301</c:v>
                </c:pt>
                <c:pt idx="51012">
                  <c:v>0.15270932143451399</c:v>
                </c:pt>
                <c:pt idx="51013">
                  <c:v>0.148970177308511</c:v>
                </c:pt>
                <c:pt idx="51014">
                  <c:v>0.101415546105283</c:v>
                </c:pt>
                <c:pt idx="51015">
                  <c:v>0.101415546105283</c:v>
                </c:pt>
                <c:pt idx="51016">
                  <c:v>0.20162156161275199</c:v>
                </c:pt>
                <c:pt idx="51017">
                  <c:v>0.20162156161275199</c:v>
                </c:pt>
                <c:pt idx="51018">
                  <c:v>0.225574686898809</c:v>
                </c:pt>
                <c:pt idx="51019">
                  <c:v>0.225574686898809</c:v>
                </c:pt>
                <c:pt idx="51020">
                  <c:v>0.225574686898809</c:v>
                </c:pt>
                <c:pt idx="51021">
                  <c:v>0.225574686898809</c:v>
                </c:pt>
                <c:pt idx="51022">
                  <c:v>0.34498854730067302</c:v>
                </c:pt>
                <c:pt idx="51023">
                  <c:v>0.34498854730067302</c:v>
                </c:pt>
                <c:pt idx="51024">
                  <c:v>0.34498854730067302</c:v>
                </c:pt>
                <c:pt idx="51025">
                  <c:v>0.32350204011913902</c:v>
                </c:pt>
                <c:pt idx="51026">
                  <c:v>0.32350204011913902</c:v>
                </c:pt>
                <c:pt idx="51027">
                  <c:v>0.32350204011913902</c:v>
                </c:pt>
                <c:pt idx="51028">
                  <c:v>0.30534790805226097</c:v>
                </c:pt>
                <c:pt idx="51029">
                  <c:v>0.30534790805226097</c:v>
                </c:pt>
                <c:pt idx="51030">
                  <c:v>0.31978097741026001</c:v>
                </c:pt>
                <c:pt idx="51031">
                  <c:v>-1.16351896352462E-3</c:v>
                </c:pt>
                <c:pt idx="51032">
                  <c:v>0.26207474976578199</c:v>
                </c:pt>
                <c:pt idx="51033">
                  <c:v>-1.7117697521416E-3</c:v>
                </c:pt>
                <c:pt idx="51034">
                  <c:v>-6.7333287181417803E-2</c:v>
                </c:pt>
                <c:pt idx="51035">
                  <c:v>-0.219484612517344</c:v>
                </c:pt>
                <c:pt idx="51036">
                  <c:v>-0.197730157033668</c:v>
                </c:pt>
                <c:pt idx="51037">
                  <c:v>-0.23561174272744001</c:v>
                </c:pt>
                <c:pt idx="51038">
                  <c:v>-0.29590295243278297</c:v>
                </c:pt>
                <c:pt idx="51039">
                  <c:v>-0.274844750512657</c:v>
                </c:pt>
                <c:pt idx="51040">
                  <c:v>-0.16268137389345599</c:v>
                </c:pt>
                <c:pt idx="51041">
                  <c:v>-0.14570191443663399</c:v>
                </c:pt>
                <c:pt idx="51042">
                  <c:v>-5.4707050859599898E-2</c:v>
                </c:pt>
                <c:pt idx="51043">
                  <c:v>-5.4707050859599898E-2</c:v>
                </c:pt>
                <c:pt idx="51044">
                  <c:v>2.3785351608008602E-2</c:v>
                </c:pt>
                <c:pt idx="51045">
                  <c:v>-4.6321535792283E-2</c:v>
                </c:pt>
                <c:pt idx="51046">
                  <c:v>-1.16812414799234E-2</c:v>
                </c:pt>
                <c:pt idx="51047">
                  <c:v>2.2157816618477402E-2</c:v>
                </c:pt>
                <c:pt idx="51048">
                  <c:v>-1.20013010722839E-2</c:v>
                </c:pt>
                <c:pt idx="51049">
                  <c:v>-7.3793934953094706E-2</c:v>
                </c:pt>
                <c:pt idx="51050">
                  <c:v>-0.101929168812208</c:v>
                </c:pt>
                <c:pt idx="51051">
                  <c:v>-0.15289522071233499</c:v>
                </c:pt>
                <c:pt idx="51052">
                  <c:v>-0.18656561973890601</c:v>
                </c:pt>
                <c:pt idx="51053">
                  <c:v>-0.17631384985056101</c:v>
                </c:pt>
                <c:pt idx="51054">
                  <c:v>-0.210003553868266</c:v>
                </c:pt>
                <c:pt idx="51055">
                  <c:v>-0.16209545614073401</c:v>
                </c:pt>
                <c:pt idx="51056">
                  <c:v>-0.186798008394812</c:v>
                </c:pt>
                <c:pt idx="51057">
                  <c:v>-0.16234203465670699</c:v>
                </c:pt>
                <c:pt idx="51058">
                  <c:v>-0.12840547544012099</c:v>
                </c:pt>
                <c:pt idx="51059">
                  <c:v>-0.17649118351679099</c:v>
                </c:pt>
                <c:pt idx="51060">
                  <c:v>-0.20986647492681401</c:v>
                </c:pt>
                <c:pt idx="51061">
                  <c:v>-0.19862621861678401</c:v>
                </c:pt>
                <c:pt idx="51062">
                  <c:v>-0.22019690951604901</c:v>
                </c:pt>
                <c:pt idx="51063">
                  <c:v>-0.188839477596105</c:v>
                </c:pt>
                <c:pt idx="51064">
                  <c:v>-0.25292567556420498</c:v>
                </c:pt>
                <c:pt idx="51065">
                  <c:v>-0.23233574252596501</c:v>
                </c:pt>
                <c:pt idx="51066">
                  <c:v>-0.23233574252596501</c:v>
                </c:pt>
                <c:pt idx="51067">
                  <c:v>-0.23233574252596501</c:v>
                </c:pt>
                <c:pt idx="51068">
                  <c:v>-0.186798008394812</c:v>
                </c:pt>
                <c:pt idx="51069">
                  <c:v>-0.186798008394812</c:v>
                </c:pt>
                <c:pt idx="51070">
                  <c:v>-0.17685226415608701</c:v>
                </c:pt>
                <c:pt idx="51071">
                  <c:v>-0.1575555841828</c:v>
                </c:pt>
                <c:pt idx="51072">
                  <c:v>-0.1575555841828</c:v>
                </c:pt>
                <c:pt idx="51073">
                  <c:v>-0.148838167021972</c:v>
                </c:pt>
                <c:pt idx="51074">
                  <c:v>-0.148838167021972</c:v>
                </c:pt>
                <c:pt idx="51075">
                  <c:v>-0.17097693613364701</c:v>
                </c:pt>
                <c:pt idx="51076">
                  <c:v>-0.16239480170009499</c:v>
                </c:pt>
                <c:pt idx="51077">
                  <c:v>-0.20183149606963899</c:v>
                </c:pt>
                <c:pt idx="51078">
                  <c:v>-0.29368315056565097</c:v>
                </c:pt>
                <c:pt idx="51079">
                  <c:v>-0.29368315056565097</c:v>
                </c:pt>
                <c:pt idx="51080">
                  <c:v>-0.227547652867853</c:v>
                </c:pt>
                <c:pt idx="51081">
                  <c:v>-0.227547652867853</c:v>
                </c:pt>
                <c:pt idx="51082">
                  <c:v>-0.19825927783662201</c:v>
                </c:pt>
                <c:pt idx="51083">
                  <c:v>-0.19825927783662201</c:v>
                </c:pt>
                <c:pt idx="51084">
                  <c:v>-0.258494661378597</c:v>
                </c:pt>
                <c:pt idx="51085">
                  <c:v>-0.239625348751631</c:v>
                </c:pt>
                <c:pt idx="51086">
                  <c:v>-0.208386184011285</c:v>
                </c:pt>
                <c:pt idx="51087">
                  <c:v>-0.208386184011285</c:v>
                </c:pt>
                <c:pt idx="51088">
                  <c:v>-0.18203293564931899</c:v>
                </c:pt>
                <c:pt idx="51089">
                  <c:v>-0.18203293564931899</c:v>
                </c:pt>
                <c:pt idx="51090">
                  <c:v>-9.3240228790420099E-2</c:v>
                </c:pt>
                <c:pt idx="51091">
                  <c:v>-9.7321924580141703E-2</c:v>
                </c:pt>
                <c:pt idx="51092">
                  <c:v>-9.7321924580141703E-2</c:v>
                </c:pt>
                <c:pt idx="51093">
                  <c:v>-0.12834920304584199</c:v>
                </c:pt>
                <c:pt idx="51094">
                  <c:v>-0.12834920304584199</c:v>
                </c:pt>
                <c:pt idx="51095">
                  <c:v>-0.12834920304584199</c:v>
                </c:pt>
                <c:pt idx="51096">
                  <c:v>-0.10009962743607601</c:v>
                </c:pt>
                <c:pt idx="51097">
                  <c:v>-0.10009962743607601</c:v>
                </c:pt>
                <c:pt idx="51098">
                  <c:v>-0.10009962743607601</c:v>
                </c:pt>
                <c:pt idx="51099">
                  <c:v>-0.10009962743607601</c:v>
                </c:pt>
                <c:pt idx="51100">
                  <c:v>-9.0853857449114006E-2</c:v>
                </c:pt>
                <c:pt idx="51101">
                  <c:v>-9.09568491852768E-2</c:v>
                </c:pt>
                <c:pt idx="51102">
                  <c:v>-0.314587533999031</c:v>
                </c:pt>
                <c:pt idx="51103">
                  <c:v>9.8040718676719596E-3</c:v>
                </c:pt>
                <c:pt idx="51104">
                  <c:v>-6.7795563020147206E-2</c:v>
                </c:pt>
                <c:pt idx="51105">
                  <c:v>-0.11855315043941</c:v>
                </c:pt>
                <c:pt idx="51106">
                  <c:v>-0.11784765897372</c:v>
                </c:pt>
                <c:pt idx="51107">
                  <c:v>-0.225891418987062</c:v>
                </c:pt>
                <c:pt idx="51108">
                  <c:v>-0.30089743891516202</c:v>
                </c:pt>
                <c:pt idx="51109">
                  <c:v>-0.24078334624973999</c:v>
                </c:pt>
                <c:pt idx="51110">
                  <c:v>-0.274315761175291</c:v>
                </c:pt>
                <c:pt idx="51111">
                  <c:v>-0.274315761175291</c:v>
                </c:pt>
                <c:pt idx="51112">
                  <c:v>-0.27380690781380101</c:v>
                </c:pt>
                <c:pt idx="51113">
                  <c:v>-0.27919948946969703</c:v>
                </c:pt>
                <c:pt idx="51114">
                  <c:v>-0.28451257274842301</c:v>
                </c:pt>
                <c:pt idx="51115">
                  <c:v>-0.28451257274842301</c:v>
                </c:pt>
                <c:pt idx="51116">
                  <c:v>-0.31436939724009</c:v>
                </c:pt>
                <c:pt idx="51117">
                  <c:v>-0.31436939724009</c:v>
                </c:pt>
                <c:pt idx="51118">
                  <c:v>-0.34183520366294301</c:v>
                </c:pt>
                <c:pt idx="51119">
                  <c:v>-0.24140622998717301</c:v>
                </c:pt>
                <c:pt idx="51120">
                  <c:v>-0.31436939724009</c:v>
                </c:pt>
                <c:pt idx="51121">
                  <c:v>-0.37620586826369001</c:v>
                </c:pt>
                <c:pt idx="51122">
                  <c:v>-0.38073711595575299</c:v>
                </c:pt>
                <c:pt idx="51123">
                  <c:v>-0.3529705314014</c:v>
                </c:pt>
                <c:pt idx="51124">
                  <c:v>-0.40658352778371198</c:v>
                </c:pt>
                <c:pt idx="51125">
                  <c:v>-0.46690921554710102</c:v>
                </c:pt>
                <c:pt idx="51126">
                  <c:v>-0.48914539799301598</c:v>
                </c:pt>
                <c:pt idx="51127">
                  <c:v>-0.48556670885655601</c:v>
                </c:pt>
                <c:pt idx="51128">
                  <c:v>-0.54291807305012496</c:v>
                </c:pt>
                <c:pt idx="51129">
                  <c:v>-0.48767833442852998</c:v>
                </c:pt>
                <c:pt idx="51130">
                  <c:v>-0.43595662264929502</c:v>
                </c:pt>
                <c:pt idx="51131">
                  <c:v>-0.38917166903456402</c:v>
                </c:pt>
                <c:pt idx="51132">
                  <c:v>-0.42763707620608798</c:v>
                </c:pt>
                <c:pt idx="51133">
                  <c:v>-0.47380583743972199</c:v>
                </c:pt>
                <c:pt idx="51134">
                  <c:v>-0.46585941231184302</c:v>
                </c:pt>
                <c:pt idx="51135">
                  <c:v>-0.42017945625075698</c:v>
                </c:pt>
                <c:pt idx="51136">
                  <c:v>-0.41279934490241399</c:v>
                </c:pt>
                <c:pt idx="51137">
                  <c:v>-0.370069049803118</c:v>
                </c:pt>
                <c:pt idx="51138">
                  <c:v>-0.370069049803118</c:v>
                </c:pt>
                <c:pt idx="51139">
                  <c:v>-0.33008274728790199</c:v>
                </c:pt>
                <c:pt idx="51140">
                  <c:v>-0.32360719250094</c:v>
                </c:pt>
                <c:pt idx="51141">
                  <c:v>-0.32029803952316599</c:v>
                </c:pt>
                <c:pt idx="51142">
                  <c:v>9.1679468991182594E-2</c:v>
                </c:pt>
                <c:pt idx="51143">
                  <c:v>0.31524189221337201</c:v>
                </c:pt>
                <c:pt idx="51144">
                  <c:v>0.246352248764308</c:v>
                </c:pt>
                <c:pt idx="51145">
                  <c:v>0.30046917828271202</c:v>
                </c:pt>
                <c:pt idx="51146">
                  <c:v>0.28485280660824502</c:v>
                </c:pt>
                <c:pt idx="51147">
                  <c:v>0.36320944660708898</c:v>
                </c:pt>
                <c:pt idx="51148">
                  <c:v>0.34776083826765802</c:v>
                </c:pt>
                <c:pt idx="51149">
                  <c:v>0.379016318564108</c:v>
                </c:pt>
                <c:pt idx="51150">
                  <c:v>0.34776083826765802</c:v>
                </c:pt>
                <c:pt idx="51151">
                  <c:v>0.39519406290294601</c:v>
                </c:pt>
                <c:pt idx="51152">
                  <c:v>0.36320944660708898</c:v>
                </c:pt>
                <c:pt idx="51153">
                  <c:v>0.30046917828271202</c:v>
                </c:pt>
                <c:pt idx="51154">
                  <c:v>0.30046917828271202</c:v>
                </c:pt>
                <c:pt idx="51155">
                  <c:v>0.316213407606523</c:v>
                </c:pt>
                <c:pt idx="51156">
                  <c:v>0.316213407606523</c:v>
                </c:pt>
                <c:pt idx="51157">
                  <c:v>0.245482126348084</c:v>
                </c:pt>
                <c:pt idx="51158">
                  <c:v>0.229365634762694</c:v>
                </c:pt>
                <c:pt idx="51159">
                  <c:v>0.28459096894511099</c:v>
                </c:pt>
                <c:pt idx="51160">
                  <c:v>0.28459096894511099</c:v>
                </c:pt>
                <c:pt idx="51161">
                  <c:v>0.33261573344755901</c:v>
                </c:pt>
                <c:pt idx="51162">
                  <c:v>0.30020994416935698</c:v>
                </c:pt>
                <c:pt idx="51163">
                  <c:v>0.38437079236890498</c:v>
                </c:pt>
                <c:pt idx="51164">
                  <c:v>0.33261573344755901</c:v>
                </c:pt>
                <c:pt idx="51165">
                  <c:v>0.45335390855143098</c:v>
                </c:pt>
                <c:pt idx="51166">
                  <c:v>0.42427794256811002</c:v>
                </c:pt>
                <c:pt idx="51167">
                  <c:v>0.23320810529663699</c:v>
                </c:pt>
                <c:pt idx="51168">
                  <c:v>5.48961630063644E-2</c:v>
                </c:pt>
                <c:pt idx="51169">
                  <c:v>-0.13602887947167899</c:v>
                </c:pt>
                <c:pt idx="51170">
                  <c:v>-9.2279014381424496E-2</c:v>
                </c:pt>
                <c:pt idx="51171">
                  <c:v>0.154922920064754</c:v>
                </c:pt>
                <c:pt idx="51172">
                  <c:v>7.6919623650384406E-2</c:v>
                </c:pt>
                <c:pt idx="51173">
                  <c:v>0.13479152781961101</c:v>
                </c:pt>
                <c:pt idx="51174">
                  <c:v>6.6845282567024197E-2</c:v>
                </c:pt>
                <c:pt idx="51175">
                  <c:v>0.13435653003577999</c:v>
                </c:pt>
                <c:pt idx="51176">
                  <c:v>-4.6633913898779203E-2</c:v>
                </c:pt>
                <c:pt idx="51177">
                  <c:v>-0.10482625849272401</c:v>
                </c:pt>
                <c:pt idx="51178">
                  <c:v>-0.234530956423149</c:v>
                </c:pt>
                <c:pt idx="51179">
                  <c:v>7.5160123275539406E-2</c:v>
                </c:pt>
                <c:pt idx="51180">
                  <c:v>7.5160123275539406E-2</c:v>
                </c:pt>
                <c:pt idx="51181">
                  <c:v>0.13305353534973399</c:v>
                </c:pt>
                <c:pt idx="51182">
                  <c:v>-4.83294858972112E-2</c:v>
                </c:pt>
                <c:pt idx="51183">
                  <c:v>-4.83294858972112E-2</c:v>
                </c:pt>
                <c:pt idx="51184">
                  <c:v>-0.13949055078297801</c:v>
                </c:pt>
                <c:pt idx="51185">
                  <c:v>-0.23572153086561901</c:v>
                </c:pt>
                <c:pt idx="51186">
                  <c:v>-0.13949055078297801</c:v>
                </c:pt>
                <c:pt idx="51187">
                  <c:v>0.26075423362792499</c:v>
                </c:pt>
                <c:pt idx="51188">
                  <c:v>0.18523357715799399</c:v>
                </c:pt>
                <c:pt idx="51189">
                  <c:v>6.6304666687399802E-2</c:v>
                </c:pt>
                <c:pt idx="51190">
                  <c:v>-4.7583019187067602E-2</c:v>
                </c:pt>
                <c:pt idx="51191">
                  <c:v>0.230536078751613</c:v>
                </c:pt>
                <c:pt idx="51192">
                  <c:v>0.230536078751613</c:v>
                </c:pt>
                <c:pt idx="51193">
                  <c:v>0.13411182124608301</c:v>
                </c:pt>
                <c:pt idx="51194">
                  <c:v>6.7241885229402096E-2</c:v>
                </c:pt>
                <c:pt idx="51195">
                  <c:v>0.40351062249848202</c:v>
                </c:pt>
                <c:pt idx="51196">
                  <c:v>0.302513261353273</c:v>
                </c:pt>
                <c:pt idx="51197">
                  <c:v>0.38698224070844001</c:v>
                </c:pt>
                <c:pt idx="51198" formatCode="0.00E+00">
                  <c:v>-7.2869631384198097E-4</c:v>
                </c:pt>
                <c:pt idx="51199">
                  <c:v>0.32311290503162599</c:v>
                </c:pt>
                <c:pt idx="51200" formatCode="0.00E+00">
                  <c:v>6.4852987426133393E-2</c:v>
                </c:pt>
                <c:pt idx="51201">
                  <c:v>0.17292689612915399</c:v>
                </c:pt>
                <c:pt idx="51202">
                  <c:v>0.155129288753869</c:v>
                </c:pt>
                <c:pt idx="51203">
                  <c:v>0.15577844619790199</c:v>
                </c:pt>
                <c:pt idx="51204" formatCode="0.00E+00">
                  <c:v>2.27902637390364E-4</c:v>
                </c:pt>
                <c:pt idx="51205">
                  <c:v>3.9621067257505201E-2</c:v>
                </c:pt>
                <c:pt idx="51206" formatCode="0.00E+00">
                  <c:v>3.6176382136051198E-2</c:v>
                </c:pt>
                <c:pt idx="51207">
                  <c:v>0.10239731833452401</c:v>
                </c:pt>
                <c:pt idx="51208">
                  <c:v>3.1524867046000403E-2</c:v>
                </c:pt>
                <c:pt idx="51209">
                  <c:v>-3.5015658419943897E-2</c:v>
                </c:pt>
                <c:pt idx="51210">
                  <c:v>-6.7065002211093197E-2</c:v>
                </c:pt>
                <c:pt idx="51211">
                  <c:v>-9.7434585175392996E-2</c:v>
                </c:pt>
                <c:pt idx="51212">
                  <c:v>-0.102547095111441</c:v>
                </c:pt>
                <c:pt idx="51213">
                  <c:v>-3.2354987740703597E-2</c:v>
                </c:pt>
                <c:pt idx="51214">
                  <c:v>-6.0827055492489396E-3</c:v>
                </c:pt>
                <c:pt idx="51215" formatCode="0.00E+00">
                  <c:v>-5.7137073408242102E-4</c:v>
                </c:pt>
                <c:pt idx="51216">
                  <c:v>-1.6730462637955801E-2</c:v>
                </c:pt>
                <c:pt idx="51217" formatCode="0.00E+00">
                  <c:v>1.50969643859875E-2</c:v>
                </c:pt>
                <c:pt idx="51218">
                  <c:v>7.6783743746552099E-2</c:v>
                </c:pt>
                <c:pt idx="51219">
                  <c:v>7.67564730264058E-2</c:v>
                </c:pt>
                <c:pt idx="51220">
                  <c:v>7.6432819998319496E-2</c:v>
                </c:pt>
                <c:pt idx="51221">
                  <c:v>2.07005169872382E-2</c:v>
                </c:pt>
                <c:pt idx="51222">
                  <c:v>2.07005169872382E-2</c:v>
                </c:pt>
                <c:pt idx="51223">
                  <c:v>-1.24013150064576E-2</c:v>
                </c:pt>
                <c:pt idx="51224">
                  <c:v>-1.24013150064576E-2</c:v>
                </c:pt>
                <c:pt idx="51225">
                  <c:v>-4.1651076472428397E-2</c:v>
                </c:pt>
                <c:pt idx="51226">
                  <c:v>2.6088060600114499E-2</c:v>
                </c:pt>
                <c:pt idx="51227">
                  <c:v>2.6088060600114499E-2</c:v>
                </c:pt>
                <c:pt idx="51228">
                  <c:v>6.0921776492061701E-2</c:v>
                </c:pt>
                <c:pt idx="51229">
                  <c:v>0.12853232591283101</c:v>
                </c:pt>
                <c:pt idx="51230">
                  <c:v>0.16841344029337299</c:v>
                </c:pt>
                <c:pt idx="51231">
                  <c:v>0.19639486484197999</c:v>
                </c:pt>
                <c:pt idx="51232">
                  <c:v>0.120087694944186</c:v>
                </c:pt>
                <c:pt idx="51233">
                  <c:v>0.20916664490924999</c:v>
                </c:pt>
                <c:pt idx="51234">
                  <c:v>0.19604135366884401</c:v>
                </c:pt>
                <c:pt idx="51235">
                  <c:v>0.16211508712867001</c:v>
                </c:pt>
                <c:pt idx="51236">
                  <c:v>0.10065150910783099</c:v>
                </c:pt>
                <c:pt idx="51237">
                  <c:v>0.10065150910783099</c:v>
                </c:pt>
                <c:pt idx="51238">
                  <c:v>0.10111455719644</c:v>
                </c:pt>
                <c:pt idx="51239">
                  <c:v>0.107254522370739</c:v>
                </c:pt>
                <c:pt idx="51240">
                  <c:v>2.41383231654284E-2</c:v>
                </c:pt>
                <c:pt idx="51241">
                  <c:v>0.13665450233483201</c:v>
                </c:pt>
                <c:pt idx="51242">
                  <c:v>-0.14118635407639299</c:v>
                </c:pt>
                <c:pt idx="51243">
                  <c:v>-0.14118635407639299</c:v>
                </c:pt>
                <c:pt idx="51244">
                  <c:v>-0.101055711912565</c:v>
                </c:pt>
                <c:pt idx="51245">
                  <c:v>-7.5559573017844796E-3</c:v>
                </c:pt>
                <c:pt idx="51246">
                  <c:v>4.0345387292732397E-2</c:v>
                </c:pt>
                <c:pt idx="51247">
                  <c:v>0.124827600651258</c:v>
                </c:pt>
                <c:pt idx="51248">
                  <c:v>7.6726830313192204E-2</c:v>
                </c:pt>
                <c:pt idx="51249">
                  <c:v>7.6726830313192204E-2</c:v>
                </c:pt>
                <c:pt idx="51250">
                  <c:v>7.6726830313192204E-2</c:v>
                </c:pt>
                <c:pt idx="51251">
                  <c:v>0.114404850948317</c:v>
                </c:pt>
                <c:pt idx="51252">
                  <c:v>0.114404850948317</c:v>
                </c:pt>
                <c:pt idx="51253">
                  <c:v>0.114404850948317</c:v>
                </c:pt>
                <c:pt idx="51254">
                  <c:v>0.114404850948317</c:v>
                </c:pt>
                <c:pt idx="51255">
                  <c:v>0.149128229863283</c:v>
                </c:pt>
                <c:pt idx="51256">
                  <c:v>0.105771920352069</c:v>
                </c:pt>
                <c:pt idx="51257">
                  <c:v>0.105771920352069</c:v>
                </c:pt>
                <c:pt idx="51258">
                  <c:v>0.11139200815910701</c:v>
                </c:pt>
                <c:pt idx="51259">
                  <c:v>7.1228838328350794E-2</c:v>
                </c:pt>
                <c:pt idx="51260">
                  <c:v>3.3648856913840203E-2</c:v>
                </c:pt>
                <c:pt idx="51261">
                  <c:v>0.120146847079972</c:v>
                </c:pt>
                <c:pt idx="51262">
                  <c:v>7.6270088881955106E-2</c:v>
                </c:pt>
                <c:pt idx="51263">
                  <c:v>7.6270088881955106E-2</c:v>
                </c:pt>
                <c:pt idx="51264">
                  <c:v>0.120146847079972</c:v>
                </c:pt>
                <c:pt idx="51265">
                  <c:v>0.120146847079972</c:v>
                </c:pt>
                <c:pt idx="51266">
                  <c:v>0.120146847079972</c:v>
                </c:pt>
                <c:pt idx="51267">
                  <c:v>0.15441174055913201</c:v>
                </c:pt>
                <c:pt idx="51268">
                  <c:v>0.15468413526220501</c:v>
                </c:pt>
                <c:pt idx="51269">
                  <c:v>0.15468413526220501</c:v>
                </c:pt>
                <c:pt idx="51270">
                  <c:v>0.15468413526220501</c:v>
                </c:pt>
                <c:pt idx="51271">
                  <c:v>0.15468413526220501</c:v>
                </c:pt>
                <c:pt idx="51272">
                  <c:v>0.20173454586916201</c:v>
                </c:pt>
                <c:pt idx="51273">
                  <c:v>0.20173454586916201</c:v>
                </c:pt>
                <c:pt idx="51274">
                  <c:v>0.15468413526220501</c:v>
                </c:pt>
                <c:pt idx="51275">
                  <c:v>0.15468413526220501</c:v>
                </c:pt>
                <c:pt idx="51276">
                  <c:v>0.111179156759956</c:v>
                </c:pt>
                <c:pt idx="51277">
                  <c:v>7.6563748131213999E-2</c:v>
                </c:pt>
                <c:pt idx="51278">
                  <c:v>7.6563748131213999E-2</c:v>
                </c:pt>
                <c:pt idx="51279">
                  <c:v>7.6563748131213999E-2</c:v>
                </c:pt>
                <c:pt idx="51280">
                  <c:v>7.65239853912551E-2</c:v>
                </c:pt>
                <c:pt idx="51281">
                  <c:v>0.111309847868598</c:v>
                </c:pt>
                <c:pt idx="51282">
                  <c:v>7.0968191310971193E-2</c:v>
                </c:pt>
                <c:pt idx="51283">
                  <c:v>0.103511614397902</c:v>
                </c:pt>
                <c:pt idx="51284">
                  <c:v>0.103511614397902</c:v>
                </c:pt>
                <c:pt idx="51285">
                  <c:v>0.103511614397902</c:v>
                </c:pt>
                <c:pt idx="51286">
                  <c:v>0.186646644768691</c:v>
                </c:pt>
                <c:pt idx="51287">
                  <c:v>0.19172440833487001</c:v>
                </c:pt>
                <c:pt idx="51288">
                  <c:v>0.28816475560481702</c:v>
                </c:pt>
                <c:pt idx="51289">
                  <c:v>0.33300662900685501</c:v>
                </c:pt>
                <c:pt idx="51290">
                  <c:v>0.27790128751954402</c:v>
                </c:pt>
                <c:pt idx="51291">
                  <c:v>0.28246722762610899</c:v>
                </c:pt>
                <c:pt idx="51292">
                  <c:v>0.28246722762610899</c:v>
                </c:pt>
                <c:pt idx="51293">
                  <c:v>0.25419073368874001</c:v>
                </c:pt>
                <c:pt idx="51294">
                  <c:v>0.304857202934464</c:v>
                </c:pt>
                <c:pt idx="51295">
                  <c:v>0.304857202934464</c:v>
                </c:pt>
                <c:pt idx="51296">
                  <c:v>0.25371620029571801</c:v>
                </c:pt>
                <c:pt idx="51297">
                  <c:v>0.20643272805804</c:v>
                </c:pt>
                <c:pt idx="51298">
                  <c:v>0.25371620029571801</c:v>
                </c:pt>
                <c:pt idx="51299">
                  <c:v>0.20643272805804</c:v>
                </c:pt>
                <c:pt idx="51300">
                  <c:v>0.20643272805804</c:v>
                </c:pt>
                <c:pt idx="51301">
                  <c:v>0.30550237258490198</c:v>
                </c:pt>
                <c:pt idx="51302">
                  <c:v>0.30550237258490198</c:v>
                </c:pt>
                <c:pt idx="51303">
                  <c:v>0.30550237258490198</c:v>
                </c:pt>
                <c:pt idx="51304">
                  <c:v>0.30550237258490198</c:v>
                </c:pt>
                <c:pt idx="51305">
                  <c:v>0.30550237258490198</c:v>
                </c:pt>
                <c:pt idx="51306">
                  <c:v>0.16309831618739801</c:v>
                </c:pt>
                <c:pt idx="51307">
                  <c:v>0.168168316316963</c:v>
                </c:pt>
                <c:pt idx="51308">
                  <c:v>-0.10730877055447299</c:v>
                </c:pt>
                <c:pt idx="51309">
                  <c:v>0.22299102157168399</c:v>
                </c:pt>
                <c:pt idx="51310">
                  <c:v>6.3232901992336693E-2</c:v>
                </c:pt>
                <c:pt idx="51311">
                  <c:v>0.17192663064834701</c:v>
                </c:pt>
                <c:pt idx="51312" formatCode="0.00E+00">
                  <c:v>-7.7519330517272702E-4</c:v>
                </c:pt>
                <c:pt idx="51313">
                  <c:v>4.6552696766331399E-2</c:v>
                </c:pt>
                <c:pt idx="51314" formatCode="0.00E+00">
                  <c:v>-1.5139971698552299E-6</c:v>
                </c:pt>
                <c:pt idx="51315">
                  <c:v>0.109676573686749</c:v>
                </c:pt>
                <c:pt idx="51316" formatCode="0.00E+00">
                  <c:v>0.24557316557825901</c:v>
                </c:pt>
                <c:pt idx="51317">
                  <c:v>0.17850612866250501</c:v>
                </c:pt>
                <c:pt idx="51318">
                  <c:v>0.16447342906764501</c:v>
                </c:pt>
                <c:pt idx="51319">
                  <c:v>0.128939721143362</c:v>
                </c:pt>
                <c:pt idx="51320">
                  <c:v>0.16501508790657099</c:v>
                </c:pt>
                <c:pt idx="51321">
                  <c:v>0.129527044097347</c:v>
                </c:pt>
                <c:pt idx="51322">
                  <c:v>0.16555478482494701</c:v>
                </c:pt>
                <c:pt idx="51323">
                  <c:v>0.15274480553858699</c:v>
                </c:pt>
                <c:pt idx="51324">
                  <c:v>0.22914220533500601</c:v>
                </c:pt>
                <c:pt idx="51325">
                  <c:v>0.18391807411771699</c:v>
                </c:pt>
                <c:pt idx="51326">
                  <c:v>0.19852697788679199</c:v>
                </c:pt>
                <c:pt idx="51327">
                  <c:v>0.15274480553858699</c:v>
                </c:pt>
                <c:pt idx="51328">
                  <c:v>0.19852697788679199</c:v>
                </c:pt>
                <c:pt idx="51329">
                  <c:v>0.11927319741044801</c:v>
                </c:pt>
                <c:pt idx="51330">
                  <c:v>0.16555478482494701</c:v>
                </c:pt>
                <c:pt idx="51331">
                  <c:v>0.15757197101338499</c:v>
                </c:pt>
                <c:pt idx="51332">
                  <c:v>0.15757197101338499</c:v>
                </c:pt>
                <c:pt idx="51333">
                  <c:v>0.226407680954583</c:v>
                </c:pt>
                <c:pt idx="51334">
                  <c:v>0.226407680954583</c:v>
                </c:pt>
                <c:pt idx="51335">
                  <c:v>0.254520381612312</c:v>
                </c:pt>
                <c:pt idx="51336">
                  <c:v>0.254520381612312</c:v>
                </c:pt>
                <c:pt idx="51337">
                  <c:v>0.21048914115631501</c:v>
                </c:pt>
                <c:pt idx="51338">
                  <c:v>0.28068527523491399</c:v>
                </c:pt>
                <c:pt idx="51339">
                  <c:v>0.30470759358537802</c:v>
                </c:pt>
                <c:pt idx="51340">
                  <c:v>0.34978517659681202</c:v>
                </c:pt>
                <c:pt idx="51341">
                  <c:v>0.37523484002744201</c:v>
                </c:pt>
                <c:pt idx="51342">
                  <c:v>0.37523484002744201</c:v>
                </c:pt>
                <c:pt idx="51343">
                  <c:v>0.37872586264824998</c:v>
                </c:pt>
                <c:pt idx="51344">
                  <c:v>0.37872586264824998</c:v>
                </c:pt>
                <c:pt idx="51345">
                  <c:v>0.37872586264824998</c:v>
                </c:pt>
                <c:pt idx="51346">
                  <c:v>0.37872586264824998</c:v>
                </c:pt>
                <c:pt idx="51347">
                  <c:v>0.37872586264824998</c:v>
                </c:pt>
                <c:pt idx="51348">
                  <c:v>0.37872586264824998</c:v>
                </c:pt>
                <c:pt idx="51349">
                  <c:v>0.378419979593416</c:v>
                </c:pt>
                <c:pt idx="51350">
                  <c:v>0.39858003030888001</c:v>
                </c:pt>
                <c:pt idx="51351">
                  <c:v>0.35460320978272802</c:v>
                </c:pt>
                <c:pt idx="51352">
                  <c:v>0.37426006152786501</c:v>
                </c:pt>
                <c:pt idx="51353">
                  <c:v>0.39249119105844099</c:v>
                </c:pt>
                <c:pt idx="51354">
                  <c:v>0.434962537772837</c:v>
                </c:pt>
                <c:pt idx="51355">
                  <c:v>0.37426006152786501</c:v>
                </c:pt>
                <c:pt idx="51356">
                  <c:v>0.41774118897496199</c:v>
                </c:pt>
                <c:pt idx="51357">
                  <c:v>0.39913904451280402</c:v>
                </c:pt>
                <c:pt idx="51358">
                  <c:v>0.39957656830292299</c:v>
                </c:pt>
                <c:pt idx="51359">
                  <c:v>0.37491617054728799</c:v>
                </c:pt>
                <c:pt idx="51360">
                  <c:v>0.37491617054728799</c:v>
                </c:pt>
                <c:pt idx="51361">
                  <c:v>0.37491617054728799</c:v>
                </c:pt>
                <c:pt idx="51362">
                  <c:v>0.41817080021348202</c:v>
                </c:pt>
                <c:pt idx="51363">
                  <c:v>0.39957727950659</c:v>
                </c:pt>
                <c:pt idx="51364">
                  <c:v>0.39957727950659</c:v>
                </c:pt>
                <c:pt idx="51365">
                  <c:v>0.37491686614830999</c:v>
                </c:pt>
                <c:pt idx="51366">
                  <c:v>0.37491686614830999</c:v>
                </c:pt>
                <c:pt idx="51367">
                  <c:v>0.335130045924658</c:v>
                </c:pt>
                <c:pt idx="51368">
                  <c:v>0.335130045924658</c:v>
                </c:pt>
                <c:pt idx="51369">
                  <c:v>0.31487043210311999</c:v>
                </c:pt>
                <c:pt idx="51370">
                  <c:v>0.31487043210311999</c:v>
                </c:pt>
                <c:pt idx="51371">
                  <c:v>0.31487043210311999</c:v>
                </c:pt>
                <c:pt idx="51372">
                  <c:v>0.27654489176164199</c:v>
                </c:pt>
                <c:pt idx="51373">
                  <c:v>0.239831881849701</c:v>
                </c:pt>
                <c:pt idx="51374">
                  <c:v>0.27595347305969398</c:v>
                </c:pt>
                <c:pt idx="51375">
                  <c:v>0.217120209205654</c:v>
                </c:pt>
                <c:pt idx="51376">
                  <c:v>0.21659075669838199</c:v>
                </c:pt>
                <c:pt idx="51377">
                  <c:v>0.18168021046212601</c:v>
                </c:pt>
                <c:pt idx="51378">
                  <c:v>0.149188160615737</c:v>
                </c:pt>
                <c:pt idx="51379">
                  <c:v>0.11796050530233</c:v>
                </c:pt>
                <c:pt idx="51380">
                  <c:v>0.11796050530233</c:v>
                </c:pt>
                <c:pt idx="51381">
                  <c:v>0.27602251967003599</c:v>
                </c:pt>
                <c:pt idx="51382">
                  <c:v>0.31431775849060201</c:v>
                </c:pt>
                <c:pt idx="51383">
                  <c:v>0.33429574336995799</c:v>
                </c:pt>
                <c:pt idx="51384">
                  <c:v>0.32774753638384801</c:v>
                </c:pt>
                <c:pt idx="51385">
                  <c:v>0.32774753638384801</c:v>
                </c:pt>
                <c:pt idx="51386">
                  <c:v>0.28998122110161301</c:v>
                </c:pt>
                <c:pt idx="51387">
                  <c:v>0.274516663451288</c:v>
                </c:pt>
                <c:pt idx="51388">
                  <c:v>0.23059142489142101</c:v>
                </c:pt>
                <c:pt idx="51389">
                  <c:v>0.23059142489142101</c:v>
                </c:pt>
                <c:pt idx="51390">
                  <c:v>0.16976618786658701</c:v>
                </c:pt>
                <c:pt idx="51391">
                  <c:v>0.14893698729580199</c:v>
                </c:pt>
                <c:pt idx="51392">
                  <c:v>0.17850483070678</c:v>
                </c:pt>
                <c:pt idx="51393">
                  <c:v>0.29829118326802001</c:v>
                </c:pt>
                <c:pt idx="51394">
                  <c:v>0.20046508809862101</c:v>
                </c:pt>
                <c:pt idx="51395">
                  <c:v>0.13530824637941</c:v>
                </c:pt>
                <c:pt idx="51396">
                  <c:v>0.105283790933027</c:v>
                </c:pt>
                <c:pt idx="51397">
                  <c:v>0.15022838534237501</c:v>
                </c:pt>
                <c:pt idx="51398">
                  <c:v>0.15022838534237501</c:v>
                </c:pt>
                <c:pt idx="51399">
                  <c:v>0.15022838534237501</c:v>
                </c:pt>
                <c:pt idx="51400">
                  <c:v>0.121635616252288</c:v>
                </c:pt>
                <c:pt idx="51401">
                  <c:v>0.121635616252288</c:v>
                </c:pt>
                <c:pt idx="51402">
                  <c:v>0.121635616252288</c:v>
                </c:pt>
                <c:pt idx="51403">
                  <c:v>0.14608998833273801</c:v>
                </c:pt>
                <c:pt idx="51404">
                  <c:v>0.17432477633646101</c:v>
                </c:pt>
                <c:pt idx="51405">
                  <c:v>0.160781733757281</c:v>
                </c:pt>
                <c:pt idx="51406">
                  <c:v>0.10730877055447299</c:v>
                </c:pt>
                <c:pt idx="51407">
                  <c:v>-0.22299102157168399</c:v>
                </c:pt>
                <c:pt idx="51408">
                  <c:v>1.4988246348341899E-3</c:v>
                </c:pt>
                <c:pt idx="51409">
                  <c:v>5.8754096373704698E-2</c:v>
                </c:pt>
                <c:pt idx="51410">
                  <c:v>0.10898933049392601</c:v>
                </c:pt>
                <c:pt idx="51411">
                  <c:v>0.10898933049392601</c:v>
                </c:pt>
                <c:pt idx="51412">
                  <c:v>0.10898933049392601</c:v>
                </c:pt>
                <c:pt idx="51413">
                  <c:v>0.15482273576314501</c:v>
                </c:pt>
                <c:pt idx="51414">
                  <c:v>0.169916224203122</c:v>
                </c:pt>
                <c:pt idx="51415">
                  <c:v>0.169916224203122</c:v>
                </c:pt>
                <c:pt idx="51416">
                  <c:v>0.24712529131296301</c:v>
                </c:pt>
                <c:pt idx="51417">
                  <c:v>0.14149083714584901</c:v>
                </c:pt>
                <c:pt idx="51418">
                  <c:v>0.14149083714584901</c:v>
                </c:pt>
                <c:pt idx="51419">
                  <c:v>9.4842107401075598E-2</c:v>
                </c:pt>
                <c:pt idx="51420">
                  <c:v>0.12984688358143101</c:v>
                </c:pt>
                <c:pt idx="51421">
                  <c:v>0.12984688358143101</c:v>
                </c:pt>
                <c:pt idx="51422">
                  <c:v>0.12063352547546199</c:v>
                </c:pt>
                <c:pt idx="51423">
                  <c:v>8.1277403172927906E-2</c:v>
                </c:pt>
                <c:pt idx="51424">
                  <c:v>8.6627142825191905E-2</c:v>
                </c:pt>
                <c:pt idx="51425">
                  <c:v>8.0336323282485994E-2</c:v>
                </c:pt>
                <c:pt idx="51426">
                  <c:v>0.110750237710757</c:v>
                </c:pt>
                <c:pt idx="51427">
                  <c:v>0.139216929723783</c:v>
                </c:pt>
                <c:pt idx="51428">
                  <c:v>0.139216929723783</c:v>
                </c:pt>
                <c:pt idx="51429">
                  <c:v>0.139216929723783</c:v>
                </c:pt>
                <c:pt idx="51430">
                  <c:v>7.4677640223673902E-2</c:v>
                </c:pt>
                <c:pt idx="51431">
                  <c:v>4.1357569035143003E-2</c:v>
                </c:pt>
                <c:pt idx="51432">
                  <c:v>0.14003068461642501</c:v>
                </c:pt>
                <c:pt idx="51433">
                  <c:v>0.167096579949642</c:v>
                </c:pt>
                <c:pt idx="51434">
                  <c:v>0.13199382209042501</c:v>
                </c:pt>
                <c:pt idx="51435">
                  <c:v>0.16270161362097699</c:v>
                </c:pt>
                <c:pt idx="51436">
                  <c:v>0.16270161362097699</c:v>
                </c:pt>
                <c:pt idx="51437">
                  <c:v>8.1957370070261604E-2</c:v>
                </c:pt>
                <c:pt idx="51438">
                  <c:v>0.121414193477989</c:v>
                </c:pt>
                <c:pt idx="51439">
                  <c:v>0.20872184401385799</c:v>
                </c:pt>
                <c:pt idx="51440">
                  <c:v>0.16377712757483101</c:v>
                </c:pt>
                <c:pt idx="51441">
                  <c:v>8.2101491337174398E-2</c:v>
                </c:pt>
                <c:pt idx="51442">
                  <c:v>0.15210557322409601</c:v>
                </c:pt>
                <c:pt idx="51443">
                  <c:v>0.113610253250598</c:v>
                </c:pt>
                <c:pt idx="51444">
                  <c:v>8.3065617450292104E-2</c:v>
                </c:pt>
                <c:pt idx="51445">
                  <c:v>1.7649609278239602E-2</c:v>
                </c:pt>
                <c:pt idx="51446">
                  <c:v>7.8367118311552394E-2</c:v>
                </c:pt>
                <c:pt idx="51447">
                  <c:v>7.8685969681862894E-2</c:v>
                </c:pt>
                <c:pt idx="51448">
                  <c:v>2.4268041252977199E-2</c:v>
                </c:pt>
                <c:pt idx="51449">
                  <c:v>0.13424710580555599</c:v>
                </c:pt>
                <c:pt idx="51450">
                  <c:v>6.7639193000367206E-2</c:v>
                </c:pt>
                <c:pt idx="51451">
                  <c:v>6.7639193000367206E-2</c:v>
                </c:pt>
                <c:pt idx="51452">
                  <c:v>6.7639193000367206E-2</c:v>
                </c:pt>
                <c:pt idx="51453">
                  <c:v>6.0786511416350102E-2</c:v>
                </c:pt>
                <c:pt idx="51454">
                  <c:v>-1.62899276149364E-2</c:v>
                </c:pt>
                <c:pt idx="51455">
                  <c:v>-6.7505319017330395E-2</c:v>
                </c:pt>
                <c:pt idx="51456">
                  <c:v>-6.7505319017330395E-2</c:v>
                </c:pt>
                <c:pt idx="51457">
                  <c:v>-0.108564517477769</c:v>
                </c:pt>
                <c:pt idx="51458">
                  <c:v>-0.108564517477769</c:v>
                </c:pt>
                <c:pt idx="51459">
                  <c:v>-7.3604409390664205E-2</c:v>
                </c:pt>
                <c:pt idx="51460">
                  <c:v>-7.3604409390664205E-2</c:v>
                </c:pt>
                <c:pt idx="51461">
                  <c:v>-7.3604409390664205E-2</c:v>
                </c:pt>
                <c:pt idx="51462">
                  <c:v>-7.3604409390664205E-2</c:v>
                </c:pt>
                <c:pt idx="51463">
                  <c:v>-7.3604409390664205E-2</c:v>
                </c:pt>
                <c:pt idx="51464">
                  <c:v>-7.3604409390664205E-2</c:v>
                </c:pt>
                <c:pt idx="51465">
                  <c:v>5.2423054685561904E-3</c:v>
                </c:pt>
                <c:pt idx="51466">
                  <c:v>5.2423054685561904E-3</c:v>
                </c:pt>
                <c:pt idx="51467">
                  <c:v>-3.5790257407042302E-2</c:v>
                </c:pt>
                <c:pt idx="51468">
                  <c:v>5.2826727468599996E-3</c:v>
                </c:pt>
                <c:pt idx="51469">
                  <c:v>0.14994167757549301</c:v>
                </c:pt>
                <c:pt idx="51470">
                  <c:v>0.18854031274911801</c:v>
                </c:pt>
                <c:pt idx="51471">
                  <c:v>8.0848987509461998E-2</c:v>
                </c:pt>
                <c:pt idx="51472">
                  <c:v>0.53864571041278597</c:v>
                </c:pt>
                <c:pt idx="51473">
                  <c:v>0.45729554015621099</c:v>
                </c:pt>
                <c:pt idx="51474">
                  <c:v>0.45729554015621099</c:v>
                </c:pt>
                <c:pt idx="51475">
                  <c:v>0.45729554015621099</c:v>
                </c:pt>
                <c:pt idx="51476">
                  <c:v>0.50909739834199996</c:v>
                </c:pt>
                <c:pt idx="51477">
                  <c:v>0.50840452583402396</c:v>
                </c:pt>
                <c:pt idx="51478">
                  <c:v>0.49647406047656101</c:v>
                </c:pt>
                <c:pt idx="51479">
                  <c:v>0.42966845966172501</c:v>
                </c:pt>
                <c:pt idx="51480">
                  <c:v>0.47662521244117501</c:v>
                </c:pt>
                <c:pt idx="51481">
                  <c:v>0.53970142389362796</c:v>
                </c:pt>
                <c:pt idx="51482">
                  <c:v>0.558844967258739</c:v>
                </c:pt>
                <c:pt idx="51483">
                  <c:v>0.62642317108638401</c:v>
                </c:pt>
                <c:pt idx="51484">
                  <c:v>0.65332907277138597</c:v>
                </c:pt>
                <c:pt idx="51485">
                  <c:v>0.65332907277138597</c:v>
                </c:pt>
                <c:pt idx="51486">
                  <c:v>0.669274605016424</c:v>
                </c:pt>
                <c:pt idx="51487">
                  <c:v>0.60609447977673803</c:v>
                </c:pt>
                <c:pt idx="51488">
                  <c:v>0.59044207848836905</c:v>
                </c:pt>
                <c:pt idx="51489">
                  <c:v>0.59044207848836905</c:v>
                </c:pt>
                <c:pt idx="51490">
                  <c:v>0.59044207848836905</c:v>
                </c:pt>
                <c:pt idx="51491">
                  <c:v>0.67055578533711802</c:v>
                </c:pt>
                <c:pt idx="51492">
                  <c:v>0.67055578533711802</c:v>
                </c:pt>
                <c:pt idx="51493">
                  <c:v>0.73901729810161199</c:v>
                </c:pt>
                <c:pt idx="51494">
                  <c:v>0.74081516326752594</c:v>
                </c:pt>
                <c:pt idx="51495">
                  <c:v>-9.09568491852768E-2</c:v>
                </c:pt>
                <c:pt idx="51496">
                  <c:v>0.23948166479638899</c:v>
                </c:pt>
                <c:pt idx="51497">
                  <c:v>8.8204145586232505E-3</c:v>
                </c:pt>
                <c:pt idx="51498">
                  <c:v>6.6157910334594103E-2</c:v>
                </c:pt>
                <c:pt idx="51499">
                  <c:v>0.194826415425675</c:v>
                </c:pt>
                <c:pt idx="51500">
                  <c:v>0.28764289454355801</c:v>
                </c:pt>
                <c:pt idx="51501">
                  <c:v>0.15330482248945301</c:v>
                </c:pt>
                <c:pt idx="51502">
                  <c:v>-1.72799206305107E-3</c:v>
                </c:pt>
                <c:pt idx="51503">
                  <c:v>0.107760584996172</c:v>
                </c:pt>
                <c:pt idx="51504">
                  <c:v>0.19497717424826499</c:v>
                </c:pt>
                <c:pt idx="51505">
                  <c:v>8.7845491461065794E-2</c:v>
                </c:pt>
                <c:pt idx="51506">
                  <c:v>8.7845491461065794E-2</c:v>
                </c:pt>
                <c:pt idx="51507">
                  <c:v>4.1504583449313903E-2</c:v>
                </c:pt>
                <c:pt idx="51508">
                  <c:v>-4.3691498354752903E-2</c:v>
                </c:pt>
                <c:pt idx="51509">
                  <c:v>-4.7760427351695098E-2</c:v>
                </c:pt>
                <c:pt idx="51510">
                  <c:v>8.1786955628615904E-2</c:v>
                </c:pt>
                <c:pt idx="51511">
                  <c:v>3.9371743196060502E-2</c:v>
                </c:pt>
                <c:pt idx="51512">
                  <c:v>3.6252690333719403E-2</c:v>
                </c:pt>
                <c:pt idx="51513">
                  <c:v>0.1181257367657</c:v>
                </c:pt>
                <c:pt idx="51514">
                  <c:v>0.108898706247473</c:v>
                </c:pt>
                <c:pt idx="51515">
                  <c:v>3.5168453596461098E-2</c:v>
                </c:pt>
                <c:pt idx="51516">
                  <c:v>-3.7819547143742797E-2</c:v>
                </c:pt>
                <c:pt idx="51517">
                  <c:v>-4.3697056473889599E-2</c:v>
                </c:pt>
                <c:pt idx="51518">
                  <c:v>-0.159030393238348</c:v>
                </c:pt>
                <c:pt idx="51519">
                  <c:v>-0.12596908506513399</c:v>
                </c:pt>
                <c:pt idx="51520">
                  <c:v>-0.11654003810966999</c:v>
                </c:pt>
                <c:pt idx="51521">
                  <c:v>-0.11654003810966999</c:v>
                </c:pt>
                <c:pt idx="51522">
                  <c:v>-0.14760105154224201</c:v>
                </c:pt>
                <c:pt idx="51523">
                  <c:v>-0.140877221452437</c:v>
                </c:pt>
                <c:pt idx="51524">
                  <c:v>-1.24125053814938E-3</c:v>
                </c:pt>
                <c:pt idx="51525">
                  <c:v>-1.24125053814938E-3</c:v>
                </c:pt>
                <c:pt idx="51526">
                  <c:v>-3.9876193700312902E-2</c:v>
                </c:pt>
                <c:pt idx="51527">
                  <c:v>4.1285798280161302E-2</c:v>
                </c:pt>
                <c:pt idx="51528">
                  <c:v>3.3943411233790598E-2</c:v>
                </c:pt>
                <c:pt idx="51529">
                  <c:v>7.8888460164954197E-2</c:v>
                </c:pt>
                <c:pt idx="51530">
                  <c:v>3.7028529140844299E-2</c:v>
                </c:pt>
                <c:pt idx="51531">
                  <c:v>2.9112431745361701E-2</c:v>
                </c:pt>
                <c:pt idx="51532">
                  <c:v>0.109437788698256</c:v>
                </c:pt>
                <c:pt idx="51533">
                  <c:v>0.144812974890592</c:v>
                </c:pt>
                <c:pt idx="51534">
                  <c:v>0.18307353658492001</c:v>
                </c:pt>
                <c:pt idx="51535">
                  <c:v>9.9042111857658696E-2</c:v>
                </c:pt>
                <c:pt idx="51536">
                  <c:v>9.2523310388045399E-2</c:v>
                </c:pt>
                <c:pt idx="51537">
                  <c:v>9.2523310388045399E-2</c:v>
                </c:pt>
                <c:pt idx="51538">
                  <c:v>5.9235496734106802E-2</c:v>
                </c:pt>
                <c:pt idx="51539">
                  <c:v>2.1571050425386699E-2</c:v>
                </c:pt>
                <c:pt idx="51540">
                  <c:v>2.1571050425386699E-2</c:v>
                </c:pt>
                <c:pt idx="51541">
                  <c:v>2.1571050425386699E-2</c:v>
                </c:pt>
                <c:pt idx="51542">
                  <c:v>2.1571050425386699E-2</c:v>
                </c:pt>
                <c:pt idx="51543">
                  <c:v>2.7339197573517899E-2</c:v>
                </c:pt>
                <c:pt idx="51544">
                  <c:v>2.7339197573517899E-2</c:v>
                </c:pt>
                <c:pt idx="51545">
                  <c:v>0.105494367448243</c:v>
                </c:pt>
                <c:pt idx="51546">
                  <c:v>0.19700059624484001</c:v>
                </c:pt>
                <c:pt idx="51547">
                  <c:v>0.19700059624484001</c:v>
                </c:pt>
                <c:pt idx="51548">
                  <c:v>0.19700059624484001</c:v>
                </c:pt>
                <c:pt idx="51549">
                  <c:v>0.19700059624484001</c:v>
                </c:pt>
                <c:pt idx="51550">
                  <c:v>0.19700059624484001</c:v>
                </c:pt>
                <c:pt idx="51551">
                  <c:v>0.15747683137645599</c:v>
                </c:pt>
                <c:pt idx="51552">
                  <c:v>9.1376514815759396E-2</c:v>
                </c:pt>
                <c:pt idx="51553">
                  <c:v>2.3709024246990999E-2</c:v>
                </c:pt>
                <c:pt idx="51554">
                  <c:v>2.3709024246990999E-2</c:v>
                </c:pt>
                <c:pt idx="51555">
                  <c:v>-7.0445523406541498E-3</c:v>
                </c:pt>
                <c:pt idx="51556">
                  <c:v>-7.0445523406541498E-3</c:v>
                </c:pt>
                <c:pt idx="51557">
                  <c:v>-3.6004262607798897E-2</c:v>
                </c:pt>
                <c:pt idx="51558">
                  <c:v>2.0821231027318501E-2</c:v>
                </c:pt>
                <c:pt idx="51559">
                  <c:v>7.4967403718486604E-3</c:v>
                </c:pt>
                <c:pt idx="51560">
                  <c:v>6.1463436572816298E-2</c:v>
                </c:pt>
                <c:pt idx="51561">
                  <c:v>6.1463436572816298E-2</c:v>
                </c:pt>
                <c:pt idx="51562">
                  <c:v>3.5630046532044699E-2</c:v>
                </c:pt>
                <c:pt idx="51563">
                  <c:v>3.5630046532044699E-2</c:v>
                </c:pt>
                <c:pt idx="51564">
                  <c:v>8.3342663945615795E-3</c:v>
                </c:pt>
                <c:pt idx="51565">
                  <c:v>3.7705762508658001E-2</c:v>
                </c:pt>
                <c:pt idx="51566">
                  <c:v>9.64393133232683E-2</c:v>
                </c:pt>
                <c:pt idx="51567">
                  <c:v>9.64393133232683E-2</c:v>
                </c:pt>
                <c:pt idx="51568">
                  <c:v>0.16537296072409599</c:v>
                </c:pt>
                <c:pt idx="51569">
                  <c:v>0.129823194154879</c:v>
                </c:pt>
                <c:pt idx="51570">
                  <c:v>0.129823194154879</c:v>
                </c:pt>
                <c:pt idx="51571">
                  <c:v>0.129823194154879</c:v>
                </c:pt>
                <c:pt idx="51572">
                  <c:v>0.179575975144772</c:v>
                </c:pt>
                <c:pt idx="51573">
                  <c:v>0.214472382856435</c:v>
                </c:pt>
                <c:pt idx="51574">
                  <c:v>0.23672144457654101</c:v>
                </c:pt>
                <c:pt idx="51575">
                  <c:v>0.197076805935369</c:v>
                </c:pt>
                <c:pt idx="51576">
                  <c:v>0.21883285860962401</c:v>
                </c:pt>
                <c:pt idx="51577">
                  <c:v>0.18670806195328099</c:v>
                </c:pt>
                <c:pt idx="51578">
                  <c:v>0.19194755460673099</c:v>
                </c:pt>
                <c:pt idx="51579">
                  <c:v>0.21278772872009</c:v>
                </c:pt>
                <c:pt idx="51580">
                  <c:v>0.25143602179450902</c:v>
                </c:pt>
                <c:pt idx="51581">
                  <c:v>0.30001543066820702</c:v>
                </c:pt>
                <c:pt idx="51582">
                  <c:v>0.30286575537197602</c:v>
                </c:pt>
                <c:pt idx="51583">
                  <c:v>0.33530243868017201</c:v>
                </c:pt>
                <c:pt idx="51584">
                  <c:v>0.31833133437661898</c:v>
                </c:pt>
                <c:pt idx="51585">
                  <c:v>0.28550961363361099</c:v>
                </c:pt>
                <c:pt idx="51586">
                  <c:v>0.28550961363361099</c:v>
                </c:pt>
                <c:pt idx="51587">
                  <c:v>0.28550961363361099</c:v>
                </c:pt>
                <c:pt idx="51588">
                  <c:v>0.28550961363361099</c:v>
                </c:pt>
                <c:pt idx="51589">
                  <c:v>0.28550961363361099</c:v>
                </c:pt>
                <c:pt idx="51590">
                  <c:v>0.26717160050038202</c:v>
                </c:pt>
                <c:pt idx="51591">
                  <c:v>0.28550961363361099</c:v>
                </c:pt>
                <c:pt idx="51592">
                  <c:v>0.23591777330789401</c:v>
                </c:pt>
                <c:pt idx="51593">
                  <c:v>0.30004962794634199</c:v>
                </c:pt>
                <c:pt idx="51594">
                  <c:v>0.30004962794634199</c:v>
                </c:pt>
                <c:pt idx="51595">
                  <c:v>0.31800770610787099</c:v>
                </c:pt>
                <c:pt idx="51596">
                  <c:v>0.31800770610787099</c:v>
                </c:pt>
                <c:pt idx="51597">
                  <c:v>0.38874422341661602</c:v>
                </c:pt>
                <c:pt idx="51598">
                  <c:v>0.38874422341661602</c:v>
                </c:pt>
                <c:pt idx="51599">
                  <c:v>0.38874422341661602</c:v>
                </c:pt>
                <c:pt idx="51600">
                  <c:v>0.38874422341661602</c:v>
                </c:pt>
                <c:pt idx="51601">
                  <c:v>0.38874422341661602</c:v>
                </c:pt>
                <c:pt idx="51602">
                  <c:v>0.38874422341661602</c:v>
                </c:pt>
                <c:pt idx="51603">
                  <c:v>0.38874422341661602</c:v>
                </c:pt>
                <c:pt idx="51604">
                  <c:v>0.42736688009218898</c:v>
                </c:pt>
                <c:pt idx="51605">
                  <c:v>0.42736688009218898</c:v>
                </c:pt>
                <c:pt idx="51606">
                  <c:v>0.42736688009218898</c:v>
                </c:pt>
                <c:pt idx="51607">
                  <c:v>0.45753982721979902</c:v>
                </c:pt>
                <c:pt idx="51608">
                  <c:v>0.73119863034199495</c:v>
                </c:pt>
                <c:pt idx="51609">
                  <c:v>0.67897592213626801</c:v>
                </c:pt>
                <c:pt idx="51610">
                  <c:v>0.67897592213626801</c:v>
                </c:pt>
                <c:pt idx="51611">
                  <c:v>0.68059105641547002</c:v>
                </c:pt>
                <c:pt idx="51612">
                  <c:v>0.68059105641547002</c:v>
                </c:pt>
                <c:pt idx="51613">
                  <c:v>0.68059105641547002</c:v>
                </c:pt>
                <c:pt idx="51614">
                  <c:v>0.58542177919194105</c:v>
                </c:pt>
                <c:pt idx="51615">
                  <c:v>0.58542177919194105</c:v>
                </c:pt>
                <c:pt idx="51616">
                  <c:v>0.58542177919194105</c:v>
                </c:pt>
                <c:pt idx="51617">
                  <c:v>0.58542177919194105</c:v>
                </c:pt>
                <c:pt idx="51618">
                  <c:v>0.58542177919194105</c:v>
                </c:pt>
                <c:pt idx="51619">
                  <c:v>0.63116098345981198</c:v>
                </c:pt>
                <c:pt idx="51620">
                  <c:v>0.846299895843034</c:v>
                </c:pt>
                <c:pt idx="51621">
                  <c:v>0.78677428874199395</c:v>
                </c:pt>
                <c:pt idx="51622">
                  <c:v>0.78791557755274599</c:v>
                </c:pt>
                <c:pt idx="51623">
                  <c:v>0.846299895843034</c:v>
                </c:pt>
                <c:pt idx="51624">
                  <c:v>0.83615098088019701</c:v>
                </c:pt>
                <c:pt idx="51625">
                  <c:v>0.89777997975518198</c:v>
                </c:pt>
                <c:pt idx="51626">
                  <c:v>0.90421020191030699</c:v>
                </c:pt>
                <c:pt idx="51627">
                  <c:v>0.84614371840160396</c:v>
                </c:pt>
                <c:pt idx="51628">
                  <c:v>0.90109949918307797</c:v>
                </c:pt>
                <c:pt idx="51629">
                  <c:v>0.90202027737266899</c:v>
                </c:pt>
                <c:pt idx="51630">
                  <c:v>0.93392750782612299</c:v>
                </c:pt>
                <c:pt idx="51631">
                  <c:v>-9.09568491852768E-2</c:v>
                </c:pt>
                <c:pt idx="51632">
                  <c:v>0.238625434649057</c:v>
                </c:pt>
                <c:pt idx="51633">
                  <c:v>-5.20292805625426E-2</c:v>
                </c:pt>
                <c:pt idx="51634">
                  <c:v>0.146763577140474</c:v>
                </c:pt>
                <c:pt idx="51635">
                  <c:v>4.8462229669085297E-2</c:v>
                </c:pt>
                <c:pt idx="51636">
                  <c:v>0.123588789854377</c:v>
                </c:pt>
                <c:pt idx="51637">
                  <c:v>7.4013882961411204E-2</c:v>
                </c:pt>
                <c:pt idx="51638" formatCode="0.00E+00">
                  <c:v>-9.2753969972059203E-4</c:v>
                </c:pt>
                <c:pt idx="51639">
                  <c:v>-0.110367672233907</c:v>
                </c:pt>
                <c:pt idx="51640" formatCode="0.00E+00">
                  <c:v>-7.10846802908464E-2</c:v>
                </c:pt>
                <c:pt idx="51641">
                  <c:v>-3.4305683687655603E-2</c:v>
                </c:pt>
                <c:pt idx="51642">
                  <c:v>3.1732995895166601E-2</c:v>
                </c:pt>
                <c:pt idx="51643">
                  <c:v>3.17317846917817E-2</c:v>
                </c:pt>
                <c:pt idx="51644">
                  <c:v>8.95390307373502E-2</c:v>
                </c:pt>
                <c:pt idx="51645">
                  <c:v>8.4757364039036803E-2</c:v>
                </c:pt>
                <c:pt idx="51646">
                  <c:v>8.4757364039036803E-2</c:v>
                </c:pt>
                <c:pt idx="51647">
                  <c:v>-5.5712796924556303E-3</c:v>
                </c:pt>
                <c:pt idx="51648">
                  <c:v>-3.7266252760674801E-2</c:v>
                </c:pt>
                <c:pt idx="51649">
                  <c:v>-3.7266252760674801E-2</c:v>
                </c:pt>
                <c:pt idx="51650" formatCode="0.00E+00">
                  <c:v>-3.9830924425188202E-4</c:v>
                </c:pt>
                <c:pt idx="51651">
                  <c:v>-5.8545069727500003E-2</c:v>
                </c:pt>
                <c:pt idx="51652" formatCode="0.00E+00">
                  <c:v>-5.46028742874904E-4</c:v>
                </c:pt>
                <c:pt idx="51653" formatCode="0.00E+00">
                  <c:v>-5.46028742874904E-4</c:v>
                </c:pt>
                <c:pt idx="51654" formatCode="0.00E+00">
                  <c:v>2.6067490517774902E-2</c:v>
                </c:pt>
                <c:pt idx="51655" formatCode="0.00E+00">
                  <c:v>2.6067490517774902E-2</c:v>
                </c:pt>
                <c:pt idx="51656" formatCode="0.00E+00">
                  <c:v>-2.8115393771610498E-4</c:v>
                </c:pt>
                <c:pt idx="51657" formatCode="0.00E+00">
                  <c:v>-2.8115393771610498E-4</c:v>
                </c:pt>
                <c:pt idx="51658" formatCode="0.00E+00">
                  <c:v>0.15881334696900801</c:v>
                </c:pt>
                <c:pt idx="51659" formatCode="0.00E+00">
                  <c:v>0.215322836883588</c:v>
                </c:pt>
                <c:pt idx="51660">
                  <c:v>0.21944301989906201</c:v>
                </c:pt>
                <c:pt idx="51661">
                  <c:v>0.21944301989906201</c:v>
                </c:pt>
                <c:pt idx="51662">
                  <c:v>0.25465062718107001</c:v>
                </c:pt>
                <c:pt idx="51663">
                  <c:v>0.24219400768973101</c:v>
                </c:pt>
                <c:pt idx="51664">
                  <c:v>0.22876156850353599</c:v>
                </c:pt>
                <c:pt idx="51665">
                  <c:v>0.195660522915931</c:v>
                </c:pt>
                <c:pt idx="51666">
                  <c:v>0.195660522915931</c:v>
                </c:pt>
                <c:pt idx="51667">
                  <c:v>0.195660522915931</c:v>
                </c:pt>
                <c:pt idx="51668">
                  <c:v>0.212242908867177</c:v>
                </c:pt>
                <c:pt idx="51669">
                  <c:v>0.17951669865078801</c:v>
                </c:pt>
                <c:pt idx="51670">
                  <c:v>0.22111587447907499</c:v>
                </c:pt>
                <c:pt idx="51671">
                  <c:v>0.25271877830386402</c:v>
                </c:pt>
                <c:pt idx="51672">
                  <c:v>0.21192919686587899</c:v>
                </c:pt>
                <c:pt idx="51673">
                  <c:v>0.21192919686587899</c:v>
                </c:pt>
                <c:pt idx="51674">
                  <c:v>0.342933133071195</c:v>
                </c:pt>
                <c:pt idx="51675">
                  <c:v>0.38685427025834801</c:v>
                </c:pt>
                <c:pt idx="51676">
                  <c:v>0.38685427025834801</c:v>
                </c:pt>
                <c:pt idx="51677">
                  <c:v>0.37921917442277298</c:v>
                </c:pt>
                <c:pt idx="51678">
                  <c:v>0.417134266630454</c:v>
                </c:pt>
                <c:pt idx="51679">
                  <c:v>0.417134266630454</c:v>
                </c:pt>
                <c:pt idx="51680">
                  <c:v>0.43465653843496999</c:v>
                </c:pt>
                <c:pt idx="51681">
                  <c:v>0.57538938049060495</c:v>
                </c:pt>
                <c:pt idx="51682">
                  <c:v>0.57538938049060495</c:v>
                </c:pt>
                <c:pt idx="51683">
                  <c:v>0.57538938049060495</c:v>
                </c:pt>
                <c:pt idx="51684">
                  <c:v>0.57538938049060495</c:v>
                </c:pt>
                <c:pt idx="51685">
                  <c:v>0.49196056615204198</c:v>
                </c:pt>
                <c:pt idx="51686">
                  <c:v>0.49528524947492297</c:v>
                </c:pt>
                <c:pt idx="51687">
                  <c:v>9.09568491852768E-2</c:v>
                </c:pt>
                <c:pt idx="51688">
                  <c:v>-0.238625434649057</c:v>
                </c:pt>
                <c:pt idx="51689">
                  <c:v>-8.8960247603291302E-3</c:v>
                </c:pt>
                <c:pt idx="51690">
                  <c:v>-6.7139285299561993E-2</c:v>
                </c:pt>
                <c:pt idx="51691">
                  <c:v>4.3611894705071798E-2</c:v>
                </c:pt>
                <c:pt idx="51692">
                  <c:v>0.108987539523836</c:v>
                </c:pt>
                <c:pt idx="51693">
                  <c:v>5.11332925830272E-2</c:v>
                </c:pt>
                <c:pt idx="51694">
                  <c:v>0.17257816428397299</c:v>
                </c:pt>
                <c:pt idx="51695">
                  <c:v>0.25827491503530198</c:v>
                </c:pt>
                <c:pt idx="51696">
                  <c:v>0.14045907165087401</c:v>
                </c:pt>
                <c:pt idx="51697">
                  <c:v>0.14045907165087401</c:v>
                </c:pt>
                <c:pt idx="51698">
                  <c:v>9.84583980909257E-2</c:v>
                </c:pt>
                <c:pt idx="51699">
                  <c:v>0.17930282015718799</c:v>
                </c:pt>
                <c:pt idx="51700">
                  <c:v>0.17930282015718799</c:v>
                </c:pt>
                <c:pt idx="51701">
                  <c:v>0.28112501199759898</c:v>
                </c:pt>
                <c:pt idx="51702">
                  <c:v>0.33306784655974597</c:v>
                </c:pt>
                <c:pt idx="51703">
                  <c:v>0.333497555780634</c:v>
                </c:pt>
                <c:pt idx="51704">
                  <c:v>0.281570151925158</c:v>
                </c:pt>
                <c:pt idx="51705">
                  <c:v>0.30849681129045903</c:v>
                </c:pt>
                <c:pt idx="51706">
                  <c:v>0.35945074078000899</c:v>
                </c:pt>
                <c:pt idx="51707">
                  <c:v>0.35945074078000899</c:v>
                </c:pt>
                <c:pt idx="51708">
                  <c:v>0.333497555780634</c:v>
                </c:pt>
                <c:pt idx="51709">
                  <c:v>0.333497555780634</c:v>
                </c:pt>
                <c:pt idx="51710">
                  <c:v>0.33803749082288997</c:v>
                </c:pt>
                <c:pt idx="51711">
                  <c:v>0.30982232900241402</c:v>
                </c:pt>
                <c:pt idx="51712">
                  <c:v>0.256275466329418</c:v>
                </c:pt>
                <c:pt idx="51713">
                  <c:v>0.206934751953785</c:v>
                </c:pt>
                <c:pt idx="51714">
                  <c:v>0.206934751953785</c:v>
                </c:pt>
                <c:pt idx="51715">
                  <c:v>0.17504011844918499</c:v>
                </c:pt>
                <c:pt idx="51716">
                  <c:v>0.20739155397286099</c:v>
                </c:pt>
                <c:pt idx="51717">
                  <c:v>0.19675088861015599</c:v>
                </c:pt>
                <c:pt idx="51718">
                  <c:v>0.24096978868166799</c:v>
                </c:pt>
                <c:pt idx="51719">
                  <c:v>0.34169137769592101</c:v>
                </c:pt>
                <c:pt idx="51720">
                  <c:v>0.19810861326321999</c:v>
                </c:pt>
                <c:pt idx="51721">
                  <c:v>0.19810861326321999</c:v>
                </c:pt>
                <c:pt idx="51722">
                  <c:v>0.151507226430945</c:v>
                </c:pt>
                <c:pt idx="51723">
                  <c:v>0.121066922170976</c:v>
                </c:pt>
                <c:pt idx="51724">
                  <c:v>0.12637216686052</c:v>
                </c:pt>
                <c:pt idx="51725">
                  <c:v>5.4490589502259601E-2</c:v>
                </c:pt>
                <c:pt idx="51726">
                  <c:v>8.6663934930771999E-2</c:v>
                </c:pt>
                <c:pt idx="51727">
                  <c:v>0.124271669367588</c:v>
                </c:pt>
                <c:pt idx="51728">
                  <c:v>0.15878103524426099</c:v>
                </c:pt>
                <c:pt idx="51729">
                  <c:v>0.22018214230435401</c:v>
                </c:pt>
                <c:pt idx="51730">
                  <c:v>0.30962937890617398</c:v>
                </c:pt>
                <c:pt idx="51731">
                  <c:v>0.32624093446951202</c:v>
                </c:pt>
                <c:pt idx="51732">
                  <c:v>0.32624093446951202</c:v>
                </c:pt>
                <c:pt idx="51733">
                  <c:v>0.34913950934950999</c:v>
                </c:pt>
                <c:pt idx="51734">
                  <c:v>0.34913950934950999</c:v>
                </c:pt>
                <c:pt idx="51735">
                  <c:v>0.39330464139404597</c:v>
                </c:pt>
                <c:pt idx="51736">
                  <c:v>0.385587943439409</c:v>
                </c:pt>
                <c:pt idx="51737">
                  <c:v>0.34127267121015697</c:v>
                </c:pt>
                <c:pt idx="51738">
                  <c:v>0.34127267121015697</c:v>
                </c:pt>
                <c:pt idx="51739">
                  <c:v>0.36168781580196802</c:v>
                </c:pt>
                <c:pt idx="51740">
                  <c:v>0.31731521659246797</c:v>
                </c:pt>
                <c:pt idx="51741">
                  <c:v>0.33733590164298799</c:v>
                </c:pt>
                <c:pt idx="51742">
                  <c:v>0.108029019484523</c:v>
                </c:pt>
                <c:pt idx="51743">
                  <c:v>-0.159964158096874</c:v>
                </c:pt>
                <c:pt idx="51744">
                  <c:v>6.7754053360078198E-2</c:v>
                </c:pt>
                <c:pt idx="51745">
                  <c:v>-5.5546452639569401E-2</c:v>
                </c:pt>
                <c:pt idx="51746">
                  <c:v>1.66998119879724E-3</c:v>
                </c:pt>
                <c:pt idx="51747">
                  <c:v>-9.7658825871001095E-2</c:v>
                </c:pt>
                <c:pt idx="51748">
                  <c:v>4.32376443012134E-2</c:v>
                </c:pt>
                <c:pt idx="51749">
                  <c:v>3.5775666031472003E-2</c:v>
                </c:pt>
                <c:pt idx="51750">
                  <c:v>3.5775666031472003E-2</c:v>
                </c:pt>
                <c:pt idx="51751">
                  <c:v>-4.60501620537907E-2</c:v>
                </c:pt>
                <c:pt idx="51752">
                  <c:v>-4.60501620537907E-2</c:v>
                </c:pt>
                <c:pt idx="51753">
                  <c:v>-4.60501620537907E-2</c:v>
                </c:pt>
                <c:pt idx="51754">
                  <c:v>-6.4958810103330402E-3</c:v>
                </c:pt>
                <c:pt idx="51755">
                  <c:v>-6.0445643051203401E-3</c:v>
                </c:pt>
                <c:pt idx="51756">
                  <c:v>-6.0445643051203401E-3</c:v>
                </c:pt>
                <c:pt idx="51757">
                  <c:v>2.9833517381924999E-2</c:v>
                </c:pt>
                <c:pt idx="51758">
                  <c:v>-6.4958810103330402E-3</c:v>
                </c:pt>
                <c:pt idx="51759">
                  <c:v>-6.0445643051203401E-3</c:v>
                </c:pt>
                <c:pt idx="51760">
                  <c:v>-4.2357623870050702E-2</c:v>
                </c:pt>
                <c:pt idx="51761">
                  <c:v>-4.7594996883642597E-2</c:v>
                </c:pt>
                <c:pt idx="51762">
                  <c:v>-4.1347140409048397E-2</c:v>
                </c:pt>
                <c:pt idx="51763">
                  <c:v>-7.3974538396650497E-2</c:v>
                </c:pt>
                <c:pt idx="51764">
                  <c:v>-7.9278829055727099E-2</c:v>
                </c:pt>
                <c:pt idx="51765">
                  <c:v>-0.13790999683194</c:v>
                </c:pt>
                <c:pt idx="51766">
                  <c:v>-0.17514561169301701</c:v>
                </c:pt>
                <c:pt idx="51767">
                  <c:v>-0.13737277431591599</c:v>
                </c:pt>
                <c:pt idx="51768">
                  <c:v>-0.164236804571046</c:v>
                </c:pt>
                <c:pt idx="51769">
                  <c:v>-0.16448766535485901</c:v>
                </c:pt>
                <c:pt idx="51770">
                  <c:v>-0.13831801253609999</c:v>
                </c:pt>
                <c:pt idx="51771">
                  <c:v>-0.16517710716889</c:v>
                </c:pt>
                <c:pt idx="51772">
                  <c:v>-0.12998797368429299</c:v>
                </c:pt>
                <c:pt idx="51773">
                  <c:v>-7.4469904433265496E-2</c:v>
                </c:pt>
                <c:pt idx="51774">
                  <c:v>-7.4469904433265496E-2</c:v>
                </c:pt>
                <c:pt idx="51775">
                  <c:v>-0.130399453996242</c:v>
                </c:pt>
                <c:pt idx="51776">
                  <c:v>-0.10330595689279</c:v>
                </c:pt>
                <c:pt idx="51777">
                  <c:v>-0.10347413967423</c:v>
                </c:pt>
                <c:pt idx="51778">
                  <c:v>-0.10347413967423</c:v>
                </c:pt>
                <c:pt idx="51779">
                  <c:v>-0.10303677725972001</c:v>
                </c:pt>
                <c:pt idx="51780">
                  <c:v>-0.10303677725972001</c:v>
                </c:pt>
                <c:pt idx="51781">
                  <c:v>-7.4649076965868505E-2</c:v>
                </c:pt>
                <c:pt idx="51782">
                  <c:v>-4.1173315217606803E-2</c:v>
                </c:pt>
                <c:pt idx="51783">
                  <c:v>2.0601099961231099E-2</c:v>
                </c:pt>
                <c:pt idx="51784">
                  <c:v>2.0601099961231099E-2</c:v>
                </c:pt>
                <c:pt idx="51785">
                  <c:v>-9.7488734084720807E-3</c:v>
                </c:pt>
                <c:pt idx="51786">
                  <c:v>-9.7488734084720807E-3</c:v>
                </c:pt>
                <c:pt idx="51787">
                  <c:v>-9.7488734084720807E-3</c:v>
                </c:pt>
                <c:pt idx="51788">
                  <c:v>-9.7488734084720807E-3</c:v>
                </c:pt>
                <c:pt idx="51789">
                  <c:v>-6.9698958116607798E-2</c:v>
                </c:pt>
                <c:pt idx="51790">
                  <c:v>-6.9194304494761993E-2</c:v>
                </c:pt>
                <c:pt idx="51791">
                  <c:v>-7.3855017678656099E-2</c:v>
                </c:pt>
                <c:pt idx="51792">
                  <c:v>-0.10229242062578101</c:v>
                </c:pt>
                <c:pt idx="51793">
                  <c:v>-7.3900881030122004E-2</c:v>
                </c:pt>
                <c:pt idx="51794">
                  <c:v>-7.4108672438707598E-2</c:v>
                </c:pt>
                <c:pt idx="51795">
                  <c:v>-3.8123189105966099E-2</c:v>
                </c:pt>
                <c:pt idx="51796">
                  <c:v>5.2496662726719797E-3</c:v>
                </c:pt>
                <c:pt idx="51797">
                  <c:v>-2.5736078879845001E-2</c:v>
                </c:pt>
                <c:pt idx="51798">
                  <c:v>-5.8357610441234199E-2</c:v>
                </c:pt>
                <c:pt idx="51799">
                  <c:v>-9.3084659532319994E-2</c:v>
                </c:pt>
                <c:pt idx="51800">
                  <c:v>-6.4085880868511802E-2</c:v>
                </c:pt>
                <c:pt idx="51801" formatCode="0.00E+00">
                  <c:v>8.7710382884842399E-4</c:v>
                </c:pt>
                <c:pt idx="51802" formatCode="0.00E+00">
                  <c:v>8.7710382884842399E-4</c:v>
                </c:pt>
                <c:pt idx="51803" formatCode="0.00E+00">
                  <c:v>8.7710382884842399E-4</c:v>
                </c:pt>
                <c:pt idx="51804" formatCode="0.00E+00">
                  <c:v>8.7710382884842399E-4</c:v>
                </c:pt>
                <c:pt idx="51805" formatCode="0.00E+00">
                  <c:v>2.46092955092913E-2</c:v>
                </c:pt>
                <c:pt idx="51806" formatCode="0.00E+00">
                  <c:v>2.46092955092913E-2</c:v>
                </c:pt>
                <c:pt idx="51807">
                  <c:v>2.46092955092913E-2</c:v>
                </c:pt>
                <c:pt idx="51808">
                  <c:v>-1.0774602089262E-2</c:v>
                </c:pt>
                <c:pt idx="51809">
                  <c:v>-0.109224618625496</c:v>
                </c:pt>
                <c:pt idx="51810">
                  <c:v>-8.5222974365620305E-2</c:v>
                </c:pt>
                <c:pt idx="51811">
                  <c:v>-9.1679468991182594E-2</c:v>
                </c:pt>
                <c:pt idx="51812">
                  <c:v>-0.253383440410967</c:v>
                </c:pt>
                <c:pt idx="51813">
                  <c:v>1.18115063168013E-2</c:v>
                </c:pt>
                <c:pt idx="51814">
                  <c:v>1.0754110840385E-2</c:v>
                </c:pt>
                <c:pt idx="51815">
                  <c:v>0.22874511106373199</c:v>
                </c:pt>
                <c:pt idx="51816">
                  <c:v>0.30090902303442602</c:v>
                </c:pt>
                <c:pt idx="51817">
                  <c:v>0.40563055672660098</c:v>
                </c:pt>
                <c:pt idx="51818">
                  <c:v>0.40563055672660098</c:v>
                </c:pt>
                <c:pt idx="51819">
                  <c:v>0.43796254003858798</c:v>
                </c:pt>
                <c:pt idx="51820">
                  <c:v>0.31417737135495299</c:v>
                </c:pt>
                <c:pt idx="51821">
                  <c:v>0.28906151075849401</c:v>
                </c:pt>
                <c:pt idx="51822">
                  <c:v>0.28057114014066098</c:v>
                </c:pt>
                <c:pt idx="51823">
                  <c:v>0.20228976044875599</c:v>
                </c:pt>
                <c:pt idx="51824">
                  <c:v>7.6654079499408098E-2</c:v>
                </c:pt>
                <c:pt idx="51825">
                  <c:v>0.125351846905987</c:v>
                </c:pt>
                <c:pt idx="51826">
                  <c:v>0.131077164860536</c:v>
                </c:pt>
                <c:pt idx="51827">
                  <c:v>8.8965516804099407E-2</c:v>
                </c:pt>
                <c:pt idx="51828">
                  <c:v>3.0539804288380198E-2</c:v>
                </c:pt>
                <c:pt idx="51829">
                  <c:v>4.93141824164475E-2</c:v>
                </c:pt>
                <c:pt idx="51830">
                  <c:v>-2.1745052900702298E-2</c:v>
                </c:pt>
                <c:pt idx="51831">
                  <c:v>7.1704072081602593E-2</c:v>
                </c:pt>
                <c:pt idx="51832">
                  <c:v>1.06353254189728E-2</c:v>
                </c:pt>
                <c:pt idx="51833">
                  <c:v>0.142436567954804</c:v>
                </c:pt>
                <c:pt idx="51834">
                  <c:v>0.180705631734217</c:v>
                </c:pt>
                <c:pt idx="51835">
                  <c:v>8.2626652965683597E-2</c:v>
                </c:pt>
                <c:pt idx="51836">
                  <c:v>1.13973941578251E-2</c:v>
                </c:pt>
                <c:pt idx="51837">
                  <c:v>0.14027704659479401</c:v>
                </c:pt>
                <c:pt idx="51838">
                  <c:v>0.19653019455826301</c:v>
                </c:pt>
                <c:pt idx="51839">
                  <c:v>0.26066689360185802</c:v>
                </c:pt>
                <c:pt idx="51840">
                  <c:v>0.26562807529440602</c:v>
                </c:pt>
                <c:pt idx="51841">
                  <c:v>0.29842079779535802</c:v>
                </c:pt>
                <c:pt idx="51842">
                  <c:v>0.25035852290754201</c:v>
                </c:pt>
                <c:pt idx="51843">
                  <c:v>0.40671903417243999</c:v>
                </c:pt>
                <c:pt idx="51844">
                  <c:v>0.46790755784497401</c:v>
                </c:pt>
                <c:pt idx="51845">
                  <c:v>0.48975446483290602</c:v>
                </c:pt>
                <c:pt idx="51846">
                  <c:v>0.43044774412328601</c:v>
                </c:pt>
                <c:pt idx="51847">
                  <c:v>0.43044774412328601</c:v>
                </c:pt>
                <c:pt idx="51848">
                  <c:v>0.43044774412328601</c:v>
                </c:pt>
                <c:pt idx="51849">
                  <c:v>0.452380390019954</c:v>
                </c:pt>
                <c:pt idx="51850">
                  <c:v>0.38993763488173</c:v>
                </c:pt>
                <c:pt idx="51851">
                  <c:v>0.38993763488173</c:v>
                </c:pt>
                <c:pt idx="51852">
                  <c:v>0.38993763488173</c:v>
                </c:pt>
                <c:pt idx="51853">
                  <c:v>0.64370533434722499</c:v>
                </c:pt>
                <c:pt idx="51854">
                  <c:v>0.64370533434722499</c:v>
                </c:pt>
                <c:pt idx="51855">
                  <c:v>0.67081076434447295</c:v>
                </c:pt>
                <c:pt idx="51856">
                  <c:v>0.73621526093922995</c:v>
                </c:pt>
                <c:pt idx="51857">
                  <c:v>0.74479330839715097</c:v>
                </c:pt>
                <c:pt idx="51858">
                  <c:v>0.74479330839715097</c:v>
                </c:pt>
                <c:pt idx="51859">
                  <c:v>0.77229402465139996</c:v>
                </c:pt>
                <c:pt idx="51860">
                  <c:v>0.71436342856169799</c:v>
                </c:pt>
                <c:pt idx="51861">
                  <c:v>0.70471176279177095</c:v>
                </c:pt>
                <c:pt idx="51862">
                  <c:v>0.70502444677646503</c:v>
                </c:pt>
                <c:pt idx="51863">
                  <c:v>0.69501692342576804</c:v>
                </c:pt>
                <c:pt idx="51864">
                  <c:v>0.58754184161816203</c:v>
                </c:pt>
                <c:pt idx="51865">
                  <c:v>0.559474533433584</c:v>
                </c:pt>
                <c:pt idx="51866">
                  <c:v>0.508764786494313</c:v>
                </c:pt>
                <c:pt idx="51867">
                  <c:v>0.524458570780299</c:v>
                </c:pt>
                <c:pt idx="51868">
                  <c:v>0.43282176212304702</c:v>
                </c:pt>
                <c:pt idx="51869">
                  <c:v>0.43282176212304702</c:v>
                </c:pt>
                <c:pt idx="51870">
                  <c:v>0.524458570780299</c:v>
                </c:pt>
                <c:pt idx="51871">
                  <c:v>0.52697888431223205</c:v>
                </c:pt>
                <c:pt idx="51872">
                  <c:v>0.10730877055447299</c:v>
                </c:pt>
                <c:pt idx="51873">
                  <c:v>0.37428573752420502</c:v>
                </c:pt>
                <c:pt idx="51874">
                  <c:v>5.79021100810823E-2</c:v>
                </c:pt>
                <c:pt idx="51875">
                  <c:v>5.79021100810823E-2</c:v>
                </c:pt>
                <c:pt idx="51876">
                  <c:v>-9.7801205641125696E-2</c:v>
                </c:pt>
                <c:pt idx="51877">
                  <c:v>-0.140460555899073</c:v>
                </c:pt>
                <c:pt idx="51878">
                  <c:v>-0.17930282015718799</c:v>
                </c:pt>
                <c:pt idx="51879">
                  <c:v>-0.21475432517099699</c:v>
                </c:pt>
                <c:pt idx="51880">
                  <c:v>-0.21475432517099699</c:v>
                </c:pt>
                <c:pt idx="51881">
                  <c:v>-0.300322943015078</c:v>
                </c:pt>
                <c:pt idx="51882">
                  <c:v>-0.300322943015078</c:v>
                </c:pt>
                <c:pt idx="51883">
                  <c:v>-0.300322943015078</c:v>
                </c:pt>
                <c:pt idx="51884">
                  <c:v>-0.300322943015078</c:v>
                </c:pt>
                <c:pt idx="51885">
                  <c:v>-0.19837969780433301</c:v>
                </c:pt>
                <c:pt idx="51886">
                  <c:v>-0.19837969780433301</c:v>
                </c:pt>
                <c:pt idx="51887">
                  <c:v>-0.19837969780433301</c:v>
                </c:pt>
                <c:pt idx="51888">
                  <c:v>-0.22861728519340199</c:v>
                </c:pt>
                <c:pt idx="51889">
                  <c:v>-0.18395770692420799</c:v>
                </c:pt>
                <c:pt idx="51890">
                  <c:v>-0.141832442887036</c:v>
                </c:pt>
                <c:pt idx="51891">
                  <c:v>-0.18331490458820701</c:v>
                </c:pt>
                <c:pt idx="51892">
                  <c:v>-3.9800748030817699E-2</c:v>
                </c:pt>
                <c:pt idx="51893" formatCode="0.00E+00">
                  <c:v>-5.9949914591950204E-4</c:v>
                </c:pt>
                <c:pt idx="51894">
                  <c:v>-8.3516061976561098E-2</c:v>
                </c:pt>
                <c:pt idx="51895" formatCode="0.00E+00">
                  <c:v>-0.11997838654625299</c:v>
                </c:pt>
                <c:pt idx="51896">
                  <c:v>-8.4073465901559799E-2</c:v>
                </c:pt>
                <c:pt idx="51897">
                  <c:v>5.8155023527586697E-2</c:v>
                </c:pt>
                <c:pt idx="51898" formatCode="0.00E+00">
                  <c:v>7.5665493638687998E-4</c:v>
                </c:pt>
                <c:pt idx="51899">
                  <c:v>9.8982353337183193E-2</c:v>
                </c:pt>
                <c:pt idx="51900" formatCode="0.00E+00">
                  <c:v>0.19680419034159399</c:v>
                </c:pt>
                <c:pt idx="51901">
                  <c:v>9.0164471092983201E-2</c:v>
                </c:pt>
                <c:pt idx="51902" formatCode="0.00E+00">
                  <c:v>9.7243871812491202E-4</c:v>
                </c:pt>
                <c:pt idx="51903">
                  <c:v>1.3706616792348301E-3</c:v>
                </c:pt>
                <c:pt idx="51904" formatCode="0.00E+00">
                  <c:v>1.3706616792348301E-3</c:v>
                </c:pt>
                <c:pt idx="51905">
                  <c:v>1.9790251661491098E-3</c:v>
                </c:pt>
                <c:pt idx="51906">
                  <c:v>8.3711925190098804E-2</c:v>
                </c:pt>
                <c:pt idx="51907">
                  <c:v>0.39317674981954298</c:v>
                </c:pt>
                <c:pt idx="51908">
                  <c:v>0.24580407828518799</c:v>
                </c:pt>
                <c:pt idx="51909">
                  <c:v>0.218140950293049</c:v>
                </c:pt>
                <c:pt idx="51910">
                  <c:v>0.15504850373531101</c:v>
                </c:pt>
                <c:pt idx="51911">
                  <c:v>4.6035327557692303E-2</c:v>
                </c:pt>
                <c:pt idx="51912">
                  <c:v>-4.2886137694645797E-2</c:v>
                </c:pt>
                <c:pt idx="51913">
                  <c:v>-4.35473287125367E-2</c:v>
                </c:pt>
                <c:pt idx="51914">
                  <c:v>4.2160940483713702E-2</c:v>
                </c:pt>
                <c:pt idx="51915">
                  <c:v>0.25972314621923998</c:v>
                </c:pt>
                <c:pt idx="51916">
                  <c:v>0.19605430954310901</c:v>
                </c:pt>
                <c:pt idx="51917">
                  <c:v>0.17249826862104101</c:v>
                </c:pt>
                <c:pt idx="51918">
                  <c:v>9.88721737365887E-2</c:v>
                </c:pt>
                <c:pt idx="51919">
                  <c:v>-0.117448025504621</c:v>
                </c:pt>
                <c:pt idx="51920">
                  <c:v>-0.163032038538657</c:v>
                </c:pt>
                <c:pt idx="51921">
                  <c:v>-5.5682582144348701E-2</c:v>
                </c:pt>
                <c:pt idx="51922">
                  <c:v>-9.7340919322189204E-2</c:v>
                </c:pt>
                <c:pt idx="51923">
                  <c:v>-8.1194370094533203E-2</c:v>
                </c:pt>
                <c:pt idx="51924">
                  <c:v>-8.9747698773283396E-2</c:v>
                </c:pt>
                <c:pt idx="51925">
                  <c:v>-7.2451900244669298E-2</c:v>
                </c:pt>
                <c:pt idx="51926">
                  <c:v>-3.5446992590425198E-2</c:v>
                </c:pt>
                <c:pt idx="51927">
                  <c:v>-3.5446992590425198E-2</c:v>
                </c:pt>
                <c:pt idx="51928">
                  <c:v>-8.1030623507168206E-2</c:v>
                </c:pt>
                <c:pt idx="51929">
                  <c:v>-8.1030623507168206E-2</c:v>
                </c:pt>
                <c:pt idx="51930">
                  <c:v>-7.3976244867218294E-2</c:v>
                </c:pt>
                <c:pt idx="51931">
                  <c:v>-7.3242058297961599E-2</c:v>
                </c:pt>
                <c:pt idx="51932">
                  <c:v>-3.1508818685445299E-2</c:v>
                </c:pt>
                <c:pt idx="51933">
                  <c:v>-8.0909302334375599E-2</c:v>
                </c:pt>
                <c:pt idx="51934">
                  <c:v>-0.128968672173044</c:v>
                </c:pt>
                <c:pt idx="51935">
                  <c:v>-0.172529365292796</c:v>
                </c:pt>
                <c:pt idx="51936">
                  <c:v>-0.119746238926945</c:v>
                </c:pt>
                <c:pt idx="51937">
                  <c:v>-7.2189007039892505E-2</c:v>
                </c:pt>
                <c:pt idx="51938">
                  <c:v>-0.10393300964285999</c:v>
                </c:pt>
                <c:pt idx="51939">
                  <c:v>-0.10393300964285999</c:v>
                </c:pt>
                <c:pt idx="51940">
                  <c:v>-0.110516681132688</c:v>
                </c:pt>
                <c:pt idx="51941">
                  <c:v>-0.15283417810250099</c:v>
                </c:pt>
                <c:pt idx="51942">
                  <c:v>-6.1997440485883598E-2</c:v>
                </c:pt>
                <c:pt idx="51943">
                  <c:v>-0.104039891034037</c:v>
                </c:pt>
                <c:pt idx="51944">
                  <c:v>-5.3963963318655203E-2</c:v>
                </c:pt>
                <c:pt idx="51945">
                  <c:v>-3.0576580875191401E-2</c:v>
                </c:pt>
                <c:pt idx="51946">
                  <c:v>-3.0576580875191401E-2</c:v>
                </c:pt>
                <c:pt idx="51947">
                  <c:v>-2.3009744006896999E-2</c:v>
                </c:pt>
                <c:pt idx="51948">
                  <c:v>0.10730877055447299</c:v>
                </c:pt>
                <c:pt idx="51949">
                  <c:v>0.32392501835422</c:v>
                </c:pt>
                <c:pt idx="51950">
                  <c:v>6.6429691382923803E-2</c:v>
                </c:pt>
                <c:pt idx="51951">
                  <c:v>0.17358482604287201</c:v>
                </c:pt>
                <c:pt idx="51952">
                  <c:v>0.108991121456817</c:v>
                </c:pt>
                <c:pt idx="51953">
                  <c:v>5.1944955415291899E-2</c:v>
                </c:pt>
                <c:pt idx="51954">
                  <c:v>4.7285485675818903E-2</c:v>
                </c:pt>
                <c:pt idx="51955">
                  <c:v>4.3903124134335197E-2</c:v>
                </c:pt>
                <c:pt idx="51956">
                  <c:v>8.3517448742576897E-2</c:v>
                </c:pt>
                <c:pt idx="51957">
                  <c:v>-4.0613577073036901E-2</c:v>
                </c:pt>
                <c:pt idx="51958">
                  <c:v>-0.15019944496588999</c:v>
                </c:pt>
                <c:pt idx="51959">
                  <c:v>-0.15019944496588999</c:v>
                </c:pt>
                <c:pt idx="51960">
                  <c:v>-0.15019944496588999</c:v>
                </c:pt>
                <c:pt idx="51961">
                  <c:v>-3.7427666428362302E-2</c:v>
                </c:pt>
                <c:pt idx="51962">
                  <c:v>-0.163355766738148</c:v>
                </c:pt>
                <c:pt idx="51963">
                  <c:v>-0.26685349986504597</c:v>
                </c:pt>
                <c:pt idx="51964">
                  <c:v>-0.24454599216282599</c:v>
                </c:pt>
                <c:pt idx="51965">
                  <c:v>-0.107692177778085</c:v>
                </c:pt>
                <c:pt idx="51966">
                  <c:v>1.8893821755405699E-3</c:v>
                </c:pt>
                <c:pt idx="51967">
                  <c:v>9.0462741524115695E-2</c:v>
                </c:pt>
                <c:pt idx="51968">
                  <c:v>9.1184475508967605E-2</c:v>
                </c:pt>
                <c:pt idx="51969">
                  <c:v>4.4362884311356099E-2</c:v>
                </c:pt>
                <c:pt idx="51970">
                  <c:v>8.3909488334205501E-2</c:v>
                </c:pt>
                <c:pt idx="51971">
                  <c:v>0.15342876659462201</c:v>
                </c:pt>
                <c:pt idx="51972">
                  <c:v>0.15385218097529799</c:v>
                </c:pt>
                <c:pt idx="51973">
                  <c:v>0.184560543543415</c:v>
                </c:pt>
                <c:pt idx="51974">
                  <c:v>0.20623871785068901</c:v>
                </c:pt>
                <c:pt idx="51975">
                  <c:v>0.146348472890863</c:v>
                </c:pt>
                <c:pt idx="51976">
                  <c:v>0.14451735265577201</c:v>
                </c:pt>
                <c:pt idx="51977">
                  <c:v>0.23683652373404199</c:v>
                </c:pt>
                <c:pt idx="51978">
                  <c:v>0.29472007065669997</c:v>
                </c:pt>
                <c:pt idx="51979">
                  <c:v>0.34654757401967701</c:v>
                </c:pt>
                <c:pt idx="51980">
                  <c:v>0.298823765820386</c:v>
                </c:pt>
                <c:pt idx="51981">
                  <c:v>0.32304983944073201</c:v>
                </c:pt>
                <c:pt idx="51982">
                  <c:v>0.39148322023703602</c:v>
                </c:pt>
                <c:pt idx="51983">
                  <c:v>0.35434656236825501</c:v>
                </c:pt>
                <c:pt idx="51984">
                  <c:v>0.41824113213386399</c:v>
                </c:pt>
                <c:pt idx="51985">
                  <c:v>0.41824113213386399</c:v>
                </c:pt>
                <c:pt idx="51986">
                  <c:v>0.39028946446932999</c:v>
                </c:pt>
                <c:pt idx="51987">
                  <c:v>0.39715544643502698</c:v>
                </c:pt>
                <c:pt idx="51988">
                  <c:v>0.39715544643502698</c:v>
                </c:pt>
                <c:pt idx="51989">
                  <c:v>0.40386851401940899</c:v>
                </c:pt>
                <c:pt idx="51990">
                  <c:v>-0.10730877055447299</c:v>
                </c:pt>
                <c:pt idx="51991">
                  <c:v>-0.37502257361831698</c:v>
                </c:pt>
                <c:pt idx="51992">
                  <c:v>-0.124113317448226</c:v>
                </c:pt>
                <c:pt idx="51993">
                  <c:v>-0.124062294079444</c:v>
                </c:pt>
                <c:pt idx="51994">
                  <c:v>-0.111326814183829</c:v>
                </c:pt>
                <c:pt idx="51995">
                  <c:v>-0.27014852447381599</c:v>
                </c:pt>
                <c:pt idx="51996">
                  <c:v>-0.15716659951651901</c:v>
                </c:pt>
                <c:pt idx="51997">
                  <c:v>-0.112079342780032</c:v>
                </c:pt>
                <c:pt idx="51998">
                  <c:v>-6.9588819346003195E-2</c:v>
                </c:pt>
                <c:pt idx="51999">
                  <c:v>-0.108959276864042</c:v>
                </c:pt>
                <c:pt idx="52000">
                  <c:v>-7.0538689232316695E-2</c:v>
                </c:pt>
                <c:pt idx="52001">
                  <c:v>-7.0538689232316695E-2</c:v>
                </c:pt>
                <c:pt idx="52002">
                  <c:v>-6.9949212786395196E-2</c:v>
                </c:pt>
                <c:pt idx="52003">
                  <c:v>-0.13090945135563201</c:v>
                </c:pt>
                <c:pt idx="52004">
                  <c:v>-0.13126627891522299</c:v>
                </c:pt>
                <c:pt idx="52005">
                  <c:v>-0.13126627891522299</c:v>
                </c:pt>
                <c:pt idx="52006">
                  <c:v>-9.5797125301044297E-2</c:v>
                </c:pt>
                <c:pt idx="52007">
                  <c:v>-9.5797125301044297E-2</c:v>
                </c:pt>
                <c:pt idx="52008" formatCode="0.00E+00">
                  <c:v>-3.0534473707533001E-4</c:v>
                </c:pt>
                <c:pt idx="52009">
                  <c:v>-9.8984710313758592E-3</c:v>
                </c:pt>
                <c:pt idx="52010" formatCode="0.00E+00">
                  <c:v>-3.9360802490341303E-2</c:v>
                </c:pt>
                <c:pt idx="52011">
                  <c:v>-6.6849492286738796E-2</c:v>
                </c:pt>
                <c:pt idx="52012">
                  <c:v>-9.2570854035973302E-2</c:v>
                </c:pt>
                <c:pt idx="52013">
                  <c:v>-0.118557893504994</c:v>
                </c:pt>
                <c:pt idx="52014">
                  <c:v>-8.7889357672534293E-2</c:v>
                </c:pt>
                <c:pt idx="52015">
                  <c:v>-8.7889357672534293E-2</c:v>
                </c:pt>
                <c:pt idx="52016">
                  <c:v>-0.119028148976527</c:v>
                </c:pt>
                <c:pt idx="52017">
                  <c:v>-0.11371165114685</c:v>
                </c:pt>
                <c:pt idx="52018">
                  <c:v>-0.18081684110259</c:v>
                </c:pt>
                <c:pt idx="52019">
                  <c:v>-0.18081684110259</c:v>
                </c:pt>
                <c:pt idx="52020">
                  <c:v>-0.11401645756320899</c:v>
                </c:pt>
                <c:pt idx="52021">
                  <c:v>-0.11401645756320899</c:v>
                </c:pt>
                <c:pt idx="52022">
                  <c:v>-0.14619756121861399</c:v>
                </c:pt>
                <c:pt idx="52023">
                  <c:v>-0.14619756121861399</c:v>
                </c:pt>
                <c:pt idx="52024">
                  <c:v>-0.113520476615926</c:v>
                </c:pt>
                <c:pt idx="52025">
                  <c:v>-8.2375853936109203E-2</c:v>
                </c:pt>
                <c:pt idx="52026">
                  <c:v>-8.2375853936109203E-2</c:v>
                </c:pt>
                <c:pt idx="52027">
                  <c:v>-8.2375853936109203E-2</c:v>
                </c:pt>
                <c:pt idx="52028">
                  <c:v>-0.13271648586940901</c:v>
                </c:pt>
                <c:pt idx="52029">
                  <c:v>-0.13271648586940901</c:v>
                </c:pt>
                <c:pt idx="52030">
                  <c:v>-0.13271648586940901</c:v>
                </c:pt>
                <c:pt idx="52031">
                  <c:v>-0.13271648586940901</c:v>
                </c:pt>
                <c:pt idx="52032">
                  <c:v>-0.102325355866676</c:v>
                </c:pt>
                <c:pt idx="52033">
                  <c:v>-0.10728007415747701</c:v>
                </c:pt>
                <c:pt idx="52034">
                  <c:v>-0.113550403964518</c:v>
                </c:pt>
                <c:pt idx="52035">
                  <c:v>-0.113550403964518</c:v>
                </c:pt>
                <c:pt idx="52036">
                  <c:v>-0.13509726876685901</c:v>
                </c:pt>
                <c:pt idx="52037">
                  <c:v>-0.114929358365985</c:v>
                </c:pt>
                <c:pt idx="52038">
                  <c:v>-7.7165168965612693E-2</c:v>
                </c:pt>
                <c:pt idx="52039">
                  <c:v>-8.2405646987499401E-2</c:v>
                </c:pt>
                <c:pt idx="52040">
                  <c:v>-5.17256568551753E-2</c:v>
                </c:pt>
                <c:pt idx="52041">
                  <c:v>-8.2711520285510196E-2</c:v>
                </c:pt>
                <c:pt idx="52042">
                  <c:v>-0.14619756121861399</c:v>
                </c:pt>
                <c:pt idx="52043">
                  <c:v>-9.3302556327326397E-2</c:v>
                </c:pt>
                <c:pt idx="52044">
                  <c:v>-9.2802820292309199E-2</c:v>
                </c:pt>
                <c:pt idx="52045">
                  <c:v>-9.2802820292309199E-2</c:v>
                </c:pt>
                <c:pt idx="52046">
                  <c:v>-3.2917226286865699E-2</c:v>
                </c:pt>
                <c:pt idx="52047">
                  <c:v>-3.2917226286865699E-2</c:v>
                </c:pt>
                <c:pt idx="52048">
                  <c:v>0.115208131935367</c:v>
                </c:pt>
                <c:pt idx="52049">
                  <c:v>0.115208131935367</c:v>
                </c:pt>
                <c:pt idx="52050">
                  <c:v>0.12081746308916</c:v>
                </c:pt>
                <c:pt idx="52051">
                  <c:v>0.31832214979241202</c:v>
                </c:pt>
                <c:pt idx="52052">
                  <c:v>0.34749665533706198</c:v>
                </c:pt>
                <c:pt idx="52053">
                  <c:v>0.29297268078247701</c:v>
                </c:pt>
                <c:pt idx="52054">
                  <c:v>0.32088765327719898</c:v>
                </c:pt>
                <c:pt idx="52055">
                  <c:v>0.43311571532091703</c:v>
                </c:pt>
                <c:pt idx="52056">
                  <c:v>0.46609351882974198</c:v>
                </c:pt>
                <c:pt idx="52057">
                  <c:v>0.45605275677940099</c:v>
                </c:pt>
                <c:pt idx="52058">
                  <c:v>0.49677390663239102</c:v>
                </c:pt>
                <c:pt idx="52059">
                  <c:v>0.38436225917568201</c:v>
                </c:pt>
                <c:pt idx="52060">
                  <c:v>0.54748594818685603</c:v>
                </c:pt>
                <c:pt idx="52061">
                  <c:v>0.66656870447372696</c:v>
                </c:pt>
                <c:pt idx="52062">
                  <c:v>0.10730877055447299</c:v>
                </c:pt>
                <c:pt idx="52063">
                  <c:v>0.32392501835422</c:v>
                </c:pt>
                <c:pt idx="52064">
                  <c:v>6.6432253931571997E-2</c:v>
                </c:pt>
                <c:pt idx="52065">
                  <c:v>0.17358732239306099</c:v>
                </c:pt>
                <c:pt idx="52066">
                  <c:v>0.10899335057258901</c:v>
                </c:pt>
                <c:pt idx="52067">
                  <c:v>0.15482816049103401</c:v>
                </c:pt>
                <c:pt idx="52068">
                  <c:v>0.21745605076164101</c:v>
                </c:pt>
                <c:pt idx="52069">
                  <c:v>0.206382233103312</c:v>
                </c:pt>
                <c:pt idx="52070">
                  <c:v>0.19550805151518699</c:v>
                </c:pt>
                <c:pt idx="52071">
                  <c:v>0.15025605908649201</c:v>
                </c:pt>
                <c:pt idx="52072">
                  <c:v>-9.09568491852768E-2</c:v>
                </c:pt>
                <c:pt idx="52073">
                  <c:v>-0.253754630186247</c:v>
                </c:pt>
                <c:pt idx="52074">
                  <c:v>7.4960055543379103E-2</c:v>
                </c:pt>
                <c:pt idx="52075">
                  <c:v>8.8366312076624196E-3</c:v>
                </c:pt>
                <c:pt idx="52076">
                  <c:v>0.118140037344125</c:v>
                </c:pt>
                <c:pt idx="52077">
                  <c:v>0.118140037344125</c:v>
                </c:pt>
                <c:pt idx="52078">
                  <c:v>0.107876739025013</c:v>
                </c:pt>
                <c:pt idx="52079">
                  <c:v>0.107876739025013</c:v>
                </c:pt>
                <c:pt idx="52080">
                  <c:v>9.7800138651676902E-2</c:v>
                </c:pt>
                <c:pt idx="52081">
                  <c:v>9.7800138651676902E-2</c:v>
                </c:pt>
                <c:pt idx="52082">
                  <c:v>9.7800138651676902E-2</c:v>
                </c:pt>
                <c:pt idx="52083">
                  <c:v>9.7800138651676902E-2</c:v>
                </c:pt>
                <c:pt idx="52084">
                  <c:v>9.7800138651676902E-2</c:v>
                </c:pt>
                <c:pt idx="52085">
                  <c:v>9.7800138651676902E-2</c:v>
                </c:pt>
                <c:pt idx="52086">
                  <c:v>9.8272468932955007E-2</c:v>
                </c:pt>
                <c:pt idx="52087">
                  <c:v>0.160602986368516</c:v>
                </c:pt>
                <c:pt idx="52088">
                  <c:v>0.14955965094635301</c:v>
                </c:pt>
                <c:pt idx="52089">
                  <c:v>-1.70350375914722E-2</c:v>
                </c:pt>
                <c:pt idx="52090">
                  <c:v>-1.70350375914722E-2</c:v>
                </c:pt>
                <c:pt idx="52091">
                  <c:v>-6.2117687143151197E-2</c:v>
                </c:pt>
                <c:pt idx="52092">
                  <c:v>-6.9342445409241005E-2</c:v>
                </c:pt>
                <c:pt idx="52093">
                  <c:v>-6.9342445409241005E-2</c:v>
                </c:pt>
                <c:pt idx="52094">
                  <c:v>-2.2796065770493899E-2</c:v>
                </c:pt>
                <c:pt idx="52095">
                  <c:v>-2.2796065770493899E-2</c:v>
                </c:pt>
                <c:pt idx="52096">
                  <c:v>-2.9943403291050101E-2</c:v>
                </c:pt>
                <c:pt idx="52097">
                  <c:v>-7.04998123189291E-2</c:v>
                </c:pt>
                <c:pt idx="52098">
                  <c:v>-2.7290389376661998E-2</c:v>
                </c:pt>
                <c:pt idx="52099">
                  <c:v>1.29563535058803E-2</c:v>
                </c:pt>
                <c:pt idx="52100">
                  <c:v>5.2173533709948199E-2</c:v>
                </c:pt>
                <c:pt idx="52101">
                  <c:v>0.16912117508235</c:v>
                </c:pt>
                <c:pt idx="52102">
                  <c:v>0.215482687610978</c:v>
                </c:pt>
                <c:pt idx="52103">
                  <c:v>0.161159462288536</c:v>
                </c:pt>
                <c:pt idx="52104">
                  <c:v>3.7942459658397702E-2</c:v>
                </c:pt>
                <c:pt idx="52105">
                  <c:v>7.9729360608812305E-2</c:v>
                </c:pt>
                <c:pt idx="52106">
                  <c:v>3.7551038219075503E-2</c:v>
                </c:pt>
                <c:pt idx="52107">
                  <c:v>6.5211759725027907E-2</c:v>
                </c:pt>
                <c:pt idx="52108">
                  <c:v>6.6181209557925502E-2</c:v>
                </c:pt>
                <c:pt idx="52109">
                  <c:v>0.15112898120556101</c:v>
                </c:pt>
                <c:pt idx="52110">
                  <c:v>0.108201590863113</c:v>
                </c:pt>
                <c:pt idx="52111">
                  <c:v>0.155825884970928</c:v>
                </c:pt>
                <c:pt idx="52112">
                  <c:v>0.247619880235003</c:v>
                </c:pt>
                <c:pt idx="52113">
                  <c:v>0.29957310318546698</c:v>
                </c:pt>
                <c:pt idx="52114">
                  <c:v>0.353424336595904</c:v>
                </c:pt>
                <c:pt idx="52115">
                  <c:v>0.37770310445411098</c:v>
                </c:pt>
                <c:pt idx="52116">
                  <c:v>0.35379464019402601</c:v>
                </c:pt>
                <c:pt idx="52117">
                  <c:v>0.25608779247721097</c:v>
                </c:pt>
                <c:pt idx="52118">
                  <c:v>0.18394904378523799</c:v>
                </c:pt>
                <c:pt idx="52119">
                  <c:v>0.25608779247721097</c:v>
                </c:pt>
                <c:pt idx="52120">
                  <c:v>0.24855439749601799</c:v>
                </c:pt>
                <c:pt idx="52121">
                  <c:v>0.165356115517382</c:v>
                </c:pt>
                <c:pt idx="52122">
                  <c:v>6.14250815161832E-2</c:v>
                </c:pt>
                <c:pt idx="52123">
                  <c:v>0.18380999062661699</c:v>
                </c:pt>
                <c:pt idx="52124">
                  <c:v>0.199209779542103</c:v>
                </c:pt>
                <c:pt idx="52125">
                  <c:v>0.247619880235003</c:v>
                </c:pt>
                <c:pt idx="52126">
                  <c:v>0.27654270955212501</c:v>
                </c:pt>
                <c:pt idx="52127">
                  <c:v>0.27654270955212501</c:v>
                </c:pt>
                <c:pt idx="52128">
                  <c:v>0.26829023618577902</c:v>
                </c:pt>
                <c:pt idx="52129">
                  <c:v>0.26829023618577902</c:v>
                </c:pt>
                <c:pt idx="52130">
                  <c:v>0.28760652028950301</c:v>
                </c:pt>
                <c:pt idx="52131">
                  <c:v>0.24156430620792299</c:v>
                </c:pt>
                <c:pt idx="52132">
                  <c:v>0.25655145995841</c:v>
                </c:pt>
                <c:pt idx="52133">
                  <c:v>0.282516904731684</c:v>
                </c:pt>
                <c:pt idx="52134">
                  <c:v>0.282516904731684</c:v>
                </c:pt>
                <c:pt idx="52135">
                  <c:v>0.32893071166346399</c:v>
                </c:pt>
                <c:pt idx="52136">
                  <c:v>0.32928152780147002</c:v>
                </c:pt>
                <c:pt idx="52137">
                  <c:v>0.35051718427241702</c:v>
                </c:pt>
                <c:pt idx="52138">
                  <c:v>0.35392545672863601</c:v>
                </c:pt>
                <c:pt idx="52139">
                  <c:v>0.31321332850361899</c:v>
                </c:pt>
                <c:pt idx="52140">
                  <c:v>0.33355268167524899</c:v>
                </c:pt>
                <c:pt idx="52141">
                  <c:v>0.37403831196064702</c:v>
                </c:pt>
                <c:pt idx="52142">
                  <c:v>0.39257352828353698</c:v>
                </c:pt>
                <c:pt idx="52143">
                  <c:v>0.37402028807821702</c:v>
                </c:pt>
                <c:pt idx="52144">
                  <c:v>0.33329607934398298</c:v>
                </c:pt>
                <c:pt idx="52145">
                  <c:v>0.35429795848762102</c:v>
                </c:pt>
                <c:pt idx="52146">
                  <c:v>0.33363177063189098</c:v>
                </c:pt>
                <c:pt idx="52147">
                  <c:v>0.312932268147532</c:v>
                </c:pt>
                <c:pt idx="52148">
                  <c:v>0.29163462666812001</c:v>
                </c:pt>
                <c:pt idx="52149">
                  <c:v>0.29163462666812001</c:v>
                </c:pt>
                <c:pt idx="52150">
                  <c:v>0.29163462666812001</c:v>
                </c:pt>
                <c:pt idx="52151">
                  <c:v>0.29163462666812001</c:v>
                </c:pt>
                <c:pt idx="52152">
                  <c:v>0.312932268147532</c:v>
                </c:pt>
                <c:pt idx="52153">
                  <c:v>0.39831212419059298</c:v>
                </c:pt>
                <c:pt idx="52154">
                  <c:v>0.416981022113799</c:v>
                </c:pt>
                <c:pt idx="52155">
                  <c:v>0.416981022113799</c:v>
                </c:pt>
                <c:pt idx="52156">
                  <c:v>0.416981022113799</c:v>
                </c:pt>
                <c:pt idx="52157">
                  <c:v>0.46281263792761201</c:v>
                </c:pt>
                <c:pt idx="52158">
                  <c:v>0.46281263792761201</c:v>
                </c:pt>
                <c:pt idx="52159">
                  <c:v>0.41980095877259299</c:v>
                </c:pt>
                <c:pt idx="52160">
                  <c:v>0.412422831117494</c:v>
                </c:pt>
                <c:pt idx="52161">
                  <c:v>0.33033847246221498</c:v>
                </c:pt>
                <c:pt idx="52162">
                  <c:v>0.32385872970144702</c:v>
                </c:pt>
                <c:pt idx="52163">
                  <c:v>0.32385872970144702</c:v>
                </c:pt>
                <c:pt idx="52164">
                  <c:v>0.33688195855980801</c:v>
                </c:pt>
                <c:pt idx="52165">
                  <c:v>0.33033847246221498</c:v>
                </c:pt>
                <c:pt idx="52166">
                  <c:v>0.33033847246221498</c:v>
                </c:pt>
                <c:pt idx="52167">
                  <c:v>0.29259604134039102</c:v>
                </c:pt>
                <c:pt idx="52168">
                  <c:v>0.29259604134039102</c:v>
                </c:pt>
                <c:pt idx="52169">
                  <c:v>0.30969090737836702</c:v>
                </c:pt>
                <c:pt idx="52170">
                  <c:v>0.30969090737836702</c:v>
                </c:pt>
                <c:pt idx="52171">
                  <c:v>0.30969090737836702</c:v>
                </c:pt>
                <c:pt idx="52172">
                  <c:v>0.34907951160593698</c:v>
                </c:pt>
                <c:pt idx="52173">
                  <c:v>0.34907951160593698</c:v>
                </c:pt>
                <c:pt idx="52174">
                  <c:v>0.34907951160593698</c:v>
                </c:pt>
                <c:pt idx="52175">
                  <c:v>0.31165831098338798</c:v>
                </c:pt>
                <c:pt idx="52176">
                  <c:v>0.329659777903961</c:v>
                </c:pt>
                <c:pt idx="52177">
                  <c:v>0.329659777903961</c:v>
                </c:pt>
                <c:pt idx="52178">
                  <c:v>0.34865554048907899</c:v>
                </c:pt>
                <c:pt idx="52179">
                  <c:v>0.42126644886685</c:v>
                </c:pt>
                <c:pt idx="52180">
                  <c:v>0.50656551630667901</c:v>
                </c:pt>
                <c:pt idx="52181">
                  <c:v>0.55182612451440205</c:v>
                </c:pt>
                <c:pt idx="52182">
                  <c:v>0.54408969199055501</c:v>
                </c:pt>
                <c:pt idx="52183">
                  <c:v>0.54408969199055501</c:v>
                </c:pt>
                <c:pt idx="52184">
                  <c:v>0.55182612451440205</c:v>
                </c:pt>
                <c:pt idx="52185">
                  <c:v>0.50683038141213699</c:v>
                </c:pt>
                <c:pt idx="52186">
                  <c:v>0.50683038141213699</c:v>
                </c:pt>
                <c:pt idx="52187">
                  <c:v>0.50683038141213699</c:v>
                </c:pt>
                <c:pt idx="52188">
                  <c:v>0.49953503122461201</c:v>
                </c:pt>
                <c:pt idx="52189">
                  <c:v>0.49953503122461201</c:v>
                </c:pt>
                <c:pt idx="52190">
                  <c:v>0.49230998184929597</c:v>
                </c:pt>
                <c:pt idx="52191">
                  <c:v>0.58362246901441095</c:v>
                </c:pt>
                <c:pt idx="52192">
                  <c:v>0.61668702994642399</c:v>
                </c:pt>
                <c:pt idx="52193">
                  <c:v>0.668127171357359</c:v>
                </c:pt>
                <c:pt idx="52194">
                  <c:v>0.67851880061571501</c:v>
                </c:pt>
                <c:pt idx="52195">
                  <c:v>0.62785419911471296</c:v>
                </c:pt>
                <c:pt idx="52196">
                  <c:v>0.62785419911471296</c:v>
                </c:pt>
                <c:pt idx="52197">
                  <c:v>0.58060729474415096</c:v>
                </c:pt>
                <c:pt idx="52198">
                  <c:v>0.58060729474415096</c:v>
                </c:pt>
                <c:pt idx="52199">
                  <c:v>0.62785419911471296</c:v>
                </c:pt>
                <c:pt idx="52200">
                  <c:v>0.56740687673719503</c:v>
                </c:pt>
                <c:pt idx="52201">
                  <c:v>0.56740687673719503</c:v>
                </c:pt>
                <c:pt idx="52202">
                  <c:v>0.63882207285694304</c:v>
                </c:pt>
                <c:pt idx="52203">
                  <c:v>0.63906739119079903</c:v>
                </c:pt>
                <c:pt idx="52204">
                  <c:v>0.59241146654014798</c:v>
                </c:pt>
                <c:pt idx="52205">
                  <c:v>0.59241146654014798</c:v>
                </c:pt>
                <c:pt idx="52206">
                  <c:v>0.54833814282353099</c:v>
                </c:pt>
                <c:pt idx="52207">
                  <c:v>0.54833814282353099</c:v>
                </c:pt>
                <c:pt idx="52208">
                  <c:v>0.741091571333796</c:v>
                </c:pt>
                <c:pt idx="52209">
                  <c:v>0.79646246171280499</c:v>
                </c:pt>
                <c:pt idx="52210">
                  <c:v>0.79646246171280499</c:v>
                </c:pt>
                <c:pt idx="52211">
                  <c:v>0.79646246171280499</c:v>
                </c:pt>
                <c:pt idx="52212">
                  <c:v>0.67790571638315</c:v>
                </c:pt>
                <c:pt idx="52213">
                  <c:v>0.62778010283972596</c:v>
                </c:pt>
                <c:pt idx="52214">
                  <c:v>0.62778010283972596</c:v>
                </c:pt>
                <c:pt idx="52215">
                  <c:v>0.62778010283972596</c:v>
                </c:pt>
                <c:pt idx="52216">
                  <c:v>0.63874346173201901</c:v>
                </c:pt>
                <c:pt idx="52217">
                  <c:v>0.69673115511802597</c:v>
                </c:pt>
                <c:pt idx="52218">
                  <c:v>0.70535731216623498</c:v>
                </c:pt>
                <c:pt idx="52219">
                  <c:v>0.70535731216623498</c:v>
                </c:pt>
                <c:pt idx="52220">
                  <c:v>0.75559584264925495</c:v>
                </c:pt>
                <c:pt idx="52221">
                  <c:v>0.65800103143076405</c:v>
                </c:pt>
                <c:pt idx="52222">
                  <c:v>0.66711771148123</c:v>
                </c:pt>
                <c:pt idx="52223">
                  <c:v>0.66711771148123</c:v>
                </c:pt>
                <c:pt idx="52224">
                  <c:v>0.66711771148123</c:v>
                </c:pt>
                <c:pt idx="52225">
                  <c:v>0.713474761686123</c:v>
                </c:pt>
                <c:pt idx="52226">
                  <c:v>0.66857054207828803</c:v>
                </c:pt>
                <c:pt idx="52227">
                  <c:v>-9.1679468991182594E-2</c:v>
                </c:pt>
                <c:pt idx="52228">
                  <c:v>0.18920550306612499</c:v>
                </c:pt>
                <c:pt idx="52229">
                  <c:v>2.4425992066700701E-2</c:v>
                </c:pt>
                <c:pt idx="52230">
                  <c:v>3.5734133039672301E-2</c:v>
                </c:pt>
                <c:pt idx="52231">
                  <c:v>0.22719293855551001</c:v>
                </c:pt>
                <c:pt idx="52232">
                  <c:v>0.38464658801217899</c:v>
                </c:pt>
                <c:pt idx="52233">
                  <c:v>0.306815658535323</c:v>
                </c:pt>
                <c:pt idx="52234">
                  <c:v>0.17742515981766199</c:v>
                </c:pt>
                <c:pt idx="52235">
                  <c:v>0.104253038096198</c:v>
                </c:pt>
                <c:pt idx="52236">
                  <c:v>0.21649315443578701</c:v>
                </c:pt>
                <c:pt idx="52237">
                  <c:v>0.32738079204215897</c:v>
                </c:pt>
                <c:pt idx="52238">
                  <c:v>0.35711804622202198</c:v>
                </c:pt>
                <c:pt idx="52239">
                  <c:v>0.24836051096953099</c:v>
                </c:pt>
                <c:pt idx="52240">
                  <c:v>0.216496921064006</c:v>
                </c:pt>
                <c:pt idx="52241">
                  <c:v>0.26952222449963198</c:v>
                </c:pt>
                <c:pt idx="52242">
                  <c:v>0.35474150930652998</c:v>
                </c:pt>
                <c:pt idx="52243">
                  <c:v>0.25031033672714098</c:v>
                </c:pt>
                <c:pt idx="52244">
                  <c:v>0.178828704694837</c:v>
                </c:pt>
                <c:pt idx="52245">
                  <c:v>0.22268725432761299</c:v>
                </c:pt>
                <c:pt idx="52246">
                  <c:v>0.178828704694837</c:v>
                </c:pt>
                <c:pt idx="52247">
                  <c:v>0.22268725432761299</c:v>
                </c:pt>
                <c:pt idx="52248">
                  <c:v>0.18373685822428701</c:v>
                </c:pt>
                <c:pt idx="52249">
                  <c:v>0.227505048976299</c:v>
                </c:pt>
                <c:pt idx="52250">
                  <c:v>0.23807181690315701</c:v>
                </c:pt>
                <c:pt idx="52251">
                  <c:v>0.21210101131984499</c:v>
                </c:pt>
                <c:pt idx="52252">
                  <c:v>0.21236270755953199</c:v>
                </c:pt>
                <c:pt idx="52253">
                  <c:v>0.16600925189076099</c:v>
                </c:pt>
                <c:pt idx="52254">
                  <c:v>0.20544939170601001</c:v>
                </c:pt>
                <c:pt idx="52255">
                  <c:v>0.121072738665907</c:v>
                </c:pt>
                <c:pt idx="52256">
                  <c:v>9.3687730758313006E-2</c:v>
                </c:pt>
                <c:pt idx="52257">
                  <c:v>-0.13523456731397501</c:v>
                </c:pt>
                <c:pt idx="52258">
                  <c:v>-8.0594336667029406E-2</c:v>
                </c:pt>
                <c:pt idx="52259">
                  <c:v>-0.12281435644449799</c:v>
                </c:pt>
                <c:pt idx="52260">
                  <c:v>-7.3801237699429201E-2</c:v>
                </c:pt>
                <c:pt idx="52261">
                  <c:v>-0.14783921671471401</c:v>
                </c:pt>
                <c:pt idx="52262">
                  <c:v>-0.1121821510701</c:v>
                </c:pt>
                <c:pt idx="52263">
                  <c:v>-0.233810470479275</c:v>
                </c:pt>
                <c:pt idx="52264">
                  <c:v>-0.233810470479275</c:v>
                </c:pt>
                <c:pt idx="52265">
                  <c:v>-0.233810470479275</c:v>
                </c:pt>
                <c:pt idx="52266">
                  <c:v>-0.333154235113932</c:v>
                </c:pt>
                <c:pt idx="52267">
                  <c:v>-0.338714148608873</c:v>
                </c:pt>
                <c:pt idx="52268">
                  <c:v>-0.36975774567768399</c:v>
                </c:pt>
                <c:pt idx="52269">
                  <c:v>-0.40701972811001302</c:v>
                </c:pt>
                <c:pt idx="52270">
                  <c:v>-0.472703787181326</c:v>
                </c:pt>
                <c:pt idx="52271">
                  <c:v>-0.49600389506743497</c:v>
                </c:pt>
                <c:pt idx="52272">
                  <c:v>-0.41063843089851199</c:v>
                </c:pt>
                <c:pt idx="52273">
                  <c:v>-0.38360373183150998</c:v>
                </c:pt>
                <c:pt idx="52274">
                  <c:v>-0.450125119332702</c:v>
                </c:pt>
                <c:pt idx="52275">
                  <c:v>-0.48775397688757299</c:v>
                </c:pt>
                <c:pt idx="52276">
                  <c:v>-0.42479130059049802</c:v>
                </c:pt>
                <c:pt idx="52277">
                  <c:v>-0.39953213437357199</c:v>
                </c:pt>
                <c:pt idx="52278">
                  <c:v>-0.232690173639645</c:v>
                </c:pt>
                <c:pt idx="52279">
                  <c:v>-0.28509953011233702</c:v>
                </c:pt>
                <c:pt idx="52280">
                  <c:v>-0.220326649699534</c:v>
                </c:pt>
                <c:pt idx="52281">
                  <c:v>-0.199875250673553</c:v>
                </c:pt>
                <c:pt idx="52282">
                  <c:v>-0.199875250673553</c:v>
                </c:pt>
                <c:pt idx="52283">
                  <c:v>-0.189461340907425</c:v>
                </c:pt>
                <c:pt idx="52284">
                  <c:v>-0.229361912083199</c:v>
                </c:pt>
                <c:pt idx="52285">
                  <c:v>-0.189461340907425</c:v>
                </c:pt>
                <c:pt idx="52286">
                  <c:v>-0.229361912083199</c:v>
                </c:pt>
                <c:pt idx="52287">
                  <c:v>-0.229361912083199</c:v>
                </c:pt>
                <c:pt idx="52288">
                  <c:v>-0.17168319651126601</c:v>
                </c:pt>
                <c:pt idx="52289">
                  <c:v>-0.17168319651126601</c:v>
                </c:pt>
                <c:pt idx="52290">
                  <c:v>-0.17168319651126601</c:v>
                </c:pt>
                <c:pt idx="52291">
                  <c:v>-0.11887048510930399</c:v>
                </c:pt>
                <c:pt idx="52292">
                  <c:v>-0.11887048510930399</c:v>
                </c:pt>
                <c:pt idx="52293">
                  <c:v>-0.13132027778303801</c:v>
                </c:pt>
                <c:pt idx="52294">
                  <c:v>-8.6365970907790093E-2</c:v>
                </c:pt>
                <c:pt idx="52295">
                  <c:v>-3.2604816148106203E-2</c:v>
                </c:pt>
                <c:pt idx="52296">
                  <c:v>-3.2604816148106203E-2</c:v>
                </c:pt>
                <c:pt idx="52297">
                  <c:v>-2.8985564561334599E-2</c:v>
                </c:pt>
                <c:pt idx="52298">
                  <c:v>1.5638793232548499E-2</c:v>
                </c:pt>
                <c:pt idx="52299">
                  <c:v>8.5173669193261397E-3</c:v>
                </c:pt>
                <c:pt idx="52300">
                  <c:v>9.2645221555919699E-2</c:v>
                </c:pt>
                <c:pt idx="52301">
                  <c:v>8.5458715033881402E-2</c:v>
                </c:pt>
                <c:pt idx="52302">
                  <c:v>9.7332696335475699E-2</c:v>
                </c:pt>
                <c:pt idx="52303">
                  <c:v>-1.6513096917620301E-2</c:v>
                </c:pt>
                <c:pt idx="52304">
                  <c:v>-0.24003840770389301</c:v>
                </c:pt>
                <c:pt idx="52305" formatCode="0.00E+00">
                  <c:v>-3.1372585331301801E-4</c:v>
                </c:pt>
                <c:pt idx="52306">
                  <c:v>-5.8478074680752203E-2</c:v>
                </c:pt>
                <c:pt idx="52307" formatCode="0.00E+00">
                  <c:v>9.8080946214409603E-2</c:v>
                </c:pt>
                <c:pt idx="52308">
                  <c:v>4.6987132943394801E-2</c:v>
                </c:pt>
                <c:pt idx="52309">
                  <c:v>4.6987132943394801E-2</c:v>
                </c:pt>
                <c:pt idx="52310">
                  <c:v>-0.117303692130826</c:v>
                </c:pt>
                <c:pt idx="52311">
                  <c:v>-7.4730846063790296E-2</c:v>
                </c:pt>
                <c:pt idx="52312">
                  <c:v>1.10590748519157E-3</c:v>
                </c:pt>
                <c:pt idx="52313">
                  <c:v>3.7415956328533402E-2</c:v>
                </c:pt>
                <c:pt idx="52314" formatCode="0.00E+00">
                  <c:v>-1.86728411528669E-5</c:v>
                </c:pt>
                <c:pt idx="52315" formatCode="0.00E+00">
                  <c:v>5.0296833935270502E-4</c:v>
                </c:pt>
                <c:pt idx="52316" formatCode="0.00E+00">
                  <c:v>6.6961929748585905E-2</c:v>
                </c:pt>
                <c:pt idx="52317" formatCode="0.00E+00">
                  <c:v>3.4876237056356202E-2</c:v>
                </c:pt>
                <c:pt idx="52318">
                  <c:v>6.6775124891123E-2</c:v>
                </c:pt>
                <c:pt idx="52319">
                  <c:v>7.1917081225538901E-2</c:v>
                </c:pt>
                <c:pt idx="52320">
                  <c:v>0.10162508317329901</c:v>
                </c:pt>
                <c:pt idx="52321">
                  <c:v>0.106391152725871</c:v>
                </c:pt>
                <c:pt idx="52322">
                  <c:v>0.115773174577284</c:v>
                </c:pt>
                <c:pt idx="52323">
                  <c:v>8.1693384851738202E-2</c:v>
                </c:pt>
                <c:pt idx="52324">
                  <c:v>8.1693384851738202E-2</c:v>
                </c:pt>
                <c:pt idx="52325">
                  <c:v>8.1693384851738202E-2</c:v>
                </c:pt>
                <c:pt idx="52326">
                  <c:v>4.4661269119544697E-2</c:v>
                </c:pt>
                <c:pt idx="52327">
                  <c:v>4.4661269119544697E-2</c:v>
                </c:pt>
                <c:pt idx="52328">
                  <c:v>7.1515038195455002E-2</c:v>
                </c:pt>
                <c:pt idx="52329">
                  <c:v>0.103411393181866</c:v>
                </c:pt>
                <c:pt idx="52330">
                  <c:v>0.103411393181866</c:v>
                </c:pt>
                <c:pt idx="52331">
                  <c:v>0.103411393181866</c:v>
                </c:pt>
                <c:pt idx="52332">
                  <c:v>4.20028717921676E-2</c:v>
                </c:pt>
                <c:pt idx="52333">
                  <c:v>-1.44831328334447E-2</c:v>
                </c:pt>
                <c:pt idx="52334">
                  <c:v>-2.45534295433773E-2</c:v>
                </c:pt>
                <c:pt idx="52335">
                  <c:v>-5.2769520879975801E-2</c:v>
                </c:pt>
                <c:pt idx="52336">
                  <c:v>-5.2769520879975801E-2</c:v>
                </c:pt>
                <c:pt idx="52337">
                  <c:v>-8.4129408058788602E-2</c:v>
                </c:pt>
                <c:pt idx="52338">
                  <c:v>-9.3131465289576498E-2</c:v>
                </c:pt>
                <c:pt idx="52339">
                  <c:v>-9.3131465289576498E-2</c:v>
                </c:pt>
                <c:pt idx="52340">
                  <c:v>-9.7541487460606993E-2</c:v>
                </c:pt>
                <c:pt idx="52341">
                  <c:v>-0.13069819632853599</c:v>
                </c:pt>
                <c:pt idx="52342">
                  <c:v>-0.125029927996577</c:v>
                </c:pt>
                <c:pt idx="52343">
                  <c:v>-0.125029927996577</c:v>
                </c:pt>
                <c:pt idx="52344">
                  <c:v>-0.125029927996577</c:v>
                </c:pt>
                <c:pt idx="52345">
                  <c:v>-0.125029927996577</c:v>
                </c:pt>
                <c:pt idx="52346">
                  <c:v>-3.5140321921105902E-2</c:v>
                </c:pt>
                <c:pt idx="52347">
                  <c:v>-3.4194220315552498E-2</c:v>
                </c:pt>
                <c:pt idx="52348">
                  <c:v>-3.1917590590427598E-2</c:v>
                </c:pt>
                <c:pt idx="52349">
                  <c:v>-4.2301977123659898E-3</c:v>
                </c:pt>
                <c:pt idx="52350">
                  <c:v>-4.2301977123659898E-3</c:v>
                </c:pt>
                <c:pt idx="52351" formatCode="0.00E+00">
                  <c:v>2.4569423251685697E-4</c:v>
                </c:pt>
                <c:pt idx="52352">
                  <c:v>-3.0273492001808601E-2</c:v>
                </c:pt>
                <c:pt idx="52353" formatCode="0.00E+00">
                  <c:v>-5.7916072209887703E-2</c:v>
                </c:pt>
                <c:pt idx="52354">
                  <c:v>-5.7916072209887703E-2</c:v>
                </c:pt>
                <c:pt idx="52355">
                  <c:v>-5.7916072209887703E-2</c:v>
                </c:pt>
                <c:pt idx="52356">
                  <c:v>-5.7916072209887703E-2</c:v>
                </c:pt>
                <c:pt idx="52357">
                  <c:v>-8.6641742785041206E-2</c:v>
                </c:pt>
                <c:pt idx="52358">
                  <c:v>-0.13368864283680601</c:v>
                </c:pt>
                <c:pt idx="52359">
                  <c:v>-0.15577687298763199</c:v>
                </c:pt>
                <c:pt idx="52360">
                  <c:v>-0.15577687298763199</c:v>
                </c:pt>
                <c:pt idx="52361">
                  <c:v>-0.15577687298763199</c:v>
                </c:pt>
                <c:pt idx="52362">
                  <c:v>-0.15577687298763199</c:v>
                </c:pt>
                <c:pt idx="52363">
                  <c:v>-0.15577687298763199</c:v>
                </c:pt>
                <c:pt idx="52364">
                  <c:v>-0.17644623182694599</c:v>
                </c:pt>
                <c:pt idx="52365">
                  <c:v>-0.206453907600224</c:v>
                </c:pt>
                <c:pt idx="52366">
                  <c:v>-0.17644623182694599</c:v>
                </c:pt>
                <c:pt idx="52367">
                  <c:v>-0.17644623182694599</c:v>
                </c:pt>
                <c:pt idx="52368">
                  <c:v>-0.17644623182694599</c:v>
                </c:pt>
                <c:pt idx="52369">
                  <c:v>-0.17644623182694599</c:v>
                </c:pt>
                <c:pt idx="52370">
                  <c:v>-0.17644623182694599</c:v>
                </c:pt>
                <c:pt idx="52371">
                  <c:v>-0.17644623182694599</c:v>
                </c:pt>
                <c:pt idx="52372">
                  <c:v>-0.17644623182694599</c:v>
                </c:pt>
                <c:pt idx="52373">
                  <c:v>-0.17644623182694599</c:v>
                </c:pt>
                <c:pt idx="52374">
                  <c:v>-0.17644623182694599</c:v>
                </c:pt>
                <c:pt idx="52375">
                  <c:v>-0.148330287384976</c:v>
                </c:pt>
                <c:pt idx="52376">
                  <c:v>-0.148330287384976</c:v>
                </c:pt>
                <c:pt idx="52377">
                  <c:v>-0.13456161853097301</c:v>
                </c:pt>
                <c:pt idx="52378">
                  <c:v>0.10730877055447299</c:v>
                </c:pt>
                <c:pt idx="52379">
                  <c:v>0.37359016862472899</c:v>
                </c:pt>
                <c:pt idx="52380">
                  <c:v>0.121388722227378</c:v>
                </c:pt>
                <c:pt idx="52381">
                  <c:v>-1.27875515893638E-3</c:v>
                </c:pt>
                <c:pt idx="52382">
                  <c:v>-0.11006734380392</c:v>
                </c:pt>
                <c:pt idx="52383">
                  <c:v>8.9923187155715095E-2</c:v>
                </c:pt>
                <c:pt idx="52384">
                  <c:v>0.17914894459545999</c:v>
                </c:pt>
                <c:pt idx="52385">
                  <c:v>0.17914894459545999</c:v>
                </c:pt>
                <c:pt idx="52386">
                  <c:v>0.129003286817023</c:v>
                </c:pt>
                <c:pt idx="52387">
                  <c:v>0.16504090101312799</c:v>
                </c:pt>
                <c:pt idx="52388">
                  <c:v>0.21455519696636499</c:v>
                </c:pt>
                <c:pt idx="52389">
                  <c:v>0.24657576427320901</c:v>
                </c:pt>
                <c:pt idx="52390">
                  <c:v>0.24657576427320901</c:v>
                </c:pt>
                <c:pt idx="52391">
                  <c:v>0.202288507985975</c:v>
                </c:pt>
                <c:pt idx="52392">
                  <c:v>0.28033841164457601</c:v>
                </c:pt>
                <c:pt idx="52393">
                  <c:v>0.30726660052718402</c:v>
                </c:pt>
                <c:pt idx="52394">
                  <c:v>0.355937135626752</c:v>
                </c:pt>
                <c:pt idx="52395">
                  <c:v>0.33272240803931402</c:v>
                </c:pt>
                <c:pt idx="52396">
                  <c:v>0.202295831832526</c:v>
                </c:pt>
                <c:pt idx="52397">
                  <c:v>0.202295831832526</c:v>
                </c:pt>
                <c:pt idx="52398">
                  <c:v>0.175215085410767</c:v>
                </c:pt>
                <c:pt idx="52399">
                  <c:v>0.206819161273401</c:v>
                </c:pt>
                <c:pt idx="52400">
                  <c:v>0.206819161273401</c:v>
                </c:pt>
                <c:pt idx="52401">
                  <c:v>0.23166046642056401</c:v>
                </c:pt>
                <c:pt idx="52402">
                  <c:v>0.23166046642056401</c:v>
                </c:pt>
                <c:pt idx="52403">
                  <c:v>0.25499303382502497</c:v>
                </c:pt>
                <c:pt idx="52404">
                  <c:v>0.183135262478131</c:v>
                </c:pt>
                <c:pt idx="52405">
                  <c:v>0.12539626661407099</c:v>
                </c:pt>
                <c:pt idx="52406">
                  <c:v>0.23166046642056401</c:v>
                </c:pt>
                <c:pt idx="52407">
                  <c:v>0.25499303382502497</c:v>
                </c:pt>
                <c:pt idx="52408">
                  <c:v>0.21800523355082199</c:v>
                </c:pt>
                <c:pt idx="52409">
                  <c:v>0.21800523355082199</c:v>
                </c:pt>
                <c:pt idx="52410">
                  <c:v>0.21800523355082199</c:v>
                </c:pt>
                <c:pt idx="52411">
                  <c:v>0.18262928617541699</c:v>
                </c:pt>
                <c:pt idx="52412">
                  <c:v>0.18262928617541699</c:v>
                </c:pt>
                <c:pt idx="52413">
                  <c:v>0.18262928617541699</c:v>
                </c:pt>
                <c:pt idx="52414">
                  <c:v>0.18262928617541699</c:v>
                </c:pt>
                <c:pt idx="52415">
                  <c:v>0.14925026945726599</c:v>
                </c:pt>
                <c:pt idx="52416">
                  <c:v>0.117674788980517</c:v>
                </c:pt>
                <c:pt idx="52417">
                  <c:v>6.3155530358707898E-2</c:v>
                </c:pt>
                <c:pt idx="52418">
                  <c:v>3.4737749925143703E-2</c:v>
                </c:pt>
                <c:pt idx="52419">
                  <c:v>8.2280273549370994E-3</c:v>
                </c:pt>
                <c:pt idx="52420">
                  <c:v>3.6241634500070598E-2</c:v>
                </c:pt>
                <c:pt idx="52421">
                  <c:v>3.6241634500070598E-2</c:v>
                </c:pt>
                <c:pt idx="52422">
                  <c:v>3.6241634500070598E-2</c:v>
                </c:pt>
                <c:pt idx="52423">
                  <c:v>3.6241634500070598E-2</c:v>
                </c:pt>
                <c:pt idx="52424">
                  <c:v>3.6241634500070598E-2</c:v>
                </c:pt>
                <c:pt idx="52425">
                  <c:v>1.34707172195605E-2</c:v>
                </c:pt>
                <c:pt idx="52426">
                  <c:v>-4.1075721114963902E-2</c:v>
                </c:pt>
                <c:pt idx="52427">
                  <c:v>-3.4615621938347697E-2</c:v>
                </c:pt>
                <c:pt idx="52428">
                  <c:v>-3.4615621938347697E-2</c:v>
                </c:pt>
                <c:pt idx="52429">
                  <c:v>-8.5796351968871996E-3</c:v>
                </c:pt>
                <c:pt idx="52430">
                  <c:v>-8.5796351968871996E-3</c:v>
                </c:pt>
                <c:pt idx="52431">
                  <c:v>-8.5796351968871996E-3</c:v>
                </c:pt>
                <c:pt idx="52432">
                  <c:v>7.10102795552425E-2</c:v>
                </c:pt>
                <c:pt idx="52433">
                  <c:v>7.10102795552425E-2</c:v>
                </c:pt>
                <c:pt idx="52434">
                  <c:v>4.2665326299537502E-2</c:v>
                </c:pt>
                <c:pt idx="52435">
                  <c:v>4.6868344314145903E-2</c:v>
                </c:pt>
                <c:pt idx="52436">
                  <c:v>1.9992133857283899E-2</c:v>
                </c:pt>
                <c:pt idx="52437">
                  <c:v>0.17004287416946101</c:v>
                </c:pt>
                <c:pt idx="52438">
                  <c:v>0.14501543743466699</c:v>
                </c:pt>
                <c:pt idx="52439">
                  <c:v>0.19320205568878401</c:v>
                </c:pt>
                <c:pt idx="52440">
                  <c:v>0.18933520315600599</c:v>
                </c:pt>
                <c:pt idx="52441">
                  <c:v>0.12500313919681599</c:v>
                </c:pt>
                <c:pt idx="52442">
                  <c:v>0.15646977566054601</c:v>
                </c:pt>
                <c:pt idx="52443">
                  <c:v>0.14801031581426599</c:v>
                </c:pt>
                <c:pt idx="52444">
                  <c:v>0.14801031581426599</c:v>
                </c:pt>
                <c:pt idx="52445">
                  <c:v>0.14801031581426599</c:v>
                </c:pt>
                <c:pt idx="52446">
                  <c:v>0.14801031581426599</c:v>
                </c:pt>
                <c:pt idx="52447">
                  <c:v>0.28346182727679098</c:v>
                </c:pt>
                <c:pt idx="52448">
                  <c:v>0.28346182727679098</c:v>
                </c:pt>
                <c:pt idx="52449">
                  <c:v>0.28346182727679098</c:v>
                </c:pt>
                <c:pt idx="52450">
                  <c:v>0.27715640697837701</c:v>
                </c:pt>
                <c:pt idx="52451">
                  <c:v>0.33561816513974202</c:v>
                </c:pt>
                <c:pt idx="52452">
                  <c:v>0.32961431036733901</c:v>
                </c:pt>
                <c:pt idx="52453">
                  <c:v>0.33561816513974202</c:v>
                </c:pt>
                <c:pt idx="52454">
                  <c:v>0.33561816513974202</c:v>
                </c:pt>
                <c:pt idx="52455">
                  <c:v>0.33550973742241103</c:v>
                </c:pt>
                <c:pt idx="52456">
                  <c:v>0.31711150533175703</c:v>
                </c:pt>
                <c:pt idx="52457">
                  <c:v>0.53023904725499904</c:v>
                </c:pt>
                <c:pt idx="52458">
                  <c:v>0.387031058827011</c:v>
                </c:pt>
                <c:pt idx="52459">
                  <c:v>0.29252037427241301</c:v>
                </c:pt>
                <c:pt idx="52460">
                  <c:v>0.29252037427241301</c:v>
                </c:pt>
                <c:pt idx="52461">
                  <c:v>0.36145904080959601</c:v>
                </c:pt>
                <c:pt idx="52462">
                  <c:v>0.409470661756967</c:v>
                </c:pt>
                <c:pt idx="52463">
                  <c:v>0.39164933828124698</c:v>
                </c:pt>
                <c:pt idx="52464">
                  <c:v>0.38788534280704101</c:v>
                </c:pt>
                <c:pt idx="52465">
                  <c:v>0.39164933828124698</c:v>
                </c:pt>
                <c:pt idx="52466">
                  <c:v>0.38788534280704101</c:v>
                </c:pt>
                <c:pt idx="52467">
                  <c:v>0.60880988065873998</c:v>
                </c:pt>
                <c:pt idx="52468">
                  <c:v>0.51935343714579296</c:v>
                </c:pt>
                <c:pt idx="52469">
                  <c:v>0.45369782298475902</c:v>
                </c:pt>
                <c:pt idx="52470">
                  <c:v>0.42927411602078103</c:v>
                </c:pt>
                <c:pt idx="52471">
                  <c:v>0.45762748222055699</c:v>
                </c:pt>
                <c:pt idx="52472">
                  <c:v>0.52230705034532099</c:v>
                </c:pt>
                <c:pt idx="52473">
                  <c:v>0.479144102581535</c:v>
                </c:pt>
                <c:pt idx="52474">
                  <c:v>0.479144102581535</c:v>
                </c:pt>
                <c:pt idx="52475">
                  <c:v>0.479144102581535</c:v>
                </c:pt>
                <c:pt idx="52476">
                  <c:v>0.479144102581535</c:v>
                </c:pt>
                <c:pt idx="52477">
                  <c:v>0.52841281032082699</c:v>
                </c:pt>
                <c:pt idx="52478">
                  <c:v>0.51867307268393303</c:v>
                </c:pt>
                <c:pt idx="52479">
                  <c:v>0.53638745105361296</c:v>
                </c:pt>
                <c:pt idx="52480">
                  <c:v>0.53638745105361296</c:v>
                </c:pt>
                <c:pt idx="52481">
                  <c:v>0.52172088351118495</c:v>
                </c:pt>
                <c:pt idx="52482">
                  <c:v>9.09568491852768E-2</c:v>
                </c:pt>
                <c:pt idx="52483">
                  <c:v>1.64791920781901E-2</c:v>
                </c:pt>
                <c:pt idx="52484">
                  <c:v>0.30118290333498499</c:v>
                </c:pt>
                <c:pt idx="52485">
                  <c:v>0.30118290333498499</c:v>
                </c:pt>
                <c:pt idx="52486">
                  <c:v>0.34790148030544299</c:v>
                </c:pt>
                <c:pt idx="52487">
                  <c:v>0.11224938710872299</c:v>
                </c:pt>
                <c:pt idx="52488">
                  <c:v>0.15866246542903101</c:v>
                </c:pt>
                <c:pt idx="52489">
                  <c:v>0.15866246542903101</c:v>
                </c:pt>
                <c:pt idx="52490">
                  <c:v>0.12273294249614899</c:v>
                </c:pt>
                <c:pt idx="52491">
                  <c:v>0.12273294249614899</c:v>
                </c:pt>
                <c:pt idx="52492">
                  <c:v>0.481605404925396</c:v>
                </c:pt>
                <c:pt idx="52493">
                  <c:v>0.481605404925396</c:v>
                </c:pt>
                <c:pt idx="52494">
                  <c:v>0.40159420267447499</c:v>
                </c:pt>
                <c:pt idx="52495">
                  <c:v>0.40159420267447499</c:v>
                </c:pt>
                <c:pt idx="52496">
                  <c:v>0.46277812450108102</c:v>
                </c:pt>
                <c:pt idx="52497">
                  <c:v>0.46277812450108102</c:v>
                </c:pt>
                <c:pt idx="52498">
                  <c:v>0.42014467381811199</c:v>
                </c:pt>
                <c:pt idx="52499">
                  <c:v>0.42014467381811199</c:v>
                </c:pt>
                <c:pt idx="52500">
                  <c:v>0.53032087210416301</c:v>
                </c:pt>
                <c:pt idx="52501">
                  <c:v>0.53032087210416301</c:v>
                </c:pt>
                <c:pt idx="52502">
                  <c:v>0.53032087210416301</c:v>
                </c:pt>
                <c:pt idx="52503">
                  <c:v>0.53032087210416301</c:v>
                </c:pt>
                <c:pt idx="52504">
                  <c:v>0.49856291202144098</c:v>
                </c:pt>
                <c:pt idx="52505">
                  <c:v>0.49856291202144098</c:v>
                </c:pt>
                <c:pt idx="52506">
                  <c:v>0.53061177128824999</c:v>
                </c:pt>
                <c:pt idx="52507">
                  <c:v>0.438219726032686</c:v>
                </c:pt>
                <c:pt idx="52508">
                  <c:v>0.38784058440085101</c:v>
                </c:pt>
                <c:pt idx="52509">
                  <c:v>0.219982362870658</c:v>
                </c:pt>
                <c:pt idx="52510">
                  <c:v>0.29779877994584503</c:v>
                </c:pt>
                <c:pt idx="52511">
                  <c:v>0.29813036716847402</c:v>
                </c:pt>
                <c:pt idx="52512">
                  <c:v>0.366880676232756</c:v>
                </c:pt>
                <c:pt idx="52513">
                  <c:v>-1.6513096917620301E-2</c:v>
                </c:pt>
                <c:pt idx="52514">
                  <c:v>0.215458821909081</c:v>
                </c:pt>
                <c:pt idx="52515">
                  <c:v>-6.6686219583659501E-2</c:v>
                </c:pt>
                <c:pt idx="52516">
                  <c:v>-7.8473386674791003E-3</c:v>
                </c:pt>
                <c:pt idx="52517">
                  <c:v>-7.8473386674791003E-3</c:v>
                </c:pt>
                <c:pt idx="52518">
                  <c:v>5.1937566777945102E-2</c:v>
                </c:pt>
                <c:pt idx="52519">
                  <c:v>9.8973553883161897E-2</c:v>
                </c:pt>
                <c:pt idx="52520">
                  <c:v>0.14092884087789001</c:v>
                </c:pt>
                <c:pt idx="52521">
                  <c:v>9.0168258751608998E-2</c:v>
                </c:pt>
                <c:pt idx="52522">
                  <c:v>4.7098970373888598E-2</c:v>
                </c:pt>
                <c:pt idx="52523" formatCode="0.00E+00">
                  <c:v>4.78299586987196E-4</c:v>
                </c:pt>
                <c:pt idx="52524">
                  <c:v>-4.5371645641562701E-2</c:v>
                </c:pt>
                <c:pt idx="52525" formatCode="0.00E+00">
                  <c:v>-4.5371645641562701E-2</c:v>
                </c:pt>
                <c:pt idx="52526">
                  <c:v>-9.6427949556536302E-2</c:v>
                </c:pt>
                <c:pt idx="52527">
                  <c:v>-5.0031150391787099E-2</c:v>
                </c:pt>
                <c:pt idx="52528">
                  <c:v>-0.107760584996172</c:v>
                </c:pt>
                <c:pt idx="52529">
                  <c:v>-4.9979518698677103E-2</c:v>
                </c:pt>
                <c:pt idx="52530" formatCode="0.00E+00">
                  <c:v>8.2376185362975597E-4</c:v>
                </c:pt>
                <c:pt idx="52531">
                  <c:v>0.14180918944270199</c:v>
                </c:pt>
                <c:pt idx="52532" formatCode="0.00E+00">
                  <c:v>0.17995470298288299</c:v>
                </c:pt>
                <c:pt idx="52533">
                  <c:v>0.17995470298288299</c:v>
                </c:pt>
                <c:pt idx="52534">
                  <c:v>0.21485224988964899</c:v>
                </c:pt>
                <c:pt idx="52535">
                  <c:v>0.11956468188941601</c:v>
                </c:pt>
                <c:pt idx="52536">
                  <c:v>0.11956468188941601</c:v>
                </c:pt>
                <c:pt idx="52537">
                  <c:v>0.111184924057355</c:v>
                </c:pt>
                <c:pt idx="52538">
                  <c:v>0.11086864227563401</c:v>
                </c:pt>
                <c:pt idx="52539">
                  <c:v>0.11086864227563401</c:v>
                </c:pt>
                <c:pt idx="52540">
                  <c:v>7.7314808269016905E-2</c:v>
                </c:pt>
                <c:pt idx="52541">
                  <c:v>0.13110081573354901</c:v>
                </c:pt>
                <c:pt idx="52542">
                  <c:v>0.13110081573354901</c:v>
                </c:pt>
                <c:pt idx="52543">
                  <c:v>0.187713146254988</c:v>
                </c:pt>
                <c:pt idx="52544">
                  <c:v>0.27420108018534001</c:v>
                </c:pt>
                <c:pt idx="52545">
                  <c:v>0.189363346374333</c:v>
                </c:pt>
                <c:pt idx="52546">
                  <c:v>0.16201712644952601</c:v>
                </c:pt>
                <c:pt idx="52547">
                  <c:v>0.203222737703636</c:v>
                </c:pt>
                <c:pt idx="52548">
                  <c:v>0.27983481036751101</c:v>
                </c:pt>
                <c:pt idx="52549">
                  <c:v>0.36819357673671999</c:v>
                </c:pt>
                <c:pt idx="52550">
                  <c:v>0.345430515330237</c:v>
                </c:pt>
                <c:pt idx="52551">
                  <c:v>0.27330544788896899</c:v>
                </c:pt>
                <c:pt idx="52552">
                  <c:v>0.29821824783810602</c:v>
                </c:pt>
                <c:pt idx="52553">
                  <c:v>0.254567583105412</c:v>
                </c:pt>
                <c:pt idx="52554">
                  <c:v>0.22902545809670399</c:v>
                </c:pt>
                <c:pt idx="52555">
                  <c:v>0.22969391144889101</c:v>
                </c:pt>
                <c:pt idx="52556">
                  <c:v>0.188308261635076</c:v>
                </c:pt>
                <c:pt idx="52557">
                  <c:v>0.25495916481413999</c:v>
                </c:pt>
                <c:pt idx="52558">
                  <c:v>0.22918700810775</c:v>
                </c:pt>
                <c:pt idx="52559">
                  <c:v>0.18184814167395399</c:v>
                </c:pt>
                <c:pt idx="52560">
                  <c:v>0.20818348341902199</c:v>
                </c:pt>
                <c:pt idx="52561">
                  <c:v>0.20818348341902199</c:v>
                </c:pt>
                <c:pt idx="52562">
                  <c:v>0.20818348341902199</c:v>
                </c:pt>
                <c:pt idx="52563">
                  <c:v>0.20818348341902199</c:v>
                </c:pt>
                <c:pt idx="52564">
                  <c:v>0.23287628937486499</c:v>
                </c:pt>
                <c:pt idx="52565">
                  <c:v>0.19559174878136701</c:v>
                </c:pt>
                <c:pt idx="52566">
                  <c:v>0.241581017533986</c:v>
                </c:pt>
                <c:pt idx="52567">
                  <c:v>0.207314638557627</c:v>
                </c:pt>
                <c:pt idx="52568">
                  <c:v>0.207314638557627</c:v>
                </c:pt>
                <c:pt idx="52569">
                  <c:v>0.174581785968354</c:v>
                </c:pt>
                <c:pt idx="52570">
                  <c:v>0.174581785968354</c:v>
                </c:pt>
                <c:pt idx="52571">
                  <c:v>0.174581785968354</c:v>
                </c:pt>
                <c:pt idx="52572">
                  <c:v>0.19626205386448001</c:v>
                </c:pt>
                <c:pt idx="52573">
                  <c:v>0.16593461416869701</c:v>
                </c:pt>
                <c:pt idx="52574">
                  <c:v>0.16593461416869701</c:v>
                </c:pt>
                <c:pt idx="52575">
                  <c:v>0.16593461416869701</c:v>
                </c:pt>
                <c:pt idx="52576">
                  <c:v>0.16593461416869701</c:v>
                </c:pt>
                <c:pt idx="52577">
                  <c:v>0.16593461416869701</c:v>
                </c:pt>
                <c:pt idx="52578">
                  <c:v>0.144021643940272</c:v>
                </c:pt>
                <c:pt idx="52579">
                  <c:v>0.144021643940272</c:v>
                </c:pt>
                <c:pt idx="52580">
                  <c:v>0.16604368998234201</c:v>
                </c:pt>
                <c:pt idx="52581">
                  <c:v>0.109381095731633</c:v>
                </c:pt>
                <c:pt idx="52582">
                  <c:v>0.109381095731633</c:v>
                </c:pt>
                <c:pt idx="52583">
                  <c:v>0.109381095731633</c:v>
                </c:pt>
                <c:pt idx="52584">
                  <c:v>0.109381095731633</c:v>
                </c:pt>
                <c:pt idx="52585">
                  <c:v>0.109381095731633</c:v>
                </c:pt>
                <c:pt idx="52586">
                  <c:v>0.109381095731633</c:v>
                </c:pt>
                <c:pt idx="52587">
                  <c:v>0.109381095731633</c:v>
                </c:pt>
                <c:pt idx="52588">
                  <c:v>0.109381095731633</c:v>
                </c:pt>
                <c:pt idx="52589">
                  <c:v>0.109381095731633</c:v>
                </c:pt>
                <c:pt idx="52590">
                  <c:v>3.8176467299235697E-2</c:v>
                </c:pt>
                <c:pt idx="52591">
                  <c:v>3.7747666837996102E-2</c:v>
                </c:pt>
                <c:pt idx="52592">
                  <c:v>4.6154430019515302E-2</c:v>
                </c:pt>
                <c:pt idx="52593" formatCode="0.00E+00">
                  <c:v>-7.2869631384198097E-4</c:v>
                </c:pt>
                <c:pt idx="52594">
                  <c:v>-0.26479561548824398</c:v>
                </c:pt>
                <c:pt idx="52595" formatCode="0.00E+00">
                  <c:v>-1.4564990656855601E-3</c:v>
                </c:pt>
                <c:pt idx="52596">
                  <c:v>-6.6850504742588204E-2</c:v>
                </c:pt>
                <c:pt idx="52597">
                  <c:v>0.109081008912252</c:v>
                </c:pt>
                <c:pt idx="52598">
                  <c:v>5.1240702024472499E-2</c:v>
                </c:pt>
                <c:pt idx="52599" formatCode="0.00E+00">
                  <c:v>-8.65711659755685E-4</c:v>
                </c:pt>
                <c:pt idx="52600">
                  <c:v>-9.0091903061092701E-2</c:v>
                </c:pt>
                <c:pt idx="52601" formatCode="0.00E+00">
                  <c:v>-0.23606296638275501</c:v>
                </c:pt>
                <c:pt idx="52602">
                  <c:v>-0.23549861165182501</c:v>
                </c:pt>
                <c:pt idx="52603">
                  <c:v>-0.30121252479245703</c:v>
                </c:pt>
                <c:pt idx="52604">
                  <c:v>-0.329741012740279</c:v>
                </c:pt>
                <c:pt idx="52605">
                  <c:v>-0.32888032652858301</c:v>
                </c:pt>
                <c:pt idx="52606">
                  <c:v>-0.30004426292930197</c:v>
                </c:pt>
                <c:pt idx="52607">
                  <c:v>-0.27621607946429899</c:v>
                </c:pt>
                <c:pt idx="52608">
                  <c:v>-0.30388761330189801</c:v>
                </c:pt>
                <c:pt idx="52609">
                  <c:v>-0.329544494714825</c:v>
                </c:pt>
                <c:pt idx="52610">
                  <c:v>-0.36059574157754498</c:v>
                </c:pt>
                <c:pt idx="52611">
                  <c:v>-0.41011510220837799</c:v>
                </c:pt>
                <c:pt idx="52612">
                  <c:v>-0.43072861736517198</c:v>
                </c:pt>
                <c:pt idx="52613">
                  <c:v>-0.33811413791862399</c:v>
                </c:pt>
                <c:pt idx="52614">
                  <c:v>-0.31695958188781098</c:v>
                </c:pt>
                <c:pt idx="52615">
                  <c:v>-0.27812425261637402</c:v>
                </c:pt>
                <c:pt idx="52616">
                  <c:v>-0.27812425261637402</c:v>
                </c:pt>
                <c:pt idx="52617">
                  <c:v>-0.31695958188781098</c:v>
                </c:pt>
                <c:pt idx="52618">
                  <c:v>-0.35886523014008498</c:v>
                </c:pt>
                <c:pt idx="52619">
                  <c:v>-0.35886523014008498</c:v>
                </c:pt>
                <c:pt idx="52620">
                  <c:v>-0.35886523014008498</c:v>
                </c:pt>
                <c:pt idx="52621">
                  <c:v>-0.37835472107943302</c:v>
                </c:pt>
                <c:pt idx="52622">
                  <c:v>-0.41448422688313902</c:v>
                </c:pt>
                <c:pt idx="52623">
                  <c:v>-0.41448422688313902</c:v>
                </c:pt>
                <c:pt idx="52624">
                  <c:v>-0.42010510953848301</c:v>
                </c:pt>
                <c:pt idx="52625">
                  <c:v>-0.42010510953848301</c:v>
                </c:pt>
                <c:pt idx="52626">
                  <c:v>-0.42287527433115302</c:v>
                </c:pt>
                <c:pt idx="52627">
                  <c:v>-0.46419850456234502</c:v>
                </c:pt>
                <c:pt idx="52628">
                  <c:v>-0.46419850456234502</c:v>
                </c:pt>
                <c:pt idx="52629">
                  <c:v>-0.37742115399052101</c:v>
                </c:pt>
                <c:pt idx="52630">
                  <c:v>-0.34115297207508599</c:v>
                </c:pt>
                <c:pt idx="52631">
                  <c:v>-0.34115297207508599</c:v>
                </c:pt>
                <c:pt idx="52632">
                  <c:v>-0.359665894762626</c:v>
                </c:pt>
                <c:pt idx="52633">
                  <c:v>-0.385417236718607</c:v>
                </c:pt>
                <c:pt idx="52634">
                  <c:v>-0.40277209732408797</c:v>
                </c:pt>
                <c:pt idx="52635">
                  <c:v>-0.35240486107026298</c:v>
                </c:pt>
                <c:pt idx="52636">
                  <c:v>-0.358573357350919</c:v>
                </c:pt>
                <c:pt idx="52637">
                  <c:v>-0.28909865181421401</c:v>
                </c:pt>
                <c:pt idx="52638">
                  <c:v>-0.28909865181421401</c:v>
                </c:pt>
                <c:pt idx="52639">
                  <c:v>-0.32292449917466298</c:v>
                </c:pt>
                <c:pt idx="52640">
                  <c:v>-0.28542511121039998</c:v>
                </c:pt>
                <c:pt idx="52641">
                  <c:v>-0.27942787699983901</c:v>
                </c:pt>
                <c:pt idx="52642">
                  <c:v>-0.29875693936561598</c:v>
                </c:pt>
                <c:pt idx="52643">
                  <c:v>-0.29288669989848698</c:v>
                </c:pt>
                <c:pt idx="52644">
                  <c:v>0</c:v>
                </c:pt>
                <c:pt idx="52645">
                  <c:v>0.229338709435328</c:v>
                </c:pt>
                <c:pt idx="52646">
                  <c:v>4.2896265140720001E-2</c:v>
                </c:pt>
                <c:pt idx="52647">
                  <c:v>0.242440354365346</c:v>
                </c:pt>
                <c:pt idx="52648">
                  <c:v>0.109280741053336</c:v>
                </c:pt>
                <c:pt idx="52649">
                  <c:v>0.109280741053336</c:v>
                </c:pt>
                <c:pt idx="52650">
                  <c:v>-2.6150762273777901E-2</c:v>
                </c:pt>
                <c:pt idx="52651">
                  <c:v>9.1651335875917894E-2</c:v>
                </c:pt>
                <c:pt idx="52652">
                  <c:v>1.3710570777540201E-2</c:v>
                </c:pt>
                <c:pt idx="52653">
                  <c:v>1.3710570777540201E-2</c:v>
                </c:pt>
                <c:pt idx="52654">
                  <c:v>1.3710570777540201E-2</c:v>
                </c:pt>
                <c:pt idx="52655">
                  <c:v>1.3710570777540201E-2</c:v>
                </c:pt>
                <c:pt idx="52656">
                  <c:v>-6.5368386706600806E-2</c:v>
                </c:pt>
                <c:pt idx="52657">
                  <c:v>-0.17911100153628001</c:v>
                </c:pt>
                <c:pt idx="52658">
                  <c:v>-0.262169611675726</c:v>
                </c:pt>
                <c:pt idx="52659">
                  <c:v>-0.286220624025393</c:v>
                </c:pt>
                <c:pt idx="52660">
                  <c:v>-0.312393746446333</c:v>
                </c:pt>
                <c:pt idx="52661">
                  <c:v>-0.17214275825265099</c:v>
                </c:pt>
                <c:pt idx="52662">
                  <c:v>-0.17214275825265099</c:v>
                </c:pt>
                <c:pt idx="52663">
                  <c:v>-6.5930224941893795E-2</c:v>
                </c:pt>
                <c:pt idx="52664">
                  <c:v>-0.102700099996098</c:v>
                </c:pt>
                <c:pt idx="52665">
                  <c:v>3.5162504408742398E-2</c:v>
                </c:pt>
                <c:pt idx="52666">
                  <c:v>3.5162504408742398E-2</c:v>
                </c:pt>
                <c:pt idx="52667">
                  <c:v>3.5162504408742398E-2</c:v>
                </c:pt>
                <c:pt idx="52668">
                  <c:v>7.1781861216277706E-2</c:v>
                </c:pt>
                <c:pt idx="52669">
                  <c:v>3.7741518241611802E-2</c:v>
                </c:pt>
                <c:pt idx="52670">
                  <c:v>1.0322401311815201E-3</c:v>
                </c:pt>
                <c:pt idx="52671">
                  <c:v>1.0322401311815201E-3</c:v>
                </c:pt>
                <c:pt idx="52672">
                  <c:v>-0.11024026908265901</c:v>
                </c:pt>
                <c:pt idx="52673">
                  <c:v>-0.11084824918760799</c:v>
                </c:pt>
                <c:pt idx="52674">
                  <c:v>-0.11084824918760799</c:v>
                </c:pt>
                <c:pt idx="52675">
                  <c:v>-0.15321226418770401</c:v>
                </c:pt>
                <c:pt idx="52676">
                  <c:v>-0.19964466827956601</c:v>
                </c:pt>
                <c:pt idx="52677">
                  <c:v>-0.11080917071105</c:v>
                </c:pt>
                <c:pt idx="52678">
                  <c:v>-0.11080917071105</c:v>
                </c:pt>
                <c:pt idx="52679" formatCode="0.00E+00">
                  <c:v>4.4013376198814798E-4</c:v>
                </c:pt>
                <c:pt idx="52680" formatCode="0.00E+00">
                  <c:v>4.4013376198814798E-4</c:v>
                </c:pt>
                <c:pt idx="52681" formatCode="0.00E+00">
                  <c:v>7.1259235484912198E-2</c:v>
                </c:pt>
                <c:pt idx="52682" formatCode="0.00E+00">
                  <c:v>7.1259235484912198E-2</c:v>
                </c:pt>
                <c:pt idx="52683">
                  <c:v>0.110965490325108</c:v>
                </c:pt>
                <c:pt idx="52684">
                  <c:v>3.7552375885362997E-2</c:v>
                </c:pt>
                <c:pt idx="52685">
                  <c:v>-3.6956321018457298E-2</c:v>
                </c:pt>
                <c:pt idx="52686" formatCode="0.00E+00">
                  <c:v>-2.5865345834086197E-4</c:v>
                </c:pt>
                <c:pt idx="52687" formatCode="0.00E+00">
                  <c:v>-8.6370552626013897E-4</c:v>
                </c:pt>
                <c:pt idx="52688" formatCode="0.00E+00">
                  <c:v>-0.20231108167382</c:v>
                </c:pt>
                <c:pt idx="52689" formatCode="0.00E+00">
                  <c:v>-0.30591841509759998</c:v>
                </c:pt>
                <c:pt idx="52690">
                  <c:v>-0.30591841509759998</c:v>
                </c:pt>
                <c:pt idx="52691">
                  <c:v>-0.25120446137330898</c:v>
                </c:pt>
                <c:pt idx="52692">
                  <c:v>-0.168171301051906</c:v>
                </c:pt>
                <c:pt idx="52693" formatCode="0.00E+00">
                  <c:v>-7.8206068969688403E-4</c:v>
                </c:pt>
                <c:pt idx="52694" formatCode="0.00E+00">
                  <c:v>-7.8206068969688403E-4</c:v>
                </c:pt>
                <c:pt idx="52695" formatCode="0.00E+00">
                  <c:v>-5.29767434886452E-2</c:v>
                </c:pt>
                <c:pt idx="52696" formatCode="0.00E+00">
                  <c:v>-5.29767434886452E-2</c:v>
                </c:pt>
                <c:pt idx="52697">
                  <c:v>4.78232455949512E-2</c:v>
                </c:pt>
                <c:pt idx="52698">
                  <c:v>9.1105699343494398E-2</c:v>
                </c:pt>
                <c:pt idx="52699">
                  <c:v>-5.3260131869868402E-2</c:v>
                </c:pt>
                <c:pt idx="52700">
                  <c:v>-5.3260131869868402E-2</c:v>
                </c:pt>
                <c:pt idx="52701">
                  <c:v>-0.17799993138268</c:v>
                </c:pt>
                <c:pt idx="52702">
                  <c:v>-0.17799993138268</c:v>
                </c:pt>
                <c:pt idx="52703">
                  <c:v>-5.3260131869868402E-2</c:v>
                </c:pt>
                <c:pt idx="52704">
                  <c:v>-5.3260131869868402E-2</c:v>
                </c:pt>
                <c:pt idx="52705">
                  <c:v>-5.3260131869868402E-2</c:v>
                </c:pt>
                <c:pt idx="52706">
                  <c:v>-5.3260131869868402E-2</c:v>
                </c:pt>
                <c:pt idx="52707">
                  <c:v>-4.40411438630883E-2</c:v>
                </c:pt>
                <c:pt idx="52708">
                  <c:v>-9.1044431929551806E-2</c:v>
                </c:pt>
                <c:pt idx="52709">
                  <c:v>-0.14776997107127501</c:v>
                </c:pt>
                <c:pt idx="52710">
                  <c:v>-0.14776997107127501</c:v>
                </c:pt>
                <c:pt idx="52711">
                  <c:v>-0.14776997107127501</c:v>
                </c:pt>
                <c:pt idx="52712">
                  <c:v>-0.10128377135661901</c:v>
                </c:pt>
                <c:pt idx="52713">
                  <c:v>-0.16547616252691599</c:v>
                </c:pt>
                <c:pt idx="52714">
                  <c:v>-0.147463774666138</c:v>
                </c:pt>
                <c:pt idx="52715">
                  <c:v>-0.14688565785996499</c:v>
                </c:pt>
                <c:pt idx="52716">
                  <c:v>-0.14688565785996499</c:v>
                </c:pt>
                <c:pt idx="52717">
                  <c:v>-0.28054678402329303</c:v>
                </c:pt>
                <c:pt idx="52718">
                  <c:v>-0.55350954005397601</c:v>
                </c:pt>
                <c:pt idx="52719">
                  <c:v>-0.45093900320784702</c:v>
                </c:pt>
                <c:pt idx="52720">
                  <c:v>-0.45093900320784702</c:v>
                </c:pt>
                <c:pt idx="52721">
                  <c:v>-0.45093900320784702</c:v>
                </c:pt>
                <c:pt idx="52722">
                  <c:v>-0.48513866436050701</c:v>
                </c:pt>
                <c:pt idx="52723">
                  <c:v>-0.48513866436050701</c:v>
                </c:pt>
                <c:pt idx="52724">
                  <c:v>-0.45093900320784702</c:v>
                </c:pt>
                <c:pt idx="52725">
                  <c:v>-0.53531587124505398</c:v>
                </c:pt>
                <c:pt idx="52726">
                  <c:v>-0.50018495880137703</c:v>
                </c:pt>
                <c:pt idx="52727">
                  <c:v>-0.39627285940316498</c:v>
                </c:pt>
                <c:pt idx="52728">
                  <c:v>-0.45186440791277399</c:v>
                </c:pt>
                <c:pt idx="52729">
                  <c:v>-0.42040313448873101</c:v>
                </c:pt>
                <c:pt idx="52730">
                  <c:v>-0.33530711422237702</c:v>
                </c:pt>
                <c:pt idx="52731">
                  <c:v>-0.28732017228722201</c:v>
                </c:pt>
                <c:pt idx="52732">
                  <c:v>-0.168725740378429</c:v>
                </c:pt>
                <c:pt idx="52733">
                  <c:v>-7.9606022545014102E-2</c:v>
                </c:pt>
                <c:pt idx="52734">
                  <c:v>-0.15408450651321701</c:v>
                </c:pt>
                <c:pt idx="52735">
                  <c:v>0.162843690357968</c:v>
                </c:pt>
                <c:pt idx="52736">
                  <c:v>-8.9829310944534002E-2</c:v>
                </c:pt>
                <c:pt idx="52737">
                  <c:v>-8.9829310944534002E-2</c:v>
                </c:pt>
                <c:pt idx="52738">
                  <c:v>-7.0149809123798798E-2</c:v>
                </c:pt>
                <c:pt idx="52739">
                  <c:v>3.3918891879829799E-2</c:v>
                </c:pt>
                <c:pt idx="52740">
                  <c:v>1.79094512143693E-2</c:v>
                </c:pt>
                <c:pt idx="52741">
                  <c:v>-7.0149809123798798E-2</c:v>
                </c:pt>
                <c:pt idx="52742">
                  <c:v>-7.0149809123798798E-2</c:v>
                </c:pt>
                <c:pt idx="52743">
                  <c:v>-1.51564979272695E-2</c:v>
                </c:pt>
                <c:pt idx="52744">
                  <c:v>-0.422764982444578</c:v>
                </c:pt>
                <c:pt idx="52745">
                  <c:v>-0.375547027417511</c:v>
                </c:pt>
                <c:pt idx="52746">
                  <c:v>-9.1679468991182594E-2</c:v>
                </c:pt>
                <c:pt idx="52747">
                  <c:v>-0.31524189221337201</c:v>
                </c:pt>
                <c:pt idx="52748">
                  <c:v>9.49230464702055E-3</c:v>
                </c:pt>
                <c:pt idx="52749">
                  <c:v>-0.19162533037510801</c:v>
                </c:pt>
                <c:pt idx="52750">
                  <c:v>-0.26408473168701602</c:v>
                </c:pt>
                <c:pt idx="52751">
                  <c:v>-0.29565328220083498</c:v>
                </c:pt>
                <c:pt idx="52752">
                  <c:v>-0.35372396678549001</c:v>
                </c:pt>
                <c:pt idx="52753">
                  <c:v>-0.43478896973605402</c:v>
                </c:pt>
                <c:pt idx="52754">
                  <c:v>-0.51318368767717404</c:v>
                </c:pt>
                <c:pt idx="52755">
                  <c:v>-0.51639229511557005</c:v>
                </c:pt>
                <c:pt idx="52756">
                  <c:v>-0.47858453315083599</c:v>
                </c:pt>
                <c:pt idx="52757">
                  <c:v>-0.48175000397913298</c:v>
                </c:pt>
                <c:pt idx="52758">
                  <c:v>-0.42996192428260399</c:v>
                </c:pt>
                <c:pt idx="52759">
                  <c:v>-0.42996192428260399</c:v>
                </c:pt>
                <c:pt idx="52760">
                  <c:v>-0.43070196244173498</c:v>
                </c:pt>
                <c:pt idx="52761">
                  <c:v>-0.50078875565707603</c:v>
                </c:pt>
                <c:pt idx="52762">
                  <c:v>-0.39618039146931799</c:v>
                </c:pt>
                <c:pt idx="52763" formatCode="0.00E+00">
                  <c:v>7.2869631384198097E-4</c:v>
                </c:pt>
                <c:pt idx="52764">
                  <c:v>0.32323350703144299</c:v>
                </c:pt>
                <c:pt idx="52765" formatCode="0.00E+00">
                  <c:v>0.25469225732325002</c:v>
                </c:pt>
                <c:pt idx="52766">
                  <c:v>0.30839285894616503</c:v>
                </c:pt>
                <c:pt idx="52767">
                  <c:v>0.30839285894616503</c:v>
                </c:pt>
                <c:pt idx="52768">
                  <c:v>0.35487512640464702</c:v>
                </c:pt>
                <c:pt idx="52769">
                  <c:v>0.35487512640464702</c:v>
                </c:pt>
                <c:pt idx="52770">
                  <c:v>8.9992855498645705E-2</c:v>
                </c:pt>
                <c:pt idx="52771">
                  <c:v>7.7910584839439606E-2</c:v>
                </c:pt>
                <c:pt idx="52772">
                  <c:v>-5.3063467271183599E-2</c:v>
                </c:pt>
                <c:pt idx="52773">
                  <c:v>-5.3063467271183599E-2</c:v>
                </c:pt>
                <c:pt idx="52774">
                  <c:v>0.28301383000897301</c:v>
                </c:pt>
                <c:pt idx="52775">
                  <c:v>0.28301383000897301</c:v>
                </c:pt>
                <c:pt idx="52776">
                  <c:v>0.30257702770321598</c:v>
                </c:pt>
                <c:pt idx="52777">
                  <c:v>0.28301383000897301</c:v>
                </c:pt>
                <c:pt idx="52778">
                  <c:v>0.34144770379214101</c:v>
                </c:pt>
                <c:pt idx="52779">
                  <c:v>0.34144770379214101</c:v>
                </c:pt>
                <c:pt idx="52780">
                  <c:v>0.39180179915267399</c:v>
                </c:pt>
                <c:pt idx="52781">
                  <c:v>0.39180179915267399</c:v>
                </c:pt>
                <c:pt idx="52782">
                  <c:v>0.409762225884645</c:v>
                </c:pt>
                <c:pt idx="52783">
                  <c:v>0.409762225884645</c:v>
                </c:pt>
                <c:pt idx="52784">
                  <c:v>0.45218933933161198</c:v>
                </c:pt>
                <c:pt idx="52785">
                  <c:v>0.26981000655372001</c:v>
                </c:pt>
                <c:pt idx="52786">
                  <c:v>0.26981000655372001</c:v>
                </c:pt>
                <c:pt idx="52787">
                  <c:v>0.26981000655372001</c:v>
                </c:pt>
                <c:pt idx="52788">
                  <c:v>0.14500935555615099</c:v>
                </c:pt>
                <c:pt idx="52789">
                  <c:v>7.7739194101704198E-2</c:v>
                </c:pt>
                <c:pt idx="52790">
                  <c:v>7.7739194101704198E-2</c:v>
                </c:pt>
                <c:pt idx="52791">
                  <c:v>-8.3751647013335706E-2</c:v>
                </c:pt>
                <c:pt idx="52792">
                  <c:v>-3.2672175431865201E-2</c:v>
                </c:pt>
                <c:pt idx="52793">
                  <c:v>-3.2672175431865201E-2</c:v>
                </c:pt>
                <c:pt idx="52794">
                  <c:v>6.9092716694281603E-2</c:v>
                </c:pt>
                <c:pt idx="52795">
                  <c:v>-3.2949169912660503E-2</c:v>
                </c:pt>
                <c:pt idx="52796">
                  <c:v>-7.6871163139719395E-2</c:v>
                </c:pt>
                <c:pt idx="52797">
                  <c:v>0.182708549284713</c:v>
                </c:pt>
                <c:pt idx="52798">
                  <c:v>0.13272928099901099</c:v>
                </c:pt>
                <c:pt idx="52799">
                  <c:v>-4.5212068744464998E-2</c:v>
                </c:pt>
                <c:pt idx="52800">
                  <c:v>7.5310030332698102E-3</c:v>
                </c:pt>
                <c:pt idx="52801" formatCode="0.00E+00">
                  <c:v>7.2869631384198097E-4</c:v>
                </c:pt>
                <c:pt idx="52802">
                  <c:v>-5.6357130301641002E-2</c:v>
                </c:pt>
                <c:pt idx="52803" formatCode="0.00E+00">
                  <c:v>3.4104400927338997E-2</c:v>
                </c:pt>
                <c:pt idx="52804">
                  <c:v>3.4104400927338997E-2</c:v>
                </c:pt>
                <c:pt idx="52805">
                  <c:v>3.4104400927338997E-2</c:v>
                </c:pt>
                <c:pt idx="52806">
                  <c:v>3.4104400927338997E-2</c:v>
                </c:pt>
                <c:pt idx="52807">
                  <c:v>3.4104400927338997E-2</c:v>
                </c:pt>
                <c:pt idx="52808">
                  <c:v>-0.20568426744690199</c:v>
                </c:pt>
                <c:pt idx="52809">
                  <c:v>-4.6318622547816199E-2</c:v>
                </c:pt>
                <c:pt idx="52810">
                  <c:v>-0.24571838204722901</c:v>
                </c:pt>
                <c:pt idx="52811">
                  <c:v>0.143376016344018</c:v>
                </c:pt>
                <c:pt idx="52812">
                  <c:v>0.143376016344018</c:v>
                </c:pt>
                <c:pt idx="52813">
                  <c:v>0.40908732596604303</c:v>
                </c:pt>
                <c:pt idx="52814">
                  <c:v>0.40908732596604303</c:v>
                </c:pt>
                <c:pt idx="52815">
                  <c:v>0.40908732596604303</c:v>
                </c:pt>
                <c:pt idx="52816">
                  <c:v>0.40908732596604303</c:v>
                </c:pt>
                <c:pt idx="52817">
                  <c:v>0.40908732596604303</c:v>
                </c:pt>
                <c:pt idx="52818">
                  <c:v>0.40908732596604303</c:v>
                </c:pt>
                <c:pt idx="52819">
                  <c:v>0.40908732596604303</c:v>
                </c:pt>
                <c:pt idx="52820">
                  <c:v>0.40908732596604303</c:v>
                </c:pt>
                <c:pt idx="52821">
                  <c:v>0.423970991862889</c:v>
                </c:pt>
                <c:pt idx="52822">
                  <c:v>0.23795793733203499</c:v>
                </c:pt>
                <c:pt idx="52823">
                  <c:v>0.28425381121974502</c:v>
                </c:pt>
                <c:pt idx="52824">
                  <c:v>0.28425381121974502</c:v>
                </c:pt>
                <c:pt idx="52825">
                  <c:v>0.41316618807382699</c:v>
                </c:pt>
                <c:pt idx="52826">
                  <c:v>0.31917867831833502</c:v>
                </c:pt>
                <c:pt idx="52827">
                  <c:v>0.331829610605547</c:v>
                </c:pt>
                <c:pt idx="52828">
                  <c:v>0.331829610605547</c:v>
                </c:pt>
                <c:pt idx="52829">
                  <c:v>0.44594189026846898</c:v>
                </c:pt>
                <c:pt idx="52830">
                  <c:v>0.29765023832954701</c:v>
                </c:pt>
                <c:pt idx="52831">
                  <c:v>0.48163283581134803</c:v>
                </c:pt>
                <c:pt idx="52832">
                  <c:v>0.40677836490648001</c:v>
                </c:pt>
                <c:pt idx="52833">
                  <c:v>0.41675355692778698</c:v>
                </c:pt>
                <c:pt idx="52834">
                  <c:v>0.10730877055447299</c:v>
                </c:pt>
                <c:pt idx="52835">
                  <c:v>-0.22299102157168399</c:v>
                </c:pt>
                <c:pt idx="52836">
                  <c:v>5.8522146683272297E-2</c:v>
                </c:pt>
                <c:pt idx="52837">
                  <c:v>0.10963592683665099</c:v>
                </c:pt>
                <c:pt idx="52838">
                  <c:v>0.14096903278741499</c:v>
                </c:pt>
                <c:pt idx="52839">
                  <c:v>-5.7140199470995197E-2</c:v>
                </c:pt>
                <c:pt idx="52840">
                  <c:v>0.110365304619765</c:v>
                </c:pt>
                <c:pt idx="52841">
                  <c:v>4.4139262159592803E-2</c:v>
                </c:pt>
                <c:pt idx="52842">
                  <c:v>0.14708971113821001</c:v>
                </c:pt>
                <c:pt idx="52843">
                  <c:v>9.0067132254857796E-2</c:v>
                </c:pt>
                <c:pt idx="52844">
                  <c:v>0.17164025512370101</c:v>
                </c:pt>
                <c:pt idx="52845">
                  <c:v>0.17164025512370101</c:v>
                </c:pt>
                <c:pt idx="52846">
                  <c:v>0.13399983460190901</c:v>
                </c:pt>
                <c:pt idx="52847">
                  <c:v>-3.96573940455158E-3</c:v>
                </c:pt>
                <c:pt idx="52848">
                  <c:v>0.113534390423448</c:v>
                </c:pt>
                <c:pt idx="52849">
                  <c:v>-4.7601483696126899E-3</c:v>
                </c:pt>
                <c:pt idx="52850">
                  <c:v>-4.7601483696126899E-3</c:v>
                </c:pt>
                <c:pt idx="52851">
                  <c:v>-4.3578293954073401E-2</c:v>
                </c:pt>
                <c:pt idx="52852">
                  <c:v>-0.18187066928609399</c:v>
                </c:pt>
                <c:pt idx="52853">
                  <c:v>-0.216480673905735</c:v>
                </c:pt>
                <c:pt idx="52854">
                  <c:v>-6.30238675925332E-3</c:v>
                </c:pt>
                <c:pt idx="52855">
                  <c:v>0.10147111860901099</c:v>
                </c:pt>
                <c:pt idx="52856">
                  <c:v>0.18850222134767999</c:v>
                </c:pt>
                <c:pt idx="52857">
                  <c:v>0.14677808069814999</c:v>
                </c:pt>
                <c:pt idx="52858">
                  <c:v>9.0698497121581997E-2</c:v>
                </c:pt>
                <c:pt idx="52859">
                  <c:v>-4.9463046972196299E-2</c:v>
                </c:pt>
                <c:pt idx="52860">
                  <c:v>8.2126975274641398E-2</c:v>
                </c:pt>
                <c:pt idx="52861">
                  <c:v>0.13951690922278201</c:v>
                </c:pt>
                <c:pt idx="52862">
                  <c:v>5.2791709049422902E-2</c:v>
                </c:pt>
                <c:pt idx="52863">
                  <c:v>-6.4949572854373604E-3</c:v>
                </c:pt>
                <c:pt idx="52864">
                  <c:v>0.16171314745474299</c:v>
                </c:pt>
                <c:pt idx="52865">
                  <c:v>0.260049006878524</c:v>
                </c:pt>
                <c:pt idx="52866">
                  <c:v>0.29207202504684399</c:v>
                </c:pt>
                <c:pt idx="52867">
                  <c:v>0.29084205387844397</c:v>
                </c:pt>
                <c:pt idx="52868">
                  <c:v>0.334005908027803</c:v>
                </c:pt>
                <c:pt idx="52869">
                  <c:v>0.29839562797373298</c:v>
                </c:pt>
                <c:pt idx="52870">
                  <c:v>0.340088217649411</c:v>
                </c:pt>
                <c:pt idx="52871">
                  <c:v>0.340088217649411</c:v>
                </c:pt>
                <c:pt idx="52872">
                  <c:v>0.26386398066567901</c:v>
                </c:pt>
                <c:pt idx="52873">
                  <c:v>0.25198728926814201</c:v>
                </c:pt>
                <c:pt idx="52874">
                  <c:v>0.61670000056654095</c:v>
                </c:pt>
                <c:pt idx="52875">
                  <c:v>0.39800324671484899</c:v>
                </c:pt>
                <c:pt idx="52876">
                  <c:v>0.45332052076599499</c:v>
                </c:pt>
                <c:pt idx="52877">
                  <c:v>0.27857750026473499</c:v>
                </c:pt>
                <c:pt idx="52878">
                  <c:v>0.23556603826174399</c:v>
                </c:pt>
                <c:pt idx="52879">
                  <c:v>0.123883230573357</c:v>
                </c:pt>
                <c:pt idx="52880">
                  <c:v>0.197147106699262</c:v>
                </c:pt>
                <c:pt idx="52881">
                  <c:v>0.23209655272565199</c:v>
                </c:pt>
                <c:pt idx="52882">
                  <c:v>0.30976997783016702</c:v>
                </c:pt>
                <c:pt idx="52883">
                  <c:v>0.29236913663105002</c:v>
                </c:pt>
                <c:pt idx="52884">
                  <c:v>0.36137624900542498</c:v>
                </c:pt>
                <c:pt idx="52885">
                  <c:v>0.46953261766530002</c:v>
                </c:pt>
                <c:pt idx="52886">
                  <c:v>0.52760488500533997</c:v>
                </c:pt>
                <c:pt idx="52887">
                  <c:v>-0.232814073959312</c:v>
                </c:pt>
                <c:pt idx="52888">
                  <c:v>-0.184979510405999</c:v>
                </c:pt>
                <c:pt idx="52889">
                  <c:v>7.5527216886199702E-3</c:v>
                </c:pt>
                <c:pt idx="52890">
                  <c:v>8.1562606197287293E-2</c:v>
                </c:pt>
                <c:pt idx="52891">
                  <c:v>0.215435339466545</c:v>
                </c:pt>
                <c:pt idx="52892">
                  <c:v>0.215435339466545</c:v>
                </c:pt>
                <c:pt idx="52893">
                  <c:v>8.1562606197287293E-2</c:v>
                </c:pt>
                <c:pt idx="52894">
                  <c:v>0.11457698223429599</c:v>
                </c:pt>
                <c:pt idx="52895">
                  <c:v>0.10730877055447299</c:v>
                </c:pt>
                <c:pt idx="52896">
                  <c:v>0.32364216517965999</c:v>
                </c:pt>
                <c:pt idx="52897">
                  <c:v>6.5085425460597701E-2</c:v>
                </c:pt>
                <c:pt idx="52898">
                  <c:v>0.21723303147135301</c:v>
                </c:pt>
                <c:pt idx="52899">
                  <c:v>-1.9906659686563799E-3</c:v>
                </c:pt>
                <c:pt idx="52900">
                  <c:v>4.0676885515470398E-2</c:v>
                </c:pt>
                <c:pt idx="52901">
                  <c:v>0.12620515717772901</c:v>
                </c:pt>
                <c:pt idx="52902">
                  <c:v>0.118149228760649</c:v>
                </c:pt>
                <c:pt idx="52903">
                  <c:v>0.11810397772039</c:v>
                </c:pt>
                <c:pt idx="52904">
                  <c:v>0.217325286658652</c:v>
                </c:pt>
                <c:pt idx="52905">
                  <c:v>0.17264809359817801</c:v>
                </c:pt>
                <c:pt idx="52906">
                  <c:v>0.13443992744022701</c:v>
                </c:pt>
                <c:pt idx="52907">
                  <c:v>0.20993333612727499</c:v>
                </c:pt>
                <c:pt idx="52908">
                  <c:v>0.16216403713658001</c:v>
                </c:pt>
                <c:pt idx="52909">
                  <c:v>-5.2611510734094903E-2</c:v>
                </c:pt>
                <c:pt idx="52910">
                  <c:v>-1.2751173694240899E-3</c:v>
                </c:pt>
                <c:pt idx="52911">
                  <c:v>-0.17484389531630901</c:v>
                </c:pt>
                <c:pt idx="52912">
                  <c:v>-7.5253235533567095E-2</c:v>
                </c:pt>
                <c:pt idx="52913">
                  <c:v>-0.13933721682380601</c:v>
                </c:pt>
                <c:pt idx="52914" formatCode="0.00E+00">
                  <c:v>-6.4931929389166999E-4</c:v>
                </c:pt>
                <c:pt idx="52915">
                  <c:v>-6.7041516435147205E-2</c:v>
                </c:pt>
                <c:pt idx="52916" formatCode="0.00E+00">
                  <c:v>-5.16305884061121E-2</c:v>
                </c:pt>
                <c:pt idx="52917">
                  <c:v>-0.141226001157194</c:v>
                </c:pt>
                <c:pt idx="52918">
                  <c:v>-0.141226001157194</c:v>
                </c:pt>
                <c:pt idx="52919">
                  <c:v>-0.21435789547676001</c:v>
                </c:pt>
                <c:pt idx="52920">
                  <c:v>-0.21435789547676001</c:v>
                </c:pt>
                <c:pt idx="52921">
                  <c:v>-0.21997957308094901</c:v>
                </c:pt>
                <c:pt idx="52922">
                  <c:v>-0.21131200608436901</c:v>
                </c:pt>
                <c:pt idx="52923">
                  <c:v>-0.12665861521841301</c:v>
                </c:pt>
                <c:pt idx="52924">
                  <c:v>-0.110883537016843</c:v>
                </c:pt>
                <c:pt idx="52925">
                  <c:v>1.38418900831989E-2</c:v>
                </c:pt>
                <c:pt idx="52926">
                  <c:v>-6.6491590751635202E-2</c:v>
                </c:pt>
                <c:pt idx="52927">
                  <c:v>1.38418900831989E-2</c:v>
                </c:pt>
                <c:pt idx="52928">
                  <c:v>-6.6491590751635202E-2</c:v>
                </c:pt>
                <c:pt idx="52929">
                  <c:v>-2.4843447731061001E-2</c:v>
                </c:pt>
                <c:pt idx="52930">
                  <c:v>-6.1021465968990898E-2</c:v>
                </c:pt>
                <c:pt idx="52931">
                  <c:v>-0.15991208833013201</c:v>
                </c:pt>
                <c:pt idx="52932">
                  <c:v>-0.24739217901909</c:v>
                </c:pt>
                <c:pt idx="52933">
                  <c:v>-0.30802269229337897</c:v>
                </c:pt>
                <c:pt idx="52934">
                  <c:v>-0.133727116407656</c:v>
                </c:pt>
                <c:pt idx="52935">
                  <c:v>-0.13308620197618901</c:v>
                </c:pt>
                <c:pt idx="52936">
                  <c:v>-3.9540510138848101E-2</c:v>
                </c:pt>
                <c:pt idx="52937">
                  <c:v>0.21040663570163101</c:v>
                </c:pt>
                <c:pt idx="52938">
                  <c:v>0.21860363956738499</c:v>
                </c:pt>
                <c:pt idx="52939">
                  <c:v>0.21040663570163101</c:v>
                </c:pt>
                <c:pt idx="52940">
                  <c:v>0.297484477561337</c:v>
                </c:pt>
                <c:pt idx="52941">
                  <c:v>0.297484477561337</c:v>
                </c:pt>
                <c:pt idx="52942">
                  <c:v>0.30398064940130198</c:v>
                </c:pt>
                <c:pt idx="52943">
                  <c:v>0.30398064940130198</c:v>
                </c:pt>
                <c:pt idx="52944">
                  <c:v>0.30398064940130198</c:v>
                </c:pt>
                <c:pt idx="52945">
                  <c:v>0.30398064940130198</c:v>
                </c:pt>
                <c:pt idx="52946">
                  <c:v>0.23643538750012599</c:v>
                </c:pt>
                <c:pt idx="52947">
                  <c:v>0.13211976036957601</c:v>
                </c:pt>
                <c:pt idx="52948">
                  <c:v>0.14708875879652</c:v>
                </c:pt>
                <c:pt idx="52949">
                  <c:v>1.6513096917620301E-2</c:v>
                </c:pt>
                <c:pt idx="52950">
                  <c:v>0.29331260545698001</c:v>
                </c:pt>
                <c:pt idx="52951">
                  <c:v>6.7665813239436101E-2</c:v>
                </c:pt>
                <c:pt idx="52952">
                  <c:v>0.12675466873689401</c:v>
                </c:pt>
                <c:pt idx="52953">
                  <c:v>6.7948397228676294E-2</c:v>
                </c:pt>
                <c:pt idx="52954">
                  <c:v>1.7474063788689799E-2</c:v>
                </c:pt>
                <c:pt idx="52955">
                  <c:v>-2.5876760750930001E-2</c:v>
                </c:pt>
                <c:pt idx="52956">
                  <c:v>-2.5876760750930001E-2</c:v>
                </c:pt>
                <c:pt idx="52957">
                  <c:v>-1.7108549600914E-2</c:v>
                </c:pt>
                <c:pt idx="52958">
                  <c:v>-6.5024508044339402E-2</c:v>
                </c:pt>
                <c:pt idx="52959">
                  <c:v>-5.6435294904898001E-2</c:v>
                </c:pt>
                <c:pt idx="52960">
                  <c:v>-0.15233052479405701</c:v>
                </c:pt>
                <c:pt idx="52961">
                  <c:v>-0.151689752903237</c:v>
                </c:pt>
                <c:pt idx="52962">
                  <c:v>-5.7748161027573099E-3</c:v>
                </c:pt>
                <c:pt idx="52963">
                  <c:v>8.4479543719527997E-2</c:v>
                </c:pt>
                <c:pt idx="52964">
                  <c:v>8.3859674650019894E-2</c:v>
                </c:pt>
                <c:pt idx="52965">
                  <c:v>-9.1809424162385602E-3</c:v>
                </c:pt>
                <c:pt idx="52966">
                  <c:v>0.10281814541095</c:v>
                </c:pt>
                <c:pt idx="52967">
                  <c:v>8.3843095536166798E-3</c:v>
                </c:pt>
                <c:pt idx="52968">
                  <c:v>0.106100147314221</c:v>
                </c:pt>
                <c:pt idx="52969">
                  <c:v>5.4162412587042498E-2</c:v>
                </c:pt>
                <c:pt idx="52970">
                  <c:v>6.1619181463003998E-2</c:v>
                </c:pt>
                <c:pt idx="52971">
                  <c:v>1.3792625382443999E-2</c:v>
                </c:pt>
                <c:pt idx="52972">
                  <c:v>5.2860240563851801E-2</c:v>
                </c:pt>
                <c:pt idx="52973">
                  <c:v>0.16505449575841899</c:v>
                </c:pt>
                <c:pt idx="52974">
                  <c:v>0.205624404461693</c:v>
                </c:pt>
                <c:pt idx="52975">
                  <c:v>0.27776062456161099</c:v>
                </c:pt>
                <c:pt idx="52976">
                  <c:v>0.30276124365972501</c:v>
                </c:pt>
                <c:pt idx="52977">
                  <c:v>0.259174393562489</c:v>
                </c:pt>
                <c:pt idx="52978">
                  <c:v>0.32527704594401002</c:v>
                </c:pt>
                <c:pt idx="52979">
                  <c:v>0.37198695107603602</c:v>
                </c:pt>
                <c:pt idx="52980">
                  <c:v>0.37198695107603602</c:v>
                </c:pt>
                <c:pt idx="52981">
                  <c:v>0.32426742485718502</c:v>
                </c:pt>
                <c:pt idx="52982">
                  <c:v>0.44723700946907202</c:v>
                </c:pt>
                <c:pt idx="52983">
                  <c:v>0.22037802315345401</c:v>
                </c:pt>
                <c:pt idx="52984">
                  <c:v>0.23042792645023599</c:v>
                </c:pt>
                <c:pt idx="52985">
                  <c:v>0.18529312259220801</c:v>
                </c:pt>
                <c:pt idx="52986">
                  <c:v>0.153789540861649</c:v>
                </c:pt>
                <c:pt idx="52987">
                  <c:v>0.19195969025710999</c:v>
                </c:pt>
                <c:pt idx="52988">
                  <c:v>0.22256057057190801</c:v>
                </c:pt>
                <c:pt idx="52989">
                  <c:v>0.146306701339393</c:v>
                </c:pt>
                <c:pt idx="52990">
                  <c:v>0.15174733079293901</c:v>
                </c:pt>
                <c:pt idx="52991">
                  <c:v>-0.10730877055447299</c:v>
                </c:pt>
                <c:pt idx="52992">
                  <c:v>0.22385167371644099</c:v>
                </c:pt>
                <c:pt idx="52993">
                  <c:v>-5.7094137065734699E-2</c:v>
                </c:pt>
                <c:pt idx="52994">
                  <c:v>9.8996935230941593E-3</c:v>
                </c:pt>
                <c:pt idx="52995">
                  <c:v>-8.8791020775499802E-2</c:v>
                </c:pt>
                <c:pt idx="52996">
                  <c:v>-3.8427147568348197E-2</c:v>
                </c:pt>
                <c:pt idx="52997">
                  <c:v>-7.5058750891871598E-2</c:v>
                </c:pt>
                <c:pt idx="52998">
                  <c:v>-0.14828457559268099</c:v>
                </c:pt>
                <c:pt idx="52999">
                  <c:v>-0.17388052681852201</c:v>
                </c:pt>
                <c:pt idx="53000">
                  <c:v>-0.20446932521686401</c:v>
                </c:pt>
                <c:pt idx="53001">
                  <c:v>-0.196967275271931</c:v>
                </c:pt>
                <c:pt idx="53002">
                  <c:v>-0.144247425204756</c:v>
                </c:pt>
                <c:pt idx="53003">
                  <c:v>-0.10698057807108199</c:v>
                </c:pt>
                <c:pt idx="53004">
                  <c:v>-0.144247425204756</c:v>
                </c:pt>
                <c:pt idx="53005">
                  <c:v>-7.2268281518672803E-2</c:v>
                </c:pt>
                <c:pt idx="53006">
                  <c:v>6.3273498114690893E-2</c:v>
                </c:pt>
                <c:pt idx="53007">
                  <c:v>-1.32189830177269E-2</c:v>
                </c:pt>
                <c:pt idx="53008">
                  <c:v>5.9116412223681303E-2</c:v>
                </c:pt>
                <c:pt idx="53009">
                  <c:v>2.6602706350604199E-2</c:v>
                </c:pt>
                <c:pt idx="53010">
                  <c:v>-5.0397397674345701E-2</c:v>
                </c:pt>
                <c:pt idx="53011">
                  <c:v>-5.0397397674345701E-2</c:v>
                </c:pt>
                <c:pt idx="53012">
                  <c:v>2.0721284127434601E-2</c:v>
                </c:pt>
                <c:pt idx="53013">
                  <c:v>5.7039585624349E-2</c:v>
                </c:pt>
                <c:pt idx="53014">
                  <c:v>8.8977403992883397E-2</c:v>
                </c:pt>
                <c:pt idx="53015">
                  <c:v>2.0709208262879902E-2</c:v>
                </c:pt>
                <c:pt idx="53016">
                  <c:v>2.0709208262879902E-2</c:v>
                </c:pt>
                <c:pt idx="53017">
                  <c:v>5.08782924500654E-2</c:v>
                </c:pt>
                <c:pt idx="53018">
                  <c:v>5.6513608778568897E-2</c:v>
                </c:pt>
                <c:pt idx="53019">
                  <c:v>5.08782924500654E-2</c:v>
                </c:pt>
                <c:pt idx="53020">
                  <c:v>5.08782924500654E-2</c:v>
                </c:pt>
                <c:pt idx="53021">
                  <c:v>5.08782924500654E-2</c:v>
                </c:pt>
                <c:pt idx="53022">
                  <c:v>8.8487607363829199E-2</c:v>
                </c:pt>
                <c:pt idx="53023">
                  <c:v>-1.5792244558739899E-2</c:v>
                </c:pt>
                <c:pt idx="53024">
                  <c:v>-1.5792244558739899E-2</c:v>
                </c:pt>
                <c:pt idx="53025">
                  <c:v>-1.5792244558739899E-2</c:v>
                </c:pt>
                <c:pt idx="53026">
                  <c:v>2.1172990636897999E-2</c:v>
                </c:pt>
                <c:pt idx="53027">
                  <c:v>1.51062408595665E-2</c:v>
                </c:pt>
                <c:pt idx="53028">
                  <c:v>-1.5792244558739899E-2</c:v>
                </c:pt>
                <c:pt idx="53029">
                  <c:v>-2.2327395824790201E-2</c:v>
                </c:pt>
                <c:pt idx="53030">
                  <c:v>-2.2327395824790201E-2</c:v>
                </c:pt>
                <c:pt idx="53031">
                  <c:v>-2.8947180039875901E-2</c:v>
                </c:pt>
                <c:pt idx="53032">
                  <c:v>1.13685578360009E-2</c:v>
                </c:pt>
                <c:pt idx="53033">
                  <c:v>0.10713893069757</c:v>
                </c:pt>
                <c:pt idx="53034">
                  <c:v>0.116083313315962</c:v>
                </c:pt>
                <c:pt idx="53035">
                  <c:v>-0.104851692770455</c:v>
                </c:pt>
                <c:pt idx="53036">
                  <c:v>8.2073225057637894E-2</c:v>
                </c:pt>
                <c:pt idx="53037">
                  <c:v>2.43072378462625E-2</c:v>
                </c:pt>
                <c:pt idx="53038">
                  <c:v>0.15899693652255401</c:v>
                </c:pt>
                <c:pt idx="53039">
                  <c:v>0.108728088884725</c:v>
                </c:pt>
                <c:pt idx="53040">
                  <c:v>0.15174651330627001</c:v>
                </c:pt>
                <c:pt idx="53041">
                  <c:v>0.15174651330627001</c:v>
                </c:pt>
                <c:pt idx="53042">
                  <c:v>0.15763218266291101</c:v>
                </c:pt>
                <c:pt idx="53043">
                  <c:v>0.15763218266291101</c:v>
                </c:pt>
                <c:pt idx="53044">
                  <c:v>0.163436738529952</c:v>
                </c:pt>
                <c:pt idx="53045">
                  <c:v>-1.16351896352462E-3</c:v>
                </c:pt>
                <c:pt idx="53046">
                  <c:v>-0.26475053288452</c:v>
                </c:pt>
                <c:pt idx="53047">
                  <c:v>-1.7117697521416E-3</c:v>
                </c:pt>
                <c:pt idx="53048">
                  <c:v>-0.123271259199128</c:v>
                </c:pt>
                <c:pt idx="53049">
                  <c:v>-5.7901863963759799E-2</c:v>
                </c:pt>
                <c:pt idx="53050">
                  <c:v>-0.19793220696219899</c:v>
                </c:pt>
                <c:pt idx="53051">
                  <c:v>-0.19793220696219899</c:v>
                </c:pt>
                <c:pt idx="53052">
                  <c:v>-8.9722952406106699E-2</c:v>
                </c:pt>
                <c:pt idx="53053">
                  <c:v>-0.19678253048034799</c:v>
                </c:pt>
                <c:pt idx="53054">
                  <c:v>-0.175622377613596</c:v>
                </c:pt>
                <c:pt idx="53055">
                  <c:v>-0.21712087954238901</c:v>
                </c:pt>
                <c:pt idx="53056">
                  <c:v>-0.25941408654731501</c:v>
                </c:pt>
                <c:pt idx="53057">
                  <c:v>-0.197005163820691</c:v>
                </c:pt>
                <c:pt idx="53058">
                  <c:v>-0.197005163820691</c:v>
                </c:pt>
                <c:pt idx="53059">
                  <c:v>-0.140813736815113</c:v>
                </c:pt>
                <c:pt idx="53060">
                  <c:v>-0.140813736815113</c:v>
                </c:pt>
                <c:pt idx="53061">
                  <c:v>-0.19736241791099299</c:v>
                </c:pt>
                <c:pt idx="53062">
                  <c:v>-0.300322943015078</c:v>
                </c:pt>
                <c:pt idx="53063">
                  <c:v>-0.15210141080643999</c:v>
                </c:pt>
                <c:pt idx="53064">
                  <c:v>-0.14084341289378999</c:v>
                </c:pt>
                <c:pt idx="53065">
                  <c:v>-0.14143940613878001</c:v>
                </c:pt>
                <c:pt idx="53066">
                  <c:v>-0.110259260015177</c:v>
                </c:pt>
                <c:pt idx="53067">
                  <c:v>-6.7162415803516895E-2</c:v>
                </c:pt>
                <c:pt idx="53068">
                  <c:v>-6.6676618044888697E-2</c:v>
                </c:pt>
                <c:pt idx="53069">
                  <c:v>-0.16054106371318599</c:v>
                </c:pt>
                <c:pt idx="53070">
                  <c:v>-0.102793038126603</c:v>
                </c:pt>
                <c:pt idx="53071">
                  <c:v>-9.6728036630840897E-2</c:v>
                </c:pt>
                <c:pt idx="53072">
                  <c:v>-6.6676618044888697E-2</c:v>
                </c:pt>
                <c:pt idx="53073">
                  <c:v>-0.102793038126603</c:v>
                </c:pt>
                <c:pt idx="53074">
                  <c:v>-7.1351245122044299E-2</c:v>
                </c:pt>
                <c:pt idx="53075">
                  <c:v>-7.1351245122044299E-2</c:v>
                </c:pt>
                <c:pt idx="53076">
                  <c:v>-0.13217547048122899</c:v>
                </c:pt>
                <c:pt idx="53077">
                  <c:v>-0.17050965304552401</c:v>
                </c:pt>
                <c:pt idx="53078">
                  <c:v>-0.14144088878771999</c:v>
                </c:pt>
                <c:pt idx="53079">
                  <c:v>-0.102793038126603</c:v>
                </c:pt>
                <c:pt idx="53080">
                  <c:v>-0.13245348152262901</c:v>
                </c:pt>
                <c:pt idx="53081">
                  <c:v>-9.6554175529540695E-2</c:v>
                </c:pt>
                <c:pt idx="53082">
                  <c:v>-0.124313837206564</c:v>
                </c:pt>
                <c:pt idx="53083">
                  <c:v>-0.15012241144641</c:v>
                </c:pt>
                <c:pt idx="53084">
                  <c:v>-0.12376602793071401</c:v>
                </c:pt>
                <c:pt idx="53085">
                  <c:v>-0.116853923598059</c:v>
                </c:pt>
                <c:pt idx="53086">
                  <c:v>-0.116853923598059</c:v>
                </c:pt>
                <c:pt idx="53087">
                  <c:v>-0.20992806373492201</c:v>
                </c:pt>
                <c:pt idx="53088">
                  <c:v>-0.23277524993647</c:v>
                </c:pt>
                <c:pt idx="53089">
                  <c:v>-0.291176901034578</c:v>
                </c:pt>
                <c:pt idx="53090">
                  <c:v>-0.222879301414694</c:v>
                </c:pt>
                <c:pt idx="53091">
                  <c:v>-0.26292066577373302</c:v>
                </c:pt>
                <c:pt idx="53092">
                  <c:v>-0.26292066577373302</c:v>
                </c:pt>
                <c:pt idx="53093">
                  <c:v>-0.222880738461921</c:v>
                </c:pt>
                <c:pt idx="53094">
                  <c:v>-0.222880738461921</c:v>
                </c:pt>
                <c:pt idx="53095">
                  <c:v>-0.26991074381230501</c:v>
                </c:pt>
                <c:pt idx="53096">
                  <c:v>-0.26991074381230501</c:v>
                </c:pt>
                <c:pt idx="53097">
                  <c:v>-0.18609577428611199</c:v>
                </c:pt>
                <c:pt idx="53098">
                  <c:v>-0.116455490557606</c:v>
                </c:pt>
                <c:pt idx="53099">
                  <c:v>-0.150766038354119</c:v>
                </c:pt>
                <c:pt idx="53100">
                  <c:v>-9.6971789307868705E-2</c:v>
                </c:pt>
                <c:pt idx="53101">
                  <c:v>-0.16073892677122001</c:v>
                </c:pt>
                <c:pt idx="53102">
                  <c:v>-0.133302512104787</c:v>
                </c:pt>
                <c:pt idx="53103">
                  <c:v>-9.7426375276321503E-2</c:v>
                </c:pt>
                <c:pt idx="53104">
                  <c:v>-9.7426375276321503E-2</c:v>
                </c:pt>
                <c:pt idx="53105">
                  <c:v>-9.7427662950419797E-2</c:v>
                </c:pt>
                <c:pt idx="53106">
                  <c:v>-0.102238266155024</c:v>
                </c:pt>
                <c:pt idx="53107">
                  <c:v>-0.13807345479264599</c:v>
                </c:pt>
                <c:pt idx="53108">
                  <c:v>-0.21466975440712199</c:v>
                </c:pt>
                <c:pt idx="53109">
                  <c:v>-0.179723822388343</c:v>
                </c:pt>
                <c:pt idx="53110">
                  <c:v>-0.183699093978551</c:v>
                </c:pt>
                <c:pt idx="53111">
                  <c:v>-0.21858784575214801</c:v>
                </c:pt>
                <c:pt idx="53112">
                  <c:v>-0.21858784575214801</c:v>
                </c:pt>
                <c:pt idx="53113">
                  <c:v>-0.21858784575214801</c:v>
                </c:pt>
                <c:pt idx="53114">
                  <c:v>-0.24117264019236201</c:v>
                </c:pt>
                <c:pt idx="53115">
                  <c:v>-0.27774483893456597</c:v>
                </c:pt>
                <c:pt idx="53116">
                  <c:v>-0.25559570275243398</c:v>
                </c:pt>
                <c:pt idx="53117">
                  <c:v>-0.30232095611980497</c:v>
                </c:pt>
                <c:pt idx="53118">
                  <c:v>-0.34341693559808101</c:v>
                </c:pt>
                <c:pt idx="53119">
                  <c:v>-0.25547696231547401</c:v>
                </c:pt>
                <c:pt idx="53120">
                  <c:v>-0.233531033051841</c:v>
                </c:pt>
                <c:pt idx="53121">
                  <c:v>-0.193195781049641</c:v>
                </c:pt>
                <c:pt idx="53122">
                  <c:v>-0.16975036759826101</c:v>
                </c:pt>
                <c:pt idx="53123">
                  <c:v>-0.15846407324724199</c:v>
                </c:pt>
                <c:pt idx="53124">
                  <c:v>-0.182005327077779</c:v>
                </c:pt>
                <c:pt idx="53125">
                  <c:v>-0.121103767839417</c:v>
                </c:pt>
                <c:pt idx="53126">
                  <c:v>-0.121103767839417</c:v>
                </c:pt>
                <c:pt idx="53127">
                  <c:v>-0.110732522381492</c:v>
                </c:pt>
                <c:pt idx="53128" formatCode="0.00E+00">
                  <c:v>-7.2869631384198097E-4</c:v>
                </c:pt>
                <c:pt idx="53129">
                  <c:v>0.32224647328607497</c:v>
                </c:pt>
                <c:pt idx="53130" formatCode="0.00E+00">
                  <c:v>0.222166042337818</c:v>
                </c:pt>
                <c:pt idx="53131">
                  <c:v>0.40088311409119098</c:v>
                </c:pt>
                <c:pt idx="53132">
                  <c:v>0.38739358011227998</c:v>
                </c:pt>
                <c:pt idx="53133">
                  <c:v>0.42036859028711698</c:v>
                </c:pt>
                <c:pt idx="53134">
                  <c:v>-1.1471532898584101E-2</c:v>
                </c:pt>
                <c:pt idx="53135">
                  <c:v>-0.20528436371039499</c:v>
                </c:pt>
                <c:pt idx="53136">
                  <c:v>-0.22217668395359699</c:v>
                </c:pt>
                <c:pt idx="53137">
                  <c:v>-0.12900462977933899</c:v>
                </c:pt>
                <c:pt idx="53138">
                  <c:v>-0.25488773938954501</c:v>
                </c:pt>
                <c:pt idx="53139">
                  <c:v>-0.231284061538653</c:v>
                </c:pt>
                <c:pt idx="53140">
                  <c:v>9.1679468991182594E-2</c:v>
                </c:pt>
                <c:pt idx="53141">
                  <c:v>-0.176012317835192</c:v>
                </c:pt>
                <c:pt idx="53142">
                  <c:v>5.6495051886723303E-2</c:v>
                </c:pt>
                <c:pt idx="53143">
                  <c:v>-7.5869224976329294E-2</c:v>
                </c:pt>
                <c:pt idx="53144">
                  <c:v>3.6427499015257297E-2</c:v>
                </c:pt>
                <c:pt idx="53145">
                  <c:v>3.3031726049708297E-2</c:v>
                </c:pt>
                <c:pt idx="53146">
                  <c:v>3.3031726049708297E-2</c:v>
                </c:pt>
                <c:pt idx="53147">
                  <c:v>-1.2440177386480801E-2</c:v>
                </c:pt>
                <c:pt idx="53148">
                  <c:v>-1.2440177386480801E-2</c:v>
                </c:pt>
                <c:pt idx="53149">
                  <c:v>-9.09568491852768E-2</c:v>
                </c:pt>
                <c:pt idx="53150">
                  <c:v>0.23862330332241499</c:v>
                </c:pt>
                <c:pt idx="53151">
                  <c:v>0.151644030807428</c:v>
                </c:pt>
                <c:pt idx="53152">
                  <c:v>0.25680069113540199</c:v>
                </c:pt>
                <c:pt idx="53153">
                  <c:v>6.5957130086489102E-3</c:v>
                </c:pt>
                <c:pt idx="53154">
                  <c:v>-1.7296382042892801E-3</c:v>
                </c:pt>
                <c:pt idx="53155">
                  <c:v>-1.7296382042892801E-3</c:v>
                </c:pt>
                <c:pt idx="53156">
                  <c:v>-1.7296382042892801E-3</c:v>
                </c:pt>
                <c:pt idx="53157">
                  <c:v>-4.8236242575418101E-2</c:v>
                </c:pt>
                <c:pt idx="53158">
                  <c:v>-4.4088299872354998E-2</c:v>
                </c:pt>
                <c:pt idx="53159">
                  <c:v>8.8747702692166294E-2</c:v>
                </c:pt>
                <c:pt idx="53160">
                  <c:v>0.119845210255645</c:v>
                </c:pt>
                <c:pt idx="53161">
                  <c:v>7.4438741625757907E-2</c:v>
                </c:pt>
                <c:pt idx="53162">
                  <c:v>7.4438741625757907E-2</c:v>
                </c:pt>
                <c:pt idx="53163">
                  <c:v>0.11102155689944899</c:v>
                </c:pt>
                <c:pt idx="53164">
                  <c:v>7.4997838429835498E-2</c:v>
                </c:pt>
                <c:pt idx="53165">
                  <c:v>7.4997838429835498E-2</c:v>
                </c:pt>
                <c:pt idx="53166">
                  <c:v>0.13252605697686101</c:v>
                </c:pt>
                <c:pt idx="53167">
                  <c:v>0.170586991744137</c:v>
                </c:pt>
                <c:pt idx="53168">
                  <c:v>0.20560119061690099</c:v>
                </c:pt>
                <c:pt idx="53169">
                  <c:v>0.317684163449651</c:v>
                </c:pt>
                <c:pt idx="53170">
                  <c:v>0.33779078382794703</c:v>
                </c:pt>
                <c:pt idx="53171">
                  <c:v>0.33773469953990298</c:v>
                </c:pt>
                <c:pt idx="53172">
                  <c:v>0.35588411255173402</c:v>
                </c:pt>
                <c:pt idx="53173">
                  <c:v>0.30167766085064002</c:v>
                </c:pt>
                <c:pt idx="53174">
                  <c:v>0.32865125259987799</c:v>
                </c:pt>
                <c:pt idx="53175">
                  <c:v>0.276558572275656</c:v>
                </c:pt>
                <c:pt idx="53176">
                  <c:v>0.30426996292551101</c:v>
                </c:pt>
                <c:pt idx="53177">
                  <c:v>0.35537485868732799</c:v>
                </c:pt>
                <c:pt idx="53178">
                  <c:v>0.34644464943778902</c:v>
                </c:pt>
                <c:pt idx="53179">
                  <c:v>0.40153256384623898</c:v>
                </c:pt>
                <c:pt idx="53180">
                  <c:v>0.40153256384623898</c:v>
                </c:pt>
                <c:pt idx="53181">
                  <c:v>0.461698177607062</c:v>
                </c:pt>
                <c:pt idx="53182">
                  <c:v>0.48724501203440701</c:v>
                </c:pt>
                <c:pt idx="53183">
                  <c:v>0.42915702452183502</c:v>
                </c:pt>
                <c:pt idx="53184">
                  <c:v>0.419860969143181</c:v>
                </c:pt>
                <c:pt idx="53185">
                  <c:v>0.419860969143181</c:v>
                </c:pt>
                <c:pt idx="53186">
                  <c:v>0.410685065956921</c:v>
                </c:pt>
                <c:pt idx="53187">
                  <c:v>0.30991338009411301</c:v>
                </c:pt>
                <c:pt idx="53188">
                  <c:v>0.32582564210217502</c:v>
                </c:pt>
                <c:pt idx="53189">
                  <c:v>0.32989571085012298</c:v>
                </c:pt>
                <c:pt idx="53190">
                  <c:v>0.32191515581994101</c:v>
                </c:pt>
                <c:pt idx="53191">
                  <c:v>0.32191515581994101</c:v>
                </c:pt>
                <c:pt idx="53192">
                  <c:v>0.31402981027992499</c:v>
                </c:pt>
                <c:pt idx="53193">
                  <c:v>0.186660284562606</c:v>
                </c:pt>
                <c:pt idx="53194">
                  <c:v>0.199584349266761</c:v>
                </c:pt>
                <c:pt idx="53195">
                  <c:v>0.16161961152127799</c:v>
                </c:pt>
                <c:pt idx="53196">
                  <c:v>0.134660833242362</c:v>
                </c:pt>
                <c:pt idx="53197">
                  <c:v>0.20368825728600701</c:v>
                </c:pt>
                <c:pt idx="53198">
                  <c:v>0.17712751397853299</c:v>
                </c:pt>
                <c:pt idx="53199">
                  <c:v>0.13913209880781099</c:v>
                </c:pt>
                <c:pt idx="53200">
                  <c:v>0.103303845549058</c:v>
                </c:pt>
                <c:pt idx="53201">
                  <c:v>0.13913209880781099</c:v>
                </c:pt>
                <c:pt idx="53202">
                  <c:v>0.103303845549058</c:v>
                </c:pt>
                <c:pt idx="53203">
                  <c:v>0.138554702543916</c:v>
                </c:pt>
                <c:pt idx="53204">
                  <c:v>0.26137676842500901</c:v>
                </c:pt>
                <c:pt idx="53205">
                  <c:v>0.31265138416920801</c:v>
                </c:pt>
                <c:pt idx="53206">
                  <c:v>0.26577579103082699</c:v>
                </c:pt>
                <c:pt idx="53207">
                  <c:v>0.215757331350104</c:v>
                </c:pt>
                <c:pt idx="53208">
                  <c:v>0.20884231840217701</c:v>
                </c:pt>
                <c:pt idx="53209">
                  <c:v>0.29709040310809298</c:v>
                </c:pt>
                <c:pt idx="53210">
                  <c:v>0.32128193914904601</c:v>
                </c:pt>
                <c:pt idx="53211">
                  <c:v>0.42693115773703599</c:v>
                </c:pt>
                <c:pt idx="53212">
                  <c:v>0.448795199026431</c:v>
                </c:pt>
                <c:pt idx="53213">
                  <c:v>0.346084010429202</c:v>
                </c:pt>
                <c:pt idx="53214">
                  <c:v>0.25615979802830502</c:v>
                </c:pt>
                <c:pt idx="53215">
                  <c:v>0.122978819921468</c:v>
                </c:pt>
                <c:pt idx="53216">
                  <c:v>0.115270624562513</c:v>
                </c:pt>
                <c:pt idx="53217">
                  <c:v>0.123262885480441</c:v>
                </c:pt>
                <c:pt idx="53218">
                  <c:v>5.6414122252195803E-2</c:v>
                </c:pt>
                <c:pt idx="53219">
                  <c:v>9.2945137615144599E-2</c:v>
                </c:pt>
                <c:pt idx="53220">
                  <c:v>0.122978819921468</c:v>
                </c:pt>
                <c:pt idx="53221">
                  <c:v>0.20345431858784399</c:v>
                </c:pt>
                <c:pt idx="53222">
                  <c:v>0.20345431858784399</c:v>
                </c:pt>
                <c:pt idx="53223">
                  <c:v>0.20345431858784399</c:v>
                </c:pt>
                <c:pt idx="53224">
                  <c:v>0.20345431858784399</c:v>
                </c:pt>
                <c:pt idx="53225">
                  <c:v>0.20345431858784399</c:v>
                </c:pt>
                <c:pt idx="53226">
                  <c:v>0.223652567693298</c:v>
                </c:pt>
                <c:pt idx="53227">
                  <c:v>0.223652567693298</c:v>
                </c:pt>
                <c:pt idx="53228">
                  <c:v>0.20969969969969901</c:v>
                </c:pt>
                <c:pt idx="53229">
                  <c:v>0.20969969969969901</c:v>
                </c:pt>
                <c:pt idx="53230">
                  <c:v>0.202841913885037</c:v>
                </c:pt>
                <c:pt idx="53231">
                  <c:v>0.202841913885037</c:v>
                </c:pt>
                <c:pt idx="53232">
                  <c:v>0.230750402762229</c:v>
                </c:pt>
                <c:pt idx="53233">
                  <c:v>0.230750402762229</c:v>
                </c:pt>
                <c:pt idx="53234">
                  <c:v>0.230750402762229</c:v>
                </c:pt>
                <c:pt idx="53235">
                  <c:v>0.230750402762229</c:v>
                </c:pt>
                <c:pt idx="53236">
                  <c:v>0.249624734018215</c:v>
                </c:pt>
                <c:pt idx="53237">
                  <c:v>0.249624734018215</c:v>
                </c:pt>
                <c:pt idx="53238">
                  <c:v>0.235847150181138</c:v>
                </c:pt>
                <c:pt idx="53239">
                  <c:v>0.196268068566854</c:v>
                </c:pt>
                <c:pt idx="53240">
                  <c:v>0.196268068566854</c:v>
                </c:pt>
                <c:pt idx="53241">
                  <c:v>0.196268068566854</c:v>
                </c:pt>
                <c:pt idx="53242">
                  <c:v>0.214548098717322</c:v>
                </c:pt>
                <c:pt idx="53243">
                  <c:v>0.214548098717322</c:v>
                </c:pt>
                <c:pt idx="53244">
                  <c:v>0.233593944892553</c:v>
                </c:pt>
                <c:pt idx="53245">
                  <c:v>0.256906064588038</c:v>
                </c:pt>
                <c:pt idx="53246">
                  <c:v>0.256906064588038</c:v>
                </c:pt>
                <c:pt idx="53247">
                  <c:v>0.208771770586544</c:v>
                </c:pt>
                <c:pt idx="53248">
                  <c:v>0.16967622636520799</c:v>
                </c:pt>
                <c:pt idx="53249">
                  <c:v>0.13221632623207999</c:v>
                </c:pt>
                <c:pt idx="53250">
                  <c:v>0.156910061823856</c:v>
                </c:pt>
                <c:pt idx="53251">
                  <c:v>0.14730456096795899</c:v>
                </c:pt>
                <c:pt idx="53252">
                  <c:v>9.1960166751332506E-2</c:v>
                </c:pt>
                <c:pt idx="53253">
                  <c:v>0.12884842503275901</c:v>
                </c:pt>
                <c:pt idx="53254">
                  <c:v>0.12884842503275901</c:v>
                </c:pt>
                <c:pt idx="53255">
                  <c:v>0.12884842503275901</c:v>
                </c:pt>
                <c:pt idx="53256">
                  <c:v>0.12884842503275901</c:v>
                </c:pt>
                <c:pt idx="53257">
                  <c:v>0.12884842503275901</c:v>
                </c:pt>
                <c:pt idx="53258">
                  <c:v>0.156910061823856</c:v>
                </c:pt>
                <c:pt idx="53259">
                  <c:v>0.15063619320462299</c:v>
                </c:pt>
                <c:pt idx="53260">
                  <c:v>0.114367006659868</c:v>
                </c:pt>
                <c:pt idx="53261">
                  <c:v>0.114367006659868</c:v>
                </c:pt>
                <c:pt idx="53262">
                  <c:v>5.1792885373627501E-2</c:v>
                </c:pt>
                <c:pt idx="53263">
                  <c:v>8.6008047173403906E-2</c:v>
                </c:pt>
                <c:pt idx="53264">
                  <c:v>5.1792885373627501E-2</c:v>
                </c:pt>
                <c:pt idx="53265">
                  <c:v>5.1792885373627501E-2</c:v>
                </c:pt>
                <c:pt idx="53266">
                  <c:v>5.1792885373627501E-2</c:v>
                </c:pt>
                <c:pt idx="53267">
                  <c:v>8.6008047173403906E-2</c:v>
                </c:pt>
                <c:pt idx="53268">
                  <c:v>8.6008047173403906E-2</c:v>
                </c:pt>
                <c:pt idx="53269">
                  <c:v>0.122524118810069</c:v>
                </c:pt>
                <c:pt idx="53270">
                  <c:v>0.15063619320462299</c:v>
                </c:pt>
                <c:pt idx="53271">
                  <c:v>0.15063619320462299</c:v>
                </c:pt>
                <c:pt idx="53272">
                  <c:v>0.141019106052822</c:v>
                </c:pt>
                <c:pt idx="53273">
                  <c:v>0.17700290709191399</c:v>
                </c:pt>
                <c:pt idx="53274">
                  <c:v>0.141019106052822</c:v>
                </c:pt>
                <c:pt idx="53275">
                  <c:v>0.17700290709191399</c:v>
                </c:pt>
                <c:pt idx="53276">
                  <c:v>0.17700290709191399</c:v>
                </c:pt>
                <c:pt idx="53277">
                  <c:v>0.17700290709191399</c:v>
                </c:pt>
                <c:pt idx="53278">
                  <c:v>0.26303372007829701</c:v>
                </c:pt>
                <c:pt idx="53279">
                  <c:v>0.26303372007829701</c:v>
                </c:pt>
                <c:pt idx="53280">
                  <c:v>0.29972237257541301</c:v>
                </c:pt>
                <c:pt idx="53281">
                  <c:v>0.29972237257541301</c:v>
                </c:pt>
                <c:pt idx="53282">
                  <c:v>0.29222427090419201</c:v>
                </c:pt>
                <c:pt idx="53283">
                  <c:v>0.242303174573894</c:v>
                </c:pt>
                <c:pt idx="53284">
                  <c:v>0.242303174573894</c:v>
                </c:pt>
                <c:pt idx="53285">
                  <c:v>0.242303174573894</c:v>
                </c:pt>
                <c:pt idx="53286">
                  <c:v>0.28481218613643899</c:v>
                </c:pt>
                <c:pt idx="53287">
                  <c:v>0.28481218613643899</c:v>
                </c:pt>
                <c:pt idx="53288">
                  <c:v>0.308474731819742</c:v>
                </c:pt>
                <c:pt idx="53289">
                  <c:v>0.42084278682036802</c:v>
                </c:pt>
                <c:pt idx="53290">
                  <c:v>0.39443938004078799</c:v>
                </c:pt>
                <c:pt idx="53291">
                  <c:v>0.39443938004078799</c:v>
                </c:pt>
                <c:pt idx="53292">
                  <c:v>0.40086817559665</c:v>
                </c:pt>
                <c:pt idx="53293">
                  <c:v>0</c:v>
                </c:pt>
                <c:pt idx="53294">
                  <c:v>0.28407145687538699</c:v>
                </c:pt>
                <c:pt idx="53295">
                  <c:v>0.123262512551368</c:v>
                </c:pt>
                <c:pt idx="53296">
                  <c:v>0.163750917695901</c:v>
                </c:pt>
                <c:pt idx="53297">
                  <c:v>9.9195558970852193E-2</c:v>
                </c:pt>
                <c:pt idx="53298">
                  <c:v>2.70123005655678E-2</c:v>
                </c:pt>
                <c:pt idx="53299">
                  <c:v>8.9729003307624997E-2</c:v>
                </c:pt>
                <c:pt idx="53300">
                  <c:v>0.13052930973257099</c:v>
                </c:pt>
                <c:pt idx="53301">
                  <c:v>1.62695115076587E-2</c:v>
                </c:pt>
                <c:pt idx="53302">
                  <c:v>-4.4691970519360399E-2</c:v>
                </c:pt>
                <c:pt idx="53303">
                  <c:v>-9.2557769584997202E-2</c:v>
                </c:pt>
                <c:pt idx="53304">
                  <c:v>7.6274391226576199E-3</c:v>
                </c:pt>
                <c:pt idx="53305">
                  <c:v>4.7992191572939498E-2</c:v>
                </c:pt>
                <c:pt idx="53306" formatCode="0.00E+00">
                  <c:v>-4.9459863918244101E-5</c:v>
                </c:pt>
                <c:pt idx="53307">
                  <c:v>0.17526052743700099</c:v>
                </c:pt>
                <c:pt idx="53308" formatCode="0.00E+00">
                  <c:v>0.22079681324700201</c:v>
                </c:pt>
                <c:pt idx="53309">
                  <c:v>9.8580881342137799E-2</c:v>
                </c:pt>
                <c:pt idx="53310">
                  <c:v>8.9418962864922402E-2</c:v>
                </c:pt>
                <c:pt idx="53311">
                  <c:v>8.9418962864922402E-2</c:v>
                </c:pt>
                <c:pt idx="53312">
                  <c:v>8.9418962864922402E-2</c:v>
                </c:pt>
                <c:pt idx="53313">
                  <c:v>0.132176030369865</c:v>
                </c:pt>
                <c:pt idx="53314">
                  <c:v>-1.01205648339992E-2</c:v>
                </c:pt>
                <c:pt idx="53315">
                  <c:v>4.8072903031473699E-2</c:v>
                </c:pt>
                <c:pt idx="53316">
                  <c:v>0.100149503534501</c:v>
                </c:pt>
                <c:pt idx="53317">
                  <c:v>0.100149503534501</c:v>
                </c:pt>
                <c:pt idx="53318">
                  <c:v>0.100149503534501</c:v>
                </c:pt>
                <c:pt idx="53319">
                  <c:v>0.16381291635106501</c:v>
                </c:pt>
                <c:pt idx="53320">
                  <c:v>0.15252363837104199</c:v>
                </c:pt>
                <c:pt idx="53321">
                  <c:v>0.15252363837104199</c:v>
                </c:pt>
                <c:pt idx="53322">
                  <c:v>8.9789369238528496E-2</c:v>
                </c:pt>
                <c:pt idx="53323">
                  <c:v>2.7934901006396E-2</c:v>
                </c:pt>
                <c:pt idx="53324">
                  <c:v>8.0927364982186001E-2</c:v>
                </c:pt>
                <c:pt idx="53325">
                  <c:v>8.0927364982186001E-2</c:v>
                </c:pt>
                <c:pt idx="53326">
                  <c:v>7.1197327904017796E-2</c:v>
                </c:pt>
                <c:pt idx="53327">
                  <c:v>7.1197327904017796E-2</c:v>
                </c:pt>
                <c:pt idx="53328">
                  <c:v>6.0853787922582697E-2</c:v>
                </c:pt>
                <c:pt idx="53329">
                  <c:v>0.107910398840306</c:v>
                </c:pt>
                <c:pt idx="53330">
                  <c:v>6.0853787922582697E-2</c:v>
                </c:pt>
                <c:pt idx="53331">
                  <c:v>7.6970580117090501E-3</c:v>
                </c:pt>
                <c:pt idx="53332">
                  <c:v>7.6970580117090501E-3</c:v>
                </c:pt>
                <c:pt idx="53333">
                  <c:v>7.6970580117090501E-3</c:v>
                </c:pt>
                <c:pt idx="53334">
                  <c:v>-4.1068850012493101E-2</c:v>
                </c:pt>
                <c:pt idx="53335">
                  <c:v>-4.1068850012493101E-2</c:v>
                </c:pt>
                <c:pt idx="53336">
                  <c:v>-3.2733755050482399E-2</c:v>
                </c:pt>
                <c:pt idx="53337">
                  <c:v>-7.7041283052482007E-2</c:v>
                </c:pt>
                <c:pt idx="53338">
                  <c:v>-0.12795037090755901</c:v>
                </c:pt>
                <c:pt idx="53339">
                  <c:v>-8.3773604504555996E-2</c:v>
                </c:pt>
                <c:pt idx="53340">
                  <c:v>-7.6826327642884398E-2</c:v>
                </c:pt>
                <c:pt idx="53341">
                  <c:v>-3.2497663335136998E-2</c:v>
                </c:pt>
                <c:pt idx="53342">
                  <c:v>-7.6826327642884398E-2</c:v>
                </c:pt>
                <c:pt idx="53343">
                  <c:v>-3.2497663335136998E-2</c:v>
                </c:pt>
                <c:pt idx="53344">
                  <c:v>-7.6826327642884398E-2</c:v>
                </c:pt>
                <c:pt idx="53345">
                  <c:v>-0.117270883878394</c:v>
                </c:pt>
                <c:pt idx="53346">
                  <c:v>-0.117270883878394</c:v>
                </c:pt>
                <c:pt idx="53347">
                  <c:v>-0.117270883878394</c:v>
                </c:pt>
                <c:pt idx="53348">
                  <c:v>-0.16767578585751999</c:v>
                </c:pt>
                <c:pt idx="53349">
                  <c:v>-0.237175331479863</c:v>
                </c:pt>
                <c:pt idx="53350">
                  <c:v>-0.26774709850860801</c:v>
                </c:pt>
                <c:pt idx="53351">
                  <c:v>-0.29569984910006902</c:v>
                </c:pt>
                <c:pt idx="53352">
                  <c:v>-0.29569984910006902</c:v>
                </c:pt>
                <c:pt idx="53353">
                  <c:v>-0.29569984910006902</c:v>
                </c:pt>
                <c:pt idx="53354">
                  <c:v>-0.29569984910006902</c:v>
                </c:pt>
                <c:pt idx="53355">
                  <c:v>-0.29569984910006902</c:v>
                </c:pt>
                <c:pt idx="53356">
                  <c:v>-0.29569984910006902</c:v>
                </c:pt>
                <c:pt idx="53357">
                  <c:v>-0.26731252359604202</c:v>
                </c:pt>
                <c:pt idx="53358">
                  <c:v>-0.130603192495194</c:v>
                </c:pt>
                <c:pt idx="53359">
                  <c:v>-0.16035058513119299</c:v>
                </c:pt>
                <c:pt idx="53360">
                  <c:v>-0.20209634815495101</c:v>
                </c:pt>
                <c:pt idx="53361">
                  <c:v>-0.22983075939525199</c:v>
                </c:pt>
                <c:pt idx="53362">
                  <c:v>-0.27407469850101401</c:v>
                </c:pt>
                <c:pt idx="53363">
                  <c:v>-0.27407469850101401</c:v>
                </c:pt>
                <c:pt idx="53364">
                  <c:v>-0.27407469850101401</c:v>
                </c:pt>
                <c:pt idx="53365">
                  <c:v>-0.27407469850101401</c:v>
                </c:pt>
                <c:pt idx="53366">
                  <c:v>-0.18855655172125901</c:v>
                </c:pt>
                <c:pt idx="53367">
                  <c:v>-0.18855655172125901</c:v>
                </c:pt>
                <c:pt idx="53368">
                  <c:v>-0.14996278392162801</c:v>
                </c:pt>
                <c:pt idx="53369">
                  <c:v>-0.14996278392162801</c:v>
                </c:pt>
                <c:pt idx="53370">
                  <c:v>-0.21492908714692399</c:v>
                </c:pt>
                <c:pt idx="53371">
                  <c:v>-0.21492908714692399</c:v>
                </c:pt>
                <c:pt idx="53372">
                  <c:v>-0.27989140954790898</c:v>
                </c:pt>
                <c:pt idx="53373">
                  <c:v>-0.27989140954790898</c:v>
                </c:pt>
                <c:pt idx="53374">
                  <c:v>-0.34484975149046099</c:v>
                </c:pt>
                <c:pt idx="53375">
                  <c:v>-0.34484975149046099</c:v>
                </c:pt>
                <c:pt idx="53376">
                  <c:v>-0.389979810730818</c:v>
                </c:pt>
                <c:pt idx="53377">
                  <c:v>-0.40950373134974299</c:v>
                </c:pt>
                <c:pt idx="53378">
                  <c:v>-0.40950373134974299</c:v>
                </c:pt>
                <c:pt idx="53379">
                  <c:v>-0.427816669385092</c:v>
                </c:pt>
                <c:pt idx="53380">
                  <c:v>-0.427816669385092</c:v>
                </c:pt>
                <c:pt idx="53381">
                  <c:v>-0.427816669385092</c:v>
                </c:pt>
                <c:pt idx="53382">
                  <c:v>-0.36808986053114601</c:v>
                </c:pt>
                <c:pt idx="53383">
                  <c:v>-0.36808986053114601</c:v>
                </c:pt>
                <c:pt idx="53384">
                  <c:v>-0.36020410718253698</c:v>
                </c:pt>
                <c:pt idx="53385">
                  <c:v>-0.36020410718253698</c:v>
                </c:pt>
                <c:pt idx="53386">
                  <c:v>-0.31476388203043798</c:v>
                </c:pt>
                <c:pt idx="53387">
                  <c:v>-0.31476388203043798</c:v>
                </c:pt>
                <c:pt idx="53388">
                  <c:v>-0.36020410718253698</c:v>
                </c:pt>
                <c:pt idx="53389">
                  <c:v>-0.33367318951796199</c:v>
                </c:pt>
                <c:pt idx="53390">
                  <c:v>-0.188338093754327</c:v>
                </c:pt>
                <c:pt idx="53391">
                  <c:v>-0.188338093754327</c:v>
                </c:pt>
                <c:pt idx="53392">
                  <c:v>-0.194230236331836</c:v>
                </c:pt>
                <c:pt idx="53393">
                  <c:v>-6.8505939348583803E-2</c:v>
                </c:pt>
                <c:pt idx="53394">
                  <c:v>-6.8505939348583803E-2</c:v>
                </c:pt>
                <c:pt idx="53395">
                  <c:v>-0.108455944980207</c:v>
                </c:pt>
                <c:pt idx="53396">
                  <c:v>-6.2445507113636702E-2</c:v>
                </c:pt>
                <c:pt idx="53397">
                  <c:v>5.8471593280492201E-2</c:v>
                </c:pt>
                <c:pt idx="53398">
                  <c:v>0.10002193986767299</c:v>
                </c:pt>
                <c:pt idx="53399">
                  <c:v>0.143167786570256</c:v>
                </c:pt>
                <c:pt idx="53400">
                  <c:v>0.15080794774911499</c:v>
                </c:pt>
                <c:pt idx="53401">
                  <c:v>0.198113530765156</c:v>
                </c:pt>
                <c:pt idx="53402">
                  <c:v>0.198113530765156</c:v>
                </c:pt>
                <c:pt idx="53403">
                  <c:v>0.22977472644133101</c:v>
                </c:pt>
                <c:pt idx="53404">
                  <c:v>0.246435390597676</c:v>
                </c:pt>
                <c:pt idx="53405">
                  <c:v>0.246435390597676</c:v>
                </c:pt>
                <c:pt idx="53406">
                  <c:v>0.25650802410284301</c:v>
                </c:pt>
                <c:pt idx="53407">
                  <c:v>0.30816055091943201</c:v>
                </c:pt>
                <c:pt idx="53408">
                  <c:v>0.33988850297044199</c:v>
                </c:pt>
                <c:pt idx="53409">
                  <c:v>0.33988850297044199</c:v>
                </c:pt>
                <c:pt idx="53410">
                  <c:v>0.36480270159810002</c:v>
                </c:pt>
                <c:pt idx="53411">
                  <c:v>0.36480270159810002</c:v>
                </c:pt>
                <c:pt idx="53412">
                  <c:v>0.28859289556831602</c:v>
                </c:pt>
                <c:pt idx="53413">
                  <c:v>0.28859289556831602</c:v>
                </c:pt>
                <c:pt idx="53414">
                  <c:v>0.39543731510180902</c:v>
                </c:pt>
                <c:pt idx="53415">
                  <c:v>0.385855234109238</c:v>
                </c:pt>
                <c:pt idx="53416">
                  <c:v>0.38086892642180098</c:v>
                </c:pt>
                <c:pt idx="53417">
                  <c:v>0.37705985041446999</c:v>
                </c:pt>
                <c:pt idx="53418">
                  <c:v>0.34458697239034403</c:v>
                </c:pt>
                <c:pt idx="53419">
                  <c:v>0.45542805649100399</c:v>
                </c:pt>
                <c:pt idx="53420">
                  <c:v>0.39865461240437999</c:v>
                </c:pt>
                <c:pt idx="53421">
                  <c:v>0.345389270490079</c:v>
                </c:pt>
                <c:pt idx="53422">
                  <c:v>0.60086340167510099</c:v>
                </c:pt>
                <c:pt idx="53423">
                  <c:v>0.67259584291750996</c:v>
                </c:pt>
                <c:pt idx="53424">
                  <c:v>0.64435658463049805</c:v>
                </c:pt>
                <c:pt idx="53425">
                  <c:v>0.44546832411642301</c:v>
                </c:pt>
                <c:pt idx="53426">
                  <c:v>0.44922692845491002</c:v>
                </c:pt>
                <c:pt idx="53427">
                  <c:v>0.44546832411642301</c:v>
                </c:pt>
                <c:pt idx="53428">
                  <c:v>0.485510907645405</c:v>
                </c:pt>
                <c:pt idx="53429">
                  <c:v>0.42211551296611699</c:v>
                </c:pt>
                <c:pt idx="53430">
                  <c:v>0.430218524147925</c:v>
                </c:pt>
                <c:pt idx="53431">
                  <c:v>-9.09568491852768E-2</c:v>
                </c:pt>
                <c:pt idx="53432">
                  <c:v>-0.253754630186247</c:v>
                </c:pt>
                <c:pt idx="53433">
                  <c:v>7.5863021694181298E-2</c:v>
                </c:pt>
                <c:pt idx="53434">
                  <c:v>7.6984458173453493E-2</c:v>
                </c:pt>
                <c:pt idx="53435">
                  <c:v>0.13376685305771599</c:v>
                </c:pt>
                <c:pt idx="53436">
                  <c:v>0.20808339804564199</c:v>
                </c:pt>
                <c:pt idx="53437">
                  <c:v>0.30026664599580399</c:v>
                </c:pt>
                <c:pt idx="53438">
                  <c:v>0.28764289454355801</c:v>
                </c:pt>
                <c:pt idx="53439">
                  <c:v>0.10812775568572799</c:v>
                </c:pt>
                <c:pt idx="53440">
                  <c:v>0.17227145744161301</c:v>
                </c:pt>
                <c:pt idx="53441">
                  <c:v>0.21714912535348199</c:v>
                </c:pt>
                <c:pt idx="53442">
                  <c:v>0.15366734291425899</c:v>
                </c:pt>
                <c:pt idx="53443">
                  <c:v>9.6755590167848904E-2</c:v>
                </c:pt>
                <c:pt idx="53444">
                  <c:v>9.7278148808241399E-2</c:v>
                </c:pt>
                <c:pt idx="53445">
                  <c:v>9.7278148808241399E-2</c:v>
                </c:pt>
                <c:pt idx="53446">
                  <c:v>9.7278148808241399E-2</c:v>
                </c:pt>
                <c:pt idx="53447">
                  <c:v>0.13998120881030801</c:v>
                </c:pt>
                <c:pt idx="53448">
                  <c:v>0.13998120881030801</c:v>
                </c:pt>
                <c:pt idx="53449">
                  <c:v>8.8975193473226799E-2</c:v>
                </c:pt>
                <c:pt idx="53450">
                  <c:v>8.8975193473226799E-2</c:v>
                </c:pt>
                <c:pt idx="53451">
                  <c:v>-8.0604543579860799E-3</c:v>
                </c:pt>
                <c:pt idx="53452">
                  <c:v>-4.5686664043330598E-2</c:v>
                </c:pt>
                <c:pt idx="53453">
                  <c:v>-0.17020707366666701</c:v>
                </c:pt>
                <c:pt idx="53454">
                  <c:v>-0.13478993774286399</c:v>
                </c:pt>
                <c:pt idx="53455">
                  <c:v>-0.124617284245493</c:v>
                </c:pt>
                <c:pt idx="53456">
                  <c:v>-0.124617284245493</c:v>
                </c:pt>
                <c:pt idx="53457">
                  <c:v>-0.124617284245493</c:v>
                </c:pt>
                <c:pt idx="53458">
                  <c:v>-0.124617284245493</c:v>
                </c:pt>
                <c:pt idx="53459">
                  <c:v>-0.124617284245493</c:v>
                </c:pt>
                <c:pt idx="53460">
                  <c:v>-0.124617284245493</c:v>
                </c:pt>
                <c:pt idx="53461">
                  <c:v>-0.124617284245493</c:v>
                </c:pt>
                <c:pt idx="53462">
                  <c:v>-0.124617284245493</c:v>
                </c:pt>
                <c:pt idx="53463">
                  <c:v>-0.124617284245493</c:v>
                </c:pt>
                <c:pt idx="53464">
                  <c:v>-0.124617284245493</c:v>
                </c:pt>
                <c:pt idx="53465">
                  <c:v>-0.124617284245493</c:v>
                </c:pt>
                <c:pt idx="53466">
                  <c:v>-0.124617284245493</c:v>
                </c:pt>
                <c:pt idx="53467">
                  <c:v>-8.82337307601746E-2</c:v>
                </c:pt>
                <c:pt idx="53468">
                  <c:v>-8.82337307601746E-2</c:v>
                </c:pt>
                <c:pt idx="53469">
                  <c:v>-5.4888174447761298E-2</c:v>
                </c:pt>
                <c:pt idx="53470">
                  <c:v>-8.7940583125730207E-2</c:v>
                </c:pt>
                <c:pt idx="53471">
                  <c:v>-0.12676556131382699</c:v>
                </c:pt>
                <c:pt idx="53472">
                  <c:v>-0.18574982472412499</c:v>
                </c:pt>
                <c:pt idx="53473">
                  <c:v>-0.18536384997803201</c:v>
                </c:pt>
                <c:pt idx="53474">
                  <c:v>-0.236938140747632</c:v>
                </c:pt>
                <c:pt idx="53475">
                  <c:v>-0.19862107029794601</c:v>
                </c:pt>
                <c:pt idx="53476">
                  <c:v>-0.19160368739842901</c:v>
                </c:pt>
                <c:pt idx="53477">
                  <c:v>-0.18672444352682199</c:v>
                </c:pt>
                <c:pt idx="53478">
                  <c:v>-8.2160105974159403E-2</c:v>
                </c:pt>
                <c:pt idx="53479">
                  <c:v>-4.9291186250353301E-2</c:v>
                </c:pt>
                <c:pt idx="53480">
                  <c:v>-0.15270965928039901</c:v>
                </c:pt>
                <c:pt idx="53481">
                  <c:v>3.57568866682225E-2</c:v>
                </c:pt>
                <c:pt idx="53482">
                  <c:v>-6.7006347093021099E-2</c:v>
                </c:pt>
                <c:pt idx="53483">
                  <c:v>-0.114881001460804</c:v>
                </c:pt>
                <c:pt idx="53484">
                  <c:v>4.1884336017526898E-2</c:v>
                </c:pt>
                <c:pt idx="53485">
                  <c:v>7.9488500999867595E-2</c:v>
                </c:pt>
                <c:pt idx="53486">
                  <c:v>0.121351083041774</c:v>
                </c:pt>
                <c:pt idx="53487">
                  <c:v>0.110639361868679</c:v>
                </c:pt>
                <c:pt idx="53488">
                  <c:v>-7.5360793333489801E-2</c:v>
                </c:pt>
                <c:pt idx="53489">
                  <c:v>-8.3895070038011596E-2</c:v>
                </c:pt>
                <c:pt idx="53490">
                  <c:v>-0.131266755537436</c:v>
                </c:pt>
                <c:pt idx="53491">
                  <c:v>-0.107840692829528</c:v>
                </c:pt>
                <c:pt idx="53492">
                  <c:v>6.4297209222897E-2</c:v>
                </c:pt>
                <c:pt idx="53493">
                  <c:v>6.2947255400458604E-2</c:v>
                </c:pt>
                <c:pt idx="53494">
                  <c:v>6.3996589538452803E-2</c:v>
                </c:pt>
                <c:pt idx="53495">
                  <c:v>5.2932243741963002E-2</c:v>
                </c:pt>
                <c:pt idx="53496">
                  <c:v>-6.3050798003364994E-2</c:v>
                </c:pt>
                <c:pt idx="53497">
                  <c:v>-7.1641268515223594E-2</c:v>
                </c:pt>
                <c:pt idx="53498">
                  <c:v>-0.12006151187549501</c:v>
                </c:pt>
                <c:pt idx="53499">
                  <c:v>-0.1087698484853</c:v>
                </c:pt>
                <c:pt idx="53500">
                  <c:v>-1.5797808135643798E-2</c:v>
                </c:pt>
                <c:pt idx="53501">
                  <c:v>-1.5797808135643798E-2</c:v>
                </c:pt>
                <c:pt idx="53502">
                  <c:v>-1.66007154369665E-2</c:v>
                </c:pt>
                <c:pt idx="53503">
                  <c:v>-7.24402184897419E-2</c:v>
                </c:pt>
                <c:pt idx="53504">
                  <c:v>-1.8476556391113699E-2</c:v>
                </c:pt>
                <c:pt idx="53505">
                  <c:v>3.7468881836751899E-2</c:v>
                </c:pt>
                <c:pt idx="53506">
                  <c:v>3.7468881836751899E-2</c:v>
                </c:pt>
                <c:pt idx="53507">
                  <c:v>8.7588132450842904E-2</c:v>
                </c:pt>
                <c:pt idx="53508">
                  <c:v>8.7588132450842904E-2</c:v>
                </c:pt>
                <c:pt idx="53509">
                  <c:v>0.13274626448034099</c:v>
                </c:pt>
                <c:pt idx="53510">
                  <c:v>7.9278952039082196E-2</c:v>
                </c:pt>
                <c:pt idx="53511">
                  <c:v>0.120540792539134</c:v>
                </c:pt>
                <c:pt idx="53512">
                  <c:v>7.2243034135281103E-2</c:v>
                </c:pt>
                <c:pt idx="53513">
                  <c:v>3.0453458107900101E-2</c:v>
                </c:pt>
                <c:pt idx="53514">
                  <c:v>3.0453458107900101E-2</c:v>
                </c:pt>
                <c:pt idx="53515">
                  <c:v>3.0453458107900101E-2</c:v>
                </c:pt>
                <c:pt idx="53516">
                  <c:v>-1.3335149643371499E-2</c:v>
                </c:pt>
                <c:pt idx="53517">
                  <c:v>-1.3335149643371499E-2</c:v>
                </c:pt>
                <c:pt idx="53518">
                  <c:v>3.1181206672995E-2</c:v>
                </c:pt>
                <c:pt idx="53519">
                  <c:v>7.2967634506992701E-2</c:v>
                </c:pt>
                <c:pt idx="53520">
                  <c:v>7.2967634506992701E-2</c:v>
                </c:pt>
                <c:pt idx="53521">
                  <c:v>0.111333170094678</c:v>
                </c:pt>
                <c:pt idx="53522">
                  <c:v>0.15931165972907299</c:v>
                </c:pt>
                <c:pt idx="53523">
                  <c:v>0.12137985996308499</c:v>
                </c:pt>
                <c:pt idx="53524">
                  <c:v>7.2967634506992701E-2</c:v>
                </c:pt>
                <c:pt idx="53525">
                  <c:v>7.2967634506992701E-2</c:v>
                </c:pt>
                <c:pt idx="53526">
                  <c:v>0.23159675389551901</c:v>
                </c:pt>
                <c:pt idx="53527">
                  <c:v>0.26766865343362001</c:v>
                </c:pt>
                <c:pt idx="53528">
                  <c:v>0.26761221647546302</c:v>
                </c:pt>
                <c:pt idx="53529">
                  <c:v>0.38899221900216702</c:v>
                </c:pt>
                <c:pt idx="53530">
                  <c:v>0.274104529812431</c:v>
                </c:pt>
                <c:pt idx="53531">
                  <c:v>0.29934015971915801</c:v>
                </c:pt>
                <c:pt idx="53532">
                  <c:v>0.36064787784044799</c:v>
                </c:pt>
                <c:pt idx="53533">
                  <c:v>0.30542568136558601</c:v>
                </c:pt>
                <c:pt idx="53534">
                  <c:v>0.38730550320614898</c:v>
                </c:pt>
                <c:pt idx="53535">
                  <c:v>0.38730550320614898</c:v>
                </c:pt>
                <c:pt idx="53536">
                  <c:v>0.45551001870607599</c:v>
                </c:pt>
                <c:pt idx="53537">
                  <c:v>0.45553565296536402</c:v>
                </c:pt>
                <c:pt idx="53538">
                  <c:v>0.61688031662013298</c:v>
                </c:pt>
                <c:pt idx="53539">
                  <c:v>0.60207152847343404</c:v>
                </c:pt>
                <c:pt idx="53540">
                  <c:v>0.37730947927478198</c:v>
                </c:pt>
                <c:pt idx="53541">
                  <c:v>0.422099499137707</c:v>
                </c:pt>
                <c:pt idx="53542">
                  <c:v>0.10730877055447299</c:v>
                </c:pt>
                <c:pt idx="53543">
                  <c:v>0.37497803969885701</c:v>
                </c:pt>
                <c:pt idx="53544">
                  <c:v>5.87024538039366E-2</c:v>
                </c:pt>
                <c:pt idx="53545">
                  <c:v>0.15684708496997499</c:v>
                </c:pt>
                <c:pt idx="53546">
                  <c:v>0.23532781746074599</c:v>
                </c:pt>
                <c:pt idx="53547">
                  <c:v>0.32901335798430797</c:v>
                </c:pt>
                <c:pt idx="53548">
                  <c:v>0.32901536969502099</c:v>
                </c:pt>
                <c:pt idx="53549">
                  <c:v>0.37968160661285899</c:v>
                </c:pt>
                <c:pt idx="53550">
                  <c:v>0.239312911668079</c:v>
                </c:pt>
                <c:pt idx="53551">
                  <c:v>0.264500218080993</c:v>
                </c:pt>
                <c:pt idx="53552">
                  <c:v>0.33040912824249302</c:v>
                </c:pt>
                <c:pt idx="53553">
                  <c:v>0.33410331493043999</c:v>
                </c:pt>
                <c:pt idx="53554">
                  <c:v>0.44671331809800902</c:v>
                </c:pt>
                <c:pt idx="53555">
                  <c:v>0.470831808061835</c:v>
                </c:pt>
                <c:pt idx="53556">
                  <c:v>0.470831808061835</c:v>
                </c:pt>
                <c:pt idx="53557">
                  <c:v>0.48749931333450902</c:v>
                </c:pt>
                <c:pt idx="53558">
                  <c:v>0.53539359312232804</c:v>
                </c:pt>
                <c:pt idx="53559">
                  <c:v>0.53539359312232804</c:v>
                </c:pt>
                <c:pt idx="53560">
                  <c:v>0.48680795479627698</c:v>
                </c:pt>
                <c:pt idx="53561">
                  <c:v>0.47029220131316501</c:v>
                </c:pt>
                <c:pt idx="53562">
                  <c:v>0.452678740537163</c:v>
                </c:pt>
                <c:pt idx="53563">
                  <c:v>0.48680795479627698</c:v>
                </c:pt>
                <c:pt idx="53564">
                  <c:v>0.48680795479627698</c:v>
                </c:pt>
                <c:pt idx="53565">
                  <c:v>0.47029220131316501</c:v>
                </c:pt>
                <c:pt idx="53566">
                  <c:v>0.452678740537163</c:v>
                </c:pt>
                <c:pt idx="53567">
                  <c:v>0.48680795479627698</c:v>
                </c:pt>
                <c:pt idx="53568">
                  <c:v>0.48680795479627698</c:v>
                </c:pt>
                <c:pt idx="53569">
                  <c:v>0.45755480103902002</c:v>
                </c:pt>
                <c:pt idx="53570">
                  <c:v>0.41562243544374899</c:v>
                </c:pt>
                <c:pt idx="53571">
                  <c:v>0.41444889255901401</c:v>
                </c:pt>
                <c:pt idx="53572">
                  <c:v>0.41444889255901401</c:v>
                </c:pt>
                <c:pt idx="53573">
                  <c:v>0.43067665071074501</c:v>
                </c:pt>
                <c:pt idx="53574">
                  <c:v>0.319126813481867</c:v>
                </c:pt>
                <c:pt idx="53575">
                  <c:v>0.29978974053016499</c:v>
                </c:pt>
                <c:pt idx="53576">
                  <c:v>-9.09568491852768E-2</c:v>
                </c:pt>
                <c:pt idx="53577">
                  <c:v>-0.36558230112063</c:v>
                </c:pt>
                <c:pt idx="53578">
                  <c:v>-0.112306042281476</c:v>
                </c:pt>
                <c:pt idx="53579">
                  <c:v>-0.210888994847518</c:v>
                </c:pt>
                <c:pt idx="53580">
                  <c:v>-9.01318317016504E-2</c:v>
                </c:pt>
                <c:pt idx="53581">
                  <c:v>-4.3017135136265101E-2</c:v>
                </c:pt>
                <c:pt idx="53582">
                  <c:v>-4.3017135136265101E-2</c:v>
                </c:pt>
                <c:pt idx="53583">
                  <c:v>-0.17334820457813199</c:v>
                </c:pt>
                <c:pt idx="53584">
                  <c:v>-0.17334820457813199</c:v>
                </c:pt>
                <c:pt idx="53585">
                  <c:v>-0.16453143251711499</c:v>
                </c:pt>
                <c:pt idx="53586">
                  <c:v>-0.16453143251711499</c:v>
                </c:pt>
                <c:pt idx="53587">
                  <c:v>-6.8185553375889899E-2</c:v>
                </c:pt>
                <c:pt idx="53588">
                  <c:v>-2.63916273945199E-2</c:v>
                </c:pt>
                <c:pt idx="53589">
                  <c:v>1.3869968863335001E-2</c:v>
                </c:pt>
                <c:pt idx="53590">
                  <c:v>1.38714581153409E-2</c:v>
                </c:pt>
                <c:pt idx="53591">
                  <c:v>-6.9868073285668006E-2</c:v>
                </c:pt>
                <c:pt idx="53592">
                  <c:v>-0.11200847056539601</c:v>
                </c:pt>
                <c:pt idx="53593">
                  <c:v>-0.11200847056539601</c:v>
                </c:pt>
                <c:pt idx="53594">
                  <c:v>-6.9868073285668006E-2</c:v>
                </c:pt>
                <c:pt idx="53595">
                  <c:v>-3.02082019665448E-2</c:v>
                </c:pt>
                <c:pt idx="53596">
                  <c:v>-6.2414656351712498E-2</c:v>
                </c:pt>
                <c:pt idx="53597">
                  <c:v>-6.2414656351712498E-2</c:v>
                </c:pt>
                <c:pt idx="53598">
                  <c:v>-6.3012456099304101E-2</c:v>
                </c:pt>
                <c:pt idx="53599">
                  <c:v>-0.200805877271376</c:v>
                </c:pt>
                <c:pt idx="53600">
                  <c:v>-0.15135704094378299</c:v>
                </c:pt>
                <c:pt idx="53601">
                  <c:v>-6.3747422772827605E-2</c:v>
                </c:pt>
                <c:pt idx="53602">
                  <c:v>-9.82316100588118E-2</c:v>
                </c:pt>
                <c:pt idx="53603">
                  <c:v>-0.233877644795569</c:v>
                </c:pt>
                <c:pt idx="53604">
                  <c:v>-0.233877644795569</c:v>
                </c:pt>
                <c:pt idx="53605">
                  <c:v>-0.367856297363021</c:v>
                </c:pt>
                <c:pt idx="53606">
                  <c:v>-0.31741973685958302</c:v>
                </c:pt>
                <c:pt idx="53607">
                  <c:v>-0.27540922022653502</c:v>
                </c:pt>
                <c:pt idx="53608">
                  <c:v>-0.27540922022653502</c:v>
                </c:pt>
                <c:pt idx="53609">
                  <c:v>-0.29355552081332498</c:v>
                </c:pt>
                <c:pt idx="53610">
                  <c:v>-0.29355552081332498</c:v>
                </c:pt>
                <c:pt idx="53611">
                  <c:v>-0.29355552081332498</c:v>
                </c:pt>
                <c:pt idx="53612">
                  <c:v>-0.29355552081332498</c:v>
                </c:pt>
                <c:pt idx="53613">
                  <c:v>-0.34102878761994798</c:v>
                </c:pt>
                <c:pt idx="53614">
                  <c:v>-0.29743479680564999</c:v>
                </c:pt>
                <c:pt idx="53615">
                  <c:v>-0.31899748089937402</c:v>
                </c:pt>
                <c:pt idx="53616">
                  <c:v>-0.27038135790712903</c:v>
                </c:pt>
                <c:pt idx="53617">
                  <c:v>-0.19434901890512199</c:v>
                </c:pt>
                <c:pt idx="53618">
                  <c:v>-0.19434901890512199</c:v>
                </c:pt>
                <c:pt idx="53619">
                  <c:v>-0.35675230077332498</c:v>
                </c:pt>
                <c:pt idx="53620">
                  <c:v>-0.35675230077332498</c:v>
                </c:pt>
                <c:pt idx="53621">
                  <c:v>-0.35675230077332498</c:v>
                </c:pt>
                <c:pt idx="53622">
                  <c:v>-0.45469995190135698</c:v>
                </c:pt>
                <c:pt idx="53623">
                  <c:v>-0.43407291280219401</c:v>
                </c:pt>
                <c:pt idx="53624">
                  <c:v>-0.24619979673159401</c:v>
                </c:pt>
                <c:pt idx="53625">
                  <c:v>-0.14527208956920901</c:v>
                </c:pt>
                <c:pt idx="53626">
                  <c:v>-0.10069853971468</c:v>
                </c:pt>
                <c:pt idx="53627">
                  <c:v>-7.0650855518581801E-2</c:v>
                </c:pt>
                <c:pt idx="53628">
                  <c:v>9.0576112853373303E-3</c:v>
                </c:pt>
                <c:pt idx="53629">
                  <c:v>-2.9255716873067598E-2</c:v>
                </c:pt>
                <c:pt idx="53630">
                  <c:v>4.5644633577306401E-2</c:v>
                </c:pt>
                <c:pt idx="53631">
                  <c:v>4.5644633577306401E-2</c:v>
                </c:pt>
                <c:pt idx="53632">
                  <c:v>4.5644633577306401E-2</c:v>
                </c:pt>
                <c:pt idx="53633">
                  <c:v>-5.7349422617413999E-2</c:v>
                </c:pt>
                <c:pt idx="53634">
                  <c:v>-0.131622901237405</c:v>
                </c:pt>
                <c:pt idx="53635">
                  <c:v>-0.14167365607677199</c:v>
                </c:pt>
                <c:pt idx="53636">
                  <c:v>-0.14167365607677199</c:v>
                </c:pt>
                <c:pt idx="53637">
                  <c:v>-0.14167365607677199</c:v>
                </c:pt>
                <c:pt idx="53638">
                  <c:v>-6.80604924338961E-2</c:v>
                </c:pt>
                <c:pt idx="53639">
                  <c:v>-9.7217844940539394E-2</c:v>
                </c:pt>
                <c:pt idx="53640">
                  <c:v>-0.103351668413277</c:v>
                </c:pt>
                <c:pt idx="53641">
                  <c:v>-0.103351668413277</c:v>
                </c:pt>
                <c:pt idx="53642">
                  <c:v>-0.103351668413277</c:v>
                </c:pt>
                <c:pt idx="53643">
                  <c:v>-0.103351668413277</c:v>
                </c:pt>
                <c:pt idx="53644">
                  <c:v>-0.103351668413277</c:v>
                </c:pt>
                <c:pt idx="53645">
                  <c:v>-0.108338586922228</c:v>
                </c:pt>
                <c:pt idx="53646">
                  <c:v>-0.137679921672512</c:v>
                </c:pt>
                <c:pt idx="53647">
                  <c:v>-0.175674072706069</c:v>
                </c:pt>
                <c:pt idx="53648">
                  <c:v>-0.17506123325579201</c:v>
                </c:pt>
                <c:pt idx="53649">
                  <c:v>-0.17506123325579201</c:v>
                </c:pt>
                <c:pt idx="53650">
                  <c:v>-0.18754382678824499</c:v>
                </c:pt>
                <c:pt idx="53651">
                  <c:v>-0.19711294176633601</c:v>
                </c:pt>
                <c:pt idx="53652">
                  <c:v>-0.28664277962165002</c:v>
                </c:pt>
                <c:pt idx="53653">
                  <c:v>-0.28664277962165002</c:v>
                </c:pt>
                <c:pt idx="53654">
                  <c:v>-0.211415072276043</c:v>
                </c:pt>
                <c:pt idx="53655">
                  <c:v>-0.46558312931748003</c:v>
                </c:pt>
                <c:pt idx="53656">
                  <c:v>-0.46558312931748003</c:v>
                </c:pt>
                <c:pt idx="53657">
                  <c:v>-0.53346438978063404</c:v>
                </c:pt>
                <c:pt idx="53658">
                  <c:v>-0.39041965966828102</c:v>
                </c:pt>
                <c:pt idx="53659">
                  <c:v>-0.39041965966828102</c:v>
                </c:pt>
                <c:pt idx="53660">
                  <c:v>-0.37164609970468698</c:v>
                </c:pt>
                <c:pt idx="53661">
                  <c:v>-0.37164609970468698</c:v>
                </c:pt>
                <c:pt idx="53662">
                  <c:v>-0.31903643761966899</c:v>
                </c:pt>
                <c:pt idx="53663">
                  <c:v>-0.29187626077596501</c:v>
                </c:pt>
                <c:pt idx="53664">
                  <c:v>-0.345543140573565</c:v>
                </c:pt>
                <c:pt idx="53665">
                  <c:v>-0.345543140573565</c:v>
                </c:pt>
                <c:pt idx="53666">
                  <c:v>-0.33614802726377802</c:v>
                </c:pt>
                <c:pt idx="53667">
                  <c:v>-1.6513096917620301E-2</c:v>
                </c:pt>
                <c:pt idx="53668">
                  <c:v>0.215458821909081</c:v>
                </c:pt>
                <c:pt idx="53669">
                  <c:v>-6.5879128039061804E-2</c:v>
                </c:pt>
                <c:pt idx="53670">
                  <c:v>-7.0367305020502197E-3</c:v>
                </c:pt>
                <c:pt idx="53671">
                  <c:v>-0.10556752343199501</c:v>
                </c:pt>
                <c:pt idx="53672">
                  <c:v>-6.4384500744487597E-3</c:v>
                </c:pt>
                <c:pt idx="53673">
                  <c:v>4.0195336478858E-2</c:v>
                </c:pt>
                <c:pt idx="53674">
                  <c:v>8.3225067762817601E-2</c:v>
                </c:pt>
                <c:pt idx="53675">
                  <c:v>0.13406729953298499</c:v>
                </c:pt>
                <c:pt idx="53676">
                  <c:v>0.13381862921002699</c:v>
                </c:pt>
                <c:pt idx="53677">
                  <c:v>7.4817056142016503E-2</c:v>
                </c:pt>
                <c:pt idx="53678">
                  <c:v>0.164697354844209</c:v>
                </c:pt>
                <c:pt idx="53679">
                  <c:v>0.20062154212898101</c:v>
                </c:pt>
                <c:pt idx="53680">
                  <c:v>0.23903302022817299</c:v>
                </c:pt>
                <c:pt idx="53681">
                  <c:v>0.23903302022817299</c:v>
                </c:pt>
                <c:pt idx="53682">
                  <c:v>0.23903302022817299</c:v>
                </c:pt>
                <c:pt idx="53683">
                  <c:v>0.22156833605637</c:v>
                </c:pt>
                <c:pt idx="53684">
                  <c:v>0.22156833605637</c:v>
                </c:pt>
                <c:pt idx="53685">
                  <c:v>0.250121241267518</c:v>
                </c:pt>
                <c:pt idx="53686">
                  <c:v>0.250121241267518</c:v>
                </c:pt>
                <c:pt idx="53687">
                  <c:v>0.20655742260307899</c:v>
                </c:pt>
                <c:pt idx="53688">
                  <c:v>0.25897522304140103</c:v>
                </c:pt>
                <c:pt idx="53689">
                  <c:v>0.301327588528705</c:v>
                </c:pt>
                <c:pt idx="53690">
                  <c:v>0.34537145364418598</c:v>
                </c:pt>
                <c:pt idx="53691">
                  <c:v>0.34537145364418598</c:v>
                </c:pt>
                <c:pt idx="53692">
                  <c:v>0.19146309950191001</c:v>
                </c:pt>
                <c:pt idx="53693">
                  <c:v>0.105393508009012</c:v>
                </c:pt>
                <c:pt idx="53694">
                  <c:v>0.105393508009012</c:v>
                </c:pt>
                <c:pt idx="53695">
                  <c:v>0.105393508009012</c:v>
                </c:pt>
                <c:pt idx="53696">
                  <c:v>7.1871409049678994E-2</c:v>
                </c:pt>
                <c:pt idx="53697">
                  <c:v>7.7721188678934405E-2</c:v>
                </c:pt>
                <c:pt idx="53698">
                  <c:v>7.7721188678934405E-2</c:v>
                </c:pt>
                <c:pt idx="53699">
                  <c:v>7.7721188678934405E-2</c:v>
                </c:pt>
                <c:pt idx="53700">
                  <c:v>8.3497690547614301E-2</c:v>
                </c:pt>
                <c:pt idx="53701">
                  <c:v>7.7721188678934405E-2</c:v>
                </c:pt>
                <c:pt idx="53702">
                  <c:v>4.20518343184446E-2</c:v>
                </c:pt>
                <c:pt idx="53703">
                  <c:v>-9.9262544815830994E-2</c:v>
                </c:pt>
                <c:pt idx="53704">
                  <c:v>-0.130662957676354</c:v>
                </c:pt>
                <c:pt idx="53705">
                  <c:v>-0.130662957676354</c:v>
                </c:pt>
                <c:pt idx="53706">
                  <c:v>-8.6424176845064593E-2</c:v>
                </c:pt>
                <c:pt idx="53707">
                  <c:v>-9.6529771316492097E-2</c:v>
                </c:pt>
                <c:pt idx="53708">
                  <c:v>-6.18348326194917E-2</c:v>
                </c:pt>
                <c:pt idx="53709">
                  <c:v>-9.10519016605289E-2</c:v>
                </c:pt>
                <c:pt idx="53710">
                  <c:v>-9.10519016605289E-2</c:v>
                </c:pt>
                <c:pt idx="53711">
                  <c:v>-5.8292186855845203E-2</c:v>
                </c:pt>
                <c:pt idx="53712">
                  <c:v>-9.10519016605289E-2</c:v>
                </c:pt>
                <c:pt idx="53713">
                  <c:v>-5.8600201803550703E-2</c:v>
                </c:pt>
                <c:pt idx="53714">
                  <c:v>-9.10519016605289E-2</c:v>
                </c:pt>
                <c:pt idx="53715">
                  <c:v>-0.14404455636812</c:v>
                </c:pt>
                <c:pt idx="53716">
                  <c:v>-0.14404455636812</c:v>
                </c:pt>
                <c:pt idx="53717">
                  <c:v>-0.21313505886376299</c:v>
                </c:pt>
                <c:pt idx="53718">
                  <c:v>-0.21313505886376299</c:v>
                </c:pt>
                <c:pt idx="53719">
                  <c:v>-0.191333481561519</c:v>
                </c:pt>
                <c:pt idx="53720">
                  <c:v>-0.225072040393303</c:v>
                </c:pt>
                <c:pt idx="53721">
                  <c:v>-0.24621319790295501</c:v>
                </c:pt>
                <c:pt idx="53722">
                  <c:v>-0.21311878641736301</c:v>
                </c:pt>
                <c:pt idx="53723">
                  <c:v>-0.19165150511356999</c:v>
                </c:pt>
                <c:pt idx="53724">
                  <c:v>-0.225072040393303</c:v>
                </c:pt>
                <c:pt idx="53725">
                  <c:v>-0.225072040393303</c:v>
                </c:pt>
                <c:pt idx="53726">
                  <c:v>-0.191134770488054</c:v>
                </c:pt>
                <c:pt idx="53727">
                  <c:v>-0.21612880792213299</c:v>
                </c:pt>
                <c:pt idx="53728">
                  <c:v>-0.18481875040089299</c:v>
                </c:pt>
                <c:pt idx="53729">
                  <c:v>-0.17402000784353799</c:v>
                </c:pt>
                <c:pt idx="53730">
                  <c:v>-7.77902641338441E-2</c:v>
                </c:pt>
                <c:pt idx="53731">
                  <c:v>0</c:v>
                </c:pt>
                <c:pt idx="53732">
                  <c:v>0.229340893059682</c:v>
                </c:pt>
                <c:pt idx="53733">
                  <c:v>-5.9365609771503798E-2</c:v>
                </c:pt>
                <c:pt idx="53734">
                  <c:v>5.3112535374540901E-2</c:v>
                </c:pt>
                <c:pt idx="53735">
                  <c:v>0.100867729877797</c:v>
                </c:pt>
                <c:pt idx="53736">
                  <c:v>0.150198316051527</c:v>
                </c:pt>
                <c:pt idx="53737">
                  <c:v>0.22409814542002299</c:v>
                </c:pt>
                <c:pt idx="53738">
                  <c:v>0.12749357716843401</c:v>
                </c:pt>
                <c:pt idx="53739">
                  <c:v>5.5696624315308002E-2</c:v>
                </c:pt>
                <c:pt idx="53740">
                  <c:v>8.7841742685330591E-3</c:v>
                </c:pt>
                <c:pt idx="53741">
                  <c:v>-3.4499209925352402E-2</c:v>
                </c:pt>
                <c:pt idx="53742">
                  <c:v>4.7258380282007899E-2</c:v>
                </c:pt>
                <c:pt idx="53743">
                  <c:v>-2.9444266420926901E-2</c:v>
                </c:pt>
                <c:pt idx="53744">
                  <c:v>-2.9444266420926901E-2</c:v>
                </c:pt>
                <c:pt idx="53745">
                  <c:v>-2.9444266420926901E-2</c:v>
                </c:pt>
                <c:pt idx="53746">
                  <c:v>-0.15650236057880301</c:v>
                </c:pt>
                <c:pt idx="53747">
                  <c:v>-0.144429763507602</c:v>
                </c:pt>
                <c:pt idx="53748">
                  <c:v>-0.102569317051235</c:v>
                </c:pt>
                <c:pt idx="53749">
                  <c:v>-9.5784813015039105E-2</c:v>
                </c:pt>
                <c:pt idx="53750">
                  <c:v>-0.16849135453271299</c:v>
                </c:pt>
                <c:pt idx="53751">
                  <c:v>-0.202836338755642</c:v>
                </c:pt>
                <c:pt idx="53752">
                  <c:v>-0.16295083789985601</c:v>
                </c:pt>
                <c:pt idx="53753">
                  <c:v>-0.133761531536913</c:v>
                </c:pt>
                <c:pt idx="53754">
                  <c:v>-0.120533667163015</c:v>
                </c:pt>
                <c:pt idx="53755">
                  <c:v>-0.109246786498799</c:v>
                </c:pt>
                <c:pt idx="53756">
                  <c:v>0.17748251690984501</c:v>
                </c:pt>
                <c:pt idx="53757">
                  <c:v>8.0733662154313907E-2</c:v>
                </c:pt>
                <c:pt idx="53758">
                  <c:v>0.15005356631959799</c:v>
                </c:pt>
                <c:pt idx="53759">
                  <c:v>0.30086732545838502</c:v>
                </c:pt>
                <c:pt idx="53760">
                  <c:v>0.27933315357521998</c:v>
                </c:pt>
                <c:pt idx="53761">
                  <c:v>0.27933315357521998</c:v>
                </c:pt>
                <c:pt idx="53762">
                  <c:v>0.32719726821772699</c:v>
                </c:pt>
                <c:pt idx="53763">
                  <c:v>0.36913650183887697</c:v>
                </c:pt>
                <c:pt idx="53764">
                  <c:v>0.34736122549569598</c:v>
                </c:pt>
                <c:pt idx="53765">
                  <c:v>0.27273746053027598</c:v>
                </c:pt>
                <c:pt idx="53766">
                  <c:v>0.31090317196717698</c:v>
                </c:pt>
                <c:pt idx="53767">
                  <c:v>0.42295001519754599</c:v>
                </c:pt>
                <c:pt idx="53768">
                  <c:v>0.36618371809648798</c:v>
                </c:pt>
                <c:pt idx="53769">
                  <c:v>0.25879154155877299</c:v>
                </c:pt>
                <c:pt idx="53770">
                  <c:v>0.19541816829543099</c:v>
                </c:pt>
                <c:pt idx="53771">
                  <c:v>0.18976482179332799</c:v>
                </c:pt>
                <c:pt idx="53772">
                  <c:v>0.166242709147016</c:v>
                </c:pt>
                <c:pt idx="53773">
                  <c:v>0.101877475308615</c:v>
                </c:pt>
                <c:pt idx="53774">
                  <c:v>0.101728225557646</c:v>
                </c:pt>
                <c:pt idx="53775">
                  <c:v>0.101728225557646</c:v>
                </c:pt>
                <c:pt idx="53776">
                  <c:v>7.6257223510798999E-2</c:v>
                </c:pt>
                <c:pt idx="53777">
                  <c:v>4.6580834541170603E-2</c:v>
                </c:pt>
                <c:pt idx="53778">
                  <c:v>2.71783484188825E-2</c:v>
                </c:pt>
                <c:pt idx="53779">
                  <c:v>5.5096073334667199E-2</c:v>
                </c:pt>
                <c:pt idx="53780">
                  <c:v>5.5096073334667199E-2</c:v>
                </c:pt>
                <c:pt idx="53781">
                  <c:v>5.5096073334667199E-2</c:v>
                </c:pt>
                <c:pt idx="53782">
                  <c:v>5.5096073334667199E-2</c:v>
                </c:pt>
                <c:pt idx="53783">
                  <c:v>5.0310862293393599E-2</c:v>
                </c:pt>
                <c:pt idx="53784">
                  <c:v>-3.2699344324927902E-2</c:v>
                </c:pt>
                <c:pt idx="53785">
                  <c:v>-9.02030938852382E-2</c:v>
                </c:pt>
                <c:pt idx="53786">
                  <c:v>-8.5963266819869696E-2</c:v>
                </c:pt>
                <c:pt idx="53787">
                  <c:v>-9.02030938852382E-2</c:v>
                </c:pt>
                <c:pt idx="53788">
                  <c:v>-0.15341855442351199</c:v>
                </c:pt>
                <c:pt idx="53789">
                  <c:v>-0.15341855442351199</c:v>
                </c:pt>
                <c:pt idx="53790">
                  <c:v>-0.15341855442351199</c:v>
                </c:pt>
                <c:pt idx="53791">
                  <c:v>-0.12775196514380199</c:v>
                </c:pt>
                <c:pt idx="53792">
                  <c:v>-0.199411056131234</c:v>
                </c:pt>
                <c:pt idx="53793">
                  <c:v>-0.26295110395496901</c:v>
                </c:pt>
                <c:pt idx="53794">
                  <c:v>-0.22406316492109901</c:v>
                </c:pt>
                <c:pt idx="53795">
                  <c:v>-0.24724242776897101</c:v>
                </c:pt>
                <c:pt idx="53796">
                  <c:v>-0.20459627801305699</c:v>
                </c:pt>
                <c:pt idx="53797">
                  <c:v>-0.20459627801305699</c:v>
                </c:pt>
                <c:pt idx="53798">
                  <c:v>-0.24038281148072499</c:v>
                </c:pt>
                <c:pt idx="53799">
                  <c:v>-0.24038281148072499</c:v>
                </c:pt>
                <c:pt idx="53800">
                  <c:v>-0.23417672979540599</c:v>
                </c:pt>
                <c:pt idx="53801">
                  <c:v>-0.23417672979540599</c:v>
                </c:pt>
                <c:pt idx="53802">
                  <c:v>-0.25029801183898098</c:v>
                </c:pt>
                <c:pt idx="53803">
                  <c:v>-0.27141954826819098</c:v>
                </c:pt>
                <c:pt idx="53804">
                  <c:v>-0.30179216702641798</c:v>
                </c:pt>
                <c:pt idx="53805" formatCode="0.00E+00">
                  <c:v>-7.2869631384198097E-4</c:v>
                </c:pt>
                <c:pt idx="53806">
                  <c:v>0.32224647328607497</c:v>
                </c:pt>
                <c:pt idx="53807" formatCode="0.00E+00">
                  <c:v>0.13734514482673299</c:v>
                </c:pt>
                <c:pt idx="53808">
                  <c:v>0.193329758618322</c:v>
                </c:pt>
                <c:pt idx="53809">
                  <c:v>0.193329758618322</c:v>
                </c:pt>
                <c:pt idx="53810">
                  <c:v>0.119939387845549</c:v>
                </c:pt>
                <c:pt idx="53811">
                  <c:v>5.5645782025016403E-2</c:v>
                </c:pt>
                <c:pt idx="53812">
                  <c:v>0.12373255243461399</c:v>
                </c:pt>
                <c:pt idx="53813">
                  <c:v>7.4820075074462505E-2</c:v>
                </c:pt>
                <c:pt idx="53814">
                  <c:v>0.15915007464696701</c:v>
                </c:pt>
                <c:pt idx="53815">
                  <c:v>0.108622807658354</c:v>
                </c:pt>
                <c:pt idx="53816">
                  <c:v>0.152375388798524</c:v>
                </c:pt>
                <c:pt idx="53817">
                  <c:v>0.106510157701066</c:v>
                </c:pt>
                <c:pt idx="53818">
                  <c:v>0.17287161011018701</c:v>
                </c:pt>
                <c:pt idx="53819">
                  <c:v>0.17287161011018701</c:v>
                </c:pt>
                <c:pt idx="53820">
                  <c:v>0.17287161011018701</c:v>
                </c:pt>
                <c:pt idx="53821">
                  <c:v>0.12733548461105701</c:v>
                </c:pt>
                <c:pt idx="53822">
                  <c:v>0.173622738890087</c:v>
                </c:pt>
                <c:pt idx="53823">
                  <c:v>0.1342667922744</c:v>
                </c:pt>
                <c:pt idx="53824">
                  <c:v>0.1342667922744</c:v>
                </c:pt>
                <c:pt idx="53825">
                  <c:v>0.20955606017303799</c:v>
                </c:pt>
                <c:pt idx="53826">
                  <c:v>0.24252441274369699</c:v>
                </c:pt>
                <c:pt idx="53827">
                  <c:v>0.19352337946707601</c:v>
                </c:pt>
                <c:pt idx="53828">
                  <c:v>0.253016957711381</c:v>
                </c:pt>
                <c:pt idx="53829">
                  <c:v>0.20818332094258399</c:v>
                </c:pt>
                <c:pt idx="53830">
                  <c:v>0.20818332094258399</c:v>
                </c:pt>
                <c:pt idx="53831">
                  <c:v>0.253016957711381</c:v>
                </c:pt>
                <c:pt idx="53832">
                  <c:v>0.253016957711381</c:v>
                </c:pt>
                <c:pt idx="53833">
                  <c:v>0.222775406006715</c:v>
                </c:pt>
                <c:pt idx="53834">
                  <c:v>0.22422942559956899</c:v>
                </c:pt>
                <c:pt idx="53835">
                  <c:v>9.09568491852768E-2</c:v>
                </c:pt>
                <c:pt idx="53836">
                  <c:v>-0.24039078890101701</c:v>
                </c:pt>
                <c:pt idx="53837">
                  <c:v>4.6882164823017901E-2</c:v>
                </c:pt>
                <c:pt idx="53838">
                  <c:v>-1.09421955429216E-2</c:v>
                </c:pt>
                <c:pt idx="53839">
                  <c:v>4.2230335163071203E-2</c:v>
                </c:pt>
                <c:pt idx="53840">
                  <c:v>-5.5650485097117702E-2</c:v>
                </c:pt>
                <c:pt idx="53841">
                  <c:v>7.6435069636149697E-2</c:v>
                </c:pt>
                <c:pt idx="53842">
                  <c:v>7.6435069636149697E-2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053888"/>
        <c:axId val="96056064"/>
      </c:scatterChart>
      <c:valAx>
        <c:axId val="96053888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Perentage of Game Completed</a:t>
                </a:r>
              </a:p>
            </c:rich>
          </c:tx>
          <c:layout>
            <c:manualLayout>
              <c:xMode val="edge"/>
              <c:yMode val="edge"/>
              <c:x val="0.33534842519685032"/>
              <c:y val="0.8833100029163021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056064"/>
        <c:crosses val="autoZero"/>
        <c:crossBetween val="midCat"/>
      </c:valAx>
      <c:valAx>
        <c:axId val="96056064"/>
        <c:scaling>
          <c:orientation val="minMax"/>
          <c:max val="1"/>
          <c:min val="-1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Prediction Strength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9605388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Closest of Each Piece Type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Sheet1!$P$3:$AA$3</c:f>
                <c:numCache>
                  <c:formatCode>General</c:formatCode>
                  <c:ptCount val="12"/>
                  <c:pt idx="0">
                    <c:v>7.3422249042394069E-2</c:v>
                  </c:pt>
                  <c:pt idx="1">
                    <c:v>9.4711883897697538E-2</c:v>
                  </c:pt>
                  <c:pt idx="2">
                    <c:v>8.795648319399095E-2</c:v>
                  </c:pt>
                  <c:pt idx="3">
                    <c:v>0.10050067693330132</c:v>
                  </c:pt>
                  <c:pt idx="4">
                    <c:v>8.5006124371064876E-2</c:v>
                  </c:pt>
                  <c:pt idx="5">
                    <c:v>0.10741278207123581</c:v>
                  </c:pt>
                  <c:pt idx="6">
                    <c:v>7.7872879057655359E-2</c:v>
                  </c:pt>
                  <c:pt idx="7">
                    <c:v>9.0625110581835186E-2</c:v>
                  </c:pt>
                  <c:pt idx="8">
                    <c:v>0.11169676891688457</c:v>
                  </c:pt>
                  <c:pt idx="9">
                    <c:v>0.18467468822523567</c:v>
                  </c:pt>
                  <c:pt idx="10">
                    <c:v>6.3866443350296453E-2</c:v>
                  </c:pt>
                  <c:pt idx="11">
                    <c:v>0.12865942352897836</c:v>
                  </c:pt>
                </c:numCache>
              </c:numRef>
            </c:plus>
            <c:minus>
              <c:numRef>
                <c:f>Sheet1!$P$3:$AA$3</c:f>
                <c:numCache>
                  <c:formatCode>General</c:formatCode>
                  <c:ptCount val="12"/>
                  <c:pt idx="0">
                    <c:v>7.3422249042394069E-2</c:v>
                  </c:pt>
                  <c:pt idx="1">
                    <c:v>9.4711883897697538E-2</c:v>
                  </c:pt>
                  <c:pt idx="2">
                    <c:v>8.795648319399095E-2</c:v>
                  </c:pt>
                  <c:pt idx="3">
                    <c:v>0.10050067693330132</c:v>
                  </c:pt>
                  <c:pt idx="4">
                    <c:v>8.5006124371064876E-2</c:v>
                  </c:pt>
                  <c:pt idx="5">
                    <c:v>0.10741278207123581</c:v>
                  </c:pt>
                  <c:pt idx="6">
                    <c:v>7.7872879057655359E-2</c:v>
                  </c:pt>
                  <c:pt idx="7">
                    <c:v>9.0625110581835186E-2</c:v>
                  </c:pt>
                  <c:pt idx="8">
                    <c:v>0.11169676891688457</c:v>
                  </c:pt>
                  <c:pt idx="9">
                    <c:v>0.18467468822523567</c:v>
                  </c:pt>
                  <c:pt idx="10">
                    <c:v>6.3866443350296453E-2</c:v>
                  </c:pt>
                  <c:pt idx="11">
                    <c:v>0.12865942352897836</c:v>
                  </c:pt>
                </c:numCache>
              </c:numRef>
            </c:minus>
          </c:errBars>
          <c:yVal>
            <c:numRef>
              <c:f>Sheet1!$P$2:$AA$2</c:f>
              <c:numCache>
                <c:formatCode>General</c:formatCode>
                <c:ptCount val="12"/>
                <c:pt idx="0">
                  <c:v>5.0569153739131255E-2</c:v>
                </c:pt>
                <c:pt idx="1">
                  <c:v>6.5347653239847633E-2</c:v>
                </c:pt>
                <c:pt idx="2">
                  <c:v>6.0062493328362963E-2</c:v>
                </c:pt>
                <c:pt idx="3">
                  <c:v>8.5112943603055685E-2</c:v>
                </c:pt>
                <c:pt idx="4">
                  <c:v>5.9823411302993297E-2</c:v>
                </c:pt>
                <c:pt idx="5">
                  <c:v>8.9886863883868753E-2</c:v>
                </c:pt>
                <c:pt idx="6">
                  <c:v>5.8882076045259614E-2</c:v>
                </c:pt>
                <c:pt idx="7">
                  <c:v>8.424920283988413E-2</c:v>
                </c:pt>
                <c:pt idx="8">
                  <c:v>9.7085823378908157E-2</c:v>
                </c:pt>
                <c:pt idx="9">
                  <c:v>0.15885018808501541</c:v>
                </c:pt>
                <c:pt idx="10">
                  <c:v>4.6990716576191048E-2</c:v>
                </c:pt>
                <c:pt idx="11">
                  <c:v>6.447683004018924E-2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065408"/>
        <c:axId val="96067584"/>
      </c:scatterChart>
      <c:valAx>
        <c:axId val="96065408"/>
        <c:scaling>
          <c:orientation val="minMax"/>
          <c:max val="1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Piece</a:t>
                </a:r>
              </a:p>
            </c:rich>
          </c:tx>
          <c:overlay val="0"/>
        </c:title>
        <c:majorTickMark val="out"/>
        <c:minorTickMark val="none"/>
        <c:tickLblPos val="nextTo"/>
        <c:crossAx val="96067584"/>
        <c:crosses val="autoZero"/>
        <c:crossBetween val="midCat"/>
      </c:valAx>
      <c:valAx>
        <c:axId val="9606758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Average</a:t>
                </a:r>
                <a:r>
                  <a:rPr lang="en-US" baseline="0"/>
                  <a:t> Distance From Trap</a:t>
                </a:r>
                <a:endParaRPr lang="en-US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06540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Prediction Using Remaining Pieces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xVal>
            <c:numRef>
              <c:f>Sheet1!$A:$A</c:f>
              <c:numCache>
                <c:formatCode>General</c:formatCode>
                <c:ptCount val="1048576"/>
                <c:pt idx="0">
                  <c:v>0</c:v>
                </c:pt>
                <c:pt idx="1">
                  <c:v>2.3809523809523801E-2</c:v>
                </c:pt>
                <c:pt idx="2">
                  <c:v>4.7619047619047603E-2</c:v>
                </c:pt>
                <c:pt idx="3">
                  <c:v>7.1428571428571397E-2</c:v>
                </c:pt>
                <c:pt idx="4">
                  <c:v>9.5238095238095205E-2</c:v>
                </c:pt>
                <c:pt idx="5">
                  <c:v>0.119047619047619</c:v>
                </c:pt>
                <c:pt idx="6">
                  <c:v>0.14285714285714199</c:v>
                </c:pt>
                <c:pt idx="7">
                  <c:v>0.16666666666666599</c:v>
                </c:pt>
                <c:pt idx="8">
                  <c:v>0.19047619047618999</c:v>
                </c:pt>
                <c:pt idx="9">
                  <c:v>0.214285714285714</c:v>
                </c:pt>
                <c:pt idx="10">
                  <c:v>0.238095238095238</c:v>
                </c:pt>
                <c:pt idx="11">
                  <c:v>0.26190476190476097</c:v>
                </c:pt>
                <c:pt idx="12">
                  <c:v>0.28571428571428498</c:v>
                </c:pt>
                <c:pt idx="13">
                  <c:v>0.30952380952380898</c:v>
                </c:pt>
                <c:pt idx="14">
                  <c:v>0.33333333333333298</c:v>
                </c:pt>
                <c:pt idx="15">
                  <c:v>0.35714285714285698</c:v>
                </c:pt>
                <c:pt idx="16">
                  <c:v>0.38095238095237999</c:v>
                </c:pt>
                <c:pt idx="17">
                  <c:v>0.40476190476190399</c:v>
                </c:pt>
                <c:pt idx="18">
                  <c:v>0.42857142857142799</c:v>
                </c:pt>
                <c:pt idx="19">
                  <c:v>0.452380952380952</c:v>
                </c:pt>
                <c:pt idx="20">
                  <c:v>0.476190476190476</c:v>
                </c:pt>
                <c:pt idx="21">
                  <c:v>0.5</c:v>
                </c:pt>
                <c:pt idx="22">
                  <c:v>0.52380952380952295</c:v>
                </c:pt>
                <c:pt idx="23">
                  <c:v>0.54761904761904701</c:v>
                </c:pt>
                <c:pt idx="24">
                  <c:v>0.57142857142857095</c:v>
                </c:pt>
                <c:pt idx="25">
                  <c:v>0.59523809523809501</c:v>
                </c:pt>
                <c:pt idx="26">
                  <c:v>0.61904761904761896</c:v>
                </c:pt>
                <c:pt idx="27">
                  <c:v>0.64285714285714202</c:v>
                </c:pt>
                <c:pt idx="28">
                  <c:v>0.66666666666666596</c:v>
                </c:pt>
                <c:pt idx="29">
                  <c:v>0.69047619047619002</c:v>
                </c:pt>
                <c:pt idx="30">
                  <c:v>0.71428571428571397</c:v>
                </c:pt>
                <c:pt idx="31">
                  <c:v>0.73809523809523803</c:v>
                </c:pt>
                <c:pt idx="32">
                  <c:v>0.76190476190476097</c:v>
                </c:pt>
                <c:pt idx="33">
                  <c:v>0.78571428571428503</c:v>
                </c:pt>
                <c:pt idx="34">
                  <c:v>0.80952380952380898</c:v>
                </c:pt>
                <c:pt idx="35">
                  <c:v>0.83333333333333304</c:v>
                </c:pt>
                <c:pt idx="36">
                  <c:v>0.85714285714285698</c:v>
                </c:pt>
                <c:pt idx="37">
                  <c:v>0.88095238095238004</c:v>
                </c:pt>
                <c:pt idx="38">
                  <c:v>0.90476190476190399</c:v>
                </c:pt>
                <c:pt idx="39">
                  <c:v>0.92857142857142805</c:v>
                </c:pt>
                <c:pt idx="40">
                  <c:v>0.952380952380952</c:v>
                </c:pt>
                <c:pt idx="41">
                  <c:v>0.97619047619047605</c:v>
                </c:pt>
                <c:pt idx="42">
                  <c:v>0</c:v>
                </c:pt>
                <c:pt idx="43">
                  <c:v>7.8125E-3</c:v>
                </c:pt>
                <c:pt idx="44">
                  <c:v>1.5625E-2</c:v>
                </c:pt>
                <c:pt idx="45">
                  <c:v>2.34375E-2</c:v>
                </c:pt>
                <c:pt idx="46">
                  <c:v>3.125E-2</c:v>
                </c:pt>
                <c:pt idx="47">
                  <c:v>3.90625E-2</c:v>
                </c:pt>
                <c:pt idx="48">
                  <c:v>4.6875E-2</c:v>
                </c:pt>
                <c:pt idx="49">
                  <c:v>5.46875E-2</c:v>
                </c:pt>
                <c:pt idx="50">
                  <c:v>6.25E-2</c:v>
                </c:pt>
                <c:pt idx="51">
                  <c:v>7.03125E-2</c:v>
                </c:pt>
                <c:pt idx="52">
                  <c:v>7.8125E-2</c:v>
                </c:pt>
                <c:pt idx="53">
                  <c:v>8.59375E-2</c:v>
                </c:pt>
                <c:pt idx="54">
                  <c:v>9.375E-2</c:v>
                </c:pt>
                <c:pt idx="55">
                  <c:v>0.1015625</c:v>
                </c:pt>
                <c:pt idx="56">
                  <c:v>0.109375</c:v>
                </c:pt>
                <c:pt idx="57">
                  <c:v>0.1171875</c:v>
                </c:pt>
                <c:pt idx="58">
                  <c:v>0.125</c:v>
                </c:pt>
                <c:pt idx="59">
                  <c:v>0.1328125</c:v>
                </c:pt>
                <c:pt idx="60">
                  <c:v>0.140625</c:v>
                </c:pt>
                <c:pt idx="61">
                  <c:v>0.1484375</c:v>
                </c:pt>
                <c:pt idx="62">
                  <c:v>0.15625</c:v>
                </c:pt>
                <c:pt idx="63">
                  <c:v>0.1640625</c:v>
                </c:pt>
                <c:pt idx="64">
                  <c:v>0.171875</c:v>
                </c:pt>
                <c:pt idx="65">
                  <c:v>0.1796875</c:v>
                </c:pt>
                <c:pt idx="66">
                  <c:v>0.1875</c:v>
                </c:pt>
                <c:pt idx="67">
                  <c:v>0.1953125</c:v>
                </c:pt>
                <c:pt idx="68">
                  <c:v>0.203125</c:v>
                </c:pt>
                <c:pt idx="69">
                  <c:v>0.2109375</c:v>
                </c:pt>
                <c:pt idx="70">
                  <c:v>0.21875</c:v>
                </c:pt>
                <c:pt idx="71">
                  <c:v>0.2265625</c:v>
                </c:pt>
                <c:pt idx="72">
                  <c:v>0.234375</c:v>
                </c:pt>
                <c:pt idx="73">
                  <c:v>0.2421875</c:v>
                </c:pt>
                <c:pt idx="74">
                  <c:v>0.25</c:v>
                </c:pt>
                <c:pt idx="75">
                  <c:v>0.2578125</c:v>
                </c:pt>
                <c:pt idx="76">
                  <c:v>0.265625</c:v>
                </c:pt>
                <c:pt idx="77">
                  <c:v>0.2734375</c:v>
                </c:pt>
                <c:pt idx="78">
                  <c:v>0.28125</c:v>
                </c:pt>
                <c:pt idx="79">
                  <c:v>0.2890625</c:v>
                </c:pt>
                <c:pt idx="80">
                  <c:v>0.296875</c:v>
                </c:pt>
                <c:pt idx="81">
                  <c:v>0.3046875</c:v>
                </c:pt>
                <c:pt idx="82">
                  <c:v>0.3125</c:v>
                </c:pt>
                <c:pt idx="83">
                  <c:v>0.3203125</c:v>
                </c:pt>
                <c:pt idx="84">
                  <c:v>0.328125</c:v>
                </c:pt>
                <c:pt idx="85">
                  <c:v>0.3359375</c:v>
                </c:pt>
                <c:pt idx="86">
                  <c:v>0.34375</c:v>
                </c:pt>
                <c:pt idx="87">
                  <c:v>0.3515625</c:v>
                </c:pt>
                <c:pt idx="88">
                  <c:v>0.359375</c:v>
                </c:pt>
                <c:pt idx="89">
                  <c:v>0.3671875</c:v>
                </c:pt>
                <c:pt idx="90">
                  <c:v>0.375</c:v>
                </c:pt>
                <c:pt idx="91">
                  <c:v>0.3828125</c:v>
                </c:pt>
                <c:pt idx="92">
                  <c:v>0.390625</c:v>
                </c:pt>
                <c:pt idx="93">
                  <c:v>0.3984375</c:v>
                </c:pt>
                <c:pt idx="94">
                  <c:v>0.40625</c:v>
                </c:pt>
                <c:pt idx="95">
                  <c:v>0.4140625</c:v>
                </c:pt>
                <c:pt idx="96">
                  <c:v>0.421875</c:v>
                </c:pt>
                <c:pt idx="97">
                  <c:v>0.4296875</c:v>
                </c:pt>
                <c:pt idx="98">
                  <c:v>0.4375</c:v>
                </c:pt>
                <c:pt idx="99">
                  <c:v>0.4453125</c:v>
                </c:pt>
                <c:pt idx="100">
                  <c:v>0.453125</c:v>
                </c:pt>
                <c:pt idx="101">
                  <c:v>0.4609375</c:v>
                </c:pt>
                <c:pt idx="102">
                  <c:v>0.46875</c:v>
                </c:pt>
                <c:pt idx="103">
                  <c:v>0.4765625</c:v>
                </c:pt>
                <c:pt idx="104">
                  <c:v>0.484375</c:v>
                </c:pt>
                <c:pt idx="105">
                  <c:v>0.4921875</c:v>
                </c:pt>
                <c:pt idx="106">
                  <c:v>0.5</c:v>
                </c:pt>
                <c:pt idx="107">
                  <c:v>0.5078125</c:v>
                </c:pt>
                <c:pt idx="108">
                  <c:v>0.515625</c:v>
                </c:pt>
                <c:pt idx="109">
                  <c:v>0.5234375</c:v>
                </c:pt>
                <c:pt idx="110">
                  <c:v>0.53125</c:v>
                </c:pt>
                <c:pt idx="111">
                  <c:v>0.5390625</c:v>
                </c:pt>
                <c:pt idx="112">
                  <c:v>0.546875</c:v>
                </c:pt>
                <c:pt idx="113">
                  <c:v>0.5546875</c:v>
                </c:pt>
                <c:pt idx="114">
                  <c:v>0.5625</c:v>
                </c:pt>
                <c:pt idx="115">
                  <c:v>0.5703125</c:v>
                </c:pt>
                <c:pt idx="116">
                  <c:v>0.578125</c:v>
                </c:pt>
                <c:pt idx="117">
                  <c:v>0.5859375</c:v>
                </c:pt>
                <c:pt idx="118">
                  <c:v>0.59375</c:v>
                </c:pt>
                <c:pt idx="119">
                  <c:v>0.6015625</c:v>
                </c:pt>
                <c:pt idx="120">
                  <c:v>0.609375</c:v>
                </c:pt>
                <c:pt idx="121">
                  <c:v>0.6171875</c:v>
                </c:pt>
                <c:pt idx="122">
                  <c:v>0.625</c:v>
                </c:pt>
                <c:pt idx="123">
                  <c:v>0.6328125</c:v>
                </c:pt>
                <c:pt idx="124">
                  <c:v>0.640625</c:v>
                </c:pt>
                <c:pt idx="125">
                  <c:v>0.6484375</c:v>
                </c:pt>
                <c:pt idx="126">
                  <c:v>0.65625</c:v>
                </c:pt>
                <c:pt idx="127">
                  <c:v>0.6640625</c:v>
                </c:pt>
                <c:pt idx="128">
                  <c:v>0.671875</c:v>
                </c:pt>
                <c:pt idx="129">
                  <c:v>0.6796875</c:v>
                </c:pt>
                <c:pt idx="130">
                  <c:v>0.6875</c:v>
                </c:pt>
                <c:pt idx="131">
                  <c:v>0.6953125</c:v>
                </c:pt>
                <c:pt idx="132">
                  <c:v>0.703125</c:v>
                </c:pt>
                <c:pt idx="133">
                  <c:v>0.7109375</c:v>
                </c:pt>
                <c:pt idx="134">
                  <c:v>0.71875</c:v>
                </c:pt>
                <c:pt idx="135">
                  <c:v>0.7265625</c:v>
                </c:pt>
                <c:pt idx="136">
                  <c:v>0.734375</c:v>
                </c:pt>
                <c:pt idx="137">
                  <c:v>0.7421875</c:v>
                </c:pt>
                <c:pt idx="138">
                  <c:v>0.75</c:v>
                </c:pt>
                <c:pt idx="139">
                  <c:v>0.7578125</c:v>
                </c:pt>
                <c:pt idx="140">
                  <c:v>0.765625</c:v>
                </c:pt>
                <c:pt idx="141">
                  <c:v>0.7734375</c:v>
                </c:pt>
                <c:pt idx="142">
                  <c:v>0.78125</c:v>
                </c:pt>
                <c:pt idx="143">
                  <c:v>0.7890625</c:v>
                </c:pt>
                <c:pt idx="144">
                  <c:v>0.796875</c:v>
                </c:pt>
                <c:pt idx="145">
                  <c:v>0.8046875</c:v>
                </c:pt>
                <c:pt idx="146">
                  <c:v>0.8125</c:v>
                </c:pt>
                <c:pt idx="147">
                  <c:v>0.8203125</c:v>
                </c:pt>
                <c:pt idx="148">
                  <c:v>0.828125</c:v>
                </c:pt>
                <c:pt idx="149">
                  <c:v>0.8359375</c:v>
                </c:pt>
                <c:pt idx="150">
                  <c:v>0.84375</c:v>
                </c:pt>
                <c:pt idx="151">
                  <c:v>0.8515625</c:v>
                </c:pt>
                <c:pt idx="152">
                  <c:v>0.859375</c:v>
                </c:pt>
                <c:pt idx="153">
                  <c:v>0.8671875</c:v>
                </c:pt>
                <c:pt idx="154">
                  <c:v>0.875</c:v>
                </c:pt>
                <c:pt idx="155">
                  <c:v>0.8828125</c:v>
                </c:pt>
                <c:pt idx="156">
                  <c:v>0.890625</c:v>
                </c:pt>
                <c:pt idx="157">
                  <c:v>0.8984375</c:v>
                </c:pt>
                <c:pt idx="158">
                  <c:v>0.90625</c:v>
                </c:pt>
                <c:pt idx="159">
                  <c:v>0.9140625</c:v>
                </c:pt>
                <c:pt idx="160">
                  <c:v>0.921875</c:v>
                </c:pt>
                <c:pt idx="161">
                  <c:v>0.9296875</c:v>
                </c:pt>
                <c:pt idx="162">
                  <c:v>0.9375</c:v>
                </c:pt>
                <c:pt idx="163">
                  <c:v>0.9453125</c:v>
                </c:pt>
                <c:pt idx="164">
                  <c:v>0.953125</c:v>
                </c:pt>
                <c:pt idx="165">
                  <c:v>0.9609375</c:v>
                </c:pt>
                <c:pt idx="166">
                  <c:v>0.96875</c:v>
                </c:pt>
                <c:pt idx="167">
                  <c:v>0.9765625</c:v>
                </c:pt>
                <c:pt idx="168">
                  <c:v>0.984375</c:v>
                </c:pt>
                <c:pt idx="169">
                  <c:v>0.9921875</c:v>
                </c:pt>
                <c:pt idx="170">
                  <c:v>0</c:v>
                </c:pt>
                <c:pt idx="171">
                  <c:v>1.0869565217391301E-2</c:v>
                </c:pt>
                <c:pt idx="172">
                  <c:v>2.1739130434782601E-2</c:v>
                </c:pt>
                <c:pt idx="173">
                  <c:v>3.2608695652173898E-2</c:v>
                </c:pt>
                <c:pt idx="174">
                  <c:v>4.3478260869565202E-2</c:v>
                </c:pt>
                <c:pt idx="175">
                  <c:v>5.4347826086956499E-2</c:v>
                </c:pt>
                <c:pt idx="176">
                  <c:v>6.5217391304347797E-2</c:v>
                </c:pt>
                <c:pt idx="177">
                  <c:v>7.6086956521739094E-2</c:v>
                </c:pt>
                <c:pt idx="178">
                  <c:v>8.6956521739130405E-2</c:v>
                </c:pt>
                <c:pt idx="179">
                  <c:v>9.7826086956521702E-2</c:v>
                </c:pt>
                <c:pt idx="180">
                  <c:v>0.108695652173913</c:v>
                </c:pt>
                <c:pt idx="181">
                  <c:v>0.119565217391304</c:v>
                </c:pt>
                <c:pt idx="182">
                  <c:v>0.13043478260869501</c:v>
                </c:pt>
                <c:pt idx="183">
                  <c:v>0.141304347826086</c:v>
                </c:pt>
                <c:pt idx="184">
                  <c:v>0.15217391304347799</c:v>
                </c:pt>
                <c:pt idx="185">
                  <c:v>0.16304347826086901</c:v>
                </c:pt>
                <c:pt idx="186">
                  <c:v>0.17391304347826</c:v>
                </c:pt>
                <c:pt idx="187">
                  <c:v>0.184782608695652</c:v>
                </c:pt>
                <c:pt idx="188">
                  <c:v>0.19565217391304299</c:v>
                </c:pt>
                <c:pt idx="189">
                  <c:v>0.20652173913043401</c:v>
                </c:pt>
                <c:pt idx="190">
                  <c:v>0.217391304347826</c:v>
                </c:pt>
                <c:pt idx="191">
                  <c:v>0.22826086956521699</c:v>
                </c:pt>
                <c:pt idx="192">
                  <c:v>0.23913043478260801</c:v>
                </c:pt>
                <c:pt idx="193">
                  <c:v>0.25</c:v>
                </c:pt>
                <c:pt idx="194">
                  <c:v>0.26086956521739102</c:v>
                </c:pt>
                <c:pt idx="195">
                  <c:v>0.27173913043478198</c:v>
                </c:pt>
                <c:pt idx="196">
                  <c:v>0.282608695652173</c:v>
                </c:pt>
                <c:pt idx="197">
                  <c:v>0.29347826086956502</c:v>
                </c:pt>
                <c:pt idx="198">
                  <c:v>0.30434782608695599</c:v>
                </c:pt>
                <c:pt idx="199">
                  <c:v>0.31521739130434701</c:v>
                </c:pt>
                <c:pt idx="200">
                  <c:v>0.32608695652173902</c:v>
                </c:pt>
                <c:pt idx="201">
                  <c:v>0.33695652173912999</c:v>
                </c:pt>
                <c:pt idx="202">
                  <c:v>0.34782608695652101</c:v>
                </c:pt>
                <c:pt idx="203">
                  <c:v>0.35869565217391303</c:v>
                </c:pt>
                <c:pt idx="204">
                  <c:v>0.36956521739130399</c:v>
                </c:pt>
                <c:pt idx="205">
                  <c:v>0.38043478260869501</c:v>
                </c:pt>
                <c:pt idx="206">
                  <c:v>0.39130434782608697</c:v>
                </c:pt>
                <c:pt idx="207">
                  <c:v>0.40217391304347799</c:v>
                </c:pt>
                <c:pt idx="208">
                  <c:v>0.41304347826086901</c:v>
                </c:pt>
                <c:pt idx="209">
                  <c:v>0.42391304347825998</c:v>
                </c:pt>
                <c:pt idx="210">
                  <c:v>0.434782608695652</c:v>
                </c:pt>
                <c:pt idx="211">
                  <c:v>0.44565217391304301</c:v>
                </c:pt>
                <c:pt idx="212">
                  <c:v>0.45652173913043398</c:v>
                </c:pt>
                <c:pt idx="213">
                  <c:v>0.467391304347826</c:v>
                </c:pt>
                <c:pt idx="214">
                  <c:v>0.47826086956521702</c:v>
                </c:pt>
                <c:pt idx="215">
                  <c:v>0.48913043478260798</c:v>
                </c:pt>
                <c:pt idx="216">
                  <c:v>0.5</c:v>
                </c:pt>
                <c:pt idx="217">
                  <c:v>0.51086956521739102</c:v>
                </c:pt>
                <c:pt idx="218">
                  <c:v>0.52173913043478204</c:v>
                </c:pt>
                <c:pt idx="219">
                  <c:v>0.53260869565217395</c:v>
                </c:pt>
                <c:pt idx="220">
                  <c:v>0.54347826086956497</c:v>
                </c:pt>
                <c:pt idx="221">
                  <c:v>0.55434782608695599</c:v>
                </c:pt>
                <c:pt idx="222">
                  <c:v>0.56521739130434701</c:v>
                </c:pt>
                <c:pt idx="223">
                  <c:v>0.57608695652173902</c:v>
                </c:pt>
                <c:pt idx="224">
                  <c:v>0.58695652173913004</c:v>
                </c:pt>
                <c:pt idx="225">
                  <c:v>0.59782608695652095</c:v>
                </c:pt>
                <c:pt idx="226">
                  <c:v>0.60869565217391297</c:v>
                </c:pt>
                <c:pt idx="227">
                  <c:v>0.61956521739130399</c:v>
                </c:pt>
                <c:pt idx="228">
                  <c:v>0.63043478260869501</c:v>
                </c:pt>
                <c:pt idx="229">
                  <c:v>0.64130434782608603</c:v>
                </c:pt>
                <c:pt idx="230">
                  <c:v>0.65217391304347805</c:v>
                </c:pt>
                <c:pt idx="231">
                  <c:v>0.66304347826086896</c:v>
                </c:pt>
                <c:pt idx="232">
                  <c:v>0.67391304347825998</c:v>
                </c:pt>
                <c:pt idx="233">
                  <c:v>0.684782608695652</c:v>
                </c:pt>
                <c:pt idx="234">
                  <c:v>0.69565217391304301</c:v>
                </c:pt>
                <c:pt idx="235">
                  <c:v>0.70652173913043403</c:v>
                </c:pt>
                <c:pt idx="236">
                  <c:v>0.71739130434782605</c:v>
                </c:pt>
                <c:pt idx="237">
                  <c:v>0.72826086956521696</c:v>
                </c:pt>
                <c:pt idx="238">
                  <c:v>0.73913043478260798</c:v>
                </c:pt>
                <c:pt idx="239">
                  <c:v>0.75</c:v>
                </c:pt>
                <c:pt idx="240">
                  <c:v>0.76086956521739102</c:v>
                </c:pt>
                <c:pt idx="241">
                  <c:v>0.77173913043478204</c:v>
                </c:pt>
                <c:pt idx="242">
                  <c:v>0.78260869565217395</c:v>
                </c:pt>
                <c:pt idx="243">
                  <c:v>0.79347826086956497</c:v>
                </c:pt>
                <c:pt idx="244">
                  <c:v>0.80434782608695599</c:v>
                </c:pt>
                <c:pt idx="245">
                  <c:v>0.81521739130434701</c:v>
                </c:pt>
                <c:pt idx="246">
                  <c:v>0.82608695652173902</c:v>
                </c:pt>
                <c:pt idx="247">
                  <c:v>0.83695652173913004</c:v>
                </c:pt>
                <c:pt idx="248">
                  <c:v>0.84782608695652095</c:v>
                </c:pt>
                <c:pt idx="249">
                  <c:v>0.85869565217391297</c:v>
                </c:pt>
                <c:pt idx="250">
                  <c:v>0.86956521739130399</c:v>
                </c:pt>
                <c:pt idx="251">
                  <c:v>0.88043478260869501</c:v>
                </c:pt>
                <c:pt idx="252">
                  <c:v>0.89130434782608603</c:v>
                </c:pt>
                <c:pt idx="253">
                  <c:v>0.90217391304347805</c:v>
                </c:pt>
                <c:pt idx="254">
                  <c:v>0.91304347826086896</c:v>
                </c:pt>
                <c:pt idx="255">
                  <c:v>0.92391304347825998</c:v>
                </c:pt>
                <c:pt idx="256">
                  <c:v>0.934782608695652</c:v>
                </c:pt>
                <c:pt idx="257">
                  <c:v>0.94565217391304301</c:v>
                </c:pt>
                <c:pt idx="258">
                  <c:v>0.95652173913043403</c:v>
                </c:pt>
                <c:pt idx="259">
                  <c:v>0.96739130434782605</c:v>
                </c:pt>
                <c:pt idx="260">
                  <c:v>0.97826086956521696</c:v>
                </c:pt>
                <c:pt idx="261">
                  <c:v>0.98913043478260798</c:v>
                </c:pt>
                <c:pt idx="262">
                  <c:v>0</c:v>
                </c:pt>
                <c:pt idx="263">
                  <c:v>3.5714285714285698E-2</c:v>
                </c:pt>
                <c:pt idx="264">
                  <c:v>7.1428571428571397E-2</c:v>
                </c:pt>
                <c:pt idx="265">
                  <c:v>0.107142857142857</c:v>
                </c:pt>
                <c:pt idx="266">
                  <c:v>0.14285714285714199</c:v>
                </c:pt>
                <c:pt idx="267">
                  <c:v>0.17857142857142799</c:v>
                </c:pt>
                <c:pt idx="268">
                  <c:v>0.214285714285714</c:v>
                </c:pt>
                <c:pt idx="269">
                  <c:v>0.25</c:v>
                </c:pt>
                <c:pt idx="270">
                  <c:v>0.28571428571428498</c:v>
                </c:pt>
                <c:pt idx="271">
                  <c:v>0.32142857142857101</c:v>
                </c:pt>
                <c:pt idx="272">
                  <c:v>0.35714285714285698</c:v>
                </c:pt>
                <c:pt idx="273">
                  <c:v>0.39285714285714202</c:v>
                </c:pt>
                <c:pt idx="274">
                  <c:v>0.42857142857142799</c:v>
                </c:pt>
                <c:pt idx="275">
                  <c:v>0.46428571428571402</c:v>
                </c:pt>
                <c:pt idx="276">
                  <c:v>0.5</c:v>
                </c:pt>
                <c:pt idx="277">
                  <c:v>0.53571428571428503</c:v>
                </c:pt>
                <c:pt idx="278">
                  <c:v>0.57142857142857095</c:v>
                </c:pt>
                <c:pt idx="279">
                  <c:v>0.60714285714285698</c:v>
                </c:pt>
                <c:pt idx="280">
                  <c:v>0.64285714285714202</c:v>
                </c:pt>
                <c:pt idx="281">
                  <c:v>0.67857142857142805</c:v>
                </c:pt>
                <c:pt idx="282">
                  <c:v>0.71428571428571397</c:v>
                </c:pt>
                <c:pt idx="283">
                  <c:v>0.75</c:v>
                </c:pt>
                <c:pt idx="284">
                  <c:v>0.78571428571428503</c:v>
                </c:pt>
                <c:pt idx="285">
                  <c:v>0.82142857142857095</c:v>
                </c:pt>
                <c:pt idx="286">
                  <c:v>0.85714285714285698</c:v>
                </c:pt>
                <c:pt idx="287">
                  <c:v>0.89285714285714202</c:v>
                </c:pt>
                <c:pt idx="288">
                  <c:v>0.92857142857142805</c:v>
                </c:pt>
                <c:pt idx="289">
                  <c:v>0.96428571428571397</c:v>
                </c:pt>
                <c:pt idx="290">
                  <c:v>0</c:v>
                </c:pt>
                <c:pt idx="291">
                  <c:v>0.14285714285714199</c:v>
                </c:pt>
                <c:pt idx="292">
                  <c:v>0.28571428571428498</c:v>
                </c:pt>
                <c:pt idx="293">
                  <c:v>0.42857142857142799</c:v>
                </c:pt>
                <c:pt idx="294">
                  <c:v>0.57142857142857095</c:v>
                </c:pt>
                <c:pt idx="295">
                  <c:v>0.71428571428571397</c:v>
                </c:pt>
                <c:pt idx="296">
                  <c:v>0.85714285714285698</c:v>
                </c:pt>
                <c:pt idx="297">
                  <c:v>0</c:v>
                </c:pt>
                <c:pt idx="298">
                  <c:v>2.7027027027027001E-2</c:v>
                </c:pt>
                <c:pt idx="299">
                  <c:v>5.4054054054054002E-2</c:v>
                </c:pt>
                <c:pt idx="300">
                  <c:v>8.1081081081081002E-2</c:v>
                </c:pt>
                <c:pt idx="301">
                  <c:v>0.108108108108108</c:v>
                </c:pt>
                <c:pt idx="302">
                  <c:v>0.135135135135135</c:v>
                </c:pt>
                <c:pt idx="303">
                  <c:v>0.162162162162162</c:v>
                </c:pt>
                <c:pt idx="304">
                  <c:v>0.18918918918918901</c:v>
                </c:pt>
                <c:pt idx="305">
                  <c:v>0.21621621621621601</c:v>
                </c:pt>
                <c:pt idx="306">
                  <c:v>0.24324324324324301</c:v>
                </c:pt>
                <c:pt idx="307">
                  <c:v>0.27027027027027001</c:v>
                </c:pt>
                <c:pt idx="308">
                  <c:v>0.29729729729729698</c:v>
                </c:pt>
                <c:pt idx="309">
                  <c:v>0.32432432432432401</c:v>
                </c:pt>
                <c:pt idx="310">
                  <c:v>0.35135135135135098</c:v>
                </c:pt>
                <c:pt idx="311">
                  <c:v>0.37837837837837801</c:v>
                </c:pt>
                <c:pt idx="312">
                  <c:v>0.40540540540540498</c:v>
                </c:pt>
                <c:pt idx="313">
                  <c:v>0.43243243243243201</c:v>
                </c:pt>
                <c:pt idx="314">
                  <c:v>0.45945945945945899</c:v>
                </c:pt>
                <c:pt idx="315">
                  <c:v>0.48648648648648601</c:v>
                </c:pt>
                <c:pt idx="316">
                  <c:v>0.51351351351351304</c:v>
                </c:pt>
                <c:pt idx="317">
                  <c:v>0.54054054054054002</c:v>
                </c:pt>
                <c:pt idx="318">
                  <c:v>0.56756756756756699</c:v>
                </c:pt>
                <c:pt idx="319">
                  <c:v>0.59459459459459396</c:v>
                </c:pt>
                <c:pt idx="320">
                  <c:v>0.62162162162162105</c:v>
                </c:pt>
                <c:pt idx="321">
                  <c:v>0.64864864864864802</c:v>
                </c:pt>
                <c:pt idx="322">
                  <c:v>0.67567567567567499</c:v>
                </c:pt>
                <c:pt idx="323">
                  <c:v>0.70270270270270196</c:v>
                </c:pt>
                <c:pt idx="324">
                  <c:v>0.72972972972972905</c:v>
                </c:pt>
                <c:pt idx="325">
                  <c:v>0.75675675675675602</c:v>
                </c:pt>
                <c:pt idx="326">
                  <c:v>0.78378378378378299</c:v>
                </c:pt>
                <c:pt idx="327">
                  <c:v>0.81081081081080997</c:v>
                </c:pt>
                <c:pt idx="328">
                  <c:v>0.83783783783783705</c:v>
                </c:pt>
                <c:pt idx="329">
                  <c:v>0.86486486486486402</c:v>
                </c:pt>
                <c:pt idx="330">
                  <c:v>0.891891891891891</c:v>
                </c:pt>
                <c:pt idx="331">
                  <c:v>0.91891891891891897</c:v>
                </c:pt>
                <c:pt idx="332">
                  <c:v>0.94594594594594505</c:v>
                </c:pt>
                <c:pt idx="333">
                  <c:v>0.97297297297297303</c:v>
                </c:pt>
                <c:pt idx="334">
                  <c:v>0</c:v>
                </c:pt>
                <c:pt idx="335">
                  <c:v>1.1904761904761901E-2</c:v>
                </c:pt>
                <c:pt idx="336">
                  <c:v>2.3809523809523801E-2</c:v>
                </c:pt>
                <c:pt idx="337">
                  <c:v>3.5714285714285698E-2</c:v>
                </c:pt>
                <c:pt idx="338">
                  <c:v>4.7619047619047603E-2</c:v>
                </c:pt>
                <c:pt idx="339">
                  <c:v>5.95238095238095E-2</c:v>
                </c:pt>
                <c:pt idx="340">
                  <c:v>7.1428571428571397E-2</c:v>
                </c:pt>
                <c:pt idx="341">
                  <c:v>8.3333333333333301E-2</c:v>
                </c:pt>
                <c:pt idx="342">
                  <c:v>9.5238095238095205E-2</c:v>
                </c:pt>
                <c:pt idx="343">
                  <c:v>0.107142857142857</c:v>
                </c:pt>
                <c:pt idx="344">
                  <c:v>0.119047619047619</c:v>
                </c:pt>
                <c:pt idx="345">
                  <c:v>0.13095238095237999</c:v>
                </c:pt>
                <c:pt idx="346">
                  <c:v>0.14285714285714199</c:v>
                </c:pt>
                <c:pt idx="347">
                  <c:v>0.15476190476190399</c:v>
                </c:pt>
                <c:pt idx="348">
                  <c:v>0.16666666666666599</c:v>
                </c:pt>
                <c:pt idx="349">
                  <c:v>0.17857142857142799</c:v>
                </c:pt>
                <c:pt idx="350">
                  <c:v>0.19047619047618999</c:v>
                </c:pt>
                <c:pt idx="351">
                  <c:v>0.202380952380952</c:v>
                </c:pt>
                <c:pt idx="352">
                  <c:v>0.214285714285714</c:v>
                </c:pt>
                <c:pt idx="353">
                  <c:v>0.226190476190476</c:v>
                </c:pt>
                <c:pt idx="354">
                  <c:v>0.238095238095238</c:v>
                </c:pt>
                <c:pt idx="355">
                  <c:v>0.25</c:v>
                </c:pt>
                <c:pt idx="356">
                  <c:v>0.26190476190476097</c:v>
                </c:pt>
                <c:pt idx="357">
                  <c:v>0.273809523809523</c:v>
                </c:pt>
                <c:pt idx="358">
                  <c:v>0.28571428571428498</c:v>
                </c:pt>
                <c:pt idx="359">
                  <c:v>0.29761904761904701</c:v>
                </c:pt>
                <c:pt idx="360">
                  <c:v>0.30952380952380898</c:v>
                </c:pt>
                <c:pt idx="361">
                  <c:v>0.32142857142857101</c:v>
                </c:pt>
                <c:pt idx="362">
                  <c:v>0.33333333333333298</c:v>
                </c:pt>
                <c:pt idx="363">
                  <c:v>0.34523809523809501</c:v>
                </c:pt>
                <c:pt idx="364">
                  <c:v>0.35714285714285698</c:v>
                </c:pt>
                <c:pt idx="365">
                  <c:v>0.36904761904761901</c:v>
                </c:pt>
                <c:pt idx="366">
                  <c:v>0.38095238095237999</c:v>
                </c:pt>
                <c:pt idx="367">
                  <c:v>0.39285714285714202</c:v>
                </c:pt>
                <c:pt idx="368">
                  <c:v>0.40476190476190399</c:v>
                </c:pt>
                <c:pt idx="369">
                  <c:v>0.41666666666666602</c:v>
                </c:pt>
                <c:pt idx="370">
                  <c:v>0.42857142857142799</c:v>
                </c:pt>
                <c:pt idx="371">
                  <c:v>0.44047619047619002</c:v>
                </c:pt>
                <c:pt idx="372">
                  <c:v>0.452380952380952</c:v>
                </c:pt>
                <c:pt idx="373">
                  <c:v>0.46428571428571402</c:v>
                </c:pt>
                <c:pt idx="374">
                  <c:v>0.476190476190476</c:v>
                </c:pt>
                <c:pt idx="375">
                  <c:v>0.48809523809523803</c:v>
                </c:pt>
                <c:pt idx="376">
                  <c:v>0.5</c:v>
                </c:pt>
                <c:pt idx="377">
                  <c:v>0.51190476190476097</c:v>
                </c:pt>
                <c:pt idx="378">
                  <c:v>0.52380952380952295</c:v>
                </c:pt>
                <c:pt idx="379">
                  <c:v>0.53571428571428503</c:v>
                </c:pt>
                <c:pt idx="380">
                  <c:v>0.54761904761904701</c:v>
                </c:pt>
                <c:pt idx="381">
                  <c:v>0.55952380952380898</c:v>
                </c:pt>
                <c:pt idx="382">
                  <c:v>0.57142857142857095</c:v>
                </c:pt>
                <c:pt idx="383">
                  <c:v>0.58333333333333304</c:v>
                </c:pt>
                <c:pt idx="384">
                  <c:v>0.59523809523809501</c:v>
                </c:pt>
                <c:pt idx="385">
                  <c:v>0.60714285714285698</c:v>
                </c:pt>
                <c:pt idx="386">
                  <c:v>0.61904761904761896</c:v>
                </c:pt>
                <c:pt idx="387">
                  <c:v>0.63095238095238004</c:v>
                </c:pt>
                <c:pt idx="388">
                  <c:v>0.64285714285714202</c:v>
                </c:pt>
                <c:pt idx="389">
                  <c:v>0.65476190476190399</c:v>
                </c:pt>
                <c:pt idx="390">
                  <c:v>0.66666666666666596</c:v>
                </c:pt>
                <c:pt idx="391">
                  <c:v>0.67857142857142805</c:v>
                </c:pt>
                <c:pt idx="392">
                  <c:v>0.69047619047619002</c:v>
                </c:pt>
                <c:pt idx="393">
                  <c:v>0.702380952380952</c:v>
                </c:pt>
                <c:pt idx="394">
                  <c:v>0.71428571428571397</c:v>
                </c:pt>
                <c:pt idx="395">
                  <c:v>0.72619047619047605</c:v>
                </c:pt>
                <c:pt idx="396">
                  <c:v>0.73809523809523803</c:v>
                </c:pt>
                <c:pt idx="397">
                  <c:v>0.75</c:v>
                </c:pt>
                <c:pt idx="398">
                  <c:v>0.76190476190476097</c:v>
                </c:pt>
                <c:pt idx="399">
                  <c:v>0.77380952380952295</c:v>
                </c:pt>
                <c:pt idx="400">
                  <c:v>0.78571428571428503</c:v>
                </c:pt>
                <c:pt idx="401">
                  <c:v>0.79761904761904701</c:v>
                </c:pt>
                <c:pt idx="402">
                  <c:v>0.80952380952380898</c:v>
                </c:pt>
                <c:pt idx="403">
                  <c:v>0.82142857142857095</c:v>
                </c:pt>
                <c:pt idx="404">
                  <c:v>0.83333333333333304</c:v>
                </c:pt>
                <c:pt idx="405">
                  <c:v>0.84523809523809501</c:v>
                </c:pt>
                <c:pt idx="406">
                  <c:v>0.85714285714285698</c:v>
                </c:pt>
                <c:pt idx="407">
                  <c:v>0.86904761904761896</c:v>
                </c:pt>
                <c:pt idx="408">
                  <c:v>0.88095238095238004</c:v>
                </c:pt>
                <c:pt idx="409">
                  <c:v>0.89285714285714202</c:v>
                </c:pt>
                <c:pt idx="410">
                  <c:v>0.90476190476190399</c:v>
                </c:pt>
                <c:pt idx="411">
                  <c:v>0.91666666666666596</c:v>
                </c:pt>
                <c:pt idx="412">
                  <c:v>0.92857142857142805</c:v>
                </c:pt>
                <c:pt idx="413">
                  <c:v>0.94047619047619002</c:v>
                </c:pt>
                <c:pt idx="414">
                  <c:v>0.952380952380952</c:v>
                </c:pt>
                <c:pt idx="415">
                  <c:v>0.96428571428571397</c:v>
                </c:pt>
                <c:pt idx="416">
                  <c:v>0.97619047619047605</c:v>
                </c:pt>
                <c:pt idx="417">
                  <c:v>0.98809523809523803</c:v>
                </c:pt>
                <c:pt idx="418">
                  <c:v>0</c:v>
                </c:pt>
                <c:pt idx="419">
                  <c:v>1.6666666666666601E-2</c:v>
                </c:pt>
                <c:pt idx="420">
                  <c:v>3.3333333333333298E-2</c:v>
                </c:pt>
                <c:pt idx="421">
                  <c:v>0.05</c:v>
                </c:pt>
                <c:pt idx="422">
                  <c:v>6.6666666666666596E-2</c:v>
                </c:pt>
                <c:pt idx="423">
                  <c:v>8.3333333333333301E-2</c:v>
                </c:pt>
                <c:pt idx="424">
                  <c:v>0.1</c:v>
                </c:pt>
                <c:pt idx="425">
                  <c:v>0.116666666666666</c:v>
                </c:pt>
                <c:pt idx="426">
                  <c:v>0.133333333333333</c:v>
                </c:pt>
                <c:pt idx="427">
                  <c:v>0.15</c:v>
                </c:pt>
                <c:pt idx="428">
                  <c:v>0.16666666666666599</c:v>
                </c:pt>
                <c:pt idx="429">
                  <c:v>0.18333333333333299</c:v>
                </c:pt>
                <c:pt idx="430">
                  <c:v>0.2</c:v>
                </c:pt>
                <c:pt idx="431">
                  <c:v>0.21666666666666601</c:v>
                </c:pt>
                <c:pt idx="432">
                  <c:v>0.233333333333333</c:v>
                </c:pt>
                <c:pt idx="433">
                  <c:v>0.25</c:v>
                </c:pt>
                <c:pt idx="434">
                  <c:v>0.266666666666666</c:v>
                </c:pt>
                <c:pt idx="435">
                  <c:v>0.28333333333333299</c:v>
                </c:pt>
                <c:pt idx="436">
                  <c:v>0.3</c:v>
                </c:pt>
                <c:pt idx="437">
                  <c:v>0.31666666666666599</c:v>
                </c:pt>
                <c:pt idx="438">
                  <c:v>0.33333333333333298</c:v>
                </c:pt>
                <c:pt idx="439">
                  <c:v>0.35</c:v>
                </c:pt>
                <c:pt idx="440">
                  <c:v>0.36666666666666597</c:v>
                </c:pt>
                <c:pt idx="441">
                  <c:v>0.38333333333333303</c:v>
                </c:pt>
                <c:pt idx="442">
                  <c:v>0.4</c:v>
                </c:pt>
                <c:pt idx="443">
                  <c:v>0.41666666666666602</c:v>
                </c:pt>
                <c:pt idx="444">
                  <c:v>0.43333333333333302</c:v>
                </c:pt>
                <c:pt idx="445">
                  <c:v>0.45</c:v>
                </c:pt>
                <c:pt idx="446">
                  <c:v>0.46666666666666601</c:v>
                </c:pt>
                <c:pt idx="447">
                  <c:v>0.483333333333333</c:v>
                </c:pt>
                <c:pt idx="448">
                  <c:v>0.5</c:v>
                </c:pt>
                <c:pt idx="449">
                  <c:v>0.51666666666666605</c:v>
                </c:pt>
                <c:pt idx="450">
                  <c:v>0.53333333333333299</c:v>
                </c:pt>
                <c:pt idx="451">
                  <c:v>0.55000000000000004</c:v>
                </c:pt>
                <c:pt idx="452">
                  <c:v>0.56666666666666599</c:v>
                </c:pt>
                <c:pt idx="453">
                  <c:v>0.58333333333333304</c:v>
                </c:pt>
                <c:pt idx="454">
                  <c:v>0.6</c:v>
                </c:pt>
                <c:pt idx="455">
                  <c:v>0.61666666666666603</c:v>
                </c:pt>
                <c:pt idx="456">
                  <c:v>0.63333333333333297</c:v>
                </c:pt>
                <c:pt idx="457">
                  <c:v>0.65</c:v>
                </c:pt>
                <c:pt idx="458">
                  <c:v>0.66666666666666596</c:v>
                </c:pt>
                <c:pt idx="459">
                  <c:v>0.68333333333333302</c:v>
                </c:pt>
                <c:pt idx="460">
                  <c:v>0.7</c:v>
                </c:pt>
                <c:pt idx="461">
                  <c:v>0.71666666666666601</c:v>
                </c:pt>
                <c:pt idx="462">
                  <c:v>0.73333333333333295</c:v>
                </c:pt>
                <c:pt idx="463">
                  <c:v>0.75</c:v>
                </c:pt>
                <c:pt idx="464">
                  <c:v>0.76666666666666605</c:v>
                </c:pt>
                <c:pt idx="465">
                  <c:v>0.78333333333333299</c:v>
                </c:pt>
                <c:pt idx="466">
                  <c:v>0.8</c:v>
                </c:pt>
                <c:pt idx="467">
                  <c:v>0.81666666666666599</c:v>
                </c:pt>
                <c:pt idx="468">
                  <c:v>0.83333333333333304</c:v>
                </c:pt>
                <c:pt idx="469">
                  <c:v>0.85</c:v>
                </c:pt>
                <c:pt idx="470">
                  <c:v>0.86666666666666603</c:v>
                </c:pt>
                <c:pt idx="471">
                  <c:v>0.88333333333333297</c:v>
                </c:pt>
                <c:pt idx="472">
                  <c:v>0.9</c:v>
                </c:pt>
                <c:pt idx="473">
                  <c:v>0.91666666666666596</c:v>
                </c:pt>
                <c:pt idx="474">
                  <c:v>0.93333333333333302</c:v>
                </c:pt>
                <c:pt idx="475">
                  <c:v>0.95</c:v>
                </c:pt>
                <c:pt idx="476">
                  <c:v>0.96666666666666601</c:v>
                </c:pt>
                <c:pt idx="477">
                  <c:v>0.98333333333333295</c:v>
                </c:pt>
                <c:pt idx="478">
                  <c:v>0</c:v>
                </c:pt>
                <c:pt idx="479">
                  <c:v>7.0422535211267599E-3</c:v>
                </c:pt>
                <c:pt idx="480">
                  <c:v>1.4084507042253501E-2</c:v>
                </c:pt>
                <c:pt idx="481">
                  <c:v>2.1126760563380202E-2</c:v>
                </c:pt>
                <c:pt idx="482">
                  <c:v>2.8169014084507001E-2</c:v>
                </c:pt>
                <c:pt idx="483">
                  <c:v>3.5211267605633798E-2</c:v>
                </c:pt>
                <c:pt idx="484">
                  <c:v>4.22535211267605E-2</c:v>
                </c:pt>
                <c:pt idx="485">
                  <c:v>4.92957746478873E-2</c:v>
                </c:pt>
                <c:pt idx="486">
                  <c:v>5.6338028169014003E-2</c:v>
                </c:pt>
                <c:pt idx="487">
                  <c:v>6.3380281690140802E-2</c:v>
                </c:pt>
                <c:pt idx="488">
                  <c:v>7.0422535211267595E-2</c:v>
                </c:pt>
                <c:pt idx="489">
                  <c:v>7.7464788732394305E-2</c:v>
                </c:pt>
                <c:pt idx="490">
                  <c:v>8.4507042253521097E-2</c:v>
                </c:pt>
                <c:pt idx="491">
                  <c:v>9.1549295774647793E-2</c:v>
                </c:pt>
                <c:pt idx="492">
                  <c:v>9.85915492957746E-2</c:v>
                </c:pt>
                <c:pt idx="493">
                  <c:v>0.105633802816901</c:v>
                </c:pt>
                <c:pt idx="494">
                  <c:v>0.11267605633802801</c:v>
                </c:pt>
                <c:pt idx="495">
                  <c:v>0.11971830985915401</c:v>
                </c:pt>
                <c:pt idx="496">
                  <c:v>0.12676056338028099</c:v>
                </c:pt>
                <c:pt idx="497">
                  <c:v>0.13380281690140799</c:v>
                </c:pt>
                <c:pt idx="498">
                  <c:v>0.140845070422535</c:v>
                </c:pt>
                <c:pt idx="499">
                  <c:v>0.147887323943661</c:v>
                </c:pt>
                <c:pt idx="500">
                  <c:v>0.154929577464788</c:v>
                </c:pt>
                <c:pt idx="501">
                  <c:v>0.161971830985915</c:v>
                </c:pt>
                <c:pt idx="502">
                  <c:v>0.169014084507042</c:v>
                </c:pt>
                <c:pt idx="503">
                  <c:v>0.176056338028169</c:v>
                </c:pt>
                <c:pt idx="504">
                  <c:v>0.183098591549295</c:v>
                </c:pt>
                <c:pt idx="505">
                  <c:v>0.190140845070422</c:v>
                </c:pt>
                <c:pt idx="506">
                  <c:v>0.19718309859154901</c:v>
                </c:pt>
                <c:pt idx="507">
                  <c:v>0.20422535211267601</c:v>
                </c:pt>
                <c:pt idx="508">
                  <c:v>0.21126760563380201</c:v>
                </c:pt>
                <c:pt idx="509">
                  <c:v>0.21830985915492901</c:v>
                </c:pt>
                <c:pt idx="510">
                  <c:v>0.22535211267605601</c:v>
                </c:pt>
                <c:pt idx="511">
                  <c:v>0.23239436619718301</c:v>
                </c:pt>
                <c:pt idx="512">
                  <c:v>0.23943661971830901</c:v>
                </c:pt>
                <c:pt idx="513">
                  <c:v>0.24647887323943601</c:v>
                </c:pt>
                <c:pt idx="514">
                  <c:v>0.25352112676056299</c:v>
                </c:pt>
                <c:pt idx="515">
                  <c:v>0.26056338028169002</c:v>
                </c:pt>
                <c:pt idx="516">
                  <c:v>0.26760563380281599</c:v>
                </c:pt>
                <c:pt idx="517">
                  <c:v>0.27464788732394302</c:v>
                </c:pt>
                <c:pt idx="518">
                  <c:v>0.28169014084506999</c:v>
                </c:pt>
                <c:pt idx="519">
                  <c:v>0.28873239436619702</c:v>
                </c:pt>
                <c:pt idx="520">
                  <c:v>0.29577464788732299</c:v>
                </c:pt>
                <c:pt idx="521">
                  <c:v>0.30281690140845002</c:v>
                </c:pt>
                <c:pt idx="522">
                  <c:v>0.309859154929577</c:v>
                </c:pt>
                <c:pt idx="523">
                  <c:v>0.31690140845070403</c:v>
                </c:pt>
                <c:pt idx="524">
                  <c:v>0.323943661971831</c:v>
                </c:pt>
                <c:pt idx="525">
                  <c:v>0.33098591549295697</c:v>
                </c:pt>
                <c:pt idx="526">
                  <c:v>0.338028169014084</c:v>
                </c:pt>
                <c:pt idx="527">
                  <c:v>0.34507042253521097</c:v>
                </c:pt>
                <c:pt idx="528">
                  <c:v>0.352112676056338</c:v>
                </c:pt>
                <c:pt idx="529">
                  <c:v>0.35915492957746398</c:v>
                </c:pt>
                <c:pt idx="530">
                  <c:v>0.36619718309859101</c:v>
                </c:pt>
                <c:pt idx="531">
                  <c:v>0.37323943661971798</c:v>
                </c:pt>
                <c:pt idx="532">
                  <c:v>0.38028169014084501</c:v>
                </c:pt>
                <c:pt idx="533">
                  <c:v>0.38732394366197098</c:v>
                </c:pt>
                <c:pt idx="534">
                  <c:v>0.39436619718309801</c:v>
                </c:pt>
                <c:pt idx="535">
                  <c:v>0.40140845070422498</c:v>
                </c:pt>
                <c:pt idx="536">
                  <c:v>0.40845070422535201</c:v>
                </c:pt>
                <c:pt idx="537">
                  <c:v>0.41549295774647799</c:v>
                </c:pt>
                <c:pt idx="538">
                  <c:v>0.42253521126760502</c:v>
                </c:pt>
                <c:pt idx="539">
                  <c:v>0.42957746478873199</c:v>
                </c:pt>
                <c:pt idx="540">
                  <c:v>0.43661971830985902</c:v>
                </c:pt>
                <c:pt idx="541">
                  <c:v>0.44366197183098499</c:v>
                </c:pt>
                <c:pt idx="542">
                  <c:v>0.45070422535211202</c:v>
                </c:pt>
                <c:pt idx="543">
                  <c:v>0.45774647887323899</c:v>
                </c:pt>
                <c:pt idx="544">
                  <c:v>0.46478873239436602</c:v>
                </c:pt>
                <c:pt idx="545">
                  <c:v>0.471830985915492</c:v>
                </c:pt>
                <c:pt idx="546">
                  <c:v>0.47887323943661902</c:v>
                </c:pt>
                <c:pt idx="547">
                  <c:v>0.485915492957746</c:v>
                </c:pt>
                <c:pt idx="548">
                  <c:v>0.49295774647887303</c:v>
                </c:pt>
                <c:pt idx="549">
                  <c:v>0.5</c:v>
                </c:pt>
                <c:pt idx="550">
                  <c:v>0.50704225352112597</c:v>
                </c:pt>
                <c:pt idx="551">
                  <c:v>0.51408450704225295</c:v>
                </c:pt>
                <c:pt idx="552">
                  <c:v>0.52112676056338003</c:v>
                </c:pt>
                <c:pt idx="553">
                  <c:v>0.528169014084507</c:v>
                </c:pt>
                <c:pt idx="554">
                  <c:v>0.53521126760563298</c:v>
                </c:pt>
                <c:pt idx="555">
                  <c:v>0.54225352112675995</c:v>
                </c:pt>
                <c:pt idx="556">
                  <c:v>0.54929577464788704</c:v>
                </c:pt>
                <c:pt idx="557">
                  <c:v>0.55633802816901401</c:v>
                </c:pt>
                <c:pt idx="558">
                  <c:v>0.56338028169013998</c:v>
                </c:pt>
                <c:pt idx="559">
                  <c:v>0.57042253521126696</c:v>
                </c:pt>
                <c:pt idx="560">
                  <c:v>0.57746478873239404</c:v>
                </c:pt>
                <c:pt idx="561">
                  <c:v>0.58450704225352101</c:v>
                </c:pt>
                <c:pt idx="562">
                  <c:v>0.59154929577464699</c:v>
                </c:pt>
                <c:pt idx="563">
                  <c:v>0.59859154929577396</c:v>
                </c:pt>
                <c:pt idx="564">
                  <c:v>0.60563380281690105</c:v>
                </c:pt>
                <c:pt idx="565">
                  <c:v>0.61267605633802802</c:v>
                </c:pt>
                <c:pt idx="566">
                  <c:v>0.61971830985915399</c:v>
                </c:pt>
                <c:pt idx="567">
                  <c:v>0.62676056338028097</c:v>
                </c:pt>
                <c:pt idx="568">
                  <c:v>0.63380281690140805</c:v>
                </c:pt>
                <c:pt idx="569">
                  <c:v>0.64084507042253502</c:v>
                </c:pt>
                <c:pt idx="570">
                  <c:v>0.647887323943662</c:v>
                </c:pt>
                <c:pt idx="571">
                  <c:v>0.65492957746478797</c:v>
                </c:pt>
                <c:pt idx="572">
                  <c:v>0.66197183098591506</c:v>
                </c:pt>
                <c:pt idx="573">
                  <c:v>0.66901408450704203</c:v>
                </c:pt>
                <c:pt idx="574">
                  <c:v>0.676056338028169</c:v>
                </c:pt>
                <c:pt idx="575">
                  <c:v>0.68309859154929498</c:v>
                </c:pt>
                <c:pt idx="576">
                  <c:v>0.69014084507042195</c:v>
                </c:pt>
                <c:pt idx="577">
                  <c:v>0.69718309859154903</c:v>
                </c:pt>
                <c:pt idx="578">
                  <c:v>0.70422535211267601</c:v>
                </c:pt>
                <c:pt idx="579">
                  <c:v>0.71126760563380198</c:v>
                </c:pt>
                <c:pt idx="580">
                  <c:v>0.71830985915492895</c:v>
                </c:pt>
                <c:pt idx="581">
                  <c:v>0.72535211267605604</c:v>
                </c:pt>
                <c:pt idx="582">
                  <c:v>0.73239436619718301</c:v>
                </c:pt>
                <c:pt idx="583">
                  <c:v>0.73943661971830899</c:v>
                </c:pt>
                <c:pt idx="584">
                  <c:v>0.74647887323943596</c:v>
                </c:pt>
                <c:pt idx="585">
                  <c:v>0.75352112676056304</c:v>
                </c:pt>
                <c:pt idx="586">
                  <c:v>0.76056338028169002</c:v>
                </c:pt>
                <c:pt idx="587">
                  <c:v>0.76760563380281599</c:v>
                </c:pt>
                <c:pt idx="588">
                  <c:v>0.77464788732394296</c:v>
                </c:pt>
                <c:pt idx="589">
                  <c:v>0.78169014084507005</c:v>
                </c:pt>
                <c:pt idx="590">
                  <c:v>0.78873239436619702</c:v>
                </c:pt>
                <c:pt idx="591">
                  <c:v>0.79577464788732399</c:v>
                </c:pt>
                <c:pt idx="592">
                  <c:v>0.80281690140844997</c:v>
                </c:pt>
                <c:pt idx="593">
                  <c:v>0.80985915492957705</c:v>
                </c:pt>
                <c:pt idx="594">
                  <c:v>0.81690140845070403</c:v>
                </c:pt>
                <c:pt idx="595">
                  <c:v>0.823943661971831</c:v>
                </c:pt>
                <c:pt idx="596">
                  <c:v>0.83098591549295697</c:v>
                </c:pt>
                <c:pt idx="597">
                  <c:v>0.83802816901408395</c:v>
                </c:pt>
                <c:pt idx="598">
                  <c:v>0.84507042253521103</c:v>
                </c:pt>
                <c:pt idx="599">
                  <c:v>0.852112676056338</c:v>
                </c:pt>
                <c:pt idx="600">
                  <c:v>0.85915492957746398</c:v>
                </c:pt>
                <c:pt idx="601">
                  <c:v>0.86619718309859095</c:v>
                </c:pt>
                <c:pt idx="602">
                  <c:v>0.87323943661971803</c:v>
                </c:pt>
                <c:pt idx="603">
                  <c:v>0.88028169014084501</c:v>
                </c:pt>
                <c:pt idx="604">
                  <c:v>0.88732394366197098</c:v>
                </c:pt>
                <c:pt idx="605">
                  <c:v>0.89436619718309796</c:v>
                </c:pt>
                <c:pt idx="606">
                  <c:v>0.90140845070422504</c:v>
                </c:pt>
                <c:pt idx="607">
                  <c:v>0.90845070422535201</c:v>
                </c:pt>
                <c:pt idx="608">
                  <c:v>0.91549295774647799</c:v>
                </c:pt>
                <c:pt idx="609">
                  <c:v>0.92253521126760496</c:v>
                </c:pt>
                <c:pt idx="610">
                  <c:v>0.92957746478873204</c:v>
                </c:pt>
                <c:pt idx="611">
                  <c:v>0.93661971830985902</c:v>
                </c:pt>
                <c:pt idx="612">
                  <c:v>0.94366197183098499</c:v>
                </c:pt>
                <c:pt idx="613">
                  <c:v>0.95070422535211196</c:v>
                </c:pt>
                <c:pt idx="614">
                  <c:v>0.95774647887323905</c:v>
                </c:pt>
                <c:pt idx="615">
                  <c:v>0.96478873239436602</c:v>
                </c:pt>
                <c:pt idx="616">
                  <c:v>0.971830985915493</c:v>
                </c:pt>
                <c:pt idx="617">
                  <c:v>0.97887323943661897</c:v>
                </c:pt>
                <c:pt idx="618">
                  <c:v>0.98591549295774605</c:v>
                </c:pt>
                <c:pt idx="619">
                  <c:v>0.99295774647887303</c:v>
                </c:pt>
                <c:pt idx="620">
                  <c:v>0</c:v>
                </c:pt>
                <c:pt idx="621">
                  <c:v>6.2500000000000003E-3</c:v>
                </c:pt>
                <c:pt idx="622">
                  <c:v>1.2500000000000001E-2</c:v>
                </c:pt>
                <c:pt idx="623">
                  <c:v>1.8749999999999999E-2</c:v>
                </c:pt>
                <c:pt idx="624">
                  <c:v>2.5000000000000001E-2</c:v>
                </c:pt>
                <c:pt idx="625">
                  <c:v>3.125E-2</c:v>
                </c:pt>
                <c:pt idx="626">
                  <c:v>3.7499999999999999E-2</c:v>
                </c:pt>
                <c:pt idx="627">
                  <c:v>4.3749999999999997E-2</c:v>
                </c:pt>
                <c:pt idx="628">
                  <c:v>0.05</c:v>
                </c:pt>
                <c:pt idx="629">
                  <c:v>5.6250000000000001E-2</c:v>
                </c:pt>
                <c:pt idx="630">
                  <c:v>6.25E-2</c:v>
                </c:pt>
                <c:pt idx="631">
                  <c:v>6.8750000000000006E-2</c:v>
                </c:pt>
                <c:pt idx="632">
                  <c:v>7.4999999999999997E-2</c:v>
                </c:pt>
                <c:pt idx="633">
                  <c:v>8.1250000000000003E-2</c:v>
                </c:pt>
                <c:pt idx="634">
                  <c:v>8.7499999999999994E-2</c:v>
                </c:pt>
                <c:pt idx="635">
                  <c:v>9.375E-2</c:v>
                </c:pt>
                <c:pt idx="636">
                  <c:v>0.1</c:v>
                </c:pt>
                <c:pt idx="637">
                  <c:v>0.10625</c:v>
                </c:pt>
                <c:pt idx="638">
                  <c:v>0.1125</c:v>
                </c:pt>
                <c:pt idx="639">
                  <c:v>0.11874999999999999</c:v>
                </c:pt>
                <c:pt idx="640">
                  <c:v>0.125</c:v>
                </c:pt>
                <c:pt idx="641">
                  <c:v>0.13125000000000001</c:v>
                </c:pt>
                <c:pt idx="642">
                  <c:v>0.13750000000000001</c:v>
                </c:pt>
                <c:pt idx="643">
                  <c:v>0.14374999999999999</c:v>
                </c:pt>
                <c:pt idx="644">
                  <c:v>0.15</c:v>
                </c:pt>
                <c:pt idx="645">
                  <c:v>0.15625</c:v>
                </c:pt>
                <c:pt idx="646">
                  <c:v>0.16250000000000001</c:v>
                </c:pt>
                <c:pt idx="647">
                  <c:v>0.16875000000000001</c:v>
                </c:pt>
                <c:pt idx="648">
                  <c:v>0.17499999999999999</c:v>
                </c:pt>
                <c:pt idx="649">
                  <c:v>0.18124999999999999</c:v>
                </c:pt>
                <c:pt idx="650">
                  <c:v>0.1875</c:v>
                </c:pt>
                <c:pt idx="651">
                  <c:v>0.19375000000000001</c:v>
                </c:pt>
                <c:pt idx="652">
                  <c:v>0.2</c:v>
                </c:pt>
                <c:pt idx="653">
                  <c:v>0.20624999999999999</c:v>
                </c:pt>
                <c:pt idx="654">
                  <c:v>0.21249999999999999</c:v>
                </c:pt>
                <c:pt idx="655">
                  <c:v>0.21875</c:v>
                </c:pt>
                <c:pt idx="656">
                  <c:v>0.22500000000000001</c:v>
                </c:pt>
                <c:pt idx="657">
                  <c:v>0.23125000000000001</c:v>
                </c:pt>
                <c:pt idx="658">
                  <c:v>0.23749999999999999</c:v>
                </c:pt>
                <c:pt idx="659">
                  <c:v>0.24374999999999999</c:v>
                </c:pt>
                <c:pt idx="660">
                  <c:v>0.25</c:v>
                </c:pt>
                <c:pt idx="661">
                  <c:v>0.25624999999999998</c:v>
                </c:pt>
                <c:pt idx="662">
                  <c:v>0.26250000000000001</c:v>
                </c:pt>
                <c:pt idx="663">
                  <c:v>0.26874999999999999</c:v>
                </c:pt>
                <c:pt idx="664">
                  <c:v>0.27500000000000002</c:v>
                </c:pt>
                <c:pt idx="665">
                  <c:v>0.28125</c:v>
                </c:pt>
                <c:pt idx="666">
                  <c:v>0.28749999999999998</c:v>
                </c:pt>
                <c:pt idx="667">
                  <c:v>0.29375000000000001</c:v>
                </c:pt>
                <c:pt idx="668">
                  <c:v>0.3</c:v>
                </c:pt>
                <c:pt idx="669">
                  <c:v>0.30625000000000002</c:v>
                </c:pt>
                <c:pt idx="670">
                  <c:v>0.3125</c:v>
                </c:pt>
                <c:pt idx="671">
                  <c:v>0.31874999999999998</c:v>
                </c:pt>
                <c:pt idx="672">
                  <c:v>0.32500000000000001</c:v>
                </c:pt>
                <c:pt idx="673">
                  <c:v>0.33124999999999999</c:v>
                </c:pt>
                <c:pt idx="674">
                  <c:v>0.33750000000000002</c:v>
                </c:pt>
                <c:pt idx="675">
                  <c:v>0.34375</c:v>
                </c:pt>
                <c:pt idx="676">
                  <c:v>0.35</c:v>
                </c:pt>
                <c:pt idx="677">
                  <c:v>0.35625000000000001</c:v>
                </c:pt>
                <c:pt idx="678">
                  <c:v>0.36249999999999999</c:v>
                </c:pt>
                <c:pt idx="679">
                  <c:v>0.36875000000000002</c:v>
                </c:pt>
                <c:pt idx="680">
                  <c:v>0.375</c:v>
                </c:pt>
                <c:pt idx="681">
                  <c:v>0.38124999999999998</c:v>
                </c:pt>
                <c:pt idx="682">
                  <c:v>0.38750000000000001</c:v>
                </c:pt>
                <c:pt idx="683">
                  <c:v>0.39374999999999999</c:v>
                </c:pt>
                <c:pt idx="684">
                  <c:v>0.4</c:v>
                </c:pt>
                <c:pt idx="685">
                  <c:v>0.40625</c:v>
                </c:pt>
                <c:pt idx="686">
                  <c:v>0.41249999999999998</c:v>
                </c:pt>
                <c:pt idx="687">
                  <c:v>0.41875000000000001</c:v>
                </c:pt>
                <c:pt idx="688">
                  <c:v>0.42499999999999999</c:v>
                </c:pt>
                <c:pt idx="689">
                  <c:v>0.43125000000000002</c:v>
                </c:pt>
                <c:pt idx="690">
                  <c:v>0.4375</c:v>
                </c:pt>
                <c:pt idx="691">
                  <c:v>0.44374999999999998</c:v>
                </c:pt>
                <c:pt idx="692">
                  <c:v>0.45</c:v>
                </c:pt>
                <c:pt idx="693">
                  <c:v>0.45624999999999999</c:v>
                </c:pt>
                <c:pt idx="694">
                  <c:v>0.46250000000000002</c:v>
                </c:pt>
                <c:pt idx="695">
                  <c:v>0.46875</c:v>
                </c:pt>
                <c:pt idx="696">
                  <c:v>0.47499999999999998</c:v>
                </c:pt>
                <c:pt idx="697">
                  <c:v>0.48125000000000001</c:v>
                </c:pt>
                <c:pt idx="698">
                  <c:v>0.48749999999999999</c:v>
                </c:pt>
                <c:pt idx="699">
                  <c:v>0.49375000000000002</c:v>
                </c:pt>
                <c:pt idx="700">
                  <c:v>0.5</c:v>
                </c:pt>
                <c:pt idx="701">
                  <c:v>0.50624999999999998</c:v>
                </c:pt>
                <c:pt idx="702">
                  <c:v>0.51249999999999996</c:v>
                </c:pt>
                <c:pt idx="703">
                  <c:v>0.51875000000000004</c:v>
                </c:pt>
                <c:pt idx="704">
                  <c:v>0.52500000000000002</c:v>
                </c:pt>
                <c:pt idx="705">
                  <c:v>0.53125</c:v>
                </c:pt>
                <c:pt idx="706">
                  <c:v>0.53749999999999998</c:v>
                </c:pt>
                <c:pt idx="707">
                  <c:v>0.54374999999999996</c:v>
                </c:pt>
                <c:pt idx="708">
                  <c:v>0.55000000000000004</c:v>
                </c:pt>
                <c:pt idx="709">
                  <c:v>0.55625000000000002</c:v>
                </c:pt>
                <c:pt idx="710">
                  <c:v>0.5625</c:v>
                </c:pt>
                <c:pt idx="711">
                  <c:v>0.56874999999999998</c:v>
                </c:pt>
                <c:pt idx="712">
                  <c:v>0.57499999999999996</c:v>
                </c:pt>
                <c:pt idx="713">
                  <c:v>0.58125000000000004</c:v>
                </c:pt>
                <c:pt idx="714">
                  <c:v>0.58750000000000002</c:v>
                </c:pt>
                <c:pt idx="715">
                  <c:v>0.59375</c:v>
                </c:pt>
                <c:pt idx="716">
                  <c:v>0.6</c:v>
                </c:pt>
                <c:pt idx="717">
                  <c:v>0.60624999999999996</c:v>
                </c:pt>
                <c:pt idx="718">
                  <c:v>0.61250000000000004</c:v>
                </c:pt>
                <c:pt idx="719">
                  <c:v>0.61875000000000002</c:v>
                </c:pt>
                <c:pt idx="720">
                  <c:v>0.625</c:v>
                </c:pt>
                <c:pt idx="721">
                  <c:v>0.63124999999999998</c:v>
                </c:pt>
                <c:pt idx="722">
                  <c:v>0.63749999999999996</c:v>
                </c:pt>
                <c:pt idx="723">
                  <c:v>0.64375000000000004</c:v>
                </c:pt>
                <c:pt idx="724">
                  <c:v>0.65</c:v>
                </c:pt>
                <c:pt idx="725">
                  <c:v>0.65625</c:v>
                </c:pt>
                <c:pt idx="726">
                  <c:v>0.66249999999999998</c:v>
                </c:pt>
                <c:pt idx="727">
                  <c:v>0.66874999999999996</c:v>
                </c:pt>
                <c:pt idx="728">
                  <c:v>0.67500000000000004</c:v>
                </c:pt>
                <c:pt idx="729">
                  <c:v>0.68125000000000002</c:v>
                </c:pt>
                <c:pt idx="730">
                  <c:v>0.6875</c:v>
                </c:pt>
                <c:pt idx="731">
                  <c:v>0.69374999999999998</c:v>
                </c:pt>
                <c:pt idx="732">
                  <c:v>0.7</c:v>
                </c:pt>
                <c:pt idx="733">
                  <c:v>0.70625000000000004</c:v>
                </c:pt>
                <c:pt idx="734">
                  <c:v>0.71250000000000002</c:v>
                </c:pt>
                <c:pt idx="735">
                  <c:v>0.71875</c:v>
                </c:pt>
                <c:pt idx="736">
                  <c:v>0.72499999999999998</c:v>
                </c:pt>
                <c:pt idx="737">
                  <c:v>0.73124999999999996</c:v>
                </c:pt>
                <c:pt idx="738">
                  <c:v>0.73750000000000004</c:v>
                </c:pt>
                <c:pt idx="739">
                  <c:v>0.74375000000000002</c:v>
                </c:pt>
                <c:pt idx="740">
                  <c:v>0.75</c:v>
                </c:pt>
                <c:pt idx="741">
                  <c:v>0.75624999999999998</c:v>
                </c:pt>
                <c:pt idx="742">
                  <c:v>0.76249999999999996</c:v>
                </c:pt>
                <c:pt idx="743">
                  <c:v>0.76875000000000004</c:v>
                </c:pt>
                <c:pt idx="744">
                  <c:v>0.77500000000000002</c:v>
                </c:pt>
                <c:pt idx="745">
                  <c:v>0.78125</c:v>
                </c:pt>
                <c:pt idx="746">
                  <c:v>0.78749999999999998</c:v>
                </c:pt>
                <c:pt idx="747">
                  <c:v>0.79374999999999996</c:v>
                </c:pt>
                <c:pt idx="748">
                  <c:v>0.8</c:v>
                </c:pt>
                <c:pt idx="749">
                  <c:v>0.80625000000000002</c:v>
                </c:pt>
                <c:pt idx="750">
                  <c:v>0.8125</c:v>
                </c:pt>
                <c:pt idx="751">
                  <c:v>0.81874999999999998</c:v>
                </c:pt>
                <c:pt idx="752">
                  <c:v>0.82499999999999996</c:v>
                </c:pt>
                <c:pt idx="753">
                  <c:v>0.83125000000000004</c:v>
                </c:pt>
                <c:pt idx="754">
                  <c:v>0.83750000000000002</c:v>
                </c:pt>
                <c:pt idx="755">
                  <c:v>0.84375</c:v>
                </c:pt>
                <c:pt idx="756">
                  <c:v>0.85</c:v>
                </c:pt>
                <c:pt idx="757">
                  <c:v>0.85624999999999996</c:v>
                </c:pt>
                <c:pt idx="758">
                  <c:v>0.86250000000000004</c:v>
                </c:pt>
                <c:pt idx="759">
                  <c:v>0.86875000000000002</c:v>
                </c:pt>
                <c:pt idx="760">
                  <c:v>0.875</c:v>
                </c:pt>
                <c:pt idx="761">
                  <c:v>0.88124999999999998</c:v>
                </c:pt>
                <c:pt idx="762">
                  <c:v>0.88749999999999996</c:v>
                </c:pt>
                <c:pt idx="763">
                  <c:v>0.89375000000000004</c:v>
                </c:pt>
                <c:pt idx="764">
                  <c:v>0.9</c:v>
                </c:pt>
                <c:pt idx="765">
                  <c:v>0.90625</c:v>
                </c:pt>
                <c:pt idx="766">
                  <c:v>0.91249999999999998</c:v>
                </c:pt>
                <c:pt idx="767">
                  <c:v>0.91874999999999996</c:v>
                </c:pt>
                <c:pt idx="768">
                  <c:v>0.92500000000000004</c:v>
                </c:pt>
                <c:pt idx="769">
                  <c:v>0.93125000000000002</c:v>
                </c:pt>
                <c:pt idx="770">
                  <c:v>0.9375</c:v>
                </c:pt>
                <c:pt idx="771">
                  <c:v>0.94374999999999998</c:v>
                </c:pt>
                <c:pt idx="772">
                  <c:v>0.95</c:v>
                </c:pt>
                <c:pt idx="773">
                  <c:v>0.95625000000000004</c:v>
                </c:pt>
                <c:pt idx="774">
                  <c:v>0.96250000000000002</c:v>
                </c:pt>
                <c:pt idx="775">
                  <c:v>0.96875</c:v>
                </c:pt>
                <c:pt idx="776">
                  <c:v>0.97499999999999998</c:v>
                </c:pt>
                <c:pt idx="777">
                  <c:v>0.98124999999999996</c:v>
                </c:pt>
                <c:pt idx="778">
                  <c:v>0.98750000000000004</c:v>
                </c:pt>
                <c:pt idx="779">
                  <c:v>0.99375000000000002</c:v>
                </c:pt>
                <c:pt idx="780">
                  <c:v>0</c:v>
                </c:pt>
                <c:pt idx="781">
                  <c:v>8.6206896551724102E-3</c:v>
                </c:pt>
                <c:pt idx="782">
                  <c:v>1.72413793103448E-2</c:v>
                </c:pt>
                <c:pt idx="783">
                  <c:v>2.5862068965517199E-2</c:v>
                </c:pt>
                <c:pt idx="784">
                  <c:v>3.4482758620689599E-2</c:v>
                </c:pt>
                <c:pt idx="785">
                  <c:v>4.3103448275862002E-2</c:v>
                </c:pt>
                <c:pt idx="786">
                  <c:v>5.1724137931034399E-2</c:v>
                </c:pt>
                <c:pt idx="787">
                  <c:v>6.0344827586206899E-2</c:v>
                </c:pt>
                <c:pt idx="788">
                  <c:v>6.8965517241379296E-2</c:v>
                </c:pt>
                <c:pt idx="789">
                  <c:v>7.7586206896551699E-2</c:v>
                </c:pt>
                <c:pt idx="790">
                  <c:v>8.6206896551724102E-2</c:v>
                </c:pt>
                <c:pt idx="791">
                  <c:v>9.4827586206896505E-2</c:v>
                </c:pt>
                <c:pt idx="792">
                  <c:v>0.10344827586206801</c:v>
                </c:pt>
                <c:pt idx="793">
                  <c:v>0.11206896551724101</c:v>
                </c:pt>
                <c:pt idx="794">
                  <c:v>0.12068965517241299</c:v>
                </c:pt>
                <c:pt idx="795">
                  <c:v>0.12931034482758599</c:v>
                </c:pt>
                <c:pt idx="796">
                  <c:v>0.13793103448275801</c:v>
                </c:pt>
                <c:pt idx="797">
                  <c:v>0.14655172413793099</c:v>
                </c:pt>
                <c:pt idx="798">
                  <c:v>0.15517241379310301</c:v>
                </c:pt>
                <c:pt idx="799">
                  <c:v>0.163793103448275</c:v>
                </c:pt>
                <c:pt idx="800">
                  <c:v>0.17241379310344801</c:v>
                </c:pt>
                <c:pt idx="801">
                  <c:v>0.18103448275862</c:v>
                </c:pt>
                <c:pt idx="802">
                  <c:v>0.18965517241379301</c:v>
                </c:pt>
                <c:pt idx="803">
                  <c:v>0.198275862068965</c:v>
                </c:pt>
                <c:pt idx="804">
                  <c:v>0.20689655172413701</c:v>
                </c:pt>
                <c:pt idx="805">
                  <c:v>0.21551724137931</c:v>
                </c:pt>
                <c:pt idx="806">
                  <c:v>0.22413793103448201</c:v>
                </c:pt>
                <c:pt idx="807">
                  <c:v>0.232758620689655</c:v>
                </c:pt>
                <c:pt idx="808">
                  <c:v>0.24137931034482701</c:v>
                </c:pt>
                <c:pt idx="809">
                  <c:v>0.25</c:v>
                </c:pt>
                <c:pt idx="810">
                  <c:v>0.25862068965517199</c:v>
                </c:pt>
                <c:pt idx="811">
                  <c:v>0.26724137931034397</c:v>
                </c:pt>
                <c:pt idx="812">
                  <c:v>0.27586206896551702</c:v>
                </c:pt>
                <c:pt idx="813">
                  <c:v>0.284482758620689</c:v>
                </c:pt>
                <c:pt idx="814">
                  <c:v>0.29310344827586199</c:v>
                </c:pt>
                <c:pt idx="815">
                  <c:v>0.30172413793103398</c:v>
                </c:pt>
                <c:pt idx="816">
                  <c:v>0.31034482758620602</c:v>
                </c:pt>
                <c:pt idx="817">
                  <c:v>0.318965517241379</c:v>
                </c:pt>
                <c:pt idx="818">
                  <c:v>0.32758620689655099</c:v>
                </c:pt>
                <c:pt idx="819">
                  <c:v>0.33620689655172398</c:v>
                </c:pt>
                <c:pt idx="820">
                  <c:v>0.34482758620689602</c:v>
                </c:pt>
                <c:pt idx="821">
                  <c:v>0.35344827586206801</c:v>
                </c:pt>
                <c:pt idx="822">
                  <c:v>0.36206896551724099</c:v>
                </c:pt>
                <c:pt idx="823">
                  <c:v>0.37068965517241298</c:v>
                </c:pt>
                <c:pt idx="824">
                  <c:v>0.37931034482758602</c:v>
                </c:pt>
                <c:pt idx="825">
                  <c:v>0.38793103448275801</c:v>
                </c:pt>
                <c:pt idx="826">
                  <c:v>0.39655172413793099</c:v>
                </c:pt>
                <c:pt idx="827">
                  <c:v>0.40517241379310298</c:v>
                </c:pt>
                <c:pt idx="828">
                  <c:v>0.41379310344827502</c:v>
                </c:pt>
                <c:pt idx="829">
                  <c:v>0.42241379310344801</c:v>
                </c:pt>
                <c:pt idx="830">
                  <c:v>0.43103448275862</c:v>
                </c:pt>
                <c:pt idx="831">
                  <c:v>0.43965517241379298</c:v>
                </c:pt>
                <c:pt idx="832">
                  <c:v>0.44827586206896503</c:v>
                </c:pt>
                <c:pt idx="833">
                  <c:v>0.45689655172413701</c:v>
                </c:pt>
                <c:pt idx="834">
                  <c:v>0.46551724137931</c:v>
                </c:pt>
                <c:pt idx="835">
                  <c:v>0.47413793103448199</c:v>
                </c:pt>
                <c:pt idx="836">
                  <c:v>0.48275862068965503</c:v>
                </c:pt>
                <c:pt idx="837">
                  <c:v>0.49137931034482701</c:v>
                </c:pt>
                <c:pt idx="838">
                  <c:v>0.5</c:v>
                </c:pt>
                <c:pt idx="839">
                  <c:v>0.50862068965517204</c:v>
                </c:pt>
                <c:pt idx="840">
                  <c:v>0.51724137931034397</c:v>
                </c:pt>
                <c:pt idx="841">
                  <c:v>0.52586206896551702</c:v>
                </c:pt>
                <c:pt idx="842">
                  <c:v>0.53448275862068895</c:v>
                </c:pt>
                <c:pt idx="843">
                  <c:v>0.54310344827586199</c:v>
                </c:pt>
                <c:pt idx="844">
                  <c:v>0.55172413793103403</c:v>
                </c:pt>
                <c:pt idx="845">
                  <c:v>0.56034482758620596</c:v>
                </c:pt>
                <c:pt idx="846">
                  <c:v>0.568965517241379</c:v>
                </c:pt>
                <c:pt idx="847">
                  <c:v>0.57758620689655105</c:v>
                </c:pt>
                <c:pt idx="848">
                  <c:v>0.58620689655172398</c:v>
                </c:pt>
                <c:pt idx="849">
                  <c:v>0.59482758620689602</c:v>
                </c:pt>
                <c:pt idx="850">
                  <c:v>0.60344827586206895</c:v>
                </c:pt>
                <c:pt idx="851">
                  <c:v>0.61206896551724099</c:v>
                </c:pt>
                <c:pt idx="852">
                  <c:v>0.62068965517241304</c:v>
                </c:pt>
                <c:pt idx="853">
                  <c:v>0.62931034482758597</c:v>
                </c:pt>
                <c:pt idx="854">
                  <c:v>0.63793103448275801</c:v>
                </c:pt>
                <c:pt idx="855">
                  <c:v>0.64655172413793105</c:v>
                </c:pt>
                <c:pt idx="856">
                  <c:v>0.65517241379310298</c:v>
                </c:pt>
                <c:pt idx="857">
                  <c:v>0.66379310344827502</c:v>
                </c:pt>
                <c:pt idx="858">
                  <c:v>0.67241379310344795</c:v>
                </c:pt>
                <c:pt idx="859">
                  <c:v>0.68103448275862</c:v>
                </c:pt>
                <c:pt idx="860">
                  <c:v>0.68965517241379304</c:v>
                </c:pt>
                <c:pt idx="861">
                  <c:v>0.69827586206896497</c:v>
                </c:pt>
                <c:pt idx="862">
                  <c:v>0.70689655172413701</c:v>
                </c:pt>
                <c:pt idx="863">
                  <c:v>0.71551724137931005</c:v>
                </c:pt>
                <c:pt idx="864">
                  <c:v>0.72413793103448199</c:v>
                </c:pt>
                <c:pt idx="865">
                  <c:v>0.73275862068965503</c:v>
                </c:pt>
                <c:pt idx="866">
                  <c:v>0.74137931034482696</c:v>
                </c:pt>
                <c:pt idx="867">
                  <c:v>0.75</c:v>
                </c:pt>
                <c:pt idx="868">
                  <c:v>0.75862068965517204</c:v>
                </c:pt>
                <c:pt idx="869">
                  <c:v>0.76724137931034397</c:v>
                </c:pt>
                <c:pt idx="870">
                  <c:v>0.77586206896551702</c:v>
                </c:pt>
                <c:pt idx="871">
                  <c:v>0.78448275862068895</c:v>
                </c:pt>
                <c:pt idx="872">
                  <c:v>0.79310344827586199</c:v>
                </c:pt>
                <c:pt idx="873">
                  <c:v>0.80172413793103403</c:v>
                </c:pt>
                <c:pt idx="874">
                  <c:v>0.81034482758620596</c:v>
                </c:pt>
                <c:pt idx="875">
                  <c:v>0.818965517241379</c:v>
                </c:pt>
                <c:pt idx="876">
                  <c:v>0.82758620689655105</c:v>
                </c:pt>
                <c:pt idx="877">
                  <c:v>0.83620689655172398</c:v>
                </c:pt>
                <c:pt idx="878">
                  <c:v>0.84482758620689602</c:v>
                </c:pt>
                <c:pt idx="879">
                  <c:v>0.85344827586206895</c:v>
                </c:pt>
                <c:pt idx="880">
                  <c:v>0.86206896551724099</c:v>
                </c:pt>
                <c:pt idx="881">
                  <c:v>0.87068965517241304</c:v>
                </c:pt>
                <c:pt idx="882">
                  <c:v>0.87931034482758597</c:v>
                </c:pt>
                <c:pt idx="883">
                  <c:v>0.88793103448275801</c:v>
                </c:pt>
                <c:pt idx="884">
                  <c:v>0.89655172413793105</c:v>
                </c:pt>
                <c:pt idx="885">
                  <c:v>0.90517241379310298</c:v>
                </c:pt>
                <c:pt idx="886">
                  <c:v>0.91379310344827502</c:v>
                </c:pt>
                <c:pt idx="887">
                  <c:v>0.92241379310344795</c:v>
                </c:pt>
                <c:pt idx="888">
                  <c:v>0.93103448275862</c:v>
                </c:pt>
                <c:pt idx="889">
                  <c:v>0.93965517241379304</c:v>
                </c:pt>
                <c:pt idx="890">
                  <c:v>0.94827586206896497</c:v>
                </c:pt>
                <c:pt idx="891">
                  <c:v>0.95689655172413701</c:v>
                </c:pt>
                <c:pt idx="892">
                  <c:v>0.96551724137931005</c:v>
                </c:pt>
                <c:pt idx="893">
                  <c:v>0.97413793103448199</c:v>
                </c:pt>
                <c:pt idx="894">
                  <c:v>0.98275862068965503</c:v>
                </c:pt>
                <c:pt idx="895">
                  <c:v>0.99137931034482696</c:v>
                </c:pt>
                <c:pt idx="896">
                  <c:v>0</c:v>
                </c:pt>
                <c:pt idx="897">
                  <c:v>0.02</c:v>
                </c:pt>
                <c:pt idx="898">
                  <c:v>0.04</c:v>
                </c:pt>
                <c:pt idx="899">
                  <c:v>0.06</c:v>
                </c:pt>
                <c:pt idx="900">
                  <c:v>0.08</c:v>
                </c:pt>
                <c:pt idx="901">
                  <c:v>0.1</c:v>
                </c:pt>
                <c:pt idx="902">
                  <c:v>0.12</c:v>
                </c:pt>
                <c:pt idx="903">
                  <c:v>0.14000000000000001</c:v>
                </c:pt>
                <c:pt idx="904">
                  <c:v>0.16</c:v>
                </c:pt>
                <c:pt idx="905">
                  <c:v>0.18</c:v>
                </c:pt>
                <c:pt idx="906">
                  <c:v>0.2</c:v>
                </c:pt>
                <c:pt idx="907">
                  <c:v>0.22</c:v>
                </c:pt>
                <c:pt idx="908">
                  <c:v>0.24</c:v>
                </c:pt>
                <c:pt idx="909">
                  <c:v>0.26</c:v>
                </c:pt>
                <c:pt idx="910">
                  <c:v>0.28000000000000003</c:v>
                </c:pt>
                <c:pt idx="911">
                  <c:v>0.3</c:v>
                </c:pt>
                <c:pt idx="912">
                  <c:v>0.32</c:v>
                </c:pt>
                <c:pt idx="913">
                  <c:v>0.34</c:v>
                </c:pt>
                <c:pt idx="914">
                  <c:v>0.36</c:v>
                </c:pt>
                <c:pt idx="915">
                  <c:v>0.38</c:v>
                </c:pt>
                <c:pt idx="916">
                  <c:v>0.4</c:v>
                </c:pt>
                <c:pt idx="917">
                  <c:v>0.42</c:v>
                </c:pt>
                <c:pt idx="918">
                  <c:v>0.44</c:v>
                </c:pt>
                <c:pt idx="919">
                  <c:v>0.46</c:v>
                </c:pt>
                <c:pt idx="920">
                  <c:v>0.48</c:v>
                </c:pt>
                <c:pt idx="921">
                  <c:v>0.5</c:v>
                </c:pt>
                <c:pt idx="922">
                  <c:v>0.52</c:v>
                </c:pt>
                <c:pt idx="923">
                  <c:v>0.54</c:v>
                </c:pt>
                <c:pt idx="924">
                  <c:v>0.56000000000000005</c:v>
                </c:pt>
                <c:pt idx="925">
                  <c:v>0.57999999999999996</c:v>
                </c:pt>
                <c:pt idx="926">
                  <c:v>0.6</c:v>
                </c:pt>
                <c:pt idx="927">
                  <c:v>0.62</c:v>
                </c:pt>
                <c:pt idx="928">
                  <c:v>0.64</c:v>
                </c:pt>
                <c:pt idx="929">
                  <c:v>0.66</c:v>
                </c:pt>
                <c:pt idx="930">
                  <c:v>0.68</c:v>
                </c:pt>
                <c:pt idx="931">
                  <c:v>0.7</c:v>
                </c:pt>
                <c:pt idx="932">
                  <c:v>0.72</c:v>
                </c:pt>
                <c:pt idx="933">
                  <c:v>0.74</c:v>
                </c:pt>
                <c:pt idx="934">
                  <c:v>0.76</c:v>
                </c:pt>
                <c:pt idx="935">
                  <c:v>0.78</c:v>
                </c:pt>
                <c:pt idx="936">
                  <c:v>0.8</c:v>
                </c:pt>
                <c:pt idx="937">
                  <c:v>0.82</c:v>
                </c:pt>
                <c:pt idx="938">
                  <c:v>0.84</c:v>
                </c:pt>
                <c:pt idx="939">
                  <c:v>0.86</c:v>
                </c:pt>
                <c:pt idx="940">
                  <c:v>0.88</c:v>
                </c:pt>
                <c:pt idx="941">
                  <c:v>0.9</c:v>
                </c:pt>
                <c:pt idx="942">
                  <c:v>0.92</c:v>
                </c:pt>
                <c:pt idx="943">
                  <c:v>0.94</c:v>
                </c:pt>
                <c:pt idx="944">
                  <c:v>0.96</c:v>
                </c:pt>
                <c:pt idx="945">
                  <c:v>0.98</c:v>
                </c:pt>
                <c:pt idx="946">
                  <c:v>0</c:v>
                </c:pt>
                <c:pt idx="947">
                  <c:v>2.04081632653061E-2</c:v>
                </c:pt>
                <c:pt idx="948">
                  <c:v>4.08163265306122E-2</c:v>
                </c:pt>
                <c:pt idx="949">
                  <c:v>6.1224489795918297E-2</c:v>
                </c:pt>
                <c:pt idx="950">
                  <c:v>8.16326530612244E-2</c:v>
                </c:pt>
                <c:pt idx="951">
                  <c:v>0.10204081632653</c:v>
                </c:pt>
                <c:pt idx="952">
                  <c:v>0.122448979591836</c:v>
                </c:pt>
                <c:pt idx="953">
                  <c:v>0.14285714285714199</c:v>
                </c:pt>
                <c:pt idx="954">
                  <c:v>0.163265306122448</c:v>
                </c:pt>
                <c:pt idx="955">
                  <c:v>0.183673469387755</c:v>
                </c:pt>
                <c:pt idx="956">
                  <c:v>0.20408163265306101</c:v>
                </c:pt>
                <c:pt idx="957">
                  <c:v>0.22448979591836701</c:v>
                </c:pt>
                <c:pt idx="958">
                  <c:v>0.24489795918367299</c:v>
                </c:pt>
                <c:pt idx="959">
                  <c:v>0.265306122448979</c:v>
                </c:pt>
                <c:pt idx="960">
                  <c:v>0.28571428571428498</c:v>
                </c:pt>
                <c:pt idx="961">
                  <c:v>0.30612244897959101</c:v>
                </c:pt>
                <c:pt idx="962">
                  <c:v>0.32653061224489699</c:v>
                </c:pt>
                <c:pt idx="963">
                  <c:v>0.34693877551020402</c:v>
                </c:pt>
                <c:pt idx="964">
                  <c:v>0.36734693877551</c:v>
                </c:pt>
                <c:pt idx="965">
                  <c:v>0.38775510204081598</c:v>
                </c:pt>
                <c:pt idx="966">
                  <c:v>0.40816326530612201</c:v>
                </c:pt>
                <c:pt idx="967">
                  <c:v>0.42857142857142799</c:v>
                </c:pt>
                <c:pt idx="968">
                  <c:v>0.44897959183673403</c:v>
                </c:pt>
                <c:pt idx="969">
                  <c:v>0.46938775510204001</c:v>
                </c:pt>
                <c:pt idx="970">
                  <c:v>0.48979591836734598</c:v>
                </c:pt>
                <c:pt idx="971">
                  <c:v>0.51020408163265296</c:v>
                </c:pt>
                <c:pt idx="972">
                  <c:v>0.530612244897959</c:v>
                </c:pt>
                <c:pt idx="973">
                  <c:v>0.55102040816326503</c:v>
                </c:pt>
                <c:pt idx="974">
                  <c:v>0.57142857142857095</c:v>
                </c:pt>
                <c:pt idx="975">
                  <c:v>0.59183673469387699</c:v>
                </c:pt>
                <c:pt idx="976">
                  <c:v>0.61224489795918302</c:v>
                </c:pt>
                <c:pt idx="977">
                  <c:v>0.63265306122448906</c:v>
                </c:pt>
                <c:pt idx="978">
                  <c:v>0.65306122448979498</c:v>
                </c:pt>
                <c:pt idx="979">
                  <c:v>0.67346938775510201</c:v>
                </c:pt>
                <c:pt idx="980">
                  <c:v>0.69387755102040805</c:v>
                </c:pt>
                <c:pt idx="981">
                  <c:v>0.71428571428571397</c:v>
                </c:pt>
                <c:pt idx="982">
                  <c:v>0.73469387755102</c:v>
                </c:pt>
                <c:pt idx="983">
                  <c:v>0.75510204081632604</c:v>
                </c:pt>
                <c:pt idx="984">
                  <c:v>0.77551020408163196</c:v>
                </c:pt>
                <c:pt idx="985">
                  <c:v>0.79591836734693799</c:v>
                </c:pt>
                <c:pt idx="986">
                  <c:v>0.81632653061224403</c:v>
                </c:pt>
                <c:pt idx="987">
                  <c:v>0.83673469387755095</c:v>
                </c:pt>
                <c:pt idx="988">
                  <c:v>0.85714285714285698</c:v>
                </c:pt>
                <c:pt idx="989">
                  <c:v>0.87755102040816302</c:v>
                </c:pt>
                <c:pt idx="990">
                  <c:v>0.89795918367346905</c:v>
                </c:pt>
                <c:pt idx="991">
                  <c:v>0.91836734693877498</c:v>
                </c:pt>
                <c:pt idx="992">
                  <c:v>0.93877551020408101</c:v>
                </c:pt>
                <c:pt idx="993">
                  <c:v>0.95918367346938704</c:v>
                </c:pt>
                <c:pt idx="994">
                  <c:v>0.97959183673469297</c:v>
                </c:pt>
                <c:pt idx="995">
                  <c:v>0</c:v>
                </c:pt>
                <c:pt idx="996">
                  <c:v>2.1276595744680799E-2</c:v>
                </c:pt>
                <c:pt idx="997">
                  <c:v>4.2553191489361701E-2</c:v>
                </c:pt>
                <c:pt idx="998">
                  <c:v>6.3829787234042507E-2</c:v>
                </c:pt>
                <c:pt idx="999">
                  <c:v>8.5106382978723402E-2</c:v>
                </c:pt>
                <c:pt idx="1000">
                  <c:v>0.10638297872340401</c:v>
                </c:pt>
                <c:pt idx="1001">
                  <c:v>0.12765957446808501</c:v>
                </c:pt>
                <c:pt idx="1002">
                  <c:v>0.14893617021276501</c:v>
                </c:pt>
                <c:pt idx="1003">
                  <c:v>0.170212765957446</c:v>
                </c:pt>
                <c:pt idx="1004">
                  <c:v>0.19148936170212699</c:v>
                </c:pt>
                <c:pt idx="1005">
                  <c:v>0.21276595744680801</c:v>
                </c:pt>
                <c:pt idx="1006">
                  <c:v>0.23404255319148901</c:v>
                </c:pt>
                <c:pt idx="1007">
                  <c:v>0.25531914893617003</c:v>
                </c:pt>
                <c:pt idx="1008">
                  <c:v>0.27659574468085102</c:v>
                </c:pt>
                <c:pt idx="1009">
                  <c:v>0.29787234042553101</c:v>
                </c:pt>
                <c:pt idx="1010">
                  <c:v>0.31914893617021201</c:v>
                </c:pt>
                <c:pt idx="1011">
                  <c:v>0.340425531914893</c:v>
                </c:pt>
                <c:pt idx="1012">
                  <c:v>0.36170212765957399</c:v>
                </c:pt>
                <c:pt idx="1013">
                  <c:v>0.38297872340425498</c:v>
                </c:pt>
                <c:pt idx="1014">
                  <c:v>0.40425531914893598</c:v>
                </c:pt>
                <c:pt idx="1015">
                  <c:v>0.42553191489361702</c:v>
                </c:pt>
                <c:pt idx="1016">
                  <c:v>0.44680851063829702</c:v>
                </c:pt>
                <c:pt idx="1017">
                  <c:v>0.46808510638297801</c:v>
                </c:pt>
                <c:pt idx="1018">
                  <c:v>0.489361702127659</c:v>
                </c:pt>
                <c:pt idx="1019">
                  <c:v>0.51063829787234005</c:v>
                </c:pt>
                <c:pt idx="1020">
                  <c:v>0.53191489361702105</c:v>
                </c:pt>
                <c:pt idx="1021">
                  <c:v>0.55319148936170204</c:v>
                </c:pt>
                <c:pt idx="1022">
                  <c:v>0.57446808510638303</c:v>
                </c:pt>
                <c:pt idx="1023">
                  <c:v>0.59574468085106302</c:v>
                </c:pt>
                <c:pt idx="1024">
                  <c:v>0.61702127659574402</c:v>
                </c:pt>
                <c:pt idx="1025">
                  <c:v>0.63829787234042501</c:v>
                </c:pt>
                <c:pt idx="1026">
                  <c:v>0.659574468085106</c:v>
                </c:pt>
                <c:pt idx="1027">
                  <c:v>0.680851063829787</c:v>
                </c:pt>
                <c:pt idx="1028">
                  <c:v>0.70212765957446799</c:v>
                </c:pt>
                <c:pt idx="1029">
                  <c:v>0.72340425531914898</c:v>
                </c:pt>
                <c:pt idx="1030">
                  <c:v>0.74468085106382897</c:v>
                </c:pt>
                <c:pt idx="1031">
                  <c:v>0.76595744680850997</c:v>
                </c:pt>
                <c:pt idx="1032">
                  <c:v>0.78723404255319096</c:v>
                </c:pt>
                <c:pt idx="1033">
                  <c:v>0.80851063829787195</c:v>
                </c:pt>
                <c:pt idx="1034">
                  <c:v>0.82978723404255295</c:v>
                </c:pt>
                <c:pt idx="1035">
                  <c:v>0.85106382978723405</c:v>
                </c:pt>
                <c:pt idx="1036">
                  <c:v>0.87234042553191404</c:v>
                </c:pt>
                <c:pt idx="1037">
                  <c:v>0.89361702127659504</c:v>
                </c:pt>
                <c:pt idx="1038">
                  <c:v>0.91489361702127603</c:v>
                </c:pt>
                <c:pt idx="1039">
                  <c:v>0.93617021276595702</c:v>
                </c:pt>
                <c:pt idx="1040">
                  <c:v>0.95744680851063801</c:v>
                </c:pt>
                <c:pt idx="1041">
                  <c:v>0.97872340425531901</c:v>
                </c:pt>
                <c:pt idx="1042">
                  <c:v>0</c:v>
                </c:pt>
                <c:pt idx="1043">
                  <c:v>2.7027027027027001E-2</c:v>
                </c:pt>
                <c:pt idx="1044">
                  <c:v>5.4054054054054002E-2</c:v>
                </c:pt>
                <c:pt idx="1045">
                  <c:v>8.1081081081081002E-2</c:v>
                </c:pt>
                <c:pt idx="1046">
                  <c:v>0.108108108108108</c:v>
                </c:pt>
                <c:pt idx="1047">
                  <c:v>0.135135135135135</c:v>
                </c:pt>
                <c:pt idx="1048">
                  <c:v>0.162162162162162</c:v>
                </c:pt>
                <c:pt idx="1049">
                  <c:v>0.18918918918918901</c:v>
                </c:pt>
                <c:pt idx="1050">
                  <c:v>0.21621621621621601</c:v>
                </c:pt>
                <c:pt idx="1051">
                  <c:v>0.24324324324324301</c:v>
                </c:pt>
                <c:pt idx="1052">
                  <c:v>0.27027027027027001</c:v>
                </c:pt>
                <c:pt idx="1053">
                  <c:v>0.29729729729729698</c:v>
                </c:pt>
                <c:pt idx="1054">
                  <c:v>0.32432432432432401</c:v>
                </c:pt>
                <c:pt idx="1055">
                  <c:v>0.35135135135135098</c:v>
                </c:pt>
                <c:pt idx="1056">
                  <c:v>0.37837837837837801</c:v>
                </c:pt>
                <c:pt idx="1057">
                  <c:v>0.40540540540540498</c:v>
                </c:pt>
                <c:pt idx="1058">
                  <c:v>0.43243243243243201</c:v>
                </c:pt>
                <c:pt idx="1059">
                  <c:v>0.45945945945945899</c:v>
                </c:pt>
                <c:pt idx="1060">
                  <c:v>0.48648648648648601</c:v>
                </c:pt>
                <c:pt idx="1061">
                  <c:v>0.51351351351351304</c:v>
                </c:pt>
                <c:pt idx="1062">
                  <c:v>0.54054054054054002</c:v>
                </c:pt>
                <c:pt idx="1063">
                  <c:v>0.56756756756756699</c:v>
                </c:pt>
                <c:pt idx="1064">
                  <c:v>0.59459459459459396</c:v>
                </c:pt>
                <c:pt idx="1065">
                  <c:v>0.62162162162162105</c:v>
                </c:pt>
                <c:pt idx="1066">
                  <c:v>0.64864864864864802</c:v>
                </c:pt>
                <c:pt idx="1067">
                  <c:v>0.67567567567567499</c:v>
                </c:pt>
                <c:pt idx="1068">
                  <c:v>0.70270270270270196</c:v>
                </c:pt>
                <c:pt idx="1069">
                  <c:v>0.72972972972972905</c:v>
                </c:pt>
                <c:pt idx="1070">
                  <c:v>0.75675675675675602</c:v>
                </c:pt>
                <c:pt idx="1071">
                  <c:v>0.78378378378378299</c:v>
                </c:pt>
                <c:pt idx="1072">
                  <c:v>0.81081081081080997</c:v>
                </c:pt>
                <c:pt idx="1073">
                  <c:v>0.83783783783783705</c:v>
                </c:pt>
                <c:pt idx="1074">
                  <c:v>0.86486486486486402</c:v>
                </c:pt>
                <c:pt idx="1075">
                  <c:v>0.891891891891891</c:v>
                </c:pt>
                <c:pt idx="1076">
                  <c:v>0.91891891891891897</c:v>
                </c:pt>
                <c:pt idx="1077">
                  <c:v>0.94594594594594505</c:v>
                </c:pt>
                <c:pt idx="1078">
                  <c:v>0.97297297297297303</c:v>
                </c:pt>
                <c:pt idx="1079">
                  <c:v>0</c:v>
                </c:pt>
                <c:pt idx="1080">
                  <c:v>5.5555555555555497E-2</c:v>
                </c:pt>
                <c:pt idx="1081">
                  <c:v>0.11111111111111099</c:v>
                </c:pt>
                <c:pt idx="1082">
                  <c:v>0.16666666666666599</c:v>
                </c:pt>
                <c:pt idx="1083">
                  <c:v>0.22222222222222199</c:v>
                </c:pt>
                <c:pt idx="1084">
                  <c:v>0.27777777777777701</c:v>
                </c:pt>
                <c:pt idx="1085">
                  <c:v>0.33333333333333298</c:v>
                </c:pt>
                <c:pt idx="1086">
                  <c:v>0.38888888888888801</c:v>
                </c:pt>
                <c:pt idx="1087">
                  <c:v>0.44444444444444398</c:v>
                </c:pt>
                <c:pt idx="1088">
                  <c:v>0.5</c:v>
                </c:pt>
                <c:pt idx="1089">
                  <c:v>0.55555555555555503</c:v>
                </c:pt>
                <c:pt idx="1090">
                  <c:v>0.61111111111111105</c:v>
                </c:pt>
                <c:pt idx="1091">
                  <c:v>0.66666666666666596</c:v>
                </c:pt>
                <c:pt idx="1092">
                  <c:v>0.72222222222222199</c:v>
                </c:pt>
                <c:pt idx="1093">
                  <c:v>0.77777777777777701</c:v>
                </c:pt>
                <c:pt idx="1094">
                  <c:v>0.83333333333333304</c:v>
                </c:pt>
                <c:pt idx="1095">
                  <c:v>0.88888888888888795</c:v>
                </c:pt>
                <c:pt idx="1096">
                  <c:v>0.94444444444444398</c:v>
                </c:pt>
                <c:pt idx="1097">
                  <c:v>0</c:v>
                </c:pt>
                <c:pt idx="1098">
                  <c:v>0.16666666666666599</c:v>
                </c:pt>
                <c:pt idx="1099">
                  <c:v>0.33333333333333298</c:v>
                </c:pt>
                <c:pt idx="1100">
                  <c:v>0.5</c:v>
                </c:pt>
                <c:pt idx="1101">
                  <c:v>0.66666666666666596</c:v>
                </c:pt>
                <c:pt idx="1102">
                  <c:v>0.83333333333333304</c:v>
                </c:pt>
                <c:pt idx="1103">
                  <c:v>0</c:v>
                </c:pt>
                <c:pt idx="1104">
                  <c:v>1.85185185185185E-2</c:v>
                </c:pt>
                <c:pt idx="1105">
                  <c:v>3.7037037037037E-2</c:v>
                </c:pt>
                <c:pt idx="1106">
                  <c:v>5.5555555555555497E-2</c:v>
                </c:pt>
                <c:pt idx="1107">
                  <c:v>7.4074074074074001E-2</c:v>
                </c:pt>
                <c:pt idx="1108">
                  <c:v>9.2592592592592504E-2</c:v>
                </c:pt>
                <c:pt idx="1109">
                  <c:v>0.11111111111111099</c:v>
                </c:pt>
                <c:pt idx="1110">
                  <c:v>0.12962962962962901</c:v>
                </c:pt>
                <c:pt idx="1111">
                  <c:v>0.148148148148148</c:v>
                </c:pt>
                <c:pt idx="1112">
                  <c:v>0.16666666666666599</c:v>
                </c:pt>
                <c:pt idx="1113">
                  <c:v>0.18518518518518501</c:v>
                </c:pt>
                <c:pt idx="1114">
                  <c:v>0.203703703703703</c:v>
                </c:pt>
                <c:pt idx="1115">
                  <c:v>0.22222222222222199</c:v>
                </c:pt>
                <c:pt idx="1116">
                  <c:v>0.24074074074074001</c:v>
                </c:pt>
                <c:pt idx="1117">
                  <c:v>0.25925925925925902</c:v>
                </c:pt>
                <c:pt idx="1118">
                  <c:v>0.27777777777777701</c:v>
                </c:pt>
                <c:pt idx="1119">
                  <c:v>0.296296296296296</c:v>
                </c:pt>
                <c:pt idx="1120">
                  <c:v>0.31481481481481399</c:v>
                </c:pt>
                <c:pt idx="1121">
                  <c:v>0.33333333333333298</c:v>
                </c:pt>
                <c:pt idx="1122">
                  <c:v>0.35185185185185103</c:v>
                </c:pt>
                <c:pt idx="1123">
                  <c:v>0.37037037037037002</c:v>
                </c:pt>
                <c:pt idx="1124">
                  <c:v>0.38888888888888801</c:v>
                </c:pt>
                <c:pt idx="1125">
                  <c:v>0.407407407407407</c:v>
                </c:pt>
                <c:pt idx="1126">
                  <c:v>0.42592592592592499</c:v>
                </c:pt>
                <c:pt idx="1127">
                  <c:v>0.44444444444444398</c:v>
                </c:pt>
                <c:pt idx="1128">
                  <c:v>0.46296296296296202</c:v>
                </c:pt>
                <c:pt idx="1129">
                  <c:v>0.48148148148148101</c:v>
                </c:pt>
                <c:pt idx="1130">
                  <c:v>0.5</c:v>
                </c:pt>
                <c:pt idx="1131">
                  <c:v>0.51851851851851805</c:v>
                </c:pt>
                <c:pt idx="1132">
                  <c:v>0.53703703703703698</c:v>
                </c:pt>
                <c:pt idx="1133">
                  <c:v>0.55555555555555503</c:v>
                </c:pt>
                <c:pt idx="1134">
                  <c:v>0.57407407407407396</c:v>
                </c:pt>
                <c:pt idx="1135">
                  <c:v>0.592592592592592</c:v>
                </c:pt>
                <c:pt idx="1136">
                  <c:v>0.61111111111111105</c:v>
                </c:pt>
                <c:pt idx="1137">
                  <c:v>0.62962962962962898</c:v>
                </c:pt>
                <c:pt idx="1138">
                  <c:v>0.64814814814814803</c:v>
                </c:pt>
                <c:pt idx="1139">
                  <c:v>0.66666666666666596</c:v>
                </c:pt>
                <c:pt idx="1140">
                  <c:v>0.68518518518518501</c:v>
                </c:pt>
                <c:pt idx="1141">
                  <c:v>0.70370370370370305</c:v>
                </c:pt>
                <c:pt idx="1142">
                  <c:v>0.72222222222222199</c:v>
                </c:pt>
                <c:pt idx="1143">
                  <c:v>0.74074074074074003</c:v>
                </c:pt>
                <c:pt idx="1144">
                  <c:v>0.75925925925925897</c:v>
                </c:pt>
                <c:pt idx="1145">
                  <c:v>0.77777777777777701</c:v>
                </c:pt>
                <c:pt idx="1146">
                  <c:v>0.79629629629629595</c:v>
                </c:pt>
                <c:pt idx="1147">
                  <c:v>0.81481481481481399</c:v>
                </c:pt>
                <c:pt idx="1148">
                  <c:v>0.83333333333333304</c:v>
                </c:pt>
                <c:pt idx="1149">
                  <c:v>0.85185185185185097</c:v>
                </c:pt>
                <c:pt idx="1150">
                  <c:v>0.87037037037037002</c:v>
                </c:pt>
                <c:pt idx="1151">
                  <c:v>0.88888888888888795</c:v>
                </c:pt>
                <c:pt idx="1152">
                  <c:v>0.907407407407407</c:v>
                </c:pt>
                <c:pt idx="1153">
                  <c:v>0.92592592592592504</c:v>
                </c:pt>
                <c:pt idx="1154">
                  <c:v>0.94444444444444398</c:v>
                </c:pt>
                <c:pt idx="1155">
                  <c:v>0.96296296296296202</c:v>
                </c:pt>
                <c:pt idx="1156">
                  <c:v>0.98148148148148096</c:v>
                </c:pt>
                <c:pt idx="1157">
                  <c:v>0</c:v>
                </c:pt>
                <c:pt idx="1158">
                  <c:v>2.3809523809523801E-2</c:v>
                </c:pt>
                <c:pt idx="1159">
                  <c:v>4.7619047619047603E-2</c:v>
                </c:pt>
                <c:pt idx="1160">
                  <c:v>7.1428571428571397E-2</c:v>
                </c:pt>
                <c:pt idx="1161">
                  <c:v>9.5238095238095205E-2</c:v>
                </c:pt>
                <c:pt idx="1162">
                  <c:v>0.119047619047619</c:v>
                </c:pt>
                <c:pt idx="1163">
                  <c:v>0.14285714285714199</c:v>
                </c:pt>
                <c:pt idx="1164">
                  <c:v>0.16666666666666599</c:v>
                </c:pt>
                <c:pt idx="1165">
                  <c:v>0.19047619047618999</c:v>
                </c:pt>
                <c:pt idx="1166">
                  <c:v>0.214285714285714</c:v>
                </c:pt>
                <c:pt idx="1167">
                  <c:v>0.238095238095238</c:v>
                </c:pt>
                <c:pt idx="1168">
                  <c:v>0.26190476190476097</c:v>
                </c:pt>
                <c:pt idx="1169">
                  <c:v>0.28571428571428498</c:v>
                </c:pt>
                <c:pt idx="1170">
                  <c:v>0.30952380952380898</c:v>
                </c:pt>
                <c:pt idx="1171">
                  <c:v>0.33333333333333298</c:v>
                </c:pt>
                <c:pt idx="1172">
                  <c:v>0.35714285714285698</c:v>
                </c:pt>
                <c:pt idx="1173">
                  <c:v>0.38095238095237999</c:v>
                </c:pt>
                <c:pt idx="1174">
                  <c:v>0.40476190476190399</c:v>
                </c:pt>
                <c:pt idx="1175">
                  <c:v>0.42857142857142799</c:v>
                </c:pt>
                <c:pt idx="1176">
                  <c:v>0.452380952380952</c:v>
                </c:pt>
                <c:pt idx="1177">
                  <c:v>0.476190476190476</c:v>
                </c:pt>
                <c:pt idx="1178">
                  <c:v>0.5</c:v>
                </c:pt>
                <c:pt idx="1179">
                  <c:v>0.52380952380952295</c:v>
                </c:pt>
                <c:pt idx="1180">
                  <c:v>0.54761904761904701</c:v>
                </c:pt>
                <c:pt idx="1181">
                  <c:v>0.57142857142857095</c:v>
                </c:pt>
                <c:pt idx="1182">
                  <c:v>0.59523809523809501</c:v>
                </c:pt>
                <c:pt idx="1183">
                  <c:v>0.61904761904761896</c:v>
                </c:pt>
                <c:pt idx="1184">
                  <c:v>0.64285714285714202</c:v>
                </c:pt>
                <c:pt idx="1185">
                  <c:v>0.66666666666666596</c:v>
                </c:pt>
                <c:pt idx="1186">
                  <c:v>0.69047619047619002</c:v>
                </c:pt>
                <c:pt idx="1187">
                  <c:v>0.71428571428571397</c:v>
                </c:pt>
                <c:pt idx="1188">
                  <c:v>0.73809523809523803</c:v>
                </c:pt>
                <c:pt idx="1189">
                  <c:v>0.76190476190476097</c:v>
                </c:pt>
                <c:pt idx="1190">
                  <c:v>0.78571428571428503</c:v>
                </c:pt>
                <c:pt idx="1191">
                  <c:v>0.80952380952380898</c:v>
                </c:pt>
                <c:pt idx="1192">
                  <c:v>0.83333333333333304</c:v>
                </c:pt>
                <c:pt idx="1193">
                  <c:v>0.85714285714285698</c:v>
                </c:pt>
                <c:pt idx="1194">
                  <c:v>0.88095238095238004</c:v>
                </c:pt>
                <c:pt idx="1195">
                  <c:v>0.90476190476190399</c:v>
                </c:pt>
                <c:pt idx="1196">
                  <c:v>0.92857142857142805</c:v>
                </c:pt>
                <c:pt idx="1197">
                  <c:v>0.952380952380952</c:v>
                </c:pt>
                <c:pt idx="1198">
                  <c:v>0.97619047619047605</c:v>
                </c:pt>
                <c:pt idx="1199">
                  <c:v>0</c:v>
                </c:pt>
                <c:pt idx="1200">
                  <c:v>1.2820512820512799E-2</c:v>
                </c:pt>
                <c:pt idx="1201">
                  <c:v>2.5641025641025599E-2</c:v>
                </c:pt>
                <c:pt idx="1202">
                  <c:v>3.8461538461538401E-2</c:v>
                </c:pt>
                <c:pt idx="1203">
                  <c:v>5.1282051282051197E-2</c:v>
                </c:pt>
                <c:pt idx="1204">
                  <c:v>6.4102564102564097E-2</c:v>
                </c:pt>
                <c:pt idx="1205">
                  <c:v>7.69230769230769E-2</c:v>
                </c:pt>
                <c:pt idx="1206">
                  <c:v>8.9743589743589702E-2</c:v>
                </c:pt>
                <c:pt idx="1207">
                  <c:v>0.10256410256410201</c:v>
                </c:pt>
                <c:pt idx="1208">
                  <c:v>0.115384615384615</c:v>
                </c:pt>
                <c:pt idx="1209">
                  <c:v>0.128205128205128</c:v>
                </c:pt>
                <c:pt idx="1210">
                  <c:v>0.141025641025641</c:v>
                </c:pt>
                <c:pt idx="1211">
                  <c:v>0.15384615384615299</c:v>
                </c:pt>
                <c:pt idx="1212">
                  <c:v>0.16666666666666599</c:v>
                </c:pt>
                <c:pt idx="1213">
                  <c:v>0.17948717948717899</c:v>
                </c:pt>
                <c:pt idx="1214">
                  <c:v>0.19230769230769201</c:v>
                </c:pt>
                <c:pt idx="1215">
                  <c:v>0.20512820512820501</c:v>
                </c:pt>
                <c:pt idx="1216">
                  <c:v>0.21794871794871701</c:v>
                </c:pt>
                <c:pt idx="1217">
                  <c:v>0.23076923076923</c:v>
                </c:pt>
                <c:pt idx="1218">
                  <c:v>0.243589743589743</c:v>
                </c:pt>
                <c:pt idx="1219">
                  <c:v>0.256410256410256</c:v>
                </c:pt>
                <c:pt idx="1220">
                  <c:v>0.269230769230769</c:v>
                </c:pt>
                <c:pt idx="1221">
                  <c:v>0.28205128205128199</c:v>
                </c:pt>
                <c:pt idx="1222">
                  <c:v>0.29487179487179399</c:v>
                </c:pt>
                <c:pt idx="1223">
                  <c:v>0.30769230769230699</c:v>
                </c:pt>
                <c:pt idx="1224">
                  <c:v>0.32051282051281998</c:v>
                </c:pt>
                <c:pt idx="1225">
                  <c:v>0.33333333333333298</c:v>
                </c:pt>
                <c:pt idx="1226">
                  <c:v>0.34615384615384598</c:v>
                </c:pt>
                <c:pt idx="1227">
                  <c:v>0.35897435897435898</c:v>
                </c:pt>
                <c:pt idx="1228">
                  <c:v>0.37179487179487097</c:v>
                </c:pt>
                <c:pt idx="1229">
                  <c:v>0.38461538461538403</c:v>
                </c:pt>
                <c:pt idx="1230">
                  <c:v>0.39743589743589702</c:v>
                </c:pt>
                <c:pt idx="1231">
                  <c:v>0.41025641025641002</c:v>
                </c:pt>
                <c:pt idx="1232">
                  <c:v>0.42307692307692302</c:v>
                </c:pt>
                <c:pt idx="1233">
                  <c:v>0.43589743589743501</c:v>
                </c:pt>
                <c:pt idx="1234">
                  <c:v>0.44871794871794801</c:v>
                </c:pt>
                <c:pt idx="1235">
                  <c:v>0.46153846153846101</c:v>
                </c:pt>
                <c:pt idx="1236">
                  <c:v>0.47435897435897401</c:v>
                </c:pt>
                <c:pt idx="1237">
                  <c:v>0.487179487179487</c:v>
                </c:pt>
                <c:pt idx="1238">
                  <c:v>0.5</c:v>
                </c:pt>
                <c:pt idx="1239">
                  <c:v>0.512820512820512</c:v>
                </c:pt>
                <c:pt idx="1240">
                  <c:v>0.52564102564102499</c:v>
                </c:pt>
                <c:pt idx="1241">
                  <c:v>0.53846153846153799</c:v>
                </c:pt>
                <c:pt idx="1242">
                  <c:v>0.55128205128205099</c:v>
                </c:pt>
                <c:pt idx="1243">
                  <c:v>0.56410256410256399</c:v>
                </c:pt>
                <c:pt idx="1244">
                  <c:v>0.57692307692307598</c:v>
                </c:pt>
                <c:pt idx="1245">
                  <c:v>0.58974358974358898</c:v>
                </c:pt>
                <c:pt idx="1246">
                  <c:v>0.60256410256410198</c:v>
                </c:pt>
                <c:pt idx="1247">
                  <c:v>0.61538461538461497</c:v>
                </c:pt>
                <c:pt idx="1248">
                  <c:v>0.62820512820512797</c:v>
                </c:pt>
                <c:pt idx="1249">
                  <c:v>0.64102564102564097</c:v>
                </c:pt>
                <c:pt idx="1250">
                  <c:v>0.65384615384615297</c:v>
                </c:pt>
                <c:pt idx="1251">
                  <c:v>0.66666666666666596</c:v>
                </c:pt>
                <c:pt idx="1252">
                  <c:v>0.67948717948717896</c:v>
                </c:pt>
                <c:pt idx="1253">
                  <c:v>0.69230769230769196</c:v>
                </c:pt>
                <c:pt idx="1254">
                  <c:v>0.70512820512820495</c:v>
                </c:pt>
                <c:pt idx="1255">
                  <c:v>0.71794871794871795</c:v>
                </c:pt>
                <c:pt idx="1256">
                  <c:v>0.73076923076922995</c:v>
                </c:pt>
                <c:pt idx="1257">
                  <c:v>0.74358974358974295</c:v>
                </c:pt>
                <c:pt idx="1258">
                  <c:v>0.75641025641025605</c:v>
                </c:pt>
                <c:pt idx="1259">
                  <c:v>0.76923076923076905</c:v>
                </c:pt>
                <c:pt idx="1260">
                  <c:v>0.78205128205128205</c:v>
                </c:pt>
                <c:pt idx="1261">
                  <c:v>0.79487179487179405</c:v>
                </c:pt>
                <c:pt idx="1262">
                  <c:v>0.80769230769230704</c:v>
                </c:pt>
                <c:pt idx="1263">
                  <c:v>0.82051282051282004</c:v>
                </c:pt>
                <c:pt idx="1264">
                  <c:v>0.83333333333333304</c:v>
                </c:pt>
                <c:pt idx="1265">
                  <c:v>0.84615384615384603</c:v>
                </c:pt>
                <c:pt idx="1266">
                  <c:v>0.85897435897435803</c:v>
                </c:pt>
                <c:pt idx="1267">
                  <c:v>0.87179487179487103</c:v>
                </c:pt>
                <c:pt idx="1268">
                  <c:v>0.88461538461538403</c:v>
                </c:pt>
                <c:pt idx="1269">
                  <c:v>0.89743589743589702</c:v>
                </c:pt>
                <c:pt idx="1270">
                  <c:v>0.91025641025641002</c:v>
                </c:pt>
                <c:pt idx="1271">
                  <c:v>0.92307692307692302</c:v>
                </c:pt>
                <c:pt idx="1272">
                  <c:v>0.93589743589743501</c:v>
                </c:pt>
                <c:pt idx="1273">
                  <c:v>0.94871794871794801</c:v>
                </c:pt>
                <c:pt idx="1274">
                  <c:v>0.96153846153846101</c:v>
                </c:pt>
                <c:pt idx="1275">
                  <c:v>0.97435897435897401</c:v>
                </c:pt>
                <c:pt idx="1276">
                  <c:v>0.987179487179487</c:v>
                </c:pt>
                <c:pt idx="1277">
                  <c:v>0</c:v>
                </c:pt>
                <c:pt idx="1278">
                  <c:v>3.4482758620689599E-2</c:v>
                </c:pt>
                <c:pt idx="1279">
                  <c:v>6.8965517241379296E-2</c:v>
                </c:pt>
                <c:pt idx="1280">
                  <c:v>0.10344827586206801</c:v>
                </c:pt>
                <c:pt idx="1281">
                  <c:v>0.13793103448275801</c:v>
                </c:pt>
                <c:pt idx="1282">
                  <c:v>0.17241379310344801</c:v>
                </c:pt>
                <c:pt idx="1283">
                  <c:v>0.20689655172413701</c:v>
                </c:pt>
                <c:pt idx="1284">
                  <c:v>0.24137931034482701</c:v>
                </c:pt>
                <c:pt idx="1285">
                  <c:v>0.27586206896551702</c:v>
                </c:pt>
                <c:pt idx="1286">
                  <c:v>0.31034482758620602</c:v>
                </c:pt>
                <c:pt idx="1287">
                  <c:v>0.34482758620689602</c:v>
                </c:pt>
                <c:pt idx="1288">
                  <c:v>0.37931034482758602</c:v>
                </c:pt>
                <c:pt idx="1289">
                  <c:v>0.41379310344827502</c:v>
                </c:pt>
                <c:pt idx="1290">
                  <c:v>0.44827586206896503</c:v>
                </c:pt>
                <c:pt idx="1291">
                  <c:v>0.48275862068965503</c:v>
                </c:pt>
                <c:pt idx="1292">
                  <c:v>0.51724137931034397</c:v>
                </c:pt>
                <c:pt idx="1293">
                  <c:v>0.55172413793103403</c:v>
                </c:pt>
                <c:pt idx="1294">
                  <c:v>0.58620689655172398</c:v>
                </c:pt>
                <c:pt idx="1295">
                  <c:v>0.62068965517241304</c:v>
                </c:pt>
                <c:pt idx="1296">
                  <c:v>0.65517241379310298</c:v>
                </c:pt>
                <c:pt idx="1297">
                  <c:v>0.68965517241379304</c:v>
                </c:pt>
                <c:pt idx="1298">
                  <c:v>0.72413793103448199</c:v>
                </c:pt>
                <c:pt idx="1299">
                  <c:v>0.75862068965517204</c:v>
                </c:pt>
                <c:pt idx="1300">
                  <c:v>0.79310344827586199</c:v>
                </c:pt>
                <c:pt idx="1301">
                  <c:v>0.82758620689655105</c:v>
                </c:pt>
                <c:pt idx="1302">
                  <c:v>0.86206896551724099</c:v>
                </c:pt>
                <c:pt idx="1303">
                  <c:v>0.89655172413793105</c:v>
                </c:pt>
                <c:pt idx="1304">
                  <c:v>0.93103448275862</c:v>
                </c:pt>
                <c:pt idx="1305">
                  <c:v>0.96551724137931005</c:v>
                </c:pt>
                <c:pt idx="1306">
                  <c:v>0</c:v>
                </c:pt>
                <c:pt idx="1307">
                  <c:v>3.7037037037037E-2</c:v>
                </c:pt>
                <c:pt idx="1308">
                  <c:v>7.4074074074074001E-2</c:v>
                </c:pt>
                <c:pt idx="1309">
                  <c:v>0.11111111111111099</c:v>
                </c:pt>
                <c:pt idx="1310">
                  <c:v>0.148148148148148</c:v>
                </c:pt>
                <c:pt idx="1311">
                  <c:v>0.18518518518518501</c:v>
                </c:pt>
                <c:pt idx="1312">
                  <c:v>0.22222222222222199</c:v>
                </c:pt>
                <c:pt idx="1313">
                  <c:v>0.25925925925925902</c:v>
                </c:pt>
                <c:pt idx="1314">
                  <c:v>0.296296296296296</c:v>
                </c:pt>
                <c:pt idx="1315">
                  <c:v>0.33333333333333298</c:v>
                </c:pt>
                <c:pt idx="1316">
                  <c:v>0.37037037037037002</c:v>
                </c:pt>
                <c:pt idx="1317">
                  <c:v>0.407407407407407</c:v>
                </c:pt>
                <c:pt idx="1318">
                  <c:v>0.44444444444444398</c:v>
                </c:pt>
                <c:pt idx="1319">
                  <c:v>0.48148148148148101</c:v>
                </c:pt>
                <c:pt idx="1320">
                  <c:v>0.51851851851851805</c:v>
                </c:pt>
                <c:pt idx="1321">
                  <c:v>0.55555555555555503</c:v>
                </c:pt>
                <c:pt idx="1322">
                  <c:v>0.592592592592592</c:v>
                </c:pt>
                <c:pt idx="1323">
                  <c:v>0.62962962962962898</c:v>
                </c:pt>
                <c:pt idx="1324">
                  <c:v>0.66666666666666596</c:v>
                </c:pt>
                <c:pt idx="1325">
                  <c:v>0.70370370370370305</c:v>
                </c:pt>
                <c:pt idx="1326">
                  <c:v>0.74074074074074003</c:v>
                </c:pt>
                <c:pt idx="1327">
                  <c:v>0.77777777777777701</c:v>
                </c:pt>
                <c:pt idx="1328">
                  <c:v>0.81481481481481399</c:v>
                </c:pt>
                <c:pt idx="1329">
                  <c:v>0.85185185185185097</c:v>
                </c:pt>
                <c:pt idx="1330">
                  <c:v>0.88888888888888795</c:v>
                </c:pt>
                <c:pt idx="1331">
                  <c:v>0.92592592592592504</c:v>
                </c:pt>
                <c:pt idx="1332">
                  <c:v>0.96296296296296202</c:v>
                </c:pt>
                <c:pt idx="1333">
                  <c:v>0</c:v>
                </c:pt>
                <c:pt idx="1334">
                  <c:v>3.2258064516128997E-2</c:v>
                </c:pt>
                <c:pt idx="1335">
                  <c:v>6.4516129032257993E-2</c:v>
                </c:pt>
                <c:pt idx="1336">
                  <c:v>9.6774193548387094E-2</c:v>
                </c:pt>
                <c:pt idx="1337">
                  <c:v>0.12903225806451599</c:v>
                </c:pt>
                <c:pt idx="1338">
                  <c:v>0.16129032258064499</c:v>
                </c:pt>
                <c:pt idx="1339">
                  <c:v>0.19354838709677399</c:v>
                </c:pt>
                <c:pt idx="1340">
                  <c:v>0.225806451612903</c:v>
                </c:pt>
                <c:pt idx="1341">
                  <c:v>0.25806451612903197</c:v>
                </c:pt>
                <c:pt idx="1342">
                  <c:v>0.29032258064516098</c:v>
                </c:pt>
                <c:pt idx="1343">
                  <c:v>0.32258064516128998</c:v>
                </c:pt>
                <c:pt idx="1344">
                  <c:v>0.35483870967741898</c:v>
                </c:pt>
                <c:pt idx="1345">
                  <c:v>0.38709677419354799</c:v>
                </c:pt>
                <c:pt idx="1346">
                  <c:v>0.41935483870967699</c:v>
                </c:pt>
                <c:pt idx="1347">
                  <c:v>0.45161290322580599</c:v>
                </c:pt>
                <c:pt idx="1348">
                  <c:v>0.483870967741935</c:v>
                </c:pt>
                <c:pt idx="1349">
                  <c:v>0.51612903225806395</c:v>
                </c:pt>
                <c:pt idx="1350">
                  <c:v>0.54838709677419295</c:v>
                </c:pt>
                <c:pt idx="1351">
                  <c:v>0.58064516129032195</c:v>
                </c:pt>
                <c:pt idx="1352">
                  <c:v>0.61290322580645096</c:v>
                </c:pt>
                <c:pt idx="1353">
                  <c:v>0.64516129032257996</c:v>
                </c:pt>
                <c:pt idx="1354">
                  <c:v>0.67741935483870896</c:v>
                </c:pt>
                <c:pt idx="1355">
                  <c:v>0.70967741935483797</c:v>
                </c:pt>
                <c:pt idx="1356">
                  <c:v>0.74193548387096697</c:v>
                </c:pt>
                <c:pt idx="1357">
                  <c:v>0.77419354838709598</c:v>
                </c:pt>
                <c:pt idx="1358">
                  <c:v>0.80645161290322498</c:v>
                </c:pt>
                <c:pt idx="1359">
                  <c:v>0.83870967741935398</c:v>
                </c:pt>
                <c:pt idx="1360">
                  <c:v>0.87096774193548299</c:v>
                </c:pt>
                <c:pt idx="1361">
                  <c:v>0.90322580645161199</c:v>
                </c:pt>
                <c:pt idx="1362">
                  <c:v>0.93548387096774099</c:v>
                </c:pt>
                <c:pt idx="1363">
                  <c:v>0.967741935483871</c:v>
                </c:pt>
                <c:pt idx="1364">
                  <c:v>0</c:v>
                </c:pt>
                <c:pt idx="1365">
                  <c:v>3.125E-2</c:v>
                </c:pt>
                <c:pt idx="1366">
                  <c:v>6.25E-2</c:v>
                </c:pt>
                <c:pt idx="1367">
                  <c:v>9.375E-2</c:v>
                </c:pt>
                <c:pt idx="1368">
                  <c:v>0.125</c:v>
                </c:pt>
                <c:pt idx="1369">
                  <c:v>0.15625</c:v>
                </c:pt>
                <c:pt idx="1370">
                  <c:v>0.1875</c:v>
                </c:pt>
                <c:pt idx="1371">
                  <c:v>0.21875</c:v>
                </c:pt>
                <c:pt idx="1372">
                  <c:v>0.25</c:v>
                </c:pt>
                <c:pt idx="1373">
                  <c:v>0.28125</c:v>
                </c:pt>
                <c:pt idx="1374">
                  <c:v>0.3125</c:v>
                </c:pt>
                <c:pt idx="1375">
                  <c:v>0.34375</c:v>
                </c:pt>
                <c:pt idx="1376">
                  <c:v>0.375</c:v>
                </c:pt>
                <c:pt idx="1377">
                  <c:v>0.40625</c:v>
                </c:pt>
                <c:pt idx="1378">
                  <c:v>0.4375</c:v>
                </c:pt>
                <c:pt idx="1379">
                  <c:v>0.46875</c:v>
                </c:pt>
                <c:pt idx="1380">
                  <c:v>0.5</c:v>
                </c:pt>
                <c:pt idx="1381">
                  <c:v>0.53125</c:v>
                </c:pt>
                <c:pt idx="1382">
                  <c:v>0.5625</c:v>
                </c:pt>
                <c:pt idx="1383">
                  <c:v>0.59375</c:v>
                </c:pt>
                <c:pt idx="1384">
                  <c:v>0.625</c:v>
                </c:pt>
                <c:pt idx="1385">
                  <c:v>0.65625</c:v>
                </c:pt>
                <c:pt idx="1386">
                  <c:v>0.6875</c:v>
                </c:pt>
                <c:pt idx="1387">
                  <c:v>0.71875</c:v>
                </c:pt>
                <c:pt idx="1388">
                  <c:v>0.75</c:v>
                </c:pt>
                <c:pt idx="1389">
                  <c:v>0.78125</c:v>
                </c:pt>
                <c:pt idx="1390">
                  <c:v>0.8125</c:v>
                </c:pt>
                <c:pt idx="1391">
                  <c:v>0.84375</c:v>
                </c:pt>
                <c:pt idx="1392">
                  <c:v>0.875</c:v>
                </c:pt>
                <c:pt idx="1393">
                  <c:v>0.90625</c:v>
                </c:pt>
                <c:pt idx="1394">
                  <c:v>0.9375</c:v>
                </c:pt>
                <c:pt idx="1395">
                  <c:v>0.96875</c:v>
                </c:pt>
                <c:pt idx="1396">
                  <c:v>0</c:v>
                </c:pt>
                <c:pt idx="1397">
                  <c:v>1.21951219512195E-2</c:v>
                </c:pt>
                <c:pt idx="1398">
                  <c:v>2.4390243902439001E-2</c:v>
                </c:pt>
                <c:pt idx="1399">
                  <c:v>3.65853658536585E-2</c:v>
                </c:pt>
                <c:pt idx="1400">
                  <c:v>4.8780487804878002E-2</c:v>
                </c:pt>
                <c:pt idx="1401">
                  <c:v>6.0975609756097497E-2</c:v>
                </c:pt>
                <c:pt idx="1402">
                  <c:v>7.3170731707316999E-2</c:v>
                </c:pt>
                <c:pt idx="1403">
                  <c:v>8.5365853658536495E-2</c:v>
                </c:pt>
                <c:pt idx="1404">
                  <c:v>9.7560975609756101E-2</c:v>
                </c:pt>
                <c:pt idx="1405">
                  <c:v>0.109756097560975</c:v>
                </c:pt>
                <c:pt idx="1406">
                  <c:v>0.12195121951219499</c:v>
                </c:pt>
                <c:pt idx="1407">
                  <c:v>0.134146341463414</c:v>
                </c:pt>
                <c:pt idx="1408">
                  <c:v>0.146341463414634</c:v>
                </c:pt>
                <c:pt idx="1409">
                  <c:v>0.15853658536585299</c:v>
                </c:pt>
                <c:pt idx="1410">
                  <c:v>0.17073170731707299</c:v>
                </c:pt>
                <c:pt idx="1411">
                  <c:v>0.18292682926829201</c:v>
                </c:pt>
                <c:pt idx="1412">
                  <c:v>0.19512195121951201</c:v>
                </c:pt>
                <c:pt idx="1413">
                  <c:v>0.207317073170731</c:v>
                </c:pt>
                <c:pt idx="1414">
                  <c:v>0.219512195121951</c:v>
                </c:pt>
                <c:pt idx="1415">
                  <c:v>0.23170731707316999</c:v>
                </c:pt>
                <c:pt idx="1416">
                  <c:v>0.24390243902438999</c:v>
                </c:pt>
                <c:pt idx="1417">
                  <c:v>0.25609756097560898</c:v>
                </c:pt>
                <c:pt idx="1418">
                  <c:v>0.26829268292682901</c:v>
                </c:pt>
                <c:pt idx="1419">
                  <c:v>0.28048780487804797</c:v>
                </c:pt>
                <c:pt idx="1420">
                  <c:v>0.292682926829268</c:v>
                </c:pt>
                <c:pt idx="1421">
                  <c:v>0.30487804878048702</c:v>
                </c:pt>
                <c:pt idx="1422">
                  <c:v>0.31707317073170699</c:v>
                </c:pt>
                <c:pt idx="1423">
                  <c:v>0.32926829268292601</c:v>
                </c:pt>
                <c:pt idx="1424">
                  <c:v>0.34146341463414598</c:v>
                </c:pt>
                <c:pt idx="1425">
                  <c:v>0.353658536585365</c:v>
                </c:pt>
                <c:pt idx="1426">
                  <c:v>0.36585365853658502</c:v>
                </c:pt>
                <c:pt idx="1427">
                  <c:v>0.37804878048780399</c:v>
                </c:pt>
                <c:pt idx="1428">
                  <c:v>0.39024390243902402</c:v>
                </c:pt>
                <c:pt idx="1429">
                  <c:v>0.40243902439024298</c:v>
                </c:pt>
                <c:pt idx="1430">
                  <c:v>0.41463414634146301</c:v>
                </c:pt>
                <c:pt idx="1431">
                  <c:v>0.42682926829268197</c:v>
                </c:pt>
                <c:pt idx="1432">
                  <c:v>0.439024390243902</c:v>
                </c:pt>
                <c:pt idx="1433">
                  <c:v>0.45121951219512102</c:v>
                </c:pt>
                <c:pt idx="1434">
                  <c:v>0.46341463414634099</c:v>
                </c:pt>
                <c:pt idx="1435">
                  <c:v>0.47560975609756001</c:v>
                </c:pt>
                <c:pt idx="1436">
                  <c:v>0.48780487804877998</c:v>
                </c:pt>
                <c:pt idx="1437">
                  <c:v>0.5</c:v>
                </c:pt>
                <c:pt idx="1438">
                  <c:v>0.51219512195121897</c:v>
                </c:pt>
                <c:pt idx="1439">
                  <c:v>0.52439024390243905</c:v>
                </c:pt>
                <c:pt idx="1440">
                  <c:v>0.53658536585365801</c:v>
                </c:pt>
                <c:pt idx="1441">
                  <c:v>0.54878048780487798</c:v>
                </c:pt>
                <c:pt idx="1442">
                  <c:v>0.56097560975609695</c:v>
                </c:pt>
                <c:pt idx="1443">
                  <c:v>0.57317073170731703</c:v>
                </c:pt>
                <c:pt idx="1444">
                  <c:v>0.585365853658536</c:v>
                </c:pt>
                <c:pt idx="1445">
                  <c:v>0.59756097560975596</c:v>
                </c:pt>
                <c:pt idx="1446">
                  <c:v>0.60975609756097504</c:v>
                </c:pt>
                <c:pt idx="1447">
                  <c:v>0.62195121951219501</c:v>
                </c:pt>
                <c:pt idx="1448">
                  <c:v>0.63414634146341398</c:v>
                </c:pt>
                <c:pt idx="1449">
                  <c:v>0.64634146341463405</c:v>
                </c:pt>
                <c:pt idx="1450">
                  <c:v>0.65853658536585302</c:v>
                </c:pt>
                <c:pt idx="1451">
                  <c:v>0.67073170731707299</c:v>
                </c:pt>
                <c:pt idx="1452">
                  <c:v>0.68292682926829196</c:v>
                </c:pt>
                <c:pt idx="1453">
                  <c:v>0.69512195121951204</c:v>
                </c:pt>
                <c:pt idx="1454">
                  <c:v>0.707317073170731</c:v>
                </c:pt>
                <c:pt idx="1455">
                  <c:v>0.71951219512195097</c:v>
                </c:pt>
                <c:pt idx="1456">
                  <c:v>0.73170731707317005</c:v>
                </c:pt>
                <c:pt idx="1457">
                  <c:v>0.74390243902439002</c:v>
                </c:pt>
                <c:pt idx="1458">
                  <c:v>0.75609756097560898</c:v>
                </c:pt>
                <c:pt idx="1459">
                  <c:v>0.76829268292682895</c:v>
                </c:pt>
                <c:pt idx="1460">
                  <c:v>0.78048780487804803</c:v>
                </c:pt>
                <c:pt idx="1461">
                  <c:v>0.792682926829268</c:v>
                </c:pt>
                <c:pt idx="1462">
                  <c:v>0.80487804878048697</c:v>
                </c:pt>
                <c:pt idx="1463">
                  <c:v>0.81707317073170704</c:v>
                </c:pt>
                <c:pt idx="1464">
                  <c:v>0.82926829268292601</c:v>
                </c:pt>
                <c:pt idx="1465">
                  <c:v>0.84146341463414598</c:v>
                </c:pt>
                <c:pt idx="1466">
                  <c:v>0.85365853658536495</c:v>
                </c:pt>
                <c:pt idx="1467">
                  <c:v>0.86585365853658502</c:v>
                </c:pt>
                <c:pt idx="1468">
                  <c:v>0.87804878048780399</c:v>
                </c:pt>
                <c:pt idx="1469">
                  <c:v>0.89024390243902396</c:v>
                </c:pt>
                <c:pt idx="1470">
                  <c:v>0.90243902439024304</c:v>
                </c:pt>
                <c:pt idx="1471">
                  <c:v>0.91463414634146301</c:v>
                </c:pt>
                <c:pt idx="1472">
                  <c:v>0.92682926829268297</c:v>
                </c:pt>
                <c:pt idx="1473">
                  <c:v>0.93902439024390205</c:v>
                </c:pt>
                <c:pt idx="1474">
                  <c:v>0.95121951219512102</c:v>
                </c:pt>
                <c:pt idx="1475">
                  <c:v>0.96341463414634099</c:v>
                </c:pt>
                <c:pt idx="1476">
                  <c:v>0.97560975609756095</c:v>
                </c:pt>
                <c:pt idx="1477">
                  <c:v>0.98780487804878003</c:v>
                </c:pt>
                <c:pt idx="1478">
                  <c:v>0</c:v>
                </c:pt>
                <c:pt idx="1479">
                  <c:v>7.2992700729926996E-3</c:v>
                </c:pt>
                <c:pt idx="1480">
                  <c:v>1.4598540145985399E-2</c:v>
                </c:pt>
                <c:pt idx="1481">
                  <c:v>2.18978102189781E-2</c:v>
                </c:pt>
                <c:pt idx="1482">
                  <c:v>2.9197080291970798E-2</c:v>
                </c:pt>
                <c:pt idx="1483">
                  <c:v>3.6496350364963501E-2</c:v>
                </c:pt>
                <c:pt idx="1484">
                  <c:v>4.3795620437956199E-2</c:v>
                </c:pt>
                <c:pt idx="1485">
                  <c:v>5.1094890510948898E-2</c:v>
                </c:pt>
                <c:pt idx="1486">
                  <c:v>5.8394160583941597E-2</c:v>
                </c:pt>
                <c:pt idx="1487">
                  <c:v>6.5693430656934296E-2</c:v>
                </c:pt>
                <c:pt idx="1488">
                  <c:v>7.2992700729927001E-2</c:v>
                </c:pt>
                <c:pt idx="1489">
                  <c:v>8.0291970802919693E-2</c:v>
                </c:pt>
                <c:pt idx="1490">
                  <c:v>8.7591240875912399E-2</c:v>
                </c:pt>
                <c:pt idx="1491">
                  <c:v>9.4890510948905105E-2</c:v>
                </c:pt>
                <c:pt idx="1492">
                  <c:v>0.10218978102189701</c:v>
                </c:pt>
                <c:pt idx="1493">
                  <c:v>0.10948905109489</c:v>
                </c:pt>
                <c:pt idx="1494">
                  <c:v>0.116788321167883</c:v>
                </c:pt>
                <c:pt idx="1495">
                  <c:v>0.124087591240875</c:v>
                </c:pt>
                <c:pt idx="1496">
                  <c:v>0.13138686131386801</c:v>
                </c:pt>
                <c:pt idx="1497">
                  <c:v>0.13868613138686101</c:v>
                </c:pt>
                <c:pt idx="1498">
                  <c:v>0.145985401459854</c:v>
                </c:pt>
                <c:pt idx="1499">
                  <c:v>0.153284671532846</c:v>
                </c:pt>
                <c:pt idx="1500">
                  <c:v>0.160583941605839</c:v>
                </c:pt>
                <c:pt idx="1501">
                  <c:v>0.167883211678832</c:v>
                </c:pt>
                <c:pt idx="1502">
                  <c:v>0.17518248175182399</c:v>
                </c:pt>
                <c:pt idx="1503">
                  <c:v>0.18248175182481699</c:v>
                </c:pt>
                <c:pt idx="1504">
                  <c:v>0.18978102189780999</c:v>
                </c:pt>
                <c:pt idx="1505">
                  <c:v>0.19708029197080201</c:v>
                </c:pt>
                <c:pt idx="1506">
                  <c:v>0.20437956204379501</c:v>
                </c:pt>
                <c:pt idx="1507">
                  <c:v>0.21167883211678801</c:v>
                </c:pt>
                <c:pt idx="1508">
                  <c:v>0.218978102189781</c:v>
                </c:pt>
                <c:pt idx="1509">
                  <c:v>0.226277372262773</c:v>
                </c:pt>
                <c:pt idx="1510">
                  <c:v>0.233576642335766</c:v>
                </c:pt>
                <c:pt idx="1511">
                  <c:v>0.240875912408759</c:v>
                </c:pt>
                <c:pt idx="1512">
                  <c:v>0.24817518248175099</c:v>
                </c:pt>
                <c:pt idx="1513">
                  <c:v>0.25547445255474399</c:v>
                </c:pt>
                <c:pt idx="1514">
                  <c:v>0.26277372262773702</c:v>
                </c:pt>
                <c:pt idx="1515">
                  <c:v>0.27007299270072899</c:v>
                </c:pt>
                <c:pt idx="1516">
                  <c:v>0.27737226277372201</c:v>
                </c:pt>
                <c:pt idx="1517">
                  <c:v>0.28467153284671498</c:v>
                </c:pt>
                <c:pt idx="1518">
                  <c:v>0.29197080291970801</c:v>
                </c:pt>
                <c:pt idx="1519">
                  <c:v>0.29927007299269998</c:v>
                </c:pt>
                <c:pt idx="1520">
                  <c:v>0.306569343065693</c:v>
                </c:pt>
                <c:pt idx="1521">
                  <c:v>0.31386861313868603</c:v>
                </c:pt>
                <c:pt idx="1522">
                  <c:v>0.321167883211678</c:v>
                </c:pt>
                <c:pt idx="1523">
                  <c:v>0.32846715328467102</c:v>
                </c:pt>
                <c:pt idx="1524">
                  <c:v>0.33576642335766399</c:v>
                </c:pt>
                <c:pt idx="1525">
                  <c:v>0.34306569343065602</c:v>
                </c:pt>
                <c:pt idx="1526">
                  <c:v>0.35036496350364899</c:v>
                </c:pt>
                <c:pt idx="1527">
                  <c:v>0.35766423357664201</c:v>
                </c:pt>
                <c:pt idx="1528">
                  <c:v>0.36496350364963498</c:v>
                </c:pt>
                <c:pt idx="1529">
                  <c:v>0.37226277372262701</c:v>
                </c:pt>
                <c:pt idx="1530">
                  <c:v>0.37956204379561997</c:v>
                </c:pt>
                <c:pt idx="1531">
                  <c:v>0.386861313868613</c:v>
                </c:pt>
                <c:pt idx="1532">
                  <c:v>0.39416058394160502</c:v>
                </c:pt>
                <c:pt idx="1533">
                  <c:v>0.40145985401459799</c:v>
                </c:pt>
                <c:pt idx="1534">
                  <c:v>0.40875912408759102</c:v>
                </c:pt>
                <c:pt idx="1535">
                  <c:v>0.41605839416058299</c:v>
                </c:pt>
                <c:pt idx="1536">
                  <c:v>0.42335766423357601</c:v>
                </c:pt>
                <c:pt idx="1537">
                  <c:v>0.43065693430656898</c:v>
                </c:pt>
                <c:pt idx="1538">
                  <c:v>0.43795620437956201</c:v>
                </c:pt>
                <c:pt idx="1539">
                  <c:v>0.44525547445255398</c:v>
                </c:pt>
                <c:pt idx="1540">
                  <c:v>0.452554744525547</c:v>
                </c:pt>
                <c:pt idx="1541">
                  <c:v>0.45985401459853997</c:v>
                </c:pt>
                <c:pt idx="1542">
                  <c:v>0.467153284671532</c:v>
                </c:pt>
                <c:pt idx="1543">
                  <c:v>0.47445255474452502</c:v>
                </c:pt>
                <c:pt idx="1544">
                  <c:v>0.48175182481751799</c:v>
                </c:pt>
                <c:pt idx="1545">
                  <c:v>0.48905109489051002</c:v>
                </c:pt>
                <c:pt idx="1546">
                  <c:v>0.49635036496350299</c:v>
                </c:pt>
                <c:pt idx="1547">
                  <c:v>0.50364963503649596</c:v>
                </c:pt>
                <c:pt idx="1548">
                  <c:v>0.51094890510948898</c:v>
                </c:pt>
                <c:pt idx="1549">
                  <c:v>0.51824817518248101</c:v>
                </c:pt>
                <c:pt idx="1550">
                  <c:v>0.52554744525547403</c:v>
                </c:pt>
                <c:pt idx="1551">
                  <c:v>0.53284671532846695</c:v>
                </c:pt>
                <c:pt idx="1552">
                  <c:v>0.54014598540145897</c:v>
                </c:pt>
                <c:pt idx="1553">
                  <c:v>0.547445255474452</c:v>
                </c:pt>
                <c:pt idx="1554">
                  <c:v>0.55474452554744502</c:v>
                </c:pt>
                <c:pt idx="1555">
                  <c:v>0.56204379562043705</c:v>
                </c:pt>
                <c:pt idx="1556">
                  <c:v>0.56934306569342996</c:v>
                </c:pt>
                <c:pt idx="1557">
                  <c:v>0.57664233576642299</c:v>
                </c:pt>
                <c:pt idx="1558">
                  <c:v>0.58394160583941601</c:v>
                </c:pt>
                <c:pt idx="1559">
                  <c:v>0.59124087591240804</c:v>
                </c:pt>
                <c:pt idx="1560">
                  <c:v>0.59854014598540095</c:v>
                </c:pt>
                <c:pt idx="1561">
                  <c:v>0.60583941605839398</c:v>
                </c:pt>
                <c:pt idx="1562">
                  <c:v>0.613138686131386</c:v>
                </c:pt>
                <c:pt idx="1563">
                  <c:v>0.62043795620437903</c:v>
                </c:pt>
                <c:pt idx="1564">
                  <c:v>0.62773722627737205</c:v>
                </c:pt>
                <c:pt idx="1565">
                  <c:v>0.63503649635036497</c:v>
                </c:pt>
                <c:pt idx="1566">
                  <c:v>0.64233576642335699</c:v>
                </c:pt>
                <c:pt idx="1567">
                  <c:v>0.64963503649635002</c:v>
                </c:pt>
                <c:pt idx="1568">
                  <c:v>0.65693430656934304</c:v>
                </c:pt>
                <c:pt idx="1569">
                  <c:v>0.66423357664233496</c:v>
                </c:pt>
                <c:pt idx="1570">
                  <c:v>0.67153284671532798</c:v>
                </c:pt>
                <c:pt idx="1571">
                  <c:v>0.678832116788321</c:v>
                </c:pt>
                <c:pt idx="1572">
                  <c:v>0.68613138686131303</c:v>
                </c:pt>
                <c:pt idx="1573">
                  <c:v>0.69343065693430594</c:v>
                </c:pt>
                <c:pt idx="1574">
                  <c:v>0.70072992700729897</c:v>
                </c:pt>
                <c:pt idx="1575">
                  <c:v>0.70802919708029199</c:v>
                </c:pt>
                <c:pt idx="1576">
                  <c:v>0.71532846715328402</c:v>
                </c:pt>
                <c:pt idx="1577">
                  <c:v>0.72262773722627704</c:v>
                </c:pt>
                <c:pt idx="1578">
                  <c:v>0.72992700729926996</c:v>
                </c:pt>
                <c:pt idx="1579">
                  <c:v>0.73722627737226198</c:v>
                </c:pt>
                <c:pt idx="1580">
                  <c:v>0.74452554744525501</c:v>
                </c:pt>
                <c:pt idx="1581">
                  <c:v>0.75182481751824803</c:v>
                </c:pt>
                <c:pt idx="1582">
                  <c:v>0.75912408759123995</c:v>
                </c:pt>
                <c:pt idx="1583">
                  <c:v>0.76642335766423297</c:v>
                </c:pt>
                <c:pt idx="1584">
                  <c:v>0.773722627737226</c:v>
                </c:pt>
                <c:pt idx="1585">
                  <c:v>0.78102189781021902</c:v>
                </c:pt>
                <c:pt idx="1586">
                  <c:v>0.78832116788321105</c:v>
                </c:pt>
                <c:pt idx="1587">
                  <c:v>0.79562043795620396</c:v>
                </c:pt>
                <c:pt idx="1588">
                  <c:v>0.80291970802919699</c:v>
                </c:pt>
                <c:pt idx="1589">
                  <c:v>0.81021897810218901</c:v>
                </c:pt>
                <c:pt idx="1590">
                  <c:v>0.81751824817518204</c:v>
                </c:pt>
                <c:pt idx="1591">
                  <c:v>0.82481751824817495</c:v>
                </c:pt>
                <c:pt idx="1592">
                  <c:v>0.83211678832116698</c:v>
                </c:pt>
                <c:pt idx="1593">
                  <c:v>0.83941605839416</c:v>
                </c:pt>
                <c:pt idx="1594">
                  <c:v>0.84671532846715303</c:v>
                </c:pt>
                <c:pt idx="1595">
                  <c:v>0.85401459854014505</c:v>
                </c:pt>
                <c:pt idx="1596">
                  <c:v>0.86131386861313797</c:v>
                </c:pt>
                <c:pt idx="1597">
                  <c:v>0.86861313868613099</c:v>
                </c:pt>
                <c:pt idx="1598">
                  <c:v>0.87591240875912402</c:v>
                </c:pt>
                <c:pt idx="1599">
                  <c:v>0.88321167883211604</c:v>
                </c:pt>
                <c:pt idx="1600">
                  <c:v>0.89051094890510896</c:v>
                </c:pt>
                <c:pt idx="1601">
                  <c:v>0.89781021897810198</c:v>
                </c:pt>
                <c:pt idx="1602">
                  <c:v>0.90510948905109401</c:v>
                </c:pt>
                <c:pt idx="1603">
                  <c:v>0.91240875912408703</c:v>
                </c:pt>
                <c:pt idx="1604">
                  <c:v>0.91970802919707995</c:v>
                </c:pt>
                <c:pt idx="1605">
                  <c:v>0.92700729927007297</c:v>
                </c:pt>
                <c:pt idx="1606">
                  <c:v>0.934306569343065</c:v>
                </c:pt>
                <c:pt idx="1607">
                  <c:v>0.94160583941605802</c:v>
                </c:pt>
                <c:pt idx="1608">
                  <c:v>0.94890510948905105</c:v>
                </c:pt>
                <c:pt idx="1609">
                  <c:v>0.95620437956204296</c:v>
                </c:pt>
                <c:pt idx="1610">
                  <c:v>0.96350364963503599</c:v>
                </c:pt>
                <c:pt idx="1611">
                  <c:v>0.97080291970802901</c:v>
                </c:pt>
                <c:pt idx="1612">
                  <c:v>0.97810218978102104</c:v>
                </c:pt>
                <c:pt idx="1613">
                  <c:v>0.98540145985401395</c:v>
                </c:pt>
                <c:pt idx="1614">
                  <c:v>0.99270072992700698</c:v>
                </c:pt>
                <c:pt idx="1615">
                  <c:v>0</c:v>
                </c:pt>
                <c:pt idx="1616">
                  <c:v>1.21951219512195E-2</c:v>
                </c:pt>
                <c:pt idx="1617">
                  <c:v>2.4390243902439001E-2</c:v>
                </c:pt>
                <c:pt idx="1618">
                  <c:v>3.65853658536585E-2</c:v>
                </c:pt>
                <c:pt idx="1619">
                  <c:v>4.8780487804878002E-2</c:v>
                </c:pt>
                <c:pt idx="1620">
                  <c:v>6.0975609756097497E-2</c:v>
                </c:pt>
                <c:pt idx="1621">
                  <c:v>7.3170731707316999E-2</c:v>
                </c:pt>
                <c:pt idx="1622">
                  <c:v>8.5365853658536495E-2</c:v>
                </c:pt>
                <c:pt idx="1623">
                  <c:v>9.7560975609756101E-2</c:v>
                </c:pt>
                <c:pt idx="1624">
                  <c:v>0.109756097560975</c:v>
                </c:pt>
                <c:pt idx="1625">
                  <c:v>0.12195121951219499</c:v>
                </c:pt>
                <c:pt idx="1626">
                  <c:v>0.134146341463414</c:v>
                </c:pt>
                <c:pt idx="1627">
                  <c:v>0.146341463414634</c:v>
                </c:pt>
                <c:pt idx="1628">
                  <c:v>0.15853658536585299</c:v>
                </c:pt>
                <c:pt idx="1629">
                  <c:v>0.17073170731707299</c:v>
                </c:pt>
                <c:pt idx="1630">
                  <c:v>0.18292682926829201</c:v>
                </c:pt>
                <c:pt idx="1631">
                  <c:v>0.19512195121951201</c:v>
                </c:pt>
                <c:pt idx="1632">
                  <c:v>0.207317073170731</c:v>
                </c:pt>
                <c:pt idx="1633">
                  <c:v>0.219512195121951</c:v>
                </c:pt>
                <c:pt idx="1634">
                  <c:v>0.23170731707316999</c:v>
                </c:pt>
                <c:pt idx="1635">
                  <c:v>0.24390243902438999</c:v>
                </c:pt>
                <c:pt idx="1636">
                  <c:v>0.25609756097560898</c:v>
                </c:pt>
                <c:pt idx="1637">
                  <c:v>0.26829268292682901</c:v>
                </c:pt>
                <c:pt idx="1638">
                  <c:v>0.28048780487804797</c:v>
                </c:pt>
                <c:pt idx="1639">
                  <c:v>0.292682926829268</c:v>
                </c:pt>
                <c:pt idx="1640">
                  <c:v>0.30487804878048702</c:v>
                </c:pt>
                <c:pt idx="1641">
                  <c:v>0.31707317073170699</c:v>
                </c:pt>
                <c:pt idx="1642">
                  <c:v>0.32926829268292601</c:v>
                </c:pt>
                <c:pt idx="1643">
                  <c:v>0.34146341463414598</c:v>
                </c:pt>
                <c:pt idx="1644">
                  <c:v>0.353658536585365</c:v>
                </c:pt>
                <c:pt idx="1645">
                  <c:v>0.36585365853658502</c:v>
                </c:pt>
                <c:pt idx="1646">
                  <c:v>0.37804878048780399</c:v>
                </c:pt>
                <c:pt idx="1647">
                  <c:v>0.39024390243902402</c:v>
                </c:pt>
                <c:pt idx="1648">
                  <c:v>0.40243902439024298</c:v>
                </c:pt>
                <c:pt idx="1649">
                  <c:v>0.41463414634146301</c:v>
                </c:pt>
                <c:pt idx="1650">
                  <c:v>0.42682926829268197</c:v>
                </c:pt>
                <c:pt idx="1651">
                  <c:v>0.439024390243902</c:v>
                </c:pt>
                <c:pt idx="1652">
                  <c:v>0.45121951219512102</c:v>
                </c:pt>
                <c:pt idx="1653">
                  <c:v>0.46341463414634099</c:v>
                </c:pt>
                <c:pt idx="1654">
                  <c:v>0.47560975609756001</c:v>
                </c:pt>
                <c:pt idx="1655">
                  <c:v>0.48780487804877998</c:v>
                </c:pt>
                <c:pt idx="1656">
                  <c:v>0.5</c:v>
                </c:pt>
                <c:pt idx="1657">
                  <c:v>0.51219512195121897</c:v>
                </c:pt>
                <c:pt idx="1658">
                  <c:v>0.52439024390243905</c:v>
                </c:pt>
                <c:pt idx="1659">
                  <c:v>0.53658536585365801</c:v>
                </c:pt>
                <c:pt idx="1660">
                  <c:v>0.54878048780487798</c:v>
                </c:pt>
                <c:pt idx="1661">
                  <c:v>0.56097560975609695</c:v>
                </c:pt>
                <c:pt idx="1662">
                  <c:v>0.57317073170731703</c:v>
                </c:pt>
                <c:pt idx="1663">
                  <c:v>0.585365853658536</c:v>
                </c:pt>
                <c:pt idx="1664">
                  <c:v>0.59756097560975596</c:v>
                </c:pt>
                <c:pt idx="1665">
                  <c:v>0.60975609756097504</c:v>
                </c:pt>
                <c:pt idx="1666">
                  <c:v>0.62195121951219501</c:v>
                </c:pt>
                <c:pt idx="1667">
                  <c:v>0.63414634146341398</c:v>
                </c:pt>
                <c:pt idx="1668">
                  <c:v>0.64634146341463405</c:v>
                </c:pt>
                <c:pt idx="1669">
                  <c:v>0.65853658536585302</c:v>
                </c:pt>
                <c:pt idx="1670">
                  <c:v>0.67073170731707299</c:v>
                </c:pt>
                <c:pt idx="1671">
                  <c:v>0.68292682926829196</c:v>
                </c:pt>
                <c:pt idx="1672">
                  <c:v>0.69512195121951204</c:v>
                </c:pt>
                <c:pt idx="1673">
                  <c:v>0.707317073170731</c:v>
                </c:pt>
                <c:pt idx="1674">
                  <c:v>0.71951219512195097</c:v>
                </c:pt>
                <c:pt idx="1675">
                  <c:v>0.73170731707317005</c:v>
                </c:pt>
                <c:pt idx="1676">
                  <c:v>0.74390243902439002</c:v>
                </c:pt>
                <c:pt idx="1677">
                  <c:v>0.75609756097560898</c:v>
                </c:pt>
                <c:pt idx="1678">
                  <c:v>0.76829268292682895</c:v>
                </c:pt>
                <c:pt idx="1679">
                  <c:v>0.78048780487804803</c:v>
                </c:pt>
                <c:pt idx="1680">
                  <c:v>0.792682926829268</c:v>
                </c:pt>
                <c:pt idx="1681">
                  <c:v>0.80487804878048697</c:v>
                </c:pt>
                <c:pt idx="1682">
                  <c:v>0.81707317073170704</c:v>
                </c:pt>
                <c:pt idx="1683">
                  <c:v>0.82926829268292601</c:v>
                </c:pt>
                <c:pt idx="1684">
                  <c:v>0.84146341463414598</c:v>
                </c:pt>
                <c:pt idx="1685">
                  <c:v>0.85365853658536495</c:v>
                </c:pt>
                <c:pt idx="1686">
                  <c:v>0.86585365853658502</c:v>
                </c:pt>
                <c:pt idx="1687">
                  <c:v>0.87804878048780399</c:v>
                </c:pt>
                <c:pt idx="1688">
                  <c:v>0.89024390243902396</c:v>
                </c:pt>
                <c:pt idx="1689">
                  <c:v>0.90243902439024304</c:v>
                </c:pt>
                <c:pt idx="1690">
                  <c:v>0.91463414634146301</c:v>
                </c:pt>
                <c:pt idx="1691">
                  <c:v>0.92682926829268297</c:v>
                </c:pt>
                <c:pt idx="1692">
                  <c:v>0.93902439024390205</c:v>
                </c:pt>
                <c:pt idx="1693">
                  <c:v>0.95121951219512102</c:v>
                </c:pt>
                <c:pt idx="1694">
                  <c:v>0.96341463414634099</c:v>
                </c:pt>
                <c:pt idx="1695">
                  <c:v>0.97560975609756095</c:v>
                </c:pt>
                <c:pt idx="1696">
                  <c:v>0.98780487804878003</c:v>
                </c:pt>
                <c:pt idx="1697">
                  <c:v>0</c:v>
                </c:pt>
                <c:pt idx="1698">
                  <c:v>3.3333333333333298E-2</c:v>
                </c:pt>
                <c:pt idx="1699">
                  <c:v>6.6666666666666596E-2</c:v>
                </c:pt>
                <c:pt idx="1700">
                  <c:v>0.1</c:v>
                </c:pt>
                <c:pt idx="1701">
                  <c:v>0.133333333333333</c:v>
                </c:pt>
                <c:pt idx="1702">
                  <c:v>0.16666666666666599</c:v>
                </c:pt>
                <c:pt idx="1703">
                  <c:v>0.2</c:v>
                </c:pt>
                <c:pt idx="1704">
                  <c:v>0.233333333333333</c:v>
                </c:pt>
                <c:pt idx="1705">
                  <c:v>0.266666666666666</c:v>
                </c:pt>
                <c:pt idx="1706">
                  <c:v>0.3</c:v>
                </c:pt>
                <c:pt idx="1707">
                  <c:v>0.33333333333333298</c:v>
                </c:pt>
                <c:pt idx="1708">
                  <c:v>0.36666666666666597</c:v>
                </c:pt>
                <c:pt idx="1709">
                  <c:v>0.4</c:v>
                </c:pt>
                <c:pt idx="1710">
                  <c:v>0.43333333333333302</c:v>
                </c:pt>
                <c:pt idx="1711">
                  <c:v>0.46666666666666601</c:v>
                </c:pt>
                <c:pt idx="1712">
                  <c:v>0.5</c:v>
                </c:pt>
                <c:pt idx="1713">
                  <c:v>0.53333333333333299</c:v>
                </c:pt>
                <c:pt idx="1714">
                  <c:v>0.56666666666666599</c:v>
                </c:pt>
                <c:pt idx="1715">
                  <c:v>0.6</c:v>
                </c:pt>
                <c:pt idx="1716">
                  <c:v>0.63333333333333297</c:v>
                </c:pt>
                <c:pt idx="1717">
                  <c:v>0.66666666666666596</c:v>
                </c:pt>
                <c:pt idx="1718">
                  <c:v>0.7</c:v>
                </c:pt>
                <c:pt idx="1719">
                  <c:v>0.73333333333333295</c:v>
                </c:pt>
                <c:pt idx="1720">
                  <c:v>0.76666666666666605</c:v>
                </c:pt>
                <c:pt idx="1721">
                  <c:v>0.8</c:v>
                </c:pt>
                <c:pt idx="1722">
                  <c:v>0.83333333333333304</c:v>
                </c:pt>
                <c:pt idx="1723">
                  <c:v>0.86666666666666603</c:v>
                </c:pt>
                <c:pt idx="1724">
                  <c:v>0.9</c:v>
                </c:pt>
                <c:pt idx="1725">
                  <c:v>0.93333333333333302</c:v>
                </c:pt>
                <c:pt idx="1726">
                  <c:v>0.96666666666666601</c:v>
                </c:pt>
                <c:pt idx="1727">
                  <c:v>0</c:v>
                </c:pt>
                <c:pt idx="1728">
                  <c:v>1.51515151515151E-2</c:v>
                </c:pt>
                <c:pt idx="1729">
                  <c:v>3.03030303030303E-2</c:v>
                </c:pt>
                <c:pt idx="1730">
                  <c:v>4.54545454545454E-2</c:v>
                </c:pt>
                <c:pt idx="1731">
                  <c:v>6.0606060606060601E-2</c:v>
                </c:pt>
                <c:pt idx="1732">
                  <c:v>7.5757575757575704E-2</c:v>
                </c:pt>
                <c:pt idx="1733">
                  <c:v>9.0909090909090898E-2</c:v>
                </c:pt>
                <c:pt idx="1734">
                  <c:v>0.10606060606060599</c:v>
                </c:pt>
                <c:pt idx="1735">
                  <c:v>0.12121212121212099</c:v>
                </c:pt>
                <c:pt idx="1736">
                  <c:v>0.13636363636363599</c:v>
                </c:pt>
                <c:pt idx="1737">
                  <c:v>0.15151515151515099</c:v>
                </c:pt>
                <c:pt idx="1738">
                  <c:v>0.16666666666666599</c:v>
                </c:pt>
                <c:pt idx="1739">
                  <c:v>0.18181818181818099</c:v>
                </c:pt>
                <c:pt idx="1740">
                  <c:v>0.19696969696969599</c:v>
                </c:pt>
                <c:pt idx="1741">
                  <c:v>0.21212121212121199</c:v>
                </c:pt>
                <c:pt idx="1742">
                  <c:v>0.22727272727272699</c:v>
                </c:pt>
                <c:pt idx="1743">
                  <c:v>0.24242424242424199</c:v>
                </c:pt>
                <c:pt idx="1744">
                  <c:v>0.25757575757575701</c:v>
                </c:pt>
                <c:pt idx="1745">
                  <c:v>0.27272727272727199</c:v>
                </c:pt>
                <c:pt idx="1746">
                  <c:v>0.28787878787878701</c:v>
                </c:pt>
                <c:pt idx="1747">
                  <c:v>0.30303030303030298</c:v>
                </c:pt>
                <c:pt idx="1748">
                  <c:v>0.31818181818181801</c:v>
                </c:pt>
                <c:pt idx="1749">
                  <c:v>0.33333333333333298</c:v>
                </c:pt>
                <c:pt idx="1750">
                  <c:v>0.34848484848484801</c:v>
                </c:pt>
                <c:pt idx="1751">
                  <c:v>0.36363636363636298</c:v>
                </c:pt>
                <c:pt idx="1752">
                  <c:v>0.37878787878787801</c:v>
                </c:pt>
                <c:pt idx="1753">
                  <c:v>0.39393939393939298</c:v>
                </c:pt>
                <c:pt idx="1754">
                  <c:v>0.40909090909090901</c:v>
                </c:pt>
                <c:pt idx="1755">
                  <c:v>0.42424242424242398</c:v>
                </c:pt>
                <c:pt idx="1756">
                  <c:v>0.439393939393939</c:v>
                </c:pt>
                <c:pt idx="1757">
                  <c:v>0.45454545454545398</c:v>
                </c:pt>
                <c:pt idx="1758">
                  <c:v>0.469696969696969</c:v>
                </c:pt>
                <c:pt idx="1759">
                  <c:v>0.48484848484848397</c:v>
                </c:pt>
                <c:pt idx="1760">
                  <c:v>0.5</c:v>
                </c:pt>
                <c:pt idx="1761">
                  <c:v>0.51515151515151503</c:v>
                </c:pt>
                <c:pt idx="1762">
                  <c:v>0.53030303030303005</c:v>
                </c:pt>
                <c:pt idx="1763">
                  <c:v>0.54545454545454497</c:v>
                </c:pt>
                <c:pt idx="1764">
                  <c:v>0.56060606060606</c:v>
                </c:pt>
                <c:pt idx="1765">
                  <c:v>0.57575757575757502</c:v>
                </c:pt>
                <c:pt idx="1766">
                  <c:v>0.59090909090909005</c:v>
                </c:pt>
                <c:pt idx="1767">
                  <c:v>0.60606060606060597</c:v>
                </c:pt>
                <c:pt idx="1768">
                  <c:v>0.62121212121212099</c:v>
                </c:pt>
                <c:pt idx="1769">
                  <c:v>0.63636363636363602</c:v>
                </c:pt>
                <c:pt idx="1770">
                  <c:v>0.65151515151515105</c:v>
                </c:pt>
                <c:pt idx="1771">
                  <c:v>0.66666666666666596</c:v>
                </c:pt>
                <c:pt idx="1772">
                  <c:v>0.68181818181818099</c:v>
                </c:pt>
                <c:pt idx="1773">
                  <c:v>0.69696969696969702</c:v>
                </c:pt>
                <c:pt idx="1774">
                  <c:v>0.71212121212121204</c:v>
                </c:pt>
                <c:pt idx="1775">
                  <c:v>0.72727272727272696</c:v>
                </c:pt>
                <c:pt idx="1776">
                  <c:v>0.74242424242424199</c:v>
                </c:pt>
                <c:pt idx="1777">
                  <c:v>0.75757575757575701</c:v>
                </c:pt>
                <c:pt idx="1778">
                  <c:v>0.77272727272727204</c:v>
                </c:pt>
                <c:pt idx="1779">
                  <c:v>0.78787878787878696</c:v>
                </c:pt>
                <c:pt idx="1780">
                  <c:v>0.80303030303030298</c:v>
                </c:pt>
                <c:pt idx="1781">
                  <c:v>0.81818181818181801</c:v>
                </c:pt>
                <c:pt idx="1782">
                  <c:v>0.83333333333333304</c:v>
                </c:pt>
                <c:pt idx="1783">
                  <c:v>0.84848484848484795</c:v>
                </c:pt>
                <c:pt idx="1784">
                  <c:v>0.86363636363636298</c:v>
                </c:pt>
                <c:pt idx="1785">
                  <c:v>0.87878787878787801</c:v>
                </c:pt>
                <c:pt idx="1786">
                  <c:v>0.89393939393939303</c:v>
                </c:pt>
                <c:pt idx="1787">
                  <c:v>0.90909090909090895</c:v>
                </c:pt>
                <c:pt idx="1788">
                  <c:v>0.92424242424242398</c:v>
                </c:pt>
                <c:pt idx="1789">
                  <c:v>0.939393939393939</c:v>
                </c:pt>
                <c:pt idx="1790">
                  <c:v>0.95454545454545403</c:v>
                </c:pt>
                <c:pt idx="1791">
                  <c:v>0.96969696969696895</c:v>
                </c:pt>
                <c:pt idx="1792">
                  <c:v>0.98484848484848397</c:v>
                </c:pt>
                <c:pt idx="1793">
                  <c:v>0</c:v>
                </c:pt>
                <c:pt idx="1794">
                  <c:v>2.0833333333333301E-2</c:v>
                </c:pt>
                <c:pt idx="1795">
                  <c:v>4.1666666666666602E-2</c:v>
                </c:pt>
                <c:pt idx="1796">
                  <c:v>6.25E-2</c:v>
                </c:pt>
                <c:pt idx="1797">
                  <c:v>8.3333333333333301E-2</c:v>
                </c:pt>
                <c:pt idx="1798">
                  <c:v>0.10416666666666601</c:v>
                </c:pt>
                <c:pt idx="1799">
                  <c:v>0.125</c:v>
                </c:pt>
                <c:pt idx="1800">
                  <c:v>0.14583333333333301</c:v>
                </c:pt>
                <c:pt idx="1801">
                  <c:v>0.16666666666666599</c:v>
                </c:pt>
                <c:pt idx="1802">
                  <c:v>0.1875</c:v>
                </c:pt>
                <c:pt idx="1803">
                  <c:v>0.20833333333333301</c:v>
                </c:pt>
                <c:pt idx="1804">
                  <c:v>0.22916666666666599</c:v>
                </c:pt>
                <c:pt idx="1805">
                  <c:v>0.25</c:v>
                </c:pt>
                <c:pt idx="1806">
                  <c:v>0.27083333333333298</c:v>
                </c:pt>
                <c:pt idx="1807">
                  <c:v>0.29166666666666602</c:v>
                </c:pt>
                <c:pt idx="1808">
                  <c:v>0.3125</c:v>
                </c:pt>
                <c:pt idx="1809">
                  <c:v>0.33333333333333298</c:v>
                </c:pt>
                <c:pt idx="1810">
                  <c:v>0.35416666666666602</c:v>
                </c:pt>
                <c:pt idx="1811">
                  <c:v>0.375</c:v>
                </c:pt>
                <c:pt idx="1812">
                  <c:v>0.39583333333333298</c:v>
                </c:pt>
                <c:pt idx="1813">
                  <c:v>0.41666666666666602</c:v>
                </c:pt>
                <c:pt idx="1814">
                  <c:v>0.4375</c:v>
                </c:pt>
                <c:pt idx="1815">
                  <c:v>0.45833333333333298</c:v>
                </c:pt>
                <c:pt idx="1816">
                  <c:v>0.47916666666666602</c:v>
                </c:pt>
                <c:pt idx="1817">
                  <c:v>0.5</c:v>
                </c:pt>
                <c:pt idx="1818">
                  <c:v>0.52083333333333304</c:v>
                </c:pt>
                <c:pt idx="1819">
                  <c:v>0.54166666666666596</c:v>
                </c:pt>
                <c:pt idx="1820">
                  <c:v>0.5625</c:v>
                </c:pt>
                <c:pt idx="1821">
                  <c:v>0.58333333333333304</c:v>
                </c:pt>
                <c:pt idx="1822">
                  <c:v>0.60416666666666596</c:v>
                </c:pt>
                <c:pt idx="1823">
                  <c:v>0.625</c:v>
                </c:pt>
                <c:pt idx="1824">
                  <c:v>0.64583333333333304</c:v>
                </c:pt>
                <c:pt idx="1825">
                  <c:v>0.66666666666666596</c:v>
                </c:pt>
                <c:pt idx="1826">
                  <c:v>0.6875</c:v>
                </c:pt>
                <c:pt idx="1827">
                  <c:v>0.70833333333333304</c:v>
                </c:pt>
                <c:pt idx="1828">
                  <c:v>0.72916666666666596</c:v>
                </c:pt>
                <c:pt idx="1829">
                  <c:v>0.75</c:v>
                </c:pt>
                <c:pt idx="1830">
                  <c:v>0.77083333333333304</c:v>
                </c:pt>
                <c:pt idx="1831">
                  <c:v>0.79166666666666596</c:v>
                </c:pt>
                <c:pt idx="1832">
                  <c:v>0.8125</c:v>
                </c:pt>
                <c:pt idx="1833">
                  <c:v>0.83333333333333304</c:v>
                </c:pt>
                <c:pt idx="1834">
                  <c:v>0.85416666666666596</c:v>
                </c:pt>
                <c:pt idx="1835">
                  <c:v>0.875</c:v>
                </c:pt>
                <c:pt idx="1836">
                  <c:v>0.89583333333333304</c:v>
                </c:pt>
                <c:pt idx="1837">
                  <c:v>0.91666666666666596</c:v>
                </c:pt>
                <c:pt idx="1838">
                  <c:v>0.9375</c:v>
                </c:pt>
                <c:pt idx="1839">
                  <c:v>0.95833333333333304</c:v>
                </c:pt>
                <c:pt idx="1840">
                  <c:v>0.97916666666666596</c:v>
                </c:pt>
                <c:pt idx="1841">
                  <c:v>0</c:v>
                </c:pt>
                <c:pt idx="1842">
                  <c:v>1.2500000000000001E-2</c:v>
                </c:pt>
                <c:pt idx="1843">
                  <c:v>2.5000000000000001E-2</c:v>
                </c:pt>
                <c:pt idx="1844">
                  <c:v>3.7499999999999999E-2</c:v>
                </c:pt>
                <c:pt idx="1845">
                  <c:v>0.05</c:v>
                </c:pt>
                <c:pt idx="1846">
                  <c:v>6.25E-2</c:v>
                </c:pt>
                <c:pt idx="1847">
                  <c:v>7.4999999999999997E-2</c:v>
                </c:pt>
                <c:pt idx="1848">
                  <c:v>8.7499999999999994E-2</c:v>
                </c:pt>
                <c:pt idx="1849">
                  <c:v>0.1</c:v>
                </c:pt>
                <c:pt idx="1850">
                  <c:v>0.1125</c:v>
                </c:pt>
                <c:pt idx="1851">
                  <c:v>0.125</c:v>
                </c:pt>
                <c:pt idx="1852">
                  <c:v>0.13750000000000001</c:v>
                </c:pt>
                <c:pt idx="1853">
                  <c:v>0.15</c:v>
                </c:pt>
                <c:pt idx="1854">
                  <c:v>0.16250000000000001</c:v>
                </c:pt>
                <c:pt idx="1855">
                  <c:v>0.17499999999999999</c:v>
                </c:pt>
                <c:pt idx="1856">
                  <c:v>0.1875</c:v>
                </c:pt>
                <c:pt idx="1857">
                  <c:v>0.2</c:v>
                </c:pt>
                <c:pt idx="1858">
                  <c:v>0.21249999999999999</c:v>
                </c:pt>
                <c:pt idx="1859">
                  <c:v>0.22500000000000001</c:v>
                </c:pt>
                <c:pt idx="1860">
                  <c:v>0.23749999999999999</c:v>
                </c:pt>
                <c:pt idx="1861">
                  <c:v>0.25</c:v>
                </c:pt>
                <c:pt idx="1862">
                  <c:v>0.26250000000000001</c:v>
                </c:pt>
                <c:pt idx="1863">
                  <c:v>0.27500000000000002</c:v>
                </c:pt>
                <c:pt idx="1864">
                  <c:v>0.28749999999999998</c:v>
                </c:pt>
                <c:pt idx="1865">
                  <c:v>0.3</c:v>
                </c:pt>
                <c:pt idx="1866">
                  <c:v>0.3125</c:v>
                </c:pt>
                <c:pt idx="1867">
                  <c:v>0.32500000000000001</c:v>
                </c:pt>
                <c:pt idx="1868">
                  <c:v>0.33750000000000002</c:v>
                </c:pt>
                <c:pt idx="1869">
                  <c:v>0.35</c:v>
                </c:pt>
                <c:pt idx="1870">
                  <c:v>0.36249999999999999</c:v>
                </c:pt>
                <c:pt idx="1871">
                  <c:v>0.375</c:v>
                </c:pt>
                <c:pt idx="1872">
                  <c:v>0.38750000000000001</c:v>
                </c:pt>
                <c:pt idx="1873">
                  <c:v>0.4</c:v>
                </c:pt>
                <c:pt idx="1874">
                  <c:v>0.41249999999999998</c:v>
                </c:pt>
                <c:pt idx="1875">
                  <c:v>0.42499999999999999</c:v>
                </c:pt>
                <c:pt idx="1876">
                  <c:v>0.4375</c:v>
                </c:pt>
                <c:pt idx="1877">
                  <c:v>0.45</c:v>
                </c:pt>
                <c:pt idx="1878">
                  <c:v>0.46250000000000002</c:v>
                </c:pt>
                <c:pt idx="1879">
                  <c:v>0.47499999999999998</c:v>
                </c:pt>
                <c:pt idx="1880">
                  <c:v>0.48749999999999999</c:v>
                </c:pt>
                <c:pt idx="1881">
                  <c:v>0.5</c:v>
                </c:pt>
                <c:pt idx="1882">
                  <c:v>0.51249999999999996</c:v>
                </c:pt>
                <c:pt idx="1883">
                  <c:v>0.52500000000000002</c:v>
                </c:pt>
                <c:pt idx="1884">
                  <c:v>0.53749999999999998</c:v>
                </c:pt>
                <c:pt idx="1885">
                  <c:v>0.55000000000000004</c:v>
                </c:pt>
                <c:pt idx="1886">
                  <c:v>0.5625</c:v>
                </c:pt>
                <c:pt idx="1887">
                  <c:v>0.57499999999999996</c:v>
                </c:pt>
                <c:pt idx="1888">
                  <c:v>0.58750000000000002</c:v>
                </c:pt>
                <c:pt idx="1889">
                  <c:v>0.6</c:v>
                </c:pt>
                <c:pt idx="1890">
                  <c:v>0.61250000000000004</c:v>
                </c:pt>
                <c:pt idx="1891">
                  <c:v>0.625</c:v>
                </c:pt>
                <c:pt idx="1892">
                  <c:v>0.63749999999999996</c:v>
                </c:pt>
                <c:pt idx="1893">
                  <c:v>0.65</c:v>
                </c:pt>
                <c:pt idx="1894">
                  <c:v>0.66249999999999998</c:v>
                </c:pt>
                <c:pt idx="1895">
                  <c:v>0.67500000000000004</c:v>
                </c:pt>
                <c:pt idx="1896">
                  <c:v>0.6875</c:v>
                </c:pt>
                <c:pt idx="1897">
                  <c:v>0.7</c:v>
                </c:pt>
                <c:pt idx="1898">
                  <c:v>0.71250000000000002</c:v>
                </c:pt>
                <c:pt idx="1899">
                  <c:v>0.72499999999999998</c:v>
                </c:pt>
                <c:pt idx="1900">
                  <c:v>0.73750000000000004</c:v>
                </c:pt>
                <c:pt idx="1901">
                  <c:v>0.75</c:v>
                </c:pt>
                <c:pt idx="1902">
                  <c:v>0.76249999999999996</c:v>
                </c:pt>
                <c:pt idx="1903">
                  <c:v>0.77500000000000002</c:v>
                </c:pt>
                <c:pt idx="1904">
                  <c:v>0.78749999999999998</c:v>
                </c:pt>
                <c:pt idx="1905">
                  <c:v>0.8</c:v>
                </c:pt>
                <c:pt idx="1906">
                  <c:v>0.8125</c:v>
                </c:pt>
                <c:pt idx="1907">
                  <c:v>0.82499999999999996</c:v>
                </c:pt>
                <c:pt idx="1908">
                  <c:v>0.83750000000000002</c:v>
                </c:pt>
                <c:pt idx="1909">
                  <c:v>0.85</c:v>
                </c:pt>
                <c:pt idx="1910">
                  <c:v>0.86250000000000004</c:v>
                </c:pt>
                <c:pt idx="1911">
                  <c:v>0.875</c:v>
                </c:pt>
                <c:pt idx="1912">
                  <c:v>0.88749999999999996</c:v>
                </c:pt>
                <c:pt idx="1913">
                  <c:v>0.9</c:v>
                </c:pt>
                <c:pt idx="1914">
                  <c:v>0.91249999999999998</c:v>
                </c:pt>
                <c:pt idx="1915">
                  <c:v>0.92500000000000004</c:v>
                </c:pt>
                <c:pt idx="1916">
                  <c:v>0.9375</c:v>
                </c:pt>
                <c:pt idx="1917">
                  <c:v>0.95</c:v>
                </c:pt>
                <c:pt idx="1918">
                  <c:v>0.96250000000000002</c:v>
                </c:pt>
                <c:pt idx="1919">
                  <c:v>0.97499999999999998</c:v>
                </c:pt>
                <c:pt idx="1920">
                  <c:v>0.98750000000000004</c:v>
                </c:pt>
                <c:pt idx="1921">
                  <c:v>0</c:v>
                </c:pt>
                <c:pt idx="1922">
                  <c:v>1.2820512820512799E-2</c:v>
                </c:pt>
                <c:pt idx="1923">
                  <c:v>2.5641025641025599E-2</c:v>
                </c:pt>
                <c:pt idx="1924">
                  <c:v>3.8461538461538401E-2</c:v>
                </c:pt>
                <c:pt idx="1925">
                  <c:v>5.1282051282051197E-2</c:v>
                </c:pt>
                <c:pt idx="1926">
                  <c:v>6.4102564102564097E-2</c:v>
                </c:pt>
                <c:pt idx="1927">
                  <c:v>7.69230769230769E-2</c:v>
                </c:pt>
                <c:pt idx="1928">
                  <c:v>8.9743589743589702E-2</c:v>
                </c:pt>
                <c:pt idx="1929">
                  <c:v>0.10256410256410201</c:v>
                </c:pt>
                <c:pt idx="1930">
                  <c:v>0.115384615384615</c:v>
                </c:pt>
                <c:pt idx="1931">
                  <c:v>0.128205128205128</c:v>
                </c:pt>
                <c:pt idx="1932">
                  <c:v>0.141025641025641</c:v>
                </c:pt>
                <c:pt idx="1933">
                  <c:v>0.15384615384615299</c:v>
                </c:pt>
                <c:pt idx="1934">
                  <c:v>0.16666666666666599</c:v>
                </c:pt>
                <c:pt idx="1935">
                  <c:v>0.17948717948717899</c:v>
                </c:pt>
                <c:pt idx="1936">
                  <c:v>0.19230769230769201</c:v>
                </c:pt>
                <c:pt idx="1937">
                  <c:v>0.20512820512820501</c:v>
                </c:pt>
                <c:pt idx="1938">
                  <c:v>0.21794871794871701</c:v>
                </c:pt>
                <c:pt idx="1939">
                  <c:v>0.23076923076923</c:v>
                </c:pt>
                <c:pt idx="1940">
                  <c:v>0.243589743589743</c:v>
                </c:pt>
                <c:pt idx="1941">
                  <c:v>0.256410256410256</c:v>
                </c:pt>
                <c:pt idx="1942">
                  <c:v>0.269230769230769</c:v>
                </c:pt>
                <c:pt idx="1943">
                  <c:v>0.28205128205128199</c:v>
                </c:pt>
                <c:pt idx="1944">
                  <c:v>0.29487179487179399</c:v>
                </c:pt>
                <c:pt idx="1945">
                  <c:v>0.30769230769230699</c:v>
                </c:pt>
                <c:pt idx="1946">
                  <c:v>0.32051282051281998</c:v>
                </c:pt>
                <c:pt idx="1947">
                  <c:v>0.33333333333333298</c:v>
                </c:pt>
                <c:pt idx="1948">
                  <c:v>0.34615384615384598</c:v>
                </c:pt>
                <c:pt idx="1949">
                  <c:v>0.35897435897435898</c:v>
                </c:pt>
                <c:pt idx="1950">
                  <c:v>0.37179487179487097</c:v>
                </c:pt>
                <c:pt idx="1951">
                  <c:v>0.38461538461538403</c:v>
                </c:pt>
                <c:pt idx="1952">
                  <c:v>0.39743589743589702</c:v>
                </c:pt>
                <c:pt idx="1953">
                  <c:v>0.41025641025641002</c:v>
                </c:pt>
                <c:pt idx="1954">
                  <c:v>0.42307692307692302</c:v>
                </c:pt>
                <c:pt idx="1955">
                  <c:v>0.43589743589743501</c:v>
                </c:pt>
                <c:pt idx="1956">
                  <c:v>0.44871794871794801</c:v>
                </c:pt>
                <c:pt idx="1957">
                  <c:v>0.46153846153846101</c:v>
                </c:pt>
                <c:pt idx="1958">
                  <c:v>0.47435897435897401</c:v>
                </c:pt>
                <c:pt idx="1959">
                  <c:v>0.487179487179487</c:v>
                </c:pt>
                <c:pt idx="1960">
                  <c:v>0.5</c:v>
                </c:pt>
                <c:pt idx="1961">
                  <c:v>0.512820512820512</c:v>
                </c:pt>
                <c:pt idx="1962">
                  <c:v>0.52564102564102499</c:v>
                </c:pt>
                <c:pt idx="1963">
                  <c:v>0.53846153846153799</c:v>
                </c:pt>
                <c:pt idx="1964">
                  <c:v>0.55128205128205099</c:v>
                </c:pt>
                <c:pt idx="1965">
                  <c:v>0.56410256410256399</c:v>
                </c:pt>
                <c:pt idx="1966">
                  <c:v>0.57692307692307598</c:v>
                </c:pt>
                <c:pt idx="1967">
                  <c:v>0.58974358974358898</c:v>
                </c:pt>
                <c:pt idx="1968">
                  <c:v>0.60256410256410198</c:v>
                </c:pt>
                <c:pt idx="1969">
                  <c:v>0.61538461538461497</c:v>
                </c:pt>
                <c:pt idx="1970">
                  <c:v>0.62820512820512797</c:v>
                </c:pt>
                <c:pt idx="1971">
                  <c:v>0.64102564102564097</c:v>
                </c:pt>
                <c:pt idx="1972">
                  <c:v>0.65384615384615297</c:v>
                </c:pt>
                <c:pt idx="1973">
                  <c:v>0.66666666666666596</c:v>
                </c:pt>
                <c:pt idx="1974">
                  <c:v>0.67948717948717896</c:v>
                </c:pt>
                <c:pt idx="1975">
                  <c:v>0.69230769230769196</c:v>
                </c:pt>
                <c:pt idx="1976">
                  <c:v>0.70512820512820495</c:v>
                </c:pt>
                <c:pt idx="1977">
                  <c:v>0.71794871794871795</c:v>
                </c:pt>
                <c:pt idx="1978">
                  <c:v>0.73076923076922995</c:v>
                </c:pt>
                <c:pt idx="1979">
                  <c:v>0.74358974358974295</c:v>
                </c:pt>
                <c:pt idx="1980">
                  <c:v>0.75641025641025605</c:v>
                </c:pt>
                <c:pt idx="1981">
                  <c:v>0.76923076923076905</c:v>
                </c:pt>
                <c:pt idx="1982">
                  <c:v>0.78205128205128205</c:v>
                </c:pt>
                <c:pt idx="1983">
                  <c:v>0.79487179487179405</c:v>
                </c:pt>
                <c:pt idx="1984">
                  <c:v>0.80769230769230704</c:v>
                </c:pt>
                <c:pt idx="1985">
                  <c:v>0.82051282051282004</c:v>
                </c:pt>
                <c:pt idx="1986">
                  <c:v>0.83333333333333304</c:v>
                </c:pt>
                <c:pt idx="1987">
                  <c:v>0.84615384615384603</c:v>
                </c:pt>
                <c:pt idx="1988">
                  <c:v>0.85897435897435803</c:v>
                </c:pt>
                <c:pt idx="1989">
                  <c:v>0.87179487179487103</c:v>
                </c:pt>
                <c:pt idx="1990">
                  <c:v>0.88461538461538403</c:v>
                </c:pt>
                <c:pt idx="1991">
                  <c:v>0.89743589743589702</c:v>
                </c:pt>
                <c:pt idx="1992">
                  <c:v>0.91025641025641002</c:v>
                </c:pt>
                <c:pt idx="1993">
                  <c:v>0.92307692307692302</c:v>
                </c:pt>
                <c:pt idx="1994">
                  <c:v>0.93589743589743501</c:v>
                </c:pt>
                <c:pt idx="1995">
                  <c:v>0.94871794871794801</c:v>
                </c:pt>
                <c:pt idx="1996">
                  <c:v>0.96153846153846101</c:v>
                </c:pt>
                <c:pt idx="1997">
                  <c:v>0.97435897435897401</c:v>
                </c:pt>
                <c:pt idx="1998">
                  <c:v>0.987179487179487</c:v>
                </c:pt>
                <c:pt idx="1999">
                  <c:v>0</c:v>
                </c:pt>
                <c:pt idx="2000">
                  <c:v>9.3457943925233603E-3</c:v>
                </c:pt>
                <c:pt idx="2001">
                  <c:v>1.86915887850467E-2</c:v>
                </c:pt>
                <c:pt idx="2002">
                  <c:v>2.8037383177569999E-2</c:v>
                </c:pt>
                <c:pt idx="2003">
                  <c:v>3.73831775700934E-2</c:v>
                </c:pt>
                <c:pt idx="2004">
                  <c:v>4.67289719626168E-2</c:v>
                </c:pt>
                <c:pt idx="2005">
                  <c:v>5.6074766355140103E-2</c:v>
                </c:pt>
                <c:pt idx="2006">
                  <c:v>6.5420560747663503E-2</c:v>
                </c:pt>
                <c:pt idx="2007">
                  <c:v>7.4766355140186896E-2</c:v>
                </c:pt>
                <c:pt idx="2008">
                  <c:v>8.4112149532710206E-2</c:v>
                </c:pt>
                <c:pt idx="2009">
                  <c:v>9.34579439252336E-2</c:v>
                </c:pt>
                <c:pt idx="2010">
                  <c:v>0.10280373831775701</c:v>
                </c:pt>
                <c:pt idx="2011">
                  <c:v>0.11214953271028</c:v>
                </c:pt>
                <c:pt idx="2012">
                  <c:v>0.121495327102803</c:v>
                </c:pt>
                <c:pt idx="2013">
                  <c:v>0.13084112149532701</c:v>
                </c:pt>
                <c:pt idx="2014">
                  <c:v>0.14018691588785001</c:v>
                </c:pt>
                <c:pt idx="2015">
                  <c:v>0.14953271028037299</c:v>
                </c:pt>
                <c:pt idx="2016">
                  <c:v>0.15887850467289699</c:v>
                </c:pt>
                <c:pt idx="2017">
                  <c:v>0.16822429906542</c:v>
                </c:pt>
                <c:pt idx="2018">
                  <c:v>0.177570093457943</c:v>
                </c:pt>
                <c:pt idx="2019">
                  <c:v>0.18691588785046701</c:v>
                </c:pt>
                <c:pt idx="2020">
                  <c:v>0.19626168224299001</c:v>
                </c:pt>
                <c:pt idx="2021">
                  <c:v>0.20560747663551401</c:v>
                </c:pt>
                <c:pt idx="2022">
                  <c:v>0.21495327102803699</c:v>
                </c:pt>
                <c:pt idx="2023">
                  <c:v>0.22429906542056</c:v>
                </c:pt>
                <c:pt idx="2024">
                  <c:v>0.233644859813084</c:v>
                </c:pt>
                <c:pt idx="2025">
                  <c:v>0.242990654205607</c:v>
                </c:pt>
                <c:pt idx="2026">
                  <c:v>0.25233644859812998</c:v>
                </c:pt>
                <c:pt idx="2027">
                  <c:v>0.26168224299065401</c:v>
                </c:pt>
                <c:pt idx="2028">
                  <c:v>0.27102803738317699</c:v>
                </c:pt>
                <c:pt idx="2029">
                  <c:v>0.28037383177570002</c:v>
                </c:pt>
                <c:pt idx="2030">
                  <c:v>0.289719626168224</c:v>
                </c:pt>
                <c:pt idx="2031">
                  <c:v>0.29906542056074698</c:v>
                </c:pt>
                <c:pt idx="2032">
                  <c:v>0.30841121495327101</c:v>
                </c:pt>
                <c:pt idx="2033">
                  <c:v>0.31775700934579398</c:v>
                </c:pt>
                <c:pt idx="2034">
                  <c:v>0.32710280373831702</c:v>
                </c:pt>
                <c:pt idx="2035">
                  <c:v>0.33644859813084099</c:v>
                </c:pt>
                <c:pt idx="2036">
                  <c:v>0.34579439252336402</c:v>
                </c:pt>
                <c:pt idx="2037">
                  <c:v>0.355140186915887</c:v>
                </c:pt>
                <c:pt idx="2038">
                  <c:v>0.36448598130841098</c:v>
                </c:pt>
                <c:pt idx="2039">
                  <c:v>0.37383177570093401</c:v>
                </c:pt>
                <c:pt idx="2040">
                  <c:v>0.38317757009345699</c:v>
                </c:pt>
                <c:pt idx="2041">
                  <c:v>0.39252336448598102</c:v>
                </c:pt>
                <c:pt idx="2042">
                  <c:v>0.401869158878504</c:v>
                </c:pt>
                <c:pt idx="2043">
                  <c:v>0.41121495327102803</c:v>
                </c:pt>
                <c:pt idx="2044">
                  <c:v>0.420560747663551</c:v>
                </c:pt>
                <c:pt idx="2045">
                  <c:v>0.42990654205607398</c:v>
                </c:pt>
                <c:pt idx="2046">
                  <c:v>0.43925233644859801</c:v>
                </c:pt>
                <c:pt idx="2047">
                  <c:v>0.44859813084112099</c:v>
                </c:pt>
                <c:pt idx="2048">
                  <c:v>0.45794392523364402</c:v>
                </c:pt>
                <c:pt idx="2049">
                  <c:v>0.467289719626168</c:v>
                </c:pt>
                <c:pt idx="2050">
                  <c:v>0.47663551401869098</c:v>
                </c:pt>
                <c:pt idx="2051">
                  <c:v>0.48598130841121401</c:v>
                </c:pt>
                <c:pt idx="2052">
                  <c:v>0.49532710280373798</c:v>
                </c:pt>
                <c:pt idx="2053">
                  <c:v>0.50467289719626096</c:v>
                </c:pt>
                <c:pt idx="2054">
                  <c:v>0.51401869158878499</c:v>
                </c:pt>
                <c:pt idx="2055">
                  <c:v>0.52336448598130803</c:v>
                </c:pt>
                <c:pt idx="2056">
                  <c:v>0.53271028037383095</c:v>
                </c:pt>
                <c:pt idx="2057">
                  <c:v>0.54205607476635498</c:v>
                </c:pt>
                <c:pt idx="2058">
                  <c:v>0.55140186915887801</c:v>
                </c:pt>
                <c:pt idx="2059">
                  <c:v>0.56074766355140104</c:v>
                </c:pt>
                <c:pt idx="2060">
                  <c:v>0.57009345794392496</c:v>
                </c:pt>
                <c:pt idx="2061">
                  <c:v>0.579439252336448</c:v>
                </c:pt>
                <c:pt idx="2062">
                  <c:v>0.58878504672897103</c:v>
                </c:pt>
                <c:pt idx="2063">
                  <c:v>0.59813084112149495</c:v>
                </c:pt>
                <c:pt idx="2064">
                  <c:v>0.60747663551401798</c:v>
                </c:pt>
                <c:pt idx="2065">
                  <c:v>0.61682242990654201</c:v>
                </c:pt>
                <c:pt idx="2066">
                  <c:v>0.62616822429906505</c:v>
                </c:pt>
                <c:pt idx="2067">
                  <c:v>0.63551401869158797</c:v>
                </c:pt>
                <c:pt idx="2068">
                  <c:v>0.644859813084112</c:v>
                </c:pt>
                <c:pt idx="2069">
                  <c:v>0.65420560747663503</c:v>
                </c:pt>
                <c:pt idx="2070">
                  <c:v>0.66355140186915795</c:v>
                </c:pt>
                <c:pt idx="2071">
                  <c:v>0.67289719626168198</c:v>
                </c:pt>
                <c:pt idx="2072">
                  <c:v>0.68224299065420502</c:v>
                </c:pt>
                <c:pt idx="2073">
                  <c:v>0.69158878504672805</c:v>
                </c:pt>
                <c:pt idx="2074">
                  <c:v>0.70093457943925197</c:v>
                </c:pt>
                <c:pt idx="2075">
                  <c:v>0.710280373831775</c:v>
                </c:pt>
                <c:pt idx="2076">
                  <c:v>0.71962616822429903</c:v>
                </c:pt>
                <c:pt idx="2077">
                  <c:v>0.72897196261682196</c:v>
                </c:pt>
                <c:pt idx="2078">
                  <c:v>0.73831775700934499</c:v>
                </c:pt>
                <c:pt idx="2079">
                  <c:v>0.74766355140186902</c:v>
                </c:pt>
                <c:pt idx="2080">
                  <c:v>0.75700934579439205</c:v>
                </c:pt>
                <c:pt idx="2081">
                  <c:v>0.76635514018691497</c:v>
                </c:pt>
                <c:pt idx="2082">
                  <c:v>0.77570093457943901</c:v>
                </c:pt>
                <c:pt idx="2083">
                  <c:v>0.78504672897196204</c:v>
                </c:pt>
                <c:pt idx="2084">
                  <c:v>0.79439252336448596</c:v>
                </c:pt>
                <c:pt idx="2085">
                  <c:v>0.80373831775700899</c:v>
                </c:pt>
                <c:pt idx="2086">
                  <c:v>0.81308411214953202</c:v>
                </c:pt>
                <c:pt idx="2087">
                  <c:v>0.82242990654205606</c:v>
                </c:pt>
                <c:pt idx="2088">
                  <c:v>0.83177570093457898</c:v>
                </c:pt>
                <c:pt idx="2089">
                  <c:v>0.84112149532710201</c:v>
                </c:pt>
                <c:pt idx="2090">
                  <c:v>0.85046728971962604</c:v>
                </c:pt>
                <c:pt idx="2091">
                  <c:v>0.85981308411214896</c:v>
                </c:pt>
                <c:pt idx="2092">
                  <c:v>0.86915887850467199</c:v>
                </c:pt>
                <c:pt idx="2093">
                  <c:v>0.87850467289719603</c:v>
                </c:pt>
                <c:pt idx="2094">
                  <c:v>0.88785046728971895</c:v>
                </c:pt>
                <c:pt idx="2095">
                  <c:v>0.89719626168224298</c:v>
                </c:pt>
                <c:pt idx="2096">
                  <c:v>0.90654205607476601</c:v>
                </c:pt>
                <c:pt idx="2097">
                  <c:v>0.91588785046728904</c:v>
                </c:pt>
                <c:pt idx="2098">
                  <c:v>0.92523364485981296</c:v>
                </c:pt>
                <c:pt idx="2099">
                  <c:v>0.934579439252336</c:v>
                </c:pt>
                <c:pt idx="2100">
                  <c:v>0.94392523364485903</c:v>
                </c:pt>
                <c:pt idx="2101">
                  <c:v>0.95327102803738295</c:v>
                </c:pt>
                <c:pt idx="2102">
                  <c:v>0.96261682242990598</c:v>
                </c:pt>
                <c:pt idx="2103">
                  <c:v>0.97196261682242902</c:v>
                </c:pt>
                <c:pt idx="2104">
                  <c:v>0.98130841121495305</c:v>
                </c:pt>
                <c:pt idx="2105">
                  <c:v>0.99065420560747597</c:v>
                </c:pt>
                <c:pt idx="2106">
                  <c:v>0</c:v>
                </c:pt>
                <c:pt idx="2107">
                  <c:v>2.3809523809523801E-2</c:v>
                </c:pt>
                <c:pt idx="2108">
                  <c:v>4.7619047619047603E-2</c:v>
                </c:pt>
                <c:pt idx="2109">
                  <c:v>7.1428571428571397E-2</c:v>
                </c:pt>
                <c:pt idx="2110">
                  <c:v>9.5238095238095205E-2</c:v>
                </c:pt>
                <c:pt idx="2111">
                  <c:v>0.119047619047619</c:v>
                </c:pt>
                <c:pt idx="2112">
                  <c:v>0.14285714285714199</c:v>
                </c:pt>
                <c:pt idx="2113">
                  <c:v>0.16666666666666599</c:v>
                </c:pt>
                <c:pt idx="2114">
                  <c:v>0.19047619047618999</c:v>
                </c:pt>
                <c:pt idx="2115">
                  <c:v>0.214285714285714</c:v>
                </c:pt>
                <c:pt idx="2116">
                  <c:v>0.238095238095238</c:v>
                </c:pt>
                <c:pt idx="2117">
                  <c:v>0.26190476190476097</c:v>
                </c:pt>
                <c:pt idx="2118">
                  <c:v>0.28571428571428498</c:v>
                </c:pt>
                <c:pt idx="2119">
                  <c:v>0.30952380952380898</c:v>
                </c:pt>
                <c:pt idx="2120">
                  <c:v>0.33333333333333298</c:v>
                </c:pt>
                <c:pt idx="2121">
                  <c:v>0.35714285714285698</c:v>
                </c:pt>
                <c:pt idx="2122">
                  <c:v>0.38095238095237999</c:v>
                </c:pt>
                <c:pt idx="2123">
                  <c:v>0.40476190476190399</c:v>
                </c:pt>
                <c:pt idx="2124">
                  <c:v>0.42857142857142799</c:v>
                </c:pt>
                <c:pt idx="2125">
                  <c:v>0.452380952380952</c:v>
                </c:pt>
                <c:pt idx="2126">
                  <c:v>0.476190476190476</c:v>
                </c:pt>
                <c:pt idx="2127">
                  <c:v>0.5</c:v>
                </c:pt>
                <c:pt idx="2128">
                  <c:v>0.52380952380952295</c:v>
                </c:pt>
                <c:pt idx="2129">
                  <c:v>0.54761904761904701</c:v>
                </c:pt>
                <c:pt idx="2130">
                  <c:v>0.57142857142857095</c:v>
                </c:pt>
                <c:pt idx="2131">
                  <c:v>0.59523809523809501</c:v>
                </c:pt>
                <c:pt idx="2132">
                  <c:v>0.61904761904761896</c:v>
                </c:pt>
                <c:pt idx="2133">
                  <c:v>0.64285714285714202</c:v>
                </c:pt>
                <c:pt idx="2134">
                  <c:v>0.66666666666666596</c:v>
                </c:pt>
                <c:pt idx="2135">
                  <c:v>0.69047619047619002</c:v>
                </c:pt>
                <c:pt idx="2136">
                  <c:v>0.71428571428571397</c:v>
                </c:pt>
                <c:pt idx="2137">
                  <c:v>0.73809523809523803</c:v>
                </c:pt>
                <c:pt idx="2138">
                  <c:v>0.76190476190476097</c:v>
                </c:pt>
                <c:pt idx="2139">
                  <c:v>0.78571428571428503</c:v>
                </c:pt>
                <c:pt idx="2140">
                  <c:v>0.80952380952380898</c:v>
                </c:pt>
                <c:pt idx="2141">
                  <c:v>0.83333333333333304</c:v>
                </c:pt>
                <c:pt idx="2142">
                  <c:v>0.85714285714285698</c:v>
                </c:pt>
                <c:pt idx="2143">
                  <c:v>0.88095238095238004</c:v>
                </c:pt>
                <c:pt idx="2144">
                  <c:v>0.90476190476190399</c:v>
                </c:pt>
                <c:pt idx="2145">
                  <c:v>0.92857142857142805</c:v>
                </c:pt>
                <c:pt idx="2146">
                  <c:v>0.952380952380952</c:v>
                </c:pt>
                <c:pt idx="2147">
                  <c:v>0.97619047619047605</c:v>
                </c:pt>
                <c:pt idx="2148">
                  <c:v>0</c:v>
                </c:pt>
                <c:pt idx="2149">
                  <c:v>2.0833333333333301E-2</c:v>
                </c:pt>
                <c:pt idx="2150">
                  <c:v>4.1666666666666602E-2</c:v>
                </c:pt>
                <c:pt idx="2151">
                  <c:v>6.25E-2</c:v>
                </c:pt>
                <c:pt idx="2152">
                  <c:v>8.3333333333333301E-2</c:v>
                </c:pt>
                <c:pt idx="2153">
                  <c:v>0.10416666666666601</c:v>
                </c:pt>
                <c:pt idx="2154">
                  <c:v>0.125</c:v>
                </c:pt>
                <c:pt idx="2155">
                  <c:v>0.14583333333333301</c:v>
                </c:pt>
                <c:pt idx="2156">
                  <c:v>0.16666666666666599</c:v>
                </c:pt>
                <c:pt idx="2157">
                  <c:v>0.1875</c:v>
                </c:pt>
                <c:pt idx="2158">
                  <c:v>0.20833333333333301</c:v>
                </c:pt>
                <c:pt idx="2159">
                  <c:v>0.22916666666666599</c:v>
                </c:pt>
                <c:pt idx="2160">
                  <c:v>0.25</c:v>
                </c:pt>
                <c:pt idx="2161">
                  <c:v>0.27083333333333298</c:v>
                </c:pt>
                <c:pt idx="2162">
                  <c:v>0.29166666666666602</c:v>
                </c:pt>
                <c:pt idx="2163">
                  <c:v>0.3125</c:v>
                </c:pt>
                <c:pt idx="2164">
                  <c:v>0.33333333333333298</c:v>
                </c:pt>
                <c:pt idx="2165">
                  <c:v>0.35416666666666602</c:v>
                </c:pt>
                <c:pt idx="2166">
                  <c:v>0.375</c:v>
                </c:pt>
                <c:pt idx="2167">
                  <c:v>0.39583333333333298</c:v>
                </c:pt>
                <c:pt idx="2168">
                  <c:v>0.41666666666666602</c:v>
                </c:pt>
                <c:pt idx="2169">
                  <c:v>0.4375</c:v>
                </c:pt>
                <c:pt idx="2170">
                  <c:v>0.45833333333333298</c:v>
                </c:pt>
                <c:pt idx="2171">
                  <c:v>0.47916666666666602</c:v>
                </c:pt>
                <c:pt idx="2172">
                  <c:v>0.5</c:v>
                </c:pt>
                <c:pt idx="2173">
                  <c:v>0.52083333333333304</c:v>
                </c:pt>
                <c:pt idx="2174">
                  <c:v>0.54166666666666596</c:v>
                </c:pt>
                <c:pt idx="2175">
                  <c:v>0.5625</c:v>
                </c:pt>
                <c:pt idx="2176">
                  <c:v>0.58333333333333304</c:v>
                </c:pt>
                <c:pt idx="2177">
                  <c:v>0.60416666666666596</c:v>
                </c:pt>
                <c:pt idx="2178">
                  <c:v>0.625</c:v>
                </c:pt>
                <c:pt idx="2179">
                  <c:v>0.64583333333333304</c:v>
                </c:pt>
                <c:pt idx="2180">
                  <c:v>0.66666666666666596</c:v>
                </c:pt>
                <c:pt idx="2181">
                  <c:v>0.6875</c:v>
                </c:pt>
                <c:pt idx="2182">
                  <c:v>0.70833333333333304</c:v>
                </c:pt>
                <c:pt idx="2183">
                  <c:v>0.72916666666666596</c:v>
                </c:pt>
                <c:pt idx="2184">
                  <c:v>0.75</c:v>
                </c:pt>
                <c:pt idx="2185">
                  <c:v>0.77083333333333304</c:v>
                </c:pt>
                <c:pt idx="2186">
                  <c:v>0.79166666666666596</c:v>
                </c:pt>
                <c:pt idx="2187">
                  <c:v>0.8125</c:v>
                </c:pt>
                <c:pt idx="2188">
                  <c:v>0.83333333333333304</c:v>
                </c:pt>
                <c:pt idx="2189">
                  <c:v>0.85416666666666596</c:v>
                </c:pt>
                <c:pt idx="2190">
                  <c:v>0.875</c:v>
                </c:pt>
                <c:pt idx="2191">
                  <c:v>0.89583333333333304</c:v>
                </c:pt>
                <c:pt idx="2192">
                  <c:v>0.91666666666666596</c:v>
                </c:pt>
                <c:pt idx="2193">
                  <c:v>0.9375</c:v>
                </c:pt>
                <c:pt idx="2194">
                  <c:v>0.95833333333333304</c:v>
                </c:pt>
                <c:pt idx="2195">
                  <c:v>0.97916666666666596</c:v>
                </c:pt>
                <c:pt idx="2196">
                  <c:v>0</c:v>
                </c:pt>
                <c:pt idx="2197">
                  <c:v>1.4492753623188401E-2</c:v>
                </c:pt>
                <c:pt idx="2198">
                  <c:v>2.8985507246376802E-2</c:v>
                </c:pt>
                <c:pt idx="2199">
                  <c:v>4.3478260869565202E-2</c:v>
                </c:pt>
                <c:pt idx="2200">
                  <c:v>5.7971014492753603E-2</c:v>
                </c:pt>
                <c:pt idx="2201">
                  <c:v>7.2463768115942004E-2</c:v>
                </c:pt>
                <c:pt idx="2202">
                  <c:v>8.6956521739130405E-2</c:v>
                </c:pt>
                <c:pt idx="2203">
                  <c:v>0.101449275362318</c:v>
                </c:pt>
                <c:pt idx="2204">
                  <c:v>0.115942028985507</c:v>
                </c:pt>
                <c:pt idx="2205">
                  <c:v>0.13043478260869501</c:v>
                </c:pt>
                <c:pt idx="2206">
                  <c:v>0.14492753623188401</c:v>
                </c:pt>
                <c:pt idx="2207">
                  <c:v>0.15942028985507201</c:v>
                </c:pt>
                <c:pt idx="2208">
                  <c:v>0.17391304347826</c:v>
                </c:pt>
                <c:pt idx="2209">
                  <c:v>0.188405797101449</c:v>
                </c:pt>
                <c:pt idx="2210">
                  <c:v>0.202898550724637</c:v>
                </c:pt>
                <c:pt idx="2211">
                  <c:v>0.217391304347826</c:v>
                </c:pt>
                <c:pt idx="2212">
                  <c:v>0.231884057971014</c:v>
                </c:pt>
                <c:pt idx="2213">
                  <c:v>0.24637681159420199</c:v>
                </c:pt>
                <c:pt idx="2214">
                  <c:v>0.26086956521739102</c:v>
                </c:pt>
                <c:pt idx="2215">
                  <c:v>0.27536231884057899</c:v>
                </c:pt>
                <c:pt idx="2216">
                  <c:v>0.28985507246376802</c:v>
                </c:pt>
                <c:pt idx="2217">
                  <c:v>0.30434782608695599</c:v>
                </c:pt>
                <c:pt idx="2218">
                  <c:v>0.31884057971014401</c:v>
                </c:pt>
                <c:pt idx="2219">
                  <c:v>0.33333333333333298</c:v>
                </c:pt>
                <c:pt idx="2220">
                  <c:v>0.34782608695652101</c:v>
                </c:pt>
                <c:pt idx="2221">
                  <c:v>0.36231884057970998</c:v>
                </c:pt>
                <c:pt idx="2222">
                  <c:v>0.376811594202898</c:v>
                </c:pt>
                <c:pt idx="2223">
                  <c:v>0.39130434782608697</c:v>
                </c:pt>
                <c:pt idx="2224">
                  <c:v>0.405797101449275</c:v>
                </c:pt>
                <c:pt idx="2225">
                  <c:v>0.42028985507246303</c:v>
                </c:pt>
                <c:pt idx="2226">
                  <c:v>0.434782608695652</c:v>
                </c:pt>
                <c:pt idx="2227">
                  <c:v>0.44927536231884002</c:v>
                </c:pt>
                <c:pt idx="2228">
                  <c:v>0.46376811594202899</c:v>
                </c:pt>
                <c:pt idx="2229">
                  <c:v>0.47826086956521702</c:v>
                </c:pt>
                <c:pt idx="2230">
                  <c:v>0.49275362318840499</c:v>
                </c:pt>
                <c:pt idx="2231">
                  <c:v>0.50724637681159401</c:v>
                </c:pt>
                <c:pt idx="2232">
                  <c:v>0.52173913043478204</c:v>
                </c:pt>
                <c:pt idx="2233">
                  <c:v>0.53623188405797095</c:v>
                </c:pt>
                <c:pt idx="2234">
                  <c:v>0.55072463768115898</c:v>
                </c:pt>
                <c:pt idx="2235">
                  <c:v>0.56521739130434701</c:v>
                </c:pt>
                <c:pt idx="2236">
                  <c:v>0.57971014492753603</c:v>
                </c:pt>
                <c:pt idx="2237">
                  <c:v>0.59420289855072395</c:v>
                </c:pt>
                <c:pt idx="2238">
                  <c:v>0.60869565217391297</c:v>
                </c:pt>
                <c:pt idx="2239">
                  <c:v>0.623188405797101</c:v>
                </c:pt>
                <c:pt idx="2240">
                  <c:v>0.63768115942028902</c:v>
                </c:pt>
                <c:pt idx="2241">
                  <c:v>0.65217391304347805</c:v>
                </c:pt>
                <c:pt idx="2242">
                  <c:v>0.66666666666666596</c:v>
                </c:pt>
                <c:pt idx="2243">
                  <c:v>0.68115942028985499</c:v>
                </c:pt>
                <c:pt idx="2244">
                  <c:v>0.69565217391304301</c:v>
                </c:pt>
                <c:pt idx="2245">
                  <c:v>0.71014492753623104</c:v>
                </c:pt>
                <c:pt idx="2246">
                  <c:v>0.72463768115941996</c:v>
                </c:pt>
                <c:pt idx="2247">
                  <c:v>0.73913043478260798</c:v>
                </c:pt>
                <c:pt idx="2248">
                  <c:v>0.75362318840579701</c:v>
                </c:pt>
                <c:pt idx="2249">
                  <c:v>0.76811594202898503</c:v>
                </c:pt>
                <c:pt idx="2250">
                  <c:v>0.78260869565217395</c:v>
                </c:pt>
                <c:pt idx="2251">
                  <c:v>0.79710144927536197</c:v>
                </c:pt>
                <c:pt idx="2252">
                  <c:v>0.81159420289855</c:v>
                </c:pt>
                <c:pt idx="2253">
                  <c:v>0.82608695652173902</c:v>
                </c:pt>
                <c:pt idx="2254">
                  <c:v>0.84057971014492705</c:v>
                </c:pt>
                <c:pt idx="2255">
                  <c:v>0.85507246376811596</c:v>
                </c:pt>
                <c:pt idx="2256">
                  <c:v>0.86956521739130399</c:v>
                </c:pt>
                <c:pt idx="2257">
                  <c:v>0.88405797101449202</c:v>
                </c:pt>
                <c:pt idx="2258">
                  <c:v>0.89855072463768104</c:v>
                </c:pt>
                <c:pt idx="2259">
                  <c:v>0.91304347826086896</c:v>
                </c:pt>
                <c:pt idx="2260">
                  <c:v>0.92753623188405798</c:v>
                </c:pt>
                <c:pt idx="2261">
                  <c:v>0.94202898550724601</c:v>
                </c:pt>
                <c:pt idx="2262">
                  <c:v>0.95652173913043403</c:v>
                </c:pt>
                <c:pt idx="2263">
                  <c:v>0.97101449275362295</c:v>
                </c:pt>
                <c:pt idx="2264">
                  <c:v>0.98550724637681097</c:v>
                </c:pt>
                <c:pt idx="2265">
                  <c:v>0</c:v>
                </c:pt>
                <c:pt idx="2266">
                  <c:v>4.1666666666666602E-2</c:v>
                </c:pt>
                <c:pt idx="2267">
                  <c:v>8.3333333333333301E-2</c:v>
                </c:pt>
                <c:pt idx="2268">
                  <c:v>0.125</c:v>
                </c:pt>
                <c:pt idx="2269">
                  <c:v>0.16666666666666599</c:v>
                </c:pt>
                <c:pt idx="2270">
                  <c:v>0.20833333333333301</c:v>
                </c:pt>
                <c:pt idx="2271">
                  <c:v>0.25</c:v>
                </c:pt>
                <c:pt idx="2272">
                  <c:v>0.29166666666666602</c:v>
                </c:pt>
                <c:pt idx="2273">
                  <c:v>0.33333333333333298</c:v>
                </c:pt>
                <c:pt idx="2274">
                  <c:v>0.375</c:v>
                </c:pt>
                <c:pt idx="2275">
                  <c:v>0.41666666666666602</c:v>
                </c:pt>
                <c:pt idx="2276">
                  <c:v>0.45833333333333298</c:v>
                </c:pt>
                <c:pt idx="2277">
                  <c:v>0.5</c:v>
                </c:pt>
                <c:pt idx="2278">
                  <c:v>0.54166666666666596</c:v>
                </c:pt>
                <c:pt idx="2279">
                  <c:v>0.58333333333333304</c:v>
                </c:pt>
                <c:pt idx="2280">
                  <c:v>0.625</c:v>
                </c:pt>
                <c:pt idx="2281">
                  <c:v>0.66666666666666596</c:v>
                </c:pt>
                <c:pt idx="2282">
                  <c:v>0.70833333333333304</c:v>
                </c:pt>
                <c:pt idx="2283">
                  <c:v>0.75</c:v>
                </c:pt>
                <c:pt idx="2284">
                  <c:v>0.79166666666666596</c:v>
                </c:pt>
                <c:pt idx="2285">
                  <c:v>0.83333333333333304</c:v>
                </c:pt>
                <c:pt idx="2286">
                  <c:v>0.875</c:v>
                </c:pt>
                <c:pt idx="2287">
                  <c:v>0.91666666666666596</c:v>
                </c:pt>
                <c:pt idx="2288">
                  <c:v>0.95833333333333304</c:v>
                </c:pt>
                <c:pt idx="2289">
                  <c:v>0</c:v>
                </c:pt>
                <c:pt idx="2290">
                  <c:v>5.2631578947368397E-2</c:v>
                </c:pt>
                <c:pt idx="2291">
                  <c:v>0.105263157894736</c:v>
                </c:pt>
                <c:pt idx="2292">
                  <c:v>0.157894736842105</c:v>
                </c:pt>
                <c:pt idx="2293">
                  <c:v>0.21052631578947301</c:v>
                </c:pt>
                <c:pt idx="2294">
                  <c:v>0.26315789473684198</c:v>
                </c:pt>
                <c:pt idx="2295">
                  <c:v>0.31578947368421001</c:v>
                </c:pt>
                <c:pt idx="2296">
                  <c:v>0.36842105263157798</c:v>
                </c:pt>
                <c:pt idx="2297">
                  <c:v>0.42105263157894701</c:v>
                </c:pt>
                <c:pt idx="2298">
                  <c:v>0.47368421052631499</c:v>
                </c:pt>
                <c:pt idx="2299">
                  <c:v>0.52631578947368396</c:v>
                </c:pt>
                <c:pt idx="2300">
                  <c:v>0.57894736842105199</c:v>
                </c:pt>
                <c:pt idx="2301">
                  <c:v>0.63157894736842102</c:v>
                </c:pt>
                <c:pt idx="2302">
                  <c:v>0.68421052631578905</c:v>
                </c:pt>
                <c:pt idx="2303">
                  <c:v>0.73684210526315697</c:v>
                </c:pt>
                <c:pt idx="2304">
                  <c:v>0.78947368421052599</c:v>
                </c:pt>
                <c:pt idx="2305">
                  <c:v>0.84210526315789402</c:v>
                </c:pt>
                <c:pt idx="2306">
                  <c:v>0.89473684210526305</c:v>
                </c:pt>
                <c:pt idx="2307">
                  <c:v>0.94736842105263097</c:v>
                </c:pt>
                <c:pt idx="2308">
                  <c:v>0</c:v>
                </c:pt>
                <c:pt idx="2309">
                  <c:v>7.09219858156028E-3</c:v>
                </c:pt>
                <c:pt idx="2310">
                  <c:v>1.4184397163120499E-2</c:v>
                </c:pt>
                <c:pt idx="2311">
                  <c:v>2.1276595744680799E-2</c:v>
                </c:pt>
                <c:pt idx="2312">
                  <c:v>2.8368794326241099E-2</c:v>
                </c:pt>
                <c:pt idx="2313">
                  <c:v>3.54609929078014E-2</c:v>
                </c:pt>
                <c:pt idx="2314">
                  <c:v>4.2553191489361701E-2</c:v>
                </c:pt>
                <c:pt idx="2315">
                  <c:v>4.9645390070921898E-2</c:v>
                </c:pt>
                <c:pt idx="2316">
                  <c:v>5.6737588652482199E-2</c:v>
                </c:pt>
                <c:pt idx="2317">
                  <c:v>6.3829787234042507E-2</c:v>
                </c:pt>
                <c:pt idx="2318">
                  <c:v>7.09219858156028E-2</c:v>
                </c:pt>
                <c:pt idx="2319">
                  <c:v>7.8014184397163094E-2</c:v>
                </c:pt>
                <c:pt idx="2320">
                  <c:v>8.5106382978723402E-2</c:v>
                </c:pt>
                <c:pt idx="2321">
                  <c:v>9.2198581560283599E-2</c:v>
                </c:pt>
                <c:pt idx="2322">
                  <c:v>9.9290780141843907E-2</c:v>
                </c:pt>
                <c:pt idx="2323">
                  <c:v>0.10638297872340401</c:v>
                </c:pt>
                <c:pt idx="2324">
                  <c:v>0.113475177304964</c:v>
                </c:pt>
                <c:pt idx="2325">
                  <c:v>0.120567375886524</c:v>
                </c:pt>
                <c:pt idx="2326">
                  <c:v>0.12765957446808501</c:v>
                </c:pt>
                <c:pt idx="2327">
                  <c:v>0.134751773049645</c:v>
                </c:pt>
                <c:pt idx="2328">
                  <c:v>0.14184397163120499</c:v>
                </c:pt>
                <c:pt idx="2329">
                  <c:v>0.14893617021276501</c:v>
                </c:pt>
                <c:pt idx="2330">
                  <c:v>0.15602836879432599</c:v>
                </c:pt>
                <c:pt idx="2331">
                  <c:v>0.16312056737588601</c:v>
                </c:pt>
                <c:pt idx="2332">
                  <c:v>0.170212765957446</c:v>
                </c:pt>
                <c:pt idx="2333">
                  <c:v>0.17730496453900699</c:v>
                </c:pt>
                <c:pt idx="2334">
                  <c:v>0.184397163120567</c:v>
                </c:pt>
                <c:pt idx="2335">
                  <c:v>0.19148936170212699</c:v>
                </c:pt>
                <c:pt idx="2336">
                  <c:v>0.19858156028368701</c:v>
                </c:pt>
                <c:pt idx="2337">
                  <c:v>0.205673758865248</c:v>
                </c:pt>
                <c:pt idx="2338">
                  <c:v>0.21276595744680801</c:v>
                </c:pt>
                <c:pt idx="2339">
                  <c:v>0.219858156028368</c:v>
                </c:pt>
                <c:pt idx="2340">
                  <c:v>0.22695035460992899</c:v>
                </c:pt>
                <c:pt idx="2341">
                  <c:v>0.23404255319148901</c:v>
                </c:pt>
                <c:pt idx="2342">
                  <c:v>0.24113475177304899</c:v>
                </c:pt>
                <c:pt idx="2343">
                  <c:v>0.24822695035460901</c:v>
                </c:pt>
                <c:pt idx="2344">
                  <c:v>0.25531914893617003</c:v>
                </c:pt>
                <c:pt idx="2345">
                  <c:v>0.26241134751772999</c:v>
                </c:pt>
                <c:pt idx="2346">
                  <c:v>0.26950354609929</c:v>
                </c:pt>
                <c:pt idx="2347">
                  <c:v>0.27659574468085102</c:v>
                </c:pt>
                <c:pt idx="2348">
                  <c:v>0.28368794326241098</c:v>
                </c:pt>
                <c:pt idx="2349">
                  <c:v>0.290780141843971</c:v>
                </c:pt>
                <c:pt idx="2350">
                  <c:v>0.29787234042553101</c:v>
                </c:pt>
                <c:pt idx="2351">
                  <c:v>0.30496453900709197</c:v>
                </c:pt>
                <c:pt idx="2352">
                  <c:v>0.31205673758865199</c:v>
                </c:pt>
                <c:pt idx="2353">
                  <c:v>0.31914893617021201</c:v>
                </c:pt>
                <c:pt idx="2354">
                  <c:v>0.32624113475177302</c:v>
                </c:pt>
                <c:pt idx="2355">
                  <c:v>0.33333333333333298</c:v>
                </c:pt>
                <c:pt idx="2356">
                  <c:v>0.340425531914893</c:v>
                </c:pt>
                <c:pt idx="2357">
                  <c:v>0.34751773049645301</c:v>
                </c:pt>
                <c:pt idx="2358">
                  <c:v>0.35460992907801397</c:v>
                </c:pt>
                <c:pt idx="2359">
                  <c:v>0.36170212765957399</c:v>
                </c:pt>
                <c:pt idx="2360">
                  <c:v>0.36879432624113401</c:v>
                </c:pt>
                <c:pt idx="2361">
                  <c:v>0.37588652482269502</c:v>
                </c:pt>
                <c:pt idx="2362">
                  <c:v>0.38297872340425498</c:v>
                </c:pt>
                <c:pt idx="2363">
                  <c:v>0.390070921985815</c:v>
                </c:pt>
                <c:pt idx="2364">
                  <c:v>0.39716312056737502</c:v>
                </c:pt>
                <c:pt idx="2365">
                  <c:v>0.40425531914893598</c:v>
                </c:pt>
                <c:pt idx="2366">
                  <c:v>0.41134751773049599</c:v>
                </c:pt>
                <c:pt idx="2367">
                  <c:v>0.41843971631205601</c:v>
                </c:pt>
                <c:pt idx="2368">
                  <c:v>0.42553191489361702</c:v>
                </c:pt>
                <c:pt idx="2369">
                  <c:v>0.43262411347517699</c:v>
                </c:pt>
                <c:pt idx="2370">
                  <c:v>0.439716312056737</c:v>
                </c:pt>
                <c:pt idx="2371">
                  <c:v>0.44680851063829702</c:v>
                </c:pt>
                <c:pt idx="2372">
                  <c:v>0.45390070921985798</c:v>
                </c:pt>
                <c:pt idx="2373">
                  <c:v>0.46099290780141799</c:v>
                </c:pt>
                <c:pt idx="2374">
                  <c:v>0.46808510638297801</c:v>
                </c:pt>
                <c:pt idx="2375">
                  <c:v>0.47517730496453903</c:v>
                </c:pt>
                <c:pt idx="2376">
                  <c:v>0.48226950354609899</c:v>
                </c:pt>
                <c:pt idx="2377">
                  <c:v>0.489361702127659</c:v>
                </c:pt>
                <c:pt idx="2378">
                  <c:v>0.49645390070921902</c:v>
                </c:pt>
                <c:pt idx="2379">
                  <c:v>0.50354609929077998</c:v>
                </c:pt>
                <c:pt idx="2380">
                  <c:v>0.51063829787234005</c:v>
                </c:pt>
                <c:pt idx="2381">
                  <c:v>0.51773049645390001</c:v>
                </c:pt>
                <c:pt idx="2382">
                  <c:v>0.52482269503546097</c:v>
                </c:pt>
                <c:pt idx="2383">
                  <c:v>0.53191489361702105</c:v>
                </c:pt>
                <c:pt idx="2384">
                  <c:v>0.53900709219858101</c:v>
                </c:pt>
                <c:pt idx="2385">
                  <c:v>0.54609929078014097</c:v>
                </c:pt>
                <c:pt idx="2386">
                  <c:v>0.55319148936170204</c:v>
                </c:pt>
                <c:pt idx="2387">
                  <c:v>0.560283687943262</c:v>
                </c:pt>
                <c:pt idx="2388">
                  <c:v>0.56737588652482196</c:v>
                </c:pt>
                <c:pt idx="2389">
                  <c:v>0.57446808510638303</c:v>
                </c:pt>
                <c:pt idx="2390">
                  <c:v>0.58156028368794299</c:v>
                </c:pt>
                <c:pt idx="2391">
                  <c:v>0.58865248226950295</c:v>
                </c:pt>
                <c:pt idx="2392">
                  <c:v>0.59574468085106302</c:v>
                </c:pt>
                <c:pt idx="2393">
                  <c:v>0.60283687943262398</c:v>
                </c:pt>
                <c:pt idx="2394">
                  <c:v>0.60992907801418395</c:v>
                </c:pt>
                <c:pt idx="2395">
                  <c:v>0.61702127659574402</c:v>
                </c:pt>
                <c:pt idx="2396">
                  <c:v>0.62411347517730498</c:v>
                </c:pt>
                <c:pt idx="2397">
                  <c:v>0.63120567375886505</c:v>
                </c:pt>
                <c:pt idx="2398">
                  <c:v>0.63829787234042501</c:v>
                </c:pt>
                <c:pt idx="2399">
                  <c:v>0.64539007092198497</c:v>
                </c:pt>
                <c:pt idx="2400">
                  <c:v>0.65248226950354604</c:v>
                </c:pt>
                <c:pt idx="2401">
                  <c:v>0.659574468085106</c:v>
                </c:pt>
                <c:pt idx="2402">
                  <c:v>0.66666666666666596</c:v>
                </c:pt>
                <c:pt idx="2403">
                  <c:v>0.67375886524822604</c:v>
                </c:pt>
                <c:pt idx="2404">
                  <c:v>0.680851063829787</c:v>
                </c:pt>
                <c:pt idx="2405">
                  <c:v>0.68794326241134696</c:v>
                </c:pt>
                <c:pt idx="2406">
                  <c:v>0.69503546099290703</c:v>
                </c:pt>
                <c:pt idx="2407">
                  <c:v>0.70212765957446799</c:v>
                </c:pt>
                <c:pt idx="2408">
                  <c:v>0.70921985815602795</c:v>
                </c:pt>
                <c:pt idx="2409">
                  <c:v>0.71631205673758802</c:v>
                </c:pt>
                <c:pt idx="2410">
                  <c:v>0.72340425531914898</c:v>
                </c:pt>
                <c:pt idx="2411">
                  <c:v>0.73049645390070905</c:v>
                </c:pt>
                <c:pt idx="2412">
                  <c:v>0.73758865248226901</c:v>
                </c:pt>
                <c:pt idx="2413">
                  <c:v>0.74468085106382897</c:v>
                </c:pt>
                <c:pt idx="2414">
                  <c:v>0.75177304964539005</c:v>
                </c:pt>
                <c:pt idx="2415">
                  <c:v>0.75886524822695001</c:v>
                </c:pt>
                <c:pt idx="2416">
                  <c:v>0.76595744680850997</c:v>
                </c:pt>
                <c:pt idx="2417">
                  <c:v>0.77304964539007004</c:v>
                </c:pt>
                <c:pt idx="2418">
                  <c:v>0.780141843971631</c:v>
                </c:pt>
                <c:pt idx="2419">
                  <c:v>0.78723404255319096</c:v>
                </c:pt>
                <c:pt idx="2420">
                  <c:v>0.79432624113475103</c:v>
                </c:pt>
                <c:pt idx="2421">
                  <c:v>0.80141843971631199</c:v>
                </c:pt>
                <c:pt idx="2422">
                  <c:v>0.80851063829787195</c:v>
                </c:pt>
                <c:pt idx="2423">
                  <c:v>0.81560283687943202</c:v>
                </c:pt>
                <c:pt idx="2424">
                  <c:v>0.82269503546099199</c:v>
                </c:pt>
                <c:pt idx="2425">
                  <c:v>0.82978723404255295</c:v>
                </c:pt>
                <c:pt idx="2426">
                  <c:v>0.83687943262411302</c:v>
                </c:pt>
                <c:pt idx="2427">
                  <c:v>0.84397163120567298</c:v>
                </c:pt>
                <c:pt idx="2428">
                  <c:v>0.85106382978723405</c:v>
                </c:pt>
                <c:pt idx="2429">
                  <c:v>0.85815602836879401</c:v>
                </c:pt>
                <c:pt idx="2430">
                  <c:v>0.86524822695035397</c:v>
                </c:pt>
                <c:pt idx="2431">
                  <c:v>0.87234042553191404</c:v>
                </c:pt>
                <c:pt idx="2432">
                  <c:v>0.879432624113475</c:v>
                </c:pt>
                <c:pt idx="2433">
                  <c:v>0.88652482269503496</c:v>
                </c:pt>
                <c:pt idx="2434">
                  <c:v>0.89361702127659504</c:v>
                </c:pt>
                <c:pt idx="2435">
                  <c:v>0.900709219858156</c:v>
                </c:pt>
                <c:pt idx="2436">
                  <c:v>0.90780141843971596</c:v>
                </c:pt>
                <c:pt idx="2437">
                  <c:v>0.91489361702127603</c:v>
                </c:pt>
                <c:pt idx="2438">
                  <c:v>0.92198581560283599</c:v>
                </c:pt>
                <c:pt idx="2439">
                  <c:v>0.92907801418439695</c:v>
                </c:pt>
                <c:pt idx="2440">
                  <c:v>0.93617021276595702</c:v>
                </c:pt>
                <c:pt idx="2441">
                  <c:v>0.94326241134751698</c:v>
                </c:pt>
                <c:pt idx="2442">
                  <c:v>0.95035460992907805</c:v>
                </c:pt>
                <c:pt idx="2443">
                  <c:v>0.95744680851063801</c:v>
                </c:pt>
                <c:pt idx="2444">
                  <c:v>0.96453900709219798</c:v>
                </c:pt>
                <c:pt idx="2445">
                  <c:v>0.97163120567375805</c:v>
                </c:pt>
                <c:pt idx="2446">
                  <c:v>0.97872340425531901</c:v>
                </c:pt>
                <c:pt idx="2447">
                  <c:v>0.98581560283687897</c:v>
                </c:pt>
                <c:pt idx="2448">
                  <c:v>0.99290780141843904</c:v>
                </c:pt>
                <c:pt idx="2449">
                  <c:v>0</c:v>
                </c:pt>
                <c:pt idx="2450">
                  <c:v>2.6315789473684199E-2</c:v>
                </c:pt>
                <c:pt idx="2451">
                  <c:v>5.2631578947368397E-2</c:v>
                </c:pt>
                <c:pt idx="2452">
                  <c:v>7.8947368421052599E-2</c:v>
                </c:pt>
                <c:pt idx="2453">
                  <c:v>0.105263157894736</c:v>
                </c:pt>
                <c:pt idx="2454">
                  <c:v>0.13157894736842099</c:v>
                </c:pt>
                <c:pt idx="2455">
                  <c:v>0.157894736842105</c:v>
                </c:pt>
                <c:pt idx="2456">
                  <c:v>0.18421052631578899</c:v>
                </c:pt>
                <c:pt idx="2457">
                  <c:v>0.21052631578947301</c:v>
                </c:pt>
                <c:pt idx="2458">
                  <c:v>0.23684210526315699</c:v>
                </c:pt>
                <c:pt idx="2459">
                  <c:v>0.26315789473684198</c:v>
                </c:pt>
                <c:pt idx="2460">
                  <c:v>0.28947368421052599</c:v>
                </c:pt>
                <c:pt idx="2461">
                  <c:v>0.31578947368421001</c:v>
                </c:pt>
                <c:pt idx="2462">
                  <c:v>0.34210526315789402</c:v>
                </c:pt>
                <c:pt idx="2463">
                  <c:v>0.36842105263157798</c:v>
                </c:pt>
                <c:pt idx="2464">
                  <c:v>0.394736842105263</c:v>
                </c:pt>
                <c:pt idx="2465">
                  <c:v>0.42105263157894701</c:v>
                </c:pt>
                <c:pt idx="2466">
                  <c:v>0.44736842105263103</c:v>
                </c:pt>
                <c:pt idx="2467">
                  <c:v>0.47368421052631499</c:v>
                </c:pt>
                <c:pt idx="2468">
                  <c:v>0.5</c:v>
                </c:pt>
                <c:pt idx="2469">
                  <c:v>0.52631578947368396</c:v>
                </c:pt>
                <c:pt idx="2470">
                  <c:v>0.55263157894736803</c:v>
                </c:pt>
                <c:pt idx="2471">
                  <c:v>0.57894736842105199</c:v>
                </c:pt>
                <c:pt idx="2472">
                  <c:v>0.60526315789473595</c:v>
                </c:pt>
                <c:pt idx="2473">
                  <c:v>0.63157894736842102</c:v>
                </c:pt>
                <c:pt idx="2474">
                  <c:v>0.65789473684210498</c:v>
                </c:pt>
                <c:pt idx="2475">
                  <c:v>0.68421052631578905</c:v>
                </c:pt>
                <c:pt idx="2476">
                  <c:v>0.71052631578947301</c:v>
                </c:pt>
                <c:pt idx="2477">
                  <c:v>0.73684210526315697</c:v>
                </c:pt>
                <c:pt idx="2478">
                  <c:v>0.76315789473684204</c:v>
                </c:pt>
                <c:pt idx="2479">
                  <c:v>0.78947368421052599</c:v>
                </c:pt>
                <c:pt idx="2480">
                  <c:v>0.81578947368420995</c:v>
                </c:pt>
                <c:pt idx="2481">
                  <c:v>0.84210526315789402</c:v>
                </c:pt>
                <c:pt idx="2482">
                  <c:v>0.86842105263157898</c:v>
                </c:pt>
                <c:pt idx="2483">
                  <c:v>0.89473684210526305</c:v>
                </c:pt>
                <c:pt idx="2484">
                  <c:v>0.92105263157894701</c:v>
                </c:pt>
                <c:pt idx="2485">
                  <c:v>0.94736842105263097</c:v>
                </c:pt>
                <c:pt idx="2486">
                  <c:v>0.97368421052631504</c:v>
                </c:pt>
                <c:pt idx="2487">
                  <c:v>0</c:v>
                </c:pt>
                <c:pt idx="2488">
                  <c:v>1.5625E-2</c:v>
                </c:pt>
                <c:pt idx="2489">
                  <c:v>3.125E-2</c:v>
                </c:pt>
                <c:pt idx="2490">
                  <c:v>4.6875E-2</c:v>
                </c:pt>
                <c:pt idx="2491">
                  <c:v>6.25E-2</c:v>
                </c:pt>
                <c:pt idx="2492">
                  <c:v>7.8125E-2</c:v>
                </c:pt>
                <c:pt idx="2493">
                  <c:v>9.375E-2</c:v>
                </c:pt>
                <c:pt idx="2494">
                  <c:v>0.109375</c:v>
                </c:pt>
                <c:pt idx="2495">
                  <c:v>0.125</c:v>
                </c:pt>
                <c:pt idx="2496">
                  <c:v>0.140625</c:v>
                </c:pt>
                <c:pt idx="2497">
                  <c:v>0.15625</c:v>
                </c:pt>
                <c:pt idx="2498">
                  <c:v>0.171875</c:v>
                </c:pt>
                <c:pt idx="2499">
                  <c:v>0.1875</c:v>
                </c:pt>
                <c:pt idx="2500">
                  <c:v>0.203125</c:v>
                </c:pt>
                <c:pt idx="2501">
                  <c:v>0.21875</c:v>
                </c:pt>
                <c:pt idx="2502">
                  <c:v>0.234375</c:v>
                </c:pt>
                <c:pt idx="2503">
                  <c:v>0.25</c:v>
                </c:pt>
                <c:pt idx="2504">
                  <c:v>0.265625</c:v>
                </c:pt>
                <c:pt idx="2505">
                  <c:v>0.28125</c:v>
                </c:pt>
                <c:pt idx="2506">
                  <c:v>0.296875</c:v>
                </c:pt>
                <c:pt idx="2507">
                  <c:v>0.3125</c:v>
                </c:pt>
                <c:pt idx="2508">
                  <c:v>0.328125</c:v>
                </c:pt>
                <c:pt idx="2509">
                  <c:v>0.34375</c:v>
                </c:pt>
                <c:pt idx="2510">
                  <c:v>0.359375</c:v>
                </c:pt>
                <c:pt idx="2511">
                  <c:v>0.375</c:v>
                </c:pt>
                <c:pt idx="2512">
                  <c:v>0.390625</c:v>
                </c:pt>
                <c:pt idx="2513">
                  <c:v>0.40625</c:v>
                </c:pt>
                <c:pt idx="2514">
                  <c:v>0.421875</c:v>
                </c:pt>
                <c:pt idx="2515">
                  <c:v>0.4375</c:v>
                </c:pt>
                <c:pt idx="2516">
                  <c:v>0.453125</c:v>
                </c:pt>
                <c:pt idx="2517">
                  <c:v>0.46875</c:v>
                </c:pt>
                <c:pt idx="2518">
                  <c:v>0.484375</c:v>
                </c:pt>
                <c:pt idx="2519">
                  <c:v>0.5</c:v>
                </c:pt>
                <c:pt idx="2520">
                  <c:v>0.515625</c:v>
                </c:pt>
                <c:pt idx="2521">
                  <c:v>0.53125</c:v>
                </c:pt>
                <c:pt idx="2522">
                  <c:v>0.546875</c:v>
                </c:pt>
                <c:pt idx="2523">
                  <c:v>0.5625</c:v>
                </c:pt>
                <c:pt idx="2524">
                  <c:v>0.578125</c:v>
                </c:pt>
                <c:pt idx="2525">
                  <c:v>0.59375</c:v>
                </c:pt>
                <c:pt idx="2526">
                  <c:v>0.609375</c:v>
                </c:pt>
                <c:pt idx="2527">
                  <c:v>0.625</c:v>
                </c:pt>
                <c:pt idx="2528">
                  <c:v>0.640625</c:v>
                </c:pt>
                <c:pt idx="2529">
                  <c:v>0.65625</c:v>
                </c:pt>
                <c:pt idx="2530">
                  <c:v>0.671875</c:v>
                </c:pt>
                <c:pt idx="2531">
                  <c:v>0.6875</c:v>
                </c:pt>
                <c:pt idx="2532">
                  <c:v>0.703125</c:v>
                </c:pt>
                <c:pt idx="2533">
                  <c:v>0.71875</c:v>
                </c:pt>
                <c:pt idx="2534">
                  <c:v>0.734375</c:v>
                </c:pt>
                <c:pt idx="2535">
                  <c:v>0.75</c:v>
                </c:pt>
                <c:pt idx="2536">
                  <c:v>0.765625</c:v>
                </c:pt>
                <c:pt idx="2537">
                  <c:v>0.78125</c:v>
                </c:pt>
                <c:pt idx="2538">
                  <c:v>0.796875</c:v>
                </c:pt>
                <c:pt idx="2539">
                  <c:v>0.8125</c:v>
                </c:pt>
                <c:pt idx="2540">
                  <c:v>0.828125</c:v>
                </c:pt>
                <c:pt idx="2541">
                  <c:v>0.84375</c:v>
                </c:pt>
                <c:pt idx="2542">
                  <c:v>0.859375</c:v>
                </c:pt>
                <c:pt idx="2543">
                  <c:v>0.875</c:v>
                </c:pt>
                <c:pt idx="2544">
                  <c:v>0.890625</c:v>
                </c:pt>
                <c:pt idx="2545">
                  <c:v>0.90625</c:v>
                </c:pt>
                <c:pt idx="2546">
                  <c:v>0.921875</c:v>
                </c:pt>
                <c:pt idx="2547">
                  <c:v>0.9375</c:v>
                </c:pt>
                <c:pt idx="2548">
                  <c:v>0.953125</c:v>
                </c:pt>
                <c:pt idx="2549">
                  <c:v>0.96875</c:v>
                </c:pt>
                <c:pt idx="2550">
                  <c:v>0.984375</c:v>
                </c:pt>
                <c:pt idx="2551">
                  <c:v>0</c:v>
                </c:pt>
                <c:pt idx="2552">
                  <c:v>3.03030303030303E-2</c:v>
                </c:pt>
                <c:pt idx="2553">
                  <c:v>6.0606060606060601E-2</c:v>
                </c:pt>
                <c:pt idx="2554">
                  <c:v>9.0909090909090898E-2</c:v>
                </c:pt>
                <c:pt idx="2555">
                  <c:v>0.12121212121212099</c:v>
                </c:pt>
                <c:pt idx="2556">
                  <c:v>0.15151515151515099</c:v>
                </c:pt>
                <c:pt idx="2557">
                  <c:v>0.18181818181818099</c:v>
                </c:pt>
                <c:pt idx="2558">
                  <c:v>0.21212121212121199</c:v>
                </c:pt>
                <c:pt idx="2559">
                  <c:v>0.24242424242424199</c:v>
                </c:pt>
                <c:pt idx="2560">
                  <c:v>0.27272727272727199</c:v>
                </c:pt>
                <c:pt idx="2561">
                  <c:v>0.30303030303030298</c:v>
                </c:pt>
                <c:pt idx="2562">
                  <c:v>0.33333333333333298</c:v>
                </c:pt>
                <c:pt idx="2563">
                  <c:v>0.36363636363636298</c:v>
                </c:pt>
                <c:pt idx="2564">
                  <c:v>0.39393939393939298</c:v>
                </c:pt>
                <c:pt idx="2565">
                  <c:v>0.42424242424242398</c:v>
                </c:pt>
                <c:pt idx="2566">
                  <c:v>0.45454545454545398</c:v>
                </c:pt>
                <c:pt idx="2567">
                  <c:v>0.48484848484848397</c:v>
                </c:pt>
                <c:pt idx="2568">
                  <c:v>0.51515151515151503</c:v>
                </c:pt>
                <c:pt idx="2569">
                  <c:v>0.54545454545454497</c:v>
                </c:pt>
                <c:pt idx="2570">
                  <c:v>0.57575757575757502</c:v>
                </c:pt>
                <c:pt idx="2571">
                  <c:v>0.60606060606060597</c:v>
                </c:pt>
                <c:pt idx="2572">
                  <c:v>0.63636363636363602</c:v>
                </c:pt>
                <c:pt idx="2573">
                  <c:v>0.66666666666666596</c:v>
                </c:pt>
                <c:pt idx="2574">
                  <c:v>0.69696969696969702</c:v>
                </c:pt>
                <c:pt idx="2575">
                  <c:v>0.72727272727272696</c:v>
                </c:pt>
                <c:pt idx="2576">
                  <c:v>0.75757575757575701</c:v>
                </c:pt>
                <c:pt idx="2577">
                  <c:v>0.78787878787878696</c:v>
                </c:pt>
                <c:pt idx="2578">
                  <c:v>0.81818181818181801</c:v>
                </c:pt>
                <c:pt idx="2579">
                  <c:v>0.84848484848484795</c:v>
                </c:pt>
                <c:pt idx="2580">
                  <c:v>0.87878787878787801</c:v>
                </c:pt>
                <c:pt idx="2581">
                  <c:v>0.90909090909090895</c:v>
                </c:pt>
                <c:pt idx="2582">
                  <c:v>0.939393939393939</c:v>
                </c:pt>
                <c:pt idx="2583">
                  <c:v>0.96969696969696895</c:v>
                </c:pt>
                <c:pt idx="2584">
                  <c:v>0</c:v>
                </c:pt>
                <c:pt idx="2585">
                  <c:v>7.7519379844961196E-3</c:v>
                </c:pt>
                <c:pt idx="2586">
                  <c:v>1.5503875968992199E-2</c:v>
                </c:pt>
                <c:pt idx="2587">
                  <c:v>2.3255813953488299E-2</c:v>
                </c:pt>
                <c:pt idx="2588">
                  <c:v>3.1007751937984399E-2</c:v>
                </c:pt>
                <c:pt idx="2589">
                  <c:v>3.8759689922480599E-2</c:v>
                </c:pt>
                <c:pt idx="2590">
                  <c:v>4.6511627906976702E-2</c:v>
                </c:pt>
                <c:pt idx="2591">
                  <c:v>5.4263565891472798E-2</c:v>
                </c:pt>
                <c:pt idx="2592">
                  <c:v>6.2015503875968901E-2</c:v>
                </c:pt>
                <c:pt idx="2593">
                  <c:v>6.9767441860465101E-2</c:v>
                </c:pt>
                <c:pt idx="2594">
                  <c:v>7.7519379844961198E-2</c:v>
                </c:pt>
                <c:pt idx="2595">
                  <c:v>8.5271317829457294E-2</c:v>
                </c:pt>
                <c:pt idx="2596">
                  <c:v>9.3023255813953404E-2</c:v>
                </c:pt>
                <c:pt idx="2597">
                  <c:v>0.100775193798449</c:v>
                </c:pt>
                <c:pt idx="2598">
                  <c:v>0.108527131782945</c:v>
                </c:pt>
                <c:pt idx="2599">
                  <c:v>0.116279069767441</c:v>
                </c:pt>
                <c:pt idx="2600">
                  <c:v>0.124031007751937</c:v>
                </c:pt>
                <c:pt idx="2601">
                  <c:v>0.13178294573643401</c:v>
                </c:pt>
                <c:pt idx="2602">
                  <c:v>0.13953488372093001</c:v>
                </c:pt>
                <c:pt idx="2603">
                  <c:v>0.14728682170542601</c:v>
                </c:pt>
                <c:pt idx="2604">
                  <c:v>0.15503875968992201</c:v>
                </c:pt>
                <c:pt idx="2605">
                  <c:v>0.16279069767441801</c:v>
                </c:pt>
                <c:pt idx="2606">
                  <c:v>0.170542635658914</c:v>
                </c:pt>
                <c:pt idx="2607">
                  <c:v>0.17829457364341</c:v>
                </c:pt>
                <c:pt idx="2608">
                  <c:v>0.186046511627906</c:v>
                </c:pt>
                <c:pt idx="2609">
                  <c:v>0.193798449612403</c:v>
                </c:pt>
                <c:pt idx="2610">
                  <c:v>0.201550387596899</c:v>
                </c:pt>
                <c:pt idx="2611">
                  <c:v>0.209302325581395</c:v>
                </c:pt>
                <c:pt idx="2612">
                  <c:v>0.217054263565891</c:v>
                </c:pt>
                <c:pt idx="2613">
                  <c:v>0.224806201550387</c:v>
                </c:pt>
                <c:pt idx="2614">
                  <c:v>0.232558139534883</c:v>
                </c:pt>
                <c:pt idx="2615">
                  <c:v>0.240310077519379</c:v>
                </c:pt>
                <c:pt idx="2616">
                  <c:v>0.24806201550387499</c:v>
                </c:pt>
                <c:pt idx="2617">
                  <c:v>0.25581395348837199</c:v>
                </c:pt>
                <c:pt idx="2618">
                  <c:v>0.26356589147286802</c:v>
                </c:pt>
                <c:pt idx="2619">
                  <c:v>0.27131782945736399</c:v>
                </c:pt>
                <c:pt idx="2620">
                  <c:v>0.27906976744186002</c:v>
                </c:pt>
                <c:pt idx="2621">
                  <c:v>0.28682170542635599</c:v>
                </c:pt>
                <c:pt idx="2622">
                  <c:v>0.29457364341085202</c:v>
                </c:pt>
                <c:pt idx="2623">
                  <c:v>0.30232558139534799</c:v>
                </c:pt>
                <c:pt idx="2624">
                  <c:v>0.31007751937984401</c:v>
                </c:pt>
                <c:pt idx="2625">
                  <c:v>0.31782945736434098</c:v>
                </c:pt>
                <c:pt idx="2626">
                  <c:v>0.32558139534883701</c:v>
                </c:pt>
                <c:pt idx="2627">
                  <c:v>0.33333333333333298</c:v>
                </c:pt>
                <c:pt idx="2628">
                  <c:v>0.34108527131782901</c:v>
                </c:pt>
                <c:pt idx="2629">
                  <c:v>0.34883720930232498</c:v>
                </c:pt>
                <c:pt idx="2630">
                  <c:v>0.35658914728682101</c:v>
                </c:pt>
                <c:pt idx="2631">
                  <c:v>0.36434108527131698</c:v>
                </c:pt>
                <c:pt idx="2632">
                  <c:v>0.372093023255813</c:v>
                </c:pt>
                <c:pt idx="2633">
                  <c:v>0.37984496124030998</c:v>
                </c:pt>
                <c:pt idx="2634">
                  <c:v>0.387596899224806</c:v>
                </c:pt>
                <c:pt idx="2635">
                  <c:v>0.39534883720930197</c:v>
                </c:pt>
                <c:pt idx="2636">
                  <c:v>0.403100775193798</c:v>
                </c:pt>
                <c:pt idx="2637">
                  <c:v>0.41085271317829403</c:v>
                </c:pt>
                <c:pt idx="2638">
                  <c:v>0.41860465116279</c:v>
                </c:pt>
                <c:pt idx="2639">
                  <c:v>0.42635658914728602</c:v>
                </c:pt>
                <c:pt idx="2640">
                  <c:v>0.434108527131782</c:v>
                </c:pt>
                <c:pt idx="2641">
                  <c:v>0.44186046511627902</c:v>
                </c:pt>
                <c:pt idx="2642">
                  <c:v>0.44961240310077499</c:v>
                </c:pt>
                <c:pt idx="2643">
                  <c:v>0.45736434108527102</c:v>
                </c:pt>
                <c:pt idx="2644">
                  <c:v>0.46511627906976699</c:v>
                </c:pt>
                <c:pt idx="2645">
                  <c:v>0.47286821705426302</c:v>
                </c:pt>
                <c:pt idx="2646">
                  <c:v>0.48062015503875899</c:v>
                </c:pt>
                <c:pt idx="2647">
                  <c:v>0.48837209302325502</c:v>
                </c:pt>
                <c:pt idx="2648">
                  <c:v>0.49612403100775099</c:v>
                </c:pt>
                <c:pt idx="2649">
                  <c:v>0.50387596899224796</c:v>
                </c:pt>
                <c:pt idx="2650">
                  <c:v>0.51162790697674398</c:v>
                </c:pt>
                <c:pt idx="2651">
                  <c:v>0.51937984496124001</c:v>
                </c:pt>
                <c:pt idx="2652">
                  <c:v>0.52713178294573604</c:v>
                </c:pt>
                <c:pt idx="2653">
                  <c:v>0.53488372093023195</c:v>
                </c:pt>
                <c:pt idx="2654">
                  <c:v>0.54263565891472798</c:v>
                </c:pt>
                <c:pt idx="2655">
                  <c:v>0.55038759689922401</c:v>
                </c:pt>
                <c:pt idx="2656">
                  <c:v>0.55813953488372003</c:v>
                </c:pt>
                <c:pt idx="2657">
                  <c:v>0.56589147286821695</c:v>
                </c:pt>
                <c:pt idx="2658">
                  <c:v>0.57364341085271298</c:v>
                </c:pt>
                <c:pt idx="2659">
                  <c:v>0.581395348837209</c:v>
                </c:pt>
                <c:pt idx="2660">
                  <c:v>0.58914728682170503</c:v>
                </c:pt>
                <c:pt idx="2661">
                  <c:v>0.59689922480620095</c:v>
                </c:pt>
                <c:pt idx="2662">
                  <c:v>0.60465116279069697</c:v>
                </c:pt>
                <c:pt idx="2663">
                  <c:v>0.612403100775193</c:v>
                </c:pt>
                <c:pt idx="2664">
                  <c:v>0.62015503875968903</c:v>
                </c:pt>
                <c:pt idx="2665">
                  <c:v>0.62790697674418605</c:v>
                </c:pt>
                <c:pt idx="2666">
                  <c:v>0.63565891472868197</c:v>
                </c:pt>
                <c:pt idx="2667">
                  <c:v>0.64341085271317799</c:v>
                </c:pt>
                <c:pt idx="2668">
                  <c:v>0.65116279069767402</c:v>
                </c:pt>
                <c:pt idx="2669">
                  <c:v>0.65891472868217005</c:v>
                </c:pt>
                <c:pt idx="2670">
                  <c:v>0.66666666666666596</c:v>
                </c:pt>
                <c:pt idx="2671">
                  <c:v>0.67441860465116199</c:v>
                </c:pt>
                <c:pt idx="2672">
                  <c:v>0.68217054263565802</c:v>
                </c:pt>
                <c:pt idx="2673">
                  <c:v>0.68992248062015504</c:v>
                </c:pt>
                <c:pt idx="2674">
                  <c:v>0.69767441860465096</c:v>
                </c:pt>
                <c:pt idx="2675">
                  <c:v>0.70542635658914699</c:v>
                </c:pt>
                <c:pt idx="2676">
                  <c:v>0.71317829457364301</c:v>
                </c:pt>
                <c:pt idx="2677">
                  <c:v>0.72093023255813904</c:v>
                </c:pt>
                <c:pt idx="2678">
                  <c:v>0.72868217054263495</c:v>
                </c:pt>
                <c:pt idx="2679">
                  <c:v>0.73643410852713098</c:v>
                </c:pt>
                <c:pt idx="2680">
                  <c:v>0.74418604651162701</c:v>
                </c:pt>
                <c:pt idx="2681">
                  <c:v>0.75193798449612403</c:v>
                </c:pt>
                <c:pt idx="2682">
                  <c:v>0.75968992248061995</c:v>
                </c:pt>
                <c:pt idx="2683">
                  <c:v>0.76744186046511598</c:v>
                </c:pt>
                <c:pt idx="2684">
                  <c:v>0.775193798449612</c:v>
                </c:pt>
                <c:pt idx="2685">
                  <c:v>0.78294573643410803</c:v>
                </c:pt>
                <c:pt idx="2686">
                  <c:v>0.79069767441860395</c:v>
                </c:pt>
                <c:pt idx="2687">
                  <c:v>0.79844961240309997</c:v>
                </c:pt>
                <c:pt idx="2688">
                  <c:v>0.806201550387596</c:v>
                </c:pt>
                <c:pt idx="2689">
                  <c:v>0.81395348837209303</c:v>
                </c:pt>
                <c:pt idx="2690">
                  <c:v>0.82170542635658905</c:v>
                </c:pt>
                <c:pt idx="2691">
                  <c:v>0.82945736434108497</c:v>
                </c:pt>
                <c:pt idx="2692">
                  <c:v>0.837209302325581</c:v>
                </c:pt>
                <c:pt idx="2693">
                  <c:v>0.84496124031007702</c:v>
                </c:pt>
                <c:pt idx="2694">
                  <c:v>0.85271317829457305</c:v>
                </c:pt>
                <c:pt idx="2695">
                  <c:v>0.86046511627906896</c:v>
                </c:pt>
                <c:pt idx="2696">
                  <c:v>0.86821705426356499</c:v>
                </c:pt>
                <c:pt idx="2697">
                  <c:v>0.87596899224806202</c:v>
                </c:pt>
                <c:pt idx="2698">
                  <c:v>0.88372093023255804</c:v>
                </c:pt>
                <c:pt idx="2699">
                  <c:v>0.89147286821705396</c:v>
                </c:pt>
                <c:pt idx="2700">
                  <c:v>0.89922480620154999</c:v>
                </c:pt>
                <c:pt idx="2701">
                  <c:v>0.90697674418604601</c:v>
                </c:pt>
                <c:pt idx="2702">
                  <c:v>0.91472868217054204</c:v>
                </c:pt>
                <c:pt idx="2703">
                  <c:v>0.92248062015503796</c:v>
                </c:pt>
                <c:pt idx="2704">
                  <c:v>0.93023255813953398</c:v>
                </c:pt>
                <c:pt idx="2705">
                  <c:v>0.93798449612403101</c:v>
                </c:pt>
                <c:pt idx="2706">
                  <c:v>0.94573643410852704</c:v>
                </c:pt>
                <c:pt idx="2707">
                  <c:v>0.95348837209302295</c:v>
                </c:pt>
                <c:pt idx="2708">
                  <c:v>0.96124031007751898</c:v>
                </c:pt>
                <c:pt idx="2709">
                  <c:v>0.968992248062015</c:v>
                </c:pt>
                <c:pt idx="2710">
                  <c:v>0.97674418604651103</c:v>
                </c:pt>
                <c:pt idx="2711">
                  <c:v>0.98449612403100695</c:v>
                </c:pt>
                <c:pt idx="2712">
                  <c:v>0.99224806201550297</c:v>
                </c:pt>
                <c:pt idx="2713">
                  <c:v>0</c:v>
                </c:pt>
                <c:pt idx="2714">
                  <c:v>1.5625E-2</c:v>
                </c:pt>
                <c:pt idx="2715">
                  <c:v>3.125E-2</c:v>
                </c:pt>
                <c:pt idx="2716">
                  <c:v>4.6875E-2</c:v>
                </c:pt>
                <c:pt idx="2717">
                  <c:v>6.25E-2</c:v>
                </c:pt>
                <c:pt idx="2718">
                  <c:v>7.8125E-2</c:v>
                </c:pt>
                <c:pt idx="2719">
                  <c:v>9.375E-2</c:v>
                </c:pt>
                <c:pt idx="2720">
                  <c:v>0.109375</c:v>
                </c:pt>
                <c:pt idx="2721">
                  <c:v>0.125</c:v>
                </c:pt>
                <c:pt idx="2722">
                  <c:v>0.140625</c:v>
                </c:pt>
                <c:pt idx="2723">
                  <c:v>0.15625</c:v>
                </c:pt>
                <c:pt idx="2724">
                  <c:v>0.171875</c:v>
                </c:pt>
                <c:pt idx="2725">
                  <c:v>0.1875</c:v>
                </c:pt>
                <c:pt idx="2726">
                  <c:v>0.203125</c:v>
                </c:pt>
                <c:pt idx="2727">
                  <c:v>0.21875</c:v>
                </c:pt>
                <c:pt idx="2728">
                  <c:v>0.234375</c:v>
                </c:pt>
                <c:pt idx="2729">
                  <c:v>0.25</c:v>
                </c:pt>
                <c:pt idx="2730">
                  <c:v>0.265625</c:v>
                </c:pt>
                <c:pt idx="2731">
                  <c:v>0.28125</c:v>
                </c:pt>
                <c:pt idx="2732">
                  <c:v>0.296875</c:v>
                </c:pt>
                <c:pt idx="2733">
                  <c:v>0.3125</c:v>
                </c:pt>
                <c:pt idx="2734">
                  <c:v>0.328125</c:v>
                </c:pt>
                <c:pt idx="2735">
                  <c:v>0.34375</c:v>
                </c:pt>
                <c:pt idx="2736">
                  <c:v>0.359375</c:v>
                </c:pt>
                <c:pt idx="2737">
                  <c:v>0.375</c:v>
                </c:pt>
                <c:pt idx="2738">
                  <c:v>0.390625</c:v>
                </c:pt>
                <c:pt idx="2739">
                  <c:v>0.40625</c:v>
                </c:pt>
                <c:pt idx="2740">
                  <c:v>0.421875</c:v>
                </c:pt>
                <c:pt idx="2741">
                  <c:v>0.4375</c:v>
                </c:pt>
                <c:pt idx="2742">
                  <c:v>0.453125</c:v>
                </c:pt>
                <c:pt idx="2743">
                  <c:v>0.46875</c:v>
                </c:pt>
                <c:pt idx="2744">
                  <c:v>0.484375</c:v>
                </c:pt>
                <c:pt idx="2745">
                  <c:v>0.5</c:v>
                </c:pt>
                <c:pt idx="2746">
                  <c:v>0.515625</c:v>
                </c:pt>
                <c:pt idx="2747">
                  <c:v>0.53125</c:v>
                </c:pt>
                <c:pt idx="2748">
                  <c:v>0.546875</c:v>
                </c:pt>
                <c:pt idx="2749">
                  <c:v>0.5625</c:v>
                </c:pt>
                <c:pt idx="2750">
                  <c:v>0.578125</c:v>
                </c:pt>
                <c:pt idx="2751">
                  <c:v>0.59375</c:v>
                </c:pt>
                <c:pt idx="2752">
                  <c:v>0.609375</c:v>
                </c:pt>
                <c:pt idx="2753">
                  <c:v>0.625</c:v>
                </c:pt>
                <c:pt idx="2754">
                  <c:v>0.640625</c:v>
                </c:pt>
                <c:pt idx="2755">
                  <c:v>0.65625</c:v>
                </c:pt>
                <c:pt idx="2756">
                  <c:v>0.671875</c:v>
                </c:pt>
                <c:pt idx="2757">
                  <c:v>0.6875</c:v>
                </c:pt>
                <c:pt idx="2758">
                  <c:v>0.703125</c:v>
                </c:pt>
                <c:pt idx="2759">
                  <c:v>0.71875</c:v>
                </c:pt>
                <c:pt idx="2760">
                  <c:v>0.734375</c:v>
                </c:pt>
                <c:pt idx="2761">
                  <c:v>0.75</c:v>
                </c:pt>
                <c:pt idx="2762">
                  <c:v>0.765625</c:v>
                </c:pt>
                <c:pt idx="2763">
                  <c:v>0.78125</c:v>
                </c:pt>
                <c:pt idx="2764">
                  <c:v>0.796875</c:v>
                </c:pt>
                <c:pt idx="2765">
                  <c:v>0.8125</c:v>
                </c:pt>
                <c:pt idx="2766">
                  <c:v>0.828125</c:v>
                </c:pt>
                <c:pt idx="2767">
                  <c:v>0.84375</c:v>
                </c:pt>
                <c:pt idx="2768">
                  <c:v>0.859375</c:v>
                </c:pt>
                <c:pt idx="2769">
                  <c:v>0.875</c:v>
                </c:pt>
                <c:pt idx="2770">
                  <c:v>0.890625</c:v>
                </c:pt>
                <c:pt idx="2771">
                  <c:v>0.90625</c:v>
                </c:pt>
                <c:pt idx="2772">
                  <c:v>0.921875</c:v>
                </c:pt>
                <c:pt idx="2773">
                  <c:v>0.9375</c:v>
                </c:pt>
                <c:pt idx="2774">
                  <c:v>0.953125</c:v>
                </c:pt>
                <c:pt idx="2775">
                  <c:v>0.96875</c:v>
                </c:pt>
                <c:pt idx="2776">
                  <c:v>0.984375</c:v>
                </c:pt>
                <c:pt idx="2777">
                  <c:v>0</c:v>
                </c:pt>
                <c:pt idx="2778">
                  <c:v>1.5625E-2</c:v>
                </c:pt>
                <c:pt idx="2779">
                  <c:v>3.125E-2</c:v>
                </c:pt>
                <c:pt idx="2780">
                  <c:v>4.6875E-2</c:v>
                </c:pt>
                <c:pt idx="2781">
                  <c:v>6.25E-2</c:v>
                </c:pt>
                <c:pt idx="2782">
                  <c:v>7.8125E-2</c:v>
                </c:pt>
                <c:pt idx="2783">
                  <c:v>9.375E-2</c:v>
                </c:pt>
                <c:pt idx="2784">
                  <c:v>0.109375</c:v>
                </c:pt>
                <c:pt idx="2785">
                  <c:v>0.125</c:v>
                </c:pt>
                <c:pt idx="2786">
                  <c:v>0.140625</c:v>
                </c:pt>
                <c:pt idx="2787">
                  <c:v>0.15625</c:v>
                </c:pt>
                <c:pt idx="2788">
                  <c:v>0.171875</c:v>
                </c:pt>
                <c:pt idx="2789">
                  <c:v>0.1875</c:v>
                </c:pt>
                <c:pt idx="2790">
                  <c:v>0.203125</c:v>
                </c:pt>
                <c:pt idx="2791">
                  <c:v>0.21875</c:v>
                </c:pt>
                <c:pt idx="2792">
                  <c:v>0.234375</c:v>
                </c:pt>
                <c:pt idx="2793">
                  <c:v>0.25</c:v>
                </c:pt>
                <c:pt idx="2794">
                  <c:v>0.265625</c:v>
                </c:pt>
                <c:pt idx="2795">
                  <c:v>0.28125</c:v>
                </c:pt>
                <c:pt idx="2796">
                  <c:v>0.296875</c:v>
                </c:pt>
                <c:pt idx="2797">
                  <c:v>0.3125</c:v>
                </c:pt>
                <c:pt idx="2798">
                  <c:v>0.328125</c:v>
                </c:pt>
                <c:pt idx="2799">
                  <c:v>0.34375</c:v>
                </c:pt>
                <c:pt idx="2800">
                  <c:v>0.359375</c:v>
                </c:pt>
                <c:pt idx="2801">
                  <c:v>0.375</c:v>
                </c:pt>
                <c:pt idx="2802">
                  <c:v>0.390625</c:v>
                </c:pt>
                <c:pt idx="2803">
                  <c:v>0.40625</c:v>
                </c:pt>
                <c:pt idx="2804">
                  <c:v>0.421875</c:v>
                </c:pt>
                <c:pt idx="2805">
                  <c:v>0.4375</c:v>
                </c:pt>
                <c:pt idx="2806">
                  <c:v>0.453125</c:v>
                </c:pt>
                <c:pt idx="2807">
                  <c:v>0.46875</c:v>
                </c:pt>
                <c:pt idx="2808">
                  <c:v>0.484375</c:v>
                </c:pt>
                <c:pt idx="2809">
                  <c:v>0.5</c:v>
                </c:pt>
                <c:pt idx="2810">
                  <c:v>0.515625</c:v>
                </c:pt>
                <c:pt idx="2811">
                  <c:v>0.53125</c:v>
                </c:pt>
                <c:pt idx="2812">
                  <c:v>0.546875</c:v>
                </c:pt>
                <c:pt idx="2813">
                  <c:v>0.5625</c:v>
                </c:pt>
                <c:pt idx="2814">
                  <c:v>0.578125</c:v>
                </c:pt>
                <c:pt idx="2815">
                  <c:v>0.59375</c:v>
                </c:pt>
                <c:pt idx="2816">
                  <c:v>0.609375</c:v>
                </c:pt>
                <c:pt idx="2817">
                  <c:v>0.625</c:v>
                </c:pt>
                <c:pt idx="2818">
                  <c:v>0.640625</c:v>
                </c:pt>
                <c:pt idx="2819">
                  <c:v>0.65625</c:v>
                </c:pt>
                <c:pt idx="2820">
                  <c:v>0.671875</c:v>
                </c:pt>
                <c:pt idx="2821">
                  <c:v>0.6875</c:v>
                </c:pt>
                <c:pt idx="2822">
                  <c:v>0.703125</c:v>
                </c:pt>
                <c:pt idx="2823">
                  <c:v>0.71875</c:v>
                </c:pt>
                <c:pt idx="2824">
                  <c:v>0.734375</c:v>
                </c:pt>
                <c:pt idx="2825">
                  <c:v>0.75</c:v>
                </c:pt>
                <c:pt idx="2826">
                  <c:v>0.765625</c:v>
                </c:pt>
                <c:pt idx="2827">
                  <c:v>0.78125</c:v>
                </c:pt>
                <c:pt idx="2828">
                  <c:v>0.796875</c:v>
                </c:pt>
                <c:pt idx="2829">
                  <c:v>0.8125</c:v>
                </c:pt>
                <c:pt idx="2830">
                  <c:v>0.828125</c:v>
                </c:pt>
                <c:pt idx="2831">
                  <c:v>0.84375</c:v>
                </c:pt>
                <c:pt idx="2832">
                  <c:v>0.859375</c:v>
                </c:pt>
                <c:pt idx="2833">
                  <c:v>0.875</c:v>
                </c:pt>
                <c:pt idx="2834">
                  <c:v>0.890625</c:v>
                </c:pt>
                <c:pt idx="2835">
                  <c:v>0.90625</c:v>
                </c:pt>
                <c:pt idx="2836">
                  <c:v>0.921875</c:v>
                </c:pt>
                <c:pt idx="2837">
                  <c:v>0.9375</c:v>
                </c:pt>
                <c:pt idx="2838">
                  <c:v>0.953125</c:v>
                </c:pt>
                <c:pt idx="2839">
                  <c:v>0.96875</c:v>
                </c:pt>
                <c:pt idx="2840">
                  <c:v>0.984375</c:v>
                </c:pt>
                <c:pt idx="2841">
                  <c:v>0</c:v>
                </c:pt>
                <c:pt idx="2842">
                  <c:v>1.85185185185185E-2</c:v>
                </c:pt>
                <c:pt idx="2843">
                  <c:v>3.7037037037037E-2</c:v>
                </c:pt>
                <c:pt idx="2844">
                  <c:v>5.5555555555555497E-2</c:v>
                </c:pt>
                <c:pt idx="2845">
                  <c:v>7.4074074074074001E-2</c:v>
                </c:pt>
                <c:pt idx="2846">
                  <c:v>9.2592592592592504E-2</c:v>
                </c:pt>
                <c:pt idx="2847">
                  <c:v>0.11111111111111099</c:v>
                </c:pt>
                <c:pt idx="2848">
                  <c:v>0.12962962962962901</c:v>
                </c:pt>
                <c:pt idx="2849">
                  <c:v>0.148148148148148</c:v>
                </c:pt>
                <c:pt idx="2850">
                  <c:v>0.16666666666666599</c:v>
                </c:pt>
                <c:pt idx="2851">
                  <c:v>0.18518518518518501</c:v>
                </c:pt>
                <c:pt idx="2852">
                  <c:v>0.203703703703703</c:v>
                </c:pt>
                <c:pt idx="2853">
                  <c:v>0.22222222222222199</c:v>
                </c:pt>
                <c:pt idx="2854">
                  <c:v>0.24074074074074001</c:v>
                </c:pt>
                <c:pt idx="2855">
                  <c:v>0.25925925925925902</c:v>
                </c:pt>
                <c:pt idx="2856">
                  <c:v>0.27777777777777701</c:v>
                </c:pt>
                <c:pt idx="2857">
                  <c:v>0.296296296296296</c:v>
                </c:pt>
                <c:pt idx="2858">
                  <c:v>0.31481481481481399</c:v>
                </c:pt>
                <c:pt idx="2859">
                  <c:v>0.33333333333333298</c:v>
                </c:pt>
                <c:pt idx="2860">
                  <c:v>0.35185185185185103</c:v>
                </c:pt>
                <c:pt idx="2861">
                  <c:v>0.37037037037037002</c:v>
                </c:pt>
                <c:pt idx="2862">
                  <c:v>0.38888888888888801</c:v>
                </c:pt>
                <c:pt idx="2863">
                  <c:v>0.407407407407407</c:v>
                </c:pt>
                <c:pt idx="2864">
                  <c:v>0.42592592592592499</c:v>
                </c:pt>
                <c:pt idx="2865">
                  <c:v>0.44444444444444398</c:v>
                </c:pt>
                <c:pt idx="2866">
                  <c:v>0.46296296296296202</c:v>
                </c:pt>
                <c:pt idx="2867">
                  <c:v>0.48148148148148101</c:v>
                </c:pt>
                <c:pt idx="2868">
                  <c:v>0.5</c:v>
                </c:pt>
                <c:pt idx="2869">
                  <c:v>0.51851851851851805</c:v>
                </c:pt>
                <c:pt idx="2870">
                  <c:v>0.53703703703703698</c:v>
                </c:pt>
                <c:pt idx="2871">
                  <c:v>0.55555555555555503</c:v>
                </c:pt>
                <c:pt idx="2872">
                  <c:v>0.57407407407407396</c:v>
                </c:pt>
                <c:pt idx="2873">
                  <c:v>0.592592592592592</c:v>
                </c:pt>
                <c:pt idx="2874">
                  <c:v>0.61111111111111105</c:v>
                </c:pt>
                <c:pt idx="2875">
                  <c:v>0.62962962962962898</c:v>
                </c:pt>
                <c:pt idx="2876">
                  <c:v>0.64814814814814803</c:v>
                </c:pt>
                <c:pt idx="2877">
                  <c:v>0.66666666666666596</c:v>
                </c:pt>
                <c:pt idx="2878">
                  <c:v>0.68518518518518501</c:v>
                </c:pt>
                <c:pt idx="2879">
                  <c:v>0.70370370370370305</c:v>
                </c:pt>
                <c:pt idx="2880">
                  <c:v>0.72222222222222199</c:v>
                </c:pt>
                <c:pt idx="2881">
                  <c:v>0.74074074074074003</c:v>
                </c:pt>
                <c:pt idx="2882">
                  <c:v>0.75925925925925897</c:v>
                </c:pt>
                <c:pt idx="2883">
                  <c:v>0.77777777777777701</c:v>
                </c:pt>
                <c:pt idx="2884">
                  <c:v>0.79629629629629595</c:v>
                </c:pt>
                <c:pt idx="2885">
                  <c:v>0.81481481481481399</c:v>
                </c:pt>
                <c:pt idx="2886">
                  <c:v>0.83333333333333304</c:v>
                </c:pt>
                <c:pt idx="2887">
                  <c:v>0.85185185185185097</c:v>
                </c:pt>
                <c:pt idx="2888">
                  <c:v>0.87037037037037002</c:v>
                </c:pt>
                <c:pt idx="2889">
                  <c:v>0.88888888888888795</c:v>
                </c:pt>
                <c:pt idx="2890">
                  <c:v>0.907407407407407</c:v>
                </c:pt>
                <c:pt idx="2891">
                  <c:v>0.92592592592592504</c:v>
                </c:pt>
                <c:pt idx="2892">
                  <c:v>0.94444444444444398</c:v>
                </c:pt>
                <c:pt idx="2893">
                  <c:v>0.96296296296296202</c:v>
                </c:pt>
                <c:pt idx="2894">
                  <c:v>0.98148148148148096</c:v>
                </c:pt>
                <c:pt idx="2895">
                  <c:v>0</c:v>
                </c:pt>
                <c:pt idx="2896">
                  <c:v>2.4390243902439001E-2</c:v>
                </c:pt>
                <c:pt idx="2897">
                  <c:v>4.8780487804878002E-2</c:v>
                </c:pt>
                <c:pt idx="2898">
                  <c:v>7.3170731707316999E-2</c:v>
                </c:pt>
                <c:pt idx="2899">
                  <c:v>9.7560975609756101E-2</c:v>
                </c:pt>
                <c:pt idx="2900">
                  <c:v>0.12195121951219499</c:v>
                </c:pt>
                <c:pt idx="2901">
                  <c:v>0.146341463414634</c:v>
                </c:pt>
                <c:pt idx="2902">
                  <c:v>0.17073170731707299</c:v>
                </c:pt>
                <c:pt idx="2903">
                  <c:v>0.19512195121951201</c:v>
                </c:pt>
                <c:pt idx="2904">
                  <c:v>0.219512195121951</c:v>
                </c:pt>
                <c:pt idx="2905">
                  <c:v>0.24390243902438999</c:v>
                </c:pt>
                <c:pt idx="2906">
                  <c:v>0.26829268292682901</c:v>
                </c:pt>
                <c:pt idx="2907">
                  <c:v>0.292682926829268</c:v>
                </c:pt>
                <c:pt idx="2908">
                  <c:v>0.31707317073170699</c:v>
                </c:pt>
                <c:pt idx="2909">
                  <c:v>0.34146341463414598</c:v>
                </c:pt>
                <c:pt idx="2910">
                  <c:v>0.36585365853658502</c:v>
                </c:pt>
                <c:pt idx="2911">
                  <c:v>0.39024390243902402</c:v>
                </c:pt>
                <c:pt idx="2912">
                  <c:v>0.41463414634146301</c:v>
                </c:pt>
                <c:pt idx="2913">
                  <c:v>0.439024390243902</c:v>
                </c:pt>
                <c:pt idx="2914">
                  <c:v>0.46341463414634099</c:v>
                </c:pt>
                <c:pt idx="2915">
                  <c:v>0.48780487804877998</c:v>
                </c:pt>
                <c:pt idx="2916">
                  <c:v>0.51219512195121897</c:v>
                </c:pt>
                <c:pt idx="2917">
                  <c:v>0.53658536585365801</c:v>
                </c:pt>
                <c:pt idx="2918">
                  <c:v>0.56097560975609695</c:v>
                </c:pt>
                <c:pt idx="2919">
                  <c:v>0.585365853658536</c:v>
                </c:pt>
                <c:pt idx="2920">
                  <c:v>0.60975609756097504</c:v>
                </c:pt>
                <c:pt idx="2921">
                  <c:v>0.63414634146341398</c:v>
                </c:pt>
                <c:pt idx="2922">
                  <c:v>0.65853658536585302</c:v>
                </c:pt>
                <c:pt idx="2923">
                  <c:v>0.68292682926829196</c:v>
                </c:pt>
                <c:pt idx="2924">
                  <c:v>0.707317073170731</c:v>
                </c:pt>
                <c:pt idx="2925">
                  <c:v>0.73170731707317005</c:v>
                </c:pt>
                <c:pt idx="2926">
                  <c:v>0.75609756097560898</c:v>
                </c:pt>
                <c:pt idx="2927">
                  <c:v>0.78048780487804803</c:v>
                </c:pt>
                <c:pt idx="2928">
                  <c:v>0.80487804878048697</c:v>
                </c:pt>
                <c:pt idx="2929">
                  <c:v>0.82926829268292601</c:v>
                </c:pt>
                <c:pt idx="2930">
                  <c:v>0.85365853658536495</c:v>
                </c:pt>
                <c:pt idx="2931">
                  <c:v>0.87804878048780399</c:v>
                </c:pt>
                <c:pt idx="2932">
                  <c:v>0.90243902439024304</c:v>
                </c:pt>
                <c:pt idx="2933">
                  <c:v>0.92682926829268297</c:v>
                </c:pt>
                <c:pt idx="2934">
                  <c:v>0.95121951219512102</c:v>
                </c:pt>
                <c:pt idx="2935">
                  <c:v>0.97560975609756095</c:v>
                </c:pt>
                <c:pt idx="2936">
                  <c:v>0</c:v>
                </c:pt>
                <c:pt idx="2937">
                  <c:v>2.1739130434782601E-2</c:v>
                </c:pt>
                <c:pt idx="2938">
                  <c:v>4.3478260869565202E-2</c:v>
                </c:pt>
                <c:pt idx="2939">
                  <c:v>6.5217391304347797E-2</c:v>
                </c:pt>
                <c:pt idx="2940">
                  <c:v>8.6956521739130405E-2</c:v>
                </c:pt>
                <c:pt idx="2941">
                  <c:v>0.108695652173913</c:v>
                </c:pt>
                <c:pt idx="2942">
                  <c:v>0.13043478260869501</c:v>
                </c:pt>
                <c:pt idx="2943">
                  <c:v>0.15217391304347799</c:v>
                </c:pt>
                <c:pt idx="2944">
                  <c:v>0.17391304347826</c:v>
                </c:pt>
                <c:pt idx="2945">
                  <c:v>0.19565217391304299</c:v>
                </c:pt>
                <c:pt idx="2946">
                  <c:v>0.217391304347826</c:v>
                </c:pt>
                <c:pt idx="2947">
                  <c:v>0.23913043478260801</c:v>
                </c:pt>
                <c:pt idx="2948">
                  <c:v>0.26086956521739102</c:v>
                </c:pt>
                <c:pt idx="2949">
                  <c:v>0.282608695652173</c:v>
                </c:pt>
                <c:pt idx="2950">
                  <c:v>0.30434782608695599</c:v>
                </c:pt>
                <c:pt idx="2951">
                  <c:v>0.32608695652173902</c:v>
                </c:pt>
                <c:pt idx="2952">
                  <c:v>0.34782608695652101</c:v>
                </c:pt>
                <c:pt idx="2953">
                  <c:v>0.36956521739130399</c:v>
                </c:pt>
                <c:pt idx="2954">
                  <c:v>0.39130434782608697</c:v>
                </c:pt>
                <c:pt idx="2955">
                  <c:v>0.41304347826086901</c:v>
                </c:pt>
                <c:pt idx="2956">
                  <c:v>0.434782608695652</c:v>
                </c:pt>
                <c:pt idx="2957">
                  <c:v>0.45652173913043398</c:v>
                </c:pt>
                <c:pt idx="2958">
                  <c:v>0.47826086956521702</c:v>
                </c:pt>
                <c:pt idx="2959">
                  <c:v>0.5</c:v>
                </c:pt>
                <c:pt idx="2960">
                  <c:v>0.52173913043478204</c:v>
                </c:pt>
                <c:pt idx="2961">
                  <c:v>0.54347826086956497</c:v>
                </c:pt>
                <c:pt idx="2962">
                  <c:v>0.56521739130434701</c:v>
                </c:pt>
                <c:pt idx="2963">
                  <c:v>0.58695652173913004</c:v>
                </c:pt>
                <c:pt idx="2964">
                  <c:v>0.60869565217391297</c:v>
                </c:pt>
                <c:pt idx="2965">
                  <c:v>0.63043478260869501</c:v>
                </c:pt>
                <c:pt idx="2966">
                  <c:v>0.65217391304347805</c:v>
                </c:pt>
                <c:pt idx="2967">
                  <c:v>0.67391304347825998</c:v>
                </c:pt>
                <c:pt idx="2968">
                  <c:v>0.69565217391304301</c:v>
                </c:pt>
                <c:pt idx="2969">
                  <c:v>0.71739130434782605</c:v>
                </c:pt>
                <c:pt idx="2970">
                  <c:v>0.73913043478260798</c:v>
                </c:pt>
                <c:pt idx="2971">
                  <c:v>0.76086956521739102</c:v>
                </c:pt>
                <c:pt idx="2972">
                  <c:v>0.78260869565217395</c:v>
                </c:pt>
                <c:pt idx="2973">
                  <c:v>0.80434782608695599</c:v>
                </c:pt>
                <c:pt idx="2974">
                  <c:v>0.82608695652173902</c:v>
                </c:pt>
                <c:pt idx="2975">
                  <c:v>0.84782608695652095</c:v>
                </c:pt>
                <c:pt idx="2976">
                  <c:v>0.86956521739130399</c:v>
                </c:pt>
                <c:pt idx="2977">
                  <c:v>0.89130434782608603</c:v>
                </c:pt>
                <c:pt idx="2978">
                  <c:v>0.91304347826086896</c:v>
                </c:pt>
                <c:pt idx="2979">
                  <c:v>0.934782608695652</c:v>
                </c:pt>
                <c:pt idx="2980">
                  <c:v>0.95652173913043403</c:v>
                </c:pt>
                <c:pt idx="2981">
                  <c:v>0.97826086956521696</c:v>
                </c:pt>
                <c:pt idx="2982">
                  <c:v>0</c:v>
                </c:pt>
                <c:pt idx="2983">
                  <c:v>2.77777777777777E-2</c:v>
                </c:pt>
                <c:pt idx="2984">
                  <c:v>5.5555555555555497E-2</c:v>
                </c:pt>
                <c:pt idx="2985">
                  <c:v>8.3333333333333301E-2</c:v>
                </c:pt>
                <c:pt idx="2986">
                  <c:v>0.11111111111111099</c:v>
                </c:pt>
                <c:pt idx="2987">
                  <c:v>0.13888888888888801</c:v>
                </c:pt>
                <c:pt idx="2988">
                  <c:v>0.16666666666666599</c:v>
                </c:pt>
                <c:pt idx="2989">
                  <c:v>0.194444444444444</c:v>
                </c:pt>
                <c:pt idx="2990">
                  <c:v>0.22222222222222199</c:v>
                </c:pt>
                <c:pt idx="2991">
                  <c:v>0.25</c:v>
                </c:pt>
                <c:pt idx="2992">
                  <c:v>0.27777777777777701</c:v>
                </c:pt>
                <c:pt idx="2993">
                  <c:v>0.30555555555555503</c:v>
                </c:pt>
                <c:pt idx="2994">
                  <c:v>0.33333333333333298</c:v>
                </c:pt>
                <c:pt idx="2995">
                  <c:v>0.36111111111111099</c:v>
                </c:pt>
                <c:pt idx="2996">
                  <c:v>0.38888888888888801</c:v>
                </c:pt>
                <c:pt idx="2997">
                  <c:v>0.41666666666666602</c:v>
                </c:pt>
                <c:pt idx="2998">
                  <c:v>0.44444444444444398</c:v>
                </c:pt>
                <c:pt idx="2999">
                  <c:v>0.47222222222222199</c:v>
                </c:pt>
                <c:pt idx="3000">
                  <c:v>0.5</c:v>
                </c:pt>
                <c:pt idx="3001">
                  <c:v>0.52777777777777701</c:v>
                </c:pt>
                <c:pt idx="3002">
                  <c:v>0.55555555555555503</c:v>
                </c:pt>
                <c:pt idx="3003">
                  <c:v>0.58333333333333304</c:v>
                </c:pt>
                <c:pt idx="3004">
                  <c:v>0.61111111111111105</c:v>
                </c:pt>
                <c:pt idx="3005">
                  <c:v>0.63888888888888795</c:v>
                </c:pt>
                <c:pt idx="3006">
                  <c:v>0.66666666666666596</c:v>
                </c:pt>
                <c:pt idx="3007">
                  <c:v>0.69444444444444398</c:v>
                </c:pt>
                <c:pt idx="3008">
                  <c:v>0.72222222222222199</c:v>
                </c:pt>
                <c:pt idx="3009">
                  <c:v>0.75</c:v>
                </c:pt>
                <c:pt idx="3010">
                  <c:v>0.77777777777777701</c:v>
                </c:pt>
                <c:pt idx="3011">
                  <c:v>0.80555555555555503</c:v>
                </c:pt>
                <c:pt idx="3012">
                  <c:v>0.83333333333333304</c:v>
                </c:pt>
                <c:pt idx="3013">
                  <c:v>0.86111111111111105</c:v>
                </c:pt>
                <c:pt idx="3014">
                  <c:v>0.88888888888888795</c:v>
                </c:pt>
                <c:pt idx="3015">
                  <c:v>0.91666666666666596</c:v>
                </c:pt>
                <c:pt idx="3016">
                  <c:v>0.94444444444444398</c:v>
                </c:pt>
                <c:pt idx="3017">
                  <c:v>0.97222222222222199</c:v>
                </c:pt>
                <c:pt idx="3018">
                  <c:v>0</c:v>
                </c:pt>
                <c:pt idx="3019">
                  <c:v>1.3698630136986301E-2</c:v>
                </c:pt>
                <c:pt idx="3020">
                  <c:v>2.7397260273972601E-2</c:v>
                </c:pt>
                <c:pt idx="3021">
                  <c:v>4.1095890410958902E-2</c:v>
                </c:pt>
                <c:pt idx="3022">
                  <c:v>5.4794520547945202E-2</c:v>
                </c:pt>
                <c:pt idx="3023">
                  <c:v>6.8493150684931503E-2</c:v>
                </c:pt>
                <c:pt idx="3024">
                  <c:v>8.2191780821917804E-2</c:v>
                </c:pt>
                <c:pt idx="3025">
                  <c:v>9.5890410958904104E-2</c:v>
                </c:pt>
                <c:pt idx="3026">
                  <c:v>0.10958904109589</c:v>
                </c:pt>
                <c:pt idx="3027">
                  <c:v>0.123287671232876</c:v>
                </c:pt>
                <c:pt idx="3028">
                  <c:v>0.13698630136986301</c:v>
                </c:pt>
                <c:pt idx="3029">
                  <c:v>0.150684931506849</c:v>
                </c:pt>
                <c:pt idx="3030">
                  <c:v>0.164383561643835</c:v>
                </c:pt>
                <c:pt idx="3031">
                  <c:v>0.17808219178082099</c:v>
                </c:pt>
                <c:pt idx="3032">
                  <c:v>0.19178082191780799</c:v>
                </c:pt>
                <c:pt idx="3033">
                  <c:v>0.20547945205479401</c:v>
                </c:pt>
                <c:pt idx="3034">
                  <c:v>0.21917808219178</c:v>
                </c:pt>
                <c:pt idx="3035">
                  <c:v>0.232876712328767</c:v>
                </c:pt>
                <c:pt idx="3036">
                  <c:v>0.24657534246575299</c:v>
                </c:pt>
                <c:pt idx="3037">
                  <c:v>0.26027397260273899</c:v>
                </c:pt>
                <c:pt idx="3038">
                  <c:v>0.27397260273972601</c:v>
                </c:pt>
                <c:pt idx="3039">
                  <c:v>0.28767123287671198</c:v>
                </c:pt>
                <c:pt idx="3040">
                  <c:v>0.301369863013698</c:v>
                </c:pt>
                <c:pt idx="3041">
                  <c:v>0.31506849315068403</c:v>
                </c:pt>
                <c:pt idx="3042">
                  <c:v>0.32876712328767099</c:v>
                </c:pt>
                <c:pt idx="3043">
                  <c:v>0.34246575342465702</c:v>
                </c:pt>
                <c:pt idx="3044">
                  <c:v>0.35616438356164298</c:v>
                </c:pt>
                <c:pt idx="3045">
                  <c:v>0.36986301369863001</c:v>
                </c:pt>
                <c:pt idx="3046">
                  <c:v>0.38356164383561597</c:v>
                </c:pt>
                <c:pt idx="3047">
                  <c:v>0.397260273972602</c:v>
                </c:pt>
                <c:pt idx="3048">
                  <c:v>0.41095890410958902</c:v>
                </c:pt>
                <c:pt idx="3049">
                  <c:v>0.42465753424657499</c:v>
                </c:pt>
                <c:pt idx="3050">
                  <c:v>0.43835616438356101</c:v>
                </c:pt>
                <c:pt idx="3051">
                  <c:v>0.45205479452054698</c:v>
                </c:pt>
                <c:pt idx="3052">
                  <c:v>0.465753424657534</c:v>
                </c:pt>
                <c:pt idx="3053">
                  <c:v>0.47945205479452002</c:v>
                </c:pt>
                <c:pt idx="3054">
                  <c:v>0.49315068493150599</c:v>
                </c:pt>
                <c:pt idx="3055">
                  <c:v>0.50684931506849296</c:v>
                </c:pt>
                <c:pt idx="3056">
                  <c:v>0.52054794520547898</c:v>
                </c:pt>
                <c:pt idx="3057">
                  <c:v>0.534246575342465</c:v>
                </c:pt>
                <c:pt idx="3058">
                  <c:v>0.54794520547945202</c:v>
                </c:pt>
                <c:pt idx="3059">
                  <c:v>0.56164383561643805</c:v>
                </c:pt>
                <c:pt idx="3060">
                  <c:v>0.57534246575342396</c:v>
                </c:pt>
                <c:pt idx="3061">
                  <c:v>0.58904109589041098</c:v>
                </c:pt>
                <c:pt idx="3062">
                  <c:v>0.602739726027397</c:v>
                </c:pt>
                <c:pt idx="3063">
                  <c:v>0.61643835616438303</c:v>
                </c:pt>
                <c:pt idx="3064">
                  <c:v>0.63013698630136905</c:v>
                </c:pt>
                <c:pt idx="3065">
                  <c:v>0.64383561643835596</c:v>
                </c:pt>
                <c:pt idx="3066">
                  <c:v>0.65753424657534199</c:v>
                </c:pt>
                <c:pt idx="3067">
                  <c:v>0.67123287671232801</c:v>
                </c:pt>
                <c:pt idx="3068">
                  <c:v>0.68493150684931503</c:v>
                </c:pt>
                <c:pt idx="3069">
                  <c:v>0.69863013698630105</c:v>
                </c:pt>
                <c:pt idx="3070">
                  <c:v>0.71232876712328697</c:v>
                </c:pt>
                <c:pt idx="3071">
                  <c:v>0.72602739726027399</c:v>
                </c:pt>
                <c:pt idx="3072">
                  <c:v>0.73972602739726001</c:v>
                </c:pt>
                <c:pt idx="3073">
                  <c:v>0.75342465753424603</c:v>
                </c:pt>
                <c:pt idx="3074">
                  <c:v>0.76712328767123195</c:v>
                </c:pt>
                <c:pt idx="3075">
                  <c:v>0.78082191780821897</c:v>
                </c:pt>
                <c:pt idx="3076">
                  <c:v>0.79452054794520499</c:v>
                </c:pt>
                <c:pt idx="3077">
                  <c:v>0.80821917808219101</c:v>
                </c:pt>
                <c:pt idx="3078">
                  <c:v>0.82191780821917804</c:v>
                </c:pt>
                <c:pt idx="3079">
                  <c:v>0.83561643835616395</c:v>
                </c:pt>
                <c:pt idx="3080">
                  <c:v>0.84931506849314997</c:v>
                </c:pt>
                <c:pt idx="3081">
                  <c:v>0.86301369863013699</c:v>
                </c:pt>
                <c:pt idx="3082">
                  <c:v>0.87671232876712302</c:v>
                </c:pt>
                <c:pt idx="3083">
                  <c:v>0.89041095890410904</c:v>
                </c:pt>
                <c:pt idx="3084">
                  <c:v>0.90410958904109495</c:v>
                </c:pt>
                <c:pt idx="3085">
                  <c:v>0.91780821917808197</c:v>
                </c:pt>
                <c:pt idx="3086">
                  <c:v>0.931506849315068</c:v>
                </c:pt>
                <c:pt idx="3087">
                  <c:v>0.94520547945205402</c:v>
                </c:pt>
                <c:pt idx="3088">
                  <c:v>0.95890410958904104</c:v>
                </c:pt>
                <c:pt idx="3089">
                  <c:v>0.97260273972602695</c:v>
                </c:pt>
                <c:pt idx="3090">
                  <c:v>0.98630136986301298</c:v>
                </c:pt>
                <c:pt idx="3091">
                  <c:v>0</c:v>
                </c:pt>
                <c:pt idx="3092">
                  <c:v>8.7719298245613996E-3</c:v>
                </c:pt>
                <c:pt idx="3093">
                  <c:v>1.7543859649122799E-2</c:v>
                </c:pt>
                <c:pt idx="3094">
                  <c:v>2.6315789473684199E-2</c:v>
                </c:pt>
                <c:pt idx="3095">
                  <c:v>3.5087719298245598E-2</c:v>
                </c:pt>
                <c:pt idx="3096">
                  <c:v>4.3859649122807001E-2</c:v>
                </c:pt>
                <c:pt idx="3097">
                  <c:v>5.2631578947368397E-2</c:v>
                </c:pt>
                <c:pt idx="3098">
                  <c:v>6.14035087719298E-2</c:v>
                </c:pt>
                <c:pt idx="3099">
                  <c:v>7.0175438596491196E-2</c:v>
                </c:pt>
                <c:pt idx="3100">
                  <c:v>7.8947368421052599E-2</c:v>
                </c:pt>
                <c:pt idx="3101">
                  <c:v>8.7719298245614002E-2</c:v>
                </c:pt>
                <c:pt idx="3102">
                  <c:v>9.6491228070175405E-2</c:v>
                </c:pt>
                <c:pt idx="3103">
                  <c:v>0.105263157894736</c:v>
                </c:pt>
                <c:pt idx="3104">
                  <c:v>0.114035087719298</c:v>
                </c:pt>
                <c:pt idx="3105">
                  <c:v>0.122807017543859</c:v>
                </c:pt>
                <c:pt idx="3106">
                  <c:v>0.13157894736842099</c:v>
                </c:pt>
                <c:pt idx="3107">
                  <c:v>0.140350877192982</c:v>
                </c:pt>
                <c:pt idx="3108">
                  <c:v>0.14912280701754299</c:v>
                </c:pt>
                <c:pt idx="3109">
                  <c:v>0.157894736842105</c:v>
                </c:pt>
                <c:pt idx="3110">
                  <c:v>0.16666666666666599</c:v>
                </c:pt>
                <c:pt idx="3111">
                  <c:v>0.175438596491228</c:v>
                </c:pt>
                <c:pt idx="3112">
                  <c:v>0.18421052631578899</c:v>
                </c:pt>
                <c:pt idx="3113">
                  <c:v>0.19298245614035001</c:v>
                </c:pt>
                <c:pt idx="3114">
                  <c:v>0.20175438596491199</c:v>
                </c:pt>
                <c:pt idx="3115">
                  <c:v>0.21052631578947301</c:v>
                </c:pt>
                <c:pt idx="3116">
                  <c:v>0.21929824561403499</c:v>
                </c:pt>
                <c:pt idx="3117">
                  <c:v>0.22807017543859601</c:v>
                </c:pt>
                <c:pt idx="3118">
                  <c:v>0.23684210526315699</c:v>
                </c:pt>
                <c:pt idx="3119">
                  <c:v>0.24561403508771901</c:v>
                </c:pt>
                <c:pt idx="3120">
                  <c:v>0.25438596491227999</c:v>
                </c:pt>
                <c:pt idx="3121">
                  <c:v>0.26315789473684198</c:v>
                </c:pt>
                <c:pt idx="3122">
                  <c:v>0.27192982456140302</c:v>
                </c:pt>
                <c:pt idx="3123">
                  <c:v>0.28070175438596401</c:v>
                </c:pt>
                <c:pt idx="3124">
                  <c:v>0.28947368421052599</c:v>
                </c:pt>
                <c:pt idx="3125">
                  <c:v>0.29824561403508698</c:v>
                </c:pt>
                <c:pt idx="3126">
                  <c:v>0.30701754385964902</c:v>
                </c:pt>
                <c:pt idx="3127">
                  <c:v>0.31578947368421001</c:v>
                </c:pt>
                <c:pt idx="3128">
                  <c:v>0.324561403508771</c:v>
                </c:pt>
                <c:pt idx="3129">
                  <c:v>0.33333333333333298</c:v>
                </c:pt>
                <c:pt idx="3130">
                  <c:v>0.34210526315789402</c:v>
                </c:pt>
                <c:pt idx="3131">
                  <c:v>0.35087719298245601</c:v>
                </c:pt>
                <c:pt idx="3132">
                  <c:v>0.359649122807017</c:v>
                </c:pt>
                <c:pt idx="3133">
                  <c:v>0.36842105263157798</c:v>
                </c:pt>
                <c:pt idx="3134">
                  <c:v>0.37719298245614002</c:v>
                </c:pt>
                <c:pt idx="3135">
                  <c:v>0.38596491228070101</c:v>
                </c:pt>
                <c:pt idx="3136">
                  <c:v>0.394736842105263</c:v>
                </c:pt>
                <c:pt idx="3137">
                  <c:v>0.40350877192982398</c:v>
                </c:pt>
                <c:pt idx="3138">
                  <c:v>0.41228070175438503</c:v>
                </c:pt>
                <c:pt idx="3139">
                  <c:v>0.42105263157894701</c:v>
                </c:pt>
                <c:pt idx="3140">
                  <c:v>0.429824561403508</c:v>
                </c:pt>
                <c:pt idx="3141">
                  <c:v>0.43859649122806998</c:v>
                </c:pt>
                <c:pt idx="3142">
                  <c:v>0.44736842105263103</c:v>
                </c:pt>
                <c:pt idx="3143">
                  <c:v>0.45614035087719201</c:v>
                </c:pt>
                <c:pt idx="3144">
                  <c:v>0.464912280701754</c:v>
                </c:pt>
                <c:pt idx="3145">
                  <c:v>0.47368421052631499</c:v>
                </c:pt>
                <c:pt idx="3146">
                  <c:v>0.48245614035087703</c:v>
                </c:pt>
                <c:pt idx="3147">
                  <c:v>0.49122807017543801</c:v>
                </c:pt>
                <c:pt idx="3148">
                  <c:v>0.5</c:v>
                </c:pt>
                <c:pt idx="3149">
                  <c:v>0.50877192982456099</c:v>
                </c:pt>
                <c:pt idx="3150">
                  <c:v>0.51754385964912197</c:v>
                </c:pt>
                <c:pt idx="3151">
                  <c:v>0.52631578947368396</c:v>
                </c:pt>
                <c:pt idx="3152">
                  <c:v>0.53508771929824495</c:v>
                </c:pt>
                <c:pt idx="3153">
                  <c:v>0.54385964912280704</c:v>
                </c:pt>
                <c:pt idx="3154">
                  <c:v>0.55263157894736803</c:v>
                </c:pt>
                <c:pt idx="3155">
                  <c:v>0.56140350877192902</c:v>
                </c:pt>
                <c:pt idx="3156">
                  <c:v>0.570175438596491</c:v>
                </c:pt>
                <c:pt idx="3157">
                  <c:v>0.57894736842105199</c:v>
                </c:pt>
                <c:pt idx="3158">
                  <c:v>0.58771929824561397</c:v>
                </c:pt>
                <c:pt idx="3159">
                  <c:v>0.59649122807017496</c:v>
                </c:pt>
                <c:pt idx="3160">
                  <c:v>0.60526315789473595</c:v>
                </c:pt>
                <c:pt idx="3161">
                  <c:v>0.61403508771929804</c:v>
                </c:pt>
                <c:pt idx="3162">
                  <c:v>0.62280701754385903</c:v>
                </c:pt>
                <c:pt idx="3163">
                  <c:v>0.63157894736842102</c:v>
                </c:pt>
                <c:pt idx="3164">
                  <c:v>0.640350877192982</c:v>
                </c:pt>
                <c:pt idx="3165">
                  <c:v>0.64912280701754299</c:v>
                </c:pt>
                <c:pt idx="3166">
                  <c:v>0.65789473684210498</c:v>
                </c:pt>
                <c:pt idx="3167">
                  <c:v>0.66666666666666596</c:v>
                </c:pt>
                <c:pt idx="3168">
                  <c:v>0.67543859649122795</c:v>
                </c:pt>
                <c:pt idx="3169">
                  <c:v>0.68421052631578905</c:v>
                </c:pt>
                <c:pt idx="3170">
                  <c:v>0.69298245614035003</c:v>
                </c:pt>
                <c:pt idx="3171">
                  <c:v>0.70175438596491202</c:v>
                </c:pt>
                <c:pt idx="3172">
                  <c:v>0.71052631578947301</c:v>
                </c:pt>
                <c:pt idx="3173">
                  <c:v>0.71929824561403499</c:v>
                </c:pt>
                <c:pt idx="3174">
                  <c:v>0.72807017543859598</c:v>
                </c:pt>
                <c:pt idx="3175">
                  <c:v>0.73684210526315697</c:v>
                </c:pt>
                <c:pt idx="3176">
                  <c:v>0.74561403508771895</c:v>
                </c:pt>
                <c:pt idx="3177">
                  <c:v>0.75438596491228005</c:v>
                </c:pt>
                <c:pt idx="3178">
                  <c:v>0.76315789473684204</c:v>
                </c:pt>
                <c:pt idx="3179">
                  <c:v>0.77192982456140302</c:v>
                </c:pt>
                <c:pt idx="3180">
                  <c:v>0.78070175438596401</c:v>
                </c:pt>
                <c:pt idx="3181">
                  <c:v>0.78947368421052599</c:v>
                </c:pt>
                <c:pt idx="3182">
                  <c:v>0.79824561403508698</c:v>
                </c:pt>
                <c:pt idx="3183">
                  <c:v>0.80701754385964897</c:v>
                </c:pt>
                <c:pt idx="3184">
                  <c:v>0.81578947368420995</c:v>
                </c:pt>
                <c:pt idx="3185">
                  <c:v>0.82456140350877105</c:v>
                </c:pt>
                <c:pt idx="3186">
                  <c:v>0.83333333333333304</c:v>
                </c:pt>
                <c:pt idx="3187">
                  <c:v>0.84210526315789402</c:v>
                </c:pt>
                <c:pt idx="3188">
                  <c:v>0.85087719298245601</c:v>
                </c:pt>
                <c:pt idx="3189">
                  <c:v>0.859649122807017</c:v>
                </c:pt>
                <c:pt idx="3190">
                  <c:v>0.86842105263157898</c:v>
                </c:pt>
                <c:pt idx="3191">
                  <c:v>0.87719298245613997</c:v>
                </c:pt>
                <c:pt idx="3192">
                  <c:v>0.88596491228070096</c:v>
                </c:pt>
                <c:pt idx="3193">
                  <c:v>0.89473684210526305</c:v>
                </c:pt>
                <c:pt idx="3194">
                  <c:v>0.90350877192982404</c:v>
                </c:pt>
                <c:pt idx="3195">
                  <c:v>0.91228070175438503</c:v>
                </c:pt>
                <c:pt idx="3196">
                  <c:v>0.92105263157894701</c:v>
                </c:pt>
                <c:pt idx="3197">
                  <c:v>0.929824561403508</c:v>
                </c:pt>
                <c:pt idx="3198">
                  <c:v>0.93859649122806998</c:v>
                </c:pt>
                <c:pt idx="3199">
                  <c:v>0.94736842105263097</c:v>
                </c:pt>
                <c:pt idx="3200">
                  <c:v>0.95614035087719296</c:v>
                </c:pt>
                <c:pt idx="3201">
                  <c:v>0.96491228070175405</c:v>
                </c:pt>
                <c:pt idx="3202">
                  <c:v>0.97368421052631504</c:v>
                </c:pt>
                <c:pt idx="3203">
                  <c:v>0.98245614035087703</c:v>
                </c:pt>
                <c:pt idx="3204">
                  <c:v>0.99122807017543801</c:v>
                </c:pt>
                <c:pt idx="3205">
                  <c:v>0</c:v>
                </c:pt>
                <c:pt idx="3206">
                  <c:v>1.03092783505154E-2</c:v>
                </c:pt>
                <c:pt idx="3207">
                  <c:v>2.06185567010309E-2</c:v>
                </c:pt>
                <c:pt idx="3208">
                  <c:v>3.0927835051546299E-2</c:v>
                </c:pt>
                <c:pt idx="3209">
                  <c:v>4.1237113402061799E-2</c:v>
                </c:pt>
                <c:pt idx="3210">
                  <c:v>5.1546391752577303E-2</c:v>
                </c:pt>
                <c:pt idx="3211">
                  <c:v>6.1855670103092703E-2</c:v>
                </c:pt>
                <c:pt idx="3212">
                  <c:v>7.2164948453608199E-2</c:v>
                </c:pt>
                <c:pt idx="3213">
                  <c:v>8.2474226804123696E-2</c:v>
                </c:pt>
                <c:pt idx="3214">
                  <c:v>9.2783505154639095E-2</c:v>
                </c:pt>
                <c:pt idx="3215">
                  <c:v>0.103092783505154</c:v>
                </c:pt>
                <c:pt idx="3216">
                  <c:v>0.11340206185567001</c:v>
                </c:pt>
                <c:pt idx="3217">
                  <c:v>0.123711340206185</c:v>
                </c:pt>
                <c:pt idx="3218">
                  <c:v>0.134020618556701</c:v>
                </c:pt>
                <c:pt idx="3219">
                  <c:v>0.14432989690721601</c:v>
                </c:pt>
                <c:pt idx="3220">
                  <c:v>0.15463917525773099</c:v>
                </c:pt>
                <c:pt idx="3221">
                  <c:v>0.164948453608247</c:v>
                </c:pt>
                <c:pt idx="3222">
                  <c:v>0.17525773195876199</c:v>
                </c:pt>
                <c:pt idx="3223">
                  <c:v>0.185567010309278</c:v>
                </c:pt>
                <c:pt idx="3224">
                  <c:v>0.19587628865979301</c:v>
                </c:pt>
                <c:pt idx="3225">
                  <c:v>0.20618556701030899</c:v>
                </c:pt>
                <c:pt idx="3226">
                  <c:v>0.216494845360824</c:v>
                </c:pt>
                <c:pt idx="3227">
                  <c:v>0.22680412371134001</c:v>
                </c:pt>
                <c:pt idx="3228">
                  <c:v>0.23711340206185499</c:v>
                </c:pt>
                <c:pt idx="3229">
                  <c:v>0.247422680412371</c:v>
                </c:pt>
                <c:pt idx="3230">
                  <c:v>0.25773195876288602</c:v>
                </c:pt>
                <c:pt idx="3231">
                  <c:v>0.268041237113402</c:v>
                </c:pt>
                <c:pt idx="3232">
                  <c:v>0.27835051546391698</c:v>
                </c:pt>
                <c:pt idx="3233">
                  <c:v>0.28865979381443202</c:v>
                </c:pt>
                <c:pt idx="3234">
                  <c:v>0.298969072164948</c:v>
                </c:pt>
                <c:pt idx="3235">
                  <c:v>0.30927835051546299</c:v>
                </c:pt>
                <c:pt idx="3236">
                  <c:v>0.31958762886597902</c:v>
                </c:pt>
                <c:pt idx="3237">
                  <c:v>0.32989690721649401</c:v>
                </c:pt>
                <c:pt idx="3238">
                  <c:v>0.34020618556700999</c:v>
                </c:pt>
                <c:pt idx="3239">
                  <c:v>0.35051546391752503</c:v>
                </c:pt>
                <c:pt idx="3240">
                  <c:v>0.36082474226804101</c:v>
                </c:pt>
                <c:pt idx="3241">
                  <c:v>0.37113402061855599</c:v>
                </c:pt>
                <c:pt idx="3242">
                  <c:v>0.38144329896907198</c:v>
                </c:pt>
                <c:pt idx="3243">
                  <c:v>0.39175257731958701</c:v>
                </c:pt>
                <c:pt idx="3244">
                  <c:v>0.402061855670103</c:v>
                </c:pt>
                <c:pt idx="3245">
                  <c:v>0.41237113402061798</c:v>
                </c:pt>
                <c:pt idx="3246">
                  <c:v>0.42268041237113402</c:v>
                </c:pt>
                <c:pt idx="3247">
                  <c:v>0.432989690721649</c:v>
                </c:pt>
                <c:pt idx="3248">
                  <c:v>0.44329896907216398</c:v>
                </c:pt>
                <c:pt idx="3249">
                  <c:v>0.45360824742268002</c:v>
                </c:pt>
                <c:pt idx="3250">
                  <c:v>0.46391752577319501</c:v>
                </c:pt>
                <c:pt idx="3251">
                  <c:v>0.47422680412371099</c:v>
                </c:pt>
                <c:pt idx="3252">
                  <c:v>0.48453608247422603</c:v>
                </c:pt>
                <c:pt idx="3253">
                  <c:v>0.49484536082474201</c:v>
                </c:pt>
                <c:pt idx="3254">
                  <c:v>0.50515463917525705</c:v>
                </c:pt>
                <c:pt idx="3255">
                  <c:v>0.51546391752577303</c:v>
                </c:pt>
                <c:pt idx="3256">
                  <c:v>0.52577319587628801</c:v>
                </c:pt>
                <c:pt idx="3257">
                  <c:v>0.536082474226804</c:v>
                </c:pt>
                <c:pt idx="3258">
                  <c:v>0.54639175257731898</c:v>
                </c:pt>
                <c:pt idx="3259">
                  <c:v>0.55670103092783496</c:v>
                </c:pt>
                <c:pt idx="3260">
                  <c:v>0.56701030927835006</c:v>
                </c:pt>
                <c:pt idx="3261">
                  <c:v>0.57731958762886504</c:v>
                </c:pt>
                <c:pt idx="3262">
                  <c:v>0.58762886597938102</c:v>
                </c:pt>
                <c:pt idx="3263">
                  <c:v>0.597938144329896</c:v>
                </c:pt>
                <c:pt idx="3264">
                  <c:v>0.60824742268041199</c:v>
                </c:pt>
                <c:pt idx="3265">
                  <c:v>0.61855670103092697</c:v>
                </c:pt>
                <c:pt idx="3266">
                  <c:v>0.62886597938144295</c:v>
                </c:pt>
                <c:pt idx="3267">
                  <c:v>0.63917525773195805</c:v>
                </c:pt>
                <c:pt idx="3268">
                  <c:v>0.64948453608247403</c:v>
                </c:pt>
                <c:pt idx="3269">
                  <c:v>0.65979381443298901</c:v>
                </c:pt>
                <c:pt idx="3270">
                  <c:v>0.67010309278350499</c:v>
                </c:pt>
                <c:pt idx="3271">
                  <c:v>0.68041237113401998</c:v>
                </c:pt>
                <c:pt idx="3272">
                  <c:v>0.69072164948453596</c:v>
                </c:pt>
                <c:pt idx="3273">
                  <c:v>0.70103092783505105</c:v>
                </c:pt>
                <c:pt idx="3274">
                  <c:v>0.71134020618556704</c:v>
                </c:pt>
                <c:pt idx="3275">
                  <c:v>0.72164948453608202</c:v>
                </c:pt>
                <c:pt idx="3276">
                  <c:v>0.731958762886597</c:v>
                </c:pt>
                <c:pt idx="3277">
                  <c:v>0.74226804123711299</c:v>
                </c:pt>
                <c:pt idx="3278">
                  <c:v>0.75257731958762797</c:v>
                </c:pt>
                <c:pt idx="3279">
                  <c:v>0.76288659793814395</c:v>
                </c:pt>
                <c:pt idx="3280">
                  <c:v>0.77319587628865905</c:v>
                </c:pt>
                <c:pt idx="3281">
                  <c:v>0.78350515463917503</c:v>
                </c:pt>
                <c:pt idx="3282">
                  <c:v>0.79381443298969001</c:v>
                </c:pt>
                <c:pt idx="3283">
                  <c:v>0.80412371134020599</c:v>
                </c:pt>
                <c:pt idx="3284">
                  <c:v>0.81443298969072098</c:v>
                </c:pt>
                <c:pt idx="3285">
                  <c:v>0.82474226804123696</c:v>
                </c:pt>
                <c:pt idx="3286">
                  <c:v>0.83505154639175205</c:v>
                </c:pt>
                <c:pt idx="3287">
                  <c:v>0.84536082474226804</c:v>
                </c:pt>
                <c:pt idx="3288">
                  <c:v>0.85567010309278302</c:v>
                </c:pt>
                <c:pt idx="3289">
                  <c:v>0.865979381443299</c:v>
                </c:pt>
                <c:pt idx="3290">
                  <c:v>0.87628865979381398</c:v>
                </c:pt>
                <c:pt idx="3291">
                  <c:v>0.88659793814432897</c:v>
                </c:pt>
                <c:pt idx="3292">
                  <c:v>0.89690721649484495</c:v>
                </c:pt>
                <c:pt idx="3293">
                  <c:v>0.90721649484536004</c:v>
                </c:pt>
                <c:pt idx="3294">
                  <c:v>0.91752577319587603</c:v>
                </c:pt>
                <c:pt idx="3295">
                  <c:v>0.92783505154639101</c:v>
                </c:pt>
                <c:pt idx="3296">
                  <c:v>0.93814432989690699</c:v>
                </c:pt>
                <c:pt idx="3297">
                  <c:v>0.94845360824742198</c:v>
                </c:pt>
                <c:pt idx="3298">
                  <c:v>0.95876288659793796</c:v>
                </c:pt>
                <c:pt idx="3299">
                  <c:v>0.96907216494845305</c:v>
                </c:pt>
                <c:pt idx="3300">
                  <c:v>0.97938144329896903</c:v>
                </c:pt>
                <c:pt idx="3301">
                  <c:v>0.98969072164948402</c:v>
                </c:pt>
                <c:pt idx="3302">
                  <c:v>0</c:v>
                </c:pt>
                <c:pt idx="3303">
                  <c:v>1.42857142857142E-2</c:v>
                </c:pt>
                <c:pt idx="3304">
                  <c:v>2.8571428571428501E-2</c:v>
                </c:pt>
                <c:pt idx="3305">
                  <c:v>4.2857142857142802E-2</c:v>
                </c:pt>
                <c:pt idx="3306">
                  <c:v>5.7142857142857099E-2</c:v>
                </c:pt>
                <c:pt idx="3307">
                  <c:v>7.1428571428571397E-2</c:v>
                </c:pt>
                <c:pt idx="3308">
                  <c:v>8.5714285714285701E-2</c:v>
                </c:pt>
                <c:pt idx="3309">
                  <c:v>0.1</c:v>
                </c:pt>
                <c:pt idx="3310">
                  <c:v>0.114285714285714</c:v>
                </c:pt>
                <c:pt idx="3311">
                  <c:v>0.128571428571428</c:v>
                </c:pt>
                <c:pt idx="3312">
                  <c:v>0.14285714285714199</c:v>
                </c:pt>
                <c:pt idx="3313">
                  <c:v>0.157142857142857</c:v>
                </c:pt>
                <c:pt idx="3314">
                  <c:v>0.17142857142857101</c:v>
                </c:pt>
                <c:pt idx="3315">
                  <c:v>0.185714285714285</c:v>
                </c:pt>
                <c:pt idx="3316">
                  <c:v>0.2</c:v>
                </c:pt>
                <c:pt idx="3317">
                  <c:v>0.214285714285714</c:v>
                </c:pt>
                <c:pt idx="3318">
                  <c:v>0.22857142857142801</c:v>
                </c:pt>
                <c:pt idx="3319">
                  <c:v>0.24285714285714199</c:v>
                </c:pt>
                <c:pt idx="3320">
                  <c:v>0.25714285714285701</c:v>
                </c:pt>
                <c:pt idx="3321">
                  <c:v>0.27142857142857102</c:v>
                </c:pt>
                <c:pt idx="3322">
                  <c:v>0.28571428571428498</c:v>
                </c:pt>
                <c:pt idx="3323">
                  <c:v>0.3</c:v>
                </c:pt>
                <c:pt idx="3324">
                  <c:v>0.314285714285714</c:v>
                </c:pt>
                <c:pt idx="3325">
                  <c:v>0.32857142857142801</c:v>
                </c:pt>
                <c:pt idx="3326">
                  <c:v>0.34285714285714203</c:v>
                </c:pt>
                <c:pt idx="3327">
                  <c:v>0.35714285714285698</c:v>
                </c:pt>
                <c:pt idx="3328">
                  <c:v>0.371428571428571</c:v>
                </c:pt>
                <c:pt idx="3329">
                  <c:v>0.38571428571428501</c:v>
                </c:pt>
                <c:pt idx="3330">
                  <c:v>0.4</c:v>
                </c:pt>
                <c:pt idx="3331">
                  <c:v>0.41428571428571398</c:v>
                </c:pt>
                <c:pt idx="3332">
                  <c:v>0.42857142857142799</c:v>
                </c:pt>
                <c:pt idx="3333">
                  <c:v>0.44285714285714201</c:v>
                </c:pt>
                <c:pt idx="3334">
                  <c:v>0.45714285714285702</c:v>
                </c:pt>
                <c:pt idx="3335">
                  <c:v>0.47142857142857097</c:v>
                </c:pt>
                <c:pt idx="3336">
                  <c:v>0.48571428571428499</c:v>
                </c:pt>
                <c:pt idx="3337">
                  <c:v>0.5</c:v>
                </c:pt>
                <c:pt idx="3338">
                  <c:v>0.51428571428571401</c:v>
                </c:pt>
                <c:pt idx="3339">
                  <c:v>0.52857142857142803</c:v>
                </c:pt>
                <c:pt idx="3340">
                  <c:v>0.54285714285714204</c:v>
                </c:pt>
                <c:pt idx="3341">
                  <c:v>0.55714285714285705</c:v>
                </c:pt>
                <c:pt idx="3342">
                  <c:v>0.57142857142857095</c:v>
                </c:pt>
                <c:pt idx="3343">
                  <c:v>0.58571428571428497</c:v>
                </c:pt>
                <c:pt idx="3344">
                  <c:v>0.6</c:v>
                </c:pt>
                <c:pt idx="3345">
                  <c:v>0.61428571428571399</c:v>
                </c:pt>
                <c:pt idx="3346">
                  <c:v>0.628571428571428</c:v>
                </c:pt>
                <c:pt idx="3347">
                  <c:v>0.64285714285714202</c:v>
                </c:pt>
                <c:pt idx="3348">
                  <c:v>0.65714285714285703</c:v>
                </c:pt>
                <c:pt idx="3349">
                  <c:v>0.67142857142857104</c:v>
                </c:pt>
                <c:pt idx="3350">
                  <c:v>0.68571428571428505</c:v>
                </c:pt>
                <c:pt idx="3351">
                  <c:v>0.7</c:v>
                </c:pt>
                <c:pt idx="3352">
                  <c:v>0.71428571428571397</c:v>
                </c:pt>
                <c:pt idx="3353">
                  <c:v>0.72857142857142798</c:v>
                </c:pt>
                <c:pt idx="3354">
                  <c:v>0.74285714285714199</c:v>
                </c:pt>
                <c:pt idx="3355">
                  <c:v>0.75714285714285701</c:v>
                </c:pt>
                <c:pt idx="3356">
                  <c:v>0.77142857142857102</c:v>
                </c:pt>
                <c:pt idx="3357">
                  <c:v>0.78571428571428503</c:v>
                </c:pt>
                <c:pt idx="3358">
                  <c:v>0.8</c:v>
                </c:pt>
                <c:pt idx="3359">
                  <c:v>0.81428571428571395</c:v>
                </c:pt>
                <c:pt idx="3360">
                  <c:v>0.82857142857142796</c:v>
                </c:pt>
                <c:pt idx="3361">
                  <c:v>0.84285714285714197</c:v>
                </c:pt>
                <c:pt idx="3362">
                  <c:v>0.85714285714285698</c:v>
                </c:pt>
                <c:pt idx="3363">
                  <c:v>0.871428571428571</c:v>
                </c:pt>
                <c:pt idx="3364">
                  <c:v>0.88571428571428501</c:v>
                </c:pt>
                <c:pt idx="3365">
                  <c:v>0.9</c:v>
                </c:pt>
                <c:pt idx="3366">
                  <c:v>0.91428571428571404</c:v>
                </c:pt>
                <c:pt idx="3367">
                  <c:v>0.92857142857142805</c:v>
                </c:pt>
                <c:pt idx="3368">
                  <c:v>0.94285714285714195</c:v>
                </c:pt>
                <c:pt idx="3369">
                  <c:v>0.95714285714285696</c:v>
                </c:pt>
                <c:pt idx="3370">
                  <c:v>0.97142857142857097</c:v>
                </c:pt>
                <c:pt idx="3371">
                  <c:v>0.98571428571428499</c:v>
                </c:pt>
                <c:pt idx="3372">
                  <c:v>0</c:v>
                </c:pt>
                <c:pt idx="3373">
                  <c:v>2.3809523809523801E-2</c:v>
                </c:pt>
                <c:pt idx="3374">
                  <c:v>4.7619047619047603E-2</c:v>
                </c:pt>
                <c:pt idx="3375">
                  <c:v>7.1428571428571397E-2</c:v>
                </c:pt>
                <c:pt idx="3376">
                  <c:v>9.5238095238095205E-2</c:v>
                </c:pt>
                <c:pt idx="3377">
                  <c:v>0.119047619047619</c:v>
                </c:pt>
                <c:pt idx="3378">
                  <c:v>0.14285714285714199</c:v>
                </c:pt>
                <c:pt idx="3379">
                  <c:v>0.16666666666666599</c:v>
                </c:pt>
                <c:pt idx="3380">
                  <c:v>0.19047619047618999</c:v>
                </c:pt>
                <c:pt idx="3381">
                  <c:v>0.214285714285714</c:v>
                </c:pt>
                <c:pt idx="3382">
                  <c:v>0.238095238095238</c:v>
                </c:pt>
                <c:pt idx="3383">
                  <c:v>0.26190476190476097</c:v>
                </c:pt>
                <c:pt idx="3384">
                  <c:v>0.28571428571428498</c:v>
                </c:pt>
                <c:pt idx="3385">
                  <c:v>0.30952380952380898</c:v>
                </c:pt>
                <c:pt idx="3386">
                  <c:v>0.33333333333333298</c:v>
                </c:pt>
                <c:pt idx="3387">
                  <c:v>0.35714285714285698</c:v>
                </c:pt>
                <c:pt idx="3388">
                  <c:v>0.38095238095237999</c:v>
                </c:pt>
                <c:pt idx="3389">
                  <c:v>0.40476190476190399</c:v>
                </c:pt>
                <c:pt idx="3390">
                  <c:v>0.42857142857142799</c:v>
                </c:pt>
                <c:pt idx="3391">
                  <c:v>0.452380952380952</c:v>
                </c:pt>
                <c:pt idx="3392">
                  <c:v>0.476190476190476</c:v>
                </c:pt>
                <c:pt idx="3393">
                  <c:v>0.5</c:v>
                </c:pt>
                <c:pt idx="3394">
                  <c:v>0.52380952380952295</c:v>
                </c:pt>
                <c:pt idx="3395">
                  <c:v>0.54761904761904701</c:v>
                </c:pt>
                <c:pt idx="3396">
                  <c:v>0.57142857142857095</c:v>
                </c:pt>
                <c:pt idx="3397">
                  <c:v>0.59523809523809501</c:v>
                </c:pt>
                <c:pt idx="3398">
                  <c:v>0.61904761904761896</c:v>
                </c:pt>
                <c:pt idx="3399">
                  <c:v>0.64285714285714202</c:v>
                </c:pt>
                <c:pt idx="3400">
                  <c:v>0.66666666666666596</c:v>
                </c:pt>
                <c:pt idx="3401">
                  <c:v>0.69047619047619002</c:v>
                </c:pt>
                <c:pt idx="3402">
                  <c:v>0.71428571428571397</c:v>
                </c:pt>
                <c:pt idx="3403">
                  <c:v>0.73809523809523803</c:v>
                </c:pt>
                <c:pt idx="3404">
                  <c:v>0.76190476190476097</c:v>
                </c:pt>
                <c:pt idx="3405">
                  <c:v>0.78571428571428503</c:v>
                </c:pt>
                <c:pt idx="3406">
                  <c:v>0.80952380952380898</c:v>
                </c:pt>
                <c:pt idx="3407">
                  <c:v>0.83333333333333304</c:v>
                </c:pt>
                <c:pt idx="3408">
                  <c:v>0.85714285714285698</c:v>
                </c:pt>
                <c:pt idx="3409">
                  <c:v>0.88095238095238004</c:v>
                </c:pt>
                <c:pt idx="3410">
                  <c:v>0.90476190476190399</c:v>
                </c:pt>
                <c:pt idx="3411">
                  <c:v>0.92857142857142805</c:v>
                </c:pt>
                <c:pt idx="3412">
                  <c:v>0.952380952380952</c:v>
                </c:pt>
                <c:pt idx="3413">
                  <c:v>0.97619047619047605</c:v>
                </c:pt>
                <c:pt idx="3414">
                  <c:v>0</c:v>
                </c:pt>
                <c:pt idx="3415">
                  <c:v>3.8461538461538401E-2</c:v>
                </c:pt>
                <c:pt idx="3416">
                  <c:v>7.69230769230769E-2</c:v>
                </c:pt>
                <c:pt idx="3417">
                  <c:v>0.115384615384615</c:v>
                </c:pt>
                <c:pt idx="3418">
                  <c:v>0.15384615384615299</c:v>
                </c:pt>
                <c:pt idx="3419">
                  <c:v>0.19230769230769201</c:v>
                </c:pt>
                <c:pt idx="3420">
                  <c:v>0.23076923076923</c:v>
                </c:pt>
                <c:pt idx="3421">
                  <c:v>0.269230769230769</c:v>
                </c:pt>
                <c:pt idx="3422">
                  <c:v>0.30769230769230699</c:v>
                </c:pt>
                <c:pt idx="3423">
                  <c:v>0.34615384615384598</c:v>
                </c:pt>
                <c:pt idx="3424">
                  <c:v>0.38461538461538403</c:v>
                </c:pt>
                <c:pt idx="3425">
                  <c:v>0.42307692307692302</c:v>
                </c:pt>
                <c:pt idx="3426">
                  <c:v>0.46153846153846101</c:v>
                </c:pt>
                <c:pt idx="3427">
                  <c:v>0.5</c:v>
                </c:pt>
                <c:pt idx="3428">
                  <c:v>0.53846153846153799</c:v>
                </c:pt>
                <c:pt idx="3429">
                  <c:v>0.57692307692307598</c:v>
                </c:pt>
                <c:pt idx="3430">
                  <c:v>0.61538461538461497</c:v>
                </c:pt>
                <c:pt idx="3431">
                  <c:v>0.65384615384615297</c:v>
                </c:pt>
                <c:pt idx="3432">
                  <c:v>0.69230769230769196</c:v>
                </c:pt>
                <c:pt idx="3433">
                  <c:v>0.73076923076922995</c:v>
                </c:pt>
                <c:pt idx="3434">
                  <c:v>0.76923076923076905</c:v>
                </c:pt>
                <c:pt idx="3435">
                  <c:v>0.80769230769230704</c:v>
                </c:pt>
                <c:pt idx="3436">
                  <c:v>0.84615384615384603</c:v>
                </c:pt>
                <c:pt idx="3437">
                  <c:v>0.88461538461538403</c:v>
                </c:pt>
                <c:pt idx="3438">
                  <c:v>0.92307692307692302</c:v>
                </c:pt>
                <c:pt idx="3439">
                  <c:v>0.96153846153846101</c:v>
                </c:pt>
                <c:pt idx="3440">
                  <c:v>0</c:v>
                </c:pt>
                <c:pt idx="3441">
                  <c:v>2.5641025641025599E-2</c:v>
                </c:pt>
                <c:pt idx="3442">
                  <c:v>5.1282051282051197E-2</c:v>
                </c:pt>
                <c:pt idx="3443">
                  <c:v>7.69230769230769E-2</c:v>
                </c:pt>
                <c:pt idx="3444">
                  <c:v>0.10256410256410201</c:v>
                </c:pt>
                <c:pt idx="3445">
                  <c:v>0.128205128205128</c:v>
                </c:pt>
                <c:pt idx="3446">
                  <c:v>0.15384615384615299</c:v>
                </c:pt>
                <c:pt idx="3447">
                  <c:v>0.17948717948717899</c:v>
                </c:pt>
                <c:pt idx="3448">
                  <c:v>0.20512820512820501</c:v>
                </c:pt>
                <c:pt idx="3449">
                  <c:v>0.23076923076923</c:v>
                </c:pt>
                <c:pt idx="3450">
                  <c:v>0.256410256410256</c:v>
                </c:pt>
                <c:pt idx="3451">
                  <c:v>0.28205128205128199</c:v>
                </c:pt>
                <c:pt idx="3452">
                  <c:v>0.30769230769230699</c:v>
                </c:pt>
                <c:pt idx="3453">
                  <c:v>0.33333333333333298</c:v>
                </c:pt>
                <c:pt idx="3454">
                  <c:v>0.35897435897435898</c:v>
                </c:pt>
                <c:pt idx="3455">
                  <c:v>0.38461538461538403</c:v>
                </c:pt>
                <c:pt idx="3456">
                  <c:v>0.41025641025641002</c:v>
                </c:pt>
                <c:pt idx="3457">
                  <c:v>0.43589743589743501</c:v>
                </c:pt>
                <c:pt idx="3458">
                  <c:v>0.46153846153846101</c:v>
                </c:pt>
                <c:pt idx="3459">
                  <c:v>0.487179487179487</c:v>
                </c:pt>
                <c:pt idx="3460">
                  <c:v>0.512820512820512</c:v>
                </c:pt>
                <c:pt idx="3461">
                  <c:v>0.53846153846153799</c:v>
                </c:pt>
                <c:pt idx="3462">
                  <c:v>0.56410256410256399</c:v>
                </c:pt>
                <c:pt idx="3463">
                  <c:v>0.58974358974358898</c:v>
                </c:pt>
                <c:pt idx="3464">
                  <c:v>0.61538461538461497</c:v>
                </c:pt>
                <c:pt idx="3465">
                  <c:v>0.64102564102564097</c:v>
                </c:pt>
                <c:pt idx="3466">
                  <c:v>0.66666666666666596</c:v>
                </c:pt>
                <c:pt idx="3467">
                  <c:v>0.69230769230769196</c:v>
                </c:pt>
                <c:pt idx="3468">
                  <c:v>0.71794871794871795</c:v>
                </c:pt>
                <c:pt idx="3469">
                  <c:v>0.74358974358974295</c:v>
                </c:pt>
                <c:pt idx="3470">
                  <c:v>0.76923076923076905</c:v>
                </c:pt>
                <c:pt idx="3471">
                  <c:v>0.79487179487179405</c:v>
                </c:pt>
                <c:pt idx="3472">
                  <c:v>0.82051282051282004</c:v>
                </c:pt>
                <c:pt idx="3473">
                  <c:v>0.84615384615384603</c:v>
                </c:pt>
                <c:pt idx="3474">
                  <c:v>0.87179487179487103</c:v>
                </c:pt>
                <c:pt idx="3475">
                  <c:v>0.89743589743589702</c:v>
                </c:pt>
                <c:pt idx="3476">
                  <c:v>0.92307692307692302</c:v>
                </c:pt>
                <c:pt idx="3477">
                  <c:v>0.94871794871794801</c:v>
                </c:pt>
                <c:pt idx="3478">
                  <c:v>0.97435897435897401</c:v>
                </c:pt>
                <c:pt idx="3479">
                  <c:v>0</c:v>
                </c:pt>
                <c:pt idx="3480">
                  <c:v>1.8867924528301799E-2</c:v>
                </c:pt>
                <c:pt idx="3481">
                  <c:v>3.7735849056603703E-2</c:v>
                </c:pt>
                <c:pt idx="3482">
                  <c:v>5.6603773584905599E-2</c:v>
                </c:pt>
                <c:pt idx="3483">
                  <c:v>7.5471698113207503E-2</c:v>
                </c:pt>
                <c:pt idx="3484">
                  <c:v>9.4339622641509399E-2</c:v>
                </c:pt>
                <c:pt idx="3485">
                  <c:v>0.113207547169811</c:v>
                </c:pt>
                <c:pt idx="3486">
                  <c:v>0.13207547169811301</c:v>
                </c:pt>
                <c:pt idx="3487">
                  <c:v>0.15094339622641501</c:v>
                </c:pt>
                <c:pt idx="3488">
                  <c:v>0.169811320754716</c:v>
                </c:pt>
                <c:pt idx="3489">
                  <c:v>0.18867924528301799</c:v>
                </c:pt>
                <c:pt idx="3490">
                  <c:v>0.20754716981131999</c:v>
                </c:pt>
                <c:pt idx="3491">
                  <c:v>0.22641509433962201</c:v>
                </c:pt>
                <c:pt idx="3492">
                  <c:v>0.245283018867924</c:v>
                </c:pt>
                <c:pt idx="3493">
                  <c:v>0.26415094339622602</c:v>
                </c:pt>
                <c:pt idx="3494">
                  <c:v>0.28301886792452802</c:v>
                </c:pt>
                <c:pt idx="3495">
                  <c:v>0.30188679245283001</c:v>
                </c:pt>
                <c:pt idx="3496">
                  <c:v>0.320754716981132</c:v>
                </c:pt>
                <c:pt idx="3497">
                  <c:v>0.339622641509433</c:v>
                </c:pt>
                <c:pt idx="3498">
                  <c:v>0.35849056603773499</c:v>
                </c:pt>
                <c:pt idx="3499">
                  <c:v>0.37735849056603699</c:v>
                </c:pt>
                <c:pt idx="3500">
                  <c:v>0.39622641509433898</c:v>
                </c:pt>
                <c:pt idx="3501">
                  <c:v>0.41509433962264097</c:v>
                </c:pt>
                <c:pt idx="3502">
                  <c:v>0.43396226415094302</c:v>
                </c:pt>
                <c:pt idx="3503">
                  <c:v>0.45283018867924502</c:v>
                </c:pt>
                <c:pt idx="3504">
                  <c:v>0.47169811320754701</c:v>
                </c:pt>
                <c:pt idx="3505">
                  <c:v>0.490566037735849</c:v>
                </c:pt>
                <c:pt idx="3506">
                  <c:v>0.50943396226415005</c:v>
                </c:pt>
                <c:pt idx="3507">
                  <c:v>0.52830188679245205</c:v>
                </c:pt>
                <c:pt idx="3508">
                  <c:v>0.54716981132075404</c:v>
                </c:pt>
                <c:pt idx="3509">
                  <c:v>0.56603773584905603</c:v>
                </c:pt>
                <c:pt idx="3510">
                  <c:v>0.58490566037735803</c:v>
                </c:pt>
                <c:pt idx="3511">
                  <c:v>0.60377358490566002</c:v>
                </c:pt>
                <c:pt idx="3512">
                  <c:v>0.62264150943396201</c:v>
                </c:pt>
                <c:pt idx="3513">
                  <c:v>0.64150943396226401</c:v>
                </c:pt>
                <c:pt idx="3514">
                  <c:v>0.660377358490566</c:v>
                </c:pt>
                <c:pt idx="3515">
                  <c:v>0.679245283018867</c:v>
                </c:pt>
                <c:pt idx="3516">
                  <c:v>0.69811320754716899</c:v>
                </c:pt>
                <c:pt idx="3517">
                  <c:v>0.71698113207547098</c:v>
                </c:pt>
                <c:pt idx="3518">
                  <c:v>0.73584905660377298</c:v>
                </c:pt>
                <c:pt idx="3519">
                  <c:v>0.75471698113207497</c:v>
                </c:pt>
                <c:pt idx="3520">
                  <c:v>0.77358490566037696</c:v>
                </c:pt>
                <c:pt idx="3521">
                  <c:v>0.79245283018867896</c:v>
                </c:pt>
                <c:pt idx="3522">
                  <c:v>0.81132075471698095</c:v>
                </c:pt>
                <c:pt idx="3523">
                  <c:v>0.83018867924528295</c:v>
                </c:pt>
                <c:pt idx="3524">
                  <c:v>0.84905660377358405</c:v>
                </c:pt>
                <c:pt idx="3525">
                  <c:v>0.86792452830188604</c:v>
                </c:pt>
                <c:pt idx="3526">
                  <c:v>0.88679245283018804</c:v>
                </c:pt>
                <c:pt idx="3527">
                  <c:v>0.90566037735849003</c:v>
                </c:pt>
                <c:pt idx="3528">
                  <c:v>0.92452830188679203</c:v>
                </c:pt>
                <c:pt idx="3529">
                  <c:v>0.94339622641509402</c:v>
                </c:pt>
                <c:pt idx="3530">
                  <c:v>0.96226415094339601</c:v>
                </c:pt>
                <c:pt idx="3531">
                  <c:v>0.98113207547169801</c:v>
                </c:pt>
                <c:pt idx="3532">
                  <c:v>0</c:v>
                </c:pt>
                <c:pt idx="3533">
                  <c:v>8.2644628099173504E-3</c:v>
                </c:pt>
                <c:pt idx="3534">
                  <c:v>1.6528925619834701E-2</c:v>
                </c:pt>
                <c:pt idx="3535">
                  <c:v>2.4793388429752001E-2</c:v>
                </c:pt>
                <c:pt idx="3536">
                  <c:v>3.3057851239669402E-2</c:v>
                </c:pt>
                <c:pt idx="3537">
                  <c:v>4.1322314049586702E-2</c:v>
                </c:pt>
                <c:pt idx="3538">
                  <c:v>4.9586776859504099E-2</c:v>
                </c:pt>
                <c:pt idx="3539">
                  <c:v>5.7851239669421399E-2</c:v>
                </c:pt>
                <c:pt idx="3540">
                  <c:v>6.6115702479338803E-2</c:v>
                </c:pt>
                <c:pt idx="3541">
                  <c:v>7.43801652892562E-2</c:v>
                </c:pt>
                <c:pt idx="3542">
                  <c:v>8.2644628099173501E-2</c:v>
                </c:pt>
                <c:pt idx="3543">
                  <c:v>9.0909090909090898E-2</c:v>
                </c:pt>
                <c:pt idx="3544">
                  <c:v>9.9173553719008198E-2</c:v>
                </c:pt>
                <c:pt idx="3545">
                  <c:v>0.107438016528925</c:v>
                </c:pt>
                <c:pt idx="3546">
                  <c:v>0.11570247933884199</c:v>
                </c:pt>
                <c:pt idx="3547">
                  <c:v>0.12396694214876</c:v>
                </c:pt>
                <c:pt idx="3548">
                  <c:v>0.132231404958677</c:v>
                </c:pt>
                <c:pt idx="3549">
                  <c:v>0.14049586776859499</c:v>
                </c:pt>
                <c:pt idx="3550">
                  <c:v>0.14876033057851201</c:v>
                </c:pt>
                <c:pt idx="3551">
                  <c:v>0.15702479338842901</c:v>
                </c:pt>
                <c:pt idx="3552">
                  <c:v>0.165289256198347</c:v>
                </c:pt>
                <c:pt idx="3553">
                  <c:v>0.173553719008264</c:v>
                </c:pt>
                <c:pt idx="3554">
                  <c:v>0.18181818181818099</c:v>
                </c:pt>
                <c:pt idx="3555">
                  <c:v>0.19008264462809901</c:v>
                </c:pt>
                <c:pt idx="3556">
                  <c:v>0.19834710743801601</c:v>
                </c:pt>
                <c:pt idx="3557">
                  <c:v>0.206611570247933</c:v>
                </c:pt>
                <c:pt idx="3558">
                  <c:v>0.214876033057851</c:v>
                </c:pt>
                <c:pt idx="3559">
                  <c:v>0.22314049586776799</c:v>
                </c:pt>
                <c:pt idx="3560">
                  <c:v>0.23140495867768501</c:v>
                </c:pt>
                <c:pt idx="3561">
                  <c:v>0.23966942148760301</c:v>
                </c:pt>
                <c:pt idx="3562">
                  <c:v>0.24793388429752</c:v>
                </c:pt>
                <c:pt idx="3563">
                  <c:v>0.256198347107438</c:v>
                </c:pt>
                <c:pt idx="3564">
                  <c:v>0.26446280991735499</c:v>
                </c:pt>
                <c:pt idx="3565">
                  <c:v>0.27272727272727199</c:v>
                </c:pt>
                <c:pt idx="3566">
                  <c:v>0.28099173553718998</c:v>
                </c:pt>
                <c:pt idx="3567">
                  <c:v>0.28925619834710697</c:v>
                </c:pt>
                <c:pt idx="3568">
                  <c:v>0.29752066115702402</c:v>
                </c:pt>
                <c:pt idx="3569">
                  <c:v>0.30578512396694202</c:v>
                </c:pt>
                <c:pt idx="3570">
                  <c:v>0.31404958677685901</c:v>
                </c:pt>
                <c:pt idx="3571">
                  <c:v>0.32231404958677601</c:v>
                </c:pt>
                <c:pt idx="3572">
                  <c:v>0.330578512396694</c:v>
                </c:pt>
                <c:pt idx="3573">
                  <c:v>0.338842975206611</c:v>
                </c:pt>
                <c:pt idx="3574">
                  <c:v>0.34710743801652799</c:v>
                </c:pt>
                <c:pt idx="3575">
                  <c:v>0.35537190082644599</c:v>
                </c:pt>
                <c:pt idx="3576">
                  <c:v>0.36363636363636298</c:v>
                </c:pt>
                <c:pt idx="3577">
                  <c:v>0.37190082644628097</c:v>
                </c:pt>
                <c:pt idx="3578">
                  <c:v>0.38016528925619802</c:v>
                </c:pt>
                <c:pt idx="3579">
                  <c:v>0.38842975206611502</c:v>
                </c:pt>
                <c:pt idx="3580">
                  <c:v>0.39669421487603301</c:v>
                </c:pt>
                <c:pt idx="3581">
                  <c:v>0.40495867768595001</c:v>
                </c:pt>
                <c:pt idx="3582">
                  <c:v>0.413223140495867</c:v>
                </c:pt>
                <c:pt idx="3583">
                  <c:v>0.421487603305785</c:v>
                </c:pt>
                <c:pt idx="3584">
                  <c:v>0.42975206611570199</c:v>
                </c:pt>
                <c:pt idx="3585">
                  <c:v>0.43801652892561899</c:v>
                </c:pt>
                <c:pt idx="3586">
                  <c:v>0.44628099173553698</c:v>
                </c:pt>
                <c:pt idx="3587">
                  <c:v>0.45454545454545398</c:v>
                </c:pt>
                <c:pt idx="3588">
                  <c:v>0.46280991735537103</c:v>
                </c:pt>
                <c:pt idx="3589">
                  <c:v>0.47107438016528902</c:v>
                </c:pt>
                <c:pt idx="3590">
                  <c:v>0.47933884297520601</c:v>
                </c:pt>
                <c:pt idx="3591">
                  <c:v>0.48760330578512301</c:v>
                </c:pt>
                <c:pt idx="3592">
                  <c:v>0.495867768595041</c:v>
                </c:pt>
                <c:pt idx="3593">
                  <c:v>0.504132231404958</c:v>
                </c:pt>
                <c:pt idx="3594">
                  <c:v>0.51239669421487599</c:v>
                </c:pt>
                <c:pt idx="3595">
                  <c:v>0.52066115702479299</c:v>
                </c:pt>
                <c:pt idx="3596">
                  <c:v>0.52892561983470998</c:v>
                </c:pt>
                <c:pt idx="3597">
                  <c:v>0.53719008264462798</c:v>
                </c:pt>
                <c:pt idx="3598">
                  <c:v>0.54545454545454497</c:v>
                </c:pt>
                <c:pt idx="3599">
                  <c:v>0.55371900826446196</c:v>
                </c:pt>
                <c:pt idx="3600">
                  <c:v>0.56198347107437996</c:v>
                </c:pt>
                <c:pt idx="3601">
                  <c:v>0.57024793388429695</c:v>
                </c:pt>
                <c:pt idx="3602">
                  <c:v>0.57851239669421395</c:v>
                </c:pt>
                <c:pt idx="3603">
                  <c:v>0.58677685950413205</c:v>
                </c:pt>
                <c:pt idx="3604">
                  <c:v>0.59504132231404905</c:v>
                </c:pt>
                <c:pt idx="3605">
                  <c:v>0.60330578512396604</c:v>
                </c:pt>
                <c:pt idx="3606">
                  <c:v>0.61157024793388404</c:v>
                </c:pt>
                <c:pt idx="3607">
                  <c:v>0.61983471074380103</c:v>
                </c:pt>
                <c:pt idx="3608">
                  <c:v>0.62809917355371903</c:v>
                </c:pt>
                <c:pt idx="3609">
                  <c:v>0.63636363636363602</c:v>
                </c:pt>
                <c:pt idx="3610">
                  <c:v>0.64462809917355302</c:v>
                </c:pt>
                <c:pt idx="3611">
                  <c:v>0.65289256198347101</c:v>
                </c:pt>
                <c:pt idx="3612">
                  <c:v>0.661157024793388</c:v>
                </c:pt>
                <c:pt idx="3613">
                  <c:v>0.669421487603305</c:v>
                </c:pt>
                <c:pt idx="3614">
                  <c:v>0.67768595041322299</c:v>
                </c:pt>
                <c:pt idx="3615">
                  <c:v>0.68595041322313999</c:v>
                </c:pt>
                <c:pt idx="3616">
                  <c:v>0.69421487603305698</c:v>
                </c:pt>
                <c:pt idx="3617">
                  <c:v>0.70247933884297498</c:v>
                </c:pt>
                <c:pt idx="3618">
                  <c:v>0.71074380165289197</c:v>
                </c:pt>
                <c:pt idx="3619">
                  <c:v>0.71900826446280997</c:v>
                </c:pt>
                <c:pt idx="3620">
                  <c:v>0.72727272727272696</c:v>
                </c:pt>
                <c:pt idx="3621">
                  <c:v>0.73553719008264395</c:v>
                </c:pt>
                <c:pt idx="3622">
                  <c:v>0.74380165289256195</c:v>
                </c:pt>
                <c:pt idx="3623">
                  <c:v>0.75206611570247905</c:v>
                </c:pt>
                <c:pt idx="3624">
                  <c:v>0.76033057851239605</c:v>
                </c:pt>
                <c:pt idx="3625">
                  <c:v>0.76859504132231404</c:v>
                </c:pt>
                <c:pt idx="3626">
                  <c:v>0.77685950413223104</c:v>
                </c:pt>
                <c:pt idx="3627">
                  <c:v>0.78512396694214803</c:v>
                </c:pt>
                <c:pt idx="3628">
                  <c:v>0.79338842975206603</c:v>
                </c:pt>
                <c:pt idx="3629">
                  <c:v>0.80165289256198302</c:v>
                </c:pt>
                <c:pt idx="3630">
                  <c:v>0.80991735537190002</c:v>
                </c:pt>
                <c:pt idx="3631">
                  <c:v>0.81818181818181801</c:v>
                </c:pt>
                <c:pt idx="3632">
                  <c:v>0.82644628099173501</c:v>
                </c:pt>
                <c:pt idx="3633">
                  <c:v>0.834710743801652</c:v>
                </c:pt>
                <c:pt idx="3634">
                  <c:v>0.84297520661156999</c:v>
                </c:pt>
                <c:pt idx="3635">
                  <c:v>0.85123966942148699</c:v>
                </c:pt>
                <c:pt idx="3636">
                  <c:v>0.85950413223140498</c:v>
                </c:pt>
                <c:pt idx="3637">
                  <c:v>0.86776859504132198</c:v>
                </c:pt>
                <c:pt idx="3638">
                  <c:v>0.87603305785123897</c:v>
                </c:pt>
                <c:pt idx="3639">
                  <c:v>0.88429752066115697</c:v>
                </c:pt>
                <c:pt idx="3640">
                  <c:v>0.89256198347107396</c:v>
                </c:pt>
                <c:pt idx="3641">
                  <c:v>0.90082644628099096</c:v>
                </c:pt>
                <c:pt idx="3642">
                  <c:v>0.90909090909090895</c:v>
                </c:pt>
                <c:pt idx="3643">
                  <c:v>0.91735537190082606</c:v>
                </c:pt>
                <c:pt idx="3644">
                  <c:v>0.92561983471074305</c:v>
                </c:pt>
                <c:pt idx="3645">
                  <c:v>0.93388429752066104</c:v>
                </c:pt>
                <c:pt idx="3646">
                  <c:v>0.94214876033057804</c:v>
                </c:pt>
                <c:pt idx="3647">
                  <c:v>0.95041322314049503</c:v>
                </c:pt>
                <c:pt idx="3648">
                  <c:v>0.95867768595041303</c:v>
                </c:pt>
                <c:pt idx="3649">
                  <c:v>0.96694214876033002</c:v>
                </c:pt>
                <c:pt idx="3650">
                  <c:v>0.97520661157024702</c:v>
                </c:pt>
                <c:pt idx="3651">
                  <c:v>0.98347107438016501</c:v>
                </c:pt>
                <c:pt idx="3652">
                  <c:v>0.99173553719008201</c:v>
                </c:pt>
                <c:pt idx="3653">
                  <c:v>0</c:v>
                </c:pt>
                <c:pt idx="3654">
                  <c:v>1.6129032258064498E-2</c:v>
                </c:pt>
                <c:pt idx="3655">
                  <c:v>3.2258064516128997E-2</c:v>
                </c:pt>
                <c:pt idx="3656">
                  <c:v>4.8387096774193498E-2</c:v>
                </c:pt>
                <c:pt idx="3657">
                  <c:v>6.4516129032257993E-2</c:v>
                </c:pt>
                <c:pt idx="3658">
                  <c:v>8.0645161290322495E-2</c:v>
                </c:pt>
                <c:pt idx="3659">
                  <c:v>9.6774193548387094E-2</c:v>
                </c:pt>
                <c:pt idx="3660">
                  <c:v>0.112903225806451</c:v>
                </c:pt>
                <c:pt idx="3661">
                  <c:v>0.12903225806451599</c:v>
                </c:pt>
                <c:pt idx="3662">
                  <c:v>0.14516129032257999</c:v>
                </c:pt>
                <c:pt idx="3663">
                  <c:v>0.16129032258064499</c:v>
                </c:pt>
                <c:pt idx="3664">
                  <c:v>0.17741935483870899</c:v>
                </c:pt>
                <c:pt idx="3665">
                  <c:v>0.19354838709677399</c:v>
                </c:pt>
                <c:pt idx="3666">
                  <c:v>0.209677419354838</c:v>
                </c:pt>
                <c:pt idx="3667">
                  <c:v>0.225806451612903</c:v>
                </c:pt>
                <c:pt idx="3668">
                  <c:v>0.241935483870967</c:v>
                </c:pt>
                <c:pt idx="3669">
                  <c:v>0.25806451612903197</c:v>
                </c:pt>
                <c:pt idx="3670">
                  <c:v>0.27419354838709598</c:v>
                </c:pt>
                <c:pt idx="3671">
                  <c:v>0.29032258064516098</c:v>
                </c:pt>
                <c:pt idx="3672">
                  <c:v>0.30645161290322498</c:v>
                </c:pt>
                <c:pt idx="3673">
                  <c:v>0.32258064516128998</c:v>
                </c:pt>
                <c:pt idx="3674">
                  <c:v>0.33870967741935398</c:v>
                </c:pt>
                <c:pt idx="3675">
                  <c:v>0.35483870967741898</c:v>
                </c:pt>
                <c:pt idx="3676">
                  <c:v>0.37096774193548299</c:v>
                </c:pt>
                <c:pt idx="3677">
                  <c:v>0.38709677419354799</c:v>
                </c:pt>
                <c:pt idx="3678">
                  <c:v>0.40322580645161199</c:v>
                </c:pt>
                <c:pt idx="3679">
                  <c:v>0.41935483870967699</c:v>
                </c:pt>
                <c:pt idx="3680">
                  <c:v>0.43548387096774099</c:v>
                </c:pt>
                <c:pt idx="3681">
                  <c:v>0.45161290322580599</c:v>
                </c:pt>
                <c:pt idx="3682">
                  <c:v>0.46774193548387</c:v>
                </c:pt>
                <c:pt idx="3683">
                  <c:v>0.483870967741935</c:v>
                </c:pt>
                <c:pt idx="3684">
                  <c:v>0.5</c:v>
                </c:pt>
                <c:pt idx="3685">
                  <c:v>0.51612903225806395</c:v>
                </c:pt>
                <c:pt idx="3686">
                  <c:v>0.532258064516129</c:v>
                </c:pt>
                <c:pt idx="3687">
                  <c:v>0.54838709677419295</c:v>
                </c:pt>
                <c:pt idx="3688">
                  <c:v>0.56451612903225801</c:v>
                </c:pt>
                <c:pt idx="3689">
                  <c:v>0.58064516129032195</c:v>
                </c:pt>
                <c:pt idx="3690">
                  <c:v>0.59677419354838701</c:v>
                </c:pt>
                <c:pt idx="3691">
                  <c:v>0.61290322580645096</c:v>
                </c:pt>
                <c:pt idx="3692">
                  <c:v>0.62903225806451601</c:v>
                </c:pt>
                <c:pt idx="3693">
                  <c:v>0.64516129032257996</c:v>
                </c:pt>
                <c:pt idx="3694">
                  <c:v>0.66129032258064502</c:v>
                </c:pt>
                <c:pt idx="3695">
                  <c:v>0.67741935483870896</c:v>
                </c:pt>
                <c:pt idx="3696">
                  <c:v>0.69354838709677402</c:v>
                </c:pt>
                <c:pt idx="3697">
                  <c:v>0.70967741935483797</c:v>
                </c:pt>
                <c:pt idx="3698">
                  <c:v>0.72580645161290303</c:v>
                </c:pt>
                <c:pt idx="3699">
                  <c:v>0.74193548387096697</c:v>
                </c:pt>
                <c:pt idx="3700">
                  <c:v>0.75806451612903203</c:v>
                </c:pt>
                <c:pt idx="3701">
                  <c:v>0.77419354838709598</c:v>
                </c:pt>
                <c:pt idx="3702">
                  <c:v>0.79032258064516103</c:v>
                </c:pt>
                <c:pt idx="3703">
                  <c:v>0.80645161290322498</c:v>
                </c:pt>
                <c:pt idx="3704">
                  <c:v>0.82258064516129004</c:v>
                </c:pt>
                <c:pt idx="3705">
                  <c:v>0.83870967741935398</c:v>
                </c:pt>
                <c:pt idx="3706">
                  <c:v>0.85483870967741904</c:v>
                </c:pt>
                <c:pt idx="3707">
                  <c:v>0.87096774193548299</c:v>
                </c:pt>
                <c:pt idx="3708">
                  <c:v>0.88709677419354804</c:v>
                </c:pt>
                <c:pt idx="3709">
                  <c:v>0.90322580645161199</c:v>
                </c:pt>
                <c:pt idx="3710">
                  <c:v>0.91935483870967705</c:v>
                </c:pt>
                <c:pt idx="3711">
                  <c:v>0.93548387096774099</c:v>
                </c:pt>
                <c:pt idx="3712">
                  <c:v>0.95161290322580605</c:v>
                </c:pt>
                <c:pt idx="3713">
                  <c:v>0.967741935483871</c:v>
                </c:pt>
                <c:pt idx="3714">
                  <c:v>0.98387096774193505</c:v>
                </c:pt>
                <c:pt idx="3715">
                  <c:v>0</c:v>
                </c:pt>
                <c:pt idx="3716">
                  <c:v>5.7142857142857099E-3</c:v>
                </c:pt>
                <c:pt idx="3717">
                  <c:v>1.1428571428571401E-2</c:v>
                </c:pt>
                <c:pt idx="3718">
                  <c:v>1.7142857142857099E-2</c:v>
                </c:pt>
                <c:pt idx="3719">
                  <c:v>2.2857142857142802E-2</c:v>
                </c:pt>
                <c:pt idx="3720">
                  <c:v>2.8571428571428501E-2</c:v>
                </c:pt>
                <c:pt idx="3721">
                  <c:v>3.4285714285714197E-2</c:v>
                </c:pt>
                <c:pt idx="3722">
                  <c:v>0.04</c:v>
                </c:pt>
                <c:pt idx="3723">
                  <c:v>4.57142857142857E-2</c:v>
                </c:pt>
                <c:pt idx="3724">
                  <c:v>5.14285714285714E-2</c:v>
                </c:pt>
                <c:pt idx="3725">
                  <c:v>5.7142857142857099E-2</c:v>
                </c:pt>
                <c:pt idx="3726">
                  <c:v>6.2857142857142806E-2</c:v>
                </c:pt>
                <c:pt idx="3727">
                  <c:v>6.8571428571428505E-2</c:v>
                </c:pt>
                <c:pt idx="3728">
                  <c:v>7.4285714285714205E-2</c:v>
                </c:pt>
                <c:pt idx="3729">
                  <c:v>0.08</c:v>
                </c:pt>
                <c:pt idx="3730">
                  <c:v>8.5714285714285701E-2</c:v>
                </c:pt>
                <c:pt idx="3731">
                  <c:v>9.1428571428571401E-2</c:v>
                </c:pt>
                <c:pt idx="3732">
                  <c:v>9.71428571428571E-2</c:v>
                </c:pt>
                <c:pt idx="3733">
                  <c:v>0.10285714285714199</c:v>
                </c:pt>
                <c:pt idx="3734">
                  <c:v>0.108571428571428</c:v>
                </c:pt>
                <c:pt idx="3735">
                  <c:v>0.114285714285714</c:v>
                </c:pt>
                <c:pt idx="3736">
                  <c:v>0.12</c:v>
                </c:pt>
                <c:pt idx="3737">
                  <c:v>0.125714285714285</c:v>
                </c:pt>
                <c:pt idx="3738">
                  <c:v>0.13142857142857101</c:v>
                </c:pt>
                <c:pt idx="3739">
                  <c:v>0.13714285714285701</c:v>
                </c:pt>
                <c:pt idx="3740">
                  <c:v>0.14285714285714199</c:v>
                </c:pt>
                <c:pt idx="3741">
                  <c:v>0.14857142857142799</c:v>
                </c:pt>
                <c:pt idx="3742">
                  <c:v>0.154285714285714</c:v>
                </c:pt>
                <c:pt idx="3743">
                  <c:v>0.16</c:v>
                </c:pt>
                <c:pt idx="3744">
                  <c:v>0.16571428571428501</c:v>
                </c:pt>
                <c:pt idx="3745">
                  <c:v>0.17142857142857101</c:v>
                </c:pt>
                <c:pt idx="3746">
                  <c:v>0.17714285714285699</c:v>
                </c:pt>
                <c:pt idx="3747">
                  <c:v>0.182857142857142</c:v>
                </c:pt>
                <c:pt idx="3748">
                  <c:v>0.188571428571428</c:v>
                </c:pt>
                <c:pt idx="3749">
                  <c:v>0.19428571428571401</c:v>
                </c:pt>
                <c:pt idx="3750">
                  <c:v>0.2</c:v>
                </c:pt>
                <c:pt idx="3751">
                  <c:v>0.20571428571428499</c:v>
                </c:pt>
                <c:pt idx="3752">
                  <c:v>0.21142857142857099</c:v>
                </c:pt>
                <c:pt idx="3753">
                  <c:v>0.217142857142857</c:v>
                </c:pt>
                <c:pt idx="3754">
                  <c:v>0.222857142857142</c:v>
                </c:pt>
                <c:pt idx="3755">
                  <c:v>0.22857142857142801</c:v>
                </c:pt>
                <c:pt idx="3756">
                  <c:v>0.23428571428571399</c:v>
                </c:pt>
                <c:pt idx="3757">
                  <c:v>0.24</c:v>
                </c:pt>
                <c:pt idx="3758">
                  <c:v>0.245714285714285</c:v>
                </c:pt>
                <c:pt idx="3759">
                  <c:v>0.251428571428571</c:v>
                </c:pt>
                <c:pt idx="3760">
                  <c:v>0.25714285714285701</c:v>
                </c:pt>
                <c:pt idx="3761">
                  <c:v>0.26285714285714201</c:v>
                </c:pt>
                <c:pt idx="3762">
                  <c:v>0.26857142857142802</c:v>
                </c:pt>
                <c:pt idx="3763">
                  <c:v>0.27428571428571402</c:v>
                </c:pt>
                <c:pt idx="3764">
                  <c:v>0.28000000000000003</c:v>
                </c:pt>
                <c:pt idx="3765">
                  <c:v>0.28571428571428498</c:v>
                </c:pt>
                <c:pt idx="3766">
                  <c:v>0.29142857142857098</c:v>
                </c:pt>
                <c:pt idx="3767">
                  <c:v>0.29714285714285699</c:v>
                </c:pt>
                <c:pt idx="3768">
                  <c:v>0.30285714285714199</c:v>
                </c:pt>
                <c:pt idx="3769">
                  <c:v>0.308571428571428</c:v>
                </c:pt>
                <c:pt idx="3770">
                  <c:v>0.314285714285714</c:v>
                </c:pt>
                <c:pt idx="3771">
                  <c:v>0.32</c:v>
                </c:pt>
                <c:pt idx="3772">
                  <c:v>0.32571428571428501</c:v>
                </c:pt>
                <c:pt idx="3773">
                  <c:v>0.33142857142857102</c:v>
                </c:pt>
                <c:pt idx="3774">
                  <c:v>0.33714285714285702</c:v>
                </c:pt>
                <c:pt idx="3775">
                  <c:v>0.34285714285714203</c:v>
                </c:pt>
                <c:pt idx="3776">
                  <c:v>0.34857142857142798</c:v>
                </c:pt>
                <c:pt idx="3777">
                  <c:v>0.35428571428571398</c:v>
                </c:pt>
                <c:pt idx="3778">
                  <c:v>0.36</c:v>
                </c:pt>
                <c:pt idx="3779">
                  <c:v>0.36571428571428499</c:v>
                </c:pt>
                <c:pt idx="3780">
                  <c:v>0.371428571428571</c:v>
                </c:pt>
                <c:pt idx="3781">
                  <c:v>0.377142857142857</c:v>
                </c:pt>
                <c:pt idx="3782">
                  <c:v>0.38285714285714201</c:v>
                </c:pt>
                <c:pt idx="3783">
                  <c:v>0.38857142857142801</c:v>
                </c:pt>
                <c:pt idx="3784">
                  <c:v>0.39428571428571402</c:v>
                </c:pt>
                <c:pt idx="3785">
                  <c:v>0.4</c:v>
                </c:pt>
                <c:pt idx="3786">
                  <c:v>0.40571428571428497</c:v>
                </c:pt>
                <c:pt idx="3787">
                  <c:v>0.41142857142857098</c:v>
                </c:pt>
                <c:pt idx="3788">
                  <c:v>0.41714285714285698</c:v>
                </c:pt>
                <c:pt idx="3789">
                  <c:v>0.42285714285714199</c:v>
                </c:pt>
                <c:pt idx="3790">
                  <c:v>0.42857142857142799</c:v>
                </c:pt>
                <c:pt idx="3791">
                  <c:v>0.434285714285714</c:v>
                </c:pt>
                <c:pt idx="3792">
                  <c:v>0.44</c:v>
                </c:pt>
                <c:pt idx="3793">
                  <c:v>0.44571428571428501</c:v>
                </c:pt>
                <c:pt idx="3794">
                  <c:v>0.45142857142857101</c:v>
                </c:pt>
                <c:pt idx="3795">
                  <c:v>0.45714285714285702</c:v>
                </c:pt>
                <c:pt idx="3796">
                  <c:v>0.46285714285714202</c:v>
                </c:pt>
                <c:pt idx="3797">
                  <c:v>0.46857142857142797</c:v>
                </c:pt>
                <c:pt idx="3798">
                  <c:v>0.47428571428571398</c:v>
                </c:pt>
                <c:pt idx="3799">
                  <c:v>0.48</c:v>
                </c:pt>
                <c:pt idx="3800">
                  <c:v>0.48571428571428499</c:v>
                </c:pt>
                <c:pt idx="3801">
                  <c:v>0.49142857142857099</c:v>
                </c:pt>
                <c:pt idx="3802">
                  <c:v>0.497142857142857</c:v>
                </c:pt>
                <c:pt idx="3803">
                  <c:v>0.502857142857142</c:v>
                </c:pt>
                <c:pt idx="3804">
                  <c:v>0.50857142857142801</c:v>
                </c:pt>
                <c:pt idx="3805">
                  <c:v>0.51428571428571401</c:v>
                </c:pt>
                <c:pt idx="3806">
                  <c:v>0.52</c:v>
                </c:pt>
                <c:pt idx="3807">
                  <c:v>0.52571428571428502</c:v>
                </c:pt>
                <c:pt idx="3808">
                  <c:v>0.53142857142857103</c:v>
                </c:pt>
                <c:pt idx="3809">
                  <c:v>0.53714285714285703</c:v>
                </c:pt>
                <c:pt idx="3810">
                  <c:v>0.54285714285714204</c:v>
                </c:pt>
                <c:pt idx="3811">
                  <c:v>0.54857142857142804</c:v>
                </c:pt>
                <c:pt idx="3812">
                  <c:v>0.55428571428571405</c:v>
                </c:pt>
                <c:pt idx="3813">
                  <c:v>0.56000000000000005</c:v>
                </c:pt>
                <c:pt idx="3814">
                  <c:v>0.56571428571428495</c:v>
                </c:pt>
                <c:pt idx="3815">
                  <c:v>0.57142857142857095</c:v>
                </c:pt>
                <c:pt idx="3816">
                  <c:v>0.57714285714285696</c:v>
                </c:pt>
                <c:pt idx="3817">
                  <c:v>0.58285714285714196</c:v>
                </c:pt>
                <c:pt idx="3818">
                  <c:v>0.58857142857142797</c:v>
                </c:pt>
                <c:pt idx="3819">
                  <c:v>0.59428571428571397</c:v>
                </c:pt>
                <c:pt idx="3820">
                  <c:v>0.6</c:v>
                </c:pt>
                <c:pt idx="3821">
                  <c:v>0.60571428571428498</c:v>
                </c:pt>
                <c:pt idx="3822">
                  <c:v>0.61142857142857099</c:v>
                </c:pt>
                <c:pt idx="3823">
                  <c:v>0.61714285714285699</c:v>
                </c:pt>
                <c:pt idx="3824">
                  <c:v>0.622857142857142</c:v>
                </c:pt>
                <c:pt idx="3825">
                  <c:v>0.628571428571428</c:v>
                </c:pt>
                <c:pt idx="3826">
                  <c:v>0.63428571428571401</c:v>
                </c:pt>
                <c:pt idx="3827">
                  <c:v>0.64</c:v>
                </c:pt>
                <c:pt idx="3828">
                  <c:v>0.64571428571428502</c:v>
                </c:pt>
                <c:pt idx="3829">
                  <c:v>0.65142857142857102</c:v>
                </c:pt>
                <c:pt idx="3830">
                  <c:v>0.65714285714285703</c:v>
                </c:pt>
                <c:pt idx="3831">
                  <c:v>0.66285714285714203</c:v>
                </c:pt>
                <c:pt idx="3832">
                  <c:v>0.66857142857142804</c:v>
                </c:pt>
                <c:pt idx="3833">
                  <c:v>0.67428571428571404</c:v>
                </c:pt>
                <c:pt idx="3834">
                  <c:v>0.68</c:v>
                </c:pt>
                <c:pt idx="3835">
                  <c:v>0.68571428571428505</c:v>
                </c:pt>
                <c:pt idx="3836">
                  <c:v>0.69142857142857095</c:v>
                </c:pt>
                <c:pt idx="3837">
                  <c:v>0.69714285714285695</c:v>
                </c:pt>
                <c:pt idx="3838">
                  <c:v>0.70285714285714196</c:v>
                </c:pt>
                <c:pt idx="3839">
                  <c:v>0.70857142857142796</c:v>
                </c:pt>
                <c:pt idx="3840">
                  <c:v>0.71428571428571397</c:v>
                </c:pt>
                <c:pt idx="3841">
                  <c:v>0.72</c:v>
                </c:pt>
                <c:pt idx="3842">
                  <c:v>0.72571428571428498</c:v>
                </c:pt>
                <c:pt idx="3843">
                  <c:v>0.73142857142857098</c:v>
                </c:pt>
                <c:pt idx="3844">
                  <c:v>0.73714285714285699</c:v>
                </c:pt>
                <c:pt idx="3845">
                  <c:v>0.74285714285714199</c:v>
                </c:pt>
                <c:pt idx="3846">
                  <c:v>0.748571428571428</c:v>
                </c:pt>
                <c:pt idx="3847">
                  <c:v>0.754285714285714</c:v>
                </c:pt>
                <c:pt idx="3848">
                  <c:v>0.76</c:v>
                </c:pt>
                <c:pt idx="3849">
                  <c:v>0.76571428571428501</c:v>
                </c:pt>
                <c:pt idx="3850">
                  <c:v>0.77142857142857102</c:v>
                </c:pt>
                <c:pt idx="3851">
                  <c:v>0.77714285714285702</c:v>
                </c:pt>
                <c:pt idx="3852">
                  <c:v>0.78285714285714203</c:v>
                </c:pt>
                <c:pt idx="3853">
                  <c:v>0.78857142857142803</c:v>
                </c:pt>
                <c:pt idx="3854">
                  <c:v>0.79428571428571404</c:v>
                </c:pt>
                <c:pt idx="3855">
                  <c:v>0.8</c:v>
                </c:pt>
                <c:pt idx="3856">
                  <c:v>0.80571428571428505</c:v>
                </c:pt>
                <c:pt idx="3857">
                  <c:v>0.81142857142857105</c:v>
                </c:pt>
                <c:pt idx="3858">
                  <c:v>0.81714285714285695</c:v>
                </c:pt>
                <c:pt idx="3859">
                  <c:v>0.82285714285714195</c:v>
                </c:pt>
                <c:pt idx="3860">
                  <c:v>0.82857142857142796</c:v>
                </c:pt>
                <c:pt idx="3861">
                  <c:v>0.83428571428571396</c:v>
                </c:pt>
                <c:pt idx="3862">
                  <c:v>0.84</c:v>
                </c:pt>
                <c:pt idx="3863">
                  <c:v>0.84571428571428497</c:v>
                </c:pt>
                <c:pt idx="3864">
                  <c:v>0.85142857142857098</c:v>
                </c:pt>
                <c:pt idx="3865">
                  <c:v>0.85714285714285698</c:v>
                </c:pt>
                <c:pt idx="3866">
                  <c:v>0.86285714285714199</c:v>
                </c:pt>
                <c:pt idx="3867">
                  <c:v>0.86857142857142799</c:v>
                </c:pt>
                <c:pt idx="3868">
                  <c:v>0.874285714285714</c:v>
                </c:pt>
                <c:pt idx="3869">
                  <c:v>0.88</c:v>
                </c:pt>
                <c:pt idx="3870">
                  <c:v>0.88571428571428501</c:v>
                </c:pt>
                <c:pt idx="3871">
                  <c:v>0.89142857142857101</c:v>
                </c:pt>
                <c:pt idx="3872">
                  <c:v>0.89714285714285702</c:v>
                </c:pt>
                <c:pt idx="3873">
                  <c:v>0.90285714285714203</c:v>
                </c:pt>
                <c:pt idx="3874">
                  <c:v>0.90857142857142803</c:v>
                </c:pt>
                <c:pt idx="3875">
                  <c:v>0.91428571428571404</c:v>
                </c:pt>
                <c:pt idx="3876">
                  <c:v>0.92</c:v>
                </c:pt>
                <c:pt idx="3877">
                  <c:v>0.92571428571428505</c:v>
                </c:pt>
                <c:pt idx="3878">
                  <c:v>0.93142857142857105</c:v>
                </c:pt>
                <c:pt idx="3879">
                  <c:v>0.93714285714285706</c:v>
                </c:pt>
                <c:pt idx="3880">
                  <c:v>0.94285714285714195</c:v>
                </c:pt>
                <c:pt idx="3881">
                  <c:v>0.94857142857142795</c:v>
                </c:pt>
                <c:pt idx="3882">
                  <c:v>0.95428571428571396</c:v>
                </c:pt>
                <c:pt idx="3883">
                  <c:v>0.96</c:v>
                </c:pt>
                <c:pt idx="3884">
                  <c:v>0.96571428571428497</c:v>
                </c:pt>
                <c:pt idx="3885">
                  <c:v>0.97142857142857097</c:v>
                </c:pt>
                <c:pt idx="3886">
                  <c:v>0.97714285714285698</c:v>
                </c:pt>
                <c:pt idx="3887">
                  <c:v>0.98285714285714199</c:v>
                </c:pt>
                <c:pt idx="3888">
                  <c:v>0.98857142857142799</c:v>
                </c:pt>
                <c:pt idx="3889">
                  <c:v>0.994285714285714</c:v>
                </c:pt>
                <c:pt idx="3890">
                  <c:v>0</c:v>
                </c:pt>
                <c:pt idx="3891">
                  <c:v>0.33333333333333298</c:v>
                </c:pt>
                <c:pt idx="3892">
                  <c:v>0.66666666666666596</c:v>
                </c:pt>
                <c:pt idx="3893">
                  <c:v>0</c:v>
                </c:pt>
                <c:pt idx="3894">
                  <c:v>3.7037037037037E-2</c:v>
                </c:pt>
                <c:pt idx="3895">
                  <c:v>7.4074074074074001E-2</c:v>
                </c:pt>
                <c:pt idx="3896">
                  <c:v>0.11111111111111099</c:v>
                </c:pt>
                <c:pt idx="3897">
                  <c:v>0.148148148148148</c:v>
                </c:pt>
                <c:pt idx="3898">
                  <c:v>0.18518518518518501</c:v>
                </c:pt>
                <c:pt idx="3899">
                  <c:v>0.22222222222222199</c:v>
                </c:pt>
                <c:pt idx="3900">
                  <c:v>0.25925925925925902</c:v>
                </c:pt>
                <c:pt idx="3901">
                  <c:v>0.296296296296296</c:v>
                </c:pt>
                <c:pt idx="3902">
                  <c:v>0.33333333333333298</c:v>
                </c:pt>
                <c:pt idx="3903">
                  <c:v>0.37037037037037002</c:v>
                </c:pt>
                <c:pt idx="3904">
                  <c:v>0.407407407407407</c:v>
                </c:pt>
                <c:pt idx="3905">
                  <c:v>0.44444444444444398</c:v>
                </c:pt>
                <c:pt idx="3906">
                  <c:v>0.48148148148148101</c:v>
                </c:pt>
                <c:pt idx="3907">
                  <c:v>0.51851851851851805</c:v>
                </c:pt>
                <c:pt idx="3908">
                  <c:v>0.55555555555555503</c:v>
                </c:pt>
                <c:pt idx="3909">
                  <c:v>0.592592592592592</c:v>
                </c:pt>
                <c:pt idx="3910">
                  <c:v>0.62962962962962898</c:v>
                </c:pt>
                <c:pt idx="3911">
                  <c:v>0.66666666666666596</c:v>
                </c:pt>
                <c:pt idx="3912">
                  <c:v>0.70370370370370305</c:v>
                </c:pt>
                <c:pt idx="3913">
                  <c:v>0.74074074074074003</c:v>
                </c:pt>
                <c:pt idx="3914">
                  <c:v>0.77777777777777701</c:v>
                </c:pt>
                <c:pt idx="3915">
                  <c:v>0.81481481481481399</c:v>
                </c:pt>
                <c:pt idx="3916">
                  <c:v>0.85185185185185097</c:v>
                </c:pt>
                <c:pt idx="3917">
                  <c:v>0.88888888888888795</c:v>
                </c:pt>
                <c:pt idx="3918">
                  <c:v>0.92592592592592504</c:v>
                </c:pt>
                <c:pt idx="3919">
                  <c:v>0.96296296296296202</c:v>
                </c:pt>
                <c:pt idx="3920">
                  <c:v>0</c:v>
                </c:pt>
                <c:pt idx="3921">
                  <c:v>1.12359550561797E-2</c:v>
                </c:pt>
                <c:pt idx="3922">
                  <c:v>2.2471910112359501E-2</c:v>
                </c:pt>
                <c:pt idx="3923">
                  <c:v>3.3707865168539297E-2</c:v>
                </c:pt>
                <c:pt idx="3924">
                  <c:v>4.49438202247191E-2</c:v>
                </c:pt>
                <c:pt idx="3925">
                  <c:v>5.6179775280898799E-2</c:v>
                </c:pt>
                <c:pt idx="3926">
                  <c:v>6.7415730337078594E-2</c:v>
                </c:pt>
                <c:pt idx="3927">
                  <c:v>7.8651685393258397E-2</c:v>
                </c:pt>
                <c:pt idx="3928">
                  <c:v>8.98876404494382E-2</c:v>
                </c:pt>
                <c:pt idx="3929">
                  <c:v>0.101123595505617</c:v>
                </c:pt>
                <c:pt idx="3930">
                  <c:v>0.112359550561797</c:v>
                </c:pt>
                <c:pt idx="3931">
                  <c:v>0.123595505617977</c:v>
                </c:pt>
                <c:pt idx="3932">
                  <c:v>0.13483146067415699</c:v>
                </c:pt>
                <c:pt idx="3933">
                  <c:v>0.14606741573033699</c:v>
                </c:pt>
                <c:pt idx="3934">
                  <c:v>0.15730337078651599</c:v>
                </c:pt>
                <c:pt idx="3935">
                  <c:v>0.16853932584269599</c:v>
                </c:pt>
                <c:pt idx="3936">
                  <c:v>0.17977528089887601</c:v>
                </c:pt>
                <c:pt idx="3937">
                  <c:v>0.19101123595505601</c:v>
                </c:pt>
                <c:pt idx="3938">
                  <c:v>0.20224719101123501</c:v>
                </c:pt>
                <c:pt idx="3939">
                  <c:v>0.213483146067415</c:v>
                </c:pt>
                <c:pt idx="3940">
                  <c:v>0.224719101123595</c:v>
                </c:pt>
                <c:pt idx="3941">
                  <c:v>0.235955056179775</c:v>
                </c:pt>
                <c:pt idx="3942">
                  <c:v>0.24719101123595499</c:v>
                </c:pt>
                <c:pt idx="3943">
                  <c:v>0.25842696629213402</c:v>
                </c:pt>
                <c:pt idx="3944">
                  <c:v>0.26966292134831399</c:v>
                </c:pt>
                <c:pt idx="3945">
                  <c:v>0.28089887640449401</c:v>
                </c:pt>
                <c:pt idx="3946">
                  <c:v>0.29213483146067398</c:v>
                </c:pt>
                <c:pt idx="3947">
                  <c:v>0.30337078651685301</c:v>
                </c:pt>
                <c:pt idx="3948">
                  <c:v>0.31460674157303298</c:v>
                </c:pt>
                <c:pt idx="3949">
                  <c:v>0.325842696629213</c:v>
                </c:pt>
                <c:pt idx="3950">
                  <c:v>0.33707865168539303</c:v>
                </c:pt>
                <c:pt idx="3951">
                  <c:v>0.348314606741573</c:v>
                </c:pt>
                <c:pt idx="3952">
                  <c:v>0.35955056179775202</c:v>
                </c:pt>
                <c:pt idx="3953">
                  <c:v>0.37078651685393199</c:v>
                </c:pt>
                <c:pt idx="3954">
                  <c:v>0.38202247191011202</c:v>
                </c:pt>
                <c:pt idx="3955">
                  <c:v>0.39325842696629199</c:v>
                </c:pt>
                <c:pt idx="3956">
                  <c:v>0.40449438202247101</c:v>
                </c:pt>
                <c:pt idx="3957">
                  <c:v>0.41573033707865098</c:v>
                </c:pt>
                <c:pt idx="3958">
                  <c:v>0.426966292134831</c:v>
                </c:pt>
                <c:pt idx="3959">
                  <c:v>0.43820224719101097</c:v>
                </c:pt>
                <c:pt idx="3960">
                  <c:v>0.449438202247191</c:v>
                </c:pt>
                <c:pt idx="3961">
                  <c:v>0.46067415730337002</c:v>
                </c:pt>
                <c:pt idx="3962">
                  <c:v>0.47191011235954999</c:v>
                </c:pt>
                <c:pt idx="3963">
                  <c:v>0.48314606741573002</c:v>
                </c:pt>
                <c:pt idx="3964">
                  <c:v>0.49438202247190999</c:v>
                </c:pt>
                <c:pt idx="3965">
                  <c:v>0.50561797752808901</c:v>
                </c:pt>
                <c:pt idx="3966">
                  <c:v>0.51685393258426904</c:v>
                </c:pt>
                <c:pt idx="3967">
                  <c:v>0.52808988764044895</c:v>
                </c:pt>
                <c:pt idx="3968">
                  <c:v>0.53932584269662898</c:v>
                </c:pt>
                <c:pt idx="3969">
                  <c:v>0.550561797752809</c:v>
                </c:pt>
                <c:pt idx="3970">
                  <c:v>0.56179775280898803</c:v>
                </c:pt>
                <c:pt idx="3971">
                  <c:v>0.57303370786516805</c:v>
                </c:pt>
                <c:pt idx="3972">
                  <c:v>0.58426966292134797</c:v>
                </c:pt>
                <c:pt idx="3973">
                  <c:v>0.59550561797752799</c:v>
                </c:pt>
                <c:pt idx="3974">
                  <c:v>0.60674157303370702</c:v>
                </c:pt>
                <c:pt idx="3975">
                  <c:v>0.61797752808988704</c:v>
                </c:pt>
                <c:pt idx="3976">
                  <c:v>0.62921348314606695</c:v>
                </c:pt>
                <c:pt idx="3977">
                  <c:v>0.64044943820224698</c:v>
                </c:pt>
                <c:pt idx="3978">
                  <c:v>0.651685393258427</c:v>
                </c:pt>
                <c:pt idx="3979">
                  <c:v>0.66292134831460603</c:v>
                </c:pt>
                <c:pt idx="3980">
                  <c:v>0.67415730337078605</c:v>
                </c:pt>
                <c:pt idx="3981">
                  <c:v>0.68539325842696597</c:v>
                </c:pt>
                <c:pt idx="3982">
                  <c:v>0.69662921348314599</c:v>
                </c:pt>
                <c:pt idx="3983">
                  <c:v>0.70786516853932502</c:v>
                </c:pt>
                <c:pt idx="3984">
                  <c:v>0.71910112359550504</c:v>
                </c:pt>
                <c:pt idx="3985">
                  <c:v>0.73033707865168496</c:v>
                </c:pt>
                <c:pt idx="3986">
                  <c:v>0.74157303370786498</c:v>
                </c:pt>
                <c:pt idx="3987">
                  <c:v>0.75280898876404401</c:v>
                </c:pt>
                <c:pt idx="3988">
                  <c:v>0.76404494382022403</c:v>
                </c:pt>
                <c:pt idx="3989">
                  <c:v>0.77528089887640395</c:v>
                </c:pt>
                <c:pt idx="3990">
                  <c:v>0.78651685393258397</c:v>
                </c:pt>
                <c:pt idx="3991">
                  <c:v>0.797752808988764</c:v>
                </c:pt>
                <c:pt idx="3992">
                  <c:v>0.80898876404494302</c:v>
                </c:pt>
                <c:pt idx="3993">
                  <c:v>0.82022471910112305</c:v>
                </c:pt>
                <c:pt idx="3994">
                  <c:v>0.83146067415730296</c:v>
                </c:pt>
                <c:pt idx="3995">
                  <c:v>0.84269662921348298</c:v>
                </c:pt>
                <c:pt idx="3996">
                  <c:v>0.85393258426966201</c:v>
                </c:pt>
                <c:pt idx="3997">
                  <c:v>0.86516853932584203</c:v>
                </c:pt>
                <c:pt idx="3998">
                  <c:v>0.87640449438202195</c:v>
                </c:pt>
                <c:pt idx="3999">
                  <c:v>0.88764044943820197</c:v>
                </c:pt>
                <c:pt idx="4000">
                  <c:v>0.898876404494382</c:v>
                </c:pt>
                <c:pt idx="4001">
                  <c:v>0.91011235955056102</c:v>
                </c:pt>
                <c:pt idx="4002">
                  <c:v>0.92134831460674105</c:v>
                </c:pt>
                <c:pt idx="4003">
                  <c:v>0.93258426966292096</c:v>
                </c:pt>
                <c:pt idx="4004">
                  <c:v>0.94382022471910099</c:v>
                </c:pt>
                <c:pt idx="4005">
                  <c:v>0.95505617977528001</c:v>
                </c:pt>
                <c:pt idx="4006">
                  <c:v>0.96629213483146004</c:v>
                </c:pt>
                <c:pt idx="4007">
                  <c:v>0.97752808988763995</c:v>
                </c:pt>
                <c:pt idx="4008">
                  <c:v>0.98876404494381998</c:v>
                </c:pt>
                <c:pt idx="4009">
                  <c:v>0</c:v>
                </c:pt>
                <c:pt idx="4010">
                  <c:v>2.5641025641025599E-2</c:v>
                </c:pt>
                <c:pt idx="4011">
                  <c:v>5.1282051282051197E-2</c:v>
                </c:pt>
                <c:pt idx="4012">
                  <c:v>7.69230769230769E-2</c:v>
                </c:pt>
                <c:pt idx="4013">
                  <c:v>0.10256410256410201</c:v>
                </c:pt>
                <c:pt idx="4014">
                  <c:v>0.128205128205128</c:v>
                </c:pt>
                <c:pt idx="4015">
                  <c:v>0.15384615384615299</c:v>
                </c:pt>
                <c:pt idx="4016">
                  <c:v>0.17948717948717899</c:v>
                </c:pt>
                <c:pt idx="4017">
                  <c:v>0.20512820512820501</c:v>
                </c:pt>
                <c:pt idx="4018">
                  <c:v>0.23076923076923</c:v>
                </c:pt>
                <c:pt idx="4019">
                  <c:v>0.256410256410256</c:v>
                </c:pt>
                <c:pt idx="4020">
                  <c:v>0.28205128205128199</c:v>
                </c:pt>
                <c:pt idx="4021">
                  <c:v>0.30769230769230699</c:v>
                </c:pt>
                <c:pt idx="4022">
                  <c:v>0.33333333333333298</c:v>
                </c:pt>
                <c:pt idx="4023">
                  <c:v>0.35897435897435898</c:v>
                </c:pt>
                <c:pt idx="4024">
                  <c:v>0.38461538461538403</c:v>
                </c:pt>
                <c:pt idx="4025">
                  <c:v>0.41025641025641002</c:v>
                </c:pt>
                <c:pt idx="4026">
                  <c:v>0.43589743589743501</c:v>
                </c:pt>
                <c:pt idx="4027">
                  <c:v>0.46153846153846101</c:v>
                </c:pt>
                <c:pt idx="4028">
                  <c:v>0.487179487179487</c:v>
                </c:pt>
                <c:pt idx="4029">
                  <c:v>0.512820512820512</c:v>
                </c:pt>
                <c:pt idx="4030">
                  <c:v>0.53846153846153799</c:v>
                </c:pt>
                <c:pt idx="4031">
                  <c:v>0.56410256410256399</c:v>
                </c:pt>
                <c:pt idx="4032">
                  <c:v>0.58974358974358898</c:v>
                </c:pt>
                <c:pt idx="4033">
                  <c:v>0.61538461538461497</c:v>
                </c:pt>
                <c:pt idx="4034">
                  <c:v>0.64102564102564097</c:v>
                </c:pt>
                <c:pt idx="4035">
                  <c:v>0.66666666666666596</c:v>
                </c:pt>
                <c:pt idx="4036">
                  <c:v>0.69230769230769196</c:v>
                </c:pt>
                <c:pt idx="4037">
                  <c:v>0.71794871794871795</c:v>
                </c:pt>
                <c:pt idx="4038">
                  <c:v>0.74358974358974295</c:v>
                </c:pt>
                <c:pt idx="4039">
                  <c:v>0.76923076923076905</c:v>
                </c:pt>
                <c:pt idx="4040">
                  <c:v>0.79487179487179405</c:v>
                </c:pt>
                <c:pt idx="4041">
                  <c:v>0.82051282051282004</c:v>
                </c:pt>
                <c:pt idx="4042">
                  <c:v>0.84615384615384603</c:v>
                </c:pt>
                <c:pt idx="4043">
                  <c:v>0.87179487179487103</c:v>
                </c:pt>
                <c:pt idx="4044">
                  <c:v>0.89743589743589702</c:v>
                </c:pt>
                <c:pt idx="4045">
                  <c:v>0.92307692307692302</c:v>
                </c:pt>
                <c:pt idx="4046">
                  <c:v>0.94871794871794801</c:v>
                </c:pt>
                <c:pt idx="4047">
                  <c:v>0.97435897435897401</c:v>
                </c:pt>
                <c:pt idx="4048">
                  <c:v>0</c:v>
                </c:pt>
                <c:pt idx="4049">
                  <c:v>3.7037037037037E-2</c:v>
                </c:pt>
                <c:pt idx="4050">
                  <c:v>7.4074074074074001E-2</c:v>
                </c:pt>
                <c:pt idx="4051">
                  <c:v>0.11111111111111099</c:v>
                </c:pt>
                <c:pt idx="4052">
                  <c:v>0.148148148148148</c:v>
                </c:pt>
                <c:pt idx="4053">
                  <c:v>0.18518518518518501</c:v>
                </c:pt>
                <c:pt idx="4054">
                  <c:v>0.22222222222222199</c:v>
                </c:pt>
                <c:pt idx="4055">
                  <c:v>0.25925925925925902</c:v>
                </c:pt>
                <c:pt idx="4056">
                  <c:v>0.296296296296296</c:v>
                </c:pt>
                <c:pt idx="4057">
                  <c:v>0.33333333333333298</c:v>
                </c:pt>
                <c:pt idx="4058">
                  <c:v>0.37037037037037002</c:v>
                </c:pt>
                <c:pt idx="4059">
                  <c:v>0.407407407407407</c:v>
                </c:pt>
                <c:pt idx="4060">
                  <c:v>0.44444444444444398</c:v>
                </c:pt>
                <c:pt idx="4061">
                  <c:v>0.48148148148148101</c:v>
                </c:pt>
                <c:pt idx="4062">
                  <c:v>0.51851851851851805</c:v>
                </c:pt>
                <c:pt idx="4063">
                  <c:v>0.55555555555555503</c:v>
                </c:pt>
                <c:pt idx="4064">
                  <c:v>0.592592592592592</c:v>
                </c:pt>
                <c:pt idx="4065">
                  <c:v>0.62962962962962898</c:v>
                </c:pt>
                <c:pt idx="4066">
                  <c:v>0.66666666666666596</c:v>
                </c:pt>
                <c:pt idx="4067">
                  <c:v>0.70370370370370305</c:v>
                </c:pt>
                <c:pt idx="4068">
                  <c:v>0.74074074074074003</c:v>
                </c:pt>
                <c:pt idx="4069">
                  <c:v>0.77777777777777701</c:v>
                </c:pt>
                <c:pt idx="4070">
                  <c:v>0.81481481481481399</c:v>
                </c:pt>
                <c:pt idx="4071">
                  <c:v>0.85185185185185097</c:v>
                </c:pt>
                <c:pt idx="4072">
                  <c:v>0.88888888888888795</c:v>
                </c:pt>
                <c:pt idx="4073">
                  <c:v>0.92592592592592504</c:v>
                </c:pt>
                <c:pt idx="4074">
                  <c:v>0.96296296296296202</c:v>
                </c:pt>
                <c:pt idx="4075">
                  <c:v>0</c:v>
                </c:pt>
                <c:pt idx="4076">
                  <c:v>2.27272727272727E-2</c:v>
                </c:pt>
                <c:pt idx="4077">
                  <c:v>4.54545454545454E-2</c:v>
                </c:pt>
                <c:pt idx="4078">
                  <c:v>6.8181818181818094E-2</c:v>
                </c:pt>
                <c:pt idx="4079">
                  <c:v>9.0909090909090898E-2</c:v>
                </c:pt>
                <c:pt idx="4080">
                  <c:v>0.11363636363636299</c:v>
                </c:pt>
                <c:pt idx="4081">
                  <c:v>0.13636363636363599</c:v>
                </c:pt>
                <c:pt idx="4082">
                  <c:v>0.15909090909090901</c:v>
                </c:pt>
                <c:pt idx="4083">
                  <c:v>0.18181818181818099</c:v>
                </c:pt>
                <c:pt idx="4084">
                  <c:v>0.204545454545454</c:v>
                </c:pt>
                <c:pt idx="4085">
                  <c:v>0.22727272727272699</c:v>
                </c:pt>
                <c:pt idx="4086">
                  <c:v>0.25</c:v>
                </c:pt>
                <c:pt idx="4087">
                  <c:v>0.27272727272727199</c:v>
                </c:pt>
                <c:pt idx="4088">
                  <c:v>0.29545454545454503</c:v>
                </c:pt>
                <c:pt idx="4089">
                  <c:v>0.31818181818181801</c:v>
                </c:pt>
                <c:pt idx="4090">
                  <c:v>0.34090909090909</c:v>
                </c:pt>
                <c:pt idx="4091">
                  <c:v>0.36363636363636298</c:v>
                </c:pt>
                <c:pt idx="4092">
                  <c:v>0.38636363636363602</c:v>
                </c:pt>
                <c:pt idx="4093">
                  <c:v>0.40909090909090901</c:v>
                </c:pt>
                <c:pt idx="4094">
                  <c:v>0.43181818181818099</c:v>
                </c:pt>
                <c:pt idx="4095">
                  <c:v>0.45454545454545398</c:v>
                </c:pt>
                <c:pt idx="4096">
                  <c:v>0.47727272727272702</c:v>
                </c:pt>
                <c:pt idx="4097">
                  <c:v>0.5</c:v>
                </c:pt>
                <c:pt idx="4098">
                  <c:v>0.52272727272727204</c:v>
                </c:pt>
                <c:pt idx="4099">
                  <c:v>0.54545454545454497</c:v>
                </c:pt>
                <c:pt idx="4100">
                  <c:v>0.56818181818181801</c:v>
                </c:pt>
                <c:pt idx="4101">
                  <c:v>0.59090909090909005</c:v>
                </c:pt>
                <c:pt idx="4102">
                  <c:v>0.61363636363636298</c:v>
                </c:pt>
                <c:pt idx="4103">
                  <c:v>0.63636363636363602</c:v>
                </c:pt>
                <c:pt idx="4104">
                  <c:v>0.65909090909090895</c:v>
                </c:pt>
                <c:pt idx="4105">
                  <c:v>0.68181818181818099</c:v>
                </c:pt>
                <c:pt idx="4106">
                  <c:v>0.70454545454545403</c:v>
                </c:pt>
                <c:pt idx="4107">
                  <c:v>0.72727272727272696</c:v>
                </c:pt>
                <c:pt idx="4108">
                  <c:v>0.75</c:v>
                </c:pt>
                <c:pt idx="4109">
                  <c:v>0.77272727272727204</c:v>
                </c:pt>
                <c:pt idx="4110">
                  <c:v>0.79545454545454497</c:v>
                </c:pt>
                <c:pt idx="4111">
                  <c:v>0.81818181818181801</c:v>
                </c:pt>
                <c:pt idx="4112">
                  <c:v>0.84090909090909005</c:v>
                </c:pt>
                <c:pt idx="4113">
                  <c:v>0.86363636363636298</c:v>
                </c:pt>
                <c:pt idx="4114">
                  <c:v>0.88636363636363602</c:v>
                </c:pt>
                <c:pt idx="4115">
                  <c:v>0.90909090909090895</c:v>
                </c:pt>
                <c:pt idx="4116">
                  <c:v>0.93181818181818099</c:v>
                </c:pt>
                <c:pt idx="4117">
                  <c:v>0.95454545454545403</c:v>
                </c:pt>
                <c:pt idx="4118">
                  <c:v>0.97727272727272696</c:v>
                </c:pt>
                <c:pt idx="4119">
                  <c:v>0</c:v>
                </c:pt>
                <c:pt idx="4120">
                  <c:v>1.51515151515151E-2</c:v>
                </c:pt>
                <c:pt idx="4121">
                  <c:v>3.03030303030303E-2</c:v>
                </c:pt>
                <c:pt idx="4122">
                  <c:v>4.54545454545454E-2</c:v>
                </c:pt>
                <c:pt idx="4123">
                  <c:v>6.0606060606060601E-2</c:v>
                </c:pt>
                <c:pt idx="4124">
                  <c:v>7.5757575757575704E-2</c:v>
                </c:pt>
                <c:pt idx="4125">
                  <c:v>9.0909090909090898E-2</c:v>
                </c:pt>
                <c:pt idx="4126">
                  <c:v>0.10606060606060599</c:v>
                </c:pt>
                <c:pt idx="4127">
                  <c:v>0.12121212121212099</c:v>
                </c:pt>
                <c:pt idx="4128">
                  <c:v>0.13636363636363599</c:v>
                </c:pt>
                <c:pt idx="4129">
                  <c:v>0.15151515151515099</c:v>
                </c:pt>
                <c:pt idx="4130">
                  <c:v>0.16666666666666599</c:v>
                </c:pt>
                <c:pt idx="4131">
                  <c:v>0.18181818181818099</c:v>
                </c:pt>
                <c:pt idx="4132">
                  <c:v>0.19696969696969599</c:v>
                </c:pt>
                <c:pt idx="4133">
                  <c:v>0.21212121212121199</c:v>
                </c:pt>
                <c:pt idx="4134">
                  <c:v>0.22727272727272699</c:v>
                </c:pt>
                <c:pt idx="4135">
                  <c:v>0.24242424242424199</c:v>
                </c:pt>
                <c:pt idx="4136">
                  <c:v>0.25757575757575701</c:v>
                </c:pt>
                <c:pt idx="4137">
                  <c:v>0.27272727272727199</c:v>
                </c:pt>
                <c:pt idx="4138">
                  <c:v>0.28787878787878701</c:v>
                </c:pt>
                <c:pt idx="4139">
                  <c:v>0.30303030303030298</c:v>
                </c:pt>
                <c:pt idx="4140">
                  <c:v>0.31818181818181801</c:v>
                </c:pt>
                <c:pt idx="4141">
                  <c:v>0.33333333333333298</c:v>
                </c:pt>
                <c:pt idx="4142">
                  <c:v>0.34848484848484801</c:v>
                </c:pt>
                <c:pt idx="4143">
                  <c:v>0.36363636363636298</c:v>
                </c:pt>
                <c:pt idx="4144">
                  <c:v>0.37878787878787801</c:v>
                </c:pt>
                <c:pt idx="4145">
                  <c:v>0.39393939393939298</c:v>
                </c:pt>
                <c:pt idx="4146">
                  <c:v>0.40909090909090901</c:v>
                </c:pt>
                <c:pt idx="4147">
                  <c:v>0.42424242424242398</c:v>
                </c:pt>
                <c:pt idx="4148">
                  <c:v>0.439393939393939</c:v>
                </c:pt>
                <c:pt idx="4149">
                  <c:v>0.45454545454545398</c:v>
                </c:pt>
                <c:pt idx="4150">
                  <c:v>0.469696969696969</c:v>
                </c:pt>
                <c:pt idx="4151">
                  <c:v>0.48484848484848397</c:v>
                </c:pt>
                <c:pt idx="4152">
                  <c:v>0.5</c:v>
                </c:pt>
                <c:pt idx="4153">
                  <c:v>0.51515151515151503</c:v>
                </c:pt>
                <c:pt idx="4154">
                  <c:v>0.53030303030303005</c:v>
                </c:pt>
                <c:pt idx="4155">
                  <c:v>0.54545454545454497</c:v>
                </c:pt>
                <c:pt idx="4156">
                  <c:v>0.56060606060606</c:v>
                </c:pt>
                <c:pt idx="4157">
                  <c:v>0.57575757575757502</c:v>
                </c:pt>
                <c:pt idx="4158">
                  <c:v>0.59090909090909005</c:v>
                </c:pt>
                <c:pt idx="4159">
                  <c:v>0.60606060606060597</c:v>
                </c:pt>
                <c:pt idx="4160">
                  <c:v>0.62121212121212099</c:v>
                </c:pt>
                <c:pt idx="4161">
                  <c:v>0.63636363636363602</c:v>
                </c:pt>
                <c:pt idx="4162">
                  <c:v>0.65151515151515105</c:v>
                </c:pt>
                <c:pt idx="4163">
                  <c:v>0.66666666666666596</c:v>
                </c:pt>
                <c:pt idx="4164">
                  <c:v>0.68181818181818099</c:v>
                </c:pt>
                <c:pt idx="4165">
                  <c:v>0.69696969696969702</c:v>
                </c:pt>
                <c:pt idx="4166">
                  <c:v>0.71212121212121204</c:v>
                </c:pt>
                <c:pt idx="4167">
                  <c:v>0.72727272727272696</c:v>
                </c:pt>
                <c:pt idx="4168">
                  <c:v>0.74242424242424199</c:v>
                </c:pt>
                <c:pt idx="4169">
                  <c:v>0.75757575757575701</c:v>
                </c:pt>
                <c:pt idx="4170">
                  <c:v>0.77272727272727204</c:v>
                </c:pt>
                <c:pt idx="4171">
                  <c:v>0.78787878787878696</c:v>
                </c:pt>
                <c:pt idx="4172">
                  <c:v>0.80303030303030298</c:v>
                </c:pt>
                <c:pt idx="4173">
                  <c:v>0.81818181818181801</c:v>
                </c:pt>
                <c:pt idx="4174">
                  <c:v>0.83333333333333304</c:v>
                </c:pt>
                <c:pt idx="4175">
                  <c:v>0.84848484848484795</c:v>
                </c:pt>
                <c:pt idx="4176">
                  <c:v>0.86363636363636298</c:v>
                </c:pt>
                <c:pt idx="4177">
                  <c:v>0.87878787878787801</c:v>
                </c:pt>
                <c:pt idx="4178">
                  <c:v>0.89393939393939303</c:v>
                </c:pt>
                <c:pt idx="4179">
                  <c:v>0.90909090909090895</c:v>
                </c:pt>
                <c:pt idx="4180">
                  <c:v>0.92424242424242398</c:v>
                </c:pt>
                <c:pt idx="4181">
                  <c:v>0.939393939393939</c:v>
                </c:pt>
                <c:pt idx="4182">
                  <c:v>0.95454545454545403</c:v>
                </c:pt>
                <c:pt idx="4183">
                  <c:v>0.96969696969696895</c:v>
                </c:pt>
                <c:pt idx="4184">
                  <c:v>0.98484848484848397</c:v>
                </c:pt>
                <c:pt idx="4185">
                  <c:v>0</c:v>
                </c:pt>
                <c:pt idx="4186">
                  <c:v>2.3809523809523801E-2</c:v>
                </c:pt>
                <c:pt idx="4187">
                  <c:v>4.7619047619047603E-2</c:v>
                </c:pt>
                <c:pt idx="4188">
                  <c:v>7.1428571428571397E-2</c:v>
                </c:pt>
                <c:pt idx="4189">
                  <c:v>9.5238095238095205E-2</c:v>
                </c:pt>
                <c:pt idx="4190">
                  <c:v>0.119047619047619</c:v>
                </c:pt>
                <c:pt idx="4191">
                  <c:v>0.14285714285714199</c:v>
                </c:pt>
                <c:pt idx="4192">
                  <c:v>0.16666666666666599</c:v>
                </c:pt>
                <c:pt idx="4193">
                  <c:v>0.19047619047618999</c:v>
                </c:pt>
                <c:pt idx="4194">
                  <c:v>0.214285714285714</c:v>
                </c:pt>
                <c:pt idx="4195">
                  <c:v>0.238095238095238</c:v>
                </c:pt>
                <c:pt idx="4196">
                  <c:v>0.26190476190476097</c:v>
                </c:pt>
                <c:pt idx="4197">
                  <c:v>0.28571428571428498</c:v>
                </c:pt>
                <c:pt idx="4198">
                  <c:v>0.30952380952380898</c:v>
                </c:pt>
                <c:pt idx="4199">
                  <c:v>0.33333333333333298</c:v>
                </c:pt>
                <c:pt idx="4200">
                  <c:v>0.35714285714285698</c:v>
                </c:pt>
                <c:pt idx="4201">
                  <c:v>0.38095238095237999</c:v>
                </c:pt>
                <c:pt idx="4202">
                  <c:v>0.40476190476190399</c:v>
                </c:pt>
                <c:pt idx="4203">
                  <c:v>0.42857142857142799</c:v>
                </c:pt>
                <c:pt idx="4204">
                  <c:v>0.452380952380952</c:v>
                </c:pt>
                <c:pt idx="4205">
                  <c:v>0.476190476190476</c:v>
                </c:pt>
                <c:pt idx="4206">
                  <c:v>0.5</c:v>
                </c:pt>
                <c:pt idx="4207">
                  <c:v>0.52380952380952295</c:v>
                </c:pt>
                <c:pt idx="4208">
                  <c:v>0.54761904761904701</c:v>
                </c:pt>
                <c:pt idx="4209">
                  <c:v>0.57142857142857095</c:v>
                </c:pt>
                <c:pt idx="4210">
                  <c:v>0.59523809523809501</c:v>
                </c:pt>
                <c:pt idx="4211">
                  <c:v>0.61904761904761896</c:v>
                </c:pt>
                <c:pt idx="4212">
                  <c:v>0.64285714285714202</c:v>
                </c:pt>
                <c:pt idx="4213">
                  <c:v>0.66666666666666596</c:v>
                </c:pt>
                <c:pt idx="4214">
                  <c:v>0.69047619047619002</c:v>
                </c:pt>
                <c:pt idx="4215">
                  <c:v>0.71428571428571397</c:v>
                </c:pt>
                <c:pt idx="4216">
                  <c:v>0.73809523809523803</c:v>
                </c:pt>
                <c:pt idx="4217">
                  <c:v>0.76190476190476097</c:v>
                </c:pt>
                <c:pt idx="4218">
                  <c:v>0.78571428571428503</c:v>
                </c:pt>
                <c:pt idx="4219">
                  <c:v>0.80952380952380898</c:v>
                </c:pt>
                <c:pt idx="4220">
                  <c:v>0.83333333333333304</c:v>
                </c:pt>
                <c:pt idx="4221">
                  <c:v>0.85714285714285698</c:v>
                </c:pt>
                <c:pt idx="4222">
                  <c:v>0.88095238095238004</c:v>
                </c:pt>
                <c:pt idx="4223">
                  <c:v>0.90476190476190399</c:v>
                </c:pt>
                <c:pt idx="4224">
                  <c:v>0.92857142857142805</c:v>
                </c:pt>
                <c:pt idx="4225">
                  <c:v>0.952380952380952</c:v>
                </c:pt>
                <c:pt idx="4226">
                  <c:v>0.97619047619047605</c:v>
                </c:pt>
                <c:pt idx="4227">
                  <c:v>0</c:v>
                </c:pt>
                <c:pt idx="4228">
                  <c:v>3.2258064516128997E-2</c:v>
                </c:pt>
                <c:pt idx="4229">
                  <c:v>6.4516129032257993E-2</c:v>
                </c:pt>
                <c:pt idx="4230">
                  <c:v>9.6774193548387094E-2</c:v>
                </c:pt>
                <c:pt idx="4231">
                  <c:v>0.12903225806451599</c:v>
                </c:pt>
                <c:pt idx="4232">
                  <c:v>0.16129032258064499</c:v>
                </c:pt>
                <c:pt idx="4233">
                  <c:v>0.19354838709677399</c:v>
                </c:pt>
                <c:pt idx="4234">
                  <c:v>0.225806451612903</c:v>
                </c:pt>
                <c:pt idx="4235">
                  <c:v>0.25806451612903197</c:v>
                </c:pt>
                <c:pt idx="4236">
                  <c:v>0.29032258064516098</c:v>
                </c:pt>
                <c:pt idx="4237">
                  <c:v>0.32258064516128998</c:v>
                </c:pt>
                <c:pt idx="4238">
                  <c:v>0.35483870967741898</c:v>
                </c:pt>
                <c:pt idx="4239">
                  <c:v>0.38709677419354799</c:v>
                </c:pt>
                <c:pt idx="4240">
                  <c:v>0.41935483870967699</c:v>
                </c:pt>
                <c:pt idx="4241">
                  <c:v>0.45161290322580599</c:v>
                </c:pt>
                <c:pt idx="4242">
                  <c:v>0.483870967741935</c:v>
                </c:pt>
                <c:pt idx="4243">
                  <c:v>0.51612903225806395</c:v>
                </c:pt>
                <c:pt idx="4244">
                  <c:v>0.54838709677419295</c:v>
                </c:pt>
                <c:pt idx="4245">
                  <c:v>0.58064516129032195</c:v>
                </c:pt>
                <c:pt idx="4246">
                  <c:v>0.61290322580645096</c:v>
                </c:pt>
                <c:pt idx="4247">
                  <c:v>0.64516129032257996</c:v>
                </c:pt>
                <c:pt idx="4248">
                  <c:v>0.67741935483870896</c:v>
                </c:pt>
                <c:pt idx="4249">
                  <c:v>0.70967741935483797</c:v>
                </c:pt>
                <c:pt idx="4250">
                  <c:v>0.74193548387096697</c:v>
                </c:pt>
                <c:pt idx="4251">
                  <c:v>0.77419354838709598</c:v>
                </c:pt>
                <c:pt idx="4252">
                  <c:v>0.80645161290322498</c:v>
                </c:pt>
                <c:pt idx="4253">
                  <c:v>0.83870967741935398</c:v>
                </c:pt>
                <c:pt idx="4254">
                  <c:v>0.87096774193548299</c:v>
                </c:pt>
                <c:pt idx="4255">
                  <c:v>0.90322580645161199</c:v>
                </c:pt>
                <c:pt idx="4256">
                  <c:v>0.93548387096774099</c:v>
                </c:pt>
                <c:pt idx="4257">
                  <c:v>0.967741935483871</c:v>
                </c:pt>
                <c:pt idx="4258">
                  <c:v>0</c:v>
                </c:pt>
                <c:pt idx="4259">
                  <c:v>2.1739130434782601E-2</c:v>
                </c:pt>
                <c:pt idx="4260">
                  <c:v>4.3478260869565202E-2</c:v>
                </c:pt>
                <c:pt idx="4261">
                  <c:v>6.5217391304347797E-2</c:v>
                </c:pt>
                <c:pt idx="4262">
                  <c:v>8.6956521739130405E-2</c:v>
                </c:pt>
                <c:pt idx="4263">
                  <c:v>0.108695652173913</c:v>
                </c:pt>
                <c:pt idx="4264">
                  <c:v>0.13043478260869501</c:v>
                </c:pt>
                <c:pt idx="4265">
                  <c:v>0.15217391304347799</c:v>
                </c:pt>
                <c:pt idx="4266">
                  <c:v>0.17391304347826</c:v>
                </c:pt>
                <c:pt idx="4267">
                  <c:v>0.19565217391304299</c:v>
                </c:pt>
                <c:pt idx="4268">
                  <c:v>0.217391304347826</c:v>
                </c:pt>
                <c:pt idx="4269">
                  <c:v>0.23913043478260801</c:v>
                </c:pt>
                <c:pt idx="4270">
                  <c:v>0.26086956521739102</c:v>
                </c:pt>
                <c:pt idx="4271">
                  <c:v>0.282608695652173</c:v>
                </c:pt>
                <c:pt idx="4272">
                  <c:v>0.30434782608695599</c:v>
                </c:pt>
                <c:pt idx="4273">
                  <c:v>0.32608695652173902</c:v>
                </c:pt>
                <c:pt idx="4274">
                  <c:v>0.34782608695652101</c:v>
                </c:pt>
                <c:pt idx="4275">
                  <c:v>0.36956521739130399</c:v>
                </c:pt>
                <c:pt idx="4276">
                  <c:v>0.39130434782608697</c:v>
                </c:pt>
                <c:pt idx="4277">
                  <c:v>0.41304347826086901</c:v>
                </c:pt>
                <c:pt idx="4278">
                  <c:v>0.434782608695652</c:v>
                </c:pt>
                <c:pt idx="4279">
                  <c:v>0.45652173913043398</c:v>
                </c:pt>
                <c:pt idx="4280">
                  <c:v>0.47826086956521702</c:v>
                </c:pt>
                <c:pt idx="4281">
                  <c:v>0.5</c:v>
                </c:pt>
                <c:pt idx="4282">
                  <c:v>0.52173913043478204</c:v>
                </c:pt>
                <c:pt idx="4283">
                  <c:v>0.54347826086956497</c:v>
                </c:pt>
                <c:pt idx="4284">
                  <c:v>0.56521739130434701</c:v>
                </c:pt>
                <c:pt idx="4285">
                  <c:v>0.58695652173913004</c:v>
                </c:pt>
                <c:pt idx="4286">
                  <c:v>0.60869565217391297</c:v>
                </c:pt>
                <c:pt idx="4287">
                  <c:v>0.63043478260869501</c:v>
                </c:pt>
                <c:pt idx="4288">
                  <c:v>0.65217391304347805</c:v>
                </c:pt>
                <c:pt idx="4289">
                  <c:v>0.67391304347825998</c:v>
                </c:pt>
                <c:pt idx="4290">
                  <c:v>0.69565217391304301</c:v>
                </c:pt>
                <c:pt idx="4291">
                  <c:v>0.71739130434782605</c:v>
                </c:pt>
                <c:pt idx="4292">
                  <c:v>0.73913043478260798</c:v>
                </c:pt>
                <c:pt idx="4293">
                  <c:v>0.76086956521739102</c:v>
                </c:pt>
                <c:pt idx="4294">
                  <c:v>0.78260869565217395</c:v>
                </c:pt>
                <c:pt idx="4295">
                  <c:v>0.80434782608695599</c:v>
                </c:pt>
                <c:pt idx="4296">
                  <c:v>0.82608695652173902</c:v>
                </c:pt>
                <c:pt idx="4297">
                  <c:v>0.84782608695652095</c:v>
                </c:pt>
                <c:pt idx="4298">
                  <c:v>0.86956521739130399</c:v>
                </c:pt>
                <c:pt idx="4299">
                  <c:v>0.89130434782608603</c:v>
                </c:pt>
                <c:pt idx="4300">
                  <c:v>0.91304347826086896</c:v>
                </c:pt>
                <c:pt idx="4301">
                  <c:v>0.934782608695652</c:v>
                </c:pt>
                <c:pt idx="4302">
                  <c:v>0.95652173913043403</c:v>
                </c:pt>
                <c:pt idx="4303">
                  <c:v>0.97826086956521696</c:v>
                </c:pt>
                <c:pt idx="4304">
                  <c:v>0</c:v>
                </c:pt>
                <c:pt idx="4305">
                  <c:v>9.0909090909090905E-3</c:v>
                </c:pt>
                <c:pt idx="4306">
                  <c:v>1.8181818181818101E-2</c:v>
                </c:pt>
                <c:pt idx="4307">
                  <c:v>2.7272727272727199E-2</c:v>
                </c:pt>
                <c:pt idx="4308">
                  <c:v>3.6363636363636299E-2</c:v>
                </c:pt>
                <c:pt idx="4309">
                  <c:v>4.54545454545454E-2</c:v>
                </c:pt>
                <c:pt idx="4310">
                  <c:v>5.4545454545454501E-2</c:v>
                </c:pt>
                <c:pt idx="4311">
                  <c:v>6.3636363636363602E-2</c:v>
                </c:pt>
                <c:pt idx="4312">
                  <c:v>7.2727272727272696E-2</c:v>
                </c:pt>
                <c:pt idx="4313">
                  <c:v>8.1818181818181804E-2</c:v>
                </c:pt>
                <c:pt idx="4314">
                  <c:v>9.0909090909090898E-2</c:v>
                </c:pt>
                <c:pt idx="4315">
                  <c:v>0.1</c:v>
                </c:pt>
                <c:pt idx="4316">
                  <c:v>0.109090909090909</c:v>
                </c:pt>
                <c:pt idx="4317">
                  <c:v>0.118181818181818</c:v>
                </c:pt>
                <c:pt idx="4318">
                  <c:v>0.12727272727272701</c:v>
                </c:pt>
                <c:pt idx="4319">
                  <c:v>0.13636363636363599</c:v>
                </c:pt>
                <c:pt idx="4320">
                  <c:v>0.145454545454545</c:v>
                </c:pt>
                <c:pt idx="4321">
                  <c:v>0.15454545454545399</c:v>
                </c:pt>
                <c:pt idx="4322">
                  <c:v>0.163636363636363</c:v>
                </c:pt>
                <c:pt idx="4323">
                  <c:v>0.17272727272727201</c:v>
                </c:pt>
                <c:pt idx="4324">
                  <c:v>0.18181818181818099</c:v>
                </c:pt>
                <c:pt idx="4325">
                  <c:v>0.19090909090909</c:v>
                </c:pt>
                <c:pt idx="4326">
                  <c:v>0.2</c:v>
                </c:pt>
                <c:pt idx="4327">
                  <c:v>0.20909090909090899</c:v>
                </c:pt>
                <c:pt idx="4328">
                  <c:v>0.218181818181818</c:v>
                </c:pt>
                <c:pt idx="4329">
                  <c:v>0.22727272727272699</c:v>
                </c:pt>
                <c:pt idx="4330">
                  <c:v>0.236363636363636</c:v>
                </c:pt>
                <c:pt idx="4331">
                  <c:v>0.24545454545454501</c:v>
                </c:pt>
                <c:pt idx="4332">
                  <c:v>0.25454545454545402</c:v>
                </c:pt>
                <c:pt idx="4333">
                  <c:v>0.263636363636363</c:v>
                </c:pt>
                <c:pt idx="4334">
                  <c:v>0.27272727272727199</c:v>
                </c:pt>
                <c:pt idx="4335">
                  <c:v>0.28181818181818102</c:v>
                </c:pt>
                <c:pt idx="4336">
                  <c:v>0.29090909090909001</c:v>
                </c:pt>
                <c:pt idx="4337">
                  <c:v>0.3</c:v>
                </c:pt>
                <c:pt idx="4338">
                  <c:v>0.30909090909090903</c:v>
                </c:pt>
                <c:pt idx="4339">
                  <c:v>0.31818181818181801</c:v>
                </c:pt>
                <c:pt idx="4340">
                  <c:v>0.32727272727272699</c:v>
                </c:pt>
                <c:pt idx="4341">
                  <c:v>0.33636363636363598</c:v>
                </c:pt>
                <c:pt idx="4342">
                  <c:v>0.34545454545454501</c:v>
                </c:pt>
                <c:pt idx="4343">
                  <c:v>0.354545454545454</c:v>
                </c:pt>
                <c:pt idx="4344">
                  <c:v>0.36363636363636298</c:v>
                </c:pt>
                <c:pt idx="4345">
                  <c:v>0.37272727272727202</c:v>
                </c:pt>
                <c:pt idx="4346">
                  <c:v>0.381818181818181</c:v>
                </c:pt>
                <c:pt idx="4347">
                  <c:v>0.39090909090908998</c:v>
                </c:pt>
                <c:pt idx="4348">
                  <c:v>0.4</c:v>
                </c:pt>
                <c:pt idx="4349">
                  <c:v>0.40909090909090901</c:v>
                </c:pt>
                <c:pt idx="4350">
                  <c:v>0.41818181818181799</c:v>
                </c:pt>
                <c:pt idx="4351">
                  <c:v>0.42727272727272703</c:v>
                </c:pt>
                <c:pt idx="4352">
                  <c:v>0.43636363636363601</c:v>
                </c:pt>
                <c:pt idx="4353">
                  <c:v>0.44545454545454499</c:v>
                </c:pt>
                <c:pt idx="4354">
                  <c:v>0.45454545454545398</c:v>
                </c:pt>
                <c:pt idx="4355">
                  <c:v>0.46363636363636301</c:v>
                </c:pt>
                <c:pt idx="4356">
                  <c:v>0.472727272727272</c:v>
                </c:pt>
                <c:pt idx="4357">
                  <c:v>0.48181818181818098</c:v>
                </c:pt>
                <c:pt idx="4358">
                  <c:v>0.49090909090909002</c:v>
                </c:pt>
                <c:pt idx="4359">
                  <c:v>0.5</c:v>
                </c:pt>
                <c:pt idx="4360">
                  <c:v>0.50909090909090904</c:v>
                </c:pt>
                <c:pt idx="4361">
                  <c:v>0.51818181818181797</c:v>
                </c:pt>
                <c:pt idx="4362">
                  <c:v>0.527272727272727</c:v>
                </c:pt>
                <c:pt idx="4363">
                  <c:v>0.53636363636363604</c:v>
                </c:pt>
                <c:pt idx="4364">
                  <c:v>0.54545454545454497</c:v>
                </c:pt>
                <c:pt idx="4365">
                  <c:v>0.55454545454545401</c:v>
                </c:pt>
                <c:pt idx="4366">
                  <c:v>0.56363636363636305</c:v>
                </c:pt>
                <c:pt idx="4367">
                  <c:v>0.57272727272727197</c:v>
                </c:pt>
                <c:pt idx="4368">
                  <c:v>0.58181818181818101</c:v>
                </c:pt>
                <c:pt idx="4369">
                  <c:v>0.59090909090909005</c:v>
                </c:pt>
                <c:pt idx="4370">
                  <c:v>0.6</c:v>
                </c:pt>
                <c:pt idx="4371">
                  <c:v>0.60909090909090902</c:v>
                </c:pt>
                <c:pt idx="4372">
                  <c:v>0.61818181818181805</c:v>
                </c:pt>
                <c:pt idx="4373">
                  <c:v>0.62727272727272698</c:v>
                </c:pt>
                <c:pt idx="4374">
                  <c:v>0.63636363636363602</c:v>
                </c:pt>
                <c:pt idx="4375">
                  <c:v>0.64545454545454495</c:v>
                </c:pt>
                <c:pt idx="4376">
                  <c:v>0.65454545454545399</c:v>
                </c:pt>
                <c:pt idx="4377">
                  <c:v>0.66363636363636302</c:v>
                </c:pt>
                <c:pt idx="4378">
                  <c:v>0.67272727272727195</c:v>
                </c:pt>
                <c:pt idx="4379">
                  <c:v>0.68181818181818099</c:v>
                </c:pt>
                <c:pt idx="4380">
                  <c:v>0.69090909090909003</c:v>
                </c:pt>
                <c:pt idx="4381">
                  <c:v>0.7</c:v>
                </c:pt>
                <c:pt idx="4382">
                  <c:v>0.70909090909090899</c:v>
                </c:pt>
                <c:pt idx="4383">
                  <c:v>0.71818181818181803</c:v>
                </c:pt>
                <c:pt idx="4384">
                  <c:v>0.72727272727272696</c:v>
                </c:pt>
                <c:pt idx="4385">
                  <c:v>0.736363636363636</c:v>
                </c:pt>
                <c:pt idx="4386">
                  <c:v>0.74545454545454504</c:v>
                </c:pt>
                <c:pt idx="4387">
                  <c:v>0.75454545454545396</c:v>
                </c:pt>
                <c:pt idx="4388">
                  <c:v>0.763636363636363</c:v>
                </c:pt>
                <c:pt idx="4389">
                  <c:v>0.77272727272727204</c:v>
                </c:pt>
                <c:pt idx="4390">
                  <c:v>0.78181818181818097</c:v>
                </c:pt>
                <c:pt idx="4391">
                  <c:v>0.79090909090909001</c:v>
                </c:pt>
                <c:pt idx="4392">
                  <c:v>0.8</c:v>
                </c:pt>
                <c:pt idx="4393">
                  <c:v>0.80909090909090897</c:v>
                </c:pt>
                <c:pt idx="4394">
                  <c:v>0.81818181818181801</c:v>
                </c:pt>
                <c:pt idx="4395">
                  <c:v>0.82727272727272705</c:v>
                </c:pt>
                <c:pt idx="4396">
                  <c:v>0.83636363636363598</c:v>
                </c:pt>
                <c:pt idx="4397">
                  <c:v>0.84545454545454501</c:v>
                </c:pt>
                <c:pt idx="4398">
                  <c:v>0.85454545454545405</c:v>
                </c:pt>
                <c:pt idx="4399">
                  <c:v>0.86363636363636298</c:v>
                </c:pt>
                <c:pt idx="4400">
                  <c:v>0.87272727272727202</c:v>
                </c:pt>
                <c:pt idx="4401">
                  <c:v>0.88181818181818095</c:v>
                </c:pt>
                <c:pt idx="4402">
                  <c:v>0.89090909090908998</c:v>
                </c:pt>
                <c:pt idx="4403">
                  <c:v>0.9</c:v>
                </c:pt>
                <c:pt idx="4404">
                  <c:v>0.90909090909090895</c:v>
                </c:pt>
                <c:pt idx="4405">
                  <c:v>0.91818181818181799</c:v>
                </c:pt>
                <c:pt idx="4406">
                  <c:v>0.92727272727272703</c:v>
                </c:pt>
                <c:pt idx="4407">
                  <c:v>0.93636363636363595</c:v>
                </c:pt>
                <c:pt idx="4408">
                  <c:v>0.94545454545454499</c:v>
                </c:pt>
                <c:pt idx="4409">
                  <c:v>0.95454545454545403</c:v>
                </c:pt>
                <c:pt idx="4410">
                  <c:v>0.96363636363636296</c:v>
                </c:pt>
                <c:pt idx="4411">
                  <c:v>0.972727272727272</c:v>
                </c:pt>
                <c:pt idx="4412">
                  <c:v>0.98181818181818103</c:v>
                </c:pt>
                <c:pt idx="4413">
                  <c:v>0.99090909090909096</c:v>
                </c:pt>
                <c:pt idx="4414">
                  <c:v>0</c:v>
                </c:pt>
                <c:pt idx="4415">
                  <c:v>3.125E-2</c:v>
                </c:pt>
                <c:pt idx="4416">
                  <c:v>6.25E-2</c:v>
                </c:pt>
                <c:pt idx="4417">
                  <c:v>9.375E-2</c:v>
                </c:pt>
                <c:pt idx="4418">
                  <c:v>0.125</c:v>
                </c:pt>
                <c:pt idx="4419">
                  <c:v>0.15625</c:v>
                </c:pt>
                <c:pt idx="4420">
                  <c:v>0.1875</c:v>
                </c:pt>
                <c:pt idx="4421">
                  <c:v>0.21875</c:v>
                </c:pt>
                <c:pt idx="4422">
                  <c:v>0.25</c:v>
                </c:pt>
                <c:pt idx="4423">
                  <c:v>0.28125</c:v>
                </c:pt>
                <c:pt idx="4424">
                  <c:v>0.3125</c:v>
                </c:pt>
                <c:pt idx="4425">
                  <c:v>0.34375</c:v>
                </c:pt>
                <c:pt idx="4426">
                  <c:v>0.375</c:v>
                </c:pt>
                <c:pt idx="4427">
                  <c:v>0.40625</c:v>
                </c:pt>
                <c:pt idx="4428">
                  <c:v>0.4375</c:v>
                </c:pt>
                <c:pt idx="4429">
                  <c:v>0.46875</c:v>
                </c:pt>
                <c:pt idx="4430">
                  <c:v>0.5</c:v>
                </c:pt>
                <c:pt idx="4431">
                  <c:v>0.53125</c:v>
                </c:pt>
                <c:pt idx="4432">
                  <c:v>0.5625</c:v>
                </c:pt>
                <c:pt idx="4433">
                  <c:v>0.59375</c:v>
                </c:pt>
                <c:pt idx="4434">
                  <c:v>0.625</c:v>
                </c:pt>
                <c:pt idx="4435">
                  <c:v>0.65625</c:v>
                </c:pt>
                <c:pt idx="4436">
                  <c:v>0.6875</c:v>
                </c:pt>
                <c:pt idx="4437">
                  <c:v>0.71875</c:v>
                </c:pt>
                <c:pt idx="4438">
                  <c:v>0.75</c:v>
                </c:pt>
                <c:pt idx="4439">
                  <c:v>0.78125</c:v>
                </c:pt>
                <c:pt idx="4440">
                  <c:v>0.8125</c:v>
                </c:pt>
                <c:pt idx="4441">
                  <c:v>0.84375</c:v>
                </c:pt>
                <c:pt idx="4442">
                  <c:v>0.875</c:v>
                </c:pt>
                <c:pt idx="4443">
                  <c:v>0.90625</c:v>
                </c:pt>
                <c:pt idx="4444">
                  <c:v>0.9375</c:v>
                </c:pt>
                <c:pt idx="4445">
                  <c:v>0.96875</c:v>
                </c:pt>
                <c:pt idx="4446">
                  <c:v>0</c:v>
                </c:pt>
                <c:pt idx="4447">
                  <c:v>3.2258064516128997E-2</c:v>
                </c:pt>
                <c:pt idx="4448">
                  <c:v>6.4516129032257993E-2</c:v>
                </c:pt>
                <c:pt idx="4449">
                  <c:v>9.6774193548387094E-2</c:v>
                </c:pt>
                <c:pt idx="4450">
                  <c:v>0.12903225806451599</c:v>
                </c:pt>
                <c:pt idx="4451">
                  <c:v>0.16129032258064499</c:v>
                </c:pt>
                <c:pt idx="4452">
                  <c:v>0.19354838709677399</c:v>
                </c:pt>
                <c:pt idx="4453">
                  <c:v>0.225806451612903</c:v>
                </c:pt>
                <c:pt idx="4454">
                  <c:v>0.25806451612903197</c:v>
                </c:pt>
                <c:pt idx="4455">
                  <c:v>0.29032258064516098</c:v>
                </c:pt>
                <c:pt idx="4456">
                  <c:v>0.32258064516128998</c:v>
                </c:pt>
                <c:pt idx="4457">
                  <c:v>0.35483870967741898</c:v>
                </c:pt>
                <c:pt idx="4458">
                  <c:v>0.38709677419354799</c:v>
                </c:pt>
                <c:pt idx="4459">
                  <c:v>0.41935483870967699</c:v>
                </c:pt>
                <c:pt idx="4460">
                  <c:v>0.45161290322580599</c:v>
                </c:pt>
                <c:pt idx="4461">
                  <c:v>0.483870967741935</c:v>
                </c:pt>
                <c:pt idx="4462">
                  <c:v>0.51612903225806395</c:v>
                </c:pt>
                <c:pt idx="4463">
                  <c:v>0.54838709677419295</c:v>
                </c:pt>
                <c:pt idx="4464">
                  <c:v>0.58064516129032195</c:v>
                </c:pt>
                <c:pt idx="4465">
                  <c:v>0.61290322580645096</c:v>
                </c:pt>
                <c:pt idx="4466">
                  <c:v>0.64516129032257996</c:v>
                </c:pt>
                <c:pt idx="4467">
                  <c:v>0.67741935483870896</c:v>
                </c:pt>
                <c:pt idx="4468">
                  <c:v>0.70967741935483797</c:v>
                </c:pt>
                <c:pt idx="4469">
                  <c:v>0.74193548387096697</c:v>
                </c:pt>
                <c:pt idx="4470">
                  <c:v>0.77419354838709598</c:v>
                </c:pt>
                <c:pt idx="4471">
                  <c:v>0.80645161290322498</c:v>
                </c:pt>
                <c:pt idx="4472">
                  <c:v>0.83870967741935398</c:v>
                </c:pt>
                <c:pt idx="4473">
                  <c:v>0.87096774193548299</c:v>
                </c:pt>
                <c:pt idx="4474">
                  <c:v>0.90322580645161199</c:v>
                </c:pt>
                <c:pt idx="4475">
                  <c:v>0.93548387096774099</c:v>
                </c:pt>
                <c:pt idx="4476">
                  <c:v>0.967741935483871</c:v>
                </c:pt>
                <c:pt idx="4477">
                  <c:v>0</c:v>
                </c:pt>
                <c:pt idx="4478">
                  <c:v>2.04081632653061E-2</c:v>
                </c:pt>
                <c:pt idx="4479">
                  <c:v>4.08163265306122E-2</c:v>
                </c:pt>
                <c:pt idx="4480">
                  <c:v>6.1224489795918297E-2</c:v>
                </c:pt>
                <c:pt idx="4481">
                  <c:v>8.16326530612244E-2</c:v>
                </c:pt>
                <c:pt idx="4482">
                  <c:v>0.10204081632653</c:v>
                </c:pt>
                <c:pt idx="4483">
                  <c:v>0.122448979591836</c:v>
                </c:pt>
                <c:pt idx="4484">
                  <c:v>0.14285714285714199</c:v>
                </c:pt>
                <c:pt idx="4485">
                  <c:v>0.163265306122448</c:v>
                </c:pt>
                <c:pt idx="4486">
                  <c:v>0.183673469387755</c:v>
                </c:pt>
                <c:pt idx="4487">
                  <c:v>0.20408163265306101</c:v>
                </c:pt>
                <c:pt idx="4488">
                  <c:v>0.22448979591836701</c:v>
                </c:pt>
                <c:pt idx="4489">
                  <c:v>0.24489795918367299</c:v>
                </c:pt>
                <c:pt idx="4490">
                  <c:v>0.265306122448979</c:v>
                </c:pt>
                <c:pt idx="4491">
                  <c:v>0.28571428571428498</c:v>
                </c:pt>
                <c:pt idx="4492">
                  <c:v>0.30612244897959101</c:v>
                </c:pt>
                <c:pt idx="4493">
                  <c:v>0.32653061224489699</c:v>
                </c:pt>
                <c:pt idx="4494">
                  <c:v>0.34693877551020402</c:v>
                </c:pt>
                <c:pt idx="4495">
                  <c:v>0.36734693877551</c:v>
                </c:pt>
                <c:pt idx="4496">
                  <c:v>0.38775510204081598</c:v>
                </c:pt>
                <c:pt idx="4497">
                  <c:v>0.40816326530612201</c:v>
                </c:pt>
                <c:pt idx="4498">
                  <c:v>0.42857142857142799</c:v>
                </c:pt>
                <c:pt idx="4499">
                  <c:v>0.44897959183673403</c:v>
                </c:pt>
                <c:pt idx="4500">
                  <c:v>0.46938775510204001</c:v>
                </c:pt>
                <c:pt idx="4501">
                  <c:v>0.48979591836734598</c:v>
                </c:pt>
                <c:pt idx="4502">
                  <c:v>0.51020408163265296</c:v>
                </c:pt>
                <c:pt idx="4503">
                  <c:v>0.530612244897959</c:v>
                </c:pt>
                <c:pt idx="4504">
                  <c:v>0.55102040816326503</c:v>
                </c:pt>
                <c:pt idx="4505">
                  <c:v>0.57142857142857095</c:v>
                </c:pt>
                <c:pt idx="4506">
                  <c:v>0.59183673469387699</c:v>
                </c:pt>
                <c:pt idx="4507">
                  <c:v>0.61224489795918302</c:v>
                </c:pt>
                <c:pt idx="4508">
                  <c:v>0.63265306122448906</c:v>
                </c:pt>
                <c:pt idx="4509">
                  <c:v>0.65306122448979498</c:v>
                </c:pt>
                <c:pt idx="4510">
                  <c:v>0.67346938775510201</c:v>
                </c:pt>
                <c:pt idx="4511">
                  <c:v>0.69387755102040805</c:v>
                </c:pt>
                <c:pt idx="4512">
                  <c:v>0.71428571428571397</c:v>
                </c:pt>
                <c:pt idx="4513">
                  <c:v>0.73469387755102</c:v>
                </c:pt>
                <c:pt idx="4514">
                  <c:v>0.75510204081632604</c:v>
                </c:pt>
                <c:pt idx="4515">
                  <c:v>0.77551020408163196</c:v>
                </c:pt>
                <c:pt idx="4516">
                  <c:v>0.79591836734693799</c:v>
                </c:pt>
                <c:pt idx="4517">
                  <c:v>0.81632653061224403</c:v>
                </c:pt>
                <c:pt idx="4518">
                  <c:v>0.83673469387755095</c:v>
                </c:pt>
                <c:pt idx="4519">
                  <c:v>0.85714285714285698</c:v>
                </c:pt>
                <c:pt idx="4520">
                  <c:v>0.87755102040816302</c:v>
                </c:pt>
                <c:pt idx="4521">
                  <c:v>0.89795918367346905</c:v>
                </c:pt>
                <c:pt idx="4522">
                  <c:v>0.91836734693877498</c:v>
                </c:pt>
                <c:pt idx="4523">
                  <c:v>0.93877551020408101</c:v>
                </c:pt>
                <c:pt idx="4524">
                  <c:v>0.95918367346938704</c:v>
                </c:pt>
                <c:pt idx="4525">
                  <c:v>0.97959183673469297</c:v>
                </c:pt>
                <c:pt idx="4526">
                  <c:v>0</c:v>
                </c:pt>
                <c:pt idx="4527">
                  <c:v>2.2222222222222199E-2</c:v>
                </c:pt>
                <c:pt idx="4528">
                  <c:v>4.4444444444444398E-2</c:v>
                </c:pt>
                <c:pt idx="4529">
                  <c:v>6.6666666666666596E-2</c:v>
                </c:pt>
                <c:pt idx="4530">
                  <c:v>8.8888888888888795E-2</c:v>
                </c:pt>
                <c:pt idx="4531">
                  <c:v>0.11111111111111099</c:v>
                </c:pt>
                <c:pt idx="4532">
                  <c:v>0.133333333333333</c:v>
                </c:pt>
                <c:pt idx="4533">
                  <c:v>0.155555555555555</c:v>
                </c:pt>
                <c:pt idx="4534">
                  <c:v>0.17777777777777701</c:v>
                </c:pt>
                <c:pt idx="4535">
                  <c:v>0.2</c:v>
                </c:pt>
                <c:pt idx="4536">
                  <c:v>0.22222222222222199</c:v>
                </c:pt>
                <c:pt idx="4537">
                  <c:v>0.24444444444444399</c:v>
                </c:pt>
                <c:pt idx="4538">
                  <c:v>0.266666666666666</c:v>
                </c:pt>
                <c:pt idx="4539">
                  <c:v>0.28888888888888797</c:v>
                </c:pt>
                <c:pt idx="4540">
                  <c:v>0.31111111111111101</c:v>
                </c:pt>
                <c:pt idx="4541">
                  <c:v>0.33333333333333298</c:v>
                </c:pt>
                <c:pt idx="4542">
                  <c:v>0.35555555555555501</c:v>
                </c:pt>
                <c:pt idx="4543">
                  <c:v>0.37777777777777699</c:v>
                </c:pt>
                <c:pt idx="4544">
                  <c:v>0.4</c:v>
                </c:pt>
                <c:pt idx="4545">
                  <c:v>0.422222222222222</c:v>
                </c:pt>
                <c:pt idx="4546">
                  <c:v>0.44444444444444398</c:v>
                </c:pt>
                <c:pt idx="4547">
                  <c:v>0.46666666666666601</c:v>
                </c:pt>
                <c:pt idx="4548">
                  <c:v>0.48888888888888798</c:v>
                </c:pt>
                <c:pt idx="4549">
                  <c:v>0.51111111111111096</c:v>
                </c:pt>
                <c:pt idx="4550">
                  <c:v>0.53333333333333299</c:v>
                </c:pt>
                <c:pt idx="4551">
                  <c:v>0.55555555555555503</c:v>
                </c:pt>
                <c:pt idx="4552">
                  <c:v>0.57777777777777695</c:v>
                </c:pt>
                <c:pt idx="4553">
                  <c:v>0.6</c:v>
                </c:pt>
                <c:pt idx="4554">
                  <c:v>0.62222222222222201</c:v>
                </c:pt>
                <c:pt idx="4555">
                  <c:v>0.64444444444444404</c:v>
                </c:pt>
                <c:pt idx="4556">
                  <c:v>0.66666666666666596</c:v>
                </c:pt>
                <c:pt idx="4557">
                  <c:v>0.688888888888888</c:v>
                </c:pt>
                <c:pt idx="4558">
                  <c:v>0.71111111111111103</c:v>
                </c:pt>
                <c:pt idx="4559">
                  <c:v>0.73333333333333295</c:v>
                </c:pt>
                <c:pt idx="4560">
                  <c:v>0.75555555555555498</c:v>
                </c:pt>
                <c:pt idx="4561">
                  <c:v>0.77777777777777701</c:v>
                </c:pt>
                <c:pt idx="4562">
                  <c:v>0.8</c:v>
                </c:pt>
                <c:pt idx="4563">
                  <c:v>0.82222222222222197</c:v>
                </c:pt>
                <c:pt idx="4564">
                  <c:v>0.844444444444444</c:v>
                </c:pt>
                <c:pt idx="4565">
                  <c:v>0.86666666666666603</c:v>
                </c:pt>
                <c:pt idx="4566">
                  <c:v>0.88888888888888795</c:v>
                </c:pt>
                <c:pt idx="4567">
                  <c:v>0.91111111111111098</c:v>
                </c:pt>
                <c:pt idx="4568">
                  <c:v>0.93333333333333302</c:v>
                </c:pt>
                <c:pt idx="4569">
                  <c:v>0.95555555555555505</c:v>
                </c:pt>
                <c:pt idx="4570">
                  <c:v>0.97777777777777697</c:v>
                </c:pt>
                <c:pt idx="4571">
                  <c:v>0</c:v>
                </c:pt>
                <c:pt idx="4572">
                  <c:v>1.3333333333333299E-2</c:v>
                </c:pt>
                <c:pt idx="4573">
                  <c:v>2.6666666666666599E-2</c:v>
                </c:pt>
                <c:pt idx="4574">
                  <c:v>0.04</c:v>
                </c:pt>
                <c:pt idx="4575">
                  <c:v>5.3333333333333302E-2</c:v>
                </c:pt>
                <c:pt idx="4576">
                  <c:v>6.6666666666666596E-2</c:v>
                </c:pt>
                <c:pt idx="4577">
                  <c:v>0.08</c:v>
                </c:pt>
                <c:pt idx="4578">
                  <c:v>9.3333333333333296E-2</c:v>
                </c:pt>
                <c:pt idx="4579">
                  <c:v>0.10666666666666599</c:v>
                </c:pt>
                <c:pt idx="4580">
                  <c:v>0.12</c:v>
                </c:pt>
                <c:pt idx="4581">
                  <c:v>0.133333333333333</c:v>
                </c:pt>
                <c:pt idx="4582">
                  <c:v>0.146666666666666</c:v>
                </c:pt>
                <c:pt idx="4583">
                  <c:v>0.16</c:v>
                </c:pt>
                <c:pt idx="4584">
                  <c:v>0.17333333333333301</c:v>
                </c:pt>
                <c:pt idx="4585">
                  <c:v>0.18666666666666601</c:v>
                </c:pt>
                <c:pt idx="4586">
                  <c:v>0.2</c:v>
                </c:pt>
                <c:pt idx="4587">
                  <c:v>0.21333333333333299</c:v>
                </c:pt>
                <c:pt idx="4588">
                  <c:v>0.22666666666666599</c:v>
                </c:pt>
                <c:pt idx="4589">
                  <c:v>0.24</c:v>
                </c:pt>
                <c:pt idx="4590">
                  <c:v>0.25333333333333302</c:v>
                </c:pt>
                <c:pt idx="4591">
                  <c:v>0.266666666666666</c:v>
                </c:pt>
                <c:pt idx="4592">
                  <c:v>0.28000000000000003</c:v>
                </c:pt>
                <c:pt idx="4593">
                  <c:v>0.293333333333333</c:v>
                </c:pt>
                <c:pt idx="4594">
                  <c:v>0.30666666666666598</c:v>
                </c:pt>
                <c:pt idx="4595">
                  <c:v>0.32</c:v>
                </c:pt>
                <c:pt idx="4596">
                  <c:v>0.33333333333333298</c:v>
                </c:pt>
                <c:pt idx="4597">
                  <c:v>0.34666666666666601</c:v>
                </c:pt>
                <c:pt idx="4598">
                  <c:v>0.36</c:v>
                </c:pt>
                <c:pt idx="4599">
                  <c:v>0.37333333333333302</c:v>
                </c:pt>
                <c:pt idx="4600">
                  <c:v>0.38666666666666599</c:v>
                </c:pt>
                <c:pt idx="4601">
                  <c:v>0.4</c:v>
                </c:pt>
                <c:pt idx="4602">
                  <c:v>0.413333333333333</c:v>
                </c:pt>
                <c:pt idx="4603">
                  <c:v>0.42666666666666597</c:v>
                </c:pt>
                <c:pt idx="4604">
                  <c:v>0.44</c:v>
                </c:pt>
                <c:pt idx="4605">
                  <c:v>0.45333333333333298</c:v>
                </c:pt>
                <c:pt idx="4606">
                  <c:v>0.46666666666666601</c:v>
                </c:pt>
                <c:pt idx="4607">
                  <c:v>0.48</c:v>
                </c:pt>
                <c:pt idx="4608">
                  <c:v>0.49333333333333301</c:v>
                </c:pt>
                <c:pt idx="4609">
                  <c:v>0.50666666666666604</c:v>
                </c:pt>
                <c:pt idx="4610">
                  <c:v>0.52</c:v>
                </c:pt>
                <c:pt idx="4611">
                  <c:v>0.53333333333333299</c:v>
                </c:pt>
                <c:pt idx="4612">
                  <c:v>0.54666666666666597</c:v>
                </c:pt>
                <c:pt idx="4613">
                  <c:v>0.56000000000000005</c:v>
                </c:pt>
                <c:pt idx="4614">
                  <c:v>0.57333333333333303</c:v>
                </c:pt>
                <c:pt idx="4615">
                  <c:v>0.586666666666666</c:v>
                </c:pt>
                <c:pt idx="4616">
                  <c:v>0.6</c:v>
                </c:pt>
                <c:pt idx="4617">
                  <c:v>0.61333333333333295</c:v>
                </c:pt>
                <c:pt idx="4618">
                  <c:v>0.62666666666666604</c:v>
                </c:pt>
                <c:pt idx="4619">
                  <c:v>0.64</c:v>
                </c:pt>
                <c:pt idx="4620">
                  <c:v>0.65333333333333299</c:v>
                </c:pt>
                <c:pt idx="4621">
                  <c:v>0.66666666666666596</c:v>
                </c:pt>
                <c:pt idx="4622">
                  <c:v>0.68</c:v>
                </c:pt>
                <c:pt idx="4623">
                  <c:v>0.69333333333333302</c:v>
                </c:pt>
                <c:pt idx="4624">
                  <c:v>0.706666666666666</c:v>
                </c:pt>
                <c:pt idx="4625">
                  <c:v>0.72</c:v>
                </c:pt>
                <c:pt idx="4626">
                  <c:v>0.73333333333333295</c:v>
                </c:pt>
                <c:pt idx="4627">
                  <c:v>0.74666666666666603</c:v>
                </c:pt>
                <c:pt idx="4628">
                  <c:v>0.76</c:v>
                </c:pt>
                <c:pt idx="4629">
                  <c:v>0.77333333333333298</c:v>
                </c:pt>
                <c:pt idx="4630">
                  <c:v>0.78666666666666596</c:v>
                </c:pt>
                <c:pt idx="4631">
                  <c:v>0.8</c:v>
                </c:pt>
                <c:pt idx="4632">
                  <c:v>0.81333333333333302</c:v>
                </c:pt>
                <c:pt idx="4633">
                  <c:v>0.82666666666666599</c:v>
                </c:pt>
                <c:pt idx="4634">
                  <c:v>0.84</c:v>
                </c:pt>
                <c:pt idx="4635">
                  <c:v>0.85333333333333306</c:v>
                </c:pt>
                <c:pt idx="4636">
                  <c:v>0.86666666666666603</c:v>
                </c:pt>
                <c:pt idx="4637">
                  <c:v>0.88</c:v>
                </c:pt>
                <c:pt idx="4638">
                  <c:v>0.89333333333333298</c:v>
                </c:pt>
                <c:pt idx="4639">
                  <c:v>0.90666666666666595</c:v>
                </c:pt>
                <c:pt idx="4640">
                  <c:v>0.92</c:v>
                </c:pt>
                <c:pt idx="4641">
                  <c:v>0.93333333333333302</c:v>
                </c:pt>
                <c:pt idx="4642">
                  <c:v>0.94666666666666599</c:v>
                </c:pt>
                <c:pt idx="4643">
                  <c:v>0.96</c:v>
                </c:pt>
                <c:pt idx="4644">
                  <c:v>0.97333333333333305</c:v>
                </c:pt>
                <c:pt idx="4645">
                  <c:v>0.98666666666666603</c:v>
                </c:pt>
                <c:pt idx="4646">
                  <c:v>0</c:v>
                </c:pt>
                <c:pt idx="4647">
                  <c:v>1.0526315789473601E-2</c:v>
                </c:pt>
                <c:pt idx="4648">
                  <c:v>2.1052631578947299E-2</c:v>
                </c:pt>
                <c:pt idx="4649">
                  <c:v>3.1578947368420998E-2</c:v>
                </c:pt>
                <c:pt idx="4650">
                  <c:v>4.2105263157894701E-2</c:v>
                </c:pt>
                <c:pt idx="4651">
                  <c:v>5.2631578947368397E-2</c:v>
                </c:pt>
                <c:pt idx="4652">
                  <c:v>6.3157894736842093E-2</c:v>
                </c:pt>
                <c:pt idx="4653">
                  <c:v>7.3684210526315699E-2</c:v>
                </c:pt>
                <c:pt idx="4654">
                  <c:v>8.4210526315789402E-2</c:v>
                </c:pt>
                <c:pt idx="4655">
                  <c:v>9.4736842105263105E-2</c:v>
                </c:pt>
                <c:pt idx="4656">
                  <c:v>0.105263157894736</c:v>
                </c:pt>
                <c:pt idx="4657">
                  <c:v>0.11578947368421</c:v>
                </c:pt>
                <c:pt idx="4658">
                  <c:v>0.12631578947368399</c:v>
                </c:pt>
                <c:pt idx="4659">
                  <c:v>0.13684210526315699</c:v>
                </c:pt>
                <c:pt idx="4660">
                  <c:v>0.14736842105263101</c:v>
                </c:pt>
                <c:pt idx="4661">
                  <c:v>0.157894736842105</c:v>
                </c:pt>
                <c:pt idx="4662">
                  <c:v>0.168421052631578</c:v>
                </c:pt>
                <c:pt idx="4663">
                  <c:v>0.17894736842105199</c:v>
                </c:pt>
                <c:pt idx="4664">
                  <c:v>0.18947368421052599</c:v>
                </c:pt>
                <c:pt idx="4665">
                  <c:v>0.2</c:v>
                </c:pt>
                <c:pt idx="4666">
                  <c:v>0.21052631578947301</c:v>
                </c:pt>
                <c:pt idx="4667">
                  <c:v>0.221052631578947</c:v>
                </c:pt>
                <c:pt idx="4668">
                  <c:v>0.231578947368421</c:v>
                </c:pt>
                <c:pt idx="4669">
                  <c:v>0.24210526315789399</c:v>
                </c:pt>
                <c:pt idx="4670">
                  <c:v>0.25263157894736799</c:v>
                </c:pt>
                <c:pt idx="4671">
                  <c:v>0.26315789473684198</c:v>
                </c:pt>
                <c:pt idx="4672">
                  <c:v>0.27368421052631497</c:v>
                </c:pt>
                <c:pt idx="4673">
                  <c:v>0.28421052631578902</c:v>
                </c:pt>
                <c:pt idx="4674">
                  <c:v>0.29473684210526302</c:v>
                </c:pt>
                <c:pt idx="4675">
                  <c:v>0.30526315789473601</c:v>
                </c:pt>
                <c:pt idx="4676">
                  <c:v>0.31578947368421001</c:v>
                </c:pt>
                <c:pt idx="4677">
                  <c:v>0.326315789473684</c:v>
                </c:pt>
                <c:pt idx="4678">
                  <c:v>0.336842105263157</c:v>
                </c:pt>
                <c:pt idx="4679">
                  <c:v>0.34736842105263099</c:v>
                </c:pt>
                <c:pt idx="4680">
                  <c:v>0.35789473684210499</c:v>
                </c:pt>
                <c:pt idx="4681">
                  <c:v>0.36842105263157798</c:v>
                </c:pt>
                <c:pt idx="4682">
                  <c:v>0.37894736842105198</c:v>
                </c:pt>
                <c:pt idx="4683">
                  <c:v>0.38947368421052603</c:v>
                </c:pt>
                <c:pt idx="4684">
                  <c:v>0.4</c:v>
                </c:pt>
                <c:pt idx="4685">
                  <c:v>0.41052631578947302</c:v>
                </c:pt>
                <c:pt idx="4686">
                  <c:v>0.42105263157894701</c:v>
                </c:pt>
                <c:pt idx="4687">
                  <c:v>0.43157894736842101</c:v>
                </c:pt>
                <c:pt idx="4688">
                  <c:v>0.442105263157894</c:v>
                </c:pt>
                <c:pt idx="4689">
                  <c:v>0.452631578947368</c:v>
                </c:pt>
                <c:pt idx="4690">
                  <c:v>0.46315789473684199</c:v>
                </c:pt>
                <c:pt idx="4691">
                  <c:v>0.47368421052631499</c:v>
                </c:pt>
                <c:pt idx="4692">
                  <c:v>0.48421052631578898</c:v>
                </c:pt>
                <c:pt idx="4693">
                  <c:v>0.49473684210526298</c:v>
                </c:pt>
                <c:pt idx="4694">
                  <c:v>0.50526315789473597</c:v>
                </c:pt>
                <c:pt idx="4695">
                  <c:v>0.51578947368421002</c:v>
                </c:pt>
                <c:pt idx="4696">
                  <c:v>0.52631578947368396</c:v>
                </c:pt>
                <c:pt idx="4697">
                  <c:v>0.53684210526315701</c:v>
                </c:pt>
                <c:pt idx="4698">
                  <c:v>0.54736842105263095</c:v>
                </c:pt>
                <c:pt idx="4699">
                  <c:v>0.557894736842105</c:v>
                </c:pt>
                <c:pt idx="4700">
                  <c:v>0.56842105263157805</c:v>
                </c:pt>
                <c:pt idx="4701">
                  <c:v>0.57894736842105199</c:v>
                </c:pt>
                <c:pt idx="4702">
                  <c:v>0.58947368421052604</c:v>
                </c:pt>
                <c:pt idx="4703">
                  <c:v>0.6</c:v>
                </c:pt>
                <c:pt idx="4704">
                  <c:v>0.61052631578947303</c:v>
                </c:pt>
                <c:pt idx="4705">
                  <c:v>0.62105263157894697</c:v>
                </c:pt>
                <c:pt idx="4706">
                  <c:v>0.63157894736842102</c:v>
                </c:pt>
                <c:pt idx="4707">
                  <c:v>0.64210526315789396</c:v>
                </c:pt>
                <c:pt idx="4708">
                  <c:v>0.65263157894736801</c:v>
                </c:pt>
                <c:pt idx="4709">
                  <c:v>0.66315789473684195</c:v>
                </c:pt>
                <c:pt idx="4710">
                  <c:v>0.673684210526315</c:v>
                </c:pt>
                <c:pt idx="4711">
                  <c:v>0.68421052631578905</c:v>
                </c:pt>
                <c:pt idx="4712">
                  <c:v>0.69473684210526299</c:v>
                </c:pt>
                <c:pt idx="4713">
                  <c:v>0.70526315789473604</c:v>
                </c:pt>
                <c:pt idx="4714">
                  <c:v>0.71578947368420998</c:v>
                </c:pt>
                <c:pt idx="4715">
                  <c:v>0.72631578947368403</c:v>
                </c:pt>
                <c:pt idx="4716">
                  <c:v>0.73684210526315697</c:v>
                </c:pt>
                <c:pt idx="4717">
                  <c:v>0.74736842105263102</c:v>
                </c:pt>
                <c:pt idx="4718">
                  <c:v>0.75789473684210495</c:v>
                </c:pt>
                <c:pt idx="4719">
                  <c:v>0.76842105263157801</c:v>
                </c:pt>
                <c:pt idx="4720">
                  <c:v>0.77894736842105206</c:v>
                </c:pt>
                <c:pt idx="4721">
                  <c:v>0.78947368421052599</c:v>
                </c:pt>
                <c:pt idx="4722">
                  <c:v>0.8</c:v>
                </c:pt>
                <c:pt idx="4723">
                  <c:v>0.81052631578947298</c:v>
                </c:pt>
                <c:pt idx="4724">
                  <c:v>0.82105263157894703</c:v>
                </c:pt>
                <c:pt idx="4725">
                  <c:v>0.83157894736842097</c:v>
                </c:pt>
                <c:pt idx="4726">
                  <c:v>0.84210526315789402</c:v>
                </c:pt>
                <c:pt idx="4727">
                  <c:v>0.85263157894736796</c:v>
                </c:pt>
                <c:pt idx="4728">
                  <c:v>0.86315789473684201</c:v>
                </c:pt>
                <c:pt idx="4729">
                  <c:v>0.87368421052631495</c:v>
                </c:pt>
                <c:pt idx="4730">
                  <c:v>0.884210526315789</c:v>
                </c:pt>
                <c:pt idx="4731">
                  <c:v>0.89473684210526305</c:v>
                </c:pt>
                <c:pt idx="4732">
                  <c:v>0.90526315789473599</c:v>
                </c:pt>
                <c:pt idx="4733">
                  <c:v>0.91578947368421004</c:v>
                </c:pt>
                <c:pt idx="4734">
                  <c:v>0.92631578947368398</c:v>
                </c:pt>
                <c:pt idx="4735">
                  <c:v>0.93684210526315703</c:v>
                </c:pt>
                <c:pt idx="4736">
                  <c:v>0.94736842105263097</c:v>
                </c:pt>
                <c:pt idx="4737">
                  <c:v>0.95789473684210502</c:v>
                </c:pt>
                <c:pt idx="4738">
                  <c:v>0.96842105263157896</c:v>
                </c:pt>
                <c:pt idx="4739">
                  <c:v>0.97894736842105201</c:v>
                </c:pt>
                <c:pt idx="4740">
                  <c:v>0.98947368421052595</c:v>
                </c:pt>
                <c:pt idx="4741">
                  <c:v>0</c:v>
                </c:pt>
                <c:pt idx="4742">
                  <c:v>2.5000000000000001E-2</c:v>
                </c:pt>
                <c:pt idx="4743">
                  <c:v>0.05</c:v>
                </c:pt>
                <c:pt idx="4744">
                  <c:v>7.4999999999999997E-2</c:v>
                </c:pt>
                <c:pt idx="4745">
                  <c:v>0.1</c:v>
                </c:pt>
                <c:pt idx="4746">
                  <c:v>0.125</c:v>
                </c:pt>
                <c:pt idx="4747">
                  <c:v>0.15</c:v>
                </c:pt>
                <c:pt idx="4748">
                  <c:v>0.17499999999999999</c:v>
                </c:pt>
                <c:pt idx="4749">
                  <c:v>0.2</c:v>
                </c:pt>
                <c:pt idx="4750">
                  <c:v>0.22500000000000001</c:v>
                </c:pt>
                <c:pt idx="4751">
                  <c:v>0.25</c:v>
                </c:pt>
                <c:pt idx="4752">
                  <c:v>0.27500000000000002</c:v>
                </c:pt>
                <c:pt idx="4753">
                  <c:v>0.3</c:v>
                </c:pt>
                <c:pt idx="4754">
                  <c:v>0.32500000000000001</c:v>
                </c:pt>
                <c:pt idx="4755">
                  <c:v>0.35</c:v>
                </c:pt>
                <c:pt idx="4756">
                  <c:v>0.375</c:v>
                </c:pt>
                <c:pt idx="4757">
                  <c:v>0.4</c:v>
                </c:pt>
                <c:pt idx="4758">
                  <c:v>0.42499999999999999</c:v>
                </c:pt>
                <c:pt idx="4759">
                  <c:v>0.45</c:v>
                </c:pt>
                <c:pt idx="4760">
                  <c:v>0.47499999999999998</c:v>
                </c:pt>
                <c:pt idx="4761">
                  <c:v>0.5</c:v>
                </c:pt>
                <c:pt idx="4762">
                  <c:v>0.52500000000000002</c:v>
                </c:pt>
                <c:pt idx="4763">
                  <c:v>0.55000000000000004</c:v>
                </c:pt>
                <c:pt idx="4764">
                  <c:v>0.57499999999999996</c:v>
                </c:pt>
                <c:pt idx="4765">
                  <c:v>0.6</c:v>
                </c:pt>
                <c:pt idx="4766">
                  <c:v>0.625</c:v>
                </c:pt>
                <c:pt idx="4767">
                  <c:v>0.65</c:v>
                </c:pt>
                <c:pt idx="4768">
                  <c:v>0.67500000000000004</c:v>
                </c:pt>
                <c:pt idx="4769">
                  <c:v>0.7</c:v>
                </c:pt>
                <c:pt idx="4770">
                  <c:v>0.72499999999999998</c:v>
                </c:pt>
                <c:pt idx="4771">
                  <c:v>0.75</c:v>
                </c:pt>
                <c:pt idx="4772">
                  <c:v>0.77500000000000002</c:v>
                </c:pt>
                <c:pt idx="4773">
                  <c:v>0.8</c:v>
                </c:pt>
                <c:pt idx="4774">
                  <c:v>0.82499999999999996</c:v>
                </c:pt>
                <c:pt idx="4775">
                  <c:v>0.85</c:v>
                </c:pt>
                <c:pt idx="4776">
                  <c:v>0.875</c:v>
                </c:pt>
                <c:pt idx="4777">
                  <c:v>0.9</c:v>
                </c:pt>
                <c:pt idx="4778">
                  <c:v>0.92500000000000004</c:v>
                </c:pt>
                <c:pt idx="4779">
                  <c:v>0.95</c:v>
                </c:pt>
                <c:pt idx="4780">
                  <c:v>0.97499999999999998</c:v>
                </c:pt>
                <c:pt idx="4781">
                  <c:v>0</c:v>
                </c:pt>
                <c:pt idx="4782">
                  <c:v>1.21951219512195E-2</c:v>
                </c:pt>
                <c:pt idx="4783">
                  <c:v>2.4390243902439001E-2</c:v>
                </c:pt>
                <c:pt idx="4784">
                  <c:v>3.65853658536585E-2</c:v>
                </c:pt>
                <c:pt idx="4785">
                  <c:v>4.8780487804878002E-2</c:v>
                </c:pt>
                <c:pt idx="4786">
                  <c:v>6.0975609756097497E-2</c:v>
                </c:pt>
                <c:pt idx="4787">
                  <c:v>7.3170731707316999E-2</c:v>
                </c:pt>
                <c:pt idx="4788">
                  <c:v>8.5365853658536495E-2</c:v>
                </c:pt>
                <c:pt idx="4789">
                  <c:v>9.7560975609756101E-2</c:v>
                </c:pt>
                <c:pt idx="4790">
                  <c:v>0.109756097560975</c:v>
                </c:pt>
                <c:pt idx="4791">
                  <c:v>0.12195121951219499</c:v>
                </c:pt>
                <c:pt idx="4792">
                  <c:v>0.134146341463414</c:v>
                </c:pt>
                <c:pt idx="4793">
                  <c:v>0.146341463414634</c:v>
                </c:pt>
                <c:pt idx="4794">
                  <c:v>0.15853658536585299</c:v>
                </c:pt>
                <c:pt idx="4795">
                  <c:v>0.17073170731707299</c:v>
                </c:pt>
                <c:pt idx="4796">
                  <c:v>0.18292682926829201</c:v>
                </c:pt>
                <c:pt idx="4797">
                  <c:v>0.19512195121951201</c:v>
                </c:pt>
                <c:pt idx="4798">
                  <c:v>0.207317073170731</c:v>
                </c:pt>
                <c:pt idx="4799">
                  <c:v>0.219512195121951</c:v>
                </c:pt>
                <c:pt idx="4800">
                  <c:v>0.23170731707316999</c:v>
                </c:pt>
                <c:pt idx="4801">
                  <c:v>0.24390243902438999</c:v>
                </c:pt>
                <c:pt idx="4802">
                  <c:v>0.25609756097560898</c:v>
                </c:pt>
                <c:pt idx="4803">
                  <c:v>0.26829268292682901</c:v>
                </c:pt>
                <c:pt idx="4804">
                  <c:v>0.28048780487804797</c:v>
                </c:pt>
                <c:pt idx="4805">
                  <c:v>0.292682926829268</c:v>
                </c:pt>
                <c:pt idx="4806">
                  <c:v>0.30487804878048702</c:v>
                </c:pt>
                <c:pt idx="4807">
                  <c:v>0.31707317073170699</c:v>
                </c:pt>
                <c:pt idx="4808">
                  <c:v>0.32926829268292601</c:v>
                </c:pt>
                <c:pt idx="4809">
                  <c:v>0.34146341463414598</c:v>
                </c:pt>
                <c:pt idx="4810">
                  <c:v>0.353658536585365</c:v>
                </c:pt>
                <c:pt idx="4811">
                  <c:v>0.36585365853658502</c:v>
                </c:pt>
                <c:pt idx="4812">
                  <c:v>0.37804878048780399</c:v>
                </c:pt>
                <c:pt idx="4813">
                  <c:v>0.39024390243902402</c:v>
                </c:pt>
                <c:pt idx="4814">
                  <c:v>0.40243902439024298</c:v>
                </c:pt>
                <c:pt idx="4815">
                  <c:v>0.41463414634146301</c:v>
                </c:pt>
                <c:pt idx="4816">
                  <c:v>0.42682926829268197</c:v>
                </c:pt>
                <c:pt idx="4817">
                  <c:v>0.439024390243902</c:v>
                </c:pt>
                <c:pt idx="4818">
                  <c:v>0.45121951219512102</c:v>
                </c:pt>
                <c:pt idx="4819">
                  <c:v>0.46341463414634099</c:v>
                </c:pt>
                <c:pt idx="4820">
                  <c:v>0.47560975609756001</c:v>
                </c:pt>
                <c:pt idx="4821">
                  <c:v>0.48780487804877998</c:v>
                </c:pt>
                <c:pt idx="4822">
                  <c:v>0.5</c:v>
                </c:pt>
                <c:pt idx="4823">
                  <c:v>0.51219512195121897</c:v>
                </c:pt>
                <c:pt idx="4824">
                  <c:v>0.52439024390243905</c:v>
                </c:pt>
                <c:pt idx="4825">
                  <c:v>0.53658536585365801</c:v>
                </c:pt>
                <c:pt idx="4826">
                  <c:v>0.54878048780487798</c:v>
                </c:pt>
                <c:pt idx="4827">
                  <c:v>0.56097560975609695</c:v>
                </c:pt>
                <c:pt idx="4828">
                  <c:v>0.57317073170731703</c:v>
                </c:pt>
                <c:pt idx="4829">
                  <c:v>0.585365853658536</c:v>
                </c:pt>
                <c:pt idx="4830">
                  <c:v>0.59756097560975596</c:v>
                </c:pt>
                <c:pt idx="4831">
                  <c:v>0.60975609756097504</c:v>
                </c:pt>
                <c:pt idx="4832">
                  <c:v>0.62195121951219501</c:v>
                </c:pt>
                <c:pt idx="4833">
                  <c:v>0.63414634146341398</c:v>
                </c:pt>
                <c:pt idx="4834">
                  <c:v>0.64634146341463405</c:v>
                </c:pt>
                <c:pt idx="4835">
                  <c:v>0.65853658536585302</c:v>
                </c:pt>
                <c:pt idx="4836">
                  <c:v>0.67073170731707299</c:v>
                </c:pt>
                <c:pt idx="4837">
                  <c:v>0.68292682926829196</c:v>
                </c:pt>
                <c:pt idx="4838">
                  <c:v>0.69512195121951204</c:v>
                </c:pt>
                <c:pt idx="4839">
                  <c:v>0.707317073170731</c:v>
                </c:pt>
                <c:pt idx="4840">
                  <c:v>0.71951219512195097</c:v>
                </c:pt>
                <c:pt idx="4841">
                  <c:v>0.73170731707317005</c:v>
                </c:pt>
                <c:pt idx="4842">
                  <c:v>0.74390243902439002</c:v>
                </c:pt>
                <c:pt idx="4843">
                  <c:v>0.75609756097560898</c:v>
                </c:pt>
                <c:pt idx="4844">
                  <c:v>0.76829268292682895</c:v>
                </c:pt>
                <c:pt idx="4845">
                  <c:v>0.78048780487804803</c:v>
                </c:pt>
                <c:pt idx="4846">
                  <c:v>0.792682926829268</c:v>
                </c:pt>
                <c:pt idx="4847">
                  <c:v>0.80487804878048697</c:v>
                </c:pt>
                <c:pt idx="4848">
                  <c:v>0.81707317073170704</c:v>
                </c:pt>
                <c:pt idx="4849">
                  <c:v>0.82926829268292601</c:v>
                </c:pt>
                <c:pt idx="4850">
                  <c:v>0.84146341463414598</c:v>
                </c:pt>
                <c:pt idx="4851">
                  <c:v>0.85365853658536495</c:v>
                </c:pt>
                <c:pt idx="4852">
                  <c:v>0.86585365853658502</c:v>
                </c:pt>
                <c:pt idx="4853">
                  <c:v>0.87804878048780399</c:v>
                </c:pt>
                <c:pt idx="4854">
                  <c:v>0.89024390243902396</c:v>
                </c:pt>
                <c:pt idx="4855">
                  <c:v>0.90243902439024304</c:v>
                </c:pt>
                <c:pt idx="4856">
                  <c:v>0.91463414634146301</c:v>
                </c:pt>
                <c:pt idx="4857">
                  <c:v>0.92682926829268297</c:v>
                </c:pt>
                <c:pt idx="4858">
                  <c:v>0.93902439024390205</c:v>
                </c:pt>
                <c:pt idx="4859">
                  <c:v>0.95121951219512102</c:v>
                </c:pt>
                <c:pt idx="4860">
                  <c:v>0.96341463414634099</c:v>
                </c:pt>
                <c:pt idx="4861">
                  <c:v>0.97560975609756095</c:v>
                </c:pt>
                <c:pt idx="4862">
                  <c:v>0.98780487804878003</c:v>
                </c:pt>
                <c:pt idx="4863">
                  <c:v>0</c:v>
                </c:pt>
                <c:pt idx="4864">
                  <c:v>1.2500000000000001E-2</c:v>
                </c:pt>
                <c:pt idx="4865">
                  <c:v>2.5000000000000001E-2</c:v>
                </c:pt>
                <c:pt idx="4866">
                  <c:v>3.7499999999999999E-2</c:v>
                </c:pt>
                <c:pt idx="4867">
                  <c:v>0.05</c:v>
                </c:pt>
                <c:pt idx="4868">
                  <c:v>6.25E-2</c:v>
                </c:pt>
                <c:pt idx="4869">
                  <c:v>7.4999999999999997E-2</c:v>
                </c:pt>
                <c:pt idx="4870">
                  <c:v>8.7499999999999994E-2</c:v>
                </c:pt>
                <c:pt idx="4871">
                  <c:v>0.1</c:v>
                </c:pt>
                <c:pt idx="4872">
                  <c:v>0.1125</c:v>
                </c:pt>
                <c:pt idx="4873">
                  <c:v>0.125</c:v>
                </c:pt>
                <c:pt idx="4874">
                  <c:v>0.13750000000000001</c:v>
                </c:pt>
                <c:pt idx="4875">
                  <c:v>0.15</c:v>
                </c:pt>
                <c:pt idx="4876">
                  <c:v>0.16250000000000001</c:v>
                </c:pt>
                <c:pt idx="4877">
                  <c:v>0.17499999999999999</c:v>
                </c:pt>
                <c:pt idx="4878">
                  <c:v>0.1875</c:v>
                </c:pt>
                <c:pt idx="4879">
                  <c:v>0.2</c:v>
                </c:pt>
                <c:pt idx="4880">
                  <c:v>0.21249999999999999</c:v>
                </c:pt>
                <c:pt idx="4881">
                  <c:v>0.22500000000000001</c:v>
                </c:pt>
                <c:pt idx="4882">
                  <c:v>0.23749999999999999</c:v>
                </c:pt>
                <c:pt idx="4883">
                  <c:v>0.25</c:v>
                </c:pt>
                <c:pt idx="4884">
                  <c:v>0.26250000000000001</c:v>
                </c:pt>
                <c:pt idx="4885">
                  <c:v>0.27500000000000002</c:v>
                </c:pt>
                <c:pt idx="4886">
                  <c:v>0.28749999999999998</c:v>
                </c:pt>
                <c:pt idx="4887">
                  <c:v>0.3</c:v>
                </c:pt>
                <c:pt idx="4888">
                  <c:v>0.3125</c:v>
                </c:pt>
                <c:pt idx="4889">
                  <c:v>0.32500000000000001</c:v>
                </c:pt>
                <c:pt idx="4890">
                  <c:v>0.33750000000000002</c:v>
                </c:pt>
                <c:pt idx="4891">
                  <c:v>0.35</c:v>
                </c:pt>
                <c:pt idx="4892">
                  <c:v>0.36249999999999999</c:v>
                </c:pt>
                <c:pt idx="4893">
                  <c:v>0.375</c:v>
                </c:pt>
                <c:pt idx="4894">
                  <c:v>0.38750000000000001</c:v>
                </c:pt>
                <c:pt idx="4895">
                  <c:v>0.4</c:v>
                </c:pt>
                <c:pt idx="4896">
                  <c:v>0.41249999999999998</c:v>
                </c:pt>
                <c:pt idx="4897">
                  <c:v>0.42499999999999999</c:v>
                </c:pt>
                <c:pt idx="4898">
                  <c:v>0.4375</c:v>
                </c:pt>
                <c:pt idx="4899">
                  <c:v>0.45</c:v>
                </c:pt>
                <c:pt idx="4900">
                  <c:v>0.46250000000000002</c:v>
                </c:pt>
                <c:pt idx="4901">
                  <c:v>0.47499999999999998</c:v>
                </c:pt>
                <c:pt idx="4902">
                  <c:v>0.48749999999999999</c:v>
                </c:pt>
                <c:pt idx="4903">
                  <c:v>0.5</c:v>
                </c:pt>
                <c:pt idx="4904">
                  <c:v>0.51249999999999996</c:v>
                </c:pt>
                <c:pt idx="4905">
                  <c:v>0.52500000000000002</c:v>
                </c:pt>
                <c:pt idx="4906">
                  <c:v>0.53749999999999998</c:v>
                </c:pt>
                <c:pt idx="4907">
                  <c:v>0.55000000000000004</c:v>
                </c:pt>
                <c:pt idx="4908">
                  <c:v>0.5625</c:v>
                </c:pt>
                <c:pt idx="4909">
                  <c:v>0.57499999999999996</c:v>
                </c:pt>
                <c:pt idx="4910">
                  <c:v>0.58750000000000002</c:v>
                </c:pt>
                <c:pt idx="4911">
                  <c:v>0.6</c:v>
                </c:pt>
                <c:pt idx="4912">
                  <c:v>0.61250000000000004</c:v>
                </c:pt>
                <c:pt idx="4913">
                  <c:v>0.625</c:v>
                </c:pt>
                <c:pt idx="4914">
                  <c:v>0.63749999999999996</c:v>
                </c:pt>
                <c:pt idx="4915">
                  <c:v>0.65</c:v>
                </c:pt>
                <c:pt idx="4916">
                  <c:v>0.66249999999999998</c:v>
                </c:pt>
                <c:pt idx="4917">
                  <c:v>0.67500000000000004</c:v>
                </c:pt>
                <c:pt idx="4918">
                  <c:v>0.6875</c:v>
                </c:pt>
                <c:pt idx="4919">
                  <c:v>0.7</c:v>
                </c:pt>
                <c:pt idx="4920">
                  <c:v>0.71250000000000002</c:v>
                </c:pt>
                <c:pt idx="4921">
                  <c:v>0.72499999999999998</c:v>
                </c:pt>
                <c:pt idx="4922">
                  <c:v>0.73750000000000004</c:v>
                </c:pt>
                <c:pt idx="4923">
                  <c:v>0.75</c:v>
                </c:pt>
                <c:pt idx="4924">
                  <c:v>0.76249999999999996</c:v>
                </c:pt>
                <c:pt idx="4925">
                  <c:v>0.77500000000000002</c:v>
                </c:pt>
                <c:pt idx="4926">
                  <c:v>0.78749999999999998</c:v>
                </c:pt>
                <c:pt idx="4927">
                  <c:v>0.8</c:v>
                </c:pt>
                <c:pt idx="4928">
                  <c:v>0.8125</c:v>
                </c:pt>
                <c:pt idx="4929">
                  <c:v>0.82499999999999996</c:v>
                </c:pt>
                <c:pt idx="4930">
                  <c:v>0.83750000000000002</c:v>
                </c:pt>
                <c:pt idx="4931">
                  <c:v>0.85</c:v>
                </c:pt>
                <c:pt idx="4932">
                  <c:v>0.86250000000000004</c:v>
                </c:pt>
                <c:pt idx="4933">
                  <c:v>0.875</c:v>
                </c:pt>
                <c:pt idx="4934">
                  <c:v>0.88749999999999996</c:v>
                </c:pt>
                <c:pt idx="4935">
                  <c:v>0.9</c:v>
                </c:pt>
                <c:pt idx="4936">
                  <c:v>0.91249999999999998</c:v>
                </c:pt>
                <c:pt idx="4937">
                  <c:v>0.92500000000000004</c:v>
                </c:pt>
                <c:pt idx="4938">
                  <c:v>0.9375</c:v>
                </c:pt>
                <c:pt idx="4939">
                  <c:v>0.95</c:v>
                </c:pt>
                <c:pt idx="4940">
                  <c:v>0.96250000000000002</c:v>
                </c:pt>
                <c:pt idx="4941">
                  <c:v>0.97499999999999998</c:v>
                </c:pt>
                <c:pt idx="4942">
                  <c:v>0.98750000000000004</c:v>
                </c:pt>
                <c:pt idx="4943">
                  <c:v>0</c:v>
                </c:pt>
                <c:pt idx="4944">
                  <c:v>9.0909090909090905E-3</c:v>
                </c:pt>
                <c:pt idx="4945">
                  <c:v>1.8181818181818101E-2</c:v>
                </c:pt>
                <c:pt idx="4946">
                  <c:v>2.7272727272727199E-2</c:v>
                </c:pt>
                <c:pt idx="4947">
                  <c:v>3.6363636363636299E-2</c:v>
                </c:pt>
                <c:pt idx="4948">
                  <c:v>4.54545454545454E-2</c:v>
                </c:pt>
                <c:pt idx="4949">
                  <c:v>5.4545454545454501E-2</c:v>
                </c:pt>
                <c:pt idx="4950">
                  <c:v>6.3636363636363602E-2</c:v>
                </c:pt>
                <c:pt idx="4951">
                  <c:v>7.2727272727272696E-2</c:v>
                </c:pt>
                <c:pt idx="4952">
                  <c:v>8.1818181818181804E-2</c:v>
                </c:pt>
                <c:pt idx="4953">
                  <c:v>9.0909090909090898E-2</c:v>
                </c:pt>
                <c:pt idx="4954">
                  <c:v>0.1</c:v>
                </c:pt>
                <c:pt idx="4955">
                  <c:v>0.109090909090909</c:v>
                </c:pt>
                <c:pt idx="4956">
                  <c:v>0.118181818181818</c:v>
                </c:pt>
                <c:pt idx="4957">
                  <c:v>0.12727272727272701</c:v>
                </c:pt>
                <c:pt idx="4958">
                  <c:v>0.13636363636363599</c:v>
                </c:pt>
                <c:pt idx="4959">
                  <c:v>0.145454545454545</c:v>
                </c:pt>
                <c:pt idx="4960">
                  <c:v>0.15454545454545399</c:v>
                </c:pt>
                <c:pt idx="4961">
                  <c:v>0.163636363636363</c:v>
                </c:pt>
                <c:pt idx="4962">
                  <c:v>0.17272727272727201</c:v>
                </c:pt>
                <c:pt idx="4963">
                  <c:v>0.18181818181818099</c:v>
                </c:pt>
                <c:pt idx="4964">
                  <c:v>0.19090909090909</c:v>
                </c:pt>
                <c:pt idx="4965">
                  <c:v>0.2</c:v>
                </c:pt>
                <c:pt idx="4966">
                  <c:v>0.20909090909090899</c:v>
                </c:pt>
                <c:pt idx="4967">
                  <c:v>0.218181818181818</c:v>
                </c:pt>
                <c:pt idx="4968">
                  <c:v>0.22727272727272699</c:v>
                </c:pt>
                <c:pt idx="4969">
                  <c:v>0.236363636363636</c:v>
                </c:pt>
                <c:pt idx="4970">
                  <c:v>0.24545454545454501</c:v>
                </c:pt>
                <c:pt idx="4971">
                  <c:v>0.25454545454545402</c:v>
                </c:pt>
                <c:pt idx="4972">
                  <c:v>0.263636363636363</c:v>
                </c:pt>
                <c:pt idx="4973">
                  <c:v>0.27272727272727199</c:v>
                </c:pt>
                <c:pt idx="4974">
                  <c:v>0.28181818181818102</c:v>
                </c:pt>
                <c:pt idx="4975">
                  <c:v>0.29090909090909001</c:v>
                </c:pt>
                <c:pt idx="4976">
                  <c:v>0.3</c:v>
                </c:pt>
                <c:pt idx="4977">
                  <c:v>0.30909090909090903</c:v>
                </c:pt>
                <c:pt idx="4978">
                  <c:v>0.31818181818181801</c:v>
                </c:pt>
                <c:pt idx="4979">
                  <c:v>0.32727272727272699</c:v>
                </c:pt>
                <c:pt idx="4980">
                  <c:v>0.33636363636363598</c:v>
                </c:pt>
                <c:pt idx="4981">
                  <c:v>0.34545454545454501</c:v>
                </c:pt>
                <c:pt idx="4982">
                  <c:v>0.354545454545454</c:v>
                </c:pt>
                <c:pt idx="4983">
                  <c:v>0.36363636363636298</c:v>
                </c:pt>
                <c:pt idx="4984">
                  <c:v>0.37272727272727202</c:v>
                </c:pt>
                <c:pt idx="4985">
                  <c:v>0.381818181818181</c:v>
                </c:pt>
                <c:pt idx="4986">
                  <c:v>0.39090909090908998</c:v>
                </c:pt>
                <c:pt idx="4987">
                  <c:v>0.4</c:v>
                </c:pt>
                <c:pt idx="4988">
                  <c:v>0.40909090909090901</c:v>
                </c:pt>
                <c:pt idx="4989">
                  <c:v>0.41818181818181799</c:v>
                </c:pt>
                <c:pt idx="4990">
                  <c:v>0.42727272727272703</c:v>
                </c:pt>
                <c:pt idx="4991">
                  <c:v>0.43636363636363601</c:v>
                </c:pt>
                <c:pt idx="4992">
                  <c:v>0.44545454545454499</c:v>
                </c:pt>
                <c:pt idx="4993">
                  <c:v>0.45454545454545398</c:v>
                </c:pt>
                <c:pt idx="4994">
                  <c:v>0.46363636363636301</c:v>
                </c:pt>
                <c:pt idx="4995">
                  <c:v>0.472727272727272</c:v>
                </c:pt>
                <c:pt idx="4996">
                  <c:v>0.48181818181818098</c:v>
                </c:pt>
                <c:pt idx="4997">
                  <c:v>0.49090909090909002</c:v>
                </c:pt>
                <c:pt idx="4998">
                  <c:v>0.5</c:v>
                </c:pt>
                <c:pt idx="4999">
                  <c:v>0.50909090909090904</c:v>
                </c:pt>
                <c:pt idx="5000">
                  <c:v>0.51818181818181797</c:v>
                </c:pt>
                <c:pt idx="5001">
                  <c:v>0.527272727272727</c:v>
                </c:pt>
                <c:pt idx="5002">
                  <c:v>0.53636363636363604</c:v>
                </c:pt>
                <c:pt idx="5003">
                  <c:v>0.54545454545454497</c:v>
                </c:pt>
                <c:pt idx="5004">
                  <c:v>0.55454545454545401</c:v>
                </c:pt>
                <c:pt idx="5005">
                  <c:v>0.56363636363636305</c:v>
                </c:pt>
                <c:pt idx="5006">
                  <c:v>0.57272727272727197</c:v>
                </c:pt>
                <c:pt idx="5007">
                  <c:v>0.58181818181818101</c:v>
                </c:pt>
                <c:pt idx="5008">
                  <c:v>0.59090909090909005</c:v>
                </c:pt>
                <c:pt idx="5009">
                  <c:v>0.6</c:v>
                </c:pt>
                <c:pt idx="5010">
                  <c:v>0.60909090909090902</c:v>
                </c:pt>
                <c:pt idx="5011">
                  <c:v>0.61818181818181805</c:v>
                </c:pt>
                <c:pt idx="5012">
                  <c:v>0.62727272727272698</c:v>
                </c:pt>
                <c:pt idx="5013">
                  <c:v>0.63636363636363602</c:v>
                </c:pt>
                <c:pt idx="5014">
                  <c:v>0.64545454545454495</c:v>
                </c:pt>
                <c:pt idx="5015">
                  <c:v>0.65454545454545399</c:v>
                </c:pt>
                <c:pt idx="5016">
                  <c:v>0.66363636363636302</c:v>
                </c:pt>
                <c:pt idx="5017">
                  <c:v>0.67272727272727195</c:v>
                </c:pt>
                <c:pt idx="5018">
                  <c:v>0.68181818181818099</c:v>
                </c:pt>
                <c:pt idx="5019">
                  <c:v>0.69090909090909003</c:v>
                </c:pt>
                <c:pt idx="5020">
                  <c:v>0.7</c:v>
                </c:pt>
                <c:pt idx="5021">
                  <c:v>0.70909090909090899</c:v>
                </c:pt>
                <c:pt idx="5022">
                  <c:v>0.71818181818181803</c:v>
                </c:pt>
                <c:pt idx="5023">
                  <c:v>0.72727272727272696</c:v>
                </c:pt>
                <c:pt idx="5024">
                  <c:v>0.736363636363636</c:v>
                </c:pt>
                <c:pt idx="5025">
                  <c:v>0.74545454545454504</c:v>
                </c:pt>
                <c:pt idx="5026">
                  <c:v>0.75454545454545396</c:v>
                </c:pt>
                <c:pt idx="5027">
                  <c:v>0.763636363636363</c:v>
                </c:pt>
                <c:pt idx="5028">
                  <c:v>0.77272727272727204</c:v>
                </c:pt>
                <c:pt idx="5029">
                  <c:v>0.78181818181818097</c:v>
                </c:pt>
                <c:pt idx="5030">
                  <c:v>0.79090909090909001</c:v>
                </c:pt>
                <c:pt idx="5031">
                  <c:v>0.8</c:v>
                </c:pt>
                <c:pt idx="5032">
                  <c:v>0.80909090909090897</c:v>
                </c:pt>
                <c:pt idx="5033">
                  <c:v>0.81818181818181801</c:v>
                </c:pt>
                <c:pt idx="5034">
                  <c:v>0.82727272727272705</c:v>
                </c:pt>
                <c:pt idx="5035">
                  <c:v>0.83636363636363598</c:v>
                </c:pt>
                <c:pt idx="5036">
                  <c:v>0.84545454545454501</c:v>
                </c:pt>
                <c:pt idx="5037">
                  <c:v>0.85454545454545405</c:v>
                </c:pt>
                <c:pt idx="5038">
                  <c:v>0.86363636363636298</c:v>
                </c:pt>
                <c:pt idx="5039">
                  <c:v>0.87272727272727202</c:v>
                </c:pt>
                <c:pt idx="5040">
                  <c:v>0.88181818181818095</c:v>
                </c:pt>
                <c:pt idx="5041">
                  <c:v>0.89090909090908998</c:v>
                </c:pt>
                <c:pt idx="5042">
                  <c:v>0.9</c:v>
                </c:pt>
                <c:pt idx="5043">
                  <c:v>0.90909090909090895</c:v>
                </c:pt>
                <c:pt idx="5044">
                  <c:v>0.91818181818181799</c:v>
                </c:pt>
                <c:pt idx="5045">
                  <c:v>0.92727272727272703</c:v>
                </c:pt>
                <c:pt idx="5046">
                  <c:v>0.93636363636363595</c:v>
                </c:pt>
                <c:pt idx="5047">
                  <c:v>0.94545454545454499</c:v>
                </c:pt>
                <c:pt idx="5048">
                  <c:v>0.95454545454545403</c:v>
                </c:pt>
                <c:pt idx="5049">
                  <c:v>0.96363636363636296</c:v>
                </c:pt>
                <c:pt idx="5050">
                  <c:v>0.972727272727272</c:v>
                </c:pt>
                <c:pt idx="5051">
                  <c:v>0.98181818181818103</c:v>
                </c:pt>
                <c:pt idx="5052">
                  <c:v>0.99090909090909096</c:v>
                </c:pt>
                <c:pt idx="5053">
                  <c:v>0</c:v>
                </c:pt>
                <c:pt idx="5054">
                  <c:v>9.3457943925233603E-3</c:v>
                </c:pt>
                <c:pt idx="5055">
                  <c:v>1.86915887850467E-2</c:v>
                </c:pt>
                <c:pt idx="5056">
                  <c:v>2.8037383177569999E-2</c:v>
                </c:pt>
                <c:pt idx="5057">
                  <c:v>3.73831775700934E-2</c:v>
                </c:pt>
                <c:pt idx="5058">
                  <c:v>4.67289719626168E-2</c:v>
                </c:pt>
                <c:pt idx="5059">
                  <c:v>5.6074766355140103E-2</c:v>
                </c:pt>
                <c:pt idx="5060">
                  <c:v>6.5420560747663503E-2</c:v>
                </c:pt>
                <c:pt idx="5061">
                  <c:v>7.4766355140186896E-2</c:v>
                </c:pt>
                <c:pt idx="5062">
                  <c:v>8.4112149532710206E-2</c:v>
                </c:pt>
                <c:pt idx="5063">
                  <c:v>9.34579439252336E-2</c:v>
                </c:pt>
                <c:pt idx="5064">
                  <c:v>0.10280373831775701</c:v>
                </c:pt>
                <c:pt idx="5065">
                  <c:v>0.11214953271028</c:v>
                </c:pt>
                <c:pt idx="5066">
                  <c:v>0.121495327102803</c:v>
                </c:pt>
                <c:pt idx="5067">
                  <c:v>0.13084112149532701</c:v>
                </c:pt>
                <c:pt idx="5068">
                  <c:v>0.14018691588785001</c:v>
                </c:pt>
                <c:pt idx="5069">
                  <c:v>0.14953271028037299</c:v>
                </c:pt>
                <c:pt idx="5070">
                  <c:v>0.15887850467289699</c:v>
                </c:pt>
                <c:pt idx="5071">
                  <c:v>0.16822429906542</c:v>
                </c:pt>
                <c:pt idx="5072">
                  <c:v>0.177570093457943</c:v>
                </c:pt>
                <c:pt idx="5073">
                  <c:v>0.18691588785046701</c:v>
                </c:pt>
                <c:pt idx="5074">
                  <c:v>0.19626168224299001</c:v>
                </c:pt>
                <c:pt idx="5075">
                  <c:v>0.20560747663551401</c:v>
                </c:pt>
                <c:pt idx="5076">
                  <c:v>0.21495327102803699</c:v>
                </c:pt>
                <c:pt idx="5077">
                  <c:v>0.22429906542056</c:v>
                </c:pt>
                <c:pt idx="5078">
                  <c:v>0.233644859813084</c:v>
                </c:pt>
                <c:pt idx="5079">
                  <c:v>0.242990654205607</c:v>
                </c:pt>
                <c:pt idx="5080">
                  <c:v>0.25233644859812998</c:v>
                </c:pt>
                <c:pt idx="5081">
                  <c:v>0.26168224299065401</c:v>
                </c:pt>
                <c:pt idx="5082">
                  <c:v>0.27102803738317699</c:v>
                </c:pt>
                <c:pt idx="5083">
                  <c:v>0.28037383177570002</c:v>
                </c:pt>
                <c:pt idx="5084">
                  <c:v>0.289719626168224</c:v>
                </c:pt>
                <c:pt idx="5085">
                  <c:v>0.29906542056074698</c:v>
                </c:pt>
                <c:pt idx="5086">
                  <c:v>0.30841121495327101</c:v>
                </c:pt>
                <c:pt idx="5087">
                  <c:v>0.31775700934579398</c:v>
                </c:pt>
                <c:pt idx="5088">
                  <c:v>0.32710280373831702</c:v>
                </c:pt>
                <c:pt idx="5089">
                  <c:v>0.33644859813084099</c:v>
                </c:pt>
                <c:pt idx="5090">
                  <c:v>0.34579439252336402</c:v>
                </c:pt>
                <c:pt idx="5091">
                  <c:v>0.355140186915887</c:v>
                </c:pt>
                <c:pt idx="5092">
                  <c:v>0.36448598130841098</c:v>
                </c:pt>
                <c:pt idx="5093">
                  <c:v>0.37383177570093401</c:v>
                </c:pt>
                <c:pt idx="5094">
                  <c:v>0.38317757009345699</c:v>
                </c:pt>
                <c:pt idx="5095">
                  <c:v>0.39252336448598102</c:v>
                </c:pt>
                <c:pt idx="5096">
                  <c:v>0.401869158878504</c:v>
                </c:pt>
                <c:pt idx="5097">
                  <c:v>0.41121495327102803</c:v>
                </c:pt>
                <c:pt idx="5098">
                  <c:v>0.420560747663551</c:v>
                </c:pt>
                <c:pt idx="5099">
                  <c:v>0.42990654205607398</c:v>
                </c:pt>
                <c:pt idx="5100">
                  <c:v>0.43925233644859801</c:v>
                </c:pt>
                <c:pt idx="5101">
                  <c:v>0.44859813084112099</c:v>
                </c:pt>
                <c:pt idx="5102">
                  <c:v>0.45794392523364402</c:v>
                </c:pt>
                <c:pt idx="5103">
                  <c:v>0.467289719626168</c:v>
                </c:pt>
                <c:pt idx="5104">
                  <c:v>0.47663551401869098</c:v>
                </c:pt>
                <c:pt idx="5105">
                  <c:v>0.48598130841121401</c:v>
                </c:pt>
                <c:pt idx="5106">
                  <c:v>0.49532710280373798</c:v>
                </c:pt>
                <c:pt idx="5107">
                  <c:v>0.50467289719626096</c:v>
                </c:pt>
                <c:pt idx="5108">
                  <c:v>0.51401869158878499</c:v>
                </c:pt>
                <c:pt idx="5109">
                  <c:v>0.52336448598130803</c:v>
                </c:pt>
                <c:pt idx="5110">
                  <c:v>0.53271028037383095</c:v>
                </c:pt>
                <c:pt idx="5111">
                  <c:v>0.54205607476635498</c:v>
                </c:pt>
                <c:pt idx="5112">
                  <c:v>0.55140186915887801</c:v>
                </c:pt>
                <c:pt idx="5113">
                  <c:v>0.56074766355140104</c:v>
                </c:pt>
                <c:pt idx="5114">
                  <c:v>0.57009345794392496</c:v>
                </c:pt>
                <c:pt idx="5115">
                  <c:v>0.579439252336448</c:v>
                </c:pt>
                <c:pt idx="5116">
                  <c:v>0.58878504672897103</c:v>
                </c:pt>
                <c:pt idx="5117">
                  <c:v>0.59813084112149495</c:v>
                </c:pt>
                <c:pt idx="5118">
                  <c:v>0.60747663551401798</c:v>
                </c:pt>
                <c:pt idx="5119">
                  <c:v>0.61682242990654201</c:v>
                </c:pt>
                <c:pt idx="5120">
                  <c:v>0.62616822429906505</c:v>
                </c:pt>
                <c:pt idx="5121">
                  <c:v>0.63551401869158797</c:v>
                </c:pt>
                <c:pt idx="5122">
                  <c:v>0.644859813084112</c:v>
                </c:pt>
                <c:pt idx="5123">
                  <c:v>0.65420560747663503</c:v>
                </c:pt>
                <c:pt idx="5124">
                  <c:v>0.66355140186915795</c:v>
                </c:pt>
                <c:pt idx="5125">
                  <c:v>0.67289719626168198</c:v>
                </c:pt>
                <c:pt idx="5126">
                  <c:v>0.68224299065420502</c:v>
                </c:pt>
                <c:pt idx="5127">
                  <c:v>0.69158878504672805</c:v>
                </c:pt>
                <c:pt idx="5128">
                  <c:v>0.70093457943925197</c:v>
                </c:pt>
                <c:pt idx="5129">
                  <c:v>0.710280373831775</c:v>
                </c:pt>
                <c:pt idx="5130">
                  <c:v>0.71962616822429903</c:v>
                </c:pt>
                <c:pt idx="5131">
                  <c:v>0.72897196261682196</c:v>
                </c:pt>
                <c:pt idx="5132">
                  <c:v>0.73831775700934499</c:v>
                </c:pt>
                <c:pt idx="5133">
                  <c:v>0.74766355140186902</c:v>
                </c:pt>
                <c:pt idx="5134">
                  <c:v>0.75700934579439205</c:v>
                </c:pt>
                <c:pt idx="5135">
                  <c:v>0.76635514018691497</c:v>
                </c:pt>
                <c:pt idx="5136">
                  <c:v>0.77570093457943901</c:v>
                </c:pt>
                <c:pt idx="5137">
                  <c:v>0.78504672897196204</c:v>
                </c:pt>
                <c:pt idx="5138">
                  <c:v>0.79439252336448596</c:v>
                </c:pt>
                <c:pt idx="5139">
                  <c:v>0.80373831775700899</c:v>
                </c:pt>
                <c:pt idx="5140">
                  <c:v>0.81308411214953202</c:v>
                </c:pt>
                <c:pt idx="5141">
                  <c:v>0.82242990654205606</c:v>
                </c:pt>
                <c:pt idx="5142">
                  <c:v>0.83177570093457898</c:v>
                </c:pt>
                <c:pt idx="5143">
                  <c:v>0.84112149532710201</c:v>
                </c:pt>
                <c:pt idx="5144">
                  <c:v>0.85046728971962604</c:v>
                </c:pt>
                <c:pt idx="5145">
                  <c:v>0.85981308411214896</c:v>
                </c:pt>
                <c:pt idx="5146">
                  <c:v>0.86915887850467199</c:v>
                </c:pt>
                <c:pt idx="5147">
                  <c:v>0.87850467289719603</c:v>
                </c:pt>
                <c:pt idx="5148">
                  <c:v>0.88785046728971895</c:v>
                </c:pt>
                <c:pt idx="5149">
                  <c:v>0.89719626168224298</c:v>
                </c:pt>
                <c:pt idx="5150">
                  <c:v>0.90654205607476601</c:v>
                </c:pt>
                <c:pt idx="5151">
                  <c:v>0.91588785046728904</c:v>
                </c:pt>
                <c:pt idx="5152">
                  <c:v>0.92523364485981296</c:v>
                </c:pt>
                <c:pt idx="5153">
                  <c:v>0.934579439252336</c:v>
                </c:pt>
                <c:pt idx="5154">
                  <c:v>0.94392523364485903</c:v>
                </c:pt>
                <c:pt idx="5155">
                  <c:v>0.95327102803738295</c:v>
                </c:pt>
                <c:pt idx="5156">
                  <c:v>0.96261682242990598</c:v>
                </c:pt>
                <c:pt idx="5157">
                  <c:v>0.97196261682242902</c:v>
                </c:pt>
                <c:pt idx="5158">
                  <c:v>0.98130841121495305</c:v>
                </c:pt>
                <c:pt idx="5159">
                  <c:v>0.99065420560747597</c:v>
                </c:pt>
                <c:pt idx="5160">
                  <c:v>0</c:v>
                </c:pt>
                <c:pt idx="5161">
                  <c:v>1.1764705882352899E-2</c:v>
                </c:pt>
                <c:pt idx="5162">
                  <c:v>2.3529411764705799E-2</c:v>
                </c:pt>
                <c:pt idx="5163">
                  <c:v>3.5294117647058802E-2</c:v>
                </c:pt>
                <c:pt idx="5164">
                  <c:v>4.7058823529411702E-2</c:v>
                </c:pt>
                <c:pt idx="5165">
                  <c:v>5.8823529411764698E-2</c:v>
                </c:pt>
                <c:pt idx="5166">
                  <c:v>7.0588235294117604E-2</c:v>
                </c:pt>
                <c:pt idx="5167">
                  <c:v>8.2352941176470504E-2</c:v>
                </c:pt>
                <c:pt idx="5168">
                  <c:v>9.41176470588235E-2</c:v>
                </c:pt>
                <c:pt idx="5169">
                  <c:v>0.105882352941176</c:v>
                </c:pt>
                <c:pt idx="5170">
                  <c:v>0.11764705882352899</c:v>
                </c:pt>
                <c:pt idx="5171">
                  <c:v>0.129411764705882</c:v>
                </c:pt>
                <c:pt idx="5172">
                  <c:v>0.14117647058823499</c:v>
                </c:pt>
                <c:pt idx="5173">
                  <c:v>0.152941176470588</c:v>
                </c:pt>
                <c:pt idx="5174">
                  <c:v>0.16470588235294101</c:v>
                </c:pt>
                <c:pt idx="5175">
                  <c:v>0.17647058823529399</c:v>
                </c:pt>
                <c:pt idx="5176">
                  <c:v>0.188235294117647</c:v>
                </c:pt>
                <c:pt idx="5177">
                  <c:v>0.2</c:v>
                </c:pt>
                <c:pt idx="5178">
                  <c:v>0.21176470588235199</c:v>
                </c:pt>
                <c:pt idx="5179">
                  <c:v>0.223529411764705</c:v>
                </c:pt>
                <c:pt idx="5180">
                  <c:v>0.23529411764705799</c:v>
                </c:pt>
                <c:pt idx="5181">
                  <c:v>0.247058823529411</c:v>
                </c:pt>
                <c:pt idx="5182">
                  <c:v>0.25882352941176401</c:v>
                </c:pt>
                <c:pt idx="5183">
                  <c:v>0.27058823529411702</c:v>
                </c:pt>
                <c:pt idx="5184">
                  <c:v>0.28235294117646997</c:v>
                </c:pt>
                <c:pt idx="5185">
                  <c:v>0.29411764705882298</c:v>
                </c:pt>
                <c:pt idx="5186">
                  <c:v>0.30588235294117599</c:v>
                </c:pt>
                <c:pt idx="5187">
                  <c:v>0.317647058823529</c:v>
                </c:pt>
                <c:pt idx="5188">
                  <c:v>0.32941176470588202</c:v>
                </c:pt>
                <c:pt idx="5189">
                  <c:v>0.34117647058823503</c:v>
                </c:pt>
                <c:pt idx="5190">
                  <c:v>0.35294117647058798</c:v>
                </c:pt>
                <c:pt idx="5191">
                  <c:v>0.36470588235294099</c:v>
                </c:pt>
                <c:pt idx="5192">
                  <c:v>0.376470588235294</c:v>
                </c:pt>
                <c:pt idx="5193">
                  <c:v>0.38823529411764701</c:v>
                </c:pt>
                <c:pt idx="5194">
                  <c:v>0.4</c:v>
                </c:pt>
                <c:pt idx="5195">
                  <c:v>0.41176470588235198</c:v>
                </c:pt>
                <c:pt idx="5196">
                  <c:v>0.42352941176470499</c:v>
                </c:pt>
                <c:pt idx="5197">
                  <c:v>0.435294117647058</c:v>
                </c:pt>
                <c:pt idx="5198">
                  <c:v>0.44705882352941101</c:v>
                </c:pt>
                <c:pt idx="5199">
                  <c:v>0.45882352941176402</c:v>
                </c:pt>
                <c:pt idx="5200">
                  <c:v>0.47058823529411697</c:v>
                </c:pt>
                <c:pt idx="5201">
                  <c:v>0.48235294117646998</c:v>
                </c:pt>
                <c:pt idx="5202">
                  <c:v>0.494117647058823</c:v>
                </c:pt>
                <c:pt idx="5203">
                  <c:v>0.50588235294117601</c:v>
                </c:pt>
                <c:pt idx="5204">
                  <c:v>0.51764705882352902</c:v>
                </c:pt>
                <c:pt idx="5205">
                  <c:v>0.52941176470588203</c:v>
                </c:pt>
                <c:pt idx="5206">
                  <c:v>0.54117647058823504</c:v>
                </c:pt>
                <c:pt idx="5207">
                  <c:v>0.55294117647058805</c:v>
                </c:pt>
                <c:pt idx="5208">
                  <c:v>0.56470588235294095</c:v>
                </c:pt>
                <c:pt idx="5209">
                  <c:v>0.57647058823529396</c:v>
                </c:pt>
                <c:pt idx="5210">
                  <c:v>0.58823529411764697</c:v>
                </c:pt>
                <c:pt idx="5211">
                  <c:v>0.6</c:v>
                </c:pt>
                <c:pt idx="5212">
                  <c:v>0.61176470588235299</c:v>
                </c:pt>
                <c:pt idx="5213">
                  <c:v>0.623529411764705</c:v>
                </c:pt>
                <c:pt idx="5214">
                  <c:v>0.63529411764705801</c:v>
                </c:pt>
                <c:pt idx="5215">
                  <c:v>0.64705882352941102</c:v>
                </c:pt>
                <c:pt idx="5216">
                  <c:v>0.65882352941176403</c:v>
                </c:pt>
                <c:pt idx="5217">
                  <c:v>0.67058823529411704</c:v>
                </c:pt>
                <c:pt idx="5218">
                  <c:v>0.68235294117647005</c:v>
                </c:pt>
                <c:pt idx="5219">
                  <c:v>0.69411764705882295</c:v>
                </c:pt>
                <c:pt idx="5220">
                  <c:v>0.70588235294117596</c:v>
                </c:pt>
                <c:pt idx="5221">
                  <c:v>0.71764705882352897</c:v>
                </c:pt>
                <c:pt idx="5222">
                  <c:v>0.72941176470588198</c:v>
                </c:pt>
                <c:pt idx="5223">
                  <c:v>0.74117647058823499</c:v>
                </c:pt>
                <c:pt idx="5224">
                  <c:v>0.752941176470588</c:v>
                </c:pt>
                <c:pt idx="5225">
                  <c:v>0.76470588235294101</c:v>
                </c:pt>
                <c:pt idx="5226">
                  <c:v>0.77647058823529402</c:v>
                </c:pt>
                <c:pt idx="5227">
                  <c:v>0.78823529411764703</c:v>
                </c:pt>
                <c:pt idx="5228">
                  <c:v>0.8</c:v>
                </c:pt>
                <c:pt idx="5229">
                  <c:v>0.81176470588235194</c:v>
                </c:pt>
                <c:pt idx="5230">
                  <c:v>0.82352941176470495</c:v>
                </c:pt>
                <c:pt idx="5231">
                  <c:v>0.83529411764705797</c:v>
                </c:pt>
                <c:pt idx="5232">
                  <c:v>0.84705882352941098</c:v>
                </c:pt>
                <c:pt idx="5233">
                  <c:v>0.85882352941176399</c:v>
                </c:pt>
                <c:pt idx="5234">
                  <c:v>0.870588235294117</c:v>
                </c:pt>
                <c:pt idx="5235">
                  <c:v>0.88235294117647001</c:v>
                </c:pt>
                <c:pt idx="5236">
                  <c:v>0.89411764705882302</c:v>
                </c:pt>
                <c:pt idx="5237">
                  <c:v>0.90588235294117603</c:v>
                </c:pt>
                <c:pt idx="5238">
                  <c:v>0.91764705882352904</c:v>
                </c:pt>
                <c:pt idx="5239">
                  <c:v>0.92941176470588205</c:v>
                </c:pt>
                <c:pt idx="5240">
                  <c:v>0.94117647058823495</c:v>
                </c:pt>
                <c:pt idx="5241">
                  <c:v>0.95294117647058796</c:v>
                </c:pt>
                <c:pt idx="5242">
                  <c:v>0.96470588235294097</c:v>
                </c:pt>
                <c:pt idx="5243">
                  <c:v>0.97647058823529398</c:v>
                </c:pt>
                <c:pt idx="5244">
                  <c:v>0.98823529411764699</c:v>
                </c:pt>
                <c:pt idx="5245">
                  <c:v>0</c:v>
                </c:pt>
                <c:pt idx="5246">
                  <c:v>8.4033613445378096E-3</c:v>
                </c:pt>
                <c:pt idx="5247">
                  <c:v>1.6806722689075598E-2</c:v>
                </c:pt>
                <c:pt idx="5248">
                  <c:v>2.5210084033613401E-2</c:v>
                </c:pt>
                <c:pt idx="5249">
                  <c:v>3.3613445378151197E-2</c:v>
                </c:pt>
                <c:pt idx="5250">
                  <c:v>4.2016806722689003E-2</c:v>
                </c:pt>
                <c:pt idx="5251">
                  <c:v>5.0420168067226802E-2</c:v>
                </c:pt>
                <c:pt idx="5252">
                  <c:v>5.8823529411764698E-2</c:v>
                </c:pt>
                <c:pt idx="5253">
                  <c:v>6.7226890756302504E-2</c:v>
                </c:pt>
                <c:pt idx="5254">
                  <c:v>7.5630252100840303E-2</c:v>
                </c:pt>
                <c:pt idx="5255">
                  <c:v>8.4033613445378103E-2</c:v>
                </c:pt>
                <c:pt idx="5256">
                  <c:v>9.2436974789915902E-2</c:v>
                </c:pt>
                <c:pt idx="5257">
                  <c:v>0.10084033613445301</c:v>
                </c:pt>
                <c:pt idx="5258">
                  <c:v>0.109243697478991</c:v>
                </c:pt>
                <c:pt idx="5259">
                  <c:v>0.11764705882352899</c:v>
                </c:pt>
                <c:pt idx="5260">
                  <c:v>0.126050420168067</c:v>
                </c:pt>
                <c:pt idx="5261">
                  <c:v>0.13445378151260501</c:v>
                </c:pt>
                <c:pt idx="5262">
                  <c:v>0.14285714285714199</c:v>
                </c:pt>
                <c:pt idx="5263">
                  <c:v>0.15126050420168</c:v>
                </c:pt>
                <c:pt idx="5264">
                  <c:v>0.159663865546218</c:v>
                </c:pt>
                <c:pt idx="5265">
                  <c:v>0.16806722689075601</c:v>
                </c:pt>
                <c:pt idx="5266">
                  <c:v>0.17647058823529399</c:v>
                </c:pt>
                <c:pt idx="5267">
                  <c:v>0.184873949579831</c:v>
                </c:pt>
                <c:pt idx="5268">
                  <c:v>0.19327731092436901</c:v>
                </c:pt>
                <c:pt idx="5269">
                  <c:v>0.20168067226890701</c:v>
                </c:pt>
                <c:pt idx="5270">
                  <c:v>0.21008403361344499</c:v>
                </c:pt>
                <c:pt idx="5271">
                  <c:v>0.218487394957983</c:v>
                </c:pt>
                <c:pt idx="5272">
                  <c:v>0.22689075630252101</c:v>
                </c:pt>
                <c:pt idx="5273">
                  <c:v>0.23529411764705799</c:v>
                </c:pt>
                <c:pt idx="5274">
                  <c:v>0.24369747899159599</c:v>
                </c:pt>
                <c:pt idx="5275">
                  <c:v>0.252100840336134</c:v>
                </c:pt>
                <c:pt idx="5276">
                  <c:v>0.26050420168067201</c:v>
                </c:pt>
                <c:pt idx="5277">
                  <c:v>0.26890756302521002</c:v>
                </c:pt>
                <c:pt idx="5278">
                  <c:v>0.27731092436974702</c:v>
                </c:pt>
                <c:pt idx="5279">
                  <c:v>0.28571428571428498</c:v>
                </c:pt>
                <c:pt idx="5280">
                  <c:v>0.29411764705882298</c:v>
                </c:pt>
                <c:pt idx="5281">
                  <c:v>0.30252100840336099</c:v>
                </c:pt>
                <c:pt idx="5282">
                  <c:v>0.310924369747899</c:v>
                </c:pt>
                <c:pt idx="5283">
                  <c:v>0.31932773109243601</c:v>
                </c:pt>
                <c:pt idx="5284">
                  <c:v>0.32773109243697401</c:v>
                </c:pt>
                <c:pt idx="5285">
                  <c:v>0.33613445378151202</c:v>
                </c:pt>
                <c:pt idx="5286">
                  <c:v>0.34453781512604997</c:v>
                </c:pt>
                <c:pt idx="5287">
                  <c:v>0.35294117647058798</c:v>
                </c:pt>
                <c:pt idx="5288">
                  <c:v>0.36134453781512599</c:v>
                </c:pt>
                <c:pt idx="5289">
                  <c:v>0.369747899159663</c:v>
                </c:pt>
                <c:pt idx="5290">
                  <c:v>0.378151260504201</c:v>
                </c:pt>
                <c:pt idx="5291">
                  <c:v>0.38655462184873901</c:v>
                </c:pt>
                <c:pt idx="5292">
                  <c:v>0.39495798319327702</c:v>
                </c:pt>
                <c:pt idx="5293">
                  <c:v>0.40336134453781503</c:v>
                </c:pt>
                <c:pt idx="5294">
                  <c:v>0.41176470588235198</c:v>
                </c:pt>
                <c:pt idx="5295">
                  <c:v>0.42016806722688999</c:v>
                </c:pt>
                <c:pt idx="5296">
                  <c:v>0.42857142857142799</c:v>
                </c:pt>
                <c:pt idx="5297">
                  <c:v>0.436974789915966</c:v>
                </c:pt>
                <c:pt idx="5298">
                  <c:v>0.44537815126050401</c:v>
                </c:pt>
                <c:pt idx="5299">
                  <c:v>0.45378151260504201</c:v>
                </c:pt>
                <c:pt idx="5300">
                  <c:v>0.46218487394957902</c:v>
                </c:pt>
                <c:pt idx="5301">
                  <c:v>0.47058823529411697</c:v>
                </c:pt>
                <c:pt idx="5302">
                  <c:v>0.47899159663865498</c:v>
                </c:pt>
                <c:pt idx="5303">
                  <c:v>0.48739495798319299</c:v>
                </c:pt>
                <c:pt idx="5304">
                  <c:v>0.495798319327731</c:v>
                </c:pt>
                <c:pt idx="5305">
                  <c:v>0.504201680672268</c:v>
                </c:pt>
                <c:pt idx="5306">
                  <c:v>0.51260504201680601</c:v>
                </c:pt>
                <c:pt idx="5307">
                  <c:v>0.52100840336134402</c:v>
                </c:pt>
                <c:pt idx="5308">
                  <c:v>0.52941176470588203</c:v>
                </c:pt>
                <c:pt idx="5309">
                  <c:v>0.53781512605042003</c:v>
                </c:pt>
                <c:pt idx="5310">
                  <c:v>0.54621848739495704</c:v>
                </c:pt>
                <c:pt idx="5311">
                  <c:v>0.55462184873949505</c:v>
                </c:pt>
                <c:pt idx="5312">
                  <c:v>0.56302521008403295</c:v>
                </c:pt>
                <c:pt idx="5313">
                  <c:v>0.57142857142857095</c:v>
                </c:pt>
                <c:pt idx="5314">
                  <c:v>0.57983193277310896</c:v>
                </c:pt>
                <c:pt idx="5315">
                  <c:v>0.58823529411764697</c:v>
                </c:pt>
                <c:pt idx="5316">
                  <c:v>0.59663865546218398</c:v>
                </c:pt>
                <c:pt idx="5317">
                  <c:v>0.60504201680672198</c:v>
                </c:pt>
                <c:pt idx="5318">
                  <c:v>0.61344537815125999</c:v>
                </c:pt>
                <c:pt idx="5319">
                  <c:v>0.621848739495798</c:v>
                </c:pt>
                <c:pt idx="5320">
                  <c:v>0.630252100840336</c:v>
                </c:pt>
                <c:pt idx="5321">
                  <c:v>0.63865546218487301</c:v>
                </c:pt>
                <c:pt idx="5322">
                  <c:v>0.64705882352941102</c:v>
                </c:pt>
                <c:pt idx="5323">
                  <c:v>0.65546218487394903</c:v>
                </c:pt>
                <c:pt idx="5324">
                  <c:v>0.66386554621848703</c:v>
                </c:pt>
                <c:pt idx="5325">
                  <c:v>0.67226890756302504</c:v>
                </c:pt>
                <c:pt idx="5326">
                  <c:v>0.68067226890756305</c:v>
                </c:pt>
                <c:pt idx="5327">
                  <c:v>0.68907563025209995</c:v>
                </c:pt>
                <c:pt idx="5328">
                  <c:v>0.69747899159663795</c:v>
                </c:pt>
                <c:pt idx="5329">
                  <c:v>0.70588235294117596</c:v>
                </c:pt>
                <c:pt idx="5330">
                  <c:v>0.71428571428571397</c:v>
                </c:pt>
                <c:pt idx="5331">
                  <c:v>0.72268907563025198</c:v>
                </c:pt>
                <c:pt idx="5332">
                  <c:v>0.73109243697478898</c:v>
                </c:pt>
                <c:pt idx="5333">
                  <c:v>0.73949579831932699</c:v>
                </c:pt>
                <c:pt idx="5334">
                  <c:v>0.747899159663865</c:v>
                </c:pt>
                <c:pt idx="5335">
                  <c:v>0.75630252100840301</c:v>
                </c:pt>
                <c:pt idx="5336">
                  <c:v>0.76470588235294101</c:v>
                </c:pt>
                <c:pt idx="5337">
                  <c:v>0.77310924369747902</c:v>
                </c:pt>
                <c:pt idx="5338">
                  <c:v>0.78151260504201603</c:v>
                </c:pt>
                <c:pt idx="5339">
                  <c:v>0.78991596638655404</c:v>
                </c:pt>
                <c:pt idx="5340">
                  <c:v>0.79831932773109204</c:v>
                </c:pt>
                <c:pt idx="5341">
                  <c:v>0.80672268907563005</c:v>
                </c:pt>
                <c:pt idx="5342">
                  <c:v>0.81512605042016795</c:v>
                </c:pt>
                <c:pt idx="5343">
                  <c:v>0.82352941176470495</c:v>
                </c:pt>
                <c:pt idx="5344">
                  <c:v>0.83193277310924296</c:v>
                </c:pt>
                <c:pt idx="5345">
                  <c:v>0.84033613445378097</c:v>
                </c:pt>
                <c:pt idx="5346">
                  <c:v>0.84873949579831898</c:v>
                </c:pt>
                <c:pt idx="5347">
                  <c:v>0.85714285714285698</c:v>
                </c:pt>
                <c:pt idx="5348">
                  <c:v>0.86554621848739499</c:v>
                </c:pt>
                <c:pt idx="5349">
                  <c:v>0.873949579831932</c:v>
                </c:pt>
                <c:pt idx="5350">
                  <c:v>0.88235294117647001</c:v>
                </c:pt>
                <c:pt idx="5351">
                  <c:v>0.89075630252100801</c:v>
                </c:pt>
                <c:pt idx="5352">
                  <c:v>0.89915966386554602</c:v>
                </c:pt>
                <c:pt idx="5353">
                  <c:v>0.90756302521008403</c:v>
                </c:pt>
                <c:pt idx="5354">
                  <c:v>0.91596638655462104</c:v>
                </c:pt>
                <c:pt idx="5355">
                  <c:v>0.92436974789915904</c:v>
                </c:pt>
                <c:pt idx="5356">
                  <c:v>0.93277310924369705</c:v>
                </c:pt>
                <c:pt idx="5357">
                  <c:v>0.94117647058823495</c:v>
                </c:pt>
                <c:pt idx="5358">
                  <c:v>0.94957983193277296</c:v>
                </c:pt>
                <c:pt idx="5359">
                  <c:v>0.95798319327731096</c:v>
                </c:pt>
                <c:pt idx="5360">
                  <c:v>0.96638655462184797</c:v>
                </c:pt>
                <c:pt idx="5361">
                  <c:v>0.97478991596638598</c:v>
                </c:pt>
                <c:pt idx="5362">
                  <c:v>0.98319327731092399</c:v>
                </c:pt>
                <c:pt idx="5363">
                  <c:v>0.99159663865546199</c:v>
                </c:pt>
                <c:pt idx="5364">
                  <c:v>0</c:v>
                </c:pt>
                <c:pt idx="5365">
                  <c:v>2.8571428571428501E-2</c:v>
                </c:pt>
                <c:pt idx="5366">
                  <c:v>5.7142857142857099E-2</c:v>
                </c:pt>
                <c:pt idx="5367">
                  <c:v>8.5714285714285701E-2</c:v>
                </c:pt>
                <c:pt idx="5368">
                  <c:v>0.114285714285714</c:v>
                </c:pt>
                <c:pt idx="5369">
                  <c:v>0.14285714285714199</c:v>
                </c:pt>
                <c:pt idx="5370">
                  <c:v>0.17142857142857101</c:v>
                </c:pt>
                <c:pt idx="5371">
                  <c:v>0.2</c:v>
                </c:pt>
                <c:pt idx="5372">
                  <c:v>0.22857142857142801</c:v>
                </c:pt>
                <c:pt idx="5373">
                  <c:v>0.25714285714285701</c:v>
                </c:pt>
                <c:pt idx="5374">
                  <c:v>0.28571428571428498</c:v>
                </c:pt>
                <c:pt idx="5375">
                  <c:v>0.314285714285714</c:v>
                </c:pt>
                <c:pt idx="5376">
                  <c:v>0.34285714285714203</c:v>
                </c:pt>
                <c:pt idx="5377">
                  <c:v>0.371428571428571</c:v>
                </c:pt>
                <c:pt idx="5378">
                  <c:v>0.4</c:v>
                </c:pt>
                <c:pt idx="5379">
                  <c:v>0.42857142857142799</c:v>
                </c:pt>
                <c:pt idx="5380">
                  <c:v>0.45714285714285702</c:v>
                </c:pt>
                <c:pt idx="5381">
                  <c:v>0.48571428571428499</c:v>
                </c:pt>
                <c:pt idx="5382">
                  <c:v>0.51428571428571401</c:v>
                </c:pt>
                <c:pt idx="5383">
                  <c:v>0.54285714285714204</c:v>
                </c:pt>
                <c:pt idx="5384">
                  <c:v>0.57142857142857095</c:v>
                </c:pt>
                <c:pt idx="5385">
                  <c:v>0.6</c:v>
                </c:pt>
                <c:pt idx="5386">
                  <c:v>0.628571428571428</c:v>
                </c:pt>
                <c:pt idx="5387">
                  <c:v>0.65714285714285703</c:v>
                </c:pt>
                <c:pt idx="5388">
                  <c:v>0.68571428571428505</c:v>
                </c:pt>
                <c:pt idx="5389">
                  <c:v>0.71428571428571397</c:v>
                </c:pt>
                <c:pt idx="5390">
                  <c:v>0.74285714285714199</c:v>
                </c:pt>
                <c:pt idx="5391">
                  <c:v>0.77142857142857102</c:v>
                </c:pt>
                <c:pt idx="5392">
                  <c:v>0.8</c:v>
                </c:pt>
                <c:pt idx="5393">
                  <c:v>0.82857142857142796</c:v>
                </c:pt>
                <c:pt idx="5394">
                  <c:v>0.85714285714285698</c:v>
                </c:pt>
                <c:pt idx="5395">
                  <c:v>0.88571428571428501</c:v>
                </c:pt>
                <c:pt idx="5396">
                  <c:v>0.91428571428571404</c:v>
                </c:pt>
                <c:pt idx="5397">
                  <c:v>0.94285714285714195</c:v>
                </c:pt>
                <c:pt idx="5398">
                  <c:v>0.97142857142857097</c:v>
                </c:pt>
                <c:pt idx="5399">
                  <c:v>0</c:v>
                </c:pt>
                <c:pt idx="5400">
                  <c:v>2.2222222222222199E-2</c:v>
                </c:pt>
                <c:pt idx="5401">
                  <c:v>4.4444444444444398E-2</c:v>
                </c:pt>
                <c:pt idx="5402">
                  <c:v>6.6666666666666596E-2</c:v>
                </c:pt>
                <c:pt idx="5403">
                  <c:v>8.8888888888888795E-2</c:v>
                </c:pt>
                <c:pt idx="5404">
                  <c:v>0.11111111111111099</c:v>
                </c:pt>
                <c:pt idx="5405">
                  <c:v>0.133333333333333</c:v>
                </c:pt>
                <c:pt idx="5406">
                  <c:v>0.155555555555555</c:v>
                </c:pt>
                <c:pt idx="5407">
                  <c:v>0.17777777777777701</c:v>
                </c:pt>
                <c:pt idx="5408">
                  <c:v>0.2</c:v>
                </c:pt>
                <c:pt idx="5409">
                  <c:v>0.22222222222222199</c:v>
                </c:pt>
                <c:pt idx="5410">
                  <c:v>0.24444444444444399</c:v>
                </c:pt>
                <c:pt idx="5411">
                  <c:v>0.266666666666666</c:v>
                </c:pt>
                <c:pt idx="5412">
                  <c:v>0.28888888888888797</c:v>
                </c:pt>
                <c:pt idx="5413">
                  <c:v>0.31111111111111101</c:v>
                </c:pt>
                <c:pt idx="5414">
                  <c:v>0.33333333333333298</c:v>
                </c:pt>
                <c:pt idx="5415">
                  <c:v>0.35555555555555501</c:v>
                </c:pt>
                <c:pt idx="5416">
                  <c:v>0.37777777777777699</c:v>
                </c:pt>
                <c:pt idx="5417">
                  <c:v>0.4</c:v>
                </c:pt>
                <c:pt idx="5418">
                  <c:v>0.422222222222222</c:v>
                </c:pt>
                <c:pt idx="5419">
                  <c:v>0.44444444444444398</c:v>
                </c:pt>
                <c:pt idx="5420">
                  <c:v>0.46666666666666601</c:v>
                </c:pt>
                <c:pt idx="5421">
                  <c:v>0.48888888888888798</c:v>
                </c:pt>
                <c:pt idx="5422">
                  <c:v>0.51111111111111096</c:v>
                </c:pt>
                <c:pt idx="5423">
                  <c:v>0.53333333333333299</c:v>
                </c:pt>
                <c:pt idx="5424">
                  <c:v>0.55555555555555503</c:v>
                </c:pt>
                <c:pt idx="5425">
                  <c:v>0.57777777777777695</c:v>
                </c:pt>
                <c:pt idx="5426">
                  <c:v>0.6</c:v>
                </c:pt>
                <c:pt idx="5427">
                  <c:v>0.62222222222222201</c:v>
                </c:pt>
                <c:pt idx="5428">
                  <c:v>0.64444444444444404</c:v>
                </c:pt>
                <c:pt idx="5429">
                  <c:v>0.66666666666666596</c:v>
                </c:pt>
                <c:pt idx="5430">
                  <c:v>0.688888888888888</c:v>
                </c:pt>
                <c:pt idx="5431">
                  <c:v>0.71111111111111103</c:v>
                </c:pt>
                <c:pt idx="5432">
                  <c:v>0.73333333333333295</c:v>
                </c:pt>
                <c:pt idx="5433">
                  <c:v>0.75555555555555498</c:v>
                </c:pt>
                <c:pt idx="5434">
                  <c:v>0.77777777777777701</c:v>
                </c:pt>
                <c:pt idx="5435">
                  <c:v>0.8</c:v>
                </c:pt>
                <c:pt idx="5436">
                  <c:v>0.82222222222222197</c:v>
                </c:pt>
                <c:pt idx="5437">
                  <c:v>0.844444444444444</c:v>
                </c:pt>
                <c:pt idx="5438">
                  <c:v>0.86666666666666603</c:v>
                </c:pt>
                <c:pt idx="5439">
                  <c:v>0.88888888888888795</c:v>
                </c:pt>
                <c:pt idx="5440">
                  <c:v>0.91111111111111098</c:v>
                </c:pt>
                <c:pt idx="5441">
                  <c:v>0.93333333333333302</c:v>
                </c:pt>
                <c:pt idx="5442">
                  <c:v>0.95555555555555505</c:v>
                </c:pt>
                <c:pt idx="5443">
                  <c:v>0.97777777777777697</c:v>
                </c:pt>
                <c:pt idx="5444">
                  <c:v>0</c:v>
                </c:pt>
                <c:pt idx="5445">
                  <c:v>1.72413793103448E-2</c:v>
                </c:pt>
                <c:pt idx="5446">
                  <c:v>3.4482758620689599E-2</c:v>
                </c:pt>
                <c:pt idx="5447">
                  <c:v>5.1724137931034399E-2</c:v>
                </c:pt>
                <c:pt idx="5448">
                  <c:v>6.8965517241379296E-2</c:v>
                </c:pt>
                <c:pt idx="5449">
                  <c:v>8.6206896551724102E-2</c:v>
                </c:pt>
                <c:pt idx="5450">
                  <c:v>0.10344827586206801</c:v>
                </c:pt>
                <c:pt idx="5451">
                  <c:v>0.12068965517241299</c:v>
                </c:pt>
                <c:pt idx="5452">
                  <c:v>0.13793103448275801</c:v>
                </c:pt>
                <c:pt idx="5453">
                  <c:v>0.15517241379310301</c:v>
                </c:pt>
                <c:pt idx="5454">
                  <c:v>0.17241379310344801</c:v>
                </c:pt>
                <c:pt idx="5455">
                  <c:v>0.18965517241379301</c:v>
                </c:pt>
                <c:pt idx="5456">
                  <c:v>0.20689655172413701</c:v>
                </c:pt>
                <c:pt idx="5457">
                  <c:v>0.22413793103448201</c:v>
                </c:pt>
                <c:pt idx="5458">
                  <c:v>0.24137931034482701</c:v>
                </c:pt>
                <c:pt idx="5459">
                  <c:v>0.25862068965517199</c:v>
                </c:pt>
                <c:pt idx="5460">
                  <c:v>0.27586206896551702</c:v>
                </c:pt>
                <c:pt idx="5461">
                  <c:v>0.29310344827586199</c:v>
                </c:pt>
                <c:pt idx="5462">
                  <c:v>0.31034482758620602</c:v>
                </c:pt>
                <c:pt idx="5463">
                  <c:v>0.32758620689655099</c:v>
                </c:pt>
                <c:pt idx="5464">
                  <c:v>0.34482758620689602</c:v>
                </c:pt>
                <c:pt idx="5465">
                  <c:v>0.36206896551724099</c:v>
                </c:pt>
                <c:pt idx="5466">
                  <c:v>0.37931034482758602</c:v>
                </c:pt>
                <c:pt idx="5467">
                  <c:v>0.39655172413793099</c:v>
                </c:pt>
                <c:pt idx="5468">
                  <c:v>0.41379310344827502</c:v>
                </c:pt>
                <c:pt idx="5469">
                  <c:v>0.43103448275862</c:v>
                </c:pt>
                <c:pt idx="5470">
                  <c:v>0.44827586206896503</c:v>
                </c:pt>
                <c:pt idx="5471">
                  <c:v>0.46551724137931</c:v>
                </c:pt>
                <c:pt idx="5472">
                  <c:v>0.48275862068965503</c:v>
                </c:pt>
                <c:pt idx="5473">
                  <c:v>0.5</c:v>
                </c:pt>
                <c:pt idx="5474">
                  <c:v>0.51724137931034397</c:v>
                </c:pt>
                <c:pt idx="5475">
                  <c:v>0.53448275862068895</c:v>
                </c:pt>
                <c:pt idx="5476">
                  <c:v>0.55172413793103403</c:v>
                </c:pt>
                <c:pt idx="5477">
                  <c:v>0.568965517241379</c:v>
                </c:pt>
                <c:pt idx="5478">
                  <c:v>0.58620689655172398</c:v>
                </c:pt>
                <c:pt idx="5479">
                  <c:v>0.60344827586206895</c:v>
                </c:pt>
                <c:pt idx="5480">
                  <c:v>0.62068965517241304</c:v>
                </c:pt>
                <c:pt idx="5481">
                  <c:v>0.63793103448275801</c:v>
                </c:pt>
                <c:pt idx="5482">
                  <c:v>0.65517241379310298</c:v>
                </c:pt>
                <c:pt idx="5483">
                  <c:v>0.67241379310344795</c:v>
                </c:pt>
                <c:pt idx="5484">
                  <c:v>0.68965517241379304</c:v>
                </c:pt>
                <c:pt idx="5485">
                  <c:v>0.70689655172413701</c:v>
                </c:pt>
                <c:pt idx="5486">
                  <c:v>0.72413793103448199</c:v>
                </c:pt>
                <c:pt idx="5487">
                  <c:v>0.74137931034482696</c:v>
                </c:pt>
                <c:pt idx="5488">
                  <c:v>0.75862068965517204</c:v>
                </c:pt>
                <c:pt idx="5489">
                  <c:v>0.77586206896551702</c:v>
                </c:pt>
                <c:pt idx="5490">
                  <c:v>0.79310344827586199</c:v>
                </c:pt>
                <c:pt idx="5491">
                  <c:v>0.81034482758620596</c:v>
                </c:pt>
                <c:pt idx="5492">
                  <c:v>0.82758620689655105</c:v>
                </c:pt>
                <c:pt idx="5493">
                  <c:v>0.84482758620689602</c:v>
                </c:pt>
                <c:pt idx="5494">
                  <c:v>0.86206896551724099</c:v>
                </c:pt>
                <c:pt idx="5495">
                  <c:v>0.87931034482758597</c:v>
                </c:pt>
                <c:pt idx="5496">
                  <c:v>0.89655172413793105</c:v>
                </c:pt>
                <c:pt idx="5497">
                  <c:v>0.91379310344827502</c:v>
                </c:pt>
                <c:pt idx="5498">
                  <c:v>0.93103448275862</c:v>
                </c:pt>
                <c:pt idx="5499">
                  <c:v>0.94827586206896497</c:v>
                </c:pt>
                <c:pt idx="5500">
                  <c:v>0.96551724137931005</c:v>
                </c:pt>
                <c:pt idx="5501">
                  <c:v>0.98275862068965503</c:v>
                </c:pt>
                <c:pt idx="5502">
                  <c:v>0</c:v>
                </c:pt>
                <c:pt idx="5503">
                  <c:v>1.12359550561797E-2</c:v>
                </c:pt>
                <c:pt idx="5504">
                  <c:v>2.2471910112359501E-2</c:v>
                </c:pt>
                <c:pt idx="5505">
                  <c:v>3.3707865168539297E-2</c:v>
                </c:pt>
                <c:pt idx="5506">
                  <c:v>4.49438202247191E-2</c:v>
                </c:pt>
                <c:pt idx="5507">
                  <c:v>5.6179775280898799E-2</c:v>
                </c:pt>
                <c:pt idx="5508">
                  <c:v>6.7415730337078594E-2</c:v>
                </c:pt>
                <c:pt idx="5509">
                  <c:v>7.8651685393258397E-2</c:v>
                </c:pt>
                <c:pt idx="5510">
                  <c:v>8.98876404494382E-2</c:v>
                </c:pt>
                <c:pt idx="5511">
                  <c:v>0.101123595505617</c:v>
                </c:pt>
                <c:pt idx="5512">
                  <c:v>0.112359550561797</c:v>
                </c:pt>
                <c:pt idx="5513">
                  <c:v>0.123595505617977</c:v>
                </c:pt>
                <c:pt idx="5514">
                  <c:v>0.13483146067415699</c:v>
                </c:pt>
                <c:pt idx="5515">
                  <c:v>0.14606741573033699</c:v>
                </c:pt>
                <c:pt idx="5516">
                  <c:v>0.15730337078651599</c:v>
                </c:pt>
                <c:pt idx="5517">
                  <c:v>0.16853932584269599</c:v>
                </c:pt>
                <c:pt idx="5518">
                  <c:v>0.17977528089887601</c:v>
                </c:pt>
                <c:pt idx="5519">
                  <c:v>0.19101123595505601</c:v>
                </c:pt>
                <c:pt idx="5520">
                  <c:v>0.20224719101123501</c:v>
                </c:pt>
                <c:pt idx="5521">
                  <c:v>0.213483146067415</c:v>
                </c:pt>
                <c:pt idx="5522">
                  <c:v>0.224719101123595</c:v>
                </c:pt>
                <c:pt idx="5523">
                  <c:v>0.235955056179775</c:v>
                </c:pt>
                <c:pt idx="5524">
                  <c:v>0.24719101123595499</c:v>
                </c:pt>
                <c:pt idx="5525">
                  <c:v>0.25842696629213402</c:v>
                </c:pt>
                <c:pt idx="5526">
                  <c:v>0.26966292134831399</c:v>
                </c:pt>
                <c:pt idx="5527">
                  <c:v>0.28089887640449401</c:v>
                </c:pt>
                <c:pt idx="5528">
                  <c:v>0.29213483146067398</c:v>
                </c:pt>
                <c:pt idx="5529">
                  <c:v>0.30337078651685301</c:v>
                </c:pt>
                <c:pt idx="5530">
                  <c:v>0.31460674157303298</c:v>
                </c:pt>
                <c:pt idx="5531">
                  <c:v>0.325842696629213</c:v>
                </c:pt>
                <c:pt idx="5532">
                  <c:v>0.33707865168539303</c:v>
                </c:pt>
                <c:pt idx="5533">
                  <c:v>0.348314606741573</c:v>
                </c:pt>
                <c:pt idx="5534">
                  <c:v>0.35955056179775202</c:v>
                </c:pt>
                <c:pt idx="5535">
                  <c:v>0.37078651685393199</c:v>
                </c:pt>
                <c:pt idx="5536">
                  <c:v>0.38202247191011202</c:v>
                </c:pt>
                <c:pt idx="5537">
                  <c:v>0.39325842696629199</c:v>
                </c:pt>
                <c:pt idx="5538">
                  <c:v>0.40449438202247101</c:v>
                </c:pt>
                <c:pt idx="5539">
                  <c:v>0.41573033707865098</c:v>
                </c:pt>
                <c:pt idx="5540">
                  <c:v>0.426966292134831</c:v>
                </c:pt>
                <c:pt idx="5541">
                  <c:v>0.43820224719101097</c:v>
                </c:pt>
                <c:pt idx="5542">
                  <c:v>0.449438202247191</c:v>
                </c:pt>
                <c:pt idx="5543">
                  <c:v>0.46067415730337002</c:v>
                </c:pt>
                <c:pt idx="5544">
                  <c:v>0.47191011235954999</c:v>
                </c:pt>
                <c:pt idx="5545">
                  <c:v>0.48314606741573002</c:v>
                </c:pt>
                <c:pt idx="5546">
                  <c:v>0.49438202247190999</c:v>
                </c:pt>
                <c:pt idx="5547">
                  <c:v>0.50561797752808901</c:v>
                </c:pt>
                <c:pt idx="5548">
                  <c:v>0.51685393258426904</c:v>
                </c:pt>
                <c:pt idx="5549">
                  <c:v>0.52808988764044895</c:v>
                </c:pt>
                <c:pt idx="5550">
                  <c:v>0.53932584269662898</c:v>
                </c:pt>
                <c:pt idx="5551">
                  <c:v>0.550561797752809</c:v>
                </c:pt>
                <c:pt idx="5552">
                  <c:v>0.56179775280898803</c:v>
                </c:pt>
                <c:pt idx="5553">
                  <c:v>0.57303370786516805</c:v>
                </c:pt>
                <c:pt idx="5554">
                  <c:v>0.58426966292134797</c:v>
                </c:pt>
                <c:pt idx="5555">
                  <c:v>0.59550561797752799</c:v>
                </c:pt>
                <c:pt idx="5556">
                  <c:v>0.60674157303370702</c:v>
                </c:pt>
                <c:pt idx="5557">
                  <c:v>0.61797752808988704</c:v>
                </c:pt>
                <c:pt idx="5558">
                  <c:v>0.62921348314606695</c:v>
                </c:pt>
                <c:pt idx="5559">
                  <c:v>0.64044943820224698</c:v>
                </c:pt>
                <c:pt idx="5560">
                  <c:v>0.651685393258427</c:v>
                </c:pt>
                <c:pt idx="5561">
                  <c:v>0.66292134831460603</c:v>
                </c:pt>
                <c:pt idx="5562">
                  <c:v>0.67415730337078605</c:v>
                </c:pt>
                <c:pt idx="5563">
                  <c:v>0.68539325842696597</c:v>
                </c:pt>
                <c:pt idx="5564">
                  <c:v>0.69662921348314599</c:v>
                </c:pt>
                <c:pt idx="5565">
                  <c:v>0.70786516853932502</c:v>
                </c:pt>
                <c:pt idx="5566">
                  <c:v>0.71910112359550504</c:v>
                </c:pt>
                <c:pt idx="5567">
                  <c:v>0.73033707865168496</c:v>
                </c:pt>
                <c:pt idx="5568">
                  <c:v>0.74157303370786498</c:v>
                </c:pt>
                <c:pt idx="5569">
                  <c:v>0.75280898876404401</c:v>
                </c:pt>
                <c:pt idx="5570">
                  <c:v>0.76404494382022403</c:v>
                </c:pt>
                <c:pt idx="5571">
                  <c:v>0.77528089887640395</c:v>
                </c:pt>
                <c:pt idx="5572">
                  <c:v>0.78651685393258397</c:v>
                </c:pt>
                <c:pt idx="5573">
                  <c:v>0.797752808988764</c:v>
                </c:pt>
                <c:pt idx="5574">
                  <c:v>0.80898876404494302</c:v>
                </c:pt>
                <c:pt idx="5575">
                  <c:v>0.82022471910112305</c:v>
                </c:pt>
                <c:pt idx="5576">
                  <c:v>0.83146067415730296</c:v>
                </c:pt>
                <c:pt idx="5577">
                  <c:v>0.84269662921348298</c:v>
                </c:pt>
                <c:pt idx="5578">
                  <c:v>0.85393258426966201</c:v>
                </c:pt>
                <c:pt idx="5579">
                  <c:v>0.86516853932584203</c:v>
                </c:pt>
                <c:pt idx="5580">
                  <c:v>0.87640449438202195</c:v>
                </c:pt>
                <c:pt idx="5581">
                  <c:v>0.88764044943820197</c:v>
                </c:pt>
                <c:pt idx="5582">
                  <c:v>0.898876404494382</c:v>
                </c:pt>
                <c:pt idx="5583">
                  <c:v>0.91011235955056102</c:v>
                </c:pt>
                <c:pt idx="5584">
                  <c:v>0.92134831460674105</c:v>
                </c:pt>
                <c:pt idx="5585">
                  <c:v>0.93258426966292096</c:v>
                </c:pt>
                <c:pt idx="5586">
                  <c:v>0.94382022471910099</c:v>
                </c:pt>
                <c:pt idx="5587">
                  <c:v>0.95505617977528001</c:v>
                </c:pt>
                <c:pt idx="5588">
                  <c:v>0.96629213483146004</c:v>
                </c:pt>
                <c:pt idx="5589">
                  <c:v>0.97752808988763995</c:v>
                </c:pt>
                <c:pt idx="5590">
                  <c:v>0.98876404494381998</c:v>
                </c:pt>
                <c:pt idx="5591">
                  <c:v>0</c:v>
                </c:pt>
                <c:pt idx="5592">
                  <c:v>2.5641025641025599E-2</c:v>
                </c:pt>
                <c:pt idx="5593">
                  <c:v>5.1282051282051197E-2</c:v>
                </c:pt>
                <c:pt idx="5594">
                  <c:v>7.69230769230769E-2</c:v>
                </c:pt>
                <c:pt idx="5595">
                  <c:v>0.10256410256410201</c:v>
                </c:pt>
                <c:pt idx="5596">
                  <c:v>0.128205128205128</c:v>
                </c:pt>
                <c:pt idx="5597">
                  <c:v>0.15384615384615299</c:v>
                </c:pt>
                <c:pt idx="5598">
                  <c:v>0.17948717948717899</c:v>
                </c:pt>
                <c:pt idx="5599">
                  <c:v>0.20512820512820501</c:v>
                </c:pt>
                <c:pt idx="5600">
                  <c:v>0.23076923076923</c:v>
                </c:pt>
                <c:pt idx="5601">
                  <c:v>0.256410256410256</c:v>
                </c:pt>
                <c:pt idx="5602">
                  <c:v>0.28205128205128199</c:v>
                </c:pt>
                <c:pt idx="5603">
                  <c:v>0.30769230769230699</c:v>
                </c:pt>
                <c:pt idx="5604">
                  <c:v>0.33333333333333298</c:v>
                </c:pt>
                <c:pt idx="5605">
                  <c:v>0.35897435897435898</c:v>
                </c:pt>
                <c:pt idx="5606">
                  <c:v>0.38461538461538403</c:v>
                </c:pt>
                <c:pt idx="5607">
                  <c:v>0.41025641025641002</c:v>
                </c:pt>
                <c:pt idx="5608">
                  <c:v>0.43589743589743501</c:v>
                </c:pt>
                <c:pt idx="5609">
                  <c:v>0.46153846153846101</c:v>
                </c:pt>
                <c:pt idx="5610">
                  <c:v>0.487179487179487</c:v>
                </c:pt>
                <c:pt idx="5611">
                  <c:v>0.512820512820512</c:v>
                </c:pt>
                <c:pt idx="5612">
                  <c:v>0.53846153846153799</c:v>
                </c:pt>
                <c:pt idx="5613">
                  <c:v>0.56410256410256399</c:v>
                </c:pt>
                <c:pt idx="5614">
                  <c:v>0.58974358974358898</c:v>
                </c:pt>
                <c:pt idx="5615">
                  <c:v>0.61538461538461497</c:v>
                </c:pt>
                <c:pt idx="5616">
                  <c:v>0.64102564102564097</c:v>
                </c:pt>
                <c:pt idx="5617">
                  <c:v>0.66666666666666596</c:v>
                </c:pt>
                <c:pt idx="5618">
                  <c:v>0.69230769230769196</c:v>
                </c:pt>
                <c:pt idx="5619">
                  <c:v>0.71794871794871795</c:v>
                </c:pt>
                <c:pt idx="5620">
                  <c:v>0.74358974358974295</c:v>
                </c:pt>
                <c:pt idx="5621">
                  <c:v>0.76923076923076905</c:v>
                </c:pt>
                <c:pt idx="5622">
                  <c:v>0.79487179487179405</c:v>
                </c:pt>
                <c:pt idx="5623">
                  <c:v>0.82051282051282004</c:v>
                </c:pt>
                <c:pt idx="5624">
                  <c:v>0.84615384615384603</c:v>
                </c:pt>
                <c:pt idx="5625">
                  <c:v>0.87179487179487103</c:v>
                </c:pt>
                <c:pt idx="5626">
                  <c:v>0.89743589743589702</c:v>
                </c:pt>
                <c:pt idx="5627">
                  <c:v>0.92307692307692302</c:v>
                </c:pt>
                <c:pt idx="5628">
                  <c:v>0.94871794871794801</c:v>
                </c:pt>
                <c:pt idx="5629">
                  <c:v>0.97435897435897401</c:v>
                </c:pt>
                <c:pt idx="5630">
                  <c:v>0</c:v>
                </c:pt>
                <c:pt idx="5631">
                  <c:v>9.4339622641509396E-3</c:v>
                </c:pt>
                <c:pt idx="5632">
                  <c:v>1.8867924528301799E-2</c:v>
                </c:pt>
                <c:pt idx="5633">
                  <c:v>2.83018867924528E-2</c:v>
                </c:pt>
                <c:pt idx="5634">
                  <c:v>3.7735849056603703E-2</c:v>
                </c:pt>
                <c:pt idx="5635">
                  <c:v>4.71698113207547E-2</c:v>
                </c:pt>
                <c:pt idx="5636">
                  <c:v>5.6603773584905599E-2</c:v>
                </c:pt>
                <c:pt idx="5637">
                  <c:v>6.6037735849056603E-2</c:v>
                </c:pt>
                <c:pt idx="5638">
                  <c:v>7.5471698113207503E-2</c:v>
                </c:pt>
                <c:pt idx="5639">
                  <c:v>8.4905660377358402E-2</c:v>
                </c:pt>
                <c:pt idx="5640">
                  <c:v>9.4339622641509399E-2</c:v>
                </c:pt>
                <c:pt idx="5641">
                  <c:v>0.10377358490565999</c:v>
                </c:pt>
                <c:pt idx="5642">
                  <c:v>0.113207547169811</c:v>
                </c:pt>
                <c:pt idx="5643">
                  <c:v>0.122641509433962</c:v>
                </c:pt>
                <c:pt idx="5644">
                  <c:v>0.13207547169811301</c:v>
                </c:pt>
                <c:pt idx="5645">
                  <c:v>0.14150943396226401</c:v>
                </c:pt>
                <c:pt idx="5646">
                  <c:v>0.15094339622641501</c:v>
                </c:pt>
                <c:pt idx="5647">
                  <c:v>0.160377358490566</c:v>
                </c:pt>
                <c:pt idx="5648">
                  <c:v>0.169811320754716</c:v>
                </c:pt>
                <c:pt idx="5649">
                  <c:v>0.179245283018867</c:v>
                </c:pt>
                <c:pt idx="5650">
                  <c:v>0.18867924528301799</c:v>
                </c:pt>
                <c:pt idx="5651">
                  <c:v>0.19811320754716899</c:v>
                </c:pt>
                <c:pt idx="5652">
                  <c:v>0.20754716981131999</c:v>
                </c:pt>
                <c:pt idx="5653">
                  <c:v>0.21698113207547101</c:v>
                </c:pt>
                <c:pt idx="5654">
                  <c:v>0.22641509433962201</c:v>
                </c:pt>
                <c:pt idx="5655">
                  <c:v>0.23584905660377301</c:v>
                </c:pt>
                <c:pt idx="5656">
                  <c:v>0.245283018867924</c:v>
                </c:pt>
                <c:pt idx="5657">
                  <c:v>0.25471698113207503</c:v>
                </c:pt>
                <c:pt idx="5658">
                  <c:v>0.26415094339622602</c:v>
                </c:pt>
                <c:pt idx="5659">
                  <c:v>0.27358490566037702</c:v>
                </c:pt>
                <c:pt idx="5660">
                  <c:v>0.28301886792452802</c:v>
                </c:pt>
                <c:pt idx="5661">
                  <c:v>0.29245283018867901</c:v>
                </c:pt>
                <c:pt idx="5662">
                  <c:v>0.30188679245283001</c:v>
                </c:pt>
                <c:pt idx="5663">
                  <c:v>0.31132075471698101</c:v>
                </c:pt>
                <c:pt idx="5664">
                  <c:v>0.320754716981132</c:v>
                </c:pt>
                <c:pt idx="5665">
                  <c:v>0.330188679245283</c:v>
                </c:pt>
                <c:pt idx="5666">
                  <c:v>0.339622641509433</c:v>
                </c:pt>
                <c:pt idx="5667">
                  <c:v>0.349056603773584</c:v>
                </c:pt>
                <c:pt idx="5668">
                  <c:v>0.35849056603773499</c:v>
                </c:pt>
                <c:pt idx="5669">
                  <c:v>0.36792452830188599</c:v>
                </c:pt>
                <c:pt idx="5670">
                  <c:v>0.37735849056603699</c:v>
                </c:pt>
                <c:pt idx="5671">
                  <c:v>0.38679245283018798</c:v>
                </c:pt>
                <c:pt idx="5672">
                  <c:v>0.39622641509433898</c:v>
                </c:pt>
                <c:pt idx="5673">
                  <c:v>0.40566037735848998</c:v>
                </c:pt>
                <c:pt idx="5674">
                  <c:v>0.41509433962264097</c:v>
                </c:pt>
                <c:pt idx="5675">
                  <c:v>0.42452830188679203</c:v>
                </c:pt>
                <c:pt idx="5676">
                  <c:v>0.43396226415094302</c:v>
                </c:pt>
                <c:pt idx="5677">
                  <c:v>0.44339622641509402</c:v>
                </c:pt>
                <c:pt idx="5678">
                  <c:v>0.45283018867924502</c:v>
                </c:pt>
                <c:pt idx="5679">
                  <c:v>0.46226415094339601</c:v>
                </c:pt>
                <c:pt idx="5680">
                  <c:v>0.47169811320754701</c:v>
                </c:pt>
                <c:pt idx="5681">
                  <c:v>0.48113207547169801</c:v>
                </c:pt>
                <c:pt idx="5682">
                  <c:v>0.490566037735849</c:v>
                </c:pt>
                <c:pt idx="5683">
                  <c:v>0.5</c:v>
                </c:pt>
                <c:pt idx="5684">
                  <c:v>0.50943396226415005</c:v>
                </c:pt>
                <c:pt idx="5685">
                  <c:v>0.51886792452830099</c:v>
                </c:pt>
                <c:pt idx="5686">
                  <c:v>0.52830188679245205</c:v>
                </c:pt>
                <c:pt idx="5687">
                  <c:v>0.53773584905660299</c:v>
                </c:pt>
                <c:pt idx="5688">
                  <c:v>0.54716981132075404</c:v>
                </c:pt>
                <c:pt idx="5689">
                  <c:v>0.55660377358490498</c:v>
                </c:pt>
                <c:pt idx="5690">
                  <c:v>0.56603773584905603</c:v>
                </c:pt>
                <c:pt idx="5691">
                  <c:v>0.57547169811320698</c:v>
                </c:pt>
                <c:pt idx="5692">
                  <c:v>0.58490566037735803</c:v>
                </c:pt>
                <c:pt idx="5693">
                  <c:v>0.59433962264150897</c:v>
                </c:pt>
                <c:pt idx="5694">
                  <c:v>0.60377358490566002</c:v>
                </c:pt>
                <c:pt idx="5695">
                  <c:v>0.61320754716981096</c:v>
                </c:pt>
                <c:pt idx="5696">
                  <c:v>0.62264150943396201</c:v>
                </c:pt>
                <c:pt idx="5697">
                  <c:v>0.63207547169811296</c:v>
                </c:pt>
                <c:pt idx="5698">
                  <c:v>0.64150943396226401</c:v>
                </c:pt>
                <c:pt idx="5699">
                  <c:v>0.65094339622641495</c:v>
                </c:pt>
                <c:pt idx="5700">
                  <c:v>0.660377358490566</c:v>
                </c:pt>
                <c:pt idx="5701">
                  <c:v>0.66981132075471606</c:v>
                </c:pt>
                <c:pt idx="5702">
                  <c:v>0.679245283018867</c:v>
                </c:pt>
                <c:pt idx="5703">
                  <c:v>0.68867924528301805</c:v>
                </c:pt>
                <c:pt idx="5704">
                  <c:v>0.69811320754716899</c:v>
                </c:pt>
                <c:pt idx="5705">
                  <c:v>0.70754716981132004</c:v>
                </c:pt>
                <c:pt idx="5706">
                  <c:v>0.71698113207547098</c:v>
                </c:pt>
                <c:pt idx="5707">
                  <c:v>0.72641509433962204</c:v>
                </c:pt>
                <c:pt idx="5708">
                  <c:v>0.73584905660377298</c:v>
                </c:pt>
                <c:pt idx="5709">
                  <c:v>0.74528301886792403</c:v>
                </c:pt>
                <c:pt idx="5710">
                  <c:v>0.75471698113207497</c:v>
                </c:pt>
                <c:pt idx="5711">
                  <c:v>0.76415094339622602</c:v>
                </c:pt>
                <c:pt idx="5712">
                  <c:v>0.77358490566037696</c:v>
                </c:pt>
                <c:pt idx="5713">
                  <c:v>0.78301886792452802</c:v>
                </c:pt>
                <c:pt idx="5714">
                  <c:v>0.79245283018867896</c:v>
                </c:pt>
                <c:pt idx="5715">
                  <c:v>0.80188679245283001</c:v>
                </c:pt>
                <c:pt idx="5716">
                  <c:v>0.81132075471698095</c:v>
                </c:pt>
                <c:pt idx="5717">
                  <c:v>0.820754716981132</c:v>
                </c:pt>
                <c:pt idx="5718">
                  <c:v>0.83018867924528295</c:v>
                </c:pt>
                <c:pt idx="5719">
                  <c:v>0.839622641509434</c:v>
                </c:pt>
                <c:pt idx="5720">
                  <c:v>0.84905660377358405</c:v>
                </c:pt>
                <c:pt idx="5721">
                  <c:v>0.85849056603773499</c:v>
                </c:pt>
                <c:pt idx="5722">
                  <c:v>0.86792452830188604</c:v>
                </c:pt>
                <c:pt idx="5723">
                  <c:v>0.87735849056603699</c:v>
                </c:pt>
                <c:pt idx="5724">
                  <c:v>0.88679245283018804</c:v>
                </c:pt>
                <c:pt idx="5725">
                  <c:v>0.89622641509433898</c:v>
                </c:pt>
                <c:pt idx="5726">
                  <c:v>0.90566037735849003</c:v>
                </c:pt>
                <c:pt idx="5727">
                  <c:v>0.91509433962264097</c:v>
                </c:pt>
                <c:pt idx="5728">
                  <c:v>0.92452830188679203</c:v>
                </c:pt>
                <c:pt idx="5729">
                  <c:v>0.93396226415094297</c:v>
                </c:pt>
                <c:pt idx="5730">
                  <c:v>0.94339622641509402</c:v>
                </c:pt>
                <c:pt idx="5731">
                  <c:v>0.95283018867924496</c:v>
                </c:pt>
                <c:pt idx="5732">
                  <c:v>0.96226415094339601</c:v>
                </c:pt>
                <c:pt idx="5733">
                  <c:v>0.97169811320754695</c:v>
                </c:pt>
                <c:pt idx="5734">
                  <c:v>0.98113207547169801</c:v>
                </c:pt>
                <c:pt idx="5735">
                  <c:v>0.99056603773584895</c:v>
                </c:pt>
                <c:pt idx="5736">
                  <c:v>0</c:v>
                </c:pt>
                <c:pt idx="5737">
                  <c:v>1.8867924528301799E-2</c:v>
                </c:pt>
                <c:pt idx="5738">
                  <c:v>3.7735849056603703E-2</c:v>
                </c:pt>
                <c:pt idx="5739">
                  <c:v>5.6603773584905599E-2</c:v>
                </c:pt>
                <c:pt idx="5740">
                  <c:v>7.5471698113207503E-2</c:v>
                </c:pt>
                <c:pt idx="5741">
                  <c:v>9.4339622641509399E-2</c:v>
                </c:pt>
                <c:pt idx="5742">
                  <c:v>0.113207547169811</c:v>
                </c:pt>
                <c:pt idx="5743">
                  <c:v>0.13207547169811301</c:v>
                </c:pt>
                <c:pt idx="5744">
                  <c:v>0.15094339622641501</c:v>
                </c:pt>
                <c:pt idx="5745">
                  <c:v>0.169811320754716</c:v>
                </c:pt>
                <c:pt idx="5746">
                  <c:v>0.18867924528301799</c:v>
                </c:pt>
                <c:pt idx="5747">
                  <c:v>0.20754716981131999</c:v>
                </c:pt>
                <c:pt idx="5748">
                  <c:v>0.22641509433962201</c:v>
                </c:pt>
                <c:pt idx="5749">
                  <c:v>0.245283018867924</c:v>
                </c:pt>
                <c:pt idx="5750">
                  <c:v>0.26415094339622602</c:v>
                </c:pt>
                <c:pt idx="5751">
                  <c:v>0.28301886792452802</c:v>
                </c:pt>
                <c:pt idx="5752">
                  <c:v>0.30188679245283001</c:v>
                </c:pt>
                <c:pt idx="5753">
                  <c:v>0.320754716981132</c:v>
                </c:pt>
                <c:pt idx="5754">
                  <c:v>0.339622641509433</c:v>
                </c:pt>
                <c:pt idx="5755">
                  <c:v>0.35849056603773499</c:v>
                </c:pt>
                <c:pt idx="5756">
                  <c:v>0.37735849056603699</c:v>
                </c:pt>
                <c:pt idx="5757">
                  <c:v>0.39622641509433898</c:v>
                </c:pt>
                <c:pt idx="5758">
                  <c:v>0.41509433962264097</c:v>
                </c:pt>
                <c:pt idx="5759">
                  <c:v>0.43396226415094302</c:v>
                </c:pt>
                <c:pt idx="5760">
                  <c:v>0.45283018867924502</c:v>
                </c:pt>
                <c:pt idx="5761">
                  <c:v>0.47169811320754701</c:v>
                </c:pt>
                <c:pt idx="5762">
                  <c:v>0.490566037735849</c:v>
                </c:pt>
                <c:pt idx="5763">
                  <c:v>0.50943396226415005</c:v>
                </c:pt>
                <c:pt idx="5764">
                  <c:v>0.52830188679245205</c:v>
                </c:pt>
                <c:pt idx="5765">
                  <c:v>0.54716981132075404</c:v>
                </c:pt>
                <c:pt idx="5766">
                  <c:v>0.56603773584905603</c:v>
                </c:pt>
                <c:pt idx="5767">
                  <c:v>0.58490566037735803</c:v>
                </c:pt>
                <c:pt idx="5768">
                  <c:v>0.60377358490566002</c:v>
                </c:pt>
                <c:pt idx="5769">
                  <c:v>0.62264150943396201</c:v>
                </c:pt>
                <c:pt idx="5770">
                  <c:v>0.64150943396226401</c:v>
                </c:pt>
                <c:pt idx="5771">
                  <c:v>0.660377358490566</c:v>
                </c:pt>
                <c:pt idx="5772">
                  <c:v>0.679245283018867</c:v>
                </c:pt>
                <c:pt idx="5773">
                  <c:v>0.69811320754716899</c:v>
                </c:pt>
                <c:pt idx="5774">
                  <c:v>0.71698113207547098</c:v>
                </c:pt>
                <c:pt idx="5775">
                  <c:v>0.73584905660377298</c:v>
                </c:pt>
                <c:pt idx="5776">
                  <c:v>0.75471698113207497</c:v>
                </c:pt>
                <c:pt idx="5777">
                  <c:v>0.77358490566037696</c:v>
                </c:pt>
                <c:pt idx="5778">
                  <c:v>0.79245283018867896</c:v>
                </c:pt>
                <c:pt idx="5779">
                  <c:v>0.81132075471698095</c:v>
                </c:pt>
                <c:pt idx="5780">
                  <c:v>0.83018867924528295</c:v>
                </c:pt>
                <c:pt idx="5781">
                  <c:v>0.84905660377358405</c:v>
                </c:pt>
                <c:pt idx="5782">
                  <c:v>0.86792452830188604</c:v>
                </c:pt>
                <c:pt idx="5783">
                  <c:v>0.88679245283018804</c:v>
                </c:pt>
                <c:pt idx="5784">
                  <c:v>0.90566037735849003</c:v>
                </c:pt>
                <c:pt idx="5785">
                  <c:v>0.92452830188679203</c:v>
                </c:pt>
                <c:pt idx="5786">
                  <c:v>0.94339622641509402</c:v>
                </c:pt>
                <c:pt idx="5787">
                  <c:v>0.96226415094339601</c:v>
                </c:pt>
                <c:pt idx="5788">
                  <c:v>0.98113207547169801</c:v>
                </c:pt>
                <c:pt idx="5789">
                  <c:v>0</c:v>
                </c:pt>
                <c:pt idx="5790">
                  <c:v>1.4084507042253501E-2</c:v>
                </c:pt>
                <c:pt idx="5791">
                  <c:v>2.8169014084507001E-2</c:v>
                </c:pt>
                <c:pt idx="5792">
                  <c:v>4.22535211267605E-2</c:v>
                </c:pt>
                <c:pt idx="5793">
                  <c:v>5.6338028169014003E-2</c:v>
                </c:pt>
                <c:pt idx="5794">
                  <c:v>7.0422535211267595E-2</c:v>
                </c:pt>
                <c:pt idx="5795">
                  <c:v>8.4507042253521097E-2</c:v>
                </c:pt>
                <c:pt idx="5796">
                  <c:v>9.85915492957746E-2</c:v>
                </c:pt>
                <c:pt idx="5797">
                  <c:v>0.11267605633802801</c:v>
                </c:pt>
                <c:pt idx="5798">
                  <c:v>0.12676056338028099</c:v>
                </c:pt>
                <c:pt idx="5799">
                  <c:v>0.140845070422535</c:v>
                </c:pt>
                <c:pt idx="5800">
                  <c:v>0.154929577464788</c:v>
                </c:pt>
                <c:pt idx="5801">
                  <c:v>0.169014084507042</c:v>
                </c:pt>
                <c:pt idx="5802">
                  <c:v>0.183098591549295</c:v>
                </c:pt>
                <c:pt idx="5803">
                  <c:v>0.19718309859154901</c:v>
                </c:pt>
                <c:pt idx="5804">
                  <c:v>0.21126760563380201</c:v>
                </c:pt>
                <c:pt idx="5805">
                  <c:v>0.22535211267605601</c:v>
                </c:pt>
                <c:pt idx="5806">
                  <c:v>0.23943661971830901</c:v>
                </c:pt>
                <c:pt idx="5807">
                  <c:v>0.25352112676056299</c:v>
                </c:pt>
                <c:pt idx="5808">
                  <c:v>0.26760563380281599</c:v>
                </c:pt>
                <c:pt idx="5809">
                  <c:v>0.28169014084506999</c:v>
                </c:pt>
                <c:pt idx="5810">
                  <c:v>0.29577464788732299</c:v>
                </c:pt>
                <c:pt idx="5811">
                  <c:v>0.309859154929577</c:v>
                </c:pt>
                <c:pt idx="5812">
                  <c:v>0.323943661971831</c:v>
                </c:pt>
                <c:pt idx="5813">
                  <c:v>0.338028169014084</c:v>
                </c:pt>
                <c:pt idx="5814">
                  <c:v>0.352112676056338</c:v>
                </c:pt>
                <c:pt idx="5815">
                  <c:v>0.36619718309859101</c:v>
                </c:pt>
                <c:pt idx="5816">
                  <c:v>0.38028169014084501</c:v>
                </c:pt>
                <c:pt idx="5817">
                  <c:v>0.39436619718309801</c:v>
                </c:pt>
                <c:pt idx="5818">
                  <c:v>0.40845070422535201</c:v>
                </c:pt>
                <c:pt idx="5819">
                  <c:v>0.42253521126760502</c:v>
                </c:pt>
                <c:pt idx="5820">
                  <c:v>0.43661971830985902</c:v>
                </c:pt>
                <c:pt idx="5821">
                  <c:v>0.45070422535211202</c:v>
                </c:pt>
                <c:pt idx="5822">
                  <c:v>0.46478873239436602</c:v>
                </c:pt>
                <c:pt idx="5823">
                  <c:v>0.47887323943661902</c:v>
                </c:pt>
                <c:pt idx="5824">
                  <c:v>0.49295774647887303</c:v>
                </c:pt>
                <c:pt idx="5825">
                  <c:v>0.50704225352112597</c:v>
                </c:pt>
                <c:pt idx="5826">
                  <c:v>0.52112676056338003</c:v>
                </c:pt>
                <c:pt idx="5827">
                  <c:v>0.53521126760563298</c:v>
                </c:pt>
                <c:pt idx="5828">
                  <c:v>0.54929577464788704</c:v>
                </c:pt>
                <c:pt idx="5829">
                  <c:v>0.56338028169013998</c:v>
                </c:pt>
                <c:pt idx="5830">
                  <c:v>0.57746478873239404</c:v>
                </c:pt>
                <c:pt idx="5831">
                  <c:v>0.59154929577464699</c:v>
                </c:pt>
                <c:pt idx="5832">
                  <c:v>0.60563380281690105</c:v>
                </c:pt>
                <c:pt idx="5833">
                  <c:v>0.61971830985915399</c:v>
                </c:pt>
                <c:pt idx="5834">
                  <c:v>0.63380281690140805</c:v>
                </c:pt>
                <c:pt idx="5835">
                  <c:v>0.647887323943662</c:v>
                </c:pt>
                <c:pt idx="5836">
                  <c:v>0.66197183098591506</c:v>
                </c:pt>
                <c:pt idx="5837">
                  <c:v>0.676056338028169</c:v>
                </c:pt>
                <c:pt idx="5838">
                  <c:v>0.69014084507042195</c:v>
                </c:pt>
                <c:pt idx="5839">
                  <c:v>0.70422535211267601</c:v>
                </c:pt>
                <c:pt idx="5840">
                  <c:v>0.71830985915492895</c:v>
                </c:pt>
                <c:pt idx="5841">
                  <c:v>0.73239436619718301</c:v>
                </c:pt>
                <c:pt idx="5842">
                  <c:v>0.74647887323943596</c:v>
                </c:pt>
                <c:pt idx="5843">
                  <c:v>0.76056338028169002</c:v>
                </c:pt>
                <c:pt idx="5844">
                  <c:v>0.77464788732394296</c:v>
                </c:pt>
                <c:pt idx="5845">
                  <c:v>0.78873239436619702</c:v>
                </c:pt>
                <c:pt idx="5846">
                  <c:v>0.80281690140844997</c:v>
                </c:pt>
                <c:pt idx="5847">
                  <c:v>0.81690140845070403</c:v>
                </c:pt>
                <c:pt idx="5848">
                  <c:v>0.83098591549295697</c:v>
                </c:pt>
                <c:pt idx="5849">
                  <c:v>0.84507042253521103</c:v>
                </c:pt>
                <c:pt idx="5850">
                  <c:v>0.85915492957746398</c:v>
                </c:pt>
                <c:pt idx="5851">
                  <c:v>0.87323943661971803</c:v>
                </c:pt>
                <c:pt idx="5852">
                  <c:v>0.88732394366197098</c:v>
                </c:pt>
                <c:pt idx="5853">
                  <c:v>0.90140845070422504</c:v>
                </c:pt>
                <c:pt idx="5854">
                  <c:v>0.91549295774647799</c:v>
                </c:pt>
                <c:pt idx="5855">
                  <c:v>0.92957746478873204</c:v>
                </c:pt>
                <c:pt idx="5856">
                  <c:v>0.94366197183098499</c:v>
                </c:pt>
                <c:pt idx="5857">
                  <c:v>0.95774647887323905</c:v>
                </c:pt>
                <c:pt idx="5858">
                  <c:v>0.971830985915493</c:v>
                </c:pt>
                <c:pt idx="5859">
                  <c:v>0.98591549295774605</c:v>
                </c:pt>
                <c:pt idx="5860">
                  <c:v>0</c:v>
                </c:pt>
                <c:pt idx="5861">
                  <c:v>1.6129032258064498E-2</c:v>
                </c:pt>
                <c:pt idx="5862">
                  <c:v>3.2258064516128997E-2</c:v>
                </c:pt>
                <c:pt idx="5863">
                  <c:v>4.8387096774193498E-2</c:v>
                </c:pt>
                <c:pt idx="5864">
                  <c:v>6.4516129032257993E-2</c:v>
                </c:pt>
                <c:pt idx="5865">
                  <c:v>8.0645161290322495E-2</c:v>
                </c:pt>
                <c:pt idx="5866">
                  <c:v>9.6774193548387094E-2</c:v>
                </c:pt>
                <c:pt idx="5867">
                  <c:v>0.112903225806451</c:v>
                </c:pt>
                <c:pt idx="5868">
                  <c:v>0.12903225806451599</c:v>
                </c:pt>
                <c:pt idx="5869">
                  <c:v>0.14516129032257999</c:v>
                </c:pt>
                <c:pt idx="5870">
                  <c:v>0.16129032258064499</c:v>
                </c:pt>
                <c:pt idx="5871">
                  <c:v>0.17741935483870899</c:v>
                </c:pt>
                <c:pt idx="5872">
                  <c:v>0.19354838709677399</c:v>
                </c:pt>
                <c:pt idx="5873">
                  <c:v>0.209677419354838</c:v>
                </c:pt>
                <c:pt idx="5874">
                  <c:v>0.225806451612903</c:v>
                </c:pt>
                <c:pt idx="5875">
                  <c:v>0.241935483870967</c:v>
                </c:pt>
                <c:pt idx="5876">
                  <c:v>0.25806451612903197</c:v>
                </c:pt>
                <c:pt idx="5877">
                  <c:v>0.27419354838709598</c:v>
                </c:pt>
                <c:pt idx="5878">
                  <c:v>0.29032258064516098</c:v>
                </c:pt>
                <c:pt idx="5879">
                  <c:v>0.30645161290322498</c:v>
                </c:pt>
                <c:pt idx="5880">
                  <c:v>0.32258064516128998</c:v>
                </c:pt>
                <c:pt idx="5881">
                  <c:v>0.33870967741935398</c:v>
                </c:pt>
                <c:pt idx="5882">
                  <c:v>0.35483870967741898</c:v>
                </c:pt>
                <c:pt idx="5883">
                  <c:v>0.37096774193548299</c:v>
                </c:pt>
                <c:pt idx="5884">
                  <c:v>0.38709677419354799</c:v>
                </c:pt>
                <c:pt idx="5885">
                  <c:v>0.40322580645161199</c:v>
                </c:pt>
                <c:pt idx="5886">
                  <c:v>0.41935483870967699</c:v>
                </c:pt>
                <c:pt idx="5887">
                  <c:v>0.43548387096774099</c:v>
                </c:pt>
                <c:pt idx="5888">
                  <c:v>0.45161290322580599</c:v>
                </c:pt>
                <c:pt idx="5889">
                  <c:v>0.46774193548387</c:v>
                </c:pt>
                <c:pt idx="5890">
                  <c:v>0.483870967741935</c:v>
                </c:pt>
                <c:pt idx="5891">
                  <c:v>0.5</c:v>
                </c:pt>
                <c:pt idx="5892">
                  <c:v>0.51612903225806395</c:v>
                </c:pt>
                <c:pt idx="5893">
                  <c:v>0.532258064516129</c:v>
                </c:pt>
                <c:pt idx="5894">
                  <c:v>0.54838709677419295</c:v>
                </c:pt>
                <c:pt idx="5895">
                  <c:v>0.56451612903225801</c:v>
                </c:pt>
                <c:pt idx="5896">
                  <c:v>0.58064516129032195</c:v>
                </c:pt>
                <c:pt idx="5897">
                  <c:v>0.59677419354838701</c:v>
                </c:pt>
                <c:pt idx="5898">
                  <c:v>0.61290322580645096</c:v>
                </c:pt>
                <c:pt idx="5899">
                  <c:v>0.62903225806451601</c:v>
                </c:pt>
                <c:pt idx="5900">
                  <c:v>0.64516129032257996</c:v>
                </c:pt>
                <c:pt idx="5901">
                  <c:v>0.66129032258064502</c:v>
                </c:pt>
                <c:pt idx="5902">
                  <c:v>0.67741935483870896</c:v>
                </c:pt>
                <c:pt idx="5903">
                  <c:v>0.69354838709677402</c:v>
                </c:pt>
                <c:pt idx="5904">
                  <c:v>0.70967741935483797</c:v>
                </c:pt>
                <c:pt idx="5905">
                  <c:v>0.72580645161290303</c:v>
                </c:pt>
                <c:pt idx="5906">
                  <c:v>0.74193548387096697</c:v>
                </c:pt>
                <c:pt idx="5907">
                  <c:v>0.75806451612903203</c:v>
                </c:pt>
                <c:pt idx="5908">
                  <c:v>0.77419354838709598</c:v>
                </c:pt>
                <c:pt idx="5909">
                  <c:v>0.79032258064516103</c:v>
                </c:pt>
                <c:pt idx="5910">
                  <c:v>0.80645161290322498</c:v>
                </c:pt>
                <c:pt idx="5911">
                  <c:v>0.82258064516129004</c:v>
                </c:pt>
                <c:pt idx="5912">
                  <c:v>0.83870967741935398</c:v>
                </c:pt>
                <c:pt idx="5913">
                  <c:v>0.85483870967741904</c:v>
                </c:pt>
                <c:pt idx="5914">
                  <c:v>0.87096774193548299</c:v>
                </c:pt>
                <c:pt idx="5915">
                  <c:v>0.88709677419354804</c:v>
                </c:pt>
                <c:pt idx="5916">
                  <c:v>0.90322580645161199</c:v>
                </c:pt>
                <c:pt idx="5917">
                  <c:v>0.91935483870967705</c:v>
                </c:pt>
                <c:pt idx="5918">
                  <c:v>0.93548387096774099</c:v>
                </c:pt>
                <c:pt idx="5919">
                  <c:v>0.95161290322580605</c:v>
                </c:pt>
                <c:pt idx="5920">
                  <c:v>0.967741935483871</c:v>
                </c:pt>
                <c:pt idx="5921">
                  <c:v>0.98387096774193505</c:v>
                </c:pt>
                <c:pt idx="5922">
                  <c:v>0</c:v>
                </c:pt>
                <c:pt idx="5923">
                  <c:v>1.63934426229508E-2</c:v>
                </c:pt>
                <c:pt idx="5924">
                  <c:v>3.2786885245901599E-2</c:v>
                </c:pt>
                <c:pt idx="5925">
                  <c:v>4.9180327868852403E-2</c:v>
                </c:pt>
                <c:pt idx="5926">
                  <c:v>6.5573770491803199E-2</c:v>
                </c:pt>
                <c:pt idx="5927">
                  <c:v>8.1967213114753995E-2</c:v>
                </c:pt>
                <c:pt idx="5928">
                  <c:v>9.8360655737704902E-2</c:v>
                </c:pt>
                <c:pt idx="5929">
                  <c:v>0.114754098360655</c:v>
                </c:pt>
                <c:pt idx="5930">
                  <c:v>0.13114754098360601</c:v>
                </c:pt>
                <c:pt idx="5931">
                  <c:v>0.14754098360655701</c:v>
                </c:pt>
                <c:pt idx="5932">
                  <c:v>0.16393442622950799</c:v>
                </c:pt>
                <c:pt idx="5933">
                  <c:v>0.18032786885245899</c:v>
                </c:pt>
                <c:pt idx="5934">
                  <c:v>0.196721311475409</c:v>
                </c:pt>
                <c:pt idx="5935">
                  <c:v>0.21311475409836</c:v>
                </c:pt>
                <c:pt idx="5936">
                  <c:v>0.22950819672131101</c:v>
                </c:pt>
                <c:pt idx="5937">
                  <c:v>0.24590163934426201</c:v>
                </c:pt>
                <c:pt idx="5938">
                  <c:v>0.26229508196721302</c:v>
                </c:pt>
                <c:pt idx="5939">
                  <c:v>0.27868852459016302</c:v>
                </c:pt>
                <c:pt idx="5940">
                  <c:v>0.29508196721311403</c:v>
                </c:pt>
                <c:pt idx="5941">
                  <c:v>0.31147540983606498</c:v>
                </c:pt>
                <c:pt idx="5942">
                  <c:v>0.32786885245901598</c:v>
                </c:pt>
                <c:pt idx="5943">
                  <c:v>0.34426229508196698</c:v>
                </c:pt>
                <c:pt idx="5944">
                  <c:v>0.36065573770491799</c:v>
                </c:pt>
                <c:pt idx="5945">
                  <c:v>0.37704918032786799</c:v>
                </c:pt>
                <c:pt idx="5946">
                  <c:v>0.393442622950819</c:v>
                </c:pt>
                <c:pt idx="5947">
                  <c:v>0.40983606557377</c:v>
                </c:pt>
                <c:pt idx="5948">
                  <c:v>0.42622950819672101</c:v>
                </c:pt>
                <c:pt idx="5949">
                  <c:v>0.44262295081967201</c:v>
                </c:pt>
                <c:pt idx="5950">
                  <c:v>0.45901639344262202</c:v>
                </c:pt>
                <c:pt idx="5951">
                  <c:v>0.47540983606557302</c:v>
                </c:pt>
                <c:pt idx="5952">
                  <c:v>0.49180327868852403</c:v>
                </c:pt>
                <c:pt idx="5953">
                  <c:v>0.50819672131147497</c:v>
                </c:pt>
                <c:pt idx="5954">
                  <c:v>0.52459016393442603</c:v>
                </c:pt>
                <c:pt idx="5955">
                  <c:v>0.54098360655737698</c:v>
                </c:pt>
                <c:pt idx="5956">
                  <c:v>0.55737704918032704</c:v>
                </c:pt>
                <c:pt idx="5957">
                  <c:v>0.57377049180327799</c:v>
                </c:pt>
                <c:pt idx="5958">
                  <c:v>0.59016393442622905</c:v>
                </c:pt>
                <c:pt idx="5959">
                  <c:v>0.60655737704918</c:v>
                </c:pt>
                <c:pt idx="5960">
                  <c:v>0.62295081967213095</c:v>
                </c:pt>
                <c:pt idx="5961">
                  <c:v>0.63934426229508201</c:v>
                </c:pt>
                <c:pt idx="5962">
                  <c:v>0.65573770491803196</c:v>
                </c:pt>
                <c:pt idx="5963">
                  <c:v>0.67213114754098302</c:v>
                </c:pt>
                <c:pt idx="5964">
                  <c:v>0.68852459016393397</c:v>
                </c:pt>
                <c:pt idx="5965">
                  <c:v>0.70491803278688503</c:v>
                </c:pt>
                <c:pt idx="5966">
                  <c:v>0.72131147540983598</c:v>
                </c:pt>
                <c:pt idx="5967">
                  <c:v>0.73770491803278604</c:v>
                </c:pt>
                <c:pt idx="5968">
                  <c:v>0.75409836065573699</c:v>
                </c:pt>
                <c:pt idx="5969">
                  <c:v>0.77049180327868805</c:v>
                </c:pt>
                <c:pt idx="5970">
                  <c:v>0.786885245901639</c:v>
                </c:pt>
                <c:pt idx="5971">
                  <c:v>0.80327868852458995</c:v>
                </c:pt>
                <c:pt idx="5972">
                  <c:v>0.81967213114754101</c:v>
                </c:pt>
                <c:pt idx="5973">
                  <c:v>0.83606557377049096</c:v>
                </c:pt>
                <c:pt idx="5974">
                  <c:v>0.85245901639344202</c:v>
                </c:pt>
                <c:pt idx="5975">
                  <c:v>0.86885245901639296</c:v>
                </c:pt>
                <c:pt idx="5976">
                  <c:v>0.88524590163934402</c:v>
                </c:pt>
                <c:pt idx="5977">
                  <c:v>0.90163934426229497</c:v>
                </c:pt>
                <c:pt idx="5978">
                  <c:v>0.91803278688524503</c:v>
                </c:pt>
                <c:pt idx="5979">
                  <c:v>0.93442622950819598</c:v>
                </c:pt>
                <c:pt idx="5980">
                  <c:v>0.95081967213114704</c:v>
                </c:pt>
                <c:pt idx="5981">
                  <c:v>0.96721311475409799</c:v>
                </c:pt>
                <c:pt idx="5982">
                  <c:v>0.98360655737704905</c:v>
                </c:pt>
                <c:pt idx="5983">
                  <c:v>0</c:v>
                </c:pt>
                <c:pt idx="5984">
                  <c:v>1.01010101010101E-2</c:v>
                </c:pt>
                <c:pt idx="5985">
                  <c:v>2.02020202020202E-2</c:v>
                </c:pt>
                <c:pt idx="5986">
                  <c:v>3.03030303030303E-2</c:v>
                </c:pt>
                <c:pt idx="5987">
                  <c:v>4.0404040404040401E-2</c:v>
                </c:pt>
                <c:pt idx="5988">
                  <c:v>5.0505050505050497E-2</c:v>
                </c:pt>
                <c:pt idx="5989">
                  <c:v>6.0606060606060601E-2</c:v>
                </c:pt>
                <c:pt idx="5990">
                  <c:v>7.0707070707070704E-2</c:v>
                </c:pt>
                <c:pt idx="5991">
                  <c:v>8.0808080808080801E-2</c:v>
                </c:pt>
                <c:pt idx="5992">
                  <c:v>9.0909090909090898E-2</c:v>
                </c:pt>
                <c:pt idx="5993">
                  <c:v>0.10101010101010099</c:v>
                </c:pt>
                <c:pt idx="5994">
                  <c:v>0.11111111111111099</c:v>
                </c:pt>
                <c:pt idx="5995">
                  <c:v>0.12121212121212099</c:v>
                </c:pt>
                <c:pt idx="5996">
                  <c:v>0.13131313131313099</c:v>
                </c:pt>
                <c:pt idx="5997">
                  <c:v>0.14141414141414099</c:v>
                </c:pt>
                <c:pt idx="5998">
                  <c:v>0.15151515151515099</c:v>
                </c:pt>
                <c:pt idx="5999">
                  <c:v>0.16161616161616099</c:v>
                </c:pt>
                <c:pt idx="6000">
                  <c:v>0.17171717171717099</c:v>
                </c:pt>
                <c:pt idx="6001">
                  <c:v>0.18181818181818099</c:v>
                </c:pt>
                <c:pt idx="6002">
                  <c:v>0.19191919191919099</c:v>
                </c:pt>
                <c:pt idx="6003">
                  <c:v>0.20202020202020199</c:v>
                </c:pt>
                <c:pt idx="6004">
                  <c:v>0.21212121212121199</c:v>
                </c:pt>
                <c:pt idx="6005">
                  <c:v>0.22222222222222199</c:v>
                </c:pt>
                <c:pt idx="6006">
                  <c:v>0.23232323232323199</c:v>
                </c:pt>
                <c:pt idx="6007">
                  <c:v>0.24242424242424199</c:v>
                </c:pt>
                <c:pt idx="6008">
                  <c:v>0.25252525252525199</c:v>
                </c:pt>
                <c:pt idx="6009">
                  <c:v>0.26262626262626199</c:v>
                </c:pt>
                <c:pt idx="6010">
                  <c:v>0.27272727272727199</c:v>
                </c:pt>
                <c:pt idx="6011">
                  <c:v>0.28282828282828198</c:v>
                </c:pt>
                <c:pt idx="6012">
                  <c:v>0.29292929292929198</c:v>
                </c:pt>
                <c:pt idx="6013">
                  <c:v>0.30303030303030298</c:v>
                </c:pt>
                <c:pt idx="6014">
                  <c:v>0.31313131313131298</c:v>
                </c:pt>
                <c:pt idx="6015">
                  <c:v>0.32323232323232298</c:v>
                </c:pt>
                <c:pt idx="6016">
                  <c:v>0.33333333333333298</c:v>
                </c:pt>
                <c:pt idx="6017">
                  <c:v>0.34343434343434298</c:v>
                </c:pt>
                <c:pt idx="6018">
                  <c:v>0.35353535353535298</c:v>
                </c:pt>
                <c:pt idx="6019">
                  <c:v>0.36363636363636298</c:v>
                </c:pt>
                <c:pt idx="6020">
                  <c:v>0.37373737373737298</c:v>
                </c:pt>
                <c:pt idx="6021">
                  <c:v>0.38383838383838298</c:v>
                </c:pt>
                <c:pt idx="6022">
                  <c:v>0.39393939393939298</c:v>
                </c:pt>
                <c:pt idx="6023">
                  <c:v>0.40404040404040398</c:v>
                </c:pt>
                <c:pt idx="6024">
                  <c:v>0.41414141414141398</c:v>
                </c:pt>
                <c:pt idx="6025">
                  <c:v>0.42424242424242398</c:v>
                </c:pt>
                <c:pt idx="6026">
                  <c:v>0.43434343434343398</c:v>
                </c:pt>
                <c:pt idx="6027">
                  <c:v>0.44444444444444398</c:v>
                </c:pt>
                <c:pt idx="6028">
                  <c:v>0.45454545454545398</c:v>
                </c:pt>
                <c:pt idx="6029">
                  <c:v>0.46464646464646397</c:v>
                </c:pt>
                <c:pt idx="6030">
                  <c:v>0.47474747474747397</c:v>
                </c:pt>
                <c:pt idx="6031">
                  <c:v>0.48484848484848397</c:v>
                </c:pt>
                <c:pt idx="6032">
                  <c:v>0.49494949494949497</c:v>
                </c:pt>
                <c:pt idx="6033">
                  <c:v>0.50505050505050497</c:v>
                </c:pt>
                <c:pt idx="6034">
                  <c:v>0.51515151515151503</c:v>
                </c:pt>
                <c:pt idx="6035">
                  <c:v>0.52525252525252497</c:v>
                </c:pt>
                <c:pt idx="6036">
                  <c:v>0.53535353535353503</c:v>
                </c:pt>
                <c:pt idx="6037">
                  <c:v>0.54545454545454497</c:v>
                </c:pt>
                <c:pt idx="6038">
                  <c:v>0.55555555555555503</c:v>
                </c:pt>
                <c:pt idx="6039">
                  <c:v>0.56565656565656497</c:v>
                </c:pt>
                <c:pt idx="6040">
                  <c:v>0.57575757575757502</c:v>
                </c:pt>
                <c:pt idx="6041">
                  <c:v>0.58585858585858497</c:v>
                </c:pt>
                <c:pt idx="6042">
                  <c:v>0.59595959595959502</c:v>
                </c:pt>
                <c:pt idx="6043">
                  <c:v>0.60606060606060597</c:v>
                </c:pt>
                <c:pt idx="6044">
                  <c:v>0.61616161616161602</c:v>
                </c:pt>
                <c:pt idx="6045">
                  <c:v>0.62626262626262597</c:v>
                </c:pt>
                <c:pt idx="6046">
                  <c:v>0.63636363636363602</c:v>
                </c:pt>
                <c:pt idx="6047">
                  <c:v>0.64646464646464596</c:v>
                </c:pt>
                <c:pt idx="6048">
                  <c:v>0.65656565656565602</c:v>
                </c:pt>
                <c:pt idx="6049">
                  <c:v>0.66666666666666596</c:v>
                </c:pt>
                <c:pt idx="6050">
                  <c:v>0.67676767676767602</c:v>
                </c:pt>
                <c:pt idx="6051">
                  <c:v>0.68686868686868596</c:v>
                </c:pt>
                <c:pt idx="6052">
                  <c:v>0.69696969696969702</c:v>
                </c:pt>
                <c:pt idx="6053">
                  <c:v>0.70707070707070696</c:v>
                </c:pt>
                <c:pt idx="6054">
                  <c:v>0.71717171717171702</c:v>
                </c:pt>
                <c:pt idx="6055">
                  <c:v>0.72727272727272696</c:v>
                </c:pt>
                <c:pt idx="6056">
                  <c:v>0.73737373737373701</c:v>
                </c:pt>
                <c:pt idx="6057">
                  <c:v>0.74747474747474696</c:v>
                </c:pt>
                <c:pt idx="6058">
                  <c:v>0.75757575757575701</c:v>
                </c:pt>
                <c:pt idx="6059">
                  <c:v>0.76767676767676696</c:v>
                </c:pt>
                <c:pt idx="6060">
                  <c:v>0.77777777777777701</c:v>
                </c:pt>
                <c:pt idx="6061">
                  <c:v>0.78787878787878696</c:v>
                </c:pt>
                <c:pt idx="6062">
                  <c:v>0.79797979797979801</c:v>
                </c:pt>
                <c:pt idx="6063">
                  <c:v>0.80808080808080796</c:v>
                </c:pt>
                <c:pt idx="6064">
                  <c:v>0.81818181818181801</c:v>
                </c:pt>
                <c:pt idx="6065">
                  <c:v>0.82828282828282795</c:v>
                </c:pt>
                <c:pt idx="6066">
                  <c:v>0.83838383838383801</c:v>
                </c:pt>
                <c:pt idx="6067">
                  <c:v>0.84848484848484795</c:v>
                </c:pt>
                <c:pt idx="6068">
                  <c:v>0.85858585858585801</c:v>
                </c:pt>
                <c:pt idx="6069">
                  <c:v>0.86868686868686795</c:v>
                </c:pt>
                <c:pt idx="6070">
                  <c:v>0.87878787878787801</c:v>
                </c:pt>
                <c:pt idx="6071">
                  <c:v>0.88888888888888795</c:v>
                </c:pt>
                <c:pt idx="6072">
                  <c:v>0.89898989898989901</c:v>
                </c:pt>
                <c:pt idx="6073">
                  <c:v>0.90909090909090895</c:v>
                </c:pt>
                <c:pt idx="6074">
                  <c:v>0.919191919191919</c:v>
                </c:pt>
                <c:pt idx="6075">
                  <c:v>0.92929292929292895</c:v>
                </c:pt>
                <c:pt idx="6076">
                  <c:v>0.939393939393939</c:v>
                </c:pt>
                <c:pt idx="6077">
                  <c:v>0.94949494949494895</c:v>
                </c:pt>
                <c:pt idx="6078">
                  <c:v>0.959595959595959</c:v>
                </c:pt>
                <c:pt idx="6079">
                  <c:v>0.96969696969696895</c:v>
                </c:pt>
                <c:pt idx="6080">
                  <c:v>0.979797979797979</c:v>
                </c:pt>
                <c:pt idx="6081">
                  <c:v>0.98989898989898994</c:v>
                </c:pt>
                <c:pt idx="6082">
                  <c:v>0</c:v>
                </c:pt>
                <c:pt idx="6083">
                  <c:v>9.0090090090090003E-3</c:v>
                </c:pt>
                <c:pt idx="6084">
                  <c:v>1.8018018018018001E-2</c:v>
                </c:pt>
                <c:pt idx="6085">
                  <c:v>2.7027027027027001E-2</c:v>
                </c:pt>
                <c:pt idx="6086">
                  <c:v>3.6036036036036001E-2</c:v>
                </c:pt>
                <c:pt idx="6087">
                  <c:v>4.5045045045045001E-2</c:v>
                </c:pt>
                <c:pt idx="6088">
                  <c:v>5.4054054054054002E-2</c:v>
                </c:pt>
                <c:pt idx="6089">
                  <c:v>6.3063063063063002E-2</c:v>
                </c:pt>
                <c:pt idx="6090">
                  <c:v>7.2072072072072002E-2</c:v>
                </c:pt>
                <c:pt idx="6091">
                  <c:v>8.1081081081081002E-2</c:v>
                </c:pt>
                <c:pt idx="6092">
                  <c:v>9.0090090090090003E-2</c:v>
                </c:pt>
                <c:pt idx="6093">
                  <c:v>9.90990990990991E-2</c:v>
                </c:pt>
                <c:pt idx="6094">
                  <c:v>0.108108108108108</c:v>
                </c:pt>
                <c:pt idx="6095">
                  <c:v>0.117117117117117</c:v>
                </c:pt>
                <c:pt idx="6096">
                  <c:v>0.126126126126126</c:v>
                </c:pt>
                <c:pt idx="6097">
                  <c:v>0.135135135135135</c:v>
                </c:pt>
                <c:pt idx="6098">
                  <c:v>0.144144144144144</c:v>
                </c:pt>
                <c:pt idx="6099">
                  <c:v>0.153153153153153</c:v>
                </c:pt>
                <c:pt idx="6100">
                  <c:v>0.162162162162162</c:v>
                </c:pt>
                <c:pt idx="6101">
                  <c:v>0.171171171171171</c:v>
                </c:pt>
                <c:pt idx="6102">
                  <c:v>0.18018018018018001</c:v>
                </c:pt>
                <c:pt idx="6103">
                  <c:v>0.18918918918918901</c:v>
                </c:pt>
                <c:pt idx="6104">
                  <c:v>0.19819819819819801</c:v>
                </c:pt>
                <c:pt idx="6105">
                  <c:v>0.20720720720720701</c:v>
                </c:pt>
                <c:pt idx="6106">
                  <c:v>0.21621621621621601</c:v>
                </c:pt>
                <c:pt idx="6107">
                  <c:v>0.22522522522522501</c:v>
                </c:pt>
                <c:pt idx="6108">
                  <c:v>0.23423423423423401</c:v>
                </c:pt>
                <c:pt idx="6109">
                  <c:v>0.24324324324324301</c:v>
                </c:pt>
                <c:pt idx="6110">
                  <c:v>0.25225225225225201</c:v>
                </c:pt>
                <c:pt idx="6111">
                  <c:v>0.26126126126126098</c:v>
                </c:pt>
                <c:pt idx="6112">
                  <c:v>0.27027027027027001</c:v>
                </c:pt>
                <c:pt idx="6113">
                  <c:v>0.27927927927927898</c:v>
                </c:pt>
                <c:pt idx="6114">
                  <c:v>0.28828828828828801</c:v>
                </c:pt>
                <c:pt idx="6115">
                  <c:v>0.29729729729729698</c:v>
                </c:pt>
                <c:pt idx="6116">
                  <c:v>0.30630630630630601</c:v>
                </c:pt>
                <c:pt idx="6117">
                  <c:v>0.31531531531531498</c:v>
                </c:pt>
                <c:pt idx="6118">
                  <c:v>0.32432432432432401</c:v>
                </c:pt>
                <c:pt idx="6119">
                  <c:v>0.33333333333333298</c:v>
                </c:pt>
                <c:pt idx="6120">
                  <c:v>0.34234234234234201</c:v>
                </c:pt>
                <c:pt idx="6121">
                  <c:v>0.35135135135135098</c:v>
                </c:pt>
                <c:pt idx="6122">
                  <c:v>0.36036036036036001</c:v>
                </c:pt>
                <c:pt idx="6123">
                  <c:v>0.36936936936936898</c:v>
                </c:pt>
                <c:pt idx="6124">
                  <c:v>0.37837837837837801</c:v>
                </c:pt>
                <c:pt idx="6125">
                  <c:v>0.38738738738738698</c:v>
                </c:pt>
                <c:pt idx="6126">
                  <c:v>0.39639639639639601</c:v>
                </c:pt>
                <c:pt idx="6127">
                  <c:v>0.40540540540540498</c:v>
                </c:pt>
                <c:pt idx="6128">
                  <c:v>0.41441441441441401</c:v>
                </c:pt>
                <c:pt idx="6129">
                  <c:v>0.42342342342342298</c:v>
                </c:pt>
                <c:pt idx="6130">
                  <c:v>0.43243243243243201</c:v>
                </c:pt>
                <c:pt idx="6131">
                  <c:v>0.44144144144144098</c:v>
                </c:pt>
                <c:pt idx="6132">
                  <c:v>0.45045045045045001</c:v>
                </c:pt>
                <c:pt idx="6133">
                  <c:v>0.45945945945945899</c:v>
                </c:pt>
                <c:pt idx="6134">
                  <c:v>0.46846846846846801</c:v>
                </c:pt>
                <c:pt idx="6135">
                  <c:v>0.47747747747747699</c:v>
                </c:pt>
                <c:pt idx="6136">
                  <c:v>0.48648648648648601</c:v>
                </c:pt>
                <c:pt idx="6137">
                  <c:v>0.49549549549549499</c:v>
                </c:pt>
                <c:pt idx="6138">
                  <c:v>0.50450450450450401</c:v>
                </c:pt>
                <c:pt idx="6139">
                  <c:v>0.51351351351351304</c:v>
                </c:pt>
                <c:pt idx="6140">
                  <c:v>0.52252252252252196</c:v>
                </c:pt>
                <c:pt idx="6141">
                  <c:v>0.53153153153153099</c:v>
                </c:pt>
                <c:pt idx="6142">
                  <c:v>0.54054054054054002</c:v>
                </c:pt>
                <c:pt idx="6143">
                  <c:v>0.54954954954954904</c:v>
                </c:pt>
                <c:pt idx="6144">
                  <c:v>0.55855855855855796</c:v>
                </c:pt>
                <c:pt idx="6145">
                  <c:v>0.56756756756756699</c:v>
                </c:pt>
                <c:pt idx="6146">
                  <c:v>0.57657657657657602</c:v>
                </c:pt>
                <c:pt idx="6147">
                  <c:v>0.58558558558558504</c:v>
                </c:pt>
                <c:pt idx="6148">
                  <c:v>0.59459459459459396</c:v>
                </c:pt>
                <c:pt idx="6149">
                  <c:v>0.60360360360360299</c:v>
                </c:pt>
                <c:pt idx="6150">
                  <c:v>0.61261261261261202</c:v>
                </c:pt>
                <c:pt idx="6151">
                  <c:v>0.62162162162162105</c:v>
                </c:pt>
                <c:pt idx="6152">
                  <c:v>0.63063063063062996</c:v>
                </c:pt>
                <c:pt idx="6153">
                  <c:v>0.63963963963963899</c:v>
                </c:pt>
                <c:pt idx="6154">
                  <c:v>0.64864864864864802</c:v>
                </c:pt>
                <c:pt idx="6155">
                  <c:v>0.65765765765765705</c:v>
                </c:pt>
                <c:pt idx="6156">
                  <c:v>0.66666666666666596</c:v>
                </c:pt>
                <c:pt idx="6157">
                  <c:v>0.67567567567567499</c:v>
                </c:pt>
                <c:pt idx="6158">
                  <c:v>0.68468468468468402</c:v>
                </c:pt>
                <c:pt idx="6159">
                  <c:v>0.69369369369369305</c:v>
                </c:pt>
                <c:pt idx="6160">
                  <c:v>0.70270270270270196</c:v>
                </c:pt>
                <c:pt idx="6161">
                  <c:v>0.71171171171171099</c:v>
                </c:pt>
                <c:pt idx="6162">
                  <c:v>0.72072072072072002</c:v>
                </c:pt>
                <c:pt idx="6163">
                  <c:v>0.72972972972972905</c:v>
                </c:pt>
                <c:pt idx="6164">
                  <c:v>0.73873873873873797</c:v>
                </c:pt>
                <c:pt idx="6165">
                  <c:v>0.74774774774774699</c:v>
                </c:pt>
                <c:pt idx="6166">
                  <c:v>0.75675675675675602</c:v>
                </c:pt>
                <c:pt idx="6167">
                  <c:v>0.76576576576576505</c:v>
                </c:pt>
                <c:pt idx="6168">
                  <c:v>0.77477477477477397</c:v>
                </c:pt>
                <c:pt idx="6169">
                  <c:v>0.78378378378378299</c:v>
                </c:pt>
                <c:pt idx="6170">
                  <c:v>0.79279279279279202</c:v>
                </c:pt>
                <c:pt idx="6171">
                  <c:v>0.80180180180180105</c:v>
                </c:pt>
                <c:pt idx="6172">
                  <c:v>0.81081081081080997</c:v>
                </c:pt>
                <c:pt idx="6173">
                  <c:v>0.819819819819819</c:v>
                </c:pt>
                <c:pt idx="6174">
                  <c:v>0.82882882882882802</c:v>
                </c:pt>
                <c:pt idx="6175">
                  <c:v>0.83783783783783705</c:v>
                </c:pt>
                <c:pt idx="6176">
                  <c:v>0.84684684684684597</c:v>
                </c:pt>
                <c:pt idx="6177">
                  <c:v>0.855855855855855</c:v>
                </c:pt>
                <c:pt idx="6178">
                  <c:v>0.86486486486486402</c:v>
                </c:pt>
                <c:pt idx="6179">
                  <c:v>0.87387387387387305</c:v>
                </c:pt>
                <c:pt idx="6180">
                  <c:v>0.88288288288288197</c:v>
                </c:pt>
                <c:pt idx="6181">
                  <c:v>0.891891891891891</c:v>
                </c:pt>
                <c:pt idx="6182">
                  <c:v>0.90090090090090003</c:v>
                </c:pt>
                <c:pt idx="6183">
                  <c:v>0.90990990990990905</c:v>
                </c:pt>
                <c:pt idx="6184">
                  <c:v>0.91891891891891897</c:v>
                </c:pt>
                <c:pt idx="6185">
                  <c:v>0.927927927927927</c:v>
                </c:pt>
                <c:pt idx="6186">
                  <c:v>0.93693693693693603</c:v>
                </c:pt>
                <c:pt idx="6187">
                  <c:v>0.94594594594594505</c:v>
                </c:pt>
                <c:pt idx="6188">
                  <c:v>0.95495495495495497</c:v>
                </c:pt>
                <c:pt idx="6189">
                  <c:v>0.963963963963964</c:v>
                </c:pt>
                <c:pt idx="6190">
                  <c:v>0.97297297297297303</c:v>
                </c:pt>
                <c:pt idx="6191">
                  <c:v>0.98198198198198094</c:v>
                </c:pt>
                <c:pt idx="6192">
                  <c:v>0.99099099099099097</c:v>
                </c:pt>
                <c:pt idx="6193">
                  <c:v>0</c:v>
                </c:pt>
                <c:pt idx="6194">
                  <c:v>7.3529411764705803E-3</c:v>
                </c:pt>
                <c:pt idx="6195">
                  <c:v>1.47058823529411E-2</c:v>
                </c:pt>
                <c:pt idx="6196">
                  <c:v>2.20588235294117E-2</c:v>
                </c:pt>
                <c:pt idx="6197">
                  <c:v>2.94117647058823E-2</c:v>
                </c:pt>
                <c:pt idx="6198">
                  <c:v>3.6764705882352901E-2</c:v>
                </c:pt>
                <c:pt idx="6199">
                  <c:v>4.4117647058823498E-2</c:v>
                </c:pt>
                <c:pt idx="6200">
                  <c:v>5.1470588235294101E-2</c:v>
                </c:pt>
                <c:pt idx="6201">
                  <c:v>5.8823529411764698E-2</c:v>
                </c:pt>
                <c:pt idx="6202">
                  <c:v>6.6176470588235295E-2</c:v>
                </c:pt>
                <c:pt idx="6203">
                  <c:v>7.3529411764705802E-2</c:v>
                </c:pt>
                <c:pt idx="6204">
                  <c:v>8.0882352941176405E-2</c:v>
                </c:pt>
                <c:pt idx="6205">
                  <c:v>8.8235294117646995E-2</c:v>
                </c:pt>
                <c:pt idx="6206">
                  <c:v>9.5588235294117599E-2</c:v>
                </c:pt>
                <c:pt idx="6207">
                  <c:v>0.10294117647058799</c:v>
                </c:pt>
                <c:pt idx="6208">
                  <c:v>0.110294117647058</c:v>
                </c:pt>
                <c:pt idx="6209">
                  <c:v>0.11764705882352899</c:v>
                </c:pt>
                <c:pt idx="6210">
                  <c:v>0.125</c:v>
                </c:pt>
                <c:pt idx="6211">
                  <c:v>0.13235294117647001</c:v>
                </c:pt>
                <c:pt idx="6212">
                  <c:v>0.13970588235294101</c:v>
                </c:pt>
                <c:pt idx="6213">
                  <c:v>0.14705882352941099</c:v>
                </c:pt>
                <c:pt idx="6214">
                  <c:v>0.154411764705882</c:v>
                </c:pt>
                <c:pt idx="6215">
                  <c:v>0.16176470588235201</c:v>
                </c:pt>
                <c:pt idx="6216">
                  <c:v>0.16911764705882301</c:v>
                </c:pt>
                <c:pt idx="6217">
                  <c:v>0.17647058823529399</c:v>
                </c:pt>
                <c:pt idx="6218">
                  <c:v>0.183823529411764</c:v>
                </c:pt>
                <c:pt idx="6219">
                  <c:v>0.191176470588235</c:v>
                </c:pt>
                <c:pt idx="6220">
                  <c:v>0.19852941176470501</c:v>
                </c:pt>
                <c:pt idx="6221">
                  <c:v>0.20588235294117599</c:v>
                </c:pt>
                <c:pt idx="6222">
                  <c:v>0.213235294117647</c:v>
                </c:pt>
                <c:pt idx="6223">
                  <c:v>0.220588235294117</c:v>
                </c:pt>
                <c:pt idx="6224">
                  <c:v>0.22794117647058801</c:v>
                </c:pt>
                <c:pt idx="6225">
                  <c:v>0.23529411764705799</c:v>
                </c:pt>
                <c:pt idx="6226">
                  <c:v>0.24264705882352899</c:v>
                </c:pt>
                <c:pt idx="6227">
                  <c:v>0.25</c:v>
                </c:pt>
                <c:pt idx="6228">
                  <c:v>0.25735294117647001</c:v>
                </c:pt>
                <c:pt idx="6229">
                  <c:v>0.26470588235294101</c:v>
                </c:pt>
                <c:pt idx="6230">
                  <c:v>0.27205882352941102</c:v>
                </c:pt>
                <c:pt idx="6231">
                  <c:v>0.27941176470588203</c:v>
                </c:pt>
                <c:pt idx="6232">
                  <c:v>0.28676470588235198</c:v>
                </c:pt>
                <c:pt idx="6233">
                  <c:v>0.29411764705882298</c:v>
                </c:pt>
                <c:pt idx="6234">
                  <c:v>0.30147058823529399</c:v>
                </c:pt>
                <c:pt idx="6235">
                  <c:v>0.308823529411764</c:v>
                </c:pt>
                <c:pt idx="6236">
                  <c:v>0.316176470588235</c:v>
                </c:pt>
                <c:pt idx="6237">
                  <c:v>0.32352941176470501</c:v>
                </c:pt>
                <c:pt idx="6238">
                  <c:v>0.33088235294117602</c:v>
                </c:pt>
                <c:pt idx="6239">
                  <c:v>0.33823529411764702</c:v>
                </c:pt>
                <c:pt idx="6240">
                  <c:v>0.34558823529411697</c:v>
                </c:pt>
                <c:pt idx="6241">
                  <c:v>0.35294117647058798</c:v>
                </c:pt>
                <c:pt idx="6242">
                  <c:v>0.36029411764705799</c:v>
                </c:pt>
                <c:pt idx="6243">
                  <c:v>0.36764705882352899</c:v>
                </c:pt>
                <c:pt idx="6244">
                  <c:v>0.375</c:v>
                </c:pt>
                <c:pt idx="6245">
                  <c:v>0.38235294117647001</c:v>
                </c:pt>
                <c:pt idx="6246">
                  <c:v>0.38970588235294101</c:v>
                </c:pt>
                <c:pt idx="6247">
                  <c:v>0.39705882352941102</c:v>
                </c:pt>
                <c:pt idx="6248">
                  <c:v>0.40441176470588203</c:v>
                </c:pt>
                <c:pt idx="6249">
                  <c:v>0.41176470588235198</c:v>
                </c:pt>
                <c:pt idx="6250">
                  <c:v>0.41911764705882298</c:v>
                </c:pt>
                <c:pt idx="6251">
                  <c:v>0.42647058823529399</c:v>
                </c:pt>
                <c:pt idx="6252">
                  <c:v>0.433823529411764</c:v>
                </c:pt>
                <c:pt idx="6253">
                  <c:v>0.441176470588235</c:v>
                </c:pt>
                <c:pt idx="6254">
                  <c:v>0.44852941176470501</c:v>
                </c:pt>
                <c:pt idx="6255">
                  <c:v>0.45588235294117602</c:v>
                </c:pt>
                <c:pt idx="6256">
                  <c:v>0.46323529411764702</c:v>
                </c:pt>
                <c:pt idx="6257">
                  <c:v>0.47058823529411697</c:v>
                </c:pt>
                <c:pt idx="6258">
                  <c:v>0.47794117647058798</c:v>
                </c:pt>
                <c:pt idx="6259">
                  <c:v>0.48529411764705799</c:v>
                </c:pt>
                <c:pt idx="6260">
                  <c:v>0.49264705882352899</c:v>
                </c:pt>
                <c:pt idx="6261">
                  <c:v>0.5</c:v>
                </c:pt>
                <c:pt idx="6262">
                  <c:v>0.50735294117647001</c:v>
                </c:pt>
                <c:pt idx="6263">
                  <c:v>0.51470588235294101</c:v>
                </c:pt>
                <c:pt idx="6264">
                  <c:v>0.52205882352941102</c:v>
                </c:pt>
                <c:pt idx="6265">
                  <c:v>0.52941176470588203</c:v>
                </c:pt>
                <c:pt idx="6266">
                  <c:v>0.53676470588235203</c:v>
                </c:pt>
                <c:pt idx="6267">
                  <c:v>0.54411764705882304</c:v>
                </c:pt>
                <c:pt idx="6268">
                  <c:v>0.55147058823529405</c:v>
                </c:pt>
                <c:pt idx="6269">
                  <c:v>0.55882352941176405</c:v>
                </c:pt>
                <c:pt idx="6270">
                  <c:v>0.56617647058823495</c:v>
                </c:pt>
                <c:pt idx="6271">
                  <c:v>0.57352941176470495</c:v>
                </c:pt>
                <c:pt idx="6272">
                  <c:v>0.58088235294117596</c:v>
                </c:pt>
                <c:pt idx="6273">
                  <c:v>0.58823529411764697</c:v>
                </c:pt>
                <c:pt idx="6274">
                  <c:v>0.59558823529411697</c:v>
                </c:pt>
                <c:pt idx="6275">
                  <c:v>0.60294117647058798</c:v>
                </c:pt>
                <c:pt idx="6276">
                  <c:v>0.61029411764705799</c:v>
                </c:pt>
                <c:pt idx="6277">
                  <c:v>0.61764705882352899</c:v>
                </c:pt>
                <c:pt idx="6278">
                  <c:v>0.625</c:v>
                </c:pt>
                <c:pt idx="6279">
                  <c:v>0.63235294117647001</c:v>
                </c:pt>
                <c:pt idx="6280">
                  <c:v>0.63970588235294101</c:v>
                </c:pt>
                <c:pt idx="6281">
                  <c:v>0.64705882352941102</c:v>
                </c:pt>
                <c:pt idx="6282">
                  <c:v>0.65441176470588203</c:v>
                </c:pt>
                <c:pt idx="6283">
                  <c:v>0.66176470588235203</c:v>
                </c:pt>
                <c:pt idx="6284">
                  <c:v>0.66911764705882304</c:v>
                </c:pt>
                <c:pt idx="6285">
                  <c:v>0.67647058823529405</c:v>
                </c:pt>
                <c:pt idx="6286">
                  <c:v>0.68382352941176405</c:v>
                </c:pt>
                <c:pt idx="6287">
                  <c:v>0.69117647058823495</c:v>
                </c:pt>
                <c:pt idx="6288">
                  <c:v>0.69852941176470495</c:v>
                </c:pt>
                <c:pt idx="6289">
                  <c:v>0.70588235294117596</c:v>
                </c:pt>
                <c:pt idx="6290">
                  <c:v>0.71323529411764697</c:v>
                </c:pt>
                <c:pt idx="6291">
                  <c:v>0.72058823529411697</c:v>
                </c:pt>
                <c:pt idx="6292">
                  <c:v>0.72794117647058798</c:v>
                </c:pt>
                <c:pt idx="6293">
                  <c:v>0.73529411764705799</c:v>
                </c:pt>
                <c:pt idx="6294">
                  <c:v>0.74264705882352899</c:v>
                </c:pt>
                <c:pt idx="6295">
                  <c:v>0.75</c:v>
                </c:pt>
                <c:pt idx="6296">
                  <c:v>0.75735294117647001</c:v>
                </c:pt>
                <c:pt idx="6297">
                  <c:v>0.76470588235294101</c:v>
                </c:pt>
                <c:pt idx="6298">
                  <c:v>0.77205882352941102</c:v>
                </c:pt>
                <c:pt idx="6299">
                  <c:v>0.77941176470588203</c:v>
                </c:pt>
                <c:pt idx="6300">
                  <c:v>0.78676470588235203</c:v>
                </c:pt>
                <c:pt idx="6301">
                  <c:v>0.79411764705882304</c:v>
                </c:pt>
                <c:pt idx="6302">
                  <c:v>0.80147058823529405</c:v>
                </c:pt>
                <c:pt idx="6303">
                  <c:v>0.80882352941176405</c:v>
                </c:pt>
                <c:pt idx="6304">
                  <c:v>0.81617647058823495</c:v>
                </c:pt>
                <c:pt idx="6305">
                  <c:v>0.82352941176470495</c:v>
                </c:pt>
                <c:pt idx="6306">
                  <c:v>0.83088235294117596</c:v>
                </c:pt>
                <c:pt idx="6307">
                  <c:v>0.83823529411764697</c:v>
                </c:pt>
                <c:pt idx="6308">
                  <c:v>0.84558823529411697</c:v>
                </c:pt>
                <c:pt idx="6309">
                  <c:v>0.85294117647058798</c:v>
                </c:pt>
                <c:pt idx="6310">
                  <c:v>0.86029411764705799</c:v>
                </c:pt>
                <c:pt idx="6311">
                  <c:v>0.86764705882352899</c:v>
                </c:pt>
                <c:pt idx="6312">
                  <c:v>0.875</c:v>
                </c:pt>
                <c:pt idx="6313">
                  <c:v>0.88235294117647001</c:v>
                </c:pt>
                <c:pt idx="6314">
                  <c:v>0.88970588235294101</c:v>
                </c:pt>
                <c:pt idx="6315">
                  <c:v>0.89705882352941102</c:v>
                </c:pt>
                <c:pt idx="6316">
                  <c:v>0.90441176470588203</c:v>
                </c:pt>
                <c:pt idx="6317">
                  <c:v>0.91176470588235203</c:v>
                </c:pt>
                <c:pt idx="6318">
                  <c:v>0.91911764705882304</c:v>
                </c:pt>
                <c:pt idx="6319">
                  <c:v>0.92647058823529405</c:v>
                </c:pt>
                <c:pt idx="6320">
                  <c:v>0.93382352941176405</c:v>
                </c:pt>
                <c:pt idx="6321">
                  <c:v>0.94117647058823495</c:v>
                </c:pt>
                <c:pt idx="6322">
                  <c:v>0.94852941176470495</c:v>
                </c:pt>
                <c:pt idx="6323">
                  <c:v>0.95588235294117596</c:v>
                </c:pt>
                <c:pt idx="6324">
                  <c:v>0.96323529411764697</c:v>
                </c:pt>
                <c:pt idx="6325">
                  <c:v>0.97058823529411697</c:v>
                </c:pt>
                <c:pt idx="6326">
                  <c:v>0.97794117647058798</c:v>
                </c:pt>
                <c:pt idx="6327">
                  <c:v>0.98529411764705799</c:v>
                </c:pt>
                <c:pt idx="6328">
                  <c:v>0.99264705882352899</c:v>
                </c:pt>
                <c:pt idx="6329">
                  <c:v>0</c:v>
                </c:pt>
                <c:pt idx="6330">
                  <c:v>5.5555555555555497E-2</c:v>
                </c:pt>
                <c:pt idx="6331">
                  <c:v>0.11111111111111099</c:v>
                </c:pt>
                <c:pt idx="6332">
                  <c:v>0.16666666666666599</c:v>
                </c:pt>
                <c:pt idx="6333">
                  <c:v>0.22222222222222199</c:v>
                </c:pt>
                <c:pt idx="6334">
                  <c:v>0.27777777777777701</c:v>
                </c:pt>
                <c:pt idx="6335">
                  <c:v>0.33333333333333298</c:v>
                </c:pt>
                <c:pt idx="6336">
                  <c:v>0.38888888888888801</c:v>
                </c:pt>
                <c:pt idx="6337">
                  <c:v>0.44444444444444398</c:v>
                </c:pt>
                <c:pt idx="6338">
                  <c:v>0.5</c:v>
                </c:pt>
                <c:pt idx="6339">
                  <c:v>0.55555555555555503</c:v>
                </c:pt>
                <c:pt idx="6340">
                  <c:v>0.61111111111111105</c:v>
                </c:pt>
                <c:pt idx="6341">
                  <c:v>0.66666666666666596</c:v>
                </c:pt>
                <c:pt idx="6342">
                  <c:v>0.72222222222222199</c:v>
                </c:pt>
                <c:pt idx="6343">
                  <c:v>0.77777777777777701</c:v>
                </c:pt>
                <c:pt idx="6344">
                  <c:v>0.83333333333333304</c:v>
                </c:pt>
                <c:pt idx="6345">
                  <c:v>0.88888888888888795</c:v>
                </c:pt>
                <c:pt idx="6346">
                  <c:v>0.94444444444444398</c:v>
                </c:pt>
                <c:pt idx="6347">
                  <c:v>0</c:v>
                </c:pt>
                <c:pt idx="6348">
                  <c:v>2.2222222222222199E-2</c:v>
                </c:pt>
                <c:pt idx="6349">
                  <c:v>4.4444444444444398E-2</c:v>
                </c:pt>
                <c:pt idx="6350">
                  <c:v>6.6666666666666596E-2</c:v>
                </c:pt>
                <c:pt idx="6351">
                  <c:v>8.8888888888888795E-2</c:v>
                </c:pt>
                <c:pt idx="6352">
                  <c:v>0.11111111111111099</c:v>
                </c:pt>
                <c:pt idx="6353">
                  <c:v>0.133333333333333</c:v>
                </c:pt>
                <c:pt idx="6354">
                  <c:v>0.155555555555555</c:v>
                </c:pt>
                <c:pt idx="6355">
                  <c:v>0.17777777777777701</c:v>
                </c:pt>
                <c:pt idx="6356">
                  <c:v>0.2</c:v>
                </c:pt>
                <c:pt idx="6357">
                  <c:v>0.22222222222222199</c:v>
                </c:pt>
                <c:pt idx="6358">
                  <c:v>0.24444444444444399</c:v>
                </c:pt>
                <c:pt idx="6359">
                  <c:v>0.266666666666666</c:v>
                </c:pt>
                <c:pt idx="6360">
                  <c:v>0.28888888888888797</c:v>
                </c:pt>
                <c:pt idx="6361">
                  <c:v>0.31111111111111101</c:v>
                </c:pt>
                <c:pt idx="6362">
                  <c:v>0.33333333333333298</c:v>
                </c:pt>
                <c:pt idx="6363">
                  <c:v>0.35555555555555501</c:v>
                </c:pt>
                <c:pt idx="6364">
                  <c:v>0.37777777777777699</c:v>
                </c:pt>
                <c:pt idx="6365">
                  <c:v>0.4</c:v>
                </c:pt>
                <c:pt idx="6366">
                  <c:v>0.422222222222222</c:v>
                </c:pt>
                <c:pt idx="6367">
                  <c:v>0.44444444444444398</c:v>
                </c:pt>
                <c:pt idx="6368">
                  <c:v>0.46666666666666601</c:v>
                </c:pt>
                <c:pt idx="6369">
                  <c:v>0.48888888888888798</c:v>
                </c:pt>
                <c:pt idx="6370">
                  <c:v>0.51111111111111096</c:v>
                </c:pt>
                <c:pt idx="6371">
                  <c:v>0.53333333333333299</c:v>
                </c:pt>
                <c:pt idx="6372">
                  <c:v>0.55555555555555503</c:v>
                </c:pt>
                <c:pt idx="6373">
                  <c:v>0.57777777777777695</c:v>
                </c:pt>
                <c:pt idx="6374">
                  <c:v>0.6</c:v>
                </c:pt>
                <c:pt idx="6375">
                  <c:v>0.62222222222222201</c:v>
                </c:pt>
                <c:pt idx="6376">
                  <c:v>0.64444444444444404</c:v>
                </c:pt>
                <c:pt idx="6377">
                  <c:v>0.66666666666666596</c:v>
                </c:pt>
                <c:pt idx="6378">
                  <c:v>0.688888888888888</c:v>
                </c:pt>
                <c:pt idx="6379">
                  <c:v>0.71111111111111103</c:v>
                </c:pt>
                <c:pt idx="6380">
                  <c:v>0.73333333333333295</c:v>
                </c:pt>
                <c:pt idx="6381">
                  <c:v>0.75555555555555498</c:v>
                </c:pt>
                <c:pt idx="6382">
                  <c:v>0.77777777777777701</c:v>
                </c:pt>
                <c:pt idx="6383">
                  <c:v>0.8</c:v>
                </c:pt>
                <c:pt idx="6384">
                  <c:v>0.82222222222222197</c:v>
                </c:pt>
                <c:pt idx="6385">
                  <c:v>0.844444444444444</c:v>
                </c:pt>
                <c:pt idx="6386">
                  <c:v>0.86666666666666603</c:v>
                </c:pt>
                <c:pt idx="6387">
                  <c:v>0.88888888888888795</c:v>
                </c:pt>
                <c:pt idx="6388">
                  <c:v>0.91111111111111098</c:v>
                </c:pt>
                <c:pt idx="6389">
                  <c:v>0.93333333333333302</c:v>
                </c:pt>
                <c:pt idx="6390">
                  <c:v>0.95555555555555505</c:v>
                </c:pt>
                <c:pt idx="6391">
                  <c:v>0.97777777777777697</c:v>
                </c:pt>
                <c:pt idx="6392">
                  <c:v>0</c:v>
                </c:pt>
                <c:pt idx="6393">
                  <c:v>1.8181818181818101E-2</c:v>
                </c:pt>
                <c:pt idx="6394">
                  <c:v>3.6363636363636299E-2</c:v>
                </c:pt>
                <c:pt idx="6395">
                  <c:v>5.4545454545454501E-2</c:v>
                </c:pt>
                <c:pt idx="6396">
                  <c:v>7.2727272727272696E-2</c:v>
                </c:pt>
                <c:pt idx="6397">
                  <c:v>9.0909090909090898E-2</c:v>
                </c:pt>
                <c:pt idx="6398">
                  <c:v>0.109090909090909</c:v>
                </c:pt>
                <c:pt idx="6399">
                  <c:v>0.12727272727272701</c:v>
                </c:pt>
                <c:pt idx="6400">
                  <c:v>0.145454545454545</c:v>
                </c:pt>
                <c:pt idx="6401">
                  <c:v>0.163636363636363</c:v>
                </c:pt>
                <c:pt idx="6402">
                  <c:v>0.18181818181818099</c:v>
                </c:pt>
                <c:pt idx="6403">
                  <c:v>0.2</c:v>
                </c:pt>
                <c:pt idx="6404">
                  <c:v>0.218181818181818</c:v>
                </c:pt>
                <c:pt idx="6405">
                  <c:v>0.236363636363636</c:v>
                </c:pt>
                <c:pt idx="6406">
                  <c:v>0.25454545454545402</c:v>
                </c:pt>
                <c:pt idx="6407">
                  <c:v>0.27272727272727199</c:v>
                </c:pt>
                <c:pt idx="6408">
                  <c:v>0.29090909090909001</c:v>
                </c:pt>
                <c:pt idx="6409">
                  <c:v>0.30909090909090903</c:v>
                </c:pt>
                <c:pt idx="6410">
                  <c:v>0.32727272727272699</c:v>
                </c:pt>
                <c:pt idx="6411">
                  <c:v>0.34545454545454501</c:v>
                </c:pt>
                <c:pt idx="6412">
                  <c:v>0.36363636363636298</c:v>
                </c:pt>
                <c:pt idx="6413">
                  <c:v>0.381818181818181</c:v>
                </c:pt>
                <c:pt idx="6414">
                  <c:v>0.4</c:v>
                </c:pt>
                <c:pt idx="6415">
                  <c:v>0.41818181818181799</c:v>
                </c:pt>
                <c:pt idx="6416">
                  <c:v>0.43636363636363601</c:v>
                </c:pt>
                <c:pt idx="6417">
                  <c:v>0.45454545454545398</c:v>
                </c:pt>
                <c:pt idx="6418">
                  <c:v>0.472727272727272</c:v>
                </c:pt>
                <c:pt idx="6419">
                  <c:v>0.49090909090909002</c:v>
                </c:pt>
                <c:pt idx="6420">
                  <c:v>0.50909090909090904</c:v>
                </c:pt>
                <c:pt idx="6421">
                  <c:v>0.527272727272727</c:v>
                </c:pt>
                <c:pt idx="6422">
                  <c:v>0.54545454545454497</c:v>
                </c:pt>
                <c:pt idx="6423">
                  <c:v>0.56363636363636305</c:v>
                </c:pt>
                <c:pt idx="6424">
                  <c:v>0.58181818181818101</c:v>
                </c:pt>
                <c:pt idx="6425">
                  <c:v>0.6</c:v>
                </c:pt>
                <c:pt idx="6426">
                  <c:v>0.61818181818181805</c:v>
                </c:pt>
                <c:pt idx="6427">
                  <c:v>0.63636363636363602</c:v>
                </c:pt>
                <c:pt idx="6428">
                  <c:v>0.65454545454545399</c:v>
                </c:pt>
                <c:pt idx="6429">
                  <c:v>0.67272727272727195</c:v>
                </c:pt>
                <c:pt idx="6430">
                  <c:v>0.69090909090909003</c:v>
                </c:pt>
                <c:pt idx="6431">
                  <c:v>0.70909090909090899</c:v>
                </c:pt>
                <c:pt idx="6432">
                  <c:v>0.72727272727272696</c:v>
                </c:pt>
                <c:pt idx="6433">
                  <c:v>0.74545454545454504</c:v>
                </c:pt>
                <c:pt idx="6434">
                  <c:v>0.763636363636363</c:v>
                </c:pt>
                <c:pt idx="6435">
                  <c:v>0.78181818181818097</c:v>
                </c:pt>
                <c:pt idx="6436">
                  <c:v>0.8</c:v>
                </c:pt>
                <c:pt idx="6437">
                  <c:v>0.81818181818181801</c:v>
                </c:pt>
                <c:pt idx="6438">
                  <c:v>0.83636363636363598</c:v>
                </c:pt>
                <c:pt idx="6439">
                  <c:v>0.85454545454545405</c:v>
                </c:pt>
                <c:pt idx="6440">
                  <c:v>0.87272727272727202</c:v>
                </c:pt>
                <c:pt idx="6441">
                  <c:v>0.89090909090908998</c:v>
                </c:pt>
                <c:pt idx="6442">
                  <c:v>0.90909090909090895</c:v>
                </c:pt>
                <c:pt idx="6443">
                  <c:v>0.92727272727272703</c:v>
                </c:pt>
                <c:pt idx="6444">
                  <c:v>0.94545454545454499</c:v>
                </c:pt>
                <c:pt idx="6445">
                  <c:v>0.96363636363636296</c:v>
                </c:pt>
                <c:pt idx="6446">
                  <c:v>0.98181818181818103</c:v>
                </c:pt>
                <c:pt idx="6447">
                  <c:v>0</c:v>
                </c:pt>
                <c:pt idx="6448">
                  <c:v>8.1967213114754103E-3</c:v>
                </c:pt>
                <c:pt idx="6449">
                  <c:v>1.63934426229508E-2</c:v>
                </c:pt>
                <c:pt idx="6450">
                  <c:v>2.4590163934426201E-2</c:v>
                </c:pt>
                <c:pt idx="6451">
                  <c:v>3.2786885245901599E-2</c:v>
                </c:pt>
                <c:pt idx="6452">
                  <c:v>4.0983606557376998E-2</c:v>
                </c:pt>
                <c:pt idx="6453">
                  <c:v>4.9180327868852403E-2</c:v>
                </c:pt>
                <c:pt idx="6454">
                  <c:v>5.7377049180327801E-2</c:v>
                </c:pt>
                <c:pt idx="6455">
                  <c:v>6.5573770491803199E-2</c:v>
                </c:pt>
                <c:pt idx="6456">
                  <c:v>7.3770491803278604E-2</c:v>
                </c:pt>
                <c:pt idx="6457">
                  <c:v>8.1967213114753995E-2</c:v>
                </c:pt>
                <c:pt idx="6458">
                  <c:v>9.0163934426229497E-2</c:v>
                </c:pt>
                <c:pt idx="6459">
                  <c:v>9.8360655737704902E-2</c:v>
                </c:pt>
                <c:pt idx="6460">
                  <c:v>0.10655737704918</c:v>
                </c:pt>
                <c:pt idx="6461">
                  <c:v>0.114754098360655</c:v>
                </c:pt>
                <c:pt idx="6462">
                  <c:v>0.12295081967213101</c:v>
                </c:pt>
                <c:pt idx="6463">
                  <c:v>0.13114754098360601</c:v>
                </c:pt>
                <c:pt idx="6464">
                  <c:v>0.13934426229508101</c:v>
                </c:pt>
                <c:pt idx="6465">
                  <c:v>0.14754098360655701</c:v>
                </c:pt>
                <c:pt idx="6466">
                  <c:v>0.15573770491803199</c:v>
                </c:pt>
                <c:pt idx="6467">
                  <c:v>0.16393442622950799</c:v>
                </c:pt>
                <c:pt idx="6468">
                  <c:v>0.17213114754098299</c:v>
                </c:pt>
                <c:pt idx="6469">
                  <c:v>0.18032786885245899</c:v>
                </c:pt>
                <c:pt idx="6470">
                  <c:v>0.188524590163934</c:v>
                </c:pt>
                <c:pt idx="6471">
                  <c:v>0.196721311475409</c:v>
                </c:pt>
                <c:pt idx="6472">
                  <c:v>0.204918032786885</c:v>
                </c:pt>
                <c:pt idx="6473">
                  <c:v>0.21311475409836</c:v>
                </c:pt>
                <c:pt idx="6474">
                  <c:v>0.22131147540983601</c:v>
                </c:pt>
                <c:pt idx="6475">
                  <c:v>0.22950819672131101</c:v>
                </c:pt>
                <c:pt idx="6476">
                  <c:v>0.23770491803278601</c:v>
                </c:pt>
                <c:pt idx="6477">
                  <c:v>0.24590163934426201</c:v>
                </c:pt>
                <c:pt idx="6478">
                  <c:v>0.25409836065573699</c:v>
                </c:pt>
                <c:pt idx="6479">
                  <c:v>0.26229508196721302</c:v>
                </c:pt>
                <c:pt idx="6480">
                  <c:v>0.27049180327868799</c:v>
                </c:pt>
                <c:pt idx="6481">
                  <c:v>0.27868852459016302</c:v>
                </c:pt>
                <c:pt idx="6482">
                  <c:v>0.286885245901639</c:v>
                </c:pt>
                <c:pt idx="6483">
                  <c:v>0.29508196721311403</c:v>
                </c:pt>
                <c:pt idx="6484">
                  <c:v>0.30327868852459</c:v>
                </c:pt>
                <c:pt idx="6485">
                  <c:v>0.31147540983606498</c:v>
                </c:pt>
                <c:pt idx="6486">
                  <c:v>0.31967213114754101</c:v>
                </c:pt>
                <c:pt idx="6487">
                  <c:v>0.32786885245901598</c:v>
                </c:pt>
                <c:pt idx="6488">
                  <c:v>0.33606557377049101</c:v>
                </c:pt>
                <c:pt idx="6489">
                  <c:v>0.34426229508196698</c:v>
                </c:pt>
                <c:pt idx="6490">
                  <c:v>0.35245901639344202</c:v>
                </c:pt>
                <c:pt idx="6491">
                  <c:v>0.36065573770491799</c:v>
                </c:pt>
                <c:pt idx="6492">
                  <c:v>0.36885245901639302</c:v>
                </c:pt>
                <c:pt idx="6493">
                  <c:v>0.37704918032786799</c:v>
                </c:pt>
                <c:pt idx="6494">
                  <c:v>0.38524590163934402</c:v>
                </c:pt>
                <c:pt idx="6495">
                  <c:v>0.393442622950819</c:v>
                </c:pt>
                <c:pt idx="6496">
                  <c:v>0.40163934426229497</c:v>
                </c:pt>
                <c:pt idx="6497">
                  <c:v>0.40983606557377</c:v>
                </c:pt>
                <c:pt idx="6498">
                  <c:v>0.41803278688524498</c:v>
                </c:pt>
                <c:pt idx="6499">
                  <c:v>0.42622950819672101</c:v>
                </c:pt>
                <c:pt idx="6500">
                  <c:v>0.43442622950819598</c:v>
                </c:pt>
                <c:pt idx="6501">
                  <c:v>0.44262295081967201</c:v>
                </c:pt>
                <c:pt idx="6502">
                  <c:v>0.45081967213114699</c:v>
                </c:pt>
                <c:pt idx="6503">
                  <c:v>0.45901639344262202</c:v>
                </c:pt>
                <c:pt idx="6504">
                  <c:v>0.46721311475409799</c:v>
                </c:pt>
                <c:pt idx="6505">
                  <c:v>0.47540983606557302</c:v>
                </c:pt>
                <c:pt idx="6506">
                  <c:v>0.483606557377049</c:v>
                </c:pt>
                <c:pt idx="6507">
                  <c:v>0.49180327868852403</c:v>
                </c:pt>
                <c:pt idx="6508">
                  <c:v>0.5</c:v>
                </c:pt>
                <c:pt idx="6509">
                  <c:v>0.50819672131147497</c:v>
                </c:pt>
                <c:pt idx="6510">
                  <c:v>0.51639344262294995</c:v>
                </c:pt>
                <c:pt idx="6511">
                  <c:v>0.52459016393442603</c:v>
                </c:pt>
                <c:pt idx="6512">
                  <c:v>0.53278688524590101</c:v>
                </c:pt>
                <c:pt idx="6513">
                  <c:v>0.54098360655737698</c:v>
                </c:pt>
                <c:pt idx="6514">
                  <c:v>0.54918032786885196</c:v>
                </c:pt>
                <c:pt idx="6515">
                  <c:v>0.55737704918032704</c:v>
                </c:pt>
                <c:pt idx="6516">
                  <c:v>0.56557377049180302</c:v>
                </c:pt>
                <c:pt idx="6517">
                  <c:v>0.57377049180327799</c:v>
                </c:pt>
                <c:pt idx="6518">
                  <c:v>0.58196721311475397</c:v>
                </c:pt>
                <c:pt idx="6519">
                  <c:v>0.59016393442622905</c:v>
                </c:pt>
                <c:pt idx="6520">
                  <c:v>0.59836065573770403</c:v>
                </c:pt>
                <c:pt idx="6521">
                  <c:v>0.60655737704918</c:v>
                </c:pt>
                <c:pt idx="6522">
                  <c:v>0.61475409836065498</c:v>
                </c:pt>
                <c:pt idx="6523">
                  <c:v>0.62295081967213095</c:v>
                </c:pt>
                <c:pt idx="6524">
                  <c:v>0.63114754098360604</c:v>
                </c:pt>
                <c:pt idx="6525">
                  <c:v>0.63934426229508201</c:v>
                </c:pt>
                <c:pt idx="6526">
                  <c:v>0.64754098360655699</c:v>
                </c:pt>
                <c:pt idx="6527">
                  <c:v>0.65573770491803196</c:v>
                </c:pt>
                <c:pt idx="6528">
                  <c:v>0.66393442622950805</c:v>
                </c:pt>
                <c:pt idx="6529">
                  <c:v>0.67213114754098302</c:v>
                </c:pt>
                <c:pt idx="6530">
                  <c:v>0.68032786885245899</c:v>
                </c:pt>
                <c:pt idx="6531">
                  <c:v>0.68852459016393397</c:v>
                </c:pt>
                <c:pt idx="6532">
                  <c:v>0.69672131147540906</c:v>
                </c:pt>
                <c:pt idx="6533">
                  <c:v>0.70491803278688503</c:v>
                </c:pt>
                <c:pt idx="6534">
                  <c:v>0.71311475409836</c:v>
                </c:pt>
                <c:pt idx="6535">
                  <c:v>0.72131147540983598</c:v>
                </c:pt>
                <c:pt idx="6536">
                  <c:v>0.72950819672131095</c:v>
                </c:pt>
                <c:pt idx="6537">
                  <c:v>0.73770491803278604</c:v>
                </c:pt>
                <c:pt idx="6538">
                  <c:v>0.74590163934426201</c:v>
                </c:pt>
                <c:pt idx="6539">
                  <c:v>0.75409836065573699</c:v>
                </c:pt>
                <c:pt idx="6540">
                  <c:v>0.76229508196721296</c:v>
                </c:pt>
                <c:pt idx="6541">
                  <c:v>0.77049180327868805</c:v>
                </c:pt>
                <c:pt idx="6542">
                  <c:v>0.77868852459016302</c:v>
                </c:pt>
                <c:pt idx="6543">
                  <c:v>0.786885245901639</c:v>
                </c:pt>
                <c:pt idx="6544">
                  <c:v>0.79508196721311397</c:v>
                </c:pt>
                <c:pt idx="6545">
                  <c:v>0.80327868852458995</c:v>
                </c:pt>
                <c:pt idx="6546">
                  <c:v>0.81147540983606503</c:v>
                </c:pt>
                <c:pt idx="6547">
                  <c:v>0.81967213114754101</c:v>
                </c:pt>
                <c:pt idx="6548">
                  <c:v>0.82786885245901598</c:v>
                </c:pt>
                <c:pt idx="6549">
                  <c:v>0.83606557377049096</c:v>
                </c:pt>
                <c:pt idx="6550">
                  <c:v>0.84426229508196704</c:v>
                </c:pt>
                <c:pt idx="6551">
                  <c:v>0.85245901639344202</c:v>
                </c:pt>
                <c:pt idx="6552">
                  <c:v>0.86065573770491799</c:v>
                </c:pt>
                <c:pt idx="6553">
                  <c:v>0.86885245901639296</c:v>
                </c:pt>
                <c:pt idx="6554">
                  <c:v>0.87704918032786805</c:v>
                </c:pt>
                <c:pt idx="6555">
                  <c:v>0.88524590163934402</c:v>
                </c:pt>
                <c:pt idx="6556">
                  <c:v>0.893442622950819</c:v>
                </c:pt>
                <c:pt idx="6557">
                  <c:v>0.90163934426229497</c:v>
                </c:pt>
                <c:pt idx="6558">
                  <c:v>0.90983606557376995</c:v>
                </c:pt>
                <c:pt idx="6559">
                  <c:v>0.91803278688524503</c:v>
                </c:pt>
                <c:pt idx="6560">
                  <c:v>0.92622950819672101</c:v>
                </c:pt>
                <c:pt idx="6561">
                  <c:v>0.93442622950819598</c:v>
                </c:pt>
                <c:pt idx="6562">
                  <c:v>0.94262295081967196</c:v>
                </c:pt>
                <c:pt idx="6563">
                  <c:v>0.95081967213114704</c:v>
                </c:pt>
                <c:pt idx="6564">
                  <c:v>0.95901639344262202</c:v>
                </c:pt>
                <c:pt idx="6565">
                  <c:v>0.96721311475409799</c:v>
                </c:pt>
                <c:pt idx="6566">
                  <c:v>0.97540983606557297</c:v>
                </c:pt>
                <c:pt idx="6567">
                  <c:v>0.98360655737704905</c:v>
                </c:pt>
                <c:pt idx="6568">
                  <c:v>0.99180327868852403</c:v>
                </c:pt>
                <c:pt idx="6569">
                  <c:v>0</c:v>
                </c:pt>
                <c:pt idx="6570">
                  <c:v>1.0869565217391301E-2</c:v>
                </c:pt>
                <c:pt idx="6571">
                  <c:v>2.1739130434782601E-2</c:v>
                </c:pt>
                <c:pt idx="6572">
                  <c:v>3.2608695652173898E-2</c:v>
                </c:pt>
                <c:pt idx="6573">
                  <c:v>4.3478260869565202E-2</c:v>
                </c:pt>
                <c:pt idx="6574">
                  <c:v>5.4347826086956499E-2</c:v>
                </c:pt>
                <c:pt idx="6575">
                  <c:v>6.5217391304347797E-2</c:v>
                </c:pt>
                <c:pt idx="6576">
                  <c:v>7.6086956521739094E-2</c:v>
                </c:pt>
                <c:pt idx="6577">
                  <c:v>8.6956521739130405E-2</c:v>
                </c:pt>
                <c:pt idx="6578">
                  <c:v>9.7826086956521702E-2</c:v>
                </c:pt>
                <c:pt idx="6579">
                  <c:v>0.108695652173913</c:v>
                </c:pt>
                <c:pt idx="6580">
                  <c:v>0.119565217391304</c:v>
                </c:pt>
                <c:pt idx="6581">
                  <c:v>0.13043478260869501</c:v>
                </c:pt>
                <c:pt idx="6582">
                  <c:v>0.141304347826086</c:v>
                </c:pt>
                <c:pt idx="6583">
                  <c:v>0.15217391304347799</c:v>
                </c:pt>
                <c:pt idx="6584">
                  <c:v>0.16304347826086901</c:v>
                </c:pt>
                <c:pt idx="6585">
                  <c:v>0.17391304347826</c:v>
                </c:pt>
                <c:pt idx="6586">
                  <c:v>0.184782608695652</c:v>
                </c:pt>
                <c:pt idx="6587">
                  <c:v>0.19565217391304299</c:v>
                </c:pt>
                <c:pt idx="6588">
                  <c:v>0.20652173913043401</c:v>
                </c:pt>
                <c:pt idx="6589">
                  <c:v>0.217391304347826</c:v>
                </c:pt>
                <c:pt idx="6590">
                  <c:v>0.22826086956521699</c:v>
                </c:pt>
                <c:pt idx="6591">
                  <c:v>0.23913043478260801</c:v>
                </c:pt>
                <c:pt idx="6592">
                  <c:v>0.25</c:v>
                </c:pt>
                <c:pt idx="6593">
                  <c:v>0.26086956521739102</c:v>
                </c:pt>
                <c:pt idx="6594">
                  <c:v>0.27173913043478198</c:v>
                </c:pt>
                <c:pt idx="6595">
                  <c:v>0.282608695652173</c:v>
                </c:pt>
                <c:pt idx="6596">
                  <c:v>0.29347826086956502</c:v>
                </c:pt>
                <c:pt idx="6597">
                  <c:v>0.30434782608695599</c:v>
                </c:pt>
                <c:pt idx="6598">
                  <c:v>0.31521739130434701</c:v>
                </c:pt>
                <c:pt idx="6599">
                  <c:v>0.32608695652173902</c:v>
                </c:pt>
                <c:pt idx="6600">
                  <c:v>0.33695652173912999</c:v>
                </c:pt>
                <c:pt idx="6601">
                  <c:v>0.34782608695652101</c:v>
                </c:pt>
                <c:pt idx="6602">
                  <c:v>0.35869565217391303</c:v>
                </c:pt>
                <c:pt idx="6603">
                  <c:v>0.36956521739130399</c:v>
                </c:pt>
                <c:pt idx="6604">
                  <c:v>0.38043478260869501</c:v>
                </c:pt>
                <c:pt idx="6605">
                  <c:v>0.39130434782608697</c:v>
                </c:pt>
                <c:pt idx="6606">
                  <c:v>0.40217391304347799</c:v>
                </c:pt>
                <c:pt idx="6607">
                  <c:v>0.41304347826086901</c:v>
                </c:pt>
                <c:pt idx="6608">
                  <c:v>0.42391304347825998</c:v>
                </c:pt>
                <c:pt idx="6609">
                  <c:v>0.434782608695652</c:v>
                </c:pt>
                <c:pt idx="6610">
                  <c:v>0.44565217391304301</c:v>
                </c:pt>
                <c:pt idx="6611">
                  <c:v>0.45652173913043398</c:v>
                </c:pt>
                <c:pt idx="6612">
                  <c:v>0.467391304347826</c:v>
                </c:pt>
                <c:pt idx="6613">
                  <c:v>0.47826086956521702</c:v>
                </c:pt>
                <c:pt idx="6614">
                  <c:v>0.48913043478260798</c:v>
                </c:pt>
                <c:pt idx="6615">
                  <c:v>0.5</c:v>
                </c:pt>
                <c:pt idx="6616">
                  <c:v>0.51086956521739102</c:v>
                </c:pt>
                <c:pt idx="6617">
                  <c:v>0.52173913043478204</c:v>
                </c:pt>
                <c:pt idx="6618">
                  <c:v>0.53260869565217395</c:v>
                </c:pt>
                <c:pt idx="6619">
                  <c:v>0.54347826086956497</c:v>
                </c:pt>
                <c:pt idx="6620">
                  <c:v>0.55434782608695599</c:v>
                </c:pt>
                <c:pt idx="6621">
                  <c:v>0.56521739130434701</c:v>
                </c:pt>
                <c:pt idx="6622">
                  <c:v>0.57608695652173902</c:v>
                </c:pt>
                <c:pt idx="6623">
                  <c:v>0.58695652173913004</c:v>
                </c:pt>
                <c:pt idx="6624">
                  <c:v>0.59782608695652095</c:v>
                </c:pt>
                <c:pt idx="6625">
                  <c:v>0.60869565217391297</c:v>
                </c:pt>
                <c:pt idx="6626">
                  <c:v>0.61956521739130399</c:v>
                </c:pt>
                <c:pt idx="6627">
                  <c:v>0.63043478260869501</c:v>
                </c:pt>
                <c:pt idx="6628">
                  <c:v>0.64130434782608603</c:v>
                </c:pt>
                <c:pt idx="6629">
                  <c:v>0.65217391304347805</c:v>
                </c:pt>
                <c:pt idx="6630">
                  <c:v>0.66304347826086896</c:v>
                </c:pt>
                <c:pt idx="6631">
                  <c:v>0.67391304347825998</c:v>
                </c:pt>
                <c:pt idx="6632">
                  <c:v>0.684782608695652</c:v>
                </c:pt>
                <c:pt idx="6633">
                  <c:v>0.69565217391304301</c:v>
                </c:pt>
                <c:pt idx="6634">
                  <c:v>0.70652173913043403</c:v>
                </c:pt>
                <c:pt idx="6635">
                  <c:v>0.71739130434782605</c:v>
                </c:pt>
                <c:pt idx="6636">
                  <c:v>0.72826086956521696</c:v>
                </c:pt>
                <c:pt idx="6637">
                  <c:v>0.73913043478260798</c:v>
                </c:pt>
                <c:pt idx="6638">
                  <c:v>0.75</c:v>
                </c:pt>
                <c:pt idx="6639">
                  <c:v>0.76086956521739102</c:v>
                </c:pt>
                <c:pt idx="6640">
                  <c:v>0.77173913043478204</c:v>
                </c:pt>
                <c:pt idx="6641">
                  <c:v>0.78260869565217395</c:v>
                </c:pt>
                <c:pt idx="6642">
                  <c:v>0.79347826086956497</c:v>
                </c:pt>
                <c:pt idx="6643">
                  <c:v>0.80434782608695599</c:v>
                </c:pt>
                <c:pt idx="6644">
                  <c:v>0.81521739130434701</c:v>
                </c:pt>
                <c:pt idx="6645">
                  <c:v>0.82608695652173902</c:v>
                </c:pt>
                <c:pt idx="6646">
                  <c:v>0.83695652173913004</c:v>
                </c:pt>
                <c:pt idx="6647">
                  <c:v>0.84782608695652095</c:v>
                </c:pt>
                <c:pt idx="6648">
                  <c:v>0.85869565217391297</c:v>
                </c:pt>
                <c:pt idx="6649">
                  <c:v>0.86956521739130399</c:v>
                </c:pt>
                <c:pt idx="6650">
                  <c:v>0.88043478260869501</c:v>
                </c:pt>
                <c:pt idx="6651">
                  <c:v>0.89130434782608603</c:v>
                </c:pt>
                <c:pt idx="6652">
                  <c:v>0.90217391304347805</c:v>
                </c:pt>
                <c:pt idx="6653">
                  <c:v>0.91304347826086896</c:v>
                </c:pt>
                <c:pt idx="6654">
                  <c:v>0.92391304347825998</c:v>
                </c:pt>
                <c:pt idx="6655">
                  <c:v>0.934782608695652</c:v>
                </c:pt>
                <c:pt idx="6656">
                  <c:v>0.94565217391304301</c:v>
                </c:pt>
                <c:pt idx="6657">
                  <c:v>0.95652173913043403</c:v>
                </c:pt>
                <c:pt idx="6658">
                  <c:v>0.96739130434782605</c:v>
                </c:pt>
                <c:pt idx="6659">
                  <c:v>0.97826086956521696</c:v>
                </c:pt>
                <c:pt idx="6660">
                  <c:v>0.98913043478260798</c:v>
                </c:pt>
                <c:pt idx="6661">
                  <c:v>0</c:v>
                </c:pt>
                <c:pt idx="6662">
                  <c:v>1.53846153846153E-2</c:v>
                </c:pt>
                <c:pt idx="6663">
                  <c:v>3.0769230769230702E-2</c:v>
                </c:pt>
                <c:pt idx="6664">
                  <c:v>4.6153846153846101E-2</c:v>
                </c:pt>
                <c:pt idx="6665">
                  <c:v>6.15384615384615E-2</c:v>
                </c:pt>
                <c:pt idx="6666">
                  <c:v>7.69230769230769E-2</c:v>
                </c:pt>
                <c:pt idx="6667">
                  <c:v>9.2307692307692299E-2</c:v>
                </c:pt>
                <c:pt idx="6668">
                  <c:v>0.107692307692307</c:v>
                </c:pt>
                <c:pt idx="6669">
                  <c:v>0.123076923076923</c:v>
                </c:pt>
                <c:pt idx="6670">
                  <c:v>0.138461538461538</c:v>
                </c:pt>
                <c:pt idx="6671">
                  <c:v>0.15384615384615299</c:v>
                </c:pt>
                <c:pt idx="6672">
                  <c:v>0.16923076923076899</c:v>
                </c:pt>
                <c:pt idx="6673">
                  <c:v>0.18461538461538399</c:v>
                </c:pt>
                <c:pt idx="6674">
                  <c:v>0.2</c:v>
                </c:pt>
                <c:pt idx="6675">
                  <c:v>0.21538461538461501</c:v>
                </c:pt>
                <c:pt idx="6676">
                  <c:v>0.23076923076923</c:v>
                </c:pt>
                <c:pt idx="6677">
                  <c:v>0.246153846153846</c:v>
                </c:pt>
                <c:pt idx="6678">
                  <c:v>0.261538461538461</c:v>
                </c:pt>
                <c:pt idx="6679">
                  <c:v>0.27692307692307599</c:v>
                </c:pt>
                <c:pt idx="6680">
                  <c:v>0.29230769230769199</c:v>
                </c:pt>
                <c:pt idx="6681">
                  <c:v>0.30769230769230699</c:v>
                </c:pt>
                <c:pt idx="6682">
                  <c:v>0.32307692307692298</c:v>
                </c:pt>
                <c:pt idx="6683">
                  <c:v>0.33846153846153798</c:v>
                </c:pt>
                <c:pt idx="6684">
                  <c:v>0.35384615384615298</c:v>
                </c:pt>
                <c:pt idx="6685">
                  <c:v>0.36923076923076897</c:v>
                </c:pt>
                <c:pt idx="6686">
                  <c:v>0.38461538461538403</c:v>
                </c:pt>
                <c:pt idx="6687">
                  <c:v>0.4</c:v>
                </c:pt>
                <c:pt idx="6688">
                  <c:v>0.41538461538461502</c:v>
                </c:pt>
                <c:pt idx="6689">
                  <c:v>0.43076923076923002</c:v>
                </c:pt>
                <c:pt idx="6690">
                  <c:v>0.44615384615384601</c:v>
                </c:pt>
                <c:pt idx="6691">
                  <c:v>0.46153846153846101</c:v>
                </c:pt>
                <c:pt idx="6692">
                  <c:v>0.47692307692307601</c:v>
                </c:pt>
                <c:pt idx="6693">
                  <c:v>0.492307692307692</c:v>
                </c:pt>
                <c:pt idx="6694">
                  <c:v>0.507692307692307</c:v>
                </c:pt>
                <c:pt idx="6695">
                  <c:v>0.52307692307692299</c:v>
                </c:pt>
                <c:pt idx="6696">
                  <c:v>0.53846153846153799</c:v>
                </c:pt>
                <c:pt idx="6697">
                  <c:v>0.55384615384615299</c:v>
                </c:pt>
                <c:pt idx="6698">
                  <c:v>0.56923076923076898</c:v>
                </c:pt>
                <c:pt idx="6699">
                  <c:v>0.58461538461538398</c:v>
                </c:pt>
                <c:pt idx="6700">
                  <c:v>0.6</c:v>
                </c:pt>
                <c:pt idx="6701">
                  <c:v>0.61538461538461497</c:v>
                </c:pt>
                <c:pt idx="6702">
                  <c:v>0.63076923076922997</c:v>
                </c:pt>
                <c:pt idx="6703">
                  <c:v>0.64615384615384597</c:v>
                </c:pt>
                <c:pt idx="6704">
                  <c:v>0.66153846153846096</c:v>
                </c:pt>
                <c:pt idx="6705">
                  <c:v>0.67692307692307696</c:v>
                </c:pt>
                <c:pt idx="6706">
                  <c:v>0.69230769230769196</c:v>
                </c:pt>
                <c:pt idx="6707">
                  <c:v>0.70769230769230695</c:v>
                </c:pt>
                <c:pt idx="6708">
                  <c:v>0.72307692307692295</c:v>
                </c:pt>
                <c:pt idx="6709">
                  <c:v>0.73846153846153795</c:v>
                </c:pt>
                <c:pt idx="6710">
                  <c:v>0.75384615384615306</c:v>
                </c:pt>
                <c:pt idx="6711">
                  <c:v>0.76923076923076905</c:v>
                </c:pt>
                <c:pt idx="6712">
                  <c:v>0.78461538461538405</c:v>
                </c:pt>
                <c:pt idx="6713">
                  <c:v>0.8</c:v>
                </c:pt>
                <c:pt idx="6714">
                  <c:v>0.81538461538461504</c:v>
                </c:pt>
                <c:pt idx="6715">
                  <c:v>0.83076923076923004</c:v>
                </c:pt>
                <c:pt idx="6716">
                  <c:v>0.84615384615384603</c:v>
                </c:pt>
                <c:pt idx="6717">
                  <c:v>0.86153846153846103</c:v>
                </c:pt>
                <c:pt idx="6718">
                  <c:v>0.87692307692307603</c:v>
                </c:pt>
                <c:pt idx="6719">
                  <c:v>0.89230769230769202</c:v>
                </c:pt>
                <c:pt idx="6720">
                  <c:v>0.90769230769230702</c:v>
                </c:pt>
                <c:pt idx="6721">
                  <c:v>0.92307692307692302</c:v>
                </c:pt>
                <c:pt idx="6722">
                  <c:v>0.93846153846153801</c:v>
                </c:pt>
                <c:pt idx="6723">
                  <c:v>0.95384615384615301</c:v>
                </c:pt>
                <c:pt idx="6724">
                  <c:v>0.96923076923076901</c:v>
                </c:pt>
                <c:pt idx="6725">
                  <c:v>0.984615384615384</c:v>
                </c:pt>
                <c:pt idx="6726">
                  <c:v>0</c:v>
                </c:pt>
                <c:pt idx="6727">
                  <c:v>1.3698630136986301E-2</c:v>
                </c:pt>
                <c:pt idx="6728">
                  <c:v>2.7397260273972601E-2</c:v>
                </c:pt>
                <c:pt idx="6729">
                  <c:v>4.1095890410958902E-2</c:v>
                </c:pt>
                <c:pt idx="6730">
                  <c:v>5.4794520547945202E-2</c:v>
                </c:pt>
                <c:pt idx="6731">
                  <c:v>6.8493150684931503E-2</c:v>
                </c:pt>
                <c:pt idx="6732">
                  <c:v>8.2191780821917804E-2</c:v>
                </c:pt>
                <c:pt idx="6733">
                  <c:v>9.5890410958904104E-2</c:v>
                </c:pt>
                <c:pt idx="6734">
                  <c:v>0.10958904109589</c:v>
                </c:pt>
                <c:pt idx="6735">
                  <c:v>0.123287671232876</c:v>
                </c:pt>
                <c:pt idx="6736">
                  <c:v>0.13698630136986301</c:v>
                </c:pt>
                <c:pt idx="6737">
                  <c:v>0.150684931506849</c:v>
                </c:pt>
                <c:pt idx="6738">
                  <c:v>0.164383561643835</c:v>
                </c:pt>
                <c:pt idx="6739">
                  <c:v>0.17808219178082099</c:v>
                </c:pt>
                <c:pt idx="6740">
                  <c:v>0.19178082191780799</c:v>
                </c:pt>
                <c:pt idx="6741">
                  <c:v>0.20547945205479401</c:v>
                </c:pt>
                <c:pt idx="6742">
                  <c:v>0.21917808219178</c:v>
                </c:pt>
                <c:pt idx="6743">
                  <c:v>0.232876712328767</c:v>
                </c:pt>
                <c:pt idx="6744">
                  <c:v>0.24657534246575299</c:v>
                </c:pt>
                <c:pt idx="6745">
                  <c:v>0.26027397260273899</c:v>
                </c:pt>
                <c:pt idx="6746">
                  <c:v>0.27397260273972601</c:v>
                </c:pt>
                <c:pt idx="6747">
                  <c:v>0.28767123287671198</c:v>
                </c:pt>
                <c:pt idx="6748">
                  <c:v>0.301369863013698</c:v>
                </c:pt>
                <c:pt idx="6749">
                  <c:v>0.31506849315068403</c:v>
                </c:pt>
                <c:pt idx="6750">
                  <c:v>0.32876712328767099</c:v>
                </c:pt>
                <c:pt idx="6751">
                  <c:v>0.34246575342465702</c:v>
                </c:pt>
                <c:pt idx="6752">
                  <c:v>0.35616438356164298</c:v>
                </c:pt>
                <c:pt idx="6753">
                  <c:v>0.36986301369863001</c:v>
                </c:pt>
                <c:pt idx="6754">
                  <c:v>0.38356164383561597</c:v>
                </c:pt>
                <c:pt idx="6755">
                  <c:v>0.397260273972602</c:v>
                </c:pt>
                <c:pt idx="6756">
                  <c:v>0.41095890410958902</c:v>
                </c:pt>
                <c:pt idx="6757">
                  <c:v>0.42465753424657499</c:v>
                </c:pt>
                <c:pt idx="6758">
                  <c:v>0.43835616438356101</c:v>
                </c:pt>
                <c:pt idx="6759">
                  <c:v>0.45205479452054698</c:v>
                </c:pt>
                <c:pt idx="6760">
                  <c:v>0.465753424657534</c:v>
                </c:pt>
                <c:pt idx="6761">
                  <c:v>0.47945205479452002</c:v>
                </c:pt>
                <c:pt idx="6762">
                  <c:v>0.49315068493150599</c:v>
                </c:pt>
                <c:pt idx="6763">
                  <c:v>0.50684931506849296</c:v>
                </c:pt>
                <c:pt idx="6764">
                  <c:v>0.52054794520547898</c:v>
                </c:pt>
                <c:pt idx="6765">
                  <c:v>0.534246575342465</c:v>
                </c:pt>
                <c:pt idx="6766">
                  <c:v>0.54794520547945202</c:v>
                </c:pt>
                <c:pt idx="6767">
                  <c:v>0.56164383561643805</c:v>
                </c:pt>
                <c:pt idx="6768">
                  <c:v>0.57534246575342396</c:v>
                </c:pt>
                <c:pt idx="6769">
                  <c:v>0.58904109589041098</c:v>
                </c:pt>
                <c:pt idx="6770">
                  <c:v>0.602739726027397</c:v>
                </c:pt>
                <c:pt idx="6771">
                  <c:v>0.61643835616438303</c:v>
                </c:pt>
                <c:pt idx="6772">
                  <c:v>0.63013698630136905</c:v>
                </c:pt>
                <c:pt idx="6773">
                  <c:v>0.64383561643835596</c:v>
                </c:pt>
                <c:pt idx="6774">
                  <c:v>0.65753424657534199</c:v>
                </c:pt>
                <c:pt idx="6775">
                  <c:v>0.67123287671232801</c:v>
                </c:pt>
                <c:pt idx="6776">
                  <c:v>0.68493150684931503</c:v>
                </c:pt>
                <c:pt idx="6777">
                  <c:v>0.69863013698630105</c:v>
                </c:pt>
                <c:pt idx="6778">
                  <c:v>0.71232876712328697</c:v>
                </c:pt>
                <c:pt idx="6779">
                  <c:v>0.72602739726027399</c:v>
                </c:pt>
                <c:pt idx="6780">
                  <c:v>0.73972602739726001</c:v>
                </c:pt>
                <c:pt idx="6781">
                  <c:v>0.75342465753424603</c:v>
                </c:pt>
                <c:pt idx="6782">
                  <c:v>0.76712328767123195</c:v>
                </c:pt>
                <c:pt idx="6783">
                  <c:v>0.78082191780821897</c:v>
                </c:pt>
                <c:pt idx="6784">
                  <c:v>0.79452054794520499</c:v>
                </c:pt>
                <c:pt idx="6785">
                  <c:v>0.80821917808219101</c:v>
                </c:pt>
                <c:pt idx="6786">
                  <c:v>0.82191780821917804</c:v>
                </c:pt>
                <c:pt idx="6787">
                  <c:v>0.83561643835616395</c:v>
                </c:pt>
                <c:pt idx="6788">
                  <c:v>0.84931506849314997</c:v>
                </c:pt>
                <c:pt idx="6789">
                  <c:v>0.86301369863013699</c:v>
                </c:pt>
                <c:pt idx="6790">
                  <c:v>0.87671232876712302</c:v>
                </c:pt>
                <c:pt idx="6791">
                  <c:v>0.89041095890410904</c:v>
                </c:pt>
                <c:pt idx="6792">
                  <c:v>0.90410958904109495</c:v>
                </c:pt>
                <c:pt idx="6793">
                  <c:v>0.91780821917808197</c:v>
                </c:pt>
                <c:pt idx="6794">
                  <c:v>0.931506849315068</c:v>
                </c:pt>
                <c:pt idx="6795">
                  <c:v>0.94520547945205402</c:v>
                </c:pt>
                <c:pt idx="6796">
                  <c:v>0.95890410958904104</c:v>
                </c:pt>
                <c:pt idx="6797">
                  <c:v>0.97260273972602695</c:v>
                </c:pt>
                <c:pt idx="6798">
                  <c:v>0.98630136986301298</c:v>
                </c:pt>
                <c:pt idx="6799">
                  <c:v>0</c:v>
                </c:pt>
                <c:pt idx="6800">
                  <c:v>1.4492753623188401E-2</c:v>
                </c:pt>
                <c:pt idx="6801">
                  <c:v>2.8985507246376802E-2</c:v>
                </c:pt>
                <c:pt idx="6802">
                  <c:v>4.3478260869565202E-2</c:v>
                </c:pt>
                <c:pt idx="6803">
                  <c:v>5.7971014492753603E-2</c:v>
                </c:pt>
                <c:pt idx="6804">
                  <c:v>7.2463768115942004E-2</c:v>
                </c:pt>
                <c:pt idx="6805">
                  <c:v>8.6956521739130405E-2</c:v>
                </c:pt>
                <c:pt idx="6806">
                  <c:v>0.101449275362318</c:v>
                </c:pt>
                <c:pt idx="6807">
                  <c:v>0.115942028985507</c:v>
                </c:pt>
                <c:pt idx="6808">
                  <c:v>0.13043478260869501</c:v>
                </c:pt>
                <c:pt idx="6809">
                  <c:v>0.14492753623188401</c:v>
                </c:pt>
                <c:pt idx="6810">
                  <c:v>0.15942028985507201</c:v>
                </c:pt>
                <c:pt idx="6811">
                  <c:v>0.17391304347826</c:v>
                </c:pt>
                <c:pt idx="6812">
                  <c:v>0.188405797101449</c:v>
                </c:pt>
                <c:pt idx="6813">
                  <c:v>0.202898550724637</c:v>
                </c:pt>
                <c:pt idx="6814">
                  <c:v>0.217391304347826</c:v>
                </c:pt>
                <c:pt idx="6815">
                  <c:v>0.231884057971014</c:v>
                </c:pt>
                <c:pt idx="6816">
                  <c:v>0.24637681159420199</c:v>
                </c:pt>
                <c:pt idx="6817">
                  <c:v>0.26086956521739102</c:v>
                </c:pt>
                <c:pt idx="6818">
                  <c:v>0.27536231884057899</c:v>
                </c:pt>
                <c:pt idx="6819">
                  <c:v>0.28985507246376802</c:v>
                </c:pt>
                <c:pt idx="6820">
                  <c:v>0.30434782608695599</c:v>
                </c:pt>
                <c:pt idx="6821">
                  <c:v>0.31884057971014401</c:v>
                </c:pt>
                <c:pt idx="6822">
                  <c:v>0.33333333333333298</c:v>
                </c:pt>
                <c:pt idx="6823">
                  <c:v>0.34782608695652101</c:v>
                </c:pt>
                <c:pt idx="6824">
                  <c:v>0.36231884057970998</c:v>
                </c:pt>
                <c:pt idx="6825">
                  <c:v>0.376811594202898</c:v>
                </c:pt>
                <c:pt idx="6826">
                  <c:v>0.39130434782608697</c:v>
                </c:pt>
                <c:pt idx="6827">
                  <c:v>0.405797101449275</c:v>
                </c:pt>
                <c:pt idx="6828">
                  <c:v>0.42028985507246303</c:v>
                </c:pt>
                <c:pt idx="6829">
                  <c:v>0.434782608695652</c:v>
                </c:pt>
                <c:pt idx="6830">
                  <c:v>0.44927536231884002</c:v>
                </c:pt>
                <c:pt idx="6831">
                  <c:v>0.46376811594202899</c:v>
                </c:pt>
                <c:pt idx="6832">
                  <c:v>0.47826086956521702</c:v>
                </c:pt>
                <c:pt idx="6833">
                  <c:v>0.49275362318840499</c:v>
                </c:pt>
                <c:pt idx="6834">
                  <c:v>0.50724637681159401</c:v>
                </c:pt>
                <c:pt idx="6835">
                  <c:v>0.52173913043478204</c:v>
                </c:pt>
                <c:pt idx="6836">
                  <c:v>0.53623188405797095</c:v>
                </c:pt>
                <c:pt idx="6837">
                  <c:v>0.55072463768115898</c:v>
                </c:pt>
                <c:pt idx="6838">
                  <c:v>0.56521739130434701</c:v>
                </c:pt>
                <c:pt idx="6839">
                  <c:v>0.57971014492753603</c:v>
                </c:pt>
                <c:pt idx="6840">
                  <c:v>0.59420289855072395</c:v>
                </c:pt>
                <c:pt idx="6841">
                  <c:v>0.60869565217391297</c:v>
                </c:pt>
                <c:pt idx="6842">
                  <c:v>0.623188405797101</c:v>
                </c:pt>
                <c:pt idx="6843">
                  <c:v>0.63768115942028902</c:v>
                </c:pt>
                <c:pt idx="6844">
                  <c:v>0.65217391304347805</c:v>
                </c:pt>
                <c:pt idx="6845">
                  <c:v>0.66666666666666596</c:v>
                </c:pt>
                <c:pt idx="6846">
                  <c:v>0.68115942028985499</c:v>
                </c:pt>
                <c:pt idx="6847">
                  <c:v>0.69565217391304301</c:v>
                </c:pt>
                <c:pt idx="6848">
                  <c:v>0.71014492753623104</c:v>
                </c:pt>
                <c:pt idx="6849">
                  <c:v>0.72463768115941996</c:v>
                </c:pt>
                <c:pt idx="6850">
                  <c:v>0.73913043478260798</c:v>
                </c:pt>
                <c:pt idx="6851">
                  <c:v>0.75362318840579701</c:v>
                </c:pt>
                <c:pt idx="6852">
                  <c:v>0.76811594202898503</c:v>
                </c:pt>
                <c:pt idx="6853">
                  <c:v>0.78260869565217395</c:v>
                </c:pt>
                <c:pt idx="6854">
                  <c:v>0.79710144927536197</c:v>
                </c:pt>
                <c:pt idx="6855">
                  <c:v>0.81159420289855</c:v>
                </c:pt>
                <c:pt idx="6856">
                  <c:v>0.82608695652173902</c:v>
                </c:pt>
                <c:pt idx="6857">
                  <c:v>0.84057971014492705</c:v>
                </c:pt>
                <c:pt idx="6858">
                  <c:v>0.85507246376811596</c:v>
                </c:pt>
                <c:pt idx="6859">
                  <c:v>0.86956521739130399</c:v>
                </c:pt>
                <c:pt idx="6860">
                  <c:v>0.88405797101449202</c:v>
                </c:pt>
                <c:pt idx="6861">
                  <c:v>0.89855072463768104</c:v>
                </c:pt>
                <c:pt idx="6862">
                  <c:v>0.91304347826086896</c:v>
                </c:pt>
                <c:pt idx="6863">
                  <c:v>0.92753623188405798</c:v>
                </c:pt>
                <c:pt idx="6864">
                  <c:v>0.94202898550724601</c:v>
                </c:pt>
                <c:pt idx="6865">
                  <c:v>0.95652173913043403</c:v>
                </c:pt>
                <c:pt idx="6866">
                  <c:v>0.97101449275362295</c:v>
                </c:pt>
                <c:pt idx="6867">
                  <c:v>0.98550724637681097</c:v>
                </c:pt>
                <c:pt idx="6868">
                  <c:v>0</c:v>
                </c:pt>
                <c:pt idx="6869">
                  <c:v>1.85185185185185E-2</c:v>
                </c:pt>
                <c:pt idx="6870">
                  <c:v>3.7037037037037E-2</c:v>
                </c:pt>
                <c:pt idx="6871">
                  <c:v>5.5555555555555497E-2</c:v>
                </c:pt>
                <c:pt idx="6872">
                  <c:v>7.4074074074074001E-2</c:v>
                </c:pt>
                <c:pt idx="6873">
                  <c:v>9.2592592592592504E-2</c:v>
                </c:pt>
                <c:pt idx="6874">
                  <c:v>0.11111111111111099</c:v>
                </c:pt>
                <c:pt idx="6875">
                  <c:v>0.12962962962962901</c:v>
                </c:pt>
                <c:pt idx="6876">
                  <c:v>0.148148148148148</c:v>
                </c:pt>
                <c:pt idx="6877">
                  <c:v>0.16666666666666599</c:v>
                </c:pt>
                <c:pt idx="6878">
                  <c:v>0.18518518518518501</c:v>
                </c:pt>
                <c:pt idx="6879">
                  <c:v>0.203703703703703</c:v>
                </c:pt>
                <c:pt idx="6880">
                  <c:v>0.22222222222222199</c:v>
                </c:pt>
                <c:pt idx="6881">
                  <c:v>0.24074074074074001</c:v>
                </c:pt>
                <c:pt idx="6882">
                  <c:v>0.25925925925925902</c:v>
                </c:pt>
                <c:pt idx="6883">
                  <c:v>0.27777777777777701</c:v>
                </c:pt>
                <c:pt idx="6884">
                  <c:v>0.296296296296296</c:v>
                </c:pt>
                <c:pt idx="6885">
                  <c:v>0.31481481481481399</c:v>
                </c:pt>
                <c:pt idx="6886">
                  <c:v>0.33333333333333298</c:v>
                </c:pt>
                <c:pt idx="6887">
                  <c:v>0.35185185185185103</c:v>
                </c:pt>
                <c:pt idx="6888">
                  <c:v>0.37037037037037002</c:v>
                </c:pt>
                <c:pt idx="6889">
                  <c:v>0.38888888888888801</c:v>
                </c:pt>
                <c:pt idx="6890">
                  <c:v>0.407407407407407</c:v>
                </c:pt>
                <c:pt idx="6891">
                  <c:v>0.42592592592592499</c:v>
                </c:pt>
                <c:pt idx="6892">
                  <c:v>0.44444444444444398</c:v>
                </c:pt>
                <c:pt idx="6893">
                  <c:v>0.46296296296296202</c:v>
                </c:pt>
                <c:pt idx="6894">
                  <c:v>0.48148148148148101</c:v>
                </c:pt>
                <c:pt idx="6895">
                  <c:v>0.5</c:v>
                </c:pt>
                <c:pt idx="6896">
                  <c:v>0.51851851851851805</c:v>
                </c:pt>
                <c:pt idx="6897">
                  <c:v>0.53703703703703698</c:v>
                </c:pt>
                <c:pt idx="6898">
                  <c:v>0.55555555555555503</c:v>
                </c:pt>
                <c:pt idx="6899">
                  <c:v>0.57407407407407396</c:v>
                </c:pt>
                <c:pt idx="6900">
                  <c:v>0.592592592592592</c:v>
                </c:pt>
                <c:pt idx="6901">
                  <c:v>0.61111111111111105</c:v>
                </c:pt>
                <c:pt idx="6902">
                  <c:v>0.62962962962962898</c:v>
                </c:pt>
                <c:pt idx="6903">
                  <c:v>0.64814814814814803</c:v>
                </c:pt>
                <c:pt idx="6904">
                  <c:v>0.66666666666666596</c:v>
                </c:pt>
                <c:pt idx="6905">
                  <c:v>0.68518518518518501</c:v>
                </c:pt>
                <c:pt idx="6906">
                  <c:v>0.70370370370370305</c:v>
                </c:pt>
                <c:pt idx="6907">
                  <c:v>0.72222222222222199</c:v>
                </c:pt>
                <c:pt idx="6908">
                  <c:v>0.74074074074074003</c:v>
                </c:pt>
                <c:pt idx="6909">
                  <c:v>0.75925925925925897</c:v>
                </c:pt>
                <c:pt idx="6910">
                  <c:v>0.77777777777777701</c:v>
                </c:pt>
                <c:pt idx="6911">
                  <c:v>0.79629629629629595</c:v>
                </c:pt>
                <c:pt idx="6912">
                  <c:v>0.81481481481481399</c:v>
                </c:pt>
                <c:pt idx="6913">
                  <c:v>0.83333333333333304</c:v>
                </c:pt>
                <c:pt idx="6914">
                  <c:v>0.85185185185185097</c:v>
                </c:pt>
                <c:pt idx="6915">
                  <c:v>0.87037037037037002</c:v>
                </c:pt>
                <c:pt idx="6916">
                  <c:v>0.88888888888888795</c:v>
                </c:pt>
                <c:pt idx="6917">
                  <c:v>0.907407407407407</c:v>
                </c:pt>
                <c:pt idx="6918">
                  <c:v>0.92592592592592504</c:v>
                </c:pt>
                <c:pt idx="6919">
                  <c:v>0.94444444444444398</c:v>
                </c:pt>
                <c:pt idx="6920">
                  <c:v>0.96296296296296202</c:v>
                </c:pt>
                <c:pt idx="6921">
                  <c:v>0.98148148148148096</c:v>
                </c:pt>
                <c:pt idx="6922">
                  <c:v>0</c:v>
                </c:pt>
                <c:pt idx="6923">
                  <c:v>9.8039215686274508E-3</c:v>
                </c:pt>
                <c:pt idx="6924">
                  <c:v>1.9607843137254902E-2</c:v>
                </c:pt>
                <c:pt idx="6925">
                  <c:v>2.94117647058823E-2</c:v>
                </c:pt>
                <c:pt idx="6926">
                  <c:v>3.9215686274509803E-2</c:v>
                </c:pt>
                <c:pt idx="6927">
                  <c:v>4.9019607843137199E-2</c:v>
                </c:pt>
                <c:pt idx="6928">
                  <c:v>5.8823529411764698E-2</c:v>
                </c:pt>
                <c:pt idx="6929">
                  <c:v>6.8627450980392093E-2</c:v>
                </c:pt>
                <c:pt idx="6930">
                  <c:v>7.8431372549019607E-2</c:v>
                </c:pt>
                <c:pt idx="6931">
                  <c:v>8.8235294117646995E-2</c:v>
                </c:pt>
                <c:pt idx="6932">
                  <c:v>9.8039215686274495E-2</c:v>
                </c:pt>
                <c:pt idx="6933">
                  <c:v>0.10784313725490099</c:v>
                </c:pt>
                <c:pt idx="6934">
                  <c:v>0.11764705882352899</c:v>
                </c:pt>
                <c:pt idx="6935">
                  <c:v>0.12745098039215599</c:v>
                </c:pt>
                <c:pt idx="6936">
                  <c:v>0.13725490196078399</c:v>
                </c:pt>
                <c:pt idx="6937">
                  <c:v>0.14705882352941099</c:v>
                </c:pt>
                <c:pt idx="6938">
                  <c:v>0.15686274509803899</c:v>
                </c:pt>
                <c:pt idx="6939">
                  <c:v>0.16666666666666599</c:v>
                </c:pt>
                <c:pt idx="6940">
                  <c:v>0.17647058823529399</c:v>
                </c:pt>
                <c:pt idx="6941">
                  <c:v>0.18627450980392099</c:v>
                </c:pt>
                <c:pt idx="6942">
                  <c:v>0.19607843137254899</c:v>
                </c:pt>
                <c:pt idx="6943">
                  <c:v>0.20588235294117599</c:v>
                </c:pt>
                <c:pt idx="6944">
                  <c:v>0.21568627450980299</c:v>
                </c:pt>
                <c:pt idx="6945">
                  <c:v>0.22549019607843099</c:v>
                </c:pt>
                <c:pt idx="6946">
                  <c:v>0.23529411764705799</c:v>
                </c:pt>
                <c:pt idx="6947">
                  <c:v>0.24509803921568599</c:v>
                </c:pt>
                <c:pt idx="6948">
                  <c:v>0.25490196078431299</c:v>
                </c:pt>
                <c:pt idx="6949">
                  <c:v>0.26470588235294101</c:v>
                </c:pt>
                <c:pt idx="6950">
                  <c:v>0.27450980392156799</c:v>
                </c:pt>
                <c:pt idx="6951">
                  <c:v>0.28431372549019601</c:v>
                </c:pt>
                <c:pt idx="6952">
                  <c:v>0.29411764705882298</c:v>
                </c:pt>
                <c:pt idx="6953">
                  <c:v>0.30392156862745001</c:v>
                </c:pt>
                <c:pt idx="6954">
                  <c:v>0.31372549019607798</c:v>
                </c:pt>
                <c:pt idx="6955">
                  <c:v>0.32352941176470501</c:v>
                </c:pt>
                <c:pt idx="6956">
                  <c:v>0.33333333333333298</c:v>
                </c:pt>
                <c:pt idx="6957">
                  <c:v>0.34313725490196001</c:v>
                </c:pt>
                <c:pt idx="6958">
                  <c:v>0.35294117647058798</c:v>
                </c:pt>
                <c:pt idx="6959">
                  <c:v>0.36274509803921501</c:v>
                </c:pt>
                <c:pt idx="6960">
                  <c:v>0.37254901960784298</c:v>
                </c:pt>
                <c:pt idx="6961">
                  <c:v>0.38235294117647001</c:v>
                </c:pt>
                <c:pt idx="6962">
                  <c:v>0.39215686274509798</c:v>
                </c:pt>
                <c:pt idx="6963">
                  <c:v>0.40196078431372501</c:v>
                </c:pt>
                <c:pt idx="6964">
                  <c:v>0.41176470588235198</c:v>
                </c:pt>
                <c:pt idx="6965">
                  <c:v>0.42156862745098</c:v>
                </c:pt>
                <c:pt idx="6966">
                  <c:v>0.43137254901960698</c:v>
                </c:pt>
                <c:pt idx="6967">
                  <c:v>0.441176470588235</c:v>
                </c:pt>
                <c:pt idx="6968">
                  <c:v>0.45098039215686198</c:v>
                </c:pt>
                <c:pt idx="6969">
                  <c:v>0.46078431372549</c:v>
                </c:pt>
                <c:pt idx="6970">
                  <c:v>0.47058823529411697</c:v>
                </c:pt>
                <c:pt idx="6971">
                  <c:v>0.480392156862745</c:v>
                </c:pt>
                <c:pt idx="6972">
                  <c:v>0.49019607843137197</c:v>
                </c:pt>
                <c:pt idx="6973">
                  <c:v>0.5</c:v>
                </c:pt>
                <c:pt idx="6974">
                  <c:v>0.50980392156862697</c:v>
                </c:pt>
                <c:pt idx="6975">
                  <c:v>0.51960784313725406</c:v>
                </c:pt>
                <c:pt idx="6976">
                  <c:v>0.52941176470588203</c:v>
                </c:pt>
                <c:pt idx="6977">
                  <c:v>0.539215686274509</c:v>
                </c:pt>
                <c:pt idx="6978">
                  <c:v>0.54901960784313697</c:v>
                </c:pt>
                <c:pt idx="6979">
                  <c:v>0.55882352941176405</c:v>
                </c:pt>
                <c:pt idx="6980">
                  <c:v>0.56862745098039202</c:v>
                </c:pt>
                <c:pt idx="6981">
                  <c:v>0.578431372549019</c:v>
                </c:pt>
                <c:pt idx="6982">
                  <c:v>0.58823529411764697</c:v>
                </c:pt>
                <c:pt idx="6983">
                  <c:v>0.59803921568627405</c:v>
                </c:pt>
                <c:pt idx="6984">
                  <c:v>0.60784313725490102</c:v>
                </c:pt>
                <c:pt idx="6985">
                  <c:v>0.61764705882352899</c:v>
                </c:pt>
                <c:pt idx="6986">
                  <c:v>0.62745098039215597</c:v>
                </c:pt>
                <c:pt idx="6987">
                  <c:v>0.63725490196078405</c:v>
                </c:pt>
                <c:pt idx="6988">
                  <c:v>0.64705882352941102</c:v>
                </c:pt>
                <c:pt idx="6989">
                  <c:v>0.65686274509803899</c:v>
                </c:pt>
                <c:pt idx="6990">
                  <c:v>0.66666666666666596</c:v>
                </c:pt>
                <c:pt idx="6991">
                  <c:v>0.67647058823529405</c:v>
                </c:pt>
                <c:pt idx="6992">
                  <c:v>0.68627450980392102</c:v>
                </c:pt>
                <c:pt idx="6993">
                  <c:v>0.69607843137254899</c:v>
                </c:pt>
                <c:pt idx="6994">
                  <c:v>0.70588235294117596</c:v>
                </c:pt>
                <c:pt idx="6995">
                  <c:v>0.71568627450980304</c:v>
                </c:pt>
                <c:pt idx="6996">
                  <c:v>0.72549019607843102</c:v>
                </c:pt>
                <c:pt idx="6997">
                  <c:v>0.73529411764705799</c:v>
                </c:pt>
                <c:pt idx="6998">
                  <c:v>0.74509803921568596</c:v>
                </c:pt>
                <c:pt idx="6999">
                  <c:v>0.75490196078431304</c:v>
                </c:pt>
                <c:pt idx="7000">
                  <c:v>0.76470588235294101</c:v>
                </c:pt>
                <c:pt idx="7001">
                  <c:v>0.77450980392156799</c:v>
                </c:pt>
                <c:pt idx="7002">
                  <c:v>0.78431372549019596</c:v>
                </c:pt>
                <c:pt idx="7003">
                  <c:v>0.79411764705882304</c:v>
                </c:pt>
                <c:pt idx="7004">
                  <c:v>0.80392156862745101</c:v>
                </c:pt>
                <c:pt idx="7005">
                  <c:v>0.81372549019607798</c:v>
                </c:pt>
                <c:pt idx="7006">
                  <c:v>0.82352941176470495</c:v>
                </c:pt>
                <c:pt idx="7007">
                  <c:v>0.83333333333333304</c:v>
                </c:pt>
                <c:pt idx="7008">
                  <c:v>0.84313725490196001</c:v>
                </c:pt>
                <c:pt idx="7009">
                  <c:v>0.85294117647058798</c:v>
                </c:pt>
                <c:pt idx="7010">
                  <c:v>0.86274509803921495</c:v>
                </c:pt>
                <c:pt idx="7011">
                  <c:v>0.87254901960784303</c:v>
                </c:pt>
                <c:pt idx="7012">
                  <c:v>0.88235294117647001</c:v>
                </c:pt>
                <c:pt idx="7013">
                  <c:v>0.89215686274509798</c:v>
                </c:pt>
                <c:pt idx="7014">
                  <c:v>0.90196078431372495</c:v>
                </c:pt>
                <c:pt idx="7015">
                  <c:v>0.91176470588235203</c:v>
                </c:pt>
                <c:pt idx="7016">
                  <c:v>0.92156862745098</c:v>
                </c:pt>
                <c:pt idx="7017">
                  <c:v>0.93137254901960698</c:v>
                </c:pt>
                <c:pt idx="7018">
                  <c:v>0.94117647058823495</c:v>
                </c:pt>
                <c:pt idx="7019">
                  <c:v>0.95098039215686203</c:v>
                </c:pt>
                <c:pt idx="7020">
                  <c:v>0.96078431372549</c:v>
                </c:pt>
                <c:pt idx="7021">
                  <c:v>0.97058823529411697</c:v>
                </c:pt>
                <c:pt idx="7022">
                  <c:v>0.98039215686274495</c:v>
                </c:pt>
                <c:pt idx="7023">
                  <c:v>0.99019607843137203</c:v>
                </c:pt>
                <c:pt idx="7024">
                  <c:v>0</c:v>
                </c:pt>
                <c:pt idx="7025">
                  <c:v>1.01010101010101E-2</c:v>
                </c:pt>
                <c:pt idx="7026">
                  <c:v>2.02020202020202E-2</c:v>
                </c:pt>
                <c:pt idx="7027">
                  <c:v>3.03030303030303E-2</c:v>
                </c:pt>
                <c:pt idx="7028">
                  <c:v>4.0404040404040401E-2</c:v>
                </c:pt>
                <c:pt idx="7029">
                  <c:v>5.0505050505050497E-2</c:v>
                </c:pt>
                <c:pt idx="7030">
                  <c:v>6.0606060606060601E-2</c:v>
                </c:pt>
                <c:pt idx="7031">
                  <c:v>7.0707070707070704E-2</c:v>
                </c:pt>
                <c:pt idx="7032">
                  <c:v>8.0808080808080801E-2</c:v>
                </c:pt>
                <c:pt idx="7033">
                  <c:v>9.0909090909090898E-2</c:v>
                </c:pt>
                <c:pt idx="7034">
                  <c:v>0.10101010101010099</c:v>
                </c:pt>
                <c:pt idx="7035">
                  <c:v>0.11111111111111099</c:v>
                </c:pt>
                <c:pt idx="7036">
                  <c:v>0.12121212121212099</c:v>
                </c:pt>
                <c:pt idx="7037">
                  <c:v>0.13131313131313099</c:v>
                </c:pt>
                <c:pt idx="7038">
                  <c:v>0.14141414141414099</c:v>
                </c:pt>
                <c:pt idx="7039">
                  <c:v>0.15151515151515099</c:v>
                </c:pt>
                <c:pt idx="7040">
                  <c:v>0.16161616161616099</c:v>
                </c:pt>
                <c:pt idx="7041">
                  <c:v>0.17171717171717099</c:v>
                </c:pt>
                <c:pt idx="7042">
                  <c:v>0.18181818181818099</c:v>
                </c:pt>
                <c:pt idx="7043">
                  <c:v>0.19191919191919099</c:v>
                </c:pt>
                <c:pt idx="7044">
                  <c:v>0.20202020202020199</c:v>
                </c:pt>
                <c:pt idx="7045">
                  <c:v>0.21212121212121199</c:v>
                </c:pt>
                <c:pt idx="7046">
                  <c:v>0.22222222222222199</c:v>
                </c:pt>
                <c:pt idx="7047">
                  <c:v>0.23232323232323199</c:v>
                </c:pt>
                <c:pt idx="7048">
                  <c:v>0.24242424242424199</c:v>
                </c:pt>
                <c:pt idx="7049">
                  <c:v>0.25252525252525199</c:v>
                </c:pt>
                <c:pt idx="7050">
                  <c:v>0.26262626262626199</c:v>
                </c:pt>
                <c:pt idx="7051">
                  <c:v>0.27272727272727199</c:v>
                </c:pt>
                <c:pt idx="7052">
                  <c:v>0.28282828282828198</c:v>
                </c:pt>
                <c:pt idx="7053">
                  <c:v>0.29292929292929198</c:v>
                </c:pt>
                <c:pt idx="7054">
                  <c:v>0.30303030303030298</c:v>
                </c:pt>
                <c:pt idx="7055">
                  <c:v>0.31313131313131298</c:v>
                </c:pt>
                <c:pt idx="7056">
                  <c:v>0.32323232323232298</c:v>
                </c:pt>
                <c:pt idx="7057">
                  <c:v>0.33333333333333298</c:v>
                </c:pt>
                <c:pt idx="7058">
                  <c:v>0.34343434343434298</c:v>
                </c:pt>
                <c:pt idx="7059">
                  <c:v>0.35353535353535298</c:v>
                </c:pt>
                <c:pt idx="7060">
                  <c:v>0.36363636363636298</c:v>
                </c:pt>
                <c:pt idx="7061">
                  <c:v>0.37373737373737298</c:v>
                </c:pt>
                <c:pt idx="7062">
                  <c:v>0.38383838383838298</c:v>
                </c:pt>
                <c:pt idx="7063">
                  <c:v>0.39393939393939298</c:v>
                </c:pt>
                <c:pt idx="7064">
                  <c:v>0.40404040404040398</c:v>
                </c:pt>
                <c:pt idx="7065">
                  <c:v>0.41414141414141398</c:v>
                </c:pt>
                <c:pt idx="7066">
                  <c:v>0.42424242424242398</c:v>
                </c:pt>
                <c:pt idx="7067">
                  <c:v>0.43434343434343398</c:v>
                </c:pt>
                <c:pt idx="7068">
                  <c:v>0.44444444444444398</c:v>
                </c:pt>
                <c:pt idx="7069">
                  <c:v>0.45454545454545398</c:v>
                </c:pt>
                <c:pt idx="7070">
                  <c:v>0.46464646464646397</c:v>
                </c:pt>
                <c:pt idx="7071">
                  <c:v>0.47474747474747397</c:v>
                </c:pt>
                <c:pt idx="7072">
                  <c:v>0.48484848484848397</c:v>
                </c:pt>
                <c:pt idx="7073">
                  <c:v>0.49494949494949497</c:v>
                </c:pt>
                <c:pt idx="7074">
                  <c:v>0.50505050505050497</c:v>
                </c:pt>
                <c:pt idx="7075">
                  <c:v>0.51515151515151503</c:v>
                </c:pt>
                <c:pt idx="7076">
                  <c:v>0.52525252525252497</c:v>
                </c:pt>
                <c:pt idx="7077">
                  <c:v>0.53535353535353503</c:v>
                </c:pt>
                <c:pt idx="7078">
                  <c:v>0.54545454545454497</c:v>
                </c:pt>
                <c:pt idx="7079">
                  <c:v>0.55555555555555503</c:v>
                </c:pt>
                <c:pt idx="7080">
                  <c:v>0.56565656565656497</c:v>
                </c:pt>
                <c:pt idx="7081">
                  <c:v>0.57575757575757502</c:v>
                </c:pt>
                <c:pt idx="7082">
                  <c:v>0.58585858585858497</c:v>
                </c:pt>
                <c:pt idx="7083">
                  <c:v>0.59595959595959502</c:v>
                </c:pt>
                <c:pt idx="7084">
                  <c:v>0.60606060606060597</c:v>
                </c:pt>
                <c:pt idx="7085">
                  <c:v>0.61616161616161602</c:v>
                </c:pt>
                <c:pt idx="7086">
                  <c:v>0.62626262626262597</c:v>
                </c:pt>
                <c:pt idx="7087">
                  <c:v>0.63636363636363602</c:v>
                </c:pt>
                <c:pt idx="7088">
                  <c:v>0.64646464646464596</c:v>
                </c:pt>
                <c:pt idx="7089">
                  <c:v>0.65656565656565602</c:v>
                </c:pt>
                <c:pt idx="7090">
                  <c:v>0.66666666666666596</c:v>
                </c:pt>
                <c:pt idx="7091">
                  <c:v>0.67676767676767602</c:v>
                </c:pt>
                <c:pt idx="7092">
                  <c:v>0.68686868686868596</c:v>
                </c:pt>
                <c:pt idx="7093">
                  <c:v>0.69696969696969702</c:v>
                </c:pt>
                <c:pt idx="7094">
                  <c:v>0.70707070707070696</c:v>
                </c:pt>
                <c:pt idx="7095">
                  <c:v>0.71717171717171702</c:v>
                </c:pt>
                <c:pt idx="7096">
                  <c:v>0.72727272727272696</c:v>
                </c:pt>
                <c:pt idx="7097">
                  <c:v>0.73737373737373701</c:v>
                </c:pt>
                <c:pt idx="7098">
                  <c:v>0.74747474747474696</c:v>
                </c:pt>
                <c:pt idx="7099">
                  <c:v>0.75757575757575701</c:v>
                </c:pt>
                <c:pt idx="7100">
                  <c:v>0.76767676767676696</c:v>
                </c:pt>
                <c:pt idx="7101">
                  <c:v>0.77777777777777701</c:v>
                </c:pt>
                <c:pt idx="7102">
                  <c:v>0.78787878787878696</c:v>
                </c:pt>
                <c:pt idx="7103">
                  <c:v>0.79797979797979801</c:v>
                </c:pt>
                <c:pt idx="7104">
                  <c:v>0.80808080808080796</c:v>
                </c:pt>
                <c:pt idx="7105">
                  <c:v>0.81818181818181801</c:v>
                </c:pt>
                <c:pt idx="7106">
                  <c:v>0.82828282828282795</c:v>
                </c:pt>
                <c:pt idx="7107">
                  <c:v>0.83838383838383801</c:v>
                </c:pt>
                <c:pt idx="7108">
                  <c:v>0.84848484848484795</c:v>
                </c:pt>
                <c:pt idx="7109">
                  <c:v>0.85858585858585801</c:v>
                </c:pt>
                <c:pt idx="7110">
                  <c:v>0.86868686868686795</c:v>
                </c:pt>
                <c:pt idx="7111">
                  <c:v>0.87878787878787801</c:v>
                </c:pt>
                <c:pt idx="7112">
                  <c:v>0.88888888888888795</c:v>
                </c:pt>
                <c:pt idx="7113">
                  <c:v>0.89898989898989901</c:v>
                </c:pt>
                <c:pt idx="7114">
                  <c:v>0.90909090909090895</c:v>
                </c:pt>
                <c:pt idx="7115">
                  <c:v>0.919191919191919</c:v>
                </c:pt>
                <c:pt idx="7116">
                  <c:v>0.92929292929292895</c:v>
                </c:pt>
                <c:pt idx="7117">
                  <c:v>0.939393939393939</c:v>
                </c:pt>
                <c:pt idx="7118">
                  <c:v>0.94949494949494895</c:v>
                </c:pt>
                <c:pt idx="7119">
                  <c:v>0.959595959595959</c:v>
                </c:pt>
                <c:pt idx="7120">
                  <c:v>0.96969696969696895</c:v>
                </c:pt>
                <c:pt idx="7121">
                  <c:v>0.979797979797979</c:v>
                </c:pt>
                <c:pt idx="7122">
                  <c:v>0.98989898989898994</c:v>
                </c:pt>
                <c:pt idx="7123">
                  <c:v>0</c:v>
                </c:pt>
                <c:pt idx="7124">
                  <c:v>6.6666666666666596E-2</c:v>
                </c:pt>
                <c:pt idx="7125">
                  <c:v>0.133333333333333</c:v>
                </c:pt>
                <c:pt idx="7126">
                  <c:v>0.2</c:v>
                </c:pt>
                <c:pt idx="7127">
                  <c:v>0.266666666666666</c:v>
                </c:pt>
                <c:pt idx="7128">
                  <c:v>0.33333333333333298</c:v>
                </c:pt>
                <c:pt idx="7129">
                  <c:v>0.4</c:v>
                </c:pt>
                <c:pt idx="7130">
                  <c:v>0.46666666666666601</c:v>
                </c:pt>
                <c:pt idx="7131">
                  <c:v>0.53333333333333299</c:v>
                </c:pt>
                <c:pt idx="7132">
                  <c:v>0.6</c:v>
                </c:pt>
                <c:pt idx="7133">
                  <c:v>0.66666666666666596</c:v>
                </c:pt>
                <c:pt idx="7134">
                  <c:v>0.73333333333333295</c:v>
                </c:pt>
                <c:pt idx="7135">
                  <c:v>0.8</c:v>
                </c:pt>
                <c:pt idx="7136">
                  <c:v>0.86666666666666603</c:v>
                </c:pt>
                <c:pt idx="7137">
                  <c:v>0.93333333333333302</c:v>
                </c:pt>
                <c:pt idx="7138">
                  <c:v>0</c:v>
                </c:pt>
                <c:pt idx="7139">
                  <c:v>1.03092783505154E-2</c:v>
                </c:pt>
                <c:pt idx="7140">
                  <c:v>2.06185567010309E-2</c:v>
                </c:pt>
                <c:pt idx="7141">
                  <c:v>3.0927835051546299E-2</c:v>
                </c:pt>
                <c:pt idx="7142">
                  <c:v>4.1237113402061799E-2</c:v>
                </c:pt>
                <c:pt idx="7143">
                  <c:v>5.1546391752577303E-2</c:v>
                </c:pt>
                <c:pt idx="7144">
                  <c:v>6.1855670103092703E-2</c:v>
                </c:pt>
                <c:pt idx="7145">
                  <c:v>7.2164948453608199E-2</c:v>
                </c:pt>
                <c:pt idx="7146">
                  <c:v>8.2474226804123696E-2</c:v>
                </c:pt>
                <c:pt idx="7147">
                  <c:v>9.2783505154639095E-2</c:v>
                </c:pt>
                <c:pt idx="7148">
                  <c:v>0.103092783505154</c:v>
                </c:pt>
                <c:pt idx="7149">
                  <c:v>0.11340206185567001</c:v>
                </c:pt>
                <c:pt idx="7150">
                  <c:v>0.123711340206185</c:v>
                </c:pt>
                <c:pt idx="7151">
                  <c:v>0.134020618556701</c:v>
                </c:pt>
                <c:pt idx="7152">
                  <c:v>0.14432989690721601</c:v>
                </c:pt>
                <c:pt idx="7153">
                  <c:v>0.15463917525773099</c:v>
                </c:pt>
                <c:pt idx="7154">
                  <c:v>0.164948453608247</c:v>
                </c:pt>
                <c:pt idx="7155">
                  <c:v>0.17525773195876199</c:v>
                </c:pt>
                <c:pt idx="7156">
                  <c:v>0.185567010309278</c:v>
                </c:pt>
                <c:pt idx="7157">
                  <c:v>0.19587628865979301</c:v>
                </c:pt>
                <c:pt idx="7158">
                  <c:v>0.20618556701030899</c:v>
                </c:pt>
                <c:pt idx="7159">
                  <c:v>0.216494845360824</c:v>
                </c:pt>
                <c:pt idx="7160">
                  <c:v>0.22680412371134001</c:v>
                </c:pt>
                <c:pt idx="7161">
                  <c:v>0.23711340206185499</c:v>
                </c:pt>
                <c:pt idx="7162">
                  <c:v>0.247422680412371</c:v>
                </c:pt>
                <c:pt idx="7163">
                  <c:v>0.25773195876288602</c:v>
                </c:pt>
                <c:pt idx="7164">
                  <c:v>0.268041237113402</c:v>
                </c:pt>
                <c:pt idx="7165">
                  <c:v>0.27835051546391698</c:v>
                </c:pt>
                <c:pt idx="7166">
                  <c:v>0.28865979381443202</c:v>
                </c:pt>
                <c:pt idx="7167">
                  <c:v>0.298969072164948</c:v>
                </c:pt>
                <c:pt idx="7168">
                  <c:v>0.30927835051546299</c:v>
                </c:pt>
                <c:pt idx="7169">
                  <c:v>0.31958762886597902</c:v>
                </c:pt>
                <c:pt idx="7170">
                  <c:v>0.32989690721649401</c:v>
                </c:pt>
                <c:pt idx="7171">
                  <c:v>0.34020618556700999</c:v>
                </c:pt>
                <c:pt idx="7172">
                  <c:v>0.35051546391752503</c:v>
                </c:pt>
                <c:pt idx="7173">
                  <c:v>0.36082474226804101</c:v>
                </c:pt>
                <c:pt idx="7174">
                  <c:v>0.37113402061855599</c:v>
                </c:pt>
                <c:pt idx="7175">
                  <c:v>0.38144329896907198</c:v>
                </c:pt>
                <c:pt idx="7176">
                  <c:v>0.39175257731958701</c:v>
                </c:pt>
                <c:pt idx="7177">
                  <c:v>0.402061855670103</c:v>
                </c:pt>
                <c:pt idx="7178">
                  <c:v>0.41237113402061798</c:v>
                </c:pt>
                <c:pt idx="7179">
                  <c:v>0.42268041237113402</c:v>
                </c:pt>
                <c:pt idx="7180">
                  <c:v>0.432989690721649</c:v>
                </c:pt>
                <c:pt idx="7181">
                  <c:v>0.44329896907216398</c:v>
                </c:pt>
                <c:pt idx="7182">
                  <c:v>0.45360824742268002</c:v>
                </c:pt>
                <c:pt idx="7183">
                  <c:v>0.46391752577319501</c:v>
                </c:pt>
                <c:pt idx="7184">
                  <c:v>0.47422680412371099</c:v>
                </c:pt>
                <c:pt idx="7185">
                  <c:v>0.48453608247422603</c:v>
                </c:pt>
                <c:pt idx="7186">
                  <c:v>0.49484536082474201</c:v>
                </c:pt>
                <c:pt idx="7187">
                  <c:v>0.50515463917525705</c:v>
                </c:pt>
                <c:pt idx="7188">
                  <c:v>0.51546391752577303</c:v>
                </c:pt>
                <c:pt idx="7189">
                  <c:v>0.52577319587628801</c:v>
                </c:pt>
                <c:pt idx="7190">
                  <c:v>0.536082474226804</c:v>
                </c:pt>
                <c:pt idx="7191">
                  <c:v>0.54639175257731898</c:v>
                </c:pt>
                <c:pt idx="7192">
                  <c:v>0.55670103092783496</c:v>
                </c:pt>
                <c:pt idx="7193">
                  <c:v>0.56701030927835006</c:v>
                </c:pt>
                <c:pt idx="7194">
                  <c:v>0.57731958762886504</c:v>
                </c:pt>
                <c:pt idx="7195">
                  <c:v>0.58762886597938102</c:v>
                </c:pt>
                <c:pt idx="7196">
                  <c:v>0.597938144329896</c:v>
                </c:pt>
                <c:pt idx="7197">
                  <c:v>0.60824742268041199</c:v>
                </c:pt>
                <c:pt idx="7198">
                  <c:v>0.61855670103092697</c:v>
                </c:pt>
                <c:pt idx="7199">
                  <c:v>0.62886597938144295</c:v>
                </c:pt>
                <c:pt idx="7200">
                  <c:v>0.63917525773195805</c:v>
                </c:pt>
                <c:pt idx="7201">
                  <c:v>0.64948453608247403</c:v>
                </c:pt>
                <c:pt idx="7202">
                  <c:v>0.65979381443298901</c:v>
                </c:pt>
                <c:pt idx="7203">
                  <c:v>0.67010309278350499</c:v>
                </c:pt>
                <c:pt idx="7204">
                  <c:v>0.68041237113401998</c:v>
                </c:pt>
                <c:pt idx="7205">
                  <c:v>0.69072164948453596</c:v>
                </c:pt>
                <c:pt idx="7206">
                  <c:v>0.70103092783505105</c:v>
                </c:pt>
                <c:pt idx="7207">
                  <c:v>0.71134020618556704</c:v>
                </c:pt>
                <c:pt idx="7208">
                  <c:v>0.72164948453608202</c:v>
                </c:pt>
                <c:pt idx="7209">
                  <c:v>0.731958762886597</c:v>
                </c:pt>
                <c:pt idx="7210">
                  <c:v>0.74226804123711299</c:v>
                </c:pt>
                <c:pt idx="7211">
                  <c:v>0.75257731958762797</c:v>
                </c:pt>
                <c:pt idx="7212">
                  <c:v>0.76288659793814395</c:v>
                </c:pt>
                <c:pt idx="7213">
                  <c:v>0.77319587628865905</c:v>
                </c:pt>
                <c:pt idx="7214">
                  <c:v>0.78350515463917503</c:v>
                </c:pt>
                <c:pt idx="7215">
                  <c:v>0.79381443298969001</c:v>
                </c:pt>
                <c:pt idx="7216">
                  <c:v>0.80412371134020599</c:v>
                </c:pt>
                <c:pt idx="7217">
                  <c:v>0.81443298969072098</c:v>
                </c:pt>
                <c:pt idx="7218">
                  <c:v>0.82474226804123696</c:v>
                </c:pt>
                <c:pt idx="7219">
                  <c:v>0.83505154639175205</c:v>
                </c:pt>
                <c:pt idx="7220">
                  <c:v>0.84536082474226804</c:v>
                </c:pt>
                <c:pt idx="7221">
                  <c:v>0.85567010309278302</c:v>
                </c:pt>
                <c:pt idx="7222">
                  <c:v>0.865979381443299</c:v>
                </c:pt>
                <c:pt idx="7223">
                  <c:v>0.87628865979381398</c:v>
                </c:pt>
                <c:pt idx="7224">
                  <c:v>0.88659793814432897</c:v>
                </c:pt>
                <c:pt idx="7225">
                  <c:v>0.89690721649484495</c:v>
                </c:pt>
                <c:pt idx="7226">
                  <c:v>0.90721649484536004</c:v>
                </c:pt>
                <c:pt idx="7227">
                  <c:v>0.91752577319587603</c:v>
                </c:pt>
                <c:pt idx="7228">
                  <c:v>0.92783505154639101</c:v>
                </c:pt>
                <c:pt idx="7229">
                  <c:v>0.93814432989690699</c:v>
                </c:pt>
                <c:pt idx="7230">
                  <c:v>0.94845360824742198</c:v>
                </c:pt>
                <c:pt idx="7231">
                  <c:v>0.95876288659793796</c:v>
                </c:pt>
                <c:pt idx="7232">
                  <c:v>0.96907216494845305</c:v>
                </c:pt>
                <c:pt idx="7233">
                  <c:v>0.97938144329896903</c:v>
                </c:pt>
                <c:pt idx="7234">
                  <c:v>0.98969072164948402</c:v>
                </c:pt>
                <c:pt idx="7235">
                  <c:v>0</c:v>
                </c:pt>
                <c:pt idx="7236">
                  <c:v>2.1276595744680799E-2</c:v>
                </c:pt>
                <c:pt idx="7237">
                  <c:v>4.2553191489361701E-2</c:v>
                </c:pt>
                <c:pt idx="7238">
                  <c:v>6.3829787234042507E-2</c:v>
                </c:pt>
                <c:pt idx="7239">
                  <c:v>8.5106382978723402E-2</c:v>
                </c:pt>
                <c:pt idx="7240">
                  <c:v>0.10638297872340401</c:v>
                </c:pt>
                <c:pt idx="7241">
                  <c:v>0.12765957446808501</c:v>
                </c:pt>
                <c:pt idx="7242">
                  <c:v>0.14893617021276501</c:v>
                </c:pt>
                <c:pt idx="7243">
                  <c:v>0.170212765957446</c:v>
                </c:pt>
                <c:pt idx="7244">
                  <c:v>0.19148936170212699</c:v>
                </c:pt>
                <c:pt idx="7245">
                  <c:v>0.21276595744680801</c:v>
                </c:pt>
                <c:pt idx="7246">
                  <c:v>0.23404255319148901</c:v>
                </c:pt>
                <c:pt idx="7247">
                  <c:v>0.25531914893617003</c:v>
                </c:pt>
                <c:pt idx="7248">
                  <c:v>0.27659574468085102</c:v>
                </c:pt>
                <c:pt idx="7249">
                  <c:v>0.29787234042553101</c:v>
                </c:pt>
                <c:pt idx="7250">
                  <c:v>0.31914893617021201</c:v>
                </c:pt>
                <c:pt idx="7251">
                  <c:v>0.340425531914893</c:v>
                </c:pt>
                <c:pt idx="7252">
                  <c:v>0.36170212765957399</c:v>
                </c:pt>
                <c:pt idx="7253">
                  <c:v>0.38297872340425498</c:v>
                </c:pt>
                <c:pt idx="7254">
                  <c:v>0.40425531914893598</c:v>
                </c:pt>
                <c:pt idx="7255">
                  <c:v>0.42553191489361702</c:v>
                </c:pt>
                <c:pt idx="7256">
                  <c:v>0.44680851063829702</c:v>
                </c:pt>
                <c:pt idx="7257">
                  <c:v>0.46808510638297801</c:v>
                </c:pt>
                <c:pt idx="7258">
                  <c:v>0.489361702127659</c:v>
                </c:pt>
                <c:pt idx="7259">
                  <c:v>0.51063829787234005</c:v>
                </c:pt>
                <c:pt idx="7260">
                  <c:v>0.53191489361702105</c:v>
                </c:pt>
                <c:pt idx="7261">
                  <c:v>0.55319148936170204</c:v>
                </c:pt>
                <c:pt idx="7262">
                  <c:v>0.57446808510638303</c:v>
                </c:pt>
                <c:pt idx="7263">
                  <c:v>0.59574468085106302</c:v>
                </c:pt>
                <c:pt idx="7264">
                  <c:v>0.61702127659574402</c:v>
                </c:pt>
                <c:pt idx="7265">
                  <c:v>0.63829787234042501</c:v>
                </c:pt>
                <c:pt idx="7266">
                  <c:v>0.659574468085106</c:v>
                </c:pt>
                <c:pt idx="7267">
                  <c:v>0.680851063829787</c:v>
                </c:pt>
                <c:pt idx="7268">
                  <c:v>0.70212765957446799</c:v>
                </c:pt>
                <c:pt idx="7269">
                  <c:v>0.72340425531914898</c:v>
                </c:pt>
                <c:pt idx="7270">
                  <c:v>0.74468085106382897</c:v>
                </c:pt>
                <c:pt idx="7271">
                  <c:v>0.76595744680850997</c:v>
                </c:pt>
                <c:pt idx="7272">
                  <c:v>0.78723404255319096</c:v>
                </c:pt>
                <c:pt idx="7273">
                  <c:v>0.80851063829787195</c:v>
                </c:pt>
                <c:pt idx="7274">
                  <c:v>0.82978723404255295</c:v>
                </c:pt>
                <c:pt idx="7275">
                  <c:v>0.85106382978723405</c:v>
                </c:pt>
                <c:pt idx="7276">
                  <c:v>0.87234042553191404</c:v>
                </c:pt>
                <c:pt idx="7277">
                  <c:v>0.89361702127659504</c:v>
                </c:pt>
                <c:pt idx="7278">
                  <c:v>0.91489361702127603</c:v>
                </c:pt>
                <c:pt idx="7279">
                  <c:v>0.93617021276595702</c:v>
                </c:pt>
                <c:pt idx="7280">
                  <c:v>0.95744680851063801</c:v>
                </c:pt>
                <c:pt idx="7281">
                  <c:v>0.97872340425531901</c:v>
                </c:pt>
                <c:pt idx="7282">
                  <c:v>0</c:v>
                </c:pt>
                <c:pt idx="7283">
                  <c:v>4.1666666666666602E-2</c:v>
                </c:pt>
                <c:pt idx="7284">
                  <c:v>8.3333333333333301E-2</c:v>
                </c:pt>
                <c:pt idx="7285">
                  <c:v>0.125</c:v>
                </c:pt>
                <c:pt idx="7286">
                  <c:v>0.16666666666666599</c:v>
                </c:pt>
                <c:pt idx="7287">
                  <c:v>0.20833333333333301</c:v>
                </c:pt>
                <c:pt idx="7288">
                  <c:v>0.25</c:v>
                </c:pt>
                <c:pt idx="7289">
                  <c:v>0.29166666666666602</c:v>
                </c:pt>
                <c:pt idx="7290">
                  <c:v>0.33333333333333298</c:v>
                </c:pt>
                <c:pt idx="7291">
                  <c:v>0.375</c:v>
                </c:pt>
                <c:pt idx="7292">
                  <c:v>0.41666666666666602</c:v>
                </c:pt>
                <c:pt idx="7293">
                  <c:v>0.45833333333333298</c:v>
                </c:pt>
                <c:pt idx="7294">
                  <c:v>0.5</c:v>
                </c:pt>
                <c:pt idx="7295">
                  <c:v>0.54166666666666596</c:v>
                </c:pt>
                <c:pt idx="7296">
                  <c:v>0.58333333333333304</c:v>
                </c:pt>
                <c:pt idx="7297">
                  <c:v>0.625</c:v>
                </c:pt>
                <c:pt idx="7298">
                  <c:v>0.66666666666666596</c:v>
                </c:pt>
                <c:pt idx="7299">
                  <c:v>0.70833333333333304</c:v>
                </c:pt>
                <c:pt idx="7300">
                  <c:v>0.75</c:v>
                </c:pt>
                <c:pt idx="7301">
                  <c:v>0.79166666666666596</c:v>
                </c:pt>
                <c:pt idx="7302">
                  <c:v>0.83333333333333304</c:v>
                </c:pt>
                <c:pt idx="7303">
                  <c:v>0.875</c:v>
                </c:pt>
                <c:pt idx="7304">
                  <c:v>0.91666666666666596</c:v>
                </c:pt>
                <c:pt idx="7305">
                  <c:v>0.95833333333333304</c:v>
                </c:pt>
                <c:pt idx="7306">
                  <c:v>0</c:v>
                </c:pt>
                <c:pt idx="7307">
                  <c:v>3.3333333333333298E-2</c:v>
                </c:pt>
                <c:pt idx="7308">
                  <c:v>6.6666666666666596E-2</c:v>
                </c:pt>
                <c:pt idx="7309">
                  <c:v>0.1</c:v>
                </c:pt>
                <c:pt idx="7310">
                  <c:v>0.133333333333333</c:v>
                </c:pt>
                <c:pt idx="7311">
                  <c:v>0.16666666666666599</c:v>
                </c:pt>
                <c:pt idx="7312">
                  <c:v>0.2</c:v>
                </c:pt>
                <c:pt idx="7313">
                  <c:v>0.233333333333333</c:v>
                </c:pt>
                <c:pt idx="7314">
                  <c:v>0.266666666666666</c:v>
                </c:pt>
                <c:pt idx="7315">
                  <c:v>0.3</c:v>
                </c:pt>
                <c:pt idx="7316">
                  <c:v>0.33333333333333298</c:v>
                </c:pt>
                <c:pt idx="7317">
                  <c:v>0.36666666666666597</c:v>
                </c:pt>
                <c:pt idx="7318">
                  <c:v>0.4</c:v>
                </c:pt>
                <c:pt idx="7319">
                  <c:v>0.43333333333333302</c:v>
                </c:pt>
                <c:pt idx="7320">
                  <c:v>0.46666666666666601</c:v>
                </c:pt>
                <c:pt idx="7321">
                  <c:v>0.5</c:v>
                </c:pt>
                <c:pt idx="7322">
                  <c:v>0.53333333333333299</c:v>
                </c:pt>
                <c:pt idx="7323">
                  <c:v>0.56666666666666599</c:v>
                </c:pt>
                <c:pt idx="7324">
                  <c:v>0.6</c:v>
                </c:pt>
                <c:pt idx="7325">
                  <c:v>0.63333333333333297</c:v>
                </c:pt>
                <c:pt idx="7326">
                  <c:v>0.66666666666666596</c:v>
                </c:pt>
                <c:pt idx="7327">
                  <c:v>0.7</c:v>
                </c:pt>
                <c:pt idx="7328">
                  <c:v>0.73333333333333295</c:v>
                </c:pt>
                <c:pt idx="7329">
                  <c:v>0.76666666666666605</c:v>
                </c:pt>
                <c:pt idx="7330">
                  <c:v>0.8</c:v>
                </c:pt>
                <c:pt idx="7331">
                  <c:v>0.83333333333333304</c:v>
                </c:pt>
                <c:pt idx="7332">
                  <c:v>0.86666666666666603</c:v>
                </c:pt>
                <c:pt idx="7333">
                  <c:v>0.9</c:v>
                </c:pt>
                <c:pt idx="7334">
                  <c:v>0.93333333333333302</c:v>
                </c:pt>
                <c:pt idx="7335">
                  <c:v>0.96666666666666601</c:v>
                </c:pt>
                <c:pt idx="7336">
                  <c:v>0</c:v>
                </c:pt>
                <c:pt idx="7337">
                  <c:v>3.8461538461538401E-2</c:v>
                </c:pt>
                <c:pt idx="7338">
                  <c:v>7.69230769230769E-2</c:v>
                </c:pt>
                <c:pt idx="7339">
                  <c:v>0.115384615384615</c:v>
                </c:pt>
                <c:pt idx="7340">
                  <c:v>0.15384615384615299</c:v>
                </c:pt>
                <c:pt idx="7341">
                  <c:v>0.19230769230769201</c:v>
                </c:pt>
                <c:pt idx="7342">
                  <c:v>0.23076923076923</c:v>
                </c:pt>
                <c:pt idx="7343">
                  <c:v>0.269230769230769</c:v>
                </c:pt>
                <c:pt idx="7344">
                  <c:v>0.30769230769230699</c:v>
                </c:pt>
                <c:pt idx="7345">
                  <c:v>0.34615384615384598</c:v>
                </c:pt>
                <c:pt idx="7346">
                  <c:v>0.38461538461538403</c:v>
                </c:pt>
                <c:pt idx="7347">
                  <c:v>0.42307692307692302</c:v>
                </c:pt>
                <c:pt idx="7348">
                  <c:v>0.46153846153846101</c:v>
                </c:pt>
                <c:pt idx="7349">
                  <c:v>0.5</c:v>
                </c:pt>
                <c:pt idx="7350">
                  <c:v>0.53846153846153799</c:v>
                </c:pt>
                <c:pt idx="7351">
                  <c:v>0.57692307692307598</c:v>
                </c:pt>
                <c:pt idx="7352">
                  <c:v>0.61538461538461497</c:v>
                </c:pt>
                <c:pt idx="7353">
                  <c:v>0.65384615384615297</c:v>
                </c:pt>
                <c:pt idx="7354">
                  <c:v>0.69230769230769196</c:v>
                </c:pt>
                <c:pt idx="7355">
                  <c:v>0.73076923076922995</c:v>
                </c:pt>
                <c:pt idx="7356">
                  <c:v>0.76923076923076905</c:v>
                </c:pt>
                <c:pt idx="7357">
                  <c:v>0.80769230769230704</c:v>
                </c:pt>
                <c:pt idx="7358">
                  <c:v>0.84615384615384603</c:v>
                </c:pt>
                <c:pt idx="7359">
                  <c:v>0.88461538461538403</c:v>
                </c:pt>
                <c:pt idx="7360">
                  <c:v>0.92307692307692302</c:v>
                </c:pt>
                <c:pt idx="7361">
                  <c:v>0.96153846153846101</c:v>
                </c:pt>
                <c:pt idx="7362">
                  <c:v>0</c:v>
                </c:pt>
                <c:pt idx="7363">
                  <c:v>1.85185185185185E-2</c:v>
                </c:pt>
                <c:pt idx="7364">
                  <c:v>3.7037037037037E-2</c:v>
                </c:pt>
                <c:pt idx="7365">
                  <c:v>5.5555555555555497E-2</c:v>
                </c:pt>
                <c:pt idx="7366">
                  <c:v>7.4074074074074001E-2</c:v>
                </c:pt>
                <c:pt idx="7367">
                  <c:v>9.2592592592592504E-2</c:v>
                </c:pt>
                <c:pt idx="7368">
                  <c:v>0.11111111111111099</c:v>
                </c:pt>
                <c:pt idx="7369">
                  <c:v>0.12962962962962901</c:v>
                </c:pt>
                <c:pt idx="7370">
                  <c:v>0.148148148148148</c:v>
                </c:pt>
                <c:pt idx="7371">
                  <c:v>0.16666666666666599</c:v>
                </c:pt>
                <c:pt idx="7372">
                  <c:v>0.18518518518518501</c:v>
                </c:pt>
                <c:pt idx="7373">
                  <c:v>0.203703703703703</c:v>
                </c:pt>
                <c:pt idx="7374">
                  <c:v>0.22222222222222199</c:v>
                </c:pt>
                <c:pt idx="7375">
                  <c:v>0.24074074074074001</c:v>
                </c:pt>
                <c:pt idx="7376">
                  <c:v>0.25925925925925902</c:v>
                </c:pt>
                <c:pt idx="7377">
                  <c:v>0.27777777777777701</c:v>
                </c:pt>
                <c:pt idx="7378">
                  <c:v>0.296296296296296</c:v>
                </c:pt>
                <c:pt idx="7379">
                  <c:v>0.31481481481481399</c:v>
                </c:pt>
                <c:pt idx="7380">
                  <c:v>0.33333333333333298</c:v>
                </c:pt>
                <c:pt idx="7381">
                  <c:v>0.35185185185185103</c:v>
                </c:pt>
                <c:pt idx="7382">
                  <c:v>0.37037037037037002</c:v>
                </c:pt>
                <c:pt idx="7383">
                  <c:v>0.38888888888888801</c:v>
                </c:pt>
                <c:pt idx="7384">
                  <c:v>0.407407407407407</c:v>
                </c:pt>
                <c:pt idx="7385">
                  <c:v>0.42592592592592499</c:v>
                </c:pt>
                <c:pt idx="7386">
                  <c:v>0.44444444444444398</c:v>
                </c:pt>
                <c:pt idx="7387">
                  <c:v>0.46296296296296202</c:v>
                </c:pt>
                <c:pt idx="7388">
                  <c:v>0.48148148148148101</c:v>
                </c:pt>
                <c:pt idx="7389">
                  <c:v>0.5</c:v>
                </c:pt>
                <c:pt idx="7390">
                  <c:v>0.51851851851851805</c:v>
                </c:pt>
                <c:pt idx="7391">
                  <c:v>0.53703703703703698</c:v>
                </c:pt>
                <c:pt idx="7392">
                  <c:v>0.55555555555555503</c:v>
                </c:pt>
                <c:pt idx="7393">
                  <c:v>0.57407407407407396</c:v>
                </c:pt>
                <c:pt idx="7394">
                  <c:v>0.592592592592592</c:v>
                </c:pt>
                <c:pt idx="7395">
                  <c:v>0.61111111111111105</c:v>
                </c:pt>
                <c:pt idx="7396">
                  <c:v>0.62962962962962898</c:v>
                </c:pt>
                <c:pt idx="7397">
                  <c:v>0.64814814814814803</c:v>
                </c:pt>
                <c:pt idx="7398">
                  <c:v>0.66666666666666596</c:v>
                </c:pt>
                <c:pt idx="7399">
                  <c:v>0.68518518518518501</c:v>
                </c:pt>
                <c:pt idx="7400">
                  <c:v>0.70370370370370305</c:v>
                </c:pt>
                <c:pt idx="7401">
                  <c:v>0.72222222222222199</c:v>
                </c:pt>
                <c:pt idx="7402">
                  <c:v>0.74074074074074003</c:v>
                </c:pt>
                <c:pt idx="7403">
                  <c:v>0.75925925925925897</c:v>
                </c:pt>
                <c:pt idx="7404">
                  <c:v>0.77777777777777701</c:v>
                </c:pt>
                <c:pt idx="7405">
                  <c:v>0.79629629629629595</c:v>
                </c:pt>
                <c:pt idx="7406">
                  <c:v>0.81481481481481399</c:v>
                </c:pt>
                <c:pt idx="7407">
                  <c:v>0.83333333333333304</c:v>
                </c:pt>
                <c:pt idx="7408">
                  <c:v>0.85185185185185097</c:v>
                </c:pt>
                <c:pt idx="7409">
                  <c:v>0.87037037037037002</c:v>
                </c:pt>
                <c:pt idx="7410">
                  <c:v>0.88888888888888795</c:v>
                </c:pt>
                <c:pt idx="7411">
                  <c:v>0.907407407407407</c:v>
                </c:pt>
                <c:pt idx="7412">
                  <c:v>0.92592592592592504</c:v>
                </c:pt>
                <c:pt idx="7413">
                  <c:v>0.94444444444444398</c:v>
                </c:pt>
                <c:pt idx="7414">
                  <c:v>0.96296296296296202</c:v>
                </c:pt>
                <c:pt idx="7415">
                  <c:v>0.98148148148148096</c:v>
                </c:pt>
                <c:pt idx="7416">
                  <c:v>0</c:v>
                </c:pt>
                <c:pt idx="7417">
                  <c:v>1.72413793103448E-2</c:v>
                </c:pt>
                <c:pt idx="7418">
                  <c:v>3.4482758620689599E-2</c:v>
                </c:pt>
                <c:pt idx="7419">
                  <c:v>5.1724137931034399E-2</c:v>
                </c:pt>
                <c:pt idx="7420">
                  <c:v>6.8965517241379296E-2</c:v>
                </c:pt>
                <c:pt idx="7421">
                  <c:v>8.6206896551724102E-2</c:v>
                </c:pt>
                <c:pt idx="7422">
                  <c:v>0.10344827586206801</c:v>
                </c:pt>
                <c:pt idx="7423">
                  <c:v>0.12068965517241299</c:v>
                </c:pt>
                <c:pt idx="7424">
                  <c:v>0.13793103448275801</c:v>
                </c:pt>
                <c:pt idx="7425">
                  <c:v>0.15517241379310301</c:v>
                </c:pt>
                <c:pt idx="7426">
                  <c:v>0.17241379310344801</c:v>
                </c:pt>
                <c:pt idx="7427">
                  <c:v>0.18965517241379301</c:v>
                </c:pt>
                <c:pt idx="7428">
                  <c:v>0.20689655172413701</c:v>
                </c:pt>
                <c:pt idx="7429">
                  <c:v>0.22413793103448201</c:v>
                </c:pt>
                <c:pt idx="7430">
                  <c:v>0.24137931034482701</c:v>
                </c:pt>
                <c:pt idx="7431">
                  <c:v>0.25862068965517199</c:v>
                </c:pt>
                <c:pt idx="7432">
                  <c:v>0.27586206896551702</c:v>
                </c:pt>
                <c:pt idx="7433">
                  <c:v>0.29310344827586199</c:v>
                </c:pt>
                <c:pt idx="7434">
                  <c:v>0.31034482758620602</c:v>
                </c:pt>
                <c:pt idx="7435">
                  <c:v>0.32758620689655099</c:v>
                </c:pt>
                <c:pt idx="7436">
                  <c:v>0.34482758620689602</c:v>
                </c:pt>
                <c:pt idx="7437">
                  <c:v>0.36206896551724099</c:v>
                </c:pt>
                <c:pt idx="7438">
                  <c:v>0.37931034482758602</c:v>
                </c:pt>
                <c:pt idx="7439">
                  <c:v>0.39655172413793099</c:v>
                </c:pt>
                <c:pt idx="7440">
                  <c:v>0.41379310344827502</c:v>
                </c:pt>
                <c:pt idx="7441">
                  <c:v>0.43103448275862</c:v>
                </c:pt>
                <c:pt idx="7442">
                  <c:v>0.44827586206896503</c:v>
                </c:pt>
                <c:pt idx="7443">
                  <c:v>0.46551724137931</c:v>
                </c:pt>
                <c:pt idx="7444">
                  <c:v>0.48275862068965503</c:v>
                </c:pt>
                <c:pt idx="7445">
                  <c:v>0.5</c:v>
                </c:pt>
                <c:pt idx="7446">
                  <c:v>0.51724137931034397</c:v>
                </c:pt>
                <c:pt idx="7447">
                  <c:v>0.53448275862068895</c:v>
                </c:pt>
                <c:pt idx="7448">
                  <c:v>0.55172413793103403</c:v>
                </c:pt>
                <c:pt idx="7449">
                  <c:v>0.568965517241379</c:v>
                </c:pt>
                <c:pt idx="7450">
                  <c:v>0.58620689655172398</c:v>
                </c:pt>
                <c:pt idx="7451">
                  <c:v>0.60344827586206895</c:v>
                </c:pt>
                <c:pt idx="7452">
                  <c:v>0.62068965517241304</c:v>
                </c:pt>
                <c:pt idx="7453">
                  <c:v>0.63793103448275801</c:v>
                </c:pt>
                <c:pt idx="7454">
                  <c:v>0.65517241379310298</c:v>
                </c:pt>
                <c:pt idx="7455">
                  <c:v>0.67241379310344795</c:v>
                </c:pt>
                <c:pt idx="7456">
                  <c:v>0.68965517241379304</c:v>
                </c:pt>
                <c:pt idx="7457">
                  <c:v>0.70689655172413701</c:v>
                </c:pt>
                <c:pt idx="7458">
                  <c:v>0.72413793103448199</c:v>
                </c:pt>
                <c:pt idx="7459">
                  <c:v>0.74137931034482696</c:v>
                </c:pt>
                <c:pt idx="7460">
                  <c:v>0.75862068965517204</c:v>
                </c:pt>
                <c:pt idx="7461">
                  <c:v>0.77586206896551702</c:v>
                </c:pt>
                <c:pt idx="7462">
                  <c:v>0.79310344827586199</c:v>
                </c:pt>
                <c:pt idx="7463">
                  <c:v>0.81034482758620596</c:v>
                </c:pt>
                <c:pt idx="7464">
                  <c:v>0.82758620689655105</c:v>
                </c:pt>
                <c:pt idx="7465">
                  <c:v>0.84482758620689602</c:v>
                </c:pt>
                <c:pt idx="7466">
                  <c:v>0.86206896551724099</c:v>
                </c:pt>
                <c:pt idx="7467">
                  <c:v>0.87931034482758597</c:v>
                </c:pt>
                <c:pt idx="7468">
                  <c:v>0.89655172413793105</c:v>
                </c:pt>
                <c:pt idx="7469">
                  <c:v>0.91379310344827502</c:v>
                </c:pt>
                <c:pt idx="7470">
                  <c:v>0.93103448275862</c:v>
                </c:pt>
                <c:pt idx="7471">
                  <c:v>0.94827586206896497</c:v>
                </c:pt>
                <c:pt idx="7472">
                  <c:v>0.96551724137931005</c:v>
                </c:pt>
                <c:pt idx="7473">
                  <c:v>0.98275862068965503</c:v>
                </c:pt>
                <c:pt idx="7474">
                  <c:v>0</c:v>
                </c:pt>
                <c:pt idx="7475">
                  <c:v>1.20481927710843E-2</c:v>
                </c:pt>
                <c:pt idx="7476">
                  <c:v>2.40963855421686E-2</c:v>
                </c:pt>
                <c:pt idx="7477">
                  <c:v>3.6144578313252997E-2</c:v>
                </c:pt>
                <c:pt idx="7478">
                  <c:v>4.8192771084337303E-2</c:v>
                </c:pt>
                <c:pt idx="7479">
                  <c:v>6.0240963855421603E-2</c:v>
                </c:pt>
                <c:pt idx="7480">
                  <c:v>7.2289156626505993E-2</c:v>
                </c:pt>
                <c:pt idx="7481">
                  <c:v>8.43373493975903E-2</c:v>
                </c:pt>
                <c:pt idx="7482">
                  <c:v>9.6385542168674704E-2</c:v>
                </c:pt>
                <c:pt idx="7483">
                  <c:v>0.108433734939759</c:v>
                </c:pt>
                <c:pt idx="7484">
                  <c:v>0.120481927710843</c:v>
                </c:pt>
                <c:pt idx="7485">
                  <c:v>0.132530120481927</c:v>
                </c:pt>
                <c:pt idx="7486">
                  <c:v>0.14457831325301199</c:v>
                </c:pt>
                <c:pt idx="7487">
                  <c:v>0.156626506024096</c:v>
                </c:pt>
                <c:pt idx="7488">
                  <c:v>0.16867469879517999</c:v>
                </c:pt>
                <c:pt idx="7489">
                  <c:v>0.180722891566265</c:v>
                </c:pt>
                <c:pt idx="7490">
                  <c:v>0.19277108433734899</c:v>
                </c:pt>
                <c:pt idx="7491">
                  <c:v>0.20481927710843301</c:v>
                </c:pt>
                <c:pt idx="7492">
                  <c:v>0.21686746987951799</c:v>
                </c:pt>
                <c:pt idx="7493">
                  <c:v>0.22891566265060201</c:v>
                </c:pt>
                <c:pt idx="7494">
                  <c:v>0.240963855421686</c:v>
                </c:pt>
                <c:pt idx="7495">
                  <c:v>0.25301204819277101</c:v>
                </c:pt>
                <c:pt idx="7496">
                  <c:v>0.265060240963855</c:v>
                </c:pt>
                <c:pt idx="7497">
                  <c:v>0.27710843373493899</c:v>
                </c:pt>
                <c:pt idx="7498">
                  <c:v>0.28915662650602397</c:v>
                </c:pt>
                <c:pt idx="7499">
                  <c:v>0.30120481927710802</c:v>
                </c:pt>
                <c:pt idx="7500">
                  <c:v>0.313253012048192</c:v>
                </c:pt>
                <c:pt idx="7501">
                  <c:v>0.32530120481927699</c:v>
                </c:pt>
                <c:pt idx="7502">
                  <c:v>0.33734939759036098</c:v>
                </c:pt>
                <c:pt idx="7503">
                  <c:v>0.34939759036144502</c:v>
                </c:pt>
                <c:pt idx="7504">
                  <c:v>0.36144578313253001</c:v>
                </c:pt>
                <c:pt idx="7505">
                  <c:v>0.373493975903614</c:v>
                </c:pt>
                <c:pt idx="7506">
                  <c:v>0.38554216867469798</c:v>
                </c:pt>
                <c:pt idx="7507">
                  <c:v>0.39759036144578302</c:v>
                </c:pt>
                <c:pt idx="7508">
                  <c:v>0.40963855421686701</c:v>
                </c:pt>
                <c:pt idx="7509">
                  <c:v>0.421686746987951</c:v>
                </c:pt>
                <c:pt idx="7510">
                  <c:v>0.43373493975903599</c:v>
                </c:pt>
                <c:pt idx="7511">
                  <c:v>0.44578313253011997</c:v>
                </c:pt>
                <c:pt idx="7512">
                  <c:v>0.45783132530120402</c:v>
                </c:pt>
                <c:pt idx="7513">
                  <c:v>0.469879518072289</c:v>
                </c:pt>
                <c:pt idx="7514">
                  <c:v>0.48192771084337299</c:v>
                </c:pt>
                <c:pt idx="7515">
                  <c:v>0.49397590361445698</c:v>
                </c:pt>
                <c:pt idx="7516">
                  <c:v>0.50602409638554202</c:v>
                </c:pt>
                <c:pt idx="7517">
                  <c:v>0.51807228915662595</c:v>
                </c:pt>
                <c:pt idx="7518">
                  <c:v>0.53012048192771</c:v>
                </c:pt>
                <c:pt idx="7519">
                  <c:v>0.54216867469879504</c:v>
                </c:pt>
                <c:pt idx="7520">
                  <c:v>0.55421686746987897</c:v>
                </c:pt>
                <c:pt idx="7521">
                  <c:v>0.56626506024096301</c:v>
                </c:pt>
                <c:pt idx="7522">
                  <c:v>0.57831325301204795</c:v>
                </c:pt>
                <c:pt idx="7523">
                  <c:v>0.59036144578313199</c:v>
                </c:pt>
                <c:pt idx="7524">
                  <c:v>0.60240963855421603</c:v>
                </c:pt>
                <c:pt idx="7525">
                  <c:v>0.61445783132530096</c:v>
                </c:pt>
                <c:pt idx="7526">
                  <c:v>0.62650602409638501</c:v>
                </c:pt>
                <c:pt idx="7527">
                  <c:v>0.63855421686746905</c:v>
                </c:pt>
                <c:pt idx="7528">
                  <c:v>0.65060240963855398</c:v>
                </c:pt>
                <c:pt idx="7529">
                  <c:v>0.66265060240963802</c:v>
                </c:pt>
                <c:pt idx="7530">
                  <c:v>0.67469879518072196</c:v>
                </c:pt>
                <c:pt idx="7531">
                  <c:v>0.686746987951807</c:v>
                </c:pt>
                <c:pt idx="7532">
                  <c:v>0.69879518072289104</c:v>
                </c:pt>
                <c:pt idx="7533">
                  <c:v>0.71084337349397497</c:v>
                </c:pt>
                <c:pt idx="7534">
                  <c:v>0.72289156626506001</c:v>
                </c:pt>
                <c:pt idx="7535">
                  <c:v>0.73493975903614395</c:v>
                </c:pt>
                <c:pt idx="7536">
                  <c:v>0.74698795180722799</c:v>
                </c:pt>
                <c:pt idx="7537">
                  <c:v>0.75903614457831303</c:v>
                </c:pt>
                <c:pt idx="7538">
                  <c:v>0.77108433734939696</c:v>
                </c:pt>
                <c:pt idx="7539">
                  <c:v>0.78313253012048101</c:v>
                </c:pt>
                <c:pt idx="7540">
                  <c:v>0.79518072289156605</c:v>
                </c:pt>
                <c:pt idx="7541">
                  <c:v>0.80722891566264998</c:v>
                </c:pt>
                <c:pt idx="7542">
                  <c:v>0.81927710843373402</c:v>
                </c:pt>
                <c:pt idx="7543">
                  <c:v>0.83132530120481896</c:v>
                </c:pt>
                <c:pt idx="7544">
                  <c:v>0.843373493975903</c:v>
                </c:pt>
                <c:pt idx="7545">
                  <c:v>0.85542168674698704</c:v>
                </c:pt>
                <c:pt idx="7546">
                  <c:v>0.86746987951807197</c:v>
                </c:pt>
                <c:pt idx="7547">
                  <c:v>0.87951807228915602</c:v>
                </c:pt>
                <c:pt idx="7548">
                  <c:v>0.89156626506024095</c:v>
                </c:pt>
                <c:pt idx="7549">
                  <c:v>0.90361445783132499</c:v>
                </c:pt>
                <c:pt idx="7550">
                  <c:v>0.91566265060240903</c:v>
                </c:pt>
                <c:pt idx="7551">
                  <c:v>0.92771084337349397</c:v>
                </c:pt>
                <c:pt idx="7552">
                  <c:v>0.93975903614457801</c:v>
                </c:pt>
                <c:pt idx="7553">
                  <c:v>0.95180722891566205</c:v>
                </c:pt>
                <c:pt idx="7554">
                  <c:v>0.96385542168674698</c:v>
                </c:pt>
                <c:pt idx="7555">
                  <c:v>0.97590361445783103</c:v>
                </c:pt>
                <c:pt idx="7556">
                  <c:v>0.98795180722891496</c:v>
                </c:pt>
                <c:pt idx="7557">
                  <c:v>0</c:v>
                </c:pt>
                <c:pt idx="7558">
                  <c:v>2.94117647058823E-2</c:v>
                </c:pt>
                <c:pt idx="7559">
                  <c:v>5.8823529411764698E-2</c:v>
                </c:pt>
                <c:pt idx="7560">
                  <c:v>8.8235294117646995E-2</c:v>
                </c:pt>
                <c:pt idx="7561">
                  <c:v>0.11764705882352899</c:v>
                </c:pt>
                <c:pt idx="7562">
                  <c:v>0.14705882352941099</c:v>
                </c:pt>
                <c:pt idx="7563">
                  <c:v>0.17647058823529399</c:v>
                </c:pt>
                <c:pt idx="7564">
                  <c:v>0.20588235294117599</c:v>
                </c:pt>
                <c:pt idx="7565">
                  <c:v>0.23529411764705799</c:v>
                </c:pt>
                <c:pt idx="7566">
                  <c:v>0.26470588235294101</c:v>
                </c:pt>
                <c:pt idx="7567">
                  <c:v>0.29411764705882298</c:v>
                </c:pt>
                <c:pt idx="7568">
                  <c:v>0.32352941176470501</c:v>
                </c:pt>
                <c:pt idx="7569">
                  <c:v>0.35294117647058798</c:v>
                </c:pt>
                <c:pt idx="7570">
                  <c:v>0.38235294117647001</c:v>
                </c:pt>
                <c:pt idx="7571">
                  <c:v>0.41176470588235198</c:v>
                </c:pt>
                <c:pt idx="7572">
                  <c:v>0.441176470588235</c:v>
                </c:pt>
                <c:pt idx="7573">
                  <c:v>0.47058823529411697</c:v>
                </c:pt>
                <c:pt idx="7574">
                  <c:v>0.5</c:v>
                </c:pt>
                <c:pt idx="7575">
                  <c:v>0.52941176470588203</c:v>
                </c:pt>
                <c:pt idx="7576">
                  <c:v>0.55882352941176405</c:v>
                </c:pt>
                <c:pt idx="7577">
                  <c:v>0.58823529411764697</c:v>
                </c:pt>
                <c:pt idx="7578">
                  <c:v>0.61764705882352899</c:v>
                </c:pt>
                <c:pt idx="7579">
                  <c:v>0.64705882352941102</c:v>
                </c:pt>
                <c:pt idx="7580">
                  <c:v>0.67647058823529405</c:v>
                </c:pt>
                <c:pt idx="7581">
                  <c:v>0.70588235294117596</c:v>
                </c:pt>
                <c:pt idx="7582">
                  <c:v>0.73529411764705799</c:v>
                </c:pt>
                <c:pt idx="7583">
                  <c:v>0.76470588235294101</c:v>
                </c:pt>
                <c:pt idx="7584">
                  <c:v>0.79411764705882304</c:v>
                </c:pt>
                <c:pt idx="7585">
                  <c:v>0.82352941176470495</c:v>
                </c:pt>
                <c:pt idx="7586">
                  <c:v>0.85294117647058798</c:v>
                </c:pt>
                <c:pt idx="7587">
                  <c:v>0.88235294117647001</c:v>
                </c:pt>
                <c:pt idx="7588">
                  <c:v>0.91176470588235203</c:v>
                </c:pt>
                <c:pt idx="7589">
                  <c:v>0.94117647058823495</c:v>
                </c:pt>
                <c:pt idx="7590">
                  <c:v>0.97058823529411697</c:v>
                </c:pt>
                <c:pt idx="7591">
                  <c:v>0</c:v>
                </c:pt>
                <c:pt idx="7592">
                  <c:v>4.54545454545454E-2</c:v>
                </c:pt>
                <c:pt idx="7593">
                  <c:v>9.0909090909090898E-2</c:v>
                </c:pt>
                <c:pt idx="7594">
                  <c:v>0.13636363636363599</c:v>
                </c:pt>
                <c:pt idx="7595">
                  <c:v>0.18181818181818099</c:v>
                </c:pt>
                <c:pt idx="7596">
                  <c:v>0.22727272727272699</c:v>
                </c:pt>
                <c:pt idx="7597">
                  <c:v>0.27272727272727199</c:v>
                </c:pt>
                <c:pt idx="7598">
                  <c:v>0.31818181818181801</c:v>
                </c:pt>
                <c:pt idx="7599">
                  <c:v>0.36363636363636298</c:v>
                </c:pt>
                <c:pt idx="7600">
                  <c:v>0.40909090909090901</c:v>
                </c:pt>
                <c:pt idx="7601">
                  <c:v>0.45454545454545398</c:v>
                </c:pt>
                <c:pt idx="7602">
                  <c:v>0.5</c:v>
                </c:pt>
                <c:pt idx="7603">
                  <c:v>0.54545454545454497</c:v>
                </c:pt>
                <c:pt idx="7604">
                  <c:v>0.59090909090909005</c:v>
                </c:pt>
                <c:pt idx="7605">
                  <c:v>0.63636363636363602</c:v>
                </c:pt>
                <c:pt idx="7606">
                  <c:v>0.68181818181818099</c:v>
                </c:pt>
                <c:pt idx="7607">
                  <c:v>0.72727272727272696</c:v>
                </c:pt>
                <c:pt idx="7608">
                  <c:v>0.77272727272727204</c:v>
                </c:pt>
                <c:pt idx="7609">
                  <c:v>0.81818181818181801</c:v>
                </c:pt>
                <c:pt idx="7610">
                  <c:v>0.86363636363636298</c:v>
                </c:pt>
                <c:pt idx="7611">
                  <c:v>0.90909090909090895</c:v>
                </c:pt>
                <c:pt idx="7612">
                  <c:v>0.95454545454545403</c:v>
                </c:pt>
                <c:pt idx="7613">
                  <c:v>0</c:v>
                </c:pt>
                <c:pt idx="7614">
                  <c:v>8.3333333333333301E-2</c:v>
                </c:pt>
                <c:pt idx="7615">
                  <c:v>0.16666666666666599</c:v>
                </c:pt>
                <c:pt idx="7616">
                  <c:v>0.25</c:v>
                </c:pt>
                <c:pt idx="7617">
                  <c:v>0.33333333333333298</c:v>
                </c:pt>
                <c:pt idx="7618">
                  <c:v>0.41666666666666602</c:v>
                </c:pt>
                <c:pt idx="7619">
                  <c:v>0.5</c:v>
                </c:pt>
                <c:pt idx="7620">
                  <c:v>0.58333333333333304</c:v>
                </c:pt>
                <c:pt idx="7621">
                  <c:v>0.66666666666666596</c:v>
                </c:pt>
                <c:pt idx="7622">
                  <c:v>0.75</c:v>
                </c:pt>
                <c:pt idx="7623">
                  <c:v>0.83333333333333304</c:v>
                </c:pt>
                <c:pt idx="7624">
                  <c:v>0.91666666666666596</c:v>
                </c:pt>
                <c:pt idx="7625">
                  <c:v>0</c:v>
                </c:pt>
                <c:pt idx="7626">
                  <c:v>1.23456790123456E-2</c:v>
                </c:pt>
                <c:pt idx="7627">
                  <c:v>2.4691358024691301E-2</c:v>
                </c:pt>
                <c:pt idx="7628">
                  <c:v>3.7037037037037E-2</c:v>
                </c:pt>
                <c:pt idx="7629">
                  <c:v>4.9382716049382699E-2</c:v>
                </c:pt>
                <c:pt idx="7630">
                  <c:v>6.1728395061728301E-2</c:v>
                </c:pt>
                <c:pt idx="7631">
                  <c:v>7.4074074074074001E-2</c:v>
                </c:pt>
                <c:pt idx="7632">
                  <c:v>8.6419753086419707E-2</c:v>
                </c:pt>
                <c:pt idx="7633">
                  <c:v>9.8765432098765399E-2</c:v>
                </c:pt>
                <c:pt idx="7634">
                  <c:v>0.11111111111111099</c:v>
                </c:pt>
                <c:pt idx="7635">
                  <c:v>0.12345679012345601</c:v>
                </c:pt>
                <c:pt idx="7636">
                  <c:v>0.13580246913580199</c:v>
                </c:pt>
                <c:pt idx="7637">
                  <c:v>0.148148148148148</c:v>
                </c:pt>
                <c:pt idx="7638">
                  <c:v>0.16049382716049301</c:v>
                </c:pt>
                <c:pt idx="7639">
                  <c:v>0.172839506172839</c:v>
                </c:pt>
                <c:pt idx="7640">
                  <c:v>0.18518518518518501</c:v>
                </c:pt>
                <c:pt idx="7641">
                  <c:v>0.19753086419752999</c:v>
                </c:pt>
                <c:pt idx="7642">
                  <c:v>0.209876543209876</c:v>
                </c:pt>
                <c:pt idx="7643">
                  <c:v>0.22222222222222199</c:v>
                </c:pt>
                <c:pt idx="7644">
                  <c:v>0.234567901234567</c:v>
                </c:pt>
                <c:pt idx="7645">
                  <c:v>0.24691358024691301</c:v>
                </c:pt>
                <c:pt idx="7646">
                  <c:v>0.25925925925925902</c:v>
                </c:pt>
                <c:pt idx="7647">
                  <c:v>0.27160493827160398</c:v>
                </c:pt>
                <c:pt idx="7648">
                  <c:v>0.28395061728394999</c:v>
                </c:pt>
                <c:pt idx="7649">
                  <c:v>0.296296296296296</c:v>
                </c:pt>
                <c:pt idx="7650">
                  <c:v>0.30864197530864101</c:v>
                </c:pt>
                <c:pt idx="7651">
                  <c:v>0.32098765432098703</c:v>
                </c:pt>
                <c:pt idx="7652">
                  <c:v>0.33333333333333298</c:v>
                </c:pt>
                <c:pt idx="7653">
                  <c:v>0.34567901234567899</c:v>
                </c:pt>
                <c:pt idx="7654">
                  <c:v>0.35802469135802401</c:v>
                </c:pt>
                <c:pt idx="7655">
                  <c:v>0.37037037037037002</c:v>
                </c:pt>
                <c:pt idx="7656">
                  <c:v>0.38271604938271597</c:v>
                </c:pt>
                <c:pt idx="7657">
                  <c:v>0.39506172839506098</c:v>
                </c:pt>
                <c:pt idx="7658">
                  <c:v>0.407407407407407</c:v>
                </c:pt>
                <c:pt idx="7659">
                  <c:v>0.41975308641975301</c:v>
                </c:pt>
                <c:pt idx="7660">
                  <c:v>0.43209876543209802</c:v>
                </c:pt>
                <c:pt idx="7661">
                  <c:v>0.44444444444444398</c:v>
                </c:pt>
                <c:pt idx="7662">
                  <c:v>0.45679012345678999</c:v>
                </c:pt>
                <c:pt idx="7663">
                  <c:v>0.469135802469135</c:v>
                </c:pt>
                <c:pt idx="7664">
                  <c:v>0.48148148148148101</c:v>
                </c:pt>
                <c:pt idx="7665">
                  <c:v>0.49382716049382702</c:v>
                </c:pt>
                <c:pt idx="7666">
                  <c:v>0.50617283950617198</c:v>
                </c:pt>
                <c:pt idx="7667">
                  <c:v>0.51851851851851805</c:v>
                </c:pt>
                <c:pt idx="7668">
                  <c:v>0.530864197530864</c:v>
                </c:pt>
                <c:pt idx="7669">
                  <c:v>0.54320987654320896</c:v>
                </c:pt>
                <c:pt idx="7670">
                  <c:v>0.55555555555555503</c:v>
                </c:pt>
                <c:pt idx="7671">
                  <c:v>0.56790123456790098</c:v>
                </c:pt>
                <c:pt idx="7672">
                  <c:v>0.58024691358024605</c:v>
                </c:pt>
                <c:pt idx="7673">
                  <c:v>0.592592592592592</c:v>
                </c:pt>
                <c:pt idx="7674">
                  <c:v>0.60493827160493796</c:v>
                </c:pt>
                <c:pt idx="7675">
                  <c:v>0.61728395061728303</c:v>
                </c:pt>
                <c:pt idx="7676">
                  <c:v>0.62962962962962898</c:v>
                </c:pt>
                <c:pt idx="7677">
                  <c:v>0.64197530864197505</c:v>
                </c:pt>
                <c:pt idx="7678">
                  <c:v>0.65432098765432101</c:v>
                </c:pt>
                <c:pt idx="7679">
                  <c:v>0.66666666666666596</c:v>
                </c:pt>
                <c:pt idx="7680">
                  <c:v>0.67901234567901203</c:v>
                </c:pt>
                <c:pt idx="7681">
                  <c:v>0.69135802469135799</c:v>
                </c:pt>
                <c:pt idx="7682">
                  <c:v>0.70370370370370305</c:v>
                </c:pt>
                <c:pt idx="7683">
                  <c:v>0.71604938271604901</c:v>
                </c:pt>
                <c:pt idx="7684">
                  <c:v>0.72839506172839497</c:v>
                </c:pt>
                <c:pt idx="7685">
                  <c:v>0.74074074074074003</c:v>
                </c:pt>
                <c:pt idx="7686">
                  <c:v>0.75308641975308599</c:v>
                </c:pt>
                <c:pt idx="7687">
                  <c:v>0.76543209876543195</c:v>
                </c:pt>
                <c:pt idx="7688">
                  <c:v>0.77777777777777701</c:v>
                </c:pt>
                <c:pt idx="7689">
                  <c:v>0.79012345679012297</c:v>
                </c:pt>
                <c:pt idx="7690">
                  <c:v>0.80246913580246904</c:v>
                </c:pt>
                <c:pt idx="7691">
                  <c:v>0.81481481481481399</c:v>
                </c:pt>
                <c:pt idx="7692">
                  <c:v>0.82716049382715995</c:v>
                </c:pt>
                <c:pt idx="7693">
                  <c:v>0.83950617283950602</c:v>
                </c:pt>
                <c:pt idx="7694">
                  <c:v>0.85185185185185097</c:v>
                </c:pt>
                <c:pt idx="7695">
                  <c:v>0.86419753086419704</c:v>
                </c:pt>
                <c:pt idx="7696">
                  <c:v>0.87654320987654299</c:v>
                </c:pt>
                <c:pt idx="7697">
                  <c:v>0.88888888888888795</c:v>
                </c:pt>
                <c:pt idx="7698">
                  <c:v>0.90123456790123402</c:v>
                </c:pt>
                <c:pt idx="7699">
                  <c:v>0.91358024691357997</c:v>
                </c:pt>
                <c:pt idx="7700">
                  <c:v>0.92592592592592504</c:v>
                </c:pt>
                <c:pt idx="7701">
                  <c:v>0.938271604938271</c:v>
                </c:pt>
                <c:pt idx="7702">
                  <c:v>0.95061728395061695</c:v>
                </c:pt>
                <c:pt idx="7703">
                  <c:v>0.96296296296296202</c:v>
                </c:pt>
                <c:pt idx="7704">
                  <c:v>0.97530864197530798</c:v>
                </c:pt>
                <c:pt idx="7705">
                  <c:v>0.98765432098765404</c:v>
                </c:pt>
                <c:pt idx="7706">
                  <c:v>0</c:v>
                </c:pt>
                <c:pt idx="7707">
                  <c:v>1.04166666666666E-2</c:v>
                </c:pt>
                <c:pt idx="7708">
                  <c:v>2.0833333333333301E-2</c:v>
                </c:pt>
                <c:pt idx="7709">
                  <c:v>3.125E-2</c:v>
                </c:pt>
                <c:pt idx="7710">
                  <c:v>4.1666666666666602E-2</c:v>
                </c:pt>
                <c:pt idx="7711">
                  <c:v>5.2083333333333301E-2</c:v>
                </c:pt>
                <c:pt idx="7712">
                  <c:v>6.25E-2</c:v>
                </c:pt>
                <c:pt idx="7713">
                  <c:v>7.2916666666666602E-2</c:v>
                </c:pt>
                <c:pt idx="7714">
                  <c:v>8.3333333333333301E-2</c:v>
                </c:pt>
                <c:pt idx="7715">
                  <c:v>9.375E-2</c:v>
                </c:pt>
                <c:pt idx="7716">
                  <c:v>0.10416666666666601</c:v>
                </c:pt>
                <c:pt idx="7717">
                  <c:v>0.114583333333333</c:v>
                </c:pt>
                <c:pt idx="7718">
                  <c:v>0.125</c:v>
                </c:pt>
                <c:pt idx="7719">
                  <c:v>0.13541666666666599</c:v>
                </c:pt>
                <c:pt idx="7720">
                  <c:v>0.14583333333333301</c:v>
                </c:pt>
                <c:pt idx="7721">
                  <c:v>0.15625</c:v>
                </c:pt>
                <c:pt idx="7722">
                  <c:v>0.16666666666666599</c:v>
                </c:pt>
                <c:pt idx="7723">
                  <c:v>0.17708333333333301</c:v>
                </c:pt>
                <c:pt idx="7724">
                  <c:v>0.1875</c:v>
                </c:pt>
                <c:pt idx="7725">
                  <c:v>0.19791666666666599</c:v>
                </c:pt>
                <c:pt idx="7726">
                  <c:v>0.20833333333333301</c:v>
                </c:pt>
                <c:pt idx="7727">
                  <c:v>0.21875</c:v>
                </c:pt>
                <c:pt idx="7728">
                  <c:v>0.22916666666666599</c:v>
                </c:pt>
                <c:pt idx="7729">
                  <c:v>0.23958333333333301</c:v>
                </c:pt>
                <c:pt idx="7730">
                  <c:v>0.25</c:v>
                </c:pt>
                <c:pt idx="7731">
                  <c:v>0.26041666666666602</c:v>
                </c:pt>
                <c:pt idx="7732">
                  <c:v>0.27083333333333298</c:v>
                </c:pt>
                <c:pt idx="7733">
                  <c:v>0.28125</c:v>
                </c:pt>
                <c:pt idx="7734">
                  <c:v>0.29166666666666602</c:v>
                </c:pt>
                <c:pt idx="7735">
                  <c:v>0.30208333333333298</c:v>
                </c:pt>
                <c:pt idx="7736">
                  <c:v>0.3125</c:v>
                </c:pt>
                <c:pt idx="7737">
                  <c:v>0.32291666666666602</c:v>
                </c:pt>
                <c:pt idx="7738">
                  <c:v>0.33333333333333298</c:v>
                </c:pt>
                <c:pt idx="7739">
                  <c:v>0.34375</c:v>
                </c:pt>
                <c:pt idx="7740">
                  <c:v>0.35416666666666602</c:v>
                </c:pt>
                <c:pt idx="7741">
                  <c:v>0.36458333333333298</c:v>
                </c:pt>
                <c:pt idx="7742">
                  <c:v>0.375</c:v>
                </c:pt>
                <c:pt idx="7743">
                  <c:v>0.38541666666666602</c:v>
                </c:pt>
                <c:pt idx="7744">
                  <c:v>0.39583333333333298</c:v>
                </c:pt>
                <c:pt idx="7745">
                  <c:v>0.40625</c:v>
                </c:pt>
                <c:pt idx="7746">
                  <c:v>0.41666666666666602</c:v>
                </c:pt>
                <c:pt idx="7747">
                  <c:v>0.42708333333333298</c:v>
                </c:pt>
                <c:pt idx="7748">
                  <c:v>0.4375</c:v>
                </c:pt>
                <c:pt idx="7749">
                  <c:v>0.44791666666666602</c:v>
                </c:pt>
                <c:pt idx="7750">
                  <c:v>0.45833333333333298</c:v>
                </c:pt>
                <c:pt idx="7751">
                  <c:v>0.46875</c:v>
                </c:pt>
                <c:pt idx="7752">
                  <c:v>0.47916666666666602</c:v>
                </c:pt>
                <c:pt idx="7753">
                  <c:v>0.48958333333333298</c:v>
                </c:pt>
                <c:pt idx="7754">
                  <c:v>0.5</c:v>
                </c:pt>
                <c:pt idx="7755">
                  <c:v>0.51041666666666596</c:v>
                </c:pt>
                <c:pt idx="7756">
                  <c:v>0.52083333333333304</c:v>
                </c:pt>
                <c:pt idx="7757">
                  <c:v>0.53125</c:v>
                </c:pt>
                <c:pt idx="7758">
                  <c:v>0.54166666666666596</c:v>
                </c:pt>
                <c:pt idx="7759">
                  <c:v>0.55208333333333304</c:v>
                </c:pt>
                <c:pt idx="7760">
                  <c:v>0.5625</c:v>
                </c:pt>
                <c:pt idx="7761">
                  <c:v>0.57291666666666596</c:v>
                </c:pt>
                <c:pt idx="7762">
                  <c:v>0.58333333333333304</c:v>
                </c:pt>
                <c:pt idx="7763">
                  <c:v>0.59375</c:v>
                </c:pt>
                <c:pt idx="7764">
                  <c:v>0.60416666666666596</c:v>
                </c:pt>
                <c:pt idx="7765">
                  <c:v>0.61458333333333304</c:v>
                </c:pt>
                <c:pt idx="7766">
                  <c:v>0.625</c:v>
                </c:pt>
                <c:pt idx="7767">
                  <c:v>0.63541666666666596</c:v>
                </c:pt>
                <c:pt idx="7768">
                  <c:v>0.64583333333333304</c:v>
                </c:pt>
                <c:pt idx="7769">
                  <c:v>0.65625</c:v>
                </c:pt>
                <c:pt idx="7770">
                  <c:v>0.66666666666666596</c:v>
                </c:pt>
                <c:pt idx="7771">
                  <c:v>0.67708333333333304</c:v>
                </c:pt>
                <c:pt idx="7772">
                  <c:v>0.6875</c:v>
                </c:pt>
                <c:pt idx="7773">
                  <c:v>0.69791666666666596</c:v>
                </c:pt>
                <c:pt idx="7774">
                  <c:v>0.70833333333333304</c:v>
                </c:pt>
                <c:pt idx="7775">
                  <c:v>0.71875</c:v>
                </c:pt>
                <c:pt idx="7776">
                  <c:v>0.72916666666666596</c:v>
                </c:pt>
                <c:pt idx="7777">
                  <c:v>0.73958333333333304</c:v>
                </c:pt>
                <c:pt idx="7778">
                  <c:v>0.75</c:v>
                </c:pt>
                <c:pt idx="7779">
                  <c:v>0.76041666666666596</c:v>
                </c:pt>
                <c:pt idx="7780">
                  <c:v>0.77083333333333304</c:v>
                </c:pt>
                <c:pt idx="7781">
                  <c:v>0.78125</c:v>
                </c:pt>
                <c:pt idx="7782">
                  <c:v>0.79166666666666596</c:v>
                </c:pt>
                <c:pt idx="7783">
                  <c:v>0.80208333333333304</c:v>
                </c:pt>
                <c:pt idx="7784">
                  <c:v>0.8125</c:v>
                </c:pt>
                <c:pt idx="7785">
                  <c:v>0.82291666666666596</c:v>
                </c:pt>
                <c:pt idx="7786">
                  <c:v>0.83333333333333304</c:v>
                </c:pt>
                <c:pt idx="7787">
                  <c:v>0.84375</c:v>
                </c:pt>
                <c:pt idx="7788">
                  <c:v>0.85416666666666596</c:v>
                </c:pt>
                <c:pt idx="7789">
                  <c:v>0.86458333333333304</c:v>
                </c:pt>
                <c:pt idx="7790">
                  <c:v>0.875</c:v>
                </c:pt>
                <c:pt idx="7791">
                  <c:v>0.88541666666666596</c:v>
                </c:pt>
                <c:pt idx="7792">
                  <c:v>0.89583333333333304</c:v>
                </c:pt>
                <c:pt idx="7793">
                  <c:v>0.90625</c:v>
                </c:pt>
                <c:pt idx="7794">
                  <c:v>0.91666666666666596</c:v>
                </c:pt>
                <c:pt idx="7795">
                  <c:v>0.92708333333333304</c:v>
                </c:pt>
                <c:pt idx="7796">
                  <c:v>0.9375</c:v>
                </c:pt>
                <c:pt idx="7797">
                  <c:v>0.94791666666666596</c:v>
                </c:pt>
                <c:pt idx="7798">
                  <c:v>0.95833333333333304</c:v>
                </c:pt>
                <c:pt idx="7799">
                  <c:v>0.96875</c:v>
                </c:pt>
                <c:pt idx="7800">
                  <c:v>0.97916666666666596</c:v>
                </c:pt>
                <c:pt idx="7801">
                  <c:v>0.98958333333333304</c:v>
                </c:pt>
                <c:pt idx="7802">
                  <c:v>0</c:v>
                </c:pt>
                <c:pt idx="7803">
                  <c:v>2.8571428571428501E-2</c:v>
                </c:pt>
                <c:pt idx="7804">
                  <c:v>5.7142857142857099E-2</c:v>
                </c:pt>
                <c:pt idx="7805">
                  <c:v>8.5714285714285701E-2</c:v>
                </c:pt>
                <c:pt idx="7806">
                  <c:v>0.114285714285714</c:v>
                </c:pt>
                <c:pt idx="7807">
                  <c:v>0.14285714285714199</c:v>
                </c:pt>
                <c:pt idx="7808">
                  <c:v>0.17142857142857101</c:v>
                </c:pt>
                <c:pt idx="7809">
                  <c:v>0.2</c:v>
                </c:pt>
                <c:pt idx="7810">
                  <c:v>0.22857142857142801</c:v>
                </c:pt>
                <c:pt idx="7811">
                  <c:v>0.25714285714285701</c:v>
                </c:pt>
                <c:pt idx="7812">
                  <c:v>0.28571428571428498</c:v>
                </c:pt>
                <c:pt idx="7813">
                  <c:v>0.314285714285714</c:v>
                </c:pt>
                <c:pt idx="7814">
                  <c:v>0.34285714285714203</c:v>
                </c:pt>
                <c:pt idx="7815">
                  <c:v>0.371428571428571</c:v>
                </c:pt>
                <c:pt idx="7816">
                  <c:v>0.4</c:v>
                </c:pt>
                <c:pt idx="7817">
                  <c:v>0.42857142857142799</c:v>
                </c:pt>
                <c:pt idx="7818">
                  <c:v>0.45714285714285702</c:v>
                </c:pt>
                <c:pt idx="7819">
                  <c:v>0.48571428571428499</c:v>
                </c:pt>
                <c:pt idx="7820">
                  <c:v>0.51428571428571401</c:v>
                </c:pt>
                <c:pt idx="7821">
                  <c:v>0.54285714285714204</c:v>
                </c:pt>
                <c:pt idx="7822">
                  <c:v>0.57142857142857095</c:v>
                </c:pt>
                <c:pt idx="7823">
                  <c:v>0.6</c:v>
                </c:pt>
                <c:pt idx="7824">
                  <c:v>0.628571428571428</c:v>
                </c:pt>
                <c:pt idx="7825">
                  <c:v>0.65714285714285703</c:v>
                </c:pt>
                <c:pt idx="7826">
                  <c:v>0.68571428571428505</c:v>
                </c:pt>
                <c:pt idx="7827">
                  <c:v>0.71428571428571397</c:v>
                </c:pt>
                <c:pt idx="7828">
                  <c:v>0.74285714285714199</c:v>
                </c:pt>
                <c:pt idx="7829">
                  <c:v>0.77142857142857102</c:v>
                </c:pt>
                <c:pt idx="7830">
                  <c:v>0.8</c:v>
                </c:pt>
                <c:pt idx="7831">
                  <c:v>0.82857142857142796</c:v>
                </c:pt>
                <c:pt idx="7832">
                  <c:v>0.85714285714285698</c:v>
                </c:pt>
                <c:pt idx="7833">
                  <c:v>0.88571428571428501</c:v>
                </c:pt>
                <c:pt idx="7834">
                  <c:v>0.91428571428571404</c:v>
                </c:pt>
                <c:pt idx="7835">
                  <c:v>0.94285714285714195</c:v>
                </c:pt>
                <c:pt idx="7836">
                  <c:v>0.97142857142857097</c:v>
                </c:pt>
                <c:pt idx="7837">
                  <c:v>0</c:v>
                </c:pt>
                <c:pt idx="7838">
                  <c:v>6.25E-2</c:v>
                </c:pt>
                <c:pt idx="7839">
                  <c:v>0.125</c:v>
                </c:pt>
                <c:pt idx="7840">
                  <c:v>0.1875</c:v>
                </c:pt>
                <c:pt idx="7841">
                  <c:v>0.25</c:v>
                </c:pt>
                <c:pt idx="7842">
                  <c:v>0.3125</c:v>
                </c:pt>
                <c:pt idx="7843">
                  <c:v>0.375</c:v>
                </c:pt>
                <c:pt idx="7844">
                  <c:v>0.4375</c:v>
                </c:pt>
                <c:pt idx="7845">
                  <c:v>0.5</c:v>
                </c:pt>
                <c:pt idx="7846">
                  <c:v>0.5625</c:v>
                </c:pt>
                <c:pt idx="7847">
                  <c:v>0.625</c:v>
                </c:pt>
                <c:pt idx="7848">
                  <c:v>0.6875</c:v>
                </c:pt>
                <c:pt idx="7849">
                  <c:v>0.75</c:v>
                </c:pt>
                <c:pt idx="7850">
                  <c:v>0.8125</c:v>
                </c:pt>
                <c:pt idx="7851">
                  <c:v>0.875</c:v>
                </c:pt>
                <c:pt idx="7852">
                  <c:v>0.9375</c:v>
                </c:pt>
                <c:pt idx="7853">
                  <c:v>0</c:v>
                </c:pt>
                <c:pt idx="7854">
                  <c:v>2.1276595744680799E-2</c:v>
                </c:pt>
                <c:pt idx="7855">
                  <c:v>4.2553191489361701E-2</c:v>
                </c:pt>
                <c:pt idx="7856">
                  <c:v>6.3829787234042507E-2</c:v>
                </c:pt>
                <c:pt idx="7857">
                  <c:v>8.5106382978723402E-2</c:v>
                </c:pt>
                <c:pt idx="7858">
                  <c:v>0.10638297872340401</c:v>
                </c:pt>
                <c:pt idx="7859">
                  <c:v>0.12765957446808501</c:v>
                </c:pt>
                <c:pt idx="7860">
                  <c:v>0.14893617021276501</c:v>
                </c:pt>
                <c:pt idx="7861">
                  <c:v>0.170212765957446</c:v>
                </c:pt>
                <c:pt idx="7862">
                  <c:v>0.19148936170212699</c:v>
                </c:pt>
                <c:pt idx="7863">
                  <c:v>0.21276595744680801</c:v>
                </c:pt>
                <c:pt idx="7864">
                  <c:v>0.23404255319148901</c:v>
                </c:pt>
                <c:pt idx="7865">
                  <c:v>0.25531914893617003</c:v>
                </c:pt>
                <c:pt idx="7866">
                  <c:v>0.27659574468085102</c:v>
                </c:pt>
                <c:pt idx="7867">
                  <c:v>0.29787234042553101</c:v>
                </c:pt>
                <c:pt idx="7868">
                  <c:v>0.31914893617021201</c:v>
                </c:pt>
                <c:pt idx="7869">
                  <c:v>0.340425531914893</c:v>
                </c:pt>
                <c:pt idx="7870">
                  <c:v>0.36170212765957399</c:v>
                </c:pt>
                <c:pt idx="7871">
                  <c:v>0.38297872340425498</c:v>
                </c:pt>
                <c:pt idx="7872">
                  <c:v>0.40425531914893598</c:v>
                </c:pt>
                <c:pt idx="7873">
                  <c:v>0.42553191489361702</c:v>
                </c:pt>
                <c:pt idx="7874">
                  <c:v>0.44680851063829702</c:v>
                </c:pt>
                <c:pt idx="7875">
                  <c:v>0.46808510638297801</c:v>
                </c:pt>
                <c:pt idx="7876">
                  <c:v>0.489361702127659</c:v>
                </c:pt>
                <c:pt idx="7877">
                  <c:v>0.51063829787234005</c:v>
                </c:pt>
                <c:pt idx="7878">
                  <c:v>0.53191489361702105</c:v>
                </c:pt>
                <c:pt idx="7879">
                  <c:v>0.55319148936170204</c:v>
                </c:pt>
                <c:pt idx="7880">
                  <c:v>0.57446808510638303</c:v>
                </c:pt>
                <c:pt idx="7881">
                  <c:v>0.59574468085106302</c:v>
                </c:pt>
                <c:pt idx="7882">
                  <c:v>0.61702127659574402</c:v>
                </c:pt>
                <c:pt idx="7883">
                  <c:v>0.63829787234042501</c:v>
                </c:pt>
                <c:pt idx="7884">
                  <c:v>0.659574468085106</c:v>
                </c:pt>
                <c:pt idx="7885">
                  <c:v>0.680851063829787</c:v>
                </c:pt>
                <c:pt idx="7886">
                  <c:v>0.70212765957446799</c:v>
                </c:pt>
                <c:pt idx="7887">
                  <c:v>0.72340425531914898</c:v>
                </c:pt>
                <c:pt idx="7888">
                  <c:v>0.74468085106382897</c:v>
                </c:pt>
                <c:pt idx="7889">
                  <c:v>0.76595744680850997</c:v>
                </c:pt>
                <c:pt idx="7890">
                  <c:v>0.78723404255319096</c:v>
                </c:pt>
                <c:pt idx="7891">
                  <c:v>0.80851063829787195</c:v>
                </c:pt>
                <c:pt idx="7892">
                  <c:v>0.82978723404255295</c:v>
                </c:pt>
                <c:pt idx="7893">
                  <c:v>0.85106382978723405</c:v>
                </c:pt>
                <c:pt idx="7894">
                  <c:v>0.87234042553191404</c:v>
                </c:pt>
                <c:pt idx="7895">
                  <c:v>0.89361702127659504</c:v>
                </c:pt>
                <c:pt idx="7896">
                  <c:v>0.91489361702127603</c:v>
                </c:pt>
                <c:pt idx="7897">
                  <c:v>0.93617021276595702</c:v>
                </c:pt>
                <c:pt idx="7898">
                  <c:v>0.95744680851063801</c:v>
                </c:pt>
                <c:pt idx="7899">
                  <c:v>0.97872340425531901</c:v>
                </c:pt>
                <c:pt idx="7900">
                  <c:v>0</c:v>
                </c:pt>
                <c:pt idx="7901">
                  <c:v>1.51515151515151E-2</c:v>
                </c:pt>
                <c:pt idx="7902">
                  <c:v>3.03030303030303E-2</c:v>
                </c:pt>
                <c:pt idx="7903">
                  <c:v>4.54545454545454E-2</c:v>
                </c:pt>
                <c:pt idx="7904">
                  <c:v>6.0606060606060601E-2</c:v>
                </c:pt>
                <c:pt idx="7905">
                  <c:v>7.5757575757575704E-2</c:v>
                </c:pt>
                <c:pt idx="7906">
                  <c:v>9.0909090909090898E-2</c:v>
                </c:pt>
                <c:pt idx="7907">
                  <c:v>0.10606060606060599</c:v>
                </c:pt>
                <c:pt idx="7908">
                  <c:v>0.12121212121212099</c:v>
                </c:pt>
                <c:pt idx="7909">
                  <c:v>0.13636363636363599</c:v>
                </c:pt>
                <c:pt idx="7910">
                  <c:v>0.15151515151515099</c:v>
                </c:pt>
                <c:pt idx="7911">
                  <c:v>0.16666666666666599</c:v>
                </c:pt>
                <c:pt idx="7912">
                  <c:v>0.18181818181818099</c:v>
                </c:pt>
                <c:pt idx="7913">
                  <c:v>0.19696969696969599</c:v>
                </c:pt>
                <c:pt idx="7914">
                  <c:v>0.21212121212121199</c:v>
                </c:pt>
                <c:pt idx="7915">
                  <c:v>0.22727272727272699</c:v>
                </c:pt>
                <c:pt idx="7916">
                  <c:v>0.24242424242424199</c:v>
                </c:pt>
                <c:pt idx="7917">
                  <c:v>0.25757575757575701</c:v>
                </c:pt>
                <c:pt idx="7918">
                  <c:v>0.27272727272727199</c:v>
                </c:pt>
                <c:pt idx="7919">
                  <c:v>0.28787878787878701</c:v>
                </c:pt>
                <c:pt idx="7920">
                  <c:v>0.30303030303030298</c:v>
                </c:pt>
                <c:pt idx="7921">
                  <c:v>0.31818181818181801</c:v>
                </c:pt>
                <c:pt idx="7922">
                  <c:v>0.33333333333333298</c:v>
                </c:pt>
                <c:pt idx="7923">
                  <c:v>0.34848484848484801</c:v>
                </c:pt>
                <c:pt idx="7924">
                  <c:v>0.36363636363636298</c:v>
                </c:pt>
                <c:pt idx="7925">
                  <c:v>0.37878787878787801</c:v>
                </c:pt>
                <c:pt idx="7926">
                  <c:v>0.39393939393939298</c:v>
                </c:pt>
                <c:pt idx="7927">
                  <c:v>0.40909090909090901</c:v>
                </c:pt>
                <c:pt idx="7928">
                  <c:v>0.42424242424242398</c:v>
                </c:pt>
                <c:pt idx="7929">
                  <c:v>0.439393939393939</c:v>
                </c:pt>
                <c:pt idx="7930">
                  <c:v>0.45454545454545398</c:v>
                </c:pt>
                <c:pt idx="7931">
                  <c:v>0.469696969696969</c:v>
                </c:pt>
                <c:pt idx="7932">
                  <c:v>0.48484848484848397</c:v>
                </c:pt>
                <c:pt idx="7933">
                  <c:v>0.5</c:v>
                </c:pt>
                <c:pt idx="7934">
                  <c:v>0.51515151515151503</c:v>
                </c:pt>
                <c:pt idx="7935">
                  <c:v>0.53030303030303005</c:v>
                </c:pt>
                <c:pt idx="7936">
                  <c:v>0.54545454545454497</c:v>
                </c:pt>
                <c:pt idx="7937">
                  <c:v>0.56060606060606</c:v>
                </c:pt>
                <c:pt idx="7938">
                  <c:v>0.57575757575757502</c:v>
                </c:pt>
                <c:pt idx="7939">
                  <c:v>0.59090909090909005</c:v>
                </c:pt>
                <c:pt idx="7940">
                  <c:v>0.60606060606060597</c:v>
                </c:pt>
                <c:pt idx="7941">
                  <c:v>0.62121212121212099</c:v>
                </c:pt>
                <c:pt idx="7942">
                  <c:v>0.63636363636363602</c:v>
                </c:pt>
                <c:pt idx="7943">
                  <c:v>0.65151515151515105</c:v>
                </c:pt>
                <c:pt idx="7944">
                  <c:v>0.66666666666666596</c:v>
                </c:pt>
                <c:pt idx="7945">
                  <c:v>0.68181818181818099</c:v>
                </c:pt>
                <c:pt idx="7946">
                  <c:v>0.69696969696969702</c:v>
                </c:pt>
                <c:pt idx="7947">
                  <c:v>0.71212121212121204</c:v>
                </c:pt>
                <c:pt idx="7948">
                  <c:v>0.72727272727272696</c:v>
                </c:pt>
                <c:pt idx="7949">
                  <c:v>0.74242424242424199</c:v>
                </c:pt>
                <c:pt idx="7950">
                  <c:v>0.75757575757575701</c:v>
                </c:pt>
                <c:pt idx="7951">
                  <c:v>0.77272727272727204</c:v>
                </c:pt>
                <c:pt idx="7952">
                  <c:v>0.78787878787878696</c:v>
                </c:pt>
                <c:pt idx="7953">
                  <c:v>0.80303030303030298</c:v>
                </c:pt>
                <c:pt idx="7954">
                  <c:v>0.81818181818181801</c:v>
                </c:pt>
                <c:pt idx="7955">
                  <c:v>0.83333333333333304</c:v>
                </c:pt>
                <c:pt idx="7956">
                  <c:v>0.84848484848484795</c:v>
                </c:pt>
                <c:pt idx="7957">
                  <c:v>0.86363636363636298</c:v>
                </c:pt>
                <c:pt idx="7958">
                  <c:v>0.87878787878787801</c:v>
                </c:pt>
                <c:pt idx="7959">
                  <c:v>0.89393939393939303</c:v>
                </c:pt>
                <c:pt idx="7960">
                  <c:v>0.90909090909090895</c:v>
                </c:pt>
                <c:pt idx="7961">
                  <c:v>0.92424242424242398</c:v>
                </c:pt>
                <c:pt idx="7962">
                  <c:v>0.939393939393939</c:v>
                </c:pt>
                <c:pt idx="7963">
                  <c:v>0.95454545454545403</c:v>
                </c:pt>
                <c:pt idx="7964">
                  <c:v>0.96969696969696895</c:v>
                </c:pt>
                <c:pt idx="7965">
                  <c:v>0.98484848484848397</c:v>
                </c:pt>
                <c:pt idx="7966">
                  <c:v>0</c:v>
                </c:pt>
                <c:pt idx="7967">
                  <c:v>5.2631578947368397E-2</c:v>
                </c:pt>
                <c:pt idx="7968">
                  <c:v>0.105263157894736</c:v>
                </c:pt>
                <c:pt idx="7969">
                  <c:v>0.157894736842105</c:v>
                </c:pt>
                <c:pt idx="7970">
                  <c:v>0.21052631578947301</c:v>
                </c:pt>
                <c:pt idx="7971">
                  <c:v>0.26315789473684198</c:v>
                </c:pt>
                <c:pt idx="7972">
                  <c:v>0.31578947368421001</c:v>
                </c:pt>
                <c:pt idx="7973">
                  <c:v>0.36842105263157798</c:v>
                </c:pt>
                <c:pt idx="7974">
                  <c:v>0.42105263157894701</c:v>
                </c:pt>
                <c:pt idx="7975">
                  <c:v>0.47368421052631499</c:v>
                </c:pt>
                <c:pt idx="7976">
                  <c:v>0.52631578947368396</c:v>
                </c:pt>
                <c:pt idx="7977">
                  <c:v>0.57894736842105199</c:v>
                </c:pt>
                <c:pt idx="7978">
                  <c:v>0.63157894736842102</c:v>
                </c:pt>
                <c:pt idx="7979">
                  <c:v>0.68421052631578905</c:v>
                </c:pt>
                <c:pt idx="7980">
                  <c:v>0.73684210526315697</c:v>
                </c:pt>
                <c:pt idx="7981">
                  <c:v>0.78947368421052599</c:v>
                </c:pt>
                <c:pt idx="7982">
                  <c:v>0.84210526315789402</c:v>
                </c:pt>
                <c:pt idx="7983">
                  <c:v>0.89473684210526305</c:v>
                </c:pt>
                <c:pt idx="7984">
                  <c:v>0.94736842105263097</c:v>
                </c:pt>
                <c:pt idx="7985">
                  <c:v>0</c:v>
                </c:pt>
                <c:pt idx="7986">
                  <c:v>2.3255813953488299E-2</c:v>
                </c:pt>
                <c:pt idx="7987">
                  <c:v>4.6511627906976702E-2</c:v>
                </c:pt>
                <c:pt idx="7988">
                  <c:v>6.9767441860465101E-2</c:v>
                </c:pt>
                <c:pt idx="7989">
                  <c:v>9.3023255813953404E-2</c:v>
                </c:pt>
                <c:pt idx="7990">
                  <c:v>0.116279069767441</c:v>
                </c:pt>
                <c:pt idx="7991">
                  <c:v>0.13953488372093001</c:v>
                </c:pt>
                <c:pt idx="7992">
                  <c:v>0.16279069767441801</c:v>
                </c:pt>
                <c:pt idx="7993">
                  <c:v>0.186046511627906</c:v>
                </c:pt>
                <c:pt idx="7994">
                  <c:v>0.209302325581395</c:v>
                </c:pt>
                <c:pt idx="7995">
                  <c:v>0.232558139534883</c:v>
                </c:pt>
                <c:pt idx="7996">
                  <c:v>0.25581395348837199</c:v>
                </c:pt>
                <c:pt idx="7997">
                  <c:v>0.27906976744186002</c:v>
                </c:pt>
                <c:pt idx="7998">
                  <c:v>0.30232558139534799</c:v>
                </c:pt>
                <c:pt idx="7999">
                  <c:v>0.32558139534883701</c:v>
                </c:pt>
                <c:pt idx="8000">
                  <c:v>0.34883720930232498</c:v>
                </c:pt>
                <c:pt idx="8001">
                  <c:v>0.372093023255813</c:v>
                </c:pt>
                <c:pt idx="8002">
                  <c:v>0.39534883720930197</c:v>
                </c:pt>
                <c:pt idx="8003">
                  <c:v>0.41860465116279</c:v>
                </c:pt>
                <c:pt idx="8004">
                  <c:v>0.44186046511627902</c:v>
                </c:pt>
                <c:pt idx="8005">
                  <c:v>0.46511627906976699</c:v>
                </c:pt>
                <c:pt idx="8006">
                  <c:v>0.48837209302325502</c:v>
                </c:pt>
                <c:pt idx="8007">
                  <c:v>0.51162790697674398</c:v>
                </c:pt>
                <c:pt idx="8008">
                  <c:v>0.53488372093023195</c:v>
                </c:pt>
                <c:pt idx="8009">
                  <c:v>0.55813953488372003</c:v>
                </c:pt>
                <c:pt idx="8010">
                  <c:v>0.581395348837209</c:v>
                </c:pt>
                <c:pt idx="8011">
                  <c:v>0.60465116279069697</c:v>
                </c:pt>
                <c:pt idx="8012">
                  <c:v>0.62790697674418605</c:v>
                </c:pt>
                <c:pt idx="8013">
                  <c:v>0.65116279069767402</c:v>
                </c:pt>
                <c:pt idx="8014">
                  <c:v>0.67441860465116199</c:v>
                </c:pt>
                <c:pt idx="8015">
                  <c:v>0.69767441860465096</c:v>
                </c:pt>
                <c:pt idx="8016">
                  <c:v>0.72093023255813904</c:v>
                </c:pt>
                <c:pt idx="8017">
                  <c:v>0.74418604651162701</c:v>
                </c:pt>
                <c:pt idx="8018">
                  <c:v>0.76744186046511598</c:v>
                </c:pt>
                <c:pt idx="8019">
                  <c:v>0.79069767441860395</c:v>
                </c:pt>
                <c:pt idx="8020">
                  <c:v>0.81395348837209303</c:v>
                </c:pt>
                <c:pt idx="8021">
                  <c:v>0.837209302325581</c:v>
                </c:pt>
                <c:pt idx="8022">
                  <c:v>0.86046511627906896</c:v>
                </c:pt>
                <c:pt idx="8023">
                  <c:v>0.88372093023255804</c:v>
                </c:pt>
                <c:pt idx="8024">
                  <c:v>0.90697674418604601</c:v>
                </c:pt>
                <c:pt idx="8025">
                  <c:v>0.93023255813953398</c:v>
                </c:pt>
                <c:pt idx="8026">
                  <c:v>0.95348837209302295</c:v>
                </c:pt>
                <c:pt idx="8027">
                  <c:v>0.97674418604651103</c:v>
                </c:pt>
                <c:pt idx="8028">
                  <c:v>0</c:v>
                </c:pt>
                <c:pt idx="8029">
                  <c:v>0.1</c:v>
                </c:pt>
                <c:pt idx="8030">
                  <c:v>0.2</c:v>
                </c:pt>
                <c:pt idx="8031">
                  <c:v>0.3</c:v>
                </c:pt>
                <c:pt idx="8032">
                  <c:v>0.4</c:v>
                </c:pt>
                <c:pt idx="8033">
                  <c:v>0.5</c:v>
                </c:pt>
                <c:pt idx="8034">
                  <c:v>0.6</c:v>
                </c:pt>
                <c:pt idx="8035">
                  <c:v>0.7</c:v>
                </c:pt>
                <c:pt idx="8036">
                  <c:v>0.8</c:v>
                </c:pt>
                <c:pt idx="8037">
                  <c:v>0.9</c:v>
                </c:pt>
                <c:pt idx="8038">
                  <c:v>0</c:v>
                </c:pt>
                <c:pt idx="8039">
                  <c:v>2.1739130434782601E-2</c:v>
                </c:pt>
                <c:pt idx="8040">
                  <c:v>4.3478260869565202E-2</c:v>
                </c:pt>
                <c:pt idx="8041">
                  <c:v>6.5217391304347797E-2</c:v>
                </c:pt>
                <c:pt idx="8042">
                  <c:v>8.6956521739130405E-2</c:v>
                </c:pt>
                <c:pt idx="8043">
                  <c:v>0.108695652173913</c:v>
                </c:pt>
                <c:pt idx="8044">
                  <c:v>0.13043478260869501</c:v>
                </c:pt>
                <c:pt idx="8045">
                  <c:v>0.15217391304347799</c:v>
                </c:pt>
                <c:pt idx="8046">
                  <c:v>0.17391304347826</c:v>
                </c:pt>
                <c:pt idx="8047">
                  <c:v>0.19565217391304299</c:v>
                </c:pt>
                <c:pt idx="8048">
                  <c:v>0.217391304347826</c:v>
                </c:pt>
                <c:pt idx="8049">
                  <c:v>0.23913043478260801</c:v>
                </c:pt>
                <c:pt idx="8050">
                  <c:v>0.26086956521739102</c:v>
                </c:pt>
                <c:pt idx="8051">
                  <c:v>0.282608695652173</c:v>
                </c:pt>
                <c:pt idx="8052">
                  <c:v>0.30434782608695599</c:v>
                </c:pt>
                <c:pt idx="8053">
                  <c:v>0.32608695652173902</c:v>
                </c:pt>
                <c:pt idx="8054">
                  <c:v>0.34782608695652101</c:v>
                </c:pt>
                <c:pt idx="8055">
                  <c:v>0.36956521739130399</c:v>
                </c:pt>
                <c:pt idx="8056">
                  <c:v>0.39130434782608697</c:v>
                </c:pt>
                <c:pt idx="8057">
                  <c:v>0.41304347826086901</c:v>
                </c:pt>
                <c:pt idx="8058">
                  <c:v>0.434782608695652</c:v>
                </c:pt>
                <c:pt idx="8059">
                  <c:v>0.45652173913043398</c:v>
                </c:pt>
                <c:pt idx="8060">
                  <c:v>0.47826086956521702</c:v>
                </c:pt>
                <c:pt idx="8061">
                  <c:v>0.5</c:v>
                </c:pt>
                <c:pt idx="8062">
                  <c:v>0.52173913043478204</c:v>
                </c:pt>
                <c:pt idx="8063">
                  <c:v>0.54347826086956497</c:v>
                </c:pt>
                <c:pt idx="8064">
                  <c:v>0.56521739130434701</c:v>
                </c:pt>
                <c:pt idx="8065">
                  <c:v>0.58695652173913004</c:v>
                </c:pt>
                <c:pt idx="8066">
                  <c:v>0.60869565217391297</c:v>
                </c:pt>
                <c:pt idx="8067">
                  <c:v>0.63043478260869501</c:v>
                </c:pt>
                <c:pt idx="8068">
                  <c:v>0.65217391304347805</c:v>
                </c:pt>
                <c:pt idx="8069">
                  <c:v>0.67391304347825998</c:v>
                </c:pt>
                <c:pt idx="8070">
                  <c:v>0.69565217391304301</c:v>
                </c:pt>
                <c:pt idx="8071">
                  <c:v>0.71739130434782605</c:v>
                </c:pt>
                <c:pt idx="8072">
                  <c:v>0.73913043478260798</c:v>
                </c:pt>
                <c:pt idx="8073">
                  <c:v>0.76086956521739102</c:v>
                </c:pt>
                <c:pt idx="8074">
                  <c:v>0.78260869565217395</c:v>
                </c:pt>
                <c:pt idx="8075">
                  <c:v>0.80434782608695599</c:v>
                </c:pt>
                <c:pt idx="8076">
                  <c:v>0.82608695652173902</c:v>
                </c:pt>
                <c:pt idx="8077">
                  <c:v>0.84782608695652095</c:v>
                </c:pt>
                <c:pt idx="8078">
                  <c:v>0.86956521739130399</c:v>
                </c:pt>
                <c:pt idx="8079">
                  <c:v>0.89130434782608603</c:v>
                </c:pt>
                <c:pt idx="8080">
                  <c:v>0.91304347826086896</c:v>
                </c:pt>
                <c:pt idx="8081">
                  <c:v>0.934782608695652</c:v>
                </c:pt>
                <c:pt idx="8082">
                  <c:v>0.95652173913043403</c:v>
                </c:pt>
                <c:pt idx="8083">
                  <c:v>0.97826086956521696</c:v>
                </c:pt>
                <c:pt idx="8084">
                  <c:v>0</c:v>
                </c:pt>
                <c:pt idx="8085">
                  <c:v>3.4482758620689599E-2</c:v>
                </c:pt>
                <c:pt idx="8086">
                  <c:v>6.8965517241379296E-2</c:v>
                </c:pt>
                <c:pt idx="8087">
                  <c:v>0.10344827586206801</c:v>
                </c:pt>
                <c:pt idx="8088">
                  <c:v>0.13793103448275801</c:v>
                </c:pt>
                <c:pt idx="8089">
                  <c:v>0.17241379310344801</c:v>
                </c:pt>
                <c:pt idx="8090">
                  <c:v>0.20689655172413701</c:v>
                </c:pt>
                <c:pt idx="8091">
                  <c:v>0.24137931034482701</c:v>
                </c:pt>
                <c:pt idx="8092">
                  <c:v>0.27586206896551702</c:v>
                </c:pt>
                <c:pt idx="8093">
                  <c:v>0.31034482758620602</c:v>
                </c:pt>
                <c:pt idx="8094">
                  <c:v>0.34482758620689602</c:v>
                </c:pt>
                <c:pt idx="8095">
                  <c:v>0.37931034482758602</c:v>
                </c:pt>
                <c:pt idx="8096">
                  <c:v>0.41379310344827502</c:v>
                </c:pt>
                <c:pt idx="8097">
                  <c:v>0.44827586206896503</c:v>
                </c:pt>
                <c:pt idx="8098">
                  <c:v>0.48275862068965503</c:v>
                </c:pt>
                <c:pt idx="8099">
                  <c:v>0.51724137931034397</c:v>
                </c:pt>
                <c:pt idx="8100">
                  <c:v>0.55172413793103403</c:v>
                </c:pt>
                <c:pt idx="8101">
                  <c:v>0.58620689655172398</c:v>
                </c:pt>
                <c:pt idx="8102">
                  <c:v>0.62068965517241304</c:v>
                </c:pt>
                <c:pt idx="8103">
                  <c:v>0.65517241379310298</c:v>
                </c:pt>
                <c:pt idx="8104">
                  <c:v>0.68965517241379304</c:v>
                </c:pt>
                <c:pt idx="8105">
                  <c:v>0.72413793103448199</c:v>
                </c:pt>
                <c:pt idx="8106">
                  <c:v>0.75862068965517204</c:v>
                </c:pt>
                <c:pt idx="8107">
                  <c:v>0.79310344827586199</c:v>
                </c:pt>
                <c:pt idx="8108">
                  <c:v>0.82758620689655105</c:v>
                </c:pt>
                <c:pt idx="8109">
                  <c:v>0.86206896551724099</c:v>
                </c:pt>
                <c:pt idx="8110">
                  <c:v>0.89655172413793105</c:v>
                </c:pt>
                <c:pt idx="8111">
                  <c:v>0.93103448275862</c:v>
                </c:pt>
                <c:pt idx="8112">
                  <c:v>0.96551724137931005</c:v>
                </c:pt>
                <c:pt idx="8113">
                  <c:v>0</c:v>
                </c:pt>
                <c:pt idx="8114">
                  <c:v>2.5641025641025599E-2</c:v>
                </c:pt>
                <c:pt idx="8115">
                  <c:v>5.1282051282051197E-2</c:v>
                </c:pt>
                <c:pt idx="8116">
                  <c:v>7.69230769230769E-2</c:v>
                </c:pt>
                <c:pt idx="8117">
                  <c:v>0.10256410256410201</c:v>
                </c:pt>
                <c:pt idx="8118">
                  <c:v>0.128205128205128</c:v>
                </c:pt>
                <c:pt idx="8119">
                  <c:v>0.15384615384615299</c:v>
                </c:pt>
                <c:pt idx="8120">
                  <c:v>0.17948717948717899</c:v>
                </c:pt>
                <c:pt idx="8121">
                  <c:v>0.20512820512820501</c:v>
                </c:pt>
                <c:pt idx="8122">
                  <c:v>0.23076923076923</c:v>
                </c:pt>
                <c:pt idx="8123">
                  <c:v>0.256410256410256</c:v>
                </c:pt>
                <c:pt idx="8124">
                  <c:v>0.28205128205128199</c:v>
                </c:pt>
                <c:pt idx="8125">
                  <c:v>0.30769230769230699</c:v>
                </c:pt>
                <c:pt idx="8126">
                  <c:v>0.33333333333333298</c:v>
                </c:pt>
                <c:pt idx="8127">
                  <c:v>0.35897435897435898</c:v>
                </c:pt>
                <c:pt idx="8128">
                  <c:v>0.38461538461538403</c:v>
                </c:pt>
                <c:pt idx="8129">
                  <c:v>0.41025641025641002</c:v>
                </c:pt>
                <c:pt idx="8130">
                  <c:v>0.43589743589743501</c:v>
                </c:pt>
                <c:pt idx="8131">
                  <c:v>0.46153846153846101</c:v>
                </c:pt>
                <c:pt idx="8132">
                  <c:v>0.487179487179487</c:v>
                </c:pt>
                <c:pt idx="8133">
                  <c:v>0.512820512820512</c:v>
                </c:pt>
                <c:pt idx="8134">
                  <c:v>0.53846153846153799</c:v>
                </c:pt>
                <c:pt idx="8135">
                  <c:v>0.56410256410256399</c:v>
                </c:pt>
                <c:pt idx="8136">
                  <c:v>0.58974358974358898</c:v>
                </c:pt>
                <c:pt idx="8137">
                  <c:v>0.61538461538461497</c:v>
                </c:pt>
                <c:pt idx="8138">
                  <c:v>0.64102564102564097</c:v>
                </c:pt>
                <c:pt idx="8139">
                  <c:v>0.66666666666666596</c:v>
                </c:pt>
                <c:pt idx="8140">
                  <c:v>0.69230769230769196</c:v>
                </c:pt>
                <c:pt idx="8141">
                  <c:v>0.71794871794871795</c:v>
                </c:pt>
                <c:pt idx="8142">
                  <c:v>0.74358974358974295</c:v>
                </c:pt>
                <c:pt idx="8143">
                  <c:v>0.76923076923076905</c:v>
                </c:pt>
                <c:pt idx="8144">
                  <c:v>0.79487179487179405</c:v>
                </c:pt>
                <c:pt idx="8145">
                  <c:v>0.82051282051282004</c:v>
                </c:pt>
                <c:pt idx="8146">
                  <c:v>0.84615384615384603</c:v>
                </c:pt>
                <c:pt idx="8147">
                  <c:v>0.87179487179487103</c:v>
                </c:pt>
                <c:pt idx="8148">
                  <c:v>0.89743589743589702</c:v>
                </c:pt>
                <c:pt idx="8149">
                  <c:v>0.92307692307692302</c:v>
                </c:pt>
                <c:pt idx="8150">
                  <c:v>0.94871794871794801</c:v>
                </c:pt>
                <c:pt idx="8151">
                  <c:v>0.97435897435897401</c:v>
                </c:pt>
                <c:pt idx="8152">
                  <c:v>0</c:v>
                </c:pt>
                <c:pt idx="8153">
                  <c:v>3.125E-2</c:v>
                </c:pt>
                <c:pt idx="8154">
                  <c:v>6.25E-2</c:v>
                </c:pt>
                <c:pt idx="8155">
                  <c:v>9.375E-2</c:v>
                </c:pt>
                <c:pt idx="8156">
                  <c:v>0.125</c:v>
                </c:pt>
                <c:pt idx="8157">
                  <c:v>0.15625</c:v>
                </c:pt>
                <c:pt idx="8158">
                  <c:v>0.1875</c:v>
                </c:pt>
                <c:pt idx="8159">
                  <c:v>0.21875</c:v>
                </c:pt>
                <c:pt idx="8160">
                  <c:v>0.25</c:v>
                </c:pt>
                <c:pt idx="8161">
                  <c:v>0.28125</c:v>
                </c:pt>
                <c:pt idx="8162">
                  <c:v>0.3125</c:v>
                </c:pt>
                <c:pt idx="8163">
                  <c:v>0.34375</c:v>
                </c:pt>
                <c:pt idx="8164">
                  <c:v>0.375</c:v>
                </c:pt>
                <c:pt idx="8165">
                  <c:v>0.40625</c:v>
                </c:pt>
                <c:pt idx="8166">
                  <c:v>0.4375</c:v>
                </c:pt>
                <c:pt idx="8167">
                  <c:v>0.46875</c:v>
                </c:pt>
                <c:pt idx="8168">
                  <c:v>0.5</c:v>
                </c:pt>
                <c:pt idx="8169">
                  <c:v>0.53125</c:v>
                </c:pt>
                <c:pt idx="8170">
                  <c:v>0.5625</c:v>
                </c:pt>
                <c:pt idx="8171">
                  <c:v>0.59375</c:v>
                </c:pt>
                <c:pt idx="8172">
                  <c:v>0.625</c:v>
                </c:pt>
                <c:pt idx="8173">
                  <c:v>0.65625</c:v>
                </c:pt>
                <c:pt idx="8174">
                  <c:v>0.6875</c:v>
                </c:pt>
                <c:pt idx="8175">
                  <c:v>0.71875</c:v>
                </c:pt>
                <c:pt idx="8176">
                  <c:v>0.75</c:v>
                </c:pt>
                <c:pt idx="8177">
                  <c:v>0.78125</c:v>
                </c:pt>
                <c:pt idx="8178">
                  <c:v>0.8125</c:v>
                </c:pt>
                <c:pt idx="8179">
                  <c:v>0.84375</c:v>
                </c:pt>
                <c:pt idx="8180">
                  <c:v>0.875</c:v>
                </c:pt>
                <c:pt idx="8181">
                  <c:v>0.90625</c:v>
                </c:pt>
                <c:pt idx="8182">
                  <c:v>0.9375</c:v>
                </c:pt>
                <c:pt idx="8183">
                  <c:v>0.96875</c:v>
                </c:pt>
                <c:pt idx="8184">
                  <c:v>0</c:v>
                </c:pt>
                <c:pt idx="8185">
                  <c:v>2.77777777777777E-2</c:v>
                </c:pt>
                <c:pt idx="8186">
                  <c:v>5.5555555555555497E-2</c:v>
                </c:pt>
                <c:pt idx="8187">
                  <c:v>8.3333333333333301E-2</c:v>
                </c:pt>
                <c:pt idx="8188">
                  <c:v>0.11111111111111099</c:v>
                </c:pt>
                <c:pt idx="8189">
                  <c:v>0.13888888888888801</c:v>
                </c:pt>
                <c:pt idx="8190">
                  <c:v>0.16666666666666599</c:v>
                </c:pt>
                <c:pt idx="8191">
                  <c:v>0.194444444444444</c:v>
                </c:pt>
                <c:pt idx="8192">
                  <c:v>0.22222222222222199</c:v>
                </c:pt>
                <c:pt idx="8193">
                  <c:v>0.25</c:v>
                </c:pt>
                <c:pt idx="8194">
                  <c:v>0.27777777777777701</c:v>
                </c:pt>
                <c:pt idx="8195">
                  <c:v>0.30555555555555503</c:v>
                </c:pt>
                <c:pt idx="8196">
                  <c:v>0.33333333333333298</c:v>
                </c:pt>
                <c:pt idx="8197">
                  <c:v>0.36111111111111099</c:v>
                </c:pt>
                <c:pt idx="8198">
                  <c:v>0.38888888888888801</c:v>
                </c:pt>
                <c:pt idx="8199">
                  <c:v>0.41666666666666602</c:v>
                </c:pt>
                <c:pt idx="8200">
                  <c:v>0.44444444444444398</c:v>
                </c:pt>
                <c:pt idx="8201">
                  <c:v>0.47222222222222199</c:v>
                </c:pt>
                <c:pt idx="8202">
                  <c:v>0.5</c:v>
                </c:pt>
                <c:pt idx="8203">
                  <c:v>0.52777777777777701</c:v>
                </c:pt>
                <c:pt idx="8204">
                  <c:v>0.55555555555555503</c:v>
                </c:pt>
                <c:pt idx="8205">
                  <c:v>0.58333333333333304</c:v>
                </c:pt>
                <c:pt idx="8206">
                  <c:v>0.61111111111111105</c:v>
                </c:pt>
                <c:pt idx="8207">
                  <c:v>0.63888888888888795</c:v>
                </c:pt>
                <c:pt idx="8208">
                  <c:v>0.66666666666666596</c:v>
                </c:pt>
                <c:pt idx="8209">
                  <c:v>0.69444444444444398</c:v>
                </c:pt>
                <c:pt idx="8210">
                  <c:v>0.72222222222222199</c:v>
                </c:pt>
                <c:pt idx="8211">
                  <c:v>0.75</c:v>
                </c:pt>
                <c:pt idx="8212">
                  <c:v>0.77777777777777701</c:v>
                </c:pt>
                <c:pt idx="8213">
                  <c:v>0.80555555555555503</c:v>
                </c:pt>
                <c:pt idx="8214">
                  <c:v>0.83333333333333304</c:v>
                </c:pt>
                <c:pt idx="8215">
                  <c:v>0.86111111111111105</c:v>
                </c:pt>
                <c:pt idx="8216">
                  <c:v>0.88888888888888795</c:v>
                </c:pt>
                <c:pt idx="8217">
                  <c:v>0.91666666666666596</c:v>
                </c:pt>
                <c:pt idx="8218">
                  <c:v>0.94444444444444398</c:v>
                </c:pt>
                <c:pt idx="8219">
                  <c:v>0.97222222222222199</c:v>
                </c:pt>
                <c:pt idx="8220">
                  <c:v>0</c:v>
                </c:pt>
                <c:pt idx="8221">
                  <c:v>8.8495575221238902E-3</c:v>
                </c:pt>
                <c:pt idx="8222">
                  <c:v>1.7699115044247701E-2</c:v>
                </c:pt>
                <c:pt idx="8223">
                  <c:v>2.6548672566371601E-2</c:v>
                </c:pt>
                <c:pt idx="8224">
                  <c:v>3.5398230088495498E-2</c:v>
                </c:pt>
                <c:pt idx="8225">
                  <c:v>4.4247787610619399E-2</c:v>
                </c:pt>
                <c:pt idx="8226">
                  <c:v>5.30973451327433E-2</c:v>
                </c:pt>
                <c:pt idx="8227">
                  <c:v>6.19469026548672E-2</c:v>
                </c:pt>
                <c:pt idx="8228">
                  <c:v>7.0796460176991094E-2</c:v>
                </c:pt>
                <c:pt idx="8229">
                  <c:v>7.9646017699115002E-2</c:v>
                </c:pt>
                <c:pt idx="8230">
                  <c:v>8.8495575221238895E-2</c:v>
                </c:pt>
                <c:pt idx="8231">
                  <c:v>9.7345132743362803E-2</c:v>
                </c:pt>
                <c:pt idx="8232">
                  <c:v>0.106194690265486</c:v>
                </c:pt>
                <c:pt idx="8233">
                  <c:v>0.11504424778760999</c:v>
                </c:pt>
                <c:pt idx="8234">
                  <c:v>0.123893805309734</c:v>
                </c:pt>
                <c:pt idx="8235">
                  <c:v>0.132743362831858</c:v>
                </c:pt>
                <c:pt idx="8236">
                  <c:v>0.14159292035398199</c:v>
                </c:pt>
                <c:pt idx="8237">
                  <c:v>0.15044247787610601</c:v>
                </c:pt>
                <c:pt idx="8238">
                  <c:v>0.15929203539823</c:v>
                </c:pt>
                <c:pt idx="8239">
                  <c:v>0.16814159292035399</c:v>
                </c:pt>
                <c:pt idx="8240">
                  <c:v>0.17699115044247701</c:v>
                </c:pt>
                <c:pt idx="8241">
                  <c:v>0.185840707964601</c:v>
                </c:pt>
                <c:pt idx="8242">
                  <c:v>0.19469026548672499</c:v>
                </c:pt>
                <c:pt idx="8243">
                  <c:v>0.20353982300884901</c:v>
                </c:pt>
                <c:pt idx="8244">
                  <c:v>0.212389380530973</c:v>
                </c:pt>
                <c:pt idx="8245">
                  <c:v>0.221238938053097</c:v>
                </c:pt>
                <c:pt idx="8246">
                  <c:v>0.23008849557522101</c:v>
                </c:pt>
                <c:pt idx="8247">
                  <c:v>0.238938053097345</c:v>
                </c:pt>
                <c:pt idx="8248">
                  <c:v>0.247787610619469</c:v>
                </c:pt>
                <c:pt idx="8249">
                  <c:v>0.25663716814159199</c:v>
                </c:pt>
                <c:pt idx="8250">
                  <c:v>0.26548672566371601</c:v>
                </c:pt>
                <c:pt idx="8251">
                  <c:v>0.27433628318584002</c:v>
                </c:pt>
                <c:pt idx="8252">
                  <c:v>0.28318584070796399</c:v>
                </c:pt>
                <c:pt idx="8253">
                  <c:v>0.29203539823008801</c:v>
                </c:pt>
                <c:pt idx="8254">
                  <c:v>0.30088495575221202</c:v>
                </c:pt>
                <c:pt idx="8255">
                  <c:v>0.30973451327433599</c:v>
                </c:pt>
                <c:pt idx="8256">
                  <c:v>0.31858407079646001</c:v>
                </c:pt>
                <c:pt idx="8257">
                  <c:v>0.32743362831858402</c:v>
                </c:pt>
                <c:pt idx="8258">
                  <c:v>0.33628318584070799</c:v>
                </c:pt>
                <c:pt idx="8259">
                  <c:v>0.34513274336283101</c:v>
                </c:pt>
                <c:pt idx="8260">
                  <c:v>0.35398230088495503</c:v>
                </c:pt>
                <c:pt idx="8261">
                  <c:v>0.36283185840707899</c:v>
                </c:pt>
                <c:pt idx="8262">
                  <c:v>0.37168141592920301</c:v>
                </c:pt>
                <c:pt idx="8263">
                  <c:v>0.38053097345132703</c:v>
                </c:pt>
                <c:pt idx="8264">
                  <c:v>0.38938053097345099</c:v>
                </c:pt>
                <c:pt idx="8265">
                  <c:v>0.39823008849557501</c:v>
                </c:pt>
                <c:pt idx="8266">
                  <c:v>0.40707964601769903</c:v>
                </c:pt>
                <c:pt idx="8267">
                  <c:v>0.41592920353982299</c:v>
                </c:pt>
                <c:pt idx="8268">
                  <c:v>0.42477876106194601</c:v>
                </c:pt>
                <c:pt idx="8269">
                  <c:v>0.43362831858407003</c:v>
                </c:pt>
                <c:pt idx="8270">
                  <c:v>0.44247787610619399</c:v>
                </c:pt>
                <c:pt idx="8271">
                  <c:v>0.45132743362831801</c:v>
                </c:pt>
                <c:pt idx="8272">
                  <c:v>0.46017699115044203</c:v>
                </c:pt>
                <c:pt idx="8273">
                  <c:v>0.46902654867256599</c:v>
                </c:pt>
                <c:pt idx="8274">
                  <c:v>0.47787610619469001</c:v>
                </c:pt>
                <c:pt idx="8275">
                  <c:v>0.48672566371681403</c:v>
                </c:pt>
                <c:pt idx="8276">
                  <c:v>0.49557522123893799</c:v>
                </c:pt>
                <c:pt idx="8277">
                  <c:v>0.50442477876106195</c:v>
                </c:pt>
                <c:pt idx="8278">
                  <c:v>0.51327433628318497</c:v>
                </c:pt>
                <c:pt idx="8279">
                  <c:v>0.52212389380530899</c:v>
                </c:pt>
                <c:pt idx="8280">
                  <c:v>0.53097345132743301</c:v>
                </c:pt>
                <c:pt idx="8281">
                  <c:v>0.53982300884955703</c:v>
                </c:pt>
                <c:pt idx="8282">
                  <c:v>0.54867256637168105</c:v>
                </c:pt>
                <c:pt idx="8283">
                  <c:v>0.55752212389380496</c:v>
                </c:pt>
                <c:pt idx="8284">
                  <c:v>0.56637168141592897</c:v>
                </c:pt>
                <c:pt idx="8285">
                  <c:v>0.57522123893805299</c:v>
                </c:pt>
                <c:pt idx="8286">
                  <c:v>0.58407079646017701</c:v>
                </c:pt>
                <c:pt idx="8287">
                  <c:v>0.59292035398230003</c:v>
                </c:pt>
                <c:pt idx="8288">
                  <c:v>0.60176991150442405</c:v>
                </c:pt>
                <c:pt idx="8289">
                  <c:v>0.61061946902654796</c:v>
                </c:pt>
                <c:pt idx="8290">
                  <c:v>0.61946902654867197</c:v>
                </c:pt>
                <c:pt idx="8291">
                  <c:v>0.62831858407079599</c:v>
                </c:pt>
                <c:pt idx="8292">
                  <c:v>0.63716814159292001</c:v>
                </c:pt>
                <c:pt idx="8293">
                  <c:v>0.64601769911504403</c:v>
                </c:pt>
                <c:pt idx="8294">
                  <c:v>0.65486725663716805</c:v>
                </c:pt>
                <c:pt idx="8295">
                  <c:v>0.66371681415929196</c:v>
                </c:pt>
                <c:pt idx="8296">
                  <c:v>0.67256637168141598</c:v>
                </c:pt>
                <c:pt idx="8297">
                  <c:v>0.68141592920353899</c:v>
                </c:pt>
                <c:pt idx="8298">
                  <c:v>0.69026548672566301</c:v>
                </c:pt>
                <c:pt idx="8299">
                  <c:v>0.69911504424778703</c:v>
                </c:pt>
                <c:pt idx="8300">
                  <c:v>0.70796460176991105</c:v>
                </c:pt>
                <c:pt idx="8301">
                  <c:v>0.71681415929203496</c:v>
                </c:pt>
                <c:pt idx="8302">
                  <c:v>0.72566371681415898</c:v>
                </c:pt>
                <c:pt idx="8303">
                  <c:v>0.734513274336283</c:v>
                </c:pt>
                <c:pt idx="8304">
                  <c:v>0.74336283185840701</c:v>
                </c:pt>
                <c:pt idx="8305">
                  <c:v>0.75221238938053003</c:v>
                </c:pt>
                <c:pt idx="8306">
                  <c:v>0.76106194690265405</c:v>
                </c:pt>
                <c:pt idx="8307">
                  <c:v>0.76991150442477796</c:v>
                </c:pt>
                <c:pt idx="8308">
                  <c:v>0.77876106194690198</c:v>
                </c:pt>
                <c:pt idx="8309">
                  <c:v>0.787610619469026</c:v>
                </c:pt>
                <c:pt idx="8310">
                  <c:v>0.79646017699115002</c:v>
                </c:pt>
                <c:pt idx="8311">
                  <c:v>0.80530973451327403</c:v>
                </c:pt>
                <c:pt idx="8312">
                  <c:v>0.81415929203539805</c:v>
                </c:pt>
                <c:pt idx="8313">
                  <c:v>0.82300884955752196</c:v>
                </c:pt>
                <c:pt idx="8314">
                  <c:v>0.83185840707964598</c:v>
                </c:pt>
                <c:pt idx="8315">
                  <c:v>0.840707964601769</c:v>
                </c:pt>
                <c:pt idx="8316">
                  <c:v>0.84955752212389302</c:v>
                </c:pt>
                <c:pt idx="8317">
                  <c:v>0.85840707964601703</c:v>
                </c:pt>
                <c:pt idx="8318">
                  <c:v>0.86725663716814105</c:v>
                </c:pt>
                <c:pt idx="8319">
                  <c:v>0.87610619469026496</c:v>
                </c:pt>
                <c:pt idx="8320">
                  <c:v>0.88495575221238898</c:v>
                </c:pt>
                <c:pt idx="8321">
                  <c:v>0.893805309734513</c:v>
                </c:pt>
                <c:pt idx="8322">
                  <c:v>0.90265486725663702</c:v>
                </c:pt>
                <c:pt idx="8323">
                  <c:v>0.91150442477876104</c:v>
                </c:pt>
                <c:pt idx="8324">
                  <c:v>0.92035398230088405</c:v>
                </c:pt>
                <c:pt idx="8325">
                  <c:v>0.92920353982300796</c:v>
                </c:pt>
                <c:pt idx="8326">
                  <c:v>0.93805309734513198</c:v>
                </c:pt>
                <c:pt idx="8327">
                  <c:v>0.946902654867256</c:v>
                </c:pt>
                <c:pt idx="8328">
                  <c:v>0.95575221238938002</c:v>
                </c:pt>
                <c:pt idx="8329">
                  <c:v>0.96460176991150404</c:v>
                </c:pt>
                <c:pt idx="8330">
                  <c:v>0.97345132743362806</c:v>
                </c:pt>
                <c:pt idx="8331">
                  <c:v>0.98230088495575196</c:v>
                </c:pt>
                <c:pt idx="8332">
                  <c:v>0.99115044247787598</c:v>
                </c:pt>
                <c:pt idx="8333">
                  <c:v>0</c:v>
                </c:pt>
                <c:pt idx="8334">
                  <c:v>2.6315789473684199E-2</c:v>
                </c:pt>
                <c:pt idx="8335">
                  <c:v>5.2631578947368397E-2</c:v>
                </c:pt>
                <c:pt idx="8336">
                  <c:v>7.8947368421052599E-2</c:v>
                </c:pt>
                <c:pt idx="8337">
                  <c:v>0.105263157894736</c:v>
                </c:pt>
                <c:pt idx="8338">
                  <c:v>0.13157894736842099</c:v>
                </c:pt>
                <c:pt idx="8339">
                  <c:v>0.157894736842105</c:v>
                </c:pt>
                <c:pt idx="8340">
                  <c:v>0.18421052631578899</c:v>
                </c:pt>
                <c:pt idx="8341">
                  <c:v>0.21052631578947301</c:v>
                </c:pt>
                <c:pt idx="8342">
                  <c:v>0.23684210526315699</c:v>
                </c:pt>
                <c:pt idx="8343">
                  <c:v>0.26315789473684198</c:v>
                </c:pt>
                <c:pt idx="8344">
                  <c:v>0.28947368421052599</c:v>
                </c:pt>
                <c:pt idx="8345">
                  <c:v>0.31578947368421001</c:v>
                </c:pt>
                <c:pt idx="8346">
                  <c:v>0.34210526315789402</c:v>
                </c:pt>
                <c:pt idx="8347">
                  <c:v>0.36842105263157798</c:v>
                </c:pt>
                <c:pt idx="8348">
                  <c:v>0.394736842105263</c:v>
                </c:pt>
                <c:pt idx="8349">
                  <c:v>0.42105263157894701</c:v>
                </c:pt>
                <c:pt idx="8350">
                  <c:v>0.44736842105263103</c:v>
                </c:pt>
                <c:pt idx="8351">
                  <c:v>0.47368421052631499</c:v>
                </c:pt>
                <c:pt idx="8352">
                  <c:v>0.5</c:v>
                </c:pt>
                <c:pt idx="8353">
                  <c:v>0.52631578947368396</c:v>
                </c:pt>
                <c:pt idx="8354">
                  <c:v>0.55263157894736803</c:v>
                </c:pt>
                <c:pt idx="8355">
                  <c:v>0.57894736842105199</c:v>
                </c:pt>
                <c:pt idx="8356">
                  <c:v>0.60526315789473595</c:v>
                </c:pt>
                <c:pt idx="8357">
                  <c:v>0.63157894736842102</c:v>
                </c:pt>
                <c:pt idx="8358">
                  <c:v>0.65789473684210498</c:v>
                </c:pt>
                <c:pt idx="8359">
                  <c:v>0.68421052631578905</c:v>
                </c:pt>
                <c:pt idx="8360">
                  <c:v>0.71052631578947301</c:v>
                </c:pt>
                <c:pt idx="8361">
                  <c:v>0.73684210526315697</c:v>
                </c:pt>
                <c:pt idx="8362">
                  <c:v>0.76315789473684204</c:v>
                </c:pt>
                <c:pt idx="8363">
                  <c:v>0.78947368421052599</c:v>
                </c:pt>
                <c:pt idx="8364">
                  <c:v>0.81578947368420995</c:v>
                </c:pt>
                <c:pt idx="8365">
                  <c:v>0.84210526315789402</c:v>
                </c:pt>
                <c:pt idx="8366">
                  <c:v>0.86842105263157898</c:v>
                </c:pt>
                <c:pt idx="8367">
                  <c:v>0.89473684210526305</c:v>
                </c:pt>
                <c:pt idx="8368">
                  <c:v>0.92105263157894701</c:v>
                </c:pt>
                <c:pt idx="8369">
                  <c:v>0.94736842105263097</c:v>
                </c:pt>
                <c:pt idx="8370">
                  <c:v>0.97368421052631504</c:v>
                </c:pt>
                <c:pt idx="8371">
                  <c:v>0</c:v>
                </c:pt>
                <c:pt idx="8372">
                  <c:v>3.2258064516128997E-2</c:v>
                </c:pt>
                <c:pt idx="8373">
                  <c:v>6.4516129032257993E-2</c:v>
                </c:pt>
                <c:pt idx="8374">
                  <c:v>9.6774193548387094E-2</c:v>
                </c:pt>
                <c:pt idx="8375">
                  <c:v>0.12903225806451599</c:v>
                </c:pt>
                <c:pt idx="8376">
                  <c:v>0.16129032258064499</c:v>
                </c:pt>
                <c:pt idx="8377">
                  <c:v>0.19354838709677399</c:v>
                </c:pt>
                <c:pt idx="8378">
                  <c:v>0.225806451612903</c:v>
                </c:pt>
                <c:pt idx="8379">
                  <c:v>0.25806451612903197</c:v>
                </c:pt>
                <c:pt idx="8380">
                  <c:v>0.29032258064516098</c:v>
                </c:pt>
                <c:pt idx="8381">
                  <c:v>0.32258064516128998</c:v>
                </c:pt>
                <c:pt idx="8382">
                  <c:v>0.35483870967741898</c:v>
                </c:pt>
                <c:pt idx="8383">
                  <c:v>0.38709677419354799</c:v>
                </c:pt>
                <c:pt idx="8384">
                  <c:v>0.41935483870967699</c:v>
                </c:pt>
                <c:pt idx="8385">
                  <c:v>0.45161290322580599</c:v>
                </c:pt>
                <c:pt idx="8386">
                  <c:v>0.483870967741935</c:v>
                </c:pt>
                <c:pt idx="8387">
                  <c:v>0.51612903225806395</c:v>
                </c:pt>
                <c:pt idx="8388">
                  <c:v>0.54838709677419295</c:v>
                </c:pt>
                <c:pt idx="8389">
                  <c:v>0.58064516129032195</c:v>
                </c:pt>
                <c:pt idx="8390">
                  <c:v>0.61290322580645096</c:v>
                </c:pt>
                <c:pt idx="8391">
                  <c:v>0.64516129032257996</c:v>
                </c:pt>
                <c:pt idx="8392">
                  <c:v>0.67741935483870896</c:v>
                </c:pt>
                <c:pt idx="8393">
                  <c:v>0.70967741935483797</c:v>
                </c:pt>
                <c:pt idx="8394">
                  <c:v>0.74193548387096697</c:v>
                </c:pt>
                <c:pt idx="8395">
                  <c:v>0.77419354838709598</c:v>
                </c:pt>
                <c:pt idx="8396">
                  <c:v>0.80645161290322498</c:v>
                </c:pt>
                <c:pt idx="8397">
                  <c:v>0.83870967741935398</c:v>
                </c:pt>
                <c:pt idx="8398">
                  <c:v>0.87096774193548299</c:v>
                </c:pt>
                <c:pt idx="8399">
                  <c:v>0.90322580645161199</c:v>
                </c:pt>
                <c:pt idx="8400">
                  <c:v>0.93548387096774099</c:v>
                </c:pt>
                <c:pt idx="8401">
                  <c:v>0.967741935483871</c:v>
                </c:pt>
                <c:pt idx="8402">
                  <c:v>0</c:v>
                </c:pt>
                <c:pt idx="8403">
                  <c:v>2.1276595744680799E-2</c:v>
                </c:pt>
                <c:pt idx="8404">
                  <c:v>4.2553191489361701E-2</c:v>
                </c:pt>
                <c:pt idx="8405">
                  <c:v>6.3829787234042507E-2</c:v>
                </c:pt>
                <c:pt idx="8406">
                  <c:v>8.5106382978723402E-2</c:v>
                </c:pt>
                <c:pt idx="8407">
                  <c:v>0.10638297872340401</c:v>
                </c:pt>
                <c:pt idx="8408">
                  <c:v>0.12765957446808501</c:v>
                </c:pt>
                <c:pt idx="8409">
                  <c:v>0.14893617021276501</c:v>
                </c:pt>
                <c:pt idx="8410">
                  <c:v>0.170212765957446</c:v>
                </c:pt>
                <c:pt idx="8411">
                  <c:v>0.19148936170212699</c:v>
                </c:pt>
                <c:pt idx="8412">
                  <c:v>0.21276595744680801</c:v>
                </c:pt>
                <c:pt idx="8413">
                  <c:v>0.23404255319148901</c:v>
                </c:pt>
                <c:pt idx="8414">
                  <c:v>0.25531914893617003</c:v>
                </c:pt>
                <c:pt idx="8415">
                  <c:v>0.27659574468085102</c:v>
                </c:pt>
                <c:pt idx="8416">
                  <c:v>0.29787234042553101</c:v>
                </c:pt>
                <c:pt idx="8417">
                  <c:v>0.31914893617021201</c:v>
                </c:pt>
                <c:pt idx="8418">
                  <c:v>0.340425531914893</c:v>
                </c:pt>
                <c:pt idx="8419">
                  <c:v>0.36170212765957399</c:v>
                </c:pt>
                <c:pt idx="8420">
                  <c:v>0.38297872340425498</c:v>
                </c:pt>
                <c:pt idx="8421">
                  <c:v>0.40425531914893598</c:v>
                </c:pt>
                <c:pt idx="8422">
                  <c:v>0.42553191489361702</c:v>
                </c:pt>
                <c:pt idx="8423">
                  <c:v>0.44680851063829702</c:v>
                </c:pt>
                <c:pt idx="8424">
                  <c:v>0.46808510638297801</c:v>
                </c:pt>
                <c:pt idx="8425">
                  <c:v>0.489361702127659</c:v>
                </c:pt>
                <c:pt idx="8426">
                  <c:v>0.51063829787234005</c:v>
                </c:pt>
                <c:pt idx="8427">
                  <c:v>0.53191489361702105</c:v>
                </c:pt>
                <c:pt idx="8428">
                  <c:v>0.55319148936170204</c:v>
                </c:pt>
                <c:pt idx="8429">
                  <c:v>0.57446808510638303</c:v>
                </c:pt>
                <c:pt idx="8430">
                  <c:v>0.59574468085106302</c:v>
                </c:pt>
                <c:pt idx="8431">
                  <c:v>0.61702127659574402</c:v>
                </c:pt>
                <c:pt idx="8432">
                  <c:v>0.63829787234042501</c:v>
                </c:pt>
                <c:pt idx="8433">
                  <c:v>0.659574468085106</c:v>
                </c:pt>
                <c:pt idx="8434">
                  <c:v>0.680851063829787</c:v>
                </c:pt>
                <c:pt idx="8435">
                  <c:v>0.70212765957446799</c:v>
                </c:pt>
                <c:pt idx="8436">
                  <c:v>0.72340425531914898</c:v>
                </c:pt>
                <c:pt idx="8437">
                  <c:v>0.74468085106382897</c:v>
                </c:pt>
                <c:pt idx="8438">
                  <c:v>0.76595744680850997</c:v>
                </c:pt>
                <c:pt idx="8439">
                  <c:v>0.78723404255319096</c:v>
                </c:pt>
                <c:pt idx="8440">
                  <c:v>0.80851063829787195</c:v>
                </c:pt>
                <c:pt idx="8441">
                  <c:v>0.82978723404255295</c:v>
                </c:pt>
                <c:pt idx="8442">
                  <c:v>0.85106382978723405</c:v>
                </c:pt>
                <c:pt idx="8443">
                  <c:v>0.87234042553191404</c:v>
                </c:pt>
                <c:pt idx="8444">
                  <c:v>0.89361702127659504</c:v>
                </c:pt>
                <c:pt idx="8445">
                  <c:v>0.91489361702127603</c:v>
                </c:pt>
                <c:pt idx="8446">
                  <c:v>0.93617021276595702</c:v>
                </c:pt>
                <c:pt idx="8447">
                  <c:v>0.95744680851063801</c:v>
                </c:pt>
                <c:pt idx="8448">
                  <c:v>0.97872340425531901</c:v>
                </c:pt>
                <c:pt idx="8449">
                  <c:v>0</c:v>
                </c:pt>
                <c:pt idx="8450">
                  <c:v>2.7027027027027001E-2</c:v>
                </c:pt>
                <c:pt idx="8451">
                  <c:v>5.4054054054054002E-2</c:v>
                </c:pt>
                <c:pt idx="8452">
                  <c:v>8.1081081081081002E-2</c:v>
                </c:pt>
                <c:pt idx="8453">
                  <c:v>0.108108108108108</c:v>
                </c:pt>
                <c:pt idx="8454">
                  <c:v>0.135135135135135</c:v>
                </c:pt>
                <c:pt idx="8455">
                  <c:v>0.162162162162162</c:v>
                </c:pt>
                <c:pt idx="8456">
                  <c:v>0.18918918918918901</c:v>
                </c:pt>
                <c:pt idx="8457">
                  <c:v>0.21621621621621601</c:v>
                </c:pt>
                <c:pt idx="8458">
                  <c:v>0.24324324324324301</c:v>
                </c:pt>
                <c:pt idx="8459">
                  <c:v>0.27027027027027001</c:v>
                </c:pt>
                <c:pt idx="8460">
                  <c:v>0.29729729729729698</c:v>
                </c:pt>
                <c:pt idx="8461">
                  <c:v>0.32432432432432401</c:v>
                </c:pt>
                <c:pt idx="8462">
                  <c:v>0.35135135135135098</c:v>
                </c:pt>
                <c:pt idx="8463">
                  <c:v>0.37837837837837801</c:v>
                </c:pt>
                <c:pt idx="8464">
                  <c:v>0.40540540540540498</c:v>
                </c:pt>
                <c:pt idx="8465">
                  <c:v>0.43243243243243201</c:v>
                </c:pt>
                <c:pt idx="8466">
                  <c:v>0.45945945945945899</c:v>
                </c:pt>
                <c:pt idx="8467">
                  <c:v>0.48648648648648601</c:v>
                </c:pt>
                <c:pt idx="8468">
                  <c:v>0.51351351351351304</c:v>
                </c:pt>
                <c:pt idx="8469">
                  <c:v>0.54054054054054002</c:v>
                </c:pt>
                <c:pt idx="8470">
                  <c:v>0.56756756756756699</c:v>
                </c:pt>
                <c:pt idx="8471">
                  <c:v>0.59459459459459396</c:v>
                </c:pt>
                <c:pt idx="8472">
                  <c:v>0.62162162162162105</c:v>
                </c:pt>
                <c:pt idx="8473">
                  <c:v>0.64864864864864802</c:v>
                </c:pt>
                <c:pt idx="8474">
                  <c:v>0.67567567567567499</c:v>
                </c:pt>
                <c:pt idx="8475">
                  <c:v>0.70270270270270196</c:v>
                </c:pt>
                <c:pt idx="8476">
                  <c:v>0.72972972972972905</c:v>
                </c:pt>
                <c:pt idx="8477">
                  <c:v>0.75675675675675602</c:v>
                </c:pt>
                <c:pt idx="8478">
                  <c:v>0.78378378378378299</c:v>
                </c:pt>
                <c:pt idx="8479">
                  <c:v>0.81081081081080997</c:v>
                </c:pt>
                <c:pt idx="8480">
                  <c:v>0.83783783783783705</c:v>
                </c:pt>
                <c:pt idx="8481">
                  <c:v>0.86486486486486402</c:v>
                </c:pt>
                <c:pt idx="8482">
                  <c:v>0.891891891891891</c:v>
                </c:pt>
                <c:pt idx="8483">
                  <c:v>0.91891891891891897</c:v>
                </c:pt>
                <c:pt idx="8484">
                  <c:v>0.94594594594594505</c:v>
                </c:pt>
                <c:pt idx="8485">
                  <c:v>0.97297297297297303</c:v>
                </c:pt>
                <c:pt idx="8486">
                  <c:v>0</c:v>
                </c:pt>
                <c:pt idx="8487">
                  <c:v>7.8125E-3</c:v>
                </c:pt>
                <c:pt idx="8488">
                  <c:v>1.5625E-2</c:v>
                </c:pt>
                <c:pt idx="8489">
                  <c:v>2.34375E-2</c:v>
                </c:pt>
                <c:pt idx="8490">
                  <c:v>3.125E-2</c:v>
                </c:pt>
                <c:pt idx="8491">
                  <c:v>3.90625E-2</c:v>
                </c:pt>
                <c:pt idx="8492">
                  <c:v>4.6875E-2</c:v>
                </c:pt>
                <c:pt idx="8493">
                  <c:v>5.46875E-2</c:v>
                </c:pt>
                <c:pt idx="8494">
                  <c:v>6.25E-2</c:v>
                </c:pt>
                <c:pt idx="8495">
                  <c:v>7.03125E-2</c:v>
                </c:pt>
                <c:pt idx="8496">
                  <c:v>7.8125E-2</c:v>
                </c:pt>
                <c:pt idx="8497">
                  <c:v>8.59375E-2</c:v>
                </c:pt>
                <c:pt idx="8498">
                  <c:v>9.375E-2</c:v>
                </c:pt>
                <c:pt idx="8499">
                  <c:v>0.1015625</c:v>
                </c:pt>
                <c:pt idx="8500">
                  <c:v>0.109375</c:v>
                </c:pt>
                <c:pt idx="8501">
                  <c:v>0.1171875</c:v>
                </c:pt>
                <c:pt idx="8502">
                  <c:v>0.125</c:v>
                </c:pt>
                <c:pt idx="8503">
                  <c:v>0.1328125</c:v>
                </c:pt>
                <c:pt idx="8504">
                  <c:v>0.140625</c:v>
                </c:pt>
                <c:pt idx="8505">
                  <c:v>0.1484375</c:v>
                </c:pt>
                <c:pt idx="8506">
                  <c:v>0.15625</c:v>
                </c:pt>
                <c:pt idx="8507">
                  <c:v>0.1640625</c:v>
                </c:pt>
                <c:pt idx="8508">
                  <c:v>0.171875</c:v>
                </c:pt>
                <c:pt idx="8509">
                  <c:v>0.1796875</c:v>
                </c:pt>
                <c:pt idx="8510">
                  <c:v>0.1875</c:v>
                </c:pt>
                <c:pt idx="8511">
                  <c:v>0.1953125</c:v>
                </c:pt>
                <c:pt idx="8512">
                  <c:v>0.203125</c:v>
                </c:pt>
                <c:pt idx="8513">
                  <c:v>0.2109375</c:v>
                </c:pt>
                <c:pt idx="8514">
                  <c:v>0.21875</c:v>
                </c:pt>
                <c:pt idx="8515">
                  <c:v>0.2265625</c:v>
                </c:pt>
                <c:pt idx="8516">
                  <c:v>0.234375</c:v>
                </c:pt>
                <c:pt idx="8517">
                  <c:v>0.2421875</c:v>
                </c:pt>
                <c:pt idx="8518">
                  <c:v>0.25</c:v>
                </c:pt>
                <c:pt idx="8519">
                  <c:v>0.2578125</c:v>
                </c:pt>
                <c:pt idx="8520">
                  <c:v>0.265625</c:v>
                </c:pt>
                <c:pt idx="8521">
                  <c:v>0.2734375</c:v>
                </c:pt>
                <c:pt idx="8522">
                  <c:v>0.28125</c:v>
                </c:pt>
                <c:pt idx="8523">
                  <c:v>0.2890625</c:v>
                </c:pt>
                <c:pt idx="8524">
                  <c:v>0.296875</c:v>
                </c:pt>
                <c:pt idx="8525">
                  <c:v>0.3046875</c:v>
                </c:pt>
                <c:pt idx="8526">
                  <c:v>0.3125</c:v>
                </c:pt>
                <c:pt idx="8527">
                  <c:v>0.3203125</c:v>
                </c:pt>
                <c:pt idx="8528">
                  <c:v>0.328125</c:v>
                </c:pt>
                <c:pt idx="8529">
                  <c:v>0.3359375</c:v>
                </c:pt>
                <c:pt idx="8530">
                  <c:v>0.34375</c:v>
                </c:pt>
                <c:pt idx="8531">
                  <c:v>0.3515625</c:v>
                </c:pt>
                <c:pt idx="8532">
                  <c:v>0.359375</c:v>
                </c:pt>
                <c:pt idx="8533">
                  <c:v>0.3671875</c:v>
                </c:pt>
                <c:pt idx="8534">
                  <c:v>0.375</c:v>
                </c:pt>
                <c:pt idx="8535">
                  <c:v>0.3828125</c:v>
                </c:pt>
                <c:pt idx="8536">
                  <c:v>0.390625</c:v>
                </c:pt>
                <c:pt idx="8537">
                  <c:v>0.3984375</c:v>
                </c:pt>
                <c:pt idx="8538">
                  <c:v>0.40625</c:v>
                </c:pt>
                <c:pt idx="8539">
                  <c:v>0.4140625</c:v>
                </c:pt>
                <c:pt idx="8540">
                  <c:v>0.421875</c:v>
                </c:pt>
                <c:pt idx="8541">
                  <c:v>0.4296875</c:v>
                </c:pt>
                <c:pt idx="8542">
                  <c:v>0.4375</c:v>
                </c:pt>
                <c:pt idx="8543">
                  <c:v>0.4453125</c:v>
                </c:pt>
                <c:pt idx="8544">
                  <c:v>0.453125</c:v>
                </c:pt>
                <c:pt idx="8545">
                  <c:v>0.4609375</c:v>
                </c:pt>
                <c:pt idx="8546">
                  <c:v>0.46875</c:v>
                </c:pt>
                <c:pt idx="8547">
                  <c:v>0.4765625</c:v>
                </c:pt>
                <c:pt idx="8548">
                  <c:v>0.484375</c:v>
                </c:pt>
                <c:pt idx="8549">
                  <c:v>0.4921875</c:v>
                </c:pt>
                <c:pt idx="8550">
                  <c:v>0.5</c:v>
                </c:pt>
                <c:pt idx="8551">
                  <c:v>0.5078125</c:v>
                </c:pt>
                <c:pt idx="8552">
                  <c:v>0.515625</c:v>
                </c:pt>
                <c:pt idx="8553">
                  <c:v>0.5234375</c:v>
                </c:pt>
                <c:pt idx="8554">
                  <c:v>0.53125</c:v>
                </c:pt>
                <c:pt idx="8555">
                  <c:v>0.5390625</c:v>
                </c:pt>
                <c:pt idx="8556">
                  <c:v>0.546875</c:v>
                </c:pt>
                <c:pt idx="8557">
                  <c:v>0.5546875</c:v>
                </c:pt>
                <c:pt idx="8558">
                  <c:v>0.5625</c:v>
                </c:pt>
                <c:pt idx="8559">
                  <c:v>0.5703125</c:v>
                </c:pt>
                <c:pt idx="8560">
                  <c:v>0.578125</c:v>
                </c:pt>
                <c:pt idx="8561">
                  <c:v>0.5859375</c:v>
                </c:pt>
                <c:pt idx="8562">
                  <c:v>0.59375</c:v>
                </c:pt>
                <c:pt idx="8563">
                  <c:v>0.6015625</c:v>
                </c:pt>
                <c:pt idx="8564">
                  <c:v>0.609375</c:v>
                </c:pt>
                <c:pt idx="8565">
                  <c:v>0.6171875</c:v>
                </c:pt>
                <c:pt idx="8566">
                  <c:v>0.625</c:v>
                </c:pt>
                <c:pt idx="8567">
                  <c:v>0.6328125</c:v>
                </c:pt>
                <c:pt idx="8568">
                  <c:v>0.640625</c:v>
                </c:pt>
                <c:pt idx="8569">
                  <c:v>0.6484375</c:v>
                </c:pt>
                <c:pt idx="8570">
                  <c:v>0.65625</c:v>
                </c:pt>
                <c:pt idx="8571">
                  <c:v>0.6640625</c:v>
                </c:pt>
                <c:pt idx="8572">
                  <c:v>0.671875</c:v>
                </c:pt>
                <c:pt idx="8573">
                  <c:v>0.6796875</c:v>
                </c:pt>
                <c:pt idx="8574">
                  <c:v>0.6875</c:v>
                </c:pt>
                <c:pt idx="8575">
                  <c:v>0.6953125</c:v>
                </c:pt>
                <c:pt idx="8576">
                  <c:v>0.703125</c:v>
                </c:pt>
                <c:pt idx="8577">
                  <c:v>0.7109375</c:v>
                </c:pt>
                <c:pt idx="8578">
                  <c:v>0.71875</c:v>
                </c:pt>
                <c:pt idx="8579">
                  <c:v>0.7265625</c:v>
                </c:pt>
                <c:pt idx="8580">
                  <c:v>0.734375</c:v>
                </c:pt>
                <c:pt idx="8581">
                  <c:v>0.7421875</c:v>
                </c:pt>
                <c:pt idx="8582">
                  <c:v>0.75</c:v>
                </c:pt>
                <c:pt idx="8583">
                  <c:v>0.7578125</c:v>
                </c:pt>
                <c:pt idx="8584">
                  <c:v>0.765625</c:v>
                </c:pt>
                <c:pt idx="8585">
                  <c:v>0.7734375</c:v>
                </c:pt>
                <c:pt idx="8586">
                  <c:v>0.78125</c:v>
                </c:pt>
                <c:pt idx="8587">
                  <c:v>0.7890625</c:v>
                </c:pt>
                <c:pt idx="8588">
                  <c:v>0.796875</c:v>
                </c:pt>
                <c:pt idx="8589">
                  <c:v>0.8046875</c:v>
                </c:pt>
                <c:pt idx="8590">
                  <c:v>0.8125</c:v>
                </c:pt>
                <c:pt idx="8591">
                  <c:v>0.8203125</c:v>
                </c:pt>
                <c:pt idx="8592">
                  <c:v>0.828125</c:v>
                </c:pt>
                <c:pt idx="8593">
                  <c:v>0.8359375</c:v>
                </c:pt>
                <c:pt idx="8594">
                  <c:v>0.84375</c:v>
                </c:pt>
                <c:pt idx="8595">
                  <c:v>0.8515625</c:v>
                </c:pt>
                <c:pt idx="8596">
                  <c:v>0.859375</c:v>
                </c:pt>
                <c:pt idx="8597">
                  <c:v>0.8671875</c:v>
                </c:pt>
                <c:pt idx="8598">
                  <c:v>0.875</c:v>
                </c:pt>
                <c:pt idx="8599">
                  <c:v>0.8828125</c:v>
                </c:pt>
                <c:pt idx="8600">
                  <c:v>0.890625</c:v>
                </c:pt>
                <c:pt idx="8601">
                  <c:v>0.8984375</c:v>
                </c:pt>
                <c:pt idx="8602">
                  <c:v>0.90625</c:v>
                </c:pt>
                <c:pt idx="8603">
                  <c:v>0.9140625</c:v>
                </c:pt>
                <c:pt idx="8604">
                  <c:v>0.921875</c:v>
                </c:pt>
                <c:pt idx="8605">
                  <c:v>0.9296875</c:v>
                </c:pt>
                <c:pt idx="8606">
                  <c:v>0.9375</c:v>
                </c:pt>
                <c:pt idx="8607">
                  <c:v>0.9453125</c:v>
                </c:pt>
                <c:pt idx="8608">
                  <c:v>0.953125</c:v>
                </c:pt>
                <c:pt idx="8609">
                  <c:v>0.9609375</c:v>
                </c:pt>
                <c:pt idx="8610">
                  <c:v>0.96875</c:v>
                </c:pt>
                <c:pt idx="8611">
                  <c:v>0.9765625</c:v>
                </c:pt>
                <c:pt idx="8612">
                  <c:v>0.984375</c:v>
                </c:pt>
                <c:pt idx="8613">
                  <c:v>0.9921875</c:v>
                </c:pt>
                <c:pt idx="8614">
                  <c:v>0</c:v>
                </c:pt>
                <c:pt idx="8615">
                  <c:v>1.51515151515151E-2</c:v>
                </c:pt>
                <c:pt idx="8616">
                  <c:v>3.03030303030303E-2</c:v>
                </c:pt>
                <c:pt idx="8617">
                  <c:v>4.54545454545454E-2</c:v>
                </c:pt>
                <c:pt idx="8618">
                  <c:v>6.0606060606060601E-2</c:v>
                </c:pt>
                <c:pt idx="8619">
                  <c:v>7.5757575757575704E-2</c:v>
                </c:pt>
                <c:pt idx="8620">
                  <c:v>9.0909090909090898E-2</c:v>
                </c:pt>
                <c:pt idx="8621">
                  <c:v>0.10606060606060599</c:v>
                </c:pt>
                <c:pt idx="8622">
                  <c:v>0.12121212121212099</c:v>
                </c:pt>
                <c:pt idx="8623">
                  <c:v>0.13636363636363599</c:v>
                </c:pt>
                <c:pt idx="8624">
                  <c:v>0.15151515151515099</c:v>
                </c:pt>
                <c:pt idx="8625">
                  <c:v>0.16666666666666599</c:v>
                </c:pt>
                <c:pt idx="8626">
                  <c:v>0.18181818181818099</c:v>
                </c:pt>
                <c:pt idx="8627">
                  <c:v>0.19696969696969599</c:v>
                </c:pt>
                <c:pt idx="8628">
                  <c:v>0.21212121212121199</c:v>
                </c:pt>
                <c:pt idx="8629">
                  <c:v>0.22727272727272699</c:v>
                </c:pt>
                <c:pt idx="8630">
                  <c:v>0.24242424242424199</c:v>
                </c:pt>
                <c:pt idx="8631">
                  <c:v>0.25757575757575701</c:v>
                </c:pt>
                <c:pt idx="8632">
                  <c:v>0.27272727272727199</c:v>
                </c:pt>
                <c:pt idx="8633">
                  <c:v>0.28787878787878701</c:v>
                </c:pt>
                <c:pt idx="8634">
                  <c:v>0.30303030303030298</c:v>
                </c:pt>
                <c:pt idx="8635">
                  <c:v>0.31818181818181801</c:v>
                </c:pt>
                <c:pt idx="8636">
                  <c:v>0.33333333333333298</c:v>
                </c:pt>
                <c:pt idx="8637">
                  <c:v>0.34848484848484801</c:v>
                </c:pt>
                <c:pt idx="8638">
                  <c:v>0.36363636363636298</c:v>
                </c:pt>
                <c:pt idx="8639">
                  <c:v>0.37878787878787801</c:v>
                </c:pt>
                <c:pt idx="8640">
                  <c:v>0.39393939393939298</c:v>
                </c:pt>
                <c:pt idx="8641">
                  <c:v>0.40909090909090901</c:v>
                </c:pt>
                <c:pt idx="8642">
                  <c:v>0.42424242424242398</c:v>
                </c:pt>
                <c:pt idx="8643">
                  <c:v>0.439393939393939</c:v>
                </c:pt>
                <c:pt idx="8644">
                  <c:v>0.45454545454545398</c:v>
                </c:pt>
                <c:pt idx="8645">
                  <c:v>0.469696969696969</c:v>
                </c:pt>
                <c:pt idx="8646">
                  <c:v>0.48484848484848397</c:v>
                </c:pt>
                <c:pt idx="8647">
                  <c:v>0.5</c:v>
                </c:pt>
                <c:pt idx="8648">
                  <c:v>0.51515151515151503</c:v>
                </c:pt>
                <c:pt idx="8649">
                  <c:v>0.53030303030303005</c:v>
                </c:pt>
                <c:pt idx="8650">
                  <c:v>0.54545454545454497</c:v>
                </c:pt>
                <c:pt idx="8651">
                  <c:v>0.56060606060606</c:v>
                </c:pt>
                <c:pt idx="8652">
                  <c:v>0.57575757575757502</c:v>
                </c:pt>
                <c:pt idx="8653">
                  <c:v>0.59090909090909005</c:v>
                </c:pt>
                <c:pt idx="8654">
                  <c:v>0.60606060606060597</c:v>
                </c:pt>
                <c:pt idx="8655">
                  <c:v>0.62121212121212099</c:v>
                </c:pt>
                <c:pt idx="8656">
                  <c:v>0.63636363636363602</c:v>
                </c:pt>
                <c:pt idx="8657">
                  <c:v>0.65151515151515105</c:v>
                </c:pt>
                <c:pt idx="8658">
                  <c:v>0.66666666666666596</c:v>
                </c:pt>
                <c:pt idx="8659">
                  <c:v>0.68181818181818099</c:v>
                </c:pt>
                <c:pt idx="8660">
                  <c:v>0.69696969696969702</c:v>
                </c:pt>
                <c:pt idx="8661">
                  <c:v>0.71212121212121204</c:v>
                </c:pt>
                <c:pt idx="8662">
                  <c:v>0.72727272727272696</c:v>
                </c:pt>
                <c:pt idx="8663">
                  <c:v>0.74242424242424199</c:v>
                </c:pt>
                <c:pt idx="8664">
                  <c:v>0.75757575757575701</c:v>
                </c:pt>
                <c:pt idx="8665">
                  <c:v>0.77272727272727204</c:v>
                </c:pt>
                <c:pt idx="8666">
                  <c:v>0.78787878787878696</c:v>
                </c:pt>
                <c:pt idx="8667">
                  <c:v>0.80303030303030298</c:v>
                </c:pt>
                <c:pt idx="8668">
                  <c:v>0.81818181818181801</c:v>
                </c:pt>
                <c:pt idx="8669">
                  <c:v>0.83333333333333304</c:v>
                </c:pt>
                <c:pt idx="8670">
                  <c:v>0.84848484848484795</c:v>
                </c:pt>
                <c:pt idx="8671">
                  <c:v>0.86363636363636298</c:v>
                </c:pt>
                <c:pt idx="8672">
                  <c:v>0.87878787878787801</c:v>
                </c:pt>
                <c:pt idx="8673">
                  <c:v>0.89393939393939303</c:v>
                </c:pt>
                <c:pt idx="8674">
                  <c:v>0.90909090909090895</c:v>
                </c:pt>
                <c:pt idx="8675">
                  <c:v>0.92424242424242398</c:v>
                </c:pt>
                <c:pt idx="8676">
                  <c:v>0.939393939393939</c:v>
                </c:pt>
                <c:pt idx="8677">
                  <c:v>0.95454545454545403</c:v>
                </c:pt>
                <c:pt idx="8678">
                  <c:v>0.96969696969696895</c:v>
                </c:pt>
                <c:pt idx="8679">
                  <c:v>0.98484848484848397</c:v>
                </c:pt>
                <c:pt idx="8680">
                  <c:v>0</c:v>
                </c:pt>
                <c:pt idx="8681">
                  <c:v>6.13496932515337E-3</c:v>
                </c:pt>
                <c:pt idx="8682">
                  <c:v>1.22699386503067E-2</c:v>
                </c:pt>
                <c:pt idx="8683">
                  <c:v>1.84049079754601E-2</c:v>
                </c:pt>
                <c:pt idx="8684">
                  <c:v>2.45398773006134E-2</c:v>
                </c:pt>
                <c:pt idx="8685">
                  <c:v>3.0674846625766802E-2</c:v>
                </c:pt>
                <c:pt idx="8686">
                  <c:v>3.6809815950920199E-2</c:v>
                </c:pt>
                <c:pt idx="8687">
                  <c:v>4.2944785276073601E-2</c:v>
                </c:pt>
                <c:pt idx="8688">
                  <c:v>4.9079754601226898E-2</c:v>
                </c:pt>
                <c:pt idx="8689">
                  <c:v>5.5214723926380299E-2</c:v>
                </c:pt>
                <c:pt idx="8690">
                  <c:v>6.13496932515337E-2</c:v>
                </c:pt>
                <c:pt idx="8691">
                  <c:v>6.7484662576687102E-2</c:v>
                </c:pt>
                <c:pt idx="8692">
                  <c:v>7.3619631901840496E-2</c:v>
                </c:pt>
                <c:pt idx="8693">
                  <c:v>7.9754601226993793E-2</c:v>
                </c:pt>
                <c:pt idx="8694">
                  <c:v>8.5889570552147201E-2</c:v>
                </c:pt>
                <c:pt idx="8695">
                  <c:v>9.2024539877300596E-2</c:v>
                </c:pt>
                <c:pt idx="8696">
                  <c:v>9.8159509202453907E-2</c:v>
                </c:pt>
                <c:pt idx="8697">
                  <c:v>0.104294478527607</c:v>
                </c:pt>
                <c:pt idx="8698">
                  <c:v>0.11042944785276</c:v>
                </c:pt>
                <c:pt idx="8699">
                  <c:v>0.11656441717791401</c:v>
                </c:pt>
                <c:pt idx="8700">
                  <c:v>0.122699386503067</c:v>
                </c:pt>
                <c:pt idx="8701">
                  <c:v>0.12883435582822</c:v>
                </c:pt>
                <c:pt idx="8702">
                  <c:v>0.13496932515337401</c:v>
                </c:pt>
                <c:pt idx="8703">
                  <c:v>0.14110429447852699</c:v>
                </c:pt>
                <c:pt idx="8704">
                  <c:v>0.14723926380368099</c:v>
                </c:pt>
                <c:pt idx="8705">
                  <c:v>0.153374233128834</c:v>
                </c:pt>
                <c:pt idx="8706">
                  <c:v>0.159509202453987</c:v>
                </c:pt>
                <c:pt idx="8707">
                  <c:v>0.16564417177914101</c:v>
                </c:pt>
                <c:pt idx="8708">
                  <c:v>0.17177914110429399</c:v>
                </c:pt>
                <c:pt idx="8709">
                  <c:v>0.17791411042944699</c:v>
                </c:pt>
                <c:pt idx="8710">
                  <c:v>0.184049079754601</c:v>
                </c:pt>
                <c:pt idx="8711">
                  <c:v>0.190184049079754</c:v>
                </c:pt>
                <c:pt idx="8712">
                  <c:v>0.19631901840490701</c:v>
                </c:pt>
                <c:pt idx="8713">
                  <c:v>0.20245398773006101</c:v>
                </c:pt>
                <c:pt idx="8714">
                  <c:v>0.20858895705521399</c:v>
                </c:pt>
                <c:pt idx="8715">
                  <c:v>0.214723926380368</c:v>
                </c:pt>
                <c:pt idx="8716">
                  <c:v>0.220858895705521</c:v>
                </c:pt>
                <c:pt idx="8717">
                  <c:v>0.22699386503067401</c:v>
                </c:pt>
                <c:pt idx="8718">
                  <c:v>0.23312883435582801</c:v>
                </c:pt>
                <c:pt idx="8719">
                  <c:v>0.23926380368098099</c:v>
                </c:pt>
                <c:pt idx="8720">
                  <c:v>0.245398773006134</c:v>
                </c:pt>
                <c:pt idx="8721">
                  <c:v>0.251533742331288</c:v>
                </c:pt>
                <c:pt idx="8722">
                  <c:v>0.25766871165644101</c:v>
                </c:pt>
                <c:pt idx="8723">
                  <c:v>0.26380368098159501</c:v>
                </c:pt>
                <c:pt idx="8724">
                  <c:v>0.26993865030674802</c:v>
                </c:pt>
                <c:pt idx="8725">
                  <c:v>0.27607361963190102</c:v>
                </c:pt>
                <c:pt idx="8726">
                  <c:v>0.28220858895705497</c:v>
                </c:pt>
                <c:pt idx="8727">
                  <c:v>0.28834355828220798</c:v>
                </c:pt>
                <c:pt idx="8728">
                  <c:v>0.29447852760736198</c:v>
                </c:pt>
                <c:pt idx="8729">
                  <c:v>0.30061349693251499</c:v>
                </c:pt>
                <c:pt idx="8730">
                  <c:v>0.306748466257668</c:v>
                </c:pt>
                <c:pt idx="8731">
                  <c:v>0.312883435582822</c:v>
                </c:pt>
                <c:pt idx="8732">
                  <c:v>0.31901840490797501</c:v>
                </c:pt>
                <c:pt idx="8733">
                  <c:v>0.32515337423312801</c:v>
                </c:pt>
                <c:pt idx="8734">
                  <c:v>0.33128834355828202</c:v>
                </c:pt>
                <c:pt idx="8735">
                  <c:v>0.33742331288343502</c:v>
                </c:pt>
                <c:pt idx="8736">
                  <c:v>0.34355828220858797</c:v>
                </c:pt>
                <c:pt idx="8737">
                  <c:v>0.34969325153374198</c:v>
                </c:pt>
                <c:pt idx="8738">
                  <c:v>0.35582822085889498</c:v>
                </c:pt>
                <c:pt idx="8739">
                  <c:v>0.36196319018404899</c:v>
                </c:pt>
                <c:pt idx="8740">
                  <c:v>0.36809815950920199</c:v>
                </c:pt>
                <c:pt idx="8741">
                  <c:v>0.374233128834355</c:v>
                </c:pt>
                <c:pt idx="8742">
                  <c:v>0.380368098159509</c:v>
                </c:pt>
                <c:pt idx="8743">
                  <c:v>0.38650306748466201</c:v>
                </c:pt>
                <c:pt idx="8744">
                  <c:v>0.39263803680981502</c:v>
                </c:pt>
                <c:pt idx="8745">
                  <c:v>0.39877300613496902</c:v>
                </c:pt>
                <c:pt idx="8746">
                  <c:v>0.40490797546012203</c:v>
                </c:pt>
                <c:pt idx="8747">
                  <c:v>0.41104294478527598</c:v>
                </c:pt>
                <c:pt idx="8748">
                  <c:v>0.41717791411042898</c:v>
                </c:pt>
                <c:pt idx="8749">
                  <c:v>0.42331288343558199</c:v>
                </c:pt>
                <c:pt idx="8750">
                  <c:v>0.42944785276073599</c:v>
                </c:pt>
                <c:pt idx="8751">
                  <c:v>0.435582822085889</c:v>
                </c:pt>
                <c:pt idx="8752">
                  <c:v>0.441717791411042</c:v>
                </c:pt>
                <c:pt idx="8753">
                  <c:v>0.44785276073619601</c:v>
                </c:pt>
                <c:pt idx="8754">
                  <c:v>0.45398773006134902</c:v>
                </c:pt>
                <c:pt idx="8755">
                  <c:v>0.46012269938650302</c:v>
                </c:pt>
                <c:pt idx="8756">
                  <c:v>0.46625766871165603</c:v>
                </c:pt>
                <c:pt idx="8757">
                  <c:v>0.47239263803680898</c:v>
                </c:pt>
                <c:pt idx="8758">
                  <c:v>0.47852760736196298</c:v>
                </c:pt>
                <c:pt idx="8759">
                  <c:v>0.48466257668711599</c:v>
                </c:pt>
                <c:pt idx="8760">
                  <c:v>0.49079754601226899</c:v>
                </c:pt>
                <c:pt idx="8761">
                  <c:v>0.496932515337423</c:v>
                </c:pt>
                <c:pt idx="8762">
                  <c:v>0.503067484662576</c:v>
                </c:pt>
                <c:pt idx="8763">
                  <c:v>0.50920245398773001</c:v>
                </c:pt>
                <c:pt idx="8764">
                  <c:v>0.51533742331288301</c:v>
                </c:pt>
                <c:pt idx="8765">
                  <c:v>0.52147239263803602</c:v>
                </c:pt>
                <c:pt idx="8766">
                  <c:v>0.52760736196319002</c:v>
                </c:pt>
                <c:pt idx="8767">
                  <c:v>0.53374233128834303</c:v>
                </c:pt>
                <c:pt idx="8768">
                  <c:v>0.53987730061349604</c:v>
                </c:pt>
                <c:pt idx="8769">
                  <c:v>0.54601226993865004</c:v>
                </c:pt>
                <c:pt idx="8770">
                  <c:v>0.55214723926380305</c:v>
                </c:pt>
                <c:pt idx="8771">
                  <c:v>0.55828220858895705</c:v>
                </c:pt>
                <c:pt idx="8772">
                  <c:v>0.56441717791410995</c:v>
                </c:pt>
                <c:pt idx="8773">
                  <c:v>0.57055214723926295</c:v>
                </c:pt>
                <c:pt idx="8774">
                  <c:v>0.57668711656441696</c:v>
                </c:pt>
                <c:pt idx="8775">
                  <c:v>0.58282208588956996</c:v>
                </c:pt>
                <c:pt idx="8776">
                  <c:v>0.58895705521472397</c:v>
                </c:pt>
                <c:pt idx="8777">
                  <c:v>0.59509202453987697</c:v>
                </c:pt>
                <c:pt idx="8778">
                  <c:v>0.60122699386502998</c:v>
                </c:pt>
                <c:pt idx="8779">
                  <c:v>0.60736196319018398</c:v>
                </c:pt>
                <c:pt idx="8780">
                  <c:v>0.61349693251533699</c:v>
                </c:pt>
                <c:pt idx="8781">
                  <c:v>0.61963190184049</c:v>
                </c:pt>
                <c:pt idx="8782">
                  <c:v>0.625766871165644</c:v>
                </c:pt>
                <c:pt idx="8783">
                  <c:v>0.63190184049079701</c:v>
                </c:pt>
                <c:pt idx="8784">
                  <c:v>0.63803680981595001</c:v>
                </c:pt>
                <c:pt idx="8785">
                  <c:v>0.64417177914110402</c:v>
                </c:pt>
                <c:pt idx="8786">
                  <c:v>0.65030674846625702</c:v>
                </c:pt>
                <c:pt idx="8787">
                  <c:v>0.65644171779141103</c:v>
                </c:pt>
                <c:pt idx="8788">
                  <c:v>0.66257668711656403</c:v>
                </c:pt>
                <c:pt idx="8789">
                  <c:v>0.66871165644171704</c:v>
                </c:pt>
                <c:pt idx="8790">
                  <c:v>0.67484662576687104</c:v>
                </c:pt>
                <c:pt idx="8791">
                  <c:v>0.68098159509202405</c:v>
                </c:pt>
                <c:pt idx="8792">
                  <c:v>0.68711656441717694</c:v>
                </c:pt>
                <c:pt idx="8793">
                  <c:v>0.69325153374233095</c:v>
                </c:pt>
                <c:pt idx="8794">
                  <c:v>0.69938650306748396</c:v>
                </c:pt>
                <c:pt idx="8795">
                  <c:v>0.70552147239263796</c:v>
                </c:pt>
                <c:pt idx="8796">
                  <c:v>0.71165644171779097</c:v>
                </c:pt>
                <c:pt idx="8797">
                  <c:v>0.71779141104294397</c:v>
                </c:pt>
                <c:pt idx="8798">
                  <c:v>0.72392638036809798</c:v>
                </c:pt>
                <c:pt idx="8799">
                  <c:v>0.73006134969325098</c:v>
                </c:pt>
                <c:pt idx="8800">
                  <c:v>0.73619631901840399</c:v>
                </c:pt>
                <c:pt idx="8801">
                  <c:v>0.74233128834355799</c:v>
                </c:pt>
                <c:pt idx="8802">
                  <c:v>0.748466257668711</c:v>
                </c:pt>
                <c:pt idx="8803">
                  <c:v>0.754601226993865</c:v>
                </c:pt>
                <c:pt idx="8804">
                  <c:v>0.76073619631901801</c:v>
                </c:pt>
                <c:pt idx="8805">
                  <c:v>0.76687116564417102</c:v>
                </c:pt>
                <c:pt idx="8806">
                  <c:v>0.77300613496932502</c:v>
                </c:pt>
                <c:pt idx="8807">
                  <c:v>0.77914110429447803</c:v>
                </c:pt>
                <c:pt idx="8808">
                  <c:v>0.78527607361963103</c:v>
                </c:pt>
                <c:pt idx="8809">
                  <c:v>0.79141104294478504</c:v>
                </c:pt>
                <c:pt idx="8810">
                  <c:v>0.79754601226993804</c:v>
                </c:pt>
                <c:pt idx="8811">
                  <c:v>0.80368098159509205</c:v>
                </c:pt>
                <c:pt idx="8812">
                  <c:v>0.80981595092024505</c:v>
                </c:pt>
                <c:pt idx="8813">
                  <c:v>0.81595092024539795</c:v>
                </c:pt>
                <c:pt idx="8814">
                  <c:v>0.82208588957055195</c:v>
                </c:pt>
                <c:pt idx="8815">
                  <c:v>0.82822085889570496</c:v>
                </c:pt>
                <c:pt idx="8816">
                  <c:v>0.83435582822085796</c:v>
                </c:pt>
                <c:pt idx="8817">
                  <c:v>0.84049079754601197</c:v>
                </c:pt>
                <c:pt idx="8818">
                  <c:v>0.84662576687116498</c:v>
                </c:pt>
                <c:pt idx="8819">
                  <c:v>0.85276073619631898</c:v>
                </c:pt>
                <c:pt idx="8820">
                  <c:v>0.85889570552147199</c:v>
                </c:pt>
                <c:pt idx="8821">
                  <c:v>0.86503067484662499</c:v>
                </c:pt>
                <c:pt idx="8822">
                  <c:v>0.871165644171779</c:v>
                </c:pt>
                <c:pt idx="8823">
                  <c:v>0.877300613496932</c:v>
                </c:pt>
                <c:pt idx="8824">
                  <c:v>0.88343558282208501</c:v>
                </c:pt>
                <c:pt idx="8825">
                  <c:v>0.88957055214723901</c:v>
                </c:pt>
                <c:pt idx="8826">
                  <c:v>0.89570552147239202</c:v>
                </c:pt>
                <c:pt idx="8827">
                  <c:v>0.90184049079754602</c:v>
                </c:pt>
                <c:pt idx="8828">
                  <c:v>0.90797546012269903</c:v>
                </c:pt>
                <c:pt idx="8829">
                  <c:v>0.91411042944785204</c:v>
                </c:pt>
                <c:pt idx="8830">
                  <c:v>0.92024539877300604</c:v>
                </c:pt>
                <c:pt idx="8831">
                  <c:v>0.92638036809815905</c:v>
                </c:pt>
                <c:pt idx="8832">
                  <c:v>0.93251533742331205</c:v>
                </c:pt>
                <c:pt idx="8833">
                  <c:v>0.93865030674846595</c:v>
                </c:pt>
                <c:pt idx="8834">
                  <c:v>0.94478527607361895</c:v>
                </c:pt>
                <c:pt idx="8835">
                  <c:v>0.95092024539877296</c:v>
                </c:pt>
                <c:pt idx="8836">
                  <c:v>0.95705521472392596</c:v>
                </c:pt>
                <c:pt idx="8837">
                  <c:v>0.96319018404907897</c:v>
                </c:pt>
                <c:pt idx="8838">
                  <c:v>0.96932515337423297</c:v>
                </c:pt>
                <c:pt idx="8839">
                  <c:v>0.97546012269938598</c:v>
                </c:pt>
                <c:pt idx="8840">
                  <c:v>0.98159509202453898</c:v>
                </c:pt>
                <c:pt idx="8841">
                  <c:v>0.98773006134969299</c:v>
                </c:pt>
                <c:pt idx="8842">
                  <c:v>0.993865030674846</c:v>
                </c:pt>
                <c:pt idx="8843">
                  <c:v>0</c:v>
                </c:pt>
                <c:pt idx="8844">
                  <c:v>2.1276595744680799E-2</c:v>
                </c:pt>
                <c:pt idx="8845">
                  <c:v>4.2553191489361701E-2</c:v>
                </c:pt>
                <c:pt idx="8846">
                  <c:v>6.3829787234042507E-2</c:v>
                </c:pt>
                <c:pt idx="8847">
                  <c:v>8.5106382978723402E-2</c:v>
                </c:pt>
                <c:pt idx="8848">
                  <c:v>0.10638297872340401</c:v>
                </c:pt>
                <c:pt idx="8849">
                  <c:v>0.12765957446808501</c:v>
                </c:pt>
                <c:pt idx="8850">
                  <c:v>0.14893617021276501</c:v>
                </c:pt>
                <c:pt idx="8851">
                  <c:v>0.170212765957446</c:v>
                </c:pt>
                <c:pt idx="8852">
                  <c:v>0.19148936170212699</c:v>
                </c:pt>
                <c:pt idx="8853">
                  <c:v>0.21276595744680801</c:v>
                </c:pt>
                <c:pt idx="8854">
                  <c:v>0.23404255319148901</c:v>
                </c:pt>
                <c:pt idx="8855">
                  <c:v>0.25531914893617003</c:v>
                </c:pt>
                <c:pt idx="8856">
                  <c:v>0.27659574468085102</c:v>
                </c:pt>
                <c:pt idx="8857">
                  <c:v>0.29787234042553101</c:v>
                </c:pt>
                <c:pt idx="8858">
                  <c:v>0.31914893617021201</c:v>
                </c:pt>
                <c:pt idx="8859">
                  <c:v>0.340425531914893</c:v>
                </c:pt>
                <c:pt idx="8860">
                  <c:v>0.36170212765957399</c:v>
                </c:pt>
                <c:pt idx="8861">
                  <c:v>0.38297872340425498</c:v>
                </c:pt>
                <c:pt idx="8862">
                  <c:v>0.40425531914893598</c:v>
                </c:pt>
                <c:pt idx="8863">
                  <c:v>0.42553191489361702</c:v>
                </c:pt>
                <c:pt idx="8864">
                  <c:v>0.44680851063829702</c:v>
                </c:pt>
                <c:pt idx="8865">
                  <c:v>0.46808510638297801</c:v>
                </c:pt>
                <c:pt idx="8866">
                  <c:v>0.489361702127659</c:v>
                </c:pt>
                <c:pt idx="8867">
                  <c:v>0.51063829787234005</c:v>
                </c:pt>
                <c:pt idx="8868">
                  <c:v>0.53191489361702105</c:v>
                </c:pt>
                <c:pt idx="8869">
                  <c:v>0.55319148936170204</c:v>
                </c:pt>
                <c:pt idx="8870">
                  <c:v>0.57446808510638303</c:v>
                </c:pt>
                <c:pt idx="8871">
                  <c:v>0.59574468085106302</c:v>
                </c:pt>
                <c:pt idx="8872">
                  <c:v>0.61702127659574402</c:v>
                </c:pt>
                <c:pt idx="8873">
                  <c:v>0.63829787234042501</c:v>
                </c:pt>
                <c:pt idx="8874">
                  <c:v>0.659574468085106</c:v>
                </c:pt>
                <c:pt idx="8875">
                  <c:v>0.680851063829787</c:v>
                </c:pt>
                <c:pt idx="8876">
                  <c:v>0.70212765957446799</c:v>
                </c:pt>
                <c:pt idx="8877">
                  <c:v>0.72340425531914898</c:v>
                </c:pt>
                <c:pt idx="8878">
                  <c:v>0.74468085106382897</c:v>
                </c:pt>
                <c:pt idx="8879">
                  <c:v>0.76595744680850997</c:v>
                </c:pt>
                <c:pt idx="8880">
                  <c:v>0.78723404255319096</c:v>
                </c:pt>
                <c:pt idx="8881">
                  <c:v>0.80851063829787195</c:v>
                </c:pt>
                <c:pt idx="8882">
                  <c:v>0.82978723404255295</c:v>
                </c:pt>
                <c:pt idx="8883">
                  <c:v>0.85106382978723405</c:v>
                </c:pt>
                <c:pt idx="8884">
                  <c:v>0.87234042553191404</c:v>
                </c:pt>
                <c:pt idx="8885">
                  <c:v>0.89361702127659504</c:v>
                </c:pt>
                <c:pt idx="8886">
                  <c:v>0.91489361702127603</c:v>
                </c:pt>
                <c:pt idx="8887">
                  <c:v>0.93617021276595702</c:v>
                </c:pt>
                <c:pt idx="8888">
                  <c:v>0.95744680851063801</c:v>
                </c:pt>
                <c:pt idx="8889">
                  <c:v>0.97872340425531901</c:v>
                </c:pt>
                <c:pt idx="8890">
                  <c:v>0</c:v>
                </c:pt>
                <c:pt idx="8891">
                  <c:v>1.63934426229508E-2</c:v>
                </c:pt>
                <c:pt idx="8892">
                  <c:v>3.2786885245901599E-2</c:v>
                </c:pt>
                <c:pt idx="8893">
                  <c:v>4.9180327868852403E-2</c:v>
                </c:pt>
                <c:pt idx="8894">
                  <c:v>6.5573770491803199E-2</c:v>
                </c:pt>
                <c:pt idx="8895">
                  <c:v>8.1967213114753995E-2</c:v>
                </c:pt>
                <c:pt idx="8896">
                  <c:v>9.8360655737704902E-2</c:v>
                </c:pt>
                <c:pt idx="8897">
                  <c:v>0.114754098360655</c:v>
                </c:pt>
                <c:pt idx="8898">
                  <c:v>0.13114754098360601</c:v>
                </c:pt>
                <c:pt idx="8899">
                  <c:v>0.14754098360655701</c:v>
                </c:pt>
                <c:pt idx="8900">
                  <c:v>0.16393442622950799</c:v>
                </c:pt>
                <c:pt idx="8901">
                  <c:v>0.18032786885245899</c:v>
                </c:pt>
                <c:pt idx="8902">
                  <c:v>0.196721311475409</c:v>
                </c:pt>
                <c:pt idx="8903">
                  <c:v>0.21311475409836</c:v>
                </c:pt>
                <c:pt idx="8904">
                  <c:v>0.22950819672131101</c:v>
                </c:pt>
                <c:pt idx="8905">
                  <c:v>0.24590163934426201</c:v>
                </c:pt>
                <c:pt idx="8906">
                  <c:v>0.26229508196721302</c:v>
                </c:pt>
                <c:pt idx="8907">
                  <c:v>0.27868852459016302</c:v>
                </c:pt>
                <c:pt idx="8908">
                  <c:v>0.29508196721311403</c:v>
                </c:pt>
                <c:pt idx="8909">
                  <c:v>0.31147540983606498</c:v>
                </c:pt>
                <c:pt idx="8910">
                  <c:v>0.32786885245901598</c:v>
                </c:pt>
                <c:pt idx="8911">
                  <c:v>0.34426229508196698</c:v>
                </c:pt>
                <c:pt idx="8912">
                  <c:v>0.36065573770491799</c:v>
                </c:pt>
                <c:pt idx="8913">
                  <c:v>0.37704918032786799</c:v>
                </c:pt>
                <c:pt idx="8914">
                  <c:v>0.393442622950819</c:v>
                </c:pt>
                <c:pt idx="8915">
                  <c:v>0.40983606557377</c:v>
                </c:pt>
                <c:pt idx="8916">
                  <c:v>0.42622950819672101</c:v>
                </c:pt>
                <c:pt idx="8917">
                  <c:v>0.44262295081967201</c:v>
                </c:pt>
                <c:pt idx="8918">
                  <c:v>0.45901639344262202</c:v>
                </c:pt>
                <c:pt idx="8919">
                  <c:v>0.47540983606557302</c:v>
                </c:pt>
                <c:pt idx="8920">
                  <c:v>0.49180327868852403</c:v>
                </c:pt>
                <c:pt idx="8921">
                  <c:v>0.50819672131147497</c:v>
                </c:pt>
                <c:pt idx="8922">
                  <c:v>0.52459016393442603</c:v>
                </c:pt>
                <c:pt idx="8923">
                  <c:v>0.54098360655737698</c:v>
                </c:pt>
                <c:pt idx="8924">
                  <c:v>0.55737704918032704</c:v>
                </c:pt>
                <c:pt idx="8925">
                  <c:v>0.57377049180327799</c:v>
                </c:pt>
                <c:pt idx="8926">
                  <c:v>0.59016393442622905</c:v>
                </c:pt>
                <c:pt idx="8927">
                  <c:v>0.60655737704918</c:v>
                </c:pt>
                <c:pt idx="8928">
                  <c:v>0.62295081967213095</c:v>
                </c:pt>
                <c:pt idx="8929">
                  <c:v>0.63934426229508201</c:v>
                </c:pt>
                <c:pt idx="8930">
                  <c:v>0.65573770491803196</c:v>
                </c:pt>
                <c:pt idx="8931">
                  <c:v>0.67213114754098302</c:v>
                </c:pt>
                <c:pt idx="8932">
                  <c:v>0.68852459016393397</c:v>
                </c:pt>
                <c:pt idx="8933">
                  <c:v>0.70491803278688503</c:v>
                </c:pt>
                <c:pt idx="8934">
                  <c:v>0.72131147540983598</c:v>
                </c:pt>
                <c:pt idx="8935">
                  <c:v>0.73770491803278604</c:v>
                </c:pt>
                <c:pt idx="8936">
                  <c:v>0.75409836065573699</c:v>
                </c:pt>
                <c:pt idx="8937">
                  <c:v>0.77049180327868805</c:v>
                </c:pt>
                <c:pt idx="8938">
                  <c:v>0.786885245901639</c:v>
                </c:pt>
                <c:pt idx="8939">
                  <c:v>0.80327868852458995</c:v>
                </c:pt>
                <c:pt idx="8940">
                  <c:v>0.81967213114754101</c:v>
                </c:pt>
                <c:pt idx="8941">
                  <c:v>0.83606557377049096</c:v>
                </c:pt>
                <c:pt idx="8942">
                  <c:v>0.85245901639344202</c:v>
                </c:pt>
                <c:pt idx="8943">
                  <c:v>0.86885245901639296</c:v>
                </c:pt>
                <c:pt idx="8944">
                  <c:v>0.88524590163934402</c:v>
                </c:pt>
                <c:pt idx="8945">
                  <c:v>0.90163934426229497</c:v>
                </c:pt>
                <c:pt idx="8946">
                  <c:v>0.91803278688524503</c:v>
                </c:pt>
                <c:pt idx="8947">
                  <c:v>0.93442622950819598</c:v>
                </c:pt>
                <c:pt idx="8948">
                  <c:v>0.95081967213114704</c:v>
                </c:pt>
                <c:pt idx="8949">
                  <c:v>0.96721311475409799</c:v>
                </c:pt>
                <c:pt idx="8950">
                  <c:v>0.98360655737704905</c:v>
                </c:pt>
                <c:pt idx="8951">
                  <c:v>0</c:v>
                </c:pt>
                <c:pt idx="8952">
                  <c:v>2.04081632653061E-2</c:v>
                </c:pt>
                <c:pt idx="8953">
                  <c:v>4.08163265306122E-2</c:v>
                </c:pt>
                <c:pt idx="8954">
                  <c:v>6.1224489795918297E-2</c:v>
                </c:pt>
                <c:pt idx="8955">
                  <c:v>8.16326530612244E-2</c:v>
                </c:pt>
                <c:pt idx="8956">
                  <c:v>0.10204081632653</c:v>
                </c:pt>
                <c:pt idx="8957">
                  <c:v>0.122448979591836</c:v>
                </c:pt>
                <c:pt idx="8958">
                  <c:v>0.14285714285714199</c:v>
                </c:pt>
                <c:pt idx="8959">
                  <c:v>0.163265306122448</c:v>
                </c:pt>
                <c:pt idx="8960">
                  <c:v>0.183673469387755</c:v>
                </c:pt>
                <c:pt idx="8961">
                  <c:v>0.20408163265306101</c:v>
                </c:pt>
                <c:pt idx="8962">
                  <c:v>0.22448979591836701</c:v>
                </c:pt>
                <c:pt idx="8963">
                  <c:v>0.24489795918367299</c:v>
                </c:pt>
                <c:pt idx="8964">
                  <c:v>0.265306122448979</c:v>
                </c:pt>
                <c:pt idx="8965">
                  <c:v>0.28571428571428498</c:v>
                </c:pt>
                <c:pt idx="8966">
                  <c:v>0.30612244897959101</c:v>
                </c:pt>
                <c:pt idx="8967">
                  <c:v>0.32653061224489699</c:v>
                </c:pt>
                <c:pt idx="8968">
                  <c:v>0.34693877551020402</c:v>
                </c:pt>
                <c:pt idx="8969">
                  <c:v>0.36734693877551</c:v>
                </c:pt>
                <c:pt idx="8970">
                  <c:v>0.38775510204081598</c:v>
                </c:pt>
                <c:pt idx="8971">
                  <c:v>0.40816326530612201</c:v>
                </c:pt>
                <c:pt idx="8972">
                  <c:v>0.42857142857142799</c:v>
                </c:pt>
                <c:pt idx="8973">
                  <c:v>0.44897959183673403</c:v>
                </c:pt>
                <c:pt idx="8974">
                  <c:v>0.46938775510204001</c:v>
                </c:pt>
                <c:pt idx="8975">
                  <c:v>0.48979591836734598</c:v>
                </c:pt>
                <c:pt idx="8976">
                  <c:v>0.51020408163265296</c:v>
                </c:pt>
                <c:pt idx="8977">
                  <c:v>0.530612244897959</c:v>
                </c:pt>
                <c:pt idx="8978">
                  <c:v>0.55102040816326503</c:v>
                </c:pt>
                <c:pt idx="8979">
                  <c:v>0.57142857142857095</c:v>
                </c:pt>
                <c:pt idx="8980">
                  <c:v>0.59183673469387699</c:v>
                </c:pt>
                <c:pt idx="8981">
                  <c:v>0.61224489795918302</c:v>
                </c:pt>
                <c:pt idx="8982">
                  <c:v>0.63265306122448906</c:v>
                </c:pt>
                <c:pt idx="8983">
                  <c:v>0.65306122448979498</c:v>
                </c:pt>
                <c:pt idx="8984">
                  <c:v>0.67346938775510201</c:v>
                </c:pt>
                <c:pt idx="8985">
                  <c:v>0.69387755102040805</c:v>
                </c:pt>
                <c:pt idx="8986">
                  <c:v>0.71428571428571397</c:v>
                </c:pt>
                <c:pt idx="8987">
                  <c:v>0.73469387755102</c:v>
                </c:pt>
                <c:pt idx="8988">
                  <c:v>0.75510204081632604</c:v>
                </c:pt>
                <c:pt idx="8989">
                  <c:v>0.77551020408163196</c:v>
                </c:pt>
                <c:pt idx="8990">
                  <c:v>0.79591836734693799</c:v>
                </c:pt>
                <c:pt idx="8991">
                  <c:v>0.81632653061224403</c:v>
                </c:pt>
                <c:pt idx="8992">
                  <c:v>0.83673469387755095</c:v>
                </c:pt>
                <c:pt idx="8993">
                  <c:v>0.85714285714285698</c:v>
                </c:pt>
                <c:pt idx="8994">
                  <c:v>0.87755102040816302</c:v>
                </c:pt>
                <c:pt idx="8995">
                  <c:v>0.89795918367346905</c:v>
                </c:pt>
                <c:pt idx="8996">
                  <c:v>0.91836734693877498</c:v>
                </c:pt>
                <c:pt idx="8997">
                  <c:v>0.93877551020408101</c:v>
                </c:pt>
                <c:pt idx="8998">
                  <c:v>0.95918367346938704</c:v>
                </c:pt>
                <c:pt idx="8999">
                  <c:v>0.97959183673469297</c:v>
                </c:pt>
                <c:pt idx="9000">
                  <c:v>0</c:v>
                </c:pt>
                <c:pt idx="9001">
                  <c:v>6.2111801242236003E-3</c:v>
                </c:pt>
                <c:pt idx="9002">
                  <c:v>1.2422360248447201E-2</c:v>
                </c:pt>
                <c:pt idx="9003">
                  <c:v>1.8633540372670801E-2</c:v>
                </c:pt>
                <c:pt idx="9004">
                  <c:v>2.4844720496894401E-2</c:v>
                </c:pt>
                <c:pt idx="9005">
                  <c:v>3.1055900621118002E-2</c:v>
                </c:pt>
                <c:pt idx="9006">
                  <c:v>3.7267080745341602E-2</c:v>
                </c:pt>
                <c:pt idx="9007">
                  <c:v>4.3478260869565202E-2</c:v>
                </c:pt>
                <c:pt idx="9008">
                  <c:v>4.9689440993788803E-2</c:v>
                </c:pt>
                <c:pt idx="9009">
                  <c:v>5.5900621118012403E-2</c:v>
                </c:pt>
                <c:pt idx="9010">
                  <c:v>6.2111801242236003E-2</c:v>
                </c:pt>
                <c:pt idx="9011">
                  <c:v>6.8322981366459604E-2</c:v>
                </c:pt>
                <c:pt idx="9012">
                  <c:v>7.4534161490683204E-2</c:v>
                </c:pt>
                <c:pt idx="9013">
                  <c:v>8.0745341614906804E-2</c:v>
                </c:pt>
                <c:pt idx="9014">
                  <c:v>8.6956521739130405E-2</c:v>
                </c:pt>
                <c:pt idx="9015">
                  <c:v>9.3167701863354005E-2</c:v>
                </c:pt>
                <c:pt idx="9016">
                  <c:v>9.9378881987577605E-2</c:v>
                </c:pt>
                <c:pt idx="9017">
                  <c:v>0.105590062111801</c:v>
                </c:pt>
                <c:pt idx="9018">
                  <c:v>0.111801242236024</c:v>
                </c:pt>
                <c:pt idx="9019">
                  <c:v>0.118012422360248</c:v>
                </c:pt>
                <c:pt idx="9020">
                  <c:v>0.12422360248447201</c:v>
                </c:pt>
                <c:pt idx="9021">
                  <c:v>0.13043478260869501</c:v>
                </c:pt>
                <c:pt idx="9022">
                  <c:v>0.13664596273291901</c:v>
                </c:pt>
                <c:pt idx="9023">
                  <c:v>0.14285714285714199</c:v>
                </c:pt>
                <c:pt idx="9024">
                  <c:v>0.14906832298136599</c:v>
                </c:pt>
                <c:pt idx="9025">
                  <c:v>0.15527950310558999</c:v>
                </c:pt>
                <c:pt idx="9026">
                  <c:v>0.161490683229813</c:v>
                </c:pt>
                <c:pt idx="9027">
                  <c:v>0.167701863354037</c:v>
                </c:pt>
                <c:pt idx="9028">
                  <c:v>0.17391304347826</c:v>
                </c:pt>
                <c:pt idx="9029">
                  <c:v>0.18012422360248401</c:v>
                </c:pt>
                <c:pt idx="9030">
                  <c:v>0.18633540372670801</c:v>
                </c:pt>
                <c:pt idx="9031">
                  <c:v>0.19254658385093101</c:v>
                </c:pt>
                <c:pt idx="9032">
                  <c:v>0.19875776397515499</c:v>
                </c:pt>
                <c:pt idx="9033">
                  <c:v>0.20496894409937799</c:v>
                </c:pt>
                <c:pt idx="9034">
                  <c:v>0.21118012422360199</c:v>
                </c:pt>
                <c:pt idx="9035">
                  <c:v>0.217391304347826</c:v>
                </c:pt>
                <c:pt idx="9036">
                  <c:v>0.223602484472049</c:v>
                </c:pt>
                <c:pt idx="9037">
                  <c:v>0.229813664596273</c:v>
                </c:pt>
                <c:pt idx="9038">
                  <c:v>0.23602484472049601</c:v>
                </c:pt>
                <c:pt idx="9039">
                  <c:v>0.24223602484472001</c:v>
                </c:pt>
                <c:pt idx="9040">
                  <c:v>0.24844720496894401</c:v>
                </c:pt>
                <c:pt idx="9041">
                  <c:v>0.25465838509316702</c:v>
                </c:pt>
                <c:pt idx="9042">
                  <c:v>0.26086956521739102</c:v>
                </c:pt>
                <c:pt idx="9043">
                  <c:v>0.26708074534161402</c:v>
                </c:pt>
                <c:pt idx="9044">
                  <c:v>0.27329192546583803</c:v>
                </c:pt>
                <c:pt idx="9045">
                  <c:v>0.27950310559006197</c:v>
                </c:pt>
                <c:pt idx="9046">
                  <c:v>0.28571428571428498</c:v>
                </c:pt>
                <c:pt idx="9047">
                  <c:v>0.29192546583850898</c:v>
                </c:pt>
                <c:pt idx="9048">
                  <c:v>0.29813664596273198</c:v>
                </c:pt>
                <c:pt idx="9049">
                  <c:v>0.30434782608695599</c:v>
                </c:pt>
                <c:pt idx="9050">
                  <c:v>0.31055900621117999</c:v>
                </c:pt>
                <c:pt idx="9051">
                  <c:v>0.31677018633540299</c:v>
                </c:pt>
                <c:pt idx="9052">
                  <c:v>0.322981366459627</c:v>
                </c:pt>
                <c:pt idx="9053">
                  <c:v>0.32919254658385</c:v>
                </c:pt>
                <c:pt idx="9054">
                  <c:v>0.335403726708074</c:v>
                </c:pt>
                <c:pt idx="9055">
                  <c:v>0.341614906832298</c:v>
                </c:pt>
                <c:pt idx="9056">
                  <c:v>0.34782608695652101</c:v>
                </c:pt>
                <c:pt idx="9057">
                  <c:v>0.35403726708074501</c:v>
                </c:pt>
                <c:pt idx="9058">
                  <c:v>0.36024844720496801</c:v>
                </c:pt>
                <c:pt idx="9059">
                  <c:v>0.36645962732919202</c:v>
                </c:pt>
                <c:pt idx="9060">
                  <c:v>0.37267080745341602</c:v>
                </c:pt>
                <c:pt idx="9061">
                  <c:v>0.37888198757763902</c:v>
                </c:pt>
                <c:pt idx="9062">
                  <c:v>0.38509316770186303</c:v>
                </c:pt>
                <c:pt idx="9063">
                  <c:v>0.39130434782608697</c:v>
                </c:pt>
                <c:pt idx="9064">
                  <c:v>0.39751552795030998</c:v>
                </c:pt>
                <c:pt idx="9065">
                  <c:v>0.40372670807453398</c:v>
                </c:pt>
                <c:pt idx="9066">
                  <c:v>0.40993788819875698</c:v>
                </c:pt>
                <c:pt idx="9067">
                  <c:v>0.41614906832298099</c:v>
                </c:pt>
                <c:pt idx="9068">
                  <c:v>0.42236024844720499</c:v>
                </c:pt>
                <c:pt idx="9069">
                  <c:v>0.42857142857142799</c:v>
                </c:pt>
                <c:pt idx="9070">
                  <c:v>0.434782608695652</c:v>
                </c:pt>
                <c:pt idx="9071">
                  <c:v>0.440993788819875</c:v>
                </c:pt>
                <c:pt idx="9072">
                  <c:v>0.447204968944099</c:v>
                </c:pt>
                <c:pt idx="9073">
                  <c:v>0.453416149068323</c:v>
                </c:pt>
                <c:pt idx="9074">
                  <c:v>0.45962732919254601</c:v>
                </c:pt>
                <c:pt idx="9075">
                  <c:v>0.46583850931677001</c:v>
                </c:pt>
                <c:pt idx="9076">
                  <c:v>0.47204968944099301</c:v>
                </c:pt>
                <c:pt idx="9077">
                  <c:v>0.47826086956521702</c:v>
                </c:pt>
                <c:pt idx="9078">
                  <c:v>0.48447204968944102</c:v>
                </c:pt>
                <c:pt idx="9079">
                  <c:v>0.49068322981366402</c:v>
                </c:pt>
                <c:pt idx="9080">
                  <c:v>0.49689440993788803</c:v>
                </c:pt>
                <c:pt idx="9081">
                  <c:v>0.50310559006211097</c:v>
                </c:pt>
                <c:pt idx="9082">
                  <c:v>0.50931677018633503</c:v>
                </c:pt>
                <c:pt idx="9083">
                  <c:v>0.51552795031055898</c:v>
                </c:pt>
                <c:pt idx="9084">
                  <c:v>0.52173913043478204</c:v>
                </c:pt>
                <c:pt idx="9085">
                  <c:v>0.52795031055900599</c:v>
                </c:pt>
                <c:pt idx="9086">
                  <c:v>0.53416149068322905</c:v>
                </c:pt>
                <c:pt idx="9087">
                  <c:v>0.54037267080745299</c:v>
                </c:pt>
                <c:pt idx="9088">
                  <c:v>0.54658385093167705</c:v>
                </c:pt>
                <c:pt idx="9089">
                  <c:v>0.5527950310559</c:v>
                </c:pt>
                <c:pt idx="9090">
                  <c:v>0.55900621118012395</c:v>
                </c:pt>
                <c:pt idx="9091">
                  <c:v>0.56521739130434701</c:v>
                </c:pt>
                <c:pt idx="9092">
                  <c:v>0.57142857142857095</c:v>
                </c:pt>
                <c:pt idx="9093">
                  <c:v>0.57763975155279501</c:v>
                </c:pt>
                <c:pt idx="9094">
                  <c:v>0.58385093167701796</c:v>
                </c:pt>
                <c:pt idx="9095">
                  <c:v>0.59006211180124202</c:v>
                </c:pt>
                <c:pt idx="9096">
                  <c:v>0.59627329192546497</c:v>
                </c:pt>
                <c:pt idx="9097">
                  <c:v>0.60248447204968902</c:v>
                </c:pt>
                <c:pt idx="9098">
                  <c:v>0.60869565217391297</c:v>
                </c:pt>
                <c:pt idx="9099">
                  <c:v>0.61490683229813603</c:v>
                </c:pt>
                <c:pt idx="9100">
                  <c:v>0.62111801242235998</c:v>
                </c:pt>
                <c:pt idx="9101">
                  <c:v>0.62732919254658304</c:v>
                </c:pt>
                <c:pt idx="9102">
                  <c:v>0.63354037267080698</c:v>
                </c:pt>
                <c:pt idx="9103">
                  <c:v>0.63975155279503104</c:v>
                </c:pt>
                <c:pt idx="9104">
                  <c:v>0.64596273291925399</c:v>
                </c:pt>
                <c:pt idx="9105">
                  <c:v>0.65217391304347805</c:v>
                </c:pt>
                <c:pt idx="9106">
                  <c:v>0.658385093167701</c:v>
                </c:pt>
                <c:pt idx="9107">
                  <c:v>0.66459627329192505</c:v>
                </c:pt>
                <c:pt idx="9108">
                  <c:v>0.670807453416149</c:v>
                </c:pt>
                <c:pt idx="9109">
                  <c:v>0.67701863354037195</c:v>
                </c:pt>
                <c:pt idx="9110">
                  <c:v>0.68322981366459601</c:v>
                </c:pt>
                <c:pt idx="9111">
                  <c:v>0.68944099378881896</c:v>
                </c:pt>
                <c:pt idx="9112">
                  <c:v>0.69565217391304301</c:v>
                </c:pt>
                <c:pt idx="9113">
                  <c:v>0.70186335403726696</c:v>
                </c:pt>
                <c:pt idx="9114">
                  <c:v>0.70807453416149002</c:v>
                </c:pt>
                <c:pt idx="9115">
                  <c:v>0.71428571428571397</c:v>
                </c:pt>
                <c:pt idx="9116">
                  <c:v>0.72049689440993703</c:v>
                </c:pt>
                <c:pt idx="9117">
                  <c:v>0.72670807453416097</c:v>
                </c:pt>
                <c:pt idx="9118">
                  <c:v>0.73291925465838503</c:v>
                </c:pt>
                <c:pt idx="9119">
                  <c:v>0.73913043478260798</c:v>
                </c:pt>
                <c:pt idx="9120">
                  <c:v>0.74534161490683204</c:v>
                </c:pt>
                <c:pt idx="9121">
                  <c:v>0.75155279503105499</c:v>
                </c:pt>
                <c:pt idx="9122">
                  <c:v>0.75776397515527905</c:v>
                </c:pt>
                <c:pt idx="9123">
                  <c:v>0.76397515527950299</c:v>
                </c:pt>
                <c:pt idx="9124">
                  <c:v>0.77018633540372605</c:v>
                </c:pt>
                <c:pt idx="9125">
                  <c:v>0.77639751552795</c:v>
                </c:pt>
                <c:pt idx="9126">
                  <c:v>0.78260869565217395</c:v>
                </c:pt>
                <c:pt idx="9127">
                  <c:v>0.78881987577639701</c:v>
                </c:pt>
                <c:pt idx="9128">
                  <c:v>0.79503105590062095</c:v>
                </c:pt>
                <c:pt idx="9129">
                  <c:v>0.80124223602484401</c:v>
                </c:pt>
                <c:pt idx="9130">
                  <c:v>0.80745341614906796</c:v>
                </c:pt>
                <c:pt idx="9131">
                  <c:v>0.81366459627329102</c:v>
                </c:pt>
                <c:pt idx="9132">
                  <c:v>0.81987577639751497</c:v>
                </c:pt>
                <c:pt idx="9133">
                  <c:v>0.82608695652173902</c:v>
                </c:pt>
                <c:pt idx="9134">
                  <c:v>0.83229813664596197</c:v>
                </c:pt>
                <c:pt idx="9135">
                  <c:v>0.83850931677018603</c:v>
                </c:pt>
                <c:pt idx="9136">
                  <c:v>0.84472049689440998</c:v>
                </c:pt>
                <c:pt idx="9137">
                  <c:v>0.85093167701863304</c:v>
                </c:pt>
                <c:pt idx="9138">
                  <c:v>0.85714285714285698</c:v>
                </c:pt>
                <c:pt idx="9139">
                  <c:v>0.86335403726708004</c:v>
                </c:pt>
                <c:pt idx="9140">
                  <c:v>0.86956521739130399</c:v>
                </c:pt>
                <c:pt idx="9141">
                  <c:v>0.87577639751552705</c:v>
                </c:pt>
                <c:pt idx="9142">
                  <c:v>0.881987577639751</c:v>
                </c:pt>
                <c:pt idx="9143">
                  <c:v>0.88819875776397506</c:v>
                </c:pt>
                <c:pt idx="9144">
                  <c:v>0.894409937888198</c:v>
                </c:pt>
                <c:pt idx="9145">
                  <c:v>0.90062111801242195</c:v>
                </c:pt>
                <c:pt idx="9146">
                  <c:v>0.90683229813664601</c:v>
                </c:pt>
                <c:pt idx="9147">
                  <c:v>0.91304347826086896</c:v>
                </c:pt>
                <c:pt idx="9148">
                  <c:v>0.91925465838509302</c:v>
                </c:pt>
                <c:pt idx="9149">
                  <c:v>0.92546583850931596</c:v>
                </c:pt>
                <c:pt idx="9150">
                  <c:v>0.93167701863354002</c:v>
                </c:pt>
                <c:pt idx="9151">
                  <c:v>0.93788819875776397</c:v>
                </c:pt>
                <c:pt idx="9152">
                  <c:v>0.94409937888198703</c:v>
                </c:pt>
                <c:pt idx="9153">
                  <c:v>0.95031055900621098</c:v>
                </c:pt>
                <c:pt idx="9154">
                  <c:v>0.95652173913043403</c:v>
                </c:pt>
                <c:pt idx="9155">
                  <c:v>0.96273291925465798</c:v>
                </c:pt>
                <c:pt idx="9156">
                  <c:v>0.96894409937888204</c:v>
                </c:pt>
                <c:pt idx="9157">
                  <c:v>0.97515527950310499</c:v>
                </c:pt>
                <c:pt idx="9158">
                  <c:v>0.98136645962732905</c:v>
                </c:pt>
                <c:pt idx="9159">
                  <c:v>0.98757763975155199</c:v>
                </c:pt>
                <c:pt idx="9160">
                  <c:v>0.99378881987577605</c:v>
                </c:pt>
                <c:pt idx="9161">
                  <c:v>0</c:v>
                </c:pt>
                <c:pt idx="9162">
                  <c:v>1.1904761904761901E-2</c:v>
                </c:pt>
                <c:pt idx="9163">
                  <c:v>2.3809523809523801E-2</c:v>
                </c:pt>
                <c:pt idx="9164">
                  <c:v>3.5714285714285698E-2</c:v>
                </c:pt>
                <c:pt idx="9165">
                  <c:v>4.7619047619047603E-2</c:v>
                </c:pt>
                <c:pt idx="9166">
                  <c:v>5.95238095238095E-2</c:v>
                </c:pt>
                <c:pt idx="9167">
                  <c:v>7.1428571428571397E-2</c:v>
                </c:pt>
                <c:pt idx="9168">
                  <c:v>8.3333333333333301E-2</c:v>
                </c:pt>
                <c:pt idx="9169">
                  <c:v>9.5238095238095205E-2</c:v>
                </c:pt>
                <c:pt idx="9170">
                  <c:v>0.107142857142857</c:v>
                </c:pt>
                <c:pt idx="9171">
                  <c:v>0.119047619047619</c:v>
                </c:pt>
                <c:pt idx="9172">
                  <c:v>0.13095238095237999</c:v>
                </c:pt>
                <c:pt idx="9173">
                  <c:v>0.14285714285714199</c:v>
                </c:pt>
                <c:pt idx="9174">
                  <c:v>0.15476190476190399</c:v>
                </c:pt>
                <c:pt idx="9175">
                  <c:v>0.16666666666666599</c:v>
                </c:pt>
                <c:pt idx="9176">
                  <c:v>0.17857142857142799</c:v>
                </c:pt>
                <c:pt idx="9177">
                  <c:v>0.19047619047618999</c:v>
                </c:pt>
                <c:pt idx="9178">
                  <c:v>0.202380952380952</c:v>
                </c:pt>
                <c:pt idx="9179">
                  <c:v>0.214285714285714</c:v>
                </c:pt>
                <c:pt idx="9180">
                  <c:v>0.226190476190476</c:v>
                </c:pt>
                <c:pt idx="9181">
                  <c:v>0.238095238095238</c:v>
                </c:pt>
                <c:pt idx="9182">
                  <c:v>0.25</c:v>
                </c:pt>
                <c:pt idx="9183">
                  <c:v>0.26190476190476097</c:v>
                </c:pt>
                <c:pt idx="9184">
                  <c:v>0.273809523809523</c:v>
                </c:pt>
                <c:pt idx="9185">
                  <c:v>0.28571428571428498</c:v>
                </c:pt>
                <c:pt idx="9186">
                  <c:v>0.29761904761904701</c:v>
                </c:pt>
                <c:pt idx="9187">
                  <c:v>0.30952380952380898</c:v>
                </c:pt>
                <c:pt idx="9188">
                  <c:v>0.32142857142857101</c:v>
                </c:pt>
                <c:pt idx="9189">
                  <c:v>0.33333333333333298</c:v>
                </c:pt>
                <c:pt idx="9190">
                  <c:v>0.34523809523809501</c:v>
                </c:pt>
                <c:pt idx="9191">
                  <c:v>0.35714285714285698</c:v>
                </c:pt>
                <c:pt idx="9192">
                  <c:v>0.36904761904761901</c:v>
                </c:pt>
                <c:pt idx="9193">
                  <c:v>0.38095238095237999</c:v>
                </c:pt>
                <c:pt idx="9194">
                  <c:v>0.39285714285714202</c:v>
                </c:pt>
                <c:pt idx="9195">
                  <c:v>0.40476190476190399</c:v>
                </c:pt>
                <c:pt idx="9196">
                  <c:v>0.41666666666666602</c:v>
                </c:pt>
                <c:pt idx="9197">
                  <c:v>0.42857142857142799</c:v>
                </c:pt>
                <c:pt idx="9198">
                  <c:v>0.44047619047619002</c:v>
                </c:pt>
                <c:pt idx="9199">
                  <c:v>0.452380952380952</c:v>
                </c:pt>
                <c:pt idx="9200">
                  <c:v>0.46428571428571402</c:v>
                </c:pt>
                <c:pt idx="9201">
                  <c:v>0.476190476190476</c:v>
                </c:pt>
                <c:pt idx="9202">
                  <c:v>0.48809523809523803</c:v>
                </c:pt>
                <c:pt idx="9203">
                  <c:v>0.5</c:v>
                </c:pt>
                <c:pt idx="9204">
                  <c:v>0.51190476190476097</c:v>
                </c:pt>
                <c:pt idx="9205">
                  <c:v>0.52380952380952295</c:v>
                </c:pt>
                <c:pt idx="9206">
                  <c:v>0.53571428571428503</c:v>
                </c:pt>
                <c:pt idx="9207">
                  <c:v>0.54761904761904701</c:v>
                </c:pt>
                <c:pt idx="9208">
                  <c:v>0.55952380952380898</c:v>
                </c:pt>
                <c:pt idx="9209">
                  <c:v>0.57142857142857095</c:v>
                </c:pt>
                <c:pt idx="9210">
                  <c:v>0.58333333333333304</c:v>
                </c:pt>
                <c:pt idx="9211">
                  <c:v>0.59523809523809501</c:v>
                </c:pt>
                <c:pt idx="9212">
                  <c:v>0.60714285714285698</c:v>
                </c:pt>
                <c:pt idx="9213">
                  <c:v>0.61904761904761896</c:v>
                </c:pt>
                <c:pt idx="9214">
                  <c:v>0.63095238095238004</c:v>
                </c:pt>
                <c:pt idx="9215">
                  <c:v>0.64285714285714202</c:v>
                </c:pt>
                <c:pt idx="9216">
                  <c:v>0.65476190476190399</c:v>
                </c:pt>
                <c:pt idx="9217">
                  <c:v>0.66666666666666596</c:v>
                </c:pt>
                <c:pt idx="9218">
                  <c:v>0.67857142857142805</c:v>
                </c:pt>
                <c:pt idx="9219">
                  <c:v>0.69047619047619002</c:v>
                </c:pt>
                <c:pt idx="9220">
                  <c:v>0.702380952380952</c:v>
                </c:pt>
                <c:pt idx="9221">
                  <c:v>0.71428571428571397</c:v>
                </c:pt>
                <c:pt idx="9222">
                  <c:v>0.72619047619047605</c:v>
                </c:pt>
                <c:pt idx="9223">
                  <c:v>0.73809523809523803</c:v>
                </c:pt>
                <c:pt idx="9224">
                  <c:v>0.75</c:v>
                </c:pt>
                <c:pt idx="9225">
                  <c:v>0.76190476190476097</c:v>
                </c:pt>
                <c:pt idx="9226">
                  <c:v>0.77380952380952295</c:v>
                </c:pt>
                <c:pt idx="9227">
                  <c:v>0.78571428571428503</c:v>
                </c:pt>
                <c:pt idx="9228">
                  <c:v>0.79761904761904701</c:v>
                </c:pt>
                <c:pt idx="9229">
                  <c:v>0.80952380952380898</c:v>
                </c:pt>
                <c:pt idx="9230">
                  <c:v>0.82142857142857095</c:v>
                </c:pt>
                <c:pt idx="9231">
                  <c:v>0.83333333333333304</c:v>
                </c:pt>
                <c:pt idx="9232">
                  <c:v>0.84523809523809501</c:v>
                </c:pt>
                <c:pt idx="9233">
                  <c:v>0.85714285714285698</c:v>
                </c:pt>
                <c:pt idx="9234">
                  <c:v>0.86904761904761896</c:v>
                </c:pt>
                <c:pt idx="9235">
                  <c:v>0.88095238095238004</c:v>
                </c:pt>
                <c:pt idx="9236">
                  <c:v>0.89285714285714202</c:v>
                </c:pt>
                <c:pt idx="9237">
                  <c:v>0.90476190476190399</c:v>
                </c:pt>
                <c:pt idx="9238">
                  <c:v>0.91666666666666596</c:v>
                </c:pt>
                <c:pt idx="9239">
                  <c:v>0.92857142857142805</c:v>
                </c:pt>
                <c:pt idx="9240">
                  <c:v>0.94047619047619002</c:v>
                </c:pt>
                <c:pt idx="9241">
                  <c:v>0.952380952380952</c:v>
                </c:pt>
                <c:pt idx="9242">
                  <c:v>0.96428571428571397</c:v>
                </c:pt>
                <c:pt idx="9243">
                  <c:v>0.97619047619047605</c:v>
                </c:pt>
                <c:pt idx="9244">
                  <c:v>0.98809523809523803</c:v>
                </c:pt>
                <c:pt idx="9245">
                  <c:v>0</c:v>
                </c:pt>
                <c:pt idx="9246">
                  <c:v>2.4390243902439001E-2</c:v>
                </c:pt>
                <c:pt idx="9247">
                  <c:v>4.8780487804878002E-2</c:v>
                </c:pt>
                <c:pt idx="9248">
                  <c:v>7.3170731707316999E-2</c:v>
                </c:pt>
                <c:pt idx="9249">
                  <c:v>9.7560975609756101E-2</c:v>
                </c:pt>
                <c:pt idx="9250">
                  <c:v>0.12195121951219499</c:v>
                </c:pt>
                <c:pt idx="9251">
                  <c:v>0.146341463414634</c:v>
                </c:pt>
                <c:pt idx="9252">
                  <c:v>0.17073170731707299</c:v>
                </c:pt>
                <c:pt idx="9253">
                  <c:v>0.19512195121951201</c:v>
                </c:pt>
                <c:pt idx="9254">
                  <c:v>0.219512195121951</c:v>
                </c:pt>
                <c:pt idx="9255">
                  <c:v>0.24390243902438999</c:v>
                </c:pt>
                <c:pt idx="9256">
                  <c:v>0.26829268292682901</c:v>
                </c:pt>
                <c:pt idx="9257">
                  <c:v>0.292682926829268</c:v>
                </c:pt>
                <c:pt idx="9258">
                  <c:v>0.31707317073170699</c:v>
                </c:pt>
                <c:pt idx="9259">
                  <c:v>0.34146341463414598</c:v>
                </c:pt>
                <c:pt idx="9260">
                  <c:v>0.36585365853658502</c:v>
                </c:pt>
                <c:pt idx="9261">
                  <c:v>0.39024390243902402</c:v>
                </c:pt>
                <c:pt idx="9262">
                  <c:v>0.41463414634146301</c:v>
                </c:pt>
                <c:pt idx="9263">
                  <c:v>0.439024390243902</c:v>
                </c:pt>
                <c:pt idx="9264">
                  <c:v>0.46341463414634099</c:v>
                </c:pt>
                <c:pt idx="9265">
                  <c:v>0.48780487804877998</c:v>
                </c:pt>
                <c:pt idx="9266">
                  <c:v>0.51219512195121897</c:v>
                </c:pt>
                <c:pt idx="9267">
                  <c:v>0.53658536585365801</c:v>
                </c:pt>
                <c:pt idx="9268">
                  <c:v>0.56097560975609695</c:v>
                </c:pt>
                <c:pt idx="9269">
                  <c:v>0.585365853658536</c:v>
                </c:pt>
                <c:pt idx="9270">
                  <c:v>0.60975609756097504</c:v>
                </c:pt>
                <c:pt idx="9271">
                  <c:v>0.63414634146341398</c:v>
                </c:pt>
                <c:pt idx="9272">
                  <c:v>0.65853658536585302</c:v>
                </c:pt>
                <c:pt idx="9273">
                  <c:v>0.68292682926829196</c:v>
                </c:pt>
                <c:pt idx="9274">
                  <c:v>0.707317073170731</c:v>
                </c:pt>
                <c:pt idx="9275">
                  <c:v>0.73170731707317005</c:v>
                </c:pt>
                <c:pt idx="9276">
                  <c:v>0.75609756097560898</c:v>
                </c:pt>
                <c:pt idx="9277">
                  <c:v>0.78048780487804803</c:v>
                </c:pt>
                <c:pt idx="9278">
                  <c:v>0.80487804878048697</c:v>
                </c:pt>
                <c:pt idx="9279">
                  <c:v>0.82926829268292601</c:v>
                </c:pt>
                <c:pt idx="9280">
                  <c:v>0.85365853658536495</c:v>
                </c:pt>
                <c:pt idx="9281">
                  <c:v>0.87804878048780399</c:v>
                </c:pt>
                <c:pt idx="9282">
                  <c:v>0.90243902439024304</c:v>
                </c:pt>
                <c:pt idx="9283">
                  <c:v>0.92682926829268297</c:v>
                </c:pt>
                <c:pt idx="9284">
                  <c:v>0.95121951219512102</c:v>
                </c:pt>
                <c:pt idx="9285">
                  <c:v>0.97560975609756095</c:v>
                </c:pt>
                <c:pt idx="9286">
                  <c:v>0</c:v>
                </c:pt>
                <c:pt idx="9287">
                  <c:v>9.3457943925233603E-3</c:v>
                </c:pt>
                <c:pt idx="9288">
                  <c:v>1.86915887850467E-2</c:v>
                </c:pt>
                <c:pt idx="9289">
                  <c:v>2.8037383177569999E-2</c:v>
                </c:pt>
                <c:pt idx="9290">
                  <c:v>3.73831775700934E-2</c:v>
                </c:pt>
                <c:pt idx="9291">
                  <c:v>4.67289719626168E-2</c:v>
                </c:pt>
                <c:pt idx="9292">
                  <c:v>5.6074766355140103E-2</c:v>
                </c:pt>
                <c:pt idx="9293">
                  <c:v>6.5420560747663503E-2</c:v>
                </c:pt>
                <c:pt idx="9294">
                  <c:v>7.4766355140186896E-2</c:v>
                </c:pt>
                <c:pt idx="9295">
                  <c:v>8.4112149532710206E-2</c:v>
                </c:pt>
                <c:pt idx="9296">
                  <c:v>9.34579439252336E-2</c:v>
                </c:pt>
                <c:pt idx="9297">
                  <c:v>0.10280373831775701</c:v>
                </c:pt>
                <c:pt idx="9298">
                  <c:v>0.11214953271028</c:v>
                </c:pt>
                <c:pt idx="9299">
                  <c:v>0.121495327102803</c:v>
                </c:pt>
                <c:pt idx="9300">
                  <c:v>0.13084112149532701</c:v>
                </c:pt>
                <c:pt idx="9301">
                  <c:v>0.14018691588785001</c:v>
                </c:pt>
                <c:pt idx="9302">
                  <c:v>0.14953271028037299</c:v>
                </c:pt>
                <c:pt idx="9303">
                  <c:v>0.15887850467289699</c:v>
                </c:pt>
                <c:pt idx="9304">
                  <c:v>0.16822429906542</c:v>
                </c:pt>
                <c:pt idx="9305">
                  <c:v>0.177570093457943</c:v>
                </c:pt>
                <c:pt idx="9306">
                  <c:v>0.18691588785046701</c:v>
                </c:pt>
                <c:pt idx="9307">
                  <c:v>0.19626168224299001</c:v>
                </c:pt>
                <c:pt idx="9308">
                  <c:v>0.20560747663551401</c:v>
                </c:pt>
                <c:pt idx="9309">
                  <c:v>0.21495327102803699</c:v>
                </c:pt>
                <c:pt idx="9310">
                  <c:v>0.22429906542056</c:v>
                </c:pt>
                <c:pt idx="9311">
                  <c:v>0.233644859813084</c:v>
                </c:pt>
                <c:pt idx="9312">
                  <c:v>0.242990654205607</c:v>
                </c:pt>
                <c:pt idx="9313">
                  <c:v>0.25233644859812998</c:v>
                </c:pt>
                <c:pt idx="9314">
                  <c:v>0.26168224299065401</c:v>
                </c:pt>
                <c:pt idx="9315">
                  <c:v>0.27102803738317699</c:v>
                </c:pt>
                <c:pt idx="9316">
                  <c:v>0.28037383177570002</c:v>
                </c:pt>
                <c:pt idx="9317">
                  <c:v>0.289719626168224</c:v>
                </c:pt>
                <c:pt idx="9318">
                  <c:v>0.29906542056074698</c:v>
                </c:pt>
                <c:pt idx="9319">
                  <c:v>0.30841121495327101</c:v>
                </c:pt>
                <c:pt idx="9320">
                  <c:v>0.31775700934579398</c:v>
                </c:pt>
                <c:pt idx="9321">
                  <c:v>0.32710280373831702</c:v>
                </c:pt>
                <c:pt idx="9322">
                  <c:v>0.33644859813084099</c:v>
                </c:pt>
                <c:pt idx="9323">
                  <c:v>0.34579439252336402</c:v>
                </c:pt>
                <c:pt idx="9324">
                  <c:v>0.355140186915887</c:v>
                </c:pt>
                <c:pt idx="9325">
                  <c:v>0.36448598130841098</c:v>
                </c:pt>
                <c:pt idx="9326">
                  <c:v>0.37383177570093401</c:v>
                </c:pt>
                <c:pt idx="9327">
                  <c:v>0.38317757009345699</c:v>
                </c:pt>
                <c:pt idx="9328">
                  <c:v>0.39252336448598102</c:v>
                </c:pt>
                <c:pt idx="9329">
                  <c:v>0.401869158878504</c:v>
                </c:pt>
                <c:pt idx="9330">
                  <c:v>0.41121495327102803</c:v>
                </c:pt>
                <c:pt idx="9331">
                  <c:v>0.420560747663551</c:v>
                </c:pt>
                <c:pt idx="9332">
                  <c:v>0.42990654205607398</c:v>
                </c:pt>
                <c:pt idx="9333">
                  <c:v>0.43925233644859801</c:v>
                </c:pt>
                <c:pt idx="9334">
                  <c:v>0.44859813084112099</c:v>
                </c:pt>
                <c:pt idx="9335">
                  <c:v>0.45794392523364402</c:v>
                </c:pt>
                <c:pt idx="9336">
                  <c:v>0.467289719626168</c:v>
                </c:pt>
                <c:pt idx="9337">
                  <c:v>0.47663551401869098</c:v>
                </c:pt>
                <c:pt idx="9338">
                  <c:v>0.48598130841121401</c:v>
                </c:pt>
                <c:pt idx="9339">
                  <c:v>0.49532710280373798</c:v>
                </c:pt>
                <c:pt idx="9340">
                  <c:v>0.50467289719626096</c:v>
                </c:pt>
                <c:pt idx="9341">
                  <c:v>0.51401869158878499</c:v>
                </c:pt>
                <c:pt idx="9342">
                  <c:v>0.52336448598130803</c:v>
                </c:pt>
                <c:pt idx="9343">
                  <c:v>0.53271028037383095</c:v>
                </c:pt>
                <c:pt idx="9344">
                  <c:v>0.54205607476635498</c:v>
                </c:pt>
                <c:pt idx="9345">
                  <c:v>0.55140186915887801</c:v>
                </c:pt>
                <c:pt idx="9346">
                  <c:v>0.56074766355140104</c:v>
                </c:pt>
                <c:pt idx="9347">
                  <c:v>0.57009345794392496</c:v>
                </c:pt>
                <c:pt idx="9348">
                  <c:v>0.579439252336448</c:v>
                </c:pt>
                <c:pt idx="9349">
                  <c:v>0.58878504672897103</c:v>
                </c:pt>
                <c:pt idx="9350">
                  <c:v>0.59813084112149495</c:v>
                </c:pt>
                <c:pt idx="9351">
                  <c:v>0.60747663551401798</c:v>
                </c:pt>
                <c:pt idx="9352">
                  <c:v>0.61682242990654201</c:v>
                </c:pt>
                <c:pt idx="9353">
                  <c:v>0.62616822429906505</c:v>
                </c:pt>
                <c:pt idx="9354">
                  <c:v>0.63551401869158797</c:v>
                </c:pt>
                <c:pt idx="9355">
                  <c:v>0.644859813084112</c:v>
                </c:pt>
                <c:pt idx="9356">
                  <c:v>0.65420560747663503</c:v>
                </c:pt>
                <c:pt idx="9357">
                  <c:v>0.66355140186915795</c:v>
                </c:pt>
                <c:pt idx="9358">
                  <c:v>0.67289719626168198</c:v>
                </c:pt>
                <c:pt idx="9359">
                  <c:v>0.68224299065420502</c:v>
                </c:pt>
                <c:pt idx="9360">
                  <c:v>0.69158878504672805</c:v>
                </c:pt>
                <c:pt idx="9361">
                  <c:v>0.70093457943925197</c:v>
                </c:pt>
                <c:pt idx="9362">
                  <c:v>0.710280373831775</c:v>
                </c:pt>
                <c:pt idx="9363">
                  <c:v>0.71962616822429903</c:v>
                </c:pt>
                <c:pt idx="9364">
                  <c:v>0.72897196261682196</c:v>
                </c:pt>
                <c:pt idx="9365">
                  <c:v>0.73831775700934499</c:v>
                </c:pt>
                <c:pt idx="9366">
                  <c:v>0.74766355140186902</c:v>
                </c:pt>
                <c:pt idx="9367">
                  <c:v>0.75700934579439205</c:v>
                </c:pt>
                <c:pt idx="9368">
                  <c:v>0.76635514018691497</c:v>
                </c:pt>
                <c:pt idx="9369">
                  <c:v>0.77570093457943901</c:v>
                </c:pt>
                <c:pt idx="9370">
                  <c:v>0.78504672897196204</c:v>
                </c:pt>
                <c:pt idx="9371">
                  <c:v>0.79439252336448596</c:v>
                </c:pt>
                <c:pt idx="9372">
                  <c:v>0.80373831775700899</c:v>
                </c:pt>
                <c:pt idx="9373">
                  <c:v>0.81308411214953202</c:v>
                </c:pt>
                <c:pt idx="9374">
                  <c:v>0.82242990654205606</c:v>
                </c:pt>
                <c:pt idx="9375">
                  <c:v>0.83177570093457898</c:v>
                </c:pt>
                <c:pt idx="9376">
                  <c:v>0.84112149532710201</c:v>
                </c:pt>
                <c:pt idx="9377">
                  <c:v>0.85046728971962604</c:v>
                </c:pt>
                <c:pt idx="9378">
                  <c:v>0.85981308411214896</c:v>
                </c:pt>
                <c:pt idx="9379">
                  <c:v>0.86915887850467199</c:v>
                </c:pt>
                <c:pt idx="9380">
                  <c:v>0.87850467289719603</c:v>
                </c:pt>
                <c:pt idx="9381">
                  <c:v>0.88785046728971895</c:v>
                </c:pt>
                <c:pt idx="9382">
                  <c:v>0.89719626168224298</c:v>
                </c:pt>
                <c:pt idx="9383">
                  <c:v>0.90654205607476601</c:v>
                </c:pt>
                <c:pt idx="9384">
                  <c:v>0.91588785046728904</c:v>
                </c:pt>
                <c:pt idx="9385">
                  <c:v>0.92523364485981296</c:v>
                </c:pt>
                <c:pt idx="9386">
                  <c:v>0.934579439252336</c:v>
                </c:pt>
                <c:pt idx="9387">
                  <c:v>0.94392523364485903</c:v>
                </c:pt>
                <c:pt idx="9388">
                  <c:v>0.95327102803738295</c:v>
                </c:pt>
                <c:pt idx="9389">
                  <c:v>0.96261682242990598</c:v>
                </c:pt>
                <c:pt idx="9390">
                  <c:v>0.97196261682242902</c:v>
                </c:pt>
                <c:pt idx="9391">
                  <c:v>0.98130841121495305</c:v>
                </c:pt>
                <c:pt idx="9392">
                  <c:v>0.99065420560747597</c:v>
                </c:pt>
                <c:pt idx="9393">
                  <c:v>0</c:v>
                </c:pt>
                <c:pt idx="9394">
                  <c:v>2.4390243902439001E-2</c:v>
                </c:pt>
                <c:pt idx="9395">
                  <c:v>4.8780487804878002E-2</c:v>
                </c:pt>
                <c:pt idx="9396">
                  <c:v>7.3170731707316999E-2</c:v>
                </c:pt>
                <c:pt idx="9397">
                  <c:v>9.7560975609756101E-2</c:v>
                </c:pt>
                <c:pt idx="9398">
                  <c:v>0.12195121951219499</c:v>
                </c:pt>
                <c:pt idx="9399">
                  <c:v>0.146341463414634</c:v>
                </c:pt>
                <c:pt idx="9400">
                  <c:v>0.17073170731707299</c:v>
                </c:pt>
                <c:pt idx="9401">
                  <c:v>0.19512195121951201</c:v>
                </c:pt>
                <c:pt idx="9402">
                  <c:v>0.219512195121951</c:v>
                </c:pt>
                <c:pt idx="9403">
                  <c:v>0.24390243902438999</c:v>
                </c:pt>
                <c:pt idx="9404">
                  <c:v>0.26829268292682901</c:v>
                </c:pt>
                <c:pt idx="9405">
                  <c:v>0.292682926829268</c:v>
                </c:pt>
                <c:pt idx="9406">
                  <c:v>0.31707317073170699</c:v>
                </c:pt>
                <c:pt idx="9407">
                  <c:v>0.34146341463414598</c:v>
                </c:pt>
                <c:pt idx="9408">
                  <c:v>0.36585365853658502</c:v>
                </c:pt>
                <c:pt idx="9409">
                  <c:v>0.39024390243902402</c:v>
                </c:pt>
                <c:pt idx="9410">
                  <c:v>0.41463414634146301</c:v>
                </c:pt>
                <c:pt idx="9411">
                  <c:v>0.439024390243902</c:v>
                </c:pt>
                <c:pt idx="9412">
                  <c:v>0.46341463414634099</c:v>
                </c:pt>
                <c:pt idx="9413">
                  <c:v>0.48780487804877998</c:v>
                </c:pt>
                <c:pt idx="9414">
                  <c:v>0.51219512195121897</c:v>
                </c:pt>
                <c:pt idx="9415">
                  <c:v>0.53658536585365801</c:v>
                </c:pt>
                <c:pt idx="9416">
                  <c:v>0.56097560975609695</c:v>
                </c:pt>
                <c:pt idx="9417">
                  <c:v>0.585365853658536</c:v>
                </c:pt>
                <c:pt idx="9418">
                  <c:v>0.60975609756097504</c:v>
                </c:pt>
                <c:pt idx="9419">
                  <c:v>0.63414634146341398</c:v>
                </c:pt>
                <c:pt idx="9420">
                  <c:v>0.65853658536585302</c:v>
                </c:pt>
                <c:pt idx="9421">
                  <c:v>0.68292682926829196</c:v>
                </c:pt>
                <c:pt idx="9422">
                  <c:v>0.707317073170731</c:v>
                </c:pt>
                <c:pt idx="9423">
                  <c:v>0.73170731707317005</c:v>
                </c:pt>
                <c:pt idx="9424">
                  <c:v>0.75609756097560898</c:v>
                </c:pt>
                <c:pt idx="9425">
                  <c:v>0.78048780487804803</c:v>
                </c:pt>
                <c:pt idx="9426">
                  <c:v>0.80487804878048697</c:v>
                </c:pt>
                <c:pt idx="9427">
                  <c:v>0.82926829268292601</c:v>
                </c:pt>
                <c:pt idx="9428">
                  <c:v>0.85365853658536495</c:v>
                </c:pt>
                <c:pt idx="9429">
                  <c:v>0.87804878048780399</c:v>
                </c:pt>
                <c:pt idx="9430">
                  <c:v>0.90243902439024304</c:v>
                </c:pt>
                <c:pt idx="9431">
                  <c:v>0.92682926829268297</c:v>
                </c:pt>
                <c:pt idx="9432">
                  <c:v>0.95121951219512102</c:v>
                </c:pt>
                <c:pt idx="9433">
                  <c:v>0.97560975609756095</c:v>
                </c:pt>
                <c:pt idx="9434">
                  <c:v>0</c:v>
                </c:pt>
                <c:pt idx="9435">
                  <c:v>1.53846153846153E-2</c:v>
                </c:pt>
                <c:pt idx="9436">
                  <c:v>3.0769230769230702E-2</c:v>
                </c:pt>
                <c:pt idx="9437">
                  <c:v>4.6153846153846101E-2</c:v>
                </c:pt>
                <c:pt idx="9438">
                  <c:v>6.15384615384615E-2</c:v>
                </c:pt>
                <c:pt idx="9439">
                  <c:v>7.69230769230769E-2</c:v>
                </c:pt>
                <c:pt idx="9440">
                  <c:v>9.2307692307692299E-2</c:v>
                </c:pt>
                <c:pt idx="9441">
                  <c:v>0.107692307692307</c:v>
                </c:pt>
                <c:pt idx="9442">
                  <c:v>0.123076923076923</c:v>
                </c:pt>
                <c:pt idx="9443">
                  <c:v>0.138461538461538</c:v>
                </c:pt>
                <c:pt idx="9444">
                  <c:v>0.15384615384615299</c:v>
                </c:pt>
                <c:pt idx="9445">
                  <c:v>0.16923076923076899</c:v>
                </c:pt>
                <c:pt idx="9446">
                  <c:v>0.18461538461538399</c:v>
                </c:pt>
                <c:pt idx="9447">
                  <c:v>0.2</c:v>
                </c:pt>
                <c:pt idx="9448">
                  <c:v>0.21538461538461501</c:v>
                </c:pt>
                <c:pt idx="9449">
                  <c:v>0.23076923076923</c:v>
                </c:pt>
                <c:pt idx="9450">
                  <c:v>0.246153846153846</c:v>
                </c:pt>
                <c:pt idx="9451">
                  <c:v>0.261538461538461</c:v>
                </c:pt>
                <c:pt idx="9452">
                  <c:v>0.27692307692307599</c:v>
                </c:pt>
                <c:pt idx="9453">
                  <c:v>0.29230769230769199</c:v>
                </c:pt>
                <c:pt idx="9454">
                  <c:v>0.30769230769230699</c:v>
                </c:pt>
                <c:pt idx="9455">
                  <c:v>0.32307692307692298</c:v>
                </c:pt>
                <c:pt idx="9456">
                  <c:v>0.33846153846153798</c:v>
                </c:pt>
                <c:pt idx="9457">
                  <c:v>0.35384615384615298</c:v>
                </c:pt>
                <c:pt idx="9458">
                  <c:v>0.36923076923076897</c:v>
                </c:pt>
                <c:pt idx="9459">
                  <c:v>0.38461538461538403</c:v>
                </c:pt>
                <c:pt idx="9460">
                  <c:v>0.4</c:v>
                </c:pt>
                <c:pt idx="9461">
                  <c:v>0.41538461538461502</c:v>
                </c:pt>
                <c:pt idx="9462">
                  <c:v>0.43076923076923002</c:v>
                </c:pt>
                <c:pt idx="9463">
                  <c:v>0.44615384615384601</c:v>
                </c:pt>
                <c:pt idx="9464">
                  <c:v>0.46153846153846101</c:v>
                </c:pt>
                <c:pt idx="9465">
                  <c:v>0.47692307692307601</c:v>
                </c:pt>
                <c:pt idx="9466">
                  <c:v>0.492307692307692</c:v>
                </c:pt>
                <c:pt idx="9467">
                  <c:v>0.507692307692307</c:v>
                </c:pt>
                <c:pt idx="9468">
                  <c:v>0.52307692307692299</c:v>
                </c:pt>
                <c:pt idx="9469">
                  <c:v>0.53846153846153799</c:v>
                </c:pt>
                <c:pt idx="9470">
                  <c:v>0.55384615384615299</c:v>
                </c:pt>
                <c:pt idx="9471">
                  <c:v>0.56923076923076898</c:v>
                </c:pt>
                <c:pt idx="9472">
                  <c:v>0.58461538461538398</c:v>
                </c:pt>
                <c:pt idx="9473">
                  <c:v>0.6</c:v>
                </c:pt>
                <c:pt idx="9474">
                  <c:v>0.61538461538461497</c:v>
                </c:pt>
                <c:pt idx="9475">
                  <c:v>0.63076923076922997</c:v>
                </c:pt>
                <c:pt idx="9476">
                  <c:v>0.64615384615384597</c:v>
                </c:pt>
                <c:pt idx="9477">
                  <c:v>0.66153846153846096</c:v>
                </c:pt>
                <c:pt idx="9478">
                  <c:v>0.67692307692307696</c:v>
                </c:pt>
                <c:pt idx="9479">
                  <c:v>0.69230769230769196</c:v>
                </c:pt>
                <c:pt idx="9480">
                  <c:v>0.70769230769230695</c:v>
                </c:pt>
                <c:pt idx="9481">
                  <c:v>0.72307692307692295</c:v>
                </c:pt>
                <c:pt idx="9482">
                  <c:v>0.73846153846153795</c:v>
                </c:pt>
                <c:pt idx="9483">
                  <c:v>0.75384615384615306</c:v>
                </c:pt>
                <c:pt idx="9484">
                  <c:v>0.76923076923076905</c:v>
                </c:pt>
                <c:pt idx="9485">
                  <c:v>0.78461538461538405</c:v>
                </c:pt>
                <c:pt idx="9486">
                  <c:v>0.8</c:v>
                </c:pt>
                <c:pt idx="9487">
                  <c:v>0.81538461538461504</c:v>
                </c:pt>
                <c:pt idx="9488">
                  <c:v>0.83076923076923004</c:v>
                </c:pt>
                <c:pt idx="9489">
                  <c:v>0.84615384615384603</c:v>
                </c:pt>
                <c:pt idx="9490">
                  <c:v>0.86153846153846103</c:v>
                </c:pt>
                <c:pt idx="9491">
                  <c:v>0.87692307692307603</c:v>
                </c:pt>
                <c:pt idx="9492">
                  <c:v>0.89230769230769202</c:v>
                </c:pt>
                <c:pt idx="9493">
                  <c:v>0.90769230769230702</c:v>
                </c:pt>
                <c:pt idx="9494">
                  <c:v>0.92307692307692302</c:v>
                </c:pt>
                <c:pt idx="9495">
                  <c:v>0.93846153846153801</c:v>
                </c:pt>
                <c:pt idx="9496">
                  <c:v>0.95384615384615301</c:v>
                </c:pt>
                <c:pt idx="9497">
                  <c:v>0.96923076923076901</c:v>
                </c:pt>
                <c:pt idx="9498">
                  <c:v>0.984615384615384</c:v>
                </c:pt>
                <c:pt idx="9499">
                  <c:v>0</c:v>
                </c:pt>
                <c:pt idx="9500">
                  <c:v>6.25E-2</c:v>
                </c:pt>
                <c:pt idx="9501">
                  <c:v>0.125</c:v>
                </c:pt>
                <c:pt idx="9502">
                  <c:v>0.1875</c:v>
                </c:pt>
                <c:pt idx="9503">
                  <c:v>0.25</c:v>
                </c:pt>
                <c:pt idx="9504">
                  <c:v>0.3125</c:v>
                </c:pt>
                <c:pt idx="9505">
                  <c:v>0.375</c:v>
                </c:pt>
                <c:pt idx="9506">
                  <c:v>0.4375</c:v>
                </c:pt>
                <c:pt idx="9507">
                  <c:v>0.5</c:v>
                </c:pt>
                <c:pt idx="9508">
                  <c:v>0.5625</c:v>
                </c:pt>
                <c:pt idx="9509">
                  <c:v>0.625</c:v>
                </c:pt>
                <c:pt idx="9510">
                  <c:v>0.6875</c:v>
                </c:pt>
                <c:pt idx="9511">
                  <c:v>0.75</c:v>
                </c:pt>
                <c:pt idx="9512">
                  <c:v>0.8125</c:v>
                </c:pt>
                <c:pt idx="9513">
                  <c:v>0.875</c:v>
                </c:pt>
                <c:pt idx="9514">
                  <c:v>0.9375</c:v>
                </c:pt>
                <c:pt idx="9515">
                  <c:v>0</c:v>
                </c:pt>
                <c:pt idx="9516">
                  <c:v>2.5641025641025599E-2</c:v>
                </c:pt>
                <c:pt idx="9517">
                  <c:v>5.1282051282051197E-2</c:v>
                </c:pt>
                <c:pt idx="9518">
                  <c:v>7.69230769230769E-2</c:v>
                </c:pt>
                <c:pt idx="9519">
                  <c:v>0.10256410256410201</c:v>
                </c:pt>
                <c:pt idx="9520">
                  <c:v>0.128205128205128</c:v>
                </c:pt>
                <c:pt idx="9521">
                  <c:v>0.15384615384615299</c:v>
                </c:pt>
                <c:pt idx="9522">
                  <c:v>0.17948717948717899</c:v>
                </c:pt>
                <c:pt idx="9523">
                  <c:v>0.20512820512820501</c:v>
                </c:pt>
                <c:pt idx="9524">
                  <c:v>0.23076923076923</c:v>
                </c:pt>
                <c:pt idx="9525">
                  <c:v>0.256410256410256</c:v>
                </c:pt>
                <c:pt idx="9526">
                  <c:v>0.28205128205128199</c:v>
                </c:pt>
                <c:pt idx="9527">
                  <c:v>0.30769230769230699</c:v>
                </c:pt>
                <c:pt idx="9528">
                  <c:v>0.33333333333333298</c:v>
                </c:pt>
                <c:pt idx="9529">
                  <c:v>0.35897435897435898</c:v>
                </c:pt>
                <c:pt idx="9530">
                  <c:v>0.38461538461538403</c:v>
                </c:pt>
                <c:pt idx="9531">
                  <c:v>0.41025641025641002</c:v>
                </c:pt>
                <c:pt idx="9532">
                  <c:v>0.43589743589743501</c:v>
                </c:pt>
                <c:pt idx="9533">
                  <c:v>0.46153846153846101</c:v>
                </c:pt>
                <c:pt idx="9534">
                  <c:v>0.487179487179487</c:v>
                </c:pt>
                <c:pt idx="9535">
                  <c:v>0.512820512820512</c:v>
                </c:pt>
                <c:pt idx="9536">
                  <c:v>0.53846153846153799</c:v>
                </c:pt>
                <c:pt idx="9537">
                  <c:v>0.56410256410256399</c:v>
                </c:pt>
                <c:pt idx="9538">
                  <c:v>0.58974358974358898</c:v>
                </c:pt>
                <c:pt idx="9539">
                  <c:v>0.61538461538461497</c:v>
                </c:pt>
                <c:pt idx="9540">
                  <c:v>0.64102564102564097</c:v>
                </c:pt>
                <c:pt idx="9541">
                  <c:v>0.66666666666666596</c:v>
                </c:pt>
                <c:pt idx="9542">
                  <c:v>0.69230769230769196</c:v>
                </c:pt>
                <c:pt idx="9543">
                  <c:v>0.71794871794871795</c:v>
                </c:pt>
                <c:pt idx="9544">
                  <c:v>0.74358974358974295</c:v>
                </c:pt>
                <c:pt idx="9545">
                  <c:v>0.76923076923076905</c:v>
                </c:pt>
                <c:pt idx="9546">
                  <c:v>0.79487179487179405</c:v>
                </c:pt>
                <c:pt idx="9547">
                  <c:v>0.82051282051282004</c:v>
                </c:pt>
                <c:pt idx="9548">
                  <c:v>0.84615384615384603</c:v>
                </c:pt>
                <c:pt idx="9549">
                  <c:v>0.87179487179487103</c:v>
                </c:pt>
                <c:pt idx="9550">
                  <c:v>0.89743589743589702</c:v>
                </c:pt>
                <c:pt idx="9551">
                  <c:v>0.92307692307692302</c:v>
                </c:pt>
                <c:pt idx="9552">
                  <c:v>0.94871794871794801</c:v>
                </c:pt>
                <c:pt idx="9553">
                  <c:v>0.97435897435897401</c:v>
                </c:pt>
                <c:pt idx="9554">
                  <c:v>0</c:v>
                </c:pt>
                <c:pt idx="9555">
                  <c:v>1.35135135135135E-2</c:v>
                </c:pt>
                <c:pt idx="9556">
                  <c:v>2.7027027027027001E-2</c:v>
                </c:pt>
                <c:pt idx="9557">
                  <c:v>4.0540540540540501E-2</c:v>
                </c:pt>
                <c:pt idx="9558">
                  <c:v>5.4054054054054002E-2</c:v>
                </c:pt>
                <c:pt idx="9559">
                  <c:v>6.7567567567567502E-2</c:v>
                </c:pt>
                <c:pt idx="9560">
                  <c:v>8.1081081081081002E-2</c:v>
                </c:pt>
                <c:pt idx="9561">
                  <c:v>9.45945945945946E-2</c:v>
                </c:pt>
                <c:pt idx="9562">
                  <c:v>0.108108108108108</c:v>
                </c:pt>
                <c:pt idx="9563">
                  <c:v>0.121621621621621</c:v>
                </c:pt>
                <c:pt idx="9564">
                  <c:v>0.135135135135135</c:v>
                </c:pt>
                <c:pt idx="9565">
                  <c:v>0.14864864864864799</c:v>
                </c:pt>
                <c:pt idx="9566">
                  <c:v>0.162162162162162</c:v>
                </c:pt>
                <c:pt idx="9567">
                  <c:v>0.17567567567567499</c:v>
                </c:pt>
                <c:pt idx="9568">
                  <c:v>0.18918918918918901</c:v>
                </c:pt>
                <c:pt idx="9569">
                  <c:v>0.20270270270270199</c:v>
                </c:pt>
                <c:pt idx="9570">
                  <c:v>0.21621621621621601</c:v>
                </c:pt>
                <c:pt idx="9571">
                  <c:v>0.22972972972972899</c:v>
                </c:pt>
                <c:pt idx="9572">
                  <c:v>0.24324324324324301</c:v>
                </c:pt>
                <c:pt idx="9573">
                  <c:v>0.25675675675675602</c:v>
                </c:pt>
                <c:pt idx="9574">
                  <c:v>0.27027027027027001</c:v>
                </c:pt>
                <c:pt idx="9575">
                  <c:v>0.28378378378378299</c:v>
                </c:pt>
                <c:pt idx="9576">
                  <c:v>0.29729729729729698</c:v>
                </c:pt>
                <c:pt idx="9577">
                  <c:v>0.31081081081081002</c:v>
                </c:pt>
                <c:pt idx="9578">
                  <c:v>0.32432432432432401</c:v>
                </c:pt>
                <c:pt idx="9579">
                  <c:v>0.337837837837837</c:v>
                </c:pt>
                <c:pt idx="9580">
                  <c:v>0.35135135135135098</c:v>
                </c:pt>
                <c:pt idx="9581">
                  <c:v>0.36486486486486402</c:v>
                </c:pt>
                <c:pt idx="9582">
                  <c:v>0.37837837837837801</c:v>
                </c:pt>
                <c:pt idx="9583">
                  <c:v>0.391891891891891</c:v>
                </c:pt>
                <c:pt idx="9584">
                  <c:v>0.40540540540540498</c:v>
                </c:pt>
                <c:pt idx="9585">
                  <c:v>0.41891891891891803</c:v>
                </c:pt>
                <c:pt idx="9586">
                  <c:v>0.43243243243243201</c:v>
                </c:pt>
                <c:pt idx="9587">
                  <c:v>0.445945945945945</c:v>
                </c:pt>
                <c:pt idx="9588">
                  <c:v>0.45945945945945899</c:v>
                </c:pt>
                <c:pt idx="9589">
                  <c:v>0.47297297297297197</c:v>
                </c:pt>
                <c:pt idx="9590">
                  <c:v>0.48648648648648601</c:v>
                </c:pt>
                <c:pt idx="9591">
                  <c:v>0.5</c:v>
                </c:pt>
                <c:pt idx="9592">
                  <c:v>0.51351351351351304</c:v>
                </c:pt>
                <c:pt idx="9593">
                  <c:v>0.52702702702702697</c:v>
                </c:pt>
                <c:pt idx="9594">
                  <c:v>0.54054054054054002</c:v>
                </c:pt>
                <c:pt idx="9595">
                  <c:v>0.55405405405405395</c:v>
                </c:pt>
                <c:pt idx="9596">
                  <c:v>0.56756756756756699</c:v>
                </c:pt>
                <c:pt idx="9597">
                  <c:v>0.58108108108108103</c:v>
                </c:pt>
                <c:pt idx="9598">
                  <c:v>0.59459459459459396</c:v>
                </c:pt>
                <c:pt idx="9599">
                  <c:v>0.608108108108108</c:v>
                </c:pt>
                <c:pt idx="9600">
                  <c:v>0.62162162162162105</c:v>
                </c:pt>
                <c:pt idx="9601">
                  <c:v>0.63513513513513498</c:v>
                </c:pt>
                <c:pt idx="9602">
                  <c:v>0.64864864864864802</c:v>
                </c:pt>
                <c:pt idx="9603">
                  <c:v>0.66216216216216195</c:v>
                </c:pt>
                <c:pt idx="9604">
                  <c:v>0.67567567567567499</c:v>
                </c:pt>
                <c:pt idx="9605">
                  <c:v>0.68918918918918903</c:v>
                </c:pt>
                <c:pt idx="9606">
                  <c:v>0.70270270270270196</c:v>
                </c:pt>
                <c:pt idx="9607">
                  <c:v>0.71621621621621601</c:v>
                </c:pt>
                <c:pt idx="9608">
                  <c:v>0.72972972972972905</c:v>
                </c:pt>
                <c:pt idx="9609">
                  <c:v>0.74324324324324298</c:v>
                </c:pt>
                <c:pt idx="9610">
                  <c:v>0.75675675675675602</c:v>
                </c:pt>
                <c:pt idx="9611">
                  <c:v>0.77027027027026995</c:v>
                </c:pt>
                <c:pt idx="9612">
                  <c:v>0.78378378378378299</c:v>
                </c:pt>
                <c:pt idx="9613">
                  <c:v>0.79729729729729704</c:v>
                </c:pt>
                <c:pt idx="9614">
                  <c:v>0.81081081081080997</c:v>
                </c:pt>
                <c:pt idx="9615">
                  <c:v>0.82432432432432401</c:v>
                </c:pt>
                <c:pt idx="9616">
                  <c:v>0.83783783783783705</c:v>
                </c:pt>
                <c:pt idx="9617">
                  <c:v>0.85135135135135098</c:v>
                </c:pt>
                <c:pt idx="9618">
                  <c:v>0.86486486486486402</c:v>
                </c:pt>
                <c:pt idx="9619">
                  <c:v>0.87837837837837796</c:v>
                </c:pt>
                <c:pt idx="9620">
                  <c:v>0.891891891891891</c:v>
                </c:pt>
                <c:pt idx="9621">
                  <c:v>0.90540540540540504</c:v>
                </c:pt>
                <c:pt idx="9622">
                  <c:v>0.91891891891891897</c:v>
                </c:pt>
                <c:pt idx="9623">
                  <c:v>0.93243243243243201</c:v>
                </c:pt>
                <c:pt idx="9624">
                  <c:v>0.94594594594594505</c:v>
                </c:pt>
                <c:pt idx="9625">
                  <c:v>0.95945945945945899</c:v>
                </c:pt>
                <c:pt idx="9626">
                  <c:v>0.97297297297297303</c:v>
                </c:pt>
                <c:pt idx="9627">
                  <c:v>0.98648648648648596</c:v>
                </c:pt>
                <c:pt idx="9628">
                  <c:v>0</c:v>
                </c:pt>
                <c:pt idx="9629">
                  <c:v>1.8181818181818101E-2</c:v>
                </c:pt>
                <c:pt idx="9630">
                  <c:v>3.6363636363636299E-2</c:v>
                </c:pt>
                <c:pt idx="9631">
                  <c:v>5.4545454545454501E-2</c:v>
                </c:pt>
                <c:pt idx="9632">
                  <c:v>7.2727272727272696E-2</c:v>
                </c:pt>
                <c:pt idx="9633">
                  <c:v>9.0909090909090898E-2</c:v>
                </c:pt>
                <c:pt idx="9634">
                  <c:v>0.109090909090909</c:v>
                </c:pt>
                <c:pt idx="9635">
                  <c:v>0.12727272727272701</c:v>
                </c:pt>
                <c:pt idx="9636">
                  <c:v>0.145454545454545</c:v>
                </c:pt>
                <c:pt idx="9637">
                  <c:v>0.163636363636363</c:v>
                </c:pt>
                <c:pt idx="9638">
                  <c:v>0.18181818181818099</c:v>
                </c:pt>
                <c:pt idx="9639">
                  <c:v>0.2</c:v>
                </c:pt>
                <c:pt idx="9640">
                  <c:v>0.218181818181818</c:v>
                </c:pt>
                <c:pt idx="9641">
                  <c:v>0.236363636363636</c:v>
                </c:pt>
                <c:pt idx="9642">
                  <c:v>0.25454545454545402</c:v>
                </c:pt>
                <c:pt idx="9643">
                  <c:v>0.27272727272727199</c:v>
                </c:pt>
                <c:pt idx="9644">
                  <c:v>0.29090909090909001</c:v>
                </c:pt>
                <c:pt idx="9645">
                  <c:v>0.30909090909090903</c:v>
                </c:pt>
                <c:pt idx="9646">
                  <c:v>0.32727272727272699</c:v>
                </c:pt>
                <c:pt idx="9647">
                  <c:v>0.34545454545454501</c:v>
                </c:pt>
                <c:pt idx="9648">
                  <c:v>0.36363636363636298</c:v>
                </c:pt>
                <c:pt idx="9649">
                  <c:v>0.381818181818181</c:v>
                </c:pt>
                <c:pt idx="9650">
                  <c:v>0.4</c:v>
                </c:pt>
                <c:pt idx="9651">
                  <c:v>0.41818181818181799</c:v>
                </c:pt>
                <c:pt idx="9652">
                  <c:v>0.43636363636363601</c:v>
                </c:pt>
                <c:pt idx="9653">
                  <c:v>0.45454545454545398</c:v>
                </c:pt>
                <c:pt idx="9654">
                  <c:v>0.472727272727272</c:v>
                </c:pt>
                <c:pt idx="9655">
                  <c:v>0.49090909090909002</c:v>
                </c:pt>
                <c:pt idx="9656">
                  <c:v>0.50909090909090904</c:v>
                </c:pt>
                <c:pt idx="9657">
                  <c:v>0.527272727272727</c:v>
                </c:pt>
                <c:pt idx="9658">
                  <c:v>0.54545454545454497</c:v>
                </c:pt>
                <c:pt idx="9659">
                  <c:v>0.56363636363636305</c:v>
                </c:pt>
                <c:pt idx="9660">
                  <c:v>0.58181818181818101</c:v>
                </c:pt>
                <c:pt idx="9661">
                  <c:v>0.6</c:v>
                </c:pt>
                <c:pt idx="9662">
                  <c:v>0.61818181818181805</c:v>
                </c:pt>
                <c:pt idx="9663">
                  <c:v>0.63636363636363602</c:v>
                </c:pt>
                <c:pt idx="9664">
                  <c:v>0.65454545454545399</c:v>
                </c:pt>
                <c:pt idx="9665">
                  <c:v>0.67272727272727195</c:v>
                </c:pt>
                <c:pt idx="9666">
                  <c:v>0.69090909090909003</c:v>
                </c:pt>
                <c:pt idx="9667">
                  <c:v>0.70909090909090899</c:v>
                </c:pt>
                <c:pt idx="9668">
                  <c:v>0.72727272727272696</c:v>
                </c:pt>
                <c:pt idx="9669">
                  <c:v>0.74545454545454504</c:v>
                </c:pt>
                <c:pt idx="9670">
                  <c:v>0.763636363636363</c:v>
                </c:pt>
                <c:pt idx="9671">
                  <c:v>0.78181818181818097</c:v>
                </c:pt>
                <c:pt idx="9672">
                  <c:v>0.8</c:v>
                </c:pt>
                <c:pt idx="9673">
                  <c:v>0.81818181818181801</c:v>
                </c:pt>
                <c:pt idx="9674">
                  <c:v>0.83636363636363598</c:v>
                </c:pt>
                <c:pt idx="9675">
                  <c:v>0.85454545454545405</c:v>
                </c:pt>
                <c:pt idx="9676">
                  <c:v>0.87272727272727202</c:v>
                </c:pt>
                <c:pt idx="9677">
                  <c:v>0.89090909090908998</c:v>
                </c:pt>
                <c:pt idx="9678">
                  <c:v>0.90909090909090895</c:v>
                </c:pt>
                <c:pt idx="9679">
                  <c:v>0.92727272727272703</c:v>
                </c:pt>
                <c:pt idx="9680">
                  <c:v>0.94545454545454499</c:v>
                </c:pt>
                <c:pt idx="9681">
                  <c:v>0.96363636363636296</c:v>
                </c:pt>
                <c:pt idx="9682">
                  <c:v>0.98181818181818103</c:v>
                </c:pt>
                <c:pt idx="9683">
                  <c:v>0</c:v>
                </c:pt>
                <c:pt idx="9684">
                  <c:v>1.9607843137254902E-2</c:v>
                </c:pt>
                <c:pt idx="9685">
                  <c:v>3.9215686274509803E-2</c:v>
                </c:pt>
                <c:pt idx="9686">
                  <c:v>5.8823529411764698E-2</c:v>
                </c:pt>
                <c:pt idx="9687">
                  <c:v>7.8431372549019607E-2</c:v>
                </c:pt>
                <c:pt idx="9688">
                  <c:v>9.8039215686274495E-2</c:v>
                </c:pt>
                <c:pt idx="9689">
                  <c:v>0.11764705882352899</c:v>
                </c:pt>
                <c:pt idx="9690">
                  <c:v>0.13725490196078399</c:v>
                </c:pt>
                <c:pt idx="9691">
                  <c:v>0.15686274509803899</c:v>
                </c:pt>
                <c:pt idx="9692">
                  <c:v>0.17647058823529399</c:v>
                </c:pt>
                <c:pt idx="9693">
                  <c:v>0.19607843137254899</c:v>
                </c:pt>
                <c:pt idx="9694">
                  <c:v>0.21568627450980299</c:v>
                </c:pt>
                <c:pt idx="9695">
                  <c:v>0.23529411764705799</c:v>
                </c:pt>
                <c:pt idx="9696">
                  <c:v>0.25490196078431299</c:v>
                </c:pt>
                <c:pt idx="9697">
                  <c:v>0.27450980392156799</c:v>
                </c:pt>
                <c:pt idx="9698">
                  <c:v>0.29411764705882298</c:v>
                </c:pt>
                <c:pt idx="9699">
                  <c:v>0.31372549019607798</c:v>
                </c:pt>
                <c:pt idx="9700">
                  <c:v>0.33333333333333298</c:v>
                </c:pt>
                <c:pt idx="9701">
                  <c:v>0.35294117647058798</c:v>
                </c:pt>
                <c:pt idx="9702">
                  <c:v>0.37254901960784298</c:v>
                </c:pt>
                <c:pt idx="9703">
                  <c:v>0.39215686274509798</c:v>
                </c:pt>
                <c:pt idx="9704">
                  <c:v>0.41176470588235198</c:v>
                </c:pt>
                <c:pt idx="9705">
                  <c:v>0.43137254901960698</c:v>
                </c:pt>
                <c:pt idx="9706">
                  <c:v>0.45098039215686198</c:v>
                </c:pt>
                <c:pt idx="9707">
                  <c:v>0.47058823529411697</c:v>
                </c:pt>
                <c:pt idx="9708">
                  <c:v>0.49019607843137197</c:v>
                </c:pt>
                <c:pt idx="9709">
                  <c:v>0.50980392156862697</c:v>
                </c:pt>
                <c:pt idx="9710">
                  <c:v>0.52941176470588203</c:v>
                </c:pt>
                <c:pt idx="9711">
                  <c:v>0.54901960784313697</c:v>
                </c:pt>
                <c:pt idx="9712">
                  <c:v>0.56862745098039202</c:v>
                </c:pt>
                <c:pt idx="9713">
                  <c:v>0.58823529411764697</c:v>
                </c:pt>
                <c:pt idx="9714">
                  <c:v>0.60784313725490102</c:v>
                </c:pt>
                <c:pt idx="9715">
                  <c:v>0.62745098039215597</c:v>
                </c:pt>
                <c:pt idx="9716">
                  <c:v>0.64705882352941102</c:v>
                </c:pt>
                <c:pt idx="9717">
                  <c:v>0.66666666666666596</c:v>
                </c:pt>
                <c:pt idx="9718">
                  <c:v>0.68627450980392102</c:v>
                </c:pt>
                <c:pt idx="9719">
                  <c:v>0.70588235294117596</c:v>
                </c:pt>
                <c:pt idx="9720">
                  <c:v>0.72549019607843102</c:v>
                </c:pt>
                <c:pt idx="9721">
                  <c:v>0.74509803921568596</c:v>
                </c:pt>
                <c:pt idx="9722">
                  <c:v>0.76470588235294101</c:v>
                </c:pt>
                <c:pt idx="9723">
                  <c:v>0.78431372549019596</c:v>
                </c:pt>
                <c:pt idx="9724">
                  <c:v>0.80392156862745101</c:v>
                </c:pt>
                <c:pt idx="9725">
                  <c:v>0.82352941176470495</c:v>
                </c:pt>
                <c:pt idx="9726">
                  <c:v>0.84313725490196001</c:v>
                </c:pt>
                <c:pt idx="9727">
                  <c:v>0.86274509803921495</c:v>
                </c:pt>
                <c:pt idx="9728">
                  <c:v>0.88235294117647001</c:v>
                </c:pt>
                <c:pt idx="9729">
                  <c:v>0.90196078431372495</c:v>
                </c:pt>
                <c:pt idx="9730">
                  <c:v>0.92156862745098</c:v>
                </c:pt>
                <c:pt idx="9731">
                  <c:v>0.94117647058823495</c:v>
                </c:pt>
                <c:pt idx="9732">
                  <c:v>0.96078431372549</c:v>
                </c:pt>
                <c:pt idx="9733">
                  <c:v>0.98039215686274495</c:v>
                </c:pt>
                <c:pt idx="9734">
                  <c:v>0</c:v>
                </c:pt>
                <c:pt idx="9735">
                  <c:v>2.0833333333333301E-2</c:v>
                </c:pt>
                <c:pt idx="9736">
                  <c:v>4.1666666666666602E-2</c:v>
                </c:pt>
                <c:pt idx="9737">
                  <c:v>6.25E-2</c:v>
                </c:pt>
                <c:pt idx="9738">
                  <c:v>8.3333333333333301E-2</c:v>
                </c:pt>
                <c:pt idx="9739">
                  <c:v>0.10416666666666601</c:v>
                </c:pt>
                <c:pt idx="9740">
                  <c:v>0.125</c:v>
                </c:pt>
                <c:pt idx="9741">
                  <c:v>0.14583333333333301</c:v>
                </c:pt>
                <c:pt idx="9742">
                  <c:v>0.16666666666666599</c:v>
                </c:pt>
                <c:pt idx="9743">
                  <c:v>0.1875</c:v>
                </c:pt>
                <c:pt idx="9744">
                  <c:v>0.20833333333333301</c:v>
                </c:pt>
                <c:pt idx="9745">
                  <c:v>0.22916666666666599</c:v>
                </c:pt>
                <c:pt idx="9746">
                  <c:v>0.25</c:v>
                </c:pt>
                <c:pt idx="9747">
                  <c:v>0.27083333333333298</c:v>
                </c:pt>
                <c:pt idx="9748">
                  <c:v>0.29166666666666602</c:v>
                </c:pt>
                <c:pt idx="9749">
                  <c:v>0.3125</c:v>
                </c:pt>
                <c:pt idx="9750">
                  <c:v>0.33333333333333298</c:v>
                </c:pt>
                <c:pt idx="9751">
                  <c:v>0.35416666666666602</c:v>
                </c:pt>
                <c:pt idx="9752">
                  <c:v>0.375</c:v>
                </c:pt>
                <c:pt idx="9753">
                  <c:v>0.39583333333333298</c:v>
                </c:pt>
                <c:pt idx="9754">
                  <c:v>0.41666666666666602</c:v>
                </c:pt>
                <c:pt idx="9755">
                  <c:v>0.4375</c:v>
                </c:pt>
                <c:pt idx="9756">
                  <c:v>0.45833333333333298</c:v>
                </c:pt>
                <c:pt idx="9757">
                  <c:v>0.47916666666666602</c:v>
                </c:pt>
                <c:pt idx="9758">
                  <c:v>0.5</c:v>
                </c:pt>
                <c:pt idx="9759">
                  <c:v>0.52083333333333304</c:v>
                </c:pt>
                <c:pt idx="9760">
                  <c:v>0.54166666666666596</c:v>
                </c:pt>
                <c:pt idx="9761">
                  <c:v>0.5625</c:v>
                </c:pt>
                <c:pt idx="9762">
                  <c:v>0.58333333333333304</c:v>
                </c:pt>
                <c:pt idx="9763">
                  <c:v>0.60416666666666596</c:v>
                </c:pt>
                <c:pt idx="9764">
                  <c:v>0.625</c:v>
                </c:pt>
                <c:pt idx="9765">
                  <c:v>0.64583333333333304</c:v>
                </c:pt>
                <c:pt idx="9766">
                  <c:v>0.66666666666666596</c:v>
                </c:pt>
                <c:pt idx="9767">
                  <c:v>0.6875</c:v>
                </c:pt>
                <c:pt idx="9768">
                  <c:v>0.70833333333333304</c:v>
                </c:pt>
                <c:pt idx="9769">
                  <c:v>0.72916666666666596</c:v>
                </c:pt>
                <c:pt idx="9770">
                  <c:v>0.75</c:v>
                </c:pt>
                <c:pt idx="9771">
                  <c:v>0.77083333333333304</c:v>
                </c:pt>
                <c:pt idx="9772">
                  <c:v>0.79166666666666596</c:v>
                </c:pt>
                <c:pt idx="9773">
                  <c:v>0.8125</c:v>
                </c:pt>
                <c:pt idx="9774">
                  <c:v>0.83333333333333304</c:v>
                </c:pt>
                <c:pt idx="9775">
                  <c:v>0.85416666666666596</c:v>
                </c:pt>
                <c:pt idx="9776">
                  <c:v>0.875</c:v>
                </c:pt>
                <c:pt idx="9777">
                  <c:v>0.89583333333333304</c:v>
                </c:pt>
                <c:pt idx="9778">
                  <c:v>0.91666666666666596</c:v>
                </c:pt>
                <c:pt idx="9779">
                  <c:v>0.9375</c:v>
                </c:pt>
                <c:pt idx="9780">
                  <c:v>0.95833333333333304</c:v>
                </c:pt>
                <c:pt idx="9781">
                  <c:v>0.97916666666666596</c:v>
                </c:pt>
                <c:pt idx="9782">
                  <c:v>0</c:v>
                </c:pt>
                <c:pt idx="9783">
                  <c:v>1.6949152542372801E-2</c:v>
                </c:pt>
                <c:pt idx="9784">
                  <c:v>3.38983050847457E-2</c:v>
                </c:pt>
                <c:pt idx="9785">
                  <c:v>5.0847457627118599E-2</c:v>
                </c:pt>
                <c:pt idx="9786">
                  <c:v>6.7796610169491497E-2</c:v>
                </c:pt>
                <c:pt idx="9787">
                  <c:v>8.4745762711864403E-2</c:v>
                </c:pt>
                <c:pt idx="9788">
                  <c:v>0.101694915254237</c:v>
                </c:pt>
                <c:pt idx="9789">
                  <c:v>0.11864406779661001</c:v>
                </c:pt>
                <c:pt idx="9790">
                  <c:v>0.13559322033898299</c:v>
                </c:pt>
                <c:pt idx="9791">
                  <c:v>0.152542372881355</c:v>
                </c:pt>
                <c:pt idx="9792">
                  <c:v>0.169491525423728</c:v>
                </c:pt>
                <c:pt idx="9793">
                  <c:v>0.186440677966101</c:v>
                </c:pt>
                <c:pt idx="9794">
                  <c:v>0.20338983050847401</c:v>
                </c:pt>
                <c:pt idx="9795">
                  <c:v>0.22033898305084701</c:v>
                </c:pt>
                <c:pt idx="9796">
                  <c:v>0.23728813559322001</c:v>
                </c:pt>
                <c:pt idx="9797">
                  <c:v>0.25423728813559299</c:v>
                </c:pt>
                <c:pt idx="9798">
                  <c:v>0.27118644067796599</c:v>
                </c:pt>
                <c:pt idx="9799">
                  <c:v>0.28813559322033899</c:v>
                </c:pt>
                <c:pt idx="9800">
                  <c:v>0.305084745762711</c:v>
                </c:pt>
                <c:pt idx="9801">
                  <c:v>0.322033898305084</c:v>
                </c:pt>
                <c:pt idx="9802">
                  <c:v>0.338983050847457</c:v>
                </c:pt>
                <c:pt idx="9803">
                  <c:v>0.35593220338983</c:v>
                </c:pt>
                <c:pt idx="9804">
                  <c:v>0.37288135593220301</c:v>
                </c:pt>
                <c:pt idx="9805">
                  <c:v>0.38983050847457601</c:v>
                </c:pt>
                <c:pt idx="9806">
                  <c:v>0.40677966101694901</c:v>
                </c:pt>
                <c:pt idx="9807">
                  <c:v>0.42372881355932202</c:v>
                </c:pt>
                <c:pt idx="9808">
                  <c:v>0.44067796610169402</c:v>
                </c:pt>
                <c:pt idx="9809">
                  <c:v>0.45762711864406702</c:v>
                </c:pt>
                <c:pt idx="9810">
                  <c:v>0.47457627118644002</c:v>
                </c:pt>
                <c:pt idx="9811">
                  <c:v>0.49152542372881303</c:v>
                </c:pt>
                <c:pt idx="9812">
                  <c:v>0.50847457627118597</c:v>
                </c:pt>
                <c:pt idx="9813">
                  <c:v>0.52542372881355903</c:v>
                </c:pt>
                <c:pt idx="9814">
                  <c:v>0.54237288135593198</c:v>
                </c:pt>
                <c:pt idx="9815">
                  <c:v>0.55932203389830504</c:v>
                </c:pt>
                <c:pt idx="9816">
                  <c:v>0.57627118644067798</c:v>
                </c:pt>
                <c:pt idx="9817">
                  <c:v>0.59322033898305004</c:v>
                </c:pt>
                <c:pt idx="9818">
                  <c:v>0.61016949152542299</c:v>
                </c:pt>
                <c:pt idx="9819">
                  <c:v>0.62711864406779605</c:v>
                </c:pt>
                <c:pt idx="9820">
                  <c:v>0.644067796610169</c:v>
                </c:pt>
                <c:pt idx="9821">
                  <c:v>0.66101694915254205</c:v>
                </c:pt>
                <c:pt idx="9822">
                  <c:v>0.677966101694915</c:v>
                </c:pt>
                <c:pt idx="9823">
                  <c:v>0.69491525423728795</c:v>
                </c:pt>
                <c:pt idx="9824">
                  <c:v>0.71186440677966101</c:v>
                </c:pt>
                <c:pt idx="9825">
                  <c:v>0.72881355932203296</c:v>
                </c:pt>
                <c:pt idx="9826">
                  <c:v>0.74576271186440601</c:v>
                </c:pt>
                <c:pt idx="9827">
                  <c:v>0.76271186440677896</c:v>
                </c:pt>
                <c:pt idx="9828">
                  <c:v>0.77966101694915202</c:v>
                </c:pt>
                <c:pt idx="9829">
                  <c:v>0.79661016949152497</c:v>
                </c:pt>
                <c:pt idx="9830">
                  <c:v>0.81355932203389802</c:v>
                </c:pt>
                <c:pt idx="9831">
                  <c:v>0.83050847457627097</c:v>
                </c:pt>
                <c:pt idx="9832">
                  <c:v>0.84745762711864403</c:v>
                </c:pt>
                <c:pt idx="9833">
                  <c:v>0.86440677966101698</c:v>
                </c:pt>
                <c:pt idx="9834">
                  <c:v>0.88135593220338904</c:v>
                </c:pt>
                <c:pt idx="9835">
                  <c:v>0.89830508474576198</c:v>
                </c:pt>
                <c:pt idx="9836">
                  <c:v>0.91525423728813504</c:v>
                </c:pt>
                <c:pt idx="9837">
                  <c:v>0.93220338983050799</c:v>
                </c:pt>
                <c:pt idx="9838">
                  <c:v>0.94915254237288105</c:v>
                </c:pt>
                <c:pt idx="9839">
                  <c:v>0.96610169491525399</c:v>
                </c:pt>
                <c:pt idx="9840">
                  <c:v>0.98305084745762705</c:v>
                </c:pt>
                <c:pt idx="9841">
                  <c:v>0</c:v>
                </c:pt>
                <c:pt idx="9842">
                  <c:v>1.6949152542372801E-2</c:v>
                </c:pt>
                <c:pt idx="9843">
                  <c:v>3.38983050847457E-2</c:v>
                </c:pt>
                <c:pt idx="9844">
                  <c:v>5.0847457627118599E-2</c:v>
                </c:pt>
                <c:pt idx="9845">
                  <c:v>6.7796610169491497E-2</c:v>
                </c:pt>
                <c:pt idx="9846">
                  <c:v>8.4745762711864403E-2</c:v>
                </c:pt>
                <c:pt idx="9847">
                  <c:v>0.101694915254237</c:v>
                </c:pt>
                <c:pt idx="9848">
                  <c:v>0.11864406779661001</c:v>
                </c:pt>
                <c:pt idx="9849">
                  <c:v>0.13559322033898299</c:v>
                </c:pt>
                <c:pt idx="9850">
                  <c:v>0.152542372881355</c:v>
                </c:pt>
                <c:pt idx="9851">
                  <c:v>0.169491525423728</c:v>
                </c:pt>
                <c:pt idx="9852">
                  <c:v>0.186440677966101</c:v>
                </c:pt>
                <c:pt idx="9853">
                  <c:v>0.20338983050847401</c:v>
                </c:pt>
                <c:pt idx="9854">
                  <c:v>0.22033898305084701</c:v>
                </c:pt>
                <c:pt idx="9855">
                  <c:v>0.23728813559322001</c:v>
                </c:pt>
                <c:pt idx="9856">
                  <c:v>0.25423728813559299</c:v>
                </c:pt>
                <c:pt idx="9857">
                  <c:v>0.27118644067796599</c:v>
                </c:pt>
                <c:pt idx="9858">
                  <c:v>0.28813559322033899</c:v>
                </c:pt>
                <c:pt idx="9859">
                  <c:v>0.305084745762711</c:v>
                </c:pt>
                <c:pt idx="9860">
                  <c:v>0.322033898305084</c:v>
                </c:pt>
                <c:pt idx="9861">
                  <c:v>0.338983050847457</c:v>
                </c:pt>
                <c:pt idx="9862">
                  <c:v>0.35593220338983</c:v>
                </c:pt>
                <c:pt idx="9863">
                  <c:v>0.37288135593220301</c:v>
                </c:pt>
                <c:pt idx="9864">
                  <c:v>0.38983050847457601</c:v>
                </c:pt>
                <c:pt idx="9865">
                  <c:v>0.40677966101694901</c:v>
                </c:pt>
                <c:pt idx="9866">
                  <c:v>0.42372881355932202</c:v>
                </c:pt>
                <c:pt idx="9867">
                  <c:v>0.44067796610169402</c:v>
                </c:pt>
                <c:pt idx="9868">
                  <c:v>0.45762711864406702</c:v>
                </c:pt>
                <c:pt idx="9869">
                  <c:v>0.47457627118644002</c:v>
                </c:pt>
                <c:pt idx="9870">
                  <c:v>0.49152542372881303</c:v>
                </c:pt>
                <c:pt idx="9871">
                  <c:v>0.50847457627118597</c:v>
                </c:pt>
                <c:pt idx="9872">
                  <c:v>0.52542372881355903</c:v>
                </c:pt>
                <c:pt idx="9873">
                  <c:v>0.54237288135593198</c:v>
                </c:pt>
                <c:pt idx="9874">
                  <c:v>0.55932203389830504</c:v>
                </c:pt>
                <c:pt idx="9875">
                  <c:v>0.57627118644067798</c:v>
                </c:pt>
                <c:pt idx="9876">
                  <c:v>0.59322033898305004</c:v>
                </c:pt>
                <c:pt idx="9877">
                  <c:v>0.61016949152542299</c:v>
                </c:pt>
                <c:pt idx="9878">
                  <c:v>0.62711864406779605</c:v>
                </c:pt>
                <c:pt idx="9879">
                  <c:v>0.644067796610169</c:v>
                </c:pt>
                <c:pt idx="9880">
                  <c:v>0.66101694915254205</c:v>
                </c:pt>
                <c:pt idx="9881">
                  <c:v>0.677966101694915</c:v>
                </c:pt>
                <c:pt idx="9882">
                  <c:v>0.69491525423728795</c:v>
                </c:pt>
                <c:pt idx="9883">
                  <c:v>0.71186440677966101</c:v>
                </c:pt>
                <c:pt idx="9884">
                  <c:v>0.72881355932203296</c:v>
                </c:pt>
                <c:pt idx="9885">
                  <c:v>0.74576271186440601</c:v>
                </c:pt>
                <c:pt idx="9886">
                  <c:v>0.76271186440677896</c:v>
                </c:pt>
                <c:pt idx="9887">
                  <c:v>0.77966101694915202</c:v>
                </c:pt>
                <c:pt idx="9888">
                  <c:v>0.79661016949152497</c:v>
                </c:pt>
                <c:pt idx="9889">
                  <c:v>0.81355932203389802</c:v>
                </c:pt>
                <c:pt idx="9890">
                  <c:v>0.83050847457627097</c:v>
                </c:pt>
                <c:pt idx="9891">
                  <c:v>0.84745762711864403</c:v>
                </c:pt>
                <c:pt idx="9892">
                  <c:v>0.86440677966101698</c:v>
                </c:pt>
                <c:pt idx="9893">
                  <c:v>0.88135593220338904</c:v>
                </c:pt>
                <c:pt idx="9894">
                  <c:v>0.89830508474576198</c:v>
                </c:pt>
                <c:pt idx="9895">
                  <c:v>0.91525423728813504</c:v>
                </c:pt>
                <c:pt idx="9896">
                  <c:v>0.93220338983050799</c:v>
                </c:pt>
                <c:pt idx="9897">
                  <c:v>0.94915254237288105</c:v>
                </c:pt>
                <c:pt idx="9898">
                  <c:v>0.96610169491525399</c:v>
                </c:pt>
                <c:pt idx="9899">
                  <c:v>0.98305084745762705</c:v>
                </c:pt>
                <c:pt idx="9900">
                  <c:v>0</c:v>
                </c:pt>
                <c:pt idx="9901">
                  <c:v>9.1743119266054999E-3</c:v>
                </c:pt>
                <c:pt idx="9902">
                  <c:v>1.8348623853211E-2</c:v>
                </c:pt>
                <c:pt idx="9903">
                  <c:v>2.7522935779816501E-2</c:v>
                </c:pt>
                <c:pt idx="9904">
                  <c:v>3.6697247706422E-2</c:v>
                </c:pt>
                <c:pt idx="9905">
                  <c:v>4.5871559633027498E-2</c:v>
                </c:pt>
                <c:pt idx="9906">
                  <c:v>5.5045871559633003E-2</c:v>
                </c:pt>
                <c:pt idx="9907">
                  <c:v>6.4220183486238494E-2</c:v>
                </c:pt>
                <c:pt idx="9908">
                  <c:v>7.3394495412843999E-2</c:v>
                </c:pt>
                <c:pt idx="9909">
                  <c:v>8.2568807339449504E-2</c:v>
                </c:pt>
                <c:pt idx="9910">
                  <c:v>9.1743119266054995E-2</c:v>
                </c:pt>
                <c:pt idx="9911">
                  <c:v>0.10091743119266</c:v>
                </c:pt>
                <c:pt idx="9912">
                  <c:v>0.11009174311926601</c:v>
                </c:pt>
                <c:pt idx="9913">
                  <c:v>0.119266055045871</c:v>
                </c:pt>
                <c:pt idx="9914">
                  <c:v>0.12844036697247699</c:v>
                </c:pt>
                <c:pt idx="9915">
                  <c:v>0.13761467889908199</c:v>
                </c:pt>
                <c:pt idx="9916">
                  <c:v>0.146788990825688</c:v>
                </c:pt>
                <c:pt idx="9917">
                  <c:v>0.155963302752293</c:v>
                </c:pt>
                <c:pt idx="9918">
                  <c:v>0.16513761467889901</c:v>
                </c:pt>
                <c:pt idx="9919">
                  <c:v>0.17431192660550399</c:v>
                </c:pt>
                <c:pt idx="9920">
                  <c:v>0.18348623853210999</c:v>
                </c:pt>
                <c:pt idx="9921">
                  <c:v>0.192660550458715</c:v>
                </c:pt>
                <c:pt idx="9922">
                  <c:v>0.201834862385321</c:v>
                </c:pt>
                <c:pt idx="9923">
                  <c:v>0.21100917431192601</c:v>
                </c:pt>
                <c:pt idx="9924">
                  <c:v>0.22018348623853201</c:v>
                </c:pt>
                <c:pt idx="9925">
                  <c:v>0.22935779816513699</c:v>
                </c:pt>
                <c:pt idx="9926">
                  <c:v>0.23853211009174299</c:v>
                </c:pt>
                <c:pt idx="9927">
                  <c:v>0.247706422018348</c:v>
                </c:pt>
                <c:pt idx="9928">
                  <c:v>0.25688073394495398</c:v>
                </c:pt>
                <c:pt idx="9929">
                  <c:v>0.26605504587155898</c:v>
                </c:pt>
                <c:pt idx="9930">
                  <c:v>0.27522935779816499</c:v>
                </c:pt>
                <c:pt idx="9931">
                  <c:v>0.28440366972476999</c:v>
                </c:pt>
                <c:pt idx="9932">
                  <c:v>0.293577981651376</c:v>
                </c:pt>
                <c:pt idx="9933">
                  <c:v>0.302752293577981</c:v>
                </c:pt>
                <c:pt idx="9934">
                  <c:v>0.31192660550458701</c:v>
                </c:pt>
                <c:pt idx="9935">
                  <c:v>0.32110091743119201</c:v>
                </c:pt>
                <c:pt idx="9936">
                  <c:v>0.33027522935779802</c:v>
                </c:pt>
                <c:pt idx="9937">
                  <c:v>0.33944954128440302</c:v>
                </c:pt>
                <c:pt idx="9938">
                  <c:v>0.34862385321100903</c:v>
                </c:pt>
                <c:pt idx="9939">
                  <c:v>0.35779816513761398</c:v>
                </c:pt>
                <c:pt idx="9940">
                  <c:v>0.36697247706421998</c:v>
                </c:pt>
                <c:pt idx="9941">
                  <c:v>0.37614678899082499</c:v>
                </c:pt>
                <c:pt idx="9942">
                  <c:v>0.38532110091743099</c:v>
                </c:pt>
                <c:pt idx="9943">
                  <c:v>0.394495412844036</c:v>
                </c:pt>
                <c:pt idx="9944">
                  <c:v>0.403669724770642</c:v>
                </c:pt>
                <c:pt idx="9945">
                  <c:v>0.41284403669724701</c:v>
                </c:pt>
                <c:pt idx="9946">
                  <c:v>0.42201834862385301</c:v>
                </c:pt>
                <c:pt idx="9947">
                  <c:v>0.43119266055045802</c:v>
                </c:pt>
                <c:pt idx="9948">
                  <c:v>0.44036697247706402</c:v>
                </c:pt>
                <c:pt idx="9949">
                  <c:v>0.44954128440366897</c:v>
                </c:pt>
                <c:pt idx="9950">
                  <c:v>0.45871559633027498</c:v>
                </c:pt>
                <c:pt idx="9951">
                  <c:v>0.46788990825687998</c:v>
                </c:pt>
                <c:pt idx="9952">
                  <c:v>0.47706422018348599</c:v>
                </c:pt>
                <c:pt idx="9953">
                  <c:v>0.48623853211009099</c:v>
                </c:pt>
                <c:pt idx="9954">
                  <c:v>0.495412844036697</c:v>
                </c:pt>
                <c:pt idx="9955">
                  <c:v>0.50458715596330195</c:v>
                </c:pt>
                <c:pt idx="9956">
                  <c:v>0.51376146788990795</c:v>
                </c:pt>
                <c:pt idx="9957">
                  <c:v>0.52293577981651296</c:v>
                </c:pt>
                <c:pt idx="9958">
                  <c:v>0.53211009174311896</c:v>
                </c:pt>
                <c:pt idx="9959">
                  <c:v>0.54128440366972397</c:v>
                </c:pt>
                <c:pt idx="9960">
                  <c:v>0.55045871559632997</c:v>
                </c:pt>
                <c:pt idx="9961">
                  <c:v>0.55963302752293498</c:v>
                </c:pt>
                <c:pt idx="9962">
                  <c:v>0.56880733944954098</c:v>
                </c:pt>
                <c:pt idx="9963">
                  <c:v>0.57798165137614599</c:v>
                </c:pt>
                <c:pt idx="9964">
                  <c:v>0.58715596330275199</c:v>
                </c:pt>
                <c:pt idx="9965">
                  <c:v>0.596330275229357</c:v>
                </c:pt>
                <c:pt idx="9966">
                  <c:v>0.605504587155963</c:v>
                </c:pt>
                <c:pt idx="9967">
                  <c:v>0.61467889908256801</c:v>
                </c:pt>
                <c:pt idx="9968">
                  <c:v>0.62385321100917401</c:v>
                </c:pt>
                <c:pt idx="9969">
                  <c:v>0.63302752293577902</c:v>
                </c:pt>
                <c:pt idx="9970">
                  <c:v>0.64220183486238502</c:v>
                </c:pt>
                <c:pt idx="9971">
                  <c:v>0.65137614678899003</c:v>
                </c:pt>
                <c:pt idx="9972">
                  <c:v>0.66055045871559603</c:v>
                </c:pt>
                <c:pt idx="9973">
                  <c:v>0.66972477064220104</c:v>
                </c:pt>
                <c:pt idx="9974">
                  <c:v>0.67889908256880704</c:v>
                </c:pt>
                <c:pt idx="9975">
                  <c:v>0.68807339449541205</c:v>
                </c:pt>
                <c:pt idx="9976">
                  <c:v>0.69724770642201805</c:v>
                </c:pt>
                <c:pt idx="9977">
                  <c:v>0.70642201834862295</c:v>
                </c:pt>
                <c:pt idx="9978">
                  <c:v>0.71559633027522895</c:v>
                </c:pt>
                <c:pt idx="9979">
                  <c:v>0.72477064220183396</c:v>
                </c:pt>
                <c:pt idx="9980">
                  <c:v>0.73394495412843996</c:v>
                </c:pt>
                <c:pt idx="9981">
                  <c:v>0.74311926605504497</c:v>
                </c:pt>
                <c:pt idx="9982">
                  <c:v>0.75229357798165097</c:v>
                </c:pt>
                <c:pt idx="9983">
                  <c:v>0.76146788990825598</c:v>
                </c:pt>
                <c:pt idx="9984">
                  <c:v>0.77064220183486198</c:v>
                </c:pt>
                <c:pt idx="9985">
                  <c:v>0.77981651376146699</c:v>
                </c:pt>
                <c:pt idx="9986">
                  <c:v>0.78899082568807299</c:v>
                </c:pt>
                <c:pt idx="9987">
                  <c:v>0.798165137614678</c:v>
                </c:pt>
                <c:pt idx="9988">
                  <c:v>0.807339449541284</c:v>
                </c:pt>
                <c:pt idx="9989">
                  <c:v>0.81651376146788901</c:v>
                </c:pt>
                <c:pt idx="9990">
                  <c:v>0.82568807339449501</c:v>
                </c:pt>
                <c:pt idx="9991">
                  <c:v>0.83486238532110002</c:v>
                </c:pt>
                <c:pt idx="9992">
                  <c:v>0.84403669724770602</c:v>
                </c:pt>
                <c:pt idx="9993">
                  <c:v>0.85321100917431103</c:v>
                </c:pt>
                <c:pt idx="9994">
                  <c:v>0.86238532110091703</c:v>
                </c:pt>
                <c:pt idx="9995">
                  <c:v>0.87155963302752204</c:v>
                </c:pt>
                <c:pt idx="9996">
                  <c:v>0.88073394495412805</c:v>
                </c:pt>
                <c:pt idx="9997">
                  <c:v>0.88990825688073305</c:v>
                </c:pt>
                <c:pt idx="9998">
                  <c:v>0.89908256880733906</c:v>
                </c:pt>
                <c:pt idx="9999">
                  <c:v>0.90825688073394495</c:v>
                </c:pt>
                <c:pt idx="10000">
                  <c:v>0.91743119266054995</c:v>
                </c:pt>
                <c:pt idx="10001">
                  <c:v>0.92660550458715596</c:v>
                </c:pt>
                <c:pt idx="10002">
                  <c:v>0.93577981651376096</c:v>
                </c:pt>
                <c:pt idx="10003">
                  <c:v>0.94495412844036697</c:v>
                </c:pt>
                <c:pt idx="10004">
                  <c:v>0.95412844036697197</c:v>
                </c:pt>
                <c:pt idx="10005">
                  <c:v>0.96330275229357798</c:v>
                </c:pt>
                <c:pt idx="10006">
                  <c:v>0.97247706422018299</c:v>
                </c:pt>
                <c:pt idx="10007">
                  <c:v>0.98165137614678899</c:v>
                </c:pt>
                <c:pt idx="10008">
                  <c:v>0.990825688073394</c:v>
                </c:pt>
                <c:pt idx="10009">
                  <c:v>0</c:v>
                </c:pt>
                <c:pt idx="10010">
                  <c:v>7.4074074074073999E-3</c:v>
                </c:pt>
                <c:pt idx="10011">
                  <c:v>1.48148148148148E-2</c:v>
                </c:pt>
                <c:pt idx="10012">
                  <c:v>2.2222222222222199E-2</c:v>
                </c:pt>
                <c:pt idx="10013">
                  <c:v>2.96296296296296E-2</c:v>
                </c:pt>
                <c:pt idx="10014">
                  <c:v>3.7037037037037E-2</c:v>
                </c:pt>
                <c:pt idx="10015">
                  <c:v>4.4444444444444398E-2</c:v>
                </c:pt>
                <c:pt idx="10016">
                  <c:v>5.1851851851851802E-2</c:v>
                </c:pt>
                <c:pt idx="10017">
                  <c:v>5.9259259259259199E-2</c:v>
                </c:pt>
                <c:pt idx="10018">
                  <c:v>6.6666666666666596E-2</c:v>
                </c:pt>
                <c:pt idx="10019">
                  <c:v>7.4074074074074001E-2</c:v>
                </c:pt>
                <c:pt idx="10020">
                  <c:v>8.1481481481481405E-2</c:v>
                </c:pt>
                <c:pt idx="10021">
                  <c:v>8.8888888888888795E-2</c:v>
                </c:pt>
                <c:pt idx="10022">
                  <c:v>9.6296296296296297E-2</c:v>
                </c:pt>
                <c:pt idx="10023">
                  <c:v>0.10370370370370301</c:v>
                </c:pt>
                <c:pt idx="10024">
                  <c:v>0.11111111111111099</c:v>
                </c:pt>
                <c:pt idx="10025">
                  <c:v>0.118518518518518</c:v>
                </c:pt>
                <c:pt idx="10026">
                  <c:v>0.125925925925925</c:v>
                </c:pt>
                <c:pt idx="10027">
                  <c:v>0.133333333333333</c:v>
                </c:pt>
                <c:pt idx="10028">
                  <c:v>0.14074074074074</c:v>
                </c:pt>
                <c:pt idx="10029">
                  <c:v>0.148148148148148</c:v>
                </c:pt>
                <c:pt idx="10030">
                  <c:v>0.155555555555555</c:v>
                </c:pt>
                <c:pt idx="10031">
                  <c:v>0.162962962962962</c:v>
                </c:pt>
                <c:pt idx="10032">
                  <c:v>0.17037037037037001</c:v>
                </c:pt>
                <c:pt idx="10033">
                  <c:v>0.17777777777777701</c:v>
                </c:pt>
                <c:pt idx="10034">
                  <c:v>0.18518518518518501</c:v>
                </c:pt>
                <c:pt idx="10035">
                  <c:v>0.19259259259259201</c:v>
                </c:pt>
                <c:pt idx="10036">
                  <c:v>0.2</c:v>
                </c:pt>
                <c:pt idx="10037">
                  <c:v>0.20740740740740701</c:v>
                </c:pt>
                <c:pt idx="10038">
                  <c:v>0.21481481481481399</c:v>
                </c:pt>
                <c:pt idx="10039">
                  <c:v>0.22222222222222199</c:v>
                </c:pt>
                <c:pt idx="10040">
                  <c:v>0.22962962962962899</c:v>
                </c:pt>
                <c:pt idx="10041">
                  <c:v>0.23703703703703699</c:v>
                </c:pt>
                <c:pt idx="10042">
                  <c:v>0.24444444444444399</c:v>
                </c:pt>
                <c:pt idx="10043">
                  <c:v>0.25185185185185099</c:v>
                </c:pt>
                <c:pt idx="10044">
                  <c:v>0.25925925925925902</c:v>
                </c:pt>
                <c:pt idx="10045">
                  <c:v>0.266666666666666</c:v>
                </c:pt>
                <c:pt idx="10046">
                  <c:v>0.27407407407407403</c:v>
                </c:pt>
                <c:pt idx="10047">
                  <c:v>0.281481481481481</c:v>
                </c:pt>
                <c:pt idx="10048">
                  <c:v>0.28888888888888797</c:v>
                </c:pt>
                <c:pt idx="10049">
                  <c:v>0.296296296296296</c:v>
                </c:pt>
                <c:pt idx="10050">
                  <c:v>0.30370370370370298</c:v>
                </c:pt>
                <c:pt idx="10051">
                  <c:v>0.31111111111111101</c:v>
                </c:pt>
                <c:pt idx="10052">
                  <c:v>0.31851851851851798</c:v>
                </c:pt>
                <c:pt idx="10053">
                  <c:v>0.32592592592592501</c:v>
                </c:pt>
                <c:pt idx="10054">
                  <c:v>0.33333333333333298</c:v>
                </c:pt>
                <c:pt idx="10055">
                  <c:v>0.34074074074074001</c:v>
                </c:pt>
                <c:pt idx="10056">
                  <c:v>0.34814814814814798</c:v>
                </c:pt>
                <c:pt idx="10057">
                  <c:v>0.35555555555555501</c:v>
                </c:pt>
                <c:pt idx="10058">
                  <c:v>0.36296296296296299</c:v>
                </c:pt>
                <c:pt idx="10059">
                  <c:v>0.37037037037037002</c:v>
                </c:pt>
                <c:pt idx="10060">
                  <c:v>0.37777777777777699</c:v>
                </c:pt>
                <c:pt idx="10061">
                  <c:v>0.38518518518518502</c:v>
                </c:pt>
                <c:pt idx="10062">
                  <c:v>0.39259259259259199</c:v>
                </c:pt>
                <c:pt idx="10063">
                  <c:v>0.4</c:v>
                </c:pt>
                <c:pt idx="10064">
                  <c:v>0.407407407407407</c:v>
                </c:pt>
                <c:pt idx="10065">
                  <c:v>0.41481481481481403</c:v>
                </c:pt>
                <c:pt idx="10066">
                  <c:v>0.422222222222222</c:v>
                </c:pt>
                <c:pt idx="10067">
                  <c:v>0.42962962962962897</c:v>
                </c:pt>
                <c:pt idx="10068">
                  <c:v>0.437037037037037</c:v>
                </c:pt>
                <c:pt idx="10069">
                  <c:v>0.44444444444444398</c:v>
                </c:pt>
                <c:pt idx="10070">
                  <c:v>0.45185185185185101</c:v>
                </c:pt>
                <c:pt idx="10071">
                  <c:v>0.45925925925925898</c:v>
                </c:pt>
                <c:pt idx="10072">
                  <c:v>0.46666666666666601</c:v>
                </c:pt>
                <c:pt idx="10073">
                  <c:v>0.47407407407407398</c:v>
                </c:pt>
                <c:pt idx="10074">
                  <c:v>0.48148148148148101</c:v>
                </c:pt>
                <c:pt idx="10075">
                  <c:v>0.48888888888888798</c:v>
                </c:pt>
                <c:pt idx="10076">
                  <c:v>0.49629629629629601</c:v>
                </c:pt>
                <c:pt idx="10077">
                  <c:v>0.50370370370370299</c:v>
                </c:pt>
                <c:pt idx="10078">
                  <c:v>0.51111111111111096</c:v>
                </c:pt>
                <c:pt idx="10079">
                  <c:v>0.51851851851851805</c:v>
                </c:pt>
                <c:pt idx="10080">
                  <c:v>0.52592592592592502</c:v>
                </c:pt>
                <c:pt idx="10081">
                  <c:v>0.53333333333333299</c:v>
                </c:pt>
                <c:pt idx="10082">
                  <c:v>0.54074074074073997</c:v>
                </c:pt>
                <c:pt idx="10083">
                  <c:v>0.54814814814814805</c:v>
                </c:pt>
                <c:pt idx="10084">
                  <c:v>0.55555555555555503</c:v>
                </c:pt>
                <c:pt idx="10085">
                  <c:v>0.562962962962963</c:v>
                </c:pt>
                <c:pt idx="10086">
                  <c:v>0.57037037037036997</c:v>
                </c:pt>
                <c:pt idx="10087">
                  <c:v>0.57777777777777695</c:v>
                </c:pt>
                <c:pt idx="10088">
                  <c:v>0.58518518518518503</c:v>
                </c:pt>
                <c:pt idx="10089">
                  <c:v>0.592592592592592</c:v>
                </c:pt>
                <c:pt idx="10090">
                  <c:v>0.6</c:v>
                </c:pt>
                <c:pt idx="10091">
                  <c:v>0.60740740740740695</c:v>
                </c:pt>
                <c:pt idx="10092">
                  <c:v>0.61481481481481404</c:v>
                </c:pt>
                <c:pt idx="10093">
                  <c:v>0.62222222222222201</c:v>
                </c:pt>
                <c:pt idx="10094">
                  <c:v>0.62962962962962898</c:v>
                </c:pt>
                <c:pt idx="10095">
                  <c:v>0.63703703703703696</c:v>
                </c:pt>
                <c:pt idx="10096">
                  <c:v>0.64444444444444404</c:v>
                </c:pt>
                <c:pt idx="10097">
                  <c:v>0.65185185185185102</c:v>
                </c:pt>
                <c:pt idx="10098">
                  <c:v>0.65925925925925899</c:v>
                </c:pt>
                <c:pt idx="10099">
                  <c:v>0.66666666666666596</c:v>
                </c:pt>
                <c:pt idx="10100">
                  <c:v>0.67407407407407405</c:v>
                </c:pt>
                <c:pt idx="10101">
                  <c:v>0.68148148148148102</c:v>
                </c:pt>
                <c:pt idx="10102">
                  <c:v>0.688888888888888</c:v>
                </c:pt>
                <c:pt idx="10103">
                  <c:v>0.69629629629629597</c:v>
                </c:pt>
                <c:pt idx="10104">
                  <c:v>0.70370370370370305</c:v>
                </c:pt>
                <c:pt idx="10105">
                  <c:v>0.71111111111111103</c:v>
                </c:pt>
                <c:pt idx="10106">
                  <c:v>0.718518518518518</c:v>
                </c:pt>
                <c:pt idx="10107">
                  <c:v>0.72592592592592597</c:v>
                </c:pt>
                <c:pt idx="10108">
                  <c:v>0.73333333333333295</c:v>
                </c:pt>
                <c:pt idx="10109">
                  <c:v>0.74074074074074003</c:v>
                </c:pt>
                <c:pt idx="10110">
                  <c:v>0.74814814814814801</c:v>
                </c:pt>
                <c:pt idx="10111">
                  <c:v>0.75555555555555498</c:v>
                </c:pt>
                <c:pt idx="10112">
                  <c:v>0.76296296296296295</c:v>
                </c:pt>
                <c:pt idx="10113">
                  <c:v>0.77037037037037004</c:v>
                </c:pt>
                <c:pt idx="10114">
                  <c:v>0.77777777777777701</c:v>
                </c:pt>
                <c:pt idx="10115">
                  <c:v>0.78518518518518499</c:v>
                </c:pt>
                <c:pt idx="10116">
                  <c:v>0.79259259259259196</c:v>
                </c:pt>
                <c:pt idx="10117">
                  <c:v>0.8</c:v>
                </c:pt>
                <c:pt idx="10118">
                  <c:v>0.80740740740740702</c:v>
                </c:pt>
                <c:pt idx="10119">
                  <c:v>0.81481481481481399</c:v>
                </c:pt>
                <c:pt idx="10120">
                  <c:v>0.82222222222222197</c:v>
                </c:pt>
                <c:pt idx="10121">
                  <c:v>0.82962962962962905</c:v>
                </c:pt>
                <c:pt idx="10122">
                  <c:v>0.83703703703703702</c:v>
                </c:pt>
                <c:pt idx="10123">
                  <c:v>0.844444444444444</c:v>
                </c:pt>
                <c:pt idx="10124">
                  <c:v>0.85185185185185097</c:v>
                </c:pt>
                <c:pt idx="10125">
                  <c:v>0.85925925925925895</c:v>
                </c:pt>
                <c:pt idx="10126">
                  <c:v>0.86666666666666603</c:v>
                </c:pt>
                <c:pt idx="10127">
                  <c:v>0.874074074074074</c:v>
                </c:pt>
                <c:pt idx="10128">
                  <c:v>0.88148148148148098</c:v>
                </c:pt>
                <c:pt idx="10129">
                  <c:v>0.88888888888888795</c:v>
                </c:pt>
                <c:pt idx="10130">
                  <c:v>0.89629629629629604</c:v>
                </c:pt>
                <c:pt idx="10131">
                  <c:v>0.90370370370370301</c:v>
                </c:pt>
                <c:pt idx="10132">
                  <c:v>0.91111111111111098</c:v>
                </c:pt>
                <c:pt idx="10133">
                  <c:v>0.91851851851851796</c:v>
                </c:pt>
                <c:pt idx="10134">
                  <c:v>0.92592592592592504</c:v>
                </c:pt>
                <c:pt idx="10135">
                  <c:v>0.93333333333333302</c:v>
                </c:pt>
                <c:pt idx="10136">
                  <c:v>0.94074074074073999</c:v>
                </c:pt>
                <c:pt idx="10137">
                  <c:v>0.94814814814814796</c:v>
                </c:pt>
                <c:pt idx="10138">
                  <c:v>0.95555555555555505</c:v>
                </c:pt>
                <c:pt idx="10139">
                  <c:v>0.96296296296296202</c:v>
                </c:pt>
                <c:pt idx="10140">
                  <c:v>0.97037037037036999</c:v>
                </c:pt>
                <c:pt idx="10141">
                  <c:v>0.97777777777777697</c:v>
                </c:pt>
                <c:pt idx="10142">
                  <c:v>0.98518518518518505</c:v>
                </c:pt>
                <c:pt idx="10143">
                  <c:v>0.99259259259259203</c:v>
                </c:pt>
                <c:pt idx="10144">
                  <c:v>0</c:v>
                </c:pt>
                <c:pt idx="10145">
                  <c:v>1.51515151515151E-2</c:v>
                </c:pt>
                <c:pt idx="10146">
                  <c:v>3.03030303030303E-2</c:v>
                </c:pt>
                <c:pt idx="10147">
                  <c:v>4.54545454545454E-2</c:v>
                </c:pt>
                <c:pt idx="10148">
                  <c:v>6.0606060606060601E-2</c:v>
                </c:pt>
                <c:pt idx="10149">
                  <c:v>7.5757575757575704E-2</c:v>
                </c:pt>
                <c:pt idx="10150">
                  <c:v>9.0909090909090898E-2</c:v>
                </c:pt>
                <c:pt idx="10151">
                  <c:v>0.10606060606060599</c:v>
                </c:pt>
                <c:pt idx="10152">
                  <c:v>0.12121212121212099</c:v>
                </c:pt>
                <c:pt idx="10153">
                  <c:v>0.13636363636363599</c:v>
                </c:pt>
                <c:pt idx="10154">
                  <c:v>0.15151515151515099</c:v>
                </c:pt>
                <c:pt idx="10155">
                  <c:v>0.16666666666666599</c:v>
                </c:pt>
                <c:pt idx="10156">
                  <c:v>0.18181818181818099</c:v>
                </c:pt>
                <c:pt idx="10157">
                  <c:v>0.19696969696969599</c:v>
                </c:pt>
                <c:pt idx="10158">
                  <c:v>0.21212121212121199</c:v>
                </c:pt>
                <c:pt idx="10159">
                  <c:v>0.22727272727272699</c:v>
                </c:pt>
                <c:pt idx="10160">
                  <c:v>0.24242424242424199</c:v>
                </c:pt>
                <c:pt idx="10161">
                  <c:v>0.25757575757575701</c:v>
                </c:pt>
                <c:pt idx="10162">
                  <c:v>0.27272727272727199</c:v>
                </c:pt>
                <c:pt idx="10163">
                  <c:v>0.28787878787878701</c:v>
                </c:pt>
                <c:pt idx="10164">
                  <c:v>0.30303030303030298</c:v>
                </c:pt>
                <c:pt idx="10165">
                  <c:v>0.31818181818181801</c:v>
                </c:pt>
                <c:pt idx="10166">
                  <c:v>0.33333333333333298</c:v>
                </c:pt>
                <c:pt idx="10167">
                  <c:v>0.34848484848484801</c:v>
                </c:pt>
                <c:pt idx="10168">
                  <c:v>0.36363636363636298</c:v>
                </c:pt>
                <c:pt idx="10169">
                  <c:v>0.37878787878787801</c:v>
                </c:pt>
                <c:pt idx="10170">
                  <c:v>0.39393939393939298</c:v>
                </c:pt>
                <c:pt idx="10171">
                  <c:v>0.40909090909090901</c:v>
                </c:pt>
                <c:pt idx="10172">
                  <c:v>0.42424242424242398</c:v>
                </c:pt>
                <c:pt idx="10173">
                  <c:v>0.439393939393939</c:v>
                </c:pt>
                <c:pt idx="10174">
                  <c:v>0.45454545454545398</c:v>
                </c:pt>
                <c:pt idx="10175">
                  <c:v>0.469696969696969</c:v>
                </c:pt>
                <c:pt idx="10176">
                  <c:v>0.48484848484848397</c:v>
                </c:pt>
                <c:pt idx="10177">
                  <c:v>0.5</c:v>
                </c:pt>
                <c:pt idx="10178">
                  <c:v>0.51515151515151503</c:v>
                </c:pt>
                <c:pt idx="10179">
                  <c:v>0.53030303030303005</c:v>
                </c:pt>
                <c:pt idx="10180">
                  <c:v>0.54545454545454497</c:v>
                </c:pt>
                <c:pt idx="10181">
                  <c:v>0.56060606060606</c:v>
                </c:pt>
                <c:pt idx="10182">
                  <c:v>0.57575757575757502</c:v>
                </c:pt>
                <c:pt idx="10183">
                  <c:v>0.59090909090909005</c:v>
                </c:pt>
                <c:pt idx="10184">
                  <c:v>0.60606060606060597</c:v>
                </c:pt>
                <c:pt idx="10185">
                  <c:v>0.62121212121212099</c:v>
                </c:pt>
                <c:pt idx="10186">
                  <c:v>0.63636363636363602</c:v>
                </c:pt>
                <c:pt idx="10187">
                  <c:v>0.65151515151515105</c:v>
                </c:pt>
                <c:pt idx="10188">
                  <c:v>0.66666666666666596</c:v>
                </c:pt>
                <c:pt idx="10189">
                  <c:v>0.68181818181818099</c:v>
                </c:pt>
                <c:pt idx="10190">
                  <c:v>0.69696969696969702</c:v>
                </c:pt>
                <c:pt idx="10191">
                  <c:v>0.71212121212121204</c:v>
                </c:pt>
                <c:pt idx="10192">
                  <c:v>0.72727272727272696</c:v>
                </c:pt>
                <c:pt idx="10193">
                  <c:v>0.74242424242424199</c:v>
                </c:pt>
                <c:pt idx="10194">
                  <c:v>0.75757575757575701</c:v>
                </c:pt>
                <c:pt idx="10195">
                  <c:v>0.77272727272727204</c:v>
                </c:pt>
                <c:pt idx="10196">
                  <c:v>0.78787878787878696</c:v>
                </c:pt>
                <c:pt idx="10197">
                  <c:v>0.80303030303030298</c:v>
                </c:pt>
                <c:pt idx="10198">
                  <c:v>0.81818181818181801</c:v>
                </c:pt>
                <c:pt idx="10199">
                  <c:v>0.83333333333333304</c:v>
                </c:pt>
                <c:pt idx="10200">
                  <c:v>0.84848484848484795</c:v>
                </c:pt>
                <c:pt idx="10201">
                  <c:v>0.86363636363636298</c:v>
                </c:pt>
                <c:pt idx="10202">
                  <c:v>0.87878787878787801</c:v>
                </c:pt>
                <c:pt idx="10203">
                  <c:v>0.89393939393939303</c:v>
                </c:pt>
                <c:pt idx="10204">
                  <c:v>0.90909090909090895</c:v>
                </c:pt>
                <c:pt idx="10205">
                  <c:v>0.92424242424242398</c:v>
                </c:pt>
                <c:pt idx="10206">
                  <c:v>0.939393939393939</c:v>
                </c:pt>
                <c:pt idx="10207">
                  <c:v>0.95454545454545403</c:v>
                </c:pt>
                <c:pt idx="10208">
                  <c:v>0.96969696969696895</c:v>
                </c:pt>
                <c:pt idx="10209">
                  <c:v>0.98484848484848397</c:v>
                </c:pt>
                <c:pt idx="10210">
                  <c:v>0</c:v>
                </c:pt>
                <c:pt idx="10211">
                  <c:v>3.5714285714285698E-2</c:v>
                </c:pt>
                <c:pt idx="10212">
                  <c:v>7.1428571428571397E-2</c:v>
                </c:pt>
                <c:pt idx="10213">
                  <c:v>0.107142857142857</c:v>
                </c:pt>
                <c:pt idx="10214">
                  <c:v>0.14285714285714199</c:v>
                </c:pt>
                <c:pt idx="10215">
                  <c:v>0.17857142857142799</c:v>
                </c:pt>
                <c:pt idx="10216">
                  <c:v>0.214285714285714</c:v>
                </c:pt>
                <c:pt idx="10217">
                  <c:v>0.25</c:v>
                </c:pt>
                <c:pt idx="10218">
                  <c:v>0.28571428571428498</c:v>
                </c:pt>
                <c:pt idx="10219">
                  <c:v>0.32142857142857101</c:v>
                </c:pt>
                <c:pt idx="10220">
                  <c:v>0.35714285714285698</c:v>
                </c:pt>
                <c:pt idx="10221">
                  <c:v>0.39285714285714202</c:v>
                </c:pt>
                <c:pt idx="10222">
                  <c:v>0.42857142857142799</c:v>
                </c:pt>
                <c:pt idx="10223">
                  <c:v>0.46428571428571402</c:v>
                </c:pt>
                <c:pt idx="10224">
                  <c:v>0.5</c:v>
                </c:pt>
                <c:pt idx="10225">
                  <c:v>0.53571428571428503</c:v>
                </c:pt>
                <c:pt idx="10226">
                  <c:v>0.57142857142857095</c:v>
                </c:pt>
                <c:pt idx="10227">
                  <c:v>0.60714285714285698</c:v>
                </c:pt>
                <c:pt idx="10228">
                  <c:v>0.64285714285714202</c:v>
                </c:pt>
                <c:pt idx="10229">
                  <c:v>0.67857142857142805</c:v>
                </c:pt>
                <c:pt idx="10230">
                  <c:v>0.71428571428571397</c:v>
                </c:pt>
                <c:pt idx="10231">
                  <c:v>0.75</c:v>
                </c:pt>
                <c:pt idx="10232">
                  <c:v>0.78571428571428503</c:v>
                </c:pt>
                <c:pt idx="10233">
                  <c:v>0.82142857142857095</c:v>
                </c:pt>
                <c:pt idx="10234">
                  <c:v>0.85714285714285698</c:v>
                </c:pt>
                <c:pt idx="10235">
                  <c:v>0.89285714285714202</c:v>
                </c:pt>
                <c:pt idx="10236">
                  <c:v>0.92857142857142805</c:v>
                </c:pt>
                <c:pt idx="10237">
                  <c:v>0.96428571428571397</c:v>
                </c:pt>
                <c:pt idx="10238">
                  <c:v>0</c:v>
                </c:pt>
                <c:pt idx="10239">
                  <c:v>2.04081632653061E-2</c:v>
                </c:pt>
                <c:pt idx="10240">
                  <c:v>4.08163265306122E-2</c:v>
                </c:pt>
                <c:pt idx="10241">
                  <c:v>6.1224489795918297E-2</c:v>
                </c:pt>
                <c:pt idx="10242">
                  <c:v>8.16326530612244E-2</c:v>
                </c:pt>
                <c:pt idx="10243">
                  <c:v>0.10204081632653</c:v>
                </c:pt>
                <c:pt idx="10244">
                  <c:v>0.122448979591836</c:v>
                </c:pt>
                <c:pt idx="10245">
                  <c:v>0.14285714285714199</c:v>
                </c:pt>
                <c:pt idx="10246">
                  <c:v>0.163265306122448</c:v>
                </c:pt>
                <c:pt idx="10247">
                  <c:v>0.183673469387755</c:v>
                </c:pt>
                <c:pt idx="10248">
                  <c:v>0.20408163265306101</c:v>
                </c:pt>
                <c:pt idx="10249">
                  <c:v>0.22448979591836701</c:v>
                </c:pt>
                <c:pt idx="10250">
                  <c:v>0.24489795918367299</c:v>
                </c:pt>
                <c:pt idx="10251">
                  <c:v>0.265306122448979</c:v>
                </c:pt>
                <c:pt idx="10252">
                  <c:v>0.28571428571428498</c:v>
                </c:pt>
                <c:pt idx="10253">
                  <c:v>0.30612244897959101</c:v>
                </c:pt>
                <c:pt idx="10254">
                  <c:v>0.32653061224489699</c:v>
                </c:pt>
                <c:pt idx="10255">
                  <c:v>0.34693877551020402</c:v>
                </c:pt>
                <c:pt idx="10256">
                  <c:v>0.36734693877551</c:v>
                </c:pt>
                <c:pt idx="10257">
                  <c:v>0.38775510204081598</c:v>
                </c:pt>
                <c:pt idx="10258">
                  <c:v>0.40816326530612201</c:v>
                </c:pt>
                <c:pt idx="10259">
                  <c:v>0.42857142857142799</c:v>
                </c:pt>
                <c:pt idx="10260">
                  <c:v>0.44897959183673403</c:v>
                </c:pt>
                <c:pt idx="10261">
                  <c:v>0.46938775510204001</c:v>
                </c:pt>
                <c:pt idx="10262">
                  <c:v>0.48979591836734598</c:v>
                </c:pt>
                <c:pt idx="10263">
                  <c:v>0.51020408163265296</c:v>
                </c:pt>
                <c:pt idx="10264">
                  <c:v>0.530612244897959</c:v>
                </c:pt>
                <c:pt idx="10265">
                  <c:v>0.55102040816326503</c:v>
                </c:pt>
                <c:pt idx="10266">
                  <c:v>0.57142857142857095</c:v>
                </c:pt>
                <c:pt idx="10267">
                  <c:v>0.59183673469387699</c:v>
                </c:pt>
                <c:pt idx="10268">
                  <c:v>0.61224489795918302</c:v>
                </c:pt>
                <c:pt idx="10269">
                  <c:v>0.63265306122448906</c:v>
                </c:pt>
                <c:pt idx="10270">
                  <c:v>0.65306122448979498</c:v>
                </c:pt>
                <c:pt idx="10271">
                  <c:v>0.67346938775510201</c:v>
                </c:pt>
                <c:pt idx="10272">
                  <c:v>0.69387755102040805</c:v>
                </c:pt>
                <c:pt idx="10273">
                  <c:v>0.71428571428571397</c:v>
                </c:pt>
                <c:pt idx="10274">
                  <c:v>0.73469387755102</c:v>
                </c:pt>
                <c:pt idx="10275">
                  <c:v>0.75510204081632604</c:v>
                </c:pt>
                <c:pt idx="10276">
                  <c:v>0.77551020408163196</c:v>
                </c:pt>
                <c:pt idx="10277">
                  <c:v>0.79591836734693799</c:v>
                </c:pt>
                <c:pt idx="10278">
                  <c:v>0.81632653061224403</c:v>
                </c:pt>
                <c:pt idx="10279">
                  <c:v>0.83673469387755095</c:v>
                </c:pt>
                <c:pt idx="10280">
                  <c:v>0.85714285714285698</c:v>
                </c:pt>
                <c:pt idx="10281">
                  <c:v>0.87755102040816302</c:v>
                </c:pt>
                <c:pt idx="10282">
                  <c:v>0.89795918367346905</c:v>
                </c:pt>
                <c:pt idx="10283">
                  <c:v>0.91836734693877498</c:v>
                </c:pt>
                <c:pt idx="10284">
                  <c:v>0.93877551020408101</c:v>
                </c:pt>
                <c:pt idx="10285">
                  <c:v>0.95918367346938704</c:v>
                </c:pt>
                <c:pt idx="10286">
                  <c:v>0.97959183673469297</c:v>
                </c:pt>
                <c:pt idx="10287">
                  <c:v>0</c:v>
                </c:pt>
                <c:pt idx="10288">
                  <c:v>1.38888888888888E-2</c:v>
                </c:pt>
                <c:pt idx="10289">
                  <c:v>2.77777777777777E-2</c:v>
                </c:pt>
                <c:pt idx="10290">
                  <c:v>4.1666666666666602E-2</c:v>
                </c:pt>
                <c:pt idx="10291">
                  <c:v>5.5555555555555497E-2</c:v>
                </c:pt>
                <c:pt idx="10292">
                  <c:v>6.9444444444444406E-2</c:v>
                </c:pt>
                <c:pt idx="10293">
                  <c:v>8.3333333333333301E-2</c:v>
                </c:pt>
                <c:pt idx="10294">
                  <c:v>9.7222222222222196E-2</c:v>
                </c:pt>
                <c:pt idx="10295">
                  <c:v>0.11111111111111099</c:v>
                </c:pt>
                <c:pt idx="10296">
                  <c:v>0.125</c:v>
                </c:pt>
                <c:pt idx="10297">
                  <c:v>0.13888888888888801</c:v>
                </c:pt>
                <c:pt idx="10298">
                  <c:v>0.15277777777777701</c:v>
                </c:pt>
                <c:pt idx="10299">
                  <c:v>0.16666666666666599</c:v>
                </c:pt>
                <c:pt idx="10300">
                  <c:v>0.180555555555555</c:v>
                </c:pt>
                <c:pt idx="10301">
                  <c:v>0.194444444444444</c:v>
                </c:pt>
                <c:pt idx="10302">
                  <c:v>0.20833333333333301</c:v>
                </c:pt>
                <c:pt idx="10303">
                  <c:v>0.22222222222222199</c:v>
                </c:pt>
                <c:pt idx="10304">
                  <c:v>0.23611111111111099</c:v>
                </c:pt>
                <c:pt idx="10305">
                  <c:v>0.25</c:v>
                </c:pt>
                <c:pt idx="10306">
                  <c:v>0.26388888888888801</c:v>
                </c:pt>
                <c:pt idx="10307">
                  <c:v>0.27777777777777701</c:v>
                </c:pt>
                <c:pt idx="10308">
                  <c:v>0.29166666666666602</c:v>
                </c:pt>
                <c:pt idx="10309">
                  <c:v>0.30555555555555503</c:v>
                </c:pt>
                <c:pt idx="10310">
                  <c:v>0.31944444444444398</c:v>
                </c:pt>
                <c:pt idx="10311">
                  <c:v>0.33333333333333298</c:v>
                </c:pt>
                <c:pt idx="10312">
                  <c:v>0.34722222222222199</c:v>
                </c:pt>
                <c:pt idx="10313">
                  <c:v>0.36111111111111099</c:v>
                </c:pt>
                <c:pt idx="10314">
                  <c:v>0.375</c:v>
                </c:pt>
                <c:pt idx="10315">
                  <c:v>0.38888888888888801</c:v>
                </c:pt>
                <c:pt idx="10316">
                  <c:v>0.40277777777777701</c:v>
                </c:pt>
                <c:pt idx="10317">
                  <c:v>0.41666666666666602</c:v>
                </c:pt>
                <c:pt idx="10318">
                  <c:v>0.43055555555555503</c:v>
                </c:pt>
                <c:pt idx="10319">
                  <c:v>0.44444444444444398</c:v>
                </c:pt>
                <c:pt idx="10320">
                  <c:v>0.45833333333333298</c:v>
                </c:pt>
                <c:pt idx="10321">
                  <c:v>0.47222222222222199</c:v>
                </c:pt>
                <c:pt idx="10322">
                  <c:v>0.48611111111111099</c:v>
                </c:pt>
                <c:pt idx="10323">
                  <c:v>0.5</c:v>
                </c:pt>
                <c:pt idx="10324">
                  <c:v>0.51388888888888795</c:v>
                </c:pt>
                <c:pt idx="10325">
                  <c:v>0.52777777777777701</c:v>
                </c:pt>
                <c:pt idx="10326">
                  <c:v>0.54166666666666596</c:v>
                </c:pt>
                <c:pt idx="10327">
                  <c:v>0.55555555555555503</c:v>
                </c:pt>
                <c:pt idx="10328">
                  <c:v>0.56944444444444398</c:v>
                </c:pt>
                <c:pt idx="10329">
                  <c:v>0.58333333333333304</c:v>
                </c:pt>
                <c:pt idx="10330">
                  <c:v>0.59722222222222199</c:v>
                </c:pt>
                <c:pt idx="10331">
                  <c:v>0.61111111111111105</c:v>
                </c:pt>
                <c:pt idx="10332">
                  <c:v>0.625</c:v>
                </c:pt>
                <c:pt idx="10333">
                  <c:v>0.63888888888888795</c:v>
                </c:pt>
                <c:pt idx="10334">
                  <c:v>0.65277777777777701</c:v>
                </c:pt>
                <c:pt idx="10335">
                  <c:v>0.66666666666666596</c:v>
                </c:pt>
                <c:pt idx="10336">
                  <c:v>0.68055555555555503</c:v>
                </c:pt>
                <c:pt idx="10337">
                  <c:v>0.69444444444444398</c:v>
                </c:pt>
                <c:pt idx="10338">
                  <c:v>0.70833333333333304</c:v>
                </c:pt>
                <c:pt idx="10339">
                  <c:v>0.72222222222222199</c:v>
                </c:pt>
                <c:pt idx="10340">
                  <c:v>0.73611111111111105</c:v>
                </c:pt>
                <c:pt idx="10341">
                  <c:v>0.75</c:v>
                </c:pt>
                <c:pt idx="10342">
                  <c:v>0.76388888888888795</c:v>
                </c:pt>
                <c:pt idx="10343">
                  <c:v>0.77777777777777701</c:v>
                </c:pt>
                <c:pt idx="10344">
                  <c:v>0.79166666666666596</c:v>
                </c:pt>
                <c:pt idx="10345">
                  <c:v>0.80555555555555503</c:v>
                </c:pt>
                <c:pt idx="10346">
                  <c:v>0.81944444444444398</c:v>
                </c:pt>
                <c:pt idx="10347">
                  <c:v>0.83333333333333304</c:v>
                </c:pt>
                <c:pt idx="10348">
                  <c:v>0.84722222222222199</c:v>
                </c:pt>
                <c:pt idx="10349">
                  <c:v>0.86111111111111105</c:v>
                </c:pt>
                <c:pt idx="10350">
                  <c:v>0.875</c:v>
                </c:pt>
                <c:pt idx="10351">
                  <c:v>0.88888888888888795</c:v>
                </c:pt>
                <c:pt idx="10352">
                  <c:v>0.90277777777777701</c:v>
                </c:pt>
                <c:pt idx="10353">
                  <c:v>0.91666666666666596</c:v>
                </c:pt>
                <c:pt idx="10354">
                  <c:v>0.93055555555555503</c:v>
                </c:pt>
                <c:pt idx="10355">
                  <c:v>0.94444444444444398</c:v>
                </c:pt>
                <c:pt idx="10356">
                  <c:v>0.95833333333333304</c:v>
                </c:pt>
                <c:pt idx="10357">
                  <c:v>0.97222222222222199</c:v>
                </c:pt>
                <c:pt idx="10358">
                  <c:v>0.98611111111111105</c:v>
                </c:pt>
                <c:pt idx="10359">
                  <c:v>0</c:v>
                </c:pt>
                <c:pt idx="10360">
                  <c:v>1.4925373134328301E-2</c:v>
                </c:pt>
                <c:pt idx="10361">
                  <c:v>2.9850746268656699E-2</c:v>
                </c:pt>
                <c:pt idx="10362">
                  <c:v>4.4776119402985003E-2</c:v>
                </c:pt>
                <c:pt idx="10363">
                  <c:v>5.9701492537313397E-2</c:v>
                </c:pt>
                <c:pt idx="10364">
                  <c:v>7.4626865671641701E-2</c:v>
                </c:pt>
                <c:pt idx="10365">
                  <c:v>8.9552238805970102E-2</c:v>
                </c:pt>
                <c:pt idx="10366">
                  <c:v>0.104477611940298</c:v>
                </c:pt>
                <c:pt idx="10367">
                  <c:v>0.119402985074626</c:v>
                </c:pt>
                <c:pt idx="10368">
                  <c:v>0.134328358208955</c:v>
                </c:pt>
                <c:pt idx="10369">
                  <c:v>0.14925373134328301</c:v>
                </c:pt>
                <c:pt idx="10370">
                  <c:v>0.164179104477611</c:v>
                </c:pt>
                <c:pt idx="10371">
                  <c:v>0.17910447761194001</c:v>
                </c:pt>
                <c:pt idx="10372">
                  <c:v>0.194029850746268</c:v>
                </c:pt>
                <c:pt idx="10373">
                  <c:v>0.20895522388059701</c:v>
                </c:pt>
                <c:pt idx="10374">
                  <c:v>0.22388059701492499</c:v>
                </c:pt>
                <c:pt idx="10375">
                  <c:v>0.23880597014925301</c:v>
                </c:pt>
                <c:pt idx="10376">
                  <c:v>0.25373134328358199</c:v>
                </c:pt>
                <c:pt idx="10377">
                  <c:v>0.26865671641791</c:v>
                </c:pt>
                <c:pt idx="10378">
                  <c:v>0.28358208955223801</c:v>
                </c:pt>
                <c:pt idx="10379">
                  <c:v>0.29850746268656703</c:v>
                </c:pt>
                <c:pt idx="10380">
                  <c:v>0.31343283582089498</c:v>
                </c:pt>
                <c:pt idx="10381">
                  <c:v>0.328358208955223</c:v>
                </c:pt>
                <c:pt idx="10382">
                  <c:v>0.34328358208955201</c:v>
                </c:pt>
                <c:pt idx="10383">
                  <c:v>0.35820895522388002</c:v>
                </c:pt>
                <c:pt idx="10384">
                  <c:v>0.37313432835820898</c:v>
                </c:pt>
                <c:pt idx="10385">
                  <c:v>0.38805970149253699</c:v>
                </c:pt>
                <c:pt idx="10386">
                  <c:v>0.402985074626865</c:v>
                </c:pt>
                <c:pt idx="10387">
                  <c:v>0.41791044776119401</c:v>
                </c:pt>
                <c:pt idx="10388">
                  <c:v>0.43283582089552203</c:v>
                </c:pt>
                <c:pt idx="10389">
                  <c:v>0.44776119402984998</c:v>
                </c:pt>
                <c:pt idx="10390">
                  <c:v>0.462686567164179</c:v>
                </c:pt>
                <c:pt idx="10391">
                  <c:v>0.47761194029850701</c:v>
                </c:pt>
                <c:pt idx="10392">
                  <c:v>0.49253731343283502</c:v>
                </c:pt>
                <c:pt idx="10393">
                  <c:v>0.50746268656716398</c:v>
                </c:pt>
                <c:pt idx="10394">
                  <c:v>0.52238805970149205</c:v>
                </c:pt>
                <c:pt idx="10395">
                  <c:v>0.53731343283582</c:v>
                </c:pt>
                <c:pt idx="10396">
                  <c:v>0.55223880597014896</c:v>
                </c:pt>
                <c:pt idx="10397">
                  <c:v>0.56716417910447703</c:v>
                </c:pt>
                <c:pt idx="10398">
                  <c:v>0.58208955223880599</c:v>
                </c:pt>
                <c:pt idx="10399">
                  <c:v>0.59701492537313405</c:v>
                </c:pt>
                <c:pt idx="10400">
                  <c:v>0.61194029850746201</c:v>
                </c:pt>
                <c:pt idx="10401">
                  <c:v>0.62686567164179097</c:v>
                </c:pt>
                <c:pt idx="10402">
                  <c:v>0.64179104477611904</c:v>
                </c:pt>
                <c:pt idx="10403">
                  <c:v>0.65671641791044699</c:v>
                </c:pt>
                <c:pt idx="10404">
                  <c:v>0.67164179104477595</c:v>
                </c:pt>
                <c:pt idx="10405">
                  <c:v>0.68656716417910402</c:v>
                </c:pt>
                <c:pt idx="10406">
                  <c:v>0.70149253731343197</c:v>
                </c:pt>
                <c:pt idx="10407">
                  <c:v>0.71641791044776104</c:v>
                </c:pt>
                <c:pt idx="10408">
                  <c:v>0.731343283582089</c:v>
                </c:pt>
                <c:pt idx="10409">
                  <c:v>0.74626865671641796</c:v>
                </c:pt>
                <c:pt idx="10410">
                  <c:v>0.76119402985074602</c:v>
                </c:pt>
                <c:pt idx="10411">
                  <c:v>0.77611940298507398</c:v>
                </c:pt>
                <c:pt idx="10412">
                  <c:v>0.79104477611940205</c:v>
                </c:pt>
                <c:pt idx="10413">
                  <c:v>0.80597014925373101</c:v>
                </c:pt>
                <c:pt idx="10414">
                  <c:v>0.82089552238805896</c:v>
                </c:pt>
                <c:pt idx="10415">
                  <c:v>0.83582089552238803</c:v>
                </c:pt>
                <c:pt idx="10416">
                  <c:v>0.85074626865671599</c:v>
                </c:pt>
                <c:pt idx="10417">
                  <c:v>0.86567164179104406</c:v>
                </c:pt>
                <c:pt idx="10418">
                  <c:v>0.88059701492537301</c:v>
                </c:pt>
                <c:pt idx="10419">
                  <c:v>0.89552238805970097</c:v>
                </c:pt>
                <c:pt idx="10420">
                  <c:v>0.91044776119402904</c:v>
                </c:pt>
                <c:pt idx="10421">
                  <c:v>0.92537313432835799</c:v>
                </c:pt>
                <c:pt idx="10422">
                  <c:v>0.94029850746268595</c:v>
                </c:pt>
                <c:pt idx="10423">
                  <c:v>0.95522388059701402</c:v>
                </c:pt>
                <c:pt idx="10424">
                  <c:v>0.97014925373134298</c:v>
                </c:pt>
                <c:pt idx="10425">
                  <c:v>0.98507462686567104</c:v>
                </c:pt>
                <c:pt idx="10426">
                  <c:v>0</c:v>
                </c:pt>
                <c:pt idx="10427">
                  <c:v>7.6923076923076901E-3</c:v>
                </c:pt>
                <c:pt idx="10428">
                  <c:v>1.53846153846153E-2</c:v>
                </c:pt>
                <c:pt idx="10429">
                  <c:v>2.3076923076922998E-2</c:v>
                </c:pt>
                <c:pt idx="10430">
                  <c:v>3.0769230769230702E-2</c:v>
                </c:pt>
                <c:pt idx="10431">
                  <c:v>3.8461538461538401E-2</c:v>
                </c:pt>
                <c:pt idx="10432">
                  <c:v>4.6153846153846101E-2</c:v>
                </c:pt>
                <c:pt idx="10433">
                  <c:v>5.3846153846153801E-2</c:v>
                </c:pt>
                <c:pt idx="10434">
                  <c:v>6.15384615384615E-2</c:v>
                </c:pt>
                <c:pt idx="10435">
                  <c:v>6.9230769230769207E-2</c:v>
                </c:pt>
                <c:pt idx="10436">
                  <c:v>7.69230769230769E-2</c:v>
                </c:pt>
                <c:pt idx="10437">
                  <c:v>8.4615384615384606E-2</c:v>
                </c:pt>
                <c:pt idx="10438">
                  <c:v>9.2307692307692299E-2</c:v>
                </c:pt>
                <c:pt idx="10439">
                  <c:v>0.1</c:v>
                </c:pt>
                <c:pt idx="10440">
                  <c:v>0.107692307692307</c:v>
                </c:pt>
                <c:pt idx="10441">
                  <c:v>0.115384615384615</c:v>
                </c:pt>
                <c:pt idx="10442">
                  <c:v>0.123076923076923</c:v>
                </c:pt>
                <c:pt idx="10443">
                  <c:v>0.13076923076923</c:v>
                </c:pt>
                <c:pt idx="10444">
                  <c:v>0.138461538461538</c:v>
                </c:pt>
                <c:pt idx="10445">
                  <c:v>0.146153846153846</c:v>
                </c:pt>
                <c:pt idx="10446">
                  <c:v>0.15384615384615299</c:v>
                </c:pt>
                <c:pt idx="10447">
                  <c:v>0.16153846153846099</c:v>
                </c:pt>
                <c:pt idx="10448">
                  <c:v>0.16923076923076899</c:v>
                </c:pt>
                <c:pt idx="10449">
                  <c:v>0.17692307692307599</c:v>
                </c:pt>
                <c:pt idx="10450">
                  <c:v>0.18461538461538399</c:v>
                </c:pt>
                <c:pt idx="10451">
                  <c:v>0.19230769230769201</c:v>
                </c:pt>
                <c:pt idx="10452">
                  <c:v>0.2</c:v>
                </c:pt>
                <c:pt idx="10453">
                  <c:v>0.20769230769230701</c:v>
                </c:pt>
                <c:pt idx="10454">
                  <c:v>0.21538461538461501</c:v>
                </c:pt>
                <c:pt idx="10455">
                  <c:v>0.22307692307692301</c:v>
                </c:pt>
                <c:pt idx="10456">
                  <c:v>0.23076923076923</c:v>
                </c:pt>
                <c:pt idx="10457">
                  <c:v>0.238461538461538</c:v>
                </c:pt>
                <c:pt idx="10458">
                  <c:v>0.246153846153846</c:v>
                </c:pt>
                <c:pt idx="10459">
                  <c:v>0.253846153846153</c:v>
                </c:pt>
                <c:pt idx="10460">
                  <c:v>0.261538461538461</c:v>
                </c:pt>
                <c:pt idx="10461">
                  <c:v>0.269230769230769</c:v>
                </c:pt>
                <c:pt idx="10462">
                  <c:v>0.27692307692307599</c:v>
                </c:pt>
                <c:pt idx="10463">
                  <c:v>0.28461538461538399</c:v>
                </c:pt>
                <c:pt idx="10464">
                  <c:v>0.29230769230769199</c:v>
                </c:pt>
                <c:pt idx="10465">
                  <c:v>0.3</c:v>
                </c:pt>
                <c:pt idx="10466">
                  <c:v>0.30769230769230699</c:v>
                </c:pt>
                <c:pt idx="10467">
                  <c:v>0.31538461538461499</c:v>
                </c:pt>
                <c:pt idx="10468">
                  <c:v>0.32307692307692298</c:v>
                </c:pt>
                <c:pt idx="10469">
                  <c:v>0.33076923076922998</c:v>
                </c:pt>
                <c:pt idx="10470">
                  <c:v>0.33846153846153798</c:v>
                </c:pt>
                <c:pt idx="10471">
                  <c:v>0.34615384615384598</c:v>
                </c:pt>
                <c:pt idx="10472">
                  <c:v>0.35384615384615298</c:v>
                </c:pt>
                <c:pt idx="10473">
                  <c:v>0.36153846153846098</c:v>
                </c:pt>
                <c:pt idx="10474">
                  <c:v>0.36923076923076897</c:v>
                </c:pt>
                <c:pt idx="10475">
                  <c:v>0.37692307692307597</c:v>
                </c:pt>
                <c:pt idx="10476">
                  <c:v>0.38461538461538403</c:v>
                </c:pt>
                <c:pt idx="10477">
                  <c:v>0.39230769230769202</c:v>
                </c:pt>
                <c:pt idx="10478">
                  <c:v>0.4</c:v>
                </c:pt>
                <c:pt idx="10479">
                  <c:v>0.40769230769230702</c:v>
                </c:pt>
                <c:pt idx="10480">
                  <c:v>0.41538461538461502</c:v>
                </c:pt>
                <c:pt idx="10481">
                  <c:v>0.42307692307692302</c:v>
                </c:pt>
                <c:pt idx="10482">
                  <c:v>0.43076923076923002</c:v>
                </c:pt>
                <c:pt idx="10483">
                  <c:v>0.43846153846153801</c:v>
                </c:pt>
                <c:pt idx="10484">
                  <c:v>0.44615384615384601</c:v>
                </c:pt>
                <c:pt idx="10485">
                  <c:v>0.45384615384615301</c:v>
                </c:pt>
                <c:pt idx="10486">
                  <c:v>0.46153846153846101</c:v>
                </c:pt>
                <c:pt idx="10487">
                  <c:v>0.46923076923076901</c:v>
                </c:pt>
                <c:pt idx="10488">
                  <c:v>0.47692307692307601</c:v>
                </c:pt>
                <c:pt idx="10489">
                  <c:v>0.484615384615384</c:v>
                </c:pt>
                <c:pt idx="10490">
                  <c:v>0.492307692307692</c:v>
                </c:pt>
                <c:pt idx="10491">
                  <c:v>0.5</c:v>
                </c:pt>
                <c:pt idx="10492">
                  <c:v>0.507692307692307</c:v>
                </c:pt>
                <c:pt idx="10493">
                  <c:v>0.515384615384615</c:v>
                </c:pt>
                <c:pt idx="10494">
                  <c:v>0.52307692307692299</c:v>
                </c:pt>
                <c:pt idx="10495">
                  <c:v>0.53076923076922999</c:v>
                </c:pt>
                <c:pt idx="10496">
                  <c:v>0.53846153846153799</c:v>
                </c:pt>
                <c:pt idx="10497">
                  <c:v>0.54615384615384599</c:v>
                </c:pt>
                <c:pt idx="10498">
                  <c:v>0.55384615384615299</c:v>
                </c:pt>
                <c:pt idx="10499">
                  <c:v>0.56153846153846099</c:v>
                </c:pt>
                <c:pt idx="10500">
                  <c:v>0.56923076923076898</c:v>
                </c:pt>
                <c:pt idx="10501">
                  <c:v>0.57692307692307598</c:v>
                </c:pt>
                <c:pt idx="10502">
                  <c:v>0.58461538461538398</c:v>
                </c:pt>
                <c:pt idx="10503">
                  <c:v>0.59230769230769198</c:v>
                </c:pt>
                <c:pt idx="10504">
                  <c:v>0.6</c:v>
                </c:pt>
                <c:pt idx="10505">
                  <c:v>0.60769230769230698</c:v>
                </c:pt>
                <c:pt idx="10506">
                  <c:v>0.61538461538461497</c:v>
                </c:pt>
                <c:pt idx="10507">
                  <c:v>0.62307692307692297</c:v>
                </c:pt>
                <c:pt idx="10508">
                  <c:v>0.63076923076922997</c:v>
                </c:pt>
                <c:pt idx="10509">
                  <c:v>0.63846153846153797</c:v>
                </c:pt>
                <c:pt idx="10510">
                  <c:v>0.64615384615384597</c:v>
                </c:pt>
                <c:pt idx="10511">
                  <c:v>0.65384615384615297</c:v>
                </c:pt>
                <c:pt idx="10512">
                  <c:v>0.66153846153846096</c:v>
                </c:pt>
                <c:pt idx="10513">
                  <c:v>0.66923076923076896</c:v>
                </c:pt>
                <c:pt idx="10514">
                  <c:v>0.67692307692307696</c:v>
                </c:pt>
                <c:pt idx="10515">
                  <c:v>0.68461538461538396</c:v>
                </c:pt>
                <c:pt idx="10516">
                  <c:v>0.69230769230769196</c:v>
                </c:pt>
                <c:pt idx="10517">
                  <c:v>0.7</c:v>
                </c:pt>
                <c:pt idx="10518">
                  <c:v>0.70769230769230695</c:v>
                </c:pt>
                <c:pt idx="10519">
                  <c:v>0.71538461538461495</c:v>
                </c:pt>
                <c:pt idx="10520">
                  <c:v>0.72307692307692295</c:v>
                </c:pt>
                <c:pt idx="10521">
                  <c:v>0.73076923076922995</c:v>
                </c:pt>
                <c:pt idx="10522">
                  <c:v>0.73846153846153795</c:v>
                </c:pt>
                <c:pt idx="10523">
                  <c:v>0.74615384615384595</c:v>
                </c:pt>
                <c:pt idx="10524">
                  <c:v>0.75384615384615306</c:v>
                </c:pt>
                <c:pt idx="10525">
                  <c:v>0.76153846153846105</c:v>
                </c:pt>
                <c:pt idx="10526">
                  <c:v>0.76923076923076905</c:v>
                </c:pt>
                <c:pt idx="10527">
                  <c:v>0.77692307692307605</c:v>
                </c:pt>
                <c:pt idx="10528">
                  <c:v>0.78461538461538405</c:v>
                </c:pt>
                <c:pt idx="10529">
                  <c:v>0.79230769230769205</c:v>
                </c:pt>
                <c:pt idx="10530">
                  <c:v>0.8</c:v>
                </c:pt>
                <c:pt idx="10531">
                  <c:v>0.80769230769230704</c:v>
                </c:pt>
                <c:pt idx="10532">
                  <c:v>0.81538461538461504</c:v>
                </c:pt>
                <c:pt idx="10533">
                  <c:v>0.82307692307692304</c:v>
                </c:pt>
                <c:pt idx="10534">
                  <c:v>0.83076923076923004</c:v>
                </c:pt>
                <c:pt idx="10535">
                  <c:v>0.83846153846153804</c:v>
                </c:pt>
                <c:pt idx="10536">
                  <c:v>0.84615384615384603</c:v>
                </c:pt>
                <c:pt idx="10537">
                  <c:v>0.85384615384615303</c:v>
                </c:pt>
                <c:pt idx="10538">
                  <c:v>0.86153846153846103</c:v>
                </c:pt>
                <c:pt idx="10539">
                  <c:v>0.86923076923076903</c:v>
                </c:pt>
                <c:pt idx="10540">
                  <c:v>0.87692307692307603</c:v>
                </c:pt>
                <c:pt idx="10541">
                  <c:v>0.88461538461538403</c:v>
                </c:pt>
                <c:pt idx="10542">
                  <c:v>0.89230769230769202</c:v>
                </c:pt>
                <c:pt idx="10543">
                  <c:v>0.9</c:v>
                </c:pt>
                <c:pt idx="10544">
                  <c:v>0.90769230769230702</c:v>
                </c:pt>
                <c:pt idx="10545">
                  <c:v>0.91538461538461502</c:v>
                </c:pt>
                <c:pt idx="10546">
                  <c:v>0.92307692307692302</c:v>
                </c:pt>
                <c:pt idx="10547">
                  <c:v>0.93076923076923002</c:v>
                </c:pt>
                <c:pt idx="10548">
                  <c:v>0.93846153846153801</c:v>
                </c:pt>
                <c:pt idx="10549">
                  <c:v>0.94615384615384601</c:v>
                </c:pt>
                <c:pt idx="10550">
                  <c:v>0.95384615384615301</c:v>
                </c:pt>
                <c:pt idx="10551">
                  <c:v>0.96153846153846101</c:v>
                </c:pt>
                <c:pt idx="10552">
                  <c:v>0.96923076923076901</c:v>
                </c:pt>
                <c:pt idx="10553">
                  <c:v>0.97692307692307601</c:v>
                </c:pt>
                <c:pt idx="10554">
                  <c:v>0.984615384615384</c:v>
                </c:pt>
                <c:pt idx="10555">
                  <c:v>0.992307692307692</c:v>
                </c:pt>
                <c:pt idx="10556">
                  <c:v>0</c:v>
                </c:pt>
                <c:pt idx="10557">
                  <c:v>1.9230769230769201E-2</c:v>
                </c:pt>
                <c:pt idx="10558">
                  <c:v>3.8461538461538401E-2</c:v>
                </c:pt>
                <c:pt idx="10559">
                  <c:v>5.7692307692307598E-2</c:v>
                </c:pt>
                <c:pt idx="10560">
                  <c:v>7.69230769230769E-2</c:v>
                </c:pt>
                <c:pt idx="10561">
                  <c:v>9.6153846153846104E-2</c:v>
                </c:pt>
                <c:pt idx="10562">
                  <c:v>0.115384615384615</c:v>
                </c:pt>
                <c:pt idx="10563">
                  <c:v>0.134615384615384</c:v>
                </c:pt>
                <c:pt idx="10564">
                  <c:v>0.15384615384615299</c:v>
                </c:pt>
                <c:pt idx="10565">
                  <c:v>0.17307692307692299</c:v>
                </c:pt>
                <c:pt idx="10566">
                  <c:v>0.19230769230769201</c:v>
                </c:pt>
                <c:pt idx="10567">
                  <c:v>0.21153846153846101</c:v>
                </c:pt>
                <c:pt idx="10568">
                  <c:v>0.23076923076923</c:v>
                </c:pt>
                <c:pt idx="10569">
                  <c:v>0.25</c:v>
                </c:pt>
                <c:pt idx="10570">
                  <c:v>0.269230769230769</c:v>
                </c:pt>
                <c:pt idx="10571">
                  <c:v>0.28846153846153799</c:v>
                </c:pt>
                <c:pt idx="10572">
                  <c:v>0.30769230769230699</c:v>
                </c:pt>
                <c:pt idx="10573">
                  <c:v>0.32692307692307598</c:v>
                </c:pt>
                <c:pt idx="10574">
                  <c:v>0.34615384615384598</c:v>
                </c:pt>
                <c:pt idx="10575">
                  <c:v>0.36538461538461497</c:v>
                </c:pt>
                <c:pt idx="10576">
                  <c:v>0.38461538461538403</c:v>
                </c:pt>
                <c:pt idx="10577">
                  <c:v>0.40384615384615302</c:v>
                </c:pt>
                <c:pt idx="10578">
                  <c:v>0.42307692307692302</c:v>
                </c:pt>
                <c:pt idx="10579">
                  <c:v>0.44230769230769201</c:v>
                </c:pt>
                <c:pt idx="10580">
                  <c:v>0.46153846153846101</c:v>
                </c:pt>
                <c:pt idx="10581">
                  <c:v>0.48076923076923</c:v>
                </c:pt>
                <c:pt idx="10582">
                  <c:v>0.5</c:v>
                </c:pt>
                <c:pt idx="10583">
                  <c:v>0.51923076923076905</c:v>
                </c:pt>
                <c:pt idx="10584">
                  <c:v>0.53846153846153799</c:v>
                </c:pt>
                <c:pt idx="10585">
                  <c:v>0.55769230769230704</c:v>
                </c:pt>
                <c:pt idx="10586">
                  <c:v>0.57692307692307598</c:v>
                </c:pt>
                <c:pt idx="10587">
                  <c:v>0.59615384615384603</c:v>
                </c:pt>
                <c:pt idx="10588">
                  <c:v>0.61538461538461497</c:v>
                </c:pt>
                <c:pt idx="10589">
                  <c:v>0.63461538461538403</c:v>
                </c:pt>
                <c:pt idx="10590">
                  <c:v>0.65384615384615297</c:v>
                </c:pt>
                <c:pt idx="10591">
                  <c:v>0.67307692307692302</c:v>
                </c:pt>
                <c:pt idx="10592">
                  <c:v>0.69230769230769196</c:v>
                </c:pt>
                <c:pt idx="10593">
                  <c:v>0.71153846153846101</c:v>
                </c:pt>
                <c:pt idx="10594">
                  <c:v>0.73076923076922995</c:v>
                </c:pt>
                <c:pt idx="10595">
                  <c:v>0.75</c:v>
                </c:pt>
                <c:pt idx="10596">
                  <c:v>0.76923076923076905</c:v>
                </c:pt>
                <c:pt idx="10597">
                  <c:v>0.78846153846153799</c:v>
                </c:pt>
                <c:pt idx="10598">
                  <c:v>0.80769230769230704</c:v>
                </c:pt>
                <c:pt idx="10599">
                  <c:v>0.82692307692307598</c:v>
                </c:pt>
                <c:pt idx="10600">
                  <c:v>0.84615384615384603</c:v>
                </c:pt>
                <c:pt idx="10601">
                  <c:v>0.86538461538461497</c:v>
                </c:pt>
                <c:pt idx="10602">
                  <c:v>0.88461538461538403</c:v>
                </c:pt>
                <c:pt idx="10603">
                  <c:v>0.90384615384615297</c:v>
                </c:pt>
                <c:pt idx="10604">
                  <c:v>0.92307692307692302</c:v>
                </c:pt>
                <c:pt idx="10605">
                  <c:v>0.94230769230769196</c:v>
                </c:pt>
                <c:pt idx="10606">
                  <c:v>0.96153846153846101</c:v>
                </c:pt>
                <c:pt idx="10607">
                  <c:v>0.98076923076922995</c:v>
                </c:pt>
                <c:pt idx="10608">
                  <c:v>0</c:v>
                </c:pt>
                <c:pt idx="10609">
                  <c:v>2.04081632653061E-2</c:v>
                </c:pt>
                <c:pt idx="10610">
                  <c:v>4.08163265306122E-2</c:v>
                </c:pt>
                <c:pt idx="10611">
                  <c:v>6.1224489795918297E-2</c:v>
                </c:pt>
                <c:pt idx="10612">
                  <c:v>8.16326530612244E-2</c:v>
                </c:pt>
                <c:pt idx="10613">
                  <c:v>0.10204081632653</c:v>
                </c:pt>
                <c:pt idx="10614">
                  <c:v>0.122448979591836</c:v>
                </c:pt>
                <c:pt idx="10615">
                  <c:v>0.14285714285714199</c:v>
                </c:pt>
                <c:pt idx="10616">
                  <c:v>0.163265306122448</c:v>
                </c:pt>
                <c:pt idx="10617">
                  <c:v>0.183673469387755</c:v>
                </c:pt>
                <c:pt idx="10618">
                  <c:v>0.20408163265306101</c:v>
                </c:pt>
                <c:pt idx="10619">
                  <c:v>0.22448979591836701</c:v>
                </c:pt>
                <c:pt idx="10620">
                  <c:v>0.24489795918367299</c:v>
                </c:pt>
                <c:pt idx="10621">
                  <c:v>0.265306122448979</c:v>
                </c:pt>
                <c:pt idx="10622">
                  <c:v>0.28571428571428498</c:v>
                </c:pt>
                <c:pt idx="10623">
                  <c:v>0.30612244897959101</c:v>
                </c:pt>
                <c:pt idx="10624">
                  <c:v>0.32653061224489699</c:v>
                </c:pt>
                <c:pt idx="10625">
                  <c:v>0.34693877551020402</c:v>
                </c:pt>
                <c:pt idx="10626">
                  <c:v>0.36734693877551</c:v>
                </c:pt>
                <c:pt idx="10627">
                  <c:v>0.38775510204081598</c:v>
                </c:pt>
                <c:pt idx="10628">
                  <c:v>0.40816326530612201</c:v>
                </c:pt>
                <c:pt idx="10629">
                  <c:v>0.42857142857142799</c:v>
                </c:pt>
                <c:pt idx="10630">
                  <c:v>0.44897959183673403</c:v>
                </c:pt>
                <c:pt idx="10631">
                  <c:v>0.46938775510204001</c:v>
                </c:pt>
                <c:pt idx="10632">
                  <c:v>0.48979591836734598</c:v>
                </c:pt>
                <c:pt idx="10633">
                  <c:v>0.51020408163265296</c:v>
                </c:pt>
                <c:pt idx="10634">
                  <c:v>0.530612244897959</c:v>
                </c:pt>
                <c:pt idx="10635">
                  <c:v>0.55102040816326503</c:v>
                </c:pt>
                <c:pt idx="10636">
                  <c:v>0.57142857142857095</c:v>
                </c:pt>
                <c:pt idx="10637">
                  <c:v>0.59183673469387699</c:v>
                </c:pt>
                <c:pt idx="10638">
                  <c:v>0.61224489795918302</c:v>
                </c:pt>
                <c:pt idx="10639">
                  <c:v>0.63265306122448906</c:v>
                </c:pt>
                <c:pt idx="10640">
                  <c:v>0.65306122448979498</c:v>
                </c:pt>
                <c:pt idx="10641">
                  <c:v>0.67346938775510201</c:v>
                </c:pt>
                <c:pt idx="10642">
                  <c:v>0.69387755102040805</c:v>
                </c:pt>
                <c:pt idx="10643">
                  <c:v>0.71428571428571397</c:v>
                </c:pt>
                <c:pt idx="10644">
                  <c:v>0.73469387755102</c:v>
                </c:pt>
                <c:pt idx="10645">
                  <c:v>0.75510204081632604</c:v>
                </c:pt>
                <c:pt idx="10646">
                  <c:v>0.77551020408163196</c:v>
                </c:pt>
                <c:pt idx="10647">
                  <c:v>0.79591836734693799</c:v>
                </c:pt>
                <c:pt idx="10648">
                  <c:v>0.81632653061224403</c:v>
                </c:pt>
                <c:pt idx="10649">
                  <c:v>0.83673469387755095</c:v>
                </c:pt>
                <c:pt idx="10650">
                  <c:v>0.85714285714285698</c:v>
                </c:pt>
                <c:pt idx="10651">
                  <c:v>0.87755102040816302</c:v>
                </c:pt>
                <c:pt idx="10652">
                  <c:v>0.89795918367346905</c:v>
                </c:pt>
                <c:pt idx="10653">
                  <c:v>0.91836734693877498</c:v>
                </c:pt>
                <c:pt idx="10654">
                  <c:v>0.93877551020408101</c:v>
                </c:pt>
                <c:pt idx="10655">
                  <c:v>0.95918367346938704</c:v>
                </c:pt>
                <c:pt idx="10656">
                  <c:v>0.97959183673469297</c:v>
                </c:pt>
                <c:pt idx="10657">
                  <c:v>0</c:v>
                </c:pt>
                <c:pt idx="10658">
                  <c:v>2.7027027027027001E-2</c:v>
                </c:pt>
                <c:pt idx="10659">
                  <c:v>5.4054054054054002E-2</c:v>
                </c:pt>
                <c:pt idx="10660">
                  <c:v>8.1081081081081002E-2</c:v>
                </c:pt>
                <c:pt idx="10661">
                  <c:v>0.108108108108108</c:v>
                </c:pt>
                <c:pt idx="10662">
                  <c:v>0.135135135135135</c:v>
                </c:pt>
                <c:pt idx="10663">
                  <c:v>0.162162162162162</c:v>
                </c:pt>
                <c:pt idx="10664">
                  <c:v>0.18918918918918901</c:v>
                </c:pt>
                <c:pt idx="10665">
                  <c:v>0.21621621621621601</c:v>
                </c:pt>
                <c:pt idx="10666">
                  <c:v>0.24324324324324301</c:v>
                </c:pt>
                <c:pt idx="10667">
                  <c:v>0.27027027027027001</c:v>
                </c:pt>
                <c:pt idx="10668">
                  <c:v>0.29729729729729698</c:v>
                </c:pt>
                <c:pt idx="10669">
                  <c:v>0.32432432432432401</c:v>
                </c:pt>
                <c:pt idx="10670">
                  <c:v>0.35135135135135098</c:v>
                </c:pt>
                <c:pt idx="10671">
                  <c:v>0.37837837837837801</c:v>
                </c:pt>
                <c:pt idx="10672">
                  <c:v>0.40540540540540498</c:v>
                </c:pt>
                <c:pt idx="10673">
                  <c:v>0.43243243243243201</c:v>
                </c:pt>
                <c:pt idx="10674">
                  <c:v>0.45945945945945899</c:v>
                </c:pt>
                <c:pt idx="10675">
                  <c:v>0.48648648648648601</c:v>
                </c:pt>
                <c:pt idx="10676">
                  <c:v>0.51351351351351304</c:v>
                </c:pt>
                <c:pt idx="10677">
                  <c:v>0.54054054054054002</c:v>
                </c:pt>
                <c:pt idx="10678">
                  <c:v>0.56756756756756699</c:v>
                </c:pt>
                <c:pt idx="10679">
                  <c:v>0.59459459459459396</c:v>
                </c:pt>
                <c:pt idx="10680">
                  <c:v>0.62162162162162105</c:v>
                </c:pt>
                <c:pt idx="10681">
                  <c:v>0.64864864864864802</c:v>
                </c:pt>
                <c:pt idx="10682">
                  <c:v>0.67567567567567499</c:v>
                </c:pt>
                <c:pt idx="10683">
                  <c:v>0.70270270270270196</c:v>
                </c:pt>
                <c:pt idx="10684">
                  <c:v>0.72972972972972905</c:v>
                </c:pt>
                <c:pt idx="10685">
                  <c:v>0.75675675675675602</c:v>
                </c:pt>
                <c:pt idx="10686">
                  <c:v>0.78378378378378299</c:v>
                </c:pt>
                <c:pt idx="10687">
                  <c:v>0.81081081081080997</c:v>
                </c:pt>
                <c:pt idx="10688">
                  <c:v>0.83783783783783705</c:v>
                </c:pt>
                <c:pt idx="10689">
                  <c:v>0.86486486486486402</c:v>
                </c:pt>
                <c:pt idx="10690">
                  <c:v>0.891891891891891</c:v>
                </c:pt>
                <c:pt idx="10691">
                  <c:v>0.91891891891891897</c:v>
                </c:pt>
                <c:pt idx="10692">
                  <c:v>0.94594594594594505</c:v>
                </c:pt>
                <c:pt idx="10693">
                  <c:v>0.97297297297297303</c:v>
                </c:pt>
                <c:pt idx="10694">
                  <c:v>0</c:v>
                </c:pt>
                <c:pt idx="10695">
                  <c:v>6.2111801242236003E-3</c:v>
                </c:pt>
                <c:pt idx="10696">
                  <c:v>1.2422360248447201E-2</c:v>
                </c:pt>
                <c:pt idx="10697">
                  <c:v>1.8633540372670801E-2</c:v>
                </c:pt>
                <c:pt idx="10698">
                  <c:v>2.4844720496894401E-2</c:v>
                </c:pt>
                <c:pt idx="10699">
                  <c:v>3.1055900621118002E-2</c:v>
                </c:pt>
                <c:pt idx="10700">
                  <c:v>3.7267080745341602E-2</c:v>
                </c:pt>
                <c:pt idx="10701">
                  <c:v>4.3478260869565202E-2</c:v>
                </c:pt>
                <c:pt idx="10702">
                  <c:v>4.9689440993788803E-2</c:v>
                </c:pt>
                <c:pt idx="10703">
                  <c:v>5.5900621118012403E-2</c:v>
                </c:pt>
                <c:pt idx="10704">
                  <c:v>6.2111801242236003E-2</c:v>
                </c:pt>
                <c:pt idx="10705">
                  <c:v>6.8322981366459604E-2</c:v>
                </c:pt>
                <c:pt idx="10706">
                  <c:v>7.4534161490683204E-2</c:v>
                </c:pt>
                <c:pt idx="10707">
                  <c:v>8.0745341614906804E-2</c:v>
                </c:pt>
                <c:pt idx="10708">
                  <c:v>8.6956521739130405E-2</c:v>
                </c:pt>
                <c:pt idx="10709">
                  <c:v>9.3167701863354005E-2</c:v>
                </c:pt>
                <c:pt idx="10710">
                  <c:v>9.9378881987577605E-2</c:v>
                </c:pt>
                <c:pt idx="10711">
                  <c:v>0.105590062111801</c:v>
                </c:pt>
                <c:pt idx="10712">
                  <c:v>0.111801242236024</c:v>
                </c:pt>
                <c:pt idx="10713">
                  <c:v>0.118012422360248</c:v>
                </c:pt>
                <c:pt idx="10714">
                  <c:v>0.12422360248447201</c:v>
                </c:pt>
                <c:pt idx="10715">
                  <c:v>0.13043478260869501</c:v>
                </c:pt>
                <c:pt idx="10716">
                  <c:v>0.13664596273291901</c:v>
                </c:pt>
                <c:pt idx="10717">
                  <c:v>0.14285714285714199</c:v>
                </c:pt>
                <c:pt idx="10718">
                  <c:v>0.14906832298136599</c:v>
                </c:pt>
                <c:pt idx="10719">
                  <c:v>0.15527950310558999</c:v>
                </c:pt>
                <c:pt idx="10720">
                  <c:v>0.161490683229813</c:v>
                </c:pt>
                <c:pt idx="10721">
                  <c:v>0.167701863354037</c:v>
                </c:pt>
                <c:pt idx="10722">
                  <c:v>0.17391304347826</c:v>
                </c:pt>
                <c:pt idx="10723">
                  <c:v>0.18012422360248401</c:v>
                </c:pt>
                <c:pt idx="10724">
                  <c:v>0.18633540372670801</c:v>
                </c:pt>
                <c:pt idx="10725">
                  <c:v>0.19254658385093101</c:v>
                </c:pt>
                <c:pt idx="10726">
                  <c:v>0.19875776397515499</c:v>
                </c:pt>
                <c:pt idx="10727">
                  <c:v>0.20496894409937799</c:v>
                </c:pt>
                <c:pt idx="10728">
                  <c:v>0.21118012422360199</c:v>
                </c:pt>
                <c:pt idx="10729">
                  <c:v>0.217391304347826</c:v>
                </c:pt>
                <c:pt idx="10730">
                  <c:v>0.223602484472049</c:v>
                </c:pt>
                <c:pt idx="10731">
                  <c:v>0.229813664596273</c:v>
                </c:pt>
                <c:pt idx="10732">
                  <c:v>0.23602484472049601</c:v>
                </c:pt>
                <c:pt idx="10733">
                  <c:v>0.24223602484472001</c:v>
                </c:pt>
                <c:pt idx="10734">
                  <c:v>0.24844720496894401</c:v>
                </c:pt>
                <c:pt idx="10735">
                  <c:v>0.25465838509316702</c:v>
                </c:pt>
                <c:pt idx="10736">
                  <c:v>0.26086956521739102</c:v>
                </c:pt>
                <c:pt idx="10737">
                  <c:v>0.26708074534161402</c:v>
                </c:pt>
                <c:pt idx="10738">
                  <c:v>0.27329192546583803</c:v>
                </c:pt>
                <c:pt idx="10739">
                  <c:v>0.27950310559006197</c:v>
                </c:pt>
                <c:pt idx="10740">
                  <c:v>0.28571428571428498</c:v>
                </c:pt>
                <c:pt idx="10741">
                  <c:v>0.29192546583850898</c:v>
                </c:pt>
                <c:pt idx="10742">
                  <c:v>0.29813664596273198</c:v>
                </c:pt>
                <c:pt idx="10743">
                  <c:v>0.30434782608695599</c:v>
                </c:pt>
                <c:pt idx="10744">
                  <c:v>0.31055900621117999</c:v>
                </c:pt>
                <c:pt idx="10745">
                  <c:v>0.31677018633540299</c:v>
                </c:pt>
                <c:pt idx="10746">
                  <c:v>0.322981366459627</c:v>
                </c:pt>
                <c:pt idx="10747">
                  <c:v>0.32919254658385</c:v>
                </c:pt>
                <c:pt idx="10748">
                  <c:v>0.335403726708074</c:v>
                </c:pt>
                <c:pt idx="10749">
                  <c:v>0.341614906832298</c:v>
                </c:pt>
                <c:pt idx="10750">
                  <c:v>0.34782608695652101</c:v>
                </c:pt>
                <c:pt idx="10751">
                  <c:v>0.35403726708074501</c:v>
                </c:pt>
                <c:pt idx="10752">
                  <c:v>0.36024844720496801</c:v>
                </c:pt>
                <c:pt idx="10753">
                  <c:v>0.36645962732919202</c:v>
                </c:pt>
                <c:pt idx="10754">
                  <c:v>0.37267080745341602</c:v>
                </c:pt>
                <c:pt idx="10755">
                  <c:v>0.37888198757763902</c:v>
                </c:pt>
                <c:pt idx="10756">
                  <c:v>0.38509316770186303</c:v>
                </c:pt>
                <c:pt idx="10757">
                  <c:v>0.39130434782608697</c:v>
                </c:pt>
                <c:pt idx="10758">
                  <c:v>0.39751552795030998</c:v>
                </c:pt>
                <c:pt idx="10759">
                  <c:v>0.40372670807453398</c:v>
                </c:pt>
                <c:pt idx="10760">
                  <c:v>0.40993788819875698</c:v>
                </c:pt>
                <c:pt idx="10761">
                  <c:v>0.41614906832298099</c:v>
                </c:pt>
                <c:pt idx="10762">
                  <c:v>0.42236024844720499</c:v>
                </c:pt>
                <c:pt idx="10763">
                  <c:v>0.42857142857142799</c:v>
                </c:pt>
                <c:pt idx="10764">
                  <c:v>0.434782608695652</c:v>
                </c:pt>
                <c:pt idx="10765">
                  <c:v>0.440993788819875</c:v>
                </c:pt>
                <c:pt idx="10766">
                  <c:v>0.447204968944099</c:v>
                </c:pt>
                <c:pt idx="10767">
                  <c:v>0.453416149068323</c:v>
                </c:pt>
                <c:pt idx="10768">
                  <c:v>0.45962732919254601</c:v>
                </c:pt>
                <c:pt idx="10769">
                  <c:v>0.46583850931677001</c:v>
                </c:pt>
                <c:pt idx="10770">
                  <c:v>0.47204968944099301</c:v>
                </c:pt>
                <c:pt idx="10771">
                  <c:v>0.47826086956521702</c:v>
                </c:pt>
                <c:pt idx="10772">
                  <c:v>0.48447204968944102</c:v>
                </c:pt>
                <c:pt idx="10773">
                  <c:v>0.49068322981366402</c:v>
                </c:pt>
                <c:pt idx="10774">
                  <c:v>0.49689440993788803</c:v>
                </c:pt>
                <c:pt idx="10775">
                  <c:v>0.50310559006211097</c:v>
                </c:pt>
                <c:pt idx="10776">
                  <c:v>0.50931677018633503</c:v>
                </c:pt>
                <c:pt idx="10777">
                  <c:v>0.51552795031055898</c:v>
                </c:pt>
                <c:pt idx="10778">
                  <c:v>0.52173913043478204</c:v>
                </c:pt>
                <c:pt idx="10779">
                  <c:v>0.52795031055900599</c:v>
                </c:pt>
                <c:pt idx="10780">
                  <c:v>0.53416149068322905</c:v>
                </c:pt>
                <c:pt idx="10781">
                  <c:v>0.54037267080745299</c:v>
                </c:pt>
                <c:pt idx="10782">
                  <c:v>0.54658385093167705</c:v>
                </c:pt>
                <c:pt idx="10783">
                  <c:v>0.5527950310559</c:v>
                </c:pt>
                <c:pt idx="10784">
                  <c:v>0.55900621118012395</c:v>
                </c:pt>
                <c:pt idx="10785">
                  <c:v>0.56521739130434701</c:v>
                </c:pt>
                <c:pt idx="10786">
                  <c:v>0.57142857142857095</c:v>
                </c:pt>
                <c:pt idx="10787">
                  <c:v>0.57763975155279501</c:v>
                </c:pt>
                <c:pt idx="10788">
                  <c:v>0.58385093167701796</c:v>
                </c:pt>
                <c:pt idx="10789">
                  <c:v>0.59006211180124202</c:v>
                </c:pt>
                <c:pt idx="10790">
                  <c:v>0.59627329192546497</c:v>
                </c:pt>
                <c:pt idx="10791">
                  <c:v>0.60248447204968902</c:v>
                </c:pt>
                <c:pt idx="10792">
                  <c:v>0.60869565217391297</c:v>
                </c:pt>
                <c:pt idx="10793">
                  <c:v>0.61490683229813603</c:v>
                </c:pt>
                <c:pt idx="10794">
                  <c:v>0.62111801242235998</c:v>
                </c:pt>
                <c:pt idx="10795">
                  <c:v>0.62732919254658304</c:v>
                </c:pt>
                <c:pt idx="10796">
                  <c:v>0.63354037267080698</c:v>
                </c:pt>
                <c:pt idx="10797">
                  <c:v>0.63975155279503104</c:v>
                </c:pt>
                <c:pt idx="10798">
                  <c:v>0.64596273291925399</c:v>
                </c:pt>
                <c:pt idx="10799">
                  <c:v>0.65217391304347805</c:v>
                </c:pt>
                <c:pt idx="10800">
                  <c:v>0.658385093167701</c:v>
                </c:pt>
                <c:pt idx="10801">
                  <c:v>0.66459627329192505</c:v>
                </c:pt>
                <c:pt idx="10802">
                  <c:v>0.670807453416149</c:v>
                </c:pt>
                <c:pt idx="10803">
                  <c:v>0.67701863354037195</c:v>
                </c:pt>
                <c:pt idx="10804">
                  <c:v>0.68322981366459601</c:v>
                </c:pt>
                <c:pt idx="10805">
                  <c:v>0.68944099378881896</c:v>
                </c:pt>
                <c:pt idx="10806">
                  <c:v>0.69565217391304301</c:v>
                </c:pt>
                <c:pt idx="10807">
                  <c:v>0.70186335403726696</c:v>
                </c:pt>
                <c:pt idx="10808">
                  <c:v>0.70807453416149002</c:v>
                </c:pt>
                <c:pt idx="10809">
                  <c:v>0.71428571428571397</c:v>
                </c:pt>
                <c:pt idx="10810">
                  <c:v>0.72049689440993703</c:v>
                </c:pt>
                <c:pt idx="10811">
                  <c:v>0.72670807453416097</c:v>
                </c:pt>
                <c:pt idx="10812">
                  <c:v>0.73291925465838503</c:v>
                </c:pt>
                <c:pt idx="10813">
                  <c:v>0.73913043478260798</c:v>
                </c:pt>
                <c:pt idx="10814">
                  <c:v>0.74534161490683204</c:v>
                </c:pt>
                <c:pt idx="10815">
                  <c:v>0.75155279503105499</c:v>
                </c:pt>
                <c:pt idx="10816">
                  <c:v>0.75776397515527905</c:v>
                </c:pt>
                <c:pt idx="10817">
                  <c:v>0.76397515527950299</c:v>
                </c:pt>
                <c:pt idx="10818">
                  <c:v>0.77018633540372605</c:v>
                </c:pt>
                <c:pt idx="10819">
                  <c:v>0.77639751552795</c:v>
                </c:pt>
                <c:pt idx="10820">
                  <c:v>0.78260869565217395</c:v>
                </c:pt>
                <c:pt idx="10821">
                  <c:v>0.78881987577639701</c:v>
                </c:pt>
                <c:pt idx="10822">
                  <c:v>0.79503105590062095</c:v>
                </c:pt>
                <c:pt idx="10823">
                  <c:v>0.80124223602484401</c:v>
                </c:pt>
                <c:pt idx="10824">
                  <c:v>0.80745341614906796</c:v>
                </c:pt>
                <c:pt idx="10825">
                  <c:v>0.81366459627329102</c:v>
                </c:pt>
                <c:pt idx="10826">
                  <c:v>0.81987577639751497</c:v>
                </c:pt>
                <c:pt idx="10827">
                  <c:v>0.82608695652173902</c:v>
                </c:pt>
                <c:pt idx="10828">
                  <c:v>0.83229813664596197</c:v>
                </c:pt>
                <c:pt idx="10829">
                  <c:v>0.83850931677018603</c:v>
                </c:pt>
                <c:pt idx="10830">
                  <c:v>0.84472049689440998</c:v>
                </c:pt>
                <c:pt idx="10831">
                  <c:v>0.85093167701863304</c:v>
                </c:pt>
                <c:pt idx="10832">
                  <c:v>0.85714285714285698</c:v>
                </c:pt>
                <c:pt idx="10833">
                  <c:v>0.86335403726708004</c:v>
                </c:pt>
                <c:pt idx="10834">
                  <c:v>0.86956521739130399</c:v>
                </c:pt>
                <c:pt idx="10835">
                  <c:v>0.87577639751552705</c:v>
                </c:pt>
                <c:pt idx="10836">
                  <c:v>0.881987577639751</c:v>
                </c:pt>
                <c:pt idx="10837">
                  <c:v>0.88819875776397506</c:v>
                </c:pt>
                <c:pt idx="10838">
                  <c:v>0.894409937888198</c:v>
                </c:pt>
                <c:pt idx="10839">
                  <c:v>0.90062111801242195</c:v>
                </c:pt>
                <c:pt idx="10840">
                  <c:v>0.90683229813664601</c:v>
                </c:pt>
                <c:pt idx="10841">
                  <c:v>0.91304347826086896</c:v>
                </c:pt>
                <c:pt idx="10842">
                  <c:v>0.91925465838509302</c:v>
                </c:pt>
                <c:pt idx="10843">
                  <c:v>0.92546583850931596</c:v>
                </c:pt>
                <c:pt idx="10844">
                  <c:v>0.93167701863354002</c:v>
                </c:pt>
                <c:pt idx="10845">
                  <c:v>0.93788819875776397</c:v>
                </c:pt>
                <c:pt idx="10846">
                  <c:v>0.94409937888198703</c:v>
                </c:pt>
                <c:pt idx="10847">
                  <c:v>0.95031055900621098</c:v>
                </c:pt>
                <c:pt idx="10848">
                  <c:v>0.95652173913043403</c:v>
                </c:pt>
                <c:pt idx="10849">
                  <c:v>0.96273291925465798</c:v>
                </c:pt>
                <c:pt idx="10850">
                  <c:v>0.96894409937888204</c:v>
                </c:pt>
                <c:pt idx="10851">
                  <c:v>0.97515527950310499</c:v>
                </c:pt>
                <c:pt idx="10852">
                  <c:v>0.98136645962732905</c:v>
                </c:pt>
                <c:pt idx="10853">
                  <c:v>0.98757763975155199</c:v>
                </c:pt>
                <c:pt idx="10854">
                  <c:v>0.99378881987577605</c:v>
                </c:pt>
                <c:pt idx="10855">
                  <c:v>0</c:v>
                </c:pt>
                <c:pt idx="10856">
                  <c:v>6.25E-2</c:v>
                </c:pt>
                <c:pt idx="10857">
                  <c:v>0.125</c:v>
                </c:pt>
                <c:pt idx="10858">
                  <c:v>0.1875</c:v>
                </c:pt>
                <c:pt idx="10859">
                  <c:v>0.25</c:v>
                </c:pt>
                <c:pt idx="10860">
                  <c:v>0.3125</c:v>
                </c:pt>
                <c:pt idx="10861">
                  <c:v>0.375</c:v>
                </c:pt>
                <c:pt idx="10862">
                  <c:v>0.4375</c:v>
                </c:pt>
                <c:pt idx="10863">
                  <c:v>0.5</c:v>
                </c:pt>
                <c:pt idx="10864">
                  <c:v>0.5625</c:v>
                </c:pt>
                <c:pt idx="10865">
                  <c:v>0.625</c:v>
                </c:pt>
                <c:pt idx="10866">
                  <c:v>0.6875</c:v>
                </c:pt>
                <c:pt idx="10867">
                  <c:v>0.75</c:v>
                </c:pt>
                <c:pt idx="10868">
                  <c:v>0.8125</c:v>
                </c:pt>
                <c:pt idx="10869">
                  <c:v>0.875</c:v>
                </c:pt>
                <c:pt idx="10870">
                  <c:v>0.9375</c:v>
                </c:pt>
                <c:pt idx="10871">
                  <c:v>0</c:v>
                </c:pt>
                <c:pt idx="10872">
                  <c:v>6.8493150684931503E-3</c:v>
                </c:pt>
                <c:pt idx="10873">
                  <c:v>1.3698630136986301E-2</c:v>
                </c:pt>
                <c:pt idx="10874">
                  <c:v>2.0547945205479399E-2</c:v>
                </c:pt>
                <c:pt idx="10875">
                  <c:v>2.7397260273972601E-2</c:v>
                </c:pt>
                <c:pt idx="10876">
                  <c:v>3.4246575342465703E-2</c:v>
                </c:pt>
                <c:pt idx="10877">
                  <c:v>4.1095890410958902E-2</c:v>
                </c:pt>
                <c:pt idx="10878">
                  <c:v>4.7945205479451997E-2</c:v>
                </c:pt>
                <c:pt idx="10879">
                  <c:v>5.4794520547945202E-2</c:v>
                </c:pt>
                <c:pt idx="10880">
                  <c:v>6.1643835616438297E-2</c:v>
                </c:pt>
                <c:pt idx="10881">
                  <c:v>6.8493150684931503E-2</c:v>
                </c:pt>
                <c:pt idx="10882">
                  <c:v>7.5342465753424598E-2</c:v>
                </c:pt>
                <c:pt idx="10883">
                  <c:v>8.2191780821917804E-2</c:v>
                </c:pt>
                <c:pt idx="10884">
                  <c:v>8.9041095890410898E-2</c:v>
                </c:pt>
                <c:pt idx="10885">
                  <c:v>9.5890410958904104E-2</c:v>
                </c:pt>
                <c:pt idx="10886">
                  <c:v>0.102739726027397</c:v>
                </c:pt>
                <c:pt idx="10887">
                  <c:v>0.10958904109589</c:v>
                </c:pt>
                <c:pt idx="10888">
                  <c:v>0.116438356164383</c:v>
                </c:pt>
                <c:pt idx="10889">
                  <c:v>0.123287671232876</c:v>
                </c:pt>
                <c:pt idx="10890">
                  <c:v>0.130136986301369</c:v>
                </c:pt>
                <c:pt idx="10891">
                  <c:v>0.13698630136986301</c:v>
                </c:pt>
                <c:pt idx="10892">
                  <c:v>0.14383561643835599</c:v>
                </c:pt>
                <c:pt idx="10893">
                  <c:v>0.150684931506849</c:v>
                </c:pt>
                <c:pt idx="10894">
                  <c:v>0.15753424657534201</c:v>
                </c:pt>
                <c:pt idx="10895">
                  <c:v>0.164383561643835</c:v>
                </c:pt>
                <c:pt idx="10896">
                  <c:v>0.17123287671232801</c:v>
                </c:pt>
                <c:pt idx="10897">
                  <c:v>0.17808219178082099</c:v>
                </c:pt>
                <c:pt idx="10898">
                  <c:v>0.184931506849315</c:v>
                </c:pt>
                <c:pt idx="10899">
                  <c:v>0.19178082191780799</c:v>
                </c:pt>
                <c:pt idx="10900">
                  <c:v>0.198630136986301</c:v>
                </c:pt>
                <c:pt idx="10901">
                  <c:v>0.20547945205479401</c:v>
                </c:pt>
                <c:pt idx="10902">
                  <c:v>0.21232876712328699</c:v>
                </c:pt>
                <c:pt idx="10903">
                  <c:v>0.21917808219178</c:v>
                </c:pt>
                <c:pt idx="10904">
                  <c:v>0.22602739726027299</c:v>
                </c:pt>
                <c:pt idx="10905">
                  <c:v>0.232876712328767</c:v>
                </c:pt>
                <c:pt idx="10906">
                  <c:v>0.23972602739726001</c:v>
                </c:pt>
                <c:pt idx="10907">
                  <c:v>0.24657534246575299</c:v>
                </c:pt>
                <c:pt idx="10908">
                  <c:v>0.25342465753424598</c:v>
                </c:pt>
                <c:pt idx="10909">
                  <c:v>0.26027397260273899</c:v>
                </c:pt>
                <c:pt idx="10910">
                  <c:v>0.267123287671232</c:v>
                </c:pt>
                <c:pt idx="10911">
                  <c:v>0.27397260273972601</c:v>
                </c:pt>
                <c:pt idx="10912">
                  <c:v>0.28082191780821902</c:v>
                </c:pt>
                <c:pt idx="10913">
                  <c:v>0.28767123287671198</c:v>
                </c:pt>
                <c:pt idx="10914">
                  <c:v>0.29452054794520499</c:v>
                </c:pt>
                <c:pt idx="10915">
                  <c:v>0.301369863013698</c:v>
                </c:pt>
                <c:pt idx="10916">
                  <c:v>0.30821917808219101</c:v>
                </c:pt>
                <c:pt idx="10917">
                  <c:v>0.31506849315068403</c:v>
                </c:pt>
                <c:pt idx="10918">
                  <c:v>0.32191780821917798</c:v>
                </c:pt>
                <c:pt idx="10919">
                  <c:v>0.32876712328767099</c:v>
                </c:pt>
                <c:pt idx="10920">
                  <c:v>0.335616438356164</c:v>
                </c:pt>
                <c:pt idx="10921">
                  <c:v>0.34246575342465702</c:v>
                </c:pt>
                <c:pt idx="10922">
                  <c:v>0.34931506849315003</c:v>
                </c:pt>
                <c:pt idx="10923">
                  <c:v>0.35616438356164298</c:v>
                </c:pt>
                <c:pt idx="10924">
                  <c:v>0.36301369863013699</c:v>
                </c:pt>
                <c:pt idx="10925">
                  <c:v>0.36986301369863001</c:v>
                </c:pt>
                <c:pt idx="10926">
                  <c:v>0.37671232876712302</c:v>
                </c:pt>
                <c:pt idx="10927">
                  <c:v>0.38356164383561597</c:v>
                </c:pt>
                <c:pt idx="10928">
                  <c:v>0.39041095890410898</c:v>
                </c:pt>
                <c:pt idx="10929">
                  <c:v>0.397260273972602</c:v>
                </c:pt>
                <c:pt idx="10930">
                  <c:v>0.40410958904109501</c:v>
                </c:pt>
                <c:pt idx="10931">
                  <c:v>0.41095890410958902</c:v>
                </c:pt>
                <c:pt idx="10932">
                  <c:v>0.41780821917808197</c:v>
                </c:pt>
                <c:pt idx="10933">
                  <c:v>0.42465753424657499</c:v>
                </c:pt>
                <c:pt idx="10934">
                  <c:v>0.431506849315068</c:v>
                </c:pt>
                <c:pt idx="10935">
                  <c:v>0.43835616438356101</c:v>
                </c:pt>
                <c:pt idx="10936">
                  <c:v>0.44520547945205402</c:v>
                </c:pt>
                <c:pt idx="10937">
                  <c:v>0.45205479452054698</c:v>
                </c:pt>
                <c:pt idx="10938">
                  <c:v>0.45890410958904099</c:v>
                </c:pt>
                <c:pt idx="10939">
                  <c:v>0.465753424657534</c:v>
                </c:pt>
                <c:pt idx="10940">
                  <c:v>0.47260273972602701</c:v>
                </c:pt>
                <c:pt idx="10941">
                  <c:v>0.47945205479452002</c:v>
                </c:pt>
                <c:pt idx="10942">
                  <c:v>0.48630136986301298</c:v>
                </c:pt>
                <c:pt idx="10943">
                  <c:v>0.49315068493150599</c:v>
                </c:pt>
                <c:pt idx="10944">
                  <c:v>0.5</c:v>
                </c:pt>
                <c:pt idx="10945">
                  <c:v>0.50684931506849296</c:v>
                </c:pt>
                <c:pt idx="10946">
                  <c:v>0.51369863013698602</c:v>
                </c:pt>
                <c:pt idx="10947">
                  <c:v>0.52054794520547898</c:v>
                </c:pt>
                <c:pt idx="10948">
                  <c:v>0.52739726027397205</c:v>
                </c:pt>
                <c:pt idx="10949">
                  <c:v>0.534246575342465</c:v>
                </c:pt>
                <c:pt idx="10950">
                  <c:v>0.54109589041095896</c:v>
                </c:pt>
                <c:pt idx="10951">
                  <c:v>0.54794520547945202</c:v>
                </c:pt>
                <c:pt idx="10952">
                  <c:v>0.55479452054794498</c:v>
                </c:pt>
                <c:pt idx="10953">
                  <c:v>0.56164383561643805</c:v>
                </c:pt>
                <c:pt idx="10954">
                  <c:v>0.568493150684931</c:v>
                </c:pt>
                <c:pt idx="10955">
                  <c:v>0.57534246575342396</c:v>
                </c:pt>
                <c:pt idx="10956">
                  <c:v>0.58219178082191703</c:v>
                </c:pt>
                <c:pt idx="10957">
                  <c:v>0.58904109589041098</c:v>
                </c:pt>
                <c:pt idx="10958">
                  <c:v>0.59589041095890405</c:v>
                </c:pt>
                <c:pt idx="10959">
                  <c:v>0.602739726027397</c:v>
                </c:pt>
                <c:pt idx="10960">
                  <c:v>0.60958904109588996</c:v>
                </c:pt>
                <c:pt idx="10961">
                  <c:v>0.61643835616438303</c:v>
                </c:pt>
                <c:pt idx="10962">
                  <c:v>0.62328767123287598</c:v>
                </c:pt>
                <c:pt idx="10963">
                  <c:v>0.63013698630136905</c:v>
                </c:pt>
                <c:pt idx="10964">
                  <c:v>0.63698630136986301</c:v>
                </c:pt>
                <c:pt idx="10965">
                  <c:v>0.64383561643835596</c:v>
                </c:pt>
                <c:pt idx="10966">
                  <c:v>0.65068493150684903</c:v>
                </c:pt>
                <c:pt idx="10967">
                  <c:v>0.65753424657534199</c:v>
                </c:pt>
                <c:pt idx="10968">
                  <c:v>0.66438356164383505</c:v>
                </c:pt>
                <c:pt idx="10969">
                  <c:v>0.67123287671232801</c:v>
                </c:pt>
                <c:pt idx="10970">
                  <c:v>0.67808219178082196</c:v>
                </c:pt>
                <c:pt idx="10971">
                  <c:v>0.68493150684931503</c:v>
                </c:pt>
                <c:pt idx="10972">
                  <c:v>0.69178082191780799</c:v>
                </c:pt>
                <c:pt idx="10973">
                  <c:v>0.69863013698630105</c:v>
                </c:pt>
                <c:pt idx="10974">
                  <c:v>0.70547945205479401</c:v>
                </c:pt>
                <c:pt idx="10975">
                  <c:v>0.71232876712328697</c:v>
                </c:pt>
                <c:pt idx="10976">
                  <c:v>0.71917808219178003</c:v>
                </c:pt>
                <c:pt idx="10977">
                  <c:v>0.72602739726027399</c:v>
                </c:pt>
                <c:pt idx="10978">
                  <c:v>0.73287671232876705</c:v>
                </c:pt>
                <c:pt idx="10979">
                  <c:v>0.73972602739726001</c:v>
                </c:pt>
                <c:pt idx="10980">
                  <c:v>0.74657534246575297</c:v>
                </c:pt>
                <c:pt idx="10981">
                  <c:v>0.75342465753424603</c:v>
                </c:pt>
                <c:pt idx="10982">
                  <c:v>0.76027397260273899</c:v>
                </c:pt>
                <c:pt idx="10983">
                  <c:v>0.76712328767123195</c:v>
                </c:pt>
                <c:pt idx="10984">
                  <c:v>0.77397260273972601</c:v>
                </c:pt>
                <c:pt idx="10985">
                  <c:v>0.78082191780821897</c:v>
                </c:pt>
                <c:pt idx="10986">
                  <c:v>0.78767123287671204</c:v>
                </c:pt>
                <c:pt idx="10987">
                  <c:v>0.79452054794520499</c:v>
                </c:pt>
                <c:pt idx="10988">
                  <c:v>0.80136986301369795</c:v>
                </c:pt>
                <c:pt idx="10989">
                  <c:v>0.80821917808219101</c:v>
                </c:pt>
                <c:pt idx="10990">
                  <c:v>0.81506849315068497</c:v>
                </c:pt>
                <c:pt idx="10991">
                  <c:v>0.82191780821917804</c:v>
                </c:pt>
                <c:pt idx="10992">
                  <c:v>0.82876712328767099</c:v>
                </c:pt>
                <c:pt idx="10993">
                  <c:v>0.83561643835616395</c:v>
                </c:pt>
                <c:pt idx="10994">
                  <c:v>0.84246575342465702</c:v>
                </c:pt>
                <c:pt idx="10995">
                  <c:v>0.84931506849314997</c:v>
                </c:pt>
                <c:pt idx="10996">
                  <c:v>0.85616438356164304</c:v>
                </c:pt>
                <c:pt idx="10997">
                  <c:v>0.86301369863013699</c:v>
                </c:pt>
                <c:pt idx="10998">
                  <c:v>0.86986301369862995</c:v>
                </c:pt>
                <c:pt idx="10999">
                  <c:v>0.87671232876712302</c:v>
                </c:pt>
                <c:pt idx="11000">
                  <c:v>0.88356164383561597</c:v>
                </c:pt>
                <c:pt idx="11001">
                  <c:v>0.89041095890410904</c:v>
                </c:pt>
                <c:pt idx="11002">
                  <c:v>0.897260273972602</c:v>
                </c:pt>
                <c:pt idx="11003">
                  <c:v>0.90410958904109495</c:v>
                </c:pt>
                <c:pt idx="11004">
                  <c:v>0.91095890410958902</c:v>
                </c:pt>
                <c:pt idx="11005">
                  <c:v>0.91780821917808197</c:v>
                </c:pt>
                <c:pt idx="11006">
                  <c:v>0.92465753424657504</c:v>
                </c:pt>
                <c:pt idx="11007">
                  <c:v>0.931506849315068</c:v>
                </c:pt>
                <c:pt idx="11008">
                  <c:v>0.93835616438356095</c:v>
                </c:pt>
                <c:pt idx="11009">
                  <c:v>0.94520547945205402</c:v>
                </c:pt>
                <c:pt idx="11010">
                  <c:v>0.95205479452054798</c:v>
                </c:pt>
                <c:pt idx="11011">
                  <c:v>0.95890410958904104</c:v>
                </c:pt>
                <c:pt idx="11012">
                  <c:v>0.965753424657534</c:v>
                </c:pt>
                <c:pt idx="11013">
                  <c:v>0.97260273972602695</c:v>
                </c:pt>
                <c:pt idx="11014">
                  <c:v>0.97945205479452002</c:v>
                </c:pt>
                <c:pt idx="11015">
                  <c:v>0.98630136986301298</c:v>
                </c:pt>
                <c:pt idx="11016">
                  <c:v>0.99315068493150604</c:v>
                </c:pt>
                <c:pt idx="11017">
                  <c:v>0</c:v>
                </c:pt>
                <c:pt idx="11018">
                  <c:v>2.94117647058823E-2</c:v>
                </c:pt>
                <c:pt idx="11019">
                  <c:v>5.8823529411764698E-2</c:v>
                </c:pt>
                <c:pt idx="11020">
                  <c:v>8.8235294117646995E-2</c:v>
                </c:pt>
                <c:pt idx="11021">
                  <c:v>0.11764705882352899</c:v>
                </c:pt>
                <c:pt idx="11022">
                  <c:v>0.14705882352941099</c:v>
                </c:pt>
                <c:pt idx="11023">
                  <c:v>0.17647058823529399</c:v>
                </c:pt>
                <c:pt idx="11024">
                  <c:v>0.20588235294117599</c:v>
                </c:pt>
                <c:pt idx="11025">
                  <c:v>0.23529411764705799</c:v>
                </c:pt>
                <c:pt idx="11026">
                  <c:v>0.26470588235294101</c:v>
                </c:pt>
                <c:pt idx="11027">
                  <c:v>0.29411764705882298</c:v>
                </c:pt>
                <c:pt idx="11028">
                  <c:v>0.32352941176470501</c:v>
                </c:pt>
                <c:pt idx="11029">
                  <c:v>0.35294117647058798</c:v>
                </c:pt>
                <c:pt idx="11030">
                  <c:v>0.38235294117647001</c:v>
                </c:pt>
                <c:pt idx="11031">
                  <c:v>0.41176470588235198</c:v>
                </c:pt>
                <c:pt idx="11032">
                  <c:v>0.441176470588235</c:v>
                </c:pt>
                <c:pt idx="11033">
                  <c:v>0.47058823529411697</c:v>
                </c:pt>
                <c:pt idx="11034">
                  <c:v>0.5</c:v>
                </c:pt>
                <c:pt idx="11035">
                  <c:v>0.52941176470588203</c:v>
                </c:pt>
                <c:pt idx="11036">
                  <c:v>0.55882352941176405</c:v>
                </c:pt>
                <c:pt idx="11037">
                  <c:v>0.58823529411764697</c:v>
                </c:pt>
                <c:pt idx="11038">
                  <c:v>0.61764705882352899</c:v>
                </c:pt>
                <c:pt idx="11039">
                  <c:v>0.64705882352941102</c:v>
                </c:pt>
                <c:pt idx="11040">
                  <c:v>0.67647058823529405</c:v>
                </c:pt>
                <c:pt idx="11041">
                  <c:v>0.70588235294117596</c:v>
                </c:pt>
                <c:pt idx="11042">
                  <c:v>0.73529411764705799</c:v>
                </c:pt>
                <c:pt idx="11043">
                  <c:v>0.76470588235294101</c:v>
                </c:pt>
                <c:pt idx="11044">
                  <c:v>0.79411764705882304</c:v>
                </c:pt>
                <c:pt idx="11045">
                  <c:v>0.82352941176470495</c:v>
                </c:pt>
                <c:pt idx="11046">
                  <c:v>0.85294117647058798</c:v>
                </c:pt>
                <c:pt idx="11047">
                  <c:v>0.88235294117647001</c:v>
                </c:pt>
                <c:pt idx="11048">
                  <c:v>0.91176470588235203</c:v>
                </c:pt>
                <c:pt idx="11049">
                  <c:v>0.94117647058823495</c:v>
                </c:pt>
                <c:pt idx="11050">
                  <c:v>0.97058823529411697</c:v>
                </c:pt>
                <c:pt idx="11051">
                  <c:v>0</c:v>
                </c:pt>
                <c:pt idx="11052">
                  <c:v>0.04</c:v>
                </c:pt>
                <c:pt idx="11053">
                  <c:v>0.08</c:v>
                </c:pt>
                <c:pt idx="11054">
                  <c:v>0.12</c:v>
                </c:pt>
                <c:pt idx="11055">
                  <c:v>0.16</c:v>
                </c:pt>
                <c:pt idx="11056">
                  <c:v>0.2</c:v>
                </c:pt>
                <c:pt idx="11057">
                  <c:v>0.24</c:v>
                </c:pt>
                <c:pt idx="11058">
                  <c:v>0.28000000000000003</c:v>
                </c:pt>
                <c:pt idx="11059">
                  <c:v>0.32</c:v>
                </c:pt>
                <c:pt idx="11060">
                  <c:v>0.36</c:v>
                </c:pt>
                <c:pt idx="11061">
                  <c:v>0.4</c:v>
                </c:pt>
                <c:pt idx="11062">
                  <c:v>0.44</c:v>
                </c:pt>
                <c:pt idx="11063">
                  <c:v>0.48</c:v>
                </c:pt>
                <c:pt idx="11064">
                  <c:v>0.52</c:v>
                </c:pt>
                <c:pt idx="11065">
                  <c:v>0.56000000000000005</c:v>
                </c:pt>
                <c:pt idx="11066">
                  <c:v>0.6</c:v>
                </c:pt>
                <c:pt idx="11067">
                  <c:v>0.64</c:v>
                </c:pt>
                <c:pt idx="11068">
                  <c:v>0.68</c:v>
                </c:pt>
                <c:pt idx="11069">
                  <c:v>0.72</c:v>
                </c:pt>
                <c:pt idx="11070">
                  <c:v>0.76</c:v>
                </c:pt>
                <c:pt idx="11071">
                  <c:v>0.8</c:v>
                </c:pt>
                <c:pt idx="11072">
                  <c:v>0.84</c:v>
                </c:pt>
                <c:pt idx="11073">
                  <c:v>0.88</c:v>
                </c:pt>
                <c:pt idx="11074">
                  <c:v>0.92</c:v>
                </c:pt>
                <c:pt idx="11075">
                  <c:v>0.96</c:v>
                </c:pt>
                <c:pt idx="11076">
                  <c:v>0</c:v>
                </c:pt>
                <c:pt idx="11077">
                  <c:v>1.1111111111111099E-2</c:v>
                </c:pt>
                <c:pt idx="11078">
                  <c:v>2.2222222222222199E-2</c:v>
                </c:pt>
                <c:pt idx="11079">
                  <c:v>3.3333333333333298E-2</c:v>
                </c:pt>
                <c:pt idx="11080">
                  <c:v>4.4444444444444398E-2</c:v>
                </c:pt>
                <c:pt idx="11081">
                  <c:v>5.5555555555555497E-2</c:v>
                </c:pt>
                <c:pt idx="11082">
                  <c:v>6.6666666666666596E-2</c:v>
                </c:pt>
                <c:pt idx="11083">
                  <c:v>7.7777777777777696E-2</c:v>
                </c:pt>
                <c:pt idx="11084">
                  <c:v>8.8888888888888795E-2</c:v>
                </c:pt>
                <c:pt idx="11085">
                  <c:v>0.1</c:v>
                </c:pt>
                <c:pt idx="11086">
                  <c:v>0.11111111111111099</c:v>
                </c:pt>
                <c:pt idx="11087">
                  <c:v>0.122222222222222</c:v>
                </c:pt>
                <c:pt idx="11088">
                  <c:v>0.133333333333333</c:v>
                </c:pt>
                <c:pt idx="11089">
                  <c:v>0.14444444444444399</c:v>
                </c:pt>
                <c:pt idx="11090">
                  <c:v>0.155555555555555</c:v>
                </c:pt>
                <c:pt idx="11091">
                  <c:v>0.16666666666666599</c:v>
                </c:pt>
                <c:pt idx="11092">
                  <c:v>0.17777777777777701</c:v>
                </c:pt>
                <c:pt idx="11093">
                  <c:v>0.188888888888888</c:v>
                </c:pt>
                <c:pt idx="11094">
                  <c:v>0.2</c:v>
                </c:pt>
                <c:pt idx="11095">
                  <c:v>0.211111111111111</c:v>
                </c:pt>
                <c:pt idx="11096">
                  <c:v>0.22222222222222199</c:v>
                </c:pt>
                <c:pt idx="11097">
                  <c:v>0.233333333333333</c:v>
                </c:pt>
                <c:pt idx="11098">
                  <c:v>0.24444444444444399</c:v>
                </c:pt>
                <c:pt idx="11099">
                  <c:v>0.25555555555555498</c:v>
                </c:pt>
                <c:pt idx="11100">
                  <c:v>0.266666666666666</c:v>
                </c:pt>
                <c:pt idx="11101">
                  <c:v>0.27777777777777701</c:v>
                </c:pt>
                <c:pt idx="11102">
                  <c:v>0.28888888888888797</c:v>
                </c:pt>
                <c:pt idx="11103">
                  <c:v>0.3</c:v>
                </c:pt>
                <c:pt idx="11104">
                  <c:v>0.31111111111111101</c:v>
                </c:pt>
                <c:pt idx="11105">
                  <c:v>0.32222222222222202</c:v>
                </c:pt>
                <c:pt idx="11106">
                  <c:v>0.33333333333333298</c:v>
                </c:pt>
                <c:pt idx="11107">
                  <c:v>0.344444444444444</c:v>
                </c:pt>
                <c:pt idx="11108">
                  <c:v>0.35555555555555501</c:v>
                </c:pt>
                <c:pt idx="11109">
                  <c:v>0.36666666666666597</c:v>
                </c:pt>
                <c:pt idx="11110">
                  <c:v>0.37777777777777699</c:v>
                </c:pt>
                <c:pt idx="11111">
                  <c:v>0.38888888888888801</c:v>
                </c:pt>
                <c:pt idx="11112">
                  <c:v>0.4</c:v>
                </c:pt>
                <c:pt idx="11113">
                  <c:v>0.41111111111111098</c:v>
                </c:pt>
                <c:pt idx="11114">
                  <c:v>0.422222222222222</c:v>
                </c:pt>
                <c:pt idx="11115">
                  <c:v>0.43333333333333302</c:v>
                </c:pt>
                <c:pt idx="11116">
                  <c:v>0.44444444444444398</c:v>
                </c:pt>
                <c:pt idx="11117">
                  <c:v>0.45555555555555499</c:v>
                </c:pt>
                <c:pt idx="11118">
                  <c:v>0.46666666666666601</c:v>
                </c:pt>
                <c:pt idx="11119">
                  <c:v>0.47777777777777702</c:v>
                </c:pt>
                <c:pt idx="11120">
                  <c:v>0.48888888888888798</c:v>
                </c:pt>
                <c:pt idx="11121">
                  <c:v>0.5</c:v>
                </c:pt>
                <c:pt idx="11122">
                  <c:v>0.51111111111111096</c:v>
                </c:pt>
                <c:pt idx="11123">
                  <c:v>0.52222222222222203</c:v>
                </c:pt>
                <c:pt idx="11124">
                  <c:v>0.53333333333333299</c:v>
                </c:pt>
                <c:pt idx="11125">
                  <c:v>0.54444444444444395</c:v>
                </c:pt>
                <c:pt idx="11126">
                  <c:v>0.55555555555555503</c:v>
                </c:pt>
                <c:pt idx="11127">
                  <c:v>0.56666666666666599</c:v>
                </c:pt>
                <c:pt idx="11128">
                  <c:v>0.57777777777777695</c:v>
                </c:pt>
                <c:pt idx="11129">
                  <c:v>0.58888888888888802</c:v>
                </c:pt>
                <c:pt idx="11130">
                  <c:v>0.6</c:v>
                </c:pt>
                <c:pt idx="11131">
                  <c:v>0.61111111111111105</c:v>
                </c:pt>
                <c:pt idx="11132">
                  <c:v>0.62222222222222201</c:v>
                </c:pt>
                <c:pt idx="11133">
                  <c:v>0.63333333333333297</c:v>
                </c:pt>
                <c:pt idx="11134">
                  <c:v>0.64444444444444404</c:v>
                </c:pt>
                <c:pt idx="11135">
                  <c:v>0.655555555555555</c:v>
                </c:pt>
                <c:pt idx="11136">
                  <c:v>0.66666666666666596</c:v>
                </c:pt>
                <c:pt idx="11137">
                  <c:v>0.67777777777777704</c:v>
                </c:pt>
                <c:pt idx="11138">
                  <c:v>0.688888888888888</c:v>
                </c:pt>
                <c:pt idx="11139">
                  <c:v>0.7</c:v>
                </c:pt>
                <c:pt idx="11140">
                  <c:v>0.71111111111111103</c:v>
                </c:pt>
                <c:pt idx="11141">
                  <c:v>0.72222222222222199</c:v>
                </c:pt>
                <c:pt idx="11142">
                  <c:v>0.73333333333333295</c:v>
                </c:pt>
                <c:pt idx="11143">
                  <c:v>0.74444444444444402</c:v>
                </c:pt>
                <c:pt idx="11144">
                  <c:v>0.75555555555555498</c:v>
                </c:pt>
                <c:pt idx="11145">
                  <c:v>0.76666666666666605</c:v>
                </c:pt>
                <c:pt idx="11146">
                  <c:v>0.77777777777777701</c:v>
                </c:pt>
                <c:pt idx="11147">
                  <c:v>0.78888888888888797</c:v>
                </c:pt>
                <c:pt idx="11148">
                  <c:v>0.8</c:v>
                </c:pt>
                <c:pt idx="11149">
                  <c:v>0.81111111111111101</c:v>
                </c:pt>
                <c:pt idx="11150">
                  <c:v>0.82222222222222197</c:v>
                </c:pt>
                <c:pt idx="11151">
                  <c:v>0.83333333333333304</c:v>
                </c:pt>
                <c:pt idx="11152">
                  <c:v>0.844444444444444</c:v>
                </c:pt>
                <c:pt idx="11153">
                  <c:v>0.85555555555555496</c:v>
                </c:pt>
                <c:pt idx="11154">
                  <c:v>0.86666666666666603</c:v>
                </c:pt>
                <c:pt idx="11155">
                  <c:v>0.87777777777777699</c:v>
                </c:pt>
                <c:pt idx="11156">
                  <c:v>0.88888888888888795</c:v>
                </c:pt>
                <c:pt idx="11157">
                  <c:v>0.9</c:v>
                </c:pt>
                <c:pt idx="11158">
                  <c:v>0.91111111111111098</c:v>
                </c:pt>
                <c:pt idx="11159">
                  <c:v>0.92222222222222205</c:v>
                </c:pt>
                <c:pt idx="11160">
                  <c:v>0.93333333333333302</c:v>
                </c:pt>
                <c:pt idx="11161">
                  <c:v>0.94444444444444398</c:v>
                </c:pt>
                <c:pt idx="11162">
                  <c:v>0.95555555555555505</c:v>
                </c:pt>
                <c:pt idx="11163">
                  <c:v>0.96666666666666601</c:v>
                </c:pt>
                <c:pt idx="11164">
                  <c:v>0.97777777777777697</c:v>
                </c:pt>
                <c:pt idx="11165">
                  <c:v>0.98888888888888804</c:v>
                </c:pt>
                <c:pt idx="11166">
                  <c:v>0</c:v>
                </c:pt>
                <c:pt idx="11167">
                  <c:v>2.7027027027027001E-2</c:v>
                </c:pt>
                <c:pt idx="11168">
                  <c:v>5.4054054054054002E-2</c:v>
                </c:pt>
                <c:pt idx="11169">
                  <c:v>8.1081081081081002E-2</c:v>
                </c:pt>
                <c:pt idx="11170">
                  <c:v>0.108108108108108</c:v>
                </c:pt>
                <c:pt idx="11171">
                  <c:v>0.135135135135135</c:v>
                </c:pt>
                <c:pt idx="11172">
                  <c:v>0.162162162162162</c:v>
                </c:pt>
                <c:pt idx="11173">
                  <c:v>0.18918918918918901</c:v>
                </c:pt>
                <c:pt idx="11174">
                  <c:v>0.21621621621621601</c:v>
                </c:pt>
                <c:pt idx="11175">
                  <c:v>0.24324324324324301</c:v>
                </c:pt>
                <c:pt idx="11176">
                  <c:v>0.27027027027027001</c:v>
                </c:pt>
                <c:pt idx="11177">
                  <c:v>0.29729729729729698</c:v>
                </c:pt>
                <c:pt idx="11178">
                  <c:v>0.32432432432432401</c:v>
                </c:pt>
                <c:pt idx="11179">
                  <c:v>0.35135135135135098</c:v>
                </c:pt>
                <c:pt idx="11180">
                  <c:v>0.37837837837837801</c:v>
                </c:pt>
                <c:pt idx="11181">
                  <c:v>0.40540540540540498</c:v>
                </c:pt>
                <c:pt idx="11182">
                  <c:v>0.43243243243243201</c:v>
                </c:pt>
                <c:pt idx="11183">
                  <c:v>0.45945945945945899</c:v>
                </c:pt>
                <c:pt idx="11184">
                  <c:v>0.48648648648648601</c:v>
                </c:pt>
                <c:pt idx="11185">
                  <c:v>0.51351351351351304</c:v>
                </c:pt>
                <c:pt idx="11186">
                  <c:v>0.54054054054054002</c:v>
                </c:pt>
                <c:pt idx="11187">
                  <c:v>0.56756756756756699</c:v>
                </c:pt>
                <c:pt idx="11188">
                  <c:v>0.59459459459459396</c:v>
                </c:pt>
                <c:pt idx="11189">
                  <c:v>0.62162162162162105</c:v>
                </c:pt>
                <c:pt idx="11190">
                  <c:v>0.64864864864864802</c:v>
                </c:pt>
                <c:pt idx="11191">
                  <c:v>0.67567567567567499</c:v>
                </c:pt>
                <c:pt idx="11192">
                  <c:v>0.70270270270270196</c:v>
                </c:pt>
                <c:pt idx="11193">
                  <c:v>0.72972972972972905</c:v>
                </c:pt>
                <c:pt idx="11194">
                  <c:v>0.75675675675675602</c:v>
                </c:pt>
                <c:pt idx="11195">
                  <c:v>0.78378378378378299</c:v>
                </c:pt>
                <c:pt idx="11196">
                  <c:v>0.81081081081080997</c:v>
                </c:pt>
                <c:pt idx="11197">
                  <c:v>0.83783783783783705</c:v>
                </c:pt>
                <c:pt idx="11198">
                  <c:v>0.86486486486486402</c:v>
                </c:pt>
                <c:pt idx="11199">
                  <c:v>0.891891891891891</c:v>
                </c:pt>
                <c:pt idx="11200">
                  <c:v>0.91891891891891897</c:v>
                </c:pt>
                <c:pt idx="11201">
                  <c:v>0.94594594594594505</c:v>
                </c:pt>
                <c:pt idx="11202">
                  <c:v>0.97297297297297303</c:v>
                </c:pt>
                <c:pt idx="11203">
                  <c:v>0</c:v>
                </c:pt>
                <c:pt idx="11204">
                  <c:v>1.2500000000000001E-2</c:v>
                </c:pt>
                <c:pt idx="11205">
                  <c:v>2.5000000000000001E-2</c:v>
                </c:pt>
                <c:pt idx="11206">
                  <c:v>3.7499999999999999E-2</c:v>
                </c:pt>
                <c:pt idx="11207">
                  <c:v>0.05</c:v>
                </c:pt>
                <c:pt idx="11208">
                  <c:v>6.25E-2</c:v>
                </c:pt>
                <c:pt idx="11209">
                  <c:v>7.4999999999999997E-2</c:v>
                </c:pt>
                <c:pt idx="11210">
                  <c:v>8.7499999999999994E-2</c:v>
                </c:pt>
                <c:pt idx="11211">
                  <c:v>0.1</c:v>
                </c:pt>
                <c:pt idx="11212">
                  <c:v>0.1125</c:v>
                </c:pt>
                <c:pt idx="11213">
                  <c:v>0.125</c:v>
                </c:pt>
                <c:pt idx="11214">
                  <c:v>0.13750000000000001</c:v>
                </c:pt>
                <c:pt idx="11215">
                  <c:v>0.15</c:v>
                </c:pt>
                <c:pt idx="11216">
                  <c:v>0.16250000000000001</c:v>
                </c:pt>
                <c:pt idx="11217">
                  <c:v>0.17499999999999999</c:v>
                </c:pt>
                <c:pt idx="11218">
                  <c:v>0.1875</c:v>
                </c:pt>
                <c:pt idx="11219">
                  <c:v>0.2</c:v>
                </c:pt>
                <c:pt idx="11220">
                  <c:v>0.21249999999999999</c:v>
                </c:pt>
                <c:pt idx="11221">
                  <c:v>0.22500000000000001</c:v>
                </c:pt>
                <c:pt idx="11222">
                  <c:v>0.23749999999999999</c:v>
                </c:pt>
                <c:pt idx="11223">
                  <c:v>0.25</c:v>
                </c:pt>
                <c:pt idx="11224">
                  <c:v>0.26250000000000001</c:v>
                </c:pt>
                <c:pt idx="11225">
                  <c:v>0.27500000000000002</c:v>
                </c:pt>
                <c:pt idx="11226">
                  <c:v>0.28749999999999998</c:v>
                </c:pt>
                <c:pt idx="11227">
                  <c:v>0.3</c:v>
                </c:pt>
                <c:pt idx="11228">
                  <c:v>0.3125</c:v>
                </c:pt>
                <c:pt idx="11229">
                  <c:v>0.32500000000000001</c:v>
                </c:pt>
                <c:pt idx="11230">
                  <c:v>0.33750000000000002</c:v>
                </c:pt>
                <c:pt idx="11231">
                  <c:v>0.35</c:v>
                </c:pt>
                <c:pt idx="11232">
                  <c:v>0.36249999999999999</c:v>
                </c:pt>
                <c:pt idx="11233">
                  <c:v>0.375</c:v>
                </c:pt>
                <c:pt idx="11234">
                  <c:v>0.38750000000000001</c:v>
                </c:pt>
                <c:pt idx="11235">
                  <c:v>0.4</c:v>
                </c:pt>
                <c:pt idx="11236">
                  <c:v>0.41249999999999998</c:v>
                </c:pt>
                <c:pt idx="11237">
                  <c:v>0.42499999999999999</c:v>
                </c:pt>
                <c:pt idx="11238">
                  <c:v>0.4375</c:v>
                </c:pt>
                <c:pt idx="11239">
                  <c:v>0.45</c:v>
                </c:pt>
                <c:pt idx="11240">
                  <c:v>0.46250000000000002</c:v>
                </c:pt>
                <c:pt idx="11241">
                  <c:v>0.47499999999999998</c:v>
                </c:pt>
                <c:pt idx="11242">
                  <c:v>0.48749999999999999</c:v>
                </c:pt>
                <c:pt idx="11243">
                  <c:v>0.5</c:v>
                </c:pt>
                <c:pt idx="11244">
                  <c:v>0.51249999999999996</c:v>
                </c:pt>
                <c:pt idx="11245">
                  <c:v>0.52500000000000002</c:v>
                </c:pt>
                <c:pt idx="11246">
                  <c:v>0.53749999999999998</c:v>
                </c:pt>
                <c:pt idx="11247">
                  <c:v>0.55000000000000004</c:v>
                </c:pt>
                <c:pt idx="11248">
                  <c:v>0.5625</c:v>
                </c:pt>
                <c:pt idx="11249">
                  <c:v>0.57499999999999996</c:v>
                </c:pt>
                <c:pt idx="11250">
                  <c:v>0.58750000000000002</c:v>
                </c:pt>
                <c:pt idx="11251">
                  <c:v>0.6</c:v>
                </c:pt>
                <c:pt idx="11252">
                  <c:v>0.61250000000000004</c:v>
                </c:pt>
                <c:pt idx="11253">
                  <c:v>0.625</c:v>
                </c:pt>
                <c:pt idx="11254">
                  <c:v>0.63749999999999996</c:v>
                </c:pt>
                <c:pt idx="11255">
                  <c:v>0.65</c:v>
                </c:pt>
                <c:pt idx="11256">
                  <c:v>0.66249999999999998</c:v>
                </c:pt>
                <c:pt idx="11257">
                  <c:v>0.67500000000000004</c:v>
                </c:pt>
                <c:pt idx="11258">
                  <c:v>0.6875</c:v>
                </c:pt>
                <c:pt idx="11259">
                  <c:v>0.7</c:v>
                </c:pt>
                <c:pt idx="11260">
                  <c:v>0.71250000000000002</c:v>
                </c:pt>
                <c:pt idx="11261">
                  <c:v>0.72499999999999998</c:v>
                </c:pt>
                <c:pt idx="11262">
                  <c:v>0.73750000000000004</c:v>
                </c:pt>
                <c:pt idx="11263">
                  <c:v>0.75</c:v>
                </c:pt>
                <c:pt idx="11264">
                  <c:v>0.76249999999999996</c:v>
                </c:pt>
                <c:pt idx="11265">
                  <c:v>0.77500000000000002</c:v>
                </c:pt>
                <c:pt idx="11266">
                  <c:v>0.78749999999999998</c:v>
                </c:pt>
                <c:pt idx="11267">
                  <c:v>0.8</c:v>
                </c:pt>
                <c:pt idx="11268">
                  <c:v>0.8125</c:v>
                </c:pt>
                <c:pt idx="11269">
                  <c:v>0.82499999999999996</c:v>
                </c:pt>
                <c:pt idx="11270">
                  <c:v>0.83750000000000002</c:v>
                </c:pt>
                <c:pt idx="11271">
                  <c:v>0.85</c:v>
                </c:pt>
                <c:pt idx="11272">
                  <c:v>0.86250000000000004</c:v>
                </c:pt>
                <c:pt idx="11273">
                  <c:v>0.875</c:v>
                </c:pt>
                <c:pt idx="11274">
                  <c:v>0.88749999999999996</c:v>
                </c:pt>
                <c:pt idx="11275">
                  <c:v>0.9</c:v>
                </c:pt>
                <c:pt idx="11276">
                  <c:v>0.91249999999999998</c:v>
                </c:pt>
                <c:pt idx="11277">
                  <c:v>0.92500000000000004</c:v>
                </c:pt>
                <c:pt idx="11278">
                  <c:v>0.9375</c:v>
                </c:pt>
                <c:pt idx="11279">
                  <c:v>0.95</c:v>
                </c:pt>
                <c:pt idx="11280">
                  <c:v>0.96250000000000002</c:v>
                </c:pt>
                <c:pt idx="11281">
                  <c:v>0.97499999999999998</c:v>
                </c:pt>
                <c:pt idx="11282">
                  <c:v>0.98750000000000004</c:v>
                </c:pt>
                <c:pt idx="11283">
                  <c:v>0</c:v>
                </c:pt>
                <c:pt idx="11284">
                  <c:v>1.1764705882352899E-2</c:v>
                </c:pt>
                <c:pt idx="11285">
                  <c:v>2.3529411764705799E-2</c:v>
                </c:pt>
                <c:pt idx="11286">
                  <c:v>3.5294117647058802E-2</c:v>
                </c:pt>
                <c:pt idx="11287">
                  <c:v>4.7058823529411702E-2</c:v>
                </c:pt>
                <c:pt idx="11288">
                  <c:v>5.8823529411764698E-2</c:v>
                </c:pt>
                <c:pt idx="11289">
                  <c:v>7.0588235294117604E-2</c:v>
                </c:pt>
                <c:pt idx="11290">
                  <c:v>8.2352941176470504E-2</c:v>
                </c:pt>
                <c:pt idx="11291">
                  <c:v>9.41176470588235E-2</c:v>
                </c:pt>
                <c:pt idx="11292">
                  <c:v>0.105882352941176</c:v>
                </c:pt>
                <c:pt idx="11293">
                  <c:v>0.11764705882352899</c:v>
                </c:pt>
                <c:pt idx="11294">
                  <c:v>0.129411764705882</c:v>
                </c:pt>
                <c:pt idx="11295">
                  <c:v>0.14117647058823499</c:v>
                </c:pt>
                <c:pt idx="11296">
                  <c:v>0.152941176470588</c:v>
                </c:pt>
                <c:pt idx="11297">
                  <c:v>0.16470588235294101</c:v>
                </c:pt>
                <c:pt idx="11298">
                  <c:v>0.17647058823529399</c:v>
                </c:pt>
                <c:pt idx="11299">
                  <c:v>0.188235294117647</c:v>
                </c:pt>
                <c:pt idx="11300">
                  <c:v>0.2</c:v>
                </c:pt>
                <c:pt idx="11301">
                  <c:v>0.21176470588235199</c:v>
                </c:pt>
                <c:pt idx="11302">
                  <c:v>0.223529411764705</c:v>
                </c:pt>
                <c:pt idx="11303">
                  <c:v>0.23529411764705799</c:v>
                </c:pt>
                <c:pt idx="11304">
                  <c:v>0.247058823529411</c:v>
                </c:pt>
                <c:pt idx="11305">
                  <c:v>0.25882352941176401</c:v>
                </c:pt>
                <c:pt idx="11306">
                  <c:v>0.27058823529411702</c:v>
                </c:pt>
                <c:pt idx="11307">
                  <c:v>0.28235294117646997</c:v>
                </c:pt>
                <c:pt idx="11308">
                  <c:v>0.29411764705882298</c:v>
                </c:pt>
                <c:pt idx="11309">
                  <c:v>0.30588235294117599</c:v>
                </c:pt>
                <c:pt idx="11310">
                  <c:v>0.317647058823529</c:v>
                </c:pt>
                <c:pt idx="11311">
                  <c:v>0.32941176470588202</c:v>
                </c:pt>
                <c:pt idx="11312">
                  <c:v>0.34117647058823503</c:v>
                </c:pt>
                <c:pt idx="11313">
                  <c:v>0.35294117647058798</c:v>
                </c:pt>
                <c:pt idx="11314">
                  <c:v>0.36470588235294099</c:v>
                </c:pt>
                <c:pt idx="11315">
                  <c:v>0.376470588235294</c:v>
                </c:pt>
                <c:pt idx="11316">
                  <c:v>0.38823529411764701</c:v>
                </c:pt>
                <c:pt idx="11317">
                  <c:v>0.4</c:v>
                </c:pt>
                <c:pt idx="11318">
                  <c:v>0.41176470588235198</c:v>
                </c:pt>
                <c:pt idx="11319">
                  <c:v>0.42352941176470499</c:v>
                </c:pt>
                <c:pt idx="11320">
                  <c:v>0.435294117647058</c:v>
                </c:pt>
                <c:pt idx="11321">
                  <c:v>0.44705882352941101</c:v>
                </c:pt>
                <c:pt idx="11322">
                  <c:v>0.45882352941176402</c:v>
                </c:pt>
                <c:pt idx="11323">
                  <c:v>0.47058823529411697</c:v>
                </c:pt>
                <c:pt idx="11324">
                  <c:v>0.48235294117646998</c:v>
                </c:pt>
                <c:pt idx="11325">
                  <c:v>0.494117647058823</c:v>
                </c:pt>
                <c:pt idx="11326">
                  <c:v>0.50588235294117601</c:v>
                </c:pt>
                <c:pt idx="11327">
                  <c:v>0.51764705882352902</c:v>
                </c:pt>
                <c:pt idx="11328">
                  <c:v>0.52941176470588203</c:v>
                </c:pt>
                <c:pt idx="11329">
                  <c:v>0.54117647058823504</c:v>
                </c:pt>
                <c:pt idx="11330">
                  <c:v>0.55294117647058805</c:v>
                </c:pt>
                <c:pt idx="11331">
                  <c:v>0.56470588235294095</c:v>
                </c:pt>
                <c:pt idx="11332">
                  <c:v>0.57647058823529396</c:v>
                </c:pt>
                <c:pt idx="11333">
                  <c:v>0.58823529411764697</c:v>
                </c:pt>
                <c:pt idx="11334">
                  <c:v>0.6</c:v>
                </c:pt>
                <c:pt idx="11335">
                  <c:v>0.61176470588235299</c:v>
                </c:pt>
                <c:pt idx="11336">
                  <c:v>0.623529411764705</c:v>
                </c:pt>
                <c:pt idx="11337">
                  <c:v>0.63529411764705801</c:v>
                </c:pt>
                <c:pt idx="11338">
                  <c:v>0.64705882352941102</c:v>
                </c:pt>
                <c:pt idx="11339">
                  <c:v>0.65882352941176403</c:v>
                </c:pt>
                <c:pt idx="11340">
                  <c:v>0.67058823529411704</c:v>
                </c:pt>
                <c:pt idx="11341">
                  <c:v>0.68235294117647005</c:v>
                </c:pt>
                <c:pt idx="11342">
                  <c:v>0.69411764705882295</c:v>
                </c:pt>
                <c:pt idx="11343">
                  <c:v>0.70588235294117596</c:v>
                </c:pt>
                <c:pt idx="11344">
                  <c:v>0.71764705882352897</c:v>
                </c:pt>
                <c:pt idx="11345">
                  <c:v>0.72941176470588198</c:v>
                </c:pt>
                <c:pt idx="11346">
                  <c:v>0.74117647058823499</c:v>
                </c:pt>
                <c:pt idx="11347">
                  <c:v>0.752941176470588</c:v>
                </c:pt>
                <c:pt idx="11348">
                  <c:v>0.76470588235294101</c:v>
                </c:pt>
                <c:pt idx="11349">
                  <c:v>0.77647058823529402</c:v>
                </c:pt>
                <c:pt idx="11350">
                  <c:v>0.78823529411764703</c:v>
                </c:pt>
                <c:pt idx="11351">
                  <c:v>0.8</c:v>
                </c:pt>
                <c:pt idx="11352">
                  <c:v>0.81176470588235194</c:v>
                </c:pt>
                <c:pt idx="11353">
                  <c:v>0.82352941176470495</c:v>
                </c:pt>
                <c:pt idx="11354">
                  <c:v>0.83529411764705797</c:v>
                </c:pt>
                <c:pt idx="11355">
                  <c:v>0.84705882352941098</c:v>
                </c:pt>
                <c:pt idx="11356">
                  <c:v>0.85882352941176399</c:v>
                </c:pt>
                <c:pt idx="11357">
                  <c:v>0.870588235294117</c:v>
                </c:pt>
                <c:pt idx="11358">
                  <c:v>0.88235294117647001</c:v>
                </c:pt>
                <c:pt idx="11359">
                  <c:v>0.89411764705882302</c:v>
                </c:pt>
                <c:pt idx="11360">
                  <c:v>0.90588235294117603</c:v>
                </c:pt>
                <c:pt idx="11361">
                  <c:v>0.91764705882352904</c:v>
                </c:pt>
                <c:pt idx="11362">
                  <c:v>0.92941176470588205</c:v>
                </c:pt>
                <c:pt idx="11363">
                  <c:v>0.94117647058823495</c:v>
                </c:pt>
                <c:pt idx="11364">
                  <c:v>0.95294117647058796</c:v>
                </c:pt>
                <c:pt idx="11365">
                  <c:v>0.96470588235294097</c:v>
                </c:pt>
                <c:pt idx="11366">
                  <c:v>0.97647058823529398</c:v>
                </c:pt>
                <c:pt idx="11367">
                  <c:v>0.98823529411764699</c:v>
                </c:pt>
                <c:pt idx="11368">
                  <c:v>0</c:v>
                </c:pt>
                <c:pt idx="11369">
                  <c:v>2.5000000000000001E-2</c:v>
                </c:pt>
                <c:pt idx="11370">
                  <c:v>0.05</c:v>
                </c:pt>
                <c:pt idx="11371">
                  <c:v>7.4999999999999997E-2</c:v>
                </c:pt>
                <c:pt idx="11372">
                  <c:v>0.1</c:v>
                </c:pt>
                <c:pt idx="11373">
                  <c:v>0.125</c:v>
                </c:pt>
                <c:pt idx="11374">
                  <c:v>0.15</c:v>
                </c:pt>
                <c:pt idx="11375">
                  <c:v>0.17499999999999999</c:v>
                </c:pt>
                <c:pt idx="11376">
                  <c:v>0.2</c:v>
                </c:pt>
                <c:pt idx="11377">
                  <c:v>0.22500000000000001</c:v>
                </c:pt>
                <c:pt idx="11378">
                  <c:v>0.25</c:v>
                </c:pt>
                <c:pt idx="11379">
                  <c:v>0.27500000000000002</c:v>
                </c:pt>
                <c:pt idx="11380">
                  <c:v>0.3</c:v>
                </c:pt>
                <c:pt idx="11381">
                  <c:v>0.32500000000000001</c:v>
                </c:pt>
                <c:pt idx="11382">
                  <c:v>0.35</c:v>
                </c:pt>
                <c:pt idx="11383">
                  <c:v>0.375</c:v>
                </c:pt>
                <c:pt idx="11384">
                  <c:v>0.4</c:v>
                </c:pt>
                <c:pt idx="11385">
                  <c:v>0.42499999999999999</c:v>
                </c:pt>
                <c:pt idx="11386">
                  <c:v>0.45</c:v>
                </c:pt>
                <c:pt idx="11387">
                  <c:v>0.47499999999999998</c:v>
                </c:pt>
                <c:pt idx="11388">
                  <c:v>0.5</c:v>
                </c:pt>
                <c:pt idx="11389">
                  <c:v>0.52500000000000002</c:v>
                </c:pt>
                <c:pt idx="11390">
                  <c:v>0.55000000000000004</c:v>
                </c:pt>
                <c:pt idx="11391">
                  <c:v>0.57499999999999996</c:v>
                </c:pt>
                <c:pt idx="11392">
                  <c:v>0.6</c:v>
                </c:pt>
                <c:pt idx="11393">
                  <c:v>0.625</c:v>
                </c:pt>
                <c:pt idx="11394">
                  <c:v>0.65</c:v>
                </c:pt>
                <c:pt idx="11395">
                  <c:v>0.67500000000000004</c:v>
                </c:pt>
                <c:pt idx="11396">
                  <c:v>0.7</c:v>
                </c:pt>
                <c:pt idx="11397">
                  <c:v>0.72499999999999998</c:v>
                </c:pt>
                <c:pt idx="11398">
                  <c:v>0.75</c:v>
                </c:pt>
                <c:pt idx="11399">
                  <c:v>0.77500000000000002</c:v>
                </c:pt>
                <c:pt idx="11400">
                  <c:v>0.8</c:v>
                </c:pt>
                <c:pt idx="11401">
                  <c:v>0.82499999999999996</c:v>
                </c:pt>
                <c:pt idx="11402">
                  <c:v>0.85</c:v>
                </c:pt>
                <c:pt idx="11403">
                  <c:v>0.875</c:v>
                </c:pt>
                <c:pt idx="11404">
                  <c:v>0.9</c:v>
                </c:pt>
                <c:pt idx="11405">
                  <c:v>0.92500000000000004</c:v>
                </c:pt>
                <c:pt idx="11406">
                  <c:v>0.95</c:v>
                </c:pt>
                <c:pt idx="11407">
                  <c:v>0.97499999999999998</c:v>
                </c:pt>
                <c:pt idx="11408">
                  <c:v>0</c:v>
                </c:pt>
                <c:pt idx="11409">
                  <c:v>1.4925373134328301E-2</c:v>
                </c:pt>
                <c:pt idx="11410">
                  <c:v>2.9850746268656699E-2</c:v>
                </c:pt>
                <c:pt idx="11411">
                  <c:v>4.4776119402985003E-2</c:v>
                </c:pt>
                <c:pt idx="11412">
                  <c:v>5.9701492537313397E-2</c:v>
                </c:pt>
                <c:pt idx="11413">
                  <c:v>7.4626865671641701E-2</c:v>
                </c:pt>
                <c:pt idx="11414">
                  <c:v>8.9552238805970102E-2</c:v>
                </c:pt>
                <c:pt idx="11415">
                  <c:v>0.104477611940298</c:v>
                </c:pt>
                <c:pt idx="11416">
                  <c:v>0.119402985074626</c:v>
                </c:pt>
                <c:pt idx="11417">
                  <c:v>0.134328358208955</c:v>
                </c:pt>
                <c:pt idx="11418">
                  <c:v>0.14925373134328301</c:v>
                </c:pt>
                <c:pt idx="11419">
                  <c:v>0.164179104477611</c:v>
                </c:pt>
                <c:pt idx="11420">
                  <c:v>0.17910447761194001</c:v>
                </c:pt>
                <c:pt idx="11421">
                  <c:v>0.194029850746268</c:v>
                </c:pt>
                <c:pt idx="11422">
                  <c:v>0.20895522388059701</c:v>
                </c:pt>
                <c:pt idx="11423">
                  <c:v>0.22388059701492499</c:v>
                </c:pt>
                <c:pt idx="11424">
                  <c:v>0.23880597014925301</c:v>
                </c:pt>
                <c:pt idx="11425">
                  <c:v>0.25373134328358199</c:v>
                </c:pt>
                <c:pt idx="11426">
                  <c:v>0.26865671641791</c:v>
                </c:pt>
                <c:pt idx="11427">
                  <c:v>0.28358208955223801</c:v>
                </c:pt>
                <c:pt idx="11428">
                  <c:v>0.29850746268656703</c:v>
                </c:pt>
                <c:pt idx="11429">
                  <c:v>0.31343283582089498</c:v>
                </c:pt>
                <c:pt idx="11430">
                  <c:v>0.328358208955223</c:v>
                </c:pt>
                <c:pt idx="11431">
                  <c:v>0.34328358208955201</c:v>
                </c:pt>
                <c:pt idx="11432">
                  <c:v>0.35820895522388002</c:v>
                </c:pt>
                <c:pt idx="11433">
                  <c:v>0.37313432835820898</c:v>
                </c:pt>
                <c:pt idx="11434">
                  <c:v>0.38805970149253699</c:v>
                </c:pt>
                <c:pt idx="11435">
                  <c:v>0.402985074626865</c:v>
                </c:pt>
                <c:pt idx="11436">
                  <c:v>0.41791044776119401</c:v>
                </c:pt>
                <c:pt idx="11437">
                  <c:v>0.43283582089552203</c:v>
                </c:pt>
                <c:pt idx="11438">
                  <c:v>0.44776119402984998</c:v>
                </c:pt>
                <c:pt idx="11439">
                  <c:v>0.462686567164179</c:v>
                </c:pt>
                <c:pt idx="11440">
                  <c:v>0.47761194029850701</c:v>
                </c:pt>
                <c:pt idx="11441">
                  <c:v>0.49253731343283502</c:v>
                </c:pt>
                <c:pt idx="11442">
                  <c:v>0.50746268656716398</c:v>
                </c:pt>
                <c:pt idx="11443">
                  <c:v>0.52238805970149205</c:v>
                </c:pt>
                <c:pt idx="11444">
                  <c:v>0.53731343283582</c:v>
                </c:pt>
                <c:pt idx="11445">
                  <c:v>0.55223880597014896</c:v>
                </c:pt>
                <c:pt idx="11446">
                  <c:v>0.56716417910447703</c:v>
                </c:pt>
                <c:pt idx="11447">
                  <c:v>0.58208955223880599</c:v>
                </c:pt>
                <c:pt idx="11448">
                  <c:v>0.59701492537313405</c:v>
                </c:pt>
                <c:pt idx="11449">
                  <c:v>0.61194029850746201</c:v>
                </c:pt>
                <c:pt idx="11450">
                  <c:v>0.62686567164179097</c:v>
                </c:pt>
                <c:pt idx="11451">
                  <c:v>0.64179104477611904</c:v>
                </c:pt>
                <c:pt idx="11452">
                  <c:v>0.65671641791044699</c:v>
                </c:pt>
                <c:pt idx="11453">
                  <c:v>0.67164179104477595</c:v>
                </c:pt>
                <c:pt idx="11454">
                  <c:v>0.68656716417910402</c:v>
                </c:pt>
                <c:pt idx="11455">
                  <c:v>0.70149253731343197</c:v>
                </c:pt>
                <c:pt idx="11456">
                  <c:v>0.71641791044776104</c:v>
                </c:pt>
                <c:pt idx="11457">
                  <c:v>0.731343283582089</c:v>
                </c:pt>
                <c:pt idx="11458">
                  <c:v>0.74626865671641796</c:v>
                </c:pt>
                <c:pt idx="11459">
                  <c:v>0.76119402985074602</c:v>
                </c:pt>
                <c:pt idx="11460">
                  <c:v>0.77611940298507398</c:v>
                </c:pt>
                <c:pt idx="11461">
                  <c:v>0.79104477611940205</c:v>
                </c:pt>
                <c:pt idx="11462">
                  <c:v>0.80597014925373101</c:v>
                </c:pt>
                <c:pt idx="11463">
                  <c:v>0.82089552238805896</c:v>
                </c:pt>
                <c:pt idx="11464">
                  <c:v>0.83582089552238803</c:v>
                </c:pt>
                <c:pt idx="11465">
                  <c:v>0.85074626865671599</c:v>
                </c:pt>
                <c:pt idx="11466">
                  <c:v>0.86567164179104406</c:v>
                </c:pt>
                <c:pt idx="11467">
                  <c:v>0.88059701492537301</c:v>
                </c:pt>
                <c:pt idx="11468">
                  <c:v>0.89552238805970097</c:v>
                </c:pt>
                <c:pt idx="11469">
                  <c:v>0.91044776119402904</c:v>
                </c:pt>
                <c:pt idx="11470">
                  <c:v>0.92537313432835799</c:v>
                </c:pt>
                <c:pt idx="11471">
                  <c:v>0.94029850746268595</c:v>
                </c:pt>
                <c:pt idx="11472">
                  <c:v>0.95522388059701402</c:v>
                </c:pt>
                <c:pt idx="11473">
                  <c:v>0.97014925373134298</c:v>
                </c:pt>
                <c:pt idx="11474">
                  <c:v>0.98507462686567104</c:v>
                </c:pt>
                <c:pt idx="11475">
                  <c:v>0</c:v>
                </c:pt>
                <c:pt idx="11476">
                  <c:v>3.7037037037037E-2</c:v>
                </c:pt>
                <c:pt idx="11477">
                  <c:v>7.4074074074074001E-2</c:v>
                </c:pt>
                <c:pt idx="11478">
                  <c:v>0.11111111111111099</c:v>
                </c:pt>
                <c:pt idx="11479">
                  <c:v>0.148148148148148</c:v>
                </c:pt>
                <c:pt idx="11480">
                  <c:v>0.18518518518518501</c:v>
                </c:pt>
                <c:pt idx="11481">
                  <c:v>0.22222222222222199</c:v>
                </c:pt>
                <c:pt idx="11482">
                  <c:v>0.25925925925925902</c:v>
                </c:pt>
                <c:pt idx="11483">
                  <c:v>0.296296296296296</c:v>
                </c:pt>
                <c:pt idx="11484">
                  <c:v>0.33333333333333298</c:v>
                </c:pt>
                <c:pt idx="11485">
                  <c:v>0.37037037037037002</c:v>
                </c:pt>
                <c:pt idx="11486">
                  <c:v>0.407407407407407</c:v>
                </c:pt>
                <c:pt idx="11487">
                  <c:v>0.44444444444444398</c:v>
                </c:pt>
                <c:pt idx="11488">
                  <c:v>0.48148148148148101</c:v>
                </c:pt>
                <c:pt idx="11489">
                  <c:v>0.51851851851851805</c:v>
                </c:pt>
                <c:pt idx="11490">
                  <c:v>0.55555555555555503</c:v>
                </c:pt>
                <c:pt idx="11491">
                  <c:v>0.592592592592592</c:v>
                </c:pt>
                <c:pt idx="11492">
                  <c:v>0.62962962962962898</c:v>
                </c:pt>
                <c:pt idx="11493">
                  <c:v>0.66666666666666596</c:v>
                </c:pt>
                <c:pt idx="11494">
                  <c:v>0.70370370370370305</c:v>
                </c:pt>
                <c:pt idx="11495">
                  <c:v>0.74074074074074003</c:v>
                </c:pt>
                <c:pt idx="11496">
                  <c:v>0.77777777777777701</c:v>
                </c:pt>
                <c:pt idx="11497">
                  <c:v>0.81481481481481399</c:v>
                </c:pt>
                <c:pt idx="11498">
                  <c:v>0.85185185185185097</c:v>
                </c:pt>
                <c:pt idx="11499">
                  <c:v>0.88888888888888795</c:v>
                </c:pt>
                <c:pt idx="11500">
                  <c:v>0.92592592592592504</c:v>
                </c:pt>
                <c:pt idx="11501">
                  <c:v>0.96296296296296202</c:v>
                </c:pt>
                <c:pt idx="11502">
                  <c:v>0</c:v>
                </c:pt>
                <c:pt idx="11503">
                  <c:v>2.5000000000000001E-2</c:v>
                </c:pt>
                <c:pt idx="11504">
                  <c:v>0.05</c:v>
                </c:pt>
                <c:pt idx="11505">
                  <c:v>7.4999999999999997E-2</c:v>
                </c:pt>
                <c:pt idx="11506">
                  <c:v>0.1</c:v>
                </c:pt>
                <c:pt idx="11507">
                  <c:v>0.125</c:v>
                </c:pt>
                <c:pt idx="11508">
                  <c:v>0.15</c:v>
                </c:pt>
                <c:pt idx="11509">
                  <c:v>0.17499999999999999</c:v>
                </c:pt>
                <c:pt idx="11510">
                  <c:v>0.2</c:v>
                </c:pt>
                <c:pt idx="11511">
                  <c:v>0.22500000000000001</c:v>
                </c:pt>
                <c:pt idx="11512">
                  <c:v>0.25</c:v>
                </c:pt>
                <c:pt idx="11513">
                  <c:v>0.27500000000000002</c:v>
                </c:pt>
                <c:pt idx="11514">
                  <c:v>0.3</c:v>
                </c:pt>
                <c:pt idx="11515">
                  <c:v>0.32500000000000001</c:v>
                </c:pt>
                <c:pt idx="11516">
                  <c:v>0.35</c:v>
                </c:pt>
                <c:pt idx="11517">
                  <c:v>0.375</c:v>
                </c:pt>
                <c:pt idx="11518">
                  <c:v>0.4</c:v>
                </c:pt>
                <c:pt idx="11519">
                  <c:v>0.42499999999999999</c:v>
                </c:pt>
                <c:pt idx="11520">
                  <c:v>0.45</c:v>
                </c:pt>
                <c:pt idx="11521">
                  <c:v>0.47499999999999998</c:v>
                </c:pt>
                <c:pt idx="11522">
                  <c:v>0.5</c:v>
                </c:pt>
                <c:pt idx="11523">
                  <c:v>0.52500000000000002</c:v>
                </c:pt>
                <c:pt idx="11524">
                  <c:v>0.55000000000000004</c:v>
                </c:pt>
                <c:pt idx="11525">
                  <c:v>0.57499999999999996</c:v>
                </c:pt>
                <c:pt idx="11526">
                  <c:v>0.6</c:v>
                </c:pt>
                <c:pt idx="11527">
                  <c:v>0.625</c:v>
                </c:pt>
                <c:pt idx="11528">
                  <c:v>0.65</c:v>
                </c:pt>
                <c:pt idx="11529">
                  <c:v>0.67500000000000004</c:v>
                </c:pt>
                <c:pt idx="11530">
                  <c:v>0.7</c:v>
                </c:pt>
                <c:pt idx="11531">
                  <c:v>0.72499999999999998</c:v>
                </c:pt>
                <c:pt idx="11532">
                  <c:v>0.75</c:v>
                </c:pt>
                <c:pt idx="11533">
                  <c:v>0.77500000000000002</c:v>
                </c:pt>
                <c:pt idx="11534">
                  <c:v>0.8</c:v>
                </c:pt>
                <c:pt idx="11535">
                  <c:v>0.82499999999999996</c:v>
                </c:pt>
                <c:pt idx="11536">
                  <c:v>0.85</c:v>
                </c:pt>
                <c:pt idx="11537">
                  <c:v>0.875</c:v>
                </c:pt>
                <c:pt idx="11538">
                  <c:v>0.9</c:v>
                </c:pt>
                <c:pt idx="11539">
                  <c:v>0.92500000000000004</c:v>
                </c:pt>
                <c:pt idx="11540">
                  <c:v>0.95</c:v>
                </c:pt>
                <c:pt idx="11541">
                  <c:v>0.97499999999999998</c:v>
                </c:pt>
                <c:pt idx="11542">
                  <c:v>0</c:v>
                </c:pt>
                <c:pt idx="11543">
                  <c:v>8.1967213114754103E-3</c:v>
                </c:pt>
                <c:pt idx="11544">
                  <c:v>1.63934426229508E-2</c:v>
                </c:pt>
                <c:pt idx="11545">
                  <c:v>2.4590163934426201E-2</c:v>
                </c:pt>
                <c:pt idx="11546">
                  <c:v>3.2786885245901599E-2</c:v>
                </c:pt>
                <c:pt idx="11547">
                  <c:v>4.0983606557376998E-2</c:v>
                </c:pt>
                <c:pt idx="11548">
                  <c:v>4.9180327868852403E-2</c:v>
                </c:pt>
                <c:pt idx="11549">
                  <c:v>5.7377049180327801E-2</c:v>
                </c:pt>
                <c:pt idx="11550">
                  <c:v>6.5573770491803199E-2</c:v>
                </c:pt>
                <c:pt idx="11551">
                  <c:v>7.3770491803278604E-2</c:v>
                </c:pt>
                <c:pt idx="11552">
                  <c:v>8.1967213114753995E-2</c:v>
                </c:pt>
                <c:pt idx="11553">
                  <c:v>9.0163934426229497E-2</c:v>
                </c:pt>
                <c:pt idx="11554">
                  <c:v>9.8360655737704902E-2</c:v>
                </c:pt>
                <c:pt idx="11555">
                  <c:v>0.10655737704918</c:v>
                </c:pt>
                <c:pt idx="11556">
                  <c:v>0.114754098360655</c:v>
                </c:pt>
                <c:pt idx="11557">
                  <c:v>0.12295081967213101</c:v>
                </c:pt>
                <c:pt idx="11558">
                  <c:v>0.13114754098360601</c:v>
                </c:pt>
                <c:pt idx="11559">
                  <c:v>0.13934426229508101</c:v>
                </c:pt>
                <c:pt idx="11560">
                  <c:v>0.14754098360655701</c:v>
                </c:pt>
                <c:pt idx="11561">
                  <c:v>0.15573770491803199</c:v>
                </c:pt>
                <c:pt idx="11562">
                  <c:v>0.16393442622950799</c:v>
                </c:pt>
                <c:pt idx="11563">
                  <c:v>0.17213114754098299</c:v>
                </c:pt>
                <c:pt idx="11564">
                  <c:v>0.18032786885245899</c:v>
                </c:pt>
                <c:pt idx="11565">
                  <c:v>0.188524590163934</c:v>
                </c:pt>
                <c:pt idx="11566">
                  <c:v>0.196721311475409</c:v>
                </c:pt>
                <c:pt idx="11567">
                  <c:v>0.204918032786885</c:v>
                </c:pt>
                <c:pt idx="11568">
                  <c:v>0.21311475409836</c:v>
                </c:pt>
                <c:pt idx="11569">
                  <c:v>0.22131147540983601</c:v>
                </c:pt>
                <c:pt idx="11570">
                  <c:v>0.22950819672131101</c:v>
                </c:pt>
                <c:pt idx="11571">
                  <c:v>0.23770491803278601</c:v>
                </c:pt>
                <c:pt idx="11572">
                  <c:v>0.24590163934426201</c:v>
                </c:pt>
                <c:pt idx="11573">
                  <c:v>0.25409836065573699</c:v>
                </c:pt>
                <c:pt idx="11574">
                  <c:v>0.26229508196721302</c:v>
                </c:pt>
                <c:pt idx="11575">
                  <c:v>0.27049180327868799</c:v>
                </c:pt>
                <c:pt idx="11576">
                  <c:v>0.27868852459016302</c:v>
                </c:pt>
                <c:pt idx="11577">
                  <c:v>0.286885245901639</c:v>
                </c:pt>
                <c:pt idx="11578">
                  <c:v>0.29508196721311403</c:v>
                </c:pt>
                <c:pt idx="11579">
                  <c:v>0.30327868852459</c:v>
                </c:pt>
                <c:pt idx="11580">
                  <c:v>0.31147540983606498</c:v>
                </c:pt>
                <c:pt idx="11581">
                  <c:v>0.31967213114754101</c:v>
                </c:pt>
                <c:pt idx="11582">
                  <c:v>0.32786885245901598</c:v>
                </c:pt>
                <c:pt idx="11583">
                  <c:v>0.33606557377049101</c:v>
                </c:pt>
                <c:pt idx="11584">
                  <c:v>0.34426229508196698</c:v>
                </c:pt>
                <c:pt idx="11585">
                  <c:v>0.35245901639344202</c:v>
                </c:pt>
                <c:pt idx="11586">
                  <c:v>0.36065573770491799</c:v>
                </c:pt>
                <c:pt idx="11587">
                  <c:v>0.36885245901639302</c:v>
                </c:pt>
                <c:pt idx="11588">
                  <c:v>0.37704918032786799</c:v>
                </c:pt>
                <c:pt idx="11589">
                  <c:v>0.38524590163934402</c:v>
                </c:pt>
                <c:pt idx="11590">
                  <c:v>0.393442622950819</c:v>
                </c:pt>
                <c:pt idx="11591">
                  <c:v>0.40163934426229497</c:v>
                </c:pt>
                <c:pt idx="11592">
                  <c:v>0.40983606557377</c:v>
                </c:pt>
                <c:pt idx="11593">
                  <c:v>0.41803278688524498</c:v>
                </c:pt>
                <c:pt idx="11594">
                  <c:v>0.42622950819672101</c:v>
                </c:pt>
                <c:pt idx="11595">
                  <c:v>0.43442622950819598</c:v>
                </c:pt>
                <c:pt idx="11596">
                  <c:v>0.44262295081967201</c:v>
                </c:pt>
                <c:pt idx="11597">
                  <c:v>0.45081967213114699</c:v>
                </c:pt>
                <c:pt idx="11598">
                  <c:v>0.45901639344262202</c:v>
                </c:pt>
                <c:pt idx="11599">
                  <c:v>0.46721311475409799</c:v>
                </c:pt>
                <c:pt idx="11600">
                  <c:v>0.47540983606557302</c:v>
                </c:pt>
                <c:pt idx="11601">
                  <c:v>0.483606557377049</c:v>
                </c:pt>
                <c:pt idx="11602">
                  <c:v>0.49180327868852403</c:v>
                </c:pt>
                <c:pt idx="11603">
                  <c:v>0.5</c:v>
                </c:pt>
                <c:pt idx="11604">
                  <c:v>0.50819672131147497</c:v>
                </c:pt>
                <c:pt idx="11605">
                  <c:v>0.51639344262294995</c:v>
                </c:pt>
                <c:pt idx="11606">
                  <c:v>0.52459016393442603</c:v>
                </c:pt>
                <c:pt idx="11607">
                  <c:v>0.53278688524590101</c:v>
                </c:pt>
                <c:pt idx="11608">
                  <c:v>0.54098360655737698</c:v>
                </c:pt>
                <c:pt idx="11609">
                  <c:v>0.54918032786885196</c:v>
                </c:pt>
                <c:pt idx="11610">
                  <c:v>0.55737704918032704</c:v>
                </c:pt>
                <c:pt idx="11611">
                  <c:v>0.56557377049180302</c:v>
                </c:pt>
                <c:pt idx="11612">
                  <c:v>0.57377049180327799</c:v>
                </c:pt>
                <c:pt idx="11613">
                  <c:v>0.58196721311475397</c:v>
                </c:pt>
                <c:pt idx="11614">
                  <c:v>0.59016393442622905</c:v>
                </c:pt>
                <c:pt idx="11615">
                  <c:v>0.59836065573770403</c:v>
                </c:pt>
                <c:pt idx="11616">
                  <c:v>0.60655737704918</c:v>
                </c:pt>
                <c:pt idx="11617">
                  <c:v>0.61475409836065498</c:v>
                </c:pt>
                <c:pt idx="11618">
                  <c:v>0.62295081967213095</c:v>
                </c:pt>
                <c:pt idx="11619">
                  <c:v>0.63114754098360604</c:v>
                </c:pt>
                <c:pt idx="11620">
                  <c:v>0.63934426229508201</c:v>
                </c:pt>
                <c:pt idx="11621">
                  <c:v>0.64754098360655699</c:v>
                </c:pt>
                <c:pt idx="11622">
                  <c:v>0.65573770491803196</c:v>
                </c:pt>
                <c:pt idx="11623">
                  <c:v>0.66393442622950805</c:v>
                </c:pt>
                <c:pt idx="11624">
                  <c:v>0.67213114754098302</c:v>
                </c:pt>
                <c:pt idx="11625">
                  <c:v>0.68032786885245899</c:v>
                </c:pt>
                <c:pt idx="11626">
                  <c:v>0.68852459016393397</c:v>
                </c:pt>
                <c:pt idx="11627">
                  <c:v>0.69672131147540906</c:v>
                </c:pt>
                <c:pt idx="11628">
                  <c:v>0.70491803278688503</c:v>
                </c:pt>
                <c:pt idx="11629">
                  <c:v>0.71311475409836</c:v>
                </c:pt>
                <c:pt idx="11630">
                  <c:v>0.72131147540983598</c:v>
                </c:pt>
                <c:pt idx="11631">
                  <c:v>0.72950819672131095</c:v>
                </c:pt>
                <c:pt idx="11632">
                  <c:v>0.73770491803278604</c:v>
                </c:pt>
                <c:pt idx="11633">
                  <c:v>0.74590163934426201</c:v>
                </c:pt>
                <c:pt idx="11634">
                  <c:v>0.75409836065573699</c:v>
                </c:pt>
                <c:pt idx="11635">
                  <c:v>0.76229508196721296</c:v>
                </c:pt>
                <c:pt idx="11636">
                  <c:v>0.77049180327868805</c:v>
                </c:pt>
                <c:pt idx="11637">
                  <c:v>0.77868852459016302</c:v>
                </c:pt>
                <c:pt idx="11638">
                  <c:v>0.786885245901639</c:v>
                </c:pt>
                <c:pt idx="11639">
                  <c:v>0.79508196721311397</c:v>
                </c:pt>
                <c:pt idx="11640">
                  <c:v>0.80327868852458995</c:v>
                </c:pt>
                <c:pt idx="11641">
                  <c:v>0.81147540983606503</c:v>
                </c:pt>
                <c:pt idx="11642">
                  <c:v>0.81967213114754101</c:v>
                </c:pt>
                <c:pt idx="11643">
                  <c:v>0.82786885245901598</c:v>
                </c:pt>
                <c:pt idx="11644">
                  <c:v>0.83606557377049096</c:v>
                </c:pt>
                <c:pt idx="11645">
                  <c:v>0.84426229508196704</c:v>
                </c:pt>
                <c:pt idx="11646">
                  <c:v>0.85245901639344202</c:v>
                </c:pt>
                <c:pt idx="11647">
                  <c:v>0.86065573770491799</c:v>
                </c:pt>
                <c:pt idx="11648">
                  <c:v>0.86885245901639296</c:v>
                </c:pt>
                <c:pt idx="11649">
                  <c:v>0.87704918032786805</c:v>
                </c:pt>
                <c:pt idx="11650">
                  <c:v>0.88524590163934402</c:v>
                </c:pt>
                <c:pt idx="11651">
                  <c:v>0.893442622950819</c:v>
                </c:pt>
                <c:pt idx="11652">
                  <c:v>0.90163934426229497</c:v>
                </c:pt>
                <c:pt idx="11653">
                  <c:v>0.90983606557376995</c:v>
                </c:pt>
                <c:pt idx="11654">
                  <c:v>0.91803278688524503</c:v>
                </c:pt>
                <c:pt idx="11655">
                  <c:v>0.92622950819672101</c:v>
                </c:pt>
                <c:pt idx="11656">
                  <c:v>0.93442622950819598</c:v>
                </c:pt>
                <c:pt idx="11657">
                  <c:v>0.94262295081967196</c:v>
                </c:pt>
                <c:pt idx="11658">
                  <c:v>0.95081967213114704</c:v>
                </c:pt>
                <c:pt idx="11659">
                  <c:v>0.95901639344262202</c:v>
                </c:pt>
                <c:pt idx="11660">
                  <c:v>0.96721311475409799</c:v>
                </c:pt>
                <c:pt idx="11661">
                  <c:v>0.97540983606557297</c:v>
                </c:pt>
                <c:pt idx="11662">
                  <c:v>0.98360655737704905</c:v>
                </c:pt>
                <c:pt idx="11663">
                  <c:v>0.99180327868852403</c:v>
                </c:pt>
                <c:pt idx="11664">
                  <c:v>0</c:v>
                </c:pt>
                <c:pt idx="11665">
                  <c:v>4.54545454545454E-2</c:v>
                </c:pt>
                <c:pt idx="11666">
                  <c:v>9.0909090909090898E-2</c:v>
                </c:pt>
                <c:pt idx="11667">
                  <c:v>0.13636363636363599</c:v>
                </c:pt>
                <c:pt idx="11668">
                  <c:v>0.18181818181818099</c:v>
                </c:pt>
                <c:pt idx="11669">
                  <c:v>0.22727272727272699</c:v>
                </c:pt>
                <c:pt idx="11670">
                  <c:v>0.27272727272727199</c:v>
                </c:pt>
                <c:pt idx="11671">
                  <c:v>0.31818181818181801</c:v>
                </c:pt>
                <c:pt idx="11672">
                  <c:v>0.36363636363636298</c:v>
                </c:pt>
                <c:pt idx="11673">
                  <c:v>0.40909090909090901</c:v>
                </c:pt>
                <c:pt idx="11674">
                  <c:v>0.45454545454545398</c:v>
                </c:pt>
                <c:pt idx="11675">
                  <c:v>0.5</c:v>
                </c:pt>
                <c:pt idx="11676">
                  <c:v>0.54545454545454497</c:v>
                </c:pt>
                <c:pt idx="11677">
                  <c:v>0.59090909090909005</c:v>
                </c:pt>
                <c:pt idx="11678">
                  <c:v>0.63636363636363602</c:v>
                </c:pt>
                <c:pt idx="11679">
                  <c:v>0.68181818181818099</c:v>
                </c:pt>
                <c:pt idx="11680">
                  <c:v>0.72727272727272696</c:v>
                </c:pt>
                <c:pt idx="11681">
                  <c:v>0.77272727272727204</c:v>
                </c:pt>
                <c:pt idx="11682">
                  <c:v>0.81818181818181801</c:v>
                </c:pt>
                <c:pt idx="11683">
                  <c:v>0.86363636363636298</c:v>
                </c:pt>
                <c:pt idx="11684">
                  <c:v>0.90909090909090895</c:v>
                </c:pt>
                <c:pt idx="11685">
                  <c:v>0.95454545454545403</c:v>
                </c:pt>
                <c:pt idx="11686">
                  <c:v>0</c:v>
                </c:pt>
                <c:pt idx="11687">
                  <c:v>3.4482758620689599E-2</c:v>
                </c:pt>
                <c:pt idx="11688">
                  <c:v>6.8965517241379296E-2</c:v>
                </c:pt>
                <c:pt idx="11689">
                  <c:v>0.10344827586206801</c:v>
                </c:pt>
                <c:pt idx="11690">
                  <c:v>0.13793103448275801</c:v>
                </c:pt>
                <c:pt idx="11691">
                  <c:v>0.17241379310344801</c:v>
                </c:pt>
                <c:pt idx="11692">
                  <c:v>0.20689655172413701</c:v>
                </c:pt>
                <c:pt idx="11693">
                  <c:v>0.24137931034482701</c:v>
                </c:pt>
                <c:pt idx="11694">
                  <c:v>0.27586206896551702</c:v>
                </c:pt>
                <c:pt idx="11695">
                  <c:v>0.31034482758620602</c:v>
                </c:pt>
                <c:pt idx="11696">
                  <c:v>0.34482758620689602</c:v>
                </c:pt>
                <c:pt idx="11697">
                  <c:v>0.37931034482758602</c:v>
                </c:pt>
                <c:pt idx="11698">
                  <c:v>0.41379310344827502</c:v>
                </c:pt>
                <c:pt idx="11699">
                  <c:v>0.44827586206896503</c:v>
                </c:pt>
                <c:pt idx="11700">
                  <c:v>0.48275862068965503</c:v>
                </c:pt>
                <c:pt idx="11701">
                  <c:v>0.51724137931034397</c:v>
                </c:pt>
                <c:pt idx="11702">
                  <c:v>0.55172413793103403</c:v>
                </c:pt>
                <c:pt idx="11703">
                  <c:v>0.58620689655172398</c:v>
                </c:pt>
                <c:pt idx="11704">
                  <c:v>0.62068965517241304</c:v>
                </c:pt>
                <c:pt idx="11705">
                  <c:v>0.65517241379310298</c:v>
                </c:pt>
                <c:pt idx="11706">
                  <c:v>0.68965517241379304</c:v>
                </c:pt>
                <c:pt idx="11707">
                  <c:v>0.72413793103448199</c:v>
                </c:pt>
                <c:pt idx="11708">
                  <c:v>0.75862068965517204</c:v>
                </c:pt>
                <c:pt idx="11709">
                  <c:v>0.79310344827586199</c:v>
                </c:pt>
                <c:pt idx="11710">
                  <c:v>0.82758620689655105</c:v>
                </c:pt>
                <c:pt idx="11711">
                  <c:v>0.86206896551724099</c:v>
                </c:pt>
                <c:pt idx="11712">
                  <c:v>0.89655172413793105</c:v>
                </c:pt>
                <c:pt idx="11713">
                  <c:v>0.93103448275862</c:v>
                </c:pt>
                <c:pt idx="11714">
                  <c:v>0.96551724137931005</c:v>
                </c:pt>
                <c:pt idx="11715">
                  <c:v>0</c:v>
                </c:pt>
                <c:pt idx="11716">
                  <c:v>1.8181818181818101E-2</c:v>
                </c:pt>
                <c:pt idx="11717">
                  <c:v>3.6363636363636299E-2</c:v>
                </c:pt>
                <c:pt idx="11718">
                  <c:v>5.4545454545454501E-2</c:v>
                </c:pt>
                <c:pt idx="11719">
                  <c:v>7.2727272727272696E-2</c:v>
                </c:pt>
                <c:pt idx="11720">
                  <c:v>9.0909090909090898E-2</c:v>
                </c:pt>
                <c:pt idx="11721">
                  <c:v>0.109090909090909</c:v>
                </c:pt>
                <c:pt idx="11722">
                  <c:v>0.12727272727272701</c:v>
                </c:pt>
                <c:pt idx="11723">
                  <c:v>0.145454545454545</c:v>
                </c:pt>
                <c:pt idx="11724">
                  <c:v>0.163636363636363</c:v>
                </c:pt>
                <c:pt idx="11725">
                  <c:v>0.18181818181818099</c:v>
                </c:pt>
                <c:pt idx="11726">
                  <c:v>0.2</c:v>
                </c:pt>
                <c:pt idx="11727">
                  <c:v>0.218181818181818</c:v>
                </c:pt>
                <c:pt idx="11728">
                  <c:v>0.236363636363636</c:v>
                </c:pt>
                <c:pt idx="11729">
                  <c:v>0.25454545454545402</c:v>
                </c:pt>
                <c:pt idx="11730">
                  <c:v>0.27272727272727199</c:v>
                </c:pt>
                <c:pt idx="11731">
                  <c:v>0.29090909090909001</c:v>
                </c:pt>
                <c:pt idx="11732">
                  <c:v>0.30909090909090903</c:v>
                </c:pt>
                <c:pt idx="11733">
                  <c:v>0.32727272727272699</c:v>
                </c:pt>
                <c:pt idx="11734">
                  <c:v>0.34545454545454501</c:v>
                </c:pt>
                <c:pt idx="11735">
                  <c:v>0.36363636363636298</c:v>
                </c:pt>
                <c:pt idx="11736">
                  <c:v>0.381818181818181</c:v>
                </c:pt>
                <c:pt idx="11737">
                  <c:v>0.4</c:v>
                </c:pt>
                <c:pt idx="11738">
                  <c:v>0.41818181818181799</c:v>
                </c:pt>
                <c:pt idx="11739">
                  <c:v>0.43636363636363601</c:v>
                </c:pt>
                <c:pt idx="11740">
                  <c:v>0.45454545454545398</c:v>
                </c:pt>
                <c:pt idx="11741">
                  <c:v>0.472727272727272</c:v>
                </c:pt>
                <c:pt idx="11742">
                  <c:v>0.49090909090909002</c:v>
                </c:pt>
                <c:pt idx="11743">
                  <c:v>0.50909090909090904</c:v>
                </c:pt>
                <c:pt idx="11744">
                  <c:v>0.527272727272727</c:v>
                </c:pt>
                <c:pt idx="11745">
                  <c:v>0.54545454545454497</c:v>
                </c:pt>
                <c:pt idx="11746">
                  <c:v>0.56363636363636305</c:v>
                </c:pt>
                <c:pt idx="11747">
                  <c:v>0.58181818181818101</c:v>
                </c:pt>
                <c:pt idx="11748">
                  <c:v>0.6</c:v>
                </c:pt>
                <c:pt idx="11749">
                  <c:v>0.61818181818181805</c:v>
                </c:pt>
                <c:pt idx="11750">
                  <c:v>0.63636363636363602</c:v>
                </c:pt>
                <c:pt idx="11751">
                  <c:v>0.65454545454545399</c:v>
                </c:pt>
                <c:pt idx="11752">
                  <c:v>0.67272727272727195</c:v>
                </c:pt>
                <c:pt idx="11753">
                  <c:v>0.69090909090909003</c:v>
                </c:pt>
                <c:pt idx="11754">
                  <c:v>0.70909090909090899</c:v>
                </c:pt>
                <c:pt idx="11755">
                  <c:v>0.72727272727272696</c:v>
                </c:pt>
                <c:pt idx="11756">
                  <c:v>0.74545454545454504</c:v>
                </c:pt>
                <c:pt idx="11757">
                  <c:v>0.763636363636363</c:v>
                </c:pt>
                <c:pt idx="11758">
                  <c:v>0.78181818181818097</c:v>
                </c:pt>
                <c:pt idx="11759">
                  <c:v>0.8</c:v>
                </c:pt>
                <c:pt idx="11760">
                  <c:v>0.81818181818181801</c:v>
                </c:pt>
                <c:pt idx="11761">
                  <c:v>0.83636363636363598</c:v>
                </c:pt>
                <c:pt idx="11762">
                  <c:v>0.85454545454545405</c:v>
                </c:pt>
                <c:pt idx="11763">
                  <c:v>0.87272727272727202</c:v>
                </c:pt>
                <c:pt idx="11764">
                  <c:v>0.89090909090908998</c:v>
                </c:pt>
                <c:pt idx="11765">
                  <c:v>0.90909090909090895</c:v>
                </c:pt>
                <c:pt idx="11766">
                  <c:v>0.92727272727272703</c:v>
                </c:pt>
                <c:pt idx="11767">
                  <c:v>0.94545454545454499</c:v>
                </c:pt>
                <c:pt idx="11768">
                  <c:v>0.96363636363636296</c:v>
                </c:pt>
                <c:pt idx="11769">
                  <c:v>0.98181818181818103</c:v>
                </c:pt>
                <c:pt idx="11770">
                  <c:v>0</c:v>
                </c:pt>
                <c:pt idx="11771">
                  <c:v>1.26582278481012E-2</c:v>
                </c:pt>
                <c:pt idx="11772">
                  <c:v>2.53164556962025E-2</c:v>
                </c:pt>
                <c:pt idx="11773">
                  <c:v>3.7974683544303799E-2</c:v>
                </c:pt>
                <c:pt idx="11774">
                  <c:v>5.0632911392405E-2</c:v>
                </c:pt>
                <c:pt idx="11775">
                  <c:v>6.3291139240506306E-2</c:v>
                </c:pt>
                <c:pt idx="11776">
                  <c:v>7.5949367088607597E-2</c:v>
                </c:pt>
                <c:pt idx="11777">
                  <c:v>8.8607594936708806E-2</c:v>
                </c:pt>
                <c:pt idx="11778">
                  <c:v>0.10126582278481</c:v>
                </c:pt>
                <c:pt idx="11779">
                  <c:v>0.113924050632911</c:v>
                </c:pt>
                <c:pt idx="11780">
                  <c:v>0.126582278481012</c:v>
                </c:pt>
                <c:pt idx="11781">
                  <c:v>0.139240506329113</c:v>
                </c:pt>
                <c:pt idx="11782">
                  <c:v>0.151898734177215</c:v>
                </c:pt>
                <c:pt idx="11783">
                  <c:v>0.164556962025316</c:v>
                </c:pt>
                <c:pt idx="11784">
                  <c:v>0.177215189873417</c:v>
                </c:pt>
                <c:pt idx="11785">
                  <c:v>0.189873417721519</c:v>
                </c:pt>
                <c:pt idx="11786">
                  <c:v>0.20253164556962</c:v>
                </c:pt>
                <c:pt idx="11787">
                  <c:v>0.215189873417721</c:v>
                </c:pt>
                <c:pt idx="11788">
                  <c:v>0.227848101265822</c:v>
                </c:pt>
                <c:pt idx="11789">
                  <c:v>0.240506329113924</c:v>
                </c:pt>
                <c:pt idx="11790">
                  <c:v>0.253164556962025</c:v>
                </c:pt>
                <c:pt idx="11791">
                  <c:v>0.265822784810126</c:v>
                </c:pt>
                <c:pt idx="11792">
                  <c:v>0.278481012658227</c:v>
                </c:pt>
                <c:pt idx="11793">
                  <c:v>0.291139240506329</c:v>
                </c:pt>
                <c:pt idx="11794">
                  <c:v>0.30379746835443</c:v>
                </c:pt>
                <c:pt idx="11795">
                  <c:v>0.316455696202531</c:v>
                </c:pt>
                <c:pt idx="11796">
                  <c:v>0.329113924050632</c:v>
                </c:pt>
                <c:pt idx="11797">
                  <c:v>0.341772151898734</c:v>
                </c:pt>
                <c:pt idx="11798">
                  <c:v>0.354430379746835</c:v>
                </c:pt>
                <c:pt idx="11799">
                  <c:v>0.367088607594936</c:v>
                </c:pt>
                <c:pt idx="11800">
                  <c:v>0.379746835443038</c:v>
                </c:pt>
                <c:pt idx="11801">
                  <c:v>0.392405063291139</c:v>
                </c:pt>
                <c:pt idx="11802">
                  <c:v>0.40506329113924</c:v>
                </c:pt>
                <c:pt idx="11803">
                  <c:v>0.417721518987341</c:v>
                </c:pt>
                <c:pt idx="11804">
                  <c:v>0.430379746835443</c:v>
                </c:pt>
                <c:pt idx="11805">
                  <c:v>0.443037974683544</c:v>
                </c:pt>
                <c:pt idx="11806">
                  <c:v>0.455696202531645</c:v>
                </c:pt>
                <c:pt idx="11807">
                  <c:v>0.468354430379746</c:v>
                </c:pt>
                <c:pt idx="11808">
                  <c:v>0.481012658227848</c:v>
                </c:pt>
                <c:pt idx="11809">
                  <c:v>0.493670886075949</c:v>
                </c:pt>
                <c:pt idx="11810">
                  <c:v>0.50632911392405</c:v>
                </c:pt>
                <c:pt idx="11811">
                  <c:v>0.518987341772151</c:v>
                </c:pt>
                <c:pt idx="11812">
                  <c:v>0.531645569620253</c:v>
                </c:pt>
                <c:pt idx="11813">
                  <c:v>0.544303797468354</c:v>
                </c:pt>
                <c:pt idx="11814">
                  <c:v>0.556962025316455</c:v>
                </c:pt>
                <c:pt idx="11815">
                  <c:v>0.569620253164557</c:v>
                </c:pt>
                <c:pt idx="11816">
                  <c:v>0.582278481012658</c:v>
                </c:pt>
                <c:pt idx="11817">
                  <c:v>0.594936708860759</c:v>
                </c:pt>
                <c:pt idx="11818">
                  <c:v>0.60759493670886</c:v>
                </c:pt>
                <c:pt idx="11819">
                  <c:v>0.620253164556962</c:v>
                </c:pt>
                <c:pt idx="11820">
                  <c:v>0.632911392405063</c:v>
                </c:pt>
                <c:pt idx="11821">
                  <c:v>0.645569620253164</c:v>
                </c:pt>
                <c:pt idx="11822">
                  <c:v>0.658227848101265</c:v>
                </c:pt>
                <c:pt idx="11823">
                  <c:v>0.670886075949367</c:v>
                </c:pt>
                <c:pt idx="11824">
                  <c:v>0.683544303797468</c:v>
                </c:pt>
                <c:pt idx="11825">
                  <c:v>0.696202531645569</c:v>
                </c:pt>
                <c:pt idx="11826">
                  <c:v>0.70886075949367</c:v>
                </c:pt>
                <c:pt idx="11827">
                  <c:v>0.721518987341772</c:v>
                </c:pt>
                <c:pt idx="11828">
                  <c:v>0.734177215189873</c:v>
                </c:pt>
                <c:pt idx="11829">
                  <c:v>0.746835443037974</c:v>
                </c:pt>
                <c:pt idx="11830">
                  <c:v>0.759493670886076</c:v>
                </c:pt>
                <c:pt idx="11831">
                  <c:v>0.772151898734177</c:v>
                </c:pt>
                <c:pt idx="11832">
                  <c:v>0.784810126582278</c:v>
                </c:pt>
                <c:pt idx="11833">
                  <c:v>0.797468354430379</c:v>
                </c:pt>
                <c:pt idx="11834">
                  <c:v>0.810126582278481</c:v>
                </c:pt>
                <c:pt idx="11835">
                  <c:v>0.822784810126582</c:v>
                </c:pt>
                <c:pt idx="11836">
                  <c:v>0.835443037974683</c:v>
                </c:pt>
                <c:pt idx="11837">
                  <c:v>0.848101265822784</c:v>
                </c:pt>
                <c:pt idx="11838">
                  <c:v>0.860759493670886</c:v>
                </c:pt>
                <c:pt idx="11839">
                  <c:v>0.873417721518987</c:v>
                </c:pt>
                <c:pt idx="11840">
                  <c:v>0.886075949367088</c:v>
                </c:pt>
                <c:pt idx="11841">
                  <c:v>0.898734177215189</c:v>
                </c:pt>
                <c:pt idx="11842">
                  <c:v>0.911392405063291</c:v>
                </c:pt>
                <c:pt idx="11843">
                  <c:v>0.924050632911392</c:v>
                </c:pt>
                <c:pt idx="11844">
                  <c:v>0.936708860759493</c:v>
                </c:pt>
                <c:pt idx="11845">
                  <c:v>0.949367088607594</c:v>
                </c:pt>
                <c:pt idx="11846">
                  <c:v>0.962025316455696</c:v>
                </c:pt>
                <c:pt idx="11847">
                  <c:v>0.974683544303797</c:v>
                </c:pt>
                <c:pt idx="11848">
                  <c:v>0.987341772151898</c:v>
                </c:pt>
                <c:pt idx="11849">
                  <c:v>0</c:v>
                </c:pt>
                <c:pt idx="11850">
                  <c:v>1.2820512820512799E-2</c:v>
                </c:pt>
                <c:pt idx="11851">
                  <c:v>2.5641025641025599E-2</c:v>
                </c:pt>
                <c:pt idx="11852">
                  <c:v>3.8461538461538401E-2</c:v>
                </c:pt>
                <c:pt idx="11853">
                  <c:v>5.1282051282051197E-2</c:v>
                </c:pt>
                <c:pt idx="11854">
                  <c:v>6.4102564102564097E-2</c:v>
                </c:pt>
                <c:pt idx="11855">
                  <c:v>7.69230769230769E-2</c:v>
                </c:pt>
                <c:pt idx="11856">
                  <c:v>8.9743589743589702E-2</c:v>
                </c:pt>
                <c:pt idx="11857">
                  <c:v>0.10256410256410201</c:v>
                </c:pt>
                <c:pt idx="11858">
                  <c:v>0.115384615384615</c:v>
                </c:pt>
                <c:pt idx="11859">
                  <c:v>0.128205128205128</c:v>
                </c:pt>
                <c:pt idx="11860">
                  <c:v>0.141025641025641</c:v>
                </c:pt>
                <c:pt idx="11861">
                  <c:v>0.15384615384615299</c:v>
                </c:pt>
                <c:pt idx="11862">
                  <c:v>0.16666666666666599</c:v>
                </c:pt>
                <c:pt idx="11863">
                  <c:v>0.17948717948717899</c:v>
                </c:pt>
                <c:pt idx="11864">
                  <c:v>0.19230769230769201</c:v>
                </c:pt>
                <c:pt idx="11865">
                  <c:v>0.20512820512820501</c:v>
                </c:pt>
                <c:pt idx="11866">
                  <c:v>0.21794871794871701</c:v>
                </c:pt>
                <c:pt idx="11867">
                  <c:v>0.23076923076923</c:v>
                </c:pt>
                <c:pt idx="11868">
                  <c:v>0.243589743589743</c:v>
                </c:pt>
                <c:pt idx="11869">
                  <c:v>0.256410256410256</c:v>
                </c:pt>
                <c:pt idx="11870">
                  <c:v>0.269230769230769</c:v>
                </c:pt>
                <c:pt idx="11871">
                  <c:v>0.28205128205128199</c:v>
                </c:pt>
                <c:pt idx="11872">
                  <c:v>0.29487179487179399</c:v>
                </c:pt>
                <c:pt idx="11873">
                  <c:v>0.30769230769230699</c:v>
                </c:pt>
                <c:pt idx="11874">
                  <c:v>0.32051282051281998</c:v>
                </c:pt>
                <c:pt idx="11875">
                  <c:v>0.33333333333333298</c:v>
                </c:pt>
                <c:pt idx="11876">
                  <c:v>0.34615384615384598</c:v>
                </c:pt>
                <c:pt idx="11877">
                  <c:v>0.35897435897435898</c:v>
                </c:pt>
                <c:pt idx="11878">
                  <c:v>0.37179487179487097</c:v>
                </c:pt>
                <c:pt idx="11879">
                  <c:v>0.38461538461538403</c:v>
                </c:pt>
                <c:pt idx="11880">
                  <c:v>0.39743589743589702</c:v>
                </c:pt>
                <c:pt idx="11881">
                  <c:v>0.41025641025641002</c:v>
                </c:pt>
                <c:pt idx="11882">
                  <c:v>0.42307692307692302</c:v>
                </c:pt>
                <c:pt idx="11883">
                  <c:v>0.43589743589743501</c:v>
                </c:pt>
                <c:pt idx="11884">
                  <c:v>0.44871794871794801</c:v>
                </c:pt>
                <c:pt idx="11885">
                  <c:v>0.46153846153846101</c:v>
                </c:pt>
                <c:pt idx="11886">
                  <c:v>0.47435897435897401</c:v>
                </c:pt>
                <c:pt idx="11887">
                  <c:v>0.487179487179487</c:v>
                </c:pt>
                <c:pt idx="11888">
                  <c:v>0.5</c:v>
                </c:pt>
                <c:pt idx="11889">
                  <c:v>0.512820512820512</c:v>
                </c:pt>
                <c:pt idx="11890">
                  <c:v>0.52564102564102499</c:v>
                </c:pt>
                <c:pt idx="11891">
                  <c:v>0.53846153846153799</c:v>
                </c:pt>
                <c:pt idx="11892">
                  <c:v>0.55128205128205099</c:v>
                </c:pt>
                <c:pt idx="11893">
                  <c:v>0.56410256410256399</c:v>
                </c:pt>
                <c:pt idx="11894">
                  <c:v>0.57692307692307598</c:v>
                </c:pt>
                <c:pt idx="11895">
                  <c:v>0.58974358974358898</c:v>
                </c:pt>
                <c:pt idx="11896">
                  <c:v>0.60256410256410198</c:v>
                </c:pt>
                <c:pt idx="11897">
                  <c:v>0.61538461538461497</c:v>
                </c:pt>
                <c:pt idx="11898">
                  <c:v>0.62820512820512797</c:v>
                </c:pt>
                <c:pt idx="11899">
                  <c:v>0.64102564102564097</c:v>
                </c:pt>
                <c:pt idx="11900">
                  <c:v>0.65384615384615297</c:v>
                </c:pt>
                <c:pt idx="11901">
                  <c:v>0.66666666666666596</c:v>
                </c:pt>
                <c:pt idx="11902">
                  <c:v>0.67948717948717896</c:v>
                </c:pt>
                <c:pt idx="11903">
                  <c:v>0.69230769230769196</c:v>
                </c:pt>
                <c:pt idx="11904">
                  <c:v>0.70512820512820495</c:v>
                </c:pt>
                <c:pt idx="11905">
                  <c:v>0.71794871794871795</c:v>
                </c:pt>
                <c:pt idx="11906">
                  <c:v>0.73076923076922995</c:v>
                </c:pt>
                <c:pt idx="11907">
                  <c:v>0.74358974358974295</c:v>
                </c:pt>
                <c:pt idx="11908">
                  <c:v>0.75641025641025605</c:v>
                </c:pt>
                <c:pt idx="11909">
                  <c:v>0.76923076923076905</c:v>
                </c:pt>
                <c:pt idx="11910">
                  <c:v>0.78205128205128205</c:v>
                </c:pt>
                <c:pt idx="11911">
                  <c:v>0.79487179487179405</c:v>
                </c:pt>
                <c:pt idx="11912">
                  <c:v>0.80769230769230704</c:v>
                </c:pt>
                <c:pt idx="11913">
                  <c:v>0.82051282051282004</c:v>
                </c:pt>
                <c:pt idx="11914">
                  <c:v>0.83333333333333304</c:v>
                </c:pt>
                <c:pt idx="11915">
                  <c:v>0.84615384615384603</c:v>
                </c:pt>
                <c:pt idx="11916">
                  <c:v>0.85897435897435803</c:v>
                </c:pt>
                <c:pt idx="11917">
                  <c:v>0.87179487179487103</c:v>
                </c:pt>
                <c:pt idx="11918">
                  <c:v>0.88461538461538403</c:v>
                </c:pt>
                <c:pt idx="11919">
                  <c:v>0.89743589743589702</c:v>
                </c:pt>
                <c:pt idx="11920">
                  <c:v>0.91025641025641002</c:v>
                </c:pt>
                <c:pt idx="11921">
                  <c:v>0.92307692307692302</c:v>
                </c:pt>
                <c:pt idx="11922">
                  <c:v>0.93589743589743501</c:v>
                </c:pt>
                <c:pt idx="11923">
                  <c:v>0.94871794871794801</c:v>
                </c:pt>
                <c:pt idx="11924">
                  <c:v>0.96153846153846101</c:v>
                </c:pt>
                <c:pt idx="11925">
                  <c:v>0.97435897435897401</c:v>
                </c:pt>
                <c:pt idx="11926">
                  <c:v>0.987179487179487</c:v>
                </c:pt>
                <c:pt idx="11927">
                  <c:v>0</c:v>
                </c:pt>
                <c:pt idx="11928">
                  <c:v>1.51515151515151E-2</c:v>
                </c:pt>
                <c:pt idx="11929">
                  <c:v>3.03030303030303E-2</c:v>
                </c:pt>
                <c:pt idx="11930">
                  <c:v>4.54545454545454E-2</c:v>
                </c:pt>
                <c:pt idx="11931">
                  <c:v>6.0606060606060601E-2</c:v>
                </c:pt>
                <c:pt idx="11932">
                  <c:v>7.5757575757575704E-2</c:v>
                </c:pt>
                <c:pt idx="11933">
                  <c:v>9.0909090909090898E-2</c:v>
                </c:pt>
                <c:pt idx="11934">
                  <c:v>0.10606060606060599</c:v>
                </c:pt>
                <c:pt idx="11935">
                  <c:v>0.12121212121212099</c:v>
                </c:pt>
                <c:pt idx="11936">
                  <c:v>0.13636363636363599</c:v>
                </c:pt>
                <c:pt idx="11937">
                  <c:v>0.15151515151515099</c:v>
                </c:pt>
                <c:pt idx="11938">
                  <c:v>0.16666666666666599</c:v>
                </c:pt>
                <c:pt idx="11939">
                  <c:v>0.18181818181818099</c:v>
                </c:pt>
                <c:pt idx="11940">
                  <c:v>0.19696969696969599</c:v>
                </c:pt>
                <c:pt idx="11941">
                  <c:v>0.21212121212121199</c:v>
                </c:pt>
                <c:pt idx="11942">
                  <c:v>0.22727272727272699</c:v>
                </c:pt>
                <c:pt idx="11943">
                  <c:v>0.24242424242424199</c:v>
                </c:pt>
                <c:pt idx="11944">
                  <c:v>0.25757575757575701</c:v>
                </c:pt>
                <c:pt idx="11945">
                  <c:v>0.27272727272727199</c:v>
                </c:pt>
                <c:pt idx="11946">
                  <c:v>0.28787878787878701</c:v>
                </c:pt>
                <c:pt idx="11947">
                  <c:v>0.30303030303030298</c:v>
                </c:pt>
                <c:pt idx="11948">
                  <c:v>0.31818181818181801</c:v>
                </c:pt>
                <c:pt idx="11949">
                  <c:v>0.33333333333333298</c:v>
                </c:pt>
                <c:pt idx="11950">
                  <c:v>0.34848484848484801</c:v>
                </c:pt>
                <c:pt idx="11951">
                  <c:v>0.36363636363636298</c:v>
                </c:pt>
                <c:pt idx="11952">
                  <c:v>0.37878787878787801</c:v>
                </c:pt>
                <c:pt idx="11953">
                  <c:v>0.39393939393939298</c:v>
                </c:pt>
                <c:pt idx="11954">
                  <c:v>0.40909090909090901</c:v>
                </c:pt>
                <c:pt idx="11955">
                  <c:v>0.42424242424242398</c:v>
                </c:pt>
                <c:pt idx="11956">
                  <c:v>0.439393939393939</c:v>
                </c:pt>
                <c:pt idx="11957">
                  <c:v>0.45454545454545398</c:v>
                </c:pt>
                <c:pt idx="11958">
                  <c:v>0.469696969696969</c:v>
                </c:pt>
                <c:pt idx="11959">
                  <c:v>0.48484848484848397</c:v>
                </c:pt>
                <c:pt idx="11960">
                  <c:v>0.5</c:v>
                </c:pt>
                <c:pt idx="11961">
                  <c:v>0.51515151515151503</c:v>
                </c:pt>
                <c:pt idx="11962">
                  <c:v>0.53030303030303005</c:v>
                </c:pt>
                <c:pt idx="11963">
                  <c:v>0.54545454545454497</c:v>
                </c:pt>
                <c:pt idx="11964">
                  <c:v>0.56060606060606</c:v>
                </c:pt>
                <c:pt idx="11965">
                  <c:v>0.57575757575757502</c:v>
                </c:pt>
                <c:pt idx="11966">
                  <c:v>0.59090909090909005</c:v>
                </c:pt>
                <c:pt idx="11967">
                  <c:v>0.60606060606060597</c:v>
                </c:pt>
                <c:pt idx="11968">
                  <c:v>0.62121212121212099</c:v>
                </c:pt>
                <c:pt idx="11969">
                  <c:v>0.63636363636363602</c:v>
                </c:pt>
                <c:pt idx="11970">
                  <c:v>0.65151515151515105</c:v>
                </c:pt>
                <c:pt idx="11971">
                  <c:v>0.66666666666666596</c:v>
                </c:pt>
                <c:pt idx="11972">
                  <c:v>0.68181818181818099</c:v>
                </c:pt>
                <c:pt idx="11973">
                  <c:v>0.69696969696969702</c:v>
                </c:pt>
                <c:pt idx="11974">
                  <c:v>0.71212121212121204</c:v>
                </c:pt>
                <c:pt idx="11975">
                  <c:v>0.72727272727272696</c:v>
                </c:pt>
                <c:pt idx="11976">
                  <c:v>0.74242424242424199</c:v>
                </c:pt>
                <c:pt idx="11977">
                  <c:v>0.75757575757575701</c:v>
                </c:pt>
                <c:pt idx="11978">
                  <c:v>0.77272727272727204</c:v>
                </c:pt>
                <c:pt idx="11979">
                  <c:v>0.78787878787878696</c:v>
                </c:pt>
                <c:pt idx="11980">
                  <c:v>0.80303030303030298</c:v>
                </c:pt>
                <c:pt idx="11981">
                  <c:v>0.81818181818181801</c:v>
                </c:pt>
                <c:pt idx="11982">
                  <c:v>0.83333333333333304</c:v>
                </c:pt>
                <c:pt idx="11983">
                  <c:v>0.84848484848484795</c:v>
                </c:pt>
                <c:pt idx="11984">
                  <c:v>0.86363636363636298</c:v>
                </c:pt>
                <c:pt idx="11985">
                  <c:v>0.87878787878787801</c:v>
                </c:pt>
                <c:pt idx="11986">
                  <c:v>0.89393939393939303</c:v>
                </c:pt>
                <c:pt idx="11987">
                  <c:v>0.90909090909090895</c:v>
                </c:pt>
                <c:pt idx="11988">
                  <c:v>0.92424242424242398</c:v>
                </c:pt>
                <c:pt idx="11989">
                  <c:v>0.939393939393939</c:v>
                </c:pt>
                <c:pt idx="11990">
                  <c:v>0.95454545454545403</c:v>
                </c:pt>
                <c:pt idx="11991">
                  <c:v>0.96969696969696895</c:v>
                </c:pt>
                <c:pt idx="11992">
                  <c:v>0.98484848484848397</c:v>
                </c:pt>
                <c:pt idx="11993">
                  <c:v>0</c:v>
                </c:pt>
                <c:pt idx="11994">
                  <c:v>1.3333333333333299E-2</c:v>
                </c:pt>
                <c:pt idx="11995">
                  <c:v>2.6666666666666599E-2</c:v>
                </c:pt>
                <c:pt idx="11996">
                  <c:v>0.04</c:v>
                </c:pt>
                <c:pt idx="11997">
                  <c:v>5.3333333333333302E-2</c:v>
                </c:pt>
                <c:pt idx="11998">
                  <c:v>6.6666666666666596E-2</c:v>
                </c:pt>
                <c:pt idx="11999">
                  <c:v>0.08</c:v>
                </c:pt>
                <c:pt idx="12000">
                  <c:v>9.3333333333333296E-2</c:v>
                </c:pt>
                <c:pt idx="12001">
                  <c:v>0.10666666666666599</c:v>
                </c:pt>
                <c:pt idx="12002">
                  <c:v>0.12</c:v>
                </c:pt>
                <c:pt idx="12003">
                  <c:v>0.133333333333333</c:v>
                </c:pt>
                <c:pt idx="12004">
                  <c:v>0.146666666666666</c:v>
                </c:pt>
                <c:pt idx="12005">
                  <c:v>0.16</c:v>
                </c:pt>
                <c:pt idx="12006">
                  <c:v>0.17333333333333301</c:v>
                </c:pt>
                <c:pt idx="12007">
                  <c:v>0.18666666666666601</c:v>
                </c:pt>
                <c:pt idx="12008">
                  <c:v>0.2</c:v>
                </c:pt>
                <c:pt idx="12009">
                  <c:v>0.21333333333333299</c:v>
                </c:pt>
                <c:pt idx="12010">
                  <c:v>0.22666666666666599</c:v>
                </c:pt>
                <c:pt idx="12011">
                  <c:v>0.24</c:v>
                </c:pt>
                <c:pt idx="12012">
                  <c:v>0.25333333333333302</c:v>
                </c:pt>
                <c:pt idx="12013">
                  <c:v>0.266666666666666</c:v>
                </c:pt>
                <c:pt idx="12014">
                  <c:v>0.28000000000000003</c:v>
                </c:pt>
                <c:pt idx="12015">
                  <c:v>0.293333333333333</c:v>
                </c:pt>
                <c:pt idx="12016">
                  <c:v>0.30666666666666598</c:v>
                </c:pt>
                <c:pt idx="12017">
                  <c:v>0.32</c:v>
                </c:pt>
                <c:pt idx="12018">
                  <c:v>0.33333333333333298</c:v>
                </c:pt>
                <c:pt idx="12019">
                  <c:v>0.34666666666666601</c:v>
                </c:pt>
                <c:pt idx="12020">
                  <c:v>0.36</c:v>
                </c:pt>
                <c:pt idx="12021">
                  <c:v>0.37333333333333302</c:v>
                </c:pt>
                <c:pt idx="12022">
                  <c:v>0.38666666666666599</c:v>
                </c:pt>
                <c:pt idx="12023">
                  <c:v>0.4</c:v>
                </c:pt>
                <c:pt idx="12024">
                  <c:v>0.413333333333333</c:v>
                </c:pt>
                <c:pt idx="12025">
                  <c:v>0.42666666666666597</c:v>
                </c:pt>
                <c:pt idx="12026">
                  <c:v>0.44</c:v>
                </c:pt>
                <c:pt idx="12027">
                  <c:v>0.45333333333333298</c:v>
                </c:pt>
                <c:pt idx="12028">
                  <c:v>0.46666666666666601</c:v>
                </c:pt>
                <c:pt idx="12029">
                  <c:v>0.48</c:v>
                </c:pt>
                <c:pt idx="12030">
                  <c:v>0.49333333333333301</c:v>
                </c:pt>
                <c:pt idx="12031">
                  <c:v>0.50666666666666604</c:v>
                </c:pt>
                <c:pt idx="12032">
                  <c:v>0.52</c:v>
                </c:pt>
                <c:pt idx="12033">
                  <c:v>0.53333333333333299</c:v>
                </c:pt>
                <c:pt idx="12034">
                  <c:v>0.54666666666666597</c:v>
                </c:pt>
                <c:pt idx="12035">
                  <c:v>0.56000000000000005</c:v>
                </c:pt>
                <c:pt idx="12036">
                  <c:v>0.57333333333333303</c:v>
                </c:pt>
                <c:pt idx="12037">
                  <c:v>0.586666666666666</c:v>
                </c:pt>
                <c:pt idx="12038">
                  <c:v>0.6</c:v>
                </c:pt>
                <c:pt idx="12039">
                  <c:v>0.61333333333333295</c:v>
                </c:pt>
                <c:pt idx="12040">
                  <c:v>0.62666666666666604</c:v>
                </c:pt>
                <c:pt idx="12041">
                  <c:v>0.64</c:v>
                </c:pt>
                <c:pt idx="12042">
                  <c:v>0.65333333333333299</c:v>
                </c:pt>
                <c:pt idx="12043">
                  <c:v>0.66666666666666596</c:v>
                </c:pt>
                <c:pt idx="12044">
                  <c:v>0.68</c:v>
                </c:pt>
                <c:pt idx="12045">
                  <c:v>0.69333333333333302</c:v>
                </c:pt>
                <c:pt idx="12046">
                  <c:v>0.706666666666666</c:v>
                </c:pt>
                <c:pt idx="12047">
                  <c:v>0.72</c:v>
                </c:pt>
                <c:pt idx="12048">
                  <c:v>0.73333333333333295</c:v>
                </c:pt>
                <c:pt idx="12049">
                  <c:v>0.74666666666666603</c:v>
                </c:pt>
                <c:pt idx="12050">
                  <c:v>0.76</c:v>
                </c:pt>
                <c:pt idx="12051">
                  <c:v>0.77333333333333298</c:v>
                </c:pt>
                <c:pt idx="12052">
                  <c:v>0.78666666666666596</c:v>
                </c:pt>
                <c:pt idx="12053">
                  <c:v>0.8</c:v>
                </c:pt>
                <c:pt idx="12054">
                  <c:v>0.81333333333333302</c:v>
                </c:pt>
                <c:pt idx="12055">
                  <c:v>0.82666666666666599</c:v>
                </c:pt>
                <c:pt idx="12056">
                  <c:v>0.84</c:v>
                </c:pt>
                <c:pt idx="12057">
                  <c:v>0.85333333333333306</c:v>
                </c:pt>
                <c:pt idx="12058">
                  <c:v>0.86666666666666603</c:v>
                </c:pt>
                <c:pt idx="12059">
                  <c:v>0.88</c:v>
                </c:pt>
                <c:pt idx="12060">
                  <c:v>0.89333333333333298</c:v>
                </c:pt>
                <c:pt idx="12061">
                  <c:v>0.90666666666666595</c:v>
                </c:pt>
                <c:pt idx="12062">
                  <c:v>0.92</c:v>
                </c:pt>
                <c:pt idx="12063">
                  <c:v>0.93333333333333302</c:v>
                </c:pt>
                <c:pt idx="12064">
                  <c:v>0.94666666666666599</c:v>
                </c:pt>
                <c:pt idx="12065">
                  <c:v>0.96</c:v>
                </c:pt>
                <c:pt idx="12066">
                  <c:v>0.97333333333333305</c:v>
                </c:pt>
                <c:pt idx="12067">
                  <c:v>0.98666666666666603</c:v>
                </c:pt>
                <c:pt idx="12068">
                  <c:v>0</c:v>
                </c:pt>
                <c:pt idx="12069">
                  <c:v>8.7719298245613996E-3</c:v>
                </c:pt>
                <c:pt idx="12070">
                  <c:v>1.7543859649122799E-2</c:v>
                </c:pt>
                <c:pt idx="12071">
                  <c:v>2.6315789473684199E-2</c:v>
                </c:pt>
                <c:pt idx="12072">
                  <c:v>3.5087719298245598E-2</c:v>
                </c:pt>
                <c:pt idx="12073">
                  <c:v>4.3859649122807001E-2</c:v>
                </c:pt>
                <c:pt idx="12074">
                  <c:v>5.2631578947368397E-2</c:v>
                </c:pt>
                <c:pt idx="12075">
                  <c:v>6.14035087719298E-2</c:v>
                </c:pt>
                <c:pt idx="12076">
                  <c:v>7.0175438596491196E-2</c:v>
                </c:pt>
                <c:pt idx="12077">
                  <c:v>7.8947368421052599E-2</c:v>
                </c:pt>
                <c:pt idx="12078">
                  <c:v>8.7719298245614002E-2</c:v>
                </c:pt>
                <c:pt idx="12079">
                  <c:v>9.6491228070175405E-2</c:v>
                </c:pt>
                <c:pt idx="12080">
                  <c:v>0.105263157894736</c:v>
                </c:pt>
                <c:pt idx="12081">
                  <c:v>0.114035087719298</c:v>
                </c:pt>
                <c:pt idx="12082">
                  <c:v>0.122807017543859</c:v>
                </c:pt>
                <c:pt idx="12083">
                  <c:v>0.13157894736842099</c:v>
                </c:pt>
                <c:pt idx="12084">
                  <c:v>0.140350877192982</c:v>
                </c:pt>
                <c:pt idx="12085">
                  <c:v>0.14912280701754299</c:v>
                </c:pt>
                <c:pt idx="12086">
                  <c:v>0.157894736842105</c:v>
                </c:pt>
                <c:pt idx="12087">
                  <c:v>0.16666666666666599</c:v>
                </c:pt>
                <c:pt idx="12088">
                  <c:v>0.175438596491228</c:v>
                </c:pt>
                <c:pt idx="12089">
                  <c:v>0.18421052631578899</c:v>
                </c:pt>
                <c:pt idx="12090">
                  <c:v>0.19298245614035001</c:v>
                </c:pt>
                <c:pt idx="12091">
                  <c:v>0.20175438596491199</c:v>
                </c:pt>
                <c:pt idx="12092">
                  <c:v>0.21052631578947301</c:v>
                </c:pt>
                <c:pt idx="12093">
                  <c:v>0.21929824561403499</c:v>
                </c:pt>
                <c:pt idx="12094">
                  <c:v>0.22807017543859601</c:v>
                </c:pt>
                <c:pt idx="12095">
                  <c:v>0.23684210526315699</c:v>
                </c:pt>
                <c:pt idx="12096">
                  <c:v>0.24561403508771901</c:v>
                </c:pt>
                <c:pt idx="12097">
                  <c:v>0.25438596491227999</c:v>
                </c:pt>
                <c:pt idx="12098">
                  <c:v>0.26315789473684198</c:v>
                </c:pt>
                <c:pt idx="12099">
                  <c:v>0.27192982456140302</c:v>
                </c:pt>
                <c:pt idx="12100">
                  <c:v>0.28070175438596401</c:v>
                </c:pt>
                <c:pt idx="12101">
                  <c:v>0.28947368421052599</c:v>
                </c:pt>
                <c:pt idx="12102">
                  <c:v>0.29824561403508698</c:v>
                </c:pt>
                <c:pt idx="12103">
                  <c:v>0.30701754385964902</c:v>
                </c:pt>
                <c:pt idx="12104">
                  <c:v>0.31578947368421001</c:v>
                </c:pt>
                <c:pt idx="12105">
                  <c:v>0.324561403508771</c:v>
                </c:pt>
                <c:pt idx="12106">
                  <c:v>0.33333333333333298</c:v>
                </c:pt>
                <c:pt idx="12107">
                  <c:v>0.34210526315789402</c:v>
                </c:pt>
                <c:pt idx="12108">
                  <c:v>0.35087719298245601</c:v>
                </c:pt>
                <c:pt idx="12109">
                  <c:v>0.359649122807017</c:v>
                </c:pt>
                <c:pt idx="12110">
                  <c:v>0.36842105263157798</c:v>
                </c:pt>
                <c:pt idx="12111">
                  <c:v>0.37719298245614002</c:v>
                </c:pt>
                <c:pt idx="12112">
                  <c:v>0.38596491228070101</c:v>
                </c:pt>
                <c:pt idx="12113">
                  <c:v>0.394736842105263</c:v>
                </c:pt>
                <c:pt idx="12114">
                  <c:v>0.40350877192982398</c:v>
                </c:pt>
                <c:pt idx="12115">
                  <c:v>0.41228070175438503</c:v>
                </c:pt>
                <c:pt idx="12116">
                  <c:v>0.42105263157894701</c:v>
                </c:pt>
                <c:pt idx="12117">
                  <c:v>0.429824561403508</c:v>
                </c:pt>
                <c:pt idx="12118">
                  <c:v>0.43859649122806998</c:v>
                </c:pt>
                <c:pt idx="12119">
                  <c:v>0.44736842105263103</c:v>
                </c:pt>
                <c:pt idx="12120">
                  <c:v>0.45614035087719201</c:v>
                </c:pt>
                <c:pt idx="12121">
                  <c:v>0.464912280701754</c:v>
                </c:pt>
                <c:pt idx="12122">
                  <c:v>0.47368421052631499</c:v>
                </c:pt>
                <c:pt idx="12123">
                  <c:v>0.48245614035087703</c:v>
                </c:pt>
                <c:pt idx="12124">
                  <c:v>0.49122807017543801</c:v>
                </c:pt>
                <c:pt idx="12125">
                  <c:v>0.5</c:v>
                </c:pt>
                <c:pt idx="12126">
                  <c:v>0.50877192982456099</c:v>
                </c:pt>
                <c:pt idx="12127">
                  <c:v>0.51754385964912197</c:v>
                </c:pt>
                <c:pt idx="12128">
                  <c:v>0.52631578947368396</c:v>
                </c:pt>
                <c:pt idx="12129">
                  <c:v>0.53508771929824495</c:v>
                </c:pt>
                <c:pt idx="12130">
                  <c:v>0.54385964912280704</c:v>
                </c:pt>
                <c:pt idx="12131">
                  <c:v>0.55263157894736803</c:v>
                </c:pt>
                <c:pt idx="12132">
                  <c:v>0.56140350877192902</c:v>
                </c:pt>
                <c:pt idx="12133">
                  <c:v>0.570175438596491</c:v>
                </c:pt>
                <c:pt idx="12134">
                  <c:v>0.57894736842105199</c:v>
                </c:pt>
                <c:pt idx="12135">
                  <c:v>0.58771929824561397</c:v>
                </c:pt>
                <c:pt idx="12136">
                  <c:v>0.59649122807017496</c:v>
                </c:pt>
                <c:pt idx="12137">
                  <c:v>0.60526315789473595</c:v>
                </c:pt>
                <c:pt idx="12138">
                  <c:v>0.61403508771929804</c:v>
                </c:pt>
                <c:pt idx="12139">
                  <c:v>0.62280701754385903</c:v>
                </c:pt>
                <c:pt idx="12140">
                  <c:v>0.63157894736842102</c:v>
                </c:pt>
                <c:pt idx="12141">
                  <c:v>0.640350877192982</c:v>
                </c:pt>
                <c:pt idx="12142">
                  <c:v>0.64912280701754299</c:v>
                </c:pt>
                <c:pt idx="12143">
                  <c:v>0.65789473684210498</c:v>
                </c:pt>
                <c:pt idx="12144">
                  <c:v>0.66666666666666596</c:v>
                </c:pt>
                <c:pt idx="12145">
                  <c:v>0.67543859649122795</c:v>
                </c:pt>
                <c:pt idx="12146">
                  <c:v>0.68421052631578905</c:v>
                </c:pt>
                <c:pt idx="12147">
                  <c:v>0.69298245614035003</c:v>
                </c:pt>
                <c:pt idx="12148">
                  <c:v>0.70175438596491202</c:v>
                </c:pt>
                <c:pt idx="12149">
                  <c:v>0.71052631578947301</c:v>
                </c:pt>
                <c:pt idx="12150">
                  <c:v>0.71929824561403499</c:v>
                </c:pt>
                <c:pt idx="12151">
                  <c:v>0.72807017543859598</c:v>
                </c:pt>
                <c:pt idx="12152">
                  <c:v>0.73684210526315697</c:v>
                </c:pt>
                <c:pt idx="12153">
                  <c:v>0.74561403508771895</c:v>
                </c:pt>
                <c:pt idx="12154">
                  <c:v>0.75438596491228005</c:v>
                </c:pt>
                <c:pt idx="12155">
                  <c:v>0.76315789473684204</c:v>
                </c:pt>
                <c:pt idx="12156">
                  <c:v>0.77192982456140302</c:v>
                </c:pt>
                <c:pt idx="12157">
                  <c:v>0.78070175438596401</c:v>
                </c:pt>
                <c:pt idx="12158">
                  <c:v>0.78947368421052599</c:v>
                </c:pt>
                <c:pt idx="12159">
                  <c:v>0.79824561403508698</c:v>
                </c:pt>
                <c:pt idx="12160">
                  <c:v>0.80701754385964897</c:v>
                </c:pt>
                <c:pt idx="12161">
                  <c:v>0.81578947368420995</c:v>
                </c:pt>
                <c:pt idx="12162">
                  <c:v>0.82456140350877105</c:v>
                </c:pt>
                <c:pt idx="12163">
                  <c:v>0.83333333333333304</c:v>
                </c:pt>
                <c:pt idx="12164">
                  <c:v>0.84210526315789402</c:v>
                </c:pt>
                <c:pt idx="12165">
                  <c:v>0.85087719298245601</c:v>
                </c:pt>
                <c:pt idx="12166">
                  <c:v>0.859649122807017</c:v>
                </c:pt>
                <c:pt idx="12167">
                  <c:v>0.86842105263157898</c:v>
                </c:pt>
                <c:pt idx="12168">
                  <c:v>0.87719298245613997</c:v>
                </c:pt>
                <c:pt idx="12169">
                  <c:v>0.88596491228070096</c:v>
                </c:pt>
                <c:pt idx="12170">
                  <c:v>0.89473684210526305</c:v>
                </c:pt>
                <c:pt idx="12171">
                  <c:v>0.90350877192982404</c:v>
                </c:pt>
                <c:pt idx="12172">
                  <c:v>0.91228070175438503</c:v>
                </c:pt>
                <c:pt idx="12173">
                  <c:v>0.92105263157894701</c:v>
                </c:pt>
                <c:pt idx="12174">
                  <c:v>0.929824561403508</c:v>
                </c:pt>
                <c:pt idx="12175">
                  <c:v>0.93859649122806998</c:v>
                </c:pt>
                <c:pt idx="12176">
                  <c:v>0.94736842105263097</c:v>
                </c:pt>
                <c:pt idx="12177">
                  <c:v>0.95614035087719296</c:v>
                </c:pt>
                <c:pt idx="12178">
                  <c:v>0.96491228070175405</c:v>
                </c:pt>
                <c:pt idx="12179">
                  <c:v>0.97368421052631504</c:v>
                </c:pt>
                <c:pt idx="12180">
                  <c:v>0.98245614035087703</c:v>
                </c:pt>
                <c:pt idx="12181">
                  <c:v>0.99122807017543801</c:v>
                </c:pt>
                <c:pt idx="12182">
                  <c:v>0</c:v>
                </c:pt>
                <c:pt idx="12183">
                  <c:v>1.8867924528301799E-2</c:v>
                </c:pt>
                <c:pt idx="12184">
                  <c:v>3.7735849056603703E-2</c:v>
                </c:pt>
                <c:pt idx="12185">
                  <c:v>5.6603773584905599E-2</c:v>
                </c:pt>
                <c:pt idx="12186">
                  <c:v>7.5471698113207503E-2</c:v>
                </c:pt>
                <c:pt idx="12187">
                  <c:v>9.4339622641509399E-2</c:v>
                </c:pt>
                <c:pt idx="12188">
                  <c:v>0.113207547169811</c:v>
                </c:pt>
                <c:pt idx="12189">
                  <c:v>0.13207547169811301</c:v>
                </c:pt>
                <c:pt idx="12190">
                  <c:v>0.15094339622641501</c:v>
                </c:pt>
                <c:pt idx="12191">
                  <c:v>0.169811320754716</c:v>
                </c:pt>
                <c:pt idx="12192">
                  <c:v>0.18867924528301799</c:v>
                </c:pt>
                <c:pt idx="12193">
                  <c:v>0.20754716981131999</c:v>
                </c:pt>
                <c:pt idx="12194">
                  <c:v>0.22641509433962201</c:v>
                </c:pt>
                <c:pt idx="12195">
                  <c:v>0.245283018867924</c:v>
                </c:pt>
                <c:pt idx="12196">
                  <c:v>0.26415094339622602</c:v>
                </c:pt>
                <c:pt idx="12197">
                  <c:v>0.28301886792452802</c:v>
                </c:pt>
                <c:pt idx="12198">
                  <c:v>0.30188679245283001</c:v>
                </c:pt>
                <c:pt idx="12199">
                  <c:v>0.320754716981132</c:v>
                </c:pt>
                <c:pt idx="12200">
                  <c:v>0.339622641509433</c:v>
                </c:pt>
                <c:pt idx="12201">
                  <c:v>0.35849056603773499</c:v>
                </c:pt>
                <c:pt idx="12202">
                  <c:v>0.37735849056603699</c:v>
                </c:pt>
                <c:pt idx="12203">
                  <c:v>0.39622641509433898</c:v>
                </c:pt>
                <c:pt idx="12204">
                  <c:v>0.41509433962264097</c:v>
                </c:pt>
                <c:pt idx="12205">
                  <c:v>0.43396226415094302</c:v>
                </c:pt>
                <c:pt idx="12206">
                  <c:v>0.45283018867924502</c:v>
                </c:pt>
                <c:pt idx="12207">
                  <c:v>0.47169811320754701</c:v>
                </c:pt>
                <c:pt idx="12208">
                  <c:v>0.490566037735849</c:v>
                </c:pt>
                <c:pt idx="12209">
                  <c:v>0.50943396226415005</c:v>
                </c:pt>
                <c:pt idx="12210">
                  <c:v>0.52830188679245205</c:v>
                </c:pt>
                <c:pt idx="12211">
                  <c:v>0.54716981132075404</c:v>
                </c:pt>
                <c:pt idx="12212">
                  <c:v>0.56603773584905603</c:v>
                </c:pt>
                <c:pt idx="12213">
                  <c:v>0.58490566037735803</c:v>
                </c:pt>
                <c:pt idx="12214">
                  <c:v>0.60377358490566002</c:v>
                </c:pt>
                <c:pt idx="12215">
                  <c:v>0.62264150943396201</c:v>
                </c:pt>
                <c:pt idx="12216">
                  <c:v>0.64150943396226401</c:v>
                </c:pt>
                <c:pt idx="12217">
                  <c:v>0.660377358490566</c:v>
                </c:pt>
                <c:pt idx="12218">
                  <c:v>0.679245283018867</c:v>
                </c:pt>
                <c:pt idx="12219">
                  <c:v>0.69811320754716899</c:v>
                </c:pt>
                <c:pt idx="12220">
                  <c:v>0.71698113207547098</c:v>
                </c:pt>
                <c:pt idx="12221">
                  <c:v>0.73584905660377298</c:v>
                </c:pt>
                <c:pt idx="12222">
                  <c:v>0.75471698113207497</c:v>
                </c:pt>
                <c:pt idx="12223">
                  <c:v>0.77358490566037696</c:v>
                </c:pt>
                <c:pt idx="12224">
                  <c:v>0.79245283018867896</c:v>
                </c:pt>
                <c:pt idx="12225">
                  <c:v>0.81132075471698095</c:v>
                </c:pt>
                <c:pt idx="12226">
                  <c:v>0.83018867924528295</c:v>
                </c:pt>
                <c:pt idx="12227">
                  <c:v>0.84905660377358405</c:v>
                </c:pt>
                <c:pt idx="12228">
                  <c:v>0.86792452830188604</c:v>
                </c:pt>
                <c:pt idx="12229">
                  <c:v>0.88679245283018804</c:v>
                </c:pt>
                <c:pt idx="12230">
                  <c:v>0.90566037735849003</c:v>
                </c:pt>
                <c:pt idx="12231">
                  <c:v>0.92452830188679203</c:v>
                </c:pt>
                <c:pt idx="12232">
                  <c:v>0.94339622641509402</c:v>
                </c:pt>
                <c:pt idx="12233">
                  <c:v>0.96226415094339601</c:v>
                </c:pt>
                <c:pt idx="12234">
                  <c:v>0.98113207547169801</c:v>
                </c:pt>
                <c:pt idx="12235">
                  <c:v>0</c:v>
                </c:pt>
                <c:pt idx="12236">
                  <c:v>1.7543859649122799E-2</c:v>
                </c:pt>
                <c:pt idx="12237">
                  <c:v>3.5087719298245598E-2</c:v>
                </c:pt>
                <c:pt idx="12238">
                  <c:v>5.2631578947368397E-2</c:v>
                </c:pt>
                <c:pt idx="12239">
                  <c:v>7.0175438596491196E-2</c:v>
                </c:pt>
                <c:pt idx="12240">
                  <c:v>8.7719298245614002E-2</c:v>
                </c:pt>
                <c:pt idx="12241">
                  <c:v>0.105263157894736</c:v>
                </c:pt>
                <c:pt idx="12242">
                  <c:v>0.122807017543859</c:v>
                </c:pt>
                <c:pt idx="12243">
                  <c:v>0.140350877192982</c:v>
                </c:pt>
                <c:pt idx="12244">
                  <c:v>0.157894736842105</c:v>
                </c:pt>
                <c:pt idx="12245">
                  <c:v>0.175438596491228</c:v>
                </c:pt>
                <c:pt idx="12246">
                  <c:v>0.19298245614035001</c:v>
                </c:pt>
                <c:pt idx="12247">
                  <c:v>0.21052631578947301</c:v>
                </c:pt>
                <c:pt idx="12248">
                  <c:v>0.22807017543859601</c:v>
                </c:pt>
                <c:pt idx="12249">
                  <c:v>0.24561403508771901</c:v>
                </c:pt>
                <c:pt idx="12250">
                  <c:v>0.26315789473684198</c:v>
                </c:pt>
                <c:pt idx="12251">
                  <c:v>0.28070175438596401</c:v>
                </c:pt>
                <c:pt idx="12252">
                  <c:v>0.29824561403508698</c:v>
                </c:pt>
                <c:pt idx="12253">
                  <c:v>0.31578947368421001</c:v>
                </c:pt>
                <c:pt idx="12254">
                  <c:v>0.33333333333333298</c:v>
                </c:pt>
                <c:pt idx="12255">
                  <c:v>0.35087719298245601</c:v>
                </c:pt>
                <c:pt idx="12256">
                  <c:v>0.36842105263157798</c:v>
                </c:pt>
                <c:pt idx="12257">
                  <c:v>0.38596491228070101</c:v>
                </c:pt>
                <c:pt idx="12258">
                  <c:v>0.40350877192982398</c:v>
                </c:pt>
                <c:pt idx="12259">
                  <c:v>0.42105263157894701</c:v>
                </c:pt>
                <c:pt idx="12260">
                  <c:v>0.43859649122806998</c:v>
                </c:pt>
                <c:pt idx="12261">
                  <c:v>0.45614035087719201</c:v>
                </c:pt>
                <c:pt idx="12262">
                  <c:v>0.47368421052631499</c:v>
                </c:pt>
                <c:pt idx="12263">
                  <c:v>0.49122807017543801</c:v>
                </c:pt>
                <c:pt idx="12264">
                  <c:v>0.50877192982456099</c:v>
                </c:pt>
                <c:pt idx="12265">
                  <c:v>0.52631578947368396</c:v>
                </c:pt>
                <c:pt idx="12266">
                  <c:v>0.54385964912280704</c:v>
                </c:pt>
                <c:pt idx="12267">
                  <c:v>0.56140350877192902</c:v>
                </c:pt>
                <c:pt idx="12268">
                  <c:v>0.57894736842105199</c:v>
                </c:pt>
                <c:pt idx="12269">
                  <c:v>0.59649122807017496</c:v>
                </c:pt>
                <c:pt idx="12270">
                  <c:v>0.61403508771929804</c:v>
                </c:pt>
                <c:pt idx="12271">
                  <c:v>0.63157894736842102</c:v>
                </c:pt>
                <c:pt idx="12272">
                  <c:v>0.64912280701754299</c:v>
                </c:pt>
                <c:pt idx="12273">
                  <c:v>0.66666666666666596</c:v>
                </c:pt>
                <c:pt idx="12274">
                  <c:v>0.68421052631578905</c:v>
                </c:pt>
                <c:pt idx="12275">
                  <c:v>0.70175438596491202</c:v>
                </c:pt>
                <c:pt idx="12276">
                  <c:v>0.71929824561403499</c:v>
                </c:pt>
                <c:pt idx="12277">
                  <c:v>0.73684210526315697</c:v>
                </c:pt>
                <c:pt idx="12278">
                  <c:v>0.75438596491228005</c:v>
                </c:pt>
                <c:pt idx="12279">
                  <c:v>0.77192982456140302</c:v>
                </c:pt>
                <c:pt idx="12280">
                  <c:v>0.78947368421052599</c:v>
                </c:pt>
                <c:pt idx="12281">
                  <c:v>0.80701754385964897</c:v>
                </c:pt>
                <c:pt idx="12282">
                  <c:v>0.82456140350877105</c:v>
                </c:pt>
                <c:pt idx="12283">
                  <c:v>0.84210526315789402</c:v>
                </c:pt>
                <c:pt idx="12284">
                  <c:v>0.859649122807017</c:v>
                </c:pt>
                <c:pt idx="12285">
                  <c:v>0.87719298245613997</c:v>
                </c:pt>
                <c:pt idx="12286">
                  <c:v>0.89473684210526305</c:v>
                </c:pt>
                <c:pt idx="12287">
                  <c:v>0.91228070175438503</c:v>
                </c:pt>
                <c:pt idx="12288">
                  <c:v>0.929824561403508</c:v>
                </c:pt>
                <c:pt idx="12289">
                  <c:v>0.94736842105263097</c:v>
                </c:pt>
                <c:pt idx="12290">
                  <c:v>0.96491228070175405</c:v>
                </c:pt>
                <c:pt idx="12291">
                  <c:v>0.98245614035087703</c:v>
                </c:pt>
                <c:pt idx="12292">
                  <c:v>0</c:v>
                </c:pt>
                <c:pt idx="12293">
                  <c:v>0.2</c:v>
                </c:pt>
                <c:pt idx="12294">
                  <c:v>0.4</c:v>
                </c:pt>
                <c:pt idx="12295">
                  <c:v>0.6</c:v>
                </c:pt>
                <c:pt idx="12296">
                  <c:v>0.8</c:v>
                </c:pt>
                <c:pt idx="12297">
                  <c:v>0</c:v>
                </c:pt>
                <c:pt idx="12298">
                  <c:v>5.3475935828877002E-3</c:v>
                </c:pt>
                <c:pt idx="12299">
                  <c:v>1.06951871657754E-2</c:v>
                </c:pt>
                <c:pt idx="12300">
                  <c:v>1.60427807486631E-2</c:v>
                </c:pt>
                <c:pt idx="12301">
                  <c:v>2.1390374331550801E-2</c:v>
                </c:pt>
                <c:pt idx="12302">
                  <c:v>2.6737967914438499E-2</c:v>
                </c:pt>
                <c:pt idx="12303">
                  <c:v>3.20855614973262E-2</c:v>
                </c:pt>
                <c:pt idx="12304">
                  <c:v>3.7433155080213901E-2</c:v>
                </c:pt>
                <c:pt idx="12305">
                  <c:v>4.2780748663101602E-2</c:v>
                </c:pt>
                <c:pt idx="12306">
                  <c:v>4.8128342245989303E-2</c:v>
                </c:pt>
                <c:pt idx="12307">
                  <c:v>5.3475935828876997E-2</c:v>
                </c:pt>
                <c:pt idx="12308">
                  <c:v>5.8823529411764698E-2</c:v>
                </c:pt>
                <c:pt idx="12309">
                  <c:v>6.4171122994652399E-2</c:v>
                </c:pt>
                <c:pt idx="12310">
                  <c:v>6.9518716577540093E-2</c:v>
                </c:pt>
                <c:pt idx="12311">
                  <c:v>7.4866310160427801E-2</c:v>
                </c:pt>
                <c:pt idx="12312">
                  <c:v>8.0213903743315496E-2</c:v>
                </c:pt>
                <c:pt idx="12313">
                  <c:v>8.5561497326203204E-2</c:v>
                </c:pt>
                <c:pt idx="12314">
                  <c:v>9.0909090909090898E-2</c:v>
                </c:pt>
                <c:pt idx="12315">
                  <c:v>9.6256684491978606E-2</c:v>
                </c:pt>
                <c:pt idx="12316">
                  <c:v>0.10160427807486599</c:v>
                </c:pt>
                <c:pt idx="12317">
                  <c:v>0.10695187165775399</c:v>
                </c:pt>
                <c:pt idx="12318">
                  <c:v>0.11229946524064099</c:v>
                </c:pt>
                <c:pt idx="12319">
                  <c:v>0.11764705882352899</c:v>
                </c:pt>
                <c:pt idx="12320">
                  <c:v>0.12299465240641699</c:v>
                </c:pt>
                <c:pt idx="12321">
                  <c:v>0.12834224598930399</c:v>
                </c:pt>
                <c:pt idx="12322">
                  <c:v>0.13368983957219199</c:v>
                </c:pt>
                <c:pt idx="12323">
                  <c:v>0.13903743315507999</c:v>
                </c:pt>
                <c:pt idx="12324">
                  <c:v>0.14438502673796699</c:v>
                </c:pt>
                <c:pt idx="12325">
                  <c:v>0.14973262032085499</c:v>
                </c:pt>
                <c:pt idx="12326">
                  <c:v>0.15508021390374299</c:v>
                </c:pt>
                <c:pt idx="12327">
                  <c:v>0.16042780748663099</c:v>
                </c:pt>
                <c:pt idx="12328">
                  <c:v>0.16577540106951799</c:v>
                </c:pt>
                <c:pt idx="12329">
                  <c:v>0.17112299465240599</c:v>
                </c:pt>
                <c:pt idx="12330">
                  <c:v>0.17647058823529399</c:v>
                </c:pt>
                <c:pt idx="12331">
                  <c:v>0.18181818181818099</c:v>
                </c:pt>
                <c:pt idx="12332">
                  <c:v>0.18716577540106899</c:v>
                </c:pt>
                <c:pt idx="12333">
                  <c:v>0.19251336898395699</c:v>
                </c:pt>
                <c:pt idx="12334">
                  <c:v>0.19786096256684399</c:v>
                </c:pt>
                <c:pt idx="12335">
                  <c:v>0.20320855614973199</c:v>
                </c:pt>
                <c:pt idx="12336">
                  <c:v>0.20855614973261999</c:v>
                </c:pt>
                <c:pt idx="12337">
                  <c:v>0.21390374331550799</c:v>
                </c:pt>
                <c:pt idx="12338">
                  <c:v>0.21925133689839499</c:v>
                </c:pt>
                <c:pt idx="12339">
                  <c:v>0.22459893048128299</c:v>
                </c:pt>
                <c:pt idx="12340">
                  <c:v>0.22994652406417099</c:v>
                </c:pt>
                <c:pt idx="12341">
                  <c:v>0.23529411764705799</c:v>
                </c:pt>
                <c:pt idx="12342">
                  <c:v>0.24064171122994599</c:v>
                </c:pt>
                <c:pt idx="12343">
                  <c:v>0.24598930481283399</c:v>
                </c:pt>
                <c:pt idx="12344">
                  <c:v>0.25133689839572099</c:v>
                </c:pt>
                <c:pt idx="12345">
                  <c:v>0.25668449197860899</c:v>
                </c:pt>
                <c:pt idx="12346">
                  <c:v>0.26203208556149699</c:v>
                </c:pt>
                <c:pt idx="12347">
                  <c:v>0.26737967914438499</c:v>
                </c:pt>
                <c:pt idx="12348">
                  <c:v>0.27272727272727199</c:v>
                </c:pt>
                <c:pt idx="12349">
                  <c:v>0.27807486631015998</c:v>
                </c:pt>
                <c:pt idx="12350">
                  <c:v>0.28342245989304798</c:v>
                </c:pt>
                <c:pt idx="12351">
                  <c:v>0.28877005347593498</c:v>
                </c:pt>
                <c:pt idx="12352">
                  <c:v>0.29411764705882298</c:v>
                </c:pt>
                <c:pt idx="12353">
                  <c:v>0.29946524064171098</c:v>
                </c:pt>
                <c:pt idx="12354">
                  <c:v>0.30481283422459798</c:v>
                </c:pt>
                <c:pt idx="12355">
                  <c:v>0.31016042780748598</c:v>
                </c:pt>
                <c:pt idx="12356">
                  <c:v>0.31550802139037398</c:v>
                </c:pt>
                <c:pt idx="12357">
                  <c:v>0.32085561497326198</c:v>
                </c:pt>
                <c:pt idx="12358">
                  <c:v>0.32620320855614898</c:v>
                </c:pt>
                <c:pt idx="12359">
                  <c:v>0.33155080213903698</c:v>
                </c:pt>
                <c:pt idx="12360">
                  <c:v>0.33689839572192498</c:v>
                </c:pt>
                <c:pt idx="12361">
                  <c:v>0.34224598930481198</c:v>
                </c:pt>
                <c:pt idx="12362">
                  <c:v>0.34759358288769998</c:v>
                </c:pt>
                <c:pt idx="12363">
                  <c:v>0.35294117647058798</c:v>
                </c:pt>
                <c:pt idx="12364">
                  <c:v>0.35828877005347498</c:v>
                </c:pt>
                <c:pt idx="12365">
                  <c:v>0.36363636363636298</c:v>
                </c:pt>
                <c:pt idx="12366">
                  <c:v>0.36898395721925098</c:v>
                </c:pt>
                <c:pt idx="12367">
                  <c:v>0.37433155080213898</c:v>
                </c:pt>
                <c:pt idx="12368">
                  <c:v>0.37967914438502598</c:v>
                </c:pt>
                <c:pt idx="12369">
                  <c:v>0.38502673796791398</c:v>
                </c:pt>
                <c:pt idx="12370">
                  <c:v>0.39037433155080198</c:v>
                </c:pt>
                <c:pt idx="12371">
                  <c:v>0.39572192513368898</c:v>
                </c:pt>
                <c:pt idx="12372">
                  <c:v>0.40106951871657698</c:v>
                </c:pt>
                <c:pt idx="12373">
                  <c:v>0.40641711229946498</c:v>
                </c:pt>
                <c:pt idx="12374">
                  <c:v>0.41176470588235198</c:v>
                </c:pt>
                <c:pt idx="12375">
                  <c:v>0.41711229946523998</c:v>
                </c:pt>
                <c:pt idx="12376">
                  <c:v>0.42245989304812798</c:v>
                </c:pt>
                <c:pt idx="12377">
                  <c:v>0.42780748663101598</c:v>
                </c:pt>
                <c:pt idx="12378">
                  <c:v>0.43315508021390298</c:v>
                </c:pt>
                <c:pt idx="12379">
                  <c:v>0.43850267379679098</c:v>
                </c:pt>
                <c:pt idx="12380">
                  <c:v>0.44385026737967898</c:v>
                </c:pt>
                <c:pt idx="12381">
                  <c:v>0.44919786096256598</c:v>
                </c:pt>
                <c:pt idx="12382">
                  <c:v>0.45454545454545398</c:v>
                </c:pt>
                <c:pt idx="12383">
                  <c:v>0.45989304812834197</c:v>
                </c:pt>
                <c:pt idx="12384">
                  <c:v>0.46524064171122997</c:v>
                </c:pt>
                <c:pt idx="12385">
                  <c:v>0.47058823529411697</c:v>
                </c:pt>
                <c:pt idx="12386">
                  <c:v>0.47593582887700497</c:v>
                </c:pt>
                <c:pt idx="12387">
                  <c:v>0.48128342245989297</c:v>
                </c:pt>
                <c:pt idx="12388">
                  <c:v>0.48663101604277997</c:v>
                </c:pt>
                <c:pt idx="12389">
                  <c:v>0.49197860962566797</c:v>
                </c:pt>
                <c:pt idx="12390">
                  <c:v>0.49732620320855597</c:v>
                </c:pt>
                <c:pt idx="12391">
                  <c:v>0.50267379679144297</c:v>
                </c:pt>
                <c:pt idx="12392">
                  <c:v>0.50802139037433103</c:v>
                </c:pt>
                <c:pt idx="12393">
                  <c:v>0.51336898395721897</c:v>
                </c:pt>
                <c:pt idx="12394">
                  <c:v>0.51871657754010603</c:v>
                </c:pt>
                <c:pt idx="12395">
                  <c:v>0.52406417112299397</c:v>
                </c:pt>
                <c:pt idx="12396">
                  <c:v>0.52941176470588203</c:v>
                </c:pt>
                <c:pt idx="12397">
                  <c:v>0.53475935828876997</c:v>
                </c:pt>
                <c:pt idx="12398">
                  <c:v>0.54010695187165703</c:v>
                </c:pt>
                <c:pt idx="12399">
                  <c:v>0.54545454545454497</c:v>
                </c:pt>
                <c:pt idx="12400">
                  <c:v>0.55080213903743303</c:v>
                </c:pt>
                <c:pt idx="12401">
                  <c:v>0.55614973262031997</c:v>
                </c:pt>
                <c:pt idx="12402">
                  <c:v>0.56149732620320802</c:v>
                </c:pt>
                <c:pt idx="12403">
                  <c:v>0.56684491978609597</c:v>
                </c:pt>
                <c:pt idx="12404">
                  <c:v>0.57219251336898302</c:v>
                </c:pt>
                <c:pt idx="12405">
                  <c:v>0.57754010695187097</c:v>
                </c:pt>
                <c:pt idx="12406">
                  <c:v>0.58288770053475902</c:v>
                </c:pt>
                <c:pt idx="12407">
                  <c:v>0.58823529411764697</c:v>
                </c:pt>
                <c:pt idx="12408">
                  <c:v>0.59358288770053402</c:v>
                </c:pt>
                <c:pt idx="12409">
                  <c:v>0.59893048128342197</c:v>
                </c:pt>
                <c:pt idx="12410">
                  <c:v>0.60427807486631002</c:v>
                </c:pt>
                <c:pt idx="12411">
                  <c:v>0.60962566844919697</c:v>
                </c:pt>
                <c:pt idx="12412">
                  <c:v>0.61497326203208502</c:v>
                </c:pt>
                <c:pt idx="12413">
                  <c:v>0.62032085561497297</c:v>
                </c:pt>
                <c:pt idx="12414">
                  <c:v>0.62566844919786002</c:v>
                </c:pt>
                <c:pt idx="12415">
                  <c:v>0.63101604278074797</c:v>
                </c:pt>
                <c:pt idx="12416">
                  <c:v>0.63636363636363602</c:v>
                </c:pt>
                <c:pt idx="12417">
                  <c:v>0.64171122994652396</c:v>
                </c:pt>
                <c:pt idx="12418">
                  <c:v>0.64705882352941102</c:v>
                </c:pt>
                <c:pt idx="12419">
                  <c:v>0.65240641711229896</c:v>
                </c:pt>
                <c:pt idx="12420">
                  <c:v>0.65775401069518702</c:v>
                </c:pt>
                <c:pt idx="12421">
                  <c:v>0.66310160427807396</c:v>
                </c:pt>
                <c:pt idx="12422">
                  <c:v>0.66844919786096202</c:v>
                </c:pt>
                <c:pt idx="12423">
                  <c:v>0.67379679144384996</c:v>
                </c:pt>
                <c:pt idx="12424">
                  <c:v>0.67914438502673802</c:v>
                </c:pt>
                <c:pt idx="12425">
                  <c:v>0.68449197860962496</c:v>
                </c:pt>
                <c:pt idx="12426">
                  <c:v>0.68983957219251302</c:v>
                </c:pt>
                <c:pt idx="12427">
                  <c:v>0.69518716577540096</c:v>
                </c:pt>
                <c:pt idx="12428">
                  <c:v>0.70053475935828802</c:v>
                </c:pt>
                <c:pt idx="12429">
                  <c:v>0.70588235294117596</c:v>
                </c:pt>
                <c:pt idx="12430">
                  <c:v>0.71122994652406402</c:v>
                </c:pt>
                <c:pt idx="12431">
                  <c:v>0.71657754010695096</c:v>
                </c:pt>
                <c:pt idx="12432">
                  <c:v>0.72192513368983902</c:v>
                </c:pt>
                <c:pt idx="12433">
                  <c:v>0.72727272727272696</c:v>
                </c:pt>
                <c:pt idx="12434">
                  <c:v>0.73262032085561501</c:v>
                </c:pt>
                <c:pt idx="12435">
                  <c:v>0.73796791443850196</c:v>
                </c:pt>
                <c:pt idx="12436">
                  <c:v>0.74331550802139001</c:v>
                </c:pt>
                <c:pt idx="12437">
                  <c:v>0.74866310160427796</c:v>
                </c:pt>
                <c:pt idx="12438">
                  <c:v>0.75401069518716501</c:v>
                </c:pt>
                <c:pt idx="12439">
                  <c:v>0.75935828877005296</c:v>
                </c:pt>
                <c:pt idx="12440">
                  <c:v>0.76470588235294101</c:v>
                </c:pt>
                <c:pt idx="12441">
                  <c:v>0.77005347593582796</c:v>
                </c:pt>
                <c:pt idx="12442">
                  <c:v>0.77540106951871601</c:v>
                </c:pt>
                <c:pt idx="12443">
                  <c:v>0.78074866310160396</c:v>
                </c:pt>
                <c:pt idx="12444">
                  <c:v>0.78609625668449201</c:v>
                </c:pt>
                <c:pt idx="12445">
                  <c:v>0.79144385026737896</c:v>
                </c:pt>
                <c:pt idx="12446">
                  <c:v>0.79679144385026701</c:v>
                </c:pt>
                <c:pt idx="12447">
                  <c:v>0.80213903743315496</c:v>
                </c:pt>
                <c:pt idx="12448">
                  <c:v>0.80748663101604201</c:v>
                </c:pt>
                <c:pt idx="12449">
                  <c:v>0.81283422459892996</c:v>
                </c:pt>
                <c:pt idx="12450">
                  <c:v>0.81818181818181801</c:v>
                </c:pt>
                <c:pt idx="12451">
                  <c:v>0.82352941176470495</c:v>
                </c:pt>
                <c:pt idx="12452">
                  <c:v>0.82887700534759301</c:v>
                </c:pt>
                <c:pt idx="12453">
                  <c:v>0.83422459893048095</c:v>
                </c:pt>
                <c:pt idx="12454">
                  <c:v>0.83957219251336901</c:v>
                </c:pt>
                <c:pt idx="12455">
                  <c:v>0.84491978609625595</c:v>
                </c:pt>
                <c:pt idx="12456">
                  <c:v>0.85026737967914401</c:v>
                </c:pt>
                <c:pt idx="12457">
                  <c:v>0.85561497326203195</c:v>
                </c:pt>
                <c:pt idx="12458">
                  <c:v>0.86096256684491901</c:v>
                </c:pt>
                <c:pt idx="12459">
                  <c:v>0.86631016042780695</c:v>
                </c:pt>
                <c:pt idx="12460">
                  <c:v>0.87165775401069501</c:v>
                </c:pt>
                <c:pt idx="12461">
                  <c:v>0.87700534759358195</c:v>
                </c:pt>
                <c:pt idx="12462">
                  <c:v>0.88235294117647001</c:v>
                </c:pt>
                <c:pt idx="12463">
                  <c:v>0.88770053475935795</c:v>
                </c:pt>
                <c:pt idx="12464">
                  <c:v>0.89304812834224601</c:v>
                </c:pt>
                <c:pt idx="12465">
                  <c:v>0.89839572192513295</c:v>
                </c:pt>
                <c:pt idx="12466">
                  <c:v>0.90374331550802101</c:v>
                </c:pt>
                <c:pt idx="12467">
                  <c:v>0.90909090909090895</c:v>
                </c:pt>
                <c:pt idx="12468">
                  <c:v>0.91443850267379601</c:v>
                </c:pt>
                <c:pt idx="12469">
                  <c:v>0.91978609625668395</c:v>
                </c:pt>
                <c:pt idx="12470">
                  <c:v>0.925133689839572</c:v>
                </c:pt>
                <c:pt idx="12471">
                  <c:v>0.93048128342245995</c:v>
                </c:pt>
                <c:pt idx="12472">
                  <c:v>0.935828877005347</c:v>
                </c:pt>
                <c:pt idx="12473">
                  <c:v>0.94117647058823495</c:v>
                </c:pt>
                <c:pt idx="12474">
                  <c:v>0.946524064171123</c:v>
                </c:pt>
                <c:pt idx="12475">
                  <c:v>0.95187165775400995</c:v>
                </c:pt>
                <c:pt idx="12476">
                  <c:v>0.957219251336898</c:v>
                </c:pt>
                <c:pt idx="12477">
                  <c:v>0.96256684491978595</c:v>
                </c:pt>
                <c:pt idx="12478">
                  <c:v>0.967914438502673</c:v>
                </c:pt>
                <c:pt idx="12479">
                  <c:v>0.97326203208556095</c:v>
                </c:pt>
                <c:pt idx="12480">
                  <c:v>0.978609625668449</c:v>
                </c:pt>
                <c:pt idx="12481">
                  <c:v>0.98395721925133695</c:v>
                </c:pt>
                <c:pt idx="12482">
                  <c:v>0.989304812834224</c:v>
                </c:pt>
                <c:pt idx="12483">
                  <c:v>0.99465240641711195</c:v>
                </c:pt>
                <c:pt idx="12484">
                  <c:v>0</c:v>
                </c:pt>
                <c:pt idx="12485">
                  <c:v>2.6315789473684199E-2</c:v>
                </c:pt>
                <c:pt idx="12486">
                  <c:v>5.2631578947368397E-2</c:v>
                </c:pt>
                <c:pt idx="12487">
                  <c:v>7.8947368421052599E-2</c:v>
                </c:pt>
                <c:pt idx="12488">
                  <c:v>0.105263157894736</c:v>
                </c:pt>
                <c:pt idx="12489">
                  <c:v>0.13157894736842099</c:v>
                </c:pt>
                <c:pt idx="12490">
                  <c:v>0.157894736842105</c:v>
                </c:pt>
                <c:pt idx="12491">
                  <c:v>0.18421052631578899</c:v>
                </c:pt>
                <c:pt idx="12492">
                  <c:v>0.21052631578947301</c:v>
                </c:pt>
                <c:pt idx="12493">
                  <c:v>0.23684210526315699</c:v>
                </c:pt>
                <c:pt idx="12494">
                  <c:v>0.26315789473684198</c:v>
                </c:pt>
                <c:pt idx="12495">
                  <c:v>0.28947368421052599</c:v>
                </c:pt>
                <c:pt idx="12496">
                  <c:v>0.31578947368421001</c:v>
                </c:pt>
                <c:pt idx="12497">
                  <c:v>0.34210526315789402</c:v>
                </c:pt>
                <c:pt idx="12498">
                  <c:v>0.36842105263157798</c:v>
                </c:pt>
                <c:pt idx="12499">
                  <c:v>0.394736842105263</c:v>
                </c:pt>
                <c:pt idx="12500">
                  <c:v>0.42105263157894701</c:v>
                </c:pt>
                <c:pt idx="12501">
                  <c:v>0.44736842105263103</c:v>
                </c:pt>
                <c:pt idx="12502">
                  <c:v>0.47368421052631499</c:v>
                </c:pt>
                <c:pt idx="12503">
                  <c:v>0.5</c:v>
                </c:pt>
                <c:pt idx="12504">
                  <c:v>0.52631578947368396</c:v>
                </c:pt>
                <c:pt idx="12505">
                  <c:v>0.55263157894736803</c:v>
                </c:pt>
                <c:pt idx="12506">
                  <c:v>0.57894736842105199</c:v>
                </c:pt>
                <c:pt idx="12507">
                  <c:v>0.60526315789473595</c:v>
                </c:pt>
                <c:pt idx="12508">
                  <c:v>0.63157894736842102</c:v>
                </c:pt>
                <c:pt idx="12509">
                  <c:v>0.65789473684210498</c:v>
                </c:pt>
                <c:pt idx="12510">
                  <c:v>0.68421052631578905</c:v>
                </c:pt>
                <c:pt idx="12511">
                  <c:v>0.71052631578947301</c:v>
                </c:pt>
                <c:pt idx="12512">
                  <c:v>0.73684210526315697</c:v>
                </c:pt>
                <c:pt idx="12513">
                  <c:v>0.76315789473684204</c:v>
                </c:pt>
                <c:pt idx="12514">
                  <c:v>0.78947368421052599</c:v>
                </c:pt>
                <c:pt idx="12515">
                  <c:v>0.81578947368420995</c:v>
                </c:pt>
                <c:pt idx="12516">
                  <c:v>0.84210526315789402</c:v>
                </c:pt>
                <c:pt idx="12517">
                  <c:v>0.86842105263157898</c:v>
                </c:pt>
                <c:pt idx="12518">
                  <c:v>0.89473684210526305</c:v>
                </c:pt>
                <c:pt idx="12519">
                  <c:v>0.92105263157894701</c:v>
                </c:pt>
                <c:pt idx="12520">
                  <c:v>0.94736842105263097</c:v>
                </c:pt>
                <c:pt idx="12521">
                  <c:v>0.97368421052631504</c:v>
                </c:pt>
                <c:pt idx="12522">
                  <c:v>0</c:v>
                </c:pt>
                <c:pt idx="12523">
                  <c:v>6.25E-2</c:v>
                </c:pt>
                <c:pt idx="12524">
                  <c:v>0.125</c:v>
                </c:pt>
                <c:pt idx="12525">
                  <c:v>0.1875</c:v>
                </c:pt>
                <c:pt idx="12526">
                  <c:v>0.25</c:v>
                </c:pt>
                <c:pt idx="12527">
                  <c:v>0.3125</c:v>
                </c:pt>
                <c:pt idx="12528">
                  <c:v>0.375</c:v>
                </c:pt>
                <c:pt idx="12529">
                  <c:v>0.4375</c:v>
                </c:pt>
                <c:pt idx="12530">
                  <c:v>0.5</c:v>
                </c:pt>
                <c:pt idx="12531">
                  <c:v>0.5625</c:v>
                </c:pt>
                <c:pt idx="12532">
                  <c:v>0.625</c:v>
                </c:pt>
                <c:pt idx="12533">
                  <c:v>0.6875</c:v>
                </c:pt>
                <c:pt idx="12534">
                  <c:v>0.75</c:v>
                </c:pt>
                <c:pt idx="12535">
                  <c:v>0.8125</c:v>
                </c:pt>
                <c:pt idx="12536">
                  <c:v>0.875</c:v>
                </c:pt>
                <c:pt idx="12537">
                  <c:v>0.9375</c:v>
                </c:pt>
                <c:pt idx="12538">
                  <c:v>0</c:v>
                </c:pt>
                <c:pt idx="12539">
                  <c:v>1.85185185185185E-2</c:v>
                </c:pt>
                <c:pt idx="12540">
                  <c:v>3.7037037037037E-2</c:v>
                </c:pt>
                <c:pt idx="12541">
                  <c:v>5.5555555555555497E-2</c:v>
                </c:pt>
                <c:pt idx="12542">
                  <c:v>7.4074074074074001E-2</c:v>
                </c:pt>
                <c:pt idx="12543">
                  <c:v>9.2592592592592504E-2</c:v>
                </c:pt>
                <c:pt idx="12544">
                  <c:v>0.11111111111111099</c:v>
                </c:pt>
                <c:pt idx="12545">
                  <c:v>0.12962962962962901</c:v>
                </c:pt>
                <c:pt idx="12546">
                  <c:v>0.148148148148148</c:v>
                </c:pt>
                <c:pt idx="12547">
                  <c:v>0.16666666666666599</c:v>
                </c:pt>
                <c:pt idx="12548">
                  <c:v>0.18518518518518501</c:v>
                </c:pt>
                <c:pt idx="12549">
                  <c:v>0.203703703703703</c:v>
                </c:pt>
                <c:pt idx="12550">
                  <c:v>0.22222222222222199</c:v>
                </c:pt>
                <c:pt idx="12551">
                  <c:v>0.24074074074074001</c:v>
                </c:pt>
                <c:pt idx="12552">
                  <c:v>0.25925925925925902</c:v>
                </c:pt>
                <c:pt idx="12553">
                  <c:v>0.27777777777777701</c:v>
                </c:pt>
                <c:pt idx="12554">
                  <c:v>0.296296296296296</c:v>
                </c:pt>
                <c:pt idx="12555">
                  <c:v>0.31481481481481399</c:v>
                </c:pt>
                <c:pt idx="12556">
                  <c:v>0.33333333333333298</c:v>
                </c:pt>
                <c:pt idx="12557">
                  <c:v>0.35185185185185103</c:v>
                </c:pt>
                <c:pt idx="12558">
                  <c:v>0.37037037037037002</c:v>
                </c:pt>
                <c:pt idx="12559">
                  <c:v>0.38888888888888801</c:v>
                </c:pt>
                <c:pt idx="12560">
                  <c:v>0.407407407407407</c:v>
                </c:pt>
                <c:pt idx="12561">
                  <c:v>0.42592592592592499</c:v>
                </c:pt>
                <c:pt idx="12562">
                  <c:v>0.44444444444444398</c:v>
                </c:pt>
                <c:pt idx="12563">
                  <c:v>0.46296296296296202</c:v>
                </c:pt>
                <c:pt idx="12564">
                  <c:v>0.48148148148148101</c:v>
                </c:pt>
                <c:pt idx="12565">
                  <c:v>0.5</c:v>
                </c:pt>
                <c:pt idx="12566">
                  <c:v>0.51851851851851805</c:v>
                </c:pt>
                <c:pt idx="12567">
                  <c:v>0.53703703703703698</c:v>
                </c:pt>
                <c:pt idx="12568">
                  <c:v>0.55555555555555503</c:v>
                </c:pt>
                <c:pt idx="12569">
                  <c:v>0.57407407407407396</c:v>
                </c:pt>
                <c:pt idx="12570">
                  <c:v>0.592592592592592</c:v>
                </c:pt>
                <c:pt idx="12571">
                  <c:v>0.61111111111111105</c:v>
                </c:pt>
                <c:pt idx="12572">
                  <c:v>0.62962962962962898</c:v>
                </c:pt>
                <c:pt idx="12573">
                  <c:v>0.64814814814814803</c:v>
                </c:pt>
                <c:pt idx="12574">
                  <c:v>0.66666666666666596</c:v>
                </c:pt>
                <c:pt idx="12575">
                  <c:v>0.68518518518518501</c:v>
                </c:pt>
                <c:pt idx="12576">
                  <c:v>0.70370370370370305</c:v>
                </c:pt>
                <c:pt idx="12577">
                  <c:v>0.72222222222222199</c:v>
                </c:pt>
                <c:pt idx="12578">
                  <c:v>0.74074074074074003</c:v>
                </c:pt>
                <c:pt idx="12579">
                  <c:v>0.75925925925925897</c:v>
                </c:pt>
                <c:pt idx="12580">
                  <c:v>0.77777777777777701</c:v>
                </c:pt>
                <c:pt idx="12581">
                  <c:v>0.79629629629629595</c:v>
                </c:pt>
                <c:pt idx="12582">
                  <c:v>0.81481481481481399</c:v>
                </c:pt>
                <c:pt idx="12583">
                  <c:v>0.83333333333333304</c:v>
                </c:pt>
                <c:pt idx="12584">
                  <c:v>0.85185185185185097</c:v>
                </c:pt>
                <c:pt idx="12585">
                  <c:v>0.87037037037037002</c:v>
                </c:pt>
                <c:pt idx="12586">
                  <c:v>0.88888888888888795</c:v>
                </c:pt>
                <c:pt idx="12587">
                  <c:v>0.907407407407407</c:v>
                </c:pt>
                <c:pt idx="12588">
                  <c:v>0.92592592592592504</c:v>
                </c:pt>
                <c:pt idx="12589">
                  <c:v>0.94444444444444398</c:v>
                </c:pt>
                <c:pt idx="12590">
                  <c:v>0.96296296296296202</c:v>
                </c:pt>
                <c:pt idx="12591">
                  <c:v>0.98148148148148096</c:v>
                </c:pt>
                <c:pt idx="12592">
                  <c:v>0</c:v>
                </c:pt>
                <c:pt idx="12593">
                  <c:v>6.9444444444444397E-3</c:v>
                </c:pt>
                <c:pt idx="12594">
                  <c:v>1.38888888888888E-2</c:v>
                </c:pt>
                <c:pt idx="12595">
                  <c:v>2.0833333333333301E-2</c:v>
                </c:pt>
                <c:pt idx="12596">
                  <c:v>2.77777777777777E-2</c:v>
                </c:pt>
                <c:pt idx="12597">
                  <c:v>3.4722222222222203E-2</c:v>
                </c:pt>
                <c:pt idx="12598">
                  <c:v>4.1666666666666602E-2</c:v>
                </c:pt>
                <c:pt idx="12599">
                  <c:v>4.8611111111111098E-2</c:v>
                </c:pt>
                <c:pt idx="12600">
                  <c:v>5.5555555555555497E-2</c:v>
                </c:pt>
                <c:pt idx="12601">
                  <c:v>6.25E-2</c:v>
                </c:pt>
                <c:pt idx="12602">
                  <c:v>6.9444444444444406E-2</c:v>
                </c:pt>
                <c:pt idx="12603">
                  <c:v>7.6388888888888895E-2</c:v>
                </c:pt>
                <c:pt idx="12604">
                  <c:v>8.3333333333333301E-2</c:v>
                </c:pt>
                <c:pt idx="12605">
                  <c:v>9.0277777777777707E-2</c:v>
                </c:pt>
                <c:pt idx="12606">
                  <c:v>9.7222222222222196E-2</c:v>
                </c:pt>
                <c:pt idx="12607">
                  <c:v>0.10416666666666601</c:v>
                </c:pt>
                <c:pt idx="12608">
                  <c:v>0.11111111111111099</c:v>
                </c:pt>
                <c:pt idx="12609">
                  <c:v>0.118055555555555</c:v>
                </c:pt>
                <c:pt idx="12610">
                  <c:v>0.125</c:v>
                </c:pt>
                <c:pt idx="12611">
                  <c:v>0.131944444444444</c:v>
                </c:pt>
                <c:pt idx="12612">
                  <c:v>0.13888888888888801</c:v>
                </c:pt>
                <c:pt idx="12613">
                  <c:v>0.14583333333333301</c:v>
                </c:pt>
                <c:pt idx="12614">
                  <c:v>0.15277777777777701</c:v>
                </c:pt>
                <c:pt idx="12615">
                  <c:v>0.15972222222222199</c:v>
                </c:pt>
                <c:pt idx="12616">
                  <c:v>0.16666666666666599</c:v>
                </c:pt>
                <c:pt idx="12617">
                  <c:v>0.17361111111111099</c:v>
                </c:pt>
                <c:pt idx="12618">
                  <c:v>0.180555555555555</c:v>
                </c:pt>
                <c:pt idx="12619">
                  <c:v>0.1875</c:v>
                </c:pt>
                <c:pt idx="12620">
                  <c:v>0.194444444444444</c:v>
                </c:pt>
                <c:pt idx="12621">
                  <c:v>0.20138888888888801</c:v>
                </c:pt>
                <c:pt idx="12622">
                  <c:v>0.20833333333333301</c:v>
                </c:pt>
                <c:pt idx="12623">
                  <c:v>0.21527777777777701</c:v>
                </c:pt>
                <c:pt idx="12624">
                  <c:v>0.22222222222222199</c:v>
                </c:pt>
                <c:pt idx="12625">
                  <c:v>0.22916666666666599</c:v>
                </c:pt>
                <c:pt idx="12626">
                  <c:v>0.23611111111111099</c:v>
                </c:pt>
                <c:pt idx="12627">
                  <c:v>0.243055555555555</c:v>
                </c:pt>
                <c:pt idx="12628">
                  <c:v>0.25</c:v>
                </c:pt>
                <c:pt idx="12629">
                  <c:v>0.25694444444444398</c:v>
                </c:pt>
                <c:pt idx="12630">
                  <c:v>0.26388888888888801</c:v>
                </c:pt>
                <c:pt idx="12631">
                  <c:v>0.27083333333333298</c:v>
                </c:pt>
                <c:pt idx="12632">
                  <c:v>0.27777777777777701</c:v>
                </c:pt>
                <c:pt idx="12633">
                  <c:v>0.28472222222222199</c:v>
                </c:pt>
                <c:pt idx="12634">
                  <c:v>0.29166666666666602</c:v>
                </c:pt>
                <c:pt idx="12635">
                  <c:v>0.29861111111111099</c:v>
                </c:pt>
                <c:pt idx="12636">
                  <c:v>0.30555555555555503</c:v>
                </c:pt>
                <c:pt idx="12637">
                  <c:v>0.3125</c:v>
                </c:pt>
                <c:pt idx="12638">
                  <c:v>0.31944444444444398</c:v>
                </c:pt>
                <c:pt idx="12639">
                  <c:v>0.32638888888888801</c:v>
                </c:pt>
                <c:pt idx="12640">
                  <c:v>0.33333333333333298</c:v>
                </c:pt>
                <c:pt idx="12641">
                  <c:v>0.34027777777777701</c:v>
                </c:pt>
                <c:pt idx="12642">
                  <c:v>0.34722222222222199</c:v>
                </c:pt>
                <c:pt idx="12643">
                  <c:v>0.35416666666666602</c:v>
                </c:pt>
                <c:pt idx="12644">
                  <c:v>0.36111111111111099</c:v>
                </c:pt>
                <c:pt idx="12645">
                  <c:v>0.36805555555555503</c:v>
                </c:pt>
                <c:pt idx="12646">
                  <c:v>0.375</c:v>
                </c:pt>
                <c:pt idx="12647">
                  <c:v>0.38194444444444398</c:v>
                </c:pt>
                <c:pt idx="12648">
                  <c:v>0.38888888888888801</c:v>
                </c:pt>
                <c:pt idx="12649">
                  <c:v>0.39583333333333298</c:v>
                </c:pt>
                <c:pt idx="12650">
                  <c:v>0.40277777777777701</c:v>
                </c:pt>
                <c:pt idx="12651">
                  <c:v>0.40972222222222199</c:v>
                </c:pt>
                <c:pt idx="12652">
                  <c:v>0.41666666666666602</c:v>
                </c:pt>
                <c:pt idx="12653">
                  <c:v>0.42361111111111099</c:v>
                </c:pt>
                <c:pt idx="12654">
                  <c:v>0.43055555555555503</c:v>
                </c:pt>
                <c:pt idx="12655">
                  <c:v>0.4375</c:v>
                </c:pt>
                <c:pt idx="12656">
                  <c:v>0.44444444444444398</c:v>
                </c:pt>
                <c:pt idx="12657">
                  <c:v>0.45138888888888801</c:v>
                </c:pt>
                <c:pt idx="12658">
                  <c:v>0.45833333333333298</c:v>
                </c:pt>
                <c:pt idx="12659">
                  <c:v>0.46527777777777701</c:v>
                </c:pt>
                <c:pt idx="12660">
                  <c:v>0.47222222222222199</c:v>
                </c:pt>
                <c:pt idx="12661">
                  <c:v>0.47916666666666602</c:v>
                </c:pt>
                <c:pt idx="12662">
                  <c:v>0.48611111111111099</c:v>
                </c:pt>
                <c:pt idx="12663">
                  <c:v>0.49305555555555503</c:v>
                </c:pt>
                <c:pt idx="12664">
                  <c:v>0.5</c:v>
                </c:pt>
                <c:pt idx="12665">
                  <c:v>0.50694444444444398</c:v>
                </c:pt>
                <c:pt idx="12666">
                  <c:v>0.51388888888888795</c:v>
                </c:pt>
                <c:pt idx="12667">
                  <c:v>0.52083333333333304</c:v>
                </c:pt>
                <c:pt idx="12668">
                  <c:v>0.52777777777777701</c:v>
                </c:pt>
                <c:pt idx="12669">
                  <c:v>0.53472222222222199</c:v>
                </c:pt>
                <c:pt idx="12670">
                  <c:v>0.54166666666666596</c:v>
                </c:pt>
                <c:pt idx="12671">
                  <c:v>0.54861111111111105</c:v>
                </c:pt>
                <c:pt idx="12672">
                  <c:v>0.55555555555555503</c:v>
                </c:pt>
                <c:pt idx="12673">
                  <c:v>0.5625</c:v>
                </c:pt>
                <c:pt idx="12674">
                  <c:v>0.56944444444444398</c:v>
                </c:pt>
                <c:pt idx="12675">
                  <c:v>0.57638888888888795</c:v>
                </c:pt>
                <c:pt idx="12676">
                  <c:v>0.58333333333333304</c:v>
                </c:pt>
                <c:pt idx="12677">
                  <c:v>0.59027777777777701</c:v>
                </c:pt>
                <c:pt idx="12678">
                  <c:v>0.59722222222222199</c:v>
                </c:pt>
                <c:pt idx="12679">
                  <c:v>0.60416666666666596</c:v>
                </c:pt>
                <c:pt idx="12680">
                  <c:v>0.61111111111111105</c:v>
                </c:pt>
                <c:pt idx="12681">
                  <c:v>0.61805555555555503</c:v>
                </c:pt>
                <c:pt idx="12682">
                  <c:v>0.625</c:v>
                </c:pt>
                <c:pt idx="12683">
                  <c:v>0.63194444444444398</c:v>
                </c:pt>
                <c:pt idx="12684">
                  <c:v>0.63888888888888795</c:v>
                </c:pt>
                <c:pt idx="12685">
                  <c:v>0.64583333333333304</c:v>
                </c:pt>
                <c:pt idx="12686">
                  <c:v>0.65277777777777701</c:v>
                </c:pt>
                <c:pt idx="12687">
                  <c:v>0.65972222222222199</c:v>
                </c:pt>
                <c:pt idx="12688">
                  <c:v>0.66666666666666596</c:v>
                </c:pt>
                <c:pt idx="12689">
                  <c:v>0.67361111111111105</c:v>
                </c:pt>
                <c:pt idx="12690">
                  <c:v>0.68055555555555503</c:v>
                </c:pt>
                <c:pt idx="12691">
                  <c:v>0.6875</c:v>
                </c:pt>
                <c:pt idx="12692">
                  <c:v>0.69444444444444398</c:v>
                </c:pt>
                <c:pt idx="12693">
                  <c:v>0.70138888888888795</c:v>
                </c:pt>
                <c:pt idx="12694">
                  <c:v>0.70833333333333304</c:v>
                </c:pt>
                <c:pt idx="12695">
                  <c:v>0.71527777777777701</c:v>
                </c:pt>
                <c:pt idx="12696">
                  <c:v>0.72222222222222199</c:v>
                </c:pt>
                <c:pt idx="12697">
                  <c:v>0.72916666666666596</c:v>
                </c:pt>
                <c:pt idx="12698">
                  <c:v>0.73611111111111105</c:v>
                </c:pt>
                <c:pt idx="12699">
                  <c:v>0.74305555555555503</c:v>
                </c:pt>
                <c:pt idx="12700">
                  <c:v>0.75</c:v>
                </c:pt>
                <c:pt idx="12701">
                  <c:v>0.75694444444444398</c:v>
                </c:pt>
                <c:pt idx="12702">
                  <c:v>0.76388888888888795</c:v>
                </c:pt>
                <c:pt idx="12703">
                  <c:v>0.77083333333333304</c:v>
                </c:pt>
                <c:pt idx="12704">
                  <c:v>0.77777777777777701</c:v>
                </c:pt>
                <c:pt idx="12705">
                  <c:v>0.78472222222222199</c:v>
                </c:pt>
                <c:pt idx="12706">
                  <c:v>0.79166666666666596</c:v>
                </c:pt>
                <c:pt idx="12707">
                  <c:v>0.79861111111111105</c:v>
                </c:pt>
                <c:pt idx="12708">
                  <c:v>0.80555555555555503</c:v>
                </c:pt>
                <c:pt idx="12709">
                  <c:v>0.8125</c:v>
                </c:pt>
                <c:pt idx="12710">
                  <c:v>0.81944444444444398</c:v>
                </c:pt>
                <c:pt idx="12711">
                  <c:v>0.82638888888888795</c:v>
                </c:pt>
                <c:pt idx="12712">
                  <c:v>0.83333333333333304</c:v>
                </c:pt>
                <c:pt idx="12713">
                  <c:v>0.84027777777777701</c:v>
                </c:pt>
                <c:pt idx="12714">
                  <c:v>0.84722222222222199</c:v>
                </c:pt>
                <c:pt idx="12715">
                  <c:v>0.85416666666666596</c:v>
                </c:pt>
                <c:pt idx="12716">
                  <c:v>0.86111111111111105</c:v>
                </c:pt>
                <c:pt idx="12717">
                  <c:v>0.86805555555555503</c:v>
                </c:pt>
                <c:pt idx="12718">
                  <c:v>0.875</c:v>
                </c:pt>
                <c:pt idx="12719">
                  <c:v>0.88194444444444398</c:v>
                </c:pt>
                <c:pt idx="12720">
                  <c:v>0.88888888888888795</c:v>
                </c:pt>
                <c:pt idx="12721">
                  <c:v>0.89583333333333304</c:v>
                </c:pt>
                <c:pt idx="12722">
                  <c:v>0.90277777777777701</c:v>
                </c:pt>
                <c:pt idx="12723">
                  <c:v>0.90972222222222199</c:v>
                </c:pt>
                <c:pt idx="12724">
                  <c:v>0.91666666666666596</c:v>
                </c:pt>
                <c:pt idx="12725">
                  <c:v>0.92361111111111105</c:v>
                </c:pt>
                <c:pt idx="12726">
                  <c:v>0.93055555555555503</c:v>
                </c:pt>
                <c:pt idx="12727">
                  <c:v>0.9375</c:v>
                </c:pt>
                <c:pt idx="12728">
                  <c:v>0.94444444444444398</c:v>
                </c:pt>
                <c:pt idx="12729">
                  <c:v>0.95138888888888795</c:v>
                </c:pt>
                <c:pt idx="12730">
                  <c:v>0.95833333333333304</c:v>
                </c:pt>
                <c:pt idx="12731">
                  <c:v>0.96527777777777701</c:v>
                </c:pt>
                <c:pt idx="12732">
                  <c:v>0.97222222222222199</c:v>
                </c:pt>
                <c:pt idx="12733">
                  <c:v>0.97916666666666596</c:v>
                </c:pt>
                <c:pt idx="12734">
                  <c:v>0.98611111111111105</c:v>
                </c:pt>
                <c:pt idx="12735">
                  <c:v>0.99305555555555503</c:v>
                </c:pt>
                <c:pt idx="12736">
                  <c:v>0</c:v>
                </c:pt>
                <c:pt idx="12737">
                  <c:v>1.3698630136986301E-2</c:v>
                </c:pt>
                <c:pt idx="12738">
                  <c:v>2.7397260273972601E-2</c:v>
                </c:pt>
                <c:pt idx="12739">
                  <c:v>4.1095890410958902E-2</c:v>
                </c:pt>
                <c:pt idx="12740">
                  <c:v>5.4794520547945202E-2</c:v>
                </c:pt>
                <c:pt idx="12741">
                  <c:v>6.8493150684931503E-2</c:v>
                </c:pt>
                <c:pt idx="12742">
                  <c:v>8.2191780821917804E-2</c:v>
                </c:pt>
                <c:pt idx="12743">
                  <c:v>9.5890410958904104E-2</c:v>
                </c:pt>
                <c:pt idx="12744">
                  <c:v>0.10958904109589</c:v>
                </c:pt>
                <c:pt idx="12745">
                  <c:v>0.123287671232876</c:v>
                </c:pt>
                <c:pt idx="12746">
                  <c:v>0.13698630136986301</c:v>
                </c:pt>
                <c:pt idx="12747">
                  <c:v>0.150684931506849</c:v>
                </c:pt>
                <c:pt idx="12748">
                  <c:v>0.164383561643835</c:v>
                </c:pt>
                <c:pt idx="12749">
                  <c:v>0.17808219178082099</c:v>
                </c:pt>
                <c:pt idx="12750">
                  <c:v>0.19178082191780799</c:v>
                </c:pt>
                <c:pt idx="12751">
                  <c:v>0.20547945205479401</c:v>
                </c:pt>
                <c:pt idx="12752">
                  <c:v>0.21917808219178</c:v>
                </c:pt>
                <c:pt idx="12753">
                  <c:v>0.232876712328767</c:v>
                </c:pt>
                <c:pt idx="12754">
                  <c:v>0.24657534246575299</c:v>
                </c:pt>
                <c:pt idx="12755">
                  <c:v>0.26027397260273899</c:v>
                </c:pt>
                <c:pt idx="12756">
                  <c:v>0.27397260273972601</c:v>
                </c:pt>
                <c:pt idx="12757">
                  <c:v>0.28767123287671198</c:v>
                </c:pt>
                <c:pt idx="12758">
                  <c:v>0.301369863013698</c:v>
                </c:pt>
                <c:pt idx="12759">
                  <c:v>0.31506849315068403</c:v>
                </c:pt>
                <c:pt idx="12760">
                  <c:v>0.32876712328767099</c:v>
                </c:pt>
                <c:pt idx="12761">
                  <c:v>0.34246575342465702</c:v>
                </c:pt>
                <c:pt idx="12762">
                  <c:v>0.35616438356164298</c:v>
                </c:pt>
                <c:pt idx="12763">
                  <c:v>0.36986301369863001</c:v>
                </c:pt>
                <c:pt idx="12764">
                  <c:v>0.38356164383561597</c:v>
                </c:pt>
                <c:pt idx="12765">
                  <c:v>0.397260273972602</c:v>
                </c:pt>
                <c:pt idx="12766">
                  <c:v>0.41095890410958902</c:v>
                </c:pt>
                <c:pt idx="12767">
                  <c:v>0.42465753424657499</c:v>
                </c:pt>
                <c:pt idx="12768">
                  <c:v>0.43835616438356101</c:v>
                </c:pt>
                <c:pt idx="12769">
                  <c:v>0.45205479452054698</c:v>
                </c:pt>
                <c:pt idx="12770">
                  <c:v>0.465753424657534</c:v>
                </c:pt>
                <c:pt idx="12771">
                  <c:v>0.47945205479452002</c:v>
                </c:pt>
                <c:pt idx="12772">
                  <c:v>0.49315068493150599</c:v>
                </c:pt>
                <c:pt idx="12773">
                  <c:v>0.50684931506849296</c:v>
                </c:pt>
                <c:pt idx="12774">
                  <c:v>0.52054794520547898</c:v>
                </c:pt>
                <c:pt idx="12775">
                  <c:v>0.534246575342465</c:v>
                </c:pt>
                <c:pt idx="12776">
                  <c:v>0.54794520547945202</c:v>
                </c:pt>
                <c:pt idx="12777">
                  <c:v>0.56164383561643805</c:v>
                </c:pt>
                <c:pt idx="12778">
                  <c:v>0.57534246575342396</c:v>
                </c:pt>
                <c:pt idx="12779">
                  <c:v>0.58904109589041098</c:v>
                </c:pt>
                <c:pt idx="12780">
                  <c:v>0.602739726027397</c:v>
                </c:pt>
                <c:pt idx="12781">
                  <c:v>0.61643835616438303</c:v>
                </c:pt>
                <c:pt idx="12782">
                  <c:v>0.63013698630136905</c:v>
                </c:pt>
                <c:pt idx="12783">
                  <c:v>0.64383561643835596</c:v>
                </c:pt>
                <c:pt idx="12784">
                  <c:v>0.65753424657534199</c:v>
                </c:pt>
                <c:pt idx="12785">
                  <c:v>0.67123287671232801</c:v>
                </c:pt>
                <c:pt idx="12786">
                  <c:v>0.68493150684931503</c:v>
                </c:pt>
                <c:pt idx="12787">
                  <c:v>0.69863013698630105</c:v>
                </c:pt>
                <c:pt idx="12788">
                  <c:v>0.71232876712328697</c:v>
                </c:pt>
                <c:pt idx="12789">
                  <c:v>0.72602739726027399</c:v>
                </c:pt>
                <c:pt idx="12790">
                  <c:v>0.73972602739726001</c:v>
                </c:pt>
                <c:pt idx="12791">
                  <c:v>0.75342465753424603</c:v>
                </c:pt>
                <c:pt idx="12792">
                  <c:v>0.76712328767123195</c:v>
                </c:pt>
                <c:pt idx="12793">
                  <c:v>0.78082191780821897</c:v>
                </c:pt>
                <c:pt idx="12794">
                  <c:v>0.79452054794520499</c:v>
                </c:pt>
                <c:pt idx="12795">
                  <c:v>0.80821917808219101</c:v>
                </c:pt>
                <c:pt idx="12796">
                  <c:v>0.82191780821917804</c:v>
                </c:pt>
                <c:pt idx="12797">
                  <c:v>0.83561643835616395</c:v>
                </c:pt>
                <c:pt idx="12798">
                  <c:v>0.84931506849314997</c:v>
                </c:pt>
                <c:pt idx="12799">
                  <c:v>0.86301369863013699</c:v>
                </c:pt>
                <c:pt idx="12800">
                  <c:v>0.87671232876712302</c:v>
                </c:pt>
                <c:pt idx="12801">
                  <c:v>0.89041095890410904</c:v>
                </c:pt>
                <c:pt idx="12802">
                  <c:v>0.90410958904109495</c:v>
                </c:pt>
                <c:pt idx="12803">
                  <c:v>0.91780821917808197</c:v>
                </c:pt>
                <c:pt idx="12804">
                  <c:v>0.931506849315068</c:v>
                </c:pt>
                <c:pt idx="12805">
                  <c:v>0.94520547945205402</c:v>
                </c:pt>
                <c:pt idx="12806">
                  <c:v>0.95890410958904104</c:v>
                </c:pt>
                <c:pt idx="12807">
                  <c:v>0.97260273972602695</c:v>
                </c:pt>
                <c:pt idx="12808">
                  <c:v>0.98630136986301298</c:v>
                </c:pt>
                <c:pt idx="12809">
                  <c:v>0</c:v>
                </c:pt>
                <c:pt idx="12810">
                  <c:v>1.09890109890109E-2</c:v>
                </c:pt>
                <c:pt idx="12811">
                  <c:v>2.19780219780219E-2</c:v>
                </c:pt>
                <c:pt idx="12812">
                  <c:v>3.2967032967032898E-2</c:v>
                </c:pt>
                <c:pt idx="12813">
                  <c:v>4.3956043956043897E-2</c:v>
                </c:pt>
                <c:pt idx="12814">
                  <c:v>5.4945054945054903E-2</c:v>
                </c:pt>
                <c:pt idx="12815">
                  <c:v>6.5934065934065894E-2</c:v>
                </c:pt>
                <c:pt idx="12816">
                  <c:v>7.69230769230769E-2</c:v>
                </c:pt>
                <c:pt idx="12817">
                  <c:v>8.7912087912087905E-2</c:v>
                </c:pt>
                <c:pt idx="12818">
                  <c:v>9.8901098901098897E-2</c:v>
                </c:pt>
                <c:pt idx="12819">
                  <c:v>0.109890109890109</c:v>
                </c:pt>
                <c:pt idx="12820">
                  <c:v>0.12087912087912001</c:v>
                </c:pt>
                <c:pt idx="12821">
                  <c:v>0.13186813186813101</c:v>
                </c:pt>
                <c:pt idx="12822">
                  <c:v>0.14285714285714199</c:v>
                </c:pt>
                <c:pt idx="12823">
                  <c:v>0.15384615384615299</c:v>
                </c:pt>
                <c:pt idx="12824">
                  <c:v>0.164835164835164</c:v>
                </c:pt>
                <c:pt idx="12825">
                  <c:v>0.17582417582417501</c:v>
                </c:pt>
                <c:pt idx="12826">
                  <c:v>0.18681318681318601</c:v>
                </c:pt>
                <c:pt idx="12827">
                  <c:v>0.19780219780219699</c:v>
                </c:pt>
                <c:pt idx="12828">
                  <c:v>0.20879120879120799</c:v>
                </c:pt>
                <c:pt idx="12829">
                  <c:v>0.219780219780219</c:v>
                </c:pt>
                <c:pt idx="12830">
                  <c:v>0.23076923076923</c:v>
                </c:pt>
                <c:pt idx="12831">
                  <c:v>0.24175824175824101</c:v>
                </c:pt>
                <c:pt idx="12832">
                  <c:v>0.25274725274725202</c:v>
                </c:pt>
                <c:pt idx="12833">
                  <c:v>0.26373626373626302</c:v>
                </c:pt>
                <c:pt idx="12834">
                  <c:v>0.27472527472527403</c:v>
                </c:pt>
                <c:pt idx="12835">
                  <c:v>0.28571428571428498</c:v>
                </c:pt>
                <c:pt idx="12836">
                  <c:v>0.29670329670329598</c:v>
                </c:pt>
                <c:pt idx="12837">
                  <c:v>0.30769230769230699</c:v>
                </c:pt>
                <c:pt idx="12838">
                  <c:v>0.31868131868131799</c:v>
                </c:pt>
                <c:pt idx="12839">
                  <c:v>0.329670329670329</c:v>
                </c:pt>
                <c:pt idx="12840">
                  <c:v>0.34065934065934</c:v>
                </c:pt>
                <c:pt idx="12841">
                  <c:v>0.35164835164835101</c:v>
                </c:pt>
                <c:pt idx="12842">
                  <c:v>0.36263736263736202</c:v>
                </c:pt>
                <c:pt idx="12843">
                  <c:v>0.37362637362637302</c:v>
                </c:pt>
                <c:pt idx="12844">
                  <c:v>0.38461538461538403</c:v>
                </c:pt>
                <c:pt idx="12845">
                  <c:v>0.39560439560439498</c:v>
                </c:pt>
                <c:pt idx="12846">
                  <c:v>0.40659340659340598</c:v>
                </c:pt>
                <c:pt idx="12847">
                  <c:v>0.41758241758241699</c:v>
                </c:pt>
                <c:pt idx="12848">
                  <c:v>0.42857142857142799</c:v>
                </c:pt>
                <c:pt idx="12849">
                  <c:v>0.439560439560439</c:v>
                </c:pt>
                <c:pt idx="12850">
                  <c:v>0.45054945054945</c:v>
                </c:pt>
                <c:pt idx="12851">
                  <c:v>0.46153846153846101</c:v>
                </c:pt>
                <c:pt idx="12852">
                  <c:v>0.47252747252747201</c:v>
                </c:pt>
                <c:pt idx="12853">
                  <c:v>0.48351648351648302</c:v>
                </c:pt>
                <c:pt idx="12854">
                  <c:v>0.49450549450549403</c:v>
                </c:pt>
                <c:pt idx="12855">
                  <c:v>0.50549450549450503</c:v>
                </c:pt>
                <c:pt idx="12856">
                  <c:v>0.51648351648351598</c:v>
                </c:pt>
                <c:pt idx="12857">
                  <c:v>0.52747252747252704</c:v>
                </c:pt>
                <c:pt idx="12858">
                  <c:v>0.53846153846153799</c:v>
                </c:pt>
                <c:pt idx="12859">
                  <c:v>0.54945054945054905</c:v>
                </c:pt>
                <c:pt idx="12860">
                  <c:v>0.56043956043956</c:v>
                </c:pt>
                <c:pt idx="12861">
                  <c:v>0.57142857142857095</c:v>
                </c:pt>
                <c:pt idx="12862">
                  <c:v>0.58241758241758201</c:v>
                </c:pt>
                <c:pt idx="12863">
                  <c:v>0.59340659340659296</c:v>
                </c:pt>
                <c:pt idx="12864">
                  <c:v>0.60439560439560402</c:v>
                </c:pt>
                <c:pt idx="12865">
                  <c:v>0.61538461538461497</c:v>
                </c:pt>
                <c:pt idx="12866">
                  <c:v>0.62637362637362604</c:v>
                </c:pt>
                <c:pt idx="12867">
                  <c:v>0.63736263736263699</c:v>
                </c:pt>
                <c:pt idx="12868">
                  <c:v>0.64835164835164805</c:v>
                </c:pt>
                <c:pt idx="12869">
                  <c:v>0.659340659340659</c:v>
                </c:pt>
                <c:pt idx="12870">
                  <c:v>0.67032967032966995</c:v>
                </c:pt>
                <c:pt idx="12871">
                  <c:v>0.68131868131868101</c:v>
                </c:pt>
                <c:pt idx="12872">
                  <c:v>0.69230769230769196</c:v>
                </c:pt>
                <c:pt idx="12873">
                  <c:v>0.70329670329670302</c:v>
                </c:pt>
                <c:pt idx="12874">
                  <c:v>0.71428571428571397</c:v>
                </c:pt>
                <c:pt idx="12875">
                  <c:v>0.72527472527472503</c:v>
                </c:pt>
                <c:pt idx="12876">
                  <c:v>0.73626373626373598</c:v>
                </c:pt>
                <c:pt idx="12877">
                  <c:v>0.74725274725274704</c:v>
                </c:pt>
                <c:pt idx="12878">
                  <c:v>0.75824175824175799</c:v>
                </c:pt>
                <c:pt idx="12879">
                  <c:v>0.76923076923076905</c:v>
                </c:pt>
                <c:pt idx="12880">
                  <c:v>0.78021978021978</c:v>
                </c:pt>
                <c:pt idx="12881">
                  <c:v>0.79120879120879095</c:v>
                </c:pt>
                <c:pt idx="12882">
                  <c:v>0.80219780219780201</c:v>
                </c:pt>
                <c:pt idx="12883">
                  <c:v>0.81318681318681296</c:v>
                </c:pt>
                <c:pt idx="12884">
                  <c:v>0.82417582417582402</c:v>
                </c:pt>
                <c:pt idx="12885">
                  <c:v>0.83516483516483497</c:v>
                </c:pt>
                <c:pt idx="12886">
                  <c:v>0.84615384615384603</c:v>
                </c:pt>
                <c:pt idx="12887">
                  <c:v>0.85714285714285698</c:v>
                </c:pt>
                <c:pt idx="12888">
                  <c:v>0.86813186813186805</c:v>
                </c:pt>
                <c:pt idx="12889">
                  <c:v>0.879120879120879</c:v>
                </c:pt>
                <c:pt idx="12890">
                  <c:v>0.89010989010988995</c:v>
                </c:pt>
                <c:pt idx="12891">
                  <c:v>0.90109890109890101</c:v>
                </c:pt>
                <c:pt idx="12892">
                  <c:v>0.91208791208791196</c:v>
                </c:pt>
                <c:pt idx="12893">
                  <c:v>0.92307692307692302</c:v>
                </c:pt>
                <c:pt idx="12894">
                  <c:v>0.93406593406593397</c:v>
                </c:pt>
                <c:pt idx="12895">
                  <c:v>0.94505494505494503</c:v>
                </c:pt>
                <c:pt idx="12896">
                  <c:v>0.95604395604395598</c:v>
                </c:pt>
                <c:pt idx="12897">
                  <c:v>0.96703296703296704</c:v>
                </c:pt>
                <c:pt idx="12898">
                  <c:v>0.97802197802197799</c:v>
                </c:pt>
                <c:pt idx="12899">
                  <c:v>0.98901098901098905</c:v>
                </c:pt>
                <c:pt idx="12900">
                  <c:v>0</c:v>
                </c:pt>
                <c:pt idx="12901">
                  <c:v>1.0638297872340399E-2</c:v>
                </c:pt>
                <c:pt idx="12902">
                  <c:v>2.1276595744680799E-2</c:v>
                </c:pt>
                <c:pt idx="12903">
                  <c:v>3.1914893617021198E-2</c:v>
                </c:pt>
                <c:pt idx="12904">
                  <c:v>4.2553191489361701E-2</c:v>
                </c:pt>
                <c:pt idx="12905">
                  <c:v>5.31914893617021E-2</c:v>
                </c:pt>
                <c:pt idx="12906">
                  <c:v>6.3829787234042507E-2</c:v>
                </c:pt>
                <c:pt idx="12907">
                  <c:v>7.4468085106382906E-2</c:v>
                </c:pt>
                <c:pt idx="12908">
                  <c:v>8.5106382978723402E-2</c:v>
                </c:pt>
                <c:pt idx="12909">
                  <c:v>9.5744680851063801E-2</c:v>
                </c:pt>
                <c:pt idx="12910">
                  <c:v>0.10638297872340401</c:v>
                </c:pt>
                <c:pt idx="12911">
                  <c:v>0.117021276595744</c:v>
                </c:pt>
                <c:pt idx="12912">
                  <c:v>0.12765957446808501</c:v>
                </c:pt>
                <c:pt idx="12913">
                  <c:v>0.13829787234042501</c:v>
                </c:pt>
                <c:pt idx="12914">
                  <c:v>0.14893617021276501</c:v>
                </c:pt>
                <c:pt idx="12915">
                  <c:v>0.159574468085106</c:v>
                </c:pt>
                <c:pt idx="12916">
                  <c:v>0.170212765957446</c:v>
                </c:pt>
                <c:pt idx="12917">
                  <c:v>0.180851063829787</c:v>
                </c:pt>
                <c:pt idx="12918">
                  <c:v>0.19148936170212699</c:v>
                </c:pt>
                <c:pt idx="12919">
                  <c:v>0.20212765957446799</c:v>
                </c:pt>
                <c:pt idx="12920">
                  <c:v>0.21276595744680801</c:v>
                </c:pt>
                <c:pt idx="12921">
                  <c:v>0.22340425531914801</c:v>
                </c:pt>
                <c:pt idx="12922">
                  <c:v>0.23404255319148901</c:v>
                </c:pt>
                <c:pt idx="12923">
                  <c:v>0.244680851063829</c:v>
                </c:pt>
                <c:pt idx="12924">
                  <c:v>0.25531914893617003</c:v>
                </c:pt>
                <c:pt idx="12925">
                  <c:v>0.26595744680851002</c:v>
                </c:pt>
                <c:pt idx="12926">
                  <c:v>0.27659574468085102</c:v>
                </c:pt>
                <c:pt idx="12927">
                  <c:v>0.28723404255319102</c:v>
                </c:pt>
                <c:pt idx="12928">
                  <c:v>0.29787234042553101</c:v>
                </c:pt>
                <c:pt idx="12929">
                  <c:v>0.30851063829787201</c:v>
                </c:pt>
                <c:pt idx="12930">
                  <c:v>0.31914893617021201</c:v>
                </c:pt>
                <c:pt idx="12931">
                  <c:v>0.329787234042553</c:v>
                </c:pt>
                <c:pt idx="12932">
                  <c:v>0.340425531914893</c:v>
                </c:pt>
                <c:pt idx="12933">
                  <c:v>0.35106382978723399</c:v>
                </c:pt>
                <c:pt idx="12934">
                  <c:v>0.36170212765957399</c:v>
                </c:pt>
                <c:pt idx="12935">
                  <c:v>0.37234042553191399</c:v>
                </c:pt>
                <c:pt idx="12936">
                  <c:v>0.38297872340425498</c:v>
                </c:pt>
                <c:pt idx="12937">
                  <c:v>0.39361702127659498</c:v>
                </c:pt>
                <c:pt idx="12938">
                  <c:v>0.40425531914893598</c:v>
                </c:pt>
                <c:pt idx="12939">
                  <c:v>0.41489361702127597</c:v>
                </c:pt>
                <c:pt idx="12940">
                  <c:v>0.42553191489361702</c:v>
                </c:pt>
                <c:pt idx="12941">
                  <c:v>0.43617021276595702</c:v>
                </c:pt>
                <c:pt idx="12942">
                  <c:v>0.44680851063829702</c:v>
                </c:pt>
                <c:pt idx="12943">
                  <c:v>0.45744680851063801</c:v>
                </c:pt>
                <c:pt idx="12944">
                  <c:v>0.46808510638297801</c:v>
                </c:pt>
                <c:pt idx="12945">
                  <c:v>0.47872340425531901</c:v>
                </c:pt>
                <c:pt idx="12946">
                  <c:v>0.489361702127659</c:v>
                </c:pt>
                <c:pt idx="12947">
                  <c:v>0.5</c:v>
                </c:pt>
                <c:pt idx="12948">
                  <c:v>0.51063829787234005</c:v>
                </c:pt>
                <c:pt idx="12949">
                  <c:v>0.52127659574467999</c:v>
                </c:pt>
                <c:pt idx="12950">
                  <c:v>0.53191489361702105</c:v>
                </c:pt>
                <c:pt idx="12951">
                  <c:v>0.54255319148936099</c:v>
                </c:pt>
                <c:pt idx="12952">
                  <c:v>0.55319148936170204</c:v>
                </c:pt>
                <c:pt idx="12953">
                  <c:v>0.56382978723404198</c:v>
                </c:pt>
                <c:pt idx="12954">
                  <c:v>0.57446808510638303</c:v>
                </c:pt>
                <c:pt idx="12955">
                  <c:v>0.58510638297872297</c:v>
                </c:pt>
                <c:pt idx="12956">
                  <c:v>0.59574468085106302</c:v>
                </c:pt>
                <c:pt idx="12957">
                  <c:v>0.60638297872340396</c:v>
                </c:pt>
                <c:pt idx="12958">
                  <c:v>0.61702127659574402</c:v>
                </c:pt>
                <c:pt idx="12959">
                  <c:v>0.62765957446808496</c:v>
                </c:pt>
                <c:pt idx="12960">
                  <c:v>0.63829787234042501</c:v>
                </c:pt>
                <c:pt idx="12961">
                  <c:v>0.64893617021276595</c:v>
                </c:pt>
                <c:pt idx="12962">
                  <c:v>0.659574468085106</c:v>
                </c:pt>
                <c:pt idx="12963">
                  <c:v>0.67021276595744605</c:v>
                </c:pt>
                <c:pt idx="12964">
                  <c:v>0.680851063829787</c:v>
                </c:pt>
                <c:pt idx="12965">
                  <c:v>0.69148936170212705</c:v>
                </c:pt>
                <c:pt idx="12966">
                  <c:v>0.70212765957446799</c:v>
                </c:pt>
                <c:pt idx="12967">
                  <c:v>0.71276595744680804</c:v>
                </c:pt>
                <c:pt idx="12968">
                  <c:v>0.72340425531914898</c:v>
                </c:pt>
                <c:pt idx="12969">
                  <c:v>0.73404255319148903</c:v>
                </c:pt>
                <c:pt idx="12970">
                  <c:v>0.74468085106382897</c:v>
                </c:pt>
                <c:pt idx="12971">
                  <c:v>0.75531914893617003</c:v>
                </c:pt>
                <c:pt idx="12972">
                  <c:v>0.76595744680850997</c:v>
                </c:pt>
                <c:pt idx="12973">
                  <c:v>0.77659574468085102</c:v>
                </c:pt>
                <c:pt idx="12974">
                  <c:v>0.78723404255319096</c:v>
                </c:pt>
                <c:pt idx="12975">
                  <c:v>0.79787234042553101</c:v>
                </c:pt>
                <c:pt idx="12976">
                  <c:v>0.80851063829787195</c:v>
                </c:pt>
                <c:pt idx="12977">
                  <c:v>0.81914893617021201</c:v>
                </c:pt>
                <c:pt idx="12978">
                  <c:v>0.82978723404255295</c:v>
                </c:pt>
                <c:pt idx="12979">
                  <c:v>0.840425531914893</c:v>
                </c:pt>
                <c:pt idx="12980">
                  <c:v>0.85106382978723405</c:v>
                </c:pt>
                <c:pt idx="12981">
                  <c:v>0.86170212765957399</c:v>
                </c:pt>
                <c:pt idx="12982">
                  <c:v>0.87234042553191404</c:v>
                </c:pt>
                <c:pt idx="12983">
                  <c:v>0.88297872340425498</c:v>
                </c:pt>
                <c:pt idx="12984">
                  <c:v>0.89361702127659504</c:v>
                </c:pt>
                <c:pt idx="12985">
                  <c:v>0.90425531914893598</c:v>
                </c:pt>
                <c:pt idx="12986">
                  <c:v>0.91489361702127603</c:v>
                </c:pt>
                <c:pt idx="12987">
                  <c:v>0.92553191489361697</c:v>
                </c:pt>
                <c:pt idx="12988">
                  <c:v>0.93617021276595702</c:v>
                </c:pt>
                <c:pt idx="12989">
                  <c:v>0.94680851063829696</c:v>
                </c:pt>
                <c:pt idx="12990">
                  <c:v>0.95744680851063801</c:v>
                </c:pt>
                <c:pt idx="12991">
                  <c:v>0.96808510638297796</c:v>
                </c:pt>
                <c:pt idx="12992">
                  <c:v>0.97872340425531901</c:v>
                </c:pt>
                <c:pt idx="12993">
                  <c:v>0.98936170212765895</c:v>
                </c:pt>
                <c:pt idx="12994">
                  <c:v>0</c:v>
                </c:pt>
                <c:pt idx="12995">
                  <c:v>6.6666666666666596E-2</c:v>
                </c:pt>
                <c:pt idx="12996">
                  <c:v>0.133333333333333</c:v>
                </c:pt>
                <c:pt idx="12997">
                  <c:v>0.2</c:v>
                </c:pt>
                <c:pt idx="12998">
                  <c:v>0.266666666666666</c:v>
                </c:pt>
                <c:pt idx="12999">
                  <c:v>0.33333333333333298</c:v>
                </c:pt>
                <c:pt idx="13000">
                  <c:v>0.4</c:v>
                </c:pt>
                <c:pt idx="13001">
                  <c:v>0.46666666666666601</c:v>
                </c:pt>
                <c:pt idx="13002">
                  <c:v>0.53333333333333299</c:v>
                </c:pt>
                <c:pt idx="13003">
                  <c:v>0.6</c:v>
                </c:pt>
                <c:pt idx="13004">
                  <c:v>0.66666666666666596</c:v>
                </c:pt>
                <c:pt idx="13005">
                  <c:v>0.73333333333333295</c:v>
                </c:pt>
                <c:pt idx="13006">
                  <c:v>0.8</c:v>
                </c:pt>
                <c:pt idx="13007">
                  <c:v>0.86666666666666603</c:v>
                </c:pt>
                <c:pt idx="13008">
                  <c:v>0.93333333333333302</c:v>
                </c:pt>
                <c:pt idx="13009">
                  <c:v>0</c:v>
                </c:pt>
                <c:pt idx="13010">
                  <c:v>2.1739130434782601E-2</c:v>
                </c:pt>
                <c:pt idx="13011">
                  <c:v>4.3478260869565202E-2</c:v>
                </c:pt>
                <c:pt idx="13012">
                  <c:v>6.5217391304347797E-2</c:v>
                </c:pt>
                <c:pt idx="13013">
                  <c:v>8.6956521739130405E-2</c:v>
                </c:pt>
                <c:pt idx="13014">
                  <c:v>0.108695652173913</c:v>
                </c:pt>
                <c:pt idx="13015">
                  <c:v>0.13043478260869501</c:v>
                </c:pt>
                <c:pt idx="13016">
                  <c:v>0.15217391304347799</c:v>
                </c:pt>
                <c:pt idx="13017">
                  <c:v>0.17391304347826</c:v>
                </c:pt>
                <c:pt idx="13018">
                  <c:v>0.19565217391304299</c:v>
                </c:pt>
                <c:pt idx="13019">
                  <c:v>0.217391304347826</c:v>
                </c:pt>
                <c:pt idx="13020">
                  <c:v>0.23913043478260801</c:v>
                </c:pt>
                <c:pt idx="13021">
                  <c:v>0.26086956521739102</c:v>
                </c:pt>
                <c:pt idx="13022">
                  <c:v>0.282608695652173</c:v>
                </c:pt>
                <c:pt idx="13023">
                  <c:v>0.30434782608695599</c:v>
                </c:pt>
                <c:pt idx="13024">
                  <c:v>0.32608695652173902</c:v>
                </c:pt>
                <c:pt idx="13025">
                  <c:v>0.34782608695652101</c:v>
                </c:pt>
                <c:pt idx="13026">
                  <c:v>0.36956521739130399</c:v>
                </c:pt>
                <c:pt idx="13027">
                  <c:v>0.39130434782608697</c:v>
                </c:pt>
                <c:pt idx="13028">
                  <c:v>0.41304347826086901</c:v>
                </c:pt>
                <c:pt idx="13029">
                  <c:v>0.434782608695652</c:v>
                </c:pt>
                <c:pt idx="13030">
                  <c:v>0.45652173913043398</c:v>
                </c:pt>
                <c:pt idx="13031">
                  <c:v>0.47826086956521702</c:v>
                </c:pt>
                <c:pt idx="13032">
                  <c:v>0.5</c:v>
                </c:pt>
                <c:pt idx="13033">
                  <c:v>0.52173913043478204</c:v>
                </c:pt>
                <c:pt idx="13034">
                  <c:v>0.54347826086956497</c:v>
                </c:pt>
                <c:pt idx="13035">
                  <c:v>0.56521739130434701</c:v>
                </c:pt>
                <c:pt idx="13036">
                  <c:v>0.58695652173913004</c:v>
                </c:pt>
                <c:pt idx="13037">
                  <c:v>0.60869565217391297</c:v>
                </c:pt>
                <c:pt idx="13038">
                  <c:v>0.63043478260869501</c:v>
                </c:pt>
                <c:pt idx="13039">
                  <c:v>0.65217391304347805</c:v>
                </c:pt>
                <c:pt idx="13040">
                  <c:v>0.67391304347825998</c:v>
                </c:pt>
                <c:pt idx="13041">
                  <c:v>0.69565217391304301</c:v>
                </c:pt>
                <c:pt idx="13042">
                  <c:v>0.71739130434782605</c:v>
                </c:pt>
                <c:pt idx="13043">
                  <c:v>0.73913043478260798</c:v>
                </c:pt>
                <c:pt idx="13044">
                  <c:v>0.76086956521739102</c:v>
                </c:pt>
                <c:pt idx="13045">
                  <c:v>0.78260869565217395</c:v>
                </c:pt>
                <c:pt idx="13046">
                  <c:v>0.80434782608695599</c:v>
                </c:pt>
                <c:pt idx="13047">
                  <c:v>0.82608695652173902</c:v>
                </c:pt>
                <c:pt idx="13048">
                  <c:v>0.84782608695652095</c:v>
                </c:pt>
                <c:pt idx="13049">
                  <c:v>0.86956521739130399</c:v>
                </c:pt>
                <c:pt idx="13050">
                  <c:v>0.89130434782608603</c:v>
                </c:pt>
                <c:pt idx="13051">
                  <c:v>0.91304347826086896</c:v>
                </c:pt>
                <c:pt idx="13052">
                  <c:v>0.934782608695652</c:v>
                </c:pt>
                <c:pt idx="13053">
                  <c:v>0.95652173913043403</c:v>
                </c:pt>
                <c:pt idx="13054">
                  <c:v>0.97826086956521696</c:v>
                </c:pt>
                <c:pt idx="13055">
                  <c:v>0</c:v>
                </c:pt>
                <c:pt idx="13056">
                  <c:v>1.2987012987012899E-2</c:v>
                </c:pt>
                <c:pt idx="13057">
                  <c:v>2.5974025974025899E-2</c:v>
                </c:pt>
                <c:pt idx="13058">
                  <c:v>3.8961038961038898E-2</c:v>
                </c:pt>
                <c:pt idx="13059">
                  <c:v>5.1948051948051903E-2</c:v>
                </c:pt>
                <c:pt idx="13060">
                  <c:v>6.4935064935064901E-2</c:v>
                </c:pt>
                <c:pt idx="13061">
                  <c:v>7.7922077922077906E-2</c:v>
                </c:pt>
                <c:pt idx="13062">
                  <c:v>9.0909090909090898E-2</c:v>
                </c:pt>
                <c:pt idx="13063">
                  <c:v>0.103896103896103</c:v>
                </c:pt>
                <c:pt idx="13064">
                  <c:v>0.11688311688311601</c:v>
                </c:pt>
                <c:pt idx="13065">
                  <c:v>0.129870129870129</c:v>
                </c:pt>
                <c:pt idx="13066">
                  <c:v>0.14285714285714199</c:v>
                </c:pt>
                <c:pt idx="13067">
                  <c:v>0.15584415584415501</c:v>
                </c:pt>
                <c:pt idx="13068">
                  <c:v>0.168831168831168</c:v>
                </c:pt>
                <c:pt idx="13069">
                  <c:v>0.18181818181818099</c:v>
                </c:pt>
                <c:pt idx="13070">
                  <c:v>0.19480519480519401</c:v>
                </c:pt>
                <c:pt idx="13071">
                  <c:v>0.207792207792207</c:v>
                </c:pt>
                <c:pt idx="13072">
                  <c:v>0.22077922077921999</c:v>
                </c:pt>
                <c:pt idx="13073">
                  <c:v>0.23376623376623301</c:v>
                </c:pt>
                <c:pt idx="13074">
                  <c:v>0.246753246753246</c:v>
                </c:pt>
                <c:pt idx="13075">
                  <c:v>0.25974025974025899</c:v>
                </c:pt>
                <c:pt idx="13076">
                  <c:v>0.27272727272727199</c:v>
                </c:pt>
                <c:pt idx="13077">
                  <c:v>0.28571428571428498</c:v>
                </c:pt>
                <c:pt idx="13078">
                  <c:v>0.29870129870129802</c:v>
                </c:pt>
                <c:pt idx="13079">
                  <c:v>0.31168831168831101</c:v>
                </c:pt>
                <c:pt idx="13080">
                  <c:v>0.32467532467532401</c:v>
                </c:pt>
                <c:pt idx="13081">
                  <c:v>0.337662337662337</c:v>
                </c:pt>
                <c:pt idx="13082">
                  <c:v>0.35064935064934999</c:v>
                </c:pt>
                <c:pt idx="13083">
                  <c:v>0.36363636363636298</c:v>
                </c:pt>
                <c:pt idx="13084">
                  <c:v>0.37662337662337603</c:v>
                </c:pt>
                <c:pt idx="13085">
                  <c:v>0.38961038961038902</c:v>
                </c:pt>
                <c:pt idx="13086">
                  <c:v>0.40259740259740201</c:v>
                </c:pt>
                <c:pt idx="13087">
                  <c:v>0.415584415584415</c:v>
                </c:pt>
                <c:pt idx="13088">
                  <c:v>0.42857142857142799</c:v>
                </c:pt>
                <c:pt idx="13089">
                  <c:v>0.44155844155844098</c:v>
                </c:pt>
                <c:pt idx="13090">
                  <c:v>0.45454545454545398</c:v>
                </c:pt>
                <c:pt idx="13091">
                  <c:v>0.46753246753246702</c:v>
                </c:pt>
                <c:pt idx="13092">
                  <c:v>0.48051948051948001</c:v>
                </c:pt>
                <c:pt idx="13093">
                  <c:v>0.493506493506493</c:v>
                </c:pt>
                <c:pt idx="13094">
                  <c:v>0.506493506493506</c:v>
                </c:pt>
                <c:pt idx="13095">
                  <c:v>0.51948051948051899</c:v>
                </c:pt>
                <c:pt idx="13096">
                  <c:v>0.53246753246753198</c:v>
                </c:pt>
                <c:pt idx="13097">
                  <c:v>0.54545454545454497</c:v>
                </c:pt>
                <c:pt idx="13098">
                  <c:v>0.55844155844155796</c:v>
                </c:pt>
                <c:pt idx="13099">
                  <c:v>0.57142857142857095</c:v>
                </c:pt>
                <c:pt idx="13100">
                  <c:v>0.58441558441558406</c:v>
                </c:pt>
                <c:pt idx="13101">
                  <c:v>0.59740259740259705</c:v>
                </c:pt>
                <c:pt idx="13102">
                  <c:v>0.61038961038961004</c:v>
                </c:pt>
                <c:pt idx="13103">
                  <c:v>0.62337662337662303</c:v>
                </c:pt>
                <c:pt idx="13104">
                  <c:v>0.63636363636363602</c:v>
                </c:pt>
                <c:pt idx="13105">
                  <c:v>0.64935064935064901</c:v>
                </c:pt>
                <c:pt idx="13106">
                  <c:v>0.662337662337662</c:v>
                </c:pt>
                <c:pt idx="13107">
                  <c:v>0.67532467532467499</c:v>
                </c:pt>
                <c:pt idx="13108">
                  <c:v>0.68831168831168799</c:v>
                </c:pt>
                <c:pt idx="13109">
                  <c:v>0.70129870129870098</c:v>
                </c:pt>
                <c:pt idx="13110">
                  <c:v>0.71428571428571397</c:v>
                </c:pt>
                <c:pt idx="13111">
                  <c:v>0.72727272727272696</c:v>
                </c:pt>
                <c:pt idx="13112">
                  <c:v>0.74025974025973995</c:v>
                </c:pt>
                <c:pt idx="13113">
                  <c:v>0.75324675324675305</c:v>
                </c:pt>
                <c:pt idx="13114">
                  <c:v>0.76623376623376604</c:v>
                </c:pt>
                <c:pt idx="13115">
                  <c:v>0.77922077922077904</c:v>
                </c:pt>
                <c:pt idx="13116">
                  <c:v>0.79220779220779203</c:v>
                </c:pt>
                <c:pt idx="13117">
                  <c:v>0.80519480519480502</c:v>
                </c:pt>
                <c:pt idx="13118">
                  <c:v>0.81818181818181801</c:v>
                </c:pt>
                <c:pt idx="13119">
                  <c:v>0.831168831168831</c:v>
                </c:pt>
                <c:pt idx="13120">
                  <c:v>0.84415584415584399</c:v>
                </c:pt>
                <c:pt idx="13121">
                  <c:v>0.85714285714285698</c:v>
                </c:pt>
                <c:pt idx="13122">
                  <c:v>0.87012987012986998</c:v>
                </c:pt>
                <c:pt idx="13123">
                  <c:v>0.88311688311688297</c:v>
                </c:pt>
                <c:pt idx="13124">
                  <c:v>0.89610389610389596</c:v>
                </c:pt>
                <c:pt idx="13125">
                  <c:v>0.90909090909090895</c:v>
                </c:pt>
                <c:pt idx="13126">
                  <c:v>0.92207792207792205</c:v>
                </c:pt>
                <c:pt idx="13127">
                  <c:v>0.93506493506493504</c:v>
                </c:pt>
                <c:pt idx="13128">
                  <c:v>0.94805194805194803</c:v>
                </c:pt>
                <c:pt idx="13129">
                  <c:v>0.96103896103896103</c:v>
                </c:pt>
                <c:pt idx="13130">
                  <c:v>0.97402597402597402</c:v>
                </c:pt>
                <c:pt idx="13131">
                  <c:v>0.98701298701298701</c:v>
                </c:pt>
                <c:pt idx="13132">
                  <c:v>0</c:v>
                </c:pt>
                <c:pt idx="13133">
                  <c:v>1.0752688172042999E-2</c:v>
                </c:pt>
                <c:pt idx="13134">
                  <c:v>2.1505376344085999E-2</c:v>
                </c:pt>
                <c:pt idx="13135">
                  <c:v>3.2258064516128997E-2</c:v>
                </c:pt>
                <c:pt idx="13136">
                  <c:v>4.3010752688171998E-2</c:v>
                </c:pt>
                <c:pt idx="13137">
                  <c:v>5.3763440860214999E-2</c:v>
                </c:pt>
                <c:pt idx="13138">
                  <c:v>6.4516129032257993E-2</c:v>
                </c:pt>
                <c:pt idx="13139">
                  <c:v>7.5268817204300995E-2</c:v>
                </c:pt>
                <c:pt idx="13140">
                  <c:v>8.6021505376343996E-2</c:v>
                </c:pt>
                <c:pt idx="13141">
                  <c:v>9.6774193548387094E-2</c:v>
                </c:pt>
                <c:pt idx="13142">
                  <c:v>0.10752688172043</c:v>
                </c:pt>
                <c:pt idx="13143">
                  <c:v>0.118279569892473</c:v>
                </c:pt>
                <c:pt idx="13144">
                  <c:v>0.12903225806451599</c:v>
                </c:pt>
                <c:pt idx="13145">
                  <c:v>0.13978494623655899</c:v>
                </c:pt>
                <c:pt idx="13146">
                  <c:v>0.15053763440860199</c:v>
                </c:pt>
                <c:pt idx="13147">
                  <c:v>0.16129032258064499</c:v>
                </c:pt>
                <c:pt idx="13148">
                  <c:v>0.17204301075268799</c:v>
                </c:pt>
                <c:pt idx="13149">
                  <c:v>0.18279569892473099</c:v>
                </c:pt>
                <c:pt idx="13150">
                  <c:v>0.19354838709677399</c:v>
                </c:pt>
                <c:pt idx="13151">
                  <c:v>0.204301075268817</c:v>
                </c:pt>
                <c:pt idx="13152">
                  <c:v>0.21505376344086</c:v>
                </c:pt>
                <c:pt idx="13153">
                  <c:v>0.225806451612903</c:v>
                </c:pt>
                <c:pt idx="13154">
                  <c:v>0.236559139784946</c:v>
                </c:pt>
                <c:pt idx="13155">
                  <c:v>0.247311827956989</c:v>
                </c:pt>
                <c:pt idx="13156">
                  <c:v>0.25806451612903197</c:v>
                </c:pt>
                <c:pt idx="13157">
                  <c:v>0.26881720430107497</c:v>
                </c:pt>
                <c:pt idx="13158">
                  <c:v>0.27956989247311798</c:v>
                </c:pt>
                <c:pt idx="13159">
                  <c:v>0.29032258064516098</c:v>
                </c:pt>
                <c:pt idx="13160">
                  <c:v>0.30107526881720398</c:v>
                </c:pt>
                <c:pt idx="13161">
                  <c:v>0.31182795698924698</c:v>
                </c:pt>
                <c:pt idx="13162">
                  <c:v>0.32258064516128998</c:v>
                </c:pt>
                <c:pt idx="13163">
                  <c:v>0.33333333333333298</c:v>
                </c:pt>
                <c:pt idx="13164">
                  <c:v>0.34408602150537598</c:v>
                </c:pt>
                <c:pt idx="13165">
                  <c:v>0.35483870967741898</c:v>
                </c:pt>
                <c:pt idx="13166">
                  <c:v>0.36559139784946199</c:v>
                </c:pt>
                <c:pt idx="13167">
                  <c:v>0.37634408602150499</c:v>
                </c:pt>
                <c:pt idx="13168">
                  <c:v>0.38709677419354799</c:v>
                </c:pt>
                <c:pt idx="13169">
                  <c:v>0.39784946236559099</c:v>
                </c:pt>
                <c:pt idx="13170">
                  <c:v>0.40860215053763399</c:v>
                </c:pt>
                <c:pt idx="13171">
                  <c:v>0.41935483870967699</c:v>
                </c:pt>
                <c:pt idx="13172">
                  <c:v>0.43010752688171999</c:v>
                </c:pt>
                <c:pt idx="13173">
                  <c:v>0.44086021505376299</c:v>
                </c:pt>
                <c:pt idx="13174">
                  <c:v>0.45161290322580599</c:v>
                </c:pt>
                <c:pt idx="13175">
                  <c:v>0.462365591397849</c:v>
                </c:pt>
                <c:pt idx="13176">
                  <c:v>0.473118279569892</c:v>
                </c:pt>
                <c:pt idx="13177">
                  <c:v>0.483870967741935</c:v>
                </c:pt>
                <c:pt idx="13178">
                  <c:v>0.494623655913978</c:v>
                </c:pt>
                <c:pt idx="13179">
                  <c:v>0.50537634408602095</c:v>
                </c:pt>
                <c:pt idx="13180">
                  <c:v>0.51612903225806395</c:v>
                </c:pt>
                <c:pt idx="13181">
                  <c:v>0.52688172043010695</c:v>
                </c:pt>
                <c:pt idx="13182">
                  <c:v>0.53763440860214995</c:v>
                </c:pt>
                <c:pt idx="13183">
                  <c:v>0.54838709677419295</c:v>
                </c:pt>
                <c:pt idx="13184">
                  <c:v>0.55913978494623595</c:v>
                </c:pt>
                <c:pt idx="13185">
                  <c:v>0.56989247311827895</c:v>
                </c:pt>
                <c:pt idx="13186">
                  <c:v>0.58064516129032195</c:v>
                </c:pt>
                <c:pt idx="13187">
                  <c:v>0.59139784946236496</c:v>
                </c:pt>
                <c:pt idx="13188">
                  <c:v>0.60215053763440796</c:v>
                </c:pt>
                <c:pt idx="13189">
                  <c:v>0.61290322580645096</c:v>
                </c:pt>
                <c:pt idx="13190">
                  <c:v>0.62365591397849396</c:v>
                </c:pt>
                <c:pt idx="13191">
                  <c:v>0.63440860215053696</c:v>
                </c:pt>
                <c:pt idx="13192">
                  <c:v>0.64516129032257996</c:v>
                </c:pt>
                <c:pt idx="13193">
                  <c:v>0.65591397849462296</c:v>
                </c:pt>
                <c:pt idx="13194">
                  <c:v>0.66666666666666596</c:v>
                </c:pt>
                <c:pt idx="13195">
                  <c:v>0.67741935483870896</c:v>
                </c:pt>
                <c:pt idx="13196">
                  <c:v>0.68817204301075197</c:v>
                </c:pt>
                <c:pt idx="13197">
                  <c:v>0.69892473118279497</c:v>
                </c:pt>
                <c:pt idx="13198">
                  <c:v>0.70967741935483797</c:v>
                </c:pt>
                <c:pt idx="13199">
                  <c:v>0.72043010752688097</c:v>
                </c:pt>
                <c:pt idx="13200">
                  <c:v>0.73118279569892397</c:v>
                </c:pt>
                <c:pt idx="13201">
                  <c:v>0.74193548387096697</c:v>
                </c:pt>
                <c:pt idx="13202">
                  <c:v>0.75268817204300997</c:v>
                </c:pt>
                <c:pt idx="13203">
                  <c:v>0.76344086021505297</c:v>
                </c:pt>
                <c:pt idx="13204">
                  <c:v>0.77419354838709598</c:v>
                </c:pt>
                <c:pt idx="13205">
                  <c:v>0.78494623655913898</c:v>
                </c:pt>
                <c:pt idx="13206">
                  <c:v>0.79569892473118198</c:v>
                </c:pt>
                <c:pt idx="13207">
                  <c:v>0.80645161290322498</c:v>
                </c:pt>
                <c:pt idx="13208">
                  <c:v>0.81720430107526798</c:v>
                </c:pt>
                <c:pt idx="13209">
                  <c:v>0.82795698924731098</c:v>
                </c:pt>
                <c:pt idx="13210">
                  <c:v>0.83870967741935398</c:v>
                </c:pt>
                <c:pt idx="13211">
                  <c:v>0.84946236559139698</c:v>
                </c:pt>
                <c:pt idx="13212">
                  <c:v>0.86021505376343999</c:v>
                </c:pt>
                <c:pt idx="13213">
                  <c:v>0.87096774193548299</c:v>
                </c:pt>
                <c:pt idx="13214">
                  <c:v>0.88172043010752599</c:v>
                </c:pt>
                <c:pt idx="13215">
                  <c:v>0.89247311827956899</c:v>
                </c:pt>
                <c:pt idx="13216">
                  <c:v>0.90322580645161199</c:v>
                </c:pt>
                <c:pt idx="13217">
                  <c:v>0.91397849462365499</c:v>
                </c:pt>
                <c:pt idx="13218">
                  <c:v>0.92473118279569799</c:v>
                </c:pt>
                <c:pt idx="13219">
                  <c:v>0.93548387096774099</c:v>
                </c:pt>
                <c:pt idx="13220">
                  <c:v>0.94623655913978499</c:v>
                </c:pt>
                <c:pt idx="13221">
                  <c:v>0.956989247311828</c:v>
                </c:pt>
                <c:pt idx="13222">
                  <c:v>0.967741935483871</c:v>
                </c:pt>
                <c:pt idx="13223">
                  <c:v>0.978494623655914</c:v>
                </c:pt>
                <c:pt idx="13224">
                  <c:v>0.989247311827957</c:v>
                </c:pt>
                <c:pt idx="13225">
                  <c:v>0</c:v>
                </c:pt>
                <c:pt idx="13226">
                  <c:v>1.4925373134328301E-2</c:v>
                </c:pt>
                <c:pt idx="13227">
                  <c:v>2.9850746268656699E-2</c:v>
                </c:pt>
                <c:pt idx="13228">
                  <c:v>4.4776119402985003E-2</c:v>
                </c:pt>
                <c:pt idx="13229">
                  <c:v>5.9701492537313397E-2</c:v>
                </c:pt>
                <c:pt idx="13230">
                  <c:v>7.4626865671641701E-2</c:v>
                </c:pt>
                <c:pt idx="13231">
                  <c:v>8.9552238805970102E-2</c:v>
                </c:pt>
                <c:pt idx="13232">
                  <c:v>0.104477611940298</c:v>
                </c:pt>
                <c:pt idx="13233">
                  <c:v>0.119402985074626</c:v>
                </c:pt>
                <c:pt idx="13234">
                  <c:v>0.134328358208955</c:v>
                </c:pt>
                <c:pt idx="13235">
                  <c:v>0.14925373134328301</c:v>
                </c:pt>
                <c:pt idx="13236">
                  <c:v>0.164179104477611</c:v>
                </c:pt>
                <c:pt idx="13237">
                  <c:v>0.17910447761194001</c:v>
                </c:pt>
                <c:pt idx="13238">
                  <c:v>0.194029850746268</c:v>
                </c:pt>
                <c:pt idx="13239">
                  <c:v>0.20895522388059701</c:v>
                </c:pt>
                <c:pt idx="13240">
                  <c:v>0.22388059701492499</c:v>
                </c:pt>
                <c:pt idx="13241">
                  <c:v>0.23880597014925301</c:v>
                </c:pt>
                <c:pt idx="13242">
                  <c:v>0.25373134328358199</c:v>
                </c:pt>
                <c:pt idx="13243">
                  <c:v>0.26865671641791</c:v>
                </c:pt>
                <c:pt idx="13244">
                  <c:v>0.28358208955223801</c:v>
                </c:pt>
                <c:pt idx="13245">
                  <c:v>0.29850746268656703</c:v>
                </c:pt>
                <c:pt idx="13246">
                  <c:v>0.31343283582089498</c:v>
                </c:pt>
                <c:pt idx="13247">
                  <c:v>0.328358208955223</c:v>
                </c:pt>
                <c:pt idx="13248">
                  <c:v>0.34328358208955201</c:v>
                </c:pt>
                <c:pt idx="13249">
                  <c:v>0.35820895522388002</c:v>
                </c:pt>
                <c:pt idx="13250">
                  <c:v>0.37313432835820898</c:v>
                </c:pt>
                <c:pt idx="13251">
                  <c:v>0.38805970149253699</c:v>
                </c:pt>
                <c:pt idx="13252">
                  <c:v>0.402985074626865</c:v>
                </c:pt>
                <c:pt idx="13253">
                  <c:v>0.41791044776119401</c:v>
                </c:pt>
                <c:pt idx="13254">
                  <c:v>0.43283582089552203</c:v>
                </c:pt>
                <c:pt idx="13255">
                  <c:v>0.44776119402984998</c:v>
                </c:pt>
                <c:pt idx="13256">
                  <c:v>0.462686567164179</c:v>
                </c:pt>
                <c:pt idx="13257">
                  <c:v>0.47761194029850701</c:v>
                </c:pt>
                <c:pt idx="13258">
                  <c:v>0.49253731343283502</c:v>
                </c:pt>
                <c:pt idx="13259">
                  <c:v>0.50746268656716398</c:v>
                </c:pt>
                <c:pt idx="13260">
                  <c:v>0.52238805970149205</c:v>
                </c:pt>
                <c:pt idx="13261">
                  <c:v>0.53731343283582</c:v>
                </c:pt>
                <c:pt idx="13262">
                  <c:v>0.55223880597014896</c:v>
                </c:pt>
                <c:pt idx="13263">
                  <c:v>0.56716417910447703</c:v>
                </c:pt>
                <c:pt idx="13264">
                  <c:v>0.58208955223880599</c:v>
                </c:pt>
                <c:pt idx="13265">
                  <c:v>0.59701492537313405</c:v>
                </c:pt>
                <c:pt idx="13266">
                  <c:v>0.61194029850746201</c:v>
                </c:pt>
                <c:pt idx="13267">
                  <c:v>0.62686567164179097</c:v>
                </c:pt>
                <c:pt idx="13268">
                  <c:v>0.64179104477611904</c:v>
                </c:pt>
                <c:pt idx="13269">
                  <c:v>0.65671641791044699</c:v>
                </c:pt>
                <c:pt idx="13270">
                  <c:v>0.67164179104477595</c:v>
                </c:pt>
                <c:pt idx="13271">
                  <c:v>0.68656716417910402</c:v>
                </c:pt>
                <c:pt idx="13272">
                  <c:v>0.70149253731343197</c:v>
                </c:pt>
                <c:pt idx="13273">
                  <c:v>0.71641791044776104</c:v>
                </c:pt>
                <c:pt idx="13274">
                  <c:v>0.731343283582089</c:v>
                </c:pt>
                <c:pt idx="13275">
                  <c:v>0.74626865671641796</c:v>
                </c:pt>
                <c:pt idx="13276">
                  <c:v>0.76119402985074602</c:v>
                </c:pt>
                <c:pt idx="13277">
                  <c:v>0.77611940298507398</c:v>
                </c:pt>
                <c:pt idx="13278">
                  <c:v>0.79104477611940205</c:v>
                </c:pt>
                <c:pt idx="13279">
                  <c:v>0.80597014925373101</c:v>
                </c:pt>
                <c:pt idx="13280">
                  <c:v>0.82089552238805896</c:v>
                </c:pt>
                <c:pt idx="13281">
                  <c:v>0.83582089552238803</c:v>
                </c:pt>
                <c:pt idx="13282">
                  <c:v>0.85074626865671599</c:v>
                </c:pt>
                <c:pt idx="13283">
                  <c:v>0.86567164179104406</c:v>
                </c:pt>
                <c:pt idx="13284">
                  <c:v>0.88059701492537301</c:v>
                </c:pt>
                <c:pt idx="13285">
                  <c:v>0.89552238805970097</c:v>
                </c:pt>
                <c:pt idx="13286">
                  <c:v>0.91044776119402904</c:v>
                </c:pt>
                <c:pt idx="13287">
                  <c:v>0.92537313432835799</c:v>
                </c:pt>
                <c:pt idx="13288">
                  <c:v>0.94029850746268595</c:v>
                </c:pt>
                <c:pt idx="13289">
                  <c:v>0.95522388059701402</c:v>
                </c:pt>
                <c:pt idx="13290">
                  <c:v>0.97014925373134298</c:v>
                </c:pt>
                <c:pt idx="13291">
                  <c:v>0.98507462686567104</c:v>
                </c:pt>
                <c:pt idx="13292">
                  <c:v>0</c:v>
                </c:pt>
                <c:pt idx="13293">
                  <c:v>1.4492753623188401E-2</c:v>
                </c:pt>
                <c:pt idx="13294">
                  <c:v>2.8985507246376802E-2</c:v>
                </c:pt>
                <c:pt idx="13295">
                  <c:v>4.3478260869565202E-2</c:v>
                </c:pt>
                <c:pt idx="13296">
                  <c:v>5.7971014492753603E-2</c:v>
                </c:pt>
                <c:pt idx="13297">
                  <c:v>7.2463768115942004E-2</c:v>
                </c:pt>
                <c:pt idx="13298">
                  <c:v>8.6956521739130405E-2</c:v>
                </c:pt>
                <c:pt idx="13299">
                  <c:v>0.101449275362318</c:v>
                </c:pt>
                <c:pt idx="13300">
                  <c:v>0.115942028985507</c:v>
                </c:pt>
                <c:pt idx="13301">
                  <c:v>0.13043478260869501</c:v>
                </c:pt>
                <c:pt idx="13302">
                  <c:v>0.14492753623188401</c:v>
                </c:pt>
                <c:pt idx="13303">
                  <c:v>0.15942028985507201</c:v>
                </c:pt>
                <c:pt idx="13304">
                  <c:v>0.17391304347826</c:v>
                </c:pt>
                <c:pt idx="13305">
                  <c:v>0.188405797101449</c:v>
                </c:pt>
                <c:pt idx="13306">
                  <c:v>0.202898550724637</c:v>
                </c:pt>
                <c:pt idx="13307">
                  <c:v>0.217391304347826</c:v>
                </c:pt>
                <c:pt idx="13308">
                  <c:v>0.231884057971014</c:v>
                </c:pt>
                <c:pt idx="13309">
                  <c:v>0.24637681159420199</c:v>
                </c:pt>
                <c:pt idx="13310">
                  <c:v>0.26086956521739102</c:v>
                </c:pt>
                <c:pt idx="13311">
                  <c:v>0.27536231884057899</c:v>
                </c:pt>
                <c:pt idx="13312">
                  <c:v>0.28985507246376802</c:v>
                </c:pt>
                <c:pt idx="13313">
                  <c:v>0.30434782608695599</c:v>
                </c:pt>
                <c:pt idx="13314">
                  <c:v>0.31884057971014401</c:v>
                </c:pt>
                <c:pt idx="13315">
                  <c:v>0.33333333333333298</c:v>
                </c:pt>
                <c:pt idx="13316">
                  <c:v>0.34782608695652101</c:v>
                </c:pt>
                <c:pt idx="13317">
                  <c:v>0.36231884057970998</c:v>
                </c:pt>
                <c:pt idx="13318">
                  <c:v>0.376811594202898</c:v>
                </c:pt>
                <c:pt idx="13319">
                  <c:v>0.39130434782608697</c:v>
                </c:pt>
                <c:pt idx="13320">
                  <c:v>0.405797101449275</c:v>
                </c:pt>
                <c:pt idx="13321">
                  <c:v>0.42028985507246303</c:v>
                </c:pt>
                <c:pt idx="13322">
                  <c:v>0.434782608695652</c:v>
                </c:pt>
                <c:pt idx="13323">
                  <c:v>0.44927536231884002</c:v>
                </c:pt>
                <c:pt idx="13324">
                  <c:v>0.46376811594202899</c:v>
                </c:pt>
                <c:pt idx="13325">
                  <c:v>0.47826086956521702</c:v>
                </c:pt>
                <c:pt idx="13326">
                  <c:v>0.49275362318840499</c:v>
                </c:pt>
                <c:pt idx="13327">
                  <c:v>0.50724637681159401</c:v>
                </c:pt>
                <c:pt idx="13328">
                  <c:v>0.52173913043478204</c:v>
                </c:pt>
                <c:pt idx="13329">
                  <c:v>0.53623188405797095</c:v>
                </c:pt>
                <c:pt idx="13330">
                  <c:v>0.55072463768115898</c:v>
                </c:pt>
                <c:pt idx="13331">
                  <c:v>0.56521739130434701</c:v>
                </c:pt>
                <c:pt idx="13332">
                  <c:v>0.57971014492753603</c:v>
                </c:pt>
                <c:pt idx="13333">
                  <c:v>0.59420289855072395</c:v>
                </c:pt>
                <c:pt idx="13334">
                  <c:v>0.60869565217391297</c:v>
                </c:pt>
                <c:pt idx="13335">
                  <c:v>0.623188405797101</c:v>
                </c:pt>
                <c:pt idx="13336">
                  <c:v>0.63768115942028902</c:v>
                </c:pt>
                <c:pt idx="13337">
                  <c:v>0.65217391304347805</c:v>
                </c:pt>
                <c:pt idx="13338">
                  <c:v>0.66666666666666596</c:v>
                </c:pt>
                <c:pt idx="13339">
                  <c:v>0.68115942028985499</c:v>
                </c:pt>
                <c:pt idx="13340">
                  <c:v>0.69565217391304301</c:v>
                </c:pt>
                <c:pt idx="13341">
                  <c:v>0.71014492753623104</c:v>
                </c:pt>
                <c:pt idx="13342">
                  <c:v>0.72463768115941996</c:v>
                </c:pt>
                <c:pt idx="13343">
                  <c:v>0.73913043478260798</c:v>
                </c:pt>
                <c:pt idx="13344">
                  <c:v>0.75362318840579701</c:v>
                </c:pt>
                <c:pt idx="13345">
                  <c:v>0.76811594202898503</c:v>
                </c:pt>
                <c:pt idx="13346">
                  <c:v>0.78260869565217395</c:v>
                </c:pt>
                <c:pt idx="13347">
                  <c:v>0.79710144927536197</c:v>
                </c:pt>
                <c:pt idx="13348">
                  <c:v>0.81159420289855</c:v>
                </c:pt>
                <c:pt idx="13349">
                  <c:v>0.82608695652173902</c:v>
                </c:pt>
                <c:pt idx="13350">
                  <c:v>0.84057971014492705</c:v>
                </c:pt>
                <c:pt idx="13351">
                  <c:v>0.85507246376811596</c:v>
                </c:pt>
                <c:pt idx="13352">
                  <c:v>0.86956521739130399</c:v>
                </c:pt>
                <c:pt idx="13353">
                  <c:v>0.88405797101449202</c:v>
                </c:pt>
                <c:pt idx="13354">
                  <c:v>0.89855072463768104</c:v>
                </c:pt>
                <c:pt idx="13355">
                  <c:v>0.91304347826086896</c:v>
                </c:pt>
                <c:pt idx="13356">
                  <c:v>0.92753623188405798</c:v>
                </c:pt>
                <c:pt idx="13357">
                  <c:v>0.94202898550724601</c:v>
                </c:pt>
                <c:pt idx="13358">
                  <c:v>0.95652173913043403</c:v>
                </c:pt>
                <c:pt idx="13359">
                  <c:v>0.97101449275362295</c:v>
                </c:pt>
                <c:pt idx="13360">
                  <c:v>0.98550724637681097</c:v>
                </c:pt>
                <c:pt idx="13361">
                  <c:v>0</c:v>
                </c:pt>
                <c:pt idx="13362">
                  <c:v>1.85185185185185E-2</c:v>
                </c:pt>
                <c:pt idx="13363">
                  <c:v>3.7037037037037E-2</c:v>
                </c:pt>
                <c:pt idx="13364">
                  <c:v>5.5555555555555497E-2</c:v>
                </c:pt>
                <c:pt idx="13365">
                  <c:v>7.4074074074074001E-2</c:v>
                </c:pt>
                <c:pt idx="13366">
                  <c:v>9.2592592592592504E-2</c:v>
                </c:pt>
                <c:pt idx="13367">
                  <c:v>0.11111111111111099</c:v>
                </c:pt>
                <c:pt idx="13368">
                  <c:v>0.12962962962962901</c:v>
                </c:pt>
                <c:pt idx="13369">
                  <c:v>0.148148148148148</c:v>
                </c:pt>
                <c:pt idx="13370">
                  <c:v>0.16666666666666599</c:v>
                </c:pt>
                <c:pt idx="13371">
                  <c:v>0.18518518518518501</c:v>
                </c:pt>
                <c:pt idx="13372">
                  <c:v>0.203703703703703</c:v>
                </c:pt>
                <c:pt idx="13373">
                  <c:v>0.22222222222222199</c:v>
                </c:pt>
                <c:pt idx="13374">
                  <c:v>0.24074074074074001</c:v>
                </c:pt>
                <c:pt idx="13375">
                  <c:v>0.25925925925925902</c:v>
                </c:pt>
                <c:pt idx="13376">
                  <c:v>0.27777777777777701</c:v>
                </c:pt>
                <c:pt idx="13377">
                  <c:v>0.296296296296296</c:v>
                </c:pt>
                <c:pt idx="13378">
                  <c:v>0.31481481481481399</c:v>
                </c:pt>
                <c:pt idx="13379">
                  <c:v>0.33333333333333298</c:v>
                </c:pt>
                <c:pt idx="13380">
                  <c:v>0.35185185185185103</c:v>
                </c:pt>
                <c:pt idx="13381">
                  <c:v>0.37037037037037002</c:v>
                </c:pt>
                <c:pt idx="13382">
                  <c:v>0.38888888888888801</c:v>
                </c:pt>
                <c:pt idx="13383">
                  <c:v>0.407407407407407</c:v>
                </c:pt>
                <c:pt idx="13384">
                  <c:v>0.42592592592592499</c:v>
                </c:pt>
                <c:pt idx="13385">
                  <c:v>0.44444444444444398</c:v>
                </c:pt>
                <c:pt idx="13386">
                  <c:v>0.46296296296296202</c:v>
                </c:pt>
                <c:pt idx="13387">
                  <c:v>0.48148148148148101</c:v>
                </c:pt>
                <c:pt idx="13388">
                  <c:v>0.5</c:v>
                </c:pt>
                <c:pt idx="13389">
                  <c:v>0.51851851851851805</c:v>
                </c:pt>
                <c:pt idx="13390">
                  <c:v>0.53703703703703698</c:v>
                </c:pt>
                <c:pt idx="13391">
                  <c:v>0.55555555555555503</c:v>
                </c:pt>
                <c:pt idx="13392">
                  <c:v>0.57407407407407396</c:v>
                </c:pt>
                <c:pt idx="13393">
                  <c:v>0.592592592592592</c:v>
                </c:pt>
                <c:pt idx="13394">
                  <c:v>0.61111111111111105</c:v>
                </c:pt>
                <c:pt idx="13395">
                  <c:v>0.62962962962962898</c:v>
                </c:pt>
                <c:pt idx="13396">
                  <c:v>0.64814814814814803</c:v>
                </c:pt>
                <c:pt idx="13397">
                  <c:v>0.66666666666666596</c:v>
                </c:pt>
                <c:pt idx="13398">
                  <c:v>0.68518518518518501</c:v>
                </c:pt>
                <c:pt idx="13399">
                  <c:v>0.70370370370370305</c:v>
                </c:pt>
                <c:pt idx="13400">
                  <c:v>0.72222222222222199</c:v>
                </c:pt>
                <c:pt idx="13401">
                  <c:v>0.74074074074074003</c:v>
                </c:pt>
                <c:pt idx="13402">
                  <c:v>0.75925925925925897</c:v>
                </c:pt>
                <c:pt idx="13403">
                  <c:v>0.77777777777777701</c:v>
                </c:pt>
                <c:pt idx="13404">
                  <c:v>0.79629629629629595</c:v>
                </c:pt>
                <c:pt idx="13405">
                  <c:v>0.81481481481481399</c:v>
                </c:pt>
                <c:pt idx="13406">
                  <c:v>0.83333333333333304</c:v>
                </c:pt>
                <c:pt idx="13407">
                  <c:v>0.85185185185185097</c:v>
                </c:pt>
                <c:pt idx="13408">
                  <c:v>0.87037037037037002</c:v>
                </c:pt>
                <c:pt idx="13409">
                  <c:v>0.88888888888888795</c:v>
                </c:pt>
                <c:pt idx="13410">
                  <c:v>0.907407407407407</c:v>
                </c:pt>
                <c:pt idx="13411">
                  <c:v>0.92592592592592504</c:v>
                </c:pt>
                <c:pt idx="13412">
                  <c:v>0.94444444444444398</c:v>
                </c:pt>
                <c:pt idx="13413">
                  <c:v>0.96296296296296202</c:v>
                </c:pt>
                <c:pt idx="13414">
                  <c:v>0.98148148148148096</c:v>
                </c:pt>
                <c:pt idx="13415">
                  <c:v>0</c:v>
                </c:pt>
                <c:pt idx="13416">
                  <c:v>1.26582278481012E-2</c:v>
                </c:pt>
                <c:pt idx="13417">
                  <c:v>2.53164556962025E-2</c:v>
                </c:pt>
                <c:pt idx="13418">
                  <c:v>3.7974683544303799E-2</c:v>
                </c:pt>
                <c:pt idx="13419">
                  <c:v>5.0632911392405E-2</c:v>
                </c:pt>
                <c:pt idx="13420">
                  <c:v>6.3291139240506306E-2</c:v>
                </c:pt>
                <c:pt idx="13421">
                  <c:v>7.5949367088607597E-2</c:v>
                </c:pt>
                <c:pt idx="13422">
                  <c:v>8.8607594936708806E-2</c:v>
                </c:pt>
                <c:pt idx="13423">
                  <c:v>0.10126582278481</c:v>
                </c:pt>
                <c:pt idx="13424">
                  <c:v>0.113924050632911</c:v>
                </c:pt>
                <c:pt idx="13425">
                  <c:v>0.126582278481012</c:v>
                </c:pt>
                <c:pt idx="13426">
                  <c:v>0.139240506329113</c:v>
                </c:pt>
                <c:pt idx="13427">
                  <c:v>0.151898734177215</c:v>
                </c:pt>
                <c:pt idx="13428">
                  <c:v>0.164556962025316</c:v>
                </c:pt>
                <c:pt idx="13429">
                  <c:v>0.177215189873417</c:v>
                </c:pt>
                <c:pt idx="13430">
                  <c:v>0.189873417721519</c:v>
                </c:pt>
                <c:pt idx="13431">
                  <c:v>0.20253164556962</c:v>
                </c:pt>
                <c:pt idx="13432">
                  <c:v>0.215189873417721</c:v>
                </c:pt>
                <c:pt idx="13433">
                  <c:v>0.227848101265822</c:v>
                </c:pt>
                <c:pt idx="13434">
                  <c:v>0.240506329113924</c:v>
                </c:pt>
                <c:pt idx="13435">
                  <c:v>0.253164556962025</c:v>
                </c:pt>
                <c:pt idx="13436">
                  <c:v>0.265822784810126</c:v>
                </c:pt>
                <c:pt idx="13437">
                  <c:v>0.278481012658227</c:v>
                </c:pt>
                <c:pt idx="13438">
                  <c:v>0.291139240506329</c:v>
                </c:pt>
                <c:pt idx="13439">
                  <c:v>0.30379746835443</c:v>
                </c:pt>
                <c:pt idx="13440">
                  <c:v>0.316455696202531</c:v>
                </c:pt>
                <c:pt idx="13441">
                  <c:v>0.329113924050632</c:v>
                </c:pt>
                <c:pt idx="13442">
                  <c:v>0.341772151898734</c:v>
                </c:pt>
                <c:pt idx="13443">
                  <c:v>0.354430379746835</c:v>
                </c:pt>
                <c:pt idx="13444">
                  <c:v>0.367088607594936</c:v>
                </c:pt>
                <c:pt idx="13445">
                  <c:v>0.379746835443038</c:v>
                </c:pt>
                <c:pt idx="13446">
                  <c:v>0.392405063291139</c:v>
                </c:pt>
                <c:pt idx="13447">
                  <c:v>0.40506329113924</c:v>
                </c:pt>
                <c:pt idx="13448">
                  <c:v>0.417721518987341</c:v>
                </c:pt>
                <c:pt idx="13449">
                  <c:v>0.430379746835443</c:v>
                </c:pt>
                <c:pt idx="13450">
                  <c:v>0.443037974683544</c:v>
                </c:pt>
                <c:pt idx="13451">
                  <c:v>0.455696202531645</c:v>
                </c:pt>
                <c:pt idx="13452">
                  <c:v>0.468354430379746</c:v>
                </c:pt>
                <c:pt idx="13453">
                  <c:v>0.481012658227848</c:v>
                </c:pt>
                <c:pt idx="13454">
                  <c:v>0.493670886075949</c:v>
                </c:pt>
                <c:pt idx="13455">
                  <c:v>0.50632911392405</c:v>
                </c:pt>
                <c:pt idx="13456">
                  <c:v>0.518987341772151</c:v>
                </c:pt>
                <c:pt idx="13457">
                  <c:v>0.531645569620253</c:v>
                </c:pt>
                <c:pt idx="13458">
                  <c:v>0.544303797468354</c:v>
                </c:pt>
                <c:pt idx="13459">
                  <c:v>0.556962025316455</c:v>
                </c:pt>
                <c:pt idx="13460">
                  <c:v>0.569620253164557</c:v>
                </c:pt>
                <c:pt idx="13461">
                  <c:v>0.582278481012658</c:v>
                </c:pt>
                <c:pt idx="13462">
                  <c:v>0.594936708860759</c:v>
                </c:pt>
                <c:pt idx="13463">
                  <c:v>0.60759493670886</c:v>
                </c:pt>
                <c:pt idx="13464">
                  <c:v>0.620253164556962</c:v>
                </c:pt>
                <c:pt idx="13465">
                  <c:v>0.632911392405063</c:v>
                </c:pt>
                <c:pt idx="13466">
                  <c:v>0.645569620253164</c:v>
                </c:pt>
                <c:pt idx="13467">
                  <c:v>0.658227848101265</c:v>
                </c:pt>
                <c:pt idx="13468">
                  <c:v>0.670886075949367</c:v>
                </c:pt>
                <c:pt idx="13469">
                  <c:v>0.683544303797468</c:v>
                </c:pt>
                <c:pt idx="13470">
                  <c:v>0.696202531645569</c:v>
                </c:pt>
                <c:pt idx="13471">
                  <c:v>0.70886075949367</c:v>
                </c:pt>
                <c:pt idx="13472">
                  <c:v>0.721518987341772</c:v>
                </c:pt>
                <c:pt idx="13473">
                  <c:v>0.734177215189873</c:v>
                </c:pt>
                <c:pt idx="13474">
                  <c:v>0.746835443037974</c:v>
                </c:pt>
                <c:pt idx="13475">
                  <c:v>0.759493670886076</c:v>
                </c:pt>
                <c:pt idx="13476">
                  <c:v>0.772151898734177</c:v>
                </c:pt>
                <c:pt idx="13477">
                  <c:v>0.784810126582278</c:v>
                </c:pt>
                <c:pt idx="13478">
                  <c:v>0.797468354430379</c:v>
                </c:pt>
                <c:pt idx="13479">
                  <c:v>0.810126582278481</c:v>
                </c:pt>
                <c:pt idx="13480">
                  <c:v>0.822784810126582</c:v>
                </c:pt>
                <c:pt idx="13481">
                  <c:v>0.835443037974683</c:v>
                </c:pt>
                <c:pt idx="13482">
                  <c:v>0.848101265822784</c:v>
                </c:pt>
                <c:pt idx="13483">
                  <c:v>0.860759493670886</c:v>
                </c:pt>
                <c:pt idx="13484">
                  <c:v>0.873417721518987</c:v>
                </c:pt>
                <c:pt idx="13485">
                  <c:v>0.886075949367088</c:v>
                </c:pt>
                <c:pt idx="13486">
                  <c:v>0.898734177215189</c:v>
                </c:pt>
                <c:pt idx="13487">
                  <c:v>0.911392405063291</c:v>
                </c:pt>
                <c:pt idx="13488">
                  <c:v>0.924050632911392</c:v>
                </c:pt>
                <c:pt idx="13489">
                  <c:v>0.936708860759493</c:v>
                </c:pt>
                <c:pt idx="13490">
                  <c:v>0.949367088607594</c:v>
                </c:pt>
                <c:pt idx="13491">
                  <c:v>0.962025316455696</c:v>
                </c:pt>
                <c:pt idx="13492">
                  <c:v>0.974683544303797</c:v>
                </c:pt>
                <c:pt idx="13493">
                  <c:v>0.987341772151898</c:v>
                </c:pt>
                <c:pt idx="13494">
                  <c:v>0</c:v>
                </c:pt>
                <c:pt idx="13495">
                  <c:v>1.03092783505154E-2</c:v>
                </c:pt>
                <c:pt idx="13496">
                  <c:v>2.06185567010309E-2</c:v>
                </c:pt>
                <c:pt idx="13497">
                  <c:v>3.0927835051546299E-2</c:v>
                </c:pt>
                <c:pt idx="13498">
                  <c:v>4.1237113402061799E-2</c:v>
                </c:pt>
                <c:pt idx="13499">
                  <c:v>5.1546391752577303E-2</c:v>
                </c:pt>
                <c:pt idx="13500">
                  <c:v>6.1855670103092703E-2</c:v>
                </c:pt>
                <c:pt idx="13501">
                  <c:v>7.2164948453608199E-2</c:v>
                </c:pt>
                <c:pt idx="13502">
                  <c:v>8.2474226804123696E-2</c:v>
                </c:pt>
                <c:pt idx="13503">
                  <c:v>9.2783505154639095E-2</c:v>
                </c:pt>
                <c:pt idx="13504">
                  <c:v>0.103092783505154</c:v>
                </c:pt>
                <c:pt idx="13505">
                  <c:v>0.11340206185567001</c:v>
                </c:pt>
                <c:pt idx="13506">
                  <c:v>0.123711340206185</c:v>
                </c:pt>
                <c:pt idx="13507">
                  <c:v>0.134020618556701</c:v>
                </c:pt>
                <c:pt idx="13508">
                  <c:v>0.14432989690721601</c:v>
                </c:pt>
                <c:pt idx="13509">
                  <c:v>0.15463917525773099</c:v>
                </c:pt>
                <c:pt idx="13510">
                  <c:v>0.164948453608247</c:v>
                </c:pt>
                <c:pt idx="13511">
                  <c:v>0.17525773195876199</c:v>
                </c:pt>
                <c:pt idx="13512">
                  <c:v>0.185567010309278</c:v>
                </c:pt>
                <c:pt idx="13513">
                  <c:v>0.19587628865979301</c:v>
                </c:pt>
                <c:pt idx="13514">
                  <c:v>0.20618556701030899</c:v>
                </c:pt>
                <c:pt idx="13515">
                  <c:v>0.216494845360824</c:v>
                </c:pt>
                <c:pt idx="13516">
                  <c:v>0.22680412371134001</c:v>
                </c:pt>
                <c:pt idx="13517">
                  <c:v>0.23711340206185499</c:v>
                </c:pt>
                <c:pt idx="13518">
                  <c:v>0.247422680412371</c:v>
                </c:pt>
                <c:pt idx="13519">
                  <c:v>0.25773195876288602</c:v>
                </c:pt>
                <c:pt idx="13520">
                  <c:v>0.268041237113402</c:v>
                </c:pt>
                <c:pt idx="13521">
                  <c:v>0.27835051546391698</c:v>
                </c:pt>
                <c:pt idx="13522">
                  <c:v>0.28865979381443202</c:v>
                </c:pt>
                <c:pt idx="13523">
                  <c:v>0.298969072164948</c:v>
                </c:pt>
                <c:pt idx="13524">
                  <c:v>0.30927835051546299</c:v>
                </c:pt>
                <c:pt idx="13525">
                  <c:v>0.31958762886597902</c:v>
                </c:pt>
                <c:pt idx="13526">
                  <c:v>0.32989690721649401</c:v>
                </c:pt>
                <c:pt idx="13527">
                  <c:v>0.34020618556700999</c:v>
                </c:pt>
                <c:pt idx="13528">
                  <c:v>0.35051546391752503</c:v>
                </c:pt>
                <c:pt idx="13529">
                  <c:v>0.36082474226804101</c:v>
                </c:pt>
                <c:pt idx="13530">
                  <c:v>0.37113402061855599</c:v>
                </c:pt>
                <c:pt idx="13531">
                  <c:v>0.38144329896907198</c:v>
                </c:pt>
                <c:pt idx="13532">
                  <c:v>0.39175257731958701</c:v>
                </c:pt>
                <c:pt idx="13533">
                  <c:v>0.402061855670103</c:v>
                </c:pt>
                <c:pt idx="13534">
                  <c:v>0.41237113402061798</c:v>
                </c:pt>
                <c:pt idx="13535">
                  <c:v>0.42268041237113402</c:v>
                </c:pt>
                <c:pt idx="13536">
                  <c:v>0.432989690721649</c:v>
                </c:pt>
                <c:pt idx="13537">
                  <c:v>0.44329896907216398</c:v>
                </c:pt>
                <c:pt idx="13538">
                  <c:v>0.45360824742268002</c:v>
                </c:pt>
                <c:pt idx="13539">
                  <c:v>0.46391752577319501</c:v>
                </c:pt>
                <c:pt idx="13540">
                  <c:v>0.47422680412371099</c:v>
                </c:pt>
                <c:pt idx="13541">
                  <c:v>0.48453608247422603</c:v>
                </c:pt>
                <c:pt idx="13542">
                  <c:v>0.49484536082474201</c:v>
                </c:pt>
                <c:pt idx="13543">
                  <c:v>0.50515463917525705</c:v>
                </c:pt>
                <c:pt idx="13544">
                  <c:v>0.51546391752577303</c:v>
                </c:pt>
                <c:pt idx="13545">
                  <c:v>0.52577319587628801</c:v>
                </c:pt>
                <c:pt idx="13546">
                  <c:v>0.536082474226804</c:v>
                </c:pt>
                <c:pt idx="13547">
                  <c:v>0.54639175257731898</c:v>
                </c:pt>
                <c:pt idx="13548">
                  <c:v>0.55670103092783496</c:v>
                </c:pt>
                <c:pt idx="13549">
                  <c:v>0.56701030927835006</c:v>
                </c:pt>
                <c:pt idx="13550">
                  <c:v>0.57731958762886504</c:v>
                </c:pt>
                <c:pt idx="13551">
                  <c:v>0.58762886597938102</c:v>
                </c:pt>
                <c:pt idx="13552">
                  <c:v>0.597938144329896</c:v>
                </c:pt>
                <c:pt idx="13553">
                  <c:v>0.60824742268041199</c:v>
                </c:pt>
                <c:pt idx="13554">
                  <c:v>0.61855670103092697</c:v>
                </c:pt>
                <c:pt idx="13555">
                  <c:v>0.62886597938144295</c:v>
                </c:pt>
                <c:pt idx="13556">
                  <c:v>0.63917525773195805</c:v>
                </c:pt>
                <c:pt idx="13557">
                  <c:v>0.64948453608247403</c:v>
                </c:pt>
                <c:pt idx="13558">
                  <c:v>0.65979381443298901</c:v>
                </c:pt>
                <c:pt idx="13559">
                  <c:v>0.67010309278350499</c:v>
                </c:pt>
                <c:pt idx="13560">
                  <c:v>0.68041237113401998</c:v>
                </c:pt>
                <c:pt idx="13561">
                  <c:v>0.69072164948453596</c:v>
                </c:pt>
                <c:pt idx="13562">
                  <c:v>0.70103092783505105</c:v>
                </c:pt>
                <c:pt idx="13563">
                  <c:v>0.71134020618556704</c:v>
                </c:pt>
                <c:pt idx="13564">
                  <c:v>0.72164948453608202</c:v>
                </c:pt>
                <c:pt idx="13565">
                  <c:v>0.731958762886597</c:v>
                </c:pt>
                <c:pt idx="13566">
                  <c:v>0.74226804123711299</c:v>
                </c:pt>
                <c:pt idx="13567">
                  <c:v>0.75257731958762797</c:v>
                </c:pt>
                <c:pt idx="13568">
                  <c:v>0.76288659793814395</c:v>
                </c:pt>
                <c:pt idx="13569">
                  <c:v>0.77319587628865905</c:v>
                </c:pt>
                <c:pt idx="13570">
                  <c:v>0.78350515463917503</c:v>
                </c:pt>
                <c:pt idx="13571">
                  <c:v>0.79381443298969001</c:v>
                </c:pt>
                <c:pt idx="13572">
                  <c:v>0.80412371134020599</c:v>
                </c:pt>
                <c:pt idx="13573">
                  <c:v>0.81443298969072098</c:v>
                </c:pt>
                <c:pt idx="13574">
                  <c:v>0.82474226804123696</c:v>
                </c:pt>
                <c:pt idx="13575">
                  <c:v>0.83505154639175205</c:v>
                </c:pt>
                <c:pt idx="13576">
                  <c:v>0.84536082474226804</c:v>
                </c:pt>
                <c:pt idx="13577">
                  <c:v>0.85567010309278302</c:v>
                </c:pt>
                <c:pt idx="13578">
                  <c:v>0.865979381443299</c:v>
                </c:pt>
                <c:pt idx="13579">
                  <c:v>0.87628865979381398</c:v>
                </c:pt>
                <c:pt idx="13580">
                  <c:v>0.88659793814432897</c:v>
                </c:pt>
                <c:pt idx="13581">
                  <c:v>0.89690721649484495</c:v>
                </c:pt>
                <c:pt idx="13582">
                  <c:v>0.90721649484536004</c:v>
                </c:pt>
                <c:pt idx="13583">
                  <c:v>0.91752577319587603</c:v>
                </c:pt>
                <c:pt idx="13584">
                  <c:v>0.92783505154639101</c:v>
                </c:pt>
                <c:pt idx="13585">
                  <c:v>0.93814432989690699</c:v>
                </c:pt>
                <c:pt idx="13586">
                  <c:v>0.94845360824742198</c:v>
                </c:pt>
                <c:pt idx="13587">
                  <c:v>0.95876288659793796</c:v>
                </c:pt>
                <c:pt idx="13588">
                  <c:v>0.96907216494845305</c:v>
                </c:pt>
                <c:pt idx="13589">
                  <c:v>0.97938144329896903</c:v>
                </c:pt>
                <c:pt idx="13590">
                  <c:v>0.98969072164948402</c:v>
                </c:pt>
                <c:pt idx="13591">
                  <c:v>0</c:v>
                </c:pt>
                <c:pt idx="13592">
                  <c:v>1.85185185185185E-2</c:v>
                </c:pt>
                <c:pt idx="13593">
                  <c:v>3.7037037037037E-2</c:v>
                </c:pt>
                <c:pt idx="13594">
                  <c:v>5.5555555555555497E-2</c:v>
                </c:pt>
                <c:pt idx="13595">
                  <c:v>7.4074074074074001E-2</c:v>
                </c:pt>
                <c:pt idx="13596">
                  <c:v>9.2592592592592504E-2</c:v>
                </c:pt>
                <c:pt idx="13597">
                  <c:v>0.11111111111111099</c:v>
                </c:pt>
                <c:pt idx="13598">
                  <c:v>0.12962962962962901</c:v>
                </c:pt>
                <c:pt idx="13599">
                  <c:v>0.148148148148148</c:v>
                </c:pt>
                <c:pt idx="13600">
                  <c:v>0.16666666666666599</c:v>
                </c:pt>
                <c:pt idx="13601">
                  <c:v>0.18518518518518501</c:v>
                </c:pt>
                <c:pt idx="13602">
                  <c:v>0.203703703703703</c:v>
                </c:pt>
                <c:pt idx="13603">
                  <c:v>0.22222222222222199</c:v>
                </c:pt>
                <c:pt idx="13604">
                  <c:v>0.24074074074074001</c:v>
                </c:pt>
                <c:pt idx="13605">
                  <c:v>0.25925925925925902</c:v>
                </c:pt>
                <c:pt idx="13606">
                  <c:v>0.27777777777777701</c:v>
                </c:pt>
                <c:pt idx="13607">
                  <c:v>0.296296296296296</c:v>
                </c:pt>
                <c:pt idx="13608">
                  <c:v>0.31481481481481399</c:v>
                </c:pt>
                <c:pt idx="13609">
                  <c:v>0.33333333333333298</c:v>
                </c:pt>
                <c:pt idx="13610">
                  <c:v>0.35185185185185103</c:v>
                </c:pt>
                <c:pt idx="13611">
                  <c:v>0.37037037037037002</c:v>
                </c:pt>
                <c:pt idx="13612">
                  <c:v>0.38888888888888801</c:v>
                </c:pt>
                <c:pt idx="13613">
                  <c:v>0.407407407407407</c:v>
                </c:pt>
                <c:pt idx="13614">
                  <c:v>0.42592592592592499</c:v>
                </c:pt>
                <c:pt idx="13615">
                  <c:v>0.44444444444444398</c:v>
                </c:pt>
                <c:pt idx="13616">
                  <c:v>0.46296296296296202</c:v>
                </c:pt>
                <c:pt idx="13617">
                  <c:v>0.48148148148148101</c:v>
                </c:pt>
                <c:pt idx="13618">
                  <c:v>0.5</c:v>
                </c:pt>
                <c:pt idx="13619">
                  <c:v>0.51851851851851805</c:v>
                </c:pt>
                <c:pt idx="13620">
                  <c:v>0.53703703703703698</c:v>
                </c:pt>
                <c:pt idx="13621">
                  <c:v>0.55555555555555503</c:v>
                </c:pt>
                <c:pt idx="13622">
                  <c:v>0.57407407407407396</c:v>
                </c:pt>
                <c:pt idx="13623">
                  <c:v>0.592592592592592</c:v>
                </c:pt>
                <c:pt idx="13624">
                  <c:v>0.61111111111111105</c:v>
                </c:pt>
                <c:pt idx="13625">
                  <c:v>0.62962962962962898</c:v>
                </c:pt>
                <c:pt idx="13626">
                  <c:v>0.64814814814814803</c:v>
                </c:pt>
                <c:pt idx="13627">
                  <c:v>0.66666666666666596</c:v>
                </c:pt>
                <c:pt idx="13628">
                  <c:v>0.68518518518518501</c:v>
                </c:pt>
                <c:pt idx="13629">
                  <c:v>0.70370370370370305</c:v>
                </c:pt>
                <c:pt idx="13630">
                  <c:v>0.72222222222222199</c:v>
                </c:pt>
                <c:pt idx="13631">
                  <c:v>0.74074074074074003</c:v>
                </c:pt>
                <c:pt idx="13632">
                  <c:v>0.75925925925925897</c:v>
                </c:pt>
                <c:pt idx="13633">
                  <c:v>0.77777777777777701</c:v>
                </c:pt>
                <c:pt idx="13634">
                  <c:v>0.79629629629629595</c:v>
                </c:pt>
                <c:pt idx="13635">
                  <c:v>0.81481481481481399</c:v>
                </c:pt>
                <c:pt idx="13636">
                  <c:v>0.83333333333333304</c:v>
                </c:pt>
                <c:pt idx="13637">
                  <c:v>0.85185185185185097</c:v>
                </c:pt>
                <c:pt idx="13638">
                  <c:v>0.87037037037037002</c:v>
                </c:pt>
                <c:pt idx="13639">
                  <c:v>0.88888888888888795</c:v>
                </c:pt>
                <c:pt idx="13640">
                  <c:v>0.907407407407407</c:v>
                </c:pt>
                <c:pt idx="13641">
                  <c:v>0.92592592592592504</c:v>
                </c:pt>
                <c:pt idx="13642">
                  <c:v>0.94444444444444398</c:v>
                </c:pt>
                <c:pt idx="13643">
                  <c:v>0.96296296296296202</c:v>
                </c:pt>
                <c:pt idx="13644">
                  <c:v>0.98148148148148096</c:v>
                </c:pt>
                <c:pt idx="13645">
                  <c:v>0</c:v>
                </c:pt>
                <c:pt idx="13646">
                  <c:v>1.26582278481012E-2</c:v>
                </c:pt>
                <c:pt idx="13647">
                  <c:v>2.53164556962025E-2</c:v>
                </c:pt>
                <c:pt idx="13648">
                  <c:v>3.7974683544303799E-2</c:v>
                </c:pt>
                <c:pt idx="13649">
                  <c:v>5.0632911392405E-2</c:v>
                </c:pt>
                <c:pt idx="13650">
                  <c:v>6.3291139240506306E-2</c:v>
                </c:pt>
                <c:pt idx="13651">
                  <c:v>7.5949367088607597E-2</c:v>
                </c:pt>
                <c:pt idx="13652">
                  <c:v>8.8607594936708806E-2</c:v>
                </c:pt>
                <c:pt idx="13653">
                  <c:v>0.10126582278481</c:v>
                </c:pt>
                <c:pt idx="13654">
                  <c:v>0.113924050632911</c:v>
                </c:pt>
                <c:pt idx="13655">
                  <c:v>0.126582278481012</c:v>
                </c:pt>
                <c:pt idx="13656">
                  <c:v>0.139240506329113</c:v>
                </c:pt>
                <c:pt idx="13657">
                  <c:v>0.151898734177215</c:v>
                </c:pt>
                <c:pt idx="13658">
                  <c:v>0.164556962025316</c:v>
                </c:pt>
                <c:pt idx="13659">
                  <c:v>0.177215189873417</c:v>
                </c:pt>
                <c:pt idx="13660">
                  <c:v>0.189873417721519</c:v>
                </c:pt>
                <c:pt idx="13661">
                  <c:v>0.20253164556962</c:v>
                </c:pt>
                <c:pt idx="13662">
                  <c:v>0.215189873417721</c:v>
                </c:pt>
                <c:pt idx="13663">
                  <c:v>0.227848101265822</c:v>
                </c:pt>
                <c:pt idx="13664">
                  <c:v>0.240506329113924</c:v>
                </c:pt>
                <c:pt idx="13665">
                  <c:v>0.253164556962025</c:v>
                </c:pt>
                <c:pt idx="13666">
                  <c:v>0.265822784810126</c:v>
                </c:pt>
                <c:pt idx="13667">
                  <c:v>0.278481012658227</c:v>
                </c:pt>
                <c:pt idx="13668">
                  <c:v>0.291139240506329</c:v>
                </c:pt>
                <c:pt idx="13669">
                  <c:v>0.30379746835443</c:v>
                </c:pt>
                <c:pt idx="13670">
                  <c:v>0.316455696202531</c:v>
                </c:pt>
                <c:pt idx="13671">
                  <c:v>0.329113924050632</c:v>
                </c:pt>
                <c:pt idx="13672">
                  <c:v>0.341772151898734</c:v>
                </c:pt>
                <c:pt idx="13673">
                  <c:v>0.354430379746835</c:v>
                </c:pt>
                <c:pt idx="13674">
                  <c:v>0.367088607594936</c:v>
                </c:pt>
                <c:pt idx="13675">
                  <c:v>0.379746835443038</c:v>
                </c:pt>
                <c:pt idx="13676">
                  <c:v>0.392405063291139</c:v>
                </c:pt>
                <c:pt idx="13677">
                  <c:v>0.40506329113924</c:v>
                </c:pt>
                <c:pt idx="13678">
                  <c:v>0.417721518987341</c:v>
                </c:pt>
                <c:pt idx="13679">
                  <c:v>0.430379746835443</c:v>
                </c:pt>
                <c:pt idx="13680">
                  <c:v>0.443037974683544</c:v>
                </c:pt>
                <c:pt idx="13681">
                  <c:v>0.455696202531645</c:v>
                </c:pt>
                <c:pt idx="13682">
                  <c:v>0.468354430379746</c:v>
                </c:pt>
                <c:pt idx="13683">
                  <c:v>0.481012658227848</c:v>
                </c:pt>
                <c:pt idx="13684">
                  <c:v>0.493670886075949</c:v>
                </c:pt>
                <c:pt idx="13685">
                  <c:v>0.50632911392405</c:v>
                </c:pt>
                <c:pt idx="13686">
                  <c:v>0.518987341772151</c:v>
                </c:pt>
                <c:pt idx="13687">
                  <c:v>0.531645569620253</c:v>
                </c:pt>
                <c:pt idx="13688">
                  <c:v>0.544303797468354</c:v>
                </c:pt>
                <c:pt idx="13689">
                  <c:v>0.556962025316455</c:v>
                </c:pt>
                <c:pt idx="13690">
                  <c:v>0.569620253164557</c:v>
                </c:pt>
                <c:pt idx="13691">
                  <c:v>0.582278481012658</c:v>
                </c:pt>
                <c:pt idx="13692">
                  <c:v>0.594936708860759</c:v>
                </c:pt>
                <c:pt idx="13693">
                  <c:v>0.60759493670886</c:v>
                </c:pt>
                <c:pt idx="13694">
                  <c:v>0.620253164556962</c:v>
                </c:pt>
                <c:pt idx="13695">
                  <c:v>0.632911392405063</c:v>
                </c:pt>
                <c:pt idx="13696">
                  <c:v>0.645569620253164</c:v>
                </c:pt>
                <c:pt idx="13697">
                  <c:v>0.658227848101265</c:v>
                </c:pt>
                <c:pt idx="13698">
                  <c:v>0.670886075949367</c:v>
                </c:pt>
                <c:pt idx="13699">
                  <c:v>0.683544303797468</c:v>
                </c:pt>
                <c:pt idx="13700">
                  <c:v>0.696202531645569</c:v>
                </c:pt>
                <c:pt idx="13701">
                  <c:v>0.70886075949367</c:v>
                </c:pt>
                <c:pt idx="13702">
                  <c:v>0.721518987341772</c:v>
                </c:pt>
                <c:pt idx="13703">
                  <c:v>0.734177215189873</c:v>
                </c:pt>
                <c:pt idx="13704">
                  <c:v>0.746835443037974</c:v>
                </c:pt>
                <c:pt idx="13705">
                  <c:v>0.759493670886076</c:v>
                </c:pt>
                <c:pt idx="13706">
                  <c:v>0.772151898734177</c:v>
                </c:pt>
                <c:pt idx="13707">
                  <c:v>0.784810126582278</c:v>
                </c:pt>
                <c:pt idx="13708">
                  <c:v>0.797468354430379</c:v>
                </c:pt>
                <c:pt idx="13709">
                  <c:v>0.810126582278481</c:v>
                </c:pt>
                <c:pt idx="13710">
                  <c:v>0.822784810126582</c:v>
                </c:pt>
                <c:pt idx="13711">
                  <c:v>0.835443037974683</c:v>
                </c:pt>
                <c:pt idx="13712">
                  <c:v>0.848101265822784</c:v>
                </c:pt>
                <c:pt idx="13713">
                  <c:v>0.860759493670886</c:v>
                </c:pt>
                <c:pt idx="13714">
                  <c:v>0.873417721518987</c:v>
                </c:pt>
                <c:pt idx="13715">
                  <c:v>0.886075949367088</c:v>
                </c:pt>
                <c:pt idx="13716">
                  <c:v>0.898734177215189</c:v>
                </c:pt>
                <c:pt idx="13717">
                  <c:v>0.911392405063291</c:v>
                </c:pt>
                <c:pt idx="13718">
                  <c:v>0.924050632911392</c:v>
                </c:pt>
                <c:pt idx="13719">
                  <c:v>0.936708860759493</c:v>
                </c:pt>
                <c:pt idx="13720">
                  <c:v>0.949367088607594</c:v>
                </c:pt>
                <c:pt idx="13721">
                  <c:v>0.962025316455696</c:v>
                </c:pt>
                <c:pt idx="13722">
                  <c:v>0.974683544303797</c:v>
                </c:pt>
                <c:pt idx="13723">
                  <c:v>0.987341772151898</c:v>
                </c:pt>
                <c:pt idx="13724">
                  <c:v>0</c:v>
                </c:pt>
                <c:pt idx="13725">
                  <c:v>1.8181818181818101E-2</c:v>
                </c:pt>
                <c:pt idx="13726">
                  <c:v>3.6363636363636299E-2</c:v>
                </c:pt>
                <c:pt idx="13727">
                  <c:v>5.4545454545454501E-2</c:v>
                </c:pt>
                <c:pt idx="13728">
                  <c:v>7.2727272727272696E-2</c:v>
                </c:pt>
                <c:pt idx="13729">
                  <c:v>9.0909090909090898E-2</c:v>
                </c:pt>
                <c:pt idx="13730">
                  <c:v>0.109090909090909</c:v>
                </c:pt>
                <c:pt idx="13731">
                  <c:v>0.12727272727272701</c:v>
                </c:pt>
                <c:pt idx="13732">
                  <c:v>0.145454545454545</c:v>
                </c:pt>
                <c:pt idx="13733">
                  <c:v>0.163636363636363</c:v>
                </c:pt>
                <c:pt idx="13734">
                  <c:v>0.18181818181818099</c:v>
                </c:pt>
                <c:pt idx="13735">
                  <c:v>0.2</c:v>
                </c:pt>
                <c:pt idx="13736">
                  <c:v>0.218181818181818</c:v>
                </c:pt>
                <c:pt idx="13737">
                  <c:v>0.236363636363636</c:v>
                </c:pt>
                <c:pt idx="13738">
                  <c:v>0.25454545454545402</c:v>
                </c:pt>
                <c:pt idx="13739">
                  <c:v>0.27272727272727199</c:v>
                </c:pt>
                <c:pt idx="13740">
                  <c:v>0.29090909090909001</c:v>
                </c:pt>
                <c:pt idx="13741">
                  <c:v>0.30909090909090903</c:v>
                </c:pt>
                <c:pt idx="13742">
                  <c:v>0.32727272727272699</c:v>
                </c:pt>
                <c:pt idx="13743">
                  <c:v>0.34545454545454501</c:v>
                </c:pt>
                <c:pt idx="13744">
                  <c:v>0.36363636363636298</c:v>
                </c:pt>
                <c:pt idx="13745">
                  <c:v>0.381818181818181</c:v>
                </c:pt>
                <c:pt idx="13746">
                  <c:v>0.4</c:v>
                </c:pt>
                <c:pt idx="13747">
                  <c:v>0.41818181818181799</c:v>
                </c:pt>
                <c:pt idx="13748">
                  <c:v>0.43636363636363601</c:v>
                </c:pt>
                <c:pt idx="13749">
                  <c:v>0.45454545454545398</c:v>
                </c:pt>
                <c:pt idx="13750">
                  <c:v>0.472727272727272</c:v>
                </c:pt>
                <c:pt idx="13751">
                  <c:v>0.49090909090909002</c:v>
                </c:pt>
                <c:pt idx="13752">
                  <c:v>0.50909090909090904</c:v>
                </c:pt>
                <c:pt idx="13753">
                  <c:v>0.527272727272727</c:v>
                </c:pt>
                <c:pt idx="13754">
                  <c:v>0.54545454545454497</c:v>
                </c:pt>
                <c:pt idx="13755">
                  <c:v>0.56363636363636305</c:v>
                </c:pt>
                <c:pt idx="13756">
                  <c:v>0.58181818181818101</c:v>
                </c:pt>
                <c:pt idx="13757">
                  <c:v>0.6</c:v>
                </c:pt>
                <c:pt idx="13758">
                  <c:v>0.61818181818181805</c:v>
                </c:pt>
                <c:pt idx="13759">
                  <c:v>0.63636363636363602</c:v>
                </c:pt>
                <c:pt idx="13760">
                  <c:v>0.65454545454545399</c:v>
                </c:pt>
                <c:pt idx="13761">
                  <c:v>0.67272727272727195</c:v>
                </c:pt>
                <c:pt idx="13762">
                  <c:v>0.69090909090909003</c:v>
                </c:pt>
                <c:pt idx="13763">
                  <c:v>0.70909090909090899</c:v>
                </c:pt>
                <c:pt idx="13764">
                  <c:v>0.72727272727272696</c:v>
                </c:pt>
                <c:pt idx="13765">
                  <c:v>0.74545454545454504</c:v>
                </c:pt>
                <c:pt idx="13766">
                  <c:v>0.763636363636363</c:v>
                </c:pt>
                <c:pt idx="13767">
                  <c:v>0.78181818181818097</c:v>
                </c:pt>
                <c:pt idx="13768">
                  <c:v>0.8</c:v>
                </c:pt>
                <c:pt idx="13769">
                  <c:v>0.81818181818181801</c:v>
                </c:pt>
                <c:pt idx="13770">
                  <c:v>0.83636363636363598</c:v>
                </c:pt>
                <c:pt idx="13771">
                  <c:v>0.85454545454545405</c:v>
                </c:pt>
                <c:pt idx="13772">
                  <c:v>0.87272727272727202</c:v>
                </c:pt>
                <c:pt idx="13773">
                  <c:v>0.89090909090908998</c:v>
                </c:pt>
                <c:pt idx="13774">
                  <c:v>0.90909090909090895</c:v>
                </c:pt>
                <c:pt idx="13775">
                  <c:v>0.92727272727272703</c:v>
                </c:pt>
                <c:pt idx="13776">
                  <c:v>0.94545454545454499</c:v>
                </c:pt>
                <c:pt idx="13777">
                  <c:v>0.96363636363636296</c:v>
                </c:pt>
                <c:pt idx="13778">
                  <c:v>0.98181818181818103</c:v>
                </c:pt>
                <c:pt idx="13779">
                  <c:v>0</c:v>
                </c:pt>
                <c:pt idx="13780">
                  <c:v>1.09890109890109E-2</c:v>
                </c:pt>
                <c:pt idx="13781">
                  <c:v>2.19780219780219E-2</c:v>
                </c:pt>
                <c:pt idx="13782">
                  <c:v>3.2967032967032898E-2</c:v>
                </c:pt>
                <c:pt idx="13783">
                  <c:v>4.3956043956043897E-2</c:v>
                </c:pt>
                <c:pt idx="13784">
                  <c:v>5.4945054945054903E-2</c:v>
                </c:pt>
                <c:pt idx="13785">
                  <c:v>6.5934065934065894E-2</c:v>
                </c:pt>
                <c:pt idx="13786">
                  <c:v>7.69230769230769E-2</c:v>
                </c:pt>
                <c:pt idx="13787">
                  <c:v>8.7912087912087905E-2</c:v>
                </c:pt>
                <c:pt idx="13788">
                  <c:v>9.8901098901098897E-2</c:v>
                </c:pt>
                <c:pt idx="13789">
                  <c:v>0.109890109890109</c:v>
                </c:pt>
                <c:pt idx="13790">
                  <c:v>0.12087912087912001</c:v>
                </c:pt>
                <c:pt idx="13791">
                  <c:v>0.13186813186813101</c:v>
                </c:pt>
                <c:pt idx="13792">
                  <c:v>0.14285714285714199</c:v>
                </c:pt>
                <c:pt idx="13793">
                  <c:v>0.15384615384615299</c:v>
                </c:pt>
                <c:pt idx="13794">
                  <c:v>0.164835164835164</c:v>
                </c:pt>
                <c:pt idx="13795">
                  <c:v>0.17582417582417501</c:v>
                </c:pt>
                <c:pt idx="13796">
                  <c:v>0.18681318681318601</c:v>
                </c:pt>
                <c:pt idx="13797">
                  <c:v>0.19780219780219699</c:v>
                </c:pt>
                <c:pt idx="13798">
                  <c:v>0.20879120879120799</c:v>
                </c:pt>
                <c:pt idx="13799">
                  <c:v>0.219780219780219</c:v>
                </c:pt>
                <c:pt idx="13800">
                  <c:v>0.23076923076923</c:v>
                </c:pt>
                <c:pt idx="13801">
                  <c:v>0.24175824175824101</c:v>
                </c:pt>
                <c:pt idx="13802">
                  <c:v>0.25274725274725202</c:v>
                </c:pt>
                <c:pt idx="13803">
                  <c:v>0.26373626373626302</c:v>
                </c:pt>
                <c:pt idx="13804">
                  <c:v>0.27472527472527403</c:v>
                </c:pt>
                <c:pt idx="13805">
                  <c:v>0.28571428571428498</c:v>
                </c:pt>
                <c:pt idx="13806">
                  <c:v>0.29670329670329598</c:v>
                </c:pt>
                <c:pt idx="13807">
                  <c:v>0.30769230769230699</c:v>
                </c:pt>
                <c:pt idx="13808">
                  <c:v>0.31868131868131799</c:v>
                </c:pt>
                <c:pt idx="13809">
                  <c:v>0.329670329670329</c:v>
                </c:pt>
                <c:pt idx="13810">
                  <c:v>0.34065934065934</c:v>
                </c:pt>
                <c:pt idx="13811">
                  <c:v>0.35164835164835101</c:v>
                </c:pt>
                <c:pt idx="13812">
                  <c:v>0.36263736263736202</c:v>
                </c:pt>
                <c:pt idx="13813">
                  <c:v>0.37362637362637302</c:v>
                </c:pt>
                <c:pt idx="13814">
                  <c:v>0.38461538461538403</c:v>
                </c:pt>
                <c:pt idx="13815">
                  <c:v>0.39560439560439498</c:v>
                </c:pt>
                <c:pt idx="13816">
                  <c:v>0.40659340659340598</c:v>
                </c:pt>
                <c:pt idx="13817">
                  <c:v>0.41758241758241699</c:v>
                </c:pt>
                <c:pt idx="13818">
                  <c:v>0.42857142857142799</c:v>
                </c:pt>
                <c:pt idx="13819">
                  <c:v>0.439560439560439</c:v>
                </c:pt>
                <c:pt idx="13820">
                  <c:v>0.45054945054945</c:v>
                </c:pt>
                <c:pt idx="13821">
                  <c:v>0.46153846153846101</c:v>
                </c:pt>
                <c:pt idx="13822">
                  <c:v>0.47252747252747201</c:v>
                </c:pt>
                <c:pt idx="13823">
                  <c:v>0.48351648351648302</c:v>
                </c:pt>
                <c:pt idx="13824">
                  <c:v>0.49450549450549403</c:v>
                </c:pt>
                <c:pt idx="13825">
                  <c:v>0.50549450549450503</c:v>
                </c:pt>
                <c:pt idx="13826">
                  <c:v>0.51648351648351598</c:v>
                </c:pt>
                <c:pt idx="13827">
                  <c:v>0.52747252747252704</c:v>
                </c:pt>
                <c:pt idx="13828">
                  <c:v>0.53846153846153799</c:v>
                </c:pt>
                <c:pt idx="13829">
                  <c:v>0.54945054945054905</c:v>
                </c:pt>
                <c:pt idx="13830">
                  <c:v>0.56043956043956</c:v>
                </c:pt>
                <c:pt idx="13831">
                  <c:v>0.57142857142857095</c:v>
                </c:pt>
                <c:pt idx="13832">
                  <c:v>0.58241758241758201</c:v>
                </c:pt>
                <c:pt idx="13833">
                  <c:v>0.59340659340659296</c:v>
                </c:pt>
                <c:pt idx="13834">
                  <c:v>0.60439560439560402</c:v>
                </c:pt>
                <c:pt idx="13835">
                  <c:v>0.61538461538461497</c:v>
                </c:pt>
                <c:pt idx="13836">
                  <c:v>0.62637362637362604</c:v>
                </c:pt>
                <c:pt idx="13837">
                  <c:v>0.63736263736263699</c:v>
                </c:pt>
                <c:pt idx="13838">
                  <c:v>0.64835164835164805</c:v>
                </c:pt>
                <c:pt idx="13839">
                  <c:v>0.659340659340659</c:v>
                </c:pt>
                <c:pt idx="13840">
                  <c:v>0.67032967032966995</c:v>
                </c:pt>
                <c:pt idx="13841">
                  <c:v>0.68131868131868101</c:v>
                </c:pt>
                <c:pt idx="13842">
                  <c:v>0.69230769230769196</c:v>
                </c:pt>
                <c:pt idx="13843">
                  <c:v>0.70329670329670302</c:v>
                </c:pt>
                <c:pt idx="13844">
                  <c:v>0.71428571428571397</c:v>
                </c:pt>
                <c:pt idx="13845">
                  <c:v>0.72527472527472503</c:v>
                </c:pt>
                <c:pt idx="13846">
                  <c:v>0.73626373626373598</c:v>
                </c:pt>
                <c:pt idx="13847">
                  <c:v>0.74725274725274704</c:v>
                </c:pt>
                <c:pt idx="13848">
                  <c:v>0.75824175824175799</c:v>
                </c:pt>
                <c:pt idx="13849">
                  <c:v>0.76923076923076905</c:v>
                </c:pt>
                <c:pt idx="13850">
                  <c:v>0.78021978021978</c:v>
                </c:pt>
                <c:pt idx="13851">
                  <c:v>0.79120879120879095</c:v>
                </c:pt>
                <c:pt idx="13852">
                  <c:v>0.80219780219780201</c:v>
                </c:pt>
                <c:pt idx="13853">
                  <c:v>0.81318681318681296</c:v>
                </c:pt>
                <c:pt idx="13854">
                  <c:v>0.82417582417582402</c:v>
                </c:pt>
                <c:pt idx="13855">
                  <c:v>0.83516483516483497</c:v>
                </c:pt>
                <c:pt idx="13856">
                  <c:v>0.84615384615384603</c:v>
                </c:pt>
                <c:pt idx="13857">
                  <c:v>0.85714285714285698</c:v>
                </c:pt>
                <c:pt idx="13858">
                  <c:v>0.86813186813186805</c:v>
                </c:pt>
                <c:pt idx="13859">
                  <c:v>0.879120879120879</c:v>
                </c:pt>
                <c:pt idx="13860">
                  <c:v>0.89010989010988995</c:v>
                </c:pt>
                <c:pt idx="13861">
                  <c:v>0.90109890109890101</c:v>
                </c:pt>
                <c:pt idx="13862">
                  <c:v>0.91208791208791196</c:v>
                </c:pt>
                <c:pt idx="13863">
                  <c:v>0.92307692307692302</c:v>
                </c:pt>
                <c:pt idx="13864">
                  <c:v>0.93406593406593397</c:v>
                </c:pt>
                <c:pt idx="13865">
                  <c:v>0.94505494505494503</c:v>
                </c:pt>
                <c:pt idx="13866">
                  <c:v>0.95604395604395598</c:v>
                </c:pt>
                <c:pt idx="13867">
                  <c:v>0.96703296703296704</c:v>
                </c:pt>
                <c:pt idx="13868">
                  <c:v>0.97802197802197799</c:v>
                </c:pt>
                <c:pt idx="13869">
                  <c:v>0.98901098901098905</c:v>
                </c:pt>
                <c:pt idx="13870">
                  <c:v>0</c:v>
                </c:pt>
                <c:pt idx="13871">
                  <c:v>1.47058823529411E-2</c:v>
                </c:pt>
                <c:pt idx="13872">
                  <c:v>2.94117647058823E-2</c:v>
                </c:pt>
                <c:pt idx="13873">
                  <c:v>4.4117647058823498E-2</c:v>
                </c:pt>
                <c:pt idx="13874">
                  <c:v>5.8823529411764698E-2</c:v>
                </c:pt>
                <c:pt idx="13875">
                  <c:v>7.3529411764705802E-2</c:v>
                </c:pt>
                <c:pt idx="13876">
                  <c:v>8.8235294117646995E-2</c:v>
                </c:pt>
                <c:pt idx="13877">
                  <c:v>0.10294117647058799</c:v>
                </c:pt>
                <c:pt idx="13878">
                  <c:v>0.11764705882352899</c:v>
                </c:pt>
                <c:pt idx="13879">
                  <c:v>0.13235294117647001</c:v>
                </c:pt>
                <c:pt idx="13880">
                  <c:v>0.14705882352941099</c:v>
                </c:pt>
                <c:pt idx="13881">
                  <c:v>0.16176470588235201</c:v>
                </c:pt>
                <c:pt idx="13882">
                  <c:v>0.17647058823529399</c:v>
                </c:pt>
                <c:pt idx="13883">
                  <c:v>0.191176470588235</c:v>
                </c:pt>
                <c:pt idx="13884">
                  <c:v>0.20588235294117599</c:v>
                </c:pt>
                <c:pt idx="13885">
                  <c:v>0.220588235294117</c:v>
                </c:pt>
                <c:pt idx="13886">
                  <c:v>0.23529411764705799</c:v>
                </c:pt>
                <c:pt idx="13887">
                  <c:v>0.25</c:v>
                </c:pt>
                <c:pt idx="13888">
                  <c:v>0.26470588235294101</c:v>
                </c:pt>
                <c:pt idx="13889">
                  <c:v>0.27941176470588203</c:v>
                </c:pt>
                <c:pt idx="13890">
                  <c:v>0.29411764705882298</c:v>
                </c:pt>
                <c:pt idx="13891">
                  <c:v>0.308823529411764</c:v>
                </c:pt>
                <c:pt idx="13892">
                  <c:v>0.32352941176470501</c:v>
                </c:pt>
                <c:pt idx="13893">
                  <c:v>0.33823529411764702</c:v>
                </c:pt>
                <c:pt idx="13894">
                  <c:v>0.35294117647058798</c:v>
                </c:pt>
                <c:pt idx="13895">
                  <c:v>0.36764705882352899</c:v>
                </c:pt>
                <c:pt idx="13896">
                  <c:v>0.38235294117647001</c:v>
                </c:pt>
                <c:pt idx="13897">
                  <c:v>0.39705882352941102</c:v>
                </c:pt>
                <c:pt idx="13898">
                  <c:v>0.41176470588235198</c:v>
                </c:pt>
                <c:pt idx="13899">
                  <c:v>0.42647058823529399</c:v>
                </c:pt>
                <c:pt idx="13900">
                  <c:v>0.441176470588235</c:v>
                </c:pt>
                <c:pt idx="13901">
                  <c:v>0.45588235294117602</c:v>
                </c:pt>
                <c:pt idx="13902">
                  <c:v>0.47058823529411697</c:v>
                </c:pt>
                <c:pt idx="13903">
                  <c:v>0.48529411764705799</c:v>
                </c:pt>
                <c:pt idx="13904">
                  <c:v>0.5</c:v>
                </c:pt>
                <c:pt idx="13905">
                  <c:v>0.51470588235294101</c:v>
                </c:pt>
                <c:pt idx="13906">
                  <c:v>0.52941176470588203</c:v>
                </c:pt>
                <c:pt idx="13907">
                  <c:v>0.54411764705882304</c:v>
                </c:pt>
                <c:pt idx="13908">
                  <c:v>0.55882352941176405</c:v>
                </c:pt>
                <c:pt idx="13909">
                  <c:v>0.57352941176470495</c:v>
                </c:pt>
                <c:pt idx="13910">
                  <c:v>0.58823529411764697</c:v>
                </c:pt>
                <c:pt idx="13911">
                  <c:v>0.60294117647058798</c:v>
                </c:pt>
                <c:pt idx="13912">
                  <c:v>0.61764705882352899</c:v>
                </c:pt>
                <c:pt idx="13913">
                  <c:v>0.63235294117647001</c:v>
                </c:pt>
                <c:pt idx="13914">
                  <c:v>0.64705882352941102</c:v>
                </c:pt>
                <c:pt idx="13915">
                  <c:v>0.66176470588235203</c:v>
                </c:pt>
                <c:pt idx="13916">
                  <c:v>0.67647058823529405</c:v>
                </c:pt>
                <c:pt idx="13917">
                  <c:v>0.69117647058823495</c:v>
                </c:pt>
                <c:pt idx="13918">
                  <c:v>0.70588235294117596</c:v>
                </c:pt>
                <c:pt idx="13919">
                  <c:v>0.72058823529411697</c:v>
                </c:pt>
                <c:pt idx="13920">
                  <c:v>0.73529411764705799</c:v>
                </c:pt>
                <c:pt idx="13921">
                  <c:v>0.75</c:v>
                </c:pt>
                <c:pt idx="13922">
                  <c:v>0.76470588235294101</c:v>
                </c:pt>
                <c:pt idx="13923">
                  <c:v>0.77941176470588203</c:v>
                </c:pt>
                <c:pt idx="13924">
                  <c:v>0.79411764705882304</c:v>
                </c:pt>
                <c:pt idx="13925">
                  <c:v>0.80882352941176405</c:v>
                </c:pt>
                <c:pt idx="13926">
                  <c:v>0.82352941176470495</c:v>
                </c:pt>
                <c:pt idx="13927">
                  <c:v>0.83823529411764697</c:v>
                </c:pt>
                <c:pt idx="13928">
                  <c:v>0.85294117647058798</c:v>
                </c:pt>
                <c:pt idx="13929">
                  <c:v>0.86764705882352899</c:v>
                </c:pt>
                <c:pt idx="13930">
                  <c:v>0.88235294117647001</c:v>
                </c:pt>
                <c:pt idx="13931">
                  <c:v>0.89705882352941102</c:v>
                </c:pt>
                <c:pt idx="13932">
                  <c:v>0.91176470588235203</c:v>
                </c:pt>
                <c:pt idx="13933">
                  <c:v>0.92647058823529405</c:v>
                </c:pt>
                <c:pt idx="13934">
                  <c:v>0.94117647058823495</c:v>
                </c:pt>
                <c:pt idx="13935">
                  <c:v>0.95588235294117596</c:v>
                </c:pt>
                <c:pt idx="13936">
                  <c:v>0.97058823529411697</c:v>
                </c:pt>
                <c:pt idx="13937">
                  <c:v>0.98529411764705799</c:v>
                </c:pt>
                <c:pt idx="13938">
                  <c:v>0</c:v>
                </c:pt>
                <c:pt idx="13939">
                  <c:v>3.2258064516128997E-2</c:v>
                </c:pt>
                <c:pt idx="13940">
                  <c:v>6.4516129032257993E-2</c:v>
                </c:pt>
                <c:pt idx="13941">
                  <c:v>9.6774193548387094E-2</c:v>
                </c:pt>
                <c:pt idx="13942">
                  <c:v>0.12903225806451599</c:v>
                </c:pt>
                <c:pt idx="13943">
                  <c:v>0.16129032258064499</c:v>
                </c:pt>
                <c:pt idx="13944">
                  <c:v>0.19354838709677399</c:v>
                </c:pt>
                <c:pt idx="13945">
                  <c:v>0.225806451612903</c:v>
                </c:pt>
                <c:pt idx="13946">
                  <c:v>0.25806451612903197</c:v>
                </c:pt>
                <c:pt idx="13947">
                  <c:v>0.29032258064516098</c:v>
                </c:pt>
                <c:pt idx="13948">
                  <c:v>0.32258064516128998</c:v>
                </c:pt>
                <c:pt idx="13949">
                  <c:v>0.35483870967741898</c:v>
                </c:pt>
                <c:pt idx="13950">
                  <c:v>0.38709677419354799</c:v>
                </c:pt>
                <c:pt idx="13951">
                  <c:v>0.41935483870967699</c:v>
                </c:pt>
                <c:pt idx="13952">
                  <c:v>0.45161290322580599</c:v>
                </c:pt>
                <c:pt idx="13953">
                  <c:v>0.483870967741935</c:v>
                </c:pt>
                <c:pt idx="13954">
                  <c:v>0.51612903225806395</c:v>
                </c:pt>
                <c:pt idx="13955">
                  <c:v>0.54838709677419295</c:v>
                </c:pt>
                <c:pt idx="13956">
                  <c:v>0.58064516129032195</c:v>
                </c:pt>
                <c:pt idx="13957">
                  <c:v>0.61290322580645096</c:v>
                </c:pt>
                <c:pt idx="13958">
                  <c:v>0.64516129032257996</c:v>
                </c:pt>
                <c:pt idx="13959">
                  <c:v>0.67741935483870896</c:v>
                </c:pt>
                <c:pt idx="13960">
                  <c:v>0.70967741935483797</c:v>
                </c:pt>
                <c:pt idx="13961">
                  <c:v>0.74193548387096697</c:v>
                </c:pt>
                <c:pt idx="13962">
                  <c:v>0.77419354838709598</c:v>
                </c:pt>
                <c:pt idx="13963">
                  <c:v>0.80645161290322498</c:v>
                </c:pt>
                <c:pt idx="13964">
                  <c:v>0.83870967741935398</c:v>
                </c:pt>
                <c:pt idx="13965">
                  <c:v>0.87096774193548299</c:v>
                </c:pt>
                <c:pt idx="13966">
                  <c:v>0.90322580645161199</c:v>
                </c:pt>
                <c:pt idx="13967">
                  <c:v>0.93548387096774099</c:v>
                </c:pt>
                <c:pt idx="13968">
                  <c:v>0.967741935483871</c:v>
                </c:pt>
                <c:pt idx="13969">
                  <c:v>0</c:v>
                </c:pt>
                <c:pt idx="13970">
                  <c:v>2.6315789473684199E-2</c:v>
                </c:pt>
                <c:pt idx="13971">
                  <c:v>5.2631578947368397E-2</c:v>
                </c:pt>
                <c:pt idx="13972">
                  <c:v>7.8947368421052599E-2</c:v>
                </c:pt>
                <c:pt idx="13973">
                  <c:v>0.105263157894736</c:v>
                </c:pt>
                <c:pt idx="13974">
                  <c:v>0.13157894736842099</c:v>
                </c:pt>
                <c:pt idx="13975">
                  <c:v>0.157894736842105</c:v>
                </c:pt>
                <c:pt idx="13976">
                  <c:v>0.18421052631578899</c:v>
                </c:pt>
                <c:pt idx="13977">
                  <c:v>0.21052631578947301</c:v>
                </c:pt>
                <c:pt idx="13978">
                  <c:v>0.23684210526315699</c:v>
                </c:pt>
                <c:pt idx="13979">
                  <c:v>0.26315789473684198</c:v>
                </c:pt>
                <c:pt idx="13980">
                  <c:v>0.28947368421052599</c:v>
                </c:pt>
                <c:pt idx="13981">
                  <c:v>0.31578947368421001</c:v>
                </c:pt>
                <c:pt idx="13982">
                  <c:v>0.34210526315789402</c:v>
                </c:pt>
                <c:pt idx="13983">
                  <c:v>0.36842105263157798</c:v>
                </c:pt>
                <c:pt idx="13984">
                  <c:v>0.394736842105263</c:v>
                </c:pt>
                <c:pt idx="13985">
                  <c:v>0.42105263157894701</c:v>
                </c:pt>
                <c:pt idx="13986">
                  <c:v>0.44736842105263103</c:v>
                </c:pt>
                <c:pt idx="13987">
                  <c:v>0.47368421052631499</c:v>
                </c:pt>
                <c:pt idx="13988">
                  <c:v>0.5</c:v>
                </c:pt>
                <c:pt idx="13989">
                  <c:v>0.52631578947368396</c:v>
                </c:pt>
                <c:pt idx="13990">
                  <c:v>0.55263157894736803</c:v>
                </c:pt>
                <c:pt idx="13991">
                  <c:v>0.57894736842105199</c:v>
                </c:pt>
                <c:pt idx="13992">
                  <c:v>0.60526315789473595</c:v>
                </c:pt>
                <c:pt idx="13993">
                  <c:v>0.63157894736842102</c:v>
                </c:pt>
                <c:pt idx="13994">
                  <c:v>0.65789473684210498</c:v>
                </c:pt>
                <c:pt idx="13995">
                  <c:v>0.68421052631578905</c:v>
                </c:pt>
                <c:pt idx="13996">
                  <c:v>0.71052631578947301</c:v>
                </c:pt>
                <c:pt idx="13997">
                  <c:v>0.73684210526315697</c:v>
                </c:pt>
                <c:pt idx="13998">
                  <c:v>0.76315789473684204</c:v>
                </c:pt>
                <c:pt idx="13999">
                  <c:v>0.78947368421052599</c:v>
                </c:pt>
                <c:pt idx="14000">
                  <c:v>0.81578947368420995</c:v>
                </c:pt>
                <c:pt idx="14001">
                  <c:v>0.84210526315789402</c:v>
                </c:pt>
                <c:pt idx="14002">
                  <c:v>0.86842105263157898</c:v>
                </c:pt>
                <c:pt idx="14003">
                  <c:v>0.89473684210526305</c:v>
                </c:pt>
                <c:pt idx="14004">
                  <c:v>0.92105263157894701</c:v>
                </c:pt>
                <c:pt idx="14005">
                  <c:v>0.94736842105263097</c:v>
                </c:pt>
                <c:pt idx="14006">
                  <c:v>0.97368421052631504</c:v>
                </c:pt>
                <c:pt idx="14007">
                  <c:v>0</c:v>
                </c:pt>
                <c:pt idx="14008">
                  <c:v>2.5000000000000001E-2</c:v>
                </c:pt>
                <c:pt idx="14009">
                  <c:v>0.05</c:v>
                </c:pt>
                <c:pt idx="14010">
                  <c:v>7.4999999999999997E-2</c:v>
                </c:pt>
                <c:pt idx="14011">
                  <c:v>0.1</c:v>
                </c:pt>
                <c:pt idx="14012">
                  <c:v>0.125</c:v>
                </c:pt>
                <c:pt idx="14013">
                  <c:v>0.15</c:v>
                </c:pt>
                <c:pt idx="14014">
                  <c:v>0.17499999999999999</c:v>
                </c:pt>
                <c:pt idx="14015">
                  <c:v>0.2</c:v>
                </c:pt>
                <c:pt idx="14016">
                  <c:v>0.22500000000000001</c:v>
                </c:pt>
                <c:pt idx="14017">
                  <c:v>0.25</c:v>
                </c:pt>
                <c:pt idx="14018">
                  <c:v>0.27500000000000002</c:v>
                </c:pt>
                <c:pt idx="14019">
                  <c:v>0.3</c:v>
                </c:pt>
                <c:pt idx="14020">
                  <c:v>0.32500000000000001</c:v>
                </c:pt>
                <c:pt idx="14021">
                  <c:v>0.35</c:v>
                </c:pt>
                <c:pt idx="14022">
                  <c:v>0.375</c:v>
                </c:pt>
                <c:pt idx="14023">
                  <c:v>0.4</c:v>
                </c:pt>
                <c:pt idx="14024">
                  <c:v>0.42499999999999999</c:v>
                </c:pt>
                <c:pt idx="14025">
                  <c:v>0.45</c:v>
                </c:pt>
                <c:pt idx="14026">
                  <c:v>0.47499999999999998</c:v>
                </c:pt>
                <c:pt idx="14027">
                  <c:v>0.5</c:v>
                </c:pt>
                <c:pt idx="14028">
                  <c:v>0.52500000000000002</c:v>
                </c:pt>
                <c:pt idx="14029">
                  <c:v>0.55000000000000004</c:v>
                </c:pt>
                <c:pt idx="14030">
                  <c:v>0.57499999999999996</c:v>
                </c:pt>
                <c:pt idx="14031">
                  <c:v>0.6</c:v>
                </c:pt>
                <c:pt idx="14032">
                  <c:v>0.625</c:v>
                </c:pt>
                <c:pt idx="14033">
                  <c:v>0.65</c:v>
                </c:pt>
                <c:pt idx="14034">
                  <c:v>0.67500000000000004</c:v>
                </c:pt>
                <c:pt idx="14035">
                  <c:v>0.7</c:v>
                </c:pt>
                <c:pt idx="14036">
                  <c:v>0.72499999999999998</c:v>
                </c:pt>
                <c:pt idx="14037">
                  <c:v>0.75</c:v>
                </c:pt>
                <c:pt idx="14038">
                  <c:v>0.77500000000000002</c:v>
                </c:pt>
                <c:pt idx="14039">
                  <c:v>0.8</c:v>
                </c:pt>
                <c:pt idx="14040">
                  <c:v>0.82499999999999996</c:v>
                </c:pt>
                <c:pt idx="14041">
                  <c:v>0.85</c:v>
                </c:pt>
                <c:pt idx="14042">
                  <c:v>0.875</c:v>
                </c:pt>
                <c:pt idx="14043">
                  <c:v>0.9</c:v>
                </c:pt>
                <c:pt idx="14044">
                  <c:v>0.92500000000000004</c:v>
                </c:pt>
                <c:pt idx="14045">
                  <c:v>0.95</c:v>
                </c:pt>
                <c:pt idx="14046">
                  <c:v>0.97499999999999998</c:v>
                </c:pt>
                <c:pt idx="14047">
                  <c:v>0</c:v>
                </c:pt>
                <c:pt idx="14048">
                  <c:v>3.2258064516128997E-2</c:v>
                </c:pt>
                <c:pt idx="14049">
                  <c:v>6.4516129032257993E-2</c:v>
                </c:pt>
                <c:pt idx="14050">
                  <c:v>9.6774193548387094E-2</c:v>
                </c:pt>
                <c:pt idx="14051">
                  <c:v>0.12903225806451599</c:v>
                </c:pt>
                <c:pt idx="14052">
                  <c:v>0.16129032258064499</c:v>
                </c:pt>
                <c:pt idx="14053">
                  <c:v>0.19354838709677399</c:v>
                </c:pt>
                <c:pt idx="14054">
                  <c:v>0.225806451612903</c:v>
                </c:pt>
                <c:pt idx="14055">
                  <c:v>0.25806451612903197</c:v>
                </c:pt>
                <c:pt idx="14056">
                  <c:v>0.29032258064516098</c:v>
                </c:pt>
                <c:pt idx="14057">
                  <c:v>0.32258064516128998</c:v>
                </c:pt>
                <c:pt idx="14058">
                  <c:v>0.35483870967741898</c:v>
                </c:pt>
                <c:pt idx="14059">
                  <c:v>0.38709677419354799</c:v>
                </c:pt>
                <c:pt idx="14060">
                  <c:v>0.41935483870967699</c:v>
                </c:pt>
                <c:pt idx="14061">
                  <c:v>0.45161290322580599</c:v>
                </c:pt>
                <c:pt idx="14062">
                  <c:v>0.483870967741935</c:v>
                </c:pt>
                <c:pt idx="14063">
                  <c:v>0.51612903225806395</c:v>
                </c:pt>
                <c:pt idx="14064">
                  <c:v>0.54838709677419295</c:v>
                </c:pt>
                <c:pt idx="14065">
                  <c:v>0.58064516129032195</c:v>
                </c:pt>
                <c:pt idx="14066">
                  <c:v>0.61290322580645096</c:v>
                </c:pt>
                <c:pt idx="14067">
                  <c:v>0.64516129032257996</c:v>
                </c:pt>
                <c:pt idx="14068">
                  <c:v>0.67741935483870896</c:v>
                </c:pt>
                <c:pt idx="14069">
                  <c:v>0.70967741935483797</c:v>
                </c:pt>
                <c:pt idx="14070">
                  <c:v>0.74193548387096697</c:v>
                </c:pt>
                <c:pt idx="14071">
                  <c:v>0.77419354838709598</c:v>
                </c:pt>
                <c:pt idx="14072">
                  <c:v>0.80645161290322498</c:v>
                </c:pt>
                <c:pt idx="14073">
                  <c:v>0.83870967741935398</c:v>
                </c:pt>
                <c:pt idx="14074">
                  <c:v>0.87096774193548299</c:v>
                </c:pt>
                <c:pt idx="14075">
                  <c:v>0.90322580645161199</c:v>
                </c:pt>
                <c:pt idx="14076">
                  <c:v>0.93548387096774099</c:v>
                </c:pt>
                <c:pt idx="14077">
                  <c:v>0.967741935483871</c:v>
                </c:pt>
                <c:pt idx="14078">
                  <c:v>0</c:v>
                </c:pt>
                <c:pt idx="14079">
                  <c:v>1.3698630136986301E-2</c:v>
                </c:pt>
                <c:pt idx="14080">
                  <c:v>2.7397260273972601E-2</c:v>
                </c:pt>
                <c:pt idx="14081">
                  <c:v>4.1095890410958902E-2</c:v>
                </c:pt>
                <c:pt idx="14082">
                  <c:v>5.4794520547945202E-2</c:v>
                </c:pt>
                <c:pt idx="14083">
                  <c:v>6.8493150684931503E-2</c:v>
                </c:pt>
                <c:pt idx="14084">
                  <c:v>8.2191780821917804E-2</c:v>
                </c:pt>
                <c:pt idx="14085">
                  <c:v>9.5890410958904104E-2</c:v>
                </c:pt>
                <c:pt idx="14086">
                  <c:v>0.10958904109589</c:v>
                </c:pt>
                <c:pt idx="14087">
                  <c:v>0.123287671232876</c:v>
                </c:pt>
                <c:pt idx="14088">
                  <c:v>0.13698630136986301</c:v>
                </c:pt>
                <c:pt idx="14089">
                  <c:v>0.150684931506849</c:v>
                </c:pt>
                <c:pt idx="14090">
                  <c:v>0.164383561643835</c:v>
                </c:pt>
                <c:pt idx="14091">
                  <c:v>0.17808219178082099</c:v>
                </c:pt>
                <c:pt idx="14092">
                  <c:v>0.19178082191780799</c:v>
                </c:pt>
                <c:pt idx="14093">
                  <c:v>0.20547945205479401</c:v>
                </c:pt>
                <c:pt idx="14094">
                  <c:v>0.21917808219178</c:v>
                </c:pt>
                <c:pt idx="14095">
                  <c:v>0.232876712328767</c:v>
                </c:pt>
                <c:pt idx="14096">
                  <c:v>0.24657534246575299</c:v>
                </c:pt>
                <c:pt idx="14097">
                  <c:v>0.26027397260273899</c:v>
                </c:pt>
                <c:pt idx="14098">
                  <c:v>0.27397260273972601</c:v>
                </c:pt>
                <c:pt idx="14099">
                  <c:v>0.28767123287671198</c:v>
                </c:pt>
                <c:pt idx="14100">
                  <c:v>0.301369863013698</c:v>
                </c:pt>
                <c:pt idx="14101">
                  <c:v>0.31506849315068403</c:v>
                </c:pt>
                <c:pt idx="14102">
                  <c:v>0.32876712328767099</c:v>
                </c:pt>
                <c:pt idx="14103">
                  <c:v>0.34246575342465702</c:v>
                </c:pt>
                <c:pt idx="14104">
                  <c:v>0.35616438356164298</c:v>
                </c:pt>
                <c:pt idx="14105">
                  <c:v>0.36986301369863001</c:v>
                </c:pt>
                <c:pt idx="14106">
                  <c:v>0.38356164383561597</c:v>
                </c:pt>
                <c:pt idx="14107">
                  <c:v>0.397260273972602</c:v>
                </c:pt>
                <c:pt idx="14108">
                  <c:v>0.41095890410958902</c:v>
                </c:pt>
                <c:pt idx="14109">
                  <c:v>0.42465753424657499</c:v>
                </c:pt>
                <c:pt idx="14110">
                  <c:v>0.43835616438356101</c:v>
                </c:pt>
                <c:pt idx="14111">
                  <c:v>0.45205479452054698</c:v>
                </c:pt>
                <c:pt idx="14112">
                  <c:v>0.465753424657534</c:v>
                </c:pt>
                <c:pt idx="14113">
                  <c:v>0.47945205479452002</c:v>
                </c:pt>
                <c:pt idx="14114">
                  <c:v>0.49315068493150599</c:v>
                </c:pt>
                <c:pt idx="14115">
                  <c:v>0.50684931506849296</c:v>
                </c:pt>
                <c:pt idx="14116">
                  <c:v>0.52054794520547898</c:v>
                </c:pt>
                <c:pt idx="14117">
                  <c:v>0.534246575342465</c:v>
                </c:pt>
                <c:pt idx="14118">
                  <c:v>0.54794520547945202</c:v>
                </c:pt>
                <c:pt idx="14119">
                  <c:v>0.56164383561643805</c:v>
                </c:pt>
                <c:pt idx="14120">
                  <c:v>0.57534246575342396</c:v>
                </c:pt>
                <c:pt idx="14121">
                  <c:v>0.58904109589041098</c:v>
                </c:pt>
                <c:pt idx="14122">
                  <c:v>0.602739726027397</c:v>
                </c:pt>
                <c:pt idx="14123">
                  <c:v>0.61643835616438303</c:v>
                </c:pt>
                <c:pt idx="14124">
                  <c:v>0.63013698630136905</c:v>
                </c:pt>
                <c:pt idx="14125">
                  <c:v>0.64383561643835596</c:v>
                </c:pt>
                <c:pt idx="14126">
                  <c:v>0.65753424657534199</c:v>
                </c:pt>
                <c:pt idx="14127">
                  <c:v>0.67123287671232801</c:v>
                </c:pt>
                <c:pt idx="14128">
                  <c:v>0.68493150684931503</c:v>
                </c:pt>
                <c:pt idx="14129">
                  <c:v>0.69863013698630105</c:v>
                </c:pt>
                <c:pt idx="14130">
                  <c:v>0.71232876712328697</c:v>
                </c:pt>
                <c:pt idx="14131">
                  <c:v>0.72602739726027399</c:v>
                </c:pt>
                <c:pt idx="14132">
                  <c:v>0.73972602739726001</c:v>
                </c:pt>
                <c:pt idx="14133">
                  <c:v>0.75342465753424603</c:v>
                </c:pt>
                <c:pt idx="14134">
                  <c:v>0.76712328767123195</c:v>
                </c:pt>
                <c:pt idx="14135">
                  <c:v>0.78082191780821897</c:v>
                </c:pt>
                <c:pt idx="14136">
                  <c:v>0.79452054794520499</c:v>
                </c:pt>
                <c:pt idx="14137">
                  <c:v>0.80821917808219101</c:v>
                </c:pt>
                <c:pt idx="14138">
                  <c:v>0.82191780821917804</c:v>
                </c:pt>
                <c:pt idx="14139">
                  <c:v>0.83561643835616395</c:v>
                </c:pt>
                <c:pt idx="14140">
                  <c:v>0.84931506849314997</c:v>
                </c:pt>
                <c:pt idx="14141">
                  <c:v>0.86301369863013699</c:v>
                </c:pt>
                <c:pt idx="14142">
                  <c:v>0.87671232876712302</c:v>
                </c:pt>
                <c:pt idx="14143">
                  <c:v>0.89041095890410904</c:v>
                </c:pt>
                <c:pt idx="14144">
                  <c:v>0.90410958904109495</c:v>
                </c:pt>
                <c:pt idx="14145">
                  <c:v>0.91780821917808197</c:v>
                </c:pt>
                <c:pt idx="14146">
                  <c:v>0.931506849315068</c:v>
                </c:pt>
                <c:pt idx="14147">
                  <c:v>0.94520547945205402</c:v>
                </c:pt>
                <c:pt idx="14148">
                  <c:v>0.95890410958904104</c:v>
                </c:pt>
                <c:pt idx="14149">
                  <c:v>0.97260273972602695</c:v>
                </c:pt>
                <c:pt idx="14150">
                  <c:v>0.98630136986301298</c:v>
                </c:pt>
                <c:pt idx="14151">
                  <c:v>0</c:v>
                </c:pt>
                <c:pt idx="14152">
                  <c:v>1.85185185185185E-2</c:v>
                </c:pt>
                <c:pt idx="14153">
                  <c:v>3.7037037037037E-2</c:v>
                </c:pt>
                <c:pt idx="14154">
                  <c:v>5.5555555555555497E-2</c:v>
                </c:pt>
                <c:pt idx="14155">
                  <c:v>7.4074074074074001E-2</c:v>
                </c:pt>
                <c:pt idx="14156">
                  <c:v>9.2592592592592504E-2</c:v>
                </c:pt>
                <c:pt idx="14157">
                  <c:v>0.11111111111111099</c:v>
                </c:pt>
                <c:pt idx="14158">
                  <c:v>0.12962962962962901</c:v>
                </c:pt>
                <c:pt idx="14159">
                  <c:v>0.148148148148148</c:v>
                </c:pt>
                <c:pt idx="14160">
                  <c:v>0.16666666666666599</c:v>
                </c:pt>
                <c:pt idx="14161">
                  <c:v>0.18518518518518501</c:v>
                </c:pt>
                <c:pt idx="14162">
                  <c:v>0.203703703703703</c:v>
                </c:pt>
                <c:pt idx="14163">
                  <c:v>0.22222222222222199</c:v>
                </c:pt>
                <c:pt idx="14164">
                  <c:v>0.24074074074074001</c:v>
                </c:pt>
                <c:pt idx="14165">
                  <c:v>0.25925925925925902</c:v>
                </c:pt>
                <c:pt idx="14166">
                  <c:v>0.27777777777777701</c:v>
                </c:pt>
                <c:pt idx="14167">
                  <c:v>0.296296296296296</c:v>
                </c:pt>
                <c:pt idx="14168">
                  <c:v>0.31481481481481399</c:v>
                </c:pt>
                <c:pt idx="14169">
                  <c:v>0.33333333333333298</c:v>
                </c:pt>
                <c:pt idx="14170">
                  <c:v>0.35185185185185103</c:v>
                </c:pt>
                <c:pt idx="14171">
                  <c:v>0.37037037037037002</c:v>
                </c:pt>
                <c:pt idx="14172">
                  <c:v>0.38888888888888801</c:v>
                </c:pt>
                <c:pt idx="14173">
                  <c:v>0.407407407407407</c:v>
                </c:pt>
                <c:pt idx="14174">
                  <c:v>0.42592592592592499</c:v>
                </c:pt>
                <c:pt idx="14175">
                  <c:v>0.44444444444444398</c:v>
                </c:pt>
                <c:pt idx="14176">
                  <c:v>0.46296296296296202</c:v>
                </c:pt>
                <c:pt idx="14177">
                  <c:v>0.48148148148148101</c:v>
                </c:pt>
                <c:pt idx="14178">
                  <c:v>0.5</c:v>
                </c:pt>
                <c:pt idx="14179">
                  <c:v>0.51851851851851805</c:v>
                </c:pt>
                <c:pt idx="14180">
                  <c:v>0.53703703703703698</c:v>
                </c:pt>
                <c:pt idx="14181">
                  <c:v>0.55555555555555503</c:v>
                </c:pt>
                <c:pt idx="14182">
                  <c:v>0.57407407407407396</c:v>
                </c:pt>
                <c:pt idx="14183">
                  <c:v>0.592592592592592</c:v>
                </c:pt>
                <c:pt idx="14184">
                  <c:v>0.61111111111111105</c:v>
                </c:pt>
                <c:pt idx="14185">
                  <c:v>0.62962962962962898</c:v>
                </c:pt>
                <c:pt idx="14186">
                  <c:v>0.64814814814814803</c:v>
                </c:pt>
                <c:pt idx="14187">
                  <c:v>0.66666666666666596</c:v>
                </c:pt>
                <c:pt idx="14188">
                  <c:v>0.68518518518518501</c:v>
                </c:pt>
                <c:pt idx="14189">
                  <c:v>0.70370370370370305</c:v>
                </c:pt>
                <c:pt idx="14190">
                  <c:v>0.72222222222222199</c:v>
                </c:pt>
                <c:pt idx="14191">
                  <c:v>0.74074074074074003</c:v>
                </c:pt>
                <c:pt idx="14192">
                  <c:v>0.75925925925925897</c:v>
                </c:pt>
                <c:pt idx="14193">
                  <c:v>0.77777777777777701</c:v>
                </c:pt>
                <c:pt idx="14194">
                  <c:v>0.79629629629629595</c:v>
                </c:pt>
                <c:pt idx="14195">
                  <c:v>0.81481481481481399</c:v>
                </c:pt>
                <c:pt idx="14196">
                  <c:v>0.83333333333333304</c:v>
                </c:pt>
                <c:pt idx="14197">
                  <c:v>0.85185185185185097</c:v>
                </c:pt>
                <c:pt idx="14198">
                  <c:v>0.87037037037037002</c:v>
                </c:pt>
                <c:pt idx="14199">
                  <c:v>0.88888888888888795</c:v>
                </c:pt>
                <c:pt idx="14200">
                  <c:v>0.907407407407407</c:v>
                </c:pt>
                <c:pt idx="14201">
                  <c:v>0.92592592592592504</c:v>
                </c:pt>
                <c:pt idx="14202">
                  <c:v>0.94444444444444398</c:v>
                </c:pt>
                <c:pt idx="14203">
                  <c:v>0.96296296296296202</c:v>
                </c:pt>
                <c:pt idx="14204">
                  <c:v>0.98148148148148096</c:v>
                </c:pt>
                <c:pt idx="14205">
                  <c:v>0</c:v>
                </c:pt>
                <c:pt idx="14206">
                  <c:v>1.26582278481012E-2</c:v>
                </c:pt>
                <c:pt idx="14207">
                  <c:v>2.53164556962025E-2</c:v>
                </c:pt>
                <c:pt idx="14208">
                  <c:v>3.7974683544303799E-2</c:v>
                </c:pt>
                <c:pt idx="14209">
                  <c:v>5.0632911392405E-2</c:v>
                </c:pt>
                <c:pt idx="14210">
                  <c:v>6.3291139240506306E-2</c:v>
                </c:pt>
                <c:pt idx="14211">
                  <c:v>7.5949367088607597E-2</c:v>
                </c:pt>
                <c:pt idx="14212">
                  <c:v>8.8607594936708806E-2</c:v>
                </c:pt>
                <c:pt idx="14213">
                  <c:v>0.10126582278481</c:v>
                </c:pt>
                <c:pt idx="14214">
                  <c:v>0.113924050632911</c:v>
                </c:pt>
                <c:pt idx="14215">
                  <c:v>0.126582278481012</c:v>
                </c:pt>
                <c:pt idx="14216">
                  <c:v>0.139240506329113</c:v>
                </c:pt>
                <c:pt idx="14217">
                  <c:v>0.151898734177215</c:v>
                </c:pt>
                <c:pt idx="14218">
                  <c:v>0.164556962025316</c:v>
                </c:pt>
                <c:pt idx="14219">
                  <c:v>0.177215189873417</c:v>
                </c:pt>
                <c:pt idx="14220">
                  <c:v>0.189873417721519</c:v>
                </c:pt>
                <c:pt idx="14221">
                  <c:v>0.20253164556962</c:v>
                </c:pt>
                <c:pt idx="14222">
                  <c:v>0.215189873417721</c:v>
                </c:pt>
                <c:pt idx="14223">
                  <c:v>0.227848101265822</c:v>
                </c:pt>
                <c:pt idx="14224">
                  <c:v>0.240506329113924</c:v>
                </c:pt>
                <c:pt idx="14225">
                  <c:v>0.253164556962025</c:v>
                </c:pt>
                <c:pt idx="14226">
                  <c:v>0.265822784810126</c:v>
                </c:pt>
                <c:pt idx="14227">
                  <c:v>0.278481012658227</c:v>
                </c:pt>
                <c:pt idx="14228">
                  <c:v>0.291139240506329</c:v>
                </c:pt>
                <c:pt idx="14229">
                  <c:v>0.30379746835443</c:v>
                </c:pt>
                <c:pt idx="14230">
                  <c:v>0.316455696202531</c:v>
                </c:pt>
                <c:pt idx="14231">
                  <c:v>0.329113924050632</c:v>
                </c:pt>
                <c:pt idx="14232">
                  <c:v>0.341772151898734</c:v>
                </c:pt>
                <c:pt idx="14233">
                  <c:v>0.354430379746835</c:v>
                </c:pt>
                <c:pt idx="14234">
                  <c:v>0.367088607594936</c:v>
                </c:pt>
                <c:pt idx="14235">
                  <c:v>0.379746835443038</c:v>
                </c:pt>
                <c:pt idx="14236">
                  <c:v>0.392405063291139</c:v>
                </c:pt>
                <c:pt idx="14237">
                  <c:v>0.40506329113924</c:v>
                </c:pt>
                <c:pt idx="14238">
                  <c:v>0.417721518987341</c:v>
                </c:pt>
                <c:pt idx="14239">
                  <c:v>0.430379746835443</c:v>
                </c:pt>
                <c:pt idx="14240">
                  <c:v>0.443037974683544</c:v>
                </c:pt>
                <c:pt idx="14241">
                  <c:v>0.455696202531645</c:v>
                </c:pt>
                <c:pt idx="14242">
                  <c:v>0.468354430379746</c:v>
                </c:pt>
                <c:pt idx="14243">
                  <c:v>0.481012658227848</c:v>
                </c:pt>
                <c:pt idx="14244">
                  <c:v>0.493670886075949</c:v>
                </c:pt>
                <c:pt idx="14245">
                  <c:v>0.50632911392405</c:v>
                </c:pt>
                <c:pt idx="14246">
                  <c:v>0.518987341772151</c:v>
                </c:pt>
                <c:pt idx="14247">
                  <c:v>0.531645569620253</c:v>
                </c:pt>
                <c:pt idx="14248">
                  <c:v>0.544303797468354</c:v>
                </c:pt>
                <c:pt idx="14249">
                  <c:v>0.556962025316455</c:v>
                </c:pt>
                <c:pt idx="14250">
                  <c:v>0.569620253164557</c:v>
                </c:pt>
                <c:pt idx="14251">
                  <c:v>0.582278481012658</c:v>
                </c:pt>
                <c:pt idx="14252">
                  <c:v>0.594936708860759</c:v>
                </c:pt>
                <c:pt idx="14253">
                  <c:v>0.60759493670886</c:v>
                </c:pt>
                <c:pt idx="14254">
                  <c:v>0.620253164556962</c:v>
                </c:pt>
                <c:pt idx="14255">
                  <c:v>0.632911392405063</c:v>
                </c:pt>
                <c:pt idx="14256">
                  <c:v>0.645569620253164</c:v>
                </c:pt>
                <c:pt idx="14257">
                  <c:v>0.658227848101265</c:v>
                </c:pt>
                <c:pt idx="14258">
                  <c:v>0.670886075949367</c:v>
                </c:pt>
                <c:pt idx="14259">
                  <c:v>0.683544303797468</c:v>
                </c:pt>
                <c:pt idx="14260">
                  <c:v>0.696202531645569</c:v>
                </c:pt>
                <c:pt idx="14261">
                  <c:v>0.70886075949367</c:v>
                </c:pt>
                <c:pt idx="14262">
                  <c:v>0.721518987341772</c:v>
                </c:pt>
                <c:pt idx="14263">
                  <c:v>0.734177215189873</c:v>
                </c:pt>
                <c:pt idx="14264">
                  <c:v>0.746835443037974</c:v>
                </c:pt>
                <c:pt idx="14265">
                  <c:v>0.759493670886076</c:v>
                </c:pt>
                <c:pt idx="14266">
                  <c:v>0.772151898734177</c:v>
                </c:pt>
                <c:pt idx="14267">
                  <c:v>0.784810126582278</c:v>
                </c:pt>
                <c:pt idx="14268">
                  <c:v>0.797468354430379</c:v>
                </c:pt>
                <c:pt idx="14269">
                  <c:v>0.810126582278481</c:v>
                </c:pt>
                <c:pt idx="14270">
                  <c:v>0.822784810126582</c:v>
                </c:pt>
                <c:pt idx="14271">
                  <c:v>0.835443037974683</c:v>
                </c:pt>
                <c:pt idx="14272">
                  <c:v>0.848101265822784</c:v>
                </c:pt>
                <c:pt idx="14273">
                  <c:v>0.860759493670886</c:v>
                </c:pt>
                <c:pt idx="14274">
                  <c:v>0.873417721518987</c:v>
                </c:pt>
                <c:pt idx="14275">
                  <c:v>0.886075949367088</c:v>
                </c:pt>
                <c:pt idx="14276">
                  <c:v>0.898734177215189</c:v>
                </c:pt>
                <c:pt idx="14277">
                  <c:v>0.911392405063291</c:v>
                </c:pt>
                <c:pt idx="14278">
                  <c:v>0.924050632911392</c:v>
                </c:pt>
                <c:pt idx="14279">
                  <c:v>0.936708860759493</c:v>
                </c:pt>
                <c:pt idx="14280">
                  <c:v>0.949367088607594</c:v>
                </c:pt>
                <c:pt idx="14281">
                  <c:v>0.962025316455696</c:v>
                </c:pt>
                <c:pt idx="14282">
                  <c:v>0.974683544303797</c:v>
                </c:pt>
                <c:pt idx="14283">
                  <c:v>0.987341772151898</c:v>
                </c:pt>
                <c:pt idx="14284">
                  <c:v>0</c:v>
                </c:pt>
                <c:pt idx="14285">
                  <c:v>2.04081632653061E-2</c:v>
                </c:pt>
                <c:pt idx="14286">
                  <c:v>4.08163265306122E-2</c:v>
                </c:pt>
                <c:pt idx="14287">
                  <c:v>6.1224489795918297E-2</c:v>
                </c:pt>
                <c:pt idx="14288">
                  <c:v>8.16326530612244E-2</c:v>
                </c:pt>
                <c:pt idx="14289">
                  <c:v>0.10204081632653</c:v>
                </c:pt>
                <c:pt idx="14290">
                  <c:v>0.122448979591836</c:v>
                </c:pt>
                <c:pt idx="14291">
                  <c:v>0.14285714285714199</c:v>
                </c:pt>
                <c:pt idx="14292">
                  <c:v>0.163265306122448</c:v>
                </c:pt>
                <c:pt idx="14293">
                  <c:v>0.183673469387755</c:v>
                </c:pt>
                <c:pt idx="14294">
                  <c:v>0.20408163265306101</c:v>
                </c:pt>
                <c:pt idx="14295">
                  <c:v>0.22448979591836701</c:v>
                </c:pt>
                <c:pt idx="14296">
                  <c:v>0.24489795918367299</c:v>
                </c:pt>
                <c:pt idx="14297">
                  <c:v>0.265306122448979</c:v>
                </c:pt>
                <c:pt idx="14298">
                  <c:v>0.28571428571428498</c:v>
                </c:pt>
                <c:pt idx="14299">
                  <c:v>0.30612244897959101</c:v>
                </c:pt>
                <c:pt idx="14300">
                  <c:v>0.32653061224489699</c:v>
                </c:pt>
                <c:pt idx="14301">
                  <c:v>0.34693877551020402</c:v>
                </c:pt>
                <c:pt idx="14302">
                  <c:v>0.36734693877551</c:v>
                </c:pt>
                <c:pt idx="14303">
                  <c:v>0.38775510204081598</c:v>
                </c:pt>
                <c:pt idx="14304">
                  <c:v>0.40816326530612201</c:v>
                </c:pt>
                <c:pt idx="14305">
                  <c:v>0.42857142857142799</c:v>
                </c:pt>
                <c:pt idx="14306">
                  <c:v>0.44897959183673403</c:v>
                </c:pt>
                <c:pt idx="14307">
                  <c:v>0.46938775510204001</c:v>
                </c:pt>
                <c:pt idx="14308">
                  <c:v>0.48979591836734598</c:v>
                </c:pt>
                <c:pt idx="14309">
                  <c:v>0.51020408163265296</c:v>
                </c:pt>
                <c:pt idx="14310">
                  <c:v>0.530612244897959</c:v>
                </c:pt>
                <c:pt idx="14311">
                  <c:v>0.55102040816326503</c:v>
                </c:pt>
                <c:pt idx="14312">
                  <c:v>0.57142857142857095</c:v>
                </c:pt>
                <c:pt idx="14313">
                  <c:v>0.59183673469387699</c:v>
                </c:pt>
                <c:pt idx="14314">
                  <c:v>0.61224489795918302</c:v>
                </c:pt>
                <c:pt idx="14315">
                  <c:v>0.63265306122448906</c:v>
                </c:pt>
                <c:pt idx="14316">
                  <c:v>0.65306122448979498</c:v>
                </c:pt>
                <c:pt idx="14317">
                  <c:v>0.67346938775510201</c:v>
                </c:pt>
                <c:pt idx="14318">
                  <c:v>0.69387755102040805</c:v>
                </c:pt>
                <c:pt idx="14319">
                  <c:v>0.71428571428571397</c:v>
                </c:pt>
                <c:pt idx="14320">
                  <c:v>0.73469387755102</c:v>
                </c:pt>
                <c:pt idx="14321">
                  <c:v>0.75510204081632604</c:v>
                </c:pt>
                <c:pt idx="14322">
                  <c:v>0.77551020408163196</c:v>
                </c:pt>
                <c:pt idx="14323">
                  <c:v>0.79591836734693799</c:v>
                </c:pt>
                <c:pt idx="14324">
                  <c:v>0.81632653061224403</c:v>
                </c:pt>
                <c:pt idx="14325">
                  <c:v>0.83673469387755095</c:v>
                </c:pt>
                <c:pt idx="14326">
                  <c:v>0.85714285714285698</c:v>
                </c:pt>
                <c:pt idx="14327">
                  <c:v>0.87755102040816302</c:v>
                </c:pt>
                <c:pt idx="14328">
                  <c:v>0.89795918367346905</c:v>
                </c:pt>
                <c:pt idx="14329">
                  <c:v>0.91836734693877498</c:v>
                </c:pt>
                <c:pt idx="14330">
                  <c:v>0.93877551020408101</c:v>
                </c:pt>
                <c:pt idx="14331">
                  <c:v>0.95918367346938704</c:v>
                </c:pt>
                <c:pt idx="14332">
                  <c:v>0.97959183673469297</c:v>
                </c:pt>
                <c:pt idx="14333">
                  <c:v>0</c:v>
                </c:pt>
                <c:pt idx="14334">
                  <c:v>9.6153846153846107E-3</c:v>
                </c:pt>
                <c:pt idx="14335">
                  <c:v>1.9230769230769201E-2</c:v>
                </c:pt>
                <c:pt idx="14336">
                  <c:v>2.8846153846153799E-2</c:v>
                </c:pt>
                <c:pt idx="14337">
                  <c:v>3.8461538461538401E-2</c:v>
                </c:pt>
                <c:pt idx="14338">
                  <c:v>4.8076923076923003E-2</c:v>
                </c:pt>
                <c:pt idx="14339">
                  <c:v>5.7692307692307598E-2</c:v>
                </c:pt>
                <c:pt idx="14340">
                  <c:v>6.7307692307692304E-2</c:v>
                </c:pt>
                <c:pt idx="14341">
                  <c:v>7.69230769230769E-2</c:v>
                </c:pt>
                <c:pt idx="14342">
                  <c:v>8.6538461538461495E-2</c:v>
                </c:pt>
                <c:pt idx="14343">
                  <c:v>9.6153846153846104E-2</c:v>
                </c:pt>
                <c:pt idx="14344">
                  <c:v>0.10576923076923</c:v>
                </c:pt>
                <c:pt idx="14345">
                  <c:v>0.115384615384615</c:v>
                </c:pt>
                <c:pt idx="14346">
                  <c:v>0.125</c:v>
                </c:pt>
                <c:pt idx="14347">
                  <c:v>0.134615384615384</c:v>
                </c:pt>
                <c:pt idx="14348">
                  <c:v>0.144230769230769</c:v>
                </c:pt>
                <c:pt idx="14349">
                  <c:v>0.15384615384615299</c:v>
                </c:pt>
                <c:pt idx="14350">
                  <c:v>0.16346153846153799</c:v>
                </c:pt>
                <c:pt idx="14351">
                  <c:v>0.17307692307692299</c:v>
                </c:pt>
                <c:pt idx="14352">
                  <c:v>0.18269230769230699</c:v>
                </c:pt>
                <c:pt idx="14353">
                  <c:v>0.19230769230769201</c:v>
                </c:pt>
                <c:pt idx="14354">
                  <c:v>0.20192307692307601</c:v>
                </c:pt>
                <c:pt idx="14355">
                  <c:v>0.21153846153846101</c:v>
                </c:pt>
                <c:pt idx="14356">
                  <c:v>0.22115384615384601</c:v>
                </c:pt>
                <c:pt idx="14357">
                  <c:v>0.23076923076923</c:v>
                </c:pt>
                <c:pt idx="14358">
                  <c:v>0.240384615384615</c:v>
                </c:pt>
                <c:pt idx="14359">
                  <c:v>0.25</c:v>
                </c:pt>
                <c:pt idx="14360">
                  <c:v>0.25961538461538403</c:v>
                </c:pt>
                <c:pt idx="14361">
                  <c:v>0.269230769230769</c:v>
                </c:pt>
                <c:pt idx="14362">
                  <c:v>0.27884615384615302</c:v>
                </c:pt>
                <c:pt idx="14363">
                  <c:v>0.28846153846153799</c:v>
                </c:pt>
                <c:pt idx="14364">
                  <c:v>0.29807692307692302</c:v>
                </c:pt>
                <c:pt idx="14365">
                  <c:v>0.30769230769230699</c:v>
                </c:pt>
                <c:pt idx="14366">
                  <c:v>0.31730769230769201</c:v>
                </c:pt>
                <c:pt idx="14367">
                  <c:v>0.32692307692307598</c:v>
                </c:pt>
                <c:pt idx="14368">
                  <c:v>0.33653846153846101</c:v>
                </c:pt>
                <c:pt idx="14369">
                  <c:v>0.34615384615384598</c:v>
                </c:pt>
                <c:pt idx="14370">
                  <c:v>0.35576923076923</c:v>
                </c:pt>
                <c:pt idx="14371">
                  <c:v>0.36538461538461497</c:v>
                </c:pt>
                <c:pt idx="14372">
                  <c:v>0.375</c:v>
                </c:pt>
                <c:pt idx="14373">
                  <c:v>0.38461538461538403</c:v>
                </c:pt>
                <c:pt idx="14374">
                  <c:v>0.394230769230769</c:v>
                </c:pt>
                <c:pt idx="14375">
                  <c:v>0.40384615384615302</c:v>
                </c:pt>
                <c:pt idx="14376">
                  <c:v>0.41346153846153799</c:v>
                </c:pt>
                <c:pt idx="14377">
                  <c:v>0.42307692307692302</c:v>
                </c:pt>
                <c:pt idx="14378">
                  <c:v>0.43269230769230699</c:v>
                </c:pt>
                <c:pt idx="14379">
                  <c:v>0.44230769230769201</c:v>
                </c:pt>
                <c:pt idx="14380">
                  <c:v>0.45192307692307598</c:v>
                </c:pt>
                <c:pt idx="14381">
                  <c:v>0.46153846153846101</c:v>
                </c:pt>
                <c:pt idx="14382">
                  <c:v>0.47115384615384598</c:v>
                </c:pt>
                <c:pt idx="14383">
                  <c:v>0.48076923076923</c:v>
                </c:pt>
                <c:pt idx="14384">
                  <c:v>0.49038461538461497</c:v>
                </c:pt>
                <c:pt idx="14385">
                  <c:v>0.5</c:v>
                </c:pt>
                <c:pt idx="14386">
                  <c:v>0.50961538461538403</c:v>
                </c:pt>
                <c:pt idx="14387">
                  <c:v>0.51923076923076905</c:v>
                </c:pt>
                <c:pt idx="14388">
                  <c:v>0.52884615384615297</c:v>
                </c:pt>
                <c:pt idx="14389">
                  <c:v>0.53846153846153799</c:v>
                </c:pt>
                <c:pt idx="14390">
                  <c:v>0.54807692307692302</c:v>
                </c:pt>
                <c:pt idx="14391">
                  <c:v>0.55769230769230704</c:v>
                </c:pt>
                <c:pt idx="14392">
                  <c:v>0.56730769230769196</c:v>
                </c:pt>
                <c:pt idx="14393">
                  <c:v>0.57692307692307598</c:v>
                </c:pt>
                <c:pt idx="14394">
                  <c:v>0.58653846153846101</c:v>
                </c:pt>
                <c:pt idx="14395">
                  <c:v>0.59615384615384603</c:v>
                </c:pt>
                <c:pt idx="14396">
                  <c:v>0.60576923076922995</c:v>
                </c:pt>
                <c:pt idx="14397">
                  <c:v>0.61538461538461497</c:v>
                </c:pt>
                <c:pt idx="14398">
                  <c:v>0.625</c:v>
                </c:pt>
                <c:pt idx="14399">
                  <c:v>0.63461538461538403</c:v>
                </c:pt>
                <c:pt idx="14400">
                  <c:v>0.64423076923076905</c:v>
                </c:pt>
                <c:pt idx="14401">
                  <c:v>0.65384615384615297</c:v>
                </c:pt>
                <c:pt idx="14402">
                  <c:v>0.66346153846153799</c:v>
                </c:pt>
                <c:pt idx="14403">
                  <c:v>0.67307692307692302</c:v>
                </c:pt>
                <c:pt idx="14404">
                  <c:v>0.68269230769230704</c:v>
                </c:pt>
                <c:pt idx="14405">
                  <c:v>0.69230769230769196</c:v>
                </c:pt>
                <c:pt idx="14406">
                  <c:v>0.70192307692307598</c:v>
                </c:pt>
                <c:pt idx="14407">
                  <c:v>0.71153846153846101</c:v>
                </c:pt>
                <c:pt idx="14408">
                  <c:v>0.72115384615384603</c:v>
                </c:pt>
                <c:pt idx="14409">
                  <c:v>0.73076923076922995</c:v>
                </c:pt>
                <c:pt idx="14410">
                  <c:v>0.74038461538461497</c:v>
                </c:pt>
                <c:pt idx="14411">
                  <c:v>0.75</c:v>
                </c:pt>
                <c:pt idx="14412">
                  <c:v>0.75961538461538403</c:v>
                </c:pt>
                <c:pt idx="14413">
                  <c:v>0.76923076923076905</c:v>
                </c:pt>
                <c:pt idx="14414">
                  <c:v>0.77884615384615297</c:v>
                </c:pt>
                <c:pt idx="14415">
                  <c:v>0.78846153846153799</c:v>
                </c:pt>
                <c:pt idx="14416">
                  <c:v>0.79807692307692302</c:v>
                </c:pt>
                <c:pt idx="14417">
                  <c:v>0.80769230769230704</c:v>
                </c:pt>
                <c:pt idx="14418">
                  <c:v>0.81730769230769196</c:v>
                </c:pt>
                <c:pt idx="14419">
                  <c:v>0.82692307692307598</c:v>
                </c:pt>
                <c:pt idx="14420">
                  <c:v>0.83653846153846101</c:v>
                </c:pt>
                <c:pt idx="14421">
                  <c:v>0.84615384615384603</c:v>
                </c:pt>
                <c:pt idx="14422">
                  <c:v>0.85576923076922995</c:v>
                </c:pt>
                <c:pt idx="14423">
                  <c:v>0.86538461538461497</c:v>
                </c:pt>
                <c:pt idx="14424">
                  <c:v>0.875</c:v>
                </c:pt>
                <c:pt idx="14425">
                  <c:v>0.88461538461538403</c:v>
                </c:pt>
                <c:pt idx="14426">
                  <c:v>0.89423076923076905</c:v>
                </c:pt>
                <c:pt idx="14427">
                  <c:v>0.90384615384615297</c:v>
                </c:pt>
                <c:pt idx="14428">
                  <c:v>0.91346153846153799</c:v>
                </c:pt>
                <c:pt idx="14429">
                  <c:v>0.92307692307692302</c:v>
                </c:pt>
                <c:pt idx="14430">
                  <c:v>0.93269230769230704</c:v>
                </c:pt>
                <c:pt idx="14431">
                  <c:v>0.94230769230769196</c:v>
                </c:pt>
                <c:pt idx="14432">
                  <c:v>0.95192307692307598</c:v>
                </c:pt>
                <c:pt idx="14433">
                  <c:v>0.96153846153846101</c:v>
                </c:pt>
                <c:pt idx="14434">
                  <c:v>0.97115384615384603</c:v>
                </c:pt>
                <c:pt idx="14435">
                  <c:v>0.98076923076922995</c:v>
                </c:pt>
                <c:pt idx="14436">
                  <c:v>0.99038461538461497</c:v>
                </c:pt>
                <c:pt idx="14437">
                  <c:v>0</c:v>
                </c:pt>
                <c:pt idx="14438">
                  <c:v>1.4925373134328301E-2</c:v>
                </c:pt>
                <c:pt idx="14439">
                  <c:v>2.9850746268656699E-2</c:v>
                </c:pt>
                <c:pt idx="14440">
                  <c:v>4.4776119402985003E-2</c:v>
                </c:pt>
                <c:pt idx="14441">
                  <c:v>5.9701492537313397E-2</c:v>
                </c:pt>
                <c:pt idx="14442">
                  <c:v>7.4626865671641701E-2</c:v>
                </c:pt>
                <c:pt idx="14443">
                  <c:v>8.9552238805970102E-2</c:v>
                </c:pt>
                <c:pt idx="14444">
                  <c:v>0.104477611940298</c:v>
                </c:pt>
                <c:pt idx="14445">
                  <c:v>0.119402985074626</c:v>
                </c:pt>
                <c:pt idx="14446">
                  <c:v>0.134328358208955</c:v>
                </c:pt>
                <c:pt idx="14447">
                  <c:v>0.14925373134328301</c:v>
                </c:pt>
                <c:pt idx="14448">
                  <c:v>0.164179104477611</c:v>
                </c:pt>
                <c:pt idx="14449">
                  <c:v>0.17910447761194001</c:v>
                </c:pt>
                <c:pt idx="14450">
                  <c:v>0.194029850746268</c:v>
                </c:pt>
                <c:pt idx="14451">
                  <c:v>0.20895522388059701</c:v>
                </c:pt>
                <c:pt idx="14452">
                  <c:v>0.22388059701492499</c:v>
                </c:pt>
                <c:pt idx="14453">
                  <c:v>0.23880597014925301</c:v>
                </c:pt>
                <c:pt idx="14454">
                  <c:v>0.25373134328358199</c:v>
                </c:pt>
                <c:pt idx="14455">
                  <c:v>0.26865671641791</c:v>
                </c:pt>
                <c:pt idx="14456">
                  <c:v>0.28358208955223801</c:v>
                </c:pt>
                <c:pt idx="14457">
                  <c:v>0.29850746268656703</c:v>
                </c:pt>
                <c:pt idx="14458">
                  <c:v>0.31343283582089498</c:v>
                </c:pt>
                <c:pt idx="14459">
                  <c:v>0.328358208955223</c:v>
                </c:pt>
                <c:pt idx="14460">
                  <c:v>0.34328358208955201</c:v>
                </c:pt>
                <c:pt idx="14461">
                  <c:v>0.35820895522388002</c:v>
                </c:pt>
                <c:pt idx="14462">
                  <c:v>0.37313432835820898</c:v>
                </c:pt>
                <c:pt idx="14463">
                  <c:v>0.38805970149253699</c:v>
                </c:pt>
                <c:pt idx="14464">
                  <c:v>0.402985074626865</c:v>
                </c:pt>
                <c:pt idx="14465">
                  <c:v>0.41791044776119401</c:v>
                </c:pt>
                <c:pt idx="14466">
                  <c:v>0.43283582089552203</c:v>
                </c:pt>
                <c:pt idx="14467">
                  <c:v>0.44776119402984998</c:v>
                </c:pt>
                <c:pt idx="14468">
                  <c:v>0.462686567164179</c:v>
                </c:pt>
                <c:pt idx="14469">
                  <c:v>0.47761194029850701</c:v>
                </c:pt>
                <c:pt idx="14470">
                  <c:v>0.49253731343283502</c:v>
                </c:pt>
                <c:pt idx="14471">
                  <c:v>0.50746268656716398</c:v>
                </c:pt>
                <c:pt idx="14472">
                  <c:v>0.52238805970149205</c:v>
                </c:pt>
                <c:pt idx="14473">
                  <c:v>0.53731343283582</c:v>
                </c:pt>
                <c:pt idx="14474">
                  <c:v>0.55223880597014896</c:v>
                </c:pt>
                <c:pt idx="14475">
                  <c:v>0.56716417910447703</c:v>
                </c:pt>
                <c:pt idx="14476">
                  <c:v>0.58208955223880599</c:v>
                </c:pt>
                <c:pt idx="14477">
                  <c:v>0.59701492537313405</c:v>
                </c:pt>
                <c:pt idx="14478">
                  <c:v>0.61194029850746201</c:v>
                </c:pt>
                <c:pt idx="14479">
                  <c:v>0.62686567164179097</c:v>
                </c:pt>
                <c:pt idx="14480">
                  <c:v>0.64179104477611904</c:v>
                </c:pt>
                <c:pt idx="14481">
                  <c:v>0.65671641791044699</c:v>
                </c:pt>
                <c:pt idx="14482">
                  <c:v>0.67164179104477595</c:v>
                </c:pt>
                <c:pt idx="14483">
                  <c:v>0.68656716417910402</c:v>
                </c:pt>
                <c:pt idx="14484">
                  <c:v>0.70149253731343197</c:v>
                </c:pt>
                <c:pt idx="14485">
                  <c:v>0.71641791044776104</c:v>
                </c:pt>
                <c:pt idx="14486">
                  <c:v>0.731343283582089</c:v>
                </c:pt>
                <c:pt idx="14487">
                  <c:v>0.74626865671641796</c:v>
                </c:pt>
                <c:pt idx="14488">
                  <c:v>0.76119402985074602</c:v>
                </c:pt>
                <c:pt idx="14489">
                  <c:v>0.77611940298507398</c:v>
                </c:pt>
                <c:pt idx="14490">
                  <c:v>0.79104477611940205</c:v>
                </c:pt>
                <c:pt idx="14491">
                  <c:v>0.80597014925373101</c:v>
                </c:pt>
                <c:pt idx="14492">
                  <c:v>0.82089552238805896</c:v>
                </c:pt>
                <c:pt idx="14493">
                  <c:v>0.83582089552238803</c:v>
                </c:pt>
                <c:pt idx="14494">
                  <c:v>0.85074626865671599</c:v>
                </c:pt>
                <c:pt idx="14495">
                  <c:v>0.86567164179104406</c:v>
                </c:pt>
                <c:pt idx="14496">
                  <c:v>0.88059701492537301</c:v>
                </c:pt>
                <c:pt idx="14497">
                  <c:v>0.89552238805970097</c:v>
                </c:pt>
                <c:pt idx="14498">
                  <c:v>0.91044776119402904</c:v>
                </c:pt>
                <c:pt idx="14499">
                  <c:v>0.92537313432835799</c:v>
                </c:pt>
                <c:pt idx="14500">
                  <c:v>0.94029850746268595</c:v>
                </c:pt>
                <c:pt idx="14501">
                  <c:v>0.95522388059701402</c:v>
                </c:pt>
                <c:pt idx="14502">
                  <c:v>0.97014925373134298</c:v>
                </c:pt>
                <c:pt idx="14503">
                  <c:v>0.98507462686567104</c:v>
                </c:pt>
                <c:pt idx="14504">
                  <c:v>0</c:v>
                </c:pt>
                <c:pt idx="14505">
                  <c:v>1.09890109890109E-2</c:v>
                </c:pt>
                <c:pt idx="14506">
                  <c:v>2.19780219780219E-2</c:v>
                </c:pt>
                <c:pt idx="14507">
                  <c:v>3.2967032967032898E-2</c:v>
                </c:pt>
                <c:pt idx="14508">
                  <c:v>4.3956043956043897E-2</c:v>
                </c:pt>
                <c:pt idx="14509">
                  <c:v>5.4945054945054903E-2</c:v>
                </c:pt>
                <c:pt idx="14510">
                  <c:v>6.5934065934065894E-2</c:v>
                </c:pt>
                <c:pt idx="14511">
                  <c:v>7.69230769230769E-2</c:v>
                </c:pt>
                <c:pt idx="14512">
                  <c:v>8.7912087912087905E-2</c:v>
                </c:pt>
                <c:pt idx="14513">
                  <c:v>9.8901098901098897E-2</c:v>
                </c:pt>
                <c:pt idx="14514">
                  <c:v>0.109890109890109</c:v>
                </c:pt>
                <c:pt idx="14515">
                  <c:v>0.12087912087912001</c:v>
                </c:pt>
                <c:pt idx="14516">
                  <c:v>0.13186813186813101</c:v>
                </c:pt>
                <c:pt idx="14517">
                  <c:v>0.14285714285714199</c:v>
                </c:pt>
                <c:pt idx="14518">
                  <c:v>0.15384615384615299</c:v>
                </c:pt>
                <c:pt idx="14519">
                  <c:v>0.164835164835164</c:v>
                </c:pt>
                <c:pt idx="14520">
                  <c:v>0.17582417582417501</c:v>
                </c:pt>
                <c:pt idx="14521">
                  <c:v>0.18681318681318601</c:v>
                </c:pt>
                <c:pt idx="14522">
                  <c:v>0.19780219780219699</c:v>
                </c:pt>
                <c:pt idx="14523">
                  <c:v>0.20879120879120799</c:v>
                </c:pt>
                <c:pt idx="14524">
                  <c:v>0.219780219780219</c:v>
                </c:pt>
                <c:pt idx="14525">
                  <c:v>0.23076923076923</c:v>
                </c:pt>
                <c:pt idx="14526">
                  <c:v>0.24175824175824101</c:v>
                </c:pt>
                <c:pt idx="14527">
                  <c:v>0.25274725274725202</c:v>
                </c:pt>
                <c:pt idx="14528">
                  <c:v>0.26373626373626302</c:v>
                </c:pt>
                <c:pt idx="14529">
                  <c:v>0.27472527472527403</c:v>
                </c:pt>
                <c:pt idx="14530">
                  <c:v>0.28571428571428498</c:v>
                </c:pt>
                <c:pt idx="14531">
                  <c:v>0.29670329670329598</c:v>
                </c:pt>
                <c:pt idx="14532">
                  <c:v>0.30769230769230699</c:v>
                </c:pt>
                <c:pt idx="14533">
                  <c:v>0.31868131868131799</c:v>
                </c:pt>
                <c:pt idx="14534">
                  <c:v>0.329670329670329</c:v>
                </c:pt>
                <c:pt idx="14535">
                  <c:v>0.34065934065934</c:v>
                </c:pt>
                <c:pt idx="14536">
                  <c:v>0.35164835164835101</c:v>
                </c:pt>
                <c:pt idx="14537">
                  <c:v>0.36263736263736202</c:v>
                </c:pt>
                <c:pt idx="14538">
                  <c:v>0.37362637362637302</c:v>
                </c:pt>
                <c:pt idx="14539">
                  <c:v>0.38461538461538403</c:v>
                </c:pt>
                <c:pt idx="14540">
                  <c:v>0.39560439560439498</c:v>
                </c:pt>
                <c:pt idx="14541">
                  <c:v>0.40659340659340598</c:v>
                </c:pt>
                <c:pt idx="14542">
                  <c:v>0.41758241758241699</c:v>
                </c:pt>
                <c:pt idx="14543">
                  <c:v>0.42857142857142799</c:v>
                </c:pt>
                <c:pt idx="14544">
                  <c:v>0.439560439560439</c:v>
                </c:pt>
                <c:pt idx="14545">
                  <c:v>0.45054945054945</c:v>
                </c:pt>
                <c:pt idx="14546">
                  <c:v>0.46153846153846101</c:v>
                </c:pt>
                <c:pt idx="14547">
                  <c:v>0.47252747252747201</c:v>
                </c:pt>
                <c:pt idx="14548">
                  <c:v>0.48351648351648302</c:v>
                </c:pt>
                <c:pt idx="14549">
                  <c:v>0.49450549450549403</c:v>
                </c:pt>
                <c:pt idx="14550">
                  <c:v>0.50549450549450503</c:v>
                </c:pt>
                <c:pt idx="14551">
                  <c:v>0.51648351648351598</c:v>
                </c:pt>
                <c:pt idx="14552">
                  <c:v>0.52747252747252704</c:v>
                </c:pt>
                <c:pt idx="14553">
                  <c:v>0.53846153846153799</c:v>
                </c:pt>
                <c:pt idx="14554">
                  <c:v>0.54945054945054905</c:v>
                </c:pt>
                <c:pt idx="14555">
                  <c:v>0.56043956043956</c:v>
                </c:pt>
                <c:pt idx="14556">
                  <c:v>0.57142857142857095</c:v>
                </c:pt>
                <c:pt idx="14557">
                  <c:v>0.58241758241758201</c:v>
                </c:pt>
                <c:pt idx="14558">
                  <c:v>0.59340659340659296</c:v>
                </c:pt>
                <c:pt idx="14559">
                  <c:v>0.60439560439560402</c:v>
                </c:pt>
                <c:pt idx="14560">
                  <c:v>0.61538461538461497</c:v>
                </c:pt>
                <c:pt idx="14561">
                  <c:v>0.62637362637362604</c:v>
                </c:pt>
                <c:pt idx="14562">
                  <c:v>0.63736263736263699</c:v>
                </c:pt>
                <c:pt idx="14563">
                  <c:v>0.64835164835164805</c:v>
                </c:pt>
                <c:pt idx="14564">
                  <c:v>0.659340659340659</c:v>
                </c:pt>
                <c:pt idx="14565">
                  <c:v>0.67032967032966995</c:v>
                </c:pt>
                <c:pt idx="14566">
                  <c:v>0.68131868131868101</c:v>
                </c:pt>
                <c:pt idx="14567">
                  <c:v>0.69230769230769196</c:v>
                </c:pt>
                <c:pt idx="14568">
                  <c:v>0.70329670329670302</c:v>
                </c:pt>
                <c:pt idx="14569">
                  <c:v>0.71428571428571397</c:v>
                </c:pt>
                <c:pt idx="14570">
                  <c:v>0.72527472527472503</c:v>
                </c:pt>
                <c:pt idx="14571">
                  <c:v>0.73626373626373598</c:v>
                </c:pt>
                <c:pt idx="14572">
                  <c:v>0.74725274725274704</c:v>
                </c:pt>
                <c:pt idx="14573">
                  <c:v>0.75824175824175799</c:v>
                </c:pt>
                <c:pt idx="14574">
                  <c:v>0.76923076923076905</c:v>
                </c:pt>
                <c:pt idx="14575">
                  <c:v>0.78021978021978</c:v>
                </c:pt>
                <c:pt idx="14576">
                  <c:v>0.79120879120879095</c:v>
                </c:pt>
                <c:pt idx="14577">
                  <c:v>0.80219780219780201</c:v>
                </c:pt>
                <c:pt idx="14578">
                  <c:v>0.81318681318681296</c:v>
                </c:pt>
                <c:pt idx="14579">
                  <c:v>0.82417582417582402</c:v>
                </c:pt>
                <c:pt idx="14580">
                  <c:v>0.83516483516483497</c:v>
                </c:pt>
                <c:pt idx="14581">
                  <c:v>0.84615384615384603</c:v>
                </c:pt>
                <c:pt idx="14582">
                  <c:v>0.85714285714285698</c:v>
                </c:pt>
                <c:pt idx="14583">
                  <c:v>0.86813186813186805</c:v>
                </c:pt>
                <c:pt idx="14584">
                  <c:v>0.879120879120879</c:v>
                </c:pt>
                <c:pt idx="14585">
                  <c:v>0.89010989010988995</c:v>
                </c:pt>
                <c:pt idx="14586">
                  <c:v>0.90109890109890101</c:v>
                </c:pt>
                <c:pt idx="14587">
                  <c:v>0.91208791208791196</c:v>
                </c:pt>
                <c:pt idx="14588">
                  <c:v>0.92307692307692302</c:v>
                </c:pt>
                <c:pt idx="14589">
                  <c:v>0.93406593406593397</c:v>
                </c:pt>
                <c:pt idx="14590">
                  <c:v>0.94505494505494503</c:v>
                </c:pt>
                <c:pt idx="14591">
                  <c:v>0.95604395604395598</c:v>
                </c:pt>
                <c:pt idx="14592">
                  <c:v>0.96703296703296704</c:v>
                </c:pt>
                <c:pt idx="14593">
                  <c:v>0.97802197802197799</c:v>
                </c:pt>
                <c:pt idx="14594">
                  <c:v>0.98901098901098905</c:v>
                </c:pt>
                <c:pt idx="14595">
                  <c:v>0</c:v>
                </c:pt>
                <c:pt idx="14596">
                  <c:v>1.0869565217391301E-2</c:v>
                </c:pt>
                <c:pt idx="14597">
                  <c:v>2.1739130434782601E-2</c:v>
                </c:pt>
                <c:pt idx="14598">
                  <c:v>3.2608695652173898E-2</c:v>
                </c:pt>
                <c:pt idx="14599">
                  <c:v>4.3478260869565202E-2</c:v>
                </c:pt>
                <c:pt idx="14600">
                  <c:v>5.4347826086956499E-2</c:v>
                </c:pt>
                <c:pt idx="14601">
                  <c:v>6.5217391304347797E-2</c:v>
                </c:pt>
                <c:pt idx="14602">
                  <c:v>7.6086956521739094E-2</c:v>
                </c:pt>
                <c:pt idx="14603">
                  <c:v>8.6956521739130405E-2</c:v>
                </c:pt>
                <c:pt idx="14604">
                  <c:v>9.7826086956521702E-2</c:v>
                </c:pt>
                <c:pt idx="14605">
                  <c:v>0.108695652173913</c:v>
                </c:pt>
                <c:pt idx="14606">
                  <c:v>0.119565217391304</c:v>
                </c:pt>
                <c:pt idx="14607">
                  <c:v>0.13043478260869501</c:v>
                </c:pt>
                <c:pt idx="14608">
                  <c:v>0.141304347826086</c:v>
                </c:pt>
                <c:pt idx="14609">
                  <c:v>0.15217391304347799</c:v>
                </c:pt>
                <c:pt idx="14610">
                  <c:v>0.16304347826086901</c:v>
                </c:pt>
                <c:pt idx="14611">
                  <c:v>0.17391304347826</c:v>
                </c:pt>
                <c:pt idx="14612">
                  <c:v>0.184782608695652</c:v>
                </c:pt>
                <c:pt idx="14613">
                  <c:v>0.19565217391304299</c:v>
                </c:pt>
                <c:pt idx="14614">
                  <c:v>0.20652173913043401</c:v>
                </c:pt>
                <c:pt idx="14615">
                  <c:v>0.217391304347826</c:v>
                </c:pt>
                <c:pt idx="14616">
                  <c:v>0.22826086956521699</c:v>
                </c:pt>
                <c:pt idx="14617">
                  <c:v>0.23913043478260801</c:v>
                </c:pt>
                <c:pt idx="14618">
                  <c:v>0.25</c:v>
                </c:pt>
                <c:pt idx="14619">
                  <c:v>0.26086956521739102</c:v>
                </c:pt>
                <c:pt idx="14620">
                  <c:v>0.27173913043478198</c:v>
                </c:pt>
                <c:pt idx="14621">
                  <c:v>0.282608695652173</c:v>
                </c:pt>
                <c:pt idx="14622">
                  <c:v>0.29347826086956502</c:v>
                </c:pt>
                <c:pt idx="14623">
                  <c:v>0.30434782608695599</c:v>
                </c:pt>
                <c:pt idx="14624">
                  <c:v>0.31521739130434701</c:v>
                </c:pt>
                <c:pt idx="14625">
                  <c:v>0.32608695652173902</c:v>
                </c:pt>
                <c:pt idx="14626">
                  <c:v>0.33695652173912999</c:v>
                </c:pt>
                <c:pt idx="14627">
                  <c:v>0.34782608695652101</c:v>
                </c:pt>
                <c:pt idx="14628">
                  <c:v>0.35869565217391303</c:v>
                </c:pt>
                <c:pt idx="14629">
                  <c:v>0.36956521739130399</c:v>
                </c:pt>
                <c:pt idx="14630">
                  <c:v>0.38043478260869501</c:v>
                </c:pt>
                <c:pt idx="14631">
                  <c:v>0.39130434782608697</c:v>
                </c:pt>
                <c:pt idx="14632">
                  <c:v>0.40217391304347799</c:v>
                </c:pt>
                <c:pt idx="14633">
                  <c:v>0.41304347826086901</c:v>
                </c:pt>
                <c:pt idx="14634">
                  <c:v>0.42391304347825998</c:v>
                </c:pt>
                <c:pt idx="14635">
                  <c:v>0.434782608695652</c:v>
                </c:pt>
                <c:pt idx="14636">
                  <c:v>0.44565217391304301</c:v>
                </c:pt>
                <c:pt idx="14637">
                  <c:v>0.45652173913043398</c:v>
                </c:pt>
                <c:pt idx="14638">
                  <c:v>0.467391304347826</c:v>
                </c:pt>
                <c:pt idx="14639">
                  <c:v>0.47826086956521702</c:v>
                </c:pt>
                <c:pt idx="14640">
                  <c:v>0.48913043478260798</c:v>
                </c:pt>
                <c:pt idx="14641">
                  <c:v>0.5</c:v>
                </c:pt>
                <c:pt idx="14642">
                  <c:v>0.51086956521739102</c:v>
                </c:pt>
                <c:pt idx="14643">
                  <c:v>0.52173913043478204</c:v>
                </c:pt>
                <c:pt idx="14644">
                  <c:v>0.53260869565217395</c:v>
                </c:pt>
                <c:pt idx="14645">
                  <c:v>0.54347826086956497</c:v>
                </c:pt>
                <c:pt idx="14646">
                  <c:v>0.55434782608695599</c:v>
                </c:pt>
                <c:pt idx="14647">
                  <c:v>0.56521739130434701</c:v>
                </c:pt>
                <c:pt idx="14648">
                  <c:v>0.57608695652173902</c:v>
                </c:pt>
                <c:pt idx="14649">
                  <c:v>0.58695652173913004</c:v>
                </c:pt>
                <c:pt idx="14650">
                  <c:v>0.59782608695652095</c:v>
                </c:pt>
                <c:pt idx="14651">
                  <c:v>0.60869565217391297</c:v>
                </c:pt>
                <c:pt idx="14652">
                  <c:v>0.61956521739130399</c:v>
                </c:pt>
                <c:pt idx="14653">
                  <c:v>0.63043478260869501</c:v>
                </c:pt>
                <c:pt idx="14654">
                  <c:v>0.64130434782608603</c:v>
                </c:pt>
                <c:pt idx="14655">
                  <c:v>0.65217391304347805</c:v>
                </c:pt>
                <c:pt idx="14656">
                  <c:v>0.66304347826086896</c:v>
                </c:pt>
                <c:pt idx="14657">
                  <c:v>0.67391304347825998</c:v>
                </c:pt>
                <c:pt idx="14658">
                  <c:v>0.684782608695652</c:v>
                </c:pt>
                <c:pt idx="14659">
                  <c:v>0.69565217391304301</c:v>
                </c:pt>
                <c:pt idx="14660">
                  <c:v>0.70652173913043403</c:v>
                </c:pt>
                <c:pt idx="14661">
                  <c:v>0.71739130434782605</c:v>
                </c:pt>
                <c:pt idx="14662">
                  <c:v>0.72826086956521696</c:v>
                </c:pt>
                <c:pt idx="14663">
                  <c:v>0.73913043478260798</c:v>
                </c:pt>
                <c:pt idx="14664">
                  <c:v>0.75</c:v>
                </c:pt>
                <c:pt idx="14665">
                  <c:v>0.76086956521739102</c:v>
                </c:pt>
                <c:pt idx="14666">
                  <c:v>0.77173913043478204</c:v>
                </c:pt>
                <c:pt idx="14667">
                  <c:v>0.78260869565217395</c:v>
                </c:pt>
                <c:pt idx="14668">
                  <c:v>0.79347826086956497</c:v>
                </c:pt>
                <c:pt idx="14669">
                  <c:v>0.80434782608695599</c:v>
                </c:pt>
                <c:pt idx="14670">
                  <c:v>0.81521739130434701</c:v>
                </c:pt>
                <c:pt idx="14671">
                  <c:v>0.82608695652173902</c:v>
                </c:pt>
                <c:pt idx="14672">
                  <c:v>0.83695652173913004</c:v>
                </c:pt>
                <c:pt idx="14673">
                  <c:v>0.84782608695652095</c:v>
                </c:pt>
                <c:pt idx="14674">
                  <c:v>0.85869565217391297</c:v>
                </c:pt>
                <c:pt idx="14675">
                  <c:v>0.86956521739130399</c:v>
                </c:pt>
                <c:pt idx="14676">
                  <c:v>0.88043478260869501</c:v>
                </c:pt>
                <c:pt idx="14677">
                  <c:v>0.89130434782608603</c:v>
                </c:pt>
                <c:pt idx="14678">
                  <c:v>0.90217391304347805</c:v>
                </c:pt>
                <c:pt idx="14679">
                  <c:v>0.91304347826086896</c:v>
                </c:pt>
                <c:pt idx="14680">
                  <c:v>0.92391304347825998</c:v>
                </c:pt>
                <c:pt idx="14681">
                  <c:v>0.934782608695652</c:v>
                </c:pt>
                <c:pt idx="14682">
                  <c:v>0.94565217391304301</c:v>
                </c:pt>
                <c:pt idx="14683">
                  <c:v>0.95652173913043403</c:v>
                </c:pt>
                <c:pt idx="14684">
                  <c:v>0.96739130434782605</c:v>
                </c:pt>
                <c:pt idx="14685">
                  <c:v>0.97826086956521696</c:v>
                </c:pt>
                <c:pt idx="14686">
                  <c:v>0.98913043478260798</c:v>
                </c:pt>
                <c:pt idx="14687">
                  <c:v>0</c:v>
                </c:pt>
                <c:pt idx="14688">
                  <c:v>1.4492753623188401E-2</c:v>
                </c:pt>
                <c:pt idx="14689">
                  <c:v>2.8985507246376802E-2</c:v>
                </c:pt>
                <c:pt idx="14690">
                  <c:v>4.3478260869565202E-2</c:v>
                </c:pt>
                <c:pt idx="14691">
                  <c:v>5.7971014492753603E-2</c:v>
                </c:pt>
                <c:pt idx="14692">
                  <c:v>7.2463768115942004E-2</c:v>
                </c:pt>
                <c:pt idx="14693">
                  <c:v>8.6956521739130405E-2</c:v>
                </c:pt>
                <c:pt idx="14694">
                  <c:v>0.101449275362318</c:v>
                </c:pt>
                <c:pt idx="14695">
                  <c:v>0.115942028985507</c:v>
                </c:pt>
                <c:pt idx="14696">
                  <c:v>0.13043478260869501</c:v>
                </c:pt>
                <c:pt idx="14697">
                  <c:v>0.14492753623188401</c:v>
                </c:pt>
                <c:pt idx="14698">
                  <c:v>0.15942028985507201</c:v>
                </c:pt>
                <c:pt idx="14699">
                  <c:v>0.17391304347826</c:v>
                </c:pt>
                <c:pt idx="14700">
                  <c:v>0.188405797101449</c:v>
                </c:pt>
                <c:pt idx="14701">
                  <c:v>0.202898550724637</c:v>
                </c:pt>
                <c:pt idx="14702">
                  <c:v>0.217391304347826</c:v>
                </c:pt>
                <c:pt idx="14703">
                  <c:v>0.231884057971014</c:v>
                </c:pt>
                <c:pt idx="14704">
                  <c:v>0.24637681159420199</c:v>
                </c:pt>
                <c:pt idx="14705">
                  <c:v>0.26086956521739102</c:v>
                </c:pt>
                <c:pt idx="14706">
                  <c:v>0.27536231884057899</c:v>
                </c:pt>
                <c:pt idx="14707">
                  <c:v>0.28985507246376802</c:v>
                </c:pt>
                <c:pt idx="14708">
                  <c:v>0.30434782608695599</c:v>
                </c:pt>
                <c:pt idx="14709">
                  <c:v>0.31884057971014401</c:v>
                </c:pt>
                <c:pt idx="14710">
                  <c:v>0.33333333333333298</c:v>
                </c:pt>
                <c:pt idx="14711">
                  <c:v>0.34782608695652101</c:v>
                </c:pt>
                <c:pt idx="14712">
                  <c:v>0.36231884057970998</c:v>
                </c:pt>
                <c:pt idx="14713">
                  <c:v>0.376811594202898</c:v>
                </c:pt>
                <c:pt idx="14714">
                  <c:v>0.39130434782608697</c:v>
                </c:pt>
                <c:pt idx="14715">
                  <c:v>0.405797101449275</c:v>
                </c:pt>
                <c:pt idx="14716">
                  <c:v>0.42028985507246303</c:v>
                </c:pt>
                <c:pt idx="14717">
                  <c:v>0.434782608695652</c:v>
                </c:pt>
                <c:pt idx="14718">
                  <c:v>0.44927536231884002</c:v>
                </c:pt>
                <c:pt idx="14719">
                  <c:v>0.46376811594202899</c:v>
                </c:pt>
                <c:pt idx="14720">
                  <c:v>0.47826086956521702</c:v>
                </c:pt>
                <c:pt idx="14721">
                  <c:v>0.49275362318840499</c:v>
                </c:pt>
                <c:pt idx="14722">
                  <c:v>0.50724637681159401</c:v>
                </c:pt>
                <c:pt idx="14723">
                  <c:v>0.52173913043478204</c:v>
                </c:pt>
                <c:pt idx="14724">
                  <c:v>0.53623188405797095</c:v>
                </c:pt>
                <c:pt idx="14725">
                  <c:v>0.55072463768115898</c:v>
                </c:pt>
                <c:pt idx="14726">
                  <c:v>0.56521739130434701</c:v>
                </c:pt>
                <c:pt idx="14727">
                  <c:v>0.57971014492753603</c:v>
                </c:pt>
                <c:pt idx="14728">
                  <c:v>0.59420289855072395</c:v>
                </c:pt>
                <c:pt idx="14729">
                  <c:v>0.60869565217391297</c:v>
                </c:pt>
                <c:pt idx="14730">
                  <c:v>0.623188405797101</c:v>
                </c:pt>
                <c:pt idx="14731">
                  <c:v>0.63768115942028902</c:v>
                </c:pt>
                <c:pt idx="14732">
                  <c:v>0.65217391304347805</c:v>
                </c:pt>
                <c:pt idx="14733">
                  <c:v>0.66666666666666596</c:v>
                </c:pt>
                <c:pt idx="14734">
                  <c:v>0.68115942028985499</c:v>
                </c:pt>
                <c:pt idx="14735">
                  <c:v>0.69565217391304301</c:v>
                </c:pt>
                <c:pt idx="14736">
                  <c:v>0.71014492753623104</c:v>
                </c:pt>
                <c:pt idx="14737">
                  <c:v>0.72463768115941996</c:v>
                </c:pt>
                <c:pt idx="14738">
                  <c:v>0.73913043478260798</c:v>
                </c:pt>
                <c:pt idx="14739">
                  <c:v>0.75362318840579701</c:v>
                </c:pt>
                <c:pt idx="14740">
                  <c:v>0.76811594202898503</c:v>
                </c:pt>
                <c:pt idx="14741">
                  <c:v>0.78260869565217395</c:v>
                </c:pt>
                <c:pt idx="14742">
                  <c:v>0.79710144927536197</c:v>
                </c:pt>
                <c:pt idx="14743">
                  <c:v>0.81159420289855</c:v>
                </c:pt>
                <c:pt idx="14744">
                  <c:v>0.82608695652173902</c:v>
                </c:pt>
                <c:pt idx="14745">
                  <c:v>0.84057971014492705</c:v>
                </c:pt>
                <c:pt idx="14746">
                  <c:v>0.85507246376811596</c:v>
                </c:pt>
                <c:pt idx="14747">
                  <c:v>0.86956521739130399</c:v>
                </c:pt>
                <c:pt idx="14748">
                  <c:v>0.88405797101449202</c:v>
                </c:pt>
                <c:pt idx="14749">
                  <c:v>0.89855072463768104</c:v>
                </c:pt>
                <c:pt idx="14750">
                  <c:v>0.91304347826086896</c:v>
                </c:pt>
                <c:pt idx="14751">
                  <c:v>0.92753623188405798</c:v>
                </c:pt>
                <c:pt idx="14752">
                  <c:v>0.94202898550724601</c:v>
                </c:pt>
                <c:pt idx="14753">
                  <c:v>0.95652173913043403</c:v>
                </c:pt>
                <c:pt idx="14754">
                  <c:v>0.97101449275362295</c:v>
                </c:pt>
                <c:pt idx="14755">
                  <c:v>0.98550724637681097</c:v>
                </c:pt>
                <c:pt idx="14756">
                  <c:v>0</c:v>
                </c:pt>
                <c:pt idx="14757">
                  <c:v>1.3157894736842099E-2</c:v>
                </c:pt>
                <c:pt idx="14758">
                  <c:v>2.6315789473684199E-2</c:v>
                </c:pt>
                <c:pt idx="14759">
                  <c:v>3.94736842105263E-2</c:v>
                </c:pt>
                <c:pt idx="14760">
                  <c:v>5.2631578947368397E-2</c:v>
                </c:pt>
                <c:pt idx="14761">
                  <c:v>6.5789473684210495E-2</c:v>
                </c:pt>
                <c:pt idx="14762">
                  <c:v>7.8947368421052599E-2</c:v>
                </c:pt>
                <c:pt idx="14763">
                  <c:v>9.2105263157894704E-2</c:v>
                </c:pt>
                <c:pt idx="14764">
                  <c:v>0.105263157894736</c:v>
                </c:pt>
                <c:pt idx="14765">
                  <c:v>0.118421052631578</c:v>
                </c:pt>
                <c:pt idx="14766">
                  <c:v>0.13157894736842099</c:v>
                </c:pt>
                <c:pt idx="14767">
                  <c:v>0.144736842105263</c:v>
                </c:pt>
                <c:pt idx="14768">
                  <c:v>0.157894736842105</c:v>
                </c:pt>
                <c:pt idx="14769">
                  <c:v>0.17105263157894701</c:v>
                </c:pt>
                <c:pt idx="14770">
                  <c:v>0.18421052631578899</c:v>
                </c:pt>
                <c:pt idx="14771">
                  <c:v>0.197368421052631</c:v>
                </c:pt>
                <c:pt idx="14772">
                  <c:v>0.21052631578947301</c:v>
                </c:pt>
                <c:pt idx="14773">
                  <c:v>0.22368421052631501</c:v>
                </c:pt>
                <c:pt idx="14774">
                  <c:v>0.23684210526315699</c:v>
                </c:pt>
                <c:pt idx="14775">
                  <c:v>0.25</c:v>
                </c:pt>
                <c:pt idx="14776">
                  <c:v>0.26315789473684198</c:v>
                </c:pt>
                <c:pt idx="14777">
                  <c:v>0.27631578947368401</c:v>
                </c:pt>
                <c:pt idx="14778">
                  <c:v>0.28947368421052599</c:v>
                </c:pt>
                <c:pt idx="14779">
                  <c:v>0.30263157894736797</c:v>
                </c:pt>
                <c:pt idx="14780">
                  <c:v>0.31578947368421001</c:v>
                </c:pt>
                <c:pt idx="14781">
                  <c:v>0.32894736842105199</c:v>
                </c:pt>
                <c:pt idx="14782">
                  <c:v>0.34210526315789402</c:v>
                </c:pt>
                <c:pt idx="14783">
                  <c:v>0.355263157894736</c:v>
                </c:pt>
                <c:pt idx="14784">
                  <c:v>0.36842105263157798</c:v>
                </c:pt>
                <c:pt idx="14785">
                  <c:v>0.38157894736842102</c:v>
                </c:pt>
                <c:pt idx="14786">
                  <c:v>0.394736842105263</c:v>
                </c:pt>
                <c:pt idx="14787">
                  <c:v>0.40789473684210498</c:v>
                </c:pt>
                <c:pt idx="14788">
                  <c:v>0.42105263157894701</c:v>
                </c:pt>
                <c:pt idx="14789">
                  <c:v>0.43421052631578899</c:v>
                </c:pt>
                <c:pt idx="14790">
                  <c:v>0.44736842105263103</c:v>
                </c:pt>
                <c:pt idx="14791">
                  <c:v>0.46052631578947301</c:v>
                </c:pt>
                <c:pt idx="14792">
                  <c:v>0.47368421052631499</c:v>
                </c:pt>
                <c:pt idx="14793">
                  <c:v>0.48684210526315702</c:v>
                </c:pt>
                <c:pt idx="14794">
                  <c:v>0.5</c:v>
                </c:pt>
                <c:pt idx="14795">
                  <c:v>0.51315789473684204</c:v>
                </c:pt>
                <c:pt idx="14796">
                  <c:v>0.52631578947368396</c:v>
                </c:pt>
                <c:pt idx="14797">
                  <c:v>0.53947368421052599</c:v>
                </c:pt>
                <c:pt idx="14798">
                  <c:v>0.55263157894736803</c:v>
                </c:pt>
                <c:pt idx="14799">
                  <c:v>0.56578947368420995</c:v>
                </c:pt>
                <c:pt idx="14800">
                  <c:v>0.57894736842105199</c:v>
                </c:pt>
                <c:pt idx="14801">
                  <c:v>0.59210526315789402</c:v>
                </c:pt>
                <c:pt idx="14802">
                  <c:v>0.60526315789473595</c:v>
                </c:pt>
                <c:pt idx="14803">
                  <c:v>0.61842105263157898</c:v>
                </c:pt>
                <c:pt idx="14804">
                  <c:v>0.63157894736842102</c:v>
                </c:pt>
                <c:pt idx="14805">
                  <c:v>0.64473684210526305</c:v>
                </c:pt>
                <c:pt idx="14806">
                  <c:v>0.65789473684210498</c:v>
                </c:pt>
                <c:pt idx="14807">
                  <c:v>0.67105263157894701</c:v>
                </c:pt>
                <c:pt idx="14808">
                  <c:v>0.68421052631578905</c:v>
                </c:pt>
                <c:pt idx="14809">
                  <c:v>0.69736842105263097</c:v>
                </c:pt>
                <c:pt idx="14810">
                  <c:v>0.71052631578947301</c:v>
                </c:pt>
                <c:pt idx="14811">
                  <c:v>0.72368421052631504</c:v>
                </c:pt>
                <c:pt idx="14812">
                  <c:v>0.73684210526315697</c:v>
                </c:pt>
                <c:pt idx="14813">
                  <c:v>0.75</c:v>
                </c:pt>
                <c:pt idx="14814">
                  <c:v>0.76315789473684204</c:v>
                </c:pt>
                <c:pt idx="14815">
                  <c:v>0.77631578947368396</c:v>
                </c:pt>
                <c:pt idx="14816">
                  <c:v>0.78947368421052599</c:v>
                </c:pt>
                <c:pt idx="14817">
                  <c:v>0.80263157894736803</c:v>
                </c:pt>
                <c:pt idx="14818">
                  <c:v>0.81578947368420995</c:v>
                </c:pt>
                <c:pt idx="14819">
                  <c:v>0.82894736842105199</c:v>
                </c:pt>
                <c:pt idx="14820">
                  <c:v>0.84210526315789402</c:v>
                </c:pt>
                <c:pt idx="14821">
                  <c:v>0.85526315789473595</c:v>
                </c:pt>
                <c:pt idx="14822">
                  <c:v>0.86842105263157898</c:v>
                </c:pt>
                <c:pt idx="14823">
                  <c:v>0.88157894736842102</c:v>
                </c:pt>
                <c:pt idx="14824">
                  <c:v>0.89473684210526305</c:v>
                </c:pt>
                <c:pt idx="14825">
                  <c:v>0.90789473684210498</c:v>
                </c:pt>
                <c:pt idx="14826">
                  <c:v>0.92105263157894701</c:v>
                </c:pt>
                <c:pt idx="14827">
                  <c:v>0.93421052631578905</c:v>
                </c:pt>
                <c:pt idx="14828">
                  <c:v>0.94736842105263097</c:v>
                </c:pt>
                <c:pt idx="14829">
                  <c:v>0.96052631578947301</c:v>
                </c:pt>
                <c:pt idx="14830">
                  <c:v>0.97368421052631504</c:v>
                </c:pt>
                <c:pt idx="14831">
                  <c:v>0.98684210526315697</c:v>
                </c:pt>
                <c:pt idx="14832">
                  <c:v>0</c:v>
                </c:pt>
                <c:pt idx="14833">
                  <c:v>1.1764705882352899E-2</c:v>
                </c:pt>
                <c:pt idx="14834">
                  <c:v>2.3529411764705799E-2</c:v>
                </c:pt>
                <c:pt idx="14835">
                  <c:v>3.5294117647058802E-2</c:v>
                </c:pt>
                <c:pt idx="14836">
                  <c:v>4.7058823529411702E-2</c:v>
                </c:pt>
                <c:pt idx="14837">
                  <c:v>5.8823529411764698E-2</c:v>
                </c:pt>
                <c:pt idx="14838">
                  <c:v>7.0588235294117604E-2</c:v>
                </c:pt>
                <c:pt idx="14839">
                  <c:v>8.2352941176470504E-2</c:v>
                </c:pt>
                <c:pt idx="14840">
                  <c:v>9.41176470588235E-2</c:v>
                </c:pt>
                <c:pt idx="14841">
                  <c:v>0.105882352941176</c:v>
                </c:pt>
                <c:pt idx="14842">
                  <c:v>0.11764705882352899</c:v>
                </c:pt>
                <c:pt idx="14843">
                  <c:v>0.129411764705882</c:v>
                </c:pt>
                <c:pt idx="14844">
                  <c:v>0.14117647058823499</c:v>
                </c:pt>
                <c:pt idx="14845">
                  <c:v>0.152941176470588</c:v>
                </c:pt>
                <c:pt idx="14846">
                  <c:v>0.16470588235294101</c:v>
                </c:pt>
                <c:pt idx="14847">
                  <c:v>0.17647058823529399</c:v>
                </c:pt>
                <c:pt idx="14848">
                  <c:v>0.188235294117647</c:v>
                </c:pt>
                <c:pt idx="14849">
                  <c:v>0.2</c:v>
                </c:pt>
                <c:pt idx="14850">
                  <c:v>0.21176470588235199</c:v>
                </c:pt>
                <c:pt idx="14851">
                  <c:v>0.223529411764705</c:v>
                </c:pt>
                <c:pt idx="14852">
                  <c:v>0.23529411764705799</c:v>
                </c:pt>
                <c:pt idx="14853">
                  <c:v>0.247058823529411</c:v>
                </c:pt>
                <c:pt idx="14854">
                  <c:v>0.25882352941176401</c:v>
                </c:pt>
                <c:pt idx="14855">
                  <c:v>0.27058823529411702</c:v>
                </c:pt>
                <c:pt idx="14856">
                  <c:v>0.28235294117646997</c:v>
                </c:pt>
                <c:pt idx="14857">
                  <c:v>0.29411764705882298</c:v>
                </c:pt>
                <c:pt idx="14858">
                  <c:v>0.30588235294117599</c:v>
                </c:pt>
                <c:pt idx="14859">
                  <c:v>0.317647058823529</c:v>
                </c:pt>
                <c:pt idx="14860">
                  <c:v>0.32941176470588202</c:v>
                </c:pt>
                <c:pt idx="14861">
                  <c:v>0.34117647058823503</c:v>
                </c:pt>
                <c:pt idx="14862">
                  <c:v>0.35294117647058798</c:v>
                </c:pt>
                <c:pt idx="14863">
                  <c:v>0.36470588235294099</c:v>
                </c:pt>
                <c:pt idx="14864">
                  <c:v>0.376470588235294</c:v>
                </c:pt>
                <c:pt idx="14865">
                  <c:v>0.38823529411764701</c:v>
                </c:pt>
                <c:pt idx="14866">
                  <c:v>0.4</c:v>
                </c:pt>
                <c:pt idx="14867">
                  <c:v>0.41176470588235198</c:v>
                </c:pt>
                <c:pt idx="14868">
                  <c:v>0.42352941176470499</c:v>
                </c:pt>
                <c:pt idx="14869">
                  <c:v>0.435294117647058</c:v>
                </c:pt>
                <c:pt idx="14870">
                  <c:v>0.44705882352941101</c:v>
                </c:pt>
                <c:pt idx="14871">
                  <c:v>0.45882352941176402</c:v>
                </c:pt>
                <c:pt idx="14872">
                  <c:v>0.47058823529411697</c:v>
                </c:pt>
                <c:pt idx="14873">
                  <c:v>0.48235294117646998</c:v>
                </c:pt>
                <c:pt idx="14874">
                  <c:v>0.494117647058823</c:v>
                </c:pt>
                <c:pt idx="14875">
                  <c:v>0.50588235294117601</c:v>
                </c:pt>
                <c:pt idx="14876">
                  <c:v>0.51764705882352902</c:v>
                </c:pt>
                <c:pt idx="14877">
                  <c:v>0.52941176470588203</c:v>
                </c:pt>
                <c:pt idx="14878">
                  <c:v>0.54117647058823504</c:v>
                </c:pt>
                <c:pt idx="14879">
                  <c:v>0.55294117647058805</c:v>
                </c:pt>
                <c:pt idx="14880">
                  <c:v>0.56470588235294095</c:v>
                </c:pt>
                <c:pt idx="14881">
                  <c:v>0.57647058823529396</c:v>
                </c:pt>
                <c:pt idx="14882">
                  <c:v>0.58823529411764697</c:v>
                </c:pt>
                <c:pt idx="14883">
                  <c:v>0.6</c:v>
                </c:pt>
                <c:pt idx="14884">
                  <c:v>0.61176470588235299</c:v>
                </c:pt>
                <c:pt idx="14885">
                  <c:v>0.623529411764705</c:v>
                </c:pt>
                <c:pt idx="14886">
                  <c:v>0.63529411764705801</c:v>
                </c:pt>
                <c:pt idx="14887">
                  <c:v>0.64705882352941102</c:v>
                </c:pt>
                <c:pt idx="14888">
                  <c:v>0.65882352941176403</c:v>
                </c:pt>
                <c:pt idx="14889">
                  <c:v>0.67058823529411704</c:v>
                </c:pt>
                <c:pt idx="14890">
                  <c:v>0.68235294117647005</c:v>
                </c:pt>
                <c:pt idx="14891">
                  <c:v>0.69411764705882295</c:v>
                </c:pt>
                <c:pt idx="14892">
                  <c:v>0.70588235294117596</c:v>
                </c:pt>
                <c:pt idx="14893">
                  <c:v>0.71764705882352897</c:v>
                </c:pt>
                <c:pt idx="14894">
                  <c:v>0.72941176470588198</c:v>
                </c:pt>
                <c:pt idx="14895">
                  <c:v>0.74117647058823499</c:v>
                </c:pt>
                <c:pt idx="14896">
                  <c:v>0.752941176470588</c:v>
                </c:pt>
                <c:pt idx="14897">
                  <c:v>0.76470588235294101</c:v>
                </c:pt>
                <c:pt idx="14898">
                  <c:v>0.77647058823529402</c:v>
                </c:pt>
                <c:pt idx="14899">
                  <c:v>0.78823529411764703</c:v>
                </c:pt>
                <c:pt idx="14900">
                  <c:v>0.8</c:v>
                </c:pt>
                <c:pt idx="14901">
                  <c:v>0.81176470588235194</c:v>
                </c:pt>
                <c:pt idx="14902">
                  <c:v>0.82352941176470495</c:v>
                </c:pt>
                <c:pt idx="14903">
                  <c:v>0.83529411764705797</c:v>
                </c:pt>
                <c:pt idx="14904">
                  <c:v>0.84705882352941098</c:v>
                </c:pt>
                <c:pt idx="14905">
                  <c:v>0.85882352941176399</c:v>
                </c:pt>
                <c:pt idx="14906">
                  <c:v>0.870588235294117</c:v>
                </c:pt>
                <c:pt idx="14907">
                  <c:v>0.88235294117647001</c:v>
                </c:pt>
                <c:pt idx="14908">
                  <c:v>0.89411764705882302</c:v>
                </c:pt>
                <c:pt idx="14909">
                  <c:v>0.90588235294117603</c:v>
                </c:pt>
                <c:pt idx="14910">
                  <c:v>0.91764705882352904</c:v>
                </c:pt>
                <c:pt idx="14911">
                  <c:v>0.92941176470588205</c:v>
                </c:pt>
                <c:pt idx="14912">
                  <c:v>0.94117647058823495</c:v>
                </c:pt>
                <c:pt idx="14913">
                  <c:v>0.95294117647058796</c:v>
                </c:pt>
                <c:pt idx="14914">
                  <c:v>0.96470588235294097</c:v>
                </c:pt>
                <c:pt idx="14915">
                  <c:v>0.97647058823529398</c:v>
                </c:pt>
                <c:pt idx="14916">
                  <c:v>0.98823529411764699</c:v>
                </c:pt>
                <c:pt idx="14917">
                  <c:v>0</c:v>
                </c:pt>
                <c:pt idx="14918">
                  <c:v>1.6129032258064498E-2</c:v>
                </c:pt>
                <c:pt idx="14919">
                  <c:v>3.2258064516128997E-2</c:v>
                </c:pt>
                <c:pt idx="14920">
                  <c:v>4.8387096774193498E-2</c:v>
                </c:pt>
                <c:pt idx="14921">
                  <c:v>6.4516129032257993E-2</c:v>
                </c:pt>
                <c:pt idx="14922">
                  <c:v>8.0645161290322495E-2</c:v>
                </c:pt>
                <c:pt idx="14923">
                  <c:v>9.6774193548387094E-2</c:v>
                </c:pt>
                <c:pt idx="14924">
                  <c:v>0.112903225806451</c:v>
                </c:pt>
                <c:pt idx="14925">
                  <c:v>0.12903225806451599</c:v>
                </c:pt>
                <c:pt idx="14926">
                  <c:v>0.14516129032257999</c:v>
                </c:pt>
                <c:pt idx="14927">
                  <c:v>0.16129032258064499</c:v>
                </c:pt>
                <c:pt idx="14928">
                  <c:v>0.17741935483870899</c:v>
                </c:pt>
                <c:pt idx="14929">
                  <c:v>0.19354838709677399</c:v>
                </c:pt>
                <c:pt idx="14930">
                  <c:v>0.209677419354838</c:v>
                </c:pt>
                <c:pt idx="14931">
                  <c:v>0.225806451612903</c:v>
                </c:pt>
                <c:pt idx="14932">
                  <c:v>0.241935483870967</c:v>
                </c:pt>
                <c:pt idx="14933">
                  <c:v>0.25806451612903197</c:v>
                </c:pt>
                <c:pt idx="14934">
                  <c:v>0.27419354838709598</c:v>
                </c:pt>
                <c:pt idx="14935">
                  <c:v>0.29032258064516098</c:v>
                </c:pt>
                <c:pt idx="14936">
                  <c:v>0.30645161290322498</c:v>
                </c:pt>
                <c:pt idx="14937">
                  <c:v>0.32258064516128998</c:v>
                </c:pt>
                <c:pt idx="14938">
                  <c:v>0.33870967741935398</c:v>
                </c:pt>
                <c:pt idx="14939">
                  <c:v>0.35483870967741898</c:v>
                </c:pt>
                <c:pt idx="14940">
                  <c:v>0.37096774193548299</c:v>
                </c:pt>
                <c:pt idx="14941">
                  <c:v>0.38709677419354799</c:v>
                </c:pt>
                <c:pt idx="14942">
                  <c:v>0.40322580645161199</c:v>
                </c:pt>
                <c:pt idx="14943">
                  <c:v>0.41935483870967699</c:v>
                </c:pt>
                <c:pt idx="14944">
                  <c:v>0.43548387096774099</c:v>
                </c:pt>
                <c:pt idx="14945">
                  <c:v>0.45161290322580599</c:v>
                </c:pt>
                <c:pt idx="14946">
                  <c:v>0.46774193548387</c:v>
                </c:pt>
                <c:pt idx="14947">
                  <c:v>0.483870967741935</c:v>
                </c:pt>
                <c:pt idx="14948">
                  <c:v>0.5</c:v>
                </c:pt>
                <c:pt idx="14949">
                  <c:v>0.51612903225806395</c:v>
                </c:pt>
                <c:pt idx="14950">
                  <c:v>0.532258064516129</c:v>
                </c:pt>
                <c:pt idx="14951">
                  <c:v>0.54838709677419295</c:v>
                </c:pt>
                <c:pt idx="14952">
                  <c:v>0.56451612903225801</c:v>
                </c:pt>
                <c:pt idx="14953">
                  <c:v>0.58064516129032195</c:v>
                </c:pt>
                <c:pt idx="14954">
                  <c:v>0.59677419354838701</c:v>
                </c:pt>
                <c:pt idx="14955">
                  <c:v>0.61290322580645096</c:v>
                </c:pt>
                <c:pt idx="14956">
                  <c:v>0.62903225806451601</c:v>
                </c:pt>
                <c:pt idx="14957">
                  <c:v>0.64516129032257996</c:v>
                </c:pt>
                <c:pt idx="14958">
                  <c:v>0.66129032258064502</c:v>
                </c:pt>
                <c:pt idx="14959">
                  <c:v>0.67741935483870896</c:v>
                </c:pt>
                <c:pt idx="14960">
                  <c:v>0.69354838709677402</c:v>
                </c:pt>
                <c:pt idx="14961">
                  <c:v>0.70967741935483797</c:v>
                </c:pt>
                <c:pt idx="14962">
                  <c:v>0.72580645161290303</c:v>
                </c:pt>
                <c:pt idx="14963">
                  <c:v>0.74193548387096697</c:v>
                </c:pt>
                <c:pt idx="14964">
                  <c:v>0.75806451612903203</c:v>
                </c:pt>
                <c:pt idx="14965">
                  <c:v>0.77419354838709598</c:v>
                </c:pt>
                <c:pt idx="14966">
                  <c:v>0.79032258064516103</c:v>
                </c:pt>
                <c:pt idx="14967">
                  <c:v>0.80645161290322498</c:v>
                </c:pt>
                <c:pt idx="14968">
                  <c:v>0.82258064516129004</c:v>
                </c:pt>
                <c:pt idx="14969">
                  <c:v>0.83870967741935398</c:v>
                </c:pt>
                <c:pt idx="14970">
                  <c:v>0.85483870967741904</c:v>
                </c:pt>
                <c:pt idx="14971">
                  <c:v>0.87096774193548299</c:v>
                </c:pt>
                <c:pt idx="14972">
                  <c:v>0.88709677419354804</c:v>
                </c:pt>
                <c:pt idx="14973">
                  <c:v>0.90322580645161199</c:v>
                </c:pt>
                <c:pt idx="14974">
                  <c:v>0.91935483870967705</c:v>
                </c:pt>
                <c:pt idx="14975">
                  <c:v>0.93548387096774099</c:v>
                </c:pt>
                <c:pt idx="14976">
                  <c:v>0.95161290322580605</c:v>
                </c:pt>
                <c:pt idx="14977">
                  <c:v>0.967741935483871</c:v>
                </c:pt>
                <c:pt idx="14978">
                  <c:v>0.98387096774193505</c:v>
                </c:pt>
                <c:pt idx="14979">
                  <c:v>0</c:v>
                </c:pt>
                <c:pt idx="14980">
                  <c:v>3.4482758620689599E-2</c:v>
                </c:pt>
                <c:pt idx="14981">
                  <c:v>6.8965517241379296E-2</c:v>
                </c:pt>
                <c:pt idx="14982">
                  <c:v>0.10344827586206801</c:v>
                </c:pt>
                <c:pt idx="14983">
                  <c:v>0.13793103448275801</c:v>
                </c:pt>
                <c:pt idx="14984">
                  <c:v>0.17241379310344801</c:v>
                </c:pt>
                <c:pt idx="14985">
                  <c:v>0.20689655172413701</c:v>
                </c:pt>
                <c:pt idx="14986">
                  <c:v>0.24137931034482701</c:v>
                </c:pt>
                <c:pt idx="14987">
                  <c:v>0.27586206896551702</c:v>
                </c:pt>
                <c:pt idx="14988">
                  <c:v>0.31034482758620602</c:v>
                </c:pt>
                <c:pt idx="14989">
                  <c:v>0.34482758620689602</c:v>
                </c:pt>
                <c:pt idx="14990">
                  <c:v>0.37931034482758602</c:v>
                </c:pt>
                <c:pt idx="14991">
                  <c:v>0.41379310344827502</c:v>
                </c:pt>
                <c:pt idx="14992">
                  <c:v>0.44827586206896503</c:v>
                </c:pt>
                <c:pt idx="14993">
                  <c:v>0.48275862068965503</c:v>
                </c:pt>
                <c:pt idx="14994">
                  <c:v>0.51724137931034397</c:v>
                </c:pt>
                <c:pt idx="14995">
                  <c:v>0.55172413793103403</c:v>
                </c:pt>
                <c:pt idx="14996">
                  <c:v>0.58620689655172398</c:v>
                </c:pt>
                <c:pt idx="14997">
                  <c:v>0.62068965517241304</c:v>
                </c:pt>
                <c:pt idx="14998">
                  <c:v>0.65517241379310298</c:v>
                </c:pt>
                <c:pt idx="14999">
                  <c:v>0.68965517241379304</c:v>
                </c:pt>
                <c:pt idx="15000">
                  <c:v>0.72413793103448199</c:v>
                </c:pt>
                <c:pt idx="15001">
                  <c:v>0.75862068965517204</c:v>
                </c:pt>
                <c:pt idx="15002">
                  <c:v>0.79310344827586199</c:v>
                </c:pt>
                <c:pt idx="15003">
                  <c:v>0.82758620689655105</c:v>
                </c:pt>
                <c:pt idx="15004">
                  <c:v>0.86206896551724099</c:v>
                </c:pt>
                <c:pt idx="15005">
                  <c:v>0.89655172413793105</c:v>
                </c:pt>
                <c:pt idx="15006">
                  <c:v>0.93103448275862</c:v>
                </c:pt>
                <c:pt idx="15007">
                  <c:v>0.96551724137931005</c:v>
                </c:pt>
                <c:pt idx="15008">
                  <c:v>0</c:v>
                </c:pt>
                <c:pt idx="15009">
                  <c:v>1.1764705882352899E-2</c:v>
                </c:pt>
                <c:pt idx="15010">
                  <c:v>2.3529411764705799E-2</c:v>
                </c:pt>
                <c:pt idx="15011">
                  <c:v>3.5294117647058802E-2</c:v>
                </c:pt>
                <c:pt idx="15012">
                  <c:v>4.7058823529411702E-2</c:v>
                </c:pt>
                <c:pt idx="15013">
                  <c:v>5.8823529411764698E-2</c:v>
                </c:pt>
                <c:pt idx="15014">
                  <c:v>7.0588235294117604E-2</c:v>
                </c:pt>
                <c:pt idx="15015">
                  <c:v>8.2352941176470504E-2</c:v>
                </c:pt>
                <c:pt idx="15016">
                  <c:v>9.41176470588235E-2</c:v>
                </c:pt>
                <c:pt idx="15017">
                  <c:v>0.105882352941176</c:v>
                </c:pt>
                <c:pt idx="15018">
                  <c:v>0.11764705882352899</c:v>
                </c:pt>
                <c:pt idx="15019">
                  <c:v>0.129411764705882</c:v>
                </c:pt>
                <c:pt idx="15020">
                  <c:v>0.14117647058823499</c:v>
                </c:pt>
                <c:pt idx="15021">
                  <c:v>0.152941176470588</c:v>
                </c:pt>
                <c:pt idx="15022">
                  <c:v>0.16470588235294101</c:v>
                </c:pt>
                <c:pt idx="15023">
                  <c:v>0.17647058823529399</c:v>
                </c:pt>
                <c:pt idx="15024">
                  <c:v>0.188235294117647</c:v>
                </c:pt>
                <c:pt idx="15025">
                  <c:v>0.2</c:v>
                </c:pt>
                <c:pt idx="15026">
                  <c:v>0.21176470588235199</c:v>
                </c:pt>
                <c:pt idx="15027">
                  <c:v>0.223529411764705</c:v>
                </c:pt>
                <c:pt idx="15028">
                  <c:v>0.23529411764705799</c:v>
                </c:pt>
                <c:pt idx="15029">
                  <c:v>0.247058823529411</c:v>
                </c:pt>
                <c:pt idx="15030">
                  <c:v>0.25882352941176401</c:v>
                </c:pt>
                <c:pt idx="15031">
                  <c:v>0.27058823529411702</c:v>
                </c:pt>
                <c:pt idx="15032">
                  <c:v>0.28235294117646997</c:v>
                </c:pt>
                <c:pt idx="15033">
                  <c:v>0.29411764705882298</c:v>
                </c:pt>
                <c:pt idx="15034">
                  <c:v>0.30588235294117599</c:v>
                </c:pt>
                <c:pt idx="15035">
                  <c:v>0.317647058823529</c:v>
                </c:pt>
                <c:pt idx="15036">
                  <c:v>0.32941176470588202</c:v>
                </c:pt>
                <c:pt idx="15037">
                  <c:v>0.34117647058823503</c:v>
                </c:pt>
                <c:pt idx="15038">
                  <c:v>0.35294117647058798</c:v>
                </c:pt>
                <c:pt idx="15039">
                  <c:v>0.36470588235294099</c:v>
                </c:pt>
                <c:pt idx="15040">
                  <c:v>0.376470588235294</c:v>
                </c:pt>
                <c:pt idx="15041">
                  <c:v>0.38823529411764701</c:v>
                </c:pt>
                <c:pt idx="15042">
                  <c:v>0.4</c:v>
                </c:pt>
                <c:pt idx="15043">
                  <c:v>0.41176470588235198</c:v>
                </c:pt>
                <c:pt idx="15044">
                  <c:v>0.42352941176470499</c:v>
                </c:pt>
                <c:pt idx="15045">
                  <c:v>0.435294117647058</c:v>
                </c:pt>
                <c:pt idx="15046">
                  <c:v>0.44705882352941101</c:v>
                </c:pt>
                <c:pt idx="15047">
                  <c:v>0.45882352941176402</c:v>
                </c:pt>
                <c:pt idx="15048">
                  <c:v>0.47058823529411697</c:v>
                </c:pt>
                <c:pt idx="15049">
                  <c:v>0.48235294117646998</c:v>
                </c:pt>
                <c:pt idx="15050">
                  <c:v>0.494117647058823</c:v>
                </c:pt>
                <c:pt idx="15051">
                  <c:v>0.50588235294117601</c:v>
                </c:pt>
                <c:pt idx="15052">
                  <c:v>0.51764705882352902</c:v>
                </c:pt>
                <c:pt idx="15053">
                  <c:v>0.52941176470588203</c:v>
                </c:pt>
                <c:pt idx="15054">
                  <c:v>0.54117647058823504</c:v>
                </c:pt>
                <c:pt idx="15055">
                  <c:v>0.55294117647058805</c:v>
                </c:pt>
                <c:pt idx="15056">
                  <c:v>0.56470588235294095</c:v>
                </c:pt>
                <c:pt idx="15057">
                  <c:v>0.57647058823529396</c:v>
                </c:pt>
                <c:pt idx="15058">
                  <c:v>0.58823529411764697</c:v>
                </c:pt>
                <c:pt idx="15059">
                  <c:v>0.6</c:v>
                </c:pt>
                <c:pt idx="15060">
                  <c:v>0.61176470588235299</c:v>
                </c:pt>
                <c:pt idx="15061">
                  <c:v>0.623529411764705</c:v>
                </c:pt>
                <c:pt idx="15062">
                  <c:v>0.63529411764705801</c:v>
                </c:pt>
                <c:pt idx="15063">
                  <c:v>0.64705882352941102</c:v>
                </c:pt>
                <c:pt idx="15064">
                  <c:v>0.65882352941176403</c:v>
                </c:pt>
                <c:pt idx="15065">
                  <c:v>0.67058823529411704</c:v>
                </c:pt>
                <c:pt idx="15066">
                  <c:v>0.68235294117647005</c:v>
                </c:pt>
                <c:pt idx="15067">
                  <c:v>0.69411764705882295</c:v>
                </c:pt>
                <c:pt idx="15068">
                  <c:v>0.70588235294117596</c:v>
                </c:pt>
                <c:pt idx="15069">
                  <c:v>0.71764705882352897</c:v>
                </c:pt>
                <c:pt idx="15070">
                  <c:v>0.72941176470588198</c:v>
                </c:pt>
                <c:pt idx="15071">
                  <c:v>0.74117647058823499</c:v>
                </c:pt>
                <c:pt idx="15072">
                  <c:v>0.752941176470588</c:v>
                </c:pt>
                <c:pt idx="15073">
                  <c:v>0.76470588235294101</c:v>
                </c:pt>
                <c:pt idx="15074">
                  <c:v>0.77647058823529402</c:v>
                </c:pt>
                <c:pt idx="15075">
                  <c:v>0.78823529411764703</c:v>
                </c:pt>
                <c:pt idx="15076">
                  <c:v>0.8</c:v>
                </c:pt>
                <c:pt idx="15077">
                  <c:v>0.81176470588235194</c:v>
                </c:pt>
                <c:pt idx="15078">
                  <c:v>0.82352941176470495</c:v>
                </c:pt>
                <c:pt idx="15079">
                  <c:v>0.83529411764705797</c:v>
                </c:pt>
                <c:pt idx="15080">
                  <c:v>0.84705882352941098</c:v>
                </c:pt>
                <c:pt idx="15081">
                  <c:v>0.85882352941176399</c:v>
                </c:pt>
                <c:pt idx="15082">
                  <c:v>0.870588235294117</c:v>
                </c:pt>
                <c:pt idx="15083">
                  <c:v>0.88235294117647001</c:v>
                </c:pt>
                <c:pt idx="15084">
                  <c:v>0.89411764705882302</c:v>
                </c:pt>
                <c:pt idx="15085">
                  <c:v>0.90588235294117603</c:v>
                </c:pt>
                <c:pt idx="15086">
                  <c:v>0.91764705882352904</c:v>
                </c:pt>
                <c:pt idx="15087">
                  <c:v>0.92941176470588205</c:v>
                </c:pt>
                <c:pt idx="15088">
                  <c:v>0.94117647058823495</c:v>
                </c:pt>
                <c:pt idx="15089">
                  <c:v>0.95294117647058796</c:v>
                </c:pt>
                <c:pt idx="15090">
                  <c:v>0.96470588235294097</c:v>
                </c:pt>
                <c:pt idx="15091">
                  <c:v>0.97647058823529398</c:v>
                </c:pt>
                <c:pt idx="15092">
                  <c:v>0.98823529411764699</c:v>
                </c:pt>
                <c:pt idx="15093">
                  <c:v>0</c:v>
                </c:pt>
                <c:pt idx="15094">
                  <c:v>1.3698630136986301E-2</c:v>
                </c:pt>
                <c:pt idx="15095">
                  <c:v>2.7397260273972601E-2</c:v>
                </c:pt>
                <c:pt idx="15096">
                  <c:v>4.1095890410958902E-2</c:v>
                </c:pt>
                <c:pt idx="15097">
                  <c:v>5.4794520547945202E-2</c:v>
                </c:pt>
                <c:pt idx="15098">
                  <c:v>6.8493150684931503E-2</c:v>
                </c:pt>
                <c:pt idx="15099">
                  <c:v>8.2191780821917804E-2</c:v>
                </c:pt>
                <c:pt idx="15100">
                  <c:v>9.5890410958904104E-2</c:v>
                </c:pt>
                <c:pt idx="15101">
                  <c:v>0.10958904109589</c:v>
                </c:pt>
                <c:pt idx="15102">
                  <c:v>0.123287671232876</c:v>
                </c:pt>
                <c:pt idx="15103">
                  <c:v>0.13698630136986301</c:v>
                </c:pt>
                <c:pt idx="15104">
                  <c:v>0.150684931506849</c:v>
                </c:pt>
                <c:pt idx="15105">
                  <c:v>0.164383561643835</c:v>
                </c:pt>
                <c:pt idx="15106">
                  <c:v>0.17808219178082099</c:v>
                </c:pt>
                <c:pt idx="15107">
                  <c:v>0.19178082191780799</c:v>
                </c:pt>
                <c:pt idx="15108">
                  <c:v>0.20547945205479401</c:v>
                </c:pt>
                <c:pt idx="15109">
                  <c:v>0.21917808219178</c:v>
                </c:pt>
                <c:pt idx="15110">
                  <c:v>0.232876712328767</c:v>
                </c:pt>
                <c:pt idx="15111">
                  <c:v>0.24657534246575299</c:v>
                </c:pt>
                <c:pt idx="15112">
                  <c:v>0.26027397260273899</c:v>
                </c:pt>
                <c:pt idx="15113">
                  <c:v>0.27397260273972601</c:v>
                </c:pt>
                <c:pt idx="15114">
                  <c:v>0.28767123287671198</c:v>
                </c:pt>
                <c:pt idx="15115">
                  <c:v>0.301369863013698</c:v>
                </c:pt>
                <c:pt idx="15116">
                  <c:v>0.31506849315068403</c:v>
                </c:pt>
                <c:pt idx="15117">
                  <c:v>0.32876712328767099</c:v>
                </c:pt>
                <c:pt idx="15118">
                  <c:v>0.34246575342465702</c:v>
                </c:pt>
                <c:pt idx="15119">
                  <c:v>0.35616438356164298</c:v>
                </c:pt>
                <c:pt idx="15120">
                  <c:v>0.36986301369863001</c:v>
                </c:pt>
                <c:pt idx="15121">
                  <c:v>0.38356164383561597</c:v>
                </c:pt>
                <c:pt idx="15122">
                  <c:v>0.397260273972602</c:v>
                </c:pt>
                <c:pt idx="15123">
                  <c:v>0.41095890410958902</c:v>
                </c:pt>
                <c:pt idx="15124">
                  <c:v>0.42465753424657499</c:v>
                </c:pt>
                <c:pt idx="15125">
                  <c:v>0.43835616438356101</c:v>
                </c:pt>
                <c:pt idx="15126">
                  <c:v>0.45205479452054698</c:v>
                </c:pt>
                <c:pt idx="15127">
                  <c:v>0.465753424657534</c:v>
                </c:pt>
                <c:pt idx="15128">
                  <c:v>0.47945205479452002</c:v>
                </c:pt>
                <c:pt idx="15129">
                  <c:v>0.49315068493150599</c:v>
                </c:pt>
                <c:pt idx="15130">
                  <c:v>0.50684931506849296</c:v>
                </c:pt>
                <c:pt idx="15131">
                  <c:v>0.52054794520547898</c:v>
                </c:pt>
                <c:pt idx="15132">
                  <c:v>0.534246575342465</c:v>
                </c:pt>
                <c:pt idx="15133">
                  <c:v>0.54794520547945202</c:v>
                </c:pt>
                <c:pt idx="15134">
                  <c:v>0.56164383561643805</c:v>
                </c:pt>
                <c:pt idx="15135">
                  <c:v>0.57534246575342396</c:v>
                </c:pt>
                <c:pt idx="15136">
                  <c:v>0.58904109589041098</c:v>
                </c:pt>
                <c:pt idx="15137">
                  <c:v>0.602739726027397</c:v>
                </c:pt>
                <c:pt idx="15138">
                  <c:v>0.61643835616438303</c:v>
                </c:pt>
                <c:pt idx="15139">
                  <c:v>0.63013698630136905</c:v>
                </c:pt>
                <c:pt idx="15140">
                  <c:v>0.64383561643835596</c:v>
                </c:pt>
                <c:pt idx="15141">
                  <c:v>0.65753424657534199</c:v>
                </c:pt>
                <c:pt idx="15142">
                  <c:v>0.67123287671232801</c:v>
                </c:pt>
                <c:pt idx="15143">
                  <c:v>0.68493150684931503</c:v>
                </c:pt>
                <c:pt idx="15144">
                  <c:v>0.69863013698630105</c:v>
                </c:pt>
                <c:pt idx="15145">
                  <c:v>0.71232876712328697</c:v>
                </c:pt>
                <c:pt idx="15146">
                  <c:v>0.72602739726027399</c:v>
                </c:pt>
                <c:pt idx="15147">
                  <c:v>0.73972602739726001</c:v>
                </c:pt>
                <c:pt idx="15148">
                  <c:v>0.75342465753424603</c:v>
                </c:pt>
                <c:pt idx="15149">
                  <c:v>0.76712328767123195</c:v>
                </c:pt>
                <c:pt idx="15150">
                  <c:v>0.78082191780821897</c:v>
                </c:pt>
                <c:pt idx="15151">
                  <c:v>0.79452054794520499</c:v>
                </c:pt>
                <c:pt idx="15152">
                  <c:v>0.80821917808219101</c:v>
                </c:pt>
                <c:pt idx="15153">
                  <c:v>0.82191780821917804</c:v>
                </c:pt>
                <c:pt idx="15154">
                  <c:v>0.83561643835616395</c:v>
                </c:pt>
                <c:pt idx="15155">
                  <c:v>0.84931506849314997</c:v>
                </c:pt>
                <c:pt idx="15156">
                  <c:v>0.86301369863013699</c:v>
                </c:pt>
                <c:pt idx="15157">
                  <c:v>0.87671232876712302</c:v>
                </c:pt>
                <c:pt idx="15158">
                  <c:v>0.89041095890410904</c:v>
                </c:pt>
                <c:pt idx="15159">
                  <c:v>0.90410958904109495</c:v>
                </c:pt>
                <c:pt idx="15160">
                  <c:v>0.91780821917808197</c:v>
                </c:pt>
                <c:pt idx="15161">
                  <c:v>0.931506849315068</c:v>
                </c:pt>
                <c:pt idx="15162">
                  <c:v>0.94520547945205402</c:v>
                </c:pt>
                <c:pt idx="15163">
                  <c:v>0.95890410958904104</c:v>
                </c:pt>
                <c:pt idx="15164">
                  <c:v>0.97260273972602695</c:v>
                </c:pt>
                <c:pt idx="15165">
                  <c:v>0.98630136986301298</c:v>
                </c:pt>
                <c:pt idx="15166">
                  <c:v>0</c:v>
                </c:pt>
                <c:pt idx="15167">
                  <c:v>1.2820512820512799E-2</c:v>
                </c:pt>
                <c:pt idx="15168">
                  <c:v>2.5641025641025599E-2</c:v>
                </c:pt>
                <c:pt idx="15169">
                  <c:v>3.8461538461538401E-2</c:v>
                </c:pt>
                <c:pt idx="15170">
                  <c:v>5.1282051282051197E-2</c:v>
                </c:pt>
                <c:pt idx="15171">
                  <c:v>6.4102564102564097E-2</c:v>
                </c:pt>
                <c:pt idx="15172">
                  <c:v>7.69230769230769E-2</c:v>
                </c:pt>
                <c:pt idx="15173">
                  <c:v>8.9743589743589702E-2</c:v>
                </c:pt>
                <c:pt idx="15174">
                  <c:v>0.10256410256410201</c:v>
                </c:pt>
                <c:pt idx="15175">
                  <c:v>0.115384615384615</c:v>
                </c:pt>
                <c:pt idx="15176">
                  <c:v>0.128205128205128</c:v>
                </c:pt>
                <c:pt idx="15177">
                  <c:v>0.141025641025641</c:v>
                </c:pt>
                <c:pt idx="15178">
                  <c:v>0.15384615384615299</c:v>
                </c:pt>
                <c:pt idx="15179">
                  <c:v>0.16666666666666599</c:v>
                </c:pt>
                <c:pt idx="15180">
                  <c:v>0.17948717948717899</c:v>
                </c:pt>
                <c:pt idx="15181">
                  <c:v>0.19230769230769201</c:v>
                </c:pt>
                <c:pt idx="15182">
                  <c:v>0.20512820512820501</c:v>
                </c:pt>
                <c:pt idx="15183">
                  <c:v>0.21794871794871701</c:v>
                </c:pt>
                <c:pt idx="15184">
                  <c:v>0.23076923076923</c:v>
                </c:pt>
                <c:pt idx="15185">
                  <c:v>0.243589743589743</c:v>
                </c:pt>
                <c:pt idx="15186">
                  <c:v>0.256410256410256</c:v>
                </c:pt>
                <c:pt idx="15187">
                  <c:v>0.269230769230769</c:v>
                </c:pt>
                <c:pt idx="15188">
                  <c:v>0.28205128205128199</c:v>
                </c:pt>
                <c:pt idx="15189">
                  <c:v>0.29487179487179399</c:v>
                </c:pt>
                <c:pt idx="15190">
                  <c:v>0.30769230769230699</c:v>
                </c:pt>
                <c:pt idx="15191">
                  <c:v>0.32051282051281998</c:v>
                </c:pt>
                <c:pt idx="15192">
                  <c:v>0.33333333333333298</c:v>
                </c:pt>
                <c:pt idx="15193">
                  <c:v>0.34615384615384598</c:v>
                </c:pt>
                <c:pt idx="15194">
                  <c:v>0.35897435897435898</c:v>
                </c:pt>
                <c:pt idx="15195">
                  <c:v>0.37179487179487097</c:v>
                </c:pt>
                <c:pt idx="15196">
                  <c:v>0.38461538461538403</c:v>
                </c:pt>
                <c:pt idx="15197">
                  <c:v>0.39743589743589702</c:v>
                </c:pt>
                <c:pt idx="15198">
                  <c:v>0.41025641025641002</c:v>
                </c:pt>
                <c:pt idx="15199">
                  <c:v>0.42307692307692302</c:v>
                </c:pt>
                <c:pt idx="15200">
                  <c:v>0.43589743589743501</c:v>
                </c:pt>
                <c:pt idx="15201">
                  <c:v>0.44871794871794801</c:v>
                </c:pt>
                <c:pt idx="15202">
                  <c:v>0.46153846153846101</c:v>
                </c:pt>
                <c:pt idx="15203">
                  <c:v>0.47435897435897401</c:v>
                </c:pt>
                <c:pt idx="15204">
                  <c:v>0.487179487179487</c:v>
                </c:pt>
                <c:pt idx="15205">
                  <c:v>0.5</c:v>
                </c:pt>
                <c:pt idx="15206">
                  <c:v>0.512820512820512</c:v>
                </c:pt>
                <c:pt idx="15207">
                  <c:v>0.52564102564102499</c:v>
                </c:pt>
                <c:pt idx="15208">
                  <c:v>0.53846153846153799</c:v>
                </c:pt>
                <c:pt idx="15209">
                  <c:v>0.55128205128205099</c:v>
                </c:pt>
                <c:pt idx="15210">
                  <c:v>0.56410256410256399</c:v>
                </c:pt>
                <c:pt idx="15211">
                  <c:v>0.57692307692307598</c:v>
                </c:pt>
                <c:pt idx="15212">
                  <c:v>0.58974358974358898</c:v>
                </c:pt>
                <c:pt idx="15213">
                  <c:v>0.60256410256410198</c:v>
                </c:pt>
                <c:pt idx="15214">
                  <c:v>0.61538461538461497</c:v>
                </c:pt>
                <c:pt idx="15215">
                  <c:v>0.62820512820512797</c:v>
                </c:pt>
                <c:pt idx="15216">
                  <c:v>0.64102564102564097</c:v>
                </c:pt>
                <c:pt idx="15217">
                  <c:v>0.65384615384615297</c:v>
                </c:pt>
                <c:pt idx="15218">
                  <c:v>0.66666666666666596</c:v>
                </c:pt>
                <c:pt idx="15219">
                  <c:v>0.67948717948717896</c:v>
                </c:pt>
                <c:pt idx="15220">
                  <c:v>0.69230769230769196</c:v>
                </c:pt>
                <c:pt idx="15221">
                  <c:v>0.70512820512820495</c:v>
                </c:pt>
                <c:pt idx="15222">
                  <c:v>0.71794871794871795</c:v>
                </c:pt>
                <c:pt idx="15223">
                  <c:v>0.73076923076922995</c:v>
                </c:pt>
                <c:pt idx="15224">
                  <c:v>0.74358974358974295</c:v>
                </c:pt>
                <c:pt idx="15225">
                  <c:v>0.75641025641025605</c:v>
                </c:pt>
                <c:pt idx="15226">
                  <c:v>0.76923076923076905</c:v>
                </c:pt>
                <c:pt idx="15227">
                  <c:v>0.78205128205128205</c:v>
                </c:pt>
                <c:pt idx="15228">
                  <c:v>0.79487179487179405</c:v>
                </c:pt>
                <c:pt idx="15229">
                  <c:v>0.80769230769230704</c:v>
                </c:pt>
                <c:pt idx="15230">
                  <c:v>0.82051282051282004</c:v>
                </c:pt>
                <c:pt idx="15231">
                  <c:v>0.83333333333333304</c:v>
                </c:pt>
                <c:pt idx="15232">
                  <c:v>0.84615384615384603</c:v>
                </c:pt>
                <c:pt idx="15233">
                  <c:v>0.85897435897435803</c:v>
                </c:pt>
                <c:pt idx="15234">
                  <c:v>0.87179487179487103</c:v>
                </c:pt>
                <c:pt idx="15235">
                  <c:v>0.88461538461538403</c:v>
                </c:pt>
                <c:pt idx="15236">
                  <c:v>0.89743589743589702</c:v>
                </c:pt>
                <c:pt idx="15237">
                  <c:v>0.91025641025641002</c:v>
                </c:pt>
                <c:pt idx="15238">
                  <c:v>0.92307692307692302</c:v>
                </c:pt>
                <c:pt idx="15239">
                  <c:v>0.93589743589743501</c:v>
                </c:pt>
                <c:pt idx="15240">
                  <c:v>0.94871794871794801</c:v>
                </c:pt>
                <c:pt idx="15241">
                  <c:v>0.96153846153846101</c:v>
                </c:pt>
                <c:pt idx="15242">
                  <c:v>0.97435897435897401</c:v>
                </c:pt>
                <c:pt idx="15243">
                  <c:v>0.987179487179487</c:v>
                </c:pt>
                <c:pt idx="15244">
                  <c:v>0</c:v>
                </c:pt>
                <c:pt idx="15245">
                  <c:v>1.1764705882352899E-2</c:v>
                </c:pt>
                <c:pt idx="15246">
                  <c:v>2.3529411764705799E-2</c:v>
                </c:pt>
                <c:pt idx="15247">
                  <c:v>3.5294117647058802E-2</c:v>
                </c:pt>
                <c:pt idx="15248">
                  <c:v>4.7058823529411702E-2</c:v>
                </c:pt>
                <c:pt idx="15249">
                  <c:v>5.8823529411764698E-2</c:v>
                </c:pt>
                <c:pt idx="15250">
                  <c:v>7.0588235294117604E-2</c:v>
                </c:pt>
                <c:pt idx="15251">
                  <c:v>8.2352941176470504E-2</c:v>
                </c:pt>
                <c:pt idx="15252">
                  <c:v>9.41176470588235E-2</c:v>
                </c:pt>
                <c:pt idx="15253">
                  <c:v>0.105882352941176</c:v>
                </c:pt>
                <c:pt idx="15254">
                  <c:v>0.11764705882352899</c:v>
                </c:pt>
                <c:pt idx="15255">
                  <c:v>0.129411764705882</c:v>
                </c:pt>
                <c:pt idx="15256">
                  <c:v>0.14117647058823499</c:v>
                </c:pt>
                <c:pt idx="15257">
                  <c:v>0.152941176470588</c:v>
                </c:pt>
                <c:pt idx="15258">
                  <c:v>0.16470588235294101</c:v>
                </c:pt>
                <c:pt idx="15259">
                  <c:v>0.17647058823529399</c:v>
                </c:pt>
                <c:pt idx="15260">
                  <c:v>0.188235294117647</c:v>
                </c:pt>
                <c:pt idx="15261">
                  <c:v>0.2</c:v>
                </c:pt>
                <c:pt idx="15262">
                  <c:v>0.21176470588235199</c:v>
                </c:pt>
                <c:pt idx="15263">
                  <c:v>0.223529411764705</c:v>
                </c:pt>
                <c:pt idx="15264">
                  <c:v>0.23529411764705799</c:v>
                </c:pt>
                <c:pt idx="15265">
                  <c:v>0.247058823529411</c:v>
                </c:pt>
                <c:pt idx="15266">
                  <c:v>0.25882352941176401</c:v>
                </c:pt>
                <c:pt idx="15267">
                  <c:v>0.27058823529411702</c:v>
                </c:pt>
                <c:pt idx="15268">
                  <c:v>0.28235294117646997</c:v>
                </c:pt>
                <c:pt idx="15269">
                  <c:v>0.29411764705882298</c:v>
                </c:pt>
                <c:pt idx="15270">
                  <c:v>0.30588235294117599</c:v>
                </c:pt>
                <c:pt idx="15271">
                  <c:v>0.317647058823529</c:v>
                </c:pt>
                <c:pt idx="15272">
                  <c:v>0.32941176470588202</c:v>
                </c:pt>
                <c:pt idx="15273">
                  <c:v>0.34117647058823503</c:v>
                </c:pt>
                <c:pt idx="15274">
                  <c:v>0.35294117647058798</c:v>
                </c:pt>
                <c:pt idx="15275">
                  <c:v>0.36470588235294099</c:v>
                </c:pt>
                <c:pt idx="15276">
                  <c:v>0.376470588235294</c:v>
                </c:pt>
                <c:pt idx="15277">
                  <c:v>0.38823529411764701</c:v>
                </c:pt>
                <c:pt idx="15278">
                  <c:v>0.4</c:v>
                </c:pt>
                <c:pt idx="15279">
                  <c:v>0.41176470588235198</c:v>
                </c:pt>
                <c:pt idx="15280">
                  <c:v>0.42352941176470499</c:v>
                </c:pt>
                <c:pt idx="15281">
                  <c:v>0.435294117647058</c:v>
                </c:pt>
                <c:pt idx="15282">
                  <c:v>0.44705882352941101</c:v>
                </c:pt>
                <c:pt idx="15283">
                  <c:v>0.45882352941176402</c:v>
                </c:pt>
                <c:pt idx="15284">
                  <c:v>0.47058823529411697</c:v>
                </c:pt>
                <c:pt idx="15285">
                  <c:v>0.48235294117646998</c:v>
                </c:pt>
                <c:pt idx="15286">
                  <c:v>0.494117647058823</c:v>
                </c:pt>
                <c:pt idx="15287">
                  <c:v>0.50588235294117601</c:v>
                </c:pt>
                <c:pt idx="15288">
                  <c:v>0.51764705882352902</c:v>
                </c:pt>
                <c:pt idx="15289">
                  <c:v>0.52941176470588203</c:v>
                </c:pt>
                <c:pt idx="15290">
                  <c:v>0.54117647058823504</c:v>
                </c:pt>
                <c:pt idx="15291">
                  <c:v>0.55294117647058805</c:v>
                </c:pt>
                <c:pt idx="15292">
                  <c:v>0.56470588235294095</c:v>
                </c:pt>
                <c:pt idx="15293">
                  <c:v>0.57647058823529396</c:v>
                </c:pt>
                <c:pt idx="15294">
                  <c:v>0.58823529411764697</c:v>
                </c:pt>
                <c:pt idx="15295">
                  <c:v>0.6</c:v>
                </c:pt>
                <c:pt idx="15296">
                  <c:v>0.61176470588235299</c:v>
                </c:pt>
                <c:pt idx="15297">
                  <c:v>0.623529411764705</c:v>
                </c:pt>
                <c:pt idx="15298">
                  <c:v>0.63529411764705801</c:v>
                </c:pt>
                <c:pt idx="15299">
                  <c:v>0.64705882352941102</c:v>
                </c:pt>
                <c:pt idx="15300">
                  <c:v>0.65882352941176403</c:v>
                </c:pt>
                <c:pt idx="15301">
                  <c:v>0.67058823529411704</c:v>
                </c:pt>
                <c:pt idx="15302">
                  <c:v>0.68235294117647005</c:v>
                </c:pt>
                <c:pt idx="15303">
                  <c:v>0.69411764705882295</c:v>
                </c:pt>
                <c:pt idx="15304">
                  <c:v>0.70588235294117596</c:v>
                </c:pt>
                <c:pt idx="15305">
                  <c:v>0.71764705882352897</c:v>
                </c:pt>
                <c:pt idx="15306">
                  <c:v>0.72941176470588198</c:v>
                </c:pt>
                <c:pt idx="15307">
                  <c:v>0.74117647058823499</c:v>
                </c:pt>
                <c:pt idx="15308">
                  <c:v>0.752941176470588</c:v>
                </c:pt>
                <c:pt idx="15309">
                  <c:v>0.76470588235294101</c:v>
                </c:pt>
                <c:pt idx="15310">
                  <c:v>0.77647058823529402</c:v>
                </c:pt>
                <c:pt idx="15311">
                  <c:v>0.78823529411764703</c:v>
                </c:pt>
                <c:pt idx="15312">
                  <c:v>0.8</c:v>
                </c:pt>
                <c:pt idx="15313">
                  <c:v>0.81176470588235194</c:v>
                </c:pt>
                <c:pt idx="15314">
                  <c:v>0.82352941176470495</c:v>
                </c:pt>
                <c:pt idx="15315">
                  <c:v>0.83529411764705797</c:v>
                </c:pt>
                <c:pt idx="15316">
                  <c:v>0.84705882352941098</c:v>
                </c:pt>
                <c:pt idx="15317">
                  <c:v>0.85882352941176399</c:v>
                </c:pt>
                <c:pt idx="15318">
                  <c:v>0.870588235294117</c:v>
                </c:pt>
                <c:pt idx="15319">
                  <c:v>0.88235294117647001</c:v>
                </c:pt>
                <c:pt idx="15320">
                  <c:v>0.89411764705882302</c:v>
                </c:pt>
                <c:pt idx="15321">
                  <c:v>0.90588235294117603</c:v>
                </c:pt>
                <c:pt idx="15322">
                  <c:v>0.91764705882352904</c:v>
                </c:pt>
                <c:pt idx="15323">
                  <c:v>0.92941176470588205</c:v>
                </c:pt>
                <c:pt idx="15324">
                  <c:v>0.94117647058823495</c:v>
                </c:pt>
                <c:pt idx="15325">
                  <c:v>0.95294117647058796</c:v>
                </c:pt>
                <c:pt idx="15326">
                  <c:v>0.96470588235294097</c:v>
                </c:pt>
                <c:pt idx="15327">
                  <c:v>0.97647058823529398</c:v>
                </c:pt>
                <c:pt idx="15328">
                  <c:v>0.98823529411764699</c:v>
                </c:pt>
                <c:pt idx="15329">
                  <c:v>0</c:v>
                </c:pt>
                <c:pt idx="15330">
                  <c:v>1.2500000000000001E-2</c:v>
                </c:pt>
                <c:pt idx="15331">
                  <c:v>2.5000000000000001E-2</c:v>
                </c:pt>
                <c:pt idx="15332">
                  <c:v>3.7499999999999999E-2</c:v>
                </c:pt>
                <c:pt idx="15333">
                  <c:v>0.05</c:v>
                </c:pt>
                <c:pt idx="15334">
                  <c:v>6.25E-2</c:v>
                </c:pt>
                <c:pt idx="15335">
                  <c:v>7.4999999999999997E-2</c:v>
                </c:pt>
                <c:pt idx="15336">
                  <c:v>8.7499999999999994E-2</c:v>
                </c:pt>
                <c:pt idx="15337">
                  <c:v>0.1</c:v>
                </c:pt>
                <c:pt idx="15338">
                  <c:v>0.1125</c:v>
                </c:pt>
                <c:pt idx="15339">
                  <c:v>0.125</c:v>
                </c:pt>
                <c:pt idx="15340">
                  <c:v>0.13750000000000001</c:v>
                </c:pt>
                <c:pt idx="15341">
                  <c:v>0.15</c:v>
                </c:pt>
                <c:pt idx="15342">
                  <c:v>0.16250000000000001</c:v>
                </c:pt>
                <c:pt idx="15343">
                  <c:v>0.17499999999999999</c:v>
                </c:pt>
                <c:pt idx="15344">
                  <c:v>0.1875</c:v>
                </c:pt>
                <c:pt idx="15345">
                  <c:v>0.2</c:v>
                </c:pt>
                <c:pt idx="15346">
                  <c:v>0.21249999999999999</c:v>
                </c:pt>
                <c:pt idx="15347">
                  <c:v>0.22500000000000001</c:v>
                </c:pt>
                <c:pt idx="15348">
                  <c:v>0.23749999999999999</c:v>
                </c:pt>
                <c:pt idx="15349">
                  <c:v>0.25</c:v>
                </c:pt>
                <c:pt idx="15350">
                  <c:v>0.26250000000000001</c:v>
                </c:pt>
                <c:pt idx="15351">
                  <c:v>0.27500000000000002</c:v>
                </c:pt>
                <c:pt idx="15352">
                  <c:v>0.28749999999999998</c:v>
                </c:pt>
                <c:pt idx="15353">
                  <c:v>0.3</c:v>
                </c:pt>
                <c:pt idx="15354">
                  <c:v>0.3125</c:v>
                </c:pt>
                <c:pt idx="15355">
                  <c:v>0.32500000000000001</c:v>
                </c:pt>
                <c:pt idx="15356">
                  <c:v>0.33750000000000002</c:v>
                </c:pt>
                <c:pt idx="15357">
                  <c:v>0.35</c:v>
                </c:pt>
                <c:pt idx="15358">
                  <c:v>0.36249999999999999</c:v>
                </c:pt>
                <c:pt idx="15359">
                  <c:v>0.375</c:v>
                </c:pt>
                <c:pt idx="15360">
                  <c:v>0.38750000000000001</c:v>
                </c:pt>
                <c:pt idx="15361">
                  <c:v>0.4</c:v>
                </c:pt>
                <c:pt idx="15362">
                  <c:v>0.41249999999999998</c:v>
                </c:pt>
                <c:pt idx="15363">
                  <c:v>0.42499999999999999</c:v>
                </c:pt>
                <c:pt idx="15364">
                  <c:v>0.4375</c:v>
                </c:pt>
                <c:pt idx="15365">
                  <c:v>0.45</c:v>
                </c:pt>
                <c:pt idx="15366">
                  <c:v>0.46250000000000002</c:v>
                </c:pt>
                <c:pt idx="15367">
                  <c:v>0.47499999999999998</c:v>
                </c:pt>
                <c:pt idx="15368">
                  <c:v>0.48749999999999999</c:v>
                </c:pt>
                <c:pt idx="15369">
                  <c:v>0.5</c:v>
                </c:pt>
                <c:pt idx="15370">
                  <c:v>0.51249999999999996</c:v>
                </c:pt>
                <c:pt idx="15371">
                  <c:v>0.52500000000000002</c:v>
                </c:pt>
                <c:pt idx="15372">
                  <c:v>0.53749999999999998</c:v>
                </c:pt>
                <c:pt idx="15373">
                  <c:v>0.55000000000000004</c:v>
                </c:pt>
                <c:pt idx="15374">
                  <c:v>0.5625</c:v>
                </c:pt>
                <c:pt idx="15375">
                  <c:v>0.57499999999999996</c:v>
                </c:pt>
                <c:pt idx="15376">
                  <c:v>0.58750000000000002</c:v>
                </c:pt>
                <c:pt idx="15377">
                  <c:v>0.6</c:v>
                </c:pt>
                <c:pt idx="15378">
                  <c:v>0.61250000000000004</c:v>
                </c:pt>
                <c:pt idx="15379">
                  <c:v>0.625</c:v>
                </c:pt>
                <c:pt idx="15380">
                  <c:v>0.63749999999999996</c:v>
                </c:pt>
                <c:pt idx="15381">
                  <c:v>0.65</c:v>
                </c:pt>
                <c:pt idx="15382">
                  <c:v>0.66249999999999998</c:v>
                </c:pt>
                <c:pt idx="15383">
                  <c:v>0.67500000000000004</c:v>
                </c:pt>
                <c:pt idx="15384">
                  <c:v>0.6875</c:v>
                </c:pt>
                <c:pt idx="15385">
                  <c:v>0.7</c:v>
                </c:pt>
                <c:pt idx="15386">
                  <c:v>0.71250000000000002</c:v>
                </c:pt>
                <c:pt idx="15387">
                  <c:v>0.72499999999999998</c:v>
                </c:pt>
                <c:pt idx="15388">
                  <c:v>0.73750000000000004</c:v>
                </c:pt>
                <c:pt idx="15389">
                  <c:v>0.75</c:v>
                </c:pt>
                <c:pt idx="15390">
                  <c:v>0.76249999999999996</c:v>
                </c:pt>
                <c:pt idx="15391">
                  <c:v>0.77500000000000002</c:v>
                </c:pt>
                <c:pt idx="15392">
                  <c:v>0.78749999999999998</c:v>
                </c:pt>
                <c:pt idx="15393">
                  <c:v>0.8</c:v>
                </c:pt>
                <c:pt idx="15394">
                  <c:v>0.8125</c:v>
                </c:pt>
                <c:pt idx="15395">
                  <c:v>0.82499999999999996</c:v>
                </c:pt>
                <c:pt idx="15396">
                  <c:v>0.83750000000000002</c:v>
                </c:pt>
                <c:pt idx="15397">
                  <c:v>0.85</c:v>
                </c:pt>
                <c:pt idx="15398">
                  <c:v>0.86250000000000004</c:v>
                </c:pt>
                <c:pt idx="15399">
                  <c:v>0.875</c:v>
                </c:pt>
                <c:pt idx="15400">
                  <c:v>0.88749999999999996</c:v>
                </c:pt>
                <c:pt idx="15401">
                  <c:v>0.9</c:v>
                </c:pt>
                <c:pt idx="15402">
                  <c:v>0.91249999999999998</c:v>
                </c:pt>
                <c:pt idx="15403">
                  <c:v>0.92500000000000004</c:v>
                </c:pt>
                <c:pt idx="15404">
                  <c:v>0.9375</c:v>
                </c:pt>
                <c:pt idx="15405">
                  <c:v>0.95</c:v>
                </c:pt>
                <c:pt idx="15406">
                  <c:v>0.96250000000000002</c:v>
                </c:pt>
                <c:pt idx="15407">
                  <c:v>0.97499999999999998</c:v>
                </c:pt>
                <c:pt idx="15408">
                  <c:v>0.98750000000000004</c:v>
                </c:pt>
                <c:pt idx="15409">
                  <c:v>0</c:v>
                </c:pt>
                <c:pt idx="15410">
                  <c:v>2.27272727272727E-2</c:v>
                </c:pt>
                <c:pt idx="15411">
                  <c:v>4.54545454545454E-2</c:v>
                </c:pt>
                <c:pt idx="15412">
                  <c:v>6.8181818181818094E-2</c:v>
                </c:pt>
                <c:pt idx="15413">
                  <c:v>9.0909090909090898E-2</c:v>
                </c:pt>
                <c:pt idx="15414">
                  <c:v>0.11363636363636299</c:v>
                </c:pt>
                <c:pt idx="15415">
                  <c:v>0.13636363636363599</c:v>
                </c:pt>
                <c:pt idx="15416">
                  <c:v>0.15909090909090901</c:v>
                </c:pt>
                <c:pt idx="15417">
                  <c:v>0.18181818181818099</c:v>
                </c:pt>
                <c:pt idx="15418">
                  <c:v>0.204545454545454</c:v>
                </c:pt>
                <c:pt idx="15419">
                  <c:v>0.22727272727272699</c:v>
                </c:pt>
                <c:pt idx="15420">
                  <c:v>0.25</c:v>
                </c:pt>
                <c:pt idx="15421">
                  <c:v>0.27272727272727199</c:v>
                </c:pt>
                <c:pt idx="15422">
                  <c:v>0.29545454545454503</c:v>
                </c:pt>
                <c:pt idx="15423">
                  <c:v>0.31818181818181801</c:v>
                </c:pt>
                <c:pt idx="15424">
                  <c:v>0.34090909090909</c:v>
                </c:pt>
                <c:pt idx="15425">
                  <c:v>0.36363636363636298</c:v>
                </c:pt>
                <c:pt idx="15426">
                  <c:v>0.38636363636363602</c:v>
                </c:pt>
                <c:pt idx="15427">
                  <c:v>0.40909090909090901</c:v>
                </c:pt>
                <c:pt idx="15428">
                  <c:v>0.43181818181818099</c:v>
                </c:pt>
                <c:pt idx="15429">
                  <c:v>0.45454545454545398</c:v>
                </c:pt>
                <c:pt idx="15430">
                  <c:v>0.47727272727272702</c:v>
                </c:pt>
                <c:pt idx="15431">
                  <c:v>0.5</c:v>
                </c:pt>
                <c:pt idx="15432">
                  <c:v>0.52272727272727204</c:v>
                </c:pt>
                <c:pt idx="15433">
                  <c:v>0.54545454545454497</c:v>
                </c:pt>
                <c:pt idx="15434">
                  <c:v>0.56818181818181801</c:v>
                </c:pt>
                <c:pt idx="15435">
                  <c:v>0.59090909090909005</c:v>
                </c:pt>
                <c:pt idx="15436">
                  <c:v>0.61363636363636298</c:v>
                </c:pt>
                <c:pt idx="15437">
                  <c:v>0.63636363636363602</c:v>
                </c:pt>
                <c:pt idx="15438">
                  <c:v>0.65909090909090895</c:v>
                </c:pt>
                <c:pt idx="15439">
                  <c:v>0.68181818181818099</c:v>
                </c:pt>
                <c:pt idx="15440">
                  <c:v>0.70454545454545403</c:v>
                </c:pt>
                <c:pt idx="15441">
                  <c:v>0.72727272727272696</c:v>
                </c:pt>
                <c:pt idx="15442">
                  <c:v>0.75</c:v>
                </c:pt>
                <c:pt idx="15443">
                  <c:v>0.77272727272727204</c:v>
                </c:pt>
                <c:pt idx="15444">
                  <c:v>0.79545454545454497</c:v>
                </c:pt>
                <c:pt idx="15445">
                  <c:v>0.81818181818181801</c:v>
                </c:pt>
                <c:pt idx="15446">
                  <c:v>0.84090909090909005</c:v>
                </c:pt>
                <c:pt idx="15447">
                  <c:v>0.86363636363636298</c:v>
                </c:pt>
                <c:pt idx="15448">
                  <c:v>0.88636363636363602</c:v>
                </c:pt>
                <c:pt idx="15449">
                  <c:v>0.90909090909090895</c:v>
                </c:pt>
                <c:pt idx="15450">
                  <c:v>0.93181818181818099</c:v>
                </c:pt>
                <c:pt idx="15451">
                  <c:v>0.95454545454545403</c:v>
                </c:pt>
                <c:pt idx="15452">
                  <c:v>0.97727272727272696</c:v>
                </c:pt>
                <c:pt idx="15453">
                  <c:v>0</c:v>
                </c:pt>
                <c:pt idx="15454">
                  <c:v>1.7543859649122799E-2</c:v>
                </c:pt>
                <c:pt idx="15455">
                  <c:v>3.5087719298245598E-2</c:v>
                </c:pt>
                <c:pt idx="15456">
                  <c:v>5.2631578947368397E-2</c:v>
                </c:pt>
                <c:pt idx="15457">
                  <c:v>7.0175438596491196E-2</c:v>
                </c:pt>
                <c:pt idx="15458">
                  <c:v>8.7719298245614002E-2</c:v>
                </c:pt>
                <c:pt idx="15459">
                  <c:v>0.105263157894736</c:v>
                </c:pt>
                <c:pt idx="15460">
                  <c:v>0.122807017543859</c:v>
                </c:pt>
                <c:pt idx="15461">
                  <c:v>0.140350877192982</c:v>
                </c:pt>
                <c:pt idx="15462">
                  <c:v>0.157894736842105</c:v>
                </c:pt>
                <c:pt idx="15463">
                  <c:v>0.175438596491228</c:v>
                </c:pt>
                <c:pt idx="15464">
                  <c:v>0.19298245614035001</c:v>
                </c:pt>
                <c:pt idx="15465">
                  <c:v>0.21052631578947301</c:v>
                </c:pt>
                <c:pt idx="15466">
                  <c:v>0.22807017543859601</c:v>
                </c:pt>
                <c:pt idx="15467">
                  <c:v>0.24561403508771901</c:v>
                </c:pt>
                <c:pt idx="15468">
                  <c:v>0.26315789473684198</c:v>
                </c:pt>
                <c:pt idx="15469">
                  <c:v>0.28070175438596401</c:v>
                </c:pt>
                <c:pt idx="15470">
                  <c:v>0.29824561403508698</c:v>
                </c:pt>
                <c:pt idx="15471">
                  <c:v>0.31578947368421001</c:v>
                </c:pt>
                <c:pt idx="15472">
                  <c:v>0.33333333333333298</c:v>
                </c:pt>
                <c:pt idx="15473">
                  <c:v>0.35087719298245601</c:v>
                </c:pt>
                <c:pt idx="15474">
                  <c:v>0.36842105263157798</c:v>
                </c:pt>
                <c:pt idx="15475">
                  <c:v>0.38596491228070101</c:v>
                </c:pt>
                <c:pt idx="15476">
                  <c:v>0.40350877192982398</c:v>
                </c:pt>
                <c:pt idx="15477">
                  <c:v>0.42105263157894701</c:v>
                </c:pt>
                <c:pt idx="15478">
                  <c:v>0.43859649122806998</c:v>
                </c:pt>
                <c:pt idx="15479">
                  <c:v>0.45614035087719201</c:v>
                </c:pt>
                <c:pt idx="15480">
                  <c:v>0.47368421052631499</c:v>
                </c:pt>
                <c:pt idx="15481">
                  <c:v>0.49122807017543801</c:v>
                </c:pt>
                <c:pt idx="15482">
                  <c:v>0.50877192982456099</c:v>
                </c:pt>
                <c:pt idx="15483">
                  <c:v>0.52631578947368396</c:v>
                </c:pt>
                <c:pt idx="15484">
                  <c:v>0.54385964912280704</c:v>
                </c:pt>
                <c:pt idx="15485">
                  <c:v>0.56140350877192902</c:v>
                </c:pt>
                <c:pt idx="15486">
                  <c:v>0.57894736842105199</c:v>
                </c:pt>
                <c:pt idx="15487">
                  <c:v>0.59649122807017496</c:v>
                </c:pt>
                <c:pt idx="15488">
                  <c:v>0.61403508771929804</c:v>
                </c:pt>
                <c:pt idx="15489">
                  <c:v>0.63157894736842102</c:v>
                </c:pt>
                <c:pt idx="15490">
                  <c:v>0.64912280701754299</c:v>
                </c:pt>
                <c:pt idx="15491">
                  <c:v>0.66666666666666596</c:v>
                </c:pt>
                <c:pt idx="15492">
                  <c:v>0.68421052631578905</c:v>
                </c:pt>
                <c:pt idx="15493">
                  <c:v>0.70175438596491202</c:v>
                </c:pt>
                <c:pt idx="15494">
                  <c:v>0.71929824561403499</c:v>
                </c:pt>
                <c:pt idx="15495">
                  <c:v>0.73684210526315697</c:v>
                </c:pt>
                <c:pt idx="15496">
                  <c:v>0.75438596491228005</c:v>
                </c:pt>
                <c:pt idx="15497">
                  <c:v>0.77192982456140302</c:v>
                </c:pt>
                <c:pt idx="15498">
                  <c:v>0.78947368421052599</c:v>
                </c:pt>
                <c:pt idx="15499">
                  <c:v>0.80701754385964897</c:v>
                </c:pt>
                <c:pt idx="15500">
                  <c:v>0.82456140350877105</c:v>
                </c:pt>
                <c:pt idx="15501">
                  <c:v>0.84210526315789402</c:v>
                </c:pt>
                <c:pt idx="15502">
                  <c:v>0.859649122807017</c:v>
                </c:pt>
                <c:pt idx="15503">
                  <c:v>0.87719298245613997</c:v>
                </c:pt>
                <c:pt idx="15504">
                  <c:v>0.89473684210526305</c:v>
                </c:pt>
                <c:pt idx="15505">
                  <c:v>0.91228070175438503</c:v>
                </c:pt>
                <c:pt idx="15506">
                  <c:v>0.929824561403508</c:v>
                </c:pt>
                <c:pt idx="15507">
                  <c:v>0.94736842105263097</c:v>
                </c:pt>
                <c:pt idx="15508">
                  <c:v>0.96491228070175405</c:v>
                </c:pt>
                <c:pt idx="15509">
                  <c:v>0.98245614035087703</c:v>
                </c:pt>
                <c:pt idx="15510">
                  <c:v>0</c:v>
                </c:pt>
                <c:pt idx="15511">
                  <c:v>1.51515151515151E-2</c:v>
                </c:pt>
                <c:pt idx="15512">
                  <c:v>3.03030303030303E-2</c:v>
                </c:pt>
                <c:pt idx="15513">
                  <c:v>4.54545454545454E-2</c:v>
                </c:pt>
                <c:pt idx="15514">
                  <c:v>6.0606060606060601E-2</c:v>
                </c:pt>
                <c:pt idx="15515">
                  <c:v>7.5757575757575704E-2</c:v>
                </c:pt>
                <c:pt idx="15516">
                  <c:v>9.0909090909090898E-2</c:v>
                </c:pt>
                <c:pt idx="15517">
                  <c:v>0.10606060606060599</c:v>
                </c:pt>
                <c:pt idx="15518">
                  <c:v>0.12121212121212099</c:v>
                </c:pt>
                <c:pt idx="15519">
                  <c:v>0.13636363636363599</c:v>
                </c:pt>
                <c:pt idx="15520">
                  <c:v>0.15151515151515099</c:v>
                </c:pt>
                <c:pt idx="15521">
                  <c:v>0.16666666666666599</c:v>
                </c:pt>
                <c:pt idx="15522">
                  <c:v>0.18181818181818099</c:v>
                </c:pt>
                <c:pt idx="15523">
                  <c:v>0.19696969696969599</c:v>
                </c:pt>
                <c:pt idx="15524">
                  <c:v>0.21212121212121199</c:v>
                </c:pt>
                <c:pt idx="15525">
                  <c:v>0.22727272727272699</c:v>
                </c:pt>
                <c:pt idx="15526">
                  <c:v>0.24242424242424199</c:v>
                </c:pt>
                <c:pt idx="15527">
                  <c:v>0.25757575757575701</c:v>
                </c:pt>
                <c:pt idx="15528">
                  <c:v>0.27272727272727199</c:v>
                </c:pt>
                <c:pt idx="15529">
                  <c:v>0.28787878787878701</c:v>
                </c:pt>
                <c:pt idx="15530">
                  <c:v>0.30303030303030298</c:v>
                </c:pt>
                <c:pt idx="15531">
                  <c:v>0.31818181818181801</c:v>
                </c:pt>
                <c:pt idx="15532">
                  <c:v>0.33333333333333298</c:v>
                </c:pt>
                <c:pt idx="15533">
                  <c:v>0.34848484848484801</c:v>
                </c:pt>
                <c:pt idx="15534">
                  <c:v>0.36363636363636298</c:v>
                </c:pt>
                <c:pt idx="15535">
                  <c:v>0.37878787878787801</c:v>
                </c:pt>
                <c:pt idx="15536">
                  <c:v>0.39393939393939298</c:v>
                </c:pt>
                <c:pt idx="15537">
                  <c:v>0.40909090909090901</c:v>
                </c:pt>
                <c:pt idx="15538">
                  <c:v>0.42424242424242398</c:v>
                </c:pt>
                <c:pt idx="15539">
                  <c:v>0.439393939393939</c:v>
                </c:pt>
                <c:pt idx="15540">
                  <c:v>0.45454545454545398</c:v>
                </c:pt>
                <c:pt idx="15541">
                  <c:v>0.469696969696969</c:v>
                </c:pt>
                <c:pt idx="15542">
                  <c:v>0.48484848484848397</c:v>
                </c:pt>
                <c:pt idx="15543">
                  <c:v>0.5</c:v>
                </c:pt>
                <c:pt idx="15544">
                  <c:v>0.51515151515151503</c:v>
                </c:pt>
                <c:pt idx="15545">
                  <c:v>0.53030303030303005</c:v>
                </c:pt>
                <c:pt idx="15546">
                  <c:v>0.54545454545454497</c:v>
                </c:pt>
                <c:pt idx="15547">
                  <c:v>0.56060606060606</c:v>
                </c:pt>
                <c:pt idx="15548">
                  <c:v>0.57575757575757502</c:v>
                </c:pt>
                <c:pt idx="15549">
                  <c:v>0.59090909090909005</c:v>
                </c:pt>
                <c:pt idx="15550">
                  <c:v>0.60606060606060597</c:v>
                </c:pt>
                <c:pt idx="15551">
                  <c:v>0.62121212121212099</c:v>
                </c:pt>
                <c:pt idx="15552">
                  <c:v>0.63636363636363602</c:v>
                </c:pt>
                <c:pt idx="15553">
                  <c:v>0.65151515151515105</c:v>
                </c:pt>
                <c:pt idx="15554">
                  <c:v>0.66666666666666596</c:v>
                </c:pt>
                <c:pt idx="15555">
                  <c:v>0.68181818181818099</c:v>
                </c:pt>
                <c:pt idx="15556">
                  <c:v>0.69696969696969702</c:v>
                </c:pt>
                <c:pt idx="15557">
                  <c:v>0.71212121212121204</c:v>
                </c:pt>
                <c:pt idx="15558">
                  <c:v>0.72727272727272696</c:v>
                </c:pt>
                <c:pt idx="15559">
                  <c:v>0.74242424242424199</c:v>
                </c:pt>
                <c:pt idx="15560">
                  <c:v>0.75757575757575701</c:v>
                </c:pt>
                <c:pt idx="15561">
                  <c:v>0.77272727272727204</c:v>
                </c:pt>
                <c:pt idx="15562">
                  <c:v>0.78787878787878696</c:v>
                </c:pt>
                <c:pt idx="15563">
                  <c:v>0.80303030303030298</c:v>
                </c:pt>
                <c:pt idx="15564">
                  <c:v>0.81818181818181801</c:v>
                </c:pt>
                <c:pt idx="15565">
                  <c:v>0.83333333333333304</c:v>
                </c:pt>
                <c:pt idx="15566">
                  <c:v>0.84848484848484795</c:v>
                </c:pt>
                <c:pt idx="15567">
                  <c:v>0.86363636363636298</c:v>
                </c:pt>
                <c:pt idx="15568">
                  <c:v>0.87878787878787801</c:v>
                </c:pt>
                <c:pt idx="15569">
                  <c:v>0.89393939393939303</c:v>
                </c:pt>
                <c:pt idx="15570">
                  <c:v>0.90909090909090895</c:v>
                </c:pt>
                <c:pt idx="15571">
                  <c:v>0.92424242424242398</c:v>
                </c:pt>
                <c:pt idx="15572">
                  <c:v>0.939393939393939</c:v>
                </c:pt>
                <c:pt idx="15573">
                  <c:v>0.95454545454545403</c:v>
                </c:pt>
                <c:pt idx="15574">
                  <c:v>0.96969696969696895</c:v>
                </c:pt>
                <c:pt idx="15575">
                  <c:v>0.98484848484848397</c:v>
                </c:pt>
                <c:pt idx="15576">
                  <c:v>0</c:v>
                </c:pt>
                <c:pt idx="15577">
                  <c:v>2.0833333333333301E-2</c:v>
                </c:pt>
                <c:pt idx="15578">
                  <c:v>4.1666666666666602E-2</c:v>
                </c:pt>
                <c:pt idx="15579">
                  <c:v>6.25E-2</c:v>
                </c:pt>
                <c:pt idx="15580">
                  <c:v>8.3333333333333301E-2</c:v>
                </c:pt>
                <c:pt idx="15581">
                  <c:v>0.10416666666666601</c:v>
                </c:pt>
                <c:pt idx="15582">
                  <c:v>0.125</c:v>
                </c:pt>
                <c:pt idx="15583">
                  <c:v>0.14583333333333301</c:v>
                </c:pt>
                <c:pt idx="15584">
                  <c:v>0.16666666666666599</c:v>
                </c:pt>
                <c:pt idx="15585">
                  <c:v>0.1875</c:v>
                </c:pt>
                <c:pt idx="15586">
                  <c:v>0.20833333333333301</c:v>
                </c:pt>
                <c:pt idx="15587">
                  <c:v>0.22916666666666599</c:v>
                </c:pt>
                <c:pt idx="15588">
                  <c:v>0.25</c:v>
                </c:pt>
                <c:pt idx="15589">
                  <c:v>0.27083333333333298</c:v>
                </c:pt>
                <c:pt idx="15590">
                  <c:v>0.29166666666666602</c:v>
                </c:pt>
                <c:pt idx="15591">
                  <c:v>0.3125</c:v>
                </c:pt>
                <c:pt idx="15592">
                  <c:v>0.33333333333333298</c:v>
                </c:pt>
                <c:pt idx="15593">
                  <c:v>0.35416666666666602</c:v>
                </c:pt>
                <c:pt idx="15594">
                  <c:v>0.375</c:v>
                </c:pt>
                <c:pt idx="15595">
                  <c:v>0.39583333333333298</c:v>
                </c:pt>
                <c:pt idx="15596">
                  <c:v>0.41666666666666602</c:v>
                </c:pt>
                <c:pt idx="15597">
                  <c:v>0.4375</c:v>
                </c:pt>
                <c:pt idx="15598">
                  <c:v>0.45833333333333298</c:v>
                </c:pt>
                <c:pt idx="15599">
                  <c:v>0.47916666666666602</c:v>
                </c:pt>
                <c:pt idx="15600">
                  <c:v>0.5</c:v>
                </c:pt>
                <c:pt idx="15601">
                  <c:v>0.52083333333333304</c:v>
                </c:pt>
                <c:pt idx="15602">
                  <c:v>0.54166666666666596</c:v>
                </c:pt>
                <c:pt idx="15603">
                  <c:v>0.5625</c:v>
                </c:pt>
                <c:pt idx="15604">
                  <c:v>0.58333333333333304</c:v>
                </c:pt>
                <c:pt idx="15605">
                  <c:v>0.60416666666666596</c:v>
                </c:pt>
                <c:pt idx="15606">
                  <c:v>0.625</c:v>
                </c:pt>
                <c:pt idx="15607">
                  <c:v>0.64583333333333304</c:v>
                </c:pt>
                <c:pt idx="15608">
                  <c:v>0.66666666666666596</c:v>
                </c:pt>
                <c:pt idx="15609">
                  <c:v>0.6875</c:v>
                </c:pt>
                <c:pt idx="15610">
                  <c:v>0.70833333333333304</c:v>
                </c:pt>
                <c:pt idx="15611">
                  <c:v>0.72916666666666596</c:v>
                </c:pt>
                <c:pt idx="15612">
                  <c:v>0.75</c:v>
                </c:pt>
                <c:pt idx="15613">
                  <c:v>0.77083333333333304</c:v>
                </c:pt>
                <c:pt idx="15614">
                  <c:v>0.79166666666666596</c:v>
                </c:pt>
                <c:pt idx="15615">
                  <c:v>0.8125</c:v>
                </c:pt>
                <c:pt idx="15616">
                  <c:v>0.83333333333333304</c:v>
                </c:pt>
                <c:pt idx="15617">
                  <c:v>0.85416666666666596</c:v>
                </c:pt>
                <c:pt idx="15618">
                  <c:v>0.875</c:v>
                </c:pt>
                <c:pt idx="15619">
                  <c:v>0.89583333333333304</c:v>
                </c:pt>
                <c:pt idx="15620">
                  <c:v>0.91666666666666596</c:v>
                </c:pt>
                <c:pt idx="15621">
                  <c:v>0.9375</c:v>
                </c:pt>
                <c:pt idx="15622">
                  <c:v>0.95833333333333304</c:v>
                </c:pt>
                <c:pt idx="15623">
                  <c:v>0.97916666666666596</c:v>
                </c:pt>
                <c:pt idx="15624">
                  <c:v>0</c:v>
                </c:pt>
                <c:pt idx="15625">
                  <c:v>2.8571428571428501E-2</c:v>
                </c:pt>
                <c:pt idx="15626">
                  <c:v>5.7142857142857099E-2</c:v>
                </c:pt>
                <c:pt idx="15627">
                  <c:v>8.5714285714285701E-2</c:v>
                </c:pt>
                <c:pt idx="15628">
                  <c:v>0.114285714285714</c:v>
                </c:pt>
                <c:pt idx="15629">
                  <c:v>0.14285714285714199</c:v>
                </c:pt>
                <c:pt idx="15630">
                  <c:v>0.17142857142857101</c:v>
                </c:pt>
                <c:pt idx="15631">
                  <c:v>0.2</c:v>
                </c:pt>
                <c:pt idx="15632">
                  <c:v>0.22857142857142801</c:v>
                </c:pt>
                <c:pt idx="15633">
                  <c:v>0.25714285714285701</c:v>
                </c:pt>
                <c:pt idx="15634">
                  <c:v>0.28571428571428498</c:v>
                </c:pt>
                <c:pt idx="15635">
                  <c:v>0.314285714285714</c:v>
                </c:pt>
                <c:pt idx="15636">
                  <c:v>0.34285714285714203</c:v>
                </c:pt>
                <c:pt idx="15637">
                  <c:v>0.371428571428571</c:v>
                </c:pt>
                <c:pt idx="15638">
                  <c:v>0.4</c:v>
                </c:pt>
                <c:pt idx="15639">
                  <c:v>0.42857142857142799</c:v>
                </c:pt>
                <c:pt idx="15640">
                  <c:v>0.45714285714285702</c:v>
                </c:pt>
                <c:pt idx="15641">
                  <c:v>0.48571428571428499</c:v>
                </c:pt>
                <c:pt idx="15642">
                  <c:v>0.51428571428571401</c:v>
                </c:pt>
                <c:pt idx="15643">
                  <c:v>0.54285714285714204</c:v>
                </c:pt>
                <c:pt idx="15644">
                  <c:v>0.57142857142857095</c:v>
                </c:pt>
                <c:pt idx="15645">
                  <c:v>0.6</c:v>
                </c:pt>
                <c:pt idx="15646">
                  <c:v>0.628571428571428</c:v>
                </c:pt>
                <c:pt idx="15647">
                  <c:v>0.65714285714285703</c:v>
                </c:pt>
                <c:pt idx="15648">
                  <c:v>0.68571428571428505</c:v>
                </c:pt>
                <c:pt idx="15649">
                  <c:v>0.71428571428571397</c:v>
                </c:pt>
                <c:pt idx="15650">
                  <c:v>0.74285714285714199</c:v>
                </c:pt>
                <c:pt idx="15651">
                  <c:v>0.77142857142857102</c:v>
                </c:pt>
                <c:pt idx="15652">
                  <c:v>0.8</c:v>
                </c:pt>
                <c:pt idx="15653">
                  <c:v>0.82857142857142796</c:v>
                </c:pt>
                <c:pt idx="15654">
                  <c:v>0.85714285714285698</c:v>
                </c:pt>
                <c:pt idx="15655">
                  <c:v>0.88571428571428501</c:v>
                </c:pt>
                <c:pt idx="15656">
                  <c:v>0.91428571428571404</c:v>
                </c:pt>
                <c:pt idx="15657">
                  <c:v>0.94285714285714195</c:v>
                </c:pt>
                <c:pt idx="15658">
                  <c:v>0.97142857142857097</c:v>
                </c:pt>
                <c:pt idx="15659">
                  <c:v>0</c:v>
                </c:pt>
                <c:pt idx="15660">
                  <c:v>3.8461538461538401E-2</c:v>
                </c:pt>
                <c:pt idx="15661">
                  <c:v>7.69230769230769E-2</c:v>
                </c:pt>
                <c:pt idx="15662">
                  <c:v>0.115384615384615</c:v>
                </c:pt>
                <c:pt idx="15663">
                  <c:v>0.15384615384615299</c:v>
                </c:pt>
                <c:pt idx="15664">
                  <c:v>0.19230769230769201</c:v>
                </c:pt>
                <c:pt idx="15665">
                  <c:v>0.23076923076923</c:v>
                </c:pt>
                <c:pt idx="15666">
                  <c:v>0.269230769230769</c:v>
                </c:pt>
                <c:pt idx="15667">
                  <c:v>0.30769230769230699</c:v>
                </c:pt>
                <c:pt idx="15668">
                  <c:v>0.34615384615384598</c:v>
                </c:pt>
                <c:pt idx="15669">
                  <c:v>0.38461538461538403</c:v>
                </c:pt>
                <c:pt idx="15670">
                  <c:v>0.42307692307692302</c:v>
                </c:pt>
                <c:pt idx="15671">
                  <c:v>0.46153846153846101</c:v>
                </c:pt>
                <c:pt idx="15672">
                  <c:v>0.5</c:v>
                </c:pt>
                <c:pt idx="15673">
                  <c:v>0.53846153846153799</c:v>
                </c:pt>
                <c:pt idx="15674">
                  <c:v>0.57692307692307598</c:v>
                </c:pt>
                <c:pt idx="15675">
                  <c:v>0.61538461538461497</c:v>
                </c:pt>
                <c:pt idx="15676">
                  <c:v>0.65384615384615297</c:v>
                </c:pt>
                <c:pt idx="15677">
                  <c:v>0.69230769230769196</c:v>
                </c:pt>
                <c:pt idx="15678">
                  <c:v>0.73076923076922995</c:v>
                </c:pt>
                <c:pt idx="15679">
                  <c:v>0.76923076923076905</c:v>
                </c:pt>
                <c:pt idx="15680">
                  <c:v>0.80769230769230704</c:v>
                </c:pt>
                <c:pt idx="15681">
                  <c:v>0.84615384615384603</c:v>
                </c:pt>
                <c:pt idx="15682">
                  <c:v>0.88461538461538403</c:v>
                </c:pt>
                <c:pt idx="15683">
                  <c:v>0.92307692307692302</c:v>
                </c:pt>
                <c:pt idx="15684">
                  <c:v>0.96153846153846101</c:v>
                </c:pt>
                <c:pt idx="15685">
                  <c:v>0</c:v>
                </c:pt>
                <c:pt idx="15686">
                  <c:v>7.69230769230769E-2</c:v>
                </c:pt>
                <c:pt idx="15687">
                  <c:v>0.15384615384615299</c:v>
                </c:pt>
                <c:pt idx="15688">
                  <c:v>0.23076923076923</c:v>
                </c:pt>
                <c:pt idx="15689">
                  <c:v>0.30769230769230699</c:v>
                </c:pt>
                <c:pt idx="15690">
                  <c:v>0.38461538461538403</c:v>
                </c:pt>
                <c:pt idx="15691">
                  <c:v>0.46153846153846101</c:v>
                </c:pt>
                <c:pt idx="15692">
                  <c:v>0.53846153846153799</c:v>
                </c:pt>
                <c:pt idx="15693">
                  <c:v>0.61538461538461497</c:v>
                </c:pt>
                <c:pt idx="15694">
                  <c:v>0.69230769230769196</c:v>
                </c:pt>
                <c:pt idx="15695">
                  <c:v>0.76923076923076905</c:v>
                </c:pt>
                <c:pt idx="15696">
                  <c:v>0.84615384615384603</c:v>
                </c:pt>
                <c:pt idx="15697">
                  <c:v>0.92307692307692302</c:v>
                </c:pt>
                <c:pt idx="15698">
                  <c:v>0</c:v>
                </c:pt>
                <c:pt idx="15699">
                  <c:v>2.1276595744680799E-2</c:v>
                </c:pt>
                <c:pt idx="15700">
                  <c:v>4.2553191489361701E-2</c:v>
                </c:pt>
                <c:pt idx="15701">
                  <c:v>6.3829787234042507E-2</c:v>
                </c:pt>
                <c:pt idx="15702">
                  <c:v>8.5106382978723402E-2</c:v>
                </c:pt>
                <c:pt idx="15703">
                  <c:v>0.10638297872340401</c:v>
                </c:pt>
                <c:pt idx="15704">
                  <c:v>0.12765957446808501</c:v>
                </c:pt>
                <c:pt idx="15705">
                  <c:v>0.14893617021276501</c:v>
                </c:pt>
                <c:pt idx="15706">
                  <c:v>0.170212765957446</c:v>
                </c:pt>
                <c:pt idx="15707">
                  <c:v>0.19148936170212699</c:v>
                </c:pt>
                <c:pt idx="15708">
                  <c:v>0.21276595744680801</c:v>
                </c:pt>
                <c:pt idx="15709">
                  <c:v>0.23404255319148901</c:v>
                </c:pt>
                <c:pt idx="15710">
                  <c:v>0.25531914893617003</c:v>
                </c:pt>
                <c:pt idx="15711">
                  <c:v>0.27659574468085102</c:v>
                </c:pt>
                <c:pt idx="15712">
                  <c:v>0.29787234042553101</c:v>
                </c:pt>
                <c:pt idx="15713">
                  <c:v>0.31914893617021201</c:v>
                </c:pt>
                <c:pt idx="15714">
                  <c:v>0.340425531914893</c:v>
                </c:pt>
                <c:pt idx="15715">
                  <c:v>0.36170212765957399</c:v>
                </c:pt>
                <c:pt idx="15716">
                  <c:v>0.38297872340425498</c:v>
                </c:pt>
                <c:pt idx="15717">
                  <c:v>0.40425531914893598</c:v>
                </c:pt>
                <c:pt idx="15718">
                  <c:v>0.42553191489361702</c:v>
                </c:pt>
                <c:pt idx="15719">
                  <c:v>0.44680851063829702</c:v>
                </c:pt>
                <c:pt idx="15720">
                  <c:v>0.46808510638297801</c:v>
                </c:pt>
                <c:pt idx="15721">
                  <c:v>0.489361702127659</c:v>
                </c:pt>
                <c:pt idx="15722">
                  <c:v>0.51063829787234005</c:v>
                </c:pt>
                <c:pt idx="15723">
                  <c:v>0.53191489361702105</c:v>
                </c:pt>
                <c:pt idx="15724">
                  <c:v>0.55319148936170204</c:v>
                </c:pt>
                <c:pt idx="15725">
                  <c:v>0.57446808510638303</c:v>
                </c:pt>
                <c:pt idx="15726">
                  <c:v>0.59574468085106302</c:v>
                </c:pt>
                <c:pt idx="15727">
                  <c:v>0.61702127659574402</c:v>
                </c:pt>
                <c:pt idx="15728">
                  <c:v>0.63829787234042501</c:v>
                </c:pt>
                <c:pt idx="15729">
                  <c:v>0.659574468085106</c:v>
                </c:pt>
                <c:pt idx="15730">
                  <c:v>0.680851063829787</c:v>
                </c:pt>
                <c:pt idx="15731">
                  <c:v>0.70212765957446799</c:v>
                </c:pt>
                <c:pt idx="15732">
                  <c:v>0.72340425531914898</c:v>
                </c:pt>
                <c:pt idx="15733">
                  <c:v>0.74468085106382897</c:v>
                </c:pt>
                <c:pt idx="15734">
                  <c:v>0.76595744680850997</c:v>
                </c:pt>
                <c:pt idx="15735">
                  <c:v>0.78723404255319096</c:v>
                </c:pt>
                <c:pt idx="15736">
                  <c:v>0.80851063829787195</c:v>
                </c:pt>
                <c:pt idx="15737">
                  <c:v>0.82978723404255295</c:v>
                </c:pt>
                <c:pt idx="15738">
                  <c:v>0.85106382978723405</c:v>
                </c:pt>
                <c:pt idx="15739">
                  <c:v>0.87234042553191404</c:v>
                </c:pt>
                <c:pt idx="15740">
                  <c:v>0.89361702127659504</c:v>
                </c:pt>
                <c:pt idx="15741">
                  <c:v>0.91489361702127603</c:v>
                </c:pt>
                <c:pt idx="15742">
                  <c:v>0.93617021276595702</c:v>
                </c:pt>
                <c:pt idx="15743">
                  <c:v>0.95744680851063801</c:v>
                </c:pt>
                <c:pt idx="15744">
                  <c:v>0.97872340425531901</c:v>
                </c:pt>
                <c:pt idx="15745">
                  <c:v>0</c:v>
                </c:pt>
                <c:pt idx="15746">
                  <c:v>3.2258064516128997E-2</c:v>
                </c:pt>
                <c:pt idx="15747">
                  <c:v>6.4516129032257993E-2</c:v>
                </c:pt>
                <c:pt idx="15748">
                  <c:v>9.6774193548387094E-2</c:v>
                </c:pt>
                <c:pt idx="15749">
                  <c:v>0.12903225806451599</c:v>
                </c:pt>
                <c:pt idx="15750">
                  <c:v>0.16129032258064499</c:v>
                </c:pt>
                <c:pt idx="15751">
                  <c:v>0.19354838709677399</c:v>
                </c:pt>
                <c:pt idx="15752">
                  <c:v>0.225806451612903</c:v>
                </c:pt>
                <c:pt idx="15753">
                  <c:v>0.25806451612903197</c:v>
                </c:pt>
                <c:pt idx="15754">
                  <c:v>0.29032258064516098</c:v>
                </c:pt>
                <c:pt idx="15755">
                  <c:v>0.32258064516128998</c:v>
                </c:pt>
                <c:pt idx="15756">
                  <c:v>0.35483870967741898</c:v>
                </c:pt>
                <c:pt idx="15757">
                  <c:v>0.38709677419354799</c:v>
                </c:pt>
                <c:pt idx="15758">
                  <c:v>0.41935483870967699</c:v>
                </c:pt>
                <c:pt idx="15759">
                  <c:v>0.45161290322580599</c:v>
                </c:pt>
                <c:pt idx="15760">
                  <c:v>0.483870967741935</c:v>
                </c:pt>
                <c:pt idx="15761">
                  <c:v>0.51612903225806395</c:v>
                </c:pt>
                <c:pt idx="15762">
                  <c:v>0.54838709677419295</c:v>
                </c:pt>
                <c:pt idx="15763">
                  <c:v>0.58064516129032195</c:v>
                </c:pt>
                <c:pt idx="15764">
                  <c:v>0.61290322580645096</c:v>
                </c:pt>
                <c:pt idx="15765">
                  <c:v>0.64516129032257996</c:v>
                </c:pt>
                <c:pt idx="15766">
                  <c:v>0.67741935483870896</c:v>
                </c:pt>
                <c:pt idx="15767">
                  <c:v>0.70967741935483797</c:v>
                </c:pt>
                <c:pt idx="15768">
                  <c:v>0.74193548387096697</c:v>
                </c:pt>
                <c:pt idx="15769">
                  <c:v>0.77419354838709598</c:v>
                </c:pt>
                <c:pt idx="15770">
                  <c:v>0.80645161290322498</c:v>
                </c:pt>
                <c:pt idx="15771">
                  <c:v>0.83870967741935398</c:v>
                </c:pt>
                <c:pt idx="15772">
                  <c:v>0.87096774193548299</c:v>
                </c:pt>
                <c:pt idx="15773">
                  <c:v>0.90322580645161199</c:v>
                </c:pt>
                <c:pt idx="15774">
                  <c:v>0.93548387096774099</c:v>
                </c:pt>
                <c:pt idx="15775">
                  <c:v>0.967741935483871</c:v>
                </c:pt>
                <c:pt idx="15776">
                  <c:v>0</c:v>
                </c:pt>
                <c:pt idx="15777">
                  <c:v>1.9607843137254902E-2</c:v>
                </c:pt>
                <c:pt idx="15778">
                  <c:v>3.9215686274509803E-2</c:v>
                </c:pt>
                <c:pt idx="15779">
                  <c:v>5.8823529411764698E-2</c:v>
                </c:pt>
                <c:pt idx="15780">
                  <c:v>7.8431372549019607E-2</c:v>
                </c:pt>
                <c:pt idx="15781">
                  <c:v>9.8039215686274495E-2</c:v>
                </c:pt>
                <c:pt idx="15782">
                  <c:v>0.11764705882352899</c:v>
                </c:pt>
                <c:pt idx="15783">
                  <c:v>0.13725490196078399</c:v>
                </c:pt>
                <c:pt idx="15784">
                  <c:v>0.15686274509803899</c:v>
                </c:pt>
                <c:pt idx="15785">
                  <c:v>0.17647058823529399</c:v>
                </c:pt>
                <c:pt idx="15786">
                  <c:v>0.19607843137254899</c:v>
                </c:pt>
                <c:pt idx="15787">
                  <c:v>0.21568627450980299</c:v>
                </c:pt>
                <c:pt idx="15788">
                  <c:v>0.23529411764705799</c:v>
                </c:pt>
                <c:pt idx="15789">
                  <c:v>0.25490196078431299</c:v>
                </c:pt>
                <c:pt idx="15790">
                  <c:v>0.27450980392156799</c:v>
                </c:pt>
                <c:pt idx="15791">
                  <c:v>0.29411764705882298</c:v>
                </c:pt>
                <c:pt idx="15792">
                  <c:v>0.31372549019607798</c:v>
                </c:pt>
                <c:pt idx="15793">
                  <c:v>0.33333333333333298</c:v>
                </c:pt>
                <c:pt idx="15794">
                  <c:v>0.35294117647058798</c:v>
                </c:pt>
                <c:pt idx="15795">
                  <c:v>0.37254901960784298</c:v>
                </c:pt>
                <c:pt idx="15796">
                  <c:v>0.39215686274509798</c:v>
                </c:pt>
                <c:pt idx="15797">
                  <c:v>0.41176470588235198</c:v>
                </c:pt>
                <c:pt idx="15798">
                  <c:v>0.43137254901960698</c:v>
                </c:pt>
                <c:pt idx="15799">
                  <c:v>0.45098039215686198</c:v>
                </c:pt>
                <c:pt idx="15800">
                  <c:v>0.47058823529411697</c:v>
                </c:pt>
                <c:pt idx="15801">
                  <c:v>0.49019607843137197</c:v>
                </c:pt>
                <c:pt idx="15802">
                  <c:v>0.50980392156862697</c:v>
                </c:pt>
                <c:pt idx="15803">
                  <c:v>0.52941176470588203</c:v>
                </c:pt>
                <c:pt idx="15804">
                  <c:v>0.54901960784313697</c:v>
                </c:pt>
                <c:pt idx="15805">
                  <c:v>0.56862745098039202</c:v>
                </c:pt>
                <c:pt idx="15806">
                  <c:v>0.58823529411764697</c:v>
                </c:pt>
                <c:pt idx="15807">
                  <c:v>0.60784313725490102</c:v>
                </c:pt>
                <c:pt idx="15808">
                  <c:v>0.62745098039215597</c:v>
                </c:pt>
                <c:pt idx="15809">
                  <c:v>0.64705882352941102</c:v>
                </c:pt>
                <c:pt idx="15810">
                  <c:v>0.66666666666666596</c:v>
                </c:pt>
                <c:pt idx="15811">
                  <c:v>0.68627450980392102</c:v>
                </c:pt>
                <c:pt idx="15812">
                  <c:v>0.70588235294117596</c:v>
                </c:pt>
                <c:pt idx="15813">
                  <c:v>0.72549019607843102</c:v>
                </c:pt>
                <c:pt idx="15814">
                  <c:v>0.74509803921568596</c:v>
                </c:pt>
                <c:pt idx="15815">
                  <c:v>0.76470588235294101</c:v>
                </c:pt>
                <c:pt idx="15816">
                  <c:v>0.78431372549019596</c:v>
                </c:pt>
                <c:pt idx="15817">
                  <c:v>0.80392156862745101</c:v>
                </c:pt>
                <c:pt idx="15818">
                  <c:v>0.82352941176470495</c:v>
                </c:pt>
                <c:pt idx="15819">
                  <c:v>0.84313725490196001</c:v>
                </c:pt>
                <c:pt idx="15820">
                  <c:v>0.86274509803921495</c:v>
                </c:pt>
                <c:pt idx="15821">
                  <c:v>0.88235294117647001</c:v>
                </c:pt>
                <c:pt idx="15822">
                  <c:v>0.90196078431372495</c:v>
                </c:pt>
                <c:pt idx="15823">
                  <c:v>0.92156862745098</c:v>
                </c:pt>
                <c:pt idx="15824">
                  <c:v>0.94117647058823495</c:v>
                </c:pt>
                <c:pt idx="15825">
                  <c:v>0.96078431372549</c:v>
                </c:pt>
                <c:pt idx="15826">
                  <c:v>0.98039215686274495</c:v>
                </c:pt>
                <c:pt idx="15827">
                  <c:v>0</c:v>
                </c:pt>
                <c:pt idx="15828">
                  <c:v>2.27272727272727E-2</c:v>
                </c:pt>
                <c:pt idx="15829">
                  <c:v>4.54545454545454E-2</c:v>
                </c:pt>
                <c:pt idx="15830">
                  <c:v>6.8181818181818094E-2</c:v>
                </c:pt>
                <c:pt idx="15831">
                  <c:v>9.0909090909090898E-2</c:v>
                </c:pt>
                <c:pt idx="15832">
                  <c:v>0.11363636363636299</c:v>
                </c:pt>
                <c:pt idx="15833">
                  <c:v>0.13636363636363599</c:v>
                </c:pt>
                <c:pt idx="15834">
                  <c:v>0.15909090909090901</c:v>
                </c:pt>
                <c:pt idx="15835">
                  <c:v>0.18181818181818099</c:v>
                </c:pt>
                <c:pt idx="15836">
                  <c:v>0.204545454545454</c:v>
                </c:pt>
                <c:pt idx="15837">
                  <c:v>0.22727272727272699</c:v>
                </c:pt>
                <c:pt idx="15838">
                  <c:v>0.25</c:v>
                </c:pt>
                <c:pt idx="15839">
                  <c:v>0.27272727272727199</c:v>
                </c:pt>
                <c:pt idx="15840">
                  <c:v>0.29545454545454503</c:v>
                </c:pt>
                <c:pt idx="15841">
                  <c:v>0.31818181818181801</c:v>
                </c:pt>
                <c:pt idx="15842">
                  <c:v>0.34090909090909</c:v>
                </c:pt>
                <c:pt idx="15843">
                  <c:v>0.36363636363636298</c:v>
                </c:pt>
                <c:pt idx="15844">
                  <c:v>0.38636363636363602</c:v>
                </c:pt>
                <c:pt idx="15845">
                  <c:v>0.40909090909090901</c:v>
                </c:pt>
                <c:pt idx="15846">
                  <c:v>0.43181818181818099</c:v>
                </c:pt>
                <c:pt idx="15847">
                  <c:v>0.45454545454545398</c:v>
                </c:pt>
                <c:pt idx="15848">
                  <c:v>0.47727272727272702</c:v>
                </c:pt>
                <c:pt idx="15849">
                  <c:v>0.5</c:v>
                </c:pt>
                <c:pt idx="15850">
                  <c:v>0.52272727272727204</c:v>
                </c:pt>
                <c:pt idx="15851">
                  <c:v>0.54545454545454497</c:v>
                </c:pt>
                <c:pt idx="15852">
                  <c:v>0.56818181818181801</c:v>
                </c:pt>
                <c:pt idx="15853">
                  <c:v>0.59090909090909005</c:v>
                </c:pt>
                <c:pt idx="15854">
                  <c:v>0.61363636363636298</c:v>
                </c:pt>
                <c:pt idx="15855">
                  <c:v>0.63636363636363602</c:v>
                </c:pt>
                <c:pt idx="15856">
                  <c:v>0.65909090909090895</c:v>
                </c:pt>
                <c:pt idx="15857">
                  <c:v>0.68181818181818099</c:v>
                </c:pt>
                <c:pt idx="15858">
                  <c:v>0.70454545454545403</c:v>
                </c:pt>
                <c:pt idx="15859">
                  <c:v>0.72727272727272696</c:v>
                </c:pt>
                <c:pt idx="15860">
                  <c:v>0.75</c:v>
                </c:pt>
                <c:pt idx="15861">
                  <c:v>0.77272727272727204</c:v>
                </c:pt>
                <c:pt idx="15862">
                  <c:v>0.79545454545454497</c:v>
                </c:pt>
                <c:pt idx="15863">
                  <c:v>0.81818181818181801</c:v>
                </c:pt>
                <c:pt idx="15864">
                  <c:v>0.84090909090909005</c:v>
                </c:pt>
                <c:pt idx="15865">
                  <c:v>0.86363636363636298</c:v>
                </c:pt>
                <c:pt idx="15866">
                  <c:v>0.88636363636363602</c:v>
                </c:pt>
                <c:pt idx="15867">
                  <c:v>0.90909090909090895</c:v>
                </c:pt>
                <c:pt idx="15868">
                  <c:v>0.93181818181818099</c:v>
                </c:pt>
                <c:pt idx="15869">
                  <c:v>0.95454545454545403</c:v>
                </c:pt>
                <c:pt idx="15870">
                  <c:v>0.97727272727272696</c:v>
                </c:pt>
                <c:pt idx="15871">
                  <c:v>0</c:v>
                </c:pt>
                <c:pt idx="15872">
                  <c:v>1.7543859649122799E-2</c:v>
                </c:pt>
                <c:pt idx="15873">
                  <c:v>3.5087719298245598E-2</c:v>
                </c:pt>
                <c:pt idx="15874">
                  <c:v>5.2631578947368397E-2</c:v>
                </c:pt>
                <c:pt idx="15875">
                  <c:v>7.0175438596491196E-2</c:v>
                </c:pt>
                <c:pt idx="15876">
                  <c:v>8.7719298245614002E-2</c:v>
                </c:pt>
                <c:pt idx="15877">
                  <c:v>0.105263157894736</c:v>
                </c:pt>
                <c:pt idx="15878">
                  <c:v>0.122807017543859</c:v>
                </c:pt>
                <c:pt idx="15879">
                  <c:v>0.140350877192982</c:v>
                </c:pt>
                <c:pt idx="15880">
                  <c:v>0.157894736842105</c:v>
                </c:pt>
                <c:pt idx="15881">
                  <c:v>0.175438596491228</c:v>
                </c:pt>
                <c:pt idx="15882">
                  <c:v>0.19298245614035001</c:v>
                </c:pt>
                <c:pt idx="15883">
                  <c:v>0.21052631578947301</c:v>
                </c:pt>
                <c:pt idx="15884">
                  <c:v>0.22807017543859601</c:v>
                </c:pt>
                <c:pt idx="15885">
                  <c:v>0.24561403508771901</c:v>
                </c:pt>
                <c:pt idx="15886">
                  <c:v>0.26315789473684198</c:v>
                </c:pt>
                <c:pt idx="15887">
                  <c:v>0.28070175438596401</c:v>
                </c:pt>
                <c:pt idx="15888">
                  <c:v>0.29824561403508698</c:v>
                </c:pt>
                <c:pt idx="15889">
                  <c:v>0.31578947368421001</c:v>
                </c:pt>
                <c:pt idx="15890">
                  <c:v>0.33333333333333298</c:v>
                </c:pt>
                <c:pt idx="15891">
                  <c:v>0.35087719298245601</c:v>
                </c:pt>
                <c:pt idx="15892">
                  <c:v>0.36842105263157798</c:v>
                </c:pt>
                <c:pt idx="15893">
                  <c:v>0.38596491228070101</c:v>
                </c:pt>
                <c:pt idx="15894">
                  <c:v>0.40350877192982398</c:v>
                </c:pt>
                <c:pt idx="15895">
                  <c:v>0.42105263157894701</c:v>
                </c:pt>
                <c:pt idx="15896">
                  <c:v>0.43859649122806998</c:v>
                </c:pt>
                <c:pt idx="15897">
                  <c:v>0.45614035087719201</c:v>
                </c:pt>
                <c:pt idx="15898">
                  <c:v>0.47368421052631499</c:v>
                </c:pt>
                <c:pt idx="15899">
                  <c:v>0.49122807017543801</c:v>
                </c:pt>
                <c:pt idx="15900">
                  <c:v>0.50877192982456099</c:v>
                </c:pt>
                <c:pt idx="15901">
                  <c:v>0.52631578947368396</c:v>
                </c:pt>
                <c:pt idx="15902">
                  <c:v>0.54385964912280704</c:v>
                </c:pt>
                <c:pt idx="15903">
                  <c:v>0.56140350877192902</c:v>
                </c:pt>
                <c:pt idx="15904">
                  <c:v>0.57894736842105199</c:v>
                </c:pt>
                <c:pt idx="15905">
                  <c:v>0.59649122807017496</c:v>
                </c:pt>
                <c:pt idx="15906">
                  <c:v>0.61403508771929804</c:v>
                </c:pt>
                <c:pt idx="15907">
                  <c:v>0.63157894736842102</c:v>
                </c:pt>
                <c:pt idx="15908">
                  <c:v>0.64912280701754299</c:v>
                </c:pt>
                <c:pt idx="15909">
                  <c:v>0.66666666666666596</c:v>
                </c:pt>
                <c:pt idx="15910">
                  <c:v>0.68421052631578905</c:v>
                </c:pt>
                <c:pt idx="15911">
                  <c:v>0.70175438596491202</c:v>
                </c:pt>
                <c:pt idx="15912">
                  <c:v>0.71929824561403499</c:v>
                </c:pt>
                <c:pt idx="15913">
                  <c:v>0.73684210526315697</c:v>
                </c:pt>
                <c:pt idx="15914">
                  <c:v>0.75438596491228005</c:v>
                </c:pt>
                <c:pt idx="15915">
                  <c:v>0.77192982456140302</c:v>
                </c:pt>
                <c:pt idx="15916">
                  <c:v>0.78947368421052599</c:v>
                </c:pt>
                <c:pt idx="15917">
                  <c:v>0.80701754385964897</c:v>
                </c:pt>
                <c:pt idx="15918">
                  <c:v>0.82456140350877105</c:v>
                </c:pt>
                <c:pt idx="15919">
                  <c:v>0.84210526315789402</c:v>
                </c:pt>
                <c:pt idx="15920">
                  <c:v>0.859649122807017</c:v>
                </c:pt>
                <c:pt idx="15921">
                  <c:v>0.87719298245613997</c:v>
                </c:pt>
                <c:pt idx="15922">
                  <c:v>0.89473684210526305</c:v>
                </c:pt>
                <c:pt idx="15923">
                  <c:v>0.91228070175438503</c:v>
                </c:pt>
                <c:pt idx="15924">
                  <c:v>0.929824561403508</c:v>
                </c:pt>
                <c:pt idx="15925">
                  <c:v>0.94736842105263097</c:v>
                </c:pt>
                <c:pt idx="15926">
                  <c:v>0.96491228070175405</c:v>
                </c:pt>
                <c:pt idx="15927">
                  <c:v>0.98245614035087703</c:v>
                </c:pt>
                <c:pt idx="15928">
                  <c:v>0</c:v>
                </c:pt>
                <c:pt idx="15929">
                  <c:v>3.3333333333333298E-2</c:v>
                </c:pt>
                <c:pt idx="15930">
                  <c:v>6.6666666666666596E-2</c:v>
                </c:pt>
                <c:pt idx="15931">
                  <c:v>0.1</c:v>
                </c:pt>
                <c:pt idx="15932">
                  <c:v>0.133333333333333</c:v>
                </c:pt>
                <c:pt idx="15933">
                  <c:v>0.16666666666666599</c:v>
                </c:pt>
                <c:pt idx="15934">
                  <c:v>0.2</c:v>
                </c:pt>
                <c:pt idx="15935">
                  <c:v>0.233333333333333</c:v>
                </c:pt>
                <c:pt idx="15936">
                  <c:v>0.266666666666666</c:v>
                </c:pt>
                <c:pt idx="15937">
                  <c:v>0.3</c:v>
                </c:pt>
                <c:pt idx="15938">
                  <c:v>0.33333333333333298</c:v>
                </c:pt>
                <c:pt idx="15939">
                  <c:v>0.36666666666666597</c:v>
                </c:pt>
                <c:pt idx="15940">
                  <c:v>0.4</c:v>
                </c:pt>
                <c:pt idx="15941">
                  <c:v>0.43333333333333302</c:v>
                </c:pt>
                <c:pt idx="15942">
                  <c:v>0.46666666666666601</c:v>
                </c:pt>
                <c:pt idx="15943">
                  <c:v>0.5</c:v>
                </c:pt>
                <c:pt idx="15944">
                  <c:v>0.53333333333333299</c:v>
                </c:pt>
                <c:pt idx="15945">
                  <c:v>0.56666666666666599</c:v>
                </c:pt>
                <c:pt idx="15946">
                  <c:v>0.6</c:v>
                </c:pt>
                <c:pt idx="15947">
                  <c:v>0.63333333333333297</c:v>
                </c:pt>
                <c:pt idx="15948">
                  <c:v>0.66666666666666596</c:v>
                </c:pt>
                <c:pt idx="15949">
                  <c:v>0.7</c:v>
                </c:pt>
                <c:pt idx="15950">
                  <c:v>0.73333333333333295</c:v>
                </c:pt>
                <c:pt idx="15951">
                  <c:v>0.76666666666666605</c:v>
                </c:pt>
                <c:pt idx="15952">
                  <c:v>0.8</c:v>
                </c:pt>
                <c:pt idx="15953">
                  <c:v>0.83333333333333304</c:v>
                </c:pt>
                <c:pt idx="15954">
                  <c:v>0.86666666666666603</c:v>
                </c:pt>
                <c:pt idx="15955">
                  <c:v>0.9</c:v>
                </c:pt>
                <c:pt idx="15956">
                  <c:v>0.93333333333333302</c:v>
                </c:pt>
                <c:pt idx="15957">
                  <c:v>0.96666666666666601</c:v>
                </c:pt>
                <c:pt idx="15958">
                  <c:v>0</c:v>
                </c:pt>
                <c:pt idx="15959">
                  <c:v>1.8181818181818101E-2</c:v>
                </c:pt>
                <c:pt idx="15960">
                  <c:v>3.6363636363636299E-2</c:v>
                </c:pt>
                <c:pt idx="15961">
                  <c:v>5.4545454545454501E-2</c:v>
                </c:pt>
                <c:pt idx="15962">
                  <c:v>7.2727272727272696E-2</c:v>
                </c:pt>
                <c:pt idx="15963">
                  <c:v>9.0909090909090898E-2</c:v>
                </c:pt>
                <c:pt idx="15964">
                  <c:v>0.109090909090909</c:v>
                </c:pt>
                <c:pt idx="15965">
                  <c:v>0.12727272727272701</c:v>
                </c:pt>
                <c:pt idx="15966">
                  <c:v>0.145454545454545</c:v>
                </c:pt>
                <c:pt idx="15967">
                  <c:v>0.163636363636363</c:v>
                </c:pt>
                <c:pt idx="15968">
                  <c:v>0.18181818181818099</c:v>
                </c:pt>
                <c:pt idx="15969">
                  <c:v>0.2</c:v>
                </c:pt>
                <c:pt idx="15970">
                  <c:v>0.218181818181818</c:v>
                </c:pt>
                <c:pt idx="15971">
                  <c:v>0.236363636363636</c:v>
                </c:pt>
                <c:pt idx="15972">
                  <c:v>0.25454545454545402</c:v>
                </c:pt>
                <c:pt idx="15973">
                  <c:v>0.27272727272727199</c:v>
                </c:pt>
                <c:pt idx="15974">
                  <c:v>0.29090909090909001</c:v>
                </c:pt>
                <c:pt idx="15975">
                  <c:v>0.30909090909090903</c:v>
                </c:pt>
                <c:pt idx="15976">
                  <c:v>0.32727272727272699</c:v>
                </c:pt>
                <c:pt idx="15977">
                  <c:v>0.34545454545454501</c:v>
                </c:pt>
                <c:pt idx="15978">
                  <c:v>0.36363636363636298</c:v>
                </c:pt>
                <c:pt idx="15979">
                  <c:v>0.381818181818181</c:v>
                </c:pt>
                <c:pt idx="15980">
                  <c:v>0.4</c:v>
                </c:pt>
                <c:pt idx="15981">
                  <c:v>0.41818181818181799</c:v>
                </c:pt>
                <c:pt idx="15982">
                  <c:v>0.43636363636363601</c:v>
                </c:pt>
                <c:pt idx="15983">
                  <c:v>0.45454545454545398</c:v>
                </c:pt>
                <c:pt idx="15984">
                  <c:v>0.472727272727272</c:v>
                </c:pt>
                <c:pt idx="15985">
                  <c:v>0.49090909090909002</c:v>
                </c:pt>
                <c:pt idx="15986">
                  <c:v>0.50909090909090904</c:v>
                </c:pt>
                <c:pt idx="15987">
                  <c:v>0.527272727272727</c:v>
                </c:pt>
                <c:pt idx="15988">
                  <c:v>0.54545454545454497</c:v>
                </c:pt>
                <c:pt idx="15989">
                  <c:v>0.56363636363636305</c:v>
                </c:pt>
                <c:pt idx="15990">
                  <c:v>0.58181818181818101</c:v>
                </c:pt>
                <c:pt idx="15991">
                  <c:v>0.6</c:v>
                </c:pt>
                <c:pt idx="15992">
                  <c:v>0.61818181818181805</c:v>
                </c:pt>
                <c:pt idx="15993">
                  <c:v>0.63636363636363602</c:v>
                </c:pt>
                <c:pt idx="15994">
                  <c:v>0.65454545454545399</c:v>
                </c:pt>
                <c:pt idx="15995">
                  <c:v>0.67272727272727195</c:v>
                </c:pt>
                <c:pt idx="15996">
                  <c:v>0.69090909090909003</c:v>
                </c:pt>
                <c:pt idx="15997">
                  <c:v>0.70909090909090899</c:v>
                </c:pt>
                <c:pt idx="15998">
                  <c:v>0.72727272727272696</c:v>
                </c:pt>
                <c:pt idx="15999">
                  <c:v>0.74545454545454504</c:v>
                </c:pt>
                <c:pt idx="16000">
                  <c:v>0.763636363636363</c:v>
                </c:pt>
                <c:pt idx="16001">
                  <c:v>0.78181818181818097</c:v>
                </c:pt>
                <c:pt idx="16002">
                  <c:v>0.8</c:v>
                </c:pt>
                <c:pt idx="16003">
                  <c:v>0.81818181818181801</c:v>
                </c:pt>
                <c:pt idx="16004">
                  <c:v>0.83636363636363598</c:v>
                </c:pt>
                <c:pt idx="16005">
                  <c:v>0.85454545454545405</c:v>
                </c:pt>
                <c:pt idx="16006">
                  <c:v>0.87272727272727202</c:v>
                </c:pt>
                <c:pt idx="16007">
                  <c:v>0.89090909090908998</c:v>
                </c:pt>
                <c:pt idx="16008">
                  <c:v>0.90909090909090895</c:v>
                </c:pt>
                <c:pt idx="16009">
                  <c:v>0.92727272727272703</c:v>
                </c:pt>
                <c:pt idx="16010">
                  <c:v>0.94545454545454499</c:v>
                </c:pt>
                <c:pt idx="16011">
                  <c:v>0.96363636363636296</c:v>
                </c:pt>
                <c:pt idx="16012">
                  <c:v>0.98181818181818103</c:v>
                </c:pt>
                <c:pt idx="16013">
                  <c:v>0</c:v>
                </c:pt>
                <c:pt idx="16014">
                  <c:v>1.7857142857142801E-2</c:v>
                </c:pt>
                <c:pt idx="16015">
                  <c:v>3.5714285714285698E-2</c:v>
                </c:pt>
                <c:pt idx="16016">
                  <c:v>5.3571428571428499E-2</c:v>
                </c:pt>
                <c:pt idx="16017">
                  <c:v>7.1428571428571397E-2</c:v>
                </c:pt>
                <c:pt idx="16018">
                  <c:v>8.9285714285714204E-2</c:v>
                </c:pt>
                <c:pt idx="16019">
                  <c:v>0.107142857142857</c:v>
                </c:pt>
                <c:pt idx="16020">
                  <c:v>0.125</c:v>
                </c:pt>
                <c:pt idx="16021">
                  <c:v>0.14285714285714199</c:v>
                </c:pt>
                <c:pt idx="16022">
                  <c:v>0.160714285714285</c:v>
                </c:pt>
                <c:pt idx="16023">
                  <c:v>0.17857142857142799</c:v>
                </c:pt>
                <c:pt idx="16024">
                  <c:v>0.19642857142857101</c:v>
                </c:pt>
                <c:pt idx="16025">
                  <c:v>0.214285714285714</c:v>
                </c:pt>
                <c:pt idx="16026">
                  <c:v>0.23214285714285701</c:v>
                </c:pt>
                <c:pt idx="16027">
                  <c:v>0.25</c:v>
                </c:pt>
                <c:pt idx="16028">
                  <c:v>0.26785714285714202</c:v>
                </c:pt>
                <c:pt idx="16029">
                  <c:v>0.28571428571428498</c:v>
                </c:pt>
                <c:pt idx="16030">
                  <c:v>0.30357142857142799</c:v>
                </c:pt>
                <c:pt idx="16031">
                  <c:v>0.32142857142857101</c:v>
                </c:pt>
                <c:pt idx="16032">
                  <c:v>0.33928571428571402</c:v>
                </c:pt>
                <c:pt idx="16033">
                  <c:v>0.35714285714285698</c:v>
                </c:pt>
                <c:pt idx="16034">
                  <c:v>0.375</c:v>
                </c:pt>
                <c:pt idx="16035">
                  <c:v>0.39285714285714202</c:v>
                </c:pt>
                <c:pt idx="16036">
                  <c:v>0.41071428571428498</c:v>
                </c:pt>
                <c:pt idx="16037">
                  <c:v>0.42857142857142799</c:v>
                </c:pt>
                <c:pt idx="16038">
                  <c:v>0.44642857142857101</c:v>
                </c:pt>
                <c:pt idx="16039">
                  <c:v>0.46428571428571402</c:v>
                </c:pt>
                <c:pt idx="16040">
                  <c:v>0.48214285714285698</c:v>
                </c:pt>
                <c:pt idx="16041">
                  <c:v>0.5</c:v>
                </c:pt>
                <c:pt idx="16042">
                  <c:v>0.51785714285714202</c:v>
                </c:pt>
                <c:pt idx="16043">
                  <c:v>0.53571428571428503</c:v>
                </c:pt>
                <c:pt idx="16044">
                  <c:v>0.55357142857142805</c:v>
                </c:pt>
                <c:pt idx="16045">
                  <c:v>0.57142857142857095</c:v>
                </c:pt>
                <c:pt idx="16046">
                  <c:v>0.58928571428571397</c:v>
                </c:pt>
                <c:pt idx="16047">
                  <c:v>0.60714285714285698</c:v>
                </c:pt>
                <c:pt idx="16048">
                  <c:v>0.625</c:v>
                </c:pt>
                <c:pt idx="16049">
                  <c:v>0.64285714285714202</c:v>
                </c:pt>
                <c:pt idx="16050">
                  <c:v>0.66071428571428503</c:v>
                </c:pt>
                <c:pt idx="16051">
                  <c:v>0.67857142857142805</c:v>
                </c:pt>
                <c:pt idx="16052">
                  <c:v>0.69642857142857095</c:v>
                </c:pt>
                <c:pt idx="16053">
                  <c:v>0.71428571428571397</c:v>
                </c:pt>
                <c:pt idx="16054">
                  <c:v>0.73214285714285698</c:v>
                </c:pt>
                <c:pt idx="16055">
                  <c:v>0.75</c:v>
                </c:pt>
                <c:pt idx="16056">
                  <c:v>0.76785714285714202</c:v>
                </c:pt>
                <c:pt idx="16057">
                  <c:v>0.78571428571428503</c:v>
                </c:pt>
                <c:pt idx="16058">
                  <c:v>0.80357142857142805</c:v>
                </c:pt>
                <c:pt idx="16059">
                  <c:v>0.82142857142857095</c:v>
                </c:pt>
                <c:pt idx="16060">
                  <c:v>0.83928571428571397</c:v>
                </c:pt>
                <c:pt idx="16061">
                  <c:v>0.85714285714285698</c:v>
                </c:pt>
                <c:pt idx="16062">
                  <c:v>0.875</c:v>
                </c:pt>
                <c:pt idx="16063">
                  <c:v>0.89285714285714202</c:v>
                </c:pt>
                <c:pt idx="16064">
                  <c:v>0.91071428571428503</c:v>
                </c:pt>
                <c:pt idx="16065">
                  <c:v>0.92857142857142805</c:v>
                </c:pt>
                <c:pt idx="16066">
                  <c:v>0.94642857142857095</c:v>
                </c:pt>
                <c:pt idx="16067">
                  <c:v>0.96428571428571397</c:v>
                </c:pt>
                <c:pt idx="16068">
                  <c:v>0.98214285714285698</c:v>
                </c:pt>
                <c:pt idx="16069">
                  <c:v>0</c:v>
                </c:pt>
                <c:pt idx="16070">
                  <c:v>0.11111111111111099</c:v>
                </c:pt>
                <c:pt idx="16071">
                  <c:v>0.22222222222222199</c:v>
                </c:pt>
                <c:pt idx="16072">
                  <c:v>0.33333333333333298</c:v>
                </c:pt>
                <c:pt idx="16073">
                  <c:v>0.44444444444444398</c:v>
                </c:pt>
                <c:pt idx="16074">
                  <c:v>0.55555555555555503</c:v>
                </c:pt>
                <c:pt idx="16075">
                  <c:v>0.66666666666666596</c:v>
                </c:pt>
                <c:pt idx="16076">
                  <c:v>0.77777777777777701</c:v>
                </c:pt>
                <c:pt idx="16077">
                  <c:v>0.88888888888888795</c:v>
                </c:pt>
                <c:pt idx="16078">
                  <c:v>0</c:v>
                </c:pt>
                <c:pt idx="16079">
                  <c:v>2.77777777777777E-2</c:v>
                </c:pt>
                <c:pt idx="16080">
                  <c:v>5.5555555555555497E-2</c:v>
                </c:pt>
                <c:pt idx="16081">
                  <c:v>8.3333333333333301E-2</c:v>
                </c:pt>
                <c:pt idx="16082">
                  <c:v>0.11111111111111099</c:v>
                </c:pt>
                <c:pt idx="16083">
                  <c:v>0.13888888888888801</c:v>
                </c:pt>
                <c:pt idx="16084">
                  <c:v>0.16666666666666599</c:v>
                </c:pt>
                <c:pt idx="16085">
                  <c:v>0.194444444444444</c:v>
                </c:pt>
                <c:pt idx="16086">
                  <c:v>0.22222222222222199</c:v>
                </c:pt>
                <c:pt idx="16087">
                  <c:v>0.25</c:v>
                </c:pt>
                <c:pt idx="16088">
                  <c:v>0.27777777777777701</c:v>
                </c:pt>
                <c:pt idx="16089">
                  <c:v>0.30555555555555503</c:v>
                </c:pt>
                <c:pt idx="16090">
                  <c:v>0.33333333333333298</c:v>
                </c:pt>
                <c:pt idx="16091">
                  <c:v>0.36111111111111099</c:v>
                </c:pt>
                <c:pt idx="16092">
                  <c:v>0.38888888888888801</c:v>
                </c:pt>
                <c:pt idx="16093">
                  <c:v>0.41666666666666602</c:v>
                </c:pt>
                <c:pt idx="16094">
                  <c:v>0.44444444444444398</c:v>
                </c:pt>
                <c:pt idx="16095">
                  <c:v>0.47222222222222199</c:v>
                </c:pt>
                <c:pt idx="16096">
                  <c:v>0.5</c:v>
                </c:pt>
                <c:pt idx="16097">
                  <c:v>0.52777777777777701</c:v>
                </c:pt>
                <c:pt idx="16098">
                  <c:v>0.55555555555555503</c:v>
                </c:pt>
                <c:pt idx="16099">
                  <c:v>0.58333333333333304</c:v>
                </c:pt>
                <c:pt idx="16100">
                  <c:v>0.61111111111111105</c:v>
                </c:pt>
                <c:pt idx="16101">
                  <c:v>0.63888888888888795</c:v>
                </c:pt>
                <c:pt idx="16102">
                  <c:v>0.66666666666666596</c:v>
                </c:pt>
                <c:pt idx="16103">
                  <c:v>0.69444444444444398</c:v>
                </c:pt>
                <c:pt idx="16104">
                  <c:v>0.72222222222222199</c:v>
                </c:pt>
                <c:pt idx="16105">
                  <c:v>0.75</c:v>
                </c:pt>
                <c:pt idx="16106">
                  <c:v>0.77777777777777701</c:v>
                </c:pt>
                <c:pt idx="16107">
                  <c:v>0.80555555555555503</c:v>
                </c:pt>
                <c:pt idx="16108">
                  <c:v>0.83333333333333304</c:v>
                </c:pt>
                <c:pt idx="16109">
                  <c:v>0.86111111111111105</c:v>
                </c:pt>
                <c:pt idx="16110">
                  <c:v>0.88888888888888795</c:v>
                </c:pt>
                <c:pt idx="16111">
                  <c:v>0.91666666666666596</c:v>
                </c:pt>
                <c:pt idx="16112">
                  <c:v>0.94444444444444398</c:v>
                </c:pt>
                <c:pt idx="16113">
                  <c:v>0.97222222222222199</c:v>
                </c:pt>
                <c:pt idx="16114">
                  <c:v>0</c:v>
                </c:pt>
                <c:pt idx="16115">
                  <c:v>1.0869565217391301E-2</c:v>
                </c:pt>
                <c:pt idx="16116">
                  <c:v>2.1739130434782601E-2</c:v>
                </c:pt>
                <c:pt idx="16117">
                  <c:v>3.2608695652173898E-2</c:v>
                </c:pt>
                <c:pt idx="16118">
                  <c:v>4.3478260869565202E-2</c:v>
                </c:pt>
                <c:pt idx="16119">
                  <c:v>5.4347826086956499E-2</c:v>
                </c:pt>
                <c:pt idx="16120">
                  <c:v>6.5217391304347797E-2</c:v>
                </c:pt>
                <c:pt idx="16121">
                  <c:v>7.6086956521739094E-2</c:v>
                </c:pt>
                <c:pt idx="16122">
                  <c:v>8.6956521739130405E-2</c:v>
                </c:pt>
                <c:pt idx="16123">
                  <c:v>9.7826086956521702E-2</c:v>
                </c:pt>
                <c:pt idx="16124">
                  <c:v>0.108695652173913</c:v>
                </c:pt>
                <c:pt idx="16125">
                  <c:v>0.119565217391304</c:v>
                </c:pt>
                <c:pt idx="16126">
                  <c:v>0.13043478260869501</c:v>
                </c:pt>
                <c:pt idx="16127">
                  <c:v>0.141304347826086</c:v>
                </c:pt>
                <c:pt idx="16128">
                  <c:v>0.15217391304347799</c:v>
                </c:pt>
                <c:pt idx="16129">
                  <c:v>0.16304347826086901</c:v>
                </c:pt>
                <c:pt idx="16130">
                  <c:v>0.17391304347826</c:v>
                </c:pt>
                <c:pt idx="16131">
                  <c:v>0.184782608695652</c:v>
                </c:pt>
                <c:pt idx="16132">
                  <c:v>0.19565217391304299</c:v>
                </c:pt>
                <c:pt idx="16133">
                  <c:v>0.20652173913043401</c:v>
                </c:pt>
                <c:pt idx="16134">
                  <c:v>0.217391304347826</c:v>
                </c:pt>
                <c:pt idx="16135">
                  <c:v>0.22826086956521699</c:v>
                </c:pt>
                <c:pt idx="16136">
                  <c:v>0.23913043478260801</c:v>
                </c:pt>
                <c:pt idx="16137">
                  <c:v>0.25</c:v>
                </c:pt>
                <c:pt idx="16138">
                  <c:v>0.26086956521739102</c:v>
                </c:pt>
                <c:pt idx="16139">
                  <c:v>0.27173913043478198</c:v>
                </c:pt>
                <c:pt idx="16140">
                  <c:v>0.282608695652173</c:v>
                </c:pt>
                <c:pt idx="16141">
                  <c:v>0.29347826086956502</c:v>
                </c:pt>
                <c:pt idx="16142">
                  <c:v>0.30434782608695599</c:v>
                </c:pt>
                <c:pt idx="16143">
                  <c:v>0.31521739130434701</c:v>
                </c:pt>
                <c:pt idx="16144">
                  <c:v>0.32608695652173902</c:v>
                </c:pt>
                <c:pt idx="16145">
                  <c:v>0.33695652173912999</c:v>
                </c:pt>
                <c:pt idx="16146">
                  <c:v>0.34782608695652101</c:v>
                </c:pt>
                <c:pt idx="16147">
                  <c:v>0.35869565217391303</c:v>
                </c:pt>
                <c:pt idx="16148">
                  <c:v>0.36956521739130399</c:v>
                </c:pt>
                <c:pt idx="16149">
                  <c:v>0.38043478260869501</c:v>
                </c:pt>
                <c:pt idx="16150">
                  <c:v>0.39130434782608697</c:v>
                </c:pt>
                <c:pt idx="16151">
                  <c:v>0.40217391304347799</c:v>
                </c:pt>
                <c:pt idx="16152">
                  <c:v>0.41304347826086901</c:v>
                </c:pt>
                <c:pt idx="16153">
                  <c:v>0.42391304347825998</c:v>
                </c:pt>
                <c:pt idx="16154">
                  <c:v>0.434782608695652</c:v>
                </c:pt>
                <c:pt idx="16155">
                  <c:v>0.44565217391304301</c:v>
                </c:pt>
                <c:pt idx="16156">
                  <c:v>0.45652173913043398</c:v>
                </c:pt>
                <c:pt idx="16157">
                  <c:v>0.467391304347826</c:v>
                </c:pt>
                <c:pt idx="16158">
                  <c:v>0.47826086956521702</c:v>
                </c:pt>
                <c:pt idx="16159">
                  <c:v>0.48913043478260798</c:v>
                </c:pt>
                <c:pt idx="16160">
                  <c:v>0.5</c:v>
                </c:pt>
                <c:pt idx="16161">
                  <c:v>0.51086956521739102</c:v>
                </c:pt>
                <c:pt idx="16162">
                  <c:v>0.52173913043478204</c:v>
                </c:pt>
                <c:pt idx="16163">
                  <c:v>0.53260869565217395</c:v>
                </c:pt>
                <c:pt idx="16164">
                  <c:v>0.54347826086956497</c:v>
                </c:pt>
                <c:pt idx="16165">
                  <c:v>0.55434782608695599</c:v>
                </c:pt>
                <c:pt idx="16166">
                  <c:v>0.56521739130434701</c:v>
                </c:pt>
                <c:pt idx="16167">
                  <c:v>0.57608695652173902</c:v>
                </c:pt>
                <c:pt idx="16168">
                  <c:v>0.58695652173913004</c:v>
                </c:pt>
                <c:pt idx="16169">
                  <c:v>0.59782608695652095</c:v>
                </c:pt>
                <c:pt idx="16170">
                  <c:v>0.60869565217391297</c:v>
                </c:pt>
                <c:pt idx="16171">
                  <c:v>0.61956521739130399</c:v>
                </c:pt>
                <c:pt idx="16172">
                  <c:v>0.63043478260869501</c:v>
                </c:pt>
                <c:pt idx="16173">
                  <c:v>0.64130434782608603</c:v>
                </c:pt>
                <c:pt idx="16174">
                  <c:v>0.65217391304347805</c:v>
                </c:pt>
                <c:pt idx="16175">
                  <c:v>0.66304347826086896</c:v>
                </c:pt>
                <c:pt idx="16176">
                  <c:v>0.67391304347825998</c:v>
                </c:pt>
                <c:pt idx="16177">
                  <c:v>0.684782608695652</c:v>
                </c:pt>
                <c:pt idx="16178">
                  <c:v>0.69565217391304301</c:v>
                </c:pt>
                <c:pt idx="16179">
                  <c:v>0.70652173913043403</c:v>
                </c:pt>
                <c:pt idx="16180">
                  <c:v>0.71739130434782605</c:v>
                </c:pt>
                <c:pt idx="16181">
                  <c:v>0.72826086956521696</c:v>
                </c:pt>
                <c:pt idx="16182">
                  <c:v>0.73913043478260798</c:v>
                </c:pt>
                <c:pt idx="16183">
                  <c:v>0.75</c:v>
                </c:pt>
                <c:pt idx="16184">
                  <c:v>0.76086956521739102</c:v>
                </c:pt>
                <c:pt idx="16185">
                  <c:v>0.77173913043478204</c:v>
                </c:pt>
                <c:pt idx="16186">
                  <c:v>0.78260869565217395</c:v>
                </c:pt>
                <c:pt idx="16187">
                  <c:v>0.79347826086956497</c:v>
                </c:pt>
                <c:pt idx="16188">
                  <c:v>0.80434782608695599</c:v>
                </c:pt>
                <c:pt idx="16189">
                  <c:v>0.81521739130434701</c:v>
                </c:pt>
                <c:pt idx="16190">
                  <c:v>0.82608695652173902</c:v>
                </c:pt>
                <c:pt idx="16191">
                  <c:v>0.83695652173913004</c:v>
                </c:pt>
                <c:pt idx="16192">
                  <c:v>0.84782608695652095</c:v>
                </c:pt>
                <c:pt idx="16193">
                  <c:v>0.85869565217391297</c:v>
                </c:pt>
                <c:pt idx="16194">
                  <c:v>0.86956521739130399</c:v>
                </c:pt>
                <c:pt idx="16195">
                  <c:v>0.88043478260869501</c:v>
                </c:pt>
                <c:pt idx="16196">
                  <c:v>0.89130434782608603</c:v>
                </c:pt>
                <c:pt idx="16197">
                  <c:v>0.90217391304347805</c:v>
                </c:pt>
                <c:pt idx="16198">
                  <c:v>0.91304347826086896</c:v>
                </c:pt>
                <c:pt idx="16199">
                  <c:v>0.92391304347825998</c:v>
                </c:pt>
                <c:pt idx="16200">
                  <c:v>0.934782608695652</c:v>
                </c:pt>
                <c:pt idx="16201">
                  <c:v>0.94565217391304301</c:v>
                </c:pt>
                <c:pt idx="16202">
                  <c:v>0.95652173913043403</c:v>
                </c:pt>
                <c:pt idx="16203">
                  <c:v>0.96739130434782605</c:v>
                </c:pt>
                <c:pt idx="16204">
                  <c:v>0.97826086956521696</c:v>
                </c:pt>
                <c:pt idx="16205">
                  <c:v>0.98913043478260798</c:v>
                </c:pt>
                <c:pt idx="16206">
                  <c:v>0</c:v>
                </c:pt>
                <c:pt idx="16207">
                  <c:v>3.3333333333333298E-2</c:v>
                </c:pt>
                <c:pt idx="16208">
                  <c:v>6.6666666666666596E-2</c:v>
                </c:pt>
                <c:pt idx="16209">
                  <c:v>0.1</c:v>
                </c:pt>
                <c:pt idx="16210">
                  <c:v>0.133333333333333</c:v>
                </c:pt>
                <c:pt idx="16211">
                  <c:v>0.16666666666666599</c:v>
                </c:pt>
                <c:pt idx="16212">
                  <c:v>0.2</c:v>
                </c:pt>
                <c:pt idx="16213">
                  <c:v>0.233333333333333</c:v>
                </c:pt>
                <c:pt idx="16214">
                  <c:v>0.266666666666666</c:v>
                </c:pt>
                <c:pt idx="16215">
                  <c:v>0.3</c:v>
                </c:pt>
                <c:pt idx="16216">
                  <c:v>0.33333333333333298</c:v>
                </c:pt>
                <c:pt idx="16217">
                  <c:v>0.36666666666666597</c:v>
                </c:pt>
                <c:pt idx="16218">
                  <c:v>0.4</c:v>
                </c:pt>
                <c:pt idx="16219">
                  <c:v>0.43333333333333302</c:v>
                </c:pt>
                <c:pt idx="16220">
                  <c:v>0.46666666666666601</c:v>
                </c:pt>
                <c:pt idx="16221">
                  <c:v>0.5</c:v>
                </c:pt>
                <c:pt idx="16222">
                  <c:v>0.53333333333333299</c:v>
                </c:pt>
                <c:pt idx="16223">
                  <c:v>0.56666666666666599</c:v>
                </c:pt>
                <c:pt idx="16224">
                  <c:v>0.6</c:v>
                </c:pt>
                <c:pt idx="16225">
                  <c:v>0.63333333333333297</c:v>
                </c:pt>
                <c:pt idx="16226">
                  <c:v>0.66666666666666596</c:v>
                </c:pt>
                <c:pt idx="16227">
                  <c:v>0.7</c:v>
                </c:pt>
                <c:pt idx="16228">
                  <c:v>0.73333333333333295</c:v>
                </c:pt>
                <c:pt idx="16229">
                  <c:v>0.76666666666666605</c:v>
                </c:pt>
                <c:pt idx="16230">
                  <c:v>0.8</c:v>
                </c:pt>
                <c:pt idx="16231">
                  <c:v>0.83333333333333304</c:v>
                </c:pt>
                <c:pt idx="16232">
                  <c:v>0.86666666666666603</c:v>
                </c:pt>
                <c:pt idx="16233">
                  <c:v>0.9</c:v>
                </c:pt>
                <c:pt idx="16234">
                  <c:v>0.93333333333333302</c:v>
                </c:pt>
                <c:pt idx="16235">
                  <c:v>0.96666666666666601</c:v>
                </c:pt>
                <c:pt idx="16236">
                  <c:v>0</c:v>
                </c:pt>
                <c:pt idx="16237">
                  <c:v>1.8867924528301799E-2</c:v>
                </c:pt>
                <c:pt idx="16238">
                  <c:v>3.7735849056603703E-2</c:v>
                </c:pt>
                <c:pt idx="16239">
                  <c:v>5.6603773584905599E-2</c:v>
                </c:pt>
                <c:pt idx="16240">
                  <c:v>7.5471698113207503E-2</c:v>
                </c:pt>
                <c:pt idx="16241">
                  <c:v>9.4339622641509399E-2</c:v>
                </c:pt>
                <c:pt idx="16242">
                  <c:v>0.113207547169811</c:v>
                </c:pt>
                <c:pt idx="16243">
                  <c:v>0.13207547169811301</c:v>
                </c:pt>
                <c:pt idx="16244">
                  <c:v>0.15094339622641501</c:v>
                </c:pt>
                <c:pt idx="16245">
                  <c:v>0.169811320754716</c:v>
                </c:pt>
                <c:pt idx="16246">
                  <c:v>0.18867924528301799</c:v>
                </c:pt>
                <c:pt idx="16247">
                  <c:v>0.20754716981131999</c:v>
                </c:pt>
                <c:pt idx="16248">
                  <c:v>0.22641509433962201</c:v>
                </c:pt>
                <c:pt idx="16249">
                  <c:v>0.245283018867924</c:v>
                </c:pt>
                <c:pt idx="16250">
                  <c:v>0.26415094339622602</c:v>
                </c:pt>
                <c:pt idx="16251">
                  <c:v>0.28301886792452802</c:v>
                </c:pt>
                <c:pt idx="16252">
                  <c:v>0.30188679245283001</c:v>
                </c:pt>
                <c:pt idx="16253">
                  <c:v>0.320754716981132</c:v>
                </c:pt>
                <c:pt idx="16254">
                  <c:v>0.339622641509433</c:v>
                </c:pt>
                <c:pt idx="16255">
                  <c:v>0.35849056603773499</c:v>
                </c:pt>
                <c:pt idx="16256">
                  <c:v>0.37735849056603699</c:v>
                </c:pt>
                <c:pt idx="16257">
                  <c:v>0.39622641509433898</c:v>
                </c:pt>
                <c:pt idx="16258">
                  <c:v>0.41509433962264097</c:v>
                </c:pt>
                <c:pt idx="16259">
                  <c:v>0.43396226415094302</c:v>
                </c:pt>
                <c:pt idx="16260">
                  <c:v>0.45283018867924502</c:v>
                </c:pt>
                <c:pt idx="16261">
                  <c:v>0.47169811320754701</c:v>
                </c:pt>
                <c:pt idx="16262">
                  <c:v>0.490566037735849</c:v>
                </c:pt>
                <c:pt idx="16263">
                  <c:v>0.50943396226415005</c:v>
                </c:pt>
                <c:pt idx="16264">
                  <c:v>0.52830188679245205</c:v>
                </c:pt>
                <c:pt idx="16265">
                  <c:v>0.54716981132075404</c:v>
                </c:pt>
                <c:pt idx="16266">
                  <c:v>0.56603773584905603</c:v>
                </c:pt>
                <c:pt idx="16267">
                  <c:v>0.58490566037735803</c:v>
                </c:pt>
                <c:pt idx="16268">
                  <c:v>0.60377358490566002</c:v>
                </c:pt>
                <c:pt idx="16269">
                  <c:v>0.62264150943396201</c:v>
                </c:pt>
                <c:pt idx="16270">
                  <c:v>0.64150943396226401</c:v>
                </c:pt>
                <c:pt idx="16271">
                  <c:v>0.660377358490566</c:v>
                </c:pt>
                <c:pt idx="16272">
                  <c:v>0.679245283018867</c:v>
                </c:pt>
                <c:pt idx="16273">
                  <c:v>0.69811320754716899</c:v>
                </c:pt>
                <c:pt idx="16274">
                  <c:v>0.71698113207547098</c:v>
                </c:pt>
                <c:pt idx="16275">
                  <c:v>0.73584905660377298</c:v>
                </c:pt>
                <c:pt idx="16276">
                  <c:v>0.75471698113207497</c:v>
                </c:pt>
                <c:pt idx="16277">
                  <c:v>0.77358490566037696</c:v>
                </c:pt>
                <c:pt idx="16278">
                  <c:v>0.79245283018867896</c:v>
                </c:pt>
                <c:pt idx="16279">
                  <c:v>0.81132075471698095</c:v>
                </c:pt>
                <c:pt idx="16280">
                  <c:v>0.83018867924528295</c:v>
                </c:pt>
                <c:pt idx="16281">
                  <c:v>0.84905660377358405</c:v>
                </c:pt>
                <c:pt idx="16282">
                  <c:v>0.86792452830188604</c:v>
                </c:pt>
                <c:pt idx="16283">
                  <c:v>0.88679245283018804</c:v>
                </c:pt>
                <c:pt idx="16284">
                  <c:v>0.90566037735849003</c:v>
                </c:pt>
                <c:pt idx="16285">
                  <c:v>0.92452830188679203</c:v>
                </c:pt>
                <c:pt idx="16286">
                  <c:v>0.94339622641509402</c:v>
                </c:pt>
                <c:pt idx="16287">
                  <c:v>0.96226415094339601</c:v>
                </c:pt>
                <c:pt idx="16288">
                  <c:v>0.98113207547169801</c:v>
                </c:pt>
                <c:pt idx="16289">
                  <c:v>0</c:v>
                </c:pt>
                <c:pt idx="16290">
                  <c:v>1.3333333333333299E-2</c:v>
                </c:pt>
                <c:pt idx="16291">
                  <c:v>2.6666666666666599E-2</c:v>
                </c:pt>
                <c:pt idx="16292">
                  <c:v>0.04</c:v>
                </c:pt>
                <c:pt idx="16293">
                  <c:v>5.3333333333333302E-2</c:v>
                </c:pt>
                <c:pt idx="16294">
                  <c:v>6.6666666666666596E-2</c:v>
                </c:pt>
                <c:pt idx="16295">
                  <c:v>0.08</c:v>
                </c:pt>
                <c:pt idx="16296">
                  <c:v>9.3333333333333296E-2</c:v>
                </c:pt>
                <c:pt idx="16297">
                  <c:v>0.10666666666666599</c:v>
                </c:pt>
                <c:pt idx="16298">
                  <c:v>0.12</c:v>
                </c:pt>
                <c:pt idx="16299">
                  <c:v>0.133333333333333</c:v>
                </c:pt>
                <c:pt idx="16300">
                  <c:v>0.146666666666666</c:v>
                </c:pt>
                <c:pt idx="16301">
                  <c:v>0.16</c:v>
                </c:pt>
                <c:pt idx="16302">
                  <c:v>0.17333333333333301</c:v>
                </c:pt>
                <c:pt idx="16303">
                  <c:v>0.18666666666666601</c:v>
                </c:pt>
                <c:pt idx="16304">
                  <c:v>0.2</c:v>
                </c:pt>
                <c:pt idx="16305">
                  <c:v>0.21333333333333299</c:v>
                </c:pt>
                <c:pt idx="16306">
                  <c:v>0.22666666666666599</c:v>
                </c:pt>
                <c:pt idx="16307">
                  <c:v>0.24</c:v>
                </c:pt>
                <c:pt idx="16308">
                  <c:v>0.25333333333333302</c:v>
                </c:pt>
                <c:pt idx="16309">
                  <c:v>0.266666666666666</c:v>
                </c:pt>
                <c:pt idx="16310">
                  <c:v>0.28000000000000003</c:v>
                </c:pt>
                <c:pt idx="16311">
                  <c:v>0.293333333333333</c:v>
                </c:pt>
                <c:pt idx="16312">
                  <c:v>0.30666666666666598</c:v>
                </c:pt>
                <c:pt idx="16313">
                  <c:v>0.32</c:v>
                </c:pt>
                <c:pt idx="16314">
                  <c:v>0.33333333333333298</c:v>
                </c:pt>
                <c:pt idx="16315">
                  <c:v>0.34666666666666601</c:v>
                </c:pt>
                <c:pt idx="16316">
                  <c:v>0.36</c:v>
                </c:pt>
                <c:pt idx="16317">
                  <c:v>0.37333333333333302</c:v>
                </c:pt>
                <c:pt idx="16318">
                  <c:v>0.38666666666666599</c:v>
                </c:pt>
                <c:pt idx="16319">
                  <c:v>0.4</c:v>
                </c:pt>
                <c:pt idx="16320">
                  <c:v>0.413333333333333</c:v>
                </c:pt>
                <c:pt idx="16321">
                  <c:v>0.42666666666666597</c:v>
                </c:pt>
                <c:pt idx="16322">
                  <c:v>0.44</c:v>
                </c:pt>
                <c:pt idx="16323">
                  <c:v>0.45333333333333298</c:v>
                </c:pt>
                <c:pt idx="16324">
                  <c:v>0.46666666666666601</c:v>
                </c:pt>
                <c:pt idx="16325">
                  <c:v>0.48</c:v>
                </c:pt>
                <c:pt idx="16326">
                  <c:v>0.49333333333333301</c:v>
                </c:pt>
                <c:pt idx="16327">
                  <c:v>0.50666666666666604</c:v>
                </c:pt>
                <c:pt idx="16328">
                  <c:v>0.52</c:v>
                </c:pt>
                <c:pt idx="16329">
                  <c:v>0.53333333333333299</c:v>
                </c:pt>
                <c:pt idx="16330">
                  <c:v>0.54666666666666597</c:v>
                </c:pt>
                <c:pt idx="16331">
                  <c:v>0.56000000000000005</c:v>
                </c:pt>
                <c:pt idx="16332">
                  <c:v>0.57333333333333303</c:v>
                </c:pt>
                <c:pt idx="16333">
                  <c:v>0.586666666666666</c:v>
                </c:pt>
                <c:pt idx="16334">
                  <c:v>0.6</c:v>
                </c:pt>
                <c:pt idx="16335">
                  <c:v>0.61333333333333295</c:v>
                </c:pt>
                <c:pt idx="16336">
                  <c:v>0.62666666666666604</c:v>
                </c:pt>
                <c:pt idx="16337">
                  <c:v>0.64</c:v>
                </c:pt>
                <c:pt idx="16338">
                  <c:v>0.65333333333333299</c:v>
                </c:pt>
                <c:pt idx="16339">
                  <c:v>0.66666666666666596</c:v>
                </c:pt>
                <c:pt idx="16340">
                  <c:v>0.68</c:v>
                </c:pt>
                <c:pt idx="16341">
                  <c:v>0.69333333333333302</c:v>
                </c:pt>
                <c:pt idx="16342">
                  <c:v>0.706666666666666</c:v>
                </c:pt>
                <c:pt idx="16343">
                  <c:v>0.72</c:v>
                </c:pt>
                <c:pt idx="16344">
                  <c:v>0.73333333333333295</c:v>
                </c:pt>
                <c:pt idx="16345">
                  <c:v>0.74666666666666603</c:v>
                </c:pt>
                <c:pt idx="16346">
                  <c:v>0.76</c:v>
                </c:pt>
                <c:pt idx="16347">
                  <c:v>0.77333333333333298</c:v>
                </c:pt>
                <c:pt idx="16348">
                  <c:v>0.78666666666666596</c:v>
                </c:pt>
                <c:pt idx="16349">
                  <c:v>0.8</c:v>
                </c:pt>
                <c:pt idx="16350">
                  <c:v>0.81333333333333302</c:v>
                </c:pt>
                <c:pt idx="16351">
                  <c:v>0.82666666666666599</c:v>
                </c:pt>
                <c:pt idx="16352">
                  <c:v>0.84</c:v>
                </c:pt>
                <c:pt idx="16353">
                  <c:v>0.85333333333333306</c:v>
                </c:pt>
                <c:pt idx="16354">
                  <c:v>0.86666666666666603</c:v>
                </c:pt>
                <c:pt idx="16355">
                  <c:v>0.88</c:v>
                </c:pt>
                <c:pt idx="16356">
                  <c:v>0.89333333333333298</c:v>
                </c:pt>
                <c:pt idx="16357">
                  <c:v>0.90666666666666595</c:v>
                </c:pt>
                <c:pt idx="16358">
                  <c:v>0.92</c:v>
                </c:pt>
                <c:pt idx="16359">
                  <c:v>0.93333333333333302</c:v>
                </c:pt>
                <c:pt idx="16360">
                  <c:v>0.94666666666666599</c:v>
                </c:pt>
                <c:pt idx="16361">
                  <c:v>0.96</c:v>
                </c:pt>
                <c:pt idx="16362">
                  <c:v>0.97333333333333305</c:v>
                </c:pt>
                <c:pt idx="16363">
                  <c:v>0.98666666666666603</c:v>
                </c:pt>
                <c:pt idx="16364">
                  <c:v>0</c:v>
                </c:pt>
                <c:pt idx="16365">
                  <c:v>6.8965517241379301E-3</c:v>
                </c:pt>
                <c:pt idx="16366">
                  <c:v>1.3793103448275799E-2</c:v>
                </c:pt>
                <c:pt idx="16367">
                  <c:v>2.0689655172413699E-2</c:v>
                </c:pt>
                <c:pt idx="16368">
                  <c:v>2.7586206896551699E-2</c:v>
                </c:pt>
                <c:pt idx="16369">
                  <c:v>3.4482758620689599E-2</c:v>
                </c:pt>
                <c:pt idx="16370">
                  <c:v>4.1379310344827502E-2</c:v>
                </c:pt>
                <c:pt idx="16371">
                  <c:v>4.8275862068965503E-2</c:v>
                </c:pt>
                <c:pt idx="16372">
                  <c:v>5.5172413793103399E-2</c:v>
                </c:pt>
                <c:pt idx="16373">
                  <c:v>6.2068965517241302E-2</c:v>
                </c:pt>
                <c:pt idx="16374">
                  <c:v>6.8965517241379296E-2</c:v>
                </c:pt>
                <c:pt idx="16375">
                  <c:v>7.5862068965517199E-2</c:v>
                </c:pt>
                <c:pt idx="16376">
                  <c:v>8.2758620689655102E-2</c:v>
                </c:pt>
                <c:pt idx="16377">
                  <c:v>8.9655172413793102E-2</c:v>
                </c:pt>
                <c:pt idx="16378">
                  <c:v>9.6551724137931005E-2</c:v>
                </c:pt>
                <c:pt idx="16379">
                  <c:v>0.10344827586206801</c:v>
                </c:pt>
                <c:pt idx="16380">
                  <c:v>0.11034482758620601</c:v>
                </c:pt>
                <c:pt idx="16381">
                  <c:v>0.11724137931034399</c:v>
                </c:pt>
                <c:pt idx="16382">
                  <c:v>0.12413793103448199</c:v>
                </c:pt>
                <c:pt idx="16383">
                  <c:v>0.13103448275862001</c:v>
                </c:pt>
                <c:pt idx="16384">
                  <c:v>0.13793103448275801</c:v>
                </c:pt>
                <c:pt idx="16385">
                  <c:v>0.14482758620689601</c:v>
                </c:pt>
                <c:pt idx="16386">
                  <c:v>0.15172413793103401</c:v>
                </c:pt>
                <c:pt idx="16387">
                  <c:v>0.15862068965517201</c:v>
                </c:pt>
                <c:pt idx="16388">
                  <c:v>0.16551724137931001</c:v>
                </c:pt>
                <c:pt idx="16389">
                  <c:v>0.17241379310344801</c:v>
                </c:pt>
                <c:pt idx="16390">
                  <c:v>0.17931034482758601</c:v>
                </c:pt>
                <c:pt idx="16391">
                  <c:v>0.18620689655172401</c:v>
                </c:pt>
                <c:pt idx="16392">
                  <c:v>0.19310344827586201</c:v>
                </c:pt>
                <c:pt idx="16393">
                  <c:v>0.2</c:v>
                </c:pt>
                <c:pt idx="16394">
                  <c:v>0.20689655172413701</c:v>
                </c:pt>
                <c:pt idx="16395">
                  <c:v>0.21379310344827501</c:v>
                </c:pt>
                <c:pt idx="16396">
                  <c:v>0.22068965517241301</c:v>
                </c:pt>
                <c:pt idx="16397">
                  <c:v>0.22758620689655101</c:v>
                </c:pt>
                <c:pt idx="16398">
                  <c:v>0.23448275862068901</c:v>
                </c:pt>
                <c:pt idx="16399">
                  <c:v>0.24137931034482701</c:v>
                </c:pt>
                <c:pt idx="16400">
                  <c:v>0.24827586206896499</c:v>
                </c:pt>
                <c:pt idx="16401">
                  <c:v>0.25517241379310301</c:v>
                </c:pt>
                <c:pt idx="16402">
                  <c:v>0.26206896551724101</c:v>
                </c:pt>
                <c:pt idx="16403">
                  <c:v>0.26896551724137902</c:v>
                </c:pt>
                <c:pt idx="16404">
                  <c:v>0.27586206896551702</c:v>
                </c:pt>
                <c:pt idx="16405">
                  <c:v>0.28275862068965502</c:v>
                </c:pt>
                <c:pt idx="16406">
                  <c:v>0.28965517241379302</c:v>
                </c:pt>
                <c:pt idx="16407">
                  <c:v>0.29655172413793102</c:v>
                </c:pt>
                <c:pt idx="16408">
                  <c:v>0.30344827586206802</c:v>
                </c:pt>
                <c:pt idx="16409">
                  <c:v>0.31034482758620602</c:v>
                </c:pt>
                <c:pt idx="16410">
                  <c:v>0.31724137931034402</c:v>
                </c:pt>
                <c:pt idx="16411">
                  <c:v>0.32413793103448202</c:v>
                </c:pt>
                <c:pt idx="16412">
                  <c:v>0.33103448275862002</c:v>
                </c:pt>
                <c:pt idx="16413">
                  <c:v>0.33793103448275802</c:v>
                </c:pt>
                <c:pt idx="16414">
                  <c:v>0.34482758620689602</c:v>
                </c:pt>
                <c:pt idx="16415">
                  <c:v>0.35172413793103402</c:v>
                </c:pt>
                <c:pt idx="16416">
                  <c:v>0.35862068965517202</c:v>
                </c:pt>
                <c:pt idx="16417">
                  <c:v>0.36551724137931002</c:v>
                </c:pt>
                <c:pt idx="16418">
                  <c:v>0.37241379310344802</c:v>
                </c:pt>
                <c:pt idx="16419">
                  <c:v>0.37931034482758602</c:v>
                </c:pt>
                <c:pt idx="16420">
                  <c:v>0.38620689655172402</c:v>
                </c:pt>
                <c:pt idx="16421">
                  <c:v>0.39310344827586202</c:v>
                </c:pt>
                <c:pt idx="16422">
                  <c:v>0.4</c:v>
                </c:pt>
                <c:pt idx="16423">
                  <c:v>0.40689655172413702</c:v>
                </c:pt>
                <c:pt idx="16424">
                  <c:v>0.41379310344827502</c:v>
                </c:pt>
                <c:pt idx="16425">
                  <c:v>0.42068965517241302</c:v>
                </c:pt>
                <c:pt idx="16426">
                  <c:v>0.42758620689655102</c:v>
                </c:pt>
                <c:pt idx="16427">
                  <c:v>0.43448275862068902</c:v>
                </c:pt>
                <c:pt idx="16428">
                  <c:v>0.44137931034482702</c:v>
                </c:pt>
                <c:pt idx="16429">
                  <c:v>0.44827586206896503</c:v>
                </c:pt>
                <c:pt idx="16430">
                  <c:v>0.45517241379310303</c:v>
                </c:pt>
                <c:pt idx="16431">
                  <c:v>0.46206896551724103</c:v>
                </c:pt>
                <c:pt idx="16432">
                  <c:v>0.46896551724137903</c:v>
                </c:pt>
                <c:pt idx="16433">
                  <c:v>0.47586206896551703</c:v>
                </c:pt>
                <c:pt idx="16434">
                  <c:v>0.48275862068965503</c:v>
                </c:pt>
                <c:pt idx="16435">
                  <c:v>0.48965517241379303</c:v>
                </c:pt>
                <c:pt idx="16436">
                  <c:v>0.49655172413793103</c:v>
                </c:pt>
                <c:pt idx="16437">
                  <c:v>0.50344827586206897</c:v>
                </c:pt>
                <c:pt idx="16438">
                  <c:v>0.51034482758620603</c:v>
                </c:pt>
                <c:pt idx="16439">
                  <c:v>0.51724137931034397</c:v>
                </c:pt>
                <c:pt idx="16440">
                  <c:v>0.52413793103448203</c:v>
                </c:pt>
                <c:pt idx="16441">
                  <c:v>0.53103448275861997</c:v>
                </c:pt>
                <c:pt idx="16442">
                  <c:v>0.53793103448275803</c:v>
                </c:pt>
                <c:pt idx="16443">
                  <c:v>0.54482758620689598</c:v>
                </c:pt>
                <c:pt idx="16444">
                  <c:v>0.55172413793103403</c:v>
                </c:pt>
                <c:pt idx="16445">
                  <c:v>0.55862068965517198</c:v>
                </c:pt>
                <c:pt idx="16446">
                  <c:v>0.56551724137931003</c:v>
                </c:pt>
                <c:pt idx="16447">
                  <c:v>0.57241379310344798</c:v>
                </c:pt>
                <c:pt idx="16448">
                  <c:v>0.57931034482758603</c:v>
                </c:pt>
                <c:pt idx="16449">
                  <c:v>0.58620689655172398</c:v>
                </c:pt>
                <c:pt idx="16450">
                  <c:v>0.59310344827586203</c:v>
                </c:pt>
                <c:pt idx="16451">
                  <c:v>0.6</c:v>
                </c:pt>
                <c:pt idx="16452">
                  <c:v>0.60689655172413703</c:v>
                </c:pt>
                <c:pt idx="16453">
                  <c:v>0.61379310344827498</c:v>
                </c:pt>
                <c:pt idx="16454">
                  <c:v>0.62068965517241304</c:v>
                </c:pt>
                <c:pt idx="16455">
                  <c:v>0.62758620689655098</c:v>
                </c:pt>
                <c:pt idx="16456">
                  <c:v>0.63448275862068904</c:v>
                </c:pt>
                <c:pt idx="16457">
                  <c:v>0.64137931034482698</c:v>
                </c:pt>
                <c:pt idx="16458">
                  <c:v>0.64827586206896504</c:v>
                </c:pt>
                <c:pt idx="16459">
                  <c:v>0.65517241379310298</c:v>
                </c:pt>
                <c:pt idx="16460">
                  <c:v>0.66206896551724104</c:v>
                </c:pt>
                <c:pt idx="16461">
                  <c:v>0.66896551724137898</c:v>
                </c:pt>
                <c:pt idx="16462">
                  <c:v>0.67586206896551704</c:v>
                </c:pt>
                <c:pt idx="16463">
                  <c:v>0.68275862068965498</c:v>
                </c:pt>
                <c:pt idx="16464">
                  <c:v>0.68965517241379304</c:v>
                </c:pt>
                <c:pt idx="16465">
                  <c:v>0.69655172413793098</c:v>
                </c:pt>
                <c:pt idx="16466">
                  <c:v>0.70344827586206804</c:v>
                </c:pt>
                <c:pt idx="16467">
                  <c:v>0.71034482758620598</c:v>
                </c:pt>
                <c:pt idx="16468">
                  <c:v>0.71724137931034404</c:v>
                </c:pt>
                <c:pt idx="16469">
                  <c:v>0.72413793103448199</c:v>
                </c:pt>
                <c:pt idx="16470">
                  <c:v>0.73103448275862004</c:v>
                </c:pt>
                <c:pt idx="16471">
                  <c:v>0.73793103448275799</c:v>
                </c:pt>
                <c:pt idx="16472">
                  <c:v>0.74482758620689604</c:v>
                </c:pt>
                <c:pt idx="16473">
                  <c:v>0.75172413793103399</c:v>
                </c:pt>
                <c:pt idx="16474">
                  <c:v>0.75862068965517204</c:v>
                </c:pt>
                <c:pt idx="16475">
                  <c:v>0.76551724137930999</c:v>
                </c:pt>
                <c:pt idx="16476">
                  <c:v>0.77241379310344804</c:v>
                </c:pt>
                <c:pt idx="16477">
                  <c:v>0.77931034482758599</c:v>
                </c:pt>
                <c:pt idx="16478">
                  <c:v>0.78620689655172404</c:v>
                </c:pt>
                <c:pt idx="16479">
                  <c:v>0.79310344827586199</c:v>
                </c:pt>
                <c:pt idx="16480">
                  <c:v>0.8</c:v>
                </c:pt>
                <c:pt idx="16481">
                  <c:v>0.80689655172413699</c:v>
                </c:pt>
                <c:pt idx="16482">
                  <c:v>0.81379310344827505</c:v>
                </c:pt>
                <c:pt idx="16483">
                  <c:v>0.82068965517241299</c:v>
                </c:pt>
                <c:pt idx="16484">
                  <c:v>0.82758620689655105</c:v>
                </c:pt>
                <c:pt idx="16485">
                  <c:v>0.83448275862068899</c:v>
                </c:pt>
                <c:pt idx="16486">
                  <c:v>0.84137931034482705</c:v>
                </c:pt>
                <c:pt idx="16487">
                  <c:v>0.84827586206896499</c:v>
                </c:pt>
                <c:pt idx="16488">
                  <c:v>0.85517241379310305</c:v>
                </c:pt>
                <c:pt idx="16489">
                  <c:v>0.86206896551724099</c:v>
                </c:pt>
                <c:pt idx="16490">
                  <c:v>0.86896551724137905</c:v>
                </c:pt>
                <c:pt idx="16491">
                  <c:v>0.87586206896551699</c:v>
                </c:pt>
                <c:pt idx="16492">
                  <c:v>0.88275862068965505</c:v>
                </c:pt>
                <c:pt idx="16493">
                  <c:v>0.88965517241379299</c:v>
                </c:pt>
                <c:pt idx="16494">
                  <c:v>0.89655172413793105</c:v>
                </c:pt>
                <c:pt idx="16495">
                  <c:v>0.90344827586206899</c:v>
                </c:pt>
                <c:pt idx="16496">
                  <c:v>0.91034482758620605</c:v>
                </c:pt>
                <c:pt idx="16497">
                  <c:v>0.917241379310344</c:v>
                </c:pt>
                <c:pt idx="16498">
                  <c:v>0.92413793103448205</c:v>
                </c:pt>
                <c:pt idx="16499">
                  <c:v>0.93103448275862</c:v>
                </c:pt>
                <c:pt idx="16500">
                  <c:v>0.93793103448275805</c:v>
                </c:pt>
                <c:pt idx="16501">
                  <c:v>0.944827586206896</c:v>
                </c:pt>
                <c:pt idx="16502">
                  <c:v>0.95172413793103405</c:v>
                </c:pt>
                <c:pt idx="16503">
                  <c:v>0.958620689655172</c:v>
                </c:pt>
                <c:pt idx="16504">
                  <c:v>0.96551724137931005</c:v>
                </c:pt>
                <c:pt idx="16505">
                  <c:v>0.972413793103448</c:v>
                </c:pt>
                <c:pt idx="16506">
                  <c:v>0.97931034482758605</c:v>
                </c:pt>
                <c:pt idx="16507">
                  <c:v>0.986206896551724</c:v>
                </c:pt>
                <c:pt idx="16508">
                  <c:v>0.99310344827586206</c:v>
                </c:pt>
                <c:pt idx="16509">
                  <c:v>0</c:v>
                </c:pt>
                <c:pt idx="16510">
                  <c:v>1.7857142857142801E-2</c:v>
                </c:pt>
                <c:pt idx="16511">
                  <c:v>3.5714285714285698E-2</c:v>
                </c:pt>
                <c:pt idx="16512">
                  <c:v>5.3571428571428499E-2</c:v>
                </c:pt>
                <c:pt idx="16513">
                  <c:v>7.1428571428571397E-2</c:v>
                </c:pt>
                <c:pt idx="16514">
                  <c:v>8.9285714285714204E-2</c:v>
                </c:pt>
                <c:pt idx="16515">
                  <c:v>0.107142857142857</c:v>
                </c:pt>
                <c:pt idx="16516">
                  <c:v>0.125</c:v>
                </c:pt>
                <c:pt idx="16517">
                  <c:v>0.14285714285714199</c:v>
                </c:pt>
                <c:pt idx="16518">
                  <c:v>0.160714285714285</c:v>
                </c:pt>
                <c:pt idx="16519">
                  <c:v>0.17857142857142799</c:v>
                </c:pt>
                <c:pt idx="16520">
                  <c:v>0.19642857142857101</c:v>
                </c:pt>
                <c:pt idx="16521">
                  <c:v>0.214285714285714</c:v>
                </c:pt>
                <c:pt idx="16522">
                  <c:v>0.23214285714285701</c:v>
                </c:pt>
                <c:pt idx="16523">
                  <c:v>0.25</c:v>
                </c:pt>
                <c:pt idx="16524">
                  <c:v>0.26785714285714202</c:v>
                </c:pt>
                <c:pt idx="16525">
                  <c:v>0.28571428571428498</c:v>
                </c:pt>
                <c:pt idx="16526">
                  <c:v>0.30357142857142799</c:v>
                </c:pt>
                <c:pt idx="16527">
                  <c:v>0.32142857142857101</c:v>
                </c:pt>
                <c:pt idx="16528">
                  <c:v>0.33928571428571402</c:v>
                </c:pt>
                <c:pt idx="16529">
                  <c:v>0.35714285714285698</c:v>
                </c:pt>
                <c:pt idx="16530">
                  <c:v>0.375</c:v>
                </c:pt>
                <c:pt idx="16531">
                  <c:v>0.39285714285714202</c:v>
                </c:pt>
                <c:pt idx="16532">
                  <c:v>0.41071428571428498</c:v>
                </c:pt>
                <c:pt idx="16533">
                  <c:v>0.42857142857142799</c:v>
                </c:pt>
                <c:pt idx="16534">
                  <c:v>0.44642857142857101</c:v>
                </c:pt>
                <c:pt idx="16535">
                  <c:v>0.46428571428571402</c:v>
                </c:pt>
                <c:pt idx="16536">
                  <c:v>0.48214285714285698</c:v>
                </c:pt>
                <c:pt idx="16537">
                  <c:v>0.5</c:v>
                </c:pt>
                <c:pt idx="16538">
                  <c:v>0.51785714285714202</c:v>
                </c:pt>
                <c:pt idx="16539">
                  <c:v>0.53571428571428503</c:v>
                </c:pt>
                <c:pt idx="16540">
                  <c:v>0.55357142857142805</c:v>
                </c:pt>
                <c:pt idx="16541">
                  <c:v>0.57142857142857095</c:v>
                </c:pt>
                <c:pt idx="16542">
                  <c:v>0.58928571428571397</c:v>
                </c:pt>
                <c:pt idx="16543">
                  <c:v>0.60714285714285698</c:v>
                </c:pt>
                <c:pt idx="16544">
                  <c:v>0.625</c:v>
                </c:pt>
                <c:pt idx="16545">
                  <c:v>0.64285714285714202</c:v>
                </c:pt>
                <c:pt idx="16546">
                  <c:v>0.66071428571428503</c:v>
                </c:pt>
                <c:pt idx="16547">
                  <c:v>0.67857142857142805</c:v>
                </c:pt>
                <c:pt idx="16548">
                  <c:v>0.69642857142857095</c:v>
                </c:pt>
                <c:pt idx="16549">
                  <c:v>0.71428571428571397</c:v>
                </c:pt>
                <c:pt idx="16550">
                  <c:v>0.73214285714285698</c:v>
                </c:pt>
                <c:pt idx="16551">
                  <c:v>0.75</c:v>
                </c:pt>
                <c:pt idx="16552">
                  <c:v>0.76785714285714202</c:v>
                </c:pt>
                <c:pt idx="16553">
                  <c:v>0.78571428571428503</c:v>
                </c:pt>
                <c:pt idx="16554">
                  <c:v>0.80357142857142805</c:v>
                </c:pt>
                <c:pt idx="16555">
                  <c:v>0.82142857142857095</c:v>
                </c:pt>
                <c:pt idx="16556">
                  <c:v>0.83928571428571397</c:v>
                </c:pt>
                <c:pt idx="16557">
                  <c:v>0.85714285714285698</c:v>
                </c:pt>
                <c:pt idx="16558">
                  <c:v>0.875</c:v>
                </c:pt>
                <c:pt idx="16559">
                  <c:v>0.89285714285714202</c:v>
                </c:pt>
                <c:pt idx="16560">
                  <c:v>0.91071428571428503</c:v>
                </c:pt>
                <c:pt idx="16561">
                  <c:v>0.92857142857142805</c:v>
                </c:pt>
                <c:pt idx="16562">
                  <c:v>0.94642857142857095</c:v>
                </c:pt>
                <c:pt idx="16563">
                  <c:v>0.96428571428571397</c:v>
                </c:pt>
                <c:pt idx="16564">
                  <c:v>0.98214285714285698</c:v>
                </c:pt>
                <c:pt idx="16565">
                  <c:v>0</c:v>
                </c:pt>
                <c:pt idx="16566">
                  <c:v>1.51515151515151E-2</c:v>
                </c:pt>
                <c:pt idx="16567">
                  <c:v>3.03030303030303E-2</c:v>
                </c:pt>
                <c:pt idx="16568">
                  <c:v>4.54545454545454E-2</c:v>
                </c:pt>
                <c:pt idx="16569">
                  <c:v>6.0606060606060601E-2</c:v>
                </c:pt>
                <c:pt idx="16570">
                  <c:v>7.5757575757575704E-2</c:v>
                </c:pt>
                <c:pt idx="16571">
                  <c:v>9.0909090909090898E-2</c:v>
                </c:pt>
                <c:pt idx="16572">
                  <c:v>0.10606060606060599</c:v>
                </c:pt>
                <c:pt idx="16573">
                  <c:v>0.12121212121212099</c:v>
                </c:pt>
                <c:pt idx="16574">
                  <c:v>0.13636363636363599</c:v>
                </c:pt>
                <c:pt idx="16575">
                  <c:v>0.15151515151515099</c:v>
                </c:pt>
                <c:pt idx="16576">
                  <c:v>0.16666666666666599</c:v>
                </c:pt>
                <c:pt idx="16577">
                  <c:v>0.18181818181818099</c:v>
                </c:pt>
                <c:pt idx="16578">
                  <c:v>0.19696969696969599</c:v>
                </c:pt>
                <c:pt idx="16579">
                  <c:v>0.21212121212121199</c:v>
                </c:pt>
                <c:pt idx="16580">
                  <c:v>0.22727272727272699</c:v>
                </c:pt>
                <c:pt idx="16581">
                  <c:v>0.24242424242424199</c:v>
                </c:pt>
                <c:pt idx="16582">
                  <c:v>0.25757575757575701</c:v>
                </c:pt>
                <c:pt idx="16583">
                  <c:v>0.27272727272727199</c:v>
                </c:pt>
                <c:pt idx="16584">
                  <c:v>0.28787878787878701</c:v>
                </c:pt>
                <c:pt idx="16585">
                  <c:v>0.30303030303030298</c:v>
                </c:pt>
                <c:pt idx="16586">
                  <c:v>0.31818181818181801</c:v>
                </c:pt>
                <c:pt idx="16587">
                  <c:v>0.33333333333333298</c:v>
                </c:pt>
                <c:pt idx="16588">
                  <c:v>0.34848484848484801</c:v>
                </c:pt>
                <c:pt idx="16589">
                  <c:v>0.36363636363636298</c:v>
                </c:pt>
                <c:pt idx="16590">
                  <c:v>0.37878787878787801</c:v>
                </c:pt>
                <c:pt idx="16591">
                  <c:v>0.39393939393939298</c:v>
                </c:pt>
                <c:pt idx="16592">
                  <c:v>0.40909090909090901</c:v>
                </c:pt>
                <c:pt idx="16593">
                  <c:v>0.42424242424242398</c:v>
                </c:pt>
                <c:pt idx="16594">
                  <c:v>0.439393939393939</c:v>
                </c:pt>
                <c:pt idx="16595">
                  <c:v>0.45454545454545398</c:v>
                </c:pt>
                <c:pt idx="16596">
                  <c:v>0.469696969696969</c:v>
                </c:pt>
                <c:pt idx="16597">
                  <c:v>0.48484848484848397</c:v>
                </c:pt>
                <c:pt idx="16598">
                  <c:v>0.5</c:v>
                </c:pt>
                <c:pt idx="16599">
                  <c:v>0.51515151515151503</c:v>
                </c:pt>
                <c:pt idx="16600">
                  <c:v>0.53030303030303005</c:v>
                </c:pt>
                <c:pt idx="16601">
                  <c:v>0.54545454545454497</c:v>
                </c:pt>
                <c:pt idx="16602">
                  <c:v>0.56060606060606</c:v>
                </c:pt>
                <c:pt idx="16603">
                  <c:v>0.57575757575757502</c:v>
                </c:pt>
                <c:pt idx="16604">
                  <c:v>0.59090909090909005</c:v>
                </c:pt>
                <c:pt idx="16605">
                  <c:v>0.60606060606060597</c:v>
                </c:pt>
                <c:pt idx="16606">
                  <c:v>0.62121212121212099</c:v>
                </c:pt>
                <c:pt idx="16607">
                  <c:v>0.63636363636363602</c:v>
                </c:pt>
                <c:pt idx="16608">
                  <c:v>0.65151515151515105</c:v>
                </c:pt>
                <c:pt idx="16609">
                  <c:v>0.66666666666666596</c:v>
                </c:pt>
                <c:pt idx="16610">
                  <c:v>0.68181818181818099</c:v>
                </c:pt>
                <c:pt idx="16611">
                  <c:v>0.69696969696969702</c:v>
                </c:pt>
                <c:pt idx="16612">
                  <c:v>0.71212121212121204</c:v>
                </c:pt>
                <c:pt idx="16613">
                  <c:v>0.72727272727272696</c:v>
                </c:pt>
                <c:pt idx="16614">
                  <c:v>0.74242424242424199</c:v>
                </c:pt>
                <c:pt idx="16615">
                  <c:v>0.75757575757575701</c:v>
                </c:pt>
                <c:pt idx="16616">
                  <c:v>0.77272727272727204</c:v>
                </c:pt>
                <c:pt idx="16617">
                  <c:v>0.78787878787878696</c:v>
                </c:pt>
                <c:pt idx="16618">
                  <c:v>0.80303030303030298</c:v>
                </c:pt>
                <c:pt idx="16619">
                  <c:v>0.81818181818181801</c:v>
                </c:pt>
                <c:pt idx="16620">
                  <c:v>0.83333333333333304</c:v>
                </c:pt>
                <c:pt idx="16621">
                  <c:v>0.84848484848484795</c:v>
                </c:pt>
                <c:pt idx="16622">
                  <c:v>0.86363636363636298</c:v>
                </c:pt>
                <c:pt idx="16623">
                  <c:v>0.87878787878787801</c:v>
                </c:pt>
                <c:pt idx="16624">
                  <c:v>0.89393939393939303</c:v>
                </c:pt>
                <c:pt idx="16625">
                  <c:v>0.90909090909090895</c:v>
                </c:pt>
                <c:pt idx="16626">
                  <c:v>0.92424242424242398</c:v>
                </c:pt>
                <c:pt idx="16627">
                  <c:v>0.939393939393939</c:v>
                </c:pt>
                <c:pt idx="16628">
                  <c:v>0.95454545454545403</c:v>
                </c:pt>
                <c:pt idx="16629">
                  <c:v>0.96969696969696895</c:v>
                </c:pt>
                <c:pt idx="16630">
                  <c:v>0.98484848484848397</c:v>
                </c:pt>
                <c:pt idx="16631">
                  <c:v>0</c:v>
                </c:pt>
                <c:pt idx="16632">
                  <c:v>2.6315789473684199E-2</c:v>
                </c:pt>
                <c:pt idx="16633">
                  <c:v>5.2631578947368397E-2</c:v>
                </c:pt>
                <c:pt idx="16634">
                  <c:v>7.8947368421052599E-2</c:v>
                </c:pt>
                <c:pt idx="16635">
                  <c:v>0.105263157894736</c:v>
                </c:pt>
                <c:pt idx="16636">
                  <c:v>0.13157894736842099</c:v>
                </c:pt>
                <c:pt idx="16637">
                  <c:v>0.157894736842105</c:v>
                </c:pt>
                <c:pt idx="16638">
                  <c:v>0.18421052631578899</c:v>
                </c:pt>
                <c:pt idx="16639">
                  <c:v>0.21052631578947301</c:v>
                </c:pt>
                <c:pt idx="16640">
                  <c:v>0.23684210526315699</c:v>
                </c:pt>
                <c:pt idx="16641">
                  <c:v>0.26315789473684198</c:v>
                </c:pt>
                <c:pt idx="16642">
                  <c:v>0.28947368421052599</c:v>
                </c:pt>
                <c:pt idx="16643">
                  <c:v>0.31578947368421001</c:v>
                </c:pt>
                <c:pt idx="16644">
                  <c:v>0.34210526315789402</c:v>
                </c:pt>
                <c:pt idx="16645">
                  <c:v>0.36842105263157798</c:v>
                </c:pt>
                <c:pt idx="16646">
                  <c:v>0.394736842105263</c:v>
                </c:pt>
                <c:pt idx="16647">
                  <c:v>0.42105263157894701</c:v>
                </c:pt>
                <c:pt idx="16648">
                  <c:v>0.44736842105263103</c:v>
                </c:pt>
                <c:pt idx="16649">
                  <c:v>0.47368421052631499</c:v>
                </c:pt>
                <c:pt idx="16650">
                  <c:v>0.5</c:v>
                </c:pt>
                <c:pt idx="16651">
                  <c:v>0.52631578947368396</c:v>
                </c:pt>
                <c:pt idx="16652">
                  <c:v>0.55263157894736803</c:v>
                </c:pt>
                <c:pt idx="16653">
                  <c:v>0.57894736842105199</c:v>
                </c:pt>
                <c:pt idx="16654">
                  <c:v>0.60526315789473595</c:v>
                </c:pt>
                <c:pt idx="16655">
                  <c:v>0.63157894736842102</c:v>
                </c:pt>
                <c:pt idx="16656">
                  <c:v>0.65789473684210498</c:v>
                </c:pt>
                <c:pt idx="16657">
                  <c:v>0.68421052631578905</c:v>
                </c:pt>
                <c:pt idx="16658">
                  <c:v>0.71052631578947301</c:v>
                </c:pt>
                <c:pt idx="16659">
                  <c:v>0.73684210526315697</c:v>
                </c:pt>
                <c:pt idx="16660">
                  <c:v>0.76315789473684204</c:v>
                </c:pt>
                <c:pt idx="16661">
                  <c:v>0.78947368421052599</c:v>
                </c:pt>
                <c:pt idx="16662">
                  <c:v>0.81578947368420995</c:v>
                </c:pt>
                <c:pt idx="16663">
                  <c:v>0.84210526315789402</c:v>
                </c:pt>
                <c:pt idx="16664">
                  <c:v>0.86842105263157898</c:v>
                </c:pt>
                <c:pt idx="16665">
                  <c:v>0.89473684210526305</c:v>
                </c:pt>
                <c:pt idx="16666">
                  <c:v>0.92105263157894701</c:v>
                </c:pt>
                <c:pt idx="16667">
                  <c:v>0.94736842105263097</c:v>
                </c:pt>
                <c:pt idx="16668">
                  <c:v>0.97368421052631504</c:v>
                </c:pt>
                <c:pt idx="16669">
                  <c:v>0</c:v>
                </c:pt>
                <c:pt idx="16670">
                  <c:v>4.54545454545454E-2</c:v>
                </c:pt>
                <c:pt idx="16671">
                  <c:v>9.0909090909090898E-2</c:v>
                </c:pt>
                <c:pt idx="16672">
                  <c:v>0.13636363636363599</c:v>
                </c:pt>
                <c:pt idx="16673">
                  <c:v>0.18181818181818099</c:v>
                </c:pt>
                <c:pt idx="16674">
                  <c:v>0.22727272727272699</c:v>
                </c:pt>
                <c:pt idx="16675">
                  <c:v>0.27272727272727199</c:v>
                </c:pt>
                <c:pt idx="16676">
                  <c:v>0.31818181818181801</c:v>
                </c:pt>
                <c:pt idx="16677">
                  <c:v>0.36363636363636298</c:v>
                </c:pt>
                <c:pt idx="16678">
                  <c:v>0.40909090909090901</c:v>
                </c:pt>
                <c:pt idx="16679">
                  <c:v>0.45454545454545398</c:v>
                </c:pt>
                <c:pt idx="16680">
                  <c:v>0.5</c:v>
                </c:pt>
                <c:pt idx="16681">
                  <c:v>0.54545454545454497</c:v>
                </c:pt>
                <c:pt idx="16682">
                  <c:v>0.59090909090909005</c:v>
                </c:pt>
                <c:pt idx="16683">
                  <c:v>0.63636363636363602</c:v>
                </c:pt>
                <c:pt idx="16684">
                  <c:v>0.68181818181818099</c:v>
                </c:pt>
                <c:pt idx="16685">
                  <c:v>0.72727272727272696</c:v>
                </c:pt>
                <c:pt idx="16686">
                  <c:v>0.77272727272727204</c:v>
                </c:pt>
                <c:pt idx="16687">
                  <c:v>0.81818181818181801</c:v>
                </c:pt>
                <c:pt idx="16688">
                  <c:v>0.86363636363636298</c:v>
                </c:pt>
                <c:pt idx="16689">
                  <c:v>0.90909090909090895</c:v>
                </c:pt>
                <c:pt idx="16690">
                  <c:v>0.95454545454545403</c:v>
                </c:pt>
                <c:pt idx="16691">
                  <c:v>0</c:v>
                </c:pt>
                <c:pt idx="16692">
                  <c:v>2.1276595744680799E-2</c:v>
                </c:pt>
                <c:pt idx="16693">
                  <c:v>4.2553191489361701E-2</c:v>
                </c:pt>
                <c:pt idx="16694">
                  <c:v>6.3829787234042507E-2</c:v>
                </c:pt>
                <c:pt idx="16695">
                  <c:v>8.5106382978723402E-2</c:v>
                </c:pt>
                <c:pt idx="16696">
                  <c:v>0.10638297872340401</c:v>
                </c:pt>
                <c:pt idx="16697">
                  <c:v>0.12765957446808501</c:v>
                </c:pt>
                <c:pt idx="16698">
                  <c:v>0.14893617021276501</c:v>
                </c:pt>
                <c:pt idx="16699">
                  <c:v>0.170212765957446</c:v>
                </c:pt>
                <c:pt idx="16700">
                  <c:v>0.19148936170212699</c:v>
                </c:pt>
                <c:pt idx="16701">
                  <c:v>0.21276595744680801</c:v>
                </c:pt>
                <c:pt idx="16702">
                  <c:v>0.23404255319148901</c:v>
                </c:pt>
                <c:pt idx="16703">
                  <c:v>0.25531914893617003</c:v>
                </c:pt>
                <c:pt idx="16704">
                  <c:v>0.27659574468085102</c:v>
                </c:pt>
                <c:pt idx="16705">
                  <c:v>0.29787234042553101</c:v>
                </c:pt>
                <c:pt idx="16706">
                  <c:v>0.31914893617021201</c:v>
                </c:pt>
                <c:pt idx="16707">
                  <c:v>0.340425531914893</c:v>
                </c:pt>
                <c:pt idx="16708">
                  <c:v>0.36170212765957399</c:v>
                </c:pt>
                <c:pt idx="16709">
                  <c:v>0.38297872340425498</c:v>
                </c:pt>
                <c:pt idx="16710">
                  <c:v>0.40425531914893598</c:v>
                </c:pt>
                <c:pt idx="16711">
                  <c:v>0.42553191489361702</c:v>
                </c:pt>
                <c:pt idx="16712">
                  <c:v>0.44680851063829702</c:v>
                </c:pt>
                <c:pt idx="16713">
                  <c:v>0.46808510638297801</c:v>
                </c:pt>
                <c:pt idx="16714">
                  <c:v>0.489361702127659</c:v>
                </c:pt>
                <c:pt idx="16715">
                  <c:v>0.51063829787234005</c:v>
                </c:pt>
                <c:pt idx="16716">
                  <c:v>0.53191489361702105</c:v>
                </c:pt>
                <c:pt idx="16717">
                  <c:v>0.55319148936170204</c:v>
                </c:pt>
                <c:pt idx="16718">
                  <c:v>0.57446808510638303</c:v>
                </c:pt>
                <c:pt idx="16719">
                  <c:v>0.59574468085106302</c:v>
                </c:pt>
                <c:pt idx="16720">
                  <c:v>0.61702127659574402</c:v>
                </c:pt>
                <c:pt idx="16721">
                  <c:v>0.63829787234042501</c:v>
                </c:pt>
                <c:pt idx="16722">
                  <c:v>0.659574468085106</c:v>
                </c:pt>
                <c:pt idx="16723">
                  <c:v>0.680851063829787</c:v>
                </c:pt>
                <c:pt idx="16724">
                  <c:v>0.70212765957446799</c:v>
                </c:pt>
                <c:pt idx="16725">
                  <c:v>0.72340425531914898</c:v>
                </c:pt>
                <c:pt idx="16726">
                  <c:v>0.74468085106382897</c:v>
                </c:pt>
                <c:pt idx="16727">
                  <c:v>0.76595744680850997</c:v>
                </c:pt>
                <c:pt idx="16728">
                  <c:v>0.78723404255319096</c:v>
                </c:pt>
                <c:pt idx="16729">
                  <c:v>0.80851063829787195</c:v>
                </c:pt>
                <c:pt idx="16730">
                  <c:v>0.82978723404255295</c:v>
                </c:pt>
                <c:pt idx="16731">
                  <c:v>0.85106382978723405</c:v>
                </c:pt>
                <c:pt idx="16732">
                  <c:v>0.87234042553191404</c:v>
                </c:pt>
                <c:pt idx="16733">
                  <c:v>0.89361702127659504</c:v>
                </c:pt>
                <c:pt idx="16734">
                  <c:v>0.91489361702127603</c:v>
                </c:pt>
                <c:pt idx="16735">
                  <c:v>0.93617021276595702</c:v>
                </c:pt>
                <c:pt idx="16736">
                  <c:v>0.95744680851063801</c:v>
                </c:pt>
                <c:pt idx="16737">
                  <c:v>0.97872340425531901</c:v>
                </c:pt>
                <c:pt idx="16738">
                  <c:v>0</c:v>
                </c:pt>
                <c:pt idx="16739">
                  <c:v>1.0752688172042999E-2</c:v>
                </c:pt>
                <c:pt idx="16740">
                  <c:v>2.1505376344085999E-2</c:v>
                </c:pt>
                <c:pt idx="16741">
                  <c:v>3.2258064516128997E-2</c:v>
                </c:pt>
                <c:pt idx="16742">
                  <c:v>4.3010752688171998E-2</c:v>
                </c:pt>
                <c:pt idx="16743">
                  <c:v>5.3763440860214999E-2</c:v>
                </c:pt>
                <c:pt idx="16744">
                  <c:v>6.4516129032257993E-2</c:v>
                </c:pt>
                <c:pt idx="16745">
                  <c:v>7.5268817204300995E-2</c:v>
                </c:pt>
                <c:pt idx="16746">
                  <c:v>8.6021505376343996E-2</c:v>
                </c:pt>
                <c:pt idx="16747">
                  <c:v>9.6774193548387094E-2</c:v>
                </c:pt>
                <c:pt idx="16748">
                  <c:v>0.10752688172043</c:v>
                </c:pt>
                <c:pt idx="16749">
                  <c:v>0.118279569892473</c:v>
                </c:pt>
                <c:pt idx="16750">
                  <c:v>0.12903225806451599</c:v>
                </c:pt>
                <c:pt idx="16751">
                  <c:v>0.13978494623655899</c:v>
                </c:pt>
                <c:pt idx="16752">
                  <c:v>0.15053763440860199</c:v>
                </c:pt>
                <c:pt idx="16753">
                  <c:v>0.16129032258064499</c:v>
                </c:pt>
                <c:pt idx="16754">
                  <c:v>0.17204301075268799</c:v>
                </c:pt>
                <c:pt idx="16755">
                  <c:v>0.18279569892473099</c:v>
                </c:pt>
                <c:pt idx="16756">
                  <c:v>0.19354838709677399</c:v>
                </c:pt>
                <c:pt idx="16757">
                  <c:v>0.204301075268817</c:v>
                </c:pt>
                <c:pt idx="16758">
                  <c:v>0.21505376344086</c:v>
                </c:pt>
                <c:pt idx="16759">
                  <c:v>0.225806451612903</c:v>
                </c:pt>
                <c:pt idx="16760">
                  <c:v>0.236559139784946</c:v>
                </c:pt>
                <c:pt idx="16761">
                  <c:v>0.247311827956989</c:v>
                </c:pt>
                <c:pt idx="16762">
                  <c:v>0.25806451612903197</c:v>
                </c:pt>
                <c:pt idx="16763">
                  <c:v>0.26881720430107497</c:v>
                </c:pt>
                <c:pt idx="16764">
                  <c:v>0.27956989247311798</c:v>
                </c:pt>
                <c:pt idx="16765">
                  <c:v>0.29032258064516098</c:v>
                </c:pt>
                <c:pt idx="16766">
                  <c:v>0.30107526881720398</c:v>
                </c:pt>
                <c:pt idx="16767">
                  <c:v>0.31182795698924698</c:v>
                </c:pt>
                <c:pt idx="16768">
                  <c:v>0.32258064516128998</c:v>
                </c:pt>
                <c:pt idx="16769">
                  <c:v>0.33333333333333298</c:v>
                </c:pt>
                <c:pt idx="16770">
                  <c:v>0.34408602150537598</c:v>
                </c:pt>
                <c:pt idx="16771">
                  <c:v>0.35483870967741898</c:v>
                </c:pt>
                <c:pt idx="16772">
                  <c:v>0.36559139784946199</c:v>
                </c:pt>
                <c:pt idx="16773">
                  <c:v>0.37634408602150499</c:v>
                </c:pt>
                <c:pt idx="16774">
                  <c:v>0.38709677419354799</c:v>
                </c:pt>
                <c:pt idx="16775">
                  <c:v>0.39784946236559099</c:v>
                </c:pt>
                <c:pt idx="16776">
                  <c:v>0.40860215053763399</c:v>
                </c:pt>
                <c:pt idx="16777">
                  <c:v>0.41935483870967699</c:v>
                </c:pt>
                <c:pt idx="16778">
                  <c:v>0.43010752688171999</c:v>
                </c:pt>
                <c:pt idx="16779">
                  <c:v>0.44086021505376299</c:v>
                </c:pt>
                <c:pt idx="16780">
                  <c:v>0.45161290322580599</c:v>
                </c:pt>
                <c:pt idx="16781">
                  <c:v>0.462365591397849</c:v>
                </c:pt>
                <c:pt idx="16782">
                  <c:v>0.473118279569892</c:v>
                </c:pt>
                <c:pt idx="16783">
                  <c:v>0.483870967741935</c:v>
                </c:pt>
                <c:pt idx="16784">
                  <c:v>0.494623655913978</c:v>
                </c:pt>
                <c:pt idx="16785">
                  <c:v>0.50537634408602095</c:v>
                </c:pt>
                <c:pt idx="16786">
                  <c:v>0.51612903225806395</c:v>
                </c:pt>
                <c:pt idx="16787">
                  <c:v>0.52688172043010695</c:v>
                </c:pt>
                <c:pt idx="16788">
                  <c:v>0.53763440860214995</c:v>
                </c:pt>
                <c:pt idx="16789">
                  <c:v>0.54838709677419295</c:v>
                </c:pt>
                <c:pt idx="16790">
                  <c:v>0.55913978494623595</c:v>
                </c:pt>
                <c:pt idx="16791">
                  <c:v>0.56989247311827895</c:v>
                </c:pt>
                <c:pt idx="16792">
                  <c:v>0.58064516129032195</c:v>
                </c:pt>
                <c:pt idx="16793">
                  <c:v>0.59139784946236496</c:v>
                </c:pt>
                <c:pt idx="16794">
                  <c:v>0.60215053763440796</c:v>
                </c:pt>
                <c:pt idx="16795">
                  <c:v>0.61290322580645096</c:v>
                </c:pt>
                <c:pt idx="16796">
                  <c:v>0.62365591397849396</c:v>
                </c:pt>
                <c:pt idx="16797">
                  <c:v>0.63440860215053696</c:v>
                </c:pt>
                <c:pt idx="16798">
                  <c:v>0.64516129032257996</c:v>
                </c:pt>
                <c:pt idx="16799">
                  <c:v>0.65591397849462296</c:v>
                </c:pt>
                <c:pt idx="16800">
                  <c:v>0.66666666666666596</c:v>
                </c:pt>
                <c:pt idx="16801">
                  <c:v>0.67741935483870896</c:v>
                </c:pt>
                <c:pt idx="16802">
                  <c:v>0.68817204301075197</c:v>
                </c:pt>
                <c:pt idx="16803">
                  <c:v>0.69892473118279497</c:v>
                </c:pt>
                <c:pt idx="16804">
                  <c:v>0.70967741935483797</c:v>
                </c:pt>
                <c:pt idx="16805">
                  <c:v>0.72043010752688097</c:v>
                </c:pt>
                <c:pt idx="16806">
                  <c:v>0.73118279569892397</c:v>
                </c:pt>
                <c:pt idx="16807">
                  <c:v>0.74193548387096697</c:v>
                </c:pt>
                <c:pt idx="16808">
                  <c:v>0.75268817204300997</c:v>
                </c:pt>
                <c:pt idx="16809">
                  <c:v>0.76344086021505297</c:v>
                </c:pt>
                <c:pt idx="16810">
                  <c:v>0.77419354838709598</c:v>
                </c:pt>
                <c:pt idx="16811">
                  <c:v>0.78494623655913898</c:v>
                </c:pt>
                <c:pt idx="16812">
                  <c:v>0.79569892473118198</c:v>
                </c:pt>
                <c:pt idx="16813">
                  <c:v>0.80645161290322498</c:v>
                </c:pt>
                <c:pt idx="16814">
                  <c:v>0.81720430107526798</c:v>
                </c:pt>
                <c:pt idx="16815">
                  <c:v>0.82795698924731098</c:v>
                </c:pt>
                <c:pt idx="16816">
                  <c:v>0.83870967741935398</c:v>
                </c:pt>
                <c:pt idx="16817">
                  <c:v>0.84946236559139698</c:v>
                </c:pt>
                <c:pt idx="16818">
                  <c:v>0.86021505376343999</c:v>
                </c:pt>
                <c:pt idx="16819">
                  <c:v>0.87096774193548299</c:v>
                </c:pt>
                <c:pt idx="16820">
                  <c:v>0.88172043010752599</c:v>
                </c:pt>
                <c:pt idx="16821">
                  <c:v>0.89247311827956899</c:v>
                </c:pt>
                <c:pt idx="16822">
                  <c:v>0.90322580645161199</c:v>
                </c:pt>
                <c:pt idx="16823">
                  <c:v>0.91397849462365499</c:v>
                </c:pt>
                <c:pt idx="16824">
                  <c:v>0.92473118279569799</c:v>
                </c:pt>
                <c:pt idx="16825">
                  <c:v>0.93548387096774099</c:v>
                </c:pt>
                <c:pt idx="16826">
                  <c:v>0.94623655913978499</c:v>
                </c:pt>
                <c:pt idx="16827">
                  <c:v>0.956989247311828</c:v>
                </c:pt>
                <c:pt idx="16828">
                  <c:v>0.967741935483871</c:v>
                </c:pt>
                <c:pt idx="16829">
                  <c:v>0.978494623655914</c:v>
                </c:pt>
                <c:pt idx="16830">
                  <c:v>0.989247311827957</c:v>
                </c:pt>
                <c:pt idx="16831">
                  <c:v>0</c:v>
                </c:pt>
                <c:pt idx="16832">
                  <c:v>1.3698630136986301E-2</c:v>
                </c:pt>
                <c:pt idx="16833">
                  <c:v>2.7397260273972601E-2</c:v>
                </c:pt>
                <c:pt idx="16834">
                  <c:v>4.1095890410958902E-2</c:v>
                </c:pt>
                <c:pt idx="16835">
                  <c:v>5.4794520547945202E-2</c:v>
                </c:pt>
                <c:pt idx="16836">
                  <c:v>6.8493150684931503E-2</c:v>
                </c:pt>
                <c:pt idx="16837">
                  <c:v>8.2191780821917804E-2</c:v>
                </c:pt>
                <c:pt idx="16838">
                  <c:v>9.5890410958904104E-2</c:v>
                </c:pt>
                <c:pt idx="16839">
                  <c:v>0.10958904109589</c:v>
                </c:pt>
                <c:pt idx="16840">
                  <c:v>0.123287671232876</c:v>
                </c:pt>
                <c:pt idx="16841">
                  <c:v>0.13698630136986301</c:v>
                </c:pt>
                <c:pt idx="16842">
                  <c:v>0.150684931506849</c:v>
                </c:pt>
                <c:pt idx="16843">
                  <c:v>0.164383561643835</c:v>
                </c:pt>
                <c:pt idx="16844">
                  <c:v>0.17808219178082099</c:v>
                </c:pt>
                <c:pt idx="16845">
                  <c:v>0.19178082191780799</c:v>
                </c:pt>
                <c:pt idx="16846">
                  <c:v>0.20547945205479401</c:v>
                </c:pt>
                <c:pt idx="16847">
                  <c:v>0.21917808219178</c:v>
                </c:pt>
                <c:pt idx="16848">
                  <c:v>0.232876712328767</c:v>
                </c:pt>
                <c:pt idx="16849">
                  <c:v>0.24657534246575299</c:v>
                </c:pt>
                <c:pt idx="16850">
                  <c:v>0.26027397260273899</c:v>
                </c:pt>
                <c:pt idx="16851">
                  <c:v>0.27397260273972601</c:v>
                </c:pt>
                <c:pt idx="16852">
                  <c:v>0.28767123287671198</c:v>
                </c:pt>
                <c:pt idx="16853">
                  <c:v>0.301369863013698</c:v>
                </c:pt>
                <c:pt idx="16854">
                  <c:v>0.31506849315068403</c:v>
                </c:pt>
                <c:pt idx="16855">
                  <c:v>0.32876712328767099</c:v>
                </c:pt>
                <c:pt idx="16856">
                  <c:v>0.34246575342465702</c:v>
                </c:pt>
                <c:pt idx="16857">
                  <c:v>0.35616438356164298</c:v>
                </c:pt>
                <c:pt idx="16858">
                  <c:v>0.36986301369863001</c:v>
                </c:pt>
                <c:pt idx="16859">
                  <c:v>0.38356164383561597</c:v>
                </c:pt>
                <c:pt idx="16860">
                  <c:v>0.397260273972602</c:v>
                </c:pt>
                <c:pt idx="16861">
                  <c:v>0.41095890410958902</c:v>
                </c:pt>
                <c:pt idx="16862">
                  <c:v>0.42465753424657499</c:v>
                </c:pt>
                <c:pt idx="16863">
                  <c:v>0.43835616438356101</c:v>
                </c:pt>
                <c:pt idx="16864">
                  <c:v>0.45205479452054698</c:v>
                </c:pt>
                <c:pt idx="16865">
                  <c:v>0.465753424657534</c:v>
                </c:pt>
                <c:pt idx="16866">
                  <c:v>0.47945205479452002</c:v>
                </c:pt>
                <c:pt idx="16867">
                  <c:v>0.49315068493150599</c:v>
                </c:pt>
                <c:pt idx="16868">
                  <c:v>0.50684931506849296</c:v>
                </c:pt>
                <c:pt idx="16869">
                  <c:v>0.52054794520547898</c:v>
                </c:pt>
                <c:pt idx="16870">
                  <c:v>0.534246575342465</c:v>
                </c:pt>
                <c:pt idx="16871">
                  <c:v>0.54794520547945202</c:v>
                </c:pt>
                <c:pt idx="16872">
                  <c:v>0.56164383561643805</c:v>
                </c:pt>
                <c:pt idx="16873">
                  <c:v>0.57534246575342396</c:v>
                </c:pt>
                <c:pt idx="16874">
                  <c:v>0.58904109589041098</c:v>
                </c:pt>
                <c:pt idx="16875">
                  <c:v>0.602739726027397</c:v>
                </c:pt>
                <c:pt idx="16876">
                  <c:v>0.61643835616438303</c:v>
                </c:pt>
                <c:pt idx="16877">
                  <c:v>0.63013698630136905</c:v>
                </c:pt>
                <c:pt idx="16878">
                  <c:v>0.64383561643835596</c:v>
                </c:pt>
                <c:pt idx="16879">
                  <c:v>0.65753424657534199</c:v>
                </c:pt>
                <c:pt idx="16880">
                  <c:v>0.67123287671232801</c:v>
                </c:pt>
                <c:pt idx="16881">
                  <c:v>0.68493150684931503</c:v>
                </c:pt>
                <c:pt idx="16882">
                  <c:v>0.69863013698630105</c:v>
                </c:pt>
                <c:pt idx="16883">
                  <c:v>0.71232876712328697</c:v>
                </c:pt>
                <c:pt idx="16884">
                  <c:v>0.72602739726027399</c:v>
                </c:pt>
                <c:pt idx="16885">
                  <c:v>0.73972602739726001</c:v>
                </c:pt>
                <c:pt idx="16886">
                  <c:v>0.75342465753424603</c:v>
                </c:pt>
                <c:pt idx="16887">
                  <c:v>0.76712328767123195</c:v>
                </c:pt>
                <c:pt idx="16888">
                  <c:v>0.78082191780821897</c:v>
                </c:pt>
                <c:pt idx="16889">
                  <c:v>0.79452054794520499</c:v>
                </c:pt>
                <c:pt idx="16890">
                  <c:v>0.80821917808219101</c:v>
                </c:pt>
                <c:pt idx="16891">
                  <c:v>0.82191780821917804</c:v>
                </c:pt>
                <c:pt idx="16892">
                  <c:v>0.83561643835616395</c:v>
                </c:pt>
                <c:pt idx="16893">
                  <c:v>0.84931506849314997</c:v>
                </c:pt>
                <c:pt idx="16894">
                  <c:v>0.86301369863013699</c:v>
                </c:pt>
                <c:pt idx="16895">
                  <c:v>0.87671232876712302</c:v>
                </c:pt>
                <c:pt idx="16896">
                  <c:v>0.89041095890410904</c:v>
                </c:pt>
                <c:pt idx="16897">
                  <c:v>0.90410958904109495</c:v>
                </c:pt>
                <c:pt idx="16898">
                  <c:v>0.91780821917808197</c:v>
                </c:pt>
                <c:pt idx="16899">
                  <c:v>0.931506849315068</c:v>
                </c:pt>
                <c:pt idx="16900">
                  <c:v>0.94520547945205402</c:v>
                </c:pt>
                <c:pt idx="16901">
                  <c:v>0.95890410958904104</c:v>
                </c:pt>
                <c:pt idx="16902">
                  <c:v>0.97260273972602695</c:v>
                </c:pt>
                <c:pt idx="16903">
                  <c:v>0.98630136986301298</c:v>
                </c:pt>
                <c:pt idx="16904">
                  <c:v>0</c:v>
                </c:pt>
                <c:pt idx="16905">
                  <c:v>1.35135135135135E-2</c:v>
                </c:pt>
                <c:pt idx="16906">
                  <c:v>2.7027027027027001E-2</c:v>
                </c:pt>
                <c:pt idx="16907">
                  <c:v>4.0540540540540501E-2</c:v>
                </c:pt>
                <c:pt idx="16908">
                  <c:v>5.4054054054054002E-2</c:v>
                </c:pt>
                <c:pt idx="16909">
                  <c:v>6.7567567567567502E-2</c:v>
                </c:pt>
                <c:pt idx="16910">
                  <c:v>8.1081081081081002E-2</c:v>
                </c:pt>
                <c:pt idx="16911">
                  <c:v>9.45945945945946E-2</c:v>
                </c:pt>
                <c:pt idx="16912">
                  <c:v>0.108108108108108</c:v>
                </c:pt>
                <c:pt idx="16913">
                  <c:v>0.121621621621621</c:v>
                </c:pt>
                <c:pt idx="16914">
                  <c:v>0.135135135135135</c:v>
                </c:pt>
                <c:pt idx="16915">
                  <c:v>0.14864864864864799</c:v>
                </c:pt>
                <c:pt idx="16916">
                  <c:v>0.162162162162162</c:v>
                </c:pt>
                <c:pt idx="16917">
                  <c:v>0.17567567567567499</c:v>
                </c:pt>
                <c:pt idx="16918">
                  <c:v>0.18918918918918901</c:v>
                </c:pt>
                <c:pt idx="16919">
                  <c:v>0.20270270270270199</c:v>
                </c:pt>
                <c:pt idx="16920">
                  <c:v>0.21621621621621601</c:v>
                </c:pt>
                <c:pt idx="16921">
                  <c:v>0.22972972972972899</c:v>
                </c:pt>
                <c:pt idx="16922">
                  <c:v>0.24324324324324301</c:v>
                </c:pt>
                <c:pt idx="16923">
                  <c:v>0.25675675675675602</c:v>
                </c:pt>
                <c:pt idx="16924">
                  <c:v>0.27027027027027001</c:v>
                </c:pt>
                <c:pt idx="16925">
                  <c:v>0.28378378378378299</c:v>
                </c:pt>
                <c:pt idx="16926">
                  <c:v>0.29729729729729698</c:v>
                </c:pt>
                <c:pt idx="16927">
                  <c:v>0.31081081081081002</c:v>
                </c:pt>
                <c:pt idx="16928">
                  <c:v>0.32432432432432401</c:v>
                </c:pt>
                <c:pt idx="16929">
                  <c:v>0.337837837837837</c:v>
                </c:pt>
                <c:pt idx="16930">
                  <c:v>0.35135135135135098</c:v>
                </c:pt>
                <c:pt idx="16931">
                  <c:v>0.36486486486486402</c:v>
                </c:pt>
                <c:pt idx="16932">
                  <c:v>0.37837837837837801</c:v>
                </c:pt>
                <c:pt idx="16933">
                  <c:v>0.391891891891891</c:v>
                </c:pt>
                <c:pt idx="16934">
                  <c:v>0.40540540540540498</c:v>
                </c:pt>
                <c:pt idx="16935">
                  <c:v>0.41891891891891803</c:v>
                </c:pt>
                <c:pt idx="16936">
                  <c:v>0.43243243243243201</c:v>
                </c:pt>
                <c:pt idx="16937">
                  <c:v>0.445945945945945</c:v>
                </c:pt>
                <c:pt idx="16938">
                  <c:v>0.45945945945945899</c:v>
                </c:pt>
                <c:pt idx="16939">
                  <c:v>0.47297297297297197</c:v>
                </c:pt>
                <c:pt idx="16940">
                  <c:v>0.48648648648648601</c:v>
                </c:pt>
                <c:pt idx="16941">
                  <c:v>0.5</c:v>
                </c:pt>
                <c:pt idx="16942">
                  <c:v>0.51351351351351304</c:v>
                </c:pt>
                <c:pt idx="16943">
                  <c:v>0.52702702702702697</c:v>
                </c:pt>
                <c:pt idx="16944">
                  <c:v>0.54054054054054002</c:v>
                </c:pt>
                <c:pt idx="16945">
                  <c:v>0.55405405405405395</c:v>
                </c:pt>
                <c:pt idx="16946">
                  <c:v>0.56756756756756699</c:v>
                </c:pt>
                <c:pt idx="16947">
                  <c:v>0.58108108108108103</c:v>
                </c:pt>
                <c:pt idx="16948">
                  <c:v>0.59459459459459396</c:v>
                </c:pt>
                <c:pt idx="16949">
                  <c:v>0.608108108108108</c:v>
                </c:pt>
                <c:pt idx="16950">
                  <c:v>0.62162162162162105</c:v>
                </c:pt>
                <c:pt idx="16951">
                  <c:v>0.63513513513513498</c:v>
                </c:pt>
                <c:pt idx="16952">
                  <c:v>0.64864864864864802</c:v>
                </c:pt>
                <c:pt idx="16953">
                  <c:v>0.66216216216216195</c:v>
                </c:pt>
                <c:pt idx="16954">
                  <c:v>0.67567567567567499</c:v>
                </c:pt>
                <c:pt idx="16955">
                  <c:v>0.68918918918918903</c:v>
                </c:pt>
                <c:pt idx="16956">
                  <c:v>0.70270270270270196</c:v>
                </c:pt>
                <c:pt idx="16957">
                  <c:v>0.71621621621621601</c:v>
                </c:pt>
                <c:pt idx="16958">
                  <c:v>0.72972972972972905</c:v>
                </c:pt>
                <c:pt idx="16959">
                  <c:v>0.74324324324324298</c:v>
                </c:pt>
                <c:pt idx="16960">
                  <c:v>0.75675675675675602</c:v>
                </c:pt>
                <c:pt idx="16961">
                  <c:v>0.77027027027026995</c:v>
                </c:pt>
                <c:pt idx="16962">
                  <c:v>0.78378378378378299</c:v>
                </c:pt>
                <c:pt idx="16963">
                  <c:v>0.79729729729729704</c:v>
                </c:pt>
                <c:pt idx="16964">
                  <c:v>0.81081081081080997</c:v>
                </c:pt>
                <c:pt idx="16965">
                  <c:v>0.82432432432432401</c:v>
                </c:pt>
                <c:pt idx="16966">
                  <c:v>0.83783783783783705</c:v>
                </c:pt>
                <c:pt idx="16967">
                  <c:v>0.85135135135135098</c:v>
                </c:pt>
                <c:pt idx="16968">
                  <c:v>0.86486486486486402</c:v>
                </c:pt>
                <c:pt idx="16969">
                  <c:v>0.87837837837837796</c:v>
                </c:pt>
                <c:pt idx="16970">
                  <c:v>0.891891891891891</c:v>
                </c:pt>
                <c:pt idx="16971">
                  <c:v>0.90540540540540504</c:v>
                </c:pt>
                <c:pt idx="16972">
                  <c:v>0.91891891891891897</c:v>
                </c:pt>
                <c:pt idx="16973">
                  <c:v>0.93243243243243201</c:v>
                </c:pt>
                <c:pt idx="16974">
                  <c:v>0.94594594594594505</c:v>
                </c:pt>
                <c:pt idx="16975">
                  <c:v>0.95945945945945899</c:v>
                </c:pt>
                <c:pt idx="16976">
                  <c:v>0.97297297297297303</c:v>
                </c:pt>
                <c:pt idx="16977">
                  <c:v>0.98648648648648596</c:v>
                </c:pt>
                <c:pt idx="16978">
                  <c:v>0</c:v>
                </c:pt>
                <c:pt idx="16979">
                  <c:v>1.6666666666666601E-2</c:v>
                </c:pt>
                <c:pt idx="16980">
                  <c:v>3.3333333333333298E-2</c:v>
                </c:pt>
                <c:pt idx="16981">
                  <c:v>0.05</c:v>
                </c:pt>
                <c:pt idx="16982">
                  <c:v>6.6666666666666596E-2</c:v>
                </c:pt>
                <c:pt idx="16983">
                  <c:v>8.3333333333333301E-2</c:v>
                </c:pt>
                <c:pt idx="16984">
                  <c:v>0.1</c:v>
                </c:pt>
                <c:pt idx="16985">
                  <c:v>0.116666666666666</c:v>
                </c:pt>
                <c:pt idx="16986">
                  <c:v>0.133333333333333</c:v>
                </c:pt>
                <c:pt idx="16987">
                  <c:v>0.15</c:v>
                </c:pt>
                <c:pt idx="16988">
                  <c:v>0.16666666666666599</c:v>
                </c:pt>
                <c:pt idx="16989">
                  <c:v>0.18333333333333299</c:v>
                </c:pt>
                <c:pt idx="16990">
                  <c:v>0.2</c:v>
                </c:pt>
                <c:pt idx="16991">
                  <c:v>0.21666666666666601</c:v>
                </c:pt>
                <c:pt idx="16992">
                  <c:v>0.233333333333333</c:v>
                </c:pt>
                <c:pt idx="16993">
                  <c:v>0.25</c:v>
                </c:pt>
                <c:pt idx="16994">
                  <c:v>0.266666666666666</c:v>
                </c:pt>
                <c:pt idx="16995">
                  <c:v>0.28333333333333299</c:v>
                </c:pt>
                <c:pt idx="16996">
                  <c:v>0.3</c:v>
                </c:pt>
                <c:pt idx="16997">
                  <c:v>0.31666666666666599</c:v>
                </c:pt>
                <c:pt idx="16998">
                  <c:v>0.33333333333333298</c:v>
                </c:pt>
                <c:pt idx="16999">
                  <c:v>0.35</c:v>
                </c:pt>
                <c:pt idx="17000">
                  <c:v>0.36666666666666597</c:v>
                </c:pt>
                <c:pt idx="17001">
                  <c:v>0.38333333333333303</c:v>
                </c:pt>
                <c:pt idx="17002">
                  <c:v>0.4</c:v>
                </c:pt>
                <c:pt idx="17003">
                  <c:v>0.41666666666666602</c:v>
                </c:pt>
                <c:pt idx="17004">
                  <c:v>0.43333333333333302</c:v>
                </c:pt>
                <c:pt idx="17005">
                  <c:v>0.45</c:v>
                </c:pt>
                <c:pt idx="17006">
                  <c:v>0.46666666666666601</c:v>
                </c:pt>
                <c:pt idx="17007">
                  <c:v>0.483333333333333</c:v>
                </c:pt>
                <c:pt idx="17008">
                  <c:v>0.5</c:v>
                </c:pt>
                <c:pt idx="17009">
                  <c:v>0.51666666666666605</c:v>
                </c:pt>
                <c:pt idx="17010">
                  <c:v>0.53333333333333299</c:v>
                </c:pt>
                <c:pt idx="17011">
                  <c:v>0.55000000000000004</c:v>
                </c:pt>
                <c:pt idx="17012">
                  <c:v>0.56666666666666599</c:v>
                </c:pt>
                <c:pt idx="17013">
                  <c:v>0.58333333333333304</c:v>
                </c:pt>
                <c:pt idx="17014">
                  <c:v>0.6</c:v>
                </c:pt>
                <c:pt idx="17015">
                  <c:v>0.61666666666666603</c:v>
                </c:pt>
                <c:pt idx="17016">
                  <c:v>0.63333333333333297</c:v>
                </c:pt>
                <c:pt idx="17017">
                  <c:v>0.65</c:v>
                </c:pt>
                <c:pt idx="17018">
                  <c:v>0.66666666666666596</c:v>
                </c:pt>
                <c:pt idx="17019">
                  <c:v>0.68333333333333302</c:v>
                </c:pt>
                <c:pt idx="17020">
                  <c:v>0.7</c:v>
                </c:pt>
                <c:pt idx="17021">
                  <c:v>0.71666666666666601</c:v>
                </c:pt>
                <c:pt idx="17022">
                  <c:v>0.73333333333333295</c:v>
                </c:pt>
                <c:pt idx="17023">
                  <c:v>0.75</c:v>
                </c:pt>
                <c:pt idx="17024">
                  <c:v>0.76666666666666605</c:v>
                </c:pt>
                <c:pt idx="17025">
                  <c:v>0.78333333333333299</c:v>
                </c:pt>
                <c:pt idx="17026">
                  <c:v>0.8</c:v>
                </c:pt>
                <c:pt idx="17027">
                  <c:v>0.81666666666666599</c:v>
                </c:pt>
                <c:pt idx="17028">
                  <c:v>0.83333333333333304</c:v>
                </c:pt>
                <c:pt idx="17029">
                  <c:v>0.85</c:v>
                </c:pt>
                <c:pt idx="17030">
                  <c:v>0.86666666666666603</c:v>
                </c:pt>
                <c:pt idx="17031">
                  <c:v>0.88333333333333297</c:v>
                </c:pt>
                <c:pt idx="17032">
                  <c:v>0.9</c:v>
                </c:pt>
                <c:pt idx="17033">
                  <c:v>0.91666666666666596</c:v>
                </c:pt>
                <c:pt idx="17034">
                  <c:v>0.93333333333333302</c:v>
                </c:pt>
                <c:pt idx="17035">
                  <c:v>0.95</c:v>
                </c:pt>
                <c:pt idx="17036">
                  <c:v>0.96666666666666601</c:v>
                </c:pt>
                <c:pt idx="17037">
                  <c:v>0.98333333333333295</c:v>
                </c:pt>
                <c:pt idx="17038">
                  <c:v>0</c:v>
                </c:pt>
                <c:pt idx="17039">
                  <c:v>1.3333333333333299E-2</c:v>
                </c:pt>
                <c:pt idx="17040">
                  <c:v>2.6666666666666599E-2</c:v>
                </c:pt>
                <c:pt idx="17041">
                  <c:v>0.04</c:v>
                </c:pt>
                <c:pt idx="17042">
                  <c:v>5.3333333333333302E-2</c:v>
                </c:pt>
                <c:pt idx="17043">
                  <c:v>6.6666666666666596E-2</c:v>
                </c:pt>
                <c:pt idx="17044">
                  <c:v>0.08</c:v>
                </c:pt>
                <c:pt idx="17045">
                  <c:v>9.3333333333333296E-2</c:v>
                </c:pt>
                <c:pt idx="17046">
                  <c:v>0.10666666666666599</c:v>
                </c:pt>
                <c:pt idx="17047">
                  <c:v>0.12</c:v>
                </c:pt>
                <c:pt idx="17048">
                  <c:v>0.133333333333333</c:v>
                </c:pt>
                <c:pt idx="17049">
                  <c:v>0.146666666666666</c:v>
                </c:pt>
                <c:pt idx="17050">
                  <c:v>0.16</c:v>
                </c:pt>
                <c:pt idx="17051">
                  <c:v>0.17333333333333301</c:v>
                </c:pt>
                <c:pt idx="17052">
                  <c:v>0.18666666666666601</c:v>
                </c:pt>
                <c:pt idx="17053">
                  <c:v>0.2</c:v>
                </c:pt>
                <c:pt idx="17054">
                  <c:v>0.21333333333333299</c:v>
                </c:pt>
                <c:pt idx="17055">
                  <c:v>0.22666666666666599</c:v>
                </c:pt>
                <c:pt idx="17056">
                  <c:v>0.24</c:v>
                </c:pt>
                <c:pt idx="17057">
                  <c:v>0.25333333333333302</c:v>
                </c:pt>
                <c:pt idx="17058">
                  <c:v>0.266666666666666</c:v>
                </c:pt>
                <c:pt idx="17059">
                  <c:v>0.28000000000000003</c:v>
                </c:pt>
                <c:pt idx="17060">
                  <c:v>0.293333333333333</c:v>
                </c:pt>
                <c:pt idx="17061">
                  <c:v>0.30666666666666598</c:v>
                </c:pt>
                <c:pt idx="17062">
                  <c:v>0.32</c:v>
                </c:pt>
                <c:pt idx="17063">
                  <c:v>0.33333333333333298</c:v>
                </c:pt>
                <c:pt idx="17064">
                  <c:v>0.34666666666666601</c:v>
                </c:pt>
                <c:pt idx="17065">
                  <c:v>0.36</c:v>
                </c:pt>
                <c:pt idx="17066">
                  <c:v>0.37333333333333302</c:v>
                </c:pt>
                <c:pt idx="17067">
                  <c:v>0.38666666666666599</c:v>
                </c:pt>
                <c:pt idx="17068">
                  <c:v>0.4</c:v>
                </c:pt>
                <c:pt idx="17069">
                  <c:v>0.413333333333333</c:v>
                </c:pt>
                <c:pt idx="17070">
                  <c:v>0.42666666666666597</c:v>
                </c:pt>
                <c:pt idx="17071">
                  <c:v>0.44</c:v>
                </c:pt>
                <c:pt idx="17072">
                  <c:v>0.45333333333333298</c:v>
                </c:pt>
                <c:pt idx="17073">
                  <c:v>0.46666666666666601</c:v>
                </c:pt>
                <c:pt idx="17074">
                  <c:v>0.48</c:v>
                </c:pt>
                <c:pt idx="17075">
                  <c:v>0.49333333333333301</c:v>
                </c:pt>
                <c:pt idx="17076">
                  <c:v>0.50666666666666604</c:v>
                </c:pt>
                <c:pt idx="17077">
                  <c:v>0.52</c:v>
                </c:pt>
                <c:pt idx="17078">
                  <c:v>0.53333333333333299</c:v>
                </c:pt>
                <c:pt idx="17079">
                  <c:v>0.54666666666666597</c:v>
                </c:pt>
                <c:pt idx="17080">
                  <c:v>0.56000000000000005</c:v>
                </c:pt>
                <c:pt idx="17081">
                  <c:v>0.57333333333333303</c:v>
                </c:pt>
                <c:pt idx="17082">
                  <c:v>0.586666666666666</c:v>
                </c:pt>
                <c:pt idx="17083">
                  <c:v>0.6</c:v>
                </c:pt>
                <c:pt idx="17084">
                  <c:v>0.61333333333333295</c:v>
                </c:pt>
                <c:pt idx="17085">
                  <c:v>0.62666666666666604</c:v>
                </c:pt>
                <c:pt idx="17086">
                  <c:v>0.64</c:v>
                </c:pt>
                <c:pt idx="17087">
                  <c:v>0.65333333333333299</c:v>
                </c:pt>
                <c:pt idx="17088">
                  <c:v>0.66666666666666596</c:v>
                </c:pt>
                <c:pt idx="17089">
                  <c:v>0.68</c:v>
                </c:pt>
                <c:pt idx="17090">
                  <c:v>0.69333333333333302</c:v>
                </c:pt>
                <c:pt idx="17091">
                  <c:v>0.706666666666666</c:v>
                </c:pt>
                <c:pt idx="17092">
                  <c:v>0.72</c:v>
                </c:pt>
                <c:pt idx="17093">
                  <c:v>0.73333333333333295</c:v>
                </c:pt>
                <c:pt idx="17094">
                  <c:v>0.74666666666666603</c:v>
                </c:pt>
                <c:pt idx="17095">
                  <c:v>0.76</c:v>
                </c:pt>
                <c:pt idx="17096">
                  <c:v>0.77333333333333298</c:v>
                </c:pt>
                <c:pt idx="17097">
                  <c:v>0.78666666666666596</c:v>
                </c:pt>
                <c:pt idx="17098">
                  <c:v>0.8</c:v>
                </c:pt>
                <c:pt idx="17099">
                  <c:v>0.81333333333333302</c:v>
                </c:pt>
                <c:pt idx="17100">
                  <c:v>0.82666666666666599</c:v>
                </c:pt>
                <c:pt idx="17101">
                  <c:v>0.84</c:v>
                </c:pt>
                <c:pt idx="17102">
                  <c:v>0.85333333333333306</c:v>
                </c:pt>
                <c:pt idx="17103">
                  <c:v>0.86666666666666603</c:v>
                </c:pt>
                <c:pt idx="17104">
                  <c:v>0.88</c:v>
                </c:pt>
                <c:pt idx="17105">
                  <c:v>0.89333333333333298</c:v>
                </c:pt>
                <c:pt idx="17106">
                  <c:v>0.90666666666666595</c:v>
                </c:pt>
                <c:pt idx="17107">
                  <c:v>0.92</c:v>
                </c:pt>
                <c:pt idx="17108">
                  <c:v>0.93333333333333302</c:v>
                </c:pt>
                <c:pt idx="17109">
                  <c:v>0.94666666666666599</c:v>
                </c:pt>
                <c:pt idx="17110">
                  <c:v>0.96</c:v>
                </c:pt>
                <c:pt idx="17111">
                  <c:v>0.97333333333333305</c:v>
                </c:pt>
                <c:pt idx="17112">
                  <c:v>0.98666666666666603</c:v>
                </c:pt>
                <c:pt idx="17113">
                  <c:v>0</c:v>
                </c:pt>
                <c:pt idx="17114">
                  <c:v>6.6666666666666596E-2</c:v>
                </c:pt>
                <c:pt idx="17115">
                  <c:v>0.133333333333333</c:v>
                </c:pt>
                <c:pt idx="17116">
                  <c:v>0.2</c:v>
                </c:pt>
                <c:pt idx="17117">
                  <c:v>0.266666666666666</c:v>
                </c:pt>
                <c:pt idx="17118">
                  <c:v>0.33333333333333298</c:v>
                </c:pt>
                <c:pt idx="17119">
                  <c:v>0.4</c:v>
                </c:pt>
                <c:pt idx="17120">
                  <c:v>0.46666666666666601</c:v>
                </c:pt>
                <c:pt idx="17121">
                  <c:v>0.53333333333333299</c:v>
                </c:pt>
                <c:pt idx="17122">
                  <c:v>0.6</c:v>
                </c:pt>
                <c:pt idx="17123">
                  <c:v>0.66666666666666596</c:v>
                </c:pt>
                <c:pt idx="17124">
                  <c:v>0.73333333333333295</c:v>
                </c:pt>
                <c:pt idx="17125">
                  <c:v>0.8</c:v>
                </c:pt>
                <c:pt idx="17126">
                  <c:v>0.86666666666666603</c:v>
                </c:pt>
                <c:pt idx="17127">
                  <c:v>0.93333333333333302</c:v>
                </c:pt>
                <c:pt idx="17128">
                  <c:v>0</c:v>
                </c:pt>
                <c:pt idx="17129">
                  <c:v>1.8181818181818101E-2</c:v>
                </c:pt>
                <c:pt idx="17130">
                  <c:v>3.6363636363636299E-2</c:v>
                </c:pt>
                <c:pt idx="17131">
                  <c:v>5.4545454545454501E-2</c:v>
                </c:pt>
                <c:pt idx="17132">
                  <c:v>7.2727272727272696E-2</c:v>
                </c:pt>
                <c:pt idx="17133">
                  <c:v>9.0909090909090898E-2</c:v>
                </c:pt>
                <c:pt idx="17134">
                  <c:v>0.109090909090909</c:v>
                </c:pt>
                <c:pt idx="17135">
                  <c:v>0.12727272727272701</c:v>
                </c:pt>
                <c:pt idx="17136">
                  <c:v>0.145454545454545</c:v>
                </c:pt>
                <c:pt idx="17137">
                  <c:v>0.163636363636363</c:v>
                </c:pt>
                <c:pt idx="17138">
                  <c:v>0.18181818181818099</c:v>
                </c:pt>
                <c:pt idx="17139">
                  <c:v>0.2</c:v>
                </c:pt>
                <c:pt idx="17140">
                  <c:v>0.218181818181818</c:v>
                </c:pt>
                <c:pt idx="17141">
                  <c:v>0.236363636363636</c:v>
                </c:pt>
                <c:pt idx="17142">
                  <c:v>0.25454545454545402</c:v>
                </c:pt>
                <c:pt idx="17143">
                  <c:v>0.27272727272727199</c:v>
                </c:pt>
                <c:pt idx="17144">
                  <c:v>0.29090909090909001</c:v>
                </c:pt>
                <c:pt idx="17145">
                  <c:v>0.30909090909090903</c:v>
                </c:pt>
                <c:pt idx="17146">
                  <c:v>0.32727272727272699</c:v>
                </c:pt>
                <c:pt idx="17147">
                  <c:v>0.34545454545454501</c:v>
                </c:pt>
                <c:pt idx="17148">
                  <c:v>0.36363636363636298</c:v>
                </c:pt>
                <c:pt idx="17149">
                  <c:v>0.381818181818181</c:v>
                </c:pt>
                <c:pt idx="17150">
                  <c:v>0.4</c:v>
                </c:pt>
                <c:pt idx="17151">
                  <c:v>0.41818181818181799</c:v>
                </c:pt>
                <c:pt idx="17152">
                  <c:v>0.43636363636363601</c:v>
                </c:pt>
                <c:pt idx="17153">
                  <c:v>0.45454545454545398</c:v>
                </c:pt>
                <c:pt idx="17154">
                  <c:v>0.472727272727272</c:v>
                </c:pt>
                <c:pt idx="17155">
                  <c:v>0.49090909090909002</c:v>
                </c:pt>
                <c:pt idx="17156">
                  <c:v>0.50909090909090904</c:v>
                </c:pt>
                <c:pt idx="17157">
                  <c:v>0.527272727272727</c:v>
                </c:pt>
                <c:pt idx="17158">
                  <c:v>0.54545454545454497</c:v>
                </c:pt>
                <c:pt idx="17159">
                  <c:v>0.56363636363636305</c:v>
                </c:pt>
                <c:pt idx="17160">
                  <c:v>0.58181818181818101</c:v>
                </c:pt>
                <c:pt idx="17161">
                  <c:v>0.6</c:v>
                </c:pt>
                <c:pt idx="17162">
                  <c:v>0.61818181818181805</c:v>
                </c:pt>
                <c:pt idx="17163">
                  <c:v>0.63636363636363602</c:v>
                </c:pt>
                <c:pt idx="17164">
                  <c:v>0.65454545454545399</c:v>
                </c:pt>
                <c:pt idx="17165">
                  <c:v>0.67272727272727195</c:v>
                </c:pt>
                <c:pt idx="17166">
                  <c:v>0.69090909090909003</c:v>
                </c:pt>
                <c:pt idx="17167">
                  <c:v>0.70909090909090899</c:v>
                </c:pt>
                <c:pt idx="17168">
                  <c:v>0.72727272727272696</c:v>
                </c:pt>
                <c:pt idx="17169">
                  <c:v>0.74545454545454504</c:v>
                </c:pt>
                <c:pt idx="17170">
                  <c:v>0.763636363636363</c:v>
                </c:pt>
                <c:pt idx="17171">
                  <c:v>0.78181818181818097</c:v>
                </c:pt>
                <c:pt idx="17172">
                  <c:v>0.8</c:v>
                </c:pt>
                <c:pt idx="17173">
                  <c:v>0.81818181818181801</c:v>
                </c:pt>
                <c:pt idx="17174">
                  <c:v>0.83636363636363598</c:v>
                </c:pt>
                <c:pt idx="17175">
                  <c:v>0.85454545454545405</c:v>
                </c:pt>
                <c:pt idx="17176">
                  <c:v>0.87272727272727202</c:v>
                </c:pt>
                <c:pt idx="17177">
                  <c:v>0.89090909090908998</c:v>
                </c:pt>
                <c:pt idx="17178">
                  <c:v>0.90909090909090895</c:v>
                </c:pt>
                <c:pt idx="17179">
                  <c:v>0.92727272727272703</c:v>
                </c:pt>
                <c:pt idx="17180">
                  <c:v>0.94545454545454499</c:v>
                </c:pt>
                <c:pt idx="17181">
                  <c:v>0.96363636363636296</c:v>
                </c:pt>
                <c:pt idx="17182">
                  <c:v>0.98181818181818103</c:v>
                </c:pt>
                <c:pt idx="17183">
                  <c:v>0</c:v>
                </c:pt>
                <c:pt idx="17184">
                  <c:v>7.69230769230769E-2</c:v>
                </c:pt>
                <c:pt idx="17185">
                  <c:v>0.15384615384615299</c:v>
                </c:pt>
                <c:pt idx="17186">
                  <c:v>0.23076923076923</c:v>
                </c:pt>
                <c:pt idx="17187">
                  <c:v>0.30769230769230699</c:v>
                </c:pt>
                <c:pt idx="17188">
                  <c:v>0.38461538461538403</c:v>
                </c:pt>
                <c:pt idx="17189">
                  <c:v>0.46153846153846101</c:v>
                </c:pt>
                <c:pt idx="17190">
                  <c:v>0.53846153846153799</c:v>
                </c:pt>
                <c:pt idx="17191">
                  <c:v>0.61538461538461497</c:v>
                </c:pt>
                <c:pt idx="17192">
                  <c:v>0.69230769230769196</c:v>
                </c:pt>
                <c:pt idx="17193">
                  <c:v>0.76923076923076905</c:v>
                </c:pt>
                <c:pt idx="17194">
                  <c:v>0.84615384615384603</c:v>
                </c:pt>
                <c:pt idx="17195">
                  <c:v>0.92307692307692302</c:v>
                </c:pt>
                <c:pt idx="17196">
                  <c:v>0</c:v>
                </c:pt>
                <c:pt idx="17197">
                  <c:v>2.3255813953488299E-2</c:v>
                </c:pt>
                <c:pt idx="17198">
                  <c:v>4.6511627906976702E-2</c:v>
                </c:pt>
                <c:pt idx="17199">
                  <c:v>6.9767441860465101E-2</c:v>
                </c:pt>
                <c:pt idx="17200">
                  <c:v>9.3023255813953404E-2</c:v>
                </c:pt>
                <c:pt idx="17201">
                  <c:v>0.116279069767441</c:v>
                </c:pt>
                <c:pt idx="17202">
                  <c:v>0.13953488372093001</c:v>
                </c:pt>
                <c:pt idx="17203">
                  <c:v>0.16279069767441801</c:v>
                </c:pt>
                <c:pt idx="17204">
                  <c:v>0.186046511627906</c:v>
                </c:pt>
                <c:pt idx="17205">
                  <c:v>0.209302325581395</c:v>
                </c:pt>
                <c:pt idx="17206">
                  <c:v>0.232558139534883</c:v>
                </c:pt>
                <c:pt idx="17207">
                  <c:v>0.25581395348837199</c:v>
                </c:pt>
                <c:pt idx="17208">
                  <c:v>0.27906976744186002</c:v>
                </c:pt>
                <c:pt idx="17209">
                  <c:v>0.30232558139534799</c:v>
                </c:pt>
                <c:pt idx="17210">
                  <c:v>0.32558139534883701</c:v>
                </c:pt>
                <c:pt idx="17211">
                  <c:v>0.34883720930232498</c:v>
                </c:pt>
                <c:pt idx="17212">
                  <c:v>0.372093023255813</c:v>
                </c:pt>
                <c:pt idx="17213">
                  <c:v>0.39534883720930197</c:v>
                </c:pt>
                <c:pt idx="17214">
                  <c:v>0.41860465116279</c:v>
                </c:pt>
                <c:pt idx="17215">
                  <c:v>0.44186046511627902</c:v>
                </c:pt>
                <c:pt idx="17216">
                  <c:v>0.46511627906976699</c:v>
                </c:pt>
                <c:pt idx="17217">
                  <c:v>0.48837209302325502</c:v>
                </c:pt>
                <c:pt idx="17218">
                  <c:v>0.51162790697674398</c:v>
                </c:pt>
                <c:pt idx="17219">
                  <c:v>0.53488372093023195</c:v>
                </c:pt>
                <c:pt idx="17220">
                  <c:v>0.55813953488372003</c:v>
                </c:pt>
                <c:pt idx="17221">
                  <c:v>0.581395348837209</c:v>
                </c:pt>
                <c:pt idx="17222">
                  <c:v>0.60465116279069697</c:v>
                </c:pt>
                <c:pt idx="17223">
                  <c:v>0.62790697674418605</c:v>
                </c:pt>
                <c:pt idx="17224">
                  <c:v>0.65116279069767402</c:v>
                </c:pt>
                <c:pt idx="17225">
                  <c:v>0.67441860465116199</c:v>
                </c:pt>
                <c:pt idx="17226">
                  <c:v>0.69767441860465096</c:v>
                </c:pt>
                <c:pt idx="17227">
                  <c:v>0.72093023255813904</c:v>
                </c:pt>
                <c:pt idx="17228">
                  <c:v>0.74418604651162701</c:v>
                </c:pt>
                <c:pt idx="17229">
                  <c:v>0.76744186046511598</c:v>
                </c:pt>
                <c:pt idx="17230">
                  <c:v>0.79069767441860395</c:v>
                </c:pt>
                <c:pt idx="17231">
                  <c:v>0.81395348837209303</c:v>
                </c:pt>
                <c:pt idx="17232">
                  <c:v>0.837209302325581</c:v>
                </c:pt>
                <c:pt idx="17233">
                  <c:v>0.86046511627906896</c:v>
                </c:pt>
                <c:pt idx="17234">
                  <c:v>0.88372093023255804</c:v>
                </c:pt>
                <c:pt idx="17235">
                  <c:v>0.90697674418604601</c:v>
                </c:pt>
                <c:pt idx="17236">
                  <c:v>0.93023255813953398</c:v>
                </c:pt>
                <c:pt idx="17237">
                  <c:v>0.95348837209302295</c:v>
                </c:pt>
                <c:pt idx="17238">
                  <c:v>0.97674418604651103</c:v>
                </c:pt>
                <c:pt idx="17239">
                  <c:v>0</c:v>
                </c:pt>
                <c:pt idx="17240">
                  <c:v>1.72413793103448E-2</c:v>
                </c:pt>
                <c:pt idx="17241">
                  <c:v>3.4482758620689599E-2</c:v>
                </c:pt>
                <c:pt idx="17242">
                  <c:v>5.1724137931034399E-2</c:v>
                </c:pt>
                <c:pt idx="17243">
                  <c:v>6.8965517241379296E-2</c:v>
                </c:pt>
                <c:pt idx="17244">
                  <c:v>8.6206896551724102E-2</c:v>
                </c:pt>
                <c:pt idx="17245">
                  <c:v>0.10344827586206801</c:v>
                </c:pt>
                <c:pt idx="17246">
                  <c:v>0.12068965517241299</c:v>
                </c:pt>
                <c:pt idx="17247">
                  <c:v>0.13793103448275801</c:v>
                </c:pt>
                <c:pt idx="17248">
                  <c:v>0.15517241379310301</c:v>
                </c:pt>
                <c:pt idx="17249">
                  <c:v>0.17241379310344801</c:v>
                </c:pt>
                <c:pt idx="17250">
                  <c:v>0.18965517241379301</c:v>
                </c:pt>
                <c:pt idx="17251">
                  <c:v>0.20689655172413701</c:v>
                </c:pt>
                <c:pt idx="17252">
                  <c:v>0.22413793103448201</c:v>
                </c:pt>
                <c:pt idx="17253">
                  <c:v>0.24137931034482701</c:v>
                </c:pt>
                <c:pt idx="17254">
                  <c:v>0.25862068965517199</c:v>
                </c:pt>
                <c:pt idx="17255">
                  <c:v>0.27586206896551702</c:v>
                </c:pt>
                <c:pt idx="17256">
                  <c:v>0.29310344827586199</c:v>
                </c:pt>
                <c:pt idx="17257">
                  <c:v>0.31034482758620602</c:v>
                </c:pt>
                <c:pt idx="17258">
                  <c:v>0.32758620689655099</c:v>
                </c:pt>
                <c:pt idx="17259">
                  <c:v>0.34482758620689602</c:v>
                </c:pt>
                <c:pt idx="17260">
                  <c:v>0.36206896551724099</c:v>
                </c:pt>
                <c:pt idx="17261">
                  <c:v>0.37931034482758602</c:v>
                </c:pt>
                <c:pt idx="17262">
                  <c:v>0.39655172413793099</c:v>
                </c:pt>
                <c:pt idx="17263">
                  <c:v>0.41379310344827502</c:v>
                </c:pt>
                <c:pt idx="17264">
                  <c:v>0.43103448275862</c:v>
                </c:pt>
                <c:pt idx="17265">
                  <c:v>0.44827586206896503</c:v>
                </c:pt>
                <c:pt idx="17266">
                  <c:v>0.46551724137931</c:v>
                </c:pt>
                <c:pt idx="17267">
                  <c:v>0.48275862068965503</c:v>
                </c:pt>
                <c:pt idx="17268">
                  <c:v>0.5</c:v>
                </c:pt>
                <c:pt idx="17269">
                  <c:v>0.51724137931034397</c:v>
                </c:pt>
                <c:pt idx="17270">
                  <c:v>0.53448275862068895</c:v>
                </c:pt>
                <c:pt idx="17271">
                  <c:v>0.55172413793103403</c:v>
                </c:pt>
                <c:pt idx="17272">
                  <c:v>0.568965517241379</c:v>
                </c:pt>
                <c:pt idx="17273">
                  <c:v>0.58620689655172398</c:v>
                </c:pt>
                <c:pt idx="17274">
                  <c:v>0.60344827586206895</c:v>
                </c:pt>
                <c:pt idx="17275">
                  <c:v>0.62068965517241304</c:v>
                </c:pt>
                <c:pt idx="17276">
                  <c:v>0.63793103448275801</c:v>
                </c:pt>
                <c:pt idx="17277">
                  <c:v>0.65517241379310298</c:v>
                </c:pt>
                <c:pt idx="17278">
                  <c:v>0.67241379310344795</c:v>
                </c:pt>
                <c:pt idx="17279">
                  <c:v>0.68965517241379304</c:v>
                </c:pt>
                <c:pt idx="17280">
                  <c:v>0.70689655172413701</c:v>
                </c:pt>
                <c:pt idx="17281">
                  <c:v>0.72413793103448199</c:v>
                </c:pt>
                <c:pt idx="17282">
                  <c:v>0.74137931034482696</c:v>
                </c:pt>
                <c:pt idx="17283">
                  <c:v>0.75862068965517204</c:v>
                </c:pt>
                <c:pt idx="17284">
                  <c:v>0.77586206896551702</c:v>
                </c:pt>
                <c:pt idx="17285">
                  <c:v>0.79310344827586199</c:v>
                </c:pt>
                <c:pt idx="17286">
                  <c:v>0.81034482758620596</c:v>
                </c:pt>
                <c:pt idx="17287">
                  <c:v>0.82758620689655105</c:v>
                </c:pt>
                <c:pt idx="17288">
                  <c:v>0.84482758620689602</c:v>
                </c:pt>
                <c:pt idx="17289">
                  <c:v>0.86206896551724099</c:v>
                </c:pt>
                <c:pt idx="17290">
                  <c:v>0.87931034482758597</c:v>
                </c:pt>
                <c:pt idx="17291">
                  <c:v>0.89655172413793105</c:v>
                </c:pt>
                <c:pt idx="17292">
                  <c:v>0.91379310344827502</c:v>
                </c:pt>
                <c:pt idx="17293">
                  <c:v>0.93103448275862</c:v>
                </c:pt>
                <c:pt idx="17294">
                  <c:v>0.94827586206896497</c:v>
                </c:pt>
                <c:pt idx="17295">
                  <c:v>0.96551724137931005</c:v>
                </c:pt>
                <c:pt idx="17296">
                  <c:v>0.98275862068965503</c:v>
                </c:pt>
                <c:pt idx="17297">
                  <c:v>0</c:v>
                </c:pt>
                <c:pt idx="17298">
                  <c:v>1.1494252873563199E-2</c:v>
                </c:pt>
                <c:pt idx="17299">
                  <c:v>2.2988505747126398E-2</c:v>
                </c:pt>
                <c:pt idx="17300">
                  <c:v>3.4482758620689599E-2</c:v>
                </c:pt>
                <c:pt idx="17301">
                  <c:v>4.5977011494252797E-2</c:v>
                </c:pt>
                <c:pt idx="17302">
                  <c:v>5.7471264367816001E-2</c:v>
                </c:pt>
                <c:pt idx="17303">
                  <c:v>6.8965517241379296E-2</c:v>
                </c:pt>
                <c:pt idx="17304">
                  <c:v>8.04597701149425E-2</c:v>
                </c:pt>
                <c:pt idx="17305">
                  <c:v>9.1954022988505704E-2</c:v>
                </c:pt>
                <c:pt idx="17306">
                  <c:v>0.10344827586206801</c:v>
                </c:pt>
                <c:pt idx="17307">
                  <c:v>0.114942528735632</c:v>
                </c:pt>
                <c:pt idx="17308">
                  <c:v>0.126436781609195</c:v>
                </c:pt>
                <c:pt idx="17309">
                  <c:v>0.13793103448275801</c:v>
                </c:pt>
                <c:pt idx="17310">
                  <c:v>0.14942528735632099</c:v>
                </c:pt>
                <c:pt idx="17311">
                  <c:v>0.160919540229885</c:v>
                </c:pt>
                <c:pt idx="17312">
                  <c:v>0.17241379310344801</c:v>
                </c:pt>
                <c:pt idx="17313">
                  <c:v>0.18390804597701099</c:v>
                </c:pt>
                <c:pt idx="17314">
                  <c:v>0.195402298850574</c:v>
                </c:pt>
                <c:pt idx="17315">
                  <c:v>0.20689655172413701</c:v>
                </c:pt>
                <c:pt idx="17316">
                  <c:v>0.21839080459770099</c:v>
                </c:pt>
                <c:pt idx="17317">
                  <c:v>0.229885057471264</c:v>
                </c:pt>
                <c:pt idx="17318">
                  <c:v>0.24137931034482701</c:v>
                </c:pt>
                <c:pt idx="17319">
                  <c:v>0.25287356321839</c:v>
                </c:pt>
                <c:pt idx="17320">
                  <c:v>0.26436781609195398</c:v>
                </c:pt>
                <c:pt idx="17321">
                  <c:v>0.27586206896551702</c:v>
                </c:pt>
                <c:pt idx="17322">
                  <c:v>0.28735632183908</c:v>
                </c:pt>
                <c:pt idx="17323">
                  <c:v>0.29885057471264298</c:v>
                </c:pt>
                <c:pt idx="17324">
                  <c:v>0.31034482758620602</c:v>
                </c:pt>
                <c:pt idx="17325">
                  <c:v>0.32183908045977</c:v>
                </c:pt>
                <c:pt idx="17326">
                  <c:v>0.33333333333333298</c:v>
                </c:pt>
                <c:pt idx="17327">
                  <c:v>0.34482758620689602</c:v>
                </c:pt>
                <c:pt idx="17328">
                  <c:v>0.356321839080459</c:v>
                </c:pt>
                <c:pt idx="17329">
                  <c:v>0.36781609195402298</c:v>
                </c:pt>
                <c:pt idx="17330">
                  <c:v>0.37931034482758602</c:v>
                </c:pt>
                <c:pt idx="17331">
                  <c:v>0.390804597701149</c:v>
                </c:pt>
                <c:pt idx="17332">
                  <c:v>0.40229885057471199</c:v>
                </c:pt>
                <c:pt idx="17333">
                  <c:v>0.41379310344827502</c:v>
                </c:pt>
                <c:pt idx="17334">
                  <c:v>0.42528735632183901</c:v>
                </c:pt>
                <c:pt idx="17335">
                  <c:v>0.43678160919540199</c:v>
                </c:pt>
                <c:pt idx="17336">
                  <c:v>0.44827586206896503</c:v>
                </c:pt>
                <c:pt idx="17337">
                  <c:v>0.45977011494252801</c:v>
                </c:pt>
                <c:pt idx="17338">
                  <c:v>0.47126436781609099</c:v>
                </c:pt>
                <c:pt idx="17339">
                  <c:v>0.48275862068965503</c:v>
                </c:pt>
                <c:pt idx="17340">
                  <c:v>0.49425287356321801</c:v>
                </c:pt>
                <c:pt idx="17341">
                  <c:v>0.50574712643678099</c:v>
                </c:pt>
                <c:pt idx="17342">
                  <c:v>0.51724137931034397</c:v>
                </c:pt>
                <c:pt idx="17343">
                  <c:v>0.52873563218390796</c:v>
                </c:pt>
                <c:pt idx="17344">
                  <c:v>0.54022988505747105</c:v>
                </c:pt>
                <c:pt idx="17345">
                  <c:v>0.55172413793103403</c:v>
                </c:pt>
                <c:pt idx="17346">
                  <c:v>0.56321839080459701</c:v>
                </c:pt>
                <c:pt idx="17347">
                  <c:v>0.57471264367816</c:v>
                </c:pt>
                <c:pt idx="17348">
                  <c:v>0.58620689655172398</c:v>
                </c:pt>
                <c:pt idx="17349">
                  <c:v>0.59770114942528696</c:v>
                </c:pt>
                <c:pt idx="17350">
                  <c:v>0.60919540229885005</c:v>
                </c:pt>
                <c:pt idx="17351">
                  <c:v>0.62068965517241304</c:v>
                </c:pt>
                <c:pt idx="17352">
                  <c:v>0.63218390804597702</c:v>
                </c:pt>
                <c:pt idx="17353">
                  <c:v>0.64367816091954</c:v>
                </c:pt>
                <c:pt idx="17354">
                  <c:v>0.65517241379310298</c:v>
                </c:pt>
                <c:pt idx="17355">
                  <c:v>0.66666666666666596</c:v>
                </c:pt>
                <c:pt idx="17356">
                  <c:v>0.67816091954022895</c:v>
                </c:pt>
                <c:pt idx="17357">
                  <c:v>0.68965517241379304</c:v>
                </c:pt>
                <c:pt idx="17358">
                  <c:v>0.70114942528735602</c:v>
                </c:pt>
                <c:pt idx="17359">
                  <c:v>0.712643678160919</c:v>
                </c:pt>
                <c:pt idx="17360">
                  <c:v>0.72413793103448199</c:v>
                </c:pt>
                <c:pt idx="17361">
                  <c:v>0.73563218390804597</c:v>
                </c:pt>
                <c:pt idx="17362">
                  <c:v>0.74712643678160895</c:v>
                </c:pt>
                <c:pt idx="17363">
                  <c:v>0.75862068965517204</c:v>
                </c:pt>
                <c:pt idx="17364">
                  <c:v>0.77011494252873502</c:v>
                </c:pt>
                <c:pt idx="17365">
                  <c:v>0.78160919540229801</c:v>
                </c:pt>
                <c:pt idx="17366">
                  <c:v>0.79310344827586199</c:v>
                </c:pt>
                <c:pt idx="17367">
                  <c:v>0.80459770114942497</c:v>
                </c:pt>
                <c:pt idx="17368">
                  <c:v>0.81609195402298795</c:v>
                </c:pt>
                <c:pt idx="17369">
                  <c:v>0.82758620689655105</c:v>
                </c:pt>
                <c:pt idx="17370">
                  <c:v>0.83908045977011403</c:v>
                </c:pt>
                <c:pt idx="17371">
                  <c:v>0.85057471264367801</c:v>
                </c:pt>
                <c:pt idx="17372">
                  <c:v>0.86206896551724099</c:v>
                </c:pt>
                <c:pt idx="17373">
                  <c:v>0.87356321839080397</c:v>
                </c:pt>
                <c:pt idx="17374">
                  <c:v>0.88505747126436696</c:v>
                </c:pt>
                <c:pt idx="17375">
                  <c:v>0.89655172413793105</c:v>
                </c:pt>
                <c:pt idx="17376">
                  <c:v>0.90804597701149403</c:v>
                </c:pt>
                <c:pt idx="17377">
                  <c:v>0.91954022988505701</c:v>
                </c:pt>
                <c:pt idx="17378">
                  <c:v>0.93103448275862</c:v>
                </c:pt>
                <c:pt idx="17379">
                  <c:v>0.94252873563218298</c:v>
                </c:pt>
                <c:pt idx="17380">
                  <c:v>0.95402298850574696</c:v>
                </c:pt>
                <c:pt idx="17381">
                  <c:v>0.96551724137931005</c:v>
                </c:pt>
                <c:pt idx="17382">
                  <c:v>0.97701149425287304</c:v>
                </c:pt>
                <c:pt idx="17383">
                  <c:v>0.98850574712643602</c:v>
                </c:pt>
                <c:pt idx="17384">
                  <c:v>0</c:v>
                </c:pt>
                <c:pt idx="17385">
                  <c:v>1.0204081632653E-2</c:v>
                </c:pt>
                <c:pt idx="17386">
                  <c:v>2.04081632653061E-2</c:v>
                </c:pt>
                <c:pt idx="17387">
                  <c:v>3.06122448979591E-2</c:v>
                </c:pt>
                <c:pt idx="17388">
                  <c:v>4.08163265306122E-2</c:v>
                </c:pt>
                <c:pt idx="17389">
                  <c:v>5.10204081632653E-2</c:v>
                </c:pt>
                <c:pt idx="17390">
                  <c:v>6.1224489795918297E-2</c:v>
                </c:pt>
                <c:pt idx="17391">
                  <c:v>7.1428571428571397E-2</c:v>
                </c:pt>
                <c:pt idx="17392">
                  <c:v>8.16326530612244E-2</c:v>
                </c:pt>
                <c:pt idx="17393">
                  <c:v>9.18367346938775E-2</c:v>
                </c:pt>
                <c:pt idx="17394">
                  <c:v>0.10204081632653</c:v>
                </c:pt>
                <c:pt idx="17395">
                  <c:v>0.11224489795918299</c:v>
                </c:pt>
                <c:pt idx="17396">
                  <c:v>0.122448979591836</c:v>
                </c:pt>
                <c:pt idx="17397">
                  <c:v>0.132653061224489</c:v>
                </c:pt>
                <c:pt idx="17398">
                  <c:v>0.14285714285714199</c:v>
                </c:pt>
                <c:pt idx="17399">
                  <c:v>0.15306122448979501</c:v>
                </c:pt>
                <c:pt idx="17400">
                  <c:v>0.163265306122448</c:v>
                </c:pt>
                <c:pt idx="17401">
                  <c:v>0.17346938775510201</c:v>
                </c:pt>
                <c:pt idx="17402">
                  <c:v>0.183673469387755</c:v>
                </c:pt>
                <c:pt idx="17403">
                  <c:v>0.19387755102040799</c:v>
                </c:pt>
                <c:pt idx="17404">
                  <c:v>0.20408163265306101</c:v>
                </c:pt>
                <c:pt idx="17405">
                  <c:v>0.214285714285714</c:v>
                </c:pt>
                <c:pt idx="17406">
                  <c:v>0.22448979591836701</c:v>
                </c:pt>
                <c:pt idx="17407">
                  <c:v>0.23469387755102</c:v>
                </c:pt>
                <c:pt idx="17408">
                  <c:v>0.24489795918367299</c:v>
                </c:pt>
                <c:pt idx="17409">
                  <c:v>0.25510204081632598</c:v>
                </c:pt>
                <c:pt idx="17410">
                  <c:v>0.265306122448979</c:v>
                </c:pt>
                <c:pt idx="17411">
                  <c:v>0.27551020408163202</c:v>
                </c:pt>
                <c:pt idx="17412">
                  <c:v>0.28571428571428498</c:v>
                </c:pt>
                <c:pt idx="17413">
                  <c:v>0.29591836734693799</c:v>
                </c:pt>
                <c:pt idx="17414">
                  <c:v>0.30612244897959101</c:v>
                </c:pt>
                <c:pt idx="17415">
                  <c:v>0.31632653061224397</c:v>
                </c:pt>
                <c:pt idx="17416">
                  <c:v>0.32653061224489699</c:v>
                </c:pt>
                <c:pt idx="17417">
                  <c:v>0.33673469387755101</c:v>
                </c:pt>
                <c:pt idx="17418">
                  <c:v>0.34693877551020402</c:v>
                </c:pt>
                <c:pt idx="17419">
                  <c:v>0.35714285714285698</c:v>
                </c:pt>
                <c:pt idx="17420">
                  <c:v>0.36734693877551</c:v>
                </c:pt>
                <c:pt idx="17421">
                  <c:v>0.37755102040816302</c:v>
                </c:pt>
                <c:pt idx="17422">
                  <c:v>0.38775510204081598</c:v>
                </c:pt>
                <c:pt idx="17423">
                  <c:v>0.397959183673469</c:v>
                </c:pt>
                <c:pt idx="17424">
                  <c:v>0.40816326530612201</c:v>
                </c:pt>
                <c:pt idx="17425">
                  <c:v>0.41836734693877498</c:v>
                </c:pt>
                <c:pt idx="17426">
                  <c:v>0.42857142857142799</c:v>
                </c:pt>
                <c:pt idx="17427">
                  <c:v>0.43877551020408101</c:v>
                </c:pt>
                <c:pt idx="17428">
                  <c:v>0.44897959183673403</c:v>
                </c:pt>
                <c:pt idx="17429">
                  <c:v>0.45918367346938699</c:v>
                </c:pt>
                <c:pt idx="17430">
                  <c:v>0.46938775510204001</c:v>
                </c:pt>
                <c:pt idx="17431">
                  <c:v>0.47959183673469302</c:v>
                </c:pt>
                <c:pt idx="17432">
                  <c:v>0.48979591836734598</c:v>
                </c:pt>
                <c:pt idx="17433">
                  <c:v>0.5</c:v>
                </c:pt>
                <c:pt idx="17434">
                  <c:v>0.51020408163265296</c:v>
                </c:pt>
                <c:pt idx="17435">
                  <c:v>0.52040816326530603</c:v>
                </c:pt>
                <c:pt idx="17436">
                  <c:v>0.530612244897959</c:v>
                </c:pt>
                <c:pt idx="17437">
                  <c:v>0.54081632653061196</c:v>
                </c:pt>
                <c:pt idx="17438">
                  <c:v>0.55102040816326503</c:v>
                </c:pt>
                <c:pt idx="17439">
                  <c:v>0.56122448979591799</c:v>
                </c:pt>
                <c:pt idx="17440">
                  <c:v>0.57142857142857095</c:v>
                </c:pt>
                <c:pt idx="17441">
                  <c:v>0.58163265306122403</c:v>
                </c:pt>
                <c:pt idx="17442">
                  <c:v>0.59183673469387699</c:v>
                </c:pt>
                <c:pt idx="17443">
                  <c:v>0.60204081632652995</c:v>
                </c:pt>
                <c:pt idx="17444">
                  <c:v>0.61224489795918302</c:v>
                </c:pt>
                <c:pt idx="17445">
                  <c:v>0.62244897959183598</c:v>
                </c:pt>
                <c:pt idx="17446">
                  <c:v>0.63265306122448906</c:v>
                </c:pt>
                <c:pt idx="17447">
                  <c:v>0.64285714285714202</c:v>
                </c:pt>
                <c:pt idx="17448">
                  <c:v>0.65306122448979498</c:v>
                </c:pt>
                <c:pt idx="17449">
                  <c:v>0.66326530612244805</c:v>
                </c:pt>
                <c:pt idx="17450">
                  <c:v>0.67346938775510201</c:v>
                </c:pt>
                <c:pt idx="17451">
                  <c:v>0.68367346938775497</c:v>
                </c:pt>
                <c:pt idx="17452">
                  <c:v>0.69387755102040805</c:v>
                </c:pt>
                <c:pt idx="17453">
                  <c:v>0.70408163265306101</c:v>
                </c:pt>
                <c:pt idx="17454">
                  <c:v>0.71428571428571397</c:v>
                </c:pt>
                <c:pt idx="17455">
                  <c:v>0.72448979591836704</c:v>
                </c:pt>
                <c:pt idx="17456">
                  <c:v>0.73469387755102</c:v>
                </c:pt>
                <c:pt idx="17457">
                  <c:v>0.74489795918367296</c:v>
                </c:pt>
                <c:pt idx="17458">
                  <c:v>0.75510204081632604</c:v>
                </c:pt>
                <c:pt idx="17459">
                  <c:v>0.765306122448979</c:v>
                </c:pt>
                <c:pt idx="17460">
                  <c:v>0.77551020408163196</c:v>
                </c:pt>
                <c:pt idx="17461">
                  <c:v>0.78571428571428503</c:v>
                </c:pt>
                <c:pt idx="17462">
                  <c:v>0.79591836734693799</c:v>
                </c:pt>
                <c:pt idx="17463">
                  <c:v>0.80612244897959096</c:v>
                </c:pt>
                <c:pt idx="17464">
                  <c:v>0.81632653061224403</c:v>
                </c:pt>
                <c:pt idx="17465">
                  <c:v>0.82653061224489799</c:v>
                </c:pt>
                <c:pt idx="17466">
                  <c:v>0.83673469387755095</c:v>
                </c:pt>
                <c:pt idx="17467">
                  <c:v>0.84693877551020402</c:v>
                </c:pt>
                <c:pt idx="17468">
                  <c:v>0.85714285714285698</c:v>
                </c:pt>
                <c:pt idx="17469">
                  <c:v>0.86734693877550995</c:v>
                </c:pt>
                <c:pt idx="17470">
                  <c:v>0.87755102040816302</c:v>
                </c:pt>
                <c:pt idx="17471">
                  <c:v>0.88775510204081598</c:v>
                </c:pt>
                <c:pt idx="17472">
                  <c:v>0.89795918367346905</c:v>
                </c:pt>
                <c:pt idx="17473">
                  <c:v>0.90816326530612201</c:v>
                </c:pt>
                <c:pt idx="17474">
                  <c:v>0.91836734693877498</c:v>
                </c:pt>
                <c:pt idx="17475">
                  <c:v>0.92857142857142805</c:v>
                </c:pt>
                <c:pt idx="17476">
                  <c:v>0.93877551020408101</c:v>
                </c:pt>
                <c:pt idx="17477">
                  <c:v>0.94897959183673397</c:v>
                </c:pt>
                <c:pt idx="17478">
                  <c:v>0.95918367346938704</c:v>
                </c:pt>
                <c:pt idx="17479">
                  <c:v>0.96938775510204001</c:v>
                </c:pt>
                <c:pt idx="17480">
                  <c:v>0.97959183673469297</c:v>
                </c:pt>
                <c:pt idx="17481">
                  <c:v>0.98979591836734604</c:v>
                </c:pt>
                <c:pt idx="17482">
                  <c:v>0</c:v>
                </c:pt>
                <c:pt idx="17483">
                  <c:v>1.3698630136986301E-2</c:v>
                </c:pt>
                <c:pt idx="17484">
                  <c:v>2.7397260273972601E-2</c:v>
                </c:pt>
                <c:pt idx="17485">
                  <c:v>4.1095890410958902E-2</c:v>
                </c:pt>
                <c:pt idx="17486">
                  <c:v>5.4794520547945202E-2</c:v>
                </c:pt>
                <c:pt idx="17487">
                  <c:v>6.8493150684931503E-2</c:v>
                </c:pt>
                <c:pt idx="17488">
                  <c:v>8.2191780821917804E-2</c:v>
                </c:pt>
                <c:pt idx="17489">
                  <c:v>9.5890410958904104E-2</c:v>
                </c:pt>
                <c:pt idx="17490">
                  <c:v>0.10958904109589</c:v>
                </c:pt>
                <c:pt idx="17491">
                  <c:v>0.123287671232876</c:v>
                </c:pt>
                <c:pt idx="17492">
                  <c:v>0.13698630136986301</c:v>
                </c:pt>
                <c:pt idx="17493">
                  <c:v>0.150684931506849</c:v>
                </c:pt>
                <c:pt idx="17494">
                  <c:v>0.164383561643835</c:v>
                </c:pt>
                <c:pt idx="17495">
                  <c:v>0.17808219178082099</c:v>
                </c:pt>
                <c:pt idx="17496">
                  <c:v>0.19178082191780799</c:v>
                </c:pt>
                <c:pt idx="17497">
                  <c:v>0.20547945205479401</c:v>
                </c:pt>
                <c:pt idx="17498">
                  <c:v>0.21917808219178</c:v>
                </c:pt>
                <c:pt idx="17499">
                  <c:v>0.232876712328767</c:v>
                </c:pt>
                <c:pt idx="17500">
                  <c:v>0.24657534246575299</c:v>
                </c:pt>
                <c:pt idx="17501">
                  <c:v>0.26027397260273899</c:v>
                </c:pt>
                <c:pt idx="17502">
                  <c:v>0.27397260273972601</c:v>
                </c:pt>
                <c:pt idx="17503">
                  <c:v>0.28767123287671198</c:v>
                </c:pt>
                <c:pt idx="17504">
                  <c:v>0.301369863013698</c:v>
                </c:pt>
                <c:pt idx="17505">
                  <c:v>0.31506849315068403</c:v>
                </c:pt>
                <c:pt idx="17506">
                  <c:v>0.32876712328767099</c:v>
                </c:pt>
                <c:pt idx="17507">
                  <c:v>0.34246575342465702</c:v>
                </c:pt>
                <c:pt idx="17508">
                  <c:v>0.35616438356164298</c:v>
                </c:pt>
                <c:pt idx="17509">
                  <c:v>0.36986301369863001</c:v>
                </c:pt>
                <c:pt idx="17510">
                  <c:v>0.38356164383561597</c:v>
                </c:pt>
                <c:pt idx="17511">
                  <c:v>0.397260273972602</c:v>
                </c:pt>
                <c:pt idx="17512">
                  <c:v>0.41095890410958902</c:v>
                </c:pt>
                <c:pt idx="17513">
                  <c:v>0.42465753424657499</c:v>
                </c:pt>
                <c:pt idx="17514">
                  <c:v>0.43835616438356101</c:v>
                </c:pt>
                <c:pt idx="17515">
                  <c:v>0.45205479452054698</c:v>
                </c:pt>
                <c:pt idx="17516">
                  <c:v>0.465753424657534</c:v>
                </c:pt>
                <c:pt idx="17517">
                  <c:v>0.47945205479452002</c:v>
                </c:pt>
                <c:pt idx="17518">
                  <c:v>0.49315068493150599</c:v>
                </c:pt>
                <c:pt idx="17519">
                  <c:v>0.50684931506849296</c:v>
                </c:pt>
                <c:pt idx="17520">
                  <c:v>0.52054794520547898</c:v>
                </c:pt>
                <c:pt idx="17521">
                  <c:v>0.534246575342465</c:v>
                </c:pt>
                <c:pt idx="17522">
                  <c:v>0.54794520547945202</c:v>
                </c:pt>
                <c:pt idx="17523">
                  <c:v>0.56164383561643805</c:v>
                </c:pt>
                <c:pt idx="17524">
                  <c:v>0.57534246575342396</c:v>
                </c:pt>
                <c:pt idx="17525">
                  <c:v>0.58904109589041098</c:v>
                </c:pt>
                <c:pt idx="17526">
                  <c:v>0.602739726027397</c:v>
                </c:pt>
                <c:pt idx="17527">
                  <c:v>0.61643835616438303</c:v>
                </c:pt>
                <c:pt idx="17528">
                  <c:v>0.63013698630136905</c:v>
                </c:pt>
                <c:pt idx="17529">
                  <c:v>0.64383561643835596</c:v>
                </c:pt>
                <c:pt idx="17530">
                  <c:v>0.65753424657534199</c:v>
                </c:pt>
                <c:pt idx="17531">
                  <c:v>0.67123287671232801</c:v>
                </c:pt>
                <c:pt idx="17532">
                  <c:v>0.68493150684931503</c:v>
                </c:pt>
                <c:pt idx="17533">
                  <c:v>0.69863013698630105</c:v>
                </c:pt>
                <c:pt idx="17534">
                  <c:v>0.71232876712328697</c:v>
                </c:pt>
                <c:pt idx="17535">
                  <c:v>0.72602739726027399</c:v>
                </c:pt>
                <c:pt idx="17536">
                  <c:v>0.73972602739726001</c:v>
                </c:pt>
                <c:pt idx="17537">
                  <c:v>0.75342465753424603</c:v>
                </c:pt>
                <c:pt idx="17538">
                  <c:v>0.76712328767123195</c:v>
                </c:pt>
                <c:pt idx="17539">
                  <c:v>0.78082191780821897</c:v>
                </c:pt>
                <c:pt idx="17540">
                  <c:v>0.79452054794520499</c:v>
                </c:pt>
                <c:pt idx="17541">
                  <c:v>0.80821917808219101</c:v>
                </c:pt>
                <c:pt idx="17542">
                  <c:v>0.82191780821917804</c:v>
                </c:pt>
                <c:pt idx="17543">
                  <c:v>0.83561643835616395</c:v>
                </c:pt>
                <c:pt idx="17544">
                  <c:v>0.84931506849314997</c:v>
                </c:pt>
                <c:pt idx="17545">
                  <c:v>0.86301369863013699</c:v>
                </c:pt>
                <c:pt idx="17546">
                  <c:v>0.87671232876712302</c:v>
                </c:pt>
                <c:pt idx="17547">
                  <c:v>0.89041095890410904</c:v>
                </c:pt>
                <c:pt idx="17548">
                  <c:v>0.90410958904109495</c:v>
                </c:pt>
                <c:pt idx="17549">
                  <c:v>0.91780821917808197</c:v>
                </c:pt>
                <c:pt idx="17550">
                  <c:v>0.931506849315068</c:v>
                </c:pt>
                <c:pt idx="17551">
                  <c:v>0.94520547945205402</c:v>
                </c:pt>
                <c:pt idx="17552">
                  <c:v>0.95890410958904104</c:v>
                </c:pt>
                <c:pt idx="17553">
                  <c:v>0.97260273972602695</c:v>
                </c:pt>
                <c:pt idx="17554">
                  <c:v>0.98630136986301298</c:v>
                </c:pt>
                <c:pt idx="17555">
                  <c:v>0</c:v>
                </c:pt>
                <c:pt idx="17556">
                  <c:v>9.6153846153846107E-3</c:v>
                </c:pt>
                <c:pt idx="17557">
                  <c:v>1.9230769230769201E-2</c:v>
                </c:pt>
                <c:pt idx="17558">
                  <c:v>2.8846153846153799E-2</c:v>
                </c:pt>
                <c:pt idx="17559">
                  <c:v>3.8461538461538401E-2</c:v>
                </c:pt>
                <c:pt idx="17560">
                  <c:v>4.8076923076923003E-2</c:v>
                </c:pt>
                <c:pt idx="17561">
                  <c:v>5.7692307692307598E-2</c:v>
                </c:pt>
                <c:pt idx="17562">
                  <c:v>6.7307692307692304E-2</c:v>
                </c:pt>
                <c:pt idx="17563">
                  <c:v>7.69230769230769E-2</c:v>
                </c:pt>
                <c:pt idx="17564">
                  <c:v>8.6538461538461495E-2</c:v>
                </c:pt>
                <c:pt idx="17565">
                  <c:v>9.6153846153846104E-2</c:v>
                </c:pt>
                <c:pt idx="17566">
                  <c:v>0.10576923076923</c:v>
                </c:pt>
                <c:pt idx="17567">
                  <c:v>0.115384615384615</c:v>
                </c:pt>
                <c:pt idx="17568">
                  <c:v>0.125</c:v>
                </c:pt>
                <c:pt idx="17569">
                  <c:v>0.134615384615384</c:v>
                </c:pt>
                <c:pt idx="17570">
                  <c:v>0.144230769230769</c:v>
                </c:pt>
                <c:pt idx="17571">
                  <c:v>0.15384615384615299</c:v>
                </c:pt>
                <c:pt idx="17572">
                  <c:v>0.16346153846153799</c:v>
                </c:pt>
                <c:pt idx="17573">
                  <c:v>0.17307692307692299</c:v>
                </c:pt>
                <c:pt idx="17574">
                  <c:v>0.18269230769230699</c:v>
                </c:pt>
                <c:pt idx="17575">
                  <c:v>0.19230769230769201</c:v>
                </c:pt>
                <c:pt idx="17576">
                  <c:v>0.20192307692307601</c:v>
                </c:pt>
                <c:pt idx="17577">
                  <c:v>0.21153846153846101</c:v>
                </c:pt>
                <c:pt idx="17578">
                  <c:v>0.22115384615384601</c:v>
                </c:pt>
                <c:pt idx="17579">
                  <c:v>0.23076923076923</c:v>
                </c:pt>
                <c:pt idx="17580">
                  <c:v>0.240384615384615</c:v>
                </c:pt>
                <c:pt idx="17581">
                  <c:v>0.25</c:v>
                </c:pt>
                <c:pt idx="17582">
                  <c:v>0.25961538461538403</c:v>
                </c:pt>
                <c:pt idx="17583">
                  <c:v>0.269230769230769</c:v>
                </c:pt>
                <c:pt idx="17584">
                  <c:v>0.27884615384615302</c:v>
                </c:pt>
                <c:pt idx="17585">
                  <c:v>0.28846153846153799</c:v>
                </c:pt>
                <c:pt idx="17586">
                  <c:v>0.29807692307692302</c:v>
                </c:pt>
                <c:pt idx="17587">
                  <c:v>0.30769230769230699</c:v>
                </c:pt>
                <c:pt idx="17588">
                  <c:v>0.31730769230769201</c:v>
                </c:pt>
                <c:pt idx="17589">
                  <c:v>0.32692307692307598</c:v>
                </c:pt>
                <c:pt idx="17590">
                  <c:v>0.33653846153846101</c:v>
                </c:pt>
                <c:pt idx="17591">
                  <c:v>0.34615384615384598</c:v>
                </c:pt>
                <c:pt idx="17592">
                  <c:v>0.35576923076923</c:v>
                </c:pt>
                <c:pt idx="17593">
                  <c:v>0.36538461538461497</c:v>
                </c:pt>
                <c:pt idx="17594">
                  <c:v>0.375</c:v>
                </c:pt>
                <c:pt idx="17595">
                  <c:v>0.38461538461538403</c:v>
                </c:pt>
                <c:pt idx="17596">
                  <c:v>0.394230769230769</c:v>
                </c:pt>
                <c:pt idx="17597">
                  <c:v>0.40384615384615302</c:v>
                </c:pt>
                <c:pt idx="17598">
                  <c:v>0.41346153846153799</c:v>
                </c:pt>
                <c:pt idx="17599">
                  <c:v>0.42307692307692302</c:v>
                </c:pt>
                <c:pt idx="17600">
                  <c:v>0.43269230769230699</c:v>
                </c:pt>
                <c:pt idx="17601">
                  <c:v>0.44230769230769201</c:v>
                </c:pt>
                <c:pt idx="17602">
                  <c:v>0.45192307692307598</c:v>
                </c:pt>
                <c:pt idx="17603">
                  <c:v>0.46153846153846101</c:v>
                </c:pt>
                <c:pt idx="17604">
                  <c:v>0.47115384615384598</c:v>
                </c:pt>
                <c:pt idx="17605">
                  <c:v>0.48076923076923</c:v>
                </c:pt>
                <c:pt idx="17606">
                  <c:v>0.49038461538461497</c:v>
                </c:pt>
                <c:pt idx="17607">
                  <c:v>0.5</c:v>
                </c:pt>
                <c:pt idx="17608">
                  <c:v>0.50961538461538403</c:v>
                </c:pt>
                <c:pt idx="17609">
                  <c:v>0.51923076923076905</c:v>
                </c:pt>
                <c:pt idx="17610">
                  <c:v>0.52884615384615297</c:v>
                </c:pt>
                <c:pt idx="17611">
                  <c:v>0.53846153846153799</c:v>
                </c:pt>
                <c:pt idx="17612">
                  <c:v>0.54807692307692302</c:v>
                </c:pt>
                <c:pt idx="17613">
                  <c:v>0.55769230769230704</c:v>
                </c:pt>
                <c:pt idx="17614">
                  <c:v>0.56730769230769196</c:v>
                </c:pt>
                <c:pt idx="17615">
                  <c:v>0.57692307692307598</c:v>
                </c:pt>
                <c:pt idx="17616">
                  <c:v>0.58653846153846101</c:v>
                </c:pt>
                <c:pt idx="17617">
                  <c:v>0.59615384615384603</c:v>
                </c:pt>
                <c:pt idx="17618">
                  <c:v>0.60576923076922995</c:v>
                </c:pt>
                <c:pt idx="17619">
                  <c:v>0.61538461538461497</c:v>
                </c:pt>
                <c:pt idx="17620">
                  <c:v>0.625</c:v>
                </c:pt>
                <c:pt idx="17621">
                  <c:v>0.63461538461538403</c:v>
                </c:pt>
                <c:pt idx="17622">
                  <c:v>0.64423076923076905</c:v>
                </c:pt>
                <c:pt idx="17623">
                  <c:v>0.65384615384615297</c:v>
                </c:pt>
                <c:pt idx="17624">
                  <c:v>0.66346153846153799</c:v>
                </c:pt>
                <c:pt idx="17625">
                  <c:v>0.67307692307692302</c:v>
                </c:pt>
                <c:pt idx="17626">
                  <c:v>0.68269230769230704</c:v>
                </c:pt>
                <c:pt idx="17627">
                  <c:v>0.69230769230769196</c:v>
                </c:pt>
                <c:pt idx="17628">
                  <c:v>0.70192307692307598</c:v>
                </c:pt>
                <c:pt idx="17629">
                  <c:v>0.71153846153846101</c:v>
                </c:pt>
                <c:pt idx="17630">
                  <c:v>0.72115384615384603</c:v>
                </c:pt>
                <c:pt idx="17631">
                  <c:v>0.73076923076922995</c:v>
                </c:pt>
                <c:pt idx="17632">
                  <c:v>0.74038461538461497</c:v>
                </c:pt>
                <c:pt idx="17633">
                  <c:v>0.75</c:v>
                </c:pt>
                <c:pt idx="17634">
                  <c:v>0.75961538461538403</c:v>
                </c:pt>
                <c:pt idx="17635">
                  <c:v>0.76923076923076905</c:v>
                </c:pt>
                <c:pt idx="17636">
                  <c:v>0.77884615384615297</c:v>
                </c:pt>
                <c:pt idx="17637">
                  <c:v>0.78846153846153799</c:v>
                </c:pt>
                <c:pt idx="17638">
                  <c:v>0.79807692307692302</c:v>
                </c:pt>
                <c:pt idx="17639">
                  <c:v>0.80769230769230704</c:v>
                </c:pt>
                <c:pt idx="17640">
                  <c:v>0.81730769230769196</c:v>
                </c:pt>
                <c:pt idx="17641">
                  <c:v>0.82692307692307598</c:v>
                </c:pt>
                <c:pt idx="17642">
                  <c:v>0.83653846153846101</c:v>
                </c:pt>
                <c:pt idx="17643">
                  <c:v>0.84615384615384603</c:v>
                </c:pt>
                <c:pt idx="17644">
                  <c:v>0.85576923076922995</c:v>
                </c:pt>
                <c:pt idx="17645">
                  <c:v>0.86538461538461497</c:v>
                </c:pt>
                <c:pt idx="17646">
                  <c:v>0.875</c:v>
                </c:pt>
                <c:pt idx="17647">
                  <c:v>0.88461538461538403</c:v>
                </c:pt>
                <c:pt idx="17648">
                  <c:v>0.89423076923076905</c:v>
                </c:pt>
                <c:pt idx="17649">
                  <c:v>0.90384615384615297</c:v>
                </c:pt>
                <c:pt idx="17650">
                  <c:v>0.91346153846153799</c:v>
                </c:pt>
                <c:pt idx="17651">
                  <c:v>0.92307692307692302</c:v>
                </c:pt>
                <c:pt idx="17652">
                  <c:v>0.93269230769230704</c:v>
                </c:pt>
                <c:pt idx="17653">
                  <c:v>0.94230769230769196</c:v>
                </c:pt>
                <c:pt idx="17654">
                  <c:v>0.95192307692307598</c:v>
                </c:pt>
                <c:pt idx="17655">
                  <c:v>0.96153846153846101</c:v>
                </c:pt>
                <c:pt idx="17656">
                  <c:v>0.97115384615384603</c:v>
                </c:pt>
                <c:pt idx="17657">
                  <c:v>0.98076923076922995</c:v>
                </c:pt>
                <c:pt idx="17658">
                  <c:v>0.99038461538461497</c:v>
                </c:pt>
                <c:pt idx="17659">
                  <c:v>0</c:v>
                </c:pt>
                <c:pt idx="17660">
                  <c:v>2.77777777777777E-2</c:v>
                </c:pt>
                <c:pt idx="17661">
                  <c:v>5.5555555555555497E-2</c:v>
                </c:pt>
                <c:pt idx="17662">
                  <c:v>8.3333333333333301E-2</c:v>
                </c:pt>
                <c:pt idx="17663">
                  <c:v>0.11111111111111099</c:v>
                </c:pt>
                <c:pt idx="17664">
                  <c:v>0.13888888888888801</c:v>
                </c:pt>
                <c:pt idx="17665">
                  <c:v>0.16666666666666599</c:v>
                </c:pt>
                <c:pt idx="17666">
                  <c:v>0.194444444444444</c:v>
                </c:pt>
                <c:pt idx="17667">
                  <c:v>0.22222222222222199</c:v>
                </c:pt>
                <c:pt idx="17668">
                  <c:v>0.25</c:v>
                </c:pt>
                <c:pt idx="17669">
                  <c:v>0.27777777777777701</c:v>
                </c:pt>
                <c:pt idx="17670">
                  <c:v>0.30555555555555503</c:v>
                </c:pt>
                <c:pt idx="17671">
                  <c:v>0.33333333333333298</c:v>
                </c:pt>
                <c:pt idx="17672">
                  <c:v>0.36111111111111099</c:v>
                </c:pt>
                <c:pt idx="17673">
                  <c:v>0.38888888888888801</c:v>
                </c:pt>
                <c:pt idx="17674">
                  <c:v>0.41666666666666602</c:v>
                </c:pt>
                <c:pt idx="17675">
                  <c:v>0.44444444444444398</c:v>
                </c:pt>
                <c:pt idx="17676">
                  <c:v>0.47222222222222199</c:v>
                </c:pt>
                <c:pt idx="17677">
                  <c:v>0.5</c:v>
                </c:pt>
                <c:pt idx="17678">
                  <c:v>0.52777777777777701</c:v>
                </c:pt>
                <c:pt idx="17679">
                  <c:v>0.55555555555555503</c:v>
                </c:pt>
                <c:pt idx="17680">
                  <c:v>0.58333333333333304</c:v>
                </c:pt>
                <c:pt idx="17681">
                  <c:v>0.61111111111111105</c:v>
                </c:pt>
                <c:pt idx="17682">
                  <c:v>0.63888888888888795</c:v>
                </c:pt>
                <c:pt idx="17683">
                  <c:v>0.66666666666666596</c:v>
                </c:pt>
                <c:pt idx="17684">
                  <c:v>0.69444444444444398</c:v>
                </c:pt>
                <c:pt idx="17685">
                  <c:v>0.72222222222222199</c:v>
                </c:pt>
                <c:pt idx="17686">
                  <c:v>0.75</c:v>
                </c:pt>
                <c:pt idx="17687">
                  <c:v>0.77777777777777701</c:v>
                </c:pt>
                <c:pt idx="17688">
                  <c:v>0.80555555555555503</c:v>
                </c:pt>
                <c:pt idx="17689">
                  <c:v>0.83333333333333304</c:v>
                </c:pt>
                <c:pt idx="17690">
                  <c:v>0.86111111111111105</c:v>
                </c:pt>
                <c:pt idx="17691">
                  <c:v>0.88888888888888795</c:v>
                </c:pt>
                <c:pt idx="17692">
                  <c:v>0.91666666666666596</c:v>
                </c:pt>
                <c:pt idx="17693">
                  <c:v>0.94444444444444398</c:v>
                </c:pt>
                <c:pt idx="17694">
                  <c:v>0.97222222222222199</c:v>
                </c:pt>
                <c:pt idx="17695">
                  <c:v>0</c:v>
                </c:pt>
                <c:pt idx="17696">
                  <c:v>1.85185185185185E-2</c:v>
                </c:pt>
                <c:pt idx="17697">
                  <c:v>3.7037037037037E-2</c:v>
                </c:pt>
                <c:pt idx="17698">
                  <c:v>5.5555555555555497E-2</c:v>
                </c:pt>
                <c:pt idx="17699">
                  <c:v>7.4074074074074001E-2</c:v>
                </c:pt>
                <c:pt idx="17700">
                  <c:v>9.2592592592592504E-2</c:v>
                </c:pt>
                <c:pt idx="17701">
                  <c:v>0.11111111111111099</c:v>
                </c:pt>
                <c:pt idx="17702">
                  <c:v>0.12962962962962901</c:v>
                </c:pt>
                <c:pt idx="17703">
                  <c:v>0.148148148148148</c:v>
                </c:pt>
                <c:pt idx="17704">
                  <c:v>0.16666666666666599</c:v>
                </c:pt>
                <c:pt idx="17705">
                  <c:v>0.18518518518518501</c:v>
                </c:pt>
                <c:pt idx="17706">
                  <c:v>0.203703703703703</c:v>
                </c:pt>
                <c:pt idx="17707">
                  <c:v>0.22222222222222199</c:v>
                </c:pt>
                <c:pt idx="17708">
                  <c:v>0.24074074074074001</c:v>
                </c:pt>
                <c:pt idx="17709">
                  <c:v>0.25925925925925902</c:v>
                </c:pt>
                <c:pt idx="17710">
                  <c:v>0.27777777777777701</c:v>
                </c:pt>
                <c:pt idx="17711">
                  <c:v>0.296296296296296</c:v>
                </c:pt>
                <c:pt idx="17712">
                  <c:v>0.31481481481481399</c:v>
                </c:pt>
                <c:pt idx="17713">
                  <c:v>0.33333333333333298</c:v>
                </c:pt>
                <c:pt idx="17714">
                  <c:v>0.35185185185185103</c:v>
                </c:pt>
                <c:pt idx="17715">
                  <c:v>0.37037037037037002</c:v>
                </c:pt>
                <c:pt idx="17716">
                  <c:v>0.38888888888888801</c:v>
                </c:pt>
                <c:pt idx="17717">
                  <c:v>0.407407407407407</c:v>
                </c:pt>
                <c:pt idx="17718">
                  <c:v>0.42592592592592499</c:v>
                </c:pt>
                <c:pt idx="17719">
                  <c:v>0.44444444444444398</c:v>
                </c:pt>
                <c:pt idx="17720">
                  <c:v>0.46296296296296202</c:v>
                </c:pt>
                <c:pt idx="17721">
                  <c:v>0.48148148148148101</c:v>
                </c:pt>
                <c:pt idx="17722">
                  <c:v>0.5</c:v>
                </c:pt>
                <c:pt idx="17723">
                  <c:v>0.51851851851851805</c:v>
                </c:pt>
                <c:pt idx="17724">
                  <c:v>0.53703703703703698</c:v>
                </c:pt>
                <c:pt idx="17725">
                  <c:v>0.55555555555555503</c:v>
                </c:pt>
                <c:pt idx="17726">
                  <c:v>0.57407407407407396</c:v>
                </c:pt>
                <c:pt idx="17727">
                  <c:v>0.592592592592592</c:v>
                </c:pt>
                <c:pt idx="17728">
                  <c:v>0.61111111111111105</c:v>
                </c:pt>
                <c:pt idx="17729">
                  <c:v>0.62962962962962898</c:v>
                </c:pt>
                <c:pt idx="17730">
                  <c:v>0.64814814814814803</c:v>
                </c:pt>
                <c:pt idx="17731">
                  <c:v>0.66666666666666596</c:v>
                </c:pt>
                <c:pt idx="17732">
                  <c:v>0.68518518518518501</c:v>
                </c:pt>
                <c:pt idx="17733">
                  <c:v>0.70370370370370305</c:v>
                </c:pt>
                <c:pt idx="17734">
                  <c:v>0.72222222222222199</c:v>
                </c:pt>
                <c:pt idx="17735">
                  <c:v>0.74074074074074003</c:v>
                </c:pt>
                <c:pt idx="17736">
                  <c:v>0.75925925925925897</c:v>
                </c:pt>
                <c:pt idx="17737">
                  <c:v>0.77777777777777701</c:v>
                </c:pt>
                <c:pt idx="17738">
                  <c:v>0.79629629629629595</c:v>
                </c:pt>
                <c:pt idx="17739">
                  <c:v>0.81481481481481399</c:v>
                </c:pt>
                <c:pt idx="17740">
                  <c:v>0.83333333333333304</c:v>
                </c:pt>
                <c:pt idx="17741">
                  <c:v>0.85185185185185097</c:v>
                </c:pt>
                <c:pt idx="17742">
                  <c:v>0.87037037037037002</c:v>
                </c:pt>
                <c:pt idx="17743">
                  <c:v>0.88888888888888795</c:v>
                </c:pt>
                <c:pt idx="17744">
                  <c:v>0.907407407407407</c:v>
                </c:pt>
                <c:pt idx="17745">
                  <c:v>0.92592592592592504</c:v>
                </c:pt>
                <c:pt idx="17746">
                  <c:v>0.94444444444444398</c:v>
                </c:pt>
                <c:pt idx="17747">
                  <c:v>0.96296296296296202</c:v>
                </c:pt>
                <c:pt idx="17748">
                  <c:v>0.98148148148148096</c:v>
                </c:pt>
                <c:pt idx="17749">
                  <c:v>0</c:v>
                </c:pt>
                <c:pt idx="17750">
                  <c:v>1.47058823529411E-2</c:v>
                </c:pt>
                <c:pt idx="17751">
                  <c:v>2.94117647058823E-2</c:v>
                </c:pt>
                <c:pt idx="17752">
                  <c:v>4.4117647058823498E-2</c:v>
                </c:pt>
                <c:pt idx="17753">
                  <c:v>5.8823529411764698E-2</c:v>
                </c:pt>
                <c:pt idx="17754">
                  <c:v>7.3529411764705802E-2</c:v>
                </c:pt>
                <c:pt idx="17755">
                  <c:v>8.8235294117646995E-2</c:v>
                </c:pt>
                <c:pt idx="17756">
                  <c:v>0.10294117647058799</c:v>
                </c:pt>
                <c:pt idx="17757">
                  <c:v>0.11764705882352899</c:v>
                </c:pt>
                <c:pt idx="17758">
                  <c:v>0.13235294117647001</c:v>
                </c:pt>
                <c:pt idx="17759">
                  <c:v>0.14705882352941099</c:v>
                </c:pt>
                <c:pt idx="17760">
                  <c:v>0.16176470588235201</c:v>
                </c:pt>
                <c:pt idx="17761">
                  <c:v>0.17647058823529399</c:v>
                </c:pt>
                <c:pt idx="17762">
                  <c:v>0.191176470588235</c:v>
                </c:pt>
                <c:pt idx="17763">
                  <c:v>0.20588235294117599</c:v>
                </c:pt>
                <c:pt idx="17764">
                  <c:v>0.220588235294117</c:v>
                </c:pt>
                <c:pt idx="17765">
                  <c:v>0.23529411764705799</c:v>
                </c:pt>
                <c:pt idx="17766">
                  <c:v>0.25</c:v>
                </c:pt>
                <c:pt idx="17767">
                  <c:v>0.26470588235294101</c:v>
                </c:pt>
                <c:pt idx="17768">
                  <c:v>0.27941176470588203</c:v>
                </c:pt>
                <c:pt idx="17769">
                  <c:v>0.29411764705882298</c:v>
                </c:pt>
                <c:pt idx="17770">
                  <c:v>0.308823529411764</c:v>
                </c:pt>
                <c:pt idx="17771">
                  <c:v>0.32352941176470501</c:v>
                </c:pt>
                <c:pt idx="17772">
                  <c:v>0.33823529411764702</c:v>
                </c:pt>
                <c:pt idx="17773">
                  <c:v>0.35294117647058798</c:v>
                </c:pt>
                <c:pt idx="17774">
                  <c:v>0.36764705882352899</c:v>
                </c:pt>
                <c:pt idx="17775">
                  <c:v>0.38235294117647001</c:v>
                </c:pt>
                <c:pt idx="17776">
                  <c:v>0.39705882352941102</c:v>
                </c:pt>
                <c:pt idx="17777">
                  <c:v>0.41176470588235198</c:v>
                </c:pt>
                <c:pt idx="17778">
                  <c:v>0.42647058823529399</c:v>
                </c:pt>
                <c:pt idx="17779">
                  <c:v>0.441176470588235</c:v>
                </c:pt>
                <c:pt idx="17780">
                  <c:v>0.45588235294117602</c:v>
                </c:pt>
                <c:pt idx="17781">
                  <c:v>0.47058823529411697</c:v>
                </c:pt>
                <c:pt idx="17782">
                  <c:v>0.48529411764705799</c:v>
                </c:pt>
                <c:pt idx="17783">
                  <c:v>0.5</c:v>
                </c:pt>
                <c:pt idx="17784">
                  <c:v>0.51470588235294101</c:v>
                </c:pt>
                <c:pt idx="17785">
                  <c:v>0.52941176470588203</c:v>
                </c:pt>
                <c:pt idx="17786">
                  <c:v>0.54411764705882304</c:v>
                </c:pt>
                <c:pt idx="17787">
                  <c:v>0.55882352941176405</c:v>
                </c:pt>
                <c:pt idx="17788">
                  <c:v>0.57352941176470495</c:v>
                </c:pt>
                <c:pt idx="17789">
                  <c:v>0.58823529411764697</c:v>
                </c:pt>
                <c:pt idx="17790">
                  <c:v>0.60294117647058798</c:v>
                </c:pt>
                <c:pt idx="17791">
                  <c:v>0.61764705882352899</c:v>
                </c:pt>
                <c:pt idx="17792">
                  <c:v>0.63235294117647001</c:v>
                </c:pt>
                <c:pt idx="17793">
                  <c:v>0.64705882352941102</c:v>
                </c:pt>
                <c:pt idx="17794">
                  <c:v>0.66176470588235203</c:v>
                </c:pt>
                <c:pt idx="17795">
                  <c:v>0.67647058823529405</c:v>
                </c:pt>
                <c:pt idx="17796">
                  <c:v>0.69117647058823495</c:v>
                </c:pt>
                <c:pt idx="17797">
                  <c:v>0.70588235294117596</c:v>
                </c:pt>
                <c:pt idx="17798">
                  <c:v>0.72058823529411697</c:v>
                </c:pt>
                <c:pt idx="17799">
                  <c:v>0.73529411764705799</c:v>
                </c:pt>
                <c:pt idx="17800">
                  <c:v>0.75</c:v>
                </c:pt>
                <c:pt idx="17801">
                  <c:v>0.76470588235294101</c:v>
                </c:pt>
                <c:pt idx="17802">
                  <c:v>0.77941176470588203</c:v>
                </c:pt>
                <c:pt idx="17803">
                  <c:v>0.79411764705882304</c:v>
                </c:pt>
                <c:pt idx="17804">
                  <c:v>0.80882352941176405</c:v>
                </c:pt>
                <c:pt idx="17805">
                  <c:v>0.82352941176470495</c:v>
                </c:pt>
                <c:pt idx="17806">
                  <c:v>0.83823529411764697</c:v>
                </c:pt>
                <c:pt idx="17807">
                  <c:v>0.85294117647058798</c:v>
                </c:pt>
                <c:pt idx="17808">
                  <c:v>0.86764705882352899</c:v>
                </c:pt>
                <c:pt idx="17809">
                  <c:v>0.88235294117647001</c:v>
                </c:pt>
                <c:pt idx="17810">
                  <c:v>0.89705882352941102</c:v>
                </c:pt>
                <c:pt idx="17811">
                  <c:v>0.91176470588235203</c:v>
                </c:pt>
                <c:pt idx="17812">
                  <c:v>0.92647058823529405</c:v>
                </c:pt>
                <c:pt idx="17813">
                  <c:v>0.94117647058823495</c:v>
                </c:pt>
                <c:pt idx="17814">
                  <c:v>0.95588235294117596</c:v>
                </c:pt>
                <c:pt idx="17815">
                  <c:v>0.97058823529411697</c:v>
                </c:pt>
                <c:pt idx="17816">
                  <c:v>0.98529411764705799</c:v>
                </c:pt>
                <c:pt idx="17817">
                  <c:v>0</c:v>
                </c:pt>
                <c:pt idx="17818">
                  <c:v>3.2258064516128997E-2</c:v>
                </c:pt>
                <c:pt idx="17819">
                  <c:v>6.4516129032257993E-2</c:v>
                </c:pt>
                <c:pt idx="17820">
                  <c:v>9.6774193548387094E-2</c:v>
                </c:pt>
                <c:pt idx="17821">
                  <c:v>0.12903225806451599</c:v>
                </c:pt>
                <c:pt idx="17822">
                  <c:v>0.16129032258064499</c:v>
                </c:pt>
                <c:pt idx="17823">
                  <c:v>0.19354838709677399</c:v>
                </c:pt>
                <c:pt idx="17824">
                  <c:v>0.225806451612903</c:v>
                </c:pt>
                <c:pt idx="17825">
                  <c:v>0.25806451612903197</c:v>
                </c:pt>
                <c:pt idx="17826">
                  <c:v>0.29032258064516098</c:v>
                </c:pt>
                <c:pt idx="17827">
                  <c:v>0.32258064516128998</c:v>
                </c:pt>
                <c:pt idx="17828">
                  <c:v>0.35483870967741898</c:v>
                </c:pt>
                <c:pt idx="17829">
                  <c:v>0.38709677419354799</c:v>
                </c:pt>
                <c:pt idx="17830">
                  <c:v>0.41935483870967699</c:v>
                </c:pt>
                <c:pt idx="17831">
                  <c:v>0.45161290322580599</c:v>
                </c:pt>
                <c:pt idx="17832">
                  <c:v>0.483870967741935</c:v>
                </c:pt>
                <c:pt idx="17833">
                  <c:v>0.51612903225806395</c:v>
                </c:pt>
                <c:pt idx="17834">
                  <c:v>0.54838709677419295</c:v>
                </c:pt>
                <c:pt idx="17835">
                  <c:v>0.58064516129032195</c:v>
                </c:pt>
                <c:pt idx="17836">
                  <c:v>0.61290322580645096</c:v>
                </c:pt>
                <c:pt idx="17837">
                  <c:v>0.64516129032257996</c:v>
                </c:pt>
                <c:pt idx="17838">
                  <c:v>0.67741935483870896</c:v>
                </c:pt>
                <c:pt idx="17839">
                  <c:v>0.70967741935483797</c:v>
                </c:pt>
                <c:pt idx="17840">
                  <c:v>0.74193548387096697</c:v>
                </c:pt>
                <c:pt idx="17841">
                  <c:v>0.77419354838709598</c:v>
                </c:pt>
                <c:pt idx="17842">
                  <c:v>0.80645161290322498</c:v>
                </c:pt>
                <c:pt idx="17843">
                  <c:v>0.83870967741935398</c:v>
                </c:pt>
                <c:pt idx="17844">
                  <c:v>0.87096774193548299</c:v>
                </c:pt>
                <c:pt idx="17845">
                  <c:v>0.90322580645161199</c:v>
                </c:pt>
                <c:pt idx="17846">
                  <c:v>0.93548387096774099</c:v>
                </c:pt>
                <c:pt idx="17847">
                  <c:v>0.967741935483871</c:v>
                </c:pt>
                <c:pt idx="17848">
                  <c:v>0</c:v>
                </c:pt>
                <c:pt idx="17849">
                  <c:v>1.0526315789473601E-2</c:v>
                </c:pt>
                <c:pt idx="17850">
                  <c:v>2.1052631578947299E-2</c:v>
                </c:pt>
                <c:pt idx="17851">
                  <c:v>3.1578947368420998E-2</c:v>
                </c:pt>
                <c:pt idx="17852">
                  <c:v>4.2105263157894701E-2</c:v>
                </c:pt>
                <c:pt idx="17853">
                  <c:v>5.2631578947368397E-2</c:v>
                </c:pt>
                <c:pt idx="17854">
                  <c:v>6.3157894736842093E-2</c:v>
                </c:pt>
                <c:pt idx="17855">
                  <c:v>7.3684210526315699E-2</c:v>
                </c:pt>
                <c:pt idx="17856">
                  <c:v>8.4210526315789402E-2</c:v>
                </c:pt>
                <c:pt idx="17857">
                  <c:v>9.4736842105263105E-2</c:v>
                </c:pt>
                <c:pt idx="17858">
                  <c:v>0.105263157894736</c:v>
                </c:pt>
                <c:pt idx="17859">
                  <c:v>0.11578947368421</c:v>
                </c:pt>
                <c:pt idx="17860">
                  <c:v>0.12631578947368399</c:v>
                </c:pt>
                <c:pt idx="17861">
                  <c:v>0.13684210526315699</c:v>
                </c:pt>
                <c:pt idx="17862">
                  <c:v>0.14736842105263101</c:v>
                </c:pt>
                <c:pt idx="17863">
                  <c:v>0.157894736842105</c:v>
                </c:pt>
                <c:pt idx="17864">
                  <c:v>0.168421052631578</c:v>
                </c:pt>
                <c:pt idx="17865">
                  <c:v>0.17894736842105199</c:v>
                </c:pt>
                <c:pt idx="17866">
                  <c:v>0.18947368421052599</c:v>
                </c:pt>
                <c:pt idx="17867">
                  <c:v>0.2</c:v>
                </c:pt>
                <c:pt idx="17868">
                  <c:v>0.21052631578947301</c:v>
                </c:pt>
                <c:pt idx="17869">
                  <c:v>0.221052631578947</c:v>
                </c:pt>
                <c:pt idx="17870">
                  <c:v>0.231578947368421</c:v>
                </c:pt>
                <c:pt idx="17871">
                  <c:v>0.24210526315789399</c:v>
                </c:pt>
                <c:pt idx="17872">
                  <c:v>0.25263157894736799</c:v>
                </c:pt>
                <c:pt idx="17873">
                  <c:v>0.26315789473684198</c:v>
                </c:pt>
                <c:pt idx="17874">
                  <c:v>0.27368421052631497</c:v>
                </c:pt>
                <c:pt idx="17875">
                  <c:v>0.28421052631578902</c:v>
                </c:pt>
                <c:pt idx="17876">
                  <c:v>0.29473684210526302</c:v>
                </c:pt>
                <c:pt idx="17877">
                  <c:v>0.30526315789473601</c:v>
                </c:pt>
                <c:pt idx="17878">
                  <c:v>0.31578947368421001</c:v>
                </c:pt>
                <c:pt idx="17879">
                  <c:v>0.326315789473684</c:v>
                </c:pt>
                <c:pt idx="17880">
                  <c:v>0.336842105263157</c:v>
                </c:pt>
                <c:pt idx="17881">
                  <c:v>0.34736842105263099</c:v>
                </c:pt>
                <c:pt idx="17882">
                  <c:v>0.35789473684210499</c:v>
                </c:pt>
                <c:pt idx="17883">
                  <c:v>0.36842105263157798</c:v>
                </c:pt>
                <c:pt idx="17884">
                  <c:v>0.37894736842105198</c:v>
                </c:pt>
                <c:pt idx="17885">
                  <c:v>0.38947368421052603</c:v>
                </c:pt>
                <c:pt idx="17886">
                  <c:v>0.4</c:v>
                </c:pt>
                <c:pt idx="17887">
                  <c:v>0.41052631578947302</c:v>
                </c:pt>
                <c:pt idx="17888">
                  <c:v>0.42105263157894701</c:v>
                </c:pt>
                <c:pt idx="17889">
                  <c:v>0.43157894736842101</c:v>
                </c:pt>
                <c:pt idx="17890">
                  <c:v>0.442105263157894</c:v>
                </c:pt>
                <c:pt idx="17891">
                  <c:v>0.452631578947368</c:v>
                </c:pt>
                <c:pt idx="17892">
                  <c:v>0.46315789473684199</c:v>
                </c:pt>
                <c:pt idx="17893">
                  <c:v>0.47368421052631499</c:v>
                </c:pt>
                <c:pt idx="17894">
                  <c:v>0.48421052631578898</c:v>
                </c:pt>
                <c:pt idx="17895">
                  <c:v>0.49473684210526298</c:v>
                </c:pt>
                <c:pt idx="17896">
                  <c:v>0.50526315789473597</c:v>
                </c:pt>
                <c:pt idx="17897">
                  <c:v>0.51578947368421002</c:v>
                </c:pt>
                <c:pt idx="17898">
                  <c:v>0.52631578947368396</c:v>
                </c:pt>
                <c:pt idx="17899">
                  <c:v>0.53684210526315701</c:v>
                </c:pt>
                <c:pt idx="17900">
                  <c:v>0.54736842105263095</c:v>
                </c:pt>
                <c:pt idx="17901">
                  <c:v>0.557894736842105</c:v>
                </c:pt>
                <c:pt idx="17902">
                  <c:v>0.56842105263157805</c:v>
                </c:pt>
                <c:pt idx="17903">
                  <c:v>0.57894736842105199</c:v>
                </c:pt>
                <c:pt idx="17904">
                  <c:v>0.58947368421052604</c:v>
                </c:pt>
                <c:pt idx="17905">
                  <c:v>0.6</c:v>
                </c:pt>
                <c:pt idx="17906">
                  <c:v>0.61052631578947303</c:v>
                </c:pt>
                <c:pt idx="17907">
                  <c:v>0.62105263157894697</c:v>
                </c:pt>
                <c:pt idx="17908">
                  <c:v>0.63157894736842102</c:v>
                </c:pt>
                <c:pt idx="17909">
                  <c:v>0.64210526315789396</c:v>
                </c:pt>
                <c:pt idx="17910">
                  <c:v>0.65263157894736801</c:v>
                </c:pt>
                <c:pt idx="17911">
                  <c:v>0.66315789473684195</c:v>
                </c:pt>
                <c:pt idx="17912">
                  <c:v>0.673684210526315</c:v>
                </c:pt>
                <c:pt idx="17913">
                  <c:v>0.68421052631578905</c:v>
                </c:pt>
                <c:pt idx="17914">
                  <c:v>0.69473684210526299</c:v>
                </c:pt>
                <c:pt idx="17915">
                  <c:v>0.70526315789473604</c:v>
                </c:pt>
                <c:pt idx="17916">
                  <c:v>0.71578947368420998</c:v>
                </c:pt>
                <c:pt idx="17917">
                  <c:v>0.72631578947368403</c:v>
                </c:pt>
                <c:pt idx="17918">
                  <c:v>0.73684210526315697</c:v>
                </c:pt>
                <c:pt idx="17919">
                  <c:v>0.74736842105263102</c:v>
                </c:pt>
                <c:pt idx="17920">
                  <c:v>0.75789473684210495</c:v>
                </c:pt>
                <c:pt idx="17921">
                  <c:v>0.76842105263157801</c:v>
                </c:pt>
                <c:pt idx="17922">
                  <c:v>0.77894736842105206</c:v>
                </c:pt>
                <c:pt idx="17923">
                  <c:v>0.78947368421052599</c:v>
                </c:pt>
                <c:pt idx="17924">
                  <c:v>0.8</c:v>
                </c:pt>
                <c:pt idx="17925">
                  <c:v>0.81052631578947298</c:v>
                </c:pt>
                <c:pt idx="17926">
                  <c:v>0.82105263157894703</c:v>
                </c:pt>
                <c:pt idx="17927">
                  <c:v>0.83157894736842097</c:v>
                </c:pt>
                <c:pt idx="17928">
                  <c:v>0.84210526315789402</c:v>
                </c:pt>
                <c:pt idx="17929">
                  <c:v>0.85263157894736796</c:v>
                </c:pt>
                <c:pt idx="17930">
                  <c:v>0.86315789473684201</c:v>
                </c:pt>
                <c:pt idx="17931">
                  <c:v>0.87368421052631495</c:v>
                </c:pt>
                <c:pt idx="17932">
                  <c:v>0.884210526315789</c:v>
                </c:pt>
                <c:pt idx="17933">
                  <c:v>0.89473684210526305</c:v>
                </c:pt>
                <c:pt idx="17934">
                  <c:v>0.90526315789473599</c:v>
                </c:pt>
                <c:pt idx="17935">
                  <c:v>0.91578947368421004</c:v>
                </c:pt>
                <c:pt idx="17936">
                  <c:v>0.92631578947368398</c:v>
                </c:pt>
                <c:pt idx="17937">
                  <c:v>0.93684210526315703</c:v>
                </c:pt>
                <c:pt idx="17938">
                  <c:v>0.94736842105263097</c:v>
                </c:pt>
                <c:pt idx="17939">
                  <c:v>0.95789473684210502</c:v>
                </c:pt>
                <c:pt idx="17940">
                  <c:v>0.96842105263157896</c:v>
                </c:pt>
                <c:pt idx="17941">
                  <c:v>0.97894736842105201</c:v>
                </c:pt>
                <c:pt idx="17942">
                  <c:v>0.98947368421052595</c:v>
                </c:pt>
                <c:pt idx="17943">
                  <c:v>0</c:v>
                </c:pt>
                <c:pt idx="17944">
                  <c:v>2.1739130434782601E-2</c:v>
                </c:pt>
                <c:pt idx="17945">
                  <c:v>4.3478260869565202E-2</c:v>
                </c:pt>
                <c:pt idx="17946">
                  <c:v>6.5217391304347797E-2</c:v>
                </c:pt>
                <c:pt idx="17947">
                  <c:v>8.6956521739130405E-2</c:v>
                </c:pt>
                <c:pt idx="17948">
                  <c:v>0.108695652173913</c:v>
                </c:pt>
                <c:pt idx="17949">
                  <c:v>0.13043478260869501</c:v>
                </c:pt>
                <c:pt idx="17950">
                  <c:v>0.15217391304347799</c:v>
                </c:pt>
                <c:pt idx="17951">
                  <c:v>0.17391304347826</c:v>
                </c:pt>
                <c:pt idx="17952">
                  <c:v>0.19565217391304299</c:v>
                </c:pt>
                <c:pt idx="17953">
                  <c:v>0.217391304347826</c:v>
                </c:pt>
                <c:pt idx="17954">
                  <c:v>0.23913043478260801</c:v>
                </c:pt>
                <c:pt idx="17955">
                  <c:v>0.26086956521739102</c:v>
                </c:pt>
                <c:pt idx="17956">
                  <c:v>0.282608695652173</c:v>
                </c:pt>
                <c:pt idx="17957">
                  <c:v>0.30434782608695599</c:v>
                </c:pt>
                <c:pt idx="17958">
                  <c:v>0.32608695652173902</c:v>
                </c:pt>
                <c:pt idx="17959">
                  <c:v>0.34782608695652101</c:v>
                </c:pt>
                <c:pt idx="17960">
                  <c:v>0.36956521739130399</c:v>
                </c:pt>
                <c:pt idx="17961">
                  <c:v>0.39130434782608697</c:v>
                </c:pt>
                <c:pt idx="17962">
                  <c:v>0.41304347826086901</c:v>
                </c:pt>
                <c:pt idx="17963">
                  <c:v>0.434782608695652</c:v>
                </c:pt>
                <c:pt idx="17964">
                  <c:v>0.45652173913043398</c:v>
                </c:pt>
                <c:pt idx="17965">
                  <c:v>0.47826086956521702</c:v>
                </c:pt>
                <c:pt idx="17966">
                  <c:v>0.5</c:v>
                </c:pt>
                <c:pt idx="17967">
                  <c:v>0.52173913043478204</c:v>
                </c:pt>
                <c:pt idx="17968">
                  <c:v>0.54347826086956497</c:v>
                </c:pt>
                <c:pt idx="17969">
                  <c:v>0.56521739130434701</c:v>
                </c:pt>
                <c:pt idx="17970">
                  <c:v>0.58695652173913004</c:v>
                </c:pt>
                <c:pt idx="17971">
                  <c:v>0.60869565217391297</c:v>
                </c:pt>
                <c:pt idx="17972">
                  <c:v>0.63043478260869501</c:v>
                </c:pt>
                <c:pt idx="17973">
                  <c:v>0.65217391304347805</c:v>
                </c:pt>
                <c:pt idx="17974">
                  <c:v>0.67391304347825998</c:v>
                </c:pt>
                <c:pt idx="17975">
                  <c:v>0.69565217391304301</c:v>
                </c:pt>
                <c:pt idx="17976">
                  <c:v>0.71739130434782605</c:v>
                </c:pt>
                <c:pt idx="17977">
                  <c:v>0.73913043478260798</c:v>
                </c:pt>
                <c:pt idx="17978">
                  <c:v>0.76086956521739102</c:v>
                </c:pt>
                <c:pt idx="17979">
                  <c:v>0.78260869565217395</c:v>
                </c:pt>
                <c:pt idx="17980">
                  <c:v>0.80434782608695599</c:v>
                </c:pt>
                <c:pt idx="17981">
                  <c:v>0.82608695652173902</c:v>
                </c:pt>
                <c:pt idx="17982">
                  <c:v>0.84782608695652095</c:v>
                </c:pt>
                <c:pt idx="17983">
                  <c:v>0.86956521739130399</c:v>
                </c:pt>
                <c:pt idx="17984">
                  <c:v>0.89130434782608603</c:v>
                </c:pt>
                <c:pt idx="17985">
                  <c:v>0.91304347826086896</c:v>
                </c:pt>
                <c:pt idx="17986">
                  <c:v>0.934782608695652</c:v>
                </c:pt>
                <c:pt idx="17987">
                  <c:v>0.95652173913043403</c:v>
                </c:pt>
                <c:pt idx="17988">
                  <c:v>0.97826086956521696</c:v>
                </c:pt>
                <c:pt idx="17989">
                  <c:v>0</c:v>
                </c:pt>
                <c:pt idx="17990">
                  <c:v>6.1728395061728296E-3</c:v>
                </c:pt>
                <c:pt idx="17991">
                  <c:v>1.23456790123456E-2</c:v>
                </c:pt>
                <c:pt idx="17992">
                  <c:v>1.85185185185185E-2</c:v>
                </c:pt>
                <c:pt idx="17993">
                  <c:v>2.4691358024691301E-2</c:v>
                </c:pt>
                <c:pt idx="17994">
                  <c:v>3.0864197530864099E-2</c:v>
                </c:pt>
                <c:pt idx="17995">
                  <c:v>3.7037037037037E-2</c:v>
                </c:pt>
                <c:pt idx="17996">
                  <c:v>4.3209876543209798E-2</c:v>
                </c:pt>
                <c:pt idx="17997">
                  <c:v>4.9382716049382699E-2</c:v>
                </c:pt>
                <c:pt idx="17998">
                  <c:v>5.5555555555555497E-2</c:v>
                </c:pt>
                <c:pt idx="17999">
                  <c:v>6.1728395061728301E-2</c:v>
                </c:pt>
                <c:pt idx="18000">
                  <c:v>6.7901234567901203E-2</c:v>
                </c:pt>
                <c:pt idx="18001">
                  <c:v>7.4074074074074001E-2</c:v>
                </c:pt>
                <c:pt idx="18002">
                  <c:v>8.0246913580246895E-2</c:v>
                </c:pt>
                <c:pt idx="18003">
                  <c:v>8.6419753086419707E-2</c:v>
                </c:pt>
                <c:pt idx="18004">
                  <c:v>9.2592592592592504E-2</c:v>
                </c:pt>
                <c:pt idx="18005">
                  <c:v>9.8765432098765399E-2</c:v>
                </c:pt>
                <c:pt idx="18006">
                  <c:v>0.104938271604938</c:v>
                </c:pt>
                <c:pt idx="18007">
                  <c:v>0.11111111111111099</c:v>
                </c:pt>
                <c:pt idx="18008">
                  <c:v>0.117283950617283</c:v>
                </c:pt>
                <c:pt idx="18009">
                  <c:v>0.12345679012345601</c:v>
                </c:pt>
                <c:pt idx="18010">
                  <c:v>0.12962962962962901</c:v>
                </c:pt>
                <c:pt idx="18011">
                  <c:v>0.13580246913580199</c:v>
                </c:pt>
                <c:pt idx="18012">
                  <c:v>0.141975308641975</c:v>
                </c:pt>
                <c:pt idx="18013">
                  <c:v>0.148148148148148</c:v>
                </c:pt>
                <c:pt idx="18014">
                  <c:v>0.15432098765432001</c:v>
                </c:pt>
                <c:pt idx="18015">
                  <c:v>0.16049382716049301</c:v>
                </c:pt>
                <c:pt idx="18016">
                  <c:v>0.16666666666666599</c:v>
                </c:pt>
                <c:pt idx="18017">
                  <c:v>0.172839506172839</c:v>
                </c:pt>
                <c:pt idx="18018">
                  <c:v>0.179012345679012</c:v>
                </c:pt>
                <c:pt idx="18019">
                  <c:v>0.18518518518518501</c:v>
                </c:pt>
                <c:pt idx="18020">
                  <c:v>0.19135802469135799</c:v>
                </c:pt>
                <c:pt idx="18021">
                  <c:v>0.19753086419752999</c:v>
                </c:pt>
                <c:pt idx="18022">
                  <c:v>0.203703703703703</c:v>
                </c:pt>
                <c:pt idx="18023">
                  <c:v>0.209876543209876</c:v>
                </c:pt>
                <c:pt idx="18024">
                  <c:v>0.21604938271604901</c:v>
                </c:pt>
                <c:pt idx="18025">
                  <c:v>0.22222222222222199</c:v>
                </c:pt>
                <c:pt idx="18026">
                  <c:v>0.22839506172839499</c:v>
                </c:pt>
                <c:pt idx="18027">
                  <c:v>0.234567901234567</c:v>
                </c:pt>
                <c:pt idx="18028">
                  <c:v>0.24074074074074001</c:v>
                </c:pt>
                <c:pt idx="18029">
                  <c:v>0.24691358024691301</c:v>
                </c:pt>
                <c:pt idx="18030">
                  <c:v>0.25308641975308599</c:v>
                </c:pt>
                <c:pt idx="18031">
                  <c:v>0.25925925925925902</c:v>
                </c:pt>
                <c:pt idx="18032">
                  <c:v>0.265432098765432</c:v>
                </c:pt>
                <c:pt idx="18033">
                  <c:v>0.27160493827160398</c:v>
                </c:pt>
                <c:pt idx="18034">
                  <c:v>0.27777777777777701</c:v>
                </c:pt>
                <c:pt idx="18035">
                  <c:v>0.28395061728394999</c:v>
                </c:pt>
                <c:pt idx="18036">
                  <c:v>0.29012345679012302</c:v>
                </c:pt>
                <c:pt idx="18037">
                  <c:v>0.296296296296296</c:v>
                </c:pt>
                <c:pt idx="18038">
                  <c:v>0.30246913580246898</c:v>
                </c:pt>
                <c:pt idx="18039">
                  <c:v>0.30864197530864101</c:v>
                </c:pt>
                <c:pt idx="18040">
                  <c:v>0.31481481481481399</c:v>
                </c:pt>
                <c:pt idx="18041">
                  <c:v>0.32098765432098703</c:v>
                </c:pt>
                <c:pt idx="18042">
                  <c:v>0.32716049382716</c:v>
                </c:pt>
                <c:pt idx="18043">
                  <c:v>0.33333333333333298</c:v>
                </c:pt>
                <c:pt idx="18044">
                  <c:v>0.33950617283950602</c:v>
                </c:pt>
                <c:pt idx="18045">
                  <c:v>0.34567901234567899</c:v>
                </c:pt>
                <c:pt idx="18046">
                  <c:v>0.35185185185185103</c:v>
                </c:pt>
                <c:pt idx="18047">
                  <c:v>0.35802469135802401</c:v>
                </c:pt>
                <c:pt idx="18048">
                  <c:v>0.36419753086419698</c:v>
                </c:pt>
                <c:pt idx="18049">
                  <c:v>0.37037037037037002</c:v>
                </c:pt>
                <c:pt idx="18050">
                  <c:v>0.37654320987654299</c:v>
                </c:pt>
                <c:pt idx="18051">
                  <c:v>0.38271604938271597</c:v>
                </c:pt>
                <c:pt idx="18052">
                  <c:v>0.38888888888888801</c:v>
                </c:pt>
                <c:pt idx="18053">
                  <c:v>0.39506172839506098</c:v>
                </c:pt>
                <c:pt idx="18054">
                  <c:v>0.40123456790123402</c:v>
                </c:pt>
                <c:pt idx="18055">
                  <c:v>0.407407407407407</c:v>
                </c:pt>
                <c:pt idx="18056">
                  <c:v>0.41358024691357997</c:v>
                </c:pt>
                <c:pt idx="18057">
                  <c:v>0.41975308641975301</c:v>
                </c:pt>
                <c:pt idx="18058">
                  <c:v>0.42592592592592499</c:v>
                </c:pt>
                <c:pt idx="18059">
                  <c:v>0.43209876543209802</c:v>
                </c:pt>
                <c:pt idx="18060">
                  <c:v>0.438271604938271</c:v>
                </c:pt>
                <c:pt idx="18061">
                  <c:v>0.44444444444444398</c:v>
                </c:pt>
                <c:pt idx="18062">
                  <c:v>0.45061728395061701</c:v>
                </c:pt>
                <c:pt idx="18063">
                  <c:v>0.45679012345678999</c:v>
                </c:pt>
                <c:pt idx="18064">
                  <c:v>0.46296296296296202</c:v>
                </c:pt>
                <c:pt idx="18065">
                  <c:v>0.469135802469135</c:v>
                </c:pt>
                <c:pt idx="18066">
                  <c:v>0.47530864197530798</c:v>
                </c:pt>
                <c:pt idx="18067">
                  <c:v>0.48148148148148101</c:v>
                </c:pt>
                <c:pt idx="18068">
                  <c:v>0.48765432098765399</c:v>
                </c:pt>
                <c:pt idx="18069">
                  <c:v>0.49382716049382702</c:v>
                </c:pt>
                <c:pt idx="18070">
                  <c:v>0.5</c:v>
                </c:pt>
                <c:pt idx="18071">
                  <c:v>0.50617283950617198</c:v>
                </c:pt>
                <c:pt idx="18072">
                  <c:v>0.51234567901234496</c:v>
                </c:pt>
                <c:pt idx="18073">
                  <c:v>0.51851851851851805</c:v>
                </c:pt>
                <c:pt idx="18074">
                  <c:v>0.52469135802469102</c:v>
                </c:pt>
                <c:pt idx="18075">
                  <c:v>0.530864197530864</c:v>
                </c:pt>
                <c:pt idx="18076">
                  <c:v>0.53703703703703698</c:v>
                </c:pt>
                <c:pt idx="18077">
                  <c:v>0.54320987654320896</c:v>
                </c:pt>
                <c:pt idx="18078">
                  <c:v>0.54938271604938205</c:v>
                </c:pt>
                <c:pt idx="18079">
                  <c:v>0.55555555555555503</c:v>
                </c:pt>
                <c:pt idx="18080">
                  <c:v>0.561728395061728</c:v>
                </c:pt>
                <c:pt idx="18081">
                  <c:v>0.56790123456790098</c:v>
                </c:pt>
                <c:pt idx="18082">
                  <c:v>0.57407407407407396</c:v>
                </c:pt>
                <c:pt idx="18083">
                  <c:v>0.58024691358024605</c:v>
                </c:pt>
                <c:pt idx="18084">
                  <c:v>0.58641975308641903</c:v>
                </c:pt>
                <c:pt idx="18085">
                  <c:v>0.592592592592592</c:v>
                </c:pt>
                <c:pt idx="18086">
                  <c:v>0.59876543209876498</c:v>
                </c:pt>
                <c:pt idx="18087">
                  <c:v>0.60493827160493796</c:v>
                </c:pt>
                <c:pt idx="18088">
                  <c:v>0.61111111111111105</c:v>
                </c:pt>
                <c:pt idx="18089">
                  <c:v>0.61728395061728303</c:v>
                </c:pt>
                <c:pt idx="18090">
                  <c:v>0.62345679012345601</c:v>
                </c:pt>
                <c:pt idx="18091">
                  <c:v>0.62962962962962898</c:v>
                </c:pt>
                <c:pt idx="18092">
                  <c:v>0.63580246913580196</c:v>
                </c:pt>
                <c:pt idx="18093">
                  <c:v>0.64197530864197505</c:v>
                </c:pt>
                <c:pt idx="18094">
                  <c:v>0.64814814814814803</c:v>
                </c:pt>
                <c:pt idx="18095">
                  <c:v>0.65432098765432101</c:v>
                </c:pt>
                <c:pt idx="18096">
                  <c:v>0.66049382716049299</c:v>
                </c:pt>
                <c:pt idx="18097">
                  <c:v>0.66666666666666596</c:v>
                </c:pt>
                <c:pt idx="18098">
                  <c:v>0.67283950617283905</c:v>
                </c:pt>
                <c:pt idx="18099">
                  <c:v>0.67901234567901203</c:v>
                </c:pt>
                <c:pt idx="18100">
                  <c:v>0.68518518518518501</c:v>
                </c:pt>
                <c:pt idx="18101">
                  <c:v>0.69135802469135799</c:v>
                </c:pt>
                <c:pt idx="18102">
                  <c:v>0.69753086419752997</c:v>
                </c:pt>
                <c:pt idx="18103">
                  <c:v>0.70370370370370305</c:v>
                </c:pt>
                <c:pt idx="18104">
                  <c:v>0.70987654320987603</c:v>
                </c:pt>
                <c:pt idx="18105">
                  <c:v>0.71604938271604901</c:v>
                </c:pt>
                <c:pt idx="18106">
                  <c:v>0.72222222222222199</c:v>
                </c:pt>
                <c:pt idx="18107">
                  <c:v>0.72839506172839497</c:v>
                </c:pt>
                <c:pt idx="18108">
                  <c:v>0.73456790123456694</c:v>
                </c:pt>
                <c:pt idx="18109">
                  <c:v>0.74074074074074003</c:v>
                </c:pt>
                <c:pt idx="18110">
                  <c:v>0.74691358024691301</c:v>
                </c:pt>
                <c:pt idx="18111">
                  <c:v>0.75308641975308599</c:v>
                </c:pt>
                <c:pt idx="18112">
                  <c:v>0.75925925925925897</c:v>
                </c:pt>
                <c:pt idx="18113">
                  <c:v>0.76543209876543195</c:v>
                </c:pt>
                <c:pt idx="18114">
                  <c:v>0.77160493827160404</c:v>
                </c:pt>
                <c:pt idx="18115">
                  <c:v>0.77777777777777701</c:v>
                </c:pt>
                <c:pt idx="18116">
                  <c:v>0.78395061728394999</c:v>
                </c:pt>
                <c:pt idx="18117">
                  <c:v>0.79012345679012297</c:v>
                </c:pt>
                <c:pt idx="18118">
                  <c:v>0.79629629629629595</c:v>
                </c:pt>
                <c:pt idx="18119">
                  <c:v>0.80246913580246904</c:v>
                </c:pt>
                <c:pt idx="18120">
                  <c:v>0.80864197530864201</c:v>
                </c:pt>
                <c:pt idx="18121">
                  <c:v>0.81481481481481399</c:v>
                </c:pt>
                <c:pt idx="18122">
                  <c:v>0.82098765432098697</c:v>
                </c:pt>
                <c:pt idx="18123">
                  <c:v>0.82716049382715995</c:v>
                </c:pt>
                <c:pt idx="18124">
                  <c:v>0.83333333333333304</c:v>
                </c:pt>
                <c:pt idx="18125">
                  <c:v>0.83950617283950602</c:v>
                </c:pt>
                <c:pt idx="18126">
                  <c:v>0.84567901234567899</c:v>
                </c:pt>
                <c:pt idx="18127">
                  <c:v>0.85185185185185097</c:v>
                </c:pt>
                <c:pt idx="18128">
                  <c:v>0.85802469135802395</c:v>
                </c:pt>
                <c:pt idx="18129">
                  <c:v>0.86419753086419704</c:v>
                </c:pt>
                <c:pt idx="18130">
                  <c:v>0.87037037037037002</c:v>
                </c:pt>
                <c:pt idx="18131">
                  <c:v>0.87654320987654299</c:v>
                </c:pt>
                <c:pt idx="18132">
                  <c:v>0.88271604938271597</c:v>
                </c:pt>
                <c:pt idx="18133">
                  <c:v>0.88888888888888795</c:v>
                </c:pt>
                <c:pt idx="18134">
                  <c:v>0.89506172839506104</c:v>
                </c:pt>
                <c:pt idx="18135">
                  <c:v>0.90123456790123402</c:v>
                </c:pt>
                <c:pt idx="18136">
                  <c:v>0.907407407407407</c:v>
                </c:pt>
                <c:pt idx="18137">
                  <c:v>0.91358024691357997</c:v>
                </c:pt>
                <c:pt idx="18138">
                  <c:v>0.91975308641975295</c:v>
                </c:pt>
                <c:pt idx="18139">
                  <c:v>0.92592592592592504</c:v>
                </c:pt>
                <c:pt idx="18140">
                  <c:v>0.93209876543209802</c:v>
                </c:pt>
                <c:pt idx="18141">
                  <c:v>0.938271604938271</c:v>
                </c:pt>
                <c:pt idx="18142">
                  <c:v>0.94444444444444398</c:v>
                </c:pt>
                <c:pt idx="18143">
                  <c:v>0.95061728395061695</c:v>
                </c:pt>
                <c:pt idx="18144">
                  <c:v>0.95679012345679004</c:v>
                </c:pt>
                <c:pt idx="18145">
                  <c:v>0.96296296296296202</c:v>
                </c:pt>
                <c:pt idx="18146">
                  <c:v>0.969135802469135</c:v>
                </c:pt>
                <c:pt idx="18147">
                  <c:v>0.97530864197530798</c:v>
                </c:pt>
                <c:pt idx="18148">
                  <c:v>0.98148148148148096</c:v>
                </c:pt>
                <c:pt idx="18149">
                  <c:v>0.98765432098765404</c:v>
                </c:pt>
                <c:pt idx="18150">
                  <c:v>0.99382716049382702</c:v>
                </c:pt>
                <c:pt idx="18151">
                  <c:v>0</c:v>
                </c:pt>
                <c:pt idx="18152">
                  <c:v>1.72413793103448E-2</c:v>
                </c:pt>
                <c:pt idx="18153">
                  <c:v>3.4482758620689599E-2</c:v>
                </c:pt>
                <c:pt idx="18154">
                  <c:v>5.1724137931034399E-2</c:v>
                </c:pt>
                <c:pt idx="18155">
                  <c:v>6.8965517241379296E-2</c:v>
                </c:pt>
                <c:pt idx="18156">
                  <c:v>8.6206896551724102E-2</c:v>
                </c:pt>
                <c:pt idx="18157">
                  <c:v>0.10344827586206801</c:v>
                </c:pt>
                <c:pt idx="18158">
                  <c:v>0.12068965517241299</c:v>
                </c:pt>
                <c:pt idx="18159">
                  <c:v>0.13793103448275801</c:v>
                </c:pt>
                <c:pt idx="18160">
                  <c:v>0.15517241379310301</c:v>
                </c:pt>
                <c:pt idx="18161">
                  <c:v>0.17241379310344801</c:v>
                </c:pt>
                <c:pt idx="18162">
                  <c:v>0.18965517241379301</c:v>
                </c:pt>
                <c:pt idx="18163">
                  <c:v>0.20689655172413701</c:v>
                </c:pt>
                <c:pt idx="18164">
                  <c:v>0.22413793103448201</c:v>
                </c:pt>
                <c:pt idx="18165">
                  <c:v>0.24137931034482701</c:v>
                </c:pt>
                <c:pt idx="18166">
                  <c:v>0.25862068965517199</c:v>
                </c:pt>
                <c:pt idx="18167">
                  <c:v>0.27586206896551702</c:v>
                </c:pt>
                <c:pt idx="18168">
                  <c:v>0.29310344827586199</c:v>
                </c:pt>
                <c:pt idx="18169">
                  <c:v>0.31034482758620602</c:v>
                </c:pt>
                <c:pt idx="18170">
                  <c:v>0.32758620689655099</c:v>
                </c:pt>
                <c:pt idx="18171">
                  <c:v>0.34482758620689602</c:v>
                </c:pt>
                <c:pt idx="18172">
                  <c:v>0.36206896551724099</c:v>
                </c:pt>
                <c:pt idx="18173">
                  <c:v>0.37931034482758602</c:v>
                </c:pt>
                <c:pt idx="18174">
                  <c:v>0.39655172413793099</c:v>
                </c:pt>
                <c:pt idx="18175">
                  <c:v>0.41379310344827502</c:v>
                </c:pt>
                <c:pt idx="18176">
                  <c:v>0.43103448275862</c:v>
                </c:pt>
                <c:pt idx="18177">
                  <c:v>0.44827586206896503</c:v>
                </c:pt>
                <c:pt idx="18178">
                  <c:v>0.46551724137931</c:v>
                </c:pt>
                <c:pt idx="18179">
                  <c:v>0.48275862068965503</c:v>
                </c:pt>
                <c:pt idx="18180">
                  <c:v>0.5</c:v>
                </c:pt>
                <c:pt idx="18181">
                  <c:v>0.51724137931034397</c:v>
                </c:pt>
                <c:pt idx="18182">
                  <c:v>0.53448275862068895</c:v>
                </c:pt>
                <c:pt idx="18183">
                  <c:v>0.55172413793103403</c:v>
                </c:pt>
                <c:pt idx="18184">
                  <c:v>0.568965517241379</c:v>
                </c:pt>
                <c:pt idx="18185">
                  <c:v>0.58620689655172398</c:v>
                </c:pt>
                <c:pt idx="18186">
                  <c:v>0.60344827586206895</c:v>
                </c:pt>
                <c:pt idx="18187">
                  <c:v>0.62068965517241304</c:v>
                </c:pt>
                <c:pt idx="18188">
                  <c:v>0.63793103448275801</c:v>
                </c:pt>
                <c:pt idx="18189">
                  <c:v>0.65517241379310298</c:v>
                </c:pt>
                <c:pt idx="18190">
                  <c:v>0.67241379310344795</c:v>
                </c:pt>
                <c:pt idx="18191">
                  <c:v>0.68965517241379304</c:v>
                </c:pt>
                <c:pt idx="18192">
                  <c:v>0.70689655172413701</c:v>
                </c:pt>
                <c:pt idx="18193">
                  <c:v>0.72413793103448199</c:v>
                </c:pt>
                <c:pt idx="18194">
                  <c:v>0.74137931034482696</c:v>
                </c:pt>
                <c:pt idx="18195">
                  <c:v>0.75862068965517204</c:v>
                </c:pt>
                <c:pt idx="18196">
                  <c:v>0.77586206896551702</c:v>
                </c:pt>
                <c:pt idx="18197">
                  <c:v>0.79310344827586199</c:v>
                </c:pt>
                <c:pt idx="18198">
                  <c:v>0.81034482758620596</c:v>
                </c:pt>
                <c:pt idx="18199">
                  <c:v>0.82758620689655105</c:v>
                </c:pt>
                <c:pt idx="18200">
                  <c:v>0.84482758620689602</c:v>
                </c:pt>
                <c:pt idx="18201">
                  <c:v>0.86206896551724099</c:v>
                </c:pt>
                <c:pt idx="18202">
                  <c:v>0.87931034482758597</c:v>
                </c:pt>
                <c:pt idx="18203">
                  <c:v>0.89655172413793105</c:v>
                </c:pt>
                <c:pt idx="18204">
                  <c:v>0.91379310344827502</c:v>
                </c:pt>
                <c:pt idx="18205">
                  <c:v>0.93103448275862</c:v>
                </c:pt>
                <c:pt idx="18206">
                  <c:v>0.94827586206896497</c:v>
                </c:pt>
                <c:pt idx="18207">
                  <c:v>0.96551724137931005</c:v>
                </c:pt>
                <c:pt idx="18208">
                  <c:v>0.98275862068965503</c:v>
                </c:pt>
                <c:pt idx="18209">
                  <c:v>0</c:v>
                </c:pt>
                <c:pt idx="18210">
                  <c:v>1.47058823529411E-2</c:v>
                </c:pt>
                <c:pt idx="18211">
                  <c:v>2.94117647058823E-2</c:v>
                </c:pt>
                <c:pt idx="18212">
                  <c:v>4.4117647058823498E-2</c:v>
                </c:pt>
                <c:pt idx="18213">
                  <c:v>5.8823529411764698E-2</c:v>
                </c:pt>
                <c:pt idx="18214">
                  <c:v>7.3529411764705802E-2</c:v>
                </c:pt>
                <c:pt idx="18215">
                  <c:v>8.8235294117646995E-2</c:v>
                </c:pt>
                <c:pt idx="18216">
                  <c:v>0.10294117647058799</c:v>
                </c:pt>
                <c:pt idx="18217">
                  <c:v>0.11764705882352899</c:v>
                </c:pt>
                <c:pt idx="18218">
                  <c:v>0.13235294117647001</c:v>
                </c:pt>
                <c:pt idx="18219">
                  <c:v>0.14705882352941099</c:v>
                </c:pt>
                <c:pt idx="18220">
                  <c:v>0.16176470588235201</c:v>
                </c:pt>
                <c:pt idx="18221">
                  <c:v>0.17647058823529399</c:v>
                </c:pt>
                <c:pt idx="18222">
                  <c:v>0.191176470588235</c:v>
                </c:pt>
                <c:pt idx="18223">
                  <c:v>0.20588235294117599</c:v>
                </c:pt>
                <c:pt idx="18224">
                  <c:v>0.220588235294117</c:v>
                </c:pt>
                <c:pt idx="18225">
                  <c:v>0.23529411764705799</c:v>
                </c:pt>
                <c:pt idx="18226">
                  <c:v>0.25</c:v>
                </c:pt>
                <c:pt idx="18227">
                  <c:v>0.26470588235294101</c:v>
                </c:pt>
                <c:pt idx="18228">
                  <c:v>0.27941176470588203</c:v>
                </c:pt>
                <c:pt idx="18229">
                  <c:v>0.29411764705882298</c:v>
                </c:pt>
                <c:pt idx="18230">
                  <c:v>0.308823529411764</c:v>
                </c:pt>
                <c:pt idx="18231">
                  <c:v>0.32352941176470501</c:v>
                </c:pt>
                <c:pt idx="18232">
                  <c:v>0.33823529411764702</c:v>
                </c:pt>
                <c:pt idx="18233">
                  <c:v>0.35294117647058798</c:v>
                </c:pt>
                <c:pt idx="18234">
                  <c:v>0.36764705882352899</c:v>
                </c:pt>
                <c:pt idx="18235">
                  <c:v>0.38235294117647001</c:v>
                </c:pt>
                <c:pt idx="18236">
                  <c:v>0.39705882352941102</c:v>
                </c:pt>
                <c:pt idx="18237">
                  <c:v>0.41176470588235198</c:v>
                </c:pt>
                <c:pt idx="18238">
                  <c:v>0.42647058823529399</c:v>
                </c:pt>
                <c:pt idx="18239">
                  <c:v>0.441176470588235</c:v>
                </c:pt>
                <c:pt idx="18240">
                  <c:v>0.45588235294117602</c:v>
                </c:pt>
                <c:pt idx="18241">
                  <c:v>0.47058823529411697</c:v>
                </c:pt>
                <c:pt idx="18242">
                  <c:v>0.48529411764705799</c:v>
                </c:pt>
                <c:pt idx="18243">
                  <c:v>0.5</c:v>
                </c:pt>
                <c:pt idx="18244">
                  <c:v>0.51470588235294101</c:v>
                </c:pt>
                <c:pt idx="18245">
                  <c:v>0.52941176470588203</c:v>
                </c:pt>
                <c:pt idx="18246">
                  <c:v>0.54411764705882304</c:v>
                </c:pt>
                <c:pt idx="18247">
                  <c:v>0.55882352941176405</c:v>
                </c:pt>
                <c:pt idx="18248">
                  <c:v>0.57352941176470495</c:v>
                </c:pt>
                <c:pt idx="18249">
                  <c:v>0.58823529411764697</c:v>
                </c:pt>
                <c:pt idx="18250">
                  <c:v>0.60294117647058798</c:v>
                </c:pt>
                <c:pt idx="18251">
                  <c:v>0.61764705882352899</c:v>
                </c:pt>
                <c:pt idx="18252">
                  <c:v>0.63235294117647001</c:v>
                </c:pt>
                <c:pt idx="18253">
                  <c:v>0.64705882352941102</c:v>
                </c:pt>
                <c:pt idx="18254">
                  <c:v>0.66176470588235203</c:v>
                </c:pt>
                <c:pt idx="18255">
                  <c:v>0.67647058823529405</c:v>
                </c:pt>
                <c:pt idx="18256">
                  <c:v>0.69117647058823495</c:v>
                </c:pt>
                <c:pt idx="18257">
                  <c:v>0.70588235294117596</c:v>
                </c:pt>
                <c:pt idx="18258">
                  <c:v>0.72058823529411697</c:v>
                </c:pt>
                <c:pt idx="18259">
                  <c:v>0.73529411764705799</c:v>
                </c:pt>
                <c:pt idx="18260">
                  <c:v>0.75</c:v>
                </c:pt>
                <c:pt idx="18261">
                  <c:v>0.76470588235294101</c:v>
                </c:pt>
                <c:pt idx="18262">
                  <c:v>0.77941176470588203</c:v>
                </c:pt>
                <c:pt idx="18263">
                  <c:v>0.79411764705882304</c:v>
                </c:pt>
                <c:pt idx="18264">
                  <c:v>0.80882352941176405</c:v>
                </c:pt>
                <c:pt idx="18265">
                  <c:v>0.82352941176470495</c:v>
                </c:pt>
                <c:pt idx="18266">
                  <c:v>0.83823529411764697</c:v>
                </c:pt>
                <c:pt idx="18267">
                  <c:v>0.85294117647058798</c:v>
                </c:pt>
                <c:pt idx="18268">
                  <c:v>0.86764705882352899</c:v>
                </c:pt>
                <c:pt idx="18269">
                  <c:v>0.88235294117647001</c:v>
                </c:pt>
                <c:pt idx="18270">
                  <c:v>0.89705882352941102</c:v>
                </c:pt>
                <c:pt idx="18271">
                  <c:v>0.91176470588235203</c:v>
                </c:pt>
                <c:pt idx="18272">
                  <c:v>0.92647058823529405</c:v>
                </c:pt>
                <c:pt idx="18273">
                  <c:v>0.94117647058823495</c:v>
                </c:pt>
                <c:pt idx="18274">
                  <c:v>0.95588235294117596</c:v>
                </c:pt>
                <c:pt idx="18275">
                  <c:v>0.97058823529411697</c:v>
                </c:pt>
                <c:pt idx="18276">
                  <c:v>0.98529411764705799</c:v>
                </c:pt>
                <c:pt idx="18277">
                  <c:v>0</c:v>
                </c:pt>
                <c:pt idx="18278">
                  <c:v>9.1743119266054999E-3</c:v>
                </c:pt>
                <c:pt idx="18279">
                  <c:v>1.8348623853211E-2</c:v>
                </c:pt>
                <c:pt idx="18280">
                  <c:v>2.7522935779816501E-2</c:v>
                </c:pt>
                <c:pt idx="18281">
                  <c:v>3.6697247706422E-2</c:v>
                </c:pt>
                <c:pt idx="18282">
                  <c:v>4.5871559633027498E-2</c:v>
                </c:pt>
                <c:pt idx="18283">
                  <c:v>5.5045871559633003E-2</c:v>
                </c:pt>
                <c:pt idx="18284">
                  <c:v>6.4220183486238494E-2</c:v>
                </c:pt>
                <c:pt idx="18285">
                  <c:v>7.3394495412843999E-2</c:v>
                </c:pt>
                <c:pt idx="18286">
                  <c:v>8.2568807339449504E-2</c:v>
                </c:pt>
                <c:pt idx="18287">
                  <c:v>9.1743119266054995E-2</c:v>
                </c:pt>
                <c:pt idx="18288">
                  <c:v>0.10091743119266</c:v>
                </c:pt>
                <c:pt idx="18289">
                  <c:v>0.11009174311926601</c:v>
                </c:pt>
                <c:pt idx="18290">
                  <c:v>0.119266055045871</c:v>
                </c:pt>
                <c:pt idx="18291">
                  <c:v>0.12844036697247699</c:v>
                </c:pt>
                <c:pt idx="18292">
                  <c:v>0.13761467889908199</c:v>
                </c:pt>
                <c:pt idx="18293">
                  <c:v>0.146788990825688</c:v>
                </c:pt>
                <c:pt idx="18294">
                  <c:v>0.155963302752293</c:v>
                </c:pt>
                <c:pt idx="18295">
                  <c:v>0.16513761467889901</c:v>
                </c:pt>
                <c:pt idx="18296">
                  <c:v>0.17431192660550399</c:v>
                </c:pt>
                <c:pt idx="18297">
                  <c:v>0.18348623853210999</c:v>
                </c:pt>
                <c:pt idx="18298">
                  <c:v>0.192660550458715</c:v>
                </c:pt>
                <c:pt idx="18299">
                  <c:v>0.201834862385321</c:v>
                </c:pt>
                <c:pt idx="18300">
                  <c:v>0.21100917431192601</c:v>
                </c:pt>
                <c:pt idx="18301">
                  <c:v>0.22018348623853201</c:v>
                </c:pt>
                <c:pt idx="18302">
                  <c:v>0.22935779816513699</c:v>
                </c:pt>
                <c:pt idx="18303">
                  <c:v>0.23853211009174299</c:v>
                </c:pt>
                <c:pt idx="18304">
                  <c:v>0.247706422018348</c:v>
                </c:pt>
                <c:pt idx="18305">
                  <c:v>0.25688073394495398</c:v>
                </c:pt>
                <c:pt idx="18306">
                  <c:v>0.26605504587155898</c:v>
                </c:pt>
                <c:pt idx="18307">
                  <c:v>0.27522935779816499</c:v>
                </c:pt>
                <c:pt idx="18308">
                  <c:v>0.28440366972476999</c:v>
                </c:pt>
                <c:pt idx="18309">
                  <c:v>0.293577981651376</c:v>
                </c:pt>
                <c:pt idx="18310">
                  <c:v>0.302752293577981</c:v>
                </c:pt>
                <c:pt idx="18311">
                  <c:v>0.31192660550458701</c:v>
                </c:pt>
                <c:pt idx="18312">
                  <c:v>0.32110091743119201</c:v>
                </c:pt>
                <c:pt idx="18313">
                  <c:v>0.33027522935779802</c:v>
                </c:pt>
                <c:pt idx="18314">
                  <c:v>0.33944954128440302</c:v>
                </c:pt>
                <c:pt idx="18315">
                  <c:v>0.34862385321100903</c:v>
                </c:pt>
                <c:pt idx="18316">
                  <c:v>0.35779816513761398</c:v>
                </c:pt>
                <c:pt idx="18317">
                  <c:v>0.36697247706421998</c:v>
                </c:pt>
                <c:pt idx="18318">
                  <c:v>0.37614678899082499</c:v>
                </c:pt>
                <c:pt idx="18319">
                  <c:v>0.38532110091743099</c:v>
                </c:pt>
                <c:pt idx="18320">
                  <c:v>0.394495412844036</c:v>
                </c:pt>
                <c:pt idx="18321">
                  <c:v>0.403669724770642</c:v>
                </c:pt>
                <c:pt idx="18322">
                  <c:v>0.41284403669724701</c:v>
                </c:pt>
                <c:pt idx="18323">
                  <c:v>0.42201834862385301</c:v>
                </c:pt>
                <c:pt idx="18324">
                  <c:v>0.43119266055045802</c:v>
                </c:pt>
                <c:pt idx="18325">
                  <c:v>0.44036697247706402</c:v>
                </c:pt>
                <c:pt idx="18326">
                  <c:v>0.44954128440366897</c:v>
                </c:pt>
                <c:pt idx="18327">
                  <c:v>0.45871559633027498</c:v>
                </c:pt>
                <c:pt idx="18328">
                  <c:v>0.46788990825687998</c:v>
                </c:pt>
                <c:pt idx="18329">
                  <c:v>0.47706422018348599</c:v>
                </c:pt>
                <c:pt idx="18330">
                  <c:v>0.48623853211009099</c:v>
                </c:pt>
                <c:pt idx="18331">
                  <c:v>0.495412844036697</c:v>
                </c:pt>
                <c:pt idx="18332">
                  <c:v>0.50458715596330195</c:v>
                </c:pt>
                <c:pt idx="18333">
                  <c:v>0.51376146788990795</c:v>
                </c:pt>
                <c:pt idx="18334">
                  <c:v>0.52293577981651296</c:v>
                </c:pt>
                <c:pt idx="18335">
                  <c:v>0.53211009174311896</c:v>
                </c:pt>
                <c:pt idx="18336">
                  <c:v>0.54128440366972397</c:v>
                </c:pt>
                <c:pt idx="18337">
                  <c:v>0.55045871559632997</c:v>
                </c:pt>
                <c:pt idx="18338">
                  <c:v>0.55963302752293498</c:v>
                </c:pt>
                <c:pt idx="18339">
                  <c:v>0.56880733944954098</c:v>
                </c:pt>
                <c:pt idx="18340">
                  <c:v>0.57798165137614599</c:v>
                </c:pt>
                <c:pt idx="18341">
                  <c:v>0.58715596330275199</c:v>
                </c:pt>
                <c:pt idx="18342">
                  <c:v>0.596330275229357</c:v>
                </c:pt>
                <c:pt idx="18343">
                  <c:v>0.605504587155963</c:v>
                </c:pt>
                <c:pt idx="18344">
                  <c:v>0.61467889908256801</c:v>
                </c:pt>
                <c:pt idx="18345">
                  <c:v>0.62385321100917401</c:v>
                </c:pt>
                <c:pt idx="18346">
                  <c:v>0.63302752293577902</c:v>
                </c:pt>
                <c:pt idx="18347">
                  <c:v>0.64220183486238502</c:v>
                </c:pt>
                <c:pt idx="18348">
                  <c:v>0.65137614678899003</c:v>
                </c:pt>
                <c:pt idx="18349">
                  <c:v>0.66055045871559603</c:v>
                </c:pt>
                <c:pt idx="18350">
                  <c:v>0.66972477064220104</c:v>
                </c:pt>
                <c:pt idx="18351">
                  <c:v>0.67889908256880704</c:v>
                </c:pt>
                <c:pt idx="18352">
                  <c:v>0.68807339449541205</c:v>
                </c:pt>
                <c:pt idx="18353">
                  <c:v>0.69724770642201805</c:v>
                </c:pt>
                <c:pt idx="18354">
                  <c:v>0.70642201834862295</c:v>
                </c:pt>
                <c:pt idx="18355">
                  <c:v>0.71559633027522895</c:v>
                </c:pt>
                <c:pt idx="18356">
                  <c:v>0.72477064220183396</c:v>
                </c:pt>
                <c:pt idx="18357">
                  <c:v>0.73394495412843996</c:v>
                </c:pt>
                <c:pt idx="18358">
                  <c:v>0.74311926605504497</c:v>
                </c:pt>
                <c:pt idx="18359">
                  <c:v>0.75229357798165097</c:v>
                </c:pt>
                <c:pt idx="18360">
                  <c:v>0.76146788990825598</c:v>
                </c:pt>
                <c:pt idx="18361">
                  <c:v>0.77064220183486198</c:v>
                </c:pt>
                <c:pt idx="18362">
                  <c:v>0.77981651376146699</c:v>
                </c:pt>
                <c:pt idx="18363">
                  <c:v>0.78899082568807299</c:v>
                </c:pt>
                <c:pt idx="18364">
                  <c:v>0.798165137614678</c:v>
                </c:pt>
                <c:pt idx="18365">
                  <c:v>0.807339449541284</c:v>
                </c:pt>
                <c:pt idx="18366">
                  <c:v>0.81651376146788901</c:v>
                </c:pt>
                <c:pt idx="18367">
                  <c:v>0.82568807339449501</c:v>
                </c:pt>
                <c:pt idx="18368">
                  <c:v>0.83486238532110002</c:v>
                </c:pt>
                <c:pt idx="18369">
                  <c:v>0.84403669724770602</c:v>
                </c:pt>
                <c:pt idx="18370">
                  <c:v>0.85321100917431103</c:v>
                </c:pt>
                <c:pt idx="18371">
                  <c:v>0.86238532110091703</c:v>
                </c:pt>
                <c:pt idx="18372">
                  <c:v>0.87155963302752204</c:v>
                </c:pt>
                <c:pt idx="18373">
                  <c:v>0.88073394495412805</c:v>
                </c:pt>
                <c:pt idx="18374">
                  <c:v>0.88990825688073305</c:v>
                </c:pt>
                <c:pt idx="18375">
                  <c:v>0.89908256880733906</c:v>
                </c:pt>
                <c:pt idx="18376">
                  <c:v>0.90825688073394495</c:v>
                </c:pt>
                <c:pt idx="18377">
                  <c:v>0.91743119266054995</c:v>
                </c:pt>
                <c:pt idx="18378">
                  <c:v>0.92660550458715596</c:v>
                </c:pt>
                <c:pt idx="18379">
                  <c:v>0.93577981651376096</c:v>
                </c:pt>
                <c:pt idx="18380">
                  <c:v>0.94495412844036697</c:v>
                </c:pt>
                <c:pt idx="18381">
                  <c:v>0.95412844036697197</c:v>
                </c:pt>
                <c:pt idx="18382">
                  <c:v>0.96330275229357798</c:v>
                </c:pt>
                <c:pt idx="18383">
                  <c:v>0.97247706422018299</c:v>
                </c:pt>
                <c:pt idx="18384">
                  <c:v>0.98165137614678899</c:v>
                </c:pt>
                <c:pt idx="18385">
                  <c:v>0.990825688073394</c:v>
                </c:pt>
                <c:pt idx="18386">
                  <c:v>0</c:v>
                </c:pt>
                <c:pt idx="18387">
                  <c:v>1.5873015873015799E-2</c:v>
                </c:pt>
                <c:pt idx="18388">
                  <c:v>3.1746031746031703E-2</c:v>
                </c:pt>
                <c:pt idx="18389">
                  <c:v>4.7619047619047603E-2</c:v>
                </c:pt>
                <c:pt idx="18390">
                  <c:v>6.3492063492063405E-2</c:v>
                </c:pt>
                <c:pt idx="18391">
                  <c:v>7.9365079365079305E-2</c:v>
                </c:pt>
                <c:pt idx="18392">
                  <c:v>9.5238095238095205E-2</c:v>
                </c:pt>
                <c:pt idx="18393">
                  <c:v>0.11111111111111099</c:v>
                </c:pt>
                <c:pt idx="18394">
                  <c:v>0.12698412698412601</c:v>
                </c:pt>
                <c:pt idx="18395">
                  <c:v>0.14285714285714199</c:v>
                </c:pt>
                <c:pt idx="18396">
                  <c:v>0.158730158730158</c:v>
                </c:pt>
                <c:pt idx="18397">
                  <c:v>0.17460317460317401</c:v>
                </c:pt>
                <c:pt idx="18398">
                  <c:v>0.19047619047618999</c:v>
                </c:pt>
                <c:pt idx="18399">
                  <c:v>0.206349206349206</c:v>
                </c:pt>
                <c:pt idx="18400">
                  <c:v>0.22222222222222199</c:v>
                </c:pt>
                <c:pt idx="18401">
                  <c:v>0.238095238095238</c:v>
                </c:pt>
                <c:pt idx="18402">
                  <c:v>0.25396825396825301</c:v>
                </c:pt>
                <c:pt idx="18403">
                  <c:v>0.26984126984126899</c:v>
                </c:pt>
                <c:pt idx="18404">
                  <c:v>0.28571428571428498</c:v>
                </c:pt>
                <c:pt idx="18405">
                  <c:v>0.30158730158730102</c:v>
                </c:pt>
                <c:pt idx="18406">
                  <c:v>0.317460317460317</c:v>
                </c:pt>
                <c:pt idx="18407">
                  <c:v>0.33333333333333298</c:v>
                </c:pt>
                <c:pt idx="18408">
                  <c:v>0.34920634920634902</c:v>
                </c:pt>
                <c:pt idx="18409">
                  <c:v>0.365079365079365</c:v>
                </c:pt>
                <c:pt idx="18410">
                  <c:v>0.38095238095237999</c:v>
                </c:pt>
                <c:pt idx="18411">
                  <c:v>0.39682539682539603</c:v>
                </c:pt>
                <c:pt idx="18412">
                  <c:v>0.41269841269841201</c:v>
                </c:pt>
                <c:pt idx="18413">
                  <c:v>0.42857142857142799</c:v>
                </c:pt>
                <c:pt idx="18414">
                  <c:v>0.44444444444444398</c:v>
                </c:pt>
                <c:pt idx="18415">
                  <c:v>0.46031746031746001</c:v>
                </c:pt>
                <c:pt idx="18416">
                  <c:v>0.476190476190476</c:v>
                </c:pt>
                <c:pt idx="18417">
                  <c:v>0.49206349206349198</c:v>
                </c:pt>
                <c:pt idx="18418">
                  <c:v>0.50793650793650702</c:v>
                </c:pt>
                <c:pt idx="18419">
                  <c:v>0.52380952380952295</c:v>
                </c:pt>
                <c:pt idx="18420">
                  <c:v>0.53968253968253899</c:v>
                </c:pt>
                <c:pt idx="18421">
                  <c:v>0.55555555555555503</c:v>
                </c:pt>
                <c:pt idx="18422">
                  <c:v>0.57142857142857095</c:v>
                </c:pt>
                <c:pt idx="18423">
                  <c:v>0.58730158730158699</c:v>
                </c:pt>
                <c:pt idx="18424">
                  <c:v>0.60317460317460303</c:v>
                </c:pt>
                <c:pt idx="18425">
                  <c:v>0.61904761904761896</c:v>
                </c:pt>
                <c:pt idx="18426">
                  <c:v>0.634920634920634</c:v>
                </c:pt>
                <c:pt idx="18427">
                  <c:v>0.65079365079365004</c:v>
                </c:pt>
                <c:pt idx="18428">
                  <c:v>0.66666666666666596</c:v>
                </c:pt>
                <c:pt idx="18429">
                  <c:v>0.682539682539682</c:v>
                </c:pt>
                <c:pt idx="18430">
                  <c:v>0.69841269841269804</c:v>
                </c:pt>
                <c:pt idx="18431">
                  <c:v>0.71428571428571397</c:v>
                </c:pt>
                <c:pt idx="18432">
                  <c:v>0.73015873015873001</c:v>
                </c:pt>
                <c:pt idx="18433">
                  <c:v>0.74603174603174605</c:v>
                </c:pt>
                <c:pt idx="18434">
                  <c:v>0.76190476190476097</c:v>
                </c:pt>
                <c:pt idx="18435">
                  <c:v>0.77777777777777701</c:v>
                </c:pt>
                <c:pt idx="18436">
                  <c:v>0.79365079365079305</c:v>
                </c:pt>
                <c:pt idx="18437">
                  <c:v>0.80952380952380898</c:v>
                </c:pt>
                <c:pt idx="18438">
                  <c:v>0.82539682539682502</c:v>
                </c:pt>
                <c:pt idx="18439">
                  <c:v>0.84126984126984095</c:v>
                </c:pt>
                <c:pt idx="18440">
                  <c:v>0.85714285714285698</c:v>
                </c:pt>
                <c:pt idx="18441">
                  <c:v>0.87301587301587302</c:v>
                </c:pt>
                <c:pt idx="18442">
                  <c:v>0.88888888888888795</c:v>
                </c:pt>
                <c:pt idx="18443">
                  <c:v>0.90476190476190399</c:v>
                </c:pt>
                <c:pt idx="18444">
                  <c:v>0.92063492063492003</c:v>
                </c:pt>
                <c:pt idx="18445">
                  <c:v>0.93650793650793596</c:v>
                </c:pt>
                <c:pt idx="18446">
                  <c:v>0.952380952380952</c:v>
                </c:pt>
                <c:pt idx="18447">
                  <c:v>0.96825396825396803</c:v>
                </c:pt>
                <c:pt idx="18448">
                  <c:v>0.98412698412698396</c:v>
                </c:pt>
                <c:pt idx="18449">
                  <c:v>0</c:v>
                </c:pt>
                <c:pt idx="18450">
                  <c:v>0.05</c:v>
                </c:pt>
                <c:pt idx="18451">
                  <c:v>0.1</c:v>
                </c:pt>
                <c:pt idx="18452">
                  <c:v>0.15</c:v>
                </c:pt>
                <c:pt idx="18453">
                  <c:v>0.2</c:v>
                </c:pt>
                <c:pt idx="18454">
                  <c:v>0.25</c:v>
                </c:pt>
                <c:pt idx="18455">
                  <c:v>0.3</c:v>
                </c:pt>
                <c:pt idx="18456">
                  <c:v>0.35</c:v>
                </c:pt>
                <c:pt idx="18457">
                  <c:v>0.4</c:v>
                </c:pt>
                <c:pt idx="18458">
                  <c:v>0.45</c:v>
                </c:pt>
                <c:pt idx="18459">
                  <c:v>0.5</c:v>
                </c:pt>
                <c:pt idx="18460">
                  <c:v>0.55000000000000004</c:v>
                </c:pt>
                <c:pt idx="18461">
                  <c:v>0.6</c:v>
                </c:pt>
                <c:pt idx="18462">
                  <c:v>0.65</c:v>
                </c:pt>
                <c:pt idx="18463">
                  <c:v>0.7</c:v>
                </c:pt>
                <c:pt idx="18464">
                  <c:v>0.75</c:v>
                </c:pt>
                <c:pt idx="18465">
                  <c:v>0.8</c:v>
                </c:pt>
                <c:pt idx="18466">
                  <c:v>0.85</c:v>
                </c:pt>
                <c:pt idx="18467">
                  <c:v>0.9</c:v>
                </c:pt>
                <c:pt idx="18468">
                  <c:v>0.95</c:v>
                </c:pt>
                <c:pt idx="18469">
                  <c:v>0</c:v>
                </c:pt>
                <c:pt idx="18470">
                  <c:v>1.23456790123456E-2</c:v>
                </c:pt>
                <c:pt idx="18471">
                  <c:v>2.4691358024691301E-2</c:v>
                </c:pt>
                <c:pt idx="18472">
                  <c:v>3.7037037037037E-2</c:v>
                </c:pt>
                <c:pt idx="18473">
                  <c:v>4.9382716049382699E-2</c:v>
                </c:pt>
                <c:pt idx="18474">
                  <c:v>6.1728395061728301E-2</c:v>
                </c:pt>
                <c:pt idx="18475">
                  <c:v>7.4074074074074001E-2</c:v>
                </c:pt>
                <c:pt idx="18476">
                  <c:v>8.6419753086419707E-2</c:v>
                </c:pt>
                <c:pt idx="18477">
                  <c:v>9.8765432098765399E-2</c:v>
                </c:pt>
                <c:pt idx="18478">
                  <c:v>0.11111111111111099</c:v>
                </c:pt>
                <c:pt idx="18479">
                  <c:v>0.12345679012345601</c:v>
                </c:pt>
                <c:pt idx="18480">
                  <c:v>0.13580246913580199</c:v>
                </c:pt>
                <c:pt idx="18481">
                  <c:v>0.148148148148148</c:v>
                </c:pt>
                <c:pt idx="18482">
                  <c:v>0.16049382716049301</c:v>
                </c:pt>
                <c:pt idx="18483">
                  <c:v>0.172839506172839</c:v>
                </c:pt>
                <c:pt idx="18484">
                  <c:v>0.18518518518518501</c:v>
                </c:pt>
                <c:pt idx="18485">
                  <c:v>0.19753086419752999</c:v>
                </c:pt>
                <c:pt idx="18486">
                  <c:v>0.209876543209876</c:v>
                </c:pt>
                <c:pt idx="18487">
                  <c:v>0.22222222222222199</c:v>
                </c:pt>
                <c:pt idx="18488">
                  <c:v>0.234567901234567</c:v>
                </c:pt>
                <c:pt idx="18489">
                  <c:v>0.24691358024691301</c:v>
                </c:pt>
                <c:pt idx="18490">
                  <c:v>0.25925925925925902</c:v>
                </c:pt>
                <c:pt idx="18491">
                  <c:v>0.27160493827160398</c:v>
                </c:pt>
                <c:pt idx="18492">
                  <c:v>0.28395061728394999</c:v>
                </c:pt>
                <c:pt idx="18493">
                  <c:v>0.296296296296296</c:v>
                </c:pt>
                <c:pt idx="18494">
                  <c:v>0.30864197530864101</c:v>
                </c:pt>
                <c:pt idx="18495">
                  <c:v>0.32098765432098703</c:v>
                </c:pt>
                <c:pt idx="18496">
                  <c:v>0.33333333333333298</c:v>
                </c:pt>
                <c:pt idx="18497">
                  <c:v>0.34567901234567899</c:v>
                </c:pt>
                <c:pt idx="18498">
                  <c:v>0.35802469135802401</c:v>
                </c:pt>
                <c:pt idx="18499">
                  <c:v>0.37037037037037002</c:v>
                </c:pt>
                <c:pt idx="18500">
                  <c:v>0.38271604938271597</c:v>
                </c:pt>
                <c:pt idx="18501">
                  <c:v>0.39506172839506098</c:v>
                </c:pt>
                <c:pt idx="18502">
                  <c:v>0.407407407407407</c:v>
                </c:pt>
                <c:pt idx="18503">
                  <c:v>0.41975308641975301</c:v>
                </c:pt>
                <c:pt idx="18504">
                  <c:v>0.43209876543209802</c:v>
                </c:pt>
                <c:pt idx="18505">
                  <c:v>0.44444444444444398</c:v>
                </c:pt>
                <c:pt idx="18506">
                  <c:v>0.45679012345678999</c:v>
                </c:pt>
                <c:pt idx="18507">
                  <c:v>0.469135802469135</c:v>
                </c:pt>
                <c:pt idx="18508">
                  <c:v>0.48148148148148101</c:v>
                </c:pt>
                <c:pt idx="18509">
                  <c:v>0.49382716049382702</c:v>
                </c:pt>
                <c:pt idx="18510">
                  <c:v>0.50617283950617198</c:v>
                </c:pt>
                <c:pt idx="18511">
                  <c:v>0.51851851851851805</c:v>
                </c:pt>
                <c:pt idx="18512">
                  <c:v>0.530864197530864</c:v>
                </c:pt>
                <c:pt idx="18513">
                  <c:v>0.54320987654320896</c:v>
                </c:pt>
                <c:pt idx="18514">
                  <c:v>0.55555555555555503</c:v>
                </c:pt>
                <c:pt idx="18515">
                  <c:v>0.56790123456790098</c:v>
                </c:pt>
                <c:pt idx="18516">
                  <c:v>0.58024691358024605</c:v>
                </c:pt>
                <c:pt idx="18517">
                  <c:v>0.592592592592592</c:v>
                </c:pt>
                <c:pt idx="18518">
                  <c:v>0.60493827160493796</c:v>
                </c:pt>
                <c:pt idx="18519">
                  <c:v>0.61728395061728303</c:v>
                </c:pt>
                <c:pt idx="18520">
                  <c:v>0.62962962962962898</c:v>
                </c:pt>
                <c:pt idx="18521">
                  <c:v>0.64197530864197505</c:v>
                </c:pt>
                <c:pt idx="18522">
                  <c:v>0.65432098765432101</c:v>
                </c:pt>
                <c:pt idx="18523">
                  <c:v>0.66666666666666596</c:v>
                </c:pt>
                <c:pt idx="18524">
                  <c:v>0.67901234567901203</c:v>
                </c:pt>
                <c:pt idx="18525">
                  <c:v>0.69135802469135799</c:v>
                </c:pt>
                <c:pt idx="18526">
                  <c:v>0.70370370370370305</c:v>
                </c:pt>
                <c:pt idx="18527">
                  <c:v>0.71604938271604901</c:v>
                </c:pt>
                <c:pt idx="18528">
                  <c:v>0.72839506172839497</c:v>
                </c:pt>
                <c:pt idx="18529">
                  <c:v>0.74074074074074003</c:v>
                </c:pt>
                <c:pt idx="18530">
                  <c:v>0.75308641975308599</c:v>
                </c:pt>
                <c:pt idx="18531">
                  <c:v>0.76543209876543195</c:v>
                </c:pt>
                <c:pt idx="18532">
                  <c:v>0.77777777777777701</c:v>
                </c:pt>
                <c:pt idx="18533">
                  <c:v>0.79012345679012297</c:v>
                </c:pt>
                <c:pt idx="18534">
                  <c:v>0.80246913580246904</c:v>
                </c:pt>
                <c:pt idx="18535">
                  <c:v>0.81481481481481399</c:v>
                </c:pt>
                <c:pt idx="18536">
                  <c:v>0.82716049382715995</c:v>
                </c:pt>
                <c:pt idx="18537">
                  <c:v>0.83950617283950602</c:v>
                </c:pt>
                <c:pt idx="18538">
                  <c:v>0.85185185185185097</c:v>
                </c:pt>
                <c:pt idx="18539">
                  <c:v>0.86419753086419704</c:v>
                </c:pt>
                <c:pt idx="18540">
                  <c:v>0.87654320987654299</c:v>
                </c:pt>
                <c:pt idx="18541">
                  <c:v>0.88888888888888795</c:v>
                </c:pt>
                <c:pt idx="18542">
                  <c:v>0.90123456790123402</c:v>
                </c:pt>
                <c:pt idx="18543">
                  <c:v>0.91358024691357997</c:v>
                </c:pt>
                <c:pt idx="18544">
                  <c:v>0.92592592592592504</c:v>
                </c:pt>
                <c:pt idx="18545">
                  <c:v>0.938271604938271</c:v>
                </c:pt>
                <c:pt idx="18546">
                  <c:v>0.95061728395061695</c:v>
                </c:pt>
                <c:pt idx="18547">
                  <c:v>0.96296296296296202</c:v>
                </c:pt>
                <c:pt idx="18548">
                  <c:v>0.97530864197530798</c:v>
                </c:pt>
                <c:pt idx="18549">
                  <c:v>0.98765432098765404</c:v>
                </c:pt>
                <c:pt idx="18550">
                  <c:v>0</c:v>
                </c:pt>
                <c:pt idx="18551">
                  <c:v>1.1904761904761901E-2</c:v>
                </c:pt>
                <c:pt idx="18552">
                  <c:v>2.3809523809523801E-2</c:v>
                </c:pt>
                <c:pt idx="18553">
                  <c:v>3.5714285714285698E-2</c:v>
                </c:pt>
                <c:pt idx="18554">
                  <c:v>4.7619047619047603E-2</c:v>
                </c:pt>
                <c:pt idx="18555">
                  <c:v>5.95238095238095E-2</c:v>
                </c:pt>
                <c:pt idx="18556">
                  <c:v>7.1428571428571397E-2</c:v>
                </c:pt>
                <c:pt idx="18557">
                  <c:v>8.3333333333333301E-2</c:v>
                </c:pt>
                <c:pt idx="18558">
                  <c:v>9.5238095238095205E-2</c:v>
                </c:pt>
                <c:pt idx="18559">
                  <c:v>0.107142857142857</c:v>
                </c:pt>
                <c:pt idx="18560">
                  <c:v>0.119047619047619</c:v>
                </c:pt>
                <c:pt idx="18561">
                  <c:v>0.13095238095237999</c:v>
                </c:pt>
                <c:pt idx="18562">
                  <c:v>0.14285714285714199</c:v>
                </c:pt>
                <c:pt idx="18563">
                  <c:v>0.15476190476190399</c:v>
                </c:pt>
                <c:pt idx="18564">
                  <c:v>0.16666666666666599</c:v>
                </c:pt>
                <c:pt idx="18565">
                  <c:v>0.17857142857142799</c:v>
                </c:pt>
                <c:pt idx="18566">
                  <c:v>0.19047619047618999</c:v>
                </c:pt>
                <c:pt idx="18567">
                  <c:v>0.202380952380952</c:v>
                </c:pt>
                <c:pt idx="18568">
                  <c:v>0.214285714285714</c:v>
                </c:pt>
                <c:pt idx="18569">
                  <c:v>0.226190476190476</c:v>
                </c:pt>
                <c:pt idx="18570">
                  <c:v>0.238095238095238</c:v>
                </c:pt>
                <c:pt idx="18571">
                  <c:v>0.25</c:v>
                </c:pt>
                <c:pt idx="18572">
                  <c:v>0.26190476190476097</c:v>
                </c:pt>
                <c:pt idx="18573">
                  <c:v>0.273809523809523</c:v>
                </c:pt>
                <c:pt idx="18574">
                  <c:v>0.28571428571428498</c:v>
                </c:pt>
                <c:pt idx="18575">
                  <c:v>0.29761904761904701</c:v>
                </c:pt>
                <c:pt idx="18576">
                  <c:v>0.30952380952380898</c:v>
                </c:pt>
                <c:pt idx="18577">
                  <c:v>0.32142857142857101</c:v>
                </c:pt>
                <c:pt idx="18578">
                  <c:v>0.33333333333333298</c:v>
                </c:pt>
                <c:pt idx="18579">
                  <c:v>0.34523809523809501</c:v>
                </c:pt>
                <c:pt idx="18580">
                  <c:v>0.35714285714285698</c:v>
                </c:pt>
                <c:pt idx="18581">
                  <c:v>0.36904761904761901</c:v>
                </c:pt>
                <c:pt idx="18582">
                  <c:v>0.38095238095237999</c:v>
                </c:pt>
                <c:pt idx="18583">
                  <c:v>0.39285714285714202</c:v>
                </c:pt>
                <c:pt idx="18584">
                  <c:v>0.40476190476190399</c:v>
                </c:pt>
                <c:pt idx="18585">
                  <c:v>0.41666666666666602</c:v>
                </c:pt>
                <c:pt idx="18586">
                  <c:v>0.42857142857142799</c:v>
                </c:pt>
                <c:pt idx="18587">
                  <c:v>0.44047619047619002</c:v>
                </c:pt>
                <c:pt idx="18588">
                  <c:v>0.452380952380952</c:v>
                </c:pt>
                <c:pt idx="18589">
                  <c:v>0.46428571428571402</c:v>
                </c:pt>
                <c:pt idx="18590">
                  <c:v>0.476190476190476</c:v>
                </c:pt>
                <c:pt idx="18591">
                  <c:v>0.48809523809523803</c:v>
                </c:pt>
                <c:pt idx="18592">
                  <c:v>0.5</c:v>
                </c:pt>
                <c:pt idx="18593">
                  <c:v>0.51190476190476097</c:v>
                </c:pt>
                <c:pt idx="18594">
                  <c:v>0.52380952380952295</c:v>
                </c:pt>
                <c:pt idx="18595">
                  <c:v>0.53571428571428503</c:v>
                </c:pt>
                <c:pt idx="18596">
                  <c:v>0.54761904761904701</c:v>
                </c:pt>
                <c:pt idx="18597">
                  <c:v>0.55952380952380898</c:v>
                </c:pt>
                <c:pt idx="18598">
                  <c:v>0.57142857142857095</c:v>
                </c:pt>
                <c:pt idx="18599">
                  <c:v>0.58333333333333304</c:v>
                </c:pt>
                <c:pt idx="18600">
                  <c:v>0.59523809523809501</c:v>
                </c:pt>
                <c:pt idx="18601">
                  <c:v>0.60714285714285698</c:v>
                </c:pt>
                <c:pt idx="18602">
                  <c:v>0.61904761904761896</c:v>
                </c:pt>
                <c:pt idx="18603">
                  <c:v>0.63095238095238004</c:v>
                </c:pt>
                <c:pt idx="18604">
                  <c:v>0.64285714285714202</c:v>
                </c:pt>
                <c:pt idx="18605">
                  <c:v>0.65476190476190399</c:v>
                </c:pt>
                <c:pt idx="18606">
                  <c:v>0.66666666666666596</c:v>
                </c:pt>
                <c:pt idx="18607">
                  <c:v>0.67857142857142805</c:v>
                </c:pt>
                <c:pt idx="18608">
                  <c:v>0.69047619047619002</c:v>
                </c:pt>
                <c:pt idx="18609">
                  <c:v>0.702380952380952</c:v>
                </c:pt>
                <c:pt idx="18610">
                  <c:v>0.71428571428571397</c:v>
                </c:pt>
                <c:pt idx="18611">
                  <c:v>0.72619047619047605</c:v>
                </c:pt>
                <c:pt idx="18612">
                  <c:v>0.73809523809523803</c:v>
                </c:pt>
                <c:pt idx="18613">
                  <c:v>0.75</c:v>
                </c:pt>
                <c:pt idx="18614">
                  <c:v>0.76190476190476097</c:v>
                </c:pt>
                <c:pt idx="18615">
                  <c:v>0.77380952380952295</c:v>
                </c:pt>
                <c:pt idx="18616">
                  <c:v>0.78571428571428503</c:v>
                </c:pt>
                <c:pt idx="18617">
                  <c:v>0.79761904761904701</c:v>
                </c:pt>
                <c:pt idx="18618">
                  <c:v>0.80952380952380898</c:v>
                </c:pt>
                <c:pt idx="18619">
                  <c:v>0.82142857142857095</c:v>
                </c:pt>
                <c:pt idx="18620">
                  <c:v>0.83333333333333304</c:v>
                </c:pt>
                <c:pt idx="18621">
                  <c:v>0.84523809523809501</c:v>
                </c:pt>
                <c:pt idx="18622">
                  <c:v>0.85714285714285698</c:v>
                </c:pt>
                <c:pt idx="18623">
                  <c:v>0.86904761904761896</c:v>
                </c:pt>
                <c:pt idx="18624">
                  <c:v>0.88095238095238004</c:v>
                </c:pt>
                <c:pt idx="18625">
                  <c:v>0.89285714285714202</c:v>
                </c:pt>
                <c:pt idx="18626">
                  <c:v>0.90476190476190399</c:v>
                </c:pt>
                <c:pt idx="18627">
                  <c:v>0.91666666666666596</c:v>
                </c:pt>
                <c:pt idx="18628">
                  <c:v>0.92857142857142805</c:v>
                </c:pt>
                <c:pt idx="18629">
                  <c:v>0.94047619047619002</c:v>
                </c:pt>
                <c:pt idx="18630">
                  <c:v>0.952380952380952</c:v>
                </c:pt>
                <c:pt idx="18631">
                  <c:v>0.96428571428571397</c:v>
                </c:pt>
                <c:pt idx="18632">
                  <c:v>0.97619047619047605</c:v>
                </c:pt>
                <c:pt idx="18633">
                  <c:v>0.98809523809523803</c:v>
                </c:pt>
                <c:pt idx="18634">
                  <c:v>0</c:v>
                </c:pt>
                <c:pt idx="18635">
                  <c:v>1.21951219512195E-2</c:v>
                </c:pt>
                <c:pt idx="18636">
                  <c:v>2.4390243902439001E-2</c:v>
                </c:pt>
                <c:pt idx="18637">
                  <c:v>3.65853658536585E-2</c:v>
                </c:pt>
                <c:pt idx="18638">
                  <c:v>4.8780487804878002E-2</c:v>
                </c:pt>
                <c:pt idx="18639">
                  <c:v>6.0975609756097497E-2</c:v>
                </c:pt>
                <c:pt idx="18640">
                  <c:v>7.3170731707316999E-2</c:v>
                </c:pt>
                <c:pt idx="18641">
                  <c:v>8.5365853658536495E-2</c:v>
                </c:pt>
                <c:pt idx="18642">
                  <c:v>9.7560975609756101E-2</c:v>
                </c:pt>
                <c:pt idx="18643">
                  <c:v>0.109756097560975</c:v>
                </c:pt>
                <c:pt idx="18644">
                  <c:v>0.12195121951219499</c:v>
                </c:pt>
                <c:pt idx="18645">
                  <c:v>0.134146341463414</c:v>
                </c:pt>
                <c:pt idx="18646">
                  <c:v>0.146341463414634</c:v>
                </c:pt>
                <c:pt idx="18647">
                  <c:v>0.15853658536585299</c:v>
                </c:pt>
                <c:pt idx="18648">
                  <c:v>0.17073170731707299</c:v>
                </c:pt>
                <c:pt idx="18649">
                  <c:v>0.18292682926829201</c:v>
                </c:pt>
                <c:pt idx="18650">
                  <c:v>0.19512195121951201</c:v>
                </c:pt>
                <c:pt idx="18651">
                  <c:v>0.207317073170731</c:v>
                </c:pt>
                <c:pt idx="18652">
                  <c:v>0.219512195121951</c:v>
                </c:pt>
                <c:pt idx="18653">
                  <c:v>0.23170731707316999</c:v>
                </c:pt>
                <c:pt idx="18654">
                  <c:v>0.24390243902438999</c:v>
                </c:pt>
                <c:pt idx="18655">
                  <c:v>0.25609756097560898</c:v>
                </c:pt>
                <c:pt idx="18656">
                  <c:v>0.26829268292682901</c:v>
                </c:pt>
                <c:pt idx="18657">
                  <c:v>0.28048780487804797</c:v>
                </c:pt>
                <c:pt idx="18658">
                  <c:v>0.292682926829268</c:v>
                </c:pt>
                <c:pt idx="18659">
                  <c:v>0.30487804878048702</c:v>
                </c:pt>
                <c:pt idx="18660">
                  <c:v>0.31707317073170699</c:v>
                </c:pt>
                <c:pt idx="18661">
                  <c:v>0.32926829268292601</c:v>
                </c:pt>
                <c:pt idx="18662">
                  <c:v>0.34146341463414598</c:v>
                </c:pt>
                <c:pt idx="18663">
                  <c:v>0.353658536585365</c:v>
                </c:pt>
                <c:pt idx="18664">
                  <c:v>0.36585365853658502</c:v>
                </c:pt>
                <c:pt idx="18665">
                  <c:v>0.37804878048780399</c:v>
                </c:pt>
                <c:pt idx="18666">
                  <c:v>0.39024390243902402</c:v>
                </c:pt>
                <c:pt idx="18667">
                  <c:v>0.40243902439024298</c:v>
                </c:pt>
                <c:pt idx="18668">
                  <c:v>0.41463414634146301</c:v>
                </c:pt>
                <c:pt idx="18669">
                  <c:v>0.42682926829268197</c:v>
                </c:pt>
                <c:pt idx="18670">
                  <c:v>0.439024390243902</c:v>
                </c:pt>
                <c:pt idx="18671">
                  <c:v>0.45121951219512102</c:v>
                </c:pt>
                <c:pt idx="18672">
                  <c:v>0.46341463414634099</c:v>
                </c:pt>
                <c:pt idx="18673">
                  <c:v>0.47560975609756001</c:v>
                </c:pt>
                <c:pt idx="18674">
                  <c:v>0.48780487804877998</c:v>
                </c:pt>
                <c:pt idx="18675">
                  <c:v>0.5</c:v>
                </c:pt>
                <c:pt idx="18676">
                  <c:v>0.51219512195121897</c:v>
                </c:pt>
                <c:pt idx="18677">
                  <c:v>0.52439024390243905</c:v>
                </c:pt>
                <c:pt idx="18678">
                  <c:v>0.53658536585365801</c:v>
                </c:pt>
                <c:pt idx="18679">
                  <c:v>0.54878048780487798</c:v>
                </c:pt>
                <c:pt idx="18680">
                  <c:v>0.56097560975609695</c:v>
                </c:pt>
                <c:pt idx="18681">
                  <c:v>0.57317073170731703</c:v>
                </c:pt>
                <c:pt idx="18682">
                  <c:v>0.585365853658536</c:v>
                </c:pt>
                <c:pt idx="18683">
                  <c:v>0.59756097560975596</c:v>
                </c:pt>
                <c:pt idx="18684">
                  <c:v>0.60975609756097504</c:v>
                </c:pt>
                <c:pt idx="18685">
                  <c:v>0.62195121951219501</c:v>
                </c:pt>
                <c:pt idx="18686">
                  <c:v>0.63414634146341398</c:v>
                </c:pt>
                <c:pt idx="18687">
                  <c:v>0.64634146341463405</c:v>
                </c:pt>
                <c:pt idx="18688">
                  <c:v>0.65853658536585302</c:v>
                </c:pt>
                <c:pt idx="18689">
                  <c:v>0.67073170731707299</c:v>
                </c:pt>
                <c:pt idx="18690">
                  <c:v>0.68292682926829196</c:v>
                </c:pt>
                <c:pt idx="18691">
                  <c:v>0.69512195121951204</c:v>
                </c:pt>
                <c:pt idx="18692">
                  <c:v>0.707317073170731</c:v>
                </c:pt>
                <c:pt idx="18693">
                  <c:v>0.71951219512195097</c:v>
                </c:pt>
                <c:pt idx="18694">
                  <c:v>0.73170731707317005</c:v>
                </c:pt>
                <c:pt idx="18695">
                  <c:v>0.74390243902439002</c:v>
                </c:pt>
                <c:pt idx="18696">
                  <c:v>0.75609756097560898</c:v>
                </c:pt>
                <c:pt idx="18697">
                  <c:v>0.76829268292682895</c:v>
                </c:pt>
                <c:pt idx="18698">
                  <c:v>0.78048780487804803</c:v>
                </c:pt>
                <c:pt idx="18699">
                  <c:v>0.792682926829268</c:v>
                </c:pt>
                <c:pt idx="18700">
                  <c:v>0.80487804878048697</c:v>
                </c:pt>
                <c:pt idx="18701">
                  <c:v>0.81707317073170704</c:v>
                </c:pt>
                <c:pt idx="18702">
                  <c:v>0.82926829268292601</c:v>
                </c:pt>
                <c:pt idx="18703">
                  <c:v>0.84146341463414598</c:v>
                </c:pt>
                <c:pt idx="18704">
                  <c:v>0.85365853658536495</c:v>
                </c:pt>
                <c:pt idx="18705">
                  <c:v>0.86585365853658502</c:v>
                </c:pt>
                <c:pt idx="18706">
                  <c:v>0.87804878048780399</c:v>
                </c:pt>
                <c:pt idx="18707">
                  <c:v>0.89024390243902396</c:v>
                </c:pt>
                <c:pt idx="18708">
                  <c:v>0.90243902439024304</c:v>
                </c:pt>
                <c:pt idx="18709">
                  <c:v>0.91463414634146301</c:v>
                </c:pt>
                <c:pt idx="18710">
                  <c:v>0.92682926829268297</c:v>
                </c:pt>
                <c:pt idx="18711">
                  <c:v>0.93902439024390205</c:v>
                </c:pt>
                <c:pt idx="18712">
                  <c:v>0.95121951219512102</c:v>
                </c:pt>
                <c:pt idx="18713">
                  <c:v>0.96341463414634099</c:v>
                </c:pt>
                <c:pt idx="18714">
                  <c:v>0.97560975609756095</c:v>
                </c:pt>
                <c:pt idx="18715">
                  <c:v>0.98780487804878003</c:v>
                </c:pt>
                <c:pt idx="18716">
                  <c:v>0</c:v>
                </c:pt>
                <c:pt idx="18717">
                  <c:v>6.2111801242236003E-3</c:v>
                </c:pt>
                <c:pt idx="18718">
                  <c:v>1.2422360248447201E-2</c:v>
                </c:pt>
                <c:pt idx="18719">
                  <c:v>1.8633540372670801E-2</c:v>
                </c:pt>
                <c:pt idx="18720">
                  <c:v>2.4844720496894401E-2</c:v>
                </c:pt>
                <c:pt idx="18721">
                  <c:v>3.1055900621118002E-2</c:v>
                </c:pt>
                <c:pt idx="18722">
                  <c:v>3.7267080745341602E-2</c:v>
                </c:pt>
                <c:pt idx="18723">
                  <c:v>4.3478260869565202E-2</c:v>
                </c:pt>
                <c:pt idx="18724">
                  <c:v>4.9689440993788803E-2</c:v>
                </c:pt>
                <c:pt idx="18725">
                  <c:v>5.5900621118012403E-2</c:v>
                </c:pt>
                <c:pt idx="18726">
                  <c:v>6.2111801242236003E-2</c:v>
                </c:pt>
                <c:pt idx="18727">
                  <c:v>6.8322981366459604E-2</c:v>
                </c:pt>
                <c:pt idx="18728">
                  <c:v>7.4534161490683204E-2</c:v>
                </c:pt>
                <c:pt idx="18729">
                  <c:v>8.0745341614906804E-2</c:v>
                </c:pt>
                <c:pt idx="18730">
                  <c:v>8.6956521739130405E-2</c:v>
                </c:pt>
                <c:pt idx="18731">
                  <c:v>9.3167701863354005E-2</c:v>
                </c:pt>
                <c:pt idx="18732">
                  <c:v>9.9378881987577605E-2</c:v>
                </c:pt>
                <c:pt idx="18733">
                  <c:v>0.105590062111801</c:v>
                </c:pt>
                <c:pt idx="18734">
                  <c:v>0.111801242236024</c:v>
                </c:pt>
                <c:pt idx="18735">
                  <c:v>0.118012422360248</c:v>
                </c:pt>
                <c:pt idx="18736">
                  <c:v>0.12422360248447201</c:v>
                </c:pt>
                <c:pt idx="18737">
                  <c:v>0.13043478260869501</c:v>
                </c:pt>
                <c:pt idx="18738">
                  <c:v>0.13664596273291901</c:v>
                </c:pt>
                <c:pt idx="18739">
                  <c:v>0.14285714285714199</c:v>
                </c:pt>
                <c:pt idx="18740">
                  <c:v>0.14906832298136599</c:v>
                </c:pt>
                <c:pt idx="18741">
                  <c:v>0.15527950310558999</c:v>
                </c:pt>
                <c:pt idx="18742">
                  <c:v>0.161490683229813</c:v>
                </c:pt>
                <c:pt idx="18743">
                  <c:v>0.167701863354037</c:v>
                </c:pt>
                <c:pt idx="18744">
                  <c:v>0.17391304347826</c:v>
                </c:pt>
                <c:pt idx="18745">
                  <c:v>0.18012422360248401</c:v>
                </c:pt>
                <c:pt idx="18746">
                  <c:v>0.18633540372670801</c:v>
                </c:pt>
                <c:pt idx="18747">
                  <c:v>0.19254658385093101</c:v>
                </c:pt>
                <c:pt idx="18748">
                  <c:v>0.19875776397515499</c:v>
                </c:pt>
                <c:pt idx="18749">
                  <c:v>0.20496894409937799</c:v>
                </c:pt>
                <c:pt idx="18750">
                  <c:v>0.21118012422360199</c:v>
                </c:pt>
                <c:pt idx="18751">
                  <c:v>0.217391304347826</c:v>
                </c:pt>
                <c:pt idx="18752">
                  <c:v>0.223602484472049</c:v>
                </c:pt>
                <c:pt idx="18753">
                  <c:v>0.229813664596273</c:v>
                </c:pt>
                <c:pt idx="18754">
                  <c:v>0.23602484472049601</c:v>
                </c:pt>
                <c:pt idx="18755">
                  <c:v>0.24223602484472001</c:v>
                </c:pt>
                <c:pt idx="18756">
                  <c:v>0.24844720496894401</c:v>
                </c:pt>
                <c:pt idx="18757">
                  <c:v>0.25465838509316702</c:v>
                </c:pt>
                <c:pt idx="18758">
                  <c:v>0.26086956521739102</c:v>
                </c:pt>
                <c:pt idx="18759">
                  <c:v>0.26708074534161402</c:v>
                </c:pt>
                <c:pt idx="18760">
                  <c:v>0.27329192546583803</c:v>
                </c:pt>
                <c:pt idx="18761">
                  <c:v>0.27950310559006197</c:v>
                </c:pt>
                <c:pt idx="18762">
                  <c:v>0.28571428571428498</c:v>
                </c:pt>
                <c:pt idx="18763">
                  <c:v>0.29192546583850898</c:v>
                </c:pt>
                <c:pt idx="18764">
                  <c:v>0.29813664596273198</c:v>
                </c:pt>
                <c:pt idx="18765">
                  <c:v>0.30434782608695599</c:v>
                </c:pt>
                <c:pt idx="18766">
                  <c:v>0.31055900621117999</c:v>
                </c:pt>
                <c:pt idx="18767">
                  <c:v>0.31677018633540299</c:v>
                </c:pt>
                <c:pt idx="18768">
                  <c:v>0.322981366459627</c:v>
                </c:pt>
                <c:pt idx="18769">
                  <c:v>0.32919254658385</c:v>
                </c:pt>
                <c:pt idx="18770">
                  <c:v>0.335403726708074</c:v>
                </c:pt>
                <c:pt idx="18771">
                  <c:v>0.341614906832298</c:v>
                </c:pt>
                <c:pt idx="18772">
                  <c:v>0.34782608695652101</c:v>
                </c:pt>
                <c:pt idx="18773">
                  <c:v>0.35403726708074501</c:v>
                </c:pt>
                <c:pt idx="18774">
                  <c:v>0.36024844720496801</c:v>
                </c:pt>
                <c:pt idx="18775">
                  <c:v>0.36645962732919202</c:v>
                </c:pt>
                <c:pt idx="18776">
                  <c:v>0.37267080745341602</c:v>
                </c:pt>
                <c:pt idx="18777">
                  <c:v>0.37888198757763902</c:v>
                </c:pt>
                <c:pt idx="18778">
                  <c:v>0.38509316770186303</c:v>
                </c:pt>
                <c:pt idx="18779">
                  <c:v>0.39130434782608697</c:v>
                </c:pt>
                <c:pt idx="18780">
                  <c:v>0.39751552795030998</c:v>
                </c:pt>
                <c:pt idx="18781">
                  <c:v>0.40372670807453398</c:v>
                </c:pt>
                <c:pt idx="18782">
                  <c:v>0.40993788819875698</c:v>
                </c:pt>
                <c:pt idx="18783">
                  <c:v>0.41614906832298099</c:v>
                </c:pt>
                <c:pt idx="18784">
                  <c:v>0.42236024844720499</c:v>
                </c:pt>
                <c:pt idx="18785">
                  <c:v>0.42857142857142799</c:v>
                </c:pt>
                <c:pt idx="18786">
                  <c:v>0.434782608695652</c:v>
                </c:pt>
                <c:pt idx="18787">
                  <c:v>0.440993788819875</c:v>
                </c:pt>
                <c:pt idx="18788">
                  <c:v>0.447204968944099</c:v>
                </c:pt>
                <c:pt idx="18789">
                  <c:v>0.453416149068323</c:v>
                </c:pt>
                <c:pt idx="18790">
                  <c:v>0.45962732919254601</c:v>
                </c:pt>
                <c:pt idx="18791">
                  <c:v>0.46583850931677001</c:v>
                </c:pt>
                <c:pt idx="18792">
                  <c:v>0.47204968944099301</c:v>
                </c:pt>
                <c:pt idx="18793">
                  <c:v>0.47826086956521702</c:v>
                </c:pt>
                <c:pt idx="18794">
                  <c:v>0.48447204968944102</c:v>
                </c:pt>
                <c:pt idx="18795">
                  <c:v>0.49068322981366402</c:v>
                </c:pt>
                <c:pt idx="18796">
                  <c:v>0.49689440993788803</c:v>
                </c:pt>
                <c:pt idx="18797">
                  <c:v>0.50310559006211097</c:v>
                </c:pt>
                <c:pt idx="18798">
                  <c:v>0.50931677018633503</c:v>
                </c:pt>
                <c:pt idx="18799">
                  <c:v>0.51552795031055898</c:v>
                </c:pt>
                <c:pt idx="18800">
                  <c:v>0.52173913043478204</c:v>
                </c:pt>
                <c:pt idx="18801">
                  <c:v>0.52795031055900599</c:v>
                </c:pt>
                <c:pt idx="18802">
                  <c:v>0.53416149068322905</c:v>
                </c:pt>
                <c:pt idx="18803">
                  <c:v>0.54037267080745299</c:v>
                </c:pt>
                <c:pt idx="18804">
                  <c:v>0.54658385093167705</c:v>
                </c:pt>
                <c:pt idx="18805">
                  <c:v>0.5527950310559</c:v>
                </c:pt>
                <c:pt idx="18806">
                  <c:v>0.55900621118012395</c:v>
                </c:pt>
                <c:pt idx="18807">
                  <c:v>0.56521739130434701</c:v>
                </c:pt>
                <c:pt idx="18808">
                  <c:v>0.57142857142857095</c:v>
                </c:pt>
                <c:pt idx="18809">
                  <c:v>0.57763975155279501</c:v>
                </c:pt>
                <c:pt idx="18810">
                  <c:v>0.58385093167701796</c:v>
                </c:pt>
                <c:pt idx="18811">
                  <c:v>0.59006211180124202</c:v>
                </c:pt>
                <c:pt idx="18812">
                  <c:v>0.59627329192546497</c:v>
                </c:pt>
                <c:pt idx="18813">
                  <c:v>0.60248447204968902</c:v>
                </c:pt>
                <c:pt idx="18814">
                  <c:v>0.60869565217391297</c:v>
                </c:pt>
                <c:pt idx="18815">
                  <c:v>0.61490683229813603</c:v>
                </c:pt>
                <c:pt idx="18816">
                  <c:v>0.62111801242235998</c:v>
                </c:pt>
                <c:pt idx="18817">
                  <c:v>0.62732919254658304</c:v>
                </c:pt>
                <c:pt idx="18818">
                  <c:v>0.63354037267080698</c:v>
                </c:pt>
                <c:pt idx="18819">
                  <c:v>0.63975155279503104</c:v>
                </c:pt>
                <c:pt idx="18820">
                  <c:v>0.64596273291925399</c:v>
                </c:pt>
                <c:pt idx="18821">
                  <c:v>0.65217391304347805</c:v>
                </c:pt>
                <c:pt idx="18822">
                  <c:v>0.658385093167701</c:v>
                </c:pt>
                <c:pt idx="18823">
                  <c:v>0.66459627329192505</c:v>
                </c:pt>
                <c:pt idx="18824">
                  <c:v>0.670807453416149</c:v>
                </c:pt>
                <c:pt idx="18825">
                  <c:v>0.67701863354037195</c:v>
                </c:pt>
                <c:pt idx="18826">
                  <c:v>0.68322981366459601</c:v>
                </c:pt>
                <c:pt idx="18827">
                  <c:v>0.68944099378881896</c:v>
                </c:pt>
                <c:pt idx="18828">
                  <c:v>0.69565217391304301</c:v>
                </c:pt>
                <c:pt idx="18829">
                  <c:v>0.70186335403726696</c:v>
                </c:pt>
                <c:pt idx="18830">
                  <c:v>0.70807453416149002</c:v>
                </c:pt>
                <c:pt idx="18831">
                  <c:v>0.71428571428571397</c:v>
                </c:pt>
                <c:pt idx="18832">
                  <c:v>0.72049689440993703</c:v>
                </c:pt>
                <c:pt idx="18833">
                  <c:v>0.72670807453416097</c:v>
                </c:pt>
                <c:pt idx="18834">
                  <c:v>0.73291925465838503</c:v>
                </c:pt>
                <c:pt idx="18835">
                  <c:v>0.73913043478260798</c:v>
                </c:pt>
                <c:pt idx="18836">
                  <c:v>0.74534161490683204</c:v>
                </c:pt>
                <c:pt idx="18837">
                  <c:v>0.75155279503105499</c:v>
                </c:pt>
                <c:pt idx="18838">
                  <c:v>0.75776397515527905</c:v>
                </c:pt>
                <c:pt idx="18839">
                  <c:v>0.76397515527950299</c:v>
                </c:pt>
                <c:pt idx="18840">
                  <c:v>0.77018633540372605</c:v>
                </c:pt>
                <c:pt idx="18841">
                  <c:v>0.77639751552795</c:v>
                </c:pt>
                <c:pt idx="18842">
                  <c:v>0.78260869565217395</c:v>
                </c:pt>
                <c:pt idx="18843">
                  <c:v>0.78881987577639701</c:v>
                </c:pt>
                <c:pt idx="18844">
                  <c:v>0.79503105590062095</c:v>
                </c:pt>
                <c:pt idx="18845">
                  <c:v>0.80124223602484401</c:v>
                </c:pt>
                <c:pt idx="18846">
                  <c:v>0.80745341614906796</c:v>
                </c:pt>
                <c:pt idx="18847">
                  <c:v>0.81366459627329102</c:v>
                </c:pt>
                <c:pt idx="18848">
                  <c:v>0.81987577639751497</c:v>
                </c:pt>
                <c:pt idx="18849">
                  <c:v>0.82608695652173902</c:v>
                </c:pt>
                <c:pt idx="18850">
                  <c:v>0.83229813664596197</c:v>
                </c:pt>
                <c:pt idx="18851">
                  <c:v>0.83850931677018603</c:v>
                </c:pt>
                <c:pt idx="18852">
                  <c:v>0.84472049689440998</c:v>
                </c:pt>
                <c:pt idx="18853">
                  <c:v>0.85093167701863304</c:v>
                </c:pt>
                <c:pt idx="18854">
                  <c:v>0.85714285714285698</c:v>
                </c:pt>
                <c:pt idx="18855">
                  <c:v>0.86335403726708004</c:v>
                </c:pt>
                <c:pt idx="18856">
                  <c:v>0.86956521739130399</c:v>
                </c:pt>
                <c:pt idx="18857">
                  <c:v>0.87577639751552705</c:v>
                </c:pt>
                <c:pt idx="18858">
                  <c:v>0.881987577639751</c:v>
                </c:pt>
                <c:pt idx="18859">
                  <c:v>0.88819875776397506</c:v>
                </c:pt>
                <c:pt idx="18860">
                  <c:v>0.894409937888198</c:v>
                </c:pt>
                <c:pt idx="18861">
                  <c:v>0.90062111801242195</c:v>
                </c:pt>
                <c:pt idx="18862">
                  <c:v>0.90683229813664601</c:v>
                </c:pt>
                <c:pt idx="18863">
                  <c:v>0.91304347826086896</c:v>
                </c:pt>
                <c:pt idx="18864">
                  <c:v>0.91925465838509302</c:v>
                </c:pt>
                <c:pt idx="18865">
                  <c:v>0.92546583850931596</c:v>
                </c:pt>
                <c:pt idx="18866">
                  <c:v>0.93167701863354002</c:v>
                </c:pt>
                <c:pt idx="18867">
                  <c:v>0.93788819875776397</c:v>
                </c:pt>
                <c:pt idx="18868">
                  <c:v>0.94409937888198703</c:v>
                </c:pt>
                <c:pt idx="18869">
                  <c:v>0.95031055900621098</c:v>
                </c:pt>
                <c:pt idx="18870">
                  <c:v>0.95652173913043403</c:v>
                </c:pt>
                <c:pt idx="18871">
                  <c:v>0.96273291925465798</c:v>
                </c:pt>
                <c:pt idx="18872">
                  <c:v>0.96894409937888204</c:v>
                </c:pt>
                <c:pt idx="18873">
                  <c:v>0.97515527950310499</c:v>
                </c:pt>
                <c:pt idx="18874">
                  <c:v>0.98136645962732905</c:v>
                </c:pt>
                <c:pt idx="18875">
                  <c:v>0.98757763975155199</c:v>
                </c:pt>
                <c:pt idx="18876">
                  <c:v>0.99378881987577605</c:v>
                </c:pt>
                <c:pt idx="18877">
                  <c:v>0</c:v>
                </c:pt>
                <c:pt idx="18878">
                  <c:v>7.63358778625954E-3</c:v>
                </c:pt>
                <c:pt idx="18879">
                  <c:v>1.5267175572519E-2</c:v>
                </c:pt>
                <c:pt idx="18880">
                  <c:v>2.2900763358778602E-2</c:v>
                </c:pt>
                <c:pt idx="18881">
                  <c:v>3.0534351145038101E-2</c:v>
                </c:pt>
                <c:pt idx="18882">
                  <c:v>3.8167938931297697E-2</c:v>
                </c:pt>
                <c:pt idx="18883">
                  <c:v>4.5801526717557203E-2</c:v>
                </c:pt>
                <c:pt idx="18884">
                  <c:v>5.3435114503816702E-2</c:v>
                </c:pt>
                <c:pt idx="18885">
                  <c:v>6.1068702290076299E-2</c:v>
                </c:pt>
                <c:pt idx="18886">
                  <c:v>6.8702290076335798E-2</c:v>
                </c:pt>
                <c:pt idx="18887">
                  <c:v>7.6335877862595394E-2</c:v>
                </c:pt>
                <c:pt idx="18888">
                  <c:v>8.3969465648854894E-2</c:v>
                </c:pt>
                <c:pt idx="18889">
                  <c:v>9.1603053435114504E-2</c:v>
                </c:pt>
                <c:pt idx="18890">
                  <c:v>9.9236641221374003E-2</c:v>
                </c:pt>
                <c:pt idx="18891">
                  <c:v>0.106870229007633</c:v>
                </c:pt>
                <c:pt idx="18892">
                  <c:v>0.114503816793893</c:v>
                </c:pt>
                <c:pt idx="18893">
                  <c:v>0.122137404580152</c:v>
                </c:pt>
                <c:pt idx="18894">
                  <c:v>0.12977099236641201</c:v>
                </c:pt>
                <c:pt idx="18895">
                  <c:v>0.13740458015267101</c:v>
                </c:pt>
                <c:pt idx="18896">
                  <c:v>0.14503816793893101</c:v>
                </c:pt>
                <c:pt idx="18897">
                  <c:v>0.15267175572519001</c:v>
                </c:pt>
                <c:pt idx="18898">
                  <c:v>0.16030534351145001</c:v>
                </c:pt>
                <c:pt idx="18899">
                  <c:v>0.16793893129770901</c:v>
                </c:pt>
                <c:pt idx="18900">
                  <c:v>0.17557251908396901</c:v>
                </c:pt>
                <c:pt idx="18901">
                  <c:v>0.18320610687022901</c:v>
                </c:pt>
                <c:pt idx="18902">
                  <c:v>0.19083969465648801</c:v>
                </c:pt>
                <c:pt idx="18903">
                  <c:v>0.19847328244274801</c:v>
                </c:pt>
                <c:pt idx="18904">
                  <c:v>0.20610687022900701</c:v>
                </c:pt>
                <c:pt idx="18905">
                  <c:v>0.213740458015267</c:v>
                </c:pt>
                <c:pt idx="18906">
                  <c:v>0.221374045801526</c:v>
                </c:pt>
                <c:pt idx="18907">
                  <c:v>0.229007633587786</c:v>
                </c:pt>
                <c:pt idx="18908">
                  <c:v>0.236641221374045</c:v>
                </c:pt>
                <c:pt idx="18909">
                  <c:v>0.244274809160305</c:v>
                </c:pt>
                <c:pt idx="18910">
                  <c:v>0.25190839694656397</c:v>
                </c:pt>
                <c:pt idx="18911">
                  <c:v>0.25954198473282403</c:v>
                </c:pt>
                <c:pt idx="18912">
                  <c:v>0.26717557251908303</c:v>
                </c:pt>
                <c:pt idx="18913">
                  <c:v>0.27480916030534303</c:v>
                </c:pt>
                <c:pt idx="18914">
                  <c:v>0.28244274809160302</c:v>
                </c:pt>
                <c:pt idx="18915">
                  <c:v>0.29007633587786202</c:v>
                </c:pt>
                <c:pt idx="18916">
                  <c:v>0.29770992366412202</c:v>
                </c:pt>
                <c:pt idx="18917">
                  <c:v>0.30534351145038102</c:v>
                </c:pt>
                <c:pt idx="18918">
                  <c:v>0.31297709923664102</c:v>
                </c:pt>
                <c:pt idx="18919">
                  <c:v>0.32061068702290002</c:v>
                </c:pt>
                <c:pt idx="18920">
                  <c:v>0.32824427480916002</c:v>
                </c:pt>
                <c:pt idx="18921">
                  <c:v>0.33587786259541902</c:v>
                </c:pt>
                <c:pt idx="18922">
                  <c:v>0.34351145038167902</c:v>
                </c:pt>
                <c:pt idx="18923">
                  <c:v>0.35114503816793802</c:v>
                </c:pt>
                <c:pt idx="18924">
                  <c:v>0.35877862595419802</c:v>
                </c:pt>
                <c:pt idx="18925">
                  <c:v>0.36641221374045801</c:v>
                </c:pt>
                <c:pt idx="18926">
                  <c:v>0.37404580152671701</c:v>
                </c:pt>
                <c:pt idx="18927">
                  <c:v>0.38167938931297701</c:v>
                </c:pt>
                <c:pt idx="18928">
                  <c:v>0.38931297709923601</c:v>
                </c:pt>
                <c:pt idx="18929">
                  <c:v>0.39694656488549601</c:v>
                </c:pt>
                <c:pt idx="18930">
                  <c:v>0.40458015267175501</c:v>
                </c:pt>
                <c:pt idx="18931">
                  <c:v>0.41221374045801501</c:v>
                </c:pt>
                <c:pt idx="18932">
                  <c:v>0.41984732824427401</c:v>
                </c:pt>
                <c:pt idx="18933">
                  <c:v>0.42748091603053401</c:v>
                </c:pt>
                <c:pt idx="18934">
                  <c:v>0.43511450381679301</c:v>
                </c:pt>
                <c:pt idx="18935">
                  <c:v>0.44274809160305301</c:v>
                </c:pt>
                <c:pt idx="18936">
                  <c:v>0.45038167938931201</c:v>
                </c:pt>
                <c:pt idx="18937">
                  <c:v>0.45801526717557201</c:v>
                </c:pt>
                <c:pt idx="18938">
                  <c:v>0.465648854961832</c:v>
                </c:pt>
                <c:pt idx="18939">
                  <c:v>0.473282442748091</c:v>
                </c:pt>
                <c:pt idx="18940">
                  <c:v>0.480916030534351</c:v>
                </c:pt>
                <c:pt idx="18941">
                  <c:v>0.48854961832061</c:v>
                </c:pt>
                <c:pt idx="18942">
                  <c:v>0.49618320610687</c:v>
                </c:pt>
                <c:pt idx="18943">
                  <c:v>0.50381679389312894</c:v>
                </c:pt>
                <c:pt idx="18944">
                  <c:v>0.51145038167938905</c:v>
                </c:pt>
                <c:pt idx="18945">
                  <c:v>0.51908396946564805</c:v>
                </c:pt>
                <c:pt idx="18946">
                  <c:v>0.52671755725190805</c:v>
                </c:pt>
                <c:pt idx="18947">
                  <c:v>0.53435114503816705</c:v>
                </c:pt>
                <c:pt idx="18948">
                  <c:v>0.54198473282442705</c:v>
                </c:pt>
                <c:pt idx="18949">
                  <c:v>0.54961832061068705</c:v>
                </c:pt>
                <c:pt idx="18950">
                  <c:v>0.55725190839694605</c:v>
                </c:pt>
                <c:pt idx="18951">
                  <c:v>0.56488549618320605</c:v>
                </c:pt>
                <c:pt idx="18952">
                  <c:v>0.57251908396946505</c:v>
                </c:pt>
                <c:pt idx="18953">
                  <c:v>0.58015267175572505</c:v>
                </c:pt>
                <c:pt idx="18954">
                  <c:v>0.58778625954198405</c:v>
                </c:pt>
                <c:pt idx="18955">
                  <c:v>0.59541984732824405</c:v>
                </c:pt>
                <c:pt idx="18956">
                  <c:v>0.60305343511450304</c:v>
                </c:pt>
                <c:pt idx="18957">
                  <c:v>0.61068702290076304</c:v>
                </c:pt>
                <c:pt idx="18958">
                  <c:v>0.61832061068702204</c:v>
                </c:pt>
                <c:pt idx="18959">
                  <c:v>0.62595419847328204</c:v>
                </c:pt>
                <c:pt idx="18960">
                  <c:v>0.63358778625954104</c:v>
                </c:pt>
                <c:pt idx="18961">
                  <c:v>0.64122137404580104</c:v>
                </c:pt>
                <c:pt idx="18962">
                  <c:v>0.64885496183206104</c:v>
                </c:pt>
                <c:pt idx="18963">
                  <c:v>0.65648854961832004</c:v>
                </c:pt>
                <c:pt idx="18964">
                  <c:v>0.66412213740458004</c:v>
                </c:pt>
                <c:pt idx="18965">
                  <c:v>0.67175572519083904</c:v>
                </c:pt>
                <c:pt idx="18966">
                  <c:v>0.67938931297709904</c:v>
                </c:pt>
                <c:pt idx="18967">
                  <c:v>0.68702290076335804</c:v>
                </c:pt>
                <c:pt idx="18968">
                  <c:v>0.69465648854961803</c:v>
                </c:pt>
                <c:pt idx="18969">
                  <c:v>0.70229007633587703</c:v>
                </c:pt>
                <c:pt idx="18970">
                  <c:v>0.70992366412213703</c:v>
                </c:pt>
                <c:pt idx="18971">
                  <c:v>0.71755725190839603</c:v>
                </c:pt>
                <c:pt idx="18972">
                  <c:v>0.72519083969465603</c:v>
                </c:pt>
                <c:pt idx="18973">
                  <c:v>0.73282442748091603</c:v>
                </c:pt>
                <c:pt idx="18974">
                  <c:v>0.74045801526717503</c:v>
                </c:pt>
                <c:pt idx="18975">
                  <c:v>0.74809160305343503</c:v>
                </c:pt>
                <c:pt idx="18976">
                  <c:v>0.75572519083969403</c:v>
                </c:pt>
                <c:pt idx="18977">
                  <c:v>0.76335877862595403</c:v>
                </c:pt>
                <c:pt idx="18978">
                  <c:v>0.77099236641221303</c:v>
                </c:pt>
                <c:pt idx="18979">
                  <c:v>0.77862595419847302</c:v>
                </c:pt>
                <c:pt idx="18980">
                  <c:v>0.78625954198473202</c:v>
                </c:pt>
                <c:pt idx="18981">
                  <c:v>0.79389312977099202</c:v>
                </c:pt>
                <c:pt idx="18982">
                  <c:v>0.80152671755725102</c:v>
                </c:pt>
                <c:pt idx="18983">
                  <c:v>0.80916030534351102</c:v>
                </c:pt>
                <c:pt idx="18984">
                  <c:v>0.81679389312977102</c:v>
                </c:pt>
                <c:pt idx="18985">
                  <c:v>0.82442748091603002</c:v>
                </c:pt>
                <c:pt idx="18986">
                  <c:v>0.83206106870229002</c:v>
                </c:pt>
                <c:pt idx="18987">
                  <c:v>0.83969465648854902</c:v>
                </c:pt>
                <c:pt idx="18988">
                  <c:v>0.84732824427480902</c:v>
                </c:pt>
                <c:pt idx="18989">
                  <c:v>0.85496183206106802</c:v>
                </c:pt>
                <c:pt idx="18990">
                  <c:v>0.86259541984732802</c:v>
                </c:pt>
                <c:pt idx="18991">
                  <c:v>0.87022900763358702</c:v>
                </c:pt>
                <c:pt idx="18992">
                  <c:v>0.87786259541984701</c:v>
                </c:pt>
                <c:pt idx="18993">
                  <c:v>0.88549618320610601</c:v>
                </c:pt>
                <c:pt idx="18994">
                  <c:v>0.89312977099236601</c:v>
                </c:pt>
                <c:pt idx="18995">
                  <c:v>0.90076335877862501</c:v>
                </c:pt>
                <c:pt idx="18996">
                  <c:v>0.90839694656488501</c:v>
                </c:pt>
                <c:pt idx="18997">
                  <c:v>0.91603053435114501</c:v>
                </c:pt>
                <c:pt idx="18998">
                  <c:v>0.92366412213740401</c:v>
                </c:pt>
                <c:pt idx="18999">
                  <c:v>0.93129770992366401</c:v>
                </c:pt>
                <c:pt idx="19000">
                  <c:v>0.93893129770992301</c:v>
                </c:pt>
                <c:pt idx="19001">
                  <c:v>0.94656488549618301</c:v>
                </c:pt>
                <c:pt idx="19002">
                  <c:v>0.95419847328244201</c:v>
                </c:pt>
                <c:pt idx="19003">
                  <c:v>0.961832061068702</c:v>
                </c:pt>
                <c:pt idx="19004">
                  <c:v>0.969465648854961</c:v>
                </c:pt>
                <c:pt idx="19005">
                  <c:v>0.977099236641221</c:v>
                </c:pt>
                <c:pt idx="19006">
                  <c:v>0.98473282442748</c:v>
                </c:pt>
                <c:pt idx="19007">
                  <c:v>0.99236641221374</c:v>
                </c:pt>
                <c:pt idx="19008">
                  <c:v>0</c:v>
                </c:pt>
                <c:pt idx="19009">
                  <c:v>1.12359550561797E-2</c:v>
                </c:pt>
                <c:pt idx="19010">
                  <c:v>2.2471910112359501E-2</c:v>
                </c:pt>
                <c:pt idx="19011">
                  <c:v>3.3707865168539297E-2</c:v>
                </c:pt>
                <c:pt idx="19012">
                  <c:v>4.49438202247191E-2</c:v>
                </c:pt>
                <c:pt idx="19013">
                  <c:v>5.6179775280898799E-2</c:v>
                </c:pt>
                <c:pt idx="19014">
                  <c:v>6.7415730337078594E-2</c:v>
                </c:pt>
                <c:pt idx="19015">
                  <c:v>7.8651685393258397E-2</c:v>
                </c:pt>
                <c:pt idx="19016">
                  <c:v>8.98876404494382E-2</c:v>
                </c:pt>
                <c:pt idx="19017">
                  <c:v>0.101123595505617</c:v>
                </c:pt>
                <c:pt idx="19018">
                  <c:v>0.112359550561797</c:v>
                </c:pt>
                <c:pt idx="19019">
                  <c:v>0.123595505617977</c:v>
                </c:pt>
                <c:pt idx="19020">
                  <c:v>0.13483146067415699</c:v>
                </c:pt>
                <c:pt idx="19021">
                  <c:v>0.14606741573033699</c:v>
                </c:pt>
                <c:pt idx="19022">
                  <c:v>0.15730337078651599</c:v>
                </c:pt>
                <c:pt idx="19023">
                  <c:v>0.16853932584269599</c:v>
                </c:pt>
                <c:pt idx="19024">
                  <c:v>0.17977528089887601</c:v>
                </c:pt>
                <c:pt idx="19025">
                  <c:v>0.19101123595505601</c:v>
                </c:pt>
                <c:pt idx="19026">
                  <c:v>0.20224719101123501</c:v>
                </c:pt>
                <c:pt idx="19027">
                  <c:v>0.213483146067415</c:v>
                </c:pt>
                <c:pt idx="19028">
                  <c:v>0.224719101123595</c:v>
                </c:pt>
                <c:pt idx="19029">
                  <c:v>0.235955056179775</c:v>
                </c:pt>
                <c:pt idx="19030">
                  <c:v>0.24719101123595499</c:v>
                </c:pt>
                <c:pt idx="19031">
                  <c:v>0.25842696629213402</c:v>
                </c:pt>
                <c:pt idx="19032">
                  <c:v>0.26966292134831399</c:v>
                </c:pt>
                <c:pt idx="19033">
                  <c:v>0.28089887640449401</c:v>
                </c:pt>
                <c:pt idx="19034">
                  <c:v>0.29213483146067398</c:v>
                </c:pt>
                <c:pt idx="19035">
                  <c:v>0.30337078651685301</c:v>
                </c:pt>
                <c:pt idx="19036">
                  <c:v>0.31460674157303298</c:v>
                </c:pt>
                <c:pt idx="19037">
                  <c:v>0.325842696629213</c:v>
                </c:pt>
                <c:pt idx="19038">
                  <c:v>0.33707865168539303</c:v>
                </c:pt>
                <c:pt idx="19039">
                  <c:v>0.348314606741573</c:v>
                </c:pt>
                <c:pt idx="19040">
                  <c:v>0.35955056179775202</c:v>
                </c:pt>
                <c:pt idx="19041">
                  <c:v>0.37078651685393199</c:v>
                </c:pt>
                <c:pt idx="19042">
                  <c:v>0.38202247191011202</c:v>
                </c:pt>
                <c:pt idx="19043">
                  <c:v>0.39325842696629199</c:v>
                </c:pt>
                <c:pt idx="19044">
                  <c:v>0.40449438202247101</c:v>
                </c:pt>
                <c:pt idx="19045">
                  <c:v>0.41573033707865098</c:v>
                </c:pt>
                <c:pt idx="19046">
                  <c:v>0.426966292134831</c:v>
                </c:pt>
                <c:pt idx="19047">
                  <c:v>0.43820224719101097</c:v>
                </c:pt>
                <c:pt idx="19048">
                  <c:v>0.449438202247191</c:v>
                </c:pt>
                <c:pt idx="19049">
                  <c:v>0.46067415730337002</c:v>
                </c:pt>
                <c:pt idx="19050">
                  <c:v>0.47191011235954999</c:v>
                </c:pt>
                <c:pt idx="19051">
                  <c:v>0.48314606741573002</c:v>
                </c:pt>
                <c:pt idx="19052">
                  <c:v>0.49438202247190999</c:v>
                </c:pt>
                <c:pt idx="19053">
                  <c:v>0.50561797752808901</c:v>
                </c:pt>
                <c:pt idx="19054">
                  <c:v>0.51685393258426904</c:v>
                </c:pt>
                <c:pt idx="19055">
                  <c:v>0.52808988764044895</c:v>
                </c:pt>
                <c:pt idx="19056">
                  <c:v>0.53932584269662898</c:v>
                </c:pt>
                <c:pt idx="19057">
                  <c:v>0.550561797752809</c:v>
                </c:pt>
                <c:pt idx="19058">
                  <c:v>0.56179775280898803</c:v>
                </c:pt>
                <c:pt idx="19059">
                  <c:v>0.57303370786516805</c:v>
                </c:pt>
                <c:pt idx="19060">
                  <c:v>0.58426966292134797</c:v>
                </c:pt>
                <c:pt idx="19061">
                  <c:v>0.59550561797752799</c:v>
                </c:pt>
                <c:pt idx="19062">
                  <c:v>0.60674157303370702</c:v>
                </c:pt>
                <c:pt idx="19063">
                  <c:v>0.61797752808988704</c:v>
                </c:pt>
                <c:pt idx="19064">
                  <c:v>0.62921348314606695</c:v>
                </c:pt>
                <c:pt idx="19065">
                  <c:v>0.64044943820224698</c:v>
                </c:pt>
                <c:pt idx="19066">
                  <c:v>0.651685393258427</c:v>
                </c:pt>
                <c:pt idx="19067">
                  <c:v>0.66292134831460603</c:v>
                </c:pt>
                <c:pt idx="19068">
                  <c:v>0.67415730337078605</c:v>
                </c:pt>
                <c:pt idx="19069">
                  <c:v>0.68539325842696597</c:v>
                </c:pt>
                <c:pt idx="19070">
                  <c:v>0.69662921348314599</c:v>
                </c:pt>
                <c:pt idx="19071">
                  <c:v>0.70786516853932502</c:v>
                </c:pt>
                <c:pt idx="19072">
                  <c:v>0.71910112359550504</c:v>
                </c:pt>
                <c:pt idx="19073">
                  <c:v>0.73033707865168496</c:v>
                </c:pt>
                <c:pt idx="19074">
                  <c:v>0.74157303370786498</c:v>
                </c:pt>
                <c:pt idx="19075">
                  <c:v>0.75280898876404401</c:v>
                </c:pt>
                <c:pt idx="19076">
                  <c:v>0.76404494382022403</c:v>
                </c:pt>
                <c:pt idx="19077">
                  <c:v>0.77528089887640395</c:v>
                </c:pt>
                <c:pt idx="19078">
                  <c:v>0.78651685393258397</c:v>
                </c:pt>
                <c:pt idx="19079">
                  <c:v>0.797752808988764</c:v>
                </c:pt>
                <c:pt idx="19080">
                  <c:v>0.80898876404494302</c:v>
                </c:pt>
                <c:pt idx="19081">
                  <c:v>0.82022471910112305</c:v>
                </c:pt>
                <c:pt idx="19082">
                  <c:v>0.83146067415730296</c:v>
                </c:pt>
                <c:pt idx="19083">
                  <c:v>0.84269662921348298</c:v>
                </c:pt>
                <c:pt idx="19084">
                  <c:v>0.85393258426966201</c:v>
                </c:pt>
                <c:pt idx="19085">
                  <c:v>0.86516853932584203</c:v>
                </c:pt>
                <c:pt idx="19086">
                  <c:v>0.87640449438202195</c:v>
                </c:pt>
                <c:pt idx="19087">
                  <c:v>0.88764044943820197</c:v>
                </c:pt>
                <c:pt idx="19088">
                  <c:v>0.898876404494382</c:v>
                </c:pt>
                <c:pt idx="19089">
                  <c:v>0.91011235955056102</c:v>
                </c:pt>
                <c:pt idx="19090">
                  <c:v>0.92134831460674105</c:v>
                </c:pt>
                <c:pt idx="19091">
                  <c:v>0.93258426966292096</c:v>
                </c:pt>
                <c:pt idx="19092">
                  <c:v>0.94382022471910099</c:v>
                </c:pt>
                <c:pt idx="19093">
                  <c:v>0.95505617977528001</c:v>
                </c:pt>
                <c:pt idx="19094">
                  <c:v>0.96629213483146004</c:v>
                </c:pt>
                <c:pt idx="19095">
                  <c:v>0.97752808988763995</c:v>
                </c:pt>
                <c:pt idx="19096">
                  <c:v>0.98876404494381998</c:v>
                </c:pt>
                <c:pt idx="19097">
                  <c:v>0</c:v>
                </c:pt>
                <c:pt idx="19098">
                  <c:v>2.1739130434782601E-2</c:v>
                </c:pt>
                <c:pt idx="19099">
                  <c:v>4.3478260869565202E-2</c:v>
                </c:pt>
                <c:pt idx="19100">
                  <c:v>6.5217391304347797E-2</c:v>
                </c:pt>
                <c:pt idx="19101">
                  <c:v>8.6956521739130405E-2</c:v>
                </c:pt>
                <c:pt idx="19102">
                  <c:v>0.108695652173913</c:v>
                </c:pt>
                <c:pt idx="19103">
                  <c:v>0.13043478260869501</c:v>
                </c:pt>
                <c:pt idx="19104">
                  <c:v>0.15217391304347799</c:v>
                </c:pt>
                <c:pt idx="19105">
                  <c:v>0.17391304347826</c:v>
                </c:pt>
                <c:pt idx="19106">
                  <c:v>0.19565217391304299</c:v>
                </c:pt>
                <c:pt idx="19107">
                  <c:v>0.217391304347826</c:v>
                </c:pt>
                <c:pt idx="19108">
                  <c:v>0.23913043478260801</c:v>
                </c:pt>
                <c:pt idx="19109">
                  <c:v>0.26086956521739102</c:v>
                </c:pt>
                <c:pt idx="19110">
                  <c:v>0.282608695652173</c:v>
                </c:pt>
                <c:pt idx="19111">
                  <c:v>0.30434782608695599</c:v>
                </c:pt>
                <c:pt idx="19112">
                  <c:v>0.32608695652173902</c:v>
                </c:pt>
                <c:pt idx="19113">
                  <c:v>0.34782608695652101</c:v>
                </c:pt>
                <c:pt idx="19114">
                  <c:v>0.36956521739130399</c:v>
                </c:pt>
                <c:pt idx="19115">
                  <c:v>0.39130434782608697</c:v>
                </c:pt>
                <c:pt idx="19116">
                  <c:v>0.41304347826086901</c:v>
                </c:pt>
                <c:pt idx="19117">
                  <c:v>0.434782608695652</c:v>
                </c:pt>
                <c:pt idx="19118">
                  <c:v>0.45652173913043398</c:v>
                </c:pt>
                <c:pt idx="19119">
                  <c:v>0.47826086956521702</c:v>
                </c:pt>
                <c:pt idx="19120">
                  <c:v>0.5</c:v>
                </c:pt>
                <c:pt idx="19121">
                  <c:v>0.52173913043478204</c:v>
                </c:pt>
                <c:pt idx="19122">
                  <c:v>0.54347826086956497</c:v>
                </c:pt>
                <c:pt idx="19123">
                  <c:v>0.56521739130434701</c:v>
                </c:pt>
                <c:pt idx="19124">
                  <c:v>0.58695652173913004</c:v>
                </c:pt>
                <c:pt idx="19125">
                  <c:v>0.60869565217391297</c:v>
                </c:pt>
                <c:pt idx="19126">
                  <c:v>0.63043478260869501</c:v>
                </c:pt>
                <c:pt idx="19127">
                  <c:v>0.65217391304347805</c:v>
                </c:pt>
                <c:pt idx="19128">
                  <c:v>0.67391304347825998</c:v>
                </c:pt>
                <c:pt idx="19129">
                  <c:v>0.69565217391304301</c:v>
                </c:pt>
                <c:pt idx="19130">
                  <c:v>0.71739130434782605</c:v>
                </c:pt>
                <c:pt idx="19131">
                  <c:v>0.73913043478260798</c:v>
                </c:pt>
                <c:pt idx="19132">
                  <c:v>0.76086956521739102</c:v>
                </c:pt>
                <c:pt idx="19133">
                  <c:v>0.78260869565217395</c:v>
                </c:pt>
                <c:pt idx="19134">
                  <c:v>0.80434782608695599</c:v>
                </c:pt>
                <c:pt idx="19135">
                  <c:v>0.82608695652173902</c:v>
                </c:pt>
                <c:pt idx="19136">
                  <c:v>0.84782608695652095</c:v>
                </c:pt>
                <c:pt idx="19137">
                  <c:v>0.86956521739130399</c:v>
                </c:pt>
                <c:pt idx="19138">
                  <c:v>0.89130434782608603</c:v>
                </c:pt>
                <c:pt idx="19139">
                  <c:v>0.91304347826086896</c:v>
                </c:pt>
                <c:pt idx="19140">
                  <c:v>0.934782608695652</c:v>
                </c:pt>
                <c:pt idx="19141">
                  <c:v>0.95652173913043403</c:v>
                </c:pt>
                <c:pt idx="19142">
                  <c:v>0.97826086956521696</c:v>
                </c:pt>
                <c:pt idx="19143">
                  <c:v>0</c:v>
                </c:pt>
                <c:pt idx="19144">
                  <c:v>1.3698630136986301E-2</c:v>
                </c:pt>
                <c:pt idx="19145">
                  <c:v>2.7397260273972601E-2</c:v>
                </c:pt>
                <c:pt idx="19146">
                  <c:v>4.1095890410958902E-2</c:v>
                </c:pt>
                <c:pt idx="19147">
                  <c:v>5.4794520547945202E-2</c:v>
                </c:pt>
                <c:pt idx="19148">
                  <c:v>6.8493150684931503E-2</c:v>
                </c:pt>
                <c:pt idx="19149">
                  <c:v>8.2191780821917804E-2</c:v>
                </c:pt>
                <c:pt idx="19150">
                  <c:v>9.5890410958904104E-2</c:v>
                </c:pt>
                <c:pt idx="19151">
                  <c:v>0.10958904109589</c:v>
                </c:pt>
                <c:pt idx="19152">
                  <c:v>0.123287671232876</c:v>
                </c:pt>
                <c:pt idx="19153">
                  <c:v>0.13698630136986301</c:v>
                </c:pt>
                <c:pt idx="19154">
                  <c:v>0.150684931506849</c:v>
                </c:pt>
                <c:pt idx="19155">
                  <c:v>0.164383561643835</c:v>
                </c:pt>
                <c:pt idx="19156">
                  <c:v>0.17808219178082099</c:v>
                </c:pt>
                <c:pt idx="19157">
                  <c:v>0.19178082191780799</c:v>
                </c:pt>
                <c:pt idx="19158">
                  <c:v>0.20547945205479401</c:v>
                </c:pt>
                <c:pt idx="19159">
                  <c:v>0.21917808219178</c:v>
                </c:pt>
                <c:pt idx="19160">
                  <c:v>0.232876712328767</c:v>
                </c:pt>
                <c:pt idx="19161">
                  <c:v>0.24657534246575299</c:v>
                </c:pt>
                <c:pt idx="19162">
                  <c:v>0.26027397260273899</c:v>
                </c:pt>
                <c:pt idx="19163">
                  <c:v>0.27397260273972601</c:v>
                </c:pt>
                <c:pt idx="19164">
                  <c:v>0.28767123287671198</c:v>
                </c:pt>
                <c:pt idx="19165">
                  <c:v>0.301369863013698</c:v>
                </c:pt>
                <c:pt idx="19166">
                  <c:v>0.31506849315068403</c:v>
                </c:pt>
                <c:pt idx="19167">
                  <c:v>0.32876712328767099</c:v>
                </c:pt>
                <c:pt idx="19168">
                  <c:v>0.34246575342465702</c:v>
                </c:pt>
                <c:pt idx="19169">
                  <c:v>0.35616438356164298</c:v>
                </c:pt>
                <c:pt idx="19170">
                  <c:v>0.36986301369863001</c:v>
                </c:pt>
                <c:pt idx="19171">
                  <c:v>0.38356164383561597</c:v>
                </c:pt>
                <c:pt idx="19172">
                  <c:v>0.397260273972602</c:v>
                </c:pt>
                <c:pt idx="19173">
                  <c:v>0.41095890410958902</c:v>
                </c:pt>
                <c:pt idx="19174">
                  <c:v>0.42465753424657499</c:v>
                </c:pt>
                <c:pt idx="19175">
                  <c:v>0.43835616438356101</c:v>
                </c:pt>
                <c:pt idx="19176">
                  <c:v>0.45205479452054698</c:v>
                </c:pt>
                <c:pt idx="19177">
                  <c:v>0.465753424657534</c:v>
                </c:pt>
                <c:pt idx="19178">
                  <c:v>0.47945205479452002</c:v>
                </c:pt>
                <c:pt idx="19179">
                  <c:v>0.49315068493150599</c:v>
                </c:pt>
                <c:pt idx="19180">
                  <c:v>0.50684931506849296</c:v>
                </c:pt>
                <c:pt idx="19181">
                  <c:v>0.52054794520547898</c:v>
                </c:pt>
                <c:pt idx="19182">
                  <c:v>0.534246575342465</c:v>
                </c:pt>
                <c:pt idx="19183">
                  <c:v>0.54794520547945202</c:v>
                </c:pt>
                <c:pt idx="19184">
                  <c:v>0.56164383561643805</c:v>
                </c:pt>
                <c:pt idx="19185">
                  <c:v>0.57534246575342396</c:v>
                </c:pt>
                <c:pt idx="19186">
                  <c:v>0.58904109589041098</c:v>
                </c:pt>
                <c:pt idx="19187">
                  <c:v>0.602739726027397</c:v>
                </c:pt>
                <c:pt idx="19188">
                  <c:v>0.61643835616438303</c:v>
                </c:pt>
                <c:pt idx="19189">
                  <c:v>0.63013698630136905</c:v>
                </c:pt>
                <c:pt idx="19190">
                  <c:v>0.64383561643835596</c:v>
                </c:pt>
                <c:pt idx="19191">
                  <c:v>0.65753424657534199</c:v>
                </c:pt>
                <c:pt idx="19192">
                  <c:v>0.67123287671232801</c:v>
                </c:pt>
                <c:pt idx="19193">
                  <c:v>0.68493150684931503</c:v>
                </c:pt>
                <c:pt idx="19194">
                  <c:v>0.69863013698630105</c:v>
                </c:pt>
                <c:pt idx="19195">
                  <c:v>0.71232876712328697</c:v>
                </c:pt>
                <c:pt idx="19196">
                  <c:v>0.72602739726027399</c:v>
                </c:pt>
                <c:pt idx="19197">
                  <c:v>0.73972602739726001</c:v>
                </c:pt>
                <c:pt idx="19198">
                  <c:v>0.75342465753424603</c:v>
                </c:pt>
                <c:pt idx="19199">
                  <c:v>0.76712328767123195</c:v>
                </c:pt>
                <c:pt idx="19200">
                  <c:v>0.78082191780821897</c:v>
                </c:pt>
                <c:pt idx="19201">
                  <c:v>0.79452054794520499</c:v>
                </c:pt>
                <c:pt idx="19202">
                  <c:v>0.80821917808219101</c:v>
                </c:pt>
                <c:pt idx="19203">
                  <c:v>0.82191780821917804</c:v>
                </c:pt>
                <c:pt idx="19204">
                  <c:v>0.83561643835616395</c:v>
                </c:pt>
                <c:pt idx="19205">
                  <c:v>0.84931506849314997</c:v>
                </c:pt>
                <c:pt idx="19206">
                  <c:v>0.86301369863013699</c:v>
                </c:pt>
                <c:pt idx="19207">
                  <c:v>0.87671232876712302</c:v>
                </c:pt>
                <c:pt idx="19208">
                  <c:v>0.89041095890410904</c:v>
                </c:pt>
                <c:pt idx="19209">
                  <c:v>0.90410958904109495</c:v>
                </c:pt>
                <c:pt idx="19210">
                  <c:v>0.91780821917808197</c:v>
                </c:pt>
                <c:pt idx="19211">
                  <c:v>0.931506849315068</c:v>
                </c:pt>
                <c:pt idx="19212">
                  <c:v>0.94520547945205402</c:v>
                </c:pt>
                <c:pt idx="19213">
                  <c:v>0.95890410958904104</c:v>
                </c:pt>
                <c:pt idx="19214">
                  <c:v>0.97260273972602695</c:v>
                </c:pt>
                <c:pt idx="19215">
                  <c:v>0.98630136986301298</c:v>
                </c:pt>
                <c:pt idx="19216">
                  <c:v>0</c:v>
                </c:pt>
                <c:pt idx="19217">
                  <c:v>2.94117647058823E-2</c:v>
                </c:pt>
                <c:pt idx="19218">
                  <c:v>5.8823529411764698E-2</c:v>
                </c:pt>
                <c:pt idx="19219">
                  <c:v>8.8235294117646995E-2</c:v>
                </c:pt>
                <c:pt idx="19220">
                  <c:v>0.11764705882352899</c:v>
                </c:pt>
                <c:pt idx="19221">
                  <c:v>0.14705882352941099</c:v>
                </c:pt>
                <c:pt idx="19222">
                  <c:v>0.17647058823529399</c:v>
                </c:pt>
                <c:pt idx="19223">
                  <c:v>0.20588235294117599</c:v>
                </c:pt>
                <c:pt idx="19224">
                  <c:v>0.23529411764705799</c:v>
                </c:pt>
                <c:pt idx="19225">
                  <c:v>0.26470588235294101</c:v>
                </c:pt>
                <c:pt idx="19226">
                  <c:v>0.29411764705882298</c:v>
                </c:pt>
                <c:pt idx="19227">
                  <c:v>0.32352941176470501</c:v>
                </c:pt>
                <c:pt idx="19228">
                  <c:v>0.35294117647058798</c:v>
                </c:pt>
                <c:pt idx="19229">
                  <c:v>0.38235294117647001</c:v>
                </c:pt>
                <c:pt idx="19230">
                  <c:v>0.41176470588235198</c:v>
                </c:pt>
                <c:pt idx="19231">
                  <c:v>0.441176470588235</c:v>
                </c:pt>
                <c:pt idx="19232">
                  <c:v>0.47058823529411697</c:v>
                </c:pt>
                <c:pt idx="19233">
                  <c:v>0.5</c:v>
                </c:pt>
                <c:pt idx="19234">
                  <c:v>0.52941176470588203</c:v>
                </c:pt>
                <c:pt idx="19235">
                  <c:v>0.55882352941176405</c:v>
                </c:pt>
                <c:pt idx="19236">
                  <c:v>0.58823529411764697</c:v>
                </c:pt>
                <c:pt idx="19237">
                  <c:v>0.61764705882352899</c:v>
                </c:pt>
                <c:pt idx="19238">
                  <c:v>0.64705882352941102</c:v>
                </c:pt>
                <c:pt idx="19239">
                  <c:v>0.67647058823529405</c:v>
                </c:pt>
                <c:pt idx="19240">
                  <c:v>0.70588235294117596</c:v>
                </c:pt>
                <c:pt idx="19241">
                  <c:v>0.73529411764705799</c:v>
                </c:pt>
                <c:pt idx="19242">
                  <c:v>0.76470588235294101</c:v>
                </c:pt>
                <c:pt idx="19243">
                  <c:v>0.79411764705882304</c:v>
                </c:pt>
                <c:pt idx="19244">
                  <c:v>0.82352941176470495</c:v>
                </c:pt>
                <c:pt idx="19245">
                  <c:v>0.85294117647058798</c:v>
                </c:pt>
                <c:pt idx="19246">
                  <c:v>0.88235294117647001</c:v>
                </c:pt>
                <c:pt idx="19247">
                  <c:v>0.91176470588235203</c:v>
                </c:pt>
                <c:pt idx="19248">
                  <c:v>0.94117647058823495</c:v>
                </c:pt>
                <c:pt idx="19249">
                  <c:v>0.97058823529411697</c:v>
                </c:pt>
                <c:pt idx="19250">
                  <c:v>0</c:v>
                </c:pt>
                <c:pt idx="19251">
                  <c:v>1.2987012987012899E-2</c:v>
                </c:pt>
                <c:pt idx="19252">
                  <c:v>2.5974025974025899E-2</c:v>
                </c:pt>
                <c:pt idx="19253">
                  <c:v>3.8961038961038898E-2</c:v>
                </c:pt>
                <c:pt idx="19254">
                  <c:v>5.1948051948051903E-2</c:v>
                </c:pt>
                <c:pt idx="19255">
                  <c:v>6.4935064935064901E-2</c:v>
                </c:pt>
                <c:pt idx="19256">
                  <c:v>7.7922077922077906E-2</c:v>
                </c:pt>
                <c:pt idx="19257">
                  <c:v>9.0909090909090898E-2</c:v>
                </c:pt>
                <c:pt idx="19258">
                  <c:v>0.103896103896103</c:v>
                </c:pt>
                <c:pt idx="19259">
                  <c:v>0.11688311688311601</c:v>
                </c:pt>
                <c:pt idx="19260">
                  <c:v>0.129870129870129</c:v>
                </c:pt>
                <c:pt idx="19261">
                  <c:v>0.14285714285714199</c:v>
                </c:pt>
                <c:pt idx="19262">
                  <c:v>0.15584415584415501</c:v>
                </c:pt>
                <c:pt idx="19263">
                  <c:v>0.168831168831168</c:v>
                </c:pt>
                <c:pt idx="19264">
                  <c:v>0.18181818181818099</c:v>
                </c:pt>
                <c:pt idx="19265">
                  <c:v>0.19480519480519401</c:v>
                </c:pt>
                <c:pt idx="19266">
                  <c:v>0.207792207792207</c:v>
                </c:pt>
                <c:pt idx="19267">
                  <c:v>0.22077922077921999</c:v>
                </c:pt>
                <c:pt idx="19268">
                  <c:v>0.23376623376623301</c:v>
                </c:pt>
                <c:pt idx="19269">
                  <c:v>0.246753246753246</c:v>
                </c:pt>
                <c:pt idx="19270">
                  <c:v>0.25974025974025899</c:v>
                </c:pt>
                <c:pt idx="19271">
                  <c:v>0.27272727272727199</c:v>
                </c:pt>
                <c:pt idx="19272">
                  <c:v>0.28571428571428498</c:v>
                </c:pt>
                <c:pt idx="19273">
                  <c:v>0.29870129870129802</c:v>
                </c:pt>
                <c:pt idx="19274">
                  <c:v>0.31168831168831101</c:v>
                </c:pt>
                <c:pt idx="19275">
                  <c:v>0.32467532467532401</c:v>
                </c:pt>
                <c:pt idx="19276">
                  <c:v>0.337662337662337</c:v>
                </c:pt>
                <c:pt idx="19277">
                  <c:v>0.35064935064934999</c:v>
                </c:pt>
                <c:pt idx="19278">
                  <c:v>0.36363636363636298</c:v>
                </c:pt>
                <c:pt idx="19279">
                  <c:v>0.37662337662337603</c:v>
                </c:pt>
                <c:pt idx="19280">
                  <c:v>0.38961038961038902</c:v>
                </c:pt>
                <c:pt idx="19281">
                  <c:v>0.40259740259740201</c:v>
                </c:pt>
                <c:pt idx="19282">
                  <c:v>0.415584415584415</c:v>
                </c:pt>
                <c:pt idx="19283">
                  <c:v>0.42857142857142799</c:v>
                </c:pt>
                <c:pt idx="19284">
                  <c:v>0.44155844155844098</c:v>
                </c:pt>
                <c:pt idx="19285">
                  <c:v>0.45454545454545398</c:v>
                </c:pt>
                <c:pt idx="19286">
                  <c:v>0.46753246753246702</c:v>
                </c:pt>
                <c:pt idx="19287">
                  <c:v>0.48051948051948001</c:v>
                </c:pt>
                <c:pt idx="19288">
                  <c:v>0.493506493506493</c:v>
                </c:pt>
                <c:pt idx="19289">
                  <c:v>0.506493506493506</c:v>
                </c:pt>
                <c:pt idx="19290">
                  <c:v>0.51948051948051899</c:v>
                </c:pt>
                <c:pt idx="19291">
                  <c:v>0.53246753246753198</c:v>
                </c:pt>
                <c:pt idx="19292">
                  <c:v>0.54545454545454497</c:v>
                </c:pt>
                <c:pt idx="19293">
                  <c:v>0.55844155844155796</c:v>
                </c:pt>
                <c:pt idx="19294">
                  <c:v>0.57142857142857095</c:v>
                </c:pt>
                <c:pt idx="19295">
                  <c:v>0.58441558441558406</c:v>
                </c:pt>
                <c:pt idx="19296">
                  <c:v>0.59740259740259705</c:v>
                </c:pt>
                <c:pt idx="19297">
                  <c:v>0.61038961038961004</c:v>
                </c:pt>
                <c:pt idx="19298">
                  <c:v>0.62337662337662303</c:v>
                </c:pt>
                <c:pt idx="19299">
                  <c:v>0.63636363636363602</c:v>
                </c:pt>
                <c:pt idx="19300">
                  <c:v>0.64935064935064901</c:v>
                </c:pt>
                <c:pt idx="19301">
                  <c:v>0.662337662337662</c:v>
                </c:pt>
                <c:pt idx="19302">
                  <c:v>0.67532467532467499</c:v>
                </c:pt>
                <c:pt idx="19303">
                  <c:v>0.68831168831168799</c:v>
                </c:pt>
                <c:pt idx="19304">
                  <c:v>0.70129870129870098</c:v>
                </c:pt>
                <c:pt idx="19305">
                  <c:v>0.71428571428571397</c:v>
                </c:pt>
                <c:pt idx="19306">
                  <c:v>0.72727272727272696</c:v>
                </c:pt>
                <c:pt idx="19307">
                  <c:v>0.74025974025973995</c:v>
                </c:pt>
                <c:pt idx="19308">
                  <c:v>0.75324675324675305</c:v>
                </c:pt>
                <c:pt idx="19309">
                  <c:v>0.76623376623376604</c:v>
                </c:pt>
                <c:pt idx="19310">
                  <c:v>0.77922077922077904</c:v>
                </c:pt>
                <c:pt idx="19311">
                  <c:v>0.79220779220779203</c:v>
                </c:pt>
                <c:pt idx="19312">
                  <c:v>0.80519480519480502</c:v>
                </c:pt>
                <c:pt idx="19313">
                  <c:v>0.81818181818181801</c:v>
                </c:pt>
                <c:pt idx="19314">
                  <c:v>0.831168831168831</c:v>
                </c:pt>
                <c:pt idx="19315">
                  <c:v>0.84415584415584399</c:v>
                </c:pt>
                <c:pt idx="19316">
                  <c:v>0.85714285714285698</c:v>
                </c:pt>
                <c:pt idx="19317">
                  <c:v>0.87012987012986998</c:v>
                </c:pt>
                <c:pt idx="19318">
                  <c:v>0.88311688311688297</c:v>
                </c:pt>
                <c:pt idx="19319">
                  <c:v>0.89610389610389596</c:v>
                </c:pt>
                <c:pt idx="19320">
                  <c:v>0.90909090909090895</c:v>
                </c:pt>
                <c:pt idx="19321">
                  <c:v>0.92207792207792205</c:v>
                </c:pt>
                <c:pt idx="19322">
                  <c:v>0.93506493506493504</c:v>
                </c:pt>
                <c:pt idx="19323">
                  <c:v>0.94805194805194803</c:v>
                </c:pt>
                <c:pt idx="19324">
                  <c:v>0.96103896103896103</c:v>
                </c:pt>
                <c:pt idx="19325">
                  <c:v>0.97402597402597402</c:v>
                </c:pt>
                <c:pt idx="19326">
                  <c:v>0.98701298701298701</c:v>
                </c:pt>
                <c:pt idx="19327">
                  <c:v>0</c:v>
                </c:pt>
                <c:pt idx="19328">
                  <c:v>2.27272727272727E-2</c:v>
                </c:pt>
                <c:pt idx="19329">
                  <c:v>4.54545454545454E-2</c:v>
                </c:pt>
                <c:pt idx="19330">
                  <c:v>6.8181818181818094E-2</c:v>
                </c:pt>
                <c:pt idx="19331">
                  <c:v>9.0909090909090898E-2</c:v>
                </c:pt>
                <c:pt idx="19332">
                  <c:v>0.11363636363636299</c:v>
                </c:pt>
                <c:pt idx="19333">
                  <c:v>0.13636363636363599</c:v>
                </c:pt>
                <c:pt idx="19334">
                  <c:v>0.15909090909090901</c:v>
                </c:pt>
                <c:pt idx="19335">
                  <c:v>0.18181818181818099</c:v>
                </c:pt>
                <c:pt idx="19336">
                  <c:v>0.204545454545454</c:v>
                </c:pt>
                <c:pt idx="19337">
                  <c:v>0.22727272727272699</c:v>
                </c:pt>
                <c:pt idx="19338">
                  <c:v>0.25</c:v>
                </c:pt>
                <c:pt idx="19339">
                  <c:v>0.27272727272727199</c:v>
                </c:pt>
                <c:pt idx="19340">
                  <c:v>0.29545454545454503</c:v>
                </c:pt>
                <c:pt idx="19341">
                  <c:v>0.31818181818181801</c:v>
                </c:pt>
                <c:pt idx="19342">
                  <c:v>0.34090909090909</c:v>
                </c:pt>
                <c:pt idx="19343">
                  <c:v>0.36363636363636298</c:v>
                </c:pt>
                <c:pt idx="19344">
                  <c:v>0.38636363636363602</c:v>
                </c:pt>
                <c:pt idx="19345">
                  <c:v>0.40909090909090901</c:v>
                </c:pt>
                <c:pt idx="19346">
                  <c:v>0.43181818181818099</c:v>
                </c:pt>
                <c:pt idx="19347">
                  <c:v>0.45454545454545398</c:v>
                </c:pt>
                <c:pt idx="19348">
                  <c:v>0.47727272727272702</c:v>
                </c:pt>
                <c:pt idx="19349">
                  <c:v>0.5</c:v>
                </c:pt>
                <c:pt idx="19350">
                  <c:v>0.52272727272727204</c:v>
                </c:pt>
                <c:pt idx="19351">
                  <c:v>0.54545454545454497</c:v>
                </c:pt>
                <c:pt idx="19352">
                  <c:v>0.56818181818181801</c:v>
                </c:pt>
                <c:pt idx="19353">
                  <c:v>0.59090909090909005</c:v>
                </c:pt>
                <c:pt idx="19354">
                  <c:v>0.61363636363636298</c:v>
                </c:pt>
                <c:pt idx="19355">
                  <c:v>0.63636363636363602</c:v>
                </c:pt>
                <c:pt idx="19356">
                  <c:v>0.65909090909090895</c:v>
                </c:pt>
                <c:pt idx="19357">
                  <c:v>0.68181818181818099</c:v>
                </c:pt>
                <c:pt idx="19358">
                  <c:v>0.70454545454545403</c:v>
                </c:pt>
                <c:pt idx="19359">
                  <c:v>0.72727272727272696</c:v>
                </c:pt>
                <c:pt idx="19360">
                  <c:v>0.75</c:v>
                </c:pt>
                <c:pt idx="19361">
                  <c:v>0.77272727272727204</c:v>
                </c:pt>
                <c:pt idx="19362">
                  <c:v>0.79545454545454497</c:v>
                </c:pt>
                <c:pt idx="19363">
                  <c:v>0.81818181818181801</c:v>
                </c:pt>
                <c:pt idx="19364">
                  <c:v>0.84090909090909005</c:v>
                </c:pt>
                <c:pt idx="19365">
                  <c:v>0.86363636363636298</c:v>
                </c:pt>
                <c:pt idx="19366">
                  <c:v>0.88636363636363602</c:v>
                </c:pt>
                <c:pt idx="19367">
                  <c:v>0.90909090909090895</c:v>
                </c:pt>
                <c:pt idx="19368">
                  <c:v>0.93181818181818099</c:v>
                </c:pt>
                <c:pt idx="19369">
                  <c:v>0.95454545454545403</c:v>
                </c:pt>
                <c:pt idx="19370">
                  <c:v>0.97727272727272696</c:v>
                </c:pt>
                <c:pt idx="19371">
                  <c:v>0</c:v>
                </c:pt>
                <c:pt idx="19372">
                  <c:v>3.2258064516128997E-2</c:v>
                </c:pt>
                <c:pt idx="19373">
                  <c:v>6.4516129032257993E-2</c:v>
                </c:pt>
                <c:pt idx="19374">
                  <c:v>9.6774193548387094E-2</c:v>
                </c:pt>
                <c:pt idx="19375">
                  <c:v>0.12903225806451599</c:v>
                </c:pt>
                <c:pt idx="19376">
                  <c:v>0.16129032258064499</c:v>
                </c:pt>
                <c:pt idx="19377">
                  <c:v>0.19354838709677399</c:v>
                </c:pt>
                <c:pt idx="19378">
                  <c:v>0.225806451612903</c:v>
                </c:pt>
                <c:pt idx="19379">
                  <c:v>0.25806451612903197</c:v>
                </c:pt>
                <c:pt idx="19380">
                  <c:v>0.29032258064516098</c:v>
                </c:pt>
                <c:pt idx="19381">
                  <c:v>0.32258064516128998</c:v>
                </c:pt>
                <c:pt idx="19382">
                  <c:v>0.35483870967741898</c:v>
                </c:pt>
                <c:pt idx="19383">
                  <c:v>0.38709677419354799</c:v>
                </c:pt>
                <c:pt idx="19384">
                  <c:v>0.41935483870967699</c:v>
                </c:pt>
                <c:pt idx="19385">
                  <c:v>0.45161290322580599</c:v>
                </c:pt>
                <c:pt idx="19386">
                  <c:v>0.483870967741935</c:v>
                </c:pt>
                <c:pt idx="19387">
                  <c:v>0.51612903225806395</c:v>
                </c:pt>
                <c:pt idx="19388">
                  <c:v>0.54838709677419295</c:v>
                </c:pt>
                <c:pt idx="19389">
                  <c:v>0.58064516129032195</c:v>
                </c:pt>
                <c:pt idx="19390">
                  <c:v>0.61290322580645096</c:v>
                </c:pt>
                <c:pt idx="19391">
                  <c:v>0.64516129032257996</c:v>
                </c:pt>
                <c:pt idx="19392">
                  <c:v>0.67741935483870896</c:v>
                </c:pt>
                <c:pt idx="19393">
                  <c:v>0.70967741935483797</c:v>
                </c:pt>
                <c:pt idx="19394">
                  <c:v>0.74193548387096697</c:v>
                </c:pt>
                <c:pt idx="19395">
                  <c:v>0.77419354838709598</c:v>
                </c:pt>
                <c:pt idx="19396">
                  <c:v>0.80645161290322498</c:v>
                </c:pt>
                <c:pt idx="19397">
                  <c:v>0.83870967741935398</c:v>
                </c:pt>
                <c:pt idx="19398">
                  <c:v>0.87096774193548299</c:v>
                </c:pt>
                <c:pt idx="19399">
                  <c:v>0.90322580645161199</c:v>
                </c:pt>
                <c:pt idx="19400">
                  <c:v>0.93548387096774099</c:v>
                </c:pt>
                <c:pt idx="19401">
                  <c:v>0.967741935483871</c:v>
                </c:pt>
                <c:pt idx="19402">
                  <c:v>0</c:v>
                </c:pt>
                <c:pt idx="19403">
                  <c:v>1.63934426229508E-2</c:v>
                </c:pt>
                <c:pt idx="19404">
                  <c:v>3.2786885245901599E-2</c:v>
                </c:pt>
                <c:pt idx="19405">
                  <c:v>4.9180327868852403E-2</c:v>
                </c:pt>
                <c:pt idx="19406">
                  <c:v>6.5573770491803199E-2</c:v>
                </c:pt>
                <c:pt idx="19407">
                  <c:v>8.1967213114753995E-2</c:v>
                </c:pt>
                <c:pt idx="19408">
                  <c:v>9.8360655737704902E-2</c:v>
                </c:pt>
                <c:pt idx="19409">
                  <c:v>0.114754098360655</c:v>
                </c:pt>
                <c:pt idx="19410">
                  <c:v>0.13114754098360601</c:v>
                </c:pt>
                <c:pt idx="19411">
                  <c:v>0.14754098360655701</c:v>
                </c:pt>
                <c:pt idx="19412">
                  <c:v>0.16393442622950799</c:v>
                </c:pt>
                <c:pt idx="19413">
                  <c:v>0.18032786885245899</c:v>
                </c:pt>
                <c:pt idx="19414">
                  <c:v>0.196721311475409</c:v>
                </c:pt>
                <c:pt idx="19415">
                  <c:v>0.21311475409836</c:v>
                </c:pt>
                <c:pt idx="19416">
                  <c:v>0.22950819672131101</c:v>
                </c:pt>
                <c:pt idx="19417">
                  <c:v>0.24590163934426201</c:v>
                </c:pt>
                <c:pt idx="19418">
                  <c:v>0.26229508196721302</c:v>
                </c:pt>
                <c:pt idx="19419">
                  <c:v>0.27868852459016302</c:v>
                </c:pt>
                <c:pt idx="19420">
                  <c:v>0.29508196721311403</c:v>
                </c:pt>
                <c:pt idx="19421">
                  <c:v>0.31147540983606498</c:v>
                </c:pt>
                <c:pt idx="19422">
                  <c:v>0.32786885245901598</c:v>
                </c:pt>
                <c:pt idx="19423">
                  <c:v>0.34426229508196698</c:v>
                </c:pt>
                <c:pt idx="19424">
                  <c:v>0.36065573770491799</c:v>
                </c:pt>
                <c:pt idx="19425">
                  <c:v>0.37704918032786799</c:v>
                </c:pt>
                <c:pt idx="19426">
                  <c:v>0.393442622950819</c:v>
                </c:pt>
                <c:pt idx="19427">
                  <c:v>0.40983606557377</c:v>
                </c:pt>
                <c:pt idx="19428">
                  <c:v>0.42622950819672101</c:v>
                </c:pt>
                <c:pt idx="19429">
                  <c:v>0.44262295081967201</c:v>
                </c:pt>
                <c:pt idx="19430">
                  <c:v>0.45901639344262202</c:v>
                </c:pt>
                <c:pt idx="19431">
                  <c:v>0.47540983606557302</c:v>
                </c:pt>
                <c:pt idx="19432">
                  <c:v>0.49180327868852403</c:v>
                </c:pt>
                <c:pt idx="19433">
                  <c:v>0.50819672131147497</c:v>
                </c:pt>
                <c:pt idx="19434">
                  <c:v>0.52459016393442603</c:v>
                </c:pt>
                <c:pt idx="19435">
                  <c:v>0.54098360655737698</c:v>
                </c:pt>
                <c:pt idx="19436">
                  <c:v>0.55737704918032704</c:v>
                </c:pt>
                <c:pt idx="19437">
                  <c:v>0.57377049180327799</c:v>
                </c:pt>
                <c:pt idx="19438">
                  <c:v>0.59016393442622905</c:v>
                </c:pt>
                <c:pt idx="19439">
                  <c:v>0.60655737704918</c:v>
                </c:pt>
                <c:pt idx="19440">
                  <c:v>0.62295081967213095</c:v>
                </c:pt>
                <c:pt idx="19441">
                  <c:v>0.63934426229508201</c:v>
                </c:pt>
                <c:pt idx="19442">
                  <c:v>0.65573770491803196</c:v>
                </c:pt>
                <c:pt idx="19443">
                  <c:v>0.67213114754098302</c:v>
                </c:pt>
                <c:pt idx="19444">
                  <c:v>0.68852459016393397</c:v>
                </c:pt>
                <c:pt idx="19445">
                  <c:v>0.70491803278688503</c:v>
                </c:pt>
                <c:pt idx="19446">
                  <c:v>0.72131147540983598</c:v>
                </c:pt>
                <c:pt idx="19447">
                  <c:v>0.73770491803278604</c:v>
                </c:pt>
                <c:pt idx="19448">
                  <c:v>0.75409836065573699</c:v>
                </c:pt>
                <c:pt idx="19449">
                  <c:v>0.77049180327868805</c:v>
                </c:pt>
                <c:pt idx="19450">
                  <c:v>0.786885245901639</c:v>
                </c:pt>
                <c:pt idx="19451">
                  <c:v>0.80327868852458995</c:v>
                </c:pt>
                <c:pt idx="19452">
                  <c:v>0.81967213114754101</c:v>
                </c:pt>
                <c:pt idx="19453">
                  <c:v>0.83606557377049096</c:v>
                </c:pt>
                <c:pt idx="19454">
                  <c:v>0.85245901639344202</c:v>
                </c:pt>
                <c:pt idx="19455">
                  <c:v>0.86885245901639296</c:v>
                </c:pt>
                <c:pt idx="19456">
                  <c:v>0.88524590163934402</c:v>
                </c:pt>
                <c:pt idx="19457">
                  <c:v>0.90163934426229497</c:v>
                </c:pt>
                <c:pt idx="19458">
                  <c:v>0.91803278688524503</c:v>
                </c:pt>
                <c:pt idx="19459">
                  <c:v>0.93442622950819598</c:v>
                </c:pt>
                <c:pt idx="19460">
                  <c:v>0.95081967213114704</c:v>
                </c:pt>
                <c:pt idx="19461">
                  <c:v>0.96721311475409799</c:v>
                </c:pt>
                <c:pt idx="19462">
                  <c:v>0.98360655737704905</c:v>
                </c:pt>
                <c:pt idx="19463">
                  <c:v>0</c:v>
                </c:pt>
                <c:pt idx="19464">
                  <c:v>8.9285714285714194E-3</c:v>
                </c:pt>
                <c:pt idx="19465">
                  <c:v>1.7857142857142801E-2</c:v>
                </c:pt>
                <c:pt idx="19466">
                  <c:v>2.6785714285714201E-2</c:v>
                </c:pt>
                <c:pt idx="19467">
                  <c:v>3.5714285714285698E-2</c:v>
                </c:pt>
                <c:pt idx="19468">
                  <c:v>4.4642857142857102E-2</c:v>
                </c:pt>
                <c:pt idx="19469">
                  <c:v>5.3571428571428499E-2</c:v>
                </c:pt>
                <c:pt idx="19470">
                  <c:v>6.25E-2</c:v>
                </c:pt>
                <c:pt idx="19471">
                  <c:v>7.1428571428571397E-2</c:v>
                </c:pt>
                <c:pt idx="19472">
                  <c:v>8.0357142857142794E-2</c:v>
                </c:pt>
                <c:pt idx="19473">
                  <c:v>8.9285714285714204E-2</c:v>
                </c:pt>
                <c:pt idx="19474">
                  <c:v>9.8214285714285698E-2</c:v>
                </c:pt>
                <c:pt idx="19475">
                  <c:v>0.107142857142857</c:v>
                </c:pt>
                <c:pt idx="19476">
                  <c:v>0.11607142857142801</c:v>
                </c:pt>
                <c:pt idx="19477">
                  <c:v>0.125</c:v>
                </c:pt>
                <c:pt idx="19478">
                  <c:v>0.13392857142857101</c:v>
                </c:pt>
                <c:pt idx="19479">
                  <c:v>0.14285714285714199</c:v>
                </c:pt>
                <c:pt idx="19480">
                  <c:v>0.151785714285714</c:v>
                </c:pt>
                <c:pt idx="19481">
                  <c:v>0.160714285714285</c:v>
                </c:pt>
                <c:pt idx="19482">
                  <c:v>0.16964285714285701</c:v>
                </c:pt>
                <c:pt idx="19483">
                  <c:v>0.17857142857142799</c:v>
                </c:pt>
                <c:pt idx="19484">
                  <c:v>0.1875</c:v>
                </c:pt>
                <c:pt idx="19485">
                  <c:v>0.19642857142857101</c:v>
                </c:pt>
                <c:pt idx="19486">
                  <c:v>0.20535714285714199</c:v>
                </c:pt>
                <c:pt idx="19487">
                  <c:v>0.214285714285714</c:v>
                </c:pt>
                <c:pt idx="19488">
                  <c:v>0.223214285714285</c:v>
                </c:pt>
                <c:pt idx="19489">
                  <c:v>0.23214285714285701</c:v>
                </c:pt>
                <c:pt idx="19490">
                  <c:v>0.24107142857142799</c:v>
                </c:pt>
                <c:pt idx="19491">
                  <c:v>0.25</c:v>
                </c:pt>
                <c:pt idx="19492">
                  <c:v>0.25892857142857101</c:v>
                </c:pt>
                <c:pt idx="19493">
                  <c:v>0.26785714285714202</c:v>
                </c:pt>
                <c:pt idx="19494">
                  <c:v>0.27678571428571402</c:v>
                </c:pt>
                <c:pt idx="19495">
                  <c:v>0.28571428571428498</c:v>
                </c:pt>
                <c:pt idx="19496">
                  <c:v>0.29464285714285698</c:v>
                </c:pt>
                <c:pt idx="19497">
                  <c:v>0.30357142857142799</c:v>
                </c:pt>
                <c:pt idx="19498">
                  <c:v>0.3125</c:v>
                </c:pt>
                <c:pt idx="19499">
                  <c:v>0.32142857142857101</c:v>
                </c:pt>
                <c:pt idx="19500">
                  <c:v>0.33035714285714202</c:v>
                </c:pt>
                <c:pt idx="19501">
                  <c:v>0.33928571428571402</c:v>
                </c:pt>
                <c:pt idx="19502">
                  <c:v>0.34821428571428498</c:v>
                </c:pt>
                <c:pt idx="19503">
                  <c:v>0.35714285714285698</c:v>
                </c:pt>
                <c:pt idx="19504">
                  <c:v>0.36607142857142799</c:v>
                </c:pt>
                <c:pt idx="19505">
                  <c:v>0.375</c:v>
                </c:pt>
                <c:pt idx="19506">
                  <c:v>0.38392857142857101</c:v>
                </c:pt>
                <c:pt idx="19507">
                  <c:v>0.39285714285714202</c:v>
                </c:pt>
                <c:pt idx="19508">
                  <c:v>0.40178571428571402</c:v>
                </c:pt>
                <c:pt idx="19509">
                  <c:v>0.41071428571428498</c:v>
                </c:pt>
                <c:pt idx="19510">
                  <c:v>0.41964285714285698</c:v>
                </c:pt>
                <c:pt idx="19511">
                  <c:v>0.42857142857142799</c:v>
                </c:pt>
                <c:pt idx="19512">
                  <c:v>0.4375</c:v>
                </c:pt>
                <c:pt idx="19513">
                  <c:v>0.44642857142857101</c:v>
                </c:pt>
                <c:pt idx="19514">
                  <c:v>0.45535714285714202</c:v>
                </c:pt>
                <c:pt idx="19515">
                  <c:v>0.46428571428571402</c:v>
                </c:pt>
                <c:pt idx="19516">
                  <c:v>0.47321428571428498</c:v>
                </c:pt>
                <c:pt idx="19517">
                  <c:v>0.48214285714285698</c:v>
                </c:pt>
                <c:pt idx="19518">
                  <c:v>0.49107142857142799</c:v>
                </c:pt>
                <c:pt idx="19519">
                  <c:v>0.5</c:v>
                </c:pt>
                <c:pt idx="19520">
                  <c:v>0.50892857142857095</c:v>
                </c:pt>
                <c:pt idx="19521">
                  <c:v>0.51785714285714202</c:v>
                </c:pt>
                <c:pt idx="19522">
                  <c:v>0.52678571428571397</c:v>
                </c:pt>
                <c:pt idx="19523">
                  <c:v>0.53571428571428503</c:v>
                </c:pt>
                <c:pt idx="19524">
                  <c:v>0.54464285714285698</c:v>
                </c:pt>
                <c:pt idx="19525">
                  <c:v>0.55357142857142805</c:v>
                </c:pt>
                <c:pt idx="19526">
                  <c:v>0.5625</c:v>
                </c:pt>
                <c:pt idx="19527">
                  <c:v>0.57142857142857095</c:v>
                </c:pt>
                <c:pt idx="19528">
                  <c:v>0.58035714285714202</c:v>
                </c:pt>
                <c:pt idx="19529">
                  <c:v>0.58928571428571397</c:v>
                </c:pt>
                <c:pt idx="19530">
                  <c:v>0.59821428571428503</c:v>
                </c:pt>
                <c:pt idx="19531">
                  <c:v>0.60714285714285698</c:v>
                </c:pt>
                <c:pt idx="19532">
                  <c:v>0.61607142857142805</c:v>
                </c:pt>
                <c:pt idx="19533">
                  <c:v>0.625</c:v>
                </c:pt>
                <c:pt idx="19534">
                  <c:v>0.63392857142857095</c:v>
                </c:pt>
                <c:pt idx="19535">
                  <c:v>0.64285714285714202</c:v>
                </c:pt>
                <c:pt idx="19536">
                  <c:v>0.65178571428571397</c:v>
                </c:pt>
                <c:pt idx="19537">
                  <c:v>0.66071428571428503</c:v>
                </c:pt>
                <c:pt idx="19538">
                  <c:v>0.66964285714285698</c:v>
                </c:pt>
                <c:pt idx="19539">
                  <c:v>0.67857142857142805</c:v>
                </c:pt>
                <c:pt idx="19540">
                  <c:v>0.6875</c:v>
                </c:pt>
                <c:pt idx="19541">
                  <c:v>0.69642857142857095</c:v>
                </c:pt>
                <c:pt idx="19542">
                  <c:v>0.70535714285714202</c:v>
                </c:pt>
                <c:pt idx="19543">
                  <c:v>0.71428571428571397</c:v>
                </c:pt>
                <c:pt idx="19544">
                  <c:v>0.72321428571428503</c:v>
                </c:pt>
                <c:pt idx="19545">
                  <c:v>0.73214285714285698</c:v>
                </c:pt>
                <c:pt idx="19546">
                  <c:v>0.74107142857142805</c:v>
                </c:pt>
                <c:pt idx="19547">
                  <c:v>0.75</c:v>
                </c:pt>
                <c:pt idx="19548">
                  <c:v>0.75892857142857095</c:v>
                </c:pt>
                <c:pt idx="19549">
                  <c:v>0.76785714285714202</c:v>
                </c:pt>
                <c:pt idx="19550">
                  <c:v>0.77678571428571397</c:v>
                </c:pt>
                <c:pt idx="19551">
                  <c:v>0.78571428571428503</c:v>
                </c:pt>
                <c:pt idx="19552">
                  <c:v>0.79464285714285698</c:v>
                </c:pt>
                <c:pt idx="19553">
                  <c:v>0.80357142857142805</c:v>
                </c:pt>
                <c:pt idx="19554">
                  <c:v>0.8125</c:v>
                </c:pt>
                <c:pt idx="19555">
                  <c:v>0.82142857142857095</c:v>
                </c:pt>
                <c:pt idx="19556">
                  <c:v>0.83035714285714202</c:v>
                </c:pt>
                <c:pt idx="19557">
                  <c:v>0.83928571428571397</c:v>
                </c:pt>
                <c:pt idx="19558">
                  <c:v>0.84821428571428503</c:v>
                </c:pt>
                <c:pt idx="19559">
                  <c:v>0.85714285714285698</c:v>
                </c:pt>
                <c:pt idx="19560">
                  <c:v>0.86607142857142805</c:v>
                </c:pt>
                <c:pt idx="19561">
                  <c:v>0.875</c:v>
                </c:pt>
                <c:pt idx="19562">
                  <c:v>0.88392857142857095</c:v>
                </c:pt>
                <c:pt idx="19563">
                  <c:v>0.89285714285714202</c:v>
                </c:pt>
                <c:pt idx="19564">
                  <c:v>0.90178571428571397</c:v>
                </c:pt>
                <c:pt idx="19565">
                  <c:v>0.91071428571428503</c:v>
                </c:pt>
                <c:pt idx="19566">
                  <c:v>0.91964285714285698</c:v>
                </c:pt>
                <c:pt idx="19567">
                  <c:v>0.92857142857142805</c:v>
                </c:pt>
                <c:pt idx="19568">
                  <c:v>0.9375</c:v>
                </c:pt>
                <c:pt idx="19569">
                  <c:v>0.94642857142857095</c:v>
                </c:pt>
                <c:pt idx="19570">
                  <c:v>0.95535714285714202</c:v>
                </c:pt>
                <c:pt idx="19571">
                  <c:v>0.96428571428571397</c:v>
                </c:pt>
                <c:pt idx="19572">
                  <c:v>0.97321428571428503</c:v>
                </c:pt>
                <c:pt idx="19573">
                  <c:v>0.98214285714285698</c:v>
                </c:pt>
                <c:pt idx="19574">
                  <c:v>0.99107142857142805</c:v>
                </c:pt>
                <c:pt idx="19575">
                  <c:v>0</c:v>
                </c:pt>
                <c:pt idx="19576">
                  <c:v>1.7857142857142801E-2</c:v>
                </c:pt>
                <c:pt idx="19577">
                  <c:v>3.5714285714285698E-2</c:v>
                </c:pt>
                <c:pt idx="19578">
                  <c:v>5.3571428571428499E-2</c:v>
                </c:pt>
                <c:pt idx="19579">
                  <c:v>7.1428571428571397E-2</c:v>
                </c:pt>
                <c:pt idx="19580">
                  <c:v>8.9285714285714204E-2</c:v>
                </c:pt>
                <c:pt idx="19581">
                  <c:v>0.107142857142857</c:v>
                </c:pt>
                <c:pt idx="19582">
                  <c:v>0.125</c:v>
                </c:pt>
                <c:pt idx="19583">
                  <c:v>0.14285714285714199</c:v>
                </c:pt>
                <c:pt idx="19584">
                  <c:v>0.160714285714285</c:v>
                </c:pt>
                <c:pt idx="19585">
                  <c:v>0.17857142857142799</c:v>
                </c:pt>
                <c:pt idx="19586">
                  <c:v>0.19642857142857101</c:v>
                </c:pt>
                <c:pt idx="19587">
                  <c:v>0.214285714285714</c:v>
                </c:pt>
                <c:pt idx="19588">
                  <c:v>0.23214285714285701</c:v>
                </c:pt>
                <c:pt idx="19589">
                  <c:v>0.25</c:v>
                </c:pt>
                <c:pt idx="19590">
                  <c:v>0.26785714285714202</c:v>
                </c:pt>
                <c:pt idx="19591">
                  <c:v>0.28571428571428498</c:v>
                </c:pt>
                <c:pt idx="19592">
                  <c:v>0.30357142857142799</c:v>
                </c:pt>
                <c:pt idx="19593">
                  <c:v>0.32142857142857101</c:v>
                </c:pt>
                <c:pt idx="19594">
                  <c:v>0.33928571428571402</c:v>
                </c:pt>
                <c:pt idx="19595">
                  <c:v>0.35714285714285698</c:v>
                </c:pt>
                <c:pt idx="19596">
                  <c:v>0.375</c:v>
                </c:pt>
                <c:pt idx="19597">
                  <c:v>0.39285714285714202</c:v>
                </c:pt>
                <c:pt idx="19598">
                  <c:v>0.41071428571428498</c:v>
                </c:pt>
                <c:pt idx="19599">
                  <c:v>0.42857142857142799</c:v>
                </c:pt>
                <c:pt idx="19600">
                  <c:v>0.44642857142857101</c:v>
                </c:pt>
                <c:pt idx="19601">
                  <c:v>0.46428571428571402</c:v>
                </c:pt>
                <c:pt idx="19602">
                  <c:v>0.48214285714285698</c:v>
                </c:pt>
                <c:pt idx="19603">
                  <c:v>0.5</c:v>
                </c:pt>
                <c:pt idx="19604">
                  <c:v>0.51785714285714202</c:v>
                </c:pt>
                <c:pt idx="19605">
                  <c:v>0.53571428571428503</c:v>
                </c:pt>
                <c:pt idx="19606">
                  <c:v>0.55357142857142805</c:v>
                </c:pt>
                <c:pt idx="19607">
                  <c:v>0.57142857142857095</c:v>
                </c:pt>
                <c:pt idx="19608">
                  <c:v>0.58928571428571397</c:v>
                </c:pt>
                <c:pt idx="19609">
                  <c:v>0.60714285714285698</c:v>
                </c:pt>
                <c:pt idx="19610">
                  <c:v>0.625</c:v>
                </c:pt>
                <c:pt idx="19611">
                  <c:v>0.64285714285714202</c:v>
                </c:pt>
                <c:pt idx="19612">
                  <c:v>0.66071428571428503</c:v>
                </c:pt>
                <c:pt idx="19613">
                  <c:v>0.67857142857142805</c:v>
                </c:pt>
                <c:pt idx="19614">
                  <c:v>0.69642857142857095</c:v>
                </c:pt>
                <c:pt idx="19615">
                  <c:v>0.71428571428571397</c:v>
                </c:pt>
                <c:pt idx="19616">
                  <c:v>0.73214285714285698</c:v>
                </c:pt>
                <c:pt idx="19617">
                  <c:v>0.75</c:v>
                </c:pt>
                <c:pt idx="19618">
                  <c:v>0.76785714285714202</c:v>
                </c:pt>
                <c:pt idx="19619">
                  <c:v>0.78571428571428503</c:v>
                </c:pt>
                <c:pt idx="19620">
                  <c:v>0.80357142857142805</c:v>
                </c:pt>
                <c:pt idx="19621">
                  <c:v>0.82142857142857095</c:v>
                </c:pt>
                <c:pt idx="19622">
                  <c:v>0.83928571428571397</c:v>
                </c:pt>
                <c:pt idx="19623">
                  <c:v>0.85714285714285698</c:v>
                </c:pt>
                <c:pt idx="19624">
                  <c:v>0.875</c:v>
                </c:pt>
                <c:pt idx="19625">
                  <c:v>0.89285714285714202</c:v>
                </c:pt>
                <c:pt idx="19626">
                  <c:v>0.91071428571428503</c:v>
                </c:pt>
                <c:pt idx="19627">
                  <c:v>0.92857142857142805</c:v>
                </c:pt>
                <c:pt idx="19628">
                  <c:v>0.94642857142857095</c:v>
                </c:pt>
                <c:pt idx="19629">
                  <c:v>0.96428571428571397</c:v>
                </c:pt>
                <c:pt idx="19630">
                  <c:v>0.98214285714285698</c:v>
                </c:pt>
                <c:pt idx="19631">
                  <c:v>0</c:v>
                </c:pt>
                <c:pt idx="19632">
                  <c:v>1.9230769230769201E-2</c:v>
                </c:pt>
                <c:pt idx="19633">
                  <c:v>3.8461538461538401E-2</c:v>
                </c:pt>
                <c:pt idx="19634">
                  <c:v>5.7692307692307598E-2</c:v>
                </c:pt>
                <c:pt idx="19635">
                  <c:v>7.69230769230769E-2</c:v>
                </c:pt>
                <c:pt idx="19636">
                  <c:v>9.6153846153846104E-2</c:v>
                </c:pt>
                <c:pt idx="19637">
                  <c:v>0.115384615384615</c:v>
                </c:pt>
                <c:pt idx="19638">
                  <c:v>0.134615384615384</c:v>
                </c:pt>
                <c:pt idx="19639">
                  <c:v>0.15384615384615299</c:v>
                </c:pt>
                <c:pt idx="19640">
                  <c:v>0.17307692307692299</c:v>
                </c:pt>
                <c:pt idx="19641">
                  <c:v>0.19230769230769201</c:v>
                </c:pt>
                <c:pt idx="19642">
                  <c:v>0.21153846153846101</c:v>
                </c:pt>
                <c:pt idx="19643">
                  <c:v>0.23076923076923</c:v>
                </c:pt>
                <c:pt idx="19644">
                  <c:v>0.25</c:v>
                </c:pt>
                <c:pt idx="19645">
                  <c:v>0.269230769230769</c:v>
                </c:pt>
                <c:pt idx="19646">
                  <c:v>0.28846153846153799</c:v>
                </c:pt>
                <c:pt idx="19647">
                  <c:v>0.30769230769230699</c:v>
                </c:pt>
                <c:pt idx="19648">
                  <c:v>0.32692307692307598</c:v>
                </c:pt>
                <c:pt idx="19649">
                  <c:v>0.34615384615384598</c:v>
                </c:pt>
                <c:pt idx="19650">
                  <c:v>0.36538461538461497</c:v>
                </c:pt>
                <c:pt idx="19651">
                  <c:v>0.38461538461538403</c:v>
                </c:pt>
                <c:pt idx="19652">
                  <c:v>0.40384615384615302</c:v>
                </c:pt>
                <c:pt idx="19653">
                  <c:v>0.42307692307692302</c:v>
                </c:pt>
                <c:pt idx="19654">
                  <c:v>0.44230769230769201</c:v>
                </c:pt>
                <c:pt idx="19655">
                  <c:v>0.46153846153846101</c:v>
                </c:pt>
                <c:pt idx="19656">
                  <c:v>0.48076923076923</c:v>
                </c:pt>
                <c:pt idx="19657">
                  <c:v>0.5</c:v>
                </c:pt>
                <c:pt idx="19658">
                  <c:v>0.51923076923076905</c:v>
                </c:pt>
                <c:pt idx="19659">
                  <c:v>0.53846153846153799</c:v>
                </c:pt>
                <c:pt idx="19660">
                  <c:v>0.55769230769230704</c:v>
                </c:pt>
                <c:pt idx="19661">
                  <c:v>0.57692307692307598</c:v>
                </c:pt>
                <c:pt idx="19662">
                  <c:v>0.59615384615384603</c:v>
                </c:pt>
                <c:pt idx="19663">
                  <c:v>0.61538461538461497</c:v>
                </c:pt>
                <c:pt idx="19664">
                  <c:v>0.63461538461538403</c:v>
                </c:pt>
                <c:pt idx="19665">
                  <c:v>0.65384615384615297</c:v>
                </c:pt>
                <c:pt idx="19666">
                  <c:v>0.67307692307692302</c:v>
                </c:pt>
                <c:pt idx="19667">
                  <c:v>0.69230769230769196</c:v>
                </c:pt>
                <c:pt idx="19668">
                  <c:v>0.71153846153846101</c:v>
                </c:pt>
                <c:pt idx="19669">
                  <c:v>0.73076923076922995</c:v>
                </c:pt>
                <c:pt idx="19670">
                  <c:v>0.75</c:v>
                </c:pt>
                <c:pt idx="19671">
                  <c:v>0.76923076923076905</c:v>
                </c:pt>
                <c:pt idx="19672">
                  <c:v>0.78846153846153799</c:v>
                </c:pt>
                <c:pt idx="19673">
                  <c:v>0.80769230769230704</c:v>
                </c:pt>
                <c:pt idx="19674">
                  <c:v>0.82692307692307598</c:v>
                </c:pt>
                <c:pt idx="19675">
                  <c:v>0.84615384615384603</c:v>
                </c:pt>
                <c:pt idx="19676">
                  <c:v>0.86538461538461497</c:v>
                </c:pt>
                <c:pt idx="19677">
                  <c:v>0.88461538461538403</c:v>
                </c:pt>
                <c:pt idx="19678">
                  <c:v>0.90384615384615297</c:v>
                </c:pt>
                <c:pt idx="19679">
                  <c:v>0.92307692307692302</c:v>
                </c:pt>
                <c:pt idx="19680">
                  <c:v>0.94230769230769196</c:v>
                </c:pt>
                <c:pt idx="19681">
                  <c:v>0.96153846153846101</c:v>
                </c:pt>
                <c:pt idx="19682">
                  <c:v>0.98076923076922995</c:v>
                </c:pt>
                <c:pt idx="19683">
                  <c:v>0</c:v>
                </c:pt>
                <c:pt idx="19684">
                  <c:v>2.4390243902439001E-2</c:v>
                </c:pt>
                <c:pt idx="19685">
                  <c:v>4.8780487804878002E-2</c:v>
                </c:pt>
                <c:pt idx="19686">
                  <c:v>7.3170731707316999E-2</c:v>
                </c:pt>
                <c:pt idx="19687">
                  <c:v>9.7560975609756101E-2</c:v>
                </c:pt>
                <c:pt idx="19688">
                  <c:v>0.12195121951219499</c:v>
                </c:pt>
                <c:pt idx="19689">
                  <c:v>0.146341463414634</c:v>
                </c:pt>
                <c:pt idx="19690">
                  <c:v>0.17073170731707299</c:v>
                </c:pt>
                <c:pt idx="19691">
                  <c:v>0.19512195121951201</c:v>
                </c:pt>
                <c:pt idx="19692">
                  <c:v>0.219512195121951</c:v>
                </c:pt>
                <c:pt idx="19693">
                  <c:v>0.24390243902438999</c:v>
                </c:pt>
                <c:pt idx="19694">
                  <c:v>0.26829268292682901</c:v>
                </c:pt>
                <c:pt idx="19695">
                  <c:v>0.292682926829268</c:v>
                </c:pt>
                <c:pt idx="19696">
                  <c:v>0.31707317073170699</c:v>
                </c:pt>
                <c:pt idx="19697">
                  <c:v>0.34146341463414598</c:v>
                </c:pt>
                <c:pt idx="19698">
                  <c:v>0.36585365853658502</c:v>
                </c:pt>
                <c:pt idx="19699">
                  <c:v>0.39024390243902402</c:v>
                </c:pt>
                <c:pt idx="19700">
                  <c:v>0.41463414634146301</c:v>
                </c:pt>
                <c:pt idx="19701">
                  <c:v>0.439024390243902</c:v>
                </c:pt>
                <c:pt idx="19702">
                  <c:v>0.46341463414634099</c:v>
                </c:pt>
                <c:pt idx="19703">
                  <c:v>0.48780487804877998</c:v>
                </c:pt>
                <c:pt idx="19704">
                  <c:v>0.51219512195121897</c:v>
                </c:pt>
                <c:pt idx="19705">
                  <c:v>0.53658536585365801</c:v>
                </c:pt>
                <c:pt idx="19706">
                  <c:v>0.56097560975609695</c:v>
                </c:pt>
                <c:pt idx="19707">
                  <c:v>0.585365853658536</c:v>
                </c:pt>
                <c:pt idx="19708">
                  <c:v>0.60975609756097504</c:v>
                </c:pt>
                <c:pt idx="19709">
                  <c:v>0.63414634146341398</c:v>
                </c:pt>
                <c:pt idx="19710">
                  <c:v>0.65853658536585302</c:v>
                </c:pt>
                <c:pt idx="19711">
                  <c:v>0.68292682926829196</c:v>
                </c:pt>
                <c:pt idx="19712">
                  <c:v>0.707317073170731</c:v>
                </c:pt>
                <c:pt idx="19713">
                  <c:v>0.73170731707317005</c:v>
                </c:pt>
                <c:pt idx="19714">
                  <c:v>0.75609756097560898</c:v>
                </c:pt>
                <c:pt idx="19715">
                  <c:v>0.78048780487804803</c:v>
                </c:pt>
                <c:pt idx="19716">
                  <c:v>0.80487804878048697</c:v>
                </c:pt>
                <c:pt idx="19717">
                  <c:v>0.82926829268292601</c:v>
                </c:pt>
                <c:pt idx="19718">
                  <c:v>0.85365853658536495</c:v>
                </c:pt>
                <c:pt idx="19719">
                  <c:v>0.87804878048780399</c:v>
                </c:pt>
                <c:pt idx="19720">
                  <c:v>0.90243902439024304</c:v>
                </c:pt>
                <c:pt idx="19721">
                  <c:v>0.92682926829268297</c:v>
                </c:pt>
                <c:pt idx="19722">
                  <c:v>0.95121951219512102</c:v>
                </c:pt>
                <c:pt idx="19723">
                  <c:v>0.97560975609756095</c:v>
                </c:pt>
                <c:pt idx="19724">
                  <c:v>0</c:v>
                </c:pt>
                <c:pt idx="19725">
                  <c:v>3.03030303030303E-2</c:v>
                </c:pt>
                <c:pt idx="19726">
                  <c:v>6.0606060606060601E-2</c:v>
                </c:pt>
                <c:pt idx="19727">
                  <c:v>9.0909090909090898E-2</c:v>
                </c:pt>
                <c:pt idx="19728">
                  <c:v>0.12121212121212099</c:v>
                </c:pt>
                <c:pt idx="19729">
                  <c:v>0.15151515151515099</c:v>
                </c:pt>
                <c:pt idx="19730">
                  <c:v>0.18181818181818099</c:v>
                </c:pt>
                <c:pt idx="19731">
                  <c:v>0.21212121212121199</c:v>
                </c:pt>
                <c:pt idx="19732">
                  <c:v>0.24242424242424199</c:v>
                </c:pt>
                <c:pt idx="19733">
                  <c:v>0.27272727272727199</c:v>
                </c:pt>
                <c:pt idx="19734">
                  <c:v>0.30303030303030298</c:v>
                </c:pt>
                <c:pt idx="19735">
                  <c:v>0.33333333333333298</c:v>
                </c:pt>
                <c:pt idx="19736">
                  <c:v>0.36363636363636298</c:v>
                </c:pt>
                <c:pt idx="19737">
                  <c:v>0.39393939393939298</c:v>
                </c:pt>
                <c:pt idx="19738">
                  <c:v>0.42424242424242398</c:v>
                </c:pt>
                <c:pt idx="19739">
                  <c:v>0.45454545454545398</c:v>
                </c:pt>
                <c:pt idx="19740">
                  <c:v>0.48484848484848397</c:v>
                </c:pt>
                <c:pt idx="19741">
                  <c:v>0.51515151515151503</c:v>
                </c:pt>
                <c:pt idx="19742">
                  <c:v>0.54545454545454497</c:v>
                </c:pt>
                <c:pt idx="19743">
                  <c:v>0.57575757575757502</c:v>
                </c:pt>
                <c:pt idx="19744">
                  <c:v>0.60606060606060597</c:v>
                </c:pt>
                <c:pt idx="19745">
                  <c:v>0.63636363636363602</c:v>
                </c:pt>
                <c:pt idx="19746">
                  <c:v>0.66666666666666596</c:v>
                </c:pt>
                <c:pt idx="19747">
                  <c:v>0.69696969696969702</c:v>
                </c:pt>
                <c:pt idx="19748">
                  <c:v>0.72727272727272696</c:v>
                </c:pt>
                <c:pt idx="19749">
                  <c:v>0.75757575757575701</c:v>
                </c:pt>
                <c:pt idx="19750">
                  <c:v>0.78787878787878696</c:v>
                </c:pt>
                <c:pt idx="19751">
                  <c:v>0.81818181818181801</c:v>
                </c:pt>
                <c:pt idx="19752">
                  <c:v>0.84848484848484795</c:v>
                </c:pt>
                <c:pt idx="19753">
                  <c:v>0.87878787878787801</c:v>
                </c:pt>
                <c:pt idx="19754">
                  <c:v>0.90909090909090895</c:v>
                </c:pt>
                <c:pt idx="19755">
                  <c:v>0.939393939393939</c:v>
                </c:pt>
                <c:pt idx="19756">
                  <c:v>0.96969696969696895</c:v>
                </c:pt>
                <c:pt idx="19757">
                  <c:v>0</c:v>
                </c:pt>
                <c:pt idx="19758">
                  <c:v>1.9230769230769201E-2</c:v>
                </c:pt>
                <c:pt idx="19759">
                  <c:v>3.8461538461538401E-2</c:v>
                </c:pt>
                <c:pt idx="19760">
                  <c:v>5.7692307692307598E-2</c:v>
                </c:pt>
                <c:pt idx="19761">
                  <c:v>7.69230769230769E-2</c:v>
                </c:pt>
                <c:pt idx="19762">
                  <c:v>9.6153846153846104E-2</c:v>
                </c:pt>
                <c:pt idx="19763">
                  <c:v>0.115384615384615</c:v>
                </c:pt>
                <c:pt idx="19764">
                  <c:v>0.134615384615384</c:v>
                </c:pt>
                <c:pt idx="19765">
                  <c:v>0.15384615384615299</c:v>
                </c:pt>
                <c:pt idx="19766">
                  <c:v>0.17307692307692299</c:v>
                </c:pt>
                <c:pt idx="19767">
                  <c:v>0.19230769230769201</c:v>
                </c:pt>
                <c:pt idx="19768">
                  <c:v>0.21153846153846101</c:v>
                </c:pt>
                <c:pt idx="19769">
                  <c:v>0.23076923076923</c:v>
                </c:pt>
                <c:pt idx="19770">
                  <c:v>0.25</c:v>
                </c:pt>
                <c:pt idx="19771">
                  <c:v>0.269230769230769</c:v>
                </c:pt>
                <c:pt idx="19772">
                  <c:v>0.28846153846153799</c:v>
                </c:pt>
                <c:pt idx="19773">
                  <c:v>0.30769230769230699</c:v>
                </c:pt>
                <c:pt idx="19774">
                  <c:v>0.32692307692307598</c:v>
                </c:pt>
                <c:pt idx="19775">
                  <c:v>0.34615384615384598</c:v>
                </c:pt>
                <c:pt idx="19776">
                  <c:v>0.36538461538461497</c:v>
                </c:pt>
                <c:pt idx="19777">
                  <c:v>0.38461538461538403</c:v>
                </c:pt>
                <c:pt idx="19778">
                  <c:v>0.40384615384615302</c:v>
                </c:pt>
                <c:pt idx="19779">
                  <c:v>0.42307692307692302</c:v>
                </c:pt>
                <c:pt idx="19780">
                  <c:v>0.44230769230769201</c:v>
                </c:pt>
                <c:pt idx="19781">
                  <c:v>0.46153846153846101</c:v>
                </c:pt>
                <c:pt idx="19782">
                  <c:v>0.48076923076923</c:v>
                </c:pt>
                <c:pt idx="19783">
                  <c:v>0.5</c:v>
                </c:pt>
                <c:pt idx="19784">
                  <c:v>0.51923076923076905</c:v>
                </c:pt>
                <c:pt idx="19785">
                  <c:v>0.53846153846153799</c:v>
                </c:pt>
                <c:pt idx="19786">
                  <c:v>0.55769230769230704</c:v>
                </c:pt>
                <c:pt idx="19787">
                  <c:v>0.57692307692307598</c:v>
                </c:pt>
                <c:pt idx="19788">
                  <c:v>0.59615384615384603</c:v>
                </c:pt>
                <c:pt idx="19789">
                  <c:v>0.61538461538461497</c:v>
                </c:pt>
                <c:pt idx="19790">
                  <c:v>0.63461538461538403</c:v>
                </c:pt>
                <c:pt idx="19791">
                  <c:v>0.65384615384615297</c:v>
                </c:pt>
                <c:pt idx="19792">
                  <c:v>0.67307692307692302</c:v>
                </c:pt>
                <c:pt idx="19793">
                  <c:v>0.69230769230769196</c:v>
                </c:pt>
                <c:pt idx="19794">
                  <c:v>0.71153846153846101</c:v>
                </c:pt>
                <c:pt idx="19795">
                  <c:v>0.73076923076922995</c:v>
                </c:pt>
                <c:pt idx="19796">
                  <c:v>0.75</c:v>
                </c:pt>
                <c:pt idx="19797">
                  <c:v>0.76923076923076905</c:v>
                </c:pt>
                <c:pt idx="19798">
                  <c:v>0.78846153846153799</c:v>
                </c:pt>
                <c:pt idx="19799">
                  <c:v>0.80769230769230704</c:v>
                </c:pt>
                <c:pt idx="19800">
                  <c:v>0.82692307692307598</c:v>
                </c:pt>
                <c:pt idx="19801">
                  <c:v>0.84615384615384603</c:v>
                </c:pt>
                <c:pt idx="19802">
                  <c:v>0.86538461538461497</c:v>
                </c:pt>
                <c:pt idx="19803">
                  <c:v>0.88461538461538403</c:v>
                </c:pt>
                <c:pt idx="19804">
                  <c:v>0.90384615384615297</c:v>
                </c:pt>
                <c:pt idx="19805">
                  <c:v>0.92307692307692302</c:v>
                </c:pt>
                <c:pt idx="19806">
                  <c:v>0.94230769230769196</c:v>
                </c:pt>
                <c:pt idx="19807">
                  <c:v>0.96153846153846101</c:v>
                </c:pt>
                <c:pt idx="19808">
                  <c:v>0.98076923076922995</c:v>
                </c:pt>
                <c:pt idx="19809">
                  <c:v>0</c:v>
                </c:pt>
                <c:pt idx="19810">
                  <c:v>1.1904761904761901E-2</c:v>
                </c:pt>
                <c:pt idx="19811">
                  <c:v>2.3809523809523801E-2</c:v>
                </c:pt>
                <c:pt idx="19812">
                  <c:v>3.5714285714285698E-2</c:v>
                </c:pt>
                <c:pt idx="19813">
                  <c:v>4.7619047619047603E-2</c:v>
                </c:pt>
                <c:pt idx="19814">
                  <c:v>5.95238095238095E-2</c:v>
                </c:pt>
                <c:pt idx="19815">
                  <c:v>7.1428571428571397E-2</c:v>
                </c:pt>
                <c:pt idx="19816">
                  <c:v>8.3333333333333301E-2</c:v>
                </c:pt>
                <c:pt idx="19817">
                  <c:v>9.5238095238095205E-2</c:v>
                </c:pt>
                <c:pt idx="19818">
                  <c:v>0.107142857142857</c:v>
                </c:pt>
                <c:pt idx="19819">
                  <c:v>0.119047619047619</c:v>
                </c:pt>
                <c:pt idx="19820">
                  <c:v>0.13095238095237999</c:v>
                </c:pt>
                <c:pt idx="19821">
                  <c:v>0.14285714285714199</c:v>
                </c:pt>
                <c:pt idx="19822">
                  <c:v>0.15476190476190399</c:v>
                </c:pt>
                <c:pt idx="19823">
                  <c:v>0.16666666666666599</c:v>
                </c:pt>
                <c:pt idx="19824">
                  <c:v>0.17857142857142799</c:v>
                </c:pt>
                <c:pt idx="19825">
                  <c:v>0.19047619047618999</c:v>
                </c:pt>
                <c:pt idx="19826">
                  <c:v>0.202380952380952</c:v>
                </c:pt>
                <c:pt idx="19827">
                  <c:v>0.214285714285714</c:v>
                </c:pt>
                <c:pt idx="19828">
                  <c:v>0.226190476190476</c:v>
                </c:pt>
                <c:pt idx="19829">
                  <c:v>0.238095238095238</c:v>
                </c:pt>
                <c:pt idx="19830">
                  <c:v>0.25</c:v>
                </c:pt>
                <c:pt idx="19831">
                  <c:v>0.26190476190476097</c:v>
                </c:pt>
                <c:pt idx="19832">
                  <c:v>0.273809523809523</c:v>
                </c:pt>
                <c:pt idx="19833">
                  <c:v>0.28571428571428498</c:v>
                </c:pt>
                <c:pt idx="19834">
                  <c:v>0.29761904761904701</c:v>
                </c:pt>
                <c:pt idx="19835">
                  <c:v>0.30952380952380898</c:v>
                </c:pt>
                <c:pt idx="19836">
                  <c:v>0.32142857142857101</c:v>
                </c:pt>
                <c:pt idx="19837">
                  <c:v>0.33333333333333298</c:v>
                </c:pt>
                <c:pt idx="19838">
                  <c:v>0.34523809523809501</c:v>
                </c:pt>
                <c:pt idx="19839">
                  <c:v>0.35714285714285698</c:v>
                </c:pt>
                <c:pt idx="19840">
                  <c:v>0.36904761904761901</c:v>
                </c:pt>
                <c:pt idx="19841">
                  <c:v>0.38095238095237999</c:v>
                </c:pt>
                <c:pt idx="19842">
                  <c:v>0.39285714285714202</c:v>
                </c:pt>
                <c:pt idx="19843">
                  <c:v>0.40476190476190399</c:v>
                </c:pt>
                <c:pt idx="19844">
                  <c:v>0.41666666666666602</c:v>
                </c:pt>
                <c:pt idx="19845">
                  <c:v>0.42857142857142799</c:v>
                </c:pt>
                <c:pt idx="19846">
                  <c:v>0.44047619047619002</c:v>
                </c:pt>
                <c:pt idx="19847">
                  <c:v>0.452380952380952</c:v>
                </c:pt>
                <c:pt idx="19848">
                  <c:v>0.46428571428571402</c:v>
                </c:pt>
                <c:pt idx="19849">
                  <c:v>0.476190476190476</c:v>
                </c:pt>
                <c:pt idx="19850">
                  <c:v>0.48809523809523803</c:v>
                </c:pt>
                <c:pt idx="19851">
                  <c:v>0.5</c:v>
                </c:pt>
                <c:pt idx="19852">
                  <c:v>0.51190476190476097</c:v>
                </c:pt>
                <c:pt idx="19853">
                  <c:v>0.52380952380952295</c:v>
                </c:pt>
                <c:pt idx="19854">
                  <c:v>0.53571428571428503</c:v>
                </c:pt>
                <c:pt idx="19855">
                  <c:v>0.54761904761904701</c:v>
                </c:pt>
                <c:pt idx="19856">
                  <c:v>0.55952380952380898</c:v>
                </c:pt>
                <c:pt idx="19857">
                  <c:v>0.57142857142857095</c:v>
                </c:pt>
                <c:pt idx="19858">
                  <c:v>0.58333333333333304</c:v>
                </c:pt>
                <c:pt idx="19859">
                  <c:v>0.59523809523809501</c:v>
                </c:pt>
                <c:pt idx="19860">
                  <c:v>0.60714285714285698</c:v>
                </c:pt>
                <c:pt idx="19861">
                  <c:v>0.61904761904761896</c:v>
                </c:pt>
                <c:pt idx="19862">
                  <c:v>0.63095238095238004</c:v>
                </c:pt>
                <c:pt idx="19863">
                  <c:v>0.64285714285714202</c:v>
                </c:pt>
                <c:pt idx="19864">
                  <c:v>0.65476190476190399</c:v>
                </c:pt>
                <c:pt idx="19865">
                  <c:v>0.66666666666666596</c:v>
                </c:pt>
                <c:pt idx="19866">
                  <c:v>0.67857142857142805</c:v>
                </c:pt>
                <c:pt idx="19867">
                  <c:v>0.69047619047619002</c:v>
                </c:pt>
                <c:pt idx="19868">
                  <c:v>0.702380952380952</c:v>
                </c:pt>
                <c:pt idx="19869">
                  <c:v>0.71428571428571397</c:v>
                </c:pt>
                <c:pt idx="19870">
                  <c:v>0.72619047619047605</c:v>
                </c:pt>
                <c:pt idx="19871">
                  <c:v>0.73809523809523803</c:v>
                </c:pt>
                <c:pt idx="19872">
                  <c:v>0.75</c:v>
                </c:pt>
                <c:pt idx="19873">
                  <c:v>0.76190476190476097</c:v>
                </c:pt>
                <c:pt idx="19874">
                  <c:v>0.77380952380952295</c:v>
                </c:pt>
                <c:pt idx="19875">
                  <c:v>0.78571428571428503</c:v>
                </c:pt>
                <c:pt idx="19876">
                  <c:v>0.79761904761904701</c:v>
                </c:pt>
                <c:pt idx="19877">
                  <c:v>0.80952380952380898</c:v>
                </c:pt>
                <c:pt idx="19878">
                  <c:v>0.82142857142857095</c:v>
                </c:pt>
                <c:pt idx="19879">
                  <c:v>0.83333333333333304</c:v>
                </c:pt>
                <c:pt idx="19880">
                  <c:v>0.84523809523809501</c:v>
                </c:pt>
                <c:pt idx="19881">
                  <c:v>0.85714285714285698</c:v>
                </c:pt>
                <c:pt idx="19882">
                  <c:v>0.86904761904761896</c:v>
                </c:pt>
                <c:pt idx="19883">
                  <c:v>0.88095238095238004</c:v>
                </c:pt>
                <c:pt idx="19884">
                  <c:v>0.89285714285714202</c:v>
                </c:pt>
                <c:pt idx="19885">
                  <c:v>0.90476190476190399</c:v>
                </c:pt>
                <c:pt idx="19886">
                  <c:v>0.91666666666666596</c:v>
                </c:pt>
                <c:pt idx="19887">
                  <c:v>0.92857142857142805</c:v>
                </c:pt>
                <c:pt idx="19888">
                  <c:v>0.94047619047619002</c:v>
                </c:pt>
                <c:pt idx="19889">
                  <c:v>0.952380952380952</c:v>
                </c:pt>
                <c:pt idx="19890">
                  <c:v>0.96428571428571397</c:v>
                </c:pt>
                <c:pt idx="19891">
                  <c:v>0.97619047619047605</c:v>
                </c:pt>
                <c:pt idx="19892">
                  <c:v>0.98809523809523803</c:v>
                </c:pt>
                <c:pt idx="19893">
                  <c:v>0</c:v>
                </c:pt>
                <c:pt idx="19894">
                  <c:v>1.0526315789473601E-2</c:v>
                </c:pt>
                <c:pt idx="19895">
                  <c:v>2.1052631578947299E-2</c:v>
                </c:pt>
                <c:pt idx="19896">
                  <c:v>3.1578947368420998E-2</c:v>
                </c:pt>
                <c:pt idx="19897">
                  <c:v>4.2105263157894701E-2</c:v>
                </c:pt>
                <c:pt idx="19898">
                  <c:v>5.2631578947368397E-2</c:v>
                </c:pt>
                <c:pt idx="19899">
                  <c:v>6.3157894736842093E-2</c:v>
                </c:pt>
                <c:pt idx="19900">
                  <c:v>7.3684210526315699E-2</c:v>
                </c:pt>
                <c:pt idx="19901">
                  <c:v>8.4210526315789402E-2</c:v>
                </c:pt>
                <c:pt idx="19902">
                  <c:v>9.4736842105263105E-2</c:v>
                </c:pt>
                <c:pt idx="19903">
                  <c:v>0.105263157894736</c:v>
                </c:pt>
                <c:pt idx="19904">
                  <c:v>0.11578947368421</c:v>
                </c:pt>
                <c:pt idx="19905">
                  <c:v>0.12631578947368399</c:v>
                </c:pt>
                <c:pt idx="19906">
                  <c:v>0.13684210526315699</c:v>
                </c:pt>
                <c:pt idx="19907">
                  <c:v>0.14736842105263101</c:v>
                </c:pt>
                <c:pt idx="19908">
                  <c:v>0.157894736842105</c:v>
                </c:pt>
                <c:pt idx="19909">
                  <c:v>0.168421052631578</c:v>
                </c:pt>
                <c:pt idx="19910">
                  <c:v>0.17894736842105199</c:v>
                </c:pt>
                <c:pt idx="19911">
                  <c:v>0.18947368421052599</c:v>
                </c:pt>
                <c:pt idx="19912">
                  <c:v>0.2</c:v>
                </c:pt>
                <c:pt idx="19913">
                  <c:v>0.21052631578947301</c:v>
                </c:pt>
                <c:pt idx="19914">
                  <c:v>0.221052631578947</c:v>
                </c:pt>
                <c:pt idx="19915">
                  <c:v>0.231578947368421</c:v>
                </c:pt>
                <c:pt idx="19916">
                  <c:v>0.24210526315789399</c:v>
                </c:pt>
                <c:pt idx="19917">
                  <c:v>0.25263157894736799</c:v>
                </c:pt>
                <c:pt idx="19918">
                  <c:v>0.26315789473684198</c:v>
                </c:pt>
                <c:pt idx="19919">
                  <c:v>0.27368421052631497</c:v>
                </c:pt>
                <c:pt idx="19920">
                  <c:v>0.28421052631578902</c:v>
                </c:pt>
                <c:pt idx="19921">
                  <c:v>0.29473684210526302</c:v>
                </c:pt>
                <c:pt idx="19922">
                  <c:v>0.30526315789473601</c:v>
                </c:pt>
                <c:pt idx="19923">
                  <c:v>0.31578947368421001</c:v>
                </c:pt>
                <c:pt idx="19924">
                  <c:v>0.326315789473684</c:v>
                </c:pt>
                <c:pt idx="19925">
                  <c:v>0.336842105263157</c:v>
                </c:pt>
                <c:pt idx="19926">
                  <c:v>0.34736842105263099</c:v>
                </c:pt>
                <c:pt idx="19927">
                  <c:v>0.35789473684210499</c:v>
                </c:pt>
                <c:pt idx="19928">
                  <c:v>0.36842105263157798</c:v>
                </c:pt>
                <c:pt idx="19929">
                  <c:v>0.37894736842105198</c:v>
                </c:pt>
                <c:pt idx="19930">
                  <c:v>0.38947368421052603</c:v>
                </c:pt>
                <c:pt idx="19931">
                  <c:v>0.4</c:v>
                </c:pt>
                <c:pt idx="19932">
                  <c:v>0.41052631578947302</c:v>
                </c:pt>
                <c:pt idx="19933">
                  <c:v>0.42105263157894701</c:v>
                </c:pt>
                <c:pt idx="19934">
                  <c:v>0.43157894736842101</c:v>
                </c:pt>
                <c:pt idx="19935">
                  <c:v>0.442105263157894</c:v>
                </c:pt>
                <c:pt idx="19936">
                  <c:v>0.452631578947368</c:v>
                </c:pt>
                <c:pt idx="19937">
                  <c:v>0.46315789473684199</c:v>
                </c:pt>
                <c:pt idx="19938">
                  <c:v>0.47368421052631499</c:v>
                </c:pt>
                <c:pt idx="19939">
                  <c:v>0.48421052631578898</c:v>
                </c:pt>
                <c:pt idx="19940">
                  <c:v>0.49473684210526298</c:v>
                </c:pt>
                <c:pt idx="19941">
                  <c:v>0.50526315789473597</c:v>
                </c:pt>
                <c:pt idx="19942">
                  <c:v>0.51578947368421002</c:v>
                </c:pt>
                <c:pt idx="19943">
                  <c:v>0.52631578947368396</c:v>
                </c:pt>
                <c:pt idx="19944">
                  <c:v>0.53684210526315701</c:v>
                </c:pt>
                <c:pt idx="19945">
                  <c:v>0.54736842105263095</c:v>
                </c:pt>
                <c:pt idx="19946">
                  <c:v>0.557894736842105</c:v>
                </c:pt>
                <c:pt idx="19947">
                  <c:v>0.56842105263157805</c:v>
                </c:pt>
                <c:pt idx="19948">
                  <c:v>0.57894736842105199</c:v>
                </c:pt>
                <c:pt idx="19949">
                  <c:v>0.58947368421052604</c:v>
                </c:pt>
                <c:pt idx="19950">
                  <c:v>0.6</c:v>
                </c:pt>
                <c:pt idx="19951">
                  <c:v>0.61052631578947303</c:v>
                </c:pt>
                <c:pt idx="19952">
                  <c:v>0.62105263157894697</c:v>
                </c:pt>
                <c:pt idx="19953">
                  <c:v>0.63157894736842102</c:v>
                </c:pt>
                <c:pt idx="19954">
                  <c:v>0.64210526315789396</c:v>
                </c:pt>
                <c:pt idx="19955">
                  <c:v>0.65263157894736801</c:v>
                </c:pt>
                <c:pt idx="19956">
                  <c:v>0.66315789473684195</c:v>
                </c:pt>
                <c:pt idx="19957">
                  <c:v>0.673684210526315</c:v>
                </c:pt>
                <c:pt idx="19958">
                  <c:v>0.68421052631578905</c:v>
                </c:pt>
                <c:pt idx="19959">
                  <c:v>0.69473684210526299</c:v>
                </c:pt>
                <c:pt idx="19960">
                  <c:v>0.70526315789473604</c:v>
                </c:pt>
                <c:pt idx="19961">
                  <c:v>0.71578947368420998</c:v>
                </c:pt>
                <c:pt idx="19962">
                  <c:v>0.72631578947368403</c:v>
                </c:pt>
                <c:pt idx="19963">
                  <c:v>0.73684210526315697</c:v>
                </c:pt>
                <c:pt idx="19964">
                  <c:v>0.74736842105263102</c:v>
                </c:pt>
                <c:pt idx="19965">
                  <c:v>0.75789473684210495</c:v>
                </c:pt>
                <c:pt idx="19966">
                  <c:v>0.76842105263157801</c:v>
                </c:pt>
                <c:pt idx="19967">
                  <c:v>0.77894736842105206</c:v>
                </c:pt>
                <c:pt idx="19968">
                  <c:v>0.78947368421052599</c:v>
                </c:pt>
                <c:pt idx="19969">
                  <c:v>0.8</c:v>
                </c:pt>
                <c:pt idx="19970">
                  <c:v>0.81052631578947298</c:v>
                </c:pt>
                <c:pt idx="19971">
                  <c:v>0.82105263157894703</c:v>
                </c:pt>
                <c:pt idx="19972">
                  <c:v>0.83157894736842097</c:v>
                </c:pt>
                <c:pt idx="19973">
                  <c:v>0.84210526315789402</c:v>
                </c:pt>
                <c:pt idx="19974">
                  <c:v>0.85263157894736796</c:v>
                </c:pt>
                <c:pt idx="19975">
                  <c:v>0.86315789473684201</c:v>
                </c:pt>
                <c:pt idx="19976">
                  <c:v>0.87368421052631495</c:v>
                </c:pt>
                <c:pt idx="19977">
                  <c:v>0.884210526315789</c:v>
                </c:pt>
                <c:pt idx="19978">
                  <c:v>0.89473684210526305</c:v>
                </c:pt>
                <c:pt idx="19979">
                  <c:v>0.90526315789473599</c:v>
                </c:pt>
                <c:pt idx="19980">
                  <c:v>0.91578947368421004</c:v>
                </c:pt>
                <c:pt idx="19981">
                  <c:v>0.92631578947368398</c:v>
                </c:pt>
                <c:pt idx="19982">
                  <c:v>0.93684210526315703</c:v>
                </c:pt>
                <c:pt idx="19983">
                  <c:v>0.94736842105263097</c:v>
                </c:pt>
                <c:pt idx="19984">
                  <c:v>0.95789473684210502</c:v>
                </c:pt>
                <c:pt idx="19985">
                  <c:v>0.96842105263157896</c:v>
                </c:pt>
                <c:pt idx="19986">
                  <c:v>0.97894736842105201</c:v>
                </c:pt>
                <c:pt idx="19987">
                  <c:v>0.98947368421052595</c:v>
                </c:pt>
                <c:pt idx="19988">
                  <c:v>0</c:v>
                </c:pt>
                <c:pt idx="19989">
                  <c:v>6.9444444444444397E-3</c:v>
                </c:pt>
                <c:pt idx="19990">
                  <c:v>1.38888888888888E-2</c:v>
                </c:pt>
                <c:pt idx="19991">
                  <c:v>2.0833333333333301E-2</c:v>
                </c:pt>
                <c:pt idx="19992">
                  <c:v>2.77777777777777E-2</c:v>
                </c:pt>
                <c:pt idx="19993">
                  <c:v>3.4722222222222203E-2</c:v>
                </c:pt>
                <c:pt idx="19994">
                  <c:v>4.1666666666666602E-2</c:v>
                </c:pt>
                <c:pt idx="19995">
                  <c:v>4.8611111111111098E-2</c:v>
                </c:pt>
                <c:pt idx="19996">
                  <c:v>5.5555555555555497E-2</c:v>
                </c:pt>
                <c:pt idx="19997">
                  <c:v>6.25E-2</c:v>
                </c:pt>
                <c:pt idx="19998">
                  <c:v>6.9444444444444406E-2</c:v>
                </c:pt>
                <c:pt idx="19999">
                  <c:v>7.6388888888888895E-2</c:v>
                </c:pt>
                <c:pt idx="20000">
                  <c:v>8.3333333333333301E-2</c:v>
                </c:pt>
                <c:pt idx="20001">
                  <c:v>9.0277777777777707E-2</c:v>
                </c:pt>
                <c:pt idx="20002">
                  <c:v>9.7222222222222196E-2</c:v>
                </c:pt>
                <c:pt idx="20003">
                  <c:v>0.10416666666666601</c:v>
                </c:pt>
                <c:pt idx="20004">
                  <c:v>0.11111111111111099</c:v>
                </c:pt>
                <c:pt idx="20005">
                  <c:v>0.118055555555555</c:v>
                </c:pt>
                <c:pt idx="20006">
                  <c:v>0.125</c:v>
                </c:pt>
                <c:pt idx="20007">
                  <c:v>0.131944444444444</c:v>
                </c:pt>
                <c:pt idx="20008">
                  <c:v>0.13888888888888801</c:v>
                </c:pt>
                <c:pt idx="20009">
                  <c:v>0.14583333333333301</c:v>
                </c:pt>
                <c:pt idx="20010">
                  <c:v>0.15277777777777701</c:v>
                </c:pt>
                <c:pt idx="20011">
                  <c:v>0.15972222222222199</c:v>
                </c:pt>
                <c:pt idx="20012">
                  <c:v>0.16666666666666599</c:v>
                </c:pt>
                <c:pt idx="20013">
                  <c:v>0.17361111111111099</c:v>
                </c:pt>
                <c:pt idx="20014">
                  <c:v>0.180555555555555</c:v>
                </c:pt>
                <c:pt idx="20015">
                  <c:v>0.1875</c:v>
                </c:pt>
                <c:pt idx="20016">
                  <c:v>0.194444444444444</c:v>
                </c:pt>
                <c:pt idx="20017">
                  <c:v>0.20138888888888801</c:v>
                </c:pt>
                <c:pt idx="20018">
                  <c:v>0.20833333333333301</c:v>
                </c:pt>
                <c:pt idx="20019">
                  <c:v>0.21527777777777701</c:v>
                </c:pt>
                <c:pt idx="20020">
                  <c:v>0.22222222222222199</c:v>
                </c:pt>
                <c:pt idx="20021">
                  <c:v>0.22916666666666599</c:v>
                </c:pt>
                <c:pt idx="20022">
                  <c:v>0.23611111111111099</c:v>
                </c:pt>
                <c:pt idx="20023">
                  <c:v>0.243055555555555</c:v>
                </c:pt>
                <c:pt idx="20024">
                  <c:v>0.25</c:v>
                </c:pt>
                <c:pt idx="20025">
                  <c:v>0.25694444444444398</c:v>
                </c:pt>
                <c:pt idx="20026">
                  <c:v>0.26388888888888801</c:v>
                </c:pt>
                <c:pt idx="20027">
                  <c:v>0.27083333333333298</c:v>
                </c:pt>
                <c:pt idx="20028">
                  <c:v>0.27777777777777701</c:v>
                </c:pt>
                <c:pt idx="20029">
                  <c:v>0.28472222222222199</c:v>
                </c:pt>
                <c:pt idx="20030">
                  <c:v>0.29166666666666602</c:v>
                </c:pt>
                <c:pt idx="20031">
                  <c:v>0.29861111111111099</c:v>
                </c:pt>
                <c:pt idx="20032">
                  <c:v>0.30555555555555503</c:v>
                </c:pt>
                <c:pt idx="20033">
                  <c:v>0.3125</c:v>
                </c:pt>
                <c:pt idx="20034">
                  <c:v>0.31944444444444398</c:v>
                </c:pt>
                <c:pt idx="20035">
                  <c:v>0.32638888888888801</c:v>
                </c:pt>
                <c:pt idx="20036">
                  <c:v>0.33333333333333298</c:v>
                </c:pt>
                <c:pt idx="20037">
                  <c:v>0.34027777777777701</c:v>
                </c:pt>
                <c:pt idx="20038">
                  <c:v>0.34722222222222199</c:v>
                </c:pt>
                <c:pt idx="20039">
                  <c:v>0.35416666666666602</c:v>
                </c:pt>
                <c:pt idx="20040">
                  <c:v>0.36111111111111099</c:v>
                </c:pt>
                <c:pt idx="20041">
                  <c:v>0.36805555555555503</c:v>
                </c:pt>
                <c:pt idx="20042">
                  <c:v>0.375</c:v>
                </c:pt>
                <c:pt idx="20043">
                  <c:v>0.38194444444444398</c:v>
                </c:pt>
                <c:pt idx="20044">
                  <c:v>0.38888888888888801</c:v>
                </c:pt>
                <c:pt idx="20045">
                  <c:v>0.39583333333333298</c:v>
                </c:pt>
                <c:pt idx="20046">
                  <c:v>0.40277777777777701</c:v>
                </c:pt>
                <c:pt idx="20047">
                  <c:v>0.40972222222222199</c:v>
                </c:pt>
                <c:pt idx="20048">
                  <c:v>0.41666666666666602</c:v>
                </c:pt>
                <c:pt idx="20049">
                  <c:v>0.42361111111111099</c:v>
                </c:pt>
                <c:pt idx="20050">
                  <c:v>0.43055555555555503</c:v>
                </c:pt>
                <c:pt idx="20051">
                  <c:v>0.4375</c:v>
                </c:pt>
                <c:pt idx="20052">
                  <c:v>0.44444444444444398</c:v>
                </c:pt>
                <c:pt idx="20053">
                  <c:v>0.45138888888888801</c:v>
                </c:pt>
                <c:pt idx="20054">
                  <c:v>0.45833333333333298</c:v>
                </c:pt>
                <c:pt idx="20055">
                  <c:v>0.46527777777777701</c:v>
                </c:pt>
                <c:pt idx="20056">
                  <c:v>0.47222222222222199</c:v>
                </c:pt>
                <c:pt idx="20057">
                  <c:v>0.47916666666666602</c:v>
                </c:pt>
                <c:pt idx="20058">
                  <c:v>0.48611111111111099</c:v>
                </c:pt>
                <c:pt idx="20059">
                  <c:v>0.49305555555555503</c:v>
                </c:pt>
                <c:pt idx="20060">
                  <c:v>0.5</c:v>
                </c:pt>
                <c:pt idx="20061">
                  <c:v>0.50694444444444398</c:v>
                </c:pt>
                <c:pt idx="20062">
                  <c:v>0.51388888888888795</c:v>
                </c:pt>
                <c:pt idx="20063">
                  <c:v>0.52083333333333304</c:v>
                </c:pt>
                <c:pt idx="20064">
                  <c:v>0.52777777777777701</c:v>
                </c:pt>
                <c:pt idx="20065">
                  <c:v>0.53472222222222199</c:v>
                </c:pt>
                <c:pt idx="20066">
                  <c:v>0.54166666666666596</c:v>
                </c:pt>
                <c:pt idx="20067">
                  <c:v>0.54861111111111105</c:v>
                </c:pt>
                <c:pt idx="20068">
                  <c:v>0.55555555555555503</c:v>
                </c:pt>
                <c:pt idx="20069">
                  <c:v>0.5625</c:v>
                </c:pt>
                <c:pt idx="20070">
                  <c:v>0.56944444444444398</c:v>
                </c:pt>
                <c:pt idx="20071">
                  <c:v>0.57638888888888795</c:v>
                </c:pt>
                <c:pt idx="20072">
                  <c:v>0.58333333333333304</c:v>
                </c:pt>
                <c:pt idx="20073">
                  <c:v>0.59027777777777701</c:v>
                </c:pt>
                <c:pt idx="20074">
                  <c:v>0.59722222222222199</c:v>
                </c:pt>
                <c:pt idx="20075">
                  <c:v>0.60416666666666596</c:v>
                </c:pt>
                <c:pt idx="20076">
                  <c:v>0.61111111111111105</c:v>
                </c:pt>
                <c:pt idx="20077">
                  <c:v>0.61805555555555503</c:v>
                </c:pt>
                <c:pt idx="20078">
                  <c:v>0.625</c:v>
                </c:pt>
                <c:pt idx="20079">
                  <c:v>0.63194444444444398</c:v>
                </c:pt>
                <c:pt idx="20080">
                  <c:v>0.63888888888888795</c:v>
                </c:pt>
                <c:pt idx="20081">
                  <c:v>0.64583333333333304</c:v>
                </c:pt>
                <c:pt idx="20082">
                  <c:v>0.65277777777777701</c:v>
                </c:pt>
                <c:pt idx="20083">
                  <c:v>0.65972222222222199</c:v>
                </c:pt>
                <c:pt idx="20084">
                  <c:v>0.66666666666666596</c:v>
                </c:pt>
                <c:pt idx="20085">
                  <c:v>0.67361111111111105</c:v>
                </c:pt>
                <c:pt idx="20086">
                  <c:v>0.68055555555555503</c:v>
                </c:pt>
                <c:pt idx="20087">
                  <c:v>0.6875</c:v>
                </c:pt>
                <c:pt idx="20088">
                  <c:v>0.69444444444444398</c:v>
                </c:pt>
                <c:pt idx="20089">
                  <c:v>0.70138888888888795</c:v>
                </c:pt>
                <c:pt idx="20090">
                  <c:v>0.70833333333333304</c:v>
                </c:pt>
                <c:pt idx="20091">
                  <c:v>0.71527777777777701</c:v>
                </c:pt>
                <c:pt idx="20092">
                  <c:v>0.72222222222222199</c:v>
                </c:pt>
                <c:pt idx="20093">
                  <c:v>0.72916666666666596</c:v>
                </c:pt>
                <c:pt idx="20094">
                  <c:v>0.73611111111111105</c:v>
                </c:pt>
                <c:pt idx="20095">
                  <c:v>0.74305555555555503</c:v>
                </c:pt>
                <c:pt idx="20096">
                  <c:v>0.75</c:v>
                </c:pt>
                <c:pt idx="20097">
                  <c:v>0.75694444444444398</c:v>
                </c:pt>
                <c:pt idx="20098">
                  <c:v>0.76388888888888795</c:v>
                </c:pt>
                <c:pt idx="20099">
                  <c:v>0.77083333333333304</c:v>
                </c:pt>
                <c:pt idx="20100">
                  <c:v>0.77777777777777701</c:v>
                </c:pt>
                <c:pt idx="20101">
                  <c:v>0.78472222222222199</c:v>
                </c:pt>
                <c:pt idx="20102">
                  <c:v>0.79166666666666596</c:v>
                </c:pt>
                <c:pt idx="20103">
                  <c:v>0.79861111111111105</c:v>
                </c:pt>
                <c:pt idx="20104">
                  <c:v>0.80555555555555503</c:v>
                </c:pt>
                <c:pt idx="20105">
                  <c:v>0.8125</c:v>
                </c:pt>
                <c:pt idx="20106">
                  <c:v>0.81944444444444398</c:v>
                </c:pt>
                <c:pt idx="20107">
                  <c:v>0.82638888888888795</c:v>
                </c:pt>
                <c:pt idx="20108">
                  <c:v>0.83333333333333304</c:v>
                </c:pt>
                <c:pt idx="20109">
                  <c:v>0.84027777777777701</c:v>
                </c:pt>
                <c:pt idx="20110">
                  <c:v>0.84722222222222199</c:v>
                </c:pt>
                <c:pt idx="20111">
                  <c:v>0.85416666666666596</c:v>
                </c:pt>
                <c:pt idx="20112">
                  <c:v>0.86111111111111105</c:v>
                </c:pt>
                <c:pt idx="20113">
                  <c:v>0.86805555555555503</c:v>
                </c:pt>
                <c:pt idx="20114">
                  <c:v>0.875</c:v>
                </c:pt>
                <c:pt idx="20115">
                  <c:v>0.88194444444444398</c:v>
                </c:pt>
                <c:pt idx="20116">
                  <c:v>0.88888888888888795</c:v>
                </c:pt>
                <c:pt idx="20117">
                  <c:v>0.89583333333333304</c:v>
                </c:pt>
                <c:pt idx="20118">
                  <c:v>0.90277777777777701</c:v>
                </c:pt>
                <c:pt idx="20119">
                  <c:v>0.90972222222222199</c:v>
                </c:pt>
                <c:pt idx="20120">
                  <c:v>0.91666666666666596</c:v>
                </c:pt>
                <c:pt idx="20121">
                  <c:v>0.92361111111111105</c:v>
                </c:pt>
                <c:pt idx="20122">
                  <c:v>0.93055555555555503</c:v>
                </c:pt>
                <c:pt idx="20123">
                  <c:v>0.9375</c:v>
                </c:pt>
                <c:pt idx="20124">
                  <c:v>0.94444444444444398</c:v>
                </c:pt>
                <c:pt idx="20125">
                  <c:v>0.95138888888888795</c:v>
                </c:pt>
                <c:pt idx="20126">
                  <c:v>0.95833333333333304</c:v>
                </c:pt>
                <c:pt idx="20127">
                  <c:v>0.96527777777777701</c:v>
                </c:pt>
                <c:pt idx="20128">
                  <c:v>0.97222222222222199</c:v>
                </c:pt>
                <c:pt idx="20129">
                  <c:v>0.97916666666666596</c:v>
                </c:pt>
                <c:pt idx="20130">
                  <c:v>0.98611111111111105</c:v>
                </c:pt>
                <c:pt idx="20131">
                  <c:v>0.99305555555555503</c:v>
                </c:pt>
                <c:pt idx="20132">
                  <c:v>0</c:v>
                </c:pt>
                <c:pt idx="20133">
                  <c:v>0.04</c:v>
                </c:pt>
                <c:pt idx="20134">
                  <c:v>0.08</c:v>
                </c:pt>
                <c:pt idx="20135">
                  <c:v>0.12</c:v>
                </c:pt>
                <c:pt idx="20136">
                  <c:v>0.16</c:v>
                </c:pt>
                <c:pt idx="20137">
                  <c:v>0.2</c:v>
                </c:pt>
                <c:pt idx="20138">
                  <c:v>0.24</c:v>
                </c:pt>
                <c:pt idx="20139">
                  <c:v>0.28000000000000003</c:v>
                </c:pt>
                <c:pt idx="20140">
                  <c:v>0.32</c:v>
                </c:pt>
                <c:pt idx="20141">
                  <c:v>0.36</c:v>
                </c:pt>
                <c:pt idx="20142">
                  <c:v>0.4</c:v>
                </c:pt>
                <c:pt idx="20143">
                  <c:v>0.44</c:v>
                </c:pt>
                <c:pt idx="20144">
                  <c:v>0.48</c:v>
                </c:pt>
                <c:pt idx="20145">
                  <c:v>0.52</c:v>
                </c:pt>
                <c:pt idx="20146">
                  <c:v>0.56000000000000005</c:v>
                </c:pt>
                <c:pt idx="20147">
                  <c:v>0.6</c:v>
                </c:pt>
                <c:pt idx="20148">
                  <c:v>0.64</c:v>
                </c:pt>
                <c:pt idx="20149">
                  <c:v>0.68</c:v>
                </c:pt>
                <c:pt idx="20150">
                  <c:v>0.72</c:v>
                </c:pt>
                <c:pt idx="20151">
                  <c:v>0.76</c:v>
                </c:pt>
                <c:pt idx="20152">
                  <c:v>0.8</c:v>
                </c:pt>
                <c:pt idx="20153">
                  <c:v>0.84</c:v>
                </c:pt>
                <c:pt idx="20154">
                  <c:v>0.88</c:v>
                </c:pt>
                <c:pt idx="20155">
                  <c:v>0.92</c:v>
                </c:pt>
                <c:pt idx="20156">
                  <c:v>0.96</c:v>
                </c:pt>
                <c:pt idx="20157">
                  <c:v>0</c:v>
                </c:pt>
                <c:pt idx="20158">
                  <c:v>1.63934426229508E-2</c:v>
                </c:pt>
                <c:pt idx="20159">
                  <c:v>3.2786885245901599E-2</c:v>
                </c:pt>
                <c:pt idx="20160">
                  <c:v>4.9180327868852403E-2</c:v>
                </c:pt>
                <c:pt idx="20161">
                  <c:v>6.5573770491803199E-2</c:v>
                </c:pt>
                <c:pt idx="20162">
                  <c:v>8.1967213114753995E-2</c:v>
                </c:pt>
                <c:pt idx="20163">
                  <c:v>9.8360655737704902E-2</c:v>
                </c:pt>
                <c:pt idx="20164">
                  <c:v>0.114754098360655</c:v>
                </c:pt>
                <c:pt idx="20165">
                  <c:v>0.13114754098360601</c:v>
                </c:pt>
                <c:pt idx="20166">
                  <c:v>0.14754098360655701</c:v>
                </c:pt>
                <c:pt idx="20167">
                  <c:v>0.16393442622950799</c:v>
                </c:pt>
                <c:pt idx="20168">
                  <c:v>0.18032786885245899</c:v>
                </c:pt>
                <c:pt idx="20169">
                  <c:v>0.196721311475409</c:v>
                </c:pt>
                <c:pt idx="20170">
                  <c:v>0.21311475409836</c:v>
                </c:pt>
                <c:pt idx="20171">
                  <c:v>0.22950819672131101</c:v>
                </c:pt>
                <c:pt idx="20172">
                  <c:v>0.24590163934426201</c:v>
                </c:pt>
                <c:pt idx="20173">
                  <c:v>0.26229508196721302</c:v>
                </c:pt>
                <c:pt idx="20174">
                  <c:v>0.27868852459016302</c:v>
                </c:pt>
                <c:pt idx="20175">
                  <c:v>0.29508196721311403</c:v>
                </c:pt>
                <c:pt idx="20176">
                  <c:v>0.31147540983606498</c:v>
                </c:pt>
                <c:pt idx="20177">
                  <c:v>0.32786885245901598</c:v>
                </c:pt>
                <c:pt idx="20178">
                  <c:v>0.34426229508196698</c:v>
                </c:pt>
                <c:pt idx="20179">
                  <c:v>0.36065573770491799</c:v>
                </c:pt>
                <c:pt idx="20180">
                  <c:v>0.37704918032786799</c:v>
                </c:pt>
                <c:pt idx="20181">
                  <c:v>0.393442622950819</c:v>
                </c:pt>
                <c:pt idx="20182">
                  <c:v>0.40983606557377</c:v>
                </c:pt>
                <c:pt idx="20183">
                  <c:v>0.42622950819672101</c:v>
                </c:pt>
                <c:pt idx="20184">
                  <c:v>0.44262295081967201</c:v>
                </c:pt>
                <c:pt idx="20185">
                  <c:v>0.45901639344262202</c:v>
                </c:pt>
                <c:pt idx="20186">
                  <c:v>0.47540983606557302</c:v>
                </c:pt>
                <c:pt idx="20187">
                  <c:v>0.49180327868852403</c:v>
                </c:pt>
                <c:pt idx="20188">
                  <c:v>0.50819672131147497</c:v>
                </c:pt>
                <c:pt idx="20189">
                  <c:v>0.52459016393442603</c:v>
                </c:pt>
                <c:pt idx="20190">
                  <c:v>0.54098360655737698</c:v>
                </c:pt>
                <c:pt idx="20191">
                  <c:v>0.55737704918032704</c:v>
                </c:pt>
                <c:pt idx="20192">
                  <c:v>0.57377049180327799</c:v>
                </c:pt>
                <c:pt idx="20193">
                  <c:v>0.59016393442622905</c:v>
                </c:pt>
                <c:pt idx="20194">
                  <c:v>0.60655737704918</c:v>
                </c:pt>
                <c:pt idx="20195">
                  <c:v>0.62295081967213095</c:v>
                </c:pt>
                <c:pt idx="20196">
                  <c:v>0.63934426229508201</c:v>
                </c:pt>
                <c:pt idx="20197">
                  <c:v>0.65573770491803196</c:v>
                </c:pt>
                <c:pt idx="20198">
                  <c:v>0.67213114754098302</c:v>
                </c:pt>
                <c:pt idx="20199">
                  <c:v>0.68852459016393397</c:v>
                </c:pt>
                <c:pt idx="20200">
                  <c:v>0.70491803278688503</c:v>
                </c:pt>
                <c:pt idx="20201">
                  <c:v>0.72131147540983598</c:v>
                </c:pt>
                <c:pt idx="20202">
                  <c:v>0.73770491803278604</c:v>
                </c:pt>
                <c:pt idx="20203">
                  <c:v>0.75409836065573699</c:v>
                </c:pt>
                <c:pt idx="20204">
                  <c:v>0.77049180327868805</c:v>
                </c:pt>
                <c:pt idx="20205">
                  <c:v>0.786885245901639</c:v>
                </c:pt>
                <c:pt idx="20206">
                  <c:v>0.80327868852458995</c:v>
                </c:pt>
                <c:pt idx="20207">
                  <c:v>0.81967213114754101</c:v>
                </c:pt>
                <c:pt idx="20208">
                  <c:v>0.83606557377049096</c:v>
                </c:pt>
                <c:pt idx="20209">
                  <c:v>0.85245901639344202</c:v>
                </c:pt>
                <c:pt idx="20210">
                  <c:v>0.86885245901639296</c:v>
                </c:pt>
                <c:pt idx="20211">
                  <c:v>0.88524590163934402</c:v>
                </c:pt>
                <c:pt idx="20212">
                  <c:v>0.90163934426229497</c:v>
                </c:pt>
                <c:pt idx="20213">
                  <c:v>0.91803278688524503</c:v>
                </c:pt>
                <c:pt idx="20214">
                  <c:v>0.93442622950819598</c:v>
                </c:pt>
                <c:pt idx="20215">
                  <c:v>0.95081967213114704</c:v>
                </c:pt>
                <c:pt idx="20216">
                  <c:v>0.96721311475409799</c:v>
                </c:pt>
                <c:pt idx="20217">
                  <c:v>0.98360655737704905</c:v>
                </c:pt>
                <c:pt idx="20218">
                  <c:v>0</c:v>
                </c:pt>
                <c:pt idx="20219">
                  <c:v>1.35135135135135E-2</c:v>
                </c:pt>
                <c:pt idx="20220">
                  <c:v>2.7027027027027001E-2</c:v>
                </c:pt>
                <c:pt idx="20221">
                  <c:v>4.0540540540540501E-2</c:v>
                </c:pt>
                <c:pt idx="20222">
                  <c:v>5.4054054054054002E-2</c:v>
                </c:pt>
                <c:pt idx="20223">
                  <c:v>6.7567567567567502E-2</c:v>
                </c:pt>
                <c:pt idx="20224">
                  <c:v>8.1081081081081002E-2</c:v>
                </c:pt>
                <c:pt idx="20225">
                  <c:v>9.45945945945946E-2</c:v>
                </c:pt>
                <c:pt idx="20226">
                  <c:v>0.108108108108108</c:v>
                </c:pt>
                <c:pt idx="20227">
                  <c:v>0.121621621621621</c:v>
                </c:pt>
                <c:pt idx="20228">
                  <c:v>0.135135135135135</c:v>
                </c:pt>
                <c:pt idx="20229">
                  <c:v>0.14864864864864799</c:v>
                </c:pt>
                <c:pt idx="20230">
                  <c:v>0.162162162162162</c:v>
                </c:pt>
                <c:pt idx="20231">
                  <c:v>0.17567567567567499</c:v>
                </c:pt>
                <c:pt idx="20232">
                  <c:v>0.18918918918918901</c:v>
                </c:pt>
                <c:pt idx="20233">
                  <c:v>0.20270270270270199</c:v>
                </c:pt>
                <c:pt idx="20234">
                  <c:v>0.21621621621621601</c:v>
                </c:pt>
                <c:pt idx="20235">
                  <c:v>0.22972972972972899</c:v>
                </c:pt>
                <c:pt idx="20236">
                  <c:v>0.24324324324324301</c:v>
                </c:pt>
                <c:pt idx="20237">
                  <c:v>0.25675675675675602</c:v>
                </c:pt>
                <c:pt idx="20238">
                  <c:v>0.27027027027027001</c:v>
                </c:pt>
                <c:pt idx="20239">
                  <c:v>0.28378378378378299</c:v>
                </c:pt>
                <c:pt idx="20240">
                  <c:v>0.29729729729729698</c:v>
                </c:pt>
                <c:pt idx="20241">
                  <c:v>0.31081081081081002</c:v>
                </c:pt>
                <c:pt idx="20242">
                  <c:v>0.32432432432432401</c:v>
                </c:pt>
                <c:pt idx="20243">
                  <c:v>0.337837837837837</c:v>
                </c:pt>
                <c:pt idx="20244">
                  <c:v>0.35135135135135098</c:v>
                </c:pt>
                <c:pt idx="20245">
                  <c:v>0.36486486486486402</c:v>
                </c:pt>
                <c:pt idx="20246">
                  <c:v>0.37837837837837801</c:v>
                </c:pt>
                <c:pt idx="20247">
                  <c:v>0.391891891891891</c:v>
                </c:pt>
                <c:pt idx="20248">
                  <c:v>0.40540540540540498</c:v>
                </c:pt>
                <c:pt idx="20249">
                  <c:v>0.41891891891891803</c:v>
                </c:pt>
                <c:pt idx="20250">
                  <c:v>0.43243243243243201</c:v>
                </c:pt>
                <c:pt idx="20251">
                  <c:v>0.445945945945945</c:v>
                </c:pt>
                <c:pt idx="20252">
                  <c:v>0.45945945945945899</c:v>
                </c:pt>
                <c:pt idx="20253">
                  <c:v>0.47297297297297197</c:v>
                </c:pt>
                <c:pt idx="20254">
                  <c:v>0.48648648648648601</c:v>
                </c:pt>
                <c:pt idx="20255">
                  <c:v>0.5</c:v>
                </c:pt>
                <c:pt idx="20256">
                  <c:v>0.51351351351351304</c:v>
                </c:pt>
                <c:pt idx="20257">
                  <c:v>0.52702702702702697</c:v>
                </c:pt>
                <c:pt idx="20258">
                  <c:v>0.54054054054054002</c:v>
                </c:pt>
                <c:pt idx="20259">
                  <c:v>0.55405405405405395</c:v>
                </c:pt>
                <c:pt idx="20260">
                  <c:v>0.56756756756756699</c:v>
                </c:pt>
                <c:pt idx="20261">
                  <c:v>0.58108108108108103</c:v>
                </c:pt>
                <c:pt idx="20262">
                  <c:v>0.59459459459459396</c:v>
                </c:pt>
                <c:pt idx="20263">
                  <c:v>0.608108108108108</c:v>
                </c:pt>
                <c:pt idx="20264">
                  <c:v>0.62162162162162105</c:v>
                </c:pt>
                <c:pt idx="20265">
                  <c:v>0.63513513513513498</c:v>
                </c:pt>
                <c:pt idx="20266">
                  <c:v>0.64864864864864802</c:v>
                </c:pt>
                <c:pt idx="20267">
                  <c:v>0.66216216216216195</c:v>
                </c:pt>
                <c:pt idx="20268">
                  <c:v>0.67567567567567499</c:v>
                </c:pt>
                <c:pt idx="20269">
                  <c:v>0.68918918918918903</c:v>
                </c:pt>
                <c:pt idx="20270">
                  <c:v>0.70270270270270196</c:v>
                </c:pt>
                <c:pt idx="20271">
                  <c:v>0.71621621621621601</c:v>
                </c:pt>
                <c:pt idx="20272">
                  <c:v>0.72972972972972905</c:v>
                </c:pt>
                <c:pt idx="20273">
                  <c:v>0.74324324324324298</c:v>
                </c:pt>
                <c:pt idx="20274">
                  <c:v>0.75675675675675602</c:v>
                </c:pt>
                <c:pt idx="20275">
                  <c:v>0.77027027027026995</c:v>
                </c:pt>
                <c:pt idx="20276">
                  <c:v>0.78378378378378299</c:v>
                </c:pt>
                <c:pt idx="20277">
                  <c:v>0.79729729729729704</c:v>
                </c:pt>
                <c:pt idx="20278">
                  <c:v>0.81081081081080997</c:v>
                </c:pt>
                <c:pt idx="20279">
                  <c:v>0.82432432432432401</c:v>
                </c:pt>
                <c:pt idx="20280">
                  <c:v>0.83783783783783705</c:v>
                </c:pt>
                <c:pt idx="20281">
                  <c:v>0.85135135135135098</c:v>
                </c:pt>
                <c:pt idx="20282">
                  <c:v>0.86486486486486402</c:v>
                </c:pt>
                <c:pt idx="20283">
                  <c:v>0.87837837837837796</c:v>
                </c:pt>
                <c:pt idx="20284">
                  <c:v>0.891891891891891</c:v>
                </c:pt>
                <c:pt idx="20285">
                  <c:v>0.90540540540540504</c:v>
                </c:pt>
                <c:pt idx="20286">
                  <c:v>0.91891891891891897</c:v>
                </c:pt>
                <c:pt idx="20287">
                  <c:v>0.93243243243243201</c:v>
                </c:pt>
                <c:pt idx="20288">
                  <c:v>0.94594594594594505</c:v>
                </c:pt>
                <c:pt idx="20289">
                  <c:v>0.95945945945945899</c:v>
                </c:pt>
                <c:pt idx="20290">
                  <c:v>0.97297297297297303</c:v>
                </c:pt>
                <c:pt idx="20291">
                  <c:v>0.98648648648648596</c:v>
                </c:pt>
                <c:pt idx="20292">
                  <c:v>0</c:v>
                </c:pt>
                <c:pt idx="20293">
                  <c:v>8.6206896551724102E-3</c:v>
                </c:pt>
                <c:pt idx="20294">
                  <c:v>1.72413793103448E-2</c:v>
                </c:pt>
                <c:pt idx="20295">
                  <c:v>2.5862068965517199E-2</c:v>
                </c:pt>
                <c:pt idx="20296">
                  <c:v>3.4482758620689599E-2</c:v>
                </c:pt>
                <c:pt idx="20297">
                  <c:v>4.3103448275862002E-2</c:v>
                </c:pt>
                <c:pt idx="20298">
                  <c:v>5.1724137931034399E-2</c:v>
                </c:pt>
                <c:pt idx="20299">
                  <c:v>6.0344827586206899E-2</c:v>
                </c:pt>
                <c:pt idx="20300">
                  <c:v>6.8965517241379296E-2</c:v>
                </c:pt>
                <c:pt idx="20301">
                  <c:v>7.7586206896551699E-2</c:v>
                </c:pt>
                <c:pt idx="20302">
                  <c:v>8.6206896551724102E-2</c:v>
                </c:pt>
                <c:pt idx="20303">
                  <c:v>9.4827586206896505E-2</c:v>
                </c:pt>
                <c:pt idx="20304">
                  <c:v>0.10344827586206801</c:v>
                </c:pt>
                <c:pt idx="20305">
                  <c:v>0.11206896551724101</c:v>
                </c:pt>
                <c:pt idx="20306">
                  <c:v>0.12068965517241299</c:v>
                </c:pt>
                <c:pt idx="20307">
                  <c:v>0.12931034482758599</c:v>
                </c:pt>
                <c:pt idx="20308">
                  <c:v>0.13793103448275801</c:v>
                </c:pt>
                <c:pt idx="20309">
                  <c:v>0.14655172413793099</c:v>
                </c:pt>
                <c:pt idx="20310">
                  <c:v>0.15517241379310301</c:v>
                </c:pt>
                <c:pt idx="20311">
                  <c:v>0.163793103448275</c:v>
                </c:pt>
                <c:pt idx="20312">
                  <c:v>0.17241379310344801</c:v>
                </c:pt>
                <c:pt idx="20313">
                  <c:v>0.18103448275862</c:v>
                </c:pt>
                <c:pt idx="20314">
                  <c:v>0.18965517241379301</c:v>
                </c:pt>
                <c:pt idx="20315">
                  <c:v>0.198275862068965</c:v>
                </c:pt>
                <c:pt idx="20316">
                  <c:v>0.20689655172413701</c:v>
                </c:pt>
                <c:pt idx="20317">
                  <c:v>0.21551724137931</c:v>
                </c:pt>
                <c:pt idx="20318">
                  <c:v>0.22413793103448201</c:v>
                </c:pt>
                <c:pt idx="20319">
                  <c:v>0.232758620689655</c:v>
                </c:pt>
                <c:pt idx="20320">
                  <c:v>0.24137931034482701</c:v>
                </c:pt>
                <c:pt idx="20321">
                  <c:v>0.25</c:v>
                </c:pt>
                <c:pt idx="20322">
                  <c:v>0.25862068965517199</c:v>
                </c:pt>
                <c:pt idx="20323">
                  <c:v>0.26724137931034397</c:v>
                </c:pt>
                <c:pt idx="20324">
                  <c:v>0.27586206896551702</c:v>
                </c:pt>
                <c:pt idx="20325">
                  <c:v>0.284482758620689</c:v>
                </c:pt>
                <c:pt idx="20326">
                  <c:v>0.29310344827586199</c:v>
                </c:pt>
                <c:pt idx="20327">
                  <c:v>0.30172413793103398</c:v>
                </c:pt>
                <c:pt idx="20328">
                  <c:v>0.31034482758620602</c:v>
                </c:pt>
                <c:pt idx="20329">
                  <c:v>0.318965517241379</c:v>
                </c:pt>
                <c:pt idx="20330">
                  <c:v>0.32758620689655099</c:v>
                </c:pt>
                <c:pt idx="20331">
                  <c:v>0.33620689655172398</c:v>
                </c:pt>
                <c:pt idx="20332">
                  <c:v>0.34482758620689602</c:v>
                </c:pt>
                <c:pt idx="20333">
                  <c:v>0.35344827586206801</c:v>
                </c:pt>
                <c:pt idx="20334">
                  <c:v>0.36206896551724099</c:v>
                </c:pt>
                <c:pt idx="20335">
                  <c:v>0.37068965517241298</c:v>
                </c:pt>
                <c:pt idx="20336">
                  <c:v>0.37931034482758602</c:v>
                </c:pt>
                <c:pt idx="20337">
                  <c:v>0.38793103448275801</c:v>
                </c:pt>
                <c:pt idx="20338">
                  <c:v>0.39655172413793099</c:v>
                </c:pt>
                <c:pt idx="20339">
                  <c:v>0.40517241379310298</c:v>
                </c:pt>
                <c:pt idx="20340">
                  <c:v>0.41379310344827502</c:v>
                </c:pt>
                <c:pt idx="20341">
                  <c:v>0.42241379310344801</c:v>
                </c:pt>
                <c:pt idx="20342">
                  <c:v>0.43103448275862</c:v>
                </c:pt>
                <c:pt idx="20343">
                  <c:v>0.43965517241379298</c:v>
                </c:pt>
                <c:pt idx="20344">
                  <c:v>0.44827586206896503</c:v>
                </c:pt>
                <c:pt idx="20345">
                  <c:v>0.45689655172413701</c:v>
                </c:pt>
                <c:pt idx="20346">
                  <c:v>0.46551724137931</c:v>
                </c:pt>
                <c:pt idx="20347">
                  <c:v>0.47413793103448199</c:v>
                </c:pt>
                <c:pt idx="20348">
                  <c:v>0.48275862068965503</c:v>
                </c:pt>
                <c:pt idx="20349">
                  <c:v>0.49137931034482701</c:v>
                </c:pt>
                <c:pt idx="20350">
                  <c:v>0.5</c:v>
                </c:pt>
                <c:pt idx="20351">
                  <c:v>0.50862068965517204</c:v>
                </c:pt>
                <c:pt idx="20352">
                  <c:v>0.51724137931034397</c:v>
                </c:pt>
                <c:pt idx="20353">
                  <c:v>0.52586206896551702</c:v>
                </c:pt>
                <c:pt idx="20354">
                  <c:v>0.53448275862068895</c:v>
                </c:pt>
                <c:pt idx="20355">
                  <c:v>0.54310344827586199</c:v>
                </c:pt>
                <c:pt idx="20356">
                  <c:v>0.55172413793103403</c:v>
                </c:pt>
                <c:pt idx="20357">
                  <c:v>0.56034482758620596</c:v>
                </c:pt>
                <c:pt idx="20358">
                  <c:v>0.568965517241379</c:v>
                </c:pt>
                <c:pt idx="20359">
                  <c:v>0.57758620689655105</c:v>
                </c:pt>
                <c:pt idx="20360">
                  <c:v>0.58620689655172398</c:v>
                </c:pt>
                <c:pt idx="20361">
                  <c:v>0.59482758620689602</c:v>
                </c:pt>
                <c:pt idx="20362">
                  <c:v>0.60344827586206895</c:v>
                </c:pt>
                <c:pt idx="20363">
                  <c:v>0.61206896551724099</c:v>
                </c:pt>
                <c:pt idx="20364">
                  <c:v>0.62068965517241304</c:v>
                </c:pt>
                <c:pt idx="20365">
                  <c:v>0.62931034482758597</c:v>
                </c:pt>
                <c:pt idx="20366">
                  <c:v>0.63793103448275801</c:v>
                </c:pt>
                <c:pt idx="20367">
                  <c:v>0.64655172413793105</c:v>
                </c:pt>
                <c:pt idx="20368">
                  <c:v>0.65517241379310298</c:v>
                </c:pt>
                <c:pt idx="20369">
                  <c:v>0.66379310344827502</c:v>
                </c:pt>
                <c:pt idx="20370">
                  <c:v>0.67241379310344795</c:v>
                </c:pt>
                <c:pt idx="20371">
                  <c:v>0.68103448275862</c:v>
                </c:pt>
                <c:pt idx="20372">
                  <c:v>0.68965517241379304</c:v>
                </c:pt>
                <c:pt idx="20373">
                  <c:v>0.69827586206896497</c:v>
                </c:pt>
                <c:pt idx="20374">
                  <c:v>0.70689655172413701</c:v>
                </c:pt>
                <c:pt idx="20375">
                  <c:v>0.71551724137931005</c:v>
                </c:pt>
                <c:pt idx="20376">
                  <c:v>0.72413793103448199</c:v>
                </c:pt>
                <c:pt idx="20377">
                  <c:v>0.73275862068965503</c:v>
                </c:pt>
                <c:pt idx="20378">
                  <c:v>0.74137931034482696</c:v>
                </c:pt>
                <c:pt idx="20379">
                  <c:v>0.75</c:v>
                </c:pt>
                <c:pt idx="20380">
                  <c:v>0.75862068965517204</c:v>
                </c:pt>
                <c:pt idx="20381">
                  <c:v>0.76724137931034397</c:v>
                </c:pt>
                <c:pt idx="20382">
                  <c:v>0.77586206896551702</c:v>
                </c:pt>
                <c:pt idx="20383">
                  <c:v>0.78448275862068895</c:v>
                </c:pt>
                <c:pt idx="20384">
                  <c:v>0.79310344827586199</c:v>
                </c:pt>
                <c:pt idx="20385">
                  <c:v>0.80172413793103403</c:v>
                </c:pt>
                <c:pt idx="20386">
                  <c:v>0.81034482758620596</c:v>
                </c:pt>
                <c:pt idx="20387">
                  <c:v>0.818965517241379</c:v>
                </c:pt>
                <c:pt idx="20388">
                  <c:v>0.82758620689655105</c:v>
                </c:pt>
                <c:pt idx="20389">
                  <c:v>0.83620689655172398</c:v>
                </c:pt>
                <c:pt idx="20390">
                  <c:v>0.84482758620689602</c:v>
                </c:pt>
                <c:pt idx="20391">
                  <c:v>0.85344827586206895</c:v>
                </c:pt>
                <c:pt idx="20392">
                  <c:v>0.86206896551724099</c:v>
                </c:pt>
                <c:pt idx="20393">
                  <c:v>0.87068965517241304</c:v>
                </c:pt>
                <c:pt idx="20394">
                  <c:v>0.87931034482758597</c:v>
                </c:pt>
                <c:pt idx="20395">
                  <c:v>0.88793103448275801</c:v>
                </c:pt>
                <c:pt idx="20396">
                  <c:v>0.89655172413793105</c:v>
                </c:pt>
                <c:pt idx="20397">
                  <c:v>0.90517241379310298</c:v>
                </c:pt>
                <c:pt idx="20398">
                  <c:v>0.91379310344827502</c:v>
                </c:pt>
                <c:pt idx="20399">
                  <c:v>0.92241379310344795</c:v>
                </c:pt>
                <c:pt idx="20400">
                  <c:v>0.93103448275862</c:v>
                </c:pt>
                <c:pt idx="20401">
                  <c:v>0.93965517241379304</c:v>
                </c:pt>
                <c:pt idx="20402">
                  <c:v>0.94827586206896497</c:v>
                </c:pt>
                <c:pt idx="20403">
                  <c:v>0.95689655172413701</c:v>
                </c:pt>
                <c:pt idx="20404">
                  <c:v>0.96551724137931005</c:v>
                </c:pt>
                <c:pt idx="20405">
                  <c:v>0.97413793103448199</c:v>
                </c:pt>
                <c:pt idx="20406">
                  <c:v>0.98275862068965503</c:v>
                </c:pt>
                <c:pt idx="20407">
                  <c:v>0.99137931034482696</c:v>
                </c:pt>
                <c:pt idx="20408">
                  <c:v>0</c:v>
                </c:pt>
                <c:pt idx="20409">
                  <c:v>2.5000000000000001E-2</c:v>
                </c:pt>
                <c:pt idx="20410">
                  <c:v>0.05</c:v>
                </c:pt>
                <c:pt idx="20411">
                  <c:v>7.4999999999999997E-2</c:v>
                </c:pt>
                <c:pt idx="20412">
                  <c:v>0.1</c:v>
                </c:pt>
                <c:pt idx="20413">
                  <c:v>0.125</c:v>
                </c:pt>
                <c:pt idx="20414">
                  <c:v>0.15</c:v>
                </c:pt>
                <c:pt idx="20415">
                  <c:v>0.17499999999999999</c:v>
                </c:pt>
                <c:pt idx="20416">
                  <c:v>0.2</c:v>
                </c:pt>
                <c:pt idx="20417">
                  <c:v>0.22500000000000001</c:v>
                </c:pt>
                <c:pt idx="20418">
                  <c:v>0.25</c:v>
                </c:pt>
                <c:pt idx="20419">
                  <c:v>0.27500000000000002</c:v>
                </c:pt>
                <c:pt idx="20420">
                  <c:v>0.3</c:v>
                </c:pt>
                <c:pt idx="20421">
                  <c:v>0.32500000000000001</c:v>
                </c:pt>
                <c:pt idx="20422">
                  <c:v>0.35</c:v>
                </c:pt>
                <c:pt idx="20423">
                  <c:v>0.375</c:v>
                </c:pt>
                <c:pt idx="20424">
                  <c:v>0.4</c:v>
                </c:pt>
                <c:pt idx="20425">
                  <c:v>0.42499999999999999</c:v>
                </c:pt>
                <c:pt idx="20426">
                  <c:v>0.45</c:v>
                </c:pt>
                <c:pt idx="20427">
                  <c:v>0.47499999999999998</c:v>
                </c:pt>
                <c:pt idx="20428">
                  <c:v>0.5</c:v>
                </c:pt>
                <c:pt idx="20429">
                  <c:v>0.52500000000000002</c:v>
                </c:pt>
                <c:pt idx="20430">
                  <c:v>0.55000000000000004</c:v>
                </c:pt>
                <c:pt idx="20431">
                  <c:v>0.57499999999999996</c:v>
                </c:pt>
                <c:pt idx="20432">
                  <c:v>0.6</c:v>
                </c:pt>
                <c:pt idx="20433">
                  <c:v>0.625</c:v>
                </c:pt>
                <c:pt idx="20434">
                  <c:v>0.65</c:v>
                </c:pt>
                <c:pt idx="20435">
                  <c:v>0.67500000000000004</c:v>
                </c:pt>
                <c:pt idx="20436">
                  <c:v>0.7</c:v>
                </c:pt>
                <c:pt idx="20437">
                  <c:v>0.72499999999999998</c:v>
                </c:pt>
                <c:pt idx="20438">
                  <c:v>0.75</c:v>
                </c:pt>
                <c:pt idx="20439">
                  <c:v>0.77500000000000002</c:v>
                </c:pt>
                <c:pt idx="20440">
                  <c:v>0.8</c:v>
                </c:pt>
                <c:pt idx="20441">
                  <c:v>0.82499999999999996</c:v>
                </c:pt>
                <c:pt idx="20442">
                  <c:v>0.85</c:v>
                </c:pt>
                <c:pt idx="20443">
                  <c:v>0.875</c:v>
                </c:pt>
                <c:pt idx="20444">
                  <c:v>0.9</c:v>
                </c:pt>
                <c:pt idx="20445">
                  <c:v>0.92500000000000004</c:v>
                </c:pt>
                <c:pt idx="20446">
                  <c:v>0.95</c:v>
                </c:pt>
                <c:pt idx="20447">
                  <c:v>0.97499999999999998</c:v>
                </c:pt>
                <c:pt idx="20448">
                  <c:v>0</c:v>
                </c:pt>
                <c:pt idx="20449">
                  <c:v>2.8571428571428501E-2</c:v>
                </c:pt>
                <c:pt idx="20450">
                  <c:v>5.7142857142857099E-2</c:v>
                </c:pt>
                <c:pt idx="20451">
                  <c:v>8.5714285714285701E-2</c:v>
                </c:pt>
                <c:pt idx="20452">
                  <c:v>0.114285714285714</c:v>
                </c:pt>
                <c:pt idx="20453">
                  <c:v>0.14285714285714199</c:v>
                </c:pt>
                <c:pt idx="20454">
                  <c:v>0.17142857142857101</c:v>
                </c:pt>
                <c:pt idx="20455">
                  <c:v>0.2</c:v>
                </c:pt>
                <c:pt idx="20456">
                  <c:v>0.22857142857142801</c:v>
                </c:pt>
                <c:pt idx="20457">
                  <c:v>0.25714285714285701</c:v>
                </c:pt>
                <c:pt idx="20458">
                  <c:v>0.28571428571428498</c:v>
                </c:pt>
                <c:pt idx="20459">
                  <c:v>0.314285714285714</c:v>
                </c:pt>
                <c:pt idx="20460">
                  <c:v>0.34285714285714203</c:v>
                </c:pt>
                <c:pt idx="20461">
                  <c:v>0.371428571428571</c:v>
                </c:pt>
                <c:pt idx="20462">
                  <c:v>0.4</c:v>
                </c:pt>
                <c:pt idx="20463">
                  <c:v>0.42857142857142799</c:v>
                </c:pt>
                <c:pt idx="20464">
                  <c:v>0.45714285714285702</c:v>
                </c:pt>
                <c:pt idx="20465">
                  <c:v>0.48571428571428499</c:v>
                </c:pt>
                <c:pt idx="20466">
                  <c:v>0.51428571428571401</c:v>
                </c:pt>
                <c:pt idx="20467">
                  <c:v>0.54285714285714204</c:v>
                </c:pt>
                <c:pt idx="20468">
                  <c:v>0.57142857142857095</c:v>
                </c:pt>
                <c:pt idx="20469">
                  <c:v>0.6</c:v>
                </c:pt>
                <c:pt idx="20470">
                  <c:v>0.628571428571428</c:v>
                </c:pt>
                <c:pt idx="20471">
                  <c:v>0.65714285714285703</c:v>
                </c:pt>
                <c:pt idx="20472">
                  <c:v>0.68571428571428505</c:v>
                </c:pt>
                <c:pt idx="20473">
                  <c:v>0.71428571428571397</c:v>
                </c:pt>
                <c:pt idx="20474">
                  <c:v>0.74285714285714199</c:v>
                </c:pt>
                <c:pt idx="20475">
                  <c:v>0.77142857142857102</c:v>
                </c:pt>
                <c:pt idx="20476">
                  <c:v>0.8</c:v>
                </c:pt>
                <c:pt idx="20477">
                  <c:v>0.82857142857142796</c:v>
                </c:pt>
                <c:pt idx="20478">
                  <c:v>0.85714285714285698</c:v>
                </c:pt>
                <c:pt idx="20479">
                  <c:v>0.88571428571428501</c:v>
                </c:pt>
                <c:pt idx="20480">
                  <c:v>0.91428571428571404</c:v>
                </c:pt>
                <c:pt idx="20481">
                  <c:v>0.94285714285714195</c:v>
                </c:pt>
                <c:pt idx="20482">
                  <c:v>0.97142857142857097</c:v>
                </c:pt>
                <c:pt idx="20483">
                  <c:v>0</c:v>
                </c:pt>
                <c:pt idx="20484">
                  <c:v>1.51515151515151E-2</c:v>
                </c:pt>
                <c:pt idx="20485">
                  <c:v>3.03030303030303E-2</c:v>
                </c:pt>
                <c:pt idx="20486">
                  <c:v>4.54545454545454E-2</c:v>
                </c:pt>
                <c:pt idx="20487">
                  <c:v>6.0606060606060601E-2</c:v>
                </c:pt>
                <c:pt idx="20488">
                  <c:v>7.5757575757575704E-2</c:v>
                </c:pt>
                <c:pt idx="20489">
                  <c:v>9.0909090909090898E-2</c:v>
                </c:pt>
                <c:pt idx="20490">
                  <c:v>0.10606060606060599</c:v>
                </c:pt>
                <c:pt idx="20491">
                  <c:v>0.12121212121212099</c:v>
                </c:pt>
                <c:pt idx="20492">
                  <c:v>0.13636363636363599</c:v>
                </c:pt>
                <c:pt idx="20493">
                  <c:v>0.15151515151515099</c:v>
                </c:pt>
                <c:pt idx="20494">
                  <c:v>0.16666666666666599</c:v>
                </c:pt>
                <c:pt idx="20495">
                  <c:v>0.18181818181818099</c:v>
                </c:pt>
                <c:pt idx="20496">
                  <c:v>0.19696969696969599</c:v>
                </c:pt>
                <c:pt idx="20497">
                  <c:v>0.21212121212121199</c:v>
                </c:pt>
                <c:pt idx="20498">
                  <c:v>0.22727272727272699</c:v>
                </c:pt>
                <c:pt idx="20499">
                  <c:v>0.24242424242424199</c:v>
                </c:pt>
                <c:pt idx="20500">
                  <c:v>0.25757575757575701</c:v>
                </c:pt>
                <c:pt idx="20501">
                  <c:v>0.27272727272727199</c:v>
                </c:pt>
                <c:pt idx="20502">
                  <c:v>0.28787878787878701</c:v>
                </c:pt>
                <c:pt idx="20503">
                  <c:v>0.30303030303030298</c:v>
                </c:pt>
                <c:pt idx="20504">
                  <c:v>0.31818181818181801</c:v>
                </c:pt>
                <c:pt idx="20505">
                  <c:v>0.33333333333333298</c:v>
                </c:pt>
                <c:pt idx="20506">
                  <c:v>0.34848484848484801</c:v>
                </c:pt>
                <c:pt idx="20507">
                  <c:v>0.36363636363636298</c:v>
                </c:pt>
                <c:pt idx="20508">
                  <c:v>0.37878787878787801</c:v>
                </c:pt>
                <c:pt idx="20509">
                  <c:v>0.39393939393939298</c:v>
                </c:pt>
                <c:pt idx="20510">
                  <c:v>0.40909090909090901</c:v>
                </c:pt>
                <c:pt idx="20511">
                  <c:v>0.42424242424242398</c:v>
                </c:pt>
                <c:pt idx="20512">
                  <c:v>0.439393939393939</c:v>
                </c:pt>
                <c:pt idx="20513">
                  <c:v>0.45454545454545398</c:v>
                </c:pt>
                <c:pt idx="20514">
                  <c:v>0.469696969696969</c:v>
                </c:pt>
                <c:pt idx="20515">
                  <c:v>0.48484848484848397</c:v>
                </c:pt>
                <c:pt idx="20516">
                  <c:v>0.5</c:v>
                </c:pt>
                <c:pt idx="20517">
                  <c:v>0.51515151515151503</c:v>
                </c:pt>
                <c:pt idx="20518">
                  <c:v>0.53030303030303005</c:v>
                </c:pt>
                <c:pt idx="20519">
                  <c:v>0.54545454545454497</c:v>
                </c:pt>
                <c:pt idx="20520">
                  <c:v>0.56060606060606</c:v>
                </c:pt>
                <c:pt idx="20521">
                  <c:v>0.57575757575757502</c:v>
                </c:pt>
                <c:pt idx="20522">
                  <c:v>0.59090909090909005</c:v>
                </c:pt>
                <c:pt idx="20523">
                  <c:v>0.60606060606060597</c:v>
                </c:pt>
                <c:pt idx="20524">
                  <c:v>0.62121212121212099</c:v>
                </c:pt>
                <c:pt idx="20525">
                  <c:v>0.63636363636363602</c:v>
                </c:pt>
                <c:pt idx="20526">
                  <c:v>0.65151515151515105</c:v>
                </c:pt>
                <c:pt idx="20527">
                  <c:v>0.66666666666666596</c:v>
                </c:pt>
                <c:pt idx="20528">
                  <c:v>0.68181818181818099</c:v>
                </c:pt>
                <c:pt idx="20529">
                  <c:v>0.69696969696969702</c:v>
                </c:pt>
                <c:pt idx="20530">
                  <c:v>0.71212121212121204</c:v>
                </c:pt>
                <c:pt idx="20531">
                  <c:v>0.72727272727272696</c:v>
                </c:pt>
                <c:pt idx="20532">
                  <c:v>0.74242424242424199</c:v>
                </c:pt>
                <c:pt idx="20533">
                  <c:v>0.75757575757575701</c:v>
                </c:pt>
                <c:pt idx="20534">
                  <c:v>0.77272727272727204</c:v>
                </c:pt>
                <c:pt idx="20535">
                  <c:v>0.78787878787878696</c:v>
                </c:pt>
                <c:pt idx="20536">
                  <c:v>0.80303030303030298</c:v>
                </c:pt>
                <c:pt idx="20537">
                  <c:v>0.81818181818181801</c:v>
                </c:pt>
                <c:pt idx="20538">
                  <c:v>0.83333333333333304</c:v>
                </c:pt>
                <c:pt idx="20539">
                  <c:v>0.84848484848484795</c:v>
                </c:pt>
                <c:pt idx="20540">
                  <c:v>0.86363636363636298</c:v>
                </c:pt>
                <c:pt idx="20541">
                  <c:v>0.87878787878787801</c:v>
                </c:pt>
                <c:pt idx="20542">
                  <c:v>0.89393939393939303</c:v>
                </c:pt>
                <c:pt idx="20543">
                  <c:v>0.90909090909090895</c:v>
                </c:pt>
                <c:pt idx="20544">
                  <c:v>0.92424242424242398</c:v>
                </c:pt>
                <c:pt idx="20545">
                  <c:v>0.939393939393939</c:v>
                </c:pt>
                <c:pt idx="20546">
                  <c:v>0.95454545454545403</c:v>
                </c:pt>
                <c:pt idx="20547">
                  <c:v>0.96969696969696895</c:v>
                </c:pt>
                <c:pt idx="20548">
                  <c:v>0.98484848484848397</c:v>
                </c:pt>
                <c:pt idx="20549">
                  <c:v>0</c:v>
                </c:pt>
                <c:pt idx="20550">
                  <c:v>2.27272727272727E-2</c:v>
                </c:pt>
                <c:pt idx="20551">
                  <c:v>4.54545454545454E-2</c:v>
                </c:pt>
                <c:pt idx="20552">
                  <c:v>6.8181818181818094E-2</c:v>
                </c:pt>
                <c:pt idx="20553">
                  <c:v>9.0909090909090898E-2</c:v>
                </c:pt>
                <c:pt idx="20554">
                  <c:v>0.11363636363636299</c:v>
                </c:pt>
                <c:pt idx="20555">
                  <c:v>0.13636363636363599</c:v>
                </c:pt>
                <c:pt idx="20556">
                  <c:v>0.15909090909090901</c:v>
                </c:pt>
                <c:pt idx="20557">
                  <c:v>0.18181818181818099</c:v>
                </c:pt>
                <c:pt idx="20558">
                  <c:v>0.204545454545454</c:v>
                </c:pt>
                <c:pt idx="20559">
                  <c:v>0.22727272727272699</c:v>
                </c:pt>
                <c:pt idx="20560">
                  <c:v>0.25</c:v>
                </c:pt>
                <c:pt idx="20561">
                  <c:v>0.27272727272727199</c:v>
                </c:pt>
                <c:pt idx="20562">
                  <c:v>0.29545454545454503</c:v>
                </c:pt>
                <c:pt idx="20563">
                  <c:v>0.31818181818181801</c:v>
                </c:pt>
                <c:pt idx="20564">
                  <c:v>0.34090909090909</c:v>
                </c:pt>
                <c:pt idx="20565">
                  <c:v>0.36363636363636298</c:v>
                </c:pt>
                <c:pt idx="20566">
                  <c:v>0.38636363636363602</c:v>
                </c:pt>
                <c:pt idx="20567">
                  <c:v>0.40909090909090901</c:v>
                </c:pt>
                <c:pt idx="20568">
                  <c:v>0.43181818181818099</c:v>
                </c:pt>
                <c:pt idx="20569">
                  <c:v>0.45454545454545398</c:v>
                </c:pt>
                <c:pt idx="20570">
                  <c:v>0.47727272727272702</c:v>
                </c:pt>
                <c:pt idx="20571">
                  <c:v>0.5</c:v>
                </c:pt>
                <c:pt idx="20572">
                  <c:v>0.52272727272727204</c:v>
                </c:pt>
                <c:pt idx="20573">
                  <c:v>0.54545454545454497</c:v>
                </c:pt>
                <c:pt idx="20574">
                  <c:v>0.56818181818181801</c:v>
                </c:pt>
                <c:pt idx="20575">
                  <c:v>0.59090909090909005</c:v>
                </c:pt>
                <c:pt idx="20576">
                  <c:v>0.61363636363636298</c:v>
                </c:pt>
                <c:pt idx="20577">
                  <c:v>0.63636363636363602</c:v>
                </c:pt>
                <c:pt idx="20578">
                  <c:v>0.65909090909090895</c:v>
                </c:pt>
                <c:pt idx="20579">
                  <c:v>0.68181818181818099</c:v>
                </c:pt>
                <c:pt idx="20580">
                  <c:v>0.70454545454545403</c:v>
                </c:pt>
                <c:pt idx="20581">
                  <c:v>0.72727272727272696</c:v>
                </c:pt>
                <c:pt idx="20582">
                  <c:v>0.75</c:v>
                </c:pt>
                <c:pt idx="20583">
                  <c:v>0.77272727272727204</c:v>
                </c:pt>
                <c:pt idx="20584">
                  <c:v>0.79545454545454497</c:v>
                </c:pt>
                <c:pt idx="20585">
                  <c:v>0.81818181818181801</c:v>
                </c:pt>
                <c:pt idx="20586">
                  <c:v>0.84090909090909005</c:v>
                </c:pt>
                <c:pt idx="20587">
                  <c:v>0.86363636363636298</c:v>
                </c:pt>
                <c:pt idx="20588">
                  <c:v>0.88636363636363602</c:v>
                </c:pt>
                <c:pt idx="20589">
                  <c:v>0.90909090909090895</c:v>
                </c:pt>
                <c:pt idx="20590">
                  <c:v>0.93181818181818099</c:v>
                </c:pt>
                <c:pt idx="20591">
                  <c:v>0.95454545454545403</c:v>
                </c:pt>
                <c:pt idx="20592">
                  <c:v>0.97727272727272696</c:v>
                </c:pt>
                <c:pt idx="20593">
                  <c:v>0</c:v>
                </c:pt>
                <c:pt idx="20594">
                  <c:v>8.3333333333333301E-2</c:v>
                </c:pt>
                <c:pt idx="20595">
                  <c:v>0.16666666666666599</c:v>
                </c:pt>
                <c:pt idx="20596">
                  <c:v>0.25</c:v>
                </c:pt>
                <c:pt idx="20597">
                  <c:v>0.33333333333333298</c:v>
                </c:pt>
                <c:pt idx="20598">
                  <c:v>0.41666666666666602</c:v>
                </c:pt>
                <c:pt idx="20599">
                  <c:v>0.5</c:v>
                </c:pt>
                <c:pt idx="20600">
                  <c:v>0.58333333333333304</c:v>
                </c:pt>
                <c:pt idx="20601">
                  <c:v>0.66666666666666596</c:v>
                </c:pt>
                <c:pt idx="20602">
                  <c:v>0.75</c:v>
                </c:pt>
                <c:pt idx="20603">
                  <c:v>0.83333333333333304</c:v>
                </c:pt>
                <c:pt idx="20604">
                  <c:v>0.91666666666666596</c:v>
                </c:pt>
                <c:pt idx="20605">
                  <c:v>0</c:v>
                </c:pt>
                <c:pt idx="20606">
                  <c:v>0.25</c:v>
                </c:pt>
                <c:pt idx="20607">
                  <c:v>0.5</c:v>
                </c:pt>
                <c:pt idx="20608">
                  <c:v>0.75</c:v>
                </c:pt>
                <c:pt idx="20609">
                  <c:v>0</c:v>
                </c:pt>
                <c:pt idx="20610">
                  <c:v>8.3333333333333301E-2</c:v>
                </c:pt>
                <c:pt idx="20611">
                  <c:v>0.16666666666666599</c:v>
                </c:pt>
                <c:pt idx="20612">
                  <c:v>0.25</c:v>
                </c:pt>
                <c:pt idx="20613">
                  <c:v>0.33333333333333298</c:v>
                </c:pt>
                <c:pt idx="20614">
                  <c:v>0.41666666666666602</c:v>
                </c:pt>
                <c:pt idx="20615">
                  <c:v>0.5</c:v>
                </c:pt>
                <c:pt idx="20616">
                  <c:v>0.58333333333333304</c:v>
                </c:pt>
                <c:pt idx="20617">
                  <c:v>0.66666666666666596</c:v>
                </c:pt>
                <c:pt idx="20618">
                  <c:v>0.75</c:v>
                </c:pt>
                <c:pt idx="20619">
                  <c:v>0.83333333333333304</c:v>
                </c:pt>
                <c:pt idx="20620">
                  <c:v>0.91666666666666596</c:v>
                </c:pt>
                <c:pt idx="20621">
                  <c:v>0</c:v>
                </c:pt>
                <c:pt idx="20622">
                  <c:v>0.16666666666666599</c:v>
                </c:pt>
                <c:pt idx="20623">
                  <c:v>0.33333333333333298</c:v>
                </c:pt>
                <c:pt idx="20624">
                  <c:v>0.5</c:v>
                </c:pt>
                <c:pt idx="20625">
                  <c:v>0.66666666666666596</c:v>
                </c:pt>
                <c:pt idx="20626">
                  <c:v>0.83333333333333304</c:v>
                </c:pt>
                <c:pt idx="20627">
                  <c:v>0</c:v>
                </c:pt>
                <c:pt idx="20628">
                  <c:v>3.03030303030303E-2</c:v>
                </c:pt>
                <c:pt idx="20629">
                  <c:v>6.0606060606060601E-2</c:v>
                </c:pt>
                <c:pt idx="20630">
                  <c:v>9.0909090909090898E-2</c:v>
                </c:pt>
                <c:pt idx="20631">
                  <c:v>0.12121212121212099</c:v>
                </c:pt>
                <c:pt idx="20632">
                  <c:v>0.15151515151515099</c:v>
                </c:pt>
                <c:pt idx="20633">
                  <c:v>0.18181818181818099</c:v>
                </c:pt>
                <c:pt idx="20634">
                  <c:v>0.21212121212121199</c:v>
                </c:pt>
                <c:pt idx="20635">
                  <c:v>0.24242424242424199</c:v>
                </c:pt>
                <c:pt idx="20636">
                  <c:v>0.27272727272727199</c:v>
                </c:pt>
                <c:pt idx="20637">
                  <c:v>0.30303030303030298</c:v>
                </c:pt>
                <c:pt idx="20638">
                  <c:v>0.33333333333333298</c:v>
                </c:pt>
                <c:pt idx="20639">
                  <c:v>0.36363636363636298</c:v>
                </c:pt>
                <c:pt idx="20640">
                  <c:v>0.39393939393939298</c:v>
                </c:pt>
                <c:pt idx="20641">
                  <c:v>0.42424242424242398</c:v>
                </c:pt>
                <c:pt idx="20642">
                  <c:v>0.45454545454545398</c:v>
                </c:pt>
                <c:pt idx="20643">
                  <c:v>0.48484848484848397</c:v>
                </c:pt>
                <c:pt idx="20644">
                  <c:v>0.51515151515151503</c:v>
                </c:pt>
                <c:pt idx="20645">
                  <c:v>0.54545454545454497</c:v>
                </c:pt>
                <c:pt idx="20646">
                  <c:v>0.57575757575757502</c:v>
                </c:pt>
                <c:pt idx="20647">
                  <c:v>0.60606060606060597</c:v>
                </c:pt>
                <c:pt idx="20648">
                  <c:v>0.63636363636363602</c:v>
                </c:pt>
                <c:pt idx="20649">
                  <c:v>0.66666666666666596</c:v>
                </c:pt>
                <c:pt idx="20650">
                  <c:v>0.69696969696969702</c:v>
                </c:pt>
                <c:pt idx="20651">
                  <c:v>0.72727272727272696</c:v>
                </c:pt>
                <c:pt idx="20652">
                  <c:v>0.75757575757575701</c:v>
                </c:pt>
                <c:pt idx="20653">
                  <c:v>0.78787878787878696</c:v>
                </c:pt>
                <c:pt idx="20654">
                  <c:v>0.81818181818181801</c:v>
                </c:pt>
                <c:pt idx="20655">
                  <c:v>0.84848484848484795</c:v>
                </c:pt>
                <c:pt idx="20656">
                  <c:v>0.87878787878787801</c:v>
                </c:pt>
                <c:pt idx="20657">
                  <c:v>0.90909090909090895</c:v>
                </c:pt>
                <c:pt idx="20658">
                  <c:v>0.939393939393939</c:v>
                </c:pt>
                <c:pt idx="20659">
                  <c:v>0.96969696969696895</c:v>
                </c:pt>
                <c:pt idx="20660">
                  <c:v>0</c:v>
                </c:pt>
                <c:pt idx="20661">
                  <c:v>2.94117647058823E-2</c:v>
                </c:pt>
                <c:pt idx="20662">
                  <c:v>5.8823529411764698E-2</c:v>
                </c:pt>
                <c:pt idx="20663">
                  <c:v>8.8235294117646995E-2</c:v>
                </c:pt>
                <c:pt idx="20664">
                  <c:v>0.11764705882352899</c:v>
                </c:pt>
                <c:pt idx="20665">
                  <c:v>0.14705882352941099</c:v>
                </c:pt>
                <c:pt idx="20666">
                  <c:v>0.17647058823529399</c:v>
                </c:pt>
                <c:pt idx="20667">
                  <c:v>0.20588235294117599</c:v>
                </c:pt>
                <c:pt idx="20668">
                  <c:v>0.23529411764705799</c:v>
                </c:pt>
                <c:pt idx="20669">
                  <c:v>0.26470588235294101</c:v>
                </c:pt>
                <c:pt idx="20670">
                  <c:v>0.29411764705882298</c:v>
                </c:pt>
                <c:pt idx="20671">
                  <c:v>0.32352941176470501</c:v>
                </c:pt>
                <c:pt idx="20672">
                  <c:v>0.35294117647058798</c:v>
                </c:pt>
                <c:pt idx="20673">
                  <c:v>0.38235294117647001</c:v>
                </c:pt>
                <c:pt idx="20674">
                  <c:v>0.41176470588235198</c:v>
                </c:pt>
                <c:pt idx="20675">
                  <c:v>0.441176470588235</c:v>
                </c:pt>
                <c:pt idx="20676">
                  <c:v>0.47058823529411697</c:v>
                </c:pt>
                <c:pt idx="20677">
                  <c:v>0.5</c:v>
                </c:pt>
                <c:pt idx="20678">
                  <c:v>0.52941176470588203</c:v>
                </c:pt>
                <c:pt idx="20679">
                  <c:v>0.55882352941176405</c:v>
                </c:pt>
                <c:pt idx="20680">
                  <c:v>0.58823529411764697</c:v>
                </c:pt>
                <c:pt idx="20681">
                  <c:v>0.61764705882352899</c:v>
                </c:pt>
                <c:pt idx="20682">
                  <c:v>0.64705882352941102</c:v>
                </c:pt>
                <c:pt idx="20683">
                  <c:v>0.67647058823529405</c:v>
                </c:pt>
                <c:pt idx="20684">
                  <c:v>0.70588235294117596</c:v>
                </c:pt>
                <c:pt idx="20685">
                  <c:v>0.73529411764705799</c:v>
                </c:pt>
                <c:pt idx="20686">
                  <c:v>0.76470588235294101</c:v>
                </c:pt>
                <c:pt idx="20687">
                  <c:v>0.79411764705882304</c:v>
                </c:pt>
                <c:pt idx="20688">
                  <c:v>0.82352941176470495</c:v>
                </c:pt>
                <c:pt idx="20689">
                  <c:v>0.85294117647058798</c:v>
                </c:pt>
                <c:pt idx="20690">
                  <c:v>0.88235294117647001</c:v>
                </c:pt>
                <c:pt idx="20691">
                  <c:v>0.91176470588235203</c:v>
                </c:pt>
                <c:pt idx="20692">
                  <c:v>0.94117647058823495</c:v>
                </c:pt>
                <c:pt idx="20693">
                  <c:v>0.97058823529411697</c:v>
                </c:pt>
                <c:pt idx="20694">
                  <c:v>0</c:v>
                </c:pt>
                <c:pt idx="20695">
                  <c:v>2.7027027027027001E-2</c:v>
                </c:pt>
                <c:pt idx="20696">
                  <c:v>5.4054054054054002E-2</c:v>
                </c:pt>
                <c:pt idx="20697">
                  <c:v>8.1081081081081002E-2</c:v>
                </c:pt>
                <c:pt idx="20698">
                  <c:v>0.108108108108108</c:v>
                </c:pt>
                <c:pt idx="20699">
                  <c:v>0.135135135135135</c:v>
                </c:pt>
                <c:pt idx="20700">
                  <c:v>0.162162162162162</c:v>
                </c:pt>
                <c:pt idx="20701">
                  <c:v>0.18918918918918901</c:v>
                </c:pt>
                <c:pt idx="20702">
                  <c:v>0.21621621621621601</c:v>
                </c:pt>
                <c:pt idx="20703">
                  <c:v>0.24324324324324301</c:v>
                </c:pt>
                <c:pt idx="20704">
                  <c:v>0.27027027027027001</c:v>
                </c:pt>
                <c:pt idx="20705">
                  <c:v>0.29729729729729698</c:v>
                </c:pt>
                <c:pt idx="20706">
                  <c:v>0.32432432432432401</c:v>
                </c:pt>
                <c:pt idx="20707">
                  <c:v>0.35135135135135098</c:v>
                </c:pt>
                <c:pt idx="20708">
                  <c:v>0.37837837837837801</c:v>
                </c:pt>
                <c:pt idx="20709">
                  <c:v>0.40540540540540498</c:v>
                </c:pt>
                <c:pt idx="20710">
                  <c:v>0.43243243243243201</c:v>
                </c:pt>
                <c:pt idx="20711">
                  <c:v>0.45945945945945899</c:v>
                </c:pt>
                <c:pt idx="20712">
                  <c:v>0.48648648648648601</c:v>
                </c:pt>
                <c:pt idx="20713">
                  <c:v>0.51351351351351304</c:v>
                </c:pt>
                <c:pt idx="20714">
                  <c:v>0.54054054054054002</c:v>
                </c:pt>
                <c:pt idx="20715">
                  <c:v>0.56756756756756699</c:v>
                </c:pt>
                <c:pt idx="20716">
                  <c:v>0.59459459459459396</c:v>
                </c:pt>
                <c:pt idx="20717">
                  <c:v>0.62162162162162105</c:v>
                </c:pt>
                <c:pt idx="20718">
                  <c:v>0.64864864864864802</c:v>
                </c:pt>
                <c:pt idx="20719">
                  <c:v>0.67567567567567499</c:v>
                </c:pt>
                <c:pt idx="20720">
                  <c:v>0.70270270270270196</c:v>
                </c:pt>
                <c:pt idx="20721">
                  <c:v>0.72972972972972905</c:v>
                </c:pt>
                <c:pt idx="20722">
                  <c:v>0.75675675675675602</c:v>
                </c:pt>
                <c:pt idx="20723">
                  <c:v>0.78378378378378299</c:v>
                </c:pt>
                <c:pt idx="20724">
                  <c:v>0.81081081081080997</c:v>
                </c:pt>
                <c:pt idx="20725">
                  <c:v>0.83783783783783705</c:v>
                </c:pt>
                <c:pt idx="20726">
                  <c:v>0.86486486486486402</c:v>
                </c:pt>
                <c:pt idx="20727">
                  <c:v>0.891891891891891</c:v>
                </c:pt>
                <c:pt idx="20728">
                  <c:v>0.91891891891891897</c:v>
                </c:pt>
                <c:pt idx="20729">
                  <c:v>0.94594594594594505</c:v>
                </c:pt>
                <c:pt idx="20730">
                  <c:v>0.97297297297297303</c:v>
                </c:pt>
                <c:pt idx="20731">
                  <c:v>0</c:v>
                </c:pt>
                <c:pt idx="20732">
                  <c:v>3.125E-2</c:v>
                </c:pt>
                <c:pt idx="20733">
                  <c:v>6.25E-2</c:v>
                </c:pt>
                <c:pt idx="20734">
                  <c:v>9.375E-2</c:v>
                </c:pt>
                <c:pt idx="20735">
                  <c:v>0.125</c:v>
                </c:pt>
                <c:pt idx="20736">
                  <c:v>0.15625</c:v>
                </c:pt>
                <c:pt idx="20737">
                  <c:v>0.1875</c:v>
                </c:pt>
                <c:pt idx="20738">
                  <c:v>0.21875</c:v>
                </c:pt>
                <c:pt idx="20739">
                  <c:v>0.25</c:v>
                </c:pt>
                <c:pt idx="20740">
                  <c:v>0.28125</c:v>
                </c:pt>
                <c:pt idx="20741">
                  <c:v>0.3125</c:v>
                </c:pt>
                <c:pt idx="20742">
                  <c:v>0.34375</c:v>
                </c:pt>
                <c:pt idx="20743">
                  <c:v>0.375</c:v>
                </c:pt>
                <c:pt idx="20744">
                  <c:v>0.40625</c:v>
                </c:pt>
                <c:pt idx="20745">
                  <c:v>0.4375</c:v>
                </c:pt>
                <c:pt idx="20746">
                  <c:v>0.46875</c:v>
                </c:pt>
                <c:pt idx="20747">
                  <c:v>0.5</c:v>
                </c:pt>
                <c:pt idx="20748">
                  <c:v>0.53125</c:v>
                </c:pt>
                <c:pt idx="20749">
                  <c:v>0.5625</c:v>
                </c:pt>
                <c:pt idx="20750">
                  <c:v>0.59375</c:v>
                </c:pt>
                <c:pt idx="20751">
                  <c:v>0.625</c:v>
                </c:pt>
                <c:pt idx="20752">
                  <c:v>0.65625</c:v>
                </c:pt>
                <c:pt idx="20753">
                  <c:v>0.6875</c:v>
                </c:pt>
                <c:pt idx="20754">
                  <c:v>0.71875</c:v>
                </c:pt>
                <c:pt idx="20755">
                  <c:v>0.75</c:v>
                </c:pt>
                <c:pt idx="20756">
                  <c:v>0.78125</c:v>
                </c:pt>
                <c:pt idx="20757">
                  <c:v>0.8125</c:v>
                </c:pt>
                <c:pt idx="20758">
                  <c:v>0.84375</c:v>
                </c:pt>
                <c:pt idx="20759">
                  <c:v>0.875</c:v>
                </c:pt>
                <c:pt idx="20760">
                  <c:v>0.90625</c:v>
                </c:pt>
                <c:pt idx="20761">
                  <c:v>0.9375</c:v>
                </c:pt>
                <c:pt idx="20762">
                  <c:v>0.96875</c:v>
                </c:pt>
                <c:pt idx="20763">
                  <c:v>0</c:v>
                </c:pt>
                <c:pt idx="20764">
                  <c:v>2.2222222222222199E-2</c:v>
                </c:pt>
                <c:pt idx="20765">
                  <c:v>4.4444444444444398E-2</c:v>
                </c:pt>
                <c:pt idx="20766">
                  <c:v>6.6666666666666596E-2</c:v>
                </c:pt>
                <c:pt idx="20767">
                  <c:v>8.8888888888888795E-2</c:v>
                </c:pt>
                <c:pt idx="20768">
                  <c:v>0.11111111111111099</c:v>
                </c:pt>
                <c:pt idx="20769">
                  <c:v>0.133333333333333</c:v>
                </c:pt>
                <c:pt idx="20770">
                  <c:v>0.155555555555555</c:v>
                </c:pt>
                <c:pt idx="20771">
                  <c:v>0.17777777777777701</c:v>
                </c:pt>
                <c:pt idx="20772">
                  <c:v>0.2</c:v>
                </c:pt>
                <c:pt idx="20773">
                  <c:v>0.22222222222222199</c:v>
                </c:pt>
                <c:pt idx="20774">
                  <c:v>0.24444444444444399</c:v>
                </c:pt>
                <c:pt idx="20775">
                  <c:v>0.266666666666666</c:v>
                </c:pt>
                <c:pt idx="20776">
                  <c:v>0.28888888888888797</c:v>
                </c:pt>
                <c:pt idx="20777">
                  <c:v>0.31111111111111101</c:v>
                </c:pt>
                <c:pt idx="20778">
                  <c:v>0.33333333333333298</c:v>
                </c:pt>
                <c:pt idx="20779">
                  <c:v>0.35555555555555501</c:v>
                </c:pt>
                <c:pt idx="20780">
                  <c:v>0.37777777777777699</c:v>
                </c:pt>
                <c:pt idx="20781">
                  <c:v>0.4</c:v>
                </c:pt>
                <c:pt idx="20782">
                  <c:v>0.422222222222222</c:v>
                </c:pt>
                <c:pt idx="20783">
                  <c:v>0.44444444444444398</c:v>
                </c:pt>
                <c:pt idx="20784">
                  <c:v>0.46666666666666601</c:v>
                </c:pt>
                <c:pt idx="20785">
                  <c:v>0.48888888888888798</c:v>
                </c:pt>
                <c:pt idx="20786">
                  <c:v>0.51111111111111096</c:v>
                </c:pt>
                <c:pt idx="20787">
                  <c:v>0.53333333333333299</c:v>
                </c:pt>
                <c:pt idx="20788">
                  <c:v>0.55555555555555503</c:v>
                </c:pt>
                <c:pt idx="20789">
                  <c:v>0.57777777777777695</c:v>
                </c:pt>
                <c:pt idx="20790">
                  <c:v>0.6</c:v>
                </c:pt>
                <c:pt idx="20791">
                  <c:v>0.62222222222222201</c:v>
                </c:pt>
                <c:pt idx="20792">
                  <c:v>0.64444444444444404</c:v>
                </c:pt>
                <c:pt idx="20793">
                  <c:v>0.66666666666666596</c:v>
                </c:pt>
                <c:pt idx="20794">
                  <c:v>0.688888888888888</c:v>
                </c:pt>
                <c:pt idx="20795">
                  <c:v>0.71111111111111103</c:v>
                </c:pt>
                <c:pt idx="20796">
                  <c:v>0.73333333333333295</c:v>
                </c:pt>
                <c:pt idx="20797">
                  <c:v>0.75555555555555498</c:v>
                </c:pt>
                <c:pt idx="20798">
                  <c:v>0.77777777777777701</c:v>
                </c:pt>
                <c:pt idx="20799">
                  <c:v>0.8</c:v>
                </c:pt>
                <c:pt idx="20800">
                  <c:v>0.82222222222222197</c:v>
                </c:pt>
                <c:pt idx="20801">
                  <c:v>0.844444444444444</c:v>
                </c:pt>
                <c:pt idx="20802">
                  <c:v>0.86666666666666603</c:v>
                </c:pt>
                <c:pt idx="20803">
                  <c:v>0.88888888888888795</c:v>
                </c:pt>
                <c:pt idx="20804">
                  <c:v>0.91111111111111098</c:v>
                </c:pt>
                <c:pt idx="20805">
                  <c:v>0.93333333333333302</c:v>
                </c:pt>
                <c:pt idx="20806">
                  <c:v>0.95555555555555505</c:v>
                </c:pt>
                <c:pt idx="20807">
                  <c:v>0.97777777777777697</c:v>
                </c:pt>
                <c:pt idx="20808">
                  <c:v>0</c:v>
                </c:pt>
                <c:pt idx="20809">
                  <c:v>2.6315789473684199E-2</c:v>
                </c:pt>
                <c:pt idx="20810">
                  <c:v>5.2631578947368397E-2</c:v>
                </c:pt>
                <c:pt idx="20811">
                  <c:v>7.8947368421052599E-2</c:v>
                </c:pt>
                <c:pt idx="20812">
                  <c:v>0.105263157894736</c:v>
                </c:pt>
                <c:pt idx="20813">
                  <c:v>0.13157894736842099</c:v>
                </c:pt>
                <c:pt idx="20814">
                  <c:v>0.157894736842105</c:v>
                </c:pt>
                <c:pt idx="20815">
                  <c:v>0.18421052631578899</c:v>
                </c:pt>
                <c:pt idx="20816">
                  <c:v>0.21052631578947301</c:v>
                </c:pt>
                <c:pt idx="20817">
                  <c:v>0.23684210526315699</c:v>
                </c:pt>
                <c:pt idx="20818">
                  <c:v>0.26315789473684198</c:v>
                </c:pt>
                <c:pt idx="20819">
                  <c:v>0.28947368421052599</c:v>
                </c:pt>
                <c:pt idx="20820">
                  <c:v>0.31578947368421001</c:v>
                </c:pt>
                <c:pt idx="20821">
                  <c:v>0.34210526315789402</c:v>
                </c:pt>
                <c:pt idx="20822">
                  <c:v>0.36842105263157798</c:v>
                </c:pt>
                <c:pt idx="20823">
                  <c:v>0.394736842105263</c:v>
                </c:pt>
                <c:pt idx="20824">
                  <c:v>0.42105263157894701</c:v>
                </c:pt>
                <c:pt idx="20825">
                  <c:v>0.44736842105263103</c:v>
                </c:pt>
                <c:pt idx="20826">
                  <c:v>0.47368421052631499</c:v>
                </c:pt>
                <c:pt idx="20827">
                  <c:v>0.5</c:v>
                </c:pt>
                <c:pt idx="20828">
                  <c:v>0.52631578947368396</c:v>
                </c:pt>
                <c:pt idx="20829">
                  <c:v>0.55263157894736803</c:v>
                </c:pt>
                <c:pt idx="20830">
                  <c:v>0.57894736842105199</c:v>
                </c:pt>
                <c:pt idx="20831">
                  <c:v>0.60526315789473595</c:v>
                </c:pt>
                <c:pt idx="20832">
                  <c:v>0.63157894736842102</c:v>
                </c:pt>
                <c:pt idx="20833">
                  <c:v>0.65789473684210498</c:v>
                </c:pt>
                <c:pt idx="20834">
                  <c:v>0.68421052631578905</c:v>
                </c:pt>
                <c:pt idx="20835">
                  <c:v>0.71052631578947301</c:v>
                </c:pt>
                <c:pt idx="20836">
                  <c:v>0.73684210526315697</c:v>
                </c:pt>
                <c:pt idx="20837">
                  <c:v>0.76315789473684204</c:v>
                </c:pt>
                <c:pt idx="20838">
                  <c:v>0.78947368421052599</c:v>
                </c:pt>
                <c:pt idx="20839">
                  <c:v>0.81578947368420995</c:v>
                </c:pt>
                <c:pt idx="20840">
                  <c:v>0.84210526315789402</c:v>
                </c:pt>
                <c:pt idx="20841">
                  <c:v>0.86842105263157898</c:v>
                </c:pt>
                <c:pt idx="20842">
                  <c:v>0.89473684210526305</c:v>
                </c:pt>
                <c:pt idx="20843">
                  <c:v>0.92105263157894701</c:v>
                </c:pt>
                <c:pt idx="20844">
                  <c:v>0.94736842105263097</c:v>
                </c:pt>
                <c:pt idx="20845">
                  <c:v>0.97368421052631504</c:v>
                </c:pt>
                <c:pt idx="20846">
                  <c:v>0</c:v>
                </c:pt>
                <c:pt idx="20847">
                  <c:v>2.94117647058823E-2</c:v>
                </c:pt>
                <c:pt idx="20848">
                  <c:v>5.8823529411764698E-2</c:v>
                </c:pt>
                <c:pt idx="20849">
                  <c:v>8.8235294117646995E-2</c:v>
                </c:pt>
                <c:pt idx="20850">
                  <c:v>0.11764705882352899</c:v>
                </c:pt>
                <c:pt idx="20851">
                  <c:v>0.14705882352941099</c:v>
                </c:pt>
                <c:pt idx="20852">
                  <c:v>0.17647058823529399</c:v>
                </c:pt>
                <c:pt idx="20853">
                  <c:v>0.20588235294117599</c:v>
                </c:pt>
                <c:pt idx="20854">
                  <c:v>0.23529411764705799</c:v>
                </c:pt>
                <c:pt idx="20855">
                  <c:v>0.26470588235294101</c:v>
                </c:pt>
                <c:pt idx="20856">
                  <c:v>0.29411764705882298</c:v>
                </c:pt>
                <c:pt idx="20857">
                  <c:v>0.32352941176470501</c:v>
                </c:pt>
                <c:pt idx="20858">
                  <c:v>0.35294117647058798</c:v>
                </c:pt>
                <c:pt idx="20859">
                  <c:v>0.38235294117647001</c:v>
                </c:pt>
                <c:pt idx="20860">
                  <c:v>0.41176470588235198</c:v>
                </c:pt>
                <c:pt idx="20861">
                  <c:v>0.441176470588235</c:v>
                </c:pt>
                <c:pt idx="20862">
                  <c:v>0.47058823529411697</c:v>
                </c:pt>
                <c:pt idx="20863">
                  <c:v>0.5</c:v>
                </c:pt>
                <c:pt idx="20864">
                  <c:v>0.52941176470588203</c:v>
                </c:pt>
                <c:pt idx="20865">
                  <c:v>0.55882352941176405</c:v>
                </c:pt>
                <c:pt idx="20866">
                  <c:v>0.58823529411764697</c:v>
                </c:pt>
                <c:pt idx="20867">
                  <c:v>0.61764705882352899</c:v>
                </c:pt>
                <c:pt idx="20868">
                  <c:v>0.64705882352941102</c:v>
                </c:pt>
                <c:pt idx="20869">
                  <c:v>0.67647058823529405</c:v>
                </c:pt>
                <c:pt idx="20870">
                  <c:v>0.70588235294117596</c:v>
                </c:pt>
                <c:pt idx="20871">
                  <c:v>0.73529411764705799</c:v>
                </c:pt>
                <c:pt idx="20872">
                  <c:v>0.76470588235294101</c:v>
                </c:pt>
                <c:pt idx="20873">
                  <c:v>0.79411764705882304</c:v>
                </c:pt>
                <c:pt idx="20874">
                  <c:v>0.82352941176470495</c:v>
                </c:pt>
                <c:pt idx="20875">
                  <c:v>0.85294117647058798</c:v>
                </c:pt>
                <c:pt idx="20876">
                  <c:v>0.88235294117647001</c:v>
                </c:pt>
                <c:pt idx="20877">
                  <c:v>0.91176470588235203</c:v>
                </c:pt>
                <c:pt idx="20878">
                  <c:v>0.94117647058823495</c:v>
                </c:pt>
                <c:pt idx="20879">
                  <c:v>0.97058823529411697</c:v>
                </c:pt>
                <c:pt idx="20880">
                  <c:v>0</c:v>
                </c:pt>
                <c:pt idx="20881">
                  <c:v>8.6206896551724102E-3</c:v>
                </c:pt>
                <c:pt idx="20882">
                  <c:v>1.72413793103448E-2</c:v>
                </c:pt>
                <c:pt idx="20883">
                  <c:v>2.5862068965517199E-2</c:v>
                </c:pt>
                <c:pt idx="20884">
                  <c:v>3.4482758620689599E-2</c:v>
                </c:pt>
                <c:pt idx="20885">
                  <c:v>4.3103448275862002E-2</c:v>
                </c:pt>
                <c:pt idx="20886">
                  <c:v>5.1724137931034399E-2</c:v>
                </c:pt>
                <c:pt idx="20887">
                  <c:v>6.0344827586206899E-2</c:v>
                </c:pt>
                <c:pt idx="20888">
                  <c:v>6.8965517241379296E-2</c:v>
                </c:pt>
                <c:pt idx="20889">
                  <c:v>7.7586206896551699E-2</c:v>
                </c:pt>
                <c:pt idx="20890">
                  <c:v>8.6206896551724102E-2</c:v>
                </c:pt>
                <c:pt idx="20891">
                  <c:v>9.4827586206896505E-2</c:v>
                </c:pt>
                <c:pt idx="20892">
                  <c:v>0.10344827586206801</c:v>
                </c:pt>
                <c:pt idx="20893">
                  <c:v>0.11206896551724101</c:v>
                </c:pt>
                <c:pt idx="20894">
                  <c:v>0.12068965517241299</c:v>
                </c:pt>
                <c:pt idx="20895">
                  <c:v>0.12931034482758599</c:v>
                </c:pt>
                <c:pt idx="20896">
                  <c:v>0.13793103448275801</c:v>
                </c:pt>
                <c:pt idx="20897">
                  <c:v>0.14655172413793099</c:v>
                </c:pt>
                <c:pt idx="20898">
                  <c:v>0.15517241379310301</c:v>
                </c:pt>
                <c:pt idx="20899">
                  <c:v>0.163793103448275</c:v>
                </c:pt>
                <c:pt idx="20900">
                  <c:v>0.17241379310344801</c:v>
                </c:pt>
                <c:pt idx="20901">
                  <c:v>0.18103448275862</c:v>
                </c:pt>
                <c:pt idx="20902">
                  <c:v>0.18965517241379301</c:v>
                </c:pt>
                <c:pt idx="20903">
                  <c:v>0.198275862068965</c:v>
                </c:pt>
                <c:pt idx="20904">
                  <c:v>0.20689655172413701</c:v>
                </c:pt>
                <c:pt idx="20905">
                  <c:v>0.21551724137931</c:v>
                </c:pt>
                <c:pt idx="20906">
                  <c:v>0.22413793103448201</c:v>
                </c:pt>
                <c:pt idx="20907">
                  <c:v>0.232758620689655</c:v>
                </c:pt>
                <c:pt idx="20908">
                  <c:v>0.24137931034482701</c:v>
                </c:pt>
                <c:pt idx="20909">
                  <c:v>0.25</c:v>
                </c:pt>
                <c:pt idx="20910">
                  <c:v>0.25862068965517199</c:v>
                </c:pt>
                <c:pt idx="20911">
                  <c:v>0.26724137931034397</c:v>
                </c:pt>
                <c:pt idx="20912">
                  <c:v>0.27586206896551702</c:v>
                </c:pt>
                <c:pt idx="20913">
                  <c:v>0.284482758620689</c:v>
                </c:pt>
                <c:pt idx="20914">
                  <c:v>0.29310344827586199</c:v>
                </c:pt>
                <c:pt idx="20915">
                  <c:v>0.30172413793103398</c:v>
                </c:pt>
                <c:pt idx="20916">
                  <c:v>0.31034482758620602</c:v>
                </c:pt>
                <c:pt idx="20917">
                  <c:v>0.318965517241379</c:v>
                </c:pt>
                <c:pt idx="20918">
                  <c:v>0.32758620689655099</c:v>
                </c:pt>
                <c:pt idx="20919">
                  <c:v>0.33620689655172398</c:v>
                </c:pt>
                <c:pt idx="20920">
                  <c:v>0.34482758620689602</c:v>
                </c:pt>
                <c:pt idx="20921">
                  <c:v>0.35344827586206801</c:v>
                </c:pt>
                <c:pt idx="20922">
                  <c:v>0.36206896551724099</c:v>
                </c:pt>
                <c:pt idx="20923">
                  <c:v>0.37068965517241298</c:v>
                </c:pt>
                <c:pt idx="20924">
                  <c:v>0.37931034482758602</c:v>
                </c:pt>
                <c:pt idx="20925">
                  <c:v>0.38793103448275801</c:v>
                </c:pt>
                <c:pt idx="20926">
                  <c:v>0.39655172413793099</c:v>
                </c:pt>
                <c:pt idx="20927">
                  <c:v>0.40517241379310298</c:v>
                </c:pt>
                <c:pt idx="20928">
                  <c:v>0.41379310344827502</c:v>
                </c:pt>
                <c:pt idx="20929">
                  <c:v>0.42241379310344801</c:v>
                </c:pt>
                <c:pt idx="20930">
                  <c:v>0.43103448275862</c:v>
                </c:pt>
                <c:pt idx="20931">
                  <c:v>0.43965517241379298</c:v>
                </c:pt>
                <c:pt idx="20932">
                  <c:v>0.44827586206896503</c:v>
                </c:pt>
                <c:pt idx="20933">
                  <c:v>0.45689655172413701</c:v>
                </c:pt>
                <c:pt idx="20934">
                  <c:v>0.46551724137931</c:v>
                </c:pt>
                <c:pt idx="20935">
                  <c:v>0.47413793103448199</c:v>
                </c:pt>
                <c:pt idx="20936">
                  <c:v>0.48275862068965503</c:v>
                </c:pt>
                <c:pt idx="20937">
                  <c:v>0.49137931034482701</c:v>
                </c:pt>
                <c:pt idx="20938">
                  <c:v>0.5</c:v>
                </c:pt>
                <c:pt idx="20939">
                  <c:v>0.50862068965517204</c:v>
                </c:pt>
                <c:pt idx="20940">
                  <c:v>0.51724137931034397</c:v>
                </c:pt>
                <c:pt idx="20941">
                  <c:v>0.52586206896551702</c:v>
                </c:pt>
                <c:pt idx="20942">
                  <c:v>0.53448275862068895</c:v>
                </c:pt>
                <c:pt idx="20943">
                  <c:v>0.54310344827586199</c:v>
                </c:pt>
                <c:pt idx="20944">
                  <c:v>0.55172413793103403</c:v>
                </c:pt>
                <c:pt idx="20945">
                  <c:v>0.56034482758620596</c:v>
                </c:pt>
                <c:pt idx="20946">
                  <c:v>0.568965517241379</c:v>
                </c:pt>
                <c:pt idx="20947">
                  <c:v>0.57758620689655105</c:v>
                </c:pt>
                <c:pt idx="20948">
                  <c:v>0.58620689655172398</c:v>
                </c:pt>
                <c:pt idx="20949">
                  <c:v>0.59482758620689602</c:v>
                </c:pt>
                <c:pt idx="20950">
                  <c:v>0.60344827586206895</c:v>
                </c:pt>
                <c:pt idx="20951">
                  <c:v>0.61206896551724099</c:v>
                </c:pt>
                <c:pt idx="20952">
                  <c:v>0.62068965517241304</c:v>
                </c:pt>
                <c:pt idx="20953">
                  <c:v>0.62931034482758597</c:v>
                </c:pt>
                <c:pt idx="20954">
                  <c:v>0.63793103448275801</c:v>
                </c:pt>
                <c:pt idx="20955">
                  <c:v>0.64655172413793105</c:v>
                </c:pt>
                <c:pt idx="20956">
                  <c:v>0.65517241379310298</c:v>
                </c:pt>
                <c:pt idx="20957">
                  <c:v>0.66379310344827502</c:v>
                </c:pt>
                <c:pt idx="20958">
                  <c:v>0.67241379310344795</c:v>
                </c:pt>
                <c:pt idx="20959">
                  <c:v>0.68103448275862</c:v>
                </c:pt>
                <c:pt idx="20960">
                  <c:v>0.68965517241379304</c:v>
                </c:pt>
                <c:pt idx="20961">
                  <c:v>0.69827586206896497</c:v>
                </c:pt>
                <c:pt idx="20962">
                  <c:v>0.70689655172413701</c:v>
                </c:pt>
                <c:pt idx="20963">
                  <c:v>0.71551724137931005</c:v>
                </c:pt>
                <c:pt idx="20964">
                  <c:v>0.72413793103448199</c:v>
                </c:pt>
                <c:pt idx="20965">
                  <c:v>0.73275862068965503</c:v>
                </c:pt>
                <c:pt idx="20966">
                  <c:v>0.74137931034482696</c:v>
                </c:pt>
                <c:pt idx="20967">
                  <c:v>0.75</c:v>
                </c:pt>
                <c:pt idx="20968">
                  <c:v>0.75862068965517204</c:v>
                </c:pt>
                <c:pt idx="20969">
                  <c:v>0.76724137931034397</c:v>
                </c:pt>
                <c:pt idx="20970">
                  <c:v>0.77586206896551702</c:v>
                </c:pt>
                <c:pt idx="20971">
                  <c:v>0.78448275862068895</c:v>
                </c:pt>
                <c:pt idx="20972">
                  <c:v>0.79310344827586199</c:v>
                </c:pt>
                <c:pt idx="20973">
                  <c:v>0.80172413793103403</c:v>
                </c:pt>
                <c:pt idx="20974">
                  <c:v>0.81034482758620596</c:v>
                </c:pt>
                <c:pt idx="20975">
                  <c:v>0.818965517241379</c:v>
                </c:pt>
                <c:pt idx="20976">
                  <c:v>0.82758620689655105</c:v>
                </c:pt>
                <c:pt idx="20977">
                  <c:v>0.83620689655172398</c:v>
                </c:pt>
                <c:pt idx="20978">
                  <c:v>0.84482758620689602</c:v>
                </c:pt>
                <c:pt idx="20979">
                  <c:v>0.85344827586206895</c:v>
                </c:pt>
                <c:pt idx="20980">
                  <c:v>0.86206896551724099</c:v>
                </c:pt>
                <c:pt idx="20981">
                  <c:v>0.87068965517241304</c:v>
                </c:pt>
                <c:pt idx="20982">
                  <c:v>0.87931034482758597</c:v>
                </c:pt>
                <c:pt idx="20983">
                  <c:v>0.88793103448275801</c:v>
                </c:pt>
                <c:pt idx="20984">
                  <c:v>0.89655172413793105</c:v>
                </c:pt>
                <c:pt idx="20985">
                  <c:v>0.90517241379310298</c:v>
                </c:pt>
                <c:pt idx="20986">
                  <c:v>0.91379310344827502</c:v>
                </c:pt>
                <c:pt idx="20987">
                  <c:v>0.92241379310344795</c:v>
                </c:pt>
                <c:pt idx="20988">
                  <c:v>0.93103448275862</c:v>
                </c:pt>
                <c:pt idx="20989">
                  <c:v>0.93965517241379304</c:v>
                </c:pt>
                <c:pt idx="20990">
                  <c:v>0.94827586206896497</c:v>
                </c:pt>
                <c:pt idx="20991">
                  <c:v>0.95689655172413701</c:v>
                </c:pt>
                <c:pt idx="20992">
                  <c:v>0.96551724137931005</c:v>
                </c:pt>
                <c:pt idx="20993">
                  <c:v>0.97413793103448199</c:v>
                </c:pt>
                <c:pt idx="20994">
                  <c:v>0.98275862068965503</c:v>
                </c:pt>
                <c:pt idx="20995">
                  <c:v>0.99137931034482696</c:v>
                </c:pt>
                <c:pt idx="20996">
                  <c:v>0</c:v>
                </c:pt>
                <c:pt idx="20997">
                  <c:v>3.2258064516128997E-2</c:v>
                </c:pt>
                <c:pt idx="20998">
                  <c:v>6.4516129032257993E-2</c:v>
                </c:pt>
                <c:pt idx="20999">
                  <c:v>9.6774193548387094E-2</c:v>
                </c:pt>
                <c:pt idx="21000">
                  <c:v>0.12903225806451599</c:v>
                </c:pt>
                <c:pt idx="21001">
                  <c:v>0.16129032258064499</c:v>
                </c:pt>
                <c:pt idx="21002">
                  <c:v>0.19354838709677399</c:v>
                </c:pt>
                <c:pt idx="21003">
                  <c:v>0.225806451612903</c:v>
                </c:pt>
                <c:pt idx="21004">
                  <c:v>0.25806451612903197</c:v>
                </c:pt>
                <c:pt idx="21005">
                  <c:v>0.29032258064516098</c:v>
                </c:pt>
                <c:pt idx="21006">
                  <c:v>0.32258064516128998</c:v>
                </c:pt>
                <c:pt idx="21007">
                  <c:v>0.35483870967741898</c:v>
                </c:pt>
                <c:pt idx="21008">
                  <c:v>0.38709677419354799</c:v>
                </c:pt>
                <c:pt idx="21009">
                  <c:v>0.41935483870967699</c:v>
                </c:pt>
                <c:pt idx="21010">
                  <c:v>0.45161290322580599</c:v>
                </c:pt>
                <c:pt idx="21011">
                  <c:v>0.483870967741935</c:v>
                </c:pt>
                <c:pt idx="21012">
                  <c:v>0.51612903225806395</c:v>
                </c:pt>
                <c:pt idx="21013">
                  <c:v>0.54838709677419295</c:v>
                </c:pt>
                <c:pt idx="21014">
                  <c:v>0.58064516129032195</c:v>
                </c:pt>
                <c:pt idx="21015">
                  <c:v>0.61290322580645096</c:v>
                </c:pt>
                <c:pt idx="21016">
                  <c:v>0.64516129032257996</c:v>
                </c:pt>
                <c:pt idx="21017">
                  <c:v>0.67741935483870896</c:v>
                </c:pt>
                <c:pt idx="21018">
                  <c:v>0.70967741935483797</c:v>
                </c:pt>
                <c:pt idx="21019">
                  <c:v>0.74193548387096697</c:v>
                </c:pt>
                <c:pt idx="21020">
                  <c:v>0.77419354838709598</c:v>
                </c:pt>
                <c:pt idx="21021">
                  <c:v>0.80645161290322498</c:v>
                </c:pt>
                <c:pt idx="21022">
                  <c:v>0.83870967741935398</c:v>
                </c:pt>
                <c:pt idx="21023">
                  <c:v>0.87096774193548299</c:v>
                </c:pt>
                <c:pt idx="21024">
                  <c:v>0.90322580645161199</c:v>
                </c:pt>
                <c:pt idx="21025">
                  <c:v>0.93548387096774099</c:v>
                </c:pt>
                <c:pt idx="21026">
                  <c:v>0.967741935483871</c:v>
                </c:pt>
                <c:pt idx="21027">
                  <c:v>0</c:v>
                </c:pt>
                <c:pt idx="21028">
                  <c:v>9.6153846153846107E-3</c:v>
                </c:pt>
                <c:pt idx="21029">
                  <c:v>1.9230769230769201E-2</c:v>
                </c:pt>
                <c:pt idx="21030">
                  <c:v>2.8846153846153799E-2</c:v>
                </c:pt>
                <c:pt idx="21031">
                  <c:v>3.8461538461538401E-2</c:v>
                </c:pt>
                <c:pt idx="21032">
                  <c:v>4.8076923076923003E-2</c:v>
                </c:pt>
                <c:pt idx="21033">
                  <c:v>5.7692307692307598E-2</c:v>
                </c:pt>
                <c:pt idx="21034">
                  <c:v>6.7307692307692304E-2</c:v>
                </c:pt>
                <c:pt idx="21035">
                  <c:v>7.69230769230769E-2</c:v>
                </c:pt>
                <c:pt idx="21036">
                  <c:v>8.6538461538461495E-2</c:v>
                </c:pt>
                <c:pt idx="21037">
                  <c:v>9.6153846153846104E-2</c:v>
                </c:pt>
                <c:pt idx="21038">
                  <c:v>0.10576923076923</c:v>
                </c:pt>
                <c:pt idx="21039">
                  <c:v>0.115384615384615</c:v>
                </c:pt>
                <c:pt idx="21040">
                  <c:v>0.125</c:v>
                </c:pt>
                <c:pt idx="21041">
                  <c:v>0.134615384615384</c:v>
                </c:pt>
                <c:pt idx="21042">
                  <c:v>0.144230769230769</c:v>
                </c:pt>
                <c:pt idx="21043">
                  <c:v>0.15384615384615299</c:v>
                </c:pt>
                <c:pt idx="21044">
                  <c:v>0.16346153846153799</c:v>
                </c:pt>
                <c:pt idx="21045">
                  <c:v>0.17307692307692299</c:v>
                </c:pt>
                <c:pt idx="21046">
                  <c:v>0.18269230769230699</c:v>
                </c:pt>
                <c:pt idx="21047">
                  <c:v>0.19230769230769201</c:v>
                </c:pt>
                <c:pt idx="21048">
                  <c:v>0.20192307692307601</c:v>
                </c:pt>
                <c:pt idx="21049">
                  <c:v>0.21153846153846101</c:v>
                </c:pt>
                <c:pt idx="21050">
                  <c:v>0.22115384615384601</c:v>
                </c:pt>
                <c:pt idx="21051">
                  <c:v>0.23076923076923</c:v>
                </c:pt>
                <c:pt idx="21052">
                  <c:v>0.240384615384615</c:v>
                </c:pt>
                <c:pt idx="21053">
                  <c:v>0.25</c:v>
                </c:pt>
                <c:pt idx="21054">
                  <c:v>0.25961538461538403</c:v>
                </c:pt>
                <c:pt idx="21055">
                  <c:v>0.269230769230769</c:v>
                </c:pt>
                <c:pt idx="21056">
                  <c:v>0.27884615384615302</c:v>
                </c:pt>
                <c:pt idx="21057">
                  <c:v>0.28846153846153799</c:v>
                </c:pt>
                <c:pt idx="21058">
                  <c:v>0.29807692307692302</c:v>
                </c:pt>
                <c:pt idx="21059">
                  <c:v>0.30769230769230699</c:v>
                </c:pt>
                <c:pt idx="21060">
                  <c:v>0.31730769230769201</c:v>
                </c:pt>
                <c:pt idx="21061">
                  <c:v>0.32692307692307598</c:v>
                </c:pt>
                <c:pt idx="21062">
                  <c:v>0.33653846153846101</c:v>
                </c:pt>
                <c:pt idx="21063">
                  <c:v>0.34615384615384598</c:v>
                </c:pt>
                <c:pt idx="21064">
                  <c:v>0.35576923076923</c:v>
                </c:pt>
                <c:pt idx="21065">
                  <c:v>0.36538461538461497</c:v>
                </c:pt>
                <c:pt idx="21066">
                  <c:v>0.375</c:v>
                </c:pt>
                <c:pt idx="21067">
                  <c:v>0.38461538461538403</c:v>
                </c:pt>
                <c:pt idx="21068">
                  <c:v>0.394230769230769</c:v>
                </c:pt>
                <c:pt idx="21069">
                  <c:v>0.40384615384615302</c:v>
                </c:pt>
                <c:pt idx="21070">
                  <c:v>0.41346153846153799</c:v>
                </c:pt>
                <c:pt idx="21071">
                  <c:v>0.42307692307692302</c:v>
                </c:pt>
                <c:pt idx="21072">
                  <c:v>0.43269230769230699</c:v>
                </c:pt>
                <c:pt idx="21073">
                  <c:v>0.44230769230769201</c:v>
                </c:pt>
                <c:pt idx="21074">
                  <c:v>0.45192307692307598</c:v>
                </c:pt>
                <c:pt idx="21075">
                  <c:v>0.46153846153846101</c:v>
                </c:pt>
                <c:pt idx="21076">
                  <c:v>0.47115384615384598</c:v>
                </c:pt>
                <c:pt idx="21077">
                  <c:v>0.48076923076923</c:v>
                </c:pt>
                <c:pt idx="21078">
                  <c:v>0.49038461538461497</c:v>
                </c:pt>
                <c:pt idx="21079">
                  <c:v>0.5</c:v>
                </c:pt>
                <c:pt idx="21080">
                  <c:v>0.50961538461538403</c:v>
                </c:pt>
                <c:pt idx="21081">
                  <c:v>0.51923076923076905</c:v>
                </c:pt>
                <c:pt idx="21082">
                  <c:v>0.52884615384615297</c:v>
                </c:pt>
                <c:pt idx="21083">
                  <c:v>0.53846153846153799</c:v>
                </c:pt>
                <c:pt idx="21084">
                  <c:v>0.54807692307692302</c:v>
                </c:pt>
                <c:pt idx="21085">
                  <c:v>0.55769230769230704</c:v>
                </c:pt>
                <c:pt idx="21086">
                  <c:v>0.56730769230769196</c:v>
                </c:pt>
                <c:pt idx="21087">
                  <c:v>0.57692307692307598</c:v>
                </c:pt>
                <c:pt idx="21088">
                  <c:v>0.58653846153846101</c:v>
                </c:pt>
                <c:pt idx="21089">
                  <c:v>0.59615384615384603</c:v>
                </c:pt>
                <c:pt idx="21090">
                  <c:v>0.60576923076922995</c:v>
                </c:pt>
                <c:pt idx="21091">
                  <c:v>0.61538461538461497</c:v>
                </c:pt>
                <c:pt idx="21092">
                  <c:v>0.625</c:v>
                </c:pt>
                <c:pt idx="21093">
                  <c:v>0.63461538461538403</c:v>
                </c:pt>
                <c:pt idx="21094">
                  <c:v>0.64423076923076905</c:v>
                </c:pt>
                <c:pt idx="21095">
                  <c:v>0.65384615384615297</c:v>
                </c:pt>
                <c:pt idx="21096">
                  <c:v>0.66346153846153799</c:v>
                </c:pt>
                <c:pt idx="21097">
                  <c:v>0.67307692307692302</c:v>
                </c:pt>
                <c:pt idx="21098">
                  <c:v>0.68269230769230704</c:v>
                </c:pt>
                <c:pt idx="21099">
                  <c:v>0.69230769230769196</c:v>
                </c:pt>
                <c:pt idx="21100">
                  <c:v>0.70192307692307598</c:v>
                </c:pt>
                <c:pt idx="21101">
                  <c:v>0.71153846153846101</c:v>
                </c:pt>
                <c:pt idx="21102">
                  <c:v>0.72115384615384603</c:v>
                </c:pt>
                <c:pt idx="21103">
                  <c:v>0.73076923076922995</c:v>
                </c:pt>
                <c:pt idx="21104">
                  <c:v>0.74038461538461497</c:v>
                </c:pt>
                <c:pt idx="21105">
                  <c:v>0.75</c:v>
                </c:pt>
                <c:pt idx="21106">
                  <c:v>0.75961538461538403</c:v>
                </c:pt>
                <c:pt idx="21107">
                  <c:v>0.76923076923076905</c:v>
                </c:pt>
                <c:pt idx="21108">
                  <c:v>0.77884615384615297</c:v>
                </c:pt>
                <c:pt idx="21109">
                  <c:v>0.78846153846153799</c:v>
                </c:pt>
                <c:pt idx="21110">
                  <c:v>0.79807692307692302</c:v>
                </c:pt>
                <c:pt idx="21111">
                  <c:v>0.80769230769230704</c:v>
                </c:pt>
                <c:pt idx="21112">
                  <c:v>0.81730769230769196</c:v>
                </c:pt>
                <c:pt idx="21113">
                  <c:v>0.82692307692307598</c:v>
                </c:pt>
                <c:pt idx="21114">
                  <c:v>0.83653846153846101</c:v>
                </c:pt>
                <c:pt idx="21115">
                  <c:v>0.84615384615384603</c:v>
                </c:pt>
                <c:pt idx="21116">
                  <c:v>0.85576923076922995</c:v>
                </c:pt>
                <c:pt idx="21117">
                  <c:v>0.86538461538461497</c:v>
                </c:pt>
                <c:pt idx="21118">
                  <c:v>0.875</c:v>
                </c:pt>
                <c:pt idx="21119">
                  <c:v>0.88461538461538403</c:v>
                </c:pt>
                <c:pt idx="21120">
                  <c:v>0.89423076923076905</c:v>
                </c:pt>
                <c:pt idx="21121">
                  <c:v>0.90384615384615297</c:v>
                </c:pt>
                <c:pt idx="21122">
                  <c:v>0.91346153846153799</c:v>
                </c:pt>
                <c:pt idx="21123">
                  <c:v>0.92307692307692302</c:v>
                </c:pt>
                <c:pt idx="21124">
                  <c:v>0.93269230769230704</c:v>
                </c:pt>
                <c:pt idx="21125">
                  <c:v>0.94230769230769196</c:v>
                </c:pt>
                <c:pt idx="21126">
                  <c:v>0.95192307692307598</c:v>
                </c:pt>
                <c:pt idx="21127">
                  <c:v>0.96153846153846101</c:v>
                </c:pt>
                <c:pt idx="21128">
                  <c:v>0.97115384615384603</c:v>
                </c:pt>
                <c:pt idx="21129">
                  <c:v>0.98076923076922995</c:v>
                </c:pt>
                <c:pt idx="21130">
                  <c:v>0.99038461538461497</c:v>
                </c:pt>
                <c:pt idx="21131">
                  <c:v>0</c:v>
                </c:pt>
                <c:pt idx="21132">
                  <c:v>2.2222222222222199E-2</c:v>
                </c:pt>
                <c:pt idx="21133">
                  <c:v>4.4444444444444398E-2</c:v>
                </c:pt>
                <c:pt idx="21134">
                  <c:v>6.6666666666666596E-2</c:v>
                </c:pt>
                <c:pt idx="21135">
                  <c:v>8.8888888888888795E-2</c:v>
                </c:pt>
                <c:pt idx="21136">
                  <c:v>0.11111111111111099</c:v>
                </c:pt>
                <c:pt idx="21137">
                  <c:v>0.133333333333333</c:v>
                </c:pt>
                <c:pt idx="21138">
                  <c:v>0.155555555555555</c:v>
                </c:pt>
                <c:pt idx="21139">
                  <c:v>0.17777777777777701</c:v>
                </c:pt>
                <c:pt idx="21140">
                  <c:v>0.2</c:v>
                </c:pt>
                <c:pt idx="21141">
                  <c:v>0.22222222222222199</c:v>
                </c:pt>
                <c:pt idx="21142">
                  <c:v>0.24444444444444399</c:v>
                </c:pt>
                <c:pt idx="21143">
                  <c:v>0.266666666666666</c:v>
                </c:pt>
                <c:pt idx="21144">
                  <c:v>0.28888888888888797</c:v>
                </c:pt>
                <c:pt idx="21145">
                  <c:v>0.31111111111111101</c:v>
                </c:pt>
                <c:pt idx="21146">
                  <c:v>0.33333333333333298</c:v>
                </c:pt>
                <c:pt idx="21147">
                  <c:v>0.35555555555555501</c:v>
                </c:pt>
                <c:pt idx="21148">
                  <c:v>0.37777777777777699</c:v>
                </c:pt>
                <c:pt idx="21149">
                  <c:v>0.4</c:v>
                </c:pt>
                <c:pt idx="21150">
                  <c:v>0.422222222222222</c:v>
                </c:pt>
                <c:pt idx="21151">
                  <c:v>0.44444444444444398</c:v>
                </c:pt>
                <c:pt idx="21152">
                  <c:v>0.46666666666666601</c:v>
                </c:pt>
                <c:pt idx="21153">
                  <c:v>0.48888888888888798</c:v>
                </c:pt>
                <c:pt idx="21154">
                  <c:v>0.51111111111111096</c:v>
                </c:pt>
                <c:pt idx="21155">
                  <c:v>0.53333333333333299</c:v>
                </c:pt>
                <c:pt idx="21156">
                  <c:v>0.55555555555555503</c:v>
                </c:pt>
                <c:pt idx="21157">
                  <c:v>0.57777777777777695</c:v>
                </c:pt>
                <c:pt idx="21158">
                  <c:v>0.6</c:v>
                </c:pt>
                <c:pt idx="21159">
                  <c:v>0.62222222222222201</c:v>
                </c:pt>
                <c:pt idx="21160">
                  <c:v>0.64444444444444404</c:v>
                </c:pt>
                <c:pt idx="21161">
                  <c:v>0.66666666666666596</c:v>
                </c:pt>
                <c:pt idx="21162">
                  <c:v>0.688888888888888</c:v>
                </c:pt>
                <c:pt idx="21163">
                  <c:v>0.71111111111111103</c:v>
                </c:pt>
                <c:pt idx="21164">
                  <c:v>0.73333333333333295</c:v>
                </c:pt>
                <c:pt idx="21165">
                  <c:v>0.75555555555555498</c:v>
                </c:pt>
                <c:pt idx="21166">
                  <c:v>0.77777777777777701</c:v>
                </c:pt>
                <c:pt idx="21167">
                  <c:v>0.8</c:v>
                </c:pt>
                <c:pt idx="21168">
                  <c:v>0.82222222222222197</c:v>
                </c:pt>
                <c:pt idx="21169">
                  <c:v>0.844444444444444</c:v>
                </c:pt>
                <c:pt idx="21170">
                  <c:v>0.86666666666666603</c:v>
                </c:pt>
                <c:pt idx="21171">
                  <c:v>0.88888888888888795</c:v>
                </c:pt>
                <c:pt idx="21172">
                  <c:v>0.91111111111111098</c:v>
                </c:pt>
                <c:pt idx="21173">
                  <c:v>0.93333333333333302</c:v>
                </c:pt>
                <c:pt idx="21174">
                  <c:v>0.95555555555555505</c:v>
                </c:pt>
                <c:pt idx="21175">
                  <c:v>0.97777777777777697</c:v>
                </c:pt>
                <c:pt idx="21176">
                  <c:v>0</c:v>
                </c:pt>
                <c:pt idx="21177">
                  <c:v>3.125E-2</c:v>
                </c:pt>
                <c:pt idx="21178">
                  <c:v>6.25E-2</c:v>
                </c:pt>
                <c:pt idx="21179">
                  <c:v>9.375E-2</c:v>
                </c:pt>
                <c:pt idx="21180">
                  <c:v>0.125</c:v>
                </c:pt>
                <c:pt idx="21181">
                  <c:v>0.15625</c:v>
                </c:pt>
                <c:pt idx="21182">
                  <c:v>0.1875</c:v>
                </c:pt>
                <c:pt idx="21183">
                  <c:v>0.21875</c:v>
                </c:pt>
                <c:pt idx="21184">
                  <c:v>0.25</c:v>
                </c:pt>
                <c:pt idx="21185">
                  <c:v>0.28125</c:v>
                </c:pt>
                <c:pt idx="21186">
                  <c:v>0.3125</c:v>
                </c:pt>
                <c:pt idx="21187">
                  <c:v>0.34375</c:v>
                </c:pt>
                <c:pt idx="21188">
                  <c:v>0.375</c:v>
                </c:pt>
                <c:pt idx="21189">
                  <c:v>0.40625</c:v>
                </c:pt>
                <c:pt idx="21190">
                  <c:v>0.4375</c:v>
                </c:pt>
                <c:pt idx="21191">
                  <c:v>0.46875</c:v>
                </c:pt>
                <c:pt idx="21192">
                  <c:v>0.5</c:v>
                </c:pt>
                <c:pt idx="21193">
                  <c:v>0.53125</c:v>
                </c:pt>
                <c:pt idx="21194">
                  <c:v>0.5625</c:v>
                </c:pt>
                <c:pt idx="21195">
                  <c:v>0.59375</c:v>
                </c:pt>
                <c:pt idx="21196">
                  <c:v>0.625</c:v>
                </c:pt>
                <c:pt idx="21197">
                  <c:v>0.65625</c:v>
                </c:pt>
                <c:pt idx="21198">
                  <c:v>0.6875</c:v>
                </c:pt>
                <c:pt idx="21199">
                  <c:v>0.71875</c:v>
                </c:pt>
                <c:pt idx="21200">
                  <c:v>0.75</c:v>
                </c:pt>
                <c:pt idx="21201">
                  <c:v>0.78125</c:v>
                </c:pt>
                <c:pt idx="21202">
                  <c:v>0.8125</c:v>
                </c:pt>
                <c:pt idx="21203">
                  <c:v>0.84375</c:v>
                </c:pt>
                <c:pt idx="21204">
                  <c:v>0.875</c:v>
                </c:pt>
                <c:pt idx="21205">
                  <c:v>0.90625</c:v>
                </c:pt>
                <c:pt idx="21206">
                  <c:v>0.9375</c:v>
                </c:pt>
                <c:pt idx="21207">
                  <c:v>0.96875</c:v>
                </c:pt>
                <c:pt idx="21208">
                  <c:v>0</c:v>
                </c:pt>
                <c:pt idx="21209">
                  <c:v>1.9230769230769201E-2</c:v>
                </c:pt>
                <c:pt idx="21210">
                  <c:v>3.8461538461538401E-2</c:v>
                </c:pt>
                <c:pt idx="21211">
                  <c:v>5.7692307692307598E-2</c:v>
                </c:pt>
                <c:pt idx="21212">
                  <c:v>7.69230769230769E-2</c:v>
                </c:pt>
                <c:pt idx="21213">
                  <c:v>9.6153846153846104E-2</c:v>
                </c:pt>
                <c:pt idx="21214">
                  <c:v>0.115384615384615</c:v>
                </c:pt>
                <c:pt idx="21215">
                  <c:v>0.134615384615384</c:v>
                </c:pt>
                <c:pt idx="21216">
                  <c:v>0.15384615384615299</c:v>
                </c:pt>
                <c:pt idx="21217">
                  <c:v>0.17307692307692299</c:v>
                </c:pt>
                <c:pt idx="21218">
                  <c:v>0.19230769230769201</c:v>
                </c:pt>
                <c:pt idx="21219">
                  <c:v>0.21153846153846101</c:v>
                </c:pt>
                <c:pt idx="21220">
                  <c:v>0.23076923076923</c:v>
                </c:pt>
                <c:pt idx="21221">
                  <c:v>0.25</c:v>
                </c:pt>
                <c:pt idx="21222">
                  <c:v>0.269230769230769</c:v>
                </c:pt>
                <c:pt idx="21223">
                  <c:v>0.28846153846153799</c:v>
                </c:pt>
                <c:pt idx="21224">
                  <c:v>0.30769230769230699</c:v>
                </c:pt>
                <c:pt idx="21225">
                  <c:v>0.32692307692307598</c:v>
                </c:pt>
                <c:pt idx="21226">
                  <c:v>0.34615384615384598</c:v>
                </c:pt>
                <c:pt idx="21227">
                  <c:v>0.36538461538461497</c:v>
                </c:pt>
                <c:pt idx="21228">
                  <c:v>0.38461538461538403</c:v>
                </c:pt>
                <c:pt idx="21229">
                  <c:v>0.40384615384615302</c:v>
                </c:pt>
                <c:pt idx="21230">
                  <c:v>0.42307692307692302</c:v>
                </c:pt>
                <c:pt idx="21231">
                  <c:v>0.44230769230769201</c:v>
                </c:pt>
                <c:pt idx="21232">
                  <c:v>0.46153846153846101</c:v>
                </c:pt>
                <c:pt idx="21233">
                  <c:v>0.48076923076923</c:v>
                </c:pt>
                <c:pt idx="21234">
                  <c:v>0.5</c:v>
                </c:pt>
                <c:pt idx="21235">
                  <c:v>0.51923076923076905</c:v>
                </c:pt>
                <c:pt idx="21236">
                  <c:v>0.53846153846153799</c:v>
                </c:pt>
                <c:pt idx="21237">
                  <c:v>0.55769230769230704</c:v>
                </c:pt>
                <c:pt idx="21238">
                  <c:v>0.57692307692307598</c:v>
                </c:pt>
                <c:pt idx="21239">
                  <c:v>0.59615384615384603</c:v>
                </c:pt>
                <c:pt idx="21240">
                  <c:v>0.61538461538461497</c:v>
                </c:pt>
                <c:pt idx="21241">
                  <c:v>0.63461538461538403</c:v>
                </c:pt>
                <c:pt idx="21242">
                  <c:v>0.65384615384615297</c:v>
                </c:pt>
                <c:pt idx="21243">
                  <c:v>0.67307692307692302</c:v>
                </c:pt>
                <c:pt idx="21244">
                  <c:v>0.69230769230769196</c:v>
                </c:pt>
                <c:pt idx="21245">
                  <c:v>0.71153846153846101</c:v>
                </c:pt>
                <c:pt idx="21246">
                  <c:v>0.73076923076922995</c:v>
                </c:pt>
                <c:pt idx="21247">
                  <c:v>0.75</c:v>
                </c:pt>
                <c:pt idx="21248">
                  <c:v>0.76923076923076905</c:v>
                </c:pt>
                <c:pt idx="21249">
                  <c:v>0.78846153846153799</c:v>
                </c:pt>
                <c:pt idx="21250">
                  <c:v>0.80769230769230704</c:v>
                </c:pt>
                <c:pt idx="21251">
                  <c:v>0.82692307692307598</c:v>
                </c:pt>
                <c:pt idx="21252">
                  <c:v>0.84615384615384603</c:v>
                </c:pt>
                <c:pt idx="21253">
                  <c:v>0.86538461538461497</c:v>
                </c:pt>
                <c:pt idx="21254">
                  <c:v>0.88461538461538403</c:v>
                </c:pt>
                <c:pt idx="21255">
                  <c:v>0.90384615384615297</c:v>
                </c:pt>
                <c:pt idx="21256">
                  <c:v>0.92307692307692302</c:v>
                </c:pt>
                <c:pt idx="21257">
                  <c:v>0.94230769230769196</c:v>
                </c:pt>
                <c:pt idx="21258">
                  <c:v>0.96153846153846101</c:v>
                </c:pt>
                <c:pt idx="21259">
                  <c:v>0.98076923076922995</c:v>
                </c:pt>
                <c:pt idx="21260">
                  <c:v>0</c:v>
                </c:pt>
                <c:pt idx="21261">
                  <c:v>2.1739130434782601E-2</c:v>
                </c:pt>
                <c:pt idx="21262">
                  <c:v>4.3478260869565202E-2</c:v>
                </c:pt>
                <c:pt idx="21263">
                  <c:v>6.5217391304347797E-2</c:v>
                </c:pt>
                <c:pt idx="21264">
                  <c:v>8.6956521739130405E-2</c:v>
                </c:pt>
                <c:pt idx="21265">
                  <c:v>0.108695652173913</c:v>
                </c:pt>
                <c:pt idx="21266">
                  <c:v>0.13043478260869501</c:v>
                </c:pt>
                <c:pt idx="21267">
                  <c:v>0.15217391304347799</c:v>
                </c:pt>
                <c:pt idx="21268">
                  <c:v>0.17391304347826</c:v>
                </c:pt>
                <c:pt idx="21269">
                  <c:v>0.19565217391304299</c:v>
                </c:pt>
                <c:pt idx="21270">
                  <c:v>0.217391304347826</c:v>
                </c:pt>
                <c:pt idx="21271">
                  <c:v>0.23913043478260801</c:v>
                </c:pt>
                <c:pt idx="21272">
                  <c:v>0.26086956521739102</c:v>
                </c:pt>
                <c:pt idx="21273">
                  <c:v>0.282608695652173</c:v>
                </c:pt>
                <c:pt idx="21274">
                  <c:v>0.30434782608695599</c:v>
                </c:pt>
                <c:pt idx="21275">
                  <c:v>0.32608695652173902</c:v>
                </c:pt>
                <c:pt idx="21276">
                  <c:v>0.34782608695652101</c:v>
                </c:pt>
                <c:pt idx="21277">
                  <c:v>0.36956521739130399</c:v>
                </c:pt>
                <c:pt idx="21278">
                  <c:v>0.39130434782608697</c:v>
                </c:pt>
                <c:pt idx="21279">
                  <c:v>0.41304347826086901</c:v>
                </c:pt>
                <c:pt idx="21280">
                  <c:v>0.434782608695652</c:v>
                </c:pt>
                <c:pt idx="21281">
                  <c:v>0.45652173913043398</c:v>
                </c:pt>
                <c:pt idx="21282">
                  <c:v>0.47826086956521702</c:v>
                </c:pt>
                <c:pt idx="21283">
                  <c:v>0.5</c:v>
                </c:pt>
                <c:pt idx="21284">
                  <c:v>0.52173913043478204</c:v>
                </c:pt>
                <c:pt idx="21285">
                  <c:v>0.54347826086956497</c:v>
                </c:pt>
                <c:pt idx="21286">
                  <c:v>0.56521739130434701</c:v>
                </c:pt>
                <c:pt idx="21287">
                  <c:v>0.58695652173913004</c:v>
                </c:pt>
                <c:pt idx="21288">
                  <c:v>0.60869565217391297</c:v>
                </c:pt>
                <c:pt idx="21289">
                  <c:v>0.63043478260869501</c:v>
                </c:pt>
                <c:pt idx="21290">
                  <c:v>0.65217391304347805</c:v>
                </c:pt>
                <c:pt idx="21291">
                  <c:v>0.67391304347825998</c:v>
                </c:pt>
                <c:pt idx="21292">
                  <c:v>0.69565217391304301</c:v>
                </c:pt>
                <c:pt idx="21293">
                  <c:v>0.71739130434782605</c:v>
                </c:pt>
                <c:pt idx="21294">
                  <c:v>0.73913043478260798</c:v>
                </c:pt>
                <c:pt idx="21295">
                  <c:v>0.76086956521739102</c:v>
                </c:pt>
                <c:pt idx="21296">
                  <c:v>0.78260869565217395</c:v>
                </c:pt>
                <c:pt idx="21297">
                  <c:v>0.80434782608695599</c:v>
                </c:pt>
                <c:pt idx="21298">
                  <c:v>0.82608695652173902</c:v>
                </c:pt>
                <c:pt idx="21299">
                  <c:v>0.84782608695652095</c:v>
                </c:pt>
                <c:pt idx="21300">
                  <c:v>0.86956521739130399</c:v>
                </c:pt>
                <c:pt idx="21301">
                  <c:v>0.89130434782608603</c:v>
                </c:pt>
                <c:pt idx="21302">
                  <c:v>0.91304347826086896</c:v>
                </c:pt>
                <c:pt idx="21303">
                  <c:v>0.934782608695652</c:v>
                </c:pt>
                <c:pt idx="21304">
                  <c:v>0.95652173913043403</c:v>
                </c:pt>
                <c:pt idx="21305">
                  <c:v>0.97826086956521696</c:v>
                </c:pt>
                <c:pt idx="21306">
                  <c:v>0</c:v>
                </c:pt>
                <c:pt idx="21307">
                  <c:v>1.53846153846153E-2</c:v>
                </c:pt>
                <c:pt idx="21308">
                  <c:v>3.0769230769230702E-2</c:v>
                </c:pt>
                <c:pt idx="21309">
                  <c:v>4.6153846153846101E-2</c:v>
                </c:pt>
                <c:pt idx="21310">
                  <c:v>6.15384615384615E-2</c:v>
                </c:pt>
                <c:pt idx="21311">
                  <c:v>7.69230769230769E-2</c:v>
                </c:pt>
                <c:pt idx="21312">
                  <c:v>9.2307692307692299E-2</c:v>
                </c:pt>
                <c:pt idx="21313">
                  <c:v>0.107692307692307</c:v>
                </c:pt>
                <c:pt idx="21314">
                  <c:v>0.123076923076923</c:v>
                </c:pt>
                <c:pt idx="21315">
                  <c:v>0.138461538461538</c:v>
                </c:pt>
                <c:pt idx="21316">
                  <c:v>0.15384615384615299</c:v>
                </c:pt>
                <c:pt idx="21317">
                  <c:v>0.16923076923076899</c:v>
                </c:pt>
                <c:pt idx="21318">
                  <c:v>0.18461538461538399</c:v>
                </c:pt>
                <c:pt idx="21319">
                  <c:v>0.2</c:v>
                </c:pt>
                <c:pt idx="21320">
                  <c:v>0.21538461538461501</c:v>
                </c:pt>
                <c:pt idx="21321">
                  <c:v>0.23076923076923</c:v>
                </c:pt>
                <c:pt idx="21322">
                  <c:v>0.246153846153846</c:v>
                </c:pt>
                <c:pt idx="21323">
                  <c:v>0.261538461538461</c:v>
                </c:pt>
                <c:pt idx="21324">
                  <c:v>0.27692307692307599</c:v>
                </c:pt>
                <c:pt idx="21325">
                  <c:v>0.29230769230769199</c:v>
                </c:pt>
                <c:pt idx="21326">
                  <c:v>0.30769230769230699</c:v>
                </c:pt>
                <c:pt idx="21327">
                  <c:v>0.32307692307692298</c:v>
                </c:pt>
                <c:pt idx="21328">
                  <c:v>0.33846153846153798</c:v>
                </c:pt>
                <c:pt idx="21329">
                  <c:v>0.35384615384615298</c:v>
                </c:pt>
                <c:pt idx="21330">
                  <c:v>0.36923076923076897</c:v>
                </c:pt>
                <c:pt idx="21331">
                  <c:v>0.38461538461538403</c:v>
                </c:pt>
                <c:pt idx="21332">
                  <c:v>0.4</c:v>
                </c:pt>
                <c:pt idx="21333">
                  <c:v>0.41538461538461502</c:v>
                </c:pt>
                <c:pt idx="21334">
                  <c:v>0.43076923076923002</c:v>
                </c:pt>
                <c:pt idx="21335">
                  <c:v>0.44615384615384601</c:v>
                </c:pt>
                <c:pt idx="21336">
                  <c:v>0.46153846153846101</c:v>
                </c:pt>
                <c:pt idx="21337">
                  <c:v>0.47692307692307601</c:v>
                </c:pt>
                <c:pt idx="21338">
                  <c:v>0.492307692307692</c:v>
                </c:pt>
                <c:pt idx="21339">
                  <c:v>0.507692307692307</c:v>
                </c:pt>
                <c:pt idx="21340">
                  <c:v>0.52307692307692299</c:v>
                </c:pt>
                <c:pt idx="21341">
                  <c:v>0.53846153846153799</c:v>
                </c:pt>
                <c:pt idx="21342">
                  <c:v>0.55384615384615299</c:v>
                </c:pt>
                <c:pt idx="21343">
                  <c:v>0.56923076923076898</c:v>
                </c:pt>
                <c:pt idx="21344">
                  <c:v>0.58461538461538398</c:v>
                </c:pt>
                <c:pt idx="21345">
                  <c:v>0.6</c:v>
                </c:pt>
                <c:pt idx="21346">
                  <c:v>0.61538461538461497</c:v>
                </c:pt>
                <c:pt idx="21347">
                  <c:v>0.63076923076922997</c:v>
                </c:pt>
                <c:pt idx="21348">
                  <c:v>0.64615384615384597</c:v>
                </c:pt>
                <c:pt idx="21349">
                  <c:v>0.66153846153846096</c:v>
                </c:pt>
                <c:pt idx="21350">
                  <c:v>0.67692307692307696</c:v>
                </c:pt>
                <c:pt idx="21351">
                  <c:v>0.69230769230769196</c:v>
                </c:pt>
                <c:pt idx="21352">
                  <c:v>0.70769230769230695</c:v>
                </c:pt>
                <c:pt idx="21353">
                  <c:v>0.72307692307692295</c:v>
                </c:pt>
                <c:pt idx="21354">
                  <c:v>0.73846153846153795</c:v>
                </c:pt>
                <c:pt idx="21355">
                  <c:v>0.75384615384615306</c:v>
                </c:pt>
                <c:pt idx="21356">
                  <c:v>0.76923076923076905</c:v>
                </c:pt>
                <c:pt idx="21357">
                  <c:v>0.78461538461538405</c:v>
                </c:pt>
                <c:pt idx="21358">
                  <c:v>0.8</c:v>
                </c:pt>
                <c:pt idx="21359">
                  <c:v>0.81538461538461504</c:v>
                </c:pt>
                <c:pt idx="21360">
                  <c:v>0.83076923076923004</c:v>
                </c:pt>
                <c:pt idx="21361">
                  <c:v>0.84615384615384603</c:v>
                </c:pt>
                <c:pt idx="21362">
                  <c:v>0.86153846153846103</c:v>
                </c:pt>
                <c:pt idx="21363">
                  <c:v>0.87692307692307603</c:v>
                </c:pt>
                <c:pt idx="21364">
                  <c:v>0.89230769230769202</c:v>
                </c:pt>
                <c:pt idx="21365">
                  <c:v>0.90769230769230702</c:v>
                </c:pt>
                <c:pt idx="21366">
                  <c:v>0.92307692307692302</c:v>
                </c:pt>
                <c:pt idx="21367">
                  <c:v>0.93846153846153801</c:v>
                </c:pt>
                <c:pt idx="21368">
                  <c:v>0.95384615384615301</c:v>
                </c:pt>
                <c:pt idx="21369">
                  <c:v>0.96923076923076901</c:v>
                </c:pt>
                <c:pt idx="21370">
                  <c:v>0.984615384615384</c:v>
                </c:pt>
                <c:pt idx="21371">
                  <c:v>0</c:v>
                </c:pt>
                <c:pt idx="21372">
                  <c:v>2.3809523809523801E-2</c:v>
                </c:pt>
                <c:pt idx="21373">
                  <c:v>4.7619047619047603E-2</c:v>
                </c:pt>
                <c:pt idx="21374">
                  <c:v>7.1428571428571397E-2</c:v>
                </c:pt>
                <c:pt idx="21375">
                  <c:v>9.5238095238095205E-2</c:v>
                </c:pt>
                <c:pt idx="21376">
                  <c:v>0.119047619047619</c:v>
                </c:pt>
                <c:pt idx="21377">
                  <c:v>0.14285714285714199</c:v>
                </c:pt>
                <c:pt idx="21378">
                  <c:v>0.16666666666666599</c:v>
                </c:pt>
                <c:pt idx="21379">
                  <c:v>0.19047619047618999</c:v>
                </c:pt>
                <c:pt idx="21380">
                  <c:v>0.214285714285714</c:v>
                </c:pt>
                <c:pt idx="21381">
                  <c:v>0.238095238095238</c:v>
                </c:pt>
                <c:pt idx="21382">
                  <c:v>0.26190476190476097</c:v>
                </c:pt>
                <c:pt idx="21383">
                  <c:v>0.28571428571428498</c:v>
                </c:pt>
                <c:pt idx="21384">
                  <c:v>0.30952380952380898</c:v>
                </c:pt>
                <c:pt idx="21385">
                  <c:v>0.33333333333333298</c:v>
                </c:pt>
                <c:pt idx="21386">
                  <c:v>0.35714285714285698</c:v>
                </c:pt>
                <c:pt idx="21387">
                  <c:v>0.38095238095237999</c:v>
                </c:pt>
                <c:pt idx="21388">
                  <c:v>0.40476190476190399</c:v>
                </c:pt>
                <c:pt idx="21389">
                  <c:v>0.42857142857142799</c:v>
                </c:pt>
                <c:pt idx="21390">
                  <c:v>0.452380952380952</c:v>
                </c:pt>
                <c:pt idx="21391">
                  <c:v>0.476190476190476</c:v>
                </c:pt>
                <c:pt idx="21392">
                  <c:v>0.5</c:v>
                </c:pt>
                <c:pt idx="21393">
                  <c:v>0.52380952380952295</c:v>
                </c:pt>
                <c:pt idx="21394">
                  <c:v>0.54761904761904701</c:v>
                </c:pt>
                <c:pt idx="21395">
                  <c:v>0.57142857142857095</c:v>
                </c:pt>
                <c:pt idx="21396">
                  <c:v>0.59523809523809501</c:v>
                </c:pt>
                <c:pt idx="21397">
                  <c:v>0.61904761904761896</c:v>
                </c:pt>
                <c:pt idx="21398">
                  <c:v>0.64285714285714202</c:v>
                </c:pt>
                <c:pt idx="21399">
                  <c:v>0.66666666666666596</c:v>
                </c:pt>
                <c:pt idx="21400">
                  <c:v>0.69047619047619002</c:v>
                </c:pt>
                <c:pt idx="21401">
                  <c:v>0.71428571428571397</c:v>
                </c:pt>
                <c:pt idx="21402">
                  <c:v>0.73809523809523803</c:v>
                </c:pt>
                <c:pt idx="21403">
                  <c:v>0.76190476190476097</c:v>
                </c:pt>
                <c:pt idx="21404">
                  <c:v>0.78571428571428503</c:v>
                </c:pt>
                <c:pt idx="21405">
                  <c:v>0.80952380952380898</c:v>
                </c:pt>
                <c:pt idx="21406">
                  <c:v>0.83333333333333304</c:v>
                </c:pt>
                <c:pt idx="21407">
                  <c:v>0.85714285714285698</c:v>
                </c:pt>
                <c:pt idx="21408">
                  <c:v>0.88095238095238004</c:v>
                </c:pt>
                <c:pt idx="21409">
                  <c:v>0.90476190476190399</c:v>
                </c:pt>
                <c:pt idx="21410">
                  <c:v>0.92857142857142805</c:v>
                </c:pt>
                <c:pt idx="21411">
                  <c:v>0.952380952380952</c:v>
                </c:pt>
                <c:pt idx="21412">
                  <c:v>0.97619047619047605</c:v>
                </c:pt>
                <c:pt idx="21413">
                  <c:v>0</c:v>
                </c:pt>
                <c:pt idx="21414">
                  <c:v>2.5000000000000001E-2</c:v>
                </c:pt>
                <c:pt idx="21415">
                  <c:v>0.05</c:v>
                </c:pt>
                <c:pt idx="21416">
                  <c:v>7.4999999999999997E-2</c:v>
                </c:pt>
                <c:pt idx="21417">
                  <c:v>0.1</c:v>
                </c:pt>
                <c:pt idx="21418">
                  <c:v>0.125</c:v>
                </c:pt>
                <c:pt idx="21419">
                  <c:v>0.15</c:v>
                </c:pt>
                <c:pt idx="21420">
                  <c:v>0.17499999999999999</c:v>
                </c:pt>
                <c:pt idx="21421">
                  <c:v>0.2</c:v>
                </c:pt>
                <c:pt idx="21422">
                  <c:v>0.22500000000000001</c:v>
                </c:pt>
                <c:pt idx="21423">
                  <c:v>0.25</c:v>
                </c:pt>
                <c:pt idx="21424">
                  <c:v>0.27500000000000002</c:v>
                </c:pt>
                <c:pt idx="21425">
                  <c:v>0.3</c:v>
                </c:pt>
                <c:pt idx="21426">
                  <c:v>0.32500000000000001</c:v>
                </c:pt>
                <c:pt idx="21427">
                  <c:v>0.35</c:v>
                </c:pt>
                <c:pt idx="21428">
                  <c:v>0.375</c:v>
                </c:pt>
                <c:pt idx="21429">
                  <c:v>0.4</c:v>
                </c:pt>
                <c:pt idx="21430">
                  <c:v>0.42499999999999999</c:v>
                </c:pt>
                <c:pt idx="21431">
                  <c:v>0.45</c:v>
                </c:pt>
                <c:pt idx="21432">
                  <c:v>0.47499999999999998</c:v>
                </c:pt>
                <c:pt idx="21433">
                  <c:v>0.5</c:v>
                </c:pt>
                <c:pt idx="21434">
                  <c:v>0.52500000000000002</c:v>
                </c:pt>
                <c:pt idx="21435">
                  <c:v>0.55000000000000004</c:v>
                </c:pt>
                <c:pt idx="21436">
                  <c:v>0.57499999999999996</c:v>
                </c:pt>
                <c:pt idx="21437">
                  <c:v>0.6</c:v>
                </c:pt>
                <c:pt idx="21438">
                  <c:v>0.625</c:v>
                </c:pt>
                <c:pt idx="21439">
                  <c:v>0.65</c:v>
                </c:pt>
                <c:pt idx="21440">
                  <c:v>0.67500000000000004</c:v>
                </c:pt>
                <c:pt idx="21441">
                  <c:v>0.7</c:v>
                </c:pt>
                <c:pt idx="21442">
                  <c:v>0.72499999999999998</c:v>
                </c:pt>
                <c:pt idx="21443">
                  <c:v>0.75</c:v>
                </c:pt>
                <c:pt idx="21444">
                  <c:v>0.77500000000000002</c:v>
                </c:pt>
                <c:pt idx="21445">
                  <c:v>0.8</c:v>
                </c:pt>
                <c:pt idx="21446">
                  <c:v>0.82499999999999996</c:v>
                </c:pt>
                <c:pt idx="21447">
                  <c:v>0.85</c:v>
                </c:pt>
                <c:pt idx="21448">
                  <c:v>0.875</c:v>
                </c:pt>
                <c:pt idx="21449">
                  <c:v>0.9</c:v>
                </c:pt>
                <c:pt idx="21450">
                  <c:v>0.92500000000000004</c:v>
                </c:pt>
                <c:pt idx="21451">
                  <c:v>0.95</c:v>
                </c:pt>
                <c:pt idx="21452">
                  <c:v>0.97499999999999998</c:v>
                </c:pt>
                <c:pt idx="21453">
                  <c:v>0</c:v>
                </c:pt>
                <c:pt idx="21454">
                  <c:v>8.5470085470085392E-3</c:v>
                </c:pt>
                <c:pt idx="21455">
                  <c:v>1.7094017094016999E-2</c:v>
                </c:pt>
                <c:pt idx="21456">
                  <c:v>2.5641025641025599E-2</c:v>
                </c:pt>
                <c:pt idx="21457">
                  <c:v>3.4188034188034101E-2</c:v>
                </c:pt>
                <c:pt idx="21458">
                  <c:v>4.2735042735042701E-2</c:v>
                </c:pt>
                <c:pt idx="21459">
                  <c:v>5.1282051282051197E-2</c:v>
                </c:pt>
                <c:pt idx="21460">
                  <c:v>5.9829059829059797E-2</c:v>
                </c:pt>
                <c:pt idx="21461">
                  <c:v>6.83760683760683E-2</c:v>
                </c:pt>
                <c:pt idx="21462">
                  <c:v>7.69230769230769E-2</c:v>
                </c:pt>
                <c:pt idx="21463">
                  <c:v>8.5470085470085402E-2</c:v>
                </c:pt>
                <c:pt idx="21464">
                  <c:v>9.4017094017094002E-2</c:v>
                </c:pt>
                <c:pt idx="21465">
                  <c:v>0.10256410256410201</c:v>
                </c:pt>
                <c:pt idx="21466">
                  <c:v>0.11111111111111099</c:v>
                </c:pt>
                <c:pt idx="21467">
                  <c:v>0.119658119658119</c:v>
                </c:pt>
                <c:pt idx="21468">
                  <c:v>0.128205128205128</c:v>
                </c:pt>
                <c:pt idx="21469">
                  <c:v>0.13675213675213599</c:v>
                </c:pt>
                <c:pt idx="21470">
                  <c:v>0.145299145299145</c:v>
                </c:pt>
                <c:pt idx="21471">
                  <c:v>0.15384615384615299</c:v>
                </c:pt>
                <c:pt idx="21472">
                  <c:v>0.16239316239316201</c:v>
                </c:pt>
                <c:pt idx="21473">
                  <c:v>0.17094017094017</c:v>
                </c:pt>
                <c:pt idx="21474">
                  <c:v>0.17948717948717899</c:v>
                </c:pt>
                <c:pt idx="21475">
                  <c:v>0.188034188034188</c:v>
                </c:pt>
                <c:pt idx="21476">
                  <c:v>0.19658119658119599</c:v>
                </c:pt>
                <c:pt idx="21477">
                  <c:v>0.20512820512820501</c:v>
                </c:pt>
                <c:pt idx="21478">
                  <c:v>0.213675213675213</c:v>
                </c:pt>
                <c:pt idx="21479">
                  <c:v>0.22222222222222199</c:v>
                </c:pt>
                <c:pt idx="21480">
                  <c:v>0.23076923076923</c:v>
                </c:pt>
                <c:pt idx="21481">
                  <c:v>0.23931623931623899</c:v>
                </c:pt>
                <c:pt idx="21482">
                  <c:v>0.24786324786324701</c:v>
                </c:pt>
                <c:pt idx="21483">
                  <c:v>0.256410256410256</c:v>
                </c:pt>
                <c:pt idx="21484">
                  <c:v>0.26495726495726402</c:v>
                </c:pt>
                <c:pt idx="21485">
                  <c:v>0.27350427350427298</c:v>
                </c:pt>
                <c:pt idx="21486">
                  <c:v>0.28205128205128199</c:v>
                </c:pt>
                <c:pt idx="21487">
                  <c:v>0.29059829059829001</c:v>
                </c:pt>
                <c:pt idx="21488">
                  <c:v>0.29914529914529903</c:v>
                </c:pt>
                <c:pt idx="21489">
                  <c:v>0.30769230769230699</c:v>
                </c:pt>
                <c:pt idx="21490">
                  <c:v>0.316239316239316</c:v>
                </c:pt>
                <c:pt idx="21491">
                  <c:v>0.32478632478632402</c:v>
                </c:pt>
                <c:pt idx="21492">
                  <c:v>0.33333333333333298</c:v>
                </c:pt>
                <c:pt idx="21493">
                  <c:v>0.341880341880341</c:v>
                </c:pt>
                <c:pt idx="21494">
                  <c:v>0.35042735042735002</c:v>
                </c:pt>
                <c:pt idx="21495">
                  <c:v>0.35897435897435898</c:v>
                </c:pt>
                <c:pt idx="21496">
                  <c:v>0.36752136752136699</c:v>
                </c:pt>
                <c:pt idx="21497">
                  <c:v>0.37606837606837601</c:v>
                </c:pt>
                <c:pt idx="21498">
                  <c:v>0.38461538461538403</c:v>
                </c:pt>
                <c:pt idx="21499">
                  <c:v>0.39316239316239299</c:v>
                </c:pt>
                <c:pt idx="21500">
                  <c:v>0.401709401709401</c:v>
                </c:pt>
                <c:pt idx="21501">
                  <c:v>0.41025641025641002</c:v>
                </c:pt>
                <c:pt idx="21502">
                  <c:v>0.41880341880341798</c:v>
                </c:pt>
                <c:pt idx="21503">
                  <c:v>0.427350427350427</c:v>
                </c:pt>
                <c:pt idx="21504">
                  <c:v>0.43589743589743501</c:v>
                </c:pt>
                <c:pt idx="21505">
                  <c:v>0.44444444444444398</c:v>
                </c:pt>
                <c:pt idx="21506">
                  <c:v>0.45299145299145299</c:v>
                </c:pt>
                <c:pt idx="21507">
                  <c:v>0.46153846153846101</c:v>
                </c:pt>
                <c:pt idx="21508">
                  <c:v>0.47008547008547003</c:v>
                </c:pt>
                <c:pt idx="21509">
                  <c:v>0.47863247863247799</c:v>
                </c:pt>
                <c:pt idx="21510">
                  <c:v>0.487179487179487</c:v>
                </c:pt>
                <c:pt idx="21511">
                  <c:v>0.49572649572649502</c:v>
                </c:pt>
                <c:pt idx="21512">
                  <c:v>0.50427350427350404</c:v>
                </c:pt>
                <c:pt idx="21513">
                  <c:v>0.512820512820512</c:v>
                </c:pt>
                <c:pt idx="21514">
                  <c:v>0.52136752136752096</c:v>
                </c:pt>
                <c:pt idx="21515">
                  <c:v>0.52991452991452903</c:v>
                </c:pt>
                <c:pt idx="21516">
                  <c:v>0.53846153846153799</c:v>
                </c:pt>
                <c:pt idx="21517">
                  <c:v>0.54700854700854695</c:v>
                </c:pt>
                <c:pt idx="21518">
                  <c:v>0.55555555555555503</c:v>
                </c:pt>
                <c:pt idx="21519">
                  <c:v>0.56410256410256399</c:v>
                </c:pt>
                <c:pt idx="21520">
                  <c:v>0.57264957264957195</c:v>
                </c:pt>
                <c:pt idx="21521">
                  <c:v>0.58119658119658102</c:v>
                </c:pt>
                <c:pt idx="21522">
                  <c:v>0.58974358974358898</c:v>
                </c:pt>
                <c:pt idx="21523">
                  <c:v>0.59829059829059805</c:v>
                </c:pt>
                <c:pt idx="21524">
                  <c:v>0.60683760683760601</c:v>
                </c:pt>
                <c:pt idx="21525">
                  <c:v>0.61538461538461497</c:v>
                </c:pt>
                <c:pt idx="21526">
                  <c:v>0.62393162393162305</c:v>
                </c:pt>
                <c:pt idx="21527">
                  <c:v>0.63247863247863201</c:v>
                </c:pt>
                <c:pt idx="21528">
                  <c:v>0.64102564102564097</c:v>
                </c:pt>
                <c:pt idx="21529">
                  <c:v>0.64957264957264904</c:v>
                </c:pt>
                <c:pt idx="21530">
                  <c:v>0.658119658119658</c:v>
                </c:pt>
                <c:pt idx="21531">
                  <c:v>0.66666666666666596</c:v>
                </c:pt>
                <c:pt idx="21532">
                  <c:v>0.67521367521367504</c:v>
                </c:pt>
                <c:pt idx="21533">
                  <c:v>0.683760683760683</c:v>
                </c:pt>
                <c:pt idx="21534">
                  <c:v>0.69230769230769196</c:v>
                </c:pt>
                <c:pt idx="21535">
                  <c:v>0.70085470085470003</c:v>
                </c:pt>
                <c:pt idx="21536">
                  <c:v>0.70940170940170899</c:v>
                </c:pt>
                <c:pt idx="21537">
                  <c:v>0.71794871794871795</c:v>
                </c:pt>
                <c:pt idx="21538">
                  <c:v>0.72649572649572602</c:v>
                </c:pt>
                <c:pt idx="21539">
                  <c:v>0.73504273504273498</c:v>
                </c:pt>
                <c:pt idx="21540">
                  <c:v>0.74358974358974295</c:v>
                </c:pt>
                <c:pt idx="21541">
                  <c:v>0.75213675213675202</c:v>
                </c:pt>
                <c:pt idx="21542">
                  <c:v>0.76068376068375998</c:v>
                </c:pt>
                <c:pt idx="21543">
                  <c:v>0.76923076923076905</c:v>
                </c:pt>
                <c:pt idx="21544">
                  <c:v>0.77777777777777701</c:v>
                </c:pt>
                <c:pt idx="21545">
                  <c:v>0.78632478632478597</c:v>
                </c:pt>
                <c:pt idx="21546">
                  <c:v>0.79487179487179405</c:v>
                </c:pt>
                <c:pt idx="21547">
                  <c:v>0.80341880341880301</c:v>
                </c:pt>
                <c:pt idx="21548">
                  <c:v>0.81196581196581197</c:v>
                </c:pt>
                <c:pt idx="21549">
                  <c:v>0.82051282051282004</c:v>
                </c:pt>
                <c:pt idx="21550">
                  <c:v>0.829059829059829</c:v>
                </c:pt>
                <c:pt idx="21551">
                  <c:v>0.83760683760683696</c:v>
                </c:pt>
                <c:pt idx="21552">
                  <c:v>0.84615384615384603</c:v>
                </c:pt>
                <c:pt idx="21553">
                  <c:v>0.854700854700854</c:v>
                </c:pt>
                <c:pt idx="21554">
                  <c:v>0.86324786324786296</c:v>
                </c:pt>
                <c:pt idx="21555">
                  <c:v>0.87179487179487103</c:v>
                </c:pt>
                <c:pt idx="21556">
                  <c:v>0.88034188034187999</c:v>
                </c:pt>
                <c:pt idx="21557">
                  <c:v>0.88888888888888795</c:v>
                </c:pt>
                <c:pt idx="21558">
                  <c:v>0.89743589743589702</c:v>
                </c:pt>
                <c:pt idx="21559">
                  <c:v>0.90598290598290598</c:v>
                </c:pt>
                <c:pt idx="21560">
                  <c:v>0.91452991452991395</c:v>
                </c:pt>
                <c:pt idx="21561">
                  <c:v>0.92307692307692302</c:v>
                </c:pt>
                <c:pt idx="21562">
                  <c:v>0.93162393162393098</c:v>
                </c:pt>
                <c:pt idx="21563">
                  <c:v>0.94017094017094005</c:v>
                </c:pt>
                <c:pt idx="21564">
                  <c:v>0.94871794871794801</c:v>
                </c:pt>
                <c:pt idx="21565">
                  <c:v>0.95726495726495697</c:v>
                </c:pt>
                <c:pt idx="21566">
                  <c:v>0.96581196581196505</c:v>
                </c:pt>
                <c:pt idx="21567">
                  <c:v>0.97435897435897401</c:v>
                </c:pt>
                <c:pt idx="21568">
                  <c:v>0.98290598290598197</c:v>
                </c:pt>
                <c:pt idx="21569">
                  <c:v>0.99145299145299104</c:v>
                </c:pt>
                <c:pt idx="21570">
                  <c:v>0</c:v>
                </c:pt>
                <c:pt idx="21571">
                  <c:v>2.2222222222222199E-2</c:v>
                </c:pt>
                <c:pt idx="21572">
                  <c:v>4.4444444444444398E-2</c:v>
                </c:pt>
                <c:pt idx="21573">
                  <c:v>6.6666666666666596E-2</c:v>
                </c:pt>
                <c:pt idx="21574">
                  <c:v>8.8888888888888795E-2</c:v>
                </c:pt>
                <c:pt idx="21575">
                  <c:v>0.11111111111111099</c:v>
                </c:pt>
                <c:pt idx="21576">
                  <c:v>0.133333333333333</c:v>
                </c:pt>
                <c:pt idx="21577">
                  <c:v>0.155555555555555</c:v>
                </c:pt>
                <c:pt idx="21578">
                  <c:v>0.17777777777777701</c:v>
                </c:pt>
                <c:pt idx="21579">
                  <c:v>0.2</c:v>
                </c:pt>
                <c:pt idx="21580">
                  <c:v>0.22222222222222199</c:v>
                </c:pt>
                <c:pt idx="21581">
                  <c:v>0.24444444444444399</c:v>
                </c:pt>
                <c:pt idx="21582">
                  <c:v>0.266666666666666</c:v>
                </c:pt>
                <c:pt idx="21583">
                  <c:v>0.28888888888888797</c:v>
                </c:pt>
                <c:pt idx="21584">
                  <c:v>0.31111111111111101</c:v>
                </c:pt>
                <c:pt idx="21585">
                  <c:v>0.33333333333333298</c:v>
                </c:pt>
                <c:pt idx="21586">
                  <c:v>0.35555555555555501</c:v>
                </c:pt>
                <c:pt idx="21587">
                  <c:v>0.37777777777777699</c:v>
                </c:pt>
                <c:pt idx="21588">
                  <c:v>0.4</c:v>
                </c:pt>
                <c:pt idx="21589">
                  <c:v>0.422222222222222</c:v>
                </c:pt>
                <c:pt idx="21590">
                  <c:v>0.44444444444444398</c:v>
                </c:pt>
                <c:pt idx="21591">
                  <c:v>0.46666666666666601</c:v>
                </c:pt>
                <c:pt idx="21592">
                  <c:v>0.48888888888888798</c:v>
                </c:pt>
                <c:pt idx="21593">
                  <c:v>0.51111111111111096</c:v>
                </c:pt>
                <c:pt idx="21594">
                  <c:v>0.53333333333333299</c:v>
                </c:pt>
                <c:pt idx="21595">
                  <c:v>0.55555555555555503</c:v>
                </c:pt>
                <c:pt idx="21596">
                  <c:v>0.57777777777777695</c:v>
                </c:pt>
                <c:pt idx="21597">
                  <c:v>0.6</c:v>
                </c:pt>
                <c:pt idx="21598">
                  <c:v>0.62222222222222201</c:v>
                </c:pt>
                <c:pt idx="21599">
                  <c:v>0.64444444444444404</c:v>
                </c:pt>
                <c:pt idx="21600">
                  <c:v>0.66666666666666596</c:v>
                </c:pt>
                <c:pt idx="21601">
                  <c:v>0.688888888888888</c:v>
                </c:pt>
                <c:pt idx="21602">
                  <c:v>0.71111111111111103</c:v>
                </c:pt>
                <c:pt idx="21603">
                  <c:v>0.73333333333333295</c:v>
                </c:pt>
                <c:pt idx="21604">
                  <c:v>0.75555555555555498</c:v>
                </c:pt>
                <c:pt idx="21605">
                  <c:v>0.77777777777777701</c:v>
                </c:pt>
                <c:pt idx="21606">
                  <c:v>0.8</c:v>
                </c:pt>
                <c:pt idx="21607">
                  <c:v>0.82222222222222197</c:v>
                </c:pt>
                <c:pt idx="21608">
                  <c:v>0.844444444444444</c:v>
                </c:pt>
                <c:pt idx="21609">
                  <c:v>0.86666666666666603</c:v>
                </c:pt>
                <c:pt idx="21610">
                  <c:v>0.88888888888888795</c:v>
                </c:pt>
                <c:pt idx="21611">
                  <c:v>0.91111111111111098</c:v>
                </c:pt>
                <c:pt idx="21612">
                  <c:v>0.93333333333333302</c:v>
                </c:pt>
                <c:pt idx="21613">
                  <c:v>0.95555555555555505</c:v>
                </c:pt>
                <c:pt idx="21614">
                  <c:v>0.97777777777777697</c:v>
                </c:pt>
                <c:pt idx="21615">
                  <c:v>0</c:v>
                </c:pt>
                <c:pt idx="21616">
                  <c:v>1.9607843137254902E-2</c:v>
                </c:pt>
                <c:pt idx="21617">
                  <c:v>3.9215686274509803E-2</c:v>
                </c:pt>
                <c:pt idx="21618">
                  <c:v>5.8823529411764698E-2</c:v>
                </c:pt>
                <c:pt idx="21619">
                  <c:v>7.8431372549019607E-2</c:v>
                </c:pt>
                <c:pt idx="21620">
                  <c:v>9.8039215686274495E-2</c:v>
                </c:pt>
                <c:pt idx="21621">
                  <c:v>0.11764705882352899</c:v>
                </c:pt>
                <c:pt idx="21622">
                  <c:v>0.13725490196078399</c:v>
                </c:pt>
                <c:pt idx="21623">
                  <c:v>0.15686274509803899</c:v>
                </c:pt>
                <c:pt idx="21624">
                  <c:v>0.17647058823529399</c:v>
                </c:pt>
                <c:pt idx="21625">
                  <c:v>0.19607843137254899</c:v>
                </c:pt>
                <c:pt idx="21626">
                  <c:v>0.21568627450980299</c:v>
                </c:pt>
                <c:pt idx="21627">
                  <c:v>0.23529411764705799</c:v>
                </c:pt>
                <c:pt idx="21628">
                  <c:v>0.25490196078431299</c:v>
                </c:pt>
                <c:pt idx="21629">
                  <c:v>0.27450980392156799</c:v>
                </c:pt>
                <c:pt idx="21630">
                  <c:v>0.29411764705882298</c:v>
                </c:pt>
                <c:pt idx="21631">
                  <c:v>0.31372549019607798</c:v>
                </c:pt>
                <c:pt idx="21632">
                  <c:v>0.33333333333333298</c:v>
                </c:pt>
                <c:pt idx="21633">
                  <c:v>0.35294117647058798</c:v>
                </c:pt>
                <c:pt idx="21634">
                  <c:v>0.37254901960784298</c:v>
                </c:pt>
                <c:pt idx="21635">
                  <c:v>0.39215686274509798</c:v>
                </c:pt>
                <c:pt idx="21636">
                  <c:v>0.41176470588235198</c:v>
                </c:pt>
                <c:pt idx="21637">
                  <c:v>0.43137254901960698</c:v>
                </c:pt>
                <c:pt idx="21638">
                  <c:v>0.45098039215686198</c:v>
                </c:pt>
                <c:pt idx="21639">
                  <c:v>0.47058823529411697</c:v>
                </c:pt>
                <c:pt idx="21640">
                  <c:v>0.49019607843137197</c:v>
                </c:pt>
                <c:pt idx="21641">
                  <c:v>0.50980392156862697</c:v>
                </c:pt>
                <c:pt idx="21642">
                  <c:v>0.52941176470588203</c:v>
                </c:pt>
                <c:pt idx="21643">
                  <c:v>0.54901960784313697</c:v>
                </c:pt>
                <c:pt idx="21644">
                  <c:v>0.56862745098039202</c:v>
                </c:pt>
                <c:pt idx="21645">
                  <c:v>0.58823529411764697</c:v>
                </c:pt>
                <c:pt idx="21646">
                  <c:v>0.60784313725490102</c:v>
                </c:pt>
                <c:pt idx="21647">
                  <c:v>0.62745098039215597</c:v>
                </c:pt>
                <c:pt idx="21648">
                  <c:v>0.64705882352941102</c:v>
                </c:pt>
                <c:pt idx="21649">
                  <c:v>0.66666666666666596</c:v>
                </c:pt>
                <c:pt idx="21650">
                  <c:v>0.68627450980392102</c:v>
                </c:pt>
                <c:pt idx="21651">
                  <c:v>0.70588235294117596</c:v>
                </c:pt>
                <c:pt idx="21652">
                  <c:v>0.72549019607843102</c:v>
                </c:pt>
                <c:pt idx="21653">
                  <c:v>0.74509803921568596</c:v>
                </c:pt>
                <c:pt idx="21654">
                  <c:v>0.76470588235294101</c:v>
                </c:pt>
                <c:pt idx="21655">
                  <c:v>0.78431372549019596</c:v>
                </c:pt>
                <c:pt idx="21656">
                  <c:v>0.80392156862745101</c:v>
                </c:pt>
                <c:pt idx="21657">
                  <c:v>0.82352941176470495</c:v>
                </c:pt>
                <c:pt idx="21658">
                  <c:v>0.84313725490196001</c:v>
                </c:pt>
                <c:pt idx="21659">
                  <c:v>0.86274509803921495</c:v>
                </c:pt>
                <c:pt idx="21660">
                  <c:v>0.88235294117647001</c:v>
                </c:pt>
                <c:pt idx="21661">
                  <c:v>0.90196078431372495</c:v>
                </c:pt>
                <c:pt idx="21662">
                  <c:v>0.92156862745098</c:v>
                </c:pt>
                <c:pt idx="21663">
                  <c:v>0.94117647058823495</c:v>
                </c:pt>
                <c:pt idx="21664">
                  <c:v>0.96078431372549</c:v>
                </c:pt>
                <c:pt idx="21665">
                  <c:v>0.98039215686274495</c:v>
                </c:pt>
                <c:pt idx="21666">
                  <c:v>0</c:v>
                </c:pt>
                <c:pt idx="21667">
                  <c:v>2.7027027027027001E-2</c:v>
                </c:pt>
                <c:pt idx="21668">
                  <c:v>5.4054054054054002E-2</c:v>
                </c:pt>
                <c:pt idx="21669">
                  <c:v>8.1081081081081002E-2</c:v>
                </c:pt>
                <c:pt idx="21670">
                  <c:v>0.108108108108108</c:v>
                </c:pt>
                <c:pt idx="21671">
                  <c:v>0.135135135135135</c:v>
                </c:pt>
                <c:pt idx="21672">
                  <c:v>0.162162162162162</c:v>
                </c:pt>
                <c:pt idx="21673">
                  <c:v>0.18918918918918901</c:v>
                </c:pt>
                <c:pt idx="21674">
                  <c:v>0.21621621621621601</c:v>
                </c:pt>
                <c:pt idx="21675">
                  <c:v>0.24324324324324301</c:v>
                </c:pt>
                <c:pt idx="21676">
                  <c:v>0.27027027027027001</c:v>
                </c:pt>
                <c:pt idx="21677">
                  <c:v>0.29729729729729698</c:v>
                </c:pt>
                <c:pt idx="21678">
                  <c:v>0.32432432432432401</c:v>
                </c:pt>
                <c:pt idx="21679">
                  <c:v>0.35135135135135098</c:v>
                </c:pt>
                <c:pt idx="21680">
                  <c:v>0.37837837837837801</c:v>
                </c:pt>
                <c:pt idx="21681">
                  <c:v>0.40540540540540498</c:v>
                </c:pt>
                <c:pt idx="21682">
                  <c:v>0.43243243243243201</c:v>
                </c:pt>
                <c:pt idx="21683">
                  <c:v>0.45945945945945899</c:v>
                </c:pt>
                <c:pt idx="21684">
                  <c:v>0.48648648648648601</c:v>
                </c:pt>
                <c:pt idx="21685">
                  <c:v>0.51351351351351304</c:v>
                </c:pt>
                <c:pt idx="21686">
                  <c:v>0.54054054054054002</c:v>
                </c:pt>
                <c:pt idx="21687">
                  <c:v>0.56756756756756699</c:v>
                </c:pt>
                <c:pt idx="21688">
                  <c:v>0.59459459459459396</c:v>
                </c:pt>
                <c:pt idx="21689">
                  <c:v>0.62162162162162105</c:v>
                </c:pt>
                <c:pt idx="21690">
                  <c:v>0.64864864864864802</c:v>
                </c:pt>
                <c:pt idx="21691">
                  <c:v>0.67567567567567499</c:v>
                </c:pt>
                <c:pt idx="21692">
                  <c:v>0.70270270270270196</c:v>
                </c:pt>
                <c:pt idx="21693">
                  <c:v>0.72972972972972905</c:v>
                </c:pt>
                <c:pt idx="21694">
                  <c:v>0.75675675675675602</c:v>
                </c:pt>
                <c:pt idx="21695">
                  <c:v>0.78378378378378299</c:v>
                </c:pt>
                <c:pt idx="21696">
                  <c:v>0.81081081081080997</c:v>
                </c:pt>
                <c:pt idx="21697">
                  <c:v>0.83783783783783705</c:v>
                </c:pt>
                <c:pt idx="21698">
                  <c:v>0.86486486486486402</c:v>
                </c:pt>
                <c:pt idx="21699">
                  <c:v>0.891891891891891</c:v>
                </c:pt>
                <c:pt idx="21700">
                  <c:v>0.91891891891891897</c:v>
                </c:pt>
                <c:pt idx="21701">
                  <c:v>0.94594594594594505</c:v>
                </c:pt>
                <c:pt idx="21702">
                  <c:v>0.97297297297297303</c:v>
                </c:pt>
                <c:pt idx="21703">
                  <c:v>0</c:v>
                </c:pt>
                <c:pt idx="21704">
                  <c:v>0.04</c:v>
                </c:pt>
                <c:pt idx="21705">
                  <c:v>0.08</c:v>
                </c:pt>
                <c:pt idx="21706">
                  <c:v>0.12</c:v>
                </c:pt>
                <c:pt idx="21707">
                  <c:v>0.16</c:v>
                </c:pt>
                <c:pt idx="21708">
                  <c:v>0.2</c:v>
                </c:pt>
                <c:pt idx="21709">
                  <c:v>0.24</c:v>
                </c:pt>
                <c:pt idx="21710">
                  <c:v>0.28000000000000003</c:v>
                </c:pt>
                <c:pt idx="21711">
                  <c:v>0.32</c:v>
                </c:pt>
                <c:pt idx="21712">
                  <c:v>0.36</c:v>
                </c:pt>
                <c:pt idx="21713">
                  <c:v>0.4</c:v>
                </c:pt>
                <c:pt idx="21714">
                  <c:v>0.44</c:v>
                </c:pt>
                <c:pt idx="21715">
                  <c:v>0.48</c:v>
                </c:pt>
                <c:pt idx="21716">
                  <c:v>0.52</c:v>
                </c:pt>
                <c:pt idx="21717">
                  <c:v>0.56000000000000005</c:v>
                </c:pt>
                <c:pt idx="21718">
                  <c:v>0.6</c:v>
                </c:pt>
                <c:pt idx="21719">
                  <c:v>0.64</c:v>
                </c:pt>
                <c:pt idx="21720">
                  <c:v>0.68</c:v>
                </c:pt>
                <c:pt idx="21721">
                  <c:v>0.72</c:v>
                </c:pt>
                <c:pt idx="21722">
                  <c:v>0.76</c:v>
                </c:pt>
                <c:pt idx="21723">
                  <c:v>0.8</c:v>
                </c:pt>
                <c:pt idx="21724">
                  <c:v>0.84</c:v>
                </c:pt>
                <c:pt idx="21725">
                  <c:v>0.88</c:v>
                </c:pt>
                <c:pt idx="21726">
                  <c:v>0.92</c:v>
                </c:pt>
                <c:pt idx="21727">
                  <c:v>0.96</c:v>
                </c:pt>
                <c:pt idx="21728">
                  <c:v>0</c:v>
                </c:pt>
                <c:pt idx="21729">
                  <c:v>9.9009900990098994E-3</c:v>
                </c:pt>
                <c:pt idx="21730">
                  <c:v>1.9801980198019799E-2</c:v>
                </c:pt>
                <c:pt idx="21731">
                  <c:v>2.9702970297029702E-2</c:v>
                </c:pt>
                <c:pt idx="21732">
                  <c:v>3.9603960396039598E-2</c:v>
                </c:pt>
                <c:pt idx="21733">
                  <c:v>4.95049504950495E-2</c:v>
                </c:pt>
                <c:pt idx="21734">
                  <c:v>5.9405940594059403E-2</c:v>
                </c:pt>
                <c:pt idx="21735">
                  <c:v>6.9306930693069299E-2</c:v>
                </c:pt>
                <c:pt idx="21736">
                  <c:v>7.9207920792079195E-2</c:v>
                </c:pt>
                <c:pt idx="21737">
                  <c:v>8.9108910891089105E-2</c:v>
                </c:pt>
                <c:pt idx="21738">
                  <c:v>9.9009900990099001E-2</c:v>
                </c:pt>
                <c:pt idx="21739">
                  <c:v>0.10891089108910799</c:v>
                </c:pt>
                <c:pt idx="21740">
                  <c:v>0.118811881188118</c:v>
                </c:pt>
                <c:pt idx="21741">
                  <c:v>0.12871287128712799</c:v>
                </c:pt>
                <c:pt idx="21742">
                  <c:v>0.13861386138613799</c:v>
                </c:pt>
                <c:pt idx="21743">
                  <c:v>0.14851485148514801</c:v>
                </c:pt>
                <c:pt idx="21744">
                  <c:v>0.158415841584158</c:v>
                </c:pt>
                <c:pt idx="21745">
                  <c:v>0.16831683168316799</c:v>
                </c:pt>
                <c:pt idx="21746">
                  <c:v>0.17821782178217799</c:v>
                </c:pt>
                <c:pt idx="21747">
                  <c:v>0.18811881188118801</c:v>
                </c:pt>
                <c:pt idx="21748">
                  <c:v>0.198019801980198</c:v>
                </c:pt>
                <c:pt idx="21749">
                  <c:v>0.207920792079207</c:v>
                </c:pt>
                <c:pt idx="21750">
                  <c:v>0.21782178217821699</c:v>
                </c:pt>
                <c:pt idx="21751">
                  <c:v>0.22772277227722701</c:v>
                </c:pt>
                <c:pt idx="21752">
                  <c:v>0.237623762376237</c:v>
                </c:pt>
                <c:pt idx="21753">
                  <c:v>0.247524752475247</c:v>
                </c:pt>
                <c:pt idx="21754">
                  <c:v>0.25742574257425699</c:v>
                </c:pt>
                <c:pt idx="21755">
                  <c:v>0.26732673267326701</c:v>
                </c:pt>
                <c:pt idx="21756">
                  <c:v>0.27722772277227697</c:v>
                </c:pt>
                <c:pt idx="21757">
                  <c:v>0.287128712871287</c:v>
                </c:pt>
                <c:pt idx="21758">
                  <c:v>0.29702970297029702</c:v>
                </c:pt>
                <c:pt idx="21759">
                  <c:v>0.30693069306930598</c:v>
                </c:pt>
                <c:pt idx="21760">
                  <c:v>0.316831683168316</c:v>
                </c:pt>
                <c:pt idx="21761">
                  <c:v>0.32673267326732602</c:v>
                </c:pt>
                <c:pt idx="21762">
                  <c:v>0.33663366336633599</c:v>
                </c:pt>
                <c:pt idx="21763">
                  <c:v>0.34653465346534601</c:v>
                </c:pt>
                <c:pt idx="21764">
                  <c:v>0.35643564356435598</c:v>
                </c:pt>
                <c:pt idx="21765">
                  <c:v>0.366336633663366</c:v>
                </c:pt>
                <c:pt idx="21766">
                  <c:v>0.37623762376237602</c:v>
                </c:pt>
                <c:pt idx="21767">
                  <c:v>0.38613861386138598</c:v>
                </c:pt>
                <c:pt idx="21768">
                  <c:v>0.396039603960396</c:v>
                </c:pt>
                <c:pt idx="21769">
                  <c:v>0.40594059405940502</c:v>
                </c:pt>
                <c:pt idx="21770">
                  <c:v>0.41584158415841499</c:v>
                </c:pt>
                <c:pt idx="21771">
                  <c:v>0.42574257425742501</c:v>
                </c:pt>
                <c:pt idx="21772">
                  <c:v>0.43564356435643498</c:v>
                </c:pt>
                <c:pt idx="21773">
                  <c:v>0.445544554455445</c:v>
                </c:pt>
                <c:pt idx="21774">
                  <c:v>0.45544554455445502</c:v>
                </c:pt>
                <c:pt idx="21775">
                  <c:v>0.46534653465346498</c:v>
                </c:pt>
                <c:pt idx="21776">
                  <c:v>0.475247524752475</c:v>
                </c:pt>
                <c:pt idx="21777">
                  <c:v>0.48514851485148502</c:v>
                </c:pt>
                <c:pt idx="21778">
                  <c:v>0.49504950495049499</c:v>
                </c:pt>
                <c:pt idx="21779">
                  <c:v>0.50495049504950495</c:v>
                </c:pt>
                <c:pt idx="21780">
                  <c:v>0.51485148514851398</c:v>
                </c:pt>
                <c:pt idx="21781">
                  <c:v>0.524752475247524</c:v>
                </c:pt>
                <c:pt idx="21782">
                  <c:v>0.53465346534653402</c:v>
                </c:pt>
                <c:pt idx="21783">
                  <c:v>0.54455445544554404</c:v>
                </c:pt>
                <c:pt idx="21784">
                  <c:v>0.55445544554455395</c:v>
                </c:pt>
                <c:pt idx="21785">
                  <c:v>0.56435643564356397</c:v>
                </c:pt>
                <c:pt idx="21786">
                  <c:v>0.57425742574257399</c:v>
                </c:pt>
                <c:pt idx="21787">
                  <c:v>0.58415841584158401</c:v>
                </c:pt>
                <c:pt idx="21788">
                  <c:v>0.59405940594059403</c:v>
                </c:pt>
                <c:pt idx="21789">
                  <c:v>0.60396039603960305</c:v>
                </c:pt>
                <c:pt idx="21790">
                  <c:v>0.61386138613861296</c:v>
                </c:pt>
                <c:pt idx="21791">
                  <c:v>0.62376237623762298</c:v>
                </c:pt>
                <c:pt idx="21792">
                  <c:v>0.633663366336633</c:v>
                </c:pt>
                <c:pt idx="21793">
                  <c:v>0.64356435643564303</c:v>
                </c:pt>
                <c:pt idx="21794">
                  <c:v>0.65346534653465305</c:v>
                </c:pt>
                <c:pt idx="21795">
                  <c:v>0.66336633663366296</c:v>
                </c:pt>
                <c:pt idx="21796">
                  <c:v>0.67326732673267298</c:v>
                </c:pt>
                <c:pt idx="21797">
                  <c:v>0.683168316831683</c:v>
                </c:pt>
                <c:pt idx="21798">
                  <c:v>0.69306930693069302</c:v>
                </c:pt>
                <c:pt idx="21799">
                  <c:v>0.70297029702970204</c:v>
                </c:pt>
                <c:pt idx="21800">
                  <c:v>0.71287128712871195</c:v>
                </c:pt>
                <c:pt idx="21801">
                  <c:v>0.72277227722772197</c:v>
                </c:pt>
                <c:pt idx="21802">
                  <c:v>0.73267326732673199</c:v>
                </c:pt>
                <c:pt idx="21803">
                  <c:v>0.74257425742574201</c:v>
                </c:pt>
                <c:pt idx="21804">
                  <c:v>0.75247524752475203</c:v>
                </c:pt>
                <c:pt idx="21805">
                  <c:v>0.76237623762376205</c:v>
                </c:pt>
                <c:pt idx="21806">
                  <c:v>0.77227722772277196</c:v>
                </c:pt>
                <c:pt idx="21807">
                  <c:v>0.78217821782178198</c:v>
                </c:pt>
                <c:pt idx="21808">
                  <c:v>0.79207920792079201</c:v>
                </c:pt>
                <c:pt idx="21809">
                  <c:v>0.80198019801980203</c:v>
                </c:pt>
                <c:pt idx="21810">
                  <c:v>0.81188118811881105</c:v>
                </c:pt>
                <c:pt idx="21811">
                  <c:v>0.82178217821782096</c:v>
                </c:pt>
                <c:pt idx="21812">
                  <c:v>0.83168316831683098</c:v>
                </c:pt>
                <c:pt idx="21813">
                  <c:v>0.841584158415841</c:v>
                </c:pt>
                <c:pt idx="21814">
                  <c:v>0.85148514851485102</c:v>
                </c:pt>
                <c:pt idx="21815">
                  <c:v>0.86138613861386104</c:v>
                </c:pt>
                <c:pt idx="21816">
                  <c:v>0.87128712871287095</c:v>
                </c:pt>
                <c:pt idx="21817">
                  <c:v>0.88118811881188097</c:v>
                </c:pt>
                <c:pt idx="21818">
                  <c:v>0.89108910891089099</c:v>
                </c:pt>
                <c:pt idx="21819">
                  <c:v>0.90099009900990101</c:v>
                </c:pt>
                <c:pt idx="21820">
                  <c:v>0.91089108910891003</c:v>
                </c:pt>
                <c:pt idx="21821">
                  <c:v>0.92079207920791994</c:v>
                </c:pt>
                <c:pt idx="21822">
                  <c:v>0.93069306930692997</c:v>
                </c:pt>
                <c:pt idx="21823">
                  <c:v>0.94059405940593999</c:v>
                </c:pt>
                <c:pt idx="21824">
                  <c:v>0.95049504950495001</c:v>
                </c:pt>
                <c:pt idx="21825">
                  <c:v>0.96039603960396003</c:v>
                </c:pt>
                <c:pt idx="21826">
                  <c:v>0.97029702970297005</c:v>
                </c:pt>
                <c:pt idx="21827">
                  <c:v>0.98019801980197996</c:v>
                </c:pt>
                <c:pt idx="21828">
                  <c:v>0.99009900990098998</c:v>
                </c:pt>
                <c:pt idx="21829">
                  <c:v>0</c:v>
                </c:pt>
                <c:pt idx="21830">
                  <c:v>1.4492753623188401E-2</c:v>
                </c:pt>
                <c:pt idx="21831">
                  <c:v>2.8985507246376802E-2</c:v>
                </c:pt>
                <c:pt idx="21832">
                  <c:v>4.3478260869565202E-2</c:v>
                </c:pt>
                <c:pt idx="21833">
                  <c:v>5.7971014492753603E-2</c:v>
                </c:pt>
                <c:pt idx="21834">
                  <c:v>7.2463768115942004E-2</c:v>
                </c:pt>
                <c:pt idx="21835">
                  <c:v>8.6956521739130405E-2</c:v>
                </c:pt>
                <c:pt idx="21836">
                  <c:v>0.101449275362318</c:v>
                </c:pt>
                <c:pt idx="21837">
                  <c:v>0.115942028985507</c:v>
                </c:pt>
                <c:pt idx="21838">
                  <c:v>0.13043478260869501</c:v>
                </c:pt>
                <c:pt idx="21839">
                  <c:v>0.14492753623188401</c:v>
                </c:pt>
                <c:pt idx="21840">
                  <c:v>0.15942028985507201</c:v>
                </c:pt>
                <c:pt idx="21841">
                  <c:v>0.17391304347826</c:v>
                </c:pt>
                <c:pt idx="21842">
                  <c:v>0.188405797101449</c:v>
                </c:pt>
                <c:pt idx="21843">
                  <c:v>0.202898550724637</c:v>
                </c:pt>
                <c:pt idx="21844">
                  <c:v>0.217391304347826</c:v>
                </c:pt>
                <c:pt idx="21845">
                  <c:v>0.231884057971014</c:v>
                </c:pt>
                <c:pt idx="21846">
                  <c:v>0.24637681159420199</c:v>
                </c:pt>
                <c:pt idx="21847">
                  <c:v>0.26086956521739102</c:v>
                </c:pt>
                <c:pt idx="21848">
                  <c:v>0.27536231884057899</c:v>
                </c:pt>
                <c:pt idx="21849">
                  <c:v>0.28985507246376802</c:v>
                </c:pt>
                <c:pt idx="21850">
                  <c:v>0.30434782608695599</c:v>
                </c:pt>
                <c:pt idx="21851">
                  <c:v>0.31884057971014401</c:v>
                </c:pt>
                <c:pt idx="21852">
                  <c:v>0.33333333333333298</c:v>
                </c:pt>
                <c:pt idx="21853">
                  <c:v>0.34782608695652101</c:v>
                </c:pt>
                <c:pt idx="21854">
                  <c:v>0.36231884057970998</c:v>
                </c:pt>
                <c:pt idx="21855">
                  <c:v>0.376811594202898</c:v>
                </c:pt>
                <c:pt idx="21856">
                  <c:v>0.39130434782608697</c:v>
                </c:pt>
                <c:pt idx="21857">
                  <c:v>0.405797101449275</c:v>
                </c:pt>
                <c:pt idx="21858">
                  <c:v>0.42028985507246303</c:v>
                </c:pt>
                <c:pt idx="21859">
                  <c:v>0.434782608695652</c:v>
                </c:pt>
                <c:pt idx="21860">
                  <c:v>0.44927536231884002</c:v>
                </c:pt>
                <c:pt idx="21861">
                  <c:v>0.46376811594202899</c:v>
                </c:pt>
                <c:pt idx="21862">
                  <c:v>0.47826086956521702</c:v>
                </c:pt>
                <c:pt idx="21863">
                  <c:v>0.49275362318840499</c:v>
                </c:pt>
                <c:pt idx="21864">
                  <c:v>0.50724637681159401</c:v>
                </c:pt>
                <c:pt idx="21865">
                  <c:v>0.52173913043478204</c:v>
                </c:pt>
                <c:pt idx="21866">
                  <c:v>0.53623188405797095</c:v>
                </c:pt>
                <c:pt idx="21867">
                  <c:v>0.55072463768115898</c:v>
                </c:pt>
                <c:pt idx="21868">
                  <c:v>0.56521739130434701</c:v>
                </c:pt>
                <c:pt idx="21869">
                  <c:v>0.57971014492753603</c:v>
                </c:pt>
                <c:pt idx="21870">
                  <c:v>0.59420289855072395</c:v>
                </c:pt>
                <c:pt idx="21871">
                  <c:v>0.60869565217391297</c:v>
                </c:pt>
                <c:pt idx="21872">
                  <c:v>0.623188405797101</c:v>
                </c:pt>
                <c:pt idx="21873">
                  <c:v>0.63768115942028902</c:v>
                </c:pt>
                <c:pt idx="21874">
                  <c:v>0.65217391304347805</c:v>
                </c:pt>
                <c:pt idx="21875">
                  <c:v>0.66666666666666596</c:v>
                </c:pt>
                <c:pt idx="21876">
                  <c:v>0.68115942028985499</c:v>
                </c:pt>
                <c:pt idx="21877">
                  <c:v>0.69565217391304301</c:v>
                </c:pt>
                <c:pt idx="21878">
                  <c:v>0.71014492753623104</c:v>
                </c:pt>
                <c:pt idx="21879">
                  <c:v>0.72463768115941996</c:v>
                </c:pt>
                <c:pt idx="21880">
                  <c:v>0.73913043478260798</c:v>
                </c:pt>
                <c:pt idx="21881">
                  <c:v>0.75362318840579701</c:v>
                </c:pt>
                <c:pt idx="21882">
                  <c:v>0.76811594202898503</c:v>
                </c:pt>
                <c:pt idx="21883">
                  <c:v>0.78260869565217395</c:v>
                </c:pt>
                <c:pt idx="21884">
                  <c:v>0.79710144927536197</c:v>
                </c:pt>
                <c:pt idx="21885">
                  <c:v>0.81159420289855</c:v>
                </c:pt>
                <c:pt idx="21886">
                  <c:v>0.82608695652173902</c:v>
                </c:pt>
                <c:pt idx="21887">
                  <c:v>0.84057971014492705</c:v>
                </c:pt>
                <c:pt idx="21888">
                  <c:v>0.85507246376811596</c:v>
                </c:pt>
                <c:pt idx="21889">
                  <c:v>0.86956521739130399</c:v>
                </c:pt>
                <c:pt idx="21890">
                  <c:v>0.88405797101449202</c:v>
                </c:pt>
                <c:pt idx="21891">
                  <c:v>0.89855072463768104</c:v>
                </c:pt>
                <c:pt idx="21892">
                  <c:v>0.91304347826086896</c:v>
                </c:pt>
                <c:pt idx="21893">
                  <c:v>0.92753623188405798</c:v>
                </c:pt>
                <c:pt idx="21894">
                  <c:v>0.94202898550724601</c:v>
                </c:pt>
                <c:pt idx="21895">
                  <c:v>0.95652173913043403</c:v>
                </c:pt>
                <c:pt idx="21896">
                  <c:v>0.97101449275362295</c:v>
                </c:pt>
                <c:pt idx="21897">
                  <c:v>0.98550724637681097</c:v>
                </c:pt>
                <c:pt idx="21898">
                  <c:v>0</c:v>
                </c:pt>
                <c:pt idx="21899">
                  <c:v>1.1494252873563199E-2</c:v>
                </c:pt>
                <c:pt idx="21900">
                  <c:v>2.2988505747126398E-2</c:v>
                </c:pt>
                <c:pt idx="21901">
                  <c:v>3.4482758620689599E-2</c:v>
                </c:pt>
                <c:pt idx="21902">
                  <c:v>4.5977011494252797E-2</c:v>
                </c:pt>
                <c:pt idx="21903">
                  <c:v>5.7471264367816001E-2</c:v>
                </c:pt>
                <c:pt idx="21904">
                  <c:v>6.8965517241379296E-2</c:v>
                </c:pt>
                <c:pt idx="21905">
                  <c:v>8.04597701149425E-2</c:v>
                </c:pt>
                <c:pt idx="21906">
                  <c:v>9.1954022988505704E-2</c:v>
                </c:pt>
                <c:pt idx="21907">
                  <c:v>0.10344827586206801</c:v>
                </c:pt>
                <c:pt idx="21908">
                  <c:v>0.114942528735632</c:v>
                </c:pt>
                <c:pt idx="21909">
                  <c:v>0.126436781609195</c:v>
                </c:pt>
                <c:pt idx="21910">
                  <c:v>0.13793103448275801</c:v>
                </c:pt>
                <c:pt idx="21911">
                  <c:v>0.14942528735632099</c:v>
                </c:pt>
                <c:pt idx="21912">
                  <c:v>0.160919540229885</c:v>
                </c:pt>
                <c:pt idx="21913">
                  <c:v>0.17241379310344801</c:v>
                </c:pt>
                <c:pt idx="21914">
                  <c:v>0.18390804597701099</c:v>
                </c:pt>
                <c:pt idx="21915">
                  <c:v>0.195402298850574</c:v>
                </c:pt>
                <c:pt idx="21916">
                  <c:v>0.20689655172413701</c:v>
                </c:pt>
                <c:pt idx="21917">
                  <c:v>0.21839080459770099</c:v>
                </c:pt>
                <c:pt idx="21918">
                  <c:v>0.229885057471264</c:v>
                </c:pt>
                <c:pt idx="21919">
                  <c:v>0.24137931034482701</c:v>
                </c:pt>
                <c:pt idx="21920">
                  <c:v>0.25287356321839</c:v>
                </c:pt>
                <c:pt idx="21921">
                  <c:v>0.26436781609195398</c:v>
                </c:pt>
                <c:pt idx="21922">
                  <c:v>0.27586206896551702</c:v>
                </c:pt>
                <c:pt idx="21923">
                  <c:v>0.28735632183908</c:v>
                </c:pt>
                <c:pt idx="21924">
                  <c:v>0.29885057471264298</c:v>
                </c:pt>
                <c:pt idx="21925">
                  <c:v>0.31034482758620602</c:v>
                </c:pt>
                <c:pt idx="21926">
                  <c:v>0.32183908045977</c:v>
                </c:pt>
                <c:pt idx="21927">
                  <c:v>0.33333333333333298</c:v>
                </c:pt>
                <c:pt idx="21928">
                  <c:v>0.34482758620689602</c:v>
                </c:pt>
                <c:pt idx="21929">
                  <c:v>0.356321839080459</c:v>
                </c:pt>
                <c:pt idx="21930">
                  <c:v>0.36781609195402298</c:v>
                </c:pt>
                <c:pt idx="21931">
                  <c:v>0.37931034482758602</c:v>
                </c:pt>
                <c:pt idx="21932">
                  <c:v>0.390804597701149</c:v>
                </c:pt>
                <c:pt idx="21933">
                  <c:v>0.40229885057471199</c:v>
                </c:pt>
                <c:pt idx="21934">
                  <c:v>0.41379310344827502</c:v>
                </c:pt>
                <c:pt idx="21935">
                  <c:v>0.42528735632183901</c:v>
                </c:pt>
                <c:pt idx="21936">
                  <c:v>0.43678160919540199</c:v>
                </c:pt>
                <c:pt idx="21937">
                  <c:v>0.44827586206896503</c:v>
                </c:pt>
                <c:pt idx="21938">
                  <c:v>0.45977011494252801</c:v>
                </c:pt>
                <c:pt idx="21939">
                  <c:v>0.47126436781609099</c:v>
                </c:pt>
                <c:pt idx="21940">
                  <c:v>0.48275862068965503</c:v>
                </c:pt>
                <c:pt idx="21941">
                  <c:v>0.49425287356321801</c:v>
                </c:pt>
                <c:pt idx="21942">
                  <c:v>0.50574712643678099</c:v>
                </c:pt>
                <c:pt idx="21943">
                  <c:v>0.51724137931034397</c:v>
                </c:pt>
                <c:pt idx="21944">
                  <c:v>0.52873563218390796</c:v>
                </c:pt>
                <c:pt idx="21945">
                  <c:v>0.54022988505747105</c:v>
                </c:pt>
                <c:pt idx="21946">
                  <c:v>0.55172413793103403</c:v>
                </c:pt>
                <c:pt idx="21947">
                  <c:v>0.56321839080459701</c:v>
                </c:pt>
                <c:pt idx="21948">
                  <c:v>0.57471264367816</c:v>
                </c:pt>
                <c:pt idx="21949">
                  <c:v>0.58620689655172398</c:v>
                </c:pt>
                <c:pt idx="21950">
                  <c:v>0.59770114942528696</c:v>
                </c:pt>
                <c:pt idx="21951">
                  <c:v>0.60919540229885005</c:v>
                </c:pt>
                <c:pt idx="21952">
                  <c:v>0.62068965517241304</c:v>
                </c:pt>
                <c:pt idx="21953">
                  <c:v>0.63218390804597702</c:v>
                </c:pt>
                <c:pt idx="21954">
                  <c:v>0.64367816091954</c:v>
                </c:pt>
                <c:pt idx="21955">
                  <c:v>0.65517241379310298</c:v>
                </c:pt>
                <c:pt idx="21956">
                  <c:v>0.66666666666666596</c:v>
                </c:pt>
                <c:pt idx="21957">
                  <c:v>0.67816091954022895</c:v>
                </c:pt>
                <c:pt idx="21958">
                  <c:v>0.68965517241379304</c:v>
                </c:pt>
                <c:pt idx="21959">
                  <c:v>0.70114942528735602</c:v>
                </c:pt>
                <c:pt idx="21960">
                  <c:v>0.712643678160919</c:v>
                </c:pt>
                <c:pt idx="21961">
                  <c:v>0.72413793103448199</c:v>
                </c:pt>
                <c:pt idx="21962">
                  <c:v>0.73563218390804597</c:v>
                </c:pt>
                <c:pt idx="21963">
                  <c:v>0.74712643678160895</c:v>
                </c:pt>
                <c:pt idx="21964">
                  <c:v>0.75862068965517204</c:v>
                </c:pt>
                <c:pt idx="21965">
                  <c:v>0.77011494252873502</c:v>
                </c:pt>
                <c:pt idx="21966">
                  <c:v>0.78160919540229801</c:v>
                </c:pt>
                <c:pt idx="21967">
                  <c:v>0.79310344827586199</c:v>
                </c:pt>
                <c:pt idx="21968">
                  <c:v>0.80459770114942497</c:v>
                </c:pt>
                <c:pt idx="21969">
                  <c:v>0.81609195402298795</c:v>
                </c:pt>
                <c:pt idx="21970">
                  <c:v>0.82758620689655105</c:v>
                </c:pt>
                <c:pt idx="21971">
                  <c:v>0.83908045977011403</c:v>
                </c:pt>
                <c:pt idx="21972">
                  <c:v>0.85057471264367801</c:v>
                </c:pt>
                <c:pt idx="21973">
                  <c:v>0.86206896551724099</c:v>
                </c:pt>
                <c:pt idx="21974">
                  <c:v>0.87356321839080397</c:v>
                </c:pt>
                <c:pt idx="21975">
                  <c:v>0.88505747126436696</c:v>
                </c:pt>
                <c:pt idx="21976">
                  <c:v>0.89655172413793105</c:v>
                </c:pt>
                <c:pt idx="21977">
                  <c:v>0.90804597701149403</c:v>
                </c:pt>
                <c:pt idx="21978">
                  <c:v>0.91954022988505701</c:v>
                </c:pt>
                <c:pt idx="21979">
                  <c:v>0.93103448275862</c:v>
                </c:pt>
                <c:pt idx="21980">
                  <c:v>0.94252873563218298</c:v>
                </c:pt>
                <c:pt idx="21981">
                  <c:v>0.95402298850574696</c:v>
                </c:pt>
                <c:pt idx="21982">
                  <c:v>0.96551724137931005</c:v>
                </c:pt>
                <c:pt idx="21983">
                  <c:v>0.97701149425287304</c:v>
                </c:pt>
                <c:pt idx="21984">
                  <c:v>0.98850574712643602</c:v>
                </c:pt>
                <c:pt idx="21985">
                  <c:v>0</c:v>
                </c:pt>
                <c:pt idx="21986">
                  <c:v>1.72413793103448E-2</c:v>
                </c:pt>
                <c:pt idx="21987">
                  <c:v>3.4482758620689599E-2</c:v>
                </c:pt>
                <c:pt idx="21988">
                  <c:v>5.1724137931034399E-2</c:v>
                </c:pt>
                <c:pt idx="21989">
                  <c:v>6.8965517241379296E-2</c:v>
                </c:pt>
                <c:pt idx="21990">
                  <c:v>8.6206896551724102E-2</c:v>
                </c:pt>
                <c:pt idx="21991">
                  <c:v>0.10344827586206801</c:v>
                </c:pt>
                <c:pt idx="21992">
                  <c:v>0.12068965517241299</c:v>
                </c:pt>
                <c:pt idx="21993">
                  <c:v>0.13793103448275801</c:v>
                </c:pt>
                <c:pt idx="21994">
                  <c:v>0.15517241379310301</c:v>
                </c:pt>
                <c:pt idx="21995">
                  <c:v>0.17241379310344801</c:v>
                </c:pt>
                <c:pt idx="21996">
                  <c:v>0.18965517241379301</c:v>
                </c:pt>
                <c:pt idx="21997">
                  <c:v>0.20689655172413701</c:v>
                </c:pt>
                <c:pt idx="21998">
                  <c:v>0.22413793103448201</c:v>
                </c:pt>
                <c:pt idx="21999">
                  <c:v>0.24137931034482701</c:v>
                </c:pt>
                <c:pt idx="22000">
                  <c:v>0.25862068965517199</c:v>
                </c:pt>
                <c:pt idx="22001">
                  <c:v>0.27586206896551702</c:v>
                </c:pt>
                <c:pt idx="22002">
                  <c:v>0.29310344827586199</c:v>
                </c:pt>
                <c:pt idx="22003">
                  <c:v>0.31034482758620602</c:v>
                </c:pt>
                <c:pt idx="22004">
                  <c:v>0.32758620689655099</c:v>
                </c:pt>
                <c:pt idx="22005">
                  <c:v>0.34482758620689602</c:v>
                </c:pt>
                <c:pt idx="22006">
                  <c:v>0.36206896551724099</c:v>
                </c:pt>
                <c:pt idx="22007">
                  <c:v>0.37931034482758602</c:v>
                </c:pt>
                <c:pt idx="22008">
                  <c:v>0.39655172413793099</c:v>
                </c:pt>
                <c:pt idx="22009">
                  <c:v>0.41379310344827502</c:v>
                </c:pt>
                <c:pt idx="22010">
                  <c:v>0.43103448275862</c:v>
                </c:pt>
                <c:pt idx="22011">
                  <c:v>0.44827586206896503</c:v>
                </c:pt>
                <c:pt idx="22012">
                  <c:v>0.46551724137931</c:v>
                </c:pt>
                <c:pt idx="22013">
                  <c:v>0.48275862068965503</c:v>
                </c:pt>
                <c:pt idx="22014">
                  <c:v>0.5</c:v>
                </c:pt>
                <c:pt idx="22015">
                  <c:v>0.51724137931034397</c:v>
                </c:pt>
                <c:pt idx="22016">
                  <c:v>0.53448275862068895</c:v>
                </c:pt>
                <c:pt idx="22017">
                  <c:v>0.55172413793103403</c:v>
                </c:pt>
                <c:pt idx="22018">
                  <c:v>0.568965517241379</c:v>
                </c:pt>
                <c:pt idx="22019">
                  <c:v>0.58620689655172398</c:v>
                </c:pt>
                <c:pt idx="22020">
                  <c:v>0.60344827586206895</c:v>
                </c:pt>
                <c:pt idx="22021">
                  <c:v>0.62068965517241304</c:v>
                </c:pt>
                <c:pt idx="22022">
                  <c:v>0.63793103448275801</c:v>
                </c:pt>
                <c:pt idx="22023">
                  <c:v>0.65517241379310298</c:v>
                </c:pt>
                <c:pt idx="22024">
                  <c:v>0.67241379310344795</c:v>
                </c:pt>
                <c:pt idx="22025">
                  <c:v>0.68965517241379304</c:v>
                </c:pt>
                <c:pt idx="22026">
                  <c:v>0.70689655172413701</c:v>
                </c:pt>
                <c:pt idx="22027">
                  <c:v>0.72413793103448199</c:v>
                </c:pt>
                <c:pt idx="22028">
                  <c:v>0.74137931034482696</c:v>
                </c:pt>
                <c:pt idx="22029">
                  <c:v>0.75862068965517204</c:v>
                </c:pt>
                <c:pt idx="22030">
                  <c:v>0.77586206896551702</c:v>
                </c:pt>
                <c:pt idx="22031">
                  <c:v>0.79310344827586199</c:v>
                </c:pt>
                <c:pt idx="22032">
                  <c:v>0.81034482758620596</c:v>
                </c:pt>
                <c:pt idx="22033">
                  <c:v>0.82758620689655105</c:v>
                </c:pt>
                <c:pt idx="22034">
                  <c:v>0.84482758620689602</c:v>
                </c:pt>
                <c:pt idx="22035">
                  <c:v>0.86206896551724099</c:v>
                </c:pt>
                <c:pt idx="22036">
                  <c:v>0.87931034482758597</c:v>
                </c:pt>
                <c:pt idx="22037">
                  <c:v>0.89655172413793105</c:v>
                </c:pt>
                <c:pt idx="22038">
                  <c:v>0.91379310344827502</c:v>
                </c:pt>
                <c:pt idx="22039">
                  <c:v>0.93103448275862</c:v>
                </c:pt>
                <c:pt idx="22040">
                  <c:v>0.94827586206896497</c:v>
                </c:pt>
                <c:pt idx="22041">
                  <c:v>0.96551724137931005</c:v>
                </c:pt>
                <c:pt idx="22042">
                  <c:v>0.98275862068965503</c:v>
                </c:pt>
                <c:pt idx="22043">
                  <c:v>0</c:v>
                </c:pt>
                <c:pt idx="22044">
                  <c:v>7.8740157480314907E-3</c:v>
                </c:pt>
                <c:pt idx="22045">
                  <c:v>1.5748031496062902E-2</c:v>
                </c:pt>
                <c:pt idx="22046">
                  <c:v>2.3622047244094401E-2</c:v>
                </c:pt>
                <c:pt idx="22047">
                  <c:v>3.1496062992125901E-2</c:v>
                </c:pt>
                <c:pt idx="22048">
                  <c:v>3.9370078740157403E-2</c:v>
                </c:pt>
                <c:pt idx="22049">
                  <c:v>4.7244094488188899E-2</c:v>
                </c:pt>
                <c:pt idx="22050">
                  <c:v>5.5118110236220402E-2</c:v>
                </c:pt>
                <c:pt idx="22051">
                  <c:v>6.2992125984251898E-2</c:v>
                </c:pt>
                <c:pt idx="22052">
                  <c:v>7.0866141732283394E-2</c:v>
                </c:pt>
                <c:pt idx="22053">
                  <c:v>7.8740157480314904E-2</c:v>
                </c:pt>
                <c:pt idx="22054">
                  <c:v>8.66141732283464E-2</c:v>
                </c:pt>
                <c:pt idx="22055">
                  <c:v>9.4488188976377896E-2</c:v>
                </c:pt>
                <c:pt idx="22056">
                  <c:v>0.102362204724409</c:v>
                </c:pt>
                <c:pt idx="22057">
                  <c:v>0.11023622047244</c:v>
                </c:pt>
                <c:pt idx="22058">
                  <c:v>0.118110236220472</c:v>
                </c:pt>
                <c:pt idx="22059">
                  <c:v>0.12598425196850299</c:v>
                </c:pt>
                <c:pt idx="22060">
                  <c:v>0.133858267716535</c:v>
                </c:pt>
                <c:pt idx="22061">
                  <c:v>0.14173228346456601</c:v>
                </c:pt>
                <c:pt idx="22062">
                  <c:v>0.14960629921259799</c:v>
                </c:pt>
                <c:pt idx="22063">
                  <c:v>0.157480314960629</c:v>
                </c:pt>
                <c:pt idx="22064">
                  <c:v>0.16535433070866101</c:v>
                </c:pt>
                <c:pt idx="22065">
                  <c:v>0.173228346456692</c:v>
                </c:pt>
                <c:pt idx="22066">
                  <c:v>0.181102362204724</c:v>
                </c:pt>
                <c:pt idx="22067">
                  <c:v>0.18897637795275499</c:v>
                </c:pt>
                <c:pt idx="22068">
                  <c:v>0.196850393700787</c:v>
                </c:pt>
                <c:pt idx="22069">
                  <c:v>0.20472440944881801</c:v>
                </c:pt>
                <c:pt idx="22070">
                  <c:v>0.21259842519684999</c:v>
                </c:pt>
                <c:pt idx="22071">
                  <c:v>0.220472440944881</c:v>
                </c:pt>
                <c:pt idx="22072">
                  <c:v>0.22834645669291301</c:v>
                </c:pt>
                <c:pt idx="22073">
                  <c:v>0.23622047244094399</c:v>
                </c:pt>
                <c:pt idx="22074">
                  <c:v>0.244094488188976</c:v>
                </c:pt>
                <c:pt idx="22075">
                  <c:v>0.25196850393700698</c:v>
                </c:pt>
                <c:pt idx="22076">
                  <c:v>0.25984251968503902</c:v>
                </c:pt>
                <c:pt idx="22077">
                  <c:v>0.26771653543307</c:v>
                </c:pt>
                <c:pt idx="22078">
                  <c:v>0.27559055118110198</c:v>
                </c:pt>
                <c:pt idx="22079">
                  <c:v>0.28346456692913302</c:v>
                </c:pt>
                <c:pt idx="22080">
                  <c:v>0.291338582677165</c:v>
                </c:pt>
                <c:pt idx="22081">
                  <c:v>0.29921259842519599</c:v>
                </c:pt>
                <c:pt idx="22082">
                  <c:v>0.30708661417322802</c:v>
                </c:pt>
                <c:pt idx="22083">
                  <c:v>0.31496062992125901</c:v>
                </c:pt>
                <c:pt idx="22084">
                  <c:v>0.32283464566929099</c:v>
                </c:pt>
                <c:pt idx="22085">
                  <c:v>0.33070866141732203</c:v>
                </c:pt>
                <c:pt idx="22086">
                  <c:v>0.33858267716535401</c:v>
                </c:pt>
                <c:pt idx="22087">
                  <c:v>0.34645669291338499</c:v>
                </c:pt>
                <c:pt idx="22088">
                  <c:v>0.35433070866141703</c:v>
                </c:pt>
                <c:pt idx="22089">
                  <c:v>0.36220472440944801</c:v>
                </c:pt>
                <c:pt idx="22090">
                  <c:v>0.37007874015747999</c:v>
                </c:pt>
                <c:pt idx="22091">
                  <c:v>0.37795275590551097</c:v>
                </c:pt>
                <c:pt idx="22092">
                  <c:v>0.38582677165354301</c:v>
                </c:pt>
                <c:pt idx="22093">
                  <c:v>0.39370078740157399</c:v>
                </c:pt>
                <c:pt idx="22094">
                  <c:v>0.40157480314960597</c:v>
                </c:pt>
                <c:pt idx="22095">
                  <c:v>0.40944881889763701</c:v>
                </c:pt>
                <c:pt idx="22096">
                  <c:v>0.41732283464566899</c:v>
                </c:pt>
                <c:pt idx="22097">
                  <c:v>0.42519685039369998</c:v>
                </c:pt>
                <c:pt idx="22098">
                  <c:v>0.43307086614173201</c:v>
                </c:pt>
                <c:pt idx="22099">
                  <c:v>0.440944881889763</c:v>
                </c:pt>
                <c:pt idx="22100">
                  <c:v>0.44881889763779498</c:v>
                </c:pt>
                <c:pt idx="22101">
                  <c:v>0.45669291338582602</c:v>
                </c:pt>
                <c:pt idx="22102">
                  <c:v>0.464566929133858</c:v>
                </c:pt>
                <c:pt idx="22103">
                  <c:v>0.47244094488188898</c:v>
                </c:pt>
                <c:pt idx="22104">
                  <c:v>0.48031496062992102</c:v>
                </c:pt>
                <c:pt idx="22105">
                  <c:v>0.488188976377952</c:v>
                </c:pt>
                <c:pt idx="22106">
                  <c:v>0.49606299212598398</c:v>
                </c:pt>
                <c:pt idx="22107">
                  <c:v>0.50393700787401496</c:v>
                </c:pt>
                <c:pt idx="22108">
                  <c:v>0.511811023622047</c:v>
                </c:pt>
                <c:pt idx="22109">
                  <c:v>0.51968503937007804</c:v>
                </c:pt>
                <c:pt idx="22110">
                  <c:v>0.52755905511810997</c:v>
                </c:pt>
                <c:pt idx="22111">
                  <c:v>0.535433070866141</c:v>
                </c:pt>
                <c:pt idx="22112">
                  <c:v>0.54330708661417304</c:v>
                </c:pt>
                <c:pt idx="22113">
                  <c:v>0.55118110236220397</c:v>
                </c:pt>
                <c:pt idx="22114">
                  <c:v>0.559055118110236</c:v>
                </c:pt>
                <c:pt idx="22115">
                  <c:v>0.56692913385826704</c:v>
                </c:pt>
                <c:pt idx="22116">
                  <c:v>0.57480314960629897</c:v>
                </c:pt>
                <c:pt idx="22117">
                  <c:v>0.58267716535433001</c:v>
                </c:pt>
                <c:pt idx="22118">
                  <c:v>0.59055118110236204</c:v>
                </c:pt>
                <c:pt idx="22119">
                  <c:v>0.59842519685039297</c:v>
                </c:pt>
                <c:pt idx="22120">
                  <c:v>0.60629921259842501</c:v>
                </c:pt>
                <c:pt idx="22121">
                  <c:v>0.61417322834645605</c:v>
                </c:pt>
                <c:pt idx="22122">
                  <c:v>0.62204724409448797</c:v>
                </c:pt>
                <c:pt idx="22123">
                  <c:v>0.62992125984251901</c:v>
                </c:pt>
                <c:pt idx="22124">
                  <c:v>0.63779527559055105</c:v>
                </c:pt>
                <c:pt idx="22125">
                  <c:v>0.64566929133858197</c:v>
                </c:pt>
                <c:pt idx="22126">
                  <c:v>0.65354330708661401</c:v>
                </c:pt>
                <c:pt idx="22127">
                  <c:v>0.66141732283464505</c:v>
                </c:pt>
                <c:pt idx="22128">
                  <c:v>0.66929133858267698</c:v>
                </c:pt>
                <c:pt idx="22129">
                  <c:v>0.67716535433070801</c:v>
                </c:pt>
                <c:pt idx="22130">
                  <c:v>0.68503937007874005</c:v>
                </c:pt>
                <c:pt idx="22131">
                  <c:v>0.69291338582677098</c:v>
                </c:pt>
                <c:pt idx="22132">
                  <c:v>0.70078740157480301</c:v>
                </c:pt>
                <c:pt idx="22133">
                  <c:v>0.70866141732283405</c:v>
                </c:pt>
                <c:pt idx="22134">
                  <c:v>0.71653543307086598</c:v>
                </c:pt>
                <c:pt idx="22135">
                  <c:v>0.72440944881889702</c:v>
                </c:pt>
                <c:pt idx="22136">
                  <c:v>0.73228346456692905</c:v>
                </c:pt>
                <c:pt idx="22137">
                  <c:v>0.74015748031495998</c:v>
                </c:pt>
                <c:pt idx="22138">
                  <c:v>0.74803149606299202</c:v>
                </c:pt>
                <c:pt idx="22139">
                  <c:v>0.75590551181102295</c:v>
                </c:pt>
                <c:pt idx="22140">
                  <c:v>0.76377952755905498</c:v>
                </c:pt>
                <c:pt idx="22141">
                  <c:v>0.77165354330708602</c:v>
                </c:pt>
                <c:pt idx="22142">
                  <c:v>0.77952755905511795</c:v>
                </c:pt>
                <c:pt idx="22143">
                  <c:v>0.78740157480314898</c:v>
                </c:pt>
                <c:pt idx="22144">
                  <c:v>0.79527559055118102</c:v>
                </c:pt>
                <c:pt idx="22145">
                  <c:v>0.80314960629921195</c:v>
                </c:pt>
                <c:pt idx="22146">
                  <c:v>0.81102362204724399</c:v>
                </c:pt>
                <c:pt idx="22147">
                  <c:v>0.81889763779527502</c:v>
                </c:pt>
                <c:pt idx="22148">
                  <c:v>0.82677165354330695</c:v>
                </c:pt>
                <c:pt idx="22149">
                  <c:v>0.83464566929133799</c:v>
                </c:pt>
                <c:pt idx="22150">
                  <c:v>0.84251968503937003</c:v>
                </c:pt>
                <c:pt idx="22151">
                  <c:v>0.85039370078740095</c:v>
                </c:pt>
                <c:pt idx="22152">
                  <c:v>0.85826771653543299</c:v>
                </c:pt>
                <c:pt idx="22153">
                  <c:v>0.86614173228346403</c:v>
                </c:pt>
                <c:pt idx="22154">
                  <c:v>0.87401574803149595</c:v>
                </c:pt>
                <c:pt idx="22155">
                  <c:v>0.88188976377952699</c:v>
                </c:pt>
                <c:pt idx="22156">
                  <c:v>0.88976377952755903</c:v>
                </c:pt>
                <c:pt idx="22157">
                  <c:v>0.89763779527558996</c:v>
                </c:pt>
                <c:pt idx="22158">
                  <c:v>0.90551181102362199</c:v>
                </c:pt>
                <c:pt idx="22159">
                  <c:v>0.91338582677165303</c:v>
                </c:pt>
                <c:pt idx="22160">
                  <c:v>0.92125984251968496</c:v>
                </c:pt>
                <c:pt idx="22161">
                  <c:v>0.929133858267716</c:v>
                </c:pt>
                <c:pt idx="22162">
                  <c:v>0.93700787401574803</c:v>
                </c:pt>
                <c:pt idx="22163">
                  <c:v>0.94488188976377896</c:v>
                </c:pt>
                <c:pt idx="22164">
                  <c:v>0.952755905511811</c:v>
                </c:pt>
                <c:pt idx="22165">
                  <c:v>0.96062992125984203</c:v>
                </c:pt>
                <c:pt idx="22166">
                  <c:v>0.96850393700787396</c:v>
                </c:pt>
                <c:pt idx="22167">
                  <c:v>0.976377952755905</c:v>
                </c:pt>
                <c:pt idx="22168">
                  <c:v>0.98425196850393704</c:v>
                </c:pt>
                <c:pt idx="22169">
                  <c:v>0.99212598425196796</c:v>
                </c:pt>
                <c:pt idx="22170">
                  <c:v>0</c:v>
                </c:pt>
                <c:pt idx="22171">
                  <c:v>2.77777777777777E-2</c:v>
                </c:pt>
                <c:pt idx="22172">
                  <c:v>5.5555555555555497E-2</c:v>
                </c:pt>
                <c:pt idx="22173">
                  <c:v>8.3333333333333301E-2</c:v>
                </c:pt>
                <c:pt idx="22174">
                  <c:v>0.11111111111111099</c:v>
                </c:pt>
                <c:pt idx="22175">
                  <c:v>0.13888888888888801</c:v>
                </c:pt>
                <c:pt idx="22176">
                  <c:v>0.16666666666666599</c:v>
                </c:pt>
                <c:pt idx="22177">
                  <c:v>0.194444444444444</c:v>
                </c:pt>
                <c:pt idx="22178">
                  <c:v>0.22222222222222199</c:v>
                </c:pt>
                <c:pt idx="22179">
                  <c:v>0.25</c:v>
                </c:pt>
                <c:pt idx="22180">
                  <c:v>0.27777777777777701</c:v>
                </c:pt>
                <c:pt idx="22181">
                  <c:v>0.30555555555555503</c:v>
                </c:pt>
                <c:pt idx="22182">
                  <c:v>0.33333333333333298</c:v>
                </c:pt>
                <c:pt idx="22183">
                  <c:v>0.36111111111111099</c:v>
                </c:pt>
                <c:pt idx="22184">
                  <c:v>0.38888888888888801</c:v>
                </c:pt>
                <c:pt idx="22185">
                  <c:v>0.41666666666666602</c:v>
                </c:pt>
                <c:pt idx="22186">
                  <c:v>0.44444444444444398</c:v>
                </c:pt>
                <c:pt idx="22187">
                  <c:v>0.47222222222222199</c:v>
                </c:pt>
                <c:pt idx="22188">
                  <c:v>0.5</c:v>
                </c:pt>
                <c:pt idx="22189">
                  <c:v>0.52777777777777701</c:v>
                </c:pt>
                <c:pt idx="22190">
                  <c:v>0.55555555555555503</c:v>
                </c:pt>
                <c:pt idx="22191">
                  <c:v>0.58333333333333304</c:v>
                </c:pt>
                <c:pt idx="22192">
                  <c:v>0.61111111111111105</c:v>
                </c:pt>
                <c:pt idx="22193">
                  <c:v>0.63888888888888795</c:v>
                </c:pt>
                <c:pt idx="22194">
                  <c:v>0.66666666666666596</c:v>
                </c:pt>
                <c:pt idx="22195">
                  <c:v>0.69444444444444398</c:v>
                </c:pt>
                <c:pt idx="22196">
                  <c:v>0.72222222222222199</c:v>
                </c:pt>
                <c:pt idx="22197">
                  <c:v>0.75</c:v>
                </c:pt>
                <c:pt idx="22198">
                  <c:v>0.77777777777777701</c:v>
                </c:pt>
                <c:pt idx="22199">
                  <c:v>0.80555555555555503</c:v>
                </c:pt>
                <c:pt idx="22200">
                  <c:v>0.83333333333333304</c:v>
                </c:pt>
                <c:pt idx="22201">
                  <c:v>0.86111111111111105</c:v>
                </c:pt>
                <c:pt idx="22202">
                  <c:v>0.88888888888888795</c:v>
                </c:pt>
                <c:pt idx="22203">
                  <c:v>0.91666666666666596</c:v>
                </c:pt>
                <c:pt idx="22204">
                  <c:v>0.94444444444444398</c:v>
                </c:pt>
                <c:pt idx="22205">
                  <c:v>0.97222222222222199</c:v>
                </c:pt>
                <c:pt idx="22206">
                  <c:v>0</c:v>
                </c:pt>
                <c:pt idx="22207">
                  <c:v>1.4084507042253501E-2</c:v>
                </c:pt>
                <c:pt idx="22208">
                  <c:v>2.8169014084507001E-2</c:v>
                </c:pt>
                <c:pt idx="22209">
                  <c:v>4.22535211267605E-2</c:v>
                </c:pt>
                <c:pt idx="22210">
                  <c:v>5.6338028169014003E-2</c:v>
                </c:pt>
                <c:pt idx="22211">
                  <c:v>7.0422535211267595E-2</c:v>
                </c:pt>
                <c:pt idx="22212">
                  <c:v>8.4507042253521097E-2</c:v>
                </c:pt>
                <c:pt idx="22213">
                  <c:v>9.85915492957746E-2</c:v>
                </c:pt>
                <c:pt idx="22214">
                  <c:v>0.11267605633802801</c:v>
                </c:pt>
                <c:pt idx="22215">
                  <c:v>0.12676056338028099</c:v>
                </c:pt>
                <c:pt idx="22216">
                  <c:v>0.140845070422535</c:v>
                </c:pt>
                <c:pt idx="22217">
                  <c:v>0.154929577464788</c:v>
                </c:pt>
                <c:pt idx="22218">
                  <c:v>0.169014084507042</c:v>
                </c:pt>
                <c:pt idx="22219">
                  <c:v>0.183098591549295</c:v>
                </c:pt>
                <c:pt idx="22220">
                  <c:v>0.19718309859154901</c:v>
                </c:pt>
                <c:pt idx="22221">
                  <c:v>0.21126760563380201</c:v>
                </c:pt>
                <c:pt idx="22222">
                  <c:v>0.22535211267605601</c:v>
                </c:pt>
                <c:pt idx="22223">
                  <c:v>0.23943661971830901</c:v>
                </c:pt>
                <c:pt idx="22224">
                  <c:v>0.25352112676056299</c:v>
                </c:pt>
                <c:pt idx="22225">
                  <c:v>0.26760563380281599</c:v>
                </c:pt>
                <c:pt idx="22226">
                  <c:v>0.28169014084506999</c:v>
                </c:pt>
                <c:pt idx="22227">
                  <c:v>0.29577464788732299</c:v>
                </c:pt>
                <c:pt idx="22228">
                  <c:v>0.309859154929577</c:v>
                </c:pt>
                <c:pt idx="22229">
                  <c:v>0.323943661971831</c:v>
                </c:pt>
                <c:pt idx="22230">
                  <c:v>0.338028169014084</c:v>
                </c:pt>
                <c:pt idx="22231">
                  <c:v>0.352112676056338</c:v>
                </c:pt>
                <c:pt idx="22232">
                  <c:v>0.36619718309859101</c:v>
                </c:pt>
                <c:pt idx="22233">
                  <c:v>0.38028169014084501</c:v>
                </c:pt>
                <c:pt idx="22234">
                  <c:v>0.39436619718309801</c:v>
                </c:pt>
                <c:pt idx="22235">
                  <c:v>0.40845070422535201</c:v>
                </c:pt>
                <c:pt idx="22236">
                  <c:v>0.42253521126760502</c:v>
                </c:pt>
                <c:pt idx="22237">
                  <c:v>0.43661971830985902</c:v>
                </c:pt>
                <c:pt idx="22238">
                  <c:v>0.45070422535211202</c:v>
                </c:pt>
                <c:pt idx="22239">
                  <c:v>0.46478873239436602</c:v>
                </c:pt>
                <c:pt idx="22240">
                  <c:v>0.47887323943661902</c:v>
                </c:pt>
                <c:pt idx="22241">
                  <c:v>0.49295774647887303</c:v>
                </c:pt>
                <c:pt idx="22242">
                  <c:v>0.50704225352112597</c:v>
                </c:pt>
                <c:pt idx="22243">
                  <c:v>0.52112676056338003</c:v>
                </c:pt>
                <c:pt idx="22244">
                  <c:v>0.53521126760563298</c:v>
                </c:pt>
                <c:pt idx="22245">
                  <c:v>0.54929577464788704</c:v>
                </c:pt>
                <c:pt idx="22246">
                  <c:v>0.56338028169013998</c:v>
                </c:pt>
                <c:pt idx="22247">
                  <c:v>0.57746478873239404</c:v>
                </c:pt>
                <c:pt idx="22248">
                  <c:v>0.59154929577464699</c:v>
                </c:pt>
                <c:pt idx="22249">
                  <c:v>0.60563380281690105</c:v>
                </c:pt>
                <c:pt idx="22250">
                  <c:v>0.61971830985915399</c:v>
                </c:pt>
                <c:pt idx="22251">
                  <c:v>0.63380281690140805</c:v>
                </c:pt>
                <c:pt idx="22252">
                  <c:v>0.647887323943662</c:v>
                </c:pt>
                <c:pt idx="22253">
                  <c:v>0.66197183098591506</c:v>
                </c:pt>
                <c:pt idx="22254">
                  <c:v>0.676056338028169</c:v>
                </c:pt>
                <c:pt idx="22255">
                  <c:v>0.69014084507042195</c:v>
                </c:pt>
                <c:pt idx="22256">
                  <c:v>0.70422535211267601</c:v>
                </c:pt>
                <c:pt idx="22257">
                  <c:v>0.71830985915492895</c:v>
                </c:pt>
                <c:pt idx="22258">
                  <c:v>0.73239436619718301</c:v>
                </c:pt>
                <c:pt idx="22259">
                  <c:v>0.74647887323943596</c:v>
                </c:pt>
                <c:pt idx="22260">
                  <c:v>0.76056338028169002</c:v>
                </c:pt>
                <c:pt idx="22261">
                  <c:v>0.77464788732394296</c:v>
                </c:pt>
                <c:pt idx="22262">
                  <c:v>0.78873239436619702</c:v>
                </c:pt>
                <c:pt idx="22263">
                  <c:v>0.80281690140844997</c:v>
                </c:pt>
                <c:pt idx="22264">
                  <c:v>0.81690140845070403</c:v>
                </c:pt>
                <c:pt idx="22265">
                  <c:v>0.83098591549295697</c:v>
                </c:pt>
                <c:pt idx="22266">
                  <c:v>0.84507042253521103</c:v>
                </c:pt>
                <c:pt idx="22267">
                  <c:v>0.85915492957746398</c:v>
                </c:pt>
                <c:pt idx="22268">
                  <c:v>0.87323943661971803</c:v>
                </c:pt>
                <c:pt idx="22269">
                  <c:v>0.88732394366197098</c:v>
                </c:pt>
                <c:pt idx="22270">
                  <c:v>0.90140845070422504</c:v>
                </c:pt>
                <c:pt idx="22271">
                  <c:v>0.91549295774647799</c:v>
                </c:pt>
                <c:pt idx="22272">
                  <c:v>0.92957746478873204</c:v>
                </c:pt>
                <c:pt idx="22273">
                  <c:v>0.94366197183098499</c:v>
                </c:pt>
                <c:pt idx="22274">
                  <c:v>0.95774647887323905</c:v>
                </c:pt>
                <c:pt idx="22275">
                  <c:v>0.971830985915493</c:v>
                </c:pt>
                <c:pt idx="22276">
                  <c:v>0.98591549295774605</c:v>
                </c:pt>
                <c:pt idx="22277">
                  <c:v>0</c:v>
                </c:pt>
                <c:pt idx="22278">
                  <c:v>7.63358778625954E-3</c:v>
                </c:pt>
                <c:pt idx="22279">
                  <c:v>1.5267175572519E-2</c:v>
                </c:pt>
                <c:pt idx="22280">
                  <c:v>2.2900763358778602E-2</c:v>
                </c:pt>
                <c:pt idx="22281">
                  <c:v>3.0534351145038101E-2</c:v>
                </c:pt>
                <c:pt idx="22282">
                  <c:v>3.8167938931297697E-2</c:v>
                </c:pt>
                <c:pt idx="22283">
                  <c:v>4.5801526717557203E-2</c:v>
                </c:pt>
                <c:pt idx="22284">
                  <c:v>5.3435114503816702E-2</c:v>
                </c:pt>
                <c:pt idx="22285">
                  <c:v>6.1068702290076299E-2</c:v>
                </c:pt>
                <c:pt idx="22286">
                  <c:v>6.8702290076335798E-2</c:v>
                </c:pt>
                <c:pt idx="22287">
                  <c:v>7.6335877862595394E-2</c:v>
                </c:pt>
                <c:pt idx="22288">
                  <c:v>8.3969465648854894E-2</c:v>
                </c:pt>
                <c:pt idx="22289">
                  <c:v>9.1603053435114504E-2</c:v>
                </c:pt>
                <c:pt idx="22290">
                  <c:v>9.9236641221374003E-2</c:v>
                </c:pt>
                <c:pt idx="22291">
                  <c:v>0.106870229007633</c:v>
                </c:pt>
                <c:pt idx="22292">
                  <c:v>0.114503816793893</c:v>
                </c:pt>
                <c:pt idx="22293">
                  <c:v>0.122137404580152</c:v>
                </c:pt>
                <c:pt idx="22294">
                  <c:v>0.12977099236641201</c:v>
                </c:pt>
                <c:pt idx="22295">
                  <c:v>0.13740458015267101</c:v>
                </c:pt>
                <c:pt idx="22296">
                  <c:v>0.14503816793893101</c:v>
                </c:pt>
                <c:pt idx="22297">
                  <c:v>0.15267175572519001</c:v>
                </c:pt>
                <c:pt idx="22298">
                  <c:v>0.16030534351145001</c:v>
                </c:pt>
                <c:pt idx="22299">
                  <c:v>0.16793893129770901</c:v>
                </c:pt>
                <c:pt idx="22300">
                  <c:v>0.17557251908396901</c:v>
                </c:pt>
                <c:pt idx="22301">
                  <c:v>0.18320610687022901</c:v>
                </c:pt>
                <c:pt idx="22302">
                  <c:v>0.19083969465648801</c:v>
                </c:pt>
                <c:pt idx="22303">
                  <c:v>0.19847328244274801</c:v>
                </c:pt>
                <c:pt idx="22304">
                  <c:v>0.20610687022900701</c:v>
                </c:pt>
                <c:pt idx="22305">
                  <c:v>0.213740458015267</c:v>
                </c:pt>
                <c:pt idx="22306">
                  <c:v>0.221374045801526</c:v>
                </c:pt>
                <c:pt idx="22307">
                  <c:v>0.229007633587786</c:v>
                </c:pt>
                <c:pt idx="22308">
                  <c:v>0.236641221374045</c:v>
                </c:pt>
                <c:pt idx="22309">
                  <c:v>0.244274809160305</c:v>
                </c:pt>
                <c:pt idx="22310">
                  <c:v>0.25190839694656397</c:v>
                </c:pt>
                <c:pt idx="22311">
                  <c:v>0.25954198473282403</c:v>
                </c:pt>
                <c:pt idx="22312">
                  <c:v>0.26717557251908303</c:v>
                </c:pt>
                <c:pt idx="22313">
                  <c:v>0.27480916030534303</c:v>
                </c:pt>
                <c:pt idx="22314">
                  <c:v>0.28244274809160302</c:v>
                </c:pt>
                <c:pt idx="22315">
                  <c:v>0.29007633587786202</c:v>
                </c:pt>
                <c:pt idx="22316">
                  <c:v>0.29770992366412202</c:v>
                </c:pt>
                <c:pt idx="22317">
                  <c:v>0.30534351145038102</c:v>
                </c:pt>
                <c:pt idx="22318">
                  <c:v>0.31297709923664102</c:v>
                </c:pt>
                <c:pt idx="22319">
                  <c:v>0.32061068702290002</c:v>
                </c:pt>
                <c:pt idx="22320">
                  <c:v>0.32824427480916002</c:v>
                </c:pt>
                <c:pt idx="22321">
                  <c:v>0.33587786259541902</c:v>
                </c:pt>
                <c:pt idx="22322">
                  <c:v>0.34351145038167902</c:v>
                </c:pt>
                <c:pt idx="22323">
                  <c:v>0.35114503816793802</c:v>
                </c:pt>
                <c:pt idx="22324">
                  <c:v>0.35877862595419802</c:v>
                </c:pt>
                <c:pt idx="22325">
                  <c:v>0.36641221374045801</c:v>
                </c:pt>
                <c:pt idx="22326">
                  <c:v>0.37404580152671701</c:v>
                </c:pt>
                <c:pt idx="22327">
                  <c:v>0.38167938931297701</c:v>
                </c:pt>
                <c:pt idx="22328">
                  <c:v>0.38931297709923601</c:v>
                </c:pt>
                <c:pt idx="22329">
                  <c:v>0.39694656488549601</c:v>
                </c:pt>
                <c:pt idx="22330">
                  <c:v>0.40458015267175501</c:v>
                </c:pt>
                <c:pt idx="22331">
                  <c:v>0.41221374045801501</c:v>
                </c:pt>
                <c:pt idx="22332">
                  <c:v>0.41984732824427401</c:v>
                </c:pt>
                <c:pt idx="22333">
                  <c:v>0.42748091603053401</c:v>
                </c:pt>
                <c:pt idx="22334">
                  <c:v>0.43511450381679301</c:v>
                </c:pt>
                <c:pt idx="22335">
                  <c:v>0.44274809160305301</c:v>
                </c:pt>
                <c:pt idx="22336">
                  <c:v>0.45038167938931201</c:v>
                </c:pt>
                <c:pt idx="22337">
                  <c:v>0.45801526717557201</c:v>
                </c:pt>
                <c:pt idx="22338">
                  <c:v>0.465648854961832</c:v>
                </c:pt>
                <c:pt idx="22339">
                  <c:v>0.473282442748091</c:v>
                </c:pt>
                <c:pt idx="22340">
                  <c:v>0.480916030534351</c:v>
                </c:pt>
                <c:pt idx="22341">
                  <c:v>0.48854961832061</c:v>
                </c:pt>
                <c:pt idx="22342">
                  <c:v>0.49618320610687</c:v>
                </c:pt>
                <c:pt idx="22343">
                  <c:v>0.50381679389312894</c:v>
                </c:pt>
                <c:pt idx="22344">
                  <c:v>0.51145038167938905</c:v>
                </c:pt>
                <c:pt idx="22345">
                  <c:v>0.51908396946564805</c:v>
                </c:pt>
                <c:pt idx="22346">
                  <c:v>0.52671755725190805</c:v>
                </c:pt>
                <c:pt idx="22347">
                  <c:v>0.53435114503816705</c:v>
                </c:pt>
                <c:pt idx="22348">
                  <c:v>0.54198473282442705</c:v>
                </c:pt>
                <c:pt idx="22349">
                  <c:v>0.54961832061068705</c:v>
                </c:pt>
                <c:pt idx="22350">
                  <c:v>0.55725190839694605</c:v>
                </c:pt>
                <c:pt idx="22351">
                  <c:v>0.56488549618320605</c:v>
                </c:pt>
                <c:pt idx="22352">
                  <c:v>0.57251908396946505</c:v>
                </c:pt>
                <c:pt idx="22353">
                  <c:v>0.58015267175572505</c:v>
                </c:pt>
                <c:pt idx="22354">
                  <c:v>0.58778625954198405</c:v>
                </c:pt>
                <c:pt idx="22355">
                  <c:v>0.59541984732824405</c:v>
                </c:pt>
                <c:pt idx="22356">
                  <c:v>0.60305343511450304</c:v>
                </c:pt>
                <c:pt idx="22357">
                  <c:v>0.61068702290076304</c:v>
                </c:pt>
                <c:pt idx="22358">
                  <c:v>0.61832061068702204</c:v>
                </c:pt>
                <c:pt idx="22359">
                  <c:v>0.62595419847328204</c:v>
                </c:pt>
                <c:pt idx="22360">
                  <c:v>0.63358778625954104</c:v>
                </c:pt>
                <c:pt idx="22361">
                  <c:v>0.64122137404580104</c:v>
                </c:pt>
                <c:pt idx="22362">
                  <c:v>0.64885496183206104</c:v>
                </c:pt>
                <c:pt idx="22363">
                  <c:v>0.65648854961832004</c:v>
                </c:pt>
                <c:pt idx="22364">
                  <c:v>0.66412213740458004</c:v>
                </c:pt>
                <c:pt idx="22365">
                  <c:v>0.67175572519083904</c:v>
                </c:pt>
                <c:pt idx="22366">
                  <c:v>0.67938931297709904</c:v>
                </c:pt>
                <c:pt idx="22367">
                  <c:v>0.68702290076335804</c:v>
                </c:pt>
                <c:pt idx="22368">
                  <c:v>0.69465648854961803</c:v>
                </c:pt>
                <c:pt idx="22369">
                  <c:v>0.70229007633587703</c:v>
                </c:pt>
                <c:pt idx="22370">
                  <c:v>0.70992366412213703</c:v>
                </c:pt>
                <c:pt idx="22371">
                  <c:v>0.71755725190839603</c:v>
                </c:pt>
                <c:pt idx="22372">
                  <c:v>0.72519083969465603</c:v>
                </c:pt>
                <c:pt idx="22373">
                  <c:v>0.73282442748091603</c:v>
                </c:pt>
                <c:pt idx="22374">
                  <c:v>0.74045801526717503</c:v>
                </c:pt>
                <c:pt idx="22375">
                  <c:v>0.74809160305343503</c:v>
                </c:pt>
                <c:pt idx="22376">
                  <c:v>0.75572519083969403</c:v>
                </c:pt>
                <c:pt idx="22377">
                  <c:v>0.76335877862595403</c:v>
                </c:pt>
                <c:pt idx="22378">
                  <c:v>0.77099236641221303</c:v>
                </c:pt>
                <c:pt idx="22379">
                  <c:v>0.77862595419847302</c:v>
                </c:pt>
                <c:pt idx="22380">
                  <c:v>0.78625954198473202</c:v>
                </c:pt>
                <c:pt idx="22381">
                  <c:v>0.79389312977099202</c:v>
                </c:pt>
                <c:pt idx="22382">
                  <c:v>0.80152671755725102</c:v>
                </c:pt>
                <c:pt idx="22383">
                  <c:v>0.80916030534351102</c:v>
                </c:pt>
                <c:pt idx="22384">
                  <c:v>0.81679389312977102</c:v>
                </c:pt>
                <c:pt idx="22385">
                  <c:v>0.82442748091603002</c:v>
                </c:pt>
                <c:pt idx="22386">
                  <c:v>0.83206106870229002</c:v>
                </c:pt>
                <c:pt idx="22387">
                  <c:v>0.83969465648854902</c:v>
                </c:pt>
                <c:pt idx="22388">
                  <c:v>0.84732824427480902</c:v>
                </c:pt>
                <c:pt idx="22389">
                  <c:v>0.85496183206106802</c:v>
                </c:pt>
                <c:pt idx="22390">
                  <c:v>0.86259541984732802</c:v>
                </c:pt>
                <c:pt idx="22391">
                  <c:v>0.87022900763358702</c:v>
                </c:pt>
                <c:pt idx="22392">
                  <c:v>0.87786259541984701</c:v>
                </c:pt>
                <c:pt idx="22393">
                  <c:v>0.88549618320610601</c:v>
                </c:pt>
                <c:pt idx="22394">
                  <c:v>0.89312977099236601</c:v>
                </c:pt>
                <c:pt idx="22395">
                  <c:v>0.90076335877862501</c:v>
                </c:pt>
                <c:pt idx="22396">
                  <c:v>0.90839694656488501</c:v>
                </c:pt>
                <c:pt idx="22397">
                  <c:v>0.91603053435114501</c:v>
                </c:pt>
                <c:pt idx="22398">
                  <c:v>0.92366412213740401</c:v>
                </c:pt>
                <c:pt idx="22399">
                  <c:v>0.93129770992366401</c:v>
                </c:pt>
                <c:pt idx="22400">
                  <c:v>0.93893129770992301</c:v>
                </c:pt>
                <c:pt idx="22401">
                  <c:v>0.94656488549618301</c:v>
                </c:pt>
                <c:pt idx="22402">
                  <c:v>0.95419847328244201</c:v>
                </c:pt>
                <c:pt idx="22403">
                  <c:v>0.961832061068702</c:v>
                </c:pt>
                <c:pt idx="22404">
                  <c:v>0.969465648854961</c:v>
                </c:pt>
                <c:pt idx="22405">
                  <c:v>0.977099236641221</c:v>
                </c:pt>
                <c:pt idx="22406">
                  <c:v>0.98473282442748</c:v>
                </c:pt>
                <c:pt idx="22407">
                  <c:v>0.99236641221374</c:v>
                </c:pt>
                <c:pt idx="22408">
                  <c:v>0</c:v>
                </c:pt>
                <c:pt idx="22409">
                  <c:v>8.0000000000000002E-3</c:v>
                </c:pt>
                <c:pt idx="22410">
                  <c:v>1.6E-2</c:v>
                </c:pt>
                <c:pt idx="22411">
                  <c:v>2.4E-2</c:v>
                </c:pt>
                <c:pt idx="22412">
                  <c:v>3.2000000000000001E-2</c:v>
                </c:pt>
                <c:pt idx="22413">
                  <c:v>0.04</c:v>
                </c:pt>
                <c:pt idx="22414">
                  <c:v>4.8000000000000001E-2</c:v>
                </c:pt>
                <c:pt idx="22415">
                  <c:v>5.6000000000000001E-2</c:v>
                </c:pt>
                <c:pt idx="22416">
                  <c:v>6.4000000000000001E-2</c:v>
                </c:pt>
                <c:pt idx="22417">
                  <c:v>7.1999999999999995E-2</c:v>
                </c:pt>
                <c:pt idx="22418">
                  <c:v>0.08</c:v>
                </c:pt>
                <c:pt idx="22419">
                  <c:v>8.7999999999999995E-2</c:v>
                </c:pt>
                <c:pt idx="22420">
                  <c:v>9.6000000000000002E-2</c:v>
                </c:pt>
                <c:pt idx="22421">
                  <c:v>0.104</c:v>
                </c:pt>
                <c:pt idx="22422">
                  <c:v>0.112</c:v>
                </c:pt>
                <c:pt idx="22423">
                  <c:v>0.12</c:v>
                </c:pt>
                <c:pt idx="22424">
                  <c:v>0.128</c:v>
                </c:pt>
                <c:pt idx="22425">
                  <c:v>0.13600000000000001</c:v>
                </c:pt>
                <c:pt idx="22426">
                  <c:v>0.14399999999999999</c:v>
                </c:pt>
                <c:pt idx="22427">
                  <c:v>0.152</c:v>
                </c:pt>
                <c:pt idx="22428">
                  <c:v>0.16</c:v>
                </c:pt>
                <c:pt idx="22429">
                  <c:v>0.16800000000000001</c:v>
                </c:pt>
                <c:pt idx="22430">
                  <c:v>0.17599999999999999</c:v>
                </c:pt>
                <c:pt idx="22431">
                  <c:v>0.184</c:v>
                </c:pt>
                <c:pt idx="22432">
                  <c:v>0.192</c:v>
                </c:pt>
                <c:pt idx="22433">
                  <c:v>0.2</c:v>
                </c:pt>
                <c:pt idx="22434">
                  <c:v>0.20799999999999999</c:v>
                </c:pt>
                <c:pt idx="22435">
                  <c:v>0.216</c:v>
                </c:pt>
                <c:pt idx="22436">
                  <c:v>0.224</c:v>
                </c:pt>
                <c:pt idx="22437">
                  <c:v>0.23200000000000001</c:v>
                </c:pt>
                <c:pt idx="22438">
                  <c:v>0.24</c:v>
                </c:pt>
                <c:pt idx="22439">
                  <c:v>0.248</c:v>
                </c:pt>
                <c:pt idx="22440">
                  <c:v>0.25600000000000001</c:v>
                </c:pt>
                <c:pt idx="22441">
                  <c:v>0.26400000000000001</c:v>
                </c:pt>
                <c:pt idx="22442">
                  <c:v>0.27200000000000002</c:v>
                </c:pt>
                <c:pt idx="22443">
                  <c:v>0.28000000000000003</c:v>
                </c:pt>
                <c:pt idx="22444">
                  <c:v>0.28799999999999998</c:v>
                </c:pt>
                <c:pt idx="22445">
                  <c:v>0.29599999999999999</c:v>
                </c:pt>
                <c:pt idx="22446">
                  <c:v>0.30399999999999999</c:v>
                </c:pt>
                <c:pt idx="22447">
                  <c:v>0.312</c:v>
                </c:pt>
                <c:pt idx="22448">
                  <c:v>0.32</c:v>
                </c:pt>
                <c:pt idx="22449">
                  <c:v>0.32800000000000001</c:v>
                </c:pt>
                <c:pt idx="22450">
                  <c:v>0.33600000000000002</c:v>
                </c:pt>
                <c:pt idx="22451">
                  <c:v>0.34399999999999997</c:v>
                </c:pt>
                <c:pt idx="22452">
                  <c:v>0.35199999999999998</c:v>
                </c:pt>
                <c:pt idx="22453">
                  <c:v>0.36</c:v>
                </c:pt>
                <c:pt idx="22454">
                  <c:v>0.36799999999999999</c:v>
                </c:pt>
                <c:pt idx="22455">
                  <c:v>0.376</c:v>
                </c:pt>
                <c:pt idx="22456">
                  <c:v>0.38400000000000001</c:v>
                </c:pt>
                <c:pt idx="22457">
                  <c:v>0.39200000000000002</c:v>
                </c:pt>
                <c:pt idx="22458">
                  <c:v>0.4</c:v>
                </c:pt>
                <c:pt idx="22459">
                  <c:v>0.40799999999999997</c:v>
                </c:pt>
                <c:pt idx="22460">
                  <c:v>0.41599999999999998</c:v>
                </c:pt>
                <c:pt idx="22461">
                  <c:v>0.42399999999999999</c:v>
                </c:pt>
                <c:pt idx="22462">
                  <c:v>0.432</c:v>
                </c:pt>
                <c:pt idx="22463">
                  <c:v>0.44</c:v>
                </c:pt>
                <c:pt idx="22464">
                  <c:v>0.44800000000000001</c:v>
                </c:pt>
                <c:pt idx="22465">
                  <c:v>0.45600000000000002</c:v>
                </c:pt>
                <c:pt idx="22466">
                  <c:v>0.46400000000000002</c:v>
                </c:pt>
                <c:pt idx="22467">
                  <c:v>0.47199999999999998</c:v>
                </c:pt>
                <c:pt idx="22468">
                  <c:v>0.48</c:v>
                </c:pt>
                <c:pt idx="22469">
                  <c:v>0.48799999999999999</c:v>
                </c:pt>
                <c:pt idx="22470">
                  <c:v>0.496</c:v>
                </c:pt>
                <c:pt idx="22471">
                  <c:v>0.504</c:v>
                </c:pt>
                <c:pt idx="22472">
                  <c:v>0.51200000000000001</c:v>
                </c:pt>
                <c:pt idx="22473">
                  <c:v>0.52</c:v>
                </c:pt>
                <c:pt idx="22474">
                  <c:v>0.52800000000000002</c:v>
                </c:pt>
                <c:pt idx="22475">
                  <c:v>0.53600000000000003</c:v>
                </c:pt>
                <c:pt idx="22476">
                  <c:v>0.54400000000000004</c:v>
                </c:pt>
                <c:pt idx="22477">
                  <c:v>0.55200000000000005</c:v>
                </c:pt>
                <c:pt idx="22478">
                  <c:v>0.56000000000000005</c:v>
                </c:pt>
                <c:pt idx="22479">
                  <c:v>0.56799999999999995</c:v>
                </c:pt>
                <c:pt idx="22480">
                  <c:v>0.57599999999999996</c:v>
                </c:pt>
                <c:pt idx="22481">
                  <c:v>0.58399999999999996</c:v>
                </c:pt>
                <c:pt idx="22482">
                  <c:v>0.59199999999999997</c:v>
                </c:pt>
                <c:pt idx="22483">
                  <c:v>0.6</c:v>
                </c:pt>
                <c:pt idx="22484">
                  <c:v>0.60799999999999998</c:v>
                </c:pt>
                <c:pt idx="22485">
                  <c:v>0.61599999999999999</c:v>
                </c:pt>
                <c:pt idx="22486">
                  <c:v>0.624</c:v>
                </c:pt>
                <c:pt idx="22487">
                  <c:v>0.63200000000000001</c:v>
                </c:pt>
                <c:pt idx="22488">
                  <c:v>0.64</c:v>
                </c:pt>
                <c:pt idx="22489">
                  <c:v>0.64800000000000002</c:v>
                </c:pt>
                <c:pt idx="22490">
                  <c:v>0.65600000000000003</c:v>
                </c:pt>
                <c:pt idx="22491">
                  <c:v>0.66400000000000003</c:v>
                </c:pt>
                <c:pt idx="22492">
                  <c:v>0.67200000000000004</c:v>
                </c:pt>
                <c:pt idx="22493">
                  <c:v>0.68</c:v>
                </c:pt>
                <c:pt idx="22494">
                  <c:v>0.68799999999999994</c:v>
                </c:pt>
                <c:pt idx="22495">
                  <c:v>0.69599999999999995</c:v>
                </c:pt>
                <c:pt idx="22496">
                  <c:v>0.70399999999999996</c:v>
                </c:pt>
                <c:pt idx="22497">
                  <c:v>0.71199999999999997</c:v>
                </c:pt>
                <c:pt idx="22498">
                  <c:v>0.72</c:v>
                </c:pt>
                <c:pt idx="22499">
                  <c:v>0.72799999999999998</c:v>
                </c:pt>
                <c:pt idx="22500">
                  <c:v>0.73599999999999999</c:v>
                </c:pt>
                <c:pt idx="22501">
                  <c:v>0.74399999999999999</c:v>
                </c:pt>
                <c:pt idx="22502">
                  <c:v>0.752</c:v>
                </c:pt>
                <c:pt idx="22503">
                  <c:v>0.76</c:v>
                </c:pt>
                <c:pt idx="22504">
                  <c:v>0.76800000000000002</c:v>
                </c:pt>
                <c:pt idx="22505">
                  <c:v>0.77600000000000002</c:v>
                </c:pt>
                <c:pt idx="22506">
                  <c:v>0.78400000000000003</c:v>
                </c:pt>
                <c:pt idx="22507">
                  <c:v>0.79200000000000004</c:v>
                </c:pt>
                <c:pt idx="22508">
                  <c:v>0.8</c:v>
                </c:pt>
                <c:pt idx="22509">
                  <c:v>0.80800000000000005</c:v>
                </c:pt>
                <c:pt idx="22510">
                  <c:v>0.81599999999999995</c:v>
                </c:pt>
                <c:pt idx="22511">
                  <c:v>0.82399999999999995</c:v>
                </c:pt>
                <c:pt idx="22512">
                  <c:v>0.83199999999999996</c:v>
                </c:pt>
                <c:pt idx="22513">
                  <c:v>0.84</c:v>
                </c:pt>
                <c:pt idx="22514">
                  <c:v>0.84799999999999998</c:v>
                </c:pt>
                <c:pt idx="22515">
                  <c:v>0.85599999999999998</c:v>
                </c:pt>
                <c:pt idx="22516">
                  <c:v>0.86399999999999999</c:v>
                </c:pt>
                <c:pt idx="22517">
                  <c:v>0.872</c:v>
                </c:pt>
                <c:pt idx="22518">
                  <c:v>0.88</c:v>
                </c:pt>
                <c:pt idx="22519">
                  <c:v>0.88800000000000001</c:v>
                </c:pt>
                <c:pt idx="22520">
                  <c:v>0.89600000000000002</c:v>
                </c:pt>
                <c:pt idx="22521">
                  <c:v>0.90400000000000003</c:v>
                </c:pt>
                <c:pt idx="22522">
                  <c:v>0.91200000000000003</c:v>
                </c:pt>
                <c:pt idx="22523">
                  <c:v>0.92</c:v>
                </c:pt>
                <c:pt idx="22524">
                  <c:v>0.92800000000000005</c:v>
                </c:pt>
                <c:pt idx="22525">
                  <c:v>0.93600000000000005</c:v>
                </c:pt>
                <c:pt idx="22526">
                  <c:v>0.94399999999999995</c:v>
                </c:pt>
                <c:pt idx="22527">
                  <c:v>0.95199999999999996</c:v>
                </c:pt>
                <c:pt idx="22528">
                  <c:v>0.96</c:v>
                </c:pt>
                <c:pt idx="22529">
                  <c:v>0.96799999999999997</c:v>
                </c:pt>
                <c:pt idx="22530">
                  <c:v>0.97599999999999998</c:v>
                </c:pt>
                <c:pt idx="22531">
                  <c:v>0.98399999999999999</c:v>
                </c:pt>
                <c:pt idx="22532">
                  <c:v>0.99199999999999999</c:v>
                </c:pt>
                <c:pt idx="22533">
                  <c:v>0</c:v>
                </c:pt>
                <c:pt idx="22534">
                  <c:v>1.35135135135135E-2</c:v>
                </c:pt>
                <c:pt idx="22535">
                  <c:v>2.7027027027027001E-2</c:v>
                </c:pt>
                <c:pt idx="22536">
                  <c:v>4.0540540540540501E-2</c:v>
                </c:pt>
                <c:pt idx="22537">
                  <c:v>5.4054054054054002E-2</c:v>
                </c:pt>
                <c:pt idx="22538">
                  <c:v>6.7567567567567502E-2</c:v>
                </c:pt>
                <c:pt idx="22539">
                  <c:v>8.1081081081081002E-2</c:v>
                </c:pt>
                <c:pt idx="22540">
                  <c:v>9.45945945945946E-2</c:v>
                </c:pt>
                <c:pt idx="22541">
                  <c:v>0.108108108108108</c:v>
                </c:pt>
                <c:pt idx="22542">
                  <c:v>0.121621621621621</c:v>
                </c:pt>
                <c:pt idx="22543">
                  <c:v>0.135135135135135</c:v>
                </c:pt>
                <c:pt idx="22544">
                  <c:v>0.14864864864864799</c:v>
                </c:pt>
                <c:pt idx="22545">
                  <c:v>0.162162162162162</c:v>
                </c:pt>
                <c:pt idx="22546">
                  <c:v>0.17567567567567499</c:v>
                </c:pt>
                <c:pt idx="22547">
                  <c:v>0.18918918918918901</c:v>
                </c:pt>
                <c:pt idx="22548">
                  <c:v>0.20270270270270199</c:v>
                </c:pt>
                <c:pt idx="22549">
                  <c:v>0.21621621621621601</c:v>
                </c:pt>
                <c:pt idx="22550">
                  <c:v>0.22972972972972899</c:v>
                </c:pt>
                <c:pt idx="22551">
                  <c:v>0.24324324324324301</c:v>
                </c:pt>
                <c:pt idx="22552">
                  <c:v>0.25675675675675602</c:v>
                </c:pt>
                <c:pt idx="22553">
                  <c:v>0.27027027027027001</c:v>
                </c:pt>
                <c:pt idx="22554">
                  <c:v>0.28378378378378299</c:v>
                </c:pt>
                <c:pt idx="22555">
                  <c:v>0.29729729729729698</c:v>
                </c:pt>
                <c:pt idx="22556">
                  <c:v>0.31081081081081002</c:v>
                </c:pt>
                <c:pt idx="22557">
                  <c:v>0.32432432432432401</c:v>
                </c:pt>
                <c:pt idx="22558">
                  <c:v>0.337837837837837</c:v>
                </c:pt>
                <c:pt idx="22559">
                  <c:v>0.35135135135135098</c:v>
                </c:pt>
                <c:pt idx="22560">
                  <c:v>0.36486486486486402</c:v>
                </c:pt>
                <c:pt idx="22561">
                  <c:v>0.37837837837837801</c:v>
                </c:pt>
                <c:pt idx="22562">
                  <c:v>0.391891891891891</c:v>
                </c:pt>
                <c:pt idx="22563">
                  <c:v>0.40540540540540498</c:v>
                </c:pt>
                <c:pt idx="22564">
                  <c:v>0.41891891891891803</c:v>
                </c:pt>
                <c:pt idx="22565">
                  <c:v>0.43243243243243201</c:v>
                </c:pt>
                <c:pt idx="22566">
                  <c:v>0.445945945945945</c:v>
                </c:pt>
                <c:pt idx="22567">
                  <c:v>0.45945945945945899</c:v>
                </c:pt>
                <c:pt idx="22568">
                  <c:v>0.47297297297297197</c:v>
                </c:pt>
                <c:pt idx="22569">
                  <c:v>0.48648648648648601</c:v>
                </c:pt>
                <c:pt idx="22570">
                  <c:v>0.5</c:v>
                </c:pt>
                <c:pt idx="22571">
                  <c:v>0.51351351351351304</c:v>
                </c:pt>
                <c:pt idx="22572">
                  <c:v>0.52702702702702697</c:v>
                </c:pt>
                <c:pt idx="22573">
                  <c:v>0.54054054054054002</c:v>
                </c:pt>
                <c:pt idx="22574">
                  <c:v>0.55405405405405395</c:v>
                </c:pt>
                <c:pt idx="22575">
                  <c:v>0.56756756756756699</c:v>
                </c:pt>
                <c:pt idx="22576">
                  <c:v>0.58108108108108103</c:v>
                </c:pt>
                <c:pt idx="22577">
                  <c:v>0.59459459459459396</c:v>
                </c:pt>
                <c:pt idx="22578">
                  <c:v>0.608108108108108</c:v>
                </c:pt>
                <c:pt idx="22579">
                  <c:v>0.62162162162162105</c:v>
                </c:pt>
                <c:pt idx="22580">
                  <c:v>0.63513513513513498</c:v>
                </c:pt>
                <c:pt idx="22581">
                  <c:v>0.64864864864864802</c:v>
                </c:pt>
                <c:pt idx="22582">
                  <c:v>0.66216216216216195</c:v>
                </c:pt>
                <c:pt idx="22583">
                  <c:v>0.67567567567567499</c:v>
                </c:pt>
                <c:pt idx="22584">
                  <c:v>0.68918918918918903</c:v>
                </c:pt>
                <c:pt idx="22585">
                  <c:v>0.70270270270270196</c:v>
                </c:pt>
                <c:pt idx="22586">
                  <c:v>0.71621621621621601</c:v>
                </c:pt>
                <c:pt idx="22587">
                  <c:v>0.72972972972972905</c:v>
                </c:pt>
                <c:pt idx="22588">
                  <c:v>0.74324324324324298</c:v>
                </c:pt>
                <c:pt idx="22589">
                  <c:v>0.75675675675675602</c:v>
                </c:pt>
                <c:pt idx="22590">
                  <c:v>0.77027027027026995</c:v>
                </c:pt>
                <c:pt idx="22591">
                  <c:v>0.78378378378378299</c:v>
                </c:pt>
                <c:pt idx="22592">
                  <c:v>0.79729729729729704</c:v>
                </c:pt>
                <c:pt idx="22593">
                  <c:v>0.81081081081080997</c:v>
                </c:pt>
                <c:pt idx="22594">
                  <c:v>0.82432432432432401</c:v>
                </c:pt>
                <c:pt idx="22595">
                  <c:v>0.83783783783783705</c:v>
                </c:pt>
                <c:pt idx="22596">
                  <c:v>0.85135135135135098</c:v>
                </c:pt>
                <c:pt idx="22597">
                  <c:v>0.86486486486486402</c:v>
                </c:pt>
                <c:pt idx="22598">
                  <c:v>0.87837837837837796</c:v>
                </c:pt>
                <c:pt idx="22599">
                  <c:v>0.891891891891891</c:v>
                </c:pt>
                <c:pt idx="22600">
                  <c:v>0.90540540540540504</c:v>
                </c:pt>
                <c:pt idx="22601">
                  <c:v>0.91891891891891897</c:v>
                </c:pt>
                <c:pt idx="22602">
                  <c:v>0.93243243243243201</c:v>
                </c:pt>
                <c:pt idx="22603">
                  <c:v>0.94594594594594505</c:v>
                </c:pt>
                <c:pt idx="22604">
                  <c:v>0.95945945945945899</c:v>
                </c:pt>
                <c:pt idx="22605">
                  <c:v>0.97297297297297303</c:v>
                </c:pt>
                <c:pt idx="22606">
                  <c:v>0.98648648648648596</c:v>
                </c:pt>
                <c:pt idx="22607">
                  <c:v>0</c:v>
                </c:pt>
                <c:pt idx="22608">
                  <c:v>7.63358778625954E-3</c:v>
                </c:pt>
                <c:pt idx="22609">
                  <c:v>1.5267175572519E-2</c:v>
                </c:pt>
                <c:pt idx="22610">
                  <c:v>2.2900763358778602E-2</c:v>
                </c:pt>
                <c:pt idx="22611">
                  <c:v>3.0534351145038101E-2</c:v>
                </c:pt>
                <c:pt idx="22612">
                  <c:v>3.8167938931297697E-2</c:v>
                </c:pt>
                <c:pt idx="22613">
                  <c:v>4.5801526717557203E-2</c:v>
                </c:pt>
                <c:pt idx="22614">
                  <c:v>5.3435114503816702E-2</c:v>
                </c:pt>
                <c:pt idx="22615">
                  <c:v>6.1068702290076299E-2</c:v>
                </c:pt>
                <c:pt idx="22616">
                  <c:v>6.8702290076335798E-2</c:v>
                </c:pt>
                <c:pt idx="22617">
                  <c:v>7.6335877862595394E-2</c:v>
                </c:pt>
                <c:pt idx="22618">
                  <c:v>8.3969465648854894E-2</c:v>
                </c:pt>
                <c:pt idx="22619">
                  <c:v>9.1603053435114504E-2</c:v>
                </c:pt>
                <c:pt idx="22620">
                  <c:v>9.9236641221374003E-2</c:v>
                </c:pt>
                <c:pt idx="22621">
                  <c:v>0.106870229007633</c:v>
                </c:pt>
                <c:pt idx="22622">
                  <c:v>0.114503816793893</c:v>
                </c:pt>
                <c:pt idx="22623">
                  <c:v>0.122137404580152</c:v>
                </c:pt>
                <c:pt idx="22624">
                  <c:v>0.12977099236641201</c:v>
                </c:pt>
                <c:pt idx="22625">
                  <c:v>0.13740458015267101</c:v>
                </c:pt>
                <c:pt idx="22626">
                  <c:v>0.14503816793893101</c:v>
                </c:pt>
                <c:pt idx="22627">
                  <c:v>0.15267175572519001</c:v>
                </c:pt>
                <c:pt idx="22628">
                  <c:v>0.16030534351145001</c:v>
                </c:pt>
                <c:pt idx="22629">
                  <c:v>0.16793893129770901</c:v>
                </c:pt>
                <c:pt idx="22630">
                  <c:v>0.17557251908396901</c:v>
                </c:pt>
                <c:pt idx="22631">
                  <c:v>0.18320610687022901</c:v>
                </c:pt>
                <c:pt idx="22632">
                  <c:v>0.19083969465648801</c:v>
                </c:pt>
                <c:pt idx="22633">
                  <c:v>0.19847328244274801</c:v>
                </c:pt>
                <c:pt idx="22634">
                  <c:v>0.20610687022900701</c:v>
                </c:pt>
                <c:pt idx="22635">
                  <c:v>0.213740458015267</c:v>
                </c:pt>
                <c:pt idx="22636">
                  <c:v>0.221374045801526</c:v>
                </c:pt>
                <c:pt idx="22637">
                  <c:v>0.229007633587786</c:v>
                </c:pt>
                <c:pt idx="22638">
                  <c:v>0.236641221374045</c:v>
                </c:pt>
                <c:pt idx="22639">
                  <c:v>0.244274809160305</c:v>
                </c:pt>
                <c:pt idx="22640">
                  <c:v>0.25190839694656397</c:v>
                </c:pt>
                <c:pt idx="22641">
                  <c:v>0.25954198473282403</c:v>
                </c:pt>
                <c:pt idx="22642">
                  <c:v>0.26717557251908303</c:v>
                </c:pt>
                <c:pt idx="22643">
                  <c:v>0.27480916030534303</c:v>
                </c:pt>
                <c:pt idx="22644">
                  <c:v>0.28244274809160302</c:v>
                </c:pt>
                <c:pt idx="22645">
                  <c:v>0.29007633587786202</c:v>
                </c:pt>
                <c:pt idx="22646">
                  <c:v>0.29770992366412202</c:v>
                </c:pt>
                <c:pt idx="22647">
                  <c:v>0.30534351145038102</c:v>
                </c:pt>
                <c:pt idx="22648">
                  <c:v>0.31297709923664102</c:v>
                </c:pt>
                <c:pt idx="22649">
                  <c:v>0.32061068702290002</c:v>
                </c:pt>
                <c:pt idx="22650">
                  <c:v>0.32824427480916002</c:v>
                </c:pt>
                <c:pt idx="22651">
                  <c:v>0.33587786259541902</c:v>
                </c:pt>
                <c:pt idx="22652">
                  <c:v>0.34351145038167902</c:v>
                </c:pt>
                <c:pt idx="22653">
                  <c:v>0.35114503816793802</c:v>
                </c:pt>
                <c:pt idx="22654">
                  <c:v>0.35877862595419802</c:v>
                </c:pt>
                <c:pt idx="22655">
                  <c:v>0.36641221374045801</c:v>
                </c:pt>
                <c:pt idx="22656">
                  <c:v>0.37404580152671701</c:v>
                </c:pt>
                <c:pt idx="22657">
                  <c:v>0.38167938931297701</c:v>
                </c:pt>
                <c:pt idx="22658">
                  <c:v>0.38931297709923601</c:v>
                </c:pt>
                <c:pt idx="22659">
                  <c:v>0.39694656488549601</c:v>
                </c:pt>
                <c:pt idx="22660">
                  <c:v>0.40458015267175501</c:v>
                </c:pt>
                <c:pt idx="22661">
                  <c:v>0.41221374045801501</c:v>
                </c:pt>
                <c:pt idx="22662">
                  <c:v>0.41984732824427401</c:v>
                </c:pt>
                <c:pt idx="22663">
                  <c:v>0.42748091603053401</c:v>
                </c:pt>
                <c:pt idx="22664">
                  <c:v>0.43511450381679301</c:v>
                </c:pt>
                <c:pt idx="22665">
                  <c:v>0.44274809160305301</c:v>
                </c:pt>
                <c:pt idx="22666">
                  <c:v>0.45038167938931201</c:v>
                </c:pt>
                <c:pt idx="22667">
                  <c:v>0.45801526717557201</c:v>
                </c:pt>
                <c:pt idx="22668">
                  <c:v>0.465648854961832</c:v>
                </c:pt>
                <c:pt idx="22669">
                  <c:v>0.473282442748091</c:v>
                </c:pt>
                <c:pt idx="22670">
                  <c:v>0.480916030534351</c:v>
                </c:pt>
                <c:pt idx="22671">
                  <c:v>0.48854961832061</c:v>
                </c:pt>
                <c:pt idx="22672">
                  <c:v>0.49618320610687</c:v>
                </c:pt>
                <c:pt idx="22673">
                  <c:v>0.50381679389312894</c:v>
                </c:pt>
                <c:pt idx="22674">
                  <c:v>0.51145038167938905</c:v>
                </c:pt>
                <c:pt idx="22675">
                  <c:v>0.51908396946564805</c:v>
                </c:pt>
                <c:pt idx="22676">
                  <c:v>0.52671755725190805</c:v>
                </c:pt>
                <c:pt idx="22677">
                  <c:v>0.53435114503816705</c:v>
                </c:pt>
                <c:pt idx="22678">
                  <c:v>0.54198473282442705</c:v>
                </c:pt>
                <c:pt idx="22679">
                  <c:v>0.54961832061068705</c:v>
                </c:pt>
                <c:pt idx="22680">
                  <c:v>0.55725190839694605</c:v>
                </c:pt>
                <c:pt idx="22681">
                  <c:v>0.56488549618320605</c:v>
                </c:pt>
                <c:pt idx="22682">
                  <c:v>0.57251908396946505</c:v>
                </c:pt>
                <c:pt idx="22683">
                  <c:v>0.58015267175572505</c:v>
                </c:pt>
                <c:pt idx="22684">
                  <c:v>0.58778625954198405</c:v>
                </c:pt>
                <c:pt idx="22685">
                  <c:v>0.59541984732824405</c:v>
                </c:pt>
                <c:pt idx="22686">
                  <c:v>0.60305343511450304</c:v>
                </c:pt>
                <c:pt idx="22687">
                  <c:v>0.61068702290076304</c:v>
                </c:pt>
                <c:pt idx="22688">
                  <c:v>0.61832061068702204</c:v>
                </c:pt>
                <c:pt idx="22689">
                  <c:v>0.62595419847328204</c:v>
                </c:pt>
                <c:pt idx="22690">
                  <c:v>0.63358778625954104</c:v>
                </c:pt>
                <c:pt idx="22691">
                  <c:v>0.64122137404580104</c:v>
                </c:pt>
                <c:pt idx="22692">
                  <c:v>0.64885496183206104</c:v>
                </c:pt>
                <c:pt idx="22693">
                  <c:v>0.65648854961832004</c:v>
                </c:pt>
                <c:pt idx="22694">
                  <c:v>0.66412213740458004</c:v>
                </c:pt>
                <c:pt idx="22695">
                  <c:v>0.67175572519083904</c:v>
                </c:pt>
                <c:pt idx="22696">
                  <c:v>0.67938931297709904</c:v>
                </c:pt>
                <c:pt idx="22697">
                  <c:v>0.68702290076335804</c:v>
                </c:pt>
                <c:pt idx="22698">
                  <c:v>0.69465648854961803</c:v>
                </c:pt>
                <c:pt idx="22699">
                  <c:v>0.70229007633587703</c:v>
                </c:pt>
                <c:pt idx="22700">
                  <c:v>0.70992366412213703</c:v>
                </c:pt>
                <c:pt idx="22701">
                  <c:v>0.71755725190839603</c:v>
                </c:pt>
                <c:pt idx="22702">
                  <c:v>0.72519083969465603</c:v>
                </c:pt>
                <c:pt idx="22703">
                  <c:v>0.73282442748091603</c:v>
                </c:pt>
                <c:pt idx="22704">
                  <c:v>0.74045801526717503</c:v>
                </c:pt>
                <c:pt idx="22705">
                  <c:v>0.74809160305343503</c:v>
                </c:pt>
                <c:pt idx="22706">
                  <c:v>0.75572519083969403</c:v>
                </c:pt>
                <c:pt idx="22707">
                  <c:v>0.76335877862595403</c:v>
                </c:pt>
                <c:pt idx="22708">
                  <c:v>0.77099236641221303</c:v>
                </c:pt>
                <c:pt idx="22709">
                  <c:v>0.77862595419847302</c:v>
                </c:pt>
                <c:pt idx="22710">
                  <c:v>0.78625954198473202</c:v>
                </c:pt>
                <c:pt idx="22711">
                  <c:v>0.79389312977099202</c:v>
                </c:pt>
                <c:pt idx="22712">
                  <c:v>0.80152671755725102</c:v>
                </c:pt>
                <c:pt idx="22713">
                  <c:v>0.80916030534351102</c:v>
                </c:pt>
                <c:pt idx="22714">
                  <c:v>0.81679389312977102</c:v>
                </c:pt>
                <c:pt idx="22715">
                  <c:v>0.82442748091603002</c:v>
                </c:pt>
                <c:pt idx="22716">
                  <c:v>0.83206106870229002</c:v>
                </c:pt>
                <c:pt idx="22717">
                  <c:v>0.83969465648854902</c:v>
                </c:pt>
                <c:pt idx="22718">
                  <c:v>0.84732824427480902</c:v>
                </c:pt>
                <c:pt idx="22719">
                  <c:v>0.85496183206106802</c:v>
                </c:pt>
                <c:pt idx="22720">
                  <c:v>0.86259541984732802</c:v>
                </c:pt>
                <c:pt idx="22721">
                  <c:v>0.87022900763358702</c:v>
                </c:pt>
                <c:pt idx="22722">
                  <c:v>0.87786259541984701</c:v>
                </c:pt>
                <c:pt idx="22723">
                  <c:v>0.88549618320610601</c:v>
                </c:pt>
                <c:pt idx="22724">
                  <c:v>0.89312977099236601</c:v>
                </c:pt>
                <c:pt idx="22725">
                  <c:v>0.90076335877862501</c:v>
                </c:pt>
                <c:pt idx="22726">
                  <c:v>0.90839694656488501</c:v>
                </c:pt>
                <c:pt idx="22727">
                  <c:v>0.91603053435114501</c:v>
                </c:pt>
                <c:pt idx="22728">
                  <c:v>0.92366412213740401</c:v>
                </c:pt>
                <c:pt idx="22729">
                  <c:v>0.93129770992366401</c:v>
                </c:pt>
                <c:pt idx="22730">
                  <c:v>0.93893129770992301</c:v>
                </c:pt>
                <c:pt idx="22731">
                  <c:v>0.94656488549618301</c:v>
                </c:pt>
                <c:pt idx="22732">
                  <c:v>0.95419847328244201</c:v>
                </c:pt>
                <c:pt idx="22733">
                  <c:v>0.961832061068702</c:v>
                </c:pt>
                <c:pt idx="22734">
                  <c:v>0.969465648854961</c:v>
                </c:pt>
                <c:pt idx="22735">
                  <c:v>0.977099236641221</c:v>
                </c:pt>
                <c:pt idx="22736">
                  <c:v>0.98473282442748</c:v>
                </c:pt>
                <c:pt idx="22737">
                  <c:v>0.99236641221374</c:v>
                </c:pt>
                <c:pt idx="22738">
                  <c:v>0</c:v>
                </c:pt>
                <c:pt idx="22739">
                  <c:v>8.4033613445378096E-3</c:v>
                </c:pt>
                <c:pt idx="22740">
                  <c:v>1.6806722689075598E-2</c:v>
                </c:pt>
                <c:pt idx="22741">
                  <c:v>2.5210084033613401E-2</c:v>
                </c:pt>
                <c:pt idx="22742">
                  <c:v>3.3613445378151197E-2</c:v>
                </c:pt>
                <c:pt idx="22743">
                  <c:v>4.2016806722689003E-2</c:v>
                </c:pt>
                <c:pt idx="22744">
                  <c:v>5.0420168067226802E-2</c:v>
                </c:pt>
                <c:pt idx="22745">
                  <c:v>5.8823529411764698E-2</c:v>
                </c:pt>
                <c:pt idx="22746">
                  <c:v>6.7226890756302504E-2</c:v>
                </c:pt>
                <c:pt idx="22747">
                  <c:v>7.5630252100840303E-2</c:v>
                </c:pt>
                <c:pt idx="22748">
                  <c:v>8.4033613445378103E-2</c:v>
                </c:pt>
                <c:pt idx="22749">
                  <c:v>9.2436974789915902E-2</c:v>
                </c:pt>
                <c:pt idx="22750">
                  <c:v>0.10084033613445301</c:v>
                </c:pt>
                <c:pt idx="22751">
                  <c:v>0.109243697478991</c:v>
                </c:pt>
                <c:pt idx="22752">
                  <c:v>0.11764705882352899</c:v>
                </c:pt>
                <c:pt idx="22753">
                  <c:v>0.126050420168067</c:v>
                </c:pt>
                <c:pt idx="22754">
                  <c:v>0.13445378151260501</c:v>
                </c:pt>
                <c:pt idx="22755">
                  <c:v>0.14285714285714199</c:v>
                </c:pt>
                <c:pt idx="22756">
                  <c:v>0.15126050420168</c:v>
                </c:pt>
                <c:pt idx="22757">
                  <c:v>0.159663865546218</c:v>
                </c:pt>
                <c:pt idx="22758">
                  <c:v>0.16806722689075601</c:v>
                </c:pt>
                <c:pt idx="22759">
                  <c:v>0.17647058823529399</c:v>
                </c:pt>
                <c:pt idx="22760">
                  <c:v>0.184873949579831</c:v>
                </c:pt>
                <c:pt idx="22761">
                  <c:v>0.19327731092436901</c:v>
                </c:pt>
                <c:pt idx="22762">
                  <c:v>0.20168067226890701</c:v>
                </c:pt>
                <c:pt idx="22763">
                  <c:v>0.21008403361344499</c:v>
                </c:pt>
                <c:pt idx="22764">
                  <c:v>0.218487394957983</c:v>
                </c:pt>
                <c:pt idx="22765">
                  <c:v>0.22689075630252101</c:v>
                </c:pt>
                <c:pt idx="22766">
                  <c:v>0.23529411764705799</c:v>
                </c:pt>
                <c:pt idx="22767">
                  <c:v>0.24369747899159599</c:v>
                </c:pt>
                <c:pt idx="22768">
                  <c:v>0.252100840336134</c:v>
                </c:pt>
                <c:pt idx="22769">
                  <c:v>0.26050420168067201</c:v>
                </c:pt>
                <c:pt idx="22770">
                  <c:v>0.26890756302521002</c:v>
                </c:pt>
                <c:pt idx="22771">
                  <c:v>0.27731092436974702</c:v>
                </c:pt>
                <c:pt idx="22772">
                  <c:v>0.28571428571428498</c:v>
                </c:pt>
                <c:pt idx="22773">
                  <c:v>0.29411764705882298</c:v>
                </c:pt>
                <c:pt idx="22774">
                  <c:v>0.30252100840336099</c:v>
                </c:pt>
                <c:pt idx="22775">
                  <c:v>0.310924369747899</c:v>
                </c:pt>
                <c:pt idx="22776">
                  <c:v>0.31932773109243601</c:v>
                </c:pt>
                <c:pt idx="22777">
                  <c:v>0.32773109243697401</c:v>
                </c:pt>
                <c:pt idx="22778">
                  <c:v>0.33613445378151202</c:v>
                </c:pt>
                <c:pt idx="22779">
                  <c:v>0.34453781512604997</c:v>
                </c:pt>
                <c:pt idx="22780">
                  <c:v>0.35294117647058798</c:v>
                </c:pt>
                <c:pt idx="22781">
                  <c:v>0.36134453781512599</c:v>
                </c:pt>
                <c:pt idx="22782">
                  <c:v>0.369747899159663</c:v>
                </c:pt>
                <c:pt idx="22783">
                  <c:v>0.378151260504201</c:v>
                </c:pt>
                <c:pt idx="22784">
                  <c:v>0.38655462184873901</c:v>
                </c:pt>
                <c:pt idx="22785">
                  <c:v>0.39495798319327702</c:v>
                </c:pt>
                <c:pt idx="22786">
                  <c:v>0.40336134453781503</c:v>
                </c:pt>
                <c:pt idx="22787">
                  <c:v>0.41176470588235198</c:v>
                </c:pt>
                <c:pt idx="22788">
                  <c:v>0.42016806722688999</c:v>
                </c:pt>
                <c:pt idx="22789">
                  <c:v>0.42857142857142799</c:v>
                </c:pt>
                <c:pt idx="22790">
                  <c:v>0.436974789915966</c:v>
                </c:pt>
                <c:pt idx="22791">
                  <c:v>0.44537815126050401</c:v>
                </c:pt>
                <c:pt idx="22792">
                  <c:v>0.45378151260504201</c:v>
                </c:pt>
                <c:pt idx="22793">
                  <c:v>0.46218487394957902</c:v>
                </c:pt>
                <c:pt idx="22794">
                  <c:v>0.47058823529411697</c:v>
                </c:pt>
                <c:pt idx="22795">
                  <c:v>0.47899159663865498</c:v>
                </c:pt>
                <c:pt idx="22796">
                  <c:v>0.48739495798319299</c:v>
                </c:pt>
                <c:pt idx="22797">
                  <c:v>0.495798319327731</c:v>
                </c:pt>
                <c:pt idx="22798">
                  <c:v>0.504201680672268</c:v>
                </c:pt>
                <c:pt idx="22799">
                  <c:v>0.51260504201680601</c:v>
                </c:pt>
                <c:pt idx="22800">
                  <c:v>0.52100840336134402</c:v>
                </c:pt>
                <c:pt idx="22801">
                  <c:v>0.52941176470588203</c:v>
                </c:pt>
                <c:pt idx="22802">
                  <c:v>0.53781512605042003</c:v>
                </c:pt>
                <c:pt idx="22803">
                  <c:v>0.54621848739495704</c:v>
                </c:pt>
                <c:pt idx="22804">
                  <c:v>0.55462184873949505</c:v>
                </c:pt>
                <c:pt idx="22805">
                  <c:v>0.56302521008403295</c:v>
                </c:pt>
                <c:pt idx="22806">
                  <c:v>0.57142857142857095</c:v>
                </c:pt>
                <c:pt idx="22807">
                  <c:v>0.57983193277310896</c:v>
                </c:pt>
                <c:pt idx="22808">
                  <c:v>0.58823529411764697</c:v>
                </c:pt>
                <c:pt idx="22809">
                  <c:v>0.59663865546218398</c:v>
                </c:pt>
                <c:pt idx="22810">
                  <c:v>0.60504201680672198</c:v>
                </c:pt>
                <c:pt idx="22811">
                  <c:v>0.61344537815125999</c:v>
                </c:pt>
                <c:pt idx="22812">
                  <c:v>0.621848739495798</c:v>
                </c:pt>
                <c:pt idx="22813">
                  <c:v>0.630252100840336</c:v>
                </c:pt>
                <c:pt idx="22814">
                  <c:v>0.63865546218487301</c:v>
                </c:pt>
                <c:pt idx="22815">
                  <c:v>0.64705882352941102</c:v>
                </c:pt>
                <c:pt idx="22816">
                  <c:v>0.65546218487394903</c:v>
                </c:pt>
                <c:pt idx="22817">
                  <c:v>0.66386554621848703</c:v>
                </c:pt>
                <c:pt idx="22818">
                  <c:v>0.67226890756302504</c:v>
                </c:pt>
                <c:pt idx="22819">
                  <c:v>0.68067226890756305</c:v>
                </c:pt>
                <c:pt idx="22820">
                  <c:v>0.68907563025209995</c:v>
                </c:pt>
                <c:pt idx="22821">
                  <c:v>0.69747899159663795</c:v>
                </c:pt>
                <c:pt idx="22822">
                  <c:v>0.70588235294117596</c:v>
                </c:pt>
                <c:pt idx="22823">
                  <c:v>0.71428571428571397</c:v>
                </c:pt>
                <c:pt idx="22824">
                  <c:v>0.72268907563025198</c:v>
                </c:pt>
                <c:pt idx="22825">
                  <c:v>0.73109243697478898</c:v>
                </c:pt>
                <c:pt idx="22826">
                  <c:v>0.73949579831932699</c:v>
                </c:pt>
                <c:pt idx="22827">
                  <c:v>0.747899159663865</c:v>
                </c:pt>
                <c:pt idx="22828">
                  <c:v>0.75630252100840301</c:v>
                </c:pt>
                <c:pt idx="22829">
                  <c:v>0.76470588235294101</c:v>
                </c:pt>
                <c:pt idx="22830">
                  <c:v>0.77310924369747902</c:v>
                </c:pt>
                <c:pt idx="22831">
                  <c:v>0.78151260504201603</c:v>
                </c:pt>
                <c:pt idx="22832">
                  <c:v>0.78991596638655404</c:v>
                </c:pt>
                <c:pt idx="22833">
                  <c:v>0.79831932773109204</c:v>
                </c:pt>
                <c:pt idx="22834">
                  <c:v>0.80672268907563005</c:v>
                </c:pt>
                <c:pt idx="22835">
                  <c:v>0.81512605042016795</c:v>
                </c:pt>
                <c:pt idx="22836">
                  <c:v>0.82352941176470495</c:v>
                </c:pt>
                <c:pt idx="22837">
                  <c:v>0.83193277310924296</c:v>
                </c:pt>
                <c:pt idx="22838">
                  <c:v>0.84033613445378097</c:v>
                </c:pt>
                <c:pt idx="22839">
                  <c:v>0.84873949579831898</c:v>
                </c:pt>
                <c:pt idx="22840">
                  <c:v>0.85714285714285698</c:v>
                </c:pt>
                <c:pt idx="22841">
                  <c:v>0.86554621848739499</c:v>
                </c:pt>
                <c:pt idx="22842">
                  <c:v>0.873949579831932</c:v>
                </c:pt>
                <c:pt idx="22843">
                  <c:v>0.88235294117647001</c:v>
                </c:pt>
                <c:pt idx="22844">
                  <c:v>0.89075630252100801</c:v>
                </c:pt>
                <c:pt idx="22845">
                  <c:v>0.89915966386554602</c:v>
                </c:pt>
                <c:pt idx="22846">
                  <c:v>0.90756302521008403</c:v>
                </c:pt>
                <c:pt idx="22847">
                  <c:v>0.91596638655462104</c:v>
                </c:pt>
                <c:pt idx="22848">
                  <c:v>0.92436974789915904</c:v>
                </c:pt>
                <c:pt idx="22849">
                  <c:v>0.93277310924369705</c:v>
                </c:pt>
                <c:pt idx="22850">
                  <c:v>0.94117647058823495</c:v>
                </c:pt>
                <c:pt idx="22851">
                  <c:v>0.94957983193277296</c:v>
                </c:pt>
                <c:pt idx="22852">
                  <c:v>0.95798319327731096</c:v>
                </c:pt>
                <c:pt idx="22853">
                  <c:v>0.96638655462184797</c:v>
                </c:pt>
                <c:pt idx="22854">
                  <c:v>0.97478991596638598</c:v>
                </c:pt>
                <c:pt idx="22855">
                  <c:v>0.98319327731092399</c:v>
                </c:pt>
                <c:pt idx="22856">
                  <c:v>0.99159663865546199</c:v>
                </c:pt>
                <c:pt idx="22857">
                  <c:v>0</c:v>
                </c:pt>
                <c:pt idx="22858">
                  <c:v>7.09219858156028E-3</c:v>
                </c:pt>
                <c:pt idx="22859">
                  <c:v>1.4184397163120499E-2</c:v>
                </c:pt>
                <c:pt idx="22860">
                  <c:v>2.1276595744680799E-2</c:v>
                </c:pt>
                <c:pt idx="22861">
                  <c:v>2.8368794326241099E-2</c:v>
                </c:pt>
                <c:pt idx="22862">
                  <c:v>3.54609929078014E-2</c:v>
                </c:pt>
                <c:pt idx="22863">
                  <c:v>4.2553191489361701E-2</c:v>
                </c:pt>
                <c:pt idx="22864">
                  <c:v>4.9645390070921898E-2</c:v>
                </c:pt>
                <c:pt idx="22865">
                  <c:v>5.6737588652482199E-2</c:v>
                </c:pt>
                <c:pt idx="22866">
                  <c:v>6.3829787234042507E-2</c:v>
                </c:pt>
                <c:pt idx="22867">
                  <c:v>7.09219858156028E-2</c:v>
                </c:pt>
                <c:pt idx="22868">
                  <c:v>7.8014184397163094E-2</c:v>
                </c:pt>
                <c:pt idx="22869">
                  <c:v>8.5106382978723402E-2</c:v>
                </c:pt>
                <c:pt idx="22870">
                  <c:v>9.2198581560283599E-2</c:v>
                </c:pt>
                <c:pt idx="22871">
                  <c:v>9.9290780141843907E-2</c:v>
                </c:pt>
                <c:pt idx="22872">
                  <c:v>0.10638297872340401</c:v>
                </c:pt>
                <c:pt idx="22873">
                  <c:v>0.113475177304964</c:v>
                </c:pt>
                <c:pt idx="22874">
                  <c:v>0.120567375886524</c:v>
                </c:pt>
                <c:pt idx="22875">
                  <c:v>0.12765957446808501</c:v>
                </c:pt>
                <c:pt idx="22876">
                  <c:v>0.134751773049645</c:v>
                </c:pt>
                <c:pt idx="22877">
                  <c:v>0.14184397163120499</c:v>
                </c:pt>
                <c:pt idx="22878">
                  <c:v>0.14893617021276501</c:v>
                </c:pt>
                <c:pt idx="22879">
                  <c:v>0.15602836879432599</c:v>
                </c:pt>
                <c:pt idx="22880">
                  <c:v>0.16312056737588601</c:v>
                </c:pt>
                <c:pt idx="22881">
                  <c:v>0.170212765957446</c:v>
                </c:pt>
                <c:pt idx="22882">
                  <c:v>0.17730496453900699</c:v>
                </c:pt>
                <c:pt idx="22883">
                  <c:v>0.184397163120567</c:v>
                </c:pt>
                <c:pt idx="22884">
                  <c:v>0.19148936170212699</c:v>
                </c:pt>
                <c:pt idx="22885">
                  <c:v>0.19858156028368701</c:v>
                </c:pt>
                <c:pt idx="22886">
                  <c:v>0.205673758865248</c:v>
                </c:pt>
                <c:pt idx="22887">
                  <c:v>0.21276595744680801</c:v>
                </c:pt>
                <c:pt idx="22888">
                  <c:v>0.219858156028368</c:v>
                </c:pt>
                <c:pt idx="22889">
                  <c:v>0.22695035460992899</c:v>
                </c:pt>
                <c:pt idx="22890">
                  <c:v>0.23404255319148901</c:v>
                </c:pt>
                <c:pt idx="22891">
                  <c:v>0.24113475177304899</c:v>
                </c:pt>
                <c:pt idx="22892">
                  <c:v>0.24822695035460901</c:v>
                </c:pt>
                <c:pt idx="22893">
                  <c:v>0.25531914893617003</c:v>
                </c:pt>
                <c:pt idx="22894">
                  <c:v>0.26241134751772999</c:v>
                </c:pt>
                <c:pt idx="22895">
                  <c:v>0.26950354609929</c:v>
                </c:pt>
                <c:pt idx="22896">
                  <c:v>0.27659574468085102</c:v>
                </c:pt>
                <c:pt idx="22897">
                  <c:v>0.28368794326241098</c:v>
                </c:pt>
                <c:pt idx="22898">
                  <c:v>0.290780141843971</c:v>
                </c:pt>
                <c:pt idx="22899">
                  <c:v>0.29787234042553101</c:v>
                </c:pt>
                <c:pt idx="22900">
                  <c:v>0.30496453900709197</c:v>
                </c:pt>
                <c:pt idx="22901">
                  <c:v>0.31205673758865199</c:v>
                </c:pt>
                <c:pt idx="22902">
                  <c:v>0.31914893617021201</c:v>
                </c:pt>
                <c:pt idx="22903">
                  <c:v>0.32624113475177302</c:v>
                </c:pt>
                <c:pt idx="22904">
                  <c:v>0.33333333333333298</c:v>
                </c:pt>
                <c:pt idx="22905">
                  <c:v>0.340425531914893</c:v>
                </c:pt>
                <c:pt idx="22906">
                  <c:v>0.34751773049645301</c:v>
                </c:pt>
                <c:pt idx="22907">
                  <c:v>0.35460992907801397</c:v>
                </c:pt>
                <c:pt idx="22908">
                  <c:v>0.36170212765957399</c:v>
                </c:pt>
                <c:pt idx="22909">
                  <c:v>0.36879432624113401</c:v>
                </c:pt>
                <c:pt idx="22910">
                  <c:v>0.37588652482269502</c:v>
                </c:pt>
                <c:pt idx="22911">
                  <c:v>0.38297872340425498</c:v>
                </c:pt>
                <c:pt idx="22912">
                  <c:v>0.390070921985815</c:v>
                </c:pt>
                <c:pt idx="22913">
                  <c:v>0.39716312056737502</c:v>
                </c:pt>
                <c:pt idx="22914">
                  <c:v>0.40425531914893598</c:v>
                </c:pt>
                <c:pt idx="22915">
                  <c:v>0.41134751773049599</c:v>
                </c:pt>
                <c:pt idx="22916">
                  <c:v>0.41843971631205601</c:v>
                </c:pt>
                <c:pt idx="22917">
                  <c:v>0.42553191489361702</c:v>
                </c:pt>
                <c:pt idx="22918">
                  <c:v>0.43262411347517699</c:v>
                </c:pt>
                <c:pt idx="22919">
                  <c:v>0.439716312056737</c:v>
                </c:pt>
                <c:pt idx="22920">
                  <c:v>0.44680851063829702</c:v>
                </c:pt>
                <c:pt idx="22921">
                  <c:v>0.45390070921985798</c:v>
                </c:pt>
                <c:pt idx="22922">
                  <c:v>0.46099290780141799</c:v>
                </c:pt>
                <c:pt idx="22923">
                  <c:v>0.46808510638297801</c:v>
                </c:pt>
                <c:pt idx="22924">
                  <c:v>0.47517730496453903</c:v>
                </c:pt>
                <c:pt idx="22925">
                  <c:v>0.48226950354609899</c:v>
                </c:pt>
                <c:pt idx="22926">
                  <c:v>0.489361702127659</c:v>
                </c:pt>
                <c:pt idx="22927">
                  <c:v>0.49645390070921902</c:v>
                </c:pt>
                <c:pt idx="22928">
                  <c:v>0.50354609929077998</c:v>
                </c:pt>
                <c:pt idx="22929">
                  <c:v>0.51063829787234005</c:v>
                </c:pt>
                <c:pt idx="22930">
                  <c:v>0.51773049645390001</c:v>
                </c:pt>
                <c:pt idx="22931">
                  <c:v>0.52482269503546097</c:v>
                </c:pt>
                <c:pt idx="22932">
                  <c:v>0.53191489361702105</c:v>
                </c:pt>
                <c:pt idx="22933">
                  <c:v>0.53900709219858101</c:v>
                </c:pt>
                <c:pt idx="22934">
                  <c:v>0.54609929078014097</c:v>
                </c:pt>
                <c:pt idx="22935">
                  <c:v>0.55319148936170204</c:v>
                </c:pt>
                <c:pt idx="22936">
                  <c:v>0.560283687943262</c:v>
                </c:pt>
                <c:pt idx="22937">
                  <c:v>0.56737588652482196</c:v>
                </c:pt>
                <c:pt idx="22938">
                  <c:v>0.57446808510638303</c:v>
                </c:pt>
                <c:pt idx="22939">
                  <c:v>0.58156028368794299</c:v>
                </c:pt>
                <c:pt idx="22940">
                  <c:v>0.58865248226950295</c:v>
                </c:pt>
                <c:pt idx="22941">
                  <c:v>0.59574468085106302</c:v>
                </c:pt>
                <c:pt idx="22942">
                  <c:v>0.60283687943262398</c:v>
                </c:pt>
                <c:pt idx="22943">
                  <c:v>0.60992907801418395</c:v>
                </c:pt>
                <c:pt idx="22944">
                  <c:v>0.61702127659574402</c:v>
                </c:pt>
                <c:pt idx="22945">
                  <c:v>0.62411347517730498</c:v>
                </c:pt>
                <c:pt idx="22946">
                  <c:v>0.63120567375886505</c:v>
                </c:pt>
                <c:pt idx="22947">
                  <c:v>0.63829787234042501</c:v>
                </c:pt>
                <c:pt idx="22948">
                  <c:v>0.64539007092198497</c:v>
                </c:pt>
                <c:pt idx="22949">
                  <c:v>0.65248226950354604</c:v>
                </c:pt>
                <c:pt idx="22950">
                  <c:v>0.659574468085106</c:v>
                </c:pt>
                <c:pt idx="22951">
                  <c:v>0.66666666666666596</c:v>
                </c:pt>
                <c:pt idx="22952">
                  <c:v>0.67375886524822604</c:v>
                </c:pt>
                <c:pt idx="22953">
                  <c:v>0.680851063829787</c:v>
                </c:pt>
                <c:pt idx="22954">
                  <c:v>0.68794326241134696</c:v>
                </c:pt>
                <c:pt idx="22955">
                  <c:v>0.69503546099290703</c:v>
                </c:pt>
                <c:pt idx="22956">
                  <c:v>0.70212765957446799</c:v>
                </c:pt>
                <c:pt idx="22957">
                  <c:v>0.70921985815602795</c:v>
                </c:pt>
                <c:pt idx="22958">
                  <c:v>0.71631205673758802</c:v>
                </c:pt>
                <c:pt idx="22959">
                  <c:v>0.72340425531914898</c:v>
                </c:pt>
                <c:pt idx="22960">
                  <c:v>0.73049645390070905</c:v>
                </c:pt>
                <c:pt idx="22961">
                  <c:v>0.73758865248226901</c:v>
                </c:pt>
                <c:pt idx="22962">
                  <c:v>0.74468085106382897</c:v>
                </c:pt>
                <c:pt idx="22963">
                  <c:v>0.75177304964539005</c:v>
                </c:pt>
                <c:pt idx="22964">
                  <c:v>0.75886524822695001</c:v>
                </c:pt>
                <c:pt idx="22965">
                  <c:v>0.76595744680850997</c:v>
                </c:pt>
                <c:pt idx="22966">
                  <c:v>0.77304964539007004</c:v>
                </c:pt>
                <c:pt idx="22967">
                  <c:v>0.780141843971631</c:v>
                </c:pt>
                <c:pt idx="22968">
                  <c:v>0.78723404255319096</c:v>
                </c:pt>
                <c:pt idx="22969">
                  <c:v>0.79432624113475103</c:v>
                </c:pt>
                <c:pt idx="22970">
                  <c:v>0.80141843971631199</c:v>
                </c:pt>
                <c:pt idx="22971">
                  <c:v>0.80851063829787195</c:v>
                </c:pt>
                <c:pt idx="22972">
                  <c:v>0.81560283687943202</c:v>
                </c:pt>
                <c:pt idx="22973">
                  <c:v>0.82269503546099199</c:v>
                </c:pt>
                <c:pt idx="22974">
                  <c:v>0.82978723404255295</c:v>
                </c:pt>
                <c:pt idx="22975">
                  <c:v>0.83687943262411302</c:v>
                </c:pt>
                <c:pt idx="22976">
                  <c:v>0.84397163120567298</c:v>
                </c:pt>
                <c:pt idx="22977">
                  <c:v>0.85106382978723405</c:v>
                </c:pt>
                <c:pt idx="22978">
                  <c:v>0.85815602836879401</c:v>
                </c:pt>
                <c:pt idx="22979">
                  <c:v>0.86524822695035397</c:v>
                </c:pt>
                <c:pt idx="22980">
                  <c:v>0.87234042553191404</c:v>
                </c:pt>
                <c:pt idx="22981">
                  <c:v>0.879432624113475</c:v>
                </c:pt>
                <c:pt idx="22982">
                  <c:v>0.88652482269503496</c:v>
                </c:pt>
                <c:pt idx="22983">
                  <c:v>0.89361702127659504</c:v>
                </c:pt>
                <c:pt idx="22984">
                  <c:v>0.900709219858156</c:v>
                </c:pt>
                <c:pt idx="22985">
                  <c:v>0.90780141843971596</c:v>
                </c:pt>
                <c:pt idx="22986">
                  <c:v>0.91489361702127603</c:v>
                </c:pt>
                <c:pt idx="22987">
                  <c:v>0.92198581560283599</c:v>
                </c:pt>
                <c:pt idx="22988">
                  <c:v>0.92907801418439695</c:v>
                </c:pt>
                <c:pt idx="22989">
                  <c:v>0.93617021276595702</c:v>
                </c:pt>
                <c:pt idx="22990">
                  <c:v>0.94326241134751698</c:v>
                </c:pt>
                <c:pt idx="22991">
                  <c:v>0.95035460992907805</c:v>
                </c:pt>
                <c:pt idx="22992">
                  <c:v>0.95744680851063801</c:v>
                </c:pt>
                <c:pt idx="22993">
                  <c:v>0.96453900709219798</c:v>
                </c:pt>
                <c:pt idx="22994">
                  <c:v>0.97163120567375805</c:v>
                </c:pt>
                <c:pt idx="22995">
                  <c:v>0.97872340425531901</c:v>
                </c:pt>
                <c:pt idx="22996">
                  <c:v>0.98581560283687897</c:v>
                </c:pt>
                <c:pt idx="22997">
                  <c:v>0.99290780141843904</c:v>
                </c:pt>
                <c:pt idx="22998">
                  <c:v>0</c:v>
                </c:pt>
                <c:pt idx="22999">
                  <c:v>0.125</c:v>
                </c:pt>
                <c:pt idx="23000">
                  <c:v>0.25</c:v>
                </c:pt>
                <c:pt idx="23001">
                  <c:v>0.375</c:v>
                </c:pt>
                <c:pt idx="23002">
                  <c:v>0.5</c:v>
                </c:pt>
                <c:pt idx="23003">
                  <c:v>0.625</c:v>
                </c:pt>
                <c:pt idx="23004">
                  <c:v>0.75</c:v>
                </c:pt>
                <c:pt idx="23005">
                  <c:v>0.875</c:v>
                </c:pt>
                <c:pt idx="23006">
                  <c:v>0</c:v>
                </c:pt>
                <c:pt idx="23007">
                  <c:v>6.4516129032258004E-3</c:v>
                </c:pt>
                <c:pt idx="23008">
                  <c:v>1.2903225806451601E-2</c:v>
                </c:pt>
                <c:pt idx="23009">
                  <c:v>1.9354838709677399E-2</c:v>
                </c:pt>
                <c:pt idx="23010">
                  <c:v>2.5806451612903201E-2</c:v>
                </c:pt>
                <c:pt idx="23011">
                  <c:v>3.2258064516128997E-2</c:v>
                </c:pt>
                <c:pt idx="23012">
                  <c:v>3.8709677419354799E-2</c:v>
                </c:pt>
                <c:pt idx="23013">
                  <c:v>4.5161290322580601E-2</c:v>
                </c:pt>
                <c:pt idx="23014">
                  <c:v>5.1612903225806403E-2</c:v>
                </c:pt>
                <c:pt idx="23015">
                  <c:v>5.8064516129032198E-2</c:v>
                </c:pt>
                <c:pt idx="23016">
                  <c:v>6.4516129032257993E-2</c:v>
                </c:pt>
                <c:pt idx="23017">
                  <c:v>7.0967741935483802E-2</c:v>
                </c:pt>
                <c:pt idx="23018">
                  <c:v>7.7419354838709598E-2</c:v>
                </c:pt>
                <c:pt idx="23019">
                  <c:v>8.3870967741935407E-2</c:v>
                </c:pt>
                <c:pt idx="23020">
                  <c:v>9.0322580645161202E-2</c:v>
                </c:pt>
                <c:pt idx="23021">
                  <c:v>9.6774193548387094E-2</c:v>
                </c:pt>
                <c:pt idx="23022">
                  <c:v>0.103225806451612</c:v>
                </c:pt>
                <c:pt idx="23023">
                  <c:v>0.109677419354838</c:v>
                </c:pt>
                <c:pt idx="23024">
                  <c:v>0.11612903225806399</c:v>
                </c:pt>
                <c:pt idx="23025">
                  <c:v>0.12258064516129</c:v>
                </c:pt>
                <c:pt idx="23026">
                  <c:v>0.12903225806451599</c:v>
                </c:pt>
                <c:pt idx="23027">
                  <c:v>0.135483870967741</c:v>
                </c:pt>
                <c:pt idx="23028">
                  <c:v>0.14193548387096699</c:v>
                </c:pt>
                <c:pt idx="23029">
                  <c:v>0.14838709677419301</c:v>
                </c:pt>
                <c:pt idx="23030">
                  <c:v>0.154838709677419</c:v>
                </c:pt>
                <c:pt idx="23031">
                  <c:v>0.16129032258064499</c:v>
                </c:pt>
                <c:pt idx="23032">
                  <c:v>0.16774193548387001</c:v>
                </c:pt>
                <c:pt idx="23033">
                  <c:v>0.174193548387096</c:v>
                </c:pt>
                <c:pt idx="23034">
                  <c:v>0.18064516129032199</c:v>
                </c:pt>
                <c:pt idx="23035">
                  <c:v>0.187096774193548</c:v>
                </c:pt>
                <c:pt idx="23036">
                  <c:v>0.19354838709677399</c:v>
                </c:pt>
                <c:pt idx="23037">
                  <c:v>0.2</c:v>
                </c:pt>
                <c:pt idx="23038">
                  <c:v>0.206451612903225</c:v>
                </c:pt>
                <c:pt idx="23039">
                  <c:v>0.21290322580645099</c:v>
                </c:pt>
                <c:pt idx="23040">
                  <c:v>0.21935483870967701</c:v>
                </c:pt>
                <c:pt idx="23041">
                  <c:v>0.225806451612903</c:v>
                </c:pt>
                <c:pt idx="23042">
                  <c:v>0.23225806451612899</c:v>
                </c:pt>
                <c:pt idx="23043">
                  <c:v>0.238709677419354</c:v>
                </c:pt>
                <c:pt idx="23044">
                  <c:v>0.24516129032257999</c:v>
                </c:pt>
                <c:pt idx="23045">
                  <c:v>0.25161290322580598</c:v>
                </c:pt>
                <c:pt idx="23046">
                  <c:v>0.25806451612903197</c:v>
                </c:pt>
                <c:pt idx="23047">
                  <c:v>0.26451612903225802</c:v>
                </c:pt>
                <c:pt idx="23048">
                  <c:v>0.27096774193548301</c:v>
                </c:pt>
                <c:pt idx="23049">
                  <c:v>0.277419354838709</c:v>
                </c:pt>
                <c:pt idx="23050">
                  <c:v>0.28387096774193499</c:v>
                </c:pt>
                <c:pt idx="23051">
                  <c:v>0.29032258064516098</c:v>
                </c:pt>
                <c:pt idx="23052">
                  <c:v>0.29677419354838702</c:v>
                </c:pt>
                <c:pt idx="23053">
                  <c:v>0.30322580645161201</c:v>
                </c:pt>
                <c:pt idx="23054">
                  <c:v>0.309677419354838</c:v>
                </c:pt>
                <c:pt idx="23055">
                  <c:v>0.31612903225806399</c:v>
                </c:pt>
                <c:pt idx="23056">
                  <c:v>0.32258064516128998</c:v>
                </c:pt>
                <c:pt idx="23057">
                  <c:v>0.32903225806451603</c:v>
                </c:pt>
                <c:pt idx="23058">
                  <c:v>0.33548387096774102</c:v>
                </c:pt>
                <c:pt idx="23059">
                  <c:v>0.34193548387096701</c:v>
                </c:pt>
                <c:pt idx="23060">
                  <c:v>0.34838709677419299</c:v>
                </c:pt>
                <c:pt idx="23061">
                  <c:v>0.35483870967741898</c:v>
                </c:pt>
                <c:pt idx="23062">
                  <c:v>0.36129032258064497</c:v>
                </c:pt>
                <c:pt idx="23063">
                  <c:v>0.36774193548387002</c:v>
                </c:pt>
                <c:pt idx="23064">
                  <c:v>0.37419354838709601</c:v>
                </c:pt>
                <c:pt idx="23065">
                  <c:v>0.380645161290322</c:v>
                </c:pt>
                <c:pt idx="23066">
                  <c:v>0.38709677419354799</c:v>
                </c:pt>
                <c:pt idx="23067">
                  <c:v>0.39354838709677398</c:v>
                </c:pt>
                <c:pt idx="23068">
                  <c:v>0.4</c:v>
                </c:pt>
                <c:pt idx="23069">
                  <c:v>0.40645161290322501</c:v>
                </c:pt>
                <c:pt idx="23070">
                  <c:v>0.412903225806451</c:v>
                </c:pt>
                <c:pt idx="23071">
                  <c:v>0.41935483870967699</c:v>
                </c:pt>
                <c:pt idx="23072">
                  <c:v>0.42580645161290298</c:v>
                </c:pt>
                <c:pt idx="23073">
                  <c:v>0.43225806451612903</c:v>
                </c:pt>
                <c:pt idx="23074">
                  <c:v>0.43870967741935402</c:v>
                </c:pt>
                <c:pt idx="23075">
                  <c:v>0.44516129032258001</c:v>
                </c:pt>
                <c:pt idx="23076">
                  <c:v>0.45161290322580599</c:v>
                </c:pt>
                <c:pt idx="23077">
                  <c:v>0.45806451612903198</c:v>
                </c:pt>
                <c:pt idx="23078">
                  <c:v>0.46451612903225797</c:v>
                </c:pt>
                <c:pt idx="23079">
                  <c:v>0.47096774193548302</c:v>
                </c:pt>
                <c:pt idx="23080">
                  <c:v>0.47741935483870901</c:v>
                </c:pt>
                <c:pt idx="23081">
                  <c:v>0.483870967741935</c:v>
                </c:pt>
                <c:pt idx="23082">
                  <c:v>0.49032258064516099</c:v>
                </c:pt>
                <c:pt idx="23083">
                  <c:v>0.49677419354838698</c:v>
                </c:pt>
                <c:pt idx="23084">
                  <c:v>0.50322580645161197</c:v>
                </c:pt>
                <c:pt idx="23085">
                  <c:v>0.50967741935483801</c:v>
                </c:pt>
                <c:pt idx="23086">
                  <c:v>0.51612903225806395</c:v>
                </c:pt>
                <c:pt idx="23087">
                  <c:v>0.52258064516128999</c:v>
                </c:pt>
                <c:pt idx="23088">
                  <c:v>0.52903225806451604</c:v>
                </c:pt>
                <c:pt idx="23089">
                  <c:v>0.53548387096774197</c:v>
                </c:pt>
                <c:pt idx="23090">
                  <c:v>0.54193548387096702</c:v>
                </c:pt>
                <c:pt idx="23091">
                  <c:v>0.54838709677419295</c:v>
                </c:pt>
                <c:pt idx="23092">
                  <c:v>0.554838709677419</c:v>
                </c:pt>
                <c:pt idx="23093">
                  <c:v>0.56129032258064504</c:v>
                </c:pt>
                <c:pt idx="23094">
                  <c:v>0.56774193548387097</c:v>
                </c:pt>
                <c:pt idx="23095">
                  <c:v>0.57419354838709602</c:v>
                </c:pt>
                <c:pt idx="23096">
                  <c:v>0.58064516129032195</c:v>
                </c:pt>
                <c:pt idx="23097">
                  <c:v>0.587096774193548</c:v>
                </c:pt>
                <c:pt idx="23098">
                  <c:v>0.59354838709677404</c:v>
                </c:pt>
                <c:pt idx="23099">
                  <c:v>0.6</c:v>
                </c:pt>
                <c:pt idx="23100">
                  <c:v>0.60645161290322502</c:v>
                </c:pt>
                <c:pt idx="23101">
                  <c:v>0.61290322580645096</c:v>
                </c:pt>
                <c:pt idx="23102">
                  <c:v>0.619354838709677</c:v>
                </c:pt>
                <c:pt idx="23103">
                  <c:v>0.62580645161290305</c:v>
                </c:pt>
                <c:pt idx="23104">
                  <c:v>0.63225806451612898</c:v>
                </c:pt>
                <c:pt idx="23105">
                  <c:v>0.63870967741935403</c:v>
                </c:pt>
                <c:pt idx="23106">
                  <c:v>0.64516129032257996</c:v>
                </c:pt>
                <c:pt idx="23107">
                  <c:v>0.65161290322580601</c:v>
                </c:pt>
                <c:pt idx="23108">
                  <c:v>0.65806451612903205</c:v>
                </c:pt>
                <c:pt idx="23109">
                  <c:v>0.66451612903225799</c:v>
                </c:pt>
                <c:pt idx="23110">
                  <c:v>0.67096774193548303</c:v>
                </c:pt>
                <c:pt idx="23111">
                  <c:v>0.67741935483870896</c:v>
                </c:pt>
                <c:pt idx="23112">
                  <c:v>0.68387096774193501</c:v>
                </c:pt>
                <c:pt idx="23113">
                  <c:v>0.69032258064516105</c:v>
                </c:pt>
                <c:pt idx="23114">
                  <c:v>0.69677419354838699</c:v>
                </c:pt>
                <c:pt idx="23115">
                  <c:v>0.70322580645161203</c:v>
                </c:pt>
                <c:pt idx="23116">
                  <c:v>0.70967741935483797</c:v>
                </c:pt>
                <c:pt idx="23117">
                  <c:v>0.71612903225806401</c:v>
                </c:pt>
                <c:pt idx="23118">
                  <c:v>0.72258064516128995</c:v>
                </c:pt>
                <c:pt idx="23119">
                  <c:v>0.72903225806451599</c:v>
                </c:pt>
                <c:pt idx="23120">
                  <c:v>0.73548387096774104</c:v>
                </c:pt>
                <c:pt idx="23121">
                  <c:v>0.74193548387096697</c:v>
                </c:pt>
                <c:pt idx="23122">
                  <c:v>0.74838709677419302</c:v>
                </c:pt>
                <c:pt idx="23123">
                  <c:v>0.75483870967741895</c:v>
                </c:pt>
                <c:pt idx="23124">
                  <c:v>0.761290322580645</c:v>
                </c:pt>
                <c:pt idx="23125">
                  <c:v>0.76774193548387004</c:v>
                </c:pt>
                <c:pt idx="23126">
                  <c:v>0.77419354838709598</c:v>
                </c:pt>
                <c:pt idx="23127">
                  <c:v>0.78064516129032202</c:v>
                </c:pt>
                <c:pt idx="23128">
                  <c:v>0.78709677419354795</c:v>
                </c:pt>
                <c:pt idx="23129">
                  <c:v>0.793548387096774</c:v>
                </c:pt>
                <c:pt idx="23130">
                  <c:v>0.8</c:v>
                </c:pt>
                <c:pt idx="23131">
                  <c:v>0.80645161290322498</c:v>
                </c:pt>
                <c:pt idx="23132">
                  <c:v>0.81290322580645102</c:v>
                </c:pt>
                <c:pt idx="23133">
                  <c:v>0.81935483870967696</c:v>
                </c:pt>
                <c:pt idx="23134">
                  <c:v>0.825806451612903</c:v>
                </c:pt>
                <c:pt idx="23135">
                  <c:v>0.83225806451612905</c:v>
                </c:pt>
                <c:pt idx="23136">
                  <c:v>0.83870967741935398</c:v>
                </c:pt>
                <c:pt idx="23137">
                  <c:v>0.84516129032258003</c:v>
                </c:pt>
                <c:pt idx="23138">
                  <c:v>0.85161290322580596</c:v>
                </c:pt>
                <c:pt idx="23139">
                  <c:v>0.85806451612903201</c:v>
                </c:pt>
                <c:pt idx="23140">
                  <c:v>0.86451612903225805</c:v>
                </c:pt>
                <c:pt idx="23141">
                  <c:v>0.87096774193548299</c:v>
                </c:pt>
                <c:pt idx="23142">
                  <c:v>0.87741935483870903</c:v>
                </c:pt>
                <c:pt idx="23143">
                  <c:v>0.88387096774193497</c:v>
                </c:pt>
                <c:pt idx="23144">
                  <c:v>0.89032258064516101</c:v>
                </c:pt>
                <c:pt idx="23145">
                  <c:v>0.89677419354838706</c:v>
                </c:pt>
                <c:pt idx="23146">
                  <c:v>0.90322580645161199</c:v>
                </c:pt>
                <c:pt idx="23147">
                  <c:v>0.90967741935483803</c:v>
                </c:pt>
                <c:pt idx="23148">
                  <c:v>0.91612903225806397</c:v>
                </c:pt>
                <c:pt idx="23149">
                  <c:v>0.92258064516129001</c:v>
                </c:pt>
                <c:pt idx="23150">
                  <c:v>0.92903225806451595</c:v>
                </c:pt>
                <c:pt idx="23151">
                  <c:v>0.93548387096774099</c:v>
                </c:pt>
                <c:pt idx="23152">
                  <c:v>0.94193548387096704</c:v>
                </c:pt>
                <c:pt idx="23153">
                  <c:v>0.94838709677419297</c:v>
                </c:pt>
                <c:pt idx="23154">
                  <c:v>0.95483870967741902</c:v>
                </c:pt>
                <c:pt idx="23155">
                  <c:v>0.96129032258064495</c:v>
                </c:pt>
                <c:pt idx="23156">
                  <c:v>0.967741935483871</c:v>
                </c:pt>
                <c:pt idx="23157">
                  <c:v>0.97419354838709604</c:v>
                </c:pt>
                <c:pt idx="23158">
                  <c:v>0.98064516129032198</c:v>
                </c:pt>
                <c:pt idx="23159">
                  <c:v>0.98709677419354802</c:v>
                </c:pt>
                <c:pt idx="23160">
                  <c:v>0.99354838709677396</c:v>
                </c:pt>
                <c:pt idx="23161">
                  <c:v>0</c:v>
                </c:pt>
                <c:pt idx="23162">
                  <c:v>7.2992700729926996E-3</c:v>
                </c:pt>
                <c:pt idx="23163">
                  <c:v>1.4598540145985399E-2</c:v>
                </c:pt>
                <c:pt idx="23164">
                  <c:v>2.18978102189781E-2</c:v>
                </c:pt>
                <c:pt idx="23165">
                  <c:v>2.9197080291970798E-2</c:v>
                </c:pt>
                <c:pt idx="23166">
                  <c:v>3.6496350364963501E-2</c:v>
                </c:pt>
                <c:pt idx="23167">
                  <c:v>4.3795620437956199E-2</c:v>
                </c:pt>
                <c:pt idx="23168">
                  <c:v>5.1094890510948898E-2</c:v>
                </c:pt>
                <c:pt idx="23169">
                  <c:v>5.8394160583941597E-2</c:v>
                </c:pt>
                <c:pt idx="23170">
                  <c:v>6.5693430656934296E-2</c:v>
                </c:pt>
                <c:pt idx="23171">
                  <c:v>7.2992700729927001E-2</c:v>
                </c:pt>
                <c:pt idx="23172">
                  <c:v>8.0291970802919693E-2</c:v>
                </c:pt>
                <c:pt idx="23173">
                  <c:v>8.7591240875912399E-2</c:v>
                </c:pt>
                <c:pt idx="23174">
                  <c:v>9.4890510948905105E-2</c:v>
                </c:pt>
                <c:pt idx="23175">
                  <c:v>0.10218978102189701</c:v>
                </c:pt>
                <c:pt idx="23176">
                  <c:v>0.10948905109489</c:v>
                </c:pt>
                <c:pt idx="23177">
                  <c:v>0.116788321167883</c:v>
                </c:pt>
                <c:pt idx="23178">
                  <c:v>0.124087591240875</c:v>
                </c:pt>
                <c:pt idx="23179">
                  <c:v>0.13138686131386801</c:v>
                </c:pt>
                <c:pt idx="23180">
                  <c:v>0.13868613138686101</c:v>
                </c:pt>
                <c:pt idx="23181">
                  <c:v>0.145985401459854</c:v>
                </c:pt>
                <c:pt idx="23182">
                  <c:v>0.153284671532846</c:v>
                </c:pt>
                <c:pt idx="23183">
                  <c:v>0.160583941605839</c:v>
                </c:pt>
                <c:pt idx="23184">
                  <c:v>0.167883211678832</c:v>
                </c:pt>
                <c:pt idx="23185">
                  <c:v>0.17518248175182399</c:v>
                </c:pt>
                <c:pt idx="23186">
                  <c:v>0.18248175182481699</c:v>
                </c:pt>
                <c:pt idx="23187">
                  <c:v>0.18978102189780999</c:v>
                </c:pt>
                <c:pt idx="23188">
                  <c:v>0.19708029197080201</c:v>
                </c:pt>
                <c:pt idx="23189">
                  <c:v>0.20437956204379501</c:v>
                </c:pt>
                <c:pt idx="23190">
                  <c:v>0.21167883211678801</c:v>
                </c:pt>
                <c:pt idx="23191">
                  <c:v>0.218978102189781</c:v>
                </c:pt>
                <c:pt idx="23192">
                  <c:v>0.226277372262773</c:v>
                </c:pt>
                <c:pt idx="23193">
                  <c:v>0.233576642335766</c:v>
                </c:pt>
                <c:pt idx="23194">
                  <c:v>0.240875912408759</c:v>
                </c:pt>
                <c:pt idx="23195">
                  <c:v>0.24817518248175099</c:v>
                </c:pt>
                <c:pt idx="23196">
                  <c:v>0.25547445255474399</c:v>
                </c:pt>
                <c:pt idx="23197">
                  <c:v>0.26277372262773702</c:v>
                </c:pt>
                <c:pt idx="23198">
                  <c:v>0.27007299270072899</c:v>
                </c:pt>
                <c:pt idx="23199">
                  <c:v>0.27737226277372201</c:v>
                </c:pt>
                <c:pt idx="23200">
                  <c:v>0.28467153284671498</c:v>
                </c:pt>
                <c:pt idx="23201">
                  <c:v>0.29197080291970801</c:v>
                </c:pt>
                <c:pt idx="23202">
                  <c:v>0.29927007299269998</c:v>
                </c:pt>
                <c:pt idx="23203">
                  <c:v>0.306569343065693</c:v>
                </c:pt>
                <c:pt idx="23204">
                  <c:v>0.31386861313868603</c:v>
                </c:pt>
                <c:pt idx="23205">
                  <c:v>0.321167883211678</c:v>
                </c:pt>
                <c:pt idx="23206">
                  <c:v>0.32846715328467102</c:v>
                </c:pt>
                <c:pt idx="23207">
                  <c:v>0.33576642335766399</c:v>
                </c:pt>
                <c:pt idx="23208">
                  <c:v>0.34306569343065602</c:v>
                </c:pt>
                <c:pt idx="23209">
                  <c:v>0.35036496350364899</c:v>
                </c:pt>
                <c:pt idx="23210">
                  <c:v>0.35766423357664201</c:v>
                </c:pt>
                <c:pt idx="23211">
                  <c:v>0.36496350364963498</c:v>
                </c:pt>
                <c:pt idx="23212">
                  <c:v>0.37226277372262701</c:v>
                </c:pt>
                <c:pt idx="23213">
                  <c:v>0.37956204379561997</c:v>
                </c:pt>
                <c:pt idx="23214">
                  <c:v>0.386861313868613</c:v>
                </c:pt>
                <c:pt idx="23215">
                  <c:v>0.39416058394160502</c:v>
                </c:pt>
                <c:pt idx="23216">
                  <c:v>0.40145985401459799</c:v>
                </c:pt>
                <c:pt idx="23217">
                  <c:v>0.40875912408759102</c:v>
                </c:pt>
                <c:pt idx="23218">
                  <c:v>0.41605839416058299</c:v>
                </c:pt>
                <c:pt idx="23219">
                  <c:v>0.42335766423357601</c:v>
                </c:pt>
                <c:pt idx="23220">
                  <c:v>0.43065693430656898</c:v>
                </c:pt>
                <c:pt idx="23221">
                  <c:v>0.43795620437956201</c:v>
                </c:pt>
                <c:pt idx="23222">
                  <c:v>0.44525547445255398</c:v>
                </c:pt>
                <c:pt idx="23223">
                  <c:v>0.452554744525547</c:v>
                </c:pt>
                <c:pt idx="23224">
                  <c:v>0.45985401459853997</c:v>
                </c:pt>
                <c:pt idx="23225">
                  <c:v>0.467153284671532</c:v>
                </c:pt>
                <c:pt idx="23226">
                  <c:v>0.47445255474452502</c:v>
                </c:pt>
                <c:pt idx="23227">
                  <c:v>0.48175182481751799</c:v>
                </c:pt>
                <c:pt idx="23228">
                  <c:v>0.48905109489051002</c:v>
                </c:pt>
                <c:pt idx="23229">
                  <c:v>0.49635036496350299</c:v>
                </c:pt>
                <c:pt idx="23230">
                  <c:v>0.50364963503649596</c:v>
                </c:pt>
                <c:pt idx="23231">
                  <c:v>0.51094890510948898</c:v>
                </c:pt>
                <c:pt idx="23232">
                  <c:v>0.51824817518248101</c:v>
                </c:pt>
                <c:pt idx="23233">
                  <c:v>0.52554744525547403</c:v>
                </c:pt>
                <c:pt idx="23234">
                  <c:v>0.53284671532846695</c:v>
                </c:pt>
                <c:pt idx="23235">
                  <c:v>0.54014598540145897</c:v>
                </c:pt>
                <c:pt idx="23236">
                  <c:v>0.547445255474452</c:v>
                </c:pt>
                <c:pt idx="23237">
                  <c:v>0.55474452554744502</c:v>
                </c:pt>
                <c:pt idx="23238">
                  <c:v>0.56204379562043705</c:v>
                </c:pt>
                <c:pt idx="23239">
                  <c:v>0.56934306569342996</c:v>
                </c:pt>
                <c:pt idx="23240">
                  <c:v>0.57664233576642299</c:v>
                </c:pt>
                <c:pt idx="23241">
                  <c:v>0.58394160583941601</c:v>
                </c:pt>
                <c:pt idx="23242">
                  <c:v>0.59124087591240804</c:v>
                </c:pt>
                <c:pt idx="23243">
                  <c:v>0.59854014598540095</c:v>
                </c:pt>
                <c:pt idx="23244">
                  <c:v>0.60583941605839398</c:v>
                </c:pt>
                <c:pt idx="23245">
                  <c:v>0.613138686131386</c:v>
                </c:pt>
                <c:pt idx="23246">
                  <c:v>0.62043795620437903</c:v>
                </c:pt>
                <c:pt idx="23247">
                  <c:v>0.62773722627737205</c:v>
                </c:pt>
                <c:pt idx="23248">
                  <c:v>0.63503649635036497</c:v>
                </c:pt>
                <c:pt idx="23249">
                  <c:v>0.64233576642335699</c:v>
                </c:pt>
                <c:pt idx="23250">
                  <c:v>0.64963503649635002</c:v>
                </c:pt>
                <c:pt idx="23251">
                  <c:v>0.65693430656934304</c:v>
                </c:pt>
                <c:pt idx="23252">
                  <c:v>0.66423357664233496</c:v>
                </c:pt>
                <c:pt idx="23253">
                  <c:v>0.67153284671532798</c:v>
                </c:pt>
                <c:pt idx="23254">
                  <c:v>0.678832116788321</c:v>
                </c:pt>
                <c:pt idx="23255">
                  <c:v>0.68613138686131303</c:v>
                </c:pt>
                <c:pt idx="23256">
                  <c:v>0.69343065693430594</c:v>
                </c:pt>
                <c:pt idx="23257">
                  <c:v>0.70072992700729897</c:v>
                </c:pt>
                <c:pt idx="23258">
                  <c:v>0.70802919708029199</c:v>
                </c:pt>
                <c:pt idx="23259">
                  <c:v>0.71532846715328402</c:v>
                </c:pt>
                <c:pt idx="23260">
                  <c:v>0.72262773722627704</c:v>
                </c:pt>
                <c:pt idx="23261">
                  <c:v>0.72992700729926996</c:v>
                </c:pt>
                <c:pt idx="23262">
                  <c:v>0.73722627737226198</c:v>
                </c:pt>
                <c:pt idx="23263">
                  <c:v>0.74452554744525501</c:v>
                </c:pt>
                <c:pt idx="23264">
                  <c:v>0.75182481751824803</c:v>
                </c:pt>
                <c:pt idx="23265">
                  <c:v>0.75912408759123995</c:v>
                </c:pt>
                <c:pt idx="23266">
                  <c:v>0.76642335766423297</c:v>
                </c:pt>
                <c:pt idx="23267">
                  <c:v>0.773722627737226</c:v>
                </c:pt>
                <c:pt idx="23268">
                  <c:v>0.78102189781021902</c:v>
                </c:pt>
                <c:pt idx="23269">
                  <c:v>0.78832116788321105</c:v>
                </c:pt>
                <c:pt idx="23270">
                  <c:v>0.79562043795620396</c:v>
                </c:pt>
                <c:pt idx="23271">
                  <c:v>0.80291970802919699</c:v>
                </c:pt>
                <c:pt idx="23272">
                  <c:v>0.81021897810218901</c:v>
                </c:pt>
                <c:pt idx="23273">
                  <c:v>0.81751824817518204</c:v>
                </c:pt>
                <c:pt idx="23274">
                  <c:v>0.82481751824817495</c:v>
                </c:pt>
                <c:pt idx="23275">
                  <c:v>0.83211678832116698</c:v>
                </c:pt>
                <c:pt idx="23276">
                  <c:v>0.83941605839416</c:v>
                </c:pt>
                <c:pt idx="23277">
                  <c:v>0.84671532846715303</c:v>
                </c:pt>
                <c:pt idx="23278">
                  <c:v>0.85401459854014505</c:v>
                </c:pt>
                <c:pt idx="23279">
                  <c:v>0.86131386861313797</c:v>
                </c:pt>
                <c:pt idx="23280">
                  <c:v>0.86861313868613099</c:v>
                </c:pt>
                <c:pt idx="23281">
                  <c:v>0.87591240875912402</c:v>
                </c:pt>
                <c:pt idx="23282">
                  <c:v>0.88321167883211604</c:v>
                </c:pt>
                <c:pt idx="23283">
                  <c:v>0.89051094890510896</c:v>
                </c:pt>
                <c:pt idx="23284">
                  <c:v>0.89781021897810198</c:v>
                </c:pt>
                <c:pt idx="23285">
                  <c:v>0.90510948905109401</c:v>
                </c:pt>
                <c:pt idx="23286">
                  <c:v>0.91240875912408703</c:v>
                </c:pt>
                <c:pt idx="23287">
                  <c:v>0.91970802919707995</c:v>
                </c:pt>
                <c:pt idx="23288">
                  <c:v>0.92700729927007297</c:v>
                </c:pt>
                <c:pt idx="23289">
                  <c:v>0.934306569343065</c:v>
                </c:pt>
                <c:pt idx="23290">
                  <c:v>0.94160583941605802</c:v>
                </c:pt>
                <c:pt idx="23291">
                  <c:v>0.94890510948905105</c:v>
                </c:pt>
                <c:pt idx="23292">
                  <c:v>0.95620437956204296</c:v>
                </c:pt>
                <c:pt idx="23293">
                  <c:v>0.96350364963503599</c:v>
                </c:pt>
                <c:pt idx="23294">
                  <c:v>0.97080291970802901</c:v>
                </c:pt>
                <c:pt idx="23295">
                  <c:v>0.97810218978102104</c:v>
                </c:pt>
                <c:pt idx="23296">
                  <c:v>0.98540145985401395</c:v>
                </c:pt>
                <c:pt idx="23297">
                  <c:v>0.99270072992700698</c:v>
                </c:pt>
                <c:pt idx="23298">
                  <c:v>0</c:v>
                </c:pt>
                <c:pt idx="23299">
                  <c:v>1.09890109890109E-2</c:v>
                </c:pt>
                <c:pt idx="23300">
                  <c:v>2.19780219780219E-2</c:v>
                </c:pt>
                <c:pt idx="23301">
                  <c:v>3.2967032967032898E-2</c:v>
                </c:pt>
                <c:pt idx="23302">
                  <c:v>4.3956043956043897E-2</c:v>
                </c:pt>
                <c:pt idx="23303">
                  <c:v>5.4945054945054903E-2</c:v>
                </c:pt>
                <c:pt idx="23304">
                  <c:v>6.5934065934065894E-2</c:v>
                </c:pt>
                <c:pt idx="23305">
                  <c:v>7.69230769230769E-2</c:v>
                </c:pt>
                <c:pt idx="23306">
                  <c:v>8.7912087912087905E-2</c:v>
                </c:pt>
                <c:pt idx="23307">
                  <c:v>9.8901098901098897E-2</c:v>
                </c:pt>
                <c:pt idx="23308">
                  <c:v>0.109890109890109</c:v>
                </c:pt>
                <c:pt idx="23309">
                  <c:v>0.12087912087912001</c:v>
                </c:pt>
                <c:pt idx="23310">
                  <c:v>0.13186813186813101</c:v>
                </c:pt>
                <c:pt idx="23311">
                  <c:v>0.14285714285714199</c:v>
                </c:pt>
                <c:pt idx="23312">
                  <c:v>0.15384615384615299</c:v>
                </c:pt>
                <c:pt idx="23313">
                  <c:v>0.164835164835164</c:v>
                </c:pt>
                <c:pt idx="23314">
                  <c:v>0.17582417582417501</c:v>
                </c:pt>
                <c:pt idx="23315">
                  <c:v>0.18681318681318601</c:v>
                </c:pt>
                <c:pt idx="23316">
                  <c:v>0.19780219780219699</c:v>
                </c:pt>
                <c:pt idx="23317">
                  <c:v>0.20879120879120799</c:v>
                </c:pt>
                <c:pt idx="23318">
                  <c:v>0.219780219780219</c:v>
                </c:pt>
                <c:pt idx="23319">
                  <c:v>0.23076923076923</c:v>
                </c:pt>
                <c:pt idx="23320">
                  <c:v>0.24175824175824101</c:v>
                </c:pt>
                <c:pt idx="23321">
                  <c:v>0.25274725274725202</c:v>
                </c:pt>
                <c:pt idx="23322">
                  <c:v>0.26373626373626302</c:v>
                </c:pt>
                <c:pt idx="23323">
                  <c:v>0.27472527472527403</c:v>
                </c:pt>
                <c:pt idx="23324">
                  <c:v>0.28571428571428498</c:v>
                </c:pt>
                <c:pt idx="23325">
                  <c:v>0.29670329670329598</c:v>
                </c:pt>
                <c:pt idx="23326">
                  <c:v>0.30769230769230699</c:v>
                </c:pt>
                <c:pt idx="23327">
                  <c:v>0.31868131868131799</c:v>
                </c:pt>
                <c:pt idx="23328">
                  <c:v>0.329670329670329</c:v>
                </c:pt>
                <c:pt idx="23329">
                  <c:v>0.34065934065934</c:v>
                </c:pt>
                <c:pt idx="23330">
                  <c:v>0.35164835164835101</c:v>
                </c:pt>
                <c:pt idx="23331">
                  <c:v>0.36263736263736202</c:v>
                </c:pt>
                <c:pt idx="23332">
                  <c:v>0.37362637362637302</c:v>
                </c:pt>
                <c:pt idx="23333">
                  <c:v>0.38461538461538403</c:v>
                </c:pt>
                <c:pt idx="23334">
                  <c:v>0.39560439560439498</c:v>
                </c:pt>
                <c:pt idx="23335">
                  <c:v>0.40659340659340598</c:v>
                </c:pt>
                <c:pt idx="23336">
                  <c:v>0.41758241758241699</c:v>
                </c:pt>
                <c:pt idx="23337">
                  <c:v>0.42857142857142799</c:v>
                </c:pt>
                <c:pt idx="23338">
                  <c:v>0.439560439560439</c:v>
                </c:pt>
                <c:pt idx="23339">
                  <c:v>0.45054945054945</c:v>
                </c:pt>
                <c:pt idx="23340">
                  <c:v>0.46153846153846101</c:v>
                </c:pt>
                <c:pt idx="23341">
                  <c:v>0.47252747252747201</c:v>
                </c:pt>
                <c:pt idx="23342">
                  <c:v>0.48351648351648302</c:v>
                </c:pt>
                <c:pt idx="23343">
                  <c:v>0.49450549450549403</c:v>
                </c:pt>
                <c:pt idx="23344">
                  <c:v>0.50549450549450503</c:v>
                </c:pt>
                <c:pt idx="23345">
                  <c:v>0.51648351648351598</c:v>
                </c:pt>
                <c:pt idx="23346">
                  <c:v>0.52747252747252704</c:v>
                </c:pt>
                <c:pt idx="23347">
                  <c:v>0.53846153846153799</c:v>
                </c:pt>
                <c:pt idx="23348">
                  <c:v>0.54945054945054905</c:v>
                </c:pt>
                <c:pt idx="23349">
                  <c:v>0.56043956043956</c:v>
                </c:pt>
                <c:pt idx="23350">
                  <c:v>0.57142857142857095</c:v>
                </c:pt>
                <c:pt idx="23351">
                  <c:v>0.58241758241758201</c:v>
                </c:pt>
                <c:pt idx="23352">
                  <c:v>0.59340659340659296</c:v>
                </c:pt>
                <c:pt idx="23353">
                  <c:v>0.60439560439560402</c:v>
                </c:pt>
                <c:pt idx="23354">
                  <c:v>0.61538461538461497</c:v>
                </c:pt>
                <c:pt idx="23355">
                  <c:v>0.62637362637362604</c:v>
                </c:pt>
                <c:pt idx="23356">
                  <c:v>0.63736263736263699</c:v>
                </c:pt>
                <c:pt idx="23357">
                  <c:v>0.64835164835164805</c:v>
                </c:pt>
                <c:pt idx="23358">
                  <c:v>0.659340659340659</c:v>
                </c:pt>
                <c:pt idx="23359">
                  <c:v>0.67032967032966995</c:v>
                </c:pt>
                <c:pt idx="23360">
                  <c:v>0.68131868131868101</c:v>
                </c:pt>
                <c:pt idx="23361">
                  <c:v>0.69230769230769196</c:v>
                </c:pt>
                <c:pt idx="23362">
                  <c:v>0.70329670329670302</c:v>
                </c:pt>
                <c:pt idx="23363">
                  <c:v>0.71428571428571397</c:v>
                </c:pt>
                <c:pt idx="23364">
                  <c:v>0.72527472527472503</c:v>
                </c:pt>
                <c:pt idx="23365">
                  <c:v>0.73626373626373598</c:v>
                </c:pt>
                <c:pt idx="23366">
                  <c:v>0.74725274725274704</c:v>
                </c:pt>
                <c:pt idx="23367">
                  <c:v>0.75824175824175799</c:v>
                </c:pt>
                <c:pt idx="23368">
                  <c:v>0.76923076923076905</c:v>
                </c:pt>
                <c:pt idx="23369">
                  <c:v>0.78021978021978</c:v>
                </c:pt>
                <c:pt idx="23370">
                  <c:v>0.79120879120879095</c:v>
                </c:pt>
                <c:pt idx="23371">
                  <c:v>0.80219780219780201</c:v>
                </c:pt>
                <c:pt idx="23372">
                  <c:v>0.81318681318681296</c:v>
                </c:pt>
                <c:pt idx="23373">
                  <c:v>0.82417582417582402</c:v>
                </c:pt>
                <c:pt idx="23374">
                  <c:v>0.83516483516483497</c:v>
                </c:pt>
                <c:pt idx="23375">
                  <c:v>0.84615384615384603</c:v>
                </c:pt>
                <c:pt idx="23376">
                  <c:v>0.85714285714285698</c:v>
                </c:pt>
                <c:pt idx="23377">
                  <c:v>0.86813186813186805</c:v>
                </c:pt>
                <c:pt idx="23378">
                  <c:v>0.879120879120879</c:v>
                </c:pt>
                <c:pt idx="23379">
                  <c:v>0.89010989010988995</c:v>
                </c:pt>
                <c:pt idx="23380">
                  <c:v>0.90109890109890101</c:v>
                </c:pt>
                <c:pt idx="23381">
                  <c:v>0.91208791208791196</c:v>
                </c:pt>
                <c:pt idx="23382">
                  <c:v>0.92307692307692302</c:v>
                </c:pt>
                <c:pt idx="23383">
                  <c:v>0.93406593406593397</c:v>
                </c:pt>
                <c:pt idx="23384">
                  <c:v>0.94505494505494503</c:v>
                </c:pt>
                <c:pt idx="23385">
                  <c:v>0.95604395604395598</c:v>
                </c:pt>
                <c:pt idx="23386">
                  <c:v>0.96703296703296704</c:v>
                </c:pt>
                <c:pt idx="23387">
                  <c:v>0.97802197802197799</c:v>
                </c:pt>
                <c:pt idx="23388">
                  <c:v>0.98901098901098905</c:v>
                </c:pt>
                <c:pt idx="23389">
                  <c:v>0</c:v>
                </c:pt>
                <c:pt idx="23390">
                  <c:v>8.1967213114754103E-3</c:v>
                </c:pt>
                <c:pt idx="23391">
                  <c:v>1.63934426229508E-2</c:v>
                </c:pt>
                <c:pt idx="23392">
                  <c:v>2.4590163934426201E-2</c:v>
                </c:pt>
                <c:pt idx="23393">
                  <c:v>3.2786885245901599E-2</c:v>
                </c:pt>
                <c:pt idx="23394">
                  <c:v>4.0983606557376998E-2</c:v>
                </c:pt>
                <c:pt idx="23395">
                  <c:v>4.9180327868852403E-2</c:v>
                </c:pt>
                <c:pt idx="23396">
                  <c:v>5.7377049180327801E-2</c:v>
                </c:pt>
                <c:pt idx="23397">
                  <c:v>6.5573770491803199E-2</c:v>
                </c:pt>
                <c:pt idx="23398">
                  <c:v>7.3770491803278604E-2</c:v>
                </c:pt>
                <c:pt idx="23399">
                  <c:v>8.1967213114753995E-2</c:v>
                </c:pt>
                <c:pt idx="23400">
                  <c:v>9.0163934426229497E-2</c:v>
                </c:pt>
                <c:pt idx="23401">
                  <c:v>9.8360655737704902E-2</c:v>
                </c:pt>
                <c:pt idx="23402">
                  <c:v>0.10655737704918</c:v>
                </c:pt>
                <c:pt idx="23403">
                  <c:v>0.114754098360655</c:v>
                </c:pt>
                <c:pt idx="23404">
                  <c:v>0.12295081967213101</c:v>
                </c:pt>
                <c:pt idx="23405">
                  <c:v>0.13114754098360601</c:v>
                </c:pt>
                <c:pt idx="23406">
                  <c:v>0.13934426229508101</c:v>
                </c:pt>
                <c:pt idx="23407">
                  <c:v>0.14754098360655701</c:v>
                </c:pt>
                <c:pt idx="23408">
                  <c:v>0.15573770491803199</c:v>
                </c:pt>
                <c:pt idx="23409">
                  <c:v>0.16393442622950799</c:v>
                </c:pt>
                <c:pt idx="23410">
                  <c:v>0.17213114754098299</c:v>
                </c:pt>
                <c:pt idx="23411">
                  <c:v>0.18032786885245899</c:v>
                </c:pt>
                <c:pt idx="23412">
                  <c:v>0.188524590163934</c:v>
                </c:pt>
                <c:pt idx="23413">
                  <c:v>0.196721311475409</c:v>
                </c:pt>
                <c:pt idx="23414">
                  <c:v>0.204918032786885</c:v>
                </c:pt>
                <c:pt idx="23415">
                  <c:v>0.21311475409836</c:v>
                </c:pt>
                <c:pt idx="23416">
                  <c:v>0.22131147540983601</c:v>
                </c:pt>
                <c:pt idx="23417">
                  <c:v>0.22950819672131101</c:v>
                </c:pt>
                <c:pt idx="23418">
                  <c:v>0.23770491803278601</c:v>
                </c:pt>
                <c:pt idx="23419">
                  <c:v>0.24590163934426201</c:v>
                </c:pt>
                <c:pt idx="23420">
                  <c:v>0.25409836065573699</c:v>
                </c:pt>
                <c:pt idx="23421">
                  <c:v>0.26229508196721302</c:v>
                </c:pt>
                <c:pt idx="23422">
                  <c:v>0.27049180327868799</c:v>
                </c:pt>
                <c:pt idx="23423">
                  <c:v>0.27868852459016302</c:v>
                </c:pt>
                <c:pt idx="23424">
                  <c:v>0.286885245901639</c:v>
                </c:pt>
                <c:pt idx="23425">
                  <c:v>0.29508196721311403</c:v>
                </c:pt>
                <c:pt idx="23426">
                  <c:v>0.30327868852459</c:v>
                </c:pt>
                <c:pt idx="23427">
                  <c:v>0.31147540983606498</c:v>
                </c:pt>
                <c:pt idx="23428">
                  <c:v>0.31967213114754101</c:v>
                </c:pt>
                <c:pt idx="23429">
                  <c:v>0.32786885245901598</c:v>
                </c:pt>
                <c:pt idx="23430">
                  <c:v>0.33606557377049101</c:v>
                </c:pt>
                <c:pt idx="23431">
                  <c:v>0.34426229508196698</c:v>
                </c:pt>
                <c:pt idx="23432">
                  <c:v>0.35245901639344202</c:v>
                </c:pt>
                <c:pt idx="23433">
                  <c:v>0.36065573770491799</c:v>
                </c:pt>
                <c:pt idx="23434">
                  <c:v>0.36885245901639302</c:v>
                </c:pt>
                <c:pt idx="23435">
                  <c:v>0.37704918032786799</c:v>
                </c:pt>
                <c:pt idx="23436">
                  <c:v>0.38524590163934402</c:v>
                </c:pt>
                <c:pt idx="23437">
                  <c:v>0.393442622950819</c:v>
                </c:pt>
                <c:pt idx="23438">
                  <c:v>0.40163934426229497</c:v>
                </c:pt>
                <c:pt idx="23439">
                  <c:v>0.40983606557377</c:v>
                </c:pt>
                <c:pt idx="23440">
                  <c:v>0.41803278688524498</c:v>
                </c:pt>
                <c:pt idx="23441">
                  <c:v>0.42622950819672101</c:v>
                </c:pt>
                <c:pt idx="23442">
                  <c:v>0.43442622950819598</c:v>
                </c:pt>
                <c:pt idx="23443">
                  <c:v>0.44262295081967201</c:v>
                </c:pt>
                <c:pt idx="23444">
                  <c:v>0.45081967213114699</c:v>
                </c:pt>
                <c:pt idx="23445">
                  <c:v>0.45901639344262202</c:v>
                </c:pt>
                <c:pt idx="23446">
                  <c:v>0.46721311475409799</c:v>
                </c:pt>
                <c:pt idx="23447">
                  <c:v>0.47540983606557302</c:v>
                </c:pt>
                <c:pt idx="23448">
                  <c:v>0.483606557377049</c:v>
                </c:pt>
                <c:pt idx="23449">
                  <c:v>0.49180327868852403</c:v>
                </c:pt>
                <c:pt idx="23450">
                  <c:v>0.5</c:v>
                </c:pt>
                <c:pt idx="23451">
                  <c:v>0.50819672131147497</c:v>
                </c:pt>
                <c:pt idx="23452">
                  <c:v>0.51639344262294995</c:v>
                </c:pt>
                <c:pt idx="23453">
                  <c:v>0.52459016393442603</c:v>
                </c:pt>
                <c:pt idx="23454">
                  <c:v>0.53278688524590101</c:v>
                </c:pt>
                <c:pt idx="23455">
                  <c:v>0.54098360655737698</c:v>
                </c:pt>
                <c:pt idx="23456">
                  <c:v>0.54918032786885196</c:v>
                </c:pt>
                <c:pt idx="23457">
                  <c:v>0.55737704918032704</c:v>
                </c:pt>
                <c:pt idx="23458">
                  <c:v>0.56557377049180302</c:v>
                </c:pt>
                <c:pt idx="23459">
                  <c:v>0.57377049180327799</c:v>
                </c:pt>
                <c:pt idx="23460">
                  <c:v>0.58196721311475397</c:v>
                </c:pt>
                <c:pt idx="23461">
                  <c:v>0.59016393442622905</c:v>
                </c:pt>
                <c:pt idx="23462">
                  <c:v>0.59836065573770403</c:v>
                </c:pt>
                <c:pt idx="23463">
                  <c:v>0.60655737704918</c:v>
                </c:pt>
                <c:pt idx="23464">
                  <c:v>0.61475409836065498</c:v>
                </c:pt>
                <c:pt idx="23465">
                  <c:v>0.62295081967213095</c:v>
                </c:pt>
                <c:pt idx="23466">
                  <c:v>0.63114754098360604</c:v>
                </c:pt>
                <c:pt idx="23467">
                  <c:v>0.63934426229508201</c:v>
                </c:pt>
                <c:pt idx="23468">
                  <c:v>0.64754098360655699</c:v>
                </c:pt>
                <c:pt idx="23469">
                  <c:v>0.65573770491803196</c:v>
                </c:pt>
                <c:pt idx="23470">
                  <c:v>0.66393442622950805</c:v>
                </c:pt>
                <c:pt idx="23471">
                  <c:v>0.67213114754098302</c:v>
                </c:pt>
                <c:pt idx="23472">
                  <c:v>0.68032786885245899</c:v>
                </c:pt>
                <c:pt idx="23473">
                  <c:v>0.68852459016393397</c:v>
                </c:pt>
                <c:pt idx="23474">
                  <c:v>0.69672131147540906</c:v>
                </c:pt>
                <c:pt idx="23475">
                  <c:v>0.70491803278688503</c:v>
                </c:pt>
                <c:pt idx="23476">
                  <c:v>0.71311475409836</c:v>
                </c:pt>
                <c:pt idx="23477">
                  <c:v>0.72131147540983598</c:v>
                </c:pt>
                <c:pt idx="23478">
                  <c:v>0.72950819672131095</c:v>
                </c:pt>
                <c:pt idx="23479">
                  <c:v>0.73770491803278604</c:v>
                </c:pt>
                <c:pt idx="23480">
                  <c:v>0.74590163934426201</c:v>
                </c:pt>
                <c:pt idx="23481">
                  <c:v>0.75409836065573699</c:v>
                </c:pt>
                <c:pt idx="23482">
                  <c:v>0.76229508196721296</c:v>
                </c:pt>
                <c:pt idx="23483">
                  <c:v>0.77049180327868805</c:v>
                </c:pt>
                <c:pt idx="23484">
                  <c:v>0.77868852459016302</c:v>
                </c:pt>
                <c:pt idx="23485">
                  <c:v>0.786885245901639</c:v>
                </c:pt>
                <c:pt idx="23486">
                  <c:v>0.79508196721311397</c:v>
                </c:pt>
                <c:pt idx="23487">
                  <c:v>0.80327868852458995</c:v>
                </c:pt>
                <c:pt idx="23488">
                  <c:v>0.81147540983606503</c:v>
                </c:pt>
                <c:pt idx="23489">
                  <c:v>0.81967213114754101</c:v>
                </c:pt>
                <c:pt idx="23490">
                  <c:v>0.82786885245901598</c:v>
                </c:pt>
                <c:pt idx="23491">
                  <c:v>0.83606557377049096</c:v>
                </c:pt>
                <c:pt idx="23492">
                  <c:v>0.84426229508196704</c:v>
                </c:pt>
                <c:pt idx="23493">
                  <c:v>0.85245901639344202</c:v>
                </c:pt>
                <c:pt idx="23494">
                  <c:v>0.86065573770491799</c:v>
                </c:pt>
                <c:pt idx="23495">
                  <c:v>0.86885245901639296</c:v>
                </c:pt>
                <c:pt idx="23496">
                  <c:v>0.87704918032786805</c:v>
                </c:pt>
                <c:pt idx="23497">
                  <c:v>0.88524590163934402</c:v>
                </c:pt>
                <c:pt idx="23498">
                  <c:v>0.893442622950819</c:v>
                </c:pt>
                <c:pt idx="23499">
                  <c:v>0.90163934426229497</c:v>
                </c:pt>
                <c:pt idx="23500">
                  <c:v>0.90983606557376995</c:v>
                </c:pt>
                <c:pt idx="23501">
                  <c:v>0.91803278688524503</c:v>
                </c:pt>
                <c:pt idx="23502">
                  <c:v>0.92622950819672101</c:v>
                </c:pt>
                <c:pt idx="23503">
                  <c:v>0.93442622950819598</c:v>
                </c:pt>
                <c:pt idx="23504">
                  <c:v>0.94262295081967196</c:v>
                </c:pt>
                <c:pt idx="23505">
                  <c:v>0.95081967213114704</c:v>
                </c:pt>
                <c:pt idx="23506">
                  <c:v>0.95901639344262202</c:v>
                </c:pt>
                <c:pt idx="23507">
                  <c:v>0.96721311475409799</c:v>
                </c:pt>
                <c:pt idx="23508">
                  <c:v>0.97540983606557297</c:v>
                </c:pt>
                <c:pt idx="23509">
                  <c:v>0.98360655737704905</c:v>
                </c:pt>
                <c:pt idx="23510">
                  <c:v>0.99180327868852403</c:v>
                </c:pt>
                <c:pt idx="23511">
                  <c:v>0</c:v>
                </c:pt>
                <c:pt idx="23512">
                  <c:v>2.27272727272727E-2</c:v>
                </c:pt>
                <c:pt idx="23513">
                  <c:v>4.54545454545454E-2</c:v>
                </c:pt>
                <c:pt idx="23514">
                  <c:v>6.8181818181818094E-2</c:v>
                </c:pt>
                <c:pt idx="23515">
                  <c:v>9.0909090909090898E-2</c:v>
                </c:pt>
                <c:pt idx="23516">
                  <c:v>0.11363636363636299</c:v>
                </c:pt>
                <c:pt idx="23517">
                  <c:v>0.13636363636363599</c:v>
                </c:pt>
                <c:pt idx="23518">
                  <c:v>0.15909090909090901</c:v>
                </c:pt>
                <c:pt idx="23519">
                  <c:v>0.18181818181818099</c:v>
                </c:pt>
                <c:pt idx="23520">
                  <c:v>0.204545454545454</c:v>
                </c:pt>
                <c:pt idx="23521">
                  <c:v>0.22727272727272699</c:v>
                </c:pt>
                <c:pt idx="23522">
                  <c:v>0.25</c:v>
                </c:pt>
                <c:pt idx="23523">
                  <c:v>0.27272727272727199</c:v>
                </c:pt>
                <c:pt idx="23524">
                  <c:v>0.29545454545454503</c:v>
                </c:pt>
                <c:pt idx="23525">
                  <c:v>0.31818181818181801</c:v>
                </c:pt>
                <c:pt idx="23526">
                  <c:v>0.34090909090909</c:v>
                </c:pt>
                <c:pt idx="23527">
                  <c:v>0.36363636363636298</c:v>
                </c:pt>
                <c:pt idx="23528">
                  <c:v>0.38636363636363602</c:v>
                </c:pt>
                <c:pt idx="23529">
                  <c:v>0.40909090909090901</c:v>
                </c:pt>
                <c:pt idx="23530">
                  <c:v>0.43181818181818099</c:v>
                </c:pt>
                <c:pt idx="23531">
                  <c:v>0.45454545454545398</c:v>
                </c:pt>
                <c:pt idx="23532">
                  <c:v>0.47727272727272702</c:v>
                </c:pt>
                <c:pt idx="23533">
                  <c:v>0.5</c:v>
                </c:pt>
                <c:pt idx="23534">
                  <c:v>0.52272727272727204</c:v>
                </c:pt>
                <c:pt idx="23535">
                  <c:v>0.54545454545454497</c:v>
                </c:pt>
                <c:pt idx="23536">
                  <c:v>0.56818181818181801</c:v>
                </c:pt>
                <c:pt idx="23537">
                  <c:v>0.59090909090909005</c:v>
                </c:pt>
                <c:pt idx="23538">
                  <c:v>0.61363636363636298</c:v>
                </c:pt>
                <c:pt idx="23539">
                  <c:v>0.63636363636363602</c:v>
                </c:pt>
                <c:pt idx="23540">
                  <c:v>0.65909090909090895</c:v>
                </c:pt>
                <c:pt idx="23541">
                  <c:v>0.68181818181818099</c:v>
                </c:pt>
                <c:pt idx="23542">
                  <c:v>0.70454545454545403</c:v>
                </c:pt>
                <c:pt idx="23543">
                  <c:v>0.72727272727272696</c:v>
                </c:pt>
                <c:pt idx="23544">
                  <c:v>0.75</c:v>
                </c:pt>
                <c:pt idx="23545">
                  <c:v>0.77272727272727204</c:v>
                </c:pt>
                <c:pt idx="23546">
                  <c:v>0.79545454545454497</c:v>
                </c:pt>
                <c:pt idx="23547">
                  <c:v>0.81818181818181801</c:v>
                </c:pt>
                <c:pt idx="23548">
                  <c:v>0.84090909090909005</c:v>
                </c:pt>
                <c:pt idx="23549">
                  <c:v>0.86363636363636298</c:v>
                </c:pt>
                <c:pt idx="23550">
                  <c:v>0.88636363636363602</c:v>
                </c:pt>
                <c:pt idx="23551">
                  <c:v>0.90909090909090895</c:v>
                </c:pt>
                <c:pt idx="23552">
                  <c:v>0.93181818181818099</c:v>
                </c:pt>
                <c:pt idx="23553">
                  <c:v>0.95454545454545403</c:v>
                </c:pt>
                <c:pt idx="23554">
                  <c:v>0.97727272727272696</c:v>
                </c:pt>
                <c:pt idx="23555">
                  <c:v>0</c:v>
                </c:pt>
                <c:pt idx="23556">
                  <c:v>1.12359550561797E-2</c:v>
                </c:pt>
                <c:pt idx="23557">
                  <c:v>2.2471910112359501E-2</c:v>
                </c:pt>
                <c:pt idx="23558">
                  <c:v>3.3707865168539297E-2</c:v>
                </c:pt>
                <c:pt idx="23559">
                  <c:v>4.49438202247191E-2</c:v>
                </c:pt>
                <c:pt idx="23560">
                  <c:v>5.6179775280898799E-2</c:v>
                </c:pt>
                <c:pt idx="23561">
                  <c:v>6.7415730337078594E-2</c:v>
                </c:pt>
                <c:pt idx="23562">
                  <c:v>7.8651685393258397E-2</c:v>
                </c:pt>
                <c:pt idx="23563">
                  <c:v>8.98876404494382E-2</c:v>
                </c:pt>
                <c:pt idx="23564">
                  <c:v>0.101123595505617</c:v>
                </c:pt>
                <c:pt idx="23565">
                  <c:v>0.112359550561797</c:v>
                </c:pt>
                <c:pt idx="23566">
                  <c:v>0.123595505617977</c:v>
                </c:pt>
                <c:pt idx="23567">
                  <c:v>0.13483146067415699</c:v>
                </c:pt>
                <c:pt idx="23568">
                  <c:v>0.14606741573033699</c:v>
                </c:pt>
                <c:pt idx="23569">
                  <c:v>0.15730337078651599</c:v>
                </c:pt>
                <c:pt idx="23570">
                  <c:v>0.16853932584269599</c:v>
                </c:pt>
                <c:pt idx="23571">
                  <c:v>0.17977528089887601</c:v>
                </c:pt>
                <c:pt idx="23572">
                  <c:v>0.19101123595505601</c:v>
                </c:pt>
                <c:pt idx="23573">
                  <c:v>0.20224719101123501</c:v>
                </c:pt>
                <c:pt idx="23574">
                  <c:v>0.213483146067415</c:v>
                </c:pt>
                <c:pt idx="23575">
                  <c:v>0.224719101123595</c:v>
                </c:pt>
                <c:pt idx="23576">
                  <c:v>0.235955056179775</c:v>
                </c:pt>
                <c:pt idx="23577">
                  <c:v>0.24719101123595499</c:v>
                </c:pt>
                <c:pt idx="23578">
                  <c:v>0.25842696629213402</c:v>
                </c:pt>
                <c:pt idx="23579">
                  <c:v>0.26966292134831399</c:v>
                </c:pt>
                <c:pt idx="23580">
                  <c:v>0.28089887640449401</c:v>
                </c:pt>
                <c:pt idx="23581">
                  <c:v>0.29213483146067398</c:v>
                </c:pt>
                <c:pt idx="23582">
                  <c:v>0.30337078651685301</c:v>
                </c:pt>
                <c:pt idx="23583">
                  <c:v>0.31460674157303298</c:v>
                </c:pt>
                <c:pt idx="23584">
                  <c:v>0.325842696629213</c:v>
                </c:pt>
                <c:pt idx="23585">
                  <c:v>0.33707865168539303</c:v>
                </c:pt>
                <c:pt idx="23586">
                  <c:v>0.348314606741573</c:v>
                </c:pt>
                <c:pt idx="23587">
                  <c:v>0.35955056179775202</c:v>
                </c:pt>
                <c:pt idx="23588">
                  <c:v>0.37078651685393199</c:v>
                </c:pt>
                <c:pt idx="23589">
                  <c:v>0.38202247191011202</c:v>
                </c:pt>
                <c:pt idx="23590">
                  <c:v>0.39325842696629199</c:v>
                </c:pt>
                <c:pt idx="23591">
                  <c:v>0.40449438202247101</c:v>
                </c:pt>
                <c:pt idx="23592">
                  <c:v>0.41573033707865098</c:v>
                </c:pt>
                <c:pt idx="23593">
                  <c:v>0.426966292134831</c:v>
                </c:pt>
                <c:pt idx="23594">
                  <c:v>0.43820224719101097</c:v>
                </c:pt>
                <c:pt idx="23595">
                  <c:v>0.449438202247191</c:v>
                </c:pt>
                <c:pt idx="23596">
                  <c:v>0.46067415730337002</c:v>
                </c:pt>
                <c:pt idx="23597">
                  <c:v>0.47191011235954999</c:v>
                </c:pt>
                <c:pt idx="23598">
                  <c:v>0.48314606741573002</c:v>
                </c:pt>
                <c:pt idx="23599">
                  <c:v>0.49438202247190999</c:v>
                </c:pt>
                <c:pt idx="23600">
                  <c:v>0.50561797752808901</c:v>
                </c:pt>
                <c:pt idx="23601">
                  <c:v>0.51685393258426904</c:v>
                </c:pt>
                <c:pt idx="23602">
                  <c:v>0.52808988764044895</c:v>
                </c:pt>
                <c:pt idx="23603">
                  <c:v>0.53932584269662898</c:v>
                </c:pt>
                <c:pt idx="23604">
                  <c:v>0.550561797752809</c:v>
                </c:pt>
                <c:pt idx="23605">
                  <c:v>0.56179775280898803</c:v>
                </c:pt>
                <c:pt idx="23606">
                  <c:v>0.57303370786516805</c:v>
                </c:pt>
                <c:pt idx="23607">
                  <c:v>0.58426966292134797</c:v>
                </c:pt>
                <c:pt idx="23608">
                  <c:v>0.59550561797752799</c:v>
                </c:pt>
                <c:pt idx="23609">
                  <c:v>0.60674157303370702</c:v>
                </c:pt>
                <c:pt idx="23610">
                  <c:v>0.61797752808988704</c:v>
                </c:pt>
                <c:pt idx="23611">
                  <c:v>0.62921348314606695</c:v>
                </c:pt>
                <c:pt idx="23612">
                  <c:v>0.64044943820224698</c:v>
                </c:pt>
                <c:pt idx="23613">
                  <c:v>0.651685393258427</c:v>
                </c:pt>
                <c:pt idx="23614">
                  <c:v>0.66292134831460603</c:v>
                </c:pt>
                <c:pt idx="23615">
                  <c:v>0.67415730337078605</c:v>
                </c:pt>
                <c:pt idx="23616">
                  <c:v>0.68539325842696597</c:v>
                </c:pt>
                <c:pt idx="23617">
                  <c:v>0.69662921348314599</c:v>
                </c:pt>
                <c:pt idx="23618">
                  <c:v>0.70786516853932502</c:v>
                </c:pt>
                <c:pt idx="23619">
                  <c:v>0.71910112359550504</c:v>
                </c:pt>
                <c:pt idx="23620">
                  <c:v>0.73033707865168496</c:v>
                </c:pt>
                <c:pt idx="23621">
                  <c:v>0.74157303370786498</c:v>
                </c:pt>
                <c:pt idx="23622">
                  <c:v>0.75280898876404401</c:v>
                </c:pt>
                <c:pt idx="23623">
                  <c:v>0.76404494382022403</c:v>
                </c:pt>
                <c:pt idx="23624">
                  <c:v>0.77528089887640395</c:v>
                </c:pt>
                <c:pt idx="23625">
                  <c:v>0.78651685393258397</c:v>
                </c:pt>
                <c:pt idx="23626">
                  <c:v>0.797752808988764</c:v>
                </c:pt>
                <c:pt idx="23627">
                  <c:v>0.80898876404494302</c:v>
                </c:pt>
                <c:pt idx="23628">
                  <c:v>0.82022471910112305</c:v>
                </c:pt>
                <c:pt idx="23629">
                  <c:v>0.83146067415730296</c:v>
                </c:pt>
                <c:pt idx="23630">
                  <c:v>0.84269662921348298</c:v>
                </c:pt>
                <c:pt idx="23631">
                  <c:v>0.85393258426966201</c:v>
                </c:pt>
                <c:pt idx="23632">
                  <c:v>0.86516853932584203</c:v>
                </c:pt>
                <c:pt idx="23633">
                  <c:v>0.87640449438202195</c:v>
                </c:pt>
                <c:pt idx="23634">
                  <c:v>0.88764044943820197</c:v>
                </c:pt>
                <c:pt idx="23635">
                  <c:v>0.898876404494382</c:v>
                </c:pt>
                <c:pt idx="23636">
                  <c:v>0.91011235955056102</c:v>
                </c:pt>
                <c:pt idx="23637">
                  <c:v>0.92134831460674105</c:v>
                </c:pt>
                <c:pt idx="23638">
                  <c:v>0.93258426966292096</c:v>
                </c:pt>
                <c:pt idx="23639">
                  <c:v>0.94382022471910099</c:v>
                </c:pt>
                <c:pt idx="23640">
                  <c:v>0.95505617977528001</c:v>
                </c:pt>
                <c:pt idx="23641">
                  <c:v>0.96629213483146004</c:v>
                </c:pt>
                <c:pt idx="23642">
                  <c:v>0.97752808988763995</c:v>
                </c:pt>
                <c:pt idx="23643">
                  <c:v>0.98876404494381998</c:v>
                </c:pt>
                <c:pt idx="23644">
                  <c:v>0</c:v>
                </c:pt>
                <c:pt idx="23645">
                  <c:v>9.7087378640776604E-3</c:v>
                </c:pt>
                <c:pt idx="23646">
                  <c:v>1.94174757281553E-2</c:v>
                </c:pt>
                <c:pt idx="23647">
                  <c:v>2.9126213592233E-2</c:v>
                </c:pt>
                <c:pt idx="23648">
                  <c:v>3.88349514563106E-2</c:v>
                </c:pt>
                <c:pt idx="23649">
                  <c:v>4.85436893203883E-2</c:v>
                </c:pt>
                <c:pt idx="23650">
                  <c:v>5.8252427184466E-2</c:v>
                </c:pt>
                <c:pt idx="23651">
                  <c:v>6.7961165048543604E-2</c:v>
                </c:pt>
                <c:pt idx="23652">
                  <c:v>7.7669902912621297E-2</c:v>
                </c:pt>
                <c:pt idx="23653">
                  <c:v>8.7378640776699004E-2</c:v>
                </c:pt>
                <c:pt idx="23654">
                  <c:v>9.7087378640776698E-2</c:v>
                </c:pt>
                <c:pt idx="23655">
                  <c:v>0.106796116504854</c:v>
                </c:pt>
                <c:pt idx="23656">
                  <c:v>0.116504854368932</c:v>
                </c:pt>
                <c:pt idx="23657">
                  <c:v>0.12621359223300899</c:v>
                </c:pt>
                <c:pt idx="23658">
                  <c:v>0.13592233009708701</c:v>
                </c:pt>
                <c:pt idx="23659">
                  <c:v>0.14563106796116501</c:v>
                </c:pt>
                <c:pt idx="23660">
                  <c:v>0.15533980582524201</c:v>
                </c:pt>
                <c:pt idx="23661">
                  <c:v>0.16504854368932001</c:v>
                </c:pt>
                <c:pt idx="23662">
                  <c:v>0.17475728155339801</c:v>
                </c:pt>
                <c:pt idx="23663">
                  <c:v>0.18446601941747501</c:v>
                </c:pt>
                <c:pt idx="23664">
                  <c:v>0.19417475728155301</c:v>
                </c:pt>
                <c:pt idx="23665">
                  <c:v>0.20388349514563101</c:v>
                </c:pt>
                <c:pt idx="23666">
                  <c:v>0.213592233009708</c:v>
                </c:pt>
                <c:pt idx="23667">
                  <c:v>0.223300970873786</c:v>
                </c:pt>
                <c:pt idx="23668">
                  <c:v>0.233009708737864</c:v>
                </c:pt>
                <c:pt idx="23669">
                  <c:v>0.242718446601941</c:v>
                </c:pt>
                <c:pt idx="23670">
                  <c:v>0.25242718446601897</c:v>
                </c:pt>
                <c:pt idx="23671">
                  <c:v>0.26213592233009703</c:v>
                </c:pt>
                <c:pt idx="23672">
                  <c:v>0.27184466019417403</c:v>
                </c:pt>
                <c:pt idx="23673">
                  <c:v>0.28155339805825202</c:v>
                </c:pt>
                <c:pt idx="23674">
                  <c:v>0.29126213592233002</c:v>
                </c:pt>
                <c:pt idx="23675">
                  <c:v>0.30097087378640702</c:v>
                </c:pt>
                <c:pt idx="23676">
                  <c:v>0.31067961165048502</c:v>
                </c:pt>
                <c:pt idx="23677">
                  <c:v>0.32038834951456302</c:v>
                </c:pt>
                <c:pt idx="23678">
                  <c:v>0.33009708737864002</c:v>
                </c:pt>
                <c:pt idx="23679">
                  <c:v>0.33980582524271802</c:v>
                </c:pt>
                <c:pt idx="23680">
                  <c:v>0.34951456310679602</c:v>
                </c:pt>
                <c:pt idx="23681">
                  <c:v>0.35922330097087302</c:v>
                </c:pt>
                <c:pt idx="23682">
                  <c:v>0.36893203883495101</c:v>
                </c:pt>
                <c:pt idx="23683">
                  <c:v>0.37864077669902901</c:v>
                </c:pt>
                <c:pt idx="23684">
                  <c:v>0.38834951456310601</c:v>
                </c:pt>
                <c:pt idx="23685">
                  <c:v>0.39805825242718401</c:v>
                </c:pt>
                <c:pt idx="23686">
                  <c:v>0.40776699029126201</c:v>
                </c:pt>
                <c:pt idx="23687">
                  <c:v>0.41747572815533901</c:v>
                </c:pt>
                <c:pt idx="23688">
                  <c:v>0.42718446601941701</c:v>
                </c:pt>
                <c:pt idx="23689">
                  <c:v>0.43689320388349501</c:v>
                </c:pt>
                <c:pt idx="23690">
                  <c:v>0.44660194174757201</c:v>
                </c:pt>
                <c:pt idx="23691">
                  <c:v>0.45631067961165001</c:v>
                </c:pt>
                <c:pt idx="23692">
                  <c:v>0.466019417475728</c:v>
                </c:pt>
                <c:pt idx="23693">
                  <c:v>0.475728155339805</c:v>
                </c:pt>
                <c:pt idx="23694">
                  <c:v>0.485436893203883</c:v>
                </c:pt>
                <c:pt idx="23695">
                  <c:v>0.495145631067961</c:v>
                </c:pt>
                <c:pt idx="23696">
                  <c:v>0.50485436893203794</c:v>
                </c:pt>
                <c:pt idx="23697">
                  <c:v>0.51456310679611605</c:v>
                </c:pt>
                <c:pt idx="23698">
                  <c:v>0.52427184466019405</c:v>
                </c:pt>
                <c:pt idx="23699">
                  <c:v>0.53398058252427105</c:v>
                </c:pt>
                <c:pt idx="23700">
                  <c:v>0.54368932038834905</c:v>
                </c:pt>
                <c:pt idx="23701">
                  <c:v>0.55339805825242705</c:v>
                </c:pt>
                <c:pt idx="23702">
                  <c:v>0.56310679611650405</c:v>
                </c:pt>
                <c:pt idx="23703">
                  <c:v>0.57281553398058205</c:v>
                </c:pt>
                <c:pt idx="23704">
                  <c:v>0.58252427184466005</c:v>
                </c:pt>
                <c:pt idx="23705">
                  <c:v>0.59223300970873705</c:v>
                </c:pt>
                <c:pt idx="23706">
                  <c:v>0.60194174757281504</c:v>
                </c:pt>
                <c:pt idx="23707">
                  <c:v>0.61165048543689304</c:v>
                </c:pt>
                <c:pt idx="23708">
                  <c:v>0.62135922330097004</c:v>
                </c:pt>
                <c:pt idx="23709">
                  <c:v>0.63106796116504804</c:v>
                </c:pt>
                <c:pt idx="23710">
                  <c:v>0.64077669902912604</c:v>
                </c:pt>
                <c:pt idx="23711">
                  <c:v>0.65048543689320304</c:v>
                </c:pt>
                <c:pt idx="23712">
                  <c:v>0.66019417475728104</c:v>
                </c:pt>
                <c:pt idx="23713">
                  <c:v>0.66990291262135904</c:v>
                </c:pt>
                <c:pt idx="23714">
                  <c:v>0.67961165048543604</c:v>
                </c:pt>
                <c:pt idx="23715">
                  <c:v>0.68932038834951403</c:v>
                </c:pt>
                <c:pt idx="23716">
                  <c:v>0.69902912621359203</c:v>
                </c:pt>
                <c:pt idx="23717">
                  <c:v>0.70873786407766903</c:v>
                </c:pt>
                <c:pt idx="23718">
                  <c:v>0.71844660194174703</c:v>
                </c:pt>
                <c:pt idx="23719">
                  <c:v>0.72815533980582503</c:v>
                </c:pt>
                <c:pt idx="23720">
                  <c:v>0.73786407766990203</c:v>
                </c:pt>
                <c:pt idx="23721">
                  <c:v>0.74757281553398003</c:v>
                </c:pt>
                <c:pt idx="23722">
                  <c:v>0.75728155339805803</c:v>
                </c:pt>
                <c:pt idx="23723">
                  <c:v>0.76699029126213503</c:v>
                </c:pt>
                <c:pt idx="23724">
                  <c:v>0.77669902912621303</c:v>
                </c:pt>
                <c:pt idx="23725">
                  <c:v>0.78640776699029102</c:v>
                </c:pt>
                <c:pt idx="23726">
                  <c:v>0.79611650485436802</c:v>
                </c:pt>
                <c:pt idx="23727">
                  <c:v>0.80582524271844602</c:v>
                </c:pt>
                <c:pt idx="23728">
                  <c:v>0.81553398058252402</c:v>
                </c:pt>
                <c:pt idx="23729">
                  <c:v>0.82524271844660102</c:v>
                </c:pt>
                <c:pt idx="23730">
                  <c:v>0.83495145631067902</c:v>
                </c:pt>
                <c:pt idx="23731">
                  <c:v>0.84466019417475702</c:v>
                </c:pt>
                <c:pt idx="23732">
                  <c:v>0.85436893203883402</c:v>
                </c:pt>
                <c:pt idx="23733">
                  <c:v>0.86407766990291202</c:v>
                </c:pt>
                <c:pt idx="23734">
                  <c:v>0.87378640776699001</c:v>
                </c:pt>
                <c:pt idx="23735">
                  <c:v>0.88349514563106801</c:v>
                </c:pt>
                <c:pt idx="23736">
                  <c:v>0.89320388349514501</c:v>
                </c:pt>
                <c:pt idx="23737">
                  <c:v>0.90291262135922301</c:v>
                </c:pt>
                <c:pt idx="23738">
                  <c:v>0.91262135922330101</c:v>
                </c:pt>
                <c:pt idx="23739">
                  <c:v>0.92233009708737801</c:v>
                </c:pt>
                <c:pt idx="23740">
                  <c:v>0.93203883495145601</c:v>
                </c:pt>
                <c:pt idx="23741">
                  <c:v>0.94174757281553401</c:v>
                </c:pt>
                <c:pt idx="23742">
                  <c:v>0.95145631067961101</c:v>
                </c:pt>
                <c:pt idx="23743">
                  <c:v>0.961165048543689</c:v>
                </c:pt>
                <c:pt idx="23744">
                  <c:v>0.970873786407767</c:v>
                </c:pt>
                <c:pt idx="23745">
                  <c:v>0.980582524271844</c:v>
                </c:pt>
                <c:pt idx="23746">
                  <c:v>0.990291262135922</c:v>
                </c:pt>
                <c:pt idx="23747">
                  <c:v>0</c:v>
                </c:pt>
                <c:pt idx="23748">
                  <c:v>1.47058823529411E-2</c:v>
                </c:pt>
                <c:pt idx="23749">
                  <c:v>2.94117647058823E-2</c:v>
                </c:pt>
                <c:pt idx="23750">
                  <c:v>4.4117647058823498E-2</c:v>
                </c:pt>
                <c:pt idx="23751">
                  <c:v>5.8823529411764698E-2</c:v>
                </c:pt>
                <c:pt idx="23752">
                  <c:v>7.3529411764705802E-2</c:v>
                </c:pt>
                <c:pt idx="23753">
                  <c:v>8.8235294117646995E-2</c:v>
                </c:pt>
                <c:pt idx="23754">
                  <c:v>0.10294117647058799</c:v>
                </c:pt>
                <c:pt idx="23755">
                  <c:v>0.11764705882352899</c:v>
                </c:pt>
                <c:pt idx="23756">
                  <c:v>0.13235294117647001</c:v>
                </c:pt>
                <c:pt idx="23757">
                  <c:v>0.14705882352941099</c:v>
                </c:pt>
                <c:pt idx="23758">
                  <c:v>0.16176470588235201</c:v>
                </c:pt>
                <c:pt idx="23759">
                  <c:v>0.17647058823529399</c:v>
                </c:pt>
                <c:pt idx="23760">
                  <c:v>0.191176470588235</c:v>
                </c:pt>
                <c:pt idx="23761">
                  <c:v>0.20588235294117599</c:v>
                </c:pt>
                <c:pt idx="23762">
                  <c:v>0.220588235294117</c:v>
                </c:pt>
                <c:pt idx="23763">
                  <c:v>0.23529411764705799</c:v>
                </c:pt>
                <c:pt idx="23764">
                  <c:v>0.25</c:v>
                </c:pt>
                <c:pt idx="23765">
                  <c:v>0.26470588235294101</c:v>
                </c:pt>
                <c:pt idx="23766">
                  <c:v>0.27941176470588203</c:v>
                </c:pt>
                <c:pt idx="23767">
                  <c:v>0.29411764705882298</c:v>
                </c:pt>
                <c:pt idx="23768">
                  <c:v>0.308823529411764</c:v>
                </c:pt>
                <c:pt idx="23769">
                  <c:v>0.32352941176470501</c:v>
                </c:pt>
                <c:pt idx="23770">
                  <c:v>0.33823529411764702</c:v>
                </c:pt>
                <c:pt idx="23771">
                  <c:v>0.35294117647058798</c:v>
                </c:pt>
                <c:pt idx="23772">
                  <c:v>0.36764705882352899</c:v>
                </c:pt>
                <c:pt idx="23773">
                  <c:v>0.38235294117647001</c:v>
                </c:pt>
                <c:pt idx="23774">
                  <c:v>0.39705882352941102</c:v>
                </c:pt>
                <c:pt idx="23775">
                  <c:v>0.41176470588235198</c:v>
                </c:pt>
                <c:pt idx="23776">
                  <c:v>0.42647058823529399</c:v>
                </c:pt>
                <c:pt idx="23777">
                  <c:v>0.441176470588235</c:v>
                </c:pt>
                <c:pt idx="23778">
                  <c:v>0.45588235294117602</c:v>
                </c:pt>
                <c:pt idx="23779">
                  <c:v>0.47058823529411697</c:v>
                </c:pt>
                <c:pt idx="23780">
                  <c:v>0.48529411764705799</c:v>
                </c:pt>
                <c:pt idx="23781">
                  <c:v>0.5</c:v>
                </c:pt>
                <c:pt idx="23782">
                  <c:v>0.51470588235294101</c:v>
                </c:pt>
                <c:pt idx="23783">
                  <c:v>0.52941176470588203</c:v>
                </c:pt>
                <c:pt idx="23784">
                  <c:v>0.54411764705882304</c:v>
                </c:pt>
                <c:pt idx="23785">
                  <c:v>0.55882352941176405</c:v>
                </c:pt>
                <c:pt idx="23786">
                  <c:v>0.57352941176470495</c:v>
                </c:pt>
                <c:pt idx="23787">
                  <c:v>0.58823529411764697</c:v>
                </c:pt>
                <c:pt idx="23788">
                  <c:v>0.60294117647058798</c:v>
                </c:pt>
                <c:pt idx="23789">
                  <c:v>0.61764705882352899</c:v>
                </c:pt>
                <c:pt idx="23790">
                  <c:v>0.63235294117647001</c:v>
                </c:pt>
                <c:pt idx="23791">
                  <c:v>0.64705882352941102</c:v>
                </c:pt>
                <c:pt idx="23792">
                  <c:v>0.66176470588235203</c:v>
                </c:pt>
                <c:pt idx="23793">
                  <c:v>0.67647058823529405</c:v>
                </c:pt>
                <c:pt idx="23794">
                  <c:v>0.69117647058823495</c:v>
                </c:pt>
                <c:pt idx="23795">
                  <c:v>0.70588235294117596</c:v>
                </c:pt>
                <c:pt idx="23796">
                  <c:v>0.72058823529411697</c:v>
                </c:pt>
                <c:pt idx="23797">
                  <c:v>0.73529411764705799</c:v>
                </c:pt>
                <c:pt idx="23798">
                  <c:v>0.75</c:v>
                </c:pt>
                <c:pt idx="23799">
                  <c:v>0.76470588235294101</c:v>
                </c:pt>
                <c:pt idx="23800">
                  <c:v>0.77941176470588203</c:v>
                </c:pt>
                <c:pt idx="23801">
                  <c:v>0.79411764705882304</c:v>
                </c:pt>
                <c:pt idx="23802">
                  <c:v>0.80882352941176405</c:v>
                </c:pt>
                <c:pt idx="23803">
                  <c:v>0.82352941176470495</c:v>
                </c:pt>
                <c:pt idx="23804">
                  <c:v>0.83823529411764697</c:v>
                </c:pt>
                <c:pt idx="23805">
                  <c:v>0.85294117647058798</c:v>
                </c:pt>
                <c:pt idx="23806">
                  <c:v>0.86764705882352899</c:v>
                </c:pt>
                <c:pt idx="23807">
                  <c:v>0.88235294117647001</c:v>
                </c:pt>
                <c:pt idx="23808">
                  <c:v>0.89705882352941102</c:v>
                </c:pt>
                <c:pt idx="23809">
                  <c:v>0.91176470588235203</c:v>
                </c:pt>
                <c:pt idx="23810">
                  <c:v>0.92647058823529405</c:v>
                </c:pt>
                <c:pt idx="23811">
                  <c:v>0.94117647058823495</c:v>
                </c:pt>
                <c:pt idx="23812">
                  <c:v>0.95588235294117596</c:v>
                </c:pt>
                <c:pt idx="23813">
                  <c:v>0.97058823529411697</c:v>
                </c:pt>
                <c:pt idx="23814">
                  <c:v>0.98529411764705799</c:v>
                </c:pt>
                <c:pt idx="23815">
                  <c:v>0</c:v>
                </c:pt>
                <c:pt idx="23816">
                  <c:v>0.04</c:v>
                </c:pt>
                <c:pt idx="23817">
                  <c:v>0.08</c:v>
                </c:pt>
                <c:pt idx="23818">
                  <c:v>0.12</c:v>
                </c:pt>
                <c:pt idx="23819">
                  <c:v>0.16</c:v>
                </c:pt>
                <c:pt idx="23820">
                  <c:v>0.2</c:v>
                </c:pt>
                <c:pt idx="23821">
                  <c:v>0.24</c:v>
                </c:pt>
                <c:pt idx="23822">
                  <c:v>0.28000000000000003</c:v>
                </c:pt>
                <c:pt idx="23823">
                  <c:v>0.32</c:v>
                </c:pt>
                <c:pt idx="23824">
                  <c:v>0.36</c:v>
                </c:pt>
                <c:pt idx="23825">
                  <c:v>0.4</c:v>
                </c:pt>
                <c:pt idx="23826">
                  <c:v>0.44</c:v>
                </c:pt>
                <c:pt idx="23827">
                  <c:v>0.48</c:v>
                </c:pt>
                <c:pt idx="23828">
                  <c:v>0.52</c:v>
                </c:pt>
                <c:pt idx="23829">
                  <c:v>0.56000000000000005</c:v>
                </c:pt>
                <c:pt idx="23830">
                  <c:v>0.6</c:v>
                </c:pt>
                <c:pt idx="23831">
                  <c:v>0.64</c:v>
                </c:pt>
                <c:pt idx="23832">
                  <c:v>0.68</c:v>
                </c:pt>
                <c:pt idx="23833">
                  <c:v>0.72</c:v>
                </c:pt>
                <c:pt idx="23834">
                  <c:v>0.76</c:v>
                </c:pt>
                <c:pt idx="23835">
                  <c:v>0.8</c:v>
                </c:pt>
                <c:pt idx="23836">
                  <c:v>0.84</c:v>
                </c:pt>
                <c:pt idx="23837">
                  <c:v>0.88</c:v>
                </c:pt>
                <c:pt idx="23838">
                  <c:v>0.92</c:v>
                </c:pt>
                <c:pt idx="23839">
                  <c:v>0.96</c:v>
                </c:pt>
                <c:pt idx="23840">
                  <c:v>0</c:v>
                </c:pt>
                <c:pt idx="23841">
                  <c:v>1.9607843137254902E-2</c:v>
                </c:pt>
                <c:pt idx="23842">
                  <c:v>3.9215686274509803E-2</c:v>
                </c:pt>
                <c:pt idx="23843">
                  <c:v>5.8823529411764698E-2</c:v>
                </c:pt>
                <c:pt idx="23844">
                  <c:v>7.8431372549019607E-2</c:v>
                </c:pt>
                <c:pt idx="23845">
                  <c:v>9.8039215686274495E-2</c:v>
                </c:pt>
                <c:pt idx="23846">
                  <c:v>0.11764705882352899</c:v>
                </c:pt>
                <c:pt idx="23847">
                  <c:v>0.13725490196078399</c:v>
                </c:pt>
                <c:pt idx="23848">
                  <c:v>0.15686274509803899</c:v>
                </c:pt>
                <c:pt idx="23849">
                  <c:v>0.17647058823529399</c:v>
                </c:pt>
                <c:pt idx="23850">
                  <c:v>0.19607843137254899</c:v>
                </c:pt>
                <c:pt idx="23851">
                  <c:v>0.21568627450980299</c:v>
                </c:pt>
                <c:pt idx="23852">
                  <c:v>0.23529411764705799</c:v>
                </c:pt>
                <c:pt idx="23853">
                  <c:v>0.25490196078431299</c:v>
                </c:pt>
                <c:pt idx="23854">
                  <c:v>0.27450980392156799</c:v>
                </c:pt>
                <c:pt idx="23855">
                  <c:v>0.29411764705882298</c:v>
                </c:pt>
                <c:pt idx="23856">
                  <c:v>0.31372549019607798</c:v>
                </c:pt>
                <c:pt idx="23857">
                  <c:v>0.33333333333333298</c:v>
                </c:pt>
                <c:pt idx="23858">
                  <c:v>0.35294117647058798</c:v>
                </c:pt>
                <c:pt idx="23859">
                  <c:v>0.37254901960784298</c:v>
                </c:pt>
                <c:pt idx="23860">
                  <c:v>0.39215686274509798</c:v>
                </c:pt>
                <c:pt idx="23861">
                  <c:v>0.41176470588235198</c:v>
                </c:pt>
                <c:pt idx="23862">
                  <c:v>0.43137254901960698</c:v>
                </c:pt>
                <c:pt idx="23863">
                  <c:v>0.45098039215686198</c:v>
                </c:pt>
                <c:pt idx="23864">
                  <c:v>0.47058823529411697</c:v>
                </c:pt>
                <c:pt idx="23865">
                  <c:v>0.49019607843137197</c:v>
                </c:pt>
                <c:pt idx="23866">
                  <c:v>0.50980392156862697</c:v>
                </c:pt>
                <c:pt idx="23867">
                  <c:v>0.52941176470588203</c:v>
                </c:pt>
                <c:pt idx="23868">
                  <c:v>0.54901960784313697</c:v>
                </c:pt>
                <c:pt idx="23869">
                  <c:v>0.56862745098039202</c:v>
                </c:pt>
                <c:pt idx="23870">
                  <c:v>0.58823529411764697</c:v>
                </c:pt>
                <c:pt idx="23871">
                  <c:v>0.60784313725490102</c:v>
                </c:pt>
                <c:pt idx="23872">
                  <c:v>0.62745098039215597</c:v>
                </c:pt>
                <c:pt idx="23873">
                  <c:v>0.64705882352941102</c:v>
                </c:pt>
                <c:pt idx="23874">
                  <c:v>0.66666666666666596</c:v>
                </c:pt>
                <c:pt idx="23875">
                  <c:v>0.68627450980392102</c:v>
                </c:pt>
                <c:pt idx="23876">
                  <c:v>0.70588235294117596</c:v>
                </c:pt>
                <c:pt idx="23877">
                  <c:v>0.72549019607843102</c:v>
                </c:pt>
                <c:pt idx="23878">
                  <c:v>0.74509803921568596</c:v>
                </c:pt>
                <c:pt idx="23879">
                  <c:v>0.76470588235294101</c:v>
                </c:pt>
                <c:pt idx="23880">
                  <c:v>0.78431372549019596</c:v>
                </c:pt>
                <c:pt idx="23881">
                  <c:v>0.80392156862745101</c:v>
                </c:pt>
                <c:pt idx="23882">
                  <c:v>0.82352941176470495</c:v>
                </c:pt>
                <c:pt idx="23883">
                  <c:v>0.84313725490196001</c:v>
                </c:pt>
                <c:pt idx="23884">
                  <c:v>0.86274509803921495</c:v>
                </c:pt>
                <c:pt idx="23885">
                  <c:v>0.88235294117647001</c:v>
                </c:pt>
                <c:pt idx="23886">
                  <c:v>0.90196078431372495</c:v>
                </c:pt>
                <c:pt idx="23887">
                  <c:v>0.92156862745098</c:v>
                </c:pt>
                <c:pt idx="23888">
                  <c:v>0.94117647058823495</c:v>
                </c:pt>
                <c:pt idx="23889">
                  <c:v>0.96078431372549</c:v>
                </c:pt>
                <c:pt idx="23890">
                  <c:v>0.98039215686274495</c:v>
                </c:pt>
                <c:pt idx="23891">
                  <c:v>0</c:v>
                </c:pt>
                <c:pt idx="23892">
                  <c:v>1.85185185185185E-2</c:v>
                </c:pt>
                <c:pt idx="23893">
                  <c:v>3.7037037037037E-2</c:v>
                </c:pt>
                <c:pt idx="23894">
                  <c:v>5.5555555555555497E-2</c:v>
                </c:pt>
                <c:pt idx="23895">
                  <c:v>7.4074074074074001E-2</c:v>
                </c:pt>
                <c:pt idx="23896">
                  <c:v>9.2592592592592504E-2</c:v>
                </c:pt>
                <c:pt idx="23897">
                  <c:v>0.11111111111111099</c:v>
                </c:pt>
                <c:pt idx="23898">
                  <c:v>0.12962962962962901</c:v>
                </c:pt>
                <c:pt idx="23899">
                  <c:v>0.148148148148148</c:v>
                </c:pt>
                <c:pt idx="23900">
                  <c:v>0.16666666666666599</c:v>
                </c:pt>
                <c:pt idx="23901">
                  <c:v>0.18518518518518501</c:v>
                </c:pt>
                <c:pt idx="23902">
                  <c:v>0.203703703703703</c:v>
                </c:pt>
                <c:pt idx="23903">
                  <c:v>0.22222222222222199</c:v>
                </c:pt>
                <c:pt idx="23904">
                  <c:v>0.24074074074074001</c:v>
                </c:pt>
                <c:pt idx="23905">
                  <c:v>0.25925925925925902</c:v>
                </c:pt>
                <c:pt idx="23906">
                  <c:v>0.27777777777777701</c:v>
                </c:pt>
                <c:pt idx="23907">
                  <c:v>0.296296296296296</c:v>
                </c:pt>
                <c:pt idx="23908">
                  <c:v>0.31481481481481399</c:v>
                </c:pt>
                <c:pt idx="23909">
                  <c:v>0.33333333333333298</c:v>
                </c:pt>
                <c:pt idx="23910">
                  <c:v>0.35185185185185103</c:v>
                </c:pt>
                <c:pt idx="23911">
                  <c:v>0.37037037037037002</c:v>
                </c:pt>
                <c:pt idx="23912">
                  <c:v>0.38888888888888801</c:v>
                </c:pt>
                <c:pt idx="23913">
                  <c:v>0.407407407407407</c:v>
                </c:pt>
                <c:pt idx="23914">
                  <c:v>0.42592592592592499</c:v>
                </c:pt>
                <c:pt idx="23915">
                  <c:v>0.44444444444444398</c:v>
                </c:pt>
                <c:pt idx="23916">
                  <c:v>0.46296296296296202</c:v>
                </c:pt>
                <c:pt idx="23917">
                  <c:v>0.48148148148148101</c:v>
                </c:pt>
                <c:pt idx="23918">
                  <c:v>0.5</c:v>
                </c:pt>
                <c:pt idx="23919">
                  <c:v>0.51851851851851805</c:v>
                </c:pt>
                <c:pt idx="23920">
                  <c:v>0.53703703703703698</c:v>
                </c:pt>
                <c:pt idx="23921">
                  <c:v>0.55555555555555503</c:v>
                </c:pt>
                <c:pt idx="23922">
                  <c:v>0.57407407407407396</c:v>
                </c:pt>
                <c:pt idx="23923">
                  <c:v>0.592592592592592</c:v>
                </c:pt>
                <c:pt idx="23924">
                  <c:v>0.61111111111111105</c:v>
                </c:pt>
                <c:pt idx="23925">
                  <c:v>0.62962962962962898</c:v>
                </c:pt>
                <c:pt idx="23926">
                  <c:v>0.64814814814814803</c:v>
                </c:pt>
                <c:pt idx="23927">
                  <c:v>0.66666666666666596</c:v>
                </c:pt>
                <c:pt idx="23928">
                  <c:v>0.68518518518518501</c:v>
                </c:pt>
                <c:pt idx="23929">
                  <c:v>0.70370370370370305</c:v>
                </c:pt>
                <c:pt idx="23930">
                  <c:v>0.72222222222222199</c:v>
                </c:pt>
                <c:pt idx="23931">
                  <c:v>0.74074074074074003</c:v>
                </c:pt>
                <c:pt idx="23932">
                  <c:v>0.75925925925925897</c:v>
                </c:pt>
                <c:pt idx="23933">
                  <c:v>0.77777777777777701</c:v>
                </c:pt>
                <c:pt idx="23934">
                  <c:v>0.79629629629629595</c:v>
                </c:pt>
                <c:pt idx="23935">
                  <c:v>0.81481481481481399</c:v>
                </c:pt>
                <c:pt idx="23936">
                  <c:v>0.83333333333333304</c:v>
                </c:pt>
                <c:pt idx="23937">
                  <c:v>0.85185185185185097</c:v>
                </c:pt>
                <c:pt idx="23938">
                  <c:v>0.87037037037037002</c:v>
                </c:pt>
                <c:pt idx="23939">
                  <c:v>0.88888888888888795</c:v>
                </c:pt>
                <c:pt idx="23940">
                  <c:v>0.907407407407407</c:v>
                </c:pt>
                <c:pt idx="23941">
                  <c:v>0.92592592592592504</c:v>
                </c:pt>
                <c:pt idx="23942">
                  <c:v>0.94444444444444398</c:v>
                </c:pt>
                <c:pt idx="23943">
                  <c:v>0.96296296296296202</c:v>
                </c:pt>
                <c:pt idx="23944">
                  <c:v>0.98148148148148096</c:v>
                </c:pt>
                <c:pt idx="23945">
                  <c:v>0</c:v>
                </c:pt>
                <c:pt idx="23946">
                  <c:v>1.7857142857142801E-2</c:v>
                </c:pt>
                <c:pt idx="23947">
                  <c:v>3.5714285714285698E-2</c:v>
                </c:pt>
                <c:pt idx="23948">
                  <c:v>5.3571428571428499E-2</c:v>
                </c:pt>
                <c:pt idx="23949">
                  <c:v>7.1428571428571397E-2</c:v>
                </c:pt>
                <c:pt idx="23950">
                  <c:v>8.9285714285714204E-2</c:v>
                </c:pt>
                <c:pt idx="23951">
                  <c:v>0.107142857142857</c:v>
                </c:pt>
                <c:pt idx="23952">
                  <c:v>0.125</c:v>
                </c:pt>
                <c:pt idx="23953">
                  <c:v>0.14285714285714199</c:v>
                </c:pt>
                <c:pt idx="23954">
                  <c:v>0.160714285714285</c:v>
                </c:pt>
                <c:pt idx="23955">
                  <c:v>0.17857142857142799</c:v>
                </c:pt>
                <c:pt idx="23956">
                  <c:v>0.19642857142857101</c:v>
                </c:pt>
                <c:pt idx="23957">
                  <c:v>0.214285714285714</c:v>
                </c:pt>
                <c:pt idx="23958">
                  <c:v>0.23214285714285701</c:v>
                </c:pt>
                <c:pt idx="23959">
                  <c:v>0.25</c:v>
                </c:pt>
                <c:pt idx="23960">
                  <c:v>0.26785714285714202</c:v>
                </c:pt>
                <c:pt idx="23961">
                  <c:v>0.28571428571428498</c:v>
                </c:pt>
                <c:pt idx="23962">
                  <c:v>0.30357142857142799</c:v>
                </c:pt>
                <c:pt idx="23963">
                  <c:v>0.32142857142857101</c:v>
                </c:pt>
                <c:pt idx="23964">
                  <c:v>0.33928571428571402</c:v>
                </c:pt>
                <c:pt idx="23965">
                  <c:v>0.35714285714285698</c:v>
                </c:pt>
                <c:pt idx="23966">
                  <c:v>0.375</c:v>
                </c:pt>
                <c:pt idx="23967">
                  <c:v>0.39285714285714202</c:v>
                </c:pt>
                <c:pt idx="23968">
                  <c:v>0.41071428571428498</c:v>
                </c:pt>
                <c:pt idx="23969">
                  <c:v>0.42857142857142799</c:v>
                </c:pt>
                <c:pt idx="23970">
                  <c:v>0.44642857142857101</c:v>
                </c:pt>
                <c:pt idx="23971">
                  <c:v>0.46428571428571402</c:v>
                </c:pt>
                <c:pt idx="23972">
                  <c:v>0.48214285714285698</c:v>
                </c:pt>
                <c:pt idx="23973">
                  <c:v>0.5</c:v>
                </c:pt>
                <c:pt idx="23974">
                  <c:v>0.51785714285714202</c:v>
                </c:pt>
                <c:pt idx="23975">
                  <c:v>0.53571428571428503</c:v>
                </c:pt>
                <c:pt idx="23976">
                  <c:v>0.55357142857142805</c:v>
                </c:pt>
                <c:pt idx="23977">
                  <c:v>0.57142857142857095</c:v>
                </c:pt>
                <c:pt idx="23978">
                  <c:v>0.58928571428571397</c:v>
                </c:pt>
                <c:pt idx="23979">
                  <c:v>0.60714285714285698</c:v>
                </c:pt>
                <c:pt idx="23980">
                  <c:v>0.625</c:v>
                </c:pt>
                <c:pt idx="23981">
                  <c:v>0.64285714285714202</c:v>
                </c:pt>
                <c:pt idx="23982">
                  <c:v>0.66071428571428503</c:v>
                </c:pt>
                <c:pt idx="23983">
                  <c:v>0.67857142857142805</c:v>
                </c:pt>
                <c:pt idx="23984">
                  <c:v>0.69642857142857095</c:v>
                </c:pt>
                <c:pt idx="23985">
                  <c:v>0.71428571428571397</c:v>
                </c:pt>
                <c:pt idx="23986">
                  <c:v>0.73214285714285698</c:v>
                </c:pt>
                <c:pt idx="23987">
                  <c:v>0.75</c:v>
                </c:pt>
                <c:pt idx="23988">
                  <c:v>0.76785714285714202</c:v>
                </c:pt>
                <c:pt idx="23989">
                  <c:v>0.78571428571428503</c:v>
                </c:pt>
                <c:pt idx="23990">
                  <c:v>0.80357142857142805</c:v>
                </c:pt>
                <c:pt idx="23991">
                  <c:v>0.82142857142857095</c:v>
                </c:pt>
                <c:pt idx="23992">
                  <c:v>0.83928571428571397</c:v>
                </c:pt>
                <c:pt idx="23993">
                  <c:v>0.85714285714285698</c:v>
                </c:pt>
                <c:pt idx="23994">
                  <c:v>0.875</c:v>
                </c:pt>
                <c:pt idx="23995">
                  <c:v>0.89285714285714202</c:v>
                </c:pt>
                <c:pt idx="23996">
                  <c:v>0.91071428571428503</c:v>
                </c:pt>
                <c:pt idx="23997">
                  <c:v>0.92857142857142805</c:v>
                </c:pt>
                <c:pt idx="23998">
                  <c:v>0.94642857142857095</c:v>
                </c:pt>
                <c:pt idx="23999">
                  <c:v>0.96428571428571397</c:v>
                </c:pt>
                <c:pt idx="24000">
                  <c:v>0.98214285714285698</c:v>
                </c:pt>
                <c:pt idx="24001">
                  <c:v>0</c:v>
                </c:pt>
                <c:pt idx="24002">
                  <c:v>3.03030303030303E-2</c:v>
                </c:pt>
                <c:pt idx="24003">
                  <c:v>6.0606060606060601E-2</c:v>
                </c:pt>
                <c:pt idx="24004">
                  <c:v>9.0909090909090898E-2</c:v>
                </c:pt>
                <c:pt idx="24005">
                  <c:v>0.12121212121212099</c:v>
                </c:pt>
                <c:pt idx="24006">
                  <c:v>0.15151515151515099</c:v>
                </c:pt>
                <c:pt idx="24007">
                  <c:v>0.18181818181818099</c:v>
                </c:pt>
                <c:pt idx="24008">
                  <c:v>0.21212121212121199</c:v>
                </c:pt>
                <c:pt idx="24009">
                  <c:v>0.24242424242424199</c:v>
                </c:pt>
                <c:pt idx="24010">
                  <c:v>0.27272727272727199</c:v>
                </c:pt>
                <c:pt idx="24011">
                  <c:v>0.30303030303030298</c:v>
                </c:pt>
                <c:pt idx="24012">
                  <c:v>0.33333333333333298</c:v>
                </c:pt>
                <c:pt idx="24013">
                  <c:v>0.36363636363636298</c:v>
                </c:pt>
                <c:pt idx="24014">
                  <c:v>0.39393939393939298</c:v>
                </c:pt>
                <c:pt idx="24015">
                  <c:v>0.42424242424242398</c:v>
                </c:pt>
                <c:pt idx="24016">
                  <c:v>0.45454545454545398</c:v>
                </c:pt>
                <c:pt idx="24017">
                  <c:v>0.48484848484848397</c:v>
                </c:pt>
                <c:pt idx="24018">
                  <c:v>0.51515151515151503</c:v>
                </c:pt>
                <c:pt idx="24019">
                  <c:v>0.54545454545454497</c:v>
                </c:pt>
                <c:pt idx="24020">
                  <c:v>0.57575757575757502</c:v>
                </c:pt>
                <c:pt idx="24021">
                  <c:v>0.60606060606060597</c:v>
                </c:pt>
                <c:pt idx="24022">
                  <c:v>0.63636363636363602</c:v>
                </c:pt>
                <c:pt idx="24023">
                  <c:v>0.66666666666666596</c:v>
                </c:pt>
                <c:pt idx="24024">
                  <c:v>0.69696969696969702</c:v>
                </c:pt>
                <c:pt idx="24025">
                  <c:v>0.72727272727272696</c:v>
                </c:pt>
                <c:pt idx="24026">
                  <c:v>0.75757575757575701</c:v>
                </c:pt>
                <c:pt idx="24027">
                  <c:v>0.78787878787878696</c:v>
                </c:pt>
                <c:pt idx="24028">
                  <c:v>0.81818181818181801</c:v>
                </c:pt>
                <c:pt idx="24029">
                  <c:v>0.84848484848484795</c:v>
                </c:pt>
                <c:pt idx="24030">
                  <c:v>0.87878787878787801</c:v>
                </c:pt>
                <c:pt idx="24031">
                  <c:v>0.90909090909090895</c:v>
                </c:pt>
                <c:pt idx="24032">
                  <c:v>0.939393939393939</c:v>
                </c:pt>
                <c:pt idx="24033">
                  <c:v>0.96969696969696895</c:v>
                </c:pt>
                <c:pt idx="24034">
                  <c:v>0</c:v>
                </c:pt>
                <c:pt idx="24035">
                  <c:v>2.2222222222222199E-2</c:v>
                </c:pt>
                <c:pt idx="24036">
                  <c:v>4.4444444444444398E-2</c:v>
                </c:pt>
                <c:pt idx="24037">
                  <c:v>6.6666666666666596E-2</c:v>
                </c:pt>
                <c:pt idx="24038">
                  <c:v>8.8888888888888795E-2</c:v>
                </c:pt>
                <c:pt idx="24039">
                  <c:v>0.11111111111111099</c:v>
                </c:pt>
                <c:pt idx="24040">
                  <c:v>0.133333333333333</c:v>
                </c:pt>
                <c:pt idx="24041">
                  <c:v>0.155555555555555</c:v>
                </c:pt>
                <c:pt idx="24042">
                  <c:v>0.17777777777777701</c:v>
                </c:pt>
                <c:pt idx="24043">
                  <c:v>0.2</c:v>
                </c:pt>
                <c:pt idx="24044">
                  <c:v>0.22222222222222199</c:v>
                </c:pt>
                <c:pt idx="24045">
                  <c:v>0.24444444444444399</c:v>
                </c:pt>
                <c:pt idx="24046">
                  <c:v>0.266666666666666</c:v>
                </c:pt>
                <c:pt idx="24047">
                  <c:v>0.28888888888888797</c:v>
                </c:pt>
                <c:pt idx="24048">
                  <c:v>0.31111111111111101</c:v>
                </c:pt>
                <c:pt idx="24049">
                  <c:v>0.33333333333333298</c:v>
                </c:pt>
                <c:pt idx="24050">
                  <c:v>0.35555555555555501</c:v>
                </c:pt>
                <c:pt idx="24051">
                  <c:v>0.37777777777777699</c:v>
                </c:pt>
                <c:pt idx="24052">
                  <c:v>0.4</c:v>
                </c:pt>
                <c:pt idx="24053">
                  <c:v>0.422222222222222</c:v>
                </c:pt>
                <c:pt idx="24054">
                  <c:v>0.44444444444444398</c:v>
                </c:pt>
                <c:pt idx="24055">
                  <c:v>0.46666666666666601</c:v>
                </c:pt>
                <c:pt idx="24056">
                  <c:v>0.48888888888888798</c:v>
                </c:pt>
                <c:pt idx="24057">
                  <c:v>0.51111111111111096</c:v>
                </c:pt>
                <c:pt idx="24058">
                  <c:v>0.53333333333333299</c:v>
                </c:pt>
                <c:pt idx="24059">
                  <c:v>0.55555555555555503</c:v>
                </c:pt>
                <c:pt idx="24060">
                  <c:v>0.57777777777777695</c:v>
                </c:pt>
                <c:pt idx="24061">
                  <c:v>0.6</c:v>
                </c:pt>
                <c:pt idx="24062">
                  <c:v>0.62222222222222201</c:v>
                </c:pt>
                <c:pt idx="24063">
                  <c:v>0.64444444444444404</c:v>
                </c:pt>
                <c:pt idx="24064">
                  <c:v>0.66666666666666596</c:v>
                </c:pt>
                <c:pt idx="24065">
                  <c:v>0.688888888888888</c:v>
                </c:pt>
                <c:pt idx="24066">
                  <c:v>0.71111111111111103</c:v>
                </c:pt>
                <c:pt idx="24067">
                  <c:v>0.73333333333333295</c:v>
                </c:pt>
                <c:pt idx="24068">
                  <c:v>0.75555555555555498</c:v>
                </c:pt>
                <c:pt idx="24069">
                  <c:v>0.77777777777777701</c:v>
                </c:pt>
                <c:pt idx="24070">
                  <c:v>0.8</c:v>
                </c:pt>
                <c:pt idx="24071">
                  <c:v>0.82222222222222197</c:v>
                </c:pt>
                <c:pt idx="24072">
                  <c:v>0.844444444444444</c:v>
                </c:pt>
                <c:pt idx="24073">
                  <c:v>0.86666666666666603</c:v>
                </c:pt>
                <c:pt idx="24074">
                  <c:v>0.88888888888888795</c:v>
                </c:pt>
                <c:pt idx="24075">
                  <c:v>0.91111111111111098</c:v>
                </c:pt>
                <c:pt idx="24076">
                  <c:v>0.93333333333333302</c:v>
                </c:pt>
                <c:pt idx="24077">
                  <c:v>0.95555555555555505</c:v>
                </c:pt>
                <c:pt idx="24078">
                  <c:v>0.97777777777777697</c:v>
                </c:pt>
                <c:pt idx="24079">
                  <c:v>0</c:v>
                </c:pt>
                <c:pt idx="24080">
                  <c:v>1.23456790123456E-2</c:v>
                </c:pt>
                <c:pt idx="24081">
                  <c:v>2.4691358024691301E-2</c:v>
                </c:pt>
                <c:pt idx="24082">
                  <c:v>3.7037037037037E-2</c:v>
                </c:pt>
                <c:pt idx="24083">
                  <c:v>4.9382716049382699E-2</c:v>
                </c:pt>
                <c:pt idx="24084">
                  <c:v>6.1728395061728301E-2</c:v>
                </c:pt>
                <c:pt idx="24085">
                  <c:v>7.4074074074074001E-2</c:v>
                </c:pt>
                <c:pt idx="24086">
                  <c:v>8.6419753086419707E-2</c:v>
                </c:pt>
                <c:pt idx="24087">
                  <c:v>9.8765432098765399E-2</c:v>
                </c:pt>
                <c:pt idx="24088">
                  <c:v>0.11111111111111099</c:v>
                </c:pt>
                <c:pt idx="24089">
                  <c:v>0.12345679012345601</c:v>
                </c:pt>
                <c:pt idx="24090">
                  <c:v>0.13580246913580199</c:v>
                </c:pt>
                <c:pt idx="24091">
                  <c:v>0.148148148148148</c:v>
                </c:pt>
                <c:pt idx="24092">
                  <c:v>0.16049382716049301</c:v>
                </c:pt>
                <c:pt idx="24093">
                  <c:v>0.172839506172839</c:v>
                </c:pt>
                <c:pt idx="24094">
                  <c:v>0.18518518518518501</c:v>
                </c:pt>
                <c:pt idx="24095">
                  <c:v>0.19753086419752999</c:v>
                </c:pt>
                <c:pt idx="24096">
                  <c:v>0.209876543209876</c:v>
                </c:pt>
                <c:pt idx="24097">
                  <c:v>0.22222222222222199</c:v>
                </c:pt>
                <c:pt idx="24098">
                  <c:v>0.234567901234567</c:v>
                </c:pt>
                <c:pt idx="24099">
                  <c:v>0.24691358024691301</c:v>
                </c:pt>
                <c:pt idx="24100">
                  <c:v>0.25925925925925902</c:v>
                </c:pt>
                <c:pt idx="24101">
                  <c:v>0.27160493827160398</c:v>
                </c:pt>
                <c:pt idx="24102">
                  <c:v>0.28395061728394999</c:v>
                </c:pt>
                <c:pt idx="24103">
                  <c:v>0.296296296296296</c:v>
                </c:pt>
                <c:pt idx="24104">
                  <c:v>0.30864197530864101</c:v>
                </c:pt>
                <c:pt idx="24105">
                  <c:v>0.32098765432098703</c:v>
                </c:pt>
                <c:pt idx="24106">
                  <c:v>0.33333333333333298</c:v>
                </c:pt>
                <c:pt idx="24107">
                  <c:v>0.34567901234567899</c:v>
                </c:pt>
                <c:pt idx="24108">
                  <c:v>0.35802469135802401</c:v>
                </c:pt>
                <c:pt idx="24109">
                  <c:v>0.37037037037037002</c:v>
                </c:pt>
                <c:pt idx="24110">
                  <c:v>0.38271604938271597</c:v>
                </c:pt>
                <c:pt idx="24111">
                  <c:v>0.39506172839506098</c:v>
                </c:pt>
                <c:pt idx="24112">
                  <c:v>0.407407407407407</c:v>
                </c:pt>
                <c:pt idx="24113">
                  <c:v>0.41975308641975301</c:v>
                </c:pt>
                <c:pt idx="24114">
                  <c:v>0.43209876543209802</c:v>
                </c:pt>
                <c:pt idx="24115">
                  <c:v>0.44444444444444398</c:v>
                </c:pt>
                <c:pt idx="24116">
                  <c:v>0.45679012345678999</c:v>
                </c:pt>
                <c:pt idx="24117">
                  <c:v>0.469135802469135</c:v>
                </c:pt>
                <c:pt idx="24118">
                  <c:v>0.48148148148148101</c:v>
                </c:pt>
                <c:pt idx="24119">
                  <c:v>0.49382716049382702</c:v>
                </c:pt>
                <c:pt idx="24120">
                  <c:v>0.50617283950617198</c:v>
                </c:pt>
                <c:pt idx="24121">
                  <c:v>0.51851851851851805</c:v>
                </c:pt>
                <c:pt idx="24122">
                  <c:v>0.530864197530864</c:v>
                </c:pt>
                <c:pt idx="24123">
                  <c:v>0.54320987654320896</c:v>
                </c:pt>
                <c:pt idx="24124">
                  <c:v>0.55555555555555503</c:v>
                </c:pt>
                <c:pt idx="24125">
                  <c:v>0.56790123456790098</c:v>
                </c:pt>
                <c:pt idx="24126">
                  <c:v>0.58024691358024605</c:v>
                </c:pt>
                <c:pt idx="24127">
                  <c:v>0.592592592592592</c:v>
                </c:pt>
                <c:pt idx="24128">
                  <c:v>0.60493827160493796</c:v>
                </c:pt>
                <c:pt idx="24129">
                  <c:v>0.61728395061728303</c:v>
                </c:pt>
                <c:pt idx="24130">
                  <c:v>0.62962962962962898</c:v>
                </c:pt>
                <c:pt idx="24131">
                  <c:v>0.64197530864197505</c:v>
                </c:pt>
                <c:pt idx="24132">
                  <c:v>0.65432098765432101</c:v>
                </c:pt>
                <c:pt idx="24133">
                  <c:v>0.66666666666666596</c:v>
                </c:pt>
                <c:pt idx="24134">
                  <c:v>0.67901234567901203</c:v>
                </c:pt>
                <c:pt idx="24135">
                  <c:v>0.69135802469135799</c:v>
                </c:pt>
                <c:pt idx="24136">
                  <c:v>0.70370370370370305</c:v>
                </c:pt>
                <c:pt idx="24137">
                  <c:v>0.71604938271604901</c:v>
                </c:pt>
                <c:pt idx="24138">
                  <c:v>0.72839506172839497</c:v>
                </c:pt>
                <c:pt idx="24139">
                  <c:v>0.74074074074074003</c:v>
                </c:pt>
                <c:pt idx="24140">
                  <c:v>0.75308641975308599</c:v>
                </c:pt>
                <c:pt idx="24141">
                  <c:v>0.76543209876543195</c:v>
                </c:pt>
                <c:pt idx="24142">
                  <c:v>0.77777777777777701</c:v>
                </c:pt>
                <c:pt idx="24143">
                  <c:v>0.79012345679012297</c:v>
                </c:pt>
                <c:pt idx="24144">
                  <c:v>0.80246913580246904</c:v>
                </c:pt>
                <c:pt idx="24145">
                  <c:v>0.81481481481481399</c:v>
                </c:pt>
                <c:pt idx="24146">
                  <c:v>0.82716049382715995</c:v>
                </c:pt>
                <c:pt idx="24147">
                  <c:v>0.83950617283950602</c:v>
                </c:pt>
                <c:pt idx="24148">
                  <c:v>0.85185185185185097</c:v>
                </c:pt>
                <c:pt idx="24149">
                  <c:v>0.86419753086419704</c:v>
                </c:pt>
                <c:pt idx="24150">
                  <c:v>0.87654320987654299</c:v>
                </c:pt>
                <c:pt idx="24151">
                  <c:v>0.88888888888888795</c:v>
                </c:pt>
                <c:pt idx="24152">
                  <c:v>0.90123456790123402</c:v>
                </c:pt>
                <c:pt idx="24153">
                  <c:v>0.91358024691357997</c:v>
                </c:pt>
                <c:pt idx="24154">
                  <c:v>0.92592592592592504</c:v>
                </c:pt>
                <c:pt idx="24155">
                  <c:v>0.938271604938271</c:v>
                </c:pt>
                <c:pt idx="24156">
                  <c:v>0.95061728395061695</c:v>
                </c:pt>
                <c:pt idx="24157">
                  <c:v>0.96296296296296202</c:v>
                </c:pt>
                <c:pt idx="24158">
                  <c:v>0.97530864197530798</c:v>
                </c:pt>
                <c:pt idx="24159">
                  <c:v>0.98765432098765404</c:v>
                </c:pt>
                <c:pt idx="24160">
                  <c:v>0</c:v>
                </c:pt>
                <c:pt idx="24161">
                  <c:v>8.8495575221238902E-3</c:v>
                </c:pt>
                <c:pt idx="24162">
                  <c:v>1.7699115044247701E-2</c:v>
                </c:pt>
                <c:pt idx="24163">
                  <c:v>2.6548672566371601E-2</c:v>
                </c:pt>
                <c:pt idx="24164">
                  <c:v>3.5398230088495498E-2</c:v>
                </c:pt>
                <c:pt idx="24165">
                  <c:v>4.4247787610619399E-2</c:v>
                </c:pt>
                <c:pt idx="24166">
                  <c:v>5.30973451327433E-2</c:v>
                </c:pt>
                <c:pt idx="24167">
                  <c:v>6.19469026548672E-2</c:v>
                </c:pt>
                <c:pt idx="24168">
                  <c:v>7.0796460176991094E-2</c:v>
                </c:pt>
                <c:pt idx="24169">
                  <c:v>7.9646017699115002E-2</c:v>
                </c:pt>
                <c:pt idx="24170">
                  <c:v>8.8495575221238895E-2</c:v>
                </c:pt>
                <c:pt idx="24171">
                  <c:v>9.7345132743362803E-2</c:v>
                </c:pt>
                <c:pt idx="24172">
                  <c:v>0.106194690265486</c:v>
                </c:pt>
                <c:pt idx="24173">
                  <c:v>0.11504424778760999</c:v>
                </c:pt>
                <c:pt idx="24174">
                  <c:v>0.123893805309734</c:v>
                </c:pt>
                <c:pt idx="24175">
                  <c:v>0.132743362831858</c:v>
                </c:pt>
                <c:pt idx="24176">
                  <c:v>0.14159292035398199</c:v>
                </c:pt>
                <c:pt idx="24177">
                  <c:v>0.15044247787610601</c:v>
                </c:pt>
                <c:pt idx="24178">
                  <c:v>0.15929203539823</c:v>
                </c:pt>
                <c:pt idx="24179">
                  <c:v>0.16814159292035399</c:v>
                </c:pt>
                <c:pt idx="24180">
                  <c:v>0.17699115044247701</c:v>
                </c:pt>
                <c:pt idx="24181">
                  <c:v>0.185840707964601</c:v>
                </c:pt>
                <c:pt idx="24182">
                  <c:v>0.19469026548672499</c:v>
                </c:pt>
                <c:pt idx="24183">
                  <c:v>0.20353982300884901</c:v>
                </c:pt>
                <c:pt idx="24184">
                  <c:v>0.212389380530973</c:v>
                </c:pt>
                <c:pt idx="24185">
                  <c:v>0.221238938053097</c:v>
                </c:pt>
                <c:pt idx="24186">
                  <c:v>0.23008849557522101</c:v>
                </c:pt>
                <c:pt idx="24187">
                  <c:v>0.238938053097345</c:v>
                </c:pt>
                <c:pt idx="24188">
                  <c:v>0.247787610619469</c:v>
                </c:pt>
                <c:pt idx="24189">
                  <c:v>0.25663716814159199</c:v>
                </c:pt>
                <c:pt idx="24190">
                  <c:v>0.26548672566371601</c:v>
                </c:pt>
                <c:pt idx="24191">
                  <c:v>0.27433628318584002</c:v>
                </c:pt>
                <c:pt idx="24192">
                  <c:v>0.28318584070796399</c:v>
                </c:pt>
                <c:pt idx="24193">
                  <c:v>0.29203539823008801</c:v>
                </c:pt>
                <c:pt idx="24194">
                  <c:v>0.30088495575221202</c:v>
                </c:pt>
                <c:pt idx="24195">
                  <c:v>0.30973451327433599</c:v>
                </c:pt>
                <c:pt idx="24196">
                  <c:v>0.31858407079646001</c:v>
                </c:pt>
                <c:pt idx="24197">
                  <c:v>0.32743362831858402</c:v>
                </c:pt>
                <c:pt idx="24198">
                  <c:v>0.33628318584070799</c:v>
                </c:pt>
                <c:pt idx="24199">
                  <c:v>0.34513274336283101</c:v>
                </c:pt>
                <c:pt idx="24200">
                  <c:v>0.35398230088495503</c:v>
                </c:pt>
                <c:pt idx="24201">
                  <c:v>0.36283185840707899</c:v>
                </c:pt>
                <c:pt idx="24202">
                  <c:v>0.37168141592920301</c:v>
                </c:pt>
                <c:pt idx="24203">
                  <c:v>0.38053097345132703</c:v>
                </c:pt>
                <c:pt idx="24204">
                  <c:v>0.38938053097345099</c:v>
                </c:pt>
                <c:pt idx="24205">
                  <c:v>0.39823008849557501</c:v>
                </c:pt>
                <c:pt idx="24206">
                  <c:v>0.40707964601769903</c:v>
                </c:pt>
                <c:pt idx="24207">
                  <c:v>0.41592920353982299</c:v>
                </c:pt>
                <c:pt idx="24208">
                  <c:v>0.42477876106194601</c:v>
                </c:pt>
                <c:pt idx="24209">
                  <c:v>0.43362831858407003</c:v>
                </c:pt>
                <c:pt idx="24210">
                  <c:v>0.44247787610619399</c:v>
                </c:pt>
                <c:pt idx="24211">
                  <c:v>0.45132743362831801</c:v>
                </c:pt>
                <c:pt idx="24212">
                  <c:v>0.46017699115044203</c:v>
                </c:pt>
                <c:pt idx="24213">
                  <c:v>0.46902654867256599</c:v>
                </c:pt>
                <c:pt idx="24214">
                  <c:v>0.47787610619469001</c:v>
                </c:pt>
                <c:pt idx="24215">
                  <c:v>0.48672566371681403</c:v>
                </c:pt>
                <c:pt idx="24216">
                  <c:v>0.49557522123893799</c:v>
                </c:pt>
                <c:pt idx="24217">
                  <c:v>0.50442477876106195</c:v>
                </c:pt>
                <c:pt idx="24218">
                  <c:v>0.51327433628318497</c:v>
                </c:pt>
                <c:pt idx="24219">
                  <c:v>0.52212389380530899</c:v>
                </c:pt>
                <c:pt idx="24220">
                  <c:v>0.53097345132743301</c:v>
                </c:pt>
                <c:pt idx="24221">
                  <c:v>0.53982300884955703</c:v>
                </c:pt>
                <c:pt idx="24222">
                  <c:v>0.54867256637168105</c:v>
                </c:pt>
                <c:pt idx="24223">
                  <c:v>0.55752212389380496</c:v>
                </c:pt>
                <c:pt idx="24224">
                  <c:v>0.56637168141592897</c:v>
                </c:pt>
                <c:pt idx="24225">
                  <c:v>0.57522123893805299</c:v>
                </c:pt>
                <c:pt idx="24226">
                  <c:v>0.58407079646017701</c:v>
                </c:pt>
                <c:pt idx="24227">
                  <c:v>0.59292035398230003</c:v>
                </c:pt>
                <c:pt idx="24228">
                  <c:v>0.60176991150442405</c:v>
                </c:pt>
                <c:pt idx="24229">
                  <c:v>0.61061946902654796</c:v>
                </c:pt>
                <c:pt idx="24230">
                  <c:v>0.61946902654867197</c:v>
                </c:pt>
                <c:pt idx="24231">
                  <c:v>0.62831858407079599</c:v>
                </c:pt>
                <c:pt idx="24232">
                  <c:v>0.63716814159292001</c:v>
                </c:pt>
                <c:pt idx="24233">
                  <c:v>0.64601769911504403</c:v>
                </c:pt>
                <c:pt idx="24234">
                  <c:v>0.65486725663716805</c:v>
                </c:pt>
                <c:pt idx="24235">
                  <c:v>0.66371681415929196</c:v>
                </c:pt>
                <c:pt idx="24236">
                  <c:v>0.67256637168141598</c:v>
                </c:pt>
                <c:pt idx="24237">
                  <c:v>0.68141592920353899</c:v>
                </c:pt>
                <c:pt idx="24238">
                  <c:v>0.69026548672566301</c:v>
                </c:pt>
                <c:pt idx="24239">
                  <c:v>0.69911504424778703</c:v>
                </c:pt>
                <c:pt idx="24240">
                  <c:v>0.70796460176991105</c:v>
                </c:pt>
                <c:pt idx="24241">
                  <c:v>0.71681415929203496</c:v>
                </c:pt>
                <c:pt idx="24242">
                  <c:v>0.72566371681415898</c:v>
                </c:pt>
                <c:pt idx="24243">
                  <c:v>0.734513274336283</c:v>
                </c:pt>
                <c:pt idx="24244">
                  <c:v>0.74336283185840701</c:v>
                </c:pt>
                <c:pt idx="24245">
                  <c:v>0.75221238938053003</c:v>
                </c:pt>
                <c:pt idx="24246">
                  <c:v>0.76106194690265405</c:v>
                </c:pt>
                <c:pt idx="24247">
                  <c:v>0.76991150442477796</c:v>
                </c:pt>
                <c:pt idx="24248">
                  <c:v>0.77876106194690198</c:v>
                </c:pt>
                <c:pt idx="24249">
                  <c:v>0.787610619469026</c:v>
                </c:pt>
                <c:pt idx="24250">
                  <c:v>0.79646017699115002</c:v>
                </c:pt>
                <c:pt idx="24251">
                  <c:v>0.80530973451327403</c:v>
                </c:pt>
                <c:pt idx="24252">
                  <c:v>0.81415929203539805</c:v>
                </c:pt>
                <c:pt idx="24253">
                  <c:v>0.82300884955752196</c:v>
                </c:pt>
                <c:pt idx="24254">
                  <c:v>0.83185840707964598</c:v>
                </c:pt>
                <c:pt idx="24255">
                  <c:v>0.840707964601769</c:v>
                </c:pt>
                <c:pt idx="24256">
                  <c:v>0.84955752212389302</c:v>
                </c:pt>
                <c:pt idx="24257">
                  <c:v>0.85840707964601703</c:v>
                </c:pt>
                <c:pt idx="24258">
                  <c:v>0.86725663716814105</c:v>
                </c:pt>
                <c:pt idx="24259">
                  <c:v>0.87610619469026496</c:v>
                </c:pt>
                <c:pt idx="24260">
                  <c:v>0.88495575221238898</c:v>
                </c:pt>
                <c:pt idx="24261">
                  <c:v>0.893805309734513</c:v>
                </c:pt>
                <c:pt idx="24262">
                  <c:v>0.90265486725663702</c:v>
                </c:pt>
                <c:pt idx="24263">
                  <c:v>0.91150442477876104</c:v>
                </c:pt>
                <c:pt idx="24264">
                  <c:v>0.92035398230088405</c:v>
                </c:pt>
                <c:pt idx="24265">
                  <c:v>0.92920353982300796</c:v>
                </c:pt>
                <c:pt idx="24266">
                  <c:v>0.93805309734513198</c:v>
                </c:pt>
                <c:pt idx="24267">
                  <c:v>0.946902654867256</c:v>
                </c:pt>
                <c:pt idx="24268">
                  <c:v>0.95575221238938002</c:v>
                </c:pt>
                <c:pt idx="24269">
                  <c:v>0.96460176991150404</c:v>
                </c:pt>
                <c:pt idx="24270">
                  <c:v>0.97345132743362806</c:v>
                </c:pt>
                <c:pt idx="24271">
                  <c:v>0.98230088495575196</c:v>
                </c:pt>
                <c:pt idx="24272">
                  <c:v>0.99115044247787598</c:v>
                </c:pt>
                <c:pt idx="24273">
                  <c:v>0</c:v>
                </c:pt>
                <c:pt idx="24274">
                  <c:v>6.25E-2</c:v>
                </c:pt>
                <c:pt idx="24275">
                  <c:v>0.125</c:v>
                </c:pt>
                <c:pt idx="24276">
                  <c:v>0.1875</c:v>
                </c:pt>
                <c:pt idx="24277">
                  <c:v>0.25</c:v>
                </c:pt>
                <c:pt idx="24278">
                  <c:v>0.3125</c:v>
                </c:pt>
                <c:pt idx="24279">
                  <c:v>0.375</c:v>
                </c:pt>
                <c:pt idx="24280">
                  <c:v>0.4375</c:v>
                </c:pt>
                <c:pt idx="24281">
                  <c:v>0.5</c:v>
                </c:pt>
                <c:pt idx="24282">
                  <c:v>0.5625</c:v>
                </c:pt>
                <c:pt idx="24283">
                  <c:v>0.625</c:v>
                </c:pt>
                <c:pt idx="24284">
                  <c:v>0.6875</c:v>
                </c:pt>
                <c:pt idx="24285">
                  <c:v>0.75</c:v>
                </c:pt>
                <c:pt idx="24286">
                  <c:v>0.8125</c:v>
                </c:pt>
                <c:pt idx="24287">
                  <c:v>0.875</c:v>
                </c:pt>
                <c:pt idx="24288">
                  <c:v>0.9375</c:v>
                </c:pt>
                <c:pt idx="24289">
                  <c:v>0</c:v>
                </c:pt>
                <c:pt idx="24290">
                  <c:v>1.04166666666666E-2</c:v>
                </c:pt>
                <c:pt idx="24291">
                  <c:v>2.0833333333333301E-2</c:v>
                </c:pt>
                <c:pt idx="24292">
                  <c:v>3.125E-2</c:v>
                </c:pt>
                <c:pt idx="24293">
                  <c:v>4.1666666666666602E-2</c:v>
                </c:pt>
                <c:pt idx="24294">
                  <c:v>5.2083333333333301E-2</c:v>
                </c:pt>
                <c:pt idx="24295">
                  <c:v>6.25E-2</c:v>
                </c:pt>
                <c:pt idx="24296">
                  <c:v>7.2916666666666602E-2</c:v>
                </c:pt>
                <c:pt idx="24297">
                  <c:v>8.3333333333333301E-2</c:v>
                </c:pt>
                <c:pt idx="24298">
                  <c:v>9.375E-2</c:v>
                </c:pt>
                <c:pt idx="24299">
                  <c:v>0.10416666666666601</c:v>
                </c:pt>
                <c:pt idx="24300">
                  <c:v>0.114583333333333</c:v>
                </c:pt>
                <c:pt idx="24301">
                  <c:v>0.125</c:v>
                </c:pt>
                <c:pt idx="24302">
                  <c:v>0.13541666666666599</c:v>
                </c:pt>
                <c:pt idx="24303">
                  <c:v>0.14583333333333301</c:v>
                </c:pt>
                <c:pt idx="24304">
                  <c:v>0.15625</c:v>
                </c:pt>
                <c:pt idx="24305">
                  <c:v>0.16666666666666599</c:v>
                </c:pt>
                <c:pt idx="24306">
                  <c:v>0.17708333333333301</c:v>
                </c:pt>
                <c:pt idx="24307">
                  <c:v>0.1875</c:v>
                </c:pt>
                <c:pt idx="24308">
                  <c:v>0.19791666666666599</c:v>
                </c:pt>
                <c:pt idx="24309">
                  <c:v>0.20833333333333301</c:v>
                </c:pt>
                <c:pt idx="24310">
                  <c:v>0.21875</c:v>
                </c:pt>
                <c:pt idx="24311">
                  <c:v>0.22916666666666599</c:v>
                </c:pt>
                <c:pt idx="24312">
                  <c:v>0.23958333333333301</c:v>
                </c:pt>
                <c:pt idx="24313">
                  <c:v>0.25</c:v>
                </c:pt>
                <c:pt idx="24314">
                  <c:v>0.26041666666666602</c:v>
                </c:pt>
                <c:pt idx="24315">
                  <c:v>0.27083333333333298</c:v>
                </c:pt>
                <c:pt idx="24316">
                  <c:v>0.28125</c:v>
                </c:pt>
                <c:pt idx="24317">
                  <c:v>0.29166666666666602</c:v>
                </c:pt>
                <c:pt idx="24318">
                  <c:v>0.30208333333333298</c:v>
                </c:pt>
                <c:pt idx="24319">
                  <c:v>0.3125</c:v>
                </c:pt>
                <c:pt idx="24320">
                  <c:v>0.32291666666666602</c:v>
                </c:pt>
                <c:pt idx="24321">
                  <c:v>0.33333333333333298</c:v>
                </c:pt>
                <c:pt idx="24322">
                  <c:v>0.34375</c:v>
                </c:pt>
                <c:pt idx="24323">
                  <c:v>0.35416666666666602</c:v>
                </c:pt>
                <c:pt idx="24324">
                  <c:v>0.36458333333333298</c:v>
                </c:pt>
                <c:pt idx="24325">
                  <c:v>0.375</c:v>
                </c:pt>
                <c:pt idx="24326">
                  <c:v>0.38541666666666602</c:v>
                </c:pt>
                <c:pt idx="24327">
                  <c:v>0.39583333333333298</c:v>
                </c:pt>
                <c:pt idx="24328">
                  <c:v>0.40625</c:v>
                </c:pt>
                <c:pt idx="24329">
                  <c:v>0.41666666666666602</c:v>
                </c:pt>
                <c:pt idx="24330">
                  <c:v>0.42708333333333298</c:v>
                </c:pt>
                <c:pt idx="24331">
                  <c:v>0.4375</c:v>
                </c:pt>
                <c:pt idx="24332">
                  <c:v>0.44791666666666602</c:v>
                </c:pt>
                <c:pt idx="24333">
                  <c:v>0.45833333333333298</c:v>
                </c:pt>
                <c:pt idx="24334">
                  <c:v>0.46875</c:v>
                </c:pt>
                <c:pt idx="24335">
                  <c:v>0.47916666666666602</c:v>
                </c:pt>
                <c:pt idx="24336">
                  <c:v>0.48958333333333298</c:v>
                </c:pt>
                <c:pt idx="24337">
                  <c:v>0.5</c:v>
                </c:pt>
                <c:pt idx="24338">
                  <c:v>0.51041666666666596</c:v>
                </c:pt>
                <c:pt idx="24339">
                  <c:v>0.52083333333333304</c:v>
                </c:pt>
                <c:pt idx="24340">
                  <c:v>0.53125</c:v>
                </c:pt>
                <c:pt idx="24341">
                  <c:v>0.54166666666666596</c:v>
                </c:pt>
                <c:pt idx="24342">
                  <c:v>0.55208333333333304</c:v>
                </c:pt>
                <c:pt idx="24343">
                  <c:v>0.5625</c:v>
                </c:pt>
                <c:pt idx="24344">
                  <c:v>0.57291666666666596</c:v>
                </c:pt>
                <c:pt idx="24345">
                  <c:v>0.58333333333333304</c:v>
                </c:pt>
                <c:pt idx="24346">
                  <c:v>0.59375</c:v>
                </c:pt>
                <c:pt idx="24347">
                  <c:v>0.60416666666666596</c:v>
                </c:pt>
                <c:pt idx="24348">
                  <c:v>0.61458333333333304</c:v>
                </c:pt>
                <c:pt idx="24349">
                  <c:v>0.625</c:v>
                </c:pt>
                <c:pt idx="24350">
                  <c:v>0.63541666666666596</c:v>
                </c:pt>
                <c:pt idx="24351">
                  <c:v>0.64583333333333304</c:v>
                </c:pt>
                <c:pt idx="24352">
                  <c:v>0.65625</c:v>
                </c:pt>
                <c:pt idx="24353">
                  <c:v>0.66666666666666596</c:v>
                </c:pt>
                <c:pt idx="24354">
                  <c:v>0.67708333333333304</c:v>
                </c:pt>
                <c:pt idx="24355">
                  <c:v>0.6875</c:v>
                </c:pt>
                <c:pt idx="24356">
                  <c:v>0.69791666666666596</c:v>
                </c:pt>
                <c:pt idx="24357">
                  <c:v>0.70833333333333304</c:v>
                </c:pt>
                <c:pt idx="24358">
                  <c:v>0.71875</c:v>
                </c:pt>
                <c:pt idx="24359">
                  <c:v>0.72916666666666596</c:v>
                </c:pt>
                <c:pt idx="24360">
                  <c:v>0.73958333333333304</c:v>
                </c:pt>
                <c:pt idx="24361">
                  <c:v>0.75</c:v>
                </c:pt>
                <c:pt idx="24362">
                  <c:v>0.76041666666666596</c:v>
                </c:pt>
                <c:pt idx="24363">
                  <c:v>0.77083333333333304</c:v>
                </c:pt>
                <c:pt idx="24364">
                  <c:v>0.78125</c:v>
                </c:pt>
                <c:pt idx="24365">
                  <c:v>0.79166666666666596</c:v>
                </c:pt>
                <c:pt idx="24366">
                  <c:v>0.80208333333333304</c:v>
                </c:pt>
                <c:pt idx="24367">
                  <c:v>0.8125</c:v>
                </c:pt>
                <c:pt idx="24368">
                  <c:v>0.82291666666666596</c:v>
                </c:pt>
                <c:pt idx="24369">
                  <c:v>0.83333333333333304</c:v>
                </c:pt>
                <c:pt idx="24370">
                  <c:v>0.84375</c:v>
                </c:pt>
                <c:pt idx="24371">
                  <c:v>0.85416666666666596</c:v>
                </c:pt>
                <c:pt idx="24372">
                  <c:v>0.86458333333333304</c:v>
                </c:pt>
                <c:pt idx="24373">
                  <c:v>0.875</c:v>
                </c:pt>
                <c:pt idx="24374">
                  <c:v>0.88541666666666596</c:v>
                </c:pt>
                <c:pt idx="24375">
                  <c:v>0.89583333333333304</c:v>
                </c:pt>
                <c:pt idx="24376">
                  <c:v>0.90625</c:v>
                </c:pt>
                <c:pt idx="24377">
                  <c:v>0.91666666666666596</c:v>
                </c:pt>
                <c:pt idx="24378">
                  <c:v>0.92708333333333304</c:v>
                </c:pt>
                <c:pt idx="24379">
                  <c:v>0.9375</c:v>
                </c:pt>
                <c:pt idx="24380">
                  <c:v>0.94791666666666596</c:v>
                </c:pt>
                <c:pt idx="24381">
                  <c:v>0.95833333333333304</c:v>
                </c:pt>
                <c:pt idx="24382">
                  <c:v>0.96875</c:v>
                </c:pt>
                <c:pt idx="24383">
                  <c:v>0.97916666666666596</c:v>
                </c:pt>
                <c:pt idx="24384">
                  <c:v>0.98958333333333304</c:v>
                </c:pt>
                <c:pt idx="24385">
                  <c:v>0</c:v>
                </c:pt>
                <c:pt idx="24386">
                  <c:v>1.4492753623188401E-2</c:v>
                </c:pt>
                <c:pt idx="24387">
                  <c:v>2.8985507246376802E-2</c:v>
                </c:pt>
                <c:pt idx="24388">
                  <c:v>4.3478260869565202E-2</c:v>
                </c:pt>
                <c:pt idx="24389">
                  <c:v>5.7971014492753603E-2</c:v>
                </c:pt>
                <c:pt idx="24390">
                  <c:v>7.2463768115942004E-2</c:v>
                </c:pt>
                <c:pt idx="24391">
                  <c:v>8.6956521739130405E-2</c:v>
                </c:pt>
                <c:pt idx="24392">
                  <c:v>0.101449275362318</c:v>
                </c:pt>
                <c:pt idx="24393">
                  <c:v>0.115942028985507</c:v>
                </c:pt>
                <c:pt idx="24394">
                  <c:v>0.13043478260869501</c:v>
                </c:pt>
                <c:pt idx="24395">
                  <c:v>0.14492753623188401</c:v>
                </c:pt>
                <c:pt idx="24396">
                  <c:v>0.15942028985507201</c:v>
                </c:pt>
                <c:pt idx="24397">
                  <c:v>0.17391304347826</c:v>
                </c:pt>
                <c:pt idx="24398">
                  <c:v>0.188405797101449</c:v>
                </c:pt>
                <c:pt idx="24399">
                  <c:v>0.202898550724637</c:v>
                </c:pt>
                <c:pt idx="24400">
                  <c:v>0.217391304347826</c:v>
                </c:pt>
                <c:pt idx="24401">
                  <c:v>0.231884057971014</c:v>
                </c:pt>
                <c:pt idx="24402">
                  <c:v>0.24637681159420199</c:v>
                </c:pt>
                <c:pt idx="24403">
                  <c:v>0.26086956521739102</c:v>
                </c:pt>
                <c:pt idx="24404">
                  <c:v>0.27536231884057899</c:v>
                </c:pt>
                <c:pt idx="24405">
                  <c:v>0.28985507246376802</c:v>
                </c:pt>
                <c:pt idx="24406">
                  <c:v>0.30434782608695599</c:v>
                </c:pt>
                <c:pt idx="24407">
                  <c:v>0.31884057971014401</c:v>
                </c:pt>
                <c:pt idx="24408">
                  <c:v>0.33333333333333298</c:v>
                </c:pt>
                <c:pt idx="24409">
                  <c:v>0.34782608695652101</c:v>
                </c:pt>
                <c:pt idx="24410">
                  <c:v>0.36231884057970998</c:v>
                </c:pt>
                <c:pt idx="24411">
                  <c:v>0.376811594202898</c:v>
                </c:pt>
                <c:pt idx="24412">
                  <c:v>0.39130434782608697</c:v>
                </c:pt>
                <c:pt idx="24413">
                  <c:v>0.405797101449275</c:v>
                </c:pt>
                <c:pt idx="24414">
                  <c:v>0.42028985507246303</c:v>
                </c:pt>
                <c:pt idx="24415">
                  <c:v>0.434782608695652</c:v>
                </c:pt>
                <c:pt idx="24416">
                  <c:v>0.44927536231884002</c:v>
                </c:pt>
                <c:pt idx="24417">
                  <c:v>0.46376811594202899</c:v>
                </c:pt>
                <c:pt idx="24418">
                  <c:v>0.47826086956521702</c:v>
                </c:pt>
                <c:pt idx="24419">
                  <c:v>0.49275362318840499</c:v>
                </c:pt>
                <c:pt idx="24420">
                  <c:v>0.50724637681159401</c:v>
                </c:pt>
                <c:pt idx="24421">
                  <c:v>0.52173913043478204</c:v>
                </c:pt>
                <c:pt idx="24422">
                  <c:v>0.53623188405797095</c:v>
                </c:pt>
                <c:pt idx="24423">
                  <c:v>0.55072463768115898</c:v>
                </c:pt>
                <c:pt idx="24424">
                  <c:v>0.56521739130434701</c:v>
                </c:pt>
                <c:pt idx="24425">
                  <c:v>0.57971014492753603</c:v>
                </c:pt>
                <c:pt idx="24426">
                  <c:v>0.59420289855072395</c:v>
                </c:pt>
                <c:pt idx="24427">
                  <c:v>0.60869565217391297</c:v>
                </c:pt>
                <c:pt idx="24428">
                  <c:v>0.623188405797101</c:v>
                </c:pt>
                <c:pt idx="24429">
                  <c:v>0.63768115942028902</c:v>
                </c:pt>
                <c:pt idx="24430">
                  <c:v>0.65217391304347805</c:v>
                </c:pt>
                <c:pt idx="24431">
                  <c:v>0.66666666666666596</c:v>
                </c:pt>
                <c:pt idx="24432">
                  <c:v>0.68115942028985499</c:v>
                </c:pt>
                <c:pt idx="24433">
                  <c:v>0.69565217391304301</c:v>
                </c:pt>
                <c:pt idx="24434">
                  <c:v>0.71014492753623104</c:v>
                </c:pt>
                <c:pt idx="24435">
                  <c:v>0.72463768115941996</c:v>
                </c:pt>
                <c:pt idx="24436">
                  <c:v>0.73913043478260798</c:v>
                </c:pt>
                <c:pt idx="24437">
                  <c:v>0.75362318840579701</c:v>
                </c:pt>
                <c:pt idx="24438">
                  <c:v>0.76811594202898503</c:v>
                </c:pt>
                <c:pt idx="24439">
                  <c:v>0.78260869565217395</c:v>
                </c:pt>
                <c:pt idx="24440">
                  <c:v>0.79710144927536197</c:v>
                </c:pt>
                <c:pt idx="24441">
                  <c:v>0.81159420289855</c:v>
                </c:pt>
                <c:pt idx="24442">
                  <c:v>0.82608695652173902</c:v>
                </c:pt>
                <c:pt idx="24443">
                  <c:v>0.84057971014492705</c:v>
                </c:pt>
                <c:pt idx="24444">
                  <c:v>0.85507246376811596</c:v>
                </c:pt>
                <c:pt idx="24445">
                  <c:v>0.86956521739130399</c:v>
                </c:pt>
                <c:pt idx="24446">
                  <c:v>0.88405797101449202</c:v>
                </c:pt>
                <c:pt idx="24447">
                  <c:v>0.89855072463768104</c:v>
                </c:pt>
                <c:pt idx="24448">
                  <c:v>0.91304347826086896</c:v>
                </c:pt>
                <c:pt idx="24449">
                  <c:v>0.92753623188405798</c:v>
                </c:pt>
                <c:pt idx="24450">
                  <c:v>0.94202898550724601</c:v>
                </c:pt>
                <c:pt idx="24451">
                  <c:v>0.95652173913043403</c:v>
                </c:pt>
                <c:pt idx="24452">
                  <c:v>0.97101449275362295</c:v>
                </c:pt>
                <c:pt idx="24453">
                  <c:v>0.98550724637681097</c:v>
                </c:pt>
                <c:pt idx="24454">
                  <c:v>0</c:v>
                </c:pt>
                <c:pt idx="24455">
                  <c:v>1.53846153846153E-2</c:v>
                </c:pt>
                <c:pt idx="24456">
                  <c:v>3.0769230769230702E-2</c:v>
                </c:pt>
                <c:pt idx="24457">
                  <c:v>4.6153846153846101E-2</c:v>
                </c:pt>
                <c:pt idx="24458">
                  <c:v>6.15384615384615E-2</c:v>
                </c:pt>
                <c:pt idx="24459">
                  <c:v>7.69230769230769E-2</c:v>
                </c:pt>
                <c:pt idx="24460">
                  <c:v>9.2307692307692299E-2</c:v>
                </c:pt>
                <c:pt idx="24461">
                  <c:v>0.107692307692307</c:v>
                </c:pt>
                <c:pt idx="24462">
                  <c:v>0.123076923076923</c:v>
                </c:pt>
                <c:pt idx="24463">
                  <c:v>0.138461538461538</c:v>
                </c:pt>
                <c:pt idx="24464">
                  <c:v>0.15384615384615299</c:v>
                </c:pt>
                <c:pt idx="24465">
                  <c:v>0.16923076923076899</c:v>
                </c:pt>
                <c:pt idx="24466">
                  <c:v>0.18461538461538399</c:v>
                </c:pt>
                <c:pt idx="24467">
                  <c:v>0.2</c:v>
                </c:pt>
                <c:pt idx="24468">
                  <c:v>0.21538461538461501</c:v>
                </c:pt>
                <c:pt idx="24469">
                  <c:v>0.23076923076923</c:v>
                </c:pt>
                <c:pt idx="24470">
                  <c:v>0.246153846153846</c:v>
                </c:pt>
                <c:pt idx="24471">
                  <c:v>0.261538461538461</c:v>
                </c:pt>
                <c:pt idx="24472">
                  <c:v>0.27692307692307599</c:v>
                </c:pt>
                <c:pt idx="24473">
                  <c:v>0.29230769230769199</c:v>
                </c:pt>
                <c:pt idx="24474">
                  <c:v>0.30769230769230699</c:v>
                </c:pt>
                <c:pt idx="24475">
                  <c:v>0.32307692307692298</c:v>
                </c:pt>
                <c:pt idx="24476">
                  <c:v>0.33846153846153798</c:v>
                </c:pt>
                <c:pt idx="24477">
                  <c:v>0.35384615384615298</c:v>
                </c:pt>
                <c:pt idx="24478">
                  <c:v>0.36923076923076897</c:v>
                </c:pt>
                <c:pt idx="24479">
                  <c:v>0.38461538461538403</c:v>
                </c:pt>
                <c:pt idx="24480">
                  <c:v>0.4</c:v>
                </c:pt>
                <c:pt idx="24481">
                  <c:v>0.41538461538461502</c:v>
                </c:pt>
                <c:pt idx="24482">
                  <c:v>0.43076923076923002</c:v>
                </c:pt>
                <c:pt idx="24483">
                  <c:v>0.44615384615384601</c:v>
                </c:pt>
                <c:pt idx="24484">
                  <c:v>0.46153846153846101</c:v>
                </c:pt>
                <c:pt idx="24485">
                  <c:v>0.47692307692307601</c:v>
                </c:pt>
                <c:pt idx="24486">
                  <c:v>0.492307692307692</c:v>
                </c:pt>
                <c:pt idx="24487">
                  <c:v>0.507692307692307</c:v>
                </c:pt>
                <c:pt idx="24488">
                  <c:v>0.52307692307692299</c:v>
                </c:pt>
                <c:pt idx="24489">
                  <c:v>0.53846153846153799</c:v>
                </c:pt>
                <c:pt idx="24490">
                  <c:v>0.55384615384615299</c:v>
                </c:pt>
                <c:pt idx="24491">
                  <c:v>0.56923076923076898</c:v>
                </c:pt>
                <c:pt idx="24492">
                  <c:v>0.58461538461538398</c:v>
                </c:pt>
                <c:pt idx="24493">
                  <c:v>0.6</c:v>
                </c:pt>
                <c:pt idx="24494">
                  <c:v>0.61538461538461497</c:v>
                </c:pt>
                <c:pt idx="24495">
                  <c:v>0.63076923076922997</c:v>
                </c:pt>
                <c:pt idx="24496">
                  <c:v>0.64615384615384597</c:v>
                </c:pt>
                <c:pt idx="24497">
                  <c:v>0.66153846153846096</c:v>
                </c:pt>
                <c:pt idx="24498">
                  <c:v>0.67692307692307696</c:v>
                </c:pt>
                <c:pt idx="24499">
                  <c:v>0.69230769230769196</c:v>
                </c:pt>
                <c:pt idx="24500">
                  <c:v>0.70769230769230695</c:v>
                </c:pt>
                <c:pt idx="24501">
                  <c:v>0.72307692307692295</c:v>
                </c:pt>
                <c:pt idx="24502">
                  <c:v>0.73846153846153795</c:v>
                </c:pt>
                <c:pt idx="24503">
                  <c:v>0.75384615384615306</c:v>
                </c:pt>
                <c:pt idx="24504">
                  <c:v>0.76923076923076905</c:v>
                </c:pt>
                <c:pt idx="24505">
                  <c:v>0.78461538461538405</c:v>
                </c:pt>
                <c:pt idx="24506">
                  <c:v>0.8</c:v>
                </c:pt>
                <c:pt idx="24507">
                  <c:v>0.81538461538461504</c:v>
                </c:pt>
                <c:pt idx="24508">
                  <c:v>0.83076923076923004</c:v>
                </c:pt>
                <c:pt idx="24509">
                  <c:v>0.84615384615384603</c:v>
                </c:pt>
                <c:pt idx="24510">
                  <c:v>0.86153846153846103</c:v>
                </c:pt>
                <c:pt idx="24511">
                  <c:v>0.87692307692307603</c:v>
                </c:pt>
                <c:pt idx="24512">
                  <c:v>0.89230769230769202</c:v>
                </c:pt>
                <c:pt idx="24513">
                  <c:v>0.90769230769230702</c:v>
                </c:pt>
                <c:pt idx="24514">
                  <c:v>0.92307692307692302</c:v>
                </c:pt>
                <c:pt idx="24515">
                  <c:v>0.93846153846153801</c:v>
                </c:pt>
                <c:pt idx="24516">
                  <c:v>0.95384615384615301</c:v>
                </c:pt>
                <c:pt idx="24517">
                  <c:v>0.96923076923076901</c:v>
                </c:pt>
                <c:pt idx="24518">
                  <c:v>0.984615384615384</c:v>
                </c:pt>
                <c:pt idx="24519">
                  <c:v>0</c:v>
                </c:pt>
                <c:pt idx="24520">
                  <c:v>1.1627906976744099E-2</c:v>
                </c:pt>
                <c:pt idx="24521">
                  <c:v>2.3255813953488299E-2</c:v>
                </c:pt>
                <c:pt idx="24522">
                  <c:v>3.4883720930232502E-2</c:v>
                </c:pt>
                <c:pt idx="24523">
                  <c:v>4.6511627906976702E-2</c:v>
                </c:pt>
                <c:pt idx="24524">
                  <c:v>5.8139534883720902E-2</c:v>
                </c:pt>
                <c:pt idx="24525">
                  <c:v>6.9767441860465101E-2</c:v>
                </c:pt>
                <c:pt idx="24526">
                  <c:v>8.1395348837209294E-2</c:v>
                </c:pt>
                <c:pt idx="24527">
                  <c:v>9.3023255813953404E-2</c:v>
                </c:pt>
                <c:pt idx="24528">
                  <c:v>0.104651162790697</c:v>
                </c:pt>
                <c:pt idx="24529">
                  <c:v>0.116279069767441</c:v>
                </c:pt>
                <c:pt idx="24530">
                  <c:v>0.127906976744186</c:v>
                </c:pt>
                <c:pt idx="24531">
                  <c:v>0.13953488372093001</c:v>
                </c:pt>
                <c:pt idx="24532">
                  <c:v>0.15116279069767399</c:v>
                </c:pt>
                <c:pt idx="24533">
                  <c:v>0.16279069767441801</c:v>
                </c:pt>
                <c:pt idx="24534">
                  <c:v>0.17441860465116199</c:v>
                </c:pt>
                <c:pt idx="24535">
                  <c:v>0.186046511627906</c:v>
                </c:pt>
                <c:pt idx="24536">
                  <c:v>0.19767441860465099</c:v>
                </c:pt>
                <c:pt idx="24537">
                  <c:v>0.209302325581395</c:v>
                </c:pt>
                <c:pt idx="24538">
                  <c:v>0.22093023255813901</c:v>
                </c:pt>
                <c:pt idx="24539">
                  <c:v>0.232558139534883</c:v>
                </c:pt>
                <c:pt idx="24540">
                  <c:v>0.24418604651162701</c:v>
                </c:pt>
                <c:pt idx="24541">
                  <c:v>0.25581395348837199</c:v>
                </c:pt>
                <c:pt idx="24542">
                  <c:v>0.26744186046511598</c:v>
                </c:pt>
                <c:pt idx="24543">
                  <c:v>0.27906976744186002</c:v>
                </c:pt>
                <c:pt idx="24544">
                  <c:v>0.290697674418604</c:v>
                </c:pt>
                <c:pt idx="24545">
                  <c:v>0.30232558139534799</c:v>
                </c:pt>
                <c:pt idx="24546">
                  <c:v>0.31395348837209303</c:v>
                </c:pt>
                <c:pt idx="24547">
                  <c:v>0.32558139534883701</c:v>
                </c:pt>
                <c:pt idx="24548">
                  <c:v>0.337209302325581</c:v>
                </c:pt>
                <c:pt idx="24549">
                  <c:v>0.34883720930232498</c:v>
                </c:pt>
                <c:pt idx="24550">
                  <c:v>0.36046511627906902</c:v>
                </c:pt>
                <c:pt idx="24551">
                  <c:v>0.372093023255813</c:v>
                </c:pt>
                <c:pt idx="24552">
                  <c:v>0.38372093023255799</c:v>
                </c:pt>
                <c:pt idx="24553">
                  <c:v>0.39534883720930197</c:v>
                </c:pt>
                <c:pt idx="24554">
                  <c:v>0.40697674418604601</c:v>
                </c:pt>
                <c:pt idx="24555">
                  <c:v>0.41860465116279</c:v>
                </c:pt>
                <c:pt idx="24556">
                  <c:v>0.43023255813953398</c:v>
                </c:pt>
                <c:pt idx="24557">
                  <c:v>0.44186046511627902</c:v>
                </c:pt>
                <c:pt idx="24558">
                  <c:v>0.45348837209302301</c:v>
                </c:pt>
                <c:pt idx="24559">
                  <c:v>0.46511627906976699</c:v>
                </c:pt>
                <c:pt idx="24560">
                  <c:v>0.47674418604651098</c:v>
                </c:pt>
                <c:pt idx="24561">
                  <c:v>0.48837209302325502</c:v>
                </c:pt>
                <c:pt idx="24562">
                  <c:v>0.5</c:v>
                </c:pt>
                <c:pt idx="24563">
                  <c:v>0.51162790697674398</c:v>
                </c:pt>
                <c:pt idx="24564">
                  <c:v>0.52325581395348797</c:v>
                </c:pt>
                <c:pt idx="24565">
                  <c:v>0.53488372093023195</c:v>
                </c:pt>
                <c:pt idx="24566">
                  <c:v>0.54651162790697605</c:v>
                </c:pt>
                <c:pt idx="24567">
                  <c:v>0.55813953488372003</c:v>
                </c:pt>
                <c:pt idx="24568">
                  <c:v>0.56976744186046502</c:v>
                </c:pt>
                <c:pt idx="24569">
                  <c:v>0.581395348837209</c:v>
                </c:pt>
                <c:pt idx="24570">
                  <c:v>0.59302325581395299</c:v>
                </c:pt>
                <c:pt idx="24571">
                  <c:v>0.60465116279069697</c:v>
                </c:pt>
                <c:pt idx="24572">
                  <c:v>0.61627906976744096</c:v>
                </c:pt>
                <c:pt idx="24573">
                  <c:v>0.62790697674418605</c:v>
                </c:pt>
                <c:pt idx="24574">
                  <c:v>0.63953488372093004</c:v>
                </c:pt>
                <c:pt idx="24575">
                  <c:v>0.65116279069767402</c:v>
                </c:pt>
                <c:pt idx="24576">
                  <c:v>0.66279069767441801</c:v>
                </c:pt>
                <c:pt idx="24577">
                  <c:v>0.67441860465116199</c:v>
                </c:pt>
                <c:pt idx="24578">
                  <c:v>0.68604651162790697</c:v>
                </c:pt>
                <c:pt idx="24579">
                  <c:v>0.69767441860465096</c:v>
                </c:pt>
                <c:pt idx="24580">
                  <c:v>0.70930232558139505</c:v>
                </c:pt>
                <c:pt idx="24581">
                  <c:v>0.72093023255813904</c:v>
                </c:pt>
                <c:pt idx="24582">
                  <c:v>0.73255813953488302</c:v>
                </c:pt>
                <c:pt idx="24583">
                  <c:v>0.74418604651162701</c:v>
                </c:pt>
                <c:pt idx="24584">
                  <c:v>0.75581395348837199</c:v>
                </c:pt>
                <c:pt idx="24585">
                  <c:v>0.76744186046511598</c:v>
                </c:pt>
                <c:pt idx="24586">
                  <c:v>0.77906976744185996</c:v>
                </c:pt>
                <c:pt idx="24587">
                  <c:v>0.79069767441860395</c:v>
                </c:pt>
                <c:pt idx="24588">
                  <c:v>0.80232558139534804</c:v>
                </c:pt>
                <c:pt idx="24589">
                  <c:v>0.81395348837209303</c:v>
                </c:pt>
                <c:pt idx="24590">
                  <c:v>0.82558139534883701</c:v>
                </c:pt>
                <c:pt idx="24591">
                  <c:v>0.837209302325581</c:v>
                </c:pt>
                <c:pt idx="24592">
                  <c:v>0.84883720930232498</c:v>
                </c:pt>
                <c:pt idx="24593">
                  <c:v>0.86046511627906896</c:v>
                </c:pt>
                <c:pt idx="24594">
                  <c:v>0.87209302325581395</c:v>
                </c:pt>
                <c:pt idx="24595">
                  <c:v>0.88372093023255804</c:v>
                </c:pt>
                <c:pt idx="24596">
                  <c:v>0.89534883720930203</c:v>
                </c:pt>
                <c:pt idx="24597">
                  <c:v>0.90697674418604601</c:v>
                </c:pt>
                <c:pt idx="24598">
                  <c:v>0.91860465116279</c:v>
                </c:pt>
                <c:pt idx="24599">
                  <c:v>0.93023255813953398</c:v>
                </c:pt>
                <c:pt idx="24600">
                  <c:v>0.94186046511627897</c:v>
                </c:pt>
                <c:pt idx="24601">
                  <c:v>0.95348837209302295</c:v>
                </c:pt>
                <c:pt idx="24602">
                  <c:v>0.96511627906976705</c:v>
                </c:pt>
                <c:pt idx="24603">
                  <c:v>0.97674418604651103</c:v>
                </c:pt>
                <c:pt idx="24604">
                  <c:v>0.98837209302325502</c:v>
                </c:pt>
                <c:pt idx="24605">
                  <c:v>0</c:v>
                </c:pt>
                <c:pt idx="24606">
                  <c:v>3.5714285714285698E-2</c:v>
                </c:pt>
                <c:pt idx="24607">
                  <c:v>7.1428571428571397E-2</c:v>
                </c:pt>
                <c:pt idx="24608">
                  <c:v>0.107142857142857</c:v>
                </c:pt>
                <c:pt idx="24609">
                  <c:v>0.14285714285714199</c:v>
                </c:pt>
                <c:pt idx="24610">
                  <c:v>0.17857142857142799</c:v>
                </c:pt>
                <c:pt idx="24611">
                  <c:v>0.214285714285714</c:v>
                </c:pt>
                <c:pt idx="24612">
                  <c:v>0.25</c:v>
                </c:pt>
                <c:pt idx="24613">
                  <c:v>0.28571428571428498</c:v>
                </c:pt>
                <c:pt idx="24614">
                  <c:v>0.32142857142857101</c:v>
                </c:pt>
                <c:pt idx="24615">
                  <c:v>0.35714285714285698</c:v>
                </c:pt>
                <c:pt idx="24616">
                  <c:v>0.39285714285714202</c:v>
                </c:pt>
                <c:pt idx="24617">
                  <c:v>0.42857142857142799</c:v>
                </c:pt>
                <c:pt idx="24618">
                  <c:v>0.46428571428571402</c:v>
                </c:pt>
                <c:pt idx="24619">
                  <c:v>0.5</c:v>
                </c:pt>
                <c:pt idx="24620">
                  <c:v>0.53571428571428503</c:v>
                </c:pt>
                <c:pt idx="24621">
                  <c:v>0.57142857142857095</c:v>
                </c:pt>
                <c:pt idx="24622">
                  <c:v>0.60714285714285698</c:v>
                </c:pt>
                <c:pt idx="24623">
                  <c:v>0.64285714285714202</c:v>
                </c:pt>
                <c:pt idx="24624">
                  <c:v>0.67857142857142805</c:v>
                </c:pt>
                <c:pt idx="24625">
                  <c:v>0.71428571428571397</c:v>
                </c:pt>
                <c:pt idx="24626">
                  <c:v>0.75</c:v>
                </c:pt>
                <c:pt idx="24627">
                  <c:v>0.78571428571428503</c:v>
                </c:pt>
                <c:pt idx="24628">
                  <c:v>0.82142857142857095</c:v>
                </c:pt>
                <c:pt idx="24629">
                  <c:v>0.85714285714285698</c:v>
                </c:pt>
                <c:pt idx="24630">
                  <c:v>0.89285714285714202</c:v>
                </c:pt>
                <c:pt idx="24631">
                  <c:v>0.92857142857142805</c:v>
                </c:pt>
                <c:pt idx="24632">
                  <c:v>0.96428571428571397</c:v>
                </c:pt>
                <c:pt idx="24633">
                  <c:v>0</c:v>
                </c:pt>
                <c:pt idx="24634">
                  <c:v>1.8867924528301799E-2</c:v>
                </c:pt>
                <c:pt idx="24635">
                  <c:v>3.7735849056603703E-2</c:v>
                </c:pt>
                <c:pt idx="24636">
                  <c:v>5.6603773584905599E-2</c:v>
                </c:pt>
                <c:pt idx="24637">
                  <c:v>7.5471698113207503E-2</c:v>
                </c:pt>
                <c:pt idx="24638">
                  <c:v>9.4339622641509399E-2</c:v>
                </c:pt>
                <c:pt idx="24639">
                  <c:v>0.113207547169811</c:v>
                </c:pt>
                <c:pt idx="24640">
                  <c:v>0.13207547169811301</c:v>
                </c:pt>
                <c:pt idx="24641">
                  <c:v>0.15094339622641501</c:v>
                </c:pt>
                <c:pt idx="24642">
                  <c:v>0.169811320754716</c:v>
                </c:pt>
                <c:pt idx="24643">
                  <c:v>0.18867924528301799</c:v>
                </c:pt>
                <c:pt idx="24644">
                  <c:v>0.20754716981131999</c:v>
                </c:pt>
                <c:pt idx="24645">
                  <c:v>0.22641509433962201</c:v>
                </c:pt>
                <c:pt idx="24646">
                  <c:v>0.245283018867924</c:v>
                </c:pt>
                <c:pt idx="24647">
                  <c:v>0.26415094339622602</c:v>
                </c:pt>
                <c:pt idx="24648">
                  <c:v>0.28301886792452802</c:v>
                </c:pt>
                <c:pt idx="24649">
                  <c:v>0.30188679245283001</c:v>
                </c:pt>
                <c:pt idx="24650">
                  <c:v>0.320754716981132</c:v>
                </c:pt>
                <c:pt idx="24651">
                  <c:v>0.339622641509433</c:v>
                </c:pt>
                <c:pt idx="24652">
                  <c:v>0.35849056603773499</c:v>
                </c:pt>
                <c:pt idx="24653">
                  <c:v>0.37735849056603699</c:v>
                </c:pt>
                <c:pt idx="24654">
                  <c:v>0.39622641509433898</c:v>
                </c:pt>
                <c:pt idx="24655">
                  <c:v>0.41509433962264097</c:v>
                </c:pt>
                <c:pt idx="24656">
                  <c:v>0.43396226415094302</c:v>
                </c:pt>
                <c:pt idx="24657">
                  <c:v>0.45283018867924502</c:v>
                </c:pt>
                <c:pt idx="24658">
                  <c:v>0.47169811320754701</c:v>
                </c:pt>
                <c:pt idx="24659">
                  <c:v>0.490566037735849</c:v>
                </c:pt>
                <c:pt idx="24660">
                  <c:v>0.50943396226415005</c:v>
                </c:pt>
                <c:pt idx="24661">
                  <c:v>0.52830188679245205</c:v>
                </c:pt>
                <c:pt idx="24662">
                  <c:v>0.54716981132075404</c:v>
                </c:pt>
                <c:pt idx="24663">
                  <c:v>0.56603773584905603</c:v>
                </c:pt>
                <c:pt idx="24664">
                  <c:v>0.58490566037735803</c:v>
                </c:pt>
                <c:pt idx="24665">
                  <c:v>0.60377358490566002</c:v>
                </c:pt>
                <c:pt idx="24666">
                  <c:v>0.62264150943396201</c:v>
                </c:pt>
                <c:pt idx="24667">
                  <c:v>0.64150943396226401</c:v>
                </c:pt>
                <c:pt idx="24668">
                  <c:v>0.660377358490566</c:v>
                </c:pt>
                <c:pt idx="24669">
                  <c:v>0.679245283018867</c:v>
                </c:pt>
                <c:pt idx="24670">
                  <c:v>0.69811320754716899</c:v>
                </c:pt>
                <c:pt idx="24671">
                  <c:v>0.71698113207547098</c:v>
                </c:pt>
                <c:pt idx="24672">
                  <c:v>0.73584905660377298</c:v>
                </c:pt>
                <c:pt idx="24673">
                  <c:v>0.75471698113207497</c:v>
                </c:pt>
                <c:pt idx="24674">
                  <c:v>0.77358490566037696</c:v>
                </c:pt>
                <c:pt idx="24675">
                  <c:v>0.79245283018867896</c:v>
                </c:pt>
                <c:pt idx="24676">
                  <c:v>0.81132075471698095</c:v>
                </c:pt>
                <c:pt idx="24677">
                  <c:v>0.83018867924528295</c:v>
                </c:pt>
                <c:pt idx="24678">
                  <c:v>0.84905660377358405</c:v>
                </c:pt>
                <c:pt idx="24679">
                  <c:v>0.86792452830188604</c:v>
                </c:pt>
                <c:pt idx="24680">
                  <c:v>0.88679245283018804</c:v>
                </c:pt>
                <c:pt idx="24681">
                  <c:v>0.90566037735849003</c:v>
                </c:pt>
                <c:pt idx="24682">
                  <c:v>0.92452830188679203</c:v>
                </c:pt>
                <c:pt idx="24683">
                  <c:v>0.94339622641509402</c:v>
                </c:pt>
                <c:pt idx="24684">
                  <c:v>0.96226415094339601</c:v>
                </c:pt>
                <c:pt idx="24685">
                  <c:v>0.98113207547169801</c:v>
                </c:pt>
                <c:pt idx="24686">
                  <c:v>0</c:v>
                </c:pt>
                <c:pt idx="24687">
                  <c:v>1.63934426229508E-2</c:v>
                </c:pt>
                <c:pt idx="24688">
                  <c:v>3.2786885245901599E-2</c:v>
                </c:pt>
                <c:pt idx="24689">
                  <c:v>4.9180327868852403E-2</c:v>
                </c:pt>
                <c:pt idx="24690">
                  <c:v>6.5573770491803199E-2</c:v>
                </c:pt>
                <c:pt idx="24691">
                  <c:v>8.1967213114753995E-2</c:v>
                </c:pt>
                <c:pt idx="24692">
                  <c:v>9.8360655737704902E-2</c:v>
                </c:pt>
                <c:pt idx="24693">
                  <c:v>0.114754098360655</c:v>
                </c:pt>
                <c:pt idx="24694">
                  <c:v>0.13114754098360601</c:v>
                </c:pt>
                <c:pt idx="24695">
                  <c:v>0.14754098360655701</c:v>
                </c:pt>
                <c:pt idx="24696">
                  <c:v>0.16393442622950799</c:v>
                </c:pt>
                <c:pt idx="24697">
                  <c:v>0.18032786885245899</c:v>
                </c:pt>
                <c:pt idx="24698">
                  <c:v>0.196721311475409</c:v>
                </c:pt>
                <c:pt idx="24699">
                  <c:v>0.21311475409836</c:v>
                </c:pt>
                <c:pt idx="24700">
                  <c:v>0.22950819672131101</c:v>
                </c:pt>
                <c:pt idx="24701">
                  <c:v>0.24590163934426201</c:v>
                </c:pt>
                <c:pt idx="24702">
                  <c:v>0.26229508196721302</c:v>
                </c:pt>
                <c:pt idx="24703">
                  <c:v>0.27868852459016302</c:v>
                </c:pt>
                <c:pt idx="24704">
                  <c:v>0.29508196721311403</c:v>
                </c:pt>
                <c:pt idx="24705">
                  <c:v>0.31147540983606498</c:v>
                </c:pt>
                <c:pt idx="24706">
                  <c:v>0.32786885245901598</c:v>
                </c:pt>
                <c:pt idx="24707">
                  <c:v>0.34426229508196698</c:v>
                </c:pt>
                <c:pt idx="24708">
                  <c:v>0.36065573770491799</c:v>
                </c:pt>
                <c:pt idx="24709">
                  <c:v>0.37704918032786799</c:v>
                </c:pt>
                <c:pt idx="24710">
                  <c:v>0.393442622950819</c:v>
                </c:pt>
                <c:pt idx="24711">
                  <c:v>0.40983606557377</c:v>
                </c:pt>
                <c:pt idx="24712">
                  <c:v>0.42622950819672101</c:v>
                </c:pt>
                <c:pt idx="24713">
                  <c:v>0.44262295081967201</c:v>
                </c:pt>
                <c:pt idx="24714">
                  <c:v>0.45901639344262202</c:v>
                </c:pt>
                <c:pt idx="24715">
                  <c:v>0.47540983606557302</c:v>
                </c:pt>
                <c:pt idx="24716">
                  <c:v>0.49180327868852403</c:v>
                </c:pt>
                <c:pt idx="24717">
                  <c:v>0.50819672131147497</c:v>
                </c:pt>
                <c:pt idx="24718">
                  <c:v>0.52459016393442603</c:v>
                </c:pt>
                <c:pt idx="24719">
                  <c:v>0.54098360655737698</c:v>
                </c:pt>
                <c:pt idx="24720">
                  <c:v>0.55737704918032704</c:v>
                </c:pt>
                <c:pt idx="24721">
                  <c:v>0.57377049180327799</c:v>
                </c:pt>
                <c:pt idx="24722">
                  <c:v>0.59016393442622905</c:v>
                </c:pt>
                <c:pt idx="24723">
                  <c:v>0.60655737704918</c:v>
                </c:pt>
                <c:pt idx="24724">
                  <c:v>0.62295081967213095</c:v>
                </c:pt>
                <c:pt idx="24725">
                  <c:v>0.63934426229508201</c:v>
                </c:pt>
                <c:pt idx="24726">
                  <c:v>0.65573770491803196</c:v>
                </c:pt>
                <c:pt idx="24727">
                  <c:v>0.67213114754098302</c:v>
                </c:pt>
                <c:pt idx="24728">
                  <c:v>0.68852459016393397</c:v>
                </c:pt>
                <c:pt idx="24729">
                  <c:v>0.70491803278688503</c:v>
                </c:pt>
                <c:pt idx="24730">
                  <c:v>0.72131147540983598</c:v>
                </c:pt>
                <c:pt idx="24731">
                  <c:v>0.73770491803278604</c:v>
                </c:pt>
                <c:pt idx="24732">
                  <c:v>0.75409836065573699</c:v>
                </c:pt>
                <c:pt idx="24733">
                  <c:v>0.77049180327868805</c:v>
                </c:pt>
                <c:pt idx="24734">
                  <c:v>0.786885245901639</c:v>
                </c:pt>
                <c:pt idx="24735">
                  <c:v>0.80327868852458995</c:v>
                </c:pt>
                <c:pt idx="24736">
                  <c:v>0.81967213114754101</c:v>
                </c:pt>
                <c:pt idx="24737">
                  <c:v>0.83606557377049096</c:v>
                </c:pt>
                <c:pt idx="24738">
                  <c:v>0.85245901639344202</c:v>
                </c:pt>
                <c:pt idx="24739">
                  <c:v>0.86885245901639296</c:v>
                </c:pt>
                <c:pt idx="24740">
                  <c:v>0.88524590163934402</c:v>
                </c:pt>
                <c:pt idx="24741">
                  <c:v>0.90163934426229497</c:v>
                </c:pt>
                <c:pt idx="24742">
                  <c:v>0.91803278688524503</c:v>
                </c:pt>
                <c:pt idx="24743">
                  <c:v>0.93442622950819598</c:v>
                </c:pt>
                <c:pt idx="24744">
                  <c:v>0.95081967213114704</c:v>
                </c:pt>
                <c:pt idx="24745">
                  <c:v>0.96721311475409799</c:v>
                </c:pt>
                <c:pt idx="24746">
                  <c:v>0.98360655737704905</c:v>
                </c:pt>
                <c:pt idx="24747">
                  <c:v>0</c:v>
                </c:pt>
                <c:pt idx="24748">
                  <c:v>1.51515151515151E-2</c:v>
                </c:pt>
                <c:pt idx="24749">
                  <c:v>3.03030303030303E-2</c:v>
                </c:pt>
                <c:pt idx="24750">
                  <c:v>4.54545454545454E-2</c:v>
                </c:pt>
                <c:pt idx="24751">
                  <c:v>6.0606060606060601E-2</c:v>
                </c:pt>
                <c:pt idx="24752">
                  <c:v>7.5757575757575704E-2</c:v>
                </c:pt>
                <c:pt idx="24753">
                  <c:v>9.0909090909090898E-2</c:v>
                </c:pt>
                <c:pt idx="24754">
                  <c:v>0.10606060606060599</c:v>
                </c:pt>
                <c:pt idx="24755">
                  <c:v>0.12121212121212099</c:v>
                </c:pt>
                <c:pt idx="24756">
                  <c:v>0.13636363636363599</c:v>
                </c:pt>
                <c:pt idx="24757">
                  <c:v>0.15151515151515099</c:v>
                </c:pt>
                <c:pt idx="24758">
                  <c:v>0.16666666666666599</c:v>
                </c:pt>
                <c:pt idx="24759">
                  <c:v>0.18181818181818099</c:v>
                </c:pt>
                <c:pt idx="24760">
                  <c:v>0.19696969696969599</c:v>
                </c:pt>
                <c:pt idx="24761">
                  <c:v>0.21212121212121199</c:v>
                </c:pt>
                <c:pt idx="24762">
                  <c:v>0.22727272727272699</c:v>
                </c:pt>
                <c:pt idx="24763">
                  <c:v>0.24242424242424199</c:v>
                </c:pt>
                <c:pt idx="24764">
                  <c:v>0.25757575757575701</c:v>
                </c:pt>
                <c:pt idx="24765">
                  <c:v>0.27272727272727199</c:v>
                </c:pt>
                <c:pt idx="24766">
                  <c:v>0.28787878787878701</c:v>
                </c:pt>
                <c:pt idx="24767">
                  <c:v>0.30303030303030298</c:v>
                </c:pt>
                <c:pt idx="24768">
                  <c:v>0.31818181818181801</c:v>
                </c:pt>
                <c:pt idx="24769">
                  <c:v>0.33333333333333298</c:v>
                </c:pt>
                <c:pt idx="24770">
                  <c:v>0.34848484848484801</c:v>
                </c:pt>
                <c:pt idx="24771">
                  <c:v>0.36363636363636298</c:v>
                </c:pt>
                <c:pt idx="24772">
                  <c:v>0.37878787878787801</c:v>
                </c:pt>
                <c:pt idx="24773">
                  <c:v>0.39393939393939298</c:v>
                </c:pt>
                <c:pt idx="24774">
                  <c:v>0.40909090909090901</c:v>
                </c:pt>
                <c:pt idx="24775">
                  <c:v>0.42424242424242398</c:v>
                </c:pt>
                <c:pt idx="24776">
                  <c:v>0.439393939393939</c:v>
                </c:pt>
                <c:pt idx="24777">
                  <c:v>0.45454545454545398</c:v>
                </c:pt>
                <c:pt idx="24778">
                  <c:v>0.469696969696969</c:v>
                </c:pt>
                <c:pt idx="24779">
                  <c:v>0.48484848484848397</c:v>
                </c:pt>
                <c:pt idx="24780">
                  <c:v>0.5</c:v>
                </c:pt>
                <c:pt idx="24781">
                  <c:v>0.51515151515151503</c:v>
                </c:pt>
                <c:pt idx="24782">
                  <c:v>0.53030303030303005</c:v>
                </c:pt>
                <c:pt idx="24783">
                  <c:v>0.54545454545454497</c:v>
                </c:pt>
                <c:pt idx="24784">
                  <c:v>0.56060606060606</c:v>
                </c:pt>
                <c:pt idx="24785">
                  <c:v>0.57575757575757502</c:v>
                </c:pt>
                <c:pt idx="24786">
                  <c:v>0.59090909090909005</c:v>
                </c:pt>
                <c:pt idx="24787">
                  <c:v>0.60606060606060597</c:v>
                </c:pt>
                <c:pt idx="24788">
                  <c:v>0.62121212121212099</c:v>
                </c:pt>
                <c:pt idx="24789">
                  <c:v>0.63636363636363602</c:v>
                </c:pt>
                <c:pt idx="24790">
                  <c:v>0.65151515151515105</c:v>
                </c:pt>
                <c:pt idx="24791">
                  <c:v>0.66666666666666596</c:v>
                </c:pt>
                <c:pt idx="24792">
                  <c:v>0.68181818181818099</c:v>
                </c:pt>
                <c:pt idx="24793">
                  <c:v>0.69696969696969702</c:v>
                </c:pt>
                <c:pt idx="24794">
                  <c:v>0.71212121212121204</c:v>
                </c:pt>
                <c:pt idx="24795">
                  <c:v>0.72727272727272696</c:v>
                </c:pt>
                <c:pt idx="24796">
                  <c:v>0.74242424242424199</c:v>
                </c:pt>
                <c:pt idx="24797">
                  <c:v>0.75757575757575701</c:v>
                </c:pt>
                <c:pt idx="24798">
                  <c:v>0.77272727272727204</c:v>
                </c:pt>
                <c:pt idx="24799">
                  <c:v>0.78787878787878696</c:v>
                </c:pt>
                <c:pt idx="24800">
                  <c:v>0.80303030303030298</c:v>
                </c:pt>
                <c:pt idx="24801">
                  <c:v>0.81818181818181801</c:v>
                </c:pt>
                <c:pt idx="24802">
                  <c:v>0.83333333333333304</c:v>
                </c:pt>
                <c:pt idx="24803">
                  <c:v>0.84848484848484795</c:v>
                </c:pt>
                <c:pt idx="24804">
                  <c:v>0.86363636363636298</c:v>
                </c:pt>
                <c:pt idx="24805">
                  <c:v>0.87878787878787801</c:v>
                </c:pt>
                <c:pt idx="24806">
                  <c:v>0.89393939393939303</c:v>
                </c:pt>
                <c:pt idx="24807">
                  <c:v>0.90909090909090895</c:v>
                </c:pt>
                <c:pt idx="24808">
                  <c:v>0.92424242424242398</c:v>
                </c:pt>
                <c:pt idx="24809">
                  <c:v>0.939393939393939</c:v>
                </c:pt>
                <c:pt idx="24810">
                  <c:v>0.95454545454545403</c:v>
                </c:pt>
                <c:pt idx="24811">
                  <c:v>0.96969696969696895</c:v>
                </c:pt>
                <c:pt idx="24812">
                  <c:v>0.98484848484848397</c:v>
                </c:pt>
                <c:pt idx="24813">
                  <c:v>0</c:v>
                </c:pt>
                <c:pt idx="24814">
                  <c:v>1.5625E-2</c:v>
                </c:pt>
                <c:pt idx="24815">
                  <c:v>3.125E-2</c:v>
                </c:pt>
                <c:pt idx="24816">
                  <c:v>4.6875E-2</c:v>
                </c:pt>
                <c:pt idx="24817">
                  <c:v>6.25E-2</c:v>
                </c:pt>
                <c:pt idx="24818">
                  <c:v>7.8125E-2</c:v>
                </c:pt>
                <c:pt idx="24819">
                  <c:v>9.375E-2</c:v>
                </c:pt>
                <c:pt idx="24820">
                  <c:v>0.109375</c:v>
                </c:pt>
                <c:pt idx="24821">
                  <c:v>0.125</c:v>
                </c:pt>
                <c:pt idx="24822">
                  <c:v>0.140625</c:v>
                </c:pt>
                <c:pt idx="24823">
                  <c:v>0.15625</c:v>
                </c:pt>
                <c:pt idx="24824">
                  <c:v>0.171875</c:v>
                </c:pt>
                <c:pt idx="24825">
                  <c:v>0.1875</c:v>
                </c:pt>
                <c:pt idx="24826">
                  <c:v>0.203125</c:v>
                </c:pt>
                <c:pt idx="24827">
                  <c:v>0.21875</c:v>
                </c:pt>
                <c:pt idx="24828">
                  <c:v>0.234375</c:v>
                </c:pt>
                <c:pt idx="24829">
                  <c:v>0.25</c:v>
                </c:pt>
                <c:pt idx="24830">
                  <c:v>0.265625</c:v>
                </c:pt>
                <c:pt idx="24831">
                  <c:v>0.28125</c:v>
                </c:pt>
                <c:pt idx="24832">
                  <c:v>0.296875</c:v>
                </c:pt>
                <c:pt idx="24833">
                  <c:v>0.3125</c:v>
                </c:pt>
                <c:pt idx="24834">
                  <c:v>0.328125</c:v>
                </c:pt>
                <c:pt idx="24835">
                  <c:v>0.34375</c:v>
                </c:pt>
                <c:pt idx="24836">
                  <c:v>0.359375</c:v>
                </c:pt>
                <c:pt idx="24837">
                  <c:v>0.375</c:v>
                </c:pt>
                <c:pt idx="24838">
                  <c:v>0.390625</c:v>
                </c:pt>
                <c:pt idx="24839">
                  <c:v>0.40625</c:v>
                </c:pt>
                <c:pt idx="24840">
                  <c:v>0.421875</c:v>
                </c:pt>
                <c:pt idx="24841">
                  <c:v>0.4375</c:v>
                </c:pt>
                <c:pt idx="24842">
                  <c:v>0.453125</c:v>
                </c:pt>
                <c:pt idx="24843">
                  <c:v>0.46875</c:v>
                </c:pt>
                <c:pt idx="24844">
                  <c:v>0.484375</c:v>
                </c:pt>
                <c:pt idx="24845">
                  <c:v>0.5</c:v>
                </c:pt>
                <c:pt idx="24846">
                  <c:v>0.515625</c:v>
                </c:pt>
                <c:pt idx="24847">
                  <c:v>0.53125</c:v>
                </c:pt>
                <c:pt idx="24848">
                  <c:v>0.546875</c:v>
                </c:pt>
                <c:pt idx="24849">
                  <c:v>0.5625</c:v>
                </c:pt>
                <c:pt idx="24850">
                  <c:v>0.578125</c:v>
                </c:pt>
                <c:pt idx="24851">
                  <c:v>0.59375</c:v>
                </c:pt>
                <c:pt idx="24852">
                  <c:v>0.609375</c:v>
                </c:pt>
                <c:pt idx="24853">
                  <c:v>0.625</c:v>
                </c:pt>
                <c:pt idx="24854">
                  <c:v>0.640625</c:v>
                </c:pt>
                <c:pt idx="24855">
                  <c:v>0.65625</c:v>
                </c:pt>
                <c:pt idx="24856">
                  <c:v>0.671875</c:v>
                </c:pt>
                <c:pt idx="24857">
                  <c:v>0.6875</c:v>
                </c:pt>
                <c:pt idx="24858">
                  <c:v>0.703125</c:v>
                </c:pt>
                <c:pt idx="24859">
                  <c:v>0.71875</c:v>
                </c:pt>
                <c:pt idx="24860">
                  <c:v>0.734375</c:v>
                </c:pt>
                <c:pt idx="24861">
                  <c:v>0.75</c:v>
                </c:pt>
                <c:pt idx="24862">
                  <c:v>0.765625</c:v>
                </c:pt>
                <c:pt idx="24863">
                  <c:v>0.78125</c:v>
                </c:pt>
                <c:pt idx="24864">
                  <c:v>0.796875</c:v>
                </c:pt>
                <c:pt idx="24865">
                  <c:v>0.8125</c:v>
                </c:pt>
                <c:pt idx="24866">
                  <c:v>0.828125</c:v>
                </c:pt>
                <c:pt idx="24867">
                  <c:v>0.84375</c:v>
                </c:pt>
                <c:pt idx="24868">
                  <c:v>0.859375</c:v>
                </c:pt>
                <c:pt idx="24869">
                  <c:v>0.875</c:v>
                </c:pt>
                <c:pt idx="24870">
                  <c:v>0.890625</c:v>
                </c:pt>
                <c:pt idx="24871">
                  <c:v>0.90625</c:v>
                </c:pt>
                <c:pt idx="24872">
                  <c:v>0.921875</c:v>
                </c:pt>
                <c:pt idx="24873">
                  <c:v>0.9375</c:v>
                </c:pt>
                <c:pt idx="24874">
                  <c:v>0.953125</c:v>
                </c:pt>
                <c:pt idx="24875">
                  <c:v>0.96875</c:v>
                </c:pt>
                <c:pt idx="24876">
                  <c:v>0.984375</c:v>
                </c:pt>
                <c:pt idx="24877">
                  <c:v>0</c:v>
                </c:pt>
                <c:pt idx="24878">
                  <c:v>2.3255813953488299E-2</c:v>
                </c:pt>
                <c:pt idx="24879">
                  <c:v>4.6511627906976702E-2</c:v>
                </c:pt>
                <c:pt idx="24880">
                  <c:v>6.9767441860465101E-2</c:v>
                </c:pt>
                <c:pt idx="24881">
                  <c:v>9.3023255813953404E-2</c:v>
                </c:pt>
                <c:pt idx="24882">
                  <c:v>0.116279069767441</c:v>
                </c:pt>
                <c:pt idx="24883">
                  <c:v>0.13953488372093001</c:v>
                </c:pt>
                <c:pt idx="24884">
                  <c:v>0.16279069767441801</c:v>
                </c:pt>
                <c:pt idx="24885">
                  <c:v>0.186046511627906</c:v>
                </c:pt>
                <c:pt idx="24886">
                  <c:v>0.209302325581395</c:v>
                </c:pt>
                <c:pt idx="24887">
                  <c:v>0.232558139534883</c:v>
                </c:pt>
                <c:pt idx="24888">
                  <c:v>0.25581395348837199</c:v>
                </c:pt>
                <c:pt idx="24889">
                  <c:v>0.27906976744186002</c:v>
                </c:pt>
                <c:pt idx="24890">
                  <c:v>0.30232558139534799</c:v>
                </c:pt>
                <c:pt idx="24891">
                  <c:v>0.32558139534883701</c:v>
                </c:pt>
                <c:pt idx="24892">
                  <c:v>0.34883720930232498</c:v>
                </c:pt>
                <c:pt idx="24893">
                  <c:v>0.372093023255813</c:v>
                </c:pt>
                <c:pt idx="24894">
                  <c:v>0.39534883720930197</c:v>
                </c:pt>
                <c:pt idx="24895">
                  <c:v>0.41860465116279</c:v>
                </c:pt>
                <c:pt idx="24896">
                  <c:v>0.44186046511627902</c:v>
                </c:pt>
                <c:pt idx="24897">
                  <c:v>0.46511627906976699</c:v>
                </c:pt>
                <c:pt idx="24898">
                  <c:v>0.48837209302325502</c:v>
                </c:pt>
                <c:pt idx="24899">
                  <c:v>0.51162790697674398</c:v>
                </c:pt>
                <c:pt idx="24900">
                  <c:v>0.53488372093023195</c:v>
                </c:pt>
                <c:pt idx="24901">
                  <c:v>0.55813953488372003</c:v>
                </c:pt>
                <c:pt idx="24902">
                  <c:v>0.581395348837209</c:v>
                </c:pt>
                <c:pt idx="24903">
                  <c:v>0.60465116279069697</c:v>
                </c:pt>
                <c:pt idx="24904">
                  <c:v>0.62790697674418605</c:v>
                </c:pt>
                <c:pt idx="24905">
                  <c:v>0.65116279069767402</c:v>
                </c:pt>
                <c:pt idx="24906">
                  <c:v>0.67441860465116199</c:v>
                </c:pt>
                <c:pt idx="24907">
                  <c:v>0.69767441860465096</c:v>
                </c:pt>
                <c:pt idx="24908">
                  <c:v>0.72093023255813904</c:v>
                </c:pt>
                <c:pt idx="24909">
                  <c:v>0.74418604651162701</c:v>
                </c:pt>
                <c:pt idx="24910">
                  <c:v>0.76744186046511598</c:v>
                </c:pt>
                <c:pt idx="24911">
                  <c:v>0.79069767441860395</c:v>
                </c:pt>
                <c:pt idx="24912">
                  <c:v>0.81395348837209303</c:v>
                </c:pt>
                <c:pt idx="24913">
                  <c:v>0.837209302325581</c:v>
                </c:pt>
                <c:pt idx="24914">
                  <c:v>0.86046511627906896</c:v>
                </c:pt>
                <c:pt idx="24915">
                  <c:v>0.88372093023255804</c:v>
                </c:pt>
                <c:pt idx="24916">
                  <c:v>0.90697674418604601</c:v>
                </c:pt>
                <c:pt idx="24917">
                  <c:v>0.93023255813953398</c:v>
                </c:pt>
                <c:pt idx="24918">
                  <c:v>0.95348837209302295</c:v>
                </c:pt>
                <c:pt idx="24919">
                  <c:v>0.97674418604651103</c:v>
                </c:pt>
                <c:pt idx="24920">
                  <c:v>0</c:v>
                </c:pt>
                <c:pt idx="24921">
                  <c:v>0.04</c:v>
                </c:pt>
                <c:pt idx="24922">
                  <c:v>0.08</c:v>
                </c:pt>
                <c:pt idx="24923">
                  <c:v>0.12</c:v>
                </c:pt>
                <c:pt idx="24924">
                  <c:v>0.16</c:v>
                </c:pt>
                <c:pt idx="24925">
                  <c:v>0.2</c:v>
                </c:pt>
                <c:pt idx="24926">
                  <c:v>0.24</c:v>
                </c:pt>
                <c:pt idx="24927">
                  <c:v>0.28000000000000003</c:v>
                </c:pt>
                <c:pt idx="24928">
                  <c:v>0.32</c:v>
                </c:pt>
                <c:pt idx="24929">
                  <c:v>0.36</c:v>
                </c:pt>
                <c:pt idx="24930">
                  <c:v>0.4</c:v>
                </c:pt>
                <c:pt idx="24931">
                  <c:v>0.44</c:v>
                </c:pt>
                <c:pt idx="24932">
                  <c:v>0.48</c:v>
                </c:pt>
                <c:pt idx="24933">
                  <c:v>0.52</c:v>
                </c:pt>
                <c:pt idx="24934">
                  <c:v>0.56000000000000005</c:v>
                </c:pt>
                <c:pt idx="24935">
                  <c:v>0.6</c:v>
                </c:pt>
                <c:pt idx="24936">
                  <c:v>0.64</c:v>
                </c:pt>
                <c:pt idx="24937">
                  <c:v>0.68</c:v>
                </c:pt>
                <c:pt idx="24938">
                  <c:v>0.72</c:v>
                </c:pt>
                <c:pt idx="24939">
                  <c:v>0.76</c:v>
                </c:pt>
                <c:pt idx="24940">
                  <c:v>0.8</c:v>
                </c:pt>
                <c:pt idx="24941">
                  <c:v>0.84</c:v>
                </c:pt>
                <c:pt idx="24942">
                  <c:v>0.88</c:v>
                </c:pt>
                <c:pt idx="24943">
                  <c:v>0.92</c:v>
                </c:pt>
                <c:pt idx="24944">
                  <c:v>0.96</c:v>
                </c:pt>
                <c:pt idx="24945">
                  <c:v>0</c:v>
                </c:pt>
                <c:pt idx="24946">
                  <c:v>7.1428571428571397E-2</c:v>
                </c:pt>
                <c:pt idx="24947">
                  <c:v>0.14285714285714199</c:v>
                </c:pt>
                <c:pt idx="24948">
                  <c:v>0.214285714285714</c:v>
                </c:pt>
                <c:pt idx="24949">
                  <c:v>0.28571428571428498</c:v>
                </c:pt>
                <c:pt idx="24950">
                  <c:v>0.35714285714285698</c:v>
                </c:pt>
                <c:pt idx="24951">
                  <c:v>0.42857142857142799</c:v>
                </c:pt>
                <c:pt idx="24952">
                  <c:v>0.5</c:v>
                </c:pt>
                <c:pt idx="24953">
                  <c:v>0.57142857142857095</c:v>
                </c:pt>
                <c:pt idx="24954">
                  <c:v>0.64285714285714202</c:v>
                </c:pt>
                <c:pt idx="24955">
                  <c:v>0.71428571428571397</c:v>
                </c:pt>
                <c:pt idx="24956">
                  <c:v>0.78571428571428503</c:v>
                </c:pt>
                <c:pt idx="24957">
                  <c:v>0.85714285714285698</c:v>
                </c:pt>
                <c:pt idx="24958">
                  <c:v>0.92857142857142805</c:v>
                </c:pt>
                <c:pt idx="24959">
                  <c:v>0</c:v>
                </c:pt>
                <c:pt idx="24960">
                  <c:v>1.01010101010101E-2</c:v>
                </c:pt>
                <c:pt idx="24961">
                  <c:v>2.02020202020202E-2</c:v>
                </c:pt>
                <c:pt idx="24962">
                  <c:v>3.03030303030303E-2</c:v>
                </c:pt>
                <c:pt idx="24963">
                  <c:v>4.0404040404040401E-2</c:v>
                </c:pt>
                <c:pt idx="24964">
                  <c:v>5.0505050505050497E-2</c:v>
                </c:pt>
                <c:pt idx="24965">
                  <c:v>6.0606060606060601E-2</c:v>
                </c:pt>
                <c:pt idx="24966">
                  <c:v>7.0707070707070704E-2</c:v>
                </c:pt>
                <c:pt idx="24967">
                  <c:v>8.0808080808080801E-2</c:v>
                </c:pt>
                <c:pt idx="24968">
                  <c:v>9.0909090909090898E-2</c:v>
                </c:pt>
                <c:pt idx="24969">
                  <c:v>0.10101010101010099</c:v>
                </c:pt>
                <c:pt idx="24970">
                  <c:v>0.11111111111111099</c:v>
                </c:pt>
                <c:pt idx="24971">
                  <c:v>0.12121212121212099</c:v>
                </c:pt>
                <c:pt idx="24972">
                  <c:v>0.13131313131313099</c:v>
                </c:pt>
                <c:pt idx="24973">
                  <c:v>0.14141414141414099</c:v>
                </c:pt>
                <c:pt idx="24974">
                  <c:v>0.15151515151515099</c:v>
                </c:pt>
                <c:pt idx="24975">
                  <c:v>0.16161616161616099</c:v>
                </c:pt>
                <c:pt idx="24976">
                  <c:v>0.17171717171717099</c:v>
                </c:pt>
                <c:pt idx="24977">
                  <c:v>0.18181818181818099</c:v>
                </c:pt>
                <c:pt idx="24978">
                  <c:v>0.19191919191919099</c:v>
                </c:pt>
                <c:pt idx="24979">
                  <c:v>0.20202020202020199</c:v>
                </c:pt>
                <c:pt idx="24980">
                  <c:v>0.21212121212121199</c:v>
                </c:pt>
                <c:pt idx="24981">
                  <c:v>0.22222222222222199</c:v>
                </c:pt>
                <c:pt idx="24982">
                  <c:v>0.23232323232323199</c:v>
                </c:pt>
                <c:pt idx="24983">
                  <c:v>0.24242424242424199</c:v>
                </c:pt>
                <c:pt idx="24984">
                  <c:v>0.25252525252525199</c:v>
                </c:pt>
                <c:pt idx="24985">
                  <c:v>0.26262626262626199</c:v>
                </c:pt>
                <c:pt idx="24986">
                  <c:v>0.27272727272727199</c:v>
                </c:pt>
                <c:pt idx="24987">
                  <c:v>0.28282828282828198</c:v>
                </c:pt>
                <c:pt idx="24988">
                  <c:v>0.29292929292929198</c:v>
                </c:pt>
                <c:pt idx="24989">
                  <c:v>0.30303030303030298</c:v>
                </c:pt>
                <c:pt idx="24990">
                  <c:v>0.31313131313131298</c:v>
                </c:pt>
                <c:pt idx="24991">
                  <c:v>0.32323232323232298</c:v>
                </c:pt>
                <c:pt idx="24992">
                  <c:v>0.33333333333333298</c:v>
                </c:pt>
                <c:pt idx="24993">
                  <c:v>0.34343434343434298</c:v>
                </c:pt>
                <c:pt idx="24994">
                  <c:v>0.35353535353535298</c:v>
                </c:pt>
                <c:pt idx="24995">
                  <c:v>0.36363636363636298</c:v>
                </c:pt>
                <c:pt idx="24996">
                  <c:v>0.37373737373737298</c:v>
                </c:pt>
                <c:pt idx="24997">
                  <c:v>0.38383838383838298</c:v>
                </c:pt>
                <c:pt idx="24998">
                  <c:v>0.39393939393939298</c:v>
                </c:pt>
                <c:pt idx="24999">
                  <c:v>0.40404040404040398</c:v>
                </c:pt>
                <c:pt idx="25000">
                  <c:v>0.41414141414141398</c:v>
                </c:pt>
                <c:pt idx="25001">
                  <c:v>0.42424242424242398</c:v>
                </c:pt>
                <c:pt idx="25002">
                  <c:v>0.43434343434343398</c:v>
                </c:pt>
                <c:pt idx="25003">
                  <c:v>0.44444444444444398</c:v>
                </c:pt>
                <c:pt idx="25004">
                  <c:v>0.45454545454545398</c:v>
                </c:pt>
                <c:pt idx="25005">
                  <c:v>0.46464646464646397</c:v>
                </c:pt>
                <c:pt idx="25006">
                  <c:v>0.47474747474747397</c:v>
                </c:pt>
                <c:pt idx="25007">
                  <c:v>0.48484848484848397</c:v>
                </c:pt>
                <c:pt idx="25008">
                  <c:v>0.49494949494949497</c:v>
                </c:pt>
                <c:pt idx="25009">
                  <c:v>0.50505050505050497</c:v>
                </c:pt>
                <c:pt idx="25010">
                  <c:v>0.51515151515151503</c:v>
                </c:pt>
                <c:pt idx="25011">
                  <c:v>0.52525252525252497</c:v>
                </c:pt>
                <c:pt idx="25012">
                  <c:v>0.53535353535353503</c:v>
                </c:pt>
                <c:pt idx="25013">
                  <c:v>0.54545454545454497</c:v>
                </c:pt>
                <c:pt idx="25014">
                  <c:v>0.55555555555555503</c:v>
                </c:pt>
                <c:pt idx="25015">
                  <c:v>0.56565656565656497</c:v>
                </c:pt>
                <c:pt idx="25016">
                  <c:v>0.57575757575757502</c:v>
                </c:pt>
                <c:pt idx="25017">
                  <c:v>0.58585858585858497</c:v>
                </c:pt>
                <c:pt idx="25018">
                  <c:v>0.59595959595959502</c:v>
                </c:pt>
                <c:pt idx="25019">
                  <c:v>0.60606060606060597</c:v>
                </c:pt>
                <c:pt idx="25020">
                  <c:v>0.61616161616161602</c:v>
                </c:pt>
                <c:pt idx="25021">
                  <c:v>0.62626262626262597</c:v>
                </c:pt>
                <c:pt idx="25022">
                  <c:v>0.63636363636363602</c:v>
                </c:pt>
                <c:pt idx="25023">
                  <c:v>0.64646464646464596</c:v>
                </c:pt>
                <c:pt idx="25024">
                  <c:v>0.65656565656565602</c:v>
                </c:pt>
                <c:pt idx="25025">
                  <c:v>0.66666666666666596</c:v>
                </c:pt>
                <c:pt idx="25026">
                  <c:v>0.67676767676767602</c:v>
                </c:pt>
                <c:pt idx="25027">
                  <c:v>0.68686868686868596</c:v>
                </c:pt>
                <c:pt idx="25028">
                  <c:v>0.69696969696969702</c:v>
                </c:pt>
                <c:pt idx="25029">
                  <c:v>0.70707070707070696</c:v>
                </c:pt>
                <c:pt idx="25030">
                  <c:v>0.71717171717171702</c:v>
                </c:pt>
                <c:pt idx="25031">
                  <c:v>0.72727272727272696</c:v>
                </c:pt>
                <c:pt idx="25032">
                  <c:v>0.73737373737373701</c:v>
                </c:pt>
                <c:pt idx="25033">
                  <c:v>0.74747474747474696</c:v>
                </c:pt>
                <c:pt idx="25034">
                  <c:v>0.75757575757575701</c:v>
                </c:pt>
                <c:pt idx="25035">
                  <c:v>0.76767676767676696</c:v>
                </c:pt>
                <c:pt idx="25036">
                  <c:v>0.77777777777777701</c:v>
                </c:pt>
                <c:pt idx="25037">
                  <c:v>0.78787878787878696</c:v>
                </c:pt>
                <c:pt idx="25038">
                  <c:v>0.79797979797979801</c:v>
                </c:pt>
                <c:pt idx="25039">
                  <c:v>0.80808080808080796</c:v>
                </c:pt>
                <c:pt idx="25040">
                  <c:v>0.81818181818181801</c:v>
                </c:pt>
                <c:pt idx="25041">
                  <c:v>0.82828282828282795</c:v>
                </c:pt>
                <c:pt idx="25042">
                  <c:v>0.83838383838383801</c:v>
                </c:pt>
                <c:pt idx="25043">
                  <c:v>0.84848484848484795</c:v>
                </c:pt>
                <c:pt idx="25044">
                  <c:v>0.85858585858585801</c:v>
                </c:pt>
                <c:pt idx="25045">
                  <c:v>0.86868686868686795</c:v>
                </c:pt>
                <c:pt idx="25046">
                  <c:v>0.87878787878787801</c:v>
                </c:pt>
                <c:pt idx="25047">
                  <c:v>0.88888888888888795</c:v>
                </c:pt>
                <c:pt idx="25048">
                  <c:v>0.89898989898989901</c:v>
                </c:pt>
                <c:pt idx="25049">
                  <c:v>0.90909090909090895</c:v>
                </c:pt>
                <c:pt idx="25050">
                  <c:v>0.919191919191919</c:v>
                </c:pt>
                <c:pt idx="25051">
                  <c:v>0.92929292929292895</c:v>
                </c:pt>
                <c:pt idx="25052">
                  <c:v>0.939393939393939</c:v>
                </c:pt>
                <c:pt idx="25053">
                  <c:v>0.94949494949494895</c:v>
                </c:pt>
                <c:pt idx="25054">
                  <c:v>0.959595959595959</c:v>
                </c:pt>
                <c:pt idx="25055">
                  <c:v>0.96969696969696895</c:v>
                </c:pt>
                <c:pt idx="25056">
                  <c:v>0.979797979797979</c:v>
                </c:pt>
                <c:pt idx="25057">
                  <c:v>0.98989898989898994</c:v>
                </c:pt>
                <c:pt idx="25058">
                  <c:v>0</c:v>
                </c:pt>
                <c:pt idx="25059">
                  <c:v>1.1904761904761901E-2</c:v>
                </c:pt>
                <c:pt idx="25060">
                  <c:v>2.3809523809523801E-2</c:v>
                </c:pt>
                <c:pt idx="25061">
                  <c:v>3.5714285714285698E-2</c:v>
                </c:pt>
                <c:pt idx="25062">
                  <c:v>4.7619047619047603E-2</c:v>
                </c:pt>
                <c:pt idx="25063">
                  <c:v>5.95238095238095E-2</c:v>
                </c:pt>
                <c:pt idx="25064">
                  <c:v>7.1428571428571397E-2</c:v>
                </c:pt>
                <c:pt idx="25065">
                  <c:v>8.3333333333333301E-2</c:v>
                </c:pt>
                <c:pt idx="25066">
                  <c:v>9.5238095238095205E-2</c:v>
                </c:pt>
                <c:pt idx="25067">
                  <c:v>0.107142857142857</c:v>
                </c:pt>
                <c:pt idx="25068">
                  <c:v>0.119047619047619</c:v>
                </c:pt>
                <c:pt idx="25069">
                  <c:v>0.13095238095237999</c:v>
                </c:pt>
                <c:pt idx="25070">
                  <c:v>0.14285714285714199</c:v>
                </c:pt>
                <c:pt idx="25071">
                  <c:v>0.15476190476190399</c:v>
                </c:pt>
                <c:pt idx="25072">
                  <c:v>0.16666666666666599</c:v>
                </c:pt>
                <c:pt idx="25073">
                  <c:v>0.17857142857142799</c:v>
                </c:pt>
                <c:pt idx="25074">
                  <c:v>0.19047619047618999</c:v>
                </c:pt>
                <c:pt idx="25075">
                  <c:v>0.202380952380952</c:v>
                </c:pt>
                <c:pt idx="25076">
                  <c:v>0.214285714285714</c:v>
                </c:pt>
                <c:pt idx="25077">
                  <c:v>0.226190476190476</c:v>
                </c:pt>
                <c:pt idx="25078">
                  <c:v>0.238095238095238</c:v>
                </c:pt>
                <c:pt idx="25079">
                  <c:v>0.25</c:v>
                </c:pt>
                <c:pt idx="25080">
                  <c:v>0.26190476190476097</c:v>
                </c:pt>
                <c:pt idx="25081">
                  <c:v>0.273809523809523</c:v>
                </c:pt>
                <c:pt idx="25082">
                  <c:v>0.28571428571428498</c:v>
                </c:pt>
                <c:pt idx="25083">
                  <c:v>0.29761904761904701</c:v>
                </c:pt>
                <c:pt idx="25084">
                  <c:v>0.30952380952380898</c:v>
                </c:pt>
                <c:pt idx="25085">
                  <c:v>0.32142857142857101</c:v>
                </c:pt>
                <c:pt idx="25086">
                  <c:v>0.33333333333333298</c:v>
                </c:pt>
                <c:pt idx="25087">
                  <c:v>0.34523809523809501</c:v>
                </c:pt>
                <c:pt idx="25088">
                  <c:v>0.35714285714285698</c:v>
                </c:pt>
                <c:pt idx="25089">
                  <c:v>0.36904761904761901</c:v>
                </c:pt>
                <c:pt idx="25090">
                  <c:v>0.38095238095237999</c:v>
                </c:pt>
                <c:pt idx="25091">
                  <c:v>0.39285714285714202</c:v>
                </c:pt>
                <c:pt idx="25092">
                  <c:v>0.40476190476190399</c:v>
                </c:pt>
                <c:pt idx="25093">
                  <c:v>0.41666666666666602</c:v>
                </c:pt>
                <c:pt idx="25094">
                  <c:v>0.42857142857142799</c:v>
                </c:pt>
                <c:pt idx="25095">
                  <c:v>0.44047619047619002</c:v>
                </c:pt>
                <c:pt idx="25096">
                  <c:v>0.452380952380952</c:v>
                </c:pt>
                <c:pt idx="25097">
                  <c:v>0.46428571428571402</c:v>
                </c:pt>
                <c:pt idx="25098">
                  <c:v>0.476190476190476</c:v>
                </c:pt>
                <c:pt idx="25099">
                  <c:v>0.48809523809523803</c:v>
                </c:pt>
                <c:pt idx="25100">
                  <c:v>0.5</c:v>
                </c:pt>
                <c:pt idx="25101">
                  <c:v>0.51190476190476097</c:v>
                </c:pt>
                <c:pt idx="25102">
                  <c:v>0.52380952380952295</c:v>
                </c:pt>
                <c:pt idx="25103">
                  <c:v>0.53571428571428503</c:v>
                </c:pt>
                <c:pt idx="25104">
                  <c:v>0.54761904761904701</c:v>
                </c:pt>
                <c:pt idx="25105">
                  <c:v>0.55952380952380898</c:v>
                </c:pt>
                <c:pt idx="25106">
                  <c:v>0.57142857142857095</c:v>
                </c:pt>
                <c:pt idx="25107">
                  <c:v>0.58333333333333304</c:v>
                </c:pt>
                <c:pt idx="25108">
                  <c:v>0.59523809523809501</c:v>
                </c:pt>
                <c:pt idx="25109">
                  <c:v>0.60714285714285698</c:v>
                </c:pt>
                <c:pt idx="25110">
                  <c:v>0.61904761904761896</c:v>
                </c:pt>
                <c:pt idx="25111">
                  <c:v>0.63095238095238004</c:v>
                </c:pt>
                <c:pt idx="25112">
                  <c:v>0.64285714285714202</c:v>
                </c:pt>
                <c:pt idx="25113">
                  <c:v>0.65476190476190399</c:v>
                </c:pt>
                <c:pt idx="25114">
                  <c:v>0.66666666666666596</c:v>
                </c:pt>
                <c:pt idx="25115">
                  <c:v>0.67857142857142805</c:v>
                </c:pt>
                <c:pt idx="25116">
                  <c:v>0.69047619047619002</c:v>
                </c:pt>
                <c:pt idx="25117">
                  <c:v>0.702380952380952</c:v>
                </c:pt>
                <c:pt idx="25118">
                  <c:v>0.71428571428571397</c:v>
                </c:pt>
                <c:pt idx="25119">
                  <c:v>0.72619047619047605</c:v>
                </c:pt>
                <c:pt idx="25120">
                  <c:v>0.73809523809523803</c:v>
                </c:pt>
                <c:pt idx="25121">
                  <c:v>0.75</c:v>
                </c:pt>
                <c:pt idx="25122">
                  <c:v>0.76190476190476097</c:v>
                </c:pt>
                <c:pt idx="25123">
                  <c:v>0.77380952380952295</c:v>
                </c:pt>
                <c:pt idx="25124">
                  <c:v>0.78571428571428503</c:v>
                </c:pt>
                <c:pt idx="25125">
                  <c:v>0.79761904761904701</c:v>
                </c:pt>
                <c:pt idx="25126">
                  <c:v>0.80952380952380898</c:v>
                </c:pt>
                <c:pt idx="25127">
                  <c:v>0.82142857142857095</c:v>
                </c:pt>
                <c:pt idx="25128">
                  <c:v>0.83333333333333304</c:v>
                </c:pt>
                <c:pt idx="25129">
                  <c:v>0.84523809523809501</c:v>
                </c:pt>
                <c:pt idx="25130">
                  <c:v>0.85714285714285698</c:v>
                </c:pt>
                <c:pt idx="25131">
                  <c:v>0.86904761904761896</c:v>
                </c:pt>
                <c:pt idx="25132">
                  <c:v>0.88095238095238004</c:v>
                </c:pt>
                <c:pt idx="25133">
                  <c:v>0.89285714285714202</c:v>
                </c:pt>
                <c:pt idx="25134">
                  <c:v>0.90476190476190399</c:v>
                </c:pt>
                <c:pt idx="25135">
                  <c:v>0.91666666666666596</c:v>
                </c:pt>
                <c:pt idx="25136">
                  <c:v>0.92857142857142805</c:v>
                </c:pt>
                <c:pt idx="25137">
                  <c:v>0.94047619047619002</c:v>
                </c:pt>
                <c:pt idx="25138">
                  <c:v>0.952380952380952</c:v>
                </c:pt>
                <c:pt idx="25139">
                  <c:v>0.96428571428571397</c:v>
                </c:pt>
                <c:pt idx="25140">
                  <c:v>0.97619047619047605</c:v>
                </c:pt>
                <c:pt idx="25141">
                  <c:v>0.98809523809523803</c:v>
                </c:pt>
                <c:pt idx="25142">
                  <c:v>0</c:v>
                </c:pt>
                <c:pt idx="25143">
                  <c:v>0.02</c:v>
                </c:pt>
                <c:pt idx="25144">
                  <c:v>0.04</c:v>
                </c:pt>
                <c:pt idx="25145">
                  <c:v>0.06</c:v>
                </c:pt>
                <c:pt idx="25146">
                  <c:v>0.08</c:v>
                </c:pt>
                <c:pt idx="25147">
                  <c:v>0.1</c:v>
                </c:pt>
                <c:pt idx="25148">
                  <c:v>0.12</c:v>
                </c:pt>
                <c:pt idx="25149">
                  <c:v>0.14000000000000001</c:v>
                </c:pt>
                <c:pt idx="25150">
                  <c:v>0.16</c:v>
                </c:pt>
                <c:pt idx="25151">
                  <c:v>0.18</c:v>
                </c:pt>
                <c:pt idx="25152">
                  <c:v>0.2</c:v>
                </c:pt>
                <c:pt idx="25153">
                  <c:v>0.22</c:v>
                </c:pt>
                <c:pt idx="25154">
                  <c:v>0.24</c:v>
                </c:pt>
                <c:pt idx="25155">
                  <c:v>0.26</c:v>
                </c:pt>
                <c:pt idx="25156">
                  <c:v>0.28000000000000003</c:v>
                </c:pt>
                <c:pt idx="25157">
                  <c:v>0.3</c:v>
                </c:pt>
                <c:pt idx="25158">
                  <c:v>0.32</c:v>
                </c:pt>
                <c:pt idx="25159">
                  <c:v>0.34</c:v>
                </c:pt>
                <c:pt idx="25160">
                  <c:v>0.36</c:v>
                </c:pt>
                <c:pt idx="25161">
                  <c:v>0.38</c:v>
                </c:pt>
                <c:pt idx="25162">
                  <c:v>0.4</c:v>
                </c:pt>
                <c:pt idx="25163">
                  <c:v>0.42</c:v>
                </c:pt>
                <c:pt idx="25164">
                  <c:v>0.44</c:v>
                </c:pt>
                <c:pt idx="25165">
                  <c:v>0.46</c:v>
                </c:pt>
                <c:pt idx="25166">
                  <c:v>0.48</c:v>
                </c:pt>
                <c:pt idx="25167">
                  <c:v>0.5</c:v>
                </c:pt>
                <c:pt idx="25168">
                  <c:v>0.52</c:v>
                </c:pt>
                <c:pt idx="25169">
                  <c:v>0.54</c:v>
                </c:pt>
                <c:pt idx="25170">
                  <c:v>0.56000000000000005</c:v>
                </c:pt>
                <c:pt idx="25171">
                  <c:v>0.57999999999999996</c:v>
                </c:pt>
                <c:pt idx="25172">
                  <c:v>0.6</c:v>
                </c:pt>
                <c:pt idx="25173">
                  <c:v>0.62</c:v>
                </c:pt>
                <c:pt idx="25174">
                  <c:v>0.64</c:v>
                </c:pt>
                <c:pt idx="25175">
                  <c:v>0.66</c:v>
                </c:pt>
                <c:pt idx="25176">
                  <c:v>0.68</c:v>
                </c:pt>
                <c:pt idx="25177">
                  <c:v>0.7</c:v>
                </c:pt>
                <c:pt idx="25178">
                  <c:v>0.72</c:v>
                </c:pt>
                <c:pt idx="25179">
                  <c:v>0.74</c:v>
                </c:pt>
                <c:pt idx="25180">
                  <c:v>0.76</c:v>
                </c:pt>
                <c:pt idx="25181">
                  <c:v>0.78</c:v>
                </c:pt>
                <c:pt idx="25182">
                  <c:v>0.8</c:v>
                </c:pt>
                <c:pt idx="25183">
                  <c:v>0.82</c:v>
                </c:pt>
                <c:pt idx="25184">
                  <c:v>0.84</c:v>
                </c:pt>
                <c:pt idx="25185">
                  <c:v>0.86</c:v>
                </c:pt>
                <c:pt idx="25186">
                  <c:v>0.88</c:v>
                </c:pt>
                <c:pt idx="25187">
                  <c:v>0.9</c:v>
                </c:pt>
                <c:pt idx="25188">
                  <c:v>0.92</c:v>
                </c:pt>
                <c:pt idx="25189">
                  <c:v>0.94</c:v>
                </c:pt>
                <c:pt idx="25190">
                  <c:v>0.96</c:v>
                </c:pt>
                <c:pt idx="25191">
                  <c:v>0.98</c:v>
                </c:pt>
                <c:pt idx="25192">
                  <c:v>0</c:v>
                </c:pt>
                <c:pt idx="25193">
                  <c:v>2.04081632653061E-2</c:v>
                </c:pt>
                <c:pt idx="25194">
                  <c:v>4.08163265306122E-2</c:v>
                </c:pt>
                <c:pt idx="25195">
                  <c:v>6.1224489795918297E-2</c:v>
                </c:pt>
                <c:pt idx="25196">
                  <c:v>8.16326530612244E-2</c:v>
                </c:pt>
                <c:pt idx="25197">
                  <c:v>0.10204081632653</c:v>
                </c:pt>
                <c:pt idx="25198">
                  <c:v>0.122448979591836</c:v>
                </c:pt>
                <c:pt idx="25199">
                  <c:v>0.14285714285714199</c:v>
                </c:pt>
                <c:pt idx="25200">
                  <c:v>0.163265306122448</c:v>
                </c:pt>
                <c:pt idx="25201">
                  <c:v>0.183673469387755</c:v>
                </c:pt>
                <c:pt idx="25202">
                  <c:v>0.20408163265306101</c:v>
                </c:pt>
                <c:pt idx="25203">
                  <c:v>0.22448979591836701</c:v>
                </c:pt>
                <c:pt idx="25204">
                  <c:v>0.24489795918367299</c:v>
                </c:pt>
                <c:pt idx="25205">
                  <c:v>0.265306122448979</c:v>
                </c:pt>
                <c:pt idx="25206">
                  <c:v>0.28571428571428498</c:v>
                </c:pt>
                <c:pt idx="25207">
                  <c:v>0.30612244897959101</c:v>
                </c:pt>
                <c:pt idx="25208">
                  <c:v>0.32653061224489699</c:v>
                </c:pt>
                <c:pt idx="25209">
                  <c:v>0.34693877551020402</c:v>
                </c:pt>
                <c:pt idx="25210">
                  <c:v>0.36734693877551</c:v>
                </c:pt>
                <c:pt idx="25211">
                  <c:v>0.38775510204081598</c:v>
                </c:pt>
                <c:pt idx="25212">
                  <c:v>0.40816326530612201</c:v>
                </c:pt>
                <c:pt idx="25213">
                  <c:v>0.42857142857142799</c:v>
                </c:pt>
                <c:pt idx="25214">
                  <c:v>0.44897959183673403</c:v>
                </c:pt>
                <c:pt idx="25215">
                  <c:v>0.46938775510204001</c:v>
                </c:pt>
                <c:pt idx="25216">
                  <c:v>0.48979591836734598</c:v>
                </c:pt>
                <c:pt idx="25217">
                  <c:v>0.51020408163265296</c:v>
                </c:pt>
                <c:pt idx="25218">
                  <c:v>0.530612244897959</c:v>
                </c:pt>
                <c:pt idx="25219">
                  <c:v>0.55102040816326503</c:v>
                </c:pt>
                <c:pt idx="25220">
                  <c:v>0.57142857142857095</c:v>
                </c:pt>
                <c:pt idx="25221">
                  <c:v>0.59183673469387699</c:v>
                </c:pt>
                <c:pt idx="25222">
                  <c:v>0.61224489795918302</c:v>
                </c:pt>
                <c:pt idx="25223">
                  <c:v>0.63265306122448906</c:v>
                </c:pt>
                <c:pt idx="25224">
                  <c:v>0.65306122448979498</c:v>
                </c:pt>
                <c:pt idx="25225">
                  <c:v>0.67346938775510201</c:v>
                </c:pt>
                <c:pt idx="25226">
                  <c:v>0.69387755102040805</c:v>
                </c:pt>
                <c:pt idx="25227">
                  <c:v>0.71428571428571397</c:v>
                </c:pt>
                <c:pt idx="25228">
                  <c:v>0.73469387755102</c:v>
                </c:pt>
                <c:pt idx="25229">
                  <c:v>0.75510204081632604</c:v>
                </c:pt>
                <c:pt idx="25230">
                  <c:v>0.77551020408163196</c:v>
                </c:pt>
                <c:pt idx="25231">
                  <c:v>0.79591836734693799</c:v>
                </c:pt>
                <c:pt idx="25232">
                  <c:v>0.81632653061224403</c:v>
                </c:pt>
                <c:pt idx="25233">
                  <c:v>0.83673469387755095</c:v>
                </c:pt>
                <c:pt idx="25234">
                  <c:v>0.85714285714285698</c:v>
                </c:pt>
                <c:pt idx="25235">
                  <c:v>0.87755102040816302</c:v>
                </c:pt>
                <c:pt idx="25236">
                  <c:v>0.89795918367346905</c:v>
                </c:pt>
                <c:pt idx="25237">
                  <c:v>0.91836734693877498</c:v>
                </c:pt>
                <c:pt idx="25238">
                  <c:v>0.93877551020408101</c:v>
                </c:pt>
                <c:pt idx="25239">
                  <c:v>0.95918367346938704</c:v>
                </c:pt>
                <c:pt idx="25240">
                  <c:v>0.97959183673469297</c:v>
                </c:pt>
                <c:pt idx="25241">
                  <c:v>0</c:v>
                </c:pt>
                <c:pt idx="25242">
                  <c:v>7.8740157480314907E-3</c:v>
                </c:pt>
                <c:pt idx="25243">
                  <c:v>1.5748031496062902E-2</c:v>
                </c:pt>
                <c:pt idx="25244">
                  <c:v>2.3622047244094401E-2</c:v>
                </c:pt>
                <c:pt idx="25245">
                  <c:v>3.1496062992125901E-2</c:v>
                </c:pt>
                <c:pt idx="25246">
                  <c:v>3.9370078740157403E-2</c:v>
                </c:pt>
                <c:pt idx="25247">
                  <c:v>4.7244094488188899E-2</c:v>
                </c:pt>
                <c:pt idx="25248">
                  <c:v>5.5118110236220402E-2</c:v>
                </c:pt>
                <c:pt idx="25249">
                  <c:v>6.2992125984251898E-2</c:v>
                </c:pt>
                <c:pt idx="25250">
                  <c:v>7.0866141732283394E-2</c:v>
                </c:pt>
                <c:pt idx="25251">
                  <c:v>7.8740157480314904E-2</c:v>
                </c:pt>
                <c:pt idx="25252">
                  <c:v>8.66141732283464E-2</c:v>
                </c:pt>
                <c:pt idx="25253">
                  <c:v>9.4488188976377896E-2</c:v>
                </c:pt>
                <c:pt idx="25254">
                  <c:v>0.102362204724409</c:v>
                </c:pt>
                <c:pt idx="25255">
                  <c:v>0.11023622047244</c:v>
                </c:pt>
                <c:pt idx="25256">
                  <c:v>0.118110236220472</c:v>
                </c:pt>
                <c:pt idx="25257">
                  <c:v>0.12598425196850299</c:v>
                </c:pt>
                <c:pt idx="25258">
                  <c:v>0.133858267716535</c:v>
                </c:pt>
                <c:pt idx="25259">
                  <c:v>0.14173228346456601</c:v>
                </c:pt>
                <c:pt idx="25260">
                  <c:v>0.14960629921259799</c:v>
                </c:pt>
                <c:pt idx="25261">
                  <c:v>0.157480314960629</c:v>
                </c:pt>
                <c:pt idx="25262">
                  <c:v>0.16535433070866101</c:v>
                </c:pt>
                <c:pt idx="25263">
                  <c:v>0.173228346456692</c:v>
                </c:pt>
                <c:pt idx="25264">
                  <c:v>0.181102362204724</c:v>
                </c:pt>
                <c:pt idx="25265">
                  <c:v>0.18897637795275499</c:v>
                </c:pt>
                <c:pt idx="25266">
                  <c:v>0.196850393700787</c:v>
                </c:pt>
                <c:pt idx="25267">
                  <c:v>0.20472440944881801</c:v>
                </c:pt>
                <c:pt idx="25268">
                  <c:v>0.21259842519684999</c:v>
                </c:pt>
                <c:pt idx="25269">
                  <c:v>0.220472440944881</c:v>
                </c:pt>
                <c:pt idx="25270">
                  <c:v>0.22834645669291301</c:v>
                </c:pt>
                <c:pt idx="25271">
                  <c:v>0.23622047244094399</c:v>
                </c:pt>
                <c:pt idx="25272">
                  <c:v>0.244094488188976</c:v>
                </c:pt>
                <c:pt idx="25273">
                  <c:v>0.25196850393700698</c:v>
                </c:pt>
                <c:pt idx="25274">
                  <c:v>0.25984251968503902</c:v>
                </c:pt>
                <c:pt idx="25275">
                  <c:v>0.26771653543307</c:v>
                </c:pt>
                <c:pt idx="25276">
                  <c:v>0.27559055118110198</c:v>
                </c:pt>
                <c:pt idx="25277">
                  <c:v>0.28346456692913302</c:v>
                </c:pt>
                <c:pt idx="25278">
                  <c:v>0.291338582677165</c:v>
                </c:pt>
                <c:pt idx="25279">
                  <c:v>0.29921259842519599</c:v>
                </c:pt>
                <c:pt idx="25280">
                  <c:v>0.30708661417322802</c:v>
                </c:pt>
                <c:pt idx="25281">
                  <c:v>0.31496062992125901</c:v>
                </c:pt>
                <c:pt idx="25282">
                  <c:v>0.32283464566929099</c:v>
                </c:pt>
                <c:pt idx="25283">
                  <c:v>0.33070866141732203</c:v>
                </c:pt>
                <c:pt idx="25284">
                  <c:v>0.33858267716535401</c:v>
                </c:pt>
                <c:pt idx="25285">
                  <c:v>0.34645669291338499</c:v>
                </c:pt>
                <c:pt idx="25286">
                  <c:v>0.35433070866141703</c:v>
                </c:pt>
                <c:pt idx="25287">
                  <c:v>0.36220472440944801</c:v>
                </c:pt>
                <c:pt idx="25288">
                  <c:v>0.37007874015747999</c:v>
                </c:pt>
                <c:pt idx="25289">
                  <c:v>0.37795275590551097</c:v>
                </c:pt>
                <c:pt idx="25290">
                  <c:v>0.38582677165354301</c:v>
                </c:pt>
                <c:pt idx="25291">
                  <c:v>0.39370078740157399</c:v>
                </c:pt>
                <c:pt idx="25292">
                  <c:v>0.40157480314960597</c:v>
                </c:pt>
                <c:pt idx="25293">
                  <c:v>0.40944881889763701</c:v>
                </c:pt>
                <c:pt idx="25294">
                  <c:v>0.41732283464566899</c:v>
                </c:pt>
                <c:pt idx="25295">
                  <c:v>0.42519685039369998</c:v>
                </c:pt>
                <c:pt idx="25296">
                  <c:v>0.43307086614173201</c:v>
                </c:pt>
                <c:pt idx="25297">
                  <c:v>0.440944881889763</c:v>
                </c:pt>
                <c:pt idx="25298">
                  <c:v>0.44881889763779498</c:v>
                </c:pt>
                <c:pt idx="25299">
                  <c:v>0.45669291338582602</c:v>
                </c:pt>
                <c:pt idx="25300">
                  <c:v>0.464566929133858</c:v>
                </c:pt>
                <c:pt idx="25301">
                  <c:v>0.47244094488188898</c:v>
                </c:pt>
                <c:pt idx="25302">
                  <c:v>0.48031496062992102</c:v>
                </c:pt>
                <c:pt idx="25303">
                  <c:v>0.488188976377952</c:v>
                </c:pt>
                <c:pt idx="25304">
                  <c:v>0.49606299212598398</c:v>
                </c:pt>
                <c:pt idx="25305">
                  <c:v>0.50393700787401496</c:v>
                </c:pt>
                <c:pt idx="25306">
                  <c:v>0.511811023622047</c:v>
                </c:pt>
                <c:pt idx="25307">
                  <c:v>0.51968503937007804</c:v>
                </c:pt>
                <c:pt idx="25308">
                  <c:v>0.52755905511810997</c:v>
                </c:pt>
                <c:pt idx="25309">
                  <c:v>0.535433070866141</c:v>
                </c:pt>
                <c:pt idx="25310">
                  <c:v>0.54330708661417304</c:v>
                </c:pt>
                <c:pt idx="25311">
                  <c:v>0.55118110236220397</c:v>
                </c:pt>
                <c:pt idx="25312">
                  <c:v>0.559055118110236</c:v>
                </c:pt>
                <c:pt idx="25313">
                  <c:v>0.56692913385826704</c:v>
                </c:pt>
                <c:pt idx="25314">
                  <c:v>0.57480314960629897</c:v>
                </c:pt>
                <c:pt idx="25315">
                  <c:v>0.58267716535433001</c:v>
                </c:pt>
                <c:pt idx="25316">
                  <c:v>0.59055118110236204</c:v>
                </c:pt>
                <c:pt idx="25317">
                  <c:v>0.59842519685039297</c:v>
                </c:pt>
                <c:pt idx="25318">
                  <c:v>0.60629921259842501</c:v>
                </c:pt>
                <c:pt idx="25319">
                  <c:v>0.61417322834645605</c:v>
                </c:pt>
                <c:pt idx="25320">
                  <c:v>0.62204724409448797</c:v>
                </c:pt>
                <c:pt idx="25321">
                  <c:v>0.62992125984251901</c:v>
                </c:pt>
                <c:pt idx="25322">
                  <c:v>0.63779527559055105</c:v>
                </c:pt>
                <c:pt idx="25323">
                  <c:v>0.64566929133858197</c:v>
                </c:pt>
                <c:pt idx="25324">
                  <c:v>0.65354330708661401</c:v>
                </c:pt>
                <c:pt idx="25325">
                  <c:v>0.66141732283464505</c:v>
                </c:pt>
                <c:pt idx="25326">
                  <c:v>0.66929133858267698</c:v>
                </c:pt>
                <c:pt idx="25327">
                  <c:v>0.67716535433070801</c:v>
                </c:pt>
                <c:pt idx="25328">
                  <c:v>0.68503937007874005</c:v>
                </c:pt>
                <c:pt idx="25329">
                  <c:v>0.69291338582677098</c:v>
                </c:pt>
                <c:pt idx="25330">
                  <c:v>0.70078740157480301</c:v>
                </c:pt>
                <c:pt idx="25331">
                  <c:v>0.70866141732283405</c:v>
                </c:pt>
                <c:pt idx="25332">
                  <c:v>0.71653543307086598</c:v>
                </c:pt>
                <c:pt idx="25333">
                  <c:v>0.72440944881889702</c:v>
                </c:pt>
                <c:pt idx="25334">
                  <c:v>0.73228346456692905</c:v>
                </c:pt>
                <c:pt idx="25335">
                  <c:v>0.74015748031495998</c:v>
                </c:pt>
                <c:pt idx="25336">
                  <c:v>0.74803149606299202</c:v>
                </c:pt>
                <c:pt idx="25337">
                  <c:v>0.75590551181102295</c:v>
                </c:pt>
                <c:pt idx="25338">
                  <c:v>0.76377952755905498</c:v>
                </c:pt>
                <c:pt idx="25339">
                  <c:v>0.77165354330708602</c:v>
                </c:pt>
                <c:pt idx="25340">
                  <c:v>0.77952755905511795</c:v>
                </c:pt>
                <c:pt idx="25341">
                  <c:v>0.78740157480314898</c:v>
                </c:pt>
                <c:pt idx="25342">
                  <c:v>0.79527559055118102</c:v>
                </c:pt>
                <c:pt idx="25343">
                  <c:v>0.80314960629921195</c:v>
                </c:pt>
                <c:pt idx="25344">
                  <c:v>0.81102362204724399</c:v>
                </c:pt>
                <c:pt idx="25345">
                  <c:v>0.81889763779527502</c:v>
                </c:pt>
                <c:pt idx="25346">
                  <c:v>0.82677165354330695</c:v>
                </c:pt>
                <c:pt idx="25347">
                  <c:v>0.83464566929133799</c:v>
                </c:pt>
                <c:pt idx="25348">
                  <c:v>0.84251968503937003</c:v>
                </c:pt>
                <c:pt idx="25349">
                  <c:v>0.85039370078740095</c:v>
                </c:pt>
                <c:pt idx="25350">
                  <c:v>0.85826771653543299</c:v>
                </c:pt>
                <c:pt idx="25351">
                  <c:v>0.86614173228346403</c:v>
                </c:pt>
                <c:pt idx="25352">
                  <c:v>0.87401574803149595</c:v>
                </c:pt>
                <c:pt idx="25353">
                  <c:v>0.88188976377952699</c:v>
                </c:pt>
                <c:pt idx="25354">
                  <c:v>0.88976377952755903</c:v>
                </c:pt>
                <c:pt idx="25355">
                  <c:v>0.89763779527558996</c:v>
                </c:pt>
                <c:pt idx="25356">
                  <c:v>0.90551181102362199</c:v>
                </c:pt>
                <c:pt idx="25357">
                  <c:v>0.91338582677165303</c:v>
                </c:pt>
                <c:pt idx="25358">
                  <c:v>0.92125984251968496</c:v>
                </c:pt>
                <c:pt idx="25359">
                  <c:v>0.929133858267716</c:v>
                </c:pt>
                <c:pt idx="25360">
                  <c:v>0.93700787401574803</c:v>
                </c:pt>
                <c:pt idx="25361">
                  <c:v>0.94488188976377896</c:v>
                </c:pt>
                <c:pt idx="25362">
                  <c:v>0.952755905511811</c:v>
                </c:pt>
                <c:pt idx="25363">
                  <c:v>0.96062992125984203</c:v>
                </c:pt>
                <c:pt idx="25364">
                  <c:v>0.96850393700787396</c:v>
                </c:pt>
                <c:pt idx="25365">
                  <c:v>0.976377952755905</c:v>
                </c:pt>
                <c:pt idx="25366">
                  <c:v>0.98425196850393704</c:v>
                </c:pt>
                <c:pt idx="25367">
                  <c:v>0.99212598425196796</c:v>
                </c:pt>
                <c:pt idx="25368">
                  <c:v>0</c:v>
                </c:pt>
                <c:pt idx="25369">
                  <c:v>1.9230769230769201E-2</c:v>
                </c:pt>
                <c:pt idx="25370">
                  <c:v>3.8461538461538401E-2</c:v>
                </c:pt>
                <c:pt idx="25371">
                  <c:v>5.7692307692307598E-2</c:v>
                </c:pt>
                <c:pt idx="25372">
                  <c:v>7.69230769230769E-2</c:v>
                </c:pt>
                <c:pt idx="25373">
                  <c:v>9.6153846153846104E-2</c:v>
                </c:pt>
                <c:pt idx="25374">
                  <c:v>0.115384615384615</c:v>
                </c:pt>
                <c:pt idx="25375">
                  <c:v>0.134615384615384</c:v>
                </c:pt>
                <c:pt idx="25376">
                  <c:v>0.15384615384615299</c:v>
                </c:pt>
                <c:pt idx="25377">
                  <c:v>0.17307692307692299</c:v>
                </c:pt>
                <c:pt idx="25378">
                  <c:v>0.19230769230769201</c:v>
                </c:pt>
                <c:pt idx="25379">
                  <c:v>0.21153846153846101</c:v>
                </c:pt>
                <c:pt idx="25380">
                  <c:v>0.23076923076923</c:v>
                </c:pt>
                <c:pt idx="25381">
                  <c:v>0.25</c:v>
                </c:pt>
                <c:pt idx="25382">
                  <c:v>0.269230769230769</c:v>
                </c:pt>
                <c:pt idx="25383">
                  <c:v>0.28846153846153799</c:v>
                </c:pt>
                <c:pt idx="25384">
                  <c:v>0.30769230769230699</c:v>
                </c:pt>
                <c:pt idx="25385">
                  <c:v>0.32692307692307598</c:v>
                </c:pt>
                <c:pt idx="25386">
                  <c:v>0.34615384615384598</c:v>
                </c:pt>
                <c:pt idx="25387">
                  <c:v>0.36538461538461497</c:v>
                </c:pt>
                <c:pt idx="25388">
                  <c:v>0.38461538461538403</c:v>
                </c:pt>
                <c:pt idx="25389">
                  <c:v>0.40384615384615302</c:v>
                </c:pt>
                <c:pt idx="25390">
                  <c:v>0.42307692307692302</c:v>
                </c:pt>
                <c:pt idx="25391">
                  <c:v>0.44230769230769201</c:v>
                </c:pt>
                <c:pt idx="25392">
                  <c:v>0.46153846153846101</c:v>
                </c:pt>
                <c:pt idx="25393">
                  <c:v>0.48076923076923</c:v>
                </c:pt>
                <c:pt idx="25394">
                  <c:v>0.5</c:v>
                </c:pt>
                <c:pt idx="25395">
                  <c:v>0.51923076923076905</c:v>
                </c:pt>
                <c:pt idx="25396">
                  <c:v>0.53846153846153799</c:v>
                </c:pt>
                <c:pt idx="25397">
                  <c:v>0.55769230769230704</c:v>
                </c:pt>
                <c:pt idx="25398">
                  <c:v>0.57692307692307598</c:v>
                </c:pt>
                <c:pt idx="25399">
                  <c:v>0.59615384615384603</c:v>
                </c:pt>
                <c:pt idx="25400">
                  <c:v>0.61538461538461497</c:v>
                </c:pt>
                <c:pt idx="25401">
                  <c:v>0.63461538461538403</c:v>
                </c:pt>
                <c:pt idx="25402">
                  <c:v>0.65384615384615297</c:v>
                </c:pt>
                <c:pt idx="25403">
                  <c:v>0.67307692307692302</c:v>
                </c:pt>
                <c:pt idx="25404">
                  <c:v>0.69230769230769196</c:v>
                </c:pt>
                <c:pt idx="25405">
                  <c:v>0.71153846153846101</c:v>
                </c:pt>
                <c:pt idx="25406">
                  <c:v>0.73076923076922995</c:v>
                </c:pt>
                <c:pt idx="25407">
                  <c:v>0.75</c:v>
                </c:pt>
                <c:pt idx="25408">
                  <c:v>0.76923076923076905</c:v>
                </c:pt>
                <c:pt idx="25409">
                  <c:v>0.78846153846153799</c:v>
                </c:pt>
                <c:pt idx="25410">
                  <c:v>0.80769230769230704</c:v>
                </c:pt>
                <c:pt idx="25411">
                  <c:v>0.82692307692307598</c:v>
                </c:pt>
                <c:pt idx="25412">
                  <c:v>0.84615384615384603</c:v>
                </c:pt>
                <c:pt idx="25413">
                  <c:v>0.86538461538461497</c:v>
                </c:pt>
                <c:pt idx="25414">
                  <c:v>0.88461538461538403</c:v>
                </c:pt>
                <c:pt idx="25415">
                  <c:v>0.90384615384615297</c:v>
                </c:pt>
                <c:pt idx="25416">
                  <c:v>0.92307692307692302</c:v>
                </c:pt>
                <c:pt idx="25417">
                  <c:v>0.94230769230769196</c:v>
                </c:pt>
                <c:pt idx="25418">
                  <c:v>0.96153846153846101</c:v>
                </c:pt>
                <c:pt idx="25419">
                  <c:v>0.98076923076922995</c:v>
                </c:pt>
                <c:pt idx="25420">
                  <c:v>0</c:v>
                </c:pt>
                <c:pt idx="25421">
                  <c:v>7.1428571428571397E-2</c:v>
                </c:pt>
                <c:pt idx="25422">
                  <c:v>0.14285714285714199</c:v>
                </c:pt>
                <c:pt idx="25423">
                  <c:v>0.214285714285714</c:v>
                </c:pt>
                <c:pt idx="25424">
                  <c:v>0.28571428571428498</c:v>
                </c:pt>
                <c:pt idx="25425">
                  <c:v>0.35714285714285698</c:v>
                </c:pt>
                <c:pt idx="25426">
                  <c:v>0.42857142857142799</c:v>
                </c:pt>
                <c:pt idx="25427">
                  <c:v>0.5</c:v>
                </c:pt>
                <c:pt idx="25428">
                  <c:v>0.57142857142857095</c:v>
                </c:pt>
                <c:pt idx="25429">
                  <c:v>0.64285714285714202</c:v>
                </c:pt>
                <c:pt idx="25430">
                  <c:v>0.71428571428571397</c:v>
                </c:pt>
                <c:pt idx="25431">
                  <c:v>0.78571428571428503</c:v>
                </c:pt>
                <c:pt idx="25432">
                  <c:v>0.85714285714285698</c:v>
                </c:pt>
                <c:pt idx="25433">
                  <c:v>0.92857142857142805</c:v>
                </c:pt>
                <c:pt idx="25434">
                  <c:v>0</c:v>
                </c:pt>
                <c:pt idx="25435">
                  <c:v>7.1428571428571397E-2</c:v>
                </c:pt>
                <c:pt idx="25436">
                  <c:v>0.14285714285714199</c:v>
                </c:pt>
                <c:pt idx="25437">
                  <c:v>0.214285714285714</c:v>
                </c:pt>
                <c:pt idx="25438">
                  <c:v>0.28571428571428498</c:v>
                </c:pt>
                <c:pt idx="25439">
                  <c:v>0.35714285714285698</c:v>
                </c:pt>
                <c:pt idx="25440">
                  <c:v>0.42857142857142799</c:v>
                </c:pt>
                <c:pt idx="25441">
                  <c:v>0.5</c:v>
                </c:pt>
                <c:pt idx="25442">
                  <c:v>0.57142857142857095</c:v>
                </c:pt>
                <c:pt idx="25443">
                  <c:v>0.64285714285714202</c:v>
                </c:pt>
                <c:pt idx="25444">
                  <c:v>0.71428571428571397</c:v>
                </c:pt>
                <c:pt idx="25445">
                  <c:v>0.78571428571428503</c:v>
                </c:pt>
                <c:pt idx="25446">
                  <c:v>0.85714285714285698</c:v>
                </c:pt>
                <c:pt idx="25447">
                  <c:v>0.92857142857142805</c:v>
                </c:pt>
                <c:pt idx="25448">
                  <c:v>0</c:v>
                </c:pt>
                <c:pt idx="25449">
                  <c:v>1.3698630136986301E-2</c:v>
                </c:pt>
                <c:pt idx="25450">
                  <c:v>2.7397260273972601E-2</c:v>
                </c:pt>
                <c:pt idx="25451">
                  <c:v>4.1095890410958902E-2</c:v>
                </c:pt>
                <c:pt idx="25452">
                  <c:v>5.4794520547945202E-2</c:v>
                </c:pt>
                <c:pt idx="25453">
                  <c:v>6.8493150684931503E-2</c:v>
                </c:pt>
                <c:pt idx="25454">
                  <c:v>8.2191780821917804E-2</c:v>
                </c:pt>
                <c:pt idx="25455">
                  <c:v>9.5890410958904104E-2</c:v>
                </c:pt>
                <c:pt idx="25456">
                  <c:v>0.10958904109589</c:v>
                </c:pt>
                <c:pt idx="25457">
                  <c:v>0.123287671232876</c:v>
                </c:pt>
                <c:pt idx="25458">
                  <c:v>0.13698630136986301</c:v>
                </c:pt>
                <c:pt idx="25459">
                  <c:v>0.150684931506849</c:v>
                </c:pt>
                <c:pt idx="25460">
                  <c:v>0.164383561643835</c:v>
                </c:pt>
                <c:pt idx="25461">
                  <c:v>0.17808219178082099</c:v>
                </c:pt>
                <c:pt idx="25462">
                  <c:v>0.19178082191780799</c:v>
                </c:pt>
                <c:pt idx="25463">
                  <c:v>0.20547945205479401</c:v>
                </c:pt>
                <c:pt idx="25464">
                  <c:v>0.21917808219178</c:v>
                </c:pt>
                <c:pt idx="25465">
                  <c:v>0.232876712328767</c:v>
                </c:pt>
                <c:pt idx="25466">
                  <c:v>0.24657534246575299</c:v>
                </c:pt>
                <c:pt idx="25467">
                  <c:v>0.26027397260273899</c:v>
                </c:pt>
                <c:pt idx="25468">
                  <c:v>0.27397260273972601</c:v>
                </c:pt>
                <c:pt idx="25469">
                  <c:v>0.28767123287671198</c:v>
                </c:pt>
                <c:pt idx="25470">
                  <c:v>0.301369863013698</c:v>
                </c:pt>
                <c:pt idx="25471">
                  <c:v>0.31506849315068403</c:v>
                </c:pt>
                <c:pt idx="25472">
                  <c:v>0.32876712328767099</c:v>
                </c:pt>
                <c:pt idx="25473">
                  <c:v>0.34246575342465702</c:v>
                </c:pt>
                <c:pt idx="25474">
                  <c:v>0.35616438356164298</c:v>
                </c:pt>
                <c:pt idx="25475">
                  <c:v>0.36986301369863001</c:v>
                </c:pt>
                <c:pt idx="25476">
                  <c:v>0.38356164383561597</c:v>
                </c:pt>
                <c:pt idx="25477">
                  <c:v>0.397260273972602</c:v>
                </c:pt>
                <c:pt idx="25478">
                  <c:v>0.41095890410958902</c:v>
                </c:pt>
                <c:pt idx="25479">
                  <c:v>0.42465753424657499</c:v>
                </c:pt>
                <c:pt idx="25480">
                  <c:v>0.43835616438356101</c:v>
                </c:pt>
                <c:pt idx="25481">
                  <c:v>0.45205479452054698</c:v>
                </c:pt>
                <c:pt idx="25482">
                  <c:v>0.465753424657534</c:v>
                </c:pt>
                <c:pt idx="25483">
                  <c:v>0.47945205479452002</c:v>
                </c:pt>
                <c:pt idx="25484">
                  <c:v>0.49315068493150599</c:v>
                </c:pt>
                <c:pt idx="25485">
                  <c:v>0.50684931506849296</c:v>
                </c:pt>
                <c:pt idx="25486">
                  <c:v>0.52054794520547898</c:v>
                </c:pt>
                <c:pt idx="25487">
                  <c:v>0.534246575342465</c:v>
                </c:pt>
                <c:pt idx="25488">
                  <c:v>0.54794520547945202</c:v>
                </c:pt>
                <c:pt idx="25489">
                  <c:v>0.56164383561643805</c:v>
                </c:pt>
                <c:pt idx="25490">
                  <c:v>0.57534246575342396</c:v>
                </c:pt>
                <c:pt idx="25491">
                  <c:v>0.58904109589041098</c:v>
                </c:pt>
                <c:pt idx="25492">
                  <c:v>0.602739726027397</c:v>
                </c:pt>
                <c:pt idx="25493">
                  <c:v>0.61643835616438303</c:v>
                </c:pt>
                <c:pt idx="25494">
                  <c:v>0.63013698630136905</c:v>
                </c:pt>
                <c:pt idx="25495">
                  <c:v>0.64383561643835596</c:v>
                </c:pt>
                <c:pt idx="25496">
                  <c:v>0.65753424657534199</c:v>
                </c:pt>
                <c:pt idx="25497">
                  <c:v>0.67123287671232801</c:v>
                </c:pt>
                <c:pt idx="25498">
                  <c:v>0.68493150684931503</c:v>
                </c:pt>
                <c:pt idx="25499">
                  <c:v>0.69863013698630105</c:v>
                </c:pt>
                <c:pt idx="25500">
                  <c:v>0.71232876712328697</c:v>
                </c:pt>
                <c:pt idx="25501">
                  <c:v>0.72602739726027399</c:v>
                </c:pt>
                <c:pt idx="25502">
                  <c:v>0.73972602739726001</c:v>
                </c:pt>
                <c:pt idx="25503">
                  <c:v>0.75342465753424603</c:v>
                </c:pt>
                <c:pt idx="25504">
                  <c:v>0.76712328767123195</c:v>
                </c:pt>
                <c:pt idx="25505">
                  <c:v>0.78082191780821897</c:v>
                </c:pt>
                <c:pt idx="25506">
                  <c:v>0.79452054794520499</c:v>
                </c:pt>
                <c:pt idx="25507">
                  <c:v>0.80821917808219101</c:v>
                </c:pt>
                <c:pt idx="25508">
                  <c:v>0.82191780821917804</c:v>
                </c:pt>
                <c:pt idx="25509">
                  <c:v>0.83561643835616395</c:v>
                </c:pt>
                <c:pt idx="25510">
                  <c:v>0.84931506849314997</c:v>
                </c:pt>
                <c:pt idx="25511">
                  <c:v>0.86301369863013699</c:v>
                </c:pt>
                <c:pt idx="25512">
                  <c:v>0.87671232876712302</c:v>
                </c:pt>
                <c:pt idx="25513">
                  <c:v>0.89041095890410904</c:v>
                </c:pt>
                <c:pt idx="25514">
                  <c:v>0.90410958904109495</c:v>
                </c:pt>
                <c:pt idx="25515">
                  <c:v>0.91780821917808197</c:v>
                </c:pt>
                <c:pt idx="25516">
                  <c:v>0.931506849315068</c:v>
                </c:pt>
                <c:pt idx="25517">
                  <c:v>0.94520547945205402</c:v>
                </c:pt>
                <c:pt idx="25518">
                  <c:v>0.95890410958904104</c:v>
                </c:pt>
                <c:pt idx="25519">
                  <c:v>0.97260273972602695</c:v>
                </c:pt>
                <c:pt idx="25520">
                  <c:v>0.98630136986301298</c:v>
                </c:pt>
                <c:pt idx="25521">
                  <c:v>0</c:v>
                </c:pt>
                <c:pt idx="25522">
                  <c:v>3.125E-2</c:v>
                </c:pt>
                <c:pt idx="25523">
                  <c:v>6.25E-2</c:v>
                </c:pt>
                <c:pt idx="25524">
                  <c:v>9.375E-2</c:v>
                </c:pt>
                <c:pt idx="25525">
                  <c:v>0.125</c:v>
                </c:pt>
                <c:pt idx="25526">
                  <c:v>0.15625</c:v>
                </c:pt>
                <c:pt idx="25527">
                  <c:v>0.1875</c:v>
                </c:pt>
                <c:pt idx="25528">
                  <c:v>0.21875</c:v>
                </c:pt>
                <c:pt idx="25529">
                  <c:v>0.25</c:v>
                </c:pt>
                <c:pt idx="25530">
                  <c:v>0.28125</c:v>
                </c:pt>
                <c:pt idx="25531">
                  <c:v>0.3125</c:v>
                </c:pt>
                <c:pt idx="25532">
                  <c:v>0.34375</c:v>
                </c:pt>
                <c:pt idx="25533">
                  <c:v>0.375</c:v>
                </c:pt>
                <c:pt idx="25534">
                  <c:v>0.40625</c:v>
                </c:pt>
                <c:pt idx="25535">
                  <c:v>0.4375</c:v>
                </c:pt>
                <c:pt idx="25536">
                  <c:v>0.46875</c:v>
                </c:pt>
                <c:pt idx="25537">
                  <c:v>0.5</c:v>
                </c:pt>
                <c:pt idx="25538">
                  <c:v>0.53125</c:v>
                </c:pt>
                <c:pt idx="25539">
                  <c:v>0.5625</c:v>
                </c:pt>
                <c:pt idx="25540">
                  <c:v>0.59375</c:v>
                </c:pt>
                <c:pt idx="25541">
                  <c:v>0.625</c:v>
                </c:pt>
                <c:pt idx="25542">
                  <c:v>0.65625</c:v>
                </c:pt>
                <c:pt idx="25543">
                  <c:v>0.6875</c:v>
                </c:pt>
                <c:pt idx="25544">
                  <c:v>0.71875</c:v>
                </c:pt>
                <c:pt idx="25545">
                  <c:v>0.75</c:v>
                </c:pt>
                <c:pt idx="25546">
                  <c:v>0.78125</c:v>
                </c:pt>
                <c:pt idx="25547">
                  <c:v>0.8125</c:v>
                </c:pt>
                <c:pt idx="25548">
                  <c:v>0.84375</c:v>
                </c:pt>
                <c:pt idx="25549">
                  <c:v>0.875</c:v>
                </c:pt>
                <c:pt idx="25550">
                  <c:v>0.90625</c:v>
                </c:pt>
                <c:pt idx="25551">
                  <c:v>0.9375</c:v>
                </c:pt>
                <c:pt idx="25552">
                  <c:v>0.96875</c:v>
                </c:pt>
                <c:pt idx="25553">
                  <c:v>0</c:v>
                </c:pt>
                <c:pt idx="25554">
                  <c:v>3.2258064516128997E-2</c:v>
                </c:pt>
                <c:pt idx="25555">
                  <c:v>6.4516129032257993E-2</c:v>
                </c:pt>
                <c:pt idx="25556">
                  <c:v>9.6774193548387094E-2</c:v>
                </c:pt>
                <c:pt idx="25557">
                  <c:v>0.12903225806451599</c:v>
                </c:pt>
                <c:pt idx="25558">
                  <c:v>0.16129032258064499</c:v>
                </c:pt>
                <c:pt idx="25559">
                  <c:v>0.19354838709677399</c:v>
                </c:pt>
                <c:pt idx="25560">
                  <c:v>0.225806451612903</c:v>
                </c:pt>
                <c:pt idx="25561">
                  <c:v>0.25806451612903197</c:v>
                </c:pt>
                <c:pt idx="25562">
                  <c:v>0.29032258064516098</c:v>
                </c:pt>
                <c:pt idx="25563">
                  <c:v>0.32258064516128998</c:v>
                </c:pt>
                <c:pt idx="25564">
                  <c:v>0.35483870967741898</c:v>
                </c:pt>
                <c:pt idx="25565">
                  <c:v>0.38709677419354799</c:v>
                </c:pt>
                <c:pt idx="25566">
                  <c:v>0.41935483870967699</c:v>
                </c:pt>
                <c:pt idx="25567">
                  <c:v>0.45161290322580599</c:v>
                </c:pt>
                <c:pt idx="25568">
                  <c:v>0.483870967741935</c:v>
                </c:pt>
                <c:pt idx="25569">
                  <c:v>0.51612903225806395</c:v>
                </c:pt>
                <c:pt idx="25570">
                  <c:v>0.54838709677419295</c:v>
                </c:pt>
                <c:pt idx="25571">
                  <c:v>0.58064516129032195</c:v>
                </c:pt>
                <c:pt idx="25572">
                  <c:v>0.61290322580645096</c:v>
                </c:pt>
                <c:pt idx="25573">
                  <c:v>0.64516129032257996</c:v>
                </c:pt>
                <c:pt idx="25574">
                  <c:v>0.67741935483870896</c:v>
                </c:pt>
                <c:pt idx="25575">
                  <c:v>0.70967741935483797</c:v>
                </c:pt>
                <c:pt idx="25576">
                  <c:v>0.74193548387096697</c:v>
                </c:pt>
                <c:pt idx="25577">
                  <c:v>0.77419354838709598</c:v>
                </c:pt>
                <c:pt idx="25578">
                  <c:v>0.80645161290322498</c:v>
                </c:pt>
                <c:pt idx="25579">
                  <c:v>0.83870967741935398</c:v>
                </c:pt>
                <c:pt idx="25580">
                  <c:v>0.87096774193548299</c:v>
                </c:pt>
                <c:pt idx="25581">
                  <c:v>0.90322580645161199</c:v>
                </c:pt>
                <c:pt idx="25582">
                  <c:v>0.93548387096774099</c:v>
                </c:pt>
                <c:pt idx="25583">
                  <c:v>0.967741935483871</c:v>
                </c:pt>
                <c:pt idx="25584">
                  <c:v>0</c:v>
                </c:pt>
                <c:pt idx="25585">
                  <c:v>0.02</c:v>
                </c:pt>
                <c:pt idx="25586">
                  <c:v>0.04</c:v>
                </c:pt>
                <c:pt idx="25587">
                  <c:v>0.06</c:v>
                </c:pt>
                <c:pt idx="25588">
                  <c:v>0.08</c:v>
                </c:pt>
                <c:pt idx="25589">
                  <c:v>0.1</c:v>
                </c:pt>
                <c:pt idx="25590">
                  <c:v>0.12</c:v>
                </c:pt>
                <c:pt idx="25591">
                  <c:v>0.14000000000000001</c:v>
                </c:pt>
                <c:pt idx="25592">
                  <c:v>0.16</c:v>
                </c:pt>
                <c:pt idx="25593">
                  <c:v>0.18</c:v>
                </c:pt>
                <c:pt idx="25594">
                  <c:v>0.2</c:v>
                </c:pt>
                <c:pt idx="25595">
                  <c:v>0.22</c:v>
                </c:pt>
                <c:pt idx="25596">
                  <c:v>0.24</c:v>
                </c:pt>
                <c:pt idx="25597">
                  <c:v>0.26</c:v>
                </c:pt>
                <c:pt idx="25598">
                  <c:v>0.28000000000000003</c:v>
                </c:pt>
                <c:pt idx="25599">
                  <c:v>0.3</c:v>
                </c:pt>
                <c:pt idx="25600">
                  <c:v>0.32</c:v>
                </c:pt>
                <c:pt idx="25601">
                  <c:v>0.34</c:v>
                </c:pt>
                <c:pt idx="25602">
                  <c:v>0.36</c:v>
                </c:pt>
                <c:pt idx="25603">
                  <c:v>0.38</c:v>
                </c:pt>
                <c:pt idx="25604">
                  <c:v>0.4</c:v>
                </c:pt>
                <c:pt idx="25605">
                  <c:v>0.42</c:v>
                </c:pt>
                <c:pt idx="25606">
                  <c:v>0.44</c:v>
                </c:pt>
                <c:pt idx="25607">
                  <c:v>0.46</c:v>
                </c:pt>
                <c:pt idx="25608">
                  <c:v>0.48</c:v>
                </c:pt>
                <c:pt idx="25609">
                  <c:v>0.5</c:v>
                </c:pt>
                <c:pt idx="25610">
                  <c:v>0.52</c:v>
                </c:pt>
                <c:pt idx="25611">
                  <c:v>0.54</c:v>
                </c:pt>
                <c:pt idx="25612">
                  <c:v>0.56000000000000005</c:v>
                </c:pt>
                <c:pt idx="25613">
                  <c:v>0.57999999999999996</c:v>
                </c:pt>
                <c:pt idx="25614">
                  <c:v>0.6</c:v>
                </c:pt>
                <c:pt idx="25615">
                  <c:v>0.62</c:v>
                </c:pt>
                <c:pt idx="25616">
                  <c:v>0.64</c:v>
                </c:pt>
                <c:pt idx="25617">
                  <c:v>0.66</c:v>
                </c:pt>
                <c:pt idx="25618">
                  <c:v>0.68</c:v>
                </c:pt>
                <c:pt idx="25619">
                  <c:v>0.7</c:v>
                </c:pt>
                <c:pt idx="25620">
                  <c:v>0.72</c:v>
                </c:pt>
                <c:pt idx="25621">
                  <c:v>0.74</c:v>
                </c:pt>
                <c:pt idx="25622">
                  <c:v>0.76</c:v>
                </c:pt>
                <c:pt idx="25623">
                  <c:v>0.78</c:v>
                </c:pt>
                <c:pt idx="25624">
                  <c:v>0.8</c:v>
                </c:pt>
                <c:pt idx="25625">
                  <c:v>0.82</c:v>
                </c:pt>
                <c:pt idx="25626">
                  <c:v>0.84</c:v>
                </c:pt>
                <c:pt idx="25627">
                  <c:v>0.86</c:v>
                </c:pt>
                <c:pt idx="25628">
                  <c:v>0.88</c:v>
                </c:pt>
                <c:pt idx="25629">
                  <c:v>0.9</c:v>
                </c:pt>
                <c:pt idx="25630">
                  <c:v>0.92</c:v>
                </c:pt>
                <c:pt idx="25631">
                  <c:v>0.94</c:v>
                </c:pt>
                <c:pt idx="25632">
                  <c:v>0.96</c:v>
                </c:pt>
                <c:pt idx="25633">
                  <c:v>0.98</c:v>
                </c:pt>
                <c:pt idx="25634">
                  <c:v>0</c:v>
                </c:pt>
                <c:pt idx="25635">
                  <c:v>2.27272727272727E-2</c:v>
                </c:pt>
                <c:pt idx="25636">
                  <c:v>4.54545454545454E-2</c:v>
                </c:pt>
                <c:pt idx="25637">
                  <c:v>6.8181818181818094E-2</c:v>
                </c:pt>
                <c:pt idx="25638">
                  <c:v>9.0909090909090898E-2</c:v>
                </c:pt>
                <c:pt idx="25639">
                  <c:v>0.11363636363636299</c:v>
                </c:pt>
                <c:pt idx="25640">
                  <c:v>0.13636363636363599</c:v>
                </c:pt>
                <c:pt idx="25641">
                  <c:v>0.15909090909090901</c:v>
                </c:pt>
                <c:pt idx="25642">
                  <c:v>0.18181818181818099</c:v>
                </c:pt>
                <c:pt idx="25643">
                  <c:v>0.204545454545454</c:v>
                </c:pt>
                <c:pt idx="25644">
                  <c:v>0.22727272727272699</c:v>
                </c:pt>
                <c:pt idx="25645">
                  <c:v>0.25</c:v>
                </c:pt>
                <c:pt idx="25646">
                  <c:v>0.27272727272727199</c:v>
                </c:pt>
                <c:pt idx="25647">
                  <c:v>0.29545454545454503</c:v>
                </c:pt>
                <c:pt idx="25648">
                  <c:v>0.31818181818181801</c:v>
                </c:pt>
                <c:pt idx="25649">
                  <c:v>0.34090909090909</c:v>
                </c:pt>
                <c:pt idx="25650">
                  <c:v>0.36363636363636298</c:v>
                </c:pt>
                <c:pt idx="25651">
                  <c:v>0.38636363636363602</c:v>
                </c:pt>
                <c:pt idx="25652">
                  <c:v>0.40909090909090901</c:v>
                </c:pt>
                <c:pt idx="25653">
                  <c:v>0.43181818181818099</c:v>
                </c:pt>
                <c:pt idx="25654">
                  <c:v>0.45454545454545398</c:v>
                </c:pt>
                <c:pt idx="25655">
                  <c:v>0.47727272727272702</c:v>
                </c:pt>
                <c:pt idx="25656">
                  <c:v>0.5</c:v>
                </c:pt>
                <c:pt idx="25657">
                  <c:v>0.52272727272727204</c:v>
                </c:pt>
                <c:pt idx="25658">
                  <c:v>0.54545454545454497</c:v>
                </c:pt>
                <c:pt idx="25659">
                  <c:v>0.56818181818181801</c:v>
                </c:pt>
                <c:pt idx="25660">
                  <c:v>0.59090909090909005</c:v>
                </c:pt>
                <c:pt idx="25661">
                  <c:v>0.61363636363636298</c:v>
                </c:pt>
                <c:pt idx="25662">
                  <c:v>0.63636363636363602</c:v>
                </c:pt>
                <c:pt idx="25663">
                  <c:v>0.65909090909090895</c:v>
                </c:pt>
                <c:pt idx="25664">
                  <c:v>0.68181818181818099</c:v>
                </c:pt>
                <c:pt idx="25665">
                  <c:v>0.70454545454545403</c:v>
                </c:pt>
                <c:pt idx="25666">
                  <c:v>0.72727272727272696</c:v>
                </c:pt>
                <c:pt idx="25667">
                  <c:v>0.75</c:v>
                </c:pt>
                <c:pt idx="25668">
                  <c:v>0.77272727272727204</c:v>
                </c:pt>
                <c:pt idx="25669">
                  <c:v>0.79545454545454497</c:v>
                </c:pt>
                <c:pt idx="25670">
                  <c:v>0.81818181818181801</c:v>
                </c:pt>
                <c:pt idx="25671">
                  <c:v>0.84090909090909005</c:v>
                </c:pt>
                <c:pt idx="25672">
                  <c:v>0.86363636363636298</c:v>
                </c:pt>
                <c:pt idx="25673">
                  <c:v>0.88636363636363602</c:v>
                </c:pt>
                <c:pt idx="25674">
                  <c:v>0.90909090909090895</c:v>
                </c:pt>
                <c:pt idx="25675">
                  <c:v>0.93181818181818099</c:v>
                </c:pt>
                <c:pt idx="25676">
                  <c:v>0.95454545454545403</c:v>
                </c:pt>
                <c:pt idx="25677">
                  <c:v>0.97727272727272696</c:v>
                </c:pt>
                <c:pt idx="25678">
                  <c:v>0</c:v>
                </c:pt>
                <c:pt idx="25679">
                  <c:v>2.7027027027027001E-2</c:v>
                </c:pt>
                <c:pt idx="25680">
                  <c:v>5.4054054054054002E-2</c:v>
                </c:pt>
                <c:pt idx="25681">
                  <c:v>8.1081081081081002E-2</c:v>
                </c:pt>
                <c:pt idx="25682">
                  <c:v>0.108108108108108</c:v>
                </c:pt>
                <c:pt idx="25683">
                  <c:v>0.135135135135135</c:v>
                </c:pt>
                <c:pt idx="25684">
                  <c:v>0.162162162162162</c:v>
                </c:pt>
                <c:pt idx="25685">
                  <c:v>0.18918918918918901</c:v>
                </c:pt>
                <c:pt idx="25686">
                  <c:v>0.21621621621621601</c:v>
                </c:pt>
                <c:pt idx="25687">
                  <c:v>0.24324324324324301</c:v>
                </c:pt>
                <c:pt idx="25688">
                  <c:v>0.27027027027027001</c:v>
                </c:pt>
                <c:pt idx="25689">
                  <c:v>0.29729729729729698</c:v>
                </c:pt>
                <c:pt idx="25690">
                  <c:v>0.32432432432432401</c:v>
                </c:pt>
                <c:pt idx="25691">
                  <c:v>0.35135135135135098</c:v>
                </c:pt>
                <c:pt idx="25692">
                  <c:v>0.37837837837837801</c:v>
                </c:pt>
                <c:pt idx="25693">
                  <c:v>0.40540540540540498</c:v>
                </c:pt>
                <c:pt idx="25694">
                  <c:v>0.43243243243243201</c:v>
                </c:pt>
                <c:pt idx="25695">
                  <c:v>0.45945945945945899</c:v>
                </c:pt>
                <c:pt idx="25696">
                  <c:v>0.48648648648648601</c:v>
                </c:pt>
                <c:pt idx="25697">
                  <c:v>0.51351351351351304</c:v>
                </c:pt>
                <c:pt idx="25698">
                  <c:v>0.54054054054054002</c:v>
                </c:pt>
                <c:pt idx="25699">
                  <c:v>0.56756756756756699</c:v>
                </c:pt>
                <c:pt idx="25700">
                  <c:v>0.59459459459459396</c:v>
                </c:pt>
                <c:pt idx="25701">
                  <c:v>0.62162162162162105</c:v>
                </c:pt>
                <c:pt idx="25702">
                  <c:v>0.64864864864864802</c:v>
                </c:pt>
                <c:pt idx="25703">
                  <c:v>0.67567567567567499</c:v>
                </c:pt>
                <c:pt idx="25704">
                  <c:v>0.70270270270270196</c:v>
                </c:pt>
                <c:pt idx="25705">
                  <c:v>0.72972972972972905</c:v>
                </c:pt>
                <c:pt idx="25706">
                  <c:v>0.75675675675675602</c:v>
                </c:pt>
                <c:pt idx="25707">
                  <c:v>0.78378378378378299</c:v>
                </c:pt>
                <c:pt idx="25708">
                  <c:v>0.81081081081080997</c:v>
                </c:pt>
                <c:pt idx="25709">
                  <c:v>0.83783783783783705</c:v>
                </c:pt>
                <c:pt idx="25710">
                  <c:v>0.86486486486486402</c:v>
                </c:pt>
                <c:pt idx="25711">
                  <c:v>0.891891891891891</c:v>
                </c:pt>
                <c:pt idx="25712">
                  <c:v>0.91891891891891897</c:v>
                </c:pt>
                <c:pt idx="25713">
                  <c:v>0.94594594594594505</c:v>
                </c:pt>
                <c:pt idx="25714">
                  <c:v>0.97297297297297303</c:v>
                </c:pt>
                <c:pt idx="25715">
                  <c:v>0</c:v>
                </c:pt>
                <c:pt idx="25716">
                  <c:v>1.9607843137254902E-2</c:v>
                </c:pt>
                <c:pt idx="25717">
                  <c:v>3.9215686274509803E-2</c:v>
                </c:pt>
                <c:pt idx="25718">
                  <c:v>5.8823529411764698E-2</c:v>
                </c:pt>
                <c:pt idx="25719">
                  <c:v>7.8431372549019607E-2</c:v>
                </c:pt>
                <c:pt idx="25720">
                  <c:v>9.8039215686274495E-2</c:v>
                </c:pt>
                <c:pt idx="25721">
                  <c:v>0.11764705882352899</c:v>
                </c:pt>
                <c:pt idx="25722">
                  <c:v>0.13725490196078399</c:v>
                </c:pt>
                <c:pt idx="25723">
                  <c:v>0.15686274509803899</c:v>
                </c:pt>
                <c:pt idx="25724">
                  <c:v>0.17647058823529399</c:v>
                </c:pt>
                <c:pt idx="25725">
                  <c:v>0.19607843137254899</c:v>
                </c:pt>
                <c:pt idx="25726">
                  <c:v>0.21568627450980299</c:v>
                </c:pt>
                <c:pt idx="25727">
                  <c:v>0.23529411764705799</c:v>
                </c:pt>
                <c:pt idx="25728">
                  <c:v>0.25490196078431299</c:v>
                </c:pt>
                <c:pt idx="25729">
                  <c:v>0.27450980392156799</c:v>
                </c:pt>
                <c:pt idx="25730">
                  <c:v>0.29411764705882298</c:v>
                </c:pt>
                <c:pt idx="25731">
                  <c:v>0.31372549019607798</c:v>
                </c:pt>
                <c:pt idx="25732">
                  <c:v>0.33333333333333298</c:v>
                </c:pt>
                <c:pt idx="25733">
                  <c:v>0.35294117647058798</c:v>
                </c:pt>
                <c:pt idx="25734">
                  <c:v>0.37254901960784298</c:v>
                </c:pt>
                <c:pt idx="25735">
                  <c:v>0.39215686274509798</c:v>
                </c:pt>
                <c:pt idx="25736">
                  <c:v>0.41176470588235198</c:v>
                </c:pt>
                <c:pt idx="25737">
                  <c:v>0.43137254901960698</c:v>
                </c:pt>
                <c:pt idx="25738">
                  <c:v>0.45098039215686198</c:v>
                </c:pt>
                <c:pt idx="25739">
                  <c:v>0.47058823529411697</c:v>
                </c:pt>
                <c:pt idx="25740">
                  <c:v>0.49019607843137197</c:v>
                </c:pt>
                <c:pt idx="25741">
                  <c:v>0.50980392156862697</c:v>
                </c:pt>
                <c:pt idx="25742">
                  <c:v>0.52941176470588203</c:v>
                </c:pt>
                <c:pt idx="25743">
                  <c:v>0.54901960784313697</c:v>
                </c:pt>
                <c:pt idx="25744">
                  <c:v>0.56862745098039202</c:v>
                </c:pt>
                <c:pt idx="25745">
                  <c:v>0.58823529411764697</c:v>
                </c:pt>
                <c:pt idx="25746">
                  <c:v>0.60784313725490102</c:v>
                </c:pt>
                <c:pt idx="25747">
                  <c:v>0.62745098039215597</c:v>
                </c:pt>
                <c:pt idx="25748">
                  <c:v>0.64705882352941102</c:v>
                </c:pt>
                <c:pt idx="25749">
                  <c:v>0.66666666666666596</c:v>
                </c:pt>
                <c:pt idx="25750">
                  <c:v>0.68627450980392102</c:v>
                </c:pt>
                <c:pt idx="25751">
                  <c:v>0.70588235294117596</c:v>
                </c:pt>
                <c:pt idx="25752">
                  <c:v>0.72549019607843102</c:v>
                </c:pt>
                <c:pt idx="25753">
                  <c:v>0.74509803921568596</c:v>
                </c:pt>
                <c:pt idx="25754">
                  <c:v>0.76470588235294101</c:v>
                </c:pt>
                <c:pt idx="25755">
                  <c:v>0.78431372549019596</c:v>
                </c:pt>
                <c:pt idx="25756">
                  <c:v>0.80392156862745101</c:v>
                </c:pt>
                <c:pt idx="25757">
                  <c:v>0.82352941176470495</c:v>
                </c:pt>
                <c:pt idx="25758">
                  <c:v>0.84313725490196001</c:v>
                </c:pt>
                <c:pt idx="25759">
                  <c:v>0.86274509803921495</c:v>
                </c:pt>
                <c:pt idx="25760">
                  <c:v>0.88235294117647001</c:v>
                </c:pt>
                <c:pt idx="25761">
                  <c:v>0.90196078431372495</c:v>
                </c:pt>
                <c:pt idx="25762">
                  <c:v>0.92156862745098</c:v>
                </c:pt>
                <c:pt idx="25763">
                  <c:v>0.94117647058823495</c:v>
                </c:pt>
                <c:pt idx="25764">
                  <c:v>0.96078431372549</c:v>
                </c:pt>
                <c:pt idx="25765">
                  <c:v>0.98039215686274495</c:v>
                </c:pt>
                <c:pt idx="25766">
                  <c:v>0</c:v>
                </c:pt>
                <c:pt idx="25767">
                  <c:v>8.6956521739130401E-3</c:v>
                </c:pt>
                <c:pt idx="25768">
                  <c:v>1.7391304347826E-2</c:v>
                </c:pt>
                <c:pt idx="25769">
                  <c:v>2.6086956521739101E-2</c:v>
                </c:pt>
                <c:pt idx="25770">
                  <c:v>3.4782608695652098E-2</c:v>
                </c:pt>
                <c:pt idx="25771">
                  <c:v>4.3478260869565202E-2</c:v>
                </c:pt>
                <c:pt idx="25772">
                  <c:v>5.2173913043478203E-2</c:v>
                </c:pt>
                <c:pt idx="25773">
                  <c:v>6.08695652173913E-2</c:v>
                </c:pt>
                <c:pt idx="25774">
                  <c:v>6.9565217391304293E-2</c:v>
                </c:pt>
                <c:pt idx="25775">
                  <c:v>7.8260869565217397E-2</c:v>
                </c:pt>
                <c:pt idx="25776">
                  <c:v>8.6956521739130405E-2</c:v>
                </c:pt>
                <c:pt idx="25777">
                  <c:v>9.5652173913043398E-2</c:v>
                </c:pt>
                <c:pt idx="25778">
                  <c:v>0.104347826086956</c:v>
                </c:pt>
                <c:pt idx="25779">
                  <c:v>0.113043478260869</c:v>
                </c:pt>
                <c:pt idx="25780">
                  <c:v>0.121739130434782</c:v>
                </c:pt>
                <c:pt idx="25781">
                  <c:v>0.13043478260869501</c:v>
                </c:pt>
                <c:pt idx="25782">
                  <c:v>0.139130434782608</c:v>
                </c:pt>
                <c:pt idx="25783">
                  <c:v>0.147826086956521</c:v>
                </c:pt>
                <c:pt idx="25784">
                  <c:v>0.15652173913043399</c:v>
                </c:pt>
                <c:pt idx="25785">
                  <c:v>0.16521739130434701</c:v>
                </c:pt>
                <c:pt idx="25786">
                  <c:v>0.17391304347826</c:v>
                </c:pt>
                <c:pt idx="25787">
                  <c:v>0.182608695652173</c:v>
                </c:pt>
                <c:pt idx="25788">
                  <c:v>0.19130434782608599</c:v>
                </c:pt>
                <c:pt idx="25789">
                  <c:v>0.2</c:v>
                </c:pt>
                <c:pt idx="25790">
                  <c:v>0.208695652173913</c:v>
                </c:pt>
                <c:pt idx="25791">
                  <c:v>0.217391304347826</c:v>
                </c:pt>
                <c:pt idx="25792">
                  <c:v>0.22608695652173899</c:v>
                </c:pt>
                <c:pt idx="25793">
                  <c:v>0.23478260869565201</c:v>
                </c:pt>
                <c:pt idx="25794">
                  <c:v>0.24347826086956501</c:v>
                </c:pt>
                <c:pt idx="25795">
                  <c:v>0.25217391304347803</c:v>
                </c:pt>
                <c:pt idx="25796">
                  <c:v>0.26086956521739102</c:v>
                </c:pt>
                <c:pt idx="25797">
                  <c:v>0.26956521739130401</c:v>
                </c:pt>
                <c:pt idx="25798">
                  <c:v>0.27826086956521701</c:v>
                </c:pt>
                <c:pt idx="25799">
                  <c:v>0.28695652173913</c:v>
                </c:pt>
                <c:pt idx="25800">
                  <c:v>0.29565217391304299</c:v>
                </c:pt>
                <c:pt idx="25801">
                  <c:v>0.30434782608695599</c:v>
                </c:pt>
                <c:pt idx="25802">
                  <c:v>0.31304347826086898</c:v>
                </c:pt>
                <c:pt idx="25803">
                  <c:v>0.32173913043478197</c:v>
                </c:pt>
                <c:pt idx="25804">
                  <c:v>0.33043478260869502</c:v>
                </c:pt>
                <c:pt idx="25805">
                  <c:v>0.33913043478260801</c:v>
                </c:pt>
                <c:pt idx="25806">
                  <c:v>0.34782608695652101</c:v>
                </c:pt>
                <c:pt idx="25807">
                  <c:v>0.356521739130434</c:v>
                </c:pt>
                <c:pt idx="25808">
                  <c:v>0.36521739130434699</c:v>
                </c:pt>
                <c:pt idx="25809">
                  <c:v>0.37391304347825999</c:v>
                </c:pt>
                <c:pt idx="25810">
                  <c:v>0.38260869565217298</c:v>
                </c:pt>
                <c:pt idx="25811">
                  <c:v>0.39130434782608697</c:v>
                </c:pt>
                <c:pt idx="25812">
                  <c:v>0.4</c:v>
                </c:pt>
                <c:pt idx="25813">
                  <c:v>0.40869565217391302</c:v>
                </c:pt>
                <c:pt idx="25814">
                  <c:v>0.41739130434782601</c:v>
                </c:pt>
                <c:pt idx="25815">
                  <c:v>0.426086956521739</c:v>
                </c:pt>
                <c:pt idx="25816">
                  <c:v>0.434782608695652</c:v>
                </c:pt>
                <c:pt idx="25817">
                  <c:v>0.44347826086956499</c:v>
                </c:pt>
                <c:pt idx="25818">
                  <c:v>0.45217391304347798</c:v>
                </c:pt>
                <c:pt idx="25819">
                  <c:v>0.46086956521739098</c:v>
                </c:pt>
                <c:pt idx="25820">
                  <c:v>0.46956521739130402</c:v>
                </c:pt>
                <c:pt idx="25821">
                  <c:v>0.47826086956521702</c:v>
                </c:pt>
                <c:pt idx="25822">
                  <c:v>0.48695652173913001</c:v>
                </c:pt>
                <c:pt idx="25823">
                  <c:v>0.495652173913043</c:v>
                </c:pt>
                <c:pt idx="25824">
                  <c:v>0.50434782608695605</c:v>
                </c:pt>
                <c:pt idx="25825">
                  <c:v>0.51304347826086905</c:v>
                </c:pt>
                <c:pt idx="25826">
                  <c:v>0.52173913043478204</c:v>
                </c:pt>
                <c:pt idx="25827">
                  <c:v>0.53043478260869503</c:v>
                </c:pt>
                <c:pt idx="25828">
                  <c:v>0.53913043478260803</c:v>
                </c:pt>
                <c:pt idx="25829">
                  <c:v>0.54782608695652102</c:v>
                </c:pt>
                <c:pt idx="25830">
                  <c:v>0.55652173913043401</c:v>
                </c:pt>
                <c:pt idx="25831">
                  <c:v>0.56521739130434701</c:v>
                </c:pt>
                <c:pt idx="25832">
                  <c:v>0.57391304347826</c:v>
                </c:pt>
                <c:pt idx="25833">
                  <c:v>0.58260869565217299</c:v>
                </c:pt>
                <c:pt idx="25834">
                  <c:v>0.59130434782608698</c:v>
                </c:pt>
                <c:pt idx="25835">
                  <c:v>0.6</c:v>
                </c:pt>
                <c:pt idx="25836">
                  <c:v>0.60869565217391297</c:v>
                </c:pt>
                <c:pt idx="25837">
                  <c:v>0.61739130434782596</c:v>
                </c:pt>
                <c:pt idx="25838">
                  <c:v>0.62608695652173896</c:v>
                </c:pt>
                <c:pt idx="25839">
                  <c:v>0.63478260869565195</c:v>
                </c:pt>
                <c:pt idx="25840">
                  <c:v>0.64347826086956506</c:v>
                </c:pt>
                <c:pt idx="25841">
                  <c:v>0.65217391304347805</c:v>
                </c:pt>
                <c:pt idx="25842">
                  <c:v>0.66086956521739104</c:v>
                </c:pt>
                <c:pt idx="25843">
                  <c:v>0.66956521739130404</c:v>
                </c:pt>
                <c:pt idx="25844">
                  <c:v>0.67826086956521703</c:v>
                </c:pt>
                <c:pt idx="25845">
                  <c:v>0.68695652173913002</c:v>
                </c:pt>
                <c:pt idx="25846">
                  <c:v>0.69565217391304301</c:v>
                </c:pt>
                <c:pt idx="25847">
                  <c:v>0.70434782608695601</c:v>
                </c:pt>
                <c:pt idx="25848">
                  <c:v>0.713043478260869</c:v>
                </c:pt>
                <c:pt idx="25849">
                  <c:v>0.72173913043478199</c:v>
                </c:pt>
                <c:pt idx="25850">
                  <c:v>0.73043478260869499</c:v>
                </c:pt>
                <c:pt idx="25851">
                  <c:v>0.73913043478260798</c:v>
                </c:pt>
                <c:pt idx="25852">
                  <c:v>0.74782608695652097</c:v>
                </c:pt>
                <c:pt idx="25853">
                  <c:v>0.75652173913043397</c:v>
                </c:pt>
                <c:pt idx="25854">
                  <c:v>0.76521739130434696</c:v>
                </c:pt>
                <c:pt idx="25855">
                  <c:v>0.77391304347825995</c:v>
                </c:pt>
                <c:pt idx="25856">
                  <c:v>0.78260869565217395</c:v>
                </c:pt>
                <c:pt idx="25857">
                  <c:v>0.79130434782608605</c:v>
                </c:pt>
                <c:pt idx="25858">
                  <c:v>0.8</c:v>
                </c:pt>
                <c:pt idx="25859">
                  <c:v>0.80869565217391304</c:v>
                </c:pt>
                <c:pt idx="25860">
                  <c:v>0.81739130434782603</c:v>
                </c:pt>
                <c:pt idx="25861">
                  <c:v>0.82608695652173902</c:v>
                </c:pt>
                <c:pt idx="25862">
                  <c:v>0.83478260869565202</c:v>
                </c:pt>
                <c:pt idx="25863">
                  <c:v>0.84347826086956501</c:v>
                </c:pt>
                <c:pt idx="25864">
                  <c:v>0.852173913043478</c:v>
                </c:pt>
                <c:pt idx="25865">
                  <c:v>0.860869565217391</c:v>
                </c:pt>
                <c:pt idx="25866">
                  <c:v>0.86956521739130399</c:v>
                </c:pt>
                <c:pt idx="25867">
                  <c:v>0.87826086956521698</c:v>
                </c:pt>
                <c:pt idx="25868">
                  <c:v>0.88695652173912998</c:v>
                </c:pt>
                <c:pt idx="25869">
                  <c:v>0.89565217391304297</c:v>
                </c:pt>
                <c:pt idx="25870">
                  <c:v>0.90434782608695596</c:v>
                </c:pt>
                <c:pt idx="25871">
                  <c:v>0.91304347826086896</c:v>
                </c:pt>
                <c:pt idx="25872">
                  <c:v>0.92173913043478195</c:v>
                </c:pt>
                <c:pt idx="25873">
                  <c:v>0.93043478260869505</c:v>
                </c:pt>
                <c:pt idx="25874">
                  <c:v>0.93913043478260805</c:v>
                </c:pt>
                <c:pt idx="25875">
                  <c:v>0.94782608695652104</c:v>
                </c:pt>
                <c:pt idx="25876">
                  <c:v>0.95652173913043403</c:v>
                </c:pt>
                <c:pt idx="25877">
                  <c:v>0.96521739130434703</c:v>
                </c:pt>
                <c:pt idx="25878">
                  <c:v>0.97391304347826002</c:v>
                </c:pt>
                <c:pt idx="25879">
                  <c:v>0.98260869565217301</c:v>
                </c:pt>
                <c:pt idx="25880">
                  <c:v>0.99130434782608701</c:v>
                </c:pt>
                <c:pt idx="25881">
                  <c:v>0</c:v>
                </c:pt>
                <c:pt idx="25882">
                  <c:v>1.0526315789473601E-2</c:v>
                </c:pt>
                <c:pt idx="25883">
                  <c:v>2.1052631578947299E-2</c:v>
                </c:pt>
                <c:pt idx="25884">
                  <c:v>3.1578947368420998E-2</c:v>
                </c:pt>
                <c:pt idx="25885">
                  <c:v>4.2105263157894701E-2</c:v>
                </c:pt>
                <c:pt idx="25886">
                  <c:v>5.2631578947368397E-2</c:v>
                </c:pt>
                <c:pt idx="25887">
                  <c:v>6.3157894736842093E-2</c:v>
                </c:pt>
                <c:pt idx="25888">
                  <c:v>7.3684210526315699E-2</c:v>
                </c:pt>
                <c:pt idx="25889">
                  <c:v>8.4210526315789402E-2</c:v>
                </c:pt>
                <c:pt idx="25890">
                  <c:v>9.4736842105263105E-2</c:v>
                </c:pt>
                <c:pt idx="25891">
                  <c:v>0.105263157894736</c:v>
                </c:pt>
                <c:pt idx="25892">
                  <c:v>0.11578947368421</c:v>
                </c:pt>
                <c:pt idx="25893">
                  <c:v>0.12631578947368399</c:v>
                </c:pt>
                <c:pt idx="25894">
                  <c:v>0.13684210526315699</c:v>
                </c:pt>
                <c:pt idx="25895">
                  <c:v>0.14736842105263101</c:v>
                </c:pt>
                <c:pt idx="25896">
                  <c:v>0.157894736842105</c:v>
                </c:pt>
                <c:pt idx="25897">
                  <c:v>0.168421052631578</c:v>
                </c:pt>
                <c:pt idx="25898">
                  <c:v>0.17894736842105199</c:v>
                </c:pt>
                <c:pt idx="25899">
                  <c:v>0.18947368421052599</c:v>
                </c:pt>
                <c:pt idx="25900">
                  <c:v>0.2</c:v>
                </c:pt>
                <c:pt idx="25901">
                  <c:v>0.21052631578947301</c:v>
                </c:pt>
                <c:pt idx="25902">
                  <c:v>0.221052631578947</c:v>
                </c:pt>
                <c:pt idx="25903">
                  <c:v>0.231578947368421</c:v>
                </c:pt>
                <c:pt idx="25904">
                  <c:v>0.24210526315789399</c:v>
                </c:pt>
                <c:pt idx="25905">
                  <c:v>0.25263157894736799</c:v>
                </c:pt>
                <c:pt idx="25906">
                  <c:v>0.26315789473684198</c:v>
                </c:pt>
                <c:pt idx="25907">
                  <c:v>0.27368421052631497</c:v>
                </c:pt>
                <c:pt idx="25908">
                  <c:v>0.28421052631578902</c:v>
                </c:pt>
                <c:pt idx="25909">
                  <c:v>0.29473684210526302</c:v>
                </c:pt>
                <c:pt idx="25910">
                  <c:v>0.30526315789473601</c:v>
                </c:pt>
                <c:pt idx="25911">
                  <c:v>0.31578947368421001</c:v>
                </c:pt>
                <c:pt idx="25912">
                  <c:v>0.326315789473684</c:v>
                </c:pt>
                <c:pt idx="25913">
                  <c:v>0.336842105263157</c:v>
                </c:pt>
                <c:pt idx="25914">
                  <c:v>0.34736842105263099</c:v>
                </c:pt>
                <c:pt idx="25915">
                  <c:v>0.35789473684210499</c:v>
                </c:pt>
                <c:pt idx="25916">
                  <c:v>0.36842105263157798</c:v>
                </c:pt>
                <c:pt idx="25917">
                  <c:v>0.37894736842105198</c:v>
                </c:pt>
                <c:pt idx="25918">
                  <c:v>0.38947368421052603</c:v>
                </c:pt>
                <c:pt idx="25919">
                  <c:v>0.4</c:v>
                </c:pt>
                <c:pt idx="25920">
                  <c:v>0.41052631578947302</c:v>
                </c:pt>
                <c:pt idx="25921">
                  <c:v>0.42105263157894701</c:v>
                </c:pt>
                <c:pt idx="25922">
                  <c:v>0.43157894736842101</c:v>
                </c:pt>
                <c:pt idx="25923">
                  <c:v>0.442105263157894</c:v>
                </c:pt>
                <c:pt idx="25924">
                  <c:v>0.452631578947368</c:v>
                </c:pt>
                <c:pt idx="25925">
                  <c:v>0.46315789473684199</c:v>
                </c:pt>
                <c:pt idx="25926">
                  <c:v>0.47368421052631499</c:v>
                </c:pt>
                <c:pt idx="25927">
                  <c:v>0.48421052631578898</c:v>
                </c:pt>
                <c:pt idx="25928">
                  <c:v>0.49473684210526298</c:v>
                </c:pt>
                <c:pt idx="25929">
                  <c:v>0.50526315789473597</c:v>
                </c:pt>
                <c:pt idx="25930">
                  <c:v>0.51578947368421002</c:v>
                </c:pt>
                <c:pt idx="25931">
                  <c:v>0.52631578947368396</c:v>
                </c:pt>
                <c:pt idx="25932">
                  <c:v>0.53684210526315701</c:v>
                </c:pt>
                <c:pt idx="25933">
                  <c:v>0.54736842105263095</c:v>
                </c:pt>
                <c:pt idx="25934">
                  <c:v>0.557894736842105</c:v>
                </c:pt>
                <c:pt idx="25935">
                  <c:v>0.56842105263157805</c:v>
                </c:pt>
                <c:pt idx="25936">
                  <c:v>0.57894736842105199</c:v>
                </c:pt>
                <c:pt idx="25937">
                  <c:v>0.58947368421052604</c:v>
                </c:pt>
                <c:pt idx="25938">
                  <c:v>0.6</c:v>
                </c:pt>
                <c:pt idx="25939">
                  <c:v>0.61052631578947303</c:v>
                </c:pt>
                <c:pt idx="25940">
                  <c:v>0.62105263157894697</c:v>
                </c:pt>
                <c:pt idx="25941">
                  <c:v>0.63157894736842102</c:v>
                </c:pt>
                <c:pt idx="25942">
                  <c:v>0.64210526315789396</c:v>
                </c:pt>
                <c:pt idx="25943">
                  <c:v>0.65263157894736801</c:v>
                </c:pt>
                <c:pt idx="25944">
                  <c:v>0.66315789473684195</c:v>
                </c:pt>
                <c:pt idx="25945">
                  <c:v>0.673684210526315</c:v>
                </c:pt>
                <c:pt idx="25946">
                  <c:v>0.68421052631578905</c:v>
                </c:pt>
                <c:pt idx="25947">
                  <c:v>0.69473684210526299</c:v>
                </c:pt>
                <c:pt idx="25948">
                  <c:v>0.70526315789473604</c:v>
                </c:pt>
                <c:pt idx="25949">
                  <c:v>0.71578947368420998</c:v>
                </c:pt>
                <c:pt idx="25950">
                  <c:v>0.72631578947368403</c:v>
                </c:pt>
                <c:pt idx="25951">
                  <c:v>0.73684210526315697</c:v>
                </c:pt>
                <c:pt idx="25952">
                  <c:v>0.74736842105263102</c:v>
                </c:pt>
                <c:pt idx="25953">
                  <c:v>0.75789473684210495</c:v>
                </c:pt>
                <c:pt idx="25954">
                  <c:v>0.76842105263157801</c:v>
                </c:pt>
                <c:pt idx="25955">
                  <c:v>0.77894736842105206</c:v>
                </c:pt>
                <c:pt idx="25956">
                  <c:v>0.78947368421052599</c:v>
                </c:pt>
                <c:pt idx="25957">
                  <c:v>0.8</c:v>
                </c:pt>
                <c:pt idx="25958">
                  <c:v>0.81052631578947298</c:v>
                </c:pt>
                <c:pt idx="25959">
                  <c:v>0.82105263157894703</c:v>
                </c:pt>
                <c:pt idx="25960">
                  <c:v>0.83157894736842097</c:v>
                </c:pt>
                <c:pt idx="25961">
                  <c:v>0.84210526315789402</c:v>
                </c:pt>
                <c:pt idx="25962">
                  <c:v>0.85263157894736796</c:v>
                </c:pt>
                <c:pt idx="25963">
                  <c:v>0.86315789473684201</c:v>
                </c:pt>
                <c:pt idx="25964">
                  <c:v>0.87368421052631495</c:v>
                </c:pt>
                <c:pt idx="25965">
                  <c:v>0.884210526315789</c:v>
                </c:pt>
                <c:pt idx="25966">
                  <c:v>0.89473684210526305</c:v>
                </c:pt>
                <c:pt idx="25967">
                  <c:v>0.90526315789473599</c:v>
                </c:pt>
                <c:pt idx="25968">
                  <c:v>0.91578947368421004</c:v>
                </c:pt>
                <c:pt idx="25969">
                  <c:v>0.92631578947368398</c:v>
                </c:pt>
                <c:pt idx="25970">
                  <c:v>0.93684210526315703</c:v>
                </c:pt>
                <c:pt idx="25971">
                  <c:v>0.94736842105263097</c:v>
                </c:pt>
                <c:pt idx="25972">
                  <c:v>0.95789473684210502</c:v>
                </c:pt>
                <c:pt idx="25973">
                  <c:v>0.96842105263157896</c:v>
                </c:pt>
                <c:pt idx="25974">
                  <c:v>0.97894736842105201</c:v>
                </c:pt>
                <c:pt idx="25975">
                  <c:v>0.98947368421052595</c:v>
                </c:pt>
                <c:pt idx="25976">
                  <c:v>0</c:v>
                </c:pt>
                <c:pt idx="25977">
                  <c:v>7.8125E-3</c:v>
                </c:pt>
                <c:pt idx="25978">
                  <c:v>1.5625E-2</c:v>
                </c:pt>
                <c:pt idx="25979">
                  <c:v>2.34375E-2</c:v>
                </c:pt>
                <c:pt idx="25980">
                  <c:v>3.125E-2</c:v>
                </c:pt>
                <c:pt idx="25981">
                  <c:v>3.90625E-2</c:v>
                </c:pt>
                <c:pt idx="25982">
                  <c:v>4.6875E-2</c:v>
                </c:pt>
                <c:pt idx="25983">
                  <c:v>5.46875E-2</c:v>
                </c:pt>
                <c:pt idx="25984">
                  <c:v>6.25E-2</c:v>
                </c:pt>
                <c:pt idx="25985">
                  <c:v>7.03125E-2</c:v>
                </c:pt>
                <c:pt idx="25986">
                  <c:v>7.8125E-2</c:v>
                </c:pt>
                <c:pt idx="25987">
                  <c:v>8.59375E-2</c:v>
                </c:pt>
                <c:pt idx="25988">
                  <c:v>9.375E-2</c:v>
                </c:pt>
                <c:pt idx="25989">
                  <c:v>0.1015625</c:v>
                </c:pt>
                <c:pt idx="25990">
                  <c:v>0.109375</c:v>
                </c:pt>
                <c:pt idx="25991">
                  <c:v>0.1171875</c:v>
                </c:pt>
                <c:pt idx="25992">
                  <c:v>0.125</c:v>
                </c:pt>
                <c:pt idx="25993">
                  <c:v>0.1328125</c:v>
                </c:pt>
                <c:pt idx="25994">
                  <c:v>0.140625</c:v>
                </c:pt>
                <c:pt idx="25995">
                  <c:v>0.1484375</c:v>
                </c:pt>
                <c:pt idx="25996">
                  <c:v>0.15625</c:v>
                </c:pt>
                <c:pt idx="25997">
                  <c:v>0.1640625</c:v>
                </c:pt>
                <c:pt idx="25998">
                  <c:v>0.171875</c:v>
                </c:pt>
                <c:pt idx="25999">
                  <c:v>0.1796875</c:v>
                </c:pt>
                <c:pt idx="26000">
                  <c:v>0.1875</c:v>
                </c:pt>
                <c:pt idx="26001">
                  <c:v>0.1953125</c:v>
                </c:pt>
                <c:pt idx="26002">
                  <c:v>0.203125</c:v>
                </c:pt>
                <c:pt idx="26003">
                  <c:v>0.2109375</c:v>
                </c:pt>
                <c:pt idx="26004">
                  <c:v>0.21875</c:v>
                </c:pt>
                <c:pt idx="26005">
                  <c:v>0.2265625</c:v>
                </c:pt>
                <c:pt idx="26006">
                  <c:v>0.234375</c:v>
                </c:pt>
                <c:pt idx="26007">
                  <c:v>0.2421875</c:v>
                </c:pt>
                <c:pt idx="26008">
                  <c:v>0.25</c:v>
                </c:pt>
                <c:pt idx="26009">
                  <c:v>0.2578125</c:v>
                </c:pt>
                <c:pt idx="26010">
                  <c:v>0.265625</c:v>
                </c:pt>
                <c:pt idx="26011">
                  <c:v>0.2734375</c:v>
                </c:pt>
                <c:pt idx="26012">
                  <c:v>0.28125</c:v>
                </c:pt>
                <c:pt idx="26013">
                  <c:v>0.2890625</c:v>
                </c:pt>
                <c:pt idx="26014">
                  <c:v>0.296875</c:v>
                </c:pt>
                <c:pt idx="26015">
                  <c:v>0.3046875</c:v>
                </c:pt>
                <c:pt idx="26016">
                  <c:v>0.3125</c:v>
                </c:pt>
                <c:pt idx="26017">
                  <c:v>0.3203125</c:v>
                </c:pt>
                <c:pt idx="26018">
                  <c:v>0.328125</c:v>
                </c:pt>
                <c:pt idx="26019">
                  <c:v>0.3359375</c:v>
                </c:pt>
                <c:pt idx="26020">
                  <c:v>0.34375</c:v>
                </c:pt>
                <c:pt idx="26021">
                  <c:v>0.3515625</c:v>
                </c:pt>
                <c:pt idx="26022">
                  <c:v>0.359375</c:v>
                </c:pt>
                <c:pt idx="26023">
                  <c:v>0.3671875</c:v>
                </c:pt>
                <c:pt idx="26024">
                  <c:v>0.375</c:v>
                </c:pt>
                <c:pt idx="26025">
                  <c:v>0.3828125</c:v>
                </c:pt>
                <c:pt idx="26026">
                  <c:v>0.390625</c:v>
                </c:pt>
                <c:pt idx="26027">
                  <c:v>0.3984375</c:v>
                </c:pt>
                <c:pt idx="26028">
                  <c:v>0.40625</c:v>
                </c:pt>
                <c:pt idx="26029">
                  <c:v>0.4140625</c:v>
                </c:pt>
                <c:pt idx="26030">
                  <c:v>0.421875</c:v>
                </c:pt>
                <c:pt idx="26031">
                  <c:v>0.4296875</c:v>
                </c:pt>
                <c:pt idx="26032">
                  <c:v>0.4375</c:v>
                </c:pt>
                <c:pt idx="26033">
                  <c:v>0.4453125</c:v>
                </c:pt>
                <c:pt idx="26034">
                  <c:v>0.453125</c:v>
                </c:pt>
                <c:pt idx="26035">
                  <c:v>0.4609375</c:v>
                </c:pt>
                <c:pt idx="26036">
                  <c:v>0.46875</c:v>
                </c:pt>
                <c:pt idx="26037">
                  <c:v>0.4765625</c:v>
                </c:pt>
                <c:pt idx="26038">
                  <c:v>0.484375</c:v>
                </c:pt>
                <c:pt idx="26039">
                  <c:v>0.4921875</c:v>
                </c:pt>
                <c:pt idx="26040">
                  <c:v>0.5</c:v>
                </c:pt>
                <c:pt idx="26041">
                  <c:v>0.5078125</c:v>
                </c:pt>
                <c:pt idx="26042">
                  <c:v>0.515625</c:v>
                </c:pt>
                <c:pt idx="26043">
                  <c:v>0.5234375</c:v>
                </c:pt>
                <c:pt idx="26044">
                  <c:v>0.53125</c:v>
                </c:pt>
                <c:pt idx="26045">
                  <c:v>0.5390625</c:v>
                </c:pt>
                <c:pt idx="26046">
                  <c:v>0.546875</c:v>
                </c:pt>
                <c:pt idx="26047">
                  <c:v>0.5546875</c:v>
                </c:pt>
                <c:pt idx="26048">
                  <c:v>0.5625</c:v>
                </c:pt>
                <c:pt idx="26049">
                  <c:v>0.5703125</c:v>
                </c:pt>
                <c:pt idx="26050">
                  <c:v>0.578125</c:v>
                </c:pt>
                <c:pt idx="26051">
                  <c:v>0.5859375</c:v>
                </c:pt>
                <c:pt idx="26052">
                  <c:v>0.59375</c:v>
                </c:pt>
                <c:pt idx="26053">
                  <c:v>0.6015625</c:v>
                </c:pt>
                <c:pt idx="26054">
                  <c:v>0.609375</c:v>
                </c:pt>
                <c:pt idx="26055">
                  <c:v>0.6171875</c:v>
                </c:pt>
                <c:pt idx="26056">
                  <c:v>0.625</c:v>
                </c:pt>
                <c:pt idx="26057">
                  <c:v>0.6328125</c:v>
                </c:pt>
                <c:pt idx="26058">
                  <c:v>0.640625</c:v>
                </c:pt>
                <c:pt idx="26059">
                  <c:v>0.6484375</c:v>
                </c:pt>
                <c:pt idx="26060">
                  <c:v>0.65625</c:v>
                </c:pt>
                <c:pt idx="26061">
                  <c:v>0.6640625</c:v>
                </c:pt>
                <c:pt idx="26062">
                  <c:v>0.671875</c:v>
                </c:pt>
                <c:pt idx="26063">
                  <c:v>0.6796875</c:v>
                </c:pt>
                <c:pt idx="26064">
                  <c:v>0.6875</c:v>
                </c:pt>
                <c:pt idx="26065">
                  <c:v>0.6953125</c:v>
                </c:pt>
                <c:pt idx="26066">
                  <c:v>0.703125</c:v>
                </c:pt>
                <c:pt idx="26067">
                  <c:v>0.7109375</c:v>
                </c:pt>
                <c:pt idx="26068">
                  <c:v>0.71875</c:v>
                </c:pt>
                <c:pt idx="26069">
                  <c:v>0.7265625</c:v>
                </c:pt>
                <c:pt idx="26070">
                  <c:v>0.734375</c:v>
                </c:pt>
                <c:pt idx="26071">
                  <c:v>0.7421875</c:v>
                </c:pt>
                <c:pt idx="26072">
                  <c:v>0.75</c:v>
                </c:pt>
                <c:pt idx="26073">
                  <c:v>0.7578125</c:v>
                </c:pt>
                <c:pt idx="26074">
                  <c:v>0.765625</c:v>
                </c:pt>
                <c:pt idx="26075">
                  <c:v>0.7734375</c:v>
                </c:pt>
                <c:pt idx="26076">
                  <c:v>0.78125</c:v>
                </c:pt>
                <c:pt idx="26077">
                  <c:v>0.7890625</c:v>
                </c:pt>
                <c:pt idx="26078">
                  <c:v>0.796875</c:v>
                </c:pt>
                <c:pt idx="26079">
                  <c:v>0.8046875</c:v>
                </c:pt>
                <c:pt idx="26080">
                  <c:v>0.8125</c:v>
                </c:pt>
                <c:pt idx="26081">
                  <c:v>0.8203125</c:v>
                </c:pt>
                <c:pt idx="26082">
                  <c:v>0.828125</c:v>
                </c:pt>
                <c:pt idx="26083">
                  <c:v>0.8359375</c:v>
                </c:pt>
                <c:pt idx="26084">
                  <c:v>0.84375</c:v>
                </c:pt>
                <c:pt idx="26085">
                  <c:v>0.8515625</c:v>
                </c:pt>
                <c:pt idx="26086">
                  <c:v>0.859375</c:v>
                </c:pt>
                <c:pt idx="26087">
                  <c:v>0.8671875</c:v>
                </c:pt>
                <c:pt idx="26088">
                  <c:v>0.875</c:v>
                </c:pt>
                <c:pt idx="26089">
                  <c:v>0.8828125</c:v>
                </c:pt>
                <c:pt idx="26090">
                  <c:v>0.890625</c:v>
                </c:pt>
                <c:pt idx="26091">
                  <c:v>0.8984375</c:v>
                </c:pt>
                <c:pt idx="26092">
                  <c:v>0.90625</c:v>
                </c:pt>
                <c:pt idx="26093">
                  <c:v>0.9140625</c:v>
                </c:pt>
                <c:pt idx="26094">
                  <c:v>0.921875</c:v>
                </c:pt>
                <c:pt idx="26095">
                  <c:v>0.9296875</c:v>
                </c:pt>
                <c:pt idx="26096">
                  <c:v>0.9375</c:v>
                </c:pt>
                <c:pt idx="26097">
                  <c:v>0.9453125</c:v>
                </c:pt>
                <c:pt idx="26098">
                  <c:v>0.953125</c:v>
                </c:pt>
                <c:pt idx="26099">
                  <c:v>0.9609375</c:v>
                </c:pt>
                <c:pt idx="26100">
                  <c:v>0.96875</c:v>
                </c:pt>
                <c:pt idx="26101">
                  <c:v>0.9765625</c:v>
                </c:pt>
                <c:pt idx="26102">
                  <c:v>0.984375</c:v>
                </c:pt>
                <c:pt idx="26103">
                  <c:v>0.9921875</c:v>
                </c:pt>
                <c:pt idx="26104">
                  <c:v>0</c:v>
                </c:pt>
                <c:pt idx="26105">
                  <c:v>1.8181818181818101E-2</c:v>
                </c:pt>
                <c:pt idx="26106">
                  <c:v>3.6363636363636299E-2</c:v>
                </c:pt>
                <c:pt idx="26107">
                  <c:v>5.4545454545454501E-2</c:v>
                </c:pt>
                <c:pt idx="26108">
                  <c:v>7.2727272727272696E-2</c:v>
                </c:pt>
                <c:pt idx="26109">
                  <c:v>9.0909090909090898E-2</c:v>
                </c:pt>
                <c:pt idx="26110">
                  <c:v>0.109090909090909</c:v>
                </c:pt>
                <c:pt idx="26111">
                  <c:v>0.12727272727272701</c:v>
                </c:pt>
                <c:pt idx="26112">
                  <c:v>0.145454545454545</c:v>
                </c:pt>
                <c:pt idx="26113">
                  <c:v>0.163636363636363</c:v>
                </c:pt>
                <c:pt idx="26114">
                  <c:v>0.18181818181818099</c:v>
                </c:pt>
                <c:pt idx="26115">
                  <c:v>0.2</c:v>
                </c:pt>
                <c:pt idx="26116">
                  <c:v>0.218181818181818</c:v>
                </c:pt>
                <c:pt idx="26117">
                  <c:v>0.236363636363636</c:v>
                </c:pt>
                <c:pt idx="26118">
                  <c:v>0.25454545454545402</c:v>
                </c:pt>
                <c:pt idx="26119">
                  <c:v>0.27272727272727199</c:v>
                </c:pt>
                <c:pt idx="26120">
                  <c:v>0.29090909090909001</c:v>
                </c:pt>
                <c:pt idx="26121">
                  <c:v>0.30909090909090903</c:v>
                </c:pt>
                <c:pt idx="26122">
                  <c:v>0.32727272727272699</c:v>
                </c:pt>
                <c:pt idx="26123">
                  <c:v>0.34545454545454501</c:v>
                </c:pt>
                <c:pt idx="26124">
                  <c:v>0.36363636363636298</c:v>
                </c:pt>
                <c:pt idx="26125">
                  <c:v>0.381818181818181</c:v>
                </c:pt>
                <c:pt idx="26126">
                  <c:v>0.4</c:v>
                </c:pt>
                <c:pt idx="26127">
                  <c:v>0.41818181818181799</c:v>
                </c:pt>
                <c:pt idx="26128">
                  <c:v>0.43636363636363601</c:v>
                </c:pt>
                <c:pt idx="26129">
                  <c:v>0.45454545454545398</c:v>
                </c:pt>
                <c:pt idx="26130">
                  <c:v>0.472727272727272</c:v>
                </c:pt>
                <c:pt idx="26131">
                  <c:v>0.49090909090909002</c:v>
                </c:pt>
                <c:pt idx="26132">
                  <c:v>0.50909090909090904</c:v>
                </c:pt>
                <c:pt idx="26133">
                  <c:v>0.527272727272727</c:v>
                </c:pt>
                <c:pt idx="26134">
                  <c:v>0.54545454545454497</c:v>
                </c:pt>
                <c:pt idx="26135">
                  <c:v>0.56363636363636305</c:v>
                </c:pt>
                <c:pt idx="26136">
                  <c:v>0.58181818181818101</c:v>
                </c:pt>
                <c:pt idx="26137">
                  <c:v>0.6</c:v>
                </c:pt>
                <c:pt idx="26138">
                  <c:v>0.61818181818181805</c:v>
                </c:pt>
                <c:pt idx="26139">
                  <c:v>0.63636363636363602</c:v>
                </c:pt>
                <c:pt idx="26140">
                  <c:v>0.65454545454545399</c:v>
                </c:pt>
                <c:pt idx="26141">
                  <c:v>0.67272727272727195</c:v>
                </c:pt>
                <c:pt idx="26142">
                  <c:v>0.69090909090909003</c:v>
                </c:pt>
                <c:pt idx="26143">
                  <c:v>0.70909090909090899</c:v>
                </c:pt>
                <c:pt idx="26144">
                  <c:v>0.72727272727272696</c:v>
                </c:pt>
                <c:pt idx="26145">
                  <c:v>0.74545454545454504</c:v>
                </c:pt>
                <c:pt idx="26146">
                  <c:v>0.763636363636363</c:v>
                </c:pt>
                <c:pt idx="26147">
                  <c:v>0.78181818181818097</c:v>
                </c:pt>
                <c:pt idx="26148">
                  <c:v>0.8</c:v>
                </c:pt>
                <c:pt idx="26149">
                  <c:v>0.81818181818181801</c:v>
                </c:pt>
                <c:pt idx="26150">
                  <c:v>0.83636363636363598</c:v>
                </c:pt>
                <c:pt idx="26151">
                  <c:v>0.85454545454545405</c:v>
                </c:pt>
                <c:pt idx="26152">
                  <c:v>0.87272727272727202</c:v>
                </c:pt>
                <c:pt idx="26153">
                  <c:v>0.89090909090908998</c:v>
                </c:pt>
                <c:pt idx="26154">
                  <c:v>0.90909090909090895</c:v>
                </c:pt>
                <c:pt idx="26155">
                  <c:v>0.92727272727272703</c:v>
                </c:pt>
                <c:pt idx="26156">
                  <c:v>0.94545454545454499</c:v>
                </c:pt>
                <c:pt idx="26157">
                  <c:v>0.96363636363636296</c:v>
                </c:pt>
                <c:pt idx="26158">
                  <c:v>0.98181818181818103</c:v>
                </c:pt>
                <c:pt idx="26159">
                  <c:v>0</c:v>
                </c:pt>
                <c:pt idx="26160">
                  <c:v>1.72413793103448E-2</c:v>
                </c:pt>
                <c:pt idx="26161">
                  <c:v>3.4482758620689599E-2</c:v>
                </c:pt>
                <c:pt idx="26162">
                  <c:v>5.1724137931034399E-2</c:v>
                </c:pt>
                <c:pt idx="26163">
                  <c:v>6.8965517241379296E-2</c:v>
                </c:pt>
                <c:pt idx="26164">
                  <c:v>8.6206896551724102E-2</c:v>
                </c:pt>
                <c:pt idx="26165">
                  <c:v>0.10344827586206801</c:v>
                </c:pt>
                <c:pt idx="26166">
                  <c:v>0.12068965517241299</c:v>
                </c:pt>
                <c:pt idx="26167">
                  <c:v>0.13793103448275801</c:v>
                </c:pt>
                <c:pt idx="26168">
                  <c:v>0.15517241379310301</c:v>
                </c:pt>
                <c:pt idx="26169">
                  <c:v>0.17241379310344801</c:v>
                </c:pt>
                <c:pt idx="26170">
                  <c:v>0.18965517241379301</c:v>
                </c:pt>
                <c:pt idx="26171">
                  <c:v>0.20689655172413701</c:v>
                </c:pt>
                <c:pt idx="26172">
                  <c:v>0.22413793103448201</c:v>
                </c:pt>
                <c:pt idx="26173">
                  <c:v>0.24137931034482701</c:v>
                </c:pt>
                <c:pt idx="26174">
                  <c:v>0.25862068965517199</c:v>
                </c:pt>
                <c:pt idx="26175">
                  <c:v>0.27586206896551702</c:v>
                </c:pt>
                <c:pt idx="26176">
                  <c:v>0.29310344827586199</c:v>
                </c:pt>
                <c:pt idx="26177">
                  <c:v>0.31034482758620602</c:v>
                </c:pt>
                <c:pt idx="26178">
                  <c:v>0.32758620689655099</c:v>
                </c:pt>
                <c:pt idx="26179">
                  <c:v>0.34482758620689602</c:v>
                </c:pt>
                <c:pt idx="26180">
                  <c:v>0.36206896551724099</c:v>
                </c:pt>
                <c:pt idx="26181">
                  <c:v>0.37931034482758602</c:v>
                </c:pt>
                <c:pt idx="26182">
                  <c:v>0.39655172413793099</c:v>
                </c:pt>
                <c:pt idx="26183">
                  <c:v>0.41379310344827502</c:v>
                </c:pt>
                <c:pt idx="26184">
                  <c:v>0.43103448275862</c:v>
                </c:pt>
                <c:pt idx="26185">
                  <c:v>0.44827586206896503</c:v>
                </c:pt>
                <c:pt idx="26186">
                  <c:v>0.46551724137931</c:v>
                </c:pt>
                <c:pt idx="26187">
                  <c:v>0.48275862068965503</c:v>
                </c:pt>
                <c:pt idx="26188">
                  <c:v>0.5</c:v>
                </c:pt>
                <c:pt idx="26189">
                  <c:v>0.51724137931034397</c:v>
                </c:pt>
                <c:pt idx="26190">
                  <c:v>0.53448275862068895</c:v>
                </c:pt>
                <c:pt idx="26191">
                  <c:v>0.55172413793103403</c:v>
                </c:pt>
                <c:pt idx="26192">
                  <c:v>0.568965517241379</c:v>
                </c:pt>
                <c:pt idx="26193">
                  <c:v>0.58620689655172398</c:v>
                </c:pt>
                <c:pt idx="26194">
                  <c:v>0.60344827586206895</c:v>
                </c:pt>
                <c:pt idx="26195">
                  <c:v>0.62068965517241304</c:v>
                </c:pt>
                <c:pt idx="26196">
                  <c:v>0.63793103448275801</c:v>
                </c:pt>
                <c:pt idx="26197">
                  <c:v>0.65517241379310298</c:v>
                </c:pt>
                <c:pt idx="26198">
                  <c:v>0.67241379310344795</c:v>
                </c:pt>
                <c:pt idx="26199">
                  <c:v>0.68965517241379304</c:v>
                </c:pt>
                <c:pt idx="26200">
                  <c:v>0.70689655172413701</c:v>
                </c:pt>
                <c:pt idx="26201">
                  <c:v>0.72413793103448199</c:v>
                </c:pt>
                <c:pt idx="26202">
                  <c:v>0.74137931034482696</c:v>
                </c:pt>
                <c:pt idx="26203">
                  <c:v>0.75862068965517204</c:v>
                </c:pt>
                <c:pt idx="26204">
                  <c:v>0.77586206896551702</c:v>
                </c:pt>
                <c:pt idx="26205">
                  <c:v>0.79310344827586199</c:v>
                </c:pt>
                <c:pt idx="26206">
                  <c:v>0.81034482758620596</c:v>
                </c:pt>
                <c:pt idx="26207">
                  <c:v>0.82758620689655105</c:v>
                </c:pt>
                <c:pt idx="26208">
                  <c:v>0.84482758620689602</c:v>
                </c:pt>
                <c:pt idx="26209">
                  <c:v>0.86206896551724099</c:v>
                </c:pt>
                <c:pt idx="26210">
                  <c:v>0.87931034482758597</c:v>
                </c:pt>
                <c:pt idx="26211">
                  <c:v>0.89655172413793105</c:v>
                </c:pt>
                <c:pt idx="26212">
                  <c:v>0.91379310344827502</c:v>
                </c:pt>
                <c:pt idx="26213">
                  <c:v>0.93103448275862</c:v>
                </c:pt>
                <c:pt idx="26214">
                  <c:v>0.94827586206896497</c:v>
                </c:pt>
                <c:pt idx="26215">
                  <c:v>0.96551724137931005</c:v>
                </c:pt>
                <c:pt idx="26216">
                  <c:v>0.98275862068965503</c:v>
                </c:pt>
                <c:pt idx="26217">
                  <c:v>0</c:v>
                </c:pt>
                <c:pt idx="26218">
                  <c:v>2.4390243902439001E-2</c:v>
                </c:pt>
                <c:pt idx="26219">
                  <c:v>4.8780487804878002E-2</c:v>
                </c:pt>
                <c:pt idx="26220">
                  <c:v>7.3170731707316999E-2</c:v>
                </c:pt>
                <c:pt idx="26221">
                  <c:v>9.7560975609756101E-2</c:v>
                </c:pt>
                <c:pt idx="26222">
                  <c:v>0.12195121951219499</c:v>
                </c:pt>
                <c:pt idx="26223">
                  <c:v>0.146341463414634</c:v>
                </c:pt>
                <c:pt idx="26224">
                  <c:v>0.17073170731707299</c:v>
                </c:pt>
                <c:pt idx="26225">
                  <c:v>0.19512195121951201</c:v>
                </c:pt>
                <c:pt idx="26226">
                  <c:v>0.219512195121951</c:v>
                </c:pt>
                <c:pt idx="26227">
                  <c:v>0.24390243902438999</c:v>
                </c:pt>
                <c:pt idx="26228">
                  <c:v>0.26829268292682901</c:v>
                </c:pt>
                <c:pt idx="26229">
                  <c:v>0.292682926829268</c:v>
                </c:pt>
                <c:pt idx="26230">
                  <c:v>0.31707317073170699</c:v>
                </c:pt>
                <c:pt idx="26231">
                  <c:v>0.34146341463414598</c:v>
                </c:pt>
                <c:pt idx="26232">
                  <c:v>0.36585365853658502</c:v>
                </c:pt>
                <c:pt idx="26233">
                  <c:v>0.39024390243902402</c:v>
                </c:pt>
                <c:pt idx="26234">
                  <c:v>0.41463414634146301</c:v>
                </c:pt>
                <c:pt idx="26235">
                  <c:v>0.439024390243902</c:v>
                </c:pt>
                <c:pt idx="26236">
                  <c:v>0.46341463414634099</c:v>
                </c:pt>
                <c:pt idx="26237">
                  <c:v>0.48780487804877998</c:v>
                </c:pt>
                <c:pt idx="26238">
                  <c:v>0.51219512195121897</c:v>
                </c:pt>
                <c:pt idx="26239">
                  <c:v>0.53658536585365801</c:v>
                </c:pt>
                <c:pt idx="26240">
                  <c:v>0.56097560975609695</c:v>
                </c:pt>
                <c:pt idx="26241">
                  <c:v>0.585365853658536</c:v>
                </c:pt>
                <c:pt idx="26242">
                  <c:v>0.60975609756097504</c:v>
                </c:pt>
                <c:pt idx="26243">
                  <c:v>0.63414634146341398</c:v>
                </c:pt>
                <c:pt idx="26244">
                  <c:v>0.65853658536585302</c:v>
                </c:pt>
                <c:pt idx="26245">
                  <c:v>0.68292682926829196</c:v>
                </c:pt>
                <c:pt idx="26246">
                  <c:v>0.707317073170731</c:v>
                </c:pt>
                <c:pt idx="26247">
                  <c:v>0.73170731707317005</c:v>
                </c:pt>
                <c:pt idx="26248">
                  <c:v>0.75609756097560898</c:v>
                </c:pt>
                <c:pt idx="26249">
                  <c:v>0.78048780487804803</c:v>
                </c:pt>
                <c:pt idx="26250">
                  <c:v>0.80487804878048697</c:v>
                </c:pt>
                <c:pt idx="26251">
                  <c:v>0.82926829268292601</c:v>
                </c:pt>
                <c:pt idx="26252">
                  <c:v>0.85365853658536495</c:v>
                </c:pt>
                <c:pt idx="26253">
                  <c:v>0.87804878048780399</c:v>
                </c:pt>
                <c:pt idx="26254">
                  <c:v>0.90243902439024304</c:v>
                </c:pt>
                <c:pt idx="26255">
                  <c:v>0.92682926829268297</c:v>
                </c:pt>
                <c:pt idx="26256">
                  <c:v>0.95121951219512102</c:v>
                </c:pt>
                <c:pt idx="26257">
                  <c:v>0.97560975609756095</c:v>
                </c:pt>
                <c:pt idx="26258">
                  <c:v>0</c:v>
                </c:pt>
                <c:pt idx="26259">
                  <c:v>1.4492753623188401E-2</c:v>
                </c:pt>
                <c:pt idx="26260">
                  <c:v>2.8985507246376802E-2</c:v>
                </c:pt>
                <c:pt idx="26261">
                  <c:v>4.3478260869565202E-2</c:v>
                </c:pt>
                <c:pt idx="26262">
                  <c:v>5.7971014492753603E-2</c:v>
                </c:pt>
                <c:pt idx="26263">
                  <c:v>7.2463768115942004E-2</c:v>
                </c:pt>
                <c:pt idx="26264">
                  <c:v>8.6956521739130405E-2</c:v>
                </c:pt>
                <c:pt idx="26265">
                  <c:v>0.101449275362318</c:v>
                </c:pt>
                <c:pt idx="26266">
                  <c:v>0.115942028985507</c:v>
                </c:pt>
                <c:pt idx="26267">
                  <c:v>0.13043478260869501</c:v>
                </c:pt>
                <c:pt idx="26268">
                  <c:v>0.14492753623188401</c:v>
                </c:pt>
                <c:pt idx="26269">
                  <c:v>0.15942028985507201</c:v>
                </c:pt>
                <c:pt idx="26270">
                  <c:v>0.17391304347826</c:v>
                </c:pt>
                <c:pt idx="26271">
                  <c:v>0.188405797101449</c:v>
                </c:pt>
                <c:pt idx="26272">
                  <c:v>0.202898550724637</c:v>
                </c:pt>
                <c:pt idx="26273">
                  <c:v>0.217391304347826</c:v>
                </c:pt>
                <c:pt idx="26274">
                  <c:v>0.231884057971014</c:v>
                </c:pt>
                <c:pt idx="26275">
                  <c:v>0.24637681159420199</c:v>
                </c:pt>
                <c:pt idx="26276">
                  <c:v>0.26086956521739102</c:v>
                </c:pt>
                <c:pt idx="26277">
                  <c:v>0.27536231884057899</c:v>
                </c:pt>
                <c:pt idx="26278">
                  <c:v>0.28985507246376802</c:v>
                </c:pt>
                <c:pt idx="26279">
                  <c:v>0.30434782608695599</c:v>
                </c:pt>
                <c:pt idx="26280">
                  <c:v>0.31884057971014401</c:v>
                </c:pt>
                <c:pt idx="26281">
                  <c:v>0.33333333333333298</c:v>
                </c:pt>
                <c:pt idx="26282">
                  <c:v>0.34782608695652101</c:v>
                </c:pt>
                <c:pt idx="26283">
                  <c:v>0.36231884057970998</c:v>
                </c:pt>
                <c:pt idx="26284">
                  <c:v>0.376811594202898</c:v>
                </c:pt>
                <c:pt idx="26285">
                  <c:v>0.39130434782608697</c:v>
                </c:pt>
                <c:pt idx="26286">
                  <c:v>0.405797101449275</c:v>
                </c:pt>
                <c:pt idx="26287">
                  <c:v>0.42028985507246303</c:v>
                </c:pt>
                <c:pt idx="26288">
                  <c:v>0.434782608695652</c:v>
                </c:pt>
                <c:pt idx="26289">
                  <c:v>0.44927536231884002</c:v>
                </c:pt>
                <c:pt idx="26290">
                  <c:v>0.46376811594202899</c:v>
                </c:pt>
                <c:pt idx="26291">
                  <c:v>0.47826086956521702</c:v>
                </c:pt>
                <c:pt idx="26292">
                  <c:v>0.49275362318840499</c:v>
                </c:pt>
                <c:pt idx="26293">
                  <c:v>0.50724637681159401</c:v>
                </c:pt>
                <c:pt idx="26294">
                  <c:v>0.52173913043478204</c:v>
                </c:pt>
                <c:pt idx="26295">
                  <c:v>0.53623188405797095</c:v>
                </c:pt>
                <c:pt idx="26296">
                  <c:v>0.55072463768115898</c:v>
                </c:pt>
                <c:pt idx="26297">
                  <c:v>0.56521739130434701</c:v>
                </c:pt>
                <c:pt idx="26298">
                  <c:v>0.57971014492753603</c:v>
                </c:pt>
                <c:pt idx="26299">
                  <c:v>0.59420289855072395</c:v>
                </c:pt>
                <c:pt idx="26300">
                  <c:v>0.60869565217391297</c:v>
                </c:pt>
                <c:pt idx="26301">
                  <c:v>0.623188405797101</c:v>
                </c:pt>
                <c:pt idx="26302">
                  <c:v>0.63768115942028902</c:v>
                </c:pt>
                <c:pt idx="26303">
                  <c:v>0.65217391304347805</c:v>
                </c:pt>
                <c:pt idx="26304">
                  <c:v>0.66666666666666596</c:v>
                </c:pt>
                <c:pt idx="26305">
                  <c:v>0.68115942028985499</c:v>
                </c:pt>
                <c:pt idx="26306">
                  <c:v>0.69565217391304301</c:v>
                </c:pt>
                <c:pt idx="26307">
                  <c:v>0.71014492753623104</c:v>
                </c:pt>
                <c:pt idx="26308">
                  <c:v>0.72463768115941996</c:v>
                </c:pt>
                <c:pt idx="26309">
                  <c:v>0.73913043478260798</c:v>
                </c:pt>
                <c:pt idx="26310">
                  <c:v>0.75362318840579701</c:v>
                </c:pt>
                <c:pt idx="26311">
                  <c:v>0.76811594202898503</c:v>
                </c:pt>
                <c:pt idx="26312">
                  <c:v>0.78260869565217395</c:v>
                </c:pt>
                <c:pt idx="26313">
                  <c:v>0.79710144927536197</c:v>
                </c:pt>
                <c:pt idx="26314">
                  <c:v>0.81159420289855</c:v>
                </c:pt>
                <c:pt idx="26315">
                  <c:v>0.82608695652173902</c:v>
                </c:pt>
                <c:pt idx="26316">
                  <c:v>0.84057971014492705</c:v>
                </c:pt>
                <c:pt idx="26317">
                  <c:v>0.85507246376811596</c:v>
                </c:pt>
                <c:pt idx="26318">
                  <c:v>0.86956521739130399</c:v>
                </c:pt>
                <c:pt idx="26319">
                  <c:v>0.88405797101449202</c:v>
                </c:pt>
                <c:pt idx="26320">
                  <c:v>0.89855072463768104</c:v>
                </c:pt>
                <c:pt idx="26321">
                  <c:v>0.91304347826086896</c:v>
                </c:pt>
                <c:pt idx="26322">
                  <c:v>0.92753623188405798</c:v>
                </c:pt>
                <c:pt idx="26323">
                  <c:v>0.94202898550724601</c:v>
                </c:pt>
                <c:pt idx="26324">
                  <c:v>0.95652173913043403</c:v>
                </c:pt>
                <c:pt idx="26325">
                  <c:v>0.97101449275362295</c:v>
                </c:pt>
                <c:pt idx="26326">
                  <c:v>0.98550724637681097</c:v>
                </c:pt>
                <c:pt idx="26327">
                  <c:v>0</c:v>
                </c:pt>
                <c:pt idx="26328">
                  <c:v>9.9009900990098994E-3</c:v>
                </c:pt>
                <c:pt idx="26329">
                  <c:v>1.9801980198019799E-2</c:v>
                </c:pt>
                <c:pt idx="26330">
                  <c:v>2.9702970297029702E-2</c:v>
                </c:pt>
                <c:pt idx="26331">
                  <c:v>3.9603960396039598E-2</c:v>
                </c:pt>
                <c:pt idx="26332">
                  <c:v>4.95049504950495E-2</c:v>
                </c:pt>
                <c:pt idx="26333">
                  <c:v>5.9405940594059403E-2</c:v>
                </c:pt>
                <c:pt idx="26334">
                  <c:v>6.9306930693069299E-2</c:v>
                </c:pt>
                <c:pt idx="26335">
                  <c:v>7.9207920792079195E-2</c:v>
                </c:pt>
                <c:pt idx="26336">
                  <c:v>8.9108910891089105E-2</c:v>
                </c:pt>
                <c:pt idx="26337">
                  <c:v>9.9009900990099001E-2</c:v>
                </c:pt>
                <c:pt idx="26338">
                  <c:v>0.10891089108910799</c:v>
                </c:pt>
                <c:pt idx="26339">
                  <c:v>0.118811881188118</c:v>
                </c:pt>
                <c:pt idx="26340">
                  <c:v>0.12871287128712799</c:v>
                </c:pt>
                <c:pt idx="26341">
                  <c:v>0.13861386138613799</c:v>
                </c:pt>
                <c:pt idx="26342">
                  <c:v>0.14851485148514801</c:v>
                </c:pt>
                <c:pt idx="26343">
                  <c:v>0.158415841584158</c:v>
                </c:pt>
                <c:pt idx="26344">
                  <c:v>0.16831683168316799</c:v>
                </c:pt>
                <c:pt idx="26345">
                  <c:v>0.17821782178217799</c:v>
                </c:pt>
                <c:pt idx="26346">
                  <c:v>0.18811881188118801</c:v>
                </c:pt>
                <c:pt idx="26347">
                  <c:v>0.198019801980198</c:v>
                </c:pt>
                <c:pt idx="26348">
                  <c:v>0.207920792079207</c:v>
                </c:pt>
                <c:pt idx="26349">
                  <c:v>0.21782178217821699</c:v>
                </c:pt>
                <c:pt idx="26350">
                  <c:v>0.22772277227722701</c:v>
                </c:pt>
                <c:pt idx="26351">
                  <c:v>0.237623762376237</c:v>
                </c:pt>
                <c:pt idx="26352">
                  <c:v>0.247524752475247</c:v>
                </c:pt>
                <c:pt idx="26353">
                  <c:v>0.25742574257425699</c:v>
                </c:pt>
                <c:pt idx="26354">
                  <c:v>0.26732673267326701</c:v>
                </c:pt>
                <c:pt idx="26355">
                  <c:v>0.27722772277227697</c:v>
                </c:pt>
                <c:pt idx="26356">
                  <c:v>0.287128712871287</c:v>
                </c:pt>
                <c:pt idx="26357">
                  <c:v>0.29702970297029702</c:v>
                </c:pt>
                <c:pt idx="26358">
                  <c:v>0.30693069306930598</c:v>
                </c:pt>
                <c:pt idx="26359">
                  <c:v>0.316831683168316</c:v>
                </c:pt>
                <c:pt idx="26360">
                  <c:v>0.32673267326732602</c:v>
                </c:pt>
                <c:pt idx="26361">
                  <c:v>0.33663366336633599</c:v>
                </c:pt>
                <c:pt idx="26362">
                  <c:v>0.34653465346534601</c:v>
                </c:pt>
                <c:pt idx="26363">
                  <c:v>0.35643564356435598</c:v>
                </c:pt>
                <c:pt idx="26364">
                  <c:v>0.366336633663366</c:v>
                </c:pt>
                <c:pt idx="26365">
                  <c:v>0.37623762376237602</c:v>
                </c:pt>
                <c:pt idx="26366">
                  <c:v>0.38613861386138598</c:v>
                </c:pt>
                <c:pt idx="26367">
                  <c:v>0.396039603960396</c:v>
                </c:pt>
                <c:pt idx="26368">
                  <c:v>0.40594059405940502</c:v>
                </c:pt>
                <c:pt idx="26369">
                  <c:v>0.41584158415841499</c:v>
                </c:pt>
                <c:pt idx="26370">
                  <c:v>0.42574257425742501</c:v>
                </c:pt>
                <c:pt idx="26371">
                  <c:v>0.43564356435643498</c:v>
                </c:pt>
                <c:pt idx="26372">
                  <c:v>0.445544554455445</c:v>
                </c:pt>
                <c:pt idx="26373">
                  <c:v>0.45544554455445502</c:v>
                </c:pt>
                <c:pt idx="26374">
                  <c:v>0.46534653465346498</c:v>
                </c:pt>
                <c:pt idx="26375">
                  <c:v>0.475247524752475</c:v>
                </c:pt>
                <c:pt idx="26376">
                  <c:v>0.48514851485148502</c:v>
                </c:pt>
                <c:pt idx="26377">
                  <c:v>0.49504950495049499</c:v>
                </c:pt>
                <c:pt idx="26378">
                  <c:v>0.50495049504950495</c:v>
                </c:pt>
                <c:pt idx="26379">
                  <c:v>0.51485148514851398</c:v>
                </c:pt>
                <c:pt idx="26380">
                  <c:v>0.524752475247524</c:v>
                </c:pt>
                <c:pt idx="26381">
                  <c:v>0.53465346534653402</c:v>
                </c:pt>
                <c:pt idx="26382">
                  <c:v>0.54455445544554404</c:v>
                </c:pt>
                <c:pt idx="26383">
                  <c:v>0.55445544554455395</c:v>
                </c:pt>
                <c:pt idx="26384">
                  <c:v>0.56435643564356397</c:v>
                </c:pt>
                <c:pt idx="26385">
                  <c:v>0.57425742574257399</c:v>
                </c:pt>
                <c:pt idx="26386">
                  <c:v>0.58415841584158401</c:v>
                </c:pt>
                <c:pt idx="26387">
                  <c:v>0.59405940594059403</c:v>
                </c:pt>
                <c:pt idx="26388">
                  <c:v>0.60396039603960305</c:v>
                </c:pt>
                <c:pt idx="26389">
                  <c:v>0.61386138613861296</c:v>
                </c:pt>
                <c:pt idx="26390">
                  <c:v>0.62376237623762298</c:v>
                </c:pt>
                <c:pt idx="26391">
                  <c:v>0.633663366336633</c:v>
                </c:pt>
                <c:pt idx="26392">
                  <c:v>0.64356435643564303</c:v>
                </c:pt>
                <c:pt idx="26393">
                  <c:v>0.65346534653465305</c:v>
                </c:pt>
                <c:pt idx="26394">
                  <c:v>0.66336633663366296</c:v>
                </c:pt>
                <c:pt idx="26395">
                  <c:v>0.67326732673267298</c:v>
                </c:pt>
                <c:pt idx="26396">
                  <c:v>0.683168316831683</c:v>
                </c:pt>
                <c:pt idx="26397">
                  <c:v>0.69306930693069302</c:v>
                </c:pt>
                <c:pt idx="26398">
                  <c:v>0.70297029702970204</c:v>
                </c:pt>
                <c:pt idx="26399">
                  <c:v>0.71287128712871195</c:v>
                </c:pt>
                <c:pt idx="26400">
                  <c:v>0.72277227722772197</c:v>
                </c:pt>
                <c:pt idx="26401">
                  <c:v>0.73267326732673199</c:v>
                </c:pt>
                <c:pt idx="26402">
                  <c:v>0.74257425742574201</c:v>
                </c:pt>
                <c:pt idx="26403">
                  <c:v>0.75247524752475203</c:v>
                </c:pt>
                <c:pt idx="26404">
                  <c:v>0.76237623762376205</c:v>
                </c:pt>
                <c:pt idx="26405">
                  <c:v>0.77227722772277196</c:v>
                </c:pt>
                <c:pt idx="26406">
                  <c:v>0.78217821782178198</c:v>
                </c:pt>
                <c:pt idx="26407">
                  <c:v>0.79207920792079201</c:v>
                </c:pt>
                <c:pt idx="26408">
                  <c:v>0.80198019801980203</c:v>
                </c:pt>
                <c:pt idx="26409">
                  <c:v>0.81188118811881105</c:v>
                </c:pt>
                <c:pt idx="26410">
                  <c:v>0.82178217821782096</c:v>
                </c:pt>
                <c:pt idx="26411">
                  <c:v>0.83168316831683098</c:v>
                </c:pt>
                <c:pt idx="26412">
                  <c:v>0.841584158415841</c:v>
                </c:pt>
                <c:pt idx="26413">
                  <c:v>0.85148514851485102</c:v>
                </c:pt>
                <c:pt idx="26414">
                  <c:v>0.86138613861386104</c:v>
                </c:pt>
                <c:pt idx="26415">
                  <c:v>0.87128712871287095</c:v>
                </c:pt>
                <c:pt idx="26416">
                  <c:v>0.88118811881188097</c:v>
                </c:pt>
                <c:pt idx="26417">
                  <c:v>0.89108910891089099</c:v>
                </c:pt>
                <c:pt idx="26418">
                  <c:v>0.90099009900990101</c:v>
                </c:pt>
                <c:pt idx="26419">
                  <c:v>0.91089108910891003</c:v>
                </c:pt>
                <c:pt idx="26420">
                  <c:v>0.92079207920791994</c:v>
                </c:pt>
                <c:pt idx="26421">
                  <c:v>0.93069306930692997</c:v>
                </c:pt>
                <c:pt idx="26422">
                  <c:v>0.94059405940593999</c:v>
                </c:pt>
                <c:pt idx="26423">
                  <c:v>0.95049504950495001</c:v>
                </c:pt>
                <c:pt idx="26424">
                  <c:v>0.96039603960396003</c:v>
                </c:pt>
                <c:pt idx="26425">
                  <c:v>0.97029702970297005</c:v>
                </c:pt>
                <c:pt idx="26426">
                  <c:v>0.98019801980197996</c:v>
                </c:pt>
                <c:pt idx="26427">
                  <c:v>0.99009900990098998</c:v>
                </c:pt>
                <c:pt idx="26428">
                  <c:v>0</c:v>
                </c:pt>
                <c:pt idx="26429">
                  <c:v>6.6666666666666596E-2</c:v>
                </c:pt>
                <c:pt idx="26430">
                  <c:v>0.133333333333333</c:v>
                </c:pt>
                <c:pt idx="26431">
                  <c:v>0.2</c:v>
                </c:pt>
                <c:pt idx="26432">
                  <c:v>0.266666666666666</c:v>
                </c:pt>
                <c:pt idx="26433">
                  <c:v>0.33333333333333298</c:v>
                </c:pt>
                <c:pt idx="26434">
                  <c:v>0.4</c:v>
                </c:pt>
                <c:pt idx="26435">
                  <c:v>0.46666666666666601</c:v>
                </c:pt>
                <c:pt idx="26436">
                  <c:v>0.53333333333333299</c:v>
                </c:pt>
                <c:pt idx="26437">
                  <c:v>0.6</c:v>
                </c:pt>
                <c:pt idx="26438">
                  <c:v>0.66666666666666596</c:v>
                </c:pt>
                <c:pt idx="26439">
                  <c:v>0.73333333333333295</c:v>
                </c:pt>
                <c:pt idx="26440">
                  <c:v>0.8</c:v>
                </c:pt>
                <c:pt idx="26441">
                  <c:v>0.86666666666666603</c:v>
                </c:pt>
                <c:pt idx="26442">
                  <c:v>0.93333333333333302</c:v>
                </c:pt>
                <c:pt idx="26443">
                  <c:v>0</c:v>
                </c:pt>
                <c:pt idx="26444">
                  <c:v>2.3255813953488299E-2</c:v>
                </c:pt>
                <c:pt idx="26445">
                  <c:v>4.6511627906976702E-2</c:v>
                </c:pt>
                <c:pt idx="26446">
                  <c:v>6.9767441860465101E-2</c:v>
                </c:pt>
                <c:pt idx="26447">
                  <c:v>9.3023255813953404E-2</c:v>
                </c:pt>
                <c:pt idx="26448">
                  <c:v>0.116279069767441</c:v>
                </c:pt>
                <c:pt idx="26449">
                  <c:v>0.13953488372093001</c:v>
                </c:pt>
                <c:pt idx="26450">
                  <c:v>0.16279069767441801</c:v>
                </c:pt>
                <c:pt idx="26451">
                  <c:v>0.186046511627906</c:v>
                </c:pt>
                <c:pt idx="26452">
                  <c:v>0.209302325581395</c:v>
                </c:pt>
                <c:pt idx="26453">
                  <c:v>0.232558139534883</c:v>
                </c:pt>
                <c:pt idx="26454">
                  <c:v>0.25581395348837199</c:v>
                </c:pt>
                <c:pt idx="26455">
                  <c:v>0.27906976744186002</c:v>
                </c:pt>
                <c:pt idx="26456">
                  <c:v>0.30232558139534799</c:v>
                </c:pt>
                <c:pt idx="26457">
                  <c:v>0.32558139534883701</c:v>
                </c:pt>
                <c:pt idx="26458">
                  <c:v>0.34883720930232498</c:v>
                </c:pt>
                <c:pt idx="26459">
                  <c:v>0.372093023255813</c:v>
                </c:pt>
                <c:pt idx="26460">
                  <c:v>0.39534883720930197</c:v>
                </c:pt>
                <c:pt idx="26461">
                  <c:v>0.41860465116279</c:v>
                </c:pt>
                <c:pt idx="26462">
                  <c:v>0.44186046511627902</c:v>
                </c:pt>
                <c:pt idx="26463">
                  <c:v>0.46511627906976699</c:v>
                </c:pt>
                <c:pt idx="26464">
                  <c:v>0.48837209302325502</c:v>
                </c:pt>
                <c:pt idx="26465">
                  <c:v>0.51162790697674398</c:v>
                </c:pt>
                <c:pt idx="26466">
                  <c:v>0.53488372093023195</c:v>
                </c:pt>
                <c:pt idx="26467">
                  <c:v>0.55813953488372003</c:v>
                </c:pt>
                <c:pt idx="26468">
                  <c:v>0.581395348837209</c:v>
                </c:pt>
                <c:pt idx="26469">
                  <c:v>0.60465116279069697</c:v>
                </c:pt>
                <c:pt idx="26470">
                  <c:v>0.62790697674418605</c:v>
                </c:pt>
                <c:pt idx="26471">
                  <c:v>0.65116279069767402</c:v>
                </c:pt>
                <c:pt idx="26472">
                  <c:v>0.67441860465116199</c:v>
                </c:pt>
                <c:pt idx="26473">
                  <c:v>0.69767441860465096</c:v>
                </c:pt>
                <c:pt idx="26474">
                  <c:v>0.72093023255813904</c:v>
                </c:pt>
                <c:pt idx="26475">
                  <c:v>0.74418604651162701</c:v>
                </c:pt>
                <c:pt idx="26476">
                  <c:v>0.76744186046511598</c:v>
                </c:pt>
                <c:pt idx="26477">
                  <c:v>0.79069767441860395</c:v>
                </c:pt>
                <c:pt idx="26478">
                  <c:v>0.81395348837209303</c:v>
                </c:pt>
                <c:pt idx="26479">
                  <c:v>0.837209302325581</c:v>
                </c:pt>
                <c:pt idx="26480">
                  <c:v>0.86046511627906896</c:v>
                </c:pt>
                <c:pt idx="26481">
                  <c:v>0.88372093023255804</c:v>
                </c:pt>
                <c:pt idx="26482">
                  <c:v>0.90697674418604601</c:v>
                </c:pt>
                <c:pt idx="26483">
                  <c:v>0.93023255813953398</c:v>
                </c:pt>
                <c:pt idx="26484">
                  <c:v>0.95348837209302295</c:v>
                </c:pt>
                <c:pt idx="26485">
                  <c:v>0.97674418604651103</c:v>
                </c:pt>
                <c:pt idx="26486">
                  <c:v>0</c:v>
                </c:pt>
                <c:pt idx="26487">
                  <c:v>0.25</c:v>
                </c:pt>
                <c:pt idx="26488">
                  <c:v>0.5</c:v>
                </c:pt>
                <c:pt idx="26489">
                  <c:v>0.75</c:v>
                </c:pt>
                <c:pt idx="26490">
                  <c:v>0</c:v>
                </c:pt>
                <c:pt idx="26491">
                  <c:v>1.1764705882352899E-2</c:v>
                </c:pt>
                <c:pt idx="26492">
                  <c:v>2.3529411764705799E-2</c:v>
                </c:pt>
                <c:pt idx="26493">
                  <c:v>3.5294117647058802E-2</c:v>
                </c:pt>
                <c:pt idx="26494">
                  <c:v>4.7058823529411702E-2</c:v>
                </c:pt>
                <c:pt idx="26495">
                  <c:v>5.8823529411764698E-2</c:v>
                </c:pt>
                <c:pt idx="26496">
                  <c:v>7.0588235294117604E-2</c:v>
                </c:pt>
                <c:pt idx="26497">
                  <c:v>8.2352941176470504E-2</c:v>
                </c:pt>
                <c:pt idx="26498">
                  <c:v>9.41176470588235E-2</c:v>
                </c:pt>
                <c:pt idx="26499">
                  <c:v>0.105882352941176</c:v>
                </c:pt>
                <c:pt idx="26500">
                  <c:v>0.11764705882352899</c:v>
                </c:pt>
                <c:pt idx="26501">
                  <c:v>0.129411764705882</c:v>
                </c:pt>
                <c:pt idx="26502">
                  <c:v>0.14117647058823499</c:v>
                </c:pt>
                <c:pt idx="26503">
                  <c:v>0.152941176470588</c:v>
                </c:pt>
                <c:pt idx="26504">
                  <c:v>0.16470588235294101</c:v>
                </c:pt>
                <c:pt idx="26505">
                  <c:v>0.17647058823529399</c:v>
                </c:pt>
                <c:pt idx="26506">
                  <c:v>0.188235294117647</c:v>
                </c:pt>
                <c:pt idx="26507">
                  <c:v>0.2</c:v>
                </c:pt>
                <c:pt idx="26508">
                  <c:v>0.21176470588235199</c:v>
                </c:pt>
                <c:pt idx="26509">
                  <c:v>0.223529411764705</c:v>
                </c:pt>
                <c:pt idx="26510">
                  <c:v>0.23529411764705799</c:v>
                </c:pt>
                <c:pt idx="26511">
                  <c:v>0.247058823529411</c:v>
                </c:pt>
                <c:pt idx="26512">
                  <c:v>0.25882352941176401</c:v>
                </c:pt>
                <c:pt idx="26513">
                  <c:v>0.27058823529411702</c:v>
                </c:pt>
                <c:pt idx="26514">
                  <c:v>0.28235294117646997</c:v>
                </c:pt>
                <c:pt idx="26515">
                  <c:v>0.29411764705882298</c:v>
                </c:pt>
                <c:pt idx="26516">
                  <c:v>0.30588235294117599</c:v>
                </c:pt>
                <c:pt idx="26517">
                  <c:v>0.317647058823529</c:v>
                </c:pt>
                <c:pt idx="26518">
                  <c:v>0.32941176470588202</c:v>
                </c:pt>
                <c:pt idx="26519">
                  <c:v>0.34117647058823503</c:v>
                </c:pt>
                <c:pt idx="26520">
                  <c:v>0.35294117647058798</c:v>
                </c:pt>
                <c:pt idx="26521">
                  <c:v>0.36470588235294099</c:v>
                </c:pt>
                <c:pt idx="26522">
                  <c:v>0.376470588235294</c:v>
                </c:pt>
                <c:pt idx="26523">
                  <c:v>0.38823529411764701</c:v>
                </c:pt>
                <c:pt idx="26524">
                  <c:v>0.4</c:v>
                </c:pt>
                <c:pt idx="26525">
                  <c:v>0.41176470588235198</c:v>
                </c:pt>
                <c:pt idx="26526">
                  <c:v>0.42352941176470499</c:v>
                </c:pt>
                <c:pt idx="26527">
                  <c:v>0.435294117647058</c:v>
                </c:pt>
                <c:pt idx="26528">
                  <c:v>0.44705882352941101</c:v>
                </c:pt>
                <c:pt idx="26529">
                  <c:v>0.45882352941176402</c:v>
                </c:pt>
                <c:pt idx="26530">
                  <c:v>0.47058823529411697</c:v>
                </c:pt>
                <c:pt idx="26531">
                  <c:v>0.48235294117646998</c:v>
                </c:pt>
                <c:pt idx="26532">
                  <c:v>0.494117647058823</c:v>
                </c:pt>
                <c:pt idx="26533">
                  <c:v>0.50588235294117601</c:v>
                </c:pt>
                <c:pt idx="26534">
                  <c:v>0.51764705882352902</c:v>
                </c:pt>
                <c:pt idx="26535">
                  <c:v>0.52941176470588203</c:v>
                </c:pt>
                <c:pt idx="26536">
                  <c:v>0.54117647058823504</c:v>
                </c:pt>
                <c:pt idx="26537">
                  <c:v>0.55294117647058805</c:v>
                </c:pt>
                <c:pt idx="26538">
                  <c:v>0.56470588235294095</c:v>
                </c:pt>
                <c:pt idx="26539">
                  <c:v>0.57647058823529396</c:v>
                </c:pt>
                <c:pt idx="26540">
                  <c:v>0.58823529411764697</c:v>
                </c:pt>
                <c:pt idx="26541">
                  <c:v>0.6</c:v>
                </c:pt>
                <c:pt idx="26542">
                  <c:v>0.61176470588235299</c:v>
                </c:pt>
                <c:pt idx="26543">
                  <c:v>0.623529411764705</c:v>
                </c:pt>
                <c:pt idx="26544">
                  <c:v>0.63529411764705801</c:v>
                </c:pt>
                <c:pt idx="26545">
                  <c:v>0.64705882352941102</c:v>
                </c:pt>
                <c:pt idx="26546">
                  <c:v>0.65882352941176403</c:v>
                </c:pt>
                <c:pt idx="26547">
                  <c:v>0.67058823529411704</c:v>
                </c:pt>
                <c:pt idx="26548">
                  <c:v>0.68235294117647005</c:v>
                </c:pt>
                <c:pt idx="26549">
                  <c:v>0.69411764705882295</c:v>
                </c:pt>
                <c:pt idx="26550">
                  <c:v>0.70588235294117596</c:v>
                </c:pt>
                <c:pt idx="26551">
                  <c:v>0.71764705882352897</c:v>
                </c:pt>
                <c:pt idx="26552">
                  <c:v>0.72941176470588198</c:v>
                </c:pt>
                <c:pt idx="26553">
                  <c:v>0.74117647058823499</c:v>
                </c:pt>
                <c:pt idx="26554">
                  <c:v>0.752941176470588</c:v>
                </c:pt>
                <c:pt idx="26555">
                  <c:v>0.76470588235294101</c:v>
                </c:pt>
                <c:pt idx="26556">
                  <c:v>0.77647058823529402</c:v>
                </c:pt>
                <c:pt idx="26557">
                  <c:v>0.78823529411764703</c:v>
                </c:pt>
                <c:pt idx="26558">
                  <c:v>0.8</c:v>
                </c:pt>
                <c:pt idx="26559">
                  <c:v>0.81176470588235194</c:v>
                </c:pt>
                <c:pt idx="26560">
                  <c:v>0.82352941176470495</c:v>
                </c:pt>
                <c:pt idx="26561">
                  <c:v>0.83529411764705797</c:v>
                </c:pt>
                <c:pt idx="26562">
                  <c:v>0.84705882352941098</c:v>
                </c:pt>
                <c:pt idx="26563">
                  <c:v>0.85882352941176399</c:v>
                </c:pt>
                <c:pt idx="26564">
                  <c:v>0.870588235294117</c:v>
                </c:pt>
                <c:pt idx="26565">
                  <c:v>0.88235294117647001</c:v>
                </c:pt>
                <c:pt idx="26566">
                  <c:v>0.89411764705882302</c:v>
                </c:pt>
                <c:pt idx="26567">
                  <c:v>0.90588235294117603</c:v>
                </c:pt>
                <c:pt idx="26568">
                  <c:v>0.91764705882352904</c:v>
                </c:pt>
                <c:pt idx="26569">
                  <c:v>0.92941176470588205</c:v>
                </c:pt>
                <c:pt idx="26570">
                  <c:v>0.94117647058823495</c:v>
                </c:pt>
                <c:pt idx="26571">
                  <c:v>0.95294117647058796</c:v>
                </c:pt>
                <c:pt idx="26572">
                  <c:v>0.96470588235294097</c:v>
                </c:pt>
                <c:pt idx="26573">
                  <c:v>0.97647058823529398</c:v>
                </c:pt>
                <c:pt idx="26574">
                  <c:v>0.98823529411764699</c:v>
                </c:pt>
                <c:pt idx="26575">
                  <c:v>0</c:v>
                </c:pt>
                <c:pt idx="26576">
                  <c:v>1.9607843137254902E-2</c:v>
                </c:pt>
                <c:pt idx="26577">
                  <c:v>3.9215686274509803E-2</c:v>
                </c:pt>
                <c:pt idx="26578">
                  <c:v>5.8823529411764698E-2</c:v>
                </c:pt>
                <c:pt idx="26579">
                  <c:v>7.8431372549019607E-2</c:v>
                </c:pt>
                <c:pt idx="26580">
                  <c:v>9.8039215686274495E-2</c:v>
                </c:pt>
                <c:pt idx="26581">
                  <c:v>0.11764705882352899</c:v>
                </c:pt>
                <c:pt idx="26582">
                  <c:v>0.13725490196078399</c:v>
                </c:pt>
                <c:pt idx="26583">
                  <c:v>0.15686274509803899</c:v>
                </c:pt>
                <c:pt idx="26584">
                  <c:v>0.17647058823529399</c:v>
                </c:pt>
                <c:pt idx="26585">
                  <c:v>0.19607843137254899</c:v>
                </c:pt>
                <c:pt idx="26586">
                  <c:v>0.21568627450980299</c:v>
                </c:pt>
                <c:pt idx="26587">
                  <c:v>0.23529411764705799</c:v>
                </c:pt>
                <c:pt idx="26588">
                  <c:v>0.25490196078431299</c:v>
                </c:pt>
                <c:pt idx="26589">
                  <c:v>0.27450980392156799</c:v>
                </c:pt>
                <c:pt idx="26590">
                  <c:v>0.29411764705882298</c:v>
                </c:pt>
                <c:pt idx="26591">
                  <c:v>0.31372549019607798</c:v>
                </c:pt>
                <c:pt idx="26592">
                  <c:v>0.33333333333333298</c:v>
                </c:pt>
                <c:pt idx="26593">
                  <c:v>0.35294117647058798</c:v>
                </c:pt>
                <c:pt idx="26594">
                  <c:v>0.37254901960784298</c:v>
                </c:pt>
                <c:pt idx="26595">
                  <c:v>0.39215686274509798</c:v>
                </c:pt>
                <c:pt idx="26596">
                  <c:v>0.41176470588235198</c:v>
                </c:pt>
                <c:pt idx="26597">
                  <c:v>0.43137254901960698</c:v>
                </c:pt>
                <c:pt idx="26598">
                  <c:v>0.45098039215686198</c:v>
                </c:pt>
                <c:pt idx="26599">
                  <c:v>0.47058823529411697</c:v>
                </c:pt>
                <c:pt idx="26600">
                  <c:v>0.49019607843137197</c:v>
                </c:pt>
                <c:pt idx="26601">
                  <c:v>0.50980392156862697</c:v>
                </c:pt>
                <c:pt idx="26602">
                  <c:v>0.52941176470588203</c:v>
                </c:pt>
                <c:pt idx="26603">
                  <c:v>0.54901960784313697</c:v>
                </c:pt>
                <c:pt idx="26604">
                  <c:v>0.56862745098039202</c:v>
                </c:pt>
                <c:pt idx="26605">
                  <c:v>0.58823529411764697</c:v>
                </c:pt>
                <c:pt idx="26606">
                  <c:v>0.60784313725490102</c:v>
                </c:pt>
                <c:pt idx="26607">
                  <c:v>0.62745098039215597</c:v>
                </c:pt>
                <c:pt idx="26608">
                  <c:v>0.64705882352941102</c:v>
                </c:pt>
                <c:pt idx="26609">
                  <c:v>0.66666666666666596</c:v>
                </c:pt>
                <c:pt idx="26610">
                  <c:v>0.68627450980392102</c:v>
                </c:pt>
                <c:pt idx="26611">
                  <c:v>0.70588235294117596</c:v>
                </c:pt>
                <c:pt idx="26612">
                  <c:v>0.72549019607843102</c:v>
                </c:pt>
                <c:pt idx="26613">
                  <c:v>0.74509803921568596</c:v>
                </c:pt>
                <c:pt idx="26614">
                  <c:v>0.76470588235294101</c:v>
                </c:pt>
                <c:pt idx="26615">
                  <c:v>0.78431372549019596</c:v>
                </c:pt>
                <c:pt idx="26616">
                  <c:v>0.80392156862745101</c:v>
                </c:pt>
                <c:pt idx="26617">
                  <c:v>0.82352941176470495</c:v>
                </c:pt>
                <c:pt idx="26618">
                  <c:v>0.84313725490196001</c:v>
                </c:pt>
                <c:pt idx="26619">
                  <c:v>0.86274509803921495</c:v>
                </c:pt>
                <c:pt idx="26620">
                  <c:v>0.88235294117647001</c:v>
                </c:pt>
                <c:pt idx="26621">
                  <c:v>0.90196078431372495</c:v>
                </c:pt>
                <c:pt idx="26622">
                  <c:v>0.92156862745098</c:v>
                </c:pt>
                <c:pt idx="26623">
                  <c:v>0.94117647058823495</c:v>
                </c:pt>
                <c:pt idx="26624">
                  <c:v>0.96078431372549</c:v>
                </c:pt>
                <c:pt idx="26625">
                  <c:v>0.98039215686274495</c:v>
                </c:pt>
                <c:pt idx="26626">
                  <c:v>0</c:v>
                </c:pt>
                <c:pt idx="26627">
                  <c:v>1.4492753623188401E-2</c:v>
                </c:pt>
                <c:pt idx="26628">
                  <c:v>2.8985507246376802E-2</c:v>
                </c:pt>
                <c:pt idx="26629">
                  <c:v>4.3478260869565202E-2</c:v>
                </c:pt>
                <c:pt idx="26630">
                  <c:v>5.7971014492753603E-2</c:v>
                </c:pt>
                <c:pt idx="26631">
                  <c:v>7.2463768115942004E-2</c:v>
                </c:pt>
                <c:pt idx="26632">
                  <c:v>8.6956521739130405E-2</c:v>
                </c:pt>
                <c:pt idx="26633">
                  <c:v>0.101449275362318</c:v>
                </c:pt>
                <c:pt idx="26634">
                  <c:v>0.115942028985507</c:v>
                </c:pt>
                <c:pt idx="26635">
                  <c:v>0.13043478260869501</c:v>
                </c:pt>
                <c:pt idx="26636">
                  <c:v>0.14492753623188401</c:v>
                </c:pt>
                <c:pt idx="26637">
                  <c:v>0.15942028985507201</c:v>
                </c:pt>
                <c:pt idx="26638">
                  <c:v>0.17391304347826</c:v>
                </c:pt>
                <c:pt idx="26639">
                  <c:v>0.188405797101449</c:v>
                </c:pt>
                <c:pt idx="26640">
                  <c:v>0.202898550724637</c:v>
                </c:pt>
                <c:pt idx="26641">
                  <c:v>0.217391304347826</c:v>
                </c:pt>
                <c:pt idx="26642">
                  <c:v>0.231884057971014</c:v>
                </c:pt>
                <c:pt idx="26643">
                  <c:v>0.24637681159420199</c:v>
                </c:pt>
                <c:pt idx="26644">
                  <c:v>0.26086956521739102</c:v>
                </c:pt>
                <c:pt idx="26645">
                  <c:v>0.27536231884057899</c:v>
                </c:pt>
                <c:pt idx="26646">
                  <c:v>0.28985507246376802</c:v>
                </c:pt>
                <c:pt idx="26647">
                  <c:v>0.30434782608695599</c:v>
                </c:pt>
                <c:pt idx="26648">
                  <c:v>0.31884057971014401</c:v>
                </c:pt>
                <c:pt idx="26649">
                  <c:v>0.33333333333333298</c:v>
                </c:pt>
                <c:pt idx="26650">
                  <c:v>0.34782608695652101</c:v>
                </c:pt>
                <c:pt idx="26651">
                  <c:v>0.36231884057970998</c:v>
                </c:pt>
                <c:pt idx="26652">
                  <c:v>0.376811594202898</c:v>
                </c:pt>
                <c:pt idx="26653">
                  <c:v>0.39130434782608697</c:v>
                </c:pt>
                <c:pt idx="26654">
                  <c:v>0.405797101449275</c:v>
                </c:pt>
                <c:pt idx="26655">
                  <c:v>0.42028985507246303</c:v>
                </c:pt>
                <c:pt idx="26656">
                  <c:v>0.434782608695652</c:v>
                </c:pt>
                <c:pt idx="26657">
                  <c:v>0.44927536231884002</c:v>
                </c:pt>
                <c:pt idx="26658">
                  <c:v>0.46376811594202899</c:v>
                </c:pt>
                <c:pt idx="26659">
                  <c:v>0.47826086956521702</c:v>
                </c:pt>
                <c:pt idx="26660">
                  <c:v>0.49275362318840499</c:v>
                </c:pt>
                <c:pt idx="26661">
                  <c:v>0.50724637681159401</c:v>
                </c:pt>
                <c:pt idx="26662">
                  <c:v>0.52173913043478204</c:v>
                </c:pt>
                <c:pt idx="26663">
                  <c:v>0.53623188405797095</c:v>
                </c:pt>
                <c:pt idx="26664">
                  <c:v>0.55072463768115898</c:v>
                </c:pt>
                <c:pt idx="26665">
                  <c:v>0.56521739130434701</c:v>
                </c:pt>
                <c:pt idx="26666">
                  <c:v>0.57971014492753603</c:v>
                </c:pt>
                <c:pt idx="26667">
                  <c:v>0.59420289855072395</c:v>
                </c:pt>
                <c:pt idx="26668">
                  <c:v>0.60869565217391297</c:v>
                </c:pt>
                <c:pt idx="26669">
                  <c:v>0.623188405797101</c:v>
                </c:pt>
                <c:pt idx="26670">
                  <c:v>0.63768115942028902</c:v>
                </c:pt>
                <c:pt idx="26671">
                  <c:v>0.65217391304347805</c:v>
                </c:pt>
                <c:pt idx="26672">
                  <c:v>0.66666666666666596</c:v>
                </c:pt>
                <c:pt idx="26673">
                  <c:v>0.68115942028985499</c:v>
                </c:pt>
                <c:pt idx="26674">
                  <c:v>0.69565217391304301</c:v>
                </c:pt>
                <c:pt idx="26675">
                  <c:v>0.71014492753623104</c:v>
                </c:pt>
                <c:pt idx="26676">
                  <c:v>0.72463768115941996</c:v>
                </c:pt>
                <c:pt idx="26677">
                  <c:v>0.73913043478260798</c:v>
                </c:pt>
                <c:pt idx="26678">
                  <c:v>0.75362318840579701</c:v>
                </c:pt>
                <c:pt idx="26679">
                  <c:v>0.76811594202898503</c:v>
                </c:pt>
                <c:pt idx="26680">
                  <c:v>0.78260869565217395</c:v>
                </c:pt>
                <c:pt idx="26681">
                  <c:v>0.79710144927536197</c:v>
                </c:pt>
                <c:pt idx="26682">
                  <c:v>0.81159420289855</c:v>
                </c:pt>
                <c:pt idx="26683">
                  <c:v>0.82608695652173902</c:v>
                </c:pt>
                <c:pt idx="26684">
                  <c:v>0.84057971014492705</c:v>
                </c:pt>
                <c:pt idx="26685">
                  <c:v>0.85507246376811596</c:v>
                </c:pt>
                <c:pt idx="26686">
                  <c:v>0.86956521739130399</c:v>
                </c:pt>
                <c:pt idx="26687">
                  <c:v>0.88405797101449202</c:v>
                </c:pt>
                <c:pt idx="26688">
                  <c:v>0.89855072463768104</c:v>
                </c:pt>
                <c:pt idx="26689">
                  <c:v>0.91304347826086896</c:v>
                </c:pt>
                <c:pt idx="26690">
                  <c:v>0.92753623188405798</c:v>
                </c:pt>
                <c:pt idx="26691">
                  <c:v>0.94202898550724601</c:v>
                </c:pt>
                <c:pt idx="26692">
                  <c:v>0.95652173913043403</c:v>
                </c:pt>
                <c:pt idx="26693">
                  <c:v>0.97101449275362295</c:v>
                </c:pt>
                <c:pt idx="26694">
                  <c:v>0.98550724637681097</c:v>
                </c:pt>
                <c:pt idx="26695">
                  <c:v>0</c:v>
                </c:pt>
                <c:pt idx="26696">
                  <c:v>2.27272727272727E-2</c:v>
                </c:pt>
                <c:pt idx="26697">
                  <c:v>4.54545454545454E-2</c:v>
                </c:pt>
                <c:pt idx="26698">
                  <c:v>6.8181818181818094E-2</c:v>
                </c:pt>
                <c:pt idx="26699">
                  <c:v>9.0909090909090898E-2</c:v>
                </c:pt>
                <c:pt idx="26700">
                  <c:v>0.11363636363636299</c:v>
                </c:pt>
                <c:pt idx="26701">
                  <c:v>0.13636363636363599</c:v>
                </c:pt>
                <c:pt idx="26702">
                  <c:v>0.15909090909090901</c:v>
                </c:pt>
                <c:pt idx="26703">
                  <c:v>0.18181818181818099</c:v>
                </c:pt>
                <c:pt idx="26704">
                  <c:v>0.204545454545454</c:v>
                </c:pt>
                <c:pt idx="26705">
                  <c:v>0.22727272727272699</c:v>
                </c:pt>
                <c:pt idx="26706">
                  <c:v>0.25</c:v>
                </c:pt>
                <c:pt idx="26707">
                  <c:v>0.27272727272727199</c:v>
                </c:pt>
                <c:pt idx="26708">
                  <c:v>0.29545454545454503</c:v>
                </c:pt>
                <c:pt idx="26709">
                  <c:v>0.31818181818181801</c:v>
                </c:pt>
                <c:pt idx="26710">
                  <c:v>0.34090909090909</c:v>
                </c:pt>
                <c:pt idx="26711">
                  <c:v>0.36363636363636298</c:v>
                </c:pt>
                <c:pt idx="26712">
                  <c:v>0.38636363636363602</c:v>
                </c:pt>
                <c:pt idx="26713">
                  <c:v>0.40909090909090901</c:v>
                </c:pt>
                <c:pt idx="26714">
                  <c:v>0.43181818181818099</c:v>
                </c:pt>
                <c:pt idx="26715">
                  <c:v>0.45454545454545398</c:v>
                </c:pt>
                <c:pt idx="26716">
                  <c:v>0.47727272727272702</c:v>
                </c:pt>
                <c:pt idx="26717">
                  <c:v>0.5</c:v>
                </c:pt>
                <c:pt idx="26718">
                  <c:v>0.52272727272727204</c:v>
                </c:pt>
                <c:pt idx="26719">
                  <c:v>0.54545454545454497</c:v>
                </c:pt>
                <c:pt idx="26720">
                  <c:v>0.56818181818181801</c:v>
                </c:pt>
                <c:pt idx="26721">
                  <c:v>0.59090909090909005</c:v>
                </c:pt>
                <c:pt idx="26722">
                  <c:v>0.61363636363636298</c:v>
                </c:pt>
                <c:pt idx="26723">
                  <c:v>0.63636363636363602</c:v>
                </c:pt>
                <c:pt idx="26724">
                  <c:v>0.65909090909090895</c:v>
                </c:pt>
                <c:pt idx="26725">
                  <c:v>0.68181818181818099</c:v>
                </c:pt>
                <c:pt idx="26726">
                  <c:v>0.70454545454545403</c:v>
                </c:pt>
                <c:pt idx="26727">
                  <c:v>0.72727272727272696</c:v>
                </c:pt>
                <c:pt idx="26728">
                  <c:v>0.75</c:v>
                </c:pt>
                <c:pt idx="26729">
                  <c:v>0.77272727272727204</c:v>
                </c:pt>
                <c:pt idx="26730">
                  <c:v>0.79545454545454497</c:v>
                </c:pt>
                <c:pt idx="26731">
                  <c:v>0.81818181818181801</c:v>
                </c:pt>
                <c:pt idx="26732">
                  <c:v>0.84090909090909005</c:v>
                </c:pt>
                <c:pt idx="26733">
                  <c:v>0.86363636363636298</c:v>
                </c:pt>
                <c:pt idx="26734">
                  <c:v>0.88636363636363602</c:v>
                </c:pt>
                <c:pt idx="26735">
                  <c:v>0.90909090909090895</c:v>
                </c:pt>
                <c:pt idx="26736">
                  <c:v>0.93181818181818099</c:v>
                </c:pt>
                <c:pt idx="26737">
                  <c:v>0.95454545454545403</c:v>
                </c:pt>
                <c:pt idx="26738">
                  <c:v>0.97727272727272696</c:v>
                </c:pt>
                <c:pt idx="26739">
                  <c:v>0</c:v>
                </c:pt>
                <c:pt idx="26740">
                  <c:v>1.6949152542372801E-2</c:v>
                </c:pt>
                <c:pt idx="26741">
                  <c:v>3.38983050847457E-2</c:v>
                </c:pt>
                <c:pt idx="26742">
                  <c:v>5.0847457627118599E-2</c:v>
                </c:pt>
                <c:pt idx="26743">
                  <c:v>6.7796610169491497E-2</c:v>
                </c:pt>
                <c:pt idx="26744">
                  <c:v>8.4745762711864403E-2</c:v>
                </c:pt>
                <c:pt idx="26745">
                  <c:v>0.101694915254237</c:v>
                </c:pt>
                <c:pt idx="26746">
                  <c:v>0.11864406779661001</c:v>
                </c:pt>
                <c:pt idx="26747">
                  <c:v>0.13559322033898299</c:v>
                </c:pt>
                <c:pt idx="26748">
                  <c:v>0.152542372881355</c:v>
                </c:pt>
                <c:pt idx="26749">
                  <c:v>0.169491525423728</c:v>
                </c:pt>
                <c:pt idx="26750">
                  <c:v>0.186440677966101</c:v>
                </c:pt>
                <c:pt idx="26751">
                  <c:v>0.20338983050847401</c:v>
                </c:pt>
                <c:pt idx="26752">
                  <c:v>0.22033898305084701</c:v>
                </c:pt>
                <c:pt idx="26753">
                  <c:v>0.23728813559322001</c:v>
                </c:pt>
                <c:pt idx="26754">
                  <c:v>0.25423728813559299</c:v>
                </c:pt>
                <c:pt idx="26755">
                  <c:v>0.27118644067796599</c:v>
                </c:pt>
                <c:pt idx="26756">
                  <c:v>0.28813559322033899</c:v>
                </c:pt>
                <c:pt idx="26757">
                  <c:v>0.305084745762711</c:v>
                </c:pt>
                <c:pt idx="26758">
                  <c:v>0.322033898305084</c:v>
                </c:pt>
                <c:pt idx="26759">
                  <c:v>0.338983050847457</c:v>
                </c:pt>
                <c:pt idx="26760">
                  <c:v>0.35593220338983</c:v>
                </c:pt>
                <c:pt idx="26761">
                  <c:v>0.37288135593220301</c:v>
                </c:pt>
                <c:pt idx="26762">
                  <c:v>0.38983050847457601</c:v>
                </c:pt>
                <c:pt idx="26763">
                  <c:v>0.40677966101694901</c:v>
                </c:pt>
                <c:pt idx="26764">
                  <c:v>0.42372881355932202</c:v>
                </c:pt>
                <c:pt idx="26765">
                  <c:v>0.44067796610169402</c:v>
                </c:pt>
                <c:pt idx="26766">
                  <c:v>0.45762711864406702</c:v>
                </c:pt>
                <c:pt idx="26767">
                  <c:v>0.47457627118644002</c:v>
                </c:pt>
                <c:pt idx="26768">
                  <c:v>0.49152542372881303</c:v>
                </c:pt>
                <c:pt idx="26769">
                  <c:v>0.50847457627118597</c:v>
                </c:pt>
                <c:pt idx="26770">
                  <c:v>0.52542372881355903</c:v>
                </c:pt>
                <c:pt idx="26771">
                  <c:v>0.54237288135593198</c:v>
                </c:pt>
                <c:pt idx="26772">
                  <c:v>0.55932203389830504</c:v>
                </c:pt>
                <c:pt idx="26773">
                  <c:v>0.57627118644067798</c:v>
                </c:pt>
                <c:pt idx="26774">
                  <c:v>0.59322033898305004</c:v>
                </c:pt>
                <c:pt idx="26775">
                  <c:v>0.61016949152542299</c:v>
                </c:pt>
                <c:pt idx="26776">
                  <c:v>0.62711864406779605</c:v>
                </c:pt>
                <c:pt idx="26777">
                  <c:v>0.644067796610169</c:v>
                </c:pt>
                <c:pt idx="26778">
                  <c:v>0.66101694915254205</c:v>
                </c:pt>
                <c:pt idx="26779">
                  <c:v>0.677966101694915</c:v>
                </c:pt>
                <c:pt idx="26780">
                  <c:v>0.69491525423728795</c:v>
                </c:pt>
                <c:pt idx="26781">
                  <c:v>0.71186440677966101</c:v>
                </c:pt>
                <c:pt idx="26782">
                  <c:v>0.72881355932203296</c:v>
                </c:pt>
                <c:pt idx="26783">
                  <c:v>0.74576271186440601</c:v>
                </c:pt>
                <c:pt idx="26784">
                  <c:v>0.76271186440677896</c:v>
                </c:pt>
                <c:pt idx="26785">
                  <c:v>0.77966101694915202</c:v>
                </c:pt>
                <c:pt idx="26786">
                  <c:v>0.79661016949152497</c:v>
                </c:pt>
                <c:pt idx="26787">
                  <c:v>0.81355932203389802</c:v>
                </c:pt>
                <c:pt idx="26788">
                  <c:v>0.83050847457627097</c:v>
                </c:pt>
                <c:pt idx="26789">
                  <c:v>0.84745762711864403</c:v>
                </c:pt>
                <c:pt idx="26790">
                  <c:v>0.86440677966101698</c:v>
                </c:pt>
                <c:pt idx="26791">
                  <c:v>0.88135593220338904</c:v>
                </c:pt>
                <c:pt idx="26792">
                  <c:v>0.89830508474576198</c:v>
                </c:pt>
                <c:pt idx="26793">
                  <c:v>0.91525423728813504</c:v>
                </c:pt>
                <c:pt idx="26794">
                  <c:v>0.93220338983050799</c:v>
                </c:pt>
                <c:pt idx="26795">
                  <c:v>0.94915254237288105</c:v>
                </c:pt>
                <c:pt idx="26796">
                  <c:v>0.96610169491525399</c:v>
                </c:pt>
                <c:pt idx="26797">
                  <c:v>0.98305084745762705</c:v>
                </c:pt>
                <c:pt idx="26798">
                  <c:v>0</c:v>
                </c:pt>
                <c:pt idx="26799">
                  <c:v>0.04</c:v>
                </c:pt>
                <c:pt idx="26800">
                  <c:v>0.08</c:v>
                </c:pt>
                <c:pt idx="26801">
                  <c:v>0.12</c:v>
                </c:pt>
                <c:pt idx="26802">
                  <c:v>0.16</c:v>
                </c:pt>
                <c:pt idx="26803">
                  <c:v>0.2</c:v>
                </c:pt>
                <c:pt idx="26804">
                  <c:v>0.24</c:v>
                </c:pt>
                <c:pt idx="26805">
                  <c:v>0.28000000000000003</c:v>
                </c:pt>
                <c:pt idx="26806">
                  <c:v>0.32</c:v>
                </c:pt>
                <c:pt idx="26807">
                  <c:v>0.36</c:v>
                </c:pt>
                <c:pt idx="26808">
                  <c:v>0.4</c:v>
                </c:pt>
                <c:pt idx="26809">
                  <c:v>0.44</c:v>
                </c:pt>
                <c:pt idx="26810">
                  <c:v>0.48</c:v>
                </c:pt>
                <c:pt idx="26811">
                  <c:v>0.52</c:v>
                </c:pt>
                <c:pt idx="26812">
                  <c:v>0.56000000000000005</c:v>
                </c:pt>
                <c:pt idx="26813">
                  <c:v>0.6</c:v>
                </c:pt>
                <c:pt idx="26814">
                  <c:v>0.64</c:v>
                </c:pt>
                <c:pt idx="26815">
                  <c:v>0.68</c:v>
                </c:pt>
                <c:pt idx="26816">
                  <c:v>0.72</c:v>
                </c:pt>
                <c:pt idx="26817">
                  <c:v>0.76</c:v>
                </c:pt>
                <c:pt idx="26818">
                  <c:v>0.8</c:v>
                </c:pt>
                <c:pt idx="26819">
                  <c:v>0.84</c:v>
                </c:pt>
                <c:pt idx="26820">
                  <c:v>0.88</c:v>
                </c:pt>
                <c:pt idx="26821">
                  <c:v>0.92</c:v>
                </c:pt>
                <c:pt idx="26822">
                  <c:v>0.96</c:v>
                </c:pt>
                <c:pt idx="26823">
                  <c:v>0</c:v>
                </c:pt>
                <c:pt idx="26824">
                  <c:v>1.0869565217391301E-2</c:v>
                </c:pt>
                <c:pt idx="26825">
                  <c:v>2.1739130434782601E-2</c:v>
                </c:pt>
                <c:pt idx="26826">
                  <c:v>3.2608695652173898E-2</c:v>
                </c:pt>
                <c:pt idx="26827">
                  <c:v>4.3478260869565202E-2</c:v>
                </c:pt>
                <c:pt idx="26828">
                  <c:v>5.4347826086956499E-2</c:v>
                </c:pt>
                <c:pt idx="26829">
                  <c:v>6.5217391304347797E-2</c:v>
                </c:pt>
                <c:pt idx="26830">
                  <c:v>7.6086956521739094E-2</c:v>
                </c:pt>
                <c:pt idx="26831">
                  <c:v>8.6956521739130405E-2</c:v>
                </c:pt>
                <c:pt idx="26832">
                  <c:v>9.7826086956521702E-2</c:v>
                </c:pt>
                <c:pt idx="26833">
                  <c:v>0.108695652173913</c:v>
                </c:pt>
                <c:pt idx="26834">
                  <c:v>0.119565217391304</c:v>
                </c:pt>
                <c:pt idx="26835">
                  <c:v>0.13043478260869501</c:v>
                </c:pt>
                <c:pt idx="26836">
                  <c:v>0.141304347826086</c:v>
                </c:pt>
                <c:pt idx="26837">
                  <c:v>0.15217391304347799</c:v>
                </c:pt>
                <c:pt idx="26838">
                  <c:v>0.16304347826086901</c:v>
                </c:pt>
                <c:pt idx="26839">
                  <c:v>0.17391304347826</c:v>
                </c:pt>
                <c:pt idx="26840">
                  <c:v>0.184782608695652</c:v>
                </c:pt>
                <c:pt idx="26841">
                  <c:v>0.19565217391304299</c:v>
                </c:pt>
                <c:pt idx="26842">
                  <c:v>0.20652173913043401</c:v>
                </c:pt>
                <c:pt idx="26843">
                  <c:v>0.217391304347826</c:v>
                </c:pt>
                <c:pt idx="26844">
                  <c:v>0.22826086956521699</c:v>
                </c:pt>
                <c:pt idx="26845">
                  <c:v>0.23913043478260801</c:v>
                </c:pt>
                <c:pt idx="26846">
                  <c:v>0.25</c:v>
                </c:pt>
                <c:pt idx="26847">
                  <c:v>0.26086956521739102</c:v>
                </c:pt>
                <c:pt idx="26848">
                  <c:v>0.27173913043478198</c:v>
                </c:pt>
                <c:pt idx="26849">
                  <c:v>0.282608695652173</c:v>
                </c:pt>
                <c:pt idx="26850">
                  <c:v>0.29347826086956502</c:v>
                </c:pt>
                <c:pt idx="26851">
                  <c:v>0.30434782608695599</c:v>
                </c:pt>
                <c:pt idx="26852">
                  <c:v>0.31521739130434701</c:v>
                </c:pt>
                <c:pt idx="26853">
                  <c:v>0.32608695652173902</c:v>
                </c:pt>
                <c:pt idx="26854">
                  <c:v>0.33695652173912999</c:v>
                </c:pt>
                <c:pt idx="26855">
                  <c:v>0.34782608695652101</c:v>
                </c:pt>
                <c:pt idx="26856">
                  <c:v>0.35869565217391303</c:v>
                </c:pt>
                <c:pt idx="26857">
                  <c:v>0.36956521739130399</c:v>
                </c:pt>
                <c:pt idx="26858">
                  <c:v>0.38043478260869501</c:v>
                </c:pt>
                <c:pt idx="26859">
                  <c:v>0.39130434782608697</c:v>
                </c:pt>
                <c:pt idx="26860">
                  <c:v>0.40217391304347799</c:v>
                </c:pt>
                <c:pt idx="26861">
                  <c:v>0.41304347826086901</c:v>
                </c:pt>
                <c:pt idx="26862">
                  <c:v>0.42391304347825998</c:v>
                </c:pt>
                <c:pt idx="26863">
                  <c:v>0.434782608695652</c:v>
                </c:pt>
                <c:pt idx="26864">
                  <c:v>0.44565217391304301</c:v>
                </c:pt>
                <c:pt idx="26865">
                  <c:v>0.45652173913043398</c:v>
                </c:pt>
                <c:pt idx="26866">
                  <c:v>0.467391304347826</c:v>
                </c:pt>
                <c:pt idx="26867">
                  <c:v>0.47826086956521702</c:v>
                </c:pt>
                <c:pt idx="26868">
                  <c:v>0.48913043478260798</c:v>
                </c:pt>
                <c:pt idx="26869">
                  <c:v>0.5</c:v>
                </c:pt>
                <c:pt idx="26870">
                  <c:v>0.51086956521739102</c:v>
                </c:pt>
                <c:pt idx="26871">
                  <c:v>0.52173913043478204</c:v>
                </c:pt>
                <c:pt idx="26872">
                  <c:v>0.53260869565217395</c:v>
                </c:pt>
                <c:pt idx="26873">
                  <c:v>0.54347826086956497</c:v>
                </c:pt>
                <c:pt idx="26874">
                  <c:v>0.55434782608695599</c:v>
                </c:pt>
                <c:pt idx="26875">
                  <c:v>0.56521739130434701</c:v>
                </c:pt>
                <c:pt idx="26876">
                  <c:v>0.57608695652173902</c:v>
                </c:pt>
                <c:pt idx="26877">
                  <c:v>0.58695652173913004</c:v>
                </c:pt>
                <c:pt idx="26878">
                  <c:v>0.59782608695652095</c:v>
                </c:pt>
                <c:pt idx="26879">
                  <c:v>0.60869565217391297</c:v>
                </c:pt>
                <c:pt idx="26880">
                  <c:v>0.61956521739130399</c:v>
                </c:pt>
                <c:pt idx="26881">
                  <c:v>0.63043478260869501</c:v>
                </c:pt>
                <c:pt idx="26882">
                  <c:v>0.64130434782608603</c:v>
                </c:pt>
                <c:pt idx="26883">
                  <c:v>0.65217391304347805</c:v>
                </c:pt>
                <c:pt idx="26884">
                  <c:v>0.66304347826086896</c:v>
                </c:pt>
                <c:pt idx="26885">
                  <c:v>0.67391304347825998</c:v>
                </c:pt>
                <c:pt idx="26886">
                  <c:v>0.684782608695652</c:v>
                </c:pt>
                <c:pt idx="26887">
                  <c:v>0.69565217391304301</c:v>
                </c:pt>
                <c:pt idx="26888">
                  <c:v>0.70652173913043403</c:v>
                </c:pt>
                <c:pt idx="26889">
                  <c:v>0.71739130434782605</c:v>
                </c:pt>
                <c:pt idx="26890">
                  <c:v>0.72826086956521696</c:v>
                </c:pt>
                <c:pt idx="26891">
                  <c:v>0.73913043478260798</c:v>
                </c:pt>
                <c:pt idx="26892">
                  <c:v>0.75</c:v>
                </c:pt>
                <c:pt idx="26893">
                  <c:v>0.76086956521739102</c:v>
                </c:pt>
                <c:pt idx="26894">
                  <c:v>0.77173913043478204</c:v>
                </c:pt>
                <c:pt idx="26895">
                  <c:v>0.78260869565217395</c:v>
                </c:pt>
                <c:pt idx="26896">
                  <c:v>0.79347826086956497</c:v>
                </c:pt>
                <c:pt idx="26897">
                  <c:v>0.80434782608695599</c:v>
                </c:pt>
                <c:pt idx="26898">
                  <c:v>0.81521739130434701</c:v>
                </c:pt>
                <c:pt idx="26899">
                  <c:v>0.82608695652173902</c:v>
                </c:pt>
                <c:pt idx="26900">
                  <c:v>0.83695652173913004</c:v>
                </c:pt>
                <c:pt idx="26901">
                  <c:v>0.84782608695652095</c:v>
                </c:pt>
                <c:pt idx="26902">
                  <c:v>0.85869565217391297</c:v>
                </c:pt>
                <c:pt idx="26903">
                  <c:v>0.86956521739130399</c:v>
                </c:pt>
                <c:pt idx="26904">
                  <c:v>0.88043478260869501</c:v>
                </c:pt>
                <c:pt idx="26905">
                  <c:v>0.89130434782608603</c:v>
                </c:pt>
                <c:pt idx="26906">
                  <c:v>0.90217391304347805</c:v>
                </c:pt>
                <c:pt idx="26907">
                  <c:v>0.91304347826086896</c:v>
                </c:pt>
                <c:pt idx="26908">
                  <c:v>0.92391304347825998</c:v>
                </c:pt>
                <c:pt idx="26909">
                  <c:v>0.934782608695652</c:v>
                </c:pt>
                <c:pt idx="26910">
                  <c:v>0.94565217391304301</c:v>
                </c:pt>
                <c:pt idx="26911">
                  <c:v>0.95652173913043403</c:v>
                </c:pt>
                <c:pt idx="26912">
                  <c:v>0.96739130434782605</c:v>
                </c:pt>
                <c:pt idx="26913">
                  <c:v>0.97826086956521696</c:v>
                </c:pt>
                <c:pt idx="26914">
                  <c:v>0.98913043478260798</c:v>
                </c:pt>
                <c:pt idx="26915">
                  <c:v>0</c:v>
                </c:pt>
                <c:pt idx="26916">
                  <c:v>1.7857142857142801E-2</c:v>
                </c:pt>
                <c:pt idx="26917">
                  <c:v>3.5714285714285698E-2</c:v>
                </c:pt>
                <c:pt idx="26918">
                  <c:v>5.3571428571428499E-2</c:v>
                </c:pt>
                <c:pt idx="26919">
                  <c:v>7.1428571428571397E-2</c:v>
                </c:pt>
                <c:pt idx="26920">
                  <c:v>8.9285714285714204E-2</c:v>
                </c:pt>
                <c:pt idx="26921">
                  <c:v>0.107142857142857</c:v>
                </c:pt>
                <c:pt idx="26922">
                  <c:v>0.125</c:v>
                </c:pt>
                <c:pt idx="26923">
                  <c:v>0.14285714285714199</c:v>
                </c:pt>
                <c:pt idx="26924">
                  <c:v>0.160714285714285</c:v>
                </c:pt>
                <c:pt idx="26925">
                  <c:v>0.17857142857142799</c:v>
                </c:pt>
                <c:pt idx="26926">
                  <c:v>0.19642857142857101</c:v>
                </c:pt>
                <c:pt idx="26927">
                  <c:v>0.214285714285714</c:v>
                </c:pt>
                <c:pt idx="26928">
                  <c:v>0.23214285714285701</c:v>
                </c:pt>
                <c:pt idx="26929">
                  <c:v>0.25</c:v>
                </c:pt>
                <c:pt idx="26930">
                  <c:v>0.26785714285714202</c:v>
                </c:pt>
                <c:pt idx="26931">
                  <c:v>0.28571428571428498</c:v>
                </c:pt>
                <c:pt idx="26932">
                  <c:v>0.30357142857142799</c:v>
                </c:pt>
                <c:pt idx="26933">
                  <c:v>0.32142857142857101</c:v>
                </c:pt>
                <c:pt idx="26934">
                  <c:v>0.33928571428571402</c:v>
                </c:pt>
                <c:pt idx="26935">
                  <c:v>0.35714285714285698</c:v>
                </c:pt>
                <c:pt idx="26936">
                  <c:v>0.375</c:v>
                </c:pt>
                <c:pt idx="26937">
                  <c:v>0.39285714285714202</c:v>
                </c:pt>
                <c:pt idx="26938">
                  <c:v>0.41071428571428498</c:v>
                </c:pt>
                <c:pt idx="26939">
                  <c:v>0.42857142857142799</c:v>
                </c:pt>
                <c:pt idx="26940">
                  <c:v>0.44642857142857101</c:v>
                </c:pt>
                <c:pt idx="26941">
                  <c:v>0.46428571428571402</c:v>
                </c:pt>
                <c:pt idx="26942">
                  <c:v>0.48214285714285698</c:v>
                </c:pt>
                <c:pt idx="26943">
                  <c:v>0.5</c:v>
                </c:pt>
                <c:pt idx="26944">
                  <c:v>0.51785714285714202</c:v>
                </c:pt>
                <c:pt idx="26945">
                  <c:v>0.53571428571428503</c:v>
                </c:pt>
                <c:pt idx="26946">
                  <c:v>0.55357142857142805</c:v>
                </c:pt>
                <c:pt idx="26947">
                  <c:v>0.57142857142857095</c:v>
                </c:pt>
                <c:pt idx="26948">
                  <c:v>0.58928571428571397</c:v>
                </c:pt>
                <c:pt idx="26949">
                  <c:v>0.60714285714285698</c:v>
                </c:pt>
                <c:pt idx="26950">
                  <c:v>0.625</c:v>
                </c:pt>
                <c:pt idx="26951">
                  <c:v>0.64285714285714202</c:v>
                </c:pt>
                <c:pt idx="26952">
                  <c:v>0.66071428571428503</c:v>
                </c:pt>
                <c:pt idx="26953">
                  <c:v>0.67857142857142805</c:v>
                </c:pt>
                <c:pt idx="26954">
                  <c:v>0.69642857142857095</c:v>
                </c:pt>
                <c:pt idx="26955">
                  <c:v>0.71428571428571397</c:v>
                </c:pt>
                <c:pt idx="26956">
                  <c:v>0.73214285714285698</c:v>
                </c:pt>
                <c:pt idx="26957">
                  <c:v>0.75</c:v>
                </c:pt>
                <c:pt idx="26958">
                  <c:v>0.76785714285714202</c:v>
                </c:pt>
                <c:pt idx="26959">
                  <c:v>0.78571428571428503</c:v>
                </c:pt>
                <c:pt idx="26960">
                  <c:v>0.80357142857142805</c:v>
                </c:pt>
                <c:pt idx="26961">
                  <c:v>0.82142857142857095</c:v>
                </c:pt>
                <c:pt idx="26962">
                  <c:v>0.83928571428571397</c:v>
                </c:pt>
                <c:pt idx="26963">
                  <c:v>0.85714285714285698</c:v>
                </c:pt>
                <c:pt idx="26964">
                  <c:v>0.875</c:v>
                </c:pt>
                <c:pt idx="26965">
                  <c:v>0.89285714285714202</c:v>
                </c:pt>
                <c:pt idx="26966">
                  <c:v>0.91071428571428503</c:v>
                </c:pt>
                <c:pt idx="26967">
                  <c:v>0.92857142857142805</c:v>
                </c:pt>
                <c:pt idx="26968">
                  <c:v>0.94642857142857095</c:v>
                </c:pt>
                <c:pt idx="26969">
                  <c:v>0.96428571428571397</c:v>
                </c:pt>
                <c:pt idx="26970">
                  <c:v>0.98214285714285698</c:v>
                </c:pt>
                <c:pt idx="26971">
                  <c:v>0</c:v>
                </c:pt>
                <c:pt idx="26972">
                  <c:v>1.72413793103448E-2</c:v>
                </c:pt>
                <c:pt idx="26973">
                  <c:v>3.4482758620689599E-2</c:v>
                </c:pt>
                <c:pt idx="26974">
                  <c:v>5.1724137931034399E-2</c:v>
                </c:pt>
                <c:pt idx="26975">
                  <c:v>6.8965517241379296E-2</c:v>
                </c:pt>
                <c:pt idx="26976">
                  <c:v>8.6206896551724102E-2</c:v>
                </c:pt>
                <c:pt idx="26977">
                  <c:v>0.10344827586206801</c:v>
                </c:pt>
                <c:pt idx="26978">
                  <c:v>0.12068965517241299</c:v>
                </c:pt>
                <c:pt idx="26979">
                  <c:v>0.13793103448275801</c:v>
                </c:pt>
                <c:pt idx="26980">
                  <c:v>0.15517241379310301</c:v>
                </c:pt>
                <c:pt idx="26981">
                  <c:v>0.17241379310344801</c:v>
                </c:pt>
                <c:pt idx="26982">
                  <c:v>0.18965517241379301</c:v>
                </c:pt>
                <c:pt idx="26983">
                  <c:v>0.20689655172413701</c:v>
                </c:pt>
                <c:pt idx="26984">
                  <c:v>0.22413793103448201</c:v>
                </c:pt>
                <c:pt idx="26985">
                  <c:v>0.24137931034482701</c:v>
                </c:pt>
                <c:pt idx="26986">
                  <c:v>0.25862068965517199</c:v>
                </c:pt>
                <c:pt idx="26987">
                  <c:v>0.27586206896551702</c:v>
                </c:pt>
                <c:pt idx="26988">
                  <c:v>0.29310344827586199</c:v>
                </c:pt>
                <c:pt idx="26989">
                  <c:v>0.31034482758620602</c:v>
                </c:pt>
                <c:pt idx="26990">
                  <c:v>0.32758620689655099</c:v>
                </c:pt>
                <c:pt idx="26991">
                  <c:v>0.34482758620689602</c:v>
                </c:pt>
                <c:pt idx="26992">
                  <c:v>0.36206896551724099</c:v>
                </c:pt>
                <c:pt idx="26993">
                  <c:v>0.37931034482758602</c:v>
                </c:pt>
                <c:pt idx="26994">
                  <c:v>0.39655172413793099</c:v>
                </c:pt>
                <c:pt idx="26995">
                  <c:v>0.41379310344827502</c:v>
                </c:pt>
                <c:pt idx="26996">
                  <c:v>0.43103448275862</c:v>
                </c:pt>
                <c:pt idx="26997">
                  <c:v>0.44827586206896503</c:v>
                </c:pt>
                <c:pt idx="26998">
                  <c:v>0.46551724137931</c:v>
                </c:pt>
                <c:pt idx="26999">
                  <c:v>0.48275862068965503</c:v>
                </c:pt>
                <c:pt idx="27000">
                  <c:v>0.5</c:v>
                </c:pt>
                <c:pt idx="27001">
                  <c:v>0.51724137931034397</c:v>
                </c:pt>
                <c:pt idx="27002">
                  <c:v>0.53448275862068895</c:v>
                </c:pt>
                <c:pt idx="27003">
                  <c:v>0.55172413793103403</c:v>
                </c:pt>
                <c:pt idx="27004">
                  <c:v>0.568965517241379</c:v>
                </c:pt>
                <c:pt idx="27005">
                  <c:v>0.58620689655172398</c:v>
                </c:pt>
                <c:pt idx="27006">
                  <c:v>0.60344827586206895</c:v>
                </c:pt>
                <c:pt idx="27007">
                  <c:v>0.62068965517241304</c:v>
                </c:pt>
                <c:pt idx="27008">
                  <c:v>0.63793103448275801</c:v>
                </c:pt>
                <c:pt idx="27009">
                  <c:v>0.65517241379310298</c:v>
                </c:pt>
                <c:pt idx="27010">
                  <c:v>0.67241379310344795</c:v>
                </c:pt>
                <c:pt idx="27011">
                  <c:v>0.68965517241379304</c:v>
                </c:pt>
                <c:pt idx="27012">
                  <c:v>0.70689655172413701</c:v>
                </c:pt>
                <c:pt idx="27013">
                  <c:v>0.72413793103448199</c:v>
                </c:pt>
                <c:pt idx="27014">
                  <c:v>0.74137931034482696</c:v>
                </c:pt>
                <c:pt idx="27015">
                  <c:v>0.75862068965517204</c:v>
                </c:pt>
                <c:pt idx="27016">
                  <c:v>0.77586206896551702</c:v>
                </c:pt>
                <c:pt idx="27017">
                  <c:v>0.79310344827586199</c:v>
                </c:pt>
                <c:pt idx="27018">
                  <c:v>0.81034482758620596</c:v>
                </c:pt>
                <c:pt idx="27019">
                  <c:v>0.82758620689655105</c:v>
                </c:pt>
                <c:pt idx="27020">
                  <c:v>0.84482758620689602</c:v>
                </c:pt>
                <c:pt idx="27021">
                  <c:v>0.86206896551724099</c:v>
                </c:pt>
                <c:pt idx="27022">
                  <c:v>0.87931034482758597</c:v>
                </c:pt>
                <c:pt idx="27023">
                  <c:v>0.89655172413793105</c:v>
                </c:pt>
                <c:pt idx="27024">
                  <c:v>0.91379310344827502</c:v>
                </c:pt>
                <c:pt idx="27025">
                  <c:v>0.93103448275862</c:v>
                </c:pt>
                <c:pt idx="27026">
                  <c:v>0.94827586206896497</c:v>
                </c:pt>
                <c:pt idx="27027">
                  <c:v>0.96551724137931005</c:v>
                </c:pt>
                <c:pt idx="27028">
                  <c:v>0.98275862068965503</c:v>
                </c:pt>
                <c:pt idx="27029">
                  <c:v>0</c:v>
                </c:pt>
                <c:pt idx="27030">
                  <c:v>1.3157894736842099E-2</c:v>
                </c:pt>
                <c:pt idx="27031">
                  <c:v>2.6315789473684199E-2</c:v>
                </c:pt>
                <c:pt idx="27032">
                  <c:v>3.94736842105263E-2</c:v>
                </c:pt>
                <c:pt idx="27033">
                  <c:v>5.2631578947368397E-2</c:v>
                </c:pt>
                <c:pt idx="27034">
                  <c:v>6.5789473684210495E-2</c:v>
                </c:pt>
                <c:pt idx="27035">
                  <c:v>7.8947368421052599E-2</c:v>
                </c:pt>
                <c:pt idx="27036">
                  <c:v>9.2105263157894704E-2</c:v>
                </c:pt>
                <c:pt idx="27037">
                  <c:v>0.105263157894736</c:v>
                </c:pt>
                <c:pt idx="27038">
                  <c:v>0.118421052631578</c:v>
                </c:pt>
                <c:pt idx="27039">
                  <c:v>0.13157894736842099</c:v>
                </c:pt>
                <c:pt idx="27040">
                  <c:v>0.144736842105263</c:v>
                </c:pt>
                <c:pt idx="27041">
                  <c:v>0.157894736842105</c:v>
                </c:pt>
                <c:pt idx="27042">
                  <c:v>0.17105263157894701</c:v>
                </c:pt>
                <c:pt idx="27043">
                  <c:v>0.18421052631578899</c:v>
                </c:pt>
                <c:pt idx="27044">
                  <c:v>0.197368421052631</c:v>
                </c:pt>
                <c:pt idx="27045">
                  <c:v>0.21052631578947301</c:v>
                </c:pt>
                <c:pt idx="27046">
                  <c:v>0.22368421052631501</c:v>
                </c:pt>
                <c:pt idx="27047">
                  <c:v>0.23684210526315699</c:v>
                </c:pt>
                <c:pt idx="27048">
                  <c:v>0.25</c:v>
                </c:pt>
                <c:pt idx="27049">
                  <c:v>0.26315789473684198</c:v>
                </c:pt>
                <c:pt idx="27050">
                  <c:v>0.27631578947368401</c:v>
                </c:pt>
                <c:pt idx="27051">
                  <c:v>0.28947368421052599</c:v>
                </c:pt>
                <c:pt idx="27052">
                  <c:v>0.30263157894736797</c:v>
                </c:pt>
                <c:pt idx="27053">
                  <c:v>0.31578947368421001</c:v>
                </c:pt>
                <c:pt idx="27054">
                  <c:v>0.32894736842105199</c:v>
                </c:pt>
                <c:pt idx="27055">
                  <c:v>0.34210526315789402</c:v>
                </c:pt>
                <c:pt idx="27056">
                  <c:v>0.355263157894736</c:v>
                </c:pt>
                <c:pt idx="27057">
                  <c:v>0.36842105263157798</c:v>
                </c:pt>
                <c:pt idx="27058">
                  <c:v>0.38157894736842102</c:v>
                </c:pt>
                <c:pt idx="27059">
                  <c:v>0.394736842105263</c:v>
                </c:pt>
                <c:pt idx="27060">
                  <c:v>0.40789473684210498</c:v>
                </c:pt>
                <c:pt idx="27061">
                  <c:v>0.42105263157894701</c:v>
                </c:pt>
                <c:pt idx="27062">
                  <c:v>0.43421052631578899</c:v>
                </c:pt>
                <c:pt idx="27063">
                  <c:v>0.44736842105263103</c:v>
                </c:pt>
                <c:pt idx="27064">
                  <c:v>0.46052631578947301</c:v>
                </c:pt>
                <c:pt idx="27065">
                  <c:v>0.47368421052631499</c:v>
                </c:pt>
                <c:pt idx="27066">
                  <c:v>0.48684210526315702</c:v>
                </c:pt>
                <c:pt idx="27067">
                  <c:v>0.5</c:v>
                </c:pt>
                <c:pt idx="27068">
                  <c:v>0.51315789473684204</c:v>
                </c:pt>
                <c:pt idx="27069">
                  <c:v>0.52631578947368396</c:v>
                </c:pt>
                <c:pt idx="27070">
                  <c:v>0.53947368421052599</c:v>
                </c:pt>
                <c:pt idx="27071">
                  <c:v>0.55263157894736803</c:v>
                </c:pt>
                <c:pt idx="27072">
                  <c:v>0.56578947368420995</c:v>
                </c:pt>
                <c:pt idx="27073">
                  <c:v>0.57894736842105199</c:v>
                </c:pt>
                <c:pt idx="27074">
                  <c:v>0.59210526315789402</c:v>
                </c:pt>
                <c:pt idx="27075">
                  <c:v>0.60526315789473595</c:v>
                </c:pt>
                <c:pt idx="27076">
                  <c:v>0.61842105263157898</c:v>
                </c:pt>
                <c:pt idx="27077">
                  <c:v>0.63157894736842102</c:v>
                </c:pt>
                <c:pt idx="27078">
                  <c:v>0.64473684210526305</c:v>
                </c:pt>
                <c:pt idx="27079">
                  <c:v>0.65789473684210498</c:v>
                </c:pt>
                <c:pt idx="27080">
                  <c:v>0.67105263157894701</c:v>
                </c:pt>
                <c:pt idx="27081">
                  <c:v>0.68421052631578905</c:v>
                </c:pt>
                <c:pt idx="27082">
                  <c:v>0.69736842105263097</c:v>
                </c:pt>
                <c:pt idx="27083">
                  <c:v>0.71052631578947301</c:v>
                </c:pt>
                <c:pt idx="27084">
                  <c:v>0.72368421052631504</c:v>
                </c:pt>
                <c:pt idx="27085">
                  <c:v>0.73684210526315697</c:v>
                </c:pt>
                <c:pt idx="27086">
                  <c:v>0.75</c:v>
                </c:pt>
                <c:pt idx="27087">
                  <c:v>0.76315789473684204</c:v>
                </c:pt>
                <c:pt idx="27088">
                  <c:v>0.77631578947368396</c:v>
                </c:pt>
                <c:pt idx="27089">
                  <c:v>0.78947368421052599</c:v>
                </c:pt>
                <c:pt idx="27090">
                  <c:v>0.80263157894736803</c:v>
                </c:pt>
                <c:pt idx="27091">
                  <c:v>0.81578947368420995</c:v>
                </c:pt>
                <c:pt idx="27092">
                  <c:v>0.82894736842105199</c:v>
                </c:pt>
                <c:pt idx="27093">
                  <c:v>0.84210526315789402</c:v>
                </c:pt>
                <c:pt idx="27094">
                  <c:v>0.85526315789473595</c:v>
                </c:pt>
                <c:pt idx="27095">
                  <c:v>0.86842105263157898</c:v>
                </c:pt>
                <c:pt idx="27096">
                  <c:v>0.88157894736842102</c:v>
                </c:pt>
                <c:pt idx="27097">
                  <c:v>0.89473684210526305</c:v>
                </c:pt>
                <c:pt idx="27098">
                  <c:v>0.90789473684210498</c:v>
                </c:pt>
                <c:pt idx="27099">
                  <c:v>0.92105263157894701</c:v>
                </c:pt>
                <c:pt idx="27100">
                  <c:v>0.93421052631578905</c:v>
                </c:pt>
                <c:pt idx="27101">
                  <c:v>0.94736842105263097</c:v>
                </c:pt>
                <c:pt idx="27102">
                  <c:v>0.96052631578947301</c:v>
                </c:pt>
                <c:pt idx="27103">
                  <c:v>0.97368421052631504</c:v>
                </c:pt>
                <c:pt idx="27104">
                  <c:v>0.98684210526315697</c:v>
                </c:pt>
                <c:pt idx="27105">
                  <c:v>0</c:v>
                </c:pt>
                <c:pt idx="27106">
                  <c:v>1.21951219512195E-2</c:v>
                </c:pt>
                <c:pt idx="27107">
                  <c:v>2.4390243902439001E-2</c:v>
                </c:pt>
                <c:pt idx="27108">
                  <c:v>3.65853658536585E-2</c:v>
                </c:pt>
                <c:pt idx="27109">
                  <c:v>4.8780487804878002E-2</c:v>
                </c:pt>
                <c:pt idx="27110">
                  <c:v>6.0975609756097497E-2</c:v>
                </c:pt>
                <c:pt idx="27111">
                  <c:v>7.3170731707316999E-2</c:v>
                </c:pt>
                <c:pt idx="27112">
                  <c:v>8.5365853658536495E-2</c:v>
                </c:pt>
                <c:pt idx="27113">
                  <c:v>9.7560975609756101E-2</c:v>
                </c:pt>
                <c:pt idx="27114">
                  <c:v>0.109756097560975</c:v>
                </c:pt>
                <c:pt idx="27115">
                  <c:v>0.12195121951219499</c:v>
                </c:pt>
                <c:pt idx="27116">
                  <c:v>0.134146341463414</c:v>
                </c:pt>
                <c:pt idx="27117">
                  <c:v>0.146341463414634</c:v>
                </c:pt>
                <c:pt idx="27118">
                  <c:v>0.15853658536585299</c:v>
                </c:pt>
                <c:pt idx="27119">
                  <c:v>0.17073170731707299</c:v>
                </c:pt>
                <c:pt idx="27120">
                  <c:v>0.18292682926829201</c:v>
                </c:pt>
                <c:pt idx="27121">
                  <c:v>0.19512195121951201</c:v>
                </c:pt>
                <c:pt idx="27122">
                  <c:v>0.207317073170731</c:v>
                </c:pt>
                <c:pt idx="27123">
                  <c:v>0.219512195121951</c:v>
                </c:pt>
                <c:pt idx="27124">
                  <c:v>0.23170731707316999</c:v>
                </c:pt>
                <c:pt idx="27125">
                  <c:v>0.24390243902438999</c:v>
                </c:pt>
                <c:pt idx="27126">
                  <c:v>0.25609756097560898</c:v>
                </c:pt>
                <c:pt idx="27127">
                  <c:v>0.26829268292682901</c:v>
                </c:pt>
                <c:pt idx="27128">
                  <c:v>0.28048780487804797</c:v>
                </c:pt>
                <c:pt idx="27129">
                  <c:v>0.292682926829268</c:v>
                </c:pt>
                <c:pt idx="27130">
                  <c:v>0.30487804878048702</c:v>
                </c:pt>
                <c:pt idx="27131">
                  <c:v>0.31707317073170699</c:v>
                </c:pt>
                <c:pt idx="27132">
                  <c:v>0.32926829268292601</c:v>
                </c:pt>
                <c:pt idx="27133">
                  <c:v>0.34146341463414598</c:v>
                </c:pt>
                <c:pt idx="27134">
                  <c:v>0.353658536585365</c:v>
                </c:pt>
                <c:pt idx="27135">
                  <c:v>0.36585365853658502</c:v>
                </c:pt>
                <c:pt idx="27136">
                  <c:v>0.37804878048780399</c:v>
                </c:pt>
                <c:pt idx="27137">
                  <c:v>0.39024390243902402</c:v>
                </c:pt>
                <c:pt idx="27138">
                  <c:v>0.40243902439024298</c:v>
                </c:pt>
                <c:pt idx="27139">
                  <c:v>0.41463414634146301</c:v>
                </c:pt>
                <c:pt idx="27140">
                  <c:v>0.42682926829268197</c:v>
                </c:pt>
                <c:pt idx="27141">
                  <c:v>0.439024390243902</c:v>
                </c:pt>
                <c:pt idx="27142">
                  <c:v>0.45121951219512102</c:v>
                </c:pt>
                <c:pt idx="27143">
                  <c:v>0.46341463414634099</c:v>
                </c:pt>
                <c:pt idx="27144">
                  <c:v>0.47560975609756001</c:v>
                </c:pt>
                <c:pt idx="27145">
                  <c:v>0.48780487804877998</c:v>
                </c:pt>
                <c:pt idx="27146">
                  <c:v>0.5</c:v>
                </c:pt>
                <c:pt idx="27147">
                  <c:v>0.51219512195121897</c:v>
                </c:pt>
                <c:pt idx="27148">
                  <c:v>0.52439024390243905</c:v>
                </c:pt>
                <c:pt idx="27149">
                  <c:v>0.53658536585365801</c:v>
                </c:pt>
                <c:pt idx="27150">
                  <c:v>0.54878048780487798</c:v>
                </c:pt>
                <c:pt idx="27151">
                  <c:v>0.56097560975609695</c:v>
                </c:pt>
                <c:pt idx="27152">
                  <c:v>0.57317073170731703</c:v>
                </c:pt>
                <c:pt idx="27153">
                  <c:v>0.585365853658536</c:v>
                </c:pt>
                <c:pt idx="27154">
                  <c:v>0.59756097560975596</c:v>
                </c:pt>
                <c:pt idx="27155">
                  <c:v>0.60975609756097504</c:v>
                </c:pt>
                <c:pt idx="27156">
                  <c:v>0.62195121951219501</c:v>
                </c:pt>
                <c:pt idx="27157">
                  <c:v>0.63414634146341398</c:v>
                </c:pt>
                <c:pt idx="27158">
                  <c:v>0.64634146341463405</c:v>
                </c:pt>
                <c:pt idx="27159">
                  <c:v>0.65853658536585302</c:v>
                </c:pt>
                <c:pt idx="27160">
                  <c:v>0.67073170731707299</c:v>
                </c:pt>
                <c:pt idx="27161">
                  <c:v>0.68292682926829196</c:v>
                </c:pt>
                <c:pt idx="27162">
                  <c:v>0.69512195121951204</c:v>
                </c:pt>
                <c:pt idx="27163">
                  <c:v>0.707317073170731</c:v>
                </c:pt>
                <c:pt idx="27164">
                  <c:v>0.71951219512195097</c:v>
                </c:pt>
                <c:pt idx="27165">
                  <c:v>0.73170731707317005</c:v>
                </c:pt>
                <c:pt idx="27166">
                  <c:v>0.74390243902439002</c:v>
                </c:pt>
                <c:pt idx="27167">
                  <c:v>0.75609756097560898</c:v>
                </c:pt>
                <c:pt idx="27168">
                  <c:v>0.76829268292682895</c:v>
                </c:pt>
                <c:pt idx="27169">
                  <c:v>0.78048780487804803</c:v>
                </c:pt>
                <c:pt idx="27170">
                  <c:v>0.792682926829268</c:v>
                </c:pt>
                <c:pt idx="27171">
                  <c:v>0.80487804878048697</c:v>
                </c:pt>
                <c:pt idx="27172">
                  <c:v>0.81707317073170704</c:v>
                </c:pt>
                <c:pt idx="27173">
                  <c:v>0.82926829268292601</c:v>
                </c:pt>
                <c:pt idx="27174">
                  <c:v>0.84146341463414598</c:v>
                </c:pt>
                <c:pt idx="27175">
                  <c:v>0.85365853658536495</c:v>
                </c:pt>
                <c:pt idx="27176">
                  <c:v>0.86585365853658502</c:v>
                </c:pt>
                <c:pt idx="27177">
                  <c:v>0.87804878048780399</c:v>
                </c:pt>
                <c:pt idx="27178">
                  <c:v>0.89024390243902396</c:v>
                </c:pt>
                <c:pt idx="27179">
                  <c:v>0.90243902439024304</c:v>
                </c:pt>
                <c:pt idx="27180">
                  <c:v>0.91463414634146301</c:v>
                </c:pt>
                <c:pt idx="27181">
                  <c:v>0.92682926829268297</c:v>
                </c:pt>
                <c:pt idx="27182">
                  <c:v>0.93902439024390205</c:v>
                </c:pt>
                <c:pt idx="27183">
                  <c:v>0.95121951219512102</c:v>
                </c:pt>
                <c:pt idx="27184">
                  <c:v>0.96341463414634099</c:v>
                </c:pt>
                <c:pt idx="27185">
                  <c:v>0.97560975609756095</c:v>
                </c:pt>
                <c:pt idx="27186">
                  <c:v>0.98780487804878003</c:v>
                </c:pt>
                <c:pt idx="27187">
                  <c:v>0</c:v>
                </c:pt>
                <c:pt idx="27188">
                  <c:v>3.5714285714285698E-2</c:v>
                </c:pt>
                <c:pt idx="27189">
                  <c:v>7.1428571428571397E-2</c:v>
                </c:pt>
                <c:pt idx="27190">
                  <c:v>0.107142857142857</c:v>
                </c:pt>
                <c:pt idx="27191">
                  <c:v>0.14285714285714199</c:v>
                </c:pt>
                <c:pt idx="27192">
                  <c:v>0.17857142857142799</c:v>
                </c:pt>
                <c:pt idx="27193">
                  <c:v>0.214285714285714</c:v>
                </c:pt>
                <c:pt idx="27194">
                  <c:v>0.25</c:v>
                </c:pt>
                <c:pt idx="27195">
                  <c:v>0.28571428571428498</c:v>
                </c:pt>
                <c:pt idx="27196">
                  <c:v>0.32142857142857101</c:v>
                </c:pt>
                <c:pt idx="27197">
                  <c:v>0.35714285714285698</c:v>
                </c:pt>
                <c:pt idx="27198">
                  <c:v>0.39285714285714202</c:v>
                </c:pt>
                <c:pt idx="27199">
                  <c:v>0.42857142857142799</c:v>
                </c:pt>
                <c:pt idx="27200">
                  <c:v>0.46428571428571402</c:v>
                </c:pt>
                <c:pt idx="27201">
                  <c:v>0.5</c:v>
                </c:pt>
                <c:pt idx="27202">
                  <c:v>0.53571428571428503</c:v>
                </c:pt>
                <c:pt idx="27203">
                  <c:v>0.57142857142857095</c:v>
                </c:pt>
                <c:pt idx="27204">
                  <c:v>0.60714285714285698</c:v>
                </c:pt>
                <c:pt idx="27205">
                  <c:v>0.64285714285714202</c:v>
                </c:pt>
                <c:pt idx="27206">
                  <c:v>0.67857142857142805</c:v>
                </c:pt>
                <c:pt idx="27207">
                  <c:v>0.71428571428571397</c:v>
                </c:pt>
                <c:pt idx="27208">
                  <c:v>0.75</c:v>
                </c:pt>
                <c:pt idx="27209">
                  <c:v>0.78571428571428503</c:v>
                </c:pt>
                <c:pt idx="27210">
                  <c:v>0.82142857142857095</c:v>
                </c:pt>
                <c:pt idx="27211">
                  <c:v>0.85714285714285698</c:v>
                </c:pt>
                <c:pt idx="27212">
                  <c:v>0.89285714285714202</c:v>
                </c:pt>
                <c:pt idx="27213">
                  <c:v>0.92857142857142805</c:v>
                </c:pt>
                <c:pt idx="27214">
                  <c:v>0.96428571428571397</c:v>
                </c:pt>
                <c:pt idx="27215">
                  <c:v>0</c:v>
                </c:pt>
                <c:pt idx="27216">
                  <c:v>1.53846153846153E-2</c:v>
                </c:pt>
                <c:pt idx="27217">
                  <c:v>3.0769230769230702E-2</c:v>
                </c:pt>
                <c:pt idx="27218">
                  <c:v>4.6153846153846101E-2</c:v>
                </c:pt>
                <c:pt idx="27219">
                  <c:v>6.15384615384615E-2</c:v>
                </c:pt>
                <c:pt idx="27220">
                  <c:v>7.69230769230769E-2</c:v>
                </c:pt>
                <c:pt idx="27221">
                  <c:v>9.2307692307692299E-2</c:v>
                </c:pt>
                <c:pt idx="27222">
                  <c:v>0.107692307692307</c:v>
                </c:pt>
                <c:pt idx="27223">
                  <c:v>0.123076923076923</c:v>
                </c:pt>
                <c:pt idx="27224">
                  <c:v>0.138461538461538</c:v>
                </c:pt>
                <c:pt idx="27225">
                  <c:v>0.15384615384615299</c:v>
                </c:pt>
                <c:pt idx="27226">
                  <c:v>0.16923076923076899</c:v>
                </c:pt>
                <c:pt idx="27227">
                  <c:v>0.18461538461538399</c:v>
                </c:pt>
                <c:pt idx="27228">
                  <c:v>0.2</c:v>
                </c:pt>
                <c:pt idx="27229">
                  <c:v>0.21538461538461501</c:v>
                </c:pt>
                <c:pt idx="27230">
                  <c:v>0.23076923076923</c:v>
                </c:pt>
                <c:pt idx="27231">
                  <c:v>0.246153846153846</c:v>
                </c:pt>
                <c:pt idx="27232">
                  <c:v>0.261538461538461</c:v>
                </c:pt>
                <c:pt idx="27233">
                  <c:v>0.27692307692307599</c:v>
                </c:pt>
                <c:pt idx="27234">
                  <c:v>0.29230769230769199</c:v>
                </c:pt>
                <c:pt idx="27235">
                  <c:v>0.30769230769230699</c:v>
                </c:pt>
                <c:pt idx="27236">
                  <c:v>0.32307692307692298</c:v>
                </c:pt>
                <c:pt idx="27237">
                  <c:v>0.33846153846153798</c:v>
                </c:pt>
                <c:pt idx="27238">
                  <c:v>0.35384615384615298</c:v>
                </c:pt>
                <c:pt idx="27239">
                  <c:v>0.36923076923076897</c:v>
                </c:pt>
                <c:pt idx="27240">
                  <c:v>0.38461538461538403</c:v>
                </c:pt>
                <c:pt idx="27241">
                  <c:v>0.4</c:v>
                </c:pt>
                <c:pt idx="27242">
                  <c:v>0.41538461538461502</c:v>
                </c:pt>
                <c:pt idx="27243">
                  <c:v>0.43076923076923002</c:v>
                </c:pt>
                <c:pt idx="27244">
                  <c:v>0.44615384615384601</c:v>
                </c:pt>
                <c:pt idx="27245">
                  <c:v>0.46153846153846101</c:v>
                </c:pt>
                <c:pt idx="27246">
                  <c:v>0.47692307692307601</c:v>
                </c:pt>
                <c:pt idx="27247">
                  <c:v>0.492307692307692</c:v>
                </c:pt>
                <c:pt idx="27248">
                  <c:v>0.507692307692307</c:v>
                </c:pt>
                <c:pt idx="27249">
                  <c:v>0.52307692307692299</c:v>
                </c:pt>
                <c:pt idx="27250">
                  <c:v>0.53846153846153799</c:v>
                </c:pt>
                <c:pt idx="27251">
                  <c:v>0.55384615384615299</c:v>
                </c:pt>
                <c:pt idx="27252">
                  <c:v>0.56923076923076898</c:v>
                </c:pt>
                <c:pt idx="27253">
                  <c:v>0.58461538461538398</c:v>
                </c:pt>
                <c:pt idx="27254">
                  <c:v>0.6</c:v>
                </c:pt>
                <c:pt idx="27255">
                  <c:v>0.61538461538461497</c:v>
                </c:pt>
                <c:pt idx="27256">
                  <c:v>0.63076923076922997</c:v>
                </c:pt>
                <c:pt idx="27257">
                  <c:v>0.64615384615384597</c:v>
                </c:pt>
                <c:pt idx="27258">
                  <c:v>0.66153846153846096</c:v>
                </c:pt>
                <c:pt idx="27259">
                  <c:v>0.67692307692307696</c:v>
                </c:pt>
                <c:pt idx="27260">
                  <c:v>0.69230769230769196</c:v>
                </c:pt>
                <c:pt idx="27261">
                  <c:v>0.70769230769230695</c:v>
                </c:pt>
                <c:pt idx="27262">
                  <c:v>0.72307692307692295</c:v>
                </c:pt>
                <c:pt idx="27263">
                  <c:v>0.73846153846153795</c:v>
                </c:pt>
                <c:pt idx="27264">
                  <c:v>0.75384615384615306</c:v>
                </c:pt>
                <c:pt idx="27265">
                  <c:v>0.76923076923076905</c:v>
                </c:pt>
                <c:pt idx="27266">
                  <c:v>0.78461538461538405</c:v>
                </c:pt>
                <c:pt idx="27267">
                  <c:v>0.8</c:v>
                </c:pt>
                <c:pt idx="27268">
                  <c:v>0.81538461538461504</c:v>
                </c:pt>
                <c:pt idx="27269">
                  <c:v>0.83076923076923004</c:v>
                </c:pt>
                <c:pt idx="27270">
                  <c:v>0.84615384615384603</c:v>
                </c:pt>
                <c:pt idx="27271">
                  <c:v>0.86153846153846103</c:v>
                </c:pt>
                <c:pt idx="27272">
                  <c:v>0.87692307692307603</c:v>
                </c:pt>
                <c:pt idx="27273">
                  <c:v>0.89230769230769202</c:v>
                </c:pt>
                <c:pt idx="27274">
                  <c:v>0.90769230769230702</c:v>
                </c:pt>
                <c:pt idx="27275">
                  <c:v>0.92307692307692302</c:v>
                </c:pt>
                <c:pt idx="27276">
                  <c:v>0.93846153846153801</c:v>
                </c:pt>
                <c:pt idx="27277">
                  <c:v>0.95384615384615301</c:v>
                </c:pt>
                <c:pt idx="27278">
                  <c:v>0.96923076923076901</c:v>
                </c:pt>
                <c:pt idx="27279">
                  <c:v>0.984615384615384</c:v>
                </c:pt>
                <c:pt idx="27280">
                  <c:v>0</c:v>
                </c:pt>
                <c:pt idx="27281">
                  <c:v>9.9009900990098994E-3</c:v>
                </c:pt>
                <c:pt idx="27282">
                  <c:v>1.9801980198019799E-2</c:v>
                </c:pt>
                <c:pt idx="27283">
                  <c:v>2.9702970297029702E-2</c:v>
                </c:pt>
                <c:pt idx="27284">
                  <c:v>3.9603960396039598E-2</c:v>
                </c:pt>
                <c:pt idx="27285">
                  <c:v>4.95049504950495E-2</c:v>
                </c:pt>
                <c:pt idx="27286">
                  <c:v>5.9405940594059403E-2</c:v>
                </c:pt>
                <c:pt idx="27287">
                  <c:v>6.9306930693069299E-2</c:v>
                </c:pt>
                <c:pt idx="27288">
                  <c:v>7.9207920792079195E-2</c:v>
                </c:pt>
                <c:pt idx="27289">
                  <c:v>8.9108910891089105E-2</c:v>
                </c:pt>
                <c:pt idx="27290">
                  <c:v>9.9009900990099001E-2</c:v>
                </c:pt>
                <c:pt idx="27291">
                  <c:v>0.10891089108910799</c:v>
                </c:pt>
                <c:pt idx="27292">
                  <c:v>0.118811881188118</c:v>
                </c:pt>
                <c:pt idx="27293">
                  <c:v>0.12871287128712799</c:v>
                </c:pt>
                <c:pt idx="27294">
                  <c:v>0.13861386138613799</c:v>
                </c:pt>
                <c:pt idx="27295">
                  <c:v>0.14851485148514801</c:v>
                </c:pt>
                <c:pt idx="27296">
                  <c:v>0.158415841584158</c:v>
                </c:pt>
                <c:pt idx="27297">
                  <c:v>0.16831683168316799</c:v>
                </c:pt>
                <c:pt idx="27298">
                  <c:v>0.17821782178217799</c:v>
                </c:pt>
                <c:pt idx="27299">
                  <c:v>0.18811881188118801</c:v>
                </c:pt>
                <c:pt idx="27300">
                  <c:v>0.198019801980198</c:v>
                </c:pt>
                <c:pt idx="27301">
                  <c:v>0.207920792079207</c:v>
                </c:pt>
                <c:pt idx="27302">
                  <c:v>0.21782178217821699</c:v>
                </c:pt>
                <c:pt idx="27303">
                  <c:v>0.22772277227722701</c:v>
                </c:pt>
                <c:pt idx="27304">
                  <c:v>0.237623762376237</c:v>
                </c:pt>
                <c:pt idx="27305">
                  <c:v>0.247524752475247</c:v>
                </c:pt>
                <c:pt idx="27306">
                  <c:v>0.25742574257425699</c:v>
                </c:pt>
                <c:pt idx="27307">
                  <c:v>0.26732673267326701</c:v>
                </c:pt>
                <c:pt idx="27308">
                  <c:v>0.27722772277227697</c:v>
                </c:pt>
                <c:pt idx="27309">
                  <c:v>0.287128712871287</c:v>
                </c:pt>
                <c:pt idx="27310">
                  <c:v>0.29702970297029702</c:v>
                </c:pt>
                <c:pt idx="27311">
                  <c:v>0.30693069306930598</c:v>
                </c:pt>
                <c:pt idx="27312">
                  <c:v>0.316831683168316</c:v>
                </c:pt>
                <c:pt idx="27313">
                  <c:v>0.32673267326732602</c:v>
                </c:pt>
                <c:pt idx="27314">
                  <c:v>0.33663366336633599</c:v>
                </c:pt>
                <c:pt idx="27315">
                  <c:v>0.34653465346534601</c:v>
                </c:pt>
                <c:pt idx="27316">
                  <c:v>0.35643564356435598</c:v>
                </c:pt>
                <c:pt idx="27317">
                  <c:v>0.366336633663366</c:v>
                </c:pt>
                <c:pt idx="27318">
                  <c:v>0.37623762376237602</c:v>
                </c:pt>
                <c:pt idx="27319">
                  <c:v>0.38613861386138598</c:v>
                </c:pt>
                <c:pt idx="27320">
                  <c:v>0.396039603960396</c:v>
                </c:pt>
                <c:pt idx="27321">
                  <c:v>0.40594059405940502</c:v>
                </c:pt>
                <c:pt idx="27322">
                  <c:v>0.41584158415841499</c:v>
                </c:pt>
                <c:pt idx="27323">
                  <c:v>0.42574257425742501</c:v>
                </c:pt>
                <c:pt idx="27324">
                  <c:v>0.43564356435643498</c:v>
                </c:pt>
                <c:pt idx="27325">
                  <c:v>0.445544554455445</c:v>
                </c:pt>
                <c:pt idx="27326">
                  <c:v>0.45544554455445502</c:v>
                </c:pt>
                <c:pt idx="27327">
                  <c:v>0.46534653465346498</c:v>
                </c:pt>
                <c:pt idx="27328">
                  <c:v>0.475247524752475</c:v>
                </c:pt>
                <c:pt idx="27329">
                  <c:v>0.48514851485148502</c:v>
                </c:pt>
                <c:pt idx="27330">
                  <c:v>0.49504950495049499</c:v>
                </c:pt>
                <c:pt idx="27331">
                  <c:v>0.50495049504950495</c:v>
                </c:pt>
                <c:pt idx="27332">
                  <c:v>0.51485148514851398</c:v>
                </c:pt>
                <c:pt idx="27333">
                  <c:v>0.524752475247524</c:v>
                </c:pt>
                <c:pt idx="27334">
                  <c:v>0.53465346534653402</c:v>
                </c:pt>
                <c:pt idx="27335">
                  <c:v>0.54455445544554404</c:v>
                </c:pt>
                <c:pt idx="27336">
                  <c:v>0.55445544554455395</c:v>
                </c:pt>
                <c:pt idx="27337">
                  <c:v>0.56435643564356397</c:v>
                </c:pt>
                <c:pt idx="27338">
                  <c:v>0.57425742574257399</c:v>
                </c:pt>
                <c:pt idx="27339">
                  <c:v>0.58415841584158401</c:v>
                </c:pt>
                <c:pt idx="27340">
                  <c:v>0.59405940594059403</c:v>
                </c:pt>
                <c:pt idx="27341">
                  <c:v>0.60396039603960305</c:v>
                </c:pt>
                <c:pt idx="27342">
                  <c:v>0.61386138613861296</c:v>
                </c:pt>
                <c:pt idx="27343">
                  <c:v>0.62376237623762298</c:v>
                </c:pt>
                <c:pt idx="27344">
                  <c:v>0.633663366336633</c:v>
                </c:pt>
                <c:pt idx="27345">
                  <c:v>0.64356435643564303</c:v>
                </c:pt>
                <c:pt idx="27346">
                  <c:v>0.65346534653465305</c:v>
                </c:pt>
                <c:pt idx="27347">
                  <c:v>0.66336633663366296</c:v>
                </c:pt>
                <c:pt idx="27348">
                  <c:v>0.67326732673267298</c:v>
                </c:pt>
                <c:pt idx="27349">
                  <c:v>0.683168316831683</c:v>
                </c:pt>
                <c:pt idx="27350">
                  <c:v>0.69306930693069302</c:v>
                </c:pt>
                <c:pt idx="27351">
                  <c:v>0.70297029702970204</c:v>
                </c:pt>
                <c:pt idx="27352">
                  <c:v>0.71287128712871195</c:v>
                </c:pt>
                <c:pt idx="27353">
                  <c:v>0.72277227722772197</c:v>
                </c:pt>
                <c:pt idx="27354">
                  <c:v>0.73267326732673199</c:v>
                </c:pt>
                <c:pt idx="27355">
                  <c:v>0.74257425742574201</c:v>
                </c:pt>
                <c:pt idx="27356">
                  <c:v>0.75247524752475203</c:v>
                </c:pt>
                <c:pt idx="27357">
                  <c:v>0.76237623762376205</c:v>
                </c:pt>
                <c:pt idx="27358">
                  <c:v>0.77227722772277196</c:v>
                </c:pt>
                <c:pt idx="27359">
                  <c:v>0.78217821782178198</c:v>
                </c:pt>
                <c:pt idx="27360">
                  <c:v>0.79207920792079201</c:v>
                </c:pt>
                <c:pt idx="27361">
                  <c:v>0.80198019801980203</c:v>
                </c:pt>
                <c:pt idx="27362">
                  <c:v>0.81188118811881105</c:v>
                </c:pt>
                <c:pt idx="27363">
                  <c:v>0.82178217821782096</c:v>
                </c:pt>
                <c:pt idx="27364">
                  <c:v>0.83168316831683098</c:v>
                </c:pt>
                <c:pt idx="27365">
                  <c:v>0.841584158415841</c:v>
                </c:pt>
                <c:pt idx="27366">
                  <c:v>0.85148514851485102</c:v>
                </c:pt>
                <c:pt idx="27367">
                  <c:v>0.86138613861386104</c:v>
                </c:pt>
                <c:pt idx="27368">
                  <c:v>0.87128712871287095</c:v>
                </c:pt>
                <c:pt idx="27369">
                  <c:v>0.88118811881188097</c:v>
                </c:pt>
                <c:pt idx="27370">
                  <c:v>0.89108910891089099</c:v>
                </c:pt>
                <c:pt idx="27371">
                  <c:v>0.90099009900990101</c:v>
                </c:pt>
                <c:pt idx="27372">
                  <c:v>0.91089108910891003</c:v>
                </c:pt>
                <c:pt idx="27373">
                  <c:v>0.92079207920791994</c:v>
                </c:pt>
                <c:pt idx="27374">
                  <c:v>0.93069306930692997</c:v>
                </c:pt>
                <c:pt idx="27375">
                  <c:v>0.94059405940593999</c:v>
                </c:pt>
                <c:pt idx="27376">
                  <c:v>0.95049504950495001</c:v>
                </c:pt>
                <c:pt idx="27377">
                  <c:v>0.96039603960396003</c:v>
                </c:pt>
                <c:pt idx="27378">
                  <c:v>0.97029702970297005</c:v>
                </c:pt>
                <c:pt idx="27379">
                  <c:v>0.98019801980197996</c:v>
                </c:pt>
                <c:pt idx="27380">
                  <c:v>0.99009900990098998</c:v>
                </c:pt>
                <c:pt idx="27381">
                  <c:v>0</c:v>
                </c:pt>
                <c:pt idx="27382">
                  <c:v>7.5187969924812E-3</c:v>
                </c:pt>
                <c:pt idx="27383">
                  <c:v>1.50375939849624E-2</c:v>
                </c:pt>
                <c:pt idx="27384">
                  <c:v>2.2556390977443601E-2</c:v>
                </c:pt>
                <c:pt idx="27385">
                  <c:v>3.00751879699248E-2</c:v>
                </c:pt>
                <c:pt idx="27386">
                  <c:v>3.7593984962405999E-2</c:v>
                </c:pt>
                <c:pt idx="27387">
                  <c:v>4.5112781954887202E-2</c:v>
                </c:pt>
                <c:pt idx="27388">
                  <c:v>5.2631578947368397E-2</c:v>
                </c:pt>
                <c:pt idx="27389">
                  <c:v>6.01503759398496E-2</c:v>
                </c:pt>
                <c:pt idx="27390">
                  <c:v>6.7669172932330796E-2</c:v>
                </c:pt>
                <c:pt idx="27391">
                  <c:v>7.5187969924811998E-2</c:v>
                </c:pt>
                <c:pt idx="27392">
                  <c:v>8.2706766917293201E-2</c:v>
                </c:pt>
                <c:pt idx="27393">
                  <c:v>9.0225563909774403E-2</c:v>
                </c:pt>
                <c:pt idx="27394">
                  <c:v>9.7744360902255606E-2</c:v>
                </c:pt>
                <c:pt idx="27395">
                  <c:v>0.105263157894736</c:v>
                </c:pt>
                <c:pt idx="27396">
                  <c:v>0.112781954887218</c:v>
                </c:pt>
                <c:pt idx="27397">
                  <c:v>0.12030075187969901</c:v>
                </c:pt>
                <c:pt idx="27398">
                  <c:v>0.12781954887218</c:v>
                </c:pt>
                <c:pt idx="27399">
                  <c:v>0.13533834586466101</c:v>
                </c:pt>
                <c:pt idx="27400">
                  <c:v>0.14285714285714199</c:v>
                </c:pt>
                <c:pt idx="27401">
                  <c:v>0.150375939849624</c:v>
                </c:pt>
                <c:pt idx="27402">
                  <c:v>0.157894736842105</c:v>
                </c:pt>
                <c:pt idx="27403">
                  <c:v>0.16541353383458601</c:v>
                </c:pt>
                <c:pt idx="27404">
                  <c:v>0.17293233082706699</c:v>
                </c:pt>
                <c:pt idx="27405">
                  <c:v>0.180451127819548</c:v>
                </c:pt>
                <c:pt idx="27406">
                  <c:v>0.18796992481203001</c:v>
                </c:pt>
                <c:pt idx="27407">
                  <c:v>0.19548872180451099</c:v>
                </c:pt>
                <c:pt idx="27408">
                  <c:v>0.203007518796992</c:v>
                </c:pt>
                <c:pt idx="27409">
                  <c:v>0.21052631578947301</c:v>
                </c:pt>
                <c:pt idx="27410">
                  <c:v>0.21804511278195399</c:v>
                </c:pt>
                <c:pt idx="27411">
                  <c:v>0.22556390977443599</c:v>
                </c:pt>
                <c:pt idx="27412">
                  <c:v>0.233082706766917</c:v>
                </c:pt>
                <c:pt idx="27413">
                  <c:v>0.24060150375939801</c:v>
                </c:pt>
                <c:pt idx="27414">
                  <c:v>0.24812030075187899</c:v>
                </c:pt>
                <c:pt idx="27415">
                  <c:v>0.25563909774436</c:v>
                </c:pt>
                <c:pt idx="27416">
                  <c:v>0.26315789473684198</c:v>
                </c:pt>
                <c:pt idx="27417">
                  <c:v>0.27067669172932302</c:v>
                </c:pt>
                <c:pt idx="27418">
                  <c:v>0.278195488721804</c:v>
                </c:pt>
                <c:pt idx="27419">
                  <c:v>0.28571428571428498</c:v>
                </c:pt>
                <c:pt idx="27420">
                  <c:v>0.29323308270676601</c:v>
                </c:pt>
                <c:pt idx="27421">
                  <c:v>0.30075187969924799</c:v>
                </c:pt>
                <c:pt idx="27422">
                  <c:v>0.30827067669172897</c:v>
                </c:pt>
                <c:pt idx="27423">
                  <c:v>0.31578947368421001</c:v>
                </c:pt>
                <c:pt idx="27424">
                  <c:v>0.32330827067669099</c:v>
                </c:pt>
                <c:pt idx="27425">
                  <c:v>0.33082706766917203</c:v>
                </c:pt>
                <c:pt idx="27426">
                  <c:v>0.33834586466165401</c:v>
                </c:pt>
                <c:pt idx="27427">
                  <c:v>0.34586466165413499</c:v>
                </c:pt>
                <c:pt idx="27428">
                  <c:v>0.35338345864661602</c:v>
                </c:pt>
                <c:pt idx="27429">
                  <c:v>0.360902255639097</c:v>
                </c:pt>
                <c:pt idx="27430">
                  <c:v>0.36842105263157798</c:v>
                </c:pt>
                <c:pt idx="27431">
                  <c:v>0.37593984962406002</c:v>
                </c:pt>
                <c:pt idx="27432">
                  <c:v>0.383458646616541</c:v>
                </c:pt>
                <c:pt idx="27433">
                  <c:v>0.39097744360902198</c:v>
                </c:pt>
                <c:pt idx="27434">
                  <c:v>0.39849624060150302</c:v>
                </c:pt>
                <c:pt idx="27435">
                  <c:v>0.406015037593984</c:v>
                </c:pt>
                <c:pt idx="27436">
                  <c:v>0.41353383458646598</c:v>
                </c:pt>
                <c:pt idx="27437">
                  <c:v>0.42105263157894701</c:v>
                </c:pt>
                <c:pt idx="27438">
                  <c:v>0.42857142857142799</c:v>
                </c:pt>
                <c:pt idx="27439">
                  <c:v>0.43609022556390897</c:v>
                </c:pt>
                <c:pt idx="27440">
                  <c:v>0.44360902255639001</c:v>
                </c:pt>
                <c:pt idx="27441">
                  <c:v>0.45112781954887199</c:v>
                </c:pt>
                <c:pt idx="27442">
                  <c:v>0.45864661654135302</c:v>
                </c:pt>
                <c:pt idx="27443">
                  <c:v>0.46616541353383401</c:v>
                </c:pt>
                <c:pt idx="27444">
                  <c:v>0.47368421052631499</c:v>
                </c:pt>
                <c:pt idx="27445">
                  <c:v>0.48120300751879602</c:v>
                </c:pt>
                <c:pt idx="27446">
                  <c:v>0.488721804511278</c:v>
                </c:pt>
                <c:pt idx="27447">
                  <c:v>0.49624060150375898</c:v>
                </c:pt>
                <c:pt idx="27448">
                  <c:v>0.50375939849623996</c:v>
                </c:pt>
                <c:pt idx="27449">
                  <c:v>0.511278195488721</c:v>
                </c:pt>
                <c:pt idx="27450">
                  <c:v>0.51879699248120303</c:v>
                </c:pt>
                <c:pt idx="27451">
                  <c:v>0.52631578947368396</c:v>
                </c:pt>
                <c:pt idx="27452">
                  <c:v>0.533834586466165</c:v>
                </c:pt>
                <c:pt idx="27453">
                  <c:v>0.54135338345864603</c:v>
                </c:pt>
                <c:pt idx="27454">
                  <c:v>0.54887218045112696</c:v>
                </c:pt>
                <c:pt idx="27455">
                  <c:v>0.55639097744360899</c:v>
                </c:pt>
                <c:pt idx="27456">
                  <c:v>0.56390977443609003</c:v>
                </c:pt>
                <c:pt idx="27457">
                  <c:v>0.57142857142857095</c:v>
                </c:pt>
                <c:pt idx="27458">
                  <c:v>0.57894736842105199</c:v>
                </c:pt>
                <c:pt idx="27459">
                  <c:v>0.58646616541353302</c:v>
                </c:pt>
                <c:pt idx="27460">
                  <c:v>0.59398496240601495</c:v>
                </c:pt>
                <c:pt idx="27461">
                  <c:v>0.60150375939849599</c:v>
                </c:pt>
                <c:pt idx="27462">
                  <c:v>0.60902255639097702</c:v>
                </c:pt>
                <c:pt idx="27463">
                  <c:v>0.61654135338345795</c:v>
                </c:pt>
                <c:pt idx="27464">
                  <c:v>0.62406015037593898</c:v>
                </c:pt>
                <c:pt idx="27465">
                  <c:v>0.63157894736842102</c:v>
                </c:pt>
                <c:pt idx="27466">
                  <c:v>0.63909774436090205</c:v>
                </c:pt>
                <c:pt idx="27467">
                  <c:v>0.64661654135338298</c:v>
                </c:pt>
                <c:pt idx="27468">
                  <c:v>0.65413533834586401</c:v>
                </c:pt>
                <c:pt idx="27469">
                  <c:v>0.66165413533834505</c:v>
                </c:pt>
                <c:pt idx="27470">
                  <c:v>0.66917293233082698</c:v>
                </c:pt>
                <c:pt idx="27471">
                  <c:v>0.67669172932330801</c:v>
                </c:pt>
                <c:pt idx="27472">
                  <c:v>0.68421052631578905</c:v>
                </c:pt>
                <c:pt idx="27473">
                  <c:v>0.69172932330826997</c:v>
                </c:pt>
                <c:pt idx="27474">
                  <c:v>0.69924812030075101</c:v>
                </c:pt>
                <c:pt idx="27475">
                  <c:v>0.70676691729323304</c:v>
                </c:pt>
                <c:pt idx="27476">
                  <c:v>0.71428571428571397</c:v>
                </c:pt>
                <c:pt idx="27477">
                  <c:v>0.721804511278195</c:v>
                </c:pt>
                <c:pt idx="27478">
                  <c:v>0.72932330827067604</c:v>
                </c:pt>
                <c:pt idx="27479">
                  <c:v>0.73684210526315697</c:v>
                </c:pt>
                <c:pt idx="27480">
                  <c:v>0.744360902255639</c:v>
                </c:pt>
                <c:pt idx="27481">
                  <c:v>0.75187969924812004</c:v>
                </c:pt>
                <c:pt idx="27482">
                  <c:v>0.75939849624060096</c:v>
                </c:pt>
                <c:pt idx="27483">
                  <c:v>0.766917293233082</c:v>
                </c:pt>
                <c:pt idx="27484">
                  <c:v>0.77443609022556303</c:v>
                </c:pt>
                <c:pt idx="27485">
                  <c:v>0.78195488721804496</c:v>
                </c:pt>
                <c:pt idx="27486">
                  <c:v>0.78947368421052599</c:v>
                </c:pt>
                <c:pt idx="27487">
                  <c:v>0.79699248120300703</c:v>
                </c:pt>
                <c:pt idx="27488">
                  <c:v>0.80451127819548796</c:v>
                </c:pt>
                <c:pt idx="27489">
                  <c:v>0.81203007518796899</c:v>
                </c:pt>
                <c:pt idx="27490">
                  <c:v>0.81954887218045103</c:v>
                </c:pt>
                <c:pt idx="27491">
                  <c:v>0.82706766917293195</c:v>
                </c:pt>
                <c:pt idx="27492">
                  <c:v>0.83458646616541299</c:v>
                </c:pt>
                <c:pt idx="27493">
                  <c:v>0.84210526315789402</c:v>
                </c:pt>
                <c:pt idx="27494">
                  <c:v>0.84962406015037595</c:v>
                </c:pt>
                <c:pt idx="27495">
                  <c:v>0.85714285714285698</c:v>
                </c:pt>
                <c:pt idx="27496">
                  <c:v>0.86466165413533802</c:v>
                </c:pt>
                <c:pt idx="27497">
                  <c:v>0.87218045112781895</c:v>
                </c:pt>
                <c:pt idx="27498">
                  <c:v>0.87969924812029998</c:v>
                </c:pt>
                <c:pt idx="27499">
                  <c:v>0.88721804511278102</c:v>
                </c:pt>
                <c:pt idx="27500">
                  <c:v>0.89473684210526305</c:v>
                </c:pt>
                <c:pt idx="27501">
                  <c:v>0.90225563909774398</c:v>
                </c:pt>
                <c:pt idx="27502">
                  <c:v>0.90977443609022501</c:v>
                </c:pt>
                <c:pt idx="27503">
                  <c:v>0.91729323308270605</c:v>
                </c:pt>
                <c:pt idx="27504">
                  <c:v>0.92481203007518797</c:v>
                </c:pt>
                <c:pt idx="27505">
                  <c:v>0.93233082706766901</c:v>
                </c:pt>
                <c:pt idx="27506">
                  <c:v>0.93984962406015005</c:v>
                </c:pt>
                <c:pt idx="27507">
                  <c:v>0.94736842105263097</c:v>
                </c:pt>
                <c:pt idx="27508">
                  <c:v>0.95488721804511201</c:v>
                </c:pt>
                <c:pt idx="27509">
                  <c:v>0.96240601503759304</c:v>
                </c:pt>
                <c:pt idx="27510">
                  <c:v>0.96992481203007497</c:v>
                </c:pt>
                <c:pt idx="27511">
                  <c:v>0.977443609022556</c:v>
                </c:pt>
                <c:pt idx="27512">
                  <c:v>0.98496240601503704</c:v>
                </c:pt>
                <c:pt idx="27513">
                  <c:v>0.99248120300751796</c:v>
                </c:pt>
                <c:pt idx="27514">
                  <c:v>0</c:v>
                </c:pt>
                <c:pt idx="27515">
                  <c:v>2.0833333333333301E-2</c:v>
                </c:pt>
                <c:pt idx="27516">
                  <c:v>4.1666666666666602E-2</c:v>
                </c:pt>
                <c:pt idx="27517">
                  <c:v>6.25E-2</c:v>
                </c:pt>
                <c:pt idx="27518">
                  <c:v>8.3333333333333301E-2</c:v>
                </c:pt>
                <c:pt idx="27519">
                  <c:v>0.10416666666666601</c:v>
                </c:pt>
                <c:pt idx="27520">
                  <c:v>0.125</c:v>
                </c:pt>
                <c:pt idx="27521">
                  <c:v>0.14583333333333301</c:v>
                </c:pt>
                <c:pt idx="27522">
                  <c:v>0.16666666666666599</c:v>
                </c:pt>
                <c:pt idx="27523">
                  <c:v>0.1875</c:v>
                </c:pt>
                <c:pt idx="27524">
                  <c:v>0.20833333333333301</c:v>
                </c:pt>
                <c:pt idx="27525">
                  <c:v>0.22916666666666599</c:v>
                </c:pt>
                <c:pt idx="27526">
                  <c:v>0.25</c:v>
                </c:pt>
                <c:pt idx="27527">
                  <c:v>0.27083333333333298</c:v>
                </c:pt>
                <c:pt idx="27528">
                  <c:v>0.29166666666666602</c:v>
                </c:pt>
                <c:pt idx="27529">
                  <c:v>0.3125</c:v>
                </c:pt>
                <c:pt idx="27530">
                  <c:v>0.33333333333333298</c:v>
                </c:pt>
                <c:pt idx="27531">
                  <c:v>0.35416666666666602</c:v>
                </c:pt>
                <c:pt idx="27532">
                  <c:v>0.375</c:v>
                </c:pt>
                <c:pt idx="27533">
                  <c:v>0.39583333333333298</c:v>
                </c:pt>
                <c:pt idx="27534">
                  <c:v>0.41666666666666602</c:v>
                </c:pt>
                <c:pt idx="27535">
                  <c:v>0.4375</c:v>
                </c:pt>
                <c:pt idx="27536">
                  <c:v>0.45833333333333298</c:v>
                </c:pt>
                <c:pt idx="27537">
                  <c:v>0.47916666666666602</c:v>
                </c:pt>
                <c:pt idx="27538">
                  <c:v>0.5</c:v>
                </c:pt>
                <c:pt idx="27539">
                  <c:v>0.52083333333333304</c:v>
                </c:pt>
                <c:pt idx="27540">
                  <c:v>0.54166666666666596</c:v>
                </c:pt>
                <c:pt idx="27541">
                  <c:v>0.5625</c:v>
                </c:pt>
                <c:pt idx="27542">
                  <c:v>0.58333333333333304</c:v>
                </c:pt>
                <c:pt idx="27543">
                  <c:v>0.60416666666666596</c:v>
                </c:pt>
                <c:pt idx="27544">
                  <c:v>0.625</c:v>
                </c:pt>
                <c:pt idx="27545">
                  <c:v>0.64583333333333304</c:v>
                </c:pt>
                <c:pt idx="27546">
                  <c:v>0.66666666666666596</c:v>
                </c:pt>
                <c:pt idx="27547">
                  <c:v>0.6875</c:v>
                </c:pt>
                <c:pt idx="27548">
                  <c:v>0.70833333333333304</c:v>
                </c:pt>
                <c:pt idx="27549">
                  <c:v>0.72916666666666596</c:v>
                </c:pt>
                <c:pt idx="27550">
                  <c:v>0.75</c:v>
                </c:pt>
                <c:pt idx="27551">
                  <c:v>0.77083333333333304</c:v>
                </c:pt>
                <c:pt idx="27552">
                  <c:v>0.79166666666666596</c:v>
                </c:pt>
                <c:pt idx="27553">
                  <c:v>0.8125</c:v>
                </c:pt>
                <c:pt idx="27554">
                  <c:v>0.83333333333333304</c:v>
                </c:pt>
                <c:pt idx="27555">
                  <c:v>0.85416666666666596</c:v>
                </c:pt>
                <c:pt idx="27556">
                  <c:v>0.875</c:v>
                </c:pt>
                <c:pt idx="27557">
                  <c:v>0.89583333333333304</c:v>
                </c:pt>
                <c:pt idx="27558">
                  <c:v>0.91666666666666596</c:v>
                </c:pt>
                <c:pt idx="27559">
                  <c:v>0.9375</c:v>
                </c:pt>
                <c:pt idx="27560">
                  <c:v>0.95833333333333304</c:v>
                </c:pt>
                <c:pt idx="27561">
                  <c:v>0.97916666666666596</c:v>
                </c:pt>
                <c:pt idx="27562">
                  <c:v>0</c:v>
                </c:pt>
                <c:pt idx="27563">
                  <c:v>0.04</c:v>
                </c:pt>
                <c:pt idx="27564">
                  <c:v>0.08</c:v>
                </c:pt>
                <c:pt idx="27565">
                  <c:v>0.12</c:v>
                </c:pt>
                <c:pt idx="27566">
                  <c:v>0.16</c:v>
                </c:pt>
                <c:pt idx="27567">
                  <c:v>0.2</c:v>
                </c:pt>
                <c:pt idx="27568">
                  <c:v>0.24</c:v>
                </c:pt>
                <c:pt idx="27569">
                  <c:v>0.28000000000000003</c:v>
                </c:pt>
                <c:pt idx="27570">
                  <c:v>0.32</c:v>
                </c:pt>
                <c:pt idx="27571">
                  <c:v>0.36</c:v>
                </c:pt>
                <c:pt idx="27572">
                  <c:v>0.4</c:v>
                </c:pt>
                <c:pt idx="27573">
                  <c:v>0.44</c:v>
                </c:pt>
                <c:pt idx="27574">
                  <c:v>0.48</c:v>
                </c:pt>
                <c:pt idx="27575">
                  <c:v>0.52</c:v>
                </c:pt>
                <c:pt idx="27576">
                  <c:v>0.56000000000000005</c:v>
                </c:pt>
                <c:pt idx="27577">
                  <c:v>0.6</c:v>
                </c:pt>
                <c:pt idx="27578">
                  <c:v>0.64</c:v>
                </c:pt>
                <c:pt idx="27579">
                  <c:v>0.68</c:v>
                </c:pt>
                <c:pt idx="27580">
                  <c:v>0.72</c:v>
                </c:pt>
                <c:pt idx="27581">
                  <c:v>0.76</c:v>
                </c:pt>
                <c:pt idx="27582">
                  <c:v>0.8</c:v>
                </c:pt>
                <c:pt idx="27583">
                  <c:v>0.84</c:v>
                </c:pt>
                <c:pt idx="27584">
                  <c:v>0.88</c:v>
                </c:pt>
                <c:pt idx="27585">
                  <c:v>0.92</c:v>
                </c:pt>
                <c:pt idx="27586">
                  <c:v>0.96</c:v>
                </c:pt>
                <c:pt idx="27587">
                  <c:v>0</c:v>
                </c:pt>
                <c:pt idx="27588">
                  <c:v>3.4482758620689599E-2</c:v>
                </c:pt>
                <c:pt idx="27589">
                  <c:v>6.8965517241379296E-2</c:v>
                </c:pt>
                <c:pt idx="27590">
                  <c:v>0.10344827586206801</c:v>
                </c:pt>
                <c:pt idx="27591">
                  <c:v>0.13793103448275801</c:v>
                </c:pt>
                <c:pt idx="27592">
                  <c:v>0.17241379310344801</c:v>
                </c:pt>
                <c:pt idx="27593">
                  <c:v>0.20689655172413701</c:v>
                </c:pt>
                <c:pt idx="27594">
                  <c:v>0.24137931034482701</c:v>
                </c:pt>
                <c:pt idx="27595">
                  <c:v>0.27586206896551702</c:v>
                </c:pt>
                <c:pt idx="27596">
                  <c:v>0.31034482758620602</c:v>
                </c:pt>
                <c:pt idx="27597">
                  <c:v>0.34482758620689602</c:v>
                </c:pt>
                <c:pt idx="27598">
                  <c:v>0.37931034482758602</c:v>
                </c:pt>
                <c:pt idx="27599">
                  <c:v>0.41379310344827502</c:v>
                </c:pt>
                <c:pt idx="27600">
                  <c:v>0.44827586206896503</c:v>
                </c:pt>
                <c:pt idx="27601">
                  <c:v>0.48275862068965503</c:v>
                </c:pt>
                <c:pt idx="27602">
                  <c:v>0.51724137931034397</c:v>
                </c:pt>
                <c:pt idx="27603">
                  <c:v>0.55172413793103403</c:v>
                </c:pt>
                <c:pt idx="27604">
                  <c:v>0.58620689655172398</c:v>
                </c:pt>
                <c:pt idx="27605">
                  <c:v>0.62068965517241304</c:v>
                </c:pt>
                <c:pt idx="27606">
                  <c:v>0.65517241379310298</c:v>
                </c:pt>
                <c:pt idx="27607">
                  <c:v>0.68965517241379304</c:v>
                </c:pt>
                <c:pt idx="27608">
                  <c:v>0.72413793103448199</c:v>
                </c:pt>
                <c:pt idx="27609">
                  <c:v>0.75862068965517204</c:v>
                </c:pt>
                <c:pt idx="27610">
                  <c:v>0.79310344827586199</c:v>
                </c:pt>
                <c:pt idx="27611">
                  <c:v>0.82758620689655105</c:v>
                </c:pt>
                <c:pt idx="27612">
                  <c:v>0.86206896551724099</c:v>
                </c:pt>
                <c:pt idx="27613">
                  <c:v>0.89655172413793105</c:v>
                </c:pt>
                <c:pt idx="27614">
                  <c:v>0.93103448275862</c:v>
                </c:pt>
                <c:pt idx="27615">
                  <c:v>0.96551724137931005</c:v>
                </c:pt>
                <c:pt idx="27616">
                  <c:v>0</c:v>
                </c:pt>
                <c:pt idx="27617">
                  <c:v>1.6666666666666601E-2</c:v>
                </c:pt>
                <c:pt idx="27618">
                  <c:v>3.3333333333333298E-2</c:v>
                </c:pt>
                <c:pt idx="27619">
                  <c:v>0.05</c:v>
                </c:pt>
                <c:pt idx="27620">
                  <c:v>6.6666666666666596E-2</c:v>
                </c:pt>
                <c:pt idx="27621">
                  <c:v>8.3333333333333301E-2</c:v>
                </c:pt>
                <c:pt idx="27622">
                  <c:v>0.1</c:v>
                </c:pt>
                <c:pt idx="27623">
                  <c:v>0.116666666666666</c:v>
                </c:pt>
                <c:pt idx="27624">
                  <c:v>0.133333333333333</c:v>
                </c:pt>
                <c:pt idx="27625">
                  <c:v>0.15</c:v>
                </c:pt>
                <c:pt idx="27626">
                  <c:v>0.16666666666666599</c:v>
                </c:pt>
                <c:pt idx="27627">
                  <c:v>0.18333333333333299</c:v>
                </c:pt>
                <c:pt idx="27628">
                  <c:v>0.2</c:v>
                </c:pt>
                <c:pt idx="27629">
                  <c:v>0.21666666666666601</c:v>
                </c:pt>
                <c:pt idx="27630">
                  <c:v>0.233333333333333</c:v>
                </c:pt>
                <c:pt idx="27631">
                  <c:v>0.25</c:v>
                </c:pt>
                <c:pt idx="27632">
                  <c:v>0.266666666666666</c:v>
                </c:pt>
                <c:pt idx="27633">
                  <c:v>0.28333333333333299</c:v>
                </c:pt>
                <c:pt idx="27634">
                  <c:v>0.3</c:v>
                </c:pt>
                <c:pt idx="27635">
                  <c:v>0.31666666666666599</c:v>
                </c:pt>
                <c:pt idx="27636">
                  <c:v>0.33333333333333298</c:v>
                </c:pt>
                <c:pt idx="27637">
                  <c:v>0.35</c:v>
                </c:pt>
                <c:pt idx="27638">
                  <c:v>0.36666666666666597</c:v>
                </c:pt>
                <c:pt idx="27639">
                  <c:v>0.38333333333333303</c:v>
                </c:pt>
                <c:pt idx="27640">
                  <c:v>0.4</c:v>
                </c:pt>
                <c:pt idx="27641">
                  <c:v>0.41666666666666602</c:v>
                </c:pt>
                <c:pt idx="27642">
                  <c:v>0.43333333333333302</c:v>
                </c:pt>
                <c:pt idx="27643">
                  <c:v>0.45</c:v>
                </c:pt>
                <c:pt idx="27644">
                  <c:v>0.46666666666666601</c:v>
                </c:pt>
                <c:pt idx="27645">
                  <c:v>0.483333333333333</c:v>
                </c:pt>
                <c:pt idx="27646">
                  <c:v>0.5</c:v>
                </c:pt>
                <c:pt idx="27647">
                  <c:v>0.51666666666666605</c:v>
                </c:pt>
                <c:pt idx="27648">
                  <c:v>0.53333333333333299</c:v>
                </c:pt>
                <c:pt idx="27649">
                  <c:v>0.55000000000000004</c:v>
                </c:pt>
                <c:pt idx="27650">
                  <c:v>0.56666666666666599</c:v>
                </c:pt>
                <c:pt idx="27651">
                  <c:v>0.58333333333333304</c:v>
                </c:pt>
                <c:pt idx="27652">
                  <c:v>0.6</c:v>
                </c:pt>
                <c:pt idx="27653">
                  <c:v>0.61666666666666603</c:v>
                </c:pt>
                <c:pt idx="27654">
                  <c:v>0.63333333333333297</c:v>
                </c:pt>
                <c:pt idx="27655">
                  <c:v>0.65</c:v>
                </c:pt>
                <c:pt idx="27656">
                  <c:v>0.66666666666666596</c:v>
                </c:pt>
                <c:pt idx="27657">
                  <c:v>0.68333333333333302</c:v>
                </c:pt>
                <c:pt idx="27658">
                  <c:v>0.7</c:v>
                </c:pt>
                <c:pt idx="27659">
                  <c:v>0.71666666666666601</c:v>
                </c:pt>
                <c:pt idx="27660">
                  <c:v>0.73333333333333295</c:v>
                </c:pt>
                <c:pt idx="27661">
                  <c:v>0.75</c:v>
                </c:pt>
                <c:pt idx="27662">
                  <c:v>0.76666666666666605</c:v>
                </c:pt>
                <c:pt idx="27663">
                  <c:v>0.78333333333333299</c:v>
                </c:pt>
                <c:pt idx="27664">
                  <c:v>0.8</c:v>
                </c:pt>
                <c:pt idx="27665">
                  <c:v>0.81666666666666599</c:v>
                </c:pt>
                <c:pt idx="27666">
                  <c:v>0.83333333333333304</c:v>
                </c:pt>
                <c:pt idx="27667">
                  <c:v>0.85</c:v>
                </c:pt>
                <c:pt idx="27668">
                  <c:v>0.86666666666666603</c:v>
                </c:pt>
                <c:pt idx="27669">
                  <c:v>0.88333333333333297</c:v>
                </c:pt>
                <c:pt idx="27670">
                  <c:v>0.9</c:v>
                </c:pt>
                <c:pt idx="27671">
                  <c:v>0.91666666666666596</c:v>
                </c:pt>
                <c:pt idx="27672">
                  <c:v>0.93333333333333302</c:v>
                </c:pt>
                <c:pt idx="27673">
                  <c:v>0.95</c:v>
                </c:pt>
                <c:pt idx="27674">
                  <c:v>0.96666666666666601</c:v>
                </c:pt>
                <c:pt idx="27675">
                  <c:v>0.98333333333333295</c:v>
                </c:pt>
                <c:pt idx="27676">
                  <c:v>0</c:v>
                </c:pt>
                <c:pt idx="27677">
                  <c:v>2.4390243902439001E-2</c:v>
                </c:pt>
                <c:pt idx="27678">
                  <c:v>4.8780487804878002E-2</c:v>
                </c:pt>
                <c:pt idx="27679">
                  <c:v>7.3170731707316999E-2</c:v>
                </c:pt>
                <c:pt idx="27680">
                  <c:v>9.7560975609756101E-2</c:v>
                </c:pt>
                <c:pt idx="27681">
                  <c:v>0.12195121951219499</c:v>
                </c:pt>
                <c:pt idx="27682">
                  <c:v>0.146341463414634</c:v>
                </c:pt>
                <c:pt idx="27683">
                  <c:v>0.17073170731707299</c:v>
                </c:pt>
                <c:pt idx="27684">
                  <c:v>0.19512195121951201</c:v>
                </c:pt>
                <c:pt idx="27685">
                  <c:v>0.219512195121951</c:v>
                </c:pt>
                <c:pt idx="27686">
                  <c:v>0.24390243902438999</c:v>
                </c:pt>
                <c:pt idx="27687">
                  <c:v>0.26829268292682901</c:v>
                </c:pt>
                <c:pt idx="27688">
                  <c:v>0.292682926829268</c:v>
                </c:pt>
                <c:pt idx="27689">
                  <c:v>0.31707317073170699</c:v>
                </c:pt>
                <c:pt idx="27690">
                  <c:v>0.34146341463414598</c:v>
                </c:pt>
                <c:pt idx="27691">
                  <c:v>0.36585365853658502</c:v>
                </c:pt>
                <c:pt idx="27692">
                  <c:v>0.39024390243902402</c:v>
                </c:pt>
                <c:pt idx="27693">
                  <c:v>0.41463414634146301</c:v>
                </c:pt>
                <c:pt idx="27694">
                  <c:v>0.439024390243902</c:v>
                </c:pt>
                <c:pt idx="27695">
                  <c:v>0.46341463414634099</c:v>
                </c:pt>
                <c:pt idx="27696">
                  <c:v>0.48780487804877998</c:v>
                </c:pt>
                <c:pt idx="27697">
                  <c:v>0.51219512195121897</c:v>
                </c:pt>
                <c:pt idx="27698">
                  <c:v>0.53658536585365801</c:v>
                </c:pt>
                <c:pt idx="27699">
                  <c:v>0.56097560975609695</c:v>
                </c:pt>
                <c:pt idx="27700">
                  <c:v>0.585365853658536</c:v>
                </c:pt>
                <c:pt idx="27701">
                  <c:v>0.60975609756097504</c:v>
                </c:pt>
                <c:pt idx="27702">
                  <c:v>0.63414634146341398</c:v>
                </c:pt>
                <c:pt idx="27703">
                  <c:v>0.65853658536585302</c:v>
                </c:pt>
                <c:pt idx="27704">
                  <c:v>0.68292682926829196</c:v>
                </c:pt>
                <c:pt idx="27705">
                  <c:v>0.707317073170731</c:v>
                </c:pt>
                <c:pt idx="27706">
                  <c:v>0.73170731707317005</c:v>
                </c:pt>
                <c:pt idx="27707">
                  <c:v>0.75609756097560898</c:v>
                </c:pt>
                <c:pt idx="27708">
                  <c:v>0.78048780487804803</c:v>
                </c:pt>
                <c:pt idx="27709">
                  <c:v>0.80487804878048697</c:v>
                </c:pt>
                <c:pt idx="27710">
                  <c:v>0.82926829268292601</c:v>
                </c:pt>
                <c:pt idx="27711">
                  <c:v>0.85365853658536495</c:v>
                </c:pt>
                <c:pt idx="27712">
                  <c:v>0.87804878048780399</c:v>
                </c:pt>
                <c:pt idx="27713">
                  <c:v>0.90243902439024304</c:v>
                </c:pt>
                <c:pt idx="27714">
                  <c:v>0.92682926829268297</c:v>
                </c:pt>
                <c:pt idx="27715">
                  <c:v>0.95121951219512102</c:v>
                </c:pt>
                <c:pt idx="27716">
                  <c:v>0.97560975609756095</c:v>
                </c:pt>
                <c:pt idx="27717">
                  <c:v>0</c:v>
                </c:pt>
                <c:pt idx="27718">
                  <c:v>2.3255813953488299E-2</c:v>
                </c:pt>
                <c:pt idx="27719">
                  <c:v>4.6511627906976702E-2</c:v>
                </c:pt>
                <c:pt idx="27720">
                  <c:v>6.9767441860465101E-2</c:v>
                </c:pt>
                <c:pt idx="27721">
                  <c:v>9.3023255813953404E-2</c:v>
                </c:pt>
                <c:pt idx="27722">
                  <c:v>0.116279069767441</c:v>
                </c:pt>
                <c:pt idx="27723">
                  <c:v>0.13953488372093001</c:v>
                </c:pt>
                <c:pt idx="27724">
                  <c:v>0.16279069767441801</c:v>
                </c:pt>
                <c:pt idx="27725">
                  <c:v>0.186046511627906</c:v>
                </c:pt>
                <c:pt idx="27726">
                  <c:v>0.209302325581395</c:v>
                </c:pt>
                <c:pt idx="27727">
                  <c:v>0.232558139534883</c:v>
                </c:pt>
                <c:pt idx="27728">
                  <c:v>0.25581395348837199</c:v>
                </c:pt>
                <c:pt idx="27729">
                  <c:v>0.27906976744186002</c:v>
                </c:pt>
                <c:pt idx="27730">
                  <c:v>0.30232558139534799</c:v>
                </c:pt>
                <c:pt idx="27731">
                  <c:v>0.32558139534883701</c:v>
                </c:pt>
                <c:pt idx="27732">
                  <c:v>0.34883720930232498</c:v>
                </c:pt>
                <c:pt idx="27733">
                  <c:v>0.372093023255813</c:v>
                </c:pt>
                <c:pt idx="27734">
                  <c:v>0.39534883720930197</c:v>
                </c:pt>
                <c:pt idx="27735">
                  <c:v>0.41860465116279</c:v>
                </c:pt>
                <c:pt idx="27736">
                  <c:v>0.44186046511627902</c:v>
                </c:pt>
                <c:pt idx="27737">
                  <c:v>0.46511627906976699</c:v>
                </c:pt>
                <c:pt idx="27738">
                  <c:v>0.48837209302325502</c:v>
                </c:pt>
                <c:pt idx="27739">
                  <c:v>0.51162790697674398</c:v>
                </c:pt>
                <c:pt idx="27740">
                  <c:v>0.53488372093023195</c:v>
                </c:pt>
                <c:pt idx="27741">
                  <c:v>0.55813953488372003</c:v>
                </c:pt>
                <c:pt idx="27742">
                  <c:v>0.581395348837209</c:v>
                </c:pt>
                <c:pt idx="27743">
                  <c:v>0.60465116279069697</c:v>
                </c:pt>
                <c:pt idx="27744">
                  <c:v>0.62790697674418605</c:v>
                </c:pt>
                <c:pt idx="27745">
                  <c:v>0.65116279069767402</c:v>
                </c:pt>
                <c:pt idx="27746">
                  <c:v>0.67441860465116199</c:v>
                </c:pt>
                <c:pt idx="27747">
                  <c:v>0.69767441860465096</c:v>
                </c:pt>
                <c:pt idx="27748">
                  <c:v>0.72093023255813904</c:v>
                </c:pt>
                <c:pt idx="27749">
                  <c:v>0.74418604651162701</c:v>
                </c:pt>
                <c:pt idx="27750">
                  <c:v>0.76744186046511598</c:v>
                </c:pt>
                <c:pt idx="27751">
                  <c:v>0.79069767441860395</c:v>
                </c:pt>
                <c:pt idx="27752">
                  <c:v>0.81395348837209303</c:v>
                </c:pt>
                <c:pt idx="27753">
                  <c:v>0.837209302325581</c:v>
                </c:pt>
                <c:pt idx="27754">
                  <c:v>0.86046511627906896</c:v>
                </c:pt>
                <c:pt idx="27755">
                  <c:v>0.88372093023255804</c:v>
                </c:pt>
                <c:pt idx="27756">
                  <c:v>0.90697674418604601</c:v>
                </c:pt>
                <c:pt idx="27757">
                  <c:v>0.93023255813953398</c:v>
                </c:pt>
                <c:pt idx="27758">
                  <c:v>0.95348837209302295</c:v>
                </c:pt>
                <c:pt idx="27759">
                  <c:v>0.97674418604651103</c:v>
                </c:pt>
                <c:pt idx="27760">
                  <c:v>0</c:v>
                </c:pt>
                <c:pt idx="27761">
                  <c:v>3.125E-2</c:v>
                </c:pt>
                <c:pt idx="27762">
                  <c:v>6.25E-2</c:v>
                </c:pt>
                <c:pt idx="27763">
                  <c:v>9.375E-2</c:v>
                </c:pt>
                <c:pt idx="27764">
                  <c:v>0.125</c:v>
                </c:pt>
                <c:pt idx="27765">
                  <c:v>0.15625</c:v>
                </c:pt>
                <c:pt idx="27766">
                  <c:v>0.1875</c:v>
                </c:pt>
                <c:pt idx="27767">
                  <c:v>0.21875</c:v>
                </c:pt>
                <c:pt idx="27768">
                  <c:v>0.25</c:v>
                </c:pt>
                <c:pt idx="27769">
                  <c:v>0.28125</c:v>
                </c:pt>
                <c:pt idx="27770">
                  <c:v>0.3125</c:v>
                </c:pt>
                <c:pt idx="27771">
                  <c:v>0.34375</c:v>
                </c:pt>
                <c:pt idx="27772">
                  <c:v>0.375</c:v>
                </c:pt>
                <c:pt idx="27773">
                  <c:v>0.40625</c:v>
                </c:pt>
                <c:pt idx="27774">
                  <c:v>0.4375</c:v>
                </c:pt>
                <c:pt idx="27775">
                  <c:v>0.46875</c:v>
                </c:pt>
                <c:pt idx="27776">
                  <c:v>0.5</c:v>
                </c:pt>
                <c:pt idx="27777">
                  <c:v>0.53125</c:v>
                </c:pt>
                <c:pt idx="27778">
                  <c:v>0.5625</c:v>
                </c:pt>
                <c:pt idx="27779">
                  <c:v>0.59375</c:v>
                </c:pt>
                <c:pt idx="27780">
                  <c:v>0.625</c:v>
                </c:pt>
                <c:pt idx="27781">
                  <c:v>0.65625</c:v>
                </c:pt>
                <c:pt idx="27782">
                  <c:v>0.6875</c:v>
                </c:pt>
                <c:pt idx="27783">
                  <c:v>0.71875</c:v>
                </c:pt>
                <c:pt idx="27784">
                  <c:v>0.75</c:v>
                </c:pt>
                <c:pt idx="27785">
                  <c:v>0.78125</c:v>
                </c:pt>
                <c:pt idx="27786">
                  <c:v>0.8125</c:v>
                </c:pt>
                <c:pt idx="27787">
                  <c:v>0.84375</c:v>
                </c:pt>
                <c:pt idx="27788">
                  <c:v>0.875</c:v>
                </c:pt>
                <c:pt idx="27789">
                  <c:v>0.90625</c:v>
                </c:pt>
                <c:pt idx="27790">
                  <c:v>0.9375</c:v>
                </c:pt>
                <c:pt idx="27791">
                  <c:v>0.96875</c:v>
                </c:pt>
                <c:pt idx="27792">
                  <c:v>0</c:v>
                </c:pt>
                <c:pt idx="27793">
                  <c:v>1.0638297872340399E-2</c:v>
                </c:pt>
                <c:pt idx="27794">
                  <c:v>2.1276595744680799E-2</c:v>
                </c:pt>
                <c:pt idx="27795">
                  <c:v>3.1914893617021198E-2</c:v>
                </c:pt>
                <c:pt idx="27796">
                  <c:v>4.2553191489361701E-2</c:v>
                </c:pt>
                <c:pt idx="27797">
                  <c:v>5.31914893617021E-2</c:v>
                </c:pt>
                <c:pt idx="27798">
                  <c:v>6.3829787234042507E-2</c:v>
                </c:pt>
                <c:pt idx="27799">
                  <c:v>7.4468085106382906E-2</c:v>
                </c:pt>
                <c:pt idx="27800">
                  <c:v>8.5106382978723402E-2</c:v>
                </c:pt>
                <c:pt idx="27801">
                  <c:v>9.5744680851063801E-2</c:v>
                </c:pt>
                <c:pt idx="27802">
                  <c:v>0.10638297872340401</c:v>
                </c:pt>
                <c:pt idx="27803">
                  <c:v>0.117021276595744</c:v>
                </c:pt>
                <c:pt idx="27804">
                  <c:v>0.12765957446808501</c:v>
                </c:pt>
                <c:pt idx="27805">
                  <c:v>0.13829787234042501</c:v>
                </c:pt>
                <c:pt idx="27806">
                  <c:v>0.14893617021276501</c:v>
                </c:pt>
                <c:pt idx="27807">
                  <c:v>0.159574468085106</c:v>
                </c:pt>
                <c:pt idx="27808">
                  <c:v>0.170212765957446</c:v>
                </c:pt>
                <c:pt idx="27809">
                  <c:v>0.180851063829787</c:v>
                </c:pt>
                <c:pt idx="27810">
                  <c:v>0.19148936170212699</c:v>
                </c:pt>
                <c:pt idx="27811">
                  <c:v>0.20212765957446799</c:v>
                </c:pt>
                <c:pt idx="27812">
                  <c:v>0.21276595744680801</c:v>
                </c:pt>
                <c:pt idx="27813">
                  <c:v>0.22340425531914801</c:v>
                </c:pt>
                <c:pt idx="27814">
                  <c:v>0.23404255319148901</c:v>
                </c:pt>
                <c:pt idx="27815">
                  <c:v>0.244680851063829</c:v>
                </c:pt>
                <c:pt idx="27816">
                  <c:v>0.25531914893617003</c:v>
                </c:pt>
                <c:pt idx="27817">
                  <c:v>0.26595744680851002</c:v>
                </c:pt>
                <c:pt idx="27818">
                  <c:v>0.27659574468085102</c:v>
                </c:pt>
                <c:pt idx="27819">
                  <c:v>0.28723404255319102</c:v>
                </c:pt>
                <c:pt idx="27820">
                  <c:v>0.29787234042553101</c:v>
                </c:pt>
                <c:pt idx="27821">
                  <c:v>0.30851063829787201</c:v>
                </c:pt>
                <c:pt idx="27822">
                  <c:v>0.31914893617021201</c:v>
                </c:pt>
                <c:pt idx="27823">
                  <c:v>0.329787234042553</c:v>
                </c:pt>
                <c:pt idx="27824">
                  <c:v>0.340425531914893</c:v>
                </c:pt>
                <c:pt idx="27825">
                  <c:v>0.35106382978723399</c:v>
                </c:pt>
                <c:pt idx="27826">
                  <c:v>0.36170212765957399</c:v>
                </c:pt>
                <c:pt idx="27827">
                  <c:v>0.37234042553191399</c:v>
                </c:pt>
                <c:pt idx="27828">
                  <c:v>0.38297872340425498</c:v>
                </c:pt>
                <c:pt idx="27829">
                  <c:v>0.39361702127659498</c:v>
                </c:pt>
                <c:pt idx="27830">
                  <c:v>0.40425531914893598</c:v>
                </c:pt>
                <c:pt idx="27831">
                  <c:v>0.41489361702127597</c:v>
                </c:pt>
                <c:pt idx="27832">
                  <c:v>0.42553191489361702</c:v>
                </c:pt>
                <c:pt idx="27833">
                  <c:v>0.43617021276595702</c:v>
                </c:pt>
                <c:pt idx="27834">
                  <c:v>0.44680851063829702</c:v>
                </c:pt>
                <c:pt idx="27835">
                  <c:v>0.45744680851063801</c:v>
                </c:pt>
                <c:pt idx="27836">
                  <c:v>0.46808510638297801</c:v>
                </c:pt>
                <c:pt idx="27837">
                  <c:v>0.47872340425531901</c:v>
                </c:pt>
                <c:pt idx="27838">
                  <c:v>0.489361702127659</c:v>
                </c:pt>
                <c:pt idx="27839">
                  <c:v>0.5</c:v>
                </c:pt>
                <c:pt idx="27840">
                  <c:v>0.51063829787234005</c:v>
                </c:pt>
                <c:pt idx="27841">
                  <c:v>0.52127659574467999</c:v>
                </c:pt>
                <c:pt idx="27842">
                  <c:v>0.53191489361702105</c:v>
                </c:pt>
                <c:pt idx="27843">
                  <c:v>0.54255319148936099</c:v>
                </c:pt>
                <c:pt idx="27844">
                  <c:v>0.55319148936170204</c:v>
                </c:pt>
                <c:pt idx="27845">
                  <c:v>0.56382978723404198</c:v>
                </c:pt>
                <c:pt idx="27846">
                  <c:v>0.57446808510638303</c:v>
                </c:pt>
                <c:pt idx="27847">
                  <c:v>0.58510638297872297</c:v>
                </c:pt>
                <c:pt idx="27848">
                  <c:v>0.59574468085106302</c:v>
                </c:pt>
                <c:pt idx="27849">
                  <c:v>0.60638297872340396</c:v>
                </c:pt>
                <c:pt idx="27850">
                  <c:v>0.61702127659574402</c:v>
                </c:pt>
                <c:pt idx="27851">
                  <c:v>0.62765957446808496</c:v>
                </c:pt>
                <c:pt idx="27852">
                  <c:v>0.63829787234042501</c:v>
                </c:pt>
                <c:pt idx="27853">
                  <c:v>0.64893617021276595</c:v>
                </c:pt>
                <c:pt idx="27854">
                  <c:v>0.659574468085106</c:v>
                </c:pt>
                <c:pt idx="27855">
                  <c:v>0.67021276595744605</c:v>
                </c:pt>
                <c:pt idx="27856">
                  <c:v>0.680851063829787</c:v>
                </c:pt>
                <c:pt idx="27857">
                  <c:v>0.69148936170212705</c:v>
                </c:pt>
                <c:pt idx="27858">
                  <c:v>0.70212765957446799</c:v>
                </c:pt>
                <c:pt idx="27859">
                  <c:v>0.71276595744680804</c:v>
                </c:pt>
                <c:pt idx="27860">
                  <c:v>0.72340425531914898</c:v>
                </c:pt>
                <c:pt idx="27861">
                  <c:v>0.73404255319148903</c:v>
                </c:pt>
                <c:pt idx="27862">
                  <c:v>0.74468085106382897</c:v>
                </c:pt>
                <c:pt idx="27863">
                  <c:v>0.75531914893617003</c:v>
                </c:pt>
                <c:pt idx="27864">
                  <c:v>0.76595744680850997</c:v>
                </c:pt>
                <c:pt idx="27865">
                  <c:v>0.77659574468085102</c:v>
                </c:pt>
                <c:pt idx="27866">
                  <c:v>0.78723404255319096</c:v>
                </c:pt>
                <c:pt idx="27867">
                  <c:v>0.79787234042553101</c:v>
                </c:pt>
                <c:pt idx="27868">
                  <c:v>0.80851063829787195</c:v>
                </c:pt>
                <c:pt idx="27869">
                  <c:v>0.81914893617021201</c:v>
                </c:pt>
                <c:pt idx="27870">
                  <c:v>0.82978723404255295</c:v>
                </c:pt>
                <c:pt idx="27871">
                  <c:v>0.840425531914893</c:v>
                </c:pt>
                <c:pt idx="27872">
                  <c:v>0.85106382978723405</c:v>
                </c:pt>
                <c:pt idx="27873">
                  <c:v>0.86170212765957399</c:v>
                </c:pt>
                <c:pt idx="27874">
                  <c:v>0.87234042553191404</c:v>
                </c:pt>
                <c:pt idx="27875">
                  <c:v>0.88297872340425498</c:v>
                </c:pt>
                <c:pt idx="27876">
                  <c:v>0.89361702127659504</c:v>
                </c:pt>
                <c:pt idx="27877">
                  <c:v>0.90425531914893598</c:v>
                </c:pt>
                <c:pt idx="27878">
                  <c:v>0.91489361702127603</c:v>
                </c:pt>
                <c:pt idx="27879">
                  <c:v>0.92553191489361697</c:v>
                </c:pt>
                <c:pt idx="27880">
                  <c:v>0.93617021276595702</c:v>
                </c:pt>
                <c:pt idx="27881">
                  <c:v>0.94680851063829696</c:v>
                </c:pt>
                <c:pt idx="27882">
                  <c:v>0.95744680851063801</c:v>
                </c:pt>
                <c:pt idx="27883">
                  <c:v>0.96808510638297796</c:v>
                </c:pt>
                <c:pt idx="27884">
                  <c:v>0.97872340425531901</c:v>
                </c:pt>
                <c:pt idx="27885">
                  <c:v>0.98936170212765895</c:v>
                </c:pt>
                <c:pt idx="27886">
                  <c:v>0</c:v>
                </c:pt>
                <c:pt idx="27887">
                  <c:v>9.8039215686274508E-3</c:v>
                </c:pt>
                <c:pt idx="27888">
                  <c:v>1.9607843137254902E-2</c:v>
                </c:pt>
                <c:pt idx="27889">
                  <c:v>2.94117647058823E-2</c:v>
                </c:pt>
                <c:pt idx="27890">
                  <c:v>3.9215686274509803E-2</c:v>
                </c:pt>
                <c:pt idx="27891">
                  <c:v>4.9019607843137199E-2</c:v>
                </c:pt>
                <c:pt idx="27892">
                  <c:v>5.8823529411764698E-2</c:v>
                </c:pt>
                <c:pt idx="27893">
                  <c:v>6.8627450980392093E-2</c:v>
                </c:pt>
                <c:pt idx="27894">
                  <c:v>7.8431372549019607E-2</c:v>
                </c:pt>
                <c:pt idx="27895">
                  <c:v>8.8235294117646995E-2</c:v>
                </c:pt>
                <c:pt idx="27896">
                  <c:v>9.8039215686274495E-2</c:v>
                </c:pt>
                <c:pt idx="27897">
                  <c:v>0.10784313725490099</c:v>
                </c:pt>
                <c:pt idx="27898">
                  <c:v>0.11764705882352899</c:v>
                </c:pt>
                <c:pt idx="27899">
                  <c:v>0.12745098039215599</c:v>
                </c:pt>
                <c:pt idx="27900">
                  <c:v>0.13725490196078399</c:v>
                </c:pt>
                <c:pt idx="27901">
                  <c:v>0.14705882352941099</c:v>
                </c:pt>
                <c:pt idx="27902">
                  <c:v>0.15686274509803899</c:v>
                </c:pt>
                <c:pt idx="27903">
                  <c:v>0.16666666666666599</c:v>
                </c:pt>
                <c:pt idx="27904">
                  <c:v>0.17647058823529399</c:v>
                </c:pt>
                <c:pt idx="27905">
                  <c:v>0.18627450980392099</c:v>
                </c:pt>
                <c:pt idx="27906">
                  <c:v>0.19607843137254899</c:v>
                </c:pt>
                <c:pt idx="27907">
                  <c:v>0.20588235294117599</c:v>
                </c:pt>
                <c:pt idx="27908">
                  <c:v>0.21568627450980299</c:v>
                </c:pt>
                <c:pt idx="27909">
                  <c:v>0.22549019607843099</c:v>
                </c:pt>
                <c:pt idx="27910">
                  <c:v>0.23529411764705799</c:v>
                </c:pt>
                <c:pt idx="27911">
                  <c:v>0.24509803921568599</c:v>
                </c:pt>
                <c:pt idx="27912">
                  <c:v>0.25490196078431299</c:v>
                </c:pt>
                <c:pt idx="27913">
                  <c:v>0.26470588235294101</c:v>
                </c:pt>
                <c:pt idx="27914">
                  <c:v>0.27450980392156799</c:v>
                </c:pt>
                <c:pt idx="27915">
                  <c:v>0.28431372549019601</c:v>
                </c:pt>
                <c:pt idx="27916">
                  <c:v>0.29411764705882298</c:v>
                </c:pt>
                <c:pt idx="27917">
                  <c:v>0.30392156862745001</c:v>
                </c:pt>
                <c:pt idx="27918">
                  <c:v>0.31372549019607798</c:v>
                </c:pt>
                <c:pt idx="27919">
                  <c:v>0.32352941176470501</c:v>
                </c:pt>
                <c:pt idx="27920">
                  <c:v>0.33333333333333298</c:v>
                </c:pt>
                <c:pt idx="27921">
                  <c:v>0.34313725490196001</c:v>
                </c:pt>
                <c:pt idx="27922">
                  <c:v>0.35294117647058798</c:v>
                </c:pt>
                <c:pt idx="27923">
                  <c:v>0.36274509803921501</c:v>
                </c:pt>
                <c:pt idx="27924">
                  <c:v>0.37254901960784298</c:v>
                </c:pt>
                <c:pt idx="27925">
                  <c:v>0.38235294117647001</c:v>
                </c:pt>
                <c:pt idx="27926">
                  <c:v>0.39215686274509798</c:v>
                </c:pt>
                <c:pt idx="27927">
                  <c:v>0.40196078431372501</c:v>
                </c:pt>
                <c:pt idx="27928">
                  <c:v>0.41176470588235198</c:v>
                </c:pt>
                <c:pt idx="27929">
                  <c:v>0.42156862745098</c:v>
                </c:pt>
                <c:pt idx="27930">
                  <c:v>0.43137254901960698</c:v>
                </c:pt>
                <c:pt idx="27931">
                  <c:v>0.441176470588235</c:v>
                </c:pt>
                <c:pt idx="27932">
                  <c:v>0.45098039215686198</c:v>
                </c:pt>
                <c:pt idx="27933">
                  <c:v>0.46078431372549</c:v>
                </c:pt>
                <c:pt idx="27934">
                  <c:v>0.47058823529411697</c:v>
                </c:pt>
                <c:pt idx="27935">
                  <c:v>0.480392156862745</c:v>
                </c:pt>
                <c:pt idx="27936">
                  <c:v>0.49019607843137197</c:v>
                </c:pt>
                <c:pt idx="27937">
                  <c:v>0.5</c:v>
                </c:pt>
                <c:pt idx="27938">
                  <c:v>0.50980392156862697</c:v>
                </c:pt>
                <c:pt idx="27939">
                  <c:v>0.51960784313725406</c:v>
                </c:pt>
                <c:pt idx="27940">
                  <c:v>0.52941176470588203</c:v>
                </c:pt>
                <c:pt idx="27941">
                  <c:v>0.539215686274509</c:v>
                </c:pt>
                <c:pt idx="27942">
                  <c:v>0.54901960784313697</c:v>
                </c:pt>
                <c:pt idx="27943">
                  <c:v>0.55882352941176405</c:v>
                </c:pt>
                <c:pt idx="27944">
                  <c:v>0.56862745098039202</c:v>
                </c:pt>
                <c:pt idx="27945">
                  <c:v>0.578431372549019</c:v>
                </c:pt>
                <c:pt idx="27946">
                  <c:v>0.58823529411764697</c:v>
                </c:pt>
                <c:pt idx="27947">
                  <c:v>0.59803921568627405</c:v>
                </c:pt>
                <c:pt idx="27948">
                  <c:v>0.60784313725490102</c:v>
                </c:pt>
                <c:pt idx="27949">
                  <c:v>0.61764705882352899</c:v>
                </c:pt>
                <c:pt idx="27950">
                  <c:v>0.62745098039215597</c:v>
                </c:pt>
                <c:pt idx="27951">
                  <c:v>0.63725490196078405</c:v>
                </c:pt>
                <c:pt idx="27952">
                  <c:v>0.64705882352941102</c:v>
                </c:pt>
                <c:pt idx="27953">
                  <c:v>0.65686274509803899</c:v>
                </c:pt>
                <c:pt idx="27954">
                  <c:v>0.66666666666666596</c:v>
                </c:pt>
                <c:pt idx="27955">
                  <c:v>0.67647058823529405</c:v>
                </c:pt>
                <c:pt idx="27956">
                  <c:v>0.68627450980392102</c:v>
                </c:pt>
                <c:pt idx="27957">
                  <c:v>0.69607843137254899</c:v>
                </c:pt>
                <c:pt idx="27958">
                  <c:v>0.70588235294117596</c:v>
                </c:pt>
                <c:pt idx="27959">
                  <c:v>0.71568627450980304</c:v>
                </c:pt>
                <c:pt idx="27960">
                  <c:v>0.72549019607843102</c:v>
                </c:pt>
                <c:pt idx="27961">
                  <c:v>0.73529411764705799</c:v>
                </c:pt>
                <c:pt idx="27962">
                  <c:v>0.74509803921568596</c:v>
                </c:pt>
                <c:pt idx="27963">
                  <c:v>0.75490196078431304</c:v>
                </c:pt>
                <c:pt idx="27964">
                  <c:v>0.76470588235294101</c:v>
                </c:pt>
                <c:pt idx="27965">
                  <c:v>0.77450980392156799</c:v>
                </c:pt>
                <c:pt idx="27966">
                  <c:v>0.78431372549019596</c:v>
                </c:pt>
                <c:pt idx="27967">
                  <c:v>0.79411764705882304</c:v>
                </c:pt>
                <c:pt idx="27968">
                  <c:v>0.80392156862745101</c:v>
                </c:pt>
                <c:pt idx="27969">
                  <c:v>0.81372549019607798</c:v>
                </c:pt>
                <c:pt idx="27970">
                  <c:v>0.82352941176470495</c:v>
                </c:pt>
                <c:pt idx="27971">
                  <c:v>0.83333333333333304</c:v>
                </c:pt>
                <c:pt idx="27972">
                  <c:v>0.84313725490196001</c:v>
                </c:pt>
                <c:pt idx="27973">
                  <c:v>0.85294117647058798</c:v>
                </c:pt>
                <c:pt idx="27974">
                  <c:v>0.86274509803921495</c:v>
                </c:pt>
                <c:pt idx="27975">
                  <c:v>0.87254901960784303</c:v>
                </c:pt>
                <c:pt idx="27976">
                  <c:v>0.88235294117647001</c:v>
                </c:pt>
                <c:pt idx="27977">
                  <c:v>0.89215686274509798</c:v>
                </c:pt>
                <c:pt idx="27978">
                  <c:v>0.90196078431372495</c:v>
                </c:pt>
                <c:pt idx="27979">
                  <c:v>0.91176470588235203</c:v>
                </c:pt>
                <c:pt idx="27980">
                  <c:v>0.92156862745098</c:v>
                </c:pt>
                <c:pt idx="27981">
                  <c:v>0.93137254901960698</c:v>
                </c:pt>
                <c:pt idx="27982">
                  <c:v>0.94117647058823495</c:v>
                </c:pt>
                <c:pt idx="27983">
                  <c:v>0.95098039215686203</c:v>
                </c:pt>
                <c:pt idx="27984">
                  <c:v>0.96078431372549</c:v>
                </c:pt>
                <c:pt idx="27985">
                  <c:v>0.97058823529411697</c:v>
                </c:pt>
                <c:pt idx="27986">
                  <c:v>0.98039215686274495</c:v>
                </c:pt>
                <c:pt idx="27987">
                  <c:v>0.99019607843137203</c:v>
                </c:pt>
                <c:pt idx="27988">
                  <c:v>0</c:v>
                </c:pt>
                <c:pt idx="27989">
                  <c:v>1.38888888888888E-2</c:v>
                </c:pt>
                <c:pt idx="27990">
                  <c:v>2.77777777777777E-2</c:v>
                </c:pt>
                <c:pt idx="27991">
                  <c:v>4.1666666666666602E-2</c:v>
                </c:pt>
                <c:pt idx="27992">
                  <c:v>5.5555555555555497E-2</c:v>
                </c:pt>
                <c:pt idx="27993">
                  <c:v>6.9444444444444406E-2</c:v>
                </c:pt>
                <c:pt idx="27994">
                  <c:v>8.3333333333333301E-2</c:v>
                </c:pt>
                <c:pt idx="27995">
                  <c:v>9.7222222222222196E-2</c:v>
                </c:pt>
                <c:pt idx="27996">
                  <c:v>0.11111111111111099</c:v>
                </c:pt>
                <c:pt idx="27997">
                  <c:v>0.125</c:v>
                </c:pt>
                <c:pt idx="27998">
                  <c:v>0.13888888888888801</c:v>
                </c:pt>
                <c:pt idx="27999">
                  <c:v>0.15277777777777701</c:v>
                </c:pt>
                <c:pt idx="28000">
                  <c:v>0.16666666666666599</c:v>
                </c:pt>
                <c:pt idx="28001">
                  <c:v>0.180555555555555</c:v>
                </c:pt>
                <c:pt idx="28002">
                  <c:v>0.194444444444444</c:v>
                </c:pt>
                <c:pt idx="28003">
                  <c:v>0.20833333333333301</c:v>
                </c:pt>
                <c:pt idx="28004">
                  <c:v>0.22222222222222199</c:v>
                </c:pt>
                <c:pt idx="28005">
                  <c:v>0.23611111111111099</c:v>
                </c:pt>
                <c:pt idx="28006">
                  <c:v>0.25</c:v>
                </c:pt>
                <c:pt idx="28007">
                  <c:v>0.26388888888888801</c:v>
                </c:pt>
                <c:pt idx="28008">
                  <c:v>0.27777777777777701</c:v>
                </c:pt>
                <c:pt idx="28009">
                  <c:v>0.29166666666666602</c:v>
                </c:pt>
                <c:pt idx="28010">
                  <c:v>0.30555555555555503</c:v>
                </c:pt>
                <c:pt idx="28011">
                  <c:v>0.31944444444444398</c:v>
                </c:pt>
                <c:pt idx="28012">
                  <c:v>0.33333333333333298</c:v>
                </c:pt>
                <c:pt idx="28013">
                  <c:v>0.34722222222222199</c:v>
                </c:pt>
                <c:pt idx="28014">
                  <c:v>0.36111111111111099</c:v>
                </c:pt>
                <c:pt idx="28015">
                  <c:v>0.375</c:v>
                </c:pt>
                <c:pt idx="28016">
                  <c:v>0.38888888888888801</c:v>
                </c:pt>
                <c:pt idx="28017">
                  <c:v>0.40277777777777701</c:v>
                </c:pt>
                <c:pt idx="28018">
                  <c:v>0.41666666666666602</c:v>
                </c:pt>
                <c:pt idx="28019">
                  <c:v>0.43055555555555503</c:v>
                </c:pt>
                <c:pt idx="28020">
                  <c:v>0.44444444444444398</c:v>
                </c:pt>
                <c:pt idx="28021">
                  <c:v>0.45833333333333298</c:v>
                </c:pt>
                <c:pt idx="28022">
                  <c:v>0.47222222222222199</c:v>
                </c:pt>
                <c:pt idx="28023">
                  <c:v>0.48611111111111099</c:v>
                </c:pt>
                <c:pt idx="28024">
                  <c:v>0.5</c:v>
                </c:pt>
                <c:pt idx="28025">
                  <c:v>0.51388888888888795</c:v>
                </c:pt>
                <c:pt idx="28026">
                  <c:v>0.52777777777777701</c:v>
                </c:pt>
                <c:pt idx="28027">
                  <c:v>0.54166666666666596</c:v>
                </c:pt>
                <c:pt idx="28028">
                  <c:v>0.55555555555555503</c:v>
                </c:pt>
                <c:pt idx="28029">
                  <c:v>0.56944444444444398</c:v>
                </c:pt>
                <c:pt idx="28030">
                  <c:v>0.58333333333333304</c:v>
                </c:pt>
                <c:pt idx="28031">
                  <c:v>0.59722222222222199</c:v>
                </c:pt>
                <c:pt idx="28032">
                  <c:v>0.61111111111111105</c:v>
                </c:pt>
                <c:pt idx="28033">
                  <c:v>0.625</c:v>
                </c:pt>
                <c:pt idx="28034">
                  <c:v>0.63888888888888795</c:v>
                </c:pt>
                <c:pt idx="28035">
                  <c:v>0.65277777777777701</c:v>
                </c:pt>
                <c:pt idx="28036">
                  <c:v>0.66666666666666596</c:v>
                </c:pt>
                <c:pt idx="28037">
                  <c:v>0.68055555555555503</c:v>
                </c:pt>
                <c:pt idx="28038">
                  <c:v>0.69444444444444398</c:v>
                </c:pt>
                <c:pt idx="28039">
                  <c:v>0.70833333333333304</c:v>
                </c:pt>
                <c:pt idx="28040">
                  <c:v>0.72222222222222199</c:v>
                </c:pt>
                <c:pt idx="28041">
                  <c:v>0.73611111111111105</c:v>
                </c:pt>
                <c:pt idx="28042">
                  <c:v>0.75</c:v>
                </c:pt>
                <c:pt idx="28043">
                  <c:v>0.76388888888888795</c:v>
                </c:pt>
                <c:pt idx="28044">
                  <c:v>0.77777777777777701</c:v>
                </c:pt>
                <c:pt idx="28045">
                  <c:v>0.79166666666666596</c:v>
                </c:pt>
                <c:pt idx="28046">
                  <c:v>0.80555555555555503</c:v>
                </c:pt>
                <c:pt idx="28047">
                  <c:v>0.81944444444444398</c:v>
                </c:pt>
                <c:pt idx="28048">
                  <c:v>0.83333333333333304</c:v>
                </c:pt>
                <c:pt idx="28049">
                  <c:v>0.84722222222222199</c:v>
                </c:pt>
                <c:pt idx="28050">
                  <c:v>0.86111111111111105</c:v>
                </c:pt>
                <c:pt idx="28051">
                  <c:v>0.875</c:v>
                </c:pt>
                <c:pt idx="28052">
                  <c:v>0.88888888888888795</c:v>
                </c:pt>
                <c:pt idx="28053">
                  <c:v>0.90277777777777701</c:v>
                </c:pt>
                <c:pt idx="28054">
                  <c:v>0.91666666666666596</c:v>
                </c:pt>
                <c:pt idx="28055">
                  <c:v>0.93055555555555503</c:v>
                </c:pt>
                <c:pt idx="28056">
                  <c:v>0.94444444444444398</c:v>
                </c:pt>
                <c:pt idx="28057">
                  <c:v>0.95833333333333304</c:v>
                </c:pt>
                <c:pt idx="28058">
                  <c:v>0.97222222222222199</c:v>
                </c:pt>
                <c:pt idx="28059">
                  <c:v>0.98611111111111105</c:v>
                </c:pt>
                <c:pt idx="28060">
                  <c:v>0</c:v>
                </c:pt>
                <c:pt idx="28061">
                  <c:v>0.02</c:v>
                </c:pt>
                <c:pt idx="28062">
                  <c:v>0.04</c:v>
                </c:pt>
                <c:pt idx="28063">
                  <c:v>0.06</c:v>
                </c:pt>
                <c:pt idx="28064">
                  <c:v>0.08</c:v>
                </c:pt>
                <c:pt idx="28065">
                  <c:v>0.1</c:v>
                </c:pt>
                <c:pt idx="28066">
                  <c:v>0.12</c:v>
                </c:pt>
                <c:pt idx="28067">
                  <c:v>0.14000000000000001</c:v>
                </c:pt>
                <c:pt idx="28068">
                  <c:v>0.16</c:v>
                </c:pt>
                <c:pt idx="28069">
                  <c:v>0.18</c:v>
                </c:pt>
                <c:pt idx="28070">
                  <c:v>0.2</c:v>
                </c:pt>
                <c:pt idx="28071">
                  <c:v>0.22</c:v>
                </c:pt>
                <c:pt idx="28072">
                  <c:v>0.24</c:v>
                </c:pt>
                <c:pt idx="28073">
                  <c:v>0.26</c:v>
                </c:pt>
                <c:pt idx="28074">
                  <c:v>0.28000000000000003</c:v>
                </c:pt>
                <c:pt idx="28075">
                  <c:v>0.3</c:v>
                </c:pt>
                <c:pt idx="28076">
                  <c:v>0.32</c:v>
                </c:pt>
                <c:pt idx="28077">
                  <c:v>0.34</c:v>
                </c:pt>
                <c:pt idx="28078">
                  <c:v>0.36</c:v>
                </c:pt>
                <c:pt idx="28079">
                  <c:v>0.38</c:v>
                </c:pt>
                <c:pt idx="28080">
                  <c:v>0.4</c:v>
                </c:pt>
                <c:pt idx="28081">
                  <c:v>0.42</c:v>
                </c:pt>
                <c:pt idx="28082">
                  <c:v>0.44</c:v>
                </c:pt>
                <c:pt idx="28083">
                  <c:v>0.46</c:v>
                </c:pt>
                <c:pt idx="28084">
                  <c:v>0.48</c:v>
                </c:pt>
                <c:pt idx="28085">
                  <c:v>0.5</c:v>
                </c:pt>
                <c:pt idx="28086">
                  <c:v>0.52</c:v>
                </c:pt>
                <c:pt idx="28087">
                  <c:v>0.54</c:v>
                </c:pt>
                <c:pt idx="28088">
                  <c:v>0.56000000000000005</c:v>
                </c:pt>
                <c:pt idx="28089">
                  <c:v>0.57999999999999996</c:v>
                </c:pt>
                <c:pt idx="28090">
                  <c:v>0.6</c:v>
                </c:pt>
                <c:pt idx="28091">
                  <c:v>0.62</c:v>
                </c:pt>
                <c:pt idx="28092">
                  <c:v>0.64</c:v>
                </c:pt>
                <c:pt idx="28093">
                  <c:v>0.66</c:v>
                </c:pt>
                <c:pt idx="28094">
                  <c:v>0.68</c:v>
                </c:pt>
                <c:pt idx="28095">
                  <c:v>0.7</c:v>
                </c:pt>
                <c:pt idx="28096">
                  <c:v>0.72</c:v>
                </c:pt>
                <c:pt idx="28097">
                  <c:v>0.74</c:v>
                </c:pt>
                <c:pt idx="28098">
                  <c:v>0.76</c:v>
                </c:pt>
                <c:pt idx="28099">
                  <c:v>0.78</c:v>
                </c:pt>
                <c:pt idx="28100">
                  <c:v>0.8</c:v>
                </c:pt>
                <c:pt idx="28101">
                  <c:v>0.82</c:v>
                </c:pt>
                <c:pt idx="28102">
                  <c:v>0.84</c:v>
                </c:pt>
                <c:pt idx="28103">
                  <c:v>0.86</c:v>
                </c:pt>
                <c:pt idx="28104">
                  <c:v>0.88</c:v>
                </c:pt>
                <c:pt idx="28105">
                  <c:v>0.9</c:v>
                </c:pt>
                <c:pt idx="28106">
                  <c:v>0.92</c:v>
                </c:pt>
                <c:pt idx="28107">
                  <c:v>0.94</c:v>
                </c:pt>
                <c:pt idx="28108">
                  <c:v>0.96</c:v>
                </c:pt>
                <c:pt idx="28109">
                  <c:v>0.98</c:v>
                </c:pt>
                <c:pt idx="28110">
                  <c:v>0</c:v>
                </c:pt>
                <c:pt idx="28111">
                  <c:v>8.0645161290322492E-3</c:v>
                </c:pt>
                <c:pt idx="28112">
                  <c:v>1.6129032258064498E-2</c:v>
                </c:pt>
                <c:pt idx="28113">
                  <c:v>2.4193548387096701E-2</c:v>
                </c:pt>
                <c:pt idx="28114">
                  <c:v>3.2258064516128997E-2</c:v>
                </c:pt>
                <c:pt idx="28115">
                  <c:v>4.0322580645161199E-2</c:v>
                </c:pt>
                <c:pt idx="28116">
                  <c:v>4.8387096774193498E-2</c:v>
                </c:pt>
                <c:pt idx="28117">
                  <c:v>5.6451612903225798E-2</c:v>
                </c:pt>
                <c:pt idx="28118">
                  <c:v>6.4516129032257993E-2</c:v>
                </c:pt>
                <c:pt idx="28119">
                  <c:v>7.25806451612903E-2</c:v>
                </c:pt>
                <c:pt idx="28120">
                  <c:v>8.0645161290322495E-2</c:v>
                </c:pt>
                <c:pt idx="28121">
                  <c:v>8.8709677419354802E-2</c:v>
                </c:pt>
                <c:pt idx="28122">
                  <c:v>9.6774193548387094E-2</c:v>
                </c:pt>
                <c:pt idx="28123">
                  <c:v>0.104838709677419</c:v>
                </c:pt>
                <c:pt idx="28124">
                  <c:v>0.112903225806451</c:v>
                </c:pt>
                <c:pt idx="28125">
                  <c:v>0.120967741935483</c:v>
                </c:pt>
                <c:pt idx="28126">
                  <c:v>0.12903225806451599</c:v>
                </c:pt>
                <c:pt idx="28127">
                  <c:v>0.13709677419354799</c:v>
                </c:pt>
                <c:pt idx="28128">
                  <c:v>0.14516129032257999</c:v>
                </c:pt>
                <c:pt idx="28129">
                  <c:v>0.15322580645161199</c:v>
                </c:pt>
                <c:pt idx="28130">
                  <c:v>0.16129032258064499</c:v>
                </c:pt>
                <c:pt idx="28131">
                  <c:v>0.16935483870967699</c:v>
                </c:pt>
                <c:pt idx="28132">
                  <c:v>0.17741935483870899</c:v>
                </c:pt>
                <c:pt idx="28133">
                  <c:v>0.18548387096774099</c:v>
                </c:pt>
                <c:pt idx="28134">
                  <c:v>0.19354838709677399</c:v>
                </c:pt>
                <c:pt idx="28135">
                  <c:v>0.20161290322580599</c:v>
                </c:pt>
                <c:pt idx="28136">
                  <c:v>0.209677419354838</c:v>
                </c:pt>
                <c:pt idx="28137">
                  <c:v>0.21774193548387</c:v>
                </c:pt>
                <c:pt idx="28138">
                  <c:v>0.225806451612903</c:v>
                </c:pt>
                <c:pt idx="28139">
                  <c:v>0.233870967741935</c:v>
                </c:pt>
                <c:pt idx="28140">
                  <c:v>0.241935483870967</c:v>
                </c:pt>
                <c:pt idx="28141">
                  <c:v>0.25</c:v>
                </c:pt>
                <c:pt idx="28142">
                  <c:v>0.25806451612903197</c:v>
                </c:pt>
                <c:pt idx="28143">
                  <c:v>0.266129032258064</c:v>
                </c:pt>
                <c:pt idx="28144">
                  <c:v>0.27419354838709598</c:v>
                </c:pt>
                <c:pt idx="28145">
                  <c:v>0.282258064516129</c:v>
                </c:pt>
                <c:pt idx="28146">
                  <c:v>0.29032258064516098</c:v>
                </c:pt>
                <c:pt idx="28147">
                  <c:v>0.29838709677419301</c:v>
                </c:pt>
                <c:pt idx="28148">
                  <c:v>0.30645161290322498</c:v>
                </c:pt>
                <c:pt idx="28149">
                  <c:v>0.31451612903225801</c:v>
                </c:pt>
                <c:pt idx="28150">
                  <c:v>0.32258064516128998</c:v>
                </c:pt>
                <c:pt idx="28151">
                  <c:v>0.33064516129032201</c:v>
                </c:pt>
                <c:pt idx="28152">
                  <c:v>0.33870967741935398</c:v>
                </c:pt>
                <c:pt idx="28153">
                  <c:v>0.34677419354838701</c:v>
                </c:pt>
                <c:pt idx="28154">
                  <c:v>0.35483870967741898</c:v>
                </c:pt>
                <c:pt idx="28155">
                  <c:v>0.36290322580645101</c:v>
                </c:pt>
                <c:pt idx="28156">
                  <c:v>0.37096774193548299</c:v>
                </c:pt>
                <c:pt idx="28157">
                  <c:v>0.37903225806451601</c:v>
                </c:pt>
                <c:pt idx="28158">
                  <c:v>0.38709677419354799</c:v>
                </c:pt>
                <c:pt idx="28159">
                  <c:v>0.39516129032258002</c:v>
                </c:pt>
                <c:pt idx="28160">
                  <c:v>0.40322580645161199</c:v>
                </c:pt>
                <c:pt idx="28161">
                  <c:v>0.41129032258064502</c:v>
                </c:pt>
                <c:pt idx="28162">
                  <c:v>0.41935483870967699</c:v>
                </c:pt>
                <c:pt idx="28163">
                  <c:v>0.42741935483870902</c:v>
                </c:pt>
                <c:pt idx="28164">
                  <c:v>0.43548387096774099</c:v>
                </c:pt>
                <c:pt idx="28165">
                  <c:v>0.44354838709677402</c:v>
                </c:pt>
                <c:pt idx="28166">
                  <c:v>0.45161290322580599</c:v>
                </c:pt>
                <c:pt idx="28167">
                  <c:v>0.45967741935483802</c:v>
                </c:pt>
                <c:pt idx="28168">
                  <c:v>0.46774193548387</c:v>
                </c:pt>
                <c:pt idx="28169">
                  <c:v>0.47580645161290303</c:v>
                </c:pt>
                <c:pt idx="28170">
                  <c:v>0.483870967741935</c:v>
                </c:pt>
                <c:pt idx="28171">
                  <c:v>0.49193548387096703</c:v>
                </c:pt>
                <c:pt idx="28172">
                  <c:v>0.5</c:v>
                </c:pt>
                <c:pt idx="28173">
                  <c:v>0.50806451612903203</c:v>
                </c:pt>
                <c:pt idx="28174">
                  <c:v>0.51612903225806395</c:v>
                </c:pt>
                <c:pt idx="28175">
                  <c:v>0.52419354838709598</c:v>
                </c:pt>
                <c:pt idx="28176">
                  <c:v>0.532258064516129</c:v>
                </c:pt>
                <c:pt idx="28177">
                  <c:v>0.54032258064516103</c:v>
                </c:pt>
                <c:pt idx="28178">
                  <c:v>0.54838709677419295</c:v>
                </c:pt>
                <c:pt idx="28179">
                  <c:v>0.55645161290322498</c:v>
                </c:pt>
                <c:pt idx="28180">
                  <c:v>0.56451612903225801</c:v>
                </c:pt>
                <c:pt idx="28181">
                  <c:v>0.57258064516129004</c:v>
                </c:pt>
                <c:pt idx="28182">
                  <c:v>0.58064516129032195</c:v>
                </c:pt>
                <c:pt idx="28183">
                  <c:v>0.58870967741935398</c:v>
                </c:pt>
                <c:pt idx="28184">
                  <c:v>0.59677419354838701</c:v>
                </c:pt>
                <c:pt idx="28185">
                  <c:v>0.60483870967741904</c:v>
                </c:pt>
                <c:pt idx="28186">
                  <c:v>0.61290322580645096</c:v>
                </c:pt>
                <c:pt idx="28187">
                  <c:v>0.62096774193548299</c:v>
                </c:pt>
                <c:pt idx="28188">
                  <c:v>0.62903225806451601</c:v>
                </c:pt>
                <c:pt idx="28189">
                  <c:v>0.63709677419354804</c:v>
                </c:pt>
                <c:pt idx="28190">
                  <c:v>0.64516129032257996</c:v>
                </c:pt>
                <c:pt idx="28191">
                  <c:v>0.65322580645161199</c:v>
                </c:pt>
                <c:pt idx="28192">
                  <c:v>0.66129032258064502</c:v>
                </c:pt>
                <c:pt idx="28193">
                  <c:v>0.66935483870967705</c:v>
                </c:pt>
                <c:pt idx="28194">
                  <c:v>0.67741935483870896</c:v>
                </c:pt>
                <c:pt idx="28195">
                  <c:v>0.68548387096774099</c:v>
                </c:pt>
                <c:pt idx="28196">
                  <c:v>0.69354838709677402</c:v>
                </c:pt>
                <c:pt idx="28197">
                  <c:v>0.70161290322580605</c:v>
                </c:pt>
                <c:pt idx="28198">
                  <c:v>0.70967741935483797</c:v>
                </c:pt>
                <c:pt idx="28199">
                  <c:v>0.717741935483871</c:v>
                </c:pt>
                <c:pt idx="28200">
                  <c:v>0.72580645161290303</c:v>
                </c:pt>
                <c:pt idx="28201">
                  <c:v>0.73387096774193505</c:v>
                </c:pt>
                <c:pt idx="28202">
                  <c:v>0.74193548387096697</c:v>
                </c:pt>
                <c:pt idx="28203">
                  <c:v>0.75</c:v>
                </c:pt>
                <c:pt idx="28204">
                  <c:v>0.75806451612903203</c:v>
                </c:pt>
                <c:pt idx="28205">
                  <c:v>0.76612903225806395</c:v>
                </c:pt>
                <c:pt idx="28206">
                  <c:v>0.77419354838709598</c:v>
                </c:pt>
                <c:pt idx="28207">
                  <c:v>0.782258064516129</c:v>
                </c:pt>
                <c:pt idx="28208">
                  <c:v>0.79032258064516103</c:v>
                </c:pt>
                <c:pt idx="28209">
                  <c:v>0.79838709677419295</c:v>
                </c:pt>
                <c:pt idx="28210">
                  <c:v>0.80645161290322498</c:v>
                </c:pt>
                <c:pt idx="28211">
                  <c:v>0.81451612903225801</c:v>
                </c:pt>
                <c:pt idx="28212">
                  <c:v>0.82258064516129004</c:v>
                </c:pt>
                <c:pt idx="28213">
                  <c:v>0.83064516129032195</c:v>
                </c:pt>
                <c:pt idx="28214">
                  <c:v>0.83870967741935398</c:v>
                </c:pt>
                <c:pt idx="28215">
                  <c:v>0.84677419354838701</c:v>
                </c:pt>
                <c:pt idx="28216">
                  <c:v>0.85483870967741904</c:v>
                </c:pt>
                <c:pt idx="28217">
                  <c:v>0.86290322580645096</c:v>
                </c:pt>
                <c:pt idx="28218">
                  <c:v>0.87096774193548299</c:v>
                </c:pt>
                <c:pt idx="28219">
                  <c:v>0.87903225806451601</c:v>
                </c:pt>
                <c:pt idx="28220">
                  <c:v>0.88709677419354804</c:v>
                </c:pt>
                <c:pt idx="28221">
                  <c:v>0.89516129032257996</c:v>
                </c:pt>
                <c:pt idx="28222">
                  <c:v>0.90322580645161199</c:v>
                </c:pt>
                <c:pt idx="28223">
                  <c:v>0.91129032258064502</c:v>
                </c:pt>
                <c:pt idx="28224">
                  <c:v>0.91935483870967705</c:v>
                </c:pt>
                <c:pt idx="28225">
                  <c:v>0.92741935483870896</c:v>
                </c:pt>
                <c:pt idx="28226">
                  <c:v>0.93548387096774099</c:v>
                </c:pt>
                <c:pt idx="28227">
                  <c:v>0.94354838709677402</c:v>
                </c:pt>
                <c:pt idx="28228">
                  <c:v>0.95161290322580605</c:v>
                </c:pt>
                <c:pt idx="28229">
                  <c:v>0.95967741935483797</c:v>
                </c:pt>
                <c:pt idx="28230">
                  <c:v>0.967741935483871</c:v>
                </c:pt>
                <c:pt idx="28231">
                  <c:v>0.97580645161290303</c:v>
                </c:pt>
                <c:pt idx="28232">
                  <c:v>0.98387096774193505</c:v>
                </c:pt>
                <c:pt idx="28233">
                  <c:v>0.99193548387096697</c:v>
                </c:pt>
                <c:pt idx="28234">
                  <c:v>0</c:v>
                </c:pt>
                <c:pt idx="28235">
                  <c:v>1.5873015873015799E-2</c:v>
                </c:pt>
                <c:pt idx="28236">
                  <c:v>3.1746031746031703E-2</c:v>
                </c:pt>
                <c:pt idx="28237">
                  <c:v>4.7619047619047603E-2</c:v>
                </c:pt>
                <c:pt idx="28238">
                  <c:v>6.3492063492063405E-2</c:v>
                </c:pt>
                <c:pt idx="28239">
                  <c:v>7.9365079365079305E-2</c:v>
                </c:pt>
                <c:pt idx="28240">
                  <c:v>9.5238095238095205E-2</c:v>
                </c:pt>
                <c:pt idx="28241">
                  <c:v>0.11111111111111099</c:v>
                </c:pt>
                <c:pt idx="28242">
                  <c:v>0.12698412698412601</c:v>
                </c:pt>
                <c:pt idx="28243">
                  <c:v>0.14285714285714199</c:v>
                </c:pt>
                <c:pt idx="28244">
                  <c:v>0.158730158730158</c:v>
                </c:pt>
                <c:pt idx="28245">
                  <c:v>0.17460317460317401</c:v>
                </c:pt>
                <c:pt idx="28246">
                  <c:v>0.19047619047618999</c:v>
                </c:pt>
                <c:pt idx="28247">
                  <c:v>0.206349206349206</c:v>
                </c:pt>
                <c:pt idx="28248">
                  <c:v>0.22222222222222199</c:v>
                </c:pt>
                <c:pt idx="28249">
                  <c:v>0.238095238095238</c:v>
                </c:pt>
                <c:pt idx="28250">
                  <c:v>0.25396825396825301</c:v>
                </c:pt>
                <c:pt idx="28251">
                  <c:v>0.26984126984126899</c:v>
                </c:pt>
                <c:pt idx="28252">
                  <c:v>0.28571428571428498</c:v>
                </c:pt>
                <c:pt idx="28253">
                  <c:v>0.30158730158730102</c:v>
                </c:pt>
                <c:pt idx="28254">
                  <c:v>0.317460317460317</c:v>
                </c:pt>
                <c:pt idx="28255">
                  <c:v>0.33333333333333298</c:v>
                </c:pt>
                <c:pt idx="28256">
                  <c:v>0.34920634920634902</c:v>
                </c:pt>
                <c:pt idx="28257">
                  <c:v>0.365079365079365</c:v>
                </c:pt>
                <c:pt idx="28258">
                  <c:v>0.38095238095237999</c:v>
                </c:pt>
                <c:pt idx="28259">
                  <c:v>0.39682539682539603</c:v>
                </c:pt>
                <c:pt idx="28260">
                  <c:v>0.41269841269841201</c:v>
                </c:pt>
                <c:pt idx="28261">
                  <c:v>0.42857142857142799</c:v>
                </c:pt>
                <c:pt idx="28262">
                  <c:v>0.44444444444444398</c:v>
                </c:pt>
                <c:pt idx="28263">
                  <c:v>0.46031746031746001</c:v>
                </c:pt>
                <c:pt idx="28264">
                  <c:v>0.476190476190476</c:v>
                </c:pt>
                <c:pt idx="28265">
                  <c:v>0.49206349206349198</c:v>
                </c:pt>
                <c:pt idx="28266">
                  <c:v>0.50793650793650702</c:v>
                </c:pt>
                <c:pt idx="28267">
                  <c:v>0.52380952380952295</c:v>
                </c:pt>
                <c:pt idx="28268">
                  <c:v>0.53968253968253899</c:v>
                </c:pt>
                <c:pt idx="28269">
                  <c:v>0.55555555555555503</c:v>
                </c:pt>
                <c:pt idx="28270">
                  <c:v>0.57142857142857095</c:v>
                </c:pt>
                <c:pt idx="28271">
                  <c:v>0.58730158730158699</c:v>
                </c:pt>
                <c:pt idx="28272">
                  <c:v>0.60317460317460303</c:v>
                </c:pt>
                <c:pt idx="28273">
                  <c:v>0.61904761904761896</c:v>
                </c:pt>
                <c:pt idx="28274">
                  <c:v>0.634920634920634</c:v>
                </c:pt>
                <c:pt idx="28275">
                  <c:v>0.65079365079365004</c:v>
                </c:pt>
                <c:pt idx="28276">
                  <c:v>0.66666666666666596</c:v>
                </c:pt>
                <c:pt idx="28277">
                  <c:v>0.682539682539682</c:v>
                </c:pt>
                <c:pt idx="28278">
                  <c:v>0.69841269841269804</c:v>
                </c:pt>
                <c:pt idx="28279">
                  <c:v>0.71428571428571397</c:v>
                </c:pt>
                <c:pt idx="28280">
                  <c:v>0.73015873015873001</c:v>
                </c:pt>
                <c:pt idx="28281">
                  <c:v>0.74603174603174605</c:v>
                </c:pt>
                <c:pt idx="28282">
                  <c:v>0.76190476190476097</c:v>
                </c:pt>
                <c:pt idx="28283">
                  <c:v>0.77777777777777701</c:v>
                </c:pt>
                <c:pt idx="28284">
                  <c:v>0.79365079365079305</c:v>
                </c:pt>
                <c:pt idx="28285">
                  <c:v>0.80952380952380898</c:v>
                </c:pt>
                <c:pt idx="28286">
                  <c:v>0.82539682539682502</c:v>
                </c:pt>
                <c:pt idx="28287">
                  <c:v>0.84126984126984095</c:v>
                </c:pt>
                <c:pt idx="28288">
                  <c:v>0.85714285714285698</c:v>
                </c:pt>
                <c:pt idx="28289">
                  <c:v>0.87301587301587302</c:v>
                </c:pt>
                <c:pt idx="28290">
                  <c:v>0.88888888888888795</c:v>
                </c:pt>
                <c:pt idx="28291">
                  <c:v>0.90476190476190399</c:v>
                </c:pt>
                <c:pt idx="28292">
                  <c:v>0.92063492063492003</c:v>
                </c:pt>
                <c:pt idx="28293">
                  <c:v>0.93650793650793596</c:v>
                </c:pt>
                <c:pt idx="28294">
                  <c:v>0.952380952380952</c:v>
                </c:pt>
                <c:pt idx="28295">
                  <c:v>0.96825396825396803</c:v>
                </c:pt>
                <c:pt idx="28296">
                  <c:v>0.98412698412698396</c:v>
                </c:pt>
                <c:pt idx="28297">
                  <c:v>0</c:v>
                </c:pt>
                <c:pt idx="28298">
                  <c:v>1.09890109890109E-2</c:v>
                </c:pt>
                <c:pt idx="28299">
                  <c:v>2.19780219780219E-2</c:v>
                </c:pt>
                <c:pt idx="28300">
                  <c:v>3.2967032967032898E-2</c:v>
                </c:pt>
                <c:pt idx="28301">
                  <c:v>4.3956043956043897E-2</c:v>
                </c:pt>
                <c:pt idx="28302">
                  <c:v>5.4945054945054903E-2</c:v>
                </c:pt>
                <c:pt idx="28303">
                  <c:v>6.5934065934065894E-2</c:v>
                </c:pt>
                <c:pt idx="28304">
                  <c:v>7.69230769230769E-2</c:v>
                </c:pt>
                <c:pt idx="28305">
                  <c:v>8.7912087912087905E-2</c:v>
                </c:pt>
                <c:pt idx="28306">
                  <c:v>9.8901098901098897E-2</c:v>
                </c:pt>
                <c:pt idx="28307">
                  <c:v>0.109890109890109</c:v>
                </c:pt>
                <c:pt idx="28308">
                  <c:v>0.12087912087912001</c:v>
                </c:pt>
                <c:pt idx="28309">
                  <c:v>0.13186813186813101</c:v>
                </c:pt>
                <c:pt idx="28310">
                  <c:v>0.14285714285714199</c:v>
                </c:pt>
                <c:pt idx="28311">
                  <c:v>0.15384615384615299</c:v>
                </c:pt>
                <c:pt idx="28312">
                  <c:v>0.164835164835164</c:v>
                </c:pt>
                <c:pt idx="28313">
                  <c:v>0.17582417582417501</c:v>
                </c:pt>
                <c:pt idx="28314">
                  <c:v>0.18681318681318601</c:v>
                </c:pt>
                <c:pt idx="28315">
                  <c:v>0.19780219780219699</c:v>
                </c:pt>
                <c:pt idx="28316">
                  <c:v>0.20879120879120799</c:v>
                </c:pt>
                <c:pt idx="28317">
                  <c:v>0.219780219780219</c:v>
                </c:pt>
                <c:pt idx="28318">
                  <c:v>0.23076923076923</c:v>
                </c:pt>
                <c:pt idx="28319">
                  <c:v>0.24175824175824101</c:v>
                </c:pt>
                <c:pt idx="28320">
                  <c:v>0.25274725274725202</c:v>
                </c:pt>
                <c:pt idx="28321">
                  <c:v>0.26373626373626302</c:v>
                </c:pt>
                <c:pt idx="28322">
                  <c:v>0.27472527472527403</c:v>
                </c:pt>
                <c:pt idx="28323">
                  <c:v>0.28571428571428498</c:v>
                </c:pt>
                <c:pt idx="28324">
                  <c:v>0.29670329670329598</c:v>
                </c:pt>
                <c:pt idx="28325">
                  <c:v>0.30769230769230699</c:v>
                </c:pt>
                <c:pt idx="28326">
                  <c:v>0.31868131868131799</c:v>
                </c:pt>
                <c:pt idx="28327">
                  <c:v>0.329670329670329</c:v>
                </c:pt>
                <c:pt idx="28328">
                  <c:v>0.34065934065934</c:v>
                </c:pt>
                <c:pt idx="28329">
                  <c:v>0.35164835164835101</c:v>
                </c:pt>
                <c:pt idx="28330">
                  <c:v>0.36263736263736202</c:v>
                </c:pt>
                <c:pt idx="28331">
                  <c:v>0.37362637362637302</c:v>
                </c:pt>
                <c:pt idx="28332">
                  <c:v>0.38461538461538403</c:v>
                </c:pt>
                <c:pt idx="28333">
                  <c:v>0.39560439560439498</c:v>
                </c:pt>
                <c:pt idx="28334">
                  <c:v>0.40659340659340598</c:v>
                </c:pt>
                <c:pt idx="28335">
                  <c:v>0.41758241758241699</c:v>
                </c:pt>
                <c:pt idx="28336">
                  <c:v>0.42857142857142799</c:v>
                </c:pt>
                <c:pt idx="28337">
                  <c:v>0.439560439560439</c:v>
                </c:pt>
                <c:pt idx="28338">
                  <c:v>0.45054945054945</c:v>
                </c:pt>
                <c:pt idx="28339">
                  <c:v>0.46153846153846101</c:v>
                </c:pt>
                <c:pt idx="28340">
                  <c:v>0.47252747252747201</c:v>
                </c:pt>
                <c:pt idx="28341">
                  <c:v>0.48351648351648302</c:v>
                </c:pt>
                <c:pt idx="28342">
                  <c:v>0.49450549450549403</c:v>
                </c:pt>
                <c:pt idx="28343">
                  <c:v>0.50549450549450503</c:v>
                </c:pt>
                <c:pt idx="28344">
                  <c:v>0.51648351648351598</c:v>
                </c:pt>
                <c:pt idx="28345">
                  <c:v>0.52747252747252704</c:v>
                </c:pt>
                <c:pt idx="28346">
                  <c:v>0.53846153846153799</c:v>
                </c:pt>
                <c:pt idx="28347">
                  <c:v>0.54945054945054905</c:v>
                </c:pt>
                <c:pt idx="28348">
                  <c:v>0.56043956043956</c:v>
                </c:pt>
                <c:pt idx="28349">
                  <c:v>0.57142857142857095</c:v>
                </c:pt>
                <c:pt idx="28350">
                  <c:v>0.58241758241758201</c:v>
                </c:pt>
                <c:pt idx="28351">
                  <c:v>0.59340659340659296</c:v>
                </c:pt>
                <c:pt idx="28352">
                  <c:v>0.60439560439560402</c:v>
                </c:pt>
                <c:pt idx="28353">
                  <c:v>0.61538461538461497</c:v>
                </c:pt>
                <c:pt idx="28354">
                  <c:v>0.62637362637362604</c:v>
                </c:pt>
                <c:pt idx="28355">
                  <c:v>0.63736263736263699</c:v>
                </c:pt>
                <c:pt idx="28356">
                  <c:v>0.64835164835164805</c:v>
                </c:pt>
                <c:pt idx="28357">
                  <c:v>0.659340659340659</c:v>
                </c:pt>
                <c:pt idx="28358">
                  <c:v>0.67032967032966995</c:v>
                </c:pt>
                <c:pt idx="28359">
                  <c:v>0.68131868131868101</c:v>
                </c:pt>
                <c:pt idx="28360">
                  <c:v>0.69230769230769196</c:v>
                </c:pt>
                <c:pt idx="28361">
                  <c:v>0.70329670329670302</c:v>
                </c:pt>
                <c:pt idx="28362">
                  <c:v>0.71428571428571397</c:v>
                </c:pt>
                <c:pt idx="28363">
                  <c:v>0.72527472527472503</c:v>
                </c:pt>
                <c:pt idx="28364">
                  <c:v>0.73626373626373598</c:v>
                </c:pt>
                <c:pt idx="28365">
                  <c:v>0.74725274725274704</c:v>
                </c:pt>
                <c:pt idx="28366">
                  <c:v>0.75824175824175799</c:v>
                </c:pt>
                <c:pt idx="28367">
                  <c:v>0.76923076923076905</c:v>
                </c:pt>
                <c:pt idx="28368">
                  <c:v>0.78021978021978</c:v>
                </c:pt>
                <c:pt idx="28369">
                  <c:v>0.79120879120879095</c:v>
                </c:pt>
                <c:pt idx="28370">
                  <c:v>0.80219780219780201</c:v>
                </c:pt>
                <c:pt idx="28371">
                  <c:v>0.81318681318681296</c:v>
                </c:pt>
                <c:pt idx="28372">
                  <c:v>0.82417582417582402</c:v>
                </c:pt>
                <c:pt idx="28373">
                  <c:v>0.83516483516483497</c:v>
                </c:pt>
                <c:pt idx="28374">
                  <c:v>0.84615384615384603</c:v>
                </c:pt>
                <c:pt idx="28375">
                  <c:v>0.85714285714285698</c:v>
                </c:pt>
                <c:pt idx="28376">
                  <c:v>0.86813186813186805</c:v>
                </c:pt>
                <c:pt idx="28377">
                  <c:v>0.879120879120879</c:v>
                </c:pt>
                <c:pt idx="28378">
                  <c:v>0.89010989010988995</c:v>
                </c:pt>
                <c:pt idx="28379">
                  <c:v>0.90109890109890101</c:v>
                </c:pt>
                <c:pt idx="28380">
                  <c:v>0.91208791208791196</c:v>
                </c:pt>
                <c:pt idx="28381">
                  <c:v>0.92307692307692302</c:v>
                </c:pt>
                <c:pt idx="28382">
                  <c:v>0.93406593406593397</c:v>
                </c:pt>
                <c:pt idx="28383">
                  <c:v>0.94505494505494503</c:v>
                </c:pt>
                <c:pt idx="28384">
                  <c:v>0.95604395604395598</c:v>
                </c:pt>
                <c:pt idx="28385">
                  <c:v>0.96703296703296704</c:v>
                </c:pt>
                <c:pt idx="28386">
                  <c:v>0.97802197802197799</c:v>
                </c:pt>
                <c:pt idx="28387">
                  <c:v>0.98901098901098905</c:v>
                </c:pt>
                <c:pt idx="28388">
                  <c:v>0</c:v>
                </c:pt>
                <c:pt idx="28389">
                  <c:v>1.23456790123456E-2</c:v>
                </c:pt>
                <c:pt idx="28390">
                  <c:v>2.4691358024691301E-2</c:v>
                </c:pt>
                <c:pt idx="28391">
                  <c:v>3.7037037037037E-2</c:v>
                </c:pt>
                <c:pt idx="28392">
                  <c:v>4.9382716049382699E-2</c:v>
                </c:pt>
                <c:pt idx="28393">
                  <c:v>6.1728395061728301E-2</c:v>
                </c:pt>
                <c:pt idx="28394">
                  <c:v>7.4074074074074001E-2</c:v>
                </c:pt>
                <c:pt idx="28395">
                  <c:v>8.6419753086419707E-2</c:v>
                </c:pt>
                <c:pt idx="28396">
                  <c:v>9.8765432098765399E-2</c:v>
                </c:pt>
                <c:pt idx="28397">
                  <c:v>0.11111111111111099</c:v>
                </c:pt>
                <c:pt idx="28398">
                  <c:v>0.12345679012345601</c:v>
                </c:pt>
                <c:pt idx="28399">
                  <c:v>0.13580246913580199</c:v>
                </c:pt>
                <c:pt idx="28400">
                  <c:v>0.148148148148148</c:v>
                </c:pt>
                <c:pt idx="28401">
                  <c:v>0.16049382716049301</c:v>
                </c:pt>
                <c:pt idx="28402">
                  <c:v>0.172839506172839</c:v>
                </c:pt>
                <c:pt idx="28403">
                  <c:v>0.18518518518518501</c:v>
                </c:pt>
                <c:pt idx="28404">
                  <c:v>0.19753086419752999</c:v>
                </c:pt>
                <c:pt idx="28405">
                  <c:v>0.209876543209876</c:v>
                </c:pt>
                <c:pt idx="28406">
                  <c:v>0.22222222222222199</c:v>
                </c:pt>
                <c:pt idx="28407">
                  <c:v>0.234567901234567</c:v>
                </c:pt>
                <c:pt idx="28408">
                  <c:v>0.24691358024691301</c:v>
                </c:pt>
                <c:pt idx="28409">
                  <c:v>0.25925925925925902</c:v>
                </c:pt>
                <c:pt idx="28410">
                  <c:v>0.27160493827160398</c:v>
                </c:pt>
                <c:pt idx="28411">
                  <c:v>0.28395061728394999</c:v>
                </c:pt>
                <c:pt idx="28412">
                  <c:v>0.296296296296296</c:v>
                </c:pt>
                <c:pt idx="28413">
                  <c:v>0.30864197530864101</c:v>
                </c:pt>
                <c:pt idx="28414">
                  <c:v>0.32098765432098703</c:v>
                </c:pt>
                <c:pt idx="28415">
                  <c:v>0.33333333333333298</c:v>
                </c:pt>
                <c:pt idx="28416">
                  <c:v>0.34567901234567899</c:v>
                </c:pt>
                <c:pt idx="28417">
                  <c:v>0.35802469135802401</c:v>
                </c:pt>
                <c:pt idx="28418">
                  <c:v>0.37037037037037002</c:v>
                </c:pt>
                <c:pt idx="28419">
                  <c:v>0.38271604938271597</c:v>
                </c:pt>
                <c:pt idx="28420">
                  <c:v>0.39506172839506098</c:v>
                </c:pt>
                <c:pt idx="28421">
                  <c:v>0.407407407407407</c:v>
                </c:pt>
                <c:pt idx="28422">
                  <c:v>0.41975308641975301</c:v>
                </c:pt>
                <c:pt idx="28423">
                  <c:v>0.43209876543209802</c:v>
                </c:pt>
                <c:pt idx="28424">
                  <c:v>0.44444444444444398</c:v>
                </c:pt>
                <c:pt idx="28425">
                  <c:v>0.45679012345678999</c:v>
                </c:pt>
                <c:pt idx="28426">
                  <c:v>0.469135802469135</c:v>
                </c:pt>
                <c:pt idx="28427">
                  <c:v>0.48148148148148101</c:v>
                </c:pt>
                <c:pt idx="28428">
                  <c:v>0.49382716049382702</c:v>
                </c:pt>
                <c:pt idx="28429">
                  <c:v>0.50617283950617198</c:v>
                </c:pt>
                <c:pt idx="28430">
                  <c:v>0.51851851851851805</c:v>
                </c:pt>
                <c:pt idx="28431">
                  <c:v>0.530864197530864</c:v>
                </c:pt>
                <c:pt idx="28432">
                  <c:v>0.54320987654320896</c:v>
                </c:pt>
                <c:pt idx="28433">
                  <c:v>0.55555555555555503</c:v>
                </c:pt>
                <c:pt idx="28434">
                  <c:v>0.56790123456790098</c:v>
                </c:pt>
                <c:pt idx="28435">
                  <c:v>0.58024691358024605</c:v>
                </c:pt>
                <c:pt idx="28436">
                  <c:v>0.592592592592592</c:v>
                </c:pt>
                <c:pt idx="28437">
                  <c:v>0.60493827160493796</c:v>
                </c:pt>
                <c:pt idx="28438">
                  <c:v>0.61728395061728303</c:v>
                </c:pt>
                <c:pt idx="28439">
                  <c:v>0.62962962962962898</c:v>
                </c:pt>
                <c:pt idx="28440">
                  <c:v>0.64197530864197505</c:v>
                </c:pt>
                <c:pt idx="28441">
                  <c:v>0.65432098765432101</c:v>
                </c:pt>
                <c:pt idx="28442">
                  <c:v>0.66666666666666596</c:v>
                </c:pt>
                <c:pt idx="28443">
                  <c:v>0.67901234567901203</c:v>
                </c:pt>
                <c:pt idx="28444">
                  <c:v>0.69135802469135799</c:v>
                </c:pt>
                <c:pt idx="28445">
                  <c:v>0.70370370370370305</c:v>
                </c:pt>
                <c:pt idx="28446">
                  <c:v>0.71604938271604901</c:v>
                </c:pt>
                <c:pt idx="28447">
                  <c:v>0.72839506172839497</c:v>
                </c:pt>
                <c:pt idx="28448">
                  <c:v>0.74074074074074003</c:v>
                </c:pt>
                <c:pt idx="28449">
                  <c:v>0.75308641975308599</c:v>
                </c:pt>
                <c:pt idx="28450">
                  <c:v>0.76543209876543195</c:v>
                </c:pt>
                <c:pt idx="28451">
                  <c:v>0.77777777777777701</c:v>
                </c:pt>
                <c:pt idx="28452">
                  <c:v>0.79012345679012297</c:v>
                </c:pt>
                <c:pt idx="28453">
                  <c:v>0.80246913580246904</c:v>
                </c:pt>
                <c:pt idx="28454">
                  <c:v>0.81481481481481399</c:v>
                </c:pt>
                <c:pt idx="28455">
                  <c:v>0.82716049382715995</c:v>
                </c:pt>
                <c:pt idx="28456">
                  <c:v>0.83950617283950602</c:v>
                </c:pt>
                <c:pt idx="28457">
                  <c:v>0.85185185185185097</c:v>
                </c:pt>
                <c:pt idx="28458">
                  <c:v>0.86419753086419704</c:v>
                </c:pt>
                <c:pt idx="28459">
                  <c:v>0.87654320987654299</c:v>
                </c:pt>
                <c:pt idx="28460">
                  <c:v>0.88888888888888795</c:v>
                </c:pt>
                <c:pt idx="28461">
                  <c:v>0.90123456790123402</c:v>
                </c:pt>
                <c:pt idx="28462">
                  <c:v>0.91358024691357997</c:v>
                </c:pt>
                <c:pt idx="28463">
                  <c:v>0.92592592592592504</c:v>
                </c:pt>
                <c:pt idx="28464">
                  <c:v>0.938271604938271</c:v>
                </c:pt>
                <c:pt idx="28465">
                  <c:v>0.95061728395061695</c:v>
                </c:pt>
                <c:pt idx="28466">
                  <c:v>0.96296296296296202</c:v>
                </c:pt>
                <c:pt idx="28467">
                  <c:v>0.97530864197530798</c:v>
                </c:pt>
                <c:pt idx="28468">
                  <c:v>0.98765432098765404</c:v>
                </c:pt>
                <c:pt idx="28469">
                  <c:v>0</c:v>
                </c:pt>
                <c:pt idx="28470">
                  <c:v>1.2820512820512799E-2</c:v>
                </c:pt>
                <c:pt idx="28471">
                  <c:v>2.5641025641025599E-2</c:v>
                </c:pt>
                <c:pt idx="28472">
                  <c:v>3.8461538461538401E-2</c:v>
                </c:pt>
                <c:pt idx="28473">
                  <c:v>5.1282051282051197E-2</c:v>
                </c:pt>
                <c:pt idx="28474">
                  <c:v>6.4102564102564097E-2</c:v>
                </c:pt>
                <c:pt idx="28475">
                  <c:v>7.69230769230769E-2</c:v>
                </c:pt>
                <c:pt idx="28476">
                  <c:v>8.9743589743589702E-2</c:v>
                </c:pt>
                <c:pt idx="28477">
                  <c:v>0.10256410256410201</c:v>
                </c:pt>
                <c:pt idx="28478">
                  <c:v>0.115384615384615</c:v>
                </c:pt>
                <c:pt idx="28479">
                  <c:v>0.128205128205128</c:v>
                </c:pt>
                <c:pt idx="28480">
                  <c:v>0.141025641025641</c:v>
                </c:pt>
                <c:pt idx="28481">
                  <c:v>0.15384615384615299</c:v>
                </c:pt>
                <c:pt idx="28482">
                  <c:v>0.16666666666666599</c:v>
                </c:pt>
                <c:pt idx="28483">
                  <c:v>0.17948717948717899</c:v>
                </c:pt>
                <c:pt idx="28484">
                  <c:v>0.19230769230769201</c:v>
                </c:pt>
                <c:pt idx="28485">
                  <c:v>0.20512820512820501</c:v>
                </c:pt>
                <c:pt idx="28486">
                  <c:v>0.21794871794871701</c:v>
                </c:pt>
                <c:pt idx="28487">
                  <c:v>0.23076923076923</c:v>
                </c:pt>
                <c:pt idx="28488">
                  <c:v>0.243589743589743</c:v>
                </c:pt>
                <c:pt idx="28489">
                  <c:v>0.256410256410256</c:v>
                </c:pt>
                <c:pt idx="28490">
                  <c:v>0.269230769230769</c:v>
                </c:pt>
                <c:pt idx="28491">
                  <c:v>0.28205128205128199</c:v>
                </c:pt>
                <c:pt idx="28492">
                  <c:v>0.29487179487179399</c:v>
                </c:pt>
                <c:pt idx="28493">
                  <c:v>0.30769230769230699</c:v>
                </c:pt>
                <c:pt idx="28494">
                  <c:v>0.32051282051281998</c:v>
                </c:pt>
                <c:pt idx="28495">
                  <c:v>0.33333333333333298</c:v>
                </c:pt>
                <c:pt idx="28496">
                  <c:v>0.34615384615384598</c:v>
                </c:pt>
                <c:pt idx="28497">
                  <c:v>0.35897435897435898</c:v>
                </c:pt>
                <c:pt idx="28498">
                  <c:v>0.37179487179487097</c:v>
                </c:pt>
                <c:pt idx="28499">
                  <c:v>0.38461538461538403</c:v>
                </c:pt>
                <c:pt idx="28500">
                  <c:v>0.39743589743589702</c:v>
                </c:pt>
                <c:pt idx="28501">
                  <c:v>0.41025641025641002</c:v>
                </c:pt>
                <c:pt idx="28502">
                  <c:v>0.42307692307692302</c:v>
                </c:pt>
                <c:pt idx="28503">
                  <c:v>0.43589743589743501</c:v>
                </c:pt>
                <c:pt idx="28504">
                  <c:v>0.44871794871794801</c:v>
                </c:pt>
                <c:pt idx="28505">
                  <c:v>0.46153846153846101</c:v>
                </c:pt>
                <c:pt idx="28506">
                  <c:v>0.47435897435897401</c:v>
                </c:pt>
                <c:pt idx="28507">
                  <c:v>0.487179487179487</c:v>
                </c:pt>
                <c:pt idx="28508">
                  <c:v>0.5</c:v>
                </c:pt>
                <c:pt idx="28509">
                  <c:v>0.512820512820512</c:v>
                </c:pt>
                <c:pt idx="28510">
                  <c:v>0.52564102564102499</c:v>
                </c:pt>
                <c:pt idx="28511">
                  <c:v>0.53846153846153799</c:v>
                </c:pt>
                <c:pt idx="28512">
                  <c:v>0.55128205128205099</c:v>
                </c:pt>
                <c:pt idx="28513">
                  <c:v>0.56410256410256399</c:v>
                </c:pt>
                <c:pt idx="28514">
                  <c:v>0.57692307692307598</c:v>
                </c:pt>
                <c:pt idx="28515">
                  <c:v>0.58974358974358898</c:v>
                </c:pt>
                <c:pt idx="28516">
                  <c:v>0.60256410256410198</c:v>
                </c:pt>
                <c:pt idx="28517">
                  <c:v>0.61538461538461497</c:v>
                </c:pt>
                <c:pt idx="28518">
                  <c:v>0.62820512820512797</c:v>
                </c:pt>
                <c:pt idx="28519">
                  <c:v>0.64102564102564097</c:v>
                </c:pt>
                <c:pt idx="28520">
                  <c:v>0.65384615384615297</c:v>
                </c:pt>
                <c:pt idx="28521">
                  <c:v>0.66666666666666596</c:v>
                </c:pt>
                <c:pt idx="28522">
                  <c:v>0.67948717948717896</c:v>
                </c:pt>
                <c:pt idx="28523">
                  <c:v>0.69230769230769196</c:v>
                </c:pt>
                <c:pt idx="28524">
                  <c:v>0.70512820512820495</c:v>
                </c:pt>
                <c:pt idx="28525">
                  <c:v>0.71794871794871795</c:v>
                </c:pt>
                <c:pt idx="28526">
                  <c:v>0.73076923076922995</c:v>
                </c:pt>
                <c:pt idx="28527">
                  <c:v>0.74358974358974295</c:v>
                </c:pt>
                <c:pt idx="28528">
                  <c:v>0.75641025641025605</c:v>
                </c:pt>
                <c:pt idx="28529">
                  <c:v>0.76923076923076905</c:v>
                </c:pt>
                <c:pt idx="28530">
                  <c:v>0.78205128205128205</c:v>
                </c:pt>
                <c:pt idx="28531">
                  <c:v>0.79487179487179405</c:v>
                </c:pt>
                <c:pt idx="28532">
                  <c:v>0.80769230769230704</c:v>
                </c:pt>
                <c:pt idx="28533">
                  <c:v>0.82051282051282004</c:v>
                </c:pt>
                <c:pt idx="28534">
                  <c:v>0.83333333333333304</c:v>
                </c:pt>
                <c:pt idx="28535">
                  <c:v>0.84615384615384603</c:v>
                </c:pt>
                <c:pt idx="28536">
                  <c:v>0.85897435897435803</c:v>
                </c:pt>
                <c:pt idx="28537">
                  <c:v>0.87179487179487103</c:v>
                </c:pt>
                <c:pt idx="28538">
                  <c:v>0.88461538461538403</c:v>
                </c:pt>
                <c:pt idx="28539">
                  <c:v>0.89743589743589702</c:v>
                </c:pt>
                <c:pt idx="28540">
                  <c:v>0.91025641025641002</c:v>
                </c:pt>
                <c:pt idx="28541">
                  <c:v>0.92307692307692302</c:v>
                </c:pt>
                <c:pt idx="28542">
                  <c:v>0.93589743589743501</c:v>
                </c:pt>
                <c:pt idx="28543">
                  <c:v>0.94871794871794801</c:v>
                </c:pt>
                <c:pt idx="28544">
                  <c:v>0.96153846153846101</c:v>
                </c:pt>
                <c:pt idx="28545">
                  <c:v>0.97435897435897401</c:v>
                </c:pt>
                <c:pt idx="28546">
                  <c:v>0.987179487179487</c:v>
                </c:pt>
                <c:pt idx="28547">
                  <c:v>0</c:v>
                </c:pt>
                <c:pt idx="28548">
                  <c:v>1.2987012987012899E-2</c:v>
                </c:pt>
                <c:pt idx="28549">
                  <c:v>2.5974025974025899E-2</c:v>
                </c:pt>
                <c:pt idx="28550">
                  <c:v>3.8961038961038898E-2</c:v>
                </c:pt>
                <c:pt idx="28551">
                  <c:v>5.1948051948051903E-2</c:v>
                </c:pt>
                <c:pt idx="28552">
                  <c:v>6.4935064935064901E-2</c:v>
                </c:pt>
                <c:pt idx="28553">
                  <c:v>7.7922077922077906E-2</c:v>
                </c:pt>
                <c:pt idx="28554">
                  <c:v>9.0909090909090898E-2</c:v>
                </c:pt>
                <c:pt idx="28555">
                  <c:v>0.103896103896103</c:v>
                </c:pt>
                <c:pt idx="28556">
                  <c:v>0.11688311688311601</c:v>
                </c:pt>
                <c:pt idx="28557">
                  <c:v>0.129870129870129</c:v>
                </c:pt>
                <c:pt idx="28558">
                  <c:v>0.14285714285714199</c:v>
                </c:pt>
                <c:pt idx="28559">
                  <c:v>0.15584415584415501</c:v>
                </c:pt>
                <c:pt idx="28560">
                  <c:v>0.168831168831168</c:v>
                </c:pt>
                <c:pt idx="28561">
                  <c:v>0.18181818181818099</c:v>
                </c:pt>
                <c:pt idx="28562">
                  <c:v>0.19480519480519401</c:v>
                </c:pt>
                <c:pt idx="28563">
                  <c:v>0.207792207792207</c:v>
                </c:pt>
                <c:pt idx="28564">
                  <c:v>0.22077922077921999</c:v>
                </c:pt>
                <c:pt idx="28565">
                  <c:v>0.23376623376623301</c:v>
                </c:pt>
                <c:pt idx="28566">
                  <c:v>0.246753246753246</c:v>
                </c:pt>
                <c:pt idx="28567">
                  <c:v>0.25974025974025899</c:v>
                </c:pt>
                <c:pt idx="28568">
                  <c:v>0.27272727272727199</c:v>
                </c:pt>
                <c:pt idx="28569">
                  <c:v>0.28571428571428498</c:v>
                </c:pt>
                <c:pt idx="28570">
                  <c:v>0.29870129870129802</c:v>
                </c:pt>
                <c:pt idx="28571">
                  <c:v>0.31168831168831101</c:v>
                </c:pt>
                <c:pt idx="28572">
                  <c:v>0.32467532467532401</c:v>
                </c:pt>
                <c:pt idx="28573">
                  <c:v>0.337662337662337</c:v>
                </c:pt>
                <c:pt idx="28574">
                  <c:v>0.35064935064934999</c:v>
                </c:pt>
                <c:pt idx="28575">
                  <c:v>0.36363636363636298</c:v>
                </c:pt>
                <c:pt idx="28576">
                  <c:v>0.37662337662337603</c:v>
                </c:pt>
                <c:pt idx="28577">
                  <c:v>0.38961038961038902</c:v>
                </c:pt>
                <c:pt idx="28578">
                  <c:v>0.40259740259740201</c:v>
                </c:pt>
                <c:pt idx="28579">
                  <c:v>0.415584415584415</c:v>
                </c:pt>
                <c:pt idx="28580">
                  <c:v>0.42857142857142799</c:v>
                </c:pt>
                <c:pt idx="28581">
                  <c:v>0.44155844155844098</c:v>
                </c:pt>
                <c:pt idx="28582">
                  <c:v>0.45454545454545398</c:v>
                </c:pt>
                <c:pt idx="28583">
                  <c:v>0.46753246753246702</c:v>
                </c:pt>
                <c:pt idx="28584">
                  <c:v>0.48051948051948001</c:v>
                </c:pt>
                <c:pt idx="28585">
                  <c:v>0.493506493506493</c:v>
                </c:pt>
                <c:pt idx="28586">
                  <c:v>0.506493506493506</c:v>
                </c:pt>
                <c:pt idx="28587">
                  <c:v>0.51948051948051899</c:v>
                </c:pt>
                <c:pt idx="28588">
                  <c:v>0.53246753246753198</c:v>
                </c:pt>
                <c:pt idx="28589">
                  <c:v>0.54545454545454497</c:v>
                </c:pt>
                <c:pt idx="28590">
                  <c:v>0.55844155844155796</c:v>
                </c:pt>
                <c:pt idx="28591">
                  <c:v>0.57142857142857095</c:v>
                </c:pt>
                <c:pt idx="28592">
                  <c:v>0.58441558441558406</c:v>
                </c:pt>
                <c:pt idx="28593">
                  <c:v>0.59740259740259705</c:v>
                </c:pt>
                <c:pt idx="28594">
                  <c:v>0.61038961038961004</c:v>
                </c:pt>
                <c:pt idx="28595">
                  <c:v>0.62337662337662303</c:v>
                </c:pt>
                <c:pt idx="28596">
                  <c:v>0.63636363636363602</c:v>
                </c:pt>
                <c:pt idx="28597">
                  <c:v>0.64935064935064901</c:v>
                </c:pt>
                <c:pt idx="28598">
                  <c:v>0.662337662337662</c:v>
                </c:pt>
                <c:pt idx="28599">
                  <c:v>0.67532467532467499</c:v>
                </c:pt>
                <c:pt idx="28600">
                  <c:v>0.68831168831168799</c:v>
                </c:pt>
                <c:pt idx="28601">
                  <c:v>0.70129870129870098</c:v>
                </c:pt>
                <c:pt idx="28602">
                  <c:v>0.71428571428571397</c:v>
                </c:pt>
                <c:pt idx="28603">
                  <c:v>0.72727272727272696</c:v>
                </c:pt>
                <c:pt idx="28604">
                  <c:v>0.74025974025973995</c:v>
                </c:pt>
                <c:pt idx="28605">
                  <c:v>0.75324675324675305</c:v>
                </c:pt>
                <c:pt idx="28606">
                  <c:v>0.76623376623376604</c:v>
                </c:pt>
                <c:pt idx="28607">
                  <c:v>0.77922077922077904</c:v>
                </c:pt>
                <c:pt idx="28608">
                  <c:v>0.79220779220779203</c:v>
                </c:pt>
                <c:pt idx="28609">
                  <c:v>0.80519480519480502</c:v>
                </c:pt>
                <c:pt idx="28610">
                  <c:v>0.81818181818181801</c:v>
                </c:pt>
                <c:pt idx="28611">
                  <c:v>0.831168831168831</c:v>
                </c:pt>
                <c:pt idx="28612">
                  <c:v>0.84415584415584399</c:v>
                </c:pt>
                <c:pt idx="28613">
                  <c:v>0.85714285714285698</c:v>
                </c:pt>
                <c:pt idx="28614">
                  <c:v>0.87012987012986998</c:v>
                </c:pt>
                <c:pt idx="28615">
                  <c:v>0.88311688311688297</c:v>
                </c:pt>
                <c:pt idx="28616">
                  <c:v>0.89610389610389596</c:v>
                </c:pt>
                <c:pt idx="28617">
                  <c:v>0.90909090909090895</c:v>
                </c:pt>
                <c:pt idx="28618">
                  <c:v>0.92207792207792205</c:v>
                </c:pt>
                <c:pt idx="28619">
                  <c:v>0.93506493506493504</c:v>
                </c:pt>
                <c:pt idx="28620">
                  <c:v>0.94805194805194803</c:v>
                </c:pt>
                <c:pt idx="28621">
                  <c:v>0.96103896103896103</c:v>
                </c:pt>
                <c:pt idx="28622">
                  <c:v>0.97402597402597402</c:v>
                </c:pt>
                <c:pt idx="28623">
                  <c:v>0.98701298701298701</c:v>
                </c:pt>
                <c:pt idx="28624">
                  <c:v>0</c:v>
                </c:pt>
                <c:pt idx="28625">
                  <c:v>2.5641025641025599E-2</c:v>
                </c:pt>
                <c:pt idx="28626">
                  <c:v>5.1282051282051197E-2</c:v>
                </c:pt>
                <c:pt idx="28627">
                  <c:v>7.69230769230769E-2</c:v>
                </c:pt>
                <c:pt idx="28628">
                  <c:v>0.10256410256410201</c:v>
                </c:pt>
                <c:pt idx="28629">
                  <c:v>0.128205128205128</c:v>
                </c:pt>
                <c:pt idx="28630">
                  <c:v>0.15384615384615299</c:v>
                </c:pt>
                <c:pt idx="28631">
                  <c:v>0.17948717948717899</c:v>
                </c:pt>
                <c:pt idx="28632">
                  <c:v>0.20512820512820501</c:v>
                </c:pt>
                <c:pt idx="28633">
                  <c:v>0.23076923076923</c:v>
                </c:pt>
                <c:pt idx="28634">
                  <c:v>0.256410256410256</c:v>
                </c:pt>
                <c:pt idx="28635">
                  <c:v>0.28205128205128199</c:v>
                </c:pt>
                <c:pt idx="28636">
                  <c:v>0.30769230769230699</c:v>
                </c:pt>
                <c:pt idx="28637">
                  <c:v>0.33333333333333298</c:v>
                </c:pt>
                <c:pt idx="28638">
                  <c:v>0.35897435897435898</c:v>
                </c:pt>
                <c:pt idx="28639">
                  <c:v>0.38461538461538403</c:v>
                </c:pt>
                <c:pt idx="28640">
                  <c:v>0.41025641025641002</c:v>
                </c:pt>
                <c:pt idx="28641">
                  <c:v>0.43589743589743501</c:v>
                </c:pt>
                <c:pt idx="28642">
                  <c:v>0.46153846153846101</c:v>
                </c:pt>
                <c:pt idx="28643">
                  <c:v>0.487179487179487</c:v>
                </c:pt>
                <c:pt idx="28644">
                  <c:v>0.512820512820512</c:v>
                </c:pt>
                <c:pt idx="28645">
                  <c:v>0.53846153846153799</c:v>
                </c:pt>
                <c:pt idx="28646">
                  <c:v>0.56410256410256399</c:v>
                </c:pt>
                <c:pt idx="28647">
                  <c:v>0.58974358974358898</c:v>
                </c:pt>
                <c:pt idx="28648">
                  <c:v>0.61538461538461497</c:v>
                </c:pt>
                <c:pt idx="28649">
                  <c:v>0.64102564102564097</c:v>
                </c:pt>
                <c:pt idx="28650">
                  <c:v>0.66666666666666596</c:v>
                </c:pt>
                <c:pt idx="28651">
                  <c:v>0.69230769230769196</c:v>
                </c:pt>
                <c:pt idx="28652">
                  <c:v>0.71794871794871795</c:v>
                </c:pt>
                <c:pt idx="28653">
                  <c:v>0.74358974358974295</c:v>
                </c:pt>
                <c:pt idx="28654">
                  <c:v>0.76923076923076905</c:v>
                </c:pt>
                <c:pt idx="28655">
                  <c:v>0.79487179487179405</c:v>
                </c:pt>
                <c:pt idx="28656">
                  <c:v>0.82051282051282004</c:v>
                </c:pt>
                <c:pt idx="28657">
                  <c:v>0.84615384615384603</c:v>
                </c:pt>
                <c:pt idx="28658">
                  <c:v>0.87179487179487103</c:v>
                </c:pt>
                <c:pt idx="28659">
                  <c:v>0.89743589743589702</c:v>
                </c:pt>
                <c:pt idx="28660">
                  <c:v>0.92307692307692302</c:v>
                </c:pt>
                <c:pt idx="28661">
                  <c:v>0.94871794871794801</c:v>
                </c:pt>
                <c:pt idx="28662">
                  <c:v>0.97435897435897401</c:v>
                </c:pt>
                <c:pt idx="28663">
                  <c:v>0</c:v>
                </c:pt>
                <c:pt idx="28664">
                  <c:v>0.02</c:v>
                </c:pt>
                <c:pt idx="28665">
                  <c:v>0.04</c:v>
                </c:pt>
                <c:pt idx="28666">
                  <c:v>0.06</c:v>
                </c:pt>
                <c:pt idx="28667">
                  <c:v>0.08</c:v>
                </c:pt>
                <c:pt idx="28668">
                  <c:v>0.1</c:v>
                </c:pt>
                <c:pt idx="28669">
                  <c:v>0.12</c:v>
                </c:pt>
                <c:pt idx="28670">
                  <c:v>0.14000000000000001</c:v>
                </c:pt>
                <c:pt idx="28671">
                  <c:v>0.16</c:v>
                </c:pt>
                <c:pt idx="28672">
                  <c:v>0.18</c:v>
                </c:pt>
                <c:pt idx="28673">
                  <c:v>0.2</c:v>
                </c:pt>
                <c:pt idx="28674">
                  <c:v>0.22</c:v>
                </c:pt>
                <c:pt idx="28675">
                  <c:v>0.24</c:v>
                </c:pt>
                <c:pt idx="28676">
                  <c:v>0.26</c:v>
                </c:pt>
                <c:pt idx="28677">
                  <c:v>0.28000000000000003</c:v>
                </c:pt>
                <c:pt idx="28678">
                  <c:v>0.3</c:v>
                </c:pt>
                <c:pt idx="28679">
                  <c:v>0.32</c:v>
                </c:pt>
                <c:pt idx="28680">
                  <c:v>0.34</c:v>
                </c:pt>
                <c:pt idx="28681">
                  <c:v>0.36</c:v>
                </c:pt>
                <c:pt idx="28682">
                  <c:v>0.38</c:v>
                </c:pt>
                <c:pt idx="28683">
                  <c:v>0.4</c:v>
                </c:pt>
                <c:pt idx="28684">
                  <c:v>0.42</c:v>
                </c:pt>
                <c:pt idx="28685">
                  <c:v>0.44</c:v>
                </c:pt>
                <c:pt idx="28686">
                  <c:v>0.46</c:v>
                </c:pt>
                <c:pt idx="28687">
                  <c:v>0.48</c:v>
                </c:pt>
                <c:pt idx="28688">
                  <c:v>0.5</c:v>
                </c:pt>
                <c:pt idx="28689">
                  <c:v>0.52</c:v>
                </c:pt>
                <c:pt idx="28690">
                  <c:v>0.54</c:v>
                </c:pt>
                <c:pt idx="28691">
                  <c:v>0.56000000000000005</c:v>
                </c:pt>
                <c:pt idx="28692">
                  <c:v>0.57999999999999996</c:v>
                </c:pt>
                <c:pt idx="28693">
                  <c:v>0.6</c:v>
                </c:pt>
                <c:pt idx="28694">
                  <c:v>0.62</c:v>
                </c:pt>
                <c:pt idx="28695">
                  <c:v>0.64</c:v>
                </c:pt>
                <c:pt idx="28696">
                  <c:v>0.66</c:v>
                </c:pt>
                <c:pt idx="28697">
                  <c:v>0.68</c:v>
                </c:pt>
                <c:pt idx="28698">
                  <c:v>0.7</c:v>
                </c:pt>
                <c:pt idx="28699">
                  <c:v>0.72</c:v>
                </c:pt>
                <c:pt idx="28700">
                  <c:v>0.74</c:v>
                </c:pt>
                <c:pt idx="28701">
                  <c:v>0.76</c:v>
                </c:pt>
                <c:pt idx="28702">
                  <c:v>0.78</c:v>
                </c:pt>
                <c:pt idx="28703">
                  <c:v>0.8</c:v>
                </c:pt>
                <c:pt idx="28704">
                  <c:v>0.82</c:v>
                </c:pt>
                <c:pt idx="28705">
                  <c:v>0.84</c:v>
                </c:pt>
                <c:pt idx="28706">
                  <c:v>0.86</c:v>
                </c:pt>
                <c:pt idx="28707">
                  <c:v>0.88</c:v>
                </c:pt>
                <c:pt idx="28708">
                  <c:v>0.9</c:v>
                </c:pt>
                <c:pt idx="28709">
                  <c:v>0.92</c:v>
                </c:pt>
                <c:pt idx="28710">
                  <c:v>0.94</c:v>
                </c:pt>
                <c:pt idx="28711">
                  <c:v>0.96</c:v>
                </c:pt>
                <c:pt idx="28712">
                  <c:v>0.98</c:v>
                </c:pt>
                <c:pt idx="28713">
                  <c:v>0</c:v>
                </c:pt>
                <c:pt idx="28714">
                  <c:v>2.3809523809523801E-2</c:v>
                </c:pt>
                <c:pt idx="28715">
                  <c:v>4.7619047619047603E-2</c:v>
                </c:pt>
                <c:pt idx="28716">
                  <c:v>7.1428571428571397E-2</c:v>
                </c:pt>
                <c:pt idx="28717">
                  <c:v>9.5238095238095205E-2</c:v>
                </c:pt>
                <c:pt idx="28718">
                  <c:v>0.119047619047619</c:v>
                </c:pt>
                <c:pt idx="28719">
                  <c:v>0.14285714285714199</c:v>
                </c:pt>
                <c:pt idx="28720">
                  <c:v>0.16666666666666599</c:v>
                </c:pt>
                <c:pt idx="28721">
                  <c:v>0.19047619047618999</c:v>
                </c:pt>
                <c:pt idx="28722">
                  <c:v>0.214285714285714</c:v>
                </c:pt>
                <c:pt idx="28723">
                  <c:v>0.238095238095238</c:v>
                </c:pt>
                <c:pt idx="28724">
                  <c:v>0.26190476190476097</c:v>
                </c:pt>
                <c:pt idx="28725">
                  <c:v>0.28571428571428498</c:v>
                </c:pt>
                <c:pt idx="28726">
                  <c:v>0.30952380952380898</c:v>
                </c:pt>
                <c:pt idx="28727">
                  <c:v>0.33333333333333298</c:v>
                </c:pt>
                <c:pt idx="28728">
                  <c:v>0.35714285714285698</c:v>
                </c:pt>
                <c:pt idx="28729">
                  <c:v>0.38095238095237999</c:v>
                </c:pt>
                <c:pt idx="28730">
                  <c:v>0.40476190476190399</c:v>
                </c:pt>
                <c:pt idx="28731">
                  <c:v>0.42857142857142799</c:v>
                </c:pt>
                <c:pt idx="28732">
                  <c:v>0.452380952380952</c:v>
                </c:pt>
                <c:pt idx="28733">
                  <c:v>0.476190476190476</c:v>
                </c:pt>
                <c:pt idx="28734">
                  <c:v>0.5</c:v>
                </c:pt>
                <c:pt idx="28735">
                  <c:v>0.52380952380952295</c:v>
                </c:pt>
                <c:pt idx="28736">
                  <c:v>0.54761904761904701</c:v>
                </c:pt>
                <c:pt idx="28737">
                  <c:v>0.57142857142857095</c:v>
                </c:pt>
                <c:pt idx="28738">
                  <c:v>0.59523809523809501</c:v>
                </c:pt>
                <c:pt idx="28739">
                  <c:v>0.61904761904761896</c:v>
                </c:pt>
                <c:pt idx="28740">
                  <c:v>0.64285714285714202</c:v>
                </c:pt>
                <c:pt idx="28741">
                  <c:v>0.66666666666666596</c:v>
                </c:pt>
                <c:pt idx="28742">
                  <c:v>0.69047619047619002</c:v>
                </c:pt>
                <c:pt idx="28743">
                  <c:v>0.71428571428571397</c:v>
                </c:pt>
                <c:pt idx="28744">
                  <c:v>0.73809523809523803</c:v>
                </c:pt>
                <c:pt idx="28745">
                  <c:v>0.76190476190476097</c:v>
                </c:pt>
                <c:pt idx="28746">
                  <c:v>0.78571428571428503</c:v>
                </c:pt>
                <c:pt idx="28747">
                  <c:v>0.80952380952380898</c:v>
                </c:pt>
                <c:pt idx="28748">
                  <c:v>0.83333333333333304</c:v>
                </c:pt>
                <c:pt idx="28749">
                  <c:v>0.85714285714285698</c:v>
                </c:pt>
                <c:pt idx="28750">
                  <c:v>0.88095238095238004</c:v>
                </c:pt>
                <c:pt idx="28751">
                  <c:v>0.90476190476190399</c:v>
                </c:pt>
                <c:pt idx="28752">
                  <c:v>0.92857142857142805</c:v>
                </c:pt>
                <c:pt idx="28753">
                  <c:v>0.952380952380952</c:v>
                </c:pt>
                <c:pt idx="28754">
                  <c:v>0.97619047619047605</c:v>
                </c:pt>
                <c:pt idx="28755">
                  <c:v>0</c:v>
                </c:pt>
                <c:pt idx="28756">
                  <c:v>1.4084507042253501E-2</c:v>
                </c:pt>
                <c:pt idx="28757">
                  <c:v>2.8169014084507001E-2</c:v>
                </c:pt>
                <c:pt idx="28758">
                  <c:v>4.22535211267605E-2</c:v>
                </c:pt>
                <c:pt idx="28759">
                  <c:v>5.6338028169014003E-2</c:v>
                </c:pt>
                <c:pt idx="28760">
                  <c:v>7.0422535211267595E-2</c:v>
                </c:pt>
                <c:pt idx="28761">
                  <c:v>8.4507042253521097E-2</c:v>
                </c:pt>
                <c:pt idx="28762">
                  <c:v>9.85915492957746E-2</c:v>
                </c:pt>
                <c:pt idx="28763">
                  <c:v>0.11267605633802801</c:v>
                </c:pt>
                <c:pt idx="28764">
                  <c:v>0.12676056338028099</c:v>
                </c:pt>
                <c:pt idx="28765">
                  <c:v>0.140845070422535</c:v>
                </c:pt>
                <c:pt idx="28766">
                  <c:v>0.154929577464788</c:v>
                </c:pt>
                <c:pt idx="28767">
                  <c:v>0.169014084507042</c:v>
                </c:pt>
                <c:pt idx="28768">
                  <c:v>0.183098591549295</c:v>
                </c:pt>
                <c:pt idx="28769">
                  <c:v>0.19718309859154901</c:v>
                </c:pt>
                <c:pt idx="28770">
                  <c:v>0.21126760563380201</c:v>
                </c:pt>
                <c:pt idx="28771">
                  <c:v>0.22535211267605601</c:v>
                </c:pt>
                <c:pt idx="28772">
                  <c:v>0.23943661971830901</c:v>
                </c:pt>
                <c:pt idx="28773">
                  <c:v>0.25352112676056299</c:v>
                </c:pt>
                <c:pt idx="28774">
                  <c:v>0.26760563380281599</c:v>
                </c:pt>
                <c:pt idx="28775">
                  <c:v>0.28169014084506999</c:v>
                </c:pt>
                <c:pt idx="28776">
                  <c:v>0.29577464788732299</c:v>
                </c:pt>
                <c:pt idx="28777">
                  <c:v>0.309859154929577</c:v>
                </c:pt>
                <c:pt idx="28778">
                  <c:v>0.323943661971831</c:v>
                </c:pt>
                <c:pt idx="28779">
                  <c:v>0.338028169014084</c:v>
                </c:pt>
                <c:pt idx="28780">
                  <c:v>0.352112676056338</c:v>
                </c:pt>
                <c:pt idx="28781">
                  <c:v>0.36619718309859101</c:v>
                </c:pt>
                <c:pt idx="28782">
                  <c:v>0.38028169014084501</c:v>
                </c:pt>
                <c:pt idx="28783">
                  <c:v>0.39436619718309801</c:v>
                </c:pt>
                <c:pt idx="28784">
                  <c:v>0.40845070422535201</c:v>
                </c:pt>
                <c:pt idx="28785">
                  <c:v>0.42253521126760502</c:v>
                </c:pt>
                <c:pt idx="28786">
                  <c:v>0.43661971830985902</c:v>
                </c:pt>
                <c:pt idx="28787">
                  <c:v>0.45070422535211202</c:v>
                </c:pt>
                <c:pt idx="28788">
                  <c:v>0.46478873239436602</c:v>
                </c:pt>
                <c:pt idx="28789">
                  <c:v>0.47887323943661902</c:v>
                </c:pt>
                <c:pt idx="28790">
                  <c:v>0.49295774647887303</c:v>
                </c:pt>
                <c:pt idx="28791">
                  <c:v>0.50704225352112597</c:v>
                </c:pt>
                <c:pt idx="28792">
                  <c:v>0.52112676056338003</c:v>
                </c:pt>
                <c:pt idx="28793">
                  <c:v>0.53521126760563298</c:v>
                </c:pt>
                <c:pt idx="28794">
                  <c:v>0.54929577464788704</c:v>
                </c:pt>
                <c:pt idx="28795">
                  <c:v>0.56338028169013998</c:v>
                </c:pt>
                <c:pt idx="28796">
                  <c:v>0.57746478873239404</c:v>
                </c:pt>
                <c:pt idx="28797">
                  <c:v>0.59154929577464699</c:v>
                </c:pt>
                <c:pt idx="28798">
                  <c:v>0.60563380281690105</c:v>
                </c:pt>
                <c:pt idx="28799">
                  <c:v>0.61971830985915399</c:v>
                </c:pt>
                <c:pt idx="28800">
                  <c:v>0.63380281690140805</c:v>
                </c:pt>
                <c:pt idx="28801">
                  <c:v>0.647887323943662</c:v>
                </c:pt>
                <c:pt idx="28802">
                  <c:v>0.66197183098591506</c:v>
                </c:pt>
                <c:pt idx="28803">
                  <c:v>0.676056338028169</c:v>
                </c:pt>
                <c:pt idx="28804">
                  <c:v>0.69014084507042195</c:v>
                </c:pt>
                <c:pt idx="28805">
                  <c:v>0.70422535211267601</c:v>
                </c:pt>
                <c:pt idx="28806">
                  <c:v>0.71830985915492895</c:v>
                </c:pt>
                <c:pt idx="28807">
                  <c:v>0.73239436619718301</c:v>
                </c:pt>
                <c:pt idx="28808">
                  <c:v>0.74647887323943596</c:v>
                </c:pt>
                <c:pt idx="28809">
                  <c:v>0.76056338028169002</c:v>
                </c:pt>
                <c:pt idx="28810">
                  <c:v>0.77464788732394296</c:v>
                </c:pt>
                <c:pt idx="28811">
                  <c:v>0.78873239436619702</c:v>
                </c:pt>
                <c:pt idx="28812">
                  <c:v>0.80281690140844997</c:v>
                </c:pt>
                <c:pt idx="28813">
                  <c:v>0.81690140845070403</c:v>
                </c:pt>
                <c:pt idx="28814">
                  <c:v>0.83098591549295697</c:v>
                </c:pt>
                <c:pt idx="28815">
                  <c:v>0.84507042253521103</c:v>
                </c:pt>
                <c:pt idx="28816">
                  <c:v>0.85915492957746398</c:v>
                </c:pt>
                <c:pt idx="28817">
                  <c:v>0.87323943661971803</c:v>
                </c:pt>
                <c:pt idx="28818">
                  <c:v>0.88732394366197098</c:v>
                </c:pt>
                <c:pt idx="28819">
                  <c:v>0.90140845070422504</c:v>
                </c:pt>
                <c:pt idx="28820">
                  <c:v>0.91549295774647799</c:v>
                </c:pt>
                <c:pt idx="28821">
                  <c:v>0.92957746478873204</c:v>
                </c:pt>
                <c:pt idx="28822">
                  <c:v>0.94366197183098499</c:v>
                </c:pt>
                <c:pt idx="28823">
                  <c:v>0.95774647887323905</c:v>
                </c:pt>
                <c:pt idx="28824">
                  <c:v>0.971830985915493</c:v>
                </c:pt>
                <c:pt idx="28825">
                  <c:v>0.98591549295774605</c:v>
                </c:pt>
                <c:pt idx="28826">
                  <c:v>0</c:v>
                </c:pt>
                <c:pt idx="28827">
                  <c:v>2.3255813953488299E-2</c:v>
                </c:pt>
                <c:pt idx="28828">
                  <c:v>4.6511627906976702E-2</c:v>
                </c:pt>
                <c:pt idx="28829">
                  <c:v>6.9767441860465101E-2</c:v>
                </c:pt>
                <c:pt idx="28830">
                  <c:v>9.3023255813953404E-2</c:v>
                </c:pt>
                <c:pt idx="28831">
                  <c:v>0.116279069767441</c:v>
                </c:pt>
                <c:pt idx="28832">
                  <c:v>0.13953488372093001</c:v>
                </c:pt>
                <c:pt idx="28833">
                  <c:v>0.16279069767441801</c:v>
                </c:pt>
                <c:pt idx="28834">
                  <c:v>0.186046511627906</c:v>
                </c:pt>
                <c:pt idx="28835">
                  <c:v>0.209302325581395</c:v>
                </c:pt>
                <c:pt idx="28836">
                  <c:v>0.232558139534883</c:v>
                </c:pt>
                <c:pt idx="28837">
                  <c:v>0.25581395348837199</c:v>
                </c:pt>
                <c:pt idx="28838">
                  <c:v>0.27906976744186002</c:v>
                </c:pt>
                <c:pt idx="28839">
                  <c:v>0.30232558139534799</c:v>
                </c:pt>
                <c:pt idx="28840">
                  <c:v>0.32558139534883701</c:v>
                </c:pt>
                <c:pt idx="28841">
                  <c:v>0.34883720930232498</c:v>
                </c:pt>
                <c:pt idx="28842">
                  <c:v>0.372093023255813</c:v>
                </c:pt>
                <c:pt idx="28843">
                  <c:v>0.39534883720930197</c:v>
                </c:pt>
                <c:pt idx="28844">
                  <c:v>0.41860465116279</c:v>
                </c:pt>
                <c:pt idx="28845">
                  <c:v>0.44186046511627902</c:v>
                </c:pt>
                <c:pt idx="28846">
                  <c:v>0.46511627906976699</c:v>
                </c:pt>
                <c:pt idx="28847">
                  <c:v>0.48837209302325502</c:v>
                </c:pt>
                <c:pt idx="28848">
                  <c:v>0.51162790697674398</c:v>
                </c:pt>
                <c:pt idx="28849">
                  <c:v>0.53488372093023195</c:v>
                </c:pt>
                <c:pt idx="28850">
                  <c:v>0.55813953488372003</c:v>
                </c:pt>
                <c:pt idx="28851">
                  <c:v>0.581395348837209</c:v>
                </c:pt>
                <c:pt idx="28852">
                  <c:v>0.60465116279069697</c:v>
                </c:pt>
                <c:pt idx="28853">
                  <c:v>0.62790697674418605</c:v>
                </c:pt>
                <c:pt idx="28854">
                  <c:v>0.65116279069767402</c:v>
                </c:pt>
                <c:pt idx="28855">
                  <c:v>0.67441860465116199</c:v>
                </c:pt>
                <c:pt idx="28856">
                  <c:v>0.69767441860465096</c:v>
                </c:pt>
                <c:pt idx="28857">
                  <c:v>0.72093023255813904</c:v>
                </c:pt>
                <c:pt idx="28858">
                  <c:v>0.74418604651162701</c:v>
                </c:pt>
                <c:pt idx="28859">
                  <c:v>0.76744186046511598</c:v>
                </c:pt>
                <c:pt idx="28860">
                  <c:v>0.79069767441860395</c:v>
                </c:pt>
                <c:pt idx="28861">
                  <c:v>0.81395348837209303</c:v>
                </c:pt>
                <c:pt idx="28862">
                  <c:v>0.837209302325581</c:v>
                </c:pt>
                <c:pt idx="28863">
                  <c:v>0.86046511627906896</c:v>
                </c:pt>
                <c:pt idx="28864">
                  <c:v>0.88372093023255804</c:v>
                </c:pt>
                <c:pt idx="28865">
                  <c:v>0.90697674418604601</c:v>
                </c:pt>
                <c:pt idx="28866">
                  <c:v>0.93023255813953398</c:v>
                </c:pt>
                <c:pt idx="28867">
                  <c:v>0.95348837209302295</c:v>
                </c:pt>
                <c:pt idx="28868">
                  <c:v>0.97674418604651103</c:v>
                </c:pt>
                <c:pt idx="28869">
                  <c:v>0</c:v>
                </c:pt>
                <c:pt idx="28870">
                  <c:v>1.42857142857142E-2</c:v>
                </c:pt>
                <c:pt idx="28871">
                  <c:v>2.8571428571428501E-2</c:v>
                </c:pt>
                <c:pt idx="28872">
                  <c:v>4.2857142857142802E-2</c:v>
                </c:pt>
                <c:pt idx="28873">
                  <c:v>5.7142857142857099E-2</c:v>
                </c:pt>
                <c:pt idx="28874">
                  <c:v>7.1428571428571397E-2</c:v>
                </c:pt>
                <c:pt idx="28875">
                  <c:v>8.5714285714285701E-2</c:v>
                </c:pt>
                <c:pt idx="28876">
                  <c:v>0.1</c:v>
                </c:pt>
                <c:pt idx="28877">
                  <c:v>0.114285714285714</c:v>
                </c:pt>
                <c:pt idx="28878">
                  <c:v>0.128571428571428</c:v>
                </c:pt>
                <c:pt idx="28879">
                  <c:v>0.14285714285714199</c:v>
                </c:pt>
                <c:pt idx="28880">
                  <c:v>0.157142857142857</c:v>
                </c:pt>
                <c:pt idx="28881">
                  <c:v>0.17142857142857101</c:v>
                </c:pt>
                <c:pt idx="28882">
                  <c:v>0.185714285714285</c:v>
                </c:pt>
                <c:pt idx="28883">
                  <c:v>0.2</c:v>
                </c:pt>
                <c:pt idx="28884">
                  <c:v>0.214285714285714</c:v>
                </c:pt>
                <c:pt idx="28885">
                  <c:v>0.22857142857142801</c:v>
                </c:pt>
                <c:pt idx="28886">
                  <c:v>0.24285714285714199</c:v>
                </c:pt>
                <c:pt idx="28887">
                  <c:v>0.25714285714285701</c:v>
                </c:pt>
                <c:pt idx="28888">
                  <c:v>0.27142857142857102</c:v>
                </c:pt>
                <c:pt idx="28889">
                  <c:v>0.28571428571428498</c:v>
                </c:pt>
                <c:pt idx="28890">
                  <c:v>0.3</c:v>
                </c:pt>
                <c:pt idx="28891">
                  <c:v>0.314285714285714</c:v>
                </c:pt>
                <c:pt idx="28892">
                  <c:v>0.32857142857142801</c:v>
                </c:pt>
                <c:pt idx="28893">
                  <c:v>0.34285714285714203</c:v>
                </c:pt>
                <c:pt idx="28894">
                  <c:v>0.35714285714285698</c:v>
                </c:pt>
                <c:pt idx="28895">
                  <c:v>0.371428571428571</c:v>
                </c:pt>
                <c:pt idx="28896">
                  <c:v>0.38571428571428501</c:v>
                </c:pt>
                <c:pt idx="28897">
                  <c:v>0.4</c:v>
                </c:pt>
                <c:pt idx="28898">
                  <c:v>0.41428571428571398</c:v>
                </c:pt>
                <c:pt idx="28899">
                  <c:v>0.42857142857142799</c:v>
                </c:pt>
                <c:pt idx="28900">
                  <c:v>0.44285714285714201</c:v>
                </c:pt>
                <c:pt idx="28901">
                  <c:v>0.45714285714285702</c:v>
                </c:pt>
                <c:pt idx="28902">
                  <c:v>0.47142857142857097</c:v>
                </c:pt>
                <c:pt idx="28903">
                  <c:v>0.48571428571428499</c:v>
                </c:pt>
                <c:pt idx="28904">
                  <c:v>0.5</c:v>
                </c:pt>
                <c:pt idx="28905">
                  <c:v>0.51428571428571401</c:v>
                </c:pt>
                <c:pt idx="28906">
                  <c:v>0.52857142857142803</c:v>
                </c:pt>
                <c:pt idx="28907">
                  <c:v>0.54285714285714204</c:v>
                </c:pt>
                <c:pt idx="28908">
                  <c:v>0.55714285714285705</c:v>
                </c:pt>
                <c:pt idx="28909">
                  <c:v>0.57142857142857095</c:v>
                </c:pt>
                <c:pt idx="28910">
                  <c:v>0.58571428571428497</c:v>
                </c:pt>
                <c:pt idx="28911">
                  <c:v>0.6</c:v>
                </c:pt>
                <c:pt idx="28912">
                  <c:v>0.61428571428571399</c:v>
                </c:pt>
                <c:pt idx="28913">
                  <c:v>0.628571428571428</c:v>
                </c:pt>
                <c:pt idx="28914">
                  <c:v>0.64285714285714202</c:v>
                </c:pt>
                <c:pt idx="28915">
                  <c:v>0.65714285714285703</c:v>
                </c:pt>
                <c:pt idx="28916">
                  <c:v>0.67142857142857104</c:v>
                </c:pt>
                <c:pt idx="28917">
                  <c:v>0.68571428571428505</c:v>
                </c:pt>
                <c:pt idx="28918">
                  <c:v>0.7</c:v>
                </c:pt>
                <c:pt idx="28919">
                  <c:v>0.71428571428571397</c:v>
                </c:pt>
                <c:pt idx="28920">
                  <c:v>0.72857142857142798</c:v>
                </c:pt>
                <c:pt idx="28921">
                  <c:v>0.74285714285714199</c:v>
                </c:pt>
                <c:pt idx="28922">
                  <c:v>0.75714285714285701</c:v>
                </c:pt>
                <c:pt idx="28923">
                  <c:v>0.77142857142857102</c:v>
                </c:pt>
                <c:pt idx="28924">
                  <c:v>0.78571428571428503</c:v>
                </c:pt>
                <c:pt idx="28925">
                  <c:v>0.8</c:v>
                </c:pt>
                <c:pt idx="28926">
                  <c:v>0.81428571428571395</c:v>
                </c:pt>
                <c:pt idx="28927">
                  <c:v>0.82857142857142796</c:v>
                </c:pt>
                <c:pt idx="28928">
                  <c:v>0.84285714285714197</c:v>
                </c:pt>
                <c:pt idx="28929">
                  <c:v>0.85714285714285698</c:v>
                </c:pt>
                <c:pt idx="28930">
                  <c:v>0.871428571428571</c:v>
                </c:pt>
                <c:pt idx="28931">
                  <c:v>0.88571428571428501</c:v>
                </c:pt>
                <c:pt idx="28932">
                  <c:v>0.9</c:v>
                </c:pt>
                <c:pt idx="28933">
                  <c:v>0.91428571428571404</c:v>
                </c:pt>
                <c:pt idx="28934">
                  <c:v>0.92857142857142805</c:v>
                </c:pt>
                <c:pt idx="28935">
                  <c:v>0.94285714285714195</c:v>
                </c:pt>
                <c:pt idx="28936">
                  <c:v>0.95714285714285696</c:v>
                </c:pt>
                <c:pt idx="28937">
                  <c:v>0.97142857142857097</c:v>
                </c:pt>
                <c:pt idx="28938">
                  <c:v>0.98571428571428499</c:v>
                </c:pt>
                <c:pt idx="28939">
                  <c:v>0</c:v>
                </c:pt>
                <c:pt idx="28940">
                  <c:v>0.02</c:v>
                </c:pt>
                <c:pt idx="28941">
                  <c:v>0.04</c:v>
                </c:pt>
                <c:pt idx="28942">
                  <c:v>0.06</c:v>
                </c:pt>
                <c:pt idx="28943">
                  <c:v>0.08</c:v>
                </c:pt>
                <c:pt idx="28944">
                  <c:v>0.1</c:v>
                </c:pt>
                <c:pt idx="28945">
                  <c:v>0.12</c:v>
                </c:pt>
                <c:pt idx="28946">
                  <c:v>0.14000000000000001</c:v>
                </c:pt>
                <c:pt idx="28947">
                  <c:v>0.16</c:v>
                </c:pt>
                <c:pt idx="28948">
                  <c:v>0.18</c:v>
                </c:pt>
                <c:pt idx="28949">
                  <c:v>0.2</c:v>
                </c:pt>
                <c:pt idx="28950">
                  <c:v>0.22</c:v>
                </c:pt>
                <c:pt idx="28951">
                  <c:v>0.24</c:v>
                </c:pt>
                <c:pt idx="28952">
                  <c:v>0.26</c:v>
                </c:pt>
                <c:pt idx="28953">
                  <c:v>0.28000000000000003</c:v>
                </c:pt>
                <c:pt idx="28954">
                  <c:v>0.3</c:v>
                </c:pt>
                <c:pt idx="28955">
                  <c:v>0.32</c:v>
                </c:pt>
                <c:pt idx="28956">
                  <c:v>0.34</c:v>
                </c:pt>
                <c:pt idx="28957">
                  <c:v>0.36</c:v>
                </c:pt>
                <c:pt idx="28958">
                  <c:v>0.38</c:v>
                </c:pt>
                <c:pt idx="28959">
                  <c:v>0.4</c:v>
                </c:pt>
                <c:pt idx="28960">
                  <c:v>0.42</c:v>
                </c:pt>
                <c:pt idx="28961">
                  <c:v>0.44</c:v>
                </c:pt>
                <c:pt idx="28962">
                  <c:v>0.46</c:v>
                </c:pt>
                <c:pt idx="28963">
                  <c:v>0.48</c:v>
                </c:pt>
                <c:pt idx="28964">
                  <c:v>0.5</c:v>
                </c:pt>
                <c:pt idx="28965">
                  <c:v>0.52</c:v>
                </c:pt>
                <c:pt idx="28966">
                  <c:v>0.54</c:v>
                </c:pt>
                <c:pt idx="28967">
                  <c:v>0.56000000000000005</c:v>
                </c:pt>
                <c:pt idx="28968">
                  <c:v>0.57999999999999996</c:v>
                </c:pt>
                <c:pt idx="28969">
                  <c:v>0.6</c:v>
                </c:pt>
                <c:pt idx="28970">
                  <c:v>0.62</c:v>
                </c:pt>
                <c:pt idx="28971">
                  <c:v>0.64</c:v>
                </c:pt>
                <c:pt idx="28972">
                  <c:v>0.66</c:v>
                </c:pt>
                <c:pt idx="28973">
                  <c:v>0.68</c:v>
                </c:pt>
                <c:pt idx="28974">
                  <c:v>0.7</c:v>
                </c:pt>
                <c:pt idx="28975">
                  <c:v>0.72</c:v>
                </c:pt>
                <c:pt idx="28976">
                  <c:v>0.74</c:v>
                </c:pt>
                <c:pt idx="28977">
                  <c:v>0.76</c:v>
                </c:pt>
                <c:pt idx="28978">
                  <c:v>0.78</c:v>
                </c:pt>
                <c:pt idx="28979">
                  <c:v>0.8</c:v>
                </c:pt>
                <c:pt idx="28980">
                  <c:v>0.82</c:v>
                </c:pt>
                <c:pt idx="28981">
                  <c:v>0.84</c:v>
                </c:pt>
                <c:pt idx="28982">
                  <c:v>0.86</c:v>
                </c:pt>
                <c:pt idx="28983">
                  <c:v>0.88</c:v>
                </c:pt>
                <c:pt idx="28984">
                  <c:v>0.9</c:v>
                </c:pt>
                <c:pt idx="28985">
                  <c:v>0.92</c:v>
                </c:pt>
                <c:pt idx="28986">
                  <c:v>0.94</c:v>
                </c:pt>
                <c:pt idx="28987">
                  <c:v>0.96</c:v>
                </c:pt>
                <c:pt idx="28988">
                  <c:v>0.98</c:v>
                </c:pt>
                <c:pt idx="28989">
                  <c:v>0</c:v>
                </c:pt>
                <c:pt idx="28990">
                  <c:v>6.25E-2</c:v>
                </c:pt>
                <c:pt idx="28991">
                  <c:v>0.125</c:v>
                </c:pt>
                <c:pt idx="28992">
                  <c:v>0.1875</c:v>
                </c:pt>
                <c:pt idx="28993">
                  <c:v>0.25</c:v>
                </c:pt>
                <c:pt idx="28994">
                  <c:v>0.3125</c:v>
                </c:pt>
                <c:pt idx="28995">
                  <c:v>0.375</c:v>
                </c:pt>
                <c:pt idx="28996">
                  <c:v>0.4375</c:v>
                </c:pt>
                <c:pt idx="28997">
                  <c:v>0.5</c:v>
                </c:pt>
                <c:pt idx="28998">
                  <c:v>0.5625</c:v>
                </c:pt>
                <c:pt idx="28999">
                  <c:v>0.625</c:v>
                </c:pt>
                <c:pt idx="29000">
                  <c:v>0.6875</c:v>
                </c:pt>
                <c:pt idx="29001">
                  <c:v>0.75</c:v>
                </c:pt>
                <c:pt idx="29002">
                  <c:v>0.8125</c:v>
                </c:pt>
                <c:pt idx="29003">
                  <c:v>0.875</c:v>
                </c:pt>
                <c:pt idx="29004">
                  <c:v>0.9375</c:v>
                </c:pt>
                <c:pt idx="29005">
                  <c:v>0</c:v>
                </c:pt>
                <c:pt idx="29006">
                  <c:v>8.3333333333333301E-2</c:v>
                </c:pt>
                <c:pt idx="29007">
                  <c:v>0.16666666666666599</c:v>
                </c:pt>
                <c:pt idx="29008">
                  <c:v>0.25</c:v>
                </c:pt>
                <c:pt idx="29009">
                  <c:v>0.33333333333333298</c:v>
                </c:pt>
                <c:pt idx="29010">
                  <c:v>0.41666666666666602</c:v>
                </c:pt>
                <c:pt idx="29011">
                  <c:v>0.5</c:v>
                </c:pt>
                <c:pt idx="29012">
                  <c:v>0.58333333333333304</c:v>
                </c:pt>
                <c:pt idx="29013">
                  <c:v>0.66666666666666596</c:v>
                </c:pt>
                <c:pt idx="29014">
                  <c:v>0.75</c:v>
                </c:pt>
                <c:pt idx="29015">
                  <c:v>0.83333333333333304</c:v>
                </c:pt>
                <c:pt idx="29016">
                  <c:v>0.91666666666666596</c:v>
                </c:pt>
                <c:pt idx="29017">
                  <c:v>0</c:v>
                </c:pt>
                <c:pt idx="29018">
                  <c:v>2.3809523809523801E-2</c:v>
                </c:pt>
                <c:pt idx="29019">
                  <c:v>4.7619047619047603E-2</c:v>
                </c:pt>
                <c:pt idx="29020">
                  <c:v>7.1428571428571397E-2</c:v>
                </c:pt>
                <c:pt idx="29021">
                  <c:v>9.5238095238095205E-2</c:v>
                </c:pt>
                <c:pt idx="29022">
                  <c:v>0.119047619047619</c:v>
                </c:pt>
                <c:pt idx="29023">
                  <c:v>0.14285714285714199</c:v>
                </c:pt>
                <c:pt idx="29024">
                  <c:v>0.16666666666666599</c:v>
                </c:pt>
                <c:pt idx="29025">
                  <c:v>0.19047619047618999</c:v>
                </c:pt>
                <c:pt idx="29026">
                  <c:v>0.214285714285714</c:v>
                </c:pt>
                <c:pt idx="29027">
                  <c:v>0.238095238095238</c:v>
                </c:pt>
                <c:pt idx="29028">
                  <c:v>0.26190476190476097</c:v>
                </c:pt>
                <c:pt idx="29029">
                  <c:v>0.28571428571428498</c:v>
                </c:pt>
                <c:pt idx="29030">
                  <c:v>0.30952380952380898</c:v>
                </c:pt>
                <c:pt idx="29031">
                  <c:v>0.33333333333333298</c:v>
                </c:pt>
                <c:pt idx="29032">
                  <c:v>0.35714285714285698</c:v>
                </c:pt>
                <c:pt idx="29033">
                  <c:v>0.38095238095237999</c:v>
                </c:pt>
                <c:pt idx="29034">
                  <c:v>0.40476190476190399</c:v>
                </c:pt>
                <c:pt idx="29035">
                  <c:v>0.42857142857142799</c:v>
                </c:pt>
                <c:pt idx="29036">
                  <c:v>0.452380952380952</c:v>
                </c:pt>
                <c:pt idx="29037">
                  <c:v>0.476190476190476</c:v>
                </c:pt>
                <c:pt idx="29038">
                  <c:v>0.5</c:v>
                </c:pt>
                <c:pt idx="29039">
                  <c:v>0.52380952380952295</c:v>
                </c:pt>
                <c:pt idx="29040">
                  <c:v>0.54761904761904701</c:v>
                </c:pt>
                <c:pt idx="29041">
                  <c:v>0.57142857142857095</c:v>
                </c:pt>
                <c:pt idx="29042">
                  <c:v>0.59523809523809501</c:v>
                </c:pt>
                <c:pt idx="29043">
                  <c:v>0.61904761904761896</c:v>
                </c:pt>
                <c:pt idx="29044">
                  <c:v>0.64285714285714202</c:v>
                </c:pt>
                <c:pt idx="29045">
                  <c:v>0.66666666666666596</c:v>
                </c:pt>
                <c:pt idx="29046">
                  <c:v>0.69047619047619002</c:v>
                </c:pt>
                <c:pt idx="29047">
                  <c:v>0.71428571428571397</c:v>
                </c:pt>
                <c:pt idx="29048">
                  <c:v>0.73809523809523803</c:v>
                </c:pt>
                <c:pt idx="29049">
                  <c:v>0.76190476190476097</c:v>
                </c:pt>
                <c:pt idx="29050">
                  <c:v>0.78571428571428503</c:v>
                </c:pt>
                <c:pt idx="29051">
                  <c:v>0.80952380952380898</c:v>
                </c:pt>
                <c:pt idx="29052">
                  <c:v>0.83333333333333304</c:v>
                </c:pt>
                <c:pt idx="29053">
                  <c:v>0.85714285714285698</c:v>
                </c:pt>
                <c:pt idx="29054">
                  <c:v>0.88095238095238004</c:v>
                </c:pt>
                <c:pt idx="29055">
                  <c:v>0.90476190476190399</c:v>
                </c:pt>
                <c:pt idx="29056">
                  <c:v>0.92857142857142805</c:v>
                </c:pt>
                <c:pt idx="29057">
                  <c:v>0.952380952380952</c:v>
                </c:pt>
                <c:pt idx="29058">
                  <c:v>0.97619047619047605</c:v>
                </c:pt>
                <c:pt idx="29059">
                  <c:v>0</c:v>
                </c:pt>
                <c:pt idx="29060">
                  <c:v>1.26582278481012E-2</c:v>
                </c:pt>
                <c:pt idx="29061">
                  <c:v>2.53164556962025E-2</c:v>
                </c:pt>
                <c:pt idx="29062">
                  <c:v>3.7974683544303799E-2</c:v>
                </c:pt>
                <c:pt idx="29063">
                  <c:v>5.0632911392405E-2</c:v>
                </c:pt>
                <c:pt idx="29064">
                  <c:v>6.3291139240506306E-2</c:v>
                </c:pt>
                <c:pt idx="29065">
                  <c:v>7.5949367088607597E-2</c:v>
                </c:pt>
                <c:pt idx="29066">
                  <c:v>8.8607594936708806E-2</c:v>
                </c:pt>
                <c:pt idx="29067">
                  <c:v>0.10126582278481</c:v>
                </c:pt>
                <c:pt idx="29068">
                  <c:v>0.113924050632911</c:v>
                </c:pt>
                <c:pt idx="29069">
                  <c:v>0.126582278481012</c:v>
                </c:pt>
                <c:pt idx="29070">
                  <c:v>0.139240506329113</c:v>
                </c:pt>
                <c:pt idx="29071">
                  <c:v>0.151898734177215</c:v>
                </c:pt>
                <c:pt idx="29072">
                  <c:v>0.164556962025316</c:v>
                </c:pt>
                <c:pt idx="29073">
                  <c:v>0.177215189873417</c:v>
                </c:pt>
                <c:pt idx="29074">
                  <c:v>0.189873417721519</c:v>
                </c:pt>
                <c:pt idx="29075">
                  <c:v>0.20253164556962</c:v>
                </c:pt>
                <c:pt idx="29076">
                  <c:v>0.215189873417721</c:v>
                </c:pt>
                <c:pt idx="29077">
                  <c:v>0.227848101265822</c:v>
                </c:pt>
                <c:pt idx="29078">
                  <c:v>0.240506329113924</c:v>
                </c:pt>
                <c:pt idx="29079">
                  <c:v>0.253164556962025</c:v>
                </c:pt>
                <c:pt idx="29080">
                  <c:v>0.265822784810126</c:v>
                </c:pt>
                <c:pt idx="29081">
                  <c:v>0.278481012658227</c:v>
                </c:pt>
                <c:pt idx="29082">
                  <c:v>0.291139240506329</c:v>
                </c:pt>
                <c:pt idx="29083">
                  <c:v>0.30379746835443</c:v>
                </c:pt>
                <c:pt idx="29084">
                  <c:v>0.316455696202531</c:v>
                </c:pt>
                <c:pt idx="29085">
                  <c:v>0.329113924050632</c:v>
                </c:pt>
                <c:pt idx="29086">
                  <c:v>0.341772151898734</c:v>
                </c:pt>
                <c:pt idx="29087">
                  <c:v>0.354430379746835</c:v>
                </c:pt>
                <c:pt idx="29088">
                  <c:v>0.367088607594936</c:v>
                </c:pt>
                <c:pt idx="29089">
                  <c:v>0.379746835443038</c:v>
                </c:pt>
                <c:pt idx="29090">
                  <c:v>0.392405063291139</c:v>
                </c:pt>
                <c:pt idx="29091">
                  <c:v>0.40506329113924</c:v>
                </c:pt>
                <c:pt idx="29092">
                  <c:v>0.417721518987341</c:v>
                </c:pt>
                <c:pt idx="29093">
                  <c:v>0.430379746835443</c:v>
                </c:pt>
                <c:pt idx="29094">
                  <c:v>0.443037974683544</c:v>
                </c:pt>
                <c:pt idx="29095">
                  <c:v>0.455696202531645</c:v>
                </c:pt>
                <c:pt idx="29096">
                  <c:v>0.468354430379746</c:v>
                </c:pt>
                <c:pt idx="29097">
                  <c:v>0.481012658227848</c:v>
                </c:pt>
                <c:pt idx="29098">
                  <c:v>0.493670886075949</c:v>
                </c:pt>
                <c:pt idx="29099">
                  <c:v>0.50632911392405</c:v>
                </c:pt>
                <c:pt idx="29100">
                  <c:v>0.518987341772151</c:v>
                </c:pt>
                <c:pt idx="29101">
                  <c:v>0.531645569620253</c:v>
                </c:pt>
                <c:pt idx="29102">
                  <c:v>0.544303797468354</c:v>
                </c:pt>
                <c:pt idx="29103">
                  <c:v>0.556962025316455</c:v>
                </c:pt>
                <c:pt idx="29104">
                  <c:v>0.569620253164557</c:v>
                </c:pt>
                <c:pt idx="29105">
                  <c:v>0.582278481012658</c:v>
                </c:pt>
                <c:pt idx="29106">
                  <c:v>0.594936708860759</c:v>
                </c:pt>
                <c:pt idx="29107">
                  <c:v>0.60759493670886</c:v>
                </c:pt>
                <c:pt idx="29108">
                  <c:v>0.620253164556962</c:v>
                </c:pt>
                <c:pt idx="29109">
                  <c:v>0.632911392405063</c:v>
                </c:pt>
                <c:pt idx="29110">
                  <c:v>0.645569620253164</c:v>
                </c:pt>
                <c:pt idx="29111">
                  <c:v>0.658227848101265</c:v>
                </c:pt>
                <c:pt idx="29112">
                  <c:v>0.670886075949367</c:v>
                </c:pt>
                <c:pt idx="29113">
                  <c:v>0.683544303797468</c:v>
                </c:pt>
                <c:pt idx="29114">
                  <c:v>0.696202531645569</c:v>
                </c:pt>
                <c:pt idx="29115">
                  <c:v>0.70886075949367</c:v>
                </c:pt>
                <c:pt idx="29116">
                  <c:v>0.721518987341772</c:v>
                </c:pt>
                <c:pt idx="29117">
                  <c:v>0.734177215189873</c:v>
                </c:pt>
                <c:pt idx="29118">
                  <c:v>0.746835443037974</c:v>
                </c:pt>
                <c:pt idx="29119">
                  <c:v>0.759493670886076</c:v>
                </c:pt>
                <c:pt idx="29120">
                  <c:v>0.772151898734177</c:v>
                </c:pt>
                <c:pt idx="29121">
                  <c:v>0.784810126582278</c:v>
                </c:pt>
                <c:pt idx="29122">
                  <c:v>0.797468354430379</c:v>
                </c:pt>
                <c:pt idx="29123">
                  <c:v>0.810126582278481</c:v>
                </c:pt>
                <c:pt idx="29124">
                  <c:v>0.822784810126582</c:v>
                </c:pt>
                <c:pt idx="29125">
                  <c:v>0.835443037974683</c:v>
                </c:pt>
                <c:pt idx="29126">
                  <c:v>0.848101265822784</c:v>
                </c:pt>
                <c:pt idx="29127">
                  <c:v>0.860759493670886</c:v>
                </c:pt>
                <c:pt idx="29128">
                  <c:v>0.873417721518987</c:v>
                </c:pt>
                <c:pt idx="29129">
                  <c:v>0.886075949367088</c:v>
                </c:pt>
                <c:pt idx="29130">
                  <c:v>0.898734177215189</c:v>
                </c:pt>
                <c:pt idx="29131">
                  <c:v>0.911392405063291</c:v>
                </c:pt>
                <c:pt idx="29132">
                  <c:v>0.924050632911392</c:v>
                </c:pt>
                <c:pt idx="29133">
                  <c:v>0.936708860759493</c:v>
                </c:pt>
                <c:pt idx="29134">
                  <c:v>0.949367088607594</c:v>
                </c:pt>
                <c:pt idx="29135">
                  <c:v>0.962025316455696</c:v>
                </c:pt>
                <c:pt idx="29136">
                  <c:v>0.974683544303797</c:v>
                </c:pt>
                <c:pt idx="29137">
                  <c:v>0.987341772151898</c:v>
                </c:pt>
                <c:pt idx="29138">
                  <c:v>0</c:v>
                </c:pt>
                <c:pt idx="29139">
                  <c:v>2.04081632653061E-2</c:v>
                </c:pt>
                <c:pt idx="29140">
                  <c:v>4.08163265306122E-2</c:v>
                </c:pt>
                <c:pt idx="29141">
                  <c:v>6.1224489795918297E-2</c:v>
                </c:pt>
                <c:pt idx="29142">
                  <c:v>8.16326530612244E-2</c:v>
                </c:pt>
                <c:pt idx="29143">
                  <c:v>0.10204081632653</c:v>
                </c:pt>
                <c:pt idx="29144">
                  <c:v>0.122448979591836</c:v>
                </c:pt>
                <c:pt idx="29145">
                  <c:v>0.14285714285714199</c:v>
                </c:pt>
                <c:pt idx="29146">
                  <c:v>0.163265306122448</c:v>
                </c:pt>
                <c:pt idx="29147">
                  <c:v>0.183673469387755</c:v>
                </c:pt>
                <c:pt idx="29148">
                  <c:v>0.20408163265306101</c:v>
                </c:pt>
                <c:pt idx="29149">
                  <c:v>0.22448979591836701</c:v>
                </c:pt>
                <c:pt idx="29150">
                  <c:v>0.24489795918367299</c:v>
                </c:pt>
                <c:pt idx="29151">
                  <c:v>0.265306122448979</c:v>
                </c:pt>
                <c:pt idx="29152">
                  <c:v>0.28571428571428498</c:v>
                </c:pt>
                <c:pt idx="29153">
                  <c:v>0.30612244897959101</c:v>
                </c:pt>
                <c:pt idx="29154">
                  <c:v>0.32653061224489699</c:v>
                </c:pt>
                <c:pt idx="29155">
                  <c:v>0.34693877551020402</c:v>
                </c:pt>
                <c:pt idx="29156">
                  <c:v>0.36734693877551</c:v>
                </c:pt>
                <c:pt idx="29157">
                  <c:v>0.38775510204081598</c:v>
                </c:pt>
                <c:pt idx="29158">
                  <c:v>0.40816326530612201</c:v>
                </c:pt>
                <c:pt idx="29159">
                  <c:v>0.42857142857142799</c:v>
                </c:pt>
                <c:pt idx="29160">
                  <c:v>0.44897959183673403</c:v>
                </c:pt>
                <c:pt idx="29161">
                  <c:v>0.46938775510204001</c:v>
                </c:pt>
                <c:pt idx="29162">
                  <c:v>0.48979591836734598</c:v>
                </c:pt>
                <c:pt idx="29163">
                  <c:v>0.51020408163265296</c:v>
                </c:pt>
                <c:pt idx="29164">
                  <c:v>0.530612244897959</c:v>
                </c:pt>
                <c:pt idx="29165">
                  <c:v>0.55102040816326503</c:v>
                </c:pt>
                <c:pt idx="29166">
                  <c:v>0.57142857142857095</c:v>
                </c:pt>
                <c:pt idx="29167">
                  <c:v>0.59183673469387699</c:v>
                </c:pt>
                <c:pt idx="29168">
                  <c:v>0.61224489795918302</c:v>
                </c:pt>
                <c:pt idx="29169">
                  <c:v>0.63265306122448906</c:v>
                </c:pt>
                <c:pt idx="29170">
                  <c:v>0.65306122448979498</c:v>
                </c:pt>
                <c:pt idx="29171">
                  <c:v>0.67346938775510201</c:v>
                </c:pt>
                <c:pt idx="29172">
                  <c:v>0.69387755102040805</c:v>
                </c:pt>
                <c:pt idx="29173">
                  <c:v>0.71428571428571397</c:v>
                </c:pt>
                <c:pt idx="29174">
                  <c:v>0.73469387755102</c:v>
                </c:pt>
                <c:pt idx="29175">
                  <c:v>0.75510204081632604</c:v>
                </c:pt>
                <c:pt idx="29176">
                  <c:v>0.77551020408163196</c:v>
                </c:pt>
                <c:pt idx="29177">
                  <c:v>0.79591836734693799</c:v>
                </c:pt>
                <c:pt idx="29178">
                  <c:v>0.81632653061224403</c:v>
                </c:pt>
                <c:pt idx="29179">
                  <c:v>0.83673469387755095</c:v>
                </c:pt>
                <c:pt idx="29180">
                  <c:v>0.85714285714285698</c:v>
                </c:pt>
                <c:pt idx="29181">
                  <c:v>0.87755102040816302</c:v>
                </c:pt>
                <c:pt idx="29182">
                  <c:v>0.89795918367346905</c:v>
                </c:pt>
                <c:pt idx="29183">
                  <c:v>0.91836734693877498</c:v>
                </c:pt>
                <c:pt idx="29184">
                  <c:v>0.93877551020408101</c:v>
                </c:pt>
                <c:pt idx="29185">
                  <c:v>0.95918367346938704</c:v>
                </c:pt>
                <c:pt idx="29186">
                  <c:v>0.97959183673469297</c:v>
                </c:pt>
                <c:pt idx="29187">
                  <c:v>0</c:v>
                </c:pt>
                <c:pt idx="29188">
                  <c:v>7.7519379844961196E-3</c:v>
                </c:pt>
                <c:pt idx="29189">
                  <c:v>1.5503875968992199E-2</c:v>
                </c:pt>
                <c:pt idx="29190">
                  <c:v>2.3255813953488299E-2</c:v>
                </c:pt>
                <c:pt idx="29191">
                  <c:v>3.1007751937984399E-2</c:v>
                </c:pt>
                <c:pt idx="29192">
                  <c:v>3.8759689922480599E-2</c:v>
                </c:pt>
                <c:pt idx="29193">
                  <c:v>4.6511627906976702E-2</c:v>
                </c:pt>
                <c:pt idx="29194">
                  <c:v>5.4263565891472798E-2</c:v>
                </c:pt>
                <c:pt idx="29195">
                  <c:v>6.2015503875968901E-2</c:v>
                </c:pt>
                <c:pt idx="29196">
                  <c:v>6.9767441860465101E-2</c:v>
                </c:pt>
                <c:pt idx="29197">
                  <c:v>7.7519379844961198E-2</c:v>
                </c:pt>
                <c:pt idx="29198">
                  <c:v>8.5271317829457294E-2</c:v>
                </c:pt>
                <c:pt idx="29199">
                  <c:v>9.3023255813953404E-2</c:v>
                </c:pt>
                <c:pt idx="29200">
                  <c:v>0.100775193798449</c:v>
                </c:pt>
                <c:pt idx="29201">
                  <c:v>0.108527131782945</c:v>
                </c:pt>
                <c:pt idx="29202">
                  <c:v>0.116279069767441</c:v>
                </c:pt>
                <c:pt idx="29203">
                  <c:v>0.124031007751937</c:v>
                </c:pt>
                <c:pt idx="29204">
                  <c:v>0.13178294573643401</c:v>
                </c:pt>
                <c:pt idx="29205">
                  <c:v>0.13953488372093001</c:v>
                </c:pt>
                <c:pt idx="29206">
                  <c:v>0.14728682170542601</c:v>
                </c:pt>
                <c:pt idx="29207">
                  <c:v>0.15503875968992201</c:v>
                </c:pt>
                <c:pt idx="29208">
                  <c:v>0.16279069767441801</c:v>
                </c:pt>
                <c:pt idx="29209">
                  <c:v>0.170542635658914</c:v>
                </c:pt>
                <c:pt idx="29210">
                  <c:v>0.17829457364341</c:v>
                </c:pt>
                <c:pt idx="29211">
                  <c:v>0.186046511627906</c:v>
                </c:pt>
                <c:pt idx="29212">
                  <c:v>0.193798449612403</c:v>
                </c:pt>
                <c:pt idx="29213">
                  <c:v>0.201550387596899</c:v>
                </c:pt>
                <c:pt idx="29214">
                  <c:v>0.209302325581395</c:v>
                </c:pt>
                <c:pt idx="29215">
                  <c:v>0.217054263565891</c:v>
                </c:pt>
                <c:pt idx="29216">
                  <c:v>0.224806201550387</c:v>
                </c:pt>
                <c:pt idx="29217">
                  <c:v>0.232558139534883</c:v>
                </c:pt>
                <c:pt idx="29218">
                  <c:v>0.240310077519379</c:v>
                </c:pt>
                <c:pt idx="29219">
                  <c:v>0.24806201550387499</c:v>
                </c:pt>
                <c:pt idx="29220">
                  <c:v>0.25581395348837199</c:v>
                </c:pt>
                <c:pt idx="29221">
                  <c:v>0.26356589147286802</c:v>
                </c:pt>
                <c:pt idx="29222">
                  <c:v>0.27131782945736399</c:v>
                </c:pt>
                <c:pt idx="29223">
                  <c:v>0.27906976744186002</c:v>
                </c:pt>
                <c:pt idx="29224">
                  <c:v>0.28682170542635599</c:v>
                </c:pt>
                <c:pt idx="29225">
                  <c:v>0.29457364341085202</c:v>
                </c:pt>
                <c:pt idx="29226">
                  <c:v>0.30232558139534799</c:v>
                </c:pt>
                <c:pt idx="29227">
                  <c:v>0.31007751937984401</c:v>
                </c:pt>
                <c:pt idx="29228">
                  <c:v>0.31782945736434098</c:v>
                </c:pt>
                <c:pt idx="29229">
                  <c:v>0.32558139534883701</c:v>
                </c:pt>
                <c:pt idx="29230">
                  <c:v>0.33333333333333298</c:v>
                </c:pt>
                <c:pt idx="29231">
                  <c:v>0.34108527131782901</c:v>
                </c:pt>
                <c:pt idx="29232">
                  <c:v>0.34883720930232498</c:v>
                </c:pt>
                <c:pt idx="29233">
                  <c:v>0.35658914728682101</c:v>
                </c:pt>
                <c:pt idx="29234">
                  <c:v>0.36434108527131698</c:v>
                </c:pt>
                <c:pt idx="29235">
                  <c:v>0.372093023255813</c:v>
                </c:pt>
                <c:pt idx="29236">
                  <c:v>0.37984496124030998</c:v>
                </c:pt>
                <c:pt idx="29237">
                  <c:v>0.387596899224806</c:v>
                </c:pt>
                <c:pt idx="29238">
                  <c:v>0.39534883720930197</c:v>
                </c:pt>
                <c:pt idx="29239">
                  <c:v>0.403100775193798</c:v>
                </c:pt>
                <c:pt idx="29240">
                  <c:v>0.41085271317829403</c:v>
                </c:pt>
                <c:pt idx="29241">
                  <c:v>0.41860465116279</c:v>
                </c:pt>
                <c:pt idx="29242">
                  <c:v>0.42635658914728602</c:v>
                </c:pt>
                <c:pt idx="29243">
                  <c:v>0.434108527131782</c:v>
                </c:pt>
                <c:pt idx="29244">
                  <c:v>0.44186046511627902</c:v>
                </c:pt>
                <c:pt idx="29245">
                  <c:v>0.44961240310077499</c:v>
                </c:pt>
                <c:pt idx="29246">
                  <c:v>0.45736434108527102</c:v>
                </c:pt>
                <c:pt idx="29247">
                  <c:v>0.46511627906976699</c:v>
                </c:pt>
                <c:pt idx="29248">
                  <c:v>0.47286821705426302</c:v>
                </c:pt>
                <c:pt idx="29249">
                  <c:v>0.48062015503875899</c:v>
                </c:pt>
                <c:pt idx="29250">
                  <c:v>0.48837209302325502</c:v>
                </c:pt>
                <c:pt idx="29251">
                  <c:v>0.49612403100775099</c:v>
                </c:pt>
                <c:pt idx="29252">
                  <c:v>0.50387596899224796</c:v>
                </c:pt>
                <c:pt idx="29253">
                  <c:v>0.51162790697674398</c:v>
                </c:pt>
                <c:pt idx="29254">
                  <c:v>0.51937984496124001</c:v>
                </c:pt>
                <c:pt idx="29255">
                  <c:v>0.52713178294573604</c:v>
                </c:pt>
                <c:pt idx="29256">
                  <c:v>0.53488372093023195</c:v>
                </c:pt>
                <c:pt idx="29257">
                  <c:v>0.54263565891472798</c:v>
                </c:pt>
                <c:pt idx="29258">
                  <c:v>0.55038759689922401</c:v>
                </c:pt>
                <c:pt idx="29259">
                  <c:v>0.55813953488372003</c:v>
                </c:pt>
                <c:pt idx="29260">
                  <c:v>0.56589147286821695</c:v>
                </c:pt>
                <c:pt idx="29261">
                  <c:v>0.57364341085271298</c:v>
                </c:pt>
                <c:pt idx="29262">
                  <c:v>0.581395348837209</c:v>
                </c:pt>
                <c:pt idx="29263">
                  <c:v>0.58914728682170503</c:v>
                </c:pt>
                <c:pt idx="29264">
                  <c:v>0.59689922480620095</c:v>
                </c:pt>
                <c:pt idx="29265">
                  <c:v>0.60465116279069697</c:v>
                </c:pt>
                <c:pt idx="29266">
                  <c:v>0.612403100775193</c:v>
                </c:pt>
                <c:pt idx="29267">
                  <c:v>0.62015503875968903</c:v>
                </c:pt>
                <c:pt idx="29268">
                  <c:v>0.62790697674418605</c:v>
                </c:pt>
                <c:pt idx="29269">
                  <c:v>0.63565891472868197</c:v>
                </c:pt>
                <c:pt idx="29270">
                  <c:v>0.64341085271317799</c:v>
                </c:pt>
                <c:pt idx="29271">
                  <c:v>0.65116279069767402</c:v>
                </c:pt>
                <c:pt idx="29272">
                  <c:v>0.65891472868217005</c:v>
                </c:pt>
                <c:pt idx="29273">
                  <c:v>0.66666666666666596</c:v>
                </c:pt>
                <c:pt idx="29274">
                  <c:v>0.67441860465116199</c:v>
                </c:pt>
                <c:pt idx="29275">
                  <c:v>0.68217054263565802</c:v>
                </c:pt>
                <c:pt idx="29276">
                  <c:v>0.68992248062015504</c:v>
                </c:pt>
                <c:pt idx="29277">
                  <c:v>0.69767441860465096</c:v>
                </c:pt>
                <c:pt idx="29278">
                  <c:v>0.70542635658914699</c:v>
                </c:pt>
                <c:pt idx="29279">
                  <c:v>0.71317829457364301</c:v>
                </c:pt>
                <c:pt idx="29280">
                  <c:v>0.72093023255813904</c:v>
                </c:pt>
                <c:pt idx="29281">
                  <c:v>0.72868217054263495</c:v>
                </c:pt>
                <c:pt idx="29282">
                  <c:v>0.73643410852713098</c:v>
                </c:pt>
                <c:pt idx="29283">
                  <c:v>0.74418604651162701</c:v>
                </c:pt>
                <c:pt idx="29284">
                  <c:v>0.75193798449612403</c:v>
                </c:pt>
                <c:pt idx="29285">
                  <c:v>0.75968992248061995</c:v>
                </c:pt>
                <c:pt idx="29286">
                  <c:v>0.76744186046511598</c:v>
                </c:pt>
                <c:pt idx="29287">
                  <c:v>0.775193798449612</c:v>
                </c:pt>
                <c:pt idx="29288">
                  <c:v>0.78294573643410803</c:v>
                </c:pt>
                <c:pt idx="29289">
                  <c:v>0.79069767441860395</c:v>
                </c:pt>
                <c:pt idx="29290">
                  <c:v>0.79844961240309997</c:v>
                </c:pt>
                <c:pt idx="29291">
                  <c:v>0.806201550387596</c:v>
                </c:pt>
                <c:pt idx="29292">
                  <c:v>0.81395348837209303</c:v>
                </c:pt>
                <c:pt idx="29293">
                  <c:v>0.82170542635658905</c:v>
                </c:pt>
                <c:pt idx="29294">
                  <c:v>0.82945736434108497</c:v>
                </c:pt>
                <c:pt idx="29295">
                  <c:v>0.837209302325581</c:v>
                </c:pt>
                <c:pt idx="29296">
                  <c:v>0.84496124031007702</c:v>
                </c:pt>
                <c:pt idx="29297">
                  <c:v>0.85271317829457305</c:v>
                </c:pt>
                <c:pt idx="29298">
                  <c:v>0.86046511627906896</c:v>
                </c:pt>
                <c:pt idx="29299">
                  <c:v>0.86821705426356499</c:v>
                </c:pt>
                <c:pt idx="29300">
                  <c:v>0.87596899224806202</c:v>
                </c:pt>
                <c:pt idx="29301">
                  <c:v>0.88372093023255804</c:v>
                </c:pt>
                <c:pt idx="29302">
                  <c:v>0.89147286821705396</c:v>
                </c:pt>
                <c:pt idx="29303">
                  <c:v>0.89922480620154999</c:v>
                </c:pt>
                <c:pt idx="29304">
                  <c:v>0.90697674418604601</c:v>
                </c:pt>
                <c:pt idx="29305">
                  <c:v>0.91472868217054204</c:v>
                </c:pt>
                <c:pt idx="29306">
                  <c:v>0.92248062015503796</c:v>
                </c:pt>
                <c:pt idx="29307">
                  <c:v>0.93023255813953398</c:v>
                </c:pt>
                <c:pt idx="29308">
                  <c:v>0.93798449612403101</c:v>
                </c:pt>
                <c:pt idx="29309">
                  <c:v>0.94573643410852704</c:v>
                </c:pt>
                <c:pt idx="29310">
                  <c:v>0.95348837209302295</c:v>
                </c:pt>
                <c:pt idx="29311">
                  <c:v>0.96124031007751898</c:v>
                </c:pt>
                <c:pt idx="29312">
                  <c:v>0.968992248062015</c:v>
                </c:pt>
                <c:pt idx="29313">
                  <c:v>0.97674418604651103</c:v>
                </c:pt>
                <c:pt idx="29314">
                  <c:v>0.98449612403100695</c:v>
                </c:pt>
                <c:pt idx="29315">
                  <c:v>0.99224806201550297</c:v>
                </c:pt>
                <c:pt idx="29316">
                  <c:v>0</c:v>
                </c:pt>
                <c:pt idx="29317">
                  <c:v>2.1276595744680799E-2</c:v>
                </c:pt>
                <c:pt idx="29318">
                  <c:v>4.2553191489361701E-2</c:v>
                </c:pt>
                <c:pt idx="29319">
                  <c:v>6.3829787234042507E-2</c:v>
                </c:pt>
                <c:pt idx="29320">
                  <c:v>8.5106382978723402E-2</c:v>
                </c:pt>
                <c:pt idx="29321">
                  <c:v>0.10638297872340401</c:v>
                </c:pt>
                <c:pt idx="29322">
                  <c:v>0.12765957446808501</c:v>
                </c:pt>
                <c:pt idx="29323">
                  <c:v>0.14893617021276501</c:v>
                </c:pt>
                <c:pt idx="29324">
                  <c:v>0.170212765957446</c:v>
                </c:pt>
                <c:pt idx="29325">
                  <c:v>0.19148936170212699</c:v>
                </c:pt>
                <c:pt idx="29326">
                  <c:v>0.21276595744680801</c:v>
                </c:pt>
                <c:pt idx="29327">
                  <c:v>0.23404255319148901</c:v>
                </c:pt>
                <c:pt idx="29328">
                  <c:v>0.25531914893617003</c:v>
                </c:pt>
                <c:pt idx="29329">
                  <c:v>0.27659574468085102</c:v>
                </c:pt>
                <c:pt idx="29330">
                  <c:v>0.29787234042553101</c:v>
                </c:pt>
                <c:pt idx="29331">
                  <c:v>0.31914893617021201</c:v>
                </c:pt>
                <c:pt idx="29332">
                  <c:v>0.340425531914893</c:v>
                </c:pt>
                <c:pt idx="29333">
                  <c:v>0.36170212765957399</c:v>
                </c:pt>
                <c:pt idx="29334">
                  <c:v>0.38297872340425498</c:v>
                </c:pt>
                <c:pt idx="29335">
                  <c:v>0.40425531914893598</c:v>
                </c:pt>
                <c:pt idx="29336">
                  <c:v>0.42553191489361702</c:v>
                </c:pt>
                <c:pt idx="29337">
                  <c:v>0.44680851063829702</c:v>
                </c:pt>
                <c:pt idx="29338">
                  <c:v>0.46808510638297801</c:v>
                </c:pt>
                <c:pt idx="29339">
                  <c:v>0.489361702127659</c:v>
                </c:pt>
                <c:pt idx="29340">
                  <c:v>0.51063829787234005</c:v>
                </c:pt>
                <c:pt idx="29341">
                  <c:v>0.53191489361702105</c:v>
                </c:pt>
                <c:pt idx="29342">
                  <c:v>0.55319148936170204</c:v>
                </c:pt>
                <c:pt idx="29343">
                  <c:v>0.57446808510638303</c:v>
                </c:pt>
                <c:pt idx="29344">
                  <c:v>0.59574468085106302</c:v>
                </c:pt>
                <c:pt idx="29345">
                  <c:v>0.61702127659574402</c:v>
                </c:pt>
                <c:pt idx="29346">
                  <c:v>0.63829787234042501</c:v>
                </c:pt>
                <c:pt idx="29347">
                  <c:v>0.659574468085106</c:v>
                </c:pt>
                <c:pt idx="29348">
                  <c:v>0.680851063829787</c:v>
                </c:pt>
                <c:pt idx="29349">
                  <c:v>0.70212765957446799</c:v>
                </c:pt>
                <c:pt idx="29350">
                  <c:v>0.72340425531914898</c:v>
                </c:pt>
                <c:pt idx="29351">
                  <c:v>0.74468085106382897</c:v>
                </c:pt>
                <c:pt idx="29352">
                  <c:v>0.76595744680850997</c:v>
                </c:pt>
                <c:pt idx="29353">
                  <c:v>0.78723404255319096</c:v>
                </c:pt>
                <c:pt idx="29354">
                  <c:v>0.80851063829787195</c:v>
                </c:pt>
                <c:pt idx="29355">
                  <c:v>0.82978723404255295</c:v>
                </c:pt>
                <c:pt idx="29356">
                  <c:v>0.85106382978723405</c:v>
                </c:pt>
                <c:pt idx="29357">
                  <c:v>0.87234042553191404</c:v>
                </c:pt>
                <c:pt idx="29358">
                  <c:v>0.89361702127659504</c:v>
                </c:pt>
                <c:pt idx="29359">
                  <c:v>0.91489361702127603</c:v>
                </c:pt>
                <c:pt idx="29360">
                  <c:v>0.93617021276595702</c:v>
                </c:pt>
                <c:pt idx="29361">
                  <c:v>0.95744680851063801</c:v>
                </c:pt>
                <c:pt idx="29362">
                  <c:v>0.97872340425531901</c:v>
                </c:pt>
                <c:pt idx="29363">
                  <c:v>0</c:v>
                </c:pt>
                <c:pt idx="29364">
                  <c:v>1.2820512820512799E-2</c:v>
                </c:pt>
                <c:pt idx="29365">
                  <c:v>2.5641025641025599E-2</c:v>
                </c:pt>
                <c:pt idx="29366">
                  <c:v>3.8461538461538401E-2</c:v>
                </c:pt>
                <c:pt idx="29367">
                  <c:v>5.1282051282051197E-2</c:v>
                </c:pt>
                <c:pt idx="29368">
                  <c:v>6.4102564102564097E-2</c:v>
                </c:pt>
                <c:pt idx="29369">
                  <c:v>7.69230769230769E-2</c:v>
                </c:pt>
                <c:pt idx="29370">
                  <c:v>8.9743589743589702E-2</c:v>
                </c:pt>
                <c:pt idx="29371">
                  <c:v>0.10256410256410201</c:v>
                </c:pt>
                <c:pt idx="29372">
                  <c:v>0.115384615384615</c:v>
                </c:pt>
                <c:pt idx="29373">
                  <c:v>0.128205128205128</c:v>
                </c:pt>
                <c:pt idx="29374">
                  <c:v>0.141025641025641</c:v>
                </c:pt>
                <c:pt idx="29375">
                  <c:v>0.15384615384615299</c:v>
                </c:pt>
                <c:pt idx="29376">
                  <c:v>0.16666666666666599</c:v>
                </c:pt>
                <c:pt idx="29377">
                  <c:v>0.17948717948717899</c:v>
                </c:pt>
                <c:pt idx="29378">
                  <c:v>0.19230769230769201</c:v>
                </c:pt>
                <c:pt idx="29379">
                  <c:v>0.20512820512820501</c:v>
                </c:pt>
                <c:pt idx="29380">
                  <c:v>0.21794871794871701</c:v>
                </c:pt>
                <c:pt idx="29381">
                  <c:v>0.23076923076923</c:v>
                </c:pt>
                <c:pt idx="29382">
                  <c:v>0.243589743589743</c:v>
                </c:pt>
                <c:pt idx="29383">
                  <c:v>0.256410256410256</c:v>
                </c:pt>
                <c:pt idx="29384">
                  <c:v>0.269230769230769</c:v>
                </c:pt>
                <c:pt idx="29385">
                  <c:v>0.28205128205128199</c:v>
                </c:pt>
                <c:pt idx="29386">
                  <c:v>0.29487179487179399</c:v>
                </c:pt>
                <c:pt idx="29387">
                  <c:v>0.30769230769230699</c:v>
                </c:pt>
                <c:pt idx="29388">
                  <c:v>0.32051282051281998</c:v>
                </c:pt>
                <c:pt idx="29389">
                  <c:v>0.33333333333333298</c:v>
                </c:pt>
                <c:pt idx="29390">
                  <c:v>0.34615384615384598</c:v>
                </c:pt>
                <c:pt idx="29391">
                  <c:v>0.35897435897435898</c:v>
                </c:pt>
                <c:pt idx="29392">
                  <c:v>0.37179487179487097</c:v>
                </c:pt>
                <c:pt idx="29393">
                  <c:v>0.38461538461538403</c:v>
                </c:pt>
                <c:pt idx="29394">
                  <c:v>0.39743589743589702</c:v>
                </c:pt>
                <c:pt idx="29395">
                  <c:v>0.41025641025641002</c:v>
                </c:pt>
                <c:pt idx="29396">
                  <c:v>0.42307692307692302</c:v>
                </c:pt>
                <c:pt idx="29397">
                  <c:v>0.43589743589743501</c:v>
                </c:pt>
                <c:pt idx="29398">
                  <c:v>0.44871794871794801</c:v>
                </c:pt>
                <c:pt idx="29399">
                  <c:v>0.46153846153846101</c:v>
                </c:pt>
                <c:pt idx="29400">
                  <c:v>0.47435897435897401</c:v>
                </c:pt>
                <c:pt idx="29401">
                  <c:v>0.487179487179487</c:v>
                </c:pt>
                <c:pt idx="29402">
                  <c:v>0.5</c:v>
                </c:pt>
                <c:pt idx="29403">
                  <c:v>0.512820512820512</c:v>
                </c:pt>
                <c:pt idx="29404">
                  <c:v>0.52564102564102499</c:v>
                </c:pt>
                <c:pt idx="29405">
                  <c:v>0.53846153846153799</c:v>
                </c:pt>
                <c:pt idx="29406">
                  <c:v>0.55128205128205099</c:v>
                </c:pt>
                <c:pt idx="29407">
                  <c:v>0.56410256410256399</c:v>
                </c:pt>
                <c:pt idx="29408">
                  <c:v>0.57692307692307598</c:v>
                </c:pt>
                <c:pt idx="29409">
                  <c:v>0.58974358974358898</c:v>
                </c:pt>
                <c:pt idx="29410">
                  <c:v>0.60256410256410198</c:v>
                </c:pt>
                <c:pt idx="29411">
                  <c:v>0.61538461538461497</c:v>
                </c:pt>
                <c:pt idx="29412">
                  <c:v>0.62820512820512797</c:v>
                </c:pt>
                <c:pt idx="29413">
                  <c:v>0.64102564102564097</c:v>
                </c:pt>
                <c:pt idx="29414">
                  <c:v>0.65384615384615297</c:v>
                </c:pt>
                <c:pt idx="29415">
                  <c:v>0.66666666666666596</c:v>
                </c:pt>
                <c:pt idx="29416">
                  <c:v>0.67948717948717896</c:v>
                </c:pt>
                <c:pt idx="29417">
                  <c:v>0.69230769230769196</c:v>
                </c:pt>
                <c:pt idx="29418">
                  <c:v>0.70512820512820495</c:v>
                </c:pt>
                <c:pt idx="29419">
                  <c:v>0.71794871794871795</c:v>
                </c:pt>
                <c:pt idx="29420">
                  <c:v>0.73076923076922995</c:v>
                </c:pt>
                <c:pt idx="29421">
                  <c:v>0.74358974358974295</c:v>
                </c:pt>
                <c:pt idx="29422">
                  <c:v>0.75641025641025605</c:v>
                </c:pt>
                <c:pt idx="29423">
                  <c:v>0.76923076923076905</c:v>
                </c:pt>
                <c:pt idx="29424">
                  <c:v>0.78205128205128205</c:v>
                </c:pt>
                <c:pt idx="29425">
                  <c:v>0.79487179487179405</c:v>
                </c:pt>
                <c:pt idx="29426">
                  <c:v>0.80769230769230704</c:v>
                </c:pt>
                <c:pt idx="29427">
                  <c:v>0.82051282051282004</c:v>
                </c:pt>
                <c:pt idx="29428">
                  <c:v>0.83333333333333304</c:v>
                </c:pt>
                <c:pt idx="29429">
                  <c:v>0.84615384615384603</c:v>
                </c:pt>
                <c:pt idx="29430">
                  <c:v>0.85897435897435803</c:v>
                </c:pt>
                <c:pt idx="29431">
                  <c:v>0.87179487179487103</c:v>
                </c:pt>
                <c:pt idx="29432">
                  <c:v>0.88461538461538403</c:v>
                </c:pt>
                <c:pt idx="29433">
                  <c:v>0.89743589743589702</c:v>
                </c:pt>
                <c:pt idx="29434">
                  <c:v>0.91025641025641002</c:v>
                </c:pt>
                <c:pt idx="29435">
                  <c:v>0.92307692307692302</c:v>
                </c:pt>
                <c:pt idx="29436">
                  <c:v>0.93589743589743501</c:v>
                </c:pt>
                <c:pt idx="29437">
                  <c:v>0.94871794871794801</c:v>
                </c:pt>
                <c:pt idx="29438">
                  <c:v>0.96153846153846101</c:v>
                </c:pt>
                <c:pt idx="29439">
                  <c:v>0.97435897435897401</c:v>
                </c:pt>
                <c:pt idx="29440">
                  <c:v>0.987179487179487</c:v>
                </c:pt>
                <c:pt idx="29441">
                  <c:v>0</c:v>
                </c:pt>
                <c:pt idx="29442">
                  <c:v>1.35135135135135E-2</c:v>
                </c:pt>
                <c:pt idx="29443">
                  <c:v>2.7027027027027001E-2</c:v>
                </c:pt>
                <c:pt idx="29444">
                  <c:v>4.0540540540540501E-2</c:v>
                </c:pt>
                <c:pt idx="29445">
                  <c:v>5.4054054054054002E-2</c:v>
                </c:pt>
                <c:pt idx="29446">
                  <c:v>6.7567567567567502E-2</c:v>
                </c:pt>
                <c:pt idx="29447">
                  <c:v>8.1081081081081002E-2</c:v>
                </c:pt>
                <c:pt idx="29448">
                  <c:v>9.45945945945946E-2</c:v>
                </c:pt>
                <c:pt idx="29449">
                  <c:v>0.108108108108108</c:v>
                </c:pt>
                <c:pt idx="29450">
                  <c:v>0.121621621621621</c:v>
                </c:pt>
                <c:pt idx="29451">
                  <c:v>0.135135135135135</c:v>
                </c:pt>
                <c:pt idx="29452">
                  <c:v>0.14864864864864799</c:v>
                </c:pt>
                <c:pt idx="29453">
                  <c:v>0.162162162162162</c:v>
                </c:pt>
                <c:pt idx="29454">
                  <c:v>0.17567567567567499</c:v>
                </c:pt>
                <c:pt idx="29455">
                  <c:v>0.18918918918918901</c:v>
                </c:pt>
                <c:pt idx="29456">
                  <c:v>0.20270270270270199</c:v>
                </c:pt>
                <c:pt idx="29457">
                  <c:v>0.21621621621621601</c:v>
                </c:pt>
                <c:pt idx="29458">
                  <c:v>0.22972972972972899</c:v>
                </c:pt>
                <c:pt idx="29459">
                  <c:v>0.24324324324324301</c:v>
                </c:pt>
                <c:pt idx="29460">
                  <c:v>0.25675675675675602</c:v>
                </c:pt>
                <c:pt idx="29461">
                  <c:v>0.27027027027027001</c:v>
                </c:pt>
                <c:pt idx="29462">
                  <c:v>0.28378378378378299</c:v>
                </c:pt>
                <c:pt idx="29463">
                  <c:v>0.29729729729729698</c:v>
                </c:pt>
                <c:pt idx="29464">
                  <c:v>0.31081081081081002</c:v>
                </c:pt>
                <c:pt idx="29465">
                  <c:v>0.32432432432432401</c:v>
                </c:pt>
                <c:pt idx="29466">
                  <c:v>0.337837837837837</c:v>
                </c:pt>
                <c:pt idx="29467">
                  <c:v>0.35135135135135098</c:v>
                </c:pt>
                <c:pt idx="29468">
                  <c:v>0.36486486486486402</c:v>
                </c:pt>
                <c:pt idx="29469">
                  <c:v>0.37837837837837801</c:v>
                </c:pt>
                <c:pt idx="29470">
                  <c:v>0.391891891891891</c:v>
                </c:pt>
                <c:pt idx="29471">
                  <c:v>0.40540540540540498</c:v>
                </c:pt>
                <c:pt idx="29472">
                  <c:v>0.41891891891891803</c:v>
                </c:pt>
                <c:pt idx="29473">
                  <c:v>0.43243243243243201</c:v>
                </c:pt>
                <c:pt idx="29474">
                  <c:v>0.445945945945945</c:v>
                </c:pt>
                <c:pt idx="29475">
                  <c:v>0.45945945945945899</c:v>
                </c:pt>
                <c:pt idx="29476">
                  <c:v>0.47297297297297197</c:v>
                </c:pt>
                <c:pt idx="29477">
                  <c:v>0.48648648648648601</c:v>
                </c:pt>
                <c:pt idx="29478">
                  <c:v>0.5</c:v>
                </c:pt>
                <c:pt idx="29479">
                  <c:v>0.51351351351351304</c:v>
                </c:pt>
                <c:pt idx="29480">
                  <c:v>0.52702702702702697</c:v>
                </c:pt>
                <c:pt idx="29481">
                  <c:v>0.54054054054054002</c:v>
                </c:pt>
                <c:pt idx="29482">
                  <c:v>0.55405405405405395</c:v>
                </c:pt>
                <c:pt idx="29483">
                  <c:v>0.56756756756756699</c:v>
                </c:pt>
                <c:pt idx="29484">
                  <c:v>0.58108108108108103</c:v>
                </c:pt>
                <c:pt idx="29485">
                  <c:v>0.59459459459459396</c:v>
                </c:pt>
                <c:pt idx="29486">
                  <c:v>0.608108108108108</c:v>
                </c:pt>
                <c:pt idx="29487">
                  <c:v>0.62162162162162105</c:v>
                </c:pt>
                <c:pt idx="29488">
                  <c:v>0.63513513513513498</c:v>
                </c:pt>
                <c:pt idx="29489">
                  <c:v>0.64864864864864802</c:v>
                </c:pt>
                <c:pt idx="29490">
                  <c:v>0.66216216216216195</c:v>
                </c:pt>
                <c:pt idx="29491">
                  <c:v>0.67567567567567499</c:v>
                </c:pt>
                <c:pt idx="29492">
                  <c:v>0.68918918918918903</c:v>
                </c:pt>
                <c:pt idx="29493">
                  <c:v>0.70270270270270196</c:v>
                </c:pt>
                <c:pt idx="29494">
                  <c:v>0.71621621621621601</c:v>
                </c:pt>
                <c:pt idx="29495">
                  <c:v>0.72972972972972905</c:v>
                </c:pt>
                <c:pt idx="29496">
                  <c:v>0.74324324324324298</c:v>
                </c:pt>
                <c:pt idx="29497">
                  <c:v>0.75675675675675602</c:v>
                </c:pt>
                <c:pt idx="29498">
                  <c:v>0.77027027027026995</c:v>
                </c:pt>
                <c:pt idx="29499">
                  <c:v>0.78378378378378299</c:v>
                </c:pt>
                <c:pt idx="29500">
                  <c:v>0.79729729729729704</c:v>
                </c:pt>
                <c:pt idx="29501">
                  <c:v>0.81081081081080997</c:v>
                </c:pt>
                <c:pt idx="29502">
                  <c:v>0.82432432432432401</c:v>
                </c:pt>
                <c:pt idx="29503">
                  <c:v>0.83783783783783705</c:v>
                </c:pt>
                <c:pt idx="29504">
                  <c:v>0.85135135135135098</c:v>
                </c:pt>
                <c:pt idx="29505">
                  <c:v>0.86486486486486402</c:v>
                </c:pt>
                <c:pt idx="29506">
                  <c:v>0.87837837837837796</c:v>
                </c:pt>
                <c:pt idx="29507">
                  <c:v>0.891891891891891</c:v>
                </c:pt>
                <c:pt idx="29508">
                  <c:v>0.90540540540540504</c:v>
                </c:pt>
                <c:pt idx="29509">
                  <c:v>0.91891891891891897</c:v>
                </c:pt>
                <c:pt idx="29510">
                  <c:v>0.93243243243243201</c:v>
                </c:pt>
                <c:pt idx="29511">
                  <c:v>0.94594594594594505</c:v>
                </c:pt>
                <c:pt idx="29512">
                  <c:v>0.95945945945945899</c:v>
                </c:pt>
                <c:pt idx="29513">
                  <c:v>0.97297297297297303</c:v>
                </c:pt>
                <c:pt idx="29514">
                  <c:v>0.98648648648648596</c:v>
                </c:pt>
                <c:pt idx="29515">
                  <c:v>0</c:v>
                </c:pt>
                <c:pt idx="29516">
                  <c:v>3.4482758620689599E-2</c:v>
                </c:pt>
                <c:pt idx="29517">
                  <c:v>6.8965517241379296E-2</c:v>
                </c:pt>
                <c:pt idx="29518">
                  <c:v>0.10344827586206801</c:v>
                </c:pt>
                <c:pt idx="29519">
                  <c:v>0.13793103448275801</c:v>
                </c:pt>
                <c:pt idx="29520">
                  <c:v>0.17241379310344801</c:v>
                </c:pt>
                <c:pt idx="29521">
                  <c:v>0.20689655172413701</c:v>
                </c:pt>
                <c:pt idx="29522">
                  <c:v>0.24137931034482701</c:v>
                </c:pt>
                <c:pt idx="29523">
                  <c:v>0.27586206896551702</c:v>
                </c:pt>
                <c:pt idx="29524">
                  <c:v>0.31034482758620602</c:v>
                </c:pt>
                <c:pt idx="29525">
                  <c:v>0.34482758620689602</c:v>
                </c:pt>
                <c:pt idx="29526">
                  <c:v>0.37931034482758602</c:v>
                </c:pt>
                <c:pt idx="29527">
                  <c:v>0.41379310344827502</c:v>
                </c:pt>
                <c:pt idx="29528">
                  <c:v>0.44827586206896503</c:v>
                </c:pt>
                <c:pt idx="29529">
                  <c:v>0.48275862068965503</c:v>
                </c:pt>
                <c:pt idx="29530">
                  <c:v>0.51724137931034397</c:v>
                </c:pt>
                <c:pt idx="29531">
                  <c:v>0.55172413793103403</c:v>
                </c:pt>
                <c:pt idx="29532">
                  <c:v>0.58620689655172398</c:v>
                </c:pt>
                <c:pt idx="29533">
                  <c:v>0.62068965517241304</c:v>
                </c:pt>
                <c:pt idx="29534">
                  <c:v>0.65517241379310298</c:v>
                </c:pt>
                <c:pt idx="29535">
                  <c:v>0.68965517241379304</c:v>
                </c:pt>
                <c:pt idx="29536">
                  <c:v>0.72413793103448199</c:v>
                </c:pt>
                <c:pt idx="29537">
                  <c:v>0.75862068965517204</c:v>
                </c:pt>
                <c:pt idx="29538">
                  <c:v>0.79310344827586199</c:v>
                </c:pt>
                <c:pt idx="29539">
                  <c:v>0.82758620689655105</c:v>
                </c:pt>
                <c:pt idx="29540">
                  <c:v>0.86206896551724099</c:v>
                </c:pt>
                <c:pt idx="29541">
                  <c:v>0.89655172413793105</c:v>
                </c:pt>
                <c:pt idx="29542">
                  <c:v>0.93103448275862</c:v>
                </c:pt>
                <c:pt idx="29543">
                  <c:v>0.96551724137931005</c:v>
                </c:pt>
                <c:pt idx="29544">
                  <c:v>0</c:v>
                </c:pt>
                <c:pt idx="29545">
                  <c:v>3.5714285714285698E-2</c:v>
                </c:pt>
                <c:pt idx="29546">
                  <c:v>7.1428571428571397E-2</c:v>
                </c:pt>
                <c:pt idx="29547">
                  <c:v>0.107142857142857</c:v>
                </c:pt>
                <c:pt idx="29548">
                  <c:v>0.14285714285714199</c:v>
                </c:pt>
                <c:pt idx="29549">
                  <c:v>0.17857142857142799</c:v>
                </c:pt>
                <c:pt idx="29550">
                  <c:v>0.214285714285714</c:v>
                </c:pt>
                <c:pt idx="29551">
                  <c:v>0.25</c:v>
                </c:pt>
                <c:pt idx="29552">
                  <c:v>0.28571428571428498</c:v>
                </c:pt>
                <c:pt idx="29553">
                  <c:v>0.32142857142857101</c:v>
                </c:pt>
                <c:pt idx="29554">
                  <c:v>0.35714285714285698</c:v>
                </c:pt>
                <c:pt idx="29555">
                  <c:v>0.39285714285714202</c:v>
                </c:pt>
                <c:pt idx="29556">
                  <c:v>0.42857142857142799</c:v>
                </c:pt>
                <c:pt idx="29557">
                  <c:v>0.46428571428571402</c:v>
                </c:pt>
                <c:pt idx="29558">
                  <c:v>0.5</c:v>
                </c:pt>
                <c:pt idx="29559">
                  <c:v>0.53571428571428503</c:v>
                </c:pt>
                <c:pt idx="29560">
                  <c:v>0.57142857142857095</c:v>
                </c:pt>
                <c:pt idx="29561">
                  <c:v>0.60714285714285698</c:v>
                </c:pt>
                <c:pt idx="29562">
                  <c:v>0.64285714285714202</c:v>
                </c:pt>
                <c:pt idx="29563">
                  <c:v>0.67857142857142805</c:v>
                </c:pt>
                <c:pt idx="29564">
                  <c:v>0.71428571428571397</c:v>
                </c:pt>
                <c:pt idx="29565">
                  <c:v>0.75</c:v>
                </c:pt>
                <c:pt idx="29566">
                  <c:v>0.78571428571428503</c:v>
                </c:pt>
                <c:pt idx="29567">
                  <c:v>0.82142857142857095</c:v>
                </c:pt>
                <c:pt idx="29568">
                  <c:v>0.85714285714285698</c:v>
                </c:pt>
                <c:pt idx="29569">
                  <c:v>0.89285714285714202</c:v>
                </c:pt>
                <c:pt idx="29570">
                  <c:v>0.92857142857142805</c:v>
                </c:pt>
                <c:pt idx="29571">
                  <c:v>0.96428571428571397</c:v>
                </c:pt>
                <c:pt idx="29572">
                  <c:v>0</c:v>
                </c:pt>
                <c:pt idx="29573">
                  <c:v>2.5000000000000001E-2</c:v>
                </c:pt>
                <c:pt idx="29574">
                  <c:v>0.05</c:v>
                </c:pt>
                <c:pt idx="29575">
                  <c:v>7.4999999999999997E-2</c:v>
                </c:pt>
                <c:pt idx="29576">
                  <c:v>0.1</c:v>
                </c:pt>
                <c:pt idx="29577">
                  <c:v>0.125</c:v>
                </c:pt>
                <c:pt idx="29578">
                  <c:v>0.15</c:v>
                </c:pt>
                <c:pt idx="29579">
                  <c:v>0.17499999999999999</c:v>
                </c:pt>
                <c:pt idx="29580">
                  <c:v>0.2</c:v>
                </c:pt>
                <c:pt idx="29581">
                  <c:v>0.22500000000000001</c:v>
                </c:pt>
                <c:pt idx="29582">
                  <c:v>0.25</c:v>
                </c:pt>
                <c:pt idx="29583">
                  <c:v>0.27500000000000002</c:v>
                </c:pt>
                <c:pt idx="29584">
                  <c:v>0.3</c:v>
                </c:pt>
                <c:pt idx="29585">
                  <c:v>0.32500000000000001</c:v>
                </c:pt>
                <c:pt idx="29586">
                  <c:v>0.35</c:v>
                </c:pt>
                <c:pt idx="29587">
                  <c:v>0.375</c:v>
                </c:pt>
                <c:pt idx="29588">
                  <c:v>0.4</c:v>
                </c:pt>
                <c:pt idx="29589">
                  <c:v>0.42499999999999999</c:v>
                </c:pt>
                <c:pt idx="29590">
                  <c:v>0.45</c:v>
                </c:pt>
                <c:pt idx="29591">
                  <c:v>0.47499999999999998</c:v>
                </c:pt>
                <c:pt idx="29592">
                  <c:v>0.5</c:v>
                </c:pt>
                <c:pt idx="29593">
                  <c:v>0.52500000000000002</c:v>
                </c:pt>
                <c:pt idx="29594">
                  <c:v>0.55000000000000004</c:v>
                </c:pt>
                <c:pt idx="29595">
                  <c:v>0.57499999999999996</c:v>
                </c:pt>
                <c:pt idx="29596">
                  <c:v>0.6</c:v>
                </c:pt>
                <c:pt idx="29597">
                  <c:v>0.625</c:v>
                </c:pt>
                <c:pt idx="29598">
                  <c:v>0.65</c:v>
                </c:pt>
                <c:pt idx="29599">
                  <c:v>0.67500000000000004</c:v>
                </c:pt>
                <c:pt idx="29600">
                  <c:v>0.7</c:v>
                </c:pt>
                <c:pt idx="29601">
                  <c:v>0.72499999999999998</c:v>
                </c:pt>
                <c:pt idx="29602">
                  <c:v>0.75</c:v>
                </c:pt>
                <c:pt idx="29603">
                  <c:v>0.77500000000000002</c:v>
                </c:pt>
                <c:pt idx="29604">
                  <c:v>0.8</c:v>
                </c:pt>
                <c:pt idx="29605">
                  <c:v>0.82499999999999996</c:v>
                </c:pt>
                <c:pt idx="29606">
                  <c:v>0.85</c:v>
                </c:pt>
                <c:pt idx="29607">
                  <c:v>0.875</c:v>
                </c:pt>
                <c:pt idx="29608">
                  <c:v>0.9</c:v>
                </c:pt>
                <c:pt idx="29609">
                  <c:v>0.92500000000000004</c:v>
                </c:pt>
                <c:pt idx="29610">
                  <c:v>0.95</c:v>
                </c:pt>
                <c:pt idx="29611">
                  <c:v>0.97499999999999998</c:v>
                </c:pt>
                <c:pt idx="29612">
                  <c:v>0</c:v>
                </c:pt>
                <c:pt idx="29613">
                  <c:v>0.125</c:v>
                </c:pt>
                <c:pt idx="29614">
                  <c:v>0.25</c:v>
                </c:pt>
                <c:pt idx="29615">
                  <c:v>0.375</c:v>
                </c:pt>
                <c:pt idx="29616">
                  <c:v>0.5</c:v>
                </c:pt>
                <c:pt idx="29617">
                  <c:v>0.625</c:v>
                </c:pt>
                <c:pt idx="29618">
                  <c:v>0.75</c:v>
                </c:pt>
                <c:pt idx="29619">
                  <c:v>0.875</c:v>
                </c:pt>
                <c:pt idx="29620">
                  <c:v>0</c:v>
                </c:pt>
                <c:pt idx="29621">
                  <c:v>3.8461538461538401E-2</c:v>
                </c:pt>
                <c:pt idx="29622">
                  <c:v>7.69230769230769E-2</c:v>
                </c:pt>
                <c:pt idx="29623">
                  <c:v>0.115384615384615</c:v>
                </c:pt>
                <c:pt idx="29624">
                  <c:v>0.15384615384615299</c:v>
                </c:pt>
                <c:pt idx="29625">
                  <c:v>0.19230769230769201</c:v>
                </c:pt>
                <c:pt idx="29626">
                  <c:v>0.23076923076923</c:v>
                </c:pt>
                <c:pt idx="29627">
                  <c:v>0.269230769230769</c:v>
                </c:pt>
                <c:pt idx="29628">
                  <c:v>0.30769230769230699</c:v>
                </c:pt>
                <c:pt idx="29629">
                  <c:v>0.34615384615384598</c:v>
                </c:pt>
                <c:pt idx="29630">
                  <c:v>0.38461538461538403</c:v>
                </c:pt>
                <c:pt idx="29631">
                  <c:v>0.42307692307692302</c:v>
                </c:pt>
                <c:pt idx="29632">
                  <c:v>0.46153846153846101</c:v>
                </c:pt>
                <c:pt idx="29633">
                  <c:v>0.5</c:v>
                </c:pt>
                <c:pt idx="29634">
                  <c:v>0.53846153846153799</c:v>
                </c:pt>
                <c:pt idx="29635">
                  <c:v>0.57692307692307598</c:v>
                </c:pt>
                <c:pt idx="29636">
                  <c:v>0.61538461538461497</c:v>
                </c:pt>
                <c:pt idx="29637">
                  <c:v>0.65384615384615297</c:v>
                </c:pt>
                <c:pt idx="29638">
                  <c:v>0.69230769230769196</c:v>
                </c:pt>
                <c:pt idx="29639">
                  <c:v>0.73076923076922995</c:v>
                </c:pt>
                <c:pt idx="29640">
                  <c:v>0.76923076923076905</c:v>
                </c:pt>
                <c:pt idx="29641">
                  <c:v>0.80769230769230704</c:v>
                </c:pt>
                <c:pt idx="29642">
                  <c:v>0.84615384615384603</c:v>
                </c:pt>
                <c:pt idx="29643">
                  <c:v>0.88461538461538403</c:v>
                </c:pt>
                <c:pt idx="29644">
                  <c:v>0.92307692307692302</c:v>
                </c:pt>
                <c:pt idx="29645">
                  <c:v>0.96153846153846101</c:v>
                </c:pt>
                <c:pt idx="29646">
                  <c:v>0</c:v>
                </c:pt>
                <c:pt idx="29647">
                  <c:v>2.2222222222222199E-2</c:v>
                </c:pt>
                <c:pt idx="29648">
                  <c:v>4.4444444444444398E-2</c:v>
                </c:pt>
                <c:pt idx="29649">
                  <c:v>6.6666666666666596E-2</c:v>
                </c:pt>
                <c:pt idx="29650">
                  <c:v>8.8888888888888795E-2</c:v>
                </c:pt>
                <c:pt idx="29651">
                  <c:v>0.11111111111111099</c:v>
                </c:pt>
                <c:pt idx="29652">
                  <c:v>0.133333333333333</c:v>
                </c:pt>
                <c:pt idx="29653">
                  <c:v>0.155555555555555</c:v>
                </c:pt>
                <c:pt idx="29654">
                  <c:v>0.17777777777777701</c:v>
                </c:pt>
                <c:pt idx="29655">
                  <c:v>0.2</c:v>
                </c:pt>
                <c:pt idx="29656">
                  <c:v>0.22222222222222199</c:v>
                </c:pt>
                <c:pt idx="29657">
                  <c:v>0.24444444444444399</c:v>
                </c:pt>
                <c:pt idx="29658">
                  <c:v>0.266666666666666</c:v>
                </c:pt>
                <c:pt idx="29659">
                  <c:v>0.28888888888888797</c:v>
                </c:pt>
                <c:pt idx="29660">
                  <c:v>0.31111111111111101</c:v>
                </c:pt>
                <c:pt idx="29661">
                  <c:v>0.33333333333333298</c:v>
                </c:pt>
                <c:pt idx="29662">
                  <c:v>0.35555555555555501</c:v>
                </c:pt>
                <c:pt idx="29663">
                  <c:v>0.37777777777777699</c:v>
                </c:pt>
                <c:pt idx="29664">
                  <c:v>0.4</c:v>
                </c:pt>
                <c:pt idx="29665">
                  <c:v>0.422222222222222</c:v>
                </c:pt>
                <c:pt idx="29666">
                  <c:v>0.44444444444444398</c:v>
                </c:pt>
                <c:pt idx="29667">
                  <c:v>0.46666666666666601</c:v>
                </c:pt>
                <c:pt idx="29668">
                  <c:v>0.48888888888888798</c:v>
                </c:pt>
                <c:pt idx="29669">
                  <c:v>0.51111111111111096</c:v>
                </c:pt>
                <c:pt idx="29670">
                  <c:v>0.53333333333333299</c:v>
                </c:pt>
                <c:pt idx="29671">
                  <c:v>0.55555555555555503</c:v>
                </c:pt>
                <c:pt idx="29672">
                  <c:v>0.57777777777777695</c:v>
                </c:pt>
                <c:pt idx="29673">
                  <c:v>0.6</c:v>
                </c:pt>
                <c:pt idx="29674">
                  <c:v>0.62222222222222201</c:v>
                </c:pt>
                <c:pt idx="29675">
                  <c:v>0.64444444444444404</c:v>
                </c:pt>
                <c:pt idx="29676">
                  <c:v>0.66666666666666596</c:v>
                </c:pt>
                <c:pt idx="29677">
                  <c:v>0.688888888888888</c:v>
                </c:pt>
                <c:pt idx="29678">
                  <c:v>0.71111111111111103</c:v>
                </c:pt>
                <c:pt idx="29679">
                  <c:v>0.73333333333333295</c:v>
                </c:pt>
                <c:pt idx="29680">
                  <c:v>0.75555555555555498</c:v>
                </c:pt>
                <c:pt idx="29681">
                  <c:v>0.77777777777777701</c:v>
                </c:pt>
                <c:pt idx="29682">
                  <c:v>0.8</c:v>
                </c:pt>
                <c:pt idx="29683">
                  <c:v>0.82222222222222197</c:v>
                </c:pt>
                <c:pt idx="29684">
                  <c:v>0.844444444444444</c:v>
                </c:pt>
                <c:pt idx="29685">
                  <c:v>0.86666666666666603</c:v>
                </c:pt>
                <c:pt idx="29686">
                  <c:v>0.88888888888888795</c:v>
                </c:pt>
                <c:pt idx="29687">
                  <c:v>0.91111111111111098</c:v>
                </c:pt>
                <c:pt idx="29688">
                  <c:v>0.93333333333333302</c:v>
                </c:pt>
                <c:pt idx="29689">
                  <c:v>0.95555555555555505</c:v>
                </c:pt>
                <c:pt idx="29690">
                  <c:v>0.97777777777777697</c:v>
                </c:pt>
                <c:pt idx="29691">
                  <c:v>0</c:v>
                </c:pt>
                <c:pt idx="29692">
                  <c:v>2.5641025641025599E-2</c:v>
                </c:pt>
                <c:pt idx="29693">
                  <c:v>5.1282051282051197E-2</c:v>
                </c:pt>
                <c:pt idx="29694">
                  <c:v>7.69230769230769E-2</c:v>
                </c:pt>
                <c:pt idx="29695">
                  <c:v>0.10256410256410201</c:v>
                </c:pt>
                <c:pt idx="29696">
                  <c:v>0.128205128205128</c:v>
                </c:pt>
                <c:pt idx="29697">
                  <c:v>0.15384615384615299</c:v>
                </c:pt>
                <c:pt idx="29698">
                  <c:v>0.17948717948717899</c:v>
                </c:pt>
                <c:pt idx="29699">
                  <c:v>0.20512820512820501</c:v>
                </c:pt>
                <c:pt idx="29700">
                  <c:v>0.23076923076923</c:v>
                </c:pt>
                <c:pt idx="29701">
                  <c:v>0.256410256410256</c:v>
                </c:pt>
                <c:pt idx="29702">
                  <c:v>0.28205128205128199</c:v>
                </c:pt>
                <c:pt idx="29703">
                  <c:v>0.30769230769230699</c:v>
                </c:pt>
                <c:pt idx="29704">
                  <c:v>0.33333333333333298</c:v>
                </c:pt>
                <c:pt idx="29705">
                  <c:v>0.35897435897435898</c:v>
                </c:pt>
                <c:pt idx="29706">
                  <c:v>0.38461538461538403</c:v>
                </c:pt>
                <c:pt idx="29707">
                  <c:v>0.41025641025641002</c:v>
                </c:pt>
                <c:pt idx="29708">
                  <c:v>0.43589743589743501</c:v>
                </c:pt>
                <c:pt idx="29709">
                  <c:v>0.46153846153846101</c:v>
                </c:pt>
                <c:pt idx="29710">
                  <c:v>0.487179487179487</c:v>
                </c:pt>
                <c:pt idx="29711">
                  <c:v>0.512820512820512</c:v>
                </c:pt>
                <c:pt idx="29712">
                  <c:v>0.53846153846153799</c:v>
                </c:pt>
                <c:pt idx="29713">
                  <c:v>0.56410256410256399</c:v>
                </c:pt>
                <c:pt idx="29714">
                  <c:v>0.58974358974358898</c:v>
                </c:pt>
                <c:pt idx="29715">
                  <c:v>0.61538461538461497</c:v>
                </c:pt>
                <c:pt idx="29716">
                  <c:v>0.64102564102564097</c:v>
                </c:pt>
                <c:pt idx="29717">
                  <c:v>0.66666666666666596</c:v>
                </c:pt>
                <c:pt idx="29718">
                  <c:v>0.69230769230769196</c:v>
                </c:pt>
                <c:pt idx="29719">
                  <c:v>0.71794871794871795</c:v>
                </c:pt>
                <c:pt idx="29720">
                  <c:v>0.74358974358974295</c:v>
                </c:pt>
                <c:pt idx="29721">
                  <c:v>0.76923076923076905</c:v>
                </c:pt>
                <c:pt idx="29722">
                  <c:v>0.79487179487179405</c:v>
                </c:pt>
                <c:pt idx="29723">
                  <c:v>0.82051282051282004</c:v>
                </c:pt>
                <c:pt idx="29724">
                  <c:v>0.84615384615384603</c:v>
                </c:pt>
                <c:pt idx="29725">
                  <c:v>0.87179487179487103</c:v>
                </c:pt>
                <c:pt idx="29726">
                  <c:v>0.89743589743589702</c:v>
                </c:pt>
                <c:pt idx="29727">
                  <c:v>0.92307692307692302</c:v>
                </c:pt>
                <c:pt idx="29728">
                  <c:v>0.94871794871794801</c:v>
                </c:pt>
                <c:pt idx="29729">
                  <c:v>0.97435897435897401</c:v>
                </c:pt>
                <c:pt idx="29730">
                  <c:v>0</c:v>
                </c:pt>
                <c:pt idx="29731">
                  <c:v>0.11111111111111099</c:v>
                </c:pt>
                <c:pt idx="29732">
                  <c:v>0.22222222222222199</c:v>
                </c:pt>
                <c:pt idx="29733">
                  <c:v>0.33333333333333298</c:v>
                </c:pt>
                <c:pt idx="29734">
                  <c:v>0.44444444444444398</c:v>
                </c:pt>
                <c:pt idx="29735">
                  <c:v>0.55555555555555503</c:v>
                </c:pt>
                <c:pt idx="29736">
                  <c:v>0.66666666666666596</c:v>
                </c:pt>
                <c:pt idx="29737">
                  <c:v>0.77777777777777701</c:v>
                </c:pt>
                <c:pt idx="29738">
                  <c:v>0.88888888888888795</c:v>
                </c:pt>
                <c:pt idx="29739">
                  <c:v>0</c:v>
                </c:pt>
                <c:pt idx="29740">
                  <c:v>5.8823529411764698E-2</c:v>
                </c:pt>
                <c:pt idx="29741">
                  <c:v>0.11764705882352899</c:v>
                </c:pt>
                <c:pt idx="29742">
                  <c:v>0.17647058823529399</c:v>
                </c:pt>
                <c:pt idx="29743">
                  <c:v>0.23529411764705799</c:v>
                </c:pt>
                <c:pt idx="29744">
                  <c:v>0.29411764705882298</c:v>
                </c:pt>
                <c:pt idx="29745">
                  <c:v>0.35294117647058798</c:v>
                </c:pt>
                <c:pt idx="29746">
                  <c:v>0.41176470588235198</c:v>
                </c:pt>
                <c:pt idx="29747">
                  <c:v>0.47058823529411697</c:v>
                </c:pt>
                <c:pt idx="29748">
                  <c:v>0.52941176470588203</c:v>
                </c:pt>
                <c:pt idx="29749">
                  <c:v>0.58823529411764697</c:v>
                </c:pt>
                <c:pt idx="29750">
                  <c:v>0.64705882352941102</c:v>
                </c:pt>
                <c:pt idx="29751">
                  <c:v>0.70588235294117596</c:v>
                </c:pt>
                <c:pt idx="29752">
                  <c:v>0.76470588235294101</c:v>
                </c:pt>
                <c:pt idx="29753">
                  <c:v>0.82352941176470495</c:v>
                </c:pt>
                <c:pt idx="29754">
                  <c:v>0.88235294117647001</c:v>
                </c:pt>
                <c:pt idx="29755">
                  <c:v>0.94117647058823495</c:v>
                </c:pt>
                <c:pt idx="29756">
                  <c:v>0</c:v>
                </c:pt>
                <c:pt idx="29757">
                  <c:v>2.4390243902439001E-2</c:v>
                </c:pt>
                <c:pt idx="29758">
                  <c:v>4.8780487804878002E-2</c:v>
                </c:pt>
                <c:pt idx="29759">
                  <c:v>7.3170731707316999E-2</c:v>
                </c:pt>
                <c:pt idx="29760">
                  <c:v>9.7560975609756101E-2</c:v>
                </c:pt>
                <c:pt idx="29761">
                  <c:v>0.12195121951219499</c:v>
                </c:pt>
                <c:pt idx="29762">
                  <c:v>0.146341463414634</c:v>
                </c:pt>
                <c:pt idx="29763">
                  <c:v>0.17073170731707299</c:v>
                </c:pt>
                <c:pt idx="29764">
                  <c:v>0.19512195121951201</c:v>
                </c:pt>
                <c:pt idx="29765">
                  <c:v>0.219512195121951</c:v>
                </c:pt>
                <c:pt idx="29766">
                  <c:v>0.24390243902438999</c:v>
                </c:pt>
                <c:pt idx="29767">
                  <c:v>0.26829268292682901</c:v>
                </c:pt>
                <c:pt idx="29768">
                  <c:v>0.292682926829268</c:v>
                </c:pt>
                <c:pt idx="29769">
                  <c:v>0.31707317073170699</c:v>
                </c:pt>
                <c:pt idx="29770">
                  <c:v>0.34146341463414598</c:v>
                </c:pt>
                <c:pt idx="29771">
                  <c:v>0.36585365853658502</c:v>
                </c:pt>
                <c:pt idx="29772">
                  <c:v>0.39024390243902402</c:v>
                </c:pt>
                <c:pt idx="29773">
                  <c:v>0.41463414634146301</c:v>
                </c:pt>
                <c:pt idx="29774">
                  <c:v>0.439024390243902</c:v>
                </c:pt>
                <c:pt idx="29775">
                  <c:v>0.46341463414634099</c:v>
                </c:pt>
                <c:pt idx="29776">
                  <c:v>0.48780487804877998</c:v>
                </c:pt>
                <c:pt idx="29777">
                  <c:v>0.51219512195121897</c:v>
                </c:pt>
                <c:pt idx="29778">
                  <c:v>0.53658536585365801</c:v>
                </c:pt>
                <c:pt idx="29779">
                  <c:v>0.56097560975609695</c:v>
                </c:pt>
                <c:pt idx="29780">
                  <c:v>0.585365853658536</c:v>
                </c:pt>
                <c:pt idx="29781">
                  <c:v>0.60975609756097504</c:v>
                </c:pt>
                <c:pt idx="29782">
                  <c:v>0.63414634146341398</c:v>
                </c:pt>
                <c:pt idx="29783">
                  <c:v>0.65853658536585302</c:v>
                </c:pt>
                <c:pt idx="29784">
                  <c:v>0.68292682926829196</c:v>
                </c:pt>
                <c:pt idx="29785">
                  <c:v>0.707317073170731</c:v>
                </c:pt>
                <c:pt idx="29786">
                  <c:v>0.73170731707317005</c:v>
                </c:pt>
                <c:pt idx="29787">
                  <c:v>0.75609756097560898</c:v>
                </c:pt>
                <c:pt idx="29788">
                  <c:v>0.78048780487804803</c:v>
                </c:pt>
                <c:pt idx="29789">
                  <c:v>0.80487804878048697</c:v>
                </c:pt>
                <c:pt idx="29790">
                  <c:v>0.82926829268292601</c:v>
                </c:pt>
                <c:pt idx="29791">
                  <c:v>0.85365853658536495</c:v>
                </c:pt>
                <c:pt idx="29792">
                  <c:v>0.87804878048780399</c:v>
                </c:pt>
                <c:pt idx="29793">
                  <c:v>0.90243902439024304</c:v>
                </c:pt>
                <c:pt idx="29794">
                  <c:v>0.92682926829268297</c:v>
                </c:pt>
                <c:pt idx="29795">
                  <c:v>0.95121951219512102</c:v>
                </c:pt>
                <c:pt idx="29796">
                  <c:v>0.97560975609756095</c:v>
                </c:pt>
                <c:pt idx="29797">
                  <c:v>0</c:v>
                </c:pt>
                <c:pt idx="29798">
                  <c:v>2.7027027027027001E-2</c:v>
                </c:pt>
                <c:pt idx="29799">
                  <c:v>5.4054054054054002E-2</c:v>
                </c:pt>
                <c:pt idx="29800">
                  <c:v>8.1081081081081002E-2</c:v>
                </c:pt>
                <c:pt idx="29801">
                  <c:v>0.108108108108108</c:v>
                </c:pt>
                <c:pt idx="29802">
                  <c:v>0.135135135135135</c:v>
                </c:pt>
                <c:pt idx="29803">
                  <c:v>0.162162162162162</c:v>
                </c:pt>
                <c:pt idx="29804">
                  <c:v>0.18918918918918901</c:v>
                </c:pt>
                <c:pt idx="29805">
                  <c:v>0.21621621621621601</c:v>
                </c:pt>
                <c:pt idx="29806">
                  <c:v>0.24324324324324301</c:v>
                </c:pt>
                <c:pt idx="29807">
                  <c:v>0.27027027027027001</c:v>
                </c:pt>
                <c:pt idx="29808">
                  <c:v>0.29729729729729698</c:v>
                </c:pt>
                <c:pt idx="29809">
                  <c:v>0.32432432432432401</c:v>
                </c:pt>
                <c:pt idx="29810">
                  <c:v>0.35135135135135098</c:v>
                </c:pt>
                <c:pt idx="29811">
                  <c:v>0.37837837837837801</c:v>
                </c:pt>
                <c:pt idx="29812">
                  <c:v>0.40540540540540498</c:v>
                </c:pt>
                <c:pt idx="29813">
                  <c:v>0.43243243243243201</c:v>
                </c:pt>
                <c:pt idx="29814">
                  <c:v>0.45945945945945899</c:v>
                </c:pt>
                <c:pt idx="29815">
                  <c:v>0.48648648648648601</c:v>
                </c:pt>
                <c:pt idx="29816">
                  <c:v>0.51351351351351304</c:v>
                </c:pt>
                <c:pt idx="29817">
                  <c:v>0.54054054054054002</c:v>
                </c:pt>
                <c:pt idx="29818">
                  <c:v>0.56756756756756699</c:v>
                </c:pt>
                <c:pt idx="29819">
                  <c:v>0.59459459459459396</c:v>
                </c:pt>
                <c:pt idx="29820">
                  <c:v>0.62162162162162105</c:v>
                </c:pt>
                <c:pt idx="29821">
                  <c:v>0.64864864864864802</c:v>
                </c:pt>
                <c:pt idx="29822">
                  <c:v>0.67567567567567499</c:v>
                </c:pt>
                <c:pt idx="29823">
                  <c:v>0.70270270270270196</c:v>
                </c:pt>
                <c:pt idx="29824">
                  <c:v>0.72972972972972905</c:v>
                </c:pt>
                <c:pt idx="29825">
                  <c:v>0.75675675675675602</c:v>
                </c:pt>
                <c:pt idx="29826">
                  <c:v>0.78378378378378299</c:v>
                </c:pt>
                <c:pt idx="29827">
                  <c:v>0.81081081081080997</c:v>
                </c:pt>
                <c:pt idx="29828">
                  <c:v>0.83783783783783705</c:v>
                </c:pt>
                <c:pt idx="29829">
                  <c:v>0.86486486486486402</c:v>
                </c:pt>
                <c:pt idx="29830">
                  <c:v>0.891891891891891</c:v>
                </c:pt>
                <c:pt idx="29831">
                  <c:v>0.91891891891891897</c:v>
                </c:pt>
                <c:pt idx="29832">
                  <c:v>0.94594594594594505</c:v>
                </c:pt>
                <c:pt idx="29833">
                  <c:v>0.97297297297297303</c:v>
                </c:pt>
                <c:pt idx="29834">
                  <c:v>0</c:v>
                </c:pt>
                <c:pt idx="29835">
                  <c:v>1.6949152542372801E-2</c:v>
                </c:pt>
                <c:pt idx="29836">
                  <c:v>3.38983050847457E-2</c:v>
                </c:pt>
                <c:pt idx="29837">
                  <c:v>5.0847457627118599E-2</c:v>
                </c:pt>
                <c:pt idx="29838">
                  <c:v>6.7796610169491497E-2</c:v>
                </c:pt>
                <c:pt idx="29839">
                  <c:v>8.4745762711864403E-2</c:v>
                </c:pt>
                <c:pt idx="29840">
                  <c:v>0.101694915254237</c:v>
                </c:pt>
                <c:pt idx="29841">
                  <c:v>0.11864406779661001</c:v>
                </c:pt>
                <c:pt idx="29842">
                  <c:v>0.13559322033898299</c:v>
                </c:pt>
                <c:pt idx="29843">
                  <c:v>0.152542372881355</c:v>
                </c:pt>
                <c:pt idx="29844">
                  <c:v>0.169491525423728</c:v>
                </c:pt>
                <c:pt idx="29845">
                  <c:v>0.186440677966101</c:v>
                </c:pt>
                <c:pt idx="29846">
                  <c:v>0.20338983050847401</c:v>
                </c:pt>
                <c:pt idx="29847">
                  <c:v>0.22033898305084701</c:v>
                </c:pt>
                <c:pt idx="29848">
                  <c:v>0.23728813559322001</c:v>
                </c:pt>
                <c:pt idx="29849">
                  <c:v>0.25423728813559299</c:v>
                </c:pt>
                <c:pt idx="29850">
                  <c:v>0.27118644067796599</c:v>
                </c:pt>
                <c:pt idx="29851">
                  <c:v>0.28813559322033899</c:v>
                </c:pt>
                <c:pt idx="29852">
                  <c:v>0.305084745762711</c:v>
                </c:pt>
                <c:pt idx="29853">
                  <c:v>0.322033898305084</c:v>
                </c:pt>
                <c:pt idx="29854">
                  <c:v>0.338983050847457</c:v>
                </c:pt>
                <c:pt idx="29855">
                  <c:v>0.35593220338983</c:v>
                </c:pt>
                <c:pt idx="29856">
                  <c:v>0.37288135593220301</c:v>
                </c:pt>
                <c:pt idx="29857">
                  <c:v>0.38983050847457601</c:v>
                </c:pt>
                <c:pt idx="29858">
                  <c:v>0.40677966101694901</c:v>
                </c:pt>
                <c:pt idx="29859">
                  <c:v>0.42372881355932202</c:v>
                </c:pt>
                <c:pt idx="29860">
                  <c:v>0.44067796610169402</c:v>
                </c:pt>
                <c:pt idx="29861">
                  <c:v>0.45762711864406702</c:v>
                </c:pt>
                <c:pt idx="29862">
                  <c:v>0.47457627118644002</c:v>
                </c:pt>
                <c:pt idx="29863">
                  <c:v>0.49152542372881303</c:v>
                </c:pt>
                <c:pt idx="29864">
                  <c:v>0.50847457627118597</c:v>
                </c:pt>
                <c:pt idx="29865">
                  <c:v>0.52542372881355903</c:v>
                </c:pt>
                <c:pt idx="29866">
                  <c:v>0.54237288135593198</c:v>
                </c:pt>
                <c:pt idx="29867">
                  <c:v>0.55932203389830504</c:v>
                </c:pt>
                <c:pt idx="29868">
                  <c:v>0.57627118644067798</c:v>
                </c:pt>
                <c:pt idx="29869">
                  <c:v>0.59322033898305004</c:v>
                </c:pt>
                <c:pt idx="29870">
                  <c:v>0.61016949152542299</c:v>
                </c:pt>
                <c:pt idx="29871">
                  <c:v>0.62711864406779605</c:v>
                </c:pt>
                <c:pt idx="29872">
                  <c:v>0.644067796610169</c:v>
                </c:pt>
                <c:pt idx="29873">
                  <c:v>0.66101694915254205</c:v>
                </c:pt>
                <c:pt idx="29874">
                  <c:v>0.677966101694915</c:v>
                </c:pt>
                <c:pt idx="29875">
                  <c:v>0.69491525423728795</c:v>
                </c:pt>
                <c:pt idx="29876">
                  <c:v>0.71186440677966101</c:v>
                </c:pt>
                <c:pt idx="29877">
                  <c:v>0.72881355932203296</c:v>
                </c:pt>
                <c:pt idx="29878">
                  <c:v>0.74576271186440601</c:v>
                </c:pt>
                <c:pt idx="29879">
                  <c:v>0.76271186440677896</c:v>
                </c:pt>
                <c:pt idx="29880">
                  <c:v>0.77966101694915202</c:v>
                </c:pt>
                <c:pt idx="29881">
                  <c:v>0.79661016949152497</c:v>
                </c:pt>
                <c:pt idx="29882">
                  <c:v>0.81355932203389802</c:v>
                </c:pt>
                <c:pt idx="29883">
                  <c:v>0.83050847457627097</c:v>
                </c:pt>
                <c:pt idx="29884">
                  <c:v>0.84745762711864403</c:v>
                </c:pt>
                <c:pt idx="29885">
                  <c:v>0.86440677966101698</c:v>
                </c:pt>
                <c:pt idx="29886">
                  <c:v>0.88135593220338904</c:v>
                </c:pt>
                <c:pt idx="29887">
                  <c:v>0.89830508474576198</c:v>
                </c:pt>
                <c:pt idx="29888">
                  <c:v>0.91525423728813504</c:v>
                </c:pt>
                <c:pt idx="29889">
                  <c:v>0.93220338983050799</c:v>
                </c:pt>
                <c:pt idx="29890">
                  <c:v>0.94915254237288105</c:v>
                </c:pt>
                <c:pt idx="29891">
                  <c:v>0.96610169491525399</c:v>
                </c:pt>
                <c:pt idx="29892">
                  <c:v>0.98305084745762705</c:v>
                </c:pt>
                <c:pt idx="29893">
                  <c:v>0</c:v>
                </c:pt>
                <c:pt idx="29894">
                  <c:v>2.5641025641025599E-2</c:v>
                </c:pt>
                <c:pt idx="29895">
                  <c:v>5.1282051282051197E-2</c:v>
                </c:pt>
                <c:pt idx="29896">
                  <c:v>7.69230769230769E-2</c:v>
                </c:pt>
                <c:pt idx="29897">
                  <c:v>0.10256410256410201</c:v>
                </c:pt>
                <c:pt idx="29898">
                  <c:v>0.128205128205128</c:v>
                </c:pt>
                <c:pt idx="29899">
                  <c:v>0.15384615384615299</c:v>
                </c:pt>
                <c:pt idx="29900">
                  <c:v>0.17948717948717899</c:v>
                </c:pt>
                <c:pt idx="29901">
                  <c:v>0.20512820512820501</c:v>
                </c:pt>
                <c:pt idx="29902">
                  <c:v>0.23076923076923</c:v>
                </c:pt>
                <c:pt idx="29903">
                  <c:v>0.256410256410256</c:v>
                </c:pt>
                <c:pt idx="29904">
                  <c:v>0.28205128205128199</c:v>
                </c:pt>
                <c:pt idx="29905">
                  <c:v>0.30769230769230699</c:v>
                </c:pt>
                <c:pt idx="29906">
                  <c:v>0.33333333333333298</c:v>
                </c:pt>
                <c:pt idx="29907">
                  <c:v>0.35897435897435898</c:v>
                </c:pt>
                <c:pt idx="29908">
                  <c:v>0.38461538461538403</c:v>
                </c:pt>
                <c:pt idx="29909">
                  <c:v>0.41025641025641002</c:v>
                </c:pt>
                <c:pt idx="29910">
                  <c:v>0.43589743589743501</c:v>
                </c:pt>
                <c:pt idx="29911">
                  <c:v>0.46153846153846101</c:v>
                </c:pt>
                <c:pt idx="29912">
                  <c:v>0.487179487179487</c:v>
                </c:pt>
                <c:pt idx="29913">
                  <c:v>0.512820512820512</c:v>
                </c:pt>
                <c:pt idx="29914">
                  <c:v>0.53846153846153799</c:v>
                </c:pt>
                <c:pt idx="29915">
                  <c:v>0.56410256410256399</c:v>
                </c:pt>
                <c:pt idx="29916">
                  <c:v>0.58974358974358898</c:v>
                </c:pt>
                <c:pt idx="29917">
                  <c:v>0.61538461538461497</c:v>
                </c:pt>
                <c:pt idx="29918">
                  <c:v>0.64102564102564097</c:v>
                </c:pt>
                <c:pt idx="29919">
                  <c:v>0.66666666666666596</c:v>
                </c:pt>
                <c:pt idx="29920">
                  <c:v>0.69230769230769196</c:v>
                </c:pt>
                <c:pt idx="29921">
                  <c:v>0.71794871794871795</c:v>
                </c:pt>
                <c:pt idx="29922">
                  <c:v>0.74358974358974295</c:v>
                </c:pt>
                <c:pt idx="29923">
                  <c:v>0.76923076923076905</c:v>
                </c:pt>
                <c:pt idx="29924">
                  <c:v>0.79487179487179405</c:v>
                </c:pt>
                <c:pt idx="29925">
                  <c:v>0.82051282051282004</c:v>
                </c:pt>
                <c:pt idx="29926">
                  <c:v>0.84615384615384603</c:v>
                </c:pt>
                <c:pt idx="29927">
                  <c:v>0.87179487179487103</c:v>
                </c:pt>
                <c:pt idx="29928">
                  <c:v>0.89743589743589702</c:v>
                </c:pt>
                <c:pt idx="29929">
                  <c:v>0.92307692307692302</c:v>
                </c:pt>
                <c:pt idx="29930">
                  <c:v>0.94871794871794801</c:v>
                </c:pt>
                <c:pt idx="29931">
                  <c:v>0.97435897435897401</c:v>
                </c:pt>
                <c:pt idx="29932">
                  <c:v>0</c:v>
                </c:pt>
                <c:pt idx="29933">
                  <c:v>6.5359477124183E-3</c:v>
                </c:pt>
                <c:pt idx="29934">
                  <c:v>1.30718954248366E-2</c:v>
                </c:pt>
                <c:pt idx="29935">
                  <c:v>1.9607843137254902E-2</c:v>
                </c:pt>
                <c:pt idx="29936">
                  <c:v>2.61437908496732E-2</c:v>
                </c:pt>
                <c:pt idx="29937">
                  <c:v>3.2679738562091498E-2</c:v>
                </c:pt>
                <c:pt idx="29938">
                  <c:v>3.9215686274509803E-2</c:v>
                </c:pt>
                <c:pt idx="29939">
                  <c:v>4.5751633986928102E-2</c:v>
                </c:pt>
                <c:pt idx="29940">
                  <c:v>5.22875816993464E-2</c:v>
                </c:pt>
                <c:pt idx="29941">
                  <c:v>5.8823529411764698E-2</c:v>
                </c:pt>
                <c:pt idx="29942">
                  <c:v>6.5359477124182996E-2</c:v>
                </c:pt>
                <c:pt idx="29943">
                  <c:v>7.1895424836601302E-2</c:v>
                </c:pt>
                <c:pt idx="29944">
                  <c:v>7.8431372549019607E-2</c:v>
                </c:pt>
                <c:pt idx="29945">
                  <c:v>8.4967320261437898E-2</c:v>
                </c:pt>
                <c:pt idx="29946">
                  <c:v>9.1503267973856203E-2</c:v>
                </c:pt>
                <c:pt idx="29947">
                  <c:v>9.8039215686274495E-2</c:v>
                </c:pt>
                <c:pt idx="29948">
                  <c:v>0.10457516339869199</c:v>
                </c:pt>
                <c:pt idx="29949">
                  <c:v>0.11111111111111099</c:v>
                </c:pt>
                <c:pt idx="29950">
                  <c:v>0.11764705882352899</c:v>
                </c:pt>
                <c:pt idx="29951">
                  <c:v>0.12418300653594699</c:v>
                </c:pt>
                <c:pt idx="29952">
                  <c:v>0.13071895424836599</c:v>
                </c:pt>
                <c:pt idx="29953">
                  <c:v>0.13725490196078399</c:v>
                </c:pt>
                <c:pt idx="29954">
                  <c:v>0.14379084967320199</c:v>
                </c:pt>
                <c:pt idx="29955">
                  <c:v>0.15032679738561999</c:v>
                </c:pt>
                <c:pt idx="29956">
                  <c:v>0.15686274509803899</c:v>
                </c:pt>
                <c:pt idx="29957">
                  <c:v>0.16339869281045699</c:v>
                </c:pt>
                <c:pt idx="29958">
                  <c:v>0.16993464052287499</c:v>
                </c:pt>
                <c:pt idx="29959">
                  <c:v>0.17647058823529399</c:v>
                </c:pt>
                <c:pt idx="29960">
                  <c:v>0.18300653594771199</c:v>
                </c:pt>
                <c:pt idx="29961">
                  <c:v>0.18954248366012999</c:v>
                </c:pt>
                <c:pt idx="29962">
                  <c:v>0.19607843137254899</c:v>
                </c:pt>
                <c:pt idx="29963">
                  <c:v>0.20261437908496699</c:v>
                </c:pt>
                <c:pt idx="29964">
                  <c:v>0.20915032679738499</c:v>
                </c:pt>
                <c:pt idx="29965">
                  <c:v>0.21568627450980299</c:v>
                </c:pt>
                <c:pt idx="29966">
                  <c:v>0.22222222222222199</c:v>
                </c:pt>
                <c:pt idx="29967">
                  <c:v>0.22875816993463999</c:v>
                </c:pt>
                <c:pt idx="29968">
                  <c:v>0.23529411764705799</c:v>
                </c:pt>
                <c:pt idx="29969">
                  <c:v>0.24183006535947699</c:v>
                </c:pt>
                <c:pt idx="29970">
                  <c:v>0.24836601307189499</c:v>
                </c:pt>
                <c:pt idx="29971">
                  <c:v>0.25490196078431299</c:v>
                </c:pt>
                <c:pt idx="29972">
                  <c:v>0.26143790849673199</c:v>
                </c:pt>
                <c:pt idx="29973">
                  <c:v>0.26797385620914999</c:v>
                </c:pt>
                <c:pt idx="29974">
                  <c:v>0.27450980392156799</c:v>
                </c:pt>
                <c:pt idx="29975">
                  <c:v>0.28104575163398599</c:v>
                </c:pt>
                <c:pt idx="29976">
                  <c:v>0.28758169934640498</c:v>
                </c:pt>
                <c:pt idx="29977">
                  <c:v>0.29411764705882298</c:v>
                </c:pt>
                <c:pt idx="29978">
                  <c:v>0.30065359477124098</c:v>
                </c:pt>
                <c:pt idx="29979">
                  <c:v>0.30718954248365998</c:v>
                </c:pt>
                <c:pt idx="29980">
                  <c:v>0.31372549019607798</c:v>
                </c:pt>
                <c:pt idx="29981">
                  <c:v>0.32026143790849598</c:v>
                </c:pt>
                <c:pt idx="29982">
                  <c:v>0.32679738562091498</c:v>
                </c:pt>
                <c:pt idx="29983">
                  <c:v>0.33333333333333298</c:v>
                </c:pt>
                <c:pt idx="29984">
                  <c:v>0.33986928104575098</c:v>
                </c:pt>
                <c:pt idx="29985">
                  <c:v>0.34640522875816898</c:v>
                </c:pt>
                <c:pt idx="29986">
                  <c:v>0.35294117647058798</c:v>
                </c:pt>
                <c:pt idx="29987">
                  <c:v>0.35947712418300598</c:v>
                </c:pt>
                <c:pt idx="29988">
                  <c:v>0.36601307189542398</c:v>
                </c:pt>
                <c:pt idx="29989">
                  <c:v>0.37254901960784298</c:v>
                </c:pt>
                <c:pt idx="29990">
                  <c:v>0.37908496732026098</c:v>
                </c:pt>
                <c:pt idx="29991">
                  <c:v>0.38562091503267898</c:v>
                </c:pt>
                <c:pt idx="29992">
                  <c:v>0.39215686274509798</c:v>
                </c:pt>
                <c:pt idx="29993">
                  <c:v>0.39869281045751598</c:v>
                </c:pt>
                <c:pt idx="29994">
                  <c:v>0.40522875816993398</c:v>
                </c:pt>
                <c:pt idx="29995">
                  <c:v>0.41176470588235198</c:v>
                </c:pt>
                <c:pt idx="29996">
                  <c:v>0.41830065359477098</c:v>
                </c:pt>
                <c:pt idx="29997">
                  <c:v>0.42483660130718898</c:v>
                </c:pt>
                <c:pt idx="29998">
                  <c:v>0.43137254901960698</c:v>
                </c:pt>
                <c:pt idx="29999">
                  <c:v>0.43790849673202598</c:v>
                </c:pt>
                <c:pt idx="30000">
                  <c:v>0.44444444444444398</c:v>
                </c:pt>
                <c:pt idx="30001">
                  <c:v>0.45098039215686198</c:v>
                </c:pt>
                <c:pt idx="30002">
                  <c:v>0.45751633986928097</c:v>
                </c:pt>
                <c:pt idx="30003">
                  <c:v>0.46405228758169897</c:v>
                </c:pt>
                <c:pt idx="30004">
                  <c:v>0.47058823529411697</c:v>
                </c:pt>
                <c:pt idx="30005">
                  <c:v>0.47712418300653597</c:v>
                </c:pt>
                <c:pt idx="30006">
                  <c:v>0.48366013071895397</c:v>
                </c:pt>
                <c:pt idx="30007">
                  <c:v>0.49019607843137197</c:v>
                </c:pt>
                <c:pt idx="30008">
                  <c:v>0.49673202614378997</c:v>
                </c:pt>
                <c:pt idx="30009">
                  <c:v>0.50326797385620903</c:v>
                </c:pt>
                <c:pt idx="30010">
                  <c:v>0.50980392156862697</c:v>
                </c:pt>
                <c:pt idx="30011">
                  <c:v>0.51633986928104503</c:v>
                </c:pt>
                <c:pt idx="30012">
                  <c:v>0.52287581699346397</c:v>
                </c:pt>
                <c:pt idx="30013">
                  <c:v>0.52941176470588203</c:v>
                </c:pt>
                <c:pt idx="30014">
                  <c:v>0.53594771241829997</c:v>
                </c:pt>
                <c:pt idx="30015">
                  <c:v>0.54248366013071803</c:v>
                </c:pt>
                <c:pt idx="30016">
                  <c:v>0.54901960784313697</c:v>
                </c:pt>
                <c:pt idx="30017">
                  <c:v>0.55555555555555503</c:v>
                </c:pt>
                <c:pt idx="30018">
                  <c:v>0.56209150326797297</c:v>
                </c:pt>
                <c:pt idx="30019">
                  <c:v>0.56862745098039202</c:v>
                </c:pt>
                <c:pt idx="30020">
                  <c:v>0.57516339869280997</c:v>
                </c:pt>
                <c:pt idx="30021">
                  <c:v>0.58169934640522802</c:v>
                </c:pt>
                <c:pt idx="30022">
                  <c:v>0.58823529411764697</c:v>
                </c:pt>
                <c:pt idx="30023">
                  <c:v>0.59477124183006502</c:v>
                </c:pt>
                <c:pt idx="30024">
                  <c:v>0.60130718954248297</c:v>
                </c:pt>
                <c:pt idx="30025">
                  <c:v>0.60784313725490102</c:v>
                </c:pt>
                <c:pt idx="30026">
                  <c:v>0.61437908496731997</c:v>
                </c:pt>
                <c:pt idx="30027">
                  <c:v>0.62091503267973802</c:v>
                </c:pt>
                <c:pt idx="30028">
                  <c:v>0.62745098039215597</c:v>
                </c:pt>
                <c:pt idx="30029">
                  <c:v>0.63398692810457502</c:v>
                </c:pt>
                <c:pt idx="30030">
                  <c:v>0.64052287581699296</c:v>
                </c:pt>
                <c:pt idx="30031">
                  <c:v>0.64705882352941102</c:v>
                </c:pt>
                <c:pt idx="30032">
                  <c:v>0.65359477124182996</c:v>
                </c:pt>
                <c:pt idx="30033">
                  <c:v>0.66013071895424802</c:v>
                </c:pt>
                <c:pt idx="30034">
                  <c:v>0.66666666666666596</c:v>
                </c:pt>
                <c:pt idx="30035">
                  <c:v>0.67320261437908502</c:v>
                </c:pt>
                <c:pt idx="30036">
                  <c:v>0.67973856209150296</c:v>
                </c:pt>
                <c:pt idx="30037">
                  <c:v>0.68627450980392102</c:v>
                </c:pt>
                <c:pt idx="30038">
                  <c:v>0.69281045751633896</c:v>
                </c:pt>
                <c:pt idx="30039">
                  <c:v>0.69934640522875802</c:v>
                </c:pt>
                <c:pt idx="30040">
                  <c:v>0.70588235294117596</c:v>
                </c:pt>
                <c:pt idx="30041">
                  <c:v>0.71241830065359402</c:v>
                </c:pt>
                <c:pt idx="30042">
                  <c:v>0.71895424836601296</c:v>
                </c:pt>
                <c:pt idx="30043">
                  <c:v>0.72549019607843102</c:v>
                </c:pt>
                <c:pt idx="30044">
                  <c:v>0.73202614379084896</c:v>
                </c:pt>
                <c:pt idx="30045">
                  <c:v>0.73856209150326801</c:v>
                </c:pt>
                <c:pt idx="30046">
                  <c:v>0.74509803921568596</c:v>
                </c:pt>
                <c:pt idx="30047">
                  <c:v>0.75163398692810401</c:v>
                </c:pt>
                <c:pt idx="30048">
                  <c:v>0.75816993464052196</c:v>
                </c:pt>
                <c:pt idx="30049">
                  <c:v>0.76470588235294101</c:v>
                </c:pt>
                <c:pt idx="30050">
                  <c:v>0.77124183006535896</c:v>
                </c:pt>
                <c:pt idx="30051">
                  <c:v>0.77777777777777701</c:v>
                </c:pt>
                <c:pt idx="30052">
                  <c:v>0.78431372549019596</c:v>
                </c:pt>
                <c:pt idx="30053">
                  <c:v>0.79084967320261401</c:v>
                </c:pt>
                <c:pt idx="30054">
                  <c:v>0.79738562091503196</c:v>
                </c:pt>
                <c:pt idx="30055">
                  <c:v>0.80392156862745101</c:v>
                </c:pt>
                <c:pt idx="30056">
                  <c:v>0.81045751633986896</c:v>
                </c:pt>
                <c:pt idx="30057">
                  <c:v>0.81699346405228701</c:v>
                </c:pt>
                <c:pt idx="30058">
                  <c:v>0.82352941176470495</c:v>
                </c:pt>
                <c:pt idx="30059">
                  <c:v>0.83006535947712401</c:v>
                </c:pt>
                <c:pt idx="30060">
                  <c:v>0.83660130718954195</c:v>
                </c:pt>
                <c:pt idx="30061">
                  <c:v>0.84313725490196001</c:v>
                </c:pt>
                <c:pt idx="30062">
                  <c:v>0.84967320261437895</c:v>
                </c:pt>
                <c:pt idx="30063">
                  <c:v>0.85620915032679701</c:v>
                </c:pt>
                <c:pt idx="30064">
                  <c:v>0.86274509803921495</c:v>
                </c:pt>
                <c:pt idx="30065">
                  <c:v>0.86928104575163401</c:v>
                </c:pt>
                <c:pt idx="30066">
                  <c:v>0.87581699346405195</c:v>
                </c:pt>
                <c:pt idx="30067">
                  <c:v>0.88235294117647001</c:v>
                </c:pt>
                <c:pt idx="30068">
                  <c:v>0.88888888888888795</c:v>
                </c:pt>
                <c:pt idx="30069">
                  <c:v>0.89542483660130701</c:v>
                </c:pt>
                <c:pt idx="30070">
                  <c:v>0.90196078431372495</c:v>
                </c:pt>
                <c:pt idx="30071">
                  <c:v>0.90849673202614301</c:v>
                </c:pt>
                <c:pt idx="30072">
                  <c:v>0.91503267973856195</c:v>
                </c:pt>
                <c:pt idx="30073">
                  <c:v>0.92156862745098</c:v>
                </c:pt>
                <c:pt idx="30074">
                  <c:v>0.92810457516339795</c:v>
                </c:pt>
                <c:pt idx="30075">
                  <c:v>0.934640522875817</c:v>
                </c:pt>
                <c:pt idx="30076">
                  <c:v>0.94117647058823495</c:v>
                </c:pt>
                <c:pt idx="30077">
                  <c:v>0.947712418300653</c:v>
                </c:pt>
                <c:pt idx="30078">
                  <c:v>0.95424836601307195</c:v>
                </c:pt>
                <c:pt idx="30079">
                  <c:v>0.96078431372549</c:v>
                </c:pt>
                <c:pt idx="30080">
                  <c:v>0.96732026143790795</c:v>
                </c:pt>
                <c:pt idx="30081">
                  <c:v>0.973856209150326</c:v>
                </c:pt>
                <c:pt idx="30082">
                  <c:v>0.98039215686274495</c:v>
                </c:pt>
                <c:pt idx="30083">
                  <c:v>0.986928104575163</c:v>
                </c:pt>
                <c:pt idx="30084">
                  <c:v>0.99346405228758095</c:v>
                </c:pt>
                <c:pt idx="30085">
                  <c:v>0</c:v>
                </c:pt>
                <c:pt idx="30086">
                  <c:v>1.5873015873015799E-2</c:v>
                </c:pt>
                <c:pt idx="30087">
                  <c:v>3.1746031746031703E-2</c:v>
                </c:pt>
                <c:pt idx="30088">
                  <c:v>4.7619047619047603E-2</c:v>
                </c:pt>
                <c:pt idx="30089">
                  <c:v>6.3492063492063405E-2</c:v>
                </c:pt>
                <c:pt idx="30090">
                  <c:v>7.9365079365079305E-2</c:v>
                </c:pt>
                <c:pt idx="30091">
                  <c:v>9.5238095238095205E-2</c:v>
                </c:pt>
                <c:pt idx="30092">
                  <c:v>0.11111111111111099</c:v>
                </c:pt>
                <c:pt idx="30093">
                  <c:v>0.12698412698412601</c:v>
                </c:pt>
                <c:pt idx="30094">
                  <c:v>0.14285714285714199</c:v>
                </c:pt>
                <c:pt idx="30095">
                  <c:v>0.158730158730158</c:v>
                </c:pt>
                <c:pt idx="30096">
                  <c:v>0.17460317460317401</c:v>
                </c:pt>
                <c:pt idx="30097">
                  <c:v>0.19047619047618999</c:v>
                </c:pt>
                <c:pt idx="30098">
                  <c:v>0.206349206349206</c:v>
                </c:pt>
                <c:pt idx="30099">
                  <c:v>0.22222222222222199</c:v>
                </c:pt>
                <c:pt idx="30100">
                  <c:v>0.238095238095238</c:v>
                </c:pt>
                <c:pt idx="30101">
                  <c:v>0.25396825396825301</c:v>
                </c:pt>
                <c:pt idx="30102">
                  <c:v>0.26984126984126899</c:v>
                </c:pt>
                <c:pt idx="30103">
                  <c:v>0.28571428571428498</c:v>
                </c:pt>
                <c:pt idx="30104">
                  <c:v>0.30158730158730102</c:v>
                </c:pt>
                <c:pt idx="30105">
                  <c:v>0.317460317460317</c:v>
                </c:pt>
                <c:pt idx="30106">
                  <c:v>0.33333333333333298</c:v>
                </c:pt>
                <c:pt idx="30107">
                  <c:v>0.34920634920634902</c:v>
                </c:pt>
                <c:pt idx="30108">
                  <c:v>0.365079365079365</c:v>
                </c:pt>
                <c:pt idx="30109">
                  <c:v>0.38095238095237999</c:v>
                </c:pt>
                <c:pt idx="30110">
                  <c:v>0.39682539682539603</c:v>
                </c:pt>
                <c:pt idx="30111">
                  <c:v>0.41269841269841201</c:v>
                </c:pt>
                <c:pt idx="30112">
                  <c:v>0.42857142857142799</c:v>
                </c:pt>
                <c:pt idx="30113">
                  <c:v>0.44444444444444398</c:v>
                </c:pt>
                <c:pt idx="30114">
                  <c:v>0.46031746031746001</c:v>
                </c:pt>
                <c:pt idx="30115">
                  <c:v>0.476190476190476</c:v>
                </c:pt>
                <c:pt idx="30116">
                  <c:v>0.49206349206349198</c:v>
                </c:pt>
                <c:pt idx="30117">
                  <c:v>0.50793650793650702</c:v>
                </c:pt>
                <c:pt idx="30118">
                  <c:v>0.52380952380952295</c:v>
                </c:pt>
                <c:pt idx="30119">
                  <c:v>0.53968253968253899</c:v>
                </c:pt>
                <c:pt idx="30120">
                  <c:v>0.55555555555555503</c:v>
                </c:pt>
                <c:pt idx="30121">
                  <c:v>0.57142857142857095</c:v>
                </c:pt>
                <c:pt idx="30122">
                  <c:v>0.58730158730158699</c:v>
                </c:pt>
                <c:pt idx="30123">
                  <c:v>0.60317460317460303</c:v>
                </c:pt>
                <c:pt idx="30124">
                  <c:v>0.61904761904761896</c:v>
                </c:pt>
                <c:pt idx="30125">
                  <c:v>0.634920634920634</c:v>
                </c:pt>
                <c:pt idx="30126">
                  <c:v>0.65079365079365004</c:v>
                </c:pt>
                <c:pt idx="30127">
                  <c:v>0.66666666666666596</c:v>
                </c:pt>
                <c:pt idx="30128">
                  <c:v>0.682539682539682</c:v>
                </c:pt>
                <c:pt idx="30129">
                  <c:v>0.69841269841269804</c:v>
                </c:pt>
                <c:pt idx="30130">
                  <c:v>0.71428571428571397</c:v>
                </c:pt>
                <c:pt idx="30131">
                  <c:v>0.73015873015873001</c:v>
                </c:pt>
                <c:pt idx="30132">
                  <c:v>0.74603174603174605</c:v>
                </c:pt>
                <c:pt idx="30133">
                  <c:v>0.76190476190476097</c:v>
                </c:pt>
                <c:pt idx="30134">
                  <c:v>0.77777777777777701</c:v>
                </c:pt>
                <c:pt idx="30135">
                  <c:v>0.79365079365079305</c:v>
                </c:pt>
                <c:pt idx="30136">
                  <c:v>0.80952380952380898</c:v>
                </c:pt>
                <c:pt idx="30137">
                  <c:v>0.82539682539682502</c:v>
                </c:pt>
                <c:pt idx="30138">
                  <c:v>0.84126984126984095</c:v>
                </c:pt>
                <c:pt idx="30139">
                  <c:v>0.85714285714285698</c:v>
                </c:pt>
                <c:pt idx="30140">
                  <c:v>0.87301587301587302</c:v>
                </c:pt>
                <c:pt idx="30141">
                  <c:v>0.88888888888888795</c:v>
                </c:pt>
                <c:pt idx="30142">
                  <c:v>0.90476190476190399</c:v>
                </c:pt>
                <c:pt idx="30143">
                  <c:v>0.92063492063492003</c:v>
                </c:pt>
                <c:pt idx="30144">
                  <c:v>0.93650793650793596</c:v>
                </c:pt>
                <c:pt idx="30145">
                  <c:v>0.952380952380952</c:v>
                </c:pt>
                <c:pt idx="30146">
                  <c:v>0.96825396825396803</c:v>
                </c:pt>
                <c:pt idx="30147">
                  <c:v>0.98412698412698396</c:v>
                </c:pt>
                <c:pt idx="30148">
                  <c:v>0</c:v>
                </c:pt>
                <c:pt idx="30149">
                  <c:v>1.20481927710843E-2</c:v>
                </c:pt>
                <c:pt idx="30150">
                  <c:v>2.40963855421686E-2</c:v>
                </c:pt>
                <c:pt idx="30151">
                  <c:v>3.6144578313252997E-2</c:v>
                </c:pt>
                <c:pt idx="30152">
                  <c:v>4.8192771084337303E-2</c:v>
                </c:pt>
                <c:pt idx="30153">
                  <c:v>6.0240963855421603E-2</c:v>
                </c:pt>
                <c:pt idx="30154">
                  <c:v>7.2289156626505993E-2</c:v>
                </c:pt>
                <c:pt idx="30155">
                  <c:v>8.43373493975903E-2</c:v>
                </c:pt>
                <c:pt idx="30156">
                  <c:v>9.6385542168674704E-2</c:v>
                </c:pt>
                <c:pt idx="30157">
                  <c:v>0.108433734939759</c:v>
                </c:pt>
                <c:pt idx="30158">
                  <c:v>0.120481927710843</c:v>
                </c:pt>
                <c:pt idx="30159">
                  <c:v>0.132530120481927</c:v>
                </c:pt>
                <c:pt idx="30160">
                  <c:v>0.14457831325301199</c:v>
                </c:pt>
                <c:pt idx="30161">
                  <c:v>0.156626506024096</c:v>
                </c:pt>
                <c:pt idx="30162">
                  <c:v>0.16867469879517999</c:v>
                </c:pt>
                <c:pt idx="30163">
                  <c:v>0.180722891566265</c:v>
                </c:pt>
                <c:pt idx="30164">
                  <c:v>0.19277108433734899</c:v>
                </c:pt>
                <c:pt idx="30165">
                  <c:v>0.20481927710843301</c:v>
                </c:pt>
                <c:pt idx="30166">
                  <c:v>0.21686746987951799</c:v>
                </c:pt>
                <c:pt idx="30167">
                  <c:v>0.22891566265060201</c:v>
                </c:pt>
                <c:pt idx="30168">
                  <c:v>0.240963855421686</c:v>
                </c:pt>
                <c:pt idx="30169">
                  <c:v>0.25301204819277101</c:v>
                </c:pt>
                <c:pt idx="30170">
                  <c:v>0.265060240963855</c:v>
                </c:pt>
                <c:pt idx="30171">
                  <c:v>0.27710843373493899</c:v>
                </c:pt>
                <c:pt idx="30172">
                  <c:v>0.28915662650602397</c:v>
                </c:pt>
                <c:pt idx="30173">
                  <c:v>0.30120481927710802</c:v>
                </c:pt>
                <c:pt idx="30174">
                  <c:v>0.313253012048192</c:v>
                </c:pt>
                <c:pt idx="30175">
                  <c:v>0.32530120481927699</c:v>
                </c:pt>
                <c:pt idx="30176">
                  <c:v>0.33734939759036098</c:v>
                </c:pt>
                <c:pt idx="30177">
                  <c:v>0.34939759036144502</c:v>
                </c:pt>
                <c:pt idx="30178">
                  <c:v>0.36144578313253001</c:v>
                </c:pt>
                <c:pt idx="30179">
                  <c:v>0.373493975903614</c:v>
                </c:pt>
                <c:pt idx="30180">
                  <c:v>0.38554216867469798</c:v>
                </c:pt>
                <c:pt idx="30181">
                  <c:v>0.39759036144578302</c:v>
                </c:pt>
                <c:pt idx="30182">
                  <c:v>0.40963855421686701</c:v>
                </c:pt>
                <c:pt idx="30183">
                  <c:v>0.421686746987951</c:v>
                </c:pt>
                <c:pt idx="30184">
                  <c:v>0.43373493975903599</c:v>
                </c:pt>
                <c:pt idx="30185">
                  <c:v>0.44578313253011997</c:v>
                </c:pt>
                <c:pt idx="30186">
                  <c:v>0.45783132530120402</c:v>
                </c:pt>
                <c:pt idx="30187">
                  <c:v>0.469879518072289</c:v>
                </c:pt>
                <c:pt idx="30188">
                  <c:v>0.48192771084337299</c:v>
                </c:pt>
                <c:pt idx="30189">
                  <c:v>0.49397590361445698</c:v>
                </c:pt>
                <c:pt idx="30190">
                  <c:v>0.50602409638554202</c:v>
                </c:pt>
                <c:pt idx="30191">
                  <c:v>0.51807228915662595</c:v>
                </c:pt>
                <c:pt idx="30192">
                  <c:v>0.53012048192771</c:v>
                </c:pt>
                <c:pt idx="30193">
                  <c:v>0.54216867469879504</c:v>
                </c:pt>
                <c:pt idx="30194">
                  <c:v>0.55421686746987897</c:v>
                </c:pt>
                <c:pt idx="30195">
                  <c:v>0.56626506024096301</c:v>
                </c:pt>
                <c:pt idx="30196">
                  <c:v>0.57831325301204795</c:v>
                </c:pt>
                <c:pt idx="30197">
                  <c:v>0.59036144578313199</c:v>
                </c:pt>
                <c:pt idx="30198">
                  <c:v>0.60240963855421603</c:v>
                </c:pt>
                <c:pt idx="30199">
                  <c:v>0.61445783132530096</c:v>
                </c:pt>
                <c:pt idx="30200">
                  <c:v>0.62650602409638501</c:v>
                </c:pt>
                <c:pt idx="30201">
                  <c:v>0.63855421686746905</c:v>
                </c:pt>
                <c:pt idx="30202">
                  <c:v>0.65060240963855398</c:v>
                </c:pt>
                <c:pt idx="30203">
                  <c:v>0.66265060240963802</c:v>
                </c:pt>
                <c:pt idx="30204">
                  <c:v>0.67469879518072196</c:v>
                </c:pt>
                <c:pt idx="30205">
                  <c:v>0.686746987951807</c:v>
                </c:pt>
                <c:pt idx="30206">
                  <c:v>0.69879518072289104</c:v>
                </c:pt>
                <c:pt idx="30207">
                  <c:v>0.71084337349397497</c:v>
                </c:pt>
                <c:pt idx="30208">
                  <c:v>0.72289156626506001</c:v>
                </c:pt>
                <c:pt idx="30209">
                  <c:v>0.73493975903614395</c:v>
                </c:pt>
                <c:pt idx="30210">
                  <c:v>0.74698795180722799</c:v>
                </c:pt>
                <c:pt idx="30211">
                  <c:v>0.75903614457831303</c:v>
                </c:pt>
                <c:pt idx="30212">
                  <c:v>0.77108433734939696</c:v>
                </c:pt>
                <c:pt idx="30213">
                  <c:v>0.78313253012048101</c:v>
                </c:pt>
                <c:pt idx="30214">
                  <c:v>0.79518072289156605</c:v>
                </c:pt>
                <c:pt idx="30215">
                  <c:v>0.80722891566264998</c:v>
                </c:pt>
                <c:pt idx="30216">
                  <c:v>0.81927710843373402</c:v>
                </c:pt>
                <c:pt idx="30217">
                  <c:v>0.83132530120481896</c:v>
                </c:pt>
                <c:pt idx="30218">
                  <c:v>0.843373493975903</c:v>
                </c:pt>
                <c:pt idx="30219">
                  <c:v>0.85542168674698704</c:v>
                </c:pt>
                <c:pt idx="30220">
                  <c:v>0.86746987951807197</c:v>
                </c:pt>
                <c:pt idx="30221">
                  <c:v>0.87951807228915602</c:v>
                </c:pt>
                <c:pt idx="30222">
                  <c:v>0.89156626506024095</c:v>
                </c:pt>
                <c:pt idx="30223">
                  <c:v>0.90361445783132499</c:v>
                </c:pt>
                <c:pt idx="30224">
                  <c:v>0.91566265060240903</c:v>
                </c:pt>
                <c:pt idx="30225">
                  <c:v>0.92771084337349397</c:v>
                </c:pt>
                <c:pt idx="30226">
                  <c:v>0.93975903614457801</c:v>
                </c:pt>
                <c:pt idx="30227">
                  <c:v>0.95180722891566205</c:v>
                </c:pt>
                <c:pt idx="30228">
                  <c:v>0.96385542168674698</c:v>
                </c:pt>
                <c:pt idx="30229">
                  <c:v>0.97590361445783103</c:v>
                </c:pt>
                <c:pt idx="30230">
                  <c:v>0.98795180722891496</c:v>
                </c:pt>
                <c:pt idx="30231">
                  <c:v>0</c:v>
                </c:pt>
                <c:pt idx="30232">
                  <c:v>7.7519379844961196E-3</c:v>
                </c:pt>
                <c:pt idx="30233">
                  <c:v>1.5503875968992199E-2</c:v>
                </c:pt>
                <c:pt idx="30234">
                  <c:v>2.3255813953488299E-2</c:v>
                </c:pt>
                <c:pt idx="30235">
                  <c:v>3.1007751937984399E-2</c:v>
                </c:pt>
                <c:pt idx="30236">
                  <c:v>3.8759689922480599E-2</c:v>
                </c:pt>
                <c:pt idx="30237">
                  <c:v>4.6511627906976702E-2</c:v>
                </c:pt>
                <c:pt idx="30238">
                  <c:v>5.4263565891472798E-2</c:v>
                </c:pt>
                <c:pt idx="30239">
                  <c:v>6.2015503875968901E-2</c:v>
                </c:pt>
                <c:pt idx="30240">
                  <c:v>6.9767441860465101E-2</c:v>
                </c:pt>
                <c:pt idx="30241">
                  <c:v>7.7519379844961198E-2</c:v>
                </c:pt>
                <c:pt idx="30242">
                  <c:v>8.5271317829457294E-2</c:v>
                </c:pt>
                <c:pt idx="30243">
                  <c:v>9.3023255813953404E-2</c:v>
                </c:pt>
                <c:pt idx="30244">
                  <c:v>0.100775193798449</c:v>
                </c:pt>
                <c:pt idx="30245">
                  <c:v>0.108527131782945</c:v>
                </c:pt>
                <c:pt idx="30246">
                  <c:v>0.116279069767441</c:v>
                </c:pt>
                <c:pt idx="30247">
                  <c:v>0.124031007751937</c:v>
                </c:pt>
                <c:pt idx="30248">
                  <c:v>0.13178294573643401</c:v>
                </c:pt>
                <c:pt idx="30249">
                  <c:v>0.13953488372093001</c:v>
                </c:pt>
                <c:pt idx="30250">
                  <c:v>0.14728682170542601</c:v>
                </c:pt>
                <c:pt idx="30251">
                  <c:v>0.15503875968992201</c:v>
                </c:pt>
                <c:pt idx="30252">
                  <c:v>0.16279069767441801</c:v>
                </c:pt>
                <c:pt idx="30253">
                  <c:v>0.170542635658914</c:v>
                </c:pt>
                <c:pt idx="30254">
                  <c:v>0.17829457364341</c:v>
                </c:pt>
                <c:pt idx="30255">
                  <c:v>0.186046511627906</c:v>
                </c:pt>
                <c:pt idx="30256">
                  <c:v>0.193798449612403</c:v>
                </c:pt>
                <c:pt idx="30257">
                  <c:v>0.201550387596899</c:v>
                </c:pt>
                <c:pt idx="30258">
                  <c:v>0.209302325581395</c:v>
                </c:pt>
                <c:pt idx="30259">
                  <c:v>0.217054263565891</c:v>
                </c:pt>
                <c:pt idx="30260">
                  <c:v>0.224806201550387</c:v>
                </c:pt>
                <c:pt idx="30261">
                  <c:v>0.232558139534883</c:v>
                </c:pt>
                <c:pt idx="30262">
                  <c:v>0.240310077519379</c:v>
                </c:pt>
                <c:pt idx="30263">
                  <c:v>0.24806201550387499</c:v>
                </c:pt>
                <c:pt idx="30264">
                  <c:v>0.25581395348837199</c:v>
                </c:pt>
                <c:pt idx="30265">
                  <c:v>0.26356589147286802</c:v>
                </c:pt>
                <c:pt idx="30266">
                  <c:v>0.27131782945736399</c:v>
                </c:pt>
                <c:pt idx="30267">
                  <c:v>0.27906976744186002</c:v>
                </c:pt>
                <c:pt idx="30268">
                  <c:v>0.28682170542635599</c:v>
                </c:pt>
                <c:pt idx="30269">
                  <c:v>0.29457364341085202</c:v>
                </c:pt>
                <c:pt idx="30270">
                  <c:v>0.30232558139534799</c:v>
                </c:pt>
                <c:pt idx="30271">
                  <c:v>0.31007751937984401</c:v>
                </c:pt>
                <c:pt idx="30272">
                  <c:v>0.31782945736434098</c:v>
                </c:pt>
                <c:pt idx="30273">
                  <c:v>0.32558139534883701</c:v>
                </c:pt>
                <c:pt idx="30274">
                  <c:v>0.33333333333333298</c:v>
                </c:pt>
                <c:pt idx="30275">
                  <c:v>0.34108527131782901</c:v>
                </c:pt>
                <c:pt idx="30276">
                  <c:v>0.34883720930232498</c:v>
                </c:pt>
                <c:pt idx="30277">
                  <c:v>0.35658914728682101</c:v>
                </c:pt>
                <c:pt idx="30278">
                  <c:v>0.36434108527131698</c:v>
                </c:pt>
                <c:pt idx="30279">
                  <c:v>0.372093023255813</c:v>
                </c:pt>
                <c:pt idx="30280">
                  <c:v>0.37984496124030998</c:v>
                </c:pt>
                <c:pt idx="30281">
                  <c:v>0.387596899224806</c:v>
                </c:pt>
                <c:pt idx="30282">
                  <c:v>0.39534883720930197</c:v>
                </c:pt>
                <c:pt idx="30283">
                  <c:v>0.403100775193798</c:v>
                </c:pt>
                <c:pt idx="30284">
                  <c:v>0.41085271317829403</c:v>
                </c:pt>
                <c:pt idx="30285">
                  <c:v>0.41860465116279</c:v>
                </c:pt>
                <c:pt idx="30286">
                  <c:v>0.42635658914728602</c:v>
                </c:pt>
                <c:pt idx="30287">
                  <c:v>0.434108527131782</c:v>
                </c:pt>
                <c:pt idx="30288">
                  <c:v>0.44186046511627902</c:v>
                </c:pt>
                <c:pt idx="30289">
                  <c:v>0.44961240310077499</c:v>
                </c:pt>
                <c:pt idx="30290">
                  <c:v>0.45736434108527102</c:v>
                </c:pt>
                <c:pt idx="30291">
                  <c:v>0.46511627906976699</c:v>
                </c:pt>
                <c:pt idx="30292">
                  <c:v>0.47286821705426302</c:v>
                </c:pt>
                <c:pt idx="30293">
                  <c:v>0.48062015503875899</c:v>
                </c:pt>
                <c:pt idx="30294">
                  <c:v>0.48837209302325502</c:v>
                </c:pt>
                <c:pt idx="30295">
                  <c:v>0.49612403100775099</c:v>
                </c:pt>
                <c:pt idx="30296">
                  <c:v>0.50387596899224796</c:v>
                </c:pt>
                <c:pt idx="30297">
                  <c:v>0.51162790697674398</c:v>
                </c:pt>
                <c:pt idx="30298">
                  <c:v>0.51937984496124001</c:v>
                </c:pt>
                <c:pt idx="30299">
                  <c:v>0.52713178294573604</c:v>
                </c:pt>
                <c:pt idx="30300">
                  <c:v>0.53488372093023195</c:v>
                </c:pt>
                <c:pt idx="30301">
                  <c:v>0.54263565891472798</c:v>
                </c:pt>
                <c:pt idx="30302">
                  <c:v>0.55038759689922401</c:v>
                </c:pt>
                <c:pt idx="30303">
                  <c:v>0.55813953488372003</c:v>
                </c:pt>
                <c:pt idx="30304">
                  <c:v>0.56589147286821695</c:v>
                </c:pt>
                <c:pt idx="30305">
                  <c:v>0.57364341085271298</c:v>
                </c:pt>
                <c:pt idx="30306">
                  <c:v>0.581395348837209</c:v>
                </c:pt>
                <c:pt idx="30307">
                  <c:v>0.58914728682170503</c:v>
                </c:pt>
                <c:pt idx="30308">
                  <c:v>0.59689922480620095</c:v>
                </c:pt>
                <c:pt idx="30309">
                  <c:v>0.60465116279069697</c:v>
                </c:pt>
                <c:pt idx="30310">
                  <c:v>0.612403100775193</c:v>
                </c:pt>
                <c:pt idx="30311">
                  <c:v>0.62015503875968903</c:v>
                </c:pt>
                <c:pt idx="30312">
                  <c:v>0.62790697674418605</c:v>
                </c:pt>
                <c:pt idx="30313">
                  <c:v>0.63565891472868197</c:v>
                </c:pt>
                <c:pt idx="30314">
                  <c:v>0.64341085271317799</c:v>
                </c:pt>
                <c:pt idx="30315">
                  <c:v>0.65116279069767402</c:v>
                </c:pt>
                <c:pt idx="30316">
                  <c:v>0.65891472868217005</c:v>
                </c:pt>
                <c:pt idx="30317">
                  <c:v>0.66666666666666596</c:v>
                </c:pt>
                <c:pt idx="30318">
                  <c:v>0.67441860465116199</c:v>
                </c:pt>
                <c:pt idx="30319">
                  <c:v>0.68217054263565802</c:v>
                </c:pt>
                <c:pt idx="30320">
                  <c:v>0.68992248062015504</c:v>
                </c:pt>
                <c:pt idx="30321">
                  <c:v>0.69767441860465096</c:v>
                </c:pt>
                <c:pt idx="30322">
                  <c:v>0.70542635658914699</c:v>
                </c:pt>
                <c:pt idx="30323">
                  <c:v>0.71317829457364301</c:v>
                </c:pt>
                <c:pt idx="30324">
                  <c:v>0.72093023255813904</c:v>
                </c:pt>
                <c:pt idx="30325">
                  <c:v>0.72868217054263495</c:v>
                </c:pt>
                <c:pt idx="30326">
                  <c:v>0.73643410852713098</c:v>
                </c:pt>
                <c:pt idx="30327">
                  <c:v>0.74418604651162701</c:v>
                </c:pt>
                <c:pt idx="30328">
                  <c:v>0.75193798449612403</c:v>
                </c:pt>
                <c:pt idx="30329">
                  <c:v>0.75968992248061995</c:v>
                </c:pt>
                <c:pt idx="30330">
                  <c:v>0.76744186046511598</c:v>
                </c:pt>
                <c:pt idx="30331">
                  <c:v>0.775193798449612</c:v>
                </c:pt>
                <c:pt idx="30332">
                  <c:v>0.78294573643410803</c:v>
                </c:pt>
                <c:pt idx="30333">
                  <c:v>0.79069767441860395</c:v>
                </c:pt>
                <c:pt idx="30334">
                  <c:v>0.79844961240309997</c:v>
                </c:pt>
                <c:pt idx="30335">
                  <c:v>0.806201550387596</c:v>
                </c:pt>
                <c:pt idx="30336">
                  <c:v>0.81395348837209303</c:v>
                </c:pt>
                <c:pt idx="30337">
                  <c:v>0.82170542635658905</c:v>
                </c:pt>
                <c:pt idx="30338">
                  <c:v>0.82945736434108497</c:v>
                </c:pt>
                <c:pt idx="30339">
                  <c:v>0.837209302325581</c:v>
                </c:pt>
                <c:pt idx="30340">
                  <c:v>0.84496124031007702</c:v>
                </c:pt>
                <c:pt idx="30341">
                  <c:v>0.85271317829457305</c:v>
                </c:pt>
                <c:pt idx="30342">
                  <c:v>0.86046511627906896</c:v>
                </c:pt>
                <c:pt idx="30343">
                  <c:v>0.86821705426356499</c:v>
                </c:pt>
                <c:pt idx="30344">
                  <c:v>0.87596899224806202</c:v>
                </c:pt>
                <c:pt idx="30345">
                  <c:v>0.88372093023255804</c:v>
                </c:pt>
                <c:pt idx="30346">
                  <c:v>0.89147286821705396</c:v>
                </c:pt>
                <c:pt idx="30347">
                  <c:v>0.89922480620154999</c:v>
                </c:pt>
                <c:pt idx="30348">
                  <c:v>0.90697674418604601</c:v>
                </c:pt>
                <c:pt idx="30349">
                  <c:v>0.91472868217054204</c:v>
                </c:pt>
                <c:pt idx="30350">
                  <c:v>0.92248062015503796</c:v>
                </c:pt>
                <c:pt idx="30351">
                  <c:v>0.93023255813953398</c:v>
                </c:pt>
                <c:pt idx="30352">
                  <c:v>0.93798449612403101</c:v>
                </c:pt>
                <c:pt idx="30353">
                  <c:v>0.94573643410852704</c:v>
                </c:pt>
                <c:pt idx="30354">
                  <c:v>0.95348837209302295</c:v>
                </c:pt>
                <c:pt idx="30355">
                  <c:v>0.96124031007751898</c:v>
                </c:pt>
                <c:pt idx="30356">
                  <c:v>0.968992248062015</c:v>
                </c:pt>
                <c:pt idx="30357">
                  <c:v>0.97674418604651103</c:v>
                </c:pt>
                <c:pt idx="30358">
                  <c:v>0.98449612403100695</c:v>
                </c:pt>
                <c:pt idx="30359">
                  <c:v>0.99224806201550297</c:v>
                </c:pt>
                <c:pt idx="30360">
                  <c:v>0</c:v>
                </c:pt>
                <c:pt idx="30361">
                  <c:v>1.7543859649122799E-2</c:v>
                </c:pt>
                <c:pt idx="30362">
                  <c:v>3.5087719298245598E-2</c:v>
                </c:pt>
                <c:pt idx="30363">
                  <c:v>5.2631578947368397E-2</c:v>
                </c:pt>
                <c:pt idx="30364">
                  <c:v>7.0175438596491196E-2</c:v>
                </c:pt>
                <c:pt idx="30365">
                  <c:v>8.7719298245614002E-2</c:v>
                </c:pt>
                <c:pt idx="30366">
                  <c:v>0.105263157894736</c:v>
                </c:pt>
                <c:pt idx="30367">
                  <c:v>0.122807017543859</c:v>
                </c:pt>
                <c:pt idx="30368">
                  <c:v>0.140350877192982</c:v>
                </c:pt>
                <c:pt idx="30369">
                  <c:v>0.157894736842105</c:v>
                </c:pt>
                <c:pt idx="30370">
                  <c:v>0.175438596491228</c:v>
                </c:pt>
                <c:pt idx="30371">
                  <c:v>0.19298245614035001</c:v>
                </c:pt>
                <c:pt idx="30372">
                  <c:v>0.21052631578947301</c:v>
                </c:pt>
                <c:pt idx="30373">
                  <c:v>0.22807017543859601</c:v>
                </c:pt>
                <c:pt idx="30374">
                  <c:v>0.24561403508771901</c:v>
                </c:pt>
                <c:pt idx="30375">
                  <c:v>0.26315789473684198</c:v>
                </c:pt>
                <c:pt idx="30376">
                  <c:v>0.28070175438596401</c:v>
                </c:pt>
                <c:pt idx="30377">
                  <c:v>0.29824561403508698</c:v>
                </c:pt>
                <c:pt idx="30378">
                  <c:v>0.31578947368421001</c:v>
                </c:pt>
                <c:pt idx="30379">
                  <c:v>0.33333333333333298</c:v>
                </c:pt>
                <c:pt idx="30380">
                  <c:v>0.35087719298245601</c:v>
                </c:pt>
                <c:pt idx="30381">
                  <c:v>0.36842105263157798</c:v>
                </c:pt>
                <c:pt idx="30382">
                  <c:v>0.38596491228070101</c:v>
                </c:pt>
                <c:pt idx="30383">
                  <c:v>0.40350877192982398</c:v>
                </c:pt>
                <c:pt idx="30384">
                  <c:v>0.42105263157894701</c:v>
                </c:pt>
                <c:pt idx="30385">
                  <c:v>0.43859649122806998</c:v>
                </c:pt>
                <c:pt idx="30386">
                  <c:v>0.45614035087719201</c:v>
                </c:pt>
                <c:pt idx="30387">
                  <c:v>0.47368421052631499</c:v>
                </c:pt>
                <c:pt idx="30388">
                  <c:v>0.49122807017543801</c:v>
                </c:pt>
                <c:pt idx="30389">
                  <c:v>0.50877192982456099</c:v>
                </c:pt>
                <c:pt idx="30390">
                  <c:v>0.52631578947368396</c:v>
                </c:pt>
                <c:pt idx="30391">
                  <c:v>0.54385964912280704</c:v>
                </c:pt>
                <c:pt idx="30392">
                  <c:v>0.56140350877192902</c:v>
                </c:pt>
                <c:pt idx="30393">
                  <c:v>0.57894736842105199</c:v>
                </c:pt>
                <c:pt idx="30394">
                  <c:v>0.59649122807017496</c:v>
                </c:pt>
                <c:pt idx="30395">
                  <c:v>0.61403508771929804</c:v>
                </c:pt>
                <c:pt idx="30396">
                  <c:v>0.63157894736842102</c:v>
                </c:pt>
                <c:pt idx="30397">
                  <c:v>0.64912280701754299</c:v>
                </c:pt>
                <c:pt idx="30398">
                  <c:v>0.66666666666666596</c:v>
                </c:pt>
                <c:pt idx="30399">
                  <c:v>0.68421052631578905</c:v>
                </c:pt>
                <c:pt idx="30400">
                  <c:v>0.70175438596491202</c:v>
                </c:pt>
                <c:pt idx="30401">
                  <c:v>0.71929824561403499</c:v>
                </c:pt>
                <c:pt idx="30402">
                  <c:v>0.73684210526315697</c:v>
                </c:pt>
                <c:pt idx="30403">
                  <c:v>0.75438596491228005</c:v>
                </c:pt>
                <c:pt idx="30404">
                  <c:v>0.77192982456140302</c:v>
                </c:pt>
                <c:pt idx="30405">
                  <c:v>0.78947368421052599</c:v>
                </c:pt>
                <c:pt idx="30406">
                  <c:v>0.80701754385964897</c:v>
                </c:pt>
                <c:pt idx="30407">
                  <c:v>0.82456140350877105</c:v>
                </c:pt>
                <c:pt idx="30408">
                  <c:v>0.84210526315789402</c:v>
                </c:pt>
                <c:pt idx="30409">
                  <c:v>0.859649122807017</c:v>
                </c:pt>
                <c:pt idx="30410">
                  <c:v>0.87719298245613997</c:v>
                </c:pt>
                <c:pt idx="30411">
                  <c:v>0.89473684210526305</c:v>
                </c:pt>
                <c:pt idx="30412">
                  <c:v>0.91228070175438503</c:v>
                </c:pt>
                <c:pt idx="30413">
                  <c:v>0.929824561403508</c:v>
                </c:pt>
                <c:pt idx="30414">
                  <c:v>0.94736842105263097</c:v>
                </c:pt>
                <c:pt idx="30415">
                  <c:v>0.96491228070175405</c:v>
                </c:pt>
                <c:pt idx="30416">
                  <c:v>0.98245614035087703</c:v>
                </c:pt>
                <c:pt idx="30417">
                  <c:v>0</c:v>
                </c:pt>
                <c:pt idx="30418">
                  <c:v>1.4084507042253501E-2</c:v>
                </c:pt>
                <c:pt idx="30419">
                  <c:v>2.8169014084507001E-2</c:v>
                </c:pt>
                <c:pt idx="30420">
                  <c:v>4.22535211267605E-2</c:v>
                </c:pt>
                <c:pt idx="30421">
                  <c:v>5.6338028169014003E-2</c:v>
                </c:pt>
                <c:pt idx="30422">
                  <c:v>7.0422535211267595E-2</c:v>
                </c:pt>
                <c:pt idx="30423">
                  <c:v>8.4507042253521097E-2</c:v>
                </c:pt>
                <c:pt idx="30424">
                  <c:v>9.85915492957746E-2</c:v>
                </c:pt>
                <c:pt idx="30425">
                  <c:v>0.11267605633802801</c:v>
                </c:pt>
                <c:pt idx="30426">
                  <c:v>0.12676056338028099</c:v>
                </c:pt>
                <c:pt idx="30427">
                  <c:v>0.140845070422535</c:v>
                </c:pt>
                <c:pt idx="30428">
                  <c:v>0.154929577464788</c:v>
                </c:pt>
                <c:pt idx="30429">
                  <c:v>0.169014084507042</c:v>
                </c:pt>
                <c:pt idx="30430">
                  <c:v>0.183098591549295</c:v>
                </c:pt>
                <c:pt idx="30431">
                  <c:v>0.19718309859154901</c:v>
                </c:pt>
                <c:pt idx="30432">
                  <c:v>0.21126760563380201</c:v>
                </c:pt>
                <c:pt idx="30433">
                  <c:v>0.22535211267605601</c:v>
                </c:pt>
                <c:pt idx="30434">
                  <c:v>0.23943661971830901</c:v>
                </c:pt>
                <c:pt idx="30435">
                  <c:v>0.25352112676056299</c:v>
                </c:pt>
                <c:pt idx="30436">
                  <c:v>0.26760563380281599</c:v>
                </c:pt>
                <c:pt idx="30437">
                  <c:v>0.28169014084506999</c:v>
                </c:pt>
                <c:pt idx="30438">
                  <c:v>0.29577464788732299</c:v>
                </c:pt>
                <c:pt idx="30439">
                  <c:v>0.309859154929577</c:v>
                </c:pt>
                <c:pt idx="30440">
                  <c:v>0.323943661971831</c:v>
                </c:pt>
                <c:pt idx="30441">
                  <c:v>0.338028169014084</c:v>
                </c:pt>
                <c:pt idx="30442">
                  <c:v>0.352112676056338</c:v>
                </c:pt>
                <c:pt idx="30443">
                  <c:v>0.36619718309859101</c:v>
                </c:pt>
                <c:pt idx="30444">
                  <c:v>0.38028169014084501</c:v>
                </c:pt>
                <c:pt idx="30445">
                  <c:v>0.39436619718309801</c:v>
                </c:pt>
                <c:pt idx="30446">
                  <c:v>0.40845070422535201</c:v>
                </c:pt>
                <c:pt idx="30447">
                  <c:v>0.42253521126760502</c:v>
                </c:pt>
                <c:pt idx="30448">
                  <c:v>0.43661971830985902</c:v>
                </c:pt>
                <c:pt idx="30449">
                  <c:v>0.45070422535211202</c:v>
                </c:pt>
                <c:pt idx="30450">
                  <c:v>0.46478873239436602</c:v>
                </c:pt>
                <c:pt idx="30451">
                  <c:v>0.47887323943661902</c:v>
                </c:pt>
                <c:pt idx="30452">
                  <c:v>0.49295774647887303</c:v>
                </c:pt>
                <c:pt idx="30453">
                  <c:v>0.50704225352112597</c:v>
                </c:pt>
                <c:pt idx="30454">
                  <c:v>0.52112676056338003</c:v>
                </c:pt>
                <c:pt idx="30455">
                  <c:v>0.53521126760563298</c:v>
                </c:pt>
                <c:pt idx="30456">
                  <c:v>0.54929577464788704</c:v>
                </c:pt>
                <c:pt idx="30457">
                  <c:v>0.56338028169013998</c:v>
                </c:pt>
                <c:pt idx="30458">
                  <c:v>0.57746478873239404</c:v>
                </c:pt>
                <c:pt idx="30459">
                  <c:v>0.59154929577464699</c:v>
                </c:pt>
                <c:pt idx="30460">
                  <c:v>0.60563380281690105</c:v>
                </c:pt>
                <c:pt idx="30461">
                  <c:v>0.61971830985915399</c:v>
                </c:pt>
                <c:pt idx="30462">
                  <c:v>0.63380281690140805</c:v>
                </c:pt>
                <c:pt idx="30463">
                  <c:v>0.647887323943662</c:v>
                </c:pt>
                <c:pt idx="30464">
                  <c:v>0.66197183098591506</c:v>
                </c:pt>
                <c:pt idx="30465">
                  <c:v>0.676056338028169</c:v>
                </c:pt>
                <c:pt idx="30466">
                  <c:v>0.69014084507042195</c:v>
                </c:pt>
                <c:pt idx="30467">
                  <c:v>0.70422535211267601</c:v>
                </c:pt>
                <c:pt idx="30468">
                  <c:v>0.71830985915492895</c:v>
                </c:pt>
                <c:pt idx="30469">
                  <c:v>0.73239436619718301</c:v>
                </c:pt>
                <c:pt idx="30470">
                  <c:v>0.74647887323943596</c:v>
                </c:pt>
                <c:pt idx="30471">
                  <c:v>0.76056338028169002</c:v>
                </c:pt>
                <c:pt idx="30472">
                  <c:v>0.77464788732394296</c:v>
                </c:pt>
                <c:pt idx="30473">
                  <c:v>0.78873239436619702</c:v>
                </c:pt>
                <c:pt idx="30474">
                  <c:v>0.80281690140844997</c:v>
                </c:pt>
                <c:pt idx="30475">
                  <c:v>0.81690140845070403</c:v>
                </c:pt>
                <c:pt idx="30476">
                  <c:v>0.83098591549295697</c:v>
                </c:pt>
                <c:pt idx="30477">
                  <c:v>0.84507042253521103</c:v>
                </c:pt>
                <c:pt idx="30478">
                  <c:v>0.85915492957746398</c:v>
                </c:pt>
                <c:pt idx="30479">
                  <c:v>0.87323943661971803</c:v>
                </c:pt>
                <c:pt idx="30480">
                  <c:v>0.88732394366197098</c:v>
                </c:pt>
                <c:pt idx="30481">
                  <c:v>0.90140845070422504</c:v>
                </c:pt>
                <c:pt idx="30482">
                  <c:v>0.91549295774647799</c:v>
                </c:pt>
                <c:pt idx="30483">
                  <c:v>0.92957746478873204</c:v>
                </c:pt>
                <c:pt idx="30484">
                  <c:v>0.94366197183098499</c:v>
                </c:pt>
                <c:pt idx="30485">
                  <c:v>0.95774647887323905</c:v>
                </c:pt>
                <c:pt idx="30486">
                  <c:v>0.971830985915493</c:v>
                </c:pt>
                <c:pt idx="30487">
                  <c:v>0.98591549295774605</c:v>
                </c:pt>
                <c:pt idx="30488">
                  <c:v>0</c:v>
                </c:pt>
                <c:pt idx="30489">
                  <c:v>2.8571428571428501E-2</c:v>
                </c:pt>
                <c:pt idx="30490">
                  <c:v>5.7142857142857099E-2</c:v>
                </c:pt>
                <c:pt idx="30491">
                  <c:v>8.5714285714285701E-2</c:v>
                </c:pt>
                <c:pt idx="30492">
                  <c:v>0.114285714285714</c:v>
                </c:pt>
                <c:pt idx="30493">
                  <c:v>0.14285714285714199</c:v>
                </c:pt>
                <c:pt idx="30494">
                  <c:v>0.17142857142857101</c:v>
                </c:pt>
                <c:pt idx="30495">
                  <c:v>0.2</c:v>
                </c:pt>
                <c:pt idx="30496">
                  <c:v>0.22857142857142801</c:v>
                </c:pt>
                <c:pt idx="30497">
                  <c:v>0.25714285714285701</c:v>
                </c:pt>
                <c:pt idx="30498">
                  <c:v>0.28571428571428498</c:v>
                </c:pt>
                <c:pt idx="30499">
                  <c:v>0.314285714285714</c:v>
                </c:pt>
                <c:pt idx="30500">
                  <c:v>0.34285714285714203</c:v>
                </c:pt>
                <c:pt idx="30501">
                  <c:v>0.371428571428571</c:v>
                </c:pt>
                <c:pt idx="30502">
                  <c:v>0.4</c:v>
                </c:pt>
                <c:pt idx="30503">
                  <c:v>0.42857142857142799</c:v>
                </c:pt>
                <c:pt idx="30504">
                  <c:v>0.45714285714285702</c:v>
                </c:pt>
                <c:pt idx="30505">
                  <c:v>0.48571428571428499</c:v>
                </c:pt>
                <c:pt idx="30506">
                  <c:v>0.51428571428571401</c:v>
                </c:pt>
                <c:pt idx="30507">
                  <c:v>0.54285714285714204</c:v>
                </c:pt>
                <c:pt idx="30508">
                  <c:v>0.57142857142857095</c:v>
                </c:pt>
                <c:pt idx="30509">
                  <c:v>0.6</c:v>
                </c:pt>
                <c:pt idx="30510">
                  <c:v>0.628571428571428</c:v>
                </c:pt>
                <c:pt idx="30511">
                  <c:v>0.65714285714285703</c:v>
                </c:pt>
                <c:pt idx="30512">
                  <c:v>0.68571428571428505</c:v>
                </c:pt>
                <c:pt idx="30513">
                  <c:v>0.71428571428571397</c:v>
                </c:pt>
                <c:pt idx="30514">
                  <c:v>0.74285714285714199</c:v>
                </c:pt>
                <c:pt idx="30515">
                  <c:v>0.77142857142857102</c:v>
                </c:pt>
                <c:pt idx="30516">
                  <c:v>0.8</c:v>
                </c:pt>
                <c:pt idx="30517">
                  <c:v>0.82857142857142796</c:v>
                </c:pt>
                <c:pt idx="30518">
                  <c:v>0.85714285714285698</c:v>
                </c:pt>
                <c:pt idx="30519">
                  <c:v>0.88571428571428501</c:v>
                </c:pt>
                <c:pt idx="30520">
                  <c:v>0.91428571428571404</c:v>
                </c:pt>
                <c:pt idx="30521">
                  <c:v>0.94285714285714195</c:v>
                </c:pt>
                <c:pt idx="30522">
                  <c:v>0.97142857142857097</c:v>
                </c:pt>
                <c:pt idx="30523">
                  <c:v>0</c:v>
                </c:pt>
                <c:pt idx="30524">
                  <c:v>8.4745762711864406E-3</c:v>
                </c:pt>
                <c:pt idx="30525">
                  <c:v>1.6949152542372801E-2</c:v>
                </c:pt>
                <c:pt idx="30526">
                  <c:v>2.5423728813559299E-2</c:v>
                </c:pt>
                <c:pt idx="30527">
                  <c:v>3.38983050847457E-2</c:v>
                </c:pt>
                <c:pt idx="30528">
                  <c:v>4.2372881355932202E-2</c:v>
                </c:pt>
                <c:pt idx="30529">
                  <c:v>5.0847457627118599E-2</c:v>
                </c:pt>
                <c:pt idx="30530">
                  <c:v>5.9322033898305003E-2</c:v>
                </c:pt>
                <c:pt idx="30531">
                  <c:v>6.7796610169491497E-2</c:v>
                </c:pt>
                <c:pt idx="30532">
                  <c:v>7.6271186440677902E-2</c:v>
                </c:pt>
                <c:pt idx="30533">
                  <c:v>8.4745762711864403E-2</c:v>
                </c:pt>
                <c:pt idx="30534">
                  <c:v>9.3220338983050793E-2</c:v>
                </c:pt>
                <c:pt idx="30535">
                  <c:v>0.101694915254237</c:v>
                </c:pt>
                <c:pt idx="30536">
                  <c:v>0.11016949152542301</c:v>
                </c:pt>
                <c:pt idx="30537">
                  <c:v>0.11864406779661001</c:v>
                </c:pt>
                <c:pt idx="30538">
                  <c:v>0.12711864406779599</c:v>
                </c:pt>
                <c:pt idx="30539">
                  <c:v>0.13559322033898299</c:v>
                </c:pt>
                <c:pt idx="30540">
                  <c:v>0.144067796610169</c:v>
                </c:pt>
                <c:pt idx="30541">
                  <c:v>0.152542372881355</c:v>
                </c:pt>
                <c:pt idx="30542">
                  <c:v>0.161016949152542</c:v>
                </c:pt>
                <c:pt idx="30543">
                  <c:v>0.169491525423728</c:v>
                </c:pt>
                <c:pt idx="30544">
                  <c:v>0.177966101694915</c:v>
                </c:pt>
                <c:pt idx="30545">
                  <c:v>0.186440677966101</c:v>
                </c:pt>
                <c:pt idx="30546">
                  <c:v>0.194915254237288</c:v>
                </c:pt>
                <c:pt idx="30547">
                  <c:v>0.20338983050847401</c:v>
                </c:pt>
                <c:pt idx="30548">
                  <c:v>0.21186440677966101</c:v>
                </c:pt>
                <c:pt idx="30549">
                  <c:v>0.22033898305084701</c:v>
                </c:pt>
                <c:pt idx="30550">
                  <c:v>0.22881355932203301</c:v>
                </c:pt>
                <c:pt idx="30551">
                  <c:v>0.23728813559322001</c:v>
                </c:pt>
                <c:pt idx="30552">
                  <c:v>0.24576271186440601</c:v>
                </c:pt>
                <c:pt idx="30553">
                  <c:v>0.25423728813559299</c:v>
                </c:pt>
                <c:pt idx="30554">
                  <c:v>0.26271186440677902</c:v>
                </c:pt>
                <c:pt idx="30555">
                  <c:v>0.27118644067796599</c:v>
                </c:pt>
                <c:pt idx="30556">
                  <c:v>0.27966101694915202</c:v>
                </c:pt>
                <c:pt idx="30557">
                  <c:v>0.28813559322033899</c:v>
                </c:pt>
                <c:pt idx="30558">
                  <c:v>0.29661016949152502</c:v>
                </c:pt>
                <c:pt idx="30559">
                  <c:v>0.305084745762711</c:v>
                </c:pt>
                <c:pt idx="30560">
                  <c:v>0.31355932203389802</c:v>
                </c:pt>
                <c:pt idx="30561">
                  <c:v>0.322033898305084</c:v>
                </c:pt>
                <c:pt idx="30562">
                  <c:v>0.33050847457627103</c:v>
                </c:pt>
                <c:pt idx="30563">
                  <c:v>0.338983050847457</c:v>
                </c:pt>
                <c:pt idx="30564">
                  <c:v>0.34745762711864397</c:v>
                </c:pt>
                <c:pt idx="30565">
                  <c:v>0.35593220338983</c:v>
                </c:pt>
                <c:pt idx="30566">
                  <c:v>0.36440677966101598</c:v>
                </c:pt>
                <c:pt idx="30567">
                  <c:v>0.37288135593220301</c:v>
                </c:pt>
                <c:pt idx="30568">
                  <c:v>0.38135593220338898</c:v>
                </c:pt>
                <c:pt idx="30569">
                  <c:v>0.38983050847457601</c:v>
                </c:pt>
                <c:pt idx="30570">
                  <c:v>0.39830508474576198</c:v>
                </c:pt>
                <c:pt idx="30571">
                  <c:v>0.40677966101694901</c:v>
                </c:pt>
                <c:pt idx="30572">
                  <c:v>0.41525423728813499</c:v>
                </c:pt>
                <c:pt idx="30573">
                  <c:v>0.42372881355932202</c:v>
                </c:pt>
                <c:pt idx="30574">
                  <c:v>0.43220338983050799</c:v>
                </c:pt>
                <c:pt idx="30575">
                  <c:v>0.44067796610169402</c:v>
                </c:pt>
                <c:pt idx="30576">
                  <c:v>0.44915254237288099</c:v>
                </c:pt>
                <c:pt idx="30577">
                  <c:v>0.45762711864406702</c:v>
                </c:pt>
                <c:pt idx="30578">
                  <c:v>0.46610169491525399</c:v>
                </c:pt>
                <c:pt idx="30579">
                  <c:v>0.47457627118644002</c:v>
                </c:pt>
                <c:pt idx="30580">
                  <c:v>0.483050847457627</c:v>
                </c:pt>
                <c:pt idx="30581">
                  <c:v>0.49152542372881303</c:v>
                </c:pt>
                <c:pt idx="30582">
                  <c:v>0.5</c:v>
                </c:pt>
                <c:pt idx="30583">
                  <c:v>0.50847457627118597</c:v>
                </c:pt>
                <c:pt idx="30584">
                  <c:v>0.51694915254237195</c:v>
                </c:pt>
                <c:pt idx="30585">
                  <c:v>0.52542372881355903</c:v>
                </c:pt>
                <c:pt idx="30586">
                  <c:v>0.53389830508474501</c:v>
                </c:pt>
                <c:pt idx="30587">
                  <c:v>0.54237288135593198</c:v>
                </c:pt>
                <c:pt idx="30588">
                  <c:v>0.55084745762711795</c:v>
                </c:pt>
                <c:pt idx="30589">
                  <c:v>0.55932203389830504</c:v>
                </c:pt>
                <c:pt idx="30590">
                  <c:v>0.56779661016949101</c:v>
                </c:pt>
                <c:pt idx="30591">
                  <c:v>0.57627118644067798</c:v>
                </c:pt>
                <c:pt idx="30592">
                  <c:v>0.58474576271186396</c:v>
                </c:pt>
                <c:pt idx="30593">
                  <c:v>0.59322033898305004</c:v>
                </c:pt>
                <c:pt idx="30594">
                  <c:v>0.60169491525423702</c:v>
                </c:pt>
                <c:pt idx="30595">
                  <c:v>0.61016949152542299</c:v>
                </c:pt>
                <c:pt idx="30596">
                  <c:v>0.61864406779660996</c:v>
                </c:pt>
                <c:pt idx="30597">
                  <c:v>0.62711864406779605</c:v>
                </c:pt>
                <c:pt idx="30598">
                  <c:v>0.63559322033898302</c:v>
                </c:pt>
                <c:pt idx="30599">
                  <c:v>0.644067796610169</c:v>
                </c:pt>
                <c:pt idx="30600">
                  <c:v>0.65254237288135597</c:v>
                </c:pt>
                <c:pt idx="30601">
                  <c:v>0.66101694915254205</c:v>
                </c:pt>
                <c:pt idx="30602">
                  <c:v>0.66949152542372803</c:v>
                </c:pt>
                <c:pt idx="30603">
                  <c:v>0.677966101694915</c:v>
                </c:pt>
                <c:pt idx="30604">
                  <c:v>0.68644067796610098</c:v>
                </c:pt>
                <c:pt idx="30605">
                  <c:v>0.69491525423728795</c:v>
                </c:pt>
                <c:pt idx="30606">
                  <c:v>0.70338983050847403</c:v>
                </c:pt>
                <c:pt idx="30607">
                  <c:v>0.71186440677966101</c:v>
                </c:pt>
                <c:pt idx="30608">
                  <c:v>0.72033898305084698</c:v>
                </c:pt>
                <c:pt idx="30609">
                  <c:v>0.72881355932203296</c:v>
                </c:pt>
                <c:pt idx="30610">
                  <c:v>0.73728813559322004</c:v>
                </c:pt>
                <c:pt idx="30611">
                  <c:v>0.74576271186440601</c:v>
                </c:pt>
                <c:pt idx="30612">
                  <c:v>0.75423728813559299</c:v>
                </c:pt>
                <c:pt idx="30613">
                  <c:v>0.76271186440677896</c:v>
                </c:pt>
                <c:pt idx="30614">
                  <c:v>0.77118644067796605</c:v>
                </c:pt>
                <c:pt idx="30615">
                  <c:v>0.77966101694915202</c:v>
                </c:pt>
                <c:pt idx="30616">
                  <c:v>0.78813559322033899</c:v>
                </c:pt>
                <c:pt idx="30617">
                  <c:v>0.79661016949152497</c:v>
                </c:pt>
                <c:pt idx="30618">
                  <c:v>0.80508474576271105</c:v>
                </c:pt>
                <c:pt idx="30619">
                  <c:v>0.81355932203389802</c:v>
                </c:pt>
                <c:pt idx="30620">
                  <c:v>0.822033898305084</c:v>
                </c:pt>
                <c:pt idx="30621">
                  <c:v>0.83050847457627097</c:v>
                </c:pt>
                <c:pt idx="30622">
                  <c:v>0.83898305084745695</c:v>
                </c:pt>
                <c:pt idx="30623">
                  <c:v>0.84745762711864403</c:v>
                </c:pt>
                <c:pt idx="30624">
                  <c:v>0.85593220338983</c:v>
                </c:pt>
                <c:pt idx="30625">
                  <c:v>0.86440677966101698</c:v>
                </c:pt>
                <c:pt idx="30626">
                  <c:v>0.87288135593220295</c:v>
                </c:pt>
                <c:pt idx="30627">
                  <c:v>0.88135593220338904</c:v>
                </c:pt>
                <c:pt idx="30628">
                  <c:v>0.88983050847457601</c:v>
                </c:pt>
                <c:pt idx="30629">
                  <c:v>0.89830508474576198</c:v>
                </c:pt>
                <c:pt idx="30630">
                  <c:v>0.90677966101694896</c:v>
                </c:pt>
                <c:pt idx="30631">
                  <c:v>0.91525423728813504</c:v>
                </c:pt>
                <c:pt idx="30632">
                  <c:v>0.92372881355932202</c:v>
                </c:pt>
                <c:pt idx="30633">
                  <c:v>0.93220338983050799</c:v>
                </c:pt>
                <c:pt idx="30634">
                  <c:v>0.94067796610169496</c:v>
                </c:pt>
                <c:pt idx="30635">
                  <c:v>0.94915254237288105</c:v>
                </c:pt>
                <c:pt idx="30636">
                  <c:v>0.95762711864406702</c:v>
                </c:pt>
                <c:pt idx="30637">
                  <c:v>0.96610169491525399</c:v>
                </c:pt>
                <c:pt idx="30638">
                  <c:v>0.97457627118643997</c:v>
                </c:pt>
                <c:pt idx="30639">
                  <c:v>0.98305084745762705</c:v>
                </c:pt>
                <c:pt idx="30640">
                  <c:v>0.99152542372881303</c:v>
                </c:pt>
                <c:pt idx="30641">
                  <c:v>0</c:v>
                </c:pt>
                <c:pt idx="30642">
                  <c:v>1.0204081632653E-2</c:v>
                </c:pt>
                <c:pt idx="30643">
                  <c:v>2.04081632653061E-2</c:v>
                </c:pt>
                <c:pt idx="30644">
                  <c:v>3.06122448979591E-2</c:v>
                </c:pt>
                <c:pt idx="30645">
                  <c:v>4.08163265306122E-2</c:v>
                </c:pt>
                <c:pt idx="30646">
                  <c:v>5.10204081632653E-2</c:v>
                </c:pt>
                <c:pt idx="30647">
                  <c:v>6.1224489795918297E-2</c:v>
                </c:pt>
                <c:pt idx="30648">
                  <c:v>7.1428571428571397E-2</c:v>
                </c:pt>
                <c:pt idx="30649">
                  <c:v>8.16326530612244E-2</c:v>
                </c:pt>
                <c:pt idx="30650">
                  <c:v>9.18367346938775E-2</c:v>
                </c:pt>
                <c:pt idx="30651">
                  <c:v>0.10204081632653</c:v>
                </c:pt>
                <c:pt idx="30652">
                  <c:v>0.11224489795918299</c:v>
                </c:pt>
                <c:pt idx="30653">
                  <c:v>0.122448979591836</c:v>
                </c:pt>
                <c:pt idx="30654">
                  <c:v>0.132653061224489</c:v>
                </c:pt>
                <c:pt idx="30655">
                  <c:v>0.14285714285714199</c:v>
                </c:pt>
                <c:pt idx="30656">
                  <c:v>0.15306122448979501</c:v>
                </c:pt>
                <c:pt idx="30657">
                  <c:v>0.163265306122448</c:v>
                </c:pt>
                <c:pt idx="30658">
                  <c:v>0.17346938775510201</c:v>
                </c:pt>
                <c:pt idx="30659">
                  <c:v>0.183673469387755</c:v>
                </c:pt>
                <c:pt idx="30660">
                  <c:v>0.19387755102040799</c:v>
                </c:pt>
                <c:pt idx="30661">
                  <c:v>0.20408163265306101</c:v>
                </c:pt>
                <c:pt idx="30662">
                  <c:v>0.214285714285714</c:v>
                </c:pt>
                <c:pt idx="30663">
                  <c:v>0.22448979591836701</c:v>
                </c:pt>
                <c:pt idx="30664">
                  <c:v>0.23469387755102</c:v>
                </c:pt>
                <c:pt idx="30665">
                  <c:v>0.24489795918367299</c:v>
                </c:pt>
                <c:pt idx="30666">
                  <c:v>0.25510204081632598</c:v>
                </c:pt>
                <c:pt idx="30667">
                  <c:v>0.265306122448979</c:v>
                </c:pt>
                <c:pt idx="30668">
                  <c:v>0.27551020408163202</c:v>
                </c:pt>
                <c:pt idx="30669">
                  <c:v>0.28571428571428498</c:v>
                </c:pt>
                <c:pt idx="30670">
                  <c:v>0.29591836734693799</c:v>
                </c:pt>
                <c:pt idx="30671">
                  <c:v>0.30612244897959101</c:v>
                </c:pt>
                <c:pt idx="30672">
                  <c:v>0.31632653061224397</c:v>
                </c:pt>
                <c:pt idx="30673">
                  <c:v>0.32653061224489699</c:v>
                </c:pt>
                <c:pt idx="30674">
                  <c:v>0.33673469387755101</c:v>
                </c:pt>
                <c:pt idx="30675">
                  <c:v>0.34693877551020402</c:v>
                </c:pt>
                <c:pt idx="30676">
                  <c:v>0.35714285714285698</c:v>
                </c:pt>
                <c:pt idx="30677">
                  <c:v>0.36734693877551</c:v>
                </c:pt>
                <c:pt idx="30678">
                  <c:v>0.37755102040816302</c:v>
                </c:pt>
                <c:pt idx="30679">
                  <c:v>0.38775510204081598</c:v>
                </c:pt>
                <c:pt idx="30680">
                  <c:v>0.397959183673469</c:v>
                </c:pt>
                <c:pt idx="30681">
                  <c:v>0.40816326530612201</c:v>
                </c:pt>
                <c:pt idx="30682">
                  <c:v>0.41836734693877498</c:v>
                </c:pt>
                <c:pt idx="30683">
                  <c:v>0.42857142857142799</c:v>
                </c:pt>
                <c:pt idx="30684">
                  <c:v>0.43877551020408101</c:v>
                </c:pt>
                <c:pt idx="30685">
                  <c:v>0.44897959183673403</c:v>
                </c:pt>
                <c:pt idx="30686">
                  <c:v>0.45918367346938699</c:v>
                </c:pt>
                <c:pt idx="30687">
                  <c:v>0.46938775510204001</c:v>
                </c:pt>
                <c:pt idx="30688">
                  <c:v>0.47959183673469302</c:v>
                </c:pt>
                <c:pt idx="30689">
                  <c:v>0.48979591836734598</c:v>
                </c:pt>
                <c:pt idx="30690">
                  <c:v>0.5</c:v>
                </c:pt>
                <c:pt idx="30691">
                  <c:v>0.51020408163265296</c:v>
                </c:pt>
                <c:pt idx="30692">
                  <c:v>0.52040816326530603</c:v>
                </c:pt>
                <c:pt idx="30693">
                  <c:v>0.530612244897959</c:v>
                </c:pt>
                <c:pt idx="30694">
                  <c:v>0.54081632653061196</c:v>
                </c:pt>
                <c:pt idx="30695">
                  <c:v>0.55102040816326503</c:v>
                </c:pt>
                <c:pt idx="30696">
                  <c:v>0.56122448979591799</c:v>
                </c:pt>
                <c:pt idx="30697">
                  <c:v>0.57142857142857095</c:v>
                </c:pt>
                <c:pt idx="30698">
                  <c:v>0.58163265306122403</c:v>
                </c:pt>
                <c:pt idx="30699">
                  <c:v>0.59183673469387699</c:v>
                </c:pt>
                <c:pt idx="30700">
                  <c:v>0.60204081632652995</c:v>
                </c:pt>
                <c:pt idx="30701">
                  <c:v>0.61224489795918302</c:v>
                </c:pt>
                <c:pt idx="30702">
                  <c:v>0.62244897959183598</c:v>
                </c:pt>
                <c:pt idx="30703">
                  <c:v>0.63265306122448906</c:v>
                </c:pt>
                <c:pt idx="30704">
                  <c:v>0.64285714285714202</c:v>
                </c:pt>
                <c:pt idx="30705">
                  <c:v>0.65306122448979498</c:v>
                </c:pt>
                <c:pt idx="30706">
                  <c:v>0.66326530612244805</c:v>
                </c:pt>
                <c:pt idx="30707">
                  <c:v>0.67346938775510201</c:v>
                </c:pt>
                <c:pt idx="30708">
                  <c:v>0.68367346938775497</c:v>
                </c:pt>
                <c:pt idx="30709">
                  <c:v>0.69387755102040805</c:v>
                </c:pt>
                <c:pt idx="30710">
                  <c:v>0.70408163265306101</c:v>
                </c:pt>
                <c:pt idx="30711">
                  <c:v>0.71428571428571397</c:v>
                </c:pt>
                <c:pt idx="30712">
                  <c:v>0.72448979591836704</c:v>
                </c:pt>
                <c:pt idx="30713">
                  <c:v>0.73469387755102</c:v>
                </c:pt>
                <c:pt idx="30714">
                  <c:v>0.74489795918367296</c:v>
                </c:pt>
                <c:pt idx="30715">
                  <c:v>0.75510204081632604</c:v>
                </c:pt>
                <c:pt idx="30716">
                  <c:v>0.765306122448979</c:v>
                </c:pt>
                <c:pt idx="30717">
                  <c:v>0.77551020408163196</c:v>
                </c:pt>
                <c:pt idx="30718">
                  <c:v>0.78571428571428503</c:v>
                </c:pt>
                <c:pt idx="30719">
                  <c:v>0.79591836734693799</c:v>
                </c:pt>
                <c:pt idx="30720">
                  <c:v>0.80612244897959096</c:v>
                </c:pt>
                <c:pt idx="30721">
                  <c:v>0.81632653061224403</c:v>
                </c:pt>
                <c:pt idx="30722">
                  <c:v>0.82653061224489799</c:v>
                </c:pt>
                <c:pt idx="30723">
                  <c:v>0.83673469387755095</c:v>
                </c:pt>
                <c:pt idx="30724">
                  <c:v>0.84693877551020402</c:v>
                </c:pt>
                <c:pt idx="30725">
                  <c:v>0.85714285714285698</c:v>
                </c:pt>
                <c:pt idx="30726">
                  <c:v>0.86734693877550995</c:v>
                </c:pt>
                <c:pt idx="30727">
                  <c:v>0.87755102040816302</c:v>
                </c:pt>
                <c:pt idx="30728">
                  <c:v>0.88775510204081598</c:v>
                </c:pt>
                <c:pt idx="30729">
                  <c:v>0.89795918367346905</c:v>
                </c:pt>
                <c:pt idx="30730">
                  <c:v>0.90816326530612201</c:v>
                </c:pt>
                <c:pt idx="30731">
                  <c:v>0.91836734693877498</c:v>
                </c:pt>
                <c:pt idx="30732">
                  <c:v>0.92857142857142805</c:v>
                </c:pt>
                <c:pt idx="30733">
                  <c:v>0.93877551020408101</c:v>
                </c:pt>
                <c:pt idx="30734">
                  <c:v>0.94897959183673397</c:v>
                </c:pt>
                <c:pt idx="30735">
                  <c:v>0.95918367346938704</c:v>
                </c:pt>
                <c:pt idx="30736">
                  <c:v>0.96938775510204001</c:v>
                </c:pt>
                <c:pt idx="30737">
                  <c:v>0.97959183673469297</c:v>
                </c:pt>
                <c:pt idx="30738">
                  <c:v>0.98979591836734604</c:v>
                </c:pt>
                <c:pt idx="30739">
                  <c:v>0</c:v>
                </c:pt>
                <c:pt idx="30740">
                  <c:v>1.09890109890109E-2</c:v>
                </c:pt>
                <c:pt idx="30741">
                  <c:v>2.19780219780219E-2</c:v>
                </c:pt>
                <c:pt idx="30742">
                  <c:v>3.2967032967032898E-2</c:v>
                </c:pt>
                <c:pt idx="30743">
                  <c:v>4.3956043956043897E-2</c:v>
                </c:pt>
                <c:pt idx="30744">
                  <c:v>5.4945054945054903E-2</c:v>
                </c:pt>
                <c:pt idx="30745">
                  <c:v>6.5934065934065894E-2</c:v>
                </c:pt>
                <c:pt idx="30746">
                  <c:v>7.69230769230769E-2</c:v>
                </c:pt>
                <c:pt idx="30747">
                  <c:v>8.7912087912087905E-2</c:v>
                </c:pt>
                <c:pt idx="30748">
                  <c:v>9.8901098901098897E-2</c:v>
                </c:pt>
                <c:pt idx="30749">
                  <c:v>0.109890109890109</c:v>
                </c:pt>
                <c:pt idx="30750">
                  <c:v>0.12087912087912001</c:v>
                </c:pt>
                <c:pt idx="30751">
                  <c:v>0.13186813186813101</c:v>
                </c:pt>
                <c:pt idx="30752">
                  <c:v>0.14285714285714199</c:v>
                </c:pt>
                <c:pt idx="30753">
                  <c:v>0.15384615384615299</c:v>
                </c:pt>
                <c:pt idx="30754">
                  <c:v>0.164835164835164</c:v>
                </c:pt>
                <c:pt idx="30755">
                  <c:v>0.17582417582417501</c:v>
                </c:pt>
                <c:pt idx="30756">
                  <c:v>0.18681318681318601</c:v>
                </c:pt>
                <c:pt idx="30757">
                  <c:v>0.19780219780219699</c:v>
                </c:pt>
                <c:pt idx="30758">
                  <c:v>0.20879120879120799</c:v>
                </c:pt>
                <c:pt idx="30759">
                  <c:v>0.219780219780219</c:v>
                </c:pt>
                <c:pt idx="30760">
                  <c:v>0.23076923076923</c:v>
                </c:pt>
                <c:pt idx="30761">
                  <c:v>0.24175824175824101</c:v>
                </c:pt>
                <c:pt idx="30762">
                  <c:v>0.25274725274725202</c:v>
                </c:pt>
                <c:pt idx="30763">
                  <c:v>0.26373626373626302</c:v>
                </c:pt>
                <c:pt idx="30764">
                  <c:v>0.27472527472527403</c:v>
                </c:pt>
                <c:pt idx="30765">
                  <c:v>0.28571428571428498</c:v>
                </c:pt>
                <c:pt idx="30766">
                  <c:v>0.29670329670329598</c:v>
                </c:pt>
                <c:pt idx="30767">
                  <c:v>0.30769230769230699</c:v>
                </c:pt>
                <c:pt idx="30768">
                  <c:v>0.31868131868131799</c:v>
                </c:pt>
                <c:pt idx="30769">
                  <c:v>0.329670329670329</c:v>
                </c:pt>
                <c:pt idx="30770">
                  <c:v>0.34065934065934</c:v>
                </c:pt>
                <c:pt idx="30771">
                  <c:v>0.35164835164835101</c:v>
                </c:pt>
                <c:pt idx="30772">
                  <c:v>0.36263736263736202</c:v>
                </c:pt>
                <c:pt idx="30773">
                  <c:v>0.37362637362637302</c:v>
                </c:pt>
                <c:pt idx="30774">
                  <c:v>0.38461538461538403</c:v>
                </c:pt>
                <c:pt idx="30775">
                  <c:v>0.39560439560439498</c:v>
                </c:pt>
                <c:pt idx="30776">
                  <c:v>0.40659340659340598</c:v>
                </c:pt>
                <c:pt idx="30777">
                  <c:v>0.41758241758241699</c:v>
                </c:pt>
                <c:pt idx="30778">
                  <c:v>0.42857142857142799</c:v>
                </c:pt>
                <c:pt idx="30779">
                  <c:v>0.439560439560439</c:v>
                </c:pt>
                <c:pt idx="30780">
                  <c:v>0.45054945054945</c:v>
                </c:pt>
                <c:pt idx="30781">
                  <c:v>0.46153846153846101</c:v>
                </c:pt>
                <c:pt idx="30782">
                  <c:v>0.47252747252747201</c:v>
                </c:pt>
                <c:pt idx="30783">
                  <c:v>0.48351648351648302</c:v>
                </c:pt>
                <c:pt idx="30784">
                  <c:v>0.49450549450549403</c:v>
                </c:pt>
                <c:pt idx="30785">
                  <c:v>0.50549450549450503</c:v>
                </c:pt>
                <c:pt idx="30786">
                  <c:v>0.51648351648351598</c:v>
                </c:pt>
                <c:pt idx="30787">
                  <c:v>0.52747252747252704</c:v>
                </c:pt>
                <c:pt idx="30788">
                  <c:v>0.53846153846153799</c:v>
                </c:pt>
                <c:pt idx="30789">
                  <c:v>0.54945054945054905</c:v>
                </c:pt>
                <c:pt idx="30790">
                  <c:v>0.56043956043956</c:v>
                </c:pt>
                <c:pt idx="30791">
                  <c:v>0.57142857142857095</c:v>
                </c:pt>
                <c:pt idx="30792">
                  <c:v>0.58241758241758201</c:v>
                </c:pt>
                <c:pt idx="30793">
                  <c:v>0.59340659340659296</c:v>
                </c:pt>
                <c:pt idx="30794">
                  <c:v>0.60439560439560402</c:v>
                </c:pt>
                <c:pt idx="30795">
                  <c:v>0.61538461538461497</c:v>
                </c:pt>
                <c:pt idx="30796">
                  <c:v>0.62637362637362604</c:v>
                </c:pt>
                <c:pt idx="30797">
                  <c:v>0.63736263736263699</c:v>
                </c:pt>
                <c:pt idx="30798">
                  <c:v>0.64835164835164805</c:v>
                </c:pt>
                <c:pt idx="30799">
                  <c:v>0.659340659340659</c:v>
                </c:pt>
                <c:pt idx="30800">
                  <c:v>0.67032967032966995</c:v>
                </c:pt>
                <c:pt idx="30801">
                  <c:v>0.68131868131868101</c:v>
                </c:pt>
                <c:pt idx="30802">
                  <c:v>0.69230769230769196</c:v>
                </c:pt>
                <c:pt idx="30803">
                  <c:v>0.70329670329670302</c:v>
                </c:pt>
                <c:pt idx="30804">
                  <c:v>0.71428571428571397</c:v>
                </c:pt>
                <c:pt idx="30805">
                  <c:v>0.72527472527472503</c:v>
                </c:pt>
                <c:pt idx="30806">
                  <c:v>0.73626373626373598</c:v>
                </c:pt>
                <c:pt idx="30807">
                  <c:v>0.74725274725274704</c:v>
                </c:pt>
                <c:pt idx="30808">
                  <c:v>0.75824175824175799</c:v>
                </c:pt>
                <c:pt idx="30809">
                  <c:v>0.76923076923076905</c:v>
                </c:pt>
                <c:pt idx="30810">
                  <c:v>0.78021978021978</c:v>
                </c:pt>
                <c:pt idx="30811">
                  <c:v>0.79120879120879095</c:v>
                </c:pt>
                <c:pt idx="30812">
                  <c:v>0.80219780219780201</c:v>
                </c:pt>
                <c:pt idx="30813">
                  <c:v>0.81318681318681296</c:v>
                </c:pt>
                <c:pt idx="30814">
                  <c:v>0.82417582417582402</c:v>
                </c:pt>
                <c:pt idx="30815">
                  <c:v>0.83516483516483497</c:v>
                </c:pt>
                <c:pt idx="30816">
                  <c:v>0.84615384615384603</c:v>
                </c:pt>
                <c:pt idx="30817">
                  <c:v>0.85714285714285698</c:v>
                </c:pt>
                <c:pt idx="30818">
                  <c:v>0.86813186813186805</c:v>
                </c:pt>
                <c:pt idx="30819">
                  <c:v>0.879120879120879</c:v>
                </c:pt>
                <c:pt idx="30820">
                  <c:v>0.89010989010988995</c:v>
                </c:pt>
                <c:pt idx="30821">
                  <c:v>0.90109890109890101</c:v>
                </c:pt>
                <c:pt idx="30822">
                  <c:v>0.91208791208791196</c:v>
                </c:pt>
                <c:pt idx="30823">
                  <c:v>0.92307692307692302</c:v>
                </c:pt>
                <c:pt idx="30824">
                  <c:v>0.93406593406593397</c:v>
                </c:pt>
                <c:pt idx="30825">
                  <c:v>0.94505494505494503</c:v>
                </c:pt>
                <c:pt idx="30826">
                  <c:v>0.95604395604395598</c:v>
                </c:pt>
                <c:pt idx="30827">
                  <c:v>0.96703296703296704</c:v>
                </c:pt>
                <c:pt idx="30828">
                  <c:v>0.97802197802197799</c:v>
                </c:pt>
                <c:pt idx="30829">
                  <c:v>0.98901098901098905</c:v>
                </c:pt>
                <c:pt idx="30830">
                  <c:v>0</c:v>
                </c:pt>
                <c:pt idx="30831">
                  <c:v>9.0090090090090003E-3</c:v>
                </c:pt>
                <c:pt idx="30832">
                  <c:v>1.8018018018018001E-2</c:v>
                </c:pt>
                <c:pt idx="30833">
                  <c:v>2.7027027027027001E-2</c:v>
                </c:pt>
                <c:pt idx="30834">
                  <c:v>3.6036036036036001E-2</c:v>
                </c:pt>
                <c:pt idx="30835">
                  <c:v>4.5045045045045001E-2</c:v>
                </c:pt>
                <c:pt idx="30836">
                  <c:v>5.4054054054054002E-2</c:v>
                </c:pt>
                <c:pt idx="30837">
                  <c:v>6.3063063063063002E-2</c:v>
                </c:pt>
                <c:pt idx="30838">
                  <c:v>7.2072072072072002E-2</c:v>
                </c:pt>
                <c:pt idx="30839">
                  <c:v>8.1081081081081002E-2</c:v>
                </c:pt>
                <c:pt idx="30840">
                  <c:v>9.0090090090090003E-2</c:v>
                </c:pt>
                <c:pt idx="30841">
                  <c:v>9.90990990990991E-2</c:v>
                </c:pt>
                <c:pt idx="30842">
                  <c:v>0.108108108108108</c:v>
                </c:pt>
                <c:pt idx="30843">
                  <c:v>0.117117117117117</c:v>
                </c:pt>
                <c:pt idx="30844">
                  <c:v>0.126126126126126</c:v>
                </c:pt>
                <c:pt idx="30845">
                  <c:v>0.135135135135135</c:v>
                </c:pt>
                <c:pt idx="30846">
                  <c:v>0.144144144144144</c:v>
                </c:pt>
                <c:pt idx="30847">
                  <c:v>0.153153153153153</c:v>
                </c:pt>
                <c:pt idx="30848">
                  <c:v>0.162162162162162</c:v>
                </c:pt>
                <c:pt idx="30849">
                  <c:v>0.171171171171171</c:v>
                </c:pt>
                <c:pt idx="30850">
                  <c:v>0.18018018018018001</c:v>
                </c:pt>
                <c:pt idx="30851">
                  <c:v>0.18918918918918901</c:v>
                </c:pt>
                <c:pt idx="30852">
                  <c:v>0.19819819819819801</c:v>
                </c:pt>
                <c:pt idx="30853">
                  <c:v>0.20720720720720701</c:v>
                </c:pt>
                <c:pt idx="30854">
                  <c:v>0.21621621621621601</c:v>
                </c:pt>
                <c:pt idx="30855">
                  <c:v>0.22522522522522501</c:v>
                </c:pt>
                <c:pt idx="30856">
                  <c:v>0.23423423423423401</c:v>
                </c:pt>
                <c:pt idx="30857">
                  <c:v>0.24324324324324301</c:v>
                </c:pt>
                <c:pt idx="30858">
                  <c:v>0.25225225225225201</c:v>
                </c:pt>
                <c:pt idx="30859">
                  <c:v>0.26126126126126098</c:v>
                </c:pt>
                <c:pt idx="30860">
                  <c:v>0.27027027027027001</c:v>
                </c:pt>
                <c:pt idx="30861">
                  <c:v>0.27927927927927898</c:v>
                </c:pt>
                <c:pt idx="30862">
                  <c:v>0.28828828828828801</c:v>
                </c:pt>
                <c:pt idx="30863">
                  <c:v>0.29729729729729698</c:v>
                </c:pt>
                <c:pt idx="30864">
                  <c:v>0.30630630630630601</c:v>
                </c:pt>
                <c:pt idx="30865">
                  <c:v>0.31531531531531498</c:v>
                </c:pt>
                <c:pt idx="30866">
                  <c:v>0.32432432432432401</c:v>
                </c:pt>
                <c:pt idx="30867">
                  <c:v>0.33333333333333298</c:v>
                </c:pt>
                <c:pt idx="30868">
                  <c:v>0.34234234234234201</c:v>
                </c:pt>
                <c:pt idx="30869">
                  <c:v>0.35135135135135098</c:v>
                </c:pt>
                <c:pt idx="30870">
                  <c:v>0.36036036036036001</c:v>
                </c:pt>
                <c:pt idx="30871">
                  <c:v>0.36936936936936898</c:v>
                </c:pt>
                <c:pt idx="30872">
                  <c:v>0.37837837837837801</c:v>
                </c:pt>
                <c:pt idx="30873">
                  <c:v>0.38738738738738698</c:v>
                </c:pt>
                <c:pt idx="30874">
                  <c:v>0.39639639639639601</c:v>
                </c:pt>
                <c:pt idx="30875">
                  <c:v>0.40540540540540498</c:v>
                </c:pt>
                <c:pt idx="30876">
                  <c:v>0.41441441441441401</c:v>
                </c:pt>
                <c:pt idx="30877">
                  <c:v>0.42342342342342298</c:v>
                </c:pt>
                <c:pt idx="30878">
                  <c:v>0.43243243243243201</c:v>
                </c:pt>
                <c:pt idx="30879">
                  <c:v>0.44144144144144098</c:v>
                </c:pt>
                <c:pt idx="30880">
                  <c:v>0.45045045045045001</c:v>
                </c:pt>
                <c:pt idx="30881">
                  <c:v>0.45945945945945899</c:v>
                </c:pt>
                <c:pt idx="30882">
                  <c:v>0.46846846846846801</c:v>
                </c:pt>
                <c:pt idx="30883">
                  <c:v>0.47747747747747699</c:v>
                </c:pt>
                <c:pt idx="30884">
                  <c:v>0.48648648648648601</c:v>
                </c:pt>
                <c:pt idx="30885">
                  <c:v>0.49549549549549499</c:v>
                </c:pt>
                <c:pt idx="30886">
                  <c:v>0.50450450450450401</c:v>
                </c:pt>
                <c:pt idx="30887">
                  <c:v>0.51351351351351304</c:v>
                </c:pt>
                <c:pt idx="30888">
                  <c:v>0.52252252252252196</c:v>
                </c:pt>
                <c:pt idx="30889">
                  <c:v>0.53153153153153099</c:v>
                </c:pt>
                <c:pt idx="30890">
                  <c:v>0.54054054054054002</c:v>
                </c:pt>
                <c:pt idx="30891">
                  <c:v>0.54954954954954904</c:v>
                </c:pt>
                <c:pt idx="30892">
                  <c:v>0.55855855855855796</c:v>
                </c:pt>
                <c:pt idx="30893">
                  <c:v>0.56756756756756699</c:v>
                </c:pt>
                <c:pt idx="30894">
                  <c:v>0.57657657657657602</c:v>
                </c:pt>
                <c:pt idx="30895">
                  <c:v>0.58558558558558504</c:v>
                </c:pt>
                <c:pt idx="30896">
                  <c:v>0.59459459459459396</c:v>
                </c:pt>
                <c:pt idx="30897">
                  <c:v>0.60360360360360299</c:v>
                </c:pt>
                <c:pt idx="30898">
                  <c:v>0.61261261261261202</c:v>
                </c:pt>
                <c:pt idx="30899">
                  <c:v>0.62162162162162105</c:v>
                </c:pt>
                <c:pt idx="30900">
                  <c:v>0.63063063063062996</c:v>
                </c:pt>
                <c:pt idx="30901">
                  <c:v>0.63963963963963899</c:v>
                </c:pt>
                <c:pt idx="30902">
                  <c:v>0.64864864864864802</c:v>
                </c:pt>
                <c:pt idx="30903">
                  <c:v>0.65765765765765705</c:v>
                </c:pt>
                <c:pt idx="30904">
                  <c:v>0.66666666666666596</c:v>
                </c:pt>
                <c:pt idx="30905">
                  <c:v>0.67567567567567499</c:v>
                </c:pt>
                <c:pt idx="30906">
                  <c:v>0.68468468468468402</c:v>
                </c:pt>
                <c:pt idx="30907">
                  <c:v>0.69369369369369305</c:v>
                </c:pt>
                <c:pt idx="30908">
                  <c:v>0.70270270270270196</c:v>
                </c:pt>
                <c:pt idx="30909">
                  <c:v>0.71171171171171099</c:v>
                </c:pt>
                <c:pt idx="30910">
                  <c:v>0.72072072072072002</c:v>
                </c:pt>
                <c:pt idx="30911">
                  <c:v>0.72972972972972905</c:v>
                </c:pt>
                <c:pt idx="30912">
                  <c:v>0.73873873873873797</c:v>
                </c:pt>
                <c:pt idx="30913">
                  <c:v>0.74774774774774699</c:v>
                </c:pt>
                <c:pt idx="30914">
                  <c:v>0.75675675675675602</c:v>
                </c:pt>
                <c:pt idx="30915">
                  <c:v>0.76576576576576505</c:v>
                </c:pt>
                <c:pt idx="30916">
                  <c:v>0.77477477477477397</c:v>
                </c:pt>
                <c:pt idx="30917">
                  <c:v>0.78378378378378299</c:v>
                </c:pt>
                <c:pt idx="30918">
                  <c:v>0.79279279279279202</c:v>
                </c:pt>
                <c:pt idx="30919">
                  <c:v>0.80180180180180105</c:v>
                </c:pt>
                <c:pt idx="30920">
                  <c:v>0.81081081081080997</c:v>
                </c:pt>
                <c:pt idx="30921">
                  <c:v>0.819819819819819</c:v>
                </c:pt>
                <c:pt idx="30922">
                  <c:v>0.82882882882882802</c:v>
                </c:pt>
                <c:pt idx="30923">
                  <c:v>0.83783783783783705</c:v>
                </c:pt>
                <c:pt idx="30924">
                  <c:v>0.84684684684684597</c:v>
                </c:pt>
                <c:pt idx="30925">
                  <c:v>0.855855855855855</c:v>
                </c:pt>
                <c:pt idx="30926">
                  <c:v>0.86486486486486402</c:v>
                </c:pt>
                <c:pt idx="30927">
                  <c:v>0.87387387387387305</c:v>
                </c:pt>
                <c:pt idx="30928">
                  <c:v>0.88288288288288197</c:v>
                </c:pt>
                <c:pt idx="30929">
                  <c:v>0.891891891891891</c:v>
                </c:pt>
                <c:pt idx="30930">
                  <c:v>0.90090090090090003</c:v>
                </c:pt>
                <c:pt idx="30931">
                  <c:v>0.90990990990990905</c:v>
                </c:pt>
                <c:pt idx="30932">
                  <c:v>0.91891891891891897</c:v>
                </c:pt>
                <c:pt idx="30933">
                  <c:v>0.927927927927927</c:v>
                </c:pt>
                <c:pt idx="30934">
                  <c:v>0.93693693693693603</c:v>
                </c:pt>
                <c:pt idx="30935">
                  <c:v>0.94594594594594505</c:v>
                </c:pt>
                <c:pt idx="30936">
                  <c:v>0.95495495495495497</c:v>
                </c:pt>
                <c:pt idx="30937">
                  <c:v>0.963963963963964</c:v>
                </c:pt>
                <c:pt idx="30938">
                  <c:v>0.97297297297297303</c:v>
                </c:pt>
                <c:pt idx="30939">
                  <c:v>0.98198198198198094</c:v>
                </c:pt>
                <c:pt idx="30940">
                  <c:v>0.99099099099099097</c:v>
                </c:pt>
                <c:pt idx="30941">
                  <c:v>0</c:v>
                </c:pt>
                <c:pt idx="30942">
                  <c:v>1.72413793103448E-2</c:v>
                </c:pt>
                <c:pt idx="30943">
                  <c:v>3.4482758620689599E-2</c:v>
                </c:pt>
                <c:pt idx="30944">
                  <c:v>5.1724137931034399E-2</c:v>
                </c:pt>
                <c:pt idx="30945">
                  <c:v>6.8965517241379296E-2</c:v>
                </c:pt>
                <c:pt idx="30946">
                  <c:v>8.6206896551724102E-2</c:v>
                </c:pt>
                <c:pt idx="30947">
                  <c:v>0.10344827586206801</c:v>
                </c:pt>
                <c:pt idx="30948">
                  <c:v>0.12068965517241299</c:v>
                </c:pt>
                <c:pt idx="30949">
                  <c:v>0.13793103448275801</c:v>
                </c:pt>
                <c:pt idx="30950">
                  <c:v>0.15517241379310301</c:v>
                </c:pt>
                <c:pt idx="30951">
                  <c:v>0.17241379310344801</c:v>
                </c:pt>
                <c:pt idx="30952">
                  <c:v>0.18965517241379301</c:v>
                </c:pt>
                <c:pt idx="30953">
                  <c:v>0.20689655172413701</c:v>
                </c:pt>
                <c:pt idx="30954">
                  <c:v>0.22413793103448201</c:v>
                </c:pt>
                <c:pt idx="30955">
                  <c:v>0.24137931034482701</c:v>
                </c:pt>
                <c:pt idx="30956">
                  <c:v>0.25862068965517199</c:v>
                </c:pt>
                <c:pt idx="30957">
                  <c:v>0.27586206896551702</c:v>
                </c:pt>
                <c:pt idx="30958">
                  <c:v>0.29310344827586199</c:v>
                </c:pt>
                <c:pt idx="30959">
                  <c:v>0.31034482758620602</c:v>
                </c:pt>
                <c:pt idx="30960">
                  <c:v>0.32758620689655099</c:v>
                </c:pt>
                <c:pt idx="30961">
                  <c:v>0.34482758620689602</c:v>
                </c:pt>
                <c:pt idx="30962">
                  <c:v>0.36206896551724099</c:v>
                </c:pt>
                <c:pt idx="30963">
                  <c:v>0.37931034482758602</c:v>
                </c:pt>
                <c:pt idx="30964">
                  <c:v>0.39655172413793099</c:v>
                </c:pt>
                <c:pt idx="30965">
                  <c:v>0.41379310344827502</c:v>
                </c:pt>
                <c:pt idx="30966">
                  <c:v>0.43103448275862</c:v>
                </c:pt>
                <c:pt idx="30967">
                  <c:v>0.44827586206896503</c:v>
                </c:pt>
                <c:pt idx="30968">
                  <c:v>0.46551724137931</c:v>
                </c:pt>
                <c:pt idx="30969">
                  <c:v>0.48275862068965503</c:v>
                </c:pt>
                <c:pt idx="30970">
                  <c:v>0.5</c:v>
                </c:pt>
                <c:pt idx="30971">
                  <c:v>0.51724137931034397</c:v>
                </c:pt>
                <c:pt idx="30972">
                  <c:v>0.53448275862068895</c:v>
                </c:pt>
                <c:pt idx="30973">
                  <c:v>0.55172413793103403</c:v>
                </c:pt>
                <c:pt idx="30974">
                  <c:v>0.568965517241379</c:v>
                </c:pt>
                <c:pt idx="30975">
                  <c:v>0.58620689655172398</c:v>
                </c:pt>
                <c:pt idx="30976">
                  <c:v>0.60344827586206895</c:v>
                </c:pt>
                <c:pt idx="30977">
                  <c:v>0.62068965517241304</c:v>
                </c:pt>
                <c:pt idx="30978">
                  <c:v>0.63793103448275801</c:v>
                </c:pt>
                <c:pt idx="30979">
                  <c:v>0.65517241379310298</c:v>
                </c:pt>
                <c:pt idx="30980">
                  <c:v>0.67241379310344795</c:v>
                </c:pt>
                <c:pt idx="30981">
                  <c:v>0.68965517241379304</c:v>
                </c:pt>
                <c:pt idx="30982">
                  <c:v>0.70689655172413701</c:v>
                </c:pt>
                <c:pt idx="30983">
                  <c:v>0.72413793103448199</c:v>
                </c:pt>
                <c:pt idx="30984">
                  <c:v>0.74137931034482696</c:v>
                </c:pt>
                <c:pt idx="30985">
                  <c:v>0.75862068965517204</c:v>
                </c:pt>
                <c:pt idx="30986">
                  <c:v>0.77586206896551702</c:v>
                </c:pt>
                <c:pt idx="30987">
                  <c:v>0.79310344827586199</c:v>
                </c:pt>
                <c:pt idx="30988">
                  <c:v>0.81034482758620596</c:v>
                </c:pt>
                <c:pt idx="30989">
                  <c:v>0.82758620689655105</c:v>
                </c:pt>
                <c:pt idx="30990">
                  <c:v>0.84482758620689602</c:v>
                </c:pt>
                <c:pt idx="30991">
                  <c:v>0.86206896551724099</c:v>
                </c:pt>
                <c:pt idx="30992">
                  <c:v>0.87931034482758597</c:v>
                </c:pt>
                <c:pt idx="30993">
                  <c:v>0.89655172413793105</c:v>
                </c:pt>
                <c:pt idx="30994">
                  <c:v>0.91379310344827502</c:v>
                </c:pt>
                <c:pt idx="30995">
                  <c:v>0.93103448275862</c:v>
                </c:pt>
                <c:pt idx="30996">
                  <c:v>0.94827586206896497</c:v>
                </c:pt>
                <c:pt idx="30997">
                  <c:v>0.96551724137931005</c:v>
                </c:pt>
                <c:pt idx="30998">
                  <c:v>0.98275862068965503</c:v>
                </c:pt>
                <c:pt idx="30999">
                  <c:v>0</c:v>
                </c:pt>
                <c:pt idx="31000">
                  <c:v>5.5555555555555497E-2</c:v>
                </c:pt>
                <c:pt idx="31001">
                  <c:v>0.11111111111111099</c:v>
                </c:pt>
                <c:pt idx="31002">
                  <c:v>0.16666666666666599</c:v>
                </c:pt>
                <c:pt idx="31003">
                  <c:v>0.22222222222222199</c:v>
                </c:pt>
                <c:pt idx="31004">
                  <c:v>0.27777777777777701</c:v>
                </c:pt>
                <c:pt idx="31005">
                  <c:v>0.33333333333333298</c:v>
                </c:pt>
                <c:pt idx="31006">
                  <c:v>0.38888888888888801</c:v>
                </c:pt>
                <c:pt idx="31007">
                  <c:v>0.44444444444444398</c:v>
                </c:pt>
                <c:pt idx="31008">
                  <c:v>0.5</c:v>
                </c:pt>
                <c:pt idx="31009">
                  <c:v>0.55555555555555503</c:v>
                </c:pt>
                <c:pt idx="31010">
                  <c:v>0.61111111111111105</c:v>
                </c:pt>
                <c:pt idx="31011">
                  <c:v>0.66666666666666596</c:v>
                </c:pt>
                <c:pt idx="31012">
                  <c:v>0.72222222222222199</c:v>
                </c:pt>
                <c:pt idx="31013">
                  <c:v>0.77777777777777701</c:v>
                </c:pt>
                <c:pt idx="31014">
                  <c:v>0.83333333333333304</c:v>
                </c:pt>
                <c:pt idx="31015">
                  <c:v>0.88888888888888795</c:v>
                </c:pt>
                <c:pt idx="31016">
                  <c:v>0.94444444444444398</c:v>
                </c:pt>
                <c:pt idx="31017">
                  <c:v>0</c:v>
                </c:pt>
                <c:pt idx="31018">
                  <c:v>1.8181818181818101E-2</c:v>
                </c:pt>
                <c:pt idx="31019">
                  <c:v>3.6363636363636299E-2</c:v>
                </c:pt>
                <c:pt idx="31020">
                  <c:v>5.4545454545454501E-2</c:v>
                </c:pt>
                <c:pt idx="31021">
                  <c:v>7.2727272727272696E-2</c:v>
                </c:pt>
                <c:pt idx="31022">
                  <c:v>9.0909090909090898E-2</c:v>
                </c:pt>
                <c:pt idx="31023">
                  <c:v>0.109090909090909</c:v>
                </c:pt>
                <c:pt idx="31024">
                  <c:v>0.12727272727272701</c:v>
                </c:pt>
                <c:pt idx="31025">
                  <c:v>0.145454545454545</c:v>
                </c:pt>
                <c:pt idx="31026">
                  <c:v>0.163636363636363</c:v>
                </c:pt>
                <c:pt idx="31027">
                  <c:v>0.18181818181818099</c:v>
                </c:pt>
                <c:pt idx="31028">
                  <c:v>0.2</c:v>
                </c:pt>
                <c:pt idx="31029">
                  <c:v>0.218181818181818</c:v>
                </c:pt>
                <c:pt idx="31030">
                  <c:v>0.236363636363636</c:v>
                </c:pt>
                <c:pt idx="31031">
                  <c:v>0.25454545454545402</c:v>
                </c:pt>
                <c:pt idx="31032">
                  <c:v>0.27272727272727199</c:v>
                </c:pt>
                <c:pt idx="31033">
                  <c:v>0.29090909090909001</c:v>
                </c:pt>
                <c:pt idx="31034">
                  <c:v>0.30909090909090903</c:v>
                </c:pt>
                <c:pt idx="31035">
                  <c:v>0.32727272727272699</c:v>
                </c:pt>
                <c:pt idx="31036">
                  <c:v>0.34545454545454501</c:v>
                </c:pt>
                <c:pt idx="31037">
                  <c:v>0.36363636363636298</c:v>
                </c:pt>
                <c:pt idx="31038">
                  <c:v>0.381818181818181</c:v>
                </c:pt>
                <c:pt idx="31039">
                  <c:v>0.4</c:v>
                </c:pt>
                <c:pt idx="31040">
                  <c:v>0.41818181818181799</c:v>
                </c:pt>
                <c:pt idx="31041">
                  <c:v>0.43636363636363601</c:v>
                </c:pt>
                <c:pt idx="31042">
                  <c:v>0.45454545454545398</c:v>
                </c:pt>
                <c:pt idx="31043">
                  <c:v>0.472727272727272</c:v>
                </c:pt>
                <c:pt idx="31044">
                  <c:v>0.49090909090909002</c:v>
                </c:pt>
                <c:pt idx="31045">
                  <c:v>0.50909090909090904</c:v>
                </c:pt>
                <c:pt idx="31046">
                  <c:v>0.527272727272727</c:v>
                </c:pt>
                <c:pt idx="31047">
                  <c:v>0.54545454545454497</c:v>
                </c:pt>
                <c:pt idx="31048">
                  <c:v>0.56363636363636305</c:v>
                </c:pt>
                <c:pt idx="31049">
                  <c:v>0.58181818181818101</c:v>
                </c:pt>
                <c:pt idx="31050">
                  <c:v>0.6</c:v>
                </c:pt>
                <c:pt idx="31051">
                  <c:v>0.61818181818181805</c:v>
                </c:pt>
                <c:pt idx="31052">
                  <c:v>0.63636363636363602</c:v>
                </c:pt>
                <c:pt idx="31053">
                  <c:v>0.65454545454545399</c:v>
                </c:pt>
                <c:pt idx="31054">
                  <c:v>0.67272727272727195</c:v>
                </c:pt>
                <c:pt idx="31055">
                  <c:v>0.69090909090909003</c:v>
                </c:pt>
                <c:pt idx="31056">
                  <c:v>0.70909090909090899</c:v>
                </c:pt>
                <c:pt idx="31057">
                  <c:v>0.72727272727272696</c:v>
                </c:pt>
                <c:pt idx="31058">
                  <c:v>0.74545454545454504</c:v>
                </c:pt>
                <c:pt idx="31059">
                  <c:v>0.763636363636363</c:v>
                </c:pt>
                <c:pt idx="31060">
                  <c:v>0.78181818181818097</c:v>
                </c:pt>
                <c:pt idx="31061">
                  <c:v>0.8</c:v>
                </c:pt>
                <c:pt idx="31062">
                  <c:v>0.81818181818181801</c:v>
                </c:pt>
                <c:pt idx="31063">
                  <c:v>0.83636363636363598</c:v>
                </c:pt>
                <c:pt idx="31064">
                  <c:v>0.85454545454545405</c:v>
                </c:pt>
                <c:pt idx="31065">
                  <c:v>0.87272727272727202</c:v>
                </c:pt>
                <c:pt idx="31066">
                  <c:v>0.89090909090908998</c:v>
                </c:pt>
                <c:pt idx="31067">
                  <c:v>0.90909090909090895</c:v>
                </c:pt>
                <c:pt idx="31068">
                  <c:v>0.92727272727272703</c:v>
                </c:pt>
                <c:pt idx="31069">
                  <c:v>0.94545454545454499</c:v>
                </c:pt>
                <c:pt idx="31070">
                  <c:v>0.96363636363636296</c:v>
                </c:pt>
                <c:pt idx="31071">
                  <c:v>0.98181818181818103</c:v>
                </c:pt>
                <c:pt idx="31072">
                  <c:v>0</c:v>
                </c:pt>
                <c:pt idx="31073">
                  <c:v>1.9607843137254902E-2</c:v>
                </c:pt>
                <c:pt idx="31074">
                  <c:v>3.9215686274509803E-2</c:v>
                </c:pt>
                <c:pt idx="31075">
                  <c:v>5.8823529411764698E-2</c:v>
                </c:pt>
                <c:pt idx="31076">
                  <c:v>7.8431372549019607E-2</c:v>
                </c:pt>
                <c:pt idx="31077">
                  <c:v>9.8039215686274495E-2</c:v>
                </c:pt>
                <c:pt idx="31078">
                  <c:v>0.11764705882352899</c:v>
                </c:pt>
                <c:pt idx="31079">
                  <c:v>0.13725490196078399</c:v>
                </c:pt>
                <c:pt idx="31080">
                  <c:v>0.15686274509803899</c:v>
                </c:pt>
                <c:pt idx="31081">
                  <c:v>0.17647058823529399</c:v>
                </c:pt>
                <c:pt idx="31082">
                  <c:v>0.19607843137254899</c:v>
                </c:pt>
                <c:pt idx="31083">
                  <c:v>0.21568627450980299</c:v>
                </c:pt>
                <c:pt idx="31084">
                  <c:v>0.23529411764705799</c:v>
                </c:pt>
                <c:pt idx="31085">
                  <c:v>0.25490196078431299</c:v>
                </c:pt>
                <c:pt idx="31086">
                  <c:v>0.27450980392156799</c:v>
                </c:pt>
                <c:pt idx="31087">
                  <c:v>0.29411764705882298</c:v>
                </c:pt>
                <c:pt idx="31088">
                  <c:v>0.31372549019607798</c:v>
                </c:pt>
                <c:pt idx="31089">
                  <c:v>0.33333333333333298</c:v>
                </c:pt>
                <c:pt idx="31090">
                  <c:v>0.35294117647058798</c:v>
                </c:pt>
                <c:pt idx="31091">
                  <c:v>0.37254901960784298</c:v>
                </c:pt>
                <c:pt idx="31092">
                  <c:v>0.39215686274509798</c:v>
                </c:pt>
                <c:pt idx="31093">
                  <c:v>0.41176470588235198</c:v>
                </c:pt>
                <c:pt idx="31094">
                  <c:v>0.43137254901960698</c:v>
                </c:pt>
                <c:pt idx="31095">
                  <c:v>0.45098039215686198</c:v>
                </c:pt>
                <c:pt idx="31096">
                  <c:v>0.47058823529411697</c:v>
                </c:pt>
                <c:pt idx="31097">
                  <c:v>0.49019607843137197</c:v>
                </c:pt>
                <c:pt idx="31098">
                  <c:v>0.50980392156862697</c:v>
                </c:pt>
                <c:pt idx="31099">
                  <c:v>0.52941176470588203</c:v>
                </c:pt>
                <c:pt idx="31100">
                  <c:v>0.54901960784313697</c:v>
                </c:pt>
                <c:pt idx="31101">
                  <c:v>0.56862745098039202</c:v>
                </c:pt>
                <c:pt idx="31102">
                  <c:v>0.58823529411764697</c:v>
                </c:pt>
                <c:pt idx="31103">
                  <c:v>0.60784313725490102</c:v>
                </c:pt>
                <c:pt idx="31104">
                  <c:v>0.62745098039215597</c:v>
                </c:pt>
                <c:pt idx="31105">
                  <c:v>0.64705882352941102</c:v>
                </c:pt>
                <c:pt idx="31106">
                  <c:v>0.66666666666666596</c:v>
                </c:pt>
                <c:pt idx="31107">
                  <c:v>0.68627450980392102</c:v>
                </c:pt>
                <c:pt idx="31108">
                  <c:v>0.70588235294117596</c:v>
                </c:pt>
                <c:pt idx="31109">
                  <c:v>0.72549019607843102</c:v>
                </c:pt>
                <c:pt idx="31110">
                  <c:v>0.74509803921568596</c:v>
                </c:pt>
                <c:pt idx="31111">
                  <c:v>0.76470588235294101</c:v>
                </c:pt>
                <c:pt idx="31112">
                  <c:v>0.78431372549019596</c:v>
                </c:pt>
                <c:pt idx="31113">
                  <c:v>0.80392156862745101</c:v>
                </c:pt>
                <c:pt idx="31114">
                  <c:v>0.82352941176470495</c:v>
                </c:pt>
                <c:pt idx="31115">
                  <c:v>0.84313725490196001</c:v>
                </c:pt>
                <c:pt idx="31116">
                  <c:v>0.86274509803921495</c:v>
                </c:pt>
                <c:pt idx="31117">
                  <c:v>0.88235294117647001</c:v>
                </c:pt>
                <c:pt idx="31118">
                  <c:v>0.90196078431372495</c:v>
                </c:pt>
                <c:pt idx="31119">
                  <c:v>0.92156862745098</c:v>
                </c:pt>
                <c:pt idx="31120">
                  <c:v>0.94117647058823495</c:v>
                </c:pt>
                <c:pt idx="31121">
                  <c:v>0.96078431372549</c:v>
                </c:pt>
                <c:pt idx="31122">
                  <c:v>0.98039215686274495</c:v>
                </c:pt>
                <c:pt idx="31123">
                  <c:v>0</c:v>
                </c:pt>
                <c:pt idx="31124">
                  <c:v>2.7027027027027001E-2</c:v>
                </c:pt>
                <c:pt idx="31125">
                  <c:v>5.4054054054054002E-2</c:v>
                </c:pt>
                <c:pt idx="31126">
                  <c:v>8.1081081081081002E-2</c:v>
                </c:pt>
                <c:pt idx="31127">
                  <c:v>0.108108108108108</c:v>
                </c:pt>
                <c:pt idx="31128">
                  <c:v>0.135135135135135</c:v>
                </c:pt>
                <c:pt idx="31129">
                  <c:v>0.162162162162162</c:v>
                </c:pt>
                <c:pt idx="31130">
                  <c:v>0.18918918918918901</c:v>
                </c:pt>
                <c:pt idx="31131">
                  <c:v>0.21621621621621601</c:v>
                </c:pt>
                <c:pt idx="31132">
                  <c:v>0.24324324324324301</c:v>
                </c:pt>
                <c:pt idx="31133">
                  <c:v>0.27027027027027001</c:v>
                </c:pt>
                <c:pt idx="31134">
                  <c:v>0.29729729729729698</c:v>
                </c:pt>
                <c:pt idx="31135">
                  <c:v>0.32432432432432401</c:v>
                </c:pt>
                <c:pt idx="31136">
                  <c:v>0.35135135135135098</c:v>
                </c:pt>
                <c:pt idx="31137">
                  <c:v>0.37837837837837801</c:v>
                </c:pt>
                <c:pt idx="31138">
                  <c:v>0.40540540540540498</c:v>
                </c:pt>
                <c:pt idx="31139">
                  <c:v>0.43243243243243201</c:v>
                </c:pt>
                <c:pt idx="31140">
                  <c:v>0.45945945945945899</c:v>
                </c:pt>
                <c:pt idx="31141">
                  <c:v>0.48648648648648601</c:v>
                </c:pt>
                <c:pt idx="31142">
                  <c:v>0.51351351351351304</c:v>
                </c:pt>
                <c:pt idx="31143">
                  <c:v>0.54054054054054002</c:v>
                </c:pt>
                <c:pt idx="31144">
                  <c:v>0.56756756756756699</c:v>
                </c:pt>
                <c:pt idx="31145">
                  <c:v>0.59459459459459396</c:v>
                </c:pt>
                <c:pt idx="31146">
                  <c:v>0.62162162162162105</c:v>
                </c:pt>
                <c:pt idx="31147">
                  <c:v>0.64864864864864802</c:v>
                </c:pt>
                <c:pt idx="31148">
                  <c:v>0.67567567567567499</c:v>
                </c:pt>
                <c:pt idx="31149">
                  <c:v>0.70270270270270196</c:v>
                </c:pt>
                <c:pt idx="31150">
                  <c:v>0.72972972972972905</c:v>
                </c:pt>
                <c:pt idx="31151">
                  <c:v>0.75675675675675602</c:v>
                </c:pt>
                <c:pt idx="31152">
                  <c:v>0.78378378378378299</c:v>
                </c:pt>
                <c:pt idx="31153">
                  <c:v>0.81081081081080997</c:v>
                </c:pt>
                <c:pt idx="31154">
                  <c:v>0.83783783783783705</c:v>
                </c:pt>
                <c:pt idx="31155">
                  <c:v>0.86486486486486402</c:v>
                </c:pt>
                <c:pt idx="31156">
                  <c:v>0.891891891891891</c:v>
                </c:pt>
                <c:pt idx="31157">
                  <c:v>0.91891891891891897</c:v>
                </c:pt>
                <c:pt idx="31158">
                  <c:v>0.94594594594594505</c:v>
                </c:pt>
                <c:pt idx="31159">
                  <c:v>0.97297297297297303</c:v>
                </c:pt>
                <c:pt idx="31160">
                  <c:v>0</c:v>
                </c:pt>
                <c:pt idx="31161">
                  <c:v>1.5625E-2</c:v>
                </c:pt>
                <c:pt idx="31162">
                  <c:v>3.125E-2</c:v>
                </c:pt>
                <c:pt idx="31163">
                  <c:v>4.6875E-2</c:v>
                </c:pt>
                <c:pt idx="31164">
                  <c:v>6.25E-2</c:v>
                </c:pt>
                <c:pt idx="31165">
                  <c:v>7.8125E-2</c:v>
                </c:pt>
                <c:pt idx="31166">
                  <c:v>9.375E-2</c:v>
                </c:pt>
                <c:pt idx="31167">
                  <c:v>0.109375</c:v>
                </c:pt>
                <c:pt idx="31168">
                  <c:v>0.125</c:v>
                </c:pt>
                <c:pt idx="31169">
                  <c:v>0.140625</c:v>
                </c:pt>
                <c:pt idx="31170">
                  <c:v>0.15625</c:v>
                </c:pt>
                <c:pt idx="31171">
                  <c:v>0.171875</c:v>
                </c:pt>
                <c:pt idx="31172">
                  <c:v>0.1875</c:v>
                </c:pt>
                <c:pt idx="31173">
                  <c:v>0.203125</c:v>
                </c:pt>
                <c:pt idx="31174">
                  <c:v>0.21875</c:v>
                </c:pt>
                <c:pt idx="31175">
                  <c:v>0.234375</c:v>
                </c:pt>
                <c:pt idx="31176">
                  <c:v>0.25</c:v>
                </c:pt>
                <c:pt idx="31177">
                  <c:v>0.265625</c:v>
                </c:pt>
                <c:pt idx="31178">
                  <c:v>0.28125</c:v>
                </c:pt>
                <c:pt idx="31179">
                  <c:v>0.296875</c:v>
                </c:pt>
                <c:pt idx="31180">
                  <c:v>0.3125</c:v>
                </c:pt>
                <c:pt idx="31181">
                  <c:v>0.328125</c:v>
                </c:pt>
                <c:pt idx="31182">
                  <c:v>0.34375</c:v>
                </c:pt>
                <c:pt idx="31183">
                  <c:v>0.359375</c:v>
                </c:pt>
                <c:pt idx="31184">
                  <c:v>0.375</c:v>
                </c:pt>
                <c:pt idx="31185">
                  <c:v>0.390625</c:v>
                </c:pt>
                <c:pt idx="31186">
                  <c:v>0.40625</c:v>
                </c:pt>
                <c:pt idx="31187">
                  <c:v>0.421875</c:v>
                </c:pt>
                <c:pt idx="31188">
                  <c:v>0.4375</c:v>
                </c:pt>
                <c:pt idx="31189">
                  <c:v>0.453125</c:v>
                </c:pt>
                <c:pt idx="31190">
                  <c:v>0.46875</c:v>
                </c:pt>
                <c:pt idx="31191">
                  <c:v>0.484375</c:v>
                </c:pt>
                <c:pt idx="31192">
                  <c:v>0.5</c:v>
                </c:pt>
                <c:pt idx="31193">
                  <c:v>0.515625</c:v>
                </c:pt>
                <c:pt idx="31194">
                  <c:v>0.53125</c:v>
                </c:pt>
                <c:pt idx="31195">
                  <c:v>0.546875</c:v>
                </c:pt>
                <c:pt idx="31196">
                  <c:v>0.5625</c:v>
                </c:pt>
                <c:pt idx="31197">
                  <c:v>0.578125</c:v>
                </c:pt>
                <c:pt idx="31198">
                  <c:v>0.59375</c:v>
                </c:pt>
                <c:pt idx="31199">
                  <c:v>0.609375</c:v>
                </c:pt>
                <c:pt idx="31200">
                  <c:v>0.625</c:v>
                </c:pt>
                <c:pt idx="31201">
                  <c:v>0.640625</c:v>
                </c:pt>
                <c:pt idx="31202">
                  <c:v>0.65625</c:v>
                </c:pt>
                <c:pt idx="31203">
                  <c:v>0.671875</c:v>
                </c:pt>
                <c:pt idx="31204">
                  <c:v>0.6875</c:v>
                </c:pt>
                <c:pt idx="31205">
                  <c:v>0.703125</c:v>
                </c:pt>
                <c:pt idx="31206">
                  <c:v>0.71875</c:v>
                </c:pt>
                <c:pt idx="31207">
                  <c:v>0.734375</c:v>
                </c:pt>
                <c:pt idx="31208">
                  <c:v>0.75</c:v>
                </c:pt>
                <c:pt idx="31209">
                  <c:v>0.765625</c:v>
                </c:pt>
                <c:pt idx="31210">
                  <c:v>0.78125</c:v>
                </c:pt>
                <c:pt idx="31211">
                  <c:v>0.796875</c:v>
                </c:pt>
                <c:pt idx="31212">
                  <c:v>0.8125</c:v>
                </c:pt>
                <c:pt idx="31213">
                  <c:v>0.828125</c:v>
                </c:pt>
                <c:pt idx="31214">
                  <c:v>0.84375</c:v>
                </c:pt>
                <c:pt idx="31215">
                  <c:v>0.859375</c:v>
                </c:pt>
                <c:pt idx="31216">
                  <c:v>0.875</c:v>
                </c:pt>
                <c:pt idx="31217">
                  <c:v>0.890625</c:v>
                </c:pt>
                <c:pt idx="31218">
                  <c:v>0.90625</c:v>
                </c:pt>
                <c:pt idx="31219">
                  <c:v>0.921875</c:v>
                </c:pt>
                <c:pt idx="31220">
                  <c:v>0.9375</c:v>
                </c:pt>
                <c:pt idx="31221">
                  <c:v>0.953125</c:v>
                </c:pt>
                <c:pt idx="31222">
                  <c:v>0.96875</c:v>
                </c:pt>
                <c:pt idx="31223">
                  <c:v>0.984375</c:v>
                </c:pt>
                <c:pt idx="31224">
                  <c:v>0</c:v>
                </c:pt>
                <c:pt idx="31225">
                  <c:v>1.85185185185185E-2</c:v>
                </c:pt>
                <c:pt idx="31226">
                  <c:v>3.7037037037037E-2</c:v>
                </c:pt>
                <c:pt idx="31227">
                  <c:v>5.5555555555555497E-2</c:v>
                </c:pt>
                <c:pt idx="31228">
                  <c:v>7.4074074074074001E-2</c:v>
                </c:pt>
                <c:pt idx="31229">
                  <c:v>9.2592592592592504E-2</c:v>
                </c:pt>
                <c:pt idx="31230">
                  <c:v>0.11111111111111099</c:v>
                </c:pt>
                <c:pt idx="31231">
                  <c:v>0.12962962962962901</c:v>
                </c:pt>
                <c:pt idx="31232">
                  <c:v>0.148148148148148</c:v>
                </c:pt>
                <c:pt idx="31233">
                  <c:v>0.16666666666666599</c:v>
                </c:pt>
                <c:pt idx="31234">
                  <c:v>0.18518518518518501</c:v>
                </c:pt>
                <c:pt idx="31235">
                  <c:v>0.203703703703703</c:v>
                </c:pt>
                <c:pt idx="31236">
                  <c:v>0.22222222222222199</c:v>
                </c:pt>
                <c:pt idx="31237">
                  <c:v>0.24074074074074001</c:v>
                </c:pt>
                <c:pt idx="31238">
                  <c:v>0.25925925925925902</c:v>
                </c:pt>
                <c:pt idx="31239">
                  <c:v>0.27777777777777701</c:v>
                </c:pt>
                <c:pt idx="31240">
                  <c:v>0.296296296296296</c:v>
                </c:pt>
                <c:pt idx="31241">
                  <c:v>0.31481481481481399</c:v>
                </c:pt>
                <c:pt idx="31242">
                  <c:v>0.33333333333333298</c:v>
                </c:pt>
                <c:pt idx="31243">
                  <c:v>0.35185185185185103</c:v>
                </c:pt>
                <c:pt idx="31244">
                  <c:v>0.37037037037037002</c:v>
                </c:pt>
                <c:pt idx="31245">
                  <c:v>0.38888888888888801</c:v>
                </c:pt>
                <c:pt idx="31246">
                  <c:v>0.407407407407407</c:v>
                </c:pt>
                <c:pt idx="31247">
                  <c:v>0.42592592592592499</c:v>
                </c:pt>
                <c:pt idx="31248">
                  <c:v>0.44444444444444398</c:v>
                </c:pt>
                <c:pt idx="31249">
                  <c:v>0.46296296296296202</c:v>
                </c:pt>
                <c:pt idx="31250">
                  <c:v>0.48148148148148101</c:v>
                </c:pt>
                <c:pt idx="31251">
                  <c:v>0.5</c:v>
                </c:pt>
                <c:pt idx="31252">
                  <c:v>0.51851851851851805</c:v>
                </c:pt>
                <c:pt idx="31253">
                  <c:v>0.53703703703703698</c:v>
                </c:pt>
                <c:pt idx="31254">
                  <c:v>0.55555555555555503</c:v>
                </c:pt>
                <c:pt idx="31255">
                  <c:v>0.57407407407407396</c:v>
                </c:pt>
                <c:pt idx="31256">
                  <c:v>0.592592592592592</c:v>
                </c:pt>
                <c:pt idx="31257">
                  <c:v>0.61111111111111105</c:v>
                </c:pt>
                <c:pt idx="31258">
                  <c:v>0.62962962962962898</c:v>
                </c:pt>
                <c:pt idx="31259">
                  <c:v>0.64814814814814803</c:v>
                </c:pt>
                <c:pt idx="31260">
                  <c:v>0.66666666666666596</c:v>
                </c:pt>
                <c:pt idx="31261">
                  <c:v>0.68518518518518501</c:v>
                </c:pt>
                <c:pt idx="31262">
                  <c:v>0.70370370370370305</c:v>
                </c:pt>
                <c:pt idx="31263">
                  <c:v>0.72222222222222199</c:v>
                </c:pt>
                <c:pt idx="31264">
                  <c:v>0.74074074074074003</c:v>
                </c:pt>
                <c:pt idx="31265">
                  <c:v>0.75925925925925897</c:v>
                </c:pt>
                <c:pt idx="31266">
                  <c:v>0.77777777777777701</c:v>
                </c:pt>
                <c:pt idx="31267">
                  <c:v>0.79629629629629595</c:v>
                </c:pt>
                <c:pt idx="31268">
                  <c:v>0.81481481481481399</c:v>
                </c:pt>
                <c:pt idx="31269">
                  <c:v>0.83333333333333304</c:v>
                </c:pt>
                <c:pt idx="31270">
                  <c:v>0.85185185185185097</c:v>
                </c:pt>
                <c:pt idx="31271">
                  <c:v>0.87037037037037002</c:v>
                </c:pt>
                <c:pt idx="31272">
                  <c:v>0.88888888888888795</c:v>
                </c:pt>
                <c:pt idx="31273">
                  <c:v>0.907407407407407</c:v>
                </c:pt>
                <c:pt idx="31274">
                  <c:v>0.92592592592592504</c:v>
                </c:pt>
                <c:pt idx="31275">
                  <c:v>0.94444444444444398</c:v>
                </c:pt>
                <c:pt idx="31276">
                  <c:v>0.96296296296296202</c:v>
                </c:pt>
                <c:pt idx="31277">
                  <c:v>0.98148148148148096</c:v>
                </c:pt>
                <c:pt idx="31278">
                  <c:v>0</c:v>
                </c:pt>
                <c:pt idx="31279">
                  <c:v>1.6129032258064498E-2</c:v>
                </c:pt>
                <c:pt idx="31280">
                  <c:v>3.2258064516128997E-2</c:v>
                </c:pt>
                <c:pt idx="31281">
                  <c:v>4.8387096774193498E-2</c:v>
                </c:pt>
                <c:pt idx="31282">
                  <c:v>6.4516129032257993E-2</c:v>
                </c:pt>
                <c:pt idx="31283">
                  <c:v>8.0645161290322495E-2</c:v>
                </c:pt>
                <c:pt idx="31284">
                  <c:v>9.6774193548387094E-2</c:v>
                </c:pt>
                <c:pt idx="31285">
                  <c:v>0.112903225806451</c:v>
                </c:pt>
                <c:pt idx="31286">
                  <c:v>0.12903225806451599</c:v>
                </c:pt>
                <c:pt idx="31287">
                  <c:v>0.14516129032257999</c:v>
                </c:pt>
                <c:pt idx="31288">
                  <c:v>0.16129032258064499</c:v>
                </c:pt>
                <c:pt idx="31289">
                  <c:v>0.17741935483870899</c:v>
                </c:pt>
                <c:pt idx="31290">
                  <c:v>0.19354838709677399</c:v>
                </c:pt>
                <c:pt idx="31291">
                  <c:v>0.209677419354838</c:v>
                </c:pt>
                <c:pt idx="31292">
                  <c:v>0.225806451612903</c:v>
                </c:pt>
                <c:pt idx="31293">
                  <c:v>0.241935483870967</c:v>
                </c:pt>
                <c:pt idx="31294">
                  <c:v>0.25806451612903197</c:v>
                </c:pt>
                <c:pt idx="31295">
                  <c:v>0.27419354838709598</c:v>
                </c:pt>
                <c:pt idx="31296">
                  <c:v>0.29032258064516098</c:v>
                </c:pt>
                <c:pt idx="31297">
                  <c:v>0.30645161290322498</c:v>
                </c:pt>
                <c:pt idx="31298">
                  <c:v>0.32258064516128998</c:v>
                </c:pt>
                <c:pt idx="31299">
                  <c:v>0.33870967741935398</c:v>
                </c:pt>
                <c:pt idx="31300">
                  <c:v>0.35483870967741898</c:v>
                </c:pt>
                <c:pt idx="31301">
                  <c:v>0.37096774193548299</c:v>
                </c:pt>
                <c:pt idx="31302">
                  <c:v>0.38709677419354799</c:v>
                </c:pt>
                <c:pt idx="31303">
                  <c:v>0.40322580645161199</c:v>
                </c:pt>
                <c:pt idx="31304">
                  <c:v>0.41935483870967699</c:v>
                </c:pt>
                <c:pt idx="31305">
                  <c:v>0.43548387096774099</c:v>
                </c:pt>
                <c:pt idx="31306">
                  <c:v>0.45161290322580599</c:v>
                </c:pt>
                <c:pt idx="31307">
                  <c:v>0.46774193548387</c:v>
                </c:pt>
                <c:pt idx="31308">
                  <c:v>0.483870967741935</c:v>
                </c:pt>
                <c:pt idx="31309">
                  <c:v>0.5</c:v>
                </c:pt>
                <c:pt idx="31310">
                  <c:v>0.51612903225806395</c:v>
                </c:pt>
                <c:pt idx="31311">
                  <c:v>0.532258064516129</c:v>
                </c:pt>
                <c:pt idx="31312">
                  <c:v>0.54838709677419295</c:v>
                </c:pt>
                <c:pt idx="31313">
                  <c:v>0.56451612903225801</c:v>
                </c:pt>
                <c:pt idx="31314">
                  <c:v>0.58064516129032195</c:v>
                </c:pt>
                <c:pt idx="31315">
                  <c:v>0.59677419354838701</c:v>
                </c:pt>
                <c:pt idx="31316">
                  <c:v>0.61290322580645096</c:v>
                </c:pt>
                <c:pt idx="31317">
                  <c:v>0.62903225806451601</c:v>
                </c:pt>
                <c:pt idx="31318">
                  <c:v>0.64516129032257996</c:v>
                </c:pt>
                <c:pt idx="31319">
                  <c:v>0.66129032258064502</c:v>
                </c:pt>
                <c:pt idx="31320">
                  <c:v>0.67741935483870896</c:v>
                </c:pt>
                <c:pt idx="31321">
                  <c:v>0.69354838709677402</c:v>
                </c:pt>
                <c:pt idx="31322">
                  <c:v>0.70967741935483797</c:v>
                </c:pt>
                <c:pt idx="31323">
                  <c:v>0.72580645161290303</c:v>
                </c:pt>
                <c:pt idx="31324">
                  <c:v>0.74193548387096697</c:v>
                </c:pt>
                <c:pt idx="31325">
                  <c:v>0.75806451612903203</c:v>
                </c:pt>
                <c:pt idx="31326">
                  <c:v>0.77419354838709598</c:v>
                </c:pt>
                <c:pt idx="31327">
                  <c:v>0.79032258064516103</c:v>
                </c:pt>
                <c:pt idx="31328">
                  <c:v>0.80645161290322498</c:v>
                </c:pt>
                <c:pt idx="31329">
                  <c:v>0.82258064516129004</c:v>
                </c:pt>
                <c:pt idx="31330">
                  <c:v>0.83870967741935398</c:v>
                </c:pt>
                <c:pt idx="31331">
                  <c:v>0.85483870967741904</c:v>
                </c:pt>
                <c:pt idx="31332">
                  <c:v>0.87096774193548299</c:v>
                </c:pt>
                <c:pt idx="31333">
                  <c:v>0.88709677419354804</c:v>
                </c:pt>
                <c:pt idx="31334">
                  <c:v>0.90322580645161199</c:v>
                </c:pt>
                <c:pt idx="31335">
                  <c:v>0.91935483870967705</c:v>
                </c:pt>
                <c:pt idx="31336">
                  <c:v>0.93548387096774099</c:v>
                </c:pt>
                <c:pt idx="31337">
                  <c:v>0.95161290322580605</c:v>
                </c:pt>
                <c:pt idx="31338">
                  <c:v>0.967741935483871</c:v>
                </c:pt>
                <c:pt idx="31339">
                  <c:v>0.98387096774193505</c:v>
                </c:pt>
                <c:pt idx="31340">
                  <c:v>0</c:v>
                </c:pt>
                <c:pt idx="31341">
                  <c:v>1.85185185185185E-2</c:v>
                </c:pt>
                <c:pt idx="31342">
                  <c:v>3.7037037037037E-2</c:v>
                </c:pt>
                <c:pt idx="31343">
                  <c:v>5.5555555555555497E-2</c:v>
                </c:pt>
                <c:pt idx="31344">
                  <c:v>7.4074074074074001E-2</c:v>
                </c:pt>
                <c:pt idx="31345">
                  <c:v>9.2592592592592504E-2</c:v>
                </c:pt>
                <c:pt idx="31346">
                  <c:v>0.11111111111111099</c:v>
                </c:pt>
                <c:pt idx="31347">
                  <c:v>0.12962962962962901</c:v>
                </c:pt>
                <c:pt idx="31348">
                  <c:v>0.148148148148148</c:v>
                </c:pt>
                <c:pt idx="31349">
                  <c:v>0.16666666666666599</c:v>
                </c:pt>
                <c:pt idx="31350">
                  <c:v>0.18518518518518501</c:v>
                </c:pt>
                <c:pt idx="31351">
                  <c:v>0.203703703703703</c:v>
                </c:pt>
                <c:pt idx="31352">
                  <c:v>0.22222222222222199</c:v>
                </c:pt>
                <c:pt idx="31353">
                  <c:v>0.24074074074074001</c:v>
                </c:pt>
                <c:pt idx="31354">
                  <c:v>0.25925925925925902</c:v>
                </c:pt>
                <c:pt idx="31355">
                  <c:v>0.27777777777777701</c:v>
                </c:pt>
                <c:pt idx="31356">
                  <c:v>0.296296296296296</c:v>
                </c:pt>
                <c:pt idx="31357">
                  <c:v>0.31481481481481399</c:v>
                </c:pt>
                <c:pt idx="31358">
                  <c:v>0.33333333333333298</c:v>
                </c:pt>
                <c:pt idx="31359">
                  <c:v>0.35185185185185103</c:v>
                </c:pt>
                <c:pt idx="31360">
                  <c:v>0.37037037037037002</c:v>
                </c:pt>
                <c:pt idx="31361">
                  <c:v>0.38888888888888801</c:v>
                </c:pt>
                <c:pt idx="31362">
                  <c:v>0.407407407407407</c:v>
                </c:pt>
                <c:pt idx="31363">
                  <c:v>0.42592592592592499</c:v>
                </c:pt>
                <c:pt idx="31364">
                  <c:v>0.44444444444444398</c:v>
                </c:pt>
                <c:pt idx="31365">
                  <c:v>0.46296296296296202</c:v>
                </c:pt>
                <c:pt idx="31366">
                  <c:v>0.48148148148148101</c:v>
                </c:pt>
                <c:pt idx="31367">
                  <c:v>0.5</c:v>
                </c:pt>
                <c:pt idx="31368">
                  <c:v>0.51851851851851805</c:v>
                </c:pt>
                <c:pt idx="31369">
                  <c:v>0.53703703703703698</c:v>
                </c:pt>
                <c:pt idx="31370">
                  <c:v>0.55555555555555503</c:v>
                </c:pt>
                <c:pt idx="31371">
                  <c:v>0.57407407407407396</c:v>
                </c:pt>
                <c:pt idx="31372">
                  <c:v>0.592592592592592</c:v>
                </c:pt>
                <c:pt idx="31373">
                  <c:v>0.61111111111111105</c:v>
                </c:pt>
                <c:pt idx="31374">
                  <c:v>0.62962962962962898</c:v>
                </c:pt>
                <c:pt idx="31375">
                  <c:v>0.64814814814814803</c:v>
                </c:pt>
                <c:pt idx="31376">
                  <c:v>0.66666666666666596</c:v>
                </c:pt>
                <c:pt idx="31377">
                  <c:v>0.68518518518518501</c:v>
                </c:pt>
                <c:pt idx="31378">
                  <c:v>0.70370370370370305</c:v>
                </c:pt>
                <c:pt idx="31379">
                  <c:v>0.72222222222222199</c:v>
                </c:pt>
                <c:pt idx="31380">
                  <c:v>0.74074074074074003</c:v>
                </c:pt>
                <c:pt idx="31381">
                  <c:v>0.75925925925925897</c:v>
                </c:pt>
                <c:pt idx="31382">
                  <c:v>0.77777777777777701</c:v>
                </c:pt>
                <c:pt idx="31383">
                  <c:v>0.79629629629629595</c:v>
                </c:pt>
                <c:pt idx="31384">
                  <c:v>0.81481481481481399</c:v>
                </c:pt>
                <c:pt idx="31385">
                  <c:v>0.83333333333333304</c:v>
                </c:pt>
                <c:pt idx="31386">
                  <c:v>0.85185185185185097</c:v>
                </c:pt>
                <c:pt idx="31387">
                  <c:v>0.87037037037037002</c:v>
                </c:pt>
                <c:pt idx="31388">
                  <c:v>0.88888888888888795</c:v>
                </c:pt>
                <c:pt idx="31389">
                  <c:v>0.907407407407407</c:v>
                </c:pt>
                <c:pt idx="31390">
                  <c:v>0.92592592592592504</c:v>
                </c:pt>
                <c:pt idx="31391">
                  <c:v>0.94444444444444398</c:v>
                </c:pt>
                <c:pt idx="31392">
                  <c:v>0.96296296296296202</c:v>
                </c:pt>
                <c:pt idx="31393">
                  <c:v>0.98148148148148096</c:v>
                </c:pt>
                <c:pt idx="31394">
                  <c:v>0</c:v>
                </c:pt>
                <c:pt idx="31395">
                  <c:v>1.5625E-2</c:v>
                </c:pt>
                <c:pt idx="31396">
                  <c:v>3.125E-2</c:v>
                </c:pt>
                <c:pt idx="31397">
                  <c:v>4.6875E-2</c:v>
                </c:pt>
                <c:pt idx="31398">
                  <c:v>6.25E-2</c:v>
                </c:pt>
                <c:pt idx="31399">
                  <c:v>7.8125E-2</c:v>
                </c:pt>
                <c:pt idx="31400">
                  <c:v>9.375E-2</c:v>
                </c:pt>
                <c:pt idx="31401">
                  <c:v>0.109375</c:v>
                </c:pt>
                <c:pt idx="31402">
                  <c:v>0.125</c:v>
                </c:pt>
                <c:pt idx="31403">
                  <c:v>0.140625</c:v>
                </c:pt>
                <c:pt idx="31404">
                  <c:v>0.15625</c:v>
                </c:pt>
                <c:pt idx="31405">
                  <c:v>0.171875</c:v>
                </c:pt>
                <c:pt idx="31406">
                  <c:v>0.1875</c:v>
                </c:pt>
                <c:pt idx="31407">
                  <c:v>0.203125</c:v>
                </c:pt>
                <c:pt idx="31408">
                  <c:v>0.21875</c:v>
                </c:pt>
                <c:pt idx="31409">
                  <c:v>0.234375</c:v>
                </c:pt>
                <c:pt idx="31410">
                  <c:v>0.25</c:v>
                </c:pt>
                <c:pt idx="31411">
                  <c:v>0.265625</c:v>
                </c:pt>
                <c:pt idx="31412">
                  <c:v>0.28125</c:v>
                </c:pt>
                <c:pt idx="31413">
                  <c:v>0.296875</c:v>
                </c:pt>
                <c:pt idx="31414">
                  <c:v>0.3125</c:v>
                </c:pt>
                <c:pt idx="31415">
                  <c:v>0.328125</c:v>
                </c:pt>
                <c:pt idx="31416">
                  <c:v>0.34375</c:v>
                </c:pt>
                <c:pt idx="31417">
                  <c:v>0.359375</c:v>
                </c:pt>
                <c:pt idx="31418">
                  <c:v>0.375</c:v>
                </c:pt>
                <c:pt idx="31419">
                  <c:v>0.390625</c:v>
                </c:pt>
                <c:pt idx="31420">
                  <c:v>0.40625</c:v>
                </c:pt>
                <c:pt idx="31421">
                  <c:v>0.421875</c:v>
                </c:pt>
                <c:pt idx="31422">
                  <c:v>0.4375</c:v>
                </c:pt>
                <c:pt idx="31423">
                  <c:v>0.453125</c:v>
                </c:pt>
                <c:pt idx="31424">
                  <c:v>0.46875</c:v>
                </c:pt>
                <c:pt idx="31425">
                  <c:v>0.484375</c:v>
                </c:pt>
                <c:pt idx="31426">
                  <c:v>0.5</c:v>
                </c:pt>
                <c:pt idx="31427">
                  <c:v>0.515625</c:v>
                </c:pt>
                <c:pt idx="31428">
                  <c:v>0.53125</c:v>
                </c:pt>
                <c:pt idx="31429">
                  <c:v>0.546875</c:v>
                </c:pt>
                <c:pt idx="31430">
                  <c:v>0.5625</c:v>
                </c:pt>
                <c:pt idx="31431">
                  <c:v>0.578125</c:v>
                </c:pt>
                <c:pt idx="31432">
                  <c:v>0.59375</c:v>
                </c:pt>
                <c:pt idx="31433">
                  <c:v>0.609375</c:v>
                </c:pt>
                <c:pt idx="31434">
                  <c:v>0.625</c:v>
                </c:pt>
                <c:pt idx="31435">
                  <c:v>0.640625</c:v>
                </c:pt>
                <c:pt idx="31436">
                  <c:v>0.65625</c:v>
                </c:pt>
                <c:pt idx="31437">
                  <c:v>0.671875</c:v>
                </c:pt>
                <c:pt idx="31438">
                  <c:v>0.6875</c:v>
                </c:pt>
                <c:pt idx="31439">
                  <c:v>0.703125</c:v>
                </c:pt>
                <c:pt idx="31440">
                  <c:v>0.71875</c:v>
                </c:pt>
                <c:pt idx="31441">
                  <c:v>0.734375</c:v>
                </c:pt>
                <c:pt idx="31442">
                  <c:v>0.75</c:v>
                </c:pt>
                <c:pt idx="31443">
                  <c:v>0.765625</c:v>
                </c:pt>
                <c:pt idx="31444">
                  <c:v>0.78125</c:v>
                </c:pt>
                <c:pt idx="31445">
                  <c:v>0.796875</c:v>
                </c:pt>
                <c:pt idx="31446">
                  <c:v>0.8125</c:v>
                </c:pt>
                <c:pt idx="31447">
                  <c:v>0.828125</c:v>
                </c:pt>
                <c:pt idx="31448">
                  <c:v>0.84375</c:v>
                </c:pt>
                <c:pt idx="31449">
                  <c:v>0.859375</c:v>
                </c:pt>
                <c:pt idx="31450">
                  <c:v>0.875</c:v>
                </c:pt>
                <c:pt idx="31451">
                  <c:v>0.890625</c:v>
                </c:pt>
                <c:pt idx="31452">
                  <c:v>0.90625</c:v>
                </c:pt>
                <c:pt idx="31453">
                  <c:v>0.921875</c:v>
                </c:pt>
                <c:pt idx="31454">
                  <c:v>0.9375</c:v>
                </c:pt>
                <c:pt idx="31455">
                  <c:v>0.953125</c:v>
                </c:pt>
                <c:pt idx="31456">
                  <c:v>0.96875</c:v>
                </c:pt>
                <c:pt idx="31457">
                  <c:v>0.984375</c:v>
                </c:pt>
                <c:pt idx="31458">
                  <c:v>0</c:v>
                </c:pt>
                <c:pt idx="31459">
                  <c:v>2.3255813953488299E-2</c:v>
                </c:pt>
                <c:pt idx="31460">
                  <c:v>4.6511627906976702E-2</c:v>
                </c:pt>
                <c:pt idx="31461">
                  <c:v>6.9767441860465101E-2</c:v>
                </c:pt>
                <c:pt idx="31462">
                  <c:v>9.3023255813953404E-2</c:v>
                </c:pt>
                <c:pt idx="31463">
                  <c:v>0.116279069767441</c:v>
                </c:pt>
                <c:pt idx="31464">
                  <c:v>0.13953488372093001</c:v>
                </c:pt>
                <c:pt idx="31465">
                  <c:v>0.16279069767441801</c:v>
                </c:pt>
                <c:pt idx="31466">
                  <c:v>0.186046511627906</c:v>
                </c:pt>
                <c:pt idx="31467">
                  <c:v>0.209302325581395</c:v>
                </c:pt>
                <c:pt idx="31468">
                  <c:v>0.232558139534883</c:v>
                </c:pt>
                <c:pt idx="31469">
                  <c:v>0.25581395348837199</c:v>
                </c:pt>
                <c:pt idx="31470">
                  <c:v>0.27906976744186002</c:v>
                </c:pt>
                <c:pt idx="31471">
                  <c:v>0.30232558139534799</c:v>
                </c:pt>
                <c:pt idx="31472">
                  <c:v>0.32558139534883701</c:v>
                </c:pt>
                <c:pt idx="31473">
                  <c:v>0.34883720930232498</c:v>
                </c:pt>
                <c:pt idx="31474">
                  <c:v>0.372093023255813</c:v>
                </c:pt>
                <c:pt idx="31475">
                  <c:v>0.39534883720930197</c:v>
                </c:pt>
                <c:pt idx="31476">
                  <c:v>0.41860465116279</c:v>
                </c:pt>
                <c:pt idx="31477">
                  <c:v>0.44186046511627902</c:v>
                </c:pt>
                <c:pt idx="31478">
                  <c:v>0.46511627906976699</c:v>
                </c:pt>
                <c:pt idx="31479">
                  <c:v>0.48837209302325502</c:v>
                </c:pt>
                <c:pt idx="31480">
                  <c:v>0.51162790697674398</c:v>
                </c:pt>
                <c:pt idx="31481">
                  <c:v>0.53488372093023195</c:v>
                </c:pt>
                <c:pt idx="31482">
                  <c:v>0.55813953488372003</c:v>
                </c:pt>
                <c:pt idx="31483">
                  <c:v>0.581395348837209</c:v>
                </c:pt>
                <c:pt idx="31484">
                  <c:v>0.60465116279069697</c:v>
                </c:pt>
                <c:pt idx="31485">
                  <c:v>0.62790697674418605</c:v>
                </c:pt>
                <c:pt idx="31486">
                  <c:v>0.65116279069767402</c:v>
                </c:pt>
                <c:pt idx="31487">
                  <c:v>0.67441860465116199</c:v>
                </c:pt>
                <c:pt idx="31488">
                  <c:v>0.69767441860465096</c:v>
                </c:pt>
                <c:pt idx="31489">
                  <c:v>0.72093023255813904</c:v>
                </c:pt>
                <c:pt idx="31490">
                  <c:v>0.74418604651162701</c:v>
                </c:pt>
                <c:pt idx="31491">
                  <c:v>0.76744186046511598</c:v>
                </c:pt>
                <c:pt idx="31492">
                  <c:v>0.79069767441860395</c:v>
                </c:pt>
                <c:pt idx="31493">
                  <c:v>0.81395348837209303</c:v>
                </c:pt>
                <c:pt idx="31494">
                  <c:v>0.837209302325581</c:v>
                </c:pt>
                <c:pt idx="31495">
                  <c:v>0.86046511627906896</c:v>
                </c:pt>
                <c:pt idx="31496">
                  <c:v>0.88372093023255804</c:v>
                </c:pt>
                <c:pt idx="31497">
                  <c:v>0.90697674418604601</c:v>
                </c:pt>
                <c:pt idx="31498">
                  <c:v>0.93023255813953398</c:v>
                </c:pt>
                <c:pt idx="31499">
                  <c:v>0.95348837209302295</c:v>
                </c:pt>
                <c:pt idx="31500">
                  <c:v>0.97674418604651103</c:v>
                </c:pt>
                <c:pt idx="31501">
                  <c:v>0</c:v>
                </c:pt>
                <c:pt idx="31502">
                  <c:v>1.51515151515151E-2</c:v>
                </c:pt>
                <c:pt idx="31503">
                  <c:v>3.03030303030303E-2</c:v>
                </c:pt>
                <c:pt idx="31504">
                  <c:v>4.54545454545454E-2</c:v>
                </c:pt>
                <c:pt idx="31505">
                  <c:v>6.0606060606060601E-2</c:v>
                </c:pt>
                <c:pt idx="31506">
                  <c:v>7.5757575757575704E-2</c:v>
                </c:pt>
                <c:pt idx="31507">
                  <c:v>9.0909090909090898E-2</c:v>
                </c:pt>
                <c:pt idx="31508">
                  <c:v>0.10606060606060599</c:v>
                </c:pt>
                <c:pt idx="31509">
                  <c:v>0.12121212121212099</c:v>
                </c:pt>
                <c:pt idx="31510">
                  <c:v>0.13636363636363599</c:v>
                </c:pt>
                <c:pt idx="31511">
                  <c:v>0.15151515151515099</c:v>
                </c:pt>
                <c:pt idx="31512">
                  <c:v>0.16666666666666599</c:v>
                </c:pt>
                <c:pt idx="31513">
                  <c:v>0.18181818181818099</c:v>
                </c:pt>
                <c:pt idx="31514">
                  <c:v>0.19696969696969599</c:v>
                </c:pt>
                <c:pt idx="31515">
                  <c:v>0.21212121212121199</c:v>
                </c:pt>
                <c:pt idx="31516">
                  <c:v>0.22727272727272699</c:v>
                </c:pt>
                <c:pt idx="31517">
                  <c:v>0.24242424242424199</c:v>
                </c:pt>
                <c:pt idx="31518">
                  <c:v>0.25757575757575701</c:v>
                </c:pt>
                <c:pt idx="31519">
                  <c:v>0.27272727272727199</c:v>
                </c:pt>
                <c:pt idx="31520">
                  <c:v>0.28787878787878701</c:v>
                </c:pt>
                <c:pt idx="31521">
                  <c:v>0.30303030303030298</c:v>
                </c:pt>
                <c:pt idx="31522">
                  <c:v>0.31818181818181801</c:v>
                </c:pt>
                <c:pt idx="31523">
                  <c:v>0.33333333333333298</c:v>
                </c:pt>
                <c:pt idx="31524">
                  <c:v>0.34848484848484801</c:v>
                </c:pt>
                <c:pt idx="31525">
                  <c:v>0.36363636363636298</c:v>
                </c:pt>
                <c:pt idx="31526">
                  <c:v>0.37878787878787801</c:v>
                </c:pt>
                <c:pt idx="31527">
                  <c:v>0.39393939393939298</c:v>
                </c:pt>
                <c:pt idx="31528">
                  <c:v>0.40909090909090901</c:v>
                </c:pt>
                <c:pt idx="31529">
                  <c:v>0.42424242424242398</c:v>
                </c:pt>
                <c:pt idx="31530">
                  <c:v>0.439393939393939</c:v>
                </c:pt>
                <c:pt idx="31531">
                  <c:v>0.45454545454545398</c:v>
                </c:pt>
                <c:pt idx="31532">
                  <c:v>0.469696969696969</c:v>
                </c:pt>
                <c:pt idx="31533">
                  <c:v>0.48484848484848397</c:v>
                </c:pt>
                <c:pt idx="31534">
                  <c:v>0.5</c:v>
                </c:pt>
                <c:pt idx="31535">
                  <c:v>0.51515151515151503</c:v>
                </c:pt>
                <c:pt idx="31536">
                  <c:v>0.53030303030303005</c:v>
                </c:pt>
                <c:pt idx="31537">
                  <c:v>0.54545454545454497</c:v>
                </c:pt>
                <c:pt idx="31538">
                  <c:v>0.56060606060606</c:v>
                </c:pt>
                <c:pt idx="31539">
                  <c:v>0.57575757575757502</c:v>
                </c:pt>
                <c:pt idx="31540">
                  <c:v>0.59090909090909005</c:v>
                </c:pt>
                <c:pt idx="31541">
                  <c:v>0.60606060606060597</c:v>
                </c:pt>
                <c:pt idx="31542">
                  <c:v>0.62121212121212099</c:v>
                </c:pt>
                <c:pt idx="31543">
                  <c:v>0.63636363636363602</c:v>
                </c:pt>
                <c:pt idx="31544">
                  <c:v>0.65151515151515105</c:v>
                </c:pt>
                <c:pt idx="31545">
                  <c:v>0.66666666666666596</c:v>
                </c:pt>
                <c:pt idx="31546">
                  <c:v>0.68181818181818099</c:v>
                </c:pt>
                <c:pt idx="31547">
                  <c:v>0.69696969696969702</c:v>
                </c:pt>
                <c:pt idx="31548">
                  <c:v>0.71212121212121204</c:v>
                </c:pt>
                <c:pt idx="31549">
                  <c:v>0.72727272727272696</c:v>
                </c:pt>
                <c:pt idx="31550">
                  <c:v>0.74242424242424199</c:v>
                </c:pt>
                <c:pt idx="31551">
                  <c:v>0.75757575757575701</c:v>
                </c:pt>
                <c:pt idx="31552">
                  <c:v>0.77272727272727204</c:v>
                </c:pt>
                <c:pt idx="31553">
                  <c:v>0.78787878787878696</c:v>
                </c:pt>
                <c:pt idx="31554">
                  <c:v>0.80303030303030298</c:v>
                </c:pt>
                <c:pt idx="31555">
                  <c:v>0.81818181818181801</c:v>
                </c:pt>
                <c:pt idx="31556">
                  <c:v>0.83333333333333304</c:v>
                </c:pt>
                <c:pt idx="31557">
                  <c:v>0.84848484848484795</c:v>
                </c:pt>
                <c:pt idx="31558">
                  <c:v>0.86363636363636298</c:v>
                </c:pt>
                <c:pt idx="31559">
                  <c:v>0.87878787878787801</c:v>
                </c:pt>
                <c:pt idx="31560">
                  <c:v>0.89393939393939303</c:v>
                </c:pt>
                <c:pt idx="31561">
                  <c:v>0.90909090909090895</c:v>
                </c:pt>
                <c:pt idx="31562">
                  <c:v>0.92424242424242398</c:v>
                </c:pt>
                <c:pt idx="31563">
                  <c:v>0.939393939393939</c:v>
                </c:pt>
                <c:pt idx="31564">
                  <c:v>0.95454545454545403</c:v>
                </c:pt>
                <c:pt idx="31565">
                  <c:v>0.96969696969696895</c:v>
                </c:pt>
                <c:pt idx="31566">
                  <c:v>0.98484848484848397</c:v>
                </c:pt>
                <c:pt idx="31567">
                  <c:v>0</c:v>
                </c:pt>
                <c:pt idx="31568">
                  <c:v>0.2</c:v>
                </c:pt>
                <c:pt idx="31569">
                  <c:v>0.4</c:v>
                </c:pt>
                <c:pt idx="31570">
                  <c:v>0.6</c:v>
                </c:pt>
                <c:pt idx="31571">
                  <c:v>0.8</c:v>
                </c:pt>
                <c:pt idx="31572">
                  <c:v>0</c:v>
                </c:pt>
                <c:pt idx="31573">
                  <c:v>1.53846153846153E-2</c:v>
                </c:pt>
                <c:pt idx="31574">
                  <c:v>3.0769230769230702E-2</c:v>
                </c:pt>
                <c:pt idx="31575">
                  <c:v>4.6153846153846101E-2</c:v>
                </c:pt>
                <c:pt idx="31576">
                  <c:v>6.15384615384615E-2</c:v>
                </c:pt>
                <c:pt idx="31577">
                  <c:v>7.69230769230769E-2</c:v>
                </c:pt>
                <c:pt idx="31578">
                  <c:v>9.2307692307692299E-2</c:v>
                </c:pt>
                <c:pt idx="31579">
                  <c:v>0.107692307692307</c:v>
                </c:pt>
                <c:pt idx="31580">
                  <c:v>0.123076923076923</c:v>
                </c:pt>
                <c:pt idx="31581">
                  <c:v>0.138461538461538</c:v>
                </c:pt>
                <c:pt idx="31582">
                  <c:v>0.15384615384615299</c:v>
                </c:pt>
                <c:pt idx="31583">
                  <c:v>0.16923076923076899</c:v>
                </c:pt>
                <c:pt idx="31584">
                  <c:v>0.18461538461538399</c:v>
                </c:pt>
                <c:pt idx="31585">
                  <c:v>0.2</c:v>
                </c:pt>
                <c:pt idx="31586">
                  <c:v>0.21538461538461501</c:v>
                </c:pt>
                <c:pt idx="31587">
                  <c:v>0.23076923076923</c:v>
                </c:pt>
                <c:pt idx="31588">
                  <c:v>0.246153846153846</c:v>
                </c:pt>
                <c:pt idx="31589">
                  <c:v>0.261538461538461</c:v>
                </c:pt>
                <c:pt idx="31590">
                  <c:v>0.27692307692307599</c:v>
                </c:pt>
                <c:pt idx="31591">
                  <c:v>0.29230769230769199</c:v>
                </c:pt>
                <c:pt idx="31592">
                  <c:v>0.30769230769230699</c:v>
                </c:pt>
                <c:pt idx="31593">
                  <c:v>0.32307692307692298</c:v>
                </c:pt>
                <c:pt idx="31594">
                  <c:v>0.33846153846153798</c:v>
                </c:pt>
                <c:pt idx="31595">
                  <c:v>0.35384615384615298</c:v>
                </c:pt>
                <c:pt idx="31596">
                  <c:v>0.36923076923076897</c:v>
                </c:pt>
                <c:pt idx="31597">
                  <c:v>0.38461538461538403</c:v>
                </c:pt>
                <c:pt idx="31598">
                  <c:v>0.4</c:v>
                </c:pt>
                <c:pt idx="31599">
                  <c:v>0.41538461538461502</c:v>
                </c:pt>
                <c:pt idx="31600">
                  <c:v>0.43076923076923002</c:v>
                </c:pt>
                <c:pt idx="31601">
                  <c:v>0.44615384615384601</c:v>
                </c:pt>
                <c:pt idx="31602">
                  <c:v>0.46153846153846101</c:v>
                </c:pt>
                <c:pt idx="31603">
                  <c:v>0.47692307692307601</c:v>
                </c:pt>
                <c:pt idx="31604">
                  <c:v>0.492307692307692</c:v>
                </c:pt>
                <c:pt idx="31605">
                  <c:v>0.507692307692307</c:v>
                </c:pt>
                <c:pt idx="31606">
                  <c:v>0.52307692307692299</c:v>
                </c:pt>
                <c:pt idx="31607">
                  <c:v>0.53846153846153799</c:v>
                </c:pt>
                <c:pt idx="31608">
                  <c:v>0.55384615384615299</c:v>
                </c:pt>
                <c:pt idx="31609">
                  <c:v>0.56923076923076898</c:v>
                </c:pt>
                <c:pt idx="31610">
                  <c:v>0.58461538461538398</c:v>
                </c:pt>
                <c:pt idx="31611">
                  <c:v>0.6</c:v>
                </c:pt>
                <c:pt idx="31612">
                  <c:v>0.61538461538461497</c:v>
                </c:pt>
                <c:pt idx="31613">
                  <c:v>0.63076923076922997</c:v>
                </c:pt>
                <c:pt idx="31614">
                  <c:v>0.64615384615384597</c:v>
                </c:pt>
                <c:pt idx="31615">
                  <c:v>0.66153846153846096</c:v>
                </c:pt>
                <c:pt idx="31616">
                  <c:v>0.67692307692307696</c:v>
                </c:pt>
                <c:pt idx="31617">
                  <c:v>0.69230769230769196</c:v>
                </c:pt>
                <c:pt idx="31618">
                  <c:v>0.70769230769230695</c:v>
                </c:pt>
                <c:pt idx="31619">
                  <c:v>0.72307692307692295</c:v>
                </c:pt>
                <c:pt idx="31620">
                  <c:v>0.73846153846153795</c:v>
                </c:pt>
                <c:pt idx="31621">
                  <c:v>0.75384615384615306</c:v>
                </c:pt>
                <c:pt idx="31622">
                  <c:v>0.76923076923076905</c:v>
                </c:pt>
                <c:pt idx="31623">
                  <c:v>0.78461538461538405</c:v>
                </c:pt>
                <c:pt idx="31624">
                  <c:v>0.8</c:v>
                </c:pt>
                <c:pt idx="31625">
                  <c:v>0.81538461538461504</c:v>
                </c:pt>
                <c:pt idx="31626">
                  <c:v>0.83076923076923004</c:v>
                </c:pt>
                <c:pt idx="31627">
                  <c:v>0.84615384615384603</c:v>
                </c:pt>
                <c:pt idx="31628">
                  <c:v>0.86153846153846103</c:v>
                </c:pt>
                <c:pt idx="31629">
                  <c:v>0.87692307692307603</c:v>
                </c:pt>
                <c:pt idx="31630">
                  <c:v>0.89230769230769202</c:v>
                </c:pt>
                <c:pt idx="31631">
                  <c:v>0.90769230769230702</c:v>
                </c:pt>
                <c:pt idx="31632">
                  <c:v>0.92307692307692302</c:v>
                </c:pt>
                <c:pt idx="31633">
                  <c:v>0.93846153846153801</c:v>
                </c:pt>
                <c:pt idx="31634">
                  <c:v>0.95384615384615301</c:v>
                </c:pt>
                <c:pt idx="31635">
                  <c:v>0.96923076923076901</c:v>
                </c:pt>
                <c:pt idx="31636">
                  <c:v>0.984615384615384</c:v>
                </c:pt>
                <c:pt idx="31637">
                  <c:v>0</c:v>
                </c:pt>
                <c:pt idx="31638">
                  <c:v>0.25</c:v>
                </c:pt>
                <c:pt idx="31639">
                  <c:v>0.5</c:v>
                </c:pt>
                <c:pt idx="31640">
                  <c:v>0.75</c:v>
                </c:pt>
                <c:pt idx="31641">
                  <c:v>0</c:v>
                </c:pt>
                <c:pt idx="31642">
                  <c:v>2.5000000000000001E-2</c:v>
                </c:pt>
                <c:pt idx="31643">
                  <c:v>0.05</c:v>
                </c:pt>
                <c:pt idx="31644">
                  <c:v>7.4999999999999997E-2</c:v>
                </c:pt>
                <c:pt idx="31645">
                  <c:v>0.1</c:v>
                </c:pt>
                <c:pt idx="31646">
                  <c:v>0.125</c:v>
                </c:pt>
                <c:pt idx="31647">
                  <c:v>0.15</c:v>
                </c:pt>
                <c:pt idx="31648">
                  <c:v>0.17499999999999999</c:v>
                </c:pt>
                <c:pt idx="31649">
                  <c:v>0.2</c:v>
                </c:pt>
                <c:pt idx="31650">
                  <c:v>0.22500000000000001</c:v>
                </c:pt>
                <c:pt idx="31651">
                  <c:v>0.25</c:v>
                </c:pt>
                <c:pt idx="31652">
                  <c:v>0.27500000000000002</c:v>
                </c:pt>
                <c:pt idx="31653">
                  <c:v>0.3</c:v>
                </c:pt>
                <c:pt idx="31654">
                  <c:v>0.32500000000000001</c:v>
                </c:pt>
                <c:pt idx="31655">
                  <c:v>0.35</c:v>
                </c:pt>
                <c:pt idx="31656">
                  <c:v>0.375</c:v>
                </c:pt>
                <c:pt idx="31657">
                  <c:v>0.4</c:v>
                </c:pt>
                <c:pt idx="31658">
                  <c:v>0.42499999999999999</c:v>
                </c:pt>
                <c:pt idx="31659">
                  <c:v>0.45</c:v>
                </c:pt>
                <c:pt idx="31660">
                  <c:v>0.47499999999999998</c:v>
                </c:pt>
                <c:pt idx="31661">
                  <c:v>0.5</c:v>
                </c:pt>
                <c:pt idx="31662">
                  <c:v>0.52500000000000002</c:v>
                </c:pt>
                <c:pt idx="31663">
                  <c:v>0.55000000000000004</c:v>
                </c:pt>
                <c:pt idx="31664">
                  <c:v>0.57499999999999996</c:v>
                </c:pt>
                <c:pt idx="31665">
                  <c:v>0.6</c:v>
                </c:pt>
                <c:pt idx="31666">
                  <c:v>0.625</c:v>
                </c:pt>
                <c:pt idx="31667">
                  <c:v>0.65</c:v>
                </c:pt>
                <c:pt idx="31668">
                  <c:v>0.67500000000000004</c:v>
                </c:pt>
                <c:pt idx="31669">
                  <c:v>0.7</c:v>
                </c:pt>
                <c:pt idx="31670">
                  <c:v>0.72499999999999998</c:v>
                </c:pt>
                <c:pt idx="31671">
                  <c:v>0.75</c:v>
                </c:pt>
                <c:pt idx="31672">
                  <c:v>0.77500000000000002</c:v>
                </c:pt>
                <c:pt idx="31673">
                  <c:v>0.8</c:v>
                </c:pt>
                <c:pt idx="31674">
                  <c:v>0.82499999999999996</c:v>
                </c:pt>
                <c:pt idx="31675">
                  <c:v>0.85</c:v>
                </c:pt>
                <c:pt idx="31676">
                  <c:v>0.875</c:v>
                </c:pt>
                <c:pt idx="31677">
                  <c:v>0.9</c:v>
                </c:pt>
                <c:pt idx="31678">
                  <c:v>0.92500000000000004</c:v>
                </c:pt>
                <c:pt idx="31679">
                  <c:v>0.95</c:v>
                </c:pt>
                <c:pt idx="31680">
                  <c:v>0.97499999999999998</c:v>
                </c:pt>
                <c:pt idx="31681">
                  <c:v>0</c:v>
                </c:pt>
                <c:pt idx="31682">
                  <c:v>3.8461538461538401E-2</c:v>
                </c:pt>
                <c:pt idx="31683">
                  <c:v>7.69230769230769E-2</c:v>
                </c:pt>
                <c:pt idx="31684">
                  <c:v>0.115384615384615</c:v>
                </c:pt>
                <c:pt idx="31685">
                  <c:v>0.15384615384615299</c:v>
                </c:pt>
                <c:pt idx="31686">
                  <c:v>0.19230769230769201</c:v>
                </c:pt>
                <c:pt idx="31687">
                  <c:v>0.23076923076923</c:v>
                </c:pt>
                <c:pt idx="31688">
                  <c:v>0.269230769230769</c:v>
                </c:pt>
                <c:pt idx="31689">
                  <c:v>0.30769230769230699</c:v>
                </c:pt>
                <c:pt idx="31690">
                  <c:v>0.34615384615384598</c:v>
                </c:pt>
                <c:pt idx="31691">
                  <c:v>0.38461538461538403</c:v>
                </c:pt>
                <c:pt idx="31692">
                  <c:v>0.42307692307692302</c:v>
                </c:pt>
                <c:pt idx="31693">
                  <c:v>0.46153846153846101</c:v>
                </c:pt>
                <c:pt idx="31694">
                  <c:v>0.5</c:v>
                </c:pt>
                <c:pt idx="31695">
                  <c:v>0.53846153846153799</c:v>
                </c:pt>
                <c:pt idx="31696">
                  <c:v>0.57692307692307598</c:v>
                </c:pt>
                <c:pt idx="31697">
                  <c:v>0.61538461538461497</c:v>
                </c:pt>
                <c:pt idx="31698">
                  <c:v>0.65384615384615297</c:v>
                </c:pt>
                <c:pt idx="31699">
                  <c:v>0.69230769230769196</c:v>
                </c:pt>
                <c:pt idx="31700">
                  <c:v>0.73076923076922995</c:v>
                </c:pt>
                <c:pt idx="31701">
                  <c:v>0.76923076923076905</c:v>
                </c:pt>
                <c:pt idx="31702">
                  <c:v>0.80769230769230704</c:v>
                </c:pt>
                <c:pt idx="31703">
                  <c:v>0.84615384615384603</c:v>
                </c:pt>
                <c:pt idx="31704">
                  <c:v>0.88461538461538403</c:v>
                </c:pt>
                <c:pt idx="31705">
                  <c:v>0.92307692307692302</c:v>
                </c:pt>
                <c:pt idx="31706">
                  <c:v>0.96153846153846101</c:v>
                </c:pt>
                <c:pt idx="31707">
                  <c:v>0</c:v>
                </c:pt>
                <c:pt idx="31708">
                  <c:v>3.125E-2</c:v>
                </c:pt>
                <c:pt idx="31709">
                  <c:v>6.25E-2</c:v>
                </c:pt>
                <c:pt idx="31710">
                  <c:v>9.375E-2</c:v>
                </c:pt>
                <c:pt idx="31711">
                  <c:v>0.125</c:v>
                </c:pt>
                <c:pt idx="31712">
                  <c:v>0.15625</c:v>
                </c:pt>
                <c:pt idx="31713">
                  <c:v>0.1875</c:v>
                </c:pt>
                <c:pt idx="31714">
                  <c:v>0.21875</c:v>
                </c:pt>
                <c:pt idx="31715">
                  <c:v>0.25</c:v>
                </c:pt>
                <c:pt idx="31716">
                  <c:v>0.28125</c:v>
                </c:pt>
                <c:pt idx="31717">
                  <c:v>0.3125</c:v>
                </c:pt>
                <c:pt idx="31718">
                  <c:v>0.34375</c:v>
                </c:pt>
                <c:pt idx="31719">
                  <c:v>0.375</c:v>
                </c:pt>
                <c:pt idx="31720">
                  <c:v>0.40625</c:v>
                </c:pt>
                <c:pt idx="31721">
                  <c:v>0.4375</c:v>
                </c:pt>
                <c:pt idx="31722">
                  <c:v>0.46875</c:v>
                </c:pt>
                <c:pt idx="31723">
                  <c:v>0.5</c:v>
                </c:pt>
                <c:pt idx="31724">
                  <c:v>0.53125</c:v>
                </c:pt>
                <c:pt idx="31725">
                  <c:v>0.5625</c:v>
                </c:pt>
                <c:pt idx="31726">
                  <c:v>0.59375</c:v>
                </c:pt>
                <c:pt idx="31727">
                  <c:v>0.625</c:v>
                </c:pt>
                <c:pt idx="31728">
                  <c:v>0.65625</c:v>
                </c:pt>
                <c:pt idx="31729">
                  <c:v>0.6875</c:v>
                </c:pt>
                <c:pt idx="31730">
                  <c:v>0.71875</c:v>
                </c:pt>
                <c:pt idx="31731">
                  <c:v>0.75</c:v>
                </c:pt>
                <c:pt idx="31732">
                  <c:v>0.78125</c:v>
                </c:pt>
                <c:pt idx="31733">
                  <c:v>0.8125</c:v>
                </c:pt>
                <c:pt idx="31734">
                  <c:v>0.84375</c:v>
                </c:pt>
                <c:pt idx="31735">
                  <c:v>0.875</c:v>
                </c:pt>
                <c:pt idx="31736">
                  <c:v>0.90625</c:v>
                </c:pt>
                <c:pt idx="31737">
                  <c:v>0.9375</c:v>
                </c:pt>
                <c:pt idx="31738">
                  <c:v>0.96875</c:v>
                </c:pt>
                <c:pt idx="31739">
                  <c:v>0</c:v>
                </c:pt>
                <c:pt idx="31740">
                  <c:v>2.3255813953488299E-2</c:v>
                </c:pt>
                <c:pt idx="31741">
                  <c:v>4.6511627906976702E-2</c:v>
                </c:pt>
                <c:pt idx="31742">
                  <c:v>6.9767441860465101E-2</c:v>
                </c:pt>
                <c:pt idx="31743">
                  <c:v>9.3023255813953404E-2</c:v>
                </c:pt>
                <c:pt idx="31744">
                  <c:v>0.116279069767441</c:v>
                </c:pt>
                <c:pt idx="31745">
                  <c:v>0.13953488372093001</c:v>
                </c:pt>
                <c:pt idx="31746">
                  <c:v>0.16279069767441801</c:v>
                </c:pt>
                <c:pt idx="31747">
                  <c:v>0.186046511627906</c:v>
                </c:pt>
                <c:pt idx="31748">
                  <c:v>0.209302325581395</c:v>
                </c:pt>
                <c:pt idx="31749">
                  <c:v>0.232558139534883</c:v>
                </c:pt>
                <c:pt idx="31750">
                  <c:v>0.25581395348837199</c:v>
                </c:pt>
                <c:pt idx="31751">
                  <c:v>0.27906976744186002</c:v>
                </c:pt>
                <c:pt idx="31752">
                  <c:v>0.30232558139534799</c:v>
                </c:pt>
                <c:pt idx="31753">
                  <c:v>0.32558139534883701</c:v>
                </c:pt>
                <c:pt idx="31754">
                  <c:v>0.34883720930232498</c:v>
                </c:pt>
                <c:pt idx="31755">
                  <c:v>0.372093023255813</c:v>
                </c:pt>
                <c:pt idx="31756">
                  <c:v>0.39534883720930197</c:v>
                </c:pt>
                <c:pt idx="31757">
                  <c:v>0.41860465116279</c:v>
                </c:pt>
                <c:pt idx="31758">
                  <c:v>0.44186046511627902</c:v>
                </c:pt>
                <c:pt idx="31759">
                  <c:v>0.46511627906976699</c:v>
                </c:pt>
                <c:pt idx="31760">
                  <c:v>0.48837209302325502</c:v>
                </c:pt>
                <c:pt idx="31761">
                  <c:v>0.51162790697674398</c:v>
                </c:pt>
                <c:pt idx="31762">
                  <c:v>0.53488372093023195</c:v>
                </c:pt>
                <c:pt idx="31763">
                  <c:v>0.55813953488372003</c:v>
                </c:pt>
                <c:pt idx="31764">
                  <c:v>0.581395348837209</c:v>
                </c:pt>
                <c:pt idx="31765">
                  <c:v>0.60465116279069697</c:v>
                </c:pt>
                <c:pt idx="31766">
                  <c:v>0.62790697674418605</c:v>
                </c:pt>
                <c:pt idx="31767">
                  <c:v>0.65116279069767402</c:v>
                </c:pt>
                <c:pt idx="31768">
                  <c:v>0.67441860465116199</c:v>
                </c:pt>
                <c:pt idx="31769">
                  <c:v>0.69767441860465096</c:v>
                </c:pt>
                <c:pt idx="31770">
                  <c:v>0.72093023255813904</c:v>
                </c:pt>
                <c:pt idx="31771">
                  <c:v>0.74418604651162701</c:v>
                </c:pt>
                <c:pt idx="31772">
                  <c:v>0.76744186046511598</c:v>
                </c:pt>
                <c:pt idx="31773">
                  <c:v>0.79069767441860395</c:v>
                </c:pt>
                <c:pt idx="31774">
                  <c:v>0.81395348837209303</c:v>
                </c:pt>
                <c:pt idx="31775">
                  <c:v>0.837209302325581</c:v>
                </c:pt>
                <c:pt idx="31776">
                  <c:v>0.86046511627906896</c:v>
                </c:pt>
                <c:pt idx="31777">
                  <c:v>0.88372093023255804</c:v>
                </c:pt>
                <c:pt idx="31778">
                  <c:v>0.90697674418604601</c:v>
                </c:pt>
                <c:pt idx="31779">
                  <c:v>0.93023255813953398</c:v>
                </c:pt>
                <c:pt idx="31780">
                  <c:v>0.95348837209302295</c:v>
                </c:pt>
                <c:pt idx="31781">
                  <c:v>0.97674418604651103</c:v>
                </c:pt>
                <c:pt idx="31782">
                  <c:v>0</c:v>
                </c:pt>
                <c:pt idx="31783">
                  <c:v>4.3478260869565202E-2</c:v>
                </c:pt>
                <c:pt idx="31784">
                  <c:v>8.6956521739130405E-2</c:v>
                </c:pt>
                <c:pt idx="31785">
                  <c:v>0.13043478260869501</c:v>
                </c:pt>
                <c:pt idx="31786">
                  <c:v>0.17391304347826</c:v>
                </c:pt>
                <c:pt idx="31787">
                  <c:v>0.217391304347826</c:v>
                </c:pt>
                <c:pt idx="31788">
                  <c:v>0.26086956521739102</c:v>
                </c:pt>
                <c:pt idx="31789">
                  <c:v>0.30434782608695599</c:v>
                </c:pt>
                <c:pt idx="31790">
                  <c:v>0.34782608695652101</c:v>
                </c:pt>
                <c:pt idx="31791">
                  <c:v>0.39130434782608697</c:v>
                </c:pt>
                <c:pt idx="31792">
                  <c:v>0.434782608695652</c:v>
                </c:pt>
                <c:pt idx="31793">
                  <c:v>0.47826086956521702</c:v>
                </c:pt>
                <c:pt idx="31794">
                  <c:v>0.52173913043478204</c:v>
                </c:pt>
                <c:pt idx="31795">
                  <c:v>0.56521739130434701</c:v>
                </c:pt>
                <c:pt idx="31796">
                  <c:v>0.60869565217391297</c:v>
                </c:pt>
                <c:pt idx="31797">
                  <c:v>0.65217391304347805</c:v>
                </c:pt>
                <c:pt idx="31798">
                  <c:v>0.69565217391304301</c:v>
                </c:pt>
                <c:pt idx="31799">
                  <c:v>0.73913043478260798</c:v>
                </c:pt>
                <c:pt idx="31800">
                  <c:v>0.78260869565217395</c:v>
                </c:pt>
                <c:pt idx="31801">
                  <c:v>0.82608695652173902</c:v>
                </c:pt>
                <c:pt idx="31802">
                  <c:v>0.86956521739130399</c:v>
                </c:pt>
                <c:pt idx="31803">
                  <c:v>0.91304347826086896</c:v>
                </c:pt>
                <c:pt idx="31804">
                  <c:v>0.95652173913043403</c:v>
                </c:pt>
                <c:pt idx="31805">
                  <c:v>0</c:v>
                </c:pt>
                <c:pt idx="31806">
                  <c:v>3.2258064516128997E-2</c:v>
                </c:pt>
                <c:pt idx="31807">
                  <c:v>6.4516129032257993E-2</c:v>
                </c:pt>
                <c:pt idx="31808">
                  <c:v>9.6774193548387094E-2</c:v>
                </c:pt>
                <c:pt idx="31809">
                  <c:v>0.12903225806451599</c:v>
                </c:pt>
                <c:pt idx="31810">
                  <c:v>0.16129032258064499</c:v>
                </c:pt>
                <c:pt idx="31811">
                  <c:v>0.19354838709677399</c:v>
                </c:pt>
                <c:pt idx="31812">
                  <c:v>0.225806451612903</c:v>
                </c:pt>
                <c:pt idx="31813">
                  <c:v>0.25806451612903197</c:v>
                </c:pt>
                <c:pt idx="31814">
                  <c:v>0.29032258064516098</c:v>
                </c:pt>
                <c:pt idx="31815">
                  <c:v>0.32258064516128998</c:v>
                </c:pt>
                <c:pt idx="31816">
                  <c:v>0.35483870967741898</c:v>
                </c:pt>
                <c:pt idx="31817">
                  <c:v>0.38709677419354799</c:v>
                </c:pt>
                <c:pt idx="31818">
                  <c:v>0.41935483870967699</c:v>
                </c:pt>
                <c:pt idx="31819">
                  <c:v>0.45161290322580599</c:v>
                </c:pt>
                <c:pt idx="31820">
                  <c:v>0.483870967741935</c:v>
                </c:pt>
                <c:pt idx="31821">
                  <c:v>0.51612903225806395</c:v>
                </c:pt>
                <c:pt idx="31822">
                  <c:v>0.54838709677419295</c:v>
                </c:pt>
                <c:pt idx="31823">
                  <c:v>0.58064516129032195</c:v>
                </c:pt>
                <c:pt idx="31824">
                  <c:v>0.61290322580645096</c:v>
                </c:pt>
                <c:pt idx="31825">
                  <c:v>0.64516129032257996</c:v>
                </c:pt>
                <c:pt idx="31826">
                  <c:v>0.67741935483870896</c:v>
                </c:pt>
                <c:pt idx="31827">
                  <c:v>0.70967741935483797</c:v>
                </c:pt>
                <c:pt idx="31828">
                  <c:v>0.74193548387096697</c:v>
                </c:pt>
                <c:pt idx="31829">
                  <c:v>0.77419354838709598</c:v>
                </c:pt>
                <c:pt idx="31830">
                  <c:v>0.80645161290322498</c:v>
                </c:pt>
                <c:pt idx="31831">
                  <c:v>0.83870967741935398</c:v>
                </c:pt>
                <c:pt idx="31832">
                  <c:v>0.87096774193548299</c:v>
                </c:pt>
                <c:pt idx="31833">
                  <c:v>0.90322580645161199</c:v>
                </c:pt>
                <c:pt idx="31834">
                  <c:v>0.93548387096774099</c:v>
                </c:pt>
                <c:pt idx="31835">
                  <c:v>0.967741935483871</c:v>
                </c:pt>
                <c:pt idx="31836">
                  <c:v>0</c:v>
                </c:pt>
                <c:pt idx="31837">
                  <c:v>1.63934426229508E-2</c:v>
                </c:pt>
                <c:pt idx="31838">
                  <c:v>3.2786885245901599E-2</c:v>
                </c:pt>
                <c:pt idx="31839">
                  <c:v>4.9180327868852403E-2</c:v>
                </c:pt>
                <c:pt idx="31840">
                  <c:v>6.5573770491803199E-2</c:v>
                </c:pt>
                <c:pt idx="31841">
                  <c:v>8.1967213114753995E-2</c:v>
                </c:pt>
                <c:pt idx="31842">
                  <c:v>9.8360655737704902E-2</c:v>
                </c:pt>
                <c:pt idx="31843">
                  <c:v>0.114754098360655</c:v>
                </c:pt>
                <c:pt idx="31844">
                  <c:v>0.13114754098360601</c:v>
                </c:pt>
                <c:pt idx="31845">
                  <c:v>0.14754098360655701</c:v>
                </c:pt>
                <c:pt idx="31846">
                  <c:v>0.16393442622950799</c:v>
                </c:pt>
                <c:pt idx="31847">
                  <c:v>0.18032786885245899</c:v>
                </c:pt>
                <c:pt idx="31848">
                  <c:v>0.196721311475409</c:v>
                </c:pt>
                <c:pt idx="31849">
                  <c:v>0.21311475409836</c:v>
                </c:pt>
                <c:pt idx="31850">
                  <c:v>0.22950819672131101</c:v>
                </c:pt>
                <c:pt idx="31851">
                  <c:v>0.24590163934426201</c:v>
                </c:pt>
                <c:pt idx="31852">
                  <c:v>0.26229508196721302</c:v>
                </c:pt>
                <c:pt idx="31853">
                  <c:v>0.27868852459016302</c:v>
                </c:pt>
                <c:pt idx="31854">
                  <c:v>0.29508196721311403</c:v>
                </c:pt>
                <c:pt idx="31855">
                  <c:v>0.31147540983606498</c:v>
                </c:pt>
                <c:pt idx="31856">
                  <c:v>0.32786885245901598</c:v>
                </c:pt>
                <c:pt idx="31857">
                  <c:v>0.34426229508196698</c:v>
                </c:pt>
                <c:pt idx="31858">
                  <c:v>0.36065573770491799</c:v>
                </c:pt>
                <c:pt idx="31859">
                  <c:v>0.37704918032786799</c:v>
                </c:pt>
                <c:pt idx="31860">
                  <c:v>0.393442622950819</c:v>
                </c:pt>
                <c:pt idx="31861">
                  <c:v>0.40983606557377</c:v>
                </c:pt>
                <c:pt idx="31862">
                  <c:v>0.42622950819672101</c:v>
                </c:pt>
                <c:pt idx="31863">
                  <c:v>0.44262295081967201</c:v>
                </c:pt>
                <c:pt idx="31864">
                  <c:v>0.45901639344262202</c:v>
                </c:pt>
                <c:pt idx="31865">
                  <c:v>0.47540983606557302</c:v>
                </c:pt>
                <c:pt idx="31866">
                  <c:v>0.49180327868852403</c:v>
                </c:pt>
                <c:pt idx="31867">
                  <c:v>0.50819672131147497</c:v>
                </c:pt>
                <c:pt idx="31868">
                  <c:v>0.52459016393442603</c:v>
                </c:pt>
                <c:pt idx="31869">
                  <c:v>0.54098360655737698</c:v>
                </c:pt>
                <c:pt idx="31870">
                  <c:v>0.55737704918032704</c:v>
                </c:pt>
                <c:pt idx="31871">
                  <c:v>0.57377049180327799</c:v>
                </c:pt>
                <c:pt idx="31872">
                  <c:v>0.59016393442622905</c:v>
                </c:pt>
                <c:pt idx="31873">
                  <c:v>0.60655737704918</c:v>
                </c:pt>
                <c:pt idx="31874">
                  <c:v>0.62295081967213095</c:v>
                </c:pt>
                <c:pt idx="31875">
                  <c:v>0.63934426229508201</c:v>
                </c:pt>
                <c:pt idx="31876">
                  <c:v>0.65573770491803196</c:v>
                </c:pt>
                <c:pt idx="31877">
                  <c:v>0.67213114754098302</c:v>
                </c:pt>
                <c:pt idx="31878">
                  <c:v>0.68852459016393397</c:v>
                </c:pt>
                <c:pt idx="31879">
                  <c:v>0.70491803278688503</c:v>
                </c:pt>
                <c:pt idx="31880">
                  <c:v>0.72131147540983598</c:v>
                </c:pt>
                <c:pt idx="31881">
                  <c:v>0.73770491803278604</c:v>
                </c:pt>
                <c:pt idx="31882">
                  <c:v>0.75409836065573699</c:v>
                </c:pt>
                <c:pt idx="31883">
                  <c:v>0.77049180327868805</c:v>
                </c:pt>
                <c:pt idx="31884">
                  <c:v>0.786885245901639</c:v>
                </c:pt>
                <c:pt idx="31885">
                  <c:v>0.80327868852458995</c:v>
                </c:pt>
                <c:pt idx="31886">
                  <c:v>0.81967213114754101</c:v>
                </c:pt>
                <c:pt idx="31887">
                  <c:v>0.83606557377049096</c:v>
                </c:pt>
                <c:pt idx="31888">
                  <c:v>0.85245901639344202</c:v>
                </c:pt>
                <c:pt idx="31889">
                  <c:v>0.86885245901639296</c:v>
                </c:pt>
                <c:pt idx="31890">
                  <c:v>0.88524590163934402</c:v>
                </c:pt>
                <c:pt idx="31891">
                  <c:v>0.90163934426229497</c:v>
                </c:pt>
                <c:pt idx="31892">
                  <c:v>0.91803278688524503</c:v>
                </c:pt>
                <c:pt idx="31893">
                  <c:v>0.93442622950819598</c:v>
                </c:pt>
                <c:pt idx="31894">
                  <c:v>0.95081967213114704</c:v>
                </c:pt>
                <c:pt idx="31895">
                  <c:v>0.96721311475409799</c:v>
                </c:pt>
                <c:pt idx="31896">
                  <c:v>0.98360655737704905</c:v>
                </c:pt>
                <c:pt idx="31897">
                  <c:v>0</c:v>
                </c:pt>
                <c:pt idx="31898">
                  <c:v>2.8571428571428501E-2</c:v>
                </c:pt>
                <c:pt idx="31899">
                  <c:v>5.7142857142857099E-2</c:v>
                </c:pt>
                <c:pt idx="31900">
                  <c:v>8.5714285714285701E-2</c:v>
                </c:pt>
                <c:pt idx="31901">
                  <c:v>0.114285714285714</c:v>
                </c:pt>
                <c:pt idx="31902">
                  <c:v>0.14285714285714199</c:v>
                </c:pt>
                <c:pt idx="31903">
                  <c:v>0.17142857142857101</c:v>
                </c:pt>
                <c:pt idx="31904">
                  <c:v>0.2</c:v>
                </c:pt>
                <c:pt idx="31905">
                  <c:v>0.22857142857142801</c:v>
                </c:pt>
                <c:pt idx="31906">
                  <c:v>0.25714285714285701</c:v>
                </c:pt>
                <c:pt idx="31907">
                  <c:v>0.28571428571428498</c:v>
                </c:pt>
                <c:pt idx="31908">
                  <c:v>0.314285714285714</c:v>
                </c:pt>
                <c:pt idx="31909">
                  <c:v>0.34285714285714203</c:v>
                </c:pt>
                <c:pt idx="31910">
                  <c:v>0.371428571428571</c:v>
                </c:pt>
                <c:pt idx="31911">
                  <c:v>0.4</c:v>
                </c:pt>
                <c:pt idx="31912">
                  <c:v>0.42857142857142799</c:v>
                </c:pt>
                <c:pt idx="31913">
                  <c:v>0.45714285714285702</c:v>
                </c:pt>
                <c:pt idx="31914">
                  <c:v>0.48571428571428499</c:v>
                </c:pt>
                <c:pt idx="31915">
                  <c:v>0.51428571428571401</c:v>
                </c:pt>
                <c:pt idx="31916">
                  <c:v>0.54285714285714204</c:v>
                </c:pt>
                <c:pt idx="31917">
                  <c:v>0.57142857142857095</c:v>
                </c:pt>
                <c:pt idx="31918">
                  <c:v>0.6</c:v>
                </c:pt>
                <c:pt idx="31919">
                  <c:v>0.628571428571428</c:v>
                </c:pt>
                <c:pt idx="31920">
                  <c:v>0.65714285714285703</c:v>
                </c:pt>
                <c:pt idx="31921">
                  <c:v>0.68571428571428505</c:v>
                </c:pt>
                <c:pt idx="31922">
                  <c:v>0.71428571428571397</c:v>
                </c:pt>
                <c:pt idx="31923">
                  <c:v>0.74285714285714199</c:v>
                </c:pt>
                <c:pt idx="31924">
                  <c:v>0.77142857142857102</c:v>
                </c:pt>
                <c:pt idx="31925">
                  <c:v>0.8</c:v>
                </c:pt>
                <c:pt idx="31926">
                  <c:v>0.82857142857142796</c:v>
                </c:pt>
                <c:pt idx="31927">
                  <c:v>0.85714285714285698</c:v>
                </c:pt>
                <c:pt idx="31928">
                  <c:v>0.88571428571428501</c:v>
                </c:pt>
                <c:pt idx="31929">
                  <c:v>0.91428571428571404</c:v>
                </c:pt>
                <c:pt idx="31930">
                  <c:v>0.94285714285714195</c:v>
                </c:pt>
                <c:pt idx="31931">
                  <c:v>0.97142857142857097</c:v>
                </c:pt>
                <c:pt idx="31932">
                  <c:v>0</c:v>
                </c:pt>
                <c:pt idx="31933">
                  <c:v>1.47058823529411E-2</c:v>
                </c:pt>
                <c:pt idx="31934">
                  <c:v>2.94117647058823E-2</c:v>
                </c:pt>
                <c:pt idx="31935">
                  <c:v>4.4117647058823498E-2</c:v>
                </c:pt>
                <c:pt idx="31936">
                  <c:v>5.8823529411764698E-2</c:v>
                </c:pt>
                <c:pt idx="31937">
                  <c:v>7.3529411764705802E-2</c:v>
                </c:pt>
                <c:pt idx="31938">
                  <c:v>8.8235294117646995E-2</c:v>
                </c:pt>
                <c:pt idx="31939">
                  <c:v>0.10294117647058799</c:v>
                </c:pt>
                <c:pt idx="31940">
                  <c:v>0.11764705882352899</c:v>
                </c:pt>
                <c:pt idx="31941">
                  <c:v>0.13235294117647001</c:v>
                </c:pt>
                <c:pt idx="31942">
                  <c:v>0.14705882352941099</c:v>
                </c:pt>
                <c:pt idx="31943">
                  <c:v>0.16176470588235201</c:v>
                </c:pt>
                <c:pt idx="31944">
                  <c:v>0.17647058823529399</c:v>
                </c:pt>
                <c:pt idx="31945">
                  <c:v>0.191176470588235</c:v>
                </c:pt>
                <c:pt idx="31946">
                  <c:v>0.20588235294117599</c:v>
                </c:pt>
                <c:pt idx="31947">
                  <c:v>0.220588235294117</c:v>
                </c:pt>
                <c:pt idx="31948">
                  <c:v>0.23529411764705799</c:v>
                </c:pt>
                <c:pt idx="31949">
                  <c:v>0.25</c:v>
                </c:pt>
                <c:pt idx="31950">
                  <c:v>0.26470588235294101</c:v>
                </c:pt>
                <c:pt idx="31951">
                  <c:v>0.27941176470588203</c:v>
                </c:pt>
                <c:pt idx="31952">
                  <c:v>0.29411764705882298</c:v>
                </c:pt>
                <c:pt idx="31953">
                  <c:v>0.308823529411764</c:v>
                </c:pt>
                <c:pt idx="31954">
                  <c:v>0.32352941176470501</c:v>
                </c:pt>
                <c:pt idx="31955">
                  <c:v>0.33823529411764702</c:v>
                </c:pt>
                <c:pt idx="31956">
                  <c:v>0.35294117647058798</c:v>
                </c:pt>
                <c:pt idx="31957">
                  <c:v>0.36764705882352899</c:v>
                </c:pt>
                <c:pt idx="31958">
                  <c:v>0.38235294117647001</c:v>
                </c:pt>
                <c:pt idx="31959">
                  <c:v>0.39705882352941102</c:v>
                </c:pt>
                <c:pt idx="31960">
                  <c:v>0.41176470588235198</c:v>
                </c:pt>
                <c:pt idx="31961">
                  <c:v>0.42647058823529399</c:v>
                </c:pt>
                <c:pt idx="31962">
                  <c:v>0.441176470588235</c:v>
                </c:pt>
                <c:pt idx="31963">
                  <c:v>0.45588235294117602</c:v>
                </c:pt>
                <c:pt idx="31964">
                  <c:v>0.47058823529411697</c:v>
                </c:pt>
                <c:pt idx="31965">
                  <c:v>0.48529411764705799</c:v>
                </c:pt>
                <c:pt idx="31966">
                  <c:v>0.5</c:v>
                </c:pt>
                <c:pt idx="31967">
                  <c:v>0.51470588235294101</c:v>
                </c:pt>
                <c:pt idx="31968">
                  <c:v>0.52941176470588203</c:v>
                </c:pt>
                <c:pt idx="31969">
                  <c:v>0.54411764705882304</c:v>
                </c:pt>
                <c:pt idx="31970">
                  <c:v>0.55882352941176405</c:v>
                </c:pt>
                <c:pt idx="31971">
                  <c:v>0.57352941176470495</c:v>
                </c:pt>
                <c:pt idx="31972">
                  <c:v>0.58823529411764697</c:v>
                </c:pt>
                <c:pt idx="31973">
                  <c:v>0.60294117647058798</c:v>
                </c:pt>
                <c:pt idx="31974">
                  <c:v>0.61764705882352899</c:v>
                </c:pt>
                <c:pt idx="31975">
                  <c:v>0.63235294117647001</c:v>
                </c:pt>
                <c:pt idx="31976">
                  <c:v>0.64705882352941102</c:v>
                </c:pt>
                <c:pt idx="31977">
                  <c:v>0.66176470588235203</c:v>
                </c:pt>
                <c:pt idx="31978">
                  <c:v>0.67647058823529405</c:v>
                </c:pt>
                <c:pt idx="31979">
                  <c:v>0.69117647058823495</c:v>
                </c:pt>
                <c:pt idx="31980">
                  <c:v>0.70588235294117596</c:v>
                </c:pt>
                <c:pt idx="31981">
                  <c:v>0.72058823529411697</c:v>
                </c:pt>
                <c:pt idx="31982">
                  <c:v>0.73529411764705799</c:v>
                </c:pt>
                <c:pt idx="31983">
                  <c:v>0.75</c:v>
                </c:pt>
                <c:pt idx="31984">
                  <c:v>0.76470588235294101</c:v>
                </c:pt>
                <c:pt idx="31985">
                  <c:v>0.77941176470588203</c:v>
                </c:pt>
                <c:pt idx="31986">
                  <c:v>0.79411764705882304</c:v>
                </c:pt>
                <c:pt idx="31987">
                  <c:v>0.80882352941176405</c:v>
                </c:pt>
                <c:pt idx="31988">
                  <c:v>0.82352941176470495</c:v>
                </c:pt>
                <c:pt idx="31989">
                  <c:v>0.83823529411764697</c:v>
                </c:pt>
                <c:pt idx="31990">
                  <c:v>0.85294117647058798</c:v>
                </c:pt>
                <c:pt idx="31991">
                  <c:v>0.86764705882352899</c:v>
                </c:pt>
                <c:pt idx="31992">
                  <c:v>0.88235294117647001</c:v>
                </c:pt>
                <c:pt idx="31993">
                  <c:v>0.89705882352941102</c:v>
                </c:pt>
                <c:pt idx="31994">
                  <c:v>0.91176470588235203</c:v>
                </c:pt>
                <c:pt idx="31995">
                  <c:v>0.92647058823529405</c:v>
                </c:pt>
                <c:pt idx="31996">
                  <c:v>0.94117647058823495</c:v>
                </c:pt>
                <c:pt idx="31997">
                  <c:v>0.95588235294117596</c:v>
                </c:pt>
                <c:pt idx="31998">
                  <c:v>0.97058823529411697</c:v>
                </c:pt>
                <c:pt idx="31999">
                  <c:v>0.98529411764705799</c:v>
                </c:pt>
                <c:pt idx="32000">
                  <c:v>0</c:v>
                </c:pt>
                <c:pt idx="32001">
                  <c:v>1.7857142857142801E-2</c:v>
                </c:pt>
                <c:pt idx="32002">
                  <c:v>3.5714285714285698E-2</c:v>
                </c:pt>
                <c:pt idx="32003">
                  <c:v>5.3571428571428499E-2</c:v>
                </c:pt>
                <c:pt idx="32004">
                  <c:v>7.1428571428571397E-2</c:v>
                </c:pt>
                <c:pt idx="32005">
                  <c:v>8.9285714285714204E-2</c:v>
                </c:pt>
                <c:pt idx="32006">
                  <c:v>0.107142857142857</c:v>
                </c:pt>
                <c:pt idx="32007">
                  <c:v>0.125</c:v>
                </c:pt>
                <c:pt idx="32008">
                  <c:v>0.14285714285714199</c:v>
                </c:pt>
                <c:pt idx="32009">
                  <c:v>0.160714285714285</c:v>
                </c:pt>
                <c:pt idx="32010">
                  <c:v>0.17857142857142799</c:v>
                </c:pt>
                <c:pt idx="32011">
                  <c:v>0.19642857142857101</c:v>
                </c:pt>
                <c:pt idx="32012">
                  <c:v>0.214285714285714</c:v>
                </c:pt>
                <c:pt idx="32013">
                  <c:v>0.23214285714285701</c:v>
                </c:pt>
                <c:pt idx="32014">
                  <c:v>0.25</c:v>
                </c:pt>
                <c:pt idx="32015">
                  <c:v>0.26785714285714202</c:v>
                </c:pt>
                <c:pt idx="32016">
                  <c:v>0.28571428571428498</c:v>
                </c:pt>
                <c:pt idx="32017">
                  <c:v>0.30357142857142799</c:v>
                </c:pt>
                <c:pt idx="32018">
                  <c:v>0.32142857142857101</c:v>
                </c:pt>
                <c:pt idx="32019">
                  <c:v>0.33928571428571402</c:v>
                </c:pt>
                <c:pt idx="32020">
                  <c:v>0.35714285714285698</c:v>
                </c:pt>
                <c:pt idx="32021">
                  <c:v>0.375</c:v>
                </c:pt>
                <c:pt idx="32022">
                  <c:v>0.39285714285714202</c:v>
                </c:pt>
                <c:pt idx="32023">
                  <c:v>0.41071428571428498</c:v>
                </c:pt>
                <c:pt idx="32024">
                  <c:v>0.42857142857142799</c:v>
                </c:pt>
                <c:pt idx="32025">
                  <c:v>0.44642857142857101</c:v>
                </c:pt>
                <c:pt idx="32026">
                  <c:v>0.46428571428571402</c:v>
                </c:pt>
                <c:pt idx="32027">
                  <c:v>0.48214285714285698</c:v>
                </c:pt>
                <c:pt idx="32028">
                  <c:v>0.5</c:v>
                </c:pt>
                <c:pt idx="32029">
                  <c:v>0.51785714285714202</c:v>
                </c:pt>
                <c:pt idx="32030">
                  <c:v>0.53571428571428503</c:v>
                </c:pt>
                <c:pt idx="32031">
                  <c:v>0.55357142857142805</c:v>
                </c:pt>
                <c:pt idx="32032">
                  <c:v>0.57142857142857095</c:v>
                </c:pt>
                <c:pt idx="32033">
                  <c:v>0.58928571428571397</c:v>
                </c:pt>
                <c:pt idx="32034">
                  <c:v>0.60714285714285698</c:v>
                </c:pt>
                <c:pt idx="32035">
                  <c:v>0.625</c:v>
                </c:pt>
                <c:pt idx="32036">
                  <c:v>0.64285714285714202</c:v>
                </c:pt>
                <c:pt idx="32037">
                  <c:v>0.66071428571428503</c:v>
                </c:pt>
                <c:pt idx="32038">
                  <c:v>0.67857142857142805</c:v>
                </c:pt>
                <c:pt idx="32039">
                  <c:v>0.69642857142857095</c:v>
                </c:pt>
                <c:pt idx="32040">
                  <c:v>0.71428571428571397</c:v>
                </c:pt>
                <c:pt idx="32041">
                  <c:v>0.73214285714285698</c:v>
                </c:pt>
                <c:pt idx="32042">
                  <c:v>0.75</c:v>
                </c:pt>
                <c:pt idx="32043">
                  <c:v>0.76785714285714202</c:v>
                </c:pt>
                <c:pt idx="32044">
                  <c:v>0.78571428571428503</c:v>
                </c:pt>
                <c:pt idx="32045">
                  <c:v>0.80357142857142805</c:v>
                </c:pt>
                <c:pt idx="32046">
                  <c:v>0.82142857142857095</c:v>
                </c:pt>
                <c:pt idx="32047">
                  <c:v>0.83928571428571397</c:v>
                </c:pt>
                <c:pt idx="32048">
                  <c:v>0.85714285714285698</c:v>
                </c:pt>
                <c:pt idx="32049">
                  <c:v>0.875</c:v>
                </c:pt>
                <c:pt idx="32050">
                  <c:v>0.89285714285714202</c:v>
                </c:pt>
                <c:pt idx="32051">
                  <c:v>0.91071428571428503</c:v>
                </c:pt>
                <c:pt idx="32052">
                  <c:v>0.92857142857142805</c:v>
                </c:pt>
                <c:pt idx="32053">
                  <c:v>0.94642857142857095</c:v>
                </c:pt>
                <c:pt idx="32054">
                  <c:v>0.96428571428571397</c:v>
                </c:pt>
                <c:pt idx="32055">
                  <c:v>0.98214285714285698</c:v>
                </c:pt>
                <c:pt idx="32056">
                  <c:v>0</c:v>
                </c:pt>
                <c:pt idx="32057">
                  <c:v>1.2987012987012899E-2</c:v>
                </c:pt>
                <c:pt idx="32058">
                  <c:v>2.5974025974025899E-2</c:v>
                </c:pt>
                <c:pt idx="32059">
                  <c:v>3.8961038961038898E-2</c:v>
                </c:pt>
                <c:pt idx="32060">
                  <c:v>5.1948051948051903E-2</c:v>
                </c:pt>
                <c:pt idx="32061">
                  <c:v>6.4935064935064901E-2</c:v>
                </c:pt>
                <c:pt idx="32062">
                  <c:v>7.7922077922077906E-2</c:v>
                </c:pt>
                <c:pt idx="32063">
                  <c:v>9.0909090909090898E-2</c:v>
                </c:pt>
                <c:pt idx="32064">
                  <c:v>0.103896103896103</c:v>
                </c:pt>
                <c:pt idx="32065">
                  <c:v>0.11688311688311601</c:v>
                </c:pt>
                <c:pt idx="32066">
                  <c:v>0.129870129870129</c:v>
                </c:pt>
                <c:pt idx="32067">
                  <c:v>0.14285714285714199</c:v>
                </c:pt>
                <c:pt idx="32068">
                  <c:v>0.15584415584415501</c:v>
                </c:pt>
                <c:pt idx="32069">
                  <c:v>0.168831168831168</c:v>
                </c:pt>
                <c:pt idx="32070">
                  <c:v>0.18181818181818099</c:v>
                </c:pt>
                <c:pt idx="32071">
                  <c:v>0.19480519480519401</c:v>
                </c:pt>
                <c:pt idx="32072">
                  <c:v>0.207792207792207</c:v>
                </c:pt>
                <c:pt idx="32073">
                  <c:v>0.22077922077921999</c:v>
                </c:pt>
                <c:pt idx="32074">
                  <c:v>0.23376623376623301</c:v>
                </c:pt>
                <c:pt idx="32075">
                  <c:v>0.246753246753246</c:v>
                </c:pt>
                <c:pt idx="32076">
                  <c:v>0.25974025974025899</c:v>
                </c:pt>
                <c:pt idx="32077">
                  <c:v>0.27272727272727199</c:v>
                </c:pt>
                <c:pt idx="32078">
                  <c:v>0.28571428571428498</c:v>
                </c:pt>
                <c:pt idx="32079">
                  <c:v>0.29870129870129802</c:v>
                </c:pt>
                <c:pt idx="32080">
                  <c:v>0.31168831168831101</c:v>
                </c:pt>
                <c:pt idx="32081">
                  <c:v>0.32467532467532401</c:v>
                </c:pt>
                <c:pt idx="32082">
                  <c:v>0.337662337662337</c:v>
                </c:pt>
                <c:pt idx="32083">
                  <c:v>0.35064935064934999</c:v>
                </c:pt>
                <c:pt idx="32084">
                  <c:v>0.36363636363636298</c:v>
                </c:pt>
                <c:pt idx="32085">
                  <c:v>0.37662337662337603</c:v>
                </c:pt>
                <c:pt idx="32086">
                  <c:v>0.38961038961038902</c:v>
                </c:pt>
                <c:pt idx="32087">
                  <c:v>0.40259740259740201</c:v>
                </c:pt>
                <c:pt idx="32088">
                  <c:v>0.415584415584415</c:v>
                </c:pt>
                <c:pt idx="32089">
                  <c:v>0.42857142857142799</c:v>
                </c:pt>
                <c:pt idx="32090">
                  <c:v>0.44155844155844098</c:v>
                </c:pt>
                <c:pt idx="32091">
                  <c:v>0.45454545454545398</c:v>
                </c:pt>
                <c:pt idx="32092">
                  <c:v>0.46753246753246702</c:v>
                </c:pt>
                <c:pt idx="32093">
                  <c:v>0.48051948051948001</c:v>
                </c:pt>
                <c:pt idx="32094">
                  <c:v>0.493506493506493</c:v>
                </c:pt>
                <c:pt idx="32095">
                  <c:v>0.506493506493506</c:v>
                </c:pt>
                <c:pt idx="32096">
                  <c:v>0.51948051948051899</c:v>
                </c:pt>
                <c:pt idx="32097">
                  <c:v>0.53246753246753198</c:v>
                </c:pt>
                <c:pt idx="32098">
                  <c:v>0.54545454545454497</c:v>
                </c:pt>
                <c:pt idx="32099">
                  <c:v>0.55844155844155796</c:v>
                </c:pt>
                <c:pt idx="32100">
                  <c:v>0.57142857142857095</c:v>
                </c:pt>
                <c:pt idx="32101">
                  <c:v>0.58441558441558406</c:v>
                </c:pt>
                <c:pt idx="32102">
                  <c:v>0.59740259740259705</c:v>
                </c:pt>
                <c:pt idx="32103">
                  <c:v>0.61038961038961004</c:v>
                </c:pt>
                <c:pt idx="32104">
                  <c:v>0.62337662337662303</c:v>
                </c:pt>
                <c:pt idx="32105">
                  <c:v>0.63636363636363602</c:v>
                </c:pt>
                <c:pt idx="32106">
                  <c:v>0.64935064935064901</c:v>
                </c:pt>
                <c:pt idx="32107">
                  <c:v>0.662337662337662</c:v>
                </c:pt>
                <c:pt idx="32108">
                  <c:v>0.67532467532467499</c:v>
                </c:pt>
                <c:pt idx="32109">
                  <c:v>0.68831168831168799</c:v>
                </c:pt>
                <c:pt idx="32110">
                  <c:v>0.70129870129870098</c:v>
                </c:pt>
                <c:pt idx="32111">
                  <c:v>0.71428571428571397</c:v>
                </c:pt>
                <c:pt idx="32112">
                  <c:v>0.72727272727272696</c:v>
                </c:pt>
                <c:pt idx="32113">
                  <c:v>0.74025974025973995</c:v>
                </c:pt>
                <c:pt idx="32114">
                  <c:v>0.75324675324675305</c:v>
                </c:pt>
                <c:pt idx="32115">
                  <c:v>0.76623376623376604</c:v>
                </c:pt>
                <c:pt idx="32116">
                  <c:v>0.77922077922077904</c:v>
                </c:pt>
                <c:pt idx="32117">
                  <c:v>0.79220779220779203</c:v>
                </c:pt>
                <c:pt idx="32118">
                  <c:v>0.80519480519480502</c:v>
                </c:pt>
                <c:pt idx="32119">
                  <c:v>0.81818181818181801</c:v>
                </c:pt>
                <c:pt idx="32120">
                  <c:v>0.831168831168831</c:v>
                </c:pt>
                <c:pt idx="32121">
                  <c:v>0.84415584415584399</c:v>
                </c:pt>
                <c:pt idx="32122">
                  <c:v>0.85714285714285698</c:v>
                </c:pt>
                <c:pt idx="32123">
                  <c:v>0.87012987012986998</c:v>
                </c:pt>
                <c:pt idx="32124">
                  <c:v>0.88311688311688297</c:v>
                </c:pt>
                <c:pt idx="32125">
                  <c:v>0.89610389610389596</c:v>
                </c:pt>
                <c:pt idx="32126">
                  <c:v>0.90909090909090895</c:v>
                </c:pt>
                <c:pt idx="32127">
                  <c:v>0.92207792207792205</c:v>
                </c:pt>
                <c:pt idx="32128">
                  <c:v>0.93506493506493504</c:v>
                </c:pt>
                <c:pt idx="32129">
                  <c:v>0.94805194805194803</c:v>
                </c:pt>
                <c:pt idx="32130">
                  <c:v>0.96103896103896103</c:v>
                </c:pt>
                <c:pt idx="32131">
                  <c:v>0.97402597402597402</c:v>
                </c:pt>
                <c:pt idx="32132">
                  <c:v>0.98701298701298701</c:v>
                </c:pt>
                <c:pt idx="32133">
                  <c:v>0</c:v>
                </c:pt>
                <c:pt idx="32134">
                  <c:v>2.2222222222222199E-2</c:v>
                </c:pt>
                <c:pt idx="32135">
                  <c:v>4.4444444444444398E-2</c:v>
                </c:pt>
                <c:pt idx="32136">
                  <c:v>6.6666666666666596E-2</c:v>
                </c:pt>
                <c:pt idx="32137">
                  <c:v>8.8888888888888795E-2</c:v>
                </c:pt>
                <c:pt idx="32138">
                  <c:v>0.11111111111111099</c:v>
                </c:pt>
                <c:pt idx="32139">
                  <c:v>0.133333333333333</c:v>
                </c:pt>
                <c:pt idx="32140">
                  <c:v>0.155555555555555</c:v>
                </c:pt>
                <c:pt idx="32141">
                  <c:v>0.17777777777777701</c:v>
                </c:pt>
                <c:pt idx="32142">
                  <c:v>0.2</c:v>
                </c:pt>
                <c:pt idx="32143">
                  <c:v>0.22222222222222199</c:v>
                </c:pt>
                <c:pt idx="32144">
                  <c:v>0.24444444444444399</c:v>
                </c:pt>
                <c:pt idx="32145">
                  <c:v>0.266666666666666</c:v>
                </c:pt>
                <c:pt idx="32146">
                  <c:v>0.28888888888888797</c:v>
                </c:pt>
                <c:pt idx="32147">
                  <c:v>0.31111111111111101</c:v>
                </c:pt>
                <c:pt idx="32148">
                  <c:v>0.33333333333333298</c:v>
                </c:pt>
                <c:pt idx="32149">
                  <c:v>0.35555555555555501</c:v>
                </c:pt>
                <c:pt idx="32150">
                  <c:v>0.37777777777777699</c:v>
                </c:pt>
                <c:pt idx="32151">
                  <c:v>0.4</c:v>
                </c:pt>
                <c:pt idx="32152">
                  <c:v>0.422222222222222</c:v>
                </c:pt>
                <c:pt idx="32153">
                  <c:v>0.44444444444444398</c:v>
                </c:pt>
                <c:pt idx="32154">
                  <c:v>0.46666666666666601</c:v>
                </c:pt>
                <c:pt idx="32155">
                  <c:v>0.48888888888888798</c:v>
                </c:pt>
                <c:pt idx="32156">
                  <c:v>0.51111111111111096</c:v>
                </c:pt>
                <c:pt idx="32157">
                  <c:v>0.53333333333333299</c:v>
                </c:pt>
                <c:pt idx="32158">
                  <c:v>0.55555555555555503</c:v>
                </c:pt>
                <c:pt idx="32159">
                  <c:v>0.57777777777777695</c:v>
                </c:pt>
                <c:pt idx="32160">
                  <c:v>0.6</c:v>
                </c:pt>
                <c:pt idx="32161">
                  <c:v>0.62222222222222201</c:v>
                </c:pt>
                <c:pt idx="32162">
                  <c:v>0.64444444444444404</c:v>
                </c:pt>
                <c:pt idx="32163">
                  <c:v>0.66666666666666596</c:v>
                </c:pt>
                <c:pt idx="32164">
                  <c:v>0.688888888888888</c:v>
                </c:pt>
                <c:pt idx="32165">
                  <c:v>0.71111111111111103</c:v>
                </c:pt>
                <c:pt idx="32166">
                  <c:v>0.73333333333333295</c:v>
                </c:pt>
                <c:pt idx="32167">
                  <c:v>0.75555555555555498</c:v>
                </c:pt>
                <c:pt idx="32168">
                  <c:v>0.77777777777777701</c:v>
                </c:pt>
                <c:pt idx="32169">
                  <c:v>0.8</c:v>
                </c:pt>
                <c:pt idx="32170">
                  <c:v>0.82222222222222197</c:v>
                </c:pt>
                <c:pt idx="32171">
                  <c:v>0.844444444444444</c:v>
                </c:pt>
                <c:pt idx="32172">
                  <c:v>0.86666666666666603</c:v>
                </c:pt>
                <c:pt idx="32173">
                  <c:v>0.88888888888888795</c:v>
                </c:pt>
                <c:pt idx="32174">
                  <c:v>0.91111111111111098</c:v>
                </c:pt>
                <c:pt idx="32175">
                  <c:v>0.93333333333333302</c:v>
                </c:pt>
                <c:pt idx="32176">
                  <c:v>0.95555555555555505</c:v>
                </c:pt>
                <c:pt idx="32177">
                  <c:v>0.97777777777777697</c:v>
                </c:pt>
                <c:pt idx="32178">
                  <c:v>0</c:v>
                </c:pt>
                <c:pt idx="32179">
                  <c:v>3.2258064516128997E-2</c:v>
                </c:pt>
                <c:pt idx="32180">
                  <c:v>6.4516129032257993E-2</c:v>
                </c:pt>
                <c:pt idx="32181">
                  <c:v>9.6774193548387094E-2</c:v>
                </c:pt>
                <c:pt idx="32182">
                  <c:v>0.12903225806451599</c:v>
                </c:pt>
                <c:pt idx="32183">
                  <c:v>0.16129032258064499</c:v>
                </c:pt>
                <c:pt idx="32184">
                  <c:v>0.19354838709677399</c:v>
                </c:pt>
                <c:pt idx="32185">
                  <c:v>0.225806451612903</c:v>
                </c:pt>
                <c:pt idx="32186">
                  <c:v>0.25806451612903197</c:v>
                </c:pt>
                <c:pt idx="32187">
                  <c:v>0.29032258064516098</c:v>
                </c:pt>
                <c:pt idx="32188">
                  <c:v>0.32258064516128998</c:v>
                </c:pt>
                <c:pt idx="32189">
                  <c:v>0.35483870967741898</c:v>
                </c:pt>
                <c:pt idx="32190">
                  <c:v>0.38709677419354799</c:v>
                </c:pt>
                <c:pt idx="32191">
                  <c:v>0.41935483870967699</c:v>
                </c:pt>
                <c:pt idx="32192">
                  <c:v>0.45161290322580599</c:v>
                </c:pt>
                <c:pt idx="32193">
                  <c:v>0.483870967741935</c:v>
                </c:pt>
                <c:pt idx="32194">
                  <c:v>0.51612903225806395</c:v>
                </c:pt>
                <c:pt idx="32195">
                  <c:v>0.54838709677419295</c:v>
                </c:pt>
                <c:pt idx="32196">
                  <c:v>0.58064516129032195</c:v>
                </c:pt>
                <c:pt idx="32197">
                  <c:v>0.61290322580645096</c:v>
                </c:pt>
                <c:pt idx="32198">
                  <c:v>0.64516129032257996</c:v>
                </c:pt>
                <c:pt idx="32199">
                  <c:v>0.67741935483870896</c:v>
                </c:pt>
                <c:pt idx="32200">
                  <c:v>0.70967741935483797</c:v>
                </c:pt>
                <c:pt idx="32201">
                  <c:v>0.74193548387096697</c:v>
                </c:pt>
                <c:pt idx="32202">
                  <c:v>0.77419354838709598</c:v>
                </c:pt>
                <c:pt idx="32203">
                  <c:v>0.80645161290322498</c:v>
                </c:pt>
                <c:pt idx="32204">
                  <c:v>0.83870967741935398</c:v>
                </c:pt>
                <c:pt idx="32205">
                  <c:v>0.87096774193548299</c:v>
                </c:pt>
                <c:pt idx="32206">
                  <c:v>0.90322580645161199</c:v>
                </c:pt>
                <c:pt idx="32207">
                  <c:v>0.93548387096774099</c:v>
                </c:pt>
                <c:pt idx="32208">
                  <c:v>0.967741935483871</c:v>
                </c:pt>
                <c:pt idx="32209">
                  <c:v>0</c:v>
                </c:pt>
                <c:pt idx="32210">
                  <c:v>1.20481927710843E-2</c:v>
                </c:pt>
                <c:pt idx="32211">
                  <c:v>2.40963855421686E-2</c:v>
                </c:pt>
                <c:pt idx="32212">
                  <c:v>3.6144578313252997E-2</c:v>
                </c:pt>
                <c:pt idx="32213">
                  <c:v>4.8192771084337303E-2</c:v>
                </c:pt>
                <c:pt idx="32214">
                  <c:v>6.0240963855421603E-2</c:v>
                </c:pt>
                <c:pt idx="32215">
                  <c:v>7.2289156626505993E-2</c:v>
                </c:pt>
                <c:pt idx="32216">
                  <c:v>8.43373493975903E-2</c:v>
                </c:pt>
                <c:pt idx="32217">
                  <c:v>9.6385542168674704E-2</c:v>
                </c:pt>
                <c:pt idx="32218">
                  <c:v>0.108433734939759</c:v>
                </c:pt>
                <c:pt idx="32219">
                  <c:v>0.120481927710843</c:v>
                </c:pt>
                <c:pt idx="32220">
                  <c:v>0.132530120481927</c:v>
                </c:pt>
                <c:pt idx="32221">
                  <c:v>0.14457831325301199</c:v>
                </c:pt>
                <c:pt idx="32222">
                  <c:v>0.156626506024096</c:v>
                </c:pt>
                <c:pt idx="32223">
                  <c:v>0.16867469879517999</c:v>
                </c:pt>
                <c:pt idx="32224">
                  <c:v>0.180722891566265</c:v>
                </c:pt>
                <c:pt idx="32225">
                  <c:v>0.19277108433734899</c:v>
                </c:pt>
                <c:pt idx="32226">
                  <c:v>0.20481927710843301</c:v>
                </c:pt>
                <c:pt idx="32227">
                  <c:v>0.21686746987951799</c:v>
                </c:pt>
                <c:pt idx="32228">
                  <c:v>0.22891566265060201</c:v>
                </c:pt>
                <c:pt idx="32229">
                  <c:v>0.240963855421686</c:v>
                </c:pt>
                <c:pt idx="32230">
                  <c:v>0.25301204819277101</c:v>
                </c:pt>
                <c:pt idx="32231">
                  <c:v>0.265060240963855</c:v>
                </c:pt>
                <c:pt idx="32232">
                  <c:v>0.27710843373493899</c:v>
                </c:pt>
                <c:pt idx="32233">
                  <c:v>0.28915662650602397</c:v>
                </c:pt>
                <c:pt idx="32234">
                  <c:v>0.30120481927710802</c:v>
                </c:pt>
                <c:pt idx="32235">
                  <c:v>0.313253012048192</c:v>
                </c:pt>
                <c:pt idx="32236">
                  <c:v>0.32530120481927699</c:v>
                </c:pt>
                <c:pt idx="32237">
                  <c:v>0.33734939759036098</c:v>
                </c:pt>
                <c:pt idx="32238">
                  <c:v>0.34939759036144502</c:v>
                </c:pt>
                <c:pt idx="32239">
                  <c:v>0.36144578313253001</c:v>
                </c:pt>
                <c:pt idx="32240">
                  <c:v>0.373493975903614</c:v>
                </c:pt>
                <c:pt idx="32241">
                  <c:v>0.38554216867469798</c:v>
                </c:pt>
                <c:pt idx="32242">
                  <c:v>0.39759036144578302</c:v>
                </c:pt>
                <c:pt idx="32243">
                  <c:v>0.40963855421686701</c:v>
                </c:pt>
                <c:pt idx="32244">
                  <c:v>0.421686746987951</c:v>
                </c:pt>
                <c:pt idx="32245">
                  <c:v>0.43373493975903599</c:v>
                </c:pt>
                <c:pt idx="32246">
                  <c:v>0.44578313253011997</c:v>
                </c:pt>
                <c:pt idx="32247">
                  <c:v>0.45783132530120402</c:v>
                </c:pt>
                <c:pt idx="32248">
                  <c:v>0.469879518072289</c:v>
                </c:pt>
                <c:pt idx="32249">
                  <c:v>0.48192771084337299</c:v>
                </c:pt>
                <c:pt idx="32250">
                  <c:v>0.49397590361445698</c:v>
                </c:pt>
                <c:pt idx="32251">
                  <c:v>0.50602409638554202</c:v>
                </c:pt>
                <c:pt idx="32252">
                  <c:v>0.51807228915662595</c:v>
                </c:pt>
                <c:pt idx="32253">
                  <c:v>0.53012048192771</c:v>
                </c:pt>
                <c:pt idx="32254">
                  <c:v>0.54216867469879504</c:v>
                </c:pt>
                <c:pt idx="32255">
                  <c:v>0.55421686746987897</c:v>
                </c:pt>
                <c:pt idx="32256">
                  <c:v>0.56626506024096301</c:v>
                </c:pt>
                <c:pt idx="32257">
                  <c:v>0.57831325301204795</c:v>
                </c:pt>
                <c:pt idx="32258">
                  <c:v>0.59036144578313199</c:v>
                </c:pt>
                <c:pt idx="32259">
                  <c:v>0.60240963855421603</c:v>
                </c:pt>
                <c:pt idx="32260">
                  <c:v>0.61445783132530096</c:v>
                </c:pt>
                <c:pt idx="32261">
                  <c:v>0.62650602409638501</c:v>
                </c:pt>
                <c:pt idx="32262">
                  <c:v>0.63855421686746905</c:v>
                </c:pt>
                <c:pt idx="32263">
                  <c:v>0.65060240963855398</c:v>
                </c:pt>
                <c:pt idx="32264">
                  <c:v>0.66265060240963802</c:v>
                </c:pt>
                <c:pt idx="32265">
                  <c:v>0.67469879518072196</c:v>
                </c:pt>
                <c:pt idx="32266">
                  <c:v>0.686746987951807</c:v>
                </c:pt>
                <c:pt idx="32267">
                  <c:v>0.69879518072289104</c:v>
                </c:pt>
                <c:pt idx="32268">
                  <c:v>0.71084337349397497</c:v>
                </c:pt>
                <c:pt idx="32269">
                  <c:v>0.72289156626506001</c:v>
                </c:pt>
                <c:pt idx="32270">
                  <c:v>0.73493975903614395</c:v>
                </c:pt>
                <c:pt idx="32271">
                  <c:v>0.74698795180722799</c:v>
                </c:pt>
                <c:pt idx="32272">
                  <c:v>0.75903614457831303</c:v>
                </c:pt>
                <c:pt idx="32273">
                  <c:v>0.77108433734939696</c:v>
                </c:pt>
                <c:pt idx="32274">
                  <c:v>0.78313253012048101</c:v>
                </c:pt>
                <c:pt idx="32275">
                  <c:v>0.79518072289156605</c:v>
                </c:pt>
                <c:pt idx="32276">
                  <c:v>0.80722891566264998</c:v>
                </c:pt>
                <c:pt idx="32277">
                  <c:v>0.81927710843373402</c:v>
                </c:pt>
                <c:pt idx="32278">
                  <c:v>0.83132530120481896</c:v>
                </c:pt>
                <c:pt idx="32279">
                  <c:v>0.843373493975903</c:v>
                </c:pt>
                <c:pt idx="32280">
                  <c:v>0.85542168674698704</c:v>
                </c:pt>
                <c:pt idx="32281">
                  <c:v>0.86746987951807197</c:v>
                </c:pt>
                <c:pt idx="32282">
                  <c:v>0.87951807228915602</c:v>
                </c:pt>
                <c:pt idx="32283">
                  <c:v>0.89156626506024095</c:v>
                </c:pt>
                <c:pt idx="32284">
                  <c:v>0.90361445783132499</c:v>
                </c:pt>
                <c:pt idx="32285">
                  <c:v>0.91566265060240903</c:v>
                </c:pt>
                <c:pt idx="32286">
                  <c:v>0.92771084337349397</c:v>
                </c:pt>
                <c:pt idx="32287">
                  <c:v>0.93975903614457801</c:v>
                </c:pt>
                <c:pt idx="32288">
                  <c:v>0.95180722891566205</c:v>
                </c:pt>
                <c:pt idx="32289">
                  <c:v>0.96385542168674698</c:v>
                </c:pt>
                <c:pt idx="32290">
                  <c:v>0.97590361445783103</c:v>
                </c:pt>
                <c:pt idx="32291">
                  <c:v>0.98795180722891496</c:v>
                </c:pt>
                <c:pt idx="32292">
                  <c:v>0</c:v>
                </c:pt>
                <c:pt idx="32293">
                  <c:v>1.9230769230769201E-2</c:v>
                </c:pt>
                <c:pt idx="32294">
                  <c:v>3.8461538461538401E-2</c:v>
                </c:pt>
                <c:pt idx="32295">
                  <c:v>5.7692307692307598E-2</c:v>
                </c:pt>
                <c:pt idx="32296">
                  <c:v>7.69230769230769E-2</c:v>
                </c:pt>
                <c:pt idx="32297">
                  <c:v>9.6153846153846104E-2</c:v>
                </c:pt>
                <c:pt idx="32298">
                  <c:v>0.115384615384615</c:v>
                </c:pt>
                <c:pt idx="32299">
                  <c:v>0.134615384615384</c:v>
                </c:pt>
                <c:pt idx="32300">
                  <c:v>0.15384615384615299</c:v>
                </c:pt>
                <c:pt idx="32301">
                  <c:v>0.17307692307692299</c:v>
                </c:pt>
                <c:pt idx="32302">
                  <c:v>0.19230769230769201</c:v>
                </c:pt>
                <c:pt idx="32303">
                  <c:v>0.21153846153846101</c:v>
                </c:pt>
                <c:pt idx="32304">
                  <c:v>0.23076923076923</c:v>
                </c:pt>
                <c:pt idx="32305">
                  <c:v>0.25</c:v>
                </c:pt>
                <c:pt idx="32306">
                  <c:v>0.269230769230769</c:v>
                </c:pt>
                <c:pt idx="32307">
                  <c:v>0.28846153846153799</c:v>
                </c:pt>
                <c:pt idx="32308">
                  <c:v>0.30769230769230699</c:v>
                </c:pt>
                <c:pt idx="32309">
                  <c:v>0.32692307692307598</c:v>
                </c:pt>
                <c:pt idx="32310">
                  <c:v>0.34615384615384598</c:v>
                </c:pt>
                <c:pt idx="32311">
                  <c:v>0.36538461538461497</c:v>
                </c:pt>
                <c:pt idx="32312">
                  <c:v>0.38461538461538403</c:v>
                </c:pt>
                <c:pt idx="32313">
                  <c:v>0.40384615384615302</c:v>
                </c:pt>
                <c:pt idx="32314">
                  <c:v>0.42307692307692302</c:v>
                </c:pt>
                <c:pt idx="32315">
                  <c:v>0.44230769230769201</c:v>
                </c:pt>
                <c:pt idx="32316">
                  <c:v>0.46153846153846101</c:v>
                </c:pt>
                <c:pt idx="32317">
                  <c:v>0.48076923076923</c:v>
                </c:pt>
                <c:pt idx="32318">
                  <c:v>0.5</c:v>
                </c:pt>
                <c:pt idx="32319">
                  <c:v>0.51923076923076905</c:v>
                </c:pt>
                <c:pt idx="32320">
                  <c:v>0.53846153846153799</c:v>
                </c:pt>
                <c:pt idx="32321">
                  <c:v>0.55769230769230704</c:v>
                </c:pt>
                <c:pt idx="32322">
                  <c:v>0.57692307692307598</c:v>
                </c:pt>
                <c:pt idx="32323">
                  <c:v>0.59615384615384603</c:v>
                </c:pt>
                <c:pt idx="32324">
                  <c:v>0.61538461538461497</c:v>
                </c:pt>
                <c:pt idx="32325">
                  <c:v>0.63461538461538403</c:v>
                </c:pt>
                <c:pt idx="32326">
                  <c:v>0.65384615384615297</c:v>
                </c:pt>
                <c:pt idx="32327">
                  <c:v>0.67307692307692302</c:v>
                </c:pt>
                <c:pt idx="32328">
                  <c:v>0.69230769230769196</c:v>
                </c:pt>
                <c:pt idx="32329">
                  <c:v>0.71153846153846101</c:v>
                </c:pt>
                <c:pt idx="32330">
                  <c:v>0.73076923076922995</c:v>
                </c:pt>
                <c:pt idx="32331">
                  <c:v>0.75</c:v>
                </c:pt>
                <c:pt idx="32332">
                  <c:v>0.76923076923076905</c:v>
                </c:pt>
                <c:pt idx="32333">
                  <c:v>0.78846153846153799</c:v>
                </c:pt>
                <c:pt idx="32334">
                  <c:v>0.80769230769230704</c:v>
                </c:pt>
                <c:pt idx="32335">
                  <c:v>0.82692307692307598</c:v>
                </c:pt>
                <c:pt idx="32336">
                  <c:v>0.84615384615384603</c:v>
                </c:pt>
                <c:pt idx="32337">
                  <c:v>0.86538461538461497</c:v>
                </c:pt>
                <c:pt idx="32338">
                  <c:v>0.88461538461538403</c:v>
                </c:pt>
                <c:pt idx="32339">
                  <c:v>0.90384615384615297</c:v>
                </c:pt>
                <c:pt idx="32340">
                  <c:v>0.92307692307692302</c:v>
                </c:pt>
                <c:pt idx="32341">
                  <c:v>0.94230769230769196</c:v>
                </c:pt>
                <c:pt idx="32342">
                  <c:v>0.96153846153846101</c:v>
                </c:pt>
                <c:pt idx="32343">
                  <c:v>0.98076923076922995</c:v>
                </c:pt>
                <c:pt idx="32344">
                  <c:v>0</c:v>
                </c:pt>
                <c:pt idx="32345">
                  <c:v>1.7857142857142801E-2</c:v>
                </c:pt>
                <c:pt idx="32346">
                  <c:v>3.5714285714285698E-2</c:v>
                </c:pt>
                <c:pt idx="32347">
                  <c:v>5.3571428571428499E-2</c:v>
                </c:pt>
                <c:pt idx="32348">
                  <c:v>7.1428571428571397E-2</c:v>
                </c:pt>
                <c:pt idx="32349">
                  <c:v>8.9285714285714204E-2</c:v>
                </c:pt>
                <c:pt idx="32350">
                  <c:v>0.107142857142857</c:v>
                </c:pt>
                <c:pt idx="32351">
                  <c:v>0.125</c:v>
                </c:pt>
                <c:pt idx="32352">
                  <c:v>0.14285714285714199</c:v>
                </c:pt>
                <c:pt idx="32353">
                  <c:v>0.160714285714285</c:v>
                </c:pt>
                <c:pt idx="32354">
                  <c:v>0.17857142857142799</c:v>
                </c:pt>
                <c:pt idx="32355">
                  <c:v>0.19642857142857101</c:v>
                </c:pt>
                <c:pt idx="32356">
                  <c:v>0.214285714285714</c:v>
                </c:pt>
                <c:pt idx="32357">
                  <c:v>0.23214285714285701</c:v>
                </c:pt>
                <c:pt idx="32358">
                  <c:v>0.25</c:v>
                </c:pt>
                <c:pt idx="32359">
                  <c:v>0.26785714285714202</c:v>
                </c:pt>
                <c:pt idx="32360">
                  <c:v>0.28571428571428498</c:v>
                </c:pt>
                <c:pt idx="32361">
                  <c:v>0.30357142857142799</c:v>
                </c:pt>
                <c:pt idx="32362">
                  <c:v>0.32142857142857101</c:v>
                </c:pt>
                <c:pt idx="32363">
                  <c:v>0.33928571428571402</c:v>
                </c:pt>
                <c:pt idx="32364">
                  <c:v>0.35714285714285698</c:v>
                </c:pt>
                <c:pt idx="32365">
                  <c:v>0.375</c:v>
                </c:pt>
                <c:pt idx="32366">
                  <c:v>0.39285714285714202</c:v>
                </c:pt>
                <c:pt idx="32367">
                  <c:v>0.41071428571428498</c:v>
                </c:pt>
                <c:pt idx="32368">
                  <c:v>0.42857142857142799</c:v>
                </c:pt>
                <c:pt idx="32369">
                  <c:v>0.44642857142857101</c:v>
                </c:pt>
                <c:pt idx="32370">
                  <c:v>0.46428571428571402</c:v>
                </c:pt>
                <c:pt idx="32371">
                  <c:v>0.48214285714285698</c:v>
                </c:pt>
                <c:pt idx="32372">
                  <c:v>0.5</c:v>
                </c:pt>
                <c:pt idx="32373">
                  <c:v>0.51785714285714202</c:v>
                </c:pt>
                <c:pt idx="32374">
                  <c:v>0.53571428571428503</c:v>
                </c:pt>
                <c:pt idx="32375">
                  <c:v>0.55357142857142805</c:v>
                </c:pt>
                <c:pt idx="32376">
                  <c:v>0.57142857142857095</c:v>
                </c:pt>
                <c:pt idx="32377">
                  <c:v>0.58928571428571397</c:v>
                </c:pt>
                <c:pt idx="32378">
                  <c:v>0.60714285714285698</c:v>
                </c:pt>
                <c:pt idx="32379">
                  <c:v>0.625</c:v>
                </c:pt>
                <c:pt idx="32380">
                  <c:v>0.64285714285714202</c:v>
                </c:pt>
                <c:pt idx="32381">
                  <c:v>0.66071428571428503</c:v>
                </c:pt>
                <c:pt idx="32382">
                  <c:v>0.67857142857142805</c:v>
                </c:pt>
                <c:pt idx="32383">
                  <c:v>0.69642857142857095</c:v>
                </c:pt>
                <c:pt idx="32384">
                  <c:v>0.71428571428571397</c:v>
                </c:pt>
                <c:pt idx="32385">
                  <c:v>0.73214285714285698</c:v>
                </c:pt>
                <c:pt idx="32386">
                  <c:v>0.75</c:v>
                </c:pt>
                <c:pt idx="32387">
                  <c:v>0.76785714285714202</c:v>
                </c:pt>
                <c:pt idx="32388">
                  <c:v>0.78571428571428503</c:v>
                </c:pt>
                <c:pt idx="32389">
                  <c:v>0.80357142857142805</c:v>
                </c:pt>
                <c:pt idx="32390">
                  <c:v>0.82142857142857095</c:v>
                </c:pt>
                <c:pt idx="32391">
                  <c:v>0.83928571428571397</c:v>
                </c:pt>
                <c:pt idx="32392">
                  <c:v>0.85714285714285698</c:v>
                </c:pt>
                <c:pt idx="32393">
                  <c:v>0.875</c:v>
                </c:pt>
                <c:pt idx="32394">
                  <c:v>0.89285714285714202</c:v>
                </c:pt>
                <c:pt idx="32395">
                  <c:v>0.91071428571428503</c:v>
                </c:pt>
                <c:pt idx="32396">
                  <c:v>0.92857142857142805</c:v>
                </c:pt>
                <c:pt idx="32397">
                  <c:v>0.94642857142857095</c:v>
                </c:pt>
                <c:pt idx="32398">
                  <c:v>0.96428571428571397</c:v>
                </c:pt>
                <c:pt idx="32399">
                  <c:v>0.98214285714285698</c:v>
                </c:pt>
                <c:pt idx="32400">
                  <c:v>0</c:v>
                </c:pt>
                <c:pt idx="32401">
                  <c:v>1.6666666666666601E-2</c:v>
                </c:pt>
                <c:pt idx="32402">
                  <c:v>3.3333333333333298E-2</c:v>
                </c:pt>
                <c:pt idx="32403">
                  <c:v>0.05</c:v>
                </c:pt>
                <c:pt idx="32404">
                  <c:v>6.6666666666666596E-2</c:v>
                </c:pt>
                <c:pt idx="32405">
                  <c:v>8.3333333333333301E-2</c:v>
                </c:pt>
                <c:pt idx="32406">
                  <c:v>0.1</c:v>
                </c:pt>
                <c:pt idx="32407">
                  <c:v>0.116666666666666</c:v>
                </c:pt>
                <c:pt idx="32408">
                  <c:v>0.133333333333333</c:v>
                </c:pt>
                <c:pt idx="32409">
                  <c:v>0.15</c:v>
                </c:pt>
                <c:pt idx="32410">
                  <c:v>0.16666666666666599</c:v>
                </c:pt>
                <c:pt idx="32411">
                  <c:v>0.18333333333333299</c:v>
                </c:pt>
                <c:pt idx="32412">
                  <c:v>0.2</c:v>
                </c:pt>
                <c:pt idx="32413">
                  <c:v>0.21666666666666601</c:v>
                </c:pt>
                <c:pt idx="32414">
                  <c:v>0.233333333333333</c:v>
                </c:pt>
                <c:pt idx="32415">
                  <c:v>0.25</c:v>
                </c:pt>
                <c:pt idx="32416">
                  <c:v>0.266666666666666</c:v>
                </c:pt>
                <c:pt idx="32417">
                  <c:v>0.28333333333333299</c:v>
                </c:pt>
                <c:pt idx="32418">
                  <c:v>0.3</c:v>
                </c:pt>
                <c:pt idx="32419">
                  <c:v>0.31666666666666599</c:v>
                </c:pt>
                <c:pt idx="32420">
                  <c:v>0.33333333333333298</c:v>
                </c:pt>
                <c:pt idx="32421">
                  <c:v>0.35</c:v>
                </c:pt>
                <c:pt idx="32422">
                  <c:v>0.36666666666666597</c:v>
                </c:pt>
                <c:pt idx="32423">
                  <c:v>0.38333333333333303</c:v>
                </c:pt>
                <c:pt idx="32424">
                  <c:v>0.4</c:v>
                </c:pt>
                <c:pt idx="32425">
                  <c:v>0.41666666666666602</c:v>
                </c:pt>
                <c:pt idx="32426">
                  <c:v>0.43333333333333302</c:v>
                </c:pt>
                <c:pt idx="32427">
                  <c:v>0.45</c:v>
                </c:pt>
                <c:pt idx="32428">
                  <c:v>0.46666666666666601</c:v>
                </c:pt>
                <c:pt idx="32429">
                  <c:v>0.483333333333333</c:v>
                </c:pt>
                <c:pt idx="32430">
                  <c:v>0.5</c:v>
                </c:pt>
                <c:pt idx="32431">
                  <c:v>0.51666666666666605</c:v>
                </c:pt>
                <c:pt idx="32432">
                  <c:v>0.53333333333333299</c:v>
                </c:pt>
                <c:pt idx="32433">
                  <c:v>0.55000000000000004</c:v>
                </c:pt>
                <c:pt idx="32434">
                  <c:v>0.56666666666666599</c:v>
                </c:pt>
                <c:pt idx="32435">
                  <c:v>0.58333333333333304</c:v>
                </c:pt>
                <c:pt idx="32436">
                  <c:v>0.6</c:v>
                </c:pt>
                <c:pt idx="32437">
                  <c:v>0.61666666666666603</c:v>
                </c:pt>
                <c:pt idx="32438">
                  <c:v>0.63333333333333297</c:v>
                </c:pt>
                <c:pt idx="32439">
                  <c:v>0.65</c:v>
                </c:pt>
                <c:pt idx="32440">
                  <c:v>0.66666666666666596</c:v>
                </c:pt>
                <c:pt idx="32441">
                  <c:v>0.68333333333333302</c:v>
                </c:pt>
                <c:pt idx="32442">
                  <c:v>0.7</c:v>
                </c:pt>
                <c:pt idx="32443">
                  <c:v>0.71666666666666601</c:v>
                </c:pt>
                <c:pt idx="32444">
                  <c:v>0.73333333333333295</c:v>
                </c:pt>
                <c:pt idx="32445">
                  <c:v>0.75</c:v>
                </c:pt>
                <c:pt idx="32446">
                  <c:v>0.76666666666666605</c:v>
                </c:pt>
                <c:pt idx="32447">
                  <c:v>0.78333333333333299</c:v>
                </c:pt>
                <c:pt idx="32448">
                  <c:v>0.8</c:v>
                </c:pt>
                <c:pt idx="32449">
                  <c:v>0.81666666666666599</c:v>
                </c:pt>
                <c:pt idx="32450">
                  <c:v>0.83333333333333304</c:v>
                </c:pt>
                <c:pt idx="32451">
                  <c:v>0.85</c:v>
                </c:pt>
                <c:pt idx="32452">
                  <c:v>0.86666666666666603</c:v>
                </c:pt>
                <c:pt idx="32453">
                  <c:v>0.88333333333333297</c:v>
                </c:pt>
                <c:pt idx="32454">
                  <c:v>0.9</c:v>
                </c:pt>
                <c:pt idx="32455">
                  <c:v>0.91666666666666596</c:v>
                </c:pt>
                <c:pt idx="32456">
                  <c:v>0.93333333333333302</c:v>
                </c:pt>
                <c:pt idx="32457">
                  <c:v>0.95</c:v>
                </c:pt>
                <c:pt idx="32458">
                  <c:v>0.96666666666666601</c:v>
                </c:pt>
                <c:pt idx="32459">
                  <c:v>0.98333333333333295</c:v>
                </c:pt>
                <c:pt idx="32460">
                  <c:v>0</c:v>
                </c:pt>
                <c:pt idx="32461">
                  <c:v>1.7543859649122799E-2</c:v>
                </c:pt>
                <c:pt idx="32462">
                  <c:v>3.5087719298245598E-2</c:v>
                </c:pt>
                <c:pt idx="32463">
                  <c:v>5.2631578947368397E-2</c:v>
                </c:pt>
                <c:pt idx="32464">
                  <c:v>7.0175438596491196E-2</c:v>
                </c:pt>
                <c:pt idx="32465">
                  <c:v>8.7719298245614002E-2</c:v>
                </c:pt>
                <c:pt idx="32466">
                  <c:v>0.105263157894736</c:v>
                </c:pt>
                <c:pt idx="32467">
                  <c:v>0.122807017543859</c:v>
                </c:pt>
                <c:pt idx="32468">
                  <c:v>0.140350877192982</c:v>
                </c:pt>
                <c:pt idx="32469">
                  <c:v>0.157894736842105</c:v>
                </c:pt>
                <c:pt idx="32470">
                  <c:v>0.175438596491228</c:v>
                </c:pt>
                <c:pt idx="32471">
                  <c:v>0.19298245614035001</c:v>
                </c:pt>
                <c:pt idx="32472">
                  <c:v>0.21052631578947301</c:v>
                </c:pt>
                <c:pt idx="32473">
                  <c:v>0.22807017543859601</c:v>
                </c:pt>
                <c:pt idx="32474">
                  <c:v>0.24561403508771901</c:v>
                </c:pt>
                <c:pt idx="32475">
                  <c:v>0.26315789473684198</c:v>
                </c:pt>
                <c:pt idx="32476">
                  <c:v>0.28070175438596401</c:v>
                </c:pt>
                <c:pt idx="32477">
                  <c:v>0.29824561403508698</c:v>
                </c:pt>
                <c:pt idx="32478">
                  <c:v>0.31578947368421001</c:v>
                </c:pt>
                <c:pt idx="32479">
                  <c:v>0.33333333333333298</c:v>
                </c:pt>
                <c:pt idx="32480">
                  <c:v>0.35087719298245601</c:v>
                </c:pt>
                <c:pt idx="32481">
                  <c:v>0.36842105263157798</c:v>
                </c:pt>
                <c:pt idx="32482">
                  <c:v>0.38596491228070101</c:v>
                </c:pt>
                <c:pt idx="32483">
                  <c:v>0.40350877192982398</c:v>
                </c:pt>
                <c:pt idx="32484">
                  <c:v>0.42105263157894701</c:v>
                </c:pt>
                <c:pt idx="32485">
                  <c:v>0.43859649122806998</c:v>
                </c:pt>
                <c:pt idx="32486">
                  <c:v>0.45614035087719201</c:v>
                </c:pt>
                <c:pt idx="32487">
                  <c:v>0.47368421052631499</c:v>
                </c:pt>
                <c:pt idx="32488">
                  <c:v>0.49122807017543801</c:v>
                </c:pt>
                <c:pt idx="32489">
                  <c:v>0.50877192982456099</c:v>
                </c:pt>
                <c:pt idx="32490">
                  <c:v>0.52631578947368396</c:v>
                </c:pt>
                <c:pt idx="32491">
                  <c:v>0.54385964912280704</c:v>
                </c:pt>
                <c:pt idx="32492">
                  <c:v>0.56140350877192902</c:v>
                </c:pt>
                <c:pt idx="32493">
                  <c:v>0.57894736842105199</c:v>
                </c:pt>
                <c:pt idx="32494">
                  <c:v>0.59649122807017496</c:v>
                </c:pt>
                <c:pt idx="32495">
                  <c:v>0.61403508771929804</c:v>
                </c:pt>
                <c:pt idx="32496">
                  <c:v>0.63157894736842102</c:v>
                </c:pt>
                <c:pt idx="32497">
                  <c:v>0.64912280701754299</c:v>
                </c:pt>
                <c:pt idx="32498">
                  <c:v>0.66666666666666596</c:v>
                </c:pt>
                <c:pt idx="32499">
                  <c:v>0.68421052631578905</c:v>
                </c:pt>
                <c:pt idx="32500">
                  <c:v>0.70175438596491202</c:v>
                </c:pt>
                <c:pt idx="32501">
                  <c:v>0.71929824561403499</c:v>
                </c:pt>
                <c:pt idx="32502">
                  <c:v>0.73684210526315697</c:v>
                </c:pt>
                <c:pt idx="32503">
                  <c:v>0.75438596491228005</c:v>
                </c:pt>
                <c:pt idx="32504">
                  <c:v>0.77192982456140302</c:v>
                </c:pt>
                <c:pt idx="32505">
                  <c:v>0.78947368421052599</c:v>
                </c:pt>
                <c:pt idx="32506">
                  <c:v>0.80701754385964897</c:v>
                </c:pt>
                <c:pt idx="32507">
                  <c:v>0.82456140350877105</c:v>
                </c:pt>
                <c:pt idx="32508">
                  <c:v>0.84210526315789402</c:v>
                </c:pt>
                <c:pt idx="32509">
                  <c:v>0.859649122807017</c:v>
                </c:pt>
                <c:pt idx="32510">
                  <c:v>0.87719298245613997</c:v>
                </c:pt>
                <c:pt idx="32511">
                  <c:v>0.89473684210526305</c:v>
                </c:pt>
                <c:pt idx="32512">
                  <c:v>0.91228070175438503</c:v>
                </c:pt>
                <c:pt idx="32513">
                  <c:v>0.929824561403508</c:v>
                </c:pt>
                <c:pt idx="32514">
                  <c:v>0.94736842105263097</c:v>
                </c:pt>
                <c:pt idx="32515">
                  <c:v>0.96491228070175405</c:v>
                </c:pt>
                <c:pt idx="32516">
                  <c:v>0.98245614035087703</c:v>
                </c:pt>
                <c:pt idx="32517">
                  <c:v>0</c:v>
                </c:pt>
                <c:pt idx="32518">
                  <c:v>1.8181818181818101E-2</c:v>
                </c:pt>
                <c:pt idx="32519">
                  <c:v>3.6363636363636299E-2</c:v>
                </c:pt>
                <c:pt idx="32520">
                  <c:v>5.4545454545454501E-2</c:v>
                </c:pt>
                <c:pt idx="32521">
                  <c:v>7.2727272727272696E-2</c:v>
                </c:pt>
                <c:pt idx="32522">
                  <c:v>9.0909090909090898E-2</c:v>
                </c:pt>
                <c:pt idx="32523">
                  <c:v>0.109090909090909</c:v>
                </c:pt>
                <c:pt idx="32524">
                  <c:v>0.12727272727272701</c:v>
                </c:pt>
                <c:pt idx="32525">
                  <c:v>0.145454545454545</c:v>
                </c:pt>
                <c:pt idx="32526">
                  <c:v>0.163636363636363</c:v>
                </c:pt>
                <c:pt idx="32527">
                  <c:v>0.18181818181818099</c:v>
                </c:pt>
                <c:pt idx="32528">
                  <c:v>0.2</c:v>
                </c:pt>
                <c:pt idx="32529">
                  <c:v>0.218181818181818</c:v>
                </c:pt>
                <c:pt idx="32530">
                  <c:v>0.236363636363636</c:v>
                </c:pt>
                <c:pt idx="32531">
                  <c:v>0.25454545454545402</c:v>
                </c:pt>
                <c:pt idx="32532">
                  <c:v>0.27272727272727199</c:v>
                </c:pt>
                <c:pt idx="32533">
                  <c:v>0.29090909090909001</c:v>
                </c:pt>
                <c:pt idx="32534">
                  <c:v>0.30909090909090903</c:v>
                </c:pt>
                <c:pt idx="32535">
                  <c:v>0.32727272727272699</c:v>
                </c:pt>
                <c:pt idx="32536">
                  <c:v>0.34545454545454501</c:v>
                </c:pt>
                <c:pt idx="32537">
                  <c:v>0.36363636363636298</c:v>
                </c:pt>
                <c:pt idx="32538">
                  <c:v>0.381818181818181</c:v>
                </c:pt>
                <c:pt idx="32539">
                  <c:v>0.4</c:v>
                </c:pt>
                <c:pt idx="32540">
                  <c:v>0.41818181818181799</c:v>
                </c:pt>
                <c:pt idx="32541">
                  <c:v>0.43636363636363601</c:v>
                </c:pt>
                <c:pt idx="32542">
                  <c:v>0.45454545454545398</c:v>
                </c:pt>
                <c:pt idx="32543">
                  <c:v>0.472727272727272</c:v>
                </c:pt>
                <c:pt idx="32544">
                  <c:v>0.49090909090909002</c:v>
                </c:pt>
                <c:pt idx="32545">
                  <c:v>0.50909090909090904</c:v>
                </c:pt>
                <c:pt idx="32546">
                  <c:v>0.527272727272727</c:v>
                </c:pt>
                <c:pt idx="32547">
                  <c:v>0.54545454545454497</c:v>
                </c:pt>
                <c:pt idx="32548">
                  <c:v>0.56363636363636305</c:v>
                </c:pt>
                <c:pt idx="32549">
                  <c:v>0.58181818181818101</c:v>
                </c:pt>
                <c:pt idx="32550">
                  <c:v>0.6</c:v>
                </c:pt>
                <c:pt idx="32551">
                  <c:v>0.61818181818181805</c:v>
                </c:pt>
                <c:pt idx="32552">
                  <c:v>0.63636363636363602</c:v>
                </c:pt>
                <c:pt idx="32553">
                  <c:v>0.65454545454545399</c:v>
                </c:pt>
                <c:pt idx="32554">
                  <c:v>0.67272727272727195</c:v>
                </c:pt>
                <c:pt idx="32555">
                  <c:v>0.69090909090909003</c:v>
                </c:pt>
                <c:pt idx="32556">
                  <c:v>0.70909090909090899</c:v>
                </c:pt>
                <c:pt idx="32557">
                  <c:v>0.72727272727272696</c:v>
                </c:pt>
                <c:pt idx="32558">
                  <c:v>0.74545454545454504</c:v>
                </c:pt>
                <c:pt idx="32559">
                  <c:v>0.763636363636363</c:v>
                </c:pt>
                <c:pt idx="32560">
                  <c:v>0.78181818181818097</c:v>
                </c:pt>
                <c:pt idx="32561">
                  <c:v>0.8</c:v>
                </c:pt>
                <c:pt idx="32562">
                  <c:v>0.81818181818181801</c:v>
                </c:pt>
                <c:pt idx="32563">
                  <c:v>0.83636363636363598</c:v>
                </c:pt>
                <c:pt idx="32564">
                  <c:v>0.85454545454545405</c:v>
                </c:pt>
                <c:pt idx="32565">
                  <c:v>0.87272727272727202</c:v>
                </c:pt>
                <c:pt idx="32566">
                  <c:v>0.89090909090908998</c:v>
                </c:pt>
                <c:pt idx="32567">
                  <c:v>0.90909090909090895</c:v>
                </c:pt>
                <c:pt idx="32568">
                  <c:v>0.92727272727272703</c:v>
                </c:pt>
                <c:pt idx="32569">
                  <c:v>0.94545454545454499</c:v>
                </c:pt>
                <c:pt idx="32570">
                  <c:v>0.96363636363636296</c:v>
                </c:pt>
                <c:pt idx="32571">
                  <c:v>0.98181818181818103</c:v>
                </c:pt>
                <c:pt idx="32572">
                  <c:v>0</c:v>
                </c:pt>
                <c:pt idx="32573">
                  <c:v>1.8867924528301799E-2</c:v>
                </c:pt>
                <c:pt idx="32574">
                  <c:v>3.7735849056603703E-2</c:v>
                </c:pt>
                <c:pt idx="32575">
                  <c:v>5.6603773584905599E-2</c:v>
                </c:pt>
                <c:pt idx="32576">
                  <c:v>7.5471698113207503E-2</c:v>
                </c:pt>
                <c:pt idx="32577">
                  <c:v>9.4339622641509399E-2</c:v>
                </c:pt>
                <c:pt idx="32578">
                  <c:v>0.113207547169811</c:v>
                </c:pt>
                <c:pt idx="32579">
                  <c:v>0.13207547169811301</c:v>
                </c:pt>
                <c:pt idx="32580">
                  <c:v>0.15094339622641501</c:v>
                </c:pt>
                <c:pt idx="32581">
                  <c:v>0.169811320754716</c:v>
                </c:pt>
                <c:pt idx="32582">
                  <c:v>0.18867924528301799</c:v>
                </c:pt>
                <c:pt idx="32583">
                  <c:v>0.20754716981131999</c:v>
                </c:pt>
                <c:pt idx="32584">
                  <c:v>0.22641509433962201</c:v>
                </c:pt>
                <c:pt idx="32585">
                  <c:v>0.245283018867924</c:v>
                </c:pt>
                <c:pt idx="32586">
                  <c:v>0.26415094339622602</c:v>
                </c:pt>
                <c:pt idx="32587">
                  <c:v>0.28301886792452802</c:v>
                </c:pt>
                <c:pt idx="32588">
                  <c:v>0.30188679245283001</c:v>
                </c:pt>
                <c:pt idx="32589">
                  <c:v>0.320754716981132</c:v>
                </c:pt>
                <c:pt idx="32590">
                  <c:v>0.339622641509433</c:v>
                </c:pt>
                <c:pt idx="32591">
                  <c:v>0.35849056603773499</c:v>
                </c:pt>
                <c:pt idx="32592">
                  <c:v>0.37735849056603699</c:v>
                </c:pt>
                <c:pt idx="32593">
                  <c:v>0.39622641509433898</c:v>
                </c:pt>
                <c:pt idx="32594">
                  <c:v>0.41509433962264097</c:v>
                </c:pt>
                <c:pt idx="32595">
                  <c:v>0.43396226415094302</c:v>
                </c:pt>
                <c:pt idx="32596">
                  <c:v>0.45283018867924502</c:v>
                </c:pt>
                <c:pt idx="32597">
                  <c:v>0.47169811320754701</c:v>
                </c:pt>
                <c:pt idx="32598">
                  <c:v>0.490566037735849</c:v>
                </c:pt>
                <c:pt idx="32599">
                  <c:v>0.50943396226415005</c:v>
                </c:pt>
                <c:pt idx="32600">
                  <c:v>0.52830188679245205</c:v>
                </c:pt>
                <c:pt idx="32601">
                  <c:v>0.54716981132075404</c:v>
                </c:pt>
                <c:pt idx="32602">
                  <c:v>0.56603773584905603</c:v>
                </c:pt>
                <c:pt idx="32603">
                  <c:v>0.58490566037735803</c:v>
                </c:pt>
                <c:pt idx="32604">
                  <c:v>0.60377358490566002</c:v>
                </c:pt>
                <c:pt idx="32605">
                  <c:v>0.62264150943396201</c:v>
                </c:pt>
                <c:pt idx="32606">
                  <c:v>0.64150943396226401</c:v>
                </c:pt>
                <c:pt idx="32607">
                  <c:v>0.660377358490566</c:v>
                </c:pt>
                <c:pt idx="32608">
                  <c:v>0.679245283018867</c:v>
                </c:pt>
                <c:pt idx="32609">
                  <c:v>0.69811320754716899</c:v>
                </c:pt>
                <c:pt idx="32610">
                  <c:v>0.71698113207547098</c:v>
                </c:pt>
                <c:pt idx="32611">
                  <c:v>0.73584905660377298</c:v>
                </c:pt>
                <c:pt idx="32612">
                  <c:v>0.75471698113207497</c:v>
                </c:pt>
                <c:pt idx="32613">
                  <c:v>0.77358490566037696</c:v>
                </c:pt>
                <c:pt idx="32614">
                  <c:v>0.79245283018867896</c:v>
                </c:pt>
                <c:pt idx="32615">
                  <c:v>0.81132075471698095</c:v>
                </c:pt>
                <c:pt idx="32616">
                  <c:v>0.83018867924528295</c:v>
                </c:pt>
                <c:pt idx="32617">
                  <c:v>0.84905660377358405</c:v>
                </c:pt>
                <c:pt idx="32618">
                  <c:v>0.86792452830188604</c:v>
                </c:pt>
                <c:pt idx="32619">
                  <c:v>0.88679245283018804</c:v>
                </c:pt>
                <c:pt idx="32620">
                  <c:v>0.90566037735849003</c:v>
                </c:pt>
                <c:pt idx="32621">
                  <c:v>0.92452830188679203</c:v>
                </c:pt>
                <c:pt idx="32622">
                  <c:v>0.94339622641509402</c:v>
                </c:pt>
                <c:pt idx="32623">
                  <c:v>0.96226415094339601</c:v>
                </c:pt>
                <c:pt idx="32624">
                  <c:v>0.98113207547169801</c:v>
                </c:pt>
                <c:pt idx="32625">
                  <c:v>0</c:v>
                </c:pt>
                <c:pt idx="32626">
                  <c:v>5.2631578947368397E-2</c:v>
                </c:pt>
                <c:pt idx="32627">
                  <c:v>0.105263157894736</c:v>
                </c:pt>
                <c:pt idx="32628">
                  <c:v>0.157894736842105</c:v>
                </c:pt>
                <c:pt idx="32629">
                  <c:v>0.21052631578947301</c:v>
                </c:pt>
                <c:pt idx="32630">
                  <c:v>0.26315789473684198</c:v>
                </c:pt>
                <c:pt idx="32631">
                  <c:v>0.31578947368421001</c:v>
                </c:pt>
                <c:pt idx="32632">
                  <c:v>0.36842105263157798</c:v>
                </c:pt>
                <c:pt idx="32633">
                  <c:v>0.42105263157894701</c:v>
                </c:pt>
                <c:pt idx="32634">
                  <c:v>0.47368421052631499</c:v>
                </c:pt>
                <c:pt idx="32635">
                  <c:v>0.52631578947368396</c:v>
                </c:pt>
                <c:pt idx="32636">
                  <c:v>0.57894736842105199</c:v>
                </c:pt>
                <c:pt idx="32637">
                  <c:v>0.63157894736842102</c:v>
                </c:pt>
                <c:pt idx="32638">
                  <c:v>0.68421052631578905</c:v>
                </c:pt>
                <c:pt idx="32639">
                  <c:v>0.73684210526315697</c:v>
                </c:pt>
                <c:pt idx="32640">
                  <c:v>0.78947368421052599</c:v>
                </c:pt>
                <c:pt idx="32641">
                  <c:v>0.84210526315789402</c:v>
                </c:pt>
                <c:pt idx="32642">
                  <c:v>0.89473684210526305</c:v>
                </c:pt>
                <c:pt idx="32643">
                  <c:v>0.94736842105263097</c:v>
                </c:pt>
                <c:pt idx="32644">
                  <c:v>0</c:v>
                </c:pt>
                <c:pt idx="32645">
                  <c:v>1.21951219512195E-2</c:v>
                </c:pt>
                <c:pt idx="32646">
                  <c:v>2.4390243902439001E-2</c:v>
                </c:pt>
                <c:pt idx="32647">
                  <c:v>3.65853658536585E-2</c:v>
                </c:pt>
                <c:pt idx="32648">
                  <c:v>4.8780487804878002E-2</c:v>
                </c:pt>
                <c:pt idx="32649">
                  <c:v>6.0975609756097497E-2</c:v>
                </c:pt>
                <c:pt idx="32650">
                  <c:v>7.3170731707316999E-2</c:v>
                </c:pt>
                <c:pt idx="32651">
                  <c:v>8.5365853658536495E-2</c:v>
                </c:pt>
                <c:pt idx="32652">
                  <c:v>9.7560975609756101E-2</c:v>
                </c:pt>
                <c:pt idx="32653">
                  <c:v>0.109756097560975</c:v>
                </c:pt>
                <c:pt idx="32654">
                  <c:v>0.12195121951219499</c:v>
                </c:pt>
                <c:pt idx="32655">
                  <c:v>0.134146341463414</c:v>
                </c:pt>
                <c:pt idx="32656">
                  <c:v>0.146341463414634</c:v>
                </c:pt>
                <c:pt idx="32657">
                  <c:v>0.15853658536585299</c:v>
                </c:pt>
                <c:pt idx="32658">
                  <c:v>0.17073170731707299</c:v>
                </c:pt>
                <c:pt idx="32659">
                  <c:v>0.18292682926829201</c:v>
                </c:pt>
                <c:pt idx="32660">
                  <c:v>0.19512195121951201</c:v>
                </c:pt>
                <c:pt idx="32661">
                  <c:v>0.207317073170731</c:v>
                </c:pt>
                <c:pt idx="32662">
                  <c:v>0.219512195121951</c:v>
                </c:pt>
                <c:pt idx="32663">
                  <c:v>0.23170731707316999</c:v>
                </c:pt>
                <c:pt idx="32664">
                  <c:v>0.24390243902438999</c:v>
                </c:pt>
                <c:pt idx="32665">
                  <c:v>0.25609756097560898</c:v>
                </c:pt>
                <c:pt idx="32666">
                  <c:v>0.26829268292682901</c:v>
                </c:pt>
                <c:pt idx="32667">
                  <c:v>0.28048780487804797</c:v>
                </c:pt>
                <c:pt idx="32668">
                  <c:v>0.292682926829268</c:v>
                </c:pt>
                <c:pt idx="32669">
                  <c:v>0.30487804878048702</c:v>
                </c:pt>
                <c:pt idx="32670">
                  <c:v>0.31707317073170699</c:v>
                </c:pt>
                <c:pt idx="32671">
                  <c:v>0.32926829268292601</c:v>
                </c:pt>
                <c:pt idx="32672">
                  <c:v>0.34146341463414598</c:v>
                </c:pt>
                <c:pt idx="32673">
                  <c:v>0.353658536585365</c:v>
                </c:pt>
                <c:pt idx="32674">
                  <c:v>0.36585365853658502</c:v>
                </c:pt>
                <c:pt idx="32675">
                  <c:v>0.37804878048780399</c:v>
                </c:pt>
                <c:pt idx="32676">
                  <c:v>0.39024390243902402</c:v>
                </c:pt>
                <c:pt idx="32677">
                  <c:v>0.40243902439024298</c:v>
                </c:pt>
                <c:pt idx="32678">
                  <c:v>0.41463414634146301</c:v>
                </c:pt>
                <c:pt idx="32679">
                  <c:v>0.42682926829268197</c:v>
                </c:pt>
                <c:pt idx="32680">
                  <c:v>0.439024390243902</c:v>
                </c:pt>
                <c:pt idx="32681">
                  <c:v>0.45121951219512102</c:v>
                </c:pt>
                <c:pt idx="32682">
                  <c:v>0.46341463414634099</c:v>
                </c:pt>
                <c:pt idx="32683">
                  <c:v>0.47560975609756001</c:v>
                </c:pt>
                <c:pt idx="32684">
                  <c:v>0.48780487804877998</c:v>
                </c:pt>
                <c:pt idx="32685">
                  <c:v>0.5</c:v>
                </c:pt>
                <c:pt idx="32686">
                  <c:v>0.51219512195121897</c:v>
                </c:pt>
                <c:pt idx="32687">
                  <c:v>0.52439024390243905</c:v>
                </c:pt>
                <c:pt idx="32688">
                  <c:v>0.53658536585365801</c:v>
                </c:pt>
                <c:pt idx="32689">
                  <c:v>0.54878048780487798</c:v>
                </c:pt>
                <c:pt idx="32690">
                  <c:v>0.56097560975609695</c:v>
                </c:pt>
                <c:pt idx="32691">
                  <c:v>0.57317073170731703</c:v>
                </c:pt>
                <c:pt idx="32692">
                  <c:v>0.585365853658536</c:v>
                </c:pt>
                <c:pt idx="32693">
                  <c:v>0.59756097560975596</c:v>
                </c:pt>
                <c:pt idx="32694">
                  <c:v>0.60975609756097504</c:v>
                </c:pt>
                <c:pt idx="32695">
                  <c:v>0.62195121951219501</c:v>
                </c:pt>
                <c:pt idx="32696">
                  <c:v>0.63414634146341398</c:v>
                </c:pt>
                <c:pt idx="32697">
                  <c:v>0.64634146341463405</c:v>
                </c:pt>
                <c:pt idx="32698">
                  <c:v>0.65853658536585302</c:v>
                </c:pt>
                <c:pt idx="32699">
                  <c:v>0.67073170731707299</c:v>
                </c:pt>
                <c:pt idx="32700">
                  <c:v>0.68292682926829196</c:v>
                </c:pt>
                <c:pt idx="32701">
                  <c:v>0.69512195121951204</c:v>
                </c:pt>
                <c:pt idx="32702">
                  <c:v>0.707317073170731</c:v>
                </c:pt>
                <c:pt idx="32703">
                  <c:v>0.71951219512195097</c:v>
                </c:pt>
                <c:pt idx="32704">
                  <c:v>0.73170731707317005</c:v>
                </c:pt>
                <c:pt idx="32705">
                  <c:v>0.74390243902439002</c:v>
                </c:pt>
                <c:pt idx="32706">
                  <c:v>0.75609756097560898</c:v>
                </c:pt>
                <c:pt idx="32707">
                  <c:v>0.76829268292682895</c:v>
                </c:pt>
                <c:pt idx="32708">
                  <c:v>0.78048780487804803</c:v>
                </c:pt>
                <c:pt idx="32709">
                  <c:v>0.792682926829268</c:v>
                </c:pt>
                <c:pt idx="32710">
                  <c:v>0.80487804878048697</c:v>
                </c:pt>
                <c:pt idx="32711">
                  <c:v>0.81707317073170704</c:v>
                </c:pt>
                <c:pt idx="32712">
                  <c:v>0.82926829268292601</c:v>
                </c:pt>
                <c:pt idx="32713">
                  <c:v>0.84146341463414598</c:v>
                </c:pt>
                <c:pt idx="32714">
                  <c:v>0.85365853658536495</c:v>
                </c:pt>
                <c:pt idx="32715">
                  <c:v>0.86585365853658502</c:v>
                </c:pt>
                <c:pt idx="32716">
                  <c:v>0.87804878048780399</c:v>
                </c:pt>
                <c:pt idx="32717">
                  <c:v>0.89024390243902396</c:v>
                </c:pt>
                <c:pt idx="32718">
                  <c:v>0.90243902439024304</c:v>
                </c:pt>
                <c:pt idx="32719">
                  <c:v>0.91463414634146301</c:v>
                </c:pt>
                <c:pt idx="32720">
                  <c:v>0.92682926829268297</c:v>
                </c:pt>
                <c:pt idx="32721">
                  <c:v>0.93902439024390205</c:v>
                </c:pt>
                <c:pt idx="32722">
                  <c:v>0.95121951219512102</c:v>
                </c:pt>
                <c:pt idx="32723">
                  <c:v>0.96341463414634099</c:v>
                </c:pt>
                <c:pt idx="32724">
                  <c:v>0.97560975609756095</c:v>
                </c:pt>
                <c:pt idx="32725">
                  <c:v>0.98780487804878003</c:v>
                </c:pt>
                <c:pt idx="32726">
                  <c:v>0</c:v>
                </c:pt>
                <c:pt idx="32727">
                  <c:v>3.8461538461538401E-2</c:v>
                </c:pt>
                <c:pt idx="32728">
                  <c:v>7.69230769230769E-2</c:v>
                </c:pt>
                <c:pt idx="32729">
                  <c:v>0.115384615384615</c:v>
                </c:pt>
                <c:pt idx="32730">
                  <c:v>0.15384615384615299</c:v>
                </c:pt>
                <c:pt idx="32731">
                  <c:v>0.19230769230769201</c:v>
                </c:pt>
                <c:pt idx="32732">
                  <c:v>0.23076923076923</c:v>
                </c:pt>
                <c:pt idx="32733">
                  <c:v>0.269230769230769</c:v>
                </c:pt>
                <c:pt idx="32734">
                  <c:v>0.30769230769230699</c:v>
                </c:pt>
                <c:pt idx="32735">
                  <c:v>0.34615384615384598</c:v>
                </c:pt>
                <c:pt idx="32736">
                  <c:v>0.38461538461538403</c:v>
                </c:pt>
                <c:pt idx="32737">
                  <c:v>0.42307692307692302</c:v>
                </c:pt>
                <c:pt idx="32738">
                  <c:v>0.46153846153846101</c:v>
                </c:pt>
                <c:pt idx="32739">
                  <c:v>0.5</c:v>
                </c:pt>
                <c:pt idx="32740">
                  <c:v>0.53846153846153799</c:v>
                </c:pt>
                <c:pt idx="32741">
                  <c:v>0.57692307692307598</c:v>
                </c:pt>
                <c:pt idx="32742">
                  <c:v>0.61538461538461497</c:v>
                </c:pt>
                <c:pt idx="32743">
                  <c:v>0.65384615384615297</c:v>
                </c:pt>
                <c:pt idx="32744">
                  <c:v>0.69230769230769196</c:v>
                </c:pt>
                <c:pt idx="32745">
                  <c:v>0.73076923076922995</c:v>
                </c:pt>
                <c:pt idx="32746">
                  <c:v>0.76923076923076905</c:v>
                </c:pt>
                <c:pt idx="32747">
                  <c:v>0.80769230769230704</c:v>
                </c:pt>
                <c:pt idx="32748">
                  <c:v>0.84615384615384603</c:v>
                </c:pt>
                <c:pt idx="32749">
                  <c:v>0.88461538461538403</c:v>
                </c:pt>
                <c:pt idx="32750">
                  <c:v>0.92307692307692302</c:v>
                </c:pt>
                <c:pt idx="32751">
                  <c:v>0.96153846153846101</c:v>
                </c:pt>
                <c:pt idx="32752">
                  <c:v>0</c:v>
                </c:pt>
                <c:pt idx="32753">
                  <c:v>0.02</c:v>
                </c:pt>
                <c:pt idx="32754">
                  <c:v>0.04</c:v>
                </c:pt>
                <c:pt idx="32755">
                  <c:v>0.06</c:v>
                </c:pt>
                <c:pt idx="32756">
                  <c:v>0.08</c:v>
                </c:pt>
                <c:pt idx="32757">
                  <c:v>0.1</c:v>
                </c:pt>
                <c:pt idx="32758">
                  <c:v>0.12</c:v>
                </c:pt>
                <c:pt idx="32759">
                  <c:v>0.14000000000000001</c:v>
                </c:pt>
                <c:pt idx="32760">
                  <c:v>0.16</c:v>
                </c:pt>
                <c:pt idx="32761">
                  <c:v>0.18</c:v>
                </c:pt>
                <c:pt idx="32762">
                  <c:v>0.2</c:v>
                </c:pt>
                <c:pt idx="32763">
                  <c:v>0.22</c:v>
                </c:pt>
                <c:pt idx="32764">
                  <c:v>0.24</c:v>
                </c:pt>
                <c:pt idx="32765">
                  <c:v>0.26</c:v>
                </c:pt>
                <c:pt idx="32766">
                  <c:v>0.28000000000000003</c:v>
                </c:pt>
                <c:pt idx="32767">
                  <c:v>0.3</c:v>
                </c:pt>
                <c:pt idx="32768">
                  <c:v>0.32</c:v>
                </c:pt>
                <c:pt idx="32769">
                  <c:v>0.34</c:v>
                </c:pt>
                <c:pt idx="32770">
                  <c:v>0.36</c:v>
                </c:pt>
                <c:pt idx="32771">
                  <c:v>0.38</c:v>
                </c:pt>
                <c:pt idx="32772">
                  <c:v>0.4</c:v>
                </c:pt>
                <c:pt idx="32773">
                  <c:v>0.42</c:v>
                </c:pt>
                <c:pt idx="32774">
                  <c:v>0.44</c:v>
                </c:pt>
                <c:pt idx="32775">
                  <c:v>0.46</c:v>
                </c:pt>
                <c:pt idx="32776">
                  <c:v>0.48</c:v>
                </c:pt>
                <c:pt idx="32777">
                  <c:v>0.5</c:v>
                </c:pt>
                <c:pt idx="32778">
                  <c:v>0.52</c:v>
                </c:pt>
                <c:pt idx="32779">
                  <c:v>0.54</c:v>
                </c:pt>
                <c:pt idx="32780">
                  <c:v>0.56000000000000005</c:v>
                </c:pt>
                <c:pt idx="32781">
                  <c:v>0.57999999999999996</c:v>
                </c:pt>
                <c:pt idx="32782">
                  <c:v>0.6</c:v>
                </c:pt>
                <c:pt idx="32783">
                  <c:v>0.62</c:v>
                </c:pt>
                <c:pt idx="32784">
                  <c:v>0.64</c:v>
                </c:pt>
                <c:pt idx="32785">
                  <c:v>0.66</c:v>
                </c:pt>
                <c:pt idx="32786">
                  <c:v>0.68</c:v>
                </c:pt>
                <c:pt idx="32787">
                  <c:v>0.7</c:v>
                </c:pt>
                <c:pt idx="32788">
                  <c:v>0.72</c:v>
                </c:pt>
                <c:pt idx="32789">
                  <c:v>0.74</c:v>
                </c:pt>
                <c:pt idx="32790">
                  <c:v>0.76</c:v>
                </c:pt>
                <c:pt idx="32791">
                  <c:v>0.78</c:v>
                </c:pt>
                <c:pt idx="32792">
                  <c:v>0.8</c:v>
                </c:pt>
                <c:pt idx="32793">
                  <c:v>0.82</c:v>
                </c:pt>
                <c:pt idx="32794">
                  <c:v>0.84</c:v>
                </c:pt>
                <c:pt idx="32795">
                  <c:v>0.86</c:v>
                </c:pt>
                <c:pt idx="32796">
                  <c:v>0.88</c:v>
                </c:pt>
                <c:pt idx="32797">
                  <c:v>0.9</c:v>
                </c:pt>
                <c:pt idx="32798">
                  <c:v>0.92</c:v>
                </c:pt>
                <c:pt idx="32799">
                  <c:v>0.94</c:v>
                </c:pt>
                <c:pt idx="32800">
                  <c:v>0.96</c:v>
                </c:pt>
                <c:pt idx="32801">
                  <c:v>0.98</c:v>
                </c:pt>
                <c:pt idx="32802">
                  <c:v>0</c:v>
                </c:pt>
                <c:pt idx="32803">
                  <c:v>1.63934426229508E-2</c:v>
                </c:pt>
                <c:pt idx="32804">
                  <c:v>3.2786885245901599E-2</c:v>
                </c:pt>
                <c:pt idx="32805">
                  <c:v>4.9180327868852403E-2</c:v>
                </c:pt>
                <c:pt idx="32806">
                  <c:v>6.5573770491803199E-2</c:v>
                </c:pt>
                <c:pt idx="32807">
                  <c:v>8.1967213114753995E-2</c:v>
                </c:pt>
                <c:pt idx="32808">
                  <c:v>9.8360655737704902E-2</c:v>
                </c:pt>
                <c:pt idx="32809">
                  <c:v>0.114754098360655</c:v>
                </c:pt>
                <c:pt idx="32810">
                  <c:v>0.13114754098360601</c:v>
                </c:pt>
                <c:pt idx="32811">
                  <c:v>0.14754098360655701</c:v>
                </c:pt>
                <c:pt idx="32812">
                  <c:v>0.16393442622950799</c:v>
                </c:pt>
                <c:pt idx="32813">
                  <c:v>0.18032786885245899</c:v>
                </c:pt>
                <c:pt idx="32814">
                  <c:v>0.196721311475409</c:v>
                </c:pt>
                <c:pt idx="32815">
                  <c:v>0.21311475409836</c:v>
                </c:pt>
                <c:pt idx="32816">
                  <c:v>0.22950819672131101</c:v>
                </c:pt>
                <c:pt idx="32817">
                  <c:v>0.24590163934426201</c:v>
                </c:pt>
                <c:pt idx="32818">
                  <c:v>0.26229508196721302</c:v>
                </c:pt>
                <c:pt idx="32819">
                  <c:v>0.27868852459016302</c:v>
                </c:pt>
                <c:pt idx="32820">
                  <c:v>0.29508196721311403</c:v>
                </c:pt>
                <c:pt idx="32821">
                  <c:v>0.31147540983606498</c:v>
                </c:pt>
                <c:pt idx="32822">
                  <c:v>0.32786885245901598</c:v>
                </c:pt>
                <c:pt idx="32823">
                  <c:v>0.34426229508196698</c:v>
                </c:pt>
                <c:pt idx="32824">
                  <c:v>0.36065573770491799</c:v>
                </c:pt>
                <c:pt idx="32825">
                  <c:v>0.37704918032786799</c:v>
                </c:pt>
                <c:pt idx="32826">
                  <c:v>0.393442622950819</c:v>
                </c:pt>
                <c:pt idx="32827">
                  <c:v>0.40983606557377</c:v>
                </c:pt>
                <c:pt idx="32828">
                  <c:v>0.42622950819672101</c:v>
                </c:pt>
                <c:pt idx="32829">
                  <c:v>0.44262295081967201</c:v>
                </c:pt>
                <c:pt idx="32830">
                  <c:v>0.45901639344262202</c:v>
                </c:pt>
                <c:pt idx="32831">
                  <c:v>0.47540983606557302</c:v>
                </c:pt>
                <c:pt idx="32832">
                  <c:v>0.49180327868852403</c:v>
                </c:pt>
                <c:pt idx="32833">
                  <c:v>0.50819672131147497</c:v>
                </c:pt>
                <c:pt idx="32834">
                  <c:v>0.52459016393442603</c:v>
                </c:pt>
                <c:pt idx="32835">
                  <c:v>0.54098360655737698</c:v>
                </c:pt>
                <c:pt idx="32836">
                  <c:v>0.55737704918032704</c:v>
                </c:pt>
                <c:pt idx="32837">
                  <c:v>0.57377049180327799</c:v>
                </c:pt>
                <c:pt idx="32838">
                  <c:v>0.59016393442622905</c:v>
                </c:pt>
                <c:pt idx="32839">
                  <c:v>0.60655737704918</c:v>
                </c:pt>
                <c:pt idx="32840">
                  <c:v>0.62295081967213095</c:v>
                </c:pt>
                <c:pt idx="32841">
                  <c:v>0.63934426229508201</c:v>
                </c:pt>
                <c:pt idx="32842">
                  <c:v>0.65573770491803196</c:v>
                </c:pt>
                <c:pt idx="32843">
                  <c:v>0.67213114754098302</c:v>
                </c:pt>
                <c:pt idx="32844">
                  <c:v>0.68852459016393397</c:v>
                </c:pt>
                <c:pt idx="32845">
                  <c:v>0.70491803278688503</c:v>
                </c:pt>
                <c:pt idx="32846">
                  <c:v>0.72131147540983598</c:v>
                </c:pt>
                <c:pt idx="32847">
                  <c:v>0.73770491803278604</c:v>
                </c:pt>
                <c:pt idx="32848">
                  <c:v>0.75409836065573699</c:v>
                </c:pt>
                <c:pt idx="32849">
                  <c:v>0.77049180327868805</c:v>
                </c:pt>
                <c:pt idx="32850">
                  <c:v>0.786885245901639</c:v>
                </c:pt>
                <c:pt idx="32851">
                  <c:v>0.80327868852458995</c:v>
                </c:pt>
                <c:pt idx="32852">
                  <c:v>0.81967213114754101</c:v>
                </c:pt>
                <c:pt idx="32853">
                  <c:v>0.83606557377049096</c:v>
                </c:pt>
                <c:pt idx="32854">
                  <c:v>0.85245901639344202</c:v>
                </c:pt>
                <c:pt idx="32855">
                  <c:v>0.86885245901639296</c:v>
                </c:pt>
                <c:pt idx="32856">
                  <c:v>0.88524590163934402</c:v>
                </c:pt>
                <c:pt idx="32857">
                  <c:v>0.90163934426229497</c:v>
                </c:pt>
                <c:pt idx="32858">
                  <c:v>0.91803278688524503</c:v>
                </c:pt>
                <c:pt idx="32859">
                  <c:v>0.93442622950819598</c:v>
                </c:pt>
                <c:pt idx="32860">
                  <c:v>0.95081967213114704</c:v>
                </c:pt>
                <c:pt idx="32861">
                  <c:v>0.96721311475409799</c:v>
                </c:pt>
                <c:pt idx="32862">
                  <c:v>0.98360655737704905</c:v>
                </c:pt>
                <c:pt idx="32863">
                  <c:v>0</c:v>
                </c:pt>
                <c:pt idx="32864">
                  <c:v>2.5000000000000001E-2</c:v>
                </c:pt>
                <c:pt idx="32865">
                  <c:v>0.05</c:v>
                </c:pt>
                <c:pt idx="32866">
                  <c:v>7.4999999999999997E-2</c:v>
                </c:pt>
                <c:pt idx="32867">
                  <c:v>0.1</c:v>
                </c:pt>
                <c:pt idx="32868">
                  <c:v>0.125</c:v>
                </c:pt>
                <c:pt idx="32869">
                  <c:v>0.15</c:v>
                </c:pt>
                <c:pt idx="32870">
                  <c:v>0.17499999999999999</c:v>
                </c:pt>
                <c:pt idx="32871">
                  <c:v>0.2</c:v>
                </c:pt>
                <c:pt idx="32872">
                  <c:v>0.22500000000000001</c:v>
                </c:pt>
                <c:pt idx="32873">
                  <c:v>0.25</c:v>
                </c:pt>
                <c:pt idx="32874">
                  <c:v>0.27500000000000002</c:v>
                </c:pt>
                <c:pt idx="32875">
                  <c:v>0.3</c:v>
                </c:pt>
                <c:pt idx="32876">
                  <c:v>0.32500000000000001</c:v>
                </c:pt>
                <c:pt idx="32877">
                  <c:v>0.35</c:v>
                </c:pt>
                <c:pt idx="32878">
                  <c:v>0.375</c:v>
                </c:pt>
                <c:pt idx="32879">
                  <c:v>0.4</c:v>
                </c:pt>
                <c:pt idx="32880">
                  <c:v>0.42499999999999999</c:v>
                </c:pt>
                <c:pt idx="32881">
                  <c:v>0.45</c:v>
                </c:pt>
                <c:pt idx="32882">
                  <c:v>0.47499999999999998</c:v>
                </c:pt>
                <c:pt idx="32883">
                  <c:v>0.5</c:v>
                </c:pt>
                <c:pt idx="32884">
                  <c:v>0.52500000000000002</c:v>
                </c:pt>
                <c:pt idx="32885">
                  <c:v>0.55000000000000004</c:v>
                </c:pt>
                <c:pt idx="32886">
                  <c:v>0.57499999999999996</c:v>
                </c:pt>
                <c:pt idx="32887">
                  <c:v>0.6</c:v>
                </c:pt>
                <c:pt idx="32888">
                  <c:v>0.625</c:v>
                </c:pt>
                <c:pt idx="32889">
                  <c:v>0.65</c:v>
                </c:pt>
                <c:pt idx="32890">
                  <c:v>0.67500000000000004</c:v>
                </c:pt>
                <c:pt idx="32891">
                  <c:v>0.7</c:v>
                </c:pt>
                <c:pt idx="32892">
                  <c:v>0.72499999999999998</c:v>
                </c:pt>
                <c:pt idx="32893">
                  <c:v>0.75</c:v>
                </c:pt>
                <c:pt idx="32894">
                  <c:v>0.77500000000000002</c:v>
                </c:pt>
                <c:pt idx="32895">
                  <c:v>0.8</c:v>
                </c:pt>
                <c:pt idx="32896">
                  <c:v>0.82499999999999996</c:v>
                </c:pt>
                <c:pt idx="32897">
                  <c:v>0.85</c:v>
                </c:pt>
                <c:pt idx="32898">
                  <c:v>0.875</c:v>
                </c:pt>
                <c:pt idx="32899">
                  <c:v>0.9</c:v>
                </c:pt>
                <c:pt idx="32900">
                  <c:v>0.92500000000000004</c:v>
                </c:pt>
                <c:pt idx="32901">
                  <c:v>0.95</c:v>
                </c:pt>
                <c:pt idx="32902">
                  <c:v>0.97499999999999998</c:v>
                </c:pt>
                <c:pt idx="32903">
                  <c:v>0</c:v>
                </c:pt>
                <c:pt idx="32904">
                  <c:v>2.7027027027027001E-2</c:v>
                </c:pt>
                <c:pt idx="32905">
                  <c:v>5.4054054054054002E-2</c:v>
                </c:pt>
                <c:pt idx="32906">
                  <c:v>8.1081081081081002E-2</c:v>
                </c:pt>
                <c:pt idx="32907">
                  <c:v>0.108108108108108</c:v>
                </c:pt>
                <c:pt idx="32908">
                  <c:v>0.135135135135135</c:v>
                </c:pt>
                <c:pt idx="32909">
                  <c:v>0.162162162162162</c:v>
                </c:pt>
                <c:pt idx="32910">
                  <c:v>0.18918918918918901</c:v>
                </c:pt>
                <c:pt idx="32911">
                  <c:v>0.21621621621621601</c:v>
                </c:pt>
                <c:pt idx="32912">
                  <c:v>0.24324324324324301</c:v>
                </c:pt>
                <c:pt idx="32913">
                  <c:v>0.27027027027027001</c:v>
                </c:pt>
                <c:pt idx="32914">
                  <c:v>0.29729729729729698</c:v>
                </c:pt>
                <c:pt idx="32915">
                  <c:v>0.32432432432432401</c:v>
                </c:pt>
                <c:pt idx="32916">
                  <c:v>0.35135135135135098</c:v>
                </c:pt>
                <c:pt idx="32917">
                  <c:v>0.37837837837837801</c:v>
                </c:pt>
                <c:pt idx="32918">
                  <c:v>0.40540540540540498</c:v>
                </c:pt>
                <c:pt idx="32919">
                  <c:v>0.43243243243243201</c:v>
                </c:pt>
                <c:pt idx="32920">
                  <c:v>0.45945945945945899</c:v>
                </c:pt>
                <c:pt idx="32921">
                  <c:v>0.48648648648648601</c:v>
                </c:pt>
                <c:pt idx="32922">
                  <c:v>0.51351351351351304</c:v>
                </c:pt>
                <c:pt idx="32923">
                  <c:v>0.54054054054054002</c:v>
                </c:pt>
                <c:pt idx="32924">
                  <c:v>0.56756756756756699</c:v>
                </c:pt>
                <c:pt idx="32925">
                  <c:v>0.59459459459459396</c:v>
                </c:pt>
                <c:pt idx="32926">
                  <c:v>0.62162162162162105</c:v>
                </c:pt>
                <c:pt idx="32927">
                  <c:v>0.64864864864864802</c:v>
                </c:pt>
                <c:pt idx="32928">
                  <c:v>0.67567567567567499</c:v>
                </c:pt>
                <c:pt idx="32929">
                  <c:v>0.70270270270270196</c:v>
                </c:pt>
                <c:pt idx="32930">
                  <c:v>0.72972972972972905</c:v>
                </c:pt>
                <c:pt idx="32931">
                  <c:v>0.75675675675675602</c:v>
                </c:pt>
                <c:pt idx="32932">
                  <c:v>0.78378378378378299</c:v>
                </c:pt>
                <c:pt idx="32933">
                  <c:v>0.81081081081080997</c:v>
                </c:pt>
                <c:pt idx="32934">
                  <c:v>0.83783783783783705</c:v>
                </c:pt>
                <c:pt idx="32935">
                  <c:v>0.86486486486486402</c:v>
                </c:pt>
                <c:pt idx="32936">
                  <c:v>0.891891891891891</c:v>
                </c:pt>
                <c:pt idx="32937">
                  <c:v>0.91891891891891897</c:v>
                </c:pt>
                <c:pt idx="32938">
                  <c:v>0.94594594594594505</c:v>
                </c:pt>
                <c:pt idx="32939">
                  <c:v>0.97297297297297303</c:v>
                </c:pt>
                <c:pt idx="32940">
                  <c:v>0</c:v>
                </c:pt>
                <c:pt idx="32941">
                  <c:v>1.72413793103448E-2</c:v>
                </c:pt>
                <c:pt idx="32942">
                  <c:v>3.4482758620689599E-2</c:v>
                </c:pt>
                <c:pt idx="32943">
                  <c:v>5.1724137931034399E-2</c:v>
                </c:pt>
                <c:pt idx="32944">
                  <c:v>6.8965517241379296E-2</c:v>
                </c:pt>
                <c:pt idx="32945">
                  <c:v>8.6206896551724102E-2</c:v>
                </c:pt>
                <c:pt idx="32946">
                  <c:v>0.10344827586206801</c:v>
                </c:pt>
                <c:pt idx="32947">
                  <c:v>0.12068965517241299</c:v>
                </c:pt>
                <c:pt idx="32948">
                  <c:v>0.13793103448275801</c:v>
                </c:pt>
                <c:pt idx="32949">
                  <c:v>0.15517241379310301</c:v>
                </c:pt>
                <c:pt idx="32950">
                  <c:v>0.17241379310344801</c:v>
                </c:pt>
                <c:pt idx="32951">
                  <c:v>0.18965517241379301</c:v>
                </c:pt>
                <c:pt idx="32952">
                  <c:v>0.20689655172413701</c:v>
                </c:pt>
                <c:pt idx="32953">
                  <c:v>0.22413793103448201</c:v>
                </c:pt>
                <c:pt idx="32954">
                  <c:v>0.24137931034482701</c:v>
                </c:pt>
                <c:pt idx="32955">
                  <c:v>0.25862068965517199</c:v>
                </c:pt>
                <c:pt idx="32956">
                  <c:v>0.27586206896551702</c:v>
                </c:pt>
                <c:pt idx="32957">
                  <c:v>0.29310344827586199</c:v>
                </c:pt>
                <c:pt idx="32958">
                  <c:v>0.31034482758620602</c:v>
                </c:pt>
                <c:pt idx="32959">
                  <c:v>0.32758620689655099</c:v>
                </c:pt>
                <c:pt idx="32960">
                  <c:v>0.34482758620689602</c:v>
                </c:pt>
                <c:pt idx="32961">
                  <c:v>0.36206896551724099</c:v>
                </c:pt>
                <c:pt idx="32962">
                  <c:v>0.37931034482758602</c:v>
                </c:pt>
                <c:pt idx="32963">
                  <c:v>0.39655172413793099</c:v>
                </c:pt>
                <c:pt idx="32964">
                  <c:v>0.41379310344827502</c:v>
                </c:pt>
                <c:pt idx="32965">
                  <c:v>0.43103448275862</c:v>
                </c:pt>
                <c:pt idx="32966">
                  <c:v>0.44827586206896503</c:v>
                </c:pt>
                <c:pt idx="32967">
                  <c:v>0.46551724137931</c:v>
                </c:pt>
                <c:pt idx="32968">
                  <c:v>0.48275862068965503</c:v>
                </c:pt>
                <c:pt idx="32969">
                  <c:v>0.5</c:v>
                </c:pt>
                <c:pt idx="32970">
                  <c:v>0.51724137931034397</c:v>
                </c:pt>
                <c:pt idx="32971">
                  <c:v>0.53448275862068895</c:v>
                </c:pt>
                <c:pt idx="32972">
                  <c:v>0.55172413793103403</c:v>
                </c:pt>
                <c:pt idx="32973">
                  <c:v>0.568965517241379</c:v>
                </c:pt>
                <c:pt idx="32974">
                  <c:v>0.58620689655172398</c:v>
                </c:pt>
                <c:pt idx="32975">
                  <c:v>0.60344827586206895</c:v>
                </c:pt>
                <c:pt idx="32976">
                  <c:v>0.62068965517241304</c:v>
                </c:pt>
                <c:pt idx="32977">
                  <c:v>0.63793103448275801</c:v>
                </c:pt>
                <c:pt idx="32978">
                  <c:v>0.65517241379310298</c:v>
                </c:pt>
                <c:pt idx="32979">
                  <c:v>0.67241379310344795</c:v>
                </c:pt>
                <c:pt idx="32980">
                  <c:v>0.68965517241379304</c:v>
                </c:pt>
                <c:pt idx="32981">
                  <c:v>0.70689655172413701</c:v>
                </c:pt>
                <c:pt idx="32982">
                  <c:v>0.72413793103448199</c:v>
                </c:pt>
                <c:pt idx="32983">
                  <c:v>0.74137931034482696</c:v>
                </c:pt>
                <c:pt idx="32984">
                  <c:v>0.75862068965517204</c:v>
                </c:pt>
                <c:pt idx="32985">
                  <c:v>0.77586206896551702</c:v>
                </c:pt>
                <c:pt idx="32986">
                  <c:v>0.79310344827586199</c:v>
                </c:pt>
                <c:pt idx="32987">
                  <c:v>0.81034482758620596</c:v>
                </c:pt>
                <c:pt idx="32988">
                  <c:v>0.82758620689655105</c:v>
                </c:pt>
                <c:pt idx="32989">
                  <c:v>0.84482758620689602</c:v>
                </c:pt>
                <c:pt idx="32990">
                  <c:v>0.86206896551724099</c:v>
                </c:pt>
                <c:pt idx="32991">
                  <c:v>0.87931034482758597</c:v>
                </c:pt>
                <c:pt idx="32992">
                  <c:v>0.89655172413793105</c:v>
                </c:pt>
                <c:pt idx="32993">
                  <c:v>0.91379310344827502</c:v>
                </c:pt>
                <c:pt idx="32994">
                  <c:v>0.93103448275862</c:v>
                </c:pt>
                <c:pt idx="32995">
                  <c:v>0.94827586206896497</c:v>
                </c:pt>
                <c:pt idx="32996">
                  <c:v>0.96551724137931005</c:v>
                </c:pt>
                <c:pt idx="32997">
                  <c:v>0.98275862068965503</c:v>
                </c:pt>
                <c:pt idx="32998">
                  <c:v>0</c:v>
                </c:pt>
                <c:pt idx="32999">
                  <c:v>1.53846153846153E-2</c:v>
                </c:pt>
                <c:pt idx="33000">
                  <c:v>3.0769230769230702E-2</c:v>
                </c:pt>
                <c:pt idx="33001">
                  <c:v>4.6153846153846101E-2</c:v>
                </c:pt>
                <c:pt idx="33002">
                  <c:v>6.15384615384615E-2</c:v>
                </c:pt>
                <c:pt idx="33003">
                  <c:v>7.69230769230769E-2</c:v>
                </c:pt>
                <c:pt idx="33004">
                  <c:v>9.2307692307692299E-2</c:v>
                </c:pt>
                <c:pt idx="33005">
                  <c:v>0.107692307692307</c:v>
                </c:pt>
                <c:pt idx="33006">
                  <c:v>0.123076923076923</c:v>
                </c:pt>
                <c:pt idx="33007">
                  <c:v>0.138461538461538</c:v>
                </c:pt>
                <c:pt idx="33008">
                  <c:v>0.15384615384615299</c:v>
                </c:pt>
                <c:pt idx="33009">
                  <c:v>0.16923076923076899</c:v>
                </c:pt>
                <c:pt idx="33010">
                  <c:v>0.18461538461538399</c:v>
                </c:pt>
                <c:pt idx="33011">
                  <c:v>0.2</c:v>
                </c:pt>
                <c:pt idx="33012">
                  <c:v>0.21538461538461501</c:v>
                </c:pt>
                <c:pt idx="33013">
                  <c:v>0.23076923076923</c:v>
                </c:pt>
                <c:pt idx="33014">
                  <c:v>0.246153846153846</c:v>
                </c:pt>
                <c:pt idx="33015">
                  <c:v>0.261538461538461</c:v>
                </c:pt>
                <c:pt idx="33016">
                  <c:v>0.27692307692307599</c:v>
                </c:pt>
                <c:pt idx="33017">
                  <c:v>0.29230769230769199</c:v>
                </c:pt>
                <c:pt idx="33018">
                  <c:v>0.30769230769230699</c:v>
                </c:pt>
                <c:pt idx="33019">
                  <c:v>0.32307692307692298</c:v>
                </c:pt>
                <c:pt idx="33020">
                  <c:v>0.33846153846153798</c:v>
                </c:pt>
                <c:pt idx="33021">
                  <c:v>0.35384615384615298</c:v>
                </c:pt>
                <c:pt idx="33022">
                  <c:v>0.36923076923076897</c:v>
                </c:pt>
                <c:pt idx="33023">
                  <c:v>0.38461538461538403</c:v>
                </c:pt>
                <c:pt idx="33024">
                  <c:v>0.4</c:v>
                </c:pt>
                <c:pt idx="33025">
                  <c:v>0.41538461538461502</c:v>
                </c:pt>
                <c:pt idx="33026">
                  <c:v>0.43076923076923002</c:v>
                </c:pt>
                <c:pt idx="33027">
                  <c:v>0.44615384615384601</c:v>
                </c:pt>
                <c:pt idx="33028">
                  <c:v>0.46153846153846101</c:v>
                </c:pt>
                <c:pt idx="33029">
                  <c:v>0.47692307692307601</c:v>
                </c:pt>
                <c:pt idx="33030">
                  <c:v>0.492307692307692</c:v>
                </c:pt>
                <c:pt idx="33031">
                  <c:v>0.507692307692307</c:v>
                </c:pt>
                <c:pt idx="33032">
                  <c:v>0.52307692307692299</c:v>
                </c:pt>
                <c:pt idx="33033">
                  <c:v>0.53846153846153799</c:v>
                </c:pt>
                <c:pt idx="33034">
                  <c:v>0.55384615384615299</c:v>
                </c:pt>
                <c:pt idx="33035">
                  <c:v>0.56923076923076898</c:v>
                </c:pt>
                <c:pt idx="33036">
                  <c:v>0.58461538461538398</c:v>
                </c:pt>
                <c:pt idx="33037">
                  <c:v>0.6</c:v>
                </c:pt>
                <c:pt idx="33038">
                  <c:v>0.61538461538461497</c:v>
                </c:pt>
                <c:pt idx="33039">
                  <c:v>0.63076923076922997</c:v>
                </c:pt>
                <c:pt idx="33040">
                  <c:v>0.64615384615384597</c:v>
                </c:pt>
                <c:pt idx="33041">
                  <c:v>0.66153846153846096</c:v>
                </c:pt>
                <c:pt idx="33042">
                  <c:v>0.67692307692307696</c:v>
                </c:pt>
                <c:pt idx="33043">
                  <c:v>0.69230769230769196</c:v>
                </c:pt>
                <c:pt idx="33044">
                  <c:v>0.70769230769230695</c:v>
                </c:pt>
                <c:pt idx="33045">
                  <c:v>0.72307692307692295</c:v>
                </c:pt>
                <c:pt idx="33046">
                  <c:v>0.73846153846153795</c:v>
                </c:pt>
                <c:pt idx="33047">
                  <c:v>0.75384615384615306</c:v>
                </c:pt>
                <c:pt idx="33048">
                  <c:v>0.76923076923076905</c:v>
                </c:pt>
                <c:pt idx="33049">
                  <c:v>0.78461538461538405</c:v>
                </c:pt>
                <c:pt idx="33050">
                  <c:v>0.8</c:v>
                </c:pt>
                <c:pt idx="33051">
                  <c:v>0.81538461538461504</c:v>
                </c:pt>
                <c:pt idx="33052">
                  <c:v>0.83076923076923004</c:v>
                </c:pt>
                <c:pt idx="33053">
                  <c:v>0.84615384615384603</c:v>
                </c:pt>
                <c:pt idx="33054">
                  <c:v>0.86153846153846103</c:v>
                </c:pt>
                <c:pt idx="33055">
                  <c:v>0.87692307692307603</c:v>
                </c:pt>
                <c:pt idx="33056">
                  <c:v>0.89230769230769202</c:v>
                </c:pt>
                <c:pt idx="33057">
                  <c:v>0.90769230769230702</c:v>
                </c:pt>
                <c:pt idx="33058">
                  <c:v>0.92307692307692302</c:v>
                </c:pt>
                <c:pt idx="33059">
                  <c:v>0.93846153846153801</c:v>
                </c:pt>
                <c:pt idx="33060">
                  <c:v>0.95384615384615301</c:v>
                </c:pt>
                <c:pt idx="33061">
                  <c:v>0.96923076923076901</c:v>
                </c:pt>
                <c:pt idx="33062">
                  <c:v>0.984615384615384</c:v>
                </c:pt>
                <c:pt idx="33063">
                  <c:v>0</c:v>
                </c:pt>
                <c:pt idx="33064">
                  <c:v>1.6129032258064498E-2</c:v>
                </c:pt>
                <c:pt idx="33065">
                  <c:v>3.2258064516128997E-2</c:v>
                </c:pt>
                <c:pt idx="33066">
                  <c:v>4.8387096774193498E-2</c:v>
                </c:pt>
                <c:pt idx="33067">
                  <c:v>6.4516129032257993E-2</c:v>
                </c:pt>
                <c:pt idx="33068">
                  <c:v>8.0645161290322495E-2</c:v>
                </c:pt>
                <c:pt idx="33069">
                  <c:v>9.6774193548387094E-2</c:v>
                </c:pt>
                <c:pt idx="33070">
                  <c:v>0.112903225806451</c:v>
                </c:pt>
                <c:pt idx="33071">
                  <c:v>0.12903225806451599</c:v>
                </c:pt>
                <c:pt idx="33072">
                  <c:v>0.14516129032257999</c:v>
                </c:pt>
                <c:pt idx="33073">
                  <c:v>0.16129032258064499</c:v>
                </c:pt>
                <c:pt idx="33074">
                  <c:v>0.17741935483870899</c:v>
                </c:pt>
                <c:pt idx="33075">
                  <c:v>0.19354838709677399</c:v>
                </c:pt>
                <c:pt idx="33076">
                  <c:v>0.209677419354838</c:v>
                </c:pt>
                <c:pt idx="33077">
                  <c:v>0.225806451612903</c:v>
                </c:pt>
                <c:pt idx="33078">
                  <c:v>0.241935483870967</c:v>
                </c:pt>
                <c:pt idx="33079">
                  <c:v>0.25806451612903197</c:v>
                </c:pt>
                <c:pt idx="33080">
                  <c:v>0.27419354838709598</c:v>
                </c:pt>
                <c:pt idx="33081">
                  <c:v>0.29032258064516098</c:v>
                </c:pt>
                <c:pt idx="33082">
                  <c:v>0.30645161290322498</c:v>
                </c:pt>
                <c:pt idx="33083">
                  <c:v>0.32258064516128998</c:v>
                </c:pt>
                <c:pt idx="33084">
                  <c:v>0.33870967741935398</c:v>
                </c:pt>
                <c:pt idx="33085">
                  <c:v>0.35483870967741898</c:v>
                </c:pt>
                <c:pt idx="33086">
                  <c:v>0.37096774193548299</c:v>
                </c:pt>
                <c:pt idx="33087">
                  <c:v>0.38709677419354799</c:v>
                </c:pt>
                <c:pt idx="33088">
                  <c:v>0.40322580645161199</c:v>
                </c:pt>
                <c:pt idx="33089">
                  <c:v>0.41935483870967699</c:v>
                </c:pt>
                <c:pt idx="33090">
                  <c:v>0.43548387096774099</c:v>
                </c:pt>
                <c:pt idx="33091">
                  <c:v>0.45161290322580599</c:v>
                </c:pt>
                <c:pt idx="33092">
                  <c:v>0.46774193548387</c:v>
                </c:pt>
                <c:pt idx="33093">
                  <c:v>0.483870967741935</c:v>
                </c:pt>
                <c:pt idx="33094">
                  <c:v>0.5</c:v>
                </c:pt>
                <c:pt idx="33095">
                  <c:v>0.51612903225806395</c:v>
                </c:pt>
                <c:pt idx="33096">
                  <c:v>0.532258064516129</c:v>
                </c:pt>
                <c:pt idx="33097">
                  <c:v>0.54838709677419295</c:v>
                </c:pt>
                <c:pt idx="33098">
                  <c:v>0.56451612903225801</c:v>
                </c:pt>
                <c:pt idx="33099">
                  <c:v>0.58064516129032195</c:v>
                </c:pt>
                <c:pt idx="33100">
                  <c:v>0.59677419354838701</c:v>
                </c:pt>
                <c:pt idx="33101">
                  <c:v>0.61290322580645096</c:v>
                </c:pt>
                <c:pt idx="33102">
                  <c:v>0.62903225806451601</c:v>
                </c:pt>
                <c:pt idx="33103">
                  <c:v>0.64516129032257996</c:v>
                </c:pt>
                <c:pt idx="33104">
                  <c:v>0.66129032258064502</c:v>
                </c:pt>
                <c:pt idx="33105">
                  <c:v>0.67741935483870896</c:v>
                </c:pt>
                <c:pt idx="33106">
                  <c:v>0.69354838709677402</c:v>
                </c:pt>
                <c:pt idx="33107">
                  <c:v>0.70967741935483797</c:v>
                </c:pt>
                <c:pt idx="33108">
                  <c:v>0.72580645161290303</c:v>
                </c:pt>
                <c:pt idx="33109">
                  <c:v>0.74193548387096697</c:v>
                </c:pt>
                <c:pt idx="33110">
                  <c:v>0.75806451612903203</c:v>
                </c:pt>
                <c:pt idx="33111">
                  <c:v>0.77419354838709598</c:v>
                </c:pt>
                <c:pt idx="33112">
                  <c:v>0.79032258064516103</c:v>
                </c:pt>
                <c:pt idx="33113">
                  <c:v>0.80645161290322498</c:v>
                </c:pt>
                <c:pt idx="33114">
                  <c:v>0.82258064516129004</c:v>
                </c:pt>
                <c:pt idx="33115">
                  <c:v>0.83870967741935398</c:v>
                </c:pt>
                <c:pt idx="33116">
                  <c:v>0.85483870967741904</c:v>
                </c:pt>
                <c:pt idx="33117">
                  <c:v>0.87096774193548299</c:v>
                </c:pt>
                <c:pt idx="33118">
                  <c:v>0.88709677419354804</c:v>
                </c:pt>
                <c:pt idx="33119">
                  <c:v>0.90322580645161199</c:v>
                </c:pt>
                <c:pt idx="33120">
                  <c:v>0.91935483870967705</c:v>
                </c:pt>
                <c:pt idx="33121">
                  <c:v>0.93548387096774099</c:v>
                </c:pt>
                <c:pt idx="33122">
                  <c:v>0.95161290322580605</c:v>
                </c:pt>
                <c:pt idx="33123">
                  <c:v>0.967741935483871</c:v>
                </c:pt>
                <c:pt idx="33124">
                  <c:v>0.98387096774193505</c:v>
                </c:pt>
                <c:pt idx="33125">
                  <c:v>0</c:v>
                </c:pt>
                <c:pt idx="33126">
                  <c:v>1.4084507042253501E-2</c:v>
                </c:pt>
                <c:pt idx="33127">
                  <c:v>2.8169014084507001E-2</c:v>
                </c:pt>
                <c:pt idx="33128">
                  <c:v>4.22535211267605E-2</c:v>
                </c:pt>
                <c:pt idx="33129">
                  <c:v>5.6338028169014003E-2</c:v>
                </c:pt>
                <c:pt idx="33130">
                  <c:v>7.0422535211267595E-2</c:v>
                </c:pt>
                <c:pt idx="33131">
                  <c:v>8.4507042253521097E-2</c:v>
                </c:pt>
                <c:pt idx="33132">
                  <c:v>9.85915492957746E-2</c:v>
                </c:pt>
                <c:pt idx="33133">
                  <c:v>0.11267605633802801</c:v>
                </c:pt>
                <c:pt idx="33134">
                  <c:v>0.12676056338028099</c:v>
                </c:pt>
                <c:pt idx="33135">
                  <c:v>0.140845070422535</c:v>
                </c:pt>
                <c:pt idx="33136">
                  <c:v>0.154929577464788</c:v>
                </c:pt>
                <c:pt idx="33137">
                  <c:v>0.169014084507042</c:v>
                </c:pt>
                <c:pt idx="33138">
                  <c:v>0.183098591549295</c:v>
                </c:pt>
                <c:pt idx="33139">
                  <c:v>0.19718309859154901</c:v>
                </c:pt>
                <c:pt idx="33140">
                  <c:v>0.21126760563380201</c:v>
                </c:pt>
                <c:pt idx="33141">
                  <c:v>0.22535211267605601</c:v>
                </c:pt>
                <c:pt idx="33142">
                  <c:v>0.23943661971830901</c:v>
                </c:pt>
                <c:pt idx="33143">
                  <c:v>0.25352112676056299</c:v>
                </c:pt>
                <c:pt idx="33144">
                  <c:v>0.26760563380281599</c:v>
                </c:pt>
                <c:pt idx="33145">
                  <c:v>0.28169014084506999</c:v>
                </c:pt>
                <c:pt idx="33146">
                  <c:v>0.29577464788732299</c:v>
                </c:pt>
                <c:pt idx="33147">
                  <c:v>0.309859154929577</c:v>
                </c:pt>
                <c:pt idx="33148">
                  <c:v>0.323943661971831</c:v>
                </c:pt>
                <c:pt idx="33149">
                  <c:v>0.338028169014084</c:v>
                </c:pt>
                <c:pt idx="33150">
                  <c:v>0.352112676056338</c:v>
                </c:pt>
                <c:pt idx="33151">
                  <c:v>0.36619718309859101</c:v>
                </c:pt>
                <c:pt idx="33152">
                  <c:v>0.38028169014084501</c:v>
                </c:pt>
                <c:pt idx="33153">
                  <c:v>0.39436619718309801</c:v>
                </c:pt>
                <c:pt idx="33154">
                  <c:v>0.40845070422535201</c:v>
                </c:pt>
                <c:pt idx="33155">
                  <c:v>0.42253521126760502</c:v>
                </c:pt>
                <c:pt idx="33156">
                  <c:v>0.43661971830985902</c:v>
                </c:pt>
                <c:pt idx="33157">
                  <c:v>0.45070422535211202</c:v>
                </c:pt>
                <c:pt idx="33158">
                  <c:v>0.46478873239436602</c:v>
                </c:pt>
                <c:pt idx="33159">
                  <c:v>0.47887323943661902</c:v>
                </c:pt>
                <c:pt idx="33160">
                  <c:v>0.49295774647887303</c:v>
                </c:pt>
                <c:pt idx="33161">
                  <c:v>0.50704225352112597</c:v>
                </c:pt>
                <c:pt idx="33162">
                  <c:v>0.52112676056338003</c:v>
                </c:pt>
                <c:pt idx="33163">
                  <c:v>0.53521126760563298</c:v>
                </c:pt>
                <c:pt idx="33164">
                  <c:v>0.54929577464788704</c:v>
                </c:pt>
                <c:pt idx="33165">
                  <c:v>0.56338028169013998</c:v>
                </c:pt>
                <c:pt idx="33166">
                  <c:v>0.57746478873239404</c:v>
                </c:pt>
                <c:pt idx="33167">
                  <c:v>0.59154929577464699</c:v>
                </c:pt>
                <c:pt idx="33168">
                  <c:v>0.60563380281690105</c:v>
                </c:pt>
                <c:pt idx="33169">
                  <c:v>0.61971830985915399</c:v>
                </c:pt>
                <c:pt idx="33170">
                  <c:v>0.63380281690140805</c:v>
                </c:pt>
                <c:pt idx="33171">
                  <c:v>0.647887323943662</c:v>
                </c:pt>
                <c:pt idx="33172">
                  <c:v>0.66197183098591506</c:v>
                </c:pt>
                <c:pt idx="33173">
                  <c:v>0.676056338028169</c:v>
                </c:pt>
                <c:pt idx="33174">
                  <c:v>0.69014084507042195</c:v>
                </c:pt>
                <c:pt idx="33175">
                  <c:v>0.70422535211267601</c:v>
                </c:pt>
                <c:pt idx="33176">
                  <c:v>0.71830985915492895</c:v>
                </c:pt>
                <c:pt idx="33177">
                  <c:v>0.73239436619718301</c:v>
                </c:pt>
                <c:pt idx="33178">
                  <c:v>0.74647887323943596</c:v>
                </c:pt>
                <c:pt idx="33179">
                  <c:v>0.76056338028169002</c:v>
                </c:pt>
                <c:pt idx="33180">
                  <c:v>0.77464788732394296</c:v>
                </c:pt>
                <c:pt idx="33181">
                  <c:v>0.78873239436619702</c:v>
                </c:pt>
                <c:pt idx="33182">
                  <c:v>0.80281690140844997</c:v>
                </c:pt>
                <c:pt idx="33183">
                  <c:v>0.81690140845070403</c:v>
                </c:pt>
                <c:pt idx="33184">
                  <c:v>0.83098591549295697</c:v>
                </c:pt>
                <c:pt idx="33185">
                  <c:v>0.84507042253521103</c:v>
                </c:pt>
                <c:pt idx="33186">
                  <c:v>0.85915492957746398</c:v>
                </c:pt>
                <c:pt idx="33187">
                  <c:v>0.87323943661971803</c:v>
                </c:pt>
                <c:pt idx="33188">
                  <c:v>0.88732394366197098</c:v>
                </c:pt>
                <c:pt idx="33189">
                  <c:v>0.90140845070422504</c:v>
                </c:pt>
                <c:pt idx="33190">
                  <c:v>0.91549295774647799</c:v>
                </c:pt>
                <c:pt idx="33191">
                  <c:v>0.92957746478873204</c:v>
                </c:pt>
                <c:pt idx="33192">
                  <c:v>0.94366197183098499</c:v>
                </c:pt>
                <c:pt idx="33193">
                  <c:v>0.95774647887323905</c:v>
                </c:pt>
                <c:pt idx="33194">
                  <c:v>0.971830985915493</c:v>
                </c:pt>
                <c:pt idx="33195">
                  <c:v>0.98591549295774605</c:v>
                </c:pt>
                <c:pt idx="33196">
                  <c:v>0</c:v>
                </c:pt>
                <c:pt idx="33197">
                  <c:v>1.3157894736842099E-2</c:v>
                </c:pt>
                <c:pt idx="33198">
                  <c:v>2.6315789473684199E-2</c:v>
                </c:pt>
                <c:pt idx="33199">
                  <c:v>3.94736842105263E-2</c:v>
                </c:pt>
                <c:pt idx="33200">
                  <c:v>5.2631578947368397E-2</c:v>
                </c:pt>
                <c:pt idx="33201">
                  <c:v>6.5789473684210495E-2</c:v>
                </c:pt>
                <c:pt idx="33202">
                  <c:v>7.8947368421052599E-2</c:v>
                </c:pt>
                <c:pt idx="33203">
                  <c:v>9.2105263157894704E-2</c:v>
                </c:pt>
                <c:pt idx="33204">
                  <c:v>0.105263157894736</c:v>
                </c:pt>
                <c:pt idx="33205">
                  <c:v>0.118421052631578</c:v>
                </c:pt>
                <c:pt idx="33206">
                  <c:v>0.13157894736842099</c:v>
                </c:pt>
                <c:pt idx="33207">
                  <c:v>0.144736842105263</c:v>
                </c:pt>
                <c:pt idx="33208">
                  <c:v>0.157894736842105</c:v>
                </c:pt>
                <c:pt idx="33209">
                  <c:v>0.17105263157894701</c:v>
                </c:pt>
                <c:pt idx="33210">
                  <c:v>0.18421052631578899</c:v>
                </c:pt>
                <c:pt idx="33211">
                  <c:v>0.197368421052631</c:v>
                </c:pt>
                <c:pt idx="33212">
                  <c:v>0.21052631578947301</c:v>
                </c:pt>
                <c:pt idx="33213">
                  <c:v>0.22368421052631501</c:v>
                </c:pt>
                <c:pt idx="33214">
                  <c:v>0.23684210526315699</c:v>
                </c:pt>
                <c:pt idx="33215">
                  <c:v>0.25</c:v>
                </c:pt>
                <c:pt idx="33216">
                  <c:v>0.26315789473684198</c:v>
                </c:pt>
                <c:pt idx="33217">
                  <c:v>0.27631578947368401</c:v>
                </c:pt>
                <c:pt idx="33218">
                  <c:v>0.28947368421052599</c:v>
                </c:pt>
                <c:pt idx="33219">
                  <c:v>0.30263157894736797</c:v>
                </c:pt>
                <c:pt idx="33220">
                  <c:v>0.31578947368421001</c:v>
                </c:pt>
                <c:pt idx="33221">
                  <c:v>0.32894736842105199</c:v>
                </c:pt>
                <c:pt idx="33222">
                  <c:v>0.34210526315789402</c:v>
                </c:pt>
                <c:pt idx="33223">
                  <c:v>0.355263157894736</c:v>
                </c:pt>
                <c:pt idx="33224">
                  <c:v>0.36842105263157798</c:v>
                </c:pt>
                <c:pt idx="33225">
                  <c:v>0.38157894736842102</c:v>
                </c:pt>
                <c:pt idx="33226">
                  <c:v>0.394736842105263</c:v>
                </c:pt>
                <c:pt idx="33227">
                  <c:v>0.40789473684210498</c:v>
                </c:pt>
                <c:pt idx="33228">
                  <c:v>0.42105263157894701</c:v>
                </c:pt>
                <c:pt idx="33229">
                  <c:v>0.43421052631578899</c:v>
                </c:pt>
                <c:pt idx="33230">
                  <c:v>0.44736842105263103</c:v>
                </c:pt>
                <c:pt idx="33231">
                  <c:v>0.46052631578947301</c:v>
                </c:pt>
                <c:pt idx="33232">
                  <c:v>0.47368421052631499</c:v>
                </c:pt>
                <c:pt idx="33233">
                  <c:v>0.48684210526315702</c:v>
                </c:pt>
                <c:pt idx="33234">
                  <c:v>0.5</c:v>
                </c:pt>
                <c:pt idx="33235">
                  <c:v>0.51315789473684204</c:v>
                </c:pt>
                <c:pt idx="33236">
                  <c:v>0.52631578947368396</c:v>
                </c:pt>
                <c:pt idx="33237">
                  <c:v>0.53947368421052599</c:v>
                </c:pt>
                <c:pt idx="33238">
                  <c:v>0.55263157894736803</c:v>
                </c:pt>
                <c:pt idx="33239">
                  <c:v>0.56578947368420995</c:v>
                </c:pt>
                <c:pt idx="33240">
                  <c:v>0.57894736842105199</c:v>
                </c:pt>
                <c:pt idx="33241">
                  <c:v>0.59210526315789402</c:v>
                </c:pt>
                <c:pt idx="33242">
                  <c:v>0.60526315789473595</c:v>
                </c:pt>
                <c:pt idx="33243">
                  <c:v>0.61842105263157898</c:v>
                </c:pt>
                <c:pt idx="33244">
                  <c:v>0.63157894736842102</c:v>
                </c:pt>
                <c:pt idx="33245">
                  <c:v>0.64473684210526305</c:v>
                </c:pt>
                <c:pt idx="33246">
                  <c:v>0.65789473684210498</c:v>
                </c:pt>
                <c:pt idx="33247">
                  <c:v>0.67105263157894701</c:v>
                </c:pt>
                <c:pt idx="33248">
                  <c:v>0.68421052631578905</c:v>
                </c:pt>
                <c:pt idx="33249">
                  <c:v>0.69736842105263097</c:v>
                </c:pt>
                <c:pt idx="33250">
                  <c:v>0.71052631578947301</c:v>
                </c:pt>
                <c:pt idx="33251">
                  <c:v>0.72368421052631504</c:v>
                </c:pt>
                <c:pt idx="33252">
                  <c:v>0.73684210526315697</c:v>
                </c:pt>
                <c:pt idx="33253">
                  <c:v>0.75</c:v>
                </c:pt>
                <c:pt idx="33254">
                  <c:v>0.76315789473684204</c:v>
                </c:pt>
                <c:pt idx="33255">
                  <c:v>0.77631578947368396</c:v>
                </c:pt>
                <c:pt idx="33256">
                  <c:v>0.78947368421052599</c:v>
                </c:pt>
                <c:pt idx="33257">
                  <c:v>0.80263157894736803</c:v>
                </c:pt>
                <c:pt idx="33258">
                  <c:v>0.81578947368420995</c:v>
                </c:pt>
                <c:pt idx="33259">
                  <c:v>0.82894736842105199</c:v>
                </c:pt>
                <c:pt idx="33260">
                  <c:v>0.84210526315789402</c:v>
                </c:pt>
                <c:pt idx="33261">
                  <c:v>0.85526315789473595</c:v>
                </c:pt>
                <c:pt idx="33262">
                  <c:v>0.86842105263157898</c:v>
                </c:pt>
                <c:pt idx="33263">
                  <c:v>0.88157894736842102</c:v>
                </c:pt>
                <c:pt idx="33264">
                  <c:v>0.89473684210526305</c:v>
                </c:pt>
                <c:pt idx="33265">
                  <c:v>0.90789473684210498</c:v>
                </c:pt>
                <c:pt idx="33266">
                  <c:v>0.92105263157894701</c:v>
                </c:pt>
                <c:pt idx="33267">
                  <c:v>0.93421052631578905</c:v>
                </c:pt>
                <c:pt idx="33268">
                  <c:v>0.94736842105263097</c:v>
                </c:pt>
                <c:pt idx="33269">
                  <c:v>0.96052631578947301</c:v>
                </c:pt>
                <c:pt idx="33270">
                  <c:v>0.97368421052631504</c:v>
                </c:pt>
                <c:pt idx="33271">
                  <c:v>0.98684210526315697</c:v>
                </c:pt>
                <c:pt idx="33272">
                  <c:v>0</c:v>
                </c:pt>
                <c:pt idx="33273">
                  <c:v>2.94117647058823E-2</c:v>
                </c:pt>
                <c:pt idx="33274">
                  <c:v>5.8823529411764698E-2</c:v>
                </c:pt>
                <c:pt idx="33275">
                  <c:v>8.8235294117646995E-2</c:v>
                </c:pt>
                <c:pt idx="33276">
                  <c:v>0.11764705882352899</c:v>
                </c:pt>
                <c:pt idx="33277">
                  <c:v>0.14705882352941099</c:v>
                </c:pt>
                <c:pt idx="33278">
                  <c:v>0.17647058823529399</c:v>
                </c:pt>
                <c:pt idx="33279">
                  <c:v>0.20588235294117599</c:v>
                </c:pt>
                <c:pt idx="33280">
                  <c:v>0.23529411764705799</c:v>
                </c:pt>
                <c:pt idx="33281">
                  <c:v>0.26470588235294101</c:v>
                </c:pt>
                <c:pt idx="33282">
                  <c:v>0.29411764705882298</c:v>
                </c:pt>
                <c:pt idx="33283">
                  <c:v>0.32352941176470501</c:v>
                </c:pt>
                <c:pt idx="33284">
                  <c:v>0.35294117647058798</c:v>
                </c:pt>
                <c:pt idx="33285">
                  <c:v>0.38235294117647001</c:v>
                </c:pt>
                <c:pt idx="33286">
                  <c:v>0.41176470588235198</c:v>
                </c:pt>
                <c:pt idx="33287">
                  <c:v>0.441176470588235</c:v>
                </c:pt>
                <c:pt idx="33288">
                  <c:v>0.47058823529411697</c:v>
                </c:pt>
                <c:pt idx="33289">
                  <c:v>0.5</c:v>
                </c:pt>
                <c:pt idx="33290">
                  <c:v>0.52941176470588203</c:v>
                </c:pt>
                <c:pt idx="33291">
                  <c:v>0.55882352941176405</c:v>
                </c:pt>
                <c:pt idx="33292">
                  <c:v>0.58823529411764697</c:v>
                </c:pt>
                <c:pt idx="33293">
                  <c:v>0.61764705882352899</c:v>
                </c:pt>
                <c:pt idx="33294">
                  <c:v>0.64705882352941102</c:v>
                </c:pt>
                <c:pt idx="33295">
                  <c:v>0.67647058823529405</c:v>
                </c:pt>
                <c:pt idx="33296">
                  <c:v>0.70588235294117596</c:v>
                </c:pt>
                <c:pt idx="33297">
                  <c:v>0.73529411764705799</c:v>
                </c:pt>
                <c:pt idx="33298">
                  <c:v>0.76470588235294101</c:v>
                </c:pt>
                <c:pt idx="33299">
                  <c:v>0.79411764705882304</c:v>
                </c:pt>
                <c:pt idx="33300">
                  <c:v>0.82352941176470495</c:v>
                </c:pt>
                <c:pt idx="33301">
                  <c:v>0.85294117647058798</c:v>
                </c:pt>
                <c:pt idx="33302">
                  <c:v>0.88235294117647001</c:v>
                </c:pt>
                <c:pt idx="33303">
                  <c:v>0.91176470588235203</c:v>
                </c:pt>
                <c:pt idx="33304">
                  <c:v>0.94117647058823495</c:v>
                </c:pt>
                <c:pt idx="33305">
                  <c:v>0.97058823529411697</c:v>
                </c:pt>
                <c:pt idx="33306">
                  <c:v>0</c:v>
                </c:pt>
                <c:pt idx="33307">
                  <c:v>0.02</c:v>
                </c:pt>
                <c:pt idx="33308">
                  <c:v>0.04</c:v>
                </c:pt>
                <c:pt idx="33309">
                  <c:v>0.06</c:v>
                </c:pt>
                <c:pt idx="33310">
                  <c:v>0.08</c:v>
                </c:pt>
                <c:pt idx="33311">
                  <c:v>0.1</c:v>
                </c:pt>
                <c:pt idx="33312">
                  <c:v>0.12</c:v>
                </c:pt>
                <c:pt idx="33313">
                  <c:v>0.14000000000000001</c:v>
                </c:pt>
                <c:pt idx="33314">
                  <c:v>0.16</c:v>
                </c:pt>
                <c:pt idx="33315">
                  <c:v>0.18</c:v>
                </c:pt>
                <c:pt idx="33316">
                  <c:v>0.2</c:v>
                </c:pt>
                <c:pt idx="33317">
                  <c:v>0.22</c:v>
                </c:pt>
                <c:pt idx="33318">
                  <c:v>0.24</c:v>
                </c:pt>
                <c:pt idx="33319">
                  <c:v>0.26</c:v>
                </c:pt>
                <c:pt idx="33320">
                  <c:v>0.28000000000000003</c:v>
                </c:pt>
                <c:pt idx="33321">
                  <c:v>0.3</c:v>
                </c:pt>
                <c:pt idx="33322">
                  <c:v>0.32</c:v>
                </c:pt>
                <c:pt idx="33323">
                  <c:v>0.34</c:v>
                </c:pt>
                <c:pt idx="33324">
                  <c:v>0.36</c:v>
                </c:pt>
                <c:pt idx="33325">
                  <c:v>0.38</c:v>
                </c:pt>
                <c:pt idx="33326">
                  <c:v>0.4</c:v>
                </c:pt>
                <c:pt idx="33327">
                  <c:v>0.42</c:v>
                </c:pt>
                <c:pt idx="33328">
                  <c:v>0.44</c:v>
                </c:pt>
                <c:pt idx="33329">
                  <c:v>0.46</c:v>
                </c:pt>
                <c:pt idx="33330">
                  <c:v>0.48</c:v>
                </c:pt>
                <c:pt idx="33331">
                  <c:v>0.5</c:v>
                </c:pt>
                <c:pt idx="33332">
                  <c:v>0.52</c:v>
                </c:pt>
                <c:pt idx="33333">
                  <c:v>0.54</c:v>
                </c:pt>
                <c:pt idx="33334">
                  <c:v>0.56000000000000005</c:v>
                </c:pt>
                <c:pt idx="33335">
                  <c:v>0.57999999999999996</c:v>
                </c:pt>
                <c:pt idx="33336">
                  <c:v>0.6</c:v>
                </c:pt>
                <c:pt idx="33337">
                  <c:v>0.62</c:v>
                </c:pt>
                <c:pt idx="33338">
                  <c:v>0.64</c:v>
                </c:pt>
                <c:pt idx="33339">
                  <c:v>0.66</c:v>
                </c:pt>
                <c:pt idx="33340">
                  <c:v>0.68</c:v>
                </c:pt>
                <c:pt idx="33341">
                  <c:v>0.7</c:v>
                </c:pt>
                <c:pt idx="33342">
                  <c:v>0.72</c:v>
                </c:pt>
                <c:pt idx="33343">
                  <c:v>0.74</c:v>
                </c:pt>
                <c:pt idx="33344">
                  <c:v>0.76</c:v>
                </c:pt>
                <c:pt idx="33345">
                  <c:v>0.78</c:v>
                </c:pt>
                <c:pt idx="33346">
                  <c:v>0.8</c:v>
                </c:pt>
                <c:pt idx="33347">
                  <c:v>0.82</c:v>
                </c:pt>
                <c:pt idx="33348">
                  <c:v>0.84</c:v>
                </c:pt>
                <c:pt idx="33349">
                  <c:v>0.86</c:v>
                </c:pt>
                <c:pt idx="33350">
                  <c:v>0.88</c:v>
                </c:pt>
                <c:pt idx="33351">
                  <c:v>0.9</c:v>
                </c:pt>
                <c:pt idx="33352">
                  <c:v>0.92</c:v>
                </c:pt>
                <c:pt idx="33353">
                  <c:v>0.94</c:v>
                </c:pt>
                <c:pt idx="33354">
                  <c:v>0.96</c:v>
                </c:pt>
                <c:pt idx="33355">
                  <c:v>0.98</c:v>
                </c:pt>
                <c:pt idx="33356">
                  <c:v>0</c:v>
                </c:pt>
                <c:pt idx="33357">
                  <c:v>1.85185185185185E-2</c:v>
                </c:pt>
                <c:pt idx="33358">
                  <c:v>3.7037037037037E-2</c:v>
                </c:pt>
                <c:pt idx="33359">
                  <c:v>5.5555555555555497E-2</c:v>
                </c:pt>
                <c:pt idx="33360">
                  <c:v>7.4074074074074001E-2</c:v>
                </c:pt>
                <c:pt idx="33361">
                  <c:v>9.2592592592592504E-2</c:v>
                </c:pt>
                <c:pt idx="33362">
                  <c:v>0.11111111111111099</c:v>
                </c:pt>
                <c:pt idx="33363">
                  <c:v>0.12962962962962901</c:v>
                </c:pt>
                <c:pt idx="33364">
                  <c:v>0.148148148148148</c:v>
                </c:pt>
                <c:pt idx="33365">
                  <c:v>0.16666666666666599</c:v>
                </c:pt>
                <c:pt idx="33366">
                  <c:v>0.18518518518518501</c:v>
                </c:pt>
                <c:pt idx="33367">
                  <c:v>0.203703703703703</c:v>
                </c:pt>
                <c:pt idx="33368">
                  <c:v>0.22222222222222199</c:v>
                </c:pt>
                <c:pt idx="33369">
                  <c:v>0.24074074074074001</c:v>
                </c:pt>
                <c:pt idx="33370">
                  <c:v>0.25925925925925902</c:v>
                </c:pt>
                <c:pt idx="33371">
                  <c:v>0.27777777777777701</c:v>
                </c:pt>
                <c:pt idx="33372">
                  <c:v>0.296296296296296</c:v>
                </c:pt>
                <c:pt idx="33373">
                  <c:v>0.31481481481481399</c:v>
                </c:pt>
                <c:pt idx="33374">
                  <c:v>0.33333333333333298</c:v>
                </c:pt>
                <c:pt idx="33375">
                  <c:v>0.35185185185185103</c:v>
                </c:pt>
                <c:pt idx="33376">
                  <c:v>0.37037037037037002</c:v>
                </c:pt>
                <c:pt idx="33377">
                  <c:v>0.38888888888888801</c:v>
                </c:pt>
                <c:pt idx="33378">
                  <c:v>0.407407407407407</c:v>
                </c:pt>
                <c:pt idx="33379">
                  <c:v>0.42592592592592499</c:v>
                </c:pt>
                <c:pt idx="33380">
                  <c:v>0.44444444444444398</c:v>
                </c:pt>
                <c:pt idx="33381">
                  <c:v>0.46296296296296202</c:v>
                </c:pt>
                <c:pt idx="33382">
                  <c:v>0.48148148148148101</c:v>
                </c:pt>
                <c:pt idx="33383">
                  <c:v>0.5</c:v>
                </c:pt>
                <c:pt idx="33384">
                  <c:v>0.51851851851851805</c:v>
                </c:pt>
                <c:pt idx="33385">
                  <c:v>0.53703703703703698</c:v>
                </c:pt>
                <c:pt idx="33386">
                  <c:v>0.55555555555555503</c:v>
                </c:pt>
                <c:pt idx="33387">
                  <c:v>0.57407407407407396</c:v>
                </c:pt>
                <c:pt idx="33388">
                  <c:v>0.592592592592592</c:v>
                </c:pt>
                <c:pt idx="33389">
                  <c:v>0.61111111111111105</c:v>
                </c:pt>
                <c:pt idx="33390">
                  <c:v>0.62962962962962898</c:v>
                </c:pt>
                <c:pt idx="33391">
                  <c:v>0.64814814814814803</c:v>
                </c:pt>
                <c:pt idx="33392">
                  <c:v>0.66666666666666596</c:v>
                </c:pt>
                <c:pt idx="33393">
                  <c:v>0.68518518518518501</c:v>
                </c:pt>
                <c:pt idx="33394">
                  <c:v>0.70370370370370305</c:v>
                </c:pt>
                <c:pt idx="33395">
                  <c:v>0.72222222222222199</c:v>
                </c:pt>
                <c:pt idx="33396">
                  <c:v>0.74074074074074003</c:v>
                </c:pt>
                <c:pt idx="33397">
                  <c:v>0.75925925925925897</c:v>
                </c:pt>
                <c:pt idx="33398">
                  <c:v>0.77777777777777701</c:v>
                </c:pt>
                <c:pt idx="33399">
                  <c:v>0.79629629629629595</c:v>
                </c:pt>
                <c:pt idx="33400">
                  <c:v>0.81481481481481399</c:v>
                </c:pt>
                <c:pt idx="33401">
                  <c:v>0.83333333333333304</c:v>
                </c:pt>
                <c:pt idx="33402">
                  <c:v>0.85185185185185097</c:v>
                </c:pt>
                <c:pt idx="33403">
                  <c:v>0.87037037037037002</c:v>
                </c:pt>
                <c:pt idx="33404">
                  <c:v>0.88888888888888795</c:v>
                </c:pt>
                <c:pt idx="33405">
                  <c:v>0.907407407407407</c:v>
                </c:pt>
                <c:pt idx="33406">
                  <c:v>0.92592592592592504</c:v>
                </c:pt>
                <c:pt idx="33407">
                  <c:v>0.94444444444444398</c:v>
                </c:pt>
                <c:pt idx="33408">
                  <c:v>0.96296296296296202</c:v>
                </c:pt>
                <c:pt idx="33409">
                  <c:v>0.98148148148148096</c:v>
                </c:pt>
                <c:pt idx="33410">
                  <c:v>0</c:v>
                </c:pt>
                <c:pt idx="33411">
                  <c:v>2.5000000000000001E-2</c:v>
                </c:pt>
                <c:pt idx="33412">
                  <c:v>0.05</c:v>
                </c:pt>
                <c:pt idx="33413">
                  <c:v>7.4999999999999997E-2</c:v>
                </c:pt>
                <c:pt idx="33414">
                  <c:v>0.1</c:v>
                </c:pt>
                <c:pt idx="33415">
                  <c:v>0.125</c:v>
                </c:pt>
                <c:pt idx="33416">
                  <c:v>0.15</c:v>
                </c:pt>
                <c:pt idx="33417">
                  <c:v>0.17499999999999999</c:v>
                </c:pt>
                <c:pt idx="33418">
                  <c:v>0.2</c:v>
                </c:pt>
                <c:pt idx="33419">
                  <c:v>0.22500000000000001</c:v>
                </c:pt>
                <c:pt idx="33420">
                  <c:v>0.25</c:v>
                </c:pt>
                <c:pt idx="33421">
                  <c:v>0.27500000000000002</c:v>
                </c:pt>
                <c:pt idx="33422">
                  <c:v>0.3</c:v>
                </c:pt>
                <c:pt idx="33423">
                  <c:v>0.32500000000000001</c:v>
                </c:pt>
                <c:pt idx="33424">
                  <c:v>0.35</c:v>
                </c:pt>
                <c:pt idx="33425">
                  <c:v>0.375</c:v>
                </c:pt>
                <c:pt idx="33426">
                  <c:v>0.4</c:v>
                </c:pt>
                <c:pt idx="33427">
                  <c:v>0.42499999999999999</c:v>
                </c:pt>
                <c:pt idx="33428">
                  <c:v>0.45</c:v>
                </c:pt>
                <c:pt idx="33429">
                  <c:v>0.47499999999999998</c:v>
                </c:pt>
                <c:pt idx="33430">
                  <c:v>0.5</c:v>
                </c:pt>
                <c:pt idx="33431">
                  <c:v>0.52500000000000002</c:v>
                </c:pt>
                <c:pt idx="33432">
                  <c:v>0.55000000000000004</c:v>
                </c:pt>
                <c:pt idx="33433">
                  <c:v>0.57499999999999996</c:v>
                </c:pt>
                <c:pt idx="33434">
                  <c:v>0.6</c:v>
                </c:pt>
                <c:pt idx="33435">
                  <c:v>0.625</c:v>
                </c:pt>
                <c:pt idx="33436">
                  <c:v>0.65</c:v>
                </c:pt>
                <c:pt idx="33437">
                  <c:v>0.67500000000000004</c:v>
                </c:pt>
                <c:pt idx="33438">
                  <c:v>0.7</c:v>
                </c:pt>
                <c:pt idx="33439">
                  <c:v>0.72499999999999998</c:v>
                </c:pt>
                <c:pt idx="33440">
                  <c:v>0.75</c:v>
                </c:pt>
                <c:pt idx="33441">
                  <c:v>0.77500000000000002</c:v>
                </c:pt>
                <c:pt idx="33442">
                  <c:v>0.8</c:v>
                </c:pt>
                <c:pt idx="33443">
                  <c:v>0.82499999999999996</c:v>
                </c:pt>
                <c:pt idx="33444">
                  <c:v>0.85</c:v>
                </c:pt>
                <c:pt idx="33445">
                  <c:v>0.875</c:v>
                </c:pt>
                <c:pt idx="33446">
                  <c:v>0.9</c:v>
                </c:pt>
                <c:pt idx="33447">
                  <c:v>0.92500000000000004</c:v>
                </c:pt>
                <c:pt idx="33448">
                  <c:v>0.95</c:v>
                </c:pt>
                <c:pt idx="33449">
                  <c:v>0.97499999999999998</c:v>
                </c:pt>
                <c:pt idx="33450">
                  <c:v>0</c:v>
                </c:pt>
                <c:pt idx="33451">
                  <c:v>1.1111111111111099E-2</c:v>
                </c:pt>
                <c:pt idx="33452">
                  <c:v>2.2222222222222199E-2</c:v>
                </c:pt>
                <c:pt idx="33453">
                  <c:v>3.3333333333333298E-2</c:v>
                </c:pt>
                <c:pt idx="33454">
                  <c:v>4.4444444444444398E-2</c:v>
                </c:pt>
                <c:pt idx="33455">
                  <c:v>5.5555555555555497E-2</c:v>
                </c:pt>
                <c:pt idx="33456">
                  <c:v>6.6666666666666596E-2</c:v>
                </c:pt>
                <c:pt idx="33457">
                  <c:v>7.7777777777777696E-2</c:v>
                </c:pt>
                <c:pt idx="33458">
                  <c:v>8.8888888888888795E-2</c:v>
                </c:pt>
                <c:pt idx="33459">
                  <c:v>0.1</c:v>
                </c:pt>
                <c:pt idx="33460">
                  <c:v>0.11111111111111099</c:v>
                </c:pt>
                <c:pt idx="33461">
                  <c:v>0.122222222222222</c:v>
                </c:pt>
                <c:pt idx="33462">
                  <c:v>0.133333333333333</c:v>
                </c:pt>
                <c:pt idx="33463">
                  <c:v>0.14444444444444399</c:v>
                </c:pt>
                <c:pt idx="33464">
                  <c:v>0.155555555555555</c:v>
                </c:pt>
                <c:pt idx="33465">
                  <c:v>0.16666666666666599</c:v>
                </c:pt>
                <c:pt idx="33466">
                  <c:v>0.17777777777777701</c:v>
                </c:pt>
                <c:pt idx="33467">
                  <c:v>0.188888888888888</c:v>
                </c:pt>
                <c:pt idx="33468">
                  <c:v>0.2</c:v>
                </c:pt>
                <c:pt idx="33469">
                  <c:v>0.211111111111111</c:v>
                </c:pt>
                <c:pt idx="33470">
                  <c:v>0.22222222222222199</c:v>
                </c:pt>
                <c:pt idx="33471">
                  <c:v>0.233333333333333</c:v>
                </c:pt>
                <c:pt idx="33472">
                  <c:v>0.24444444444444399</c:v>
                </c:pt>
                <c:pt idx="33473">
                  <c:v>0.25555555555555498</c:v>
                </c:pt>
                <c:pt idx="33474">
                  <c:v>0.266666666666666</c:v>
                </c:pt>
                <c:pt idx="33475">
                  <c:v>0.27777777777777701</c:v>
                </c:pt>
                <c:pt idx="33476">
                  <c:v>0.28888888888888797</c:v>
                </c:pt>
                <c:pt idx="33477">
                  <c:v>0.3</c:v>
                </c:pt>
                <c:pt idx="33478">
                  <c:v>0.31111111111111101</c:v>
                </c:pt>
                <c:pt idx="33479">
                  <c:v>0.32222222222222202</c:v>
                </c:pt>
                <c:pt idx="33480">
                  <c:v>0.33333333333333298</c:v>
                </c:pt>
                <c:pt idx="33481">
                  <c:v>0.344444444444444</c:v>
                </c:pt>
                <c:pt idx="33482">
                  <c:v>0.35555555555555501</c:v>
                </c:pt>
                <c:pt idx="33483">
                  <c:v>0.36666666666666597</c:v>
                </c:pt>
                <c:pt idx="33484">
                  <c:v>0.37777777777777699</c:v>
                </c:pt>
                <c:pt idx="33485">
                  <c:v>0.38888888888888801</c:v>
                </c:pt>
                <c:pt idx="33486">
                  <c:v>0.4</c:v>
                </c:pt>
                <c:pt idx="33487">
                  <c:v>0.41111111111111098</c:v>
                </c:pt>
                <c:pt idx="33488">
                  <c:v>0.422222222222222</c:v>
                </c:pt>
                <c:pt idx="33489">
                  <c:v>0.43333333333333302</c:v>
                </c:pt>
                <c:pt idx="33490">
                  <c:v>0.44444444444444398</c:v>
                </c:pt>
                <c:pt idx="33491">
                  <c:v>0.45555555555555499</c:v>
                </c:pt>
                <c:pt idx="33492">
                  <c:v>0.46666666666666601</c:v>
                </c:pt>
                <c:pt idx="33493">
                  <c:v>0.47777777777777702</c:v>
                </c:pt>
                <c:pt idx="33494">
                  <c:v>0.48888888888888798</c:v>
                </c:pt>
                <c:pt idx="33495">
                  <c:v>0.5</c:v>
                </c:pt>
                <c:pt idx="33496">
                  <c:v>0.51111111111111096</c:v>
                </c:pt>
                <c:pt idx="33497">
                  <c:v>0.52222222222222203</c:v>
                </c:pt>
                <c:pt idx="33498">
                  <c:v>0.53333333333333299</c:v>
                </c:pt>
                <c:pt idx="33499">
                  <c:v>0.54444444444444395</c:v>
                </c:pt>
                <c:pt idx="33500">
                  <c:v>0.55555555555555503</c:v>
                </c:pt>
                <c:pt idx="33501">
                  <c:v>0.56666666666666599</c:v>
                </c:pt>
                <c:pt idx="33502">
                  <c:v>0.57777777777777695</c:v>
                </c:pt>
                <c:pt idx="33503">
                  <c:v>0.58888888888888802</c:v>
                </c:pt>
                <c:pt idx="33504">
                  <c:v>0.6</c:v>
                </c:pt>
                <c:pt idx="33505">
                  <c:v>0.61111111111111105</c:v>
                </c:pt>
                <c:pt idx="33506">
                  <c:v>0.62222222222222201</c:v>
                </c:pt>
                <c:pt idx="33507">
                  <c:v>0.63333333333333297</c:v>
                </c:pt>
                <c:pt idx="33508">
                  <c:v>0.64444444444444404</c:v>
                </c:pt>
                <c:pt idx="33509">
                  <c:v>0.655555555555555</c:v>
                </c:pt>
                <c:pt idx="33510">
                  <c:v>0.66666666666666596</c:v>
                </c:pt>
                <c:pt idx="33511">
                  <c:v>0.67777777777777704</c:v>
                </c:pt>
                <c:pt idx="33512">
                  <c:v>0.688888888888888</c:v>
                </c:pt>
                <c:pt idx="33513">
                  <c:v>0.7</c:v>
                </c:pt>
                <c:pt idx="33514">
                  <c:v>0.71111111111111103</c:v>
                </c:pt>
                <c:pt idx="33515">
                  <c:v>0.72222222222222199</c:v>
                </c:pt>
                <c:pt idx="33516">
                  <c:v>0.73333333333333295</c:v>
                </c:pt>
                <c:pt idx="33517">
                  <c:v>0.74444444444444402</c:v>
                </c:pt>
                <c:pt idx="33518">
                  <c:v>0.75555555555555498</c:v>
                </c:pt>
                <c:pt idx="33519">
                  <c:v>0.76666666666666605</c:v>
                </c:pt>
                <c:pt idx="33520">
                  <c:v>0.77777777777777701</c:v>
                </c:pt>
                <c:pt idx="33521">
                  <c:v>0.78888888888888797</c:v>
                </c:pt>
                <c:pt idx="33522">
                  <c:v>0.8</c:v>
                </c:pt>
                <c:pt idx="33523">
                  <c:v>0.81111111111111101</c:v>
                </c:pt>
                <c:pt idx="33524">
                  <c:v>0.82222222222222197</c:v>
                </c:pt>
                <c:pt idx="33525">
                  <c:v>0.83333333333333304</c:v>
                </c:pt>
                <c:pt idx="33526">
                  <c:v>0.844444444444444</c:v>
                </c:pt>
                <c:pt idx="33527">
                  <c:v>0.85555555555555496</c:v>
                </c:pt>
                <c:pt idx="33528">
                  <c:v>0.86666666666666603</c:v>
                </c:pt>
                <c:pt idx="33529">
                  <c:v>0.87777777777777699</c:v>
                </c:pt>
                <c:pt idx="33530">
                  <c:v>0.88888888888888795</c:v>
                </c:pt>
                <c:pt idx="33531">
                  <c:v>0.9</c:v>
                </c:pt>
                <c:pt idx="33532">
                  <c:v>0.91111111111111098</c:v>
                </c:pt>
                <c:pt idx="33533">
                  <c:v>0.92222222222222205</c:v>
                </c:pt>
                <c:pt idx="33534">
                  <c:v>0.93333333333333302</c:v>
                </c:pt>
                <c:pt idx="33535">
                  <c:v>0.94444444444444398</c:v>
                </c:pt>
                <c:pt idx="33536">
                  <c:v>0.95555555555555505</c:v>
                </c:pt>
                <c:pt idx="33537">
                  <c:v>0.96666666666666601</c:v>
                </c:pt>
                <c:pt idx="33538">
                  <c:v>0.97777777777777697</c:v>
                </c:pt>
                <c:pt idx="33539">
                  <c:v>0.98888888888888804</c:v>
                </c:pt>
                <c:pt idx="33540">
                  <c:v>0</c:v>
                </c:pt>
                <c:pt idx="33541">
                  <c:v>2.04081632653061E-2</c:v>
                </c:pt>
                <c:pt idx="33542">
                  <c:v>4.08163265306122E-2</c:v>
                </c:pt>
                <c:pt idx="33543">
                  <c:v>6.1224489795918297E-2</c:v>
                </c:pt>
                <c:pt idx="33544">
                  <c:v>8.16326530612244E-2</c:v>
                </c:pt>
                <c:pt idx="33545">
                  <c:v>0.10204081632653</c:v>
                </c:pt>
                <c:pt idx="33546">
                  <c:v>0.122448979591836</c:v>
                </c:pt>
                <c:pt idx="33547">
                  <c:v>0.14285714285714199</c:v>
                </c:pt>
                <c:pt idx="33548">
                  <c:v>0.163265306122448</c:v>
                </c:pt>
                <c:pt idx="33549">
                  <c:v>0.183673469387755</c:v>
                </c:pt>
                <c:pt idx="33550">
                  <c:v>0.20408163265306101</c:v>
                </c:pt>
                <c:pt idx="33551">
                  <c:v>0.22448979591836701</c:v>
                </c:pt>
                <c:pt idx="33552">
                  <c:v>0.24489795918367299</c:v>
                </c:pt>
                <c:pt idx="33553">
                  <c:v>0.265306122448979</c:v>
                </c:pt>
                <c:pt idx="33554">
                  <c:v>0.28571428571428498</c:v>
                </c:pt>
                <c:pt idx="33555">
                  <c:v>0.30612244897959101</c:v>
                </c:pt>
                <c:pt idx="33556">
                  <c:v>0.32653061224489699</c:v>
                </c:pt>
                <c:pt idx="33557">
                  <c:v>0.34693877551020402</c:v>
                </c:pt>
                <c:pt idx="33558">
                  <c:v>0.36734693877551</c:v>
                </c:pt>
                <c:pt idx="33559">
                  <c:v>0.38775510204081598</c:v>
                </c:pt>
                <c:pt idx="33560">
                  <c:v>0.40816326530612201</c:v>
                </c:pt>
                <c:pt idx="33561">
                  <c:v>0.42857142857142799</c:v>
                </c:pt>
                <c:pt idx="33562">
                  <c:v>0.44897959183673403</c:v>
                </c:pt>
                <c:pt idx="33563">
                  <c:v>0.46938775510204001</c:v>
                </c:pt>
                <c:pt idx="33564">
                  <c:v>0.48979591836734598</c:v>
                </c:pt>
                <c:pt idx="33565">
                  <c:v>0.51020408163265296</c:v>
                </c:pt>
                <c:pt idx="33566">
                  <c:v>0.530612244897959</c:v>
                </c:pt>
                <c:pt idx="33567">
                  <c:v>0.55102040816326503</c:v>
                </c:pt>
                <c:pt idx="33568">
                  <c:v>0.57142857142857095</c:v>
                </c:pt>
                <c:pt idx="33569">
                  <c:v>0.59183673469387699</c:v>
                </c:pt>
                <c:pt idx="33570">
                  <c:v>0.61224489795918302</c:v>
                </c:pt>
                <c:pt idx="33571">
                  <c:v>0.63265306122448906</c:v>
                </c:pt>
                <c:pt idx="33572">
                  <c:v>0.65306122448979498</c:v>
                </c:pt>
                <c:pt idx="33573">
                  <c:v>0.67346938775510201</c:v>
                </c:pt>
                <c:pt idx="33574">
                  <c:v>0.69387755102040805</c:v>
                </c:pt>
                <c:pt idx="33575">
                  <c:v>0.71428571428571397</c:v>
                </c:pt>
                <c:pt idx="33576">
                  <c:v>0.73469387755102</c:v>
                </c:pt>
                <c:pt idx="33577">
                  <c:v>0.75510204081632604</c:v>
                </c:pt>
                <c:pt idx="33578">
                  <c:v>0.77551020408163196</c:v>
                </c:pt>
                <c:pt idx="33579">
                  <c:v>0.79591836734693799</c:v>
                </c:pt>
                <c:pt idx="33580">
                  <c:v>0.81632653061224403</c:v>
                </c:pt>
                <c:pt idx="33581">
                  <c:v>0.83673469387755095</c:v>
                </c:pt>
                <c:pt idx="33582">
                  <c:v>0.85714285714285698</c:v>
                </c:pt>
                <c:pt idx="33583">
                  <c:v>0.87755102040816302</c:v>
                </c:pt>
                <c:pt idx="33584">
                  <c:v>0.89795918367346905</c:v>
                </c:pt>
                <c:pt idx="33585">
                  <c:v>0.91836734693877498</c:v>
                </c:pt>
                <c:pt idx="33586">
                  <c:v>0.93877551020408101</c:v>
                </c:pt>
                <c:pt idx="33587">
                  <c:v>0.95918367346938704</c:v>
                </c:pt>
                <c:pt idx="33588">
                  <c:v>0.97959183673469297</c:v>
                </c:pt>
                <c:pt idx="33589">
                  <c:v>0</c:v>
                </c:pt>
                <c:pt idx="33590">
                  <c:v>2.6315789473684199E-2</c:v>
                </c:pt>
                <c:pt idx="33591">
                  <c:v>5.2631578947368397E-2</c:v>
                </c:pt>
                <c:pt idx="33592">
                  <c:v>7.8947368421052599E-2</c:v>
                </c:pt>
                <c:pt idx="33593">
                  <c:v>0.105263157894736</c:v>
                </c:pt>
                <c:pt idx="33594">
                  <c:v>0.13157894736842099</c:v>
                </c:pt>
                <c:pt idx="33595">
                  <c:v>0.157894736842105</c:v>
                </c:pt>
                <c:pt idx="33596">
                  <c:v>0.18421052631578899</c:v>
                </c:pt>
                <c:pt idx="33597">
                  <c:v>0.21052631578947301</c:v>
                </c:pt>
                <c:pt idx="33598">
                  <c:v>0.23684210526315699</c:v>
                </c:pt>
                <c:pt idx="33599">
                  <c:v>0.26315789473684198</c:v>
                </c:pt>
                <c:pt idx="33600">
                  <c:v>0.28947368421052599</c:v>
                </c:pt>
                <c:pt idx="33601">
                  <c:v>0.31578947368421001</c:v>
                </c:pt>
                <c:pt idx="33602">
                  <c:v>0.34210526315789402</c:v>
                </c:pt>
                <c:pt idx="33603">
                  <c:v>0.36842105263157798</c:v>
                </c:pt>
                <c:pt idx="33604">
                  <c:v>0.394736842105263</c:v>
                </c:pt>
                <c:pt idx="33605">
                  <c:v>0.42105263157894701</c:v>
                </c:pt>
                <c:pt idx="33606">
                  <c:v>0.44736842105263103</c:v>
                </c:pt>
                <c:pt idx="33607">
                  <c:v>0.47368421052631499</c:v>
                </c:pt>
                <c:pt idx="33608">
                  <c:v>0.5</c:v>
                </c:pt>
                <c:pt idx="33609">
                  <c:v>0.52631578947368396</c:v>
                </c:pt>
                <c:pt idx="33610">
                  <c:v>0.55263157894736803</c:v>
                </c:pt>
                <c:pt idx="33611">
                  <c:v>0.57894736842105199</c:v>
                </c:pt>
                <c:pt idx="33612">
                  <c:v>0.60526315789473595</c:v>
                </c:pt>
                <c:pt idx="33613">
                  <c:v>0.63157894736842102</c:v>
                </c:pt>
                <c:pt idx="33614">
                  <c:v>0.65789473684210498</c:v>
                </c:pt>
                <c:pt idx="33615">
                  <c:v>0.68421052631578905</c:v>
                </c:pt>
                <c:pt idx="33616">
                  <c:v>0.71052631578947301</c:v>
                </c:pt>
                <c:pt idx="33617">
                  <c:v>0.73684210526315697</c:v>
                </c:pt>
                <c:pt idx="33618">
                  <c:v>0.76315789473684204</c:v>
                </c:pt>
                <c:pt idx="33619">
                  <c:v>0.78947368421052599</c:v>
                </c:pt>
                <c:pt idx="33620">
                  <c:v>0.81578947368420995</c:v>
                </c:pt>
                <c:pt idx="33621">
                  <c:v>0.84210526315789402</c:v>
                </c:pt>
                <c:pt idx="33622">
                  <c:v>0.86842105263157898</c:v>
                </c:pt>
                <c:pt idx="33623">
                  <c:v>0.89473684210526305</c:v>
                </c:pt>
                <c:pt idx="33624">
                  <c:v>0.92105263157894701</c:v>
                </c:pt>
                <c:pt idx="33625">
                  <c:v>0.94736842105263097</c:v>
                </c:pt>
                <c:pt idx="33626">
                  <c:v>0.97368421052631504</c:v>
                </c:pt>
                <c:pt idx="33627">
                  <c:v>0</c:v>
                </c:pt>
                <c:pt idx="33628">
                  <c:v>9.9009900990098994E-3</c:v>
                </c:pt>
                <c:pt idx="33629">
                  <c:v>1.9801980198019799E-2</c:v>
                </c:pt>
                <c:pt idx="33630">
                  <c:v>2.9702970297029702E-2</c:v>
                </c:pt>
                <c:pt idx="33631">
                  <c:v>3.9603960396039598E-2</c:v>
                </c:pt>
                <c:pt idx="33632">
                  <c:v>4.95049504950495E-2</c:v>
                </c:pt>
                <c:pt idx="33633">
                  <c:v>5.9405940594059403E-2</c:v>
                </c:pt>
                <c:pt idx="33634">
                  <c:v>6.9306930693069299E-2</c:v>
                </c:pt>
                <c:pt idx="33635">
                  <c:v>7.9207920792079195E-2</c:v>
                </c:pt>
                <c:pt idx="33636">
                  <c:v>8.9108910891089105E-2</c:v>
                </c:pt>
                <c:pt idx="33637">
                  <c:v>9.9009900990099001E-2</c:v>
                </c:pt>
                <c:pt idx="33638">
                  <c:v>0.10891089108910799</c:v>
                </c:pt>
                <c:pt idx="33639">
                  <c:v>0.118811881188118</c:v>
                </c:pt>
                <c:pt idx="33640">
                  <c:v>0.12871287128712799</c:v>
                </c:pt>
                <c:pt idx="33641">
                  <c:v>0.13861386138613799</c:v>
                </c:pt>
                <c:pt idx="33642">
                  <c:v>0.14851485148514801</c:v>
                </c:pt>
                <c:pt idx="33643">
                  <c:v>0.158415841584158</c:v>
                </c:pt>
                <c:pt idx="33644">
                  <c:v>0.16831683168316799</c:v>
                </c:pt>
                <c:pt idx="33645">
                  <c:v>0.17821782178217799</c:v>
                </c:pt>
                <c:pt idx="33646">
                  <c:v>0.18811881188118801</c:v>
                </c:pt>
                <c:pt idx="33647">
                  <c:v>0.198019801980198</c:v>
                </c:pt>
                <c:pt idx="33648">
                  <c:v>0.207920792079207</c:v>
                </c:pt>
                <c:pt idx="33649">
                  <c:v>0.21782178217821699</c:v>
                </c:pt>
                <c:pt idx="33650">
                  <c:v>0.22772277227722701</c:v>
                </c:pt>
                <c:pt idx="33651">
                  <c:v>0.237623762376237</c:v>
                </c:pt>
                <c:pt idx="33652">
                  <c:v>0.247524752475247</c:v>
                </c:pt>
                <c:pt idx="33653">
                  <c:v>0.25742574257425699</c:v>
                </c:pt>
                <c:pt idx="33654">
                  <c:v>0.26732673267326701</c:v>
                </c:pt>
                <c:pt idx="33655">
                  <c:v>0.27722772277227697</c:v>
                </c:pt>
                <c:pt idx="33656">
                  <c:v>0.287128712871287</c:v>
                </c:pt>
                <c:pt idx="33657">
                  <c:v>0.29702970297029702</c:v>
                </c:pt>
                <c:pt idx="33658">
                  <c:v>0.30693069306930598</c:v>
                </c:pt>
                <c:pt idx="33659">
                  <c:v>0.316831683168316</c:v>
                </c:pt>
                <c:pt idx="33660">
                  <c:v>0.32673267326732602</c:v>
                </c:pt>
                <c:pt idx="33661">
                  <c:v>0.33663366336633599</c:v>
                </c:pt>
                <c:pt idx="33662">
                  <c:v>0.34653465346534601</c:v>
                </c:pt>
                <c:pt idx="33663">
                  <c:v>0.35643564356435598</c:v>
                </c:pt>
                <c:pt idx="33664">
                  <c:v>0.366336633663366</c:v>
                </c:pt>
                <c:pt idx="33665">
                  <c:v>0.37623762376237602</c:v>
                </c:pt>
                <c:pt idx="33666">
                  <c:v>0.38613861386138598</c:v>
                </c:pt>
                <c:pt idx="33667">
                  <c:v>0.396039603960396</c:v>
                </c:pt>
                <c:pt idx="33668">
                  <c:v>0.40594059405940502</c:v>
                </c:pt>
                <c:pt idx="33669">
                  <c:v>0.41584158415841499</c:v>
                </c:pt>
                <c:pt idx="33670">
                  <c:v>0.42574257425742501</c:v>
                </c:pt>
                <c:pt idx="33671">
                  <c:v>0.43564356435643498</c:v>
                </c:pt>
                <c:pt idx="33672">
                  <c:v>0.445544554455445</c:v>
                </c:pt>
                <c:pt idx="33673">
                  <c:v>0.45544554455445502</c:v>
                </c:pt>
                <c:pt idx="33674">
                  <c:v>0.46534653465346498</c:v>
                </c:pt>
                <c:pt idx="33675">
                  <c:v>0.475247524752475</c:v>
                </c:pt>
                <c:pt idx="33676">
                  <c:v>0.48514851485148502</c:v>
                </c:pt>
                <c:pt idx="33677">
                  <c:v>0.49504950495049499</c:v>
                </c:pt>
                <c:pt idx="33678">
                  <c:v>0.50495049504950495</c:v>
                </c:pt>
                <c:pt idx="33679">
                  <c:v>0.51485148514851398</c:v>
                </c:pt>
                <c:pt idx="33680">
                  <c:v>0.524752475247524</c:v>
                </c:pt>
                <c:pt idx="33681">
                  <c:v>0.53465346534653402</c:v>
                </c:pt>
                <c:pt idx="33682">
                  <c:v>0.54455445544554404</c:v>
                </c:pt>
                <c:pt idx="33683">
                  <c:v>0.55445544554455395</c:v>
                </c:pt>
                <c:pt idx="33684">
                  <c:v>0.56435643564356397</c:v>
                </c:pt>
                <c:pt idx="33685">
                  <c:v>0.57425742574257399</c:v>
                </c:pt>
                <c:pt idx="33686">
                  <c:v>0.58415841584158401</c:v>
                </c:pt>
                <c:pt idx="33687">
                  <c:v>0.59405940594059403</c:v>
                </c:pt>
                <c:pt idx="33688">
                  <c:v>0.60396039603960305</c:v>
                </c:pt>
                <c:pt idx="33689">
                  <c:v>0.61386138613861296</c:v>
                </c:pt>
                <c:pt idx="33690">
                  <c:v>0.62376237623762298</c:v>
                </c:pt>
                <c:pt idx="33691">
                  <c:v>0.633663366336633</c:v>
                </c:pt>
                <c:pt idx="33692">
                  <c:v>0.64356435643564303</c:v>
                </c:pt>
                <c:pt idx="33693">
                  <c:v>0.65346534653465305</c:v>
                </c:pt>
                <c:pt idx="33694">
                  <c:v>0.66336633663366296</c:v>
                </c:pt>
                <c:pt idx="33695">
                  <c:v>0.67326732673267298</c:v>
                </c:pt>
                <c:pt idx="33696">
                  <c:v>0.683168316831683</c:v>
                </c:pt>
                <c:pt idx="33697">
                  <c:v>0.69306930693069302</c:v>
                </c:pt>
                <c:pt idx="33698">
                  <c:v>0.70297029702970204</c:v>
                </c:pt>
                <c:pt idx="33699">
                  <c:v>0.71287128712871195</c:v>
                </c:pt>
                <c:pt idx="33700">
                  <c:v>0.72277227722772197</c:v>
                </c:pt>
                <c:pt idx="33701">
                  <c:v>0.73267326732673199</c:v>
                </c:pt>
                <c:pt idx="33702">
                  <c:v>0.74257425742574201</c:v>
                </c:pt>
                <c:pt idx="33703">
                  <c:v>0.75247524752475203</c:v>
                </c:pt>
                <c:pt idx="33704">
                  <c:v>0.76237623762376205</c:v>
                </c:pt>
                <c:pt idx="33705">
                  <c:v>0.77227722772277196</c:v>
                </c:pt>
                <c:pt idx="33706">
                  <c:v>0.78217821782178198</c:v>
                </c:pt>
                <c:pt idx="33707">
                  <c:v>0.79207920792079201</c:v>
                </c:pt>
                <c:pt idx="33708">
                  <c:v>0.80198019801980203</c:v>
                </c:pt>
                <c:pt idx="33709">
                  <c:v>0.81188118811881105</c:v>
                </c:pt>
                <c:pt idx="33710">
                  <c:v>0.82178217821782096</c:v>
                </c:pt>
                <c:pt idx="33711">
                  <c:v>0.83168316831683098</c:v>
                </c:pt>
                <c:pt idx="33712">
                  <c:v>0.841584158415841</c:v>
                </c:pt>
                <c:pt idx="33713">
                  <c:v>0.85148514851485102</c:v>
                </c:pt>
                <c:pt idx="33714">
                  <c:v>0.86138613861386104</c:v>
                </c:pt>
                <c:pt idx="33715">
                  <c:v>0.87128712871287095</c:v>
                </c:pt>
                <c:pt idx="33716">
                  <c:v>0.88118811881188097</c:v>
                </c:pt>
                <c:pt idx="33717">
                  <c:v>0.89108910891089099</c:v>
                </c:pt>
                <c:pt idx="33718">
                  <c:v>0.90099009900990101</c:v>
                </c:pt>
                <c:pt idx="33719">
                  <c:v>0.91089108910891003</c:v>
                </c:pt>
                <c:pt idx="33720">
                  <c:v>0.92079207920791994</c:v>
                </c:pt>
                <c:pt idx="33721">
                  <c:v>0.93069306930692997</c:v>
                </c:pt>
                <c:pt idx="33722">
                  <c:v>0.94059405940593999</c:v>
                </c:pt>
                <c:pt idx="33723">
                  <c:v>0.95049504950495001</c:v>
                </c:pt>
                <c:pt idx="33724">
                  <c:v>0.96039603960396003</c:v>
                </c:pt>
                <c:pt idx="33725">
                  <c:v>0.97029702970297005</c:v>
                </c:pt>
                <c:pt idx="33726">
                  <c:v>0.98019801980197996</c:v>
                </c:pt>
                <c:pt idx="33727">
                  <c:v>0.99009900990098998</c:v>
                </c:pt>
                <c:pt idx="33728">
                  <c:v>0</c:v>
                </c:pt>
                <c:pt idx="33729">
                  <c:v>2.4390243902439001E-2</c:v>
                </c:pt>
                <c:pt idx="33730">
                  <c:v>4.8780487804878002E-2</c:v>
                </c:pt>
                <c:pt idx="33731">
                  <c:v>7.3170731707316999E-2</c:v>
                </c:pt>
                <c:pt idx="33732">
                  <c:v>9.7560975609756101E-2</c:v>
                </c:pt>
                <c:pt idx="33733">
                  <c:v>0.12195121951219499</c:v>
                </c:pt>
                <c:pt idx="33734">
                  <c:v>0.146341463414634</c:v>
                </c:pt>
                <c:pt idx="33735">
                  <c:v>0.17073170731707299</c:v>
                </c:pt>
                <c:pt idx="33736">
                  <c:v>0.19512195121951201</c:v>
                </c:pt>
                <c:pt idx="33737">
                  <c:v>0.219512195121951</c:v>
                </c:pt>
                <c:pt idx="33738">
                  <c:v>0.24390243902438999</c:v>
                </c:pt>
                <c:pt idx="33739">
                  <c:v>0.26829268292682901</c:v>
                </c:pt>
                <c:pt idx="33740">
                  <c:v>0.292682926829268</c:v>
                </c:pt>
                <c:pt idx="33741">
                  <c:v>0.31707317073170699</c:v>
                </c:pt>
                <c:pt idx="33742">
                  <c:v>0.34146341463414598</c:v>
                </c:pt>
                <c:pt idx="33743">
                  <c:v>0.36585365853658502</c:v>
                </c:pt>
                <c:pt idx="33744">
                  <c:v>0.39024390243902402</c:v>
                </c:pt>
                <c:pt idx="33745">
                  <c:v>0.41463414634146301</c:v>
                </c:pt>
                <c:pt idx="33746">
                  <c:v>0.439024390243902</c:v>
                </c:pt>
                <c:pt idx="33747">
                  <c:v>0.46341463414634099</c:v>
                </c:pt>
                <c:pt idx="33748">
                  <c:v>0.48780487804877998</c:v>
                </c:pt>
                <c:pt idx="33749">
                  <c:v>0.51219512195121897</c:v>
                </c:pt>
                <c:pt idx="33750">
                  <c:v>0.53658536585365801</c:v>
                </c:pt>
                <c:pt idx="33751">
                  <c:v>0.56097560975609695</c:v>
                </c:pt>
                <c:pt idx="33752">
                  <c:v>0.585365853658536</c:v>
                </c:pt>
                <c:pt idx="33753">
                  <c:v>0.60975609756097504</c:v>
                </c:pt>
                <c:pt idx="33754">
                  <c:v>0.63414634146341398</c:v>
                </c:pt>
                <c:pt idx="33755">
                  <c:v>0.65853658536585302</c:v>
                </c:pt>
                <c:pt idx="33756">
                  <c:v>0.68292682926829196</c:v>
                </c:pt>
                <c:pt idx="33757">
                  <c:v>0.707317073170731</c:v>
                </c:pt>
                <c:pt idx="33758">
                  <c:v>0.73170731707317005</c:v>
                </c:pt>
                <c:pt idx="33759">
                  <c:v>0.75609756097560898</c:v>
                </c:pt>
                <c:pt idx="33760">
                  <c:v>0.78048780487804803</c:v>
                </c:pt>
                <c:pt idx="33761">
                  <c:v>0.80487804878048697</c:v>
                </c:pt>
                <c:pt idx="33762">
                  <c:v>0.82926829268292601</c:v>
                </c:pt>
                <c:pt idx="33763">
                  <c:v>0.85365853658536495</c:v>
                </c:pt>
                <c:pt idx="33764">
                  <c:v>0.87804878048780399</c:v>
                </c:pt>
                <c:pt idx="33765">
                  <c:v>0.90243902439024304</c:v>
                </c:pt>
                <c:pt idx="33766">
                  <c:v>0.92682926829268297</c:v>
                </c:pt>
                <c:pt idx="33767">
                  <c:v>0.95121951219512102</c:v>
                </c:pt>
                <c:pt idx="33768">
                  <c:v>0.97560975609756095</c:v>
                </c:pt>
                <c:pt idx="33769">
                  <c:v>0</c:v>
                </c:pt>
                <c:pt idx="33770">
                  <c:v>2.4390243902439001E-2</c:v>
                </c:pt>
                <c:pt idx="33771">
                  <c:v>4.8780487804878002E-2</c:v>
                </c:pt>
                <c:pt idx="33772">
                  <c:v>7.3170731707316999E-2</c:v>
                </c:pt>
                <c:pt idx="33773">
                  <c:v>9.7560975609756101E-2</c:v>
                </c:pt>
                <c:pt idx="33774">
                  <c:v>0.12195121951219499</c:v>
                </c:pt>
                <c:pt idx="33775">
                  <c:v>0.146341463414634</c:v>
                </c:pt>
                <c:pt idx="33776">
                  <c:v>0.17073170731707299</c:v>
                </c:pt>
                <c:pt idx="33777">
                  <c:v>0.19512195121951201</c:v>
                </c:pt>
                <c:pt idx="33778">
                  <c:v>0.219512195121951</c:v>
                </c:pt>
                <c:pt idx="33779">
                  <c:v>0.24390243902438999</c:v>
                </c:pt>
                <c:pt idx="33780">
                  <c:v>0.26829268292682901</c:v>
                </c:pt>
                <c:pt idx="33781">
                  <c:v>0.292682926829268</c:v>
                </c:pt>
                <c:pt idx="33782">
                  <c:v>0.31707317073170699</c:v>
                </c:pt>
                <c:pt idx="33783">
                  <c:v>0.34146341463414598</c:v>
                </c:pt>
                <c:pt idx="33784">
                  <c:v>0.36585365853658502</c:v>
                </c:pt>
                <c:pt idx="33785">
                  <c:v>0.39024390243902402</c:v>
                </c:pt>
                <c:pt idx="33786">
                  <c:v>0.41463414634146301</c:v>
                </c:pt>
                <c:pt idx="33787">
                  <c:v>0.439024390243902</c:v>
                </c:pt>
                <c:pt idx="33788">
                  <c:v>0.46341463414634099</c:v>
                </c:pt>
                <c:pt idx="33789">
                  <c:v>0.48780487804877998</c:v>
                </c:pt>
                <c:pt idx="33790">
                  <c:v>0.51219512195121897</c:v>
                </c:pt>
                <c:pt idx="33791">
                  <c:v>0.53658536585365801</c:v>
                </c:pt>
                <c:pt idx="33792">
                  <c:v>0.56097560975609695</c:v>
                </c:pt>
                <c:pt idx="33793">
                  <c:v>0.585365853658536</c:v>
                </c:pt>
                <c:pt idx="33794">
                  <c:v>0.60975609756097504</c:v>
                </c:pt>
                <c:pt idx="33795">
                  <c:v>0.63414634146341398</c:v>
                </c:pt>
                <c:pt idx="33796">
                  <c:v>0.65853658536585302</c:v>
                </c:pt>
                <c:pt idx="33797">
                  <c:v>0.68292682926829196</c:v>
                </c:pt>
                <c:pt idx="33798">
                  <c:v>0.707317073170731</c:v>
                </c:pt>
                <c:pt idx="33799">
                  <c:v>0.73170731707317005</c:v>
                </c:pt>
                <c:pt idx="33800">
                  <c:v>0.75609756097560898</c:v>
                </c:pt>
                <c:pt idx="33801">
                  <c:v>0.78048780487804803</c:v>
                </c:pt>
                <c:pt idx="33802">
                  <c:v>0.80487804878048697</c:v>
                </c:pt>
                <c:pt idx="33803">
                  <c:v>0.82926829268292601</c:v>
                </c:pt>
                <c:pt idx="33804">
                  <c:v>0.85365853658536495</c:v>
                </c:pt>
                <c:pt idx="33805">
                  <c:v>0.87804878048780399</c:v>
                </c:pt>
                <c:pt idx="33806">
                  <c:v>0.90243902439024304</c:v>
                </c:pt>
                <c:pt idx="33807">
                  <c:v>0.92682926829268297</c:v>
                </c:pt>
                <c:pt idx="33808">
                  <c:v>0.95121951219512102</c:v>
                </c:pt>
                <c:pt idx="33809">
                  <c:v>0.97560975609756095</c:v>
                </c:pt>
                <c:pt idx="33810">
                  <c:v>0</c:v>
                </c:pt>
                <c:pt idx="33811">
                  <c:v>9.5238095238095195E-3</c:v>
                </c:pt>
                <c:pt idx="33812">
                  <c:v>1.9047619047619001E-2</c:v>
                </c:pt>
                <c:pt idx="33813">
                  <c:v>2.8571428571428501E-2</c:v>
                </c:pt>
                <c:pt idx="33814">
                  <c:v>3.8095238095238099E-2</c:v>
                </c:pt>
                <c:pt idx="33815">
                  <c:v>4.7619047619047603E-2</c:v>
                </c:pt>
                <c:pt idx="33816">
                  <c:v>5.7142857142857099E-2</c:v>
                </c:pt>
                <c:pt idx="33817">
                  <c:v>6.6666666666666596E-2</c:v>
                </c:pt>
                <c:pt idx="33818">
                  <c:v>7.6190476190476197E-2</c:v>
                </c:pt>
                <c:pt idx="33819">
                  <c:v>8.5714285714285701E-2</c:v>
                </c:pt>
                <c:pt idx="33820">
                  <c:v>9.5238095238095205E-2</c:v>
                </c:pt>
                <c:pt idx="33821">
                  <c:v>0.104761904761904</c:v>
                </c:pt>
                <c:pt idx="33822">
                  <c:v>0.114285714285714</c:v>
                </c:pt>
                <c:pt idx="33823">
                  <c:v>0.12380952380952299</c:v>
                </c:pt>
                <c:pt idx="33824">
                  <c:v>0.133333333333333</c:v>
                </c:pt>
                <c:pt idx="33825">
                  <c:v>0.14285714285714199</c:v>
                </c:pt>
                <c:pt idx="33826">
                  <c:v>0.15238095238095201</c:v>
                </c:pt>
                <c:pt idx="33827">
                  <c:v>0.161904761904761</c:v>
                </c:pt>
                <c:pt idx="33828">
                  <c:v>0.17142857142857101</c:v>
                </c:pt>
                <c:pt idx="33829">
                  <c:v>0.18095238095238</c:v>
                </c:pt>
                <c:pt idx="33830">
                  <c:v>0.19047619047618999</c:v>
                </c:pt>
                <c:pt idx="33831">
                  <c:v>0.2</c:v>
                </c:pt>
                <c:pt idx="33832">
                  <c:v>0.209523809523809</c:v>
                </c:pt>
                <c:pt idx="33833">
                  <c:v>0.21904761904761899</c:v>
                </c:pt>
                <c:pt idx="33834">
                  <c:v>0.22857142857142801</c:v>
                </c:pt>
                <c:pt idx="33835">
                  <c:v>0.238095238095238</c:v>
                </c:pt>
                <c:pt idx="33836">
                  <c:v>0.24761904761904699</c:v>
                </c:pt>
                <c:pt idx="33837">
                  <c:v>0.25714285714285701</c:v>
                </c:pt>
                <c:pt idx="33838">
                  <c:v>0.266666666666666</c:v>
                </c:pt>
                <c:pt idx="33839">
                  <c:v>0.27619047619047599</c:v>
                </c:pt>
                <c:pt idx="33840">
                  <c:v>0.28571428571428498</c:v>
                </c:pt>
                <c:pt idx="33841">
                  <c:v>0.29523809523809502</c:v>
                </c:pt>
                <c:pt idx="33842">
                  <c:v>0.30476190476190401</c:v>
                </c:pt>
                <c:pt idx="33843">
                  <c:v>0.314285714285714</c:v>
                </c:pt>
                <c:pt idx="33844">
                  <c:v>0.32380952380952299</c:v>
                </c:pt>
                <c:pt idx="33845">
                  <c:v>0.33333333333333298</c:v>
                </c:pt>
                <c:pt idx="33846">
                  <c:v>0.34285714285714203</c:v>
                </c:pt>
                <c:pt idx="33847">
                  <c:v>0.35238095238095202</c:v>
                </c:pt>
                <c:pt idx="33848">
                  <c:v>0.36190476190476101</c:v>
                </c:pt>
                <c:pt idx="33849">
                  <c:v>0.371428571428571</c:v>
                </c:pt>
                <c:pt idx="33850">
                  <c:v>0.38095238095237999</c:v>
                </c:pt>
                <c:pt idx="33851">
                  <c:v>0.39047619047618998</c:v>
                </c:pt>
                <c:pt idx="33852">
                  <c:v>0.4</c:v>
                </c:pt>
                <c:pt idx="33853">
                  <c:v>0.40952380952380901</c:v>
                </c:pt>
                <c:pt idx="33854">
                  <c:v>0.419047619047619</c:v>
                </c:pt>
                <c:pt idx="33855">
                  <c:v>0.42857142857142799</c:v>
                </c:pt>
                <c:pt idx="33856">
                  <c:v>0.43809523809523798</c:v>
                </c:pt>
                <c:pt idx="33857">
                  <c:v>0.44761904761904697</c:v>
                </c:pt>
                <c:pt idx="33858">
                  <c:v>0.45714285714285702</c:v>
                </c:pt>
                <c:pt idx="33859">
                  <c:v>0.46666666666666601</c:v>
                </c:pt>
                <c:pt idx="33860">
                  <c:v>0.476190476190476</c:v>
                </c:pt>
                <c:pt idx="33861">
                  <c:v>0.48571428571428499</c:v>
                </c:pt>
                <c:pt idx="33862">
                  <c:v>0.49523809523809498</c:v>
                </c:pt>
                <c:pt idx="33863">
                  <c:v>0.50476190476190397</c:v>
                </c:pt>
                <c:pt idx="33864">
                  <c:v>0.51428571428571401</c:v>
                </c:pt>
                <c:pt idx="33865">
                  <c:v>0.52380952380952295</c:v>
                </c:pt>
                <c:pt idx="33866">
                  <c:v>0.53333333333333299</c:v>
                </c:pt>
                <c:pt idx="33867">
                  <c:v>0.54285714285714204</c:v>
                </c:pt>
                <c:pt idx="33868">
                  <c:v>0.55238095238095197</c:v>
                </c:pt>
                <c:pt idx="33869">
                  <c:v>0.56190476190476102</c:v>
                </c:pt>
                <c:pt idx="33870">
                  <c:v>0.57142857142857095</c:v>
                </c:pt>
                <c:pt idx="33871">
                  <c:v>0.580952380952381</c:v>
                </c:pt>
                <c:pt idx="33872">
                  <c:v>0.59047619047619004</c:v>
                </c:pt>
                <c:pt idx="33873">
                  <c:v>0.6</c:v>
                </c:pt>
                <c:pt idx="33874">
                  <c:v>0.60952380952380902</c:v>
                </c:pt>
                <c:pt idx="33875">
                  <c:v>0.61904761904761896</c:v>
                </c:pt>
                <c:pt idx="33876">
                  <c:v>0.628571428571428</c:v>
                </c:pt>
                <c:pt idx="33877">
                  <c:v>0.63809523809523805</c:v>
                </c:pt>
                <c:pt idx="33878">
                  <c:v>0.64761904761904698</c:v>
                </c:pt>
                <c:pt idx="33879">
                  <c:v>0.65714285714285703</c:v>
                </c:pt>
                <c:pt idx="33880">
                  <c:v>0.66666666666666596</c:v>
                </c:pt>
                <c:pt idx="33881">
                  <c:v>0.67619047619047601</c:v>
                </c:pt>
                <c:pt idx="33882">
                  <c:v>0.68571428571428505</c:v>
                </c:pt>
                <c:pt idx="33883">
                  <c:v>0.69523809523809499</c:v>
                </c:pt>
                <c:pt idx="33884">
                  <c:v>0.70476190476190403</c:v>
                </c:pt>
                <c:pt idx="33885">
                  <c:v>0.71428571428571397</c:v>
                </c:pt>
                <c:pt idx="33886">
                  <c:v>0.72380952380952301</c:v>
                </c:pt>
                <c:pt idx="33887">
                  <c:v>0.73333333333333295</c:v>
                </c:pt>
                <c:pt idx="33888">
                  <c:v>0.74285714285714199</c:v>
                </c:pt>
                <c:pt idx="33889">
                  <c:v>0.75238095238095204</c:v>
                </c:pt>
                <c:pt idx="33890">
                  <c:v>0.76190476190476097</c:v>
                </c:pt>
                <c:pt idx="33891">
                  <c:v>0.77142857142857102</c:v>
                </c:pt>
                <c:pt idx="33892">
                  <c:v>0.78095238095238095</c:v>
                </c:pt>
                <c:pt idx="33893">
                  <c:v>0.79047619047619</c:v>
                </c:pt>
                <c:pt idx="33894">
                  <c:v>0.8</c:v>
                </c:pt>
                <c:pt idx="33895">
                  <c:v>0.80952380952380898</c:v>
                </c:pt>
                <c:pt idx="33896">
                  <c:v>0.81904761904761902</c:v>
                </c:pt>
                <c:pt idx="33897">
                  <c:v>0.82857142857142796</c:v>
                </c:pt>
                <c:pt idx="33898">
                  <c:v>0.838095238095238</c:v>
                </c:pt>
                <c:pt idx="33899">
                  <c:v>0.84761904761904705</c:v>
                </c:pt>
                <c:pt idx="33900">
                  <c:v>0.85714285714285698</c:v>
                </c:pt>
                <c:pt idx="33901">
                  <c:v>0.86666666666666603</c:v>
                </c:pt>
                <c:pt idx="33902">
                  <c:v>0.87619047619047596</c:v>
                </c:pt>
                <c:pt idx="33903">
                  <c:v>0.88571428571428501</c:v>
                </c:pt>
                <c:pt idx="33904">
                  <c:v>0.89523809523809506</c:v>
                </c:pt>
                <c:pt idx="33905">
                  <c:v>0.90476190476190399</c:v>
                </c:pt>
                <c:pt idx="33906">
                  <c:v>0.91428571428571404</c:v>
                </c:pt>
                <c:pt idx="33907">
                  <c:v>0.92380952380952297</c:v>
                </c:pt>
                <c:pt idx="33908">
                  <c:v>0.93333333333333302</c:v>
                </c:pt>
                <c:pt idx="33909">
                  <c:v>0.94285714285714195</c:v>
                </c:pt>
                <c:pt idx="33910">
                  <c:v>0.952380952380952</c:v>
                </c:pt>
                <c:pt idx="33911">
                  <c:v>0.96190476190476104</c:v>
                </c:pt>
                <c:pt idx="33912">
                  <c:v>0.97142857142857097</c:v>
                </c:pt>
                <c:pt idx="33913">
                  <c:v>0.98095238095238002</c:v>
                </c:pt>
                <c:pt idx="33914">
                  <c:v>0.99047619047618995</c:v>
                </c:pt>
                <c:pt idx="33915">
                  <c:v>0</c:v>
                </c:pt>
                <c:pt idx="33916">
                  <c:v>2.1739130434782601E-2</c:v>
                </c:pt>
                <c:pt idx="33917">
                  <c:v>4.3478260869565202E-2</c:v>
                </c:pt>
                <c:pt idx="33918">
                  <c:v>6.5217391304347797E-2</c:v>
                </c:pt>
                <c:pt idx="33919">
                  <c:v>8.6956521739130405E-2</c:v>
                </c:pt>
                <c:pt idx="33920">
                  <c:v>0.108695652173913</c:v>
                </c:pt>
                <c:pt idx="33921">
                  <c:v>0.13043478260869501</c:v>
                </c:pt>
                <c:pt idx="33922">
                  <c:v>0.15217391304347799</c:v>
                </c:pt>
                <c:pt idx="33923">
                  <c:v>0.17391304347826</c:v>
                </c:pt>
                <c:pt idx="33924">
                  <c:v>0.19565217391304299</c:v>
                </c:pt>
                <c:pt idx="33925">
                  <c:v>0.217391304347826</c:v>
                </c:pt>
                <c:pt idx="33926">
                  <c:v>0.23913043478260801</c:v>
                </c:pt>
                <c:pt idx="33927">
                  <c:v>0.26086956521739102</c:v>
                </c:pt>
                <c:pt idx="33928">
                  <c:v>0.282608695652173</c:v>
                </c:pt>
                <c:pt idx="33929">
                  <c:v>0.30434782608695599</c:v>
                </c:pt>
                <c:pt idx="33930">
                  <c:v>0.32608695652173902</c:v>
                </c:pt>
                <c:pt idx="33931">
                  <c:v>0.34782608695652101</c:v>
                </c:pt>
                <c:pt idx="33932">
                  <c:v>0.36956521739130399</c:v>
                </c:pt>
                <c:pt idx="33933">
                  <c:v>0.39130434782608697</c:v>
                </c:pt>
                <c:pt idx="33934">
                  <c:v>0.41304347826086901</c:v>
                </c:pt>
                <c:pt idx="33935">
                  <c:v>0.434782608695652</c:v>
                </c:pt>
                <c:pt idx="33936">
                  <c:v>0.45652173913043398</c:v>
                </c:pt>
                <c:pt idx="33937">
                  <c:v>0.47826086956521702</c:v>
                </c:pt>
                <c:pt idx="33938">
                  <c:v>0.5</c:v>
                </c:pt>
                <c:pt idx="33939">
                  <c:v>0.52173913043478204</c:v>
                </c:pt>
                <c:pt idx="33940">
                  <c:v>0.54347826086956497</c:v>
                </c:pt>
                <c:pt idx="33941">
                  <c:v>0.56521739130434701</c:v>
                </c:pt>
                <c:pt idx="33942">
                  <c:v>0.58695652173913004</c:v>
                </c:pt>
                <c:pt idx="33943">
                  <c:v>0.60869565217391297</c:v>
                </c:pt>
                <c:pt idx="33944">
                  <c:v>0.63043478260869501</c:v>
                </c:pt>
                <c:pt idx="33945">
                  <c:v>0.65217391304347805</c:v>
                </c:pt>
                <c:pt idx="33946">
                  <c:v>0.67391304347825998</c:v>
                </c:pt>
                <c:pt idx="33947">
                  <c:v>0.69565217391304301</c:v>
                </c:pt>
                <c:pt idx="33948">
                  <c:v>0.71739130434782605</c:v>
                </c:pt>
                <c:pt idx="33949">
                  <c:v>0.73913043478260798</c:v>
                </c:pt>
                <c:pt idx="33950">
                  <c:v>0.76086956521739102</c:v>
                </c:pt>
                <c:pt idx="33951">
                  <c:v>0.78260869565217395</c:v>
                </c:pt>
                <c:pt idx="33952">
                  <c:v>0.80434782608695599</c:v>
                </c:pt>
                <c:pt idx="33953">
                  <c:v>0.82608695652173902</c:v>
                </c:pt>
                <c:pt idx="33954">
                  <c:v>0.84782608695652095</c:v>
                </c:pt>
                <c:pt idx="33955">
                  <c:v>0.86956521739130399</c:v>
                </c:pt>
                <c:pt idx="33956">
                  <c:v>0.89130434782608603</c:v>
                </c:pt>
                <c:pt idx="33957">
                  <c:v>0.91304347826086896</c:v>
                </c:pt>
                <c:pt idx="33958">
                  <c:v>0.934782608695652</c:v>
                </c:pt>
                <c:pt idx="33959">
                  <c:v>0.95652173913043403</c:v>
                </c:pt>
                <c:pt idx="33960">
                  <c:v>0.97826086956521696</c:v>
                </c:pt>
                <c:pt idx="33961">
                  <c:v>0</c:v>
                </c:pt>
                <c:pt idx="33962">
                  <c:v>1.53846153846153E-2</c:v>
                </c:pt>
                <c:pt idx="33963">
                  <c:v>3.0769230769230702E-2</c:v>
                </c:pt>
                <c:pt idx="33964">
                  <c:v>4.6153846153846101E-2</c:v>
                </c:pt>
                <c:pt idx="33965">
                  <c:v>6.15384615384615E-2</c:v>
                </c:pt>
                <c:pt idx="33966">
                  <c:v>7.69230769230769E-2</c:v>
                </c:pt>
                <c:pt idx="33967">
                  <c:v>9.2307692307692299E-2</c:v>
                </c:pt>
                <c:pt idx="33968">
                  <c:v>0.107692307692307</c:v>
                </c:pt>
                <c:pt idx="33969">
                  <c:v>0.123076923076923</c:v>
                </c:pt>
                <c:pt idx="33970">
                  <c:v>0.138461538461538</c:v>
                </c:pt>
                <c:pt idx="33971">
                  <c:v>0.15384615384615299</c:v>
                </c:pt>
                <c:pt idx="33972">
                  <c:v>0.16923076923076899</c:v>
                </c:pt>
                <c:pt idx="33973">
                  <c:v>0.18461538461538399</c:v>
                </c:pt>
                <c:pt idx="33974">
                  <c:v>0.2</c:v>
                </c:pt>
                <c:pt idx="33975">
                  <c:v>0.21538461538461501</c:v>
                </c:pt>
                <c:pt idx="33976">
                  <c:v>0.23076923076923</c:v>
                </c:pt>
                <c:pt idx="33977">
                  <c:v>0.246153846153846</c:v>
                </c:pt>
                <c:pt idx="33978">
                  <c:v>0.261538461538461</c:v>
                </c:pt>
                <c:pt idx="33979">
                  <c:v>0.27692307692307599</c:v>
                </c:pt>
                <c:pt idx="33980">
                  <c:v>0.29230769230769199</c:v>
                </c:pt>
                <c:pt idx="33981">
                  <c:v>0.30769230769230699</c:v>
                </c:pt>
                <c:pt idx="33982">
                  <c:v>0.32307692307692298</c:v>
                </c:pt>
                <c:pt idx="33983">
                  <c:v>0.33846153846153798</c:v>
                </c:pt>
                <c:pt idx="33984">
                  <c:v>0.35384615384615298</c:v>
                </c:pt>
                <c:pt idx="33985">
                  <c:v>0.36923076923076897</c:v>
                </c:pt>
                <c:pt idx="33986">
                  <c:v>0.38461538461538403</c:v>
                </c:pt>
                <c:pt idx="33987">
                  <c:v>0.4</c:v>
                </c:pt>
                <c:pt idx="33988">
                  <c:v>0.41538461538461502</c:v>
                </c:pt>
                <c:pt idx="33989">
                  <c:v>0.43076923076923002</c:v>
                </c:pt>
                <c:pt idx="33990">
                  <c:v>0.44615384615384601</c:v>
                </c:pt>
                <c:pt idx="33991">
                  <c:v>0.46153846153846101</c:v>
                </c:pt>
                <c:pt idx="33992">
                  <c:v>0.47692307692307601</c:v>
                </c:pt>
                <c:pt idx="33993">
                  <c:v>0.492307692307692</c:v>
                </c:pt>
                <c:pt idx="33994">
                  <c:v>0.507692307692307</c:v>
                </c:pt>
                <c:pt idx="33995">
                  <c:v>0.52307692307692299</c:v>
                </c:pt>
                <c:pt idx="33996">
                  <c:v>0.53846153846153799</c:v>
                </c:pt>
                <c:pt idx="33997">
                  <c:v>0.55384615384615299</c:v>
                </c:pt>
                <c:pt idx="33998">
                  <c:v>0.56923076923076898</c:v>
                </c:pt>
                <c:pt idx="33999">
                  <c:v>0.58461538461538398</c:v>
                </c:pt>
                <c:pt idx="34000">
                  <c:v>0.6</c:v>
                </c:pt>
                <c:pt idx="34001">
                  <c:v>0.61538461538461497</c:v>
                </c:pt>
                <c:pt idx="34002">
                  <c:v>0.63076923076922997</c:v>
                </c:pt>
                <c:pt idx="34003">
                  <c:v>0.64615384615384597</c:v>
                </c:pt>
                <c:pt idx="34004">
                  <c:v>0.66153846153846096</c:v>
                </c:pt>
                <c:pt idx="34005">
                  <c:v>0.67692307692307696</c:v>
                </c:pt>
                <c:pt idx="34006">
                  <c:v>0.69230769230769196</c:v>
                </c:pt>
                <c:pt idx="34007">
                  <c:v>0.70769230769230695</c:v>
                </c:pt>
                <c:pt idx="34008">
                  <c:v>0.72307692307692295</c:v>
                </c:pt>
                <c:pt idx="34009">
                  <c:v>0.73846153846153795</c:v>
                </c:pt>
                <c:pt idx="34010">
                  <c:v>0.75384615384615306</c:v>
                </c:pt>
                <c:pt idx="34011">
                  <c:v>0.76923076923076905</c:v>
                </c:pt>
                <c:pt idx="34012">
                  <c:v>0.78461538461538405</c:v>
                </c:pt>
                <c:pt idx="34013">
                  <c:v>0.8</c:v>
                </c:pt>
                <c:pt idx="34014">
                  <c:v>0.81538461538461504</c:v>
                </c:pt>
                <c:pt idx="34015">
                  <c:v>0.83076923076923004</c:v>
                </c:pt>
                <c:pt idx="34016">
                  <c:v>0.84615384615384603</c:v>
                </c:pt>
                <c:pt idx="34017">
                  <c:v>0.86153846153846103</c:v>
                </c:pt>
                <c:pt idx="34018">
                  <c:v>0.87692307692307603</c:v>
                </c:pt>
                <c:pt idx="34019">
                  <c:v>0.89230769230769202</c:v>
                </c:pt>
                <c:pt idx="34020">
                  <c:v>0.90769230769230702</c:v>
                </c:pt>
                <c:pt idx="34021">
                  <c:v>0.92307692307692302</c:v>
                </c:pt>
                <c:pt idx="34022">
                  <c:v>0.93846153846153801</c:v>
                </c:pt>
                <c:pt idx="34023">
                  <c:v>0.95384615384615301</c:v>
                </c:pt>
                <c:pt idx="34024">
                  <c:v>0.96923076923076901</c:v>
                </c:pt>
                <c:pt idx="34025">
                  <c:v>0.984615384615384</c:v>
                </c:pt>
                <c:pt idx="34026">
                  <c:v>0</c:v>
                </c:pt>
                <c:pt idx="34027">
                  <c:v>3.2258064516128997E-2</c:v>
                </c:pt>
                <c:pt idx="34028">
                  <c:v>6.4516129032257993E-2</c:v>
                </c:pt>
                <c:pt idx="34029">
                  <c:v>9.6774193548387094E-2</c:v>
                </c:pt>
                <c:pt idx="34030">
                  <c:v>0.12903225806451599</c:v>
                </c:pt>
                <c:pt idx="34031">
                  <c:v>0.16129032258064499</c:v>
                </c:pt>
                <c:pt idx="34032">
                  <c:v>0.19354838709677399</c:v>
                </c:pt>
                <c:pt idx="34033">
                  <c:v>0.225806451612903</c:v>
                </c:pt>
                <c:pt idx="34034">
                  <c:v>0.25806451612903197</c:v>
                </c:pt>
                <c:pt idx="34035">
                  <c:v>0.29032258064516098</c:v>
                </c:pt>
                <c:pt idx="34036">
                  <c:v>0.32258064516128998</c:v>
                </c:pt>
                <c:pt idx="34037">
                  <c:v>0.35483870967741898</c:v>
                </c:pt>
                <c:pt idx="34038">
                  <c:v>0.38709677419354799</c:v>
                </c:pt>
                <c:pt idx="34039">
                  <c:v>0.41935483870967699</c:v>
                </c:pt>
                <c:pt idx="34040">
                  <c:v>0.45161290322580599</c:v>
                </c:pt>
                <c:pt idx="34041">
                  <c:v>0.483870967741935</c:v>
                </c:pt>
                <c:pt idx="34042">
                  <c:v>0.51612903225806395</c:v>
                </c:pt>
                <c:pt idx="34043">
                  <c:v>0.54838709677419295</c:v>
                </c:pt>
                <c:pt idx="34044">
                  <c:v>0.58064516129032195</c:v>
                </c:pt>
                <c:pt idx="34045">
                  <c:v>0.61290322580645096</c:v>
                </c:pt>
                <c:pt idx="34046">
                  <c:v>0.64516129032257996</c:v>
                </c:pt>
                <c:pt idx="34047">
                  <c:v>0.67741935483870896</c:v>
                </c:pt>
                <c:pt idx="34048">
                  <c:v>0.70967741935483797</c:v>
                </c:pt>
                <c:pt idx="34049">
                  <c:v>0.74193548387096697</c:v>
                </c:pt>
                <c:pt idx="34050">
                  <c:v>0.77419354838709598</c:v>
                </c:pt>
                <c:pt idx="34051">
                  <c:v>0.80645161290322498</c:v>
                </c:pt>
                <c:pt idx="34052">
                  <c:v>0.83870967741935398</c:v>
                </c:pt>
                <c:pt idx="34053">
                  <c:v>0.87096774193548299</c:v>
                </c:pt>
                <c:pt idx="34054">
                  <c:v>0.90322580645161199</c:v>
                </c:pt>
                <c:pt idx="34055">
                  <c:v>0.93548387096774099</c:v>
                </c:pt>
                <c:pt idx="34056">
                  <c:v>0.967741935483871</c:v>
                </c:pt>
                <c:pt idx="34057">
                  <c:v>0</c:v>
                </c:pt>
                <c:pt idx="34058">
                  <c:v>1.7857142857142801E-2</c:v>
                </c:pt>
                <c:pt idx="34059">
                  <c:v>3.5714285714285698E-2</c:v>
                </c:pt>
                <c:pt idx="34060">
                  <c:v>5.3571428571428499E-2</c:v>
                </c:pt>
                <c:pt idx="34061">
                  <c:v>7.1428571428571397E-2</c:v>
                </c:pt>
                <c:pt idx="34062">
                  <c:v>8.9285714285714204E-2</c:v>
                </c:pt>
                <c:pt idx="34063">
                  <c:v>0.107142857142857</c:v>
                </c:pt>
                <c:pt idx="34064">
                  <c:v>0.125</c:v>
                </c:pt>
                <c:pt idx="34065">
                  <c:v>0.14285714285714199</c:v>
                </c:pt>
                <c:pt idx="34066">
                  <c:v>0.160714285714285</c:v>
                </c:pt>
                <c:pt idx="34067">
                  <c:v>0.17857142857142799</c:v>
                </c:pt>
                <c:pt idx="34068">
                  <c:v>0.19642857142857101</c:v>
                </c:pt>
                <c:pt idx="34069">
                  <c:v>0.214285714285714</c:v>
                </c:pt>
                <c:pt idx="34070">
                  <c:v>0.23214285714285701</c:v>
                </c:pt>
                <c:pt idx="34071">
                  <c:v>0.25</c:v>
                </c:pt>
                <c:pt idx="34072">
                  <c:v>0.26785714285714202</c:v>
                </c:pt>
                <c:pt idx="34073">
                  <c:v>0.28571428571428498</c:v>
                </c:pt>
                <c:pt idx="34074">
                  <c:v>0.30357142857142799</c:v>
                </c:pt>
                <c:pt idx="34075">
                  <c:v>0.32142857142857101</c:v>
                </c:pt>
                <c:pt idx="34076">
                  <c:v>0.33928571428571402</c:v>
                </c:pt>
                <c:pt idx="34077">
                  <c:v>0.35714285714285698</c:v>
                </c:pt>
                <c:pt idx="34078">
                  <c:v>0.375</c:v>
                </c:pt>
                <c:pt idx="34079">
                  <c:v>0.39285714285714202</c:v>
                </c:pt>
                <c:pt idx="34080">
                  <c:v>0.41071428571428498</c:v>
                </c:pt>
                <c:pt idx="34081">
                  <c:v>0.42857142857142799</c:v>
                </c:pt>
                <c:pt idx="34082">
                  <c:v>0.44642857142857101</c:v>
                </c:pt>
                <c:pt idx="34083">
                  <c:v>0.46428571428571402</c:v>
                </c:pt>
                <c:pt idx="34084">
                  <c:v>0.48214285714285698</c:v>
                </c:pt>
                <c:pt idx="34085">
                  <c:v>0.5</c:v>
                </c:pt>
                <c:pt idx="34086">
                  <c:v>0.51785714285714202</c:v>
                </c:pt>
                <c:pt idx="34087">
                  <c:v>0.53571428571428503</c:v>
                </c:pt>
                <c:pt idx="34088">
                  <c:v>0.55357142857142805</c:v>
                </c:pt>
                <c:pt idx="34089">
                  <c:v>0.57142857142857095</c:v>
                </c:pt>
                <c:pt idx="34090">
                  <c:v>0.58928571428571397</c:v>
                </c:pt>
                <c:pt idx="34091">
                  <c:v>0.60714285714285698</c:v>
                </c:pt>
                <c:pt idx="34092">
                  <c:v>0.625</c:v>
                </c:pt>
                <c:pt idx="34093">
                  <c:v>0.64285714285714202</c:v>
                </c:pt>
                <c:pt idx="34094">
                  <c:v>0.66071428571428503</c:v>
                </c:pt>
                <c:pt idx="34095">
                  <c:v>0.67857142857142805</c:v>
                </c:pt>
                <c:pt idx="34096">
                  <c:v>0.69642857142857095</c:v>
                </c:pt>
                <c:pt idx="34097">
                  <c:v>0.71428571428571397</c:v>
                </c:pt>
                <c:pt idx="34098">
                  <c:v>0.73214285714285698</c:v>
                </c:pt>
                <c:pt idx="34099">
                  <c:v>0.75</c:v>
                </c:pt>
                <c:pt idx="34100">
                  <c:v>0.76785714285714202</c:v>
                </c:pt>
                <c:pt idx="34101">
                  <c:v>0.78571428571428503</c:v>
                </c:pt>
                <c:pt idx="34102">
                  <c:v>0.80357142857142805</c:v>
                </c:pt>
                <c:pt idx="34103">
                  <c:v>0.82142857142857095</c:v>
                </c:pt>
                <c:pt idx="34104">
                  <c:v>0.83928571428571397</c:v>
                </c:pt>
                <c:pt idx="34105">
                  <c:v>0.85714285714285698</c:v>
                </c:pt>
                <c:pt idx="34106">
                  <c:v>0.875</c:v>
                </c:pt>
                <c:pt idx="34107">
                  <c:v>0.89285714285714202</c:v>
                </c:pt>
                <c:pt idx="34108">
                  <c:v>0.91071428571428503</c:v>
                </c:pt>
                <c:pt idx="34109">
                  <c:v>0.92857142857142805</c:v>
                </c:pt>
                <c:pt idx="34110">
                  <c:v>0.94642857142857095</c:v>
                </c:pt>
                <c:pt idx="34111">
                  <c:v>0.96428571428571397</c:v>
                </c:pt>
                <c:pt idx="34112">
                  <c:v>0.98214285714285698</c:v>
                </c:pt>
                <c:pt idx="34113">
                  <c:v>0</c:v>
                </c:pt>
                <c:pt idx="34114">
                  <c:v>8.7719298245613996E-3</c:v>
                </c:pt>
                <c:pt idx="34115">
                  <c:v>1.7543859649122799E-2</c:v>
                </c:pt>
                <c:pt idx="34116">
                  <c:v>2.6315789473684199E-2</c:v>
                </c:pt>
                <c:pt idx="34117">
                  <c:v>3.5087719298245598E-2</c:v>
                </c:pt>
                <c:pt idx="34118">
                  <c:v>4.3859649122807001E-2</c:v>
                </c:pt>
                <c:pt idx="34119">
                  <c:v>5.2631578947368397E-2</c:v>
                </c:pt>
                <c:pt idx="34120">
                  <c:v>6.14035087719298E-2</c:v>
                </c:pt>
                <c:pt idx="34121">
                  <c:v>7.0175438596491196E-2</c:v>
                </c:pt>
                <c:pt idx="34122">
                  <c:v>7.8947368421052599E-2</c:v>
                </c:pt>
                <c:pt idx="34123">
                  <c:v>8.7719298245614002E-2</c:v>
                </c:pt>
                <c:pt idx="34124">
                  <c:v>9.6491228070175405E-2</c:v>
                </c:pt>
                <c:pt idx="34125">
                  <c:v>0.105263157894736</c:v>
                </c:pt>
                <c:pt idx="34126">
                  <c:v>0.114035087719298</c:v>
                </c:pt>
                <c:pt idx="34127">
                  <c:v>0.122807017543859</c:v>
                </c:pt>
                <c:pt idx="34128">
                  <c:v>0.13157894736842099</c:v>
                </c:pt>
                <c:pt idx="34129">
                  <c:v>0.140350877192982</c:v>
                </c:pt>
                <c:pt idx="34130">
                  <c:v>0.14912280701754299</c:v>
                </c:pt>
                <c:pt idx="34131">
                  <c:v>0.157894736842105</c:v>
                </c:pt>
                <c:pt idx="34132">
                  <c:v>0.16666666666666599</c:v>
                </c:pt>
                <c:pt idx="34133">
                  <c:v>0.175438596491228</c:v>
                </c:pt>
                <c:pt idx="34134">
                  <c:v>0.18421052631578899</c:v>
                </c:pt>
                <c:pt idx="34135">
                  <c:v>0.19298245614035001</c:v>
                </c:pt>
                <c:pt idx="34136">
                  <c:v>0.20175438596491199</c:v>
                </c:pt>
                <c:pt idx="34137">
                  <c:v>0.21052631578947301</c:v>
                </c:pt>
                <c:pt idx="34138">
                  <c:v>0.21929824561403499</c:v>
                </c:pt>
                <c:pt idx="34139">
                  <c:v>0.22807017543859601</c:v>
                </c:pt>
                <c:pt idx="34140">
                  <c:v>0.23684210526315699</c:v>
                </c:pt>
                <c:pt idx="34141">
                  <c:v>0.24561403508771901</c:v>
                </c:pt>
                <c:pt idx="34142">
                  <c:v>0.25438596491227999</c:v>
                </c:pt>
                <c:pt idx="34143">
                  <c:v>0.26315789473684198</c:v>
                </c:pt>
                <c:pt idx="34144">
                  <c:v>0.27192982456140302</c:v>
                </c:pt>
                <c:pt idx="34145">
                  <c:v>0.28070175438596401</c:v>
                </c:pt>
                <c:pt idx="34146">
                  <c:v>0.28947368421052599</c:v>
                </c:pt>
                <c:pt idx="34147">
                  <c:v>0.29824561403508698</c:v>
                </c:pt>
                <c:pt idx="34148">
                  <c:v>0.30701754385964902</c:v>
                </c:pt>
                <c:pt idx="34149">
                  <c:v>0.31578947368421001</c:v>
                </c:pt>
                <c:pt idx="34150">
                  <c:v>0.324561403508771</c:v>
                </c:pt>
                <c:pt idx="34151">
                  <c:v>0.33333333333333298</c:v>
                </c:pt>
                <c:pt idx="34152">
                  <c:v>0.34210526315789402</c:v>
                </c:pt>
                <c:pt idx="34153">
                  <c:v>0.35087719298245601</c:v>
                </c:pt>
                <c:pt idx="34154">
                  <c:v>0.359649122807017</c:v>
                </c:pt>
                <c:pt idx="34155">
                  <c:v>0.36842105263157798</c:v>
                </c:pt>
                <c:pt idx="34156">
                  <c:v>0.37719298245614002</c:v>
                </c:pt>
                <c:pt idx="34157">
                  <c:v>0.38596491228070101</c:v>
                </c:pt>
                <c:pt idx="34158">
                  <c:v>0.394736842105263</c:v>
                </c:pt>
                <c:pt idx="34159">
                  <c:v>0.40350877192982398</c:v>
                </c:pt>
                <c:pt idx="34160">
                  <c:v>0.41228070175438503</c:v>
                </c:pt>
                <c:pt idx="34161">
                  <c:v>0.42105263157894701</c:v>
                </c:pt>
                <c:pt idx="34162">
                  <c:v>0.429824561403508</c:v>
                </c:pt>
                <c:pt idx="34163">
                  <c:v>0.43859649122806998</c:v>
                </c:pt>
                <c:pt idx="34164">
                  <c:v>0.44736842105263103</c:v>
                </c:pt>
                <c:pt idx="34165">
                  <c:v>0.45614035087719201</c:v>
                </c:pt>
                <c:pt idx="34166">
                  <c:v>0.464912280701754</c:v>
                </c:pt>
                <c:pt idx="34167">
                  <c:v>0.47368421052631499</c:v>
                </c:pt>
                <c:pt idx="34168">
                  <c:v>0.48245614035087703</c:v>
                </c:pt>
                <c:pt idx="34169">
                  <c:v>0.49122807017543801</c:v>
                </c:pt>
                <c:pt idx="34170">
                  <c:v>0.5</c:v>
                </c:pt>
                <c:pt idx="34171">
                  <c:v>0.50877192982456099</c:v>
                </c:pt>
                <c:pt idx="34172">
                  <c:v>0.51754385964912197</c:v>
                </c:pt>
                <c:pt idx="34173">
                  <c:v>0.52631578947368396</c:v>
                </c:pt>
                <c:pt idx="34174">
                  <c:v>0.53508771929824495</c:v>
                </c:pt>
                <c:pt idx="34175">
                  <c:v>0.54385964912280704</c:v>
                </c:pt>
                <c:pt idx="34176">
                  <c:v>0.55263157894736803</c:v>
                </c:pt>
                <c:pt idx="34177">
                  <c:v>0.56140350877192902</c:v>
                </c:pt>
                <c:pt idx="34178">
                  <c:v>0.570175438596491</c:v>
                </c:pt>
                <c:pt idx="34179">
                  <c:v>0.57894736842105199</c:v>
                </c:pt>
                <c:pt idx="34180">
                  <c:v>0.58771929824561397</c:v>
                </c:pt>
                <c:pt idx="34181">
                  <c:v>0.59649122807017496</c:v>
                </c:pt>
                <c:pt idx="34182">
                  <c:v>0.60526315789473595</c:v>
                </c:pt>
                <c:pt idx="34183">
                  <c:v>0.61403508771929804</c:v>
                </c:pt>
                <c:pt idx="34184">
                  <c:v>0.62280701754385903</c:v>
                </c:pt>
                <c:pt idx="34185">
                  <c:v>0.63157894736842102</c:v>
                </c:pt>
                <c:pt idx="34186">
                  <c:v>0.640350877192982</c:v>
                </c:pt>
                <c:pt idx="34187">
                  <c:v>0.64912280701754299</c:v>
                </c:pt>
                <c:pt idx="34188">
                  <c:v>0.65789473684210498</c:v>
                </c:pt>
                <c:pt idx="34189">
                  <c:v>0.66666666666666596</c:v>
                </c:pt>
                <c:pt idx="34190">
                  <c:v>0.67543859649122795</c:v>
                </c:pt>
                <c:pt idx="34191">
                  <c:v>0.68421052631578905</c:v>
                </c:pt>
                <c:pt idx="34192">
                  <c:v>0.69298245614035003</c:v>
                </c:pt>
                <c:pt idx="34193">
                  <c:v>0.70175438596491202</c:v>
                </c:pt>
                <c:pt idx="34194">
                  <c:v>0.71052631578947301</c:v>
                </c:pt>
                <c:pt idx="34195">
                  <c:v>0.71929824561403499</c:v>
                </c:pt>
                <c:pt idx="34196">
                  <c:v>0.72807017543859598</c:v>
                </c:pt>
                <c:pt idx="34197">
                  <c:v>0.73684210526315697</c:v>
                </c:pt>
                <c:pt idx="34198">
                  <c:v>0.74561403508771895</c:v>
                </c:pt>
                <c:pt idx="34199">
                  <c:v>0.75438596491228005</c:v>
                </c:pt>
                <c:pt idx="34200">
                  <c:v>0.76315789473684204</c:v>
                </c:pt>
                <c:pt idx="34201">
                  <c:v>0.77192982456140302</c:v>
                </c:pt>
                <c:pt idx="34202">
                  <c:v>0.78070175438596401</c:v>
                </c:pt>
                <c:pt idx="34203">
                  <c:v>0.78947368421052599</c:v>
                </c:pt>
                <c:pt idx="34204">
                  <c:v>0.79824561403508698</c:v>
                </c:pt>
                <c:pt idx="34205">
                  <c:v>0.80701754385964897</c:v>
                </c:pt>
                <c:pt idx="34206">
                  <c:v>0.81578947368420995</c:v>
                </c:pt>
                <c:pt idx="34207">
                  <c:v>0.82456140350877105</c:v>
                </c:pt>
                <c:pt idx="34208">
                  <c:v>0.83333333333333304</c:v>
                </c:pt>
                <c:pt idx="34209">
                  <c:v>0.84210526315789402</c:v>
                </c:pt>
                <c:pt idx="34210">
                  <c:v>0.85087719298245601</c:v>
                </c:pt>
                <c:pt idx="34211">
                  <c:v>0.859649122807017</c:v>
                </c:pt>
                <c:pt idx="34212">
                  <c:v>0.86842105263157898</c:v>
                </c:pt>
                <c:pt idx="34213">
                  <c:v>0.87719298245613997</c:v>
                </c:pt>
                <c:pt idx="34214">
                  <c:v>0.88596491228070096</c:v>
                </c:pt>
                <c:pt idx="34215">
                  <c:v>0.89473684210526305</c:v>
                </c:pt>
                <c:pt idx="34216">
                  <c:v>0.90350877192982404</c:v>
                </c:pt>
                <c:pt idx="34217">
                  <c:v>0.91228070175438503</c:v>
                </c:pt>
                <c:pt idx="34218">
                  <c:v>0.92105263157894701</c:v>
                </c:pt>
                <c:pt idx="34219">
                  <c:v>0.929824561403508</c:v>
                </c:pt>
                <c:pt idx="34220">
                  <c:v>0.93859649122806998</c:v>
                </c:pt>
                <c:pt idx="34221">
                  <c:v>0.94736842105263097</c:v>
                </c:pt>
                <c:pt idx="34222">
                  <c:v>0.95614035087719296</c:v>
                </c:pt>
                <c:pt idx="34223">
                  <c:v>0.96491228070175405</c:v>
                </c:pt>
                <c:pt idx="34224">
                  <c:v>0.97368421052631504</c:v>
                </c:pt>
                <c:pt idx="34225">
                  <c:v>0.98245614035087703</c:v>
                </c:pt>
                <c:pt idx="34226">
                  <c:v>0.99122807017543801</c:v>
                </c:pt>
                <c:pt idx="34227">
                  <c:v>0</c:v>
                </c:pt>
                <c:pt idx="34228">
                  <c:v>4.1666666666666602E-2</c:v>
                </c:pt>
                <c:pt idx="34229">
                  <c:v>8.3333333333333301E-2</c:v>
                </c:pt>
                <c:pt idx="34230">
                  <c:v>0.125</c:v>
                </c:pt>
                <c:pt idx="34231">
                  <c:v>0.16666666666666599</c:v>
                </c:pt>
                <c:pt idx="34232">
                  <c:v>0.20833333333333301</c:v>
                </c:pt>
                <c:pt idx="34233">
                  <c:v>0.25</c:v>
                </c:pt>
                <c:pt idx="34234">
                  <c:v>0.29166666666666602</c:v>
                </c:pt>
                <c:pt idx="34235">
                  <c:v>0.33333333333333298</c:v>
                </c:pt>
                <c:pt idx="34236">
                  <c:v>0.375</c:v>
                </c:pt>
                <c:pt idx="34237">
                  <c:v>0.41666666666666602</c:v>
                </c:pt>
                <c:pt idx="34238">
                  <c:v>0.45833333333333298</c:v>
                </c:pt>
                <c:pt idx="34239">
                  <c:v>0.5</c:v>
                </c:pt>
                <c:pt idx="34240">
                  <c:v>0.54166666666666596</c:v>
                </c:pt>
                <c:pt idx="34241">
                  <c:v>0.58333333333333304</c:v>
                </c:pt>
                <c:pt idx="34242">
                  <c:v>0.625</c:v>
                </c:pt>
                <c:pt idx="34243">
                  <c:v>0.66666666666666596</c:v>
                </c:pt>
                <c:pt idx="34244">
                  <c:v>0.70833333333333304</c:v>
                </c:pt>
                <c:pt idx="34245">
                  <c:v>0.75</c:v>
                </c:pt>
                <c:pt idx="34246">
                  <c:v>0.79166666666666596</c:v>
                </c:pt>
                <c:pt idx="34247">
                  <c:v>0.83333333333333304</c:v>
                </c:pt>
                <c:pt idx="34248">
                  <c:v>0.875</c:v>
                </c:pt>
                <c:pt idx="34249">
                  <c:v>0.91666666666666596</c:v>
                </c:pt>
                <c:pt idx="34250">
                  <c:v>0.95833333333333304</c:v>
                </c:pt>
                <c:pt idx="34251">
                  <c:v>0</c:v>
                </c:pt>
                <c:pt idx="34252">
                  <c:v>1.7857142857142801E-2</c:v>
                </c:pt>
                <c:pt idx="34253">
                  <c:v>3.5714285714285698E-2</c:v>
                </c:pt>
                <c:pt idx="34254">
                  <c:v>5.3571428571428499E-2</c:v>
                </c:pt>
                <c:pt idx="34255">
                  <c:v>7.1428571428571397E-2</c:v>
                </c:pt>
                <c:pt idx="34256">
                  <c:v>8.9285714285714204E-2</c:v>
                </c:pt>
                <c:pt idx="34257">
                  <c:v>0.107142857142857</c:v>
                </c:pt>
                <c:pt idx="34258">
                  <c:v>0.125</c:v>
                </c:pt>
                <c:pt idx="34259">
                  <c:v>0.14285714285714199</c:v>
                </c:pt>
                <c:pt idx="34260">
                  <c:v>0.160714285714285</c:v>
                </c:pt>
                <c:pt idx="34261">
                  <c:v>0.17857142857142799</c:v>
                </c:pt>
                <c:pt idx="34262">
                  <c:v>0.19642857142857101</c:v>
                </c:pt>
                <c:pt idx="34263">
                  <c:v>0.214285714285714</c:v>
                </c:pt>
                <c:pt idx="34264">
                  <c:v>0.23214285714285701</c:v>
                </c:pt>
                <c:pt idx="34265">
                  <c:v>0.25</c:v>
                </c:pt>
                <c:pt idx="34266">
                  <c:v>0.26785714285714202</c:v>
                </c:pt>
                <c:pt idx="34267">
                  <c:v>0.28571428571428498</c:v>
                </c:pt>
                <c:pt idx="34268">
                  <c:v>0.30357142857142799</c:v>
                </c:pt>
                <c:pt idx="34269">
                  <c:v>0.32142857142857101</c:v>
                </c:pt>
                <c:pt idx="34270">
                  <c:v>0.33928571428571402</c:v>
                </c:pt>
                <c:pt idx="34271">
                  <c:v>0.35714285714285698</c:v>
                </c:pt>
                <c:pt idx="34272">
                  <c:v>0.375</c:v>
                </c:pt>
                <c:pt idx="34273">
                  <c:v>0.39285714285714202</c:v>
                </c:pt>
                <c:pt idx="34274">
                  <c:v>0.41071428571428498</c:v>
                </c:pt>
                <c:pt idx="34275">
                  <c:v>0.42857142857142799</c:v>
                </c:pt>
                <c:pt idx="34276">
                  <c:v>0.44642857142857101</c:v>
                </c:pt>
                <c:pt idx="34277">
                  <c:v>0.46428571428571402</c:v>
                </c:pt>
                <c:pt idx="34278">
                  <c:v>0.48214285714285698</c:v>
                </c:pt>
                <c:pt idx="34279">
                  <c:v>0.5</c:v>
                </c:pt>
                <c:pt idx="34280">
                  <c:v>0.51785714285714202</c:v>
                </c:pt>
                <c:pt idx="34281">
                  <c:v>0.53571428571428503</c:v>
                </c:pt>
                <c:pt idx="34282">
                  <c:v>0.55357142857142805</c:v>
                </c:pt>
                <c:pt idx="34283">
                  <c:v>0.57142857142857095</c:v>
                </c:pt>
                <c:pt idx="34284">
                  <c:v>0.58928571428571397</c:v>
                </c:pt>
                <c:pt idx="34285">
                  <c:v>0.60714285714285698</c:v>
                </c:pt>
                <c:pt idx="34286">
                  <c:v>0.625</c:v>
                </c:pt>
                <c:pt idx="34287">
                  <c:v>0.64285714285714202</c:v>
                </c:pt>
                <c:pt idx="34288">
                  <c:v>0.66071428571428503</c:v>
                </c:pt>
                <c:pt idx="34289">
                  <c:v>0.67857142857142805</c:v>
                </c:pt>
                <c:pt idx="34290">
                  <c:v>0.69642857142857095</c:v>
                </c:pt>
                <c:pt idx="34291">
                  <c:v>0.71428571428571397</c:v>
                </c:pt>
                <c:pt idx="34292">
                  <c:v>0.73214285714285698</c:v>
                </c:pt>
                <c:pt idx="34293">
                  <c:v>0.75</c:v>
                </c:pt>
                <c:pt idx="34294">
                  <c:v>0.76785714285714202</c:v>
                </c:pt>
                <c:pt idx="34295">
                  <c:v>0.78571428571428503</c:v>
                </c:pt>
                <c:pt idx="34296">
                  <c:v>0.80357142857142805</c:v>
                </c:pt>
                <c:pt idx="34297">
                  <c:v>0.82142857142857095</c:v>
                </c:pt>
                <c:pt idx="34298">
                  <c:v>0.83928571428571397</c:v>
                </c:pt>
                <c:pt idx="34299">
                  <c:v>0.85714285714285698</c:v>
                </c:pt>
                <c:pt idx="34300">
                  <c:v>0.875</c:v>
                </c:pt>
                <c:pt idx="34301">
                  <c:v>0.89285714285714202</c:v>
                </c:pt>
                <c:pt idx="34302">
                  <c:v>0.91071428571428503</c:v>
                </c:pt>
                <c:pt idx="34303">
                  <c:v>0.92857142857142805</c:v>
                </c:pt>
                <c:pt idx="34304">
                  <c:v>0.94642857142857095</c:v>
                </c:pt>
                <c:pt idx="34305">
                  <c:v>0.96428571428571397</c:v>
                </c:pt>
                <c:pt idx="34306">
                  <c:v>0.98214285714285698</c:v>
                </c:pt>
                <c:pt idx="34307">
                  <c:v>0</c:v>
                </c:pt>
                <c:pt idx="34308">
                  <c:v>2.3255813953488299E-2</c:v>
                </c:pt>
                <c:pt idx="34309">
                  <c:v>4.6511627906976702E-2</c:v>
                </c:pt>
                <c:pt idx="34310">
                  <c:v>6.9767441860465101E-2</c:v>
                </c:pt>
                <c:pt idx="34311">
                  <c:v>9.3023255813953404E-2</c:v>
                </c:pt>
                <c:pt idx="34312">
                  <c:v>0.116279069767441</c:v>
                </c:pt>
                <c:pt idx="34313">
                  <c:v>0.13953488372093001</c:v>
                </c:pt>
                <c:pt idx="34314">
                  <c:v>0.16279069767441801</c:v>
                </c:pt>
                <c:pt idx="34315">
                  <c:v>0.186046511627906</c:v>
                </c:pt>
                <c:pt idx="34316">
                  <c:v>0.209302325581395</c:v>
                </c:pt>
                <c:pt idx="34317">
                  <c:v>0.232558139534883</c:v>
                </c:pt>
                <c:pt idx="34318">
                  <c:v>0.25581395348837199</c:v>
                </c:pt>
                <c:pt idx="34319">
                  <c:v>0.27906976744186002</c:v>
                </c:pt>
                <c:pt idx="34320">
                  <c:v>0.30232558139534799</c:v>
                </c:pt>
                <c:pt idx="34321">
                  <c:v>0.32558139534883701</c:v>
                </c:pt>
                <c:pt idx="34322">
                  <c:v>0.34883720930232498</c:v>
                </c:pt>
                <c:pt idx="34323">
                  <c:v>0.372093023255813</c:v>
                </c:pt>
                <c:pt idx="34324">
                  <c:v>0.39534883720930197</c:v>
                </c:pt>
                <c:pt idx="34325">
                  <c:v>0.41860465116279</c:v>
                </c:pt>
                <c:pt idx="34326">
                  <c:v>0.44186046511627902</c:v>
                </c:pt>
                <c:pt idx="34327">
                  <c:v>0.46511627906976699</c:v>
                </c:pt>
                <c:pt idx="34328">
                  <c:v>0.48837209302325502</c:v>
                </c:pt>
                <c:pt idx="34329">
                  <c:v>0.51162790697674398</c:v>
                </c:pt>
                <c:pt idx="34330">
                  <c:v>0.53488372093023195</c:v>
                </c:pt>
                <c:pt idx="34331">
                  <c:v>0.55813953488372003</c:v>
                </c:pt>
                <c:pt idx="34332">
                  <c:v>0.581395348837209</c:v>
                </c:pt>
                <c:pt idx="34333">
                  <c:v>0.60465116279069697</c:v>
                </c:pt>
                <c:pt idx="34334">
                  <c:v>0.62790697674418605</c:v>
                </c:pt>
                <c:pt idx="34335">
                  <c:v>0.65116279069767402</c:v>
                </c:pt>
                <c:pt idx="34336">
                  <c:v>0.67441860465116199</c:v>
                </c:pt>
                <c:pt idx="34337">
                  <c:v>0.69767441860465096</c:v>
                </c:pt>
                <c:pt idx="34338">
                  <c:v>0.72093023255813904</c:v>
                </c:pt>
                <c:pt idx="34339">
                  <c:v>0.74418604651162701</c:v>
                </c:pt>
                <c:pt idx="34340">
                  <c:v>0.76744186046511598</c:v>
                </c:pt>
                <c:pt idx="34341">
                  <c:v>0.79069767441860395</c:v>
                </c:pt>
                <c:pt idx="34342">
                  <c:v>0.81395348837209303</c:v>
                </c:pt>
                <c:pt idx="34343">
                  <c:v>0.837209302325581</c:v>
                </c:pt>
                <c:pt idx="34344">
                  <c:v>0.86046511627906896</c:v>
                </c:pt>
                <c:pt idx="34345">
                  <c:v>0.88372093023255804</c:v>
                </c:pt>
                <c:pt idx="34346">
                  <c:v>0.90697674418604601</c:v>
                </c:pt>
                <c:pt idx="34347">
                  <c:v>0.93023255813953398</c:v>
                </c:pt>
                <c:pt idx="34348">
                  <c:v>0.95348837209302295</c:v>
                </c:pt>
                <c:pt idx="34349">
                  <c:v>0.97674418604651103</c:v>
                </c:pt>
                <c:pt idx="34350">
                  <c:v>0</c:v>
                </c:pt>
                <c:pt idx="34351">
                  <c:v>1.4492753623188401E-2</c:v>
                </c:pt>
                <c:pt idx="34352">
                  <c:v>2.8985507246376802E-2</c:v>
                </c:pt>
                <c:pt idx="34353">
                  <c:v>4.3478260869565202E-2</c:v>
                </c:pt>
                <c:pt idx="34354">
                  <c:v>5.7971014492753603E-2</c:v>
                </c:pt>
                <c:pt idx="34355">
                  <c:v>7.2463768115942004E-2</c:v>
                </c:pt>
                <c:pt idx="34356">
                  <c:v>8.6956521739130405E-2</c:v>
                </c:pt>
                <c:pt idx="34357">
                  <c:v>0.101449275362318</c:v>
                </c:pt>
                <c:pt idx="34358">
                  <c:v>0.115942028985507</c:v>
                </c:pt>
                <c:pt idx="34359">
                  <c:v>0.13043478260869501</c:v>
                </c:pt>
                <c:pt idx="34360">
                  <c:v>0.14492753623188401</c:v>
                </c:pt>
                <c:pt idx="34361">
                  <c:v>0.15942028985507201</c:v>
                </c:pt>
                <c:pt idx="34362">
                  <c:v>0.17391304347826</c:v>
                </c:pt>
                <c:pt idx="34363">
                  <c:v>0.188405797101449</c:v>
                </c:pt>
                <c:pt idx="34364">
                  <c:v>0.202898550724637</c:v>
                </c:pt>
                <c:pt idx="34365">
                  <c:v>0.217391304347826</c:v>
                </c:pt>
                <c:pt idx="34366">
                  <c:v>0.231884057971014</c:v>
                </c:pt>
                <c:pt idx="34367">
                  <c:v>0.24637681159420199</c:v>
                </c:pt>
                <c:pt idx="34368">
                  <c:v>0.26086956521739102</c:v>
                </c:pt>
                <c:pt idx="34369">
                  <c:v>0.27536231884057899</c:v>
                </c:pt>
                <c:pt idx="34370">
                  <c:v>0.28985507246376802</c:v>
                </c:pt>
                <c:pt idx="34371">
                  <c:v>0.30434782608695599</c:v>
                </c:pt>
                <c:pt idx="34372">
                  <c:v>0.31884057971014401</c:v>
                </c:pt>
                <c:pt idx="34373">
                  <c:v>0.33333333333333298</c:v>
                </c:pt>
                <c:pt idx="34374">
                  <c:v>0.34782608695652101</c:v>
                </c:pt>
                <c:pt idx="34375">
                  <c:v>0.36231884057970998</c:v>
                </c:pt>
                <c:pt idx="34376">
                  <c:v>0.376811594202898</c:v>
                </c:pt>
                <c:pt idx="34377">
                  <c:v>0.39130434782608697</c:v>
                </c:pt>
                <c:pt idx="34378">
                  <c:v>0.405797101449275</c:v>
                </c:pt>
                <c:pt idx="34379">
                  <c:v>0.42028985507246303</c:v>
                </c:pt>
                <c:pt idx="34380">
                  <c:v>0.434782608695652</c:v>
                </c:pt>
                <c:pt idx="34381">
                  <c:v>0.44927536231884002</c:v>
                </c:pt>
                <c:pt idx="34382">
                  <c:v>0.46376811594202899</c:v>
                </c:pt>
                <c:pt idx="34383">
                  <c:v>0.47826086956521702</c:v>
                </c:pt>
                <c:pt idx="34384">
                  <c:v>0.49275362318840499</c:v>
                </c:pt>
                <c:pt idx="34385">
                  <c:v>0.50724637681159401</c:v>
                </c:pt>
                <c:pt idx="34386">
                  <c:v>0.52173913043478204</c:v>
                </c:pt>
                <c:pt idx="34387">
                  <c:v>0.53623188405797095</c:v>
                </c:pt>
                <c:pt idx="34388">
                  <c:v>0.55072463768115898</c:v>
                </c:pt>
                <c:pt idx="34389">
                  <c:v>0.56521739130434701</c:v>
                </c:pt>
                <c:pt idx="34390">
                  <c:v>0.57971014492753603</c:v>
                </c:pt>
                <c:pt idx="34391">
                  <c:v>0.59420289855072395</c:v>
                </c:pt>
                <c:pt idx="34392">
                  <c:v>0.60869565217391297</c:v>
                </c:pt>
                <c:pt idx="34393">
                  <c:v>0.623188405797101</c:v>
                </c:pt>
                <c:pt idx="34394">
                  <c:v>0.63768115942028902</c:v>
                </c:pt>
                <c:pt idx="34395">
                  <c:v>0.65217391304347805</c:v>
                </c:pt>
                <c:pt idx="34396">
                  <c:v>0.66666666666666596</c:v>
                </c:pt>
                <c:pt idx="34397">
                  <c:v>0.68115942028985499</c:v>
                </c:pt>
                <c:pt idx="34398">
                  <c:v>0.69565217391304301</c:v>
                </c:pt>
                <c:pt idx="34399">
                  <c:v>0.71014492753623104</c:v>
                </c:pt>
                <c:pt idx="34400">
                  <c:v>0.72463768115941996</c:v>
                </c:pt>
                <c:pt idx="34401">
                  <c:v>0.73913043478260798</c:v>
                </c:pt>
                <c:pt idx="34402">
                  <c:v>0.75362318840579701</c:v>
                </c:pt>
                <c:pt idx="34403">
                  <c:v>0.76811594202898503</c:v>
                </c:pt>
                <c:pt idx="34404">
                  <c:v>0.78260869565217395</c:v>
                </c:pt>
                <c:pt idx="34405">
                  <c:v>0.79710144927536197</c:v>
                </c:pt>
                <c:pt idx="34406">
                  <c:v>0.81159420289855</c:v>
                </c:pt>
                <c:pt idx="34407">
                  <c:v>0.82608695652173902</c:v>
                </c:pt>
                <c:pt idx="34408">
                  <c:v>0.84057971014492705</c:v>
                </c:pt>
                <c:pt idx="34409">
                  <c:v>0.85507246376811596</c:v>
                </c:pt>
                <c:pt idx="34410">
                  <c:v>0.86956521739130399</c:v>
                </c:pt>
                <c:pt idx="34411">
                  <c:v>0.88405797101449202</c:v>
                </c:pt>
                <c:pt idx="34412">
                  <c:v>0.89855072463768104</c:v>
                </c:pt>
                <c:pt idx="34413">
                  <c:v>0.91304347826086896</c:v>
                </c:pt>
                <c:pt idx="34414">
                  <c:v>0.92753623188405798</c:v>
                </c:pt>
                <c:pt idx="34415">
                  <c:v>0.94202898550724601</c:v>
                </c:pt>
                <c:pt idx="34416">
                  <c:v>0.95652173913043403</c:v>
                </c:pt>
                <c:pt idx="34417">
                  <c:v>0.97101449275362295</c:v>
                </c:pt>
                <c:pt idx="34418">
                  <c:v>0.98550724637681097</c:v>
                </c:pt>
                <c:pt idx="34419">
                  <c:v>0</c:v>
                </c:pt>
                <c:pt idx="34420">
                  <c:v>1.47058823529411E-2</c:v>
                </c:pt>
                <c:pt idx="34421">
                  <c:v>2.94117647058823E-2</c:v>
                </c:pt>
                <c:pt idx="34422">
                  <c:v>4.4117647058823498E-2</c:v>
                </c:pt>
                <c:pt idx="34423">
                  <c:v>5.8823529411764698E-2</c:v>
                </c:pt>
                <c:pt idx="34424">
                  <c:v>7.3529411764705802E-2</c:v>
                </c:pt>
                <c:pt idx="34425">
                  <c:v>8.8235294117646995E-2</c:v>
                </c:pt>
                <c:pt idx="34426">
                  <c:v>0.10294117647058799</c:v>
                </c:pt>
                <c:pt idx="34427">
                  <c:v>0.11764705882352899</c:v>
                </c:pt>
                <c:pt idx="34428">
                  <c:v>0.13235294117647001</c:v>
                </c:pt>
                <c:pt idx="34429">
                  <c:v>0.14705882352941099</c:v>
                </c:pt>
                <c:pt idx="34430">
                  <c:v>0.16176470588235201</c:v>
                </c:pt>
                <c:pt idx="34431">
                  <c:v>0.17647058823529399</c:v>
                </c:pt>
                <c:pt idx="34432">
                  <c:v>0.191176470588235</c:v>
                </c:pt>
                <c:pt idx="34433">
                  <c:v>0.20588235294117599</c:v>
                </c:pt>
                <c:pt idx="34434">
                  <c:v>0.220588235294117</c:v>
                </c:pt>
                <c:pt idx="34435">
                  <c:v>0.23529411764705799</c:v>
                </c:pt>
                <c:pt idx="34436">
                  <c:v>0.25</c:v>
                </c:pt>
                <c:pt idx="34437">
                  <c:v>0.26470588235294101</c:v>
                </c:pt>
                <c:pt idx="34438">
                  <c:v>0.27941176470588203</c:v>
                </c:pt>
                <c:pt idx="34439">
                  <c:v>0.29411764705882298</c:v>
                </c:pt>
                <c:pt idx="34440">
                  <c:v>0.308823529411764</c:v>
                </c:pt>
                <c:pt idx="34441">
                  <c:v>0.32352941176470501</c:v>
                </c:pt>
                <c:pt idx="34442">
                  <c:v>0.33823529411764702</c:v>
                </c:pt>
                <c:pt idx="34443">
                  <c:v>0.35294117647058798</c:v>
                </c:pt>
                <c:pt idx="34444">
                  <c:v>0.36764705882352899</c:v>
                </c:pt>
                <c:pt idx="34445">
                  <c:v>0.38235294117647001</c:v>
                </c:pt>
                <c:pt idx="34446">
                  <c:v>0.39705882352941102</c:v>
                </c:pt>
                <c:pt idx="34447">
                  <c:v>0.41176470588235198</c:v>
                </c:pt>
                <c:pt idx="34448">
                  <c:v>0.42647058823529399</c:v>
                </c:pt>
                <c:pt idx="34449">
                  <c:v>0.441176470588235</c:v>
                </c:pt>
                <c:pt idx="34450">
                  <c:v>0.45588235294117602</c:v>
                </c:pt>
                <c:pt idx="34451">
                  <c:v>0.47058823529411697</c:v>
                </c:pt>
                <c:pt idx="34452">
                  <c:v>0.48529411764705799</c:v>
                </c:pt>
                <c:pt idx="34453">
                  <c:v>0.5</c:v>
                </c:pt>
                <c:pt idx="34454">
                  <c:v>0.51470588235294101</c:v>
                </c:pt>
                <c:pt idx="34455">
                  <c:v>0.52941176470588203</c:v>
                </c:pt>
                <c:pt idx="34456">
                  <c:v>0.54411764705882304</c:v>
                </c:pt>
                <c:pt idx="34457">
                  <c:v>0.55882352941176405</c:v>
                </c:pt>
                <c:pt idx="34458">
                  <c:v>0.57352941176470495</c:v>
                </c:pt>
                <c:pt idx="34459">
                  <c:v>0.58823529411764697</c:v>
                </c:pt>
                <c:pt idx="34460">
                  <c:v>0.60294117647058798</c:v>
                </c:pt>
                <c:pt idx="34461">
                  <c:v>0.61764705882352899</c:v>
                </c:pt>
                <c:pt idx="34462">
                  <c:v>0.63235294117647001</c:v>
                </c:pt>
                <c:pt idx="34463">
                  <c:v>0.64705882352941102</c:v>
                </c:pt>
                <c:pt idx="34464">
                  <c:v>0.66176470588235203</c:v>
                </c:pt>
                <c:pt idx="34465">
                  <c:v>0.67647058823529405</c:v>
                </c:pt>
                <c:pt idx="34466">
                  <c:v>0.69117647058823495</c:v>
                </c:pt>
                <c:pt idx="34467">
                  <c:v>0.70588235294117596</c:v>
                </c:pt>
                <c:pt idx="34468">
                  <c:v>0.72058823529411697</c:v>
                </c:pt>
                <c:pt idx="34469">
                  <c:v>0.73529411764705799</c:v>
                </c:pt>
                <c:pt idx="34470">
                  <c:v>0.75</c:v>
                </c:pt>
                <c:pt idx="34471">
                  <c:v>0.76470588235294101</c:v>
                </c:pt>
                <c:pt idx="34472">
                  <c:v>0.77941176470588203</c:v>
                </c:pt>
                <c:pt idx="34473">
                  <c:v>0.79411764705882304</c:v>
                </c:pt>
                <c:pt idx="34474">
                  <c:v>0.80882352941176405</c:v>
                </c:pt>
                <c:pt idx="34475">
                  <c:v>0.82352941176470495</c:v>
                </c:pt>
                <c:pt idx="34476">
                  <c:v>0.83823529411764697</c:v>
                </c:pt>
                <c:pt idx="34477">
                  <c:v>0.85294117647058798</c:v>
                </c:pt>
                <c:pt idx="34478">
                  <c:v>0.86764705882352899</c:v>
                </c:pt>
                <c:pt idx="34479">
                  <c:v>0.88235294117647001</c:v>
                </c:pt>
                <c:pt idx="34480">
                  <c:v>0.89705882352941102</c:v>
                </c:pt>
                <c:pt idx="34481">
                  <c:v>0.91176470588235203</c:v>
                </c:pt>
                <c:pt idx="34482">
                  <c:v>0.92647058823529405</c:v>
                </c:pt>
                <c:pt idx="34483">
                  <c:v>0.94117647058823495</c:v>
                </c:pt>
                <c:pt idx="34484">
                  <c:v>0.95588235294117596</c:v>
                </c:pt>
                <c:pt idx="34485">
                  <c:v>0.97058823529411697</c:v>
                </c:pt>
                <c:pt idx="34486">
                  <c:v>0.98529411764705799</c:v>
                </c:pt>
                <c:pt idx="34487">
                  <c:v>0</c:v>
                </c:pt>
                <c:pt idx="34488">
                  <c:v>1.4084507042253501E-2</c:v>
                </c:pt>
                <c:pt idx="34489">
                  <c:v>2.8169014084507001E-2</c:v>
                </c:pt>
                <c:pt idx="34490">
                  <c:v>4.22535211267605E-2</c:v>
                </c:pt>
                <c:pt idx="34491">
                  <c:v>5.6338028169014003E-2</c:v>
                </c:pt>
                <c:pt idx="34492">
                  <c:v>7.0422535211267595E-2</c:v>
                </c:pt>
                <c:pt idx="34493">
                  <c:v>8.4507042253521097E-2</c:v>
                </c:pt>
                <c:pt idx="34494">
                  <c:v>9.85915492957746E-2</c:v>
                </c:pt>
                <c:pt idx="34495">
                  <c:v>0.11267605633802801</c:v>
                </c:pt>
                <c:pt idx="34496">
                  <c:v>0.12676056338028099</c:v>
                </c:pt>
                <c:pt idx="34497">
                  <c:v>0.140845070422535</c:v>
                </c:pt>
                <c:pt idx="34498">
                  <c:v>0.154929577464788</c:v>
                </c:pt>
                <c:pt idx="34499">
                  <c:v>0.169014084507042</c:v>
                </c:pt>
                <c:pt idx="34500">
                  <c:v>0.183098591549295</c:v>
                </c:pt>
                <c:pt idx="34501">
                  <c:v>0.19718309859154901</c:v>
                </c:pt>
                <c:pt idx="34502">
                  <c:v>0.21126760563380201</c:v>
                </c:pt>
                <c:pt idx="34503">
                  <c:v>0.22535211267605601</c:v>
                </c:pt>
                <c:pt idx="34504">
                  <c:v>0.23943661971830901</c:v>
                </c:pt>
                <c:pt idx="34505">
                  <c:v>0.25352112676056299</c:v>
                </c:pt>
                <c:pt idx="34506">
                  <c:v>0.26760563380281599</c:v>
                </c:pt>
                <c:pt idx="34507">
                  <c:v>0.28169014084506999</c:v>
                </c:pt>
                <c:pt idx="34508">
                  <c:v>0.29577464788732299</c:v>
                </c:pt>
                <c:pt idx="34509">
                  <c:v>0.309859154929577</c:v>
                </c:pt>
                <c:pt idx="34510">
                  <c:v>0.323943661971831</c:v>
                </c:pt>
                <c:pt idx="34511">
                  <c:v>0.338028169014084</c:v>
                </c:pt>
                <c:pt idx="34512">
                  <c:v>0.352112676056338</c:v>
                </c:pt>
                <c:pt idx="34513">
                  <c:v>0.36619718309859101</c:v>
                </c:pt>
                <c:pt idx="34514">
                  <c:v>0.38028169014084501</c:v>
                </c:pt>
                <c:pt idx="34515">
                  <c:v>0.39436619718309801</c:v>
                </c:pt>
                <c:pt idx="34516">
                  <c:v>0.40845070422535201</c:v>
                </c:pt>
                <c:pt idx="34517">
                  <c:v>0.42253521126760502</c:v>
                </c:pt>
                <c:pt idx="34518">
                  <c:v>0.43661971830985902</c:v>
                </c:pt>
                <c:pt idx="34519">
                  <c:v>0.45070422535211202</c:v>
                </c:pt>
                <c:pt idx="34520">
                  <c:v>0.46478873239436602</c:v>
                </c:pt>
                <c:pt idx="34521">
                  <c:v>0.47887323943661902</c:v>
                </c:pt>
                <c:pt idx="34522">
                  <c:v>0.49295774647887303</c:v>
                </c:pt>
                <c:pt idx="34523">
                  <c:v>0.50704225352112597</c:v>
                </c:pt>
                <c:pt idx="34524">
                  <c:v>0.52112676056338003</c:v>
                </c:pt>
                <c:pt idx="34525">
                  <c:v>0.53521126760563298</c:v>
                </c:pt>
                <c:pt idx="34526">
                  <c:v>0.54929577464788704</c:v>
                </c:pt>
                <c:pt idx="34527">
                  <c:v>0.56338028169013998</c:v>
                </c:pt>
                <c:pt idx="34528">
                  <c:v>0.57746478873239404</c:v>
                </c:pt>
                <c:pt idx="34529">
                  <c:v>0.59154929577464699</c:v>
                </c:pt>
                <c:pt idx="34530">
                  <c:v>0.60563380281690105</c:v>
                </c:pt>
                <c:pt idx="34531">
                  <c:v>0.61971830985915399</c:v>
                </c:pt>
                <c:pt idx="34532">
                  <c:v>0.63380281690140805</c:v>
                </c:pt>
                <c:pt idx="34533">
                  <c:v>0.647887323943662</c:v>
                </c:pt>
                <c:pt idx="34534">
                  <c:v>0.66197183098591506</c:v>
                </c:pt>
                <c:pt idx="34535">
                  <c:v>0.676056338028169</c:v>
                </c:pt>
                <c:pt idx="34536">
                  <c:v>0.69014084507042195</c:v>
                </c:pt>
                <c:pt idx="34537">
                  <c:v>0.70422535211267601</c:v>
                </c:pt>
                <c:pt idx="34538">
                  <c:v>0.71830985915492895</c:v>
                </c:pt>
                <c:pt idx="34539">
                  <c:v>0.73239436619718301</c:v>
                </c:pt>
                <c:pt idx="34540">
                  <c:v>0.74647887323943596</c:v>
                </c:pt>
                <c:pt idx="34541">
                  <c:v>0.76056338028169002</c:v>
                </c:pt>
                <c:pt idx="34542">
                  <c:v>0.77464788732394296</c:v>
                </c:pt>
                <c:pt idx="34543">
                  <c:v>0.78873239436619702</c:v>
                </c:pt>
                <c:pt idx="34544">
                  <c:v>0.80281690140844997</c:v>
                </c:pt>
                <c:pt idx="34545">
                  <c:v>0.81690140845070403</c:v>
                </c:pt>
                <c:pt idx="34546">
                  <c:v>0.83098591549295697</c:v>
                </c:pt>
                <c:pt idx="34547">
                  <c:v>0.84507042253521103</c:v>
                </c:pt>
                <c:pt idx="34548">
                  <c:v>0.85915492957746398</c:v>
                </c:pt>
                <c:pt idx="34549">
                  <c:v>0.87323943661971803</c:v>
                </c:pt>
                <c:pt idx="34550">
                  <c:v>0.88732394366197098</c:v>
                </c:pt>
                <c:pt idx="34551">
                  <c:v>0.90140845070422504</c:v>
                </c:pt>
                <c:pt idx="34552">
                  <c:v>0.91549295774647799</c:v>
                </c:pt>
                <c:pt idx="34553">
                  <c:v>0.92957746478873204</c:v>
                </c:pt>
                <c:pt idx="34554">
                  <c:v>0.94366197183098499</c:v>
                </c:pt>
                <c:pt idx="34555">
                  <c:v>0.95774647887323905</c:v>
                </c:pt>
                <c:pt idx="34556">
                  <c:v>0.971830985915493</c:v>
                </c:pt>
                <c:pt idx="34557">
                  <c:v>0.98591549295774605</c:v>
                </c:pt>
                <c:pt idx="34558">
                  <c:v>0</c:v>
                </c:pt>
                <c:pt idx="34559">
                  <c:v>1.35135135135135E-2</c:v>
                </c:pt>
                <c:pt idx="34560">
                  <c:v>2.7027027027027001E-2</c:v>
                </c:pt>
                <c:pt idx="34561">
                  <c:v>4.0540540540540501E-2</c:v>
                </c:pt>
                <c:pt idx="34562">
                  <c:v>5.4054054054054002E-2</c:v>
                </c:pt>
                <c:pt idx="34563">
                  <c:v>6.7567567567567502E-2</c:v>
                </c:pt>
                <c:pt idx="34564">
                  <c:v>8.1081081081081002E-2</c:v>
                </c:pt>
                <c:pt idx="34565">
                  <c:v>9.45945945945946E-2</c:v>
                </c:pt>
                <c:pt idx="34566">
                  <c:v>0.108108108108108</c:v>
                </c:pt>
                <c:pt idx="34567">
                  <c:v>0.121621621621621</c:v>
                </c:pt>
                <c:pt idx="34568">
                  <c:v>0.135135135135135</c:v>
                </c:pt>
                <c:pt idx="34569">
                  <c:v>0.14864864864864799</c:v>
                </c:pt>
                <c:pt idx="34570">
                  <c:v>0.162162162162162</c:v>
                </c:pt>
                <c:pt idx="34571">
                  <c:v>0.17567567567567499</c:v>
                </c:pt>
                <c:pt idx="34572">
                  <c:v>0.18918918918918901</c:v>
                </c:pt>
                <c:pt idx="34573">
                  <c:v>0.20270270270270199</c:v>
                </c:pt>
                <c:pt idx="34574">
                  <c:v>0.21621621621621601</c:v>
                </c:pt>
                <c:pt idx="34575">
                  <c:v>0.22972972972972899</c:v>
                </c:pt>
                <c:pt idx="34576">
                  <c:v>0.24324324324324301</c:v>
                </c:pt>
                <c:pt idx="34577">
                  <c:v>0.25675675675675602</c:v>
                </c:pt>
                <c:pt idx="34578">
                  <c:v>0.27027027027027001</c:v>
                </c:pt>
                <c:pt idx="34579">
                  <c:v>0.28378378378378299</c:v>
                </c:pt>
                <c:pt idx="34580">
                  <c:v>0.29729729729729698</c:v>
                </c:pt>
                <c:pt idx="34581">
                  <c:v>0.31081081081081002</c:v>
                </c:pt>
                <c:pt idx="34582">
                  <c:v>0.32432432432432401</c:v>
                </c:pt>
                <c:pt idx="34583">
                  <c:v>0.337837837837837</c:v>
                </c:pt>
                <c:pt idx="34584">
                  <c:v>0.35135135135135098</c:v>
                </c:pt>
                <c:pt idx="34585">
                  <c:v>0.36486486486486402</c:v>
                </c:pt>
                <c:pt idx="34586">
                  <c:v>0.37837837837837801</c:v>
                </c:pt>
                <c:pt idx="34587">
                  <c:v>0.391891891891891</c:v>
                </c:pt>
                <c:pt idx="34588">
                  <c:v>0.40540540540540498</c:v>
                </c:pt>
                <c:pt idx="34589">
                  <c:v>0.41891891891891803</c:v>
                </c:pt>
                <c:pt idx="34590">
                  <c:v>0.43243243243243201</c:v>
                </c:pt>
                <c:pt idx="34591">
                  <c:v>0.445945945945945</c:v>
                </c:pt>
                <c:pt idx="34592">
                  <c:v>0.45945945945945899</c:v>
                </c:pt>
                <c:pt idx="34593">
                  <c:v>0.47297297297297197</c:v>
                </c:pt>
                <c:pt idx="34594">
                  <c:v>0.48648648648648601</c:v>
                </c:pt>
                <c:pt idx="34595">
                  <c:v>0.5</c:v>
                </c:pt>
                <c:pt idx="34596">
                  <c:v>0.51351351351351304</c:v>
                </c:pt>
                <c:pt idx="34597">
                  <c:v>0.52702702702702697</c:v>
                </c:pt>
                <c:pt idx="34598">
                  <c:v>0.54054054054054002</c:v>
                </c:pt>
                <c:pt idx="34599">
                  <c:v>0.55405405405405395</c:v>
                </c:pt>
                <c:pt idx="34600">
                  <c:v>0.56756756756756699</c:v>
                </c:pt>
                <c:pt idx="34601">
                  <c:v>0.58108108108108103</c:v>
                </c:pt>
                <c:pt idx="34602">
                  <c:v>0.59459459459459396</c:v>
                </c:pt>
                <c:pt idx="34603">
                  <c:v>0.608108108108108</c:v>
                </c:pt>
                <c:pt idx="34604">
                  <c:v>0.62162162162162105</c:v>
                </c:pt>
                <c:pt idx="34605">
                  <c:v>0.63513513513513498</c:v>
                </c:pt>
                <c:pt idx="34606">
                  <c:v>0.64864864864864802</c:v>
                </c:pt>
                <c:pt idx="34607">
                  <c:v>0.66216216216216195</c:v>
                </c:pt>
                <c:pt idx="34608">
                  <c:v>0.67567567567567499</c:v>
                </c:pt>
                <c:pt idx="34609">
                  <c:v>0.68918918918918903</c:v>
                </c:pt>
                <c:pt idx="34610">
                  <c:v>0.70270270270270196</c:v>
                </c:pt>
                <c:pt idx="34611">
                  <c:v>0.71621621621621601</c:v>
                </c:pt>
                <c:pt idx="34612">
                  <c:v>0.72972972972972905</c:v>
                </c:pt>
                <c:pt idx="34613">
                  <c:v>0.74324324324324298</c:v>
                </c:pt>
                <c:pt idx="34614">
                  <c:v>0.75675675675675602</c:v>
                </c:pt>
                <c:pt idx="34615">
                  <c:v>0.77027027027026995</c:v>
                </c:pt>
                <c:pt idx="34616">
                  <c:v>0.78378378378378299</c:v>
                </c:pt>
                <c:pt idx="34617">
                  <c:v>0.79729729729729704</c:v>
                </c:pt>
                <c:pt idx="34618">
                  <c:v>0.81081081081080997</c:v>
                </c:pt>
                <c:pt idx="34619">
                  <c:v>0.82432432432432401</c:v>
                </c:pt>
                <c:pt idx="34620">
                  <c:v>0.83783783783783705</c:v>
                </c:pt>
                <c:pt idx="34621">
                  <c:v>0.85135135135135098</c:v>
                </c:pt>
                <c:pt idx="34622">
                  <c:v>0.86486486486486402</c:v>
                </c:pt>
                <c:pt idx="34623">
                  <c:v>0.87837837837837796</c:v>
                </c:pt>
                <c:pt idx="34624">
                  <c:v>0.891891891891891</c:v>
                </c:pt>
                <c:pt idx="34625">
                  <c:v>0.90540540540540504</c:v>
                </c:pt>
                <c:pt idx="34626">
                  <c:v>0.91891891891891897</c:v>
                </c:pt>
                <c:pt idx="34627">
                  <c:v>0.93243243243243201</c:v>
                </c:pt>
                <c:pt idx="34628">
                  <c:v>0.94594594594594505</c:v>
                </c:pt>
                <c:pt idx="34629">
                  <c:v>0.95945945945945899</c:v>
                </c:pt>
                <c:pt idx="34630">
                  <c:v>0.97297297297297303</c:v>
                </c:pt>
                <c:pt idx="34631">
                  <c:v>0.98648648648648596</c:v>
                </c:pt>
                <c:pt idx="34632">
                  <c:v>0</c:v>
                </c:pt>
                <c:pt idx="34633">
                  <c:v>2.4390243902439001E-2</c:v>
                </c:pt>
                <c:pt idx="34634">
                  <c:v>4.8780487804878002E-2</c:v>
                </c:pt>
                <c:pt idx="34635">
                  <c:v>7.3170731707316999E-2</c:v>
                </c:pt>
                <c:pt idx="34636">
                  <c:v>9.7560975609756101E-2</c:v>
                </c:pt>
                <c:pt idx="34637">
                  <c:v>0.12195121951219499</c:v>
                </c:pt>
                <c:pt idx="34638">
                  <c:v>0.146341463414634</c:v>
                </c:pt>
                <c:pt idx="34639">
                  <c:v>0.17073170731707299</c:v>
                </c:pt>
                <c:pt idx="34640">
                  <c:v>0.19512195121951201</c:v>
                </c:pt>
                <c:pt idx="34641">
                  <c:v>0.219512195121951</c:v>
                </c:pt>
                <c:pt idx="34642">
                  <c:v>0.24390243902438999</c:v>
                </c:pt>
                <c:pt idx="34643">
                  <c:v>0.26829268292682901</c:v>
                </c:pt>
                <c:pt idx="34644">
                  <c:v>0.292682926829268</c:v>
                </c:pt>
                <c:pt idx="34645">
                  <c:v>0.31707317073170699</c:v>
                </c:pt>
                <c:pt idx="34646">
                  <c:v>0.34146341463414598</c:v>
                </c:pt>
                <c:pt idx="34647">
                  <c:v>0.36585365853658502</c:v>
                </c:pt>
                <c:pt idx="34648">
                  <c:v>0.39024390243902402</c:v>
                </c:pt>
                <c:pt idx="34649">
                  <c:v>0.41463414634146301</c:v>
                </c:pt>
                <c:pt idx="34650">
                  <c:v>0.439024390243902</c:v>
                </c:pt>
                <c:pt idx="34651">
                  <c:v>0.46341463414634099</c:v>
                </c:pt>
                <c:pt idx="34652">
                  <c:v>0.48780487804877998</c:v>
                </c:pt>
                <c:pt idx="34653">
                  <c:v>0.51219512195121897</c:v>
                </c:pt>
                <c:pt idx="34654">
                  <c:v>0.53658536585365801</c:v>
                </c:pt>
                <c:pt idx="34655">
                  <c:v>0.56097560975609695</c:v>
                </c:pt>
                <c:pt idx="34656">
                  <c:v>0.585365853658536</c:v>
                </c:pt>
                <c:pt idx="34657">
                  <c:v>0.60975609756097504</c:v>
                </c:pt>
                <c:pt idx="34658">
                  <c:v>0.63414634146341398</c:v>
                </c:pt>
                <c:pt idx="34659">
                  <c:v>0.65853658536585302</c:v>
                </c:pt>
                <c:pt idx="34660">
                  <c:v>0.68292682926829196</c:v>
                </c:pt>
                <c:pt idx="34661">
                  <c:v>0.707317073170731</c:v>
                </c:pt>
                <c:pt idx="34662">
                  <c:v>0.73170731707317005</c:v>
                </c:pt>
                <c:pt idx="34663">
                  <c:v>0.75609756097560898</c:v>
                </c:pt>
                <c:pt idx="34664">
                  <c:v>0.78048780487804803</c:v>
                </c:pt>
                <c:pt idx="34665">
                  <c:v>0.80487804878048697</c:v>
                </c:pt>
                <c:pt idx="34666">
                  <c:v>0.82926829268292601</c:v>
                </c:pt>
                <c:pt idx="34667">
                  <c:v>0.85365853658536495</c:v>
                </c:pt>
                <c:pt idx="34668">
                  <c:v>0.87804878048780399</c:v>
                </c:pt>
                <c:pt idx="34669">
                  <c:v>0.90243902439024304</c:v>
                </c:pt>
                <c:pt idx="34670">
                  <c:v>0.92682926829268297</c:v>
                </c:pt>
                <c:pt idx="34671">
                  <c:v>0.95121951219512102</c:v>
                </c:pt>
                <c:pt idx="34672">
                  <c:v>0.97560975609756095</c:v>
                </c:pt>
                <c:pt idx="34673">
                  <c:v>0</c:v>
                </c:pt>
                <c:pt idx="34674">
                  <c:v>1.72413793103448E-2</c:v>
                </c:pt>
                <c:pt idx="34675">
                  <c:v>3.4482758620689599E-2</c:v>
                </c:pt>
                <c:pt idx="34676">
                  <c:v>5.1724137931034399E-2</c:v>
                </c:pt>
                <c:pt idx="34677">
                  <c:v>6.8965517241379296E-2</c:v>
                </c:pt>
                <c:pt idx="34678">
                  <c:v>8.6206896551724102E-2</c:v>
                </c:pt>
                <c:pt idx="34679">
                  <c:v>0.10344827586206801</c:v>
                </c:pt>
                <c:pt idx="34680">
                  <c:v>0.12068965517241299</c:v>
                </c:pt>
                <c:pt idx="34681">
                  <c:v>0.13793103448275801</c:v>
                </c:pt>
                <c:pt idx="34682">
                  <c:v>0.15517241379310301</c:v>
                </c:pt>
                <c:pt idx="34683">
                  <c:v>0.17241379310344801</c:v>
                </c:pt>
                <c:pt idx="34684">
                  <c:v>0.18965517241379301</c:v>
                </c:pt>
                <c:pt idx="34685">
                  <c:v>0.20689655172413701</c:v>
                </c:pt>
                <c:pt idx="34686">
                  <c:v>0.22413793103448201</c:v>
                </c:pt>
                <c:pt idx="34687">
                  <c:v>0.24137931034482701</c:v>
                </c:pt>
                <c:pt idx="34688">
                  <c:v>0.25862068965517199</c:v>
                </c:pt>
                <c:pt idx="34689">
                  <c:v>0.27586206896551702</c:v>
                </c:pt>
                <c:pt idx="34690">
                  <c:v>0.29310344827586199</c:v>
                </c:pt>
                <c:pt idx="34691">
                  <c:v>0.31034482758620602</c:v>
                </c:pt>
                <c:pt idx="34692">
                  <c:v>0.32758620689655099</c:v>
                </c:pt>
                <c:pt idx="34693">
                  <c:v>0.34482758620689602</c:v>
                </c:pt>
                <c:pt idx="34694">
                  <c:v>0.36206896551724099</c:v>
                </c:pt>
                <c:pt idx="34695">
                  <c:v>0.37931034482758602</c:v>
                </c:pt>
                <c:pt idx="34696">
                  <c:v>0.39655172413793099</c:v>
                </c:pt>
                <c:pt idx="34697">
                  <c:v>0.41379310344827502</c:v>
                </c:pt>
                <c:pt idx="34698">
                  <c:v>0.43103448275862</c:v>
                </c:pt>
                <c:pt idx="34699">
                  <c:v>0.44827586206896503</c:v>
                </c:pt>
                <c:pt idx="34700">
                  <c:v>0.46551724137931</c:v>
                </c:pt>
                <c:pt idx="34701">
                  <c:v>0.48275862068965503</c:v>
                </c:pt>
                <c:pt idx="34702">
                  <c:v>0.5</c:v>
                </c:pt>
                <c:pt idx="34703">
                  <c:v>0.51724137931034397</c:v>
                </c:pt>
                <c:pt idx="34704">
                  <c:v>0.53448275862068895</c:v>
                </c:pt>
                <c:pt idx="34705">
                  <c:v>0.55172413793103403</c:v>
                </c:pt>
                <c:pt idx="34706">
                  <c:v>0.568965517241379</c:v>
                </c:pt>
                <c:pt idx="34707">
                  <c:v>0.58620689655172398</c:v>
                </c:pt>
                <c:pt idx="34708">
                  <c:v>0.60344827586206895</c:v>
                </c:pt>
                <c:pt idx="34709">
                  <c:v>0.62068965517241304</c:v>
                </c:pt>
                <c:pt idx="34710">
                  <c:v>0.63793103448275801</c:v>
                </c:pt>
                <c:pt idx="34711">
                  <c:v>0.65517241379310298</c:v>
                </c:pt>
                <c:pt idx="34712">
                  <c:v>0.67241379310344795</c:v>
                </c:pt>
                <c:pt idx="34713">
                  <c:v>0.68965517241379304</c:v>
                </c:pt>
                <c:pt idx="34714">
                  <c:v>0.70689655172413701</c:v>
                </c:pt>
                <c:pt idx="34715">
                  <c:v>0.72413793103448199</c:v>
                </c:pt>
                <c:pt idx="34716">
                  <c:v>0.74137931034482696</c:v>
                </c:pt>
                <c:pt idx="34717">
                  <c:v>0.75862068965517204</c:v>
                </c:pt>
                <c:pt idx="34718">
                  <c:v>0.77586206896551702</c:v>
                </c:pt>
                <c:pt idx="34719">
                  <c:v>0.79310344827586199</c:v>
                </c:pt>
                <c:pt idx="34720">
                  <c:v>0.81034482758620596</c:v>
                </c:pt>
                <c:pt idx="34721">
                  <c:v>0.82758620689655105</c:v>
                </c:pt>
                <c:pt idx="34722">
                  <c:v>0.84482758620689602</c:v>
                </c:pt>
                <c:pt idx="34723">
                  <c:v>0.86206896551724099</c:v>
                </c:pt>
                <c:pt idx="34724">
                  <c:v>0.87931034482758597</c:v>
                </c:pt>
                <c:pt idx="34725">
                  <c:v>0.89655172413793105</c:v>
                </c:pt>
                <c:pt idx="34726">
                  <c:v>0.91379310344827502</c:v>
                </c:pt>
                <c:pt idx="34727">
                  <c:v>0.93103448275862</c:v>
                </c:pt>
                <c:pt idx="34728">
                  <c:v>0.94827586206896497</c:v>
                </c:pt>
                <c:pt idx="34729">
                  <c:v>0.96551724137931005</c:v>
                </c:pt>
                <c:pt idx="34730">
                  <c:v>0.98275862068965503</c:v>
                </c:pt>
                <c:pt idx="34731">
                  <c:v>0</c:v>
                </c:pt>
                <c:pt idx="34732">
                  <c:v>1.4492753623188401E-2</c:v>
                </c:pt>
                <c:pt idx="34733">
                  <c:v>2.8985507246376802E-2</c:v>
                </c:pt>
                <c:pt idx="34734">
                  <c:v>4.3478260869565202E-2</c:v>
                </c:pt>
                <c:pt idx="34735">
                  <c:v>5.7971014492753603E-2</c:v>
                </c:pt>
                <c:pt idx="34736">
                  <c:v>7.2463768115942004E-2</c:v>
                </c:pt>
                <c:pt idx="34737">
                  <c:v>8.6956521739130405E-2</c:v>
                </c:pt>
                <c:pt idx="34738">
                  <c:v>0.101449275362318</c:v>
                </c:pt>
                <c:pt idx="34739">
                  <c:v>0.115942028985507</c:v>
                </c:pt>
                <c:pt idx="34740">
                  <c:v>0.13043478260869501</c:v>
                </c:pt>
                <c:pt idx="34741">
                  <c:v>0.14492753623188401</c:v>
                </c:pt>
                <c:pt idx="34742">
                  <c:v>0.15942028985507201</c:v>
                </c:pt>
                <c:pt idx="34743">
                  <c:v>0.17391304347826</c:v>
                </c:pt>
                <c:pt idx="34744">
                  <c:v>0.188405797101449</c:v>
                </c:pt>
                <c:pt idx="34745">
                  <c:v>0.202898550724637</c:v>
                </c:pt>
                <c:pt idx="34746">
                  <c:v>0.217391304347826</c:v>
                </c:pt>
                <c:pt idx="34747">
                  <c:v>0.231884057971014</c:v>
                </c:pt>
                <c:pt idx="34748">
                  <c:v>0.24637681159420199</c:v>
                </c:pt>
                <c:pt idx="34749">
                  <c:v>0.26086956521739102</c:v>
                </c:pt>
                <c:pt idx="34750">
                  <c:v>0.27536231884057899</c:v>
                </c:pt>
                <c:pt idx="34751">
                  <c:v>0.28985507246376802</c:v>
                </c:pt>
                <c:pt idx="34752">
                  <c:v>0.30434782608695599</c:v>
                </c:pt>
                <c:pt idx="34753">
                  <c:v>0.31884057971014401</c:v>
                </c:pt>
                <c:pt idx="34754">
                  <c:v>0.33333333333333298</c:v>
                </c:pt>
                <c:pt idx="34755">
                  <c:v>0.34782608695652101</c:v>
                </c:pt>
                <c:pt idx="34756">
                  <c:v>0.36231884057970998</c:v>
                </c:pt>
                <c:pt idx="34757">
                  <c:v>0.376811594202898</c:v>
                </c:pt>
                <c:pt idx="34758">
                  <c:v>0.39130434782608697</c:v>
                </c:pt>
                <c:pt idx="34759">
                  <c:v>0.405797101449275</c:v>
                </c:pt>
                <c:pt idx="34760">
                  <c:v>0.42028985507246303</c:v>
                </c:pt>
                <c:pt idx="34761">
                  <c:v>0.434782608695652</c:v>
                </c:pt>
                <c:pt idx="34762">
                  <c:v>0.44927536231884002</c:v>
                </c:pt>
                <c:pt idx="34763">
                  <c:v>0.46376811594202899</c:v>
                </c:pt>
                <c:pt idx="34764">
                  <c:v>0.47826086956521702</c:v>
                </c:pt>
                <c:pt idx="34765">
                  <c:v>0.49275362318840499</c:v>
                </c:pt>
                <c:pt idx="34766">
                  <c:v>0.50724637681159401</c:v>
                </c:pt>
                <c:pt idx="34767">
                  <c:v>0.52173913043478204</c:v>
                </c:pt>
                <c:pt idx="34768">
                  <c:v>0.53623188405797095</c:v>
                </c:pt>
                <c:pt idx="34769">
                  <c:v>0.55072463768115898</c:v>
                </c:pt>
                <c:pt idx="34770">
                  <c:v>0.56521739130434701</c:v>
                </c:pt>
                <c:pt idx="34771">
                  <c:v>0.57971014492753603</c:v>
                </c:pt>
                <c:pt idx="34772">
                  <c:v>0.59420289855072395</c:v>
                </c:pt>
                <c:pt idx="34773">
                  <c:v>0.60869565217391297</c:v>
                </c:pt>
                <c:pt idx="34774">
                  <c:v>0.623188405797101</c:v>
                </c:pt>
                <c:pt idx="34775">
                  <c:v>0.63768115942028902</c:v>
                </c:pt>
                <c:pt idx="34776">
                  <c:v>0.65217391304347805</c:v>
                </c:pt>
                <c:pt idx="34777">
                  <c:v>0.66666666666666596</c:v>
                </c:pt>
                <c:pt idx="34778">
                  <c:v>0.68115942028985499</c:v>
                </c:pt>
                <c:pt idx="34779">
                  <c:v>0.69565217391304301</c:v>
                </c:pt>
                <c:pt idx="34780">
                  <c:v>0.71014492753623104</c:v>
                </c:pt>
                <c:pt idx="34781">
                  <c:v>0.72463768115941996</c:v>
                </c:pt>
                <c:pt idx="34782">
                  <c:v>0.73913043478260798</c:v>
                </c:pt>
                <c:pt idx="34783">
                  <c:v>0.75362318840579701</c:v>
                </c:pt>
                <c:pt idx="34784">
                  <c:v>0.76811594202898503</c:v>
                </c:pt>
                <c:pt idx="34785">
                  <c:v>0.78260869565217395</c:v>
                </c:pt>
                <c:pt idx="34786">
                  <c:v>0.79710144927536197</c:v>
                </c:pt>
                <c:pt idx="34787">
                  <c:v>0.81159420289855</c:v>
                </c:pt>
                <c:pt idx="34788">
                  <c:v>0.82608695652173902</c:v>
                </c:pt>
                <c:pt idx="34789">
                  <c:v>0.84057971014492705</c:v>
                </c:pt>
                <c:pt idx="34790">
                  <c:v>0.85507246376811596</c:v>
                </c:pt>
                <c:pt idx="34791">
                  <c:v>0.86956521739130399</c:v>
                </c:pt>
                <c:pt idx="34792">
                  <c:v>0.88405797101449202</c:v>
                </c:pt>
                <c:pt idx="34793">
                  <c:v>0.89855072463768104</c:v>
                </c:pt>
                <c:pt idx="34794">
                  <c:v>0.91304347826086896</c:v>
                </c:pt>
                <c:pt idx="34795">
                  <c:v>0.92753623188405798</c:v>
                </c:pt>
                <c:pt idx="34796">
                  <c:v>0.94202898550724601</c:v>
                </c:pt>
                <c:pt idx="34797">
                  <c:v>0.95652173913043403</c:v>
                </c:pt>
                <c:pt idx="34798">
                  <c:v>0.97101449275362295</c:v>
                </c:pt>
                <c:pt idx="34799">
                  <c:v>0.98550724637681097</c:v>
                </c:pt>
                <c:pt idx="34800">
                  <c:v>0</c:v>
                </c:pt>
                <c:pt idx="34801">
                  <c:v>1.2500000000000001E-2</c:v>
                </c:pt>
                <c:pt idx="34802">
                  <c:v>2.5000000000000001E-2</c:v>
                </c:pt>
                <c:pt idx="34803">
                  <c:v>3.7499999999999999E-2</c:v>
                </c:pt>
                <c:pt idx="34804">
                  <c:v>0.05</c:v>
                </c:pt>
                <c:pt idx="34805">
                  <c:v>6.25E-2</c:v>
                </c:pt>
                <c:pt idx="34806">
                  <c:v>7.4999999999999997E-2</c:v>
                </c:pt>
                <c:pt idx="34807">
                  <c:v>8.7499999999999994E-2</c:v>
                </c:pt>
                <c:pt idx="34808">
                  <c:v>0.1</c:v>
                </c:pt>
                <c:pt idx="34809">
                  <c:v>0.1125</c:v>
                </c:pt>
                <c:pt idx="34810">
                  <c:v>0.125</c:v>
                </c:pt>
                <c:pt idx="34811">
                  <c:v>0.13750000000000001</c:v>
                </c:pt>
                <c:pt idx="34812">
                  <c:v>0.15</c:v>
                </c:pt>
                <c:pt idx="34813">
                  <c:v>0.16250000000000001</c:v>
                </c:pt>
                <c:pt idx="34814">
                  <c:v>0.17499999999999999</c:v>
                </c:pt>
                <c:pt idx="34815">
                  <c:v>0.1875</c:v>
                </c:pt>
                <c:pt idx="34816">
                  <c:v>0.2</c:v>
                </c:pt>
                <c:pt idx="34817">
                  <c:v>0.21249999999999999</c:v>
                </c:pt>
                <c:pt idx="34818">
                  <c:v>0.22500000000000001</c:v>
                </c:pt>
                <c:pt idx="34819">
                  <c:v>0.23749999999999999</c:v>
                </c:pt>
                <c:pt idx="34820">
                  <c:v>0.25</c:v>
                </c:pt>
                <c:pt idx="34821">
                  <c:v>0.26250000000000001</c:v>
                </c:pt>
                <c:pt idx="34822">
                  <c:v>0.27500000000000002</c:v>
                </c:pt>
                <c:pt idx="34823">
                  <c:v>0.28749999999999998</c:v>
                </c:pt>
                <c:pt idx="34824">
                  <c:v>0.3</c:v>
                </c:pt>
                <c:pt idx="34825">
                  <c:v>0.3125</c:v>
                </c:pt>
                <c:pt idx="34826">
                  <c:v>0.32500000000000001</c:v>
                </c:pt>
                <c:pt idx="34827">
                  <c:v>0.33750000000000002</c:v>
                </c:pt>
                <c:pt idx="34828">
                  <c:v>0.35</c:v>
                </c:pt>
                <c:pt idx="34829">
                  <c:v>0.36249999999999999</c:v>
                </c:pt>
                <c:pt idx="34830">
                  <c:v>0.375</c:v>
                </c:pt>
                <c:pt idx="34831">
                  <c:v>0.38750000000000001</c:v>
                </c:pt>
                <c:pt idx="34832">
                  <c:v>0.4</c:v>
                </c:pt>
                <c:pt idx="34833">
                  <c:v>0.41249999999999998</c:v>
                </c:pt>
                <c:pt idx="34834">
                  <c:v>0.42499999999999999</c:v>
                </c:pt>
                <c:pt idx="34835">
                  <c:v>0.4375</c:v>
                </c:pt>
                <c:pt idx="34836">
                  <c:v>0.45</c:v>
                </c:pt>
                <c:pt idx="34837">
                  <c:v>0.46250000000000002</c:v>
                </c:pt>
                <c:pt idx="34838">
                  <c:v>0.47499999999999998</c:v>
                </c:pt>
                <c:pt idx="34839">
                  <c:v>0.48749999999999999</c:v>
                </c:pt>
                <c:pt idx="34840">
                  <c:v>0.5</c:v>
                </c:pt>
                <c:pt idx="34841">
                  <c:v>0.51249999999999996</c:v>
                </c:pt>
                <c:pt idx="34842">
                  <c:v>0.52500000000000002</c:v>
                </c:pt>
                <c:pt idx="34843">
                  <c:v>0.53749999999999998</c:v>
                </c:pt>
                <c:pt idx="34844">
                  <c:v>0.55000000000000004</c:v>
                </c:pt>
                <c:pt idx="34845">
                  <c:v>0.5625</c:v>
                </c:pt>
                <c:pt idx="34846">
                  <c:v>0.57499999999999996</c:v>
                </c:pt>
                <c:pt idx="34847">
                  <c:v>0.58750000000000002</c:v>
                </c:pt>
                <c:pt idx="34848">
                  <c:v>0.6</c:v>
                </c:pt>
                <c:pt idx="34849">
                  <c:v>0.61250000000000004</c:v>
                </c:pt>
                <c:pt idx="34850">
                  <c:v>0.625</c:v>
                </c:pt>
                <c:pt idx="34851">
                  <c:v>0.63749999999999996</c:v>
                </c:pt>
                <c:pt idx="34852">
                  <c:v>0.65</c:v>
                </c:pt>
                <c:pt idx="34853">
                  <c:v>0.66249999999999998</c:v>
                </c:pt>
                <c:pt idx="34854">
                  <c:v>0.67500000000000004</c:v>
                </c:pt>
                <c:pt idx="34855">
                  <c:v>0.6875</c:v>
                </c:pt>
                <c:pt idx="34856">
                  <c:v>0.7</c:v>
                </c:pt>
                <c:pt idx="34857">
                  <c:v>0.71250000000000002</c:v>
                </c:pt>
                <c:pt idx="34858">
                  <c:v>0.72499999999999998</c:v>
                </c:pt>
                <c:pt idx="34859">
                  <c:v>0.73750000000000004</c:v>
                </c:pt>
                <c:pt idx="34860">
                  <c:v>0.75</c:v>
                </c:pt>
                <c:pt idx="34861">
                  <c:v>0.76249999999999996</c:v>
                </c:pt>
                <c:pt idx="34862">
                  <c:v>0.77500000000000002</c:v>
                </c:pt>
                <c:pt idx="34863">
                  <c:v>0.78749999999999998</c:v>
                </c:pt>
                <c:pt idx="34864">
                  <c:v>0.8</c:v>
                </c:pt>
                <c:pt idx="34865">
                  <c:v>0.8125</c:v>
                </c:pt>
                <c:pt idx="34866">
                  <c:v>0.82499999999999996</c:v>
                </c:pt>
                <c:pt idx="34867">
                  <c:v>0.83750000000000002</c:v>
                </c:pt>
                <c:pt idx="34868">
                  <c:v>0.85</c:v>
                </c:pt>
                <c:pt idx="34869">
                  <c:v>0.86250000000000004</c:v>
                </c:pt>
                <c:pt idx="34870">
                  <c:v>0.875</c:v>
                </c:pt>
                <c:pt idx="34871">
                  <c:v>0.88749999999999996</c:v>
                </c:pt>
                <c:pt idx="34872">
                  <c:v>0.9</c:v>
                </c:pt>
                <c:pt idx="34873">
                  <c:v>0.91249999999999998</c:v>
                </c:pt>
                <c:pt idx="34874">
                  <c:v>0.92500000000000004</c:v>
                </c:pt>
                <c:pt idx="34875">
                  <c:v>0.9375</c:v>
                </c:pt>
                <c:pt idx="34876">
                  <c:v>0.95</c:v>
                </c:pt>
                <c:pt idx="34877">
                  <c:v>0.96250000000000002</c:v>
                </c:pt>
                <c:pt idx="34878">
                  <c:v>0.97499999999999998</c:v>
                </c:pt>
                <c:pt idx="34879">
                  <c:v>0.98750000000000004</c:v>
                </c:pt>
                <c:pt idx="34880">
                  <c:v>0</c:v>
                </c:pt>
                <c:pt idx="34881">
                  <c:v>1.63934426229508E-2</c:v>
                </c:pt>
                <c:pt idx="34882">
                  <c:v>3.2786885245901599E-2</c:v>
                </c:pt>
                <c:pt idx="34883">
                  <c:v>4.9180327868852403E-2</c:v>
                </c:pt>
                <c:pt idx="34884">
                  <c:v>6.5573770491803199E-2</c:v>
                </c:pt>
                <c:pt idx="34885">
                  <c:v>8.1967213114753995E-2</c:v>
                </c:pt>
                <c:pt idx="34886">
                  <c:v>9.8360655737704902E-2</c:v>
                </c:pt>
                <c:pt idx="34887">
                  <c:v>0.114754098360655</c:v>
                </c:pt>
                <c:pt idx="34888">
                  <c:v>0.13114754098360601</c:v>
                </c:pt>
                <c:pt idx="34889">
                  <c:v>0.14754098360655701</c:v>
                </c:pt>
                <c:pt idx="34890">
                  <c:v>0.16393442622950799</c:v>
                </c:pt>
                <c:pt idx="34891">
                  <c:v>0.18032786885245899</c:v>
                </c:pt>
                <c:pt idx="34892">
                  <c:v>0.196721311475409</c:v>
                </c:pt>
                <c:pt idx="34893">
                  <c:v>0.21311475409836</c:v>
                </c:pt>
                <c:pt idx="34894">
                  <c:v>0.22950819672131101</c:v>
                </c:pt>
                <c:pt idx="34895">
                  <c:v>0.24590163934426201</c:v>
                </c:pt>
                <c:pt idx="34896">
                  <c:v>0.26229508196721302</c:v>
                </c:pt>
                <c:pt idx="34897">
                  <c:v>0.27868852459016302</c:v>
                </c:pt>
                <c:pt idx="34898">
                  <c:v>0.29508196721311403</c:v>
                </c:pt>
                <c:pt idx="34899">
                  <c:v>0.31147540983606498</c:v>
                </c:pt>
                <c:pt idx="34900">
                  <c:v>0.32786885245901598</c:v>
                </c:pt>
                <c:pt idx="34901">
                  <c:v>0.34426229508196698</c:v>
                </c:pt>
                <c:pt idx="34902">
                  <c:v>0.36065573770491799</c:v>
                </c:pt>
                <c:pt idx="34903">
                  <c:v>0.37704918032786799</c:v>
                </c:pt>
                <c:pt idx="34904">
                  <c:v>0.393442622950819</c:v>
                </c:pt>
                <c:pt idx="34905">
                  <c:v>0.40983606557377</c:v>
                </c:pt>
                <c:pt idx="34906">
                  <c:v>0.42622950819672101</c:v>
                </c:pt>
                <c:pt idx="34907">
                  <c:v>0.44262295081967201</c:v>
                </c:pt>
                <c:pt idx="34908">
                  <c:v>0.45901639344262202</c:v>
                </c:pt>
                <c:pt idx="34909">
                  <c:v>0.47540983606557302</c:v>
                </c:pt>
                <c:pt idx="34910">
                  <c:v>0.49180327868852403</c:v>
                </c:pt>
                <c:pt idx="34911">
                  <c:v>0.50819672131147497</c:v>
                </c:pt>
                <c:pt idx="34912">
                  <c:v>0.52459016393442603</c:v>
                </c:pt>
                <c:pt idx="34913">
                  <c:v>0.54098360655737698</c:v>
                </c:pt>
                <c:pt idx="34914">
                  <c:v>0.55737704918032704</c:v>
                </c:pt>
                <c:pt idx="34915">
                  <c:v>0.57377049180327799</c:v>
                </c:pt>
                <c:pt idx="34916">
                  <c:v>0.59016393442622905</c:v>
                </c:pt>
                <c:pt idx="34917">
                  <c:v>0.60655737704918</c:v>
                </c:pt>
                <c:pt idx="34918">
                  <c:v>0.62295081967213095</c:v>
                </c:pt>
                <c:pt idx="34919">
                  <c:v>0.63934426229508201</c:v>
                </c:pt>
                <c:pt idx="34920">
                  <c:v>0.65573770491803196</c:v>
                </c:pt>
                <c:pt idx="34921">
                  <c:v>0.67213114754098302</c:v>
                </c:pt>
                <c:pt idx="34922">
                  <c:v>0.68852459016393397</c:v>
                </c:pt>
                <c:pt idx="34923">
                  <c:v>0.70491803278688503</c:v>
                </c:pt>
                <c:pt idx="34924">
                  <c:v>0.72131147540983598</c:v>
                </c:pt>
                <c:pt idx="34925">
                  <c:v>0.73770491803278604</c:v>
                </c:pt>
                <c:pt idx="34926">
                  <c:v>0.75409836065573699</c:v>
                </c:pt>
                <c:pt idx="34927">
                  <c:v>0.77049180327868805</c:v>
                </c:pt>
                <c:pt idx="34928">
                  <c:v>0.786885245901639</c:v>
                </c:pt>
                <c:pt idx="34929">
                  <c:v>0.80327868852458995</c:v>
                </c:pt>
                <c:pt idx="34930">
                  <c:v>0.81967213114754101</c:v>
                </c:pt>
                <c:pt idx="34931">
                  <c:v>0.83606557377049096</c:v>
                </c:pt>
                <c:pt idx="34932">
                  <c:v>0.85245901639344202</c:v>
                </c:pt>
                <c:pt idx="34933">
                  <c:v>0.86885245901639296</c:v>
                </c:pt>
                <c:pt idx="34934">
                  <c:v>0.88524590163934402</c:v>
                </c:pt>
                <c:pt idx="34935">
                  <c:v>0.90163934426229497</c:v>
                </c:pt>
                <c:pt idx="34936">
                  <c:v>0.91803278688524503</c:v>
                </c:pt>
                <c:pt idx="34937">
                  <c:v>0.93442622950819598</c:v>
                </c:pt>
                <c:pt idx="34938">
                  <c:v>0.95081967213114704</c:v>
                </c:pt>
                <c:pt idx="34939">
                  <c:v>0.96721311475409799</c:v>
                </c:pt>
                <c:pt idx="34940">
                  <c:v>0.98360655737704905</c:v>
                </c:pt>
                <c:pt idx="34941">
                  <c:v>0</c:v>
                </c:pt>
                <c:pt idx="34942">
                  <c:v>1.6129032258064498E-2</c:v>
                </c:pt>
                <c:pt idx="34943">
                  <c:v>3.2258064516128997E-2</c:v>
                </c:pt>
                <c:pt idx="34944">
                  <c:v>4.8387096774193498E-2</c:v>
                </c:pt>
                <c:pt idx="34945">
                  <c:v>6.4516129032257993E-2</c:v>
                </c:pt>
                <c:pt idx="34946">
                  <c:v>8.0645161290322495E-2</c:v>
                </c:pt>
                <c:pt idx="34947">
                  <c:v>9.6774193548387094E-2</c:v>
                </c:pt>
                <c:pt idx="34948">
                  <c:v>0.112903225806451</c:v>
                </c:pt>
                <c:pt idx="34949">
                  <c:v>0.12903225806451599</c:v>
                </c:pt>
                <c:pt idx="34950">
                  <c:v>0.14516129032257999</c:v>
                </c:pt>
                <c:pt idx="34951">
                  <c:v>0.16129032258064499</c:v>
                </c:pt>
                <c:pt idx="34952">
                  <c:v>0.17741935483870899</c:v>
                </c:pt>
                <c:pt idx="34953">
                  <c:v>0.19354838709677399</c:v>
                </c:pt>
                <c:pt idx="34954">
                  <c:v>0.209677419354838</c:v>
                </c:pt>
                <c:pt idx="34955">
                  <c:v>0.225806451612903</c:v>
                </c:pt>
                <c:pt idx="34956">
                  <c:v>0.241935483870967</c:v>
                </c:pt>
                <c:pt idx="34957">
                  <c:v>0.25806451612903197</c:v>
                </c:pt>
                <c:pt idx="34958">
                  <c:v>0.27419354838709598</c:v>
                </c:pt>
                <c:pt idx="34959">
                  <c:v>0.29032258064516098</c:v>
                </c:pt>
                <c:pt idx="34960">
                  <c:v>0.30645161290322498</c:v>
                </c:pt>
                <c:pt idx="34961">
                  <c:v>0.32258064516128998</c:v>
                </c:pt>
                <c:pt idx="34962">
                  <c:v>0.33870967741935398</c:v>
                </c:pt>
                <c:pt idx="34963">
                  <c:v>0.35483870967741898</c:v>
                </c:pt>
                <c:pt idx="34964">
                  <c:v>0.37096774193548299</c:v>
                </c:pt>
                <c:pt idx="34965">
                  <c:v>0.38709677419354799</c:v>
                </c:pt>
                <c:pt idx="34966">
                  <c:v>0.40322580645161199</c:v>
                </c:pt>
                <c:pt idx="34967">
                  <c:v>0.41935483870967699</c:v>
                </c:pt>
                <c:pt idx="34968">
                  <c:v>0.43548387096774099</c:v>
                </c:pt>
                <c:pt idx="34969">
                  <c:v>0.45161290322580599</c:v>
                </c:pt>
                <c:pt idx="34970">
                  <c:v>0.46774193548387</c:v>
                </c:pt>
                <c:pt idx="34971">
                  <c:v>0.483870967741935</c:v>
                </c:pt>
                <c:pt idx="34972">
                  <c:v>0.5</c:v>
                </c:pt>
                <c:pt idx="34973">
                  <c:v>0.51612903225806395</c:v>
                </c:pt>
                <c:pt idx="34974">
                  <c:v>0.532258064516129</c:v>
                </c:pt>
                <c:pt idx="34975">
                  <c:v>0.54838709677419295</c:v>
                </c:pt>
                <c:pt idx="34976">
                  <c:v>0.56451612903225801</c:v>
                </c:pt>
                <c:pt idx="34977">
                  <c:v>0.58064516129032195</c:v>
                </c:pt>
                <c:pt idx="34978">
                  <c:v>0.59677419354838701</c:v>
                </c:pt>
                <c:pt idx="34979">
                  <c:v>0.61290322580645096</c:v>
                </c:pt>
                <c:pt idx="34980">
                  <c:v>0.62903225806451601</c:v>
                </c:pt>
                <c:pt idx="34981">
                  <c:v>0.64516129032257996</c:v>
                </c:pt>
                <c:pt idx="34982">
                  <c:v>0.66129032258064502</c:v>
                </c:pt>
                <c:pt idx="34983">
                  <c:v>0.67741935483870896</c:v>
                </c:pt>
                <c:pt idx="34984">
                  <c:v>0.69354838709677402</c:v>
                </c:pt>
                <c:pt idx="34985">
                  <c:v>0.70967741935483797</c:v>
                </c:pt>
                <c:pt idx="34986">
                  <c:v>0.72580645161290303</c:v>
                </c:pt>
                <c:pt idx="34987">
                  <c:v>0.74193548387096697</c:v>
                </c:pt>
                <c:pt idx="34988">
                  <c:v>0.75806451612903203</c:v>
                </c:pt>
                <c:pt idx="34989">
                  <c:v>0.77419354838709598</c:v>
                </c:pt>
                <c:pt idx="34990">
                  <c:v>0.79032258064516103</c:v>
                </c:pt>
                <c:pt idx="34991">
                  <c:v>0.80645161290322498</c:v>
                </c:pt>
                <c:pt idx="34992">
                  <c:v>0.82258064516129004</c:v>
                </c:pt>
                <c:pt idx="34993">
                  <c:v>0.83870967741935398</c:v>
                </c:pt>
                <c:pt idx="34994">
                  <c:v>0.85483870967741904</c:v>
                </c:pt>
                <c:pt idx="34995">
                  <c:v>0.87096774193548299</c:v>
                </c:pt>
                <c:pt idx="34996">
                  <c:v>0.88709677419354804</c:v>
                </c:pt>
                <c:pt idx="34997">
                  <c:v>0.90322580645161199</c:v>
                </c:pt>
                <c:pt idx="34998">
                  <c:v>0.91935483870967705</c:v>
                </c:pt>
                <c:pt idx="34999">
                  <c:v>0.93548387096774099</c:v>
                </c:pt>
                <c:pt idx="35000">
                  <c:v>0.95161290322580605</c:v>
                </c:pt>
                <c:pt idx="35001">
                  <c:v>0.967741935483871</c:v>
                </c:pt>
                <c:pt idx="35002">
                  <c:v>0.98387096774193505</c:v>
                </c:pt>
                <c:pt idx="35003">
                  <c:v>0</c:v>
                </c:pt>
                <c:pt idx="35004">
                  <c:v>2.77777777777777E-2</c:v>
                </c:pt>
                <c:pt idx="35005">
                  <c:v>5.5555555555555497E-2</c:v>
                </c:pt>
                <c:pt idx="35006">
                  <c:v>8.3333333333333301E-2</c:v>
                </c:pt>
                <c:pt idx="35007">
                  <c:v>0.11111111111111099</c:v>
                </c:pt>
                <c:pt idx="35008">
                  <c:v>0.13888888888888801</c:v>
                </c:pt>
                <c:pt idx="35009">
                  <c:v>0.16666666666666599</c:v>
                </c:pt>
                <c:pt idx="35010">
                  <c:v>0.194444444444444</c:v>
                </c:pt>
                <c:pt idx="35011">
                  <c:v>0.22222222222222199</c:v>
                </c:pt>
                <c:pt idx="35012">
                  <c:v>0.25</c:v>
                </c:pt>
                <c:pt idx="35013">
                  <c:v>0.27777777777777701</c:v>
                </c:pt>
                <c:pt idx="35014">
                  <c:v>0.30555555555555503</c:v>
                </c:pt>
                <c:pt idx="35015">
                  <c:v>0.33333333333333298</c:v>
                </c:pt>
                <c:pt idx="35016">
                  <c:v>0.36111111111111099</c:v>
                </c:pt>
                <c:pt idx="35017">
                  <c:v>0.38888888888888801</c:v>
                </c:pt>
                <c:pt idx="35018">
                  <c:v>0.41666666666666602</c:v>
                </c:pt>
                <c:pt idx="35019">
                  <c:v>0.44444444444444398</c:v>
                </c:pt>
                <c:pt idx="35020">
                  <c:v>0.47222222222222199</c:v>
                </c:pt>
                <c:pt idx="35021">
                  <c:v>0.5</c:v>
                </c:pt>
                <c:pt idx="35022">
                  <c:v>0.52777777777777701</c:v>
                </c:pt>
                <c:pt idx="35023">
                  <c:v>0.55555555555555503</c:v>
                </c:pt>
                <c:pt idx="35024">
                  <c:v>0.58333333333333304</c:v>
                </c:pt>
                <c:pt idx="35025">
                  <c:v>0.61111111111111105</c:v>
                </c:pt>
                <c:pt idx="35026">
                  <c:v>0.63888888888888795</c:v>
                </c:pt>
                <c:pt idx="35027">
                  <c:v>0.66666666666666596</c:v>
                </c:pt>
                <c:pt idx="35028">
                  <c:v>0.69444444444444398</c:v>
                </c:pt>
                <c:pt idx="35029">
                  <c:v>0.72222222222222199</c:v>
                </c:pt>
                <c:pt idx="35030">
                  <c:v>0.75</c:v>
                </c:pt>
                <c:pt idx="35031">
                  <c:v>0.77777777777777701</c:v>
                </c:pt>
                <c:pt idx="35032">
                  <c:v>0.80555555555555503</c:v>
                </c:pt>
                <c:pt idx="35033">
                  <c:v>0.83333333333333304</c:v>
                </c:pt>
                <c:pt idx="35034">
                  <c:v>0.86111111111111105</c:v>
                </c:pt>
                <c:pt idx="35035">
                  <c:v>0.88888888888888795</c:v>
                </c:pt>
                <c:pt idx="35036">
                  <c:v>0.91666666666666596</c:v>
                </c:pt>
                <c:pt idx="35037">
                  <c:v>0.94444444444444398</c:v>
                </c:pt>
                <c:pt idx="35038">
                  <c:v>0.97222222222222199</c:v>
                </c:pt>
                <c:pt idx="35039">
                  <c:v>0</c:v>
                </c:pt>
                <c:pt idx="35040">
                  <c:v>1.5625E-2</c:v>
                </c:pt>
                <c:pt idx="35041">
                  <c:v>3.125E-2</c:v>
                </c:pt>
                <c:pt idx="35042">
                  <c:v>4.6875E-2</c:v>
                </c:pt>
                <c:pt idx="35043">
                  <c:v>6.25E-2</c:v>
                </c:pt>
                <c:pt idx="35044">
                  <c:v>7.8125E-2</c:v>
                </c:pt>
                <c:pt idx="35045">
                  <c:v>9.375E-2</c:v>
                </c:pt>
                <c:pt idx="35046">
                  <c:v>0.109375</c:v>
                </c:pt>
                <c:pt idx="35047">
                  <c:v>0.125</c:v>
                </c:pt>
                <c:pt idx="35048">
                  <c:v>0.140625</c:v>
                </c:pt>
                <c:pt idx="35049">
                  <c:v>0.15625</c:v>
                </c:pt>
                <c:pt idx="35050">
                  <c:v>0.171875</c:v>
                </c:pt>
                <c:pt idx="35051">
                  <c:v>0.1875</c:v>
                </c:pt>
                <c:pt idx="35052">
                  <c:v>0.203125</c:v>
                </c:pt>
                <c:pt idx="35053">
                  <c:v>0.21875</c:v>
                </c:pt>
                <c:pt idx="35054">
                  <c:v>0.234375</c:v>
                </c:pt>
                <c:pt idx="35055">
                  <c:v>0.25</c:v>
                </c:pt>
                <c:pt idx="35056">
                  <c:v>0.265625</c:v>
                </c:pt>
                <c:pt idx="35057">
                  <c:v>0.28125</c:v>
                </c:pt>
                <c:pt idx="35058">
                  <c:v>0.296875</c:v>
                </c:pt>
                <c:pt idx="35059">
                  <c:v>0.3125</c:v>
                </c:pt>
                <c:pt idx="35060">
                  <c:v>0.328125</c:v>
                </c:pt>
                <c:pt idx="35061">
                  <c:v>0.34375</c:v>
                </c:pt>
                <c:pt idx="35062">
                  <c:v>0.359375</c:v>
                </c:pt>
                <c:pt idx="35063">
                  <c:v>0.375</c:v>
                </c:pt>
                <c:pt idx="35064">
                  <c:v>0.390625</c:v>
                </c:pt>
                <c:pt idx="35065">
                  <c:v>0.40625</c:v>
                </c:pt>
                <c:pt idx="35066">
                  <c:v>0.421875</c:v>
                </c:pt>
                <c:pt idx="35067">
                  <c:v>0.4375</c:v>
                </c:pt>
                <c:pt idx="35068">
                  <c:v>0.453125</c:v>
                </c:pt>
                <c:pt idx="35069">
                  <c:v>0.46875</c:v>
                </c:pt>
                <c:pt idx="35070">
                  <c:v>0.484375</c:v>
                </c:pt>
                <c:pt idx="35071">
                  <c:v>0.5</c:v>
                </c:pt>
                <c:pt idx="35072">
                  <c:v>0.515625</c:v>
                </c:pt>
                <c:pt idx="35073">
                  <c:v>0.53125</c:v>
                </c:pt>
                <c:pt idx="35074">
                  <c:v>0.546875</c:v>
                </c:pt>
                <c:pt idx="35075">
                  <c:v>0.5625</c:v>
                </c:pt>
                <c:pt idx="35076">
                  <c:v>0.578125</c:v>
                </c:pt>
                <c:pt idx="35077">
                  <c:v>0.59375</c:v>
                </c:pt>
                <c:pt idx="35078">
                  <c:v>0.609375</c:v>
                </c:pt>
                <c:pt idx="35079">
                  <c:v>0.625</c:v>
                </c:pt>
                <c:pt idx="35080">
                  <c:v>0.640625</c:v>
                </c:pt>
                <c:pt idx="35081">
                  <c:v>0.65625</c:v>
                </c:pt>
                <c:pt idx="35082">
                  <c:v>0.671875</c:v>
                </c:pt>
                <c:pt idx="35083">
                  <c:v>0.6875</c:v>
                </c:pt>
                <c:pt idx="35084">
                  <c:v>0.703125</c:v>
                </c:pt>
                <c:pt idx="35085">
                  <c:v>0.71875</c:v>
                </c:pt>
                <c:pt idx="35086">
                  <c:v>0.734375</c:v>
                </c:pt>
                <c:pt idx="35087">
                  <c:v>0.75</c:v>
                </c:pt>
                <c:pt idx="35088">
                  <c:v>0.765625</c:v>
                </c:pt>
                <c:pt idx="35089">
                  <c:v>0.78125</c:v>
                </c:pt>
                <c:pt idx="35090">
                  <c:v>0.796875</c:v>
                </c:pt>
                <c:pt idx="35091">
                  <c:v>0.8125</c:v>
                </c:pt>
                <c:pt idx="35092">
                  <c:v>0.828125</c:v>
                </c:pt>
                <c:pt idx="35093">
                  <c:v>0.84375</c:v>
                </c:pt>
                <c:pt idx="35094">
                  <c:v>0.859375</c:v>
                </c:pt>
                <c:pt idx="35095">
                  <c:v>0.875</c:v>
                </c:pt>
                <c:pt idx="35096">
                  <c:v>0.890625</c:v>
                </c:pt>
                <c:pt idx="35097">
                  <c:v>0.90625</c:v>
                </c:pt>
                <c:pt idx="35098">
                  <c:v>0.921875</c:v>
                </c:pt>
                <c:pt idx="35099">
                  <c:v>0.9375</c:v>
                </c:pt>
                <c:pt idx="35100">
                  <c:v>0.953125</c:v>
                </c:pt>
                <c:pt idx="35101">
                  <c:v>0.96875</c:v>
                </c:pt>
                <c:pt idx="35102">
                  <c:v>0.984375</c:v>
                </c:pt>
                <c:pt idx="35103">
                  <c:v>0</c:v>
                </c:pt>
                <c:pt idx="35104">
                  <c:v>2.6315789473684199E-2</c:v>
                </c:pt>
                <c:pt idx="35105">
                  <c:v>5.2631578947368397E-2</c:v>
                </c:pt>
                <c:pt idx="35106">
                  <c:v>7.8947368421052599E-2</c:v>
                </c:pt>
                <c:pt idx="35107">
                  <c:v>0.105263157894736</c:v>
                </c:pt>
                <c:pt idx="35108">
                  <c:v>0.13157894736842099</c:v>
                </c:pt>
                <c:pt idx="35109">
                  <c:v>0.157894736842105</c:v>
                </c:pt>
                <c:pt idx="35110">
                  <c:v>0.18421052631578899</c:v>
                </c:pt>
                <c:pt idx="35111">
                  <c:v>0.21052631578947301</c:v>
                </c:pt>
                <c:pt idx="35112">
                  <c:v>0.23684210526315699</c:v>
                </c:pt>
                <c:pt idx="35113">
                  <c:v>0.26315789473684198</c:v>
                </c:pt>
                <c:pt idx="35114">
                  <c:v>0.28947368421052599</c:v>
                </c:pt>
                <c:pt idx="35115">
                  <c:v>0.31578947368421001</c:v>
                </c:pt>
                <c:pt idx="35116">
                  <c:v>0.34210526315789402</c:v>
                </c:pt>
                <c:pt idx="35117">
                  <c:v>0.36842105263157798</c:v>
                </c:pt>
                <c:pt idx="35118">
                  <c:v>0.394736842105263</c:v>
                </c:pt>
                <c:pt idx="35119">
                  <c:v>0.42105263157894701</c:v>
                </c:pt>
                <c:pt idx="35120">
                  <c:v>0.44736842105263103</c:v>
                </c:pt>
                <c:pt idx="35121">
                  <c:v>0.47368421052631499</c:v>
                </c:pt>
                <c:pt idx="35122">
                  <c:v>0.5</c:v>
                </c:pt>
                <c:pt idx="35123">
                  <c:v>0.52631578947368396</c:v>
                </c:pt>
                <c:pt idx="35124">
                  <c:v>0.55263157894736803</c:v>
                </c:pt>
                <c:pt idx="35125">
                  <c:v>0.57894736842105199</c:v>
                </c:pt>
                <c:pt idx="35126">
                  <c:v>0.60526315789473595</c:v>
                </c:pt>
                <c:pt idx="35127">
                  <c:v>0.63157894736842102</c:v>
                </c:pt>
                <c:pt idx="35128">
                  <c:v>0.65789473684210498</c:v>
                </c:pt>
                <c:pt idx="35129">
                  <c:v>0.68421052631578905</c:v>
                </c:pt>
                <c:pt idx="35130">
                  <c:v>0.71052631578947301</c:v>
                </c:pt>
                <c:pt idx="35131">
                  <c:v>0.73684210526315697</c:v>
                </c:pt>
                <c:pt idx="35132">
                  <c:v>0.76315789473684204</c:v>
                </c:pt>
                <c:pt idx="35133">
                  <c:v>0.78947368421052599</c:v>
                </c:pt>
                <c:pt idx="35134">
                  <c:v>0.81578947368420995</c:v>
                </c:pt>
                <c:pt idx="35135">
                  <c:v>0.84210526315789402</c:v>
                </c:pt>
                <c:pt idx="35136">
                  <c:v>0.86842105263157898</c:v>
                </c:pt>
                <c:pt idx="35137">
                  <c:v>0.89473684210526305</c:v>
                </c:pt>
                <c:pt idx="35138">
                  <c:v>0.92105263157894701</c:v>
                </c:pt>
                <c:pt idx="35139">
                  <c:v>0.94736842105263097</c:v>
                </c:pt>
                <c:pt idx="35140">
                  <c:v>0.97368421052631504</c:v>
                </c:pt>
                <c:pt idx="35141">
                  <c:v>0</c:v>
                </c:pt>
                <c:pt idx="35142">
                  <c:v>1.1904761904761901E-2</c:v>
                </c:pt>
                <c:pt idx="35143">
                  <c:v>2.3809523809523801E-2</c:v>
                </c:pt>
                <c:pt idx="35144">
                  <c:v>3.5714285714285698E-2</c:v>
                </c:pt>
                <c:pt idx="35145">
                  <c:v>4.7619047619047603E-2</c:v>
                </c:pt>
                <c:pt idx="35146">
                  <c:v>5.95238095238095E-2</c:v>
                </c:pt>
                <c:pt idx="35147">
                  <c:v>7.1428571428571397E-2</c:v>
                </c:pt>
                <c:pt idx="35148">
                  <c:v>8.3333333333333301E-2</c:v>
                </c:pt>
                <c:pt idx="35149">
                  <c:v>9.5238095238095205E-2</c:v>
                </c:pt>
                <c:pt idx="35150">
                  <c:v>0.107142857142857</c:v>
                </c:pt>
                <c:pt idx="35151">
                  <c:v>0.119047619047619</c:v>
                </c:pt>
                <c:pt idx="35152">
                  <c:v>0.13095238095237999</c:v>
                </c:pt>
                <c:pt idx="35153">
                  <c:v>0.14285714285714199</c:v>
                </c:pt>
                <c:pt idx="35154">
                  <c:v>0.15476190476190399</c:v>
                </c:pt>
                <c:pt idx="35155">
                  <c:v>0.16666666666666599</c:v>
                </c:pt>
                <c:pt idx="35156">
                  <c:v>0.17857142857142799</c:v>
                </c:pt>
                <c:pt idx="35157">
                  <c:v>0.19047619047618999</c:v>
                </c:pt>
                <c:pt idx="35158">
                  <c:v>0.202380952380952</c:v>
                </c:pt>
                <c:pt idx="35159">
                  <c:v>0.214285714285714</c:v>
                </c:pt>
                <c:pt idx="35160">
                  <c:v>0.226190476190476</c:v>
                </c:pt>
                <c:pt idx="35161">
                  <c:v>0.238095238095238</c:v>
                </c:pt>
                <c:pt idx="35162">
                  <c:v>0.25</c:v>
                </c:pt>
                <c:pt idx="35163">
                  <c:v>0.26190476190476097</c:v>
                </c:pt>
                <c:pt idx="35164">
                  <c:v>0.273809523809523</c:v>
                </c:pt>
                <c:pt idx="35165">
                  <c:v>0.28571428571428498</c:v>
                </c:pt>
                <c:pt idx="35166">
                  <c:v>0.29761904761904701</c:v>
                </c:pt>
                <c:pt idx="35167">
                  <c:v>0.30952380952380898</c:v>
                </c:pt>
                <c:pt idx="35168">
                  <c:v>0.32142857142857101</c:v>
                </c:pt>
                <c:pt idx="35169">
                  <c:v>0.33333333333333298</c:v>
                </c:pt>
                <c:pt idx="35170">
                  <c:v>0.34523809523809501</c:v>
                </c:pt>
                <c:pt idx="35171">
                  <c:v>0.35714285714285698</c:v>
                </c:pt>
                <c:pt idx="35172">
                  <c:v>0.36904761904761901</c:v>
                </c:pt>
                <c:pt idx="35173">
                  <c:v>0.38095238095237999</c:v>
                </c:pt>
                <c:pt idx="35174">
                  <c:v>0.39285714285714202</c:v>
                </c:pt>
                <c:pt idx="35175">
                  <c:v>0.40476190476190399</c:v>
                </c:pt>
                <c:pt idx="35176">
                  <c:v>0.41666666666666602</c:v>
                </c:pt>
                <c:pt idx="35177">
                  <c:v>0.42857142857142799</c:v>
                </c:pt>
                <c:pt idx="35178">
                  <c:v>0.44047619047619002</c:v>
                </c:pt>
                <c:pt idx="35179">
                  <c:v>0.452380952380952</c:v>
                </c:pt>
                <c:pt idx="35180">
                  <c:v>0.46428571428571402</c:v>
                </c:pt>
                <c:pt idx="35181">
                  <c:v>0.476190476190476</c:v>
                </c:pt>
                <c:pt idx="35182">
                  <c:v>0.48809523809523803</c:v>
                </c:pt>
                <c:pt idx="35183">
                  <c:v>0.5</c:v>
                </c:pt>
                <c:pt idx="35184">
                  <c:v>0.51190476190476097</c:v>
                </c:pt>
                <c:pt idx="35185">
                  <c:v>0.52380952380952295</c:v>
                </c:pt>
                <c:pt idx="35186">
                  <c:v>0.53571428571428503</c:v>
                </c:pt>
                <c:pt idx="35187">
                  <c:v>0.54761904761904701</c:v>
                </c:pt>
                <c:pt idx="35188">
                  <c:v>0.55952380952380898</c:v>
                </c:pt>
                <c:pt idx="35189">
                  <c:v>0.57142857142857095</c:v>
                </c:pt>
                <c:pt idx="35190">
                  <c:v>0.58333333333333304</c:v>
                </c:pt>
                <c:pt idx="35191">
                  <c:v>0.59523809523809501</c:v>
                </c:pt>
                <c:pt idx="35192">
                  <c:v>0.60714285714285698</c:v>
                </c:pt>
                <c:pt idx="35193">
                  <c:v>0.61904761904761896</c:v>
                </c:pt>
                <c:pt idx="35194">
                  <c:v>0.63095238095238004</c:v>
                </c:pt>
                <c:pt idx="35195">
                  <c:v>0.64285714285714202</c:v>
                </c:pt>
                <c:pt idx="35196">
                  <c:v>0.65476190476190399</c:v>
                </c:pt>
                <c:pt idx="35197">
                  <c:v>0.66666666666666596</c:v>
                </c:pt>
                <c:pt idx="35198">
                  <c:v>0.67857142857142805</c:v>
                </c:pt>
                <c:pt idx="35199">
                  <c:v>0.69047619047619002</c:v>
                </c:pt>
                <c:pt idx="35200">
                  <c:v>0.702380952380952</c:v>
                </c:pt>
                <c:pt idx="35201">
                  <c:v>0.71428571428571397</c:v>
                </c:pt>
                <c:pt idx="35202">
                  <c:v>0.72619047619047605</c:v>
                </c:pt>
                <c:pt idx="35203">
                  <c:v>0.73809523809523803</c:v>
                </c:pt>
                <c:pt idx="35204">
                  <c:v>0.75</c:v>
                </c:pt>
                <c:pt idx="35205">
                  <c:v>0.76190476190476097</c:v>
                </c:pt>
                <c:pt idx="35206">
                  <c:v>0.77380952380952295</c:v>
                </c:pt>
                <c:pt idx="35207">
                  <c:v>0.78571428571428503</c:v>
                </c:pt>
                <c:pt idx="35208">
                  <c:v>0.79761904761904701</c:v>
                </c:pt>
                <c:pt idx="35209">
                  <c:v>0.80952380952380898</c:v>
                </c:pt>
                <c:pt idx="35210">
                  <c:v>0.82142857142857095</c:v>
                </c:pt>
                <c:pt idx="35211">
                  <c:v>0.83333333333333304</c:v>
                </c:pt>
                <c:pt idx="35212">
                  <c:v>0.84523809523809501</c:v>
                </c:pt>
                <c:pt idx="35213">
                  <c:v>0.85714285714285698</c:v>
                </c:pt>
                <c:pt idx="35214">
                  <c:v>0.86904761904761896</c:v>
                </c:pt>
                <c:pt idx="35215">
                  <c:v>0.88095238095238004</c:v>
                </c:pt>
                <c:pt idx="35216">
                  <c:v>0.89285714285714202</c:v>
                </c:pt>
                <c:pt idx="35217">
                  <c:v>0.90476190476190399</c:v>
                </c:pt>
                <c:pt idx="35218">
                  <c:v>0.91666666666666596</c:v>
                </c:pt>
                <c:pt idx="35219">
                  <c:v>0.92857142857142805</c:v>
                </c:pt>
                <c:pt idx="35220">
                  <c:v>0.94047619047619002</c:v>
                </c:pt>
                <c:pt idx="35221">
                  <c:v>0.952380952380952</c:v>
                </c:pt>
                <c:pt idx="35222">
                  <c:v>0.96428571428571397</c:v>
                </c:pt>
                <c:pt idx="35223">
                  <c:v>0.97619047619047605</c:v>
                </c:pt>
                <c:pt idx="35224">
                  <c:v>0.98809523809523803</c:v>
                </c:pt>
                <c:pt idx="35225">
                  <c:v>0</c:v>
                </c:pt>
                <c:pt idx="35226">
                  <c:v>1.7857142857142801E-2</c:v>
                </c:pt>
                <c:pt idx="35227">
                  <c:v>3.5714285714285698E-2</c:v>
                </c:pt>
                <c:pt idx="35228">
                  <c:v>5.3571428571428499E-2</c:v>
                </c:pt>
                <c:pt idx="35229">
                  <c:v>7.1428571428571397E-2</c:v>
                </c:pt>
                <c:pt idx="35230">
                  <c:v>8.9285714285714204E-2</c:v>
                </c:pt>
                <c:pt idx="35231">
                  <c:v>0.107142857142857</c:v>
                </c:pt>
                <c:pt idx="35232">
                  <c:v>0.125</c:v>
                </c:pt>
                <c:pt idx="35233">
                  <c:v>0.14285714285714199</c:v>
                </c:pt>
                <c:pt idx="35234">
                  <c:v>0.160714285714285</c:v>
                </c:pt>
                <c:pt idx="35235">
                  <c:v>0.17857142857142799</c:v>
                </c:pt>
                <c:pt idx="35236">
                  <c:v>0.19642857142857101</c:v>
                </c:pt>
                <c:pt idx="35237">
                  <c:v>0.214285714285714</c:v>
                </c:pt>
                <c:pt idx="35238">
                  <c:v>0.23214285714285701</c:v>
                </c:pt>
                <c:pt idx="35239">
                  <c:v>0.25</c:v>
                </c:pt>
                <c:pt idx="35240">
                  <c:v>0.26785714285714202</c:v>
                </c:pt>
                <c:pt idx="35241">
                  <c:v>0.28571428571428498</c:v>
                </c:pt>
                <c:pt idx="35242">
                  <c:v>0.30357142857142799</c:v>
                </c:pt>
                <c:pt idx="35243">
                  <c:v>0.32142857142857101</c:v>
                </c:pt>
                <c:pt idx="35244">
                  <c:v>0.33928571428571402</c:v>
                </c:pt>
                <c:pt idx="35245">
                  <c:v>0.35714285714285698</c:v>
                </c:pt>
                <c:pt idx="35246">
                  <c:v>0.375</c:v>
                </c:pt>
                <c:pt idx="35247">
                  <c:v>0.39285714285714202</c:v>
                </c:pt>
                <c:pt idx="35248">
                  <c:v>0.41071428571428498</c:v>
                </c:pt>
                <c:pt idx="35249">
                  <c:v>0.42857142857142799</c:v>
                </c:pt>
                <c:pt idx="35250">
                  <c:v>0.44642857142857101</c:v>
                </c:pt>
                <c:pt idx="35251">
                  <c:v>0.46428571428571402</c:v>
                </c:pt>
                <c:pt idx="35252">
                  <c:v>0.48214285714285698</c:v>
                </c:pt>
                <c:pt idx="35253">
                  <c:v>0.5</c:v>
                </c:pt>
                <c:pt idx="35254">
                  <c:v>0.51785714285714202</c:v>
                </c:pt>
                <c:pt idx="35255">
                  <c:v>0.53571428571428503</c:v>
                </c:pt>
                <c:pt idx="35256">
                  <c:v>0.55357142857142805</c:v>
                </c:pt>
                <c:pt idx="35257">
                  <c:v>0.57142857142857095</c:v>
                </c:pt>
                <c:pt idx="35258">
                  <c:v>0.58928571428571397</c:v>
                </c:pt>
                <c:pt idx="35259">
                  <c:v>0.60714285714285698</c:v>
                </c:pt>
                <c:pt idx="35260">
                  <c:v>0.625</c:v>
                </c:pt>
                <c:pt idx="35261">
                  <c:v>0.64285714285714202</c:v>
                </c:pt>
                <c:pt idx="35262">
                  <c:v>0.66071428571428503</c:v>
                </c:pt>
                <c:pt idx="35263">
                  <c:v>0.67857142857142805</c:v>
                </c:pt>
                <c:pt idx="35264">
                  <c:v>0.69642857142857095</c:v>
                </c:pt>
                <c:pt idx="35265">
                  <c:v>0.71428571428571397</c:v>
                </c:pt>
                <c:pt idx="35266">
                  <c:v>0.73214285714285698</c:v>
                </c:pt>
                <c:pt idx="35267">
                  <c:v>0.75</c:v>
                </c:pt>
                <c:pt idx="35268">
                  <c:v>0.76785714285714202</c:v>
                </c:pt>
                <c:pt idx="35269">
                  <c:v>0.78571428571428503</c:v>
                </c:pt>
                <c:pt idx="35270">
                  <c:v>0.80357142857142805</c:v>
                </c:pt>
                <c:pt idx="35271">
                  <c:v>0.82142857142857095</c:v>
                </c:pt>
                <c:pt idx="35272">
                  <c:v>0.83928571428571397</c:v>
                </c:pt>
                <c:pt idx="35273">
                  <c:v>0.85714285714285698</c:v>
                </c:pt>
                <c:pt idx="35274">
                  <c:v>0.875</c:v>
                </c:pt>
                <c:pt idx="35275">
                  <c:v>0.89285714285714202</c:v>
                </c:pt>
                <c:pt idx="35276">
                  <c:v>0.91071428571428503</c:v>
                </c:pt>
                <c:pt idx="35277">
                  <c:v>0.92857142857142805</c:v>
                </c:pt>
                <c:pt idx="35278">
                  <c:v>0.94642857142857095</c:v>
                </c:pt>
                <c:pt idx="35279">
                  <c:v>0.96428571428571397</c:v>
                </c:pt>
                <c:pt idx="35280">
                  <c:v>0.98214285714285698</c:v>
                </c:pt>
                <c:pt idx="35281">
                  <c:v>0</c:v>
                </c:pt>
                <c:pt idx="35282">
                  <c:v>2.8571428571428501E-2</c:v>
                </c:pt>
                <c:pt idx="35283">
                  <c:v>5.7142857142857099E-2</c:v>
                </c:pt>
                <c:pt idx="35284">
                  <c:v>8.5714285714285701E-2</c:v>
                </c:pt>
                <c:pt idx="35285">
                  <c:v>0.114285714285714</c:v>
                </c:pt>
                <c:pt idx="35286">
                  <c:v>0.14285714285714199</c:v>
                </c:pt>
                <c:pt idx="35287">
                  <c:v>0.17142857142857101</c:v>
                </c:pt>
                <c:pt idx="35288">
                  <c:v>0.2</c:v>
                </c:pt>
                <c:pt idx="35289">
                  <c:v>0.22857142857142801</c:v>
                </c:pt>
                <c:pt idx="35290">
                  <c:v>0.25714285714285701</c:v>
                </c:pt>
                <c:pt idx="35291">
                  <c:v>0.28571428571428498</c:v>
                </c:pt>
                <c:pt idx="35292">
                  <c:v>0.314285714285714</c:v>
                </c:pt>
                <c:pt idx="35293">
                  <c:v>0.34285714285714203</c:v>
                </c:pt>
                <c:pt idx="35294">
                  <c:v>0.371428571428571</c:v>
                </c:pt>
                <c:pt idx="35295">
                  <c:v>0.4</c:v>
                </c:pt>
                <c:pt idx="35296">
                  <c:v>0.42857142857142799</c:v>
                </c:pt>
                <c:pt idx="35297">
                  <c:v>0.45714285714285702</c:v>
                </c:pt>
                <c:pt idx="35298">
                  <c:v>0.48571428571428499</c:v>
                </c:pt>
                <c:pt idx="35299">
                  <c:v>0.51428571428571401</c:v>
                </c:pt>
                <c:pt idx="35300">
                  <c:v>0.54285714285714204</c:v>
                </c:pt>
                <c:pt idx="35301">
                  <c:v>0.57142857142857095</c:v>
                </c:pt>
                <c:pt idx="35302">
                  <c:v>0.6</c:v>
                </c:pt>
                <c:pt idx="35303">
                  <c:v>0.628571428571428</c:v>
                </c:pt>
                <c:pt idx="35304">
                  <c:v>0.65714285714285703</c:v>
                </c:pt>
                <c:pt idx="35305">
                  <c:v>0.68571428571428505</c:v>
                </c:pt>
                <c:pt idx="35306">
                  <c:v>0.71428571428571397</c:v>
                </c:pt>
                <c:pt idx="35307">
                  <c:v>0.74285714285714199</c:v>
                </c:pt>
                <c:pt idx="35308">
                  <c:v>0.77142857142857102</c:v>
                </c:pt>
                <c:pt idx="35309">
                  <c:v>0.8</c:v>
                </c:pt>
                <c:pt idx="35310">
                  <c:v>0.82857142857142796</c:v>
                </c:pt>
                <c:pt idx="35311">
                  <c:v>0.85714285714285698</c:v>
                </c:pt>
                <c:pt idx="35312">
                  <c:v>0.88571428571428501</c:v>
                </c:pt>
                <c:pt idx="35313">
                  <c:v>0.91428571428571404</c:v>
                </c:pt>
                <c:pt idx="35314">
                  <c:v>0.94285714285714195</c:v>
                </c:pt>
                <c:pt idx="35315">
                  <c:v>0.97142857142857097</c:v>
                </c:pt>
                <c:pt idx="35316">
                  <c:v>0</c:v>
                </c:pt>
                <c:pt idx="35317">
                  <c:v>2.7027027027027001E-2</c:v>
                </c:pt>
                <c:pt idx="35318">
                  <c:v>5.4054054054054002E-2</c:v>
                </c:pt>
                <c:pt idx="35319">
                  <c:v>8.1081081081081002E-2</c:v>
                </c:pt>
                <c:pt idx="35320">
                  <c:v>0.108108108108108</c:v>
                </c:pt>
                <c:pt idx="35321">
                  <c:v>0.135135135135135</c:v>
                </c:pt>
                <c:pt idx="35322">
                  <c:v>0.162162162162162</c:v>
                </c:pt>
                <c:pt idx="35323">
                  <c:v>0.18918918918918901</c:v>
                </c:pt>
                <c:pt idx="35324">
                  <c:v>0.21621621621621601</c:v>
                </c:pt>
                <c:pt idx="35325">
                  <c:v>0.24324324324324301</c:v>
                </c:pt>
                <c:pt idx="35326">
                  <c:v>0.27027027027027001</c:v>
                </c:pt>
                <c:pt idx="35327">
                  <c:v>0.29729729729729698</c:v>
                </c:pt>
                <c:pt idx="35328">
                  <c:v>0.32432432432432401</c:v>
                </c:pt>
                <c:pt idx="35329">
                  <c:v>0.35135135135135098</c:v>
                </c:pt>
                <c:pt idx="35330">
                  <c:v>0.37837837837837801</c:v>
                </c:pt>
                <c:pt idx="35331">
                  <c:v>0.40540540540540498</c:v>
                </c:pt>
                <c:pt idx="35332">
                  <c:v>0.43243243243243201</c:v>
                </c:pt>
                <c:pt idx="35333">
                  <c:v>0.45945945945945899</c:v>
                </c:pt>
                <c:pt idx="35334">
                  <c:v>0.48648648648648601</c:v>
                </c:pt>
                <c:pt idx="35335">
                  <c:v>0.51351351351351304</c:v>
                </c:pt>
                <c:pt idx="35336">
                  <c:v>0.54054054054054002</c:v>
                </c:pt>
                <c:pt idx="35337">
                  <c:v>0.56756756756756699</c:v>
                </c:pt>
                <c:pt idx="35338">
                  <c:v>0.59459459459459396</c:v>
                </c:pt>
                <c:pt idx="35339">
                  <c:v>0.62162162162162105</c:v>
                </c:pt>
                <c:pt idx="35340">
                  <c:v>0.64864864864864802</c:v>
                </c:pt>
                <c:pt idx="35341">
                  <c:v>0.67567567567567499</c:v>
                </c:pt>
                <c:pt idx="35342">
                  <c:v>0.70270270270270196</c:v>
                </c:pt>
                <c:pt idx="35343">
                  <c:v>0.72972972972972905</c:v>
                </c:pt>
                <c:pt idx="35344">
                  <c:v>0.75675675675675602</c:v>
                </c:pt>
                <c:pt idx="35345">
                  <c:v>0.78378378378378299</c:v>
                </c:pt>
                <c:pt idx="35346">
                  <c:v>0.81081081081080997</c:v>
                </c:pt>
                <c:pt idx="35347">
                  <c:v>0.83783783783783705</c:v>
                </c:pt>
                <c:pt idx="35348">
                  <c:v>0.86486486486486402</c:v>
                </c:pt>
                <c:pt idx="35349">
                  <c:v>0.891891891891891</c:v>
                </c:pt>
                <c:pt idx="35350">
                  <c:v>0.91891891891891897</c:v>
                </c:pt>
                <c:pt idx="35351">
                  <c:v>0.94594594594594505</c:v>
                </c:pt>
                <c:pt idx="35352">
                  <c:v>0.97297297297297303</c:v>
                </c:pt>
                <c:pt idx="35353">
                  <c:v>0</c:v>
                </c:pt>
                <c:pt idx="35354">
                  <c:v>1.4492753623188401E-2</c:v>
                </c:pt>
                <c:pt idx="35355">
                  <c:v>2.8985507246376802E-2</c:v>
                </c:pt>
                <c:pt idx="35356">
                  <c:v>4.3478260869565202E-2</c:v>
                </c:pt>
                <c:pt idx="35357">
                  <c:v>5.7971014492753603E-2</c:v>
                </c:pt>
                <c:pt idx="35358">
                  <c:v>7.2463768115942004E-2</c:v>
                </c:pt>
                <c:pt idx="35359">
                  <c:v>8.6956521739130405E-2</c:v>
                </c:pt>
                <c:pt idx="35360">
                  <c:v>0.101449275362318</c:v>
                </c:pt>
                <c:pt idx="35361">
                  <c:v>0.115942028985507</c:v>
                </c:pt>
                <c:pt idx="35362">
                  <c:v>0.13043478260869501</c:v>
                </c:pt>
                <c:pt idx="35363">
                  <c:v>0.14492753623188401</c:v>
                </c:pt>
                <c:pt idx="35364">
                  <c:v>0.15942028985507201</c:v>
                </c:pt>
                <c:pt idx="35365">
                  <c:v>0.17391304347826</c:v>
                </c:pt>
                <c:pt idx="35366">
                  <c:v>0.188405797101449</c:v>
                </c:pt>
                <c:pt idx="35367">
                  <c:v>0.202898550724637</c:v>
                </c:pt>
                <c:pt idx="35368">
                  <c:v>0.217391304347826</c:v>
                </c:pt>
                <c:pt idx="35369">
                  <c:v>0.231884057971014</c:v>
                </c:pt>
                <c:pt idx="35370">
                  <c:v>0.24637681159420199</c:v>
                </c:pt>
                <c:pt idx="35371">
                  <c:v>0.26086956521739102</c:v>
                </c:pt>
                <c:pt idx="35372">
                  <c:v>0.27536231884057899</c:v>
                </c:pt>
                <c:pt idx="35373">
                  <c:v>0.28985507246376802</c:v>
                </c:pt>
                <c:pt idx="35374">
                  <c:v>0.30434782608695599</c:v>
                </c:pt>
                <c:pt idx="35375">
                  <c:v>0.31884057971014401</c:v>
                </c:pt>
                <c:pt idx="35376">
                  <c:v>0.33333333333333298</c:v>
                </c:pt>
                <c:pt idx="35377">
                  <c:v>0.34782608695652101</c:v>
                </c:pt>
                <c:pt idx="35378">
                  <c:v>0.36231884057970998</c:v>
                </c:pt>
                <c:pt idx="35379">
                  <c:v>0.376811594202898</c:v>
                </c:pt>
                <c:pt idx="35380">
                  <c:v>0.39130434782608697</c:v>
                </c:pt>
                <c:pt idx="35381">
                  <c:v>0.405797101449275</c:v>
                </c:pt>
                <c:pt idx="35382">
                  <c:v>0.42028985507246303</c:v>
                </c:pt>
                <c:pt idx="35383">
                  <c:v>0.434782608695652</c:v>
                </c:pt>
                <c:pt idx="35384">
                  <c:v>0.44927536231884002</c:v>
                </c:pt>
                <c:pt idx="35385">
                  <c:v>0.46376811594202899</c:v>
                </c:pt>
                <c:pt idx="35386">
                  <c:v>0.47826086956521702</c:v>
                </c:pt>
                <c:pt idx="35387">
                  <c:v>0.49275362318840499</c:v>
                </c:pt>
                <c:pt idx="35388">
                  <c:v>0.50724637681159401</c:v>
                </c:pt>
                <c:pt idx="35389">
                  <c:v>0.52173913043478204</c:v>
                </c:pt>
                <c:pt idx="35390">
                  <c:v>0.53623188405797095</c:v>
                </c:pt>
                <c:pt idx="35391">
                  <c:v>0.55072463768115898</c:v>
                </c:pt>
                <c:pt idx="35392">
                  <c:v>0.56521739130434701</c:v>
                </c:pt>
                <c:pt idx="35393">
                  <c:v>0.57971014492753603</c:v>
                </c:pt>
                <c:pt idx="35394">
                  <c:v>0.59420289855072395</c:v>
                </c:pt>
                <c:pt idx="35395">
                  <c:v>0.60869565217391297</c:v>
                </c:pt>
                <c:pt idx="35396">
                  <c:v>0.623188405797101</c:v>
                </c:pt>
                <c:pt idx="35397">
                  <c:v>0.63768115942028902</c:v>
                </c:pt>
                <c:pt idx="35398">
                  <c:v>0.65217391304347805</c:v>
                </c:pt>
                <c:pt idx="35399">
                  <c:v>0.66666666666666596</c:v>
                </c:pt>
                <c:pt idx="35400">
                  <c:v>0.68115942028985499</c:v>
                </c:pt>
                <c:pt idx="35401">
                  <c:v>0.69565217391304301</c:v>
                </c:pt>
                <c:pt idx="35402">
                  <c:v>0.71014492753623104</c:v>
                </c:pt>
                <c:pt idx="35403">
                  <c:v>0.72463768115941996</c:v>
                </c:pt>
                <c:pt idx="35404">
                  <c:v>0.73913043478260798</c:v>
                </c:pt>
                <c:pt idx="35405">
                  <c:v>0.75362318840579701</c:v>
                </c:pt>
                <c:pt idx="35406">
                  <c:v>0.76811594202898503</c:v>
                </c:pt>
                <c:pt idx="35407">
                  <c:v>0.78260869565217395</c:v>
                </c:pt>
                <c:pt idx="35408">
                  <c:v>0.79710144927536197</c:v>
                </c:pt>
                <c:pt idx="35409">
                  <c:v>0.81159420289855</c:v>
                </c:pt>
                <c:pt idx="35410">
                  <c:v>0.82608695652173902</c:v>
                </c:pt>
                <c:pt idx="35411">
                  <c:v>0.84057971014492705</c:v>
                </c:pt>
                <c:pt idx="35412">
                  <c:v>0.85507246376811596</c:v>
                </c:pt>
                <c:pt idx="35413">
                  <c:v>0.86956521739130399</c:v>
                </c:pt>
                <c:pt idx="35414">
                  <c:v>0.88405797101449202</c:v>
                </c:pt>
                <c:pt idx="35415">
                  <c:v>0.89855072463768104</c:v>
                </c:pt>
                <c:pt idx="35416">
                  <c:v>0.91304347826086896</c:v>
                </c:pt>
                <c:pt idx="35417">
                  <c:v>0.92753623188405798</c:v>
                </c:pt>
                <c:pt idx="35418">
                  <c:v>0.94202898550724601</c:v>
                </c:pt>
                <c:pt idx="35419">
                  <c:v>0.95652173913043403</c:v>
                </c:pt>
                <c:pt idx="35420">
                  <c:v>0.97101449275362295</c:v>
                </c:pt>
                <c:pt idx="35421">
                  <c:v>0.98550724637681097</c:v>
                </c:pt>
                <c:pt idx="35422">
                  <c:v>0</c:v>
                </c:pt>
                <c:pt idx="35423">
                  <c:v>7.1428571428571397E-2</c:v>
                </c:pt>
                <c:pt idx="35424">
                  <c:v>0.14285714285714199</c:v>
                </c:pt>
                <c:pt idx="35425">
                  <c:v>0.214285714285714</c:v>
                </c:pt>
                <c:pt idx="35426">
                  <c:v>0.28571428571428498</c:v>
                </c:pt>
                <c:pt idx="35427">
                  <c:v>0.35714285714285698</c:v>
                </c:pt>
                <c:pt idx="35428">
                  <c:v>0.42857142857142799</c:v>
                </c:pt>
                <c:pt idx="35429">
                  <c:v>0.5</c:v>
                </c:pt>
                <c:pt idx="35430">
                  <c:v>0.57142857142857095</c:v>
                </c:pt>
                <c:pt idx="35431">
                  <c:v>0.64285714285714202</c:v>
                </c:pt>
                <c:pt idx="35432">
                  <c:v>0.71428571428571397</c:v>
                </c:pt>
                <c:pt idx="35433">
                  <c:v>0.78571428571428503</c:v>
                </c:pt>
                <c:pt idx="35434">
                  <c:v>0.85714285714285698</c:v>
                </c:pt>
                <c:pt idx="35435">
                  <c:v>0.92857142857142805</c:v>
                </c:pt>
                <c:pt idx="35436">
                  <c:v>0</c:v>
                </c:pt>
                <c:pt idx="35437">
                  <c:v>1.63934426229508E-2</c:v>
                </c:pt>
                <c:pt idx="35438">
                  <c:v>3.2786885245901599E-2</c:v>
                </c:pt>
                <c:pt idx="35439">
                  <c:v>4.9180327868852403E-2</c:v>
                </c:pt>
                <c:pt idx="35440">
                  <c:v>6.5573770491803199E-2</c:v>
                </c:pt>
                <c:pt idx="35441">
                  <c:v>8.1967213114753995E-2</c:v>
                </c:pt>
                <c:pt idx="35442">
                  <c:v>9.8360655737704902E-2</c:v>
                </c:pt>
                <c:pt idx="35443">
                  <c:v>0.114754098360655</c:v>
                </c:pt>
                <c:pt idx="35444">
                  <c:v>0.13114754098360601</c:v>
                </c:pt>
                <c:pt idx="35445">
                  <c:v>0.14754098360655701</c:v>
                </c:pt>
                <c:pt idx="35446">
                  <c:v>0.16393442622950799</c:v>
                </c:pt>
                <c:pt idx="35447">
                  <c:v>0.18032786885245899</c:v>
                </c:pt>
                <c:pt idx="35448">
                  <c:v>0.196721311475409</c:v>
                </c:pt>
                <c:pt idx="35449">
                  <c:v>0.21311475409836</c:v>
                </c:pt>
                <c:pt idx="35450">
                  <c:v>0.22950819672131101</c:v>
                </c:pt>
                <c:pt idx="35451">
                  <c:v>0.24590163934426201</c:v>
                </c:pt>
                <c:pt idx="35452">
                  <c:v>0.26229508196721302</c:v>
                </c:pt>
                <c:pt idx="35453">
                  <c:v>0.27868852459016302</c:v>
                </c:pt>
                <c:pt idx="35454">
                  <c:v>0.29508196721311403</c:v>
                </c:pt>
                <c:pt idx="35455">
                  <c:v>0.31147540983606498</c:v>
                </c:pt>
                <c:pt idx="35456">
                  <c:v>0.32786885245901598</c:v>
                </c:pt>
                <c:pt idx="35457">
                  <c:v>0.34426229508196698</c:v>
                </c:pt>
                <c:pt idx="35458">
                  <c:v>0.36065573770491799</c:v>
                </c:pt>
                <c:pt idx="35459">
                  <c:v>0.37704918032786799</c:v>
                </c:pt>
                <c:pt idx="35460">
                  <c:v>0.393442622950819</c:v>
                </c:pt>
                <c:pt idx="35461">
                  <c:v>0.40983606557377</c:v>
                </c:pt>
                <c:pt idx="35462">
                  <c:v>0.42622950819672101</c:v>
                </c:pt>
                <c:pt idx="35463">
                  <c:v>0.44262295081967201</c:v>
                </c:pt>
                <c:pt idx="35464">
                  <c:v>0.45901639344262202</c:v>
                </c:pt>
                <c:pt idx="35465">
                  <c:v>0.47540983606557302</c:v>
                </c:pt>
                <c:pt idx="35466">
                  <c:v>0.49180327868852403</c:v>
                </c:pt>
                <c:pt idx="35467">
                  <c:v>0.50819672131147497</c:v>
                </c:pt>
                <c:pt idx="35468">
                  <c:v>0.52459016393442603</c:v>
                </c:pt>
                <c:pt idx="35469">
                  <c:v>0.54098360655737698</c:v>
                </c:pt>
                <c:pt idx="35470">
                  <c:v>0.55737704918032704</c:v>
                </c:pt>
                <c:pt idx="35471">
                  <c:v>0.57377049180327799</c:v>
                </c:pt>
                <c:pt idx="35472">
                  <c:v>0.59016393442622905</c:v>
                </c:pt>
                <c:pt idx="35473">
                  <c:v>0.60655737704918</c:v>
                </c:pt>
                <c:pt idx="35474">
                  <c:v>0.62295081967213095</c:v>
                </c:pt>
                <c:pt idx="35475">
                  <c:v>0.63934426229508201</c:v>
                </c:pt>
                <c:pt idx="35476">
                  <c:v>0.65573770491803196</c:v>
                </c:pt>
                <c:pt idx="35477">
                  <c:v>0.67213114754098302</c:v>
                </c:pt>
                <c:pt idx="35478">
                  <c:v>0.68852459016393397</c:v>
                </c:pt>
                <c:pt idx="35479">
                  <c:v>0.70491803278688503</c:v>
                </c:pt>
                <c:pt idx="35480">
                  <c:v>0.72131147540983598</c:v>
                </c:pt>
                <c:pt idx="35481">
                  <c:v>0.73770491803278604</c:v>
                </c:pt>
                <c:pt idx="35482">
                  <c:v>0.75409836065573699</c:v>
                </c:pt>
                <c:pt idx="35483">
                  <c:v>0.77049180327868805</c:v>
                </c:pt>
                <c:pt idx="35484">
                  <c:v>0.786885245901639</c:v>
                </c:pt>
                <c:pt idx="35485">
                  <c:v>0.80327868852458995</c:v>
                </c:pt>
                <c:pt idx="35486">
                  <c:v>0.81967213114754101</c:v>
                </c:pt>
                <c:pt idx="35487">
                  <c:v>0.83606557377049096</c:v>
                </c:pt>
                <c:pt idx="35488">
                  <c:v>0.85245901639344202</c:v>
                </c:pt>
                <c:pt idx="35489">
                  <c:v>0.86885245901639296</c:v>
                </c:pt>
                <c:pt idx="35490">
                  <c:v>0.88524590163934402</c:v>
                </c:pt>
                <c:pt idx="35491">
                  <c:v>0.90163934426229497</c:v>
                </c:pt>
                <c:pt idx="35492">
                  <c:v>0.91803278688524503</c:v>
                </c:pt>
                <c:pt idx="35493">
                  <c:v>0.93442622950819598</c:v>
                </c:pt>
                <c:pt idx="35494">
                  <c:v>0.95081967213114704</c:v>
                </c:pt>
                <c:pt idx="35495">
                  <c:v>0.96721311475409799</c:v>
                </c:pt>
                <c:pt idx="35496">
                  <c:v>0.98360655737704905</c:v>
                </c:pt>
                <c:pt idx="35497">
                  <c:v>0</c:v>
                </c:pt>
                <c:pt idx="35498">
                  <c:v>1.4925373134328301E-2</c:v>
                </c:pt>
                <c:pt idx="35499">
                  <c:v>2.9850746268656699E-2</c:v>
                </c:pt>
                <c:pt idx="35500">
                  <c:v>4.4776119402985003E-2</c:v>
                </c:pt>
                <c:pt idx="35501">
                  <c:v>5.9701492537313397E-2</c:v>
                </c:pt>
                <c:pt idx="35502">
                  <c:v>7.4626865671641701E-2</c:v>
                </c:pt>
                <c:pt idx="35503">
                  <c:v>8.9552238805970102E-2</c:v>
                </c:pt>
                <c:pt idx="35504">
                  <c:v>0.104477611940298</c:v>
                </c:pt>
                <c:pt idx="35505">
                  <c:v>0.119402985074626</c:v>
                </c:pt>
                <c:pt idx="35506">
                  <c:v>0.134328358208955</c:v>
                </c:pt>
                <c:pt idx="35507">
                  <c:v>0.14925373134328301</c:v>
                </c:pt>
                <c:pt idx="35508">
                  <c:v>0.164179104477611</c:v>
                </c:pt>
                <c:pt idx="35509">
                  <c:v>0.17910447761194001</c:v>
                </c:pt>
                <c:pt idx="35510">
                  <c:v>0.194029850746268</c:v>
                </c:pt>
                <c:pt idx="35511">
                  <c:v>0.20895522388059701</c:v>
                </c:pt>
                <c:pt idx="35512">
                  <c:v>0.22388059701492499</c:v>
                </c:pt>
                <c:pt idx="35513">
                  <c:v>0.23880597014925301</c:v>
                </c:pt>
                <c:pt idx="35514">
                  <c:v>0.25373134328358199</c:v>
                </c:pt>
                <c:pt idx="35515">
                  <c:v>0.26865671641791</c:v>
                </c:pt>
                <c:pt idx="35516">
                  <c:v>0.28358208955223801</c:v>
                </c:pt>
                <c:pt idx="35517">
                  <c:v>0.29850746268656703</c:v>
                </c:pt>
                <c:pt idx="35518">
                  <c:v>0.31343283582089498</c:v>
                </c:pt>
                <c:pt idx="35519">
                  <c:v>0.328358208955223</c:v>
                </c:pt>
                <c:pt idx="35520">
                  <c:v>0.34328358208955201</c:v>
                </c:pt>
                <c:pt idx="35521">
                  <c:v>0.35820895522388002</c:v>
                </c:pt>
                <c:pt idx="35522">
                  <c:v>0.37313432835820898</c:v>
                </c:pt>
                <c:pt idx="35523">
                  <c:v>0.38805970149253699</c:v>
                </c:pt>
                <c:pt idx="35524">
                  <c:v>0.402985074626865</c:v>
                </c:pt>
                <c:pt idx="35525">
                  <c:v>0.41791044776119401</c:v>
                </c:pt>
                <c:pt idx="35526">
                  <c:v>0.43283582089552203</c:v>
                </c:pt>
                <c:pt idx="35527">
                  <c:v>0.44776119402984998</c:v>
                </c:pt>
                <c:pt idx="35528">
                  <c:v>0.462686567164179</c:v>
                </c:pt>
                <c:pt idx="35529">
                  <c:v>0.47761194029850701</c:v>
                </c:pt>
                <c:pt idx="35530">
                  <c:v>0.49253731343283502</c:v>
                </c:pt>
                <c:pt idx="35531">
                  <c:v>0.50746268656716398</c:v>
                </c:pt>
                <c:pt idx="35532">
                  <c:v>0.52238805970149205</c:v>
                </c:pt>
                <c:pt idx="35533">
                  <c:v>0.53731343283582</c:v>
                </c:pt>
                <c:pt idx="35534">
                  <c:v>0.55223880597014896</c:v>
                </c:pt>
                <c:pt idx="35535">
                  <c:v>0.56716417910447703</c:v>
                </c:pt>
                <c:pt idx="35536">
                  <c:v>0.58208955223880599</c:v>
                </c:pt>
                <c:pt idx="35537">
                  <c:v>0.59701492537313405</c:v>
                </c:pt>
                <c:pt idx="35538">
                  <c:v>0.61194029850746201</c:v>
                </c:pt>
                <c:pt idx="35539">
                  <c:v>0.62686567164179097</c:v>
                </c:pt>
                <c:pt idx="35540">
                  <c:v>0.64179104477611904</c:v>
                </c:pt>
                <c:pt idx="35541">
                  <c:v>0.65671641791044699</c:v>
                </c:pt>
                <c:pt idx="35542">
                  <c:v>0.67164179104477595</c:v>
                </c:pt>
                <c:pt idx="35543">
                  <c:v>0.68656716417910402</c:v>
                </c:pt>
                <c:pt idx="35544">
                  <c:v>0.70149253731343197</c:v>
                </c:pt>
                <c:pt idx="35545">
                  <c:v>0.71641791044776104</c:v>
                </c:pt>
                <c:pt idx="35546">
                  <c:v>0.731343283582089</c:v>
                </c:pt>
                <c:pt idx="35547">
                  <c:v>0.74626865671641796</c:v>
                </c:pt>
                <c:pt idx="35548">
                  <c:v>0.76119402985074602</c:v>
                </c:pt>
                <c:pt idx="35549">
                  <c:v>0.77611940298507398</c:v>
                </c:pt>
                <c:pt idx="35550">
                  <c:v>0.79104477611940205</c:v>
                </c:pt>
                <c:pt idx="35551">
                  <c:v>0.80597014925373101</c:v>
                </c:pt>
                <c:pt idx="35552">
                  <c:v>0.82089552238805896</c:v>
                </c:pt>
                <c:pt idx="35553">
                  <c:v>0.83582089552238803</c:v>
                </c:pt>
                <c:pt idx="35554">
                  <c:v>0.85074626865671599</c:v>
                </c:pt>
                <c:pt idx="35555">
                  <c:v>0.86567164179104406</c:v>
                </c:pt>
                <c:pt idx="35556">
                  <c:v>0.88059701492537301</c:v>
                </c:pt>
                <c:pt idx="35557">
                  <c:v>0.89552238805970097</c:v>
                </c:pt>
                <c:pt idx="35558">
                  <c:v>0.91044776119402904</c:v>
                </c:pt>
                <c:pt idx="35559">
                  <c:v>0.92537313432835799</c:v>
                </c:pt>
                <c:pt idx="35560">
                  <c:v>0.94029850746268595</c:v>
                </c:pt>
                <c:pt idx="35561">
                  <c:v>0.95522388059701402</c:v>
                </c:pt>
                <c:pt idx="35562">
                  <c:v>0.97014925373134298</c:v>
                </c:pt>
                <c:pt idx="35563">
                  <c:v>0.98507462686567104</c:v>
                </c:pt>
                <c:pt idx="35564">
                  <c:v>0</c:v>
                </c:pt>
                <c:pt idx="35565">
                  <c:v>1.3698630136986301E-2</c:v>
                </c:pt>
                <c:pt idx="35566">
                  <c:v>2.7397260273972601E-2</c:v>
                </c:pt>
                <c:pt idx="35567">
                  <c:v>4.1095890410958902E-2</c:v>
                </c:pt>
                <c:pt idx="35568">
                  <c:v>5.4794520547945202E-2</c:v>
                </c:pt>
                <c:pt idx="35569">
                  <c:v>6.8493150684931503E-2</c:v>
                </c:pt>
                <c:pt idx="35570">
                  <c:v>8.2191780821917804E-2</c:v>
                </c:pt>
                <c:pt idx="35571">
                  <c:v>9.5890410958904104E-2</c:v>
                </c:pt>
                <c:pt idx="35572">
                  <c:v>0.10958904109589</c:v>
                </c:pt>
                <c:pt idx="35573">
                  <c:v>0.123287671232876</c:v>
                </c:pt>
                <c:pt idx="35574">
                  <c:v>0.13698630136986301</c:v>
                </c:pt>
                <c:pt idx="35575">
                  <c:v>0.150684931506849</c:v>
                </c:pt>
                <c:pt idx="35576">
                  <c:v>0.164383561643835</c:v>
                </c:pt>
                <c:pt idx="35577">
                  <c:v>0.17808219178082099</c:v>
                </c:pt>
                <c:pt idx="35578">
                  <c:v>0.19178082191780799</c:v>
                </c:pt>
                <c:pt idx="35579">
                  <c:v>0.20547945205479401</c:v>
                </c:pt>
                <c:pt idx="35580">
                  <c:v>0.21917808219178</c:v>
                </c:pt>
                <c:pt idx="35581">
                  <c:v>0.232876712328767</c:v>
                </c:pt>
                <c:pt idx="35582">
                  <c:v>0.24657534246575299</c:v>
                </c:pt>
                <c:pt idx="35583">
                  <c:v>0.26027397260273899</c:v>
                </c:pt>
                <c:pt idx="35584">
                  <c:v>0.27397260273972601</c:v>
                </c:pt>
                <c:pt idx="35585">
                  <c:v>0.28767123287671198</c:v>
                </c:pt>
                <c:pt idx="35586">
                  <c:v>0.301369863013698</c:v>
                </c:pt>
                <c:pt idx="35587">
                  <c:v>0.31506849315068403</c:v>
                </c:pt>
                <c:pt idx="35588">
                  <c:v>0.32876712328767099</c:v>
                </c:pt>
                <c:pt idx="35589">
                  <c:v>0.34246575342465702</c:v>
                </c:pt>
                <c:pt idx="35590">
                  <c:v>0.35616438356164298</c:v>
                </c:pt>
                <c:pt idx="35591">
                  <c:v>0.36986301369863001</c:v>
                </c:pt>
                <c:pt idx="35592">
                  <c:v>0.38356164383561597</c:v>
                </c:pt>
                <c:pt idx="35593">
                  <c:v>0.397260273972602</c:v>
                </c:pt>
                <c:pt idx="35594">
                  <c:v>0.41095890410958902</c:v>
                </c:pt>
                <c:pt idx="35595">
                  <c:v>0.42465753424657499</c:v>
                </c:pt>
                <c:pt idx="35596">
                  <c:v>0.43835616438356101</c:v>
                </c:pt>
                <c:pt idx="35597">
                  <c:v>0.45205479452054698</c:v>
                </c:pt>
                <c:pt idx="35598">
                  <c:v>0.465753424657534</c:v>
                </c:pt>
                <c:pt idx="35599">
                  <c:v>0.47945205479452002</c:v>
                </c:pt>
                <c:pt idx="35600">
                  <c:v>0.49315068493150599</c:v>
                </c:pt>
                <c:pt idx="35601">
                  <c:v>0.50684931506849296</c:v>
                </c:pt>
                <c:pt idx="35602">
                  <c:v>0.52054794520547898</c:v>
                </c:pt>
                <c:pt idx="35603">
                  <c:v>0.534246575342465</c:v>
                </c:pt>
                <c:pt idx="35604">
                  <c:v>0.54794520547945202</c:v>
                </c:pt>
                <c:pt idx="35605">
                  <c:v>0.56164383561643805</c:v>
                </c:pt>
                <c:pt idx="35606">
                  <c:v>0.57534246575342396</c:v>
                </c:pt>
                <c:pt idx="35607">
                  <c:v>0.58904109589041098</c:v>
                </c:pt>
                <c:pt idx="35608">
                  <c:v>0.602739726027397</c:v>
                </c:pt>
                <c:pt idx="35609">
                  <c:v>0.61643835616438303</c:v>
                </c:pt>
                <c:pt idx="35610">
                  <c:v>0.63013698630136905</c:v>
                </c:pt>
                <c:pt idx="35611">
                  <c:v>0.64383561643835596</c:v>
                </c:pt>
                <c:pt idx="35612">
                  <c:v>0.65753424657534199</c:v>
                </c:pt>
                <c:pt idx="35613">
                  <c:v>0.67123287671232801</c:v>
                </c:pt>
                <c:pt idx="35614">
                  <c:v>0.68493150684931503</c:v>
                </c:pt>
                <c:pt idx="35615">
                  <c:v>0.69863013698630105</c:v>
                </c:pt>
                <c:pt idx="35616">
                  <c:v>0.71232876712328697</c:v>
                </c:pt>
                <c:pt idx="35617">
                  <c:v>0.72602739726027399</c:v>
                </c:pt>
                <c:pt idx="35618">
                  <c:v>0.73972602739726001</c:v>
                </c:pt>
                <c:pt idx="35619">
                  <c:v>0.75342465753424603</c:v>
                </c:pt>
                <c:pt idx="35620">
                  <c:v>0.76712328767123195</c:v>
                </c:pt>
                <c:pt idx="35621">
                  <c:v>0.78082191780821897</c:v>
                </c:pt>
                <c:pt idx="35622">
                  <c:v>0.79452054794520499</c:v>
                </c:pt>
                <c:pt idx="35623">
                  <c:v>0.80821917808219101</c:v>
                </c:pt>
                <c:pt idx="35624">
                  <c:v>0.82191780821917804</c:v>
                </c:pt>
                <c:pt idx="35625">
                  <c:v>0.83561643835616395</c:v>
                </c:pt>
                <c:pt idx="35626">
                  <c:v>0.84931506849314997</c:v>
                </c:pt>
                <c:pt idx="35627">
                  <c:v>0.86301369863013699</c:v>
                </c:pt>
                <c:pt idx="35628">
                  <c:v>0.87671232876712302</c:v>
                </c:pt>
                <c:pt idx="35629">
                  <c:v>0.89041095890410904</c:v>
                </c:pt>
                <c:pt idx="35630">
                  <c:v>0.90410958904109495</c:v>
                </c:pt>
                <c:pt idx="35631">
                  <c:v>0.91780821917808197</c:v>
                </c:pt>
                <c:pt idx="35632">
                  <c:v>0.931506849315068</c:v>
                </c:pt>
                <c:pt idx="35633">
                  <c:v>0.94520547945205402</c:v>
                </c:pt>
                <c:pt idx="35634">
                  <c:v>0.95890410958904104</c:v>
                </c:pt>
                <c:pt idx="35635">
                  <c:v>0.97260273972602695</c:v>
                </c:pt>
                <c:pt idx="35636">
                  <c:v>0.98630136986301298</c:v>
                </c:pt>
                <c:pt idx="35637">
                  <c:v>0</c:v>
                </c:pt>
                <c:pt idx="35638">
                  <c:v>1.20481927710843E-2</c:v>
                </c:pt>
                <c:pt idx="35639">
                  <c:v>2.40963855421686E-2</c:v>
                </c:pt>
                <c:pt idx="35640">
                  <c:v>3.6144578313252997E-2</c:v>
                </c:pt>
                <c:pt idx="35641">
                  <c:v>4.8192771084337303E-2</c:v>
                </c:pt>
                <c:pt idx="35642">
                  <c:v>6.0240963855421603E-2</c:v>
                </c:pt>
                <c:pt idx="35643">
                  <c:v>7.2289156626505993E-2</c:v>
                </c:pt>
                <c:pt idx="35644">
                  <c:v>8.43373493975903E-2</c:v>
                </c:pt>
                <c:pt idx="35645">
                  <c:v>9.6385542168674704E-2</c:v>
                </c:pt>
                <c:pt idx="35646">
                  <c:v>0.108433734939759</c:v>
                </c:pt>
                <c:pt idx="35647">
                  <c:v>0.120481927710843</c:v>
                </c:pt>
                <c:pt idx="35648">
                  <c:v>0.132530120481927</c:v>
                </c:pt>
                <c:pt idx="35649">
                  <c:v>0.14457831325301199</c:v>
                </c:pt>
                <c:pt idx="35650">
                  <c:v>0.156626506024096</c:v>
                </c:pt>
                <c:pt idx="35651">
                  <c:v>0.16867469879517999</c:v>
                </c:pt>
                <c:pt idx="35652">
                  <c:v>0.180722891566265</c:v>
                </c:pt>
                <c:pt idx="35653">
                  <c:v>0.19277108433734899</c:v>
                </c:pt>
                <c:pt idx="35654">
                  <c:v>0.20481927710843301</c:v>
                </c:pt>
                <c:pt idx="35655">
                  <c:v>0.21686746987951799</c:v>
                </c:pt>
                <c:pt idx="35656">
                  <c:v>0.22891566265060201</c:v>
                </c:pt>
                <c:pt idx="35657">
                  <c:v>0.240963855421686</c:v>
                </c:pt>
                <c:pt idx="35658">
                  <c:v>0.25301204819277101</c:v>
                </c:pt>
                <c:pt idx="35659">
                  <c:v>0.265060240963855</c:v>
                </c:pt>
                <c:pt idx="35660">
                  <c:v>0.27710843373493899</c:v>
                </c:pt>
                <c:pt idx="35661">
                  <c:v>0.28915662650602397</c:v>
                </c:pt>
                <c:pt idx="35662">
                  <c:v>0.30120481927710802</c:v>
                </c:pt>
                <c:pt idx="35663">
                  <c:v>0.313253012048192</c:v>
                </c:pt>
                <c:pt idx="35664">
                  <c:v>0.32530120481927699</c:v>
                </c:pt>
                <c:pt idx="35665">
                  <c:v>0.33734939759036098</c:v>
                </c:pt>
                <c:pt idx="35666">
                  <c:v>0.34939759036144502</c:v>
                </c:pt>
                <c:pt idx="35667">
                  <c:v>0.36144578313253001</c:v>
                </c:pt>
                <c:pt idx="35668">
                  <c:v>0.373493975903614</c:v>
                </c:pt>
                <c:pt idx="35669">
                  <c:v>0.38554216867469798</c:v>
                </c:pt>
                <c:pt idx="35670">
                  <c:v>0.39759036144578302</c:v>
                </c:pt>
                <c:pt idx="35671">
                  <c:v>0.40963855421686701</c:v>
                </c:pt>
                <c:pt idx="35672">
                  <c:v>0.421686746987951</c:v>
                </c:pt>
                <c:pt idx="35673">
                  <c:v>0.43373493975903599</c:v>
                </c:pt>
                <c:pt idx="35674">
                  <c:v>0.44578313253011997</c:v>
                </c:pt>
                <c:pt idx="35675">
                  <c:v>0.45783132530120402</c:v>
                </c:pt>
                <c:pt idx="35676">
                  <c:v>0.469879518072289</c:v>
                </c:pt>
                <c:pt idx="35677">
                  <c:v>0.48192771084337299</c:v>
                </c:pt>
                <c:pt idx="35678">
                  <c:v>0.49397590361445698</c:v>
                </c:pt>
                <c:pt idx="35679">
                  <c:v>0.50602409638554202</c:v>
                </c:pt>
                <c:pt idx="35680">
                  <c:v>0.51807228915662595</c:v>
                </c:pt>
                <c:pt idx="35681">
                  <c:v>0.53012048192771</c:v>
                </c:pt>
                <c:pt idx="35682">
                  <c:v>0.54216867469879504</c:v>
                </c:pt>
                <c:pt idx="35683">
                  <c:v>0.55421686746987897</c:v>
                </c:pt>
                <c:pt idx="35684">
                  <c:v>0.56626506024096301</c:v>
                </c:pt>
                <c:pt idx="35685">
                  <c:v>0.57831325301204795</c:v>
                </c:pt>
                <c:pt idx="35686">
                  <c:v>0.59036144578313199</c:v>
                </c:pt>
                <c:pt idx="35687">
                  <c:v>0.60240963855421603</c:v>
                </c:pt>
                <c:pt idx="35688">
                  <c:v>0.61445783132530096</c:v>
                </c:pt>
                <c:pt idx="35689">
                  <c:v>0.62650602409638501</c:v>
                </c:pt>
                <c:pt idx="35690">
                  <c:v>0.63855421686746905</c:v>
                </c:pt>
                <c:pt idx="35691">
                  <c:v>0.65060240963855398</c:v>
                </c:pt>
                <c:pt idx="35692">
                  <c:v>0.66265060240963802</c:v>
                </c:pt>
                <c:pt idx="35693">
                  <c:v>0.67469879518072196</c:v>
                </c:pt>
                <c:pt idx="35694">
                  <c:v>0.686746987951807</c:v>
                </c:pt>
                <c:pt idx="35695">
                  <c:v>0.69879518072289104</c:v>
                </c:pt>
                <c:pt idx="35696">
                  <c:v>0.71084337349397497</c:v>
                </c:pt>
                <c:pt idx="35697">
                  <c:v>0.72289156626506001</c:v>
                </c:pt>
                <c:pt idx="35698">
                  <c:v>0.73493975903614395</c:v>
                </c:pt>
                <c:pt idx="35699">
                  <c:v>0.74698795180722799</c:v>
                </c:pt>
                <c:pt idx="35700">
                  <c:v>0.75903614457831303</c:v>
                </c:pt>
                <c:pt idx="35701">
                  <c:v>0.77108433734939696</c:v>
                </c:pt>
                <c:pt idx="35702">
                  <c:v>0.78313253012048101</c:v>
                </c:pt>
                <c:pt idx="35703">
                  <c:v>0.79518072289156605</c:v>
                </c:pt>
                <c:pt idx="35704">
                  <c:v>0.80722891566264998</c:v>
                </c:pt>
                <c:pt idx="35705">
                  <c:v>0.81927710843373402</c:v>
                </c:pt>
                <c:pt idx="35706">
                  <c:v>0.83132530120481896</c:v>
                </c:pt>
                <c:pt idx="35707">
                  <c:v>0.843373493975903</c:v>
                </c:pt>
                <c:pt idx="35708">
                  <c:v>0.85542168674698704</c:v>
                </c:pt>
                <c:pt idx="35709">
                  <c:v>0.86746987951807197</c:v>
                </c:pt>
                <c:pt idx="35710">
                  <c:v>0.87951807228915602</c:v>
                </c:pt>
                <c:pt idx="35711">
                  <c:v>0.89156626506024095</c:v>
                </c:pt>
                <c:pt idx="35712">
                  <c:v>0.90361445783132499</c:v>
                </c:pt>
                <c:pt idx="35713">
                  <c:v>0.91566265060240903</c:v>
                </c:pt>
                <c:pt idx="35714">
                  <c:v>0.92771084337349397</c:v>
                </c:pt>
                <c:pt idx="35715">
                  <c:v>0.93975903614457801</c:v>
                </c:pt>
                <c:pt idx="35716">
                  <c:v>0.95180722891566205</c:v>
                </c:pt>
                <c:pt idx="35717">
                  <c:v>0.96385542168674698</c:v>
                </c:pt>
                <c:pt idx="35718">
                  <c:v>0.97590361445783103</c:v>
                </c:pt>
                <c:pt idx="35719">
                  <c:v>0.98795180722891496</c:v>
                </c:pt>
                <c:pt idx="35720">
                  <c:v>0</c:v>
                </c:pt>
                <c:pt idx="35721">
                  <c:v>8.3333333333333301E-2</c:v>
                </c:pt>
                <c:pt idx="35722">
                  <c:v>0.16666666666666599</c:v>
                </c:pt>
                <c:pt idx="35723">
                  <c:v>0.25</c:v>
                </c:pt>
                <c:pt idx="35724">
                  <c:v>0.33333333333333298</c:v>
                </c:pt>
                <c:pt idx="35725">
                  <c:v>0.41666666666666602</c:v>
                </c:pt>
                <c:pt idx="35726">
                  <c:v>0.5</c:v>
                </c:pt>
                <c:pt idx="35727">
                  <c:v>0.58333333333333304</c:v>
                </c:pt>
                <c:pt idx="35728">
                  <c:v>0.66666666666666596</c:v>
                </c:pt>
                <c:pt idx="35729">
                  <c:v>0.75</c:v>
                </c:pt>
                <c:pt idx="35730">
                  <c:v>0.83333333333333304</c:v>
                </c:pt>
                <c:pt idx="35731">
                  <c:v>0.91666666666666596</c:v>
                </c:pt>
                <c:pt idx="35732">
                  <c:v>0</c:v>
                </c:pt>
                <c:pt idx="35733">
                  <c:v>9.3457943925233603E-3</c:v>
                </c:pt>
                <c:pt idx="35734">
                  <c:v>1.86915887850467E-2</c:v>
                </c:pt>
                <c:pt idx="35735">
                  <c:v>2.8037383177569999E-2</c:v>
                </c:pt>
                <c:pt idx="35736">
                  <c:v>3.73831775700934E-2</c:v>
                </c:pt>
                <c:pt idx="35737">
                  <c:v>4.67289719626168E-2</c:v>
                </c:pt>
                <c:pt idx="35738">
                  <c:v>5.6074766355140103E-2</c:v>
                </c:pt>
                <c:pt idx="35739">
                  <c:v>6.5420560747663503E-2</c:v>
                </c:pt>
                <c:pt idx="35740">
                  <c:v>7.4766355140186896E-2</c:v>
                </c:pt>
                <c:pt idx="35741">
                  <c:v>8.4112149532710206E-2</c:v>
                </c:pt>
                <c:pt idx="35742">
                  <c:v>9.34579439252336E-2</c:v>
                </c:pt>
                <c:pt idx="35743">
                  <c:v>0.10280373831775701</c:v>
                </c:pt>
                <c:pt idx="35744">
                  <c:v>0.11214953271028</c:v>
                </c:pt>
                <c:pt idx="35745">
                  <c:v>0.121495327102803</c:v>
                </c:pt>
                <c:pt idx="35746">
                  <c:v>0.13084112149532701</c:v>
                </c:pt>
                <c:pt idx="35747">
                  <c:v>0.14018691588785001</c:v>
                </c:pt>
                <c:pt idx="35748">
                  <c:v>0.14953271028037299</c:v>
                </c:pt>
                <c:pt idx="35749">
                  <c:v>0.15887850467289699</c:v>
                </c:pt>
                <c:pt idx="35750">
                  <c:v>0.16822429906542</c:v>
                </c:pt>
                <c:pt idx="35751">
                  <c:v>0.177570093457943</c:v>
                </c:pt>
                <c:pt idx="35752">
                  <c:v>0.18691588785046701</c:v>
                </c:pt>
                <c:pt idx="35753">
                  <c:v>0.19626168224299001</c:v>
                </c:pt>
                <c:pt idx="35754">
                  <c:v>0.20560747663551401</c:v>
                </c:pt>
                <c:pt idx="35755">
                  <c:v>0.21495327102803699</c:v>
                </c:pt>
                <c:pt idx="35756">
                  <c:v>0.22429906542056</c:v>
                </c:pt>
                <c:pt idx="35757">
                  <c:v>0.233644859813084</c:v>
                </c:pt>
                <c:pt idx="35758">
                  <c:v>0.242990654205607</c:v>
                </c:pt>
                <c:pt idx="35759">
                  <c:v>0.25233644859812998</c:v>
                </c:pt>
                <c:pt idx="35760">
                  <c:v>0.26168224299065401</c:v>
                </c:pt>
                <c:pt idx="35761">
                  <c:v>0.27102803738317699</c:v>
                </c:pt>
                <c:pt idx="35762">
                  <c:v>0.28037383177570002</c:v>
                </c:pt>
                <c:pt idx="35763">
                  <c:v>0.289719626168224</c:v>
                </c:pt>
                <c:pt idx="35764">
                  <c:v>0.29906542056074698</c:v>
                </c:pt>
                <c:pt idx="35765">
                  <c:v>0.30841121495327101</c:v>
                </c:pt>
                <c:pt idx="35766">
                  <c:v>0.31775700934579398</c:v>
                </c:pt>
                <c:pt idx="35767">
                  <c:v>0.32710280373831702</c:v>
                </c:pt>
                <c:pt idx="35768">
                  <c:v>0.33644859813084099</c:v>
                </c:pt>
                <c:pt idx="35769">
                  <c:v>0.34579439252336402</c:v>
                </c:pt>
                <c:pt idx="35770">
                  <c:v>0.355140186915887</c:v>
                </c:pt>
                <c:pt idx="35771">
                  <c:v>0.36448598130841098</c:v>
                </c:pt>
                <c:pt idx="35772">
                  <c:v>0.37383177570093401</c:v>
                </c:pt>
                <c:pt idx="35773">
                  <c:v>0.38317757009345699</c:v>
                </c:pt>
                <c:pt idx="35774">
                  <c:v>0.39252336448598102</c:v>
                </c:pt>
                <c:pt idx="35775">
                  <c:v>0.401869158878504</c:v>
                </c:pt>
                <c:pt idx="35776">
                  <c:v>0.41121495327102803</c:v>
                </c:pt>
                <c:pt idx="35777">
                  <c:v>0.420560747663551</c:v>
                </c:pt>
                <c:pt idx="35778">
                  <c:v>0.42990654205607398</c:v>
                </c:pt>
                <c:pt idx="35779">
                  <c:v>0.43925233644859801</c:v>
                </c:pt>
                <c:pt idx="35780">
                  <c:v>0.44859813084112099</c:v>
                </c:pt>
                <c:pt idx="35781">
                  <c:v>0.45794392523364402</c:v>
                </c:pt>
                <c:pt idx="35782">
                  <c:v>0.467289719626168</c:v>
                </c:pt>
                <c:pt idx="35783">
                  <c:v>0.47663551401869098</c:v>
                </c:pt>
                <c:pt idx="35784">
                  <c:v>0.48598130841121401</c:v>
                </c:pt>
                <c:pt idx="35785">
                  <c:v>0.49532710280373798</c:v>
                </c:pt>
                <c:pt idx="35786">
                  <c:v>0.50467289719626096</c:v>
                </c:pt>
                <c:pt idx="35787">
                  <c:v>0.51401869158878499</c:v>
                </c:pt>
                <c:pt idx="35788">
                  <c:v>0.52336448598130803</c:v>
                </c:pt>
                <c:pt idx="35789">
                  <c:v>0.53271028037383095</c:v>
                </c:pt>
                <c:pt idx="35790">
                  <c:v>0.54205607476635498</c:v>
                </c:pt>
                <c:pt idx="35791">
                  <c:v>0.55140186915887801</c:v>
                </c:pt>
                <c:pt idx="35792">
                  <c:v>0.56074766355140104</c:v>
                </c:pt>
                <c:pt idx="35793">
                  <c:v>0.57009345794392496</c:v>
                </c:pt>
                <c:pt idx="35794">
                  <c:v>0.579439252336448</c:v>
                </c:pt>
                <c:pt idx="35795">
                  <c:v>0.58878504672897103</c:v>
                </c:pt>
                <c:pt idx="35796">
                  <c:v>0.59813084112149495</c:v>
                </c:pt>
                <c:pt idx="35797">
                  <c:v>0.60747663551401798</c:v>
                </c:pt>
                <c:pt idx="35798">
                  <c:v>0.61682242990654201</c:v>
                </c:pt>
                <c:pt idx="35799">
                  <c:v>0.62616822429906505</c:v>
                </c:pt>
                <c:pt idx="35800">
                  <c:v>0.63551401869158797</c:v>
                </c:pt>
                <c:pt idx="35801">
                  <c:v>0.644859813084112</c:v>
                </c:pt>
                <c:pt idx="35802">
                  <c:v>0.65420560747663503</c:v>
                </c:pt>
                <c:pt idx="35803">
                  <c:v>0.66355140186915795</c:v>
                </c:pt>
                <c:pt idx="35804">
                  <c:v>0.67289719626168198</c:v>
                </c:pt>
                <c:pt idx="35805">
                  <c:v>0.68224299065420502</c:v>
                </c:pt>
                <c:pt idx="35806">
                  <c:v>0.69158878504672805</c:v>
                </c:pt>
                <c:pt idx="35807">
                  <c:v>0.70093457943925197</c:v>
                </c:pt>
                <c:pt idx="35808">
                  <c:v>0.710280373831775</c:v>
                </c:pt>
                <c:pt idx="35809">
                  <c:v>0.71962616822429903</c:v>
                </c:pt>
                <c:pt idx="35810">
                  <c:v>0.72897196261682196</c:v>
                </c:pt>
                <c:pt idx="35811">
                  <c:v>0.73831775700934499</c:v>
                </c:pt>
                <c:pt idx="35812">
                  <c:v>0.74766355140186902</c:v>
                </c:pt>
                <c:pt idx="35813">
                  <c:v>0.75700934579439205</c:v>
                </c:pt>
                <c:pt idx="35814">
                  <c:v>0.76635514018691497</c:v>
                </c:pt>
                <c:pt idx="35815">
                  <c:v>0.77570093457943901</c:v>
                </c:pt>
                <c:pt idx="35816">
                  <c:v>0.78504672897196204</c:v>
                </c:pt>
                <c:pt idx="35817">
                  <c:v>0.79439252336448596</c:v>
                </c:pt>
                <c:pt idx="35818">
                  <c:v>0.80373831775700899</c:v>
                </c:pt>
                <c:pt idx="35819">
                  <c:v>0.81308411214953202</c:v>
                </c:pt>
                <c:pt idx="35820">
                  <c:v>0.82242990654205606</c:v>
                </c:pt>
                <c:pt idx="35821">
                  <c:v>0.83177570093457898</c:v>
                </c:pt>
                <c:pt idx="35822">
                  <c:v>0.84112149532710201</c:v>
                </c:pt>
                <c:pt idx="35823">
                  <c:v>0.85046728971962604</c:v>
                </c:pt>
                <c:pt idx="35824">
                  <c:v>0.85981308411214896</c:v>
                </c:pt>
                <c:pt idx="35825">
                  <c:v>0.86915887850467199</c:v>
                </c:pt>
                <c:pt idx="35826">
                  <c:v>0.87850467289719603</c:v>
                </c:pt>
                <c:pt idx="35827">
                  <c:v>0.88785046728971895</c:v>
                </c:pt>
                <c:pt idx="35828">
                  <c:v>0.89719626168224298</c:v>
                </c:pt>
                <c:pt idx="35829">
                  <c:v>0.90654205607476601</c:v>
                </c:pt>
                <c:pt idx="35830">
                  <c:v>0.91588785046728904</c:v>
                </c:pt>
                <c:pt idx="35831">
                  <c:v>0.92523364485981296</c:v>
                </c:pt>
                <c:pt idx="35832">
                  <c:v>0.934579439252336</c:v>
                </c:pt>
                <c:pt idx="35833">
                  <c:v>0.94392523364485903</c:v>
                </c:pt>
                <c:pt idx="35834">
                  <c:v>0.95327102803738295</c:v>
                </c:pt>
                <c:pt idx="35835">
                  <c:v>0.96261682242990598</c:v>
                </c:pt>
                <c:pt idx="35836">
                  <c:v>0.97196261682242902</c:v>
                </c:pt>
                <c:pt idx="35837">
                  <c:v>0.98130841121495305</c:v>
                </c:pt>
                <c:pt idx="35838">
                  <c:v>0.99065420560747597</c:v>
                </c:pt>
                <c:pt idx="35839">
                  <c:v>0</c:v>
                </c:pt>
                <c:pt idx="35840">
                  <c:v>1.0204081632653E-2</c:v>
                </c:pt>
                <c:pt idx="35841">
                  <c:v>2.04081632653061E-2</c:v>
                </c:pt>
                <c:pt idx="35842">
                  <c:v>3.06122448979591E-2</c:v>
                </c:pt>
                <c:pt idx="35843">
                  <c:v>4.08163265306122E-2</c:v>
                </c:pt>
                <c:pt idx="35844">
                  <c:v>5.10204081632653E-2</c:v>
                </c:pt>
                <c:pt idx="35845">
                  <c:v>6.1224489795918297E-2</c:v>
                </c:pt>
                <c:pt idx="35846">
                  <c:v>7.1428571428571397E-2</c:v>
                </c:pt>
                <c:pt idx="35847">
                  <c:v>8.16326530612244E-2</c:v>
                </c:pt>
                <c:pt idx="35848">
                  <c:v>9.18367346938775E-2</c:v>
                </c:pt>
                <c:pt idx="35849">
                  <c:v>0.10204081632653</c:v>
                </c:pt>
                <c:pt idx="35850">
                  <c:v>0.11224489795918299</c:v>
                </c:pt>
                <c:pt idx="35851">
                  <c:v>0.122448979591836</c:v>
                </c:pt>
                <c:pt idx="35852">
                  <c:v>0.132653061224489</c:v>
                </c:pt>
                <c:pt idx="35853">
                  <c:v>0.14285714285714199</c:v>
                </c:pt>
                <c:pt idx="35854">
                  <c:v>0.15306122448979501</c:v>
                </c:pt>
                <c:pt idx="35855">
                  <c:v>0.163265306122448</c:v>
                </c:pt>
                <c:pt idx="35856">
                  <c:v>0.17346938775510201</c:v>
                </c:pt>
                <c:pt idx="35857">
                  <c:v>0.183673469387755</c:v>
                </c:pt>
                <c:pt idx="35858">
                  <c:v>0.19387755102040799</c:v>
                </c:pt>
                <c:pt idx="35859">
                  <c:v>0.20408163265306101</c:v>
                </c:pt>
                <c:pt idx="35860">
                  <c:v>0.214285714285714</c:v>
                </c:pt>
                <c:pt idx="35861">
                  <c:v>0.22448979591836701</c:v>
                </c:pt>
                <c:pt idx="35862">
                  <c:v>0.23469387755102</c:v>
                </c:pt>
                <c:pt idx="35863">
                  <c:v>0.24489795918367299</c:v>
                </c:pt>
                <c:pt idx="35864">
                  <c:v>0.25510204081632598</c:v>
                </c:pt>
                <c:pt idx="35865">
                  <c:v>0.265306122448979</c:v>
                </c:pt>
                <c:pt idx="35866">
                  <c:v>0.27551020408163202</c:v>
                </c:pt>
                <c:pt idx="35867">
                  <c:v>0.28571428571428498</c:v>
                </c:pt>
                <c:pt idx="35868">
                  <c:v>0.29591836734693799</c:v>
                </c:pt>
                <c:pt idx="35869">
                  <c:v>0.30612244897959101</c:v>
                </c:pt>
                <c:pt idx="35870">
                  <c:v>0.31632653061224397</c:v>
                </c:pt>
                <c:pt idx="35871">
                  <c:v>0.32653061224489699</c:v>
                </c:pt>
                <c:pt idx="35872">
                  <c:v>0.33673469387755101</c:v>
                </c:pt>
                <c:pt idx="35873">
                  <c:v>0.34693877551020402</c:v>
                </c:pt>
                <c:pt idx="35874">
                  <c:v>0.35714285714285698</c:v>
                </c:pt>
                <c:pt idx="35875">
                  <c:v>0.36734693877551</c:v>
                </c:pt>
                <c:pt idx="35876">
                  <c:v>0.37755102040816302</c:v>
                </c:pt>
                <c:pt idx="35877">
                  <c:v>0.38775510204081598</c:v>
                </c:pt>
                <c:pt idx="35878">
                  <c:v>0.397959183673469</c:v>
                </c:pt>
                <c:pt idx="35879">
                  <c:v>0.40816326530612201</c:v>
                </c:pt>
                <c:pt idx="35880">
                  <c:v>0.41836734693877498</c:v>
                </c:pt>
                <c:pt idx="35881">
                  <c:v>0.42857142857142799</c:v>
                </c:pt>
                <c:pt idx="35882">
                  <c:v>0.43877551020408101</c:v>
                </c:pt>
                <c:pt idx="35883">
                  <c:v>0.44897959183673403</c:v>
                </c:pt>
                <c:pt idx="35884">
                  <c:v>0.45918367346938699</c:v>
                </c:pt>
                <c:pt idx="35885">
                  <c:v>0.46938775510204001</c:v>
                </c:pt>
                <c:pt idx="35886">
                  <c:v>0.47959183673469302</c:v>
                </c:pt>
                <c:pt idx="35887">
                  <c:v>0.48979591836734598</c:v>
                </c:pt>
                <c:pt idx="35888">
                  <c:v>0.5</c:v>
                </c:pt>
                <c:pt idx="35889">
                  <c:v>0.51020408163265296</c:v>
                </c:pt>
                <c:pt idx="35890">
                  <c:v>0.52040816326530603</c:v>
                </c:pt>
                <c:pt idx="35891">
                  <c:v>0.530612244897959</c:v>
                </c:pt>
                <c:pt idx="35892">
                  <c:v>0.54081632653061196</c:v>
                </c:pt>
                <c:pt idx="35893">
                  <c:v>0.55102040816326503</c:v>
                </c:pt>
                <c:pt idx="35894">
                  <c:v>0.56122448979591799</c:v>
                </c:pt>
                <c:pt idx="35895">
                  <c:v>0.57142857142857095</c:v>
                </c:pt>
                <c:pt idx="35896">
                  <c:v>0.58163265306122403</c:v>
                </c:pt>
                <c:pt idx="35897">
                  <c:v>0.59183673469387699</c:v>
                </c:pt>
                <c:pt idx="35898">
                  <c:v>0.60204081632652995</c:v>
                </c:pt>
                <c:pt idx="35899">
                  <c:v>0.61224489795918302</c:v>
                </c:pt>
                <c:pt idx="35900">
                  <c:v>0.62244897959183598</c:v>
                </c:pt>
                <c:pt idx="35901">
                  <c:v>0.63265306122448906</c:v>
                </c:pt>
                <c:pt idx="35902">
                  <c:v>0.64285714285714202</c:v>
                </c:pt>
                <c:pt idx="35903">
                  <c:v>0.65306122448979498</c:v>
                </c:pt>
                <c:pt idx="35904">
                  <c:v>0.66326530612244805</c:v>
                </c:pt>
                <c:pt idx="35905">
                  <c:v>0.67346938775510201</c:v>
                </c:pt>
                <c:pt idx="35906">
                  <c:v>0.68367346938775497</c:v>
                </c:pt>
                <c:pt idx="35907">
                  <c:v>0.69387755102040805</c:v>
                </c:pt>
                <c:pt idx="35908">
                  <c:v>0.70408163265306101</c:v>
                </c:pt>
                <c:pt idx="35909">
                  <c:v>0.71428571428571397</c:v>
                </c:pt>
                <c:pt idx="35910">
                  <c:v>0.72448979591836704</c:v>
                </c:pt>
                <c:pt idx="35911">
                  <c:v>0.73469387755102</c:v>
                </c:pt>
                <c:pt idx="35912">
                  <c:v>0.74489795918367296</c:v>
                </c:pt>
                <c:pt idx="35913">
                  <c:v>0.75510204081632604</c:v>
                </c:pt>
                <c:pt idx="35914">
                  <c:v>0.765306122448979</c:v>
                </c:pt>
                <c:pt idx="35915">
                  <c:v>0.77551020408163196</c:v>
                </c:pt>
                <c:pt idx="35916">
                  <c:v>0.78571428571428503</c:v>
                </c:pt>
                <c:pt idx="35917">
                  <c:v>0.79591836734693799</c:v>
                </c:pt>
                <c:pt idx="35918">
                  <c:v>0.80612244897959096</c:v>
                </c:pt>
                <c:pt idx="35919">
                  <c:v>0.81632653061224403</c:v>
                </c:pt>
                <c:pt idx="35920">
                  <c:v>0.82653061224489799</c:v>
                </c:pt>
                <c:pt idx="35921">
                  <c:v>0.83673469387755095</c:v>
                </c:pt>
                <c:pt idx="35922">
                  <c:v>0.84693877551020402</c:v>
                </c:pt>
                <c:pt idx="35923">
                  <c:v>0.85714285714285698</c:v>
                </c:pt>
                <c:pt idx="35924">
                  <c:v>0.86734693877550995</c:v>
                </c:pt>
                <c:pt idx="35925">
                  <c:v>0.87755102040816302</c:v>
                </c:pt>
                <c:pt idx="35926">
                  <c:v>0.88775510204081598</c:v>
                </c:pt>
                <c:pt idx="35927">
                  <c:v>0.89795918367346905</c:v>
                </c:pt>
                <c:pt idx="35928">
                  <c:v>0.90816326530612201</c:v>
                </c:pt>
                <c:pt idx="35929">
                  <c:v>0.91836734693877498</c:v>
                </c:pt>
                <c:pt idx="35930">
                  <c:v>0.92857142857142805</c:v>
                </c:pt>
                <c:pt idx="35931">
                  <c:v>0.93877551020408101</c:v>
                </c:pt>
                <c:pt idx="35932">
                  <c:v>0.94897959183673397</c:v>
                </c:pt>
                <c:pt idx="35933">
                  <c:v>0.95918367346938704</c:v>
                </c:pt>
                <c:pt idx="35934">
                  <c:v>0.96938775510204001</c:v>
                </c:pt>
                <c:pt idx="35935">
                  <c:v>0.97959183673469297</c:v>
                </c:pt>
                <c:pt idx="35936">
                  <c:v>0.98979591836734604</c:v>
                </c:pt>
                <c:pt idx="35937">
                  <c:v>0</c:v>
                </c:pt>
                <c:pt idx="35938">
                  <c:v>1.63934426229508E-2</c:v>
                </c:pt>
                <c:pt idx="35939">
                  <c:v>3.2786885245901599E-2</c:v>
                </c:pt>
                <c:pt idx="35940">
                  <c:v>4.9180327868852403E-2</c:v>
                </c:pt>
                <c:pt idx="35941">
                  <c:v>6.5573770491803199E-2</c:v>
                </c:pt>
                <c:pt idx="35942">
                  <c:v>8.1967213114753995E-2</c:v>
                </c:pt>
                <c:pt idx="35943">
                  <c:v>9.8360655737704902E-2</c:v>
                </c:pt>
                <c:pt idx="35944">
                  <c:v>0.114754098360655</c:v>
                </c:pt>
                <c:pt idx="35945">
                  <c:v>0.13114754098360601</c:v>
                </c:pt>
                <c:pt idx="35946">
                  <c:v>0.14754098360655701</c:v>
                </c:pt>
                <c:pt idx="35947">
                  <c:v>0.16393442622950799</c:v>
                </c:pt>
                <c:pt idx="35948">
                  <c:v>0.18032786885245899</c:v>
                </c:pt>
                <c:pt idx="35949">
                  <c:v>0.196721311475409</c:v>
                </c:pt>
                <c:pt idx="35950">
                  <c:v>0.21311475409836</c:v>
                </c:pt>
                <c:pt idx="35951">
                  <c:v>0.22950819672131101</c:v>
                </c:pt>
                <c:pt idx="35952">
                  <c:v>0.24590163934426201</c:v>
                </c:pt>
                <c:pt idx="35953">
                  <c:v>0.26229508196721302</c:v>
                </c:pt>
                <c:pt idx="35954">
                  <c:v>0.27868852459016302</c:v>
                </c:pt>
                <c:pt idx="35955">
                  <c:v>0.29508196721311403</c:v>
                </c:pt>
                <c:pt idx="35956">
                  <c:v>0.31147540983606498</c:v>
                </c:pt>
                <c:pt idx="35957">
                  <c:v>0.32786885245901598</c:v>
                </c:pt>
                <c:pt idx="35958">
                  <c:v>0.34426229508196698</c:v>
                </c:pt>
                <c:pt idx="35959">
                  <c:v>0.36065573770491799</c:v>
                </c:pt>
                <c:pt idx="35960">
                  <c:v>0.37704918032786799</c:v>
                </c:pt>
                <c:pt idx="35961">
                  <c:v>0.393442622950819</c:v>
                </c:pt>
                <c:pt idx="35962">
                  <c:v>0.40983606557377</c:v>
                </c:pt>
                <c:pt idx="35963">
                  <c:v>0.42622950819672101</c:v>
                </c:pt>
                <c:pt idx="35964">
                  <c:v>0.44262295081967201</c:v>
                </c:pt>
                <c:pt idx="35965">
                  <c:v>0.45901639344262202</c:v>
                </c:pt>
                <c:pt idx="35966">
                  <c:v>0.47540983606557302</c:v>
                </c:pt>
                <c:pt idx="35967">
                  <c:v>0.49180327868852403</c:v>
                </c:pt>
                <c:pt idx="35968">
                  <c:v>0.50819672131147497</c:v>
                </c:pt>
                <c:pt idx="35969">
                  <c:v>0.52459016393442603</c:v>
                </c:pt>
                <c:pt idx="35970">
                  <c:v>0.54098360655737698</c:v>
                </c:pt>
                <c:pt idx="35971">
                  <c:v>0.55737704918032704</c:v>
                </c:pt>
                <c:pt idx="35972">
                  <c:v>0.57377049180327799</c:v>
                </c:pt>
                <c:pt idx="35973">
                  <c:v>0.59016393442622905</c:v>
                </c:pt>
                <c:pt idx="35974">
                  <c:v>0.60655737704918</c:v>
                </c:pt>
                <c:pt idx="35975">
                  <c:v>0.62295081967213095</c:v>
                </c:pt>
                <c:pt idx="35976">
                  <c:v>0.63934426229508201</c:v>
                </c:pt>
                <c:pt idx="35977">
                  <c:v>0.65573770491803196</c:v>
                </c:pt>
                <c:pt idx="35978">
                  <c:v>0.67213114754098302</c:v>
                </c:pt>
                <c:pt idx="35979">
                  <c:v>0.68852459016393397</c:v>
                </c:pt>
                <c:pt idx="35980">
                  <c:v>0.70491803278688503</c:v>
                </c:pt>
                <c:pt idx="35981">
                  <c:v>0.72131147540983598</c:v>
                </c:pt>
                <c:pt idx="35982">
                  <c:v>0.73770491803278604</c:v>
                </c:pt>
                <c:pt idx="35983">
                  <c:v>0.75409836065573699</c:v>
                </c:pt>
                <c:pt idx="35984">
                  <c:v>0.77049180327868805</c:v>
                </c:pt>
                <c:pt idx="35985">
                  <c:v>0.786885245901639</c:v>
                </c:pt>
                <c:pt idx="35986">
                  <c:v>0.80327868852458995</c:v>
                </c:pt>
                <c:pt idx="35987">
                  <c:v>0.81967213114754101</c:v>
                </c:pt>
                <c:pt idx="35988">
                  <c:v>0.83606557377049096</c:v>
                </c:pt>
                <c:pt idx="35989">
                  <c:v>0.85245901639344202</c:v>
                </c:pt>
                <c:pt idx="35990">
                  <c:v>0.86885245901639296</c:v>
                </c:pt>
                <c:pt idx="35991">
                  <c:v>0.88524590163934402</c:v>
                </c:pt>
                <c:pt idx="35992">
                  <c:v>0.90163934426229497</c:v>
                </c:pt>
                <c:pt idx="35993">
                  <c:v>0.91803278688524503</c:v>
                </c:pt>
                <c:pt idx="35994">
                  <c:v>0.93442622950819598</c:v>
                </c:pt>
                <c:pt idx="35995">
                  <c:v>0.95081967213114704</c:v>
                </c:pt>
                <c:pt idx="35996">
                  <c:v>0.96721311475409799</c:v>
                </c:pt>
                <c:pt idx="35997">
                  <c:v>0.98360655737704905</c:v>
                </c:pt>
                <c:pt idx="35998">
                  <c:v>0</c:v>
                </c:pt>
                <c:pt idx="35999">
                  <c:v>8.7719298245613996E-3</c:v>
                </c:pt>
                <c:pt idx="36000">
                  <c:v>1.7543859649122799E-2</c:v>
                </c:pt>
                <c:pt idx="36001">
                  <c:v>2.6315789473684199E-2</c:v>
                </c:pt>
                <c:pt idx="36002">
                  <c:v>3.5087719298245598E-2</c:v>
                </c:pt>
                <c:pt idx="36003">
                  <c:v>4.3859649122807001E-2</c:v>
                </c:pt>
                <c:pt idx="36004">
                  <c:v>5.2631578947368397E-2</c:v>
                </c:pt>
                <c:pt idx="36005">
                  <c:v>6.14035087719298E-2</c:v>
                </c:pt>
                <c:pt idx="36006">
                  <c:v>7.0175438596491196E-2</c:v>
                </c:pt>
                <c:pt idx="36007">
                  <c:v>7.8947368421052599E-2</c:v>
                </c:pt>
                <c:pt idx="36008">
                  <c:v>8.7719298245614002E-2</c:v>
                </c:pt>
                <c:pt idx="36009">
                  <c:v>9.6491228070175405E-2</c:v>
                </c:pt>
                <c:pt idx="36010">
                  <c:v>0.105263157894736</c:v>
                </c:pt>
                <c:pt idx="36011">
                  <c:v>0.114035087719298</c:v>
                </c:pt>
                <c:pt idx="36012">
                  <c:v>0.122807017543859</c:v>
                </c:pt>
                <c:pt idx="36013">
                  <c:v>0.13157894736842099</c:v>
                </c:pt>
                <c:pt idx="36014">
                  <c:v>0.140350877192982</c:v>
                </c:pt>
                <c:pt idx="36015">
                  <c:v>0.14912280701754299</c:v>
                </c:pt>
                <c:pt idx="36016">
                  <c:v>0.157894736842105</c:v>
                </c:pt>
                <c:pt idx="36017">
                  <c:v>0.16666666666666599</c:v>
                </c:pt>
                <c:pt idx="36018">
                  <c:v>0.175438596491228</c:v>
                </c:pt>
                <c:pt idx="36019">
                  <c:v>0.18421052631578899</c:v>
                </c:pt>
                <c:pt idx="36020">
                  <c:v>0.19298245614035001</c:v>
                </c:pt>
                <c:pt idx="36021">
                  <c:v>0.20175438596491199</c:v>
                </c:pt>
                <c:pt idx="36022">
                  <c:v>0.21052631578947301</c:v>
                </c:pt>
                <c:pt idx="36023">
                  <c:v>0.21929824561403499</c:v>
                </c:pt>
                <c:pt idx="36024">
                  <c:v>0.22807017543859601</c:v>
                </c:pt>
                <c:pt idx="36025">
                  <c:v>0.23684210526315699</c:v>
                </c:pt>
                <c:pt idx="36026">
                  <c:v>0.24561403508771901</c:v>
                </c:pt>
                <c:pt idx="36027">
                  <c:v>0.25438596491227999</c:v>
                </c:pt>
                <c:pt idx="36028">
                  <c:v>0.26315789473684198</c:v>
                </c:pt>
                <c:pt idx="36029">
                  <c:v>0.27192982456140302</c:v>
                </c:pt>
                <c:pt idx="36030">
                  <c:v>0.28070175438596401</c:v>
                </c:pt>
                <c:pt idx="36031">
                  <c:v>0.28947368421052599</c:v>
                </c:pt>
                <c:pt idx="36032">
                  <c:v>0.29824561403508698</c:v>
                </c:pt>
                <c:pt idx="36033">
                  <c:v>0.30701754385964902</c:v>
                </c:pt>
                <c:pt idx="36034">
                  <c:v>0.31578947368421001</c:v>
                </c:pt>
                <c:pt idx="36035">
                  <c:v>0.324561403508771</c:v>
                </c:pt>
                <c:pt idx="36036">
                  <c:v>0.33333333333333298</c:v>
                </c:pt>
                <c:pt idx="36037">
                  <c:v>0.34210526315789402</c:v>
                </c:pt>
                <c:pt idx="36038">
                  <c:v>0.35087719298245601</c:v>
                </c:pt>
                <c:pt idx="36039">
                  <c:v>0.359649122807017</c:v>
                </c:pt>
                <c:pt idx="36040">
                  <c:v>0.36842105263157798</c:v>
                </c:pt>
                <c:pt idx="36041">
                  <c:v>0.37719298245614002</c:v>
                </c:pt>
                <c:pt idx="36042">
                  <c:v>0.38596491228070101</c:v>
                </c:pt>
                <c:pt idx="36043">
                  <c:v>0.394736842105263</c:v>
                </c:pt>
                <c:pt idx="36044">
                  <c:v>0.40350877192982398</c:v>
                </c:pt>
                <c:pt idx="36045">
                  <c:v>0.41228070175438503</c:v>
                </c:pt>
                <c:pt idx="36046">
                  <c:v>0.42105263157894701</c:v>
                </c:pt>
                <c:pt idx="36047">
                  <c:v>0.429824561403508</c:v>
                </c:pt>
                <c:pt idx="36048">
                  <c:v>0.43859649122806998</c:v>
                </c:pt>
                <c:pt idx="36049">
                  <c:v>0.44736842105263103</c:v>
                </c:pt>
                <c:pt idx="36050">
                  <c:v>0.45614035087719201</c:v>
                </c:pt>
                <c:pt idx="36051">
                  <c:v>0.464912280701754</c:v>
                </c:pt>
                <c:pt idx="36052">
                  <c:v>0.47368421052631499</c:v>
                </c:pt>
                <c:pt idx="36053">
                  <c:v>0.48245614035087703</c:v>
                </c:pt>
                <c:pt idx="36054">
                  <c:v>0.49122807017543801</c:v>
                </c:pt>
                <c:pt idx="36055">
                  <c:v>0.5</c:v>
                </c:pt>
                <c:pt idx="36056">
                  <c:v>0.50877192982456099</c:v>
                </c:pt>
                <c:pt idx="36057">
                  <c:v>0.51754385964912197</c:v>
                </c:pt>
                <c:pt idx="36058">
                  <c:v>0.52631578947368396</c:v>
                </c:pt>
                <c:pt idx="36059">
                  <c:v>0.53508771929824495</c:v>
                </c:pt>
                <c:pt idx="36060">
                  <c:v>0.54385964912280704</c:v>
                </c:pt>
                <c:pt idx="36061">
                  <c:v>0.55263157894736803</c:v>
                </c:pt>
                <c:pt idx="36062">
                  <c:v>0.56140350877192902</c:v>
                </c:pt>
                <c:pt idx="36063">
                  <c:v>0.570175438596491</c:v>
                </c:pt>
                <c:pt idx="36064">
                  <c:v>0.57894736842105199</c:v>
                </c:pt>
                <c:pt idx="36065">
                  <c:v>0.58771929824561397</c:v>
                </c:pt>
                <c:pt idx="36066">
                  <c:v>0.59649122807017496</c:v>
                </c:pt>
                <c:pt idx="36067">
                  <c:v>0.60526315789473595</c:v>
                </c:pt>
                <c:pt idx="36068">
                  <c:v>0.61403508771929804</c:v>
                </c:pt>
                <c:pt idx="36069">
                  <c:v>0.62280701754385903</c:v>
                </c:pt>
                <c:pt idx="36070">
                  <c:v>0.63157894736842102</c:v>
                </c:pt>
                <c:pt idx="36071">
                  <c:v>0.640350877192982</c:v>
                </c:pt>
                <c:pt idx="36072">
                  <c:v>0.64912280701754299</c:v>
                </c:pt>
                <c:pt idx="36073">
                  <c:v>0.65789473684210498</c:v>
                </c:pt>
                <c:pt idx="36074">
                  <c:v>0.66666666666666596</c:v>
                </c:pt>
                <c:pt idx="36075">
                  <c:v>0.67543859649122795</c:v>
                </c:pt>
                <c:pt idx="36076">
                  <c:v>0.68421052631578905</c:v>
                </c:pt>
                <c:pt idx="36077">
                  <c:v>0.69298245614035003</c:v>
                </c:pt>
                <c:pt idx="36078">
                  <c:v>0.70175438596491202</c:v>
                </c:pt>
                <c:pt idx="36079">
                  <c:v>0.71052631578947301</c:v>
                </c:pt>
                <c:pt idx="36080">
                  <c:v>0.71929824561403499</c:v>
                </c:pt>
                <c:pt idx="36081">
                  <c:v>0.72807017543859598</c:v>
                </c:pt>
                <c:pt idx="36082">
                  <c:v>0.73684210526315697</c:v>
                </c:pt>
                <c:pt idx="36083">
                  <c:v>0.74561403508771895</c:v>
                </c:pt>
                <c:pt idx="36084">
                  <c:v>0.75438596491228005</c:v>
                </c:pt>
                <c:pt idx="36085">
                  <c:v>0.76315789473684204</c:v>
                </c:pt>
                <c:pt idx="36086">
                  <c:v>0.77192982456140302</c:v>
                </c:pt>
                <c:pt idx="36087">
                  <c:v>0.78070175438596401</c:v>
                </c:pt>
                <c:pt idx="36088">
                  <c:v>0.78947368421052599</c:v>
                </c:pt>
                <c:pt idx="36089">
                  <c:v>0.79824561403508698</c:v>
                </c:pt>
                <c:pt idx="36090">
                  <c:v>0.80701754385964897</c:v>
                </c:pt>
                <c:pt idx="36091">
                  <c:v>0.81578947368420995</c:v>
                </c:pt>
                <c:pt idx="36092">
                  <c:v>0.82456140350877105</c:v>
                </c:pt>
                <c:pt idx="36093">
                  <c:v>0.83333333333333304</c:v>
                </c:pt>
                <c:pt idx="36094">
                  <c:v>0.84210526315789402</c:v>
                </c:pt>
                <c:pt idx="36095">
                  <c:v>0.85087719298245601</c:v>
                </c:pt>
                <c:pt idx="36096">
                  <c:v>0.859649122807017</c:v>
                </c:pt>
                <c:pt idx="36097">
                  <c:v>0.86842105263157898</c:v>
                </c:pt>
                <c:pt idx="36098">
                  <c:v>0.87719298245613997</c:v>
                </c:pt>
                <c:pt idx="36099">
                  <c:v>0.88596491228070096</c:v>
                </c:pt>
                <c:pt idx="36100">
                  <c:v>0.89473684210526305</c:v>
                </c:pt>
                <c:pt idx="36101">
                  <c:v>0.90350877192982404</c:v>
                </c:pt>
                <c:pt idx="36102">
                  <c:v>0.91228070175438503</c:v>
                </c:pt>
                <c:pt idx="36103">
                  <c:v>0.92105263157894701</c:v>
                </c:pt>
                <c:pt idx="36104">
                  <c:v>0.929824561403508</c:v>
                </c:pt>
                <c:pt idx="36105">
                  <c:v>0.93859649122806998</c:v>
                </c:pt>
                <c:pt idx="36106">
                  <c:v>0.94736842105263097</c:v>
                </c:pt>
                <c:pt idx="36107">
                  <c:v>0.95614035087719296</c:v>
                </c:pt>
                <c:pt idx="36108">
                  <c:v>0.96491228070175405</c:v>
                </c:pt>
                <c:pt idx="36109">
                  <c:v>0.97368421052631504</c:v>
                </c:pt>
                <c:pt idx="36110">
                  <c:v>0.98245614035087703</c:v>
                </c:pt>
                <c:pt idx="36111">
                  <c:v>0.99122807017543801</c:v>
                </c:pt>
                <c:pt idx="36112">
                  <c:v>0</c:v>
                </c:pt>
                <c:pt idx="36113">
                  <c:v>1.0869565217391301E-2</c:v>
                </c:pt>
                <c:pt idx="36114">
                  <c:v>2.1739130434782601E-2</c:v>
                </c:pt>
                <c:pt idx="36115">
                  <c:v>3.2608695652173898E-2</c:v>
                </c:pt>
                <c:pt idx="36116">
                  <c:v>4.3478260869565202E-2</c:v>
                </c:pt>
                <c:pt idx="36117">
                  <c:v>5.4347826086956499E-2</c:v>
                </c:pt>
                <c:pt idx="36118">
                  <c:v>6.5217391304347797E-2</c:v>
                </c:pt>
                <c:pt idx="36119">
                  <c:v>7.6086956521739094E-2</c:v>
                </c:pt>
                <c:pt idx="36120">
                  <c:v>8.6956521739130405E-2</c:v>
                </c:pt>
                <c:pt idx="36121">
                  <c:v>9.7826086956521702E-2</c:v>
                </c:pt>
                <c:pt idx="36122">
                  <c:v>0.108695652173913</c:v>
                </c:pt>
                <c:pt idx="36123">
                  <c:v>0.119565217391304</c:v>
                </c:pt>
                <c:pt idx="36124">
                  <c:v>0.13043478260869501</c:v>
                </c:pt>
                <c:pt idx="36125">
                  <c:v>0.141304347826086</c:v>
                </c:pt>
                <c:pt idx="36126">
                  <c:v>0.15217391304347799</c:v>
                </c:pt>
                <c:pt idx="36127">
                  <c:v>0.16304347826086901</c:v>
                </c:pt>
                <c:pt idx="36128">
                  <c:v>0.17391304347826</c:v>
                </c:pt>
                <c:pt idx="36129">
                  <c:v>0.184782608695652</c:v>
                </c:pt>
                <c:pt idx="36130">
                  <c:v>0.19565217391304299</c:v>
                </c:pt>
                <c:pt idx="36131">
                  <c:v>0.20652173913043401</c:v>
                </c:pt>
                <c:pt idx="36132">
                  <c:v>0.217391304347826</c:v>
                </c:pt>
                <c:pt idx="36133">
                  <c:v>0.22826086956521699</c:v>
                </c:pt>
                <c:pt idx="36134">
                  <c:v>0.23913043478260801</c:v>
                </c:pt>
                <c:pt idx="36135">
                  <c:v>0.25</c:v>
                </c:pt>
                <c:pt idx="36136">
                  <c:v>0.26086956521739102</c:v>
                </c:pt>
                <c:pt idx="36137">
                  <c:v>0.27173913043478198</c:v>
                </c:pt>
                <c:pt idx="36138">
                  <c:v>0.282608695652173</c:v>
                </c:pt>
                <c:pt idx="36139">
                  <c:v>0.29347826086956502</c:v>
                </c:pt>
                <c:pt idx="36140">
                  <c:v>0.30434782608695599</c:v>
                </c:pt>
                <c:pt idx="36141">
                  <c:v>0.31521739130434701</c:v>
                </c:pt>
                <c:pt idx="36142">
                  <c:v>0.32608695652173902</c:v>
                </c:pt>
                <c:pt idx="36143">
                  <c:v>0.33695652173912999</c:v>
                </c:pt>
                <c:pt idx="36144">
                  <c:v>0.34782608695652101</c:v>
                </c:pt>
                <c:pt idx="36145">
                  <c:v>0.35869565217391303</c:v>
                </c:pt>
                <c:pt idx="36146">
                  <c:v>0.36956521739130399</c:v>
                </c:pt>
                <c:pt idx="36147">
                  <c:v>0.38043478260869501</c:v>
                </c:pt>
                <c:pt idx="36148">
                  <c:v>0.39130434782608697</c:v>
                </c:pt>
                <c:pt idx="36149">
                  <c:v>0.40217391304347799</c:v>
                </c:pt>
                <c:pt idx="36150">
                  <c:v>0.41304347826086901</c:v>
                </c:pt>
                <c:pt idx="36151">
                  <c:v>0.42391304347825998</c:v>
                </c:pt>
                <c:pt idx="36152">
                  <c:v>0.434782608695652</c:v>
                </c:pt>
                <c:pt idx="36153">
                  <c:v>0.44565217391304301</c:v>
                </c:pt>
                <c:pt idx="36154">
                  <c:v>0.45652173913043398</c:v>
                </c:pt>
                <c:pt idx="36155">
                  <c:v>0.467391304347826</c:v>
                </c:pt>
                <c:pt idx="36156">
                  <c:v>0.47826086956521702</c:v>
                </c:pt>
                <c:pt idx="36157">
                  <c:v>0.48913043478260798</c:v>
                </c:pt>
                <c:pt idx="36158">
                  <c:v>0.5</c:v>
                </c:pt>
                <c:pt idx="36159">
                  <c:v>0.51086956521739102</c:v>
                </c:pt>
                <c:pt idx="36160">
                  <c:v>0.52173913043478204</c:v>
                </c:pt>
                <c:pt idx="36161">
                  <c:v>0.53260869565217395</c:v>
                </c:pt>
                <c:pt idx="36162">
                  <c:v>0.54347826086956497</c:v>
                </c:pt>
                <c:pt idx="36163">
                  <c:v>0.55434782608695599</c:v>
                </c:pt>
                <c:pt idx="36164">
                  <c:v>0.56521739130434701</c:v>
                </c:pt>
                <c:pt idx="36165">
                  <c:v>0.57608695652173902</c:v>
                </c:pt>
                <c:pt idx="36166">
                  <c:v>0.58695652173913004</c:v>
                </c:pt>
                <c:pt idx="36167">
                  <c:v>0.59782608695652095</c:v>
                </c:pt>
                <c:pt idx="36168">
                  <c:v>0.60869565217391297</c:v>
                </c:pt>
                <c:pt idx="36169">
                  <c:v>0.61956521739130399</c:v>
                </c:pt>
                <c:pt idx="36170">
                  <c:v>0.63043478260869501</c:v>
                </c:pt>
                <c:pt idx="36171">
                  <c:v>0.64130434782608603</c:v>
                </c:pt>
                <c:pt idx="36172">
                  <c:v>0.65217391304347805</c:v>
                </c:pt>
                <c:pt idx="36173">
                  <c:v>0.66304347826086896</c:v>
                </c:pt>
                <c:pt idx="36174">
                  <c:v>0.67391304347825998</c:v>
                </c:pt>
                <c:pt idx="36175">
                  <c:v>0.684782608695652</c:v>
                </c:pt>
                <c:pt idx="36176">
                  <c:v>0.69565217391304301</c:v>
                </c:pt>
                <c:pt idx="36177">
                  <c:v>0.70652173913043403</c:v>
                </c:pt>
                <c:pt idx="36178">
                  <c:v>0.71739130434782605</c:v>
                </c:pt>
                <c:pt idx="36179">
                  <c:v>0.72826086956521696</c:v>
                </c:pt>
                <c:pt idx="36180">
                  <c:v>0.73913043478260798</c:v>
                </c:pt>
                <c:pt idx="36181">
                  <c:v>0.75</c:v>
                </c:pt>
                <c:pt idx="36182">
                  <c:v>0.76086956521739102</c:v>
                </c:pt>
                <c:pt idx="36183">
                  <c:v>0.77173913043478204</c:v>
                </c:pt>
                <c:pt idx="36184">
                  <c:v>0.78260869565217395</c:v>
                </c:pt>
                <c:pt idx="36185">
                  <c:v>0.79347826086956497</c:v>
                </c:pt>
                <c:pt idx="36186">
                  <c:v>0.80434782608695599</c:v>
                </c:pt>
                <c:pt idx="36187">
                  <c:v>0.81521739130434701</c:v>
                </c:pt>
                <c:pt idx="36188">
                  <c:v>0.82608695652173902</c:v>
                </c:pt>
                <c:pt idx="36189">
                  <c:v>0.83695652173913004</c:v>
                </c:pt>
                <c:pt idx="36190">
                  <c:v>0.84782608695652095</c:v>
                </c:pt>
                <c:pt idx="36191">
                  <c:v>0.85869565217391297</c:v>
                </c:pt>
                <c:pt idx="36192">
                  <c:v>0.86956521739130399</c:v>
                </c:pt>
                <c:pt idx="36193">
                  <c:v>0.88043478260869501</c:v>
                </c:pt>
                <c:pt idx="36194">
                  <c:v>0.89130434782608603</c:v>
                </c:pt>
                <c:pt idx="36195">
                  <c:v>0.90217391304347805</c:v>
                </c:pt>
                <c:pt idx="36196">
                  <c:v>0.91304347826086896</c:v>
                </c:pt>
                <c:pt idx="36197">
                  <c:v>0.92391304347825998</c:v>
                </c:pt>
                <c:pt idx="36198">
                  <c:v>0.934782608695652</c:v>
                </c:pt>
                <c:pt idx="36199">
                  <c:v>0.94565217391304301</c:v>
                </c:pt>
                <c:pt idx="36200">
                  <c:v>0.95652173913043403</c:v>
                </c:pt>
                <c:pt idx="36201">
                  <c:v>0.96739130434782605</c:v>
                </c:pt>
                <c:pt idx="36202">
                  <c:v>0.97826086956521696</c:v>
                </c:pt>
                <c:pt idx="36203">
                  <c:v>0.98913043478260798</c:v>
                </c:pt>
                <c:pt idx="36204">
                  <c:v>0</c:v>
                </c:pt>
                <c:pt idx="36205">
                  <c:v>1.1764705882352899E-2</c:v>
                </c:pt>
                <c:pt idx="36206">
                  <c:v>2.3529411764705799E-2</c:v>
                </c:pt>
                <c:pt idx="36207">
                  <c:v>3.5294117647058802E-2</c:v>
                </c:pt>
                <c:pt idx="36208">
                  <c:v>4.7058823529411702E-2</c:v>
                </c:pt>
                <c:pt idx="36209">
                  <c:v>5.8823529411764698E-2</c:v>
                </c:pt>
                <c:pt idx="36210">
                  <c:v>7.0588235294117604E-2</c:v>
                </c:pt>
                <c:pt idx="36211">
                  <c:v>8.2352941176470504E-2</c:v>
                </c:pt>
                <c:pt idx="36212">
                  <c:v>9.41176470588235E-2</c:v>
                </c:pt>
                <c:pt idx="36213">
                  <c:v>0.105882352941176</c:v>
                </c:pt>
                <c:pt idx="36214">
                  <c:v>0.11764705882352899</c:v>
                </c:pt>
                <c:pt idx="36215">
                  <c:v>0.129411764705882</c:v>
                </c:pt>
                <c:pt idx="36216">
                  <c:v>0.14117647058823499</c:v>
                </c:pt>
                <c:pt idx="36217">
                  <c:v>0.152941176470588</c:v>
                </c:pt>
                <c:pt idx="36218">
                  <c:v>0.16470588235294101</c:v>
                </c:pt>
                <c:pt idx="36219">
                  <c:v>0.17647058823529399</c:v>
                </c:pt>
                <c:pt idx="36220">
                  <c:v>0.188235294117647</c:v>
                </c:pt>
                <c:pt idx="36221">
                  <c:v>0.2</c:v>
                </c:pt>
                <c:pt idx="36222">
                  <c:v>0.21176470588235199</c:v>
                </c:pt>
                <c:pt idx="36223">
                  <c:v>0.223529411764705</c:v>
                </c:pt>
                <c:pt idx="36224">
                  <c:v>0.23529411764705799</c:v>
                </c:pt>
                <c:pt idx="36225">
                  <c:v>0.247058823529411</c:v>
                </c:pt>
                <c:pt idx="36226">
                  <c:v>0.25882352941176401</c:v>
                </c:pt>
                <c:pt idx="36227">
                  <c:v>0.27058823529411702</c:v>
                </c:pt>
                <c:pt idx="36228">
                  <c:v>0.28235294117646997</c:v>
                </c:pt>
                <c:pt idx="36229">
                  <c:v>0.29411764705882298</c:v>
                </c:pt>
                <c:pt idx="36230">
                  <c:v>0.30588235294117599</c:v>
                </c:pt>
                <c:pt idx="36231">
                  <c:v>0.317647058823529</c:v>
                </c:pt>
                <c:pt idx="36232">
                  <c:v>0.32941176470588202</c:v>
                </c:pt>
                <c:pt idx="36233">
                  <c:v>0.34117647058823503</c:v>
                </c:pt>
                <c:pt idx="36234">
                  <c:v>0.35294117647058798</c:v>
                </c:pt>
                <c:pt idx="36235">
                  <c:v>0.36470588235294099</c:v>
                </c:pt>
                <c:pt idx="36236">
                  <c:v>0.376470588235294</c:v>
                </c:pt>
                <c:pt idx="36237">
                  <c:v>0.38823529411764701</c:v>
                </c:pt>
                <c:pt idx="36238">
                  <c:v>0.4</c:v>
                </c:pt>
                <c:pt idx="36239">
                  <c:v>0.41176470588235198</c:v>
                </c:pt>
                <c:pt idx="36240">
                  <c:v>0.42352941176470499</c:v>
                </c:pt>
                <c:pt idx="36241">
                  <c:v>0.435294117647058</c:v>
                </c:pt>
                <c:pt idx="36242">
                  <c:v>0.44705882352941101</c:v>
                </c:pt>
                <c:pt idx="36243">
                  <c:v>0.45882352941176402</c:v>
                </c:pt>
                <c:pt idx="36244">
                  <c:v>0.47058823529411697</c:v>
                </c:pt>
                <c:pt idx="36245">
                  <c:v>0.48235294117646998</c:v>
                </c:pt>
                <c:pt idx="36246">
                  <c:v>0.494117647058823</c:v>
                </c:pt>
                <c:pt idx="36247">
                  <c:v>0.50588235294117601</c:v>
                </c:pt>
                <c:pt idx="36248">
                  <c:v>0.51764705882352902</c:v>
                </c:pt>
                <c:pt idx="36249">
                  <c:v>0.52941176470588203</c:v>
                </c:pt>
                <c:pt idx="36250">
                  <c:v>0.54117647058823504</c:v>
                </c:pt>
                <c:pt idx="36251">
                  <c:v>0.55294117647058805</c:v>
                </c:pt>
                <c:pt idx="36252">
                  <c:v>0.56470588235294095</c:v>
                </c:pt>
                <c:pt idx="36253">
                  <c:v>0.57647058823529396</c:v>
                </c:pt>
                <c:pt idx="36254">
                  <c:v>0.58823529411764697</c:v>
                </c:pt>
                <c:pt idx="36255">
                  <c:v>0.6</c:v>
                </c:pt>
                <c:pt idx="36256">
                  <c:v>0.61176470588235299</c:v>
                </c:pt>
                <c:pt idx="36257">
                  <c:v>0.623529411764705</c:v>
                </c:pt>
                <c:pt idx="36258">
                  <c:v>0.63529411764705801</c:v>
                </c:pt>
                <c:pt idx="36259">
                  <c:v>0.64705882352941102</c:v>
                </c:pt>
                <c:pt idx="36260">
                  <c:v>0.65882352941176403</c:v>
                </c:pt>
                <c:pt idx="36261">
                  <c:v>0.67058823529411704</c:v>
                </c:pt>
                <c:pt idx="36262">
                  <c:v>0.68235294117647005</c:v>
                </c:pt>
                <c:pt idx="36263">
                  <c:v>0.69411764705882295</c:v>
                </c:pt>
                <c:pt idx="36264">
                  <c:v>0.70588235294117596</c:v>
                </c:pt>
                <c:pt idx="36265">
                  <c:v>0.71764705882352897</c:v>
                </c:pt>
                <c:pt idx="36266">
                  <c:v>0.72941176470588198</c:v>
                </c:pt>
                <c:pt idx="36267">
                  <c:v>0.74117647058823499</c:v>
                </c:pt>
                <c:pt idx="36268">
                  <c:v>0.752941176470588</c:v>
                </c:pt>
                <c:pt idx="36269">
                  <c:v>0.76470588235294101</c:v>
                </c:pt>
                <c:pt idx="36270">
                  <c:v>0.77647058823529402</c:v>
                </c:pt>
                <c:pt idx="36271">
                  <c:v>0.78823529411764703</c:v>
                </c:pt>
                <c:pt idx="36272">
                  <c:v>0.8</c:v>
                </c:pt>
                <c:pt idx="36273">
                  <c:v>0.81176470588235194</c:v>
                </c:pt>
                <c:pt idx="36274">
                  <c:v>0.82352941176470495</c:v>
                </c:pt>
                <c:pt idx="36275">
                  <c:v>0.83529411764705797</c:v>
                </c:pt>
                <c:pt idx="36276">
                  <c:v>0.84705882352941098</c:v>
                </c:pt>
                <c:pt idx="36277">
                  <c:v>0.85882352941176399</c:v>
                </c:pt>
                <c:pt idx="36278">
                  <c:v>0.870588235294117</c:v>
                </c:pt>
                <c:pt idx="36279">
                  <c:v>0.88235294117647001</c:v>
                </c:pt>
                <c:pt idx="36280">
                  <c:v>0.89411764705882302</c:v>
                </c:pt>
                <c:pt idx="36281">
                  <c:v>0.90588235294117603</c:v>
                </c:pt>
                <c:pt idx="36282">
                  <c:v>0.91764705882352904</c:v>
                </c:pt>
                <c:pt idx="36283">
                  <c:v>0.92941176470588205</c:v>
                </c:pt>
                <c:pt idx="36284">
                  <c:v>0.94117647058823495</c:v>
                </c:pt>
                <c:pt idx="36285">
                  <c:v>0.95294117647058796</c:v>
                </c:pt>
                <c:pt idx="36286">
                  <c:v>0.96470588235294097</c:v>
                </c:pt>
                <c:pt idx="36287">
                  <c:v>0.97647058823529398</c:v>
                </c:pt>
                <c:pt idx="36288">
                  <c:v>0.98823529411764699</c:v>
                </c:pt>
                <c:pt idx="36289">
                  <c:v>0</c:v>
                </c:pt>
                <c:pt idx="36290">
                  <c:v>1.42857142857142E-2</c:v>
                </c:pt>
                <c:pt idx="36291">
                  <c:v>2.8571428571428501E-2</c:v>
                </c:pt>
                <c:pt idx="36292">
                  <c:v>4.2857142857142802E-2</c:v>
                </c:pt>
                <c:pt idx="36293">
                  <c:v>5.7142857142857099E-2</c:v>
                </c:pt>
                <c:pt idx="36294">
                  <c:v>7.1428571428571397E-2</c:v>
                </c:pt>
                <c:pt idx="36295">
                  <c:v>8.5714285714285701E-2</c:v>
                </c:pt>
                <c:pt idx="36296">
                  <c:v>0.1</c:v>
                </c:pt>
                <c:pt idx="36297">
                  <c:v>0.114285714285714</c:v>
                </c:pt>
                <c:pt idx="36298">
                  <c:v>0.128571428571428</c:v>
                </c:pt>
                <c:pt idx="36299">
                  <c:v>0.14285714285714199</c:v>
                </c:pt>
                <c:pt idx="36300">
                  <c:v>0.157142857142857</c:v>
                </c:pt>
                <c:pt idx="36301">
                  <c:v>0.17142857142857101</c:v>
                </c:pt>
                <c:pt idx="36302">
                  <c:v>0.185714285714285</c:v>
                </c:pt>
                <c:pt idx="36303">
                  <c:v>0.2</c:v>
                </c:pt>
                <c:pt idx="36304">
                  <c:v>0.214285714285714</c:v>
                </c:pt>
                <c:pt idx="36305">
                  <c:v>0.22857142857142801</c:v>
                </c:pt>
                <c:pt idx="36306">
                  <c:v>0.24285714285714199</c:v>
                </c:pt>
                <c:pt idx="36307">
                  <c:v>0.25714285714285701</c:v>
                </c:pt>
                <c:pt idx="36308">
                  <c:v>0.27142857142857102</c:v>
                </c:pt>
                <c:pt idx="36309">
                  <c:v>0.28571428571428498</c:v>
                </c:pt>
                <c:pt idx="36310">
                  <c:v>0.3</c:v>
                </c:pt>
                <c:pt idx="36311">
                  <c:v>0.314285714285714</c:v>
                </c:pt>
                <c:pt idx="36312">
                  <c:v>0.32857142857142801</c:v>
                </c:pt>
                <c:pt idx="36313">
                  <c:v>0.34285714285714203</c:v>
                </c:pt>
                <c:pt idx="36314">
                  <c:v>0.35714285714285698</c:v>
                </c:pt>
                <c:pt idx="36315">
                  <c:v>0.371428571428571</c:v>
                </c:pt>
                <c:pt idx="36316">
                  <c:v>0.38571428571428501</c:v>
                </c:pt>
                <c:pt idx="36317">
                  <c:v>0.4</c:v>
                </c:pt>
                <c:pt idx="36318">
                  <c:v>0.41428571428571398</c:v>
                </c:pt>
                <c:pt idx="36319">
                  <c:v>0.42857142857142799</c:v>
                </c:pt>
                <c:pt idx="36320">
                  <c:v>0.44285714285714201</c:v>
                </c:pt>
                <c:pt idx="36321">
                  <c:v>0.45714285714285702</c:v>
                </c:pt>
                <c:pt idx="36322">
                  <c:v>0.47142857142857097</c:v>
                </c:pt>
                <c:pt idx="36323">
                  <c:v>0.48571428571428499</c:v>
                </c:pt>
                <c:pt idx="36324">
                  <c:v>0.5</c:v>
                </c:pt>
                <c:pt idx="36325">
                  <c:v>0.51428571428571401</c:v>
                </c:pt>
                <c:pt idx="36326">
                  <c:v>0.52857142857142803</c:v>
                </c:pt>
                <c:pt idx="36327">
                  <c:v>0.54285714285714204</c:v>
                </c:pt>
                <c:pt idx="36328">
                  <c:v>0.55714285714285705</c:v>
                </c:pt>
                <c:pt idx="36329">
                  <c:v>0.57142857142857095</c:v>
                </c:pt>
                <c:pt idx="36330">
                  <c:v>0.58571428571428497</c:v>
                </c:pt>
                <c:pt idx="36331">
                  <c:v>0.6</c:v>
                </c:pt>
                <c:pt idx="36332">
                  <c:v>0.61428571428571399</c:v>
                </c:pt>
                <c:pt idx="36333">
                  <c:v>0.628571428571428</c:v>
                </c:pt>
                <c:pt idx="36334">
                  <c:v>0.64285714285714202</c:v>
                </c:pt>
                <c:pt idx="36335">
                  <c:v>0.65714285714285703</c:v>
                </c:pt>
                <c:pt idx="36336">
                  <c:v>0.67142857142857104</c:v>
                </c:pt>
                <c:pt idx="36337">
                  <c:v>0.68571428571428505</c:v>
                </c:pt>
                <c:pt idx="36338">
                  <c:v>0.7</c:v>
                </c:pt>
                <c:pt idx="36339">
                  <c:v>0.71428571428571397</c:v>
                </c:pt>
                <c:pt idx="36340">
                  <c:v>0.72857142857142798</c:v>
                </c:pt>
                <c:pt idx="36341">
                  <c:v>0.74285714285714199</c:v>
                </c:pt>
                <c:pt idx="36342">
                  <c:v>0.75714285714285701</c:v>
                </c:pt>
                <c:pt idx="36343">
                  <c:v>0.77142857142857102</c:v>
                </c:pt>
                <c:pt idx="36344">
                  <c:v>0.78571428571428503</c:v>
                </c:pt>
                <c:pt idx="36345">
                  <c:v>0.8</c:v>
                </c:pt>
                <c:pt idx="36346">
                  <c:v>0.81428571428571395</c:v>
                </c:pt>
                <c:pt idx="36347">
                  <c:v>0.82857142857142796</c:v>
                </c:pt>
                <c:pt idx="36348">
                  <c:v>0.84285714285714197</c:v>
                </c:pt>
                <c:pt idx="36349">
                  <c:v>0.85714285714285698</c:v>
                </c:pt>
                <c:pt idx="36350">
                  <c:v>0.871428571428571</c:v>
                </c:pt>
                <c:pt idx="36351">
                  <c:v>0.88571428571428501</c:v>
                </c:pt>
                <c:pt idx="36352">
                  <c:v>0.9</c:v>
                </c:pt>
                <c:pt idx="36353">
                  <c:v>0.91428571428571404</c:v>
                </c:pt>
                <c:pt idx="36354">
                  <c:v>0.92857142857142805</c:v>
                </c:pt>
                <c:pt idx="36355">
                  <c:v>0.94285714285714195</c:v>
                </c:pt>
                <c:pt idx="36356">
                  <c:v>0.95714285714285696</c:v>
                </c:pt>
                <c:pt idx="36357">
                  <c:v>0.97142857142857097</c:v>
                </c:pt>
                <c:pt idx="36358">
                  <c:v>0.98571428571428499</c:v>
                </c:pt>
                <c:pt idx="36359">
                  <c:v>0</c:v>
                </c:pt>
                <c:pt idx="36360">
                  <c:v>1.72413793103448E-2</c:v>
                </c:pt>
                <c:pt idx="36361">
                  <c:v>3.4482758620689599E-2</c:v>
                </c:pt>
                <c:pt idx="36362">
                  <c:v>5.1724137931034399E-2</c:v>
                </c:pt>
                <c:pt idx="36363">
                  <c:v>6.8965517241379296E-2</c:v>
                </c:pt>
                <c:pt idx="36364">
                  <c:v>8.6206896551724102E-2</c:v>
                </c:pt>
                <c:pt idx="36365">
                  <c:v>0.10344827586206801</c:v>
                </c:pt>
                <c:pt idx="36366">
                  <c:v>0.12068965517241299</c:v>
                </c:pt>
                <c:pt idx="36367">
                  <c:v>0.13793103448275801</c:v>
                </c:pt>
                <c:pt idx="36368">
                  <c:v>0.15517241379310301</c:v>
                </c:pt>
                <c:pt idx="36369">
                  <c:v>0.17241379310344801</c:v>
                </c:pt>
                <c:pt idx="36370">
                  <c:v>0.18965517241379301</c:v>
                </c:pt>
                <c:pt idx="36371">
                  <c:v>0.20689655172413701</c:v>
                </c:pt>
                <c:pt idx="36372">
                  <c:v>0.22413793103448201</c:v>
                </c:pt>
                <c:pt idx="36373">
                  <c:v>0.24137931034482701</c:v>
                </c:pt>
                <c:pt idx="36374">
                  <c:v>0.25862068965517199</c:v>
                </c:pt>
                <c:pt idx="36375">
                  <c:v>0.27586206896551702</c:v>
                </c:pt>
                <c:pt idx="36376">
                  <c:v>0.29310344827586199</c:v>
                </c:pt>
                <c:pt idx="36377">
                  <c:v>0.31034482758620602</c:v>
                </c:pt>
                <c:pt idx="36378">
                  <c:v>0.32758620689655099</c:v>
                </c:pt>
                <c:pt idx="36379">
                  <c:v>0.34482758620689602</c:v>
                </c:pt>
                <c:pt idx="36380">
                  <c:v>0.36206896551724099</c:v>
                </c:pt>
                <c:pt idx="36381">
                  <c:v>0.37931034482758602</c:v>
                </c:pt>
                <c:pt idx="36382">
                  <c:v>0.39655172413793099</c:v>
                </c:pt>
                <c:pt idx="36383">
                  <c:v>0.41379310344827502</c:v>
                </c:pt>
                <c:pt idx="36384">
                  <c:v>0.43103448275862</c:v>
                </c:pt>
                <c:pt idx="36385">
                  <c:v>0.44827586206896503</c:v>
                </c:pt>
                <c:pt idx="36386">
                  <c:v>0.46551724137931</c:v>
                </c:pt>
                <c:pt idx="36387">
                  <c:v>0.48275862068965503</c:v>
                </c:pt>
                <c:pt idx="36388">
                  <c:v>0.5</c:v>
                </c:pt>
                <c:pt idx="36389">
                  <c:v>0.51724137931034397</c:v>
                </c:pt>
                <c:pt idx="36390">
                  <c:v>0.53448275862068895</c:v>
                </c:pt>
                <c:pt idx="36391">
                  <c:v>0.55172413793103403</c:v>
                </c:pt>
                <c:pt idx="36392">
                  <c:v>0.568965517241379</c:v>
                </c:pt>
                <c:pt idx="36393">
                  <c:v>0.58620689655172398</c:v>
                </c:pt>
                <c:pt idx="36394">
                  <c:v>0.60344827586206895</c:v>
                </c:pt>
                <c:pt idx="36395">
                  <c:v>0.62068965517241304</c:v>
                </c:pt>
                <c:pt idx="36396">
                  <c:v>0.63793103448275801</c:v>
                </c:pt>
                <c:pt idx="36397">
                  <c:v>0.65517241379310298</c:v>
                </c:pt>
                <c:pt idx="36398">
                  <c:v>0.67241379310344795</c:v>
                </c:pt>
                <c:pt idx="36399">
                  <c:v>0.68965517241379304</c:v>
                </c:pt>
                <c:pt idx="36400">
                  <c:v>0.70689655172413701</c:v>
                </c:pt>
                <c:pt idx="36401">
                  <c:v>0.72413793103448199</c:v>
                </c:pt>
                <c:pt idx="36402">
                  <c:v>0.74137931034482696</c:v>
                </c:pt>
                <c:pt idx="36403">
                  <c:v>0.75862068965517204</c:v>
                </c:pt>
                <c:pt idx="36404">
                  <c:v>0.77586206896551702</c:v>
                </c:pt>
                <c:pt idx="36405">
                  <c:v>0.79310344827586199</c:v>
                </c:pt>
                <c:pt idx="36406">
                  <c:v>0.81034482758620596</c:v>
                </c:pt>
                <c:pt idx="36407">
                  <c:v>0.82758620689655105</c:v>
                </c:pt>
                <c:pt idx="36408">
                  <c:v>0.84482758620689602</c:v>
                </c:pt>
                <c:pt idx="36409">
                  <c:v>0.86206896551724099</c:v>
                </c:pt>
                <c:pt idx="36410">
                  <c:v>0.87931034482758597</c:v>
                </c:pt>
                <c:pt idx="36411">
                  <c:v>0.89655172413793105</c:v>
                </c:pt>
                <c:pt idx="36412">
                  <c:v>0.91379310344827502</c:v>
                </c:pt>
                <c:pt idx="36413">
                  <c:v>0.93103448275862</c:v>
                </c:pt>
                <c:pt idx="36414">
                  <c:v>0.94827586206896497</c:v>
                </c:pt>
                <c:pt idx="36415">
                  <c:v>0.96551724137931005</c:v>
                </c:pt>
                <c:pt idx="36416">
                  <c:v>0.98275862068965503</c:v>
                </c:pt>
                <c:pt idx="36417">
                  <c:v>0</c:v>
                </c:pt>
                <c:pt idx="36418">
                  <c:v>1.5625E-2</c:v>
                </c:pt>
                <c:pt idx="36419">
                  <c:v>3.125E-2</c:v>
                </c:pt>
                <c:pt idx="36420">
                  <c:v>4.6875E-2</c:v>
                </c:pt>
                <c:pt idx="36421">
                  <c:v>6.25E-2</c:v>
                </c:pt>
                <c:pt idx="36422">
                  <c:v>7.8125E-2</c:v>
                </c:pt>
                <c:pt idx="36423">
                  <c:v>9.375E-2</c:v>
                </c:pt>
                <c:pt idx="36424">
                  <c:v>0.109375</c:v>
                </c:pt>
                <c:pt idx="36425">
                  <c:v>0.125</c:v>
                </c:pt>
                <c:pt idx="36426">
                  <c:v>0.140625</c:v>
                </c:pt>
                <c:pt idx="36427">
                  <c:v>0.15625</c:v>
                </c:pt>
                <c:pt idx="36428">
                  <c:v>0.171875</c:v>
                </c:pt>
                <c:pt idx="36429">
                  <c:v>0.1875</c:v>
                </c:pt>
                <c:pt idx="36430">
                  <c:v>0.203125</c:v>
                </c:pt>
                <c:pt idx="36431">
                  <c:v>0.21875</c:v>
                </c:pt>
                <c:pt idx="36432">
                  <c:v>0.234375</c:v>
                </c:pt>
                <c:pt idx="36433">
                  <c:v>0.25</c:v>
                </c:pt>
                <c:pt idx="36434">
                  <c:v>0.265625</c:v>
                </c:pt>
                <c:pt idx="36435">
                  <c:v>0.28125</c:v>
                </c:pt>
                <c:pt idx="36436">
                  <c:v>0.296875</c:v>
                </c:pt>
                <c:pt idx="36437">
                  <c:v>0.3125</c:v>
                </c:pt>
                <c:pt idx="36438">
                  <c:v>0.328125</c:v>
                </c:pt>
                <c:pt idx="36439">
                  <c:v>0.34375</c:v>
                </c:pt>
                <c:pt idx="36440">
                  <c:v>0.359375</c:v>
                </c:pt>
                <c:pt idx="36441">
                  <c:v>0.375</c:v>
                </c:pt>
                <c:pt idx="36442">
                  <c:v>0.390625</c:v>
                </c:pt>
                <c:pt idx="36443">
                  <c:v>0.40625</c:v>
                </c:pt>
                <c:pt idx="36444">
                  <c:v>0.421875</c:v>
                </c:pt>
                <c:pt idx="36445">
                  <c:v>0.4375</c:v>
                </c:pt>
                <c:pt idx="36446">
                  <c:v>0.453125</c:v>
                </c:pt>
                <c:pt idx="36447">
                  <c:v>0.46875</c:v>
                </c:pt>
                <c:pt idx="36448">
                  <c:v>0.484375</c:v>
                </c:pt>
                <c:pt idx="36449">
                  <c:v>0.5</c:v>
                </c:pt>
                <c:pt idx="36450">
                  <c:v>0.515625</c:v>
                </c:pt>
                <c:pt idx="36451">
                  <c:v>0.53125</c:v>
                </c:pt>
                <c:pt idx="36452">
                  <c:v>0.546875</c:v>
                </c:pt>
                <c:pt idx="36453">
                  <c:v>0.5625</c:v>
                </c:pt>
                <c:pt idx="36454">
                  <c:v>0.578125</c:v>
                </c:pt>
                <c:pt idx="36455">
                  <c:v>0.59375</c:v>
                </c:pt>
                <c:pt idx="36456">
                  <c:v>0.609375</c:v>
                </c:pt>
                <c:pt idx="36457">
                  <c:v>0.625</c:v>
                </c:pt>
                <c:pt idx="36458">
                  <c:v>0.640625</c:v>
                </c:pt>
                <c:pt idx="36459">
                  <c:v>0.65625</c:v>
                </c:pt>
                <c:pt idx="36460">
                  <c:v>0.671875</c:v>
                </c:pt>
                <c:pt idx="36461">
                  <c:v>0.6875</c:v>
                </c:pt>
                <c:pt idx="36462">
                  <c:v>0.703125</c:v>
                </c:pt>
                <c:pt idx="36463">
                  <c:v>0.71875</c:v>
                </c:pt>
                <c:pt idx="36464">
                  <c:v>0.734375</c:v>
                </c:pt>
                <c:pt idx="36465">
                  <c:v>0.75</c:v>
                </c:pt>
                <c:pt idx="36466">
                  <c:v>0.765625</c:v>
                </c:pt>
                <c:pt idx="36467">
                  <c:v>0.78125</c:v>
                </c:pt>
                <c:pt idx="36468">
                  <c:v>0.796875</c:v>
                </c:pt>
                <c:pt idx="36469">
                  <c:v>0.8125</c:v>
                </c:pt>
                <c:pt idx="36470">
                  <c:v>0.828125</c:v>
                </c:pt>
                <c:pt idx="36471">
                  <c:v>0.84375</c:v>
                </c:pt>
                <c:pt idx="36472">
                  <c:v>0.859375</c:v>
                </c:pt>
                <c:pt idx="36473">
                  <c:v>0.875</c:v>
                </c:pt>
                <c:pt idx="36474">
                  <c:v>0.890625</c:v>
                </c:pt>
                <c:pt idx="36475">
                  <c:v>0.90625</c:v>
                </c:pt>
                <c:pt idx="36476">
                  <c:v>0.921875</c:v>
                </c:pt>
                <c:pt idx="36477">
                  <c:v>0.9375</c:v>
                </c:pt>
                <c:pt idx="36478">
                  <c:v>0.953125</c:v>
                </c:pt>
                <c:pt idx="36479">
                  <c:v>0.96875</c:v>
                </c:pt>
                <c:pt idx="36480">
                  <c:v>0.984375</c:v>
                </c:pt>
                <c:pt idx="36481">
                  <c:v>0</c:v>
                </c:pt>
                <c:pt idx="36482">
                  <c:v>1.0752688172042999E-2</c:v>
                </c:pt>
                <c:pt idx="36483">
                  <c:v>2.1505376344085999E-2</c:v>
                </c:pt>
                <c:pt idx="36484">
                  <c:v>3.2258064516128997E-2</c:v>
                </c:pt>
                <c:pt idx="36485">
                  <c:v>4.3010752688171998E-2</c:v>
                </c:pt>
                <c:pt idx="36486">
                  <c:v>5.3763440860214999E-2</c:v>
                </c:pt>
                <c:pt idx="36487">
                  <c:v>6.4516129032257993E-2</c:v>
                </c:pt>
                <c:pt idx="36488">
                  <c:v>7.5268817204300995E-2</c:v>
                </c:pt>
                <c:pt idx="36489">
                  <c:v>8.6021505376343996E-2</c:v>
                </c:pt>
                <c:pt idx="36490">
                  <c:v>9.6774193548387094E-2</c:v>
                </c:pt>
                <c:pt idx="36491">
                  <c:v>0.10752688172043</c:v>
                </c:pt>
                <c:pt idx="36492">
                  <c:v>0.118279569892473</c:v>
                </c:pt>
                <c:pt idx="36493">
                  <c:v>0.12903225806451599</c:v>
                </c:pt>
                <c:pt idx="36494">
                  <c:v>0.13978494623655899</c:v>
                </c:pt>
                <c:pt idx="36495">
                  <c:v>0.15053763440860199</c:v>
                </c:pt>
                <c:pt idx="36496">
                  <c:v>0.16129032258064499</c:v>
                </c:pt>
                <c:pt idx="36497">
                  <c:v>0.17204301075268799</c:v>
                </c:pt>
                <c:pt idx="36498">
                  <c:v>0.18279569892473099</c:v>
                </c:pt>
                <c:pt idx="36499">
                  <c:v>0.19354838709677399</c:v>
                </c:pt>
                <c:pt idx="36500">
                  <c:v>0.204301075268817</c:v>
                </c:pt>
                <c:pt idx="36501">
                  <c:v>0.21505376344086</c:v>
                </c:pt>
                <c:pt idx="36502">
                  <c:v>0.225806451612903</c:v>
                </c:pt>
                <c:pt idx="36503">
                  <c:v>0.236559139784946</c:v>
                </c:pt>
                <c:pt idx="36504">
                  <c:v>0.247311827956989</c:v>
                </c:pt>
                <c:pt idx="36505">
                  <c:v>0.25806451612903197</c:v>
                </c:pt>
                <c:pt idx="36506">
                  <c:v>0.26881720430107497</c:v>
                </c:pt>
                <c:pt idx="36507">
                  <c:v>0.27956989247311798</c:v>
                </c:pt>
                <c:pt idx="36508">
                  <c:v>0.29032258064516098</c:v>
                </c:pt>
                <c:pt idx="36509">
                  <c:v>0.30107526881720398</c:v>
                </c:pt>
                <c:pt idx="36510">
                  <c:v>0.31182795698924698</c:v>
                </c:pt>
                <c:pt idx="36511">
                  <c:v>0.32258064516128998</c:v>
                </c:pt>
                <c:pt idx="36512">
                  <c:v>0.33333333333333298</c:v>
                </c:pt>
                <c:pt idx="36513">
                  <c:v>0.34408602150537598</c:v>
                </c:pt>
                <c:pt idx="36514">
                  <c:v>0.35483870967741898</c:v>
                </c:pt>
                <c:pt idx="36515">
                  <c:v>0.36559139784946199</c:v>
                </c:pt>
                <c:pt idx="36516">
                  <c:v>0.37634408602150499</c:v>
                </c:pt>
                <c:pt idx="36517">
                  <c:v>0.38709677419354799</c:v>
                </c:pt>
                <c:pt idx="36518">
                  <c:v>0.39784946236559099</c:v>
                </c:pt>
                <c:pt idx="36519">
                  <c:v>0.40860215053763399</c:v>
                </c:pt>
                <c:pt idx="36520">
                  <c:v>0.41935483870967699</c:v>
                </c:pt>
                <c:pt idx="36521">
                  <c:v>0.43010752688171999</c:v>
                </c:pt>
                <c:pt idx="36522">
                  <c:v>0.44086021505376299</c:v>
                </c:pt>
                <c:pt idx="36523">
                  <c:v>0.45161290322580599</c:v>
                </c:pt>
                <c:pt idx="36524">
                  <c:v>0.462365591397849</c:v>
                </c:pt>
                <c:pt idx="36525">
                  <c:v>0.473118279569892</c:v>
                </c:pt>
                <c:pt idx="36526">
                  <c:v>0.483870967741935</c:v>
                </c:pt>
                <c:pt idx="36527">
                  <c:v>0.494623655913978</c:v>
                </c:pt>
                <c:pt idx="36528">
                  <c:v>0.50537634408602095</c:v>
                </c:pt>
                <c:pt idx="36529">
                  <c:v>0.51612903225806395</c:v>
                </c:pt>
                <c:pt idx="36530">
                  <c:v>0.52688172043010695</c:v>
                </c:pt>
                <c:pt idx="36531">
                  <c:v>0.53763440860214995</c:v>
                </c:pt>
                <c:pt idx="36532">
                  <c:v>0.54838709677419295</c:v>
                </c:pt>
                <c:pt idx="36533">
                  <c:v>0.55913978494623595</c:v>
                </c:pt>
                <c:pt idx="36534">
                  <c:v>0.56989247311827895</c:v>
                </c:pt>
                <c:pt idx="36535">
                  <c:v>0.58064516129032195</c:v>
                </c:pt>
                <c:pt idx="36536">
                  <c:v>0.59139784946236496</c:v>
                </c:pt>
                <c:pt idx="36537">
                  <c:v>0.60215053763440796</c:v>
                </c:pt>
                <c:pt idx="36538">
                  <c:v>0.61290322580645096</c:v>
                </c:pt>
                <c:pt idx="36539">
                  <c:v>0.62365591397849396</c:v>
                </c:pt>
                <c:pt idx="36540">
                  <c:v>0.63440860215053696</c:v>
                </c:pt>
                <c:pt idx="36541">
                  <c:v>0.64516129032257996</c:v>
                </c:pt>
                <c:pt idx="36542">
                  <c:v>0.65591397849462296</c:v>
                </c:pt>
                <c:pt idx="36543">
                  <c:v>0.66666666666666596</c:v>
                </c:pt>
                <c:pt idx="36544">
                  <c:v>0.67741935483870896</c:v>
                </c:pt>
                <c:pt idx="36545">
                  <c:v>0.68817204301075197</c:v>
                </c:pt>
                <c:pt idx="36546">
                  <c:v>0.69892473118279497</c:v>
                </c:pt>
                <c:pt idx="36547">
                  <c:v>0.70967741935483797</c:v>
                </c:pt>
                <c:pt idx="36548">
                  <c:v>0.72043010752688097</c:v>
                </c:pt>
                <c:pt idx="36549">
                  <c:v>0.73118279569892397</c:v>
                </c:pt>
                <c:pt idx="36550">
                  <c:v>0.74193548387096697</c:v>
                </c:pt>
                <c:pt idx="36551">
                  <c:v>0.75268817204300997</c:v>
                </c:pt>
                <c:pt idx="36552">
                  <c:v>0.76344086021505297</c:v>
                </c:pt>
                <c:pt idx="36553">
                  <c:v>0.77419354838709598</c:v>
                </c:pt>
                <c:pt idx="36554">
                  <c:v>0.78494623655913898</c:v>
                </c:pt>
                <c:pt idx="36555">
                  <c:v>0.79569892473118198</c:v>
                </c:pt>
                <c:pt idx="36556">
                  <c:v>0.80645161290322498</c:v>
                </c:pt>
                <c:pt idx="36557">
                  <c:v>0.81720430107526798</c:v>
                </c:pt>
                <c:pt idx="36558">
                  <c:v>0.82795698924731098</c:v>
                </c:pt>
                <c:pt idx="36559">
                  <c:v>0.83870967741935398</c:v>
                </c:pt>
                <c:pt idx="36560">
                  <c:v>0.84946236559139698</c:v>
                </c:pt>
                <c:pt idx="36561">
                  <c:v>0.86021505376343999</c:v>
                </c:pt>
                <c:pt idx="36562">
                  <c:v>0.87096774193548299</c:v>
                </c:pt>
                <c:pt idx="36563">
                  <c:v>0.88172043010752599</c:v>
                </c:pt>
                <c:pt idx="36564">
                  <c:v>0.89247311827956899</c:v>
                </c:pt>
                <c:pt idx="36565">
                  <c:v>0.90322580645161199</c:v>
                </c:pt>
                <c:pt idx="36566">
                  <c:v>0.91397849462365499</c:v>
                </c:pt>
                <c:pt idx="36567">
                  <c:v>0.92473118279569799</c:v>
                </c:pt>
                <c:pt idx="36568">
                  <c:v>0.93548387096774099</c:v>
                </c:pt>
                <c:pt idx="36569">
                  <c:v>0.94623655913978499</c:v>
                </c:pt>
                <c:pt idx="36570">
                  <c:v>0.956989247311828</c:v>
                </c:pt>
                <c:pt idx="36571">
                  <c:v>0.967741935483871</c:v>
                </c:pt>
                <c:pt idx="36572">
                  <c:v>0.978494623655914</c:v>
                </c:pt>
                <c:pt idx="36573">
                  <c:v>0.989247311827957</c:v>
                </c:pt>
                <c:pt idx="36574">
                  <c:v>0</c:v>
                </c:pt>
                <c:pt idx="36575">
                  <c:v>1.23456790123456E-2</c:v>
                </c:pt>
                <c:pt idx="36576">
                  <c:v>2.4691358024691301E-2</c:v>
                </c:pt>
                <c:pt idx="36577">
                  <c:v>3.7037037037037E-2</c:v>
                </c:pt>
                <c:pt idx="36578">
                  <c:v>4.9382716049382699E-2</c:v>
                </c:pt>
                <c:pt idx="36579">
                  <c:v>6.1728395061728301E-2</c:v>
                </c:pt>
                <c:pt idx="36580">
                  <c:v>7.4074074074074001E-2</c:v>
                </c:pt>
                <c:pt idx="36581">
                  <c:v>8.6419753086419707E-2</c:v>
                </c:pt>
                <c:pt idx="36582">
                  <c:v>9.8765432098765399E-2</c:v>
                </c:pt>
                <c:pt idx="36583">
                  <c:v>0.11111111111111099</c:v>
                </c:pt>
                <c:pt idx="36584">
                  <c:v>0.12345679012345601</c:v>
                </c:pt>
                <c:pt idx="36585">
                  <c:v>0.13580246913580199</c:v>
                </c:pt>
                <c:pt idx="36586">
                  <c:v>0.148148148148148</c:v>
                </c:pt>
                <c:pt idx="36587">
                  <c:v>0.16049382716049301</c:v>
                </c:pt>
                <c:pt idx="36588">
                  <c:v>0.172839506172839</c:v>
                </c:pt>
                <c:pt idx="36589">
                  <c:v>0.18518518518518501</c:v>
                </c:pt>
                <c:pt idx="36590">
                  <c:v>0.19753086419752999</c:v>
                </c:pt>
                <c:pt idx="36591">
                  <c:v>0.209876543209876</c:v>
                </c:pt>
                <c:pt idx="36592">
                  <c:v>0.22222222222222199</c:v>
                </c:pt>
                <c:pt idx="36593">
                  <c:v>0.234567901234567</c:v>
                </c:pt>
                <c:pt idx="36594">
                  <c:v>0.24691358024691301</c:v>
                </c:pt>
                <c:pt idx="36595">
                  <c:v>0.25925925925925902</c:v>
                </c:pt>
                <c:pt idx="36596">
                  <c:v>0.27160493827160398</c:v>
                </c:pt>
                <c:pt idx="36597">
                  <c:v>0.28395061728394999</c:v>
                </c:pt>
                <c:pt idx="36598">
                  <c:v>0.296296296296296</c:v>
                </c:pt>
                <c:pt idx="36599">
                  <c:v>0.30864197530864101</c:v>
                </c:pt>
                <c:pt idx="36600">
                  <c:v>0.32098765432098703</c:v>
                </c:pt>
                <c:pt idx="36601">
                  <c:v>0.33333333333333298</c:v>
                </c:pt>
                <c:pt idx="36602">
                  <c:v>0.34567901234567899</c:v>
                </c:pt>
                <c:pt idx="36603">
                  <c:v>0.35802469135802401</c:v>
                </c:pt>
                <c:pt idx="36604">
                  <c:v>0.37037037037037002</c:v>
                </c:pt>
                <c:pt idx="36605">
                  <c:v>0.38271604938271597</c:v>
                </c:pt>
                <c:pt idx="36606">
                  <c:v>0.39506172839506098</c:v>
                </c:pt>
                <c:pt idx="36607">
                  <c:v>0.407407407407407</c:v>
                </c:pt>
                <c:pt idx="36608">
                  <c:v>0.41975308641975301</c:v>
                </c:pt>
                <c:pt idx="36609">
                  <c:v>0.43209876543209802</c:v>
                </c:pt>
                <c:pt idx="36610">
                  <c:v>0.44444444444444398</c:v>
                </c:pt>
                <c:pt idx="36611">
                  <c:v>0.45679012345678999</c:v>
                </c:pt>
                <c:pt idx="36612">
                  <c:v>0.469135802469135</c:v>
                </c:pt>
                <c:pt idx="36613">
                  <c:v>0.48148148148148101</c:v>
                </c:pt>
                <c:pt idx="36614">
                  <c:v>0.49382716049382702</c:v>
                </c:pt>
                <c:pt idx="36615">
                  <c:v>0.50617283950617198</c:v>
                </c:pt>
                <c:pt idx="36616">
                  <c:v>0.51851851851851805</c:v>
                </c:pt>
                <c:pt idx="36617">
                  <c:v>0.530864197530864</c:v>
                </c:pt>
                <c:pt idx="36618">
                  <c:v>0.54320987654320896</c:v>
                </c:pt>
                <c:pt idx="36619">
                  <c:v>0.55555555555555503</c:v>
                </c:pt>
                <c:pt idx="36620">
                  <c:v>0.56790123456790098</c:v>
                </c:pt>
                <c:pt idx="36621">
                  <c:v>0.58024691358024605</c:v>
                </c:pt>
                <c:pt idx="36622">
                  <c:v>0.592592592592592</c:v>
                </c:pt>
                <c:pt idx="36623">
                  <c:v>0.60493827160493796</c:v>
                </c:pt>
                <c:pt idx="36624">
                  <c:v>0.61728395061728303</c:v>
                </c:pt>
                <c:pt idx="36625">
                  <c:v>0.62962962962962898</c:v>
                </c:pt>
                <c:pt idx="36626">
                  <c:v>0.64197530864197505</c:v>
                </c:pt>
                <c:pt idx="36627">
                  <c:v>0.65432098765432101</c:v>
                </c:pt>
                <c:pt idx="36628">
                  <c:v>0.66666666666666596</c:v>
                </c:pt>
                <c:pt idx="36629">
                  <c:v>0.67901234567901203</c:v>
                </c:pt>
                <c:pt idx="36630">
                  <c:v>0.69135802469135799</c:v>
                </c:pt>
                <c:pt idx="36631">
                  <c:v>0.70370370370370305</c:v>
                </c:pt>
                <c:pt idx="36632">
                  <c:v>0.71604938271604901</c:v>
                </c:pt>
                <c:pt idx="36633">
                  <c:v>0.72839506172839497</c:v>
                </c:pt>
                <c:pt idx="36634">
                  <c:v>0.74074074074074003</c:v>
                </c:pt>
                <c:pt idx="36635">
                  <c:v>0.75308641975308599</c:v>
                </c:pt>
                <c:pt idx="36636">
                  <c:v>0.76543209876543195</c:v>
                </c:pt>
                <c:pt idx="36637">
                  <c:v>0.77777777777777701</c:v>
                </c:pt>
                <c:pt idx="36638">
                  <c:v>0.79012345679012297</c:v>
                </c:pt>
                <c:pt idx="36639">
                  <c:v>0.80246913580246904</c:v>
                </c:pt>
                <c:pt idx="36640">
                  <c:v>0.81481481481481399</c:v>
                </c:pt>
                <c:pt idx="36641">
                  <c:v>0.82716049382715995</c:v>
                </c:pt>
                <c:pt idx="36642">
                  <c:v>0.83950617283950602</c:v>
                </c:pt>
                <c:pt idx="36643">
                  <c:v>0.85185185185185097</c:v>
                </c:pt>
                <c:pt idx="36644">
                  <c:v>0.86419753086419704</c:v>
                </c:pt>
                <c:pt idx="36645">
                  <c:v>0.87654320987654299</c:v>
                </c:pt>
                <c:pt idx="36646">
                  <c:v>0.88888888888888795</c:v>
                </c:pt>
                <c:pt idx="36647">
                  <c:v>0.90123456790123402</c:v>
                </c:pt>
                <c:pt idx="36648">
                  <c:v>0.91358024691357997</c:v>
                </c:pt>
                <c:pt idx="36649">
                  <c:v>0.92592592592592504</c:v>
                </c:pt>
                <c:pt idx="36650">
                  <c:v>0.938271604938271</c:v>
                </c:pt>
                <c:pt idx="36651">
                  <c:v>0.95061728395061695</c:v>
                </c:pt>
                <c:pt idx="36652">
                  <c:v>0.96296296296296202</c:v>
                </c:pt>
                <c:pt idx="36653">
                  <c:v>0.97530864197530798</c:v>
                </c:pt>
                <c:pt idx="36654">
                  <c:v>0.98765432098765404</c:v>
                </c:pt>
                <c:pt idx="36655">
                  <c:v>0</c:v>
                </c:pt>
                <c:pt idx="36656">
                  <c:v>1.2987012987012899E-2</c:v>
                </c:pt>
                <c:pt idx="36657">
                  <c:v>2.5974025974025899E-2</c:v>
                </c:pt>
                <c:pt idx="36658">
                  <c:v>3.8961038961038898E-2</c:v>
                </c:pt>
                <c:pt idx="36659">
                  <c:v>5.1948051948051903E-2</c:v>
                </c:pt>
                <c:pt idx="36660">
                  <c:v>6.4935064935064901E-2</c:v>
                </c:pt>
                <c:pt idx="36661">
                  <c:v>7.7922077922077906E-2</c:v>
                </c:pt>
                <c:pt idx="36662">
                  <c:v>9.0909090909090898E-2</c:v>
                </c:pt>
                <c:pt idx="36663">
                  <c:v>0.103896103896103</c:v>
                </c:pt>
                <c:pt idx="36664">
                  <c:v>0.11688311688311601</c:v>
                </c:pt>
                <c:pt idx="36665">
                  <c:v>0.129870129870129</c:v>
                </c:pt>
                <c:pt idx="36666">
                  <c:v>0.14285714285714199</c:v>
                </c:pt>
                <c:pt idx="36667">
                  <c:v>0.15584415584415501</c:v>
                </c:pt>
                <c:pt idx="36668">
                  <c:v>0.168831168831168</c:v>
                </c:pt>
                <c:pt idx="36669">
                  <c:v>0.18181818181818099</c:v>
                </c:pt>
                <c:pt idx="36670">
                  <c:v>0.19480519480519401</c:v>
                </c:pt>
                <c:pt idx="36671">
                  <c:v>0.207792207792207</c:v>
                </c:pt>
                <c:pt idx="36672">
                  <c:v>0.22077922077921999</c:v>
                </c:pt>
                <c:pt idx="36673">
                  <c:v>0.23376623376623301</c:v>
                </c:pt>
                <c:pt idx="36674">
                  <c:v>0.246753246753246</c:v>
                </c:pt>
                <c:pt idx="36675">
                  <c:v>0.25974025974025899</c:v>
                </c:pt>
                <c:pt idx="36676">
                  <c:v>0.27272727272727199</c:v>
                </c:pt>
                <c:pt idx="36677">
                  <c:v>0.28571428571428498</c:v>
                </c:pt>
                <c:pt idx="36678">
                  <c:v>0.29870129870129802</c:v>
                </c:pt>
                <c:pt idx="36679">
                  <c:v>0.31168831168831101</c:v>
                </c:pt>
                <c:pt idx="36680">
                  <c:v>0.32467532467532401</c:v>
                </c:pt>
                <c:pt idx="36681">
                  <c:v>0.337662337662337</c:v>
                </c:pt>
                <c:pt idx="36682">
                  <c:v>0.35064935064934999</c:v>
                </c:pt>
                <c:pt idx="36683">
                  <c:v>0.36363636363636298</c:v>
                </c:pt>
                <c:pt idx="36684">
                  <c:v>0.37662337662337603</c:v>
                </c:pt>
                <c:pt idx="36685">
                  <c:v>0.38961038961038902</c:v>
                </c:pt>
                <c:pt idx="36686">
                  <c:v>0.40259740259740201</c:v>
                </c:pt>
                <c:pt idx="36687">
                  <c:v>0.415584415584415</c:v>
                </c:pt>
                <c:pt idx="36688">
                  <c:v>0.42857142857142799</c:v>
                </c:pt>
                <c:pt idx="36689">
                  <c:v>0.44155844155844098</c:v>
                </c:pt>
                <c:pt idx="36690">
                  <c:v>0.45454545454545398</c:v>
                </c:pt>
                <c:pt idx="36691">
                  <c:v>0.46753246753246702</c:v>
                </c:pt>
                <c:pt idx="36692">
                  <c:v>0.48051948051948001</c:v>
                </c:pt>
                <c:pt idx="36693">
                  <c:v>0.493506493506493</c:v>
                </c:pt>
                <c:pt idx="36694">
                  <c:v>0.506493506493506</c:v>
                </c:pt>
                <c:pt idx="36695">
                  <c:v>0.51948051948051899</c:v>
                </c:pt>
                <c:pt idx="36696">
                  <c:v>0.53246753246753198</c:v>
                </c:pt>
                <c:pt idx="36697">
                  <c:v>0.54545454545454497</c:v>
                </c:pt>
                <c:pt idx="36698">
                  <c:v>0.55844155844155796</c:v>
                </c:pt>
                <c:pt idx="36699">
                  <c:v>0.57142857142857095</c:v>
                </c:pt>
                <c:pt idx="36700">
                  <c:v>0.58441558441558406</c:v>
                </c:pt>
                <c:pt idx="36701">
                  <c:v>0.59740259740259705</c:v>
                </c:pt>
                <c:pt idx="36702">
                  <c:v>0.61038961038961004</c:v>
                </c:pt>
                <c:pt idx="36703">
                  <c:v>0.62337662337662303</c:v>
                </c:pt>
                <c:pt idx="36704">
                  <c:v>0.63636363636363602</c:v>
                </c:pt>
                <c:pt idx="36705">
                  <c:v>0.64935064935064901</c:v>
                </c:pt>
                <c:pt idx="36706">
                  <c:v>0.662337662337662</c:v>
                </c:pt>
                <c:pt idx="36707">
                  <c:v>0.67532467532467499</c:v>
                </c:pt>
                <c:pt idx="36708">
                  <c:v>0.68831168831168799</c:v>
                </c:pt>
                <c:pt idx="36709">
                  <c:v>0.70129870129870098</c:v>
                </c:pt>
                <c:pt idx="36710">
                  <c:v>0.71428571428571397</c:v>
                </c:pt>
                <c:pt idx="36711">
                  <c:v>0.72727272727272696</c:v>
                </c:pt>
                <c:pt idx="36712">
                  <c:v>0.74025974025973995</c:v>
                </c:pt>
                <c:pt idx="36713">
                  <c:v>0.75324675324675305</c:v>
                </c:pt>
                <c:pt idx="36714">
                  <c:v>0.76623376623376604</c:v>
                </c:pt>
                <c:pt idx="36715">
                  <c:v>0.77922077922077904</c:v>
                </c:pt>
                <c:pt idx="36716">
                  <c:v>0.79220779220779203</c:v>
                </c:pt>
                <c:pt idx="36717">
                  <c:v>0.80519480519480502</c:v>
                </c:pt>
                <c:pt idx="36718">
                  <c:v>0.81818181818181801</c:v>
                </c:pt>
                <c:pt idx="36719">
                  <c:v>0.831168831168831</c:v>
                </c:pt>
                <c:pt idx="36720">
                  <c:v>0.84415584415584399</c:v>
                </c:pt>
                <c:pt idx="36721">
                  <c:v>0.85714285714285698</c:v>
                </c:pt>
                <c:pt idx="36722">
                  <c:v>0.87012987012986998</c:v>
                </c:pt>
                <c:pt idx="36723">
                  <c:v>0.88311688311688297</c:v>
                </c:pt>
                <c:pt idx="36724">
                  <c:v>0.89610389610389596</c:v>
                </c:pt>
                <c:pt idx="36725">
                  <c:v>0.90909090909090895</c:v>
                </c:pt>
                <c:pt idx="36726">
                  <c:v>0.92207792207792205</c:v>
                </c:pt>
                <c:pt idx="36727">
                  <c:v>0.93506493506493504</c:v>
                </c:pt>
                <c:pt idx="36728">
                  <c:v>0.94805194805194803</c:v>
                </c:pt>
                <c:pt idx="36729">
                  <c:v>0.96103896103896103</c:v>
                </c:pt>
                <c:pt idx="36730">
                  <c:v>0.97402597402597402</c:v>
                </c:pt>
                <c:pt idx="36731">
                  <c:v>0.98701298701298701</c:v>
                </c:pt>
                <c:pt idx="36732">
                  <c:v>0</c:v>
                </c:pt>
                <c:pt idx="36733">
                  <c:v>8.1967213114754103E-3</c:v>
                </c:pt>
                <c:pt idx="36734">
                  <c:v>1.63934426229508E-2</c:v>
                </c:pt>
                <c:pt idx="36735">
                  <c:v>2.4590163934426201E-2</c:v>
                </c:pt>
                <c:pt idx="36736">
                  <c:v>3.2786885245901599E-2</c:v>
                </c:pt>
                <c:pt idx="36737">
                  <c:v>4.0983606557376998E-2</c:v>
                </c:pt>
                <c:pt idx="36738">
                  <c:v>4.9180327868852403E-2</c:v>
                </c:pt>
                <c:pt idx="36739">
                  <c:v>5.7377049180327801E-2</c:v>
                </c:pt>
                <c:pt idx="36740">
                  <c:v>6.5573770491803199E-2</c:v>
                </c:pt>
                <c:pt idx="36741">
                  <c:v>7.3770491803278604E-2</c:v>
                </c:pt>
                <c:pt idx="36742">
                  <c:v>8.1967213114753995E-2</c:v>
                </c:pt>
                <c:pt idx="36743">
                  <c:v>9.0163934426229497E-2</c:v>
                </c:pt>
                <c:pt idx="36744">
                  <c:v>9.8360655737704902E-2</c:v>
                </c:pt>
                <c:pt idx="36745">
                  <c:v>0.10655737704918</c:v>
                </c:pt>
                <c:pt idx="36746">
                  <c:v>0.114754098360655</c:v>
                </c:pt>
                <c:pt idx="36747">
                  <c:v>0.12295081967213101</c:v>
                </c:pt>
                <c:pt idx="36748">
                  <c:v>0.13114754098360601</c:v>
                </c:pt>
                <c:pt idx="36749">
                  <c:v>0.13934426229508101</c:v>
                </c:pt>
                <c:pt idx="36750">
                  <c:v>0.14754098360655701</c:v>
                </c:pt>
                <c:pt idx="36751">
                  <c:v>0.15573770491803199</c:v>
                </c:pt>
                <c:pt idx="36752">
                  <c:v>0.16393442622950799</c:v>
                </c:pt>
                <c:pt idx="36753">
                  <c:v>0.17213114754098299</c:v>
                </c:pt>
                <c:pt idx="36754">
                  <c:v>0.18032786885245899</c:v>
                </c:pt>
                <c:pt idx="36755">
                  <c:v>0.188524590163934</c:v>
                </c:pt>
                <c:pt idx="36756">
                  <c:v>0.196721311475409</c:v>
                </c:pt>
                <c:pt idx="36757">
                  <c:v>0.204918032786885</c:v>
                </c:pt>
                <c:pt idx="36758">
                  <c:v>0.21311475409836</c:v>
                </c:pt>
                <c:pt idx="36759">
                  <c:v>0.22131147540983601</c:v>
                </c:pt>
                <c:pt idx="36760">
                  <c:v>0.22950819672131101</c:v>
                </c:pt>
                <c:pt idx="36761">
                  <c:v>0.23770491803278601</c:v>
                </c:pt>
                <c:pt idx="36762">
                  <c:v>0.24590163934426201</c:v>
                </c:pt>
                <c:pt idx="36763">
                  <c:v>0.25409836065573699</c:v>
                </c:pt>
                <c:pt idx="36764">
                  <c:v>0.26229508196721302</c:v>
                </c:pt>
                <c:pt idx="36765">
                  <c:v>0.27049180327868799</c:v>
                </c:pt>
                <c:pt idx="36766">
                  <c:v>0.27868852459016302</c:v>
                </c:pt>
                <c:pt idx="36767">
                  <c:v>0.286885245901639</c:v>
                </c:pt>
                <c:pt idx="36768">
                  <c:v>0.29508196721311403</c:v>
                </c:pt>
                <c:pt idx="36769">
                  <c:v>0.30327868852459</c:v>
                </c:pt>
                <c:pt idx="36770">
                  <c:v>0.31147540983606498</c:v>
                </c:pt>
                <c:pt idx="36771">
                  <c:v>0.31967213114754101</c:v>
                </c:pt>
                <c:pt idx="36772">
                  <c:v>0.32786885245901598</c:v>
                </c:pt>
                <c:pt idx="36773">
                  <c:v>0.33606557377049101</c:v>
                </c:pt>
                <c:pt idx="36774">
                  <c:v>0.34426229508196698</c:v>
                </c:pt>
                <c:pt idx="36775">
                  <c:v>0.35245901639344202</c:v>
                </c:pt>
                <c:pt idx="36776">
                  <c:v>0.36065573770491799</c:v>
                </c:pt>
                <c:pt idx="36777">
                  <c:v>0.36885245901639302</c:v>
                </c:pt>
                <c:pt idx="36778">
                  <c:v>0.37704918032786799</c:v>
                </c:pt>
                <c:pt idx="36779">
                  <c:v>0.38524590163934402</c:v>
                </c:pt>
                <c:pt idx="36780">
                  <c:v>0.393442622950819</c:v>
                </c:pt>
                <c:pt idx="36781">
                  <c:v>0.40163934426229497</c:v>
                </c:pt>
                <c:pt idx="36782">
                  <c:v>0.40983606557377</c:v>
                </c:pt>
                <c:pt idx="36783">
                  <c:v>0.41803278688524498</c:v>
                </c:pt>
                <c:pt idx="36784">
                  <c:v>0.42622950819672101</c:v>
                </c:pt>
                <c:pt idx="36785">
                  <c:v>0.43442622950819598</c:v>
                </c:pt>
                <c:pt idx="36786">
                  <c:v>0.44262295081967201</c:v>
                </c:pt>
                <c:pt idx="36787">
                  <c:v>0.45081967213114699</c:v>
                </c:pt>
                <c:pt idx="36788">
                  <c:v>0.45901639344262202</c:v>
                </c:pt>
                <c:pt idx="36789">
                  <c:v>0.46721311475409799</c:v>
                </c:pt>
                <c:pt idx="36790">
                  <c:v>0.47540983606557302</c:v>
                </c:pt>
                <c:pt idx="36791">
                  <c:v>0.483606557377049</c:v>
                </c:pt>
                <c:pt idx="36792">
                  <c:v>0.49180327868852403</c:v>
                </c:pt>
                <c:pt idx="36793">
                  <c:v>0.5</c:v>
                </c:pt>
                <c:pt idx="36794">
                  <c:v>0.50819672131147497</c:v>
                </c:pt>
                <c:pt idx="36795">
                  <c:v>0.51639344262294995</c:v>
                </c:pt>
                <c:pt idx="36796">
                  <c:v>0.52459016393442603</c:v>
                </c:pt>
                <c:pt idx="36797">
                  <c:v>0.53278688524590101</c:v>
                </c:pt>
                <c:pt idx="36798">
                  <c:v>0.54098360655737698</c:v>
                </c:pt>
                <c:pt idx="36799">
                  <c:v>0.54918032786885196</c:v>
                </c:pt>
                <c:pt idx="36800">
                  <c:v>0.55737704918032704</c:v>
                </c:pt>
                <c:pt idx="36801">
                  <c:v>0.56557377049180302</c:v>
                </c:pt>
                <c:pt idx="36802">
                  <c:v>0.57377049180327799</c:v>
                </c:pt>
                <c:pt idx="36803">
                  <c:v>0.58196721311475397</c:v>
                </c:pt>
                <c:pt idx="36804">
                  <c:v>0.59016393442622905</c:v>
                </c:pt>
                <c:pt idx="36805">
                  <c:v>0.59836065573770403</c:v>
                </c:pt>
                <c:pt idx="36806">
                  <c:v>0.60655737704918</c:v>
                </c:pt>
                <c:pt idx="36807">
                  <c:v>0.61475409836065498</c:v>
                </c:pt>
                <c:pt idx="36808">
                  <c:v>0.62295081967213095</c:v>
                </c:pt>
                <c:pt idx="36809">
                  <c:v>0.63114754098360604</c:v>
                </c:pt>
                <c:pt idx="36810">
                  <c:v>0.63934426229508201</c:v>
                </c:pt>
                <c:pt idx="36811">
                  <c:v>0.64754098360655699</c:v>
                </c:pt>
                <c:pt idx="36812">
                  <c:v>0.65573770491803196</c:v>
                </c:pt>
                <c:pt idx="36813">
                  <c:v>0.66393442622950805</c:v>
                </c:pt>
                <c:pt idx="36814">
                  <c:v>0.67213114754098302</c:v>
                </c:pt>
                <c:pt idx="36815">
                  <c:v>0.68032786885245899</c:v>
                </c:pt>
                <c:pt idx="36816">
                  <c:v>0.68852459016393397</c:v>
                </c:pt>
                <c:pt idx="36817">
                  <c:v>0.69672131147540906</c:v>
                </c:pt>
                <c:pt idx="36818">
                  <c:v>0.70491803278688503</c:v>
                </c:pt>
                <c:pt idx="36819">
                  <c:v>0.71311475409836</c:v>
                </c:pt>
                <c:pt idx="36820">
                  <c:v>0.72131147540983598</c:v>
                </c:pt>
                <c:pt idx="36821">
                  <c:v>0.72950819672131095</c:v>
                </c:pt>
                <c:pt idx="36822">
                  <c:v>0.73770491803278604</c:v>
                </c:pt>
                <c:pt idx="36823">
                  <c:v>0.74590163934426201</c:v>
                </c:pt>
                <c:pt idx="36824">
                  <c:v>0.75409836065573699</c:v>
                </c:pt>
                <c:pt idx="36825">
                  <c:v>0.76229508196721296</c:v>
                </c:pt>
                <c:pt idx="36826">
                  <c:v>0.77049180327868805</c:v>
                </c:pt>
                <c:pt idx="36827">
                  <c:v>0.77868852459016302</c:v>
                </c:pt>
                <c:pt idx="36828">
                  <c:v>0.786885245901639</c:v>
                </c:pt>
                <c:pt idx="36829">
                  <c:v>0.79508196721311397</c:v>
                </c:pt>
                <c:pt idx="36830">
                  <c:v>0.80327868852458995</c:v>
                </c:pt>
                <c:pt idx="36831">
                  <c:v>0.81147540983606503</c:v>
                </c:pt>
                <c:pt idx="36832">
                  <c:v>0.81967213114754101</c:v>
                </c:pt>
                <c:pt idx="36833">
                  <c:v>0.82786885245901598</c:v>
                </c:pt>
                <c:pt idx="36834">
                  <c:v>0.83606557377049096</c:v>
                </c:pt>
                <c:pt idx="36835">
                  <c:v>0.84426229508196704</c:v>
                </c:pt>
                <c:pt idx="36836">
                  <c:v>0.85245901639344202</c:v>
                </c:pt>
                <c:pt idx="36837">
                  <c:v>0.86065573770491799</c:v>
                </c:pt>
                <c:pt idx="36838">
                  <c:v>0.86885245901639296</c:v>
                </c:pt>
                <c:pt idx="36839">
                  <c:v>0.87704918032786805</c:v>
                </c:pt>
                <c:pt idx="36840">
                  <c:v>0.88524590163934402</c:v>
                </c:pt>
                <c:pt idx="36841">
                  <c:v>0.893442622950819</c:v>
                </c:pt>
                <c:pt idx="36842">
                  <c:v>0.90163934426229497</c:v>
                </c:pt>
                <c:pt idx="36843">
                  <c:v>0.90983606557376995</c:v>
                </c:pt>
                <c:pt idx="36844">
                  <c:v>0.91803278688524503</c:v>
                </c:pt>
                <c:pt idx="36845">
                  <c:v>0.92622950819672101</c:v>
                </c:pt>
                <c:pt idx="36846">
                  <c:v>0.93442622950819598</c:v>
                </c:pt>
                <c:pt idx="36847">
                  <c:v>0.94262295081967196</c:v>
                </c:pt>
                <c:pt idx="36848">
                  <c:v>0.95081967213114704</c:v>
                </c:pt>
                <c:pt idx="36849">
                  <c:v>0.95901639344262202</c:v>
                </c:pt>
                <c:pt idx="36850">
                  <c:v>0.96721311475409799</c:v>
                </c:pt>
                <c:pt idx="36851">
                  <c:v>0.97540983606557297</c:v>
                </c:pt>
                <c:pt idx="36852">
                  <c:v>0.98360655737704905</c:v>
                </c:pt>
                <c:pt idx="36853">
                  <c:v>0.99180327868852403</c:v>
                </c:pt>
                <c:pt idx="36854">
                  <c:v>0</c:v>
                </c:pt>
                <c:pt idx="36855">
                  <c:v>4.7619047619047603E-2</c:v>
                </c:pt>
                <c:pt idx="36856">
                  <c:v>9.5238095238095205E-2</c:v>
                </c:pt>
                <c:pt idx="36857">
                  <c:v>0.14285714285714199</c:v>
                </c:pt>
                <c:pt idx="36858">
                  <c:v>0.19047619047618999</c:v>
                </c:pt>
                <c:pt idx="36859">
                  <c:v>0.238095238095238</c:v>
                </c:pt>
                <c:pt idx="36860">
                  <c:v>0.28571428571428498</c:v>
                </c:pt>
                <c:pt idx="36861">
                  <c:v>0.33333333333333298</c:v>
                </c:pt>
                <c:pt idx="36862">
                  <c:v>0.38095238095237999</c:v>
                </c:pt>
                <c:pt idx="36863">
                  <c:v>0.42857142857142799</c:v>
                </c:pt>
                <c:pt idx="36864">
                  <c:v>0.476190476190476</c:v>
                </c:pt>
                <c:pt idx="36865">
                  <c:v>0.52380952380952295</c:v>
                </c:pt>
                <c:pt idx="36866">
                  <c:v>0.57142857142857095</c:v>
                </c:pt>
                <c:pt idx="36867">
                  <c:v>0.61904761904761896</c:v>
                </c:pt>
                <c:pt idx="36868">
                  <c:v>0.66666666666666596</c:v>
                </c:pt>
                <c:pt idx="36869">
                  <c:v>0.71428571428571397</c:v>
                </c:pt>
                <c:pt idx="36870">
                  <c:v>0.76190476190476097</c:v>
                </c:pt>
                <c:pt idx="36871">
                  <c:v>0.80952380952380898</c:v>
                </c:pt>
                <c:pt idx="36872">
                  <c:v>0.85714285714285698</c:v>
                </c:pt>
                <c:pt idx="36873">
                  <c:v>0.90476190476190399</c:v>
                </c:pt>
                <c:pt idx="36874">
                  <c:v>0.952380952380952</c:v>
                </c:pt>
                <c:pt idx="36875">
                  <c:v>0</c:v>
                </c:pt>
                <c:pt idx="36876">
                  <c:v>8.7719298245613996E-3</c:v>
                </c:pt>
                <c:pt idx="36877">
                  <c:v>1.7543859649122799E-2</c:v>
                </c:pt>
                <c:pt idx="36878">
                  <c:v>2.6315789473684199E-2</c:v>
                </c:pt>
                <c:pt idx="36879">
                  <c:v>3.5087719298245598E-2</c:v>
                </c:pt>
                <c:pt idx="36880">
                  <c:v>4.3859649122807001E-2</c:v>
                </c:pt>
                <c:pt idx="36881">
                  <c:v>5.2631578947368397E-2</c:v>
                </c:pt>
                <c:pt idx="36882">
                  <c:v>6.14035087719298E-2</c:v>
                </c:pt>
                <c:pt idx="36883">
                  <c:v>7.0175438596491196E-2</c:v>
                </c:pt>
                <c:pt idx="36884">
                  <c:v>7.8947368421052599E-2</c:v>
                </c:pt>
                <c:pt idx="36885">
                  <c:v>8.7719298245614002E-2</c:v>
                </c:pt>
                <c:pt idx="36886">
                  <c:v>9.6491228070175405E-2</c:v>
                </c:pt>
                <c:pt idx="36887">
                  <c:v>0.105263157894736</c:v>
                </c:pt>
                <c:pt idx="36888">
                  <c:v>0.114035087719298</c:v>
                </c:pt>
                <c:pt idx="36889">
                  <c:v>0.122807017543859</c:v>
                </c:pt>
                <c:pt idx="36890">
                  <c:v>0.13157894736842099</c:v>
                </c:pt>
                <c:pt idx="36891">
                  <c:v>0.140350877192982</c:v>
                </c:pt>
                <c:pt idx="36892">
                  <c:v>0.14912280701754299</c:v>
                </c:pt>
                <c:pt idx="36893">
                  <c:v>0.157894736842105</c:v>
                </c:pt>
                <c:pt idx="36894">
                  <c:v>0.16666666666666599</c:v>
                </c:pt>
                <c:pt idx="36895">
                  <c:v>0.175438596491228</c:v>
                </c:pt>
                <c:pt idx="36896">
                  <c:v>0.18421052631578899</c:v>
                </c:pt>
                <c:pt idx="36897">
                  <c:v>0.19298245614035001</c:v>
                </c:pt>
                <c:pt idx="36898">
                  <c:v>0.20175438596491199</c:v>
                </c:pt>
                <c:pt idx="36899">
                  <c:v>0.21052631578947301</c:v>
                </c:pt>
                <c:pt idx="36900">
                  <c:v>0.21929824561403499</c:v>
                </c:pt>
                <c:pt idx="36901">
                  <c:v>0.22807017543859601</c:v>
                </c:pt>
                <c:pt idx="36902">
                  <c:v>0.23684210526315699</c:v>
                </c:pt>
                <c:pt idx="36903">
                  <c:v>0.24561403508771901</c:v>
                </c:pt>
                <c:pt idx="36904">
                  <c:v>0.25438596491227999</c:v>
                </c:pt>
                <c:pt idx="36905">
                  <c:v>0.26315789473684198</c:v>
                </c:pt>
                <c:pt idx="36906">
                  <c:v>0.27192982456140302</c:v>
                </c:pt>
                <c:pt idx="36907">
                  <c:v>0.28070175438596401</c:v>
                </c:pt>
                <c:pt idx="36908">
                  <c:v>0.28947368421052599</c:v>
                </c:pt>
                <c:pt idx="36909">
                  <c:v>0.29824561403508698</c:v>
                </c:pt>
                <c:pt idx="36910">
                  <c:v>0.30701754385964902</c:v>
                </c:pt>
                <c:pt idx="36911">
                  <c:v>0.31578947368421001</c:v>
                </c:pt>
                <c:pt idx="36912">
                  <c:v>0.324561403508771</c:v>
                </c:pt>
                <c:pt idx="36913">
                  <c:v>0.33333333333333298</c:v>
                </c:pt>
                <c:pt idx="36914">
                  <c:v>0.34210526315789402</c:v>
                </c:pt>
                <c:pt idx="36915">
                  <c:v>0.35087719298245601</c:v>
                </c:pt>
                <c:pt idx="36916">
                  <c:v>0.359649122807017</c:v>
                </c:pt>
                <c:pt idx="36917">
                  <c:v>0.36842105263157798</c:v>
                </c:pt>
                <c:pt idx="36918">
                  <c:v>0.37719298245614002</c:v>
                </c:pt>
                <c:pt idx="36919">
                  <c:v>0.38596491228070101</c:v>
                </c:pt>
                <c:pt idx="36920">
                  <c:v>0.394736842105263</c:v>
                </c:pt>
                <c:pt idx="36921">
                  <c:v>0.40350877192982398</c:v>
                </c:pt>
                <c:pt idx="36922">
                  <c:v>0.41228070175438503</c:v>
                </c:pt>
                <c:pt idx="36923">
                  <c:v>0.42105263157894701</c:v>
                </c:pt>
                <c:pt idx="36924">
                  <c:v>0.429824561403508</c:v>
                </c:pt>
                <c:pt idx="36925">
                  <c:v>0.43859649122806998</c:v>
                </c:pt>
                <c:pt idx="36926">
                  <c:v>0.44736842105263103</c:v>
                </c:pt>
                <c:pt idx="36927">
                  <c:v>0.45614035087719201</c:v>
                </c:pt>
                <c:pt idx="36928">
                  <c:v>0.464912280701754</c:v>
                </c:pt>
                <c:pt idx="36929">
                  <c:v>0.47368421052631499</c:v>
                </c:pt>
                <c:pt idx="36930">
                  <c:v>0.48245614035087703</c:v>
                </c:pt>
                <c:pt idx="36931">
                  <c:v>0.49122807017543801</c:v>
                </c:pt>
                <c:pt idx="36932">
                  <c:v>0.5</c:v>
                </c:pt>
                <c:pt idx="36933">
                  <c:v>0.50877192982456099</c:v>
                </c:pt>
                <c:pt idx="36934">
                  <c:v>0.51754385964912197</c:v>
                </c:pt>
                <c:pt idx="36935">
                  <c:v>0.52631578947368396</c:v>
                </c:pt>
                <c:pt idx="36936">
                  <c:v>0.53508771929824495</c:v>
                </c:pt>
                <c:pt idx="36937">
                  <c:v>0.54385964912280704</c:v>
                </c:pt>
                <c:pt idx="36938">
                  <c:v>0.55263157894736803</c:v>
                </c:pt>
                <c:pt idx="36939">
                  <c:v>0.56140350877192902</c:v>
                </c:pt>
                <c:pt idx="36940">
                  <c:v>0.570175438596491</c:v>
                </c:pt>
                <c:pt idx="36941">
                  <c:v>0.57894736842105199</c:v>
                </c:pt>
                <c:pt idx="36942">
                  <c:v>0.58771929824561397</c:v>
                </c:pt>
                <c:pt idx="36943">
                  <c:v>0.59649122807017496</c:v>
                </c:pt>
                <c:pt idx="36944">
                  <c:v>0.60526315789473595</c:v>
                </c:pt>
                <c:pt idx="36945">
                  <c:v>0.61403508771929804</c:v>
                </c:pt>
                <c:pt idx="36946">
                  <c:v>0.62280701754385903</c:v>
                </c:pt>
                <c:pt idx="36947">
                  <c:v>0.63157894736842102</c:v>
                </c:pt>
                <c:pt idx="36948">
                  <c:v>0.640350877192982</c:v>
                </c:pt>
                <c:pt idx="36949">
                  <c:v>0.64912280701754299</c:v>
                </c:pt>
                <c:pt idx="36950">
                  <c:v>0.65789473684210498</c:v>
                </c:pt>
                <c:pt idx="36951">
                  <c:v>0.66666666666666596</c:v>
                </c:pt>
                <c:pt idx="36952">
                  <c:v>0.67543859649122795</c:v>
                </c:pt>
                <c:pt idx="36953">
                  <c:v>0.68421052631578905</c:v>
                </c:pt>
                <c:pt idx="36954">
                  <c:v>0.69298245614035003</c:v>
                </c:pt>
                <c:pt idx="36955">
                  <c:v>0.70175438596491202</c:v>
                </c:pt>
                <c:pt idx="36956">
                  <c:v>0.71052631578947301</c:v>
                </c:pt>
                <c:pt idx="36957">
                  <c:v>0.71929824561403499</c:v>
                </c:pt>
                <c:pt idx="36958">
                  <c:v>0.72807017543859598</c:v>
                </c:pt>
                <c:pt idx="36959">
                  <c:v>0.73684210526315697</c:v>
                </c:pt>
                <c:pt idx="36960">
                  <c:v>0.74561403508771895</c:v>
                </c:pt>
                <c:pt idx="36961">
                  <c:v>0.75438596491228005</c:v>
                </c:pt>
                <c:pt idx="36962">
                  <c:v>0.76315789473684204</c:v>
                </c:pt>
                <c:pt idx="36963">
                  <c:v>0.77192982456140302</c:v>
                </c:pt>
                <c:pt idx="36964">
                  <c:v>0.78070175438596401</c:v>
                </c:pt>
                <c:pt idx="36965">
                  <c:v>0.78947368421052599</c:v>
                </c:pt>
                <c:pt idx="36966">
                  <c:v>0.79824561403508698</c:v>
                </c:pt>
                <c:pt idx="36967">
                  <c:v>0.80701754385964897</c:v>
                </c:pt>
                <c:pt idx="36968">
                  <c:v>0.81578947368420995</c:v>
                </c:pt>
                <c:pt idx="36969">
                  <c:v>0.82456140350877105</c:v>
                </c:pt>
                <c:pt idx="36970">
                  <c:v>0.83333333333333304</c:v>
                </c:pt>
                <c:pt idx="36971">
                  <c:v>0.84210526315789402</c:v>
                </c:pt>
                <c:pt idx="36972">
                  <c:v>0.85087719298245601</c:v>
                </c:pt>
                <c:pt idx="36973">
                  <c:v>0.859649122807017</c:v>
                </c:pt>
                <c:pt idx="36974">
                  <c:v>0.86842105263157898</c:v>
                </c:pt>
                <c:pt idx="36975">
                  <c:v>0.87719298245613997</c:v>
                </c:pt>
                <c:pt idx="36976">
                  <c:v>0.88596491228070096</c:v>
                </c:pt>
                <c:pt idx="36977">
                  <c:v>0.89473684210526305</c:v>
                </c:pt>
                <c:pt idx="36978">
                  <c:v>0.90350877192982404</c:v>
                </c:pt>
                <c:pt idx="36979">
                  <c:v>0.91228070175438503</c:v>
                </c:pt>
                <c:pt idx="36980">
                  <c:v>0.92105263157894701</c:v>
                </c:pt>
                <c:pt idx="36981">
                  <c:v>0.929824561403508</c:v>
                </c:pt>
                <c:pt idx="36982">
                  <c:v>0.93859649122806998</c:v>
                </c:pt>
                <c:pt idx="36983">
                  <c:v>0.94736842105263097</c:v>
                </c:pt>
                <c:pt idx="36984">
                  <c:v>0.95614035087719296</c:v>
                </c:pt>
                <c:pt idx="36985">
                  <c:v>0.96491228070175405</c:v>
                </c:pt>
                <c:pt idx="36986">
                  <c:v>0.97368421052631504</c:v>
                </c:pt>
                <c:pt idx="36987">
                  <c:v>0.98245614035087703</c:v>
                </c:pt>
                <c:pt idx="36988">
                  <c:v>0.99122807017543801</c:v>
                </c:pt>
                <c:pt idx="36989">
                  <c:v>0</c:v>
                </c:pt>
                <c:pt idx="36990">
                  <c:v>1.72413793103448E-2</c:v>
                </c:pt>
                <c:pt idx="36991">
                  <c:v>3.4482758620689599E-2</c:v>
                </c:pt>
                <c:pt idx="36992">
                  <c:v>5.1724137931034399E-2</c:v>
                </c:pt>
                <c:pt idx="36993">
                  <c:v>6.8965517241379296E-2</c:v>
                </c:pt>
                <c:pt idx="36994">
                  <c:v>8.6206896551724102E-2</c:v>
                </c:pt>
                <c:pt idx="36995">
                  <c:v>0.10344827586206801</c:v>
                </c:pt>
                <c:pt idx="36996">
                  <c:v>0.12068965517241299</c:v>
                </c:pt>
                <c:pt idx="36997">
                  <c:v>0.13793103448275801</c:v>
                </c:pt>
                <c:pt idx="36998">
                  <c:v>0.15517241379310301</c:v>
                </c:pt>
                <c:pt idx="36999">
                  <c:v>0.17241379310344801</c:v>
                </c:pt>
                <c:pt idx="37000">
                  <c:v>0.18965517241379301</c:v>
                </c:pt>
                <c:pt idx="37001">
                  <c:v>0.20689655172413701</c:v>
                </c:pt>
                <c:pt idx="37002">
                  <c:v>0.22413793103448201</c:v>
                </c:pt>
                <c:pt idx="37003">
                  <c:v>0.24137931034482701</c:v>
                </c:pt>
                <c:pt idx="37004">
                  <c:v>0.25862068965517199</c:v>
                </c:pt>
                <c:pt idx="37005">
                  <c:v>0.27586206896551702</c:v>
                </c:pt>
                <c:pt idx="37006">
                  <c:v>0.29310344827586199</c:v>
                </c:pt>
                <c:pt idx="37007">
                  <c:v>0.31034482758620602</c:v>
                </c:pt>
                <c:pt idx="37008">
                  <c:v>0.32758620689655099</c:v>
                </c:pt>
                <c:pt idx="37009">
                  <c:v>0.34482758620689602</c:v>
                </c:pt>
                <c:pt idx="37010">
                  <c:v>0.36206896551724099</c:v>
                </c:pt>
                <c:pt idx="37011">
                  <c:v>0.37931034482758602</c:v>
                </c:pt>
                <c:pt idx="37012">
                  <c:v>0.39655172413793099</c:v>
                </c:pt>
                <c:pt idx="37013">
                  <c:v>0.41379310344827502</c:v>
                </c:pt>
                <c:pt idx="37014">
                  <c:v>0.43103448275862</c:v>
                </c:pt>
                <c:pt idx="37015">
                  <c:v>0.44827586206896503</c:v>
                </c:pt>
                <c:pt idx="37016">
                  <c:v>0.46551724137931</c:v>
                </c:pt>
                <c:pt idx="37017">
                  <c:v>0.48275862068965503</c:v>
                </c:pt>
                <c:pt idx="37018">
                  <c:v>0.5</c:v>
                </c:pt>
                <c:pt idx="37019">
                  <c:v>0.51724137931034397</c:v>
                </c:pt>
                <c:pt idx="37020">
                  <c:v>0.53448275862068895</c:v>
                </c:pt>
                <c:pt idx="37021">
                  <c:v>0.55172413793103403</c:v>
                </c:pt>
                <c:pt idx="37022">
                  <c:v>0.568965517241379</c:v>
                </c:pt>
                <c:pt idx="37023">
                  <c:v>0.58620689655172398</c:v>
                </c:pt>
                <c:pt idx="37024">
                  <c:v>0.60344827586206895</c:v>
                </c:pt>
                <c:pt idx="37025">
                  <c:v>0.62068965517241304</c:v>
                </c:pt>
                <c:pt idx="37026">
                  <c:v>0.63793103448275801</c:v>
                </c:pt>
                <c:pt idx="37027">
                  <c:v>0.65517241379310298</c:v>
                </c:pt>
                <c:pt idx="37028">
                  <c:v>0.67241379310344795</c:v>
                </c:pt>
                <c:pt idx="37029">
                  <c:v>0.68965517241379304</c:v>
                </c:pt>
                <c:pt idx="37030">
                  <c:v>0.70689655172413701</c:v>
                </c:pt>
                <c:pt idx="37031">
                  <c:v>0.72413793103448199</c:v>
                </c:pt>
                <c:pt idx="37032">
                  <c:v>0.74137931034482696</c:v>
                </c:pt>
                <c:pt idx="37033">
                  <c:v>0.75862068965517204</c:v>
                </c:pt>
                <c:pt idx="37034">
                  <c:v>0.77586206896551702</c:v>
                </c:pt>
                <c:pt idx="37035">
                  <c:v>0.79310344827586199</c:v>
                </c:pt>
                <c:pt idx="37036">
                  <c:v>0.81034482758620596</c:v>
                </c:pt>
                <c:pt idx="37037">
                  <c:v>0.82758620689655105</c:v>
                </c:pt>
                <c:pt idx="37038">
                  <c:v>0.84482758620689602</c:v>
                </c:pt>
                <c:pt idx="37039">
                  <c:v>0.86206896551724099</c:v>
                </c:pt>
                <c:pt idx="37040">
                  <c:v>0.87931034482758597</c:v>
                </c:pt>
                <c:pt idx="37041">
                  <c:v>0.89655172413793105</c:v>
                </c:pt>
                <c:pt idx="37042">
                  <c:v>0.91379310344827502</c:v>
                </c:pt>
                <c:pt idx="37043">
                  <c:v>0.93103448275862</c:v>
                </c:pt>
                <c:pt idx="37044">
                  <c:v>0.94827586206896497</c:v>
                </c:pt>
                <c:pt idx="37045">
                  <c:v>0.96551724137931005</c:v>
                </c:pt>
                <c:pt idx="37046">
                  <c:v>0.98275862068965503</c:v>
                </c:pt>
                <c:pt idx="37047">
                  <c:v>0</c:v>
                </c:pt>
                <c:pt idx="37048">
                  <c:v>1.04166666666666E-2</c:v>
                </c:pt>
                <c:pt idx="37049">
                  <c:v>2.0833333333333301E-2</c:v>
                </c:pt>
                <c:pt idx="37050">
                  <c:v>3.125E-2</c:v>
                </c:pt>
                <c:pt idx="37051">
                  <c:v>4.1666666666666602E-2</c:v>
                </c:pt>
                <c:pt idx="37052">
                  <c:v>5.2083333333333301E-2</c:v>
                </c:pt>
                <c:pt idx="37053">
                  <c:v>6.25E-2</c:v>
                </c:pt>
                <c:pt idx="37054">
                  <c:v>7.2916666666666602E-2</c:v>
                </c:pt>
                <c:pt idx="37055">
                  <c:v>8.3333333333333301E-2</c:v>
                </c:pt>
                <c:pt idx="37056">
                  <c:v>9.375E-2</c:v>
                </c:pt>
                <c:pt idx="37057">
                  <c:v>0.10416666666666601</c:v>
                </c:pt>
                <c:pt idx="37058">
                  <c:v>0.114583333333333</c:v>
                </c:pt>
                <c:pt idx="37059">
                  <c:v>0.125</c:v>
                </c:pt>
                <c:pt idx="37060">
                  <c:v>0.13541666666666599</c:v>
                </c:pt>
                <c:pt idx="37061">
                  <c:v>0.14583333333333301</c:v>
                </c:pt>
                <c:pt idx="37062">
                  <c:v>0.15625</c:v>
                </c:pt>
                <c:pt idx="37063">
                  <c:v>0.16666666666666599</c:v>
                </c:pt>
                <c:pt idx="37064">
                  <c:v>0.17708333333333301</c:v>
                </c:pt>
                <c:pt idx="37065">
                  <c:v>0.1875</c:v>
                </c:pt>
                <c:pt idx="37066">
                  <c:v>0.19791666666666599</c:v>
                </c:pt>
                <c:pt idx="37067">
                  <c:v>0.20833333333333301</c:v>
                </c:pt>
                <c:pt idx="37068">
                  <c:v>0.21875</c:v>
                </c:pt>
                <c:pt idx="37069">
                  <c:v>0.22916666666666599</c:v>
                </c:pt>
                <c:pt idx="37070">
                  <c:v>0.23958333333333301</c:v>
                </c:pt>
                <c:pt idx="37071">
                  <c:v>0.25</c:v>
                </c:pt>
                <c:pt idx="37072">
                  <c:v>0.26041666666666602</c:v>
                </c:pt>
                <c:pt idx="37073">
                  <c:v>0.27083333333333298</c:v>
                </c:pt>
                <c:pt idx="37074">
                  <c:v>0.28125</c:v>
                </c:pt>
                <c:pt idx="37075">
                  <c:v>0.29166666666666602</c:v>
                </c:pt>
                <c:pt idx="37076">
                  <c:v>0.30208333333333298</c:v>
                </c:pt>
                <c:pt idx="37077">
                  <c:v>0.3125</c:v>
                </c:pt>
                <c:pt idx="37078">
                  <c:v>0.32291666666666602</c:v>
                </c:pt>
                <c:pt idx="37079">
                  <c:v>0.33333333333333298</c:v>
                </c:pt>
                <c:pt idx="37080">
                  <c:v>0.34375</c:v>
                </c:pt>
                <c:pt idx="37081">
                  <c:v>0.35416666666666602</c:v>
                </c:pt>
                <c:pt idx="37082">
                  <c:v>0.36458333333333298</c:v>
                </c:pt>
                <c:pt idx="37083">
                  <c:v>0.375</c:v>
                </c:pt>
                <c:pt idx="37084">
                  <c:v>0.38541666666666602</c:v>
                </c:pt>
                <c:pt idx="37085">
                  <c:v>0.39583333333333298</c:v>
                </c:pt>
                <c:pt idx="37086">
                  <c:v>0.40625</c:v>
                </c:pt>
                <c:pt idx="37087">
                  <c:v>0.41666666666666602</c:v>
                </c:pt>
                <c:pt idx="37088">
                  <c:v>0.42708333333333298</c:v>
                </c:pt>
                <c:pt idx="37089">
                  <c:v>0.4375</c:v>
                </c:pt>
                <c:pt idx="37090">
                  <c:v>0.44791666666666602</c:v>
                </c:pt>
                <c:pt idx="37091">
                  <c:v>0.45833333333333298</c:v>
                </c:pt>
                <c:pt idx="37092">
                  <c:v>0.46875</c:v>
                </c:pt>
                <c:pt idx="37093">
                  <c:v>0.47916666666666602</c:v>
                </c:pt>
                <c:pt idx="37094">
                  <c:v>0.48958333333333298</c:v>
                </c:pt>
                <c:pt idx="37095">
                  <c:v>0.5</c:v>
                </c:pt>
                <c:pt idx="37096">
                  <c:v>0.51041666666666596</c:v>
                </c:pt>
                <c:pt idx="37097">
                  <c:v>0.52083333333333304</c:v>
                </c:pt>
                <c:pt idx="37098">
                  <c:v>0.53125</c:v>
                </c:pt>
                <c:pt idx="37099">
                  <c:v>0.54166666666666596</c:v>
                </c:pt>
                <c:pt idx="37100">
                  <c:v>0.55208333333333304</c:v>
                </c:pt>
                <c:pt idx="37101">
                  <c:v>0.5625</c:v>
                </c:pt>
                <c:pt idx="37102">
                  <c:v>0.57291666666666596</c:v>
                </c:pt>
                <c:pt idx="37103">
                  <c:v>0.58333333333333304</c:v>
                </c:pt>
                <c:pt idx="37104">
                  <c:v>0.59375</c:v>
                </c:pt>
                <c:pt idx="37105">
                  <c:v>0.60416666666666596</c:v>
                </c:pt>
                <c:pt idx="37106">
                  <c:v>0.61458333333333304</c:v>
                </c:pt>
                <c:pt idx="37107">
                  <c:v>0.625</c:v>
                </c:pt>
                <c:pt idx="37108">
                  <c:v>0.63541666666666596</c:v>
                </c:pt>
                <c:pt idx="37109">
                  <c:v>0.64583333333333304</c:v>
                </c:pt>
                <c:pt idx="37110">
                  <c:v>0.65625</c:v>
                </c:pt>
                <c:pt idx="37111">
                  <c:v>0.66666666666666596</c:v>
                </c:pt>
                <c:pt idx="37112">
                  <c:v>0.67708333333333304</c:v>
                </c:pt>
                <c:pt idx="37113">
                  <c:v>0.6875</c:v>
                </c:pt>
                <c:pt idx="37114">
                  <c:v>0.69791666666666596</c:v>
                </c:pt>
                <c:pt idx="37115">
                  <c:v>0.70833333333333304</c:v>
                </c:pt>
                <c:pt idx="37116">
                  <c:v>0.71875</c:v>
                </c:pt>
                <c:pt idx="37117">
                  <c:v>0.72916666666666596</c:v>
                </c:pt>
                <c:pt idx="37118">
                  <c:v>0.73958333333333304</c:v>
                </c:pt>
                <c:pt idx="37119">
                  <c:v>0.75</c:v>
                </c:pt>
                <c:pt idx="37120">
                  <c:v>0.76041666666666596</c:v>
                </c:pt>
                <c:pt idx="37121">
                  <c:v>0.77083333333333304</c:v>
                </c:pt>
                <c:pt idx="37122">
                  <c:v>0.78125</c:v>
                </c:pt>
                <c:pt idx="37123">
                  <c:v>0.79166666666666596</c:v>
                </c:pt>
                <c:pt idx="37124">
                  <c:v>0.80208333333333304</c:v>
                </c:pt>
                <c:pt idx="37125">
                  <c:v>0.8125</c:v>
                </c:pt>
                <c:pt idx="37126">
                  <c:v>0.82291666666666596</c:v>
                </c:pt>
                <c:pt idx="37127">
                  <c:v>0.83333333333333304</c:v>
                </c:pt>
                <c:pt idx="37128">
                  <c:v>0.84375</c:v>
                </c:pt>
                <c:pt idx="37129">
                  <c:v>0.85416666666666596</c:v>
                </c:pt>
                <c:pt idx="37130">
                  <c:v>0.86458333333333304</c:v>
                </c:pt>
                <c:pt idx="37131">
                  <c:v>0.875</c:v>
                </c:pt>
                <c:pt idx="37132">
                  <c:v>0.88541666666666596</c:v>
                </c:pt>
                <c:pt idx="37133">
                  <c:v>0.89583333333333304</c:v>
                </c:pt>
                <c:pt idx="37134">
                  <c:v>0.90625</c:v>
                </c:pt>
                <c:pt idx="37135">
                  <c:v>0.91666666666666596</c:v>
                </c:pt>
                <c:pt idx="37136">
                  <c:v>0.92708333333333304</c:v>
                </c:pt>
                <c:pt idx="37137">
                  <c:v>0.9375</c:v>
                </c:pt>
                <c:pt idx="37138">
                  <c:v>0.94791666666666596</c:v>
                </c:pt>
                <c:pt idx="37139">
                  <c:v>0.95833333333333304</c:v>
                </c:pt>
                <c:pt idx="37140">
                  <c:v>0.96875</c:v>
                </c:pt>
                <c:pt idx="37141">
                  <c:v>0.97916666666666596</c:v>
                </c:pt>
                <c:pt idx="37142">
                  <c:v>0.98958333333333304</c:v>
                </c:pt>
                <c:pt idx="37143">
                  <c:v>0</c:v>
                </c:pt>
                <c:pt idx="37144">
                  <c:v>2.6315789473684199E-2</c:v>
                </c:pt>
                <c:pt idx="37145">
                  <c:v>5.2631578947368397E-2</c:v>
                </c:pt>
                <c:pt idx="37146">
                  <c:v>7.8947368421052599E-2</c:v>
                </c:pt>
                <c:pt idx="37147">
                  <c:v>0.105263157894736</c:v>
                </c:pt>
                <c:pt idx="37148">
                  <c:v>0.13157894736842099</c:v>
                </c:pt>
                <c:pt idx="37149">
                  <c:v>0.157894736842105</c:v>
                </c:pt>
                <c:pt idx="37150">
                  <c:v>0.18421052631578899</c:v>
                </c:pt>
                <c:pt idx="37151">
                  <c:v>0.21052631578947301</c:v>
                </c:pt>
                <c:pt idx="37152">
                  <c:v>0.23684210526315699</c:v>
                </c:pt>
                <c:pt idx="37153">
                  <c:v>0.26315789473684198</c:v>
                </c:pt>
                <c:pt idx="37154">
                  <c:v>0.28947368421052599</c:v>
                </c:pt>
                <c:pt idx="37155">
                  <c:v>0.31578947368421001</c:v>
                </c:pt>
                <c:pt idx="37156">
                  <c:v>0.34210526315789402</c:v>
                </c:pt>
                <c:pt idx="37157">
                  <c:v>0.36842105263157798</c:v>
                </c:pt>
                <c:pt idx="37158">
                  <c:v>0.394736842105263</c:v>
                </c:pt>
                <c:pt idx="37159">
                  <c:v>0.42105263157894701</c:v>
                </c:pt>
                <c:pt idx="37160">
                  <c:v>0.44736842105263103</c:v>
                </c:pt>
                <c:pt idx="37161">
                  <c:v>0.47368421052631499</c:v>
                </c:pt>
                <c:pt idx="37162">
                  <c:v>0.5</c:v>
                </c:pt>
                <c:pt idx="37163">
                  <c:v>0.52631578947368396</c:v>
                </c:pt>
                <c:pt idx="37164">
                  <c:v>0.55263157894736803</c:v>
                </c:pt>
                <c:pt idx="37165">
                  <c:v>0.57894736842105199</c:v>
                </c:pt>
                <c:pt idx="37166">
                  <c:v>0.60526315789473595</c:v>
                </c:pt>
                <c:pt idx="37167">
                  <c:v>0.63157894736842102</c:v>
                </c:pt>
                <c:pt idx="37168">
                  <c:v>0.65789473684210498</c:v>
                </c:pt>
                <c:pt idx="37169">
                  <c:v>0.68421052631578905</c:v>
                </c:pt>
                <c:pt idx="37170">
                  <c:v>0.71052631578947301</c:v>
                </c:pt>
                <c:pt idx="37171">
                  <c:v>0.73684210526315697</c:v>
                </c:pt>
                <c:pt idx="37172">
                  <c:v>0.76315789473684204</c:v>
                </c:pt>
                <c:pt idx="37173">
                  <c:v>0.78947368421052599</c:v>
                </c:pt>
                <c:pt idx="37174">
                  <c:v>0.81578947368420995</c:v>
                </c:pt>
                <c:pt idx="37175">
                  <c:v>0.84210526315789402</c:v>
                </c:pt>
                <c:pt idx="37176">
                  <c:v>0.86842105263157898</c:v>
                </c:pt>
                <c:pt idx="37177">
                  <c:v>0.89473684210526305</c:v>
                </c:pt>
                <c:pt idx="37178">
                  <c:v>0.92105263157894701</c:v>
                </c:pt>
                <c:pt idx="37179">
                  <c:v>0.94736842105263097</c:v>
                </c:pt>
                <c:pt idx="37180">
                  <c:v>0.97368421052631504</c:v>
                </c:pt>
                <c:pt idx="37181">
                  <c:v>0</c:v>
                </c:pt>
                <c:pt idx="37182">
                  <c:v>1.1764705882352899E-2</c:v>
                </c:pt>
                <c:pt idx="37183">
                  <c:v>2.3529411764705799E-2</c:v>
                </c:pt>
                <c:pt idx="37184">
                  <c:v>3.5294117647058802E-2</c:v>
                </c:pt>
                <c:pt idx="37185">
                  <c:v>4.7058823529411702E-2</c:v>
                </c:pt>
                <c:pt idx="37186">
                  <c:v>5.8823529411764698E-2</c:v>
                </c:pt>
                <c:pt idx="37187">
                  <c:v>7.0588235294117604E-2</c:v>
                </c:pt>
                <c:pt idx="37188">
                  <c:v>8.2352941176470504E-2</c:v>
                </c:pt>
                <c:pt idx="37189">
                  <c:v>9.41176470588235E-2</c:v>
                </c:pt>
                <c:pt idx="37190">
                  <c:v>0.105882352941176</c:v>
                </c:pt>
                <c:pt idx="37191">
                  <c:v>0.11764705882352899</c:v>
                </c:pt>
                <c:pt idx="37192">
                  <c:v>0.129411764705882</c:v>
                </c:pt>
                <c:pt idx="37193">
                  <c:v>0.14117647058823499</c:v>
                </c:pt>
                <c:pt idx="37194">
                  <c:v>0.152941176470588</c:v>
                </c:pt>
                <c:pt idx="37195">
                  <c:v>0.16470588235294101</c:v>
                </c:pt>
                <c:pt idx="37196">
                  <c:v>0.17647058823529399</c:v>
                </c:pt>
                <c:pt idx="37197">
                  <c:v>0.188235294117647</c:v>
                </c:pt>
                <c:pt idx="37198">
                  <c:v>0.2</c:v>
                </c:pt>
                <c:pt idx="37199">
                  <c:v>0.21176470588235199</c:v>
                </c:pt>
                <c:pt idx="37200">
                  <c:v>0.223529411764705</c:v>
                </c:pt>
                <c:pt idx="37201">
                  <c:v>0.23529411764705799</c:v>
                </c:pt>
                <c:pt idx="37202">
                  <c:v>0.247058823529411</c:v>
                </c:pt>
                <c:pt idx="37203">
                  <c:v>0.25882352941176401</c:v>
                </c:pt>
                <c:pt idx="37204">
                  <c:v>0.27058823529411702</c:v>
                </c:pt>
                <c:pt idx="37205">
                  <c:v>0.28235294117646997</c:v>
                </c:pt>
                <c:pt idx="37206">
                  <c:v>0.29411764705882298</c:v>
                </c:pt>
                <c:pt idx="37207">
                  <c:v>0.30588235294117599</c:v>
                </c:pt>
                <c:pt idx="37208">
                  <c:v>0.317647058823529</c:v>
                </c:pt>
                <c:pt idx="37209">
                  <c:v>0.32941176470588202</c:v>
                </c:pt>
                <c:pt idx="37210">
                  <c:v>0.34117647058823503</c:v>
                </c:pt>
                <c:pt idx="37211">
                  <c:v>0.35294117647058798</c:v>
                </c:pt>
                <c:pt idx="37212">
                  <c:v>0.36470588235294099</c:v>
                </c:pt>
                <c:pt idx="37213">
                  <c:v>0.376470588235294</c:v>
                </c:pt>
                <c:pt idx="37214">
                  <c:v>0.38823529411764701</c:v>
                </c:pt>
                <c:pt idx="37215">
                  <c:v>0.4</c:v>
                </c:pt>
                <c:pt idx="37216">
                  <c:v>0.41176470588235198</c:v>
                </c:pt>
                <c:pt idx="37217">
                  <c:v>0.42352941176470499</c:v>
                </c:pt>
                <c:pt idx="37218">
                  <c:v>0.435294117647058</c:v>
                </c:pt>
                <c:pt idx="37219">
                  <c:v>0.44705882352941101</c:v>
                </c:pt>
                <c:pt idx="37220">
                  <c:v>0.45882352941176402</c:v>
                </c:pt>
                <c:pt idx="37221">
                  <c:v>0.47058823529411697</c:v>
                </c:pt>
                <c:pt idx="37222">
                  <c:v>0.48235294117646998</c:v>
                </c:pt>
                <c:pt idx="37223">
                  <c:v>0.494117647058823</c:v>
                </c:pt>
                <c:pt idx="37224">
                  <c:v>0.50588235294117601</c:v>
                </c:pt>
                <c:pt idx="37225">
                  <c:v>0.51764705882352902</c:v>
                </c:pt>
                <c:pt idx="37226">
                  <c:v>0.52941176470588203</c:v>
                </c:pt>
                <c:pt idx="37227">
                  <c:v>0.54117647058823504</c:v>
                </c:pt>
                <c:pt idx="37228">
                  <c:v>0.55294117647058805</c:v>
                </c:pt>
                <c:pt idx="37229">
                  <c:v>0.56470588235294095</c:v>
                </c:pt>
                <c:pt idx="37230">
                  <c:v>0.57647058823529396</c:v>
                </c:pt>
                <c:pt idx="37231">
                  <c:v>0.58823529411764697</c:v>
                </c:pt>
                <c:pt idx="37232">
                  <c:v>0.6</c:v>
                </c:pt>
                <c:pt idx="37233">
                  <c:v>0.61176470588235299</c:v>
                </c:pt>
                <c:pt idx="37234">
                  <c:v>0.623529411764705</c:v>
                </c:pt>
                <c:pt idx="37235">
                  <c:v>0.63529411764705801</c:v>
                </c:pt>
                <c:pt idx="37236">
                  <c:v>0.64705882352941102</c:v>
                </c:pt>
                <c:pt idx="37237">
                  <c:v>0.65882352941176403</c:v>
                </c:pt>
                <c:pt idx="37238">
                  <c:v>0.67058823529411704</c:v>
                </c:pt>
                <c:pt idx="37239">
                  <c:v>0.68235294117647005</c:v>
                </c:pt>
                <c:pt idx="37240">
                  <c:v>0.69411764705882295</c:v>
                </c:pt>
                <c:pt idx="37241">
                  <c:v>0.70588235294117596</c:v>
                </c:pt>
                <c:pt idx="37242">
                  <c:v>0.71764705882352897</c:v>
                </c:pt>
                <c:pt idx="37243">
                  <c:v>0.72941176470588198</c:v>
                </c:pt>
                <c:pt idx="37244">
                  <c:v>0.74117647058823499</c:v>
                </c:pt>
                <c:pt idx="37245">
                  <c:v>0.752941176470588</c:v>
                </c:pt>
                <c:pt idx="37246">
                  <c:v>0.76470588235294101</c:v>
                </c:pt>
                <c:pt idx="37247">
                  <c:v>0.77647058823529402</c:v>
                </c:pt>
                <c:pt idx="37248">
                  <c:v>0.78823529411764703</c:v>
                </c:pt>
                <c:pt idx="37249">
                  <c:v>0.8</c:v>
                </c:pt>
                <c:pt idx="37250">
                  <c:v>0.81176470588235194</c:v>
                </c:pt>
                <c:pt idx="37251">
                  <c:v>0.82352941176470495</c:v>
                </c:pt>
                <c:pt idx="37252">
                  <c:v>0.83529411764705797</c:v>
                </c:pt>
                <c:pt idx="37253">
                  <c:v>0.84705882352941098</c:v>
                </c:pt>
                <c:pt idx="37254">
                  <c:v>0.85882352941176399</c:v>
                </c:pt>
                <c:pt idx="37255">
                  <c:v>0.870588235294117</c:v>
                </c:pt>
                <c:pt idx="37256">
                  <c:v>0.88235294117647001</c:v>
                </c:pt>
                <c:pt idx="37257">
                  <c:v>0.89411764705882302</c:v>
                </c:pt>
                <c:pt idx="37258">
                  <c:v>0.90588235294117603</c:v>
                </c:pt>
                <c:pt idx="37259">
                  <c:v>0.91764705882352904</c:v>
                </c:pt>
                <c:pt idx="37260">
                  <c:v>0.92941176470588205</c:v>
                </c:pt>
                <c:pt idx="37261">
                  <c:v>0.94117647058823495</c:v>
                </c:pt>
                <c:pt idx="37262">
                  <c:v>0.95294117647058796</c:v>
                </c:pt>
                <c:pt idx="37263">
                  <c:v>0.96470588235294097</c:v>
                </c:pt>
                <c:pt idx="37264">
                  <c:v>0.97647058823529398</c:v>
                </c:pt>
                <c:pt idx="37265">
                  <c:v>0.98823529411764699</c:v>
                </c:pt>
                <c:pt idx="37266">
                  <c:v>0</c:v>
                </c:pt>
                <c:pt idx="37267">
                  <c:v>0.125</c:v>
                </c:pt>
                <c:pt idx="37268">
                  <c:v>0.25</c:v>
                </c:pt>
                <c:pt idx="37269">
                  <c:v>0.375</c:v>
                </c:pt>
                <c:pt idx="37270">
                  <c:v>0.5</c:v>
                </c:pt>
                <c:pt idx="37271">
                  <c:v>0.625</c:v>
                </c:pt>
                <c:pt idx="37272">
                  <c:v>0.75</c:v>
                </c:pt>
                <c:pt idx="37273">
                  <c:v>0.875</c:v>
                </c:pt>
                <c:pt idx="37274">
                  <c:v>0</c:v>
                </c:pt>
                <c:pt idx="37275">
                  <c:v>1.1111111111111099E-2</c:v>
                </c:pt>
                <c:pt idx="37276">
                  <c:v>2.2222222222222199E-2</c:v>
                </c:pt>
                <c:pt idx="37277">
                  <c:v>3.3333333333333298E-2</c:v>
                </c:pt>
                <c:pt idx="37278">
                  <c:v>4.4444444444444398E-2</c:v>
                </c:pt>
                <c:pt idx="37279">
                  <c:v>5.5555555555555497E-2</c:v>
                </c:pt>
                <c:pt idx="37280">
                  <c:v>6.6666666666666596E-2</c:v>
                </c:pt>
                <c:pt idx="37281">
                  <c:v>7.7777777777777696E-2</c:v>
                </c:pt>
                <c:pt idx="37282">
                  <c:v>8.8888888888888795E-2</c:v>
                </c:pt>
                <c:pt idx="37283">
                  <c:v>0.1</c:v>
                </c:pt>
                <c:pt idx="37284">
                  <c:v>0.11111111111111099</c:v>
                </c:pt>
                <c:pt idx="37285">
                  <c:v>0.122222222222222</c:v>
                </c:pt>
                <c:pt idx="37286">
                  <c:v>0.133333333333333</c:v>
                </c:pt>
                <c:pt idx="37287">
                  <c:v>0.14444444444444399</c:v>
                </c:pt>
                <c:pt idx="37288">
                  <c:v>0.155555555555555</c:v>
                </c:pt>
                <c:pt idx="37289">
                  <c:v>0.16666666666666599</c:v>
                </c:pt>
                <c:pt idx="37290">
                  <c:v>0.17777777777777701</c:v>
                </c:pt>
                <c:pt idx="37291">
                  <c:v>0.188888888888888</c:v>
                </c:pt>
                <c:pt idx="37292">
                  <c:v>0.2</c:v>
                </c:pt>
                <c:pt idx="37293">
                  <c:v>0.211111111111111</c:v>
                </c:pt>
                <c:pt idx="37294">
                  <c:v>0.22222222222222199</c:v>
                </c:pt>
                <c:pt idx="37295">
                  <c:v>0.233333333333333</c:v>
                </c:pt>
                <c:pt idx="37296">
                  <c:v>0.24444444444444399</c:v>
                </c:pt>
                <c:pt idx="37297">
                  <c:v>0.25555555555555498</c:v>
                </c:pt>
                <c:pt idx="37298">
                  <c:v>0.266666666666666</c:v>
                </c:pt>
                <c:pt idx="37299">
                  <c:v>0.27777777777777701</c:v>
                </c:pt>
                <c:pt idx="37300">
                  <c:v>0.28888888888888797</c:v>
                </c:pt>
                <c:pt idx="37301">
                  <c:v>0.3</c:v>
                </c:pt>
                <c:pt idx="37302">
                  <c:v>0.31111111111111101</c:v>
                </c:pt>
                <c:pt idx="37303">
                  <c:v>0.32222222222222202</c:v>
                </c:pt>
                <c:pt idx="37304">
                  <c:v>0.33333333333333298</c:v>
                </c:pt>
                <c:pt idx="37305">
                  <c:v>0.344444444444444</c:v>
                </c:pt>
                <c:pt idx="37306">
                  <c:v>0.35555555555555501</c:v>
                </c:pt>
                <c:pt idx="37307">
                  <c:v>0.36666666666666597</c:v>
                </c:pt>
                <c:pt idx="37308">
                  <c:v>0.37777777777777699</c:v>
                </c:pt>
                <c:pt idx="37309">
                  <c:v>0.38888888888888801</c:v>
                </c:pt>
                <c:pt idx="37310">
                  <c:v>0.4</c:v>
                </c:pt>
                <c:pt idx="37311">
                  <c:v>0.41111111111111098</c:v>
                </c:pt>
                <c:pt idx="37312">
                  <c:v>0.422222222222222</c:v>
                </c:pt>
                <c:pt idx="37313">
                  <c:v>0.43333333333333302</c:v>
                </c:pt>
                <c:pt idx="37314">
                  <c:v>0.44444444444444398</c:v>
                </c:pt>
                <c:pt idx="37315">
                  <c:v>0.45555555555555499</c:v>
                </c:pt>
                <c:pt idx="37316">
                  <c:v>0.46666666666666601</c:v>
                </c:pt>
                <c:pt idx="37317">
                  <c:v>0.47777777777777702</c:v>
                </c:pt>
                <c:pt idx="37318">
                  <c:v>0.48888888888888798</c:v>
                </c:pt>
                <c:pt idx="37319">
                  <c:v>0.5</c:v>
                </c:pt>
                <c:pt idx="37320">
                  <c:v>0.51111111111111096</c:v>
                </c:pt>
                <c:pt idx="37321">
                  <c:v>0.52222222222222203</c:v>
                </c:pt>
                <c:pt idx="37322">
                  <c:v>0.53333333333333299</c:v>
                </c:pt>
                <c:pt idx="37323">
                  <c:v>0.54444444444444395</c:v>
                </c:pt>
                <c:pt idx="37324">
                  <c:v>0.55555555555555503</c:v>
                </c:pt>
                <c:pt idx="37325">
                  <c:v>0.56666666666666599</c:v>
                </c:pt>
                <c:pt idx="37326">
                  <c:v>0.57777777777777695</c:v>
                </c:pt>
                <c:pt idx="37327">
                  <c:v>0.58888888888888802</c:v>
                </c:pt>
                <c:pt idx="37328">
                  <c:v>0.6</c:v>
                </c:pt>
                <c:pt idx="37329">
                  <c:v>0.61111111111111105</c:v>
                </c:pt>
                <c:pt idx="37330">
                  <c:v>0.62222222222222201</c:v>
                </c:pt>
                <c:pt idx="37331">
                  <c:v>0.63333333333333297</c:v>
                </c:pt>
                <c:pt idx="37332">
                  <c:v>0.64444444444444404</c:v>
                </c:pt>
                <c:pt idx="37333">
                  <c:v>0.655555555555555</c:v>
                </c:pt>
                <c:pt idx="37334">
                  <c:v>0.66666666666666596</c:v>
                </c:pt>
                <c:pt idx="37335">
                  <c:v>0.67777777777777704</c:v>
                </c:pt>
                <c:pt idx="37336">
                  <c:v>0.688888888888888</c:v>
                </c:pt>
                <c:pt idx="37337">
                  <c:v>0.7</c:v>
                </c:pt>
                <c:pt idx="37338">
                  <c:v>0.71111111111111103</c:v>
                </c:pt>
                <c:pt idx="37339">
                  <c:v>0.72222222222222199</c:v>
                </c:pt>
                <c:pt idx="37340">
                  <c:v>0.73333333333333295</c:v>
                </c:pt>
                <c:pt idx="37341">
                  <c:v>0.74444444444444402</c:v>
                </c:pt>
                <c:pt idx="37342">
                  <c:v>0.75555555555555498</c:v>
                </c:pt>
                <c:pt idx="37343">
                  <c:v>0.76666666666666605</c:v>
                </c:pt>
                <c:pt idx="37344">
                  <c:v>0.77777777777777701</c:v>
                </c:pt>
                <c:pt idx="37345">
                  <c:v>0.78888888888888797</c:v>
                </c:pt>
                <c:pt idx="37346">
                  <c:v>0.8</c:v>
                </c:pt>
                <c:pt idx="37347">
                  <c:v>0.81111111111111101</c:v>
                </c:pt>
                <c:pt idx="37348">
                  <c:v>0.82222222222222197</c:v>
                </c:pt>
                <c:pt idx="37349">
                  <c:v>0.83333333333333304</c:v>
                </c:pt>
                <c:pt idx="37350">
                  <c:v>0.844444444444444</c:v>
                </c:pt>
                <c:pt idx="37351">
                  <c:v>0.85555555555555496</c:v>
                </c:pt>
                <c:pt idx="37352">
                  <c:v>0.86666666666666603</c:v>
                </c:pt>
                <c:pt idx="37353">
                  <c:v>0.87777777777777699</c:v>
                </c:pt>
                <c:pt idx="37354">
                  <c:v>0.88888888888888795</c:v>
                </c:pt>
                <c:pt idx="37355">
                  <c:v>0.9</c:v>
                </c:pt>
                <c:pt idx="37356">
                  <c:v>0.91111111111111098</c:v>
                </c:pt>
                <c:pt idx="37357">
                  <c:v>0.92222222222222205</c:v>
                </c:pt>
                <c:pt idx="37358">
                  <c:v>0.93333333333333302</c:v>
                </c:pt>
                <c:pt idx="37359">
                  <c:v>0.94444444444444398</c:v>
                </c:pt>
                <c:pt idx="37360">
                  <c:v>0.95555555555555505</c:v>
                </c:pt>
                <c:pt idx="37361">
                  <c:v>0.96666666666666601</c:v>
                </c:pt>
                <c:pt idx="37362">
                  <c:v>0.97777777777777697</c:v>
                </c:pt>
                <c:pt idx="37363">
                  <c:v>0.98888888888888804</c:v>
                </c:pt>
                <c:pt idx="37364">
                  <c:v>0</c:v>
                </c:pt>
                <c:pt idx="37365">
                  <c:v>2.27272727272727E-2</c:v>
                </c:pt>
                <c:pt idx="37366">
                  <c:v>4.54545454545454E-2</c:v>
                </c:pt>
                <c:pt idx="37367">
                  <c:v>6.8181818181818094E-2</c:v>
                </c:pt>
                <c:pt idx="37368">
                  <c:v>9.0909090909090898E-2</c:v>
                </c:pt>
                <c:pt idx="37369">
                  <c:v>0.11363636363636299</c:v>
                </c:pt>
                <c:pt idx="37370">
                  <c:v>0.13636363636363599</c:v>
                </c:pt>
                <c:pt idx="37371">
                  <c:v>0.15909090909090901</c:v>
                </c:pt>
                <c:pt idx="37372">
                  <c:v>0.18181818181818099</c:v>
                </c:pt>
                <c:pt idx="37373">
                  <c:v>0.204545454545454</c:v>
                </c:pt>
                <c:pt idx="37374">
                  <c:v>0.22727272727272699</c:v>
                </c:pt>
                <c:pt idx="37375">
                  <c:v>0.25</c:v>
                </c:pt>
                <c:pt idx="37376">
                  <c:v>0.27272727272727199</c:v>
                </c:pt>
                <c:pt idx="37377">
                  <c:v>0.29545454545454503</c:v>
                </c:pt>
                <c:pt idx="37378">
                  <c:v>0.31818181818181801</c:v>
                </c:pt>
                <c:pt idx="37379">
                  <c:v>0.34090909090909</c:v>
                </c:pt>
                <c:pt idx="37380">
                  <c:v>0.36363636363636298</c:v>
                </c:pt>
                <c:pt idx="37381">
                  <c:v>0.38636363636363602</c:v>
                </c:pt>
                <c:pt idx="37382">
                  <c:v>0.40909090909090901</c:v>
                </c:pt>
                <c:pt idx="37383">
                  <c:v>0.43181818181818099</c:v>
                </c:pt>
                <c:pt idx="37384">
                  <c:v>0.45454545454545398</c:v>
                </c:pt>
                <c:pt idx="37385">
                  <c:v>0.47727272727272702</c:v>
                </c:pt>
                <c:pt idx="37386">
                  <c:v>0.5</c:v>
                </c:pt>
                <c:pt idx="37387">
                  <c:v>0.52272727272727204</c:v>
                </c:pt>
                <c:pt idx="37388">
                  <c:v>0.54545454545454497</c:v>
                </c:pt>
                <c:pt idx="37389">
                  <c:v>0.56818181818181801</c:v>
                </c:pt>
                <c:pt idx="37390">
                  <c:v>0.59090909090909005</c:v>
                </c:pt>
                <c:pt idx="37391">
                  <c:v>0.61363636363636298</c:v>
                </c:pt>
                <c:pt idx="37392">
                  <c:v>0.63636363636363602</c:v>
                </c:pt>
                <c:pt idx="37393">
                  <c:v>0.65909090909090895</c:v>
                </c:pt>
                <c:pt idx="37394">
                  <c:v>0.68181818181818099</c:v>
                </c:pt>
                <c:pt idx="37395">
                  <c:v>0.70454545454545403</c:v>
                </c:pt>
                <c:pt idx="37396">
                  <c:v>0.72727272727272696</c:v>
                </c:pt>
                <c:pt idx="37397">
                  <c:v>0.75</c:v>
                </c:pt>
                <c:pt idx="37398">
                  <c:v>0.77272727272727204</c:v>
                </c:pt>
                <c:pt idx="37399">
                  <c:v>0.79545454545454497</c:v>
                </c:pt>
                <c:pt idx="37400">
                  <c:v>0.81818181818181801</c:v>
                </c:pt>
                <c:pt idx="37401">
                  <c:v>0.84090909090909005</c:v>
                </c:pt>
                <c:pt idx="37402">
                  <c:v>0.86363636363636298</c:v>
                </c:pt>
                <c:pt idx="37403">
                  <c:v>0.88636363636363602</c:v>
                </c:pt>
                <c:pt idx="37404">
                  <c:v>0.90909090909090895</c:v>
                </c:pt>
                <c:pt idx="37405">
                  <c:v>0.93181818181818099</c:v>
                </c:pt>
                <c:pt idx="37406">
                  <c:v>0.95454545454545403</c:v>
                </c:pt>
                <c:pt idx="37407">
                  <c:v>0.97727272727272696</c:v>
                </c:pt>
                <c:pt idx="37408">
                  <c:v>0</c:v>
                </c:pt>
                <c:pt idx="37409">
                  <c:v>6.8493150684931503E-3</c:v>
                </c:pt>
                <c:pt idx="37410">
                  <c:v>1.3698630136986301E-2</c:v>
                </c:pt>
                <c:pt idx="37411">
                  <c:v>2.0547945205479399E-2</c:v>
                </c:pt>
                <c:pt idx="37412">
                  <c:v>2.7397260273972601E-2</c:v>
                </c:pt>
                <c:pt idx="37413">
                  <c:v>3.4246575342465703E-2</c:v>
                </c:pt>
                <c:pt idx="37414">
                  <c:v>4.1095890410958902E-2</c:v>
                </c:pt>
                <c:pt idx="37415">
                  <c:v>4.7945205479451997E-2</c:v>
                </c:pt>
                <c:pt idx="37416">
                  <c:v>5.4794520547945202E-2</c:v>
                </c:pt>
                <c:pt idx="37417">
                  <c:v>6.1643835616438297E-2</c:v>
                </c:pt>
                <c:pt idx="37418">
                  <c:v>6.8493150684931503E-2</c:v>
                </c:pt>
                <c:pt idx="37419">
                  <c:v>7.5342465753424598E-2</c:v>
                </c:pt>
                <c:pt idx="37420">
                  <c:v>8.2191780821917804E-2</c:v>
                </c:pt>
                <c:pt idx="37421">
                  <c:v>8.9041095890410898E-2</c:v>
                </c:pt>
                <c:pt idx="37422">
                  <c:v>9.5890410958904104E-2</c:v>
                </c:pt>
                <c:pt idx="37423">
                  <c:v>0.102739726027397</c:v>
                </c:pt>
                <c:pt idx="37424">
                  <c:v>0.10958904109589</c:v>
                </c:pt>
                <c:pt idx="37425">
                  <c:v>0.116438356164383</c:v>
                </c:pt>
                <c:pt idx="37426">
                  <c:v>0.123287671232876</c:v>
                </c:pt>
                <c:pt idx="37427">
                  <c:v>0.130136986301369</c:v>
                </c:pt>
                <c:pt idx="37428">
                  <c:v>0.13698630136986301</c:v>
                </c:pt>
                <c:pt idx="37429">
                  <c:v>0.14383561643835599</c:v>
                </c:pt>
                <c:pt idx="37430">
                  <c:v>0.150684931506849</c:v>
                </c:pt>
                <c:pt idx="37431">
                  <c:v>0.15753424657534201</c:v>
                </c:pt>
                <c:pt idx="37432">
                  <c:v>0.164383561643835</c:v>
                </c:pt>
                <c:pt idx="37433">
                  <c:v>0.17123287671232801</c:v>
                </c:pt>
                <c:pt idx="37434">
                  <c:v>0.17808219178082099</c:v>
                </c:pt>
                <c:pt idx="37435">
                  <c:v>0.184931506849315</c:v>
                </c:pt>
                <c:pt idx="37436">
                  <c:v>0.19178082191780799</c:v>
                </c:pt>
                <c:pt idx="37437">
                  <c:v>0.198630136986301</c:v>
                </c:pt>
                <c:pt idx="37438">
                  <c:v>0.20547945205479401</c:v>
                </c:pt>
                <c:pt idx="37439">
                  <c:v>0.21232876712328699</c:v>
                </c:pt>
                <c:pt idx="37440">
                  <c:v>0.21917808219178</c:v>
                </c:pt>
                <c:pt idx="37441">
                  <c:v>0.22602739726027299</c:v>
                </c:pt>
                <c:pt idx="37442">
                  <c:v>0.232876712328767</c:v>
                </c:pt>
                <c:pt idx="37443">
                  <c:v>0.23972602739726001</c:v>
                </c:pt>
                <c:pt idx="37444">
                  <c:v>0.24657534246575299</c:v>
                </c:pt>
                <c:pt idx="37445">
                  <c:v>0.25342465753424598</c:v>
                </c:pt>
                <c:pt idx="37446">
                  <c:v>0.26027397260273899</c:v>
                </c:pt>
                <c:pt idx="37447">
                  <c:v>0.267123287671232</c:v>
                </c:pt>
                <c:pt idx="37448">
                  <c:v>0.27397260273972601</c:v>
                </c:pt>
                <c:pt idx="37449">
                  <c:v>0.28082191780821902</c:v>
                </c:pt>
                <c:pt idx="37450">
                  <c:v>0.28767123287671198</c:v>
                </c:pt>
                <c:pt idx="37451">
                  <c:v>0.29452054794520499</c:v>
                </c:pt>
                <c:pt idx="37452">
                  <c:v>0.301369863013698</c:v>
                </c:pt>
                <c:pt idx="37453">
                  <c:v>0.30821917808219101</c:v>
                </c:pt>
                <c:pt idx="37454">
                  <c:v>0.31506849315068403</c:v>
                </c:pt>
                <c:pt idx="37455">
                  <c:v>0.32191780821917798</c:v>
                </c:pt>
                <c:pt idx="37456">
                  <c:v>0.32876712328767099</c:v>
                </c:pt>
                <c:pt idx="37457">
                  <c:v>0.335616438356164</c:v>
                </c:pt>
                <c:pt idx="37458">
                  <c:v>0.34246575342465702</c:v>
                </c:pt>
                <c:pt idx="37459">
                  <c:v>0.34931506849315003</c:v>
                </c:pt>
                <c:pt idx="37460">
                  <c:v>0.35616438356164298</c:v>
                </c:pt>
                <c:pt idx="37461">
                  <c:v>0.36301369863013699</c:v>
                </c:pt>
                <c:pt idx="37462">
                  <c:v>0.36986301369863001</c:v>
                </c:pt>
                <c:pt idx="37463">
                  <c:v>0.37671232876712302</c:v>
                </c:pt>
                <c:pt idx="37464">
                  <c:v>0.38356164383561597</c:v>
                </c:pt>
                <c:pt idx="37465">
                  <c:v>0.39041095890410898</c:v>
                </c:pt>
                <c:pt idx="37466">
                  <c:v>0.397260273972602</c:v>
                </c:pt>
                <c:pt idx="37467">
                  <c:v>0.40410958904109501</c:v>
                </c:pt>
                <c:pt idx="37468">
                  <c:v>0.41095890410958902</c:v>
                </c:pt>
                <c:pt idx="37469">
                  <c:v>0.41780821917808197</c:v>
                </c:pt>
                <c:pt idx="37470">
                  <c:v>0.42465753424657499</c:v>
                </c:pt>
                <c:pt idx="37471">
                  <c:v>0.431506849315068</c:v>
                </c:pt>
                <c:pt idx="37472">
                  <c:v>0.43835616438356101</c:v>
                </c:pt>
                <c:pt idx="37473">
                  <c:v>0.44520547945205402</c:v>
                </c:pt>
                <c:pt idx="37474">
                  <c:v>0.45205479452054698</c:v>
                </c:pt>
                <c:pt idx="37475">
                  <c:v>0.45890410958904099</c:v>
                </c:pt>
                <c:pt idx="37476">
                  <c:v>0.465753424657534</c:v>
                </c:pt>
                <c:pt idx="37477">
                  <c:v>0.47260273972602701</c:v>
                </c:pt>
                <c:pt idx="37478">
                  <c:v>0.47945205479452002</c:v>
                </c:pt>
                <c:pt idx="37479">
                  <c:v>0.48630136986301298</c:v>
                </c:pt>
                <c:pt idx="37480">
                  <c:v>0.49315068493150599</c:v>
                </c:pt>
                <c:pt idx="37481">
                  <c:v>0.5</c:v>
                </c:pt>
                <c:pt idx="37482">
                  <c:v>0.50684931506849296</c:v>
                </c:pt>
                <c:pt idx="37483">
                  <c:v>0.51369863013698602</c:v>
                </c:pt>
                <c:pt idx="37484">
                  <c:v>0.52054794520547898</c:v>
                </c:pt>
                <c:pt idx="37485">
                  <c:v>0.52739726027397205</c:v>
                </c:pt>
                <c:pt idx="37486">
                  <c:v>0.534246575342465</c:v>
                </c:pt>
                <c:pt idx="37487">
                  <c:v>0.54109589041095896</c:v>
                </c:pt>
                <c:pt idx="37488">
                  <c:v>0.54794520547945202</c:v>
                </c:pt>
                <c:pt idx="37489">
                  <c:v>0.55479452054794498</c:v>
                </c:pt>
                <c:pt idx="37490">
                  <c:v>0.56164383561643805</c:v>
                </c:pt>
                <c:pt idx="37491">
                  <c:v>0.568493150684931</c:v>
                </c:pt>
                <c:pt idx="37492">
                  <c:v>0.57534246575342396</c:v>
                </c:pt>
                <c:pt idx="37493">
                  <c:v>0.58219178082191703</c:v>
                </c:pt>
                <c:pt idx="37494">
                  <c:v>0.58904109589041098</c:v>
                </c:pt>
                <c:pt idx="37495">
                  <c:v>0.59589041095890405</c:v>
                </c:pt>
                <c:pt idx="37496">
                  <c:v>0.602739726027397</c:v>
                </c:pt>
                <c:pt idx="37497">
                  <c:v>0.60958904109588996</c:v>
                </c:pt>
                <c:pt idx="37498">
                  <c:v>0.61643835616438303</c:v>
                </c:pt>
                <c:pt idx="37499">
                  <c:v>0.62328767123287598</c:v>
                </c:pt>
                <c:pt idx="37500">
                  <c:v>0.63013698630136905</c:v>
                </c:pt>
                <c:pt idx="37501">
                  <c:v>0.63698630136986301</c:v>
                </c:pt>
                <c:pt idx="37502">
                  <c:v>0.64383561643835596</c:v>
                </c:pt>
                <c:pt idx="37503">
                  <c:v>0.65068493150684903</c:v>
                </c:pt>
                <c:pt idx="37504">
                  <c:v>0.65753424657534199</c:v>
                </c:pt>
                <c:pt idx="37505">
                  <c:v>0.66438356164383505</c:v>
                </c:pt>
                <c:pt idx="37506">
                  <c:v>0.67123287671232801</c:v>
                </c:pt>
                <c:pt idx="37507">
                  <c:v>0.67808219178082196</c:v>
                </c:pt>
                <c:pt idx="37508">
                  <c:v>0.68493150684931503</c:v>
                </c:pt>
                <c:pt idx="37509">
                  <c:v>0.69178082191780799</c:v>
                </c:pt>
                <c:pt idx="37510">
                  <c:v>0.69863013698630105</c:v>
                </c:pt>
                <c:pt idx="37511">
                  <c:v>0.70547945205479401</c:v>
                </c:pt>
                <c:pt idx="37512">
                  <c:v>0.71232876712328697</c:v>
                </c:pt>
                <c:pt idx="37513">
                  <c:v>0.71917808219178003</c:v>
                </c:pt>
                <c:pt idx="37514">
                  <c:v>0.72602739726027399</c:v>
                </c:pt>
                <c:pt idx="37515">
                  <c:v>0.73287671232876705</c:v>
                </c:pt>
                <c:pt idx="37516">
                  <c:v>0.73972602739726001</c:v>
                </c:pt>
                <c:pt idx="37517">
                  <c:v>0.74657534246575297</c:v>
                </c:pt>
                <c:pt idx="37518">
                  <c:v>0.75342465753424603</c:v>
                </c:pt>
                <c:pt idx="37519">
                  <c:v>0.76027397260273899</c:v>
                </c:pt>
                <c:pt idx="37520">
                  <c:v>0.76712328767123195</c:v>
                </c:pt>
                <c:pt idx="37521">
                  <c:v>0.77397260273972601</c:v>
                </c:pt>
                <c:pt idx="37522">
                  <c:v>0.78082191780821897</c:v>
                </c:pt>
                <c:pt idx="37523">
                  <c:v>0.78767123287671204</c:v>
                </c:pt>
                <c:pt idx="37524">
                  <c:v>0.79452054794520499</c:v>
                </c:pt>
                <c:pt idx="37525">
                  <c:v>0.80136986301369795</c:v>
                </c:pt>
                <c:pt idx="37526">
                  <c:v>0.80821917808219101</c:v>
                </c:pt>
                <c:pt idx="37527">
                  <c:v>0.81506849315068497</c:v>
                </c:pt>
                <c:pt idx="37528">
                  <c:v>0.82191780821917804</c:v>
                </c:pt>
                <c:pt idx="37529">
                  <c:v>0.82876712328767099</c:v>
                </c:pt>
                <c:pt idx="37530">
                  <c:v>0.83561643835616395</c:v>
                </c:pt>
                <c:pt idx="37531">
                  <c:v>0.84246575342465702</c:v>
                </c:pt>
                <c:pt idx="37532">
                  <c:v>0.84931506849314997</c:v>
                </c:pt>
                <c:pt idx="37533">
                  <c:v>0.85616438356164304</c:v>
                </c:pt>
                <c:pt idx="37534">
                  <c:v>0.86301369863013699</c:v>
                </c:pt>
                <c:pt idx="37535">
                  <c:v>0.86986301369862995</c:v>
                </c:pt>
                <c:pt idx="37536">
                  <c:v>0.87671232876712302</c:v>
                </c:pt>
                <c:pt idx="37537">
                  <c:v>0.88356164383561597</c:v>
                </c:pt>
                <c:pt idx="37538">
                  <c:v>0.89041095890410904</c:v>
                </c:pt>
                <c:pt idx="37539">
                  <c:v>0.897260273972602</c:v>
                </c:pt>
                <c:pt idx="37540">
                  <c:v>0.90410958904109495</c:v>
                </c:pt>
                <c:pt idx="37541">
                  <c:v>0.91095890410958902</c:v>
                </c:pt>
                <c:pt idx="37542">
                  <c:v>0.91780821917808197</c:v>
                </c:pt>
                <c:pt idx="37543">
                  <c:v>0.92465753424657504</c:v>
                </c:pt>
                <c:pt idx="37544">
                  <c:v>0.931506849315068</c:v>
                </c:pt>
                <c:pt idx="37545">
                  <c:v>0.93835616438356095</c:v>
                </c:pt>
                <c:pt idx="37546">
                  <c:v>0.94520547945205402</c:v>
                </c:pt>
                <c:pt idx="37547">
                  <c:v>0.95205479452054798</c:v>
                </c:pt>
                <c:pt idx="37548">
                  <c:v>0.95890410958904104</c:v>
                </c:pt>
                <c:pt idx="37549">
                  <c:v>0.965753424657534</c:v>
                </c:pt>
                <c:pt idx="37550">
                  <c:v>0.97260273972602695</c:v>
                </c:pt>
                <c:pt idx="37551">
                  <c:v>0.97945205479452002</c:v>
                </c:pt>
                <c:pt idx="37552">
                  <c:v>0.98630136986301298</c:v>
                </c:pt>
                <c:pt idx="37553">
                  <c:v>0.99315068493150604</c:v>
                </c:pt>
                <c:pt idx="37554">
                  <c:v>0</c:v>
                </c:pt>
                <c:pt idx="37555">
                  <c:v>1.51515151515151E-2</c:v>
                </c:pt>
                <c:pt idx="37556">
                  <c:v>3.03030303030303E-2</c:v>
                </c:pt>
                <c:pt idx="37557">
                  <c:v>4.54545454545454E-2</c:v>
                </c:pt>
                <c:pt idx="37558">
                  <c:v>6.0606060606060601E-2</c:v>
                </c:pt>
                <c:pt idx="37559">
                  <c:v>7.5757575757575704E-2</c:v>
                </c:pt>
                <c:pt idx="37560">
                  <c:v>9.0909090909090898E-2</c:v>
                </c:pt>
                <c:pt idx="37561">
                  <c:v>0.10606060606060599</c:v>
                </c:pt>
                <c:pt idx="37562">
                  <c:v>0.12121212121212099</c:v>
                </c:pt>
                <c:pt idx="37563">
                  <c:v>0.13636363636363599</c:v>
                </c:pt>
                <c:pt idx="37564">
                  <c:v>0.15151515151515099</c:v>
                </c:pt>
                <c:pt idx="37565">
                  <c:v>0.16666666666666599</c:v>
                </c:pt>
                <c:pt idx="37566">
                  <c:v>0.18181818181818099</c:v>
                </c:pt>
                <c:pt idx="37567">
                  <c:v>0.19696969696969599</c:v>
                </c:pt>
                <c:pt idx="37568">
                  <c:v>0.21212121212121199</c:v>
                </c:pt>
                <c:pt idx="37569">
                  <c:v>0.22727272727272699</c:v>
                </c:pt>
                <c:pt idx="37570">
                  <c:v>0.24242424242424199</c:v>
                </c:pt>
                <c:pt idx="37571">
                  <c:v>0.25757575757575701</c:v>
                </c:pt>
                <c:pt idx="37572">
                  <c:v>0.27272727272727199</c:v>
                </c:pt>
                <c:pt idx="37573">
                  <c:v>0.28787878787878701</c:v>
                </c:pt>
                <c:pt idx="37574">
                  <c:v>0.30303030303030298</c:v>
                </c:pt>
                <c:pt idx="37575">
                  <c:v>0.31818181818181801</c:v>
                </c:pt>
                <c:pt idx="37576">
                  <c:v>0.33333333333333298</c:v>
                </c:pt>
                <c:pt idx="37577">
                  <c:v>0.34848484848484801</c:v>
                </c:pt>
                <c:pt idx="37578">
                  <c:v>0.36363636363636298</c:v>
                </c:pt>
                <c:pt idx="37579">
                  <c:v>0.37878787878787801</c:v>
                </c:pt>
                <c:pt idx="37580">
                  <c:v>0.39393939393939298</c:v>
                </c:pt>
                <c:pt idx="37581">
                  <c:v>0.40909090909090901</c:v>
                </c:pt>
                <c:pt idx="37582">
                  <c:v>0.42424242424242398</c:v>
                </c:pt>
                <c:pt idx="37583">
                  <c:v>0.439393939393939</c:v>
                </c:pt>
                <c:pt idx="37584">
                  <c:v>0.45454545454545398</c:v>
                </c:pt>
                <c:pt idx="37585">
                  <c:v>0.469696969696969</c:v>
                </c:pt>
                <c:pt idx="37586">
                  <c:v>0.48484848484848397</c:v>
                </c:pt>
                <c:pt idx="37587">
                  <c:v>0.5</c:v>
                </c:pt>
                <c:pt idx="37588">
                  <c:v>0.51515151515151503</c:v>
                </c:pt>
                <c:pt idx="37589">
                  <c:v>0.53030303030303005</c:v>
                </c:pt>
                <c:pt idx="37590">
                  <c:v>0.54545454545454497</c:v>
                </c:pt>
                <c:pt idx="37591">
                  <c:v>0.56060606060606</c:v>
                </c:pt>
                <c:pt idx="37592">
                  <c:v>0.57575757575757502</c:v>
                </c:pt>
                <c:pt idx="37593">
                  <c:v>0.59090909090909005</c:v>
                </c:pt>
                <c:pt idx="37594">
                  <c:v>0.60606060606060597</c:v>
                </c:pt>
                <c:pt idx="37595">
                  <c:v>0.62121212121212099</c:v>
                </c:pt>
                <c:pt idx="37596">
                  <c:v>0.63636363636363602</c:v>
                </c:pt>
                <c:pt idx="37597">
                  <c:v>0.65151515151515105</c:v>
                </c:pt>
                <c:pt idx="37598">
                  <c:v>0.66666666666666596</c:v>
                </c:pt>
                <c:pt idx="37599">
                  <c:v>0.68181818181818099</c:v>
                </c:pt>
                <c:pt idx="37600">
                  <c:v>0.69696969696969702</c:v>
                </c:pt>
                <c:pt idx="37601">
                  <c:v>0.71212121212121204</c:v>
                </c:pt>
                <c:pt idx="37602">
                  <c:v>0.72727272727272696</c:v>
                </c:pt>
                <c:pt idx="37603">
                  <c:v>0.74242424242424199</c:v>
                </c:pt>
                <c:pt idx="37604">
                  <c:v>0.75757575757575701</c:v>
                </c:pt>
                <c:pt idx="37605">
                  <c:v>0.77272727272727204</c:v>
                </c:pt>
                <c:pt idx="37606">
                  <c:v>0.78787878787878696</c:v>
                </c:pt>
                <c:pt idx="37607">
                  <c:v>0.80303030303030298</c:v>
                </c:pt>
                <c:pt idx="37608">
                  <c:v>0.81818181818181801</c:v>
                </c:pt>
                <c:pt idx="37609">
                  <c:v>0.83333333333333304</c:v>
                </c:pt>
                <c:pt idx="37610">
                  <c:v>0.84848484848484795</c:v>
                </c:pt>
                <c:pt idx="37611">
                  <c:v>0.86363636363636298</c:v>
                </c:pt>
                <c:pt idx="37612">
                  <c:v>0.87878787878787801</c:v>
                </c:pt>
                <c:pt idx="37613">
                  <c:v>0.89393939393939303</c:v>
                </c:pt>
                <c:pt idx="37614">
                  <c:v>0.90909090909090895</c:v>
                </c:pt>
                <c:pt idx="37615">
                  <c:v>0.92424242424242398</c:v>
                </c:pt>
                <c:pt idx="37616">
                  <c:v>0.939393939393939</c:v>
                </c:pt>
                <c:pt idx="37617">
                  <c:v>0.95454545454545403</c:v>
                </c:pt>
                <c:pt idx="37618">
                  <c:v>0.96969696969696895</c:v>
                </c:pt>
                <c:pt idx="37619">
                  <c:v>0.98484848484848397</c:v>
                </c:pt>
                <c:pt idx="37620">
                  <c:v>0</c:v>
                </c:pt>
                <c:pt idx="37621">
                  <c:v>1.6949152542372801E-2</c:v>
                </c:pt>
                <c:pt idx="37622">
                  <c:v>3.38983050847457E-2</c:v>
                </c:pt>
                <c:pt idx="37623">
                  <c:v>5.0847457627118599E-2</c:v>
                </c:pt>
                <c:pt idx="37624">
                  <c:v>6.7796610169491497E-2</c:v>
                </c:pt>
                <c:pt idx="37625">
                  <c:v>8.4745762711864403E-2</c:v>
                </c:pt>
                <c:pt idx="37626">
                  <c:v>0.101694915254237</c:v>
                </c:pt>
                <c:pt idx="37627">
                  <c:v>0.11864406779661001</c:v>
                </c:pt>
                <c:pt idx="37628">
                  <c:v>0.13559322033898299</c:v>
                </c:pt>
                <c:pt idx="37629">
                  <c:v>0.152542372881355</c:v>
                </c:pt>
                <c:pt idx="37630">
                  <c:v>0.169491525423728</c:v>
                </c:pt>
                <c:pt idx="37631">
                  <c:v>0.186440677966101</c:v>
                </c:pt>
                <c:pt idx="37632">
                  <c:v>0.20338983050847401</c:v>
                </c:pt>
                <c:pt idx="37633">
                  <c:v>0.22033898305084701</c:v>
                </c:pt>
                <c:pt idx="37634">
                  <c:v>0.23728813559322001</c:v>
                </c:pt>
                <c:pt idx="37635">
                  <c:v>0.25423728813559299</c:v>
                </c:pt>
                <c:pt idx="37636">
                  <c:v>0.27118644067796599</c:v>
                </c:pt>
                <c:pt idx="37637">
                  <c:v>0.28813559322033899</c:v>
                </c:pt>
                <c:pt idx="37638">
                  <c:v>0.305084745762711</c:v>
                </c:pt>
                <c:pt idx="37639">
                  <c:v>0.322033898305084</c:v>
                </c:pt>
                <c:pt idx="37640">
                  <c:v>0.338983050847457</c:v>
                </c:pt>
                <c:pt idx="37641">
                  <c:v>0.35593220338983</c:v>
                </c:pt>
                <c:pt idx="37642">
                  <c:v>0.37288135593220301</c:v>
                </c:pt>
                <c:pt idx="37643">
                  <c:v>0.38983050847457601</c:v>
                </c:pt>
                <c:pt idx="37644">
                  <c:v>0.40677966101694901</c:v>
                </c:pt>
                <c:pt idx="37645">
                  <c:v>0.42372881355932202</c:v>
                </c:pt>
                <c:pt idx="37646">
                  <c:v>0.44067796610169402</c:v>
                </c:pt>
                <c:pt idx="37647">
                  <c:v>0.45762711864406702</c:v>
                </c:pt>
                <c:pt idx="37648">
                  <c:v>0.47457627118644002</c:v>
                </c:pt>
                <c:pt idx="37649">
                  <c:v>0.49152542372881303</c:v>
                </c:pt>
                <c:pt idx="37650">
                  <c:v>0.50847457627118597</c:v>
                </c:pt>
                <c:pt idx="37651">
                  <c:v>0.52542372881355903</c:v>
                </c:pt>
                <c:pt idx="37652">
                  <c:v>0.54237288135593198</c:v>
                </c:pt>
                <c:pt idx="37653">
                  <c:v>0.55932203389830504</c:v>
                </c:pt>
                <c:pt idx="37654">
                  <c:v>0.57627118644067798</c:v>
                </c:pt>
                <c:pt idx="37655">
                  <c:v>0.59322033898305004</c:v>
                </c:pt>
                <c:pt idx="37656">
                  <c:v>0.61016949152542299</c:v>
                </c:pt>
                <c:pt idx="37657">
                  <c:v>0.62711864406779605</c:v>
                </c:pt>
                <c:pt idx="37658">
                  <c:v>0.644067796610169</c:v>
                </c:pt>
                <c:pt idx="37659">
                  <c:v>0.66101694915254205</c:v>
                </c:pt>
                <c:pt idx="37660">
                  <c:v>0.677966101694915</c:v>
                </c:pt>
                <c:pt idx="37661">
                  <c:v>0.69491525423728795</c:v>
                </c:pt>
                <c:pt idx="37662">
                  <c:v>0.71186440677966101</c:v>
                </c:pt>
                <c:pt idx="37663">
                  <c:v>0.72881355932203296</c:v>
                </c:pt>
                <c:pt idx="37664">
                  <c:v>0.74576271186440601</c:v>
                </c:pt>
                <c:pt idx="37665">
                  <c:v>0.76271186440677896</c:v>
                </c:pt>
                <c:pt idx="37666">
                  <c:v>0.77966101694915202</c:v>
                </c:pt>
                <c:pt idx="37667">
                  <c:v>0.79661016949152497</c:v>
                </c:pt>
                <c:pt idx="37668">
                  <c:v>0.81355932203389802</c:v>
                </c:pt>
                <c:pt idx="37669">
                  <c:v>0.83050847457627097</c:v>
                </c:pt>
                <c:pt idx="37670">
                  <c:v>0.84745762711864403</c:v>
                </c:pt>
                <c:pt idx="37671">
                  <c:v>0.86440677966101698</c:v>
                </c:pt>
                <c:pt idx="37672">
                  <c:v>0.88135593220338904</c:v>
                </c:pt>
                <c:pt idx="37673">
                  <c:v>0.89830508474576198</c:v>
                </c:pt>
                <c:pt idx="37674">
                  <c:v>0.91525423728813504</c:v>
                </c:pt>
                <c:pt idx="37675">
                  <c:v>0.93220338983050799</c:v>
                </c:pt>
                <c:pt idx="37676">
                  <c:v>0.94915254237288105</c:v>
                </c:pt>
                <c:pt idx="37677">
                  <c:v>0.96610169491525399</c:v>
                </c:pt>
                <c:pt idx="37678">
                  <c:v>0.98305084745762705</c:v>
                </c:pt>
                <c:pt idx="37679">
                  <c:v>0</c:v>
                </c:pt>
                <c:pt idx="37680">
                  <c:v>1.53846153846153E-2</c:v>
                </c:pt>
                <c:pt idx="37681">
                  <c:v>3.0769230769230702E-2</c:v>
                </c:pt>
                <c:pt idx="37682">
                  <c:v>4.6153846153846101E-2</c:v>
                </c:pt>
                <c:pt idx="37683">
                  <c:v>6.15384615384615E-2</c:v>
                </c:pt>
                <c:pt idx="37684">
                  <c:v>7.69230769230769E-2</c:v>
                </c:pt>
                <c:pt idx="37685">
                  <c:v>9.2307692307692299E-2</c:v>
                </c:pt>
                <c:pt idx="37686">
                  <c:v>0.107692307692307</c:v>
                </c:pt>
                <c:pt idx="37687">
                  <c:v>0.123076923076923</c:v>
                </c:pt>
                <c:pt idx="37688">
                  <c:v>0.138461538461538</c:v>
                </c:pt>
                <c:pt idx="37689">
                  <c:v>0.15384615384615299</c:v>
                </c:pt>
                <c:pt idx="37690">
                  <c:v>0.16923076923076899</c:v>
                </c:pt>
                <c:pt idx="37691">
                  <c:v>0.18461538461538399</c:v>
                </c:pt>
                <c:pt idx="37692">
                  <c:v>0.2</c:v>
                </c:pt>
                <c:pt idx="37693">
                  <c:v>0.21538461538461501</c:v>
                </c:pt>
                <c:pt idx="37694">
                  <c:v>0.23076923076923</c:v>
                </c:pt>
                <c:pt idx="37695">
                  <c:v>0.246153846153846</c:v>
                </c:pt>
                <c:pt idx="37696">
                  <c:v>0.261538461538461</c:v>
                </c:pt>
                <c:pt idx="37697">
                  <c:v>0.27692307692307599</c:v>
                </c:pt>
                <c:pt idx="37698">
                  <c:v>0.29230769230769199</c:v>
                </c:pt>
                <c:pt idx="37699">
                  <c:v>0.30769230769230699</c:v>
                </c:pt>
                <c:pt idx="37700">
                  <c:v>0.32307692307692298</c:v>
                </c:pt>
                <c:pt idx="37701">
                  <c:v>0.33846153846153798</c:v>
                </c:pt>
                <c:pt idx="37702">
                  <c:v>0.35384615384615298</c:v>
                </c:pt>
                <c:pt idx="37703">
                  <c:v>0.36923076923076897</c:v>
                </c:pt>
                <c:pt idx="37704">
                  <c:v>0.38461538461538403</c:v>
                </c:pt>
                <c:pt idx="37705">
                  <c:v>0.4</c:v>
                </c:pt>
                <c:pt idx="37706">
                  <c:v>0.41538461538461502</c:v>
                </c:pt>
                <c:pt idx="37707">
                  <c:v>0.43076923076923002</c:v>
                </c:pt>
                <c:pt idx="37708">
                  <c:v>0.44615384615384601</c:v>
                </c:pt>
                <c:pt idx="37709">
                  <c:v>0.46153846153846101</c:v>
                </c:pt>
                <c:pt idx="37710">
                  <c:v>0.47692307692307601</c:v>
                </c:pt>
                <c:pt idx="37711">
                  <c:v>0.492307692307692</c:v>
                </c:pt>
                <c:pt idx="37712">
                  <c:v>0.507692307692307</c:v>
                </c:pt>
                <c:pt idx="37713">
                  <c:v>0.52307692307692299</c:v>
                </c:pt>
                <c:pt idx="37714">
                  <c:v>0.53846153846153799</c:v>
                </c:pt>
                <c:pt idx="37715">
                  <c:v>0.55384615384615299</c:v>
                </c:pt>
                <c:pt idx="37716">
                  <c:v>0.56923076923076898</c:v>
                </c:pt>
                <c:pt idx="37717">
                  <c:v>0.58461538461538398</c:v>
                </c:pt>
                <c:pt idx="37718">
                  <c:v>0.6</c:v>
                </c:pt>
                <c:pt idx="37719">
                  <c:v>0.61538461538461497</c:v>
                </c:pt>
                <c:pt idx="37720">
                  <c:v>0.63076923076922997</c:v>
                </c:pt>
                <c:pt idx="37721">
                  <c:v>0.64615384615384597</c:v>
                </c:pt>
                <c:pt idx="37722">
                  <c:v>0.66153846153846096</c:v>
                </c:pt>
                <c:pt idx="37723">
                  <c:v>0.67692307692307696</c:v>
                </c:pt>
                <c:pt idx="37724">
                  <c:v>0.69230769230769196</c:v>
                </c:pt>
                <c:pt idx="37725">
                  <c:v>0.70769230769230695</c:v>
                </c:pt>
                <c:pt idx="37726">
                  <c:v>0.72307692307692295</c:v>
                </c:pt>
                <c:pt idx="37727">
                  <c:v>0.73846153846153795</c:v>
                </c:pt>
                <c:pt idx="37728">
                  <c:v>0.75384615384615306</c:v>
                </c:pt>
                <c:pt idx="37729">
                  <c:v>0.76923076923076905</c:v>
                </c:pt>
                <c:pt idx="37730">
                  <c:v>0.78461538461538405</c:v>
                </c:pt>
                <c:pt idx="37731">
                  <c:v>0.8</c:v>
                </c:pt>
                <c:pt idx="37732">
                  <c:v>0.81538461538461504</c:v>
                </c:pt>
                <c:pt idx="37733">
                  <c:v>0.83076923076923004</c:v>
                </c:pt>
                <c:pt idx="37734">
                  <c:v>0.84615384615384603</c:v>
                </c:pt>
                <c:pt idx="37735">
                  <c:v>0.86153846153846103</c:v>
                </c:pt>
                <c:pt idx="37736">
                  <c:v>0.87692307692307603</c:v>
                </c:pt>
                <c:pt idx="37737">
                  <c:v>0.89230769230769202</c:v>
                </c:pt>
                <c:pt idx="37738">
                  <c:v>0.90769230769230702</c:v>
                </c:pt>
                <c:pt idx="37739">
                  <c:v>0.92307692307692302</c:v>
                </c:pt>
                <c:pt idx="37740">
                  <c:v>0.93846153846153801</c:v>
                </c:pt>
                <c:pt idx="37741">
                  <c:v>0.95384615384615301</c:v>
                </c:pt>
                <c:pt idx="37742">
                  <c:v>0.96923076923076901</c:v>
                </c:pt>
                <c:pt idx="37743">
                  <c:v>0.984615384615384</c:v>
                </c:pt>
                <c:pt idx="37744">
                  <c:v>0</c:v>
                </c:pt>
                <c:pt idx="37745">
                  <c:v>2.0833333333333301E-2</c:v>
                </c:pt>
                <c:pt idx="37746">
                  <c:v>4.1666666666666602E-2</c:v>
                </c:pt>
                <c:pt idx="37747">
                  <c:v>6.25E-2</c:v>
                </c:pt>
                <c:pt idx="37748">
                  <c:v>8.3333333333333301E-2</c:v>
                </c:pt>
                <c:pt idx="37749">
                  <c:v>0.10416666666666601</c:v>
                </c:pt>
                <c:pt idx="37750">
                  <c:v>0.125</c:v>
                </c:pt>
                <c:pt idx="37751">
                  <c:v>0.14583333333333301</c:v>
                </c:pt>
                <c:pt idx="37752">
                  <c:v>0.16666666666666599</c:v>
                </c:pt>
                <c:pt idx="37753">
                  <c:v>0.1875</c:v>
                </c:pt>
                <c:pt idx="37754">
                  <c:v>0.20833333333333301</c:v>
                </c:pt>
                <c:pt idx="37755">
                  <c:v>0.22916666666666599</c:v>
                </c:pt>
                <c:pt idx="37756">
                  <c:v>0.25</c:v>
                </c:pt>
                <c:pt idx="37757">
                  <c:v>0.27083333333333298</c:v>
                </c:pt>
                <c:pt idx="37758">
                  <c:v>0.29166666666666602</c:v>
                </c:pt>
                <c:pt idx="37759">
                  <c:v>0.3125</c:v>
                </c:pt>
                <c:pt idx="37760">
                  <c:v>0.33333333333333298</c:v>
                </c:pt>
                <c:pt idx="37761">
                  <c:v>0.35416666666666602</c:v>
                </c:pt>
                <c:pt idx="37762">
                  <c:v>0.375</c:v>
                </c:pt>
                <c:pt idx="37763">
                  <c:v>0.39583333333333298</c:v>
                </c:pt>
                <c:pt idx="37764">
                  <c:v>0.41666666666666602</c:v>
                </c:pt>
                <c:pt idx="37765">
                  <c:v>0.4375</c:v>
                </c:pt>
                <c:pt idx="37766">
                  <c:v>0.45833333333333298</c:v>
                </c:pt>
                <c:pt idx="37767">
                  <c:v>0.47916666666666602</c:v>
                </c:pt>
                <c:pt idx="37768">
                  <c:v>0.5</c:v>
                </c:pt>
                <c:pt idx="37769">
                  <c:v>0.52083333333333304</c:v>
                </c:pt>
                <c:pt idx="37770">
                  <c:v>0.54166666666666596</c:v>
                </c:pt>
                <c:pt idx="37771">
                  <c:v>0.5625</c:v>
                </c:pt>
                <c:pt idx="37772">
                  <c:v>0.58333333333333304</c:v>
                </c:pt>
                <c:pt idx="37773">
                  <c:v>0.60416666666666596</c:v>
                </c:pt>
                <c:pt idx="37774">
                  <c:v>0.625</c:v>
                </c:pt>
                <c:pt idx="37775">
                  <c:v>0.64583333333333304</c:v>
                </c:pt>
                <c:pt idx="37776">
                  <c:v>0.66666666666666596</c:v>
                </c:pt>
                <c:pt idx="37777">
                  <c:v>0.6875</c:v>
                </c:pt>
                <c:pt idx="37778">
                  <c:v>0.70833333333333304</c:v>
                </c:pt>
                <c:pt idx="37779">
                  <c:v>0.72916666666666596</c:v>
                </c:pt>
                <c:pt idx="37780">
                  <c:v>0.75</c:v>
                </c:pt>
                <c:pt idx="37781">
                  <c:v>0.77083333333333304</c:v>
                </c:pt>
                <c:pt idx="37782">
                  <c:v>0.79166666666666596</c:v>
                </c:pt>
                <c:pt idx="37783">
                  <c:v>0.8125</c:v>
                </c:pt>
                <c:pt idx="37784">
                  <c:v>0.83333333333333304</c:v>
                </c:pt>
                <c:pt idx="37785">
                  <c:v>0.85416666666666596</c:v>
                </c:pt>
                <c:pt idx="37786">
                  <c:v>0.875</c:v>
                </c:pt>
                <c:pt idx="37787">
                  <c:v>0.89583333333333304</c:v>
                </c:pt>
                <c:pt idx="37788">
                  <c:v>0.91666666666666596</c:v>
                </c:pt>
                <c:pt idx="37789">
                  <c:v>0.9375</c:v>
                </c:pt>
                <c:pt idx="37790">
                  <c:v>0.95833333333333304</c:v>
                </c:pt>
                <c:pt idx="37791">
                  <c:v>0.97916666666666596</c:v>
                </c:pt>
                <c:pt idx="37792">
                  <c:v>0</c:v>
                </c:pt>
                <c:pt idx="37793">
                  <c:v>1.2820512820512799E-2</c:v>
                </c:pt>
                <c:pt idx="37794">
                  <c:v>2.5641025641025599E-2</c:v>
                </c:pt>
                <c:pt idx="37795">
                  <c:v>3.8461538461538401E-2</c:v>
                </c:pt>
                <c:pt idx="37796">
                  <c:v>5.1282051282051197E-2</c:v>
                </c:pt>
                <c:pt idx="37797">
                  <c:v>6.4102564102564097E-2</c:v>
                </c:pt>
                <c:pt idx="37798">
                  <c:v>7.69230769230769E-2</c:v>
                </c:pt>
                <c:pt idx="37799">
                  <c:v>8.9743589743589702E-2</c:v>
                </c:pt>
                <c:pt idx="37800">
                  <c:v>0.10256410256410201</c:v>
                </c:pt>
                <c:pt idx="37801">
                  <c:v>0.115384615384615</c:v>
                </c:pt>
                <c:pt idx="37802">
                  <c:v>0.128205128205128</c:v>
                </c:pt>
                <c:pt idx="37803">
                  <c:v>0.141025641025641</c:v>
                </c:pt>
                <c:pt idx="37804">
                  <c:v>0.15384615384615299</c:v>
                </c:pt>
                <c:pt idx="37805">
                  <c:v>0.16666666666666599</c:v>
                </c:pt>
                <c:pt idx="37806">
                  <c:v>0.17948717948717899</c:v>
                </c:pt>
                <c:pt idx="37807">
                  <c:v>0.19230769230769201</c:v>
                </c:pt>
                <c:pt idx="37808">
                  <c:v>0.20512820512820501</c:v>
                </c:pt>
                <c:pt idx="37809">
                  <c:v>0.21794871794871701</c:v>
                </c:pt>
                <c:pt idx="37810">
                  <c:v>0.23076923076923</c:v>
                </c:pt>
                <c:pt idx="37811">
                  <c:v>0.243589743589743</c:v>
                </c:pt>
                <c:pt idx="37812">
                  <c:v>0.256410256410256</c:v>
                </c:pt>
                <c:pt idx="37813">
                  <c:v>0.269230769230769</c:v>
                </c:pt>
                <c:pt idx="37814">
                  <c:v>0.28205128205128199</c:v>
                </c:pt>
                <c:pt idx="37815">
                  <c:v>0.29487179487179399</c:v>
                </c:pt>
                <c:pt idx="37816">
                  <c:v>0.30769230769230699</c:v>
                </c:pt>
                <c:pt idx="37817">
                  <c:v>0.32051282051281998</c:v>
                </c:pt>
                <c:pt idx="37818">
                  <c:v>0.33333333333333298</c:v>
                </c:pt>
                <c:pt idx="37819">
                  <c:v>0.34615384615384598</c:v>
                </c:pt>
                <c:pt idx="37820">
                  <c:v>0.35897435897435898</c:v>
                </c:pt>
                <c:pt idx="37821">
                  <c:v>0.37179487179487097</c:v>
                </c:pt>
                <c:pt idx="37822">
                  <c:v>0.38461538461538403</c:v>
                </c:pt>
                <c:pt idx="37823">
                  <c:v>0.39743589743589702</c:v>
                </c:pt>
                <c:pt idx="37824">
                  <c:v>0.41025641025641002</c:v>
                </c:pt>
                <c:pt idx="37825">
                  <c:v>0.42307692307692302</c:v>
                </c:pt>
                <c:pt idx="37826">
                  <c:v>0.43589743589743501</c:v>
                </c:pt>
                <c:pt idx="37827">
                  <c:v>0.44871794871794801</c:v>
                </c:pt>
                <c:pt idx="37828">
                  <c:v>0.46153846153846101</c:v>
                </c:pt>
                <c:pt idx="37829">
                  <c:v>0.47435897435897401</c:v>
                </c:pt>
                <c:pt idx="37830">
                  <c:v>0.487179487179487</c:v>
                </c:pt>
                <c:pt idx="37831">
                  <c:v>0.5</c:v>
                </c:pt>
                <c:pt idx="37832">
                  <c:v>0.512820512820512</c:v>
                </c:pt>
                <c:pt idx="37833">
                  <c:v>0.52564102564102499</c:v>
                </c:pt>
                <c:pt idx="37834">
                  <c:v>0.53846153846153799</c:v>
                </c:pt>
                <c:pt idx="37835">
                  <c:v>0.55128205128205099</c:v>
                </c:pt>
                <c:pt idx="37836">
                  <c:v>0.56410256410256399</c:v>
                </c:pt>
                <c:pt idx="37837">
                  <c:v>0.57692307692307598</c:v>
                </c:pt>
                <c:pt idx="37838">
                  <c:v>0.58974358974358898</c:v>
                </c:pt>
                <c:pt idx="37839">
                  <c:v>0.60256410256410198</c:v>
                </c:pt>
                <c:pt idx="37840">
                  <c:v>0.61538461538461497</c:v>
                </c:pt>
                <c:pt idx="37841">
                  <c:v>0.62820512820512797</c:v>
                </c:pt>
                <c:pt idx="37842">
                  <c:v>0.64102564102564097</c:v>
                </c:pt>
                <c:pt idx="37843">
                  <c:v>0.65384615384615297</c:v>
                </c:pt>
                <c:pt idx="37844">
                  <c:v>0.66666666666666596</c:v>
                </c:pt>
                <c:pt idx="37845">
                  <c:v>0.67948717948717896</c:v>
                </c:pt>
                <c:pt idx="37846">
                  <c:v>0.69230769230769196</c:v>
                </c:pt>
                <c:pt idx="37847">
                  <c:v>0.70512820512820495</c:v>
                </c:pt>
                <c:pt idx="37848">
                  <c:v>0.71794871794871795</c:v>
                </c:pt>
                <c:pt idx="37849">
                  <c:v>0.73076923076922995</c:v>
                </c:pt>
                <c:pt idx="37850">
                  <c:v>0.74358974358974295</c:v>
                </c:pt>
                <c:pt idx="37851">
                  <c:v>0.75641025641025605</c:v>
                </c:pt>
                <c:pt idx="37852">
                  <c:v>0.76923076923076905</c:v>
                </c:pt>
                <c:pt idx="37853">
                  <c:v>0.78205128205128205</c:v>
                </c:pt>
                <c:pt idx="37854">
                  <c:v>0.79487179487179405</c:v>
                </c:pt>
                <c:pt idx="37855">
                  <c:v>0.80769230769230704</c:v>
                </c:pt>
                <c:pt idx="37856">
                  <c:v>0.82051282051282004</c:v>
                </c:pt>
                <c:pt idx="37857">
                  <c:v>0.83333333333333304</c:v>
                </c:pt>
                <c:pt idx="37858">
                  <c:v>0.84615384615384603</c:v>
                </c:pt>
                <c:pt idx="37859">
                  <c:v>0.85897435897435803</c:v>
                </c:pt>
                <c:pt idx="37860">
                  <c:v>0.87179487179487103</c:v>
                </c:pt>
                <c:pt idx="37861">
                  <c:v>0.88461538461538403</c:v>
                </c:pt>
                <c:pt idx="37862">
                  <c:v>0.89743589743589702</c:v>
                </c:pt>
                <c:pt idx="37863">
                  <c:v>0.91025641025641002</c:v>
                </c:pt>
                <c:pt idx="37864">
                  <c:v>0.92307692307692302</c:v>
                </c:pt>
                <c:pt idx="37865">
                  <c:v>0.93589743589743501</c:v>
                </c:pt>
                <c:pt idx="37866">
                  <c:v>0.94871794871794801</c:v>
                </c:pt>
                <c:pt idx="37867">
                  <c:v>0.96153846153846101</c:v>
                </c:pt>
                <c:pt idx="37868">
                  <c:v>0.97435897435897401</c:v>
                </c:pt>
                <c:pt idx="37869">
                  <c:v>0.987179487179487</c:v>
                </c:pt>
                <c:pt idx="37870">
                  <c:v>0</c:v>
                </c:pt>
                <c:pt idx="37871">
                  <c:v>1.38888888888888E-2</c:v>
                </c:pt>
                <c:pt idx="37872">
                  <c:v>2.77777777777777E-2</c:v>
                </c:pt>
                <c:pt idx="37873">
                  <c:v>4.1666666666666602E-2</c:v>
                </c:pt>
                <c:pt idx="37874">
                  <c:v>5.5555555555555497E-2</c:v>
                </c:pt>
                <c:pt idx="37875">
                  <c:v>6.9444444444444406E-2</c:v>
                </c:pt>
                <c:pt idx="37876">
                  <c:v>8.3333333333333301E-2</c:v>
                </c:pt>
                <c:pt idx="37877">
                  <c:v>9.7222222222222196E-2</c:v>
                </c:pt>
                <c:pt idx="37878">
                  <c:v>0.11111111111111099</c:v>
                </c:pt>
                <c:pt idx="37879">
                  <c:v>0.125</c:v>
                </c:pt>
                <c:pt idx="37880">
                  <c:v>0.13888888888888801</c:v>
                </c:pt>
                <c:pt idx="37881">
                  <c:v>0.15277777777777701</c:v>
                </c:pt>
                <c:pt idx="37882">
                  <c:v>0.16666666666666599</c:v>
                </c:pt>
                <c:pt idx="37883">
                  <c:v>0.180555555555555</c:v>
                </c:pt>
                <c:pt idx="37884">
                  <c:v>0.194444444444444</c:v>
                </c:pt>
                <c:pt idx="37885">
                  <c:v>0.20833333333333301</c:v>
                </c:pt>
                <c:pt idx="37886">
                  <c:v>0.22222222222222199</c:v>
                </c:pt>
                <c:pt idx="37887">
                  <c:v>0.23611111111111099</c:v>
                </c:pt>
                <c:pt idx="37888">
                  <c:v>0.25</c:v>
                </c:pt>
                <c:pt idx="37889">
                  <c:v>0.26388888888888801</c:v>
                </c:pt>
                <c:pt idx="37890">
                  <c:v>0.27777777777777701</c:v>
                </c:pt>
                <c:pt idx="37891">
                  <c:v>0.29166666666666602</c:v>
                </c:pt>
                <c:pt idx="37892">
                  <c:v>0.30555555555555503</c:v>
                </c:pt>
                <c:pt idx="37893">
                  <c:v>0.31944444444444398</c:v>
                </c:pt>
                <c:pt idx="37894">
                  <c:v>0.33333333333333298</c:v>
                </c:pt>
                <c:pt idx="37895">
                  <c:v>0.34722222222222199</c:v>
                </c:pt>
                <c:pt idx="37896">
                  <c:v>0.36111111111111099</c:v>
                </c:pt>
                <c:pt idx="37897">
                  <c:v>0.375</c:v>
                </c:pt>
                <c:pt idx="37898">
                  <c:v>0.38888888888888801</c:v>
                </c:pt>
                <c:pt idx="37899">
                  <c:v>0.40277777777777701</c:v>
                </c:pt>
                <c:pt idx="37900">
                  <c:v>0.41666666666666602</c:v>
                </c:pt>
                <c:pt idx="37901">
                  <c:v>0.43055555555555503</c:v>
                </c:pt>
                <c:pt idx="37902">
                  <c:v>0.44444444444444398</c:v>
                </c:pt>
                <c:pt idx="37903">
                  <c:v>0.45833333333333298</c:v>
                </c:pt>
                <c:pt idx="37904">
                  <c:v>0.47222222222222199</c:v>
                </c:pt>
                <c:pt idx="37905">
                  <c:v>0.48611111111111099</c:v>
                </c:pt>
                <c:pt idx="37906">
                  <c:v>0.5</c:v>
                </c:pt>
                <c:pt idx="37907">
                  <c:v>0.51388888888888795</c:v>
                </c:pt>
                <c:pt idx="37908">
                  <c:v>0.52777777777777701</c:v>
                </c:pt>
                <c:pt idx="37909">
                  <c:v>0.54166666666666596</c:v>
                </c:pt>
                <c:pt idx="37910">
                  <c:v>0.55555555555555503</c:v>
                </c:pt>
                <c:pt idx="37911">
                  <c:v>0.56944444444444398</c:v>
                </c:pt>
                <c:pt idx="37912">
                  <c:v>0.58333333333333304</c:v>
                </c:pt>
                <c:pt idx="37913">
                  <c:v>0.59722222222222199</c:v>
                </c:pt>
                <c:pt idx="37914">
                  <c:v>0.61111111111111105</c:v>
                </c:pt>
                <c:pt idx="37915">
                  <c:v>0.625</c:v>
                </c:pt>
                <c:pt idx="37916">
                  <c:v>0.63888888888888795</c:v>
                </c:pt>
                <c:pt idx="37917">
                  <c:v>0.65277777777777701</c:v>
                </c:pt>
                <c:pt idx="37918">
                  <c:v>0.66666666666666596</c:v>
                </c:pt>
                <c:pt idx="37919">
                  <c:v>0.68055555555555503</c:v>
                </c:pt>
                <c:pt idx="37920">
                  <c:v>0.69444444444444398</c:v>
                </c:pt>
                <c:pt idx="37921">
                  <c:v>0.70833333333333304</c:v>
                </c:pt>
                <c:pt idx="37922">
                  <c:v>0.72222222222222199</c:v>
                </c:pt>
                <c:pt idx="37923">
                  <c:v>0.73611111111111105</c:v>
                </c:pt>
                <c:pt idx="37924">
                  <c:v>0.75</c:v>
                </c:pt>
                <c:pt idx="37925">
                  <c:v>0.76388888888888795</c:v>
                </c:pt>
                <c:pt idx="37926">
                  <c:v>0.77777777777777701</c:v>
                </c:pt>
                <c:pt idx="37927">
                  <c:v>0.79166666666666596</c:v>
                </c:pt>
                <c:pt idx="37928">
                  <c:v>0.80555555555555503</c:v>
                </c:pt>
                <c:pt idx="37929">
                  <c:v>0.81944444444444398</c:v>
                </c:pt>
                <c:pt idx="37930">
                  <c:v>0.83333333333333304</c:v>
                </c:pt>
                <c:pt idx="37931">
                  <c:v>0.84722222222222199</c:v>
                </c:pt>
                <c:pt idx="37932">
                  <c:v>0.86111111111111105</c:v>
                </c:pt>
                <c:pt idx="37933">
                  <c:v>0.875</c:v>
                </c:pt>
                <c:pt idx="37934">
                  <c:v>0.88888888888888795</c:v>
                </c:pt>
                <c:pt idx="37935">
                  <c:v>0.90277777777777701</c:v>
                </c:pt>
                <c:pt idx="37936">
                  <c:v>0.91666666666666596</c:v>
                </c:pt>
                <c:pt idx="37937">
                  <c:v>0.93055555555555503</c:v>
                </c:pt>
                <c:pt idx="37938">
                  <c:v>0.94444444444444398</c:v>
                </c:pt>
                <c:pt idx="37939">
                  <c:v>0.95833333333333304</c:v>
                </c:pt>
                <c:pt idx="37940">
                  <c:v>0.97222222222222199</c:v>
                </c:pt>
                <c:pt idx="37941">
                  <c:v>0.98611111111111105</c:v>
                </c:pt>
                <c:pt idx="37942">
                  <c:v>0</c:v>
                </c:pt>
                <c:pt idx="37943">
                  <c:v>1.2987012987012899E-2</c:v>
                </c:pt>
                <c:pt idx="37944">
                  <c:v>2.5974025974025899E-2</c:v>
                </c:pt>
                <c:pt idx="37945">
                  <c:v>3.8961038961038898E-2</c:v>
                </c:pt>
                <c:pt idx="37946">
                  <c:v>5.1948051948051903E-2</c:v>
                </c:pt>
                <c:pt idx="37947">
                  <c:v>6.4935064935064901E-2</c:v>
                </c:pt>
                <c:pt idx="37948">
                  <c:v>7.7922077922077906E-2</c:v>
                </c:pt>
                <c:pt idx="37949">
                  <c:v>9.0909090909090898E-2</c:v>
                </c:pt>
                <c:pt idx="37950">
                  <c:v>0.103896103896103</c:v>
                </c:pt>
                <c:pt idx="37951">
                  <c:v>0.11688311688311601</c:v>
                </c:pt>
                <c:pt idx="37952">
                  <c:v>0.129870129870129</c:v>
                </c:pt>
                <c:pt idx="37953">
                  <c:v>0.14285714285714199</c:v>
                </c:pt>
                <c:pt idx="37954">
                  <c:v>0.15584415584415501</c:v>
                </c:pt>
                <c:pt idx="37955">
                  <c:v>0.168831168831168</c:v>
                </c:pt>
                <c:pt idx="37956">
                  <c:v>0.18181818181818099</c:v>
                </c:pt>
                <c:pt idx="37957">
                  <c:v>0.19480519480519401</c:v>
                </c:pt>
                <c:pt idx="37958">
                  <c:v>0.207792207792207</c:v>
                </c:pt>
                <c:pt idx="37959">
                  <c:v>0.22077922077921999</c:v>
                </c:pt>
                <c:pt idx="37960">
                  <c:v>0.23376623376623301</c:v>
                </c:pt>
                <c:pt idx="37961">
                  <c:v>0.246753246753246</c:v>
                </c:pt>
                <c:pt idx="37962">
                  <c:v>0.25974025974025899</c:v>
                </c:pt>
                <c:pt idx="37963">
                  <c:v>0.27272727272727199</c:v>
                </c:pt>
                <c:pt idx="37964">
                  <c:v>0.28571428571428498</c:v>
                </c:pt>
                <c:pt idx="37965">
                  <c:v>0.29870129870129802</c:v>
                </c:pt>
                <c:pt idx="37966">
                  <c:v>0.31168831168831101</c:v>
                </c:pt>
                <c:pt idx="37967">
                  <c:v>0.32467532467532401</c:v>
                </c:pt>
                <c:pt idx="37968">
                  <c:v>0.337662337662337</c:v>
                </c:pt>
                <c:pt idx="37969">
                  <c:v>0.35064935064934999</c:v>
                </c:pt>
                <c:pt idx="37970">
                  <c:v>0.36363636363636298</c:v>
                </c:pt>
                <c:pt idx="37971">
                  <c:v>0.37662337662337603</c:v>
                </c:pt>
                <c:pt idx="37972">
                  <c:v>0.38961038961038902</c:v>
                </c:pt>
                <c:pt idx="37973">
                  <c:v>0.40259740259740201</c:v>
                </c:pt>
                <c:pt idx="37974">
                  <c:v>0.415584415584415</c:v>
                </c:pt>
                <c:pt idx="37975">
                  <c:v>0.42857142857142799</c:v>
                </c:pt>
                <c:pt idx="37976">
                  <c:v>0.44155844155844098</c:v>
                </c:pt>
                <c:pt idx="37977">
                  <c:v>0.45454545454545398</c:v>
                </c:pt>
                <c:pt idx="37978">
                  <c:v>0.46753246753246702</c:v>
                </c:pt>
                <c:pt idx="37979">
                  <c:v>0.48051948051948001</c:v>
                </c:pt>
                <c:pt idx="37980">
                  <c:v>0.493506493506493</c:v>
                </c:pt>
                <c:pt idx="37981">
                  <c:v>0.506493506493506</c:v>
                </c:pt>
                <c:pt idx="37982">
                  <c:v>0.51948051948051899</c:v>
                </c:pt>
                <c:pt idx="37983">
                  <c:v>0.53246753246753198</c:v>
                </c:pt>
                <c:pt idx="37984">
                  <c:v>0.54545454545454497</c:v>
                </c:pt>
                <c:pt idx="37985">
                  <c:v>0.55844155844155796</c:v>
                </c:pt>
                <c:pt idx="37986">
                  <c:v>0.57142857142857095</c:v>
                </c:pt>
                <c:pt idx="37987">
                  <c:v>0.58441558441558406</c:v>
                </c:pt>
                <c:pt idx="37988">
                  <c:v>0.59740259740259705</c:v>
                </c:pt>
                <c:pt idx="37989">
                  <c:v>0.61038961038961004</c:v>
                </c:pt>
                <c:pt idx="37990">
                  <c:v>0.62337662337662303</c:v>
                </c:pt>
                <c:pt idx="37991">
                  <c:v>0.63636363636363602</c:v>
                </c:pt>
                <c:pt idx="37992">
                  <c:v>0.64935064935064901</c:v>
                </c:pt>
                <c:pt idx="37993">
                  <c:v>0.662337662337662</c:v>
                </c:pt>
                <c:pt idx="37994">
                  <c:v>0.67532467532467499</c:v>
                </c:pt>
                <c:pt idx="37995">
                  <c:v>0.68831168831168799</c:v>
                </c:pt>
                <c:pt idx="37996">
                  <c:v>0.70129870129870098</c:v>
                </c:pt>
                <c:pt idx="37997">
                  <c:v>0.71428571428571397</c:v>
                </c:pt>
                <c:pt idx="37998">
                  <c:v>0.72727272727272696</c:v>
                </c:pt>
                <c:pt idx="37999">
                  <c:v>0.74025974025973995</c:v>
                </c:pt>
                <c:pt idx="38000">
                  <c:v>0.75324675324675305</c:v>
                </c:pt>
                <c:pt idx="38001">
                  <c:v>0.76623376623376604</c:v>
                </c:pt>
                <c:pt idx="38002">
                  <c:v>0.77922077922077904</c:v>
                </c:pt>
                <c:pt idx="38003">
                  <c:v>0.79220779220779203</c:v>
                </c:pt>
                <c:pt idx="38004">
                  <c:v>0.80519480519480502</c:v>
                </c:pt>
                <c:pt idx="38005">
                  <c:v>0.81818181818181801</c:v>
                </c:pt>
                <c:pt idx="38006">
                  <c:v>0.831168831168831</c:v>
                </c:pt>
                <c:pt idx="38007">
                  <c:v>0.84415584415584399</c:v>
                </c:pt>
                <c:pt idx="38008">
                  <c:v>0.85714285714285698</c:v>
                </c:pt>
                <c:pt idx="38009">
                  <c:v>0.87012987012986998</c:v>
                </c:pt>
                <c:pt idx="38010">
                  <c:v>0.88311688311688297</c:v>
                </c:pt>
                <c:pt idx="38011">
                  <c:v>0.89610389610389596</c:v>
                </c:pt>
                <c:pt idx="38012">
                  <c:v>0.90909090909090895</c:v>
                </c:pt>
                <c:pt idx="38013">
                  <c:v>0.92207792207792205</c:v>
                </c:pt>
                <c:pt idx="38014">
                  <c:v>0.93506493506493504</c:v>
                </c:pt>
                <c:pt idx="38015">
                  <c:v>0.94805194805194803</c:v>
                </c:pt>
                <c:pt idx="38016">
                  <c:v>0.96103896103896103</c:v>
                </c:pt>
                <c:pt idx="38017">
                  <c:v>0.97402597402597402</c:v>
                </c:pt>
                <c:pt idx="38018">
                  <c:v>0.98701298701298701</c:v>
                </c:pt>
                <c:pt idx="38019">
                  <c:v>0</c:v>
                </c:pt>
                <c:pt idx="38020">
                  <c:v>1.1764705882352899E-2</c:v>
                </c:pt>
                <c:pt idx="38021">
                  <c:v>2.3529411764705799E-2</c:v>
                </c:pt>
                <c:pt idx="38022">
                  <c:v>3.5294117647058802E-2</c:v>
                </c:pt>
                <c:pt idx="38023">
                  <c:v>4.7058823529411702E-2</c:v>
                </c:pt>
                <c:pt idx="38024">
                  <c:v>5.8823529411764698E-2</c:v>
                </c:pt>
                <c:pt idx="38025">
                  <c:v>7.0588235294117604E-2</c:v>
                </c:pt>
                <c:pt idx="38026">
                  <c:v>8.2352941176470504E-2</c:v>
                </c:pt>
                <c:pt idx="38027">
                  <c:v>9.41176470588235E-2</c:v>
                </c:pt>
                <c:pt idx="38028">
                  <c:v>0.105882352941176</c:v>
                </c:pt>
                <c:pt idx="38029">
                  <c:v>0.11764705882352899</c:v>
                </c:pt>
                <c:pt idx="38030">
                  <c:v>0.129411764705882</c:v>
                </c:pt>
                <c:pt idx="38031">
                  <c:v>0.14117647058823499</c:v>
                </c:pt>
                <c:pt idx="38032">
                  <c:v>0.152941176470588</c:v>
                </c:pt>
                <c:pt idx="38033">
                  <c:v>0.16470588235294101</c:v>
                </c:pt>
                <c:pt idx="38034">
                  <c:v>0.17647058823529399</c:v>
                </c:pt>
                <c:pt idx="38035">
                  <c:v>0.188235294117647</c:v>
                </c:pt>
                <c:pt idx="38036">
                  <c:v>0.2</c:v>
                </c:pt>
                <c:pt idx="38037">
                  <c:v>0.21176470588235199</c:v>
                </c:pt>
                <c:pt idx="38038">
                  <c:v>0.223529411764705</c:v>
                </c:pt>
                <c:pt idx="38039">
                  <c:v>0.23529411764705799</c:v>
                </c:pt>
                <c:pt idx="38040">
                  <c:v>0.247058823529411</c:v>
                </c:pt>
                <c:pt idx="38041">
                  <c:v>0.25882352941176401</c:v>
                </c:pt>
                <c:pt idx="38042">
                  <c:v>0.27058823529411702</c:v>
                </c:pt>
                <c:pt idx="38043">
                  <c:v>0.28235294117646997</c:v>
                </c:pt>
                <c:pt idx="38044">
                  <c:v>0.29411764705882298</c:v>
                </c:pt>
                <c:pt idx="38045">
                  <c:v>0.30588235294117599</c:v>
                </c:pt>
                <c:pt idx="38046">
                  <c:v>0.317647058823529</c:v>
                </c:pt>
                <c:pt idx="38047">
                  <c:v>0.32941176470588202</c:v>
                </c:pt>
                <c:pt idx="38048">
                  <c:v>0.34117647058823503</c:v>
                </c:pt>
                <c:pt idx="38049">
                  <c:v>0.35294117647058798</c:v>
                </c:pt>
                <c:pt idx="38050">
                  <c:v>0.36470588235294099</c:v>
                </c:pt>
                <c:pt idx="38051">
                  <c:v>0.376470588235294</c:v>
                </c:pt>
                <c:pt idx="38052">
                  <c:v>0.38823529411764701</c:v>
                </c:pt>
                <c:pt idx="38053">
                  <c:v>0.4</c:v>
                </c:pt>
                <c:pt idx="38054">
                  <c:v>0.41176470588235198</c:v>
                </c:pt>
                <c:pt idx="38055">
                  <c:v>0.42352941176470499</c:v>
                </c:pt>
                <c:pt idx="38056">
                  <c:v>0.435294117647058</c:v>
                </c:pt>
                <c:pt idx="38057">
                  <c:v>0.44705882352941101</c:v>
                </c:pt>
                <c:pt idx="38058">
                  <c:v>0.45882352941176402</c:v>
                </c:pt>
                <c:pt idx="38059">
                  <c:v>0.47058823529411697</c:v>
                </c:pt>
                <c:pt idx="38060">
                  <c:v>0.48235294117646998</c:v>
                </c:pt>
                <c:pt idx="38061">
                  <c:v>0.494117647058823</c:v>
                </c:pt>
                <c:pt idx="38062">
                  <c:v>0.50588235294117601</c:v>
                </c:pt>
                <c:pt idx="38063">
                  <c:v>0.51764705882352902</c:v>
                </c:pt>
                <c:pt idx="38064">
                  <c:v>0.52941176470588203</c:v>
                </c:pt>
                <c:pt idx="38065">
                  <c:v>0.54117647058823504</c:v>
                </c:pt>
                <c:pt idx="38066">
                  <c:v>0.55294117647058805</c:v>
                </c:pt>
                <c:pt idx="38067">
                  <c:v>0.56470588235294095</c:v>
                </c:pt>
                <c:pt idx="38068">
                  <c:v>0.57647058823529396</c:v>
                </c:pt>
                <c:pt idx="38069">
                  <c:v>0.58823529411764697</c:v>
                </c:pt>
                <c:pt idx="38070">
                  <c:v>0.6</c:v>
                </c:pt>
                <c:pt idx="38071">
                  <c:v>0.61176470588235299</c:v>
                </c:pt>
                <c:pt idx="38072">
                  <c:v>0.623529411764705</c:v>
                </c:pt>
                <c:pt idx="38073">
                  <c:v>0.63529411764705801</c:v>
                </c:pt>
                <c:pt idx="38074">
                  <c:v>0.64705882352941102</c:v>
                </c:pt>
                <c:pt idx="38075">
                  <c:v>0.65882352941176403</c:v>
                </c:pt>
                <c:pt idx="38076">
                  <c:v>0.67058823529411704</c:v>
                </c:pt>
                <c:pt idx="38077">
                  <c:v>0.68235294117647005</c:v>
                </c:pt>
                <c:pt idx="38078">
                  <c:v>0.69411764705882295</c:v>
                </c:pt>
                <c:pt idx="38079">
                  <c:v>0.70588235294117596</c:v>
                </c:pt>
                <c:pt idx="38080">
                  <c:v>0.71764705882352897</c:v>
                </c:pt>
                <c:pt idx="38081">
                  <c:v>0.72941176470588198</c:v>
                </c:pt>
                <c:pt idx="38082">
                  <c:v>0.74117647058823499</c:v>
                </c:pt>
                <c:pt idx="38083">
                  <c:v>0.752941176470588</c:v>
                </c:pt>
                <c:pt idx="38084">
                  <c:v>0.76470588235294101</c:v>
                </c:pt>
                <c:pt idx="38085">
                  <c:v>0.77647058823529402</c:v>
                </c:pt>
                <c:pt idx="38086">
                  <c:v>0.78823529411764703</c:v>
                </c:pt>
                <c:pt idx="38087">
                  <c:v>0.8</c:v>
                </c:pt>
                <c:pt idx="38088">
                  <c:v>0.81176470588235194</c:v>
                </c:pt>
                <c:pt idx="38089">
                  <c:v>0.82352941176470495</c:v>
                </c:pt>
                <c:pt idx="38090">
                  <c:v>0.83529411764705797</c:v>
                </c:pt>
                <c:pt idx="38091">
                  <c:v>0.84705882352941098</c:v>
                </c:pt>
                <c:pt idx="38092">
                  <c:v>0.85882352941176399</c:v>
                </c:pt>
                <c:pt idx="38093">
                  <c:v>0.870588235294117</c:v>
                </c:pt>
                <c:pt idx="38094">
                  <c:v>0.88235294117647001</c:v>
                </c:pt>
                <c:pt idx="38095">
                  <c:v>0.89411764705882302</c:v>
                </c:pt>
                <c:pt idx="38096">
                  <c:v>0.90588235294117603</c:v>
                </c:pt>
                <c:pt idx="38097">
                  <c:v>0.91764705882352904</c:v>
                </c:pt>
                <c:pt idx="38098">
                  <c:v>0.92941176470588205</c:v>
                </c:pt>
                <c:pt idx="38099">
                  <c:v>0.94117647058823495</c:v>
                </c:pt>
                <c:pt idx="38100">
                  <c:v>0.95294117647058796</c:v>
                </c:pt>
                <c:pt idx="38101">
                  <c:v>0.96470588235294097</c:v>
                </c:pt>
                <c:pt idx="38102">
                  <c:v>0.97647058823529398</c:v>
                </c:pt>
                <c:pt idx="38103">
                  <c:v>0.98823529411764699</c:v>
                </c:pt>
                <c:pt idx="38104">
                  <c:v>0</c:v>
                </c:pt>
                <c:pt idx="38105">
                  <c:v>1.03092783505154E-2</c:v>
                </c:pt>
                <c:pt idx="38106">
                  <c:v>2.06185567010309E-2</c:v>
                </c:pt>
                <c:pt idx="38107">
                  <c:v>3.0927835051546299E-2</c:v>
                </c:pt>
                <c:pt idx="38108">
                  <c:v>4.1237113402061799E-2</c:v>
                </c:pt>
                <c:pt idx="38109">
                  <c:v>5.1546391752577303E-2</c:v>
                </c:pt>
                <c:pt idx="38110">
                  <c:v>6.1855670103092703E-2</c:v>
                </c:pt>
                <c:pt idx="38111">
                  <c:v>7.2164948453608199E-2</c:v>
                </c:pt>
                <c:pt idx="38112">
                  <c:v>8.2474226804123696E-2</c:v>
                </c:pt>
                <c:pt idx="38113">
                  <c:v>9.2783505154639095E-2</c:v>
                </c:pt>
                <c:pt idx="38114">
                  <c:v>0.103092783505154</c:v>
                </c:pt>
                <c:pt idx="38115">
                  <c:v>0.11340206185567001</c:v>
                </c:pt>
                <c:pt idx="38116">
                  <c:v>0.123711340206185</c:v>
                </c:pt>
                <c:pt idx="38117">
                  <c:v>0.134020618556701</c:v>
                </c:pt>
                <c:pt idx="38118">
                  <c:v>0.14432989690721601</c:v>
                </c:pt>
                <c:pt idx="38119">
                  <c:v>0.15463917525773099</c:v>
                </c:pt>
                <c:pt idx="38120">
                  <c:v>0.164948453608247</c:v>
                </c:pt>
                <c:pt idx="38121">
                  <c:v>0.17525773195876199</c:v>
                </c:pt>
                <c:pt idx="38122">
                  <c:v>0.185567010309278</c:v>
                </c:pt>
                <c:pt idx="38123">
                  <c:v>0.19587628865979301</c:v>
                </c:pt>
                <c:pt idx="38124">
                  <c:v>0.20618556701030899</c:v>
                </c:pt>
                <c:pt idx="38125">
                  <c:v>0.216494845360824</c:v>
                </c:pt>
                <c:pt idx="38126">
                  <c:v>0.22680412371134001</c:v>
                </c:pt>
                <c:pt idx="38127">
                  <c:v>0.23711340206185499</c:v>
                </c:pt>
                <c:pt idx="38128">
                  <c:v>0.247422680412371</c:v>
                </c:pt>
                <c:pt idx="38129">
                  <c:v>0.25773195876288602</c:v>
                </c:pt>
                <c:pt idx="38130">
                  <c:v>0.268041237113402</c:v>
                </c:pt>
                <c:pt idx="38131">
                  <c:v>0.27835051546391698</c:v>
                </c:pt>
                <c:pt idx="38132">
                  <c:v>0.28865979381443202</c:v>
                </c:pt>
                <c:pt idx="38133">
                  <c:v>0.298969072164948</c:v>
                </c:pt>
                <c:pt idx="38134">
                  <c:v>0.30927835051546299</c:v>
                </c:pt>
                <c:pt idx="38135">
                  <c:v>0.31958762886597902</c:v>
                </c:pt>
                <c:pt idx="38136">
                  <c:v>0.32989690721649401</c:v>
                </c:pt>
                <c:pt idx="38137">
                  <c:v>0.34020618556700999</c:v>
                </c:pt>
                <c:pt idx="38138">
                  <c:v>0.35051546391752503</c:v>
                </c:pt>
                <c:pt idx="38139">
                  <c:v>0.36082474226804101</c:v>
                </c:pt>
                <c:pt idx="38140">
                  <c:v>0.37113402061855599</c:v>
                </c:pt>
                <c:pt idx="38141">
                  <c:v>0.38144329896907198</c:v>
                </c:pt>
                <c:pt idx="38142">
                  <c:v>0.39175257731958701</c:v>
                </c:pt>
                <c:pt idx="38143">
                  <c:v>0.402061855670103</c:v>
                </c:pt>
                <c:pt idx="38144">
                  <c:v>0.41237113402061798</c:v>
                </c:pt>
                <c:pt idx="38145">
                  <c:v>0.42268041237113402</c:v>
                </c:pt>
                <c:pt idx="38146">
                  <c:v>0.432989690721649</c:v>
                </c:pt>
                <c:pt idx="38147">
                  <c:v>0.44329896907216398</c:v>
                </c:pt>
                <c:pt idx="38148">
                  <c:v>0.45360824742268002</c:v>
                </c:pt>
                <c:pt idx="38149">
                  <c:v>0.46391752577319501</c:v>
                </c:pt>
                <c:pt idx="38150">
                  <c:v>0.47422680412371099</c:v>
                </c:pt>
                <c:pt idx="38151">
                  <c:v>0.48453608247422603</c:v>
                </c:pt>
                <c:pt idx="38152">
                  <c:v>0.49484536082474201</c:v>
                </c:pt>
                <c:pt idx="38153">
                  <c:v>0.50515463917525705</c:v>
                </c:pt>
                <c:pt idx="38154">
                  <c:v>0.51546391752577303</c:v>
                </c:pt>
                <c:pt idx="38155">
                  <c:v>0.52577319587628801</c:v>
                </c:pt>
                <c:pt idx="38156">
                  <c:v>0.536082474226804</c:v>
                </c:pt>
                <c:pt idx="38157">
                  <c:v>0.54639175257731898</c:v>
                </c:pt>
                <c:pt idx="38158">
                  <c:v>0.55670103092783496</c:v>
                </c:pt>
                <c:pt idx="38159">
                  <c:v>0.56701030927835006</c:v>
                </c:pt>
                <c:pt idx="38160">
                  <c:v>0.57731958762886504</c:v>
                </c:pt>
                <c:pt idx="38161">
                  <c:v>0.58762886597938102</c:v>
                </c:pt>
                <c:pt idx="38162">
                  <c:v>0.597938144329896</c:v>
                </c:pt>
                <c:pt idx="38163">
                  <c:v>0.60824742268041199</c:v>
                </c:pt>
                <c:pt idx="38164">
                  <c:v>0.61855670103092697</c:v>
                </c:pt>
                <c:pt idx="38165">
                  <c:v>0.62886597938144295</c:v>
                </c:pt>
                <c:pt idx="38166">
                  <c:v>0.63917525773195805</c:v>
                </c:pt>
                <c:pt idx="38167">
                  <c:v>0.64948453608247403</c:v>
                </c:pt>
                <c:pt idx="38168">
                  <c:v>0.65979381443298901</c:v>
                </c:pt>
                <c:pt idx="38169">
                  <c:v>0.67010309278350499</c:v>
                </c:pt>
                <c:pt idx="38170">
                  <c:v>0.68041237113401998</c:v>
                </c:pt>
                <c:pt idx="38171">
                  <c:v>0.69072164948453596</c:v>
                </c:pt>
                <c:pt idx="38172">
                  <c:v>0.70103092783505105</c:v>
                </c:pt>
                <c:pt idx="38173">
                  <c:v>0.71134020618556704</c:v>
                </c:pt>
                <c:pt idx="38174">
                  <c:v>0.72164948453608202</c:v>
                </c:pt>
                <c:pt idx="38175">
                  <c:v>0.731958762886597</c:v>
                </c:pt>
                <c:pt idx="38176">
                  <c:v>0.74226804123711299</c:v>
                </c:pt>
                <c:pt idx="38177">
                  <c:v>0.75257731958762797</c:v>
                </c:pt>
                <c:pt idx="38178">
                  <c:v>0.76288659793814395</c:v>
                </c:pt>
                <c:pt idx="38179">
                  <c:v>0.77319587628865905</c:v>
                </c:pt>
                <c:pt idx="38180">
                  <c:v>0.78350515463917503</c:v>
                </c:pt>
                <c:pt idx="38181">
                  <c:v>0.79381443298969001</c:v>
                </c:pt>
                <c:pt idx="38182">
                  <c:v>0.80412371134020599</c:v>
                </c:pt>
                <c:pt idx="38183">
                  <c:v>0.81443298969072098</c:v>
                </c:pt>
                <c:pt idx="38184">
                  <c:v>0.82474226804123696</c:v>
                </c:pt>
                <c:pt idx="38185">
                  <c:v>0.83505154639175205</c:v>
                </c:pt>
                <c:pt idx="38186">
                  <c:v>0.84536082474226804</c:v>
                </c:pt>
                <c:pt idx="38187">
                  <c:v>0.85567010309278302</c:v>
                </c:pt>
                <c:pt idx="38188">
                  <c:v>0.865979381443299</c:v>
                </c:pt>
                <c:pt idx="38189">
                  <c:v>0.87628865979381398</c:v>
                </c:pt>
                <c:pt idx="38190">
                  <c:v>0.88659793814432897</c:v>
                </c:pt>
                <c:pt idx="38191">
                  <c:v>0.89690721649484495</c:v>
                </c:pt>
                <c:pt idx="38192">
                  <c:v>0.90721649484536004</c:v>
                </c:pt>
                <c:pt idx="38193">
                  <c:v>0.91752577319587603</c:v>
                </c:pt>
                <c:pt idx="38194">
                  <c:v>0.92783505154639101</c:v>
                </c:pt>
                <c:pt idx="38195">
                  <c:v>0.93814432989690699</c:v>
                </c:pt>
                <c:pt idx="38196">
                  <c:v>0.94845360824742198</c:v>
                </c:pt>
                <c:pt idx="38197">
                  <c:v>0.95876288659793796</c:v>
                </c:pt>
                <c:pt idx="38198">
                  <c:v>0.96907216494845305</c:v>
                </c:pt>
                <c:pt idx="38199">
                  <c:v>0.97938144329896903</c:v>
                </c:pt>
                <c:pt idx="38200">
                  <c:v>0.98969072164948402</c:v>
                </c:pt>
                <c:pt idx="38201">
                  <c:v>0</c:v>
                </c:pt>
                <c:pt idx="38202">
                  <c:v>2.7027027027027001E-2</c:v>
                </c:pt>
                <c:pt idx="38203">
                  <c:v>5.4054054054054002E-2</c:v>
                </c:pt>
                <c:pt idx="38204">
                  <c:v>8.1081081081081002E-2</c:v>
                </c:pt>
                <c:pt idx="38205">
                  <c:v>0.108108108108108</c:v>
                </c:pt>
                <c:pt idx="38206">
                  <c:v>0.135135135135135</c:v>
                </c:pt>
                <c:pt idx="38207">
                  <c:v>0.162162162162162</c:v>
                </c:pt>
                <c:pt idx="38208">
                  <c:v>0.18918918918918901</c:v>
                </c:pt>
                <c:pt idx="38209">
                  <c:v>0.21621621621621601</c:v>
                </c:pt>
                <c:pt idx="38210">
                  <c:v>0.24324324324324301</c:v>
                </c:pt>
                <c:pt idx="38211">
                  <c:v>0.27027027027027001</c:v>
                </c:pt>
                <c:pt idx="38212">
                  <c:v>0.29729729729729698</c:v>
                </c:pt>
                <c:pt idx="38213">
                  <c:v>0.32432432432432401</c:v>
                </c:pt>
                <c:pt idx="38214">
                  <c:v>0.35135135135135098</c:v>
                </c:pt>
                <c:pt idx="38215">
                  <c:v>0.37837837837837801</c:v>
                </c:pt>
                <c:pt idx="38216">
                  <c:v>0.40540540540540498</c:v>
                </c:pt>
                <c:pt idx="38217">
                  <c:v>0.43243243243243201</c:v>
                </c:pt>
                <c:pt idx="38218">
                  <c:v>0.45945945945945899</c:v>
                </c:pt>
                <c:pt idx="38219">
                  <c:v>0.48648648648648601</c:v>
                </c:pt>
                <c:pt idx="38220">
                  <c:v>0.51351351351351304</c:v>
                </c:pt>
                <c:pt idx="38221">
                  <c:v>0.54054054054054002</c:v>
                </c:pt>
                <c:pt idx="38222">
                  <c:v>0.56756756756756699</c:v>
                </c:pt>
                <c:pt idx="38223">
                  <c:v>0.59459459459459396</c:v>
                </c:pt>
                <c:pt idx="38224">
                  <c:v>0.62162162162162105</c:v>
                </c:pt>
                <c:pt idx="38225">
                  <c:v>0.64864864864864802</c:v>
                </c:pt>
                <c:pt idx="38226">
                  <c:v>0.67567567567567499</c:v>
                </c:pt>
                <c:pt idx="38227">
                  <c:v>0.70270270270270196</c:v>
                </c:pt>
                <c:pt idx="38228">
                  <c:v>0.72972972972972905</c:v>
                </c:pt>
                <c:pt idx="38229">
                  <c:v>0.75675675675675602</c:v>
                </c:pt>
                <c:pt idx="38230">
                  <c:v>0.78378378378378299</c:v>
                </c:pt>
                <c:pt idx="38231">
                  <c:v>0.81081081081080997</c:v>
                </c:pt>
                <c:pt idx="38232">
                  <c:v>0.83783783783783705</c:v>
                </c:pt>
                <c:pt idx="38233">
                  <c:v>0.86486486486486402</c:v>
                </c:pt>
                <c:pt idx="38234">
                  <c:v>0.891891891891891</c:v>
                </c:pt>
                <c:pt idx="38235">
                  <c:v>0.91891891891891897</c:v>
                </c:pt>
                <c:pt idx="38236">
                  <c:v>0.94594594594594505</c:v>
                </c:pt>
                <c:pt idx="38237">
                  <c:v>0.97297297297297303</c:v>
                </c:pt>
                <c:pt idx="38238">
                  <c:v>0</c:v>
                </c:pt>
                <c:pt idx="38239">
                  <c:v>1.85185185185185E-2</c:v>
                </c:pt>
                <c:pt idx="38240">
                  <c:v>3.7037037037037E-2</c:v>
                </c:pt>
                <c:pt idx="38241">
                  <c:v>5.5555555555555497E-2</c:v>
                </c:pt>
                <c:pt idx="38242">
                  <c:v>7.4074074074074001E-2</c:v>
                </c:pt>
                <c:pt idx="38243">
                  <c:v>9.2592592592592504E-2</c:v>
                </c:pt>
                <c:pt idx="38244">
                  <c:v>0.11111111111111099</c:v>
                </c:pt>
                <c:pt idx="38245">
                  <c:v>0.12962962962962901</c:v>
                </c:pt>
                <c:pt idx="38246">
                  <c:v>0.148148148148148</c:v>
                </c:pt>
                <c:pt idx="38247">
                  <c:v>0.16666666666666599</c:v>
                </c:pt>
                <c:pt idx="38248">
                  <c:v>0.18518518518518501</c:v>
                </c:pt>
                <c:pt idx="38249">
                  <c:v>0.203703703703703</c:v>
                </c:pt>
                <c:pt idx="38250">
                  <c:v>0.22222222222222199</c:v>
                </c:pt>
                <c:pt idx="38251">
                  <c:v>0.24074074074074001</c:v>
                </c:pt>
                <c:pt idx="38252">
                  <c:v>0.25925925925925902</c:v>
                </c:pt>
                <c:pt idx="38253">
                  <c:v>0.27777777777777701</c:v>
                </c:pt>
                <c:pt idx="38254">
                  <c:v>0.296296296296296</c:v>
                </c:pt>
                <c:pt idx="38255">
                  <c:v>0.31481481481481399</c:v>
                </c:pt>
                <c:pt idx="38256">
                  <c:v>0.33333333333333298</c:v>
                </c:pt>
                <c:pt idx="38257">
                  <c:v>0.35185185185185103</c:v>
                </c:pt>
                <c:pt idx="38258">
                  <c:v>0.37037037037037002</c:v>
                </c:pt>
                <c:pt idx="38259">
                  <c:v>0.38888888888888801</c:v>
                </c:pt>
                <c:pt idx="38260">
                  <c:v>0.407407407407407</c:v>
                </c:pt>
                <c:pt idx="38261">
                  <c:v>0.42592592592592499</c:v>
                </c:pt>
                <c:pt idx="38262">
                  <c:v>0.44444444444444398</c:v>
                </c:pt>
                <c:pt idx="38263">
                  <c:v>0.46296296296296202</c:v>
                </c:pt>
                <c:pt idx="38264">
                  <c:v>0.48148148148148101</c:v>
                </c:pt>
                <c:pt idx="38265">
                  <c:v>0.5</c:v>
                </c:pt>
                <c:pt idx="38266">
                  <c:v>0.51851851851851805</c:v>
                </c:pt>
                <c:pt idx="38267">
                  <c:v>0.53703703703703698</c:v>
                </c:pt>
                <c:pt idx="38268">
                  <c:v>0.55555555555555503</c:v>
                </c:pt>
                <c:pt idx="38269">
                  <c:v>0.57407407407407396</c:v>
                </c:pt>
                <c:pt idx="38270">
                  <c:v>0.592592592592592</c:v>
                </c:pt>
                <c:pt idx="38271">
                  <c:v>0.61111111111111105</c:v>
                </c:pt>
                <c:pt idx="38272">
                  <c:v>0.62962962962962898</c:v>
                </c:pt>
                <c:pt idx="38273">
                  <c:v>0.64814814814814803</c:v>
                </c:pt>
                <c:pt idx="38274">
                  <c:v>0.66666666666666596</c:v>
                </c:pt>
                <c:pt idx="38275">
                  <c:v>0.68518518518518501</c:v>
                </c:pt>
                <c:pt idx="38276">
                  <c:v>0.70370370370370305</c:v>
                </c:pt>
                <c:pt idx="38277">
                  <c:v>0.72222222222222199</c:v>
                </c:pt>
                <c:pt idx="38278">
                  <c:v>0.74074074074074003</c:v>
                </c:pt>
                <c:pt idx="38279">
                  <c:v>0.75925925925925897</c:v>
                </c:pt>
                <c:pt idx="38280">
                  <c:v>0.77777777777777701</c:v>
                </c:pt>
                <c:pt idx="38281">
                  <c:v>0.79629629629629595</c:v>
                </c:pt>
                <c:pt idx="38282">
                  <c:v>0.81481481481481399</c:v>
                </c:pt>
                <c:pt idx="38283">
                  <c:v>0.83333333333333304</c:v>
                </c:pt>
                <c:pt idx="38284">
                  <c:v>0.85185185185185097</c:v>
                </c:pt>
                <c:pt idx="38285">
                  <c:v>0.87037037037037002</c:v>
                </c:pt>
                <c:pt idx="38286">
                  <c:v>0.88888888888888795</c:v>
                </c:pt>
                <c:pt idx="38287">
                  <c:v>0.907407407407407</c:v>
                </c:pt>
                <c:pt idx="38288">
                  <c:v>0.92592592592592504</c:v>
                </c:pt>
                <c:pt idx="38289">
                  <c:v>0.94444444444444398</c:v>
                </c:pt>
                <c:pt idx="38290">
                  <c:v>0.96296296296296202</c:v>
                </c:pt>
                <c:pt idx="38291">
                  <c:v>0.98148148148148096</c:v>
                </c:pt>
                <c:pt idx="38292">
                  <c:v>0</c:v>
                </c:pt>
                <c:pt idx="38293">
                  <c:v>1.1627906976744099E-2</c:v>
                </c:pt>
                <c:pt idx="38294">
                  <c:v>2.3255813953488299E-2</c:v>
                </c:pt>
                <c:pt idx="38295">
                  <c:v>3.4883720930232502E-2</c:v>
                </c:pt>
                <c:pt idx="38296">
                  <c:v>4.6511627906976702E-2</c:v>
                </c:pt>
                <c:pt idx="38297">
                  <c:v>5.8139534883720902E-2</c:v>
                </c:pt>
                <c:pt idx="38298">
                  <c:v>6.9767441860465101E-2</c:v>
                </c:pt>
                <c:pt idx="38299">
                  <c:v>8.1395348837209294E-2</c:v>
                </c:pt>
                <c:pt idx="38300">
                  <c:v>9.3023255813953404E-2</c:v>
                </c:pt>
                <c:pt idx="38301">
                  <c:v>0.104651162790697</c:v>
                </c:pt>
                <c:pt idx="38302">
                  <c:v>0.116279069767441</c:v>
                </c:pt>
                <c:pt idx="38303">
                  <c:v>0.127906976744186</c:v>
                </c:pt>
                <c:pt idx="38304">
                  <c:v>0.13953488372093001</c:v>
                </c:pt>
                <c:pt idx="38305">
                  <c:v>0.15116279069767399</c:v>
                </c:pt>
                <c:pt idx="38306">
                  <c:v>0.16279069767441801</c:v>
                </c:pt>
                <c:pt idx="38307">
                  <c:v>0.17441860465116199</c:v>
                </c:pt>
                <c:pt idx="38308">
                  <c:v>0.186046511627906</c:v>
                </c:pt>
                <c:pt idx="38309">
                  <c:v>0.19767441860465099</c:v>
                </c:pt>
                <c:pt idx="38310">
                  <c:v>0.209302325581395</c:v>
                </c:pt>
                <c:pt idx="38311">
                  <c:v>0.22093023255813901</c:v>
                </c:pt>
                <c:pt idx="38312">
                  <c:v>0.232558139534883</c:v>
                </c:pt>
                <c:pt idx="38313">
                  <c:v>0.24418604651162701</c:v>
                </c:pt>
                <c:pt idx="38314">
                  <c:v>0.25581395348837199</c:v>
                </c:pt>
                <c:pt idx="38315">
                  <c:v>0.26744186046511598</c:v>
                </c:pt>
                <c:pt idx="38316">
                  <c:v>0.27906976744186002</c:v>
                </c:pt>
                <c:pt idx="38317">
                  <c:v>0.290697674418604</c:v>
                </c:pt>
                <c:pt idx="38318">
                  <c:v>0.30232558139534799</c:v>
                </c:pt>
                <c:pt idx="38319">
                  <c:v>0.31395348837209303</c:v>
                </c:pt>
                <c:pt idx="38320">
                  <c:v>0.32558139534883701</c:v>
                </c:pt>
                <c:pt idx="38321">
                  <c:v>0.337209302325581</c:v>
                </c:pt>
                <c:pt idx="38322">
                  <c:v>0.34883720930232498</c:v>
                </c:pt>
                <c:pt idx="38323">
                  <c:v>0.36046511627906902</c:v>
                </c:pt>
                <c:pt idx="38324">
                  <c:v>0.372093023255813</c:v>
                </c:pt>
                <c:pt idx="38325">
                  <c:v>0.38372093023255799</c:v>
                </c:pt>
                <c:pt idx="38326">
                  <c:v>0.39534883720930197</c:v>
                </c:pt>
                <c:pt idx="38327">
                  <c:v>0.40697674418604601</c:v>
                </c:pt>
                <c:pt idx="38328">
                  <c:v>0.41860465116279</c:v>
                </c:pt>
                <c:pt idx="38329">
                  <c:v>0.43023255813953398</c:v>
                </c:pt>
                <c:pt idx="38330">
                  <c:v>0.44186046511627902</c:v>
                </c:pt>
                <c:pt idx="38331">
                  <c:v>0.45348837209302301</c:v>
                </c:pt>
                <c:pt idx="38332">
                  <c:v>0.46511627906976699</c:v>
                </c:pt>
                <c:pt idx="38333">
                  <c:v>0.47674418604651098</c:v>
                </c:pt>
                <c:pt idx="38334">
                  <c:v>0.48837209302325502</c:v>
                </c:pt>
                <c:pt idx="38335">
                  <c:v>0.5</c:v>
                </c:pt>
                <c:pt idx="38336">
                  <c:v>0.51162790697674398</c:v>
                </c:pt>
                <c:pt idx="38337">
                  <c:v>0.52325581395348797</c:v>
                </c:pt>
                <c:pt idx="38338">
                  <c:v>0.53488372093023195</c:v>
                </c:pt>
                <c:pt idx="38339">
                  <c:v>0.54651162790697605</c:v>
                </c:pt>
                <c:pt idx="38340">
                  <c:v>0.55813953488372003</c:v>
                </c:pt>
                <c:pt idx="38341">
                  <c:v>0.56976744186046502</c:v>
                </c:pt>
                <c:pt idx="38342">
                  <c:v>0.581395348837209</c:v>
                </c:pt>
                <c:pt idx="38343">
                  <c:v>0.59302325581395299</c:v>
                </c:pt>
                <c:pt idx="38344">
                  <c:v>0.60465116279069697</c:v>
                </c:pt>
                <c:pt idx="38345">
                  <c:v>0.61627906976744096</c:v>
                </c:pt>
                <c:pt idx="38346">
                  <c:v>0.62790697674418605</c:v>
                </c:pt>
                <c:pt idx="38347">
                  <c:v>0.63953488372093004</c:v>
                </c:pt>
                <c:pt idx="38348">
                  <c:v>0.65116279069767402</c:v>
                </c:pt>
                <c:pt idx="38349">
                  <c:v>0.66279069767441801</c:v>
                </c:pt>
                <c:pt idx="38350">
                  <c:v>0.67441860465116199</c:v>
                </c:pt>
                <c:pt idx="38351">
                  <c:v>0.68604651162790697</c:v>
                </c:pt>
                <c:pt idx="38352">
                  <c:v>0.69767441860465096</c:v>
                </c:pt>
                <c:pt idx="38353">
                  <c:v>0.70930232558139505</c:v>
                </c:pt>
                <c:pt idx="38354">
                  <c:v>0.72093023255813904</c:v>
                </c:pt>
                <c:pt idx="38355">
                  <c:v>0.73255813953488302</c:v>
                </c:pt>
                <c:pt idx="38356">
                  <c:v>0.74418604651162701</c:v>
                </c:pt>
                <c:pt idx="38357">
                  <c:v>0.75581395348837199</c:v>
                </c:pt>
                <c:pt idx="38358">
                  <c:v>0.76744186046511598</c:v>
                </c:pt>
                <c:pt idx="38359">
                  <c:v>0.77906976744185996</c:v>
                </c:pt>
                <c:pt idx="38360">
                  <c:v>0.79069767441860395</c:v>
                </c:pt>
                <c:pt idx="38361">
                  <c:v>0.80232558139534804</c:v>
                </c:pt>
                <c:pt idx="38362">
                  <c:v>0.81395348837209303</c:v>
                </c:pt>
                <c:pt idx="38363">
                  <c:v>0.82558139534883701</c:v>
                </c:pt>
                <c:pt idx="38364">
                  <c:v>0.837209302325581</c:v>
                </c:pt>
                <c:pt idx="38365">
                  <c:v>0.84883720930232498</c:v>
                </c:pt>
                <c:pt idx="38366">
                  <c:v>0.86046511627906896</c:v>
                </c:pt>
                <c:pt idx="38367">
                  <c:v>0.87209302325581395</c:v>
                </c:pt>
                <c:pt idx="38368">
                  <c:v>0.88372093023255804</c:v>
                </c:pt>
                <c:pt idx="38369">
                  <c:v>0.89534883720930203</c:v>
                </c:pt>
                <c:pt idx="38370">
                  <c:v>0.90697674418604601</c:v>
                </c:pt>
                <c:pt idx="38371">
                  <c:v>0.91860465116279</c:v>
                </c:pt>
                <c:pt idx="38372">
                  <c:v>0.93023255813953398</c:v>
                </c:pt>
                <c:pt idx="38373">
                  <c:v>0.94186046511627897</c:v>
                </c:pt>
                <c:pt idx="38374">
                  <c:v>0.95348837209302295</c:v>
                </c:pt>
                <c:pt idx="38375">
                  <c:v>0.96511627906976705</c:v>
                </c:pt>
                <c:pt idx="38376">
                  <c:v>0.97674418604651103</c:v>
                </c:pt>
                <c:pt idx="38377">
                  <c:v>0.98837209302325502</c:v>
                </c:pt>
                <c:pt idx="38378">
                  <c:v>0</c:v>
                </c:pt>
                <c:pt idx="38379">
                  <c:v>2.1276595744680799E-2</c:v>
                </c:pt>
                <c:pt idx="38380">
                  <c:v>4.2553191489361701E-2</c:v>
                </c:pt>
                <c:pt idx="38381">
                  <c:v>6.3829787234042507E-2</c:v>
                </c:pt>
                <c:pt idx="38382">
                  <c:v>8.5106382978723402E-2</c:v>
                </c:pt>
                <c:pt idx="38383">
                  <c:v>0.10638297872340401</c:v>
                </c:pt>
                <c:pt idx="38384">
                  <c:v>0.12765957446808501</c:v>
                </c:pt>
                <c:pt idx="38385">
                  <c:v>0.14893617021276501</c:v>
                </c:pt>
                <c:pt idx="38386">
                  <c:v>0.170212765957446</c:v>
                </c:pt>
                <c:pt idx="38387">
                  <c:v>0.19148936170212699</c:v>
                </c:pt>
                <c:pt idx="38388">
                  <c:v>0.21276595744680801</c:v>
                </c:pt>
                <c:pt idx="38389">
                  <c:v>0.23404255319148901</c:v>
                </c:pt>
                <c:pt idx="38390">
                  <c:v>0.25531914893617003</c:v>
                </c:pt>
                <c:pt idx="38391">
                  <c:v>0.27659574468085102</c:v>
                </c:pt>
                <c:pt idx="38392">
                  <c:v>0.29787234042553101</c:v>
                </c:pt>
                <c:pt idx="38393">
                  <c:v>0.31914893617021201</c:v>
                </c:pt>
                <c:pt idx="38394">
                  <c:v>0.340425531914893</c:v>
                </c:pt>
                <c:pt idx="38395">
                  <c:v>0.36170212765957399</c:v>
                </c:pt>
                <c:pt idx="38396">
                  <c:v>0.38297872340425498</c:v>
                </c:pt>
                <c:pt idx="38397">
                  <c:v>0.40425531914893598</c:v>
                </c:pt>
                <c:pt idx="38398">
                  <c:v>0.42553191489361702</c:v>
                </c:pt>
                <c:pt idx="38399">
                  <c:v>0.44680851063829702</c:v>
                </c:pt>
                <c:pt idx="38400">
                  <c:v>0.46808510638297801</c:v>
                </c:pt>
                <c:pt idx="38401">
                  <c:v>0.489361702127659</c:v>
                </c:pt>
                <c:pt idx="38402">
                  <c:v>0.51063829787234005</c:v>
                </c:pt>
                <c:pt idx="38403">
                  <c:v>0.53191489361702105</c:v>
                </c:pt>
                <c:pt idx="38404">
                  <c:v>0.55319148936170204</c:v>
                </c:pt>
                <c:pt idx="38405">
                  <c:v>0.57446808510638303</c:v>
                </c:pt>
                <c:pt idx="38406">
                  <c:v>0.59574468085106302</c:v>
                </c:pt>
                <c:pt idx="38407">
                  <c:v>0.61702127659574402</c:v>
                </c:pt>
                <c:pt idx="38408">
                  <c:v>0.63829787234042501</c:v>
                </c:pt>
                <c:pt idx="38409">
                  <c:v>0.659574468085106</c:v>
                </c:pt>
                <c:pt idx="38410">
                  <c:v>0.680851063829787</c:v>
                </c:pt>
                <c:pt idx="38411">
                  <c:v>0.70212765957446799</c:v>
                </c:pt>
                <c:pt idx="38412">
                  <c:v>0.72340425531914898</c:v>
                </c:pt>
                <c:pt idx="38413">
                  <c:v>0.74468085106382897</c:v>
                </c:pt>
                <c:pt idx="38414">
                  <c:v>0.76595744680850997</c:v>
                </c:pt>
                <c:pt idx="38415">
                  <c:v>0.78723404255319096</c:v>
                </c:pt>
                <c:pt idx="38416">
                  <c:v>0.80851063829787195</c:v>
                </c:pt>
                <c:pt idx="38417">
                  <c:v>0.82978723404255295</c:v>
                </c:pt>
                <c:pt idx="38418">
                  <c:v>0.85106382978723405</c:v>
                </c:pt>
                <c:pt idx="38419">
                  <c:v>0.87234042553191404</c:v>
                </c:pt>
                <c:pt idx="38420">
                  <c:v>0.89361702127659504</c:v>
                </c:pt>
                <c:pt idx="38421">
                  <c:v>0.91489361702127603</c:v>
                </c:pt>
                <c:pt idx="38422">
                  <c:v>0.93617021276595702</c:v>
                </c:pt>
                <c:pt idx="38423">
                  <c:v>0.95744680851063801</c:v>
                </c:pt>
                <c:pt idx="38424">
                  <c:v>0.97872340425531901</c:v>
                </c:pt>
                <c:pt idx="38425">
                  <c:v>0</c:v>
                </c:pt>
                <c:pt idx="38426">
                  <c:v>1.2500000000000001E-2</c:v>
                </c:pt>
                <c:pt idx="38427">
                  <c:v>2.5000000000000001E-2</c:v>
                </c:pt>
                <c:pt idx="38428">
                  <c:v>3.7499999999999999E-2</c:v>
                </c:pt>
                <c:pt idx="38429">
                  <c:v>0.05</c:v>
                </c:pt>
                <c:pt idx="38430">
                  <c:v>6.25E-2</c:v>
                </c:pt>
                <c:pt idx="38431">
                  <c:v>7.4999999999999997E-2</c:v>
                </c:pt>
                <c:pt idx="38432">
                  <c:v>8.7499999999999994E-2</c:v>
                </c:pt>
                <c:pt idx="38433">
                  <c:v>0.1</c:v>
                </c:pt>
                <c:pt idx="38434">
                  <c:v>0.1125</c:v>
                </c:pt>
                <c:pt idx="38435">
                  <c:v>0.125</c:v>
                </c:pt>
                <c:pt idx="38436">
                  <c:v>0.13750000000000001</c:v>
                </c:pt>
                <c:pt idx="38437">
                  <c:v>0.15</c:v>
                </c:pt>
                <c:pt idx="38438">
                  <c:v>0.16250000000000001</c:v>
                </c:pt>
                <c:pt idx="38439">
                  <c:v>0.17499999999999999</c:v>
                </c:pt>
                <c:pt idx="38440">
                  <c:v>0.1875</c:v>
                </c:pt>
                <c:pt idx="38441">
                  <c:v>0.2</c:v>
                </c:pt>
                <c:pt idx="38442">
                  <c:v>0.21249999999999999</c:v>
                </c:pt>
                <c:pt idx="38443">
                  <c:v>0.22500000000000001</c:v>
                </c:pt>
                <c:pt idx="38444">
                  <c:v>0.23749999999999999</c:v>
                </c:pt>
                <c:pt idx="38445">
                  <c:v>0.25</c:v>
                </c:pt>
                <c:pt idx="38446">
                  <c:v>0.26250000000000001</c:v>
                </c:pt>
                <c:pt idx="38447">
                  <c:v>0.27500000000000002</c:v>
                </c:pt>
                <c:pt idx="38448">
                  <c:v>0.28749999999999998</c:v>
                </c:pt>
                <c:pt idx="38449">
                  <c:v>0.3</c:v>
                </c:pt>
                <c:pt idx="38450">
                  <c:v>0.3125</c:v>
                </c:pt>
                <c:pt idx="38451">
                  <c:v>0.32500000000000001</c:v>
                </c:pt>
                <c:pt idx="38452">
                  <c:v>0.33750000000000002</c:v>
                </c:pt>
                <c:pt idx="38453">
                  <c:v>0.35</c:v>
                </c:pt>
                <c:pt idx="38454">
                  <c:v>0.36249999999999999</c:v>
                </c:pt>
                <c:pt idx="38455">
                  <c:v>0.375</c:v>
                </c:pt>
                <c:pt idx="38456">
                  <c:v>0.38750000000000001</c:v>
                </c:pt>
                <c:pt idx="38457">
                  <c:v>0.4</c:v>
                </c:pt>
                <c:pt idx="38458">
                  <c:v>0.41249999999999998</c:v>
                </c:pt>
                <c:pt idx="38459">
                  <c:v>0.42499999999999999</c:v>
                </c:pt>
                <c:pt idx="38460">
                  <c:v>0.4375</c:v>
                </c:pt>
                <c:pt idx="38461">
                  <c:v>0.45</c:v>
                </c:pt>
                <c:pt idx="38462">
                  <c:v>0.46250000000000002</c:v>
                </c:pt>
                <c:pt idx="38463">
                  <c:v>0.47499999999999998</c:v>
                </c:pt>
                <c:pt idx="38464">
                  <c:v>0.48749999999999999</c:v>
                </c:pt>
                <c:pt idx="38465">
                  <c:v>0.5</c:v>
                </c:pt>
                <c:pt idx="38466">
                  <c:v>0.51249999999999996</c:v>
                </c:pt>
                <c:pt idx="38467">
                  <c:v>0.52500000000000002</c:v>
                </c:pt>
                <c:pt idx="38468">
                  <c:v>0.53749999999999998</c:v>
                </c:pt>
                <c:pt idx="38469">
                  <c:v>0.55000000000000004</c:v>
                </c:pt>
                <c:pt idx="38470">
                  <c:v>0.5625</c:v>
                </c:pt>
                <c:pt idx="38471">
                  <c:v>0.57499999999999996</c:v>
                </c:pt>
                <c:pt idx="38472">
                  <c:v>0.58750000000000002</c:v>
                </c:pt>
                <c:pt idx="38473">
                  <c:v>0.6</c:v>
                </c:pt>
                <c:pt idx="38474">
                  <c:v>0.61250000000000004</c:v>
                </c:pt>
                <c:pt idx="38475">
                  <c:v>0.625</c:v>
                </c:pt>
                <c:pt idx="38476">
                  <c:v>0.63749999999999996</c:v>
                </c:pt>
                <c:pt idx="38477">
                  <c:v>0.65</c:v>
                </c:pt>
                <c:pt idx="38478">
                  <c:v>0.66249999999999998</c:v>
                </c:pt>
                <c:pt idx="38479">
                  <c:v>0.67500000000000004</c:v>
                </c:pt>
                <c:pt idx="38480">
                  <c:v>0.6875</c:v>
                </c:pt>
                <c:pt idx="38481">
                  <c:v>0.7</c:v>
                </c:pt>
                <c:pt idx="38482">
                  <c:v>0.71250000000000002</c:v>
                </c:pt>
                <c:pt idx="38483">
                  <c:v>0.72499999999999998</c:v>
                </c:pt>
                <c:pt idx="38484">
                  <c:v>0.73750000000000004</c:v>
                </c:pt>
                <c:pt idx="38485">
                  <c:v>0.75</c:v>
                </c:pt>
                <c:pt idx="38486">
                  <c:v>0.76249999999999996</c:v>
                </c:pt>
                <c:pt idx="38487">
                  <c:v>0.77500000000000002</c:v>
                </c:pt>
                <c:pt idx="38488">
                  <c:v>0.78749999999999998</c:v>
                </c:pt>
                <c:pt idx="38489">
                  <c:v>0.8</c:v>
                </c:pt>
                <c:pt idx="38490">
                  <c:v>0.8125</c:v>
                </c:pt>
                <c:pt idx="38491">
                  <c:v>0.82499999999999996</c:v>
                </c:pt>
                <c:pt idx="38492">
                  <c:v>0.83750000000000002</c:v>
                </c:pt>
                <c:pt idx="38493">
                  <c:v>0.85</c:v>
                </c:pt>
                <c:pt idx="38494">
                  <c:v>0.86250000000000004</c:v>
                </c:pt>
                <c:pt idx="38495">
                  <c:v>0.875</c:v>
                </c:pt>
                <c:pt idx="38496">
                  <c:v>0.88749999999999996</c:v>
                </c:pt>
                <c:pt idx="38497">
                  <c:v>0.9</c:v>
                </c:pt>
                <c:pt idx="38498">
                  <c:v>0.91249999999999998</c:v>
                </c:pt>
                <c:pt idx="38499">
                  <c:v>0.92500000000000004</c:v>
                </c:pt>
                <c:pt idx="38500">
                  <c:v>0.9375</c:v>
                </c:pt>
                <c:pt idx="38501">
                  <c:v>0.95</c:v>
                </c:pt>
                <c:pt idx="38502">
                  <c:v>0.96250000000000002</c:v>
                </c:pt>
                <c:pt idx="38503">
                  <c:v>0.97499999999999998</c:v>
                </c:pt>
                <c:pt idx="38504">
                  <c:v>0.98750000000000004</c:v>
                </c:pt>
                <c:pt idx="38505">
                  <c:v>0</c:v>
                </c:pt>
                <c:pt idx="38506">
                  <c:v>1.8181818181818101E-2</c:v>
                </c:pt>
                <c:pt idx="38507">
                  <c:v>3.6363636363636299E-2</c:v>
                </c:pt>
                <c:pt idx="38508">
                  <c:v>5.4545454545454501E-2</c:v>
                </c:pt>
                <c:pt idx="38509">
                  <c:v>7.2727272727272696E-2</c:v>
                </c:pt>
                <c:pt idx="38510">
                  <c:v>9.0909090909090898E-2</c:v>
                </c:pt>
                <c:pt idx="38511">
                  <c:v>0.109090909090909</c:v>
                </c:pt>
                <c:pt idx="38512">
                  <c:v>0.12727272727272701</c:v>
                </c:pt>
                <c:pt idx="38513">
                  <c:v>0.145454545454545</c:v>
                </c:pt>
                <c:pt idx="38514">
                  <c:v>0.163636363636363</c:v>
                </c:pt>
                <c:pt idx="38515">
                  <c:v>0.18181818181818099</c:v>
                </c:pt>
                <c:pt idx="38516">
                  <c:v>0.2</c:v>
                </c:pt>
                <c:pt idx="38517">
                  <c:v>0.218181818181818</c:v>
                </c:pt>
                <c:pt idx="38518">
                  <c:v>0.236363636363636</c:v>
                </c:pt>
                <c:pt idx="38519">
                  <c:v>0.25454545454545402</c:v>
                </c:pt>
                <c:pt idx="38520">
                  <c:v>0.27272727272727199</c:v>
                </c:pt>
                <c:pt idx="38521">
                  <c:v>0.29090909090909001</c:v>
                </c:pt>
                <c:pt idx="38522">
                  <c:v>0.30909090909090903</c:v>
                </c:pt>
                <c:pt idx="38523">
                  <c:v>0.32727272727272699</c:v>
                </c:pt>
                <c:pt idx="38524">
                  <c:v>0.34545454545454501</c:v>
                </c:pt>
                <c:pt idx="38525">
                  <c:v>0.36363636363636298</c:v>
                </c:pt>
                <c:pt idx="38526">
                  <c:v>0.381818181818181</c:v>
                </c:pt>
                <c:pt idx="38527">
                  <c:v>0.4</c:v>
                </c:pt>
                <c:pt idx="38528">
                  <c:v>0.41818181818181799</c:v>
                </c:pt>
                <c:pt idx="38529">
                  <c:v>0.43636363636363601</c:v>
                </c:pt>
                <c:pt idx="38530">
                  <c:v>0.45454545454545398</c:v>
                </c:pt>
                <c:pt idx="38531">
                  <c:v>0.472727272727272</c:v>
                </c:pt>
                <c:pt idx="38532">
                  <c:v>0.49090909090909002</c:v>
                </c:pt>
                <c:pt idx="38533">
                  <c:v>0.50909090909090904</c:v>
                </c:pt>
                <c:pt idx="38534">
                  <c:v>0.527272727272727</c:v>
                </c:pt>
                <c:pt idx="38535">
                  <c:v>0.54545454545454497</c:v>
                </c:pt>
                <c:pt idx="38536">
                  <c:v>0.56363636363636305</c:v>
                </c:pt>
                <c:pt idx="38537">
                  <c:v>0.58181818181818101</c:v>
                </c:pt>
                <c:pt idx="38538">
                  <c:v>0.6</c:v>
                </c:pt>
                <c:pt idx="38539">
                  <c:v>0.61818181818181805</c:v>
                </c:pt>
                <c:pt idx="38540">
                  <c:v>0.63636363636363602</c:v>
                </c:pt>
                <c:pt idx="38541">
                  <c:v>0.65454545454545399</c:v>
                </c:pt>
                <c:pt idx="38542">
                  <c:v>0.67272727272727195</c:v>
                </c:pt>
                <c:pt idx="38543">
                  <c:v>0.69090909090909003</c:v>
                </c:pt>
                <c:pt idx="38544">
                  <c:v>0.70909090909090899</c:v>
                </c:pt>
                <c:pt idx="38545">
                  <c:v>0.72727272727272696</c:v>
                </c:pt>
                <c:pt idx="38546">
                  <c:v>0.74545454545454504</c:v>
                </c:pt>
                <c:pt idx="38547">
                  <c:v>0.763636363636363</c:v>
                </c:pt>
                <c:pt idx="38548">
                  <c:v>0.78181818181818097</c:v>
                </c:pt>
                <c:pt idx="38549">
                  <c:v>0.8</c:v>
                </c:pt>
                <c:pt idx="38550">
                  <c:v>0.81818181818181801</c:v>
                </c:pt>
                <c:pt idx="38551">
                  <c:v>0.83636363636363598</c:v>
                </c:pt>
                <c:pt idx="38552">
                  <c:v>0.85454545454545405</c:v>
                </c:pt>
                <c:pt idx="38553">
                  <c:v>0.87272727272727202</c:v>
                </c:pt>
                <c:pt idx="38554">
                  <c:v>0.89090909090908998</c:v>
                </c:pt>
                <c:pt idx="38555">
                  <c:v>0.90909090909090895</c:v>
                </c:pt>
                <c:pt idx="38556">
                  <c:v>0.92727272727272703</c:v>
                </c:pt>
                <c:pt idx="38557">
                  <c:v>0.94545454545454499</c:v>
                </c:pt>
                <c:pt idx="38558">
                  <c:v>0.96363636363636296</c:v>
                </c:pt>
                <c:pt idx="38559">
                  <c:v>0.98181818181818103</c:v>
                </c:pt>
                <c:pt idx="38560">
                  <c:v>0</c:v>
                </c:pt>
                <c:pt idx="38561">
                  <c:v>1.13636363636363E-2</c:v>
                </c:pt>
                <c:pt idx="38562">
                  <c:v>2.27272727272727E-2</c:v>
                </c:pt>
                <c:pt idx="38563">
                  <c:v>3.4090909090908998E-2</c:v>
                </c:pt>
                <c:pt idx="38564">
                  <c:v>4.54545454545454E-2</c:v>
                </c:pt>
                <c:pt idx="38565">
                  <c:v>5.6818181818181802E-2</c:v>
                </c:pt>
                <c:pt idx="38566">
                  <c:v>6.8181818181818094E-2</c:v>
                </c:pt>
                <c:pt idx="38567">
                  <c:v>7.9545454545454503E-2</c:v>
                </c:pt>
                <c:pt idx="38568">
                  <c:v>9.0909090909090898E-2</c:v>
                </c:pt>
                <c:pt idx="38569">
                  <c:v>0.102272727272727</c:v>
                </c:pt>
                <c:pt idx="38570">
                  <c:v>0.11363636363636299</c:v>
                </c:pt>
                <c:pt idx="38571">
                  <c:v>0.125</c:v>
                </c:pt>
                <c:pt idx="38572">
                  <c:v>0.13636363636363599</c:v>
                </c:pt>
                <c:pt idx="38573">
                  <c:v>0.14772727272727201</c:v>
                </c:pt>
                <c:pt idx="38574">
                  <c:v>0.15909090909090901</c:v>
                </c:pt>
                <c:pt idx="38575">
                  <c:v>0.170454545454545</c:v>
                </c:pt>
                <c:pt idx="38576">
                  <c:v>0.18181818181818099</c:v>
                </c:pt>
                <c:pt idx="38577">
                  <c:v>0.19318181818181801</c:v>
                </c:pt>
                <c:pt idx="38578">
                  <c:v>0.204545454545454</c:v>
                </c:pt>
                <c:pt idx="38579">
                  <c:v>0.21590909090909</c:v>
                </c:pt>
                <c:pt idx="38580">
                  <c:v>0.22727272727272699</c:v>
                </c:pt>
                <c:pt idx="38581">
                  <c:v>0.23863636363636301</c:v>
                </c:pt>
                <c:pt idx="38582">
                  <c:v>0.25</c:v>
                </c:pt>
                <c:pt idx="38583">
                  <c:v>0.26136363636363602</c:v>
                </c:pt>
                <c:pt idx="38584">
                  <c:v>0.27272727272727199</c:v>
                </c:pt>
                <c:pt idx="38585">
                  <c:v>0.28409090909090901</c:v>
                </c:pt>
                <c:pt idx="38586">
                  <c:v>0.29545454545454503</c:v>
                </c:pt>
                <c:pt idx="38587">
                  <c:v>0.30681818181818099</c:v>
                </c:pt>
                <c:pt idx="38588">
                  <c:v>0.31818181818181801</c:v>
                </c:pt>
                <c:pt idx="38589">
                  <c:v>0.32954545454545398</c:v>
                </c:pt>
                <c:pt idx="38590">
                  <c:v>0.34090909090909</c:v>
                </c:pt>
                <c:pt idx="38591">
                  <c:v>0.35227272727272702</c:v>
                </c:pt>
                <c:pt idx="38592">
                  <c:v>0.36363636363636298</c:v>
                </c:pt>
                <c:pt idx="38593">
                  <c:v>0.375</c:v>
                </c:pt>
                <c:pt idx="38594">
                  <c:v>0.38636363636363602</c:v>
                </c:pt>
                <c:pt idx="38595">
                  <c:v>0.39772727272727199</c:v>
                </c:pt>
                <c:pt idx="38596">
                  <c:v>0.40909090909090901</c:v>
                </c:pt>
                <c:pt idx="38597">
                  <c:v>0.42045454545454503</c:v>
                </c:pt>
                <c:pt idx="38598">
                  <c:v>0.43181818181818099</c:v>
                </c:pt>
                <c:pt idx="38599">
                  <c:v>0.44318181818181801</c:v>
                </c:pt>
                <c:pt idx="38600">
                  <c:v>0.45454545454545398</c:v>
                </c:pt>
                <c:pt idx="38601">
                  <c:v>0.46590909090909</c:v>
                </c:pt>
                <c:pt idx="38602">
                  <c:v>0.47727272727272702</c:v>
                </c:pt>
                <c:pt idx="38603">
                  <c:v>0.48863636363636298</c:v>
                </c:pt>
                <c:pt idx="38604">
                  <c:v>0.5</c:v>
                </c:pt>
                <c:pt idx="38605">
                  <c:v>0.51136363636363602</c:v>
                </c:pt>
                <c:pt idx="38606">
                  <c:v>0.52272727272727204</c:v>
                </c:pt>
                <c:pt idx="38607">
                  <c:v>0.53409090909090895</c:v>
                </c:pt>
                <c:pt idx="38608">
                  <c:v>0.54545454545454497</c:v>
                </c:pt>
                <c:pt idx="38609">
                  <c:v>0.55681818181818099</c:v>
                </c:pt>
                <c:pt idx="38610">
                  <c:v>0.56818181818181801</c:v>
                </c:pt>
                <c:pt idx="38611">
                  <c:v>0.57954545454545403</c:v>
                </c:pt>
                <c:pt idx="38612">
                  <c:v>0.59090909090909005</c:v>
                </c:pt>
                <c:pt idx="38613">
                  <c:v>0.60227272727272696</c:v>
                </c:pt>
                <c:pt idx="38614">
                  <c:v>0.61363636363636298</c:v>
                </c:pt>
                <c:pt idx="38615">
                  <c:v>0.625</c:v>
                </c:pt>
                <c:pt idx="38616">
                  <c:v>0.63636363636363602</c:v>
                </c:pt>
                <c:pt idx="38617">
                  <c:v>0.64772727272727204</c:v>
                </c:pt>
                <c:pt idx="38618">
                  <c:v>0.65909090909090895</c:v>
                </c:pt>
                <c:pt idx="38619">
                  <c:v>0.67045454545454497</c:v>
                </c:pt>
                <c:pt idx="38620">
                  <c:v>0.68181818181818099</c:v>
                </c:pt>
                <c:pt idx="38621">
                  <c:v>0.69318181818181801</c:v>
                </c:pt>
                <c:pt idx="38622">
                  <c:v>0.70454545454545403</c:v>
                </c:pt>
                <c:pt idx="38623">
                  <c:v>0.71590909090909005</c:v>
                </c:pt>
                <c:pt idx="38624">
                  <c:v>0.72727272727272696</c:v>
                </c:pt>
                <c:pt idx="38625">
                  <c:v>0.73863636363636298</c:v>
                </c:pt>
                <c:pt idx="38626">
                  <c:v>0.75</c:v>
                </c:pt>
                <c:pt idx="38627">
                  <c:v>0.76136363636363602</c:v>
                </c:pt>
                <c:pt idx="38628">
                  <c:v>0.77272727272727204</c:v>
                </c:pt>
                <c:pt idx="38629">
                  <c:v>0.78409090909090895</c:v>
                </c:pt>
                <c:pt idx="38630">
                  <c:v>0.79545454545454497</c:v>
                </c:pt>
                <c:pt idx="38631">
                  <c:v>0.80681818181818099</c:v>
                </c:pt>
                <c:pt idx="38632">
                  <c:v>0.81818181818181801</c:v>
                </c:pt>
                <c:pt idx="38633">
                  <c:v>0.82954545454545403</c:v>
                </c:pt>
                <c:pt idx="38634">
                  <c:v>0.84090909090909005</c:v>
                </c:pt>
                <c:pt idx="38635">
                  <c:v>0.85227272727272696</c:v>
                </c:pt>
                <c:pt idx="38636">
                  <c:v>0.86363636363636298</c:v>
                </c:pt>
                <c:pt idx="38637">
                  <c:v>0.875</c:v>
                </c:pt>
                <c:pt idx="38638">
                  <c:v>0.88636363636363602</c:v>
                </c:pt>
                <c:pt idx="38639">
                  <c:v>0.89772727272727204</c:v>
                </c:pt>
                <c:pt idx="38640">
                  <c:v>0.90909090909090895</c:v>
                </c:pt>
                <c:pt idx="38641">
                  <c:v>0.92045454545454497</c:v>
                </c:pt>
                <c:pt idx="38642">
                  <c:v>0.93181818181818099</c:v>
                </c:pt>
                <c:pt idx="38643">
                  <c:v>0.94318181818181801</c:v>
                </c:pt>
                <c:pt idx="38644">
                  <c:v>0.95454545454545403</c:v>
                </c:pt>
                <c:pt idx="38645">
                  <c:v>0.96590909090909005</c:v>
                </c:pt>
                <c:pt idx="38646">
                  <c:v>0.97727272727272696</c:v>
                </c:pt>
                <c:pt idx="38647">
                  <c:v>0.98863636363636298</c:v>
                </c:pt>
                <c:pt idx="38648">
                  <c:v>0</c:v>
                </c:pt>
                <c:pt idx="38649">
                  <c:v>9.6153846153846107E-3</c:v>
                </c:pt>
                <c:pt idx="38650">
                  <c:v>1.9230769230769201E-2</c:v>
                </c:pt>
                <c:pt idx="38651">
                  <c:v>2.8846153846153799E-2</c:v>
                </c:pt>
                <c:pt idx="38652">
                  <c:v>3.8461538461538401E-2</c:v>
                </c:pt>
                <c:pt idx="38653">
                  <c:v>4.8076923076923003E-2</c:v>
                </c:pt>
                <c:pt idx="38654">
                  <c:v>5.7692307692307598E-2</c:v>
                </c:pt>
                <c:pt idx="38655">
                  <c:v>6.7307692307692304E-2</c:v>
                </c:pt>
                <c:pt idx="38656">
                  <c:v>7.69230769230769E-2</c:v>
                </c:pt>
                <c:pt idx="38657">
                  <c:v>8.6538461538461495E-2</c:v>
                </c:pt>
                <c:pt idx="38658">
                  <c:v>9.6153846153846104E-2</c:v>
                </c:pt>
                <c:pt idx="38659">
                  <c:v>0.10576923076923</c:v>
                </c:pt>
                <c:pt idx="38660">
                  <c:v>0.115384615384615</c:v>
                </c:pt>
                <c:pt idx="38661">
                  <c:v>0.125</c:v>
                </c:pt>
                <c:pt idx="38662">
                  <c:v>0.134615384615384</c:v>
                </c:pt>
                <c:pt idx="38663">
                  <c:v>0.144230769230769</c:v>
                </c:pt>
                <c:pt idx="38664">
                  <c:v>0.15384615384615299</c:v>
                </c:pt>
                <c:pt idx="38665">
                  <c:v>0.16346153846153799</c:v>
                </c:pt>
                <c:pt idx="38666">
                  <c:v>0.17307692307692299</c:v>
                </c:pt>
                <c:pt idx="38667">
                  <c:v>0.18269230769230699</c:v>
                </c:pt>
                <c:pt idx="38668">
                  <c:v>0.19230769230769201</c:v>
                </c:pt>
                <c:pt idx="38669">
                  <c:v>0.20192307692307601</c:v>
                </c:pt>
                <c:pt idx="38670">
                  <c:v>0.21153846153846101</c:v>
                </c:pt>
                <c:pt idx="38671">
                  <c:v>0.22115384615384601</c:v>
                </c:pt>
                <c:pt idx="38672">
                  <c:v>0.23076923076923</c:v>
                </c:pt>
                <c:pt idx="38673">
                  <c:v>0.240384615384615</c:v>
                </c:pt>
                <c:pt idx="38674">
                  <c:v>0.25</c:v>
                </c:pt>
                <c:pt idx="38675">
                  <c:v>0.25961538461538403</c:v>
                </c:pt>
                <c:pt idx="38676">
                  <c:v>0.269230769230769</c:v>
                </c:pt>
                <c:pt idx="38677">
                  <c:v>0.27884615384615302</c:v>
                </c:pt>
                <c:pt idx="38678">
                  <c:v>0.28846153846153799</c:v>
                </c:pt>
                <c:pt idx="38679">
                  <c:v>0.29807692307692302</c:v>
                </c:pt>
                <c:pt idx="38680">
                  <c:v>0.30769230769230699</c:v>
                </c:pt>
                <c:pt idx="38681">
                  <c:v>0.31730769230769201</c:v>
                </c:pt>
                <c:pt idx="38682">
                  <c:v>0.32692307692307598</c:v>
                </c:pt>
                <c:pt idx="38683">
                  <c:v>0.33653846153846101</c:v>
                </c:pt>
                <c:pt idx="38684">
                  <c:v>0.34615384615384598</c:v>
                </c:pt>
                <c:pt idx="38685">
                  <c:v>0.35576923076923</c:v>
                </c:pt>
                <c:pt idx="38686">
                  <c:v>0.36538461538461497</c:v>
                </c:pt>
                <c:pt idx="38687">
                  <c:v>0.375</c:v>
                </c:pt>
                <c:pt idx="38688">
                  <c:v>0.38461538461538403</c:v>
                </c:pt>
                <c:pt idx="38689">
                  <c:v>0.394230769230769</c:v>
                </c:pt>
                <c:pt idx="38690">
                  <c:v>0.40384615384615302</c:v>
                </c:pt>
                <c:pt idx="38691">
                  <c:v>0.41346153846153799</c:v>
                </c:pt>
                <c:pt idx="38692">
                  <c:v>0.42307692307692302</c:v>
                </c:pt>
                <c:pt idx="38693">
                  <c:v>0.43269230769230699</c:v>
                </c:pt>
                <c:pt idx="38694">
                  <c:v>0.44230769230769201</c:v>
                </c:pt>
                <c:pt idx="38695">
                  <c:v>0.45192307692307598</c:v>
                </c:pt>
                <c:pt idx="38696">
                  <c:v>0.46153846153846101</c:v>
                </c:pt>
                <c:pt idx="38697">
                  <c:v>0.47115384615384598</c:v>
                </c:pt>
                <c:pt idx="38698">
                  <c:v>0.48076923076923</c:v>
                </c:pt>
                <c:pt idx="38699">
                  <c:v>0.49038461538461497</c:v>
                </c:pt>
                <c:pt idx="38700">
                  <c:v>0.5</c:v>
                </c:pt>
                <c:pt idx="38701">
                  <c:v>0.50961538461538403</c:v>
                </c:pt>
                <c:pt idx="38702">
                  <c:v>0.51923076923076905</c:v>
                </c:pt>
                <c:pt idx="38703">
                  <c:v>0.52884615384615297</c:v>
                </c:pt>
                <c:pt idx="38704">
                  <c:v>0.53846153846153799</c:v>
                </c:pt>
                <c:pt idx="38705">
                  <c:v>0.54807692307692302</c:v>
                </c:pt>
                <c:pt idx="38706">
                  <c:v>0.55769230769230704</c:v>
                </c:pt>
                <c:pt idx="38707">
                  <c:v>0.56730769230769196</c:v>
                </c:pt>
                <c:pt idx="38708">
                  <c:v>0.57692307692307598</c:v>
                </c:pt>
                <c:pt idx="38709">
                  <c:v>0.58653846153846101</c:v>
                </c:pt>
                <c:pt idx="38710">
                  <c:v>0.59615384615384603</c:v>
                </c:pt>
                <c:pt idx="38711">
                  <c:v>0.60576923076922995</c:v>
                </c:pt>
                <c:pt idx="38712">
                  <c:v>0.61538461538461497</c:v>
                </c:pt>
                <c:pt idx="38713">
                  <c:v>0.625</c:v>
                </c:pt>
                <c:pt idx="38714">
                  <c:v>0.63461538461538403</c:v>
                </c:pt>
                <c:pt idx="38715">
                  <c:v>0.64423076923076905</c:v>
                </c:pt>
                <c:pt idx="38716">
                  <c:v>0.65384615384615297</c:v>
                </c:pt>
                <c:pt idx="38717">
                  <c:v>0.66346153846153799</c:v>
                </c:pt>
                <c:pt idx="38718">
                  <c:v>0.67307692307692302</c:v>
                </c:pt>
                <c:pt idx="38719">
                  <c:v>0.68269230769230704</c:v>
                </c:pt>
                <c:pt idx="38720">
                  <c:v>0.69230769230769196</c:v>
                </c:pt>
                <c:pt idx="38721">
                  <c:v>0.70192307692307598</c:v>
                </c:pt>
                <c:pt idx="38722">
                  <c:v>0.71153846153846101</c:v>
                </c:pt>
                <c:pt idx="38723">
                  <c:v>0.72115384615384603</c:v>
                </c:pt>
                <c:pt idx="38724">
                  <c:v>0.73076923076922995</c:v>
                </c:pt>
                <c:pt idx="38725">
                  <c:v>0.74038461538461497</c:v>
                </c:pt>
                <c:pt idx="38726">
                  <c:v>0.75</c:v>
                </c:pt>
                <c:pt idx="38727">
                  <c:v>0.75961538461538403</c:v>
                </c:pt>
                <c:pt idx="38728">
                  <c:v>0.76923076923076905</c:v>
                </c:pt>
                <c:pt idx="38729">
                  <c:v>0.77884615384615297</c:v>
                </c:pt>
                <c:pt idx="38730">
                  <c:v>0.78846153846153799</c:v>
                </c:pt>
                <c:pt idx="38731">
                  <c:v>0.79807692307692302</c:v>
                </c:pt>
                <c:pt idx="38732">
                  <c:v>0.80769230769230704</c:v>
                </c:pt>
                <c:pt idx="38733">
                  <c:v>0.81730769230769196</c:v>
                </c:pt>
                <c:pt idx="38734">
                  <c:v>0.82692307692307598</c:v>
                </c:pt>
                <c:pt idx="38735">
                  <c:v>0.83653846153846101</c:v>
                </c:pt>
                <c:pt idx="38736">
                  <c:v>0.84615384615384603</c:v>
                </c:pt>
                <c:pt idx="38737">
                  <c:v>0.85576923076922995</c:v>
                </c:pt>
                <c:pt idx="38738">
                  <c:v>0.86538461538461497</c:v>
                </c:pt>
                <c:pt idx="38739">
                  <c:v>0.875</c:v>
                </c:pt>
                <c:pt idx="38740">
                  <c:v>0.88461538461538403</c:v>
                </c:pt>
                <c:pt idx="38741">
                  <c:v>0.89423076923076905</c:v>
                </c:pt>
                <c:pt idx="38742">
                  <c:v>0.90384615384615297</c:v>
                </c:pt>
                <c:pt idx="38743">
                  <c:v>0.91346153846153799</c:v>
                </c:pt>
                <c:pt idx="38744">
                  <c:v>0.92307692307692302</c:v>
                </c:pt>
                <c:pt idx="38745">
                  <c:v>0.93269230769230704</c:v>
                </c:pt>
                <c:pt idx="38746">
                  <c:v>0.94230769230769196</c:v>
                </c:pt>
                <c:pt idx="38747">
                  <c:v>0.95192307692307598</c:v>
                </c:pt>
                <c:pt idx="38748">
                  <c:v>0.96153846153846101</c:v>
                </c:pt>
                <c:pt idx="38749">
                  <c:v>0.97115384615384603</c:v>
                </c:pt>
                <c:pt idx="38750">
                  <c:v>0.98076923076922995</c:v>
                </c:pt>
                <c:pt idx="38751">
                  <c:v>0.99038461538461497</c:v>
                </c:pt>
                <c:pt idx="38752">
                  <c:v>0</c:v>
                </c:pt>
                <c:pt idx="38753">
                  <c:v>1.8181818181818101E-2</c:v>
                </c:pt>
                <c:pt idx="38754">
                  <c:v>3.6363636363636299E-2</c:v>
                </c:pt>
                <c:pt idx="38755">
                  <c:v>5.4545454545454501E-2</c:v>
                </c:pt>
                <c:pt idx="38756">
                  <c:v>7.2727272727272696E-2</c:v>
                </c:pt>
                <c:pt idx="38757">
                  <c:v>9.0909090909090898E-2</c:v>
                </c:pt>
                <c:pt idx="38758">
                  <c:v>0.109090909090909</c:v>
                </c:pt>
                <c:pt idx="38759">
                  <c:v>0.12727272727272701</c:v>
                </c:pt>
                <c:pt idx="38760">
                  <c:v>0.145454545454545</c:v>
                </c:pt>
                <c:pt idx="38761">
                  <c:v>0.163636363636363</c:v>
                </c:pt>
                <c:pt idx="38762">
                  <c:v>0.18181818181818099</c:v>
                </c:pt>
                <c:pt idx="38763">
                  <c:v>0.2</c:v>
                </c:pt>
                <c:pt idx="38764">
                  <c:v>0.218181818181818</c:v>
                </c:pt>
                <c:pt idx="38765">
                  <c:v>0.236363636363636</c:v>
                </c:pt>
                <c:pt idx="38766">
                  <c:v>0.25454545454545402</c:v>
                </c:pt>
                <c:pt idx="38767">
                  <c:v>0.27272727272727199</c:v>
                </c:pt>
                <c:pt idx="38768">
                  <c:v>0.29090909090909001</c:v>
                </c:pt>
                <c:pt idx="38769">
                  <c:v>0.30909090909090903</c:v>
                </c:pt>
                <c:pt idx="38770">
                  <c:v>0.32727272727272699</c:v>
                </c:pt>
                <c:pt idx="38771">
                  <c:v>0.34545454545454501</c:v>
                </c:pt>
                <c:pt idx="38772">
                  <c:v>0.36363636363636298</c:v>
                </c:pt>
                <c:pt idx="38773">
                  <c:v>0.381818181818181</c:v>
                </c:pt>
                <c:pt idx="38774">
                  <c:v>0.4</c:v>
                </c:pt>
                <c:pt idx="38775">
                  <c:v>0.41818181818181799</c:v>
                </c:pt>
                <c:pt idx="38776">
                  <c:v>0.43636363636363601</c:v>
                </c:pt>
                <c:pt idx="38777">
                  <c:v>0.45454545454545398</c:v>
                </c:pt>
                <c:pt idx="38778">
                  <c:v>0.472727272727272</c:v>
                </c:pt>
                <c:pt idx="38779">
                  <c:v>0.49090909090909002</c:v>
                </c:pt>
                <c:pt idx="38780">
                  <c:v>0.50909090909090904</c:v>
                </c:pt>
                <c:pt idx="38781">
                  <c:v>0.527272727272727</c:v>
                </c:pt>
                <c:pt idx="38782">
                  <c:v>0.54545454545454497</c:v>
                </c:pt>
                <c:pt idx="38783">
                  <c:v>0.56363636363636305</c:v>
                </c:pt>
                <c:pt idx="38784">
                  <c:v>0.58181818181818101</c:v>
                </c:pt>
                <c:pt idx="38785">
                  <c:v>0.6</c:v>
                </c:pt>
                <c:pt idx="38786">
                  <c:v>0.61818181818181805</c:v>
                </c:pt>
                <c:pt idx="38787">
                  <c:v>0.63636363636363602</c:v>
                </c:pt>
                <c:pt idx="38788">
                  <c:v>0.65454545454545399</c:v>
                </c:pt>
                <c:pt idx="38789">
                  <c:v>0.67272727272727195</c:v>
                </c:pt>
                <c:pt idx="38790">
                  <c:v>0.69090909090909003</c:v>
                </c:pt>
                <c:pt idx="38791">
                  <c:v>0.70909090909090899</c:v>
                </c:pt>
                <c:pt idx="38792">
                  <c:v>0.72727272727272696</c:v>
                </c:pt>
                <c:pt idx="38793">
                  <c:v>0.74545454545454504</c:v>
                </c:pt>
                <c:pt idx="38794">
                  <c:v>0.763636363636363</c:v>
                </c:pt>
                <c:pt idx="38795">
                  <c:v>0.78181818181818097</c:v>
                </c:pt>
                <c:pt idx="38796">
                  <c:v>0.8</c:v>
                </c:pt>
                <c:pt idx="38797">
                  <c:v>0.81818181818181801</c:v>
                </c:pt>
                <c:pt idx="38798">
                  <c:v>0.83636363636363598</c:v>
                </c:pt>
                <c:pt idx="38799">
                  <c:v>0.85454545454545405</c:v>
                </c:pt>
                <c:pt idx="38800">
                  <c:v>0.87272727272727202</c:v>
                </c:pt>
                <c:pt idx="38801">
                  <c:v>0.89090909090908998</c:v>
                </c:pt>
                <c:pt idx="38802">
                  <c:v>0.90909090909090895</c:v>
                </c:pt>
                <c:pt idx="38803">
                  <c:v>0.92727272727272703</c:v>
                </c:pt>
                <c:pt idx="38804">
                  <c:v>0.94545454545454499</c:v>
                </c:pt>
                <c:pt idx="38805">
                  <c:v>0.96363636363636296</c:v>
                </c:pt>
                <c:pt idx="38806">
                  <c:v>0.98181818181818103</c:v>
                </c:pt>
                <c:pt idx="38807">
                  <c:v>0</c:v>
                </c:pt>
                <c:pt idx="38808">
                  <c:v>1.9230769230769201E-2</c:v>
                </c:pt>
                <c:pt idx="38809">
                  <c:v>3.8461538461538401E-2</c:v>
                </c:pt>
                <c:pt idx="38810">
                  <c:v>5.7692307692307598E-2</c:v>
                </c:pt>
                <c:pt idx="38811">
                  <c:v>7.69230769230769E-2</c:v>
                </c:pt>
                <c:pt idx="38812">
                  <c:v>9.6153846153846104E-2</c:v>
                </c:pt>
                <c:pt idx="38813">
                  <c:v>0.115384615384615</c:v>
                </c:pt>
                <c:pt idx="38814">
                  <c:v>0.134615384615384</c:v>
                </c:pt>
                <c:pt idx="38815">
                  <c:v>0.15384615384615299</c:v>
                </c:pt>
                <c:pt idx="38816">
                  <c:v>0.17307692307692299</c:v>
                </c:pt>
                <c:pt idx="38817">
                  <c:v>0.19230769230769201</c:v>
                </c:pt>
                <c:pt idx="38818">
                  <c:v>0.21153846153846101</c:v>
                </c:pt>
                <c:pt idx="38819">
                  <c:v>0.23076923076923</c:v>
                </c:pt>
                <c:pt idx="38820">
                  <c:v>0.25</c:v>
                </c:pt>
                <c:pt idx="38821">
                  <c:v>0.269230769230769</c:v>
                </c:pt>
                <c:pt idx="38822">
                  <c:v>0.28846153846153799</c:v>
                </c:pt>
                <c:pt idx="38823">
                  <c:v>0.30769230769230699</c:v>
                </c:pt>
                <c:pt idx="38824">
                  <c:v>0.32692307692307598</c:v>
                </c:pt>
                <c:pt idx="38825">
                  <c:v>0.34615384615384598</c:v>
                </c:pt>
                <c:pt idx="38826">
                  <c:v>0.36538461538461497</c:v>
                </c:pt>
                <c:pt idx="38827">
                  <c:v>0.38461538461538403</c:v>
                </c:pt>
                <c:pt idx="38828">
                  <c:v>0.40384615384615302</c:v>
                </c:pt>
                <c:pt idx="38829">
                  <c:v>0.42307692307692302</c:v>
                </c:pt>
                <c:pt idx="38830">
                  <c:v>0.44230769230769201</c:v>
                </c:pt>
                <c:pt idx="38831">
                  <c:v>0.46153846153846101</c:v>
                </c:pt>
                <c:pt idx="38832">
                  <c:v>0.48076923076923</c:v>
                </c:pt>
                <c:pt idx="38833">
                  <c:v>0.5</c:v>
                </c:pt>
                <c:pt idx="38834">
                  <c:v>0.51923076923076905</c:v>
                </c:pt>
                <c:pt idx="38835">
                  <c:v>0.53846153846153799</c:v>
                </c:pt>
                <c:pt idx="38836">
                  <c:v>0.55769230769230704</c:v>
                </c:pt>
                <c:pt idx="38837">
                  <c:v>0.57692307692307598</c:v>
                </c:pt>
                <c:pt idx="38838">
                  <c:v>0.59615384615384603</c:v>
                </c:pt>
                <c:pt idx="38839">
                  <c:v>0.61538461538461497</c:v>
                </c:pt>
                <c:pt idx="38840">
                  <c:v>0.63461538461538403</c:v>
                </c:pt>
                <c:pt idx="38841">
                  <c:v>0.65384615384615297</c:v>
                </c:pt>
                <c:pt idx="38842">
                  <c:v>0.67307692307692302</c:v>
                </c:pt>
                <c:pt idx="38843">
                  <c:v>0.69230769230769196</c:v>
                </c:pt>
                <c:pt idx="38844">
                  <c:v>0.71153846153846101</c:v>
                </c:pt>
                <c:pt idx="38845">
                  <c:v>0.73076923076922995</c:v>
                </c:pt>
                <c:pt idx="38846">
                  <c:v>0.75</c:v>
                </c:pt>
                <c:pt idx="38847">
                  <c:v>0.76923076923076905</c:v>
                </c:pt>
                <c:pt idx="38848">
                  <c:v>0.78846153846153799</c:v>
                </c:pt>
                <c:pt idx="38849">
                  <c:v>0.80769230769230704</c:v>
                </c:pt>
                <c:pt idx="38850">
                  <c:v>0.82692307692307598</c:v>
                </c:pt>
                <c:pt idx="38851">
                  <c:v>0.84615384615384603</c:v>
                </c:pt>
                <c:pt idx="38852">
                  <c:v>0.86538461538461497</c:v>
                </c:pt>
                <c:pt idx="38853">
                  <c:v>0.88461538461538403</c:v>
                </c:pt>
                <c:pt idx="38854">
                  <c:v>0.90384615384615297</c:v>
                </c:pt>
                <c:pt idx="38855">
                  <c:v>0.92307692307692302</c:v>
                </c:pt>
                <c:pt idx="38856">
                  <c:v>0.94230769230769196</c:v>
                </c:pt>
                <c:pt idx="38857">
                  <c:v>0.96153846153846101</c:v>
                </c:pt>
                <c:pt idx="38858">
                  <c:v>0.98076923076922995</c:v>
                </c:pt>
                <c:pt idx="38859">
                  <c:v>0</c:v>
                </c:pt>
                <c:pt idx="38860">
                  <c:v>1.42857142857142E-2</c:v>
                </c:pt>
                <c:pt idx="38861">
                  <c:v>2.8571428571428501E-2</c:v>
                </c:pt>
                <c:pt idx="38862">
                  <c:v>4.2857142857142802E-2</c:v>
                </c:pt>
                <c:pt idx="38863">
                  <c:v>5.7142857142857099E-2</c:v>
                </c:pt>
                <c:pt idx="38864">
                  <c:v>7.1428571428571397E-2</c:v>
                </c:pt>
                <c:pt idx="38865">
                  <c:v>8.5714285714285701E-2</c:v>
                </c:pt>
                <c:pt idx="38866">
                  <c:v>0.1</c:v>
                </c:pt>
                <c:pt idx="38867">
                  <c:v>0.114285714285714</c:v>
                </c:pt>
                <c:pt idx="38868">
                  <c:v>0.128571428571428</c:v>
                </c:pt>
                <c:pt idx="38869">
                  <c:v>0.14285714285714199</c:v>
                </c:pt>
                <c:pt idx="38870">
                  <c:v>0.157142857142857</c:v>
                </c:pt>
                <c:pt idx="38871">
                  <c:v>0.17142857142857101</c:v>
                </c:pt>
                <c:pt idx="38872">
                  <c:v>0.185714285714285</c:v>
                </c:pt>
                <c:pt idx="38873">
                  <c:v>0.2</c:v>
                </c:pt>
                <c:pt idx="38874">
                  <c:v>0.214285714285714</c:v>
                </c:pt>
                <c:pt idx="38875">
                  <c:v>0.22857142857142801</c:v>
                </c:pt>
                <c:pt idx="38876">
                  <c:v>0.24285714285714199</c:v>
                </c:pt>
                <c:pt idx="38877">
                  <c:v>0.25714285714285701</c:v>
                </c:pt>
                <c:pt idx="38878">
                  <c:v>0.27142857142857102</c:v>
                </c:pt>
                <c:pt idx="38879">
                  <c:v>0.28571428571428498</c:v>
                </c:pt>
                <c:pt idx="38880">
                  <c:v>0.3</c:v>
                </c:pt>
                <c:pt idx="38881">
                  <c:v>0.314285714285714</c:v>
                </c:pt>
                <c:pt idx="38882">
                  <c:v>0.32857142857142801</c:v>
                </c:pt>
                <c:pt idx="38883">
                  <c:v>0.34285714285714203</c:v>
                </c:pt>
                <c:pt idx="38884">
                  <c:v>0.35714285714285698</c:v>
                </c:pt>
                <c:pt idx="38885">
                  <c:v>0.371428571428571</c:v>
                </c:pt>
                <c:pt idx="38886">
                  <c:v>0.38571428571428501</c:v>
                </c:pt>
                <c:pt idx="38887">
                  <c:v>0.4</c:v>
                </c:pt>
                <c:pt idx="38888">
                  <c:v>0.41428571428571398</c:v>
                </c:pt>
                <c:pt idx="38889">
                  <c:v>0.42857142857142799</c:v>
                </c:pt>
                <c:pt idx="38890">
                  <c:v>0.44285714285714201</c:v>
                </c:pt>
                <c:pt idx="38891">
                  <c:v>0.45714285714285702</c:v>
                </c:pt>
                <c:pt idx="38892">
                  <c:v>0.47142857142857097</c:v>
                </c:pt>
                <c:pt idx="38893">
                  <c:v>0.48571428571428499</c:v>
                </c:pt>
                <c:pt idx="38894">
                  <c:v>0.5</c:v>
                </c:pt>
                <c:pt idx="38895">
                  <c:v>0.51428571428571401</c:v>
                </c:pt>
                <c:pt idx="38896">
                  <c:v>0.52857142857142803</c:v>
                </c:pt>
                <c:pt idx="38897">
                  <c:v>0.54285714285714204</c:v>
                </c:pt>
                <c:pt idx="38898">
                  <c:v>0.55714285714285705</c:v>
                </c:pt>
                <c:pt idx="38899">
                  <c:v>0.57142857142857095</c:v>
                </c:pt>
                <c:pt idx="38900">
                  <c:v>0.58571428571428497</c:v>
                </c:pt>
                <c:pt idx="38901">
                  <c:v>0.6</c:v>
                </c:pt>
                <c:pt idx="38902">
                  <c:v>0.61428571428571399</c:v>
                </c:pt>
                <c:pt idx="38903">
                  <c:v>0.628571428571428</c:v>
                </c:pt>
                <c:pt idx="38904">
                  <c:v>0.64285714285714202</c:v>
                </c:pt>
                <c:pt idx="38905">
                  <c:v>0.65714285714285703</c:v>
                </c:pt>
                <c:pt idx="38906">
                  <c:v>0.67142857142857104</c:v>
                </c:pt>
                <c:pt idx="38907">
                  <c:v>0.68571428571428505</c:v>
                </c:pt>
                <c:pt idx="38908">
                  <c:v>0.7</c:v>
                </c:pt>
                <c:pt idx="38909">
                  <c:v>0.71428571428571397</c:v>
                </c:pt>
                <c:pt idx="38910">
                  <c:v>0.72857142857142798</c:v>
                </c:pt>
                <c:pt idx="38911">
                  <c:v>0.74285714285714199</c:v>
                </c:pt>
                <c:pt idx="38912">
                  <c:v>0.75714285714285701</c:v>
                </c:pt>
                <c:pt idx="38913">
                  <c:v>0.77142857142857102</c:v>
                </c:pt>
                <c:pt idx="38914">
                  <c:v>0.78571428571428503</c:v>
                </c:pt>
                <c:pt idx="38915">
                  <c:v>0.8</c:v>
                </c:pt>
                <c:pt idx="38916">
                  <c:v>0.81428571428571395</c:v>
                </c:pt>
                <c:pt idx="38917">
                  <c:v>0.82857142857142796</c:v>
                </c:pt>
                <c:pt idx="38918">
                  <c:v>0.84285714285714197</c:v>
                </c:pt>
                <c:pt idx="38919">
                  <c:v>0.85714285714285698</c:v>
                </c:pt>
                <c:pt idx="38920">
                  <c:v>0.871428571428571</c:v>
                </c:pt>
                <c:pt idx="38921">
                  <c:v>0.88571428571428501</c:v>
                </c:pt>
                <c:pt idx="38922">
                  <c:v>0.9</c:v>
                </c:pt>
                <c:pt idx="38923">
                  <c:v>0.91428571428571404</c:v>
                </c:pt>
                <c:pt idx="38924">
                  <c:v>0.92857142857142805</c:v>
                </c:pt>
                <c:pt idx="38925">
                  <c:v>0.94285714285714195</c:v>
                </c:pt>
                <c:pt idx="38926">
                  <c:v>0.95714285714285696</c:v>
                </c:pt>
                <c:pt idx="38927">
                  <c:v>0.97142857142857097</c:v>
                </c:pt>
                <c:pt idx="38928">
                  <c:v>0.98571428571428499</c:v>
                </c:pt>
                <c:pt idx="38929">
                  <c:v>0</c:v>
                </c:pt>
                <c:pt idx="38930">
                  <c:v>1.0204081632653E-2</c:v>
                </c:pt>
                <c:pt idx="38931">
                  <c:v>2.04081632653061E-2</c:v>
                </c:pt>
                <c:pt idx="38932">
                  <c:v>3.06122448979591E-2</c:v>
                </c:pt>
                <c:pt idx="38933">
                  <c:v>4.08163265306122E-2</c:v>
                </c:pt>
                <c:pt idx="38934">
                  <c:v>5.10204081632653E-2</c:v>
                </c:pt>
                <c:pt idx="38935">
                  <c:v>6.1224489795918297E-2</c:v>
                </c:pt>
                <c:pt idx="38936">
                  <c:v>7.1428571428571397E-2</c:v>
                </c:pt>
                <c:pt idx="38937">
                  <c:v>8.16326530612244E-2</c:v>
                </c:pt>
                <c:pt idx="38938">
                  <c:v>9.18367346938775E-2</c:v>
                </c:pt>
                <c:pt idx="38939">
                  <c:v>0.10204081632653</c:v>
                </c:pt>
                <c:pt idx="38940">
                  <c:v>0.11224489795918299</c:v>
                </c:pt>
                <c:pt idx="38941">
                  <c:v>0.122448979591836</c:v>
                </c:pt>
                <c:pt idx="38942">
                  <c:v>0.132653061224489</c:v>
                </c:pt>
                <c:pt idx="38943">
                  <c:v>0.14285714285714199</c:v>
                </c:pt>
                <c:pt idx="38944">
                  <c:v>0.15306122448979501</c:v>
                </c:pt>
                <c:pt idx="38945">
                  <c:v>0.163265306122448</c:v>
                </c:pt>
                <c:pt idx="38946">
                  <c:v>0.17346938775510201</c:v>
                </c:pt>
                <c:pt idx="38947">
                  <c:v>0.183673469387755</c:v>
                </c:pt>
                <c:pt idx="38948">
                  <c:v>0.19387755102040799</c:v>
                </c:pt>
                <c:pt idx="38949">
                  <c:v>0.20408163265306101</c:v>
                </c:pt>
                <c:pt idx="38950">
                  <c:v>0.214285714285714</c:v>
                </c:pt>
                <c:pt idx="38951">
                  <c:v>0.22448979591836701</c:v>
                </c:pt>
                <c:pt idx="38952">
                  <c:v>0.23469387755102</c:v>
                </c:pt>
                <c:pt idx="38953">
                  <c:v>0.24489795918367299</c:v>
                </c:pt>
                <c:pt idx="38954">
                  <c:v>0.25510204081632598</c:v>
                </c:pt>
                <c:pt idx="38955">
                  <c:v>0.265306122448979</c:v>
                </c:pt>
                <c:pt idx="38956">
                  <c:v>0.27551020408163202</c:v>
                </c:pt>
                <c:pt idx="38957">
                  <c:v>0.28571428571428498</c:v>
                </c:pt>
                <c:pt idx="38958">
                  <c:v>0.29591836734693799</c:v>
                </c:pt>
                <c:pt idx="38959">
                  <c:v>0.30612244897959101</c:v>
                </c:pt>
                <c:pt idx="38960">
                  <c:v>0.31632653061224397</c:v>
                </c:pt>
                <c:pt idx="38961">
                  <c:v>0.32653061224489699</c:v>
                </c:pt>
                <c:pt idx="38962">
                  <c:v>0.33673469387755101</c:v>
                </c:pt>
                <c:pt idx="38963">
                  <c:v>0.34693877551020402</c:v>
                </c:pt>
                <c:pt idx="38964">
                  <c:v>0.35714285714285698</c:v>
                </c:pt>
                <c:pt idx="38965">
                  <c:v>0.36734693877551</c:v>
                </c:pt>
                <c:pt idx="38966">
                  <c:v>0.37755102040816302</c:v>
                </c:pt>
                <c:pt idx="38967">
                  <c:v>0.38775510204081598</c:v>
                </c:pt>
                <c:pt idx="38968">
                  <c:v>0.397959183673469</c:v>
                </c:pt>
                <c:pt idx="38969">
                  <c:v>0.40816326530612201</c:v>
                </c:pt>
                <c:pt idx="38970">
                  <c:v>0.41836734693877498</c:v>
                </c:pt>
                <c:pt idx="38971">
                  <c:v>0.42857142857142799</c:v>
                </c:pt>
                <c:pt idx="38972">
                  <c:v>0.43877551020408101</c:v>
                </c:pt>
                <c:pt idx="38973">
                  <c:v>0.44897959183673403</c:v>
                </c:pt>
                <c:pt idx="38974">
                  <c:v>0.45918367346938699</c:v>
                </c:pt>
                <c:pt idx="38975">
                  <c:v>0.46938775510204001</c:v>
                </c:pt>
                <c:pt idx="38976">
                  <c:v>0.47959183673469302</c:v>
                </c:pt>
                <c:pt idx="38977">
                  <c:v>0.48979591836734598</c:v>
                </c:pt>
                <c:pt idx="38978">
                  <c:v>0.5</c:v>
                </c:pt>
                <c:pt idx="38979">
                  <c:v>0.51020408163265296</c:v>
                </c:pt>
                <c:pt idx="38980">
                  <c:v>0.52040816326530603</c:v>
                </c:pt>
                <c:pt idx="38981">
                  <c:v>0.530612244897959</c:v>
                </c:pt>
                <c:pt idx="38982">
                  <c:v>0.54081632653061196</c:v>
                </c:pt>
                <c:pt idx="38983">
                  <c:v>0.55102040816326503</c:v>
                </c:pt>
                <c:pt idx="38984">
                  <c:v>0.56122448979591799</c:v>
                </c:pt>
                <c:pt idx="38985">
                  <c:v>0.57142857142857095</c:v>
                </c:pt>
                <c:pt idx="38986">
                  <c:v>0.58163265306122403</c:v>
                </c:pt>
                <c:pt idx="38987">
                  <c:v>0.59183673469387699</c:v>
                </c:pt>
                <c:pt idx="38988">
                  <c:v>0.60204081632652995</c:v>
                </c:pt>
                <c:pt idx="38989">
                  <c:v>0.61224489795918302</c:v>
                </c:pt>
                <c:pt idx="38990">
                  <c:v>0.62244897959183598</c:v>
                </c:pt>
                <c:pt idx="38991">
                  <c:v>0.63265306122448906</c:v>
                </c:pt>
                <c:pt idx="38992">
                  <c:v>0.64285714285714202</c:v>
                </c:pt>
                <c:pt idx="38993">
                  <c:v>0.65306122448979498</c:v>
                </c:pt>
                <c:pt idx="38994">
                  <c:v>0.66326530612244805</c:v>
                </c:pt>
                <c:pt idx="38995">
                  <c:v>0.67346938775510201</c:v>
                </c:pt>
                <c:pt idx="38996">
                  <c:v>0.68367346938775497</c:v>
                </c:pt>
                <c:pt idx="38997">
                  <c:v>0.69387755102040805</c:v>
                </c:pt>
                <c:pt idx="38998">
                  <c:v>0.70408163265306101</c:v>
                </c:pt>
                <c:pt idx="38999">
                  <c:v>0.71428571428571397</c:v>
                </c:pt>
                <c:pt idx="39000">
                  <c:v>0.72448979591836704</c:v>
                </c:pt>
                <c:pt idx="39001">
                  <c:v>0.73469387755102</c:v>
                </c:pt>
                <c:pt idx="39002">
                  <c:v>0.74489795918367296</c:v>
                </c:pt>
                <c:pt idx="39003">
                  <c:v>0.75510204081632604</c:v>
                </c:pt>
                <c:pt idx="39004">
                  <c:v>0.765306122448979</c:v>
                </c:pt>
                <c:pt idx="39005">
                  <c:v>0.77551020408163196</c:v>
                </c:pt>
                <c:pt idx="39006">
                  <c:v>0.78571428571428503</c:v>
                </c:pt>
                <c:pt idx="39007">
                  <c:v>0.79591836734693799</c:v>
                </c:pt>
                <c:pt idx="39008">
                  <c:v>0.80612244897959096</c:v>
                </c:pt>
                <c:pt idx="39009">
                  <c:v>0.81632653061224403</c:v>
                </c:pt>
                <c:pt idx="39010">
                  <c:v>0.82653061224489799</c:v>
                </c:pt>
                <c:pt idx="39011">
                  <c:v>0.83673469387755095</c:v>
                </c:pt>
                <c:pt idx="39012">
                  <c:v>0.84693877551020402</c:v>
                </c:pt>
                <c:pt idx="39013">
                  <c:v>0.85714285714285698</c:v>
                </c:pt>
                <c:pt idx="39014">
                  <c:v>0.86734693877550995</c:v>
                </c:pt>
                <c:pt idx="39015">
                  <c:v>0.87755102040816302</c:v>
                </c:pt>
                <c:pt idx="39016">
                  <c:v>0.88775510204081598</c:v>
                </c:pt>
                <c:pt idx="39017">
                  <c:v>0.89795918367346905</c:v>
                </c:pt>
                <c:pt idx="39018">
                  <c:v>0.90816326530612201</c:v>
                </c:pt>
                <c:pt idx="39019">
                  <c:v>0.91836734693877498</c:v>
                </c:pt>
                <c:pt idx="39020">
                  <c:v>0.92857142857142805</c:v>
                </c:pt>
                <c:pt idx="39021">
                  <c:v>0.93877551020408101</c:v>
                </c:pt>
                <c:pt idx="39022">
                  <c:v>0.94897959183673397</c:v>
                </c:pt>
                <c:pt idx="39023">
                  <c:v>0.95918367346938704</c:v>
                </c:pt>
                <c:pt idx="39024">
                  <c:v>0.96938775510204001</c:v>
                </c:pt>
                <c:pt idx="39025">
                  <c:v>0.97959183673469297</c:v>
                </c:pt>
                <c:pt idx="39026">
                  <c:v>0.98979591836734604</c:v>
                </c:pt>
                <c:pt idx="39027">
                  <c:v>0</c:v>
                </c:pt>
                <c:pt idx="39028">
                  <c:v>1.23456790123456E-2</c:v>
                </c:pt>
                <c:pt idx="39029">
                  <c:v>2.4691358024691301E-2</c:v>
                </c:pt>
                <c:pt idx="39030">
                  <c:v>3.7037037037037E-2</c:v>
                </c:pt>
                <c:pt idx="39031">
                  <c:v>4.9382716049382699E-2</c:v>
                </c:pt>
                <c:pt idx="39032">
                  <c:v>6.1728395061728301E-2</c:v>
                </c:pt>
                <c:pt idx="39033">
                  <c:v>7.4074074074074001E-2</c:v>
                </c:pt>
                <c:pt idx="39034">
                  <c:v>8.6419753086419707E-2</c:v>
                </c:pt>
                <c:pt idx="39035">
                  <c:v>9.8765432098765399E-2</c:v>
                </c:pt>
                <c:pt idx="39036">
                  <c:v>0.11111111111111099</c:v>
                </c:pt>
                <c:pt idx="39037">
                  <c:v>0.12345679012345601</c:v>
                </c:pt>
                <c:pt idx="39038">
                  <c:v>0.13580246913580199</c:v>
                </c:pt>
                <c:pt idx="39039">
                  <c:v>0.148148148148148</c:v>
                </c:pt>
                <c:pt idx="39040">
                  <c:v>0.16049382716049301</c:v>
                </c:pt>
                <c:pt idx="39041">
                  <c:v>0.172839506172839</c:v>
                </c:pt>
                <c:pt idx="39042">
                  <c:v>0.18518518518518501</c:v>
                </c:pt>
                <c:pt idx="39043">
                  <c:v>0.19753086419752999</c:v>
                </c:pt>
                <c:pt idx="39044">
                  <c:v>0.209876543209876</c:v>
                </c:pt>
                <c:pt idx="39045">
                  <c:v>0.22222222222222199</c:v>
                </c:pt>
                <c:pt idx="39046">
                  <c:v>0.234567901234567</c:v>
                </c:pt>
                <c:pt idx="39047">
                  <c:v>0.24691358024691301</c:v>
                </c:pt>
                <c:pt idx="39048">
                  <c:v>0.25925925925925902</c:v>
                </c:pt>
                <c:pt idx="39049">
                  <c:v>0.27160493827160398</c:v>
                </c:pt>
                <c:pt idx="39050">
                  <c:v>0.28395061728394999</c:v>
                </c:pt>
                <c:pt idx="39051">
                  <c:v>0.296296296296296</c:v>
                </c:pt>
                <c:pt idx="39052">
                  <c:v>0.30864197530864101</c:v>
                </c:pt>
                <c:pt idx="39053">
                  <c:v>0.32098765432098703</c:v>
                </c:pt>
                <c:pt idx="39054">
                  <c:v>0.33333333333333298</c:v>
                </c:pt>
                <c:pt idx="39055">
                  <c:v>0.34567901234567899</c:v>
                </c:pt>
                <c:pt idx="39056">
                  <c:v>0.35802469135802401</c:v>
                </c:pt>
                <c:pt idx="39057">
                  <c:v>0.37037037037037002</c:v>
                </c:pt>
                <c:pt idx="39058">
                  <c:v>0.38271604938271597</c:v>
                </c:pt>
                <c:pt idx="39059">
                  <c:v>0.39506172839506098</c:v>
                </c:pt>
                <c:pt idx="39060">
                  <c:v>0.407407407407407</c:v>
                </c:pt>
                <c:pt idx="39061">
                  <c:v>0.41975308641975301</c:v>
                </c:pt>
                <c:pt idx="39062">
                  <c:v>0.43209876543209802</c:v>
                </c:pt>
                <c:pt idx="39063">
                  <c:v>0.44444444444444398</c:v>
                </c:pt>
                <c:pt idx="39064">
                  <c:v>0.45679012345678999</c:v>
                </c:pt>
                <c:pt idx="39065">
                  <c:v>0.469135802469135</c:v>
                </c:pt>
                <c:pt idx="39066">
                  <c:v>0.48148148148148101</c:v>
                </c:pt>
                <c:pt idx="39067">
                  <c:v>0.49382716049382702</c:v>
                </c:pt>
                <c:pt idx="39068">
                  <c:v>0.50617283950617198</c:v>
                </c:pt>
                <c:pt idx="39069">
                  <c:v>0.51851851851851805</c:v>
                </c:pt>
                <c:pt idx="39070">
                  <c:v>0.530864197530864</c:v>
                </c:pt>
                <c:pt idx="39071">
                  <c:v>0.54320987654320896</c:v>
                </c:pt>
                <c:pt idx="39072">
                  <c:v>0.55555555555555503</c:v>
                </c:pt>
                <c:pt idx="39073">
                  <c:v>0.56790123456790098</c:v>
                </c:pt>
                <c:pt idx="39074">
                  <c:v>0.58024691358024605</c:v>
                </c:pt>
                <c:pt idx="39075">
                  <c:v>0.592592592592592</c:v>
                </c:pt>
                <c:pt idx="39076">
                  <c:v>0.60493827160493796</c:v>
                </c:pt>
                <c:pt idx="39077">
                  <c:v>0.61728395061728303</c:v>
                </c:pt>
                <c:pt idx="39078">
                  <c:v>0.62962962962962898</c:v>
                </c:pt>
                <c:pt idx="39079">
                  <c:v>0.64197530864197505</c:v>
                </c:pt>
                <c:pt idx="39080">
                  <c:v>0.65432098765432101</c:v>
                </c:pt>
                <c:pt idx="39081">
                  <c:v>0.66666666666666596</c:v>
                </c:pt>
                <c:pt idx="39082">
                  <c:v>0.67901234567901203</c:v>
                </c:pt>
                <c:pt idx="39083">
                  <c:v>0.69135802469135799</c:v>
                </c:pt>
                <c:pt idx="39084">
                  <c:v>0.70370370370370305</c:v>
                </c:pt>
                <c:pt idx="39085">
                  <c:v>0.71604938271604901</c:v>
                </c:pt>
                <c:pt idx="39086">
                  <c:v>0.72839506172839497</c:v>
                </c:pt>
                <c:pt idx="39087">
                  <c:v>0.74074074074074003</c:v>
                </c:pt>
                <c:pt idx="39088">
                  <c:v>0.75308641975308599</c:v>
                </c:pt>
                <c:pt idx="39089">
                  <c:v>0.76543209876543195</c:v>
                </c:pt>
                <c:pt idx="39090">
                  <c:v>0.77777777777777701</c:v>
                </c:pt>
                <c:pt idx="39091">
                  <c:v>0.79012345679012297</c:v>
                </c:pt>
                <c:pt idx="39092">
                  <c:v>0.80246913580246904</c:v>
                </c:pt>
                <c:pt idx="39093">
                  <c:v>0.81481481481481399</c:v>
                </c:pt>
                <c:pt idx="39094">
                  <c:v>0.82716049382715995</c:v>
                </c:pt>
                <c:pt idx="39095">
                  <c:v>0.83950617283950602</c:v>
                </c:pt>
                <c:pt idx="39096">
                  <c:v>0.85185185185185097</c:v>
                </c:pt>
                <c:pt idx="39097">
                  <c:v>0.86419753086419704</c:v>
                </c:pt>
                <c:pt idx="39098">
                  <c:v>0.87654320987654299</c:v>
                </c:pt>
                <c:pt idx="39099">
                  <c:v>0.88888888888888795</c:v>
                </c:pt>
                <c:pt idx="39100">
                  <c:v>0.90123456790123402</c:v>
                </c:pt>
                <c:pt idx="39101">
                  <c:v>0.91358024691357997</c:v>
                </c:pt>
                <c:pt idx="39102">
                  <c:v>0.92592592592592504</c:v>
                </c:pt>
                <c:pt idx="39103">
                  <c:v>0.938271604938271</c:v>
                </c:pt>
                <c:pt idx="39104">
                  <c:v>0.95061728395061695</c:v>
                </c:pt>
                <c:pt idx="39105">
                  <c:v>0.96296296296296202</c:v>
                </c:pt>
                <c:pt idx="39106">
                  <c:v>0.97530864197530798</c:v>
                </c:pt>
                <c:pt idx="39107">
                  <c:v>0.98765432098765404</c:v>
                </c:pt>
                <c:pt idx="39108">
                  <c:v>0</c:v>
                </c:pt>
                <c:pt idx="39109">
                  <c:v>1.12359550561797E-2</c:v>
                </c:pt>
                <c:pt idx="39110">
                  <c:v>2.2471910112359501E-2</c:v>
                </c:pt>
                <c:pt idx="39111">
                  <c:v>3.3707865168539297E-2</c:v>
                </c:pt>
                <c:pt idx="39112">
                  <c:v>4.49438202247191E-2</c:v>
                </c:pt>
                <c:pt idx="39113">
                  <c:v>5.6179775280898799E-2</c:v>
                </c:pt>
                <c:pt idx="39114">
                  <c:v>6.7415730337078594E-2</c:v>
                </c:pt>
                <c:pt idx="39115">
                  <c:v>7.8651685393258397E-2</c:v>
                </c:pt>
                <c:pt idx="39116">
                  <c:v>8.98876404494382E-2</c:v>
                </c:pt>
                <c:pt idx="39117">
                  <c:v>0.101123595505617</c:v>
                </c:pt>
                <c:pt idx="39118">
                  <c:v>0.112359550561797</c:v>
                </c:pt>
                <c:pt idx="39119">
                  <c:v>0.123595505617977</c:v>
                </c:pt>
                <c:pt idx="39120">
                  <c:v>0.13483146067415699</c:v>
                </c:pt>
                <c:pt idx="39121">
                  <c:v>0.14606741573033699</c:v>
                </c:pt>
                <c:pt idx="39122">
                  <c:v>0.15730337078651599</c:v>
                </c:pt>
                <c:pt idx="39123">
                  <c:v>0.16853932584269599</c:v>
                </c:pt>
                <c:pt idx="39124">
                  <c:v>0.17977528089887601</c:v>
                </c:pt>
                <c:pt idx="39125">
                  <c:v>0.19101123595505601</c:v>
                </c:pt>
                <c:pt idx="39126">
                  <c:v>0.20224719101123501</c:v>
                </c:pt>
                <c:pt idx="39127">
                  <c:v>0.213483146067415</c:v>
                </c:pt>
                <c:pt idx="39128">
                  <c:v>0.224719101123595</c:v>
                </c:pt>
                <c:pt idx="39129">
                  <c:v>0.235955056179775</c:v>
                </c:pt>
                <c:pt idx="39130">
                  <c:v>0.24719101123595499</c:v>
                </c:pt>
                <c:pt idx="39131">
                  <c:v>0.25842696629213402</c:v>
                </c:pt>
                <c:pt idx="39132">
                  <c:v>0.26966292134831399</c:v>
                </c:pt>
                <c:pt idx="39133">
                  <c:v>0.28089887640449401</c:v>
                </c:pt>
                <c:pt idx="39134">
                  <c:v>0.29213483146067398</c:v>
                </c:pt>
                <c:pt idx="39135">
                  <c:v>0.30337078651685301</c:v>
                </c:pt>
                <c:pt idx="39136">
                  <c:v>0.31460674157303298</c:v>
                </c:pt>
                <c:pt idx="39137">
                  <c:v>0.325842696629213</c:v>
                </c:pt>
                <c:pt idx="39138">
                  <c:v>0.33707865168539303</c:v>
                </c:pt>
                <c:pt idx="39139">
                  <c:v>0.348314606741573</c:v>
                </c:pt>
                <c:pt idx="39140">
                  <c:v>0.35955056179775202</c:v>
                </c:pt>
                <c:pt idx="39141">
                  <c:v>0.37078651685393199</c:v>
                </c:pt>
                <c:pt idx="39142">
                  <c:v>0.38202247191011202</c:v>
                </c:pt>
                <c:pt idx="39143">
                  <c:v>0.39325842696629199</c:v>
                </c:pt>
                <c:pt idx="39144">
                  <c:v>0.40449438202247101</c:v>
                </c:pt>
                <c:pt idx="39145">
                  <c:v>0.41573033707865098</c:v>
                </c:pt>
                <c:pt idx="39146">
                  <c:v>0.426966292134831</c:v>
                </c:pt>
                <c:pt idx="39147">
                  <c:v>0.43820224719101097</c:v>
                </c:pt>
                <c:pt idx="39148">
                  <c:v>0.449438202247191</c:v>
                </c:pt>
                <c:pt idx="39149">
                  <c:v>0.46067415730337002</c:v>
                </c:pt>
                <c:pt idx="39150">
                  <c:v>0.47191011235954999</c:v>
                </c:pt>
                <c:pt idx="39151">
                  <c:v>0.48314606741573002</c:v>
                </c:pt>
                <c:pt idx="39152">
                  <c:v>0.49438202247190999</c:v>
                </c:pt>
                <c:pt idx="39153">
                  <c:v>0.50561797752808901</c:v>
                </c:pt>
                <c:pt idx="39154">
                  <c:v>0.51685393258426904</c:v>
                </c:pt>
                <c:pt idx="39155">
                  <c:v>0.52808988764044895</c:v>
                </c:pt>
                <c:pt idx="39156">
                  <c:v>0.53932584269662898</c:v>
                </c:pt>
                <c:pt idx="39157">
                  <c:v>0.550561797752809</c:v>
                </c:pt>
                <c:pt idx="39158">
                  <c:v>0.56179775280898803</c:v>
                </c:pt>
                <c:pt idx="39159">
                  <c:v>0.57303370786516805</c:v>
                </c:pt>
                <c:pt idx="39160">
                  <c:v>0.58426966292134797</c:v>
                </c:pt>
                <c:pt idx="39161">
                  <c:v>0.59550561797752799</c:v>
                </c:pt>
                <c:pt idx="39162">
                  <c:v>0.60674157303370702</c:v>
                </c:pt>
                <c:pt idx="39163">
                  <c:v>0.61797752808988704</c:v>
                </c:pt>
                <c:pt idx="39164">
                  <c:v>0.62921348314606695</c:v>
                </c:pt>
                <c:pt idx="39165">
                  <c:v>0.64044943820224698</c:v>
                </c:pt>
                <c:pt idx="39166">
                  <c:v>0.651685393258427</c:v>
                </c:pt>
                <c:pt idx="39167">
                  <c:v>0.66292134831460603</c:v>
                </c:pt>
                <c:pt idx="39168">
                  <c:v>0.67415730337078605</c:v>
                </c:pt>
                <c:pt idx="39169">
                  <c:v>0.68539325842696597</c:v>
                </c:pt>
                <c:pt idx="39170">
                  <c:v>0.69662921348314599</c:v>
                </c:pt>
                <c:pt idx="39171">
                  <c:v>0.70786516853932502</c:v>
                </c:pt>
                <c:pt idx="39172">
                  <c:v>0.71910112359550504</c:v>
                </c:pt>
                <c:pt idx="39173">
                  <c:v>0.73033707865168496</c:v>
                </c:pt>
                <c:pt idx="39174">
                  <c:v>0.74157303370786498</c:v>
                </c:pt>
                <c:pt idx="39175">
                  <c:v>0.75280898876404401</c:v>
                </c:pt>
                <c:pt idx="39176">
                  <c:v>0.76404494382022403</c:v>
                </c:pt>
                <c:pt idx="39177">
                  <c:v>0.77528089887640395</c:v>
                </c:pt>
                <c:pt idx="39178">
                  <c:v>0.78651685393258397</c:v>
                </c:pt>
                <c:pt idx="39179">
                  <c:v>0.797752808988764</c:v>
                </c:pt>
                <c:pt idx="39180">
                  <c:v>0.80898876404494302</c:v>
                </c:pt>
                <c:pt idx="39181">
                  <c:v>0.82022471910112305</c:v>
                </c:pt>
                <c:pt idx="39182">
                  <c:v>0.83146067415730296</c:v>
                </c:pt>
                <c:pt idx="39183">
                  <c:v>0.84269662921348298</c:v>
                </c:pt>
                <c:pt idx="39184">
                  <c:v>0.85393258426966201</c:v>
                </c:pt>
                <c:pt idx="39185">
                  <c:v>0.86516853932584203</c:v>
                </c:pt>
                <c:pt idx="39186">
                  <c:v>0.87640449438202195</c:v>
                </c:pt>
                <c:pt idx="39187">
                  <c:v>0.88764044943820197</c:v>
                </c:pt>
                <c:pt idx="39188">
                  <c:v>0.898876404494382</c:v>
                </c:pt>
                <c:pt idx="39189">
                  <c:v>0.91011235955056102</c:v>
                </c:pt>
                <c:pt idx="39190">
                  <c:v>0.92134831460674105</c:v>
                </c:pt>
                <c:pt idx="39191">
                  <c:v>0.93258426966292096</c:v>
                </c:pt>
                <c:pt idx="39192">
                  <c:v>0.94382022471910099</c:v>
                </c:pt>
                <c:pt idx="39193">
                  <c:v>0.95505617977528001</c:v>
                </c:pt>
                <c:pt idx="39194">
                  <c:v>0.96629213483146004</c:v>
                </c:pt>
                <c:pt idx="39195">
                  <c:v>0.97752808988763995</c:v>
                </c:pt>
                <c:pt idx="39196">
                  <c:v>0.98876404494381998</c:v>
                </c:pt>
                <c:pt idx="39197">
                  <c:v>0</c:v>
                </c:pt>
                <c:pt idx="39198">
                  <c:v>1.6666666666666601E-2</c:v>
                </c:pt>
                <c:pt idx="39199">
                  <c:v>3.3333333333333298E-2</c:v>
                </c:pt>
                <c:pt idx="39200">
                  <c:v>0.05</c:v>
                </c:pt>
                <c:pt idx="39201">
                  <c:v>6.6666666666666596E-2</c:v>
                </c:pt>
                <c:pt idx="39202">
                  <c:v>8.3333333333333301E-2</c:v>
                </c:pt>
                <c:pt idx="39203">
                  <c:v>0.1</c:v>
                </c:pt>
                <c:pt idx="39204">
                  <c:v>0.116666666666666</c:v>
                </c:pt>
                <c:pt idx="39205">
                  <c:v>0.133333333333333</c:v>
                </c:pt>
                <c:pt idx="39206">
                  <c:v>0.15</c:v>
                </c:pt>
                <c:pt idx="39207">
                  <c:v>0.16666666666666599</c:v>
                </c:pt>
                <c:pt idx="39208">
                  <c:v>0.18333333333333299</c:v>
                </c:pt>
                <c:pt idx="39209">
                  <c:v>0.2</c:v>
                </c:pt>
                <c:pt idx="39210">
                  <c:v>0.21666666666666601</c:v>
                </c:pt>
                <c:pt idx="39211">
                  <c:v>0.233333333333333</c:v>
                </c:pt>
                <c:pt idx="39212">
                  <c:v>0.25</c:v>
                </c:pt>
                <c:pt idx="39213">
                  <c:v>0.266666666666666</c:v>
                </c:pt>
                <c:pt idx="39214">
                  <c:v>0.28333333333333299</c:v>
                </c:pt>
                <c:pt idx="39215">
                  <c:v>0.3</c:v>
                </c:pt>
                <c:pt idx="39216">
                  <c:v>0.31666666666666599</c:v>
                </c:pt>
                <c:pt idx="39217">
                  <c:v>0.33333333333333298</c:v>
                </c:pt>
                <c:pt idx="39218">
                  <c:v>0.35</c:v>
                </c:pt>
                <c:pt idx="39219">
                  <c:v>0.36666666666666597</c:v>
                </c:pt>
                <c:pt idx="39220">
                  <c:v>0.38333333333333303</c:v>
                </c:pt>
                <c:pt idx="39221">
                  <c:v>0.4</c:v>
                </c:pt>
                <c:pt idx="39222">
                  <c:v>0.41666666666666602</c:v>
                </c:pt>
                <c:pt idx="39223">
                  <c:v>0.43333333333333302</c:v>
                </c:pt>
                <c:pt idx="39224">
                  <c:v>0.45</c:v>
                </c:pt>
                <c:pt idx="39225">
                  <c:v>0.46666666666666601</c:v>
                </c:pt>
                <c:pt idx="39226">
                  <c:v>0.483333333333333</c:v>
                </c:pt>
                <c:pt idx="39227">
                  <c:v>0.5</c:v>
                </c:pt>
                <c:pt idx="39228">
                  <c:v>0.51666666666666605</c:v>
                </c:pt>
                <c:pt idx="39229">
                  <c:v>0.53333333333333299</c:v>
                </c:pt>
                <c:pt idx="39230">
                  <c:v>0.55000000000000004</c:v>
                </c:pt>
                <c:pt idx="39231">
                  <c:v>0.56666666666666599</c:v>
                </c:pt>
                <c:pt idx="39232">
                  <c:v>0.58333333333333304</c:v>
                </c:pt>
                <c:pt idx="39233">
                  <c:v>0.6</c:v>
                </c:pt>
                <c:pt idx="39234">
                  <c:v>0.61666666666666603</c:v>
                </c:pt>
                <c:pt idx="39235">
                  <c:v>0.63333333333333297</c:v>
                </c:pt>
                <c:pt idx="39236">
                  <c:v>0.65</c:v>
                </c:pt>
                <c:pt idx="39237">
                  <c:v>0.66666666666666596</c:v>
                </c:pt>
                <c:pt idx="39238">
                  <c:v>0.68333333333333302</c:v>
                </c:pt>
                <c:pt idx="39239">
                  <c:v>0.7</c:v>
                </c:pt>
                <c:pt idx="39240">
                  <c:v>0.71666666666666601</c:v>
                </c:pt>
                <c:pt idx="39241">
                  <c:v>0.73333333333333295</c:v>
                </c:pt>
                <c:pt idx="39242">
                  <c:v>0.75</c:v>
                </c:pt>
                <c:pt idx="39243">
                  <c:v>0.76666666666666605</c:v>
                </c:pt>
                <c:pt idx="39244">
                  <c:v>0.78333333333333299</c:v>
                </c:pt>
                <c:pt idx="39245">
                  <c:v>0.8</c:v>
                </c:pt>
                <c:pt idx="39246">
                  <c:v>0.81666666666666599</c:v>
                </c:pt>
                <c:pt idx="39247">
                  <c:v>0.83333333333333304</c:v>
                </c:pt>
                <c:pt idx="39248">
                  <c:v>0.85</c:v>
                </c:pt>
                <c:pt idx="39249">
                  <c:v>0.86666666666666603</c:v>
                </c:pt>
                <c:pt idx="39250">
                  <c:v>0.88333333333333297</c:v>
                </c:pt>
                <c:pt idx="39251">
                  <c:v>0.9</c:v>
                </c:pt>
                <c:pt idx="39252">
                  <c:v>0.91666666666666596</c:v>
                </c:pt>
                <c:pt idx="39253">
                  <c:v>0.93333333333333302</c:v>
                </c:pt>
                <c:pt idx="39254">
                  <c:v>0.95</c:v>
                </c:pt>
                <c:pt idx="39255">
                  <c:v>0.96666666666666601</c:v>
                </c:pt>
                <c:pt idx="39256">
                  <c:v>0.98333333333333295</c:v>
                </c:pt>
                <c:pt idx="39257">
                  <c:v>0</c:v>
                </c:pt>
                <c:pt idx="39258">
                  <c:v>6.25E-2</c:v>
                </c:pt>
                <c:pt idx="39259">
                  <c:v>0.125</c:v>
                </c:pt>
                <c:pt idx="39260">
                  <c:v>0.1875</c:v>
                </c:pt>
                <c:pt idx="39261">
                  <c:v>0.25</c:v>
                </c:pt>
                <c:pt idx="39262">
                  <c:v>0.3125</c:v>
                </c:pt>
                <c:pt idx="39263">
                  <c:v>0.375</c:v>
                </c:pt>
                <c:pt idx="39264">
                  <c:v>0.4375</c:v>
                </c:pt>
                <c:pt idx="39265">
                  <c:v>0.5</c:v>
                </c:pt>
                <c:pt idx="39266">
                  <c:v>0.5625</c:v>
                </c:pt>
                <c:pt idx="39267">
                  <c:v>0.625</c:v>
                </c:pt>
                <c:pt idx="39268">
                  <c:v>0.6875</c:v>
                </c:pt>
                <c:pt idx="39269">
                  <c:v>0.75</c:v>
                </c:pt>
                <c:pt idx="39270">
                  <c:v>0.8125</c:v>
                </c:pt>
                <c:pt idx="39271">
                  <c:v>0.875</c:v>
                </c:pt>
                <c:pt idx="39272">
                  <c:v>0.9375</c:v>
                </c:pt>
                <c:pt idx="39273">
                  <c:v>0</c:v>
                </c:pt>
                <c:pt idx="39274">
                  <c:v>8.7719298245613996E-3</c:v>
                </c:pt>
                <c:pt idx="39275">
                  <c:v>1.7543859649122799E-2</c:v>
                </c:pt>
                <c:pt idx="39276">
                  <c:v>2.6315789473684199E-2</c:v>
                </c:pt>
                <c:pt idx="39277">
                  <c:v>3.5087719298245598E-2</c:v>
                </c:pt>
                <c:pt idx="39278">
                  <c:v>4.3859649122807001E-2</c:v>
                </c:pt>
                <c:pt idx="39279">
                  <c:v>5.2631578947368397E-2</c:v>
                </c:pt>
                <c:pt idx="39280">
                  <c:v>6.14035087719298E-2</c:v>
                </c:pt>
                <c:pt idx="39281">
                  <c:v>7.0175438596491196E-2</c:v>
                </c:pt>
                <c:pt idx="39282">
                  <c:v>7.8947368421052599E-2</c:v>
                </c:pt>
                <c:pt idx="39283">
                  <c:v>8.7719298245614002E-2</c:v>
                </c:pt>
                <c:pt idx="39284">
                  <c:v>9.6491228070175405E-2</c:v>
                </c:pt>
                <c:pt idx="39285">
                  <c:v>0.105263157894736</c:v>
                </c:pt>
                <c:pt idx="39286">
                  <c:v>0.114035087719298</c:v>
                </c:pt>
                <c:pt idx="39287">
                  <c:v>0.122807017543859</c:v>
                </c:pt>
                <c:pt idx="39288">
                  <c:v>0.13157894736842099</c:v>
                </c:pt>
                <c:pt idx="39289">
                  <c:v>0.140350877192982</c:v>
                </c:pt>
                <c:pt idx="39290">
                  <c:v>0.14912280701754299</c:v>
                </c:pt>
                <c:pt idx="39291">
                  <c:v>0.157894736842105</c:v>
                </c:pt>
                <c:pt idx="39292">
                  <c:v>0.16666666666666599</c:v>
                </c:pt>
                <c:pt idx="39293">
                  <c:v>0.175438596491228</c:v>
                </c:pt>
                <c:pt idx="39294">
                  <c:v>0.18421052631578899</c:v>
                </c:pt>
                <c:pt idx="39295">
                  <c:v>0.19298245614035001</c:v>
                </c:pt>
                <c:pt idx="39296">
                  <c:v>0.20175438596491199</c:v>
                </c:pt>
                <c:pt idx="39297">
                  <c:v>0.21052631578947301</c:v>
                </c:pt>
                <c:pt idx="39298">
                  <c:v>0.21929824561403499</c:v>
                </c:pt>
                <c:pt idx="39299">
                  <c:v>0.22807017543859601</c:v>
                </c:pt>
                <c:pt idx="39300">
                  <c:v>0.23684210526315699</c:v>
                </c:pt>
                <c:pt idx="39301">
                  <c:v>0.24561403508771901</c:v>
                </c:pt>
                <c:pt idx="39302">
                  <c:v>0.25438596491227999</c:v>
                </c:pt>
                <c:pt idx="39303">
                  <c:v>0.26315789473684198</c:v>
                </c:pt>
                <c:pt idx="39304">
                  <c:v>0.27192982456140302</c:v>
                </c:pt>
                <c:pt idx="39305">
                  <c:v>0.28070175438596401</c:v>
                </c:pt>
                <c:pt idx="39306">
                  <c:v>0.28947368421052599</c:v>
                </c:pt>
                <c:pt idx="39307">
                  <c:v>0.29824561403508698</c:v>
                </c:pt>
                <c:pt idx="39308">
                  <c:v>0.30701754385964902</c:v>
                </c:pt>
                <c:pt idx="39309">
                  <c:v>0.31578947368421001</c:v>
                </c:pt>
                <c:pt idx="39310">
                  <c:v>0.324561403508771</c:v>
                </c:pt>
                <c:pt idx="39311">
                  <c:v>0.33333333333333298</c:v>
                </c:pt>
                <c:pt idx="39312">
                  <c:v>0.34210526315789402</c:v>
                </c:pt>
                <c:pt idx="39313">
                  <c:v>0.35087719298245601</c:v>
                </c:pt>
                <c:pt idx="39314">
                  <c:v>0.359649122807017</c:v>
                </c:pt>
                <c:pt idx="39315">
                  <c:v>0.36842105263157798</c:v>
                </c:pt>
                <c:pt idx="39316">
                  <c:v>0.37719298245614002</c:v>
                </c:pt>
                <c:pt idx="39317">
                  <c:v>0.38596491228070101</c:v>
                </c:pt>
                <c:pt idx="39318">
                  <c:v>0.394736842105263</c:v>
                </c:pt>
                <c:pt idx="39319">
                  <c:v>0.40350877192982398</c:v>
                </c:pt>
                <c:pt idx="39320">
                  <c:v>0.41228070175438503</c:v>
                </c:pt>
                <c:pt idx="39321">
                  <c:v>0.42105263157894701</c:v>
                </c:pt>
                <c:pt idx="39322">
                  <c:v>0.429824561403508</c:v>
                </c:pt>
                <c:pt idx="39323">
                  <c:v>0.43859649122806998</c:v>
                </c:pt>
                <c:pt idx="39324">
                  <c:v>0.44736842105263103</c:v>
                </c:pt>
                <c:pt idx="39325">
                  <c:v>0.45614035087719201</c:v>
                </c:pt>
                <c:pt idx="39326">
                  <c:v>0.464912280701754</c:v>
                </c:pt>
                <c:pt idx="39327">
                  <c:v>0.47368421052631499</c:v>
                </c:pt>
                <c:pt idx="39328">
                  <c:v>0.48245614035087703</c:v>
                </c:pt>
                <c:pt idx="39329">
                  <c:v>0.49122807017543801</c:v>
                </c:pt>
                <c:pt idx="39330">
                  <c:v>0.5</c:v>
                </c:pt>
                <c:pt idx="39331">
                  <c:v>0.50877192982456099</c:v>
                </c:pt>
                <c:pt idx="39332">
                  <c:v>0.51754385964912197</c:v>
                </c:pt>
                <c:pt idx="39333">
                  <c:v>0.52631578947368396</c:v>
                </c:pt>
                <c:pt idx="39334">
                  <c:v>0.53508771929824495</c:v>
                </c:pt>
                <c:pt idx="39335">
                  <c:v>0.54385964912280704</c:v>
                </c:pt>
                <c:pt idx="39336">
                  <c:v>0.55263157894736803</c:v>
                </c:pt>
                <c:pt idx="39337">
                  <c:v>0.56140350877192902</c:v>
                </c:pt>
                <c:pt idx="39338">
                  <c:v>0.570175438596491</c:v>
                </c:pt>
                <c:pt idx="39339">
                  <c:v>0.57894736842105199</c:v>
                </c:pt>
                <c:pt idx="39340">
                  <c:v>0.58771929824561397</c:v>
                </c:pt>
                <c:pt idx="39341">
                  <c:v>0.59649122807017496</c:v>
                </c:pt>
                <c:pt idx="39342">
                  <c:v>0.60526315789473595</c:v>
                </c:pt>
                <c:pt idx="39343">
                  <c:v>0.61403508771929804</c:v>
                </c:pt>
                <c:pt idx="39344">
                  <c:v>0.62280701754385903</c:v>
                </c:pt>
                <c:pt idx="39345">
                  <c:v>0.63157894736842102</c:v>
                </c:pt>
                <c:pt idx="39346">
                  <c:v>0.640350877192982</c:v>
                </c:pt>
                <c:pt idx="39347">
                  <c:v>0.64912280701754299</c:v>
                </c:pt>
                <c:pt idx="39348">
                  <c:v>0.65789473684210498</c:v>
                </c:pt>
                <c:pt idx="39349">
                  <c:v>0.66666666666666596</c:v>
                </c:pt>
                <c:pt idx="39350">
                  <c:v>0.67543859649122795</c:v>
                </c:pt>
                <c:pt idx="39351">
                  <c:v>0.68421052631578905</c:v>
                </c:pt>
                <c:pt idx="39352">
                  <c:v>0.69298245614035003</c:v>
                </c:pt>
                <c:pt idx="39353">
                  <c:v>0.70175438596491202</c:v>
                </c:pt>
                <c:pt idx="39354">
                  <c:v>0.71052631578947301</c:v>
                </c:pt>
                <c:pt idx="39355">
                  <c:v>0.71929824561403499</c:v>
                </c:pt>
                <c:pt idx="39356">
                  <c:v>0.72807017543859598</c:v>
                </c:pt>
                <c:pt idx="39357">
                  <c:v>0.73684210526315697</c:v>
                </c:pt>
                <c:pt idx="39358">
                  <c:v>0.74561403508771895</c:v>
                </c:pt>
                <c:pt idx="39359">
                  <c:v>0.75438596491228005</c:v>
                </c:pt>
                <c:pt idx="39360">
                  <c:v>0.76315789473684204</c:v>
                </c:pt>
                <c:pt idx="39361">
                  <c:v>0.77192982456140302</c:v>
                </c:pt>
                <c:pt idx="39362">
                  <c:v>0.78070175438596401</c:v>
                </c:pt>
                <c:pt idx="39363">
                  <c:v>0.78947368421052599</c:v>
                </c:pt>
                <c:pt idx="39364">
                  <c:v>0.79824561403508698</c:v>
                </c:pt>
                <c:pt idx="39365">
                  <c:v>0.80701754385964897</c:v>
                </c:pt>
                <c:pt idx="39366">
                  <c:v>0.81578947368420995</c:v>
                </c:pt>
                <c:pt idx="39367">
                  <c:v>0.82456140350877105</c:v>
                </c:pt>
                <c:pt idx="39368">
                  <c:v>0.83333333333333304</c:v>
                </c:pt>
                <c:pt idx="39369">
                  <c:v>0.84210526315789402</c:v>
                </c:pt>
                <c:pt idx="39370">
                  <c:v>0.85087719298245601</c:v>
                </c:pt>
                <c:pt idx="39371">
                  <c:v>0.859649122807017</c:v>
                </c:pt>
                <c:pt idx="39372">
                  <c:v>0.86842105263157898</c:v>
                </c:pt>
                <c:pt idx="39373">
                  <c:v>0.87719298245613997</c:v>
                </c:pt>
                <c:pt idx="39374">
                  <c:v>0.88596491228070096</c:v>
                </c:pt>
                <c:pt idx="39375">
                  <c:v>0.89473684210526305</c:v>
                </c:pt>
                <c:pt idx="39376">
                  <c:v>0.90350877192982404</c:v>
                </c:pt>
                <c:pt idx="39377">
                  <c:v>0.91228070175438503</c:v>
                </c:pt>
                <c:pt idx="39378">
                  <c:v>0.92105263157894701</c:v>
                </c:pt>
                <c:pt idx="39379">
                  <c:v>0.929824561403508</c:v>
                </c:pt>
                <c:pt idx="39380">
                  <c:v>0.93859649122806998</c:v>
                </c:pt>
                <c:pt idx="39381">
                  <c:v>0.94736842105263097</c:v>
                </c:pt>
                <c:pt idx="39382">
                  <c:v>0.95614035087719296</c:v>
                </c:pt>
                <c:pt idx="39383">
                  <c:v>0.96491228070175405</c:v>
                </c:pt>
                <c:pt idx="39384">
                  <c:v>0.97368421052631504</c:v>
                </c:pt>
                <c:pt idx="39385">
                  <c:v>0.98245614035087703</c:v>
                </c:pt>
                <c:pt idx="39386">
                  <c:v>0.99122807017543801</c:v>
                </c:pt>
                <c:pt idx="39387">
                  <c:v>0</c:v>
                </c:pt>
                <c:pt idx="39388">
                  <c:v>1.7543859649122799E-2</c:v>
                </c:pt>
                <c:pt idx="39389">
                  <c:v>3.5087719298245598E-2</c:v>
                </c:pt>
                <c:pt idx="39390">
                  <c:v>5.2631578947368397E-2</c:v>
                </c:pt>
                <c:pt idx="39391">
                  <c:v>7.0175438596491196E-2</c:v>
                </c:pt>
                <c:pt idx="39392">
                  <c:v>8.7719298245614002E-2</c:v>
                </c:pt>
                <c:pt idx="39393">
                  <c:v>0.105263157894736</c:v>
                </c:pt>
                <c:pt idx="39394">
                  <c:v>0.122807017543859</c:v>
                </c:pt>
                <c:pt idx="39395">
                  <c:v>0.140350877192982</c:v>
                </c:pt>
                <c:pt idx="39396">
                  <c:v>0.157894736842105</c:v>
                </c:pt>
                <c:pt idx="39397">
                  <c:v>0.175438596491228</c:v>
                </c:pt>
                <c:pt idx="39398">
                  <c:v>0.19298245614035001</c:v>
                </c:pt>
                <c:pt idx="39399">
                  <c:v>0.21052631578947301</c:v>
                </c:pt>
                <c:pt idx="39400">
                  <c:v>0.22807017543859601</c:v>
                </c:pt>
                <c:pt idx="39401">
                  <c:v>0.24561403508771901</c:v>
                </c:pt>
                <c:pt idx="39402">
                  <c:v>0.26315789473684198</c:v>
                </c:pt>
                <c:pt idx="39403">
                  <c:v>0.28070175438596401</c:v>
                </c:pt>
                <c:pt idx="39404">
                  <c:v>0.29824561403508698</c:v>
                </c:pt>
                <c:pt idx="39405">
                  <c:v>0.31578947368421001</c:v>
                </c:pt>
                <c:pt idx="39406">
                  <c:v>0.33333333333333298</c:v>
                </c:pt>
                <c:pt idx="39407">
                  <c:v>0.35087719298245601</c:v>
                </c:pt>
                <c:pt idx="39408">
                  <c:v>0.36842105263157798</c:v>
                </c:pt>
                <c:pt idx="39409">
                  <c:v>0.38596491228070101</c:v>
                </c:pt>
                <c:pt idx="39410">
                  <c:v>0.40350877192982398</c:v>
                </c:pt>
                <c:pt idx="39411">
                  <c:v>0.42105263157894701</c:v>
                </c:pt>
                <c:pt idx="39412">
                  <c:v>0.43859649122806998</c:v>
                </c:pt>
                <c:pt idx="39413">
                  <c:v>0.45614035087719201</c:v>
                </c:pt>
                <c:pt idx="39414">
                  <c:v>0.47368421052631499</c:v>
                </c:pt>
                <c:pt idx="39415">
                  <c:v>0.49122807017543801</c:v>
                </c:pt>
                <c:pt idx="39416">
                  <c:v>0.50877192982456099</c:v>
                </c:pt>
                <c:pt idx="39417">
                  <c:v>0.52631578947368396</c:v>
                </c:pt>
                <c:pt idx="39418">
                  <c:v>0.54385964912280704</c:v>
                </c:pt>
                <c:pt idx="39419">
                  <c:v>0.56140350877192902</c:v>
                </c:pt>
                <c:pt idx="39420">
                  <c:v>0.57894736842105199</c:v>
                </c:pt>
                <c:pt idx="39421">
                  <c:v>0.59649122807017496</c:v>
                </c:pt>
                <c:pt idx="39422">
                  <c:v>0.61403508771929804</c:v>
                </c:pt>
                <c:pt idx="39423">
                  <c:v>0.63157894736842102</c:v>
                </c:pt>
                <c:pt idx="39424">
                  <c:v>0.64912280701754299</c:v>
                </c:pt>
                <c:pt idx="39425">
                  <c:v>0.66666666666666596</c:v>
                </c:pt>
                <c:pt idx="39426">
                  <c:v>0.68421052631578905</c:v>
                </c:pt>
                <c:pt idx="39427">
                  <c:v>0.70175438596491202</c:v>
                </c:pt>
                <c:pt idx="39428">
                  <c:v>0.71929824561403499</c:v>
                </c:pt>
                <c:pt idx="39429">
                  <c:v>0.73684210526315697</c:v>
                </c:pt>
                <c:pt idx="39430">
                  <c:v>0.75438596491228005</c:v>
                </c:pt>
                <c:pt idx="39431">
                  <c:v>0.77192982456140302</c:v>
                </c:pt>
                <c:pt idx="39432">
                  <c:v>0.78947368421052599</c:v>
                </c:pt>
                <c:pt idx="39433">
                  <c:v>0.80701754385964897</c:v>
                </c:pt>
                <c:pt idx="39434">
                  <c:v>0.82456140350877105</c:v>
                </c:pt>
                <c:pt idx="39435">
                  <c:v>0.84210526315789402</c:v>
                </c:pt>
                <c:pt idx="39436">
                  <c:v>0.859649122807017</c:v>
                </c:pt>
                <c:pt idx="39437">
                  <c:v>0.87719298245613997</c:v>
                </c:pt>
                <c:pt idx="39438">
                  <c:v>0.89473684210526305</c:v>
                </c:pt>
                <c:pt idx="39439">
                  <c:v>0.91228070175438503</c:v>
                </c:pt>
                <c:pt idx="39440">
                  <c:v>0.929824561403508</c:v>
                </c:pt>
                <c:pt idx="39441">
                  <c:v>0.94736842105263097</c:v>
                </c:pt>
                <c:pt idx="39442">
                  <c:v>0.96491228070175405</c:v>
                </c:pt>
                <c:pt idx="39443">
                  <c:v>0.98245614035087703</c:v>
                </c:pt>
                <c:pt idx="39444">
                  <c:v>0</c:v>
                </c:pt>
                <c:pt idx="39445">
                  <c:v>1.63934426229508E-2</c:v>
                </c:pt>
                <c:pt idx="39446">
                  <c:v>3.2786885245901599E-2</c:v>
                </c:pt>
                <c:pt idx="39447">
                  <c:v>4.9180327868852403E-2</c:v>
                </c:pt>
                <c:pt idx="39448">
                  <c:v>6.5573770491803199E-2</c:v>
                </c:pt>
                <c:pt idx="39449">
                  <c:v>8.1967213114753995E-2</c:v>
                </c:pt>
                <c:pt idx="39450">
                  <c:v>9.8360655737704902E-2</c:v>
                </c:pt>
                <c:pt idx="39451">
                  <c:v>0.114754098360655</c:v>
                </c:pt>
                <c:pt idx="39452">
                  <c:v>0.13114754098360601</c:v>
                </c:pt>
                <c:pt idx="39453">
                  <c:v>0.14754098360655701</c:v>
                </c:pt>
                <c:pt idx="39454">
                  <c:v>0.16393442622950799</c:v>
                </c:pt>
                <c:pt idx="39455">
                  <c:v>0.18032786885245899</c:v>
                </c:pt>
                <c:pt idx="39456">
                  <c:v>0.196721311475409</c:v>
                </c:pt>
                <c:pt idx="39457">
                  <c:v>0.21311475409836</c:v>
                </c:pt>
                <c:pt idx="39458">
                  <c:v>0.22950819672131101</c:v>
                </c:pt>
                <c:pt idx="39459">
                  <c:v>0.24590163934426201</c:v>
                </c:pt>
                <c:pt idx="39460">
                  <c:v>0.26229508196721302</c:v>
                </c:pt>
                <c:pt idx="39461">
                  <c:v>0.27868852459016302</c:v>
                </c:pt>
                <c:pt idx="39462">
                  <c:v>0.29508196721311403</c:v>
                </c:pt>
                <c:pt idx="39463">
                  <c:v>0.31147540983606498</c:v>
                </c:pt>
                <c:pt idx="39464">
                  <c:v>0.32786885245901598</c:v>
                </c:pt>
                <c:pt idx="39465">
                  <c:v>0.34426229508196698</c:v>
                </c:pt>
                <c:pt idx="39466">
                  <c:v>0.36065573770491799</c:v>
                </c:pt>
                <c:pt idx="39467">
                  <c:v>0.37704918032786799</c:v>
                </c:pt>
                <c:pt idx="39468">
                  <c:v>0.393442622950819</c:v>
                </c:pt>
                <c:pt idx="39469">
                  <c:v>0.40983606557377</c:v>
                </c:pt>
                <c:pt idx="39470">
                  <c:v>0.42622950819672101</c:v>
                </c:pt>
                <c:pt idx="39471">
                  <c:v>0.44262295081967201</c:v>
                </c:pt>
                <c:pt idx="39472">
                  <c:v>0.45901639344262202</c:v>
                </c:pt>
                <c:pt idx="39473">
                  <c:v>0.47540983606557302</c:v>
                </c:pt>
                <c:pt idx="39474">
                  <c:v>0.49180327868852403</c:v>
                </c:pt>
                <c:pt idx="39475">
                  <c:v>0.50819672131147497</c:v>
                </c:pt>
                <c:pt idx="39476">
                  <c:v>0.52459016393442603</c:v>
                </c:pt>
                <c:pt idx="39477">
                  <c:v>0.54098360655737698</c:v>
                </c:pt>
                <c:pt idx="39478">
                  <c:v>0.55737704918032704</c:v>
                </c:pt>
                <c:pt idx="39479">
                  <c:v>0.57377049180327799</c:v>
                </c:pt>
                <c:pt idx="39480">
                  <c:v>0.59016393442622905</c:v>
                </c:pt>
                <c:pt idx="39481">
                  <c:v>0.60655737704918</c:v>
                </c:pt>
                <c:pt idx="39482">
                  <c:v>0.62295081967213095</c:v>
                </c:pt>
                <c:pt idx="39483">
                  <c:v>0.63934426229508201</c:v>
                </c:pt>
                <c:pt idx="39484">
                  <c:v>0.65573770491803196</c:v>
                </c:pt>
                <c:pt idx="39485">
                  <c:v>0.67213114754098302</c:v>
                </c:pt>
                <c:pt idx="39486">
                  <c:v>0.68852459016393397</c:v>
                </c:pt>
                <c:pt idx="39487">
                  <c:v>0.70491803278688503</c:v>
                </c:pt>
                <c:pt idx="39488">
                  <c:v>0.72131147540983598</c:v>
                </c:pt>
                <c:pt idx="39489">
                  <c:v>0.73770491803278604</c:v>
                </c:pt>
                <c:pt idx="39490">
                  <c:v>0.75409836065573699</c:v>
                </c:pt>
                <c:pt idx="39491">
                  <c:v>0.77049180327868805</c:v>
                </c:pt>
                <c:pt idx="39492">
                  <c:v>0.786885245901639</c:v>
                </c:pt>
                <c:pt idx="39493">
                  <c:v>0.80327868852458995</c:v>
                </c:pt>
                <c:pt idx="39494">
                  <c:v>0.81967213114754101</c:v>
                </c:pt>
                <c:pt idx="39495">
                  <c:v>0.83606557377049096</c:v>
                </c:pt>
                <c:pt idx="39496">
                  <c:v>0.85245901639344202</c:v>
                </c:pt>
                <c:pt idx="39497">
                  <c:v>0.86885245901639296</c:v>
                </c:pt>
                <c:pt idx="39498">
                  <c:v>0.88524590163934402</c:v>
                </c:pt>
                <c:pt idx="39499">
                  <c:v>0.90163934426229497</c:v>
                </c:pt>
                <c:pt idx="39500">
                  <c:v>0.91803278688524503</c:v>
                </c:pt>
                <c:pt idx="39501">
                  <c:v>0.93442622950819598</c:v>
                </c:pt>
                <c:pt idx="39502">
                  <c:v>0.95081967213114704</c:v>
                </c:pt>
                <c:pt idx="39503">
                  <c:v>0.96721311475409799</c:v>
                </c:pt>
                <c:pt idx="39504">
                  <c:v>0.98360655737704905</c:v>
                </c:pt>
                <c:pt idx="39505">
                  <c:v>0</c:v>
                </c:pt>
                <c:pt idx="39506">
                  <c:v>1.6666666666666601E-2</c:v>
                </c:pt>
                <c:pt idx="39507">
                  <c:v>3.3333333333333298E-2</c:v>
                </c:pt>
                <c:pt idx="39508">
                  <c:v>0.05</c:v>
                </c:pt>
                <c:pt idx="39509">
                  <c:v>6.6666666666666596E-2</c:v>
                </c:pt>
                <c:pt idx="39510">
                  <c:v>8.3333333333333301E-2</c:v>
                </c:pt>
                <c:pt idx="39511">
                  <c:v>0.1</c:v>
                </c:pt>
                <c:pt idx="39512">
                  <c:v>0.116666666666666</c:v>
                </c:pt>
                <c:pt idx="39513">
                  <c:v>0.133333333333333</c:v>
                </c:pt>
                <c:pt idx="39514">
                  <c:v>0.15</c:v>
                </c:pt>
                <c:pt idx="39515">
                  <c:v>0.16666666666666599</c:v>
                </c:pt>
                <c:pt idx="39516">
                  <c:v>0.18333333333333299</c:v>
                </c:pt>
                <c:pt idx="39517">
                  <c:v>0.2</c:v>
                </c:pt>
                <c:pt idx="39518">
                  <c:v>0.21666666666666601</c:v>
                </c:pt>
                <c:pt idx="39519">
                  <c:v>0.233333333333333</c:v>
                </c:pt>
                <c:pt idx="39520">
                  <c:v>0.25</c:v>
                </c:pt>
                <c:pt idx="39521">
                  <c:v>0.266666666666666</c:v>
                </c:pt>
                <c:pt idx="39522">
                  <c:v>0.28333333333333299</c:v>
                </c:pt>
                <c:pt idx="39523">
                  <c:v>0.3</c:v>
                </c:pt>
                <c:pt idx="39524">
                  <c:v>0.31666666666666599</c:v>
                </c:pt>
                <c:pt idx="39525">
                  <c:v>0.33333333333333298</c:v>
                </c:pt>
                <c:pt idx="39526">
                  <c:v>0.35</c:v>
                </c:pt>
                <c:pt idx="39527">
                  <c:v>0.36666666666666597</c:v>
                </c:pt>
                <c:pt idx="39528">
                  <c:v>0.38333333333333303</c:v>
                </c:pt>
                <c:pt idx="39529">
                  <c:v>0.4</c:v>
                </c:pt>
                <c:pt idx="39530">
                  <c:v>0.41666666666666602</c:v>
                </c:pt>
                <c:pt idx="39531">
                  <c:v>0.43333333333333302</c:v>
                </c:pt>
                <c:pt idx="39532">
                  <c:v>0.45</c:v>
                </c:pt>
                <c:pt idx="39533">
                  <c:v>0.46666666666666601</c:v>
                </c:pt>
                <c:pt idx="39534">
                  <c:v>0.483333333333333</c:v>
                </c:pt>
                <c:pt idx="39535">
                  <c:v>0.5</c:v>
                </c:pt>
                <c:pt idx="39536">
                  <c:v>0.51666666666666605</c:v>
                </c:pt>
                <c:pt idx="39537">
                  <c:v>0.53333333333333299</c:v>
                </c:pt>
                <c:pt idx="39538">
                  <c:v>0.55000000000000004</c:v>
                </c:pt>
                <c:pt idx="39539">
                  <c:v>0.56666666666666599</c:v>
                </c:pt>
                <c:pt idx="39540">
                  <c:v>0.58333333333333304</c:v>
                </c:pt>
                <c:pt idx="39541">
                  <c:v>0.6</c:v>
                </c:pt>
                <c:pt idx="39542">
                  <c:v>0.61666666666666603</c:v>
                </c:pt>
                <c:pt idx="39543">
                  <c:v>0.63333333333333297</c:v>
                </c:pt>
                <c:pt idx="39544">
                  <c:v>0.65</c:v>
                </c:pt>
                <c:pt idx="39545">
                  <c:v>0.66666666666666596</c:v>
                </c:pt>
                <c:pt idx="39546">
                  <c:v>0.68333333333333302</c:v>
                </c:pt>
                <c:pt idx="39547">
                  <c:v>0.7</c:v>
                </c:pt>
                <c:pt idx="39548">
                  <c:v>0.71666666666666601</c:v>
                </c:pt>
                <c:pt idx="39549">
                  <c:v>0.73333333333333295</c:v>
                </c:pt>
                <c:pt idx="39550">
                  <c:v>0.75</c:v>
                </c:pt>
                <c:pt idx="39551">
                  <c:v>0.76666666666666605</c:v>
                </c:pt>
                <c:pt idx="39552">
                  <c:v>0.78333333333333299</c:v>
                </c:pt>
                <c:pt idx="39553">
                  <c:v>0.8</c:v>
                </c:pt>
                <c:pt idx="39554">
                  <c:v>0.81666666666666599</c:v>
                </c:pt>
                <c:pt idx="39555">
                  <c:v>0.83333333333333304</c:v>
                </c:pt>
                <c:pt idx="39556">
                  <c:v>0.85</c:v>
                </c:pt>
                <c:pt idx="39557">
                  <c:v>0.86666666666666603</c:v>
                </c:pt>
                <c:pt idx="39558">
                  <c:v>0.88333333333333297</c:v>
                </c:pt>
                <c:pt idx="39559">
                  <c:v>0.9</c:v>
                </c:pt>
                <c:pt idx="39560">
                  <c:v>0.91666666666666596</c:v>
                </c:pt>
                <c:pt idx="39561">
                  <c:v>0.93333333333333302</c:v>
                </c:pt>
                <c:pt idx="39562">
                  <c:v>0.95</c:v>
                </c:pt>
                <c:pt idx="39563">
                  <c:v>0.96666666666666601</c:v>
                </c:pt>
                <c:pt idx="39564">
                  <c:v>0.98333333333333295</c:v>
                </c:pt>
                <c:pt idx="39565">
                  <c:v>0</c:v>
                </c:pt>
                <c:pt idx="39566">
                  <c:v>5.2631578947368397E-2</c:v>
                </c:pt>
                <c:pt idx="39567">
                  <c:v>0.105263157894736</c:v>
                </c:pt>
                <c:pt idx="39568">
                  <c:v>0.157894736842105</c:v>
                </c:pt>
                <c:pt idx="39569">
                  <c:v>0.21052631578947301</c:v>
                </c:pt>
                <c:pt idx="39570">
                  <c:v>0.26315789473684198</c:v>
                </c:pt>
                <c:pt idx="39571">
                  <c:v>0.31578947368421001</c:v>
                </c:pt>
                <c:pt idx="39572">
                  <c:v>0.36842105263157798</c:v>
                </c:pt>
                <c:pt idx="39573">
                  <c:v>0.42105263157894701</c:v>
                </c:pt>
                <c:pt idx="39574">
                  <c:v>0.47368421052631499</c:v>
                </c:pt>
                <c:pt idx="39575">
                  <c:v>0.52631578947368396</c:v>
                </c:pt>
                <c:pt idx="39576">
                  <c:v>0.57894736842105199</c:v>
                </c:pt>
                <c:pt idx="39577">
                  <c:v>0.63157894736842102</c:v>
                </c:pt>
                <c:pt idx="39578">
                  <c:v>0.68421052631578905</c:v>
                </c:pt>
                <c:pt idx="39579">
                  <c:v>0.73684210526315697</c:v>
                </c:pt>
                <c:pt idx="39580">
                  <c:v>0.78947368421052599</c:v>
                </c:pt>
                <c:pt idx="39581">
                  <c:v>0.84210526315789402</c:v>
                </c:pt>
                <c:pt idx="39582">
                  <c:v>0.89473684210526305</c:v>
                </c:pt>
                <c:pt idx="39583">
                  <c:v>0.94736842105263097</c:v>
                </c:pt>
                <c:pt idx="39584">
                  <c:v>0</c:v>
                </c:pt>
                <c:pt idx="39585">
                  <c:v>1.6949152542372801E-2</c:v>
                </c:pt>
                <c:pt idx="39586">
                  <c:v>3.38983050847457E-2</c:v>
                </c:pt>
                <c:pt idx="39587">
                  <c:v>5.0847457627118599E-2</c:v>
                </c:pt>
                <c:pt idx="39588">
                  <c:v>6.7796610169491497E-2</c:v>
                </c:pt>
                <c:pt idx="39589">
                  <c:v>8.4745762711864403E-2</c:v>
                </c:pt>
                <c:pt idx="39590">
                  <c:v>0.101694915254237</c:v>
                </c:pt>
                <c:pt idx="39591">
                  <c:v>0.11864406779661001</c:v>
                </c:pt>
                <c:pt idx="39592">
                  <c:v>0.13559322033898299</c:v>
                </c:pt>
                <c:pt idx="39593">
                  <c:v>0.152542372881355</c:v>
                </c:pt>
                <c:pt idx="39594">
                  <c:v>0.169491525423728</c:v>
                </c:pt>
                <c:pt idx="39595">
                  <c:v>0.186440677966101</c:v>
                </c:pt>
                <c:pt idx="39596">
                  <c:v>0.20338983050847401</c:v>
                </c:pt>
                <c:pt idx="39597">
                  <c:v>0.22033898305084701</c:v>
                </c:pt>
                <c:pt idx="39598">
                  <c:v>0.23728813559322001</c:v>
                </c:pt>
                <c:pt idx="39599">
                  <c:v>0.25423728813559299</c:v>
                </c:pt>
                <c:pt idx="39600">
                  <c:v>0.27118644067796599</c:v>
                </c:pt>
                <c:pt idx="39601">
                  <c:v>0.28813559322033899</c:v>
                </c:pt>
                <c:pt idx="39602">
                  <c:v>0.305084745762711</c:v>
                </c:pt>
                <c:pt idx="39603">
                  <c:v>0.322033898305084</c:v>
                </c:pt>
                <c:pt idx="39604">
                  <c:v>0.338983050847457</c:v>
                </c:pt>
                <c:pt idx="39605">
                  <c:v>0.35593220338983</c:v>
                </c:pt>
                <c:pt idx="39606">
                  <c:v>0.37288135593220301</c:v>
                </c:pt>
                <c:pt idx="39607">
                  <c:v>0.38983050847457601</c:v>
                </c:pt>
                <c:pt idx="39608">
                  <c:v>0.40677966101694901</c:v>
                </c:pt>
                <c:pt idx="39609">
                  <c:v>0.42372881355932202</c:v>
                </c:pt>
                <c:pt idx="39610">
                  <c:v>0.44067796610169402</c:v>
                </c:pt>
                <c:pt idx="39611">
                  <c:v>0.45762711864406702</c:v>
                </c:pt>
                <c:pt idx="39612">
                  <c:v>0.47457627118644002</c:v>
                </c:pt>
                <c:pt idx="39613">
                  <c:v>0.49152542372881303</c:v>
                </c:pt>
                <c:pt idx="39614">
                  <c:v>0.50847457627118597</c:v>
                </c:pt>
                <c:pt idx="39615">
                  <c:v>0.52542372881355903</c:v>
                </c:pt>
                <c:pt idx="39616">
                  <c:v>0.54237288135593198</c:v>
                </c:pt>
                <c:pt idx="39617">
                  <c:v>0.55932203389830504</c:v>
                </c:pt>
                <c:pt idx="39618">
                  <c:v>0.57627118644067798</c:v>
                </c:pt>
                <c:pt idx="39619">
                  <c:v>0.59322033898305004</c:v>
                </c:pt>
                <c:pt idx="39620">
                  <c:v>0.61016949152542299</c:v>
                </c:pt>
                <c:pt idx="39621">
                  <c:v>0.62711864406779605</c:v>
                </c:pt>
                <c:pt idx="39622">
                  <c:v>0.644067796610169</c:v>
                </c:pt>
                <c:pt idx="39623">
                  <c:v>0.66101694915254205</c:v>
                </c:pt>
                <c:pt idx="39624">
                  <c:v>0.677966101694915</c:v>
                </c:pt>
                <c:pt idx="39625">
                  <c:v>0.69491525423728795</c:v>
                </c:pt>
                <c:pt idx="39626">
                  <c:v>0.71186440677966101</c:v>
                </c:pt>
                <c:pt idx="39627">
                  <c:v>0.72881355932203296</c:v>
                </c:pt>
                <c:pt idx="39628">
                  <c:v>0.74576271186440601</c:v>
                </c:pt>
                <c:pt idx="39629">
                  <c:v>0.76271186440677896</c:v>
                </c:pt>
                <c:pt idx="39630">
                  <c:v>0.77966101694915202</c:v>
                </c:pt>
                <c:pt idx="39631">
                  <c:v>0.79661016949152497</c:v>
                </c:pt>
                <c:pt idx="39632">
                  <c:v>0.81355932203389802</c:v>
                </c:pt>
                <c:pt idx="39633">
                  <c:v>0.83050847457627097</c:v>
                </c:pt>
                <c:pt idx="39634">
                  <c:v>0.84745762711864403</c:v>
                </c:pt>
                <c:pt idx="39635">
                  <c:v>0.86440677966101698</c:v>
                </c:pt>
                <c:pt idx="39636">
                  <c:v>0.88135593220338904</c:v>
                </c:pt>
                <c:pt idx="39637">
                  <c:v>0.89830508474576198</c:v>
                </c:pt>
                <c:pt idx="39638">
                  <c:v>0.91525423728813504</c:v>
                </c:pt>
                <c:pt idx="39639">
                  <c:v>0.93220338983050799</c:v>
                </c:pt>
                <c:pt idx="39640">
                  <c:v>0.94915254237288105</c:v>
                </c:pt>
                <c:pt idx="39641">
                  <c:v>0.96610169491525399</c:v>
                </c:pt>
                <c:pt idx="39642">
                  <c:v>0.98305084745762705</c:v>
                </c:pt>
                <c:pt idx="39643">
                  <c:v>0</c:v>
                </c:pt>
                <c:pt idx="39644">
                  <c:v>9.4339622641509396E-3</c:v>
                </c:pt>
                <c:pt idx="39645">
                  <c:v>1.8867924528301799E-2</c:v>
                </c:pt>
                <c:pt idx="39646">
                  <c:v>2.83018867924528E-2</c:v>
                </c:pt>
                <c:pt idx="39647">
                  <c:v>3.7735849056603703E-2</c:v>
                </c:pt>
                <c:pt idx="39648">
                  <c:v>4.71698113207547E-2</c:v>
                </c:pt>
                <c:pt idx="39649">
                  <c:v>5.6603773584905599E-2</c:v>
                </c:pt>
                <c:pt idx="39650">
                  <c:v>6.6037735849056603E-2</c:v>
                </c:pt>
                <c:pt idx="39651">
                  <c:v>7.5471698113207503E-2</c:v>
                </c:pt>
                <c:pt idx="39652">
                  <c:v>8.4905660377358402E-2</c:v>
                </c:pt>
                <c:pt idx="39653">
                  <c:v>9.4339622641509399E-2</c:v>
                </c:pt>
                <c:pt idx="39654">
                  <c:v>0.10377358490565999</c:v>
                </c:pt>
                <c:pt idx="39655">
                  <c:v>0.113207547169811</c:v>
                </c:pt>
                <c:pt idx="39656">
                  <c:v>0.122641509433962</c:v>
                </c:pt>
                <c:pt idx="39657">
                  <c:v>0.13207547169811301</c:v>
                </c:pt>
                <c:pt idx="39658">
                  <c:v>0.14150943396226401</c:v>
                </c:pt>
                <c:pt idx="39659">
                  <c:v>0.15094339622641501</c:v>
                </c:pt>
                <c:pt idx="39660">
                  <c:v>0.160377358490566</c:v>
                </c:pt>
                <c:pt idx="39661">
                  <c:v>0.169811320754716</c:v>
                </c:pt>
                <c:pt idx="39662">
                  <c:v>0.179245283018867</c:v>
                </c:pt>
                <c:pt idx="39663">
                  <c:v>0.18867924528301799</c:v>
                </c:pt>
                <c:pt idx="39664">
                  <c:v>0.19811320754716899</c:v>
                </c:pt>
                <c:pt idx="39665">
                  <c:v>0.20754716981131999</c:v>
                </c:pt>
                <c:pt idx="39666">
                  <c:v>0.21698113207547101</c:v>
                </c:pt>
                <c:pt idx="39667">
                  <c:v>0.22641509433962201</c:v>
                </c:pt>
                <c:pt idx="39668">
                  <c:v>0.23584905660377301</c:v>
                </c:pt>
                <c:pt idx="39669">
                  <c:v>0.245283018867924</c:v>
                </c:pt>
                <c:pt idx="39670">
                  <c:v>0.25471698113207503</c:v>
                </c:pt>
                <c:pt idx="39671">
                  <c:v>0.26415094339622602</c:v>
                </c:pt>
                <c:pt idx="39672">
                  <c:v>0.27358490566037702</c:v>
                </c:pt>
                <c:pt idx="39673">
                  <c:v>0.28301886792452802</c:v>
                </c:pt>
                <c:pt idx="39674">
                  <c:v>0.29245283018867901</c:v>
                </c:pt>
                <c:pt idx="39675">
                  <c:v>0.30188679245283001</c:v>
                </c:pt>
                <c:pt idx="39676">
                  <c:v>0.31132075471698101</c:v>
                </c:pt>
                <c:pt idx="39677">
                  <c:v>0.320754716981132</c:v>
                </c:pt>
                <c:pt idx="39678">
                  <c:v>0.330188679245283</c:v>
                </c:pt>
                <c:pt idx="39679">
                  <c:v>0.339622641509433</c:v>
                </c:pt>
                <c:pt idx="39680">
                  <c:v>0.349056603773584</c:v>
                </c:pt>
                <c:pt idx="39681">
                  <c:v>0.35849056603773499</c:v>
                </c:pt>
                <c:pt idx="39682">
                  <c:v>0.36792452830188599</c:v>
                </c:pt>
                <c:pt idx="39683">
                  <c:v>0.37735849056603699</c:v>
                </c:pt>
                <c:pt idx="39684">
                  <c:v>0.38679245283018798</c:v>
                </c:pt>
                <c:pt idx="39685">
                  <c:v>0.39622641509433898</c:v>
                </c:pt>
                <c:pt idx="39686">
                  <c:v>0.40566037735848998</c:v>
                </c:pt>
                <c:pt idx="39687">
                  <c:v>0.41509433962264097</c:v>
                </c:pt>
                <c:pt idx="39688">
                  <c:v>0.42452830188679203</c:v>
                </c:pt>
                <c:pt idx="39689">
                  <c:v>0.43396226415094302</c:v>
                </c:pt>
                <c:pt idx="39690">
                  <c:v>0.44339622641509402</c:v>
                </c:pt>
                <c:pt idx="39691">
                  <c:v>0.45283018867924502</c:v>
                </c:pt>
                <c:pt idx="39692">
                  <c:v>0.46226415094339601</c:v>
                </c:pt>
                <c:pt idx="39693">
                  <c:v>0.47169811320754701</c:v>
                </c:pt>
                <c:pt idx="39694">
                  <c:v>0.48113207547169801</c:v>
                </c:pt>
                <c:pt idx="39695">
                  <c:v>0.490566037735849</c:v>
                </c:pt>
                <c:pt idx="39696">
                  <c:v>0.5</c:v>
                </c:pt>
                <c:pt idx="39697">
                  <c:v>0.50943396226415005</c:v>
                </c:pt>
                <c:pt idx="39698">
                  <c:v>0.51886792452830099</c:v>
                </c:pt>
                <c:pt idx="39699">
                  <c:v>0.52830188679245205</c:v>
                </c:pt>
                <c:pt idx="39700">
                  <c:v>0.53773584905660299</c:v>
                </c:pt>
                <c:pt idx="39701">
                  <c:v>0.54716981132075404</c:v>
                </c:pt>
                <c:pt idx="39702">
                  <c:v>0.55660377358490498</c:v>
                </c:pt>
                <c:pt idx="39703">
                  <c:v>0.56603773584905603</c:v>
                </c:pt>
                <c:pt idx="39704">
                  <c:v>0.57547169811320698</c:v>
                </c:pt>
                <c:pt idx="39705">
                  <c:v>0.58490566037735803</c:v>
                </c:pt>
                <c:pt idx="39706">
                  <c:v>0.59433962264150897</c:v>
                </c:pt>
                <c:pt idx="39707">
                  <c:v>0.60377358490566002</c:v>
                </c:pt>
                <c:pt idx="39708">
                  <c:v>0.61320754716981096</c:v>
                </c:pt>
                <c:pt idx="39709">
                  <c:v>0.62264150943396201</c:v>
                </c:pt>
                <c:pt idx="39710">
                  <c:v>0.63207547169811296</c:v>
                </c:pt>
                <c:pt idx="39711">
                  <c:v>0.64150943396226401</c:v>
                </c:pt>
                <c:pt idx="39712">
                  <c:v>0.65094339622641495</c:v>
                </c:pt>
                <c:pt idx="39713">
                  <c:v>0.660377358490566</c:v>
                </c:pt>
                <c:pt idx="39714">
                  <c:v>0.66981132075471606</c:v>
                </c:pt>
                <c:pt idx="39715">
                  <c:v>0.679245283018867</c:v>
                </c:pt>
                <c:pt idx="39716">
                  <c:v>0.68867924528301805</c:v>
                </c:pt>
                <c:pt idx="39717">
                  <c:v>0.69811320754716899</c:v>
                </c:pt>
                <c:pt idx="39718">
                  <c:v>0.70754716981132004</c:v>
                </c:pt>
                <c:pt idx="39719">
                  <c:v>0.71698113207547098</c:v>
                </c:pt>
                <c:pt idx="39720">
                  <c:v>0.72641509433962204</c:v>
                </c:pt>
                <c:pt idx="39721">
                  <c:v>0.73584905660377298</c:v>
                </c:pt>
                <c:pt idx="39722">
                  <c:v>0.74528301886792403</c:v>
                </c:pt>
                <c:pt idx="39723">
                  <c:v>0.75471698113207497</c:v>
                </c:pt>
                <c:pt idx="39724">
                  <c:v>0.76415094339622602</c:v>
                </c:pt>
                <c:pt idx="39725">
                  <c:v>0.77358490566037696</c:v>
                </c:pt>
                <c:pt idx="39726">
                  <c:v>0.78301886792452802</c:v>
                </c:pt>
                <c:pt idx="39727">
                  <c:v>0.79245283018867896</c:v>
                </c:pt>
                <c:pt idx="39728">
                  <c:v>0.80188679245283001</c:v>
                </c:pt>
                <c:pt idx="39729">
                  <c:v>0.81132075471698095</c:v>
                </c:pt>
                <c:pt idx="39730">
                  <c:v>0.820754716981132</c:v>
                </c:pt>
                <c:pt idx="39731">
                  <c:v>0.83018867924528295</c:v>
                </c:pt>
                <c:pt idx="39732">
                  <c:v>0.839622641509434</c:v>
                </c:pt>
                <c:pt idx="39733">
                  <c:v>0.84905660377358405</c:v>
                </c:pt>
                <c:pt idx="39734">
                  <c:v>0.85849056603773499</c:v>
                </c:pt>
                <c:pt idx="39735">
                  <c:v>0.86792452830188604</c:v>
                </c:pt>
                <c:pt idx="39736">
                  <c:v>0.87735849056603699</c:v>
                </c:pt>
                <c:pt idx="39737">
                  <c:v>0.88679245283018804</c:v>
                </c:pt>
                <c:pt idx="39738">
                  <c:v>0.89622641509433898</c:v>
                </c:pt>
                <c:pt idx="39739">
                  <c:v>0.90566037735849003</c:v>
                </c:pt>
                <c:pt idx="39740">
                  <c:v>0.91509433962264097</c:v>
                </c:pt>
                <c:pt idx="39741">
                  <c:v>0.92452830188679203</c:v>
                </c:pt>
                <c:pt idx="39742">
                  <c:v>0.93396226415094297</c:v>
                </c:pt>
                <c:pt idx="39743">
                  <c:v>0.94339622641509402</c:v>
                </c:pt>
                <c:pt idx="39744">
                  <c:v>0.95283018867924496</c:v>
                </c:pt>
                <c:pt idx="39745">
                  <c:v>0.96226415094339601</c:v>
                </c:pt>
                <c:pt idx="39746">
                  <c:v>0.97169811320754695</c:v>
                </c:pt>
                <c:pt idx="39747">
                  <c:v>0.98113207547169801</c:v>
                </c:pt>
                <c:pt idx="39748">
                  <c:v>0.99056603773584895</c:v>
                </c:pt>
                <c:pt idx="39749">
                  <c:v>0</c:v>
                </c:pt>
                <c:pt idx="39750">
                  <c:v>1.53846153846153E-2</c:v>
                </c:pt>
                <c:pt idx="39751">
                  <c:v>3.0769230769230702E-2</c:v>
                </c:pt>
                <c:pt idx="39752">
                  <c:v>4.6153846153846101E-2</c:v>
                </c:pt>
                <c:pt idx="39753">
                  <c:v>6.15384615384615E-2</c:v>
                </c:pt>
                <c:pt idx="39754">
                  <c:v>7.69230769230769E-2</c:v>
                </c:pt>
                <c:pt idx="39755">
                  <c:v>9.2307692307692299E-2</c:v>
                </c:pt>
                <c:pt idx="39756">
                  <c:v>0.107692307692307</c:v>
                </c:pt>
                <c:pt idx="39757">
                  <c:v>0.123076923076923</c:v>
                </c:pt>
                <c:pt idx="39758">
                  <c:v>0.138461538461538</c:v>
                </c:pt>
                <c:pt idx="39759">
                  <c:v>0.15384615384615299</c:v>
                </c:pt>
                <c:pt idx="39760">
                  <c:v>0.16923076923076899</c:v>
                </c:pt>
                <c:pt idx="39761">
                  <c:v>0.18461538461538399</c:v>
                </c:pt>
                <c:pt idx="39762">
                  <c:v>0.2</c:v>
                </c:pt>
                <c:pt idx="39763">
                  <c:v>0.21538461538461501</c:v>
                </c:pt>
                <c:pt idx="39764">
                  <c:v>0.23076923076923</c:v>
                </c:pt>
                <c:pt idx="39765">
                  <c:v>0.246153846153846</c:v>
                </c:pt>
                <c:pt idx="39766">
                  <c:v>0.261538461538461</c:v>
                </c:pt>
                <c:pt idx="39767">
                  <c:v>0.27692307692307599</c:v>
                </c:pt>
                <c:pt idx="39768">
                  <c:v>0.29230769230769199</c:v>
                </c:pt>
                <c:pt idx="39769">
                  <c:v>0.30769230769230699</c:v>
                </c:pt>
                <c:pt idx="39770">
                  <c:v>0.32307692307692298</c:v>
                </c:pt>
                <c:pt idx="39771">
                  <c:v>0.33846153846153798</c:v>
                </c:pt>
                <c:pt idx="39772">
                  <c:v>0.35384615384615298</c:v>
                </c:pt>
                <c:pt idx="39773">
                  <c:v>0.36923076923076897</c:v>
                </c:pt>
                <c:pt idx="39774">
                  <c:v>0.38461538461538403</c:v>
                </c:pt>
                <c:pt idx="39775">
                  <c:v>0.4</c:v>
                </c:pt>
                <c:pt idx="39776">
                  <c:v>0.41538461538461502</c:v>
                </c:pt>
                <c:pt idx="39777">
                  <c:v>0.43076923076923002</c:v>
                </c:pt>
                <c:pt idx="39778">
                  <c:v>0.44615384615384601</c:v>
                </c:pt>
                <c:pt idx="39779">
                  <c:v>0.46153846153846101</c:v>
                </c:pt>
                <c:pt idx="39780">
                  <c:v>0.47692307692307601</c:v>
                </c:pt>
                <c:pt idx="39781">
                  <c:v>0.492307692307692</c:v>
                </c:pt>
                <c:pt idx="39782">
                  <c:v>0.507692307692307</c:v>
                </c:pt>
                <c:pt idx="39783">
                  <c:v>0.52307692307692299</c:v>
                </c:pt>
                <c:pt idx="39784">
                  <c:v>0.53846153846153799</c:v>
                </c:pt>
                <c:pt idx="39785">
                  <c:v>0.55384615384615299</c:v>
                </c:pt>
                <c:pt idx="39786">
                  <c:v>0.56923076923076898</c:v>
                </c:pt>
                <c:pt idx="39787">
                  <c:v>0.58461538461538398</c:v>
                </c:pt>
                <c:pt idx="39788">
                  <c:v>0.6</c:v>
                </c:pt>
                <c:pt idx="39789">
                  <c:v>0.61538461538461497</c:v>
                </c:pt>
                <c:pt idx="39790">
                  <c:v>0.63076923076922997</c:v>
                </c:pt>
                <c:pt idx="39791">
                  <c:v>0.64615384615384597</c:v>
                </c:pt>
                <c:pt idx="39792">
                  <c:v>0.66153846153846096</c:v>
                </c:pt>
                <c:pt idx="39793">
                  <c:v>0.67692307692307696</c:v>
                </c:pt>
                <c:pt idx="39794">
                  <c:v>0.69230769230769196</c:v>
                </c:pt>
                <c:pt idx="39795">
                  <c:v>0.70769230769230695</c:v>
                </c:pt>
                <c:pt idx="39796">
                  <c:v>0.72307692307692295</c:v>
                </c:pt>
                <c:pt idx="39797">
                  <c:v>0.73846153846153795</c:v>
                </c:pt>
                <c:pt idx="39798">
                  <c:v>0.75384615384615306</c:v>
                </c:pt>
                <c:pt idx="39799">
                  <c:v>0.76923076923076905</c:v>
                </c:pt>
                <c:pt idx="39800">
                  <c:v>0.78461538461538405</c:v>
                </c:pt>
                <c:pt idx="39801">
                  <c:v>0.8</c:v>
                </c:pt>
                <c:pt idx="39802">
                  <c:v>0.81538461538461504</c:v>
                </c:pt>
                <c:pt idx="39803">
                  <c:v>0.83076923076923004</c:v>
                </c:pt>
                <c:pt idx="39804">
                  <c:v>0.84615384615384603</c:v>
                </c:pt>
                <c:pt idx="39805">
                  <c:v>0.86153846153846103</c:v>
                </c:pt>
                <c:pt idx="39806">
                  <c:v>0.87692307692307603</c:v>
                </c:pt>
                <c:pt idx="39807">
                  <c:v>0.89230769230769202</c:v>
                </c:pt>
                <c:pt idx="39808">
                  <c:v>0.90769230769230702</c:v>
                </c:pt>
                <c:pt idx="39809">
                  <c:v>0.92307692307692302</c:v>
                </c:pt>
                <c:pt idx="39810">
                  <c:v>0.93846153846153801</c:v>
                </c:pt>
                <c:pt idx="39811">
                  <c:v>0.95384615384615301</c:v>
                </c:pt>
                <c:pt idx="39812">
                  <c:v>0.96923076923076901</c:v>
                </c:pt>
                <c:pt idx="39813">
                  <c:v>0.984615384615384</c:v>
                </c:pt>
                <c:pt idx="39814">
                  <c:v>0</c:v>
                </c:pt>
                <c:pt idx="39815">
                  <c:v>2.3255813953488299E-2</c:v>
                </c:pt>
                <c:pt idx="39816">
                  <c:v>4.6511627906976702E-2</c:v>
                </c:pt>
                <c:pt idx="39817">
                  <c:v>6.9767441860465101E-2</c:v>
                </c:pt>
                <c:pt idx="39818">
                  <c:v>9.3023255813953404E-2</c:v>
                </c:pt>
                <c:pt idx="39819">
                  <c:v>0.116279069767441</c:v>
                </c:pt>
                <c:pt idx="39820">
                  <c:v>0.13953488372093001</c:v>
                </c:pt>
                <c:pt idx="39821">
                  <c:v>0.16279069767441801</c:v>
                </c:pt>
                <c:pt idx="39822">
                  <c:v>0.186046511627906</c:v>
                </c:pt>
                <c:pt idx="39823">
                  <c:v>0.209302325581395</c:v>
                </c:pt>
                <c:pt idx="39824">
                  <c:v>0.232558139534883</c:v>
                </c:pt>
                <c:pt idx="39825">
                  <c:v>0.25581395348837199</c:v>
                </c:pt>
                <c:pt idx="39826">
                  <c:v>0.27906976744186002</c:v>
                </c:pt>
                <c:pt idx="39827">
                  <c:v>0.30232558139534799</c:v>
                </c:pt>
                <c:pt idx="39828">
                  <c:v>0.32558139534883701</c:v>
                </c:pt>
                <c:pt idx="39829">
                  <c:v>0.34883720930232498</c:v>
                </c:pt>
                <c:pt idx="39830">
                  <c:v>0.372093023255813</c:v>
                </c:pt>
                <c:pt idx="39831">
                  <c:v>0.39534883720930197</c:v>
                </c:pt>
                <c:pt idx="39832">
                  <c:v>0.41860465116279</c:v>
                </c:pt>
                <c:pt idx="39833">
                  <c:v>0.44186046511627902</c:v>
                </c:pt>
                <c:pt idx="39834">
                  <c:v>0.46511627906976699</c:v>
                </c:pt>
                <c:pt idx="39835">
                  <c:v>0.48837209302325502</c:v>
                </c:pt>
                <c:pt idx="39836">
                  <c:v>0.51162790697674398</c:v>
                </c:pt>
                <c:pt idx="39837">
                  <c:v>0.53488372093023195</c:v>
                </c:pt>
                <c:pt idx="39838">
                  <c:v>0.55813953488372003</c:v>
                </c:pt>
                <c:pt idx="39839">
                  <c:v>0.581395348837209</c:v>
                </c:pt>
                <c:pt idx="39840">
                  <c:v>0.60465116279069697</c:v>
                </c:pt>
                <c:pt idx="39841">
                  <c:v>0.62790697674418605</c:v>
                </c:pt>
                <c:pt idx="39842">
                  <c:v>0.65116279069767402</c:v>
                </c:pt>
                <c:pt idx="39843">
                  <c:v>0.67441860465116199</c:v>
                </c:pt>
                <c:pt idx="39844">
                  <c:v>0.69767441860465096</c:v>
                </c:pt>
                <c:pt idx="39845">
                  <c:v>0.72093023255813904</c:v>
                </c:pt>
                <c:pt idx="39846">
                  <c:v>0.74418604651162701</c:v>
                </c:pt>
                <c:pt idx="39847">
                  <c:v>0.76744186046511598</c:v>
                </c:pt>
                <c:pt idx="39848">
                  <c:v>0.79069767441860395</c:v>
                </c:pt>
                <c:pt idx="39849">
                  <c:v>0.81395348837209303</c:v>
                </c:pt>
                <c:pt idx="39850">
                  <c:v>0.837209302325581</c:v>
                </c:pt>
                <c:pt idx="39851">
                  <c:v>0.86046511627906896</c:v>
                </c:pt>
                <c:pt idx="39852">
                  <c:v>0.88372093023255804</c:v>
                </c:pt>
                <c:pt idx="39853">
                  <c:v>0.90697674418604601</c:v>
                </c:pt>
                <c:pt idx="39854">
                  <c:v>0.93023255813953398</c:v>
                </c:pt>
                <c:pt idx="39855">
                  <c:v>0.95348837209302295</c:v>
                </c:pt>
                <c:pt idx="39856">
                  <c:v>0.97674418604651103</c:v>
                </c:pt>
                <c:pt idx="39857">
                  <c:v>0</c:v>
                </c:pt>
                <c:pt idx="39858">
                  <c:v>2.27272727272727E-2</c:v>
                </c:pt>
                <c:pt idx="39859">
                  <c:v>4.54545454545454E-2</c:v>
                </c:pt>
                <c:pt idx="39860">
                  <c:v>6.8181818181818094E-2</c:v>
                </c:pt>
                <c:pt idx="39861">
                  <c:v>9.0909090909090898E-2</c:v>
                </c:pt>
                <c:pt idx="39862">
                  <c:v>0.11363636363636299</c:v>
                </c:pt>
                <c:pt idx="39863">
                  <c:v>0.13636363636363599</c:v>
                </c:pt>
                <c:pt idx="39864">
                  <c:v>0.15909090909090901</c:v>
                </c:pt>
                <c:pt idx="39865">
                  <c:v>0.18181818181818099</c:v>
                </c:pt>
                <c:pt idx="39866">
                  <c:v>0.204545454545454</c:v>
                </c:pt>
                <c:pt idx="39867">
                  <c:v>0.22727272727272699</c:v>
                </c:pt>
                <c:pt idx="39868">
                  <c:v>0.25</c:v>
                </c:pt>
                <c:pt idx="39869">
                  <c:v>0.27272727272727199</c:v>
                </c:pt>
                <c:pt idx="39870">
                  <c:v>0.29545454545454503</c:v>
                </c:pt>
                <c:pt idx="39871">
                  <c:v>0.31818181818181801</c:v>
                </c:pt>
                <c:pt idx="39872">
                  <c:v>0.34090909090909</c:v>
                </c:pt>
                <c:pt idx="39873">
                  <c:v>0.36363636363636298</c:v>
                </c:pt>
                <c:pt idx="39874">
                  <c:v>0.38636363636363602</c:v>
                </c:pt>
                <c:pt idx="39875">
                  <c:v>0.40909090909090901</c:v>
                </c:pt>
                <c:pt idx="39876">
                  <c:v>0.43181818181818099</c:v>
                </c:pt>
                <c:pt idx="39877">
                  <c:v>0.45454545454545398</c:v>
                </c:pt>
                <c:pt idx="39878">
                  <c:v>0.47727272727272702</c:v>
                </c:pt>
                <c:pt idx="39879">
                  <c:v>0.5</c:v>
                </c:pt>
                <c:pt idx="39880">
                  <c:v>0.52272727272727204</c:v>
                </c:pt>
                <c:pt idx="39881">
                  <c:v>0.54545454545454497</c:v>
                </c:pt>
                <c:pt idx="39882">
                  <c:v>0.56818181818181801</c:v>
                </c:pt>
                <c:pt idx="39883">
                  <c:v>0.59090909090909005</c:v>
                </c:pt>
                <c:pt idx="39884">
                  <c:v>0.61363636363636298</c:v>
                </c:pt>
                <c:pt idx="39885">
                  <c:v>0.63636363636363602</c:v>
                </c:pt>
                <c:pt idx="39886">
                  <c:v>0.65909090909090895</c:v>
                </c:pt>
                <c:pt idx="39887">
                  <c:v>0.68181818181818099</c:v>
                </c:pt>
                <c:pt idx="39888">
                  <c:v>0.70454545454545403</c:v>
                </c:pt>
                <c:pt idx="39889">
                  <c:v>0.72727272727272696</c:v>
                </c:pt>
                <c:pt idx="39890">
                  <c:v>0.75</c:v>
                </c:pt>
                <c:pt idx="39891">
                  <c:v>0.77272727272727204</c:v>
                </c:pt>
                <c:pt idx="39892">
                  <c:v>0.79545454545454497</c:v>
                </c:pt>
                <c:pt idx="39893">
                  <c:v>0.81818181818181801</c:v>
                </c:pt>
                <c:pt idx="39894">
                  <c:v>0.84090909090909005</c:v>
                </c:pt>
                <c:pt idx="39895">
                  <c:v>0.86363636363636298</c:v>
                </c:pt>
                <c:pt idx="39896">
                  <c:v>0.88636363636363602</c:v>
                </c:pt>
                <c:pt idx="39897">
                  <c:v>0.90909090909090895</c:v>
                </c:pt>
                <c:pt idx="39898">
                  <c:v>0.93181818181818099</c:v>
                </c:pt>
                <c:pt idx="39899">
                  <c:v>0.95454545454545403</c:v>
                </c:pt>
                <c:pt idx="39900">
                  <c:v>0.97727272727272696</c:v>
                </c:pt>
                <c:pt idx="39901">
                  <c:v>0</c:v>
                </c:pt>
                <c:pt idx="39902">
                  <c:v>8.4033613445378096E-3</c:v>
                </c:pt>
                <c:pt idx="39903">
                  <c:v>1.6806722689075598E-2</c:v>
                </c:pt>
                <c:pt idx="39904">
                  <c:v>2.5210084033613401E-2</c:v>
                </c:pt>
                <c:pt idx="39905">
                  <c:v>3.3613445378151197E-2</c:v>
                </c:pt>
                <c:pt idx="39906">
                  <c:v>4.2016806722689003E-2</c:v>
                </c:pt>
                <c:pt idx="39907">
                  <c:v>5.0420168067226802E-2</c:v>
                </c:pt>
                <c:pt idx="39908">
                  <c:v>5.8823529411764698E-2</c:v>
                </c:pt>
                <c:pt idx="39909">
                  <c:v>6.7226890756302504E-2</c:v>
                </c:pt>
                <c:pt idx="39910">
                  <c:v>7.5630252100840303E-2</c:v>
                </c:pt>
                <c:pt idx="39911">
                  <c:v>8.4033613445378103E-2</c:v>
                </c:pt>
                <c:pt idx="39912">
                  <c:v>9.2436974789915902E-2</c:v>
                </c:pt>
                <c:pt idx="39913">
                  <c:v>0.10084033613445301</c:v>
                </c:pt>
                <c:pt idx="39914">
                  <c:v>0.109243697478991</c:v>
                </c:pt>
                <c:pt idx="39915">
                  <c:v>0.11764705882352899</c:v>
                </c:pt>
                <c:pt idx="39916">
                  <c:v>0.126050420168067</c:v>
                </c:pt>
                <c:pt idx="39917">
                  <c:v>0.13445378151260501</c:v>
                </c:pt>
                <c:pt idx="39918">
                  <c:v>0.14285714285714199</c:v>
                </c:pt>
                <c:pt idx="39919">
                  <c:v>0.15126050420168</c:v>
                </c:pt>
                <c:pt idx="39920">
                  <c:v>0.159663865546218</c:v>
                </c:pt>
                <c:pt idx="39921">
                  <c:v>0.16806722689075601</c:v>
                </c:pt>
                <c:pt idx="39922">
                  <c:v>0.17647058823529399</c:v>
                </c:pt>
                <c:pt idx="39923">
                  <c:v>0.184873949579831</c:v>
                </c:pt>
                <c:pt idx="39924">
                  <c:v>0.19327731092436901</c:v>
                </c:pt>
                <c:pt idx="39925">
                  <c:v>0.20168067226890701</c:v>
                </c:pt>
                <c:pt idx="39926">
                  <c:v>0.21008403361344499</c:v>
                </c:pt>
                <c:pt idx="39927">
                  <c:v>0.218487394957983</c:v>
                </c:pt>
                <c:pt idx="39928">
                  <c:v>0.22689075630252101</c:v>
                </c:pt>
                <c:pt idx="39929">
                  <c:v>0.23529411764705799</c:v>
                </c:pt>
                <c:pt idx="39930">
                  <c:v>0.24369747899159599</c:v>
                </c:pt>
                <c:pt idx="39931">
                  <c:v>0.252100840336134</c:v>
                </c:pt>
                <c:pt idx="39932">
                  <c:v>0.26050420168067201</c:v>
                </c:pt>
                <c:pt idx="39933">
                  <c:v>0.26890756302521002</c:v>
                </c:pt>
                <c:pt idx="39934">
                  <c:v>0.27731092436974702</c:v>
                </c:pt>
                <c:pt idx="39935">
                  <c:v>0.28571428571428498</c:v>
                </c:pt>
                <c:pt idx="39936">
                  <c:v>0.29411764705882298</c:v>
                </c:pt>
                <c:pt idx="39937">
                  <c:v>0.30252100840336099</c:v>
                </c:pt>
                <c:pt idx="39938">
                  <c:v>0.310924369747899</c:v>
                </c:pt>
                <c:pt idx="39939">
                  <c:v>0.31932773109243601</c:v>
                </c:pt>
                <c:pt idx="39940">
                  <c:v>0.32773109243697401</c:v>
                </c:pt>
                <c:pt idx="39941">
                  <c:v>0.33613445378151202</c:v>
                </c:pt>
                <c:pt idx="39942">
                  <c:v>0.34453781512604997</c:v>
                </c:pt>
                <c:pt idx="39943">
                  <c:v>0.35294117647058798</c:v>
                </c:pt>
                <c:pt idx="39944">
                  <c:v>0.36134453781512599</c:v>
                </c:pt>
                <c:pt idx="39945">
                  <c:v>0.369747899159663</c:v>
                </c:pt>
                <c:pt idx="39946">
                  <c:v>0.378151260504201</c:v>
                </c:pt>
                <c:pt idx="39947">
                  <c:v>0.38655462184873901</c:v>
                </c:pt>
                <c:pt idx="39948">
                  <c:v>0.39495798319327702</c:v>
                </c:pt>
                <c:pt idx="39949">
                  <c:v>0.40336134453781503</c:v>
                </c:pt>
                <c:pt idx="39950">
                  <c:v>0.41176470588235198</c:v>
                </c:pt>
                <c:pt idx="39951">
                  <c:v>0.42016806722688999</c:v>
                </c:pt>
                <c:pt idx="39952">
                  <c:v>0.42857142857142799</c:v>
                </c:pt>
                <c:pt idx="39953">
                  <c:v>0.436974789915966</c:v>
                </c:pt>
                <c:pt idx="39954">
                  <c:v>0.44537815126050401</c:v>
                </c:pt>
                <c:pt idx="39955">
                  <c:v>0.45378151260504201</c:v>
                </c:pt>
                <c:pt idx="39956">
                  <c:v>0.46218487394957902</c:v>
                </c:pt>
                <c:pt idx="39957">
                  <c:v>0.47058823529411697</c:v>
                </c:pt>
                <c:pt idx="39958">
                  <c:v>0.47899159663865498</c:v>
                </c:pt>
                <c:pt idx="39959">
                  <c:v>0.48739495798319299</c:v>
                </c:pt>
                <c:pt idx="39960">
                  <c:v>0.495798319327731</c:v>
                </c:pt>
                <c:pt idx="39961">
                  <c:v>0.504201680672268</c:v>
                </c:pt>
                <c:pt idx="39962">
                  <c:v>0.51260504201680601</c:v>
                </c:pt>
                <c:pt idx="39963">
                  <c:v>0.52100840336134402</c:v>
                </c:pt>
                <c:pt idx="39964">
                  <c:v>0.52941176470588203</c:v>
                </c:pt>
                <c:pt idx="39965">
                  <c:v>0.53781512605042003</c:v>
                </c:pt>
                <c:pt idx="39966">
                  <c:v>0.54621848739495704</c:v>
                </c:pt>
                <c:pt idx="39967">
                  <c:v>0.55462184873949505</c:v>
                </c:pt>
                <c:pt idx="39968">
                  <c:v>0.56302521008403295</c:v>
                </c:pt>
                <c:pt idx="39969">
                  <c:v>0.57142857142857095</c:v>
                </c:pt>
                <c:pt idx="39970">
                  <c:v>0.57983193277310896</c:v>
                </c:pt>
                <c:pt idx="39971">
                  <c:v>0.58823529411764697</c:v>
                </c:pt>
                <c:pt idx="39972">
                  <c:v>0.59663865546218398</c:v>
                </c:pt>
                <c:pt idx="39973">
                  <c:v>0.60504201680672198</c:v>
                </c:pt>
                <c:pt idx="39974">
                  <c:v>0.61344537815125999</c:v>
                </c:pt>
                <c:pt idx="39975">
                  <c:v>0.621848739495798</c:v>
                </c:pt>
                <c:pt idx="39976">
                  <c:v>0.630252100840336</c:v>
                </c:pt>
                <c:pt idx="39977">
                  <c:v>0.63865546218487301</c:v>
                </c:pt>
                <c:pt idx="39978">
                  <c:v>0.64705882352941102</c:v>
                </c:pt>
                <c:pt idx="39979">
                  <c:v>0.65546218487394903</c:v>
                </c:pt>
                <c:pt idx="39980">
                  <c:v>0.66386554621848703</c:v>
                </c:pt>
                <c:pt idx="39981">
                  <c:v>0.67226890756302504</c:v>
                </c:pt>
                <c:pt idx="39982">
                  <c:v>0.68067226890756305</c:v>
                </c:pt>
                <c:pt idx="39983">
                  <c:v>0.68907563025209995</c:v>
                </c:pt>
                <c:pt idx="39984">
                  <c:v>0.69747899159663795</c:v>
                </c:pt>
                <c:pt idx="39985">
                  <c:v>0.70588235294117596</c:v>
                </c:pt>
                <c:pt idx="39986">
                  <c:v>0.71428571428571397</c:v>
                </c:pt>
                <c:pt idx="39987">
                  <c:v>0.72268907563025198</c:v>
                </c:pt>
                <c:pt idx="39988">
                  <c:v>0.73109243697478898</c:v>
                </c:pt>
                <c:pt idx="39989">
                  <c:v>0.73949579831932699</c:v>
                </c:pt>
                <c:pt idx="39990">
                  <c:v>0.747899159663865</c:v>
                </c:pt>
                <c:pt idx="39991">
                  <c:v>0.75630252100840301</c:v>
                </c:pt>
                <c:pt idx="39992">
                  <c:v>0.76470588235294101</c:v>
                </c:pt>
                <c:pt idx="39993">
                  <c:v>0.77310924369747902</c:v>
                </c:pt>
                <c:pt idx="39994">
                  <c:v>0.78151260504201603</c:v>
                </c:pt>
                <c:pt idx="39995">
                  <c:v>0.78991596638655404</c:v>
                </c:pt>
                <c:pt idx="39996">
                  <c:v>0.79831932773109204</c:v>
                </c:pt>
                <c:pt idx="39997">
                  <c:v>0.80672268907563005</c:v>
                </c:pt>
                <c:pt idx="39998">
                  <c:v>0.81512605042016795</c:v>
                </c:pt>
                <c:pt idx="39999">
                  <c:v>0.82352941176470495</c:v>
                </c:pt>
                <c:pt idx="40000">
                  <c:v>0.83193277310924296</c:v>
                </c:pt>
                <c:pt idx="40001">
                  <c:v>0.84033613445378097</c:v>
                </c:pt>
                <c:pt idx="40002">
                  <c:v>0.84873949579831898</c:v>
                </c:pt>
                <c:pt idx="40003">
                  <c:v>0.85714285714285698</c:v>
                </c:pt>
                <c:pt idx="40004">
                  <c:v>0.86554621848739499</c:v>
                </c:pt>
                <c:pt idx="40005">
                  <c:v>0.873949579831932</c:v>
                </c:pt>
                <c:pt idx="40006">
                  <c:v>0.88235294117647001</c:v>
                </c:pt>
                <c:pt idx="40007">
                  <c:v>0.89075630252100801</c:v>
                </c:pt>
                <c:pt idx="40008">
                  <c:v>0.89915966386554602</c:v>
                </c:pt>
                <c:pt idx="40009">
                  <c:v>0.90756302521008403</c:v>
                </c:pt>
                <c:pt idx="40010">
                  <c:v>0.91596638655462104</c:v>
                </c:pt>
                <c:pt idx="40011">
                  <c:v>0.92436974789915904</c:v>
                </c:pt>
                <c:pt idx="40012">
                  <c:v>0.93277310924369705</c:v>
                </c:pt>
                <c:pt idx="40013">
                  <c:v>0.94117647058823495</c:v>
                </c:pt>
                <c:pt idx="40014">
                  <c:v>0.94957983193277296</c:v>
                </c:pt>
                <c:pt idx="40015">
                  <c:v>0.95798319327731096</c:v>
                </c:pt>
                <c:pt idx="40016">
                  <c:v>0.96638655462184797</c:v>
                </c:pt>
                <c:pt idx="40017">
                  <c:v>0.97478991596638598</c:v>
                </c:pt>
                <c:pt idx="40018">
                  <c:v>0.98319327731092399</c:v>
                </c:pt>
                <c:pt idx="40019">
                  <c:v>0.99159663865546199</c:v>
                </c:pt>
                <c:pt idx="40020">
                  <c:v>0</c:v>
                </c:pt>
                <c:pt idx="40021">
                  <c:v>3.7037037037037E-2</c:v>
                </c:pt>
                <c:pt idx="40022">
                  <c:v>7.4074074074074001E-2</c:v>
                </c:pt>
                <c:pt idx="40023">
                  <c:v>0.11111111111111099</c:v>
                </c:pt>
                <c:pt idx="40024">
                  <c:v>0.148148148148148</c:v>
                </c:pt>
                <c:pt idx="40025">
                  <c:v>0.18518518518518501</c:v>
                </c:pt>
                <c:pt idx="40026">
                  <c:v>0.22222222222222199</c:v>
                </c:pt>
                <c:pt idx="40027">
                  <c:v>0.25925925925925902</c:v>
                </c:pt>
                <c:pt idx="40028">
                  <c:v>0.296296296296296</c:v>
                </c:pt>
                <c:pt idx="40029">
                  <c:v>0.33333333333333298</c:v>
                </c:pt>
                <c:pt idx="40030">
                  <c:v>0.37037037037037002</c:v>
                </c:pt>
                <c:pt idx="40031">
                  <c:v>0.407407407407407</c:v>
                </c:pt>
                <c:pt idx="40032">
                  <c:v>0.44444444444444398</c:v>
                </c:pt>
                <c:pt idx="40033">
                  <c:v>0.48148148148148101</c:v>
                </c:pt>
                <c:pt idx="40034">
                  <c:v>0.51851851851851805</c:v>
                </c:pt>
                <c:pt idx="40035">
                  <c:v>0.55555555555555503</c:v>
                </c:pt>
                <c:pt idx="40036">
                  <c:v>0.592592592592592</c:v>
                </c:pt>
                <c:pt idx="40037">
                  <c:v>0.62962962962962898</c:v>
                </c:pt>
                <c:pt idx="40038">
                  <c:v>0.66666666666666596</c:v>
                </c:pt>
                <c:pt idx="40039">
                  <c:v>0.70370370370370305</c:v>
                </c:pt>
                <c:pt idx="40040">
                  <c:v>0.74074074074074003</c:v>
                </c:pt>
                <c:pt idx="40041">
                  <c:v>0.77777777777777701</c:v>
                </c:pt>
                <c:pt idx="40042">
                  <c:v>0.81481481481481399</c:v>
                </c:pt>
                <c:pt idx="40043">
                  <c:v>0.85185185185185097</c:v>
                </c:pt>
                <c:pt idx="40044">
                  <c:v>0.88888888888888795</c:v>
                </c:pt>
                <c:pt idx="40045">
                  <c:v>0.92592592592592504</c:v>
                </c:pt>
                <c:pt idx="40046">
                  <c:v>0.96296296296296202</c:v>
                </c:pt>
                <c:pt idx="40047">
                  <c:v>0</c:v>
                </c:pt>
                <c:pt idx="40048">
                  <c:v>1.53846153846153E-2</c:v>
                </c:pt>
                <c:pt idx="40049">
                  <c:v>3.0769230769230702E-2</c:v>
                </c:pt>
                <c:pt idx="40050">
                  <c:v>4.6153846153846101E-2</c:v>
                </c:pt>
                <c:pt idx="40051">
                  <c:v>6.15384615384615E-2</c:v>
                </c:pt>
                <c:pt idx="40052">
                  <c:v>7.69230769230769E-2</c:v>
                </c:pt>
                <c:pt idx="40053">
                  <c:v>9.2307692307692299E-2</c:v>
                </c:pt>
                <c:pt idx="40054">
                  <c:v>0.107692307692307</c:v>
                </c:pt>
                <c:pt idx="40055">
                  <c:v>0.123076923076923</c:v>
                </c:pt>
                <c:pt idx="40056">
                  <c:v>0.138461538461538</c:v>
                </c:pt>
                <c:pt idx="40057">
                  <c:v>0.15384615384615299</c:v>
                </c:pt>
                <c:pt idx="40058">
                  <c:v>0.16923076923076899</c:v>
                </c:pt>
                <c:pt idx="40059">
                  <c:v>0.18461538461538399</c:v>
                </c:pt>
                <c:pt idx="40060">
                  <c:v>0.2</c:v>
                </c:pt>
                <c:pt idx="40061">
                  <c:v>0.21538461538461501</c:v>
                </c:pt>
                <c:pt idx="40062">
                  <c:v>0.23076923076923</c:v>
                </c:pt>
                <c:pt idx="40063">
                  <c:v>0.246153846153846</c:v>
                </c:pt>
                <c:pt idx="40064">
                  <c:v>0.261538461538461</c:v>
                </c:pt>
                <c:pt idx="40065">
                  <c:v>0.27692307692307599</c:v>
                </c:pt>
                <c:pt idx="40066">
                  <c:v>0.29230769230769199</c:v>
                </c:pt>
                <c:pt idx="40067">
                  <c:v>0.30769230769230699</c:v>
                </c:pt>
                <c:pt idx="40068">
                  <c:v>0.32307692307692298</c:v>
                </c:pt>
                <c:pt idx="40069">
                  <c:v>0.33846153846153798</c:v>
                </c:pt>
                <c:pt idx="40070">
                  <c:v>0.35384615384615298</c:v>
                </c:pt>
                <c:pt idx="40071">
                  <c:v>0.36923076923076897</c:v>
                </c:pt>
                <c:pt idx="40072">
                  <c:v>0.38461538461538403</c:v>
                </c:pt>
                <c:pt idx="40073">
                  <c:v>0.4</c:v>
                </c:pt>
                <c:pt idx="40074">
                  <c:v>0.41538461538461502</c:v>
                </c:pt>
                <c:pt idx="40075">
                  <c:v>0.43076923076923002</c:v>
                </c:pt>
                <c:pt idx="40076">
                  <c:v>0.44615384615384601</c:v>
                </c:pt>
                <c:pt idx="40077">
                  <c:v>0.46153846153846101</c:v>
                </c:pt>
                <c:pt idx="40078">
                  <c:v>0.47692307692307601</c:v>
                </c:pt>
                <c:pt idx="40079">
                  <c:v>0.492307692307692</c:v>
                </c:pt>
                <c:pt idx="40080">
                  <c:v>0.507692307692307</c:v>
                </c:pt>
                <c:pt idx="40081">
                  <c:v>0.52307692307692299</c:v>
                </c:pt>
                <c:pt idx="40082">
                  <c:v>0.53846153846153799</c:v>
                </c:pt>
                <c:pt idx="40083">
                  <c:v>0.55384615384615299</c:v>
                </c:pt>
                <c:pt idx="40084">
                  <c:v>0.56923076923076898</c:v>
                </c:pt>
                <c:pt idx="40085">
                  <c:v>0.58461538461538398</c:v>
                </c:pt>
                <c:pt idx="40086">
                  <c:v>0.6</c:v>
                </c:pt>
                <c:pt idx="40087">
                  <c:v>0.61538461538461497</c:v>
                </c:pt>
                <c:pt idx="40088">
                  <c:v>0.63076923076922997</c:v>
                </c:pt>
                <c:pt idx="40089">
                  <c:v>0.64615384615384597</c:v>
                </c:pt>
                <c:pt idx="40090">
                  <c:v>0.66153846153846096</c:v>
                </c:pt>
                <c:pt idx="40091">
                  <c:v>0.67692307692307696</c:v>
                </c:pt>
                <c:pt idx="40092">
                  <c:v>0.69230769230769196</c:v>
                </c:pt>
                <c:pt idx="40093">
                  <c:v>0.70769230769230695</c:v>
                </c:pt>
                <c:pt idx="40094">
                  <c:v>0.72307692307692295</c:v>
                </c:pt>
                <c:pt idx="40095">
                  <c:v>0.73846153846153795</c:v>
                </c:pt>
                <c:pt idx="40096">
                  <c:v>0.75384615384615306</c:v>
                </c:pt>
                <c:pt idx="40097">
                  <c:v>0.76923076923076905</c:v>
                </c:pt>
                <c:pt idx="40098">
                  <c:v>0.78461538461538405</c:v>
                </c:pt>
                <c:pt idx="40099">
                  <c:v>0.8</c:v>
                </c:pt>
                <c:pt idx="40100">
                  <c:v>0.81538461538461504</c:v>
                </c:pt>
                <c:pt idx="40101">
                  <c:v>0.83076923076923004</c:v>
                </c:pt>
                <c:pt idx="40102">
                  <c:v>0.84615384615384603</c:v>
                </c:pt>
                <c:pt idx="40103">
                  <c:v>0.86153846153846103</c:v>
                </c:pt>
                <c:pt idx="40104">
                  <c:v>0.87692307692307603</c:v>
                </c:pt>
                <c:pt idx="40105">
                  <c:v>0.89230769230769202</c:v>
                </c:pt>
                <c:pt idx="40106">
                  <c:v>0.90769230769230702</c:v>
                </c:pt>
                <c:pt idx="40107">
                  <c:v>0.92307692307692302</c:v>
                </c:pt>
                <c:pt idx="40108">
                  <c:v>0.93846153846153801</c:v>
                </c:pt>
                <c:pt idx="40109">
                  <c:v>0.95384615384615301</c:v>
                </c:pt>
                <c:pt idx="40110">
                  <c:v>0.96923076923076901</c:v>
                </c:pt>
                <c:pt idx="40111">
                  <c:v>0.984615384615384</c:v>
                </c:pt>
                <c:pt idx="40112">
                  <c:v>0</c:v>
                </c:pt>
                <c:pt idx="40113">
                  <c:v>8.6956521739130401E-3</c:v>
                </c:pt>
                <c:pt idx="40114">
                  <c:v>1.7391304347826E-2</c:v>
                </c:pt>
                <c:pt idx="40115">
                  <c:v>2.6086956521739101E-2</c:v>
                </c:pt>
                <c:pt idx="40116">
                  <c:v>3.4782608695652098E-2</c:v>
                </c:pt>
                <c:pt idx="40117">
                  <c:v>4.3478260869565202E-2</c:v>
                </c:pt>
                <c:pt idx="40118">
                  <c:v>5.2173913043478203E-2</c:v>
                </c:pt>
                <c:pt idx="40119">
                  <c:v>6.08695652173913E-2</c:v>
                </c:pt>
                <c:pt idx="40120">
                  <c:v>6.9565217391304293E-2</c:v>
                </c:pt>
                <c:pt idx="40121">
                  <c:v>7.8260869565217397E-2</c:v>
                </c:pt>
                <c:pt idx="40122">
                  <c:v>8.6956521739130405E-2</c:v>
                </c:pt>
                <c:pt idx="40123">
                  <c:v>9.5652173913043398E-2</c:v>
                </c:pt>
                <c:pt idx="40124">
                  <c:v>0.104347826086956</c:v>
                </c:pt>
                <c:pt idx="40125">
                  <c:v>0.113043478260869</c:v>
                </c:pt>
                <c:pt idx="40126">
                  <c:v>0.121739130434782</c:v>
                </c:pt>
                <c:pt idx="40127">
                  <c:v>0.13043478260869501</c:v>
                </c:pt>
                <c:pt idx="40128">
                  <c:v>0.139130434782608</c:v>
                </c:pt>
                <c:pt idx="40129">
                  <c:v>0.147826086956521</c:v>
                </c:pt>
                <c:pt idx="40130">
                  <c:v>0.15652173913043399</c:v>
                </c:pt>
                <c:pt idx="40131">
                  <c:v>0.16521739130434701</c:v>
                </c:pt>
                <c:pt idx="40132">
                  <c:v>0.17391304347826</c:v>
                </c:pt>
                <c:pt idx="40133">
                  <c:v>0.182608695652173</c:v>
                </c:pt>
                <c:pt idx="40134">
                  <c:v>0.19130434782608599</c:v>
                </c:pt>
                <c:pt idx="40135">
                  <c:v>0.2</c:v>
                </c:pt>
                <c:pt idx="40136">
                  <c:v>0.208695652173913</c:v>
                </c:pt>
                <c:pt idx="40137">
                  <c:v>0.217391304347826</c:v>
                </c:pt>
                <c:pt idx="40138">
                  <c:v>0.22608695652173899</c:v>
                </c:pt>
                <c:pt idx="40139">
                  <c:v>0.23478260869565201</c:v>
                </c:pt>
                <c:pt idx="40140">
                  <c:v>0.24347826086956501</c:v>
                </c:pt>
                <c:pt idx="40141">
                  <c:v>0.25217391304347803</c:v>
                </c:pt>
                <c:pt idx="40142">
                  <c:v>0.26086956521739102</c:v>
                </c:pt>
                <c:pt idx="40143">
                  <c:v>0.26956521739130401</c:v>
                </c:pt>
                <c:pt idx="40144">
                  <c:v>0.27826086956521701</c:v>
                </c:pt>
                <c:pt idx="40145">
                  <c:v>0.28695652173913</c:v>
                </c:pt>
                <c:pt idx="40146">
                  <c:v>0.29565217391304299</c:v>
                </c:pt>
                <c:pt idx="40147">
                  <c:v>0.30434782608695599</c:v>
                </c:pt>
                <c:pt idx="40148">
                  <c:v>0.31304347826086898</c:v>
                </c:pt>
                <c:pt idx="40149">
                  <c:v>0.32173913043478197</c:v>
                </c:pt>
                <c:pt idx="40150">
                  <c:v>0.33043478260869502</c:v>
                </c:pt>
                <c:pt idx="40151">
                  <c:v>0.33913043478260801</c:v>
                </c:pt>
                <c:pt idx="40152">
                  <c:v>0.34782608695652101</c:v>
                </c:pt>
                <c:pt idx="40153">
                  <c:v>0.356521739130434</c:v>
                </c:pt>
                <c:pt idx="40154">
                  <c:v>0.36521739130434699</c:v>
                </c:pt>
                <c:pt idx="40155">
                  <c:v>0.37391304347825999</c:v>
                </c:pt>
                <c:pt idx="40156">
                  <c:v>0.38260869565217298</c:v>
                </c:pt>
                <c:pt idx="40157">
                  <c:v>0.39130434782608697</c:v>
                </c:pt>
                <c:pt idx="40158">
                  <c:v>0.4</c:v>
                </c:pt>
                <c:pt idx="40159">
                  <c:v>0.40869565217391302</c:v>
                </c:pt>
                <c:pt idx="40160">
                  <c:v>0.41739130434782601</c:v>
                </c:pt>
                <c:pt idx="40161">
                  <c:v>0.426086956521739</c:v>
                </c:pt>
                <c:pt idx="40162">
                  <c:v>0.434782608695652</c:v>
                </c:pt>
                <c:pt idx="40163">
                  <c:v>0.44347826086956499</c:v>
                </c:pt>
                <c:pt idx="40164">
                  <c:v>0.45217391304347798</c:v>
                </c:pt>
                <c:pt idx="40165">
                  <c:v>0.46086956521739098</c:v>
                </c:pt>
                <c:pt idx="40166">
                  <c:v>0.46956521739130402</c:v>
                </c:pt>
                <c:pt idx="40167">
                  <c:v>0.47826086956521702</c:v>
                </c:pt>
                <c:pt idx="40168">
                  <c:v>0.48695652173913001</c:v>
                </c:pt>
                <c:pt idx="40169">
                  <c:v>0.495652173913043</c:v>
                </c:pt>
                <c:pt idx="40170">
                  <c:v>0.50434782608695605</c:v>
                </c:pt>
                <c:pt idx="40171">
                  <c:v>0.51304347826086905</c:v>
                </c:pt>
                <c:pt idx="40172">
                  <c:v>0.52173913043478204</c:v>
                </c:pt>
                <c:pt idx="40173">
                  <c:v>0.53043478260869503</c:v>
                </c:pt>
                <c:pt idx="40174">
                  <c:v>0.53913043478260803</c:v>
                </c:pt>
                <c:pt idx="40175">
                  <c:v>0.54782608695652102</c:v>
                </c:pt>
                <c:pt idx="40176">
                  <c:v>0.55652173913043401</c:v>
                </c:pt>
                <c:pt idx="40177">
                  <c:v>0.56521739130434701</c:v>
                </c:pt>
                <c:pt idx="40178">
                  <c:v>0.57391304347826</c:v>
                </c:pt>
                <c:pt idx="40179">
                  <c:v>0.58260869565217299</c:v>
                </c:pt>
                <c:pt idx="40180">
                  <c:v>0.59130434782608698</c:v>
                </c:pt>
                <c:pt idx="40181">
                  <c:v>0.6</c:v>
                </c:pt>
                <c:pt idx="40182">
                  <c:v>0.60869565217391297</c:v>
                </c:pt>
                <c:pt idx="40183">
                  <c:v>0.61739130434782596</c:v>
                </c:pt>
                <c:pt idx="40184">
                  <c:v>0.62608695652173896</c:v>
                </c:pt>
                <c:pt idx="40185">
                  <c:v>0.63478260869565195</c:v>
                </c:pt>
                <c:pt idx="40186">
                  <c:v>0.64347826086956506</c:v>
                </c:pt>
                <c:pt idx="40187">
                  <c:v>0.65217391304347805</c:v>
                </c:pt>
                <c:pt idx="40188">
                  <c:v>0.66086956521739104</c:v>
                </c:pt>
                <c:pt idx="40189">
                  <c:v>0.66956521739130404</c:v>
                </c:pt>
                <c:pt idx="40190">
                  <c:v>0.67826086956521703</c:v>
                </c:pt>
                <c:pt idx="40191">
                  <c:v>0.68695652173913002</c:v>
                </c:pt>
                <c:pt idx="40192">
                  <c:v>0.69565217391304301</c:v>
                </c:pt>
                <c:pt idx="40193">
                  <c:v>0.70434782608695601</c:v>
                </c:pt>
                <c:pt idx="40194">
                  <c:v>0.713043478260869</c:v>
                </c:pt>
                <c:pt idx="40195">
                  <c:v>0.72173913043478199</c:v>
                </c:pt>
                <c:pt idx="40196">
                  <c:v>0.73043478260869499</c:v>
                </c:pt>
                <c:pt idx="40197">
                  <c:v>0.73913043478260798</c:v>
                </c:pt>
                <c:pt idx="40198">
                  <c:v>0.74782608695652097</c:v>
                </c:pt>
                <c:pt idx="40199">
                  <c:v>0.75652173913043397</c:v>
                </c:pt>
                <c:pt idx="40200">
                  <c:v>0.76521739130434696</c:v>
                </c:pt>
                <c:pt idx="40201">
                  <c:v>0.77391304347825995</c:v>
                </c:pt>
                <c:pt idx="40202">
                  <c:v>0.78260869565217395</c:v>
                </c:pt>
                <c:pt idx="40203">
                  <c:v>0.79130434782608605</c:v>
                </c:pt>
                <c:pt idx="40204">
                  <c:v>0.8</c:v>
                </c:pt>
                <c:pt idx="40205">
                  <c:v>0.80869565217391304</c:v>
                </c:pt>
                <c:pt idx="40206">
                  <c:v>0.81739130434782603</c:v>
                </c:pt>
                <c:pt idx="40207">
                  <c:v>0.82608695652173902</c:v>
                </c:pt>
                <c:pt idx="40208">
                  <c:v>0.83478260869565202</c:v>
                </c:pt>
                <c:pt idx="40209">
                  <c:v>0.84347826086956501</c:v>
                </c:pt>
                <c:pt idx="40210">
                  <c:v>0.852173913043478</c:v>
                </c:pt>
                <c:pt idx="40211">
                  <c:v>0.860869565217391</c:v>
                </c:pt>
                <c:pt idx="40212">
                  <c:v>0.86956521739130399</c:v>
                </c:pt>
                <c:pt idx="40213">
                  <c:v>0.87826086956521698</c:v>
                </c:pt>
                <c:pt idx="40214">
                  <c:v>0.88695652173912998</c:v>
                </c:pt>
                <c:pt idx="40215">
                  <c:v>0.89565217391304297</c:v>
                </c:pt>
                <c:pt idx="40216">
                  <c:v>0.90434782608695596</c:v>
                </c:pt>
                <c:pt idx="40217">
                  <c:v>0.91304347826086896</c:v>
                </c:pt>
                <c:pt idx="40218">
                  <c:v>0.92173913043478195</c:v>
                </c:pt>
                <c:pt idx="40219">
                  <c:v>0.93043478260869505</c:v>
                </c:pt>
                <c:pt idx="40220">
                  <c:v>0.93913043478260805</c:v>
                </c:pt>
                <c:pt idx="40221">
                  <c:v>0.94782608695652104</c:v>
                </c:pt>
                <c:pt idx="40222">
                  <c:v>0.95652173913043403</c:v>
                </c:pt>
                <c:pt idx="40223">
                  <c:v>0.96521739130434703</c:v>
                </c:pt>
                <c:pt idx="40224">
                  <c:v>0.97391304347826002</c:v>
                </c:pt>
                <c:pt idx="40225">
                  <c:v>0.98260869565217301</c:v>
                </c:pt>
                <c:pt idx="40226">
                  <c:v>0.99130434782608701</c:v>
                </c:pt>
                <c:pt idx="40227">
                  <c:v>0</c:v>
                </c:pt>
                <c:pt idx="40228">
                  <c:v>0.125</c:v>
                </c:pt>
                <c:pt idx="40229">
                  <c:v>0.25</c:v>
                </c:pt>
                <c:pt idx="40230">
                  <c:v>0.375</c:v>
                </c:pt>
                <c:pt idx="40231">
                  <c:v>0.5</c:v>
                </c:pt>
                <c:pt idx="40232">
                  <c:v>0.625</c:v>
                </c:pt>
                <c:pt idx="40233">
                  <c:v>0.75</c:v>
                </c:pt>
                <c:pt idx="40234">
                  <c:v>0.875</c:v>
                </c:pt>
                <c:pt idx="40235">
                  <c:v>0</c:v>
                </c:pt>
                <c:pt idx="40236">
                  <c:v>7.1428571428571397E-2</c:v>
                </c:pt>
                <c:pt idx="40237">
                  <c:v>0.14285714285714199</c:v>
                </c:pt>
                <c:pt idx="40238">
                  <c:v>0.214285714285714</c:v>
                </c:pt>
                <c:pt idx="40239">
                  <c:v>0.28571428571428498</c:v>
                </c:pt>
                <c:pt idx="40240">
                  <c:v>0.35714285714285698</c:v>
                </c:pt>
                <c:pt idx="40241">
                  <c:v>0.42857142857142799</c:v>
                </c:pt>
                <c:pt idx="40242">
                  <c:v>0.5</c:v>
                </c:pt>
                <c:pt idx="40243">
                  <c:v>0.57142857142857095</c:v>
                </c:pt>
                <c:pt idx="40244">
                  <c:v>0.64285714285714202</c:v>
                </c:pt>
                <c:pt idx="40245">
                  <c:v>0.71428571428571397</c:v>
                </c:pt>
                <c:pt idx="40246">
                  <c:v>0.78571428571428503</c:v>
                </c:pt>
                <c:pt idx="40247">
                  <c:v>0.85714285714285698</c:v>
                </c:pt>
                <c:pt idx="40248">
                  <c:v>0.92857142857142805</c:v>
                </c:pt>
                <c:pt idx="40249">
                  <c:v>0</c:v>
                </c:pt>
                <c:pt idx="40250">
                  <c:v>1.9607843137254902E-2</c:v>
                </c:pt>
                <c:pt idx="40251">
                  <c:v>3.9215686274509803E-2</c:v>
                </c:pt>
                <c:pt idx="40252">
                  <c:v>5.8823529411764698E-2</c:v>
                </c:pt>
                <c:pt idx="40253">
                  <c:v>7.8431372549019607E-2</c:v>
                </c:pt>
                <c:pt idx="40254">
                  <c:v>9.8039215686274495E-2</c:v>
                </c:pt>
                <c:pt idx="40255">
                  <c:v>0.11764705882352899</c:v>
                </c:pt>
                <c:pt idx="40256">
                  <c:v>0.13725490196078399</c:v>
                </c:pt>
                <c:pt idx="40257">
                  <c:v>0.15686274509803899</c:v>
                </c:pt>
                <c:pt idx="40258">
                  <c:v>0.17647058823529399</c:v>
                </c:pt>
                <c:pt idx="40259">
                  <c:v>0.19607843137254899</c:v>
                </c:pt>
                <c:pt idx="40260">
                  <c:v>0.21568627450980299</c:v>
                </c:pt>
                <c:pt idx="40261">
                  <c:v>0.23529411764705799</c:v>
                </c:pt>
                <c:pt idx="40262">
                  <c:v>0.25490196078431299</c:v>
                </c:pt>
                <c:pt idx="40263">
                  <c:v>0.27450980392156799</c:v>
                </c:pt>
                <c:pt idx="40264">
                  <c:v>0.29411764705882298</c:v>
                </c:pt>
                <c:pt idx="40265">
                  <c:v>0.31372549019607798</c:v>
                </c:pt>
                <c:pt idx="40266">
                  <c:v>0.33333333333333298</c:v>
                </c:pt>
                <c:pt idx="40267">
                  <c:v>0.35294117647058798</c:v>
                </c:pt>
                <c:pt idx="40268">
                  <c:v>0.37254901960784298</c:v>
                </c:pt>
                <c:pt idx="40269">
                  <c:v>0.39215686274509798</c:v>
                </c:pt>
                <c:pt idx="40270">
                  <c:v>0.41176470588235198</c:v>
                </c:pt>
                <c:pt idx="40271">
                  <c:v>0.43137254901960698</c:v>
                </c:pt>
                <c:pt idx="40272">
                  <c:v>0.45098039215686198</c:v>
                </c:pt>
                <c:pt idx="40273">
                  <c:v>0.47058823529411697</c:v>
                </c:pt>
                <c:pt idx="40274">
                  <c:v>0.49019607843137197</c:v>
                </c:pt>
                <c:pt idx="40275">
                  <c:v>0.50980392156862697</c:v>
                </c:pt>
                <c:pt idx="40276">
                  <c:v>0.52941176470588203</c:v>
                </c:pt>
                <c:pt idx="40277">
                  <c:v>0.54901960784313697</c:v>
                </c:pt>
                <c:pt idx="40278">
                  <c:v>0.56862745098039202</c:v>
                </c:pt>
                <c:pt idx="40279">
                  <c:v>0.58823529411764697</c:v>
                </c:pt>
                <c:pt idx="40280">
                  <c:v>0.60784313725490102</c:v>
                </c:pt>
                <c:pt idx="40281">
                  <c:v>0.62745098039215597</c:v>
                </c:pt>
                <c:pt idx="40282">
                  <c:v>0.64705882352941102</c:v>
                </c:pt>
                <c:pt idx="40283">
                  <c:v>0.66666666666666596</c:v>
                </c:pt>
                <c:pt idx="40284">
                  <c:v>0.68627450980392102</c:v>
                </c:pt>
                <c:pt idx="40285">
                  <c:v>0.70588235294117596</c:v>
                </c:pt>
                <c:pt idx="40286">
                  <c:v>0.72549019607843102</c:v>
                </c:pt>
                <c:pt idx="40287">
                  <c:v>0.74509803921568596</c:v>
                </c:pt>
                <c:pt idx="40288">
                  <c:v>0.76470588235294101</c:v>
                </c:pt>
                <c:pt idx="40289">
                  <c:v>0.78431372549019596</c:v>
                </c:pt>
                <c:pt idx="40290">
                  <c:v>0.80392156862745101</c:v>
                </c:pt>
                <c:pt idx="40291">
                  <c:v>0.82352941176470495</c:v>
                </c:pt>
                <c:pt idx="40292">
                  <c:v>0.84313725490196001</c:v>
                </c:pt>
                <c:pt idx="40293">
                  <c:v>0.86274509803921495</c:v>
                </c:pt>
                <c:pt idx="40294">
                  <c:v>0.88235294117647001</c:v>
                </c:pt>
                <c:pt idx="40295">
                  <c:v>0.90196078431372495</c:v>
                </c:pt>
                <c:pt idx="40296">
                  <c:v>0.92156862745098</c:v>
                </c:pt>
                <c:pt idx="40297">
                  <c:v>0.94117647058823495</c:v>
                </c:pt>
                <c:pt idx="40298">
                  <c:v>0.96078431372549</c:v>
                </c:pt>
                <c:pt idx="40299">
                  <c:v>0.98039215686274495</c:v>
                </c:pt>
                <c:pt idx="40300">
                  <c:v>0</c:v>
                </c:pt>
                <c:pt idx="40301">
                  <c:v>2.6315789473684199E-2</c:v>
                </c:pt>
                <c:pt idx="40302">
                  <c:v>5.2631578947368397E-2</c:v>
                </c:pt>
                <c:pt idx="40303">
                  <c:v>7.8947368421052599E-2</c:v>
                </c:pt>
                <c:pt idx="40304">
                  <c:v>0.105263157894736</c:v>
                </c:pt>
                <c:pt idx="40305">
                  <c:v>0.13157894736842099</c:v>
                </c:pt>
                <c:pt idx="40306">
                  <c:v>0.157894736842105</c:v>
                </c:pt>
                <c:pt idx="40307">
                  <c:v>0.18421052631578899</c:v>
                </c:pt>
                <c:pt idx="40308">
                  <c:v>0.21052631578947301</c:v>
                </c:pt>
                <c:pt idx="40309">
                  <c:v>0.23684210526315699</c:v>
                </c:pt>
                <c:pt idx="40310">
                  <c:v>0.26315789473684198</c:v>
                </c:pt>
                <c:pt idx="40311">
                  <c:v>0.28947368421052599</c:v>
                </c:pt>
                <c:pt idx="40312">
                  <c:v>0.31578947368421001</c:v>
                </c:pt>
                <c:pt idx="40313">
                  <c:v>0.34210526315789402</c:v>
                </c:pt>
                <c:pt idx="40314">
                  <c:v>0.36842105263157798</c:v>
                </c:pt>
                <c:pt idx="40315">
                  <c:v>0.394736842105263</c:v>
                </c:pt>
                <c:pt idx="40316">
                  <c:v>0.42105263157894701</c:v>
                </c:pt>
                <c:pt idx="40317">
                  <c:v>0.44736842105263103</c:v>
                </c:pt>
                <c:pt idx="40318">
                  <c:v>0.47368421052631499</c:v>
                </c:pt>
                <c:pt idx="40319">
                  <c:v>0.5</c:v>
                </c:pt>
                <c:pt idx="40320">
                  <c:v>0.52631578947368396</c:v>
                </c:pt>
                <c:pt idx="40321">
                  <c:v>0.55263157894736803</c:v>
                </c:pt>
                <c:pt idx="40322">
                  <c:v>0.57894736842105199</c:v>
                </c:pt>
                <c:pt idx="40323">
                  <c:v>0.60526315789473595</c:v>
                </c:pt>
                <c:pt idx="40324">
                  <c:v>0.63157894736842102</c:v>
                </c:pt>
                <c:pt idx="40325">
                  <c:v>0.65789473684210498</c:v>
                </c:pt>
                <c:pt idx="40326">
                  <c:v>0.68421052631578905</c:v>
                </c:pt>
                <c:pt idx="40327">
                  <c:v>0.71052631578947301</c:v>
                </c:pt>
                <c:pt idx="40328">
                  <c:v>0.73684210526315697</c:v>
                </c:pt>
                <c:pt idx="40329">
                  <c:v>0.76315789473684204</c:v>
                </c:pt>
                <c:pt idx="40330">
                  <c:v>0.78947368421052599</c:v>
                </c:pt>
                <c:pt idx="40331">
                  <c:v>0.81578947368420995</c:v>
                </c:pt>
                <c:pt idx="40332">
                  <c:v>0.84210526315789402</c:v>
                </c:pt>
                <c:pt idx="40333">
                  <c:v>0.86842105263157898</c:v>
                </c:pt>
                <c:pt idx="40334">
                  <c:v>0.89473684210526305</c:v>
                </c:pt>
                <c:pt idx="40335">
                  <c:v>0.92105263157894701</c:v>
                </c:pt>
                <c:pt idx="40336">
                  <c:v>0.94736842105263097</c:v>
                </c:pt>
                <c:pt idx="40337">
                  <c:v>0.97368421052631504</c:v>
                </c:pt>
                <c:pt idx="40338">
                  <c:v>0</c:v>
                </c:pt>
                <c:pt idx="40339">
                  <c:v>1.4925373134328301E-2</c:v>
                </c:pt>
                <c:pt idx="40340">
                  <c:v>2.9850746268656699E-2</c:v>
                </c:pt>
                <c:pt idx="40341">
                  <c:v>4.4776119402985003E-2</c:v>
                </c:pt>
                <c:pt idx="40342">
                  <c:v>5.9701492537313397E-2</c:v>
                </c:pt>
                <c:pt idx="40343">
                  <c:v>7.4626865671641701E-2</c:v>
                </c:pt>
                <c:pt idx="40344">
                  <c:v>8.9552238805970102E-2</c:v>
                </c:pt>
                <c:pt idx="40345">
                  <c:v>0.104477611940298</c:v>
                </c:pt>
                <c:pt idx="40346">
                  <c:v>0.119402985074626</c:v>
                </c:pt>
                <c:pt idx="40347">
                  <c:v>0.134328358208955</c:v>
                </c:pt>
                <c:pt idx="40348">
                  <c:v>0.14925373134328301</c:v>
                </c:pt>
                <c:pt idx="40349">
                  <c:v>0.164179104477611</c:v>
                </c:pt>
                <c:pt idx="40350">
                  <c:v>0.17910447761194001</c:v>
                </c:pt>
                <c:pt idx="40351">
                  <c:v>0.194029850746268</c:v>
                </c:pt>
                <c:pt idx="40352">
                  <c:v>0.20895522388059701</c:v>
                </c:pt>
                <c:pt idx="40353">
                  <c:v>0.22388059701492499</c:v>
                </c:pt>
                <c:pt idx="40354">
                  <c:v>0.23880597014925301</c:v>
                </c:pt>
                <c:pt idx="40355">
                  <c:v>0.25373134328358199</c:v>
                </c:pt>
                <c:pt idx="40356">
                  <c:v>0.26865671641791</c:v>
                </c:pt>
                <c:pt idx="40357">
                  <c:v>0.28358208955223801</c:v>
                </c:pt>
                <c:pt idx="40358">
                  <c:v>0.29850746268656703</c:v>
                </c:pt>
                <c:pt idx="40359">
                  <c:v>0.31343283582089498</c:v>
                </c:pt>
                <c:pt idx="40360">
                  <c:v>0.328358208955223</c:v>
                </c:pt>
                <c:pt idx="40361">
                  <c:v>0.34328358208955201</c:v>
                </c:pt>
                <c:pt idx="40362">
                  <c:v>0.35820895522388002</c:v>
                </c:pt>
                <c:pt idx="40363">
                  <c:v>0.37313432835820898</c:v>
                </c:pt>
                <c:pt idx="40364">
                  <c:v>0.38805970149253699</c:v>
                </c:pt>
                <c:pt idx="40365">
                  <c:v>0.402985074626865</c:v>
                </c:pt>
                <c:pt idx="40366">
                  <c:v>0.41791044776119401</c:v>
                </c:pt>
                <c:pt idx="40367">
                  <c:v>0.43283582089552203</c:v>
                </c:pt>
                <c:pt idx="40368">
                  <c:v>0.44776119402984998</c:v>
                </c:pt>
                <c:pt idx="40369">
                  <c:v>0.462686567164179</c:v>
                </c:pt>
                <c:pt idx="40370">
                  <c:v>0.47761194029850701</c:v>
                </c:pt>
                <c:pt idx="40371">
                  <c:v>0.49253731343283502</c:v>
                </c:pt>
                <c:pt idx="40372">
                  <c:v>0.50746268656716398</c:v>
                </c:pt>
                <c:pt idx="40373">
                  <c:v>0.52238805970149205</c:v>
                </c:pt>
                <c:pt idx="40374">
                  <c:v>0.53731343283582</c:v>
                </c:pt>
                <c:pt idx="40375">
                  <c:v>0.55223880597014896</c:v>
                </c:pt>
                <c:pt idx="40376">
                  <c:v>0.56716417910447703</c:v>
                </c:pt>
                <c:pt idx="40377">
                  <c:v>0.58208955223880599</c:v>
                </c:pt>
                <c:pt idx="40378">
                  <c:v>0.59701492537313405</c:v>
                </c:pt>
                <c:pt idx="40379">
                  <c:v>0.61194029850746201</c:v>
                </c:pt>
                <c:pt idx="40380">
                  <c:v>0.62686567164179097</c:v>
                </c:pt>
                <c:pt idx="40381">
                  <c:v>0.64179104477611904</c:v>
                </c:pt>
                <c:pt idx="40382">
                  <c:v>0.65671641791044699</c:v>
                </c:pt>
                <c:pt idx="40383">
                  <c:v>0.67164179104477595</c:v>
                </c:pt>
                <c:pt idx="40384">
                  <c:v>0.68656716417910402</c:v>
                </c:pt>
                <c:pt idx="40385">
                  <c:v>0.70149253731343197</c:v>
                </c:pt>
                <c:pt idx="40386">
                  <c:v>0.71641791044776104</c:v>
                </c:pt>
                <c:pt idx="40387">
                  <c:v>0.731343283582089</c:v>
                </c:pt>
                <c:pt idx="40388">
                  <c:v>0.74626865671641796</c:v>
                </c:pt>
                <c:pt idx="40389">
                  <c:v>0.76119402985074602</c:v>
                </c:pt>
                <c:pt idx="40390">
                  <c:v>0.77611940298507398</c:v>
                </c:pt>
                <c:pt idx="40391">
                  <c:v>0.79104477611940205</c:v>
                </c:pt>
                <c:pt idx="40392">
                  <c:v>0.80597014925373101</c:v>
                </c:pt>
                <c:pt idx="40393">
                  <c:v>0.82089552238805896</c:v>
                </c:pt>
                <c:pt idx="40394">
                  <c:v>0.83582089552238803</c:v>
                </c:pt>
                <c:pt idx="40395">
                  <c:v>0.85074626865671599</c:v>
                </c:pt>
                <c:pt idx="40396">
                  <c:v>0.86567164179104406</c:v>
                </c:pt>
                <c:pt idx="40397">
                  <c:v>0.88059701492537301</c:v>
                </c:pt>
                <c:pt idx="40398">
                  <c:v>0.89552238805970097</c:v>
                </c:pt>
                <c:pt idx="40399">
                  <c:v>0.91044776119402904</c:v>
                </c:pt>
                <c:pt idx="40400">
                  <c:v>0.92537313432835799</c:v>
                </c:pt>
                <c:pt idx="40401">
                  <c:v>0.94029850746268595</c:v>
                </c:pt>
                <c:pt idx="40402">
                  <c:v>0.95522388059701402</c:v>
                </c:pt>
                <c:pt idx="40403">
                  <c:v>0.97014925373134298</c:v>
                </c:pt>
                <c:pt idx="40404">
                  <c:v>0.98507462686567104</c:v>
                </c:pt>
                <c:pt idx="40405">
                  <c:v>0</c:v>
                </c:pt>
                <c:pt idx="40406">
                  <c:v>1.6129032258064498E-2</c:v>
                </c:pt>
                <c:pt idx="40407">
                  <c:v>3.2258064516128997E-2</c:v>
                </c:pt>
                <c:pt idx="40408">
                  <c:v>4.8387096774193498E-2</c:v>
                </c:pt>
                <c:pt idx="40409">
                  <c:v>6.4516129032257993E-2</c:v>
                </c:pt>
                <c:pt idx="40410">
                  <c:v>8.0645161290322495E-2</c:v>
                </c:pt>
                <c:pt idx="40411">
                  <c:v>9.6774193548387094E-2</c:v>
                </c:pt>
                <c:pt idx="40412">
                  <c:v>0.112903225806451</c:v>
                </c:pt>
                <c:pt idx="40413">
                  <c:v>0.12903225806451599</c:v>
                </c:pt>
                <c:pt idx="40414">
                  <c:v>0.14516129032257999</c:v>
                </c:pt>
                <c:pt idx="40415">
                  <c:v>0.16129032258064499</c:v>
                </c:pt>
                <c:pt idx="40416">
                  <c:v>0.17741935483870899</c:v>
                </c:pt>
                <c:pt idx="40417">
                  <c:v>0.19354838709677399</c:v>
                </c:pt>
                <c:pt idx="40418">
                  <c:v>0.209677419354838</c:v>
                </c:pt>
                <c:pt idx="40419">
                  <c:v>0.225806451612903</c:v>
                </c:pt>
                <c:pt idx="40420">
                  <c:v>0.241935483870967</c:v>
                </c:pt>
                <c:pt idx="40421">
                  <c:v>0.25806451612903197</c:v>
                </c:pt>
                <c:pt idx="40422">
                  <c:v>0.27419354838709598</c:v>
                </c:pt>
                <c:pt idx="40423">
                  <c:v>0.29032258064516098</c:v>
                </c:pt>
                <c:pt idx="40424">
                  <c:v>0.30645161290322498</c:v>
                </c:pt>
                <c:pt idx="40425">
                  <c:v>0.32258064516128998</c:v>
                </c:pt>
                <c:pt idx="40426">
                  <c:v>0.33870967741935398</c:v>
                </c:pt>
                <c:pt idx="40427">
                  <c:v>0.35483870967741898</c:v>
                </c:pt>
                <c:pt idx="40428">
                  <c:v>0.37096774193548299</c:v>
                </c:pt>
                <c:pt idx="40429">
                  <c:v>0.38709677419354799</c:v>
                </c:pt>
                <c:pt idx="40430">
                  <c:v>0.40322580645161199</c:v>
                </c:pt>
                <c:pt idx="40431">
                  <c:v>0.41935483870967699</c:v>
                </c:pt>
                <c:pt idx="40432">
                  <c:v>0.43548387096774099</c:v>
                </c:pt>
                <c:pt idx="40433">
                  <c:v>0.45161290322580599</c:v>
                </c:pt>
                <c:pt idx="40434">
                  <c:v>0.46774193548387</c:v>
                </c:pt>
                <c:pt idx="40435">
                  <c:v>0.483870967741935</c:v>
                </c:pt>
                <c:pt idx="40436">
                  <c:v>0.5</c:v>
                </c:pt>
                <c:pt idx="40437">
                  <c:v>0.51612903225806395</c:v>
                </c:pt>
                <c:pt idx="40438">
                  <c:v>0.532258064516129</c:v>
                </c:pt>
                <c:pt idx="40439">
                  <c:v>0.54838709677419295</c:v>
                </c:pt>
                <c:pt idx="40440">
                  <c:v>0.56451612903225801</c:v>
                </c:pt>
                <c:pt idx="40441">
                  <c:v>0.58064516129032195</c:v>
                </c:pt>
                <c:pt idx="40442">
                  <c:v>0.59677419354838701</c:v>
                </c:pt>
                <c:pt idx="40443">
                  <c:v>0.61290322580645096</c:v>
                </c:pt>
                <c:pt idx="40444">
                  <c:v>0.62903225806451601</c:v>
                </c:pt>
                <c:pt idx="40445">
                  <c:v>0.64516129032257996</c:v>
                </c:pt>
                <c:pt idx="40446">
                  <c:v>0.66129032258064502</c:v>
                </c:pt>
                <c:pt idx="40447">
                  <c:v>0.67741935483870896</c:v>
                </c:pt>
                <c:pt idx="40448">
                  <c:v>0.69354838709677402</c:v>
                </c:pt>
                <c:pt idx="40449">
                  <c:v>0.70967741935483797</c:v>
                </c:pt>
                <c:pt idx="40450">
                  <c:v>0.72580645161290303</c:v>
                </c:pt>
                <c:pt idx="40451">
                  <c:v>0.74193548387096697</c:v>
                </c:pt>
                <c:pt idx="40452">
                  <c:v>0.75806451612903203</c:v>
                </c:pt>
                <c:pt idx="40453">
                  <c:v>0.77419354838709598</c:v>
                </c:pt>
                <c:pt idx="40454">
                  <c:v>0.79032258064516103</c:v>
                </c:pt>
                <c:pt idx="40455">
                  <c:v>0.80645161290322498</c:v>
                </c:pt>
                <c:pt idx="40456">
                  <c:v>0.82258064516129004</c:v>
                </c:pt>
                <c:pt idx="40457">
                  <c:v>0.83870967741935398</c:v>
                </c:pt>
                <c:pt idx="40458">
                  <c:v>0.85483870967741904</c:v>
                </c:pt>
                <c:pt idx="40459">
                  <c:v>0.87096774193548299</c:v>
                </c:pt>
                <c:pt idx="40460">
                  <c:v>0.88709677419354804</c:v>
                </c:pt>
                <c:pt idx="40461">
                  <c:v>0.90322580645161199</c:v>
                </c:pt>
                <c:pt idx="40462">
                  <c:v>0.91935483870967705</c:v>
                </c:pt>
                <c:pt idx="40463">
                  <c:v>0.93548387096774099</c:v>
                </c:pt>
                <c:pt idx="40464">
                  <c:v>0.95161290322580605</c:v>
                </c:pt>
                <c:pt idx="40465">
                  <c:v>0.967741935483871</c:v>
                </c:pt>
                <c:pt idx="40466">
                  <c:v>0.98387096774193505</c:v>
                </c:pt>
                <c:pt idx="40467">
                  <c:v>0</c:v>
                </c:pt>
                <c:pt idx="40468">
                  <c:v>2.3255813953488299E-2</c:v>
                </c:pt>
                <c:pt idx="40469">
                  <c:v>4.6511627906976702E-2</c:v>
                </c:pt>
                <c:pt idx="40470">
                  <c:v>6.9767441860465101E-2</c:v>
                </c:pt>
                <c:pt idx="40471">
                  <c:v>9.3023255813953404E-2</c:v>
                </c:pt>
                <c:pt idx="40472">
                  <c:v>0.116279069767441</c:v>
                </c:pt>
                <c:pt idx="40473">
                  <c:v>0.13953488372093001</c:v>
                </c:pt>
                <c:pt idx="40474">
                  <c:v>0.16279069767441801</c:v>
                </c:pt>
                <c:pt idx="40475">
                  <c:v>0.186046511627906</c:v>
                </c:pt>
                <c:pt idx="40476">
                  <c:v>0.209302325581395</c:v>
                </c:pt>
                <c:pt idx="40477">
                  <c:v>0.232558139534883</c:v>
                </c:pt>
                <c:pt idx="40478">
                  <c:v>0.25581395348837199</c:v>
                </c:pt>
                <c:pt idx="40479">
                  <c:v>0.27906976744186002</c:v>
                </c:pt>
                <c:pt idx="40480">
                  <c:v>0.30232558139534799</c:v>
                </c:pt>
                <c:pt idx="40481">
                  <c:v>0.32558139534883701</c:v>
                </c:pt>
                <c:pt idx="40482">
                  <c:v>0.34883720930232498</c:v>
                </c:pt>
                <c:pt idx="40483">
                  <c:v>0.372093023255813</c:v>
                </c:pt>
                <c:pt idx="40484">
                  <c:v>0.39534883720930197</c:v>
                </c:pt>
                <c:pt idx="40485">
                  <c:v>0.41860465116279</c:v>
                </c:pt>
                <c:pt idx="40486">
                  <c:v>0.44186046511627902</c:v>
                </c:pt>
                <c:pt idx="40487">
                  <c:v>0.46511627906976699</c:v>
                </c:pt>
                <c:pt idx="40488">
                  <c:v>0.48837209302325502</c:v>
                </c:pt>
                <c:pt idx="40489">
                  <c:v>0.51162790697674398</c:v>
                </c:pt>
                <c:pt idx="40490">
                  <c:v>0.53488372093023195</c:v>
                </c:pt>
                <c:pt idx="40491">
                  <c:v>0.55813953488372003</c:v>
                </c:pt>
                <c:pt idx="40492">
                  <c:v>0.581395348837209</c:v>
                </c:pt>
                <c:pt idx="40493">
                  <c:v>0.60465116279069697</c:v>
                </c:pt>
                <c:pt idx="40494">
                  <c:v>0.62790697674418605</c:v>
                </c:pt>
                <c:pt idx="40495">
                  <c:v>0.65116279069767402</c:v>
                </c:pt>
                <c:pt idx="40496">
                  <c:v>0.67441860465116199</c:v>
                </c:pt>
                <c:pt idx="40497">
                  <c:v>0.69767441860465096</c:v>
                </c:pt>
                <c:pt idx="40498">
                  <c:v>0.72093023255813904</c:v>
                </c:pt>
                <c:pt idx="40499">
                  <c:v>0.74418604651162701</c:v>
                </c:pt>
                <c:pt idx="40500">
                  <c:v>0.76744186046511598</c:v>
                </c:pt>
                <c:pt idx="40501">
                  <c:v>0.79069767441860395</c:v>
                </c:pt>
                <c:pt idx="40502">
                  <c:v>0.81395348837209303</c:v>
                </c:pt>
                <c:pt idx="40503">
                  <c:v>0.837209302325581</c:v>
                </c:pt>
                <c:pt idx="40504">
                  <c:v>0.86046511627906896</c:v>
                </c:pt>
                <c:pt idx="40505">
                  <c:v>0.88372093023255804</c:v>
                </c:pt>
                <c:pt idx="40506">
                  <c:v>0.90697674418604601</c:v>
                </c:pt>
                <c:pt idx="40507">
                  <c:v>0.93023255813953398</c:v>
                </c:pt>
                <c:pt idx="40508">
                  <c:v>0.95348837209302295</c:v>
                </c:pt>
                <c:pt idx="40509">
                  <c:v>0.97674418604651103</c:v>
                </c:pt>
                <c:pt idx="40510">
                  <c:v>0</c:v>
                </c:pt>
                <c:pt idx="40511">
                  <c:v>7.3529411764705803E-3</c:v>
                </c:pt>
                <c:pt idx="40512">
                  <c:v>1.47058823529411E-2</c:v>
                </c:pt>
                <c:pt idx="40513">
                  <c:v>2.20588235294117E-2</c:v>
                </c:pt>
                <c:pt idx="40514">
                  <c:v>2.94117647058823E-2</c:v>
                </c:pt>
                <c:pt idx="40515">
                  <c:v>3.6764705882352901E-2</c:v>
                </c:pt>
                <c:pt idx="40516">
                  <c:v>4.4117647058823498E-2</c:v>
                </c:pt>
                <c:pt idx="40517">
                  <c:v>5.1470588235294101E-2</c:v>
                </c:pt>
                <c:pt idx="40518">
                  <c:v>5.8823529411764698E-2</c:v>
                </c:pt>
                <c:pt idx="40519">
                  <c:v>6.6176470588235295E-2</c:v>
                </c:pt>
                <c:pt idx="40520">
                  <c:v>7.3529411764705802E-2</c:v>
                </c:pt>
                <c:pt idx="40521">
                  <c:v>8.0882352941176405E-2</c:v>
                </c:pt>
                <c:pt idx="40522">
                  <c:v>8.8235294117646995E-2</c:v>
                </c:pt>
                <c:pt idx="40523">
                  <c:v>9.5588235294117599E-2</c:v>
                </c:pt>
                <c:pt idx="40524">
                  <c:v>0.10294117647058799</c:v>
                </c:pt>
                <c:pt idx="40525">
                  <c:v>0.110294117647058</c:v>
                </c:pt>
                <c:pt idx="40526">
                  <c:v>0.11764705882352899</c:v>
                </c:pt>
                <c:pt idx="40527">
                  <c:v>0.125</c:v>
                </c:pt>
                <c:pt idx="40528">
                  <c:v>0.13235294117647001</c:v>
                </c:pt>
                <c:pt idx="40529">
                  <c:v>0.13970588235294101</c:v>
                </c:pt>
                <c:pt idx="40530">
                  <c:v>0.14705882352941099</c:v>
                </c:pt>
                <c:pt idx="40531">
                  <c:v>0.154411764705882</c:v>
                </c:pt>
                <c:pt idx="40532">
                  <c:v>0.16176470588235201</c:v>
                </c:pt>
                <c:pt idx="40533">
                  <c:v>0.16911764705882301</c:v>
                </c:pt>
                <c:pt idx="40534">
                  <c:v>0.17647058823529399</c:v>
                </c:pt>
                <c:pt idx="40535">
                  <c:v>0.183823529411764</c:v>
                </c:pt>
                <c:pt idx="40536">
                  <c:v>0.191176470588235</c:v>
                </c:pt>
                <c:pt idx="40537">
                  <c:v>0.19852941176470501</c:v>
                </c:pt>
                <c:pt idx="40538">
                  <c:v>0.20588235294117599</c:v>
                </c:pt>
                <c:pt idx="40539">
                  <c:v>0.213235294117647</c:v>
                </c:pt>
                <c:pt idx="40540">
                  <c:v>0.220588235294117</c:v>
                </c:pt>
                <c:pt idx="40541">
                  <c:v>0.22794117647058801</c:v>
                </c:pt>
                <c:pt idx="40542">
                  <c:v>0.23529411764705799</c:v>
                </c:pt>
                <c:pt idx="40543">
                  <c:v>0.24264705882352899</c:v>
                </c:pt>
                <c:pt idx="40544">
                  <c:v>0.25</c:v>
                </c:pt>
                <c:pt idx="40545">
                  <c:v>0.25735294117647001</c:v>
                </c:pt>
                <c:pt idx="40546">
                  <c:v>0.26470588235294101</c:v>
                </c:pt>
                <c:pt idx="40547">
                  <c:v>0.27205882352941102</c:v>
                </c:pt>
                <c:pt idx="40548">
                  <c:v>0.27941176470588203</c:v>
                </c:pt>
                <c:pt idx="40549">
                  <c:v>0.28676470588235198</c:v>
                </c:pt>
                <c:pt idx="40550">
                  <c:v>0.29411764705882298</c:v>
                </c:pt>
                <c:pt idx="40551">
                  <c:v>0.30147058823529399</c:v>
                </c:pt>
                <c:pt idx="40552">
                  <c:v>0.308823529411764</c:v>
                </c:pt>
                <c:pt idx="40553">
                  <c:v>0.316176470588235</c:v>
                </c:pt>
                <c:pt idx="40554">
                  <c:v>0.32352941176470501</c:v>
                </c:pt>
                <c:pt idx="40555">
                  <c:v>0.33088235294117602</c:v>
                </c:pt>
                <c:pt idx="40556">
                  <c:v>0.33823529411764702</c:v>
                </c:pt>
                <c:pt idx="40557">
                  <c:v>0.34558823529411697</c:v>
                </c:pt>
                <c:pt idx="40558">
                  <c:v>0.35294117647058798</c:v>
                </c:pt>
                <c:pt idx="40559">
                  <c:v>0.36029411764705799</c:v>
                </c:pt>
                <c:pt idx="40560">
                  <c:v>0.36764705882352899</c:v>
                </c:pt>
                <c:pt idx="40561">
                  <c:v>0.375</c:v>
                </c:pt>
                <c:pt idx="40562">
                  <c:v>0.38235294117647001</c:v>
                </c:pt>
                <c:pt idx="40563">
                  <c:v>0.38970588235294101</c:v>
                </c:pt>
                <c:pt idx="40564">
                  <c:v>0.39705882352941102</c:v>
                </c:pt>
                <c:pt idx="40565">
                  <c:v>0.40441176470588203</c:v>
                </c:pt>
                <c:pt idx="40566">
                  <c:v>0.41176470588235198</c:v>
                </c:pt>
                <c:pt idx="40567">
                  <c:v>0.41911764705882298</c:v>
                </c:pt>
                <c:pt idx="40568">
                  <c:v>0.42647058823529399</c:v>
                </c:pt>
                <c:pt idx="40569">
                  <c:v>0.433823529411764</c:v>
                </c:pt>
                <c:pt idx="40570">
                  <c:v>0.441176470588235</c:v>
                </c:pt>
                <c:pt idx="40571">
                  <c:v>0.44852941176470501</c:v>
                </c:pt>
                <c:pt idx="40572">
                  <c:v>0.45588235294117602</c:v>
                </c:pt>
                <c:pt idx="40573">
                  <c:v>0.46323529411764702</c:v>
                </c:pt>
                <c:pt idx="40574">
                  <c:v>0.47058823529411697</c:v>
                </c:pt>
                <c:pt idx="40575">
                  <c:v>0.47794117647058798</c:v>
                </c:pt>
                <c:pt idx="40576">
                  <c:v>0.48529411764705799</c:v>
                </c:pt>
                <c:pt idx="40577">
                  <c:v>0.49264705882352899</c:v>
                </c:pt>
                <c:pt idx="40578">
                  <c:v>0.5</c:v>
                </c:pt>
                <c:pt idx="40579">
                  <c:v>0.50735294117647001</c:v>
                </c:pt>
                <c:pt idx="40580">
                  <c:v>0.51470588235294101</c:v>
                </c:pt>
                <c:pt idx="40581">
                  <c:v>0.52205882352941102</c:v>
                </c:pt>
                <c:pt idx="40582">
                  <c:v>0.52941176470588203</c:v>
                </c:pt>
                <c:pt idx="40583">
                  <c:v>0.53676470588235203</c:v>
                </c:pt>
                <c:pt idx="40584">
                  <c:v>0.54411764705882304</c:v>
                </c:pt>
                <c:pt idx="40585">
                  <c:v>0.55147058823529405</c:v>
                </c:pt>
                <c:pt idx="40586">
                  <c:v>0.55882352941176405</c:v>
                </c:pt>
                <c:pt idx="40587">
                  <c:v>0.56617647058823495</c:v>
                </c:pt>
                <c:pt idx="40588">
                  <c:v>0.57352941176470495</c:v>
                </c:pt>
                <c:pt idx="40589">
                  <c:v>0.58088235294117596</c:v>
                </c:pt>
                <c:pt idx="40590">
                  <c:v>0.58823529411764697</c:v>
                </c:pt>
                <c:pt idx="40591">
                  <c:v>0.59558823529411697</c:v>
                </c:pt>
                <c:pt idx="40592">
                  <c:v>0.60294117647058798</c:v>
                </c:pt>
                <c:pt idx="40593">
                  <c:v>0.61029411764705799</c:v>
                </c:pt>
                <c:pt idx="40594">
                  <c:v>0.61764705882352899</c:v>
                </c:pt>
                <c:pt idx="40595">
                  <c:v>0.625</c:v>
                </c:pt>
                <c:pt idx="40596">
                  <c:v>0.63235294117647001</c:v>
                </c:pt>
                <c:pt idx="40597">
                  <c:v>0.63970588235294101</c:v>
                </c:pt>
                <c:pt idx="40598">
                  <c:v>0.64705882352941102</c:v>
                </c:pt>
                <c:pt idx="40599">
                  <c:v>0.65441176470588203</c:v>
                </c:pt>
                <c:pt idx="40600">
                  <c:v>0.66176470588235203</c:v>
                </c:pt>
                <c:pt idx="40601">
                  <c:v>0.66911764705882304</c:v>
                </c:pt>
                <c:pt idx="40602">
                  <c:v>0.67647058823529405</c:v>
                </c:pt>
                <c:pt idx="40603">
                  <c:v>0.68382352941176405</c:v>
                </c:pt>
                <c:pt idx="40604">
                  <c:v>0.69117647058823495</c:v>
                </c:pt>
                <c:pt idx="40605">
                  <c:v>0.69852941176470495</c:v>
                </c:pt>
                <c:pt idx="40606">
                  <c:v>0.70588235294117596</c:v>
                </c:pt>
                <c:pt idx="40607">
                  <c:v>0.71323529411764697</c:v>
                </c:pt>
                <c:pt idx="40608">
                  <c:v>0.72058823529411697</c:v>
                </c:pt>
                <c:pt idx="40609">
                  <c:v>0.72794117647058798</c:v>
                </c:pt>
                <c:pt idx="40610">
                  <c:v>0.73529411764705799</c:v>
                </c:pt>
                <c:pt idx="40611">
                  <c:v>0.74264705882352899</c:v>
                </c:pt>
                <c:pt idx="40612">
                  <c:v>0.75</c:v>
                </c:pt>
                <c:pt idx="40613">
                  <c:v>0.75735294117647001</c:v>
                </c:pt>
                <c:pt idx="40614">
                  <c:v>0.76470588235294101</c:v>
                </c:pt>
                <c:pt idx="40615">
                  <c:v>0.77205882352941102</c:v>
                </c:pt>
                <c:pt idx="40616">
                  <c:v>0.77941176470588203</c:v>
                </c:pt>
                <c:pt idx="40617">
                  <c:v>0.78676470588235203</c:v>
                </c:pt>
                <c:pt idx="40618">
                  <c:v>0.79411764705882304</c:v>
                </c:pt>
                <c:pt idx="40619">
                  <c:v>0.80147058823529405</c:v>
                </c:pt>
                <c:pt idx="40620">
                  <c:v>0.80882352941176405</c:v>
                </c:pt>
                <c:pt idx="40621">
                  <c:v>0.81617647058823495</c:v>
                </c:pt>
                <c:pt idx="40622">
                  <c:v>0.82352941176470495</c:v>
                </c:pt>
                <c:pt idx="40623">
                  <c:v>0.83088235294117596</c:v>
                </c:pt>
                <c:pt idx="40624">
                  <c:v>0.83823529411764697</c:v>
                </c:pt>
                <c:pt idx="40625">
                  <c:v>0.84558823529411697</c:v>
                </c:pt>
                <c:pt idx="40626">
                  <c:v>0.85294117647058798</c:v>
                </c:pt>
                <c:pt idx="40627">
                  <c:v>0.86029411764705799</c:v>
                </c:pt>
                <c:pt idx="40628">
                  <c:v>0.86764705882352899</c:v>
                </c:pt>
                <c:pt idx="40629">
                  <c:v>0.875</c:v>
                </c:pt>
                <c:pt idx="40630">
                  <c:v>0.88235294117647001</c:v>
                </c:pt>
                <c:pt idx="40631">
                  <c:v>0.88970588235294101</c:v>
                </c:pt>
                <c:pt idx="40632">
                  <c:v>0.89705882352941102</c:v>
                </c:pt>
                <c:pt idx="40633">
                  <c:v>0.90441176470588203</c:v>
                </c:pt>
                <c:pt idx="40634">
                  <c:v>0.91176470588235203</c:v>
                </c:pt>
                <c:pt idx="40635">
                  <c:v>0.91911764705882304</c:v>
                </c:pt>
                <c:pt idx="40636">
                  <c:v>0.92647058823529405</c:v>
                </c:pt>
                <c:pt idx="40637">
                  <c:v>0.93382352941176405</c:v>
                </c:pt>
                <c:pt idx="40638">
                  <c:v>0.94117647058823495</c:v>
                </c:pt>
                <c:pt idx="40639">
                  <c:v>0.94852941176470495</c:v>
                </c:pt>
                <c:pt idx="40640">
                  <c:v>0.95588235294117596</c:v>
                </c:pt>
                <c:pt idx="40641">
                  <c:v>0.96323529411764697</c:v>
                </c:pt>
                <c:pt idx="40642">
                  <c:v>0.97058823529411697</c:v>
                </c:pt>
                <c:pt idx="40643">
                  <c:v>0.97794117647058798</c:v>
                </c:pt>
                <c:pt idx="40644">
                  <c:v>0.98529411764705799</c:v>
                </c:pt>
                <c:pt idx="40645">
                  <c:v>0.99264705882352899</c:v>
                </c:pt>
                <c:pt idx="40646">
                  <c:v>0</c:v>
                </c:pt>
                <c:pt idx="40647">
                  <c:v>1.38888888888888E-2</c:v>
                </c:pt>
                <c:pt idx="40648">
                  <c:v>2.77777777777777E-2</c:v>
                </c:pt>
                <c:pt idx="40649">
                  <c:v>4.1666666666666602E-2</c:v>
                </c:pt>
                <c:pt idx="40650">
                  <c:v>5.5555555555555497E-2</c:v>
                </c:pt>
                <c:pt idx="40651">
                  <c:v>6.9444444444444406E-2</c:v>
                </c:pt>
                <c:pt idx="40652">
                  <c:v>8.3333333333333301E-2</c:v>
                </c:pt>
                <c:pt idx="40653">
                  <c:v>9.7222222222222196E-2</c:v>
                </c:pt>
                <c:pt idx="40654">
                  <c:v>0.11111111111111099</c:v>
                </c:pt>
                <c:pt idx="40655">
                  <c:v>0.125</c:v>
                </c:pt>
                <c:pt idx="40656">
                  <c:v>0.13888888888888801</c:v>
                </c:pt>
                <c:pt idx="40657">
                  <c:v>0.15277777777777701</c:v>
                </c:pt>
                <c:pt idx="40658">
                  <c:v>0.16666666666666599</c:v>
                </c:pt>
                <c:pt idx="40659">
                  <c:v>0.180555555555555</c:v>
                </c:pt>
                <c:pt idx="40660">
                  <c:v>0.194444444444444</c:v>
                </c:pt>
                <c:pt idx="40661">
                  <c:v>0.20833333333333301</c:v>
                </c:pt>
                <c:pt idx="40662">
                  <c:v>0.22222222222222199</c:v>
                </c:pt>
                <c:pt idx="40663">
                  <c:v>0.23611111111111099</c:v>
                </c:pt>
                <c:pt idx="40664">
                  <c:v>0.25</c:v>
                </c:pt>
                <c:pt idx="40665">
                  <c:v>0.26388888888888801</c:v>
                </c:pt>
                <c:pt idx="40666">
                  <c:v>0.27777777777777701</c:v>
                </c:pt>
                <c:pt idx="40667">
                  <c:v>0.29166666666666602</c:v>
                </c:pt>
                <c:pt idx="40668">
                  <c:v>0.30555555555555503</c:v>
                </c:pt>
                <c:pt idx="40669">
                  <c:v>0.31944444444444398</c:v>
                </c:pt>
                <c:pt idx="40670">
                  <c:v>0.33333333333333298</c:v>
                </c:pt>
                <c:pt idx="40671">
                  <c:v>0.34722222222222199</c:v>
                </c:pt>
                <c:pt idx="40672">
                  <c:v>0.36111111111111099</c:v>
                </c:pt>
                <c:pt idx="40673">
                  <c:v>0.375</c:v>
                </c:pt>
                <c:pt idx="40674">
                  <c:v>0.38888888888888801</c:v>
                </c:pt>
                <c:pt idx="40675">
                  <c:v>0.40277777777777701</c:v>
                </c:pt>
                <c:pt idx="40676">
                  <c:v>0.41666666666666602</c:v>
                </c:pt>
                <c:pt idx="40677">
                  <c:v>0.43055555555555503</c:v>
                </c:pt>
                <c:pt idx="40678">
                  <c:v>0.44444444444444398</c:v>
                </c:pt>
                <c:pt idx="40679">
                  <c:v>0.45833333333333298</c:v>
                </c:pt>
                <c:pt idx="40680">
                  <c:v>0.47222222222222199</c:v>
                </c:pt>
                <c:pt idx="40681">
                  <c:v>0.48611111111111099</c:v>
                </c:pt>
                <c:pt idx="40682">
                  <c:v>0.5</c:v>
                </c:pt>
                <c:pt idx="40683">
                  <c:v>0.51388888888888795</c:v>
                </c:pt>
                <c:pt idx="40684">
                  <c:v>0.52777777777777701</c:v>
                </c:pt>
                <c:pt idx="40685">
                  <c:v>0.54166666666666596</c:v>
                </c:pt>
                <c:pt idx="40686">
                  <c:v>0.55555555555555503</c:v>
                </c:pt>
                <c:pt idx="40687">
                  <c:v>0.56944444444444398</c:v>
                </c:pt>
                <c:pt idx="40688">
                  <c:v>0.58333333333333304</c:v>
                </c:pt>
                <c:pt idx="40689">
                  <c:v>0.59722222222222199</c:v>
                </c:pt>
                <c:pt idx="40690">
                  <c:v>0.61111111111111105</c:v>
                </c:pt>
                <c:pt idx="40691">
                  <c:v>0.625</c:v>
                </c:pt>
                <c:pt idx="40692">
                  <c:v>0.63888888888888795</c:v>
                </c:pt>
                <c:pt idx="40693">
                  <c:v>0.65277777777777701</c:v>
                </c:pt>
                <c:pt idx="40694">
                  <c:v>0.66666666666666596</c:v>
                </c:pt>
                <c:pt idx="40695">
                  <c:v>0.68055555555555503</c:v>
                </c:pt>
                <c:pt idx="40696">
                  <c:v>0.69444444444444398</c:v>
                </c:pt>
                <c:pt idx="40697">
                  <c:v>0.70833333333333304</c:v>
                </c:pt>
                <c:pt idx="40698">
                  <c:v>0.72222222222222199</c:v>
                </c:pt>
                <c:pt idx="40699">
                  <c:v>0.73611111111111105</c:v>
                </c:pt>
                <c:pt idx="40700">
                  <c:v>0.75</c:v>
                </c:pt>
                <c:pt idx="40701">
                  <c:v>0.76388888888888795</c:v>
                </c:pt>
                <c:pt idx="40702">
                  <c:v>0.77777777777777701</c:v>
                </c:pt>
                <c:pt idx="40703">
                  <c:v>0.79166666666666596</c:v>
                </c:pt>
                <c:pt idx="40704">
                  <c:v>0.80555555555555503</c:v>
                </c:pt>
                <c:pt idx="40705">
                  <c:v>0.81944444444444398</c:v>
                </c:pt>
                <c:pt idx="40706">
                  <c:v>0.83333333333333304</c:v>
                </c:pt>
                <c:pt idx="40707">
                  <c:v>0.84722222222222199</c:v>
                </c:pt>
                <c:pt idx="40708">
                  <c:v>0.86111111111111105</c:v>
                </c:pt>
                <c:pt idx="40709">
                  <c:v>0.875</c:v>
                </c:pt>
                <c:pt idx="40710">
                  <c:v>0.88888888888888795</c:v>
                </c:pt>
                <c:pt idx="40711">
                  <c:v>0.90277777777777701</c:v>
                </c:pt>
                <c:pt idx="40712">
                  <c:v>0.91666666666666596</c:v>
                </c:pt>
                <c:pt idx="40713">
                  <c:v>0.93055555555555503</c:v>
                </c:pt>
                <c:pt idx="40714">
                  <c:v>0.94444444444444398</c:v>
                </c:pt>
                <c:pt idx="40715">
                  <c:v>0.95833333333333304</c:v>
                </c:pt>
                <c:pt idx="40716">
                  <c:v>0.97222222222222199</c:v>
                </c:pt>
                <c:pt idx="40717">
                  <c:v>0.98611111111111105</c:v>
                </c:pt>
                <c:pt idx="40718">
                  <c:v>0</c:v>
                </c:pt>
                <c:pt idx="40719">
                  <c:v>1.85185185185185E-2</c:v>
                </c:pt>
                <c:pt idx="40720">
                  <c:v>3.7037037037037E-2</c:v>
                </c:pt>
                <c:pt idx="40721">
                  <c:v>5.5555555555555497E-2</c:v>
                </c:pt>
                <c:pt idx="40722">
                  <c:v>7.4074074074074001E-2</c:v>
                </c:pt>
                <c:pt idx="40723">
                  <c:v>9.2592592592592504E-2</c:v>
                </c:pt>
                <c:pt idx="40724">
                  <c:v>0.11111111111111099</c:v>
                </c:pt>
                <c:pt idx="40725">
                  <c:v>0.12962962962962901</c:v>
                </c:pt>
                <c:pt idx="40726">
                  <c:v>0.148148148148148</c:v>
                </c:pt>
                <c:pt idx="40727">
                  <c:v>0.16666666666666599</c:v>
                </c:pt>
                <c:pt idx="40728">
                  <c:v>0.18518518518518501</c:v>
                </c:pt>
                <c:pt idx="40729">
                  <c:v>0.203703703703703</c:v>
                </c:pt>
                <c:pt idx="40730">
                  <c:v>0.22222222222222199</c:v>
                </c:pt>
                <c:pt idx="40731">
                  <c:v>0.24074074074074001</c:v>
                </c:pt>
                <c:pt idx="40732">
                  <c:v>0.25925925925925902</c:v>
                </c:pt>
                <c:pt idx="40733">
                  <c:v>0.27777777777777701</c:v>
                </c:pt>
                <c:pt idx="40734">
                  <c:v>0.296296296296296</c:v>
                </c:pt>
                <c:pt idx="40735">
                  <c:v>0.31481481481481399</c:v>
                </c:pt>
                <c:pt idx="40736">
                  <c:v>0.33333333333333298</c:v>
                </c:pt>
                <c:pt idx="40737">
                  <c:v>0.35185185185185103</c:v>
                </c:pt>
                <c:pt idx="40738">
                  <c:v>0.37037037037037002</c:v>
                </c:pt>
                <c:pt idx="40739">
                  <c:v>0.38888888888888801</c:v>
                </c:pt>
                <c:pt idx="40740">
                  <c:v>0.407407407407407</c:v>
                </c:pt>
                <c:pt idx="40741">
                  <c:v>0.42592592592592499</c:v>
                </c:pt>
                <c:pt idx="40742">
                  <c:v>0.44444444444444398</c:v>
                </c:pt>
                <c:pt idx="40743">
                  <c:v>0.46296296296296202</c:v>
                </c:pt>
                <c:pt idx="40744">
                  <c:v>0.48148148148148101</c:v>
                </c:pt>
                <c:pt idx="40745">
                  <c:v>0.5</c:v>
                </c:pt>
                <c:pt idx="40746">
                  <c:v>0.51851851851851805</c:v>
                </c:pt>
                <c:pt idx="40747">
                  <c:v>0.53703703703703698</c:v>
                </c:pt>
                <c:pt idx="40748">
                  <c:v>0.55555555555555503</c:v>
                </c:pt>
                <c:pt idx="40749">
                  <c:v>0.57407407407407396</c:v>
                </c:pt>
                <c:pt idx="40750">
                  <c:v>0.592592592592592</c:v>
                </c:pt>
                <c:pt idx="40751">
                  <c:v>0.61111111111111105</c:v>
                </c:pt>
                <c:pt idx="40752">
                  <c:v>0.62962962962962898</c:v>
                </c:pt>
                <c:pt idx="40753">
                  <c:v>0.64814814814814803</c:v>
                </c:pt>
                <c:pt idx="40754">
                  <c:v>0.66666666666666596</c:v>
                </c:pt>
                <c:pt idx="40755">
                  <c:v>0.68518518518518501</c:v>
                </c:pt>
                <c:pt idx="40756">
                  <c:v>0.70370370370370305</c:v>
                </c:pt>
                <c:pt idx="40757">
                  <c:v>0.72222222222222199</c:v>
                </c:pt>
                <c:pt idx="40758">
                  <c:v>0.74074074074074003</c:v>
                </c:pt>
                <c:pt idx="40759">
                  <c:v>0.75925925925925897</c:v>
                </c:pt>
                <c:pt idx="40760">
                  <c:v>0.77777777777777701</c:v>
                </c:pt>
                <c:pt idx="40761">
                  <c:v>0.79629629629629595</c:v>
                </c:pt>
                <c:pt idx="40762">
                  <c:v>0.81481481481481399</c:v>
                </c:pt>
                <c:pt idx="40763">
                  <c:v>0.83333333333333304</c:v>
                </c:pt>
                <c:pt idx="40764">
                  <c:v>0.85185185185185097</c:v>
                </c:pt>
                <c:pt idx="40765">
                  <c:v>0.87037037037037002</c:v>
                </c:pt>
                <c:pt idx="40766">
                  <c:v>0.88888888888888795</c:v>
                </c:pt>
                <c:pt idx="40767">
                  <c:v>0.907407407407407</c:v>
                </c:pt>
                <c:pt idx="40768">
                  <c:v>0.92592592592592504</c:v>
                </c:pt>
                <c:pt idx="40769">
                  <c:v>0.94444444444444398</c:v>
                </c:pt>
                <c:pt idx="40770">
                  <c:v>0.96296296296296202</c:v>
                </c:pt>
                <c:pt idx="40771">
                  <c:v>0.98148148148148096</c:v>
                </c:pt>
                <c:pt idx="40772">
                  <c:v>0</c:v>
                </c:pt>
                <c:pt idx="40773">
                  <c:v>1.63934426229508E-2</c:v>
                </c:pt>
                <c:pt idx="40774">
                  <c:v>3.2786885245901599E-2</c:v>
                </c:pt>
                <c:pt idx="40775">
                  <c:v>4.9180327868852403E-2</c:v>
                </c:pt>
                <c:pt idx="40776">
                  <c:v>6.5573770491803199E-2</c:v>
                </c:pt>
                <c:pt idx="40777">
                  <c:v>8.1967213114753995E-2</c:v>
                </c:pt>
                <c:pt idx="40778">
                  <c:v>9.8360655737704902E-2</c:v>
                </c:pt>
                <c:pt idx="40779">
                  <c:v>0.114754098360655</c:v>
                </c:pt>
                <c:pt idx="40780">
                  <c:v>0.13114754098360601</c:v>
                </c:pt>
                <c:pt idx="40781">
                  <c:v>0.14754098360655701</c:v>
                </c:pt>
                <c:pt idx="40782">
                  <c:v>0.16393442622950799</c:v>
                </c:pt>
                <c:pt idx="40783">
                  <c:v>0.18032786885245899</c:v>
                </c:pt>
                <c:pt idx="40784">
                  <c:v>0.196721311475409</c:v>
                </c:pt>
                <c:pt idx="40785">
                  <c:v>0.21311475409836</c:v>
                </c:pt>
                <c:pt idx="40786">
                  <c:v>0.22950819672131101</c:v>
                </c:pt>
                <c:pt idx="40787">
                  <c:v>0.24590163934426201</c:v>
                </c:pt>
                <c:pt idx="40788">
                  <c:v>0.26229508196721302</c:v>
                </c:pt>
                <c:pt idx="40789">
                  <c:v>0.27868852459016302</c:v>
                </c:pt>
                <c:pt idx="40790">
                  <c:v>0.29508196721311403</c:v>
                </c:pt>
                <c:pt idx="40791">
                  <c:v>0.31147540983606498</c:v>
                </c:pt>
                <c:pt idx="40792">
                  <c:v>0.32786885245901598</c:v>
                </c:pt>
                <c:pt idx="40793">
                  <c:v>0.34426229508196698</c:v>
                </c:pt>
                <c:pt idx="40794">
                  <c:v>0.36065573770491799</c:v>
                </c:pt>
                <c:pt idx="40795">
                  <c:v>0.37704918032786799</c:v>
                </c:pt>
                <c:pt idx="40796">
                  <c:v>0.393442622950819</c:v>
                </c:pt>
                <c:pt idx="40797">
                  <c:v>0.40983606557377</c:v>
                </c:pt>
                <c:pt idx="40798">
                  <c:v>0.42622950819672101</c:v>
                </c:pt>
                <c:pt idx="40799">
                  <c:v>0.44262295081967201</c:v>
                </c:pt>
                <c:pt idx="40800">
                  <c:v>0.45901639344262202</c:v>
                </c:pt>
                <c:pt idx="40801">
                  <c:v>0.47540983606557302</c:v>
                </c:pt>
                <c:pt idx="40802">
                  <c:v>0.49180327868852403</c:v>
                </c:pt>
                <c:pt idx="40803">
                  <c:v>0.50819672131147497</c:v>
                </c:pt>
                <c:pt idx="40804">
                  <c:v>0.52459016393442603</c:v>
                </c:pt>
                <c:pt idx="40805">
                  <c:v>0.54098360655737698</c:v>
                </c:pt>
                <c:pt idx="40806">
                  <c:v>0.55737704918032704</c:v>
                </c:pt>
                <c:pt idx="40807">
                  <c:v>0.57377049180327799</c:v>
                </c:pt>
                <c:pt idx="40808">
                  <c:v>0.59016393442622905</c:v>
                </c:pt>
                <c:pt idx="40809">
                  <c:v>0.60655737704918</c:v>
                </c:pt>
                <c:pt idx="40810">
                  <c:v>0.62295081967213095</c:v>
                </c:pt>
                <c:pt idx="40811">
                  <c:v>0.63934426229508201</c:v>
                </c:pt>
                <c:pt idx="40812">
                  <c:v>0.65573770491803196</c:v>
                </c:pt>
                <c:pt idx="40813">
                  <c:v>0.67213114754098302</c:v>
                </c:pt>
                <c:pt idx="40814">
                  <c:v>0.68852459016393397</c:v>
                </c:pt>
                <c:pt idx="40815">
                  <c:v>0.70491803278688503</c:v>
                </c:pt>
                <c:pt idx="40816">
                  <c:v>0.72131147540983598</c:v>
                </c:pt>
                <c:pt idx="40817">
                  <c:v>0.73770491803278604</c:v>
                </c:pt>
                <c:pt idx="40818">
                  <c:v>0.75409836065573699</c:v>
                </c:pt>
                <c:pt idx="40819">
                  <c:v>0.77049180327868805</c:v>
                </c:pt>
                <c:pt idx="40820">
                  <c:v>0.786885245901639</c:v>
                </c:pt>
                <c:pt idx="40821">
                  <c:v>0.80327868852458995</c:v>
                </c:pt>
                <c:pt idx="40822">
                  <c:v>0.81967213114754101</c:v>
                </c:pt>
                <c:pt idx="40823">
                  <c:v>0.83606557377049096</c:v>
                </c:pt>
                <c:pt idx="40824">
                  <c:v>0.85245901639344202</c:v>
                </c:pt>
                <c:pt idx="40825">
                  <c:v>0.86885245901639296</c:v>
                </c:pt>
                <c:pt idx="40826">
                  <c:v>0.88524590163934402</c:v>
                </c:pt>
                <c:pt idx="40827">
                  <c:v>0.90163934426229497</c:v>
                </c:pt>
                <c:pt idx="40828">
                  <c:v>0.91803278688524503</c:v>
                </c:pt>
                <c:pt idx="40829">
                  <c:v>0.93442622950819598</c:v>
                </c:pt>
                <c:pt idx="40830">
                  <c:v>0.95081967213114704</c:v>
                </c:pt>
                <c:pt idx="40831">
                  <c:v>0.96721311475409799</c:v>
                </c:pt>
                <c:pt idx="40832">
                  <c:v>0.98360655737704905</c:v>
                </c:pt>
                <c:pt idx="40833">
                  <c:v>0</c:v>
                </c:pt>
                <c:pt idx="40834">
                  <c:v>1.0204081632653E-2</c:v>
                </c:pt>
                <c:pt idx="40835">
                  <c:v>2.04081632653061E-2</c:v>
                </c:pt>
                <c:pt idx="40836">
                  <c:v>3.06122448979591E-2</c:v>
                </c:pt>
                <c:pt idx="40837">
                  <c:v>4.08163265306122E-2</c:v>
                </c:pt>
                <c:pt idx="40838">
                  <c:v>5.10204081632653E-2</c:v>
                </c:pt>
                <c:pt idx="40839">
                  <c:v>6.1224489795918297E-2</c:v>
                </c:pt>
                <c:pt idx="40840">
                  <c:v>7.1428571428571397E-2</c:v>
                </c:pt>
                <c:pt idx="40841">
                  <c:v>8.16326530612244E-2</c:v>
                </c:pt>
                <c:pt idx="40842">
                  <c:v>9.18367346938775E-2</c:v>
                </c:pt>
                <c:pt idx="40843">
                  <c:v>0.10204081632653</c:v>
                </c:pt>
                <c:pt idx="40844">
                  <c:v>0.11224489795918299</c:v>
                </c:pt>
                <c:pt idx="40845">
                  <c:v>0.122448979591836</c:v>
                </c:pt>
                <c:pt idx="40846">
                  <c:v>0.132653061224489</c:v>
                </c:pt>
                <c:pt idx="40847">
                  <c:v>0.14285714285714199</c:v>
                </c:pt>
                <c:pt idx="40848">
                  <c:v>0.15306122448979501</c:v>
                </c:pt>
                <c:pt idx="40849">
                  <c:v>0.163265306122448</c:v>
                </c:pt>
                <c:pt idx="40850">
                  <c:v>0.17346938775510201</c:v>
                </c:pt>
                <c:pt idx="40851">
                  <c:v>0.183673469387755</c:v>
                </c:pt>
                <c:pt idx="40852">
                  <c:v>0.19387755102040799</c:v>
                </c:pt>
                <c:pt idx="40853">
                  <c:v>0.20408163265306101</c:v>
                </c:pt>
                <c:pt idx="40854">
                  <c:v>0.214285714285714</c:v>
                </c:pt>
                <c:pt idx="40855">
                  <c:v>0.22448979591836701</c:v>
                </c:pt>
                <c:pt idx="40856">
                  <c:v>0.23469387755102</c:v>
                </c:pt>
                <c:pt idx="40857">
                  <c:v>0.24489795918367299</c:v>
                </c:pt>
                <c:pt idx="40858">
                  <c:v>0.25510204081632598</c:v>
                </c:pt>
                <c:pt idx="40859">
                  <c:v>0.265306122448979</c:v>
                </c:pt>
                <c:pt idx="40860">
                  <c:v>0.27551020408163202</c:v>
                </c:pt>
                <c:pt idx="40861">
                  <c:v>0.28571428571428498</c:v>
                </c:pt>
                <c:pt idx="40862">
                  <c:v>0.29591836734693799</c:v>
                </c:pt>
                <c:pt idx="40863">
                  <c:v>0.30612244897959101</c:v>
                </c:pt>
                <c:pt idx="40864">
                  <c:v>0.31632653061224397</c:v>
                </c:pt>
                <c:pt idx="40865">
                  <c:v>0.32653061224489699</c:v>
                </c:pt>
                <c:pt idx="40866">
                  <c:v>0.33673469387755101</c:v>
                </c:pt>
                <c:pt idx="40867">
                  <c:v>0.34693877551020402</c:v>
                </c:pt>
                <c:pt idx="40868">
                  <c:v>0.35714285714285698</c:v>
                </c:pt>
                <c:pt idx="40869">
                  <c:v>0.36734693877551</c:v>
                </c:pt>
                <c:pt idx="40870">
                  <c:v>0.37755102040816302</c:v>
                </c:pt>
                <c:pt idx="40871">
                  <c:v>0.38775510204081598</c:v>
                </c:pt>
                <c:pt idx="40872">
                  <c:v>0.397959183673469</c:v>
                </c:pt>
                <c:pt idx="40873">
                  <c:v>0.40816326530612201</c:v>
                </c:pt>
                <c:pt idx="40874">
                  <c:v>0.41836734693877498</c:v>
                </c:pt>
                <c:pt idx="40875">
                  <c:v>0.42857142857142799</c:v>
                </c:pt>
                <c:pt idx="40876">
                  <c:v>0.43877551020408101</c:v>
                </c:pt>
                <c:pt idx="40877">
                  <c:v>0.44897959183673403</c:v>
                </c:pt>
                <c:pt idx="40878">
                  <c:v>0.45918367346938699</c:v>
                </c:pt>
                <c:pt idx="40879">
                  <c:v>0.46938775510204001</c:v>
                </c:pt>
                <c:pt idx="40880">
                  <c:v>0.47959183673469302</c:v>
                </c:pt>
                <c:pt idx="40881">
                  <c:v>0.48979591836734598</c:v>
                </c:pt>
                <c:pt idx="40882">
                  <c:v>0.5</c:v>
                </c:pt>
                <c:pt idx="40883">
                  <c:v>0.51020408163265296</c:v>
                </c:pt>
                <c:pt idx="40884">
                  <c:v>0.52040816326530603</c:v>
                </c:pt>
                <c:pt idx="40885">
                  <c:v>0.530612244897959</c:v>
                </c:pt>
                <c:pt idx="40886">
                  <c:v>0.54081632653061196</c:v>
                </c:pt>
                <c:pt idx="40887">
                  <c:v>0.55102040816326503</c:v>
                </c:pt>
                <c:pt idx="40888">
                  <c:v>0.56122448979591799</c:v>
                </c:pt>
                <c:pt idx="40889">
                  <c:v>0.57142857142857095</c:v>
                </c:pt>
                <c:pt idx="40890">
                  <c:v>0.58163265306122403</c:v>
                </c:pt>
                <c:pt idx="40891">
                  <c:v>0.59183673469387699</c:v>
                </c:pt>
                <c:pt idx="40892">
                  <c:v>0.60204081632652995</c:v>
                </c:pt>
                <c:pt idx="40893">
                  <c:v>0.61224489795918302</c:v>
                </c:pt>
                <c:pt idx="40894">
                  <c:v>0.62244897959183598</c:v>
                </c:pt>
                <c:pt idx="40895">
                  <c:v>0.63265306122448906</c:v>
                </c:pt>
                <c:pt idx="40896">
                  <c:v>0.64285714285714202</c:v>
                </c:pt>
                <c:pt idx="40897">
                  <c:v>0.65306122448979498</c:v>
                </c:pt>
                <c:pt idx="40898">
                  <c:v>0.66326530612244805</c:v>
                </c:pt>
                <c:pt idx="40899">
                  <c:v>0.67346938775510201</c:v>
                </c:pt>
                <c:pt idx="40900">
                  <c:v>0.68367346938775497</c:v>
                </c:pt>
                <c:pt idx="40901">
                  <c:v>0.69387755102040805</c:v>
                </c:pt>
                <c:pt idx="40902">
                  <c:v>0.70408163265306101</c:v>
                </c:pt>
                <c:pt idx="40903">
                  <c:v>0.71428571428571397</c:v>
                </c:pt>
                <c:pt idx="40904">
                  <c:v>0.72448979591836704</c:v>
                </c:pt>
                <c:pt idx="40905">
                  <c:v>0.73469387755102</c:v>
                </c:pt>
                <c:pt idx="40906">
                  <c:v>0.74489795918367296</c:v>
                </c:pt>
                <c:pt idx="40907">
                  <c:v>0.75510204081632604</c:v>
                </c:pt>
                <c:pt idx="40908">
                  <c:v>0.765306122448979</c:v>
                </c:pt>
                <c:pt idx="40909">
                  <c:v>0.77551020408163196</c:v>
                </c:pt>
                <c:pt idx="40910">
                  <c:v>0.78571428571428503</c:v>
                </c:pt>
                <c:pt idx="40911">
                  <c:v>0.79591836734693799</c:v>
                </c:pt>
                <c:pt idx="40912">
                  <c:v>0.80612244897959096</c:v>
                </c:pt>
                <c:pt idx="40913">
                  <c:v>0.81632653061224403</c:v>
                </c:pt>
                <c:pt idx="40914">
                  <c:v>0.82653061224489799</c:v>
                </c:pt>
                <c:pt idx="40915">
                  <c:v>0.83673469387755095</c:v>
                </c:pt>
                <c:pt idx="40916">
                  <c:v>0.84693877551020402</c:v>
                </c:pt>
                <c:pt idx="40917">
                  <c:v>0.85714285714285698</c:v>
                </c:pt>
                <c:pt idx="40918">
                  <c:v>0.86734693877550995</c:v>
                </c:pt>
                <c:pt idx="40919">
                  <c:v>0.87755102040816302</c:v>
                </c:pt>
                <c:pt idx="40920">
                  <c:v>0.88775510204081598</c:v>
                </c:pt>
                <c:pt idx="40921">
                  <c:v>0.89795918367346905</c:v>
                </c:pt>
                <c:pt idx="40922">
                  <c:v>0.90816326530612201</c:v>
                </c:pt>
                <c:pt idx="40923">
                  <c:v>0.91836734693877498</c:v>
                </c:pt>
                <c:pt idx="40924">
                  <c:v>0.92857142857142805</c:v>
                </c:pt>
                <c:pt idx="40925">
                  <c:v>0.93877551020408101</c:v>
                </c:pt>
                <c:pt idx="40926">
                  <c:v>0.94897959183673397</c:v>
                </c:pt>
                <c:pt idx="40927">
                  <c:v>0.95918367346938704</c:v>
                </c:pt>
                <c:pt idx="40928">
                  <c:v>0.96938775510204001</c:v>
                </c:pt>
                <c:pt idx="40929">
                  <c:v>0.97959183673469297</c:v>
                </c:pt>
                <c:pt idx="40930">
                  <c:v>0.98979591836734604</c:v>
                </c:pt>
                <c:pt idx="40931">
                  <c:v>0</c:v>
                </c:pt>
                <c:pt idx="40932">
                  <c:v>1.9230769230769201E-2</c:v>
                </c:pt>
                <c:pt idx="40933">
                  <c:v>3.8461538461538401E-2</c:v>
                </c:pt>
                <c:pt idx="40934">
                  <c:v>5.7692307692307598E-2</c:v>
                </c:pt>
                <c:pt idx="40935">
                  <c:v>7.69230769230769E-2</c:v>
                </c:pt>
                <c:pt idx="40936">
                  <c:v>9.6153846153846104E-2</c:v>
                </c:pt>
                <c:pt idx="40937">
                  <c:v>0.115384615384615</c:v>
                </c:pt>
                <c:pt idx="40938">
                  <c:v>0.134615384615384</c:v>
                </c:pt>
                <c:pt idx="40939">
                  <c:v>0.15384615384615299</c:v>
                </c:pt>
                <c:pt idx="40940">
                  <c:v>0.17307692307692299</c:v>
                </c:pt>
                <c:pt idx="40941">
                  <c:v>0.19230769230769201</c:v>
                </c:pt>
                <c:pt idx="40942">
                  <c:v>0.21153846153846101</c:v>
                </c:pt>
                <c:pt idx="40943">
                  <c:v>0.23076923076923</c:v>
                </c:pt>
                <c:pt idx="40944">
                  <c:v>0.25</c:v>
                </c:pt>
                <c:pt idx="40945">
                  <c:v>0.269230769230769</c:v>
                </c:pt>
                <c:pt idx="40946">
                  <c:v>0.28846153846153799</c:v>
                </c:pt>
                <c:pt idx="40947">
                  <c:v>0.30769230769230699</c:v>
                </c:pt>
                <c:pt idx="40948">
                  <c:v>0.32692307692307598</c:v>
                </c:pt>
                <c:pt idx="40949">
                  <c:v>0.34615384615384598</c:v>
                </c:pt>
                <c:pt idx="40950">
                  <c:v>0.36538461538461497</c:v>
                </c:pt>
                <c:pt idx="40951">
                  <c:v>0.38461538461538403</c:v>
                </c:pt>
                <c:pt idx="40952">
                  <c:v>0.40384615384615302</c:v>
                </c:pt>
                <c:pt idx="40953">
                  <c:v>0.42307692307692302</c:v>
                </c:pt>
                <c:pt idx="40954">
                  <c:v>0.44230769230769201</c:v>
                </c:pt>
                <c:pt idx="40955">
                  <c:v>0.46153846153846101</c:v>
                </c:pt>
                <c:pt idx="40956">
                  <c:v>0.48076923076923</c:v>
                </c:pt>
                <c:pt idx="40957">
                  <c:v>0.5</c:v>
                </c:pt>
                <c:pt idx="40958">
                  <c:v>0.51923076923076905</c:v>
                </c:pt>
                <c:pt idx="40959">
                  <c:v>0.53846153846153799</c:v>
                </c:pt>
                <c:pt idx="40960">
                  <c:v>0.55769230769230704</c:v>
                </c:pt>
                <c:pt idx="40961">
                  <c:v>0.57692307692307598</c:v>
                </c:pt>
                <c:pt idx="40962">
                  <c:v>0.59615384615384603</c:v>
                </c:pt>
                <c:pt idx="40963">
                  <c:v>0.61538461538461497</c:v>
                </c:pt>
                <c:pt idx="40964">
                  <c:v>0.63461538461538403</c:v>
                </c:pt>
                <c:pt idx="40965">
                  <c:v>0.65384615384615297</c:v>
                </c:pt>
                <c:pt idx="40966">
                  <c:v>0.67307692307692302</c:v>
                </c:pt>
                <c:pt idx="40967">
                  <c:v>0.69230769230769196</c:v>
                </c:pt>
                <c:pt idx="40968">
                  <c:v>0.71153846153846101</c:v>
                </c:pt>
                <c:pt idx="40969">
                  <c:v>0.73076923076922995</c:v>
                </c:pt>
                <c:pt idx="40970">
                  <c:v>0.75</c:v>
                </c:pt>
                <c:pt idx="40971">
                  <c:v>0.76923076923076905</c:v>
                </c:pt>
                <c:pt idx="40972">
                  <c:v>0.78846153846153799</c:v>
                </c:pt>
                <c:pt idx="40973">
                  <c:v>0.80769230769230704</c:v>
                </c:pt>
                <c:pt idx="40974">
                  <c:v>0.82692307692307598</c:v>
                </c:pt>
                <c:pt idx="40975">
                  <c:v>0.84615384615384603</c:v>
                </c:pt>
                <c:pt idx="40976">
                  <c:v>0.86538461538461497</c:v>
                </c:pt>
                <c:pt idx="40977">
                  <c:v>0.88461538461538403</c:v>
                </c:pt>
                <c:pt idx="40978">
                  <c:v>0.90384615384615297</c:v>
                </c:pt>
                <c:pt idx="40979">
                  <c:v>0.92307692307692302</c:v>
                </c:pt>
                <c:pt idx="40980">
                  <c:v>0.94230769230769196</c:v>
                </c:pt>
                <c:pt idx="40981">
                  <c:v>0.96153846153846101</c:v>
                </c:pt>
                <c:pt idx="40982">
                  <c:v>0.98076923076922995</c:v>
                </c:pt>
                <c:pt idx="40983">
                  <c:v>0</c:v>
                </c:pt>
                <c:pt idx="40984">
                  <c:v>9.8039215686274508E-3</c:v>
                </c:pt>
                <c:pt idx="40985">
                  <c:v>1.9607843137254902E-2</c:v>
                </c:pt>
                <c:pt idx="40986">
                  <c:v>2.94117647058823E-2</c:v>
                </c:pt>
                <c:pt idx="40987">
                  <c:v>3.9215686274509803E-2</c:v>
                </c:pt>
                <c:pt idx="40988">
                  <c:v>4.9019607843137199E-2</c:v>
                </c:pt>
                <c:pt idx="40989">
                  <c:v>5.8823529411764698E-2</c:v>
                </c:pt>
                <c:pt idx="40990">
                  <c:v>6.8627450980392093E-2</c:v>
                </c:pt>
                <c:pt idx="40991">
                  <c:v>7.8431372549019607E-2</c:v>
                </c:pt>
                <c:pt idx="40992">
                  <c:v>8.8235294117646995E-2</c:v>
                </c:pt>
                <c:pt idx="40993">
                  <c:v>9.8039215686274495E-2</c:v>
                </c:pt>
                <c:pt idx="40994">
                  <c:v>0.10784313725490099</c:v>
                </c:pt>
                <c:pt idx="40995">
                  <c:v>0.11764705882352899</c:v>
                </c:pt>
                <c:pt idx="40996">
                  <c:v>0.12745098039215599</c:v>
                </c:pt>
                <c:pt idx="40997">
                  <c:v>0.13725490196078399</c:v>
                </c:pt>
                <c:pt idx="40998">
                  <c:v>0.14705882352941099</c:v>
                </c:pt>
                <c:pt idx="40999">
                  <c:v>0.15686274509803899</c:v>
                </c:pt>
                <c:pt idx="41000">
                  <c:v>0.16666666666666599</c:v>
                </c:pt>
                <c:pt idx="41001">
                  <c:v>0.17647058823529399</c:v>
                </c:pt>
                <c:pt idx="41002">
                  <c:v>0.18627450980392099</c:v>
                </c:pt>
                <c:pt idx="41003">
                  <c:v>0.19607843137254899</c:v>
                </c:pt>
                <c:pt idx="41004">
                  <c:v>0.20588235294117599</c:v>
                </c:pt>
                <c:pt idx="41005">
                  <c:v>0.21568627450980299</c:v>
                </c:pt>
                <c:pt idx="41006">
                  <c:v>0.22549019607843099</c:v>
                </c:pt>
                <c:pt idx="41007">
                  <c:v>0.23529411764705799</c:v>
                </c:pt>
                <c:pt idx="41008">
                  <c:v>0.24509803921568599</c:v>
                </c:pt>
                <c:pt idx="41009">
                  <c:v>0.25490196078431299</c:v>
                </c:pt>
                <c:pt idx="41010">
                  <c:v>0.26470588235294101</c:v>
                </c:pt>
                <c:pt idx="41011">
                  <c:v>0.27450980392156799</c:v>
                </c:pt>
                <c:pt idx="41012">
                  <c:v>0.28431372549019601</c:v>
                </c:pt>
                <c:pt idx="41013">
                  <c:v>0.29411764705882298</c:v>
                </c:pt>
                <c:pt idx="41014">
                  <c:v>0.30392156862745001</c:v>
                </c:pt>
                <c:pt idx="41015">
                  <c:v>0.31372549019607798</c:v>
                </c:pt>
                <c:pt idx="41016">
                  <c:v>0.32352941176470501</c:v>
                </c:pt>
                <c:pt idx="41017">
                  <c:v>0.33333333333333298</c:v>
                </c:pt>
                <c:pt idx="41018">
                  <c:v>0.34313725490196001</c:v>
                </c:pt>
                <c:pt idx="41019">
                  <c:v>0.35294117647058798</c:v>
                </c:pt>
                <c:pt idx="41020">
                  <c:v>0.36274509803921501</c:v>
                </c:pt>
                <c:pt idx="41021">
                  <c:v>0.37254901960784298</c:v>
                </c:pt>
                <c:pt idx="41022">
                  <c:v>0.38235294117647001</c:v>
                </c:pt>
                <c:pt idx="41023">
                  <c:v>0.39215686274509798</c:v>
                </c:pt>
                <c:pt idx="41024">
                  <c:v>0.40196078431372501</c:v>
                </c:pt>
                <c:pt idx="41025">
                  <c:v>0.41176470588235198</c:v>
                </c:pt>
                <c:pt idx="41026">
                  <c:v>0.42156862745098</c:v>
                </c:pt>
                <c:pt idx="41027">
                  <c:v>0.43137254901960698</c:v>
                </c:pt>
                <c:pt idx="41028">
                  <c:v>0.441176470588235</c:v>
                </c:pt>
                <c:pt idx="41029">
                  <c:v>0.45098039215686198</c:v>
                </c:pt>
                <c:pt idx="41030">
                  <c:v>0.46078431372549</c:v>
                </c:pt>
                <c:pt idx="41031">
                  <c:v>0.47058823529411697</c:v>
                </c:pt>
                <c:pt idx="41032">
                  <c:v>0.480392156862745</c:v>
                </c:pt>
                <c:pt idx="41033">
                  <c:v>0.49019607843137197</c:v>
                </c:pt>
                <c:pt idx="41034">
                  <c:v>0.5</c:v>
                </c:pt>
                <c:pt idx="41035">
                  <c:v>0.50980392156862697</c:v>
                </c:pt>
                <c:pt idx="41036">
                  <c:v>0.51960784313725406</c:v>
                </c:pt>
                <c:pt idx="41037">
                  <c:v>0.52941176470588203</c:v>
                </c:pt>
                <c:pt idx="41038">
                  <c:v>0.539215686274509</c:v>
                </c:pt>
                <c:pt idx="41039">
                  <c:v>0.54901960784313697</c:v>
                </c:pt>
                <c:pt idx="41040">
                  <c:v>0.55882352941176405</c:v>
                </c:pt>
                <c:pt idx="41041">
                  <c:v>0.56862745098039202</c:v>
                </c:pt>
                <c:pt idx="41042">
                  <c:v>0.578431372549019</c:v>
                </c:pt>
                <c:pt idx="41043">
                  <c:v>0.58823529411764697</c:v>
                </c:pt>
                <c:pt idx="41044">
                  <c:v>0.59803921568627405</c:v>
                </c:pt>
                <c:pt idx="41045">
                  <c:v>0.60784313725490102</c:v>
                </c:pt>
                <c:pt idx="41046">
                  <c:v>0.61764705882352899</c:v>
                </c:pt>
                <c:pt idx="41047">
                  <c:v>0.62745098039215597</c:v>
                </c:pt>
                <c:pt idx="41048">
                  <c:v>0.63725490196078405</c:v>
                </c:pt>
                <c:pt idx="41049">
                  <c:v>0.64705882352941102</c:v>
                </c:pt>
                <c:pt idx="41050">
                  <c:v>0.65686274509803899</c:v>
                </c:pt>
                <c:pt idx="41051">
                  <c:v>0.66666666666666596</c:v>
                </c:pt>
                <c:pt idx="41052">
                  <c:v>0.67647058823529405</c:v>
                </c:pt>
                <c:pt idx="41053">
                  <c:v>0.68627450980392102</c:v>
                </c:pt>
                <c:pt idx="41054">
                  <c:v>0.69607843137254899</c:v>
                </c:pt>
                <c:pt idx="41055">
                  <c:v>0.70588235294117596</c:v>
                </c:pt>
                <c:pt idx="41056">
                  <c:v>0.71568627450980304</c:v>
                </c:pt>
                <c:pt idx="41057">
                  <c:v>0.72549019607843102</c:v>
                </c:pt>
                <c:pt idx="41058">
                  <c:v>0.73529411764705799</c:v>
                </c:pt>
                <c:pt idx="41059">
                  <c:v>0.74509803921568596</c:v>
                </c:pt>
                <c:pt idx="41060">
                  <c:v>0.75490196078431304</c:v>
                </c:pt>
                <c:pt idx="41061">
                  <c:v>0.76470588235294101</c:v>
                </c:pt>
                <c:pt idx="41062">
                  <c:v>0.77450980392156799</c:v>
                </c:pt>
                <c:pt idx="41063">
                  <c:v>0.78431372549019596</c:v>
                </c:pt>
                <c:pt idx="41064">
                  <c:v>0.79411764705882304</c:v>
                </c:pt>
                <c:pt idx="41065">
                  <c:v>0.80392156862745101</c:v>
                </c:pt>
                <c:pt idx="41066">
                  <c:v>0.81372549019607798</c:v>
                </c:pt>
                <c:pt idx="41067">
                  <c:v>0.82352941176470495</c:v>
                </c:pt>
                <c:pt idx="41068">
                  <c:v>0.83333333333333304</c:v>
                </c:pt>
                <c:pt idx="41069">
                  <c:v>0.84313725490196001</c:v>
                </c:pt>
                <c:pt idx="41070">
                  <c:v>0.85294117647058798</c:v>
                </c:pt>
                <c:pt idx="41071">
                  <c:v>0.86274509803921495</c:v>
                </c:pt>
                <c:pt idx="41072">
                  <c:v>0.87254901960784303</c:v>
                </c:pt>
                <c:pt idx="41073">
                  <c:v>0.88235294117647001</c:v>
                </c:pt>
                <c:pt idx="41074">
                  <c:v>0.89215686274509798</c:v>
                </c:pt>
                <c:pt idx="41075">
                  <c:v>0.90196078431372495</c:v>
                </c:pt>
                <c:pt idx="41076">
                  <c:v>0.91176470588235203</c:v>
                </c:pt>
                <c:pt idx="41077">
                  <c:v>0.92156862745098</c:v>
                </c:pt>
                <c:pt idx="41078">
                  <c:v>0.93137254901960698</c:v>
                </c:pt>
                <c:pt idx="41079">
                  <c:v>0.94117647058823495</c:v>
                </c:pt>
                <c:pt idx="41080">
                  <c:v>0.95098039215686203</c:v>
                </c:pt>
                <c:pt idx="41081">
                  <c:v>0.96078431372549</c:v>
                </c:pt>
                <c:pt idx="41082">
                  <c:v>0.97058823529411697</c:v>
                </c:pt>
                <c:pt idx="41083">
                  <c:v>0.98039215686274495</c:v>
                </c:pt>
                <c:pt idx="41084">
                  <c:v>0.99019607843137203</c:v>
                </c:pt>
                <c:pt idx="41085">
                  <c:v>0</c:v>
                </c:pt>
                <c:pt idx="41086">
                  <c:v>6.5359477124183E-3</c:v>
                </c:pt>
                <c:pt idx="41087">
                  <c:v>1.30718954248366E-2</c:v>
                </c:pt>
                <c:pt idx="41088">
                  <c:v>1.9607843137254902E-2</c:v>
                </c:pt>
                <c:pt idx="41089">
                  <c:v>2.61437908496732E-2</c:v>
                </c:pt>
                <c:pt idx="41090">
                  <c:v>3.2679738562091498E-2</c:v>
                </c:pt>
                <c:pt idx="41091">
                  <c:v>3.9215686274509803E-2</c:v>
                </c:pt>
                <c:pt idx="41092">
                  <c:v>4.5751633986928102E-2</c:v>
                </c:pt>
                <c:pt idx="41093">
                  <c:v>5.22875816993464E-2</c:v>
                </c:pt>
                <c:pt idx="41094">
                  <c:v>5.8823529411764698E-2</c:v>
                </c:pt>
                <c:pt idx="41095">
                  <c:v>6.5359477124182996E-2</c:v>
                </c:pt>
                <c:pt idx="41096">
                  <c:v>7.1895424836601302E-2</c:v>
                </c:pt>
                <c:pt idx="41097">
                  <c:v>7.8431372549019607E-2</c:v>
                </c:pt>
                <c:pt idx="41098">
                  <c:v>8.4967320261437898E-2</c:v>
                </c:pt>
                <c:pt idx="41099">
                  <c:v>9.1503267973856203E-2</c:v>
                </c:pt>
                <c:pt idx="41100">
                  <c:v>9.8039215686274495E-2</c:v>
                </c:pt>
                <c:pt idx="41101">
                  <c:v>0.10457516339869199</c:v>
                </c:pt>
                <c:pt idx="41102">
                  <c:v>0.11111111111111099</c:v>
                </c:pt>
                <c:pt idx="41103">
                  <c:v>0.11764705882352899</c:v>
                </c:pt>
                <c:pt idx="41104">
                  <c:v>0.12418300653594699</c:v>
                </c:pt>
                <c:pt idx="41105">
                  <c:v>0.13071895424836599</c:v>
                </c:pt>
                <c:pt idx="41106">
                  <c:v>0.13725490196078399</c:v>
                </c:pt>
                <c:pt idx="41107">
                  <c:v>0.14379084967320199</c:v>
                </c:pt>
                <c:pt idx="41108">
                  <c:v>0.15032679738561999</c:v>
                </c:pt>
                <c:pt idx="41109">
                  <c:v>0.15686274509803899</c:v>
                </c:pt>
                <c:pt idx="41110">
                  <c:v>0.16339869281045699</c:v>
                </c:pt>
                <c:pt idx="41111">
                  <c:v>0.16993464052287499</c:v>
                </c:pt>
                <c:pt idx="41112">
                  <c:v>0.17647058823529399</c:v>
                </c:pt>
                <c:pt idx="41113">
                  <c:v>0.18300653594771199</c:v>
                </c:pt>
                <c:pt idx="41114">
                  <c:v>0.18954248366012999</c:v>
                </c:pt>
                <c:pt idx="41115">
                  <c:v>0.19607843137254899</c:v>
                </c:pt>
                <c:pt idx="41116">
                  <c:v>0.20261437908496699</c:v>
                </c:pt>
                <c:pt idx="41117">
                  <c:v>0.20915032679738499</c:v>
                </c:pt>
                <c:pt idx="41118">
                  <c:v>0.21568627450980299</c:v>
                </c:pt>
                <c:pt idx="41119">
                  <c:v>0.22222222222222199</c:v>
                </c:pt>
                <c:pt idx="41120">
                  <c:v>0.22875816993463999</c:v>
                </c:pt>
                <c:pt idx="41121">
                  <c:v>0.23529411764705799</c:v>
                </c:pt>
                <c:pt idx="41122">
                  <c:v>0.24183006535947699</c:v>
                </c:pt>
                <c:pt idx="41123">
                  <c:v>0.24836601307189499</c:v>
                </c:pt>
                <c:pt idx="41124">
                  <c:v>0.25490196078431299</c:v>
                </c:pt>
                <c:pt idx="41125">
                  <c:v>0.26143790849673199</c:v>
                </c:pt>
                <c:pt idx="41126">
                  <c:v>0.26797385620914999</c:v>
                </c:pt>
                <c:pt idx="41127">
                  <c:v>0.27450980392156799</c:v>
                </c:pt>
                <c:pt idx="41128">
                  <c:v>0.28104575163398599</c:v>
                </c:pt>
                <c:pt idx="41129">
                  <c:v>0.28758169934640498</c:v>
                </c:pt>
                <c:pt idx="41130">
                  <c:v>0.29411764705882298</c:v>
                </c:pt>
                <c:pt idx="41131">
                  <c:v>0.30065359477124098</c:v>
                </c:pt>
                <c:pt idx="41132">
                  <c:v>0.30718954248365998</c:v>
                </c:pt>
                <c:pt idx="41133">
                  <c:v>0.31372549019607798</c:v>
                </c:pt>
                <c:pt idx="41134">
                  <c:v>0.32026143790849598</c:v>
                </c:pt>
                <c:pt idx="41135">
                  <c:v>0.32679738562091498</c:v>
                </c:pt>
                <c:pt idx="41136">
                  <c:v>0.33333333333333298</c:v>
                </c:pt>
                <c:pt idx="41137">
                  <c:v>0.33986928104575098</c:v>
                </c:pt>
                <c:pt idx="41138">
                  <c:v>0.34640522875816898</c:v>
                </c:pt>
                <c:pt idx="41139">
                  <c:v>0.35294117647058798</c:v>
                </c:pt>
                <c:pt idx="41140">
                  <c:v>0.35947712418300598</c:v>
                </c:pt>
                <c:pt idx="41141">
                  <c:v>0.36601307189542398</c:v>
                </c:pt>
                <c:pt idx="41142">
                  <c:v>0.37254901960784298</c:v>
                </c:pt>
                <c:pt idx="41143">
                  <c:v>0.37908496732026098</c:v>
                </c:pt>
                <c:pt idx="41144">
                  <c:v>0.38562091503267898</c:v>
                </c:pt>
                <c:pt idx="41145">
                  <c:v>0.39215686274509798</c:v>
                </c:pt>
                <c:pt idx="41146">
                  <c:v>0.39869281045751598</c:v>
                </c:pt>
                <c:pt idx="41147">
                  <c:v>0.40522875816993398</c:v>
                </c:pt>
                <c:pt idx="41148">
                  <c:v>0.41176470588235198</c:v>
                </c:pt>
                <c:pt idx="41149">
                  <c:v>0.41830065359477098</c:v>
                </c:pt>
                <c:pt idx="41150">
                  <c:v>0.42483660130718898</c:v>
                </c:pt>
                <c:pt idx="41151">
                  <c:v>0.43137254901960698</c:v>
                </c:pt>
                <c:pt idx="41152">
                  <c:v>0.43790849673202598</c:v>
                </c:pt>
                <c:pt idx="41153">
                  <c:v>0.44444444444444398</c:v>
                </c:pt>
                <c:pt idx="41154">
                  <c:v>0.45098039215686198</c:v>
                </c:pt>
                <c:pt idx="41155">
                  <c:v>0.45751633986928097</c:v>
                </c:pt>
                <c:pt idx="41156">
                  <c:v>0.46405228758169897</c:v>
                </c:pt>
                <c:pt idx="41157">
                  <c:v>0.47058823529411697</c:v>
                </c:pt>
                <c:pt idx="41158">
                  <c:v>0.47712418300653597</c:v>
                </c:pt>
                <c:pt idx="41159">
                  <c:v>0.48366013071895397</c:v>
                </c:pt>
                <c:pt idx="41160">
                  <c:v>0.49019607843137197</c:v>
                </c:pt>
                <c:pt idx="41161">
                  <c:v>0.49673202614378997</c:v>
                </c:pt>
                <c:pt idx="41162">
                  <c:v>0.50326797385620903</c:v>
                </c:pt>
                <c:pt idx="41163">
                  <c:v>0.50980392156862697</c:v>
                </c:pt>
                <c:pt idx="41164">
                  <c:v>0.51633986928104503</c:v>
                </c:pt>
                <c:pt idx="41165">
                  <c:v>0.52287581699346397</c:v>
                </c:pt>
                <c:pt idx="41166">
                  <c:v>0.52941176470588203</c:v>
                </c:pt>
                <c:pt idx="41167">
                  <c:v>0.53594771241829997</c:v>
                </c:pt>
                <c:pt idx="41168">
                  <c:v>0.54248366013071803</c:v>
                </c:pt>
                <c:pt idx="41169">
                  <c:v>0.54901960784313697</c:v>
                </c:pt>
                <c:pt idx="41170">
                  <c:v>0.55555555555555503</c:v>
                </c:pt>
                <c:pt idx="41171">
                  <c:v>0.56209150326797297</c:v>
                </c:pt>
                <c:pt idx="41172">
                  <c:v>0.56862745098039202</c:v>
                </c:pt>
                <c:pt idx="41173">
                  <c:v>0.57516339869280997</c:v>
                </c:pt>
                <c:pt idx="41174">
                  <c:v>0.58169934640522802</c:v>
                </c:pt>
                <c:pt idx="41175">
                  <c:v>0.58823529411764697</c:v>
                </c:pt>
                <c:pt idx="41176">
                  <c:v>0.59477124183006502</c:v>
                </c:pt>
                <c:pt idx="41177">
                  <c:v>0.60130718954248297</c:v>
                </c:pt>
                <c:pt idx="41178">
                  <c:v>0.60784313725490102</c:v>
                </c:pt>
                <c:pt idx="41179">
                  <c:v>0.61437908496731997</c:v>
                </c:pt>
                <c:pt idx="41180">
                  <c:v>0.62091503267973802</c:v>
                </c:pt>
                <c:pt idx="41181">
                  <c:v>0.62745098039215597</c:v>
                </c:pt>
                <c:pt idx="41182">
                  <c:v>0.63398692810457502</c:v>
                </c:pt>
                <c:pt idx="41183">
                  <c:v>0.64052287581699296</c:v>
                </c:pt>
                <c:pt idx="41184">
                  <c:v>0.64705882352941102</c:v>
                </c:pt>
                <c:pt idx="41185">
                  <c:v>0.65359477124182996</c:v>
                </c:pt>
                <c:pt idx="41186">
                  <c:v>0.66013071895424802</c:v>
                </c:pt>
                <c:pt idx="41187">
                  <c:v>0.66666666666666596</c:v>
                </c:pt>
                <c:pt idx="41188">
                  <c:v>0.67320261437908502</c:v>
                </c:pt>
                <c:pt idx="41189">
                  <c:v>0.67973856209150296</c:v>
                </c:pt>
                <c:pt idx="41190">
                  <c:v>0.68627450980392102</c:v>
                </c:pt>
                <c:pt idx="41191">
                  <c:v>0.69281045751633896</c:v>
                </c:pt>
                <c:pt idx="41192">
                  <c:v>0.69934640522875802</c:v>
                </c:pt>
                <c:pt idx="41193">
                  <c:v>0.70588235294117596</c:v>
                </c:pt>
                <c:pt idx="41194">
                  <c:v>0.71241830065359402</c:v>
                </c:pt>
                <c:pt idx="41195">
                  <c:v>0.71895424836601296</c:v>
                </c:pt>
                <c:pt idx="41196">
                  <c:v>0.72549019607843102</c:v>
                </c:pt>
                <c:pt idx="41197">
                  <c:v>0.73202614379084896</c:v>
                </c:pt>
                <c:pt idx="41198">
                  <c:v>0.73856209150326801</c:v>
                </c:pt>
                <c:pt idx="41199">
                  <c:v>0.74509803921568596</c:v>
                </c:pt>
                <c:pt idx="41200">
                  <c:v>0.75163398692810401</c:v>
                </c:pt>
                <c:pt idx="41201">
                  <c:v>0.75816993464052196</c:v>
                </c:pt>
                <c:pt idx="41202">
                  <c:v>0.76470588235294101</c:v>
                </c:pt>
                <c:pt idx="41203">
                  <c:v>0.77124183006535896</c:v>
                </c:pt>
                <c:pt idx="41204">
                  <c:v>0.77777777777777701</c:v>
                </c:pt>
                <c:pt idx="41205">
                  <c:v>0.78431372549019596</c:v>
                </c:pt>
                <c:pt idx="41206">
                  <c:v>0.79084967320261401</c:v>
                </c:pt>
                <c:pt idx="41207">
                  <c:v>0.79738562091503196</c:v>
                </c:pt>
                <c:pt idx="41208">
                  <c:v>0.80392156862745101</c:v>
                </c:pt>
                <c:pt idx="41209">
                  <c:v>0.81045751633986896</c:v>
                </c:pt>
                <c:pt idx="41210">
                  <c:v>0.81699346405228701</c:v>
                </c:pt>
                <c:pt idx="41211">
                  <c:v>0.82352941176470495</c:v>
                </c:pt>
                <c:pt idx="41212">
                  <c:v>0.83006535947712401</c:v>
                </c:pt>
                <c:pt idx="41213">
                  <c:v>0.83660130718954195</c:v>
                </c:pt>
                <c:pt idx="41214">
                  <c:v>0.84313725490196001</c:v>
                </c:pt>
                <c:pt idx="41215">
                  <c:v>0.84967320261437895</c:v>
                </c:pt>
                <c:pt idx="41216">
                  <c:v>0.85620915032679701</c:v>
                </c:pt>
                <c:pt idx="41217">
                  <c:v>0.86274509803921495</c:v>
                </c:pt>
                <c:pt idx="41218">
                  <c:v>0.86928104575163401</c:v>
                </c:pt>
                <c:pt idx="41219">
                  <c:v>0.87581699346405195</c:v>
                </c:pt>
                <c:pt idx="41220">
                  <c:v>0.88235294117647001</c:v>
                </c:pt>
                <c:pt idx="41221">
                  <c:v>0.88888888888888795</c:v>
                </c:pt>
                <c:pt idx="41222">
                  <c:v>0.89542483660130701</c:v>
                </c:pt>
                <c:pt idx="41223">
                  <c:v>0.90196078431372495</c:v>
                </c:pt>
                <c:pt idx="41224">
                  <c:v>0.90849673202614301</c:v>
                </c:pt>
                <c:pt idx="41225">
                  <c:v>0.91503267973856195</c:v>
                </c:pt>
                <c:pt idx="41226">
                  <c:v>0.92156862745098</c:v>
                </c:pt>
                <c:pt idx="41227">
                  <c:v>0.92810457516339795</c:v>
                </c:pt>
                <c:pt idx="41228">
                  <c:v>0.934640522875817</c:v>
                </c:pt>
                <c:pt idx="41229">
                  <c:v>0.94117647058823495</c:v>
                </c:pt>
                <c:pt idx="41230">
                  <c:v>0.947712418300653</c:v>
                </c:pt>
                <c:pt idx="41231">
                  <c:v>0.95424836601307195</c:v>
                </c:pt>
                <c:pt idx="41232">
                  <c:v>0.96078431372549</c:v>
                </c:pt>
                <c:pt idx="41233">
                  <c:v>0.96732026143790795</c:v>
                </c:pt>
                <c:pt idx="41234">
                  <c:v>0.973856209150326</c:v>
                </c:pt>
                <c:pt idx="41235">
                  <c:v>0.98039215686274495</c:v>
                </c:pt>
                <c:pt idx="41236">
                  <c:v>0.986928104575163</c:v>
                </c:pt>
                <c:pt idx="41237">
                  <c:v>0.99346405228758095</c:v>
                </c:pt>
                <c:pt idx="41238">
                  <c:v>0</c:v>
                </c:pt>
                <c:pt idx="41239">
                  <c:v>1.1494252873563199E-2</c:v>
                </c:pt>
                <c:pt idx="41240">
                  <c:v>2.2988505747126398E-2</c:v>
                </c:pt>
                <c:pt idx="41241">
                  <c:v>3.4482758620689599E-2</c:v>
                </c:pt>
                <c:pt idx="41242">
                  <c:v>4.5977011494252797E-2</c:v>
                </c:pt>
                <c:pt idx="41243">
                  <c:v>5.7471264367816001E-2</c:v>
                </c:pt>
                <c:pt idx="41244">
                  <c:v>6.8965517241379296E-2</c:v>
                </c:pt>
                <c:pt idx="41245">
                  <c:v>8.04597701149425E-2</c:v>
                </c:pt>
                <c:pt idx="41246">
                  <c:v>9.1954022988505704E-2</c:v>
                </c:pt>
                <c:pt idx="41247">
                  <c:v>0.10344827586206801</c:v>
                </c:pt>
                <c:pt idx="41248">
                  <c:v>0.114942528735632</c:v>
                </c:pt>
                <c:pt idx="41249">
                  <c:v>0.126436781609195</c:v>
                </c:pt>
                <c:pt idx="41250">
                  <c:v>0.13793103448275801</c:v>
                </c:pt>
                <c:pt idx="41251">
                  <c:v>0.14942528735632099</c:v>
                </c:pt>
                <c:pt idx="41252">
                  <c:v>0.160919540229885</c:v>
                </c:pt>
                <c:pt idx="41253">
                  <c:v>0.17241379310344801</c:v>
                </c:pt>
                <c:pt idx="41254">
                  <c:v>0.18390804597701099</c:v>
                </c:pt>
                <c:pt idx="41255">
                  <c:v>0.195402298850574</c:v>
                </c:pt>
                <c:pt idx="41256">
                  <c:v>0.20689655172413701</c:v>
                </c:pt>
                <c:pt idx="41257">
                  <c:v>0.21839080459770099</c:v>
                </c:pt>
                <c:pt idx="41258">
                  <c:v>0.229885057471264</c:v>
                </c:pt>
                <c:pt idx="41259">
                  <c:v>0.24137931034482701</c:v>
                </c:pt>
                <c:pt idx="41260">
                  <c:v>0.25287356321839</c:v>
                </c:pt>
                <c:pt idx="41261">
                  <c:v>0.26436781609195398</c:v>
                </c:pt>
                <c:pt idx="41262">
                  <c:v>0.27586206896551702</c:v>
                </c:pt>
                <c:pt idx="41263">
                  <c:v>0.28735632183908</c:v>
                </c:pt>
                <c:pt idx="41264">
                  <c:v>0.29885057471264298</c:v>
                </c:pt>
                <c:pt idx="41265">
                  <c:v>0.31034482758620602</c:v>
                </c:pt>
                <c:pt idx="41266">
                  <c:v>0.32183908045977</c:v>
                </c:pt>
                <c:pt idx="41267">
                  <c:v>0.33333333333333298</c:v>
                </c:pt>
                <c:pt idx="41268">
                  <c:v>0.34482758620689602</c:v>
                </c:pt>
                <c:pt idx="41269">
                  <c:v>0.356321839080459</c:v>
                </c:pt>
                <c:pt idx="41270">
                  <c:v>0.36781609195402298</c:v>
                </c:pt>
                <c:pt idx="41271">
                  <c:v>0.37931034482758602</c:v>
                </c:pt>
                <c:pt idx="41272">
                  <c:v>0.390804597701149</c:v>
                </c:pt>
                <c:pt idx="41273">
                  <c:v>0.40229885057471199</c:v>
                </c:pt>
                <c:pt idx="41274">
                  <c:v>0.41379310344827502</c:v>
                </c:pt>
                <c:pt idx="41275">
                  <c:v>0.42528735632183901</c:v>
                </c:pt>
                <c:pt idx="41276">
                  <c:v>0.43678160919540199</c:v>
                </c:pt>
                <c:pt idx="41277">
                  <c:v>0.44827586206896503</c:v>
                </c:pt>
                <c:pt idx="41278">
                  <c:v>0.45977011494252801</c:v>
                </c:pt>
                <c:pt idx="41279">
                  <c:v>0.47126436781609099</c:v>
                </c:pt>
                <c:pt idx="41280">
                  <c:v>0.48275862068965503</c:v>
                </c:pt>
                <c:pt idx="41281">
                  <c:v>0.49425287356321801</c:v>
                </c:pt>
                <c:pt idx="41282">
                  <c:v>0.50574712643678099</c:v>
                </c:pt>
                <c:pt idx="41283">
                  <c:v>0.51724137931034397</c:v>
                </c:pt>
                <c:pt idx="41284">
                  <c:v>0.52873563218390796</c:v>
                </c:pt>
                <c:pt idx="41285">
                  <c:v>0.54022988505747105</c:v>
                </c:pt>
                <c:pt idx="41286">
                  <c:v>0.55172413793103403</c:v>
                </c:pt>
                <c:pt idx="41287">
                  <c:v>0.56321839080459701</c:v>
                </c:pt>
                <c:pt idx="41288">
                  <c:v>0.57471264367816</c:v>
                </c:pt>
                <c:pt idx="41289">
                  <c:v>0.58620689655172398</c:v>
                </c:pt>
                <c:pt idx="41290">
                  <c:v>0.59770114942528696</c:v>
                </c:pt>
                <c:pt idx="41291">
                  <c:v>0.60919540229885005</c:v>
                </c:pt>
                <c:pt idx="41292">
                  <c:v>0.62068965517241304</c:v>
                </c:pt>
                <c:pt idx="41293">
                  <c:v>0.63218390804597702</c:v>
                </c:pt>
                <c:pt idx="41294">
                  <c:v>0.64367816091954</c:v>
                </c:pt>
                <c:pt idx="41295">
                  <c:v>0.65517241379310298</c:v>
                </c:pt>
                <c:pt idx="41296">
                  <c:v>0.66666666666666596</c:v>
                </c:pt>
                <c:pt idx="41297">
                  <c:v>0.67816091954022895</c:v>
                </c:pt>
                <c:pt idx="41298">
                  <c:v>0.68965517241379304</c:v>
                </c:pt>
                <c:pt idx="41299">
                  <c:v>0.70114942528735602</c:v>
                </c:pt>
                <c:pt idx="41300">
                  <c:v>0.712643678160919</c:v>
                </c:pt>
                <c:pt idx="41301">
                  <c:v>0.72413793103448199</c:v>
                </c:pt>
                <c:pt idx="41302">
                  <c:v>0.73563218390804597</c:v>
                </c:pt>
                <c:pt idx="41303">
                  <c:v>0.74712643678160895</c:v>
                </c:pt>
                <c:pt idx="41304">
                  <c:v>0.75862068965517204</c:v>
                </c:pt>
                <c:pt idx="41305">
                  <c:v>0.77011494252873502</c:v>
                </c:pt>
                <c:pt idx="41306">
                  <c:v>0.78160919540229801</c:v>
                </c:pt>
                <c:pt idx="41307">
                  <c:v>0.79310344827586199</c:v>
                </c:pt>
                <c:pt idx="41308">
                  <c:v>0.80459770114942497</c:v>
                </c:pt>
                <c:pt idx="41309">
                  <c:v>0.81609195402298795</c:v>
                </c:pt>
                <c:pt idx="41310">
                  <c:v>0.82758620689655105</c:v>
                </c:pt>
                <c:pt idx="41311">
                  <c:v>0.83908045977011403</c:v>
                </c:pt>
                <c:pt idx="41312">
                  <c:v>0.85057471264367801</c:v>
                </c:pt>
                <c:pt idx="41313">
                  <c:v>0.86206896551724099</c:v>
                </c:pt>
                <c:pt idx="41314">
                  <c:v>0.87356321839080397</c:v>
                </c:pt>
                <c:pt idx="41315">
                  <c:v>0.88505747126436696</c:v>
                </c:pt>
                <c:pt idx="41316">
                  <c:v>0.89655172413793105</c:v>
                </c:pt>
                <c:pt idx="41317">
                  <c:v>0.90804597701149403</c:v>
                </c:pt>
                <c:pt idx="41318">
                  <c:v>0.91954022988505701</c:v>
                </c:pt>
                <c:pt idx="41319">
                  <c:v>0.93103448275862</c:v>
                </c:pt>
                <c:pt idx="41320">
                  <c:v>0.94252873563218298</c:v>
                </c:pt>
                <c:pt idx="41321">
                  <c:v>0.95402298850574696</c:v>
                </c:pt>
                <c:pt idx="41322">
                  <c:v>0.96551724137931005</c:v>
                </c:pt>
                <c:pt idx="41323">
                  <c:v>0.97701149425287304</c:v>
                </c:pt>
                <c:pt idx="41324">
                  <c:v>0.98850574712643602</c:v>
                </c:pt>
                <c:pt idx="41325">
                  <c:v>0</c:v>
                </c:pt>
                <c:pt idx="41326">
                  <c:v>2.6315789473684199E-2</c:v>
                </c:pt>
                <c:pt idx="41327">
                  <c:v>5.2631578947368397E-2</c:v>
                </c:pt>
                <c:pt idx="41328">
                  <c:v>7.8947368421052599E-2</c:v>
                </c:pt>
                <c:pt idx="41329">
                  <c:v>0.105263157894736</c:v>
                </c:pt>
                <c:pt idx="41330">
                  <c:v>0.13157894736842099</c:v>
                </c:pt>
                <c:pt idx="41331">
                  <c:v>0.157894736842105</c:v>
                </c:pt>
                <c:pt idx="41332">
                  <c:v>0.18421052631578899</c:v>
                </c:pt>
                <c:pt idx="41333">
                  <c:v>0.21052631578947301</c:v>
                </c:pt>
                <c:pt idx="41334">
                  <c:v>0.23684210526315699</c:v>
                </c:pt>
                <c:pt idx="41335">
                  <c:v>0.26315789473684198</c:v>
                </c:pt>
                <c:pt idx="41336">
                  <c:v>0.28947368421052599</c:v>
                </c:pt>
                <c:pt idx="41337">
                  <c:v>0.31578947368421001</c:v>
                </c:pt>
                <c:pt idx="41338">
                  <c:v>0.34210526315789402</c:v>
                </c:pt>
                <c:pt idx="41339">
                  <c:v>0.36842105263157798</c:v>
                </c:pt>
                <c:pt idx="41340">
                  <c:v>0.394736842105263</c:v>
                </c:pt>
                <c:pt idx="41341">
                  <c:v>0.42105263157894701</c:v>
                </c:pt>
                <c:pt idx="41342">
                  <c:v>0.44736842105263103</c:v>
                </c:pt>
                <c:pt idx="41343">
                  <c:v>0.47368421052631499</c:v>
                </c:pt>
                <c:pt idx="41344">
                  <c:v>0.5</c:v>
                </c:pt>
                <c:pt idx="41345">
                  <c:v>0.52631578947368396</c:v>
                </c:pt>
                <c:pt idx="41346">
                  <c:v>0.55263157894736803</c:v>
                </c:pt>
                <c:pt idx="41347">
                  <c:v>0.57894736842105199</c:v>
                </c:pt>
                <c:pt idx="41348">
                  <c:v>0.60526315789473595</c:v>
                </c:pt>
                <c:pt idx="41349">
                  <c:v>0.63157894736842102</c:v>
                </c:pt>
                <c:pt idx="41350">
                  <c:v>0.65789473684210498</c:v>
                </c:pt>
                <c:pt idx="41351">
                  <c:v>0.68421052631578905</c:v>
                </c:pt>
                <c:pt idx="41352">
                  <c:v>0.71052631578947301</c:v>
                </c:pt>
                <c:pt idx="41353">
                  <c:v>0.73684210526315697</c:v>
                </c:pt>
                <c:pt idx="41354">
                  <c:v>0.76315789473684204</c:v>
                </c:pt>
                <c:pt idx="41355">
                  <c:v>0.78947368421052599</c:v>
                </c:pt>
                <c:pt idx="41356">
                  <c:v>0.81578947368420995</c:v>
                </c:pt>
                <c:pt idx="41357">
                  <c:v>0.84210526315789402</c:v>
                </c:pt>
                <c:pt idx="41358">
                  <c:v>0.86842105263157898</c:v>
                </c:pt>
                <c:pt idx="41359">
                  <c:v>0.89473684210526305</c:v>
                </c:pt>
                <c:pt idx="41360">
                  <c:v>0.92105263157894701</c:v>
                </c:pt>
                <c:pt idx="41361">
                  <c:v>0.94736842105263097</c:v>
                </c:pt>
                <c:pt idx="41362">
                  <c:v>0.97368421052631504</c:v>
                </c:pt>
                <c:pt idx="41363">
                  <c:v>0</c:v>
                </c:pt>
                <c:pt idx="41364">
                  <c:v>1.5625E-2</c:v>
                </c:pt>
                <c:pt idx="41365">
                  <c:v>3.125E-2</c:v>
                </c:pt>
                <c:pt idx="41366">
                  <c:v>4.6875E-2</c:v>
                </c:pt>
                <c:pt idx="41367">
                  <c:v>6.25E-2</c:v>
                </c:pt>
                <c:pt idx="41368">
                  <c:v>7.8125E-2</c:v>
                </c:pt>
                <c:pt idx="41369">
                  <c:v>9.375E-2</c:v>
                </c:pt>
                <c:pt idx="41370">
                  <c:v>0.109375</c:v>
                </c:pt>
                <c:pt idx="41371">
                  <c:v>0.125</c:v>
                </c:pt>
                <c:pt idx="41372">
                  <c:v>0.140625</c:v>
                </c:pt>
                <c:pt idx="41373">
                  <c:v>0.15625</c:v>
                </c:pt>
                <c:pt idx="41374">
                  <c:v>0.171875</c:v>
                </c:pt>
                <c:pt idx="41375">
                  <c:v>0.1875</c:v>
                </c:pt>
                <c:pt idx="41376">
                  <c:v>0.203125</c:v>
                </c:pt>
                <c:pt idx="41377">
                  <c:v>0.21875</c:v>
                </c:pt>
                <c:pt idx="41378">
                  <c:v>0.234375</c:v>
                </c:pt>
                <c:pt idx="41379">
                  <c:v>0.25</c:v>
                </c:pt>
                <c:pt idx="41380">
                  <c:v>0.265625</c:v>
                </c:pt>
                <c:pt idx="41381">
                  <c:v>0.28125</c:v>
                </c:pt>
                <c:pt idx="41382">
                  <c:v>0.296875</c:v>
                </c:pt>
                <c:pt idx="41383">
                  <c:v>0.3125</c:v>
                </c:pt>
                <c:pt idx="41384">
                  <c:v>0.328125</c:v>
                </c:pt>
                <c:pt idx="41385">
                  <c:v>0.34375</c:v>
                </c:pt>
                <c:pt idx="41386">
                  <c:v>0.359375</c:v>
                </c:pt>
                <c:pt idx="41387">
                  <c:v>0.375</c:v>
                </c:pt>
                <c:pt idx="41388">
                  <c:v>0.390625</c:v>
                </c:pt>
                <c:pt idx="41389">
                  <c:v>0.40625</c:v>
                </c:pt>
                <c:pt idx="41390">
                  <c:v>0.421875</c:v>
                </c:pt>
                <c:pt idx="41391">
                  <c:v>0.4375</c:v>
                </c:pt>
                <c:pt idx="41392">
                  <c:v>0.453125</c:v>
                </c:pt>
                <c:pt idx="41393">
                  <c:v>0.46875</c:v>
                </c:pt>
                <c:pt idx="41394">
                  <c:v>0.484375</c:v>
                </c:pt>
                <c:pt idx="41395">
                  <c:v>0.5</c:v>
                </c:pt>
                <c:pt idx="41396">
                  <c:v>0.515625</c:v>
                </c:pt>
                <c:pt idx="41397">
                  <c:v>0.53125</c:v>
                </c:pt>
                <c:pt idx="41398">
                  <c:v>0.546875</c:v>
                </c:pt>
                <c:pt idx="41399">
                  <c:v>0.5625</c:v>
                </c:pt>
                <c:pt idx="41400">
                  <c:v>0.578125</c:v>
                </c:pt>
                <c:pt idx="41401">
                  <c:v>0.59375</c:v>
                </c:pt>
                <c:pt idx="41402">
                  <c:v>0.609375</c:v>
                </c:pt>
                <c:pt idx="41403">
                  <c:v>0.625</c:v>
                </c:pt>
                <c:pt idx="41404">
                  <c:v>0.640625</c:v>
                </c:pt>
                <c:pt idx="41405">
                  <c:v>0.65625</c:v>
                </c:pt>
                <c:pt idx="41406">
                  <c:v>0.671875</c:v>
                </c:pt>
                <c:pt idx="41407">
                  <c:v>0.6875</c:v>
                </c:pt>
                <c:pt idx="41408">
                  <c:v>0.703125</c:v>
                </c:pt>
                <c:pt idx="41409">
                  <c:v>0.71875</c:v>
                </c:pt>
                <c:pt idx="41410">
                  <c:v>0.734375</c:v>
                </c:pt>
                <c:pt idx="41411">
                  <c:v>0.75</c:v>
                </c:pt>
                <c:pt idx="41412">
                  <c:v>0.765625</c:v>
                </c:pt>
                <c:pt idx="41413">
                  <c:v>0.78125</c:v>
                </c:pt>
                <c:pt idx="41414">
                  <c:v>0.796875</c:v>
                </c:pt>
                <c:pt idx="41415">
                  <c:v>0.8125</c:v>
                </c:pt>
                <c:pt idx="41416">
                  <c:v>0.828125</c:v>
                </c:pt>
                <c:pt idx="41417">
                  <c:v>0.84375</c:v>
                </c:pt>
                <c:pt idx="41418">
                  <c:v>0.859375</c:v>
                </c:pt>
                <c:pt idx="41419">
                  <c:v>0.875</c:v>
                </c:pt>
                <c:pt idx="41420">
                  <c:v>0.890625</c:v>
                </c:pt>
                <c:pt idx="41421">
                  <c:v>0.90625</c:v>
                </c:pt>
                <c:pt idx="41422">
                  <c:v>0.921875</c:v>
                </c:pt>
                <c:pt idx="41423">
                  <c:v>0.9375</c:v>
                </c:pt>
                <c:pt idx="41424">
                  <c:v>0.953125</c:v>
                </c:pt>
                <c:pt idx="41425">
                  <c:v>0.96875</c:v>
                </c:pt>
                <c:pt idx="41426">
                  <c:v>0.984375</c:v>
                </c:pt>
                <c:pt idx="41427">
                  <c:v>0</c:v>
                </c:pt>
                <c:pt idx="41428">
                  <c:v>1.6666666666666601E-2</c:v>
                </c:pt>
                <c:pt idx="41429">
                  <c:v>3.3333333333333298E-2</c:v>
                </c:pt>
                <c:pt idx="41430">
                  <c:v>0.05</c:v>
                </c:pt>
                <c:pt idx="41431">
                  <c:v>6.6666666666666596E-2</c:v>
                </c:pt>
                <c:pt idx="41432">
                  <c:v>8.3333333333333301E-2</c:v>
                </c:pt>
                <c:pt idx="41433">
                  <c:v>0.1</c:v>
                </c:pt>
                <c:pt idx="41434">
                  <c:v>0.116666666666666</c:v>
                </c:pt>
                <c:pt idx="41435">
                  <c:v>0.133333333333333</c:v>
                </c:pt>
                <c:pt idx="41436">
                  <c:v>0.15</c:v>
                </c:pt>
                <c:pt idx="41437">
                  <c:v>0.16666666666666599</c:v>
                </c:pt>
                <c:pt idx="41438">
                  <c:v>0.18333333333333299</c:v>
                </c:pt>
                <c:pt idx="41439">
                  <c:v>0.2</c:v>
                </c:pt>
                <c:pt idx="41440">
                  <c:v>0.21666666666666601</c:v>
                </c:pt>
                <c:pt idx="41441">
                  <c:v>0.233333333333333</c:v>
                </c:pt>
                <c:pt idx="41442">
                  <c:v>0.25</c:v>
                </c:pt>
                <c:pt idx="41443">
                  <c:v>0.266666666666666</c:v>
                </c:pt>
                <c:pt idx="41444">
                  <c:v>0.28333333333333299</c:v>
                </c:pt>
                <c:pt idx="41445">
                  <c:v>0.3</c:v>
                </c:pt>
                <c:pt idx="41446">
                  <c:v>0.31666666666666599</c:v>
                </c:pt>
                <c:pt idx="41447">
                  <c:v>0.33333333333333298</c:v>
                </c:pt>
                <c:pt idx="41448">
                  <c:v>0.35</c:v>
                </c:pt>
                <c:pt idx="41449">
                  <c:v>0.36666666666666597</c:v>
                </c:pt>
                <c:pt idx="41450">
                  <c:v>0.38333333333333303</c:v>
                </c:pt>
                <c:pt idx="41451">
                  <c:v>0.4</c:v>
                </c:pt>
                <c:pt idx="41452">
                  <c:v>0.41666666666666602</c:v>
                </c:pt>
                <c:pt idx="41453">
                  <c:v>0.43333333333333302</c:v>
                </c:pt>
                <c:pt idx="41454">
                  <c:v>0.45</c:v>
                </c:pt>
                <c:pt idx="41455">
                  <c:v>0.46666666666666601</c:v>
                </c:pt>
                <c:pt idx="41456">
                  <c:v>0.483333333333333</c:v>
                </c:pt>
                <c:pt idx="41457">
                  <c:v>0.5</c:v>
                </c:pt>
                <c:pt idx="41458">
                  <c:v>0.51666666666666605</c:v>
                </c:pt>
                <c:pt idx="41459">
                  <c:v>0.53333333333333299</c:v>
                </c:pt>
                <c:pt idx="41460">
                  <c:v>0.55000000000000004</c:v>
                </c:pt>
                <c:pt idx="41461">
                  <c:v>0.56666666666666599</c:v>
                </c:pt>
                <c:pt idx="41462">
                  <c:v>0.58333333333333304</c:v>
                </c:pt>
                <c:pt idx="41463">
                  <c:v>0.6</c:v>
                </c:pt>
                <c:pt idx="41464">
                  <c:v>0.61666666666666603</c:v>
                </c:pt>
                <c:pt idx="41465">
                  <c:v>0.63333333333333297</c:v>
                </c:pt>
                <c:pt idx="41466">
                  <c:v>0.65</c:v>
                </c:pt>
                <c:pt idx="41467">
                  <c:v>0.66666666666666596</c:v>
                </c:pt>
                <c:pt idx="41468">
                  <c:v>0.68333333333333302</c:v>
                </c:pt>
                <c:pt idx="41469">
                  <c:v>0.7</c:v>
                </c:pt>
                <c:pt idx="41470">
                  <c:v>0.71666666666666601</c:v>
                </c:pt>
                <c:pt idx="41471">
                  <c:v>0.73333333333333295</c:v>
                </c:pt>
                <c:pt idx="41472">
                  <c:v>0.75</c:v>
                </c:pt>
                <c:pt idx="41473">
                  <c:v>0.76666666666666605</c:v>
                </c:pt>
                <c:pt idx="41474">
                  <c:v>0.78333333333333299</c:v>
                </c:pt>
                <c:pt idx="41475">
                  <c:v>0.8</c:v>
                </c:pt>
                <c:pt idx="41476">
                  <c:v>0.81666666666666599</c:v>
                </c:pt>
                <c:pt idx="41477">
                  <c:v>0.83333333333333304</c:v>
                </c:pt>
                <c:pt idx="41478">
                  <c:v>0.85</c:v>
                </c:pt>
                <c:pt idx="41479">
                  <c:v>0.86666666666666603</c:v>
                </c:pt>
                <c:pt idx="41480">
                  <c:v>0.88333333333333297</c:v>
                </c:pt>
                <c:pt idx="41481">
                  <c:v>0.9</c:v>
                </c:pt>
                <c:pt idx="41482">
                  <c:v>0.91666666666666596</c:v>
                </c:pt>
                <c:pt idx="41483">
                  <c:v>0.93333333333333302</c:v>
                </c:pt>
                <c:pt idx="41484">
                  <c:v>0.95</c:v>
                </c:pt>
                <c:pt idx="41485">
                  <c:v>0.96666666666666601</c:v>
                </c:pt>
                <c:pt idx="41486">
                  <c:v>0.98333333333333295</c:v>
                </c:pt>
                <c:pt idx="41487">
                  <c:v>0</c:v>
                </c:pt>
                <c:pt idx="41488">
                  <c:v>0.14285714285714199</c:v>
                </c:pt>
                <c:pt idx="41489">
                  <c:v>0.28571428571428498</c:v>
                </c:pt>
                <c:pt idx="41490">
                  <c:v>0.42857142857142799</c:v>
                </c:pt>
                <c:pt idx="41491">
                  <c:v>0.57142857142857095</c:v>
                </c:pt>
                <c:pt idx="41492">
                  <c:v>0.71428571428571397</c:v>
                </c:pt>
                <c:pt idx="41493">
                  <c:v>0.85714285714285698</c:v>
                </c:pt>
                <c:pt idx="41494">
                  <c:v>0</c:v>
                </c:pt>
                <c:pt idx="41495">
                  <c:v>1.42857142857142E-2</c:v>
                </c:pt>
                <c:pt idx="41496">
                  <c:v>2.8571428571428501E-2</c:v>
                </c:pt>
                <c:pt idx="41497">
                  <c:v>4.2857142857142802E-2</c:v>
                </c:pt>
                <c:pt idx="41498">
                  <c:v>5.7142857142857099E-2</c:v>
                </c:pt>
                <c:pt idx="41499">
                  <c:v>7.1428571428571397E-2</c:v>
                </c:pt>
                <c:pt idx="41500">
                  <c:v>8.5714285714285701E-2</c:v>
                </c:pt>
                <c:pt idx="41501">
                  <c:v>0.1</c:v>
                </c:pt>
                <c:pt idx="41502">
                  <c:v>0.114285714285714</c:v>
                </c:pt>
                <c:pt idx="41503">
                  <c:v>0.128571428571428</c:v>
                </c:pt>
                <c:pt idx="41504">
                  <c:v>0.14285714285714199</c:v>
                </c:pt>
                <c:pt idx="41505">
                  <c:v>0.157142857142857</c:v>
                </c:pt>
                <c:pt idx="41506">
                  <c:v>0.17142857142857101</c:v>
                </c:pt>
                <c:pt idx="41507">
                  <c:v>0.185714285714285</c:v>
                </c:pt>
                <c:pt idx="41508">
                  <c:v>0.2</c:v>
                </c:pt>
                <c:pt idx="41509">
                  <c:v>0.214285714285714</c:v>
                </c:pt>
                <c:pt idx="41510">
                  <c:v>0.22857142857142801</c:v>
                </c:pt>
                <c:pt idx="41511">
                  <c:v>0.24285714285714199</c:v>
                </c:pt>
                <c:pt idx="41512">
                  <c:v>0.25714285714285701</c:v>
                </c:pt>
                <c:pt idx="41513">
                  <c:v>0.27142857142857102</c:v>
                </c:pt>
                <c:pt idx="41514">
                  <c:v>0.28571428571428498</c:v>
                </c:pt>
                <c:pt idx="41515">
                  <c:v>0.3</c:v>
                </c:pt>
                <c:pt idx="41516">
                  <c:v>0.314285714285714</c:v>
                </c:pt>
                <c:pt idx="41517">
                  <c:v>0.32857142857142801</c:v>
                </c:pt>
                <c:pt idx="41518">
                  <c:v>0.34285714285714203</c:v>
                </c:pt>
                <c:pt idx="41519">
                  <c:v>0.35714285714285698</c:v>
                </c:pt>
                <c:pt idx="41520">
                  <c:v>0.371428571428571</c:v>
                </c:pt>
                <c:pt idx="41521">
                  <c:v>0.38571428571428501</c:v>
                </c:pt>
                <c:pt idx="41522">
                  <c:v>0.4</c:v>
                </c:pt>
                <c:pt idx="41523">
                  <c:v>0.41428571428571398</c:v>
                </c:pt>
                <c:pt idx="41524">
                  <c:v>0.42857142857142799</c:v>
                </c:pt>
                <c:pt idx="41525">
                  <c:v>0.44285714285714201</c:v>
                </c:pt>
                <c:pt idx="41526">
                  <c:v>0.45714285714285702</c:v>
                </c:pt>
                <c:pt idx="41527">
                  <c:v>0.47142857142857097</c:v>
                </c:pt>
                <c:pt idx="41528">
                  <c:v>0.48571428571428499</c:v>
                </c:pt>
                <c:pt idx="41529">
                  <c:v>0.5</c:v>
                </c:pt>
                <c:pt idx="41530">
                  <c:v>0.51428571428571401</c:v>
                </c:pt>
                <c:pt idx="41531">
                  <c:v>0.52857142857142803</c:v>
                </c:pt>
                <c:pt idx="41532">
                  <c:v>0.54285714285714204</c:v>
                </c:pt>
                <c:pt idx="41533">
                  <c:v>0.55714285714285705</c:v>
                </c:pt>
                <c:pt idx="41534">
                  <c:v>0.57142857142857095</c:v>
                </c:pt>
                <c:pt idx="41535">
                  <c:v>0.58571428571428497</c:v>
                </c:pt>
                <c:pt idx="41536">
                  <c:v>0.6</c:v>
                </c:pt>
                <c:pt idx="41537">
                  <c:v>0.61428571428571399</c:v>
                </c:pt>
                <c:pt idx="41538">
                  <c:v>0.628571428571428</c:v>
                </c:pt>
                <c:pt idx="41539">
                  <c:v>0.64285714285714202</c:v>
                </c:pt>
                <c:pt idx="41540">
                  <c:v>0.65714285714285703</c:v>
                </c:pt>
                <c:pt idx="41541">
                  <c:v>0.67142857142857104</c:v>
                </c:pt>
                <c:pt idx="41542">
                  <c:v>0.68571428571428505</c:v>
                </c:pt>
                <c:pt idx="41543">
                  <c:v>0.7</c:v>
                </c:pt>
                <c:pt idx="41544">
                  <c:v>0.71428571428571397</c:v>
                </c:pt>
                <c:pt idx="41545">
                  <c:v>0.72857142857142798</c:v>
                </c:pt>
                <c:pt idx="41546">
                  <c:v>0.74285714285714199</c:v>
                </c:pt>
                <c:pt idx="41547">
                  <c:v>0.75714285714285701</c:v>
                </c:pt>
                <c:pt idx="41548">
                  <c:v>0.77142857142857102</c:v>
                </c:pt>
                <c:pt idx="41549">
                  <c:v>0.78571428571428503</c:v>
                </c:pt>
                <c:pt idx="41550">
                  <c:v>0.8</c:v>
                </c:pt>
                <c:pt idx="41551">
                  <c:v>0.81428571428571395</c:v>
                </c:pt>
                <c:pt idx="41552">
                  <c:v>0.82857142857142796</c:v>
                </c:pt>
                <c:pt idx="41553">
                  <c:v>0.84285714285714197</c:v>
                </c:pt>
                <c:pt idx="41554">
                  <c:v>0.85714285714285698</c:v>
                </c:pt>
                <c:pt idx="41555">
                  <c:v>0.871428571428571</c:v>
                </c:pt>
                <c:pt idx="41556">
                  <c:v>0.88571428571428501</c:v>
                </c:pt>
                <c:pt idx="41557">
                  <c:v>0.9</c:v>
                </c:pt>
                <c:pt idx="41558">
                  <c:v>0.91428571428571404</c:v>
                </c:pt>
                <c:pt idx="41559">
                  <c:v>0.92857142857142805</c:v>
                </c:pt>
                <c:pt idx="41560">
                  <c:v>0.94285714285714195</c:v>
                </c:pt>
                <c:pt idx="41561">
                  <c:v>0.95714285714285696</c:v>
                </c:pt>
                <c:pt idx="41562">
                  <c:v>0.97142857142857097</c:v>
                </c:pt>
                <c:pt idx="41563">
                  <c:v>0.98571428571428499</c:v>
                </c:pt>
                <c:pt idx="41564">
                  <c:v>0</c:v>
                </c:pt>
                <c:pt idx="41565">
                  <c:v>1.6129032258064498E-2</c:v>
                </c:pt>
                <c:pt idx="41566">
                  <c:v>3.2258064516128997E-2</c:v>
                </c:pt>
                <c:pt idx="41567">
                  <c:v>4.8387096774193498E-2</c:v>
                </c:pt>
                <c:pt idx="41568">
                  <c:v>6.4516129032257993E-2</c:v>
                </c:pt>
                <c:pt idx="41569">
                  <c:v>8.0645161290322495E-2</c:v>
                </c:pt>
                <c:pt idx="41570">
                  <c:v>9.6774193548387094E-2</c:v>
                </c:pt>
                <c:pt idx="41571">
                  <c:v>0.112903225806451</c:v>
                </c:pt>
                <c:pt idx="41572">
                  <c:v>0.12903225806451599</c:v>
                </c:pt>
                <c:pt idx="41573">
                  <c:v>0.14516129032257999</c:v>
                </c:pt>
                <c:pt idx="41574">
                  <c:v>0.16129032258064499</c:v>
                </c:pt>
                <c:pt idx="41575">
                  <c:v>0.17741935483870899</c:v>
                </c:pt>
                <c:pt idx="41576">
                  <c:v>0.19354838709677399</c:v>
                </c:pt>
                <c:pt idx="41577">
                  <c:v>0.209677419354838</c:v>
                </c:pt>
                <c:pt idx="41578">
                  <c:v>0.225806451612903</c:v>
                </c:pt>
                <c:pt idx="41579">
                  <c:v>0.241935483870967</c:v>
                </c:pt>
                <c:pt idx="41580">
                  <c:v>0.25806451612903197</c:v>
                </c:pt>
                <c:pt idx="41581">
                  <c:v>0.27419354838709598</c:v>
                </c:pt>
                <c:pt idx="41582">
                  <c:v>0.29032258064516098</c:v>
                </c:pt>
                <c:pt idx="41583">
                  <c:v>0.30645161290322498</c:v>
                </c:pt>
                <c:pt idx="41584">
                  <c:v>0.32258064516128998</c:v>
                </c:pt>
                <c:pt idx="41585">
                  <c:v>0.33870967741935398</c:v>
                </c:pt>
                <c:pt idx="41586">
                  <c:v>0.35483870967741898</c:v>
                </c:pt>
                <c:pt idx="41587">
                  <c:v>0.37096774193548299</c:v>
                </c:pt>
                <c:pt idx="41588">
                  <c:v>0.38709677419354799</c:v>
                </c:pt>
                <c:pt idx="41589">
                  <c:v>0.40322580645161199</c:v>
                </c:pt>
                <c:pt idx="41590">
                  <c:v>0.41935483870967699</c:v>
                </c:pt>
                <c:pt idx="41591">
                  <c:v>0.43548387096774099</c:v>
                </c:pt>
                <c:pt idx="41592">
                  <c:v>0.45161290322580599</c:v>
                </c:pt>
                <c:pt idx="41593">
                  <c:v>0.46774193548387</c:v>
                </c:pt>
                <c:pt idx="41594">
                  <c:v>0.483870967741935</c:v>
                </c:pt>
                <c:pt idx="41595">
                  <c:v>0.5</c:v>
                </c:pt>
                <c:pt idx="41596">
                  <c:v>0.51612903225806395</c:v>
                </c:pt>
                <c:pt idx="41597">
                  <c:v>0.532258064516129</c:v>
                </c:pt>
                <c:pt idx="41598">
                  <c:v>0.54838709677419295</c:v>
                </c:pt>
                <c:pt idx="41599">
                  <c:v>0.56451612903225801</c:v>
                </c:pt>
                <c:pt idx="41600">
                  <c:v>0.58064516129032195</c:v>
                </c:pt>
                <c:pt idx="41601">
                  <c:v>0.59677419354838701</c:v>
                </c:pt>
                <c:pt idx="41602">
                  <c:v>0.61290322580645096</c:v>
                </c:pt>
                <c:pt idx="41603">
                  <c:v>0.62903225806451601</c:v>
                </c:pt>
                <c:pt idx="41604">
                  <c:v>0.64516129032257996</c:v>
                </c:pt>
                <c:pt idx="41605">
                  <c:v>0.66129032258064502</c:v>
                </c:pt>
                <c:pt idx="41606">
                  <c:v>0.67741935483870896</c:v>
                </c:pt>
                <c:pt idx="41607">
                  <c:v>0.69354838709677402</c:v>
                </c:pt>
                <c:pt idx="41608">
                  <c:v>0.70967741935483797</c:v>
                </c:pt>
                <c:pt idx="41609">
                  <c:v>0.72580645161290303</c:v>
                </c:pt>
                <c:pt idx="41610">
                  <c:v>0.74193548387096697</c:v>
                </c:pt>
                <c:pt idx="41611">
                  <c:v>0.75806451612903203</c:v>
                </c:pt>
                <c:pt idx="41612">
                  <c:v>0.77419354838709598</c:v>
                </c:pt>
                <c:pt idx="41613">
                  <c:v>0.79032258064516103</c:v>
                </c:pt>
                <c:pt idx="41614">
                  <c:v>0.80645161290322498</c:v>
                </c:pt>
                <c:pt idx="41615">
                  <c:v>0.82258064516129004</c:v>
                </c:pt>
                <c:pt idx="41616">
                  <c:v>0.83870967741935398</c:v>
                </c:pt>
                <c:pt idx="41617">
                  <c:v>0.85483870967741904</c:v>
                </c:pt>
                <c:pt idx="41618">
                  <c:v>0.87096774193548299</c:v>
                </c:pt>
                <c:pt idx="41619">
                  <c:v>0.88709677419354804</c:v>
                </c:pt>
                <c:pt idx="41620">
                  <c:v>0.90322580645161199</c:v>
                </c:pt>
                <c:pt idx="41621">
                  <c:v>0.91935483870967705</c:v>
                </c:pt>
                <c:pt idx="41622">
                  <c:v>0.93548387096774099</c:v>
                </c:pt>
                <c:pt idx="41623">
                  <c:v>0.95161290322580605</c:v>
                </c:pt>
                <c:pt idx="41624">
                  <c:v>0.967741935483871</c:v>
                </c:pt>
                <c:pt idx="41625">
                  <c:v>0.98387096774193505</c:v>
                </c:pt>
                <c:pt idx="41626">
                  <c:v>0</c:v>
                </c:pt>
                <c:pt idx="41627">
                  <c:v>1.04166666666666E-2</c:v>
                </c:pt>
                <c:pt idx="41628">
                  <c:v>2.0833333333333301E-2</c:v>
                </c:pt>
                <c:pt idx="41629">
                  <c:v>3.125E-2</c:v>
                </c:pt>
                <c:pt idx="41630">
                  <c:v>4.1666666666666602E-2</c:v>
                </c:pt>
                <c:pt idx="41631">
                  <c:v>5.2083333333333301E-2</c:v>
                </c:pt>
                <c:pt idx="41632">
                  <c:v>6.25E-2</c:v>
                </c:pt>
                <c:pt idx="41633">
                  <c:v>7.2916666666666602E-2</c:v>
                </c:pt>
                <c:pt idx="41634">
                  <c:v>8.3333333333333301E-2</c:v>
                </c:pt>
                <c:pt idx="41635">
                  <c:v>9.375E-2</c:v>
                </c:pt>
                <c:pt idx="41636">
                  <c:v>0.10416666666666601</c:v>
                </c:pt>
                <c:pt idx="41637">
                  <c:v>0.114583333333333</c:v>
                </c:pt>
                <c:pt idx="41638">
                  <c:v>0.125</c:v>
                </c:pt>
                <c:pt idx="41639">
                  <c:v>0.13541666666666599</c:v>
                </c:pt>
                <c:pt idx="41640">
                  <c:v>0.14583333333333301</c:v>
                </c:pt>
                <c:pt idx="41641">
                  <c:v>0.15625</c:v>
                </c:pt>
                <c:pt idx="41642">
                  <c:v>0.16666666666666599</c:v>
                </c:pt>
                <c:pt idx="41643">
                  <c:v>0.17708333333333301</c:v>
                </c:pt>
                <c:pt idx="41644">
                  <c:v>0.1875</c:v>
                </c:pt>
                <c:pt idx="41645">
                  <c:v>0.19791666666666599</c:v>
                </c:pt>
                <c:pt idx="41646">
                  <c:v>0.20833333333333301</c:v>
                </c:pt>
                <c:pt idx="41647">
                  <c:v>0.21875</c:v>
                </c:pt>
                <c:pt idx="41648">
                  <c:v>0.22916666666666599</c:v>
                </c:pt>
                <c:pt idx="41649">
                  <c:v>0.23958333333333301</c:v>
                </c:pt>
                <c:pt idx="41650">
                  <c:v>0.25</c:v>
                </c:pt>
                <c:pt idx="41651">
                  <c:v>0.26041666666666602</c:v>
                </c:pt>
                <c:pt idx="41652">
                  <c:v>0.27083333333333298</c:v>
                </c:pt>
                <c:pt idx="41653">
                  <c:v>0.28125</c:v>
                </c:pt>
                <c:pt idx="41654">
                  <c:v>0.29166666666666602</c:v>
                </c:pt>
                <c:pt idx="41655">
                  <c:v>0.30208333333333298</c:v>
                </c:pt>
                <c:pt idx="41656">
                  <c:v>0.3125</c:v>
                </c:pt>
                <c:pt idx="41657">
                  <c:v>0.32291666666666602</c:v>
                </c:pt>
                <c:pt idx="41658">
                  <c:v>0.33333333333333298</c:v>
                </c:pt>
                <c:pt idx="41659">
                  <c:v>0.34375</c:v>
                </c:pt>
                <c:pt idx="41660">
                  <c:v>0.35416666666666602</c:v>
                </c:pt>
                <c:pt idx="41661">
                  <c:v>0.36458333333333298</c:v>
                </c:pt>
                <c:pt idx="41662">
                  <c:v>0.375</c:v>
                </c:pt>
                <c:pt idx="41663">
                  <c:v>0.38541666666666602</c:v>
                </c:pt>
                <c:pt idx="41664">
                  <c:v>0.39583333333333298</c:v>
                </c:pt>
                <c:pt idx="41665">
                  <c:v>0.40625</c:v>
                </c:pt>
                <c:pt idx="41666">
                  <c:v>0.41666666666666602</c:v>
                </c:pt>
                <c:pt idx="41667">
                  <c:v>0.42708333333333298</c:v>
                </c:pt>
                <c:pt idx="41668">
                  <c:v>0.4375</c:v>
                </c:pt>
                <c:pt idx="41669">
                  <c:v>0.44791666666666602</c:v>
                </c:pt>
                <c:pt idx="41670">
                  <c:v>0.45833333333333298</c:v>
                </c:pt>
                <c:pt idx="41671">
                  <c:v>0.46875</c:v>
                </c:pt>
                <c:pt idx="41672">
                  <c:v>0.47916666666666602</c:v>
                </c:pt>
                <c:pt idx="41673">
                  <c:v>0.48958333333333298</c:v>
                </c:pt>
                <c:pt idx="41674">
                  <c:v>0.5</c:v>
                </c:pt>
                <c:pt idx="41675">
                  <c:v>0.51041666666666596</c:v>
                </c:pt>
                <c:pt idx="41676">
                  <c:v>0.52083333333333304</c:v>
                </c:pt>
                <c:pt idx="41677">
                  <c:v>0.53125</c:v>
                </c:pt>
                <c:pt idx="41678">
                  <c:v>0.54166666666666596</c:v>
                </c:pt>
                <c:pt idx="41679">
                  <c:v>0.55208333333333304</c:v>
                </c:pt>
                <c:pt idx="41680">
                  <c:v>0.5625</c:v>
                </c:pt>
                <c:pt idx="41681">
                  <c:v>0.57291666666666596</c:v>
                </c:pt>
                <c:pt idx="41682">
                  <c:v>0.58333333333333304</c:v>
                </c:pt>
                <c:pt idx="41683">
                  <c:v>0.59375</c:v>
                </c:pt>
                <c:pt idx="41684">
                  <c:v>0.60416666666666596</c:v>
                </c:pt>
                <c:pt idx="41685">
                  <c:v>0.61458333333333304</c:v>
                </c:pt>
                <c:pt idx="41686">
                  <c:v>0.625</c:v>
                </c:pt>
                <c:pt idx="41687">
                  <c:v>0.63541666666666596</c:v>
                </c:pt>
                <c:pt idx="41688">
                  <c:v>0.64583333333333304</c:v>
                </c:pt>
                <c:pt idx="41689">
                  <c:v>0.65625</c:v>
                </c:pt>
                <c:pt idx="41690">
                  <c:v>0.66666666666666596</c:v>
                </c:pt>
                <c:pt idx="41691">
                  <c:v>0.67708333333333304</c:v>
                </c:pt>
                <c:pt idx="41692">
                  <c:v>0.6875</c:v>
                </c:pt>
                <c:pt idx="41693">
                  <c:v>0.69791666666666596</c:v>
                </c:pt>
                <c:pt idx="41694">
                  <c:v>0.70833333333333304</c:v>
                </c:pt>
                <c:pt idx="41695">
                  <c:v>0.71875</c:v>
                </c:pt>
                <c:pt idx="41696">
                  <c:v>0.72916666666666596</c:v>
                </c:pt>
                <c:pt idx="41697">
                  <c:v>0.73958333333333304</c:v>
                </c:pt>
                <c:pt idx="41698">
                  <c:v>0.75</c:v>
                </c:pt>
                <c:pt idx="41699">
                  <c:v>0.76041666666666596</c:v>
                </c:pt>
                <c:pt idx="41700">
                  <c:v>0.77083333333333304</c:v>
                </c:pt>
                <c:pt idx="41701">
                  <c:v>0.78125</c:v>
                </c:pt>
                <c:pt idx="41702">
                  <c:v>0.79166666666666596</c:v>
                </c:pt>
                <c:pt idx="41703">
                  <c:v>0.80208333333333304</c:v>
                </c:pt>
                <c:pt idx="41704">
                  <c:v>0.8125</c:v>
                </c:pt>
                <c:pt idx="41705">
                  <c:v>0.82291666666666596</c:v>
                </c:pt>
                <c:pt idx="41706">
                  <c:v>0.83333333333333304</c:v>
                </c:pt>
                <c:pt idx="41707">
                  <c:v>0.84375</c:v>
                </c:pt>
                <c:pt idx="41708">
                  <c:v>0.85416666666666596</c:v>
                </c:pt>
                <c:pt idx="41709">
                  <c:v>0.86458333333333304</c:v>
                </c:pt>
                <c:pt idx="41710">
                  <c:v>0.875</c:v>
                </c:pt>
                <c:pt idx="41711">
                  <c:v>0.88541666666666596</c:v>
                </c:pt>
                <c:pt idx="41712">
                  <c:v>0.89583333333333304</c:v>
                </c:pt>
                <c:pt idx="41713">
                  <c:v>0.90625</c:v>
                </c:pt>
                <c:pt idx="41714">
                  <c:v>0.91666666666666596</c:v>
                </c:pt>
                <c:pt idx="41715">
                  <c:v>0.92708333333333304</c:v>
                </c:pt>
                <c:pt idx="41716">
                  <c:v>0.9375</c:v>
                </c:pt>
                <c:pt idx="41717">
                  <c:v>0.94791666666666596</c:v>
                </c:pt>
                <c:pt idx="41718">
                  <c:v>0.95833333333333304</c:v>
                </c:pt>
                <c:pt idx="41719">
                  <c:v>0.96875</c:v>
                </c:pt>
                <c:pt idx="41720">
                  <c:v>0.97916666666666596</c:v>
                </c:pt>
                <c:pt idx="41721">
                  <c:v>0.98958333333333304</c:v>
                </c:pt>
                <c:pt idx="41722">
                  <c:v>0</c:v>
                </c:pt>
                <c:pt idx="41723">
                  <c:v>1.23456790123456E-2</c:v>
                </c:pt>
                <c:pt idx="41724">
                  <c:v>2.4691358024691301E-2</c:v>
                </c:pt>
                <c:pt idx="41725">
                  <c:v>3.7037037037037E-2</c:v>
                </c:pt>
                <c:pt idx="41726">
                  <c:v>4.9382716049382699E-2</c:v>
                </c:pt>
                <c:pt idx="41727">
                  <c:v>6.1728395061728301E-2</c:v>
                </c:pt>
                <c:pt idx="41728">
                  <c:v>7.4074074074074001E-2</c:v>
                </c:pt>
                <c:pt idx="41729">
                  <c:v>8.6419753086419707E-2</c:v>
                </c:pt>
                <c:pt idx="41730">
                  <c:v>9.8765432098765399E-2</c:v>
                </c:pt>
                <c:pt idx="41731">
                  <c:v>0.11111111111111099</c:v>
                </c:pt>
                <c:pt idx="41732">
                  <c:v>0.12345679012345601</c:v>
                </c:pt>
                <c:pt idx="41733">
                  <c:v>0.13580246913580199</c:v>
                </c:pt>
                <c:pt idx="41734">
                  <c:v>0.148148148148148</c:v>
                </c:pt>
                <c:pt idx="41735">
                  <c:v>0.16049382716049301</c:v>
                </c:pt>
                <c:pt idx="41736">
                  <c:v>0.172839506172839</c:v>
                </c:pt>
                <c:pt idx="41737">
                  <c:v>0.18518518518518501</c:v>
                </c:pt>
                <c:pt idx="41738">
                  <c:v>0.19753086419752999</c:v>
                </c:pt>
                <c:pt idx="41739">
                  <c:v>0.209876543209876</c:v>
                </c:pt>
                <c:pt idx="41740">
                  <c:v>0.22222222222222199</c:v>
                </c:pt>
                <c:pt idx="41741">
                  <c:v>0.234567901234567</c:v>
                </c:pt>
                <c:pt idx="41742">
                  <c:v>0.24691358024691301</c:v>
                </c:pt>
                <c:pt idx="41743">
                  <c:v>0.25925925925925902</c:v>
                </c:pt>
                <c:pt idx="41744">
                  <c:v>0.27160493827160398</c:v>
                </c:pt>
                <c:pt idx="41745">
                  <c:v>0.28395061728394999</c:v>
                </c:pt>
                <c:pt idx="41746">
                  <c:v>0.296296296296296</c:v>
                </c:pt>
                <c:pt idx="41747">
                  <c:v>0.30864197530864101</c:v>
                </c:pt>
                <c:pt idx="41748">
                  <c:v>0.32098765432098703</c:v>
                </c:pt>
                <c:pt idx="41749">
                  <c:v>0.33333333333333298</c:v>
                </c:pt>
                <c:pt idx="41750">
                  <c:v>0.34567901234567899</c:v>
                </c:pt>
                <c:pt idx="41751">
                  <c:v>0.35802469135802401</c:v>
                </c:pt>
                <c:pt idx="41752">
                  <c:v>0.37037037037037002</c:v>
                </c:pt>
                <c:pt idx="41753">
                  <c:v>0.38271604938271597</c:v>
                </c:pt>
                <c:pt idx="41754">
                  <c:v>0.39506172839506098</c:v>
                </c:pt>
                <c:pt idx="41755">
                  <c:v>0.407407407407407</c:v>
                </c:pt>
                <c:pt idx="41756">
                  <c:v>0.41975308641975301</c:v>
                </c:pt>
                <c:pt idx="41757">
                  <c:v>0.43209876543209802</c:v>
                </c:pt>
                <c:pt idx="41758">
                  <c:v>0.44444444444444398</c:v>
                </c:pt>
                <c:pt idx="41759">
                  <c:v>0.45679012345678999</c:v>
                </c:pt>
                <c:pt idx="41760">
                  <c:v>0.469135802469135</c:v>
                </c:pt>
                <c:pt idx="41761">
                  <c:v>0.48148148148148101</c:v>
                </c:pt>
                <c:pt idx="41762">
                  <c:v>0.49382716049382702</c:v>
                </c:pt>
                <c:pt idx="41763">
                  <c:v>0.50617283950617198</c:v>
                </c:pt>
                <c:pt idx="41764">
                  <c:v>0.51851851851851805</c:v>
                </c:pt>
                <c:pt idx="41765">
                  <c:v>0.530864197530864</c:v>
                </c:pt>
                <c:pt idx="41766">
                  <c:v>0.54320987654320896</c:v>
                </c:pt>
                <c:pt idx="41767">
                  <c:v>0.55555555555555503</c:v>
                </c:pt>
                <c:pt idx="41768">
                  <c:v>0.56790123456790098</c:v>
                </c:pt>
                <c:pt idx="41769">
                  <c:v>0.58024691358024605</c:v>
                </c:pt>
                <c:pt idx="41770">
                  <c:v>0.592592592592592</c:v>
                </c:pt>
                <c:pt idx="41771">
                  <c:v>0.60493827160493796</c:v>
                </c:pt>
                <c:pt idx="41772">
                  <c:v>0.61728395061728303</c:v>
                </c:pt>
                <c:pt idx="41773">
                  <c:v>0.62962962962962898</c:v>
                </c:pt>
                <c:pt idx="41774">
                  <c:v>0.64197530864197505</c:v>
                </c:pt>
                <c:pt idx="41775">
                  <c:v>0.65432098765432101</c:v>
                </c:pt>
                <c:pt idx="41776">
                  <c:v>0.66666666666666596</c:v>
                </c:pt>
                <c:pt idx="41777">
                  <c:v>0.67901234567901203</c:v>
                </c:pt>
                <c:pt idx="41778">
                  <c:v>0.69135802469135799</c:v>
                </c:pt>
                <c:pt idx="41779">
                  <c:v>0.70370370370370305</c:v>
                </c:pt>
                <c:pt idx="41780">
                  <c:v>0.71604938271604901</c:v>
                </c:pt>
                <c:pt idx="41781">
                  <c:v>0.72839506172839497</c:v>
                </c:pt>
                <c:pt idx="41782">
                  <c:v>0.74074074074074003</c:v>
                </c:pt>
                <c:pt idx="41783">
                  <c:v>0.75308641975308599</c:v>
                </c:pt>
                <c:pt idx="41784">
                  <c:v>0.76543209876543195</c:v>
                </c:pt>
                <c:pt idx="41785">
                  <c:v>0.77777777777777701</c:v>
                </c:pt>
                <c:pt idx="41786">
                  <c:v>0.79012345679012297</c:v>
                </c:pt>
                <c:pt idx="41787">
                  <c:v>0.80246913580246904</c:v>
                </c:pt>
                <c:pt idx="41788">
                  <c:v>0.81481481481481399</c:v>
                </c:pt>
                <c:pt idx="41789">
                  <c:v>0.82716049382715995</c:v>
                </c:pt>
                <c:pt idx="41790">
                  <c:v>0.83950617283950602</c:v>
                </c:pt>
                <c:pt idx="41791">
                  <c:v>0.85185185185185097</c:v>
                </c:pt>
                <c:pt idx="41792">
                  <c:v>0.86419753086419704</c:v>
                </c:pt>
                <c:pt idx="41793">
                  <c:v>0.87654320987654299</c:v>
                </c:pt>
                <c:pt idx="41794">
                  <c:v>0.88888888888888795</c:v>
                </c:pt>
                <c:pt idx="41795">
                  <c:v>0.90123456790123402</c:v>
                </c:pt>
                <c:pt idx="41796">
                  <c:v>0.91358024691357997</c:v>
                </c:pt>
                <c:pt idx="41797">
                  <c:v>0.92592592592592504</c:v>
                </c:pt>
                <c:pt idx="41798">
                  <c:v>0.938271604938271</c:v>
                </c:pt>
                <c:pt idx="41799">
                  <c:v>0.95061728395061695</c:v>
                </c:pt>
                <c:pt idx="41800">
                  <c:v>0.96296296296296202</c:v>
                </c:pt>
                <c:pt idx="41801">
                  <c:v>0.97530864197530798</c:v>
                </c:pt>
                <c:pt idx="41802">
                  <c:v>0.98765432098765404</c:v>
                </c:pt>
                <c:pt idx="41803">
                  <c:v>0</c:v>
                </c:pt>
                <c:pt idx="41804">
                  <c:v>3.3333333333333298E-2</c:v>
                </c:pt>
                <c:pt idx="41805">
                  <c:v>6.6666666666666596E-2</c:v>
                </c:pt>
                <c:pt idx="41806">
                  <c:v>0.1</c:v>
                </c:pt>
                <c:pt idx="41807">
                  <c:v>0.133333333333333</c:v>
                </c:pt>
                <c:pt idx="41808">
                  <c:v>0.16666666666666599</c:v>
                </c:pt>
                <c:pt idx="41809">
                  <c:v>0.2</c:v>
                </c:pt>
                <c:pt idx="41810">
                  <c:v>0.233333333333333</c:v>
                </c:pt>
                <c:pt idx="41811">
                  <c:v>0.266666666666666</c:v>
                </c:pt>
                <c:pt idx="41812">
                  <c:v>0.3</c:v>
                </c:pt>
                <c:pt idx="41813">
                  <c:v>0.33333333333333298</c:v>
                </c:pt>
                <c:pt idx="41814">
                  <c:v>0.36666666666666597</c:v>
                </c:pt>
                <c:pt idx="41815">
                  <c:v>0.4</c:v>
                </c:pt>
                <c:pt idx="41816">
                  <c:v>0.43333333333333302</c:v>
                </c:pt>
                <c:pt idx="41817">
                  <c:v>0.46666666666666601</c:v>
                </c:pt>
                <c:pt idx="41818">
                  <c:v>0.5</c:v>
                </c:pt>
                <c:pt idx="41819">
                  <c:v>0.53333333333333299</c:v>
                </c:pt>
                <c:pt idx="41820">
                  <c:v>0.56666666666666599</c:v>
                </c:pt>
                <c:pt idx="41821">
                  <c:v>0.6</c:v>
                </c:pt>
                <c:pt idx="41822">
                  <c:v>0.63333333333333297</c:v>
                </c:pt>
                <c:pt idx="41823">
                  <c:v>0.66666666666666596</c:v>
                </c:pt>
                <c:pt idx="41824">
                  <c:v>0.7</c:v>
                </c:pt>
                <c:pt idx="41825">
                  <c:v>0.73333333333333295</c:v>
                </c:pt>
                <c:pt idx="41826">
                  <c:v>0.76666666666666605</c:v>
                </c:pt>
                <c:pt idx="41827">
                  <c:v>0.8</c:v>
                </c:pt>
                <c:pt idx="41828">
                  <c:v>0.83333333333333304</c:v>
                </c:pt>
                <c:pt idx="41829">
                  <c:v>0.86666666666666603</c:v>
                </c:pt>
                <c:pt idx="41830">
                  <c:v>0.9</c:v>
                </c:pt>
                <c:pt idx="41831">
                  <c:v>0.93333333333333302</c:v>
                </c:pt>
                <c:pt idx="41832">
                  <c:v>0.96666666666666601</c:v>
                </c:pt>
                <c:pt idx="41833">
                  <c:v>0</c:v>
                </c:pt>
                <c:pt idx="41834">
                  <c:v>6.9930069930069904E-3</c:v>
                </c:pt>
                <c:pt idx="41835">
                  <c:v>1.3986013986013899E-2</c:v>
                </c:pt>
                <c:pt idx="41836">
                  <c:v>2.09790209790209E-2</c:v>
                </c:pt>
                <c:pt idx="41837">
                  <c:v>2.7972027972027899E-2</c:v>
                </c:pt>
                <c:pt idx="41838">
                  <c:v>3.4965034965034898E-2</c:v>
                </c:pt>
                <c:pt idx="41839">
                  <c:v>4.1958041958041897E-2</c:v>
                </c:pt>
                <c:pt idx="41840">
                  <c:v>4.8951048951048903E-2</c:v>
                </c:pt>
                <c:pt idx="41841">
                  <c:v>5.5944055944055902E-2</c:v>
                </c:pt>
                <c:pt idx="41842">
                  <c:v>6.2937062937062901E-2</c:v>
                </c:pt>
                <c:pt idx="41843">
                  <c:v>6.9930069930069894E-2</c:v>
                </c:pt>
                <c:pt idx="41844">
                  <c:v>7.69230769230769E-2</c:v>
                </c:pt>
                <c:pt idx="41845">
                  <c:v>8.3916083916083906E-2</c:v>
                </c:pt>
                <c:pt idx="41846">
                  <c:v>9.0909090909090898E-2</c:v>
                </c:pt>
                <c:pt idx="41847">
                  <c:v>9.7902097902097904E-2</c:v>
                </c:pt>
                <c:pt idx="41848">
                  <c:v>0.10489510489510399</c:v>
                </c:pt>
                <c:pt idx="41849">
                  <c:v>0.111888111888111</c:v>
                </c:pt>
                <c:pt idx="41850">
                  <c:v>0.11888111888111801</c:v>
                </c:pt>
                <c:pt idx="41851">
                  <c:v>0.125874125874125</c:v>
                </c:pt>
                <c:pt idx="41852">
                  <c:v>0.132867132867132</c:v>
                </c:pt>
                <c:pt idx="41853">
                  <c:v>0.13986013986013901</c:v>
                </c:pt>
                <c:pt idx="41854">
                  <c:v>0.14685314685314599</c:v>
                </c:pt>
                <c:pt idx="41855">
                  <c:v>0.15384615384615299</c:v>
                </c:pt>
                <c:pt idx="41856">
                  <c:v>0.16083916083916</c:v>
                </c:pt>
                <c:pt idx="41857">
                  <c:v>0.16783216783216701</c:v>
                </c:pt>
                <c:pt idx="41858">
                  <c:v>0.17482517482517401</c:v>
                </c:pt>
                <c:pt idx="41859">
                  <c:v>0.18181818181818099</c:v>
                </c:pt>
                <c:pt idx="41860">
                  <c:v>0.188811188811188</c:v>
                </c:pt>
                <c:pt idx="41861">
                  <c:v>0.195804195804195</c:v>
                </c:pt>
                <c:pt idx="41862">
                  <c:v>0.20279720279720201</c:v>
                </c:pt>
                <c:pt idx="41863">
                  <c:v>0.20979020979020899</c:v>
                </c:pt>
                <c:pt idx="41864">
                  <c:v>0.21678321678321599</c:v>
                </c:pt>
                <c:pt idx="41865">
                  <c:v>0.223776223776223</c:v>
                </c:pt>
                <c:pt idx="41866">
                  <c:v>0.23076923076923</c:v>
                </c:pt>
                <c:pt idx="41867">
                  <c:v>0.23776223776223701</c:v>
                </c:pt>
                <c:pt idx="41868">
                  <c:v>0.24475524475524399</c:v>
                </c:pt>
                <c:pt idx="41869">
                  <c:v>0.251748251748251</c:v>
                </c:pt>
                <c:pt idx="41870">
                  <c:v>0.25874125874125797</c:v>
                </c:pt>
                <c:pt idx="41871">
                  <c:v>0.26573426573426501</c:v>
                </c:pt>
                <c:pt idx="41872">
                  <c:v>0.27272727272727199</c:v>
                </c:pt>
                <c:pt idx="41873">
                  <c:v>0.27972027972027902</c:v>
                </c:pt>
                <c:pt idx="41874">
                  <c:v>0.286713286713286</c:v>
                </c:pt>
                <c:pt idx="41875">
                  <c:v>0.29370629370629298</c:v>
                </c:pt>
                <c:pt idx="41876">
                  <c:v>0.30069930069930001</c:v>
                </c:pt>
                <c:pt idx="41877">
                  <c:v>0.30769230769230699</c:v>
                </c:pt>
                <c:pt idx="41878">
                  <c:v>0.31468531468531402</c:v>
                </c:pt>
                <c:pt idx="41879">
                  <c:v>0.321678321678321</c:v>
                </c:pt>
                <c:pt idx="41880">
                  <c:v>0.32867132867132798</c:v>
                </c:pt>
                <c:pt idx="41881">
                  <c:v>0.33566433566433501</c:v>
                </c:pt>
                <c:pt idx="41882">
                  <c:v>0.34265734265734199</c:v>
                </c:pt>
                <c:pt idx="41883">
                  <c:v>0.34965034965034902</c:v>
                </c:pt>
                <c:pt idx="41884">
                  <c:v>0.356643356643356</c:v>
                </c:pt>
                <c:pt idx="41885">
                  <c:v>0.36363636363636298</c:v>
                </c:pt>
                <c:pt idx="41886">
                  <c:v>0.37062937062937001</c:v>
                </c:pt>
                <c:pt idx="41887">
                  <c:v>0.37762237762237699</c:v>
                </c:pt>
                <c:pt idx="41888">
                  <c:v>0.38461538461538403</c:v>
                </c:pt>
                <c:pt idx="41889">
                  <c:v>0.391608391608391</c:v>
                </c:pt>
                <c:pt idx="41890">
                  <c:v>0.39860139860139798</c:v>
                </c:pt>
                <c:pt idx="41891">
                  <c:v>0.40559440559440502</c:v>
                </c:pt>
                <c:pt idx="41892">
                  <c:v>0.41258741258741199</c:v>
                </c:pt>
                <c:pt idx="41893">
                  <c:v>0.41958041958041897</c:v>
                </c:pt>
                <c:pt idx="41894">
                  <c:v>0.42657342657342601</c:v>
                </c:pt>
                <c:pt idx="41895">
                  <c:v>0.43356643356643298</c:v>
                </c:pt>
                <c:pt idx="41896">
                  <c:v>0.44055944055944002</c:v>
                </c:pt>
                <c:pt idx="41897">
                  <c:v>0.447552447552447</c:v>
                </c:pt>
                <c:pt idx="41898">
                  <c:v>0.45454545454545398</c:v>
                </c:pt>
                <c:pt idx="41899">
                  <c:v>0.46153846153846101</c:v>
                </c:pt>
                <c:pt idx="41900">
                  <c:v>0.46853146853146799</c:v>
                </c:pt>
                <c:pt idx="41901">
                  <c:v>0.47552447552447502</c:v>
                </c:pt>
                <c:pt idx="41902">
                  <c:v>0.482517482517482</c:v>
                </c:pt>
                <c:pt idx="41903">
                  <c:v>0.48951048951048898</c:v>
                </c:pt>
                <c:pt idx="41904">
                  <c:v>0.49650349650349601</c:v>
                </c:pt>
                <c:pt idx="41905">
                  <c:v>0.50349650349650299</c:v>
                </c:pt>
                <c:pt idx="41906">
                  <c:v>0.51048951048950997</c:v>
                </c:pt>
                <c:pt idx="41907">
                  <c:v>0.51748251748251695</c:v>
                </c:pt>
                <c:pt idx="41908">
                  <c:v>0.52447552447552404</c:v>
                </c:pt>
                <c:pt idx="41909">
                  <c:v>0.53146853146853101</c:v>
                </c:pt>
                <c:pt idx="41910">
                  <c:v>0.53846153846153799</c:v>
                </c:pt>
                <c:pt idx="41911">
                  <c:v>0.54545454545454497</c:v>
                </c:pt>
                <c:pt idx="41912">
                  <c:v>0.55244755244755195</c:v>
                </c:pt>
                <c:pt idx="41913">
                  <c:v>0.55944055944055904</c:v>
                </c:pt>
                <c:pt idx="41914">
                  <c:v>0.56643356643356602</c:v>
                </c:pt>
                <c:pt idx="41915">
                  <c:v>0.57342657342657299</c:v>
                </c:pt>
                <c:pt idx="41916">
                  <c:v>0.58041958041957997</c:v>
                </c:pt>
                <c:pt idx="41917">
                  <c:v>0.58741258741258695</c:v>
                </c:pt>
                <c:pt idx="41918">
                  <c:v>0.59440559440559404</c:v>
                </c:pt>
                <c:pt idx="41919">
                  <c:v>0.60139860139860102</c:v>
                </c:pt>
                <c:pt idx="41920">
                  <c:v>0.608391608391608</c:v>
                </c:pt>
                <c:pt idx="41921">
                  <c:v>0.61538461538461497</c:v>
                </c:pt>
                <c:pt idx="41922">
                  <c:v>0.62237762237762195</c:v>
                </c:pt>
                <c:pt idx="41923">
                  <c:v>0.62937062937062904</c:v>
                </c:pt>
                <c:pt idx="41924">
                  <c:v>0.63636363636363602</c:v>
                </c:pt>
                <c:pt idx="41925">
                  <c:v>0.643356643356643</c:v>
                </c:pt>
                <c:pt idx="41926">
                  <c:v>0.65034965034964998</c:v>
                </c:pt>
                <c:pt idx="41927">
                  <c:v>0.65734265734265696</c:v>
                </c:pt>
                <c:pt idx="41928">
                  <c:v>0.66433566433566404</c:v>
                </c:pt>
                <c:pt idx="41929">
                  <c:v>0.67132867132867102</c:v>
                </c:pt>
                <c:pt idx="41930">
                  <c:v>0.678321678321678</c:v>
                </c:pt>
                <c:pt idx="41931">
                  <c:v>0.68531468531468498</c:v>
                </c:pt>
                <c:pt idx="41932">
                  <c:v>0.69230769230769196</c:v>
                </c:pt>
                <c:pt idx="41933">
                  <c:v>0.69930069930069905</c:v>
                </c:pt>
                <c:pt idx="41934">
                  <c:v>0.70629370629370603</c:v>
                </c:pt>
                <c:pt idx="41935">
                  <c:v>0.713286713286713</c:v>
                </c:pt>
                <c:pt idx="41936">
                  <c:v>0.72027972027971998</c:v>
                </c:pt>
                <c:pt idx="41937">
                  <c:v>0.72727272727272696</c:v>
                </c:pt>
                <c:pt idx="41938">
                  <c:v>0.73426573426573405</c:v>
                </c:pt>
                <c:pt idx="41939">
                  <c:v>0.74125874125874103</c:v>
                </c:pt>
                <c:pt idx="41940">
                  <c:v>0.74825174825174801</c:v>
                </c:pt>
                <c:pt idx="41941">
                  <c:v>0.75524475524475498</c:v>
                </c:pt>
                <c:pt idx="41942">
                  <c:v>0.76223776223776196</c:v>
                </c:pt>
                <c:pt idx="41943">
                  <c:v>0.76923076923076905</c:v>
                </c:pt>
                <c:pt idx="41944">
                  <c:v>0.77622377622377603</c:v>
                </c:pt>
                <c:pt idx="41945">
                  <c:v>0.78321678321678301</c:v>
                </c:pt>
                <c:pt idx="41946">
                  <c:v>0.79020979020978999</c:v>
                </c:pt>
                <c:pt idx="41947">
                  <c:v>0.79720279720279696</c:v>
                </c:pt>
                <c:pt idx="41948">
                  <c:v>0.80419580419580405</c:v>
                </c:pt>
                <c:pt idx="41949">
                  <c:v>0.81118881118881103</c:v>
                </c:pt>
                <c:pt idx="41950">
                  <c:v>0.81818181818181801</c:v>
                </c:pt>
                <c:pt idx="41951">
                  <c:v>0.82517482517482499</c:v>
                </c:pt>
                <c:pt idx="41952">
                  <c:v>0.83216783216783197</c:v>
                </c:pt>
                <c:pt idx="41953">
                  <c:v>0.83916083916083895</c:v>
                </c:pt>
                <c:pt idx="41954">
                  <c:v>0.84615384615384603</c:v>
                </c:pt>
                <c:pt idx="41955">
                  <c:v>0.85314685314685301</c:v>
                </c:pt>
                <c:pt idx="41956">
                  <c:v>0.86013986013985999</c:v>
                </c:pt>
                <c:pt idx="41957">
                  <c:v>0.86713286713286697</c:v>
                </c:pt>
                <c:pt idx="41958">
                  <c:v>0.87412587412587395</c:v>
                </c:pt>
                <c:pt idx="41959">
                  <c:v>0.88111888111888104</c:v>
                </c:pt>
                <c:pt idx="41960">
                  <c:v>0.88811188811188801</c:v>
                </c:pt>
                <c:pt idx="41961">
                  <c:v>0.89510489510489499</c:v>
                </c:pt>
                <c:pt idx="41962">
                  <c:v>0.90209790209790197</c:v>
                </c:pt>
                <c:pt idx="41963">
                  <c:v>0.90909090909090895</c:v>
                </c:pt>
                <c:pt idx="41964">
                  <c:v>0.91608391608391604</c:v>
                </c:pt>
                <c:pt idx="41965">
                  <c:v>0.92307692307692302</c:v>
                </c:pt>
                <c:pt idx="41966">
                  <c:v>0.93006993006993</c:v>
                </c:pt>
                <c:pt idx="41967">
                  <c:v>0.93706293706293697</c:v>
                </c:pt>
                <c:pt idx="41968">
                  <c:v>0.94405594405594395</c:v>
                </c:pt>
                <c:pt idx="41969">
                  <c:v>0.95104895104895104</c:v>
                </c:pt>
                <c:pt idx="41970">
                  <c:v>0.95804195804195802</c:v>
                </c:pt>
                <c:pt idx="41971">
                  <c:v>0.965034965034965</c:v>
                </c:pt>
                <c:pt idx="41972">
                  <c:v>0.97202797202797198</c:v>
                </c:pt>
                <c:pt idx="41973">
                  <c:v>0.97902097902097895</c:v>
                </c:pt>
                <c:pt idx="41974">
                  <c:v>0.98601398601398604</c:v>
                </c:pt>
                <c:pt idx="41975">
                  <c:v>0.99300699300699302</c:v>
                </c:pt>
                <c:pt idx="41976">
                  <c:v>0</c:v>
                </c:pt>
                <c:pt idx="41977">
                  <c:v>1.4492753623188401E-2</c:v>
                </c:pt>
                <c:pt idx="41978">
                  <c:v>2.8985507246376802E-2</c:v>
                </c:pt>
                <c:pt idx="41979">
                  <c:v>4.3478260869565202E-2</c:v>
                </c:pt>
                <c:pt idx="41980">
                  <c:v>5.7971014492753603E-2</c:v>
                </c:pt>
                <c:pt idx="41981">
                  <c:v>7.2463768115942004E-2</c:v>
                </c:pt>
                <c:pt idx="41982">
                  <c:v>8.6956521739130405E-2</c:v>
                </c:pt>
                <c:pt idx="41983">
                  <c:v>0.101449275362318</c:v>
                </c:pt>
                <c:pt idx="41984">
                  <c:v>0.115942028985507</c:v>
                </c:pt>
                <c:pt idx="41985">
                  <c:v>0.13043478260869501</c:v>
                </c:pt>
                <c:pt idx="41986">
                  <c:v>0.14492753623188401</c:v>
                </c:pt>
                <c:pt idx="41987">
                  <c:v>0.15942028985507201</c:v>
                </c:pt>
                <c:pt idx="41988">
                  <c:v>0.17391304347826</c:v>
                </c:pt>
                <c:pt idx="41989">
                  <c:v>0.188405797101449</c:v>
                </c:pt>
                <c:pt idx="41990">
                  <c:v>0.202898550724637</c:v>
                </c:pt>
                <c:pt idx="41991">
                  <c:v>0.217391304347826</c:v>
                </c:pt>
                <c:pt idx="41992">
                  <c:v>0.231884057971014</c:v>
                </c:pt>
                <c:pt idx="41993">
                  <c:v>0.24637681159420199</c:v>
                </c:pt>
                <c:pt idx="41994">
                  <c:v>0.26086956521739102</c:v>
                </c:pt>
                <c:pt idx="41995">
                  <c:v>0.27536231884057899</c:v>
                </c:pt>
                <c:pt idx="41996">
                  <c:v>0.28985507246376802</c:v>
                </c:pt>
                <c:pt idx="41997">
                  <c:v>0.30434782608695599</c:v>
                </c:pt>
                <c:pt idx="41998">
                  <c:v>0.31884057971014401</c:v>
                </c:pt>
                <c:pt idx="41999">
                  <c:v>0.33333333333333298</c:v>
                </c:pt>
                <c:pt idx="42000">
                  <c:v>0.34782608695652101</c:v>
                </c:pt>
                <c:pt idx="42001">
                  <c:v>0.36231884057970998</c:v>
                </c:pt>
                <c:pt idx="42002">
                  <c:v>0.376811594202898</c:v>
                </c:pt>
                <c:pt idx="42003">
                  <c:v>0.39130434782608697</c:v>
                </c:pt>
                <c:pt idx="42004">
                  <c:v>0.405797101449275</c:v>
                </c:pt>
                <c:pt idx="42005">
                  <c:v>0.42028985507246303</c:v>
                </c:pt>
                <c:pt idx="42006">
                  <c:v>0.434782608695652</c:v>
                </c:pt>
                <c:pt idx="42007">
                  <c:v>0.44927536231884002</c:v>
                </c:pt>
                <c:pt idx="42008">
                  <c:v>0.46376811594202899</c:v>
                </c:pt>
                <c:pt idx="42009">
                  <c:v>0.47826086956521702</c:v>
                </c:pt>
                <c:pt idx="42010">
                  <c:v>0.49275362318840499</c:v>
                </c:pt>
                <c:pt idx="42011">
                  <c:v>0.50724637681159401</c:v>
                </c:pt>
                <c:pt idx="42012">
                  <c:v>0.52173913043478204</c:v>
                </c:pt>
                <c:pt idx="42013">
                  <c:v>0.53623188405797095</c:v>
                </c:pt>
                <c:pt idx="42014">
                  <c:v>0.55072463768115898</c:v>
                </c:pt>
                <c:pt idx="42015">
                  <c:v>0.56521739130434701</c:v>
                </c:pt>
                <c:pt idx="42016">
                  <c:v>0.57971014492753603</c:v>
                </c:pt>
                <c:pt idx="42017">
                  <c:v>0.59420289855072395</c:v>
                </c:pt>
                <c:pt idx="42018">
                  <c:v>0.60869565217391297</c:v>
                </c:pt>
                <c:pt idx="42019">
                  <c:v>0.623188405797101</c:v>
                </c:pt>
                <c:pt idx="42020">
                  <c:v>0.63768115942028902</c:v>
                </c:pt>
                <c:pt idx="42021">
                  <c:v>0.65217391304347805</c:v>
                </c:pt>
                <c:pt idx="42022">
                  <c:v>0.66666666666666596</c:v>
                </c:pt>
                <c:pt idx="42023">
                  <c:v>0.68115942028985499</c:v>
                </c:pt>
                <c:pt idx="42024">
                  <c:v>0.69565217391304301</c:v>
                </c:pt>
                <c:pt idx="42025">
                  <c:v>0.71014492753623104</c:v>
                </c:pt>
                <c:pt idx="42026">
                  <c:v>0.72463768115941996</c:v>
                </c:pt>
                <c:pt idx="42027">
                  <c:v>0.73913043478260798</c:v>
                </c:pt>
                <c:pt idx="42028">
                  <c:v>0.75362318840579701</c:v>
                </c:pt>
                <c:pt idx="42029">
                  <c:v>0.76811594202898503</c:v>
                </c:pt>
                <c:pt idx="42030">
                  <c:v>0.78260869565217395</c:v>
                </c:pt>
                <c:pt idx="42031">
                  <c:v>0.79710144927536197</c:v>
                </c:pt>
                <c:pt idx="42032">
                  <c:v>0.81159420289855</c:v>
                </c:pt>
                <c:pt idx="42033">
                  <c:v>0.82608695652173902</c:v>
                </c:pt>
                <c:pt idx="42034">
                  <c:v>0.84057971014492705</c:v>
                </c:pt>
                <c:pt idx="42035">
                  <c:v>0.85507246376811596</c:v>
                </c:pt>
                <c:pt idx="42036">
                  <c:v>0.86956521739130399</c:v>
                </c:pt>
                <c:pt idx="42037">
                  <c:v>0.88405797101449202</c:v>
                </c:pt>
                <c:pt idx="42038">
                  <c:v>0.89855072463768104</c:v>
                </c:pt>
                <c:pt idx="42039">
                  <c:v>0.91304347826086896</c:v>
                </c:pt>
                <c:pt idx="42040">
                  <c:v>0.92753623188405798</c:v>
                </c:pt>
                <c:pt idx="42041">
                  <c:v>0.94202898550724601</c:v>
                </c:pt>
                <c:pt idx="42042">
                  <c:v>0.95652173913043403</c:v>
                </c:pt>
                <c:pt idx="42043">
                  <c:v>0.97101449275362295</c:v>
                </c:pt>
                <c:pt idx="42044">
                  <c:v>0.98550724637681097</c:v>
                </c:pt>
                <c:pt idx="42045">
                  <c:v>0</c:v>
                </c:pt>
                <c:pt idx="42046">
                  <c:v>2.4390243902439001E-2</c:v>
                </c:pt>
                <c:pt idx="42047">
                  <c:v>4.8780487804878002E-2</c:v>
                </c:pt>
                <c:pt idx="42048">
                  <c:v>7.3170731707316999E-2</c:v>
                </c:pt>
                <c:pt idx="42049">
                  <c:v>9.7560975609756101E-2</c:v>
                </c:pt>
                <c:pt idx="42050">
                  <c:v>0.12195121951219499</c:v>
                </c:pt>
                <c:pt idx="42051">
                  <c:v>0.146341463414634</c:v>
                </c:pt>
                <c:pt idx="42052">
                  <c:v>0.17073170731707299</c:v>
                </c:pt>
                <c:pt idx="42053">
                  <c:v>0.19512195121951201</c:v>
                </c:pt>
                <c:pt idx="42054">
                  <c:v>0.219512195121951</c:v>
                </c:pt>
                <c:pt idx="42055">
                  <c:v>0.24390243902438999</c:v>
                </c:pt>
                <c:pt idx="42056">
                  <c:v>0.26829268292682901</c:v>
                </c:pt>
                <c:pt idx="42057">
                  <c:v>0.292682926829268</c:v>
                </c:pt>
                <c:pt idx="42058">
                  <c:v>0.31707317073170699</c:v>
                </c:pt>
                <c:pt idx="42059">
                  <c:v>0.34146341463414598</c:v>
                </c:pt>
                <c:pt idx="42060">
                  <c:v>0.36585365853658502</c:v>
                </c:pt>
                <c:pt idx="42061">
                  <c:v>0.39024390243902402</c:v>
                </c:pt>
                <c:pt idx="42062">
                  <c:v>0.41463414634146301</c:v>
                </c:pt>
                <c:pt idx="42063">
                  <c:v>0.439024390243902</c:v>
                </c:pt>
                <c:pt idx="42064">
                  <c:v>0.46341463414634099</c:v>
                </c:pt>
                <c:pt idx="42065">
                  <c:v>0.48780487804877998</c:v>
                </c:pt>
                <c:pt idx="42066">
                  <c:v>0.51219512195121897</c:v>
                </c:pt>
                <c:pt idx="42067">
                  <c:v>0.53658536585365801</c:v>
                </c:pt>
                <c:pt idx="42068">
                  <c:v>0.56097560975609695</c:v>
                </c:pt>
                <c:pt idx="42069">
                  <c:v>0.585365853658536</c:v>
                </c:pt>
                <c:pt idx="42070">
                  <c:v>0.60975609756097504</c:v>
                </c:pt>
                <c:pt idx="42071">
                  <c:v>0.63414634146341398</c:v>
                </c:pt>
                <c:pt idx="42072">
                  <c:v>0.65853658536585302</c:v>
                </c:pt>
                <c:pt idx="42073">
                  <c:v>0.68292682926829196</c:v>
                </c:pt>
                <c:pt idx="42074">
                  <c:v>0.707317073170731</c:v>
                </c:pt>
                <c:pt idx="42075">
                  <c:v>0.73170731707317005</c:v>
                </c:pt>
                <c:pt idx="42076">
                  <c:v>0.75609756097560898</c:v>
                </c:pt>
                <c:pt idx="42077">
                  <c:v>0.78048780487804803</c:v>
                </c:pt>
                <c:pt idx="42078">
                  <c:v>0.80487804878048697</c:v>
                </c:pt>
                <c:pt idx="42079">
                  <c:v>0.82926829268292601</c:v>
                </c:pt>
                <c:pt idx="42080">
                  <c:v>0.85365853658536495</c:v>
                </c:pt>
                <c:pt idx="42081">
                  <c:v>0.87804878048780399</c:v>
                </c:pt>
                <c:pt idx="42082">
                  <c:v>0.90243902439024304</c:v>
                </c:pt>
                <c:pt idx="42083">
                  <c:v>0.92682926829268297</c:v>
                </c:pt>
                <c:pt idx="42084">
                  <c:v>0.95121951219512102</c:v>
                </c:pt>
                <c:pt idx="42085">
                  <c:v>0.97560975609756095</c:v>
                </c:pt>
                <c:pt idx="42086">
                  <c:v>0</c:v>
                </c:pt>
                <c:pt idx="42087">
                  <c:v>1.7857142857142801E-2</c:v>
                </c:pt>
                <c:pt idx="42088">
                  <c:v>3.5714285714285698E-2</c:v>
                </c:pt>
                <c:pt idx="42089">
                  <c:v>5.3571428571428499E-2</c:v>
                </c:pt>
                <c:pt idx="42090">
                  <c:v>7.1428571428571397E-2</c:v>
                </c:pt>
                <c:pt idx="42091">
                  <c:v>8.9285714285714204E-2</c:v>
                </c:pt>
                <c:pt idx="42092">
                  <c:v>0.107142857142857</c:v>
                </c:pt>
                <c:pt idx="42093">
                  <c:v>0.125</c:v>
                </c:pt>
                <c:pt idx="42094">
                  <c:v>0.14285714285714199</c:v>
                </c:pt>
                <c:pt idx="42095">
                  <c:v>0.160714285714285</c:v>
                </c:pt>
                <c:pt idx="42096">
                  <c:v>0.17857142857142799</c:v>
                </c:pt>
                <c:pt idx="42097">
                  <c:v>0.19642857142857101</c:v>
                </c:pt>
                <c:pt idx="42098">
                  <c:v>0.214285714285714</c:v>
                </c:pt>
                <c:pt idx="42099">
                  <c:v>0.23214285714285701</c:v>
                </c:pt>
                <c:pt idx="42100">
                  <c:v>0.25</c:v>
                </c:pt>
                <c:pt idx="42101">
                  <c:v>0.26785714285714202</c:v>
                </c:pt>
                <c:pt idx="42102">
                  <c:v>0.28571428571428498</c:v>
                </c:pt>
                <c:pt idx="42103">
                  <c:v>0.30357142857142799</c:v>
                </c:pt>
                <c:pt idx="42104">
                  <c:v>0.32142857142857101</c:v>
                </c:pt>
                <c:pt idx="42105">
                  <c:v>0.33928571428571402</c:v>
                </c:pt>
                <c:pt idx="42106">
                  <c:v>0.35714285714285698</c:v>
                </c:pt>
                <c:pt idx="42107">
                  <c:v>0.375</c:v>
                </c:pt>
                <c:pt idx="42108">
                  <c:v>0.39285714285714202</c:v>
                </c:pt>
                <c:pt idx="42109">
                  <c:v>0.41071428571428498</c:v>
                </c:pt>
                <c:pt idx="42110">
                  <c:v>0.42857142857142799</c:v>
                </c:pt>
                <c:pt idx="42111">
                  <c:v>0.44642857142857101</c:v>
                </c:pt>
                <c:pt idx="42112">
                  <c:v>0.46428571428571402</c:v>
                </c:pt>
                <c:pt idx="42113">
                  <c:v>0.48214285714285698</c:v>
                </c:pt>
                <c:pt idx="42114">
                  <c:v>0.5</c:v>
                </c:pt>
                <c:pt idx="42115">
                  <c:v>0.51785714285714202</c:v>
                </c:pt>
                <c:pt idx="42116">
                  <c:v>0.53571428571428503</c:v>
                </c:pt>
                <c:pt idx="42117">
                  <c:v>0.55357142857142805</c:v>
                </c:pt>
                <c:pt idx="42118">
                  <c:v>0.57142857142857095</c:v>
                </c:pt>
                <c:pt idx="42119">
                  <c:v>0.58928571428571397</c:v>
                </c:pt>
                <c:pt idx="42120">
                  <c:v>0.60714285714285698</c:v>
                </c:pt>
                <c:pt idx="42121">
                  <c:v>0.625</c:v>
                </c:pt>
                <c:pt idx="42122">
                  <c:v>0.64285714285714202</c:v>
                </c:pt>
                <c:pt idx="42123">
                  <c:v>0.66071428571428503</c:v>
                </c:pt>
                <c:pt idx="42124">
                  <c:v>0.67857142857142805</c:v>
                </c:pt>
                <c:pt idx="42125">
                  <c:v>0.69642857142857095</c:v>
                </c:pt>
                <c:pt idx="42126">
                  <c:v>0.71428571428571397</c:v>
                </c:pt>
                <c:pt idx="42127">
                  <c:v>0.73214285714285698</c:v>
                </c:pt>
                <c:pt idx="42128">
                  <c:v>0.75</c:v>
                </c:pt>
                <c:pt idx="42129">
                  <c:v>0.76785714285714202</c:v>
                </c:pt>
                <c:pt idx="42130">
                  <c:v>0.78571428571428503</c:v>
                </c:pt>
                <c:pt idx="42131">
                  <c:v>0.80357142857142805</c:v>
                </c:pt>
                <c:pt idx="42132">
                  <c:v>0.82142857142857095</c:v>
                </c:pt>
                <c:pt idx="42133">
                  <c:v>0.83928571428571397</c:v>
                </c:pt>
                <c:pt idx="42134">
                  <c:v>0.85714285714285698</c:v>
                </c:pt>
                <c:pt idx="42135">
                  <c:v>0.875</c:v>
                </c:pt>
                <c:pt idx="42136">
                  <c:v>0.89285714285714202</c:v>
                </c:pt>
                <c:pt idx="42137">
                  <c:v>0.91071428571428503</c:v>
                </c:pt>
                <c:pt idx="42138">
                  <c:v>0.92857142857142805</c:v>
                </c:pt>
                <c:pt idx="42139">
                  <c:v>0.94642857142857095</c:v>
                </c:pt>
                <c:pt idx="42140">
                  <c:v>0.96428571428571397</c:v>
                </c:pt>
                <c:pt idx="42141">
                  <c:v>0.98214285714285698</c:v>
                </c:pt>
                <c:pt idx="42142">
                  <c:v>0</c:v>
                </c:pt>
                <c:pt idx="42143">
                  <c:v>8.1967213114754103E-3</c:v>
                </c:pt>
                <c:pt idx="42144">
                  <c:v>1.63934426229508E-2</c:v>
                </c:pt>
                <c:pt idx="42145">
                  <c:v>2.4590163934426201E-2</c:v>
                </c:pt>
                <c:pt idx="42146">
                  <c:v>3.2786885245901599E-2</c:v>
                </c:pt>
                <c:pt idx="42147">
                  <c:v>4.0983606557376998E-2</c:v>
                </c:pt>
                <c:pt idx="42148">
                  <c:v>4.9180327868852403E-2</c:v>
                </c:pt>
                <c:pt idx="42149">
                  <c:v>5.7377049180327801E-2</c:v>
                </c:pt>
                <c:pt idx="42150">
                  <c:v>6.5573770491803199E-2</c:v>
                </c:pt>
                <c:pt idx="42151">
                  <c:v>7.3770491803278604E-2</c:v>
                </c:pt>
                <c:pt idx="42152">
                  <c:v>8.1967213114753995E-2</c:v>
                </c:pt>
                <c:pt idx="42153">
                  <c:v>9.0163934426229497E-2</c:v>
                </c:pt>
                <c:pt idx="42154">
                  <c:v>9.8360655737704902E-2</c:v>
                </c:pt>
                <c:pt idx="42155">
                  <c:v>0.10655737704918</c:v>
                </c:pt>
                <c:pt idx="42156">
                  <c:v>0.114754098360655</c:v>
                </c:pt>
                <c:pt idx="42157">
                  <c:v>0.12295081967213101</c:v>
                </c:pt>
                <c:pt idx="42158">
                  <c:v>0.13114754098360601</c:v>
                </c:pt>
                <c:pt idx="42159">
                  <c:v>0.13934426229508101</c:v>
                </c:pt>
                <c:pt idx="42160">
                  <c:v>0.14754098360655701</c:v>
                </c:pt>
                <c:pt idx="42161">
                  <c:v>0.15573770491803199</c:v>
                </c:pt>
                <c:pt idx="42162">
                  <c:v>0.16393442622950799</c:v>
                </c:pt>
                <c:pt idx="42163">
                  <c:v>0.17213114754098299</c:v>
                </c:pt>
                <c:pt idx="42164">
                  <c:v>0.18032786885245899</c:v>
                </c:pt>
                <c:pt idx="42165">
                  <c:v>0.188524590163934</c:v>
                </c:pt>
                <c:pt idx="42166">
                  <c:v>0.196721311475409</c:v>
                </c:pt>
                <c:pt idx="42167">
                  <c:v>0.204918032786885</c:v>
                </c:pt>
                <c:pt idx="42168">
                  <c:v>0.21311475409836</c:v>
                </c:pt>
                <c:pt idx="42169">
                  <c:v>0.22131147540983601</c:v>
                </c:pt>
                <c:pt idx="42170">
                  <c:v>0.22950819672131101</c:v>
                </c:pt>
                <c:pt idx="42171">
                  <c:v>0.23770491803278601</c:v>
                </c:pt>
                <c:pt idx="42172">
                  <c:v>0.24590163934426201</c:v>
                </c:pt>
                <c:pt idx="42173">
                  <c:v>0.25409836065573699</c:v>
                </c:pt>
                <c:pt idx="42174">
                  <c:v>0.26229508196721302</c:v>
                </c:pt>
                <c:pt idx="42175">
                  <c:v>0.27049180327868799</c:v>
                </c:pt>
                <c:pt idx="42176">
                  <c:v>0.27868852459016302</c:v>
                </c:pt>
                <c:pt idx="42177">
                  <c:v>0.286885245901639</c:v>
                </c:pt>
                <c:pt idx="42178">
                  <c:v>0.29508196721311403</c:v>
                </c:pt>
                <c:pt idx="42179">
                  <c:v>0.30327868852459</c:v>
                </c:pt>
                <c:pt idx="42180">
                  <c:v>0.31147540983606498</c:v>
                </c:pt>
                <c:pt idx="42181">
                  <c:v>0.31967213114754101</c:v>
                </c:pt>
                <c:pt idx="42182">
                  <c:v>0.32786885245901598</c:v>
                </c:pt>
                <c:pt idx="42183">
                  <c:v>0.33606557377049101</c:v>
                </c:pt>
                <c:pt idx="42184">
                  <c:v>0.34426229508196698</c:v>
                </c:pt>
                <c:pt idx="42185">
                  <c:v>0.35245901639344202</c:v>
                </c:pt>
                <c:pt idx="42186">
                  <c:v>0.36065573770491799</c:v>
                </c:pt>
                <c:pt idx="42187">
                  <c:v>0.36885245901639302</c:v>
                </c:pt>
                <c:pt idx="42188">
                  <c:v>0.37704918032786799</c:v>
                </c:pt>
                <c:pt idx="42189">
                  <c:v>0.38524590163934402</c:v>
                </c:pt>
                <c:pt idx="42190">
                  <c:v>0.393442622950819</c:v>
                </c:pt>
                <c:pt idx="42191">
                  <c:v>0.40163934426229497</c:v>
                </c:pt>
                <c:pt idx="42192">
                  <c:v>0.40983606557377</c:v>
                </c:pt>
                <c:pt idx="42193">
                  <c:v>0.41803278688524498</c:v>
                </c:pt>
                <c:pt idx="42194">
                  <c:v>0.42622950819672101</c:v>
                </c:pt>
                <c:pt idx="42195">
                  <c:v>0.43442622950819598</c:v>
                </c:pt>
                <c:pt idx="42196">
                  <c:v>0.44262295081967201</c:v>
                </c:pt>
                <c:pt idx="42197">
                  <c:v>0.45081967213114699</c:v>
                </c:pt>
                <c:pt idx="42198">
                  <c:v>0.45901639344262202</c:v>
                </c:pt>
                <c:pt idx="42199">
                  <c:v>0.46721311475409799</c:v>
                </c:pt>
                <c:pt idx="42200">
                  <c:v>0.47540983606557302</c:v>
                </c:pt>
                <c:pt idx="42201">
                  <c:v>0.483606557377049</c:v>
                </c:pt>
                <c:pt idx="42202">
                  <c:v>0.49180327868852403</c:v>
                </c:pt>
                <c:pt idx="42203">
                  <c:v>0.5</c:v>
                </c:pt>
                <c:pt idx="42204">
                  <c:v>0.50819672131147497</c:v>
                </c:pt>
                <c:pt idx="42205">
                  <c:v>0.51639344262294995</c:v>
                </c:pt>
                <c:pt idx="42206">
                  <c:v>0.52459016393442603</c:v>
                </c:pt>
                <c:pt idx="42207">
                  <c:v>0.53278688524590101</c:v>
                </c:pt>
                <c:pt idx="42208">
                  <c:v>0.54098360655737698</c:v>
                </c:pt>
                <c:pt idx="42209">
                  <c:v>0.54918032786885196</c:v>
                </c:pt>
                <c:pt idx="42210">
                  <c:v>0.55737704918032704</c:v>
                </c:pt>
                <c:pt idx="42211">
                  <c:v>0.56557377049180302</c:v>
                </c:pt>
                <c:pt idx="42212">
                  <c:v>0.57377049180327799</c:v>
                </c:pt>
                <c:pt idx="42213">
                  <c:v>0.58196721311475397</c:v>
                </c:pt>
                <c:pt idx="42214">
                  <c:v>0.59016393442622905</c:v>
                </c:pt>
                <c:pt idx="42215">
                  <c:v>0.59836065573770403</c:v>
                </c:pt>
                <c:pt idx="42216">
                  <c:v>0.60655737704918</c:v>
                </c:pt>
                <c:pt idx="42217">
                  <c:v>0.61475409836065498</c:v>
                </c:pt>
                <c:pt idx="42218">
                  <c:v>0.62295081967213095</c:v>
                </c:pt>
                <c:pt idx="42219">
                  <c:v>0.63114754098360604</c:v>
                </c:pt>
                <c:pt idx="42220">
                  <c:v>0.63934426229508201</c:v>
                </c:pt>
                <c:pt idx="42221">
                  <c:v>0.64754098360655699</c:v>
                </c:pt>
                <c:pt idx="42222">
                  <c:v>0.65573770491803196</c:v>
                </c:pt>
                <c:pt idx="42223">
                  <c:v>0.66393442622950805</c:v>
                </c:pt>
                <c:pt idx="42224">
                  <c:v>0.67213114754098302</c:v>
                </c:pt>
                <c:pt idx="42225">
                  <c:v>0.68032786885245899</c:v>
                </c:pt>
                <c:pt idx="42226">
                  <c:v>0.68852459016393397</c:v>
                </c:pt>
                <c:pt idx="42227">
                  <c:v>0.69672131147540906</c:v>
                </c:pt>
                <c:pt idx="42228">
                  <c:v>0.70491803278688503</c:v>
                </c:pt>
                <c:pt idx="42229">
                  <c:v>0.71311475409836</c:v>
                </c:pt>
                <c:pt idx="42230">
                  <c:v>0.72131147540983598</c:v>
                </c:pt>
                <c:pt idx="42231">
                  <c:v>0.72950819672131095</c:v>
                </c:pt>
                <c:pt idx="42232">
                  <c:v>0.73770491803278604</c:v>
                </c:pt>
                <c:pt idx="42233">
                  <c:v>0.74590163934426201</c:v>
                </c:pt>
                <c:pt idx="42234">
                  <c:v>0.75409836065573699</c:v>
                </c:pt>
                <c:pt idx="42235">
                  <c:v>0.76229508196721296</c:v>
                </c:pt>
                <c:pt idx="42236">
                  <c:v>0.77049180327868805</c:v>
                </c:pt>
                <c:pt idx="42237">
                  <c:v>0.77868852459016302</c:v>
                </c:pt>
                <c:pt idx="42238">
                  <c:v>0.786885245901639</c:v>
                </c:pt>
                <c:pt idx="42239">
                  <c:v>0.79508196721311397</c:v>
                </c:pt>
                <c:pt idx="42240">
                  <c:v>0.80327868852458995</c:v>
                </c:pt>
                <c:pt idx="42241">
                  <c:v>0.81147540983606503</c:v>
                </c:pt>
                <c:pt idx="42242">
                  <c:v>0.81967213114754101</c:v>
                </c:pt>
                <c:pt idx="42243">
                  <c:v>0.82786885245901598</c:v>
                </c:pt>
                <c:pt idx="42244">
                  <c:v>0.83606557377049096</c:v>
                </c:pt>
                <c:pt idx="42245">
                  <c:v>0.84426229508196704</c:v>
                </c:pt>
                <c:pt idx="42246">
                  <c:v>0.85245901639344202</c:v>
                </c:pt>
                <c:pt idx="42247">
                  <c:v>0.86065573770491799</c:v>
                </c:pt>
                <c:pt idx="42248">
                  <c:v>0.86885245901639296</c:v>
                </c:pt>
                <c:pt idx="42249">
                  <c:v>0.87704918032786805</c:v>
                </c:pt>
                <c:pt idx="42250">
                  <c:v>0.88524590163934402</c:v>
                </c:pt>
                <c:pt idx="42251">
                  <c:v>0.893442622950819</c:v>
                </c:pt>
                <c:pt idx="42252">
                  <c:v>0.90163934426229497</c:v>
                </c:pt>
                <c:pt idx="42253">
                  <c:v>0.90983606557376995</c:v>
                </c:pt>
                <c:pt idx="42254">
                  <c:v>0.91803278688524503</c:v>
                </c:pt>
                <c:pt idx="42255">
                  <c:v>0.92622950819672101</c:v>
                </c:pt>
                <c:pt idx="42256">
                  <c:v>0.93442622950819598</c:v>
                </c:pt>
                <c:pt idx="42257">
                  <c:v>0.94262295081967196</c:v>
                </c:pt>
                <c:pt idx="42258">
                  <c:v>0.95081967213114704</c:v>
                </c:pt>
                <c:pt idx="42259">
                  <c:v>0.95901639344262202</c:v>
                </c:pt>
                <c:pt idx="42260">
                  <c:v>0.96721311475409799</c:v>
                </c:pt>
                <c:pt idx="42261">
                  <c:v>0.97540983606557297</c:v>
                </c:pt>
                <c:pt idx="42262">
                  <c:v>0.98360655737704905</c:v>
                </c:pt>
                <c:pt idx="42263">
                  <c:v>0.99180327868852403</c:v>
                </c:pt>
                <c:pt idx="42264">
                  <c:v>0</c:v>
                </c:pt>
                <c:pt idx="42265">
                  <c:v>1.4492753623188401E-2</c:v>
                </c:pt>
                <c:pt idx="42266">
                  <c:v>2.8985507246376802E-2</c:v>
                </c:pt>
                <c:pt idx="42267">
                  <c:v>4.3478260869565202E-2</c:v>
                </c:pt>
                <c:pt idx="42268">
                  <c:v>5.7971014492753603E-2</c:v>
                </c:pt>
                <c:pt idx="42269">
                  <c:v>7.2463768115942004E-2</c:v>
                </c:pt>
                <c:pt idx="42270">
                  <c:v>8.6956521739130405E-2</c:v>
                </c:pt>
                <c:pt idx="42271">
                  <c:v>0.101449275362318</c:v>
                </c:pt>
                <c:pt idx="42272">
                  <c:v>0.115942028985507</c:v>
                </c:pt>
                <c:pt idx="42273">
                  <c:v>0.13043478260869501</c:v>
                </c:pt>
                <c:pt idx="42274">
                  <c:v>0.14492753623188401</c:v>
                </c:pt>
                <c:pt idx="42275">
                  <c:v>0.15942028985507201</c:v>
                </c:pt>
                <c:pt idx="42276">
                  <c:v>0.17391304347826</c:v>
                </c:pt>
                <c:pt idx="42277">
                  <c:v>0.188405797101449</c:v>
                </c:pt>
                <c:pt idx="42278">
                  <c:v>0.202898550724637</c:v>
                </c:pt>
                <c:pt idx="42279">
                  <c:v>0.217391304347826</c:v>
                </c:pt>
                <c:pt idx="42280">
                  <c:v>0.231884057971014</c:v>
                </c:pt>
                <c:pt idx="42281">
                  <c:v>0.24637681159420199</c:v>
                </c:pt>
                <c:pt idx="42282">
                  <c:v>0.26086956521739102</c:v>
                </c:pt>
                <c:pt idx="42283">
                  <c:v>0.27536231884057899</c:v>
                </c:pt>
                <c:pt idx="42284">
                  <c:v>0.28985507246376802</c:v>
                </c:pt>
                <c:pt idx="42285">
                  <c:v>0.30434782608695599</c:v>
                </c:pt>
                <c:pt idx="42286">
                  <c:v>0.31884057971014401</c:v>
                </c:pt>
                <c:pt idx="42287">
                  <c:v>0.33333333333333298</c:v>
                </c:pt>
                <c:pt idx="42288">
                  <c:v>0.34782608695652101</c:v>
                </c:pt>
                <c:pt idx="42289">
                  <c:v>0.36231884057970998</c:v>
                </c:pt>
                <c:pt idx="42290">
                  <c:v>0.376811594202898</c:v>
                </c:pt>
                <c:pt idx="42291">
                  <c:v>0.39130434782608697</c:v>
                </c:pt>
                <c:pt idx="42292">
                  <c:v>0.405797101449275</c:v>
                </c:pt>
                <c:pt idx="42293">
                  <c:v>0.42028985507246303</c:v>
                </c:pt>
                <c:pt idx="42294">
                  <c:v>0.434782608695652</c:v>
                </c:pt>
                <c:pt idx="42295">
                  <c:v>0.44927536231884002</c:v>
                </c:pt>
                <c:pt idx="42296">
                  <c:v>0.46376811594202899</c:v>
                </c:pt>
                <c:pt idx="42297">
                  <c:v>0.47826086956521702</c:v>
                </c:pt>
                <c:pt idx="42298">
                  <c:v>0.49275362318840499</c:v>
                </c:pt>
                <c:pt idx="42299">
                  <c:v>0.50724637681159401</c:v>
                </c:pt>
                <c:pt idx="42300">
                  <c:v>0.52173913043478204</c:v>
                </c:pt>
                <c:pt idx="42301">
                  <c:v>0.53623188405797095</c:v>
                </c:pt>
                <c:pt idx="42302">
                  <c:v>0.55072463768115898</c:v>
                </c:pt>
                <c:pt idx="42303">
                  <c:v>0.56521739130434701</c:v>
                </c:pt>
                <c:pt idx="42304">
                  <c:v>0.57971014492753603</c:v>
                </c:pt>
                <c:pt idx="42305">
                  <c:v>0.59420289855072395</c:v>
                </c:pt>
                <c:pt idx="42306">
                  <c:v>0.60869565217391297</c:v>
                </c:pt>
                <c:pt idx="42307">
                  <c:v>0.623188405797101</c:v>
                </c:pt>
                <c:pt idx="42308">
                  <c:v>0.63768115942028902</c:v>
                </c:pt>
                <c:pt idx="42309">
                  <c:v>0.65217391304347805</c:v>
                </c:pt>
                <c:pt idx="42310">
                  <c:v>0.66666666666666596</c:v>
                </c:pt>
                <c:pt idx="42311">
                  <c:v>0.68115942028985499</c:v>
                </c:pt>
                <c:pt idx="42312">
                  <c:v>0.69565217391304301</c:v>
                </c:pt>
                <c:pt idx="42313">
                  <c:v>0.71014492753623104</c:v>
                </c:pt>
                <c:pt idx="42314">
                  <c:v>0.72463768115941996</c:v>
                </c:pt>
                <c:pt idx="42315">
                  <c:v>0.73913043478260798</c:v>
                </c:pt>
                <c:pt idx="42316">
                  <c:v>0.75362318840579701</c:v>
                </c:pt>
                <c:pt idx="42317">
                  <c:v>0.76811594202898503</c:v>
                </c:pt>
                <c:pt idx="42318">
                  <c:v>0.78260869565217395</c:v>
                </c:pt>
                <c:pt idx="42319">
                  <c:v>0.79710144927536197</c:v>
                </c:pt>
                <c:pt idx="42320">
                  <c:v>0.81159420289855</c:v>
                </c:pt>
                <c:pt idx="42321">
                  <c:v>0.82608695652173902</c:v>
                </c:pt>
                <c:pt idx="42322">
                  <c:v>0.84057971014492705</c:v>
                </c:pt>
                <c:pt idx="42323">
                  <c:v>0.85507246376811596</c:v>
                </c:pt>
                <c:pt idx="42324">
                  <c:v>0.86956521739130399</c:v>
                </c:pt>
                <c:pt idx="42325">
                  <c:v>0.88405797101449202</c:v>
                </c:pt>
                <c:pt idx="42326">
                  <c:v>0.89855072463768104</c:v>
                </c:pt>
                <c:pt idx="42327">
                  <c:v>0.91304347826086896</c:v>
                </c:pt>
                <c:pt idx="42328">
                  <c:v>0.92753623188405798</c:v>
                </c:pt>
                <c:pt idx="42329">
                  <c:v>0.94202898550724601</c:v>
                </c:pt>
                <c:pt idx="42330">
                  <c:v>0.95652173913043403</c:v>
                </c:pt>
                <c:pt idx="42331">
                  <c:v>0.97101449275362295</c:v>
                </c:pt>
                <c:pt idx="42332">
                  <c:v>0.98550724637681097</c:v>
                </c:pt>
                <c:pt idx="42333">
                  <c:v>0</c:v>
                </c:pt>
                <c:pt idx="42334">
                  <c:v>3.125E-2</c:v>
                </c:pt>
                <c:pt idx="42335">
                  <c:v>6.25E-2</c:v>
                </c:pt>
                <c:pt idx="42336">
                  <c:v>9.375E-2</c:v>
                </c:pt>
                <c:pt idx="42337">
                  <c:v>0.125</c:v>
                </c:pt>
                <c:pt idx="42338">
                  <c:v>0.15625</c:v>
                </c:pt>
                <c:pt idx="42339">
                  <c:v>0.1875</c:v>
                </c:pt>
                <c:pt idx="42340">
                  <c:v>0.21875</c:v>
                </c:pt>
                <c:pt idx="42341">
                  <c:v>0.25</c:v>
                </c:pt>
                <c:pt idx="42342">
                  <c:v>0.28125</c:v>
                </c:pt>
                <c:pt idx="42343">
                  <c:v>0.3125</c:v>
                </c:pt>
                <c:pt idx="42344">
                  <c:v>0.34375</c:v>
                </c:pt>
                <c:pt idx="42345">
                  <c:v>0.375</c:v>
                </c:pt>
                <c:pt idx="42346">
                  <c:v>0.40625</c:v>
                </c:pt>
                <c:pt idx="42347">
                  <c:v>0.4375</c:v>
                </c:pt>
                <c:pt idx="42348">
                  <c:v>0.46875</c:v>
                </c:pt>
                <c:pt idx="42349">
                  <c:v>0.5</c:v>
                </c:pt>
                <c:pt idx="42350">
                  <c:v>0.53125</c:v>
                </c:pt>
                <c:pt idx="42351">
                  <c:v>0.5625</c:v>
                </c:pt>
                <c:pt idx="42352">
                  <c:v>0.59375</c:v>
                </c:pt>
                <c:pt idx="42353">
                  <c:v>0.625</c:v>
                </c:pt>
                <c:pt idx="42354">
                  <c:v>0.65625</c:v>
                </c:pt>
                <c:pt idx="42355">
                  <c:v>0.6875</c:v>
                </c:pt>
                <c:pt idx="42356">
                  <c:v>0.71875</c:v>
                </c:pt>
                <c:pt idx="42357">
                  <c:v>0.75</c:v>
                </c:pt>
                <c:pt idx="42358">
                  <c:v>0.78125</c:v>
                </c:pt>
                <c:pt idx="42359">
                  <c:v>0.8125</c:v>
                </c:pt>
                <c:pt idx="42360">
                  <c:v>0.84375</c:v>
                </c:pt>
                <c:pt idx="42361">
                  <c:v>0.875</c:v>
                </c:pt>
                <c:pt idx="42362">
                  <c:v>0.90625</c:v>
                </c:pt>
                <c:pt idx="42363">
                  <c:v>0.9375</c:v>
                </c:pt>
                <c:pt idx="42364">
                  <c:v>0.96875</c:v>
                </c:pt>
                <c:pt idx="42365">
                  <c:v>0</c:v>
                </c:pt>
                <c:pt idx="42366">
                  <c:v>1.1111111111111099E-2</c:v>
                </c:pt>
                <c:pt idx="42367">
                  <c:v>2.2222222222222199E-2</c:v>
                </c:pt>
                <c:pt idx="42368">
                  <c:v>3.3333333333333298E-2</c:v>
                </c:pt>
                <c:pt idx="42369">
                  <c:v>4.4444444444444398E-2</c:v>
                </c:pt>
                <c:pt idx="42370">
                  <c:v>5.5555555555555497E-2</c:v>
                </c:pt>
                <c:pt idx="42371">
                  <c:v>6.6666666666666596E-2</c:v>
                </c:pt>
                <c:pt idx="42372">
                  <c:v>7.7777777777777696E-2</c:v>
                </c:pt>
                <c:pt idx="42373">
                  <c:v>8.8888888888888795E-2</c:v>
                </c:pt>
                <c:pt idx="42374">
                  <c:v>0.1</c:v>
                </c:pt>
                <c:pt idx="42375">
                  <c:v>0.11111111111111099</c:v>
                </c:pt>
                <c:pt idx="42376">
                  <c:v>0.122222222222222</c:v>
                </c:pt>
                <c:pt idx="42377">
                  <c:v>0.133333333333333</c:v>
                </c:pt>
                <c:pt idx="42378">
                  <c:v>0.14444444444444399</c:v>
                </c:pt>
                <c:pt idx="42379">
                  <c:v>0.155555555555555</c:v>
                </c:pt>
                <c:pt idx="42380">
                  <c:v>0.16666666666666599</c:v>
                </c:pt>
                <c:pt idx="42381">
                  <c:v>0.17777777777777701</c:v>
                </c:pt>
                <c:pt idx="42382">
                  <c:v>0.188888888888888</c:v>
                </c:pt>
                <c:pt idx="42383">
                  <c:v>0.2</c:v>
                </c:pt>
                <c:pt idx="42384">
                  <c:v>0.211111111111111</c:v>
                </c:pt>
                <c:pt idx="42385">
                  <c:v>0.22222222222222199</c:v>
                </c:pt>
                <c:pt idx="42386">
                  <c:v>0.233333333333333</c:v>
                </c:pt>
                <c:pt idx="42387">
                  <c:v>0.24444444444444399</c:v>
                </c:pt>
                <c:pt idx="42388">
                  <c:v>0.25555555555555498</c:v>
                </c:pt>
                <c:pt idx="42389">
                  <c:v>0.266666666666666</c:v>
                </c:pt>
                <c:pt idx="42390">
                  <c:v>0.27777777777777701</c:v>
                </c:pt>
                <c:pt idx="42391">
                  <c:v>0.28888888888888797</c:v>
                </c:pt>
                <c:pt idx="42392">
                  <c:v>0.3</c:v>
                </c:pt>
                <c:pt idx="42393">
                  <c:v>0.31111111111111101</c:v>
                </c:pt>
                <c:pt idx="42394">
                  <c:v>0.32222222222222202</c:v>
                </c:pt>
                <c:pt idx="42395">
                  <c:v>0.33333333333333298</c:v>
                </c:pt>
                <c:pt idx="42396">
                  <c:v>0.344444444444444</c:v>
                </c:pt>
                <c:pt idx="42397">
                  <c:v>0.35555555555555501</c:v>
                </c:pt>
                <c:pt idx="42398">
                  <c:v>0.36666666666666597</c:v>
                </c:pt>
                <c:pt idx="42399">
                  <c:v>0.37777777777777699</c:v>
                </c:pt>
                <c:pt idx="42400">
                  <c:v>0.38888888888888801</c:v>
                </c:pt>
                <c:pt idx="42401">
                  <c:v>0.4</c:v>
                </c:pt>
                <c:pt idx="42402">
                  <c:v>0.41111111111111098</c:v>
                </c:pt>
                <c:pt idx="42403">
                  <c:v>0.422222222222222</c:v>
                </c:pt>
                <c:pt idx="42404">
                  <c:v>0.43333333333333302</c:v>
                </c:pt>
                <c:pt idx="42405">
                  <c:v>0.44444444444444398</c:v>
                </c:pt>
                <c:pt idx="42406">
                  <c:v>0.45555555555555499</c:v>
                </c:pt>
                <c:pt idx="42407">
                  <c:v>0.46666666666666601</c:v>
                </c:pt>
                <c:pt idx="42408">
                  <c:v>0.47777777777777702</c:v>
                </c:pt>
                <c:pt idx="42409">
                  <c:v>0.48888888888888798</c:v>
                </c:pt>
                <c:pt idx="42410">
                  <c:v>0.5</c:v>
                </c:pt>
                <c:pt idx="42411">
                  <c:v>0.51111111111111096</c:v>
                </c:pt>
                <c:pt idx="42412">
                  <c:v>0.52222222222222203</c:v>
                </c:pt>
                <c:pt idx="42413">
                  <c:v>0.53333333333333299</c:v>
                </c:pt>
                <c:pt idx="42414">
                  <c:v>0.54444444444444395</c:v>
                </c:pt>
                <c:pt idx="42415">
                  <c:v>0.55555555555555503</c:v>
                </c:pt>
                <c:pt idx="42416">
                  <c:v>0.56666666666666599</c:v>
                </c:pt>
                <c:pt idx="42417">
                  <c:v>0.57777777777777695</c:v>
                </c:pt>
                <c:pt idx="42418">
                  <c:v>0.58888888888888802</c:v>
                </c:pt>
                <c:pt idx="42419">
                  <c:v>0.6</c:v>
                </c:pt>
                <c:pt idx="42420">
                  <c:v>0.61111111111111105</c:v>
                </c:pt>
                <c:pt idx="42421">
                  <c:v>0.62222222222222201</c:v>
                </c:pt>
                <c:pt idx="42422">
                  <c:v>0.63333333333333297</c:v>
                </c:pt>
                <c:pt idx="42423">
                  <c:v>0.64444444444444404</c:v>
                </c:pt>
                <c:pt idx="42424">
                  <c:v>0.655555555555555</c:v>
                </c:pt>
                <c:pt idx="42425">
                  <c:v>0.66666666666666596</c:v>
                </c:pt>
                <c:pt idx="42426">
                  <c:v>0.67777777777777704</c:v>
                </c:pt>
                <c:pt idx="42427">
                  <c:v>0.688888888888888</c:v>
                </c:pt>
                <c:pt idx="42428">
                  <c:v>0.7</c:v>
                </c:pt>
                <c:pt idx="42429">
                  <c:v>0.71111111111111103</c:v>
                </c:pt>
                <c:pt idx="42430">
                  <c:v>0.72222222222222199</c:v>
                </c:pt>
                <c:pt idx="42431">
                  <c:v>0.73333333333333295</c:v>
                </c:pt>
                <c:pt idx="42432">
                  <c:v>0.74444444444444402</c:v>
                </c:pt>
                <c:pt idx="42433">
                  <c:v>0.75555555555555498</c:v>
                </c:pt>
                <c:pt idx="42434">
                  <c:v>0.76666666666666605</c:v>
                </c:pt>
                <c:pt idx="42435">
                  <c:v>0.77777777777777701</c:v>
                </c:pt>
                <c:pt idx="42436">
                  <c:v>0.78888888888888797</c:v>
                </c:pt>
                <c:pt idx="42437">
                  <c:v>0.8</c:v>
                </c:pt>
                <c:pt idx="42438">
                  <c:v>0.81111111111111101</c:v>
                </c:pt>
                <c:pt idx="42439">
                  <c:v>0.82222222222222197</c:v>
                </c:pt>
                <c:pt idx="42440">
                  <c:v>0.83333333333333304</c:v>
                </c:pt>
                <c:pt idx="42441">
                  <c:v>0.844444444444444</c:v>
                </c:pt>
                <c:pt idx="42442">
                  <c:v>0.85555555555555496</c:v>
                </c:pt>
                <c:pt idx="42443">
                  <c:v>0.86666666666666603</c:v>
                </c:pt>
                <c:pt idx="42444">
                  <c:v>0.87777777777777699</c:v>
                </c:pt>
                <c:pt idx="42445">
                  <c:v>0.88888888888888795</c:v>
                </c:pt>
                <c:pt idx="42446">
                  <c:v>0.9</c:v>
                </c:pt>
                <c:pt idx="42447">
                  <c:v>0.91111111111111098</c:v>
                </c:pt>
                <c:pt idx="42448">
                  <c:v>0.92222222222222205</c:v>
                </c:pt>
                <c:pt idx="42449">
                  <c:v>0.93333333333333302</c:v>
                </c:pt>
                <c:pt idx="42450">
                  <c:v>0.94444444444444398</c:v>
                </c:pt>
                <c:pt idx="42451">
                  <c:v>0.95555555555555505</c:v>
                </c:pt>
                <c:pt idx="42452">
                  <c:v>0.96666666666666601</c:v>
                </c:pt>
                <c:pt idx="42453">
                  <c:v>0.97777777777777697</c:v>
                </c:pt>
                <c:pt idx="42454">
                  <c:v>0.98888888888888804</c:v>
                </c:pt>
                <c:pt idx="42455">
                  <c:v>0</c:v>
                </c:pt>
                <c:pt idx="42456">
                  <c:v>9.6153846153846107E-3</c:v>
                </c:pt>
                <c:pt idx="42457">
                  <c:v>1.9230769230769201E-2</c:v>
                </c:pt>
                <c:pt idx="42458">
                  <c:v>2.8846153846153799E-2</c:v>
                </c:pt>
                <c:pt idx="42459">
                  <c:v>3.8461538461538401E-2</c:v>
                </c:pt>
                <c:pt idx="42460">
                  <c:v>4.8076923076923003E-2</c:v>
                </c:pt>
                <c:pt idx="42461">
                  <c:v>5.7692307692307598E-2</c:v>
                </c:pt>
                <c:pt idx="42462">
                  <c:v>6.7307692307692304E-2</c:v>
                </c:pt>
                <c:pt idx="42463">
                  <c:v>7.69230769230769E-2</c:v>
                </c:pt>
                <c:pt idx="42464">
                  <c:v>8.6538461538461495E-2</c:v>
                </c:pt>
                <c:pt idx="42465">
                  <c:v>9.6153846153846104E-2</c:v>
                </c:pt>
                <c:pt idx="42466">
                  <c:v>0.10576923076923</c:v>
                </c:pt>
                <c:pt idx="42467">
                  <c:v>0.115384615384615</c:v>
                </c:pt>
                <c:pt idx="42468">
                  <c:v>0.125</c:v>
                </c:pt>
                <c:pt idx="42469">
                  <c:v>0.134615384615384</c:v>
                </c:pt>
                <c:pt idx="42470">
                  <c:v>0.144230769230769</c:v>
                </c:pt>
                <c:pt idx="42471">
                  <c:v>0.15384615384615299</c:v>
                </c:pt>
                <c:pt idx="42472">
                  <c:v>0.16346153846153799</c:v>
                </c:pt>
                <c:pt idx="42473">
                  <c:v>0.17307692307692299</c:v>
                </c:pt>
                <c:pt idx="42474">
                  <c:v>0.18269230769230699</c:v>
                </c:pt>
                <c:pt idx="42475">
                  <c:v>0.19230769230769201</c:v>
                </c:pt>
                <c:pt idx="42476">
                  <c:v>0.20192307692307601</c:v>
                </c:pt>
                <c:pt idx="42477">
                  <c:v>0.21153846153846101</c:v>
                </c:pt>
                <c:pt idx="42478">
                  <c:v>0.22115384615384601</c:v>
                </c:pt>
                <c:pt idx="42479">
                  <c:v>0.23076923076923</c:v>
                </c:pt>
                <c:pt idx="42480">
                  <c:v>0.240384615384615</c:v>
                </c:pt>
                <c:pt idx="42481">
                  <c:v>0.25</c:v>
                </c:pt>
                <c:pt idx="42482">
                  <c:v>0.25961538461538403</c:v>
                </c:pt>
                <c:pt idx="42483">
                  <c:v>0.269230769230769</c:v>
                </c:pt>
                <c:pt idx="42484">
                  <c:v>0.27884615384615302</c:v>
                </c:pt>
                <c:pt idx="42485">
                  <c:v>0.28846153846153799</c:v>
                </c:pt>
                <c:pt idx="42486">
                  <c:v>0.29807692307692302</c:v>
                </c:pt>
                <c:pt idx="42487">
                  <c:v>0.30769230769230699</c:v>
                </c:pt>
                <c:pt idx="42488">
                  <c:v>0.31730769230769201</c:v>
                </c:pt>
                <c:pt idx="42489">
                  <c:v>0.32692307692307598</c:v>
                </c:pt>
                <c:pt idx="42490">
                  <c:v>0.33653846153846101</c:v>
                </c:pt>
                <c:pt idx="42491">
                  <c:v>0.34615384615384598</c:v>
                </c:pt>
                <c:pt idx="42492">
                  <c:v>0.35576923076923</c:v>
                </c:pt>
                <c:pt idx="42493">
                  <c:v>0.36538461538461497</c:v>
                </c:pt>
                <c:pt idx="42494">
                  <c:v>0.375</c:v>
                </c:pt>
                <c:pt idx="42495">
                  <c:v>0.38461538461538403</c:v>
                </c:pt>
                <c:pt idx="42496">
                  <c:v>0.394230769230769</c:v>
                </c:pt>
                <c:pt idx="42497">
                  <c:v>0.40384615384615302</c:v>
                </c:pt>
                <c:pt idx="42498">
                  <c:v>0.41346153846153799</c:v>
                </c:pt>
                <c:pt idx="42499">
                  <c:v>0.42307692307692302</c:v>
                </c:pt>
                <c:pt idx="42500">
                  <c:v>0.43269230769230699</c:v>
                </c:pt>
                <c:pt idx="42501">
                  <c:v>0.44230769230769201</c:v>
                </c:pt>
                <c:pt idx="42502">
                  <c:v>0.45192307692307598</c:v>
                </c:pt>
                <c:pt idx="42503">
                  <c:v>0.46153846153846101</c:v>
                </c:pt>
                <c:pt idx="42504">
                  <c:v>0.47115384615384598</c:v>
                </c:pt>
                <c:pt idx="42505">
                  <c:v>0.48076923076923</c:v>
                </c:pt>
                <c:pt idx="42506">
                  <c:v>0.49038461538461497</c:v>
                </c:pt>
                <c:pt idx="42507">
                  <c:v>0.5</c:v>
                </c:pt>
                <c:pt idx="42508">
                  <c:v>0.50961538461538403</c:v>
                </c:pt>
                <c:pt idx="42509">
                  <c:v>0.51923076923076905</c:v>
                </c:pt>
                <c:pt idx="42510">
                  <c:v>0.52884615384615297</c:v>
                </c:pt>
                <c:pt idx="42511">
                  <c:v>0.53846153846153799</c:v>
                </c:pt>
                <c:pt idx="42512">
                  <c:v>0.54807692307692302</c:v>
                </c:pt>
                <c:pt idx="42513">
                  <c:v>0.55769230769230704</c:v>
                </c:pt>
                <c:pt idx="42514">
                  <c:v>0.56730769230769196</c:v>
                </c:pt>
                <c:pt idx="42515">
                  <c:v>0.57692307692307598</c:v>
                </c:pt>
                <c:pt idx="42516">
                  <c:v>0.58653846153846101</c:v>
                </c:pt>
                <c:pt idx="42517">
                  <c:v>0.59615384615384603</c:v>
                </c:pt>
                <c:pt idx="42518">
                  <c:v>0.60576923076922995</c:v>
                </c:pt>
                <c:pt idx="42519">
                  <c:v>0.61538461538461497</c:v>
                </c:pt>
                <c:pt idx="42520">
                  <c:v>0.625</c:v>
                </c:pt>
                <c:pt idx="42521">
                  <c:v>0.63461538461538403</c:v>
                </c:pt>
                <c:pt idx="42522">
                  <c:v>0.64423076923076905</c:v>
                </c:pt>
                <c:pt idx="42523">
                  <c:v>0.65384615384615297</c:v>
                </c:pt>
                <c:pt idx="42524">
                  <c:v>0.66346153846153799</c:v>
                </c:pt>
                <c:pt idx="42525">
                  <c:v>0.67307692307692302</c:v>
                </c:pt>
                <c:pt idx="42526">
                  <c:v>0.68269230769230704</c:v>
                </c:pt>
                <c:pt idx="42527">
                  <c:v>0.69230769230769196</c:v>
                </c:pt>
                <c:pt idx="42528">
                  <c:v>0.70192307692307598</c:v>
                </c:pt>
                <c:pt idx="42529">
                  <c:v>0.71153846153846101</c:v>
                </c:pt>
                <c:pt idx="42530">
                  <c:v>0.72115384615384603</c:v>
                </c:pt>
                <c:pt idx="42531">
                  <c:v>0.73076923076922995</c:v>
                </c:pt>
                <c:pt idx="42532">
                  <c:v>0.74038461538461497</c:v>
                </c:pt>
                <c:pt idx="42533">
                  <c:v>0.75</c:v>
                </c:pt>
                <c:pt idx="42534">
                  <c:v>0.75961538461538403</c:v>
                </c:pt>
                <c:pt idx="42535">
                  <c:v>0.76923076923076905</c:v>
                </c:pt>
                <c:pt idx="42536">
                  <c:v>0.77884615384615297</c:v>
                </c:pt>
                <c:pt idx="42537">
                  <c:v>0.78846153846153799</c:v>
                </c:pt>
                <c:pt idx="42538">
                  <c:v>0.79807692307692302</c:v>
                </c:pt>
                <c:pt idx="42539">
                  <c:v>0.80769230769230704</c:v>
                </c:pt>
                <c:pt idx="42540">
                  <c:v>0.81730769230769196</c:v>
                </c:pt>
                <c:pt idx="42541">
                  <c:v>0.82692307692307598</c:v>
                </c:pt>
                <c:pt idx="42542">
                  <c:v>0.83653846153846101</c:v>
                </c:pt>
                <c:pt idx="42543">
                  <c:v>0.84615384615384603</c:v>
                </c:pt>
                <c:pt idx="42544">
                  <c:v>0.85576923076922995</c:v>
                </c:pt>
                <c:pt idx="42545">
                  <c:v>0.86538461538461497</c:v>
                </c:pt>
                <c:pt idx="42546">
                  <c:v>0.875</c:v>
                </c:pt>
                <c:pt idx="42547">
                  <c:v>0.88461538461538403</c:v>
                </c:pt>
                <c:pt idx="42548">
                  <c:v>0.89423076923076905</c:v>
                </c:pt>
                <c:pt idx="42549">
                  <c:v>0.90384615384615297</c:v>
                </c:pt>
                <c:pt idx="42550">
                  <c:v>0.91346153846153799</c:v>
                </c:pt>
                <c:pt idx="42551">
                  <c:v>0.92307692307692302</c:v>
                </c:pt>
                <c:pt idx="42552">
                  <c:v>0.93269230769230704</c:v>
                </c:pt>
                <c:pt idx="42553">
                  <c:v>0.94230769230769196</c:v>
                </c:pt>
                <c:pt idx="42554">
                  <c:v>0.95192307692307598</c:v>
                </c:pt>
                <c:pt idx="42555">
                  <c:v>0.96153846153846101</c:v>
                </c:pt>
                <c:pt idx="42556">
                  <c:v>0.97115384615384603</c:v>
                </c:pt>
                <c:pt idx="42557">
                  <c:v>0.98076923076922995</c:v>
                </c:pt>
                <c:pt idx="42558">
                  <c:v>0.99038461538461497</c:v>
                </c:pt>
                <c:pt idx="42559">
                  <c:v>0</c:v>
                </c:pt>
                <c:pt idx="42560">
                  <c:v>1.3157894736842099E-2</c:v>
                </c:pt>
                <c:pt idx="42561">
                  <c:v>2.6315789473684199E-2</c:v>
                </c:pt>
                <c:pt idx="42562">
                  <c:v>3.94736842105263E-2</c:v>
                </c:pt>
                <c:pt idx="42563">
                  <c:v>5.2631578947368397E-2</c:v>
                </c:pt>
                <c:pt idx="42564">
                  <c:v>6.5789473684210495E-2</c:v>
                </c:pt>
                <c:pt idx="42565">
                  <c:v>7.8947368421052599E-2</c:v>
                </c:pt>
                <c:pt idx="42566">
                  <c:v>9.2105263157894704E-2</c:v>
                </c:pt>
                <c:pt idx="42567">
                  <c:v>0.105263157894736</c:v>
                </c:pt>
                <c:pt idx="42568">
                  <c:v>0.118421052631578</c:v>
                </c:pt>
                <c:pt idx="42569">
                  <c:v>0.13157894736842099</c:v>
                </c:pt>
                <c:pt idx="42570">
                  <c:v>0.144736842105263</c:v>
                </c:pt>
                <c:pt idx="42571">
                  <c:v>0.157894736842105</c:v>
                </c:pt>
                <c:pt idx="42572">
                  <c:v>0.17105263157894701</c:v>
                </c:pt>
                <c:pt idx="42573">
                  <c:v>0.18421052631578899</c:v>
                </c:pt>
                <c:pt idx="42574">
                  <c:v>0.197368421052631</c:v>
                </c:pt>
                <c:pt idx="42575">
                  <c:v>0.21052631578947301</c:v>
                </c:pt>
                <c:pt idx="42576">
                  <c:v>0.22368421052631501</c:v>
                </c:pt>
                <c:pt idx="42577">
                  <c:v>0.23684210526315699</c:v>
                </c:pt>
                <c:pt idx="42578">
                  <c:v>0.25</c:v>
                </c:pt>
                <c:pt idx="42579">
                  <c:v>0.26315789473684198</c:v>
                </c:pt>
                <c:pt idx="42580">
                  <c:v>0.27631578947368401</c:v>
                </c:pt>
                <c:pt idx="42581">
                  <c:v>0.28947368421052599</c:v>
                </c:pt>
                <c:pt idx="42582">
                  <c:v>0.30263157894736797</c:v>
                </c:pt>
                <c:pt idx="42583">
                  <c:v>0.31578947368421001</c:v>
                </c:pt>
                <c:pt idx="42584">
                  <c:v>0.32894736842105199</c:v>
                </c:pt>
                <c:pt idx="42585">
                  <c:v>0.34210526315789402</c:v>
                </c:pt>
                <c:pt idx="42586">
                  <c:v>0.355263157894736</c:v>
                </c:pt>
                <c:pt idx="42587">
                  <c:v>0.36842105263157798</c:v>
                </c:pt>
                <c:pt idx="42588">
                  <c:v>0.38157894736842102</c:v>
                </c:pt>
                <c:pt idx="42589">
                  <c:v>0.394736842105263</c:v>
                </c:pt>
                <c:pt idx="42590">
                  <c:v>0.40789473684210498</c:v>
                </c:pt>
                <c:pt idx="42591">
                  <c:v>0.42105263157894701</c:v>
                </c:pt>
                <c:pt idx="42592">
                  <c:v>0.43421052631578899</c:v>
                </c:pt>
                <c:pt idx="42593">
                  <c:v>0.44736842105263103</c:v>
                </c:pt>
                <c:pt idx="42594">
                  <c:v>0.46052631578947301</c:v>
                </c:pt>
                <c:pt idx="42595">
                  <c:v>0.47368421052631499</c:v>
                </c:pt>
                <c:pt idx="42596">
                  <c:v>0.48684210526315702</c:v>
                </c:pt>
                <c:pt idx="42597">
                  <c:v>0.5</c:v>
                </c:pt>
                <c:pt idx="42598">
                  <c:v>0.51315789473684204</c:v>
                </c:pt>
                <c:pt idx="42599">
                  <c:v>0.52631578947368396</c:v>
                </c:pt>
                <c:pt idx="42600">
                  <c:v>0.53947368421052599</c:v>
                </c:pt>
                <c:pt idx="42601">
                  <c:v>0.55263157894736803</c:v>
                </c:pt>
                <c:pt idx="42602">
                  <c:v>0.56578947368420995</c:v>
                </c:pt>
                <c:pt idx="42603">
                  <c:v>0.57894736842105199</c:v>
                </c:pt>
                <c:pt idx="42604">
                  <c:v>0.59210526315789402</c:v>
                </c:pt>
                <c:pt idx="42605">
                  <c:v>0.60526315789473595</c:v>
                </c:pt>
                <c:pt idx="42606">
                  <c:v>0.61842105263157898</c:v>
                </c:pt>
                <c:pt idx="42607">
                  <c:v>0.63157894736842102</c:v>
                </c:pt>
                <c:pt idx="42608">
                  <c:v>0.64473684210526305</c:v>
                </c:pt>
                <c:pt idx="42609">
                  <c:v>0.65789473684210498</c:v>
                </c:pt>
                <c:pt idx="42610">
                  <c:v>0.67105263157894701</c:v>
                </c:pt>
                <c:pt idx="42611">
                  <c:v>0.68421052631578905</c:v>
                </c:pt>
                <c:pt idx="42612">
                  <c:v>0.69736842105263097</c:v>
                </c:pt>
                <c:pt idx="42613">
                  <c:v>0.71052631578947301</c:v>
                </c:pt>
                <c:pt idx="42614">
                  <c:v>0.72368421052631504</c:v>
                </c:pt>
                <c:pt idx="42615">
                  <c:v>0.73684210526315697</c:v>
                </c:pt>
                <c:pt idx="42616">
                  <c:v>0.75</c:v>
                </c:pt>
                <c:pt idx="42617">
                  <c:v>0.76315789473684204</c:v>
                </c:pt>
                <c:pt idx="42618">
                  <c:v>0.77631578947368396</c:v>
                </c:pt>
                <c:pt idx="42619">
                  <c:v>0.78947368421052599</c:v>
                </c:pt>
                <c:pt idx="42620">
                  <c:v>0.80263157894736803</c:v>
                </c:pt>
                <c:pt idx="42621">
                  <c:v>0.81578947368420995</c:v>
                </c:pt>
                <c:pt idx="42622">
                  <c:v>0.82894736842105199</c:v>
                </c:pt>
                <c:pt idx="42623">
                  <c:v>0.84210526315789402</c:v>
                </c:pt>
                <c:pt idx="42624">
                  <c:v>0.85526315789473595</c:v>
                </c:pt>
                <c:pt idx="42625">
                  <c:v>0.86842105263157898</c:v>
                </c:pt>
                <c:pt idx="42626">
                  <c:v>0.88157894736842102</c:v>
                </c:pt>
                <c:pt idx="42627">
                  <c:v>0.89473684210526305</c:v>
                </c:pt>
                <c:pt idx="42628">
                  <c:v>0.90789473684210498</c:v>
                </c:pt>
                <c:pt idx="42629">
                  <c:v>0.92105263157894701</c:v>
                </c:pt>
                <c:pt idx="42630">
                  <c:v>0.93421052631578905</c:v>
                </c:pt>
                <c:pt idx="42631">
                  <c:v>0.94736842105263097</c:v>
                </c:pt>
                <c:pt idx="42632">
                  <c:v>0.96052631578947301</c:v>
                </c:pt>
                <c:pt idx="42633">
                  <c:v>0.97368421052631504</c:v>
                </c:pt>
                <c:pt idx="42634">
                  <c:v>0.98684210526315697</c:v>
                </c:pt>
                <c:pt idx="42635">
                  <c:v>0</c:v>
                </c:pt>
                <c:pt idx="42636">
                  <c:v>2.3255813953488299E-2</c:v>
                </c:pt>
                <c:pt idx="42637">
                  <c:v>4.6511627906976702E-2</c:v>
                </c:pt>
                <c:pt idx="42638">
                  <c:v>6.9767441860465101E-2</c:v>
                </c:pt>
                <c:pt idx="42639">
                  <c:v>9.3023255813953404E-2</c:v>
                </c:pt>
                <c:pt idx="42640">
                  <c:v>0.116279069767441</c:v>
                </c:pt>
                <c:pt idx="42641">
                  <c:v>0.13953488372093001</c:v>
                </c:pt>
                <c:pt idx="42642">
                  <c:v>0.16279069767441801</c:v>
                </c:pt>
                <c:pt idx="42643">
                  <c:v>0.186046511627906</c:v>
                </c:pt>
                <c:pt idx="42644">
                  <c:v>0.209302325581395</c:v>
                </c:pt>
                <c:pt idx="42645">
                  <c:v>0.232558139534883</c:v>
                </c:pt>
                <c:pt idx="42646">
                  <c:v>0.25581395348837199</c:v>
                </c:pt>
                <c:pt idx="42647">
                  <c:v>0.27906976744186002</c:v>
                </c:pt>
                <c:pt idx="42648">
                  <c:v>0.30232558139534799</c:v>
                </c:pt>
                <c:pt idx="42649">
                  <c:v>0.32558139534883701</c:v>
                </c:pt>
                <c:pt idx="42650">
                  <c:v>0.34883720930232498</c:v>
                </c:pt>
                <c:pt idx="42651">
                  <c:v>0.372093023255813</c:v>
                </c:pt>
                <c:pt idx="42652">
                  <c:v>0.39534883720930197</c:v>
                </c:pt>
                <c:pt idx="42653">
                  <c:v>0.41860465116279</c:v>
                </c:pt>
                <c:pt idx="42654">
                  <c:v>0.44186046511627902</c:v>
                </c:pt>
                <c:pt idx="42655">
                  <c:v>0.46511627906976699</c:v>
                </c:pt>
                <c:pt idx="42656">
                  <c:v>0.48837209302325502</c:v>
                </c:pt>
                <c:pt idx="42657">
                  <c:v>0.51162790697674398</c:v>
                </c:pt>
                <c:pt idx="42658">
                  <c:v>0.53488372093023195</c:v>
                </c:pt>
                <c:pt idx="42659">
                  <c:v>0.55813953488372003</c:v>
                </c:pt>
                <c:pt idx="42660">
                  <c:v>0.581395348837209</c:v>
                </c:pt>
                <c:pt idx="42661">
                  <c:v>0.60465116279069697</c:v>
                </c:pt>
                <c:pt idx="42662">
                  <c:v>0.62790697674418605</c:v>
                </c:pt>
                <c:pt idx="42663">
                  <c:v>0.65116279069767402</c:v>
                </c:pt>
                <c:pt idx="42664">
                  <c:v>0.67441860465116199</c:v>
                </c:pt>
                <c:pt idx="42665">
                  <c:v>0.69767441860465096</c:v>
                </c:pt>
                <c:pt idx="42666">
                  <c:v>0.72093023255813904</c:v>
                </c:pt>
                <c:pt idx="42667">
                  <c:v>0.74418604651162701</c:v>
                </c:pt>
                <c:pt idx="42668">
                  <c:v>0.76744186046511598</c:v>
                </c:pt>
                <c:pt idx="42669">
                  <c:v>0.79069767441860395</c:v>
                </c:pt>
                <c:pt idx="42670">
                  <c:v>0.81395348837209303</c:v>
                </c:pt>
                <c:pt idx="42671">
                  <c:v>0.837209302325581</c:v>
                </c:pt>
                <c:pt idx="42672">
                  <c:v>0.86046511627906896</c:v>
                </c:pt>
                <c:pt idx="42673">
                  <c:v>0.88372093023255804</c:v>
                </c:pt>
                <c:pt idx="42674">
                  <c:v>0.90697674418604601</c:v>
                </c:pt>
                <c:pt idx="42675">
                  <c:v>0.93023255813953398</c:v>
                </c:pt>
                <c:pt idx="42676">
                  <c:v>0.95348837209302295</c:v>
                </c:pt>
                <c:pt idx="42677">
                  <c:v>0.97674418604651103</c:v>
                </c:pt>
                <c:pt idx="42678">
                  <c:v>0</c:v>
                </c:pt>
                <c:pt idx="42679">
                  <c:v>2.0833333333333301E-2</c:v>
                </c:pt>
                <c:pt idx="42680">
                  <c:v>4.1666666666666602E-2</c:v>
                </c:pt>
                <c:pt idx="42681">
                  <c:v>6.25E-2</c:v>
                </c:pt>
                <c:pt idx="42682">
                  <c:v>8.3333333333333301E-2</c:v>
                </c:pt>
                <c:pt idx="42683">
                  <c:v>0.10416666666666601</c:v>
                </c:pt>
                <c:pt idx="42684">
                  <c:v>0.125</c:v>
                </c:pt>
                <c:pt idx="42685">
                  <c:v>0.14583333333333301</c:v>
                </c:pt>
                <c:pt idx="42686">
                  <c:v>0.16666666666666599</c:v>
                </c:pt>
                <c:pt idx="42687">
                  <c:v>0.1875</c:v>
                </c:pt>
                <c:pt idx="42688">
                  <c:v>0.20833333333333301</c:v>
                </c:pt>
                <c:pt idx="42689">
                  <c:v>0.22916666666666599</c:v>
                </c:pt>
                <c:pt idx="42690">
                  <c:v>0.25</c:v>
                </c:pt>
                <c:pt idx="42691">
                  <c:v>0.27083333333333298</c:v>
                </c:pt>
                <c:pt idx="42692">
                  <c:v>0.29166666666666602</c:v>
                </c:pt>
                <c:pt idx="42693">
                  <c:v>0.3125</c:v>
                </c:pt>
                <c:pt idx="42694">
                  <c:v>0.33333333333333298</c:v>
                </c:pt>
                <c:pt idx="42695">
                  <c:v>0.35416666666666602</c:v>
                </c:pt>
                <c:pt idx="42696">
                  <c:v>0.375</c:v>
                </c:pt>
                <c:pt idx="42697">
                  <c:v>0.39583333333333298</c:v>
                </c:pt>
                <c:pt idx="42698">
                  <c:v>0.41666666666666602</c:v>
                </c:pt>
                <c:pt idx="42699">
                  <c:v>0.4375</c:v>
                </c:pt>
                <c:pt idx="42700">
                  <c:v>0.45833333333333298</c:v>
                </c:pt>
                <c:pt idx="42701">
                  <c:v>0.47916666666666602</c:v>
                </c:pt>
                <c:pt idx="42702">
                  <c:v>0.5</c:v>
                </c:pt>
                <c:pt idx="42703">
                  <c:v>0.52083333333333304</c:v>
                </c:pt>
                <c:pt idx="42704">
                  <c:v>0.54166666666666596</c:v>
                </c:pt>
                <c:pt idx="42705">
                  <c:v>0.5625</c:v>
                </c:pt>
                <c:pt idx="42706">
                  <c:v>0.58333333333333304</c:v>
                </c:pt>
                <c:pt idx="42707">
                  <c:v>0.60416666666666596</c:v>
                </c:pt>
                <c:pt idx="42708">
                  <c:v>0.625</c:v>
                </c:pt>
                <c:pt idx="42709">
                  <c:v>0.64583333333333304</c:v>
                </c:pt>
                <c:pt idx="42710">
                  <c:v>0.66666666666666596</c:v>
                </c:pt>
                <c:pt idx="42711">
                  <c:v>0.6875</c:v>
                </c:pt>
                <c:pt idx="42712">
                  <c:v>0.70833333333333304</c:v>
                </c:pt>
                <c:pt idx="42713">
                  <c:v>0.72916666666666596</c:v>
                </c:pt>
                <c:pt idx="42714">
                  <c:v>0.75</c:v>
                </c:pt>
                <c:pt idx="42715">
                  <c:v>0.77083333333333304</c:v>
                </c:pt>
                <c:pt idx="42716">
                  <c:v>0.79166666666666596</c:v>
                </c:pt>
                <c:pt idx="42717">
                  <c:v>0.8125</c:v>
                </c:pt>
                <c:pt idx="42718">
                  <c:v>0.83333333333333304</c:v>
                </c:pt>
                <c:pt idx="42719">
                  <c:v>0.85416666666666596</c:v>
                </c:pt>
                <c:pt idx="42720">
                  <c:v>0.875</c:v>
                </c:pt>
                <c:pt idx="42721">
                  <c:v>0.89583333333333304</c:v>
                </c:pt>
                <c:pt idx="42722">
                  <c:v>0.91666666666666596</c:v>
                </c:pt>
                <c:pt idx="42723">
                  <c:v>0.9375</c:v>
                </c:pt>
                <c:pt idx="42724">
                  <c:v>0.95833333333333304</c:v>
                </c:pt>
                <c:pt idx="42725">
                  <c:v>0.97916666666666596</c:v>
                </c:pt>
                <c:pt idx="42726">
                  <c:v>0</c:v>
                </c:pt>
                <c:pt idx="42727">
                  <c:v>1.8867924528301799E-2</c:v>
                </c:pt>
                <c:pt idx="42728">
                  <c:v>3.7735849056603703E-2</c:v>
                </c:pt>
                <c:pt idx="42729">
                  <c:v>5.6603773584905599E-2</c:v>
                </c:pt>
                <c:pt idx="42730">
                  <c:v>7.5471698113207503E-2</c:v>
                </c:pt>
                <c:pt idx="42731">
                  <c:v>9.4339622641509399E-2</c:v>
                </c:pt>
                <c:pt idx="42732">
                  <c:v>0.113207547169811</c:v>
                </c:pt>
                <c:pt idx="42733">
                  <c:v>0.13207547169811301</c:v>
                </c:pt>
                <c:pt idx="42734">
                  <c:v>0.15094339622641501</c:v>
                </c:pt>
                <c:pt idx="42735">
                  <c:v>0.169811320754716</c:v>
                </c:pt>
                <c:pt idx="42736">
                  <c:v>0.18867924528301799</c:v>
                </c:pt>
                <c:pt idx="42737">
                  <c:v>0.20754716981131999</c:v>
                </c:pt>
                <c:pt idx="42738">
                  <c:v>0.22641509433962201</c:v>
                </c:pt>
                <c:pt idx="42739">
                  <c:v>0.245283018867924</c:v>
                </c:pt>
                <c:pt idx="42740">
                  <c:v>0.26415094339622602</c:v>
                </c:pt>
                <c:pt idx="42741">
                  <c:v>0.28301886792452802</c:v>
                </c:pt>
                <c:pt idx="42742">
                  <c:v>0.30188679245283001</c:v>
                </c:pt>
                <c:pt idx="42743">
                  <c:v>0.320754716981132</c:v>
                </c:pt>
                <c:pt idx="42744">
                  <c:v>0.339622641509433</c:v>
                </c:pt>
                <c:pt idx="42745">
                  <c:v>0.35849056603773499</c:v>
                </c:pt>
                <c:pt idx="42746">
                  <c:v>0.37735849056603699</c:v>
                </c:pt>
                <c:pt idx="42747">
                  <c:v>0.39622641509433898</c:v>
                </c:pt>
                <c:pt idx="42748">
                  <c:v>0.41509433962264097</c:v>
                </c:pt>
                <c:pt idx="42749">
                  <c:v>0.43396226415094302</c:v>
                </c:pt>
                <c:pt idx="42750">
                  <c:v>0.45283018867924502</c:v>
                </c:pt>
                <c:pt idx="42751">
                  <c:v>0.47169811320754701</c:v>
                </c:pt>
                <c:pt idx="42752">
                  <c:v>0.490566037735849</c:v>
                </c:pt>
                <c:pt idx="42753">
                  <c:v>0.50943396226415005</c:v>
                </c:pt>
                <c:pt idx="42754">
                  <c:v>0.52830188679245205</c:v>
                </c:pt>
                <c:pt idx="42755">
                  <c:v>0.54716981132075404</c:v>
                </c:pt>
                <c:pt idx="42756">
                  <c:v>0.56603773584905603</c:v>
                </c:pt>
                <c:pt idx="42757">
                  <c:v>0.58490566037735803</c:v>
                </c:pt>
                <c:pt idx="42758">
                  <c:v>0.60377358490566002</c:v>
                </c:pt>
                <c:pt idx="42759">
                  <c:v>0.62264150943396201</c:v>
                </c:pt>
                <c:pt idx="42760">
                  <c:v>0.64150943396226401</c:v>
                </c:pt>
                <c:pt idx="42761">
                  <c:v>0.660377358490566</c:v>
                </c:pt>
                <c:pt idx="42762">
                  <c:v>0.679245283018867</c:v>
                </c:pt>
                <c:pt idx="42763">
                  <c:v>0.69811320754716899</c:v>
                </c:pt>
                <c:pt idx="42764">
                  <c:v>0.71698113207547098</c:v>
                </c:pt>
                <c:pt idx="42765">
                  <c:v>0.73584905660377298</c:v>
                </c:pt>
                <c:pt idx="42766">
                  <c:v>0.75471698113207497</c:v>
                </c:pt>
                <c:pt idx="42767">
                  <c:v>0.77358490566037696</c:v>
                </c:pt>
                <c:pt idx="42768">
                  <c:v>0.79245283018867896</c:v>
                </c:pt>
                <c:pt idx="42769">
                  <c:v>0.81132075471698095</c:v>
                </c:pt>
                <c:pt idx="42770">
                  <c:v>0.83018867924528295</c:v>
                </c:pt>
                <c:pt idx="42771">
                  <c:v>0.84905660377358405</c:v>
                </c:pt>
                <c:pt idx="42772">
                  <c:v>0.86792452830188604</c:v>
                </c:pt>
                <c:pt idx="42773">
                  <c:v>0.88679245283018804</c:v>
                </c:pt>
                <c:pt idx="42774">
                  <c:v>0.90566037735849003</c:v>
                </c:pt>
                <c:pt idx="42775">
                  <c:v>0.92452830188679203</c:v>
                </c:pt>
                <c:pt idx="42776">
                  <c:v>0.94339622641509402</c:v>
                </c:pt>
                <c:pt idx="42777">
                  <c:v>0.96226415094339601</c:v>
                </c:pt>
                <c:pt idx="42778">
                  <c:v>0.98113207547169801</c:v>
                </c:pt>
                <c:pt idx="42779">
                  <c:v>0</c:v>
                </c:pt>
                <c:pt idx="42780">
                  <c:v>1.4084507042253501E-2</c:v>
                </c:pt>
                <c:pt idx="42781">
                  <c:v>2.8169014084507001E-2</c:v>
                </c:pt>
                <c:pt idx="42782">
                  <c:v>4.22535211267605E-2</c:v>
                </c:pt>
                <c:pt idx="42783">
                  <c:v>5.6338028169014003E-2</c:v>
                </c:pt>
                <c:pt idx="42784">
                  <c:v>7.0422535211267595E-2</c:v>
                </c:pt>
                <c:pt idx="42785">
                  <c:v>8.4507042253521097E-2</c:v>
                </c:pt>
                <c:pt idx="42786">
                  <c:v>9.85915492957746E-2</c:v>
                </c:pt>
                <c:pt idx="42787">
                  <c:v>0.11267605633802801</c:v>
                </c:pt>
                <c:pt idx="42788">
                  <c:v>0.12676056338028099</c:v>
                </c:pt>
                <c:pt idx="42789">
                  <c:v>0.140845070422535</c:v>
                </c:pt>
                <c:pt idx="42790">
                  <c:v>0.154929577464788</c:v>
                </c:pt>
                <c:pt idx="42791">
                  <c:v>0.169014084507042</c:v>
                </c:pt>
                <c:pt idx="42792">
                  <c:v>0.183098591549295</c:v>
                </c:pt>
                <c:pt idx="42793">
                  <c:v>0.19718309859154901</c:v>
                </c:pt>
                <c:pt idx="42794">
                  <c:v>0.21126760563380201</c:v>
                </c:pt>
                <c:pt idx="42795">
                  <c:v>0.22535211267605601</c:v>
                </c:pt>
                <c:pt idx="42796">
                  <c:v>0.23943661971830901</c:v>
                </c:pt>
                <c:pt idx="42797">
                  <c:v>0.25352112676056299</c:v>
                </c:pt>
                <c:pt idx="42798">
                  <c:v>0.26760563380281599</c:v>
                </c:pt>
                <c:pt idx="42799">
                  <c:v>0.28169014084506999</c:v>
                </c:pt>
                <c:pt idx="42800">
                  <c:v>0.29577464788732299</c:v>
                </c:pt>
                <c:pt idx="42801">
                  <c:v>0.309859154929577</c:v>
                </c:pt>
                <c:pt idx="42802">
                  <c:v>0.323943661971831</c:v>
                </c:pt>
                <c:pt idx="42803">
                  <c:v>0.338028169014084</c:v>
                </c:pt>
                <c:pt idx="42804">
                  <c:v>0.352112676056338</c:v>
                </c:pt>
                <c:pt idx="42805">
                  <c:v>0.36619718309859101</c:v>
                </c:pt>
                <c:pt idx="42806">
                  <c:v>0.38028169014084501</c:v>
                </c:pt>
                <c:pt idx="42807">
                  <c:v>0.39436619718309801</c:v>
                </c:pt>
                <c:pt idx="42808">
                  <c:v>0.40845070422535201</c:v>
                </c:pt>
                <c:pt idx="42809">
                  <c:v>0.42253521126760502</c:v>
                </c:pt>
                <c:pt idx="42810">
                  <c:v>0.43661971830985902</c:v>
                </c:pt>
                <c:pt idx="42811">
                  <c:v>0.45070422535211202</c:v>
                </c:pt>
                <c:pt idx="42812">
                  <c:v>0.46478873239436602</c:v>
                </c:pt>
                <c:pt idx="42813">
                  <c:v>0.47887323943661902</c:v>
                </c:pt>
                <c:pt idx="42814">
                  <c:v>0.49295774647887303</c:v>
                </c:pt>
                <c:pt idx="42815">
                  <c:v>0.50704225352112597</c:v>
                </c:pt>
                <c:pt idx="42816">
                  <c:v>0.52112676056338003</c:v>
                </c:pt>
                <c:pt idx="42817">
                  <c:v>0.53521126760563298</c:v>
                </c:pt>
                <c:pt idx="42818">
                  <c:v>0.54929577464788704</c:v>
                </c:pt>
                <c:pt idx="42819">
                  <c:v>0.56338028169013998</c:v>
                </c:pt>
                <c:pt idx="42820">
                  <c:v>0.57746478873239404</c:v>
                </c:pt>
                <c:pt idx="42821">
                  <c:v>0.59154929577464699</c:v>
                </c:pt>
                <c:pt idx="42822">
                  <c:v>0.60563380281690105</c:v>
                </c:pt>
                <c:pt idx="42823">
                  <c:v>0.61971830985915399</c:v>
                </c:pt>
                <c:pt idx="42824">
                  <c:v>0.63380281690140805</c:v>
                </c:pt>
                <c:pt idx="42825">
                  <c:v>0.647887323943662</c:v>
                </c:pt>
                <c:pt idx="42826">
                  <c:v>0.66197183098591506</c:v>
                </c:pt>
                <c:pt idx="42827">
                  <c:v>0.676056338028169</c:v>
                </c:pt>
                <c:pt idx="42828">
                  <c:v>0.69014084507042195</c:v>
                </c:pt>
                <c:pt idx="42829">
                  <c:v>0.70422535211267601</c:v>
                </c:pt>
                <c:pt idx="42830">
                  <c:v>0.71830985915492895</c:v>
                </c:pt>
                <c:pt idx="42831">
                  <c:v>0.73239436619718301</c:v>
                </c:pt>
                <c:pt idx="42832">
                  <c:v>0.74647887323943596</c:v>
                </c:pt>
                <c:pt idx="42833">
                  <c:v>0.76056338028169002</c:v>
                </c:pt>
                <c:pt idx="42834">
                  <c:v>0.77464788732394296</c:v>
                </c:pt>
                <c:pt idx="42835">
                  <c:v>0.78873239436619702</c:v>
                </c:pt>
                <c:pt idx="42836">
                  <c:v>0.80281690140844997</c:v>
                </c:pt>
                <c:pt idx="42837">
                  <c:v>0.81690140845070403</c:v>
                </c:pt>
                <c:pt idx="42838">
                  <c:v>0.83098591549295697</c:v>
                </c:pt>
                <c:pt idx="42839">
                  <c:v>0.84507042253521103</c:v>
                </c:pt>
                <c:pt idx="42840">
                  <c:v>0.85915492957746398</c:v>
                </c:pt>
                <c:pt idx="42841">
                  <c:v>0.87323943661971803</c:v>
                </c:pt>
                <c:pt idx="42842">
                  <c:v>0.88732394366197098</c:v>
                </c:pt>
                <c:pt idx="42843">
                  <c:v>0.90140845070422504</c:v>
                </c:pt>
                <c:pt idx="42844">
                  <c:v>0.91549295774647799</c:v>
                </c:pt>
                <c:pt idx="42845">
                  <c:v>0.92957746478873204</c:v>
                </c:pt>
                <c:pt idx="42846">
                  <c:v>0.94366197183098499</c:v>
                </c:pt>
                <c:pt idx="42847">
                  <c:v>0.95774647887323905</c:v>
                </c:pt>
                <c:pt idx="42848">
                  <c:v>0.971830985915493</c:v>
                </c:pt>
                <c:pt idx="42849">
                  <c:v>0.98591549295774605</c:v>
                </c:pt>
                <c:pt idx="42850">
                  <c:v>0</c:v>
                </c:pt>
                <c:pt idx="42851">
                  <c:v>1.38888888888888E-2</c:v>
                </c:pt>
                <c:pt idx="42852">
                  <c:v>2.77777777777777E-2</c:v>
                </c:pt>
                <c:pt idx="42853">
                  <c:v>4.1666666666666602E-2</c:v>
                </c:pt>
                <c:pt idx="42854">
                  <c:v>5.5555555555555497E-2</c:v>
                </c:pt>
                <c:pt idx="42855">
                  <c:v>6.9444444444444406E-2</c:v>
                </c:pt>
                <c:pt idx="42856">
                  <c:v>8.3333333333333301E-2</c:v>
                </c:pt>
                <c:pt idx="42857">
                  <c:v>9.7222222222222196E-2</c:v>
                </c:pt>
                <c:pt idx="42858">
                  <c:v>0.11111111111111099</c:v>
                </c:pt>
                <c:pt idx="42859">
                  <c:v>0.125</c:v>
                </c:pt>
                <c:pt idx="42860">
                  <c:v>0.13888888888888801</c:v>
                </c:pt>
                <c:pt idx="42861">
                  <c:v>0.15277777777777701</c:v>
                </c:pt>
                <c:pt idx="42862">
                  <c:v>0.16666666666666599</c:v>
                </c:pt>
                <c:pt idx="42863">
                  <c:v>0.180555555555555</c:v>
                </c:pt>
                <c:pt idx="42864">
                  <c:v>0.194444444444444</c:v>
                </c:pt>
                <c:pt idx="42865">
                  <c:v>0.20833333333333301</c:v>
                </c:pt>
                <c:pt idx="42866">
                  <c:v>0.22222222222222199</c:v>
                </c:pt>
                <c:pt idx="42867">
                  <c:v>0.23611111111111099</c:v>
                </c:pt>
                <c:pt idx="42868">
                  <c:v>0.25</c:v>
                </c:pt>
                <c:pt idx="42869">
                  <c:v>0.26388888888888801</c:v>
                </c:pt>
                <c:pt idx="42870">
                  <c:v>0.27777777777777701</c:v>
                </c:pt>
                <c:pt idx="42871">
                  <c:v>0.29166666666666602</c:v>
                </c:pt>
                <c:pt idx="42872">
                  <c:v>0.30555555555555503</c:v>
                </c:pt>
                <c:pt idx="42873">
                  <c:v>0.31944444444444398</c:v>
                </c:pt>
                <c:pt idx="42874">
                  <c:v>0.33333333333333298</c:v>
                </c:pt>
                <c:pt idx="42875">
                  <c:v>0.34722222222222199</c:v>
                </c:pt>
                <c:pt idx="42876">
                  <c:v>0.36111111111111099</c:v>
                </c:pt>
                <c:pt idx="42877">
                  <c:v>0.375</c:v>
                </c:pt>
                <c:pt idx="42878">
                  <c:v>0.38888888888888801</c:v>
                </c:pt>
                <c:pt idx="42879">
                  <c:v>0.40277777777777701</c:v>
                </c:pt>
                <c:pt idx="42880">
                  <c:v>0.41666666666666602</c:v>
                </c:pt>
                <c:pt idx="42881">
                  <c:v>0.43055555555555503</c:v>
                </c:pt>
                <c:pt idx="42882">
                  <c:v>0.44444444444444398</c:v>
                </c:pt>
                <c:pt idx="42883">
                  <c:v>0.45833333333333298</c:v>
                </c:pt>
                <c:pt idx="42884">
                  <c:v>0.47222222222222199</c:v>
                </c:pt>
                <c:pt idx="42885">
                  <c:v>0.48611111111111099</c:v>
                </c:pt>
                <c:pt idx="42886">
                  <c:v>0.5</c:v>
                </c:pt>
                <c:pt idx="42887">
                  <c:v>0.51388888888888795</c:v>
                </c:pt>
                <c:pt idx="42888">
                  <c:v>0.52777777777777701</c:v>
                </c:pt>
                <c:pt idx="42889">
                  <c:v>0.54166666666666596</c:v>
                </c:pt>
                <c:pt idx="42890">
                  <c:v>0.55555555555555503</c:v>
                </c:pt>
                <c:pt idx="42891">
                  <c:v>0.56944444444444398</c:v>
                </c:pt>
                <c:pt idx="42892">
                  <c:v>0.58333333333333304</c:v>
                </c:pt>
                <c:pt idx="42893">
                  <c:v>0.59722222222222199</c:v>
                </c:pt>
                <c:pt idx="42894">
                  <c:v>0.61111111111111105</c:v>
                </c:pt>
                <c:pt idx="42895">
                  <c:v>0.625</c:v>
                </c:pt>
                <c:pt idx="42896">
                  <c:v>0.63888888888888795</c:v>
                </c:pt>
                <c:pt idx="42897">
                  <c:v>0.65277777777777701</c:v>
                </c:pt>
                <c:pt idx="42898">
                  <c:v>0.66666666666666596</c:v>
                </c:pt>
                <c:pt idx="42899">
                  <c:v>0.68055555555555503</c:v>
                </c:pt>
                <c:pt idx="42900">
                  <c:v>0.69444444444444398</c:v>
                </c:pt>
                <c:pt idx="42901">
                  <c:v>0.70833333333333304</c:v>
                </c:pt>
                <c:pt idx="42902">
                  <c:v>0.72222222222222199</c:v>
                </c:pt>
                <c:pt idx="42903">
                  <c:v>0.73611111111111105</c:v>
                </c:pt>
                <c:pt idx="42904">
                  <c:v>0.75</c:v>
                </c:pt>
                <c:pt idx="42905">
                  <c:v>0.76388888888888795</c:v>
                </c:pt>
                <c:pt idx="42906">
                  <c:v>0.77777777777777701</c:v>
                </c:pt>
                <c:pt idx="42907">
                  <c:v>0.79166666666666596</c:v>
                </c:pt>
                <c:pt idx="42908">
                  <c:v>0.80555555555555503</c:v>
                </c:pt>
                <c:pt idx="42909">
                  <c:v>0.81944444444444398</c:v>
                </c:pt>
                <c:pt idx="42910">
                  <c:v>0.83333333333333304</c:v>
                </c:pt>
                <c:pt idx="42911">
                  <c:v>0.84722222222222199</c:v>
                </c:pt>
                <c:pt idx="42912">
                  <c:v>0.86111111111111105</c:v>
                </c:pt>
                <c:pt idx="42913">
                  <c:v>0.875</c:v>
                </c:pt>
                <c:pt idx="42914">
                  <c:v>0.88888888888888795</c:v>
                </c:pt>
                <c:pt idx="42915">
                  <c:v>0.90277777777777701</c:v>
                </c:pt>
                <c:pt idx="42916">
                  <c:v>0.91666666666666596</c:v>
                </c:pt>
                <c:pt idx="42917">
                  <c:v>0.93055555555555503</c:v>
                </c:pt>
                <c:pt idx="42918">
                  <c:v>0.94444444444444398</c:v>
                </c:pt>
                <c:pt idx="42919">
                  <c:v>0.95833333333333304</c:v>
                </c:pt>
                <c:pt idx="42920">
                  <c:v>0.97222222222222199</c:v>
                </c:pt>
                <c:pt idx="42921">
                  <c:v>0.98611111111111105</c:v>
                </c:pt>
                <c:pt idx="42922">
                  <c:v>0</c:v>
                </c:pt>
                <c:pt idx="42923">
                  <c:v>1.5625E-2</c:v>
                </c:pt>
                <c:pt idx="42924">
                  <c:v>3.125E-2</c:v>
                </c:pt>
                <c:pt idx="42925">
                  <c:v>4.6875E-2</c:v>
                </c:pt>
                <c:pt idx="42926">
                  <c:v>6.25E-2</c:v>
                </c:pt>
                <c:pt idx="42927">
                  <c:v>7.8125E-2</c:v>
                </c:pt>
                <c:pt idx="42928">
                  <c:v>9.375E-2</c:v>
                </c:pt>
                <c:pt idx="42929">
                  <c:v>0.109375</c:v>
                </c:pt>
                <c:pt idx="42930">
                  <c:v>0.125</c:v>
                </c:pt>
                <c:pt idx="42931">
                  <c:v>0.140625</c:v>
                </c:pt>
                <c:pt idx="42932">
                  <c:v>0.15625</c:v>
                </c:pt>
                <c:pt idx="42933">
                  <c:v>0.171875</c:v>
                </c:pt>
                <c:pt idx="42934">
                  <c:v>0.1875</c:v>
                </c:pt>
                <c:pt idx="42935">
                  <c:v>0.203125</c:v>
                </c:pt>
                <c:pt idx="42936">
                  <c:v>0.21875</c:v>
                </c:pt>
                <c:pt idx="42937">
                  <c:v>0.234375</c:v>
                </c:pt>
                <c:pt idx="42938">
                  <c:v>0.25</c:v>
                </c:pt>
                <c:pt idx="42939">
                  <c:v>0.265625</c:v>
                </c:pt>
                <c:pt idx="42940">
                  <c:v>0.28125</c:v>
                </c:pt>
                <c:pt idx="42941">
                  <c:v>0.296875</c:v>
                </c:pt>
                <c:pt idx="42942">
                  <c:v>0.3125</c:v>
                </c:pt>
                <c:pt idx="42943">
                  <c:v>0.328125</c:v>
                </c:pt>
                <c:pt idx="42944">
                  <c:v>0.34375</c:v>
                </c:pt>
                <c:pt idx="42945">
                  <c:v>0.359375</c:v>
                </c:pt>
                <c:pt idx="42946">
                  <c:v>0.375</c:v>
                </c:pt>
                <c:pt idx="42947">
                  <c:v>0.390625</c:v>
                </c:pt>
                <c:pt idx="42948">
                  <c:v>0.40625</c:v>
                </c:pt>
                <c:pt idx="42949">
                  <c:v>0.421875</c:v>
                </c:pt>
                <c:pt idx="42950">
                  <c:v>0.4375</c:v>
                </c:pt>
                <c:pt idx="42951">
                  <c:v>0.453125</c:v>
                </c:pt>
                <c:pt idx="42952">
                  <c:v>0.46875</c:v>
                </c:pt>
                <c:pt idx="42953">
                  <c:v>0.484375</c:v>
                </c:pt>
                <c:pt idx="42954">
                  <c:v>0.5</c:v>
                </c:pt>
                <c:pt idx="42955">
                  <c:v>0.515625</c:v>
                </c:pt>
                <c:pt idx="42956">
                  <c:v>0.53125</c:v>
                </c:pt>
                <c:pt idx="42957">
                  <c:v>0.546875</c:v>
                </c:pt>
                <c:pt idx="42958">
                  <c:v>0.5625</c:v>
                </c:pt>
                <c:pt idx="42959">
                  <c:v>0.578125</c:v>
                </c:pt>
                <c:pt idx="42960">
                  <c:v>0.59375</c:v>
                </c:pt>
                <c:pt idx="42961">
                  <c:v>0.609375</c:v>
                </c:pt>
                <c:pt idx="42962">
                  <c:v>0.625</c:v>
                </c:pt>
                <c:pt idx="42963">
                  <c:v>0.640625</c:v>
                </c:pt>
                <c:pt idx="42964">
                  <c:v>0.65625</c:v>
                </c:pt>
                <c:pt idx="42965">
                  <c:v>0.671875</c:v>
                </c:pt>
                <c:pt idx="42966">
                  <c:v>0.6875</c:v>
                </c:pt>
                <c:pt idx="42967">
                  <c:v>0.703125</c:v>
                </c:pt>
                <c:pt idx="42968">
                  <c:v>0.71875</c:v>
                </c:pt>
                <c:pt idx="42969">
                  <c:v>0.734375</c:v>
                </c:pt>
                <c:pt idx="42970">
                  <c:v>0.75</c:v>
                </c:pt>
                <c:pt idx="42971">
                  <c:v>0.765625</c:v>
                </c:pt>
                <c:pt idx="42972">
                  <c:v>0.78125</c:v>
                </c:pt>
                <c:pt idx="42973">
                  <c:v>0.796875</c:v>
                </c:pt>
                <c:pt idx="42974">
                  <c:v>0.8125</c:v>
                </c:pt>
                <c:pt idx="42975">
                  <c:v>0.828125</c:v>
                </c:pt>
                <c:pt idx="42976">
                  <c:v>0.84375</c:v>
                </c:pt>
                <c:pt idx="42977">
                  <c:v>0.859375</c:v>
                </c:pt>
                <c:pt idx="42978">
                  <c:v>0.875</c:v>
                </c:pt>
                <c:pt idx="42979">
                  <c:v>0.890625</c:v>
                </c:pt>
                <c:pt idx="42980">
                  <c:v>0.90625</c:v>
                </c:pt>
                <c:pt idx="42981">
                  <c:v>0.921875</c:v>
                </c:pt>
                <c:pt idx="42982">
                  <c:v>0.9375</c:v>
                </c:pt>
                <c:pt idx="42983">
                  <c:v>0.953125</c:v>
                </c:pt>
                <c:pt idx="42984">
                  <c:v>0.96875</c:v>
                </c:pt>
                <c:pt idx="42985">
                  <c:v>0.984375</c:v>
                </c:pt>
                <c:pt idx="42986">
                  <c:v>0</c:v>
                </c:pt>
                <c:pt idx="42987">
                  <c:v>1.8181818181818101E-2</c:v>
                </c:pt>
                <c:pt idx="42988">
                  <c:v>3.6363636363636299E-2</c:v>
                </c:pt>
                <c:pt idx="42989">
                  <c:v>5.4545454545454501E-2</c:v>
                </c:pt>
                <c:pt idx="42990">
                  <c:v>7.2727272727272696E-2</c:v>
                </c:pt>
                <c:pt idx="42991">
                  <c:v>9.0909090909090898E-2</c:v>
                </c:pt>
                <c:pt idx="42992">
                  <c:v>0.109090909090909</c:v>
                </c:pt>
                <c:pt idx="42993">
                  <c:v>0.12727272727272701</c:v>
                </c:pt>
                <c:pt idx="42994">
                  <c:v>0.145454545454545</c:v>
                </c:pt>
                <c:pt idx="42995">
                  <c:v>0.163636363636363</c:v>
                </c:pt>
                <c:pt idx="42996">
                  <c:v>0.18181818181818099</c:v>
                </c:pt>
                <c:pt idx="42997">
                  <c:v>0.2</c:v>
                </c:pt>
                <c:pt idx="42998">
                  <c:v>0.218181818181818</c:v>
                </c:pt>
                <c:pt idx="42999">
                  <c:v>0.236363636363636</c:v>
                </c:pt>
                <c:pt idx="43000">
                  <c:v>0.25454545454545402</c:v>
                </c:pt>
                <c:pt idx="43001">
                  <c:v>0.27272727272727199</c:v>
                </c:pt>
                <c:pt idx="43002">
                  <c:v>0.29090909090909001</c:v>
                </c:pt>
                <c:pt idx="43003">
                  <c:v>0.30909090909090903</c:v>
                </c:pt>
                <c:pt idx="43004">
                  <c:v>0.32727272727272699</c:v>
                </c:pt>
                <c:pt idx="43005">
                  <c:v>0.34545454545454501</c:v>
                </c:pt>
                <c:pt idx="43006">
                  <c:v>0.36363636363636298</c:v>
                </c:pt>
                <c:pt idx="43007">
                  <c:v>0.381818181818181</c:v>
                </c:pt>
                <c:pt idx="43008">
                  <c:v>0.4</c:v>
                </c:pt>
                <c:pt idx="43009">
                  <c:v>0.41818181818181799</c:v>
                </c:pt>
                <c:pt idx="43010">
                  <c:v>0.43636363636363601</c:v>
                </c:pt>
                <c:pt idx="43011">
                  <c:v>0.45454545454545398</c:v>
                </c:pt>
                <c:pt idx="43012">
                  <c:v>0.472727272727272</c:v>
                </c:pt>
                <c:pt idx="43013">
                  <c:v>0.49090909090909002</c:v>
                </c:pt>
                <c:pt idx="43014">
                  <c:v>0.50909090909090904</c:v>
                </c:pt>
                <c:pt idx="43015">
                  <c:v>0.527272727272727</c:v>
                </c:pt>
                <c:pt idx="43016">
                  <c:v>0.54545454545454497</c:v>
                </c:pt>
                <c:pt idx="43017">
                  <c:v>0.56363636363636305</c:v>
                </c:pt>
                <c:pt idx="43018">
                  <c:v>0.58181818181818101</c:v>
                </c:pt>
                <c:pt idx="43019">
                  <c:v>0.6</c:v>
                </c:pt>
                <c:pt idx="43020">
                  <c:v>0.61818181818181805</c:v>
                </c:pt>
                <c:pt idx="43021">
                  <c:v>0.63636363636363602</c:v>
                </c:pt>
                <c:pt idx="43022">
                  <c:v>0.65454545454545399</c:v>
                </c:pt>
                <c:pt idx="43023">
                  <c:v>0.67272727272727195</c:v>
                </c:pt>
                <c:pt idx="43024">
                  <c:v>0.69090909090909003</c:v>
                </c:pt>
                <c:pt idx="43025">
                  <c:v>0.70909090909090899</c:v>
                </c:pt>
                <c:pt idx="43026">
                  <c:v>0.72727272727272696</c:v>
                </c:pt>
                <c:pt idx="43027">
                  <c:v>0.74545454545454504</c:v>
                </c:pt>
                <c:pt idx="43028">
                  <c:v>0.763636363636363</c:v>
                </c:pt>
                <c:pt idx="43029">
                  <c:v>0.78181818181818097</c:v>
                </c:pt>
                <c:pt idx="43030">
                  <c:v>0.8</c:v>
                </c:pt>
                <c:pt idx="43031">
                  <c:v>0.81818181818181801</c:v>
                </c:pt>
                <c:pt idx="43032">
                  <c:v>0.83636363636363598</c:v>
                </c:pt>
                <c:pt idx="43033">
                  <c:v>0.85454545454545405</c:v>
                </c:pt>
                <c:pt idx="43034">
                  <c:v>0.87272727272727202</c:v>
                </c:pt>
                <c:pt idx="43035">
                  <c:v>0.89090909090908998</c:v>
                </c:pt>
                <c:pt idx="43036">
                  <c:v>0.90909090909090895</c:v>
                </c:pt>
                <c:pt idx="43037">
                  <c:v>0.92727272727272703</c:v>
                </c:pt>
                <c:pt idx="43038">
                  <c:v>0.94545454545454499</c:v>
                </c:pt>
                <c:pt idx="43039">
                  <c:v>0.96363636363636296</c:v>
                </c:pt>
                <c:pt idx="43040">
                  <c:v>0.98181818181818103</c:v>
                </c:pt>
                <c:pt idx="43041">
                  <c:v>0</c:v>
                </c:pt>
                <c:pt idx="43042">
                  <c:v>1.23456790123456E-2</c:v>
                </c:pt>
                <c:pt idx="43043">
                  <c:v>2.4691358024691301E-2</c:v>
                </c:pt>
                <c:pt idx="43044">
                  <c:v>3.7037037037037E-2</c:v>
                </c:pt>
                <c:pt idx="43045">
                  <c:v>4.9382716049382699E-2</c:v>
                </c:pt>
                <c:pt idx="43046">
                  <c:v>6.1728395061728301E-2</c:v>
                </c:pt>
                <c:pt idx="43047">
                  <c:v>7.4074074074074001E-2</c:v>
                </c:pt>
                <c:pt idx="43048">
                  <c:v>8.6419753086419707E-2</c:v>
                </c:pt>
                <c:pt idx="43049">
                  <c:v>9.8765432098765399E-2</c:v>
                </c:pt>
                <c:pt idx="43050">
                  <c:v>0.11111111111111099</c:v>
                </c:pt>
                <c:pt idx="43051">
                  <c:v>0.12345679012345601</c:v>
                </c:pt>
                <c:pt idx="43052">
                  <c:v>0.13580246913580199</c:v>
                </c:pt>
                <c:pt idx="43053">
                  <c:v>0.148148148148148</c:v>
                </c:pt>
                <c:pt idx="43054">
                  <c:v>0.16049382716049301</c:v>
                </c:pt>
                <c:pt idx="43055">
                  <c:v>0.172839506172839</c:v>
                </c:pt>
                <c:pt idx="43056">
                  <c:v>0.18518518518518501</c:v>
                </c:pt>
                <c:pt idx="43057">
                  <c:v>0.19753086419752999</c:v>
                </c:pt>
                <c:pt idx="43058">
                  <c:v>0.209876543209876</c:v>
                </c:pt>
                <c:pt idx="43059">
                  <c:v>0.22222222222222199</c:v>
                </c:pt>
                <c:pt idx="43060">
                  <c:v>0.234567901234567</c:v>
                </c:pt>
                <c:pt idx="43061">
                  <c:v>0.24691358024691301</c:v>
                </c:pt>
                <c:pt idx="43062">
                  <c:v>0.25925925925925902</c:v>
                </c:pt>
                <c:pt idx="43063">
                  <c:v>0.27160493827160398</c:v>
                </c:pt>
                <c:pt idx="43064">
                  <c:v>0.28395061728394999</c:v>
                </c:pt>
                <c:pt idx="43065">
                  <c:v>0.296296296296296</c:v>
                </c:pt>
                <c:pt idx="43066">
                  <c:v>0.30864197530864101</c:v>
                </c:pt>
                <c:pt idx="43067">
                  <c:v>0.32098765432098703</c:v>
                </c:pt>
                <c:pt idx="43068">
                  <c:v>0.33333333333333298</c:v>
                </c:pt>
                <c:pt idx="43069">
                  <c:v>0.34567901234567899</c:v>
                </c:pt>
                <c:pt idx="43070">
                  <c:v>0.35802469135802401</c:v>
                </c:pt>
                <c:pt idx="43071">
                  <c:v>0.37037037037037002</c:v>
                </c:pt>
                <c:pt idx="43072">
                  <c:v>0.38271604938271597</c:v>
                </c:pt>
                <c:pt idx="43073">
                  <c:v>0.39506172839506098</c:v>
                </c:pt>
                <c:pt idx="43074">
                  <c:v>0.407407407407407</c:v>
                </c:pt>
                <c:pt idx="43075">
                  <c:v>0.41975308641975301</c:v>
                </c:pt>
                <c:pt idx="43076">
                  <c:v>0.43209876543209802</c:v>
                </c:pt>
                <c:pt idx="43077">
                  <c:v>0.44444444444444398</c:v>
                </c:pt>
                <c:pt idx="43078">
                  <c:v>0.45679012345678999</c:v>
                </c:pt>
                <c:pt idx="43079">
                  <c:v>0.469135802469135</c:v>
                </c:pt>
                <c:pt idx="43080">
                  <c:v>0.48148148148148101</c:v>
                </c:pt>
                <c:pt idx="43081">
                  <c:v>0.49382716049382702</c:v>
                </c:pt>
                <c:pt idx="43082">
                  <c:v>0.50617283950617198</c:v>
                </c:pt>
                <c:pt idx="43083">
                  <c:v>0.51851851851851805</c:v>
                </c:pt>
                <c:pt idx="43084">
                  <c:v>0.530864197530864</c:v>
                </c:pt>
                <c:pt idx="43085">
                  <c:v>0.54320987654320896</c:v>
                </c:pt>
                <c:pt idx="43086">
                  <c:v>0.55555555555555503</c:v>
                </c:pt>
                <c:pt idx="43087">
                  <c:v>0.56790123456790098</c:v>
                </c:pt>
                <c:pt idx="43088">
                  <c:v>0.58024691358024605</c:v>
                </c:pt>
                <c:pt idx="43089">
                  <c:v>0.592592592592592</c:v>
                </c:pt>
                <c:pt idx="43090">
                  <c:v>0.60493827160493796</c:v>
                </c:pt>
                <c:pt idx="43091">
                  <c:v>0.61728395061728303</c:v>
                </c:pt>
                <c:pt idx="43092">
                  <c:v>0.62962962962962898</c:v>
                </c:pt>
                <c:pt idx="43093">
                  <c:v>0.64197530864197505</c:v>
                </c:pt>
                <c:pt idx="43094">
                  <c:v>0.65432098765432101</c:v>
                </c:pt>
                <c:pt idx="43095">
                  <c:v>0.66666666666666596</c:v>
                </c:pt>
                <c:pt idx="43096">
                  <c:v>0.67901234567901203</c:v>
                </c:pt>
                <c:pt idx="43097">
                  <c:v>0.69135802469135799</c:v>
                </c:pt>
                <c:pt idx="43098">
                  <c:v>0.70370370370370305</c:v>
                </c:pt>
                <c:pt idx="43099">
                  <c:v>0.71604938271604901</c:v>
                </c:pt>
                <c:pt idx="43100">
                  <c:v>0.72839506172839497</c:v>
                </c:pt>
                <c:pt idx="43101">
                  <c:v>0.74074074074074003</c:v>
                </c:pt>
                <c:pt idx="43102">
                  <c:v>0.75308641975308599</c:v>
                </c:pt>
                <c:pt idx="43103">
                  <c:v>0.76543209876543195</c:v>
                </c:pt>
                <c:pt idx="43104">
                  <c:v>0.77777777777777701</c:v>
                </c:pt>
                <c:pt idx="43105">
                  <c:v>0.79012345679012297</c:v>
                </c:pt>
                <c:pt idx="43106">
                  <c:v>0.80246913580246904</c:v>
                </c:pt>
                <c:pt idx="43107">
                  <c:v>0.81481481481481399</c:v>
                </c:pt>
                <c:pt idx="43108">
                  <c:v>0.82716049382715995</c:v>
                </c:pt>
                <c:pt idx="43109">
                  <c:v>0.83950617283950602</c:v>
                </c:pt>
                <c:pt idx="43110">
                  <c:v>0.85185185185185097</c:v>
                </c:pt>
                <c:pt idx="43111">
                  <c:v>0.86419753086419704</c:v>
                </c:pt>
                <c:pt idx="43112">
                  <c:v>0.87654320987654299</c:v>
                </c:pt>
                <c:pt idx="43113">
                  <c:v>0.88888888888888795</c:v>
                </c:pt>
                <c:pt idx="43114">
                  <c:v>0.90123456790123402</c:v>
                </c:pt>
                <c:pt idx="43115">
                  <c:v>0.91358024691357997</c:v>
                </c:pt>
                <c:pt idx="43116">
                  <c:v>0.92592592592592504</c:v>
                </c:pt>
                <c:pt idx="43117">
                  <c:v>0.938271604938271</c:v>
                </c:pt>
                <c:pt idx="43118">
                  <c:v>0.95061728395061695</c:v>
                </c:pt>
                <c:pt idx="43119">
                  <c:v>0.96296296296296202</c:v>
                </c:pt>
                <c:pt idx="43120">
                  <c:v>0.97530864197530798</c:v>
                </c:pt>
                <c:pt idx="43121">
                  <c:v>0.98765432098765404</c:v>
                </c:pt>
                <c:pt idx="43122">
                  <c:v>0</c:v>
                </c:pt>
                <c:pt idx="43123">
                  <c:v>4.1666666666666602E-2</c:v>
                </c:pt>
                <c:pt idx="43124">
                  <c:v>8.3333333333333301E-2</c:v>
                </c:pt>
                <c:pt idx="43125">
                  <c:v>0.125</c:v>
                </c:pt>
                <c:pt idx="43126">
                  <c:v>0.16666666666666599</c:v>
                </c:pt>
                <c:pt idx="43127">
                  <c:v>0.20833333333333301</c:v>
                </c:pt>
                <c:pt idx="43128">
                  <c:v>0.25</c:v>
                </c:pt>
                <c:pt idx="43129">
                  <c:v>0.29166666666666602</c:v>
                </c:pt>
                <c:pt idx="43130">
                  <c:v>0.33333333333333298</c:v>
                </c:pt>
                <c:pt idx="43131">
                  <c:v>0.375</c:v>
                </c:pt>
                <c:pt idx="43132">
                  <c:v>0.41666666666666602</c:v>
                </c:pt>
                <c:pt idx="43133">
                  <c:v>0.45833333333333298</c:v>
                </c:pt>
                <c:pt idx="43134">
                  <c:v>0.5</c:v>
                </c:pt>
                <c:pt idx="43135">
                  <c:v>0.54166666666666596</c:v>
                </c:pt>
                <c:pt idx="43136">
                  <c:v>0.58333333333333304</c:v>
                </c:pt>
                <c:pt idx="43137">
                  <c:v>0.625</c:v>
                </c:pt>
                <c:pt idx="43138">
                  <c:v>0.66666666666666596</c:v>
                </c:pt>
                <c:pt idx="43139">
                  <c:v>0.70833333333333304</c:v>
                </c:pt>
                <c:pt idx="43140">
                  <c:v>0.75</c:v>
                </c:pt>
                <c:pt idx="43141">
                  <c:v>0.79166666666666596</c:v>
                </c:pt>
                <c:pt idx="43142">
                  <c:v>0.83333333333333304</c:v>
                </c:pt>
                <c:pt idx="43143">
                  <c:v>0.875</c:v>
                </c:pt>
                <c:pt idx="43144">
                  <c:v>0.91666666666666596</c:v>
                </c:pt>
                <c:pt idx="43145">
                  <c:v>0.95833333333333304</c:v>
                </c:pt>
                <c:pt idx="43146">
                  <c:v>0</c:v>
                </c:pt>
                <c:pt idx="43147">
                  <c:v>1.6129032258064498E-2</c:v>
                </c:pt>
                <c:pt idx="43148">
                  <c:v>3.2258064516128997E-2</c:v>
                </c:pt>
                <c:pt idx="43149">
                  <c:v>4.8387096774193498E-2</c:v>
                </c:pt>
                <c:pt idx="43150">
                  <c:v>6.4516129032257993E-2</c:v>
                </c:pt>
                <c:pt idx="43151">
                  <c:v>8.0645161290322495E-2</c:v>
                </c:pt>
                <c:pt idx="43152">
                  <c:v>9.6774193548387094E-2</c:v>
                </c:pt>
                <c:pt idx="43153">
                  <c:v>0.112903225806451</c:v>
                </c:pt>
                <c:pt idx="43154">
                  <c:v>0.12903225806451599</c:v>
                </c:pt>
                <c:pt idx="43155">
                  <c:v>0.14516129032257999</c:v>
                </c:pt>
                <c:pt idx="43156">
                  <c:v>0.16129032258064499</c:v>
                </c:pt>
                <c:pt idx="43157">
                  <c:v>0.17741935483870899</c:v>
                </c:pt>
                <c:pt idx="43158">
                  <c:v>0.19354838709677399</c:v>
                </c:pt>
                <c:pt idx="43159">
                  <c:v>0.209677419354838</c:v>
                </c:pt>
                <c:pt idx="43160">
                  <c:v>0.225806451612903</c:v>
                </c:pt>
                <c:pt idx="43161">
                  <c:v>0.241935483870967</c:v>
                </c:pt>
                <c:pt idx="43162">
                  <c:v>0.25806451612903197</c:v>
                </c:pt>
                <c:pt idx="43163">
                  <c:v>0.27419354838709598</c:v>
                </c:pt>
                <c:pt idx="43164">
                  <c:v>0.29032258064516098</c:v>
                </c:pt>
                <c:pt idx="43165">
                  <c:v>0.30645161290322498</c:v>
                </c:pt>
                <c:pt idx="43166">
                  <c:v>0.32258064516128998</c:v>
                </c:pt>
                <c:pt idx="43167">
                  <c:v>0.33870967741935398</c:v>
                </c:pt>
                <c:pt idx="43168">
                  <c:v>0.35483870967741898</c:v>
                </c:pt>
                <c:pt idx="43169">
                  <c:v>0.37096774193548299</c:v>
                </c:pt>
                <c:pt idx="43170">
                  <c:v>0.38709677419354799</c:v>
                </c:pt>
                <c:pt idx="43171">
                  <c:v>0.40322580645161199</c:v>
                </c:pt>
                <c:pt idx="43172">
                  <c:v>0.41935483870967699</c:v>
                </c:pt>
                <c:pt idx="43173">
                  <c:v>0.43548387096774099</c:v>
                </c:pt>
                <c:pt idx="43174">
                  <c:v>0.45161290322580599</c:v>
                </c:pt>
                <c:pt idx="43175">
                  <c:v>0.46774193548387</c:v>
                </c:pt>
                <c:pt idx="43176">
                  <c:v>0.483870967741935</c:v>
                </c:pt>
                <c:pt idx="43177">
                  <c:v>0.5</c:v>
                </c:pt>
                <c:pt idx="43178">
                  <c:v>0.51612903225806395</c:v>
                </c:pt>
                <c:pt idx="43179">
                  <c:v>0.532258064516129</c:v>
                </c:pt>
                <c:pt idx="43180">
                  <c:v>0.54838709677419295</c:v>
                </c:pt>
                <c:pt idx="43181">
                  <c:v>0.56451612903225801</c:v>
                </c:pt>
                <c:pt idx="43182">
                  <c:v>0.58064516129032195</c:v>
                </c:pt>
                <c:pt idx="43183">
                  <c:v>0.59677419354838701</c:v>
                </c:pt>
                <c:pt idx="43184">
                  <c:v>0.61290322580645096</c:v>
                </c:pt>
                <c:pt idx="43185">
                  <c:v>0.62903225806451601</c:v>
                </c:pt>
                <c:pt idx="43186">
                  <c:v>0.64516129032257996</c:v>
                </c:pt>
                <c:pt idx="43187">
                  <c:v>0.66129032258064502</c:v>
                </c:pt>
                <c:pt idx="43188">
                  <c:v>0.67741935483870896</c:v>
                </c:pt>
                <c:pt idx="43189">
                  <c:v>0.69354838709677402</c:v>
                </c:pt>
                <c:pt idx="43190">
                  <c:v>0.70967741935483797</c:v>
                </c:pt>
                <c:pt idx="43191">
                  <c:v>0.72580645161290303</c:v>
                </c:pt>
                <c:pt idx="43192">
                  <c:v>0.74193548387096697</c:v>
                </c:pt>
                <c:pt idx="43193">
                  <c:v>0.75806451612903203</c:v>
                </c:pt>
                <c:pt idx="43194">
                  <c:v>0.77419354838709598</c:v>
                </c:pt>
                <c:pt idx="43195">
                  <c:v>0.79032258064516103</c:v>
                </c:pt>
                <c:pt idx="43196">
                  <c:v>0.80645161290322498</c:v>
                </c:pt>
                <c:pt idx="43197">
                  <c:v>0.82258064516129004</c:v>
                </c:pt>
                <c:pt idx="43198">
                  <c:v>0.83870967741935398</c:v>
                </c:pt>
                <c:pt idx="43199">
                  <c:v>0.85483870967741904</c:v>
                </c:pt>
                <c:pt idx="43200">
                  <c:v>0.87096774193548299</c:v>
                </c:pt>
                <c:pt idx="43201">
                  <c:v>0.88709677419354804</c:v>
                </c:pt>
                <c:pt idx="43202">
                  <c:v>0.90322580645161199</c:v>
                </c:pt>
                <c:pt idx="43203">
                  <c:v>0.91935483870967705</c:v>
                </c:pt>
                <c:pt idx="43204">
                  <c:v>0.93548387096774099</c:v>
                </c:pt>
                <c:pt idx="43205">
                  <c:v>0.95161290322580605</c:v>
                </c:pt>
                <c:pt idx="43206">
                  <c:v>0.967741935483871</c:v>
                </c:pt>
                <c:pt idx="43207">
                  <c:v>0.98387096774193505</c:v>
                </c:pt>
                <c:pt idx="43208">
                  <c:v>0</c:v>
                </c:pt>
                <c:pt idx="43209">
                  <c:v>1.26582278481012E-2</c:v>
                </c:pt>
                <c:pt idx="43210">
                  <c:v>2.53164556962025E-2</c:v>
                </c:pt>
                <c:pt idx="43211">
                  <c:v>3.7974683544303799E-2</c:v>
                </c:pt>
                <c:pt idx="43212">
                  <c:v>5.0632911392405E-2</c:v>
                </c:pt>
                <c:pt idx="43213">
                  <c:v>6.3291139240506306E-2</c:v>
                </c:pt>
                <c:pt idx="43214">
                  <c:v>7.5949367088607597E-2</c:v>
                </c:pt>
                <c:pt idx="43215">
                  <c:v>8.8607594936708806E-2</c:v>
                </c:pt>
                <c:pt idx="43216">
                  <c:v>0.10126582278481</c:v>
                </c:pt>
                <c:pt idx="43217">
                  <c:v>0.113924050632911</c:v>
                </c:pt>
                <c:pt idx="43218">
                  <c:v>0.126582278481012</c:v>
                </c:pt>
                <c:pt idx="43219">
                  <c:v>0.139240506329113</c:v>
                </c:pt>
                <c:pt idx="43220">
                  <c:v>0.151898734177215</c:v>
                </c:pt>
                <c:pt idx="43221">
                  <c:v>0.164556962025316</c:v>
                </c:pt>
                <c:pt idx="43222">
                  <c:v>0.177215189873417</c:v>
                </c:pt>
                <c:pt idx="43223">
                  <c:v>0.189873417721519</c:v>
                </c:pt>
                <c:pt idx="43224">
                  <c:v>0.20253164556962</c:v>
                </c:pt>
                <c:pt idx="43225">
                  <c:v>0.215189873417721</c:v>
                </c:pt>
                <c:pt idx="43226">
                  <c:v>0.227848101265822</c:v>
                </c:pt>
                <c:pt idx="43227">
                  <c:v>0.240506329113924</c:v>
                </c:pt>
                <c:pt idx="43228">
                  <c:v>0.253164556962025</c:v>
                </c:pt>
                <c:pt idx="43229">
                  <c:v>0.265822784810126</c:v>
                </c:pt>
                <c:pt idx="43230">
                  <c:v>0.278481012658227</c:v>
                </c:pt>
                <c:pt idx="43231">
                  <c:v>0.291139240506329</c:v>
                </c:pt>
                <c:pt idx="43232">
                  <c:v>0.30379746835443</c:v>
                </c:pt>
                <c:pt idx="43233">
                  <c:v>0.316455696202531</c:v>
                </c:pt>
                <c:pt idx="43234">
                  <c:v>0.329113924050632</c:v>
                </c:pt>
                <c:pt idx="43235">
                  <c:v>0.341772151898734</c:v>
                </c:pt>
                <c:pt idx="43236">
                  <c:v>0.354430379746835</c:v>
                </c:pt>
                <c:pt idx="43237">
                  <c:v>0.367088607594936</c:v>
                </c:pt>
                <c:pt idx="43238">
                  <c:v>0.379746835443038</c:v>
                </c:pt>
                <c:pt idx="43239">
                  <c:v>0.392405063291139</c:v>
                </c:pt>
                <c:pt idx="43240">
                  <c:v>0.40506329113924</c:v>
                </c:pt>
                <c:pt idx="43241">
                  <c:v>0.417721518987341</c:v>
                </c:pt>
                <c:pt idx="43242">
                  <c:v>0.430379746835443</c:v>
                </c:pt>
                <c:pt idx="43243">
                  <c:v>0.443037974683544</c:v>
                </c:pt>
                <c:pt idx="43244">
                  <c:v>0.455696202531645</c:v>
                </c:pt>
                <c:pt idx="43245">
                  <c:v>0.468354430379746</c:v>
                </c:pt>
                <c:pt idx="43246">
                  <c:v>0.481012658227848</c:v>
                </c:pt>
                <c:pt idx="43247">
                  <c:v>0.493670886075949</c:v>
                </c:pt>
                <c:pt idx="43248">
                  <c:v>0.50632911392405</c:v>
                </c:pt>
                <c:pt idx="43249">
                  <c:v>0.518987341772151</c:v>
                </c:pt>
                <c:pt idx="43250">
                  <c:v>0.531645569620253</c:v>
                </c:pt>
                <c:pt idx="43251">
                  <c:v>0.544303797468354</c:v>
                </c:pt>
                <c:pt idx="43252">
                  <c:v>0.556962025316455</c:v>
                </c:pt>
                <c:pt idx="43253">
                  <c:v>0.569620253164557</c:v>
                </c:pt>
                <c:pt idx="43254">
                  <c:v>0.582278481012658</c:v>
                </c:pt>
                <c:pt idx="43255">
                  <c:v>0.594936708860759</c:v>
                </c:pt>
                <c:pt idx="43256">
                  <c:v>0.60759493670886</c:v>
                </c:pt>
                <c:pt idx="43257">
                  <c:v>0.620253164556962</c:v>
                </c:pt>
                <c:pt idx="43258">
                  <c:v>0.632911392405063</c:v>
                </c:pt>
                <c:pt idx="43259">
                  <c:v>0.645569620253164</c:v>
                </c:pt>
                <c:pt idx="43260">
                  <c:v>0.658227848101265</c:v>
                </c:pt>
                <c:pt idx="43261">
                  <c:v>0.670886075949367</c:v>
                </c:pt>
                <c:pt idx="43262">
                  <c:v>0.683544303797468</c:v>
                </c:pt>
                <c:pt idx="43263">
                  <c:v>0.696202531645569</c:v>
                </c:pt>
                <c:pt idx="43264">
                  <c:v>0.70886075949367</c:v>
                </c:pt>
                <c:pt idx="43265">
                  <c:v>0.721518987341772</c:v>
                </c:pt>
                <c:pt idx="43266">
                  <c:v>0.734177215189873</c:v>
                </c:pt>
                <c:pt idx="43267">
                  <c:v>0.746835443037974</c:v>
                </c:pt>
                <c:pt idx="43268">
                  <c:v>0.759493670886076</c:v>
                </c:pt>
                <c:pt idx="43269">
                  <c:v>0.772151898734177</c:v>
                </c:pt>
                <c:pt idx="43270">
                  <c:v>0.784810126582278</c:v>
                </c:pt>
                <c:pt idx="43271">
                  <c:v>0.797468354430379</c:v>
                </c:pt>
                <c:pt idx="43272">
                  <c:v>0.810126582278481</c:v>
                </c:pt>
                <c:pt idx="43273">
                  <c:v>0.822784810126582</c:v>
                </c:pt>
                <c:pt idx="43274">
                  <c:v>0.835443037974683</c:v>
                </c:pt>
                <c:pt idx="43275">
                  <c:v>0.848101265822784</c:v>
                </c:pt>
                <c:pt idx="43276">
                  <c:v>0.860759493670886</c:v>
                </c:pt>
                <c:pt idx="43277">
                  <c:v>0.873417721518987</c:v>
                </c:pt>
                <c:pt idx="43278">
                  <c:v>0.886075949367088</c:v>
                </c:pt>
                <c:pt idx="43279">
                  <c:v>0.898734177215189</c:v>
                </c:pt>
                <c:pt idx="43280">
                  <c:v>0.911392405063291</c:v>
                </c:pt>
                <c:pt idx="43281">
                  <c:v>0.924050632911392</c:v>
                </c:pt>
                <c:pt idx="43282">
                  <c:v>0.936708860759493</c:v>
                </c:pt>
                <c:pt idx="43283">
                  <c:v>0.949367088607594</c:v>
                </c:pt>
                <c:pt idx="43284">
                  <c:v>0.962025316455696</c:v>
                </c:pt>
                <c:pt idx="43285">
                  <c:v>0.974683544303797</c:v>
                </c:pt>
                <c:pt idx="43286">
                  <c:v>0.987341772151898</c:v>
                </c:pt>
                <c:pt idx="43287">
                  <c:v>0</c:v>
                </c:pt>
                <c:pt idx="43288">
                  <c:v>9.9009900990098994E-3</c:v>
                </c:pt>
                <c:pt idx="43289">
                  <c:v>1.9801980198019799E-2</c:v>
                </c:pt>
                <c:pt idx="43290">
                  <c:v>2.9702970297029702E-2</c:v>
                </c:pt>
                <c:pt idx="43291">
                  <c:v>3.9603960396039598E-2</c:v>
                </c:pt>
                <c:pt idx="43292">
                  <c:v>4.95049504950495E-2</c:v>
                </c:pt>
                <c:pt idx="43293">
                  <c:v>5.9405940594059403E-2</c:v>
                </c:pt>
                <c:pt idx="43294">
                  <c:v>6.9306930693069299E-2</c:v>
                </c:pt>
                <c:pt idx="43295">
                  <c:v>7.9207920792079195E-2</c:v>
                </c:pt>
                <c:pt idx="43296">
                  <c:v>8.9108910891089105E-2</c:v>
                </c:pt>
                <c:pt idx="43297">
                  <c:v>9.9009900990099001E-2</c:v>
                </c:pt>
                <c:pt idx="43298">
                  <c:v>0.10891089108910799</c:v>
                </c:pt>
                <c:pt idx="43299">
                  <c:v>0.118811881188118</c:v>
                </c:pt>
                <c:pt idx="43300">
                  <c:v>0.12871287128712799</c:v>
                </c:pt>
                <c:pt idx="43301">
                  <c:v>0.13861386138613799</c:v>
                </c:pt>
                <c:pt idx="43302">
                  <c:v>0.14851485148514801</c:v>
                </c:pt>
                <c:pt idx="43303">
                  <c:v>0.158415841584158</c:v>
                </c:pt>
                <c:pt idx="43304">
                  <c:v>0.16831683168316799</c:v>
                </c:pt>
                <c:pt idx="43305">
                  <c:v>0.17821782178217799</c:v>
                </c:pt>
                <c:pt idx="43306">
                  <c:v>0.18811881188118801</c:v>
                </c:pt>
                <c:pt idx="43307">
                  <c:v>0.198019801980198</c:v>
                </c:pt>
                <c:pt idx="43308">
                  <c:v>0.207920792079207</c:v>
                </c:pt>
                <c:pt idx="43309">
                  <c:v>0.21782178217821699</c:v>
                </c:pt>
                <c:pt idx="43310">
                  <c:v>0.22772277227722701</c:v>
                </c:pt>
                <c:pt idx="43311">
                  <c:v>0.237623762376237</c:v>
                </c:pt>
                <c:pt idx="43312">
                  <c:v>0.247524752475247</c:v>
                </c:pt>
                <c:pt idx="43313">
                  <c:v>0.25742574257425699</c:v>
                </c:pt>
                <c:pt idx="43314">
                  <c:v>0.26732673267326701</c:v>
                </c:pt>
                <c:pt idx="43315">
                  <c:v>0.27722772277227697</c:v>
                </c:pt>
                <c:pt idx="43316">
                  <c:v>0.287128712871287</c:v>
                </c:pt>
                <c:pt idx="43317">
                  <c:v>0.29702970297029702</c:v>
                </c:pt>
                <c:pt idx="43318">
                  <c:v>0.30693069306930598</c:v>
                </c:pt>
                <c:pt idx="43319">
                  <c:v>0.316831683168316</c:v>
                </c:pt>
                <c:pt idx="43320">
                  <c:v>0.32673267326732602</c:v>
                </c:pt>
                <c:pt idx="43321">
                  <c:v>0.33663366336633599</c:v>
                </c:pt>
                <c:pt idx="43322">
                  <c:v>0.34653465346534601</c:v>
                </c:pt>
                <c:pt idx="43323">
                  <c:v>0.35643564356435598</c:v>
                </c:pt>
                <c:pt idx="43324">
                  <c:v>0.366336633663366</c:v>
                </c:pt>
                <c:pt idx="43325">
                  <c:v>0.37623762376237602</c:v>
                </c:pt>
                <c:pt idx="43326">
                  <c:v>0.38613861386138598</c:v>
                </c:pt>
                <c:pt idx="43327">
                  <c:v>0.396039603960396</c:v>
                </c:pt>
                <c:pt idx="43328">
                  <c:v>0.40594059405940502</c:v>
                </c:pt>
                <c:pt idx="43329">
                  <c:v>0.41584158415841499</c:v>
                </c:pt>
                <c:pt idx="43330">
                  <c:v>0.42574257425742501</c:v>
                </c:pt>
                <c:pt idx="43331">
                  <c:v>0.43564356435643498</c:v>
                </c:pt>
                <c:pt idx="43332">
                  <c:v>0.445544554455445</c:v>
                </c:pt>
                <c:pt idx="43333">
                  <c:v>0.45544554455445502</c:v>
                </c:pt>
                <c:pt idx="43334">
                  <c:v>0.46534653465346498</c:v>
                </c:pt>
                <c:pt idx="43335">
                  <c:v>0.475247524752475</c:v>
                </c:pt>
                <c:pt idx="43336">
                  <c:v>0.48514851485148502</c:v>
                </c:pt>
                <c:pt idx="43337">
                  <c:v>0.49504950495049499</c:v>
                </c:pt>
                <c:pt idx="43338">
                  <c:v>0.50495049504950495</c:v>
                </c:pt>
                <c:pt idx="43339">
                  <c:v>0.51485148514851398</c:v>
                </c:pt>
                <c:pt idx="43340">
                  <c:v>0.524752475247524</c:v>
                </c:pt>
                <c:pt idx="43341">
                  <c:v>0.53465346534653402</c:v>
                </c:pt>
                <c:pt idx="43342">
                  <c:v>0.54455445544554404</c:v>
                </c:pt>
                <c:pt idx="43343">
                  <c:v>0.55445544554455395</c:v>
                </c:pt>
                <c:pt idx="43344">
                  <c:v>0.56435643564356397</c:v>
                </c:pt>
                <c:pt idx="43345">
                  <c:v>0.57425742574257399</c:v>
                </c:pt>
                <c:pt idx="43346">
                  <c:v>0.58415841584158401</c:v>
                </c:pt>
                <c:pt idx="43347">
                  <c:v>0.59405940594059403</c:v>
                </c:pt>
                <c:pt idx="43348">
                  <c:v>0.60396039603960305</c:v>
                </c:pt>
                <c:pt idx="43349">
                  <c:v>0.61386138613861296</c:v>
                </c:pt>
                <c:pt idx="43350">
                  <c:v>0.62376237623762298</c:v>
                </c:pt>
                <c:pt idx="43351">
                  <c:v>0.633663366336633</c:v>
                </c:pt>
                <c:pt idx="43352">
                  <c:v>0.64356435643564303</c:v>
                </c:pt>
                <c:pt idx="43353">
                  <c:v>0.65346534653465305</c:v>
                </c:pt>
                <c:pt idx="43354">
                  <c:v>0.66336633663366296</c:v>
                </c:pt>
                <c:pt idx="43355">
                  <c:v>0.67326732673267298</c:v>
                </c:pt>
                <c:pt idx="43356">
                  <c:v>0.683168316831683</c:v>
                </c:pt>
                <c:pt idx="43357">
                  <c:v>0.69306930693069302</c:v>
                </c:pt>
                <c:pt idx="43358">
                  <c:v>0.70297029702970204</c:v>
                </c:pt>
                <c:pt idx="43359">
                  <c:v>0.71287128712871195</c:v>
                </c:pt>
                <c:pt idx="43360">
                  <c:v>0.72277227722772197</c:v>
                </c:pt>
                <c:pt idx="43361">
                  <c:v>0.73267326732673199</c:v>
                </c:pt>
                <c:pt idx="43362">
                  <c:v>0.74257425742574201</c:v>
                </c:pt>
                <c:pt idx="43363">
                  <c:v>0.75247524752475203</c:v>
                </c:pt>
                <c:pt idx="43364">
                  <c:v>0.76237623762376205</c:v>
                </c:pt>
                <c:pt idx="43365">
                  <c:v>0.77227722772277196</c:v>
                </c:pt>
                <c:pt idx="43366">
                  <c:v>0.78217821782178198</c:v>
                </c:pt>
                <c:pt idx="43367">
                  <c:v>0.79207920792079201</c:v>
                </c:pt>
                <c:pt idx="43368">
                  <c:v>0.80198019801980203</c:v>
                </c:pt>
                <c:pt idx="43369">
                  <c:v>0.81188118811881105</c:v>
                </c:pt>
                <c:pt idx="43370">
                  <c:v>0.82178217821782096</c:v>
                </c:pt>
                <c:pt idx="43371">
                  <c:v>0.83168316831683098</c:v>
                </c:pt>
                <c:pt idx="43372">
                  <c:v>0.841584158415841</c:v>
                </c:pt>
                <c:pt idx="43373">
                  <c:v>0.85148514851485102</c:v>
                </c:pt>
                <c:pt idx="43374">
                  <c:v>0.86138613861386104</c:v>
                </c:pt>
                <c:pt idx="43375">
                  <c:v>0.87128712871287095</c:v>
                </c:pt>
                <c:pt idx="43376">
                  <c:v>0.88118811881188097</c:v>
                </c:pt>
                <c:pt idx="43377">
                  <c:v>0.89108910891089099</c:v>
                </c:pt>
                <c:pt idx="43378">
                  <c:v>0.90099009900990101</c:v>
                </c:pt>
                <c:pt idx="43379">
                  <c:v>0.91089108910891003</c:v>
                </c:pt>
                <c:pt idx="43380">
                  <c:v>0.92079207920791994</c:v>
                </c:pt>
                <c:pt idx="43381">
                  <c:v>0.93069306930692997</c:v>
                </c:pt>
                <c:pt idx="43382">
                  <c:v>0.94059405940593999</c:v>
                </c:pt>
                <c:pt idx="43383">
                  <c:v>0.95049504950495001</c:v>
                </c:pt>
                <c:pt idx="43384">
                  <c:v>0.96039603960396003</c:v>
                </c:pt>
                <c:pt idx="43385">
                  <c:v>0.97029702970297005</c:v>
                </c:pt>
                <c:pt idx="43386">
                  <c:v>0.98019801980197996</c:v>
                </c:pt>
                <c:pt idx="43387">
                  <c:v>0.99009900990098998</c:v>
                </c:pt>
                <c:pt idx="43388">
                  <c:v>0</c:v>
                </c:pt>
                <c:pt idx="43389">
                  <c:v>0.05</c:v>
                </c:pt>
                <c:pt idx="43390">
                  <c:v>0.1</c:v>
                </c:pt>
                <c:pt idx="43391">
                  <c:v>0.15</c:v>
                </c:pt>
                <c:pt idx="43392">
                  <c:v>0.2</c:v>
                </c:pt>
                <c:pt idx="43393">
                  <c:v>0.25</c:v>
                </c:pt>
                <c:pt idx="43394">
                  <c:v>0.3</c:v>
                </c:pt>
                <c:pt idx="43395">
                  <c:v>0.35</c:v>
                </c:pt>
                <c:pt idx="43396">
                  <c:v>0.4</c:v>
                </c:pt>
                <c:pt idx="43397">
                  <c:v>0.45</c:v>
                </c:pt>
                <c:pt idx="43398">
                  <c:v>0.5</c:v>
                </c:pt>
                <c:pt idx="43399">
                  <c:v>0.55000000000000004</c:v>
                </c:pt>
                <c:pt idx="43400">
                  <c:v>0.6</c:v>
                </c:pt>
                <c:pt idx="43401">
                  <c:v>0.65</c:v>
                </c:pt>
                <c:pt idx="43402">
                  <c:v>0.7</c:v>
                </c:pt>
                <c:pt idx="43403">
                  <c:v>0.75</c:v>
                </c:pt>
                <c:pt idx="43404">
                  <c:v>0.8</c:v>
                </c:pt>
                <c:pt idx="43405">
                  <c:v>0.85</c:v>
                </c:pt>
                <c:pt idx="43406">
                  <c:v>0.9</c:v>
                </c:pt>
                <c:pt idx="43407">
                  <c:v>0.95</c:v>
                </c:pt>
                <c:pt idx="43408">
                  <c:v>0</c:v>
                </c:pt>
                <c:pt idx="43409">
                  <c:v>1.1764705882352899E-2</c:v>
                </c:pt>
                <c:pt idx="43410">
                  <c:v>2.3529411764705799E-2</c:v>
                </c:pt>
                <c:pt idx="43411">
                  <c:v>3.5294117647058802E-2</c:v>
                </c:pt>
                <c:pt idx="43412">
                  <c:v>4.7058823529411702E-2</c:v>
                </c:pt>
                <c:pt idx="43413">
                  <c:v>5.8823529411764698E-2</c:v>
                </c:pt>
                <c:pt idx="43414">
                  <c:v>7.0588235294117604E-2</c:v>
                </c:pt>
                <c:pt idx="43415">
                  <c:v>8.2352941176470504E-2</c:v>
                </c:pt>
                <c:pt idx="43416">
                  <c:v>9.41176470588235E-2</c:v>
                </c:pt>
                <c:pt idx="43417">
                  <c:v>0.105882352941176</c:v>
                </c:pt>
                <c:pt idx="43418">
                  <c:v>0.11764705882352899</c:v>
                </c:pt>
                <c:pt idx="43419">
                  <c:v>0.129411764705882</c:v>
                </c:pt>
                <c:pt idx="43420">
                  <c:v>0.14117647058823499</c:v>
                </c:pt>
                <c:pt idx="43421">
                  <c:v>0.152941176470588</c:v>
                </c:pt>
                <c:pt idx="43422">
                  <c:v>0.16470588235294101</c:v>
                </c:pt>
                <c:pt idx="43423">
                  <c:v>0.17647058823529399</c:v>
                </c:pt>
                <c:pt idx="43424">
                  <c:v>0.188235294117647</c:v>
                </c:pt>
                <c:pt idx="43425">
                  <c:v>0.2</c:v>
                </c:pt>
                <c:pt idx="43426">
                  <c:v>0.21176470588235199</c:v>
                </c:pt>
                <c:pt idx="43427">
                  <c:v>0.223529411764705</c:v>
                </c:pt>
                <c:pt idx="43428">
                  <c:v>0.23529411764705799</c:v>
                </c:pt>
                <c:pt idx="43429">
                  <c:v>0.247058823529411</c:v>
                </c:pt>
                <c:pt idx="43430">
                  <c:v>0.25882352941176401</c:v>
                </c:pt>
                <c:pt idx="43431">
                  <c:v>0.27058823529411702</c:v>
                </c:pt>
                <c:pt idx="43432">
                  <c:v>0.28235294117646997</c:v>
                </c:pt>
                <c:pt idx="43433">
                  <c:v>0.29411764705882298</c:v>
                </c:pt>
                <c:pt idx="43434">
                  <c:v>0.30588235294117599</c:v>
                </c:pt>
                <c:pt idx="43435">
                  <c:v>0.317647058823529</c:v>
                </c:pt>
                <c:pt idx="43436">
                  <c:v>0.32941176470588202</c:v>
                </c:pt>
                <c:pt idx="43437">
                  <c:v>0.34117647058823503</c:v>
                </c:pt>
                <c:pt idx="43438">
                  <c:v>0.35294117647058798</c:v>
                </c:pt>
                <c:pt idx="43439">
                  <c:v>0.36470588235294099</c:v>
                </c:pt>
                <c:pt idx="43440">
                  <c:v>0.376470588235294</c:v>
                </c:pt>
                <c:pt idx="43441">
                  <c:v>0.38823529411764701</c:v>
                </c:pt>
                <c:pt idx="43442">
                  <c:v>0.4</c:v>
                </c:pt>
                <c:pt idx="43443">
                  <c:v>0.41176470588235198</c:v>
                </c:pt>
                <c:pt idx="43444">
                  <c:v>0.42352941176470499</c:v>
                </c:pt>
                <c:pt idx="43445">
                  <c:v>0.435294117647058</c:v>
                </c:pt>
                <c:pt idx="43446">
                  <c:v>0.44705882352941101</c:v>
                </c:pt>
                <c:pt idx="43447">
                  <c:v>0.45882352941176402</c:v>
                </c:pt>
                <c:pt idx="43448">
                  <c:v>0.47058823529411697</c:v>
                </c:pt>
                <c:pt idx="43449">
                  <c:v>0.48235294117646998</c:v>
                </c:pt>
                <c:pt idx="43450">
                  <c:v>0.494117647058823</c:v>
                </c:pt>
                <c:pt idx="43451">
                  <c:v>0.50588235294117601</c:v>
                </c:pt>
                <c:pt idx="43452">
                  <c:v>0.51764705882352902</c:v>
                </c:pt>
                <c:pt idx="43453">
                  <c:v>0.52941176470588203</c:v>
                </c:pt>
                <c:pt idx="43454">
                  <c:v>0.54117647058823504</c:v>
                </c:pt>
                <c:pt idx="43455">
                  <c:v>0.55294117647058805</c:v>
                </c:pt>
                <c:pt idx="43456">
                  <c:v>0.56470588235294095</c:v>
                </c:pt>
                <c:pt idx="43457">
                  <c:v>0.57647058823529396</c:v>
                </c:pt>
                <c:pt idx="43458">
                  <c:v>0.58823529411764697</c:v>
                </c:pt>
                <c:pt idx="43459">
                  <c:v>0.6</c:v>
                </c:pt>
                <c:pt idx="43460">
                  <c:v>0.61176470588235299</c:v>
                </c:pt>
                <c:pt idx="43461">
                  <c:v>0.623529411764705</c:v>
                </c:pt>
                <c:pt idx="43462">
                  <c:v>0.63529411764705801</c:v>
                </c:pt>
                <c:pt idx="43463">
                  <c:v>0.64705882352941102</c:v>
                </c:pt>
                <c:pt idx="43464">
                  <c:v>0.65882352941176403</c:v>
                </c:pt>
                <c:pt idx="43465">
                  <c:v>0.67058823529411704</c:v>
                </c:pt>
                <c:pt idx="43466">
                  <c:v>0.68235294117647005</c:v>
                </c:pt>
                <c:pt idx="43467">
                  <c:v>0.69411764705882295</c:v>
                </c:pt>
                <c:pt idx="43468">
                  <c:v>0.70588235294117596</c:v>
                </c:pt>
                <c:pt idx="43469">
                  <c:v>0.71764705882352897</c:v>
                </c:pt>
                <c:pt idx="43470">
                  <c:v>0.72941176470588198</c:v>
                </c:pt>
                <c:pt idx="43471">
                  <c:v>0.74117647058823499</c:v>
                </c:pt>
                <c:pt idx="43472">
                  <c:v>0.752941176470588</c:v>
                </c:pt>
                <c:pt idx="43473">
                  <c:v>0.76470588235294101</c:v>
                </c:pt>
                <c:pt idx="43474">
                  <c:v>0.77647058823529402</c:v>
                </c:pt>
                <c:pt idx="43475">
                  <c:v>0.78823529411764703</c:v>
                </c:pt>
                <c:pt idx="43476">
                  <c:v>0.8</c:v>
                </c:pt>
                <c:pt idx="43477">
                  <c:v>0.81176470588235194</c:v>
                </c:pt>
                <c:pt idx="43478">
                  <c:v>0.82352941176470495</c:v>
                </c:pt>
                <c:pt idx="43479">
                  <c:v>0.83529411764705797</c:v>
                </c:pt>
                <c:pt idx="43480">
                  <c:v>0.84705882352941098</c:v>
                </c:pt>
                <c:pt idx="43481">
                  <c:v>0.85882352941176399</c:v>
                </c:pt>
                <c:pt idx="43482">
                  <c:v>0.870588235294117</c:v>
                </c:pt>
                <c:pt idx="43483">
                  <c:v>0.88235294117647001</c:v>
                </c:pt>
                <c:pt idx="43484">
                  <c:v>0.89411764705882302</c:v>
                </c:pt>
                <c:pt idx="43485">
                  <c:v>0.90588235294117603</c:v>
                </c:pt>
                <c:pt idx="43486">
                  <c:v>0.91764705882352904</c:v>
                </c:pt>
                <c:pt idx="43487">
                  <c:v>0.92941176470588205</c:v>
                </c:pt>
                <c:pt idx="43488">
                  <c:v>0.94117647058823495</c:v>
                </c:pt>
                <c:pt idx="43489">
                  <c:v>0.95294117647058796</c:v>
                </c:pt>
                <c:pt idx="43490">
                  <c:v>0.96470588235294097</c:v>
                </c:pt>
                <c:pt idx="43491">
                  <c:v>0.97647058823529398</c:v>
                </c:pt>
                <c:pt idx="43492">
                  <c:v>0.98823529411764699</c:v>
                </c:pt>
                <c:pt idx="43493">
                  <c:v>0</c:v>
                </c:pt>
                <c:pt idx="43494">
                  <c:v>2.5641025641025599E-2</c:v>
                </c:pt>
                <c:pt idx="43495">
                  <c:v>5.1282051282051197E-2</c:v>
                </c:pt>
                <c:pt idx="43496">
                  <c:v>7.69230769230769E-2</c:v>
                </c:pt>
                <c:pt idx="43497">
                  <c:v>0.10256410256410201</c:v>
                </c:pt>
                <c:pt idx="43498">
                  <c:v>0.128205128205128</c:v>
                </c:pt>
                <c:pt idx="43499">
                  <c:v>0.15384615384615299</c:v>
                </c:pt>
                <c:pt idx="43500">
                  <c:v>0.17948717948717899</c:v>
                </c:pt>
                <c:pt idx="43501">
                  <c:v>0.20512820512820501</c:v>
                </c:pt>
                <c:pt idx="43502">
                  <c:v>0.23076923076923</c:v>
                </c:pt>
                <c:pt idx="43503">
                  <c:v>0.256410256410256</c:v>
                </c:pt>
                <c:pt idx="43504">
                  <c:v>0.28205128205128199</c:v>
                </c:pt>
                <c:pt idx="43505">
                  <c:v>0.30769230769230699</c:v>
                </c:pt>
                <c:pt idx="43506">
                  <c:v>0.33333333333333298</c:v>
                </c:pt>
                <c:pt idx="43507">
                  <c:v>0.35897435897435898</c:v>
                </c:pt>
                <c:pt idx="43508">
                  <c:v>0.38461538461538403</c:v>
                </c:pt>
                <c:pt idx="43509">
                  <c:v>0.41025641025641002</c:v>
                </c:pt>
                <c:pt idx="43510">
                  <c:v>0.43589743589743501</c:v>
                </c:pt>
                <c:pt idx="43511">
                  <c:v>0.46153846153846101</c:v>
                </c:pt>
                <c:pt idx="43512">
                  <c:v>0.487179487179487</c:v>
                </c:pt>
                <c:pt idx="43513">
                  <c:v>0.512820512820512</c:v>
                </c:pt>
                <c:pt idx="43514">
                  <c:v>0.53846153846153799</c:v>
                </c:pt>
                <c:pt idx="43515">
                  <c:v>0.56410256410256399</c:v>
                </c:pt>
                <c:pt idx="43516">
                  <c:v>0.58974358974358898</c:v>
                </c:pt>
                <c:pt idx="43517">
                  <c:v>0.61538461538461497</c:v>
                </c:pt>
                <c:pt idx="43518">
                  <c:v>0.64102564102564097</c:v>
                </c:pt>
                <c:pt idx="43519">
                  <c:v>0.66666666666666596</c:v>
                </c:pt>
                <c:pt idx="43520">
                  <c:v>0.69230769230769196</c:v>
                </c:pt>
                <c:pt idx="43521">
                  <c:v>0.71794871794871795</c:v>
                </c:pt>
                <c:pt idx="43522">
                  <c:v>0.74358974358974295</c:v>
                </c:pt>
                <c:pt idx="43523">
                  <c:v>0.76923076923076905</c:v>
                </c:pt>
                <c:pt idx="43524">
                  <c:v>0.79487179487179405</c:v>
                </c:pt>
                <c:pt idx="43525">
                  <c:v>0.82051282051282004</c:v>
                </c:pt>
                <c:pt idx="43526">
                  <c:v>0.84615384615384603</c:v>
                </c:pt>
                <c:pt idx="43527">
                  <c:v>0.87179487179487103</c:v>
                </c:pt>
                <c:pt idx="43528">
                  <c:v>0.89743589743589702</c:v>
                </c:pt>
                <c:pt idx="43529">
                  <c:v>0.92307692307692302</c:v>
                </c:pt>
                <c:pt idx="43530">
                  <c:v>0.94871794871794801</c:v>
                </c:pt>
                <c:pt idx="43531">
                  <c:v>0.97435897435897401</c:v>
                </c:pt>
                <c:pt idx="43532">
                  <c:v>0</c:v>
                </c:pt>
                <c:pt idx="43533">
                  <c:v>4.3478260869565202E-2</c:v>
                </c:pt>
                <c:pt idx="43534">
                  <c:v>8.6956521739130405E-2</c:v>
                </c:pt>
                <c:pt idx="43535">
                  <c:v>0.13043478260869501</c:v>
                </c:pt>
                <c:pt idx="43536">
                  <c:v>0.17391304347826</c:v>
                </c:pt>
                <c:pt idx="43537">
                  <c:v>0.217391304347826</c:v>
                </c:pt>
                <c:pt idx="43538">
                  <c:v>0.26086956521739102</c:v>
                </c:pt>
                <c:pt idx="43539">
                  <c:v>0.30434782608695599</c:v>
                </c:pt>
                <c:pt idx="43540">
                  <c:v>0.34782608695652101</c:v>
                </c:pt>
                <c:pt idx="43541">
                  <c:v>0.39130434782608697</c:v>
                </c:pt>
                <c:pt idx="43542">
                  <c:v>0.434782608695652</c:v>
                </c:pt>
                <c:pt idx="43543">
                  <c:v>0.47826086956521702</c:v>
                </c:pt>
                <c:pt idx="43544">
                  <c:v>0.52173913043478204</c:v>
                </c:pt>
                <c:pt idx="43545">
                  <c:v>0.56521739130434701</c:v>
                </c:pt>
                <c:pt idx="43546">
                  <c:v>0.60869565217391297</c:v>
                </c:pt>
                <c:pt idx="43547">
                  <c:v>0.65217391304347805</c:v>
                </c:pt>
                <c:pt idx="43548">
                  <c:v>0.69565217391304301</c:v>
                </c:pt>
                <c:pt idx="43549">
                  <c:v>0.73913043478260798</c:v>
                </c:pt>
                <c:pt idx="43550">
                  <c:v>0.78260869565217395</c:v>
                </c:pt>
                <c:pt idx="43551">
                  <c:v>0.82608695652173902</c:v>
                </c:pt>
                <c:pt idx="43552">
                  <c:v>0.86956521739130399</c:v>
                </c:pt>
                <c:pt idx="43553">
                  <c:v>0.91304347826086896</c:v>
                </c:pt>
                <c:pt idx="43554">
                  <c:v>0.95652173913043403</c:v>
                </c:pt>
                <c:pt idx="43555">
                  <c:v>0</c:v>
                </c:pt>
                <c:pt idx="43556">
                  <c:v>2.7027027027027001E-2</c:v>
                </c:pt>
                <c:pt idx="43557">
                  <c:v>5.4054054054054002E-2</c:v>
                </c:pt>
                <c:pt idx="43558">
                  <c:v>8.1081081081081002E-2</c:v>
                </c:pt>
                <c:pt idx="43559">
                  <c:v>0.108108108108108</c:v>
                </c:pt>
                <c:pt idx="43560">
                  <c:v>0.135135135135135</c:v>
                </c:pt>
                <c:pt idx="43561">
                  <c:v>0.162162162162162</c:v>
                </c:pt>
                <c:pt idx="43562">
                  <c:v>0.18918918918918901</c:v>
                </c:pt>
                <c:pt idx="43563">
                  <c:v>0.21621621621621601</c:v>
                </c:pt>
                <c:pt idx="43564">
                  <c:v>0.24324324324324301</c:v>
                </c:pt>
                <c:pt idx="43565">
                  <c:v>0.27027027027027001</c:v>
                </c:pt>
                <c:pt idx="43566">
                  <c:v>0.29729729729729698</c:v>
                </c:pt>
                <c:pt idx="43567">
                  <c:v>0.32432432432432401</c:v>
                </c:pt>
                <c:pt idx="43568">
                  <c:v>0.35135135135135098</c:v>
                </c:pt>
                <c:pt idx="43569">
                  <c:v>0.37837837837837801</c:v>
                </c:pt>
                <c:pt idx="43570">
                  <c:v>0.40540540540540498</c:v>
                </c:pt>
                <c:pt idx="43571">
                  <c:v>0.43243243243243201</c:v>
                </c:pt>
                <c:pt idx="43572">
                  <c:v>0.45945945945945899</c:v>
                </c:pt>
                <c:pt idx="43573">
                  <c:v>0.48648648648648601</c:v>
                </c:pt>
                <c:pt idx="43574">
                  <c:v>0.51351351351351304</c:v>
                </c:pt>
                <c:pt idx="43575">
                  <c:v>0.54054054054054002</c:v>
                </c:pt>
                <c:pt idx="43576">
                  <c:v>0.56756756756756699</c:v>
                </c:pt>
                <c:pt idx="43577">
                  <c:v>0.59459459459459396</c:v>
                </c:pt>
                <c:pt idx="43578">
                  <c:v>0.62162162162162105</c:v>
                </c:pt>
                <c:pt idx="43579">
                  <c:v>0.64864864864864802</c:v>
                </c:pt>
                <c:pt idx="43580">
                  <c:v>0.67567567567567499</c:v>
                </c:pt>
                <c:pt idx="43581">
                  <c:v>0.70270270270270196</c:v>
                </c:pt>
                <c:pt idx="43582">
                  <c:v>0.72972972972972905</c:v>
                </c:pt>
                <c:pt idx="43583">
                  <c:v>0.75675675675675602</c:v>
                </c:pt>
                <c:pt idx="43584">
                  <c:v>0.78378378378378299</c:v>
                </c:pt>
                <c:pt idx="43585">
                  <c:v>0.81081081081080997</c:v>
                </c:pt>
                <c:pt idx="43586">
                  <c:v>0.83783783783783705</c:v>
                </c:pt>
                <c:pt idx="43587">
                  <c:v>0.86486486486486402</c:v>
                </c:pt>
                <c:pt idx="43588">
                  <c:v>0.891891891891891</c:v>
                </c:pt>
                <c:pt idx="43589">
                  <c:v>0.91891891891891897</c:v>
                </c:pt>
                <c:pt idx="43590">
                  <c:v>0.94594594594594505</c:v>
                </c:pt>
                <c:pt idx="43591">
                  <c:v>0.97297297297297303</c:v>
                </c:pt>
                <c:pt idx="43592">
                  <c:v>0</c:v>
                </c:pt>
                <c:pt idx="43593">
                  <c:v>1.0204081632653E-2</c:v>
                </c:pt>
                <c:pt idx="43594">
                  <c:v>2.04081632653061E-2</c:v>
                </c:pt>
                <c:pt idx="43595">
                  <c:v>3.06122448979591E-2</c:v>
                </c:pt>
                <c:pt idx="43596">
                  <c:v>4.08163265306122E-2</c:v>
                </c:pt>
                <c:pt idx="43597">
                  <c:v>5.10204081632653E-2</c:v>
                </c:pt>
                <c:pt idx="43598">
                  <c:v>6.1224489795918297E-2</c:v>
                </c:pt>
                <c:pt idx="43599">
                  <c:v>7.1428571428571397E-2</c:v>
                </c:pt>
                <c:pt idx="43600">
                  <c:v>8.16326530612244E-2</c:v>
                </c:pt>
                <c:pt idx="43601">
                  <c:v>9.18367346938775E-2</c:v>
                </c:pt>
                <c:pt idx="43602">
                  <c:v>0.10204081632653</c:v>
                </c:pt>
                <c:pt idx="43603">
                  <c:v>0.11224489795918299</c:v>
                </c:pt>
                <c:pt idx="43604">
                  <c:v>0.122448979591836</c:v>
                </c:pt>
                <c:pt idx="43605">
                  <c:v>0.132653061224489</c:v>
                </c:pt>
                <c:pt idx="43606">
                  <c:v>0.14285714285714199</c:v>
                </c:pt>
                <c:pt idx="43607">
                  <c:v>0.15306122448979501</c:v>
                </c:pt>
                <c:pt idx="43608">
                  <c:v>0.163265306122448</c:v>
                </c:pt>
                <c:pt idx="43609">
                  <c:v>0.17346938775510201</c:v>
                </c:pt>
                <c:pt idx="43610">
                  <c:v>0.183673469387755</c:v>
                </c:pt>
                <c:pt idx="43611">
                  <c:v>0.19387755102040799</c:v>
                </c:pt>
                <c:pt idx="43612">
                  <c:v>0.20408163265306101</c:v>
                </c:pt>
                <c:pt idx="43613">
                  <c:v>0.214285714285714</c:v>
                </c:pt>
                <c:pt idx="43614">
                  <c:v>0.22448979591836701</c:v>
                </c:pt>
                <c:pt idx="43615">
                  <c:v>0.23469387755102</c:v>
                </c:pt>
                <c:pt idx="43616">
                  <c:v>0.24489795918367299</c:v>
                </c:pt>
                <c:pt idx="43617">
                  <c:v>0.25510204081632598</c:v>
                </c:pt>
                <c:pt idx="43618">
                  <c:v>0.265306122448979</c:v>
                </c:pt>
                <c:pt idx="43619">
                  <c:v>0.27551020408163202</c:v>
                </c:pt>
                <c:pt idx="43620">
                  <c:v>0.28571428571428498</c:v>
                </c:pt>
                <c:pt idx="43621">
                  <c:v>0.29591836734693799</c:v>
                </c:pt>
                <c:pt idx="43622">
                  <c:v>0.30612244897959101</c:v>
                </c:pt>
                <c:pt idx="43623">
                  <c:v>0.31632653061224397</c:v>
                </c:pt>
                <c:pt idx="43624">
                  <c:v>0.32653061224489699</c:v>
                </c:pt>
                <c:pt idx="43625">
                  <c:v>0.33673469387755101</c:v>
                </c:pt>
                <c:pt idx="43626">
                  <c:v>0.34693877551020402</c:v>
                </c:pt>
                <c:pt idx="43627">
                  <c:v>0.35714285714285698</c:v>
                </c:pt>
                <c:pt idx="43628">
                  <c:v>0.36734693877551</c:v>
                </c:pt>
                <c:pt idx="43629">
                  <c:v>0.37755102040816302</c:v>
                </c:pt>
                <c:pt idx="43630">
                  <c:v>0.38775510204081598</c:v>
                </c:pt>
                <c:pt idx="43631">
                  <c:v>0.397959183673469</c:v>
                </c:pt>
                <c:pt idx="43632">
                  <c:v>0.40816326530612201</c:v>
                </c:pt>
                <c:pt idx="43633">
                  <c:v>0.41836734693877498</c:v>
                </c:pt>
                <c:pt idx="43634">
                  <c:v>0.42857142857142799</c:v>
                </c:pt>
                <c:pt idx="43635">
                  <c:v>0.43877551020408101</c:v>
                </c:pt>
                <c:pt idx="43636">
                  <c:v>0.44897959183673403</c:v>
                </c:pt>
                <c:pt idx="43637">
                  <c:v>0.45918367346938699</c:v>
                </c:pt>
                <c:pt idx="43638">
                  <c:v>0.46938775510204001</c:v>
                </c:pt>
                <c:pt idx="43639">
                  <c:v>0.47959183673469302</c:v>
                </c:pt>
                <c:pt idx="43640">
                  <c:v>0.48979591836734598</c:v>
                </c:pt>
                <c:pt idx="43641">
                  <c:v>0.5</c:v>
                </c:pt>
                <c:pt idx="43642">
                  <c:v>0.51020408163265296</c:v>
                </c:pt>
                <c:pt idx="43643">
                  <c:v>0.52040816326530603</c:v>
                </c:pt>
                <c:pt idx="43644">
                  <c:v>0.530612244897959</c:v>
                </c:pt>
                <c:pt idx="43645">
                  <c:v>0.54081632653061196</c:v>
                </c:pt>
                <c:pt idx="43646">
                  <c:v>0.55102040816326503</c:v>
                </c:pt>
                <c:pt idx="43647">
                  <c:v>0.56122448979591799</c:v>
                </c:pt>
                <c:pt idx="43648">
                  <c:v>0.57142857142857095</c:v>
                </c:pt>
                <c:pt idx="43649">
                  <c:v>0.58163265306122403</c:v>
                </c:pt>
                <c:pt idx="43650">
                  <c:v>0.59183673469387699</c:v>
                </c:pt>
                <c:pt idx="43651">
                  <c:v>0.60204081632652995</c:v>
                </c:pt>
                <c:pt idx="43652">
                  <c:v>0.61224489795918302</c:v>
                </c:pt>
                <c:pt idx="43653">
                  <c:v>0.62244897959183598</c:v>
                </c:pt>
                <c:pt idx="43654">
                  <c:v>0.63265306122448906</c:v>
                </c:pt>
                <c:pt idx="43655">
                  <c:v>0.64285714285714202</c:v>
                </c:pt>
                <c:pt idx="43656">
                  <c:v>0.65306122448979498</c:v>
                </c:pt>
                <c:pt idx="43657">
                  <c:v>0.66326530612244805</c:v>
                </c:pt>
                <c:pt idx="43658">
                  <c:v>0.67346938775510201</c:v>
                </c:pt>
                <c:pt idx="43659">
                  <c:v>0.68367346938775497</c:v>
                </c:pt>
                <c:pt idx="43660">
                  <c:v>0.69387755102040805</c:v>
                </c:pt>
                <c:pt idx="43661">
                  <c:v>0.70408163265306101</c:v>
                </c:pt>
                <c:pt idx="43662">
                  <c:v>0.71428571428571397</c:v>
                </c:pt>
                <c:pt idx="43663">
                  <c:v>0.72448979591836704</c:v>
                </c:pt>
                <c:pt idx="43664">
                  <c:v>0.73469387755102</c:v>
                </c:pt>
                <c:pt idx="43665">
                  <c:v>0.74489795918367296</c:v>
                </c:pt>
                <c:pt idx="43666">
                  <c:v>0.75510204081632604</c:v>
                </c:pt>
                <c:pt idx="43667">
                  <c:v>0.765306122448979</c:v>
                </c:pt>
                <c:pt idx="43668">
                  <c:v>0.77551020408163196</c:v>
                </c:pt>
                <c:pt idx="43669">
                  <c:v>0.78571428571428503</c:v>
                </c:pt>
                <c:pt idx="43670">
                  <c:v>0.79591836734693799</c:v>
                </c:pt>
                <c:pt idx="43671">
                  <c:v>0.80612244897959096</c:v>
                </c:pt>
                <c:pt idx="43672">
                  <c:v>0.81632653061224403</c:v>
                </c:pt>
                <c:pt idx="43673">
                  <c:v>0.82653061224489799</c:v>
                </c:pt>
                <c:pt idx="43674">
                  <c:v>0.83673469387755095</c:v>
                </c:pt>
                <c:pt idx="43675">
                  <c:v>0.84693877551020402</c:v>
                </c:pt>
                <c:pt idx="43676">
                  <c:v>0.85714285714285698</c:v>
                </c:pt>
                <c:pt idx="43677">
                  <c:v>0.86734693877550995</c:v>
                </c:pt>
                <c:pt idx="43678">
                  <c:v>0.87755102040816302</c:v>
                </c:pt>
                <c:pt idx="43679">
                  <c:v>0.88775510204081598</c:v>
                </c:pt>
                <c:pt idx="43680">
                  <c:v>0.89795918367346905</c:v>
                </c:pt>
                <c:pt idx="43681">
                  <c:v>0.90816326530612201</c:v>
                </c:pt>
                <c:pt idx="43682">
                  <c:v>0.91836734693877498</c:v>
                </c:pt>
                <c:pt idx="43683">
                  <c:v>0.92857142857142805</c:v>
                </c:pt>
                <c:pt idx="43684">
                  <c:v>0.93877551020408101</c:v>
                </c:pt>
                <c:pt idx="43685">
                  <c:v>0.94897959183673397</c:v>
                </c:pt>
                <c:pt idx="43686">
                  <c:v>0.95918367346938704</c:v>
                </c:pt>
                <c:pt idx="43687">
                  <c:v>0.96938775510204001</c:v>
                </c:pt>
                <c:pt idx="43688">
                  <c:v>0.97959183673469297</c:v>
                </c:pt>
                <c:pt idx="43689">
                  <c:v>0.98979591836734604</c:v>
                </c:pt>
                <c:pt idx="43690">
                  <c:v>0</c:v>
                </c:pt>
                <c:pt idx="43691">
                  <c:v>1.8181818181818101E-2</c:v>
                </c:pt>
                <c:pt idx="43692">
                  <c:v>3.6363636363636299E-2</c:v>
                </c:pt>
                <c:pt idx="43693">
                  <c:v>5.4545454545454501E-2</c:v>
                </c:pt>
                <c:pt idx="43694">
                  <c:v>7.2727272727272696E-2</c:v>
                </c:pt>
                <c:pt idx="43695">
                  <c:v>9.0909090909090898E-2</c:v>
                </c:pt>
                <c:pt idx="43696">
                  <c:v>0.109090909090909</c:v>
                </c:pt>
                <c:pt idx="43697">
                  <c:v>0.12727272727272701</c:v>
                </c:pt>
                <c:pt idx="43698">
                  <c:v>0.145454545454545</c:v>
                </c:pt>
                <c:pt idx="43699">
                  <c:v>0.163636363636363</c:v>
                </c:pt>
                <c:pt idx="43700">
                  <c:v>0.18181818181818099</c:v>
                </c:pt>
                <c:pt idx="43701">
                  <c:v>0.2</c:v>
                </c:pt>
                <c:pt idx="43702">
                  <c:v>0.218181818181818</c:v>
                </c:pt>
                <c:pt idx="43703">
                  <c:v>0.236363636363636</c:v>
                </c:pt>
                <c:pt idx="43704">
                  <c:v>0.25454545454545402</c:v>
                </c:pt>
                <c:pt idx="43705">
                  <c:v>0.27272727272727199</c:v>
                </c:pt>
                <c:pt idx="43706">
                  <c:v>0.29090909090909001</c:v>
                </c:pt>
                <c:pt idx="43707">
                  <c:v>0.30909090909090903</c:v>
                </c:pt>
                <c:pt idx="43708">
                  <c:v>0.32727272727272699</c:v>
                </c:pt>
                <c:pt idx="43709">
                  <c:v>0.34545454545454501</c:v>
                </c:pt>
                <c:pt idx="43710">
                  <c:v>0.36363636363636298</c:v>
                </c:pt>
                <c:pt idx="43711">
                  <c:v>0.381818181818181</c:v>
                </c:pt>
                <c:pt idx="43712">
                  <c:v>0.4</c:v>
                </c:pt>
                <c:pt idx="43713">
                  <c:v>0.41818181818181799</c:v>
                </c:pt>
                <c:pt idx="43714">
                  <c:v>0.43636363636363601</c:v>
                </c:pt>
                <c:pt idx="43715">
                  <c:v>0.45454545454545398</c:v>
                </c:pt>
                <c:pt idx="43716">
                  <c:v>0.472727272727272</c:v>
                </c:pt>
                <c:pt idx="43717">
                  <c:v>0.49090909090909002</c:v>
                </c:pt>
                <c:pt idx="43718">
                  <c:v>0.50909090909090904</c:v>
                </c:pt>
                <c:pt idx="43719">
                  <c:v>0.527272727272727</c:v>
                </c:pt>
                <c:pt idx="43720">
                  <c:v>0.54545454545454497</c:v>
                </c:pt>
                <c:pt idx="43721">
                  <c:v>0.56363636363636305</c:v>
                </c:pt>
                <c:pt idx="43722">
                  <c:v>0.58181818181818101</c:v>
                </c:pt>
                <c:pt idx="43723">
                  <c:v>0.6</c:v>
                </c:pt>
                <c:pt idx="43724">
                  <c:v>0.61818181818181805</c:v>
                </c:pt>
                <c:pt idx="43725">
                  <c:v>0.63636363636363602</c:v>
                </c:pt>
                <c:pt idx="43726">
                  <c:v>0.65454545454545399</c:v>
                </c:pt>
                <c:pt idx="43727">
                  <c:v>0.67272727272727195</c:v>
                </c:pt>
                <c:pt idx="43728">
                  <c:v>0.69090909090909003</c:v>
                </c:pt>
                <c:pt idx="43729">
                  <c:v>0.70909090909090899</c:v>
                </c:pt>
                <c:pt idx="43730">
                  <c:v>0.72727272727272696</c:v>
                </c:pt>
                <c:pt idx="43731">
                  <c:v>0.74545454545454504</c:v>
                </c:pt>
                <c:pt idx="43732">
                  <c:v>0.763636363636363</c:v>
                </c:pt>
                <c:pt idx="43733">
                  <c:v>0.78181818181818097</c:v>
                </c:pt>
                <c:pt idx="43734">
                  <c:v>0.8</c:v>
                </c:pt>
                <c:pt idx="43735">
                  <c:v>0.81818181818181801</c:v>
                </c:pt>
                <c:pt idx="43736">
                  <c:v>0.83636363636363598</c:v>
                </c:pt>
                <c:pt idx="43737">
                  <c:v>0.85454545454545405</c:v>
                </c:pt>
                <c:pt idx="43738">
                  <c:v>0.87272727272727202</c:v>
                </c:pt>
                <c:pt idx="43739">
                  <c:v>0.89090909090908998</c:v>
                </c:pt>
                <c:pt idx="43740">
                  <c:v>0.90909090909090895</c:v>
                </c:pt>
                <c:pt idx="43741">
                  <c:v>0.92727272727272703</c:v>
                </c:pt>
                <c:pt idx="43742">
                  <c:v>0.94545454545454499</c:v>
                </c:pt>
                <c:pt idx="43743">
                  <c:v>0.96363636363636296</c:v>
                </c:pt>
                <c:pt idx="43744">
                  <c:v>0.98181818181818103</c:v>
                </c:pt>
                <c:pt idx="43745">
                  <c:v>0</c:v>
                </c:pt>
                <c:pt idx="43746">
                  <c:v>2.77777777777777E-2</c:v>
                </c:pt>
                <c:pt idx="43747">
                  <c:v>5.5555555555555497E-2</c:v>
                </c:pt>
                <c:pt idx="43748">
                  <c:v>8.3333333333333301E-2</c:v>
                </c:pt>
                <c:pt idx="43749">
                  <c:v>0.11111111111111099</c:v>
                </c:pt>
                <c:pt idx="43750">
                  <c:v>0.13888888888888801</c:v>
                </c:pt>
                <c:pt idx="43751">
                  <c:v>0.16666666666666599</c:v>
                </c:pt>
                <c:pt idx="43752">
                  <c:v>0.194444444444444</c:v>
                </c:pt>
                <c:pt idx="43753">
                  <c:v>0.22222222222222199</c:v>
                </c:pt>
                <c:pt idx="43754">
                  <c:v>0.25</c:v>
                </c:pt>
                <c:pt idx="43755">
                  <c:v>0.27777777777777701</c:v>
                </c:pt>
                <c:pt idx="43756">
                  <c:v>0.30555555555555503</c:v>
                </c:pt>
                <c:pt idx="43757">
                  <c:v>0.33333333333333298</c:v>
                </c:pt>
                <c:pt idx="43758">
                  <c:v>0.36111111111111099</c:v>
                </c:pt>
                <c:pt idx="43759">
                  <c:v>0.38888888888888801</c:v>
                </c:pt>
                <c:pt idx="43760">
                  <c:v>0.41666666666666602</c:v>
                </c:pt>
                <c:pt idx="43761">
                  <c:v>0.44444444444444398</c:v>
                </c:pt>
                <c:pt idx="43762">
                  <c:v>0.47222222222222199</c:v>
                </c:pt>
                <c:pt idx="43763">
                  <c:v>0.5</c:v>
                </c:pt>
                <c:pt idx="43764">
                  <c:v>0.52777777777777701</c:v>
                </c:pt>
                <c:pt idx="43765">
                  <c:v>0.55555555555555503</c:v>
                </c:pt>
                <c:pt idx="43766">
                  <c:v>0.58333333333333304</c:v>
                </c:pt>
                <c:pt idx="43767">
                  <c:v>0.61111111111111105</c:v>
                </c:pt>
                <c:pt idx="43768">
                  <c:v>0.63888888888888795</c:v>
                </c:pt>
                <c:pt idx="43769">
                  <c:v>0.66666666666666596</c:v>
                </c:pt>
                <c:pt idx="43770">
                  <c:v>0.69444444444444398</c:v>
                </c:pt>
                <c:pt idx="43771">
                  <c:v>0.72222222222222199</c:v>
                </c:pt>
                <c:pt idx="43772">
                  <c:v>0.75</c:v>
                </c:pt>
                <c:pt idx="43773">
                  <c:v>0.77777777777777701</c:v>
                </c:pt>
                <c:pt idx="43774">
                  <c:v>0.80555555555555503</c:v>
                </c:pt>
                <c:pt idx="43775">
                  <c:v>0.83333333333333304</c:v>
                </c:pt>
                <c:pt idx="43776">
                  <c:v>0.86111111111111105</c:v>
                </c:pt>
                <c:pt idx="43777">
                  <c:v>0.88888888888888795</c:v>
                </c:pt>
                <c:pt idx="43778">
                  <c:v>0.91666666666666596</c:v>
                </c:pt>
                <c:pt idx="43779">
                  <c:v>0.94444444444444398</c:v>
                </c:pt>
                <c:pt idx="43780">
                  <c:v>0.97222222222222199</c:v>
                </c:pt>
                <c:pt idx="43781">
                  <c:v>0</c:v>
                </c:pt>
                <c:pt idx="43782">
                  <c:v>3.2258064516128997E-2</c:v>
                </c:pt>
                <c:pt idx="43783">
                  <c:v>6.4516129032257993E-2</c:v>
                </c:pt>
                <c:pt idx="43784">
                  <c:v>9.6774193548387094E-2</c:v>
                </c:pt>
                <c:pt idx="43785">
                  <c:v>0.12903225806451599</c:v>
                </c:pt>
                <c:pt idx="43786">
                  <c:v>0.16129032258064499</c:v>
                </c:pt>
                <c:pt idx="43787">
                  <c:v>0.19354838709677399</c:v>
                </c:pt>
                <c:pt idx="43788">
                  <c:v>0.225806451612903</c:v>
                </c:pt>
                <c:pt idx="43789">
                  <c:v>0.25806451612903197</c:v>
                </c:pt>
                <c:pt idx="43790">
                  <c:v>0.29032258064516098</c:v>
                </c:pt>
                <c:pt idx="43791">
                  <c:v>0.32258064516128998</c:v>
                </c:pt>
                <c:pt idx="43792">
                  <c:v>0.35483870967741898</c:v>
                </c:pt>
                <c:pt idx="43793">
                  <c:v>0.38709677419354799</c:v>
                </c:pt>
                <c:pt idx="43794">
                  <c:v>0.41935483870967699</c:v>
                </c:pt>
                <c:pt idx="43795">
                  <c:v>0.45161290322580599</c:v>
                </c:pt>
                <c:pt idx="43796">
                  <c:v>0.483870967741935</c:v>
                </c:pt>
                <c:pt idx="43797">
                  <c:v>0.51612903225806395</c:v>
                </c:pt>
                <c:pt idx="43798">
                  <c:v>0.54838709677419295</c:v>
                </c:pt>
                <c:pt idx="43799">
                  <c:v>0.58064516129032195</c:v>
                </c:pt>
                <c:pt idx="43800">
                  <c:v>0.61290322580645096</c:v>
                </c:pt>
                <c:pt idx="43801">
                  <c:v>0.64516129032257996</c:v>
                </c:pt>
                <c:pt idx="43802">
                  <c:v>0.67741935483870896</c:v>
                </c:pt>
                <c:pt idx="43803">
                  <c:v>0.70967741935483797</c:v>
                </c:pt>
                <c:pt idx="43804">
                  <c:v>0.74193548387096697</c:v>
                </c:pt>
                <c:pt idx="43805">
                  <c:v>0.77419354838709598</c:v>
                </c:pt>
                <c:pt idx="43806">
                  <c:v>0.80645161290322498</c:v>
                </c:pt>
                <c:pt idx="43807">
                  <c:v>0.83870967741935398</c:v>
                </c:pt>
                <c:pt idx="43808">
                  <c:v>0.87096774193548299</c:v>
                </c:pt>
                <c:pt idx="43809">
                  <c:v>0.90322580645161199</c:v>
                </c:pt>
                <c:pt idx="43810">
                  <c:v>0.93548387096774099</c:v>
                </c:pt>
                <c:pt idx="43811">
                  <c:v>0.967741935483871</c:v>
                </c:pt>
                <c:pt idx="43812">
                  <c:v>0</c:v>
                </c:pt>
                <c:pt idx="43813">
                  <c:v>3.5714285714285698E-2</c:v>
                </c:pt>
                <c:pt idx="43814">
                  <c:v>7.1428571428571397E-2</c:v>
                </c:pt>
                <c:pt idx="43815">
                  <c:v>0.107142857142857</c:v>
                </c:pt>
                <c:pt idx="43816">
                  <c:v>0.14285714285714199</c:v>
                </c:pt>
                <c:pt idx="43817">
                  <c:v>0.17857142857142799</c:v>
                </c:pt>
                <c:pt idx="43818">
                  <c:v>0.214285714285714</c:v>
                </c:pt>
                <c:pt idx="43819">
                  <c:v>0.25</c:v>
                </c:pt>
                <c:pt idx="43820">
                  <c:v>0.28571428571428498</c:v>
                </c:pt>
                <c:pt idx="43821">
                  <c:v>0.32142857142857101</c:v>
                </c:pt>
                <c:pt idx="43822">
                  <c:v>0.35714285714285698</c:v>
                </c:pt>
                <c:pt idx="43823">
                  <c:v>0.39285714285714202</c:v>
                </c:pt>
                <c:pt idx="43824">
                  <c:v>0.42857142857142799</c:v>
                </c:pt>
                <c:pt idx="43825">
                  <c:v>0.46428571428571402</c:v>
                </c:pt>
                <c:pt idx="43826">
                  <c:v>0.5</c:v>
                </c:pt>
                <c:pt idx="43827">
                  <c:v>0.53571428571428503</c:v>
                </c:pt>
                <c:pt idx="43828">
                  <c:v>0.57142857142857095</c:v>
                </c:pt>
                <c:pt idx="43829">
                  <c:v>0.60714285714285698</c:v>
                </c:pt>
                <c:pt idx="43830">
                  <c:v>0.64285714285714202</c:v>
                </c:pt>
                <c:pt idx="43831">
                  <c:v>0.67857142857142805</c:v>
                </c:pt>
                <c:pt idx="43832">
                  <c:v>0.71428571428571397</c:v>
                </c:pt>
                <c:pt idx="43833">
                  <c:v>0.75</c:v>
                </c:pt>
                <c:pt idx="43834">
                  <c:v>0.78571428571428503</c:v>
                </c:pt>
                <c:pt idx="43835">
                  <c:v>0.82142857142857095</c:v>
                </c:pt>
                <c:pt idx="43836">
                  <c:v>0.85714285714285698</c:v>
                </c:pt>
                <c:pt idx="43837">
                  <c:v>0.89285714285714202</c:v>
                </c:pt>
                <c:pt idx="43838">
                  <c:v>0.92857142857142805</c:v>
                </c:pt>
                <c:pt idx="43839">
                  <c:v>0.96428571428571397</c:v>
                </c:pt>
                <c:pt idx="43840">
                  <c:v>0</c:v>
                </c:pt>
                <c:pt idx="43841">
                  <c:v>1.3698630136986301E-2</c:v>
                </c:pt>
                <c:pt idx="43842">
                  <c:v>2.7397260273972601E-2</c:v>
                </c:pt>
                <c:pt idx="43843">
                  <c:v>4.1095890410958902E-2</c:v>
                </c:pt>
                <c:pt idx="43844">
                  <c:v>5.4794520547945202E-2</c:v>
                </c:pt>
                <c:pt idx="43845">
                  <c:v>6.8493150684931503E-2</c:v>
                </c:pt>
                <c:pt idx="43846">
                  <c:v>8.2191780821917804E-2</c:v>
                </c:pt>
                <c:pt idx="43847">
                  <c:v>9.5890410958904104E-2</c:v>
                </c:pt>
                <c:pt idx="43848">
                  <c:v>0.10958904109589</c:v>
                </c:pt>
                <c:pt idx="43849">
                  <c:v>0.123287671232876</c:v>
                </c:pt>
                <c:pt idx="43850">
                  <c:v>0.13698630136986301</c:v>
                </c:pt>
                <c:pt idx="43851">
                  <c:v>0.150684931506849</c:v>
                </c:pt>
                <c:pt idx="43852">
                  <c:v>0.164383561643835</c:v>
                </c:pt>
                <c:pt idx="43853">
                  <c:v>0.17808219178082099</c:v>
                </c:pt>
                <c:pt idx="43854">
                  <c:v>0.19178082191780799</c:v>
                </c:pt>
                <c:pt idx="43855">
                  <c:v>0.20547945205479401</c:v>
                </c:pt>
                <c:pt idx="43856">
                  <c:v>0.21917808219178</c:v>
                </c:pt>
                <c:pt idx="43857">
                  <c:v>0.232876712328767</c:v>
                </c:pt>
                <c:pt idx="43858">
                  <c:v>0.24657534246575299</c:v>
                </c:pt>
                <c:pt idx="43859">
                  <c:v>0.26027397260273899</c:v>
                </c:pt>
                <c:pt idx="43860">
                  <c:v>0.27397260273972601</c:v>
                </c:pt>
                <c:pt idx="43861">
                  <c:v>0.28767123287671198</c:v>
                </c:pt>
                <c:pt idx="43862">
                  <c:v>0.301369863013698</c:v>
                </c:pt>
                <c:pt idx="43863">
                  <c:v>0.31506849315068403</c:v>
                </c:pt>
                <c:pt idx="43864">
                  <c:v>0.32876712328767099</c:v>
                </c:pt>
                <c:pt idx="43865">
                  <c:v>0.34246575342465702</c:v>
                </c:pt>
                <c:pt idx="43866">
                  <c:v>0.35616438356164298</c:v>
                </c:pt>
                <c:pt idx="43867">
                  <c:v>0.36986301369863001</c:v>
                </c:pt>
                <c:pt idx="43868">
                  <c:v>0.38356164383561597</c:v>
                </c:pt>
                <c:pt idx="43869">
                  <c:v>0.397260273972602</c:v>
                </c:pt>
                <c:pt idx="43870">
                  <c:v>0.41095890410958902</c:v>
                </c:pt>
                <c:pt idx="43871">
                  <c:v>0.42465753424657499</c:v>
                </c:pt>
                <c:pt idx="43872">
                  <c:v>0.43835616438356101</c:v>
                </c:pt>
                <c:pt idx="43873">
                  <c:v>0.45205479452054698</c:v>
                </c:pt>
                <c:pt idx="43874">
                  <c:v>0.465753424657534</c:v>
                </c:pt>
                <c:pt idx="43875">
                  <c:v>0.47945205479452002</c:v>
                </c:pt>
                <c:pt idx="43876">
                  <c:v>0.49315068493150599</c:v>
                </c:pt>
                <c:pt idx="43877">
                  <c:v>0.50684931506849296</c:v>
                </c:pt>
                <c:pt idx="43878">
                  <c:v>0.52054794520547898</c:v>
                </c:pt>
                <c:pt idx="43879">
                  <c:v>0.534246575342465</c:v>
                </c:pt>
                <c:pt idx="43880">
                  <c:v>0.54794520547945202</c:v>
                </c:pt>
                <c:pt idx="43881">
                  <c:v>0.56164383561643805</c:v>
                </c:pt>
                <c:pt idx="43882">
                  <c:v>0.57534246575342396</c:v>
                </c:pt>
                <c:pt idx="43883">
                  <c:v>0.58904109589041098</c:v>
                </c:pt>
                <c:pt idx="43884">
                  <c:v>0.602739726027397</c:v>
                </c:pt>
                <c:pt idx="43885">
                  <c:v>0.61643835616438303</c:v>
                </c:pt>
                <c:pt idx="43886">
                  <c:v>0.63013698630136905</c:v>
                </c:pt>
                <c:pt idx="43887">
                  <c:v>0.64383561643835596</c:v>
                </c:pt>
                <c:pt idx="43888">
                  <c:v>0.65753424657534199</c:v>
                </c:pt>
                <c:pt idx="43889">
                  <c:v>0.67123287671232801</c:v>
                </c:pt>
                <c:pt idx="43890">
                  <c:v>0.68493150684931503</c:v>
                </c:pt>
                <c:pt idx="43891">
                  <c:v>0.69863013698630105</c:v>
                </c:pt>
                <c:pt idx="43892">
                  <c:v>0.71232876712328697</c:v>
                </c:pt>
                <c:pt idx="43893">
                  <c:v>0.72602739726027399</c:v>
                </c:pt>
                <c:pt idx="43894">
                  <c:v>0.73972602739726001</c:v>
                </c:pt>
                <c:pt idx="43895">
                  <c:v>0.75342465753424603</c:v>
                </c:pt>
                <c:pt idx="43896">
                  <c:v>0.76712328767123195</c:v>
                </c:pt>
                <c:pt idx="43897">
                  <c:v>0.78082191780821897</c:v>
                </c:pt>
                <c:pt idx="43898">
                  <c:v>0.79452054794520499</c:v>
                </c:pt>
                <c:pt idx="43899">
                  <c:v>0.80821917808219101</c:v>
                </c:pt>
                <c:pt idx="43900">
                  <c:v>0.82191780821917804</c:v>
                </c:pt>
                <c:pt idx="43901">
                  <c:v>0.83561643835616395</c:v>
                </c:pt>
                <c:pt idx="43902">
                  <c:v>0.84931506849314997</c:v>
                </c:pt>
                <c:pt idx="43903">
                  <c:v>0.86301369863013699</c:v>
                </c:pt>
                <c:pt idx="43904">
                  <c:v>0.87671232876712302</c:v>
                </c:pt>
                <c:pt idx="43905">
                  <c:v>0.89041095890410904</c:v>
                </c:pt>
                <c:pt idx="43906">
                  <c:v>0.90410958904109495</c:v>
                </c:pt>
                <c:pt idx="43907">
                  <c:v>0.91780821917808197</c:v>
                </c:pt>
                <c:pt idx="43908">
                  <c:v>0.931506849315068</c:v>
                </c:pt>
                <c:pt idx="43909">
                  <c:v>0.94520547945205402</c:v>
                </c:pt>
                <c:pt idx="43910">
                  <c:v>0.95890410958904104</c:v>
                </c:pt>
                <c:pt idx="43911">
                  <c:v>0.97260273972602695</c:v>
                </c:pt>
                <c:pt idx="43912">
                  <c:v>0.98630136986301298</c:v>
                </c:pt>
                <c:pt idx="43913">
                  <c:v>0</c:v>
                </c:pt>
                <c:pt idx="43914">
                  <c:v>1.23456790123456E-2</c:v>
                </c:pt>
                <c:pt idx="43915">
                  <c:v>2.4691358024691301E-2</c:v>
                </c:pt>
                <c:pt idx="43916">
                  <c:v>3.7037037037037E-2</c:v>
                </c:pt>
                <c:pt idx="43917">
                  <c:v>4.9382716049382699E-2</c:v>
                </c:pt>
                <c:pt idx="43918">
                  <c:v>6.1728395061728301E-2</c:v>
                </c:pt>
                <c:pt idx="43919">
                  <c:v>7.4074074074074001E-2</c:v>
                </c:pt>
                <c:pt idx="43920">
                  <c:v>8.6419753086419707E-2</c:v>
                </c:pt>
                <c:pt idx="43921">
                  <c:v>9.8765432098765399E-2</c:v>
                </c:pt>
                <c:pt idx="43922">
                  <c:v>0.11111111111111099</c:v>
                </c:pt>
                <c:pt idx="43923">
                  <c:v>0.12345679012345601</c:v>
                </c:pt>
                <c:pt idx="43924">
                  <c:v>0.13580246913580199</c:v>
                </c:pt>
                <c:pt idx="43925">
                  <c:v>0.148148148148148</c:v>
                </c:pt>
                <c:pt idx="43926">
                  <c:v>0.16049382716049301</c:v>
                </c:pt>
                <c:pt idx="43927">
                  <c:v>0.172839506172839</c:v>
                </c:pt>
                <c:pt idx="43928">
                  <c:v>0.18518518518518501</c:v>
                </c:pt>
                <c:pt idx="43929">
                  <c:v>0.19753086419752999</c:v>
                </c:pt>
                <c:pt idx="43930">
                  <c:v>0.209876543209876</c:v>
                </c:pt>
                <c:pt idx="43931">
                  <c:v>0.22222222222222199</c:v>
                </c:pt>
                <c:pt idx="43932">
                  <c:v>0.234567901234567</c:v>
                </c:pt>
                <c:pt idx="43933">
                  <c:v>0.24691358024691301</c:v>
                </c:pt>
                <c:pt idx="43934">
                  <c:v>0.25925925925925902</c:v>
                </c:pt>
                <c:pt idx="43935">
                  <c:v>0.27160493827160398</c:v>
                </c:pt>
                <c:pt idx="43936">
                  <c:v>0.28395061728394999</c:v>
                </c:pt>
                <c:pt idx="43937">
                  <c:v>0.296296296296296</c:v>
                </c:pt>
                <c:pt idx="43938">
                  <c:v>0.30864197530864101</c:v>
                </c:pt>
                <c:pt idx="43939">
                  <c:v>0.32098765432098703</c:v>
                </c:pt>
                <c:pt idx="43940">
                  <c:v>0.33333333333333298</c:v>
                </c:pt>
                <c:pt idx="43941">
                  <c:v>0.34567901234567899</c:v>
                </c:pt>
                <c:pt idx="43942">
                  <c:v>0.35802469135802401</c:v>
                </c:pt>
                <c:pt idx="43943">
                  <c:v>0.37037037037037002</c:v>
                </c:pt>
                <c:pt idx="43944">
                  <c:v>0.38271604938271597</c:v>
                </c:pt>
                <c:pt idx="43945">
                  <c:v>0.39506172839506098</c:v>
                </c:pt>
                <c:pt idx="43946">
                  <c:v>0.407407407407407</c:v>
                </c:pt>
                <c:pt idx="43947">
                  <c:v>0.41975308641975301</c:v>
                </c:pt>
                <c:pt idx="43948">
                  <c:v>0.43209876543209802</c:v>
                </c:pt>
                <c:pt idx="43949">
                  <c:v>0.44444444444444398</c:v>
                </c:pt>
                <c:pt idx="43950">
                  <c:v>0.45679012345678999</c:v>
                </c:pt>
                <c:pt idx="43951">
                  <c:v>0.469135802469135</c:v>
                </c:pt>
                <c:pt idx="43952">
                  <c:v>0.48148148148148101</c:v>
                </c:pt>
                <c:pt idx="43953">
                  <c:v>0.49382716049382702</c:v>
                </c:pt>
                <c:pt idx="43954">
                  <c:v>0.50617283950617198</c:v>
                </c:pt>
                <c:pt idx="43955">
                  <c:v>0.51851851851851805</c:v>
                </c:pt>
                <c:pt idx="43956">
                  <c:v>0.530864197530864</c:v>
                </c:pt>
                <c:pt idx="43957">
                  <c:v>0.54320987654320896</c:v>
                </c:pt>
                <c:pt idx="43958">
                  <c:v>0.55555555555555503</c:v>
                </c:pt>
                <c:pt idx="43959">
                  <c:v>0.56790123456790098</c:v>
                </c:pt>
                <c:pt idx="43960">
                  <c:v>0.58024691358024605</c:v>
                </c:pt>
                <c:pt idx="43961">
                  <c:v>0.592592592592592</c:v>
                </c:pt>
                <c:pt idx="43962">
                  <c:v>0.60493827160493796</c:v>
                </c:pt>
                <c:pt idx="43963">
                  <c:v>0.61728395061728303</c:v>
                </c:pt>
                <c:pt idx="43964">
                  <c:v>0.62962962962962898</c:v>
                </c:pt>
                <c:pt idx="43965">
                  <c:v>0.64197530864197505</c:v>
                </c:pt>
                <c:pt idx="43966">
                  <c:v>0.65432098765432101</c:v>
                </c:pt>
                <c:pt idx="43967">
                  <c:v>0.66666666666666596</c:v>
                </c:pt>
                <c:pt idx="43968">
                  <c:v>0.67901234567901203</c:v>
                </c:pt>
                <c:pt idx="43969">
                  <c:v>0.69135802469135799</c:v>
                </c:pt>
                <c:pt idx="43970">
                  <c:v>0.70370370370370305</c:v>
                </c:pt>
                <c:pt idx="43971">
                  <c:v>0.71604938271604901</c:v>
                </c:pt>
                <c:pt idx="43972">
                  <c:v>0.72839506172839497</c:v>
                </c:pt>
                <c:pt idx="43973">
                  <c:v>0.74074074074074003</c:v>
                </c:pt>
                <c:pt idx="43974">
                  <c:v>0.75308641975308599</c:v>
                </c:pt>
                <c:pt idx="43975">
                  <c:v>0.76543209876543195</c:v>
                </c:pt>
                <c:pt idx="43976">
                  <c:v>0.77777777777777701</c:v>
                </c:pt>
                <c:pt idx="43977">
                  <c:v>0.79012345679012297</c:v>
                </c:pt>
                <c:pt idx="43978">
                  <c:v>0.80246913580246904</c:v>
                </c:pt>
                <c:pt idx="43979">
                  <c:v>0.81481481481481399</c:v>
                </c:pt>
                <c:pt idx="43980">
                  <c:v>0.82716049382715995</c:v>
                </c:pt>
                <c:pt idx="43981">
                  <c:v>0.83950617283950602</c:v>
                </c:pt>
                <c:pt idx="43982">
                  <c:v>0.85185185185185097</c:v>
                </c:pt>
                <c:pt idx="43983">
                  <c:v>0.86419753086419704</c:v>
                </c:pt>
                <c:pt idx="43984">
                  <c:v>0.87654320987654299</c:v>
                </c:pt>
                <c:pt idx="43985">
                  <c:v>0.88888888888888795</c:v>
                </c:pt>
                <c:pt idx="43986">
                  <c:v>0.90123456790123402</c:v>
                </c:pt>
                <c:pt idx="43987">
                  <c:v>0.91358024691357997</c:v>
                </c:pt>
                <c:pt idx="43988">
                  <c:v>0.92592592592592504</c:v>
                </c:pt>
                <c:pt idx="43989">
                  <c:v>0.938271604938271</c:v>
                </c:pt>
                <c:pt idx="43990">
                  <c:v>0.95061728395061695</c:v>
                </c:pt>
                <c:pt idx="43991">
                  <c:v>0.96296296296296202</c:v>
                </c:pt>
                <c:pt idx="43992">
                  <c:v>0.97530864197530798</c:v>
                </c:pt>
                <c:pt idx="43993">
                  <c:v>0.98765432098765404</c:v>
                </c:pt>
                <c:pt idx="43994">
                  <c:v>0</c:v>
                </c:pt>
                <c:pt idx="43995">
                  <c:v>1.8181818181818101E-2</c:v>
                </c:pt>
                <c:pt idx="43996">
                  <c:v>3.6363636363636299E-2</c:v>
                </c:pt>
                <c:pt idx="43997">
                  <c:v>5.4545454545454501E-2</c:v>
                </c:pt>
                <c:pt idx="43998">
                  <c:v>7.2727272727272696E-2</c:v>
                </c:pt>
                <c:pt idx="43999">
                  <c:v>9.0909090909090898E-2</c:v>
                </c:pt>
                <c:pt idx="44000">
                  <c:v>0.109090909090909</c:v>
                </c:pt>
                <c:pt idx="44001">
                  <c:v>0.12727272727272701</c:v>
                </c:pt>
                <c:pt idx="44002">
                  <c:v>0.145454545454545</c:v>
                </c:pt>
                <c:pt idx="44003">
                  <c:v>0.163636363636363</c:v>
                </c:pt>
                <c:pt idx="44004">
                  <c:v>0.18181818181818099</c:v>
                </c:pt>
                <c:pt idx="44005">
                  <c:v>0.2</c:v>
                </c:pt>
                <c:pt idx="44006">
                  <c:v>0.218181818181818</c:v>
                </c:pt>
                <c:pt idx="44007">
                  <c:v>0.236363636363636</c:v>
                </c:pt>
                <c:pt idx="44008">
                  <c:v>0.25454545454545402</c:v>
                </c:pt>
                <c:pt idx="44009">
                  <c:v>0.27272727272727199</c:v>
                </c:pt>
                <c:pt idx="44010">
                  <c:v>0.29090909090909001</c:v>
                </c:pt>
                <c:pt idx="44011">
                  <c:v>0.30909090909090903</c:v>
                </c:pt>
                <c:pt idx="44012">
                  <c:v>0.32727272727272699</c:v>
                </c:pt>
                <c:pt idx="44013">
                  <c:v>0.34545454545454501</c:v>
                </c:pt>
                <c:pt idx="44014">
                  <c:v>0.36363636363636298</c:v>
                </c:pt>
                <c:pt idx="44015">
                  <c:v>0.381818181818181</c:v>
                </c:pt>
                <c:pt idx="44016">
                  <c:v>0.4</c:v>
                </c:pt>
                <c:pt idx="44017">
                  <c:v>0.41818181818181799</c:v>
                </c:pt>
                <c:pt idx="44018">
                  <c:v>0.43636363636363601</c:v>
                </c:pt>
                <c:pt idx="44019">
                  <c:v>0.45454545454545398</c:v>
                </c:pt>
                <c:pt idx="44020">
                  <c:v>0.472727272727272</c:v>
                </c:pt>
                <c:pt idx="44021">
                  <c:v>0.49090909090909002</c:v>
                </c:pt>
                <c:pt idx="44022">
                  <c:v>0.50909090909090904</c:v>
                </c:pt>
                <c:pt idx="44023">
                  <c:v>0.527272727272727</c:v>
                </c:pt>
                <c:pt idx="44024">
                  <c:v>0.54545454545454497</c:v>
                </c:pt>
                <c:pt idx="44025">
                  <c:v>0.56363636363636305</c:v>
                </c:pt>
                <c:pt idx="44026">
                  <c:v>0.58181818181818101</c:v>
                </c:pt>
                <c:pt idx="44027">
                  <c:v>0.6</c:v>
                </c:pt>
                <c:pt idx="44028">
                  <c:v>0.61818181818181805</c:v>
                </c:pt>
                <c:pt idx="44029">
                  <c:v>0.63636363636363602</c:v>
                </c:pt>
                <c:pt idx="44030">
                  <c:v>0.65454545454545399</c:v>
                </c:pt>
                <c:pt idx="44031">
                  <c:v>0.67272727272727195</c:v>
                </c:pt>
                <c:pt idx="44032">
                  <c:v>0.69090909090909003</c:v>
                </c:pt>
                <c:pt idx="44033">
                  <c:v>0.70909090909090899</c:v>
                </c:pt>
                <c:pt idx="44034">
                  <c:v>0.72727272727272696</c:v>
                </c:pt>
                <c:pt idx="44035">
                  <c:v>0.74545454545454504</c:v>
                </c:pt>
                <c:pt idx="44036">
                  <c:v>0.763636363636363</c:v>
                </c:pt>
                <c:pt idx="44037">
                  <c:v>0.78181818181818097</c:v>
                </c:pt>
                <c:pt idx="44038">
                  <c:v>0.8</c:v>
                </c:pt>
                <c:pt idx="44039">
                  <c:v>0.81818181818181801</c:v>
                </c:pt>
                <c:pt idx="44040">
                  <c:v>0.83636363636363598</c:v>
                </c:pt>
                <c:pt idx="44041">
                  <c:v>0.85454545454545405</c:v>
                </c:pt>
                <c:pt idx="44042">
                  <c:v>0.87272727272727202</c:v>
                </c:pt>
                <c:pt idx="44043">
                  <c:v>0.89090909090908998</c:v>
                </c:pt>
                <c:pt idx="44044">
                  <c:v>0.90909090909090895</c:v>
                </c:pt>
                <c:pt idx="44045">
                  <c:v>0.92727272727272703</c:v>
                </c:pt>
                <c:pt idx="44046">
                  <c:v>0.94545454545454499</c:v>
                </c:pt>
                <c:pt idx="44047">
                  <c:v>0.96363636363636296</c:v>
                </c:pt>
                <c:pt idx="44048">
                  <c:v>0.98181818181818103</c:v>
                </c:pt>
                <c:pt idx="44049">
                  <c:v>0</c:v>
                </c:pt>
                <c:pt idx="44050">
                  <c:v>1.35135135135135E-2</c:v>
                </c:pt>
                <c:pt idx="44051">
                  <c:v>2.7027027027027001E-2</c:v>
                </c:pt>
                <c:pt idx="44052">
                  <c:v>4.0540540540540501E-2</c:v>
                </c:pt>
                <c:pt idx="44053">
                  <c:v>5.4054054054054002E-2</c:v>
                </c:pt>
                <c:pt idx="44054">
                  <c:v>6.7567567567567502E-2</c:v>
                </c:pt>
                <c:pt idx="44055">
                  <c:v>8.1081081081081002E-2</c:v>
                </c:pt>
                <c:pt idx="44056">
                  <c:v>9.45945945945946E-2</c:v>
                </c:pt>
                <c:pt idx="44057">
                  <c:v>0.108108108108108</c:v>
                </c:pt>
                <c:pt idx="44058">
                  <c:v>0.121621621621621</c:v>
                </c:pt>
                <c:pt idx="44059">
                  <c:v>0.135135135135135</c:v>
                </c:pt>
                <c:pt idx="44060">
                  <c:v>0.14864864864864799</c:v>
                </c:pt>
                <c:pt idx="44061">
                  <c:v>0.162162162162162</c:v>
                </c:pt>
                <c:pt idx="44062">
                  <c:v>0.17567567567567499</c:v>
                </c:pt>
                <c:pt idx="44063">
                  <c:v>0.18918918918918901</c:v>
                </c:pt>
                <c:pt idx="44064">
                  <c:v>0.20270270270270199</c:v>
                </c:pt>
                <c:pt idx="44065">
                  <c:v>0.21621621621621601</c:v>
                </c:pt>
                <c:pt idx="44066">
                  <c:v>0.22972972972972899</c:v>
                </c:pt>
                <c:pt idx="44067">
                  <c:v>0.24324324324324301</c:v>
                </c:pt>
                <c:pt idx="44068">
                  <c:v>0.25675675675675602</c:v>
                </c:pt>
                <c:pt idx="44069">
                  <c:v>0.27027027027027001</c:v>
                </c:pt>
                <c:pt idx="44070">
                  <c:v>0.28378378378378299</c:v>
                </c:pt>
                <c:pt idx="44071">
                  <c:v>0.29729729729729698</c:v>
                </c:pt>
                <c:pt idx="44072">
                  <c:v>0.31081081081081002</c:v>
                </c:pt>
                <c:pt idx="44073">
                  <c:v>0.32432432432432401</c:v>
                </c:pt>
                <c:pt idx="44074">
                  <c:v>0.337837837837837</c:v>
                </c:pt>
                <c:pt idx="44075">
                  <c:v>0.35135135135135098</c:v>
                </c:pt>
                <c:pt idx="44076">
                  <c:v>0.36486486486486402</c:v>
                </c:pt>
                <c:pt idx="44077">
                  <c:v>0.37837837837837801</c:v>
                </c:pt>
                <c:pt idx="44078">
                  <c:v>0.391891891891891</c:v>
                </c:pt>
                <c:pt idx="44079">
                  <c:v>0.40540540540540498</c:v>
                </c:pt>
                <c:pt idx="44080">
                  <c:v>0.41891891891891803</c:v>
                </c:pt>
                <c:pt idx="44081">
                  <c:v>0.43243243243243201</c:v>
                </c:pt>
                <c:pt idx="44082">
                  <c:v>0.445945945945945</c:v>
                </c:pt>
                <c:pt idx="44083">
                  <c:v>0.45945945945945899</c:v>
                </c:pt>
                <c:pt idx="44084">
                  <c:v>0.47297297297297197</c:v>
                </c:pt>
                <c:pt idx="44085">
                  <c:v>0.48648648648648601</c:v>
                </c:pt>
                <c:pt idx="44086">
                  <c:v>0.5</c:v>
                </c:pt>
                <c:pt idx="44087">
                  <c:v>0.51351351351351304</c:v>
                </c:pt>
                <c:pt idx="44088">
                  <c:v>0.52702702702702697</c:v>
                </c:pt>
                <c:pt idx="44089">
                  <c:v>0.54054054054054002</c:v>
                </c:pt>
                <c:pt idx="44090">
                  <c:v>0.55405405405405395</c:v>
                </c:pt>
                <c:pt idx="44091">
                  <c:v>0.56756756756756699</c:v>
                </c:pt>
                <c:pt idx="44092">
                  <c:v>0.58108108108108103</c:v>
                </c:pt>
                <c:pt idx="44093">
                  <c:v>0.59459459459459396</c:v>
                </c:pt>
                <c:pt idx="44094">
                  <c:v>0.608108108108108</c:v>
                </c:pt>
                <c:pt idx="44095">
                  <c:v>0.62162162162162105</c:v>
                </c:pt>
                <c:pt idx="44096">
                  <c:v>0.63513513513513498</c:v>
                </c:pt>
                <c:pt idx="44097">
                  <c:v>0.64864864864864802</c:v>
                </c:pt>
                <c:pt idx="44098">
                  <c:v>0.66216216216216195</c:v>
                </c:pt>
                <c:pt idx="44099">
                  <c:v>0.67567567567567499</c:v>
                </c:pt>
                <c:pt idx="44100">
                  <c:v>0.68918918918918903</c:v>
                </c:pt>
                <c:pt idx="44101">
                  <c:v>0.70270270270270196</c:v>
                </c:pt>
                <c:pt idx="44102">
                  <c:v>0.71621621621621601</c:v>
                </c:pt>
                <c:pt idx="44103">
                  <c:v>0.72972972972972905</c:v>
                </c:pt>
                <c:pt idx="44104">
                  <c:v>0.74324324324324298</c:v>
                </c:pt>
                <c:pt idx="44105">
                  <c:v>0.75675675675675602</c:v>
                </c:pt>
                <c:pt idx="44106">
                  <c:v>0.77027027027026995</c:v>
                </c:pt>
                <c:pt idx="44107">
                  <c:v>0.78378378378378299</c:v>
                </c:pt>
                <c:pt idx="44108">
                  <c:v>0.79729729729729704</c:v>
                </c:pt>
                <c:pt idx="44109">
                  <c:v>0.81081081081080997</c:v>
                </c:pt>
                <c:pt idx="44110">
                  <c:v>0.82432432432432401</c:v>
                </c:pt>
                <c:pt idx="44111">
                  <c:v>0.83783783783783705</c:v>
                </c:pt>
                <c:pt idx="44112">
                  <c:v>0.85135135135135098</c:v>
                </c:pt>
                <c:pt idx="44113">
                  <c:v>0.86486486486486402</c:v>
                </c:pt>
                <c:pt idx="44114">
                  <c:v>0.87837837837837796</c:v>
                </c:pt>
                <c:pt idx="44115">
                  <c:v>0.891891891891891</c:v>
                </c:pt>
                <c:pt idx="44116">
                  <c:v>0.90540540540540504</c:v>
                </c:pt>
                <c:pt idx="44117">
                  <c:v>0.91891891891891897</c:v>
                </c:pt>
                <c:pt idx="44118">
                  <c:v>0.93243243243243201</c:v>
                </c:pt>
                <c:pt idx="44119">
                  <c:v>0.94594594594594505</c:v>
                </c:pt>
                <c:pt idx="44120">
                  <c:v>0.95945945945945899</c:v>
                </c:pt>
                <c:pt idx="44121">
                  <c:v>0.97297297297297303</c:v>
                </c:pt>
                <c:pt idx="44122">
                  <c:v>0.98648648648648596</c:v>
                </c:pt>
                <c:pt idx="44123">
                  <c:v>0</c:v>
                </c:pt>
                <c:pt idx="44124">
                  <c:v>2.2222222222222199E-2</c:v>
                </c:pt>
                <c:pt idx="44125">
                  <c:v>4.4444444444444398E-2</c:v>
                </c:pt>
                <c:pt idx="44126">
                  <c:v>6.6666666666666596E-2</c:v>
                </c:pt>
                <c:pt idx="44127">
                  <c:v>8.8888888888888795E-2</c:v>
                </c:pt>
                <c:pt idx="44128">
                  <c:v>0.11111111111111099</c:v>
                </c:pt>
                <c:pt idx="44129">
                  <c:v>0.133333333333333</c:v>
                </c:pt>
                <c:pt idx="44130">
                  <c:v>0.155555555555555</c:v>
                </c:pt>
                <c:pt idx="44131">
                  <c:v>0.17777777777777701</c:v>
                </c:pt>
                <c:pt idx="44132">
                  <c:v>0.2</c:v>
                </c:pt>
                <c:pt idx="44133">
                  <c:v>0.22222222222222199</c:v>
                </c:pt>
                <c:pt idx="44134">
                  <c:v>0.24444444444444399</c:v>
                </c:pt>
                <c:pt idx="44135">
                  <c:v>0.266666666666666</c:v>
                </c:pt>
                <c:pt idx="44136">
                  <c:v>0.28888888888888797</c:v>
                </c:pt>
                <c:pt idx="44137">
                  <c:v>0.31111111111111101</c:v>
                </c:pt>
                <c:pt idx="44138">
                  <c:v>0.33333333333333298</c:v>
                </c:pt>
                <c:pt idx="44139">
                  <c:v>0.35555555555555501</c:v>
                </c:pt>
                <c:pt idx="44140">
                  <c:v>0.37777777777777699</c:v>
                </c:pt>
                <c:pt idx="44141">
                  <c:v>0.4</c:v>
                </c:pt>
                <c:pt idx="44142">
                  <c:v>0.422222222222222</c:v>
                </c:pt>
                <c:pt idx="44143">
                  <c:v>0.44444444444444398</c:v>
                </c:pt>
                <c:pt idx="44144">
                  <c:v>0.46666666666666601</c:v>
                </c:pt>
                <c:pt idx="44145">
                  <c:v>0.48888888888888798</c:v>
                </c:pt>
                <c:pt idx="44146">
                  <c:v>0.51111111111111096</c:v>
                </c:pt>
                <c:pt idx="44147">
                  <c:v>0.53333333333333299</c:v>
                </c:pt>
                <c:pt idx="44148">
                  <c:v>0.55555555555555503</c:v>
                </c:pt>
                <c:pt idx="44149">
                  <c:v>0.57777777777777695</c:v>
                </c:pt>
                <c:pt idx="44150">
                  <c:v>0.6</c:v>
                </c:pt>
                <c:pt idx="44151">
                  <c:v>0.62222222222222201</c:v>
                </c:pt>
                <c:pt idx="44152">
                  <c:v>0.64444444444444404</c:v>
                </c:pt>
                <c:pt idx="44153">
                  <c:v>0.66666666666666596</c:v>
                </c:pt>
                <c:pt idx="44154">
                  <c:v>0.688888888888888</c:v>
                </c:pt>
                <c:pt idx="44155">
                  <c:v>0.71111111111111103</c:v>
                </c:pt>
                <c:pt idx="44156">
                  <c:v>0.73333333333333295</c:v>
                </c:pt>
                <c:pt idx="44157">
                  <c:v>0.75555555555555498</c:v>
                </c:pt>
                <c:pt idx="44158">
                  <c:v>0.77777777777777701</c:v>
                </c:pt>
                <c:pt idx="44159">
                  <c:v>0.8</c:v>
                </c:pt>
                <c:pt idx="44160">
                  <c:v>0.82222222222222197</c:v>
                </c:pt>
                <c:pt idx="44161">
                  <c:v>0.844444444444444</c:v>
                </c:pt>
                <c:pt idx="44162">
                  <c:v>0.86666666666666603</c:v>
                </c:pt>
                <c:pt idx="44163">
                  <c:v>0.88888888888888795</c:v>
                </c:pt>
                <c:pt idx="44164">
                  <c:v>0.91111111111111098</c:v>
                </c:pt>
                <c:pt idx="44165">
                  <c:v>0.93333333333333302</c:v>
                </c:pt>
                <c:pt idx="44166">
                  <c:v>0.95555555555555505</c:v>
                </c:pt>
                <c:pt idx="44167">
                  <c:v>0.97777777777777697</c:v>
                </c:pt>
                <c:pt idx="44168">
                  <c:v>0</c:v>
                </c:pt>
                <c:pt idx="44169">
                  <c:v>9.0909090909090898E-2</c:v>
                </c:pt>
                <c:pt idx="44170">
                  <c:v>0.18181818181818099</c:v>
                </c:pt>
                <c:pt idx="44171">
                  <c:v>0.27272727272727199</c:v>
                </c:pt>
                <c:pt idx="44172">
                  <c:v>0.36363636363636298</c:v>
                </c:pt>
                <c:pt idx="44173">
                  <c:v>0.45454545454545398</c:v>
                </c:pt>
                <c:pt idx="44174">
                  <c:v>0.54545454545454497</c:v>
                </c:pt>
                <c:pt idx="44175">
                  <c:v>0.63636363636363602</c:v>
                </c:pt>
                <c:pt idx="44176">
                  <c:v>0.72727272727272696</c:v>
                </c:pt>
                <c:pt idx="44177">
                  <c:v>0.81818181818181801</c:v>
                </c:pt>
                <c:pt idx="44178">
                  <c:v>0.90909090909090895</c:v>
                </c:pt>
                <c:pt idx="44179">
                  <c:v>0</c:v>
                </c:pt>
                <c:pt idx="44180">
                  <c:v>1.8181818181818101E-2</c:v>
                </c:pt>
                <c:pt idx="44181">
                  <c:v>3.6363636363636299E-2</c:v>
                </c:pt>
                <c:pt idx="44182">
                  <c:v>5.4545454545454501E-2</c:v>
                </c:pt>
                <c:pt idx="44183">
                  <c:v>7.2727272727272696E-2</c:v>
                </c:pt>
                <c:pt idx="44184">
                  <c:v>9.0909090909090898E-2</c:v>
                </c:pt>
                <c:pt idx="44185">
                  <c:v>0.109090909090909</c:v>
                </c:pt>
                <c:pt idx="44186">
                  <c:v>0.12727272727272701</c:v>
                </c:pt>
                <c:pt idx="44187">
                  <c:v>0.145454545454545</c:v>
                </c:pt>
                <c:pt idx="44188">
                  <c:v>0.163636363636363</c:v>
                </c:pt>
                <c:pt idx="44189">
                  <c:v>0.18181818181818099</c:v>
                </c:pt>
                <c:pt idx="44190">
                  <c:v>0.2</c:v>
                </c:pt>
                <c:pt idx="44191">
                  <c:v>0.218181818181818</c:v>
                </c:pt>
                <c:pt idx="44192">
                  <c:v>0.236363636363636</c:v>
                </c:pt>
                <c:pt idx="44193">
                  <c:v>0.25454545454545402</c:v>
                </c:pt>
                <c:pt idx="44194">
                  <c:v>0.27272727272727199</c:v>
                </c:pt>
                <c:pt idx="44195">
                  <c:v>0.29090909090909001</c:v>
                </c:pt>
                <c:pt idx="44196">
                  <c:v>0.30909090909090903</c:v>
                </c:pt>
                <c:pt idx="44197">
                  <c:v>0.32727272727272699</c:v>
                </c:pt>
                <c:pt idx="44198">
                  <c:v>0.34545454545454501</c:v>
                </c:pt>
                <c:pt idx="44199">
                  <c:v>0.36363636363636298</c:v>
                </c:pt>
                <c:pt idx="44200">
                  <c:v>0.381818181818181</c:v>
                </c:pt>
                <c:pt idx="44201">
                  <c:v>0.4</c:v>
                </c:pt>
                <c:pt idx="44202">
                  <c:v>0.41818181818181799</c:v>
                </c:pt>
                <c:pt idx="44203">
                  <c:v>0.43636363636363601</c:v>
                </c:pt>
                <c:pt idx="44204">
                  <c:v>0.45454545454545398</c:v>
                </c:pt>
                <c:pt idx="44205">
                  <c:v>0.472727272727272</c:v>
                </c:pt>
                <c:pt idx="44206">
                  <c:v>0.49090909090909002</c:v>
                </c:pt>
                <c:pt idx="44207">
                  <c:v>0.50909090909090904</c:v>
                </c:pt>
                <c:pt idx="44208">
                  <c:v>0.527272727272727</c:v>
                </c:pt>
                <c:pt idx="44209">
                  <c:v>0.54545454545454497</c:v>
                </c:pt>
                <c:pt idx="44210">
                  <c:v>0.56363636363636305</c:v>
                </c:pt>
                <c:pt idx="44211">
                  <c:v>0.58181818181818101</c:v>
                </c:pt>
                <c:pt idx="44212">
                  <c:v>0.6</c:v>
                </c:pt>
                <c:pt idx="44213">
                  <c:v>0.61818181818181805</c:v>
                </c:pt>
                <c:pt idx="44214">
                  <c:v>0.63636363636363602</c:v>
                </c:pt>
                <c:pt idx="44215">
                  <c:v>0.65454545454545399</c:v>
                </c:pt>
                <c:pt idx="44216">
                  <c:v>0.67272727272727195</c:v>
                </c:pt>
                <c:pt idx="44217">
                  <c:v>0.69090909090909003</c:v>
                </c:pt>
                <c:pt idx="44218">
                  <c:v>0.70909090909090899</c:v>
                </c:pt>
                <c:pt idx="44219">
                  <c:v>0.72727272727272696</c:v>
                </c:pt>
                <c:pt idx="44220">
                  <c:v>0.74545454545454504</c:v>
                </c:pt>
                <c:pt idx="44221">
                  <c:v>0.763636363636363</c:v>
                </c:pt>
                <c:pt idx="44222">
                  <c:v>0.78181818181818097</c:v>
                </c:pt>
                <c:pt idx="44223">
                  <c:v>0.8</c:v>
                </c:pt>
                <c:pt idx="44224">
                  <c:v>0.81818181818181801</c:v>
                </c:pt>
                <c:pt idx="44225">
                  <c:v>0.83636363636363598</c:v>
                </c:pt>
                <c:pt idx="44226">
                  <c:v>0.85454545454545405</c:v>
                </c:pt>
                <c:pt idx="44227">
                  <c:v>0.87272727272727202</c:v>
                </c:pt>
                <c:pt idx="44228">
                  <c:v>0.89090909090908998</c:v>
                </c:pt>
                <c:pt idx="44229">
                  <c:v>0.90909090909090895</c:v>
                </c:pt>
                <c:pt idx="44230">
                  <c:v>0.92727272727272703</c:v>
                </c:pt>
                <c:pt idx="44231">
                  <c:v>0.94545454545454499</c:v>
                </c:pt>
                <c:pt idx="44232">
                  <c:v>0.96363636363636296</c:v>
                </c:pt>
                <c:pt idx="44233">
                  <c:v>0.98181818181818103</c:v>
                </c:pt>
                <c:pt idx="44234">
                  <c:v>0</c:v>
                </c:pt>
                <c:pt idx="44235">
                  <c:v>1.13636363636363E-2</c:v>
                </c:pt>
                <c:pt idx="44236">
                  <c:v>2.27272727272727E-2</c:v>
                </c:pt>
                <c:pt idx="44237">
                  <c:v>3.4090909090908998E-2</c:v>
                </c:pt>
                <c:pt idx="44238">
                  <c:v>4.54545454545454E-2</c:v>
                </c:pt>
                <c:pt idx="44239">
                  <c:v>5.6818181818181802E-2</c:v>
                </c:pt>
                <c:pt idx="44240">
                  <c:v>6.8181818181818094E-2</c:v>
                </c:pt>
                <c:pt idx="44241">
                  <c:v>7.9545454545454503E-2</c:v>
                </c:pt>
                <c:pt idx="44242">
                  <c:v>9.0909090909090898E-2</c:v>
                </c:pt>
                <c:pt idx="44243">
                  <c:v>0.102272727272727</c:v>
                </c:pt>
                <c:pt idx="44244">
                  <c:v>0.11363636363636299</c:v>
                </c:pt>
                <c:pt idx="44245">
                  <c:v>0.125</c:v>
                </c:pt>
                <c:pt idx="44246">
                  <c:v>0.13636363636363599</c:v>
                </c:pt>
                <c:pt idx="44247">
                  <c:v>0.14772727272727201</c:v>
                </c:pt>
                <c:pt idx="44248">
                  <c:v>0.15909090909090901</c:v>
                </c:pt>
                <c:pt idx="44249">
                  <c:v>0.170454545454545</c:v>
                </c:pt>
                <c:pt idx="44250">
                  <c:v>0.18181818181818099</c:v>
                </c:pt>
                <c:pt idx="44251">
                  <c:v>0.19318181818181801</c:v>
                </c:pt>
                <c:pt idx="44252">
                  <c:v>0.204545454545454</c:v>
                </c:pt>
                <c:pt idx="44253">
                  <c:v>0.21590909090909</c:v>
                </c:pt>
                <c:pt idx="44254">
                  <c:v>0.22727272727272699</c:v>
                </c:pt>
                <c:pt idx="44255">
                  <c:v>0.23863636363636301</c:v>
                </c:pt>
                <c:pt idx="44256">
                  <c:v>0.25</c:v>
                </c:pt>
                <c:pt idx="44257">
                  <c:v>0.26136363636363602</c:v>
                </c:pt>
                <c:pt idx="44258">
                  <c:v>0.27272727272727199</c:v>
                </c:pt>
                <c:pt idx="44259">
                  <c:v>0.28409090909090901</c:v>
                </c:pt>
                <c:pt idx="44260">
                  <c:v>0.29545454545454503</c:v>
                </c:pt>
                <c:pt idx="44261">
                  <c:v>0.30681818181818099</c:v>
                </c:pt>
                <c:pt idx="44262">
                  <c:v>0.31818181818181801</c:v>
                </c:pt>
                <c:pt idx="44263">
                  <c:v>0.32954545454545398</c:v>
                </c:pt>
                <c:pt idx="44264">
                  <c:v>0.34090909090909</c:v>
                </c:pt>
                <c:pt idx="44265">
                  <c:v>0.35227272727272702</c:v>
                </c:pt>
                <c:pt idx="44266">
                  <c:v>0.36363636363636298</c:v>
                </c:pt>
                <c:pt idx="44267">
                  <c:v>0.375</c:v>
                </c:pt>
                <c:pt idx="44268">
                  <c:v>0.38636363636363602</c:v>
                </c:pt>
                <c:pt idx="44269">
                  <c:v>0.39772727272727199</c:v>
                </c:pt>
                <c:pt idx="44270">
                  <c:v>0.40909090909090901</c:v>
                </c:pt>
                <c:pt idx="44271">
                  <c:v>0.42045454545454503</c:v>
                </c:pt>
                <c:pt idx="44272">
                  <c:v>0.43181818181818099</c:v>
                </c:pt>
                <c:pt idx="44273">
                  <c:v>0.44318181818181801</c:v>
                </c:pt>
                <c:pt idx="44274">
                  <c:v>0.45454545454545398</c:v>
                </c:pt>
                <c:pt idx="44275">
                  <c:v>0.46590909090909</c:v>
                </c:pt>
                <c:pt idx="44276">
                  <c:v>0.47727272727272702</c:v>
                </c:pt>
                <c:pt idx="44277">
                  <c:v>0.48863636363636298</c:v>
                </c:pt>
                <c:pt idx="44278">
                  <c:v>0.5</c:v>
                </c:pt>
                <c:pt idx="44279">
                  <c:v>0.51136363636363602</c:v>
                </c:pt>
                <c:pt idx="44280">
                  <c:v>0.52272727272727204</c:v>
                </c:pt>
                <c:pt idx="44281">
                  <c:v>0.53409090909090895</c:v>
                </c:pt>
                <c:pt idx="44282">
                  <c:v>0.54545454545454497</c:v>
                </c:pt>
                <c:pt idx="44283">
                  <c:v>0.55681818181818099</c:v>
                </c:pt>
                <c:pt idx="44284">
                  <c:v>0.56818181818181801</c:v>
                </c:pt>
                <c:pt idx="44285">
                  <c:v>0.57954545454545403</c:v>
                </c:pt>
                <c:pt idx="44286">
                  <c:v>0.59090909090909005</c:v>
                </c:pt>
                <c:pt idx="44287">
                  <c:v>0.60227272727272696</c:v>
                </c:pt>
                <c:pt idx="44288">
                  <c:v>0.61363636363636298</c:v>
                </c:pt>
                <c:pt idx="44289">
                  <c:v>0.625</c:v>
                </c:pt>
                <c:pt idx="44290">
                  <c:v>0.63636363636363602</c:v>
                </c:pt>
                <c:pt idx="44291">
                  <c:v>0.64772727272727204</c:v>
                </c:pt>
                <c:pt idx="44292">
                  <c:v>0.65909090909090895</c:v>
                </c:pt>
                <c:pt idx="44293">
                  <c:v>0.67045454545454497</c:v>
                </c:pt>
                <c:pt idx="44294">
                  <c:v>0.68181818181818099</c:v>
                </c:pt>
                <c:pt idx="44295">
                  <c:v>0.69318181818181801</c:v>
                </c:pt>
                <c:pt idx="44296">
                  <c:v>0.70454545454545403</c:v>
                </c:pt>
                <c:pt idx="44297">
                  <c:v>0.71590909090909005</c:v>
                </c:pt>
                <c:pt idx="44298">
                  <c:v>0.72727272727272696</c:v>
                </c:pt>
                <c:pt idx="44299">
                  <c:v>0.73863636363636298</c:v>
                </c:pt>
                <c:pt idx="44300">
                  <c:v>0.75</c:v>
                </c:pt>
                <c:pt idx="44301">
                  <c:v>0.76136363636363602</c:v>
                </c:pt>
                <c:pt idx="44302">
                  <c:v>0.77272727272727204</c:v>
                </c:pt>
                <c:pt idx="44303">
                  <c:v>0.78409090909090895</c:v>
                </c:pt>
                <c:pt idx="44304">
                  <c:v>0.79545454545454497</c:v>
                </c:pt>
                <c:pt idx="44305">
                  <c:v>0.80681818181818099</c:v>
                </c:pt>
                <c:pt idx="44306">
                  <c:v>0.81818181818181801</c:v>
                </c:pt>
                <c:pt idx="44307">
                  <c:v>0.82954545454545403</c:v>
                </c:pt>
                <c:pt idx="44308">
                  <c:v>0.84090909090909005</c:v>
                </c:pt>
                <c:pt idx="44309">
                  <c:v>0.85227272727272696</c:v>
                </c:pt>
                <c:pt idx="44310">
                  <c:v>0.86363636363636298</c:v>
                </c:pt>
                <c:pt idx="44311">
                  <c:v>0.875</c:v>
                </c:pt>
                <c:pt idx="44312">
                  <c:v>0.88636363636363602</c:v>
                </c:pt>
                <c:pt idx="44313">
                  <c:v>0.89772727272727204</c:v>
                </c:pt>
                <c:pt idx="44314">
                  <c:v>0.90909090909090895</c:v>
                </c:pt>
                <c:pt idx="44315">
                  <c:v>0.92045454545454497</c:v>
                </c:pt>
                <c:pt idx="44316">
                  <c:v>0.93181818181818099</c:v>
                </c:pt>
                <c:pt idx="44317">
                  <c:v>0.94318181818181801</c:v>
                </c:pt>
                <c:pt idx="44318">
                  <c:v>0.95454545454545403</c:v>
                </c:pt>
                <c:pt idx="44319">
                  <c:v>0.96590909090909005</c:v>
                </c:pt>
                <c:pt idx="44320">
                  <c:v>0.97727272727272696</c:v>
                </c:pt>
                <c:pt idx="44321">
                  <c:v>0.98863636363636298</c:v>
                </c:pt>
                <c:pt idx="44322">
                  <c:v>0</c:v>
                </c:pt>
                <c:pt idx="44323">
                  <c:v>0.33333333333333298</c:v>
                </c:pt>
                <c:pt idx="44324">
                  <c:v>0.66666666666666596</c:v>
                </c:pt>
                <c:pt idx="44325">
                  <c:v>0</c:v>
                </c:pt>
                <c:pt idx="44326">
                  <c:v>3.2258064516128997E-2</c:v>
                </c:pt>
                <c:pt idx="44327">
                  <c:v>6.4516129032257993E-2</c:v>
                </c:pt>
                <c:pt idx="44328">
                  <c:v>9.6774193548387094E-2</c:v>
                </c:pt>
                <c:pt idx="44329">
                  <c:v>0.12903225806451599</c:v>
                </c:pt>
                <c:pt idx="44330">
                  <c:v>0.16129032258064499</c:v>
                </c:pt>
                <c:pt idx="44331">
                  <c:v>0.19354838709677399</c:v>
                </c:pt>
                <c:pt idx="44332">
                  <c:v>0.225806451612903</c:v>
                </c:pt>
                <c:pt idx="44333">
                  <c:v>0.25806451612903197</c:v>
                </c:pt>
                <c:pt idx="44334">
                  <c:v>0.29032258064516098</c:v>
                </c:pt>
                <c:pt idx="44335">
                  <c:v>0.32258064516128998</c:v>
                </c:pt>
                <c:pt idx="44336">
                  <c:v>0.35483870967741898</c:v>
                </c:pt>
                <c:pt idx="44337">
                  <c:v>0.38709677419354799</c:v>
                </c:pt>
                <c:pt idx="44338">
                  <c:v>0.41935483870967699</c:v>
                </c:pt>
                <c:pt idx="44339">
                  <c:v>0.45161290322580599</c:v>
                </c:pt>
                <c:pt idx="44340">
                  <c:v>0.483870967741935</c:v>
                </c:pt>
                <c:pt idx="44341">
                  <c:v>0.51612903225806395</c:v>
                </c:pt>
                <c:pt idx="44342">
                  <c:v>0.54838709677419295</c:v>
                </c:pt>
                <c:pt idx="44343">
                  <c:v>0.58064516129032195</c:v>
                </c:pt>
                <c:pt idx="44344">
                  <c:v>0.61290322580645096</c:v>
                </c:pt>
                <c:pt idx="44345">
                  <c:v>0.64516129032257996</c:v>
                </c:pt>
                <c:pt idx="44346">
                  <c:v>0.67741935483870896</c:v>
                </c:pt>
                <c:pt idx="44347">
                  <c:v>0.70967741935483797</c:v>
                </c:pt>
                <c:pt idx="44348">
                  <c:v>0.74193548387096697</c:v>
                </c:pt>
                <c:pt idx="44349">
                  <c:v>0.77419354838709598</c:v>
                </c:pt>
                <c:pt idx="44350">
                  <c:v>0.80645161290322498</c:v>
                </c:pt>
                <c:pt idx="44351">
                  <c:v>0.83870967741935398</c:v>
                </c:pt>
                <c:pt idx="44352">
                  <c:v>0.87096774193548299</c:v>
                </c:pt>
                <c:pt idx="44353">
                  <c:v>0.90322580645161199</c:v>
                </c:pt>
                <c:pt idx="44354">
                  <c:v>0.93548387096774099</c:v>
                </c:pt>
                <c:pt idx="44355">
                  <c:v>0.967741935483871</c:v>
                </c:pt>
                <c:pt idx="44356">
                  <c:v>0</c:v>
                </c:pt>
                <c:pt idx="44357">
                  <c:v>5.5555555555555497E-2</c:v>
                </c:pt>
                <c:pt idx="44358">
                  <c:v>0.11111111111111099</c:v>
                </c:pt>
                <c:pt idx="44359">
                  <c:v>0.16666666666666599</c:v>
                </c:pt>
                <c:pt idx="44360">
                  <c:v>0.22222222222222199</c:v>
                </c:pt>
                <c:pt idx="44361">
                  <c:v>0.27777777777777701</c:v>
                </c:pt>
                <c:pt idx="44362">
                  <c:v>0.33333333333333298</c:v>
                </c:pt>
                <c:pt idx="44363">
                  <c:v>0.38888888888888801</c:v>
                </c:pt>
                <c:pt idx="44364">
                  <c:v>0.44444444444444398</c:v>
                </c:pt>
                <c:pt idx="44365">
                  <c:v>0.5</c:v>
                </c:pt>
                <c:pt idx="44366">
                  <c:v>0.55555555555555503</c:v>
                </c:pt>
                <c:pt idx="44367">
                  <c:v>0.61111111111111105</c:v>
                </c:pt>
                <c:pt idx="44368">
                  <c:v>0.66666666666666596</c:v>
                </c:pt>
                <c:pt idx="44369">
                  <c:v>0.72222222222222199</c:v>
                </c:pt>
                <c:pt idx="44370">
                  <c:v>0.77777777777777701</c:v>
                </c:pt>
                <c:pt idx="44371">
                  <c:v>0.83333333333333304</c:v>
                </c:pt>
                <c:pt idx="44372">
                  <c:v>0.88888888888888795</c:v>
                </c:pt>
                <c:pt idx="44373">
                  <c:v>0.94444444444444398</c:v>
                </c:pt>
                <c:pt idx="44374">
                  <c:v>0</c:v>
                </c:pt>
                <c:pt idx="44375">
                  <c:v>1.26582278481012E-2</c:v>
                </c:pt>
                <c:pt idx="44376">
                  <c:v>2.53164556962025E-2</c:v>
                </c:pt>
                <c:pt idx="44377">
                  <c:v>3.7974683544303799E-2</c:v>
                </c:pt>
                <c:pt idx="44378">
                  <c:v>5.0632911392405E-2</c:v>
                </c:pt>
                <c:pt idx="44379">
                  <c:v>6.3291139240506306E-2</c:v>
                </c:pt>
                <c:pt idx="44380">
                  <c:v>7.5949367088607597E-2</c:v>
                </c:pt>
                <c:pt idx="44381">
                  <c:v>8.8607594936708806E-2</c:v>
                </c:pt>
                <c:pt idx="44382">
                  <c:v>0.10126582278481</c:v>
                </c:pt>
                <c:pt idx="44383">
                  <c:v>0.113924050632911</c:v>
                </c:pt>
                <c:pt idx="44384">
                  <c:v>0.126582278481012</c:v>
                </c:pt>
                <c:pt idx="44385">
                  <c:v>0.139240506329113</c:v>
                </c:pt>
                <c:pt idx="44386">
                  <c:v>0.151898734177215</c:v>
                </c:pt>
                <c:pt idx="44387">
                  <c:v>0.164556962025316</c:v>
                </c:pt>
                <c:pt idx="44388">
                  <c:v>0.177215189873417</c:v>
                </c:pt>
                <c:pt idx="44389">
                  <c:v>0.189873417721519</c:v>
                </c:pt>
                <c:pt idx="44390">
                  <c:v>0.20253164556962</c:v>
                </c:pt>
                <c:pt idx="44391">
                  <c:v>0.215189873417721</c:v>
                </c:pt>
                <c:pt idx="44392">
                  <c:v>0.227848101265822</c:v>
                </c:pt>
                <c:pt idx="44393">
                  <c:v>0.240506329113924</c:v>
                </c:pt>
                <c:pt idx="44394">
                  <c:v>0.253164556962025</c:v>
                </c:pt>
                <c:pt idx="44395">
                  <c:v>0.265822784810126</c:v>
                </c:pt>
                <c:pt idx="44396">
                  <c:v>0.278481012658227</c:v>
                </c:pt>
                <c:pt idx="44397">
                  <c:v>0.291139240506329</c:v>
                </c:pt>
                <c:pt idx="44398">
                  <c:v>0.30379746835443</c:v>
                </c:pt>
                <c:pt idx="44399">
                  <c:v>0.316455696202531</c:v>
                </c:pt>
                <c:pt idx="44400">
                  <c:v>0.329113924050632</c:v>
                </c:pt>
                <c:pt idx="44401">
                  <c:v>0.341772151898734</c:v>
                </c:pt>
                <c:pt idx="44402">
                  <c:v>0.354430379746835</c:v>
                </c:pt>
                <c:pt idx="44403">
                  <c:v>0.367088607594936</c:v>
                </c:pt>
                <c:pt idx="44404">
                  <c:v>0.379746835443038</c:v>
                </c:pt>
                <c:pt idx="44405">
                  <c:v>0.392405063291139</c:v>
                </c:pt>
                <c:pt idx="44406">
                  <c:v>0.40506329113924</c:v>
                </c:pt>
                <c:pt idx="44407">
                  <c:v>0.417721518987341</c:v>
                </c:pt>
                <c:pt idx="44408">
                  <c:v>0.430379746835443</c:v>
                </c:pt>
                <c:pt idx="44409">
                  <c:v>0.443037974683544</c:v>
                </c:pt>
                <c:pt idx="44410">
                  <c:v>0.455696202531645</c:v>
                </c:pt>
                <c:pt idx="44411">
                  <c:v>0.468354430379746</c:v>
                </c:pt>
                <c:pt idx="44412">
                  <c:v>0.481012658227848</c:v>
                </c:pt>
                <c:pt idx="44413">
                  <c:v>0.493670886075949</c:v>
                </c:pt>
                <c:pt idx="44414">
                  <c:v>0.50632911392405</c:v>
                </c:pt>
                <c:pt idx="44415">
                  <c:v>0.518987341772151</c:v>
                </c:pt>
                <c:pt idx="44416">
                  <c:v>0.531645569620253</c:v>
                </c:pt>
                <c:pt idx="44417">
                  <c:v>0.544303797468354</c:v>
                </c:pt>
                <c:pt idx="44418">
                  <c:v>0.556962025316455</c:v>
                </c:pt>
                <c:pt idx="44419">
                  <c:v>0.569620253164557</c:v>
                </c:pt>
                <c:pt idx="44420">
                  <c:v>0.582278481012658</c:v>
                </c:pt>
                <c:pt idx="44421">
                  <c:v>0.594936708860759</c:v>
                </c:pt>
                <c:pt idx="44422">
                  <c:v>0.60759493670886</c:v>
                </c:pt>
                <c:pt idx="44423">
                  <c:v>0.620253164556962</c:v>
                </c:pt>
                <c:pt idx="44424">
                  <c:v>0.632911392405063</c:v>
                </c:pt>
                <c:pt idx="44425">
                  <c:v>0.645569620253164</c:v>
                </c:pt>
                <c:pt idx="44426">
                  <c:v>0.658227848101265</c:v>
                </c:pt>
                <c:pt idx="44427">
                  <c:v>0.670886075949367</c:v>
                </c:pt>
                <c:pt idx="44428">
                  <c:v>0.683544303797468</c:v>
                </c:pt>
                <c:pt idx="44429">
                  <c:v>0.696202531645569</c:v>
                </c:pt>
                <c:pt idx="44430">
                  <c:v>0.70886075949367</c:v>
                </c:pt>
                <c:pt idx="44431">
                  <c:v>0.721518987341772</c:v>
                </c:pt>
                <c:pt idx="44432">
                  <c:v>0.734177215189873</c:v>
                </c:pt>
                <c:pt idx="44433">
                  <c:v>0.746835443037974</c:v>
                </c:pt>
                <c:pt idx="44434">
                  <c:v>0.759493670886076</c:v>
                </c:pt>
                <c:pt idx="44435">
                  <c:v>0.772151898734177</c:v>
                </c:pt>
                <c:pt idx="44436">
                  <c:v>0.784810126582278</c:v>
                </c:pt>
                <c:pt idx="44437">
                  <c:v>0.797468354430379</c:v>
                </c:pt>
                <c:pt idx="44438">
                  <c:v>0.810126582278481</c:v>
                </c:pt>
                <c:pt idx="44439">
                  <c:v>0.822784810126582</c:v>
                </c:pt>
                <c:pt idx="44440">
                  <c:v>0.835443037974683</c:v>
                </c:pt>
                <c:pt idx="44441">
                  <c:v>0.848101265822784</c:v>
                </c:pt>
                <c:pt idx="44442">
                  <c:v>0.860759493670886</c:v>
                </c:pt>
                <c:pt idx="44443">
                  <c:v>0.873417721518987</c:v>
                </c:pt>
                <c:pt idx="44444">
                  <c:v>0.886075949367088</c:v>
                </c:pt>
                <c:pt idx="44445">
                  <c:v>0.898734177215189</c:v>
                </c:pt>
                <c:pt idx="44446">
                  <c:v>0.911392405063291</c:v>
                </c:pt>
                <c:pt idx="44447">
                  <c:v>0.924050632911392</c:v>
                </c:pt>
                <c:pt idx="44448">
                  <c:v>0.936708860759493</c:v>
                </c:pt>
                <c:pt idx="44449">
                  <c:v>0.949367088607594</c:v>
                </c:pt>
                <c:pt idx="44450">
                  <c:v>0.962025316455696</c:v>
                </c:pt>
                <c:pt idx="44451">
                  <c:v>0.974683544303797</c:v>
                </c:pt>
                <c:pt idx="44452">
                  <c:v>0.987341772151898</c:v>
                </c:pt>
                <c:pt idx="44453">
                  <c:v>0</c:v>
                </c:pt>
                <c:pt idx="44454">
                  <c:v>0.04</c:v>
                </c:pt>
                <c:pt idx="44455">
                  <c:v>0.08</c:v>
                </c:pt>
                <c:pt idx="44456">
                  <c:v>0.12</c:v>
                </c:pt>
                <c:pt idx="44457">
                  <c:v>0.16</c:v>
                </c:pt>
                <c:pt idx="44458">
                  <c:v>0.2</c:v>
                </c:pt>
                <c:pt idx="44459">
                  <c:v>0.24</c:v>
                </c:pt>
                <c:pt idx="44460">
                  <c:v>0.28000000000000003</c:v>
                </c:pt>
                <c:pt idx="44461">
                  <c:v>0.32</c:v>
                </c:pt>
                <c:pt idx="44462">
                  <c:v>0.36</c:v>
                </c:pt>
                <c:pt idx="44463">
                  <c:v>0.4</c:v>
                </c:pt>
                <c:pt idx="44464">
                  <c:v>0.44</c:v>
                </c:pt>
                <c:pt idx="44465">
                  <c:v>0.48</c:v>
                </c:pt>
                <c:pt idx="44466">
                  <c:v>0.52</c:v>
                </c:pt>
                <c:pt idx="44467">
                  <c:v>0.56000000000000005</c:v>
                </c:pt>
                <c:pt idx="44468">
                  <c:v>0.6</c:v>
                </c:pt>
                <c:pt idx="44469">
                  <c:v>0.64</c:v>
                </c:pt>
                <c:pt idx="44470">
                  <c:v>0.68</c:v>
                </c:pt>
                <c:pt idx="44471">
                  <c:v>0.72</c:v>
                </c:pt>
                <c:pt idx="44472">
                  <c:v>0.76</c:v>
                </c:pt>
                <c:pt idx="44473">
                  <c:v>0.8</c:v>
                </c:pt>
                <c:pt idx="44474">
                  <c:v>0.84</c:v>
                </c:pt>
                <c:pt idx="44475">
                  <c:v>0.88</c:v>
                </c:pt>
                <c:pt idx="44476">
                  <c:v>0.92</c:v>
                </c:pt>
                <c:pt idx="44477">
                  <c:v>0.96</c:v>
                </c:pt>
                <c:pt idx="44478">
                  <c:v>0</c:v>
                </c:pt>
                <c:pt idx="44479">
                  <c:v>1.2820512820512799E-2</c:v>
                </c:pt>
                <c:pt idx="44480">
                  <c:v>2.5641025641025599E-2</c:v>
                </c:pt>
                <c:pt idx="44481">
                  <c:v>3.8461538461538401E-2</c:v>
                </c:pt>
                <c:pt idx="44482">
                  <c:v>5.1282051282051197E-2</c:v>
                </c:pt>
                <c:pt idx="44483">
                  <c:v>6.4102564102564097E-2</c:v>
                </c:pt>
                <c:pt idx="44484">
                  <c:v>7.69230769230769E-2</c:v>
                </c:pt>
                <c:pt idx="44485">
                  <c:v>8.9743589743589702E-2</c:v>
                </c:pt>
                <c:pt idx="44486">
                  <c:v>0.10256410256410201</c:v>
                </c:pt>
                <c:pt idx="44487">
                  <c:v>0.115384615384615</c:v>
                </c:pt>
                <c:pt idx="44488">
                  <c:v>0.128205128205128</c:v>
                </c:pt>
                <c:pt idx="44489">
                  <c:v>0.141025641025641</c:v>
                </c:pt>
                <c:pt idx="44490">
                  <c:v>0.15384615384615299</c:v>
                </c:pt>
                <c:pt idx="44491">
                  <c:v>0.16666666666666599</c:v>
                </c:pt>
                <c:pt idx="44492">
                  <c:v>0.17948717948717899</c:v>
                </c:pt>
                <c:pt idx="44493">
                  <c:v>0.19230769230769201</c:v>
                </c:pt>
                <c:pt idx="44494">
                  <c:v>0.20512820512820501</c:v>
                </c:pt>
                <c:pt idx="44495">
                  <c:v>0.21794871794871701</c:v>
                </c:pt>
                <c:pt idx="44496">
                  <c:v>0.23076923076923</c:v>
                </c:pt>
                <c:pt idx="44497">
                  <c:v>0.243589743589743</c:v>
                </c:pt>
                <c:pt idx="44498">
                  <c:v>0.256410256410256</c:v>
                </c:pt>
                <c:pt idx="44499">
                  <c:v>0.269230769230769</c:v>
                </c:pt>
                <c:pt idx="44500">
                  <c:v>0.28205128205128199</c:v>
                </c:pt>
                <c:pt idx="44501">
                  <c:v>0.29487179487179399</c:v>
                </c:pt>
                <c:pt idx="44502">
                  <c:v>0.30769230769230699</c:v>
                </c:pt>
                <c:pt idx="44503">
                  <c:v>0.32051282051281998</c:v>
                </c:pt>
                <c:pt idx="44504">
                  <c:v>0.33333333333333298</c:v>
                </c:pt>
                <c:pt idx="44505">
                  <c:v>0.34615384615384598</c:v>
                </c:pt>
                <c:pt idx="44506">
                  <c:v>0.35897435897435898</c:v>
                </c:pt>
                <c:pt idx="44507">
                  <c:v>0.37179487179487097</c:v>
                </c:pt>
                <c:pt idx="44508">
                  <c:v>0.38461538461538403</c:v>
                </c:pt>
                <c:pt idx="44509">
                  <c:v>0.39743589743589702</c:v>
                </c:pt>
                <c:pt idx="44510">
                  <c:v>0.41025641025641002</c:v>
                </c:pt>
                <c:pt idx="44511">
                  <c:v>0.42307692307692302</c:v>
                </c:pt>
                <c:pt idx="44512">
                  <c:v>0.43589743589743501</c:v>
                </c:pt>
                <c:pt idx="44513">
                  <c:v>0.44871794871794801</c:v>
                </c:pt>
                <c:pt idx="44514">
                  <c:v>0.46153846153846101</c:v>
                </c:pt>
                <c:pt idx="44515">
                  <c:v>0.47435897435897401</c:v>
                </c:pt>
                <c:pt idx="44516">
                  <c:v>0.487179487179487</c:v>
                </c:pt>
                <c:pt idx="44517">
                  <c:v>0.5</c:v>
                </c:pt>
                <c:pt idx="44518">
                  <c:v>0.512820512820512</c:v>
                </c:pt>
                <c:pt idx="44519">
                  <c:v>0.52564102564102499</c:v>
                </c:pt>
                <c:pt idx="44520">
                  <c:v>0.53846153846153799</c:v>
                </c:pt>
                <c:pt idx="44521">
                  <c:v>0.55128205128205099</c:v>
                </c:pt>
                <c:pt idx="44522">
                  <c:v>0.56410256410256399</c:v>
                </c:pt>
                <c:pt idx="44523">
                  <c:v>0.57692307692307598</c:v>
                </c:pt>
                <c:pt idx="44524">
                  <c:v>0.58974358974358898</c:v>
                </c:pt>
                <c:pt idx="44525">
                  <c:v>0.60256410256410198</c:v>
                </c:pt>
                <c:pt idx="44526">
                  <c:v>0.61538461538461497</c:v>
                </c:pt>
                <c:pt idx="44527">
                  <c:v>0.62820512820512797</c:v>
                </c:pt>
                <c:pt idx="44528">
                  <c:v>0.64102564102564097</c:v>
                </c:pt>
                <c:pt idx="44529">
                  <c:v>0.65384615384615297</c:v>
                </c:pt>
                <c:pt idx="44530">
                  <c:v>0.66666666666666596</c:v>
                </c:pt>
                <c:pt idx="44531">
                  <c:v>0.67948717948717896</c:v>
                </c:pt>
                <c:pt idx="44532">
                  <c:v>0.69230769230769196</c:v>
                </c:pt>
                <c:pt idx="44533">
                  <c:v>0.70512820512820495</c:v>
                </c:pt>
                <c:pt idx="44534">
                  <c:v>0.71794871794871795</c:v>
                </c:pt>
                <c:pt idx="44535">
                  <c:v>0.73076923076922995</c:v>
                </c:pt>
                <c:pt idx="44536">
                  <c:v>0.74358974358974295</c:v>
                </c:pt>
                <c:pt idx="44537">
                  <c:v>0.75641025641025605</c:v>
                </c:pt>
                <c:pt idx="44538">
                  <c:v>0.76923076923076905</c:v>
                </c:pt>
                <c:pt idx="44539">
                  <c:v>0.78205128205128205</c:v>
                </c:pt>
                <c:pt idx="44540">
                  <c:v>0.79487179487179405</c:v>
                </c:pt>
                <c:pt idx="44541">
                  <c:v>0.80769230769230704</c:v>
                </c:pt>
                <c:pt idx="44542">
                  <c:v>0.82051282051282004</c:v>
                </c:pt>
                <c:pt idx="44543">
                  <c:v>0.83333333333333304</c:v>
                </c:pt>
                <c:pt idx="44544">
                  <c:v>0.84615384615384603</c:v>
                </c:pt>
                <c:pt idx="44545">
                  <c:v>0.85897435897435803</c:v>
                </c:pt>
                <c:pt idx="44546">
                  <c:v>0.87179487179487103</c:v>
                </c:pt>
                <c:pt idx="44547">
                  <c:v>0.88461538461538403</c:v>
                </c:pt>
                <c:pt idx="44548">
                  <c:v>0.89743589743589702</c:v>
                </c:pt>
                <c:pt idx="44549">
                  <c:v>0.91025641025641002</c:v>
                </c:pt>
                <c:pt idx="44550">
                  <c:v>0.92307692307692302</c:v>
                </c:pt>
                <c:pt idx="44551">
                  <c:v>0.93589743589743501</c:v>
                </c:pt>
                <c:pt idx="44552">
                  <c:v>0.94871794871794801</c:v>
                </c:pt>
                <c:pt idx="44553">
                  <c:v>0.96153846153846101</c:v>
                </c:pt>
                <c:pt idx="44554">
                  <c:v>0.97435897435897401</c:v>
                </c:pt>
                <c:pt idx="44555">
                  <c:v>0.987179487179487</c:v>
                </c:pt>
                <c:pt idx="44556">
                  <c:v>0</c:v>
                </c:pt>
                <c:pt idx="44557">
                  <c:v>1.13636363636363E-2</c:v>
                </c:pt>
                <c:pt idx="44558">
                  <c:v>2.27272727272727E-2</c:v>
                </c:pt>
                <c:pt idx="44559">
                  <c:v>3.4090909090908998E-2</c:v>
                </c:pt>
                <c:pt idx="44560">
                  <c:v>4.54545454545454E-2</c:v>
                </c:pt>
                <c:pt idx="44561">
                  <c:v>5.6818181818181802E-2</c:v>
                </c:pt>
                <c:pt idx="44562">
                  <c:v>6.8181818181818094E-2</c:v>
                </c:pt>
                <c:pt idx="44563">
                  <c:v>7.9545454545454503E-2</c:v>
                </c:pt>
                <c:pt idx="44564">
                  <c:v>9.0909090909090898E-2</c:v>
                </c:pt>
                <c:pt idx="44565">
                  <c:v>0.102272727272727</c:v>
                </c:pt>
                <c:pt idx="44566">
                  <c:v>0.11363636363636299</c:v>
                </c:pt>
                <c:pt idx="44567">
                  <c:v>0.125</c:v>
                </c:pt>
                <c:pt idx="44568">
                  <c:v>0.13636363636363599</c:v>
                </c:pt>
                <c:pt idx="44569">
                  <c:v>0.14772727272727201</c:v>
                </c:pt>
                <c:pt idx="44570">
                  <c:v>0.15909090909090901</c:v>
                </c:pt>
                <c:pt idx="44571">
                  <c:v>0.170454545454545</c:v>
                </c:pt>
                <c:pt idx="44572">
                  <c:v>0.18181818181818099</c:v>
                </c:pt>
                <c:pt idx="44573">
                  <c:v>0.19318181818181801</c:v>
                </c:pt>
                <c:pt idx="44574">
                  <c:v>0.204545454545454</c:v>
                </c:pt>
                <c:pt idx="44575">
                  <c:v>0.21590909090909</c:v>
                </c:pt>
                <c:pt idx="44576">
                  <c:v>0.22727272727272699</c:v>
                </c:pt>
                <c:pt idx="44577">
                  <c:v>0.23863636363636301</c:v>
                </c:pt>
                <c:pt idx="44578">
                  <c:v>0.25</c:v>
                </c:pt>
                <c:pt idx="44579">
                  <c:v>0.26136363636363602</c:v>
                </c:pt>
                <c:pt idx="44580">
                  <c:v>0.27272727272727199</c:v>
                </c:pt>
                <c:pt idx="44581">
                  <c:v>0.28409090909090901</c:v>
                </c:pt>
                <c:pt idx="44582">
                  <c:v>0.29545454545454503</c:v>
                </c:pt>
                <c:pt idx="44583">
                  <c:v>0.30681818181818099</c:v>
                </c:pt>
                <c:pt idx="44584">
                  <c:v>0.31818181818181801</c:v>
                </c:pt>
                <c:pt idx="44585">
                  <c:v>0.32954545454545398</c:v>
                </c:pt>
                <c:pt idx="44586">
                  <c:v>0.34090909090909</c:v>
                </c:pt>
                <c:pt idx="44587">
                  <c:v>0.35227272727272702</c:v>
                </c:pt>
                <c:pt idx="44588">
                  <c:v>0.36363636363636298</c:v>
                </c:pt>
                <c:pt idx="44589">
                  <c:v>0.375</c:v>
                </c:pt>
                <c:pt idx="44590">
                  <c:v>0.38636363636363602</c:v>
                </c:pt>
                <c:pt idx="44591">
                  <c:v>0.39772727272727199</c:v>
                </c:pt>
                <c:pt idx="44592">
                  <c:v>0.40909090909090901</c:v>
                </c:pt>
                <c:pt idx="44593">
                  <c:v>0.42045454545454503</c:v>
                </c:pt>
                <c:pt idx="44594">
                  <c:v>0.43181818181818099</c:v>
                </c:pt>
                <c:pt idx="44595">
                  <c:v>0.44318181818181801</c:v>
                </c:pt>
                <c:pt idx="44596">
                  <c:v>0.45454545454545398</c:v>
                </c:pt>
                <c:pt idx="44597">
                  <c:v>0.46590909090909</c:v>
                </c:pt>
                <c:pt idx="44598">
                  <c:v>0.47727272727272702</c:v>
                </c:pt>
                <c:pt idx="44599">
                  <c:v>0.48863636363636298</c:v>
                </c:pt>
                <c:pt idx="44600">
                  <c:v>0.5</c:v>
                </c:pt>
                <c:pt idx="44601">
                  <c:v>0.51136363636363602</c:v>
                </c:pt>
                <c:pt idx="44602">
                  <c:v>0.52272727272727204</c:v>
                </c:pt>
                <c:pt idx="44603">
                  <c:v>0.53409090909090895</c:v>
                </c:pt>
                <c:pt idx="44604">
                  <c:v>0.54545454545454497</c:v>
                </c:pt>
                <c:pt idx="44605">
                  <c:v>0.55681818181818099</c:v>
                </c:pt>
                <c:pt idx="44606">
                  <c:v>0.56818181818181801</c:v>
                </c:pt>
                <c:pt idx="44607">
                  <c:v>0.57954545454545403</c:v>
                </c:pt>
                <c:pt idx="44608">
                  <c:v>0.59090909090909005</c:v>
                </c:pt>
                <c:pt idx="44609">
                  <c:v>0.60227272727272696</c:v>
                </c:pt>
                <c:pt idx="44610">
                  <c:v>0.61363636363636298</c:v>
                </c:pt>
                <c:pt idx="44611">
                  <c:v>0.625</c:v>
                </c:pt>
                <c:pt idx="44612">
                  <c:v>0.63636363636363602</c:v>
                </c:pt>
                <c:pt idx="44613">
                  <c:v>0.64772727272727204</c:v>
                </c:pt>
                <c:pt idx="44614">
                  <c:v>0.65909090909090895</c:v>
                </c:pt>
                <c:pt idx="44615">
                  <c:v>0.67045454545454497</c:v>
                </c:pt>
                <c:pt idx="44616">
                  <c:v>0.68181818181818099</c:v>
                </c:pt>
                <c:pt idx="44617">
                  <c:v>0.69318181818181801</c:v>
                </c:pt>
                <c:pt idx="44618">
                  <c:v>0.70454545454545403</c:v>
                </c:pt>
                <c:pt idx="44619">
                  <c:v>0.71590909090909005</c:v>
                </c:pt>
                <c:pt idx="44620">
                  <c:v>0.72727272727272696</c:v>
                </c:pt>
                <c:pt idx="44621">
                  <c:v>0.73863636363636298</c:v>
                </c:pt>
                <c:pt idx="44622">
                  <c:v>0.75</c:v>
                </c:pt>
                <c:pt idx="44623">
                  <c:v>0.76136363636363602</c:v>
                </c:pt>
                <c:pt idx="44624">
                  <c:v>0.77272727272727204</c:v>
                </c:pt>
                <c:pt idx="44625">
                  <c:v>0.78409090909090895</c:v>
                </c:pt>
                <c:pt idx="44626">
                  <c:v>0.79545454545454497</c:v>
                </c:pt>
                <c:pt idx="44627">
                  <c:v>0.80681818181818099</c:v>
                </c:pt>
                <c:pt idx="44628">
                  <c:v>0.81818181818181801</c:v>
                </c:pt>
                <c:pt idx="44629">
                  <c:v>0.82954545454545403</c:v>
                </c:pt>
                <c:pt idx="44630">
                  <c:v>0.84090909090909005</c:v>
                </c:pt>
                <c:pt idx="44631">
                  <c:v>0.85227272727272696</c:v>
                </c:pt>
                <c:pt idx="44632">
                  <c:v>0.86363636363636298</c:v>
                </c:pt>
                <c:pt idx="44633">
                  <c:v>0.875</c:v>
                </c:pt>
                <c:pt idx="44634">
                  <c:v>0.88636363636363602</c:v>
                </c:pt>
                <c:pt idx="44635">
                  <c:v>0.89772727272727204</c:v>
                </c:pt>
                <c:pt idx="44636">
                  <c:v>0.90909090909090895</c:v>
                </c:pt>
                <c:pt idx="44637">
                  <c:v>0.92045454545454497</c:v>
                </c:pt>
                <c:pt idx="44638">
                  <c:v>0.93181818181818099</c:v>
                </c:pt>
                <c:pt idx="44639">
                  <c:v>0.94318181818181801</c:v>
                </c:pt>
                <c:pt idx="44640">
                  <c:v>0.95454545454545403</c:v>
                </c:pt>
                <c:pt idx="44641">
                  <c:v>0.96590909090909005</c:v>
                </c:pt>
                <c:pt idx="44642">
                  <c:v>0.97727272727272696</c:v>
                </c:pt>
                <c:pt idx="44643">
                  <c:v>0.98863636363636298</c:v>
                </c:pt>
                <c:pt idx="44644">
                  <c:v>0</c:v>
                </c:pt>
                <c:pt idx="44645">
                  <c:v>0.125</c:v>
                </c:pt>
                <c:pt idx="44646">
                  <c:v>0.25</c:v>
                </c:pt>
                <c:pt idx="44647">
                  <c:v>0.375</c:v>
                </c:pt>
                <c:pt idx="44648">
                  <c:v>0.5</c:v>
                </c:pt>
                <c:pt idx="44649">
                  <c:v>0.625</c:v>
                </c:pt>
                <c:pt idx="44650">
                  <c:v>0.75</c:v>
                </c:pt>
                <c:pt idx="44651">
                  <c:v>0.875</c:v>
                </c:pt>
                <c:pt idx="44652">
                  <c:v>0</c:v>
                </c:pt>
                <c:pt idx="44653">
                  <c:v>9.0909090909090898E-2</c:v>
                </c:pt>
                <c:pt idx="44654">
                  <c:v>0.18181818181818099</c:v>
                </c:pt>
                <c:pt idx="44655">
                  <c:v>0.27272727272727199</c:v>
                </c:pt>
                <c:pt idx="44656">
                  <c:v>0.36363636363636298</c:v>
                </c:pt>
                <c:pt idx="44657">
                  <c:v>0.45454545454545398</c:v>
                </c:pt>
                <c:pt idx="44658">
                  <c:v>0.54545454545454497</c:v>
                </c:pt>
                <c:pt idx="44659">
                  <c:v>0.63636363636363602</c:v>
                </c:pt>
                <c:pt idx="44660">
                  <c:v>0.72727272727272696</c:v>
                </c:pt>
                <c:pt idx="44661">
                  <c:v>0.81818181818181801</c:v>
                </c:pt>
                <c:pt idx="44662">
                  <c:v>0.90909090909090895</c:v>
                </c:pt>
                <c:pt idx="44663">
                  <c:v>0</c:v>
                </c:pt>
                <c:pt idx="44664">
                  <c:v>3.7037037037037E-2</c:v>
                </c:pt>
                <c:pt idx="44665">
                  <c:v>7.4074074074074001E-2</c:v>
                </c:pt>
                <c:pt idx="44666">
                  <c:v>0.11111111111111099</c:v>
                </c:pt>
                <c:pt idx="44667">
                  <c:v>0.148148148148148</c:v>
                </c:pt>
                <c:pt idx="44668">
                  <c:v>0.18518518518518501</c:v>
                </c:pt>
                <c:pt idx="44669">
                  <c:v>0.22222222222222199</c:v>
                </c:pt>
                <c:pt idx="44670">
                  <c:v>0.25925925925925902</c:v>
                </c:pt>
                <c:pt idx="44671">
                  <c:v>0.296296296296296</c:v>
                </c:pt>
                <c:pt idx="44672">
                  <c:v>0.33333333333333298</c:v>
                </c:pt>
                <c:pt idx="44673">
                  <c:v>0.37037037037037002</c:v>
                </c:pt>
                <c:pt idx="44674">
                  <c:v>0.407407407407407</c:v>
                </c:pt>
                <c:pt idx="44675">
                  <c:v>0.44444444444444398</c:v>
                </c:pt>
                <c:pt idx="44676">
                  <c:v>0.48148148148148101</c:v>
                </c:pt>
                <c:pt idx="44677">
                  <c:v>0.51851851851851805</c:v>
                </c:pt>
                <c:pt idx="44678">
                  <c:v>0.55555555555555503</c:v>
                </c:pt>
                <c:pt idx="44679">
                  <c:v>0.592592592592592</c:v>
                </c:pt>
                <c:pt idx="44680">
                  <c:v>0.62962962962962898</c:v>
                </c:pt>
                <c:pt idx="44681">
                  <c:v>0.66666666666666596</c:v>
                </c:pt>
                <c:pt idx="44682">
                  <c:v>0.70370370370370305</c:v>
                </c:pt>
                <c:pt idx="44683">
                  <c:v>0.74074074074074003</c:v>
                </c:pt>
                <c:pt idx="44684">
                  <c:v>0.77777777777777701</c:v>
                </c:pt>
                <c:pt idx="44685">
                  <c:v>0.81481481481481399</c:v>
                </c:pt>
                <c:pt idx="44686">
                  <c:v>0.85185185185185097</c:v>
                </c:pt>
                <c:pt idx="44687">
                  <c:v>0.88888888888888795</c:v>
                </c:pt>
                <c:pt idx="44688">
                  <c:v>0.92592592592592504</c:v>
                </c:pt>
                <c:pt idx="44689">
                  <c:v>0.96296296296296202</c:v>
                </c:pt>
                <c:pt idx="44690">
                  <c:v>0</c:v>
                </c:pt>
                <c:pt idx="44691">
                  <c:v>1.6129032258064498E-2</c:v>
                </c:pt>
                <c:pt idx="44692">
                  <c:v>3.2258064516128997E-2</c:v>
                </c:pt>
                <c:pt idx="44693">
                  <c:v>4.8387096774193498E-2</c:v>
                </c:pt>
                <c:pt idx="44694">
                  <c:v>6.4516129032257993E-2</c:v>
                </c:pt>
                <c:pt idx="44695">
                  <c:v>8.0645161290322495E-2</c:v>
                </c:pt>
                <c:pt idx="44696">
                  <c:v>9.6774193548387094E-2</c:v>
                </c:pt>
                <c:pt idx="44697">
                  <c:v>0.112903225806451</c:v>
                </c:pt>
                <c:pt idx="44698">
                  <c:v>0.12903225806451599</c:v>
                </c:pt>
                <c:pt idx="44699">
                  <c:v>0.14516129032257999</c:v>
                </c:pt>
                <c:pt idx="44700">
                  <c:v>0.16129032258064499</c:v>
                </c:pt>
                <c:pt idx="44701">
                  <c:v>0.17741935483870899</c:v>
                </c:pt>
                <c:pt idx="44702">
                  <c:v>0.19354838709677399</c:v>
                </c:pt>
                <c:pt idx="44703">
                  <c:v>0.209677419354838</c:v>
                </c:pt>
                <c:pt idx="44704">
                  <c:v>0.225806451612903</c:v>
                </c:pt>
                <c:pt idx="44705">
                  <c:v>0.241935483870967</c:v>
                </c:pt>
                <c:pt idx="44706">
                  <c:v>0.25806451612903197</c:v>
                </c:pt>
                <c:pt idx="44707">
                  <c:v>0.27419354838709598</c:v>
                </c:pt>
                <c:pt idx="44708">
                  <c:v>0.29032258064516098</c:v>
                </c:pt>
                <c:pt idx="44709">
                  <c:v>0.30645161290322498</c:v>
                </c:pt>
                <c:pt idx="44710">
                  <c:v>0.32258064516128998</c:v>
                </c:pt>
                <c:pt idx="44711">
                  <c:v>0.33870967741935398</c:v>
                </c:pt>
                <c:pt idx="44712">
                  <c:v>0.35483870967741898</c:v>
                </c:pt>
                <c:pt idx="44713">
                  <c:v>0.37096774193548299</c:v>
                </c:pt>
                <c:pt idx="44714">
                  <c:v>0.38709677419354799</c:v>
                </c:pt>
                <c:pt idx="44715">
                  <c:v>0.40322580645161199</c:v>
                </c:pt>
                <c:pt idx="44716">
                  <c:v>0.41935483870967699</c:v>
                </c:pt>
                <c:pt idx="44717">
                  <c:v>0.43548387096774099</c:v>
                </c:pt>
                <c:pt idx="44718">
                  <c:v>0.45161290322580599</c:v>
                </c:pt>
                <c:pt idx="44719">
                  <c:v>0.46774193548387</c:v>
                </c:pt>
                <c:pt idx="44720">
                  <c:v>0.483870967741935</c:v>
                </c:pt>
                <c:pt idx="44721">
                  <c:v>0.5</c:v>
                </c:pt>
                <c:pt idx="44722">
                  <c:v>0.51612903225806395</c:v>
                </c:pt>
                <c:pt idx="44723">
                  <c:v>0.532258064516129</c:v>
                </c:pt>
                <c:pt idx="44724">
                  <c:v>0.54838709677419295</c:v>
                </c:pt>
                <c:pt idx="44725">
                  <c:v>0.56451612903225801</c:v>
                </c:pt>
                <c:pt idx="44726">
                  <c:v>0.58064516129032195</c:v>
                </c:pt>
                <c:pt idx="44727">
                  <c:v>0.59677419354838701</c:v>
                </c:pt>
                <c:pt idx="44728">
                  <c:v>0.61290322580645096</c:v>
                </c:pt>
                <c:pt idx="44729">
                  <c:v>0.62903225806451601</c:v>
                </c:pt>
                <c:pt idx="44730">
                  <c:v>0.64516129032257996</c:v>
                </c:pt>
                <c:pt idx="44731">
                  <c:v>0.66129032258064502</c:v>
                </c:pt>
                <c:pt idx="44732">
                  <c:v>0.67741935483870896</c:v>
                </c:pt>
                <c:pt idx="44733">
                  <c:v>0.69354838709677402</c:v>
                </c:pt>
                <c:pt idx="44734">
                  <c:v>0.70967741935483797</c:v>
                </c:pt>
                <c:pt idx="44735">
                  <c:v>0.72580645161290303</c:v>
                </c:pt>
                <c:pt idx="44736">
                  <c:v>0.74193548387096697</c:v>
                </c:pt>
                <c:pt idx="44737">
                  <c:v>0.75806451612903203</c:v>
                </c:pt>
                <c:pt idx="44738">
                  <c:v>0.77419354838709598</c:v>
                </c:pt>
                <c:pt idx="44739">
                  <c:v>0.79032258064516103</c:v>
                </c:pt>
                <c:pt idx="44740">
                  <c:v>0.80645161290322498</c:v>
                </c:pt>
                <c:pt idx="44741">
                  <c:v>0.82258064516129004</c:v>
                </c:pt>
                <c:pt idx="44742">
                  <c:v>0.83870967741935398</c:v>
                </c:pt>
                <c:pt idx="44743">
                  <c:v>0.85483870967741904</c:v>
                </c:pt>
                <c:pt idx="44744">
                  <c:v>0.87096774193548299</c:v>
                </c:pt>
                <c:pt idx="44745">
                  <c:v>0.88709677419354804</c:v>
                </c:pt>
                <c:pt idx="44746">
                  <c:v>0.90322580645161199</c:v>
                </c:pt>
                <c:pt idx="44747">
                  <c:v>0.91935483870967705</c:v>
                </c:pt>
                <c:pt idx="44748">
                  <c:v>0.93548387096774099</c:v>
                </c:pt>
                <c:pt idx="44749">
                  <c:v>0.95161290322580605</c:v>
                </c:pt>
                <c:pt idx="44750">
                  <c:v>0.967741935483871</c:v>
                </c:pt>
                <c:pt idx="44751">
                  <c:v>0.98387096774193505</c:v>
                </c:pt>
                <c:pt idx="44752">
                  <c:v>0</c:v>
                </c:pt>
                <c:pt idx="44753">
                  <c:v>1.9607843137254902E-2</c:v>
                </c:pt>
                <c:pt idx="44754">
                  <c:v>3.9215686274509803E-2</c:v>
                </c:pt>
                <c:pt idx="44755">
                  <c:v>5.8823529411764698E-2</c:v>
                </c:pt>
                <c:pt idx="44756">
                  <c:v>7.8431372549019607E-2</c:v>
                </c:pt>
                <c:pt idx="44757">
                  <c:v>9.8039215686274495E-2</c:v>
                </c:pt>
                <c:pt idx="44758">
                  <c:v>0.11764705882352899</c:v>
                </c:pt>
                <c:pt idx="44759">
                  <c:v>0.13725490196078399</c:v>
                </c:pt>
                <c:pt idx="44760">
                  <c:v>0.15686274509803899</c:v>
                </c:pt>
                <c:pt idx="44761">
                  <c:v>0.17647058823529399</c:v>
                </c:pt>
                <c:pt idx="44762">
                  <c:v>0.19607843137254899</c:v>
                </c:pt>
                <c:pt idx="44763">
                  <c:v>0.21568627450980299</c:v>
                </c:pt>
                <c:pt idx="44764">
                  <c:v>0.23529411764705799</c:v>
                </c:pt>
                <c:pt idx="44765">
                  <c:v>0.25490196078431299</c:v>
                </c:pt>
                <c:pt idx="44766">
                  <c:v>0.27450980392156799</c:v>
                </c:pt>
                <c:pt idx="44767">
                  <c:v>0.29411764705882298</c:v>
                </c:pt>
                <c:pt idx="44768">
                  <c:v>0.31372549019607798</c:v>
                </c:pt>
                <c:pt idx="44769">
                  <c:v>0.33333333333333298</c:v>
                </c:pt>
                <c:pt idx="44770">
                  <c:v>0.35294117647058798</c:v>
                </c:pt>
                <c:pt idx="44771">
                  <c:v>0.37254901960784298</c:v>
                </c:pt>
                <c:pt idx="44772">
                  <c:v>0.39215686274509798</c:v>
                </c:pt>
                <c:pt idx="44773">
                  <c:v>0.41176470588235198</c:v>
                </c:pt>
                <c:pt idx="44774">
                  <c:v>0.43137254901960698</c:v>
                </c:pt>
                <c:pt idx="44775">
                  <c:v>0.45098039215686198</c:v>
                </c:pt>
                <c:pt idx="44776">
                  <c:v>0.47058823529411697</c:v>
                </c:pt>
                <c:pt idx="44777">
                  <c:v>0.49019607843137197</c:v>
                </c:pt>
                <c:pt idx="44778">
                  <c:v>0.50980392156862697</c:v>
                </c:pt>
                <c:pt idx="44779">
                  <c:v>0.52941176470588203</c:v>
                </c:pt>
                <c:pt idx="44780">
                  <c:v>0.54901960784313697</c:v>
                </c:pt>
                <c:pt idx="44781">
                  <c:v>0.56862745098039202</c:v>
                </c:pt>
                <c:pt idx="44782">
                  <c:v>0.58823529411764697</c:v>
                </c:pt>
                <c:pt idx="44783">
                  <c:v>0.60784313725490102</c:v>
                </c:pt>
                <c:pt idx="44784">
                  <c:v>0.62745098039215597</c:v>
                </c:pt>
                <c:pt idx="44785">
                  <c:v>0.64705882352941102</c:v>
                </c:pt>
                <c:pt idx="44786">
                  <c:v>0.66666666666666596</c:v>
                </c:pt>
                <c:pt idx="44787">
                  <c:v>0.68627450980392102</c:v>
                </c:pt>
                <c:pt idx="44788">
                  <c:v>0.70588235294117596</c:v>
                </c:pt>
                <c:pt idx="44789">
                  <c:v>0.72549019607843102</c:v>
                </c:pt>
                <c:pt idx="44790">
                  <c:v>0.74509803921568596</c:v>
                </c:pt>
                <c:pt idx="44791">
                  <c:v>0.76470588235294101</c:v>
                </c:pt>
                <c:pt idx="44792">
                  <c:v>0.78431372549019596</c:v>
                </c:pt>
                <c:pt idx="44793">
                  <c:v>0.80392156862745101</c:v>
                </c:pt>
                <c:pt idx="44794">
                  <c:v>0.82352941176470495</c:v>
                </c:pt>
                <c:pt idx="44795">
                  <c:v>0.84313725490196001</c:v>
                </c:pt>
                <c:pt idx="44796">
                  <c:v>0.86274509803921495</c:v>
                </c:pt>
                <c:pt idx="44797">
                  <c:v>0.88235294117647001</c:v>
                </c:pt>
                <c:pt idx="44798">
                  <c:v>0.90196078431372495</c:v>
                </c:pt>
                <c:pt idx="44799">
                  <c:v>0.92156862745098</c:v>
                </c:pt>
                <c:pt idx="44800">
                  <c:v>0.94117647058823495</c:v>
                </c:pt>
                <c:pt idx="44801">
                  <c:v>0.96078431372549</c:v>
                </c:pt>
                <c:pt idx="44802">
                  <c:v>0.98039215686274495</c:v>
                </c:pt>
                <c:pt idx="44803">
                  <c:v>0</c:v>
                </c:pt>
                <c:pt idx="44804">
                  <c:v>1.38888888888888E-2</c:v>
                </c:pt>
                <c:pt idx="44805">
                  <c:v>2.77777777777777E-2</c:v>
                </c:pt>
                <c:pt idx="44806">
                  <c:v>4.1666666666666602E-2</c:v>
                </c:pt>
                <c:pt idx="44807">
                  <c:v>5.5555555555555497E-2</c:v>
                </c:pt>
                <c:pt idx="44808">
                  <c:v>6.9444444444444406E-2</c:v>
                </c:pt>
                <c:pt idx="44809">
                  <c:v>8.3333333333333301E-2</c:v>
                </c:pt>
                <c:pt idx="44810">
                  <c:v>9.7222222222222196E-2</c:v>
                </c:pt>
                <c:pt idx="44811">
                  <c:v>0.11111111111111099</c:v>
                </c:pt>
                <c:pt idx="44812">
                  <c:v>0.125</c:v>
                </c:pt>
                <c:pt idx="44813">
                  <c:v>0.13888888888888801</c:v>
                </c:pt>
                <c:pt idx="44814">
                  <c:v>0.15277777777777701</c:v>
                </c:pt>
                <c:pt idx="44815">
                  <c:v>0.16666666666666599</c:v>
                </c:pt>
                <c:pt idx="44816">
                  <c:v>0.180555555555555</c:v>
                </c:pt>
                <c:pt idx="44817">
                  <c:v>0.194444444444444</c:v>
                </c:pt>
                <c:pt idx="44818">
                  <c:v>0.20833333333333301</c:v>
                </c:pt>
                <c:pt idx="44819">
                  <c:v>0.22222222222222199</c:v>
                </c:pt>
                <c:pt idx="44820">
                  <c:v>0.23611111111111099</c:v>
                </c:pt>
                <c:pt idx="44821">
                  <c:v>0.25</c:v>
                </c:pt>
                <c:pt idx="44822">
                  <c:v>0.26388888888888801</c:v>
                </c:pt>
                <c:pt idx="44823">
                  <c:v>0.27777777777777701</c:v>
                </c:pt>
                <c:pt idx="44824">
                  <c:v>0.29166666666666602</c:v>
                </c:pt>
                <c:pt idx="44825">
                  <c:v>0.30555555555555503</c:v>
                </c:pt>
                <c:pt idx="44826">
                  <c:v>0.31944444444444398</c:v>
                </c:pt>
                <c:pt idx="44827">
                  <c:v>0.33333333333333298</c:v>
                </c:pt>
                <c:pt idx="44828">
                  <c:v>0.34722222222222199</c:v>
                </c:pt>
                <c:pt idx="44829">
                  <c:v>0.36111111111111099</c:v>
                </c:pt>
                <c:pt idx="44830">
                  <c:v>0.375</c:v>
                </c:pt>
                <c:pt idx="44831">
                  <c:v>0.38888888888888801</c:v>
                </c:pt>
                <c:pt idx="44832">
                  <c:v>0.40277777777777701</c:v>
                </c:pt>
                <c:pt idx="44833">
                  <c:v>0.41666666666666602</c:v>
                </c:pt>
                <c:pt idx="44834">
                  <c:v>0.43055555555555503</c:v>
                </c:pt>
                <c:pt idx="44835">
                  <c:v>0.44444444444444398</c:v>
                </c:pt>
                <c:pt idx="44836">
                  <c:v>0.45833333333333298</c:v>
                </c:pt>
                <c:pt idx="44837">
                  <c:v>0.47222222222222199</c:v>
                </c:pt>
                <c:pt idx="44838">
                  <c:v>0.48611111111111099</c:v>
                </c:pt>
                <c:pt idx="44839">
                  <c:v>0.5</c:v>
                </c:pt>
                <c:pt idx="44840">
                  <c:v>0.51388888888888795</c:v>
                </c:pt>
                <c:pt idx="44841">
                  <c:v>0.52777777777777701</c:v>
                </c:pt>
                <c:pt idx="44842">
                  <c:v>0.54166666666666596</c:v>
                </c:pt>
                <c:pt idx="44843">
                  <c:v>0.55555555555555503</c:v>
                </c:pt>
                <c:pt idx="44844">
                  <c:v>0.56944444444444398</c:v>
                </c:pt>
                <c:pt idx="44845">
                  <c:v>0.58333333333333304</c:v>
                </c:pt>
                <c:pt idx="44846">
                  <c:v>0.59722222222222199</c:v>
                </c:pt>
                <c:pt idx="44847">
                  <c:v>0.61111111111111105</c:v>
                </c:pt>
                <c:pt idx="44848">
                  <c:v>0.625</c:v>
                </c:pt>
                <c:pt idx="44849">
                  <c:v>0.63888888888888795</c:v>
                </c:pt>
                <c:pt idx="44850">
                  <c:v>0.65277777777777701</c:v>
                </c:pt>
                <c:pt idx="44851">
                  <c:v>0.66666666666666596</c:v>
                </c:pt>
                <c:pt idx="44852">
                  <c:v>0.68055555555555503</c:v>
                </c:pt>
                <c:pt idx="44853">
                  <c:v>0.69444444444444398</c:v>
                </c:pt>
                <c:pt idx="44854">
                  <c:v>0.70833333333333304</c:v>
                </c:pt>
                <c:pt idx="44855">
                  <c:v>0.72222222222222199</c:v>
                </c:pt>
                <c:pt idx="44856">
                  <c:v>0.73611111111111105</c:v>
                </c:pt>
                <c:pt idx="44857">
                  <c:v>0.75</c:v>
                </c:pt>
                <c:pt idx="44858">
                  <c:v>0.76388888888888795</c:v>
                </c:pt>
                <c:pt idx="44859">
                  <c:v>0.77777777777777701</c:v>
                </c:pt>
                <c:pt idx="44860">
                  <c:v>0.79166666666666596</c:v>
                </c:pt>
                <c:pt idx="44861">
                  <c:v>0.80555555555555503</c:v>
                </c:pt>
                <c:pt idx="44862">
                  <c:v>0.81944444444444398</c:v>
                </c:pt>
                <c:pt idx="44863">
                  <c:v>0.83333333333333304</c:v>
                </c:pt>
                <c:pt idx="44864">
                  <c:v>0.84722222222222199</c:v>
                </c:pt>
                <c:pt idx="44865">
                  <c:v>0.86111111111111105</c:v>
                </c:pt>
                <c:pt idx="44866">
                  <c:v>0.875</c:v>
                </c:pt>
                <c:pt idx="44867">
                  <c:v>0.88888888888888795</c:v>
                </c:pt>
                <c:pt idx="44868">
                  <c:v>0.90277777777777701</c:v>
                </c:pt>
                <c:pt idx="44869">
                  <c:v>0.91666666666666596</c:v>
                </c:pt>
                <c:pt idx="44870">
                  <c:v>0.93055555555555503</c:v>
                </c:pt>
                <c:pt idx="44871">
                  <c:v>0.94444444444444398</c:v>
                </c:pt>
                <c:pt idx="44872">
                  <c:v>0.95833333333333304</c:v>
                </c:pt>
                <c:pt idx="44873">
                  <c:v>0.97222222222222199</c:v>
                </c:pt>
                <c:pt idx="44874">
                  <c:v>0.98611111111111105</c:v>
                </c:pt>
                <c:pt idx="44875">
                  <c:v>0</c:v>
                </c:pt>
                <c:pt idx="44876">
                  <c:v>1.3157894736842099E-2</c:v>
                </c:pt>
                <c:pt idx="44877">
                  <c:v>2.6315789473684199E-2</c:v>
                </c:pt>
                <c:pt idx="44878">
                  <c:v>3.94736842105263E-2</c:v>
                </c:pt>
                <c:pt idx="44879">
                  <c:v>5.2631578947368397E-2</c:v>
                </c:pt>
                <c:pt idx="44880">
                  <c:v>6.5789473684210495E-2</c:v>
                </c:pt>
                <c:pt idx="44881">
                  <c:v>7.8947368421052599E-2</c:v>
                </c:pt>
                <c:pt idx="44882">
                  <c:v>9.2105263157894704E-2</c:v>
                </c:pt>
                <c:pt idx="44883">
                  <c:v>0.105263157894736</c:v>
                </c:pt>
                <c:pt idx="44884">
                  <c:v>0.118421052631578</c:v>
                </c:pt>
                <c:pt idx="44885">
                  <c:v>0.13157894736842099</c:v>
                </c:pt>
                <c:pt idx="44886">
                  <c:v>0.144736842105263</c:v>
                </c:pt>
                <c:pt idx="44887">
                  <c:v>0.157894736842105</c:v>
                </c:pt>
                <c:pt idx="44888">
                  <c:v>0.17105263157894701</c:v>
                </c:pt>
                <c:pt idx="44889">
                  <c:v>0.18421052631578899</c:v>
                </c:pt>
                <c:pt idx="44890">
                  <c:v>0.197368421052631</c:v>
                </c:pt>
                <c:pt idx="44891">
                  <c:v>0.21052631578947301</c:v>
                </c:pt>
                <c:pt idx="44892">
                  <c:v>0.22368421052631501</c:v>
                </c:pt>
                <c:pt idx="44893">
                  <c:v>0.23684210526315699</c:v>
                </c:pt>
                <c:pt idx="44894">
                  <c:v>0.25</c:v>
                </c:pt>
                <c:pt idx="44895">
                  <c:v>0.26315789473684198</c:v>
                </c:pt>
                <c:pt idx="44896">
                  <c:v>0.27631578947368401</c:v>
                </c:pt>
                <c:pt idx="44897">
                  <c:v>0.28947368421052599</c:v>
                </c:pt>
                <c:pt idx="44898">
                  <c:v>0.30263157894736797</c:v>
                </c:pt>
                <c:pt idx="44899">
                  <c:v>0.31578947368421001</c:v>
                </c:pt>
                <c:pt idx="44900">
                  <c:v>0.32894736842105199</c:v>
                </c:pt>
                <c:pt idx="44901">
                  <c:v>0.34210526315789402</c:v>
                </c:pt>
                <c:pt idx="44902">
                  <c:v>0.355263157894736</c:v>
                </c:pt>
                <c:pt idx="44903">
                  <c:v>0.36842105263157798</c:v>
                </c:pt>
                <c:pt idx="44904">
                  <c:v>0.38157894736842102</c:v>
                </c:pt>
                <c:pt idx="44905">
                  <c:v>0.394736842105263</c:v>
                </c:pt>
                <c:pt idx="44906">
                  <c:v>0.40789473684210498</c:v>
                </c:pt>
                <c:pt idx="44907">
                  <c:v>0.42105263157894701</c:v>
                </c:pt>
                <c:pt idx="44908">
                  <c:v>0.43421052631578899</c:v>
                </c:pt>
                <c:pt idx="44909">
                  <c:v>0.44736842105263103</c:v>
                </c:pt>
                <c:pt idx="44910">
                  <c:v>0.46052631578947301</c:v>
                </c:pt>
                <c:pt idx="44911">
                  <c:v>0.47368421052631499</c:v>
                </c:pt>
                <c:pt idx="44912">
                  <c:v>0.48684210526315702</c:v>
                </c:pt>
                <c:pt idx="44913">
                  <c:v>0.5</c:v>
                </c:pt>
                <c:pt idx="44914">
                  <c:v>0.51315789473684204</c:v>
                </c:pt>
                <c:pt idx="44915">
                  <c:v>0.52631578947368396</c:v>
                </c:pt>
                <c:pt idx="44916">
                  <c:v>0.53947368421052599</c:v>
                </c:pt>
                <c:pt idx="44917">
                  <c:v>0.55263157894736803</c:v>
                </c:pt>
                <c:pt idx="44918">
                  <c:v>0.56578947368420995</c:v>
                </c:pt>
                <c:pt idx="44919">
                  <c:v>0.57894736842105199</c:v>
                </c:pt>
                <c:pt idx="44920">
                  <c:v>0.59210526315789402</c:v>
                </c:pt>
                <c:pt idx="44921">
                  <c:v>0.60526315789473595</c:v>
                </c:pt>
                <c:pt idx="44922">
                  <c:v>0.61842105263157898</c:v>
                </c:pt>
                <c:pt idx="44923">
                  <c:v>0.63157894736842102</c:v>
                </c:pt>
                <c:pt idx="44924">
                  <c:v>0.64473684210526305</c:v>
                </c:pt>
                <c:pt idx="44925">
                  <c:v>0.65789473684210498</c:v>
                </c:pt>
                <c:pt idx="44926">
                  <c:v>0.67105263157894701</c:v>
                </c:pt>
                <c:pt idx="44927">
                  <c:v>0.68421052631578905</c:v>
                </c:pt>
                <c:pt idx="44928">
                  <c:v>0.69736842105263097</c:v>
                </c:pt>
                <c:pt idx="44929">
                  <c:v>0.71052631578947301</c:v>
                </c:pt>
                <c:pt idx="44930">
                  <c:v>0.72368421052631504</c:v>
                </c:pt>
                <c:pt idx="44931">
                  <c:v>0.73684210526315697</c:v>
                </c:pt>
                <c:pt idx="44932">
                  <c:v>0.75</c:v>
                </c:pt>
                <c:pt idx="44933">
                  <c:v>0.76315789473684204</c:v>
                </c:pt>
                <c:pt idx="44934">
                  <c:v>0.77631578947368396</c:v>
                </c:pt>
                <c:pt idx="44935">
                  <c:v>0.78947368421052599</c:v>
                </c:pt>
                <c:pt idx="44936">
                  <c:v>0.80263157894736803</c:v>
                </c:pt>
                <c:pt idx="44937">
                  <c:v>0.81578947368420995</c:v>
                </c:pt>
                <c:pt idx="44938">
                  <c:v>0.82894736842105199</c:v>
                </c:pt>
                <c:pt idx="44939">
                  <c:v>0.84210526315789402</c:v>
                </c:pt>
                <c:pt idx="44940">
                  <c:v>0.85526315789473595</c:v>
                </c:pt>
                <c:pt idx="44941">
                  <c:v>0.86842105263157898</c:v>
                </c:pt>
                <c:pt idx="44942">
                  <c:v>0.88157894736842102</c:v>
                </c:pt>
                <c:pt idx="44943">
                  <c:v>0.89473684210526305</c:v>
                </c:pt>
                <c:pt idx="44944">
                  <c:v>0.90789473684210498</c:v>
                </c:pt>
                <c:pt idx="44945">
                  <c:v>0.92105263157894701</c:v>
                </c:pt>
                <c:pt idx="44946">
                  <c:v>0.93421052631578905</c:v>
                </c:pt>
                <c:pt idx="44947">
                  <c:v>0.94736842105263097</c:v>
                </c:pt>
                <c:pt idx="44948">
                  <c:v>0.96052631578947301</c:v>
                </c:pt>
                <c:pt idx="44949">
                  <c:v>0.97368421052631504</c:v>
                </c:pt>
                <c:pt idx="44950">
                  <c:v>0.98684210526315697</c:v>
                </c:pt>
                <c:pt idx="44951">
                  <c:v>0</c:v>
                </c:pt>
                <c:pt idx="44952">
                  <c:v>1.72413793103448E-2</c:v>
                </c:pt>
                <c:pt idx="44953">
                  <c:v>3.4482758620689599E-2</c:v>
                </c:pt>
                <c:pt idx="44954">
                  <c:v>5.1724137931034399E-2</c:v>
                </c:pt>
                <c:pt idx="44955">
                  <c:v>6.8965517241379296E-2</c:v>
                </c:pt>
                <c:pt idx="44956">
                  <c:v>8.6206896551724102E-2</c:v>
                </c:pt>
                <c:pt idx="44957">
                  <c:v>0.10344827586206801</c:v>
                </c:pt>
                <c:pt idx="44958">
                  <c:v>0.12068965517241299</c:v>
                </c:pt>
                <c:pt idx="44959">
                  <c:v>0.13793103448275801</c:v>
                </c:pt>
                <c:pt idx="44960">
                  <c:v>0.15517241379310301</c:v>
                </c:pt>
                <c:pt idx="44961">
                  <c:v>0.17241379310344801</c:v>
                </c:pt>
                <c:pt idx="44962">
                  <c:v>0.18965517241379301</c:v>
                </c:pt>
                <c:pt idx="44963">
                  <c:v>0.20689655172413701</c:v>
                </c:pt>
                <c:pt idx="44964">
                  <c:v>0.22413793103448201</c:v>
                </c:pt>
                <c:pt idx="44965">
                  <c:v>0.24137931034482701</c:v>
                </c:pt>
                <c:pt idx="44966">
                  <c:v>0.25862068965517199</c:v>
                </c:pt>
                <c:pt idx="44967">
                  <c:v>0.27586206896551702</c:v>
                </c:pt>
                <c:pt idx="44968">
                  <c:v>0.29310344827586199</c:v>
                </c:pt>
                <c:pt idx="44969">
                  <c:v>0.31034482758620602</c:v>
                </c:pt>
                <c:pt idx="44970">
                  <c:v>0.32758620689655099</c:v>
                </c:pt>
                <c:pt idx="44971">
                  <c:v>0.34482758620689602</c:v>
                </c:pt>
                <c:pt idx="44972">
                  <c:v>0.36206896551724099</c:v>
                </c:pt>
                <c:pt idx="44973">
                  <c:v>0.37931034482758602</c:v>
                </c:pt>
                <c:pt idx="44974">
                  <c:v>0.39655172413793099</c:v>
                </c:pt>
                <c:pt idx="44975">
                  <c:v>0.41379310344827502</c:v>
                </c:pt>
                <c:pt idx="44976">
                  <c:v>0.43103448275862</c:v>
                </c:pt>
                <c:pt idx="44977">
                  <c:v>0.44827586206896503</c:v>
                </c:pt>
                <c:pt idx="44978">
                  <c:v>0.46551724137931</c:v>
                </c:pt>
                <c:pt idx="44979">
                  <c:v>0.48275862068965503</c:v>
                </c:pt>
                <c:pt idx="44980">
                  <c:v>0.5</c:v>
                </c:pt>
                <c:pt idx="44981">
                  <c:v>0.51724137931034397</c:v>
                </c:pt>
                <c:pt idx="44982">
                  <c:v>0.53448275862068895</c:v>
                </c:pt>
                <c:pt idx="44983">
                  <c:v>0.55172413793103403</c:v>
                </c:pt>
                <c:pt idx="44984">
                  <c:v>0.568965517241379</c:v>
                </c:pt>
                <c:pt idx="44985">
                  <c:v>0.58620689655172398</c:v>
                </c:pt>
                <c:pt idx="44986">
                  <c:v>0.60344827586206895</c:v>
                </c:pt>
                <c:pt idx="44987">
                  <c:v>0.62068965517241304</c:v>
                </c:pt>
                <c:pt idx="44988">
                  <c:v>0.63793103448275801</c:v>
                </c:pt>
                <c:pt idx="44989">
                  <c:v>0.65517241379310298</c:v>
                </c:pt>
                <c:pt idx="44990">
                  <c:v>0.67241379310344795</c:v>
                </c:pt>
                <c:pt idx="44991">
                  <c:v>0.68965517241379304</c:v>
                </c:pt>
                <c:pt idx="44992">
                  <c:v>0.70689655172413701</c:v>
                </c:pt>
                <c:pt idx="44993">
                  <c:v>0.72413793103448199</c:v>
                </c:pt>
                <c:pt idx="44994">
                  <c:v>0.74137931034482696</c:v>
                </c:pt>
                <c:pt idx="44995">
                  <c:v>0.75862068965517204</c:v>
                </c:pt>
                <c:pt idx="44996">
                  <c:v>0.77586206896551702</c:v>
                </c:pt>
                <c:pt idx="44997">
                  <c:v>0.79310344827586199</c:v>
                </c:pt>
                <c:pt idx="44998">
                  <c:v>0.81034482758620596</c:v>
                </c:pt>
                <c:pt idx="44999">
                  <c:v>0.82758620689655105</c:v>
                </c:pt>
                <c:pt idx="45000">
                  <c:v>0.84482758620689602</c:v>
                </c:pt>
                <c:pt idx="45001">
                  <c:v>0.86206896551724099</c:v>
                </c:pt>
                <c:pt idx="45002">
                  <c:v>0.87931034482758597</c:v>
                </c:pt>
                <c:pt idx="45003">
                  <c:v>0.89655172413793105</c:v>
                </c:pt>
                <c:pt idx="45004">
                  <c:v>0.91379310344827502</c:v>
                </c:pt>
                <c:pt idx="45005">
                  <c:v>0.93103448275862</c:v>
                </c:pt>
                <c:pt idx="45006">
                  <c:v>0.94827586206896497</c:v>
                </c:pt>
                <c:pt idx="45007">
                  <c:v>0.96551724137931005</c:v>
                </c:pt>
                <c:pt idx="45008">
                  <c:v>0.98275862068965503</c:v>
                </c:pt>
                <c:pt idx="45009">
                  <c:v>0</c:v>
                </c:pt>
                <c:pt idx="45010">
                  <c:v>3.8461538461538401E-2</c:v>
                </c:pt>
                <c:pt idx="45011">
                  <c:v>7.69230769230769E-2</c:v>
                </c:pt>
                <c:pt idx="45012">
                  <c:v>0.115384615384615</c:v>
                </c:pt>
                <c:pt idx="45013">
                  <c:v>0.15384615384615299</c:v>
                </c:pt>
                <c:pt idx="45014">
                  <c:v>0.19230769230769201</c:v>
                </c:pt>
                <c:pt idx="45015">
                  <c:v>0.23076923076923</c:v>
                </c:pt>
                <c:pt idx="45016">
                  <c:v>0.269230769230769</c:v>
                </c:pt>
                <c:pt idx="45017">
                  <c:v>0.30769230769230699</c:v>
                </c:pt>
                <c:pt idx="45018">
                  <c:v>0.34615384615384598</c:v>
                </c:pt>
                <c:pt idx="45019">
                  <c:v>0.38461538461538403</c:v>
                </c:pt>
                <c:pt idx="45020">
                  <c:v>0.42307692307692302</c:v>
                </c:pt>
                <c:pt idx="45021">
                  <c:v>0.46153846153846101</c:v>
                </c:pt>
                <c:pt idx="45022">
                  <c:v>0.5</c:v>
                </c:pt>
                <c:pt idx="45023">
                  <c:v>0.53846153846153799</c:v>
                </c:pt>
                <c:pt idx="45024">
                  <c:v>0.57692307692307598</c:v>
                </c:pt>
                <c:pt idx="45025">
                  <c:v>0.61538461538461497</c:v>
                </c:pt>
                <c:pt idx="45026">
                  <c:v>0.65384615384615297</c:v>
                </c:pt>
                <c:pt idx="45027">
                  <c:v>0.69230769230769196</c:v>
                </c:pt>
                <c:pt idx="45028">
                  <c:v>0.73076923076922995</c:v>
                </c:pt>
                <c:pt idx="45029">
                  <c:v>0.76923076923076905</c:v>
                </c:pt>
                <c:pt idx="45030">
                  <c:v>0.80769230769230704</c:v>
                </c:pt>
                <c:pt idx="45031">
                  <c:v>0.84615384615384603</c:v>
                </c:pt>
                <c:pt idx="45032">
                  <c:v>0.88461538461538403</c:v>
                </c:pt>
                <c:pt idx="45033">
                  <c:v>0.92307692307692302</c:v>
                </c:pt>
                <c:pt idx="45034">
                  <c:v>0.96153846153846101</c:v>
                </c:pt>
                <c:pt idx="45035">
                  <c:v>0</c:v>
                </c:pt>
                <c:pt idx="45036">
                  <c:v>2.4390243902439001E-2</c:v>
                </c:pt>
                <c:pt idx="45037">
                  <c:v>4.8780487804878002E-2</c:v>
                </c:pt>
                <c:pt idx="45038">
                  <c:v>7.3170731707316999E-2</c:v>
                </c:pt>
                <c:pt idx="45039">
                  <c:v>9.7560975609756101E-2</c:v>
                </c:pt>
                <c:pt idx="45040">
                  <c:v>0.12195121951219499</c:v>
                </c:pt>
                <c:pt idx="45041">
                  <c:v>0.146341463414634</c:v>
                </c:pt>
                <c:pt idx="45042">
                  <c:v>0.17073170731707299</c:v>
                </c:pt>
                <c:pt idx="45043">
                  <c:v>0.19512195121951201</c:v>
                </c:pt>
                <c:pt idx="45044">
                  <c:v>0.219512195121951</c:v>
                </c:pt>
                <c:pt idx="45045">
                  <c:v>0.24390243902438999</c:v>
                </c:pt>
                <c:pt idx="45046">
                  <c:v>0.26829268292682901</c:v>
                </c:pt>
                <c:pt idx="45047">
                  <c:v>0.292682926829268</c:v>
                </c:pt>
                <c:pt idx="45048">
                  <c:v>0.31707317073170699</c:v>
                </c:pt>
                <c:pt idx="45049">
                  <c:v>0.34146341463414598</c:v>
                </c:pt>
                <c:pt idx="45050">
                  <c:v>0.36585365853658502</c:v>
                </c:pt>
                <c:pt idx="45051">
                  <c:v>0.39024390243902402</c:v>
                </c:pt>
                <c:pt idx="45052">
                  <c:v>0.41463414634146301</c:v>
                </c:pt>
                <c:pt idx="45053">
                  <c:v>0.439024390243902</c:v>
                </c:pt>
                <c:pt idx="45054">
                  <c:v>0.46341463414634099</c:v>
                </c:pt>
                <c:pt idx="45055">
                  <c:v>0.48780487804877998</c:v>
                </c:pt>
                <c:pt idx="45056">
                  <c:v>0.51219512195121897</c:v>
                </c:pt>
                <c:pt idx="45057">
                  <c:v>0.53658536585365801</c:v>
                </c:pt>
                <c:pt idx="45058">
                  <c:v>0.56097560975609695</c:v>
                </c:pt>
                <c:pt idx="45059">
                  <c:v>0.585365853658536</c:v>
                </c:pt>
                <c:pt idx="45060">
                  <c:v>0.60975609756097504</c:v>
                </c:pt>
                <c:pt idx="45061">
                  <c:v>0.63414634146341398</c:v>
                </c:pt>
                <c:pt idx="45062">
                  <c:v>0.65853658536585302</c:v>
                </c:pt>
                <c:pt idx="45063">
                  <c:v>0.68292682926829196</c:v>
                </c:pt>
                <c:pt idx="45064">
                  <c:v>0.707317073170731</c:v>
                </c:pt>
                <c:pt idx="45065">
                  <c:v>0.73170731707317005</c:v>
                </c:pt>
                <c:pt idx="45066">
                  <c:v>0.75609756097560898</c:v>
                </c:pt>
                <c:pt idx="45067">
                  <c:v>0.78048780487804803</c:v>
                </c:pt>
                <c:pt idx="45068">
                  <c:v>0.80487804878048697</c:v>
                </c:pt>
                <c:pt idx="45069">
                  <c:v>0.82926829268292601</c:v>
                </c:pt>
                <c:pt idx="45070">
                  <c:v>0.85365853658536495</c:v>
                </c:pt>
                <c:pt idx="45071">
                  <c:v>0.87804878048780399</c:v>
                </c:pt>
                <c:pt idx="45072">
                  <c:v>0.90243902439024304</c:v>
                </c:pt>
                <c:pt idx="45073">
                  <c:v>0.92682926829268297</c:v>
                </c:pt>
                <c:pt idx="45074">
                  <c:v>0.95121951219512102</c:v>
                </c:pt>
                <c:pt idx="45075">
                  <c:v>0.97560975609756095</c:v>
                </c:pt>
                <c:pt idx="45076">
                  <c:v>0</c:v>
                </c:pt>
                <c:pt idx="45077">
                  <c:v>5.8823529411764698E-2</c:v>
                </c:pt>
                <c:pt idx="45078">
                  <c:v>0.11764705882352899</c:v>
                </c:pt>
                <c:pt idx="45079">
                  <c:v>0.17647058823529399</c:v>
                </c:pt>
                <c:pt idx="45080">
                  <c:v>0.23529411764705799</c:v>
                </c:pt>
                <c:pt idx="45081">
                  <c:v>0.29411764705882298</c:v>
                </c:pt>
                <c:pt idx="45082">
                  <c:v>0.35294117647058798</c:v>
                </c:pt>
                <c:pt idx="45083">
                  <c:v>0.41176470588235198</c:v>
                </c:pt>
                <c:pt idx="45084">
                  <c:v>0.47058823529411697</c:v>
                </c:pt>
                <c:pt idx="45085">
                  <c:v>0.52941176470588203</c:v>
                </c:pt>
                <c:pt idx="45086">
                  <c:v>0.58823529411764697</c:v>
                </c:pt>
                <c:pt idx="45087">
                  <c:v>0.64705882352941102</c:v>
                </c:pt>
                <c:pt idx="45088">
                  <c:v>0.70588235294117596</c:v>
                </c:pt>
                <c:pt idx="45089">
                  <c:v>0.76470588235294101</c:v>
                </c:pt>
                <c:pt idx="45090">
                  <c:v>0.82352941176470495</c:v>
                </c:pt>
                <c:pt idx="45091">
                  <c:v>0.88235294117647001</c:v>
                </c:pt>
                <c:pt idx="45092">
                  <c:v>0.94117647058823495</c:v>
                </c:pt>
                <c:pt idx="45093">
                  <c:v>0</c:v>
                </c:pt>
                <c:pt idx="45094">
                  <c:v>0.16666666666666599</c:v>
                </c:pt>
                <c:pt idx="45095">
                  <c:v>0.33333333333333298</c:v>
                </c:pt>
                <c:pt idx="45096">
                  <c:v>0.5</c:v>
                </c:pt>
                <c:pt idx="45097">
                  <c:v>0.66666666666666596</c:v>
                </c:pt>
                <c:pt idx="45098">
                  <c:v>0.83333333333333304</c:v>
                </c:pt>
                <c:pt idx="45099">
                  <c:v>0</c:v>
                </c:pt>
                <c:pt idx="45100">
                  <c:v>2.6315789473684199E-2</c:v>
                </c:pt>
                <c:pt idx="45101">
                  <c:v>5.2631578947368397E-2</c:v>
                </c:pt>
                <c:pt idx="45102">
                  <c:v>7.8947368421052599E-2</c:v>
                </c:pt>
                <c:pt idx="45103">
                  <c:v>0.105263157894736</c:v>
                </c:pt>
                <c:pt idx="45104">
                  <c:v>0.13157894736842099</c:v>
                </c:pt>
                <c:pt idx="45105">
                  <c:v>0.157894736842105</c:v>
                </c:pt>
                <c:pt idx="45106">
                  <c:v>0.18421052631578899</c:v>
                </c:pt>
                <c:pt idx="45107">
                  <c:v>0.21052631578947301</c:v>
                </c:pt>
                <c:pt idx="45108">
                  <c:v>0.23684210526315699</c:v>
                </c:pt>
                <c:pt idx="45109">
                  <c:v>0.26315789473684198</c:v>
                </c:pt>
                <c:pt idx="45110">
                  <c:v>0.28947368421052599</c:v>
                </c:pt>
                <c:pt idx="45111">
                  <c:v>0.31578947368421001</c:v>
                </c:pt>
                <c:pt idx="45112">
                  <c:v>0.34210526315789402</c:v>
                </c:pt>
                <c:pt idx="45113">
                  <c:v>0.36842105263157798</c:v>
                </c:pt>
                <c:pt idx="45114">
                  <c:v>0.394736842105263</c:v>
                </c:pt>
                <c:pt idx="45115">
                  <c:v>0.42105263157894701</c:v>
                </c:pt>
                <c:pt idx="45116">
                  <c:v>0.44736842105263103</c:v>
                </c:pt>
                <c:pt idx="45117">
                  <c:v>0.47368421052631499</c:v>
                </c:pt>
                <c:pt idx="45118">
                  <c:v>0.5</c:v>
                </c:pt>
                <c:pt idx="45119">
                  <c:v>0.52631578947368396</c:v>
                </c:pt>
                <c:pt idx="45120">
                  <c:v>0.55263157894736803</c:v>
                </c:pt>
                <c:pt idx="45121">
                  <c:v>0.57894736842105199</c:v>
                </c:pt>
                <c:pt idx="45122">
                  <c:v>0.60526315789473595</c:v>
                </c:pt>
                <c:pt idx="45123">
                  <c:v>0.63157894736842102</c:v>
                </c:pt>
                <c:pt idx="45124">
                  <c:v>0.65789473684210498</c:v>
                </c:pt>
                <c:pt idx="45125">
                  <c:v>0.68421052631578905</c:v>
                </c:pt>
                <c:pt idx="45126">
                  <c:v>0.71052631578947301</c:v>
                </c:pt>
                <c:pt idx="45127">
                  <c:v>0.73684210526315697</c:v>
                </c:pt>
                <c:pt idx="45128">
                  <c:v>0.76315789473684204</c:v>
                </c:pt>
                <c:pt idx="45129">
                  <c:v>0.78947368421052599</c:v>
                </c:pt>
                <c:pt idx="45130">
                  <c:v>0.81578947368420995</c:v>
                </c:pt>
                <c:pt idx="45131">
                  <c:v>0.84210526315789402</c:v>
                </c:pt>
                <c:pt idx="45132">
                  <c:v>0.86842105263157898</c:v>
                </c:pt>
                <c:pt idx="45133">
                  <c:v>0.89473684210526305</c:v>
                </c:pt>
                <c:pt idx="45134">
                  <c:v>0.92105263157894701</c:v>
                </c:pt>
                <c:pt idx="45135">
                  <c:v>0.94736842105263097</c:v>
                </c:pt>
                <c:pt idx="45136">
                  <c:v>0.97368421052631504</c:v>
                </c:pt>
                <c:pt idx="45137">
                  <c:v>0</c:v>
                </c:pt>
                <c:pt idx="45138">
                  <c:v>4.3478260869565202E-2</c:v>
                </c:pt>
                <c:pt idx="45139">
                  <c:v>8.6956521739130405E-2</c:v>
                </c:pt>
                <c:pt idx="45140">
                  <c:v>0.13043478260869501</c:v>
                </c:pt>
                <c:pt idx="45141">
                  <c:v>0.17391304347826</c:v>
                </c:pt>
                <c:pt idx="45142">
                  <c:v>0.217391304347826</c:v>
                </c:pt>
                <c:pt idx="45143">
                  <c:v>0.26086956521739102</c:v>
                </c:pt>
                <c:pt idx="45144">
                  <c:v>0.30434782608695599</c:v>
                </c:pt>
                <c:pt idx="45145">
                  <c:v>0.34782608695652101</c:v>
                </c:pt>
                <c:pt idx="45146">
                  <c:v>0.39130434782608697</c:v>
                </c:pt>
                <c:pt idx="45147">
                  <c:v>0.434782608695652</c:v>
                </c:pt>
                <c:pt idx="45148">
                  <c:v>0.47826086956521702</c:v>
                </c:pt>
                <c:pt idx="45149">
                  <c:v>0.52173913043478204</c:v>
                </c:pt>
                <c:pt idx="45150">
                  <c:v>0.56521739130434701</c:v>
                </c:pt>
                <c:pt idx="45151">
                  <c:v>0.60869565217391297</c:v>
                </c:pt>
                <c:pt idx="45152">
                  <c:v>0.65217391304347805</c:v>
                </c:pt>
                <c:pt idx="45153">
                  <c:v>0.69565217391304301</c:v>
                </c:pt>
                <c:pt idx="45154">
                  <c:v>0.73913043478260798</c:v>
                </c:pt>
                <c:pt idx="45155">
                  <c:v>0.78260869565217395</c:v>
                </c:pt>
                <c:pt idx="45156">
                  <c:v>0.82608695652173902</c:v>
                </c:pt>
                <c:pt idx="45157">
                  <c:v>0.86956521739130399</c:v>
                </c:pt>
                <c:pt idx="45158">
                  <c:v>0.91304347826086896</c:v>
                </c:pt>
                <c:pt idx="45159">
                  <c:v>0.95652173913043403</c:v>
                </c:pt>
                <c:pt idx="45160">
                  <c:v>0</c:v>
                </c:pt>
                <c:pt idx="45161">
                  <c:v>2.77777777777777E-2</c:v>
                </c:pt>
                <c:pt idx="45162">
                  <c:v>5.5555555555555497E-2</c:v>
                </c:pt>
                <c:pt idx="45163">
                  <c:v>8.3333333333333301E-2</c:v>
                </c:pt>
                <c:pt idx="45164">
                  <c:v>0.11111111111111099</c:v>
                </c:pt>
                <c:pt idx="45165">
                  <c:v>0.13888888888888801</c:v>
                </c:pt>
                <c:pt idx="45166">
                  <c:v>0.16666666666666599</c:v>
                </c:pt>
                <c:pt idx="45167">
                  <c:v>0.194444444444444</c:v>
                </c:pt>
                <c:pt idx="45168">
                  <c:v>0.22222222222222199</c:v>
                </c:pt>
                <c:pt idx="45169">
                  <c:v>0.25</c:v>
                </c:pt>
                <c:pt idx="45170">
                  <c:v>0.27777777777777701</c:v>
                </c:pt>
                <c:pt idx="45171">
                  <c:v>0.30555555555555503</c:v>
                </c:pt>
                <c:pt idx="45172">
                  <c:v>0.33333333333333298</c:v>
                </c:pt>
                <c:pt idx="45173">
                  <c:v>0.36111111111111099</c:v>
                </c:pt>
                <c:pt idx="45174">
                  <c:v>0.38888888888888801</c:v>
                </c:pt>
                <c:pt idx="45175">
                  <c:v>0.41666666666666602</c:v>
                </c:pt>
                <c:pt idx="45176">
                  <c:v>0.44444444444444398</c:v>
                </c:pt>
                <c:pt idx="45177">
                  <c:v>0.47222222222222199</c:v>
                </c:pt>
                <c:pt idx="45178">
                  <c:v>0.5</c:v>
                </c:pt>
                <c:pt idx="45179">
                  <c:v>0.52777777777777701</c:v>
                </c:pt>
                <c:pt idx="45180">
                  <c:v>0.55555555555555503</c:v>
                </c:pt>
                <c:pt idx="45181">
                  <c:v>0.58333333333333304</c:v>
                </c:pt>
                <c:pt idx="45182">
                  <c:v>0.61111111111111105</c:v>
                </c:pt>
                <c:pt idx="45183">
                  <c:v>0.63888888888888795</c:v>
                </c:pt>
                <c:pt idx="45184">
                  <c:v>0.66666666666666596</c:v>
                </c:pt>
                <c:pt idx="45185">
                  <c:v>0.69444444444444398</c:v>
                </c:pt>
                <c:pt idx="45186">
                  <c:v>0.72222222222222199</c:v>
                </c:pt>
                <c:pt idx="45187">
                  <c:v>0.75</c:v>
                </c:pt>
                <c:pt idx="45188">
                  <c:v>0.77777777777777701</c:v>
                </c:pt>
                <c:pt idx="45189">
                  <c:v>0.80555555555555503</c:v>
                </c:pt>
                <c:pt idx="45190">
                  <c:v>0.83333333333333304</c:v>
                </c:pt>
                <c:pt idx="45191">
                  <c:v>0.86111111111111105</c:v>
                </c:pt>
                <c:pt idx="45192">
                  <c:v>0.88888888888888795</c:v>
                </c:pt>
                <c:pt idx="45193">
                  <c:v>0.91666666666666596</c:v>
                </c:pt>
                <c:pt idx="45194">
                  <c:v>0.94444444444444398</c:v>
                </c:pt>
                <c:pt idx="45195">
                  <c:v>0.97222222222222199</c:v>
                </c:pt>
                <c:pt idx="45196">
                  <c:v>0</c:v>
                </c:pt>
                <c:pt idx="45197">
                  <c:v>2.04081632653061E-2</c:v>
                </c:pt>
                <c:pt idx="45198">
                  <c:v>4.08163265306122E-2</c:v>
                </c:pt>
                <c:pt idx="45199">
                  <c:v>6.1224489795918297E-2</c:v>
                </c:pt>
                <c:pt idx="45200">
                  <c:v>8.16326530612244E-2</c:v>
                </c:pt>
                <c:pt idx="45201">
                  <c:v>0.10204081632653</c:v>
                </c:pt>
                <c:pt idx="45202">
                  <c:v>0.122448979591836</c:v>
                </c:pt>
                <c:pt idx="45203">
                  <c:v>0.14285714285714199</c:v>
                </c:pt>
                <c:pt idx="45204">
                  <c:v>0.163265306122448</c:v>
                </c:pt>
                <c:pt idx="45205">
                  <c:v>0.183673469387755</c:v>
                </c:pt>
                <c:pt idx="45206">
                  <c:v>0.20408163265306101</c:v>
                </c:pt>
                <c:pt idx="45207">
                  <c:v>0.22448979591836701</c:v>
                </c:pt>
                <c:pt idx="45208">
                  <c:v>0.24489795918367299</c:v>
                </c:pt>
                <c:pt idx="45209">
                  <c:v>0.265306122448979</c:v>
                </c:pt>
                <c:pt idx="45210">
                  <c:v>0.28571428571428498</c:v>
                </c:pt>
                <c:pt idx="45211">
                  <c:v>0.30612244897959101</c:v>
                </c:pt>
                <c:pt idx="45212">
                  <c:v>0.32653061224489699</c:v>
                </c:pt>
                <c:pt idx="45213">
                  <c:v>0.34693877551020402</c:v>
                </c:pt>
                <c:pt idx="45214">
                  <c:v>0.36734693877551</c:v>
                </c:pt>
                <c:pt idx="45215">
                  <c:v>0.38775510204081598</c:v>
                </c:pt>
                <c:pt idx="45216">
                  <c:v>0.40816326530612201</c:v>
                </c:pt>
                <c:pt idx="45217">
                  <c:v>0.42857142857142799</c:v>
                </c:pt>
                <c:pt idx="45218">
                  <c:v>0.44897959183673403</c:v>
                </c:pt>
                <c:pt idx="45219">
                  <c:v>0.46938775510204001</c:v>
                </c:pt>
                <c:pt idx="45220">
                  <c:v>0.48979591836734598</c:v>
                </c:pt>
                <c:pt idx="45221">
                  <c:v>0.51020408163265296</c:v>
                </c:pt>
                <c:pt idx="45222">
                  <c:v>0.530612244897959</c:v>
                </c:pt>
                <c:pt idx="45223">
                  <c:v>0.55102040816326503</c:v>
                </c:pt>
                <c:pt idx="45224">
                  <c:v>0.57142857142857095</c:v>
                </c:pt>
                <c:pt idx="45225">
                  <c:v>0.59183673469387699</c:v>
                </c:pt>
                <c:pt idx="45226">
                  <c:v>0.61224489795918302</c:v>
                </c:pt>
                <c:pt idx="45227">
                  <c:v>0.63265306122448906</c:v>
                </c:pt>
                <c:pt idx="45228">
                  <c:v>0.65306122448979498</c:v>
                </c:pt>
                <c:pt idx="45229">
                  <c:v>0.67346938775510201</c:v>
                </c:pt>
                <c:pt idx="45230">
                  <c:v>0.69387755102040805</c:v>
                </c:pt>
                <c:pt idx="45231">
                  <c:v>0.71428571428571397</c:v>
                </c:pt>
                <c:pt idx="45232">
                  <c:v>0.73469387755102</c:v>
                </c:pt>
                <c:pt idx="45233">
                  <c:v>0.75510204081632604</c:v>
                </c:pt>
                <c:pt idx="45234">
                  <c:v>0.77551020408163196</c:v>
                </c:pt>
                <c:pt idx="45235">
                  <c:v>0.79591836734693799</c:v>
                </c:pt>
                <c:pt idx="45236">
                  <c:v>0.81632653061224403</c:v>
                </c:pt>
                <c:pt idx="45237">
                  <c:v>0.83673469387755095</c:v>
                </c:pt>
                <c:pt idx="45238">
                  <c:v>0.85714285714285698</c:v>
                </c:pt>
                <c:pt idx="45239">
                  <c:v>0.87755102040816302</c:v>
                </c:pt>
                <c:pt idx="45240">
                  <c:v>0.89795918367346905</c:v>
                </c:pt>
                <c:pt idx="45241">
                  <c:v>0.91836734693877498</c:v>
                </c:pt>
                <c:pt idx="45242">
                  <c:v>0.93877551020408101</c:v>
                </c:pt>
                <c:pt idx="45243">
                  <c:v>0.95918367346938704</c:v>
                </c:pt>
                <c:pt idx="45244">
                  <c:v>0.97959183673469297</c:v>
                </c:pt>
                <c:pt idx="45245">
                  <c:v>0</c:v>
                </c:pt>
                <c:pt idx="45246">
                  <c:v>2.8571428571428501E-2</c:v>
                </c:pt>
                <c:pt idx="45247">
                  <c:v>5.7142857142857099E-2</c:v>
                </c:pt>
                <c:pt idx="45248">
                  <c:v>8.5714285714285701E-2</c:v>
                </c:pt>
                <c:pt idx="45249">
                  <c:v>0.114285714285714</c:v>
                </c:pt>
                <c:pt idx="45250">
                  <c:v>0.14285714285714199</c:v>
                </c:pt>
                <c:pt idx="45251">
                  <c:v>0.17142857142857101</c:v>
                </c:pt>
                <c:pt idx="45252">
                  <c:v>0.2</c:v>
                </c:pt>
                <c:pt idx="45253">
                  <c:v>0.22857142857142801</c:v>
                </c:pt>
                <c:pt idx="45254">
                  <c:v>0.25714285714285701</c:v>
                </c:pt>
                <c:pt idx="45255">
                  <c:v>0.28571428571428498</c:v>
                </c:pt>
                <c:pt idx="45256">
                  <c:v>0.314285714285714</c:v>
                </c:pt>
                <c:pt idx="45257">
                  <c:v>0.34285714285714203</c:v>
                </c:pt>
                <c:pt idx="45258">
                  <c:v>0.371428571428571</c:v>
                </c:pt>
                <c:pt idx="45259">
                  <c:v>0.4</c:v>
                </c:pt>
                <c:pt idx="45260">
                  <c:v>0.42857142857142799</c:v>
                </c:pt>
                <c:pt idx="45261">
                  <c:v>0.45714285714285702</c:v>
                </c:pt>
                <c:pt idx="45262">
                  <c:v>0.48571428571428499</c:v>
                </c:pt>
                <c:pt idx="45263">
                  <c:v>0.51428571428571401</c:v>
                </c:pt>
                <c:pt idx="45264">
                  <c:v>0.54285714285714204</c:v>
                </c:pt>
                <c:pt idx="45265">
                  <c:v>0.57142857142857095</c:v>
                </c:pt>
                <c:pt idx="45266">
                  <c:v>0.6</c:v>
                </c:pt>
                <c:pt idx="45267">
                  <c:v>0.628571428571428</c:v>
                </c:pt>
                <c:pt idx="45268">
                  <c:v>0.65714285714285703</c:v>
                </c:pt>
                <c:pt idx="45269">
                  <c:v>0.68571428571428505</c:v>
                </c:pt>
                <c:pt idx="45270">
                  <c:v>0.71428571428571397</c:v>
                </c:pt>
                <c:pt idx="45271">
                  <c:v>0.74285714285714199</c:v>
                </c:pt>
                <c:pt idx="45272">
                  <c:v>0.77142857142857102</c:v>
                </c:pt>
                <c:pt idx="45273">
                  <c:v>0.8</c:v>
                </c:pt>
                <c:pt idx="45274">
                  <c:v>0.82857142857142796</c:v>
                </c:pt>
                <c:pt idx="45275">
                  <c:v>0.85714285714285698</c:v>
                </c:pt>
                <c:pt idx="45276">
                  <c:v>0.88571428571428501</c:v>
                </c:pt>
                <c:pt idx="45277">
                  <c:v>0.91428571428571404</c:v>
                </c:pt>
                <c:pt idx="45278">
                  <c:v>0.94285714285714195</c:v>
                </c:pt>
                <c:pt idx="45279">
                  <c:v>0.97142857142857097</c:v>
                </c:pt>
                <c:pt idx="45280">
                  <c:v>0</c:v>
                </c:pt>
                <c:pt idx="45281">
                  <c:v>9.1743119266054999E-3</c:v>
                </c:pt>
                <c:pt idx="45282">
                  <c:v>1.8348623853211E-2</c:v>
                </c:pt>
                <c:pt idx="45283">
                  <c:v>2.7522935779816501E-2</c:v>
                </c:pt>
                <c:pt idx="45284">
                  <c:v>3.6697247706422E-2</c:v>
                </c:pt>
                <c:pt idx="45285">
                  <c:v>4.5871559633027498E-2</c:v>
                </c:pt>
                <c:pt idx="45286">
                  <c:v>5.5045871559633003E-2</c:v>
                </c:pt>
                <c:pt idx="45287">
                  <c:v>6.4220183486238494E-2</c:v>
                </c:pt>
                <c:pt idx="45288">
                  <c:v>7.3394495412843999E-2</c:v>
                </c:pt>
                <c:pt idx="45289">
                  <c:v>8.2568807339449504E-2</c:v>
                </c:pt>
                <c:pt idx="45290">
                  <c:v>9.1743119266054995E-2</c:v>
                </c:pt>
                <c:pt idx="45291">
                  <c:v>0.10091743119266</c:v>
                </c:pt>
                <c:pt idx="45292">
                  <c:v>0.11009174311926601</c:v>
                </c:pt>
                <c:pt idx="45293">
                  <c:v>0.119266055045871</c:v>
                </c:pt>
                <c:pt idx="45294">
                  <c:v>0.12844036697247699</c:v>
                </c:pt>
                <c:pt idx="45295">
                  <c:v>0.13761467889908199</c:v>
                </c:pt>
                <c:pt idx="45296">
                  <c:v>0.146788990825688</c:v>
                </c:pt>
                <c:pt idx="45297">
                  <c:v>0.155963302752293</c:v>
                </c:pt>
                <c:pt idx="45298">
                  <c:v>0.16513761467889901</c:v>
                </c:pt>
                <c:pt idx="45299">
                  <c:v>0.17431192660550399</c:v>
                </c:pt>
                <c:pt idx="45300">
                  <c:v>0.18348623853210999</c:v>
                </c:pt>
                <c:pt idx="45301">
                  <c:v>0.192660550458715</c:v>
                </c:pt>
                <c:pt idx="45302">
                  <c:v>0.201834862385321</c:v>
                </c:pt>
                <c:pt idx="45303">
                  <c:v>0.21100917431192601</c:v>
                </c:pt>
                <c:pt idx="45304">
                  <c:v>0.22018348623853201</c:v>
                </c:pt>
                <c:pt idx="45305">
                  <c:v>0.22935779816513699</c:v>
                </c:pt>
                <c:pt idx="45306">
                  <c:v>0.23853211009174299</c:v>
                </c:pt>
                <c:pt idx="45307">
                  <c:v>0.247706422018348</c:v>
                </c:pt>
                <c:pt idx="45308">
                  <c:v>0.25688073394495398</c:v>
                </c:pt>
                <c:pt idx="45309">
                  <c:v>0.26605504587155898</c:v>
                </c:pt>
                <c:pt idx="45310">
                  <c:v>0.27522935779816499</c:v>
                </c:pt>
                <c:pt idx="45311">
                  <c:v>0.28440366972476999</c:v>
                </c:pt>
                <c:pt idx="45312">
                  <c:v>0.293577981651376</c:v>
                </c:pt>
                <c:pt idx="45313">
                  <c:v>0.302752293577981</c:v>
                </c:pt>
                <c:pt idx="45314">
                  <c:v>0.31192660550458701</c:v>
                </c:pt>
                <c:pt idx="45315">
                  <c:v>0.32110091743119201</c:v>
                </c:pt>
                <c:pt idx="45316">
                  <c:v>0.33027522935779802</c:v>
                </c:pt>
                <c:pt idx="45317">
                  <c:v>0.33944954128440302</c:v>
                </c:pt>
                <c:pt idx="45318">
                  <c:v>0.34862385321100903</c:v>
                </c:pt>
                <c:pt idx="45319">
                  <c:v>0.35779816513761398</c:v>
                </c:pt>
                <c:pt idx="45320">
                  <c:v>0.36697247706421998</c:v>
                </c:pt>
                <c:pt idx="45321">
                  <c:v>0.37614678899082499</c:v>
                </c:pt>
                <c:pt idx="45322">
                  <c:v>0.38532110091743099</c:v>
                </c:pt>
                <c:pt idx="45323">
                  <c:v>0.394495412844036</c:v>
                </c:pt>
                <c:pt idx="45324">
                  <c:v>0.403669724770642</c:v>
                </c:pt>
                <c:pt idx="45325">
                  <c:v>0.41284403669724701</c:v>
                </c:pt>
                <c:pt idx="45326">
                  <c:v>0.42201834862385301</c:v>
                </c:pt>
                <c:pt idx="45327">
                  <c:v>0.43119266055045802</c:v>
                </c:pt>
                <c:pt idx="45328">
                  <c:v>0.44036697247706402</c:v>
                </c:pt>
                <c:pt idx="45329">
                  <c:v>0.44954128440366897</c:v>
                </c:pt>
                <c:pt idx="45330">
                  <c:v>0.45871559633027498</c:v>
                </c:pt>
                <c:pt idx="45331">
                  <c:v>0.46788990825687998</c:v>
                </c:pt>
                <c:pt idx="45332">
                  <c:v>0.47706422018348599</c:v>
                </c:pt>
                <c:pt idx="45333">
                  <c:v>0.48623853211009099</c:v>
                </c:pt>
                <c:pt idx="45334">
                  <c:v>0.495412844036697</c:v>
                </c:pt>
                <c:pt idx="45335">
                  <c:v>0.50458715596330195</c:v>
                </c:pt>
                <c:pt idx="45336">
                  <c:v>0.51376146788990795</c:v>
                </c:pt>
                <c:pt idx="45337">
                  <c:v>0.52293577981651296</c:v>
                </c:pt>
                <c:pt idx="45338">
                  <c:v>0.53211009174311896</c:v>
                </c:pt>
                <c:pt idx="45339">
                  <c:v>0.54128440366972397</c:v>
                </c:pt>
                <c:pt idx="45340">
                  <c:v>0.55045871559632997</c:v>
                </c:pt>
                <c:pt idx="45341">
                  <c:v>0.55963302752293498</c:v>
                </c:pt>
                <c:pt idx="45342">
                  <c:v>0.56880733944954098</c:v>
                </c:pt>
                <c:pt idx="45343">
                  <c:v>0.57798165137614599</c:v>
                </c:pt>
                <c:pt idx="45344">
                  <c:v>0.58715596330275199</c:v>
                </c:pt>
                <c:pt idx="45345">
                  <c:v>0.596330275229357</c:v>
                </c:pt>
                <c:pt idx="45346">
                  <c:v>0.605504587155963</c:v>
                </c:pt>
                <c:pt idx="45347">
                  <c:v>0.61467889908256801</c:v>
                </c:pt>
                <c:pt idx="45348">
                  <c:v>0.62385321100917401</c:v>
                </c:pt>
                <c:pt idx="45349">
                  <c:v>0.63302752293577902</c:v>
                </c:pt>
                <c:pt idx="45350">
                  <c:v>0.64220183486238502</c:v>
                </c:pt>
                <c:pt idx="45351">
                  <c:v>0.65137614678899003</c:v>
                </c:pt>
                <c:pt idx="45352">
                  <c:v>0.66055045871559603</c:v>
                </c:pt>
                <c:pt idx="45353">
                  <c:v>0.66972477064220104</c:v>
                </c:pt>
                <c:pt idx="45354">
                  <c:v>0.67889908256880704</c:v>
                </c:pt>
                <c:pt idx="45355">
                  <c:v>0.68807339449541205</c:v>
                </c:pt>
                <c:pt idx="45356">
                  <c:v>0.69724770642201805</c:v>
                </c:pt>
                <c:pt idx="45357">
                  <c:v>0.70642201834862295</c:v>
                </c:pt>
                <c:pt idx="45358">
                  <c:v>0.71559633027522895</c:v>
                </c:pt>
                <c:pt idx="45359">
                  <c:v>0.72477064220183396</c:v>
                </c:pt>
                <c:pt idx="45360">
                  <c:v>0.73394495412843996</c:v>
                </c:pt>
                <c:pt idx="45361">
                  <c:v>0.74311926605504497</c:v>
                </c:pt>
                <c:pt idx="45362">
                  <c:v>0.75229357798165097</c:v>
                </c:pt>
                <c:pt idx="45363">
                  <c:v>0.76146788990825598</c:v>
                </c:pt>
                <c:pt idx="45364">
                  <c:v>0.77064220183486198</c:v>
                </c:pt>
                <c:pt idx="45365">
                  <c:v>0.77981651376146699</c:v>
                </c:pt>
                <c:pt idx="45366">
                  <c:v>0.78899082568807299</c:v>
                </c:pt>
                <c:pt idx="45367">
                  <c:v>0.798165137614678</c:v>
                </c:pt>
                <c:pt idx="45368">
                  <c:v>0.807339449541284</c:v>
                </c:pt>
                <c:pt idx="45369">
                  <c:v>0.81651376146788901</c:v>
                </c:pt>
                <c:pt idx="45370">
                  <c:v>0.82568807339449501</c:v>
                </c:pt>
                <c:pt idx="45371">
                  <c:v>0.83486238532110002</c:v>
                </c:pt>
                <c:pt idx="45372">
                  <c:v>0.84403669724770602</c:v>
                </c:pt>
                <c:pt idx="45373">
                  <c:v>0.85321100917431103</c:v>
                </c:pt>
                <c:pt idx="45374">
                  <c:v>0.86238532110091703</c:v>
                </c:pt>
                <c:pt idx="45375">
                  <c:v>0.87155963302752204</c:v>
                </c:pt>
                <c:pt idx="45376">
                  <c:v>0.88073394495412805</c:v>
                </c:pt>
                <c:pt idx="45377">
                  <c:v>0.88990825688073305</c:v>
                </c:pt>
                <c:pt idx="45378">
                  <c:v>0.89908256880733906</c:v>
                </c:pt>
                <c:pt idx="45379">
                  <c:v>0.90825688073394495</c:v>
                </c:pt>
                <c:pt idx="45380">
                  <c:v>0.91743119266054995</c:v>
                </c:pt>
                <c:pt idx="45381">
                  <c:v>0.92660550458715596</c:v>
                </c:pt>
                <c:pt idx="45382">
                  <c:v>0.93577981651376096</c:v>
                </c:pt>
                <c:pt idx="45383">
                  <c:v>0.94495412844036697</c:v>
                </c:pt>
                <c:pt idx="45384">
                  <c:v>0.95412844036697197</c:v>
                </c:pt>
                <c:pt idx="45385">
                  <c:v>0.96330275229357798</c:v>
                </c:pt>
                <c:pt idx="45386">
                  <c:v>0.97247706422018299</c:v>
                </c:pt>
                <c:pt idx="45387">
                  <c:v>0.98165137614678899</c:v>
                </c:pt>
                <c:pt idx="45388">
                  <c:v>0.990825688073394</c:v>
                </c:pt>
                <c:pt idx="45389">
                  <c:v>0</c:v>
                </c:pt>
                <c:pt idx="45390">
                  <c:v>1.3157894736842099E-2</c:v>
                </c:pt>
                <c:pt idx="45391">
                  <c:v>2.6315789473684199E-2</c:v>
                </c:pt>
                <c:pt idx="45392">
                  <c:v>3.94736842105263E-2</c:v>
                </c:pt>
                <c:pt idx="45393">
                  <c:v>5.2631578947368397E-2</c:v>
                </c:pt>
                <c:pt idx="45394">
                  <c:v>6.5789473684210495E-2</c:v>
                </c:pt>
                <c:pt idx="45395">
                  <c:v>7.8947368421052599E-2</c:v>
                </c:pt>
                <c:pt idx="45396">
                  <c:v>9.2105263157894704E-2</c:v>
                </c:pt>
                <c:pt idx="45397">
                  <c:v>0.105263157894736</c:v>
                </c:pt>
                <c:pt idx="45398">
                  <c:v>0.118421052631578</c:v>
                </c:pt>
                <c:pt idx="45399">
                  <c:v>0.13157894736842099</c:v>
                </c:pt>
                <c:pt idx="45400">
                  <c:v>0.144736842105263</c:v>
                </c:pt>
                <c:pt idx="45401">
                  <c:v>0.157894736842105</c:v>
                </c:pt>
                <c:pt idx="45402">
                  <c:v>0.17105263157894701</c:v>
                </c:pt>
                <c:pt idx="45403">
                  <c:v>0.18421052631578899</c:v>
                </c:pt>
                <c:pt idx="45404">
                  <c:v>0.197368421052631</c:v>
                </c:pt>
                <c:pt idx="45405">
                  <c:v>0.21052631578947301</c:v>
                </c:pt>
                <c:pt idx="45406">
                  <c:v>0.22368421052631501</c:v>
                </c:pt>
                <c:pt idx="45407">
                  <c:v>0.23684210526315699</c:v>
                </c:pt>
                <c:pt idx="45408">
                  <c:v>0.25</c:v>
                </c:pt>
                <c:pt idx="45409">
                  <c:v>0.26315789473684198</c:v>
                </c:pt>
                <c:pt idx="45410">
                  <c:v>0.27631578947368401</c:v>
                </c:pt>
                <c:pt idx="45411">
                  <c:v>0.28947368421052599</c:v>
                </c:pt>
                <c:pt idx="45412">
                  <c:v>0.30263157894736797</c:v>
                </c:pt>
                <c:pt idx="45413">
                  <c:v>0.31578947368421001</c:v>
                </c:pt>
                <c:pt idx="45414">
                  <c:v>0.32894736842105199</c:v>
                </c:pt>
                <c:pt idx="45415">
                  <c:v>0.34210526315789402</c:v>
                </c:pt>
                <c:pt idx="45416">
                  <c:v>0.355263157894736</c:v>
                </c:pt>
                <c:pt idx="45417">
                  <c:v>0.36842105263157798</c:v>
                </c:pt>
                <c:pt idx="45418">
                  <c:v>0.38157894736842102</c:v>
                </c:pt>
                <c:pt idx="45419">
                  <c:v>0.394736842105263</c:v>
                </c:pt>
                <c:pt idx="45420">
                  <c:v>0.40789473684210498</c:v>
                </c:pt>
                <c:pt idx="45421">
                  <c:v>0.42105263157894701</c:v>
                </c:pt>
                <c:pt idx="45422">
                  <c:v>0.43421052631578899</c:v>
                </c:pt>
                <c:pt idx="45423">
                  <c:v>0.44736842105263103</c:v>
                </c:pt>
                <c:pt idx="45424">
                  <c:v>0.46052631578947301</c:v>
                </c:pt>
                <c:pt idx="45425">
                  <c:v>0.47368421052631499</c:v>
                </c:pt>
                <c:pt idx="45426">
                  <c:v>0.48684210526315702</c:v>
                </c:pt>
                <c:pt idx="45427">
                  <c:v>0.5</c:v>
                </c:pt>
                <c:pt idx="45428">
                  <c:v>0.51315789473684204</c:v>
                </c:pt>
                <c:pt idx="45429">
                  <c:v>0.52631578947368396</c:v>
                </c:pt>
                <c:pt idx="45430">
                  <c:v>0.53947368421052599</c:v>
                </c:pt>
                <c:pt idx="45431">
                  <c:v>0.55263157894736803</c:v>
                </c:pt>
                <c:pt idx="45432">
                  <c:v>0.56578947368420995</c:v>
                </c:pt>
                <c:pt idx="45433">
                  <c:v>0.57894736842105199</c:v>
                </c:pt>
                <c:pt idx="45434">
                  <c:v>0.59210526315789402</c:v>
                </c:pt>
                <c:pt idx="45435">
                  <c:v>0.60526315789473595</c:v>
                </c:pt>
                <c:pt idx="45436">
                  <c:v>0.61842105263157898</c:v>
                </c:pt>
                <c:pt idx="45437">
                  <c:v>0.63157894736842102</c:v>
                </c:pt>
                <c:pt idx="45438">
                  <c:v>0.64473684210526305</c:v>
                </c:pt>
                <c:pt idx="45439">
                  <c:v>0.65789473684210498</c:v>
                </c:pt>
                <c:pt idx="45440">
                  <c:v>0.67105263157894701</c:v>
                </c:pt>
                <c:pt idx="45441">
                  <c:v>0.68421052631578905</c:v>
                </c:pt>
                <c:pt idx="45442">
                  <c:v>0.69736842105263097</c:v>
                </c:pt>
                <c:pt idx="45443">
                  <c:v>0.71052631578947301</c:v>
                </c:pt>
                <c:pt idx="45444">
                  <c:v>0.72368421052631504</c:v>
                </c:pt>
                <c:pt idx="45445">
                  <c:v>0.73684210526315697</c:v>
                </c:pt>
                <c:pt idx="45446">
                  <c:v>0.75</c:v>
                </c:pt>
                <c:pt idx="45447">
                  <c:v>0.76315789473684204</c:v>
                </c:pt>
                <c:pt idx="45448">
                  <c:v>0.77631578947368396</c:v>
                </c:pt>
                <c:pt idx="45449">
                  <c:v>0.78947368421052599</c:v>
                </c:pt>
                <c:pt idx="45450">
                  <c:v>0.80263157894736803</c:v>
                </c:pt>
                <c:pt idx="45451">
                  <c:v>0.81578947368420995</c:v>
                </c:pt>
                <c:pt idx="45452">
                  <c:v>0.82894736842105199</c:v>
                </c:pt>
                <c:pt idx="45453">
                  <c:v>0.84210526315789402</c:v>
                </c:pt>
                <c:pt idx="45454">
                  <c:v>0.85526315789473595</c:v>
                </c:pt>
                <c:pt idx="45455">
                  <c:v>0.86842105263157898</c:v>
                </c:pt>
                <c:pt idx="45456">
                  <c:v>0.88157894736842102</c:v>
                </c:pt>
                <c:pt idx="45457">
                  <c:v>0.89473684210526305</c:v>
                </c:pt>
                <c:pt idx="45458">
                  <c:v>0.90789473684210498</c:v>
                </c:pt>
                <c:pt idx="45459">
                  <c:v>0.92105263157894701</c:v>
                </c:pt>
                <c:pt idx="45460">
                  <c:v>0.93421052631578905</c:v>
                </c:pt>
                <c:pt idx="45461">
                  <c:v>0.94736842105263097</c:v>
                </c:pt>
                <c:pt idx="45462">
                  <c:v>0.96052631578947301</c:v>
                </c:pt>
                <c:pt idx="45463">
                  <c:v>0.97368421052631504</c:v>
                </c:pt>
                <c:pt idx="45464">
                  <c:v>0.98684210526315697</c:v>
                </c:pt>
                <c:pt idx="45465">
                  <c:v>0</c:v>
                </c:pt>
                <c:pt idx="45466">
                  <c:v>1.8181818181818101E-2</c:v>
                </c:pt>
                <c:pt idx="45467">
                  <c:v>3.6363636363636299E-2</c:v>
                </c:pt>
                <c:pt idx="45468">
                  <c:v>5.4545454545454501E-2</c:v>
                </c:pt>
                <c:pt idx="45469">
                  <c:v>7.2727272727272696E-2</c:v>
                </c:pt>
                <c:pt idx="45470">
                  <c:v>9.0909090909090898E-2</c:v>
                </c:pt>
                <c:pt idx="45471">
                  <c:v>0.109090909090909</c:v>
                </c:pt>
                <c:pt idx="45472">
                  <c:v>0.12727272727272701</c:v>
                </c:pt>
                <c:pt idx="45473">
                  <c:v>0.145454545454545</c:v>
                </c:pt>
                <c:pt idx="45474">
                  <c:v>0.163636363636363</c:v>
                </c:pt>
                <c:pt idx="45475">
                  <c:v>0.18181818181818099</c:v>
                </c:pt>
                <c:pt idx="45476">
                  <c:v>0.2</c:v>
                </c:pt>
                <c:pt idx="45477">
                  <c:v>0.218181818181818</c:v>
                </c:pt>
                <c:pt idx="45478">
                  <c:v>0.236363636363636</c:v>
                </c:pt>
                <c:pt idx="45479">
                  <c:v>0.25454545454545402</c:v>
                </c:pt>
                <c:pt idx="45480">
                  <c:v>0.27272727272727199</c:v>
                </c:pt>
                <c:pt idx="45481">
                  <c:v>0.29090909090909001</c:v>
                </c:pt>
                <c:pt idx="45482">
                  <c:v>0.30909090909090903</c:v>
                </c:pt>
                <c:pt idx="45483">
                  <c:v>0.32727272727272699</c:v>
                </c:pt>
                <c:pt idx="45484">
                  <c:v>0.34545454545454501</c:v>
                </c:pt>
                <c:pt idx="45485">
                  <c:v>0.36363636363636298</c:v>
                </c:pt>
                <c:pt idx="45486">
                  <c:v>0.381818181818181</c:v>
                </c:pt>
                <c:pt idx="45487">
                  <c:v>0.4</c:v>
                </c:pt>
                <c:pt idx="45488">
                  <c:v>0.41818181818181799</c:v>
                </c:pt>
                <c:pt idx="45489">
                  <c:v>0.43636363636363601</c:v>
                </c:pt>
                <c:pt idx="45490">
                  <c:v>0.45454545454545398</c:v>
                </c:pt>
                <c:pt idx="45491">
                  <c:v>0.472727272727272</c:v>
                </c:pt>
                <c:pt idx="45492">
                  <c:v>0.49090909090909002</c:v>
                </c:pt>
                <c:pt idx="45493">
                  <c:v>0.50909090909090904</c:v>
                </c:pt>
                <c:pt idx="45494">
                  <c:v>0.527272727272727</c:v>
                </c:pt>
                <c:pt idx="45495">
                  <c:v>0.54545454545454497</c:v>
                </c:pt>
                <c:pt idx="45496">
                  <c:v>0.56363636363636305</c:v>
                </c:pt>
                <c:pt idx="45497">
                  <c:v>0.58181818181818101</c:v>
                </c:pt>
                <c:pt idx="45498">
                  <c:v>0.6</c:v>
                </c:pt>
                <c:pt idx="45499">
                  <c:v>0.61818181818181805</c:v>
                </c:pt>
                <c:pt idx="45500">
                  <c:v>0.63636363636363602</c:v>
                </c:pt>
                <c:pt idx="45501">
                  <c:v>0.65454545454545399</c:v>
                </c:pt>
                <c:pt idx="45502">
                  <c:v>0.67272727272727195</c:v>
                </c:pt>
                <c:pt idx="45503">
                  <c:v>0.69090909090909003</c:v>
                </c:pt>
                <c:pt idx="45504">
                  <c:v>0.70909090909090899</c:v>
                </c:pt>
                <c:pt idx="45505">
                  <c:v>0.72727272727272696</c:v>
                </c:pt>
                <c:pt idx="45506">
                  <c:v>0.74545454545454504</c:v>
                </c:pt>
                <c:pt idx="45507">
                  <c:v>0.763636363636363</c:v>
                </c:pt>
                <c:pt idx="45508">
                  <c:v>0.78181818181818097</c:v>
                </c:pt>
                <c:pt idx="45509">
                  <c:v>0.8</c:v>
                </c:pt>
                <c:pt idx="45510">
                  <c:v>0.81818181818181801</c:v>
                </c:pt>
                <c:pt idx="45511">
                  <c:v>0.83636363636363598</c:v>
                </c:pt>
                <c:pt idx="45512">
                  <c:v>0.85454545454545405</c:v>
                </c:pt>
                <c:pt idx="45513">
                  <c:v>0.87272727272727202</c:v>
                </c:pt>
                <c:pt idx="45514">
                  <c:v>0.89090909090908998</c:v>
                </c:pt>
                <c:pt idx="45515">
                  <c:v>0.90909090909090895</c:v>
                </c:pt>
                <c:pt idx="45516">
                  <c:v>0.92727272727272703</c:v>
                </c:pt>
                <c:pt idx="45517">
                  <c:v>0.94545454545454499</c:v>
                </c:pt>
                <c:pt idx="45518">
                  <c:v>0.96363636363636296</c:v>
                </c:pt>
                <c:pt idx="45519">
                  <c:v>0.98181818181818103</c:v>
                </c:pt>
                <c:pt idx="45520">
                  <c:v>0</c:v>
                </c:pt>
                <c:pt idx="45521">
                  <c:v>2.1739130434782601E-2</c:v>
                </c:pt>
                <c:pt idx="45522">
                  <c:v>4.3478260869565202E-2</c:v>
                </c:pt>
                <c:pt idx="45523">
                  <c:v>6.5217391304347797E-2</c:v>
                </c:pt>
                <c:pt idx="45524">
                  <c:v>8.6956521739130405E-2</c:v>
                </c:pt>
                <c:pt idx="45525">
                  <c:v>0.108695652173913</c:v>
                </c:pt>
                <c:pt idx="45526">
                  <c:v>0.13043478260869501</c:v>
                </c:pt>
                <c:pt idx="45527">
                  <c:v>0.15217391304347799</c:v>
                </c:pt>
                <c:pt idx="45528">
                  <c:v>0.17391304347826</c:v>
                </c:pt>
                <c:pt idx="45529">
                  <c:v>0.19565217391304299</c:v>
                </c:pt>
                <c:pt idx="45530">
                  <c:v>0.217391304347826</c:v>
                </c:pt>
                <c:pt idx="45531">
                  <c:v>0.23913043478260801</c:v>
                </c:pt>
                <c:pt idx="45532">
                  <c:v>0.26086956521739102</c:v>
                </c:pt>
                <c:pt idx="45533">
                  <c:v>0.282608695652173</c:v>
                </c:pt>
                <c:pt idx="45534">
                  <c:v>0.30434782608695599</c:v>
                </c:pt>
                <c:pt idx="45535">
                  <c:v>0.32608695652173902</c:v>
                </c:pt>
                <c:pt idx="45536">
                  <c:v>0.34782608695652101</c:v>
                </c:pt>
                <c:pt idx="45537">
                  <c:v>0.36956521739130399</c:v>
                </c:pt>
                <c:pt idx="45538">
                  <c:v>0.39130434782608697</c:v>
                </c:pt>
                <c:pt idx="45539">
                  <c:v>0.41304347826086901</c:v>
                </c:pt>
                <c:pt idx="45540">
                  <c:v>0.434782608695652</c:v>
                </c:pt>
                <c:pt idx="45541">
                  <c:v>0.45652173913043398</c:v>
                </c:pt>
                <c:pt idx="45542">
                  <c:v>0.47826086956521702</c:v>
                </c:pt>
                <c:pt idx="45543">
                  <c:v>0.5</c:v>
                </c:pt>
                <c:pt idx="45544">
                  <c:v>0.52173913043478204</c:v>
                </c:pt>
                <c:pt idx="45545">
                  <c:v>0.54347826086956497</c:v>
                </c:pt>
                <c:pt idx="45546">
                  <c:v>0.56521739130434701</c:v>
                </c:pt>
                <c:pt idx="45547">
                  <c:v>0.58695652173913004</c:v>
                </c:pt>
                <c:pt idx="45548">
                  <c:v>0.60869565217391297</c:v>
                </c:pt>
                <c:pt idx="45549">
                  <c:v>0.63043478260869501</c:v>
                </c:pt>
                <c:pt idx="45550">
                  <c:v>0.65217391304347805</c:v>
                </c:pt>
                <c:pt idx="45551">
                  <c:v>0.67391304347825998</c:v>
                </c:pt>
                <c:pt idx="45552">
                  <c:v>0.69565217391304301</c:v>
                </c:pt>
                <c:pt idx="45553">
                  <c:v>0.71739130434782605</c:v>
                </c:pt>
                <c:pt idx="45554">
                  <c:v>0.73913043478260798</c:v>
                </c:pt>
                <c:pt idx="45555">
                  <c:v>0.76086956521739102</c:v>
                </c:pt>
                <c:pt idx="45556">
                  <c:v>0.78260869565217395</c:v>
                </c:pt>
                <c:pt idx="45557">
                  <c:v>0.80434782608695599</c:v>
                </c:pt>
                <c:pt idx="45558">
                  <c:v>0.82608695652173902</c:v>
                </c:pt>
                <c:pt idx="45559">
                  <c:v>0.84782608695652095</c:v>
                </c:pt>
                <c:pt idx="45560">
                  <c:v>0.86956521739130399</c:v>
                </c:pt>
                <c:pt idx="45561">
                  <c:v>0.89130434782608603</c:v>
                </c:pt>
                <c:pt idx="45562">
                  <c:v>0.91304347826086896</c:v>
                </c:pt>
                <c:pt idx="45563">
                  <c:v>0.934782608695652</c:v>
                </c:pt>
                <c:pt idx="45564">
                  <c:v>0.95652173913043403</c:v>
                </c:pt>
                <c:pt idx="45565">
                  <c:v>0.97826086956521696</c:v>
                </c:pt>
                <c:pt idx="45566">
                  <c:v>0</c:v>
                </c:pt>
                <c:pt idx="45567">
                  <c:v>1.35135135135135E-2</c:v>
                </c:pt>
                <c:pt idx="45568">
                  <c:v>2.7027027027027001E-2</c:v>
                </c:pt>
                <c:pt idx="45569">
                  <c:v>4.0540540540540501E-2</c:v>
                </c:pt>
                <c:pt idx="45570">
                  <c:v>5.4054054054054002E-2</c:v>
                </c:pt>
                <c:pt idx="45571">
                  <c:v>6.7567567567567502E-2</c:v>
                </c:pt>
                <c:pt idx="45572">
                  <c:v>8.1081081081081002E-2</c:v>
                </c:pt>
                <c:pt idx="45573">
                  <c:v>9.45945945945946E-2</c:v>
                </c:pt>
                <c:pt idx="45574">
                  <c:v>0.108108108108108</c:v>
                </c:pt>
                <c:pt idx="45575">
                  <c:v>0.121621621621621</c:v>
                </c:pt>
                <c:pt idx="45576">
                  <c:v>0.135135135135135</c:v>
                </c:pt>
                <c:pt idx="45577">
                  <c:v>0.14864864864864799</c:v>
                </c:pt>
                <c:pt idx="45578">
                  <c:v>0.162162162162162</c:v>
                </c:pt>
                <c:pt idx="45579">
                  <c:v>0.17567567567567499</c:v>
                </c:pt>
                <c:pt idx="45580">
                  <c:v>0.18918918918918901</c:v>
                </c:pt>
                <c:pt idx="45581">
                  <c:v>0.20270270270270199</c:v>
                </c:pt>
                <c:pt idx="45582">
                  <c:v>0.21621621621621601</c:v>
                </c:pt>
                <c:pt idx="45583">
                  <c:v>0.22972972972972899</c:v>
                </c:pt>
                <c:pt idx="45584">
                  <c:v>0.24324324324324301</c:v>
                </c:pt>
                <c:pt idx="45585">
                  <c:v>0.25675675675675602</c:v>
                </c:pt>
                <c:pt idx="45586">
                  <c:v>0.27027027027027001</c:v>
                </c:pt>
                <c:pt idx="45587">
                  <c:v>0.28378378378378299</c:v>
                </c:pt>
                <c:pt idx="45588">
                  <c:v>0.29729729729729698</c:v>
                </c:pt>
                <c:pt idx="45589">
                  <c:v>0.31081081081081002</c:v>
                </c:pt>
                <c:pt idx="45590">
                  <c:v>0.32432432432432401</c:v>
                </c:pt>
                <c:pt idx="45591">
                  <c:v>0.337837837837837</c:v>
                </c:pt>
                <c:pt idx="45592">
                  <c:v>0.35135135135135098</c:v>
                </c:pt>
                <c:pt idx="45593">
                  <c:v>0.36486486486486402</c:v>
                </c:pt>
                <c:pt idx="45594">
                  <c:v>0.37837837837837801</c:v>
                </c:pt>
                <c:pt idx="45595">
                  <c:v>0.391891891891891</c:v>
                </c:pt>
                <c:pt idx="45596">
                  <c:v>0.40540540540540498</c:v>
                </c:pt>
                <c:pt idx="45597">
                  <c:v>0.41891891891891803</c:v>
                </c:pt>
                <c:pt idx="45598">
                  <c:v>0.43243243243243201</c:v>
                </c:pt>
                <c:pt idx="45599">
                  <c:v>0.445945945945945</c:v>
                </c:pt>
                <c:pt idx="45600">
                  <c:v>0.45945945945945899</c:v>
                </c:pt>
                <c:pt idx="45601">
                  <c:v>0.47297297297297197</c:v>
                </c:pt>
                <c:pt idx="45602">
                  <c:v>0.48648648648648601</c:v>
                </c:pt>
                <c:pt idx="45603">
                  <c:v>0.5</c:v>
                </c:pt>
                <c:pt idx="45604">
                  <c:v>0.51351351351351304</c:v>
                </c:pt>
                <c:pt idx="45605">
                  <c:v>0.52702702702702697</c:v>
                </c:pt>
                <c:pt idx="45606">
                  <c:v>0.54054054054054002</c:v>
                </c:pt>
                <c:pt idx="45607">
                  <c:v>0.55405405405405395</c:v>
                </c:pt>
                <c:pt idx="45608">
                  <c:v>0.56756756756756699</c:v>
                </c:pt>
                <c:pt idx="45609">
                  <c:v>0.58108108108108103</c:v>
                </c:pt>
                <c:pt idx="45610">
                  <c:v>0.59459459459459396</c:v>
                </c:pt>
                <c:pt idx="45611">
                  <c:v>0.608108108108108</c:v>
                </c:pt>
                <c:pt idx="45612">
                  <c:v>0.62162162162162105</c:v>
                </c:pt>
                <c:pt idx="45613">
                  <c:v>0.63513513513513498</c:v>
                </c:pt>
                <c:pt idx="45614">
                  <c:v>0.64864864864864802</c:v>
                </c:pt>
                <c:pt idx="45615">
                  <c:v>0.66216216216216195</c:v>
                </c:pt>
                <c:pt idx="45616">
                  <c:v>0.67567567567567499</c:v>
                </c:pt>
                <c:pt idx="45617">
                  <c:v>0.68918918918918903</c:v>
                </c:pt>
                <c:pt idx="45618">
                  <c:v>0.70270270270270196</c:v>
                </c:pt>
                <c:pt idx="45619">
                  <c:v>0.71621621621621601</c:v>
                </c:pt>
                <c:pt idx="45620">
                  <c:v>0.72972972972972905</c:v>
                </c:pt>
                <c:pt idx="45621">
                  <c:v>0.74324324324324298</c:v>
                </c:pt>
                <c:pt idx="45622">
                  <c:v>0.75675675675675602</c:v>
                </c:pt>
                <c:pt idx="45623">
                  <c:v>0.77027027027026995</c:v>
                </c:pt>
                <c:pt idx="45624">
                  <c:v>0.78378378378378299</c:v>
                </c:pt>
                <c:pt idx="45625">
                  <c:v>0.79729729729729704</c:v>
                </c:pt>
                <c:pt idx="45626">
                  <c:v>0.81081081081080997</c:v>
                </c:pt>
                <c:pt idx="45627">
                  <c:v>0.82432432432432401</c:v>
                </c:pt>
                <c:pt idx="45628">
                  <c:v>0.83783783783783705</c:v>
                </c:pt>
                <c:pt idx="45629">
                  <c:v>0.85135135135135098</c:v>
                </c:pt>
                <c:pt idx="45630">
                  <c:v>0.86486486486486402</c:v>
                </c:pt>
                <c:pt idx="45631">
                  <c:v>0.87837837837837796</c:v>
                </c:pt>
                <c:pt idx="45632">
                  <c:v>0.891891891891891</c:v>
                </c:pt>
                <c:pt idx="45633">
                  <c:v>0.90540540540540504</c:v>
                </c:pt>
                <c:pt idx="45634">
                  <c:v>0.91891891891891897</c:v>
                </c:pt>
                <c:pt idx="45635">
                  <c:v>0.93243243243243201</c:v>
                </c:pt>
                <c:pt idx="45636">
                  <c:v>0.94594594594594505</c:v>
                </c:pt>
                <c:pt idx="45637">
                  <c:v>0.95945945945945899</c:v>
                </c:pt>
                <c:pt idx="45638">
                  <c:v>0.97297297297297303</c:v>
                </c:pt>
                <c:pt idx="45639">
                  <c:v>0.98648648648648596</c:v>
                </c:pt>
                <c:pt idx="45640">
                  <c:v>0</c:v>
                </c:pt>
                <c:pt idx="45641">
                  <c:v>0.33333333333333298</c:v>
                </c:pt>
                <c:pt idx="45642">
                  <c:v>0.66666666666666596</c:v>
                </c:pt>
                <c:pt idx="45643">
                  <c:v>0</c:v>
                </c:pt>
                <c:pt idx="45644">
                  <c:v>9.0909090909090898E-2</c:v>
                </c:pt>
                <c:pt idx="45645">
                  <c:v>0.18181818181818099</c:v>
                </c:pt>
                <c:pt idx="45646">
                  <c:v>0.27272727272727199</c:v>
                </c:pt>
                <c:pt idx="45647">
                  <c:v>0.36363636363636298</c:v>
                </c:pt>
                <c:pt idx="45648">
                  <c:v>0.45454545454545398</c:v>
                </c:pt>
                <c:pt idx="45649">
                  <c:v>0.54545454545454497</c:v>
                </c:pt>
                <c:pt idx="45650">
                  <c:v>0.63636363636363602</c:v>
                </c:pt>
                <c:pt idx="45651">
                  <c:v>0.72727272727272696</c:v>
                </c:pt>
                <c:pt idx="45652">
                  <c:v>0.81818181818181801</c:v>
                </c:pt>
                <c:pt idx="45653">
                  <c:v>0.90909090909090895</c:v>
                </c:pt>
                <c:pt idx="45654">
                  <c:v>0</c:v>
                </c:pt>
                <c:pt idx="45655">
                  <c:v>2.7027027027027001E-2</c:v>
                </c:pt>
                <c:pt idx="45656">
                  <c:v>5.4054054054054002E-2</c:v>
                </c:pt>
                <c:pt idx="45657">
                  <c:v>8.1081081081081002E-2</c:v>
                </c:pt>
                <c:pt idx="45658">
                  <c:v>0.108108108108108</c:v>
                </c:pt>
                <c:pt idx="45659">
                  <c:v>0.135135135135135</c:v>
                </c:pt>
                <c:pt idx="45660">
                  <c:v>0.162162162162162</c:v>
                </c:pt>
                <c:pt idx="45661">
                  <c:v>0.18918918918918901</c:v>
                </c:pt>
                <c:pt idx="45662">
                  <c:v>0.21621621621621601</c:v>
                </c:pt>
                <c:pt idx="45663">
                  <c:v>0.24324324324324301</c:v>
                </c:pt>
                <c:pt idx="45664">
                  <c:v>0.27027027027027001</c:v>
                </c:pt>
                <c:pt idx="45665">
                  <c:v>0.29729729729729698</c:v>
                </c:pt>
                <c:pt idx="45666">
                  <c:v>0.32432432432432401</c:v>
                </c:pt>
                <c:pt idx="45667">
                  <c:v>0.35135135135135098</c:v>
                </c:pt>
                <c:pt idx="45668">
                  <c:v>0.37837837837837801</c:v>
                </c:pt>
                <c:pt idx="45669">
                  <c:v>0.40540540540540498</c:v>
                </c:pt>
                <c:pt idx="45670">
                  <c:v>0.43243243243243201</c:v>
                </c:pt>
                <c:pt idx="45671">
                  <c:v>0.45945945945945899</c:v>
                </c:pt>
                <c:pt idx="45672">
                  <c:v>0.48648648648648601</c:v>
                </c:pt>
                <c:pt idx="45673">
                  <c:v>0.51351351351351304</c:v>
                </c:pt>
                <c:pt idx="45674">
                  <c:v>0.54054054054054002</c:v>
                </c:pt>
                <c:pt idx="45675">
                  <c:v>0.56756756756756699</c:v>
                </c:pt>
                <c:pt idx="45676">
                  <c:v>0.59459459459459396</c:v>
                </c:pt>
                <c:pt idx="45677">
                  <c:v>0.62162162162162105</c:v>
                </c:pt>
                <c:pt idx="45678">
                  <c:v>0.64864864864864802</c:v>
                </c:pt>
                <c:pt idx="45679">
                  <c:v>0.67567567567567499</c:v>
                </c:pt>
                <c:pt idx="45680">
                  <c:v>0.70270270270270196</c:v>
                </c:pt>
                <c:pt idx="45681">
                  <c:v>0.72972972972972905</c:v>
                </c:pt>
                <c:pt idx="45682">
                  <c:v>0.75675675675675602</c:v>
                </c:pt>
                <c:pt idx="45683">
                  <c:v>0.78378378378378299</c:v>
                </c:pt>
                <c:pt idx="45684">
                  <c:v>0.81081081081080997</c:v>
                </c:pt>
                <c:pt idx="45685">
                  <c:v>0.83783783783783705</c:v>
                </c:pt>
                <c:pt idx="45686">
                  <c:v>0.86486486486486402</c:v>
                </c:pt>
                <c:pt idx="45687">
                  <c:v>0.891891891891891</c:v>
                </c:pt>
                <c:pt idx="45688">
                  <c:v>0.91891891891891897</c:v>
                </c:pt>
                <c:pt idx="45689">
                  <c:v>0.94594594594594505</c:v>
                </c:pt>
                <c:pt idx="45690">
                  <c:v>0.97297297297297303</c:v>
                </c:pt>
                <c:pt idx="45691">
                  <c:v>0</c:v>
                </c:pt>
                <c:pt idx="45692">
                  <c:v>2.4390243902439001E-2</c:v>
                </c:pt>
                <c:pt idx="45693">
                  <c:v>4.8780487804878002E-2</c:v>
                </c:pt>
                <c:pt idx="45694">
                  <c:v>7.3170731707316999E-2</c:v>
                </c:pt>
                <c:pt idx="45695">
                  <c:v>9.7560975609756101E-2</c:v>
                </c:pt>
                <c:pt idx="45696">
                  <c:v>0.12195121951219499</c:v>
                </c:pt>
                <c:pt idx="45697">
                  <c:v>0.146341463414634</c:v>
                </c:pt>
                <c:pt idx="45698">
                  <c:v>0.17073170731707299</c:v>
                </c:pt>
                <c:pt idx="45699">
                  <c:v>0.19512195121951201</c:v>
                </c:pt>
                <c:pt idx="45700">
                  <c:v>0.219512195121951</c:v>
                </c:pt>
                <c:pt idx="45701">
                  <c:v>0.24390243902438999</c:v>
                </c:pt>
                <c:pt idx="45702">
                  <c:v>0.26829268292682901</c:v>
                </c:pt>
                <c:pt idx="45703">
                  <c:v>0.292682926829268</c:v>
                </c:pt>
                <c:pt idx="45704">
                  <c:v>0.31707317073170699</c:v>
                </c:pt>
                <c:pt idx="45705">
                  <c:v>0.34146341463414598</c:v>
                </c:pt>
                <c:pt idx="45706">
                  <c:v>0.36585365853658502</c:v>
                </c:pt>
                <c:pt idx="45707">
                  <c:v>0.39024390243902402</c:v>
                </c:pt>
                <c:pt idx="45708">
                  <c:v>0.41463414634146301</c:v>
                </c:pt>
                <c:pt idx="45709">
                  <c:v>0.439024390243902</c:v>
                </c:pt>
                <c:pt idx="45710">
                  <c:v>0.46341463414634099</c:v>
                </c:pt>
                <c:pt idx="45711">
                  <c:v>0.48780487804877998</c:v>
                </c:pt>
                <c:pt idx="45712">
                  <c:v>0.51219512195121897</c:v>
                </c:pt>
                <c:pt idx="45713">
                  <c:v>0.53658536585365801</c:v>
                </c:pt>
                <c:pt idx="45714">
                  <c:v>0.56097560975609695</c:v>
                </c:pt>
                <c:pt idx="45715">
                  <c:v>0.585365853658536</c:v>
                </c:pt>
                <c:pt idx="45716">
                  <c:v>0.60975609756097504</c:v>
                </c:pt>
                <c:pt idx="45717">
                  <c:v>0.63414634146341398</c:v>
                </c:pt>
                <c:pt idx="45718">
                  <c:v>0.65853658536585302</c:v>
                </c:pt>
                <c:pt idx="45719">
                  <c:v>0.68292682926829196</c:v>
                </c:pt>
                <c:pt idx="45720">
                  <c:v>0.707317073170731</c:v>
                </c:pt>
                <c:pt idx="45721">
                  <c:v>0.73170731707317005</c:v>
                </c:pt>
                <c:pt idx="45722">
                  <c:v>0.75609756097560898</c:v>
                </c:pt>
                <c:pt idx="45723">
                  <c:v>0.78048780487804803</c:v>
                </c:pt>
                <c:pt idx="45724">
                  <c:v>0.80487804878048697</c:v>
                </c:pt>
                <c:pt idx="45725">
                  <c:v>0.82926829268292601</c:v>
                </c:pt>
                <c:pt idx="45726">
                  <c:v>0.85365853658536495</c:v>
                </c:pt>
                <c:pt idx="45727">
                  <c:v>0.87804878048780399</c:v>
                </c:pt>
                <c:pt idx="45728">
                  <c:v>0.90243902439024304</c:v>
                </c:pt>
                <c:pt idx="45729">
                  <c:v>0.92682926829268297</c:v>
                </c:pt>
                <c:pt idx="45730">
                  <c:v>0.95121951219512102</c:v>
                </c:pt>
                <c:pt idx="45731">
                  <c:v>0.97560975609756095</c:v>
                </c:pt>
                <c:pt idx="45732">
                  <c:v>0</c:v>
                </c:pt>
                <c:pt idx="45733">
                  <c:v>1.21951219512195E-2</c:v>
                </c:pt>
                <c:pt idx="45734">
                  <c:v>2.4390243902439001E-2</c:v>
                </c:pt>
                <c:pt idx="45735">
                  <c:v>3.65853658536585E-2</c:v>
                </c:pt>
                <c:pt idx="45736">
                  <c:v>4.8780487804878002E-2</c:v>
                </c:pt>
                <c:pt idx="45737">
                  <c:v>6.0975609756097497E-2</c:v>
                </c:pt>
                <c:pt idx="45738">
                  <c:v>7.3170731707316999E-2</c:v>
                </c:pt>
                <c:pt idx="45739">
                  <c:v>8.5365853658536495E-2</c:v>
                </c:pt>
                <c:pt idx="45740">
                  <c:v>9.7560975609756101E-2</c:v>
                </c:pt>
                <c:pt idx="45741">
                  <c:v>0.109756097560975</c:v>
                </c:pt>
                <c:pt idx="45742">
                  <c:v>0.12195121951219499</c:v>
                </c:pt>
                <c:pt idx="45743">
                  <c:v>0.134146341463414</c:v>
                </c:pt>
                <c:pt idx="45744">
                  <c:v>0.146341463414634</c:v>
                </c:pt>
                <c:pt idx="45745">
                  <c:v>0.15853658536585299</c:v>
                </c:pt>
                <c:pt idx="45746">
                  <c:v>0.17073170731707299</c:v>
                </c:pt>
                <c:pt idx="45747">
                  <c:v>0.18292682926829201</c:v>
                </c:pt>
                <c:pt idx="45748">
                  <c:v>0.19512195121951201</c:v>
                </c:pt>
                <c:pt idx="45749">
                  <c:v>0.207317073170731</c:v>
                </c:pt>
                <c:pt idx="45750">
                  <c:v>0.219512195121951</c:v>
                </c:pt>
                <c:pt idx="45751">
                  <c:v>0.23170731707316999</c:v>
                </c:pt>
                <c:pt idx="45752">
                  <c:v>0.24390243902438999</c:v>
                </c:pt>
                <c:pt idx="45753">
                  <c:v>0.25609756097560898</c:v>
                </c:pt>
                <c:pt idx="45754">
                  <c:v>0.26829268292682901</c:v>
                </c:pt>
                <c:pt idx="45755">
                  <c:v>0.28048780487804797</c:v>
                </c:pt>
                <c:pt idx="45756">
                  <c:v>0.292682926829268</c:v>
                </c:pt>
                <c:pt idx="45757">
                  <c:v>0.30487804878048702</c:v>
                </c:pt>
                <c:pt idx="45758">
                  <c:v>0.31707317073170699</c:v>
                </c:pt>
                <c:pt idx="45759">
                  <c:v>0.32926829268292601</c:v>
                </c:pt>
                <c:pt idx="45760">
                  <c:v>0.34146341463414598</c:v>
                </c:pt>
                <c:pt idx="45761">
                  <c:v>0.353658536585365</c:v>
                </c:pt>
                <c:pt idx="45762">
                  <c:v>0.36585365853658502</c:v>
                </c:pt>
                <c:pt idx="45763">
                  <c:v>0.37804878048780399</c:v>
                </c:pt>
                <c:pt idx="45764">
                  <c:v>0.39024390243902402</c:v>
                </c:pt>
                <c:pt idx="45765">
                  <c:v>0.40243902439024298</c:v>
                </c:pt>
                <c:pt idx="45766">
                  <c:v>0.41463414634146301</c:v>
                </c:pt>
                <c:pt idx="45767">
                  <c:v>0.42682926829268197</c:v>
                </c:pt>
                <c:pt idx="45768">
                  <c:v>0.439024390243902</c:v>
                </c:pt>
                <c:pt idx="45769">
                  <c:v>0.45121951219512102</c:v>
                </c:pt>
                <c:pt idx="45770">
                  <c:v>0.46341463414634099</c:v>
                </c:pt>
                <c:pt idx="45771">
                  <c:v>0.47560975609756001</c:v>
                </c:pt>
                <c:pt idx="45772">
                  <c:v>0.48780487804877998</c:v>
                </c:pt>
                <c:pt idx="45773">
                  <c:v>0.5</c:v>
                </c:pt>
                <c:pt idx="45774">
                  <c:v>0.51219512195121897</c:v>
                </c:pt>
                <c:pt idx="45775">
                  <c:v>0.52439024390243905</c:v>
                </c:pt>
                <c:pt idx="45776">
                  <c:v>0.53658536585365801</c:v>
                </c:pt>
                <c:pt idx="45777">
                  <c:v>0.54878048780487798</c:v>
                </c:pt>
                <c:pt idx="45778">
                  <c:v>0.56097560975609695</c:v>
                </c:pt>
                <c:pt idx="45779">
                  <c:v>0.57317073170731703</c:v>
                </c:pt>
                <c:pt idx="45780">
                  <c:v>0.585365853658536</c:v>
                </c:pt>
                <c:pt idx="45781">
                  <c:v>0.59756097560975596</c:v>
                </c:pt>
                <c:pt idx="45782">
                  <c:v>0.60975609756097504</c:v>
                </c:pt>
                <c:pt idx="45783">
                  <c:v>0.62195121951219501</c:v>
                </c:pt>
                <c:pt idx="45784">
                  <c:v>0.63414634146341398</c:v>
                </c:pt>
                <c:pt idx="45785">
                  <c:v>0.64634146341463405</c:v>
                </c:pt>
                <c:pt idx="45786">
                  <c:v>0.65853658536585302</c:v>
                </c:pt>
                <c:pt idx="45787">
                  <c:v>0.67073170731707299</c:v>
                </c:pt>
                <c:pt idx="45788">
                  <c:v>0.68292682926829196</c:v>
                </c:pt>
                <c:pt idx="45789">
                  <c:v>0.69512195121951204</c:v>
                </c:pt>
                <c:pt idx="45790">
                  <c:v>0.707317073170731</c:v>
                </c:pt>
                <c:pt idx="45791">
                  <c:v>0.71951219512195097</c:v>
                </c:pt>
                <c:pt idx="45792">
                  <c:v>0.73170731707317005</c:v>
                </c:pt>
                <c:pt idx="45793">
                  <c:v>0.74390243902439002</c:v>
                </c:pt>
                <c:pt idx="45794">
                  <c:v>0.75609756097560898</c:v>
                </c:pt>
                <c:pt idx="45795">
                  <c:v>0.76829268292682895</c:v>
                </c:pt>
                <c:pt idx="45796">
                  <c:v>0.78048780487804803</c:v>
                </c:pt>
                <c:pt idx="45797">
                  <c:v>0.792682926829268</c:v>
                </c:pt>
                <c:pt idx="45798">
                  <c:v>0.80487804878048697</c:v>
                </c:pt>
                <c:pt idx="45799">
                  <c:v>0.81707317073170704</c:v>
                </c:pt>
                <c:pt idx="45800">
                  <c:v>0.82926829268292601</c:v>
                </c:pt>
                <c:pt idx="45801">
                  <c:v>0.84146341463414598</c:v>
                </c:pt>
                <c:pt idx="45802">
                  <c:v>0.85365853658536495</c:v>
                </c:pt>
                <c:pt idx="45803">
                  <c:v>0.86585365853658502</c:v>
                </c:pt>
                <c:pt idx="45804">
                  <c:v>0.87804878048780399</c:v>
                </c:pt>
                <c:pt idx="45805">
                  <c:v>0.89024390243902396</c:v>
                </c:pt>
                <c:pt idx="45806">
                  <c:v>0.90243902439024304</c:v>
                </c:pt>
                <c:pt idx="45807">
                  <c:v>0.91463414634146301</c:v>
                </c:pt>
                <c:pt idx="45808">
                  <c:v>0.92682926829268297</c:v>
                </c:pt>
                <c:pt idx="45809">
                  <c:v>0.93902439024390205</c:v>
                </c:pt>
                <c:pt idx="45810">
                  <c:v>0.95121951219512102</c:v>
                </c:pt>
                <c:pt idx="45811">
                  <c:v>0.96341463414634099</c:v>
                </c:pt>
                <c:pt idx="45812">
                  <c:v>0.97560975609756095</c:v>
                </c:pt>
                <c:pt idx="45813">
                  <c:v>0.98780487804878003</c:v>
                </c:pt>
                <c:pt idx="45814">
                  <c:v>0</c:v>
                </c:pt>
                <c:pt idx="45815">
                  <c:v>2.8571428571428501E-2</c:v>
                </c:pt>
                <c:pt idx="45816">
                  <c:v>5.7142857142857099E-2</c:v>
                </c:pt>
                <c:pt idx="45817">
                  <c:v>8.5714285714285701E-2</c:v>
                </c:pt>
                <c:pt idx="45818">
                  <c:v>0.114285714285714</c:v>
                </c:pt>
                <c:pt idx="45819">
                  <c:v>0.14285714285714199</c:v>
                </c:pt>
                <c:pt idx="45820">
                  <c:v>0.17142857142857101</c:v>
                </c:pt>
                <c:pt idx="45821">
                  <c:v>0.2</c:v>
                </c:pt>
                <c:pt idx="45822">
                  <c:v>0.22857142857142801</c:v>
                </c:pt>
                <c:pt idx="45823">
                  <c:v>0.25714285714285701</c:v>
                </c:pt>
                <c:pt idx="45824">
                  <c:v>0.28571428571428498</c:v>
                </c:pt>
                <c:pt idx="45825">
                  <c:v>0.314285714285714</c:v>
                </c:pt>
                <c:pt idx="45826">
                  <c:v>0.34285714285714203</c:v>
                </c:pt>
                <c:pt idx="45827">
                  <c:v>0.371428571428571</c:v>
                </c:pt>
                <c:pt idx="45828">
                  <c:v>0.4</c:v>
                </c:pt>
                <c:pt idx="45829">
                  <c:v>0.42857142857142799</c:v>
                </c:pt>
                <c:pt idx="45830">
                  <c:v>0.45714285714285702</c:v>
                </c:pt>
                <c:pt idx="45831">
                  <c:v>0.48571428571428499</c:v>
                </c:pt>
                <c:pt idx="45832">
                  <c:v>0.51428571428571401</c:v>
                </c:pt>
                <c:pt idx="45833">
                  <c:v>0.54285714285714204</c:v>
                </c:pt>
                <c:pt idx="45834">
                  <c:v>0.57142857142857095</c:v>
                </c:pt>
                <c:pt idx="45835">
                  <c:v>0.6</c:v>
                </c:pt>
                <c:pt idx="45836">
                  <c:v>0.628571428571428</c:v>
                </c:pt>
                <c:pt idx="45837">
                  <c:v>0.65714285714285703</c:v>
                </c:pt>
                <c:pt idx="45838">
                  <c:v>0.68571428571428505</c:v>
                </c:pt>
                <c:pt idx="45839">
                  <c:v>0.71428571428571397</c:v>
                </c:pt>
                <c:pt idx="45840">
                  <c:v>0.74285714285714199</c:v>
                </c:pt>
                <c:pt idx="45841">
                  <c:v>0.77142857142857102</c:v>
                </c:pt>
                <c:pt idx="45842">
                  <c:v>0.8</c:v>
                </c:pt>
                <c:pt idx="45843">
                  <c:v>0.82857142857142796</c:v>
                </c:pt>
                <c:pt idx="45844">
                  <c:v>0.85714285714285698</c:v>
                </c:pt>
                <c:pt idx="45845">
                  <c:v>0.88571428571428501</c:v>
                </c:pt>
                <c:pt idx="45846">
                  <c:v>0.91428571428571404</c:v>
                </c:pt>
                <c:pt idx="45847">
                  <c:v>0.94285714285714195</c:v>
                </c:pt>
                <c:pt idx="45848">
                  <c:v>0.97142857142857097</c:v>
                </c:pt>
                <c:pt idx="45849">
                  <c:v>0</c:v>
                </c:pt>
                <c:pt idx="45850">
                  <c:v>0.1</c:v>
                </c:pt>
                <c:pt idx="45851">
                  <c:v>0.2</c:v>
                </c:pt>
                <c:pt idx="45852">
                  <c:v>0.3</c:v>
                </c:pt>
                <c:pt idx="45853">
                  <c:v>0.4</c:v>
                </c:pt>
                <c:pt idx="45854">
                  <c:v>0.5</c:v>
                </c:pt>
                <c:pt idx="45855">
                  <c:v>0.6</c:v>
                </c:pt>
                <c:pt idx="45856">
                  <c:v>0.7</c:v>
                </c:pt>
                <c:pt idx="45857">
                  <c:v>0.8</c:v>
                </c:pt>
                <c:pt idx="45858">
                  <c:v>0.9</c:v>
                </c:pt>
                <c:pt idx="45859">
                  <c:v>0</c:v>
                </c:pt>
                <c:pt idx="45860">
                  <c:v>1.72413793103448E-2</c:v>
                </c:pt>
                <c:pt idx="45861">
                  <c:v>3.4482758620689599E-2</c:v>
                </c:pt>
                <c:pt idx="45862">
                  <c:v>5.1724137931034399E-2</c:v>
                </c:pt>
                <c:pt idx="45863">
                  <c:v>6.8965517241379296E-2</c:v>
                </c:pt>
                <c:pt idx="45864">
                  <c:v>8.6206896551724102E-2</c:v>
                </c:pt>
                <c:pt idx="45865">
                  <c:v>0.10344827586206801</c:v>
                </c:pt>
                <c:pt idx="45866">
                  <c:v>0.12068965517241299</c:v>
                </c:pt>
                <c:pt idx="45867">
                  <c:v>0.13793103448275801</c:v>
                </c:pt>
                <c:pt idx="45868">
                  <c:v>0.15517241379310301</c:v>
                </c:pt>
                <c:pt idx="45869">
                  <c:v>0.17241379310344801</c:v>
                </c:pt>
                <c:pt idx="45870">
                  <c:v>0.18965517241379301</c:v>
                </c:pt>
                <c:pt idx="45871">
                  <c:v>0.20689655172413701</c:v>
                </c:pt>
                <c:pt idx="45872">
                  <c:v>0.22413793103448201</c:v>
                </c:pt>
                <c:pt idx="45873">
                  <c:v>0.24137931034482701</c:v>
                </c:pt>
                <c:pt idx="45874">
                  <c:v>0.25862068965517199</c:v>
                </c:pt>
                <c:pt idx="45875">
                  <c:v>0.27586206896551702</c:v>
                </c:pt>
                <c:pt idx="45876">
                  <c:v>0.29310344827586199</c:v>
                </c:pt>
                <c:pt idx="45877">
                  <c:v>0.31034482758620602</c:v>
                </c:pt>
                <c:pt idx="45878">
                  <c:v>0.32758620689655099</c:v>
                </c:pt>
                <c:pt idx="45879">
                  <c:v>0.34482758620689602</c:v>
                </c:pt>
                <c:pt idx="45880">
                  <c:v>0.36206896551724099</c:v>
                </c:pt>
                <c:pt idx="45881">
                  <c:v>0.37931034482758602</c:v>
                </c:pt>
                <c:pt idx="45882">
                  <c:v>0.39655172413793099</c:v>
                </c:pt>
                <c:pt idx="45883">
                  <c:v>0.41379310344827502</c:v>
                </c:pt>
                <c:pt idx="45884">
                  <c:v>0.43103448275862</c:v>
                </c:pt>
                <c:pt idx="45885">
                  <c:v>0.44827586206896503</c:v>
                </c:pt>
                <c:pt idx="45886">
                  <c:v>0.46551724137931</c:v>
                </c:pt>
                <c:pt idx="45887">
                  <c:v>0.48275862068965503</c:v>
                </c:pt>
                <c:pt idx="45888">
                  <c:v>0.5</c:v>
                </c:pt>
                <c:pt idx="45889">
                  <c:v>0.51724137931034397</c:v>
                </c:pt>
                <c:pt idx="45890">
                  <c:v>0.53448275862068895</c:v>
                </c:pt>
                <c:pt idx="45891">
                  <c:v>0.55172413793103403</c:v>
                </c:pt>
                <c:pt idx="45892">
                  <c:v>0.568965517241379</c:v>
                </c:pt>
                <c:pt idx="45893">
                  <c:v>0.58620689655172398</c:v>
                </c:pt>
                <c:pt idx="45894">
                  <c:v>0.60344827586206895</c:v>
                </c:pt>
                <c:pt idx="45895">
                  <c:v>0.62068965517241304</c:v>
                </c:pt>
                <c:pt idx="45896">
                  <c:v>0.63793103448275801</c:v>
                </c:pt>
                <c:pt idx="45897">
                  <c:v>0.65517241379310298</c:v>
                </c:pt>
                <c:pt idx="45898">
                  <c:v>0.67241379310344795</c:v>
                </c:pt>
                <c:pt idx="45899">
                  <c:v>0.68965517241379304</c:v>
                </c:pt>
                <c:pt idx="45900">
                  <c:v>0.70689655172413701</c:v>
                </c:pt>
                <c:pt idx="45901">
                  <c:v>0.72413793103448199</c:v>
                </c:pt>
                <c:pt idx="45902">
                  <c:v>0.74137931034482696</c:v>
                </c:pt>
                <c:pt idx="45903">
                  <c:v>0.75862068965517204</c:v>
                </c:pt>
                <c:pt idx="45904">
                  <c:v>0.77586206896551702</c:v>
                </c:pt>
                <c:pt idx="45905">
                  <c:v>0.79310344827586199</c:v>
                </c:pt>
                <c:pt idx="45906">
                  <c:v>0.81034482758620596</c:v>
                </c:pt>
                <c:pt idx="45907">
                  <c:v>0.82758620689655105</c:v>
                </c:pt>
                <c:pt idx="45908">
                  <c:v>0.84482758620689602</c:v>
                </c:pt>
                <c:pt idx="45909">
                  <c:v>0.86206896551724099</c:v>
                </c:pt>
                <c:pt idx="45910">
                  <c:v>0.87931034482758597</c:v>
                </c:pt>
                <c:pt idx="45911">
                  <c:v>0.89655172413793105</c:v>
                </c:pt>
                <c:pt idx="45912">
                  <c:v>0.91379310344827502</c:v>
                </c:pt>
                <c:pt idx="45913">
                  <c:v>0.93103448275862</c:v>
                </c:pt>
                <c:pt idx="45914">
                  <c:v>0.94827586206896497</c:v>
                </c:pt>
                <c:pt idx="45915">
                  <c:v>0.96551724137931005</c:v>
                </c:pt>
                <c:pt idx="45916">
                  <c:v>0.98275862068965503</c:v>
                </c:pt>
                <c:pt idx="45917">
                  <c:v>0</c:v>
                </c:pt>
                <c:pt idx="45918">
                  <c:v>3.125E-2</c:v>
                </c:pt>
                <c:pt idx="45919">
                  <c:v>6.25E-2</c:v>
                </c:pt>
                <c:pt idx="45920">
                  <c:v>9.375E-2</c:v>
                </c:pt>
                <c:pt idx="45921">
                  <c:v>0.125</c:v>
                </c:pt>
                <c:pt idx="45922">
                  <c:v>0.15625</c:v>
                </c:pt>
                <c:pt idx="45923">
                  <c:v>0.1875</c:v>
                </c:pt>
                <c:pt idx="45924">
                  <c:v>0.21875</c:v>
                </c:pt>
                <c:pt idx="45925">
                  <c:v>0.25</c:v>
                </c:pt>
                <c:pt idx="45926">
                  <c:v>0.28125</c:v>
                </c:pt>
                <c:pt idx="45927">
                  <c:v>0.3125</c:v>
                </c:pt>
                <c:pt idx="45928">
                  <c:v>0.34375</c:v>
                </c:pt>
                <c:pt idx="45929">
                  <c:v>0.375</c:v>
                </c:pt>
                <c:pt idx="45930">
                  <c:v>0.40625</c:v>
                </c:pt>
                <c:pt idx="45931">
                  <c:v>0.4375</c:v>
                </c:pt>
                <c:pt idx="45932">
                  <c:v>0.46875</c:v>
                </c:pt>
                <c:pt idx="45933">
                  <c:v>0.5</c:v>
                </c:pt>
                <c:pt idx="45934">
                  <c:v>0.53125</c:v>
                </c:pt>
                <c:pt idx="45935">
                  <c:v>0.5625</c:v>
                </c:pt>
                <c:pt idx="45936">
                  <c:v>0.59375</c:v>
                </c:pt>
                <c:pt idx="45937">
                  <c:v>0.625</c:v>
                </c:pt>
                <c:pt idx="45938">
                  <c:v>0.65625</c:v>
                </c:pt>
                <c:pt idx="45939">
                  <c:v>0.6875</c:v>
                </c:pt>
                <c:pt idx="45940">
                  <c:v>0.71875</c:v>
                </c:pt>
                <c:pt idx="45941">
                  <c:v>0.75</c:v>
                </c:pt>
                <c:pt idx="45942">
                  <c:v>0.78125</c:v>
                </c:pt>
                <c:pt idx="45943">
                  <c:v>0.8125</c:v>
                </c:pt>
                <c:pt idx="45944">
                  <c:v>0.84375</c:v>
                </c:pt>
                <c:pt idx="45945">
                  <c:v>0.875</c:v>
                </c:pt>
                <c:pt idx="45946">
                  <c:v>0.90625</c:v>
                </c:pt>
                <c:pt idx="45947">
                  <c:v>0.9375</c:v>
                </c:pt>
                <c:pt idx="45948">
                  <c:v>0.96875</c:v>
                </c:pt>
                <c:pt idx="45949">
                  <c:v>0</c:v>
                </c:pt>
                <c:pt idx="45950">
                  <c:v>9.5238095238095195E-3</c:v>
                </c:pt>
                <c:pt idx="45951">
                  <c:v>1.9047619047619001E-2</c:v>
                </c:pt>
                <c:pt idx="45952">
                  <c:v>2.8571428571428501E-2</c:v>
                </c:pt>
                <c:pt idx="45953">
                  <c:v>3.8095238095238099E-2</c:v>
                </c:pt>
                <c:pt idx="45954">
                  <c:v>4.7619047619047603E-2</c:v>
                </c:pt>
                <c:pt idx="45955">
                  <c:v>5.7142857142857099E-2</c:v>
                </c:pt>
                <c:pt idx="45956">
                  <c:v>6.6666666666666596E-2</c:v>
                </c:pt>
                <c:pt idx="45957">
                  <c:v>7.6190476190476197E-2</c:v>
                </c:pt>
                <c:pt idx="45958">
                  <c:v>8.5714285714285701E-2</c:v>
                </c:pt>
                <c:pt idx="45959">
                  <c:v>9.5238095238095205E-2</c:v>
                </c:pt>
                <c:pt idx="45960">
                  <c:v>0.104761904761904</c:v>
                </c:pt>
                <c:pt idx="45961">
                  <c:v>0.114285714285714</c:v>
                </c:pt>
                <c:pt idx="45962">
                  <c:v>0.12380952380952299</c:v>
                </c:pt>
                <c:pt idx="45963">
                  <c:v>0.133333333333333</c:v>
                </c:pt>
                <c:pt idx="45964">
                  <c:v>0.14285714285714199</c:v>
                </c:pt>
                <c:pt idx="45965">
                  <c:v>0.15238095238095201</c:v>
                </c:pt>
                <c:pt idx="45966">
                  <c:v>0.161904761904761</c:v>
                </c:pt>
                <c:pt idx="45967">
                  <c:v>0.17142857142857101</c:v>
                </c:pt>
                <c:pt idx="45968">
                  <c:v>0.18095238095238</c:v>
                </c:pt>
                <c:pt idx="45969">
                  <c:v>0.19047619047618999</c:v>
                </c:pt>
                <c:pt idx="45970">
                  <c:v>0.2</c:v>
                </c:pt>
                <c:pt idx="45971">
                  <c:v>0.209523809523809</c:v>
                </c:pt>
                <c:pt idx="45972">
                  <c:v>0.21904761904761899</c:v>
                </c:pt>
                <c:pt idx="45973">
                  <c:v>0.22857142857142801</c:v>
                </c:pt>
                <c:pt idx="45974">
                  <c:v>0.238095238095238</c:v>
                </c:pt>
                <c:pt idx="45975">
                  <c:v>0.24761904761904699</c:v>
                </c:pt>
                <c:pt idx="45976">
                  <c:v>0.25714285714285701</c:v>
                </c:pt>
                <c:pt idx="45977">
                  <c:v>0.266666666666666</c:v>
                </c:pt>
                <c:pt idx="45978">
                  <c:v>0.27619047619047599</c:v>
                </c:pt>
                <c:pt idx="45979">
                  <c:v>0.28571428571428498</c:v>
                </c:pt>
                <c:pt idx="45980">
                  <c:v>0.29523809523809502</c:v>
                </c:pt>
                <c:pt idx="45981">
                  <c:v>0.30476190476190401</c:v>
                </c:pt>
                <c:pt idx="45982">
                  <c:v>0.314285714285714</c:v>
                </c:pt>
                <c:pt idx="45983">
                  <c:v>0.32380952380952299</c:v>
                </c:pt>
                <c:pt idx="45984">
                  <c:v>0.33333333333333298</c:v>
                </c:pt>
                <c:pt idx="45985">
                  <c:v>0.34285714285714203</c:v>
                </c:pt>
                <c:pt idx="45986">
                  <c:v>0.35238095238095202</c:v>
                </c:pt>
                <c:pt idx="45987">
                  <c:v>0.36190476190476101</c:v>
                </c:pt>
                <c:pt idx="45988">
                  <c:v>0.371428571428571</c:v>
                </c:pt>
                <c:pt idx="45989">
                  <c:v>0.38095238095237999</c:v>
                </c:pt>
                <c:pt idx="45990">
                  <c:v>0.39047619047618998</c:v>
                </c:pt>
                <c:pt idx="45991">
                  <c:v>0.4</c:v>
                </c:pt>
                <c:pt idx="45992">
                  <c:v>0.40952380952380901</c:v>
                </c:pt>
                <c:pt idx="45993">
                  <c:v>0.419047619047619</c:v>
                </c:pt>
                <c:pt idx="45994">
                  <c:v>0.42857142857142799</c:v>
                </c:pt>
                <c:pt idx="45995">
                  <c:v>0.43809523809523798</c:v>
                </c:pt>
                <c:pt idx="45996">
                  <c:v>0.44761904761904697</c:v>
                </c:pt>
                <c:pt idx="45997">
                  <c:v>0.45714285714285702</c:v>
                </c:pt>
                <c:pt idx="45998">
                  <c:v>0.46666666666666601</c:v>
                </c:pt>
                <c:pt idx="45999">
                  <c:v>0.476190476190476</c:v>
                </c:pt>
                <c:pt idx="46000">
                  <c:v>0.48571428571428499</c:v>
                </c:pt>
                <c:pt idx="46001">
                  <c:v>0.49523809523809498</c:v>
                </c:pt>
                <c:pt idx="46002">
                  <c:v>0.50476190476190397</c:v>
                </c:pt>
                <c:pt idx="46003">
                  <c:v>0.51428571428571401</c:v>
                </c:pt>
                <c:pt idx="46004">
                  <c:v>0.52380952380952295</c:v>
                </c:pt>
                <c:pt idx="46005">
                  <c:v>0.53333333333333299</c:v>
                </c:pt>
                <c:pt idx="46006">
                  <c:v>0.54285714285714204</c:v>
                </c:pt>
                <c:pt idx="46007">
                  <c:v>0.55238095238095197</c:v>
                </c:pt>
                <c:pt idx="46008">
                  <c:v>0.56190476190476102</c:v>
                </c:pt>
                <c:pt idx="46009">
                  <c:v>0.57142857142857095</c:v>
                </c:pt>
                <c:pt idx="46010">
                  <c:v>0.580952380952381</c:v>
                </c:pt>
                <c:pt idx="46011">
                  <c:v>0.59047619047619004</c:v>
                </c:pt>
                <c:pt idx="46012">
                  <c:v>0.6</c:v>
                </c:pt>
                <c:pt idx="46013">
                  <c:v>0.60952380952380902</c:v>
                </c:pt>
                <c:pt idx="46014">
                  <c:v>0.61904761904761896</c:v>
                </c:pt>
                <c:pt idx="46015">
                  <c:v>0.628571428571428</c:v>
                </c:pt>
                <c:pt idx="46016">
                  <c:v>0.63809523809523805</c:v>
                </c:pt>
                <c:pt idx="46017">
                  <c:v>0.64761904761904698</c:v>
                </c:pt>
                <c:pt idx="46018">
                  <c:v>0.65714285714285703</c:v>
                </c:pt>
                <c:pt idx="46019">
                  <c:v>0.66666666666666596</c:v>
                </c:pt>
                <c:pt idx="46020">
                  <c:v>0.67619047619047601</c:v>
                </c:pt>
                <c:pt idx="46021">
                  <c:v>0.68571428571428505</c:v>
                </c:pt>
                <c:pt idx="46022">
                  <c:v>0.69523809523809499</c:v>
                </c:pt>
                <c:pt idx="46023">
                  <c:v>0.70476190476190403</c:v>
                </c:pt>
                <c:pt idx="46024">
                  <c:v>0.71428571428571397</c:v>
                </c:pt>
                <c:pt idx="46025">
                  <c:v>0.72380952380952301</c:v>
                </c:pt>
                <c:pt idx="46026">
                  <c:v>0.73333333333333295</c:v>
                </c:pt>
                <c:pt idx="46027">
                  <c:v>0.74285714285714199</c:v>
                </c:pt>
                <c:pt idx="46028">
                  <c:v>0.75238095238095204</c:v>
                </c:pt>
                <c:pt idx="46029">
                  <c:v>0.76190476190476097</c:v>
                </c:pt>
                <c:pt idx="46030">
                  <c:v>0.77142857142857102</c:v>
                </c:pt>
                <c:pt idx="46031">
                  <c:v>0.78095238095238095</c:v>
                </c:pt>
                <c:pt idx="46032">
                  <c:v>0.79047619047619</c:v>
                </c:pt>
                <c:pt idx="46033">
                  <c:v>0.8</c:v>
                </c:pt>
                <c:pt idx="46034">
                  <c:v>0.80952380952380898</c:v>
                </c:pt>
                <c:pt idx="46035">
                  <c:v>0.81904761904761902</c:v>
                </c:pt>
                <c:pt idx="46036">
                  <c:v>0.82857142857142796</c:v>
                </c:pt>
                <c:pt idx="46037">
                  <c:v>0.838095238095238</c:v>
                </c:pt>
                <c:pt idx="46038">
                  <c:v>0.84761904761904705</c:v>
                </c:pt>
                <c:pt idx="46039">
                  <c:v>0.85714285714285698</c:v>
                </c:pt>
                <c:pt idx="46040">
                  <c:v>0.86666666666666603</c:v>
                </c:pt>
                <c:pt idx="46041">
                  <c:v>0.87619047619047596</c:v>
                </c:pt>
                <c:pt idx="46042">
                  <c:v>0.88571428571428501</c:v>
                </c:pt>
                <c:pt idx="46043">
                  <c:v>0.89523809523809506</c:v>
                </c:pt>
                <c:pt idx="46044">
                  <c:v>0.90476190476190399</c:v>
                </c:pt>
                <c:pt idx="46045">
                  <c:v>0.91428571428571404</c:v>
                </c:pt>
                <c:pt idx="46046">
                  <c:v>0.92380952380952297</c:v>
                </c:pt>
                <c:pt idx="46047">
                  <c:v>0.93333333333333302</c:v>
                </c:pt>
                <c:pt idx="46048">
                  <c:v>0.94285714285714195</c:v>
                </c:pt>
                <c:pt idx="46049">
                  <c:v>0.952380952380952</c:v>
                </c:pt>
                <c:pt idx="46050">
                  <c:v>0.96190476190476104</c:v>
                </c:pt>
                <c:pt idx="46051">
                  <c:v>0.97142857142857097</c:v>
                </c:pt>
                <c:pt idx="46052">
                  <c:v>0.98095238095238002</c:v>
                </c:pt>
                <c:pt idx="46053">
                  <c:v>0.99047619047618995</c:v>
                </c:pt>
                <c:pt idx="46054">
                  <c:v>0</c:v>
                </c:pt>
                <c:pt idx="46055">
                  <c:v>1.0204081632653E-2</c:v>
                </c:pt>
                <c:pt idx="46056">
                  <c:v>2.04081632653061E-2</c:v>
                </c:pt>
                <c:pt idx="46057">
                  <c:v>3.06122448979591E-2</c:v>
                </c:pt>
                <c:pt idx="46058">
                  <c:v>4.08163265306122E-2</c:v>
                </c:pt>
                <c:pt idx="46059">
                  <c:v>5.10204081632653E-2</c:v>
                </c:pt>
                <c:pt idx="46060">
                  <c:v>6.1224489795918297E-2</c:v>
                </c:pt>
                <c:pt idx="46061">
                  <c:v>7.1428571428571397E-2</c:v>
                </c:pt>
                <c:pt idx="46062">
                  <c:v>8.16326530612244E-2</c:v>
                </c:pt>
                <c:pt idx="46063">
                  <c:v>9.18367346938775E-2</c:v>
                </c:pt>
                <c:pt idx="46064">
                  <c:v>0.10204081632653</c:v>
                </c:pt>
                <c:pt idx="46065">
                  <c:v>0.11224489795918299</c:v>
                </c:pt>
                <c:pt idx="46066">
                  <c:v>0.122448979591836</c:v>
                </c:pt>
                <c:pt idx="46067">
                  <c:v>0.132653061224489</c:v>
                </c:pt>
                <c:pt idx="46068">
                  <c:v>0.14285714285714199</c:v>
                </c:pt>
                <c:pt idx="46069">
                  <c:v>0.15306122448979501</c:v>
                </c:pt>
                <c:pt idx="46070">
                  <c:v>0.163265306122448</c:v>
                </c:pt>
                <c:pt idx="46071">
                  <c:v>0.17346938775510201</c:v>
                </c:pt>
                <c:pt idx="46072">
                  <c:v>0.183673469387755</c:v>
                </c:pt>
                <c:pt idx="46073">
                  <c:v>0.19387755102040799</c:v>
                </c:pt>
                <c:pt idx="46074">
                  <c:v>0.20408163265306101</c:v>
                </c:pt>
                <c:pt idx="46075">
                  <c:v>0.214285714285714</c:v>
                </c:pt>
                <c:pt idx="46076">
                  <c:v>0.22448979591836701</c:v>
                </c:pt>
                <c:pt idx="46077">
                  <c:v>0.23469387755102</c:v>
                </c:pt>
                <c:pt idx="46078">
                  <c:v>0.24489795918367299</c:v>
                </c:pt>
                <c:pt idx="46079">
                  <c:v>0.25510204081632598</c:v>
                </c:pt>
                <c:pt idx="46080">
                  <c:v>0.265306122448979</c:v>
                </c:pt>
                <c:pt idx="46081">
                  <c:v>0.27551020408163202</c:v>
                </c:pt>
                <c:pt idx="46082">
                  <c:v>0.28571428571428498</c:v>
                </c:pt>
                <c:pt idx="46083">
                  <c:v>0.29591836734693799</c:v>
                </c:pt>
                <c:pt idx="46084">
                  <c:v>0.30612244897959101</c:v>
                </c:pt>
                <c:pt idx="46085">
                  <c:v>0.31632653061224397</c:v>
                </c:pt>
                <c:pt idx="46086">
                  <c:v>0.32653061224489699</c:v>
                </c:pt>
                <c:pt idx="46087">
                  <c:v>0.33673469387755101</c:v>
                </c:pt>
                <c:pt idx="46088">
                  <c:v>0.34693877551020402</c:v>
                </c:pt>
                <c:pt idx="46089">
                  <c:v>0.35714285714285698</c:v>
                </c:pt>
                <c:pt idx="46090">
                  <c:v>0.36734693877551</c:v>
                </c:pt>
                <c:pt idx="46091">
                  <c:v>0.37755102040816302</c:v>
                </c:pt>
                <c:pt idx="46092">
                  <c:v>0.38775510204081598</c:v>
                </c:pt>
                <c:pt idx="46093">
                  <c:v>0.397959183673469</c:v>
                </c:pt>
                <c:pt idx="46094">
                  <c:v>0.40816326530612201</c:v>
                </c:pt>
                <c:pt idx="46095">
                  <c:v>0.41836734693877498</c:v>
                </c:pt>
                <c:pt idx="46096">
                  <c:v>0.42857142857142799</c:v>
                </c:pt>
                <c:pt idx="46097">
                  <c:v>0.43877551020408101</c:v>
                </c:pt>
                <c:pt idx="46098">
                  <c:v>0.44897959183673403</c:v>
                </c:pt>
                <c:pt idx="46099">
                  <c:v>0.45918367346938699</c:v>
                </c:pt>
                <c:pt idx="46100">
                  <c:v>0.46938775510204001</c:v>
                </c:pt>
                <c:pt idx="46101">
                  <c:v>0.47959183673469302</c:v>
                </c:pt>
                <c:pt idx="46102">
                  <c:v>0.48979591836734598</c:v>
                </c:pt>
                <c:pt idx="46103">
                  <c:v>0.5</c:v>
                </c:pt>
                <c:pt idx="46104">
                  <c:v>0.51020408163265296</c:v>
                </c:pt>
                <c:pt idx="46105">
                  <c:v>0.52040816326530603</c:v>
                </c:pt>
                <c:pt idx="46106">
                  <c:v>0.530612244897959</c:v>
                </c:pt>
                <c:pt idx="46107">
                  <c:v>0.54081632653061196</c:v>
                </c:pt>
                <c:pt idx="46108">
                  <c:v>0.55102040816326503</c:v>
                </c:pt>
                <c:pt idx="46109">
                  <c:v>0.56122448979591799</c:v>
                </c:pt>
                <c:pt idx="46110">
                  <c:v>0.57142857142857095</c:v>
                </c:pt>
                <c:pt idx="46111">
                  <c:v>0.58163265306122403</c:v>
                </c:pt>
                <c:pt idx="46112">
                  <c:v>0.59183673469387699</c:v>
                </c:pt>
                <c:pt idx="46113">
                  <c:v>0.60204081632652995</c:v>
                </c:pt>
                <c:pt idx="46114">
                  <c:v>0.61224489795918302</c:v>
                </c:pt>
                <c:pt idx="46115">
                  <c:v>0.62244897959183598</c:v>
                </c:pt>
                <c:pt idx="46116">
                  <c:v>0.63265306122448906</c:v>
                </c:pt>
                <c:pt idx="46117">
                  <c:v>0.64285714285714202</c:v>
                </c:pt>
                <c:pt idx="46118">
                  <c:v>0.65306122448979498</c:v>
                </c:pt>
                <c:pt idx="46119">
                  <c:v>0.66326530612244805</c:v>
                </c:pt>
                <c:pt idx="46120">
                  <c:v>0.67346938775510201</c:v>
                </c:pt>
                <c:pt idx="46121">
                  <c:v>0.68367346938775497</c:v>
                </c:pt>
                <c:pt idx="46122">
                  <c:v>0.69387755102040805</c:v>
                </c:pt>
                <c:pt idx="46123">
                  <c:v>0.70408163265306101</c:v>
                </c:pt>
                <c:pt idx="46124">
                  <c:v>0.71428571428571397</c:v>
                </c:pt>
                <c:pt idx="46125">
                  <c:v>0.72448979591836704</c:v>
                </c:pt>
                <c:pt idx="46126">
                  <c:v>0.73469387755102</c:v>
                </c:pt>
                <c:pt idx="46127">
                  <c:v>0.74489795918367296</c:v>
                </c:pt>
                <c:pt idx="46128">
                  <c:v>0.75510204081632604</c:v>
                </c:pt>
                <c:pt idx="46129">
                  <c:v>0.765306122448979</c:v>
                </c:pt>
                <c:pt idx="46130">
                  <c:v>0.77551020408163196</c:v>
                </c:pt>
                <c:pt idx="46131">
                  <c:v>0.78571428571428503</c:v>
                </c:pt>
                <c:pt idx="46132">
                  <c:v>0.79591836734693799</c:v>
                </c:pt>
                <c:pt idx="46133">
                  <c:v>0.80612244897959096</c:v>
                </c:pt>
                <c:pt idx="46134">
                  <c:v>0.81632653061224403</c:v>
                </c:pt>
                <c:pt idx="46135">
                  <c:v>0.82653061224489799</c:v>
                </c:pt>
                <c:pt idx="46136">
                  <c:v>0.83673469387755095</c:v>
                </c:pt>
                <c:pt idx="46137">
                  <c:v>0.84693877551020402</c:v>
                </c:pt>
                <c:pt idx="46138">
                  <c:v>0.85714285714285698</c:v>
                </c:pt>
                <c:pt idx="46139">
                  <c:v>0.86734693877550995</c:v>
                </c:pt>
                <c:pt idx="46140">
                  <c:v>0.87755102040816302</c:v>
                </c:pt>
                <c:pt idx="46141">
                  <c:v>0.88775510204081598</c:v>
                </c:pt>
                <c:pt idx="46142">
                  <c:v>0.89795918367346905</c:v>
                </c:pt>
                <c:pt idx="46143">
                  <c:v>0.90816326530612201</c:v>
                </c:pt>
                <c:pt idx="46144">
                  <c:v>0.91836734693877498</c:v>
                </c:pt>
                <c:pt idx="46145">
                  <c:v>0.92857142857142805</c:v>
                </c:pt>
                <c:pt idx="46146">
                  <c:v>0.93877551020408101</c:v>
                </c:pt>
                <c:pt idx="46147">
                  <c:v>0.94897959183673397</c:v>
                </c:pt>
                <c:pt idx="46148">
                  <c:v>0.95918367346938704</c:v>
                </c:pt>
                <c:pt idx="46149">
                  <c:v>0.96938775510204001</c:v>
                </c:pt>
                <c:pt idx="46150">
                  <c:v>0.97959183673469297</c:v>
                </c:pt>
                <c:pt idx="46151">
                  <c:v>0.98979591836734604</c:v>
                </c:pt>
                <c:pt idx="46152">
                  <c:v>0</c:v>
                </c:pt>
                <c:pt idx="46153">
                  <c:v>1.0752688172042999E-2</c:v>
                </c:pt>
                <c:pt idx="46154">
                  <c:v>2.1505376344085999E-2</c:v>
                </c:pt>
                <c:pt idx="46155">
                  <c:v>3.2258064516128997E-2</c:v>
                </c:pt>
                <c:pt idx="46156">
                  <c:v>4.3010752688171998E-2</c:v>
                </c:pt>
                <c:pt idx="46157">
                  <c:v>5.3763440860214999E-2</c:v>
                </c:pt>
                <c:pt idx="46158">
                  <c:v>6.4516129032257993E-2</c:v>
                </c:pt>
                <c:pt idx="46159">
                  <c:v>7.5268817204300995E-2</c:v>
                </c:pt>
                <c:pt idx="46160">
                  <c:v>8.6021505376343996E-2</c:v>
                </c:pt>
                <c:pt idx="46161">
                  <c:v>9.6774193548387094E-2</c:v>
                </c:pt>
                <c:pt idx="46162">
                  <c:v>0.10752688172043</c:v>
                </c:pt>
                <c:pt idx="46163">
                  <c:v>0.118279569892473</c:v>
                </c:pt>
                <c:pt idx="46164">
                  <c:v>0.12903225806451599</c:v>
                </c:pt>
                <c:pt idx="46165">
                  <c:v>0.13978494623655899</c:v>
                </c:pt>
                <c:pt idx="46166">
                  <c:v>0.15053763440860199</c:v>
                </c:pt>
                <c:pt idx="46167">
                  <c:v>0.16129032258064499</c:v>
                </c:pt>
                <c:pt idx="46168">
                  <c:v>0.17204301075268799</c:v>
                </c:pt>
                <c:pt idx="46169">
                  <c:v>0.18279569892473099</c:v>
                </c:pt>
                <c:pt idx="46170">
                  <c:v>0.19354838709677399</c:v>
                </c:pt>
                <c:pt idx="46171">
                  <c:v>0.204301075268817</c:v>
                </c:pt>
                <c:pt idx="46172">
                  <c:v>0.21505376344086</c:v>
                </c:pt>
                <c:pt idx="46173">
                  <c:v>0.225806451612903</c:v>
                </c:pt>
                <c:pt idx="46174">
                  <c:v>0.236559139784946</c:v>
                </c:pt>
                <c:pt idx="46175">
                  <c:v>0.247311827956989</c:v>
                </c:pt>
                <c:pt idx="46176">
                  <c:v>0.25806451612903197</c:v>
                </c:pt>
                <c:pt idx="46177">
                  <c:v>0.26881720430107497</c:v>
                </c:pt>
                <c:pt idx="46178">
                  <c:v>0.27956989247311798</c:v>
                </c:pt>
                <c:pt idx="46179">
                  <c:v>0.29032258064516098</c:v>
                </c:pt>
                <c:pt idx="46180">
                  <c:v>0.30107526881720398</c:v>
                </c:pt>
                <c:pt idx="46181">
                  <c:v>0.31182795698924698</c:v>
                </c:pt>
                <c:pt idx="46182">
                  <c:v>0.32258064516128998</c:v>
                </c:pt>
                <c:pt idx="46183">
                  <c:v>0.33333333333333298</c:v>
                </c:pt>
                <c:pt idx="46184">
                  <c:v>0.34408602150537598</c:v>
                </c:pt>
                <c:pt idx="46185">
                  <c:v>0.35483870967741898</c:v>
                </c:pt>
                <c:pt idx="46186">
                  <c:v>0.36559139784946199</c:v>
                </c:pt>
                <c:pt idx="46187">
                  <c:v>0.37634408602150499</c:v>
                </c:pt>
                <c:pt idx="46188">
                  <c:v>0.38709677419354799</c:v>
                </c:pt>
                <c:pt idx="46189">
                  <c:v>0.39784946236559099</c:v>
                </c:pt>
                <c:pt idx="46190">
                  <c:v>0.40860215053763399</c:v>
                </c:pt>
                <c:pt idx="46191">
                  <c:v>0.41935483870967699</c:v>
                </c:pt>
                <c:pt idx="46192">
                  <c:v>0.43010752688171999</c:v>
                </c:pt>
                <c:pt idx="46193">
                  <c:v>0.44086021505376299</c:v>
                </c:pt>
                <c:pt idx="46194">
                  <c:v>0.45161290322580599</c:v>
                </c:pt>
                <c:pt idx="46195">
                  <c:v>0.462365591397849</c:v>
                </c:pt>
                <c:pt idx="46196">
                  <c:v>0.473118279569892</c:v>
                </c:pt>
                <c:pt idx="46197">
                  <c:v>0.483870967741935</c:v>
                </c:pt>
                <c:pt idx="46198">
                  <c:v>0.494623655913978</c:v>
                </c:pt>
                <c:pt idx="46199">
                  <c:v>0.50537634408602095</c:v>
                </c:pt>
                <c:pt idx="46200">
                  <c:v>0.51612903225806395</c:v>
                </c:pt>
                <c:pt idx="46201">
                  <c:v>0.52688172043010695</c:v>
                </c:pt>
                <c:pt idx="46202">
                  <c:v>0.53763440860214995</c:v>
                </c:pt>
                <c:pt idx="46203">
                  <c:v>0.54838709677419295</c:v>
                </c:pt>
                <c:pt idx="46204">
                  <c:v>0.55913978494623595</c:v>
                </c:pt>
                <c:pt idx="46205">
                  <c:v>0.56989247311827895</c:v>
                </c:pt>
                <c:pt idx="46206">
                  <c:v>0.58064516129032195</c:v>
                </c:pt>
                <c:pt idx="46207">
                  <c:v>0.59139784946236496</c:v>
                </c:pt>
                <c:pt idx="46208">
                  <c:v>0.60215053763440796</c:v>
                </c:pt>
                <c:pt idx="46209">
                  <c:v>0.61290322580645096</c:v>
                </c:pt>
                <c:pt idx="46210">
                  <c:v>0.62365591397849396</c:v>
                </c:pt>
                <c:pt idx="46211">
                  <c:v>0.63440860215053696</c:v>
                </c:pt>
                <c:pt idx="46212">
                  <c:v>0.64516129032257996</c:v>
                </c:pt>
                <c:pt idx="46213">
                  <c:v>0.65591397849462296</c:v>
                </c:pt>
                <c:pt idx="46214">
                  <c:v>0.66666666666666596</c:v>
                </c:pt>
                <c:pt idx="46215">
                  <c:v>0.67741935483870896</c:v>
                </c:pt>
                <c:pt idx="46216">
                  <c:v>0.68817204301075197</c:v>
                </c:pt>
                <c:pt idx="46217">
                  <c:v>0.69892473118279497</c:v>
                </c:pt>
                <c:pt idx="46218">
                  <c:v>0.70967741935483797</c:v>
                </c:pt>
                <c:pt idx="46219">
                  <c:v>0.72043010752688097</c:v>
                </c:pt>
                <c:pt idx="46220">
                  <c:v>0.73118279569892397</c:v>
                </c:pt>
                <c:pt idx="46221">
                  <c:v>0.74193548387096697</c:v>
                </c:pt>
                <c:pt idx="46222">
                  <c:v>0.75268817204300997</c:v>
                </c:pt>
                <c:pt idx="46223">
                  <c:v>0.76344086021505297</c:v>
                </c:pt>
                <c:pt idx="46224">
                  <c:v>0.77419354838709598</c:v>
                </c:pt>
                <c:pt idx="46225">
                  <c:v>0.78494623655913898</c:v>
                </c:pt>
                <c:pt idx="46226">
                  <c:v>0.79569892473118198</c:v>
                </c:pt>
                <c:pt idx="46227">
                  <c:v>0.80645161290322498</c:v>
                </c:pt>
                <c:pt idx="46228">
                  <c:v>0.81720430107526798</c:v>
                </c:pt>
                <c:pt idx="46229">
                  <c:v>0.82795698924731098</c:v>
                </c:pt>
                <c:pt idx="46230">
                  <c:v>0.83870967741935398</c:v>
                </c:pt>
                <c:pt idx="46231">
                  <c:v>0.84946236559139698</c:v>
                </c:pt>
                <c:pt idx="46232">
                  <c:v>0.86021505376343999</c:v>
                </c:pt>
                <c:pt idx="46233">
                  <c:v>0.87096774193548299</c:v>
                </c:pt>
                <c:pt idx="46234">
                  <c:v>0.88172043010752599</c:v>
                </c:pt>
                <c:pt idx="46235">
                  <c:v>0.89247311827956899</c:v>
                </c:pt>
                <c:pt idx="46236">
                  <c:v>0.90322580645161199</c:v>
                </c:pt>
                <c:pt idx="46237">
                  <c:v>0.91397849462365499</c:v>
                </c:pt>
                <c:pt idx="46238">
                  <c:v>0.92473118279569799</c:v>
                </c:pt>
                <c:pt idx="46239">
                  <c:v>0.93548387096774099</c:v>
                </c:pt>
                <c:pt idx="46240">
                  <c:v>0.94623655913978499</c:v>
                </c:pt>
                <c:pt idx="46241">
                  <c:v>0.956989247311828</c:v>
                </c:pt>
                <c:pt idx="46242">
                  <c:v>0.967741935483871</c:v>
                </c:pt>
                <c:pt idx="46243">
                  <c:v>0.978494623655914</c:v>
                </c:pt>
                <c:pt idx="46244">
                  <c:v>0.989247311827957</c:v>
                </c:pt>
                <c:pt idx="46245">
                  <c:v>0</c:v>
                </c:pt>
                <c:pt idx="46246">
                  <c:v>1.2987012987012899E-2</c:v>
                </c:pt>
                <c:pt idx="46247">
                  <c:v>2.5974025974025899E-2</c:v>
                </c:pt>
                <c:pt idx="46248">
                  <c:v>3.8961038961038898E-2</c:v>
                </c:pt>
                <c:pt idx="46249">
                  <c:v>5.1948051948051903E-2</c:v>
                </c:pt>
                <c:pt idx="46250">
                  <c:v>6.4935064935064901E-2</c:v>
                </c:pt>
                <c:pt idx="46251">
                  <c:v>7.7922077922077906E-2</c:v>
                </c:pt>
                <c:pt idx="46252">
                  <c:v>9.0909090909090898E-2</c:v>
                </c:pt>
                <c:pt idx="46253">
                  <c:v>0.103896103896103</c:v>
                </c:pt>
                <c:pt idx="46254">
                  <c:v>0.11688311688311601</c:v>
                </c:pt>
                <c:pt idx="46255">
                  <c:v>0.129870129870129</c:v>
                </c:pt>
                <c:pt idx="46256">
                  <c:v>0.14285714285714199</c:v>
                </c:pt>
                <c:pt idx="46257">
                  <c:v>0.15584415584415501</c:v>
                </c:pt>
                <c:pt idx="46258">
                  <c:v>0.168831168831168</c:v>
                </c:pt>
                <c:pt idx="46259">
                  <c:v>0.18181818181818099</c:v>
                </c:pt>
                <c:pt idx="46260">
                  <c:v>0.19480519480519401</c:v>
                </c:pt>
                <c:pt idx="46261">
                  <c:v>0.207792207792207</c:v>
                </c:pt>
                <c:pt idx="46262">
                  <c:v>0.22077922077921999</c:v>
                </c:pt>
                <c:pt idx="46263">
                  <c:v>0.23376623376623301</c:v>
                </c:pt>
                <c:pt idx="46264">
                  <c:v>0.246753246753246</c:v>
                </c:pt>
                <c:pt idx="46265">
                  <c:v>0.25974025974025899</c:v>
                </c:pt>
                <c:pt idx="46266">
                  <c:v>0.27272727272727199</c:v>
                </c:pt>
                <c:pt idx="46267">
                  <c:v>0.28571428571428498</c:v>
                </c:pt>
                <c:pt idx="46268">
                  <c:v>0.29870129870129802</c:v>
                </c:pt>
                <c:pt idx="46269">
                  <c:v>0.31168831168831101</c:v>
                </c:pt>
                <c:pt idx="46270">
                  <c:v>0.32467532467532401</c:v>
                </c:pt>
                <c:pt idx="46271">
                  <c:v>0.337662337662337</c:v>
                </c:pt>
                <c:pt idx="46272">
                  <c:v>0.35064935064934999</c:v>
                </c:pt>
                <c:pt idx="46273">
                  <c:v>0.36363636363636298</c:v>
                </c:pt>
                <c:pt idx="46274">
                  <c:v>0.37662337662337603</c:v>
                </c:pt>
                <c:pt idx="46275">
                  <c:v>0.38961038961038902</c:v>
                </c:pt>
                <c:pt idx="46276">
                  <c:v>0.40259740259740201</c:v>
                </c:pt>
                <c:pt idx="46277">
                  <c:v>0.415584415584415</c:v>
                </c:pt>
                <c:pt idx="46278">
                  <c:v>0.42857142857142799</c:v>
                </c:pt>
                <c:pt idx="46279">
                  <c:v>0.44155844155844098</c:v>
                </c:pt>
                <c:pt idx="46280">
                  <c:v>0.45454545454545398</c:v>
                </c:pt>
                <c:pt idx="46281">
                  <c:v>0.46753246753246702</c:v>
                </c:pt>
                <c:pt idx="46282">
                  <c:v>0.48051948051948001</c:v>
                </c:pt>
                <c:pt idx="46283">
                  <c:v>0.493506493506493</c:v>
                </c:pt>
                <c:pt idx="46284">
                  <c:v>0.506493506493506</c:v>
                </c:pt>
                <c:pt idx="46285">
                  <c:v>0.51948051948051899</c:v>
                </c:pt>
                <c:pt idx="46286">
                  <c:v>0.53246753246753198</c:v>
                </c:pt>
                <c:pt idx="46287">
                  <c:v>0.54545454545454497</c:v>
                </c:pt>
                <c:pt idx="46288">
                  <c:v>0.55844155844155796</c:v>
                </c:pt>
                <c:pt idx="46289">
                  <c:v>0.57142857142857095</c:v>
                </c:pt>
                <c:pt idx="46290">
                  <c:v>0.58441558441558406</c:v>
                </c:pt>
                <c:pt idx="46291">
                  <c:v>0.59740259740259705</c:v>
                </c:pt>
                <c:pt idx="46292">
                  <c:v>0.61038961038961004</c:v>
                </c:pt>
                <c:pt idx="46293">
                  <c:v>0.62337662337662303</c:v>
                </c:pt>
                <c:pt idx="46294">
                  <c:v>0.63636363636363602</c:v>
                </c:pt>
                <c:pt idx="46295">
                  <c:v>0.64935064935064901</c:v>
                </c:pt>
                <c:pt idx="46296">
                  <c:v>0.662337662337662</c:v>
                </c:pt>
                <c:pt idx="46297">
                  <c:v>0.67532467532467499</c:v>
                </c:pt>
                <c:pt idx="46298">
                  <c:v>0.68831168831168799</c:v>
                </c:pt>
                <c:pt idx="46299">
                  <c:v>0.70129870129870098</c:v>
                </c:pt>
                <c:pt idx="46300">
                  <c:v>0.71428571428571397</c:v>
                </c:pt>
                <c:pt idx="46301">
                  <c:v>0.72727272727272696</c:v>
                </c:pt>
                <c:pt idx="46302">
                  <c:v>0.74025974025973995</c:v>
                </c:pt>
                <c:pt idx="46303">
                  <c:v>0.75324675324675305</c:v>
                </c:pt>
                <c:pt idx="46304">
                  <c:v>0.76623376623376604</c:v>
                </c:pt>
                <c:pt idx="46305">
                  <c:v>0.77922077922077904</c:v>
                </c:pt>
                <c:pt idx="46306">
                  <c:v>0.79220779220779203</c:v>
                </c:pt>
                <c:pt idx="46307">
                  <c:v>0.80519480519480502</c:v>
                </c:pt>
                <c:pt idx="46308">
                  <c:v>0.81818181818181801</c:v>
                </c:pt>
                <c:pt idx="46309">
                  <c:v>0.831168831168831</c:v>
                </c:pt>
                <c:pt idx="46310">
                  <c:v>0.84415584415584399</c:v>
                </c:pt>
                <c:pt idx="46311">
                  <c:v>0.85714285714285698</c:v>
                </c:pt>
                <c:pt idx="46312">
                  <c:v>0.87012987012986998</c:v>
                </c:pt>
                <c:pt idx="46313">
                  <c:v>0.88311688311688297</c:v>
                </c:pt>
                <c:pt idx="46314">
                  <c:v>0.89610389610389596</c:v>
                </c:pt>
                <c:pt idx="46315">
                  <c:v>0.90909090909090895</c:v>
                </c:pt>
                <c:pt idx="46316">
                  <c:v>0.92207792207792205</c:v>
                </c:pt>
                <c:pt idx="46317">
                  <c:v>0.93506493506493504</c:v>
                </c:pt>
                <c:pt idx="46318">
                  <c:v>0.94805194805194803</c:v>
                </c:pt>
                <c:pt idx="46319">
                  <c:v>0.96103896103896103</c:v>
                </c:pt>
                <c:pt idx="46320">
                  <c:v>0.97402597402597402</c:v>
                </c:pt>
                <c:pt idx="46321">
                  <c:v>0.98701298701298701</c:v>
                </c:pt>
                <c:pt idx="46322">
                  <c:v>0</c:v>
                </c:pt>
                <c:pt idx="46323">
                  <c:v>1.3333333333333299E-2</c:v>
                </c:pt>
                <c:pt idx="46324">
                  <c:v>2.6666666666666599E-2</c:v>
                </c:pt>
                <c:pt idx="46325">
                  <c:v>0.04</c:v>
                </c:pt>
                <c:pt idx="46326">
                  <c:v>5.3333333333333302E-2</c:v>
                </c:pt>
                <c:pt idx="46327">
                  <c:v>6.6666666666666596E-2</c:v>
                </c:pt>
                <c:pt idx="46328">
                  <c:v>0.08</c:v>
                </c:pt>
                <c:pt idx="46329">
                  <c:v>9.3333333333333296E-2</c:v>
                </c:pt>
                <c:pt idx="46330">
                  <c:v>0.10666666666666599</c:v>
                </c:pt>
                <c:pt idx="46331">
                  <c:v>0.12</c:v>
                </c:pt>
                <c:pt idx="46332">
                  <c:v>0.133333333333333</c:v>
                </c:pt>
                <c:pt idx="46333">
                  <c:v>0.146666666666666</c:v>
                </c:pt>
                <c:pt idx="46334">
                  <c:v>0.16</c:v>
                </c:pt>
                <c:pt idx="46335">
                  <c:v>0.17333333333333301</c:v>
                </c:pt>
                <c:pt idx="46336">
                  <c:v>0.18666666666666601</c:v>
                </c:pt>
                <c:pt idx="46337">
                  <c:v>0.2</c:v>
                </c:pt>
                <c:pt idx="46338">
                  <c:v>0.21333333333333299</c:v>
                </c:pt>
                <c:pt idx="46339">
                  <c:v>0.22666666666666599</c:v>
                </c:pt>
                <c:pt idx="46340">
                  <c:v>0.24</c:v>
                </c:pt>
                <c:pt idx="46341">
                  <c:v>0.25333333333333302</c:v>
                </c:pt>
                <c:pt idx="46342">
                  <c:v>0.266666666666666</c:v>
                </c:pt>
                <c:pt idx="46343">
                  <c:v>0.28000000000000003</c:v>
                </c:pt>
                <c:pt idx="46344">
                  <c:v>0.293333333333333</c:v>
                </c:pt>
                <c:pt idx="46345">
                  <c:v>0.30666666666666598</c:v>
                </c:pt>
                <c:pt idx="46346">
                  <c:v>0.32</c:v>
                </c:pt>
                <c:pt idx="46347">
                  <c:v>0.33333333333333298</c:v>
                </c:pt>
                <c:pt idx="46348">
                  <c:v>0.34666666666666601</c:v>
                </c:pt>
                <c:pt idx="46349">
                  <c:v>0.36</c:v>
                </c:pt>
                <c:pt idx="46350">
                  <c:v>0.37333333333333302</c:v>
                </c:pt>
                <c:pt idx="46351">
                  <c:v>0.38666666666666599</c:v>
                </c:pt>
                <c:pt idx="46352">
                  <c:v>0.4</c:v>
                </c:pt>
                <c:pt idx="46353">
                  <c:v>0.413333333333333</c:v>
                </c:pt>
                <c:pt idx="46354">
                  <c:v>0.42666666666666597</c:v>
                </c:pt>
                <c:pt idx="46355">
                  <c:v>0.44</c:v>
                </c:pt>
                <c:pt idx="46356">
                  <c:v>0.45333333333333298</c:v>
                </c:pt>
                <c:pt idx="46357">
                  <c:v>0.46666666666666601</c:v>
                </c:pt>
                <c:pt idx="46358">
                  <c:v>0.48</c:v>
                </c:pt>
                <c:pt idx="46359">
                  <c:v>0.49333333333333301</c:v>
                </c:pt>
                <c:pt idx="46360">
                  <c:v>0.50666666666666604</c:v>
                </c:pt>
                <c:pt idx="46361">
                  <c:v>0.52</c:v>
                </c:pt>
                <c:pt idx="46362">
                  <c:v>0.53333333333333299</c:v>
                </c:pt>
                <c:pt idx="46363">
                  <c:v>0.54666666666666597</c:v>
                </c:pt>
                <c:pt idx="46364">
                  <c:v>0.56000000000000005</c:v>
                </c:pt>
                <c:pt idx="46365">
                  <c:v>0.57333333333333303</c:v>
                </c:pt>
                <c:pt idx="46366">
                  <c:v>0.586666666666666</c:v>
                </c:pt>
                <c:pt idx="46367">
                  <c:v>0.6</c:v>
                </c:pt>
                <c:pt idx="46368">
                  <c:v>0.61333333333333295</c:v>
                </c:pt>
                <c:pt idx="46369">
                  <c:v>0.62666666666666604</c:v>
                </c:pt>
                <c:pt idx="46370">
                  <c:v>0.64</c:v>
                </c:pt>
                <c:pt idx="46371">
                  <c:v>0.65333333333333299</c:v>
                </c:pt>
                <c:pt idx="46372">
                  <c:v>0.66666666666666596</c:v>
                </c:pt>
                <c:pt idx="46373">
                  <c:v>0.68</c:v>
                </c:pt>
                <c:pt idx="46374">
                  <c:v>0.69333333333333302</c:v>
                </c:pt>
                <c:pt idx="46375">
                  <c:v>0.706666666666666</c:v>
                </c:pt>
                <c:pt idx="46376">
                  <c:v>0.72</c:v>
                </c:pt>
                <c:pt idx="46377">
                  <c:v>0.73333333333333295</c:v>
                </c:pt>
                <c:pt idx="46378">
                  <c:v>0.74666666666666603</c:v>
                </c:pt>
                <c:pt idx="46379">
                  <c:v>0.76</c:v>
                </c:pt>
                <c:pt idx="46380">
                  <c:v>0.77333333333333298</c:v>
                </c:pt>
                <c:pt idx="46381">
                  <c:v>0.78666666666666596</c:v>
                </c:pt>
                <c:pt idx="46382">
                  <c:v>0.8</c:v>
                </c:pt>
                <c:pt idx="46383">
                  <c:v>0.81333333333333302</c:v>
                </c:pt>
                <c:pt idx="46384">
                  <c:v>0.82666666666666599</c:v>
                </c:pt>
                <c:pt idx="46385">
                  <c:v>0.84</c:v>
                </c:pt>
                <c:pt idx="46386">
                  <c:v>0.85333333333333306</c:v>
                </c:pt>
                <c:pt idx="46387">
                  <c:v>0.86666666666666603</c:v>
                </c:pt>
                <c:pt idx="46388">
                  <c:v>0.88</c:v>
                </c:pt>
                <c:pt idx="46389">
                  <c:v>0.89333333333333298</c:v>
                </c:pt>
                <c:pt idx="46390">
                  <c:v>0.90666666666666595</c:v>
                </c:pt>
                <c:pt idx="46391">
                  <c:v>0.92</c:v>
                </c:pt>
                <c:pt idx="46392">
                  <c:v>0.93333333333333302</c:v>
                </c:pt>
                <c:pt idx="46393">
                  <c:v>0.94666666666666599</c:v>
                </c:pt>
                <c:pt idx="46394">
                  <c:v>0.96</c:v>
                </c:pt>
                <c:pt idx="46395">
                  <c:v>0.97333333333333305</c:v>
                </c:pt>
                <c:pt idx="46396">
                  <c:v>0.98666666666666603</c:v>
                </c:pt>
                <c:pt idx="46397">
                  <c:v>0</c:v>
                </c:pt>
                <c:pt idx="46398">
                  <c:v>1.51515151515151E-2</c:v>
                </c:pt>
                <c:pt idx="46399">
                  <c:v>3.03030303030303E-2</c:v>
                </c:pt>
                <c:pt idx="46400">
                  <c:v>4.54545454545454E-2</c:v>
                </c:pt>
                <c:pt idx="46401">
                  <c:v>6.0606060606060601E-2</c:v>
                </c:pt>
                <c:pt idx="46402">
                  <c:v>7.5757575757575704E-2</c:v>
                </c:pt>
                <c:pt idx="46403">
                  <c:v>9.0909090909090898E-2</c:v>
                </c:pt>
                <c:pt idx="46404">
                  <c:v>0.10606060606060599</c:v>
                </c:pt>
                <c:pt idx="46405">
                  <c:v>0.12121212121212099</c:v>
                </c:pt>
                <c:pt idx="46406">
                  <c:v>0.13636363636363599</c:v>
                </c:pt>
                <c:pt idx="46407">
                  <c:v>0.15151515151515099</c:v>
                </c:pt>
                <c:pt idx="46408">
                  <c:v>0.16666666666666599</c:v>
                </c:pt>
                <c:pt idx="46409">
                  <c:v>0.18181818181818099</c:v>
                </c:pt>
                <c:pt idx="46410">
                  <c:v>0.19696969696969599</c:v>
                </c:pt>
                <c:pt idx="46411">
                  <c:v>0.21212121212121199</c:v>
                </c:pt>
                <c:pt idx="46412">
                  <c:v>0.22727272727272699</c:v>
                </c:pt>
                <c:pt idx="46413">
                  <c:v>0.24242424242424199</c:v>
                </c:pt>
                <c:pt idx="46414">
                  <c:v>0.25757575757575701</c:v>
                </c:pt>
                <c:pt idx="46415">
                  <c:v>0.27272727272727199</c:v>
                </c:pt>
                <c:pt idx="46416">
                  <c:v>0.28787878787878701</c:v>
                </c:pt>
                <c:pt idx="46417">
                  <c:v>0.30303030303030298</c:v>
                </c:pt>
                <c:pt idx="46418">
                  <c:v>0.31818181818181801</c:v>
                </c:pt>
                <c:pt idx="46419">
                  <c:v>0.33333333333333298</c:v>
                </c:pt>
                <c:pt idx="46420">
                  <c:v>0.34848484848484801</c:v>
                </c:pt>
                <c:pt idx="46421">
                  <c:v>0.36363636363636298</c:v>
                </c:pt>
                <c:pt idx="46422">
                  <c:v>0.37878787878787801</c:v>
                </c:pt>
                <c:pt idx="46423">
                  <c:v>0.39393939393939298</c:v>
                </c:pt>
                <c:pt idx="46424">
                  <c:v>0.40909090909090901</c:v>
                </c:pt>
                <c:pt idx="46425">
                  <c:v>0.42424242424242398</c:v>
                </c:pt>
                <c:pt idx="46426">
                  <c:v>0.439393939393939</c:v>
                </c:pt>
                <c:pt idx="46427">
                  <c:v>0.45454545454545398</c:v>
                </c:pt>
                <c:pt idx="46428">
                  <c:v>0.469696969696969</c:v>
                </c:pt>
                <c:pt idx="46429">
                  <c:v>0.48484848484848397</c:v>
                </c:pt>
                <c:pt idx="46430">
                  <c:v>0.5</c:v>
                </c:pt>
                <c:pt idx="46431">
                  <c:v>0.51515151515151503</c:v>
                </c:pt>
                <c:pt idx="46432">
                  <c:v>0.53030303030303005</c:v>
                </c:pt>
                <c:pt idx="46433">
                  <c:v>0.54545454545454497</c:v>
                </c:pt>
                <c:pt idx="46434">
                  <c:v>0.56060606060606</c:v>
                </c:pt>
                <c:pt idx="46435">
                  <c:v>0.57575757575757502</c:v>
                </c:pt>
                <c:pt idx="46436">
                  <c:v>0.59090909090909005</c:v>
                </c:pt>
                <c:pt idx="46437">
                  <c:v>0.60606060606060597</c:v>
                </c:pt>
                <c:pt idx="46438">
                  <c:v>0.62121212121212099</c:v>
                </c:pt>
                <c:pt idx="46439">
                  <c:v>0.63636363636363602</c:v>
                </c:pt>
                <c:pt idx="46440">
                  <c:v>0.65151515151515105</c:v>
                </c:pt>
                <c:pt idx="46441">
                  <c:v>0.66666666666666596</c:v>
                </c:pt>
                <c:pt idx="46442">
                  <c:v>0.68181818181818099</c:v>
                </c:pt>
                <c:pt idx="46443">
                  <c:v>0.69696969696969702</c:v>
                </c:pt>
                <c:pt idx="46444">
                  <c:v>0.71212121212121204</c:v>
                </c:pt>
                <c:pt idx="46445">
                  <c:v>0.72727272727272696</c:v>
                </c:pt>
                <c:pt idx="46446">
                  <c:v>0.74242424242424199</c:v>
                </c:pt>
                <c:pt idx="46447">
                  <c:v>0.75757575757575701</c:v>
                </c:pt>
                <c:pt idx="46448">
                  <c:v>0.77272727272727204</c:v>
                </c:pt>
                <c:pt idx="46449">
                  <c:v>0.78787878787878696</c:v>
                </c:pt>
                <c:pt idx="46450">
                  <c:v>0.80303030303030298</c:v>
                </c:pt>
                <c:pt idx="46451">
                  <c:v>0.81818181818181801</c:v>
                </c:pt>
                <c:pt idx="46452">
                  <c:v>0.83333333333333304</c:v>
                </c:pt>
                <c:pt idx="46453">
                  <c:v>0.84848484848484795</c:v>
                </c:pt>
                <c:pt idx="46454">
                  <c:v>0.86363636363636298</c:v>
                </c:pt>
                <c:pt idx="46455">
                  <c:v>0.87878787878787801</c:v>
                </c:pt>
                <c:pt idx="46456">
                  <c:v>0.89393939393939303</c:v>
                </c:pt>
                <c:pt idx="46457">
                  <c:v>0.90909090909090895</c:v>
                </c:pt>
                <c:pt idx="46458">
                  <c:v>0.92424242424242398</c:v>
                </c:pt>
                <c:pt idx="46459">
                  <c:v>0.939393939393939</c:v>
                </c:pt>
                <c:pt idx="46460">
                  <c:v>0.95454545454545403</c:v>
                </c:pt>
                <c:pt idx="46461">
                  <c:v>0.96969696969696895</c:v>
                </c:pt>
                <c:pt idx="46462">
                  <c:v>0.98484848484848397</c:v>
                </c:pt>
                <c:pt idx="46463">
                  <c:v>0</c:v>
                </c:pt>
                <c:pt idx="46464">
                  <c:v>0.02</c:v>
                </c:pt>
                <c:pt idx="46465">
                  <c:v>0.04</c:v>
                </c:pt>
                <c:pt idx="46466">
                  <c:v>0.06</c:v>
                </c:pt>
                <c:pt idx="46467">
                  <c:v>0.08</c:v>
                </c:pt>
                <c:pt idx="46468">
                  <c:v>0.1</c:v>
                </c:pt>
                <c:pt idx="46469">
                  <c:v>0.12</c:v>
                </c:pt>
                <c:pt idx="46470">
                  <c:v>0.14000000000000001</c:v>
                </c:pt>
                <c:pt idx="46471">
                  <c:v>0.16</c:v>
                </c:pt>
                <c:pt idx="46472">
                  <c:v>0.18</c:v>
                </c:pt>
                <c:pt idx="46473">
                  <c:v>0.2</c:v>
                </c:pt>
                <c:pt idx="46474">
                  <c:v>0.22</c:v>
                </c:pt>
                <c:pt idx="46475">
                  <c:v>0.24</c:v>
                </c:pt>
                <c:pt idx="46476">
                  <c:v>0.26</c:v>
                </c:pt>
                <c:pt idx="46477">
                  <c:v>0.28000000000000003</c:v>
                </c:pt>
                <c:pt idx="46478">
                  <c:v>0.3</c:v>
                </c:pt>
                <c:pt idx="46479">
                  <c:v>0.32</c:v>
                </c:pt>
                <c:pt idx="46480">
                  <c:v>0.34</c:v>
                </c:pt>
                <c:pt idx="46481">
                  <c:v>0.36</c:v>
                </c:pt>
                <c:pt idx="46482">
                  <c:v>0.38</c:v>
                </c:pt>
                <c:pt idx="46483">
                  <c:v>0.4</c:v>
                </c:pt>
                <c:pt idx="46484">
                  <c:v>0.42</c:v>
                </c:pt>
                <c:pt idx="46485">
                  <c:v>0.44</c:v>
                </c:pt>
                <c:pt idx="46486">
                  <c:v>0.46</c:v>
                </c:pt>
                <c:pt idx="46487">
                  <c:v>0.48</c:v>
                </c:pt>
                <c:pt idx="46488">
                  <c:v>0.5</c:v>
                </c:pt>
                <c:pt idx="46489">
                  <c:v>0.52</c:v>
                </c:pt>
                <c:pt idx="46490">
                  <c:v>0.54</c:v>
                </c:pt>
                <c:pt idx="46491">
                  <c:v>0.56000000000000005</c:v>
                </c:pt>
                <c:pt idx="46492">
                  <c:v>0.57999999999999996</c:v>
                </c:pt>
                <c:pt idx="46493">
                  <c:v>0.6</c:v>
                </c:pt>
                <c:pt idx="46494">
                  <c:v>0.62</c:v>
                </c:pt>
                <c:pt idx="46495">
                  <c:v>0.64</c:v>
                </c:pt>
                <c:pt idx="46496">
                  <c:v>0.66</c:v>
                </c:pt>
                <c:pt idx="46497">
                  <c:v>0.68</c:v>
                </c:pt>
                <c:pt idx="46498">
                  <c:v>0.7</c:v>
                </c:pt>
                <c:pt idx="46499">
                  <c:v>0.72</c:v>
                </c:pt>
                <c:pt idx="46500">
                  <c:v>0.74</c:v>
                </c:pt>
                <c:pt idx="46501">
                  <c:v>0.76</c:v>
                </c:pt>
                <c:pt idx="46502">
                  <c:v>0.78</c:v>
                </c:pt>
                <c:pt idx="46503">
                  <c:v>0.8</c:v>
                </c:pt>
                <c:pt idx="46504">
                  <c:v>0.82</c:v>
                </c:pt>
                <c:pt idx="46505">
                  <c:v>0.84</c:v>
                </c:pt>
                <c:pt idx="46506">
                  <c:v>0.86</c:v>
                </c:pt>
                <c:pt idx="46507">
                  <c:v>0.88</c:v>
                </c:pt>
                <c:pt idx="46508">
                  <c:v>0.9</c:v>
                </c:pt>
                <c:pt idx="46509">
                  <c:v>0.92</c:v>
                </c:pt>
                <c:pt idx="46510">
                  <c:v>0.94</c:v>
                </c:pt>
                <c:pt idx="46511">
                  <c:v>0.96</c:v>
                </c:pt>
                <c:pt idx="46512">
                  <c:v>0.98</c:v>
                </c:pt>
                <c:pt idx="46513">
                  <c:v>0</c:v>
                </c:pt>
                <c:pt idx="46514">
                  <c:v>8.5470085470085392E-3</c:v>
                </c:pt>
                <c:pt idx="46515">
                  <c:v>1.7094017094016999E-2</c:v>
                </c:pt>
                <c:pt idx="46516">
                  <c:v>2.5641025641025599E-2</c:v>
                </c:pt>
                <c:pt idx="46517">
                  <c:v>3.4188034188034101E-2</c:v>
                </c:pt>
                <c:pt idx="46518">
                  <c:v>4.2735042735042701E-2</c:v>
                </c:pt>
                <c:pt idx="46519">
                  <c:v>5.1282051282051197E-2</c:v>
                </c:pt>
                <c:pt idx="46520">
                  <c:v>5.9829059829059797E-2</c:v>
                </c:pt>
                <c:pt idx="46521">
                  <c:v>6.83760683760683E-2</c:v>
                </c:pt>
                <c:pt idx="46522">
                  <c:v>7.69230769230769E-2</c:v>
                </c:pt>
                <c:pt idx="46523">
                  <c:v>8.5470085470085402E-2</c:v>
                </c:pt>
                <c:pt idx="46524">
                  <c:v>9.4017094017094002E-2</c:v>
                </c:pt>
                <c:pt idx="46525">
                  <c:v>0.10256410256410201</c:v>
                </c:pt>
                <c:pt idx="46526">
                  <c:v>0.11111111111111099</c:v>
                </c:pt>
                <c:pt idx="46527">
                  <c:v>0.119658119658119</c:v>
                </c:pt>
                <c:pt idx="46528">
                  <c:v>0.128205128205128</c:v>
                </c:pt>
                <c:pt idx="46529">
                  <c:v>0.13675213675213599</c:v>
                </c:pt>
                <c:pt idx="46530">
                  <c:v>0.145299145299145</c:v>
                </c:pt>
                <c:pt idx="46531">
                  <c:v>0.15384615384615299</c:v>
                </c:pt>
                <c:pt idx="46532">
                  <c:v>0.16239316239316201</c:v>
                </c:pt>
                <c:pt idx="46533">
                  <c:v>0.17094017094017</c:v>
                </c:pt>
                <c:pt idx="46534">
                  <c:v>0.17948717948717899</c:v>
                </c:pt>
                <c:pt idx="46535">
                  <c:v>0.188034188034188</c:v>
                </c:pt>
                <c:pt idx="46536">
                  <c:v>0.19658119658119599</c:v>
                </c:pt>
                <c:pt idx="46537">
                  <c:v>0.20512820512820501</c:v>
                </c:pt>
                <c:pt idx="46538">
                  <c:v>0.213675213675213</c:v>
                </c:pt>
                <c:pt idx="46539">
                  <c:v>0.22222222222222199</c:v>
                </c:pt>
                <c:pt idx="46540">
                  <c:v>0.23076923076923</c:v>
                </c:pt>
                <c:pt idx="46541">
                  <c:v>0.23931623931623899</c:v>
                </c:pt>
                <c:pt idx="46542">
                  <c:v>0.24786324786324701</c:v>
                </c:pt>
                <c:pt idx="46543">
                  <c:v>0.256410256410256</c:v>
                </c:pt>
                <c:pt idx="46544">
                  <c:v>0.26495726495726402</c:v>
                </c:pt>
                <c:pt idx="46545">
                  <c:v>0.27350427350427298</c:v>
                </c:pt>
                <c:pt idx="46546">
                  <c:v>0.28205128205128199</c:v>
                </c:pt>
                <c:pt idx="46547">
                  <c:v>0.29059829059829001</c:v>
                </c:pt>
                <c:pt idx="46548">
                  <c:v>0.29914529914529903</c:v>
                </c:pt>
                <c:pt idx="46549">
                  <c:v>0.30769230769230699</c:v>
                </c:pt>
                <c:pt idx="46550">
                  <c:v>0.316239316239316</c:v>
                </c:pt>
                <c:pt idx="46551">
                  <c:v>0.32478632478632402</c:v>
                </c:pt>
                <c:pt idx="46552">
                  <c:v>0.33333333333333298</c:v>
                </c:pt>
                <c:pt idx="46553">
                  <c:v>0.341880341880341</c:v>
                </c:pt>
                <c:pt idx="46554">
                  <c:v>0.35042735042735002</c:v>
                </c:pt>
                <c:pt idx="46555">
                  <c:v>0.35897435897435898</c:v>
                </c:pt>
                <c:pt idx="46556">
                  <c:v>0.36752136752136699</c:v>
                </c:pt>
                <c:pt idx="46557">
                  <c:v>0.37606837606837601</c:v>
                </c:pt>
                <c:pt idx="46558">
                  <c:v>0.38461538461538403</c:v>
                </c:pt>
                <c:pt idx="46559">
                  <c:v>0.39316239316239299</c:v>
                </c:pt>
                <c:pt idx="46560">
                  <c:v>0.401709401709401</c:v>
                </c:pt>
                <c:pt idx="46561">
                  <c:v>0.41025641025641002</c:v>
                </c:pt>
                <c:pt idx="46562">
                  <c:v>0.41880341880341798</c:v>
                </c:pt>
                <c:pt idx="46563">
                  <c:v>0.427350427350427</c:v>
                </c:pt>
                <c:pt idx="46564">
                  <c:v>0.43589743589743501</c:v>
                </c:pt>
                <c:pt idx="46565">
                  <c:v>0.44444444444444398</c:v>
                </c:pt>
                <c:pt idx="46566">
                  <c:v>0.45299145299145299</c:v>
                </c:pt>
                <c:pt idx="46567">
                  <c:v>0.46153846153846101</c:v>
                </c:pt>
                <c:pt idx="46568">
                  <c:v>0.47008547008547003</c:v>
                </c:pt>
                <c:pt idx="46569">
                  <c:v>0.47863247863247799</c:v>
                </c:pt>
                <c:pt idx="46570">
                  <c:v>0.487179487179487</c:v>
                </c:pt>
                <c:pt idx="46571">
                  <c:v>0.49572649572649502</c:v>
                </c:pt>
                <c:pt idx="46572">
                  <c:v>0.50427350427350404</c:v>
                </c:pt>
                <c:pt idx="46573">
                  <c:v>0.512820512820512</c:v>
                </c:pt>
                <c:pt idx="46574">
                  <c:v>0.52136752136752096</c:v>
                </c:pt>
                <c:pt idx="46575">
                  <c:v>0.52991452991452903</c:v>
                </c:pt>
                <c:pt idx="46576">
                  <c:v>0.53846153846153799</c:v>
                </c:pt>
                <c:pt idx="46577">
                  <c:v>0.54700854700854695</c:v>
                </c:pt>
                <c:pt idx="46578">
                  <c:v>0.55555555555555503</c:v>
                </c:pt>
                <c:pt idx="46579">
                  <c:v>0.56410256410256399</c:v>
                </c:pt>
                <c:pt idx="46580">
                  <c:v>0.57264957264957195</c:v>
                </c:pt>
                <c:pt idx="46581">
                  <c:v>0.58119658119658102</c:v>
                </c:pt>
                <c:pt idx="46582">
                  <c:v>0.58974358974358898</c:v>
                </c:pt>
                <c:pt idx="46583">
                  <c:v>0.59829059829059805</c:v>
                </c:pt>
                <c:pt idx="46584">
                  <c:v>0.60683760683760601</c:v>
                </c:pt>
                <c:pt idx="46585">
                  <c:v>0.61538461538461497</c:v>
                </c:pt>
                <c:pt idx="46586">
                  <c:v>0.62393162393162305</c:v>
                </c:pt>
                <c:pt idx="46587">
                  <c:v>0.63247863247863201</c:v>
                </c:pt>
                <c:pt idx="46588">
                  <c:v>0.64102564102564097</c:v>
                </c:pt>
                <c:pt idx="46589">
                  <c:v>0.64957264957264904</c:v>
                </c:pt>
                <c:pt idx="46590">
                  <c:v>0.658119658119658</c:v>
                </c:pt>
                <c:pt idx="46591">
                  <c:v>0.66666666666666596</c:v>
                </c:pt>
                <c:pt idx="46592">
                  <c:v>0.67521367521367504</c:v>
                </c:pt>
                <c:pt idx="46593">
                  <c:v>0.683760683760683</c:v>
                </c:pt>
                <c:pt idx="46594">
                  <c:v>0.69230769230769196</c:v>
                </c:pt>
                <c:pt idx="46595">
                  <c:v>0.70085470085470003</c:v>
                </c:pt>
                <c:pt idx="46596">
                  <c:v>0.70940170940170899</c:v>
                </c:pt>
                <c:pt idx="46597">
                  <c:v>0.71794871794871795</c:v>
                </c:pt>
                <c:pt idx="46598">
                  <c:v>0.72649572649572602</c:v>
                </c:pt>
                <c:pt idx="46599">
                  <c:v>0.73504273504273498</c:v>
                </c:pt>
                <c:pt idx="46600">
                  <c:v>0.74358974358974295</c:v>
                </c:pt>
                <c:pt idx="46601">
                  <c:v>0.75213675213675202</c:v>
                </c:pt>
                <c:pt idx="46602">
                  <c:v>0.76068376068375998</c:v>
                </c:pt>
                <c:pt idx="46603">
                  <c:v>0.76923076923076905</c:v>
                </c:pt>
                <c:pt idx="46604">
                  <c:v>0.77777777777777701</c:v>
                </c:pt>
                <c:pt idx="46605">
                  <c:v>0.78632478632478597</c:v>
                </c:pt>
                <c:pt idx="46606">
                  <c:v>0.79487179487179405</c:v>
                </c:pt>
                <c:pt idx="46607">
                  <c:v>0.80341880341880301</c:v>
                </c:pt>
                <c:pt idx="46608">
                  <c:v>0.81196581196581197</c:v>
                </c:pt>
                <c:pt idx="46609">
                  <c:v>0.82051282051282004</c:v>
                </c:pt>
                <c:pt idx="46610">
                  <c:v>0.829059829059829</c:v>
                </c:pt>
                <c:pt idx="46611">
                  <c:v>0.83760683760683696</c:v>
                </c:pt>
                <c:pt idx="46612">
                  <c:v>0.84615384615384603</c:v>
                </c:pt>
                <c:pt idx="46613">
                  <c:v>0.854700854700854</c:v>
                </c:pt>
                <c:pt idx="46614">
                  <c:v>0.86324786324786296</c:v>
                </c:pt>
                <c:pt idx="46615">
                  <c:v>0.87179487179487103</c:v>
                </c:pt>
                <c:pt idx="46616">
                  <c:v>0.88034188034187999</c:v>
                </c:pt>
                <c:pt idx="46617">
                  <c:v>0.88888888888888795</c:v>
                </c:pt>
                <c:pt idx="46618">
                  <c:v>0.89743589743589702</c:v>
                </c:pt>
                <c:pt idx="46619">
                  <c:v>0.90598290598290598</c:v>
                </c:pt>
                <c:pt idx="46620">
                  <c:v>0.91452991452991395</c:v>
                </c:pt>
                <c:pt idx="46621">
                  <c:v>0.92307692307692302</c:v>
                </c:pt>
                <c:pt idx="46622">
                  <c:v>0.93162393162393098</c:v>
                </c:pt>
                <c:pt idx="46623">
                  <c:v>0.94017094017094005</c:v>
                </c:pt>
                <c:pt idx="46624">
                  <c:v>0.94871794871794801</c:v>
                </c:pt>
                <c:pt idx="46625">
                  <c:v>0.95726495726495697</c:v>
                </c:pt>
                <c:pt idx="46626">
                  <c:v>0.96581196581196505</c:v>
                </c:pt>
                <c:pt idx="46627">
                  <c:v>0.97435897435897401</c:v>
                </c:pt>
                <c:pt idx="46628">
                  <c:v>0.98290598290598197</c:v>
                </c:pt>
                <c:pt idx="46629">
                  <c:v>0.99145299145299104</c:v>
                </c:pt>
                <c:pt idx="46630">
                  <c:v>0</c:v>
                </c:pt>
                <c:pt idx="46631">
                  <c:v>1.0204081632653E-2</c:v>
                </c:pt>
                <c:pt idx="46632">
                  <c:v>2.04081632653061E-2</c:v>
                </c:pt>
                <c:pt idx="46633">
                  <c:v>3.06122448979591E-2</c:v>
                </c:pt>
                <c:pt idx="46634">
                  <c:v>4.08163265306122E-2</c:v>
                </c:pt>
                <c:pt idx="46635">
                  <c:v>5.10204081632653E-2</c:v>
                </c:pt>
                <c:pt idx="46636">
                  <c:v>6.1224489795918297E-2</c:v>
                </c:pt>
                <c:pt idx="46637">
                  <c:v>7.1428571428571397E-2</c:v>
                </c:pt>
                <c:pt idx="46638">
                  <c:v>8.16326530612244E-2</c:v>
                </c:pt>
                <c:pt idx="46639">
                  <c:v>9.18367346938775E-2</c:v>
                </c:pt>
                <c:pt idx="46640">
                  <c:v>0.10204081632653</c:v>
                </c:pt>
                <c:pt idx="46641">
                  <c:v>0.11224489795918299</c:v>
                </c:pt>
                <c:pt idx="46642">
                  <c:v>0.122448979591836</c:v>
                </c:pt>
                <c:pt idx="46643">
                  <c:v>0.132653061224489</c:v>
                </c:pt>
                <c:pt idx="46644">
                  <c:v>0.14285714285714199</c:v>
                </c:pt>
                <c:pt idx="46645">
                  <c:v>0.15306122448979501</c:v>
                </c:pt>
                <c:pt idx="46646">
                  <c:v>0.163265306122448</c:v>
                </c:pt>
                <c:pt idx="46647">
                  <c:v>0.17346938775510201</c:v>
                </c:pt>
                <c:pt idx="46648">
                  <c:v>0.183673469387755</c:v>
                </c:pt>
                <c:pt idx="46649">
                  <c:v>0.19387755102040799</c:v>
                </c:pt>
                <c:pt idx="46650">
                  <c:v>0.20408163265306101</c:v>
                </c:pt>
                <c:pt idx="46651">
                  <c:v>0.214285714285714</c:v>
                </c:pt>
                <c:pt idx="46652">
                  <c:v>0.22448979591836701</c:v>
                </c:pt>
                <c:pt idx="46653">
                  <c:v>0.23469387755102</c:v>
                </c:pt>
                <c:pt idx="46654">
                  <c:v>0.24489795918367299</c:v>
                </c:pt>
                <c:pt idx="46655">
                  <c:v>0.25510204081632598</c:v>
                </c:pt>
                <c:pt idx="46656">
                  <c:v>0.265306122448979</c:v>
                </c:pt>
                <c:pt idx="46657">
                  <c:v>0.27551020408163202</c:v>
                </c:pt>
                <c:pt idx="46658">
                  <c:v>0.28571428571428498</c:v>
                </c:pt>
                <c:pt idx="46659">
                  <c:v>0.29591836734693799</c:v>
                </c:pt>
                <c:pt idx="46660">
                  <c:v>0.30612244897959101</c:v>
                </c:pt>
                <c:pt idx="46661">
                  <c:v>0.31632653061224397</c:v>
                </c:pt>
                <c:pt idx="46662">
                  <c:v>0.32653061224489699</c:v>
                </c:pt>
                <c:pt idx="46663">
                  <c:v>0.33673469387755101</c:v>
                </c:pt>
                <c:pt idx="46664">
                  <c:v>0.34693877551020402</c:v>
                </c:pt>
                <c:pt idx="46665">
                  <c:v>0.35714285714285698</c:v>
                </c:pt>
                <c:pt idx="46666">
                  <c:v>0.36734693877551</c:v>
                </c:pt>
                <c:pt idx="46667">
                  <c:v>0.37755102040816302</c:v>
                </c:pt>
                <c:pt idx="46668">
                  <c:v>0.38775510204081598</c:v>
                </c:pt>
                <c:pt idx="46669">
                  <c:v>0.397959183673469</c:v>
                </c:pt>
                <c:pt idx="46670">
                  <c:v>0.40816326530612201</c:v>
                </c:pt>
                <c:pt idx="46671">
                  <c:v>0.41836734693877498</c:v>
                </c:pt>
                <c:pt idx="46672">
                  <c:v>0.42857142857142799</c:v>
                </c:pt>
                <c:pt idx="46673">
                  <c:v>0.43877551020408101</c:v>
                </c:pt>
                <c:pt idx="46674">
                  <c:v>0.44897959183673403</c:v>
                </c:pt>
                <c:pt idx="46675">
                  <c:v>0.45918367346938699</c:v>
                </c:pt>
                <c:pt idx="46676">
                  <c:v>0.46938775510204001</c:v>
                </c:pt>
                <c:pt idx="46677">
                  <c:v>0.47959183673469302</c:v>
                </c:pt>
                <c:pt idx="46678">
                  <c:v>0.48979591836734598</c:v>
                </c:pt>
                <c:pt idx="46679">
                  <c:v>0.5</c:v>
                </c:pt>
                <c:pt idx="46680">
                  <c:v>0.51020408163265296</c:v>
                </c:pt>
                <c:pt idx="46681">
                  <c:v>0.52040816326530603</c:v>
                </c:pt>
                <c:pt idx="46682">
                  <c:v>0.530612244897959</c:v>
                </c:pt>
                <c:pt idx="46683">
                  <c:v>0.54081632653061196</c:v>
                </c:pt>
                <c:pt idx="46684">
                  <c:v>0.55102040816326503</c:v>
                </c:pt>
                <c:pt idx="46685">
                  <c:v>0.56122448979591799</c:v>
                </c:pt>
                <c:pt idx="46686">
                  <c:v>0.57142857142857095</c:v>
                </c:pt>
                <c:pt idx="46687">
                  <c:v>0.58163265306122403</c:v>
                </c:pt>
                <c:pt idx="46688">
                  <c:v>0.59183673469387699</c:v>
                </c:pt>
                <c:pt idx="46689">
                  <c:v>0.60204081632652995</c:v>
                </c:pt>
                <c:pt idx="46690">
                  <c:v>0.61224489795918302</c:v>
                </c:pt>
                <c:pt idx="46691">
                  <c:v>0.62244897959183598</c:v>
                </c:pt>
                <c:pt idx="46692">
                  <c:v>0.63265306122448906</c:v>
                </c:pt>
                <c:pt idx="46693">
                  <c:v>0.64285714285714202</c:v>
                </c:pt>
                <c:pt idx="46694">
                  <c:v>0.65306122448979498</c:v>
                </c:pt>
                <c:pt idx="46695">
                  <c:v>0.66326530612244805</c:v>
                </c:pt>
                <c:pt idx="46696">
                  <c:v>0.67346938775510201</c:v>
                </c:pt>
                <c:pt idx="46697">
                  <c:v>0.68367346938775497</c:v>
                </c:pt>
                <c:pt idx="46698">
                  <c:v>0.69387755102040805</c:v>
                </c:pt>
                <c:pt idx="46699">
                  <c:v>0.70408163265306101</c:v>
                </c:pt>
                <c:pt idx="46700">
                  <c:v>0.71428571428571397</c:v>
                </c:pt>
                <c:pt idx="46701">
                  <c:v>0.72448979591836704</c:v>
                </c:pt>
                <c:pt idx="46702">
                  <c:v>0.73469387755102</c:v>
                </c:pt>
                <c:pt idx="46703">
                  <c:v>0.74489795918367296</c:v>
                </c:pt>
                <c:pt idx="46704">
                  <c:v>0.75510204081632604</c:v>
                </c:pt>
                <c:pt idx="46705">
                  <c:v>0.765306122448979</c:v>
                </c:pt>
                <c:pt idx="46706">
                  <c:v>0.77551020408163196</c:v>
                </c:pt>
                <c:pt idx="46707">
                  <c:v>0.78571428571428503</c:v>
                </c:pt>
                <c:pt idx="46708">
                  <c:v>0.79591836734693799</c:v>
                </c:pt>
                <c:pt idx="46709">
                  <c:v>0.80612244897959096</c:v>
                </c:pt>
                <c:pt idx="46710">
                  <c:v>0.81632653061224403</c:v>
                </c:pt>
                <c:pt idx="46711">
                  <c:v>0.82653061224489799</c:v>
                </c:pt>
                <c:pt idx="46712">
                  <c:v>0.83673469387755095</c:v>
                </c:pt>
                <c:pt idx="46713">
                  <c:v>0.84693877551020402</c:v>
                </c:pt>
                <c:pt idx="46714">
                  <c:v>0.85714285714285698</c:v>
                </c:pt>
                <c:pt idx="46715">
                  <c:v>0.86734693877550995</c:v>
                </c:pt>
                <c:pt idx="46716">
                  <c:v>0.87755102040816302</c:v>
                </c:pt>
                <c:pt idx="46717">
                  <c:v>0.88775510204081598</c:v>
                </c:pt>
                <c:pt idx="46718">
                  <c:v>0.89795918367346905</c:v>
                </c:pt>
                <c:pt idx="46719">
                  <c:v>0.90816326530612201</c:v>
                </c:pt>
                <c:pt idx="46720">
                  <c:v>0.91836734693877498</c:v>
                </c:pt>
                <c:pt idx="46721">
                  <c:v>0.92857142857142805</c:v>
                </c:pt>
                <c:pt idx="46722">
                  <c:v>0.93877551020408101</c:v>
                </c:pt>
                <c:pt idx="46723">
                  <c:v>0.94897959183673397</c:v>
                </c:pt>
                <c:pt idx="46724">
                  <c:v>0.95918367346938704</c:v>
                </c:pt>
                <c:pt idx="46725">
                  <c:v>0.96938775510204001</c:v>
                </c:pt>
                <c:pt idx="46726">
                  <c:v>0.97959183673469297</c:v>
                </c:pt>
                <c:pt idx="46727">
                  <c:v>0.98979591836734604</c:v>
                </c:pt>
                <c:pt idx="46728">
                  <c:v>0</c:v>
                </c:pt>
                <c:pt idx="46729">
                  <c:v>9.0090090090090003E-3</c:v>
                </c:pt>
                <c:pt idx="46730">
                  <c:v>1.8018018018018001E-2</c:v>
                </c:pt>
                <c:pt idx="46731">
                  <c:v>2.7027027027027001E-2</c:v>
                </c:pt>
                <c:pt idx="46732">
                  <c:v>3.6036036036036001E-2</c:v>
                </c:pt>
                <c:pt idx="46733">
                  <c:v>4.5045045045045001E-2</c:v>
                </c:pt>
                <c:pt idx="46734">
                  <c:v>5.4054054054054002E-2</c:v>
                </c:pt>
                <c:pt idx="46735">
                  <c:v>6.3063063063063002E-2</c:v>
                </c:pt>
                <c:pt idx="46736">
                  <c:v>7.2072072072072002E-2</c:v>
                </c:pt>
                <c:pt idx="46737">
                  <c:v>8.1081081081081002E-2</c:v>
                </c:pt>
                <c:pt idx="46738">
                  <c:v>9.0090090090090003E-2</c:v>
                </c:pt>
                <c:pt idx="46739">
                  <c:v>9.90990990990991E-2</c:v>
                </c:pt>
                <c:pt idx="46740">
                  <c:v>0.108108108108108</c:v>
                </c:pt>
                <c:pt idx="46741">
                  <c:v>0.117117117117117</c:v>
                </c:pt>
                <c:pt idx="46742">
                  <c:v>0.126126126126126</c:v>
                </c:pt>
                <c:pt idx="46743">
                  <c:v>0.135135135135135</c:v>
                </c:pt>
                <c:pt idx="46744">
                  <c:v>0.144144144144144</c:v>
                </c:pt>
                <c:pt idx="46745">
                  <c:v>0.153153153153153</c:v>
                </c:pt>
                <c:pt idx="46746">
                  <c:v>0.162162162162162</c:v>
                </c:pt>
                <c:pt idx="46747">
                  <c:v>0.171171171171171</c:v>
                </c:pt>
                <c:pt idx="46748">
                  <c:v>0.18018018018018001</c:v>
                </c:pt>
                <c:pt idx="46749">
                  <c:v>0.18918918918918901</c:v>
                </c:pt>
                <c:pt idx="46750">
                  <c:v>0.19819819819819801</c:v>
                </c:pt>
                <c:pt idx="46751">
                  <c:v>0.20720720720720701</c:v>
                </c:pt>
                <c:pt idx="46752">
                  <c:v>0.21621621621621601</c:v>
                </c:pt>
                <c:pt idx="46753">
                  <c:v>0.22522522522522501</c:v>
                </c:pt>
                <c:pt idx="46754">
                  <c:v>0.23423423423423401</c:v>
                </c:pt>
                <c:pt idx="46755">
                  <c:v>0.24324324324324301</c:v>
                </c:pt>
                <c:pt idx="46756">
                  <c:v>0.25225225225225201</c:v>
                </c:pt>
                <c:pt idx="46757">
                  <c:v>0.26126126126126098</c:v>
                </c:pt>
                <c:pt idx="46758">
                  <c:v>0.27027027027027001</c:v>
                </c:pt>
                <c:pt idx="46759">
                  <c:v>0.27927927927927898</c:v>
                </c:pt>
                <c:pt idx="46760">
                  <c:v>0.28828828828828801</c:v>
                </c:pt>
                <c:pt idx="46761">
                  <c:v>0.29729729729729698</c:v>
                </c:pt>
                <c:pt idx="46762">
                  <c:v>0.30630630630630601</c:v>
                </c:pt>
                <c:pt idx="46763">
                  <c:v>0.31531531531531498</c:v>
                </c:pt>
                <c:pt idx="46764">
                  <c:v>0.32432432432432401</c:v>
                </c:pt>
                <c:pt idx="46765">
                  <c:v>0.33333333333333298</c:v>
                </c:pt>
                <c:pt idx="46766">
                  <c:v>0.34234234234234201</c:v>
                </c:pt>
                <c:pt idx="46767">
                  <c:v>0.35135135135135098</c:v>
                </c:pt>
                <c:pt idx="46768">
                  <c:v>0.36036036036036001</c:v>
                </c:pt>
                <c:pt idx="46769">
                  <c:v>0.36936936936936898</c:v>
                </c:pt>
                <c:pt idx="46770">
                  <c:v>0.37837837837837801</c:v>
                </c:pt>
                <c:pt idx="46771">
                  <c:v>0.38738738738738698</c:v>
                </c:pt>
                <c:pt idx="46772">
                  <c:v>0.39639639639639601</c:v>
                </c:pt>
                <c:pt idx="46773">
                  <c:v>0.40540540540540498</c:v>
                </c:pt>
                <c:pt idx="46774">
                  <c:v>0.41441441441441401</c:v>
                </c:pt>
                <c:pt idx="46775">
                  <c:v>0.42342342342342298</c:v>
                </c:pt>
                <c:pt idx="46776">
                  <c:v>0.43243243243243201</c:v>
                </c:pt>
                <c:pt idx="46777">
                  <c:v>0.44144144144144098</c:v>
                </c:pt>
                <c:pt idx="46778">
                  <c:v>0.45045045045045001</c:v>
                </c:pt>
                <c:pt idx="46779">
                  <c:v>0.45945945945945899</c:v>
                </c:pt>
                <c:pt idx="46780">
                  <c:v>0.46846846846846801</c:v>
                </c:pt>
                <c:pt idx="46781">
                  <c:v>0.47747747747747699</c:v>
                </c:pt>
                <c:pt idx="46782">
                  <c:v>0.48648648648648601</c:v>
                </c:pt>
                <c:pt idx="46783">
                  <c:v>0.49549549549549499</c:v>
                </c:pt>
                <c:pt idx="46784">
                  <c:v>0.50450450450450401</c:v>
                </c:pt>
                <c:pt idx="46785">
                  <c:v>0.51351351351351304</c:v>
                </c:pt>
                <c:pt idx="46786">
                  <c:v>0.52252252252252196</c:v>
                </c:pt>
                <c:pt idx="46787">
                  <c:v>0.53153153153153099</c:v>
                </c:pt>
                <c:pt idx="46788">
                  <c:v>0.54054054054054002</c:v>
                </c:pt>
                <c:pt idx="46789">
                  <c:v>0.54954954954954904</c:v>
                </c:pt>
                <c:pt idx="46790">
                  <c:v>0.55855855855855796</c:v>
                </c:pt>
                <c:pt idx="46791">
                  <c:v>0.56756756756756699</c:v>
                </c:pt>
                <c:pt idx="46792">
                  <c:v>0.57657657657657602</c:v>
                </c:pt>
                <c:pt idx="46793">
                  <c:v>0.58558558558558504</c:v>
                </c:pt>
                <c:pt idx="46794">
                  <c:v>0.59459459459459396</c:v>
                </c:pt>
                <c:pt idx="46795">
                  <c:v>0.60360360360360299</c:v>
                </c:pt>
                <c:pt idx="46796">
                  <c:v>0.61261261261261202</c:v>
                </c:pt>
                <c:pt idx="46797">
                  <c:v>0.62162162162162105</c:v>
                </c:pt>
                <c:pt idx="46798">
                  <c:v>0.63063063063062996</c:v>
                </c:pt>
                <c:pt idx="46799">
                  <c:v>0.63963963963963899</c:v>
                </c:pt>
                <c:pt idx="46800">
                  <c:v>0.64864864864864802</c:v>
                </c:pt>
                <c:pt idx="46801">
                  <c:v>0.65765765765765705</c:v>
                </c:pt>
                <c:pt idx="46802">
                  <c:v>0.66666666666666596</c:v>
                </c:pt>
                <c:pt idx="46803">
                  <c:v>0.67567567567567499</c:v>
                </c:pt>
                <c:pt idx="46804">
                  <c:v>0.68468468468468402</c:v>
                </c:pt>
                <c:pt idx="46805">
                  <c:v>0.69369369369369305</c:v>
                </c:pt>
                <c:pt idx="46806">
                  <c:v>0.70270270270270196</c:v>
                </c:pt>
                <c:pt idx="46807">
                  <c:v>0.71171171171171099</c:v>
                </c:pt>
                <c:pt idx="46808">
                  <c:v>0.72072072072072002</c:v>
                </c:pt>
                <c:pt idx="46809">
                  <c:v>0.72972972972972905</c:v>
                </c:pt>
                <c:pt idx="46810">
                  <c:v>0.73873873873873797</c:v>
                </c:pt>
                <c:pt idx="46811">
                  <c:v>0.74774774774774699</c:v>
                </c:pt>
                <c:pt idx="46812">
                  <c:v>0.75675675675675602</c:v>
                </c:pt>
                <c:pt idx="46813">
                  <c:v>0.76576576576576505</c:v>
                </c:pt>
                <c:pt idx="46814">
                  <c:v>0.77477477477477397</c:v>
                </c:pt>
                <c:pt idx="46815">
                  <c:v>0.78378378378378299</c:v>
                </c:pt>
                <c:pt idx="46816">
                  <c:v>0.79279279279279202</c:v>
                </c:pt>
                <c:pt idx="46817">
                  <c:v>0.80180180180180105</c:v>
                </c:pt>
                <c:pt idx="46818">
                  <c:v>0.81081081081080997</c:v>
                </c:pt>
                <c:pt idx="46819">
                  <c:v>0.819819819819819</c:v>
                </c:pt>
                <c:pt idx="46820">
                  <c:v>0.82882882882882802</c:v>
                </c:pt>
                <c:pt idx="46821">
                  <c:v>0.83783783783783705</c:v>
                </c:pt>
                <c:pt idx="46822">
                  <c:v>0.84684684684684597</c:v>
                </c:pt>
                <c:pt idx="46823">
                  <c:v>0.855855855855855</c:v>
                </c:pt>
                <c:pt idx="46824">
                  <c:v>0.86486486486486402</c:v>
                </c:pt>
                <c:pt idx="46825">
                  <c:v>0.87387387387387305</c:v>
                </c:pt>
                <c:pt idx="46826">
                  <c:v>0.88288288288288197</c:v>
                </c:pt>
                <c:pt idx="46827">
                  <c:v>0.891891891891891</c:v>
                </c:pt>
                <c:pt idx="46828">
                  <c:v>0.90090090090090003</c:v>
                </c:pt>
                <c:pt idx="46829">
                  <c:v>0.90990990990990905</c:v>
                </c:pt>
                <c:pt idx="46830">
                  <c:v>0.91891891891891897</c:v>
                </c:pt>
                <c:pt idx="46831">
                  <c:v>0.927927927927927</c:v>
                </c:pt>
                <c:pt idx="46832">
                  <c:v>0.93693693693693603</c:v>
                </c:pt>
                <c:pt idx="46833">
                  <c:v>0.94594594594594505</c:v>
                </c:pt>
                <c:pt idx="46834">
                  <c:v>0.95495495495495497</c:v>
                </c:pt>
                <c:pt idx="46835">
                  <c:v>0.963963963963964</c:v>
                </c:pt>
                <c:pt idx="46836">
                  <c:v>0.97297297297297303</c:v>
                </c:pt>
                <c:pt idx="46837">
                  <c:v>0.98198198198198094</c:v>
                </c:pt>
                <c:pt idx="46838">
                  <c:v>0.99099099099099097</c:v>
                </c:pt>
                <c:pt idx="46839">
                  <c:v>0</c:v>
                </c:pt>
                <c:pt idx="46840">
                  <c:v>2.94117647058823E-2</c:v>
                </c:pt>
                <c:pt idx="46841">
                  <c:v>5.8823529411764698E-2</c:v>
                </c:pt>
                <c:pt idx="46842">
                  <c:v>8.8235294117646995E-2</c:v>
                </c:pt>
                <c:pt idx="46843">
                  <c:v>0.11764705882352899</c:v>
                </c:pt>
                <c:pt idx="46844">
                  <c:v>0.14705882352941099</c:v>
                </c:pt>
                <c:pt idx="46845">
                  <c:v>0.17647058823529399</c:v>
                </c:pt>
                <c:pt idx="46846">
                  <c:v>0.20588235294117599</c:v>
                </c:pt>
                <c:pt idx="46847">
                  <c:v>0.23529411764705799</c:v>
                </c:pt>
                <c:pt idx="46848">
                  <c:v>0.26470588235294101</c:v>
                </c:pt>
                <c:pt idx="46849">
                  <c:v>0.29411764705882298</c:v>
                </c:pt>
                <c:pt idx="46850">
                  <c:v>0.32352941176470501</c:v>
                </c:pt>
                <c:pt idx="46851">
                  <c:v>0.35294117647058798</c:v>
                </c:pt>
                <c:pt idx="46852">
                  <c:v>0.38235294117647001</c:v>
                </c:pt>
                <c:pt idx="46853">
                  <c:v>0.41176470588235198</c:v>
                </c:pt>
                <c:pt idx="46854">
                  <c:v>0.441176470588235</c:v>
                </c:pt>
                <c:pt idx="46855">
                  <c:v>0.47058823529411697</c:v>
                </c:pt>
                <c:pt idx="46856">
                  <c:v>0.5</c:v>
                </c:pt>
                <c:pt idx="46857">
                  <c:v>0.52941176470588203</c:v>
                </c:pt>
                <c:pt idx="46858">
                  <c:v>0.55882352941176405</c:v>
                </c:pt>
                <c:pt idx="46859">
                  <c:v>0.58823529411764697</c:v>
                </c:pt>
                <c:pt idx="46860">
                  <c:v>0.61764705882352899</c:v>
                </c:pt>
                <c:pt idx="46861">
                  <c:v>0.64705882352941102</c:v>
                </c:pt>
                <c:pt idx="46862">
                  <c:v>0.67647058823529405</c:v>
                </c:pt>
                <c:pt idx="46863">
                  <c:v>0.70588235294117596</c:v>
                </c:pt>
                <c:pt idx="46864">
                  <c:v>0.73529411764705799</c:v>
                </c:pt>
                <c:pt idx="46865">
                  <c:v>0.76470588235294101</c:v>
                </c:pt>
                <c:pt idx="46866">
                  <c:v>0.79411764705882304</c:v>
                </c:pt>
                <c:pt idx="46867">
                  <c:v>0.82352941176470495</c:v>
                </c:pt>
                <c:pt idx="46868">
                  <c:v>0.85294117647058798</c:v>
                </c:pt>
                <c:pt idx="46869">
                  <c:v>0.88235294117647001</c:v>
                </c:pt>
                <c:pt idx="46870">
                  <c:v>0.91176470588235203</c:v>
                </c:pt>
                <c:pt idx="46871">
                  <c:v>0.94117647058823495</c:v>
                </c:pt>
                <c:pt idx="46872">
                  <c:v>0.97058823529411697</c:v>
                </c:pt>
                <c:pt idx="46873">
                  <c:v>0</c:v>
                </c:pt>
                <c:pt idx="46874">
                  <c:v>1.2987012987012899E-2</c:v>
                </c:pt>
                <c:pt idx="46875">
                  <c:v>2.5974025974025899E-2</c:v>
                </c:pt>
                <c:pt idx="46876">
                  <c:v>3.8961038961038898E-2</c:v>
                </c:pt>
                <c:pt idx="46877">
                  <c:v>5.1948051948051903E-2</c:v>
                </c:pt>
                <c:pt idx="46878">
                  <c:v>6.4935064935064901E-2</c:v>
                </c:pt>
                <c:pt idx="46879">
                  <c:v>7.7922077922077906E-2</c:v>
                </c:pt>
                <c:pt idx="46880">
                  <c:v>9.0909090909090898E-2</c:v>
                </c:pt>
                <c:pt idx="46881">
                  <c:v>0.103896103896103</c:v>
                </c:pt>
                <c:pt idx="46882">
                  <c:v>0.11688311688311601</c:v>
                </c:pt>
                <c:pt idx="46883">
                  <c:v>0.129870129870129</c:v>
                </c:pt>
                <c:pt idx="46884">
                  <c:v>0.14285714285714199</c:v>
                </c:pt>
                <c:pt idx="46885">
                  <c:v>0.15584415584415501</c:v>
                </c:pt>
                <c:pt idx="46886">
                  <c:v>0.168831168831168</c:v>
                </c:pt>
                <c:pt idx="46887">
                  <c:v>0.18181818181818099</c:v>
                </c:pt>
                <c:pt idx="46888">
                  <c:v>0.19480519480519401</c:v>
                </c:pt>
                <c:pt idx="46889">
                  <c:v>0.207792207792207</c:v>
                </c:pt>
                <c:pt idx="46890">
                  <c:v>0.22077922077921999</c:v>
                </c:pt>
                <c:pt idx="46891">
                  <c:v>0.23376623376623301</c:v>
                </c:pt>
                <c:pt idx="46892">
                  <c:v>0.246753246753246</c:v>
                </c:pt>
                <c:pt idx="46893">
                  <c:v>0.25974025974025899</c:v>
                </c:pt>
                <c:pt idx="46894">
                  <c:v>0.27272727272727199</c:v>
                </c:pt>
                <c:pt idx="46895">
                  <c:v>0.28571428571428498</c:v>
                </c:pt>
                <c:pt idx="46896">
                  <c:v>0.29870129870129802</c:v>
                </c:pt>
                <c:pt idx="46897">
                  <c:v>0.31168831168831101</c:v>
                </c:pt>
                <c:pt idx="46898">
                  <c:v>0.32467532467532401</c:v>
                </c:pt>
                <c:pt idx="46899">
                  <c:v>0.337662337662337</c:v>
                </c:pt>
                <c:pt idx="46900">
                  <c:v>0.35064935064934999</c:v>
                </c:pt>
                <c:pt idx="46901">
                  <c:v>0.36363636363636298</c:v>
                </c:pt>
                <c:pt idx="46902">
                  <c:v>0.37662337662337603</c:v>
                </c:pt>
                <c:pt idx="46903">
                  <c:v>0.38961038961038902</c:v>
                </c:pt>
                <c:pt idx="46904">
                  <c:v>0.40259740259740201</c:v>
                </c:pt>
                <c:pt idx="46905">
                  <c:v>0.415584415584415</c:v>
                </c:pt>
                <c:pt idx="46906">
                  <c:v>0.42857142857142799</c:v>
                </c:pt>
                <c:pt idx="46907">
                  <c:v>0.44155844155844098</c:v>
                </c:pt>
                <c:pt idx="46908">
                  <c:v>0.45454545454545398</c:v>
                </c:pt>
                <c:pt idx="46909">
                  <c:v>0.46753246753246702</c:v>
                </c:pt>
                <c:pt idx="46910">
                  <c:v>0.48051948051948001</c:v>
                </c:pt>
                <c:pt idx="46911">
                  <c:v>0.493506493506493</c:v>
                </c:pt>
                <c:pt idx="46912">
                  <c:v>0.506493506493506</c:v>
                </c:pt>
                <c:pt idx="46913">
                  <c:v>0.51948051948051899</c:v>
                </c:pt>
                <c:pt idx="46914">
                  <c:v>0.53246753246753198</c:v>
                </c:pt>
                <c:pt idx="46915">
                  <c:v>0.54545454545454497</c:v>
                </c:pt>
                <c:pt idx="46916">
                  <c:v>0.55844155844155796</c:v>
                </c:pt>
                <c:pt idx="46917">
                  <c:v>0.57142857142857095</c:v>
                </c:pt>
                <c:pt idx="46918">
                  <c:v>0.58441558441558406</c:v>
                </c:pt>
                <c:pt idx="46919">
                  <c:v>0.59740259740259705</c:v>
                </c:pt>
                <c:pt idx="46920">
                  <c:v>0.61038961038961004</c:v>
                </c:pt>
                <c:pt idx="46921">
                  <c:v>0.62337662337662303</c:v>
                </c:pt>
                <c:pt idx="46922">
                  <c:v>0.63636363636363602</c:v>
                </c:pt>
                <c:pt idx="46923">
                  <c:v>0.64935064935064901</c:v>
                </c:pt>
                <c:pt idx="46924">
                  <c:v>0.662337662337662</c:v>
                </c:pt>
                <c:pt idx="46925">
                  <c:v>0.67532467532467499</c:v>
                </c:pt>
                <c:pt idx="46926">
                  <c:v>0.68831168831168799</c:v>
                </c:pt>
                <c:pt idx="46927">
                  <c:v>0.70129870129870098</c:v>
                </c:pt>
                <c:pt idx="46928">
                  <c:v>0.71428571428571397</c:v>
                </c:pt>
                <c:pt idx="46929">
                  <c:v>0.72727272727272696</c:v>
                </c:pt>
                <c:pt idx="46930">
                  <c:v>0.74025974025973995</c:v>
                </c:pt>
                <c:pt idx="46931">
                  <c:v>0.75324675324675305</c:v>
                </c:pt>
                <c:pt idx="46932">
                  <c:v>0.76623376623376604</c:v>
                </c:pt>
                <c:pt idx="46933">
                  <c:v>0.77922077922077904</c:v>
                </c:pt>
                <c:pt idx="46934">
                  <c:v>0.79220779220779203</c:v>
                </c:pt>
                <c:pt idx="46935">
                  <c:v>0.80519480519480502</c:v>
                </c:pt>
                <c:pt idx="46936">
                  <c:v>0.81818181818181801</c:v>
                </c:pt>
                <c:pt idx="46937">
                  <c:v>0.831168831168831</c:v>
                </c:pt>
                <c:pt idx="46938">
                  <c:v>0.84415584415584399</c:v>
                </c:pt>
                <c:pt idx="46939">
                  <c:v>0.85714285714285698</c:v>
                </c:pt>
                <c:pt idx="46940">
                  <c:v>0.87012987012986998</c:v>
                </c:pt>
                <c:pt idx="46941">
                  <c:v>0.88311688311688297</c:v>
                </c:pt>
                <c:pt idx="46942">
                  <c:v>0.89610389610389596</c:v>
                </c:pt>
                <c:pt idx="46943">
                  <c:v>0.90909090909090895</c:v>
                </c:pt>
                <c:pt idx="46944">
                  <c:v>0.92207792207792205</c:v>
                </c:pt>
                <c:pt idx="46945">
                  <c:v>0.93506493506493504</c:v>
                </c:pt>
                <c:pt idx="46946">
                  <c:v>0.94805194805194803</c:v>
                </c:pt>
                <c:pt idx="46947">
                  <c:v>0.96103896103896103</c:v>
                </c:pt>
                <c:pt idx="46948">
                  <c:v>0.97402597402597402</c:v>
                </c:pt>
                <c:pt idx="46949">
                  <c:v>0.98701298701298701</c:v>
                </c:pt>
                <c:pt idx="46950">
                  <c:v>0</c:v>
                </c:pt>
                <c:pt idx="46951">
                  <c:v>8.4033613445378096E-3</c:v>
                </c:pt>
                <c:pt idx="46952">
                  <c:v>1.6806722689075598E-2</c:v>
                </c:pt>
                <c:pt idx="46953">
                  <c:v>2.5210084033613401E-2</c:v>
                </c:pt>
                <c:pt idx="46954">
                  <c:v>3.3613445378151197E-2</c:v>
                </c:pt>
                <c:pt idx="46955">
                  <c:v>4.2016806722689003E-2</c:v>
                </c:pt>
                <c:pt idx="46956">
                  <c:v>5.0420168067226802E-2</c:v>
                </c:pt>
                <c:pt idx="46957">
                  <c:v>5.8823529411764698E-2</c:v>
                </c:pt>
                <c:pt idx="46958">
                  <c:v>6.7226890756302504E-2</c:v>
                </c:pt>
                <c:pt idx="46959">
                  <c:v>7.5630252100840303E-2</c:v>
                </c:pt>
                <c:pt idx="46960">
                  <c:v>8.4033613445378103E-2</c:v>
                </c:pt>
                <c:pt idx="46961">
                  <c:v>9.2436974789915902E-2</c:v>
                </c:pt>
                <c:pt idx="46962">
                  <c:v>0.10084033613445301</c:v>
                </c:pt>
                <c:pt idx="46963">
                  <c:v>0.109243697478991</c:v>
                </c:pt>
                <c:pt idx="46964">
                  <c:v>0.11764705882352899</c:v>
                </c:pt>
                <c:pt idx="46965">
                  <c:v>0.126050420168067</c:v>
                </c:pt>
                <c:pt idx="46966">
                  <c:v>0.13445378151260501</c:v>
                </c:pt>
                <c:pt idx="46967">
                  <c:v>0.14285714285714199</c:v>
                </c:pt>
                <c:pt idx="46968">
                  <c:v>0.15126050420168</c:v>
                </c:pt>
                <c:pt idx="46969">
                  <c:v>0.159663865546218</c:v>
                </c:pt>
                <c:pt idx="46970">
                  <c:v>0.16806722689075601</c:v>
                </c:pt>
                <c:pt idx="46971">
                  <c:v>0.17647058823529399</c:v>
                </c:pt>
                <c:pt idx="46972">
                  <c:v>0.184873949579831</c:v>
                </c:pt>
                <c:pt idx="46973">
                  <c:v>0.19327731092436901</c:v>
                </c:pt>
                <c:pt idx="46974">
                  <c:v>0.20168067226890701</c:v>
                </c:pt>
                <c:pt idx="46975">
                  <c:v>0.21008403361344499</c:v>
                </c:pt>
                <c:pt idx="46976">
                  <c:v>0.218487394957983</c:v>
                </c:pt>
                <c:pt idx="46977">
                  <c:v>0.22689075630252101</c:v>
                </c:pt>
                <c:pt idx="46978">
                  <c:v>0.23529411764705799</c:v>
                </c:pt>
                <c:pt idx="46979">
                  <c:v>0.24369747899159599</c:v>
                </c:pt>
                <c:pt idx="46980">
                  <c:v>0.252100840336134</c:v>
                </c:pt>
                <c:pt idx="46981">
                  <c:v>0.26050420168067201</c:v>
                </c:pt>
                <c:pt idx="46982">
                  <c:v>0.26890756302521002</c:v>
                </c:pt>
                <c:pt idx="46983">
                  <c:v>0.27731092436974702</c:v>
                </c:pt>
                <c:pt idx="46984">
                  <c:v>0.28571428571428498</c:v>
                </c:pt>
                <c:pt idx="46985">
                  <c:v>0.29411764705882298</c:v>
                </c:pt>
                <c:pt idx="46986">
                  <c:v>0.30252100840336099</c:v>
                </c:pt>
                <c:pt idx="46987">
                  <c:v>0.310924369747899</c:v>
                </c:pt>
                <c:pt idx="46988">
                  <c:v>0.31932773109243601</c:v>
                </c:pt>
                <c:pt idx="46989">
                  <c:v>0.32773109243697401</c:v>
                </c:pt>
                <c:pt idx="46990">
                  <c:v>0.33613445378151202</c:v>
                </c:pt>
                <c:pt idx="46991">
                  <c:v>0.34453781512604997</c:v>
                </c:pt>
                <c:pt idx="46992">
                  <c:v>0.35294117647058798</c:v>
                </c:pt>
                <c:pt idx="46993">
                  <c:v>0.36134453781512599</c:v>
                </c:pt>
                <c:pt idx="46994">
                  <c:v>0.369747899159663</c:v>
                </c:pt>
                <c:pt idx="46995">
                  <c:v>0.378151260504201</c:v>
                </c:pt>
                <c:pt idx="46996">
                  <c:v>0.38655462184873901</c:v>
                </c:pt>
                <c:pt idx="46997">
                  <c:v>0.39495798319327702</c:v>
                </c:pt>
                <c:pt idx="46998">
                  <c:v>0.40336134453781503</c:v>
                </c:pt>
                <c:pt idx="46999">
                  <c:v>0.41176470588235198</c:v>
                </c:pt>
                <c:pt idx="47000">
                  <c:v>0.42016806722688999</c:v>
                </c:pt>
                <c:pt idx="47001">
                  <c:v>0.42857142857142799</c:v>
                </c:pt>
                <c:pt idx="47002">
                  <c:v>0.436974789915966</c:v>
                </c:pt>
                <c:pt idx="47003">
                  <c:v>0.44537815126050401</c:v>
                </c:pt>
                <c:pt idx="47004">
                  <c:v>0.45378151260504201</c:v>
                </c:pt>
                <c:pt idx="47005">
                  <c:v>0.46218487394957902</c:v>
                </c:pt>
                <c:pt idx="47006">
                  <c:v>0.47058823529411697</c:v>
                </c:pt>
                <c:pt idx="47007">
                  <c:v>0.47899159663865498</c:v>
                </c:pt>
                <c:pt idx="47008">
                  <c:v>0.48739495798319299</c:v>
                </c:pt>
                <c:pt idx="47009">
                  <c:v>0.495798319327731</c:v>
                </c:pt>
                <c:pt idx="47010">
                  <c:v>0.504201680672268</c:v>
                </c:pt>
                <c:pt idx="47011">
                  <c:v>0.51260504201680601</c:v>
                </c:pt>
                <c:pt idx="47012">
                  <c:v>0.52100840336134402</c:v>
                </c:pt>
                <c:pt idx="47013">
                  <c:v>0.52941176470588203</c:v>
                </c:pt>
                <c:pt idx="47014">
                  <c:v>0.53781512605042003</c:v>
                </c:pt>
                <c:pt idx="47015">
                  <c:v>0.54621848739495704</c:v>
                </c:pt>
                <c:pt idx="47016">
                  <c:v>0.55462184873949505</c:v>
                </c:pt>
                <c:pt idx="47017">
                  <c:v>0.56302521008403295</c:v>
                </c:pt>
                <c:pt idx="47018">
                  <c:v>0.57142857142857095</c:v>
                </c:pt>
                <c:pt idx="47019">
                  <c:v>0.57983193277310896</c:v>
                </c:pt>
                <c:pt idx="47020">
                  <c:v>0.58823529411764697</c:v>
                </c:pt>
                <c:pt idx="47021">
                  <c:v>0.59663865546218398</c:v>
                </c:pt>
                <c:pt idx="47022">
                  <c:v>0.60504201680672198</c:v>
                </c:pt>
                <c:pt idx="47023">
                  <c:v>0.61344537815125999</c:v>
                </c:pt>
                <c:pt idx="47024">
                  <c:v>0.621848739495798</c:v>
                </c:pt>
                <c:pt idx="47025">
                  <c:v>0.630252100840336</c:v>
                </c:pt>
                <c:pt idx="47026">
                  <c:v>0.63865546218487301</c:v>
                </c:pt>
                <c:pt idx="47027">
                  <c:v>0.64705882352941102</c:v>
                </c:pt>
                <c:pt idx="47028">
                  <c:v>0.65546218487394903</c:v>
                </c:pt>
                <c:pt idx="47029">
                  <c:v>0.66386554621848703</c:v>
                </c:pt>
                <c:pt idx="47030">
                  <c:v>0.67226890756302504</c:v>
                </c:pt>
                <c:pt idx="47031">
                  <c:v>0.68067226890756305</c:v>
                </c:pt>
                <c:pt idx="47032">
                  <c:v>0.68907563025209995</c:v>
                </c:pt>
                <c:pt idx="47033">
                  <c:v>0.69747899159663795</c:v>
                </c:pt>
                <c:pt idx="47034">
                  <c:v>0.70588235294117596</c:v>
                </c:pt>
                <c:pt idx="47035">
                  <c:v>0.71428571428571397</c:v>
                </c:pt>
                <c:pt idx="47036">
                  <c:v>0.72268907563025198</c:v>
                </c:pt>
                <c:pt idx="47037">
                  <c:v>0.73109243697478898</c:v>
                </c:pt>
                <c:pt idx="47038">
                  <c:v>0.73949579831932699</c:v>
                </c:pt>
                <c:pt idx="47039">
                  <c:v>0.747899159663865</c:v>
                </c:pt>
                <c:pt idx="47040">
                  <c:v>0.75630252100840301</c:v>
                </c:pt>
                <c:pt idx="47041">
                  <c:v>0.76470588235294101</c:v>
                </c:pt>
                <c:pt idx="47042">
                  <c:v>0.77310924369747902</c:v>
                </c:pt>
                <c:pt idx="47043">
                  <c:v>0.78151260504201603</c:v>
                </c:pt>
                <c:pt idx="47044">
                  <c:v>0.78991596638655404</c:v>
                </c:pt>
                <c:pt idx="47045">
                  <c:v>0.79831932773109204</c:v>
                </c:pt>
                <c:pt idx="47046">
                  <c:v>0.80672268907563005</c:v>
                </c:pt>
                <c:pt idx="47047">
                  <c:v>0.81512605042016795</c:v>
                </c:pt>
                <c:pt idx="47048">
                  <c:v>0.82352941176470495</c:v>
                </c:pt>
                <c:pt idx="47049">
                  <c:v>0.83193277310924296</c:v>
                </c:pt>
                <c:pt idx="47050">
                  <c:v>0.84033613445378097</c:v>
                </c:pt>
                <c:pt idx="47051">
                  <c:v>0.84873949579831898</c:v>
                </c:pt>
                <c:pt idx="47052">
                  <c:v>0.85714285714285698</c:v>
                </c:pt>
                <c:pt idx="47053">
                  <c:v>0.86554621848739499</c:v>
                </c:pt>
                <c:pt idx="47054">
                  <c:v>0.873949579831932</c:v>
                </c:pt>
                <c:pt idx="47055">
                  <c:v>0.88235294117647001</c:v>
                </c:pt>
                <c:pt idx="47056">
                  <c:v>0.89075630252100801</c:v>
                </c:pt>
                <c:pt idx="47057">
                  <c:v>0.89915966386554602</c:v>
                </c:pt>
                <c:pt idx="47058">
                  <c:v>0.90756302521008403</c:v>
                </c:pt>
                <c:pt idx="47059">
                  <c:v>0.91596638655462104</c:v>
                </c:pt>
                <c:pt idx="47060">
                  <c:v>0.92436974789915904</c:v>
                </c:pt>
                <c:pt idx="47061">
                  <c:v>0.93277310924369705</c:v>
                </c:pt>
                <c:pt idx="47062">
                  <c:v>0.94117647058823495</c:v>
                </c:pt>
                <c:pt idx="47063">
                  <c:v>0.94957983193277296</c:v>
                </c:pt>
                <c:pt idx="47064">
                  <c:v>0.95798319327731096</c:v>
                </c:pt>
                <c:pt idx="47065">
                  <c:v>0.96638655462184797</c:v>
                </c:pt>
                <c:pt idx="47066">
                  <c:v>0.97478991596638598</c:v>
                </c:pt>
                <c:pt idx="47067">
                  <c:v>0.98319327731092399</c:v>
                </c:pt>
                <c:pt idx="47068">
                  <c:v>0.99159663865546199</c:v>
                </c:pt>
                <c:pt idx="47069">
                  <c:v>0</c:v>
                </c:pt>
                <c:pt idx="47070">
                  <c:v>1.4492753623188401E-2</c:v>
                </c:pt>
                <c:pt idx="47071">
                  <c:v>2.8985507246376802E-2</c:v>
                </c:pt>
                <c:pt idx="47072">
                  <c:v>4.3478260869565202E-2</c:v>
                </c:pt>
                <c:pt idx="47073">
                  <c:v>5.7971014492753603E-2</c:v>
                </c:pt>
                <c:pt idx="47074">
                  <c:v>7.2463768115942004E-2</c:v>
                </c:pt>
                <c:pt idx="47075">
                  <c:v>8.6956521739130405E-2</c:v>
                </c:pt>
                <c:pt idx="47076">
                  <c:v>0.101449275362318</c:v>
                </c:pt>
                <c:pt idx="47077">
                  <c:v>0.115942028985507</c:v>
                </c:pt>
                <c:pt idx="47078">
                  <c:v>0.13043478260869501</c:v>
                </c:pt>
                <c:pt idx="47079">
                  <c:v>0.14492753623188401</c:v>
                </c:pt>
                <c:pt idx="47080">
                  <c:v>0.15942028985507201</c:v>
                </c:pt>
                <c:pt idx="47081">
                  <c:v>0.17391304347826</c:v>
                </c:pt>
                <c:pt idx="47082">
                  <c:v>0.188405797101449</c:v>
                </c:pt>
                <c:pt idx="47083">
                  <c:v>0.202898550724637</c:v>
                </c:pt>
                <c:pt idx="47084">
                  <c:v>0.217391304347826</c:v>
                </c:pt>
                <c:pt idx="47085">
                  <c:v>0.231884057971014</c:v>
                </c:pt>
                <c:pt idx="47086">
                  <c:v>0.24637681159420199</c:v>
                </c:pt>
                <c:pt idx="47087">
                  <c:v>0.26086956521739102</c:v>
                </c:pt>
                <c:pt idx="47088">
                  <c:v>0.27536231884057899</c:v>
                </c:pt>
                <c:pt idx="47089">
                  <c:v>0.28985507246376802</c:v>
                </c:pt>
                <c:pt idx="47090">
                  <c:v>0.30434782608695599</c:v>
                </c:pt>
                <c:pt idx="47091">
                  <c:v>0.31884057971014401</c:v>
                </c:pt>
                <c:pt idx="47092">
                  <c:v>0.33333333333333298</c:v>
                </c:pt>
                <c:pt idx="47093">
                  <c:v>0.34782608695652101</c:v>
                </c:pt>
                <c:pt idx="47094">
                  <c:v>0.36231884057970998</c:v>
                </c:pt>
                <c:pt idx="47095">
                  <c:v>0.376811594202898</c:v>
                </c:pt>
                <c:pt idx="47096">
                  <c:v>0.39130434782608697</c:v>
                </c:pt>
                <c:pt idx="47097">
                  <c:v>0.405797101449275</c:v>
                </c:pt>
                <c:pt idx="47098">
                  <c:v>0.42028985507246303</c:v>
                </c:pt>
                <c:pt idx="47099">
                  <c:v>0.434782608695652</c:v>
                </c:pt>
                <c:pt idx="47100">
                  <c:v>0.44927536231884002</c:v>
                </c:pt>
                <c:pt idx="47101">
                  <c:v>0.46376811594202899</c:v>
                </c:pt>
                <c:pt idx="47102">
                  <c:v>0.47826086956521702</c:v>
                </c:pt>
                <c:pt idx="47103">
                  <c:v>0.49275362318840499</c:v>
                </c:pt>
                <c:pt idx="47104">
                  <c:v>0.50724637681159401</c:v>
                </c:pt>
                <c:pt idx="47105">
                  <c:v>0.52173913043478204</c:v>
                </c:pt>
                <c:pt idx="47106">
                  <c:v>0.53623188405797095</c:v>
                </c:pt>
                <c:pt idx="47107">
                  <c:v>0.55072463768115898</c:v>
                </c:pt>
                <c:pt idx="47108">
                  <c:v>0.56521739130434701</c:v>
                </c:pt>
                <c:pt idx="47109">
                  <c:v>0.57971014492753603</c:v>
                </c:pt>
                <c:pt idx="47110">
                  <c:v>0.59420289855072395</c:v>
                </c:pt>
                <c:pt idx="47111">
                  <c:v>0.60869565217391297</c:v>
                </c:pt>
                <c:pt idx="47112">
                  <c:v>0.623188405797101</c:v>
                </c:pt>
                <c:pt idx="47113">
                  <c:v>0.63768115942028902</c:v>
                </c:pt>
                <c:pt idx="47114">
                  <c:v>0.65217391304347805</c:v>
                </c:pt>
                <c:pt idx="47115">
                  <c:v>0.66666666666666596</c:v>
                </c:pt>
                <c:pt idx="47116">
                  <c:v>0.68115942028985499</c:v>
                </c:pt>
                <c:pt idx="47117">
                  <c:v>0.69565217391304301</c:v>
                </c:pt>
                <c:pt idx="47118">
                  <c:v>0.71014492753623104</c:v>
                </c:pt>
                <c:pt idx="47119">
                  <c:v>0.72463768115941996</c:v>
                </c:pt>
                <c:pt idx="47120">
                  <c:v>0.73913043478260798</c:v>
                </c:pt>
                <c:pt idx="47121">
                  <c:v>0.75362318840579701</c:v>
                </c:pt>
                <c:pt idx="47122">
                  <c:v>0.76811594202898503</c:v>
                </c:pt>
                <c:pt idx="47123">
                  <c:v>0.78260869565217395</c:v>
                </c:pt>
                <c:pt idx="47124">
                  <c:v>0.79710144927536197</c:v>
                </c:pt>
                <c:pt idx="47125">
                  <c:v>0.81159420289855</c:v>
                </c:pt>
                <c:pt idx="47126">
                  <c:v>0.82608695652173902</c:v>
                </c:pt>
                <c:pt idx="47127">
                  <c:v>0.84057971014492705</c:v>
                </c:pt>
                <c:pt idx="47128">
                  <c:v>0.85507246376811596</c:v>
                </c:pt>
                <c:pt idx="47129">
                  <c:v>0.86956521739130399</c:v>
                </c:pt>
                <c:pt idx="47130">
                  <c:v>0.88405797101449202</c:v>
                </c:pt>
                <c:pt idx="47131">
                  <c:v>0.89855072463768104</c:v>
                </c:pt>
                <c:pt idx="47132">
                  <c:v>0.91304347826086896</c:v>
                </c:pt>
                <c:pt idx="47133">
                  <c:v>0.92753623188405798</c:v>
                </c:pt>
                <c:pt idx="47134">
                  <c:v>0.94202898550724601</c:v>
                </c:pt>
                <c:pt idx="47135">
                  <c:v>0.95652173913043403</c:v>
                </c:pt>
                <c:pt idx="47136">
                  <c:v>0.97101449275362295</c:v>
                </c:pt>
                <c:pt idx="47137">
                  <c:v>0.98550724637681097</c:v>
                </c:pt>
                <c:pt idx="47138">
                  <c:v>0</c:v>
                </c:pt>
                <c:pt idx="47139">
                  <c:v>9.9009900990098994E-3</c:v>
                </c:pt>
                <c:pt idx="47140">
                  <c:v>1.9801980198019799E-2</c:v>
                </c:pt>
                <c:pt idx="47141">
                  <c:v>2.9702970297029702E-2</c:v>
                </c:pt>
                <c:pt idx="47142">
                  <c:v>3.9603960396039598E-2</c:v>
                </c:pt>
                <c:pt idx="47143">
                  <c:v>4.95049504950495E-2</c:v>
                </c:pt>
                <c:pt idx="47144">
                  <c:v>5.9405940594059403E-2</c:v>
                </c:pt>
                <c:pt idx="47145">
                  <c:v>6.9306930693069299E-2</c:v>
                </c:pt>
                <c:pt idx="47146">
                  <c:v>7.9207920792079195E-2</c:v>
                </c:pt>
                <c:pt idx="47147">
                  <c:v>8.9108910891089105E-2</c:v>
                </c:pt>
                <c:pt idx="47148">
                  <c:v>9.9009900990099001E-2</c:v>
                </c:pt>
                <c:pt idx="47149">
                  <c:v>0.10891089108910799</c:v>
                </c:pt>
                <c:pt idx="47150">
                  <c:v>0.118811881188118</c:v>
                </c:pt>
                <c:pt idx="47151">
                  <c:v>0.12871287128712799</c:v>
                </c:pt>
                <c:pt idx="47152">
                  <c:v>0.13861386138613799</c:v>
                </c:pt>
                <c:pt idx="47153">
                  <c:v>0.14851485148514801</c:v>
                </c:pt>
                <c:pt idx="47154">
                  <c:v>0.158415841584158</c:v>
                </c:pt>
                <c:pt idx="47155">
                  <c:v>0.16831683168316799</c:v>
                </c:pt>
                <c:pt idx="47156">
                  <c:v>0.17821782178217799</c:v>
                </c:pt>
                <c:pt idx="47157">
                  <c:v>0.18811881188118801</c:v>
                </c:pt>
                <c:pt idx="47158">
                  <c:v>0.198019801980198</c:v>
                </c:pt>
                <c:pt idx="47159">
                  <c:v>0.207920792079207</c:v>
                </c:pt>
                <c:pt idx="47160">
                  <c:v>0.21782178217821699</c:v>
                </c:pt>
                <c:pt idx="47161">
                  <c:v>0.22772277227722701</c:v>
                </c:pt>
                <c:pt idx="47162">
                  <c:v>0.237623762376237</c:v>
                </c:pt>
                <c:pt idx="47163">
                  <c:v>0.247524752475247</c:v>
                </c:pt>
                <c:pt idx="47164">
                  <c:v>0.25742574257425699</c:v>
                </c:pt>
                <c:pt idx="47165">
                  <c:v>0.26732673267326701</c:v>
                </c:pt>
                <c:pt idx="47166">
                  <c:v>0.27722772277227697</c:v>
                </c:pt>
                <c:pt idx="47167">
                  <c:v>0.287128712871287</c:v>
                </c:pt>
                <c:pt idx="47168">
                  <c:v>0.29702970297029702</c:v>
                </c:pt>
                <c:pt idx="47169">
                  <c:v>0.30693069306930598</c:v>
                </c:pt>
                <c:pt idx="47170">
                  <c:v>0.316831683168316</c:v>
                </c:pt>
                <c:pt idx="47171">
                  <c:v>0.32673267326732602</c:v>
                </c:pt>
                <c:pt idx="47172">
                  <c:v>0.33663366336633599</c:v>
                </c:pt>
                <c:pt idx="47173">
                  <c:v>0.34653465346534601</c:v>
                </c:pt>
                <c:pt idx="47174">
                  <c:v>0.35643564356435598</c:v>
                </c:pt>
                <c:pt idx="47175">
                  <c:v>0.366336633663366</c:v>
                </c:pt>
                <c:pt idx="47176">
                  <c:v>0.37623762376237602</c:v>
                </c:pt>
                <c:pt idx="47177">
                  <c:v>0.38613861386138598</c:v>
                </c:pt>
                <c:pt idx="47178">
                  <c:v>0.396039603960396</c:v>
                </c:pt>
                <c:pt idx="47179">
                  <c:v>0.40594059405940502</c:v>
                </c:pt>
                <c:pt idx="47180">
                  <c:v>0.41584158415841499</c:v>
                </c:pt>
                <c:pt idx="47181">
                  <c:v>0.42574257425742501</c:v>
                </c:pt>
                <c:pt idx="47182">
                  <c:v>0.43564356435643498</c:v>
                </c:pt>
                <c:pt idx="47183">
                  <c:v>0.445544554455445</c:v>
                </c:pt>
                <c:pt idx="47184">
                  <c:v>0.45544554455445502</c:v>
                </c:pt>
                <c:pt idx="47185">
                  <c:v>0.46534653465346498</c:v>
                </c:pt>
                <c:pt idx="47186">
                  <c:v>0.475247524752475</c:v>
                </c:pt>
                <c:pt idx="47187">
                  <c:v>0.48514851485148502</c:v>
                </c:pt>
                <c:pt idx="47188">
                  <c:v>0.49504950495049499</c:v>
                </c:pt>
                <c:pt idx="47189">
                  <c:v>0.50495049504950495</c:v>
                </c:pt>
                <c:pt idx="47190">
                  <c:v>0.51485148514851398</c:v>
                </c:pt>
                <c:pt idx="47191">
                  <c:v>0.524752475247524</c:v>
                </c:pt>
                <c:pt idx="47192">
                  <c:v>0.53465346534653402</c:v>
                </c:pt>
                <c:pt idx="47193">
                  <c:v>0.54455445544554404</c:v>
                </c:pt>
                <c:pt idx="47194">
                  <c:v>0.55445544554455395</c:v>
                </c:pt>
                <c:pt idx="47195">
                  <c:v>0.56435643564356397</c:v>
                </c:pt>
                <c:pt idx="47196">
                  <c:v>0.57425742574257399</c:v>
                </c:pt>
                <c:pt idx="47197">
                  <c:v>0.58415841584158401</c:v>
                </c:pt>
                <c:pt idx="47198">
                  <c:v>0.59405940594059403</c:v>
                </c:pt>
                <c:pt idx="47199">
                  <c:v>0.60396039603960305</c:v>
                </c:pt>
                <c:pt idx="47200">
                  <c:v>0.61386138613861296</c:v>
                </c:pt>
                <c:pt idx="47201">
                  <c:v>0.62376237623762298</c:v>
                </c:pt>
                <c:pt idx="47202">
                  <c:v>0.633663366336633</c:v>
                </c:pt>
                <c:pt idx="47203">
                  <c:v>0.64356435643564303</c:v>
                </c:pt>
                <c:pt idx="47204">
                  <c:v>0.65346534653465305</c:v>
                </c:pt>
                <c:pt idx="47205">
                  <c:v>0.66336633663366296</c:v>
                </c:pt>
                <c:pt idx="47206">
                  <c:v>0.67326732673267298</c:v>
                </c:pt>
                <c:pt idx="47207">
                  <c:v>0.683168316831683</c:v>
                </c:pt>
                <c:pt idx="47208">
                  <c:v>0.69306930693069302</c:v>
                </c:pt>
                <c:pt idx="47209">
                  <c:v>0.70297029702970204</c:v>
                </c:pt>
                <c:pt idx="47210">
                  <c:v>0.71287128712871195</c:v>
                </c:pt>
                <c:pt idx="47211">
                  <c:v>0.72277227722772197</c:v>
                </c:pt>
                <c:pt idx="47212">
                  <c:v>0.73267326732673199</c:v>
                </c:pt>
                <c:pt idx="47213">
                  <c:v>0.74257425742574201</c:v>
                </c:pt>
                <c:pt idx="47214">
                  <c:v>0.75247524752475203</c:v>
                </c:pt>
                <c:pt idx="47215">
                  <c:v>0.76237623762376205</c:v>
                </c:pt>
                <c:pt idx="47216">
                  <c:v>0.77227722772277196</c:v>
                </c:pt>
                <c:pt idx="47217">
                  <c:v>0.78217821782178198</c:v>
                </c:pt>
                <c:pt idx="47218">
                  <c:v>0.79207920792079201</c:v>
                </c:pt>
                <c:pt idx="47219">
                  <c:v>0.80198019801980203</c:v>
                </c:pt>
                <c:pt idx="47220">
                  <c:v>0.81188118811881105</c:v>
                </c:pt>
                <c:pt idx="47221">
                  <c:v>0.82178217821782096</c:v>
                </c:pt>
                <c:pt idx="47222">
                  <c:v>0.83168316831683098</c:v>
                </c:pt>
                <c:pt idx="47223">
                  <c:v>0.841584158415841</c:v>
                </c:pt>
                <c:pt idx="47224">
                  <c:v>0.85148514851485102</c:v>
                </c:pt>
                <c:pt idx="47225">
                  <c:v>0.86138613861386104</c:v>
                </c:pt>
                <c:pt idx="47226">
                  <c:v>0.87128712871287095</c:v>
                </c:pt>
                <c:pt idx="47227">
                  <c:v>0.88118811881188097</c:v>
                </c:pt>
                <c:pt idx="47228">
                  <c:v>0.89108910891089099</c:v>
                </c:pt>
                <c:pt idx="47229">
                  <c:v>0.90099009900990101</c:v>
                </c:pt>
                <c:pt idx="47230">
                  <c:v>0.91089108910891003</c:v>
                </c:pt>
                <c:pt idx="47231">
                  <c:v>0.92079207920791994</c:v>
                </c:pt>
                <c:pt idx="47232">
                  <c:v>0.93069306930692997</c:v>
                </c:pt>
                <c:pt idx="47233">
                  <c:v>0.94059405940593999</c:v>
                </c:pt>
                <c:pt idx="47234">
                  <c:v>0.95049504950495001</c:v>
                </c:pt>
                <c:pt idx="47235">
                  <c:v>0.96039603960396003</c:v>
                </c:pt>
                <c:pt idx="47236">
                  <c:v>0.97029702970297005</c:v>
                </c:pt>
                <c:pt idx="47237">
                  <c:v>0.98019801980197996</c:v>
                </c:pt>
                <c:pt idx="47238">
                  <c:v>0.99009900990098998</c:v>
                </c:pt>
                <c:pt idx="47239">
                  <c:v>0</c:v>
                </c:pt>
                <c:pt idx="47240">
                  <c:v>2.77777777777777E-2</c:v>
                </c:pt>
                <c:pt idx="47241">
                  <c:v>5.5555555555555497E-2</c:v>
                </c:pt>
                <c:pt idx="47242">
                  <c:v>8.3333333333333301E-2</c:v>
                </c:pt>
                <c:pt idx="47243">
                  <c:v>0.11111111111111099</c:v>
                </c:pt>
                <c:pt idx="47244">
                  <c:v>0.13888888888888801</c:v>
                </c:pt>
                <c:pt idx="47245">
                  <c:v>0.16666666666666599</c:v>
                </c:pt>
                <c:pt idx="47246">
                  <c:v>0.194444444444444</c:v>
                </c:pt>
                <c:pt idx="47247">
                  <c:v>0.22222222222222199</c:v>
                </c:pt>
                <c:pt idx="47248">
                  <c:v>0.25</c:v>
                </c:pt>
                <c:pt idx="47249">
                  <c:v>0.27777777777777701</c:v>
                </c:pt>
                <c:pt idx="47250">
                  <c:v>0.30555555555555503</c:v>
                </c:pt>
                <c:pt idx="47251">
                  <c:v>0.33333333333333298</c:v>
                </c:pt>
                <c:pt idx="47252">
                  <c:v>0.36111111111111099</c:v>
                </c:pt>
                <c:pt idx="47253">
                  <c:v>0.38888888888888801</c:v>
                </c:pt>
                <c:pt idx="47254">
                  <c:v>0.41666666666666602</c:v>
                </c:pt>
                <c:pt idx="47255">
                  <c:v>0.44444444444444398</c:v>
                </c:pt>
                <c:pt idx="47256">
                  <c:v>0.47222222222222199</c:v>
                </c:pt>
                <c:pt idx="47257">
                  <c:v>0.5</c:v>
                </c:pt>
                <c:pt idx="47258">
                  <c:v>0.52777777777777701</c:v>
                </c:pt>
                <c:pt idx="47259">
                  <c:v>0.55555555555555503</c:v>
                </c:pt>
                <c:pt idx="47260">
                  <c:v>0.58333333333333304</c:v>
                </c:pt>
                <c:pt idx="47261">
                  <c:v>0.61111111111111105</c:v>
                </c:pt>
                <c:pt idx="47262">
                  <c:v>0.63888888888888795</c:v>
                </c:pt>
                <c:pt idx="47263">
                  <c:v>0.66666666666666596</c:v>
                </c:pt>
                <c:pt idx="47264">
                  <c:v>0.69444444444444398</c:v>
                </c:pt>
                <c:pt idx="47265">
                  <c:v>0.72222222222222199</c:v>
                </c:pt>
                <c:pt idx="47266">
                  <c:v>0.75</c:v>
                </c:pt>
                <c:pt idx="47267">
                  <c:v>0.77777777777777701</c:v>
                </c:pt>
                <c:pt idx="47268">
                  <c:v>0.80555555555555503</c:v>
                </c:pt>
                <c:pt idx="47269">
                  <c:v>0.83333333333333304</c:v>
                </c:pt>
                <c:pt idx="47270">
                  <c:v>0.86111111111111105</c:v>
                </c:pt>
                <c:pt idx="47271">
                  <c:v>0.88888888888888795</c:v>
                </c:pt>
                <c:pt idx="47272">
                  <c:v>0.91666666666666596</c:v>
                </c:pt>
                <c:pt idx="47273">
                  <c:v>0.94444444444444398</c:v>
                </c:pt>
                <c:pt idx="47274">
                  <c:v>0.97222222222222199</c:v>
                </c:pt>
                <c:pt idx="47275">
                  <c:v>0</c:v>
                </c:pt>
                <c:pt idx="47276">
                  <c:v>7.09219858156028E-3</c:v>
                </c:pt>
                <c:pt idx="47277">
                  <c:v>1.4184397163120499E-2</c:v>
                </c:pt>
                <c:pt idx="47278">
                  <c:v>2.1276595744680799E-2</c:v>
                </c:pt>
                <c:pt idx="47279">
                  <c:v>2.8368794326241099E-2</c:v>
                </c:pt>
                <c:pt idx="47280">
                  <c:v>3.54609929078014E-2</c:v>
                </c:pt>
                <c:pt idx="47281">
                  <c:v>4.2553191489361701E-2</c:v>
                </c:pt>
                <c:pt idx="47282">
                  <c:v>4.9645390070921898E-2</c:v>
                </c:pt>
                <c:pt idx="47283">
                  <c:v>5.6737588652482199E-2</c:v>
                </c:pt>
                <c:pt idx="47284">
                  <c:v>6.3829787234042507E-2</c:v>
                </c:pt>
                <c:pt idx="47285">
                  <c:v>7.09219858156028E-2</c:v>
                </c:pt>
                <c:pt idx="47286">
                  <c:v>7.8014184397163094E-2</c:v>
                </c:pt>
                <c:pt idx="47287">
                  <c:v>8.5106382978723402E-2</c:v>
                </c:pt>
                <c:pt idx="47288">
                  <c:v>9.2198581560283599E-2</c:v>
                </c:pt>
                <c:pt idx="47289">
                  <c:v>9.9290780141843907E-2</c:v>
                </c:pt>
                <c:pt idx="47290">
                  <c:v>0.10638297872340401</c:v>
                </c:pt>
                <c:pt idx="47291">
                  <c:v>0.113475177304964</c:v>
                </c:pt>
                <c:pt idx="47292">
                  <c:v>0.120567375886524</c:v>
                </c:pt>
                <c:pt idx="47293">
                  <c:v>0.12765957446808501</c:v>
                </c:pt>
                <c:pt idx="47294">
                  <c:v>0.134751773049645</c:v>
                </c:pt>
                <c:pt idx="47295">
                  <c:v>0.14184397163120499</c:v>
                </c:pt>
                <c:pt idx="47296">
                  <c:v>0.14893617021276501</c:v>
                </c:pt>
                <c:pt idx="47297">
                  <c:v>0.15602836879432599</c:v>
                </c:pt>
                <c:pt idx="47298">
                  <c:v>0.16312056737588601</c:v>
                </c:pt>
                <c:pt idx="47299">
                  <c:v>0.170212765957446</c:v>
                </c:pt>
                <c:pt idx="47300">
                  <c:v>0.17730496453900699</c:v>
                </c:pt>
                <c:pt idx="47301">
                  <c:v>0.184397163120567</c:v>
                </c:pt>
                <c:pt idx="47302">
                  <c:v>0.19148936170212699</c:v>
                </c:pt>
                <c:pt idx="47303">
                  <c:v>0.19858156028368701</c:v>
                </c:pt>
                <c:pt idx="47304">
                  <c:v>0.205673758865248</c:v>
                </c:pt>
                <c:pt idx="47305">
                  <c:v>0.21276595744680801</c:v>
                </c:pt>
                <c:pt idx="47306">
                  <c:v>0.219858156028368</c:v>
                </c:pt>
                <c:pt idx="47307">
                  <c:v>0.22695035460992899</c:v>
                </c:pt>
                <c:pt idx="47308">
                  <c:v>0.23404255319148901</c:v>
                </c:pt>
                <c:pt idx="47309">
                  <c:v>0.24113475177304899</c:v>
                </c:pt>
                <c:pt idx="47310">
                  <c:v>0.24822695035460901</c:v>
                </c:pt>
                <c:pt idx="47311">
                  <c:v>0.25531914893617003</c:v>
                </c:pt>
                <c:pt idx="47312">
                  <c:v>0.26241134751772999</c:v>
                </c:pt>
                <c:pt idx="47313">
                  <c:v>0.26950354609929</c:v>
                </c:pt>
                <c:pt idx="47314">
                  <c:v>0.27659574468085102</c:v>
                </c:pt>
                <c:pt idx="47315">
                  <c:v>0.28368794326241098</c:v>
                </c:pt>
                <c:pt idx="47316">
                  <c:v>0.290780141843971</c:v>
                </c:pt>
                <c:pt idx="47317">
                  <c:v>0.29787234042553101</c:v>
                </c:pt>
                <c:pt idx="47318">
                  <c:v>0.30496453900709197</c:v>
                </c:pt>
                <c:pt idx="47319">
                  <c:v>0.31205673758865199</c:v>
                </c:pt>
                <c:pt idx="47320">
                  <c:v>0.31914893617021201</c:v>
                </c:pt>
                <c:pt idx="47321">
                  <c:v>0.32624113475177302</c:v>
                </c:pt>
                <c:pt idx="47322">
                  <c:v>0.33333333333333298</c:v>
                </c:pt>
                <c:pt idx="47323">
                  <c:v>0.340425531914893</c:v>
                </c:pt>
                <c:pt idx="47324">
                  <c:v>0.34751773049645301</c:v>
                </c:pt>
                <c:pt idx="47325">
                  <c:v>0.35460992907801397</c:v>
                </c:pt>
                <c:pt idx="47326">
                  <c:v>0.36170212765957399</c:v>
                </c:pt>
                <c:pt idx="47327">
                  <c:v>0.36879432624113401</c:v>
                </c:pt>
                <c:pt idx="47328">
                  <c:v>0.37588652482269502</c:v>
                </c:pt>
                <c:pt idx="47329">
                  <c:v>0.38297872340425498</c:v>
                </c:pt>
                <c:pt idx="47330">
                  <c:v>0.390070921985815</c:v>
                </c:pt>
                <c:pt idx="47331">
                  <c:v>0.39716312056737502</c:v>
                </c:pt>
                <c:pt idx="47332">
                  <c:v>0.40425531914893598</c:v>
                </c:pt>
                <c:pt idx="47333">
                  <c:v>0.41134751773049599</c:v>
                </c:pt>
                <c:pt idx="47334">
                  <c:v>0.41843971631205601</c:v>
                </c:pt>
                <c:pt idx="47335">
                  <c:v>0.42553191489361702</c:v>
                </c:pt>
                <c:pt idx="47336">
                  <c:v>0.43262411347517699</c:v>
                </c:pt>
                <c:pt idx="47337">
                  <c:v>0.439716312056737</c:v>
                </c:pt>
                <c:pt idx="47338">
                  <c:v>0.44680851063829702</c:v>
                </c:pt>
                <c:pt idx="47339">
                  <c:v>0.45390070921985798</c:v>
                </c:pt>
                <c:pt idx="47340">
                  <c:v>0.46099290780141799</c:v>
                </c:pt>
                <c:pt idx="47341">
                  <c:v>0.46808510638297801</c:v>
                </c:pt>
                <c:pt idx="47342">
                  <c:v>0.47517730496453903</c:v>
                </c:pt>
                <c:pt idx="47343">
                  <c:v>0.48226950354609899</c:v>
                </c:pt>
                <c:pt idx="47344">
                  <c:v>0.489361702127659</c:v>
                </c:pt>
                <c:pt idx="47345">
                  <c:v>0.49645390070921902</c:v>
                </c:pt>
                <c:pt idx="47346">
                  <c:v>0.50354609929077998</c:v>
                </c:pt>
                <c:pt idx="47347">
                  <c:v>0.51063829787234005</c:v>
                </c:pt>
                <c:pt idx="47348">
                  <c:v>0.51773049645390001</c:v>
                </c:pt>
                <c:pt idx="47349">
                  <c:v>0.52482269503546097</c:v>
                </c:pt>
                <c:pt idx="47350">
                  <c:v>0.53191489361702105</c:v>
                </c:pt>
                <c:pt idx="47351">
                  <c:v>0.53900709219858101</c:v>
                </c:pt>
                <c:pt idx="47352">
                  <c:v>0.54609929078014097</c:v>
                </c:pt>
                <c:pt idx="47353">
                  <c:v>0.55319148936170204</c:v>
                </c:pt>
                <c:pt idx="47354">
                  <c:v>0.560283687943262</c:v>
                </c:pt>
                <c:pt idx="47355">
                  <c:v>0.56737588652482196</c:v>
                </c:pt>
                <c:pt idx="47356">
                  <c:v>0.57446808510638303</c:v>
                </c:pt>
                <c:pt idx="47357">
                  <c:v>0.58156028368794299</c:v>
                </c:pt>
                <c:pt idx="47358">
                  <c:v>0.58865248226950295</c:v>
                </c:pt>
                <c:pt idx="47359">
                  <c:v>0.59574468085106302</c:v>
                </c:pt>
                <c:pt idx="47360">
                  <c:v>0.60283687943262398</c:v>
                </c:pt>
                <c:pt idx="47361">
                  <c:v>0.60992907801418395</c:v>
                </c:pt>
                <c:pt idx="47362">
                  <c:v>0.61702127659574402</c:v>
                </c:pt>
                <c:pt idx="47363">
                  <c:v>0.62411347517730498</c:v>
                </c:pt>
                <c:pt idx="47364">
                  <c:v>0.63120567375886505</c:v>
                </c:pt>
                <c:pt idx="47365">
                  <c:v>0.63829787234042501</c:v>
                </c:pt>
                <c:pt idx="47366">
                  <c:v>0.64539007092198497</c:v>
                </c:pt>
                <c:pt idx="47367">
                  <c:v>0.65248226950354604</c:v>
                </c:pt>
                <c:pt idx="47368">
                  <c:v>0.659574468085106</c:v>
                </c:pt>
                <c:pt idx="47369">
                  <c:v>0.66666666666666596</c:v>
                </c:pt>
                <c:pt idx="47370">
                  <c:v>0.67375886524822604</c:v>
                </c:pt>
                <c:pt idx="47371">
                  <c:v>0.680851063829787</c:v>
                </c:pt>
                <c:pt idx="47372">
                  <c:v>0.68794326241134696</c:v>
                </c:pt>
                <c:pt idx="47373">
                  <c:v>0.69503546099290703</c:v>
                </c:pt>
                <c:pt idx="47374">
                  <c:v>0.70212765957446799</c:v>
                </c:pt>
                <c:pt idx="47375">
                  <c:v>0.70921985815602795</c:v>
                </c:pt>
                <c:pt idx="47376">
                  <c:v>0.71631205673758802</c:v>
                </c:pt>
                <c:pt idx="47377">
                  <c:v>0.72340425531914898</c:v>
                </c:pt>
                <c:pt idx="47378">
                  <c:v>0.73049645390070905</c:v>
                </c:pt>
                <c:pt idx="47379">
                  <c:v>0.73758865248226901</c:v>
                </c:pt>
                <c:pt idx="47380">
                  <c:v>0.74468085106382897</c:v>
                </c:pt>
                <c:pt idx="47381">
                  <c:v>0.75177304964539005</c:v>
                </c:pt>
                <c:pt idx="47382">
                  <c:v>0.75886524822695001</c:v>
                </c:pt>
                <c:pt idx="47383">
                  <c:v>0.76595744680850997</c:v>
                </c:pt>
                <c:pt idx="47384">
                  <c:v>0.77304964539007004</c:v>
                </c:pt>
                <c:pt idx="47385">
                  <c:v>0.780141843971631</c:v>
                </c:pt>
                <c:pt idx="47386">
                  <c:v>0.78723404255319096</c:v>
                </c:pt>
                <c:pt idx="47387">
                  <c:v>0.79432624113475103</c:v>
                </c:pt>
                <c:pt idx="47388">
                  <c:v>0.80141843971631199</c:v>
                </c:pt>
                <c:pt idx="47389">
                  <c:v>0.80851063829787195</c:v>
                </c:pt>
                <c:pt idx="47390">
                  <c:v>0.81560283687943202</c:v>
                </c:pt>
                <c:pt idx="47391">
                  <c:v>0.82269503546099199</c:v>
                </c:pt>
                <c:pt idx="47392">
                  <c:v>0.82978723404255295</c:v>
                </c:pt>
                <c:pt idx="47393">
                  <c:v>0.83687943262411302</c:v>
                </c:pt>
                <c:pt idx="47394">
                  <c:v>0.84397163120567298</c:v>
                </c:pt>
                <c:pt idx="47395">
                  <c:v>0.85106382978723405</c:v>
                </c:pt>
                <c:pt idx="47396">
                  <c:v>0.85815602836879401</c:v>
                </c:pt>
                <c:pt idx="47397">
                  <c:v>0.86524822695035397</c:v>
                </c:pt>
                <c:pt idx="47398">
                  <c:v>0.87234042553191404</c:v>
                </c:pt>
                <c:pt idx="47399">
                  <c:v>0.879432624113475</c:v>
                </c:pt>
                <c:pt idx="47400">
                  <c:v>0.88652482269503496</c:v>
                </c:pt>
                <c:pt idx="47401">
                  <c:v>0.89361702127659504</c:v>
                </c:pt>
                <c:pt idx="47402">
                  <c:v>0.900709219858156</c:v>
                </c:pt>
                <c:pt idx="47403">
                  <c:v>0.90780141843971596</c:v>
                </c:pt>
                <c:pt idx="47404">
                  <c:v>0.91489361702127603</c:v>
                </c:pt>
                <c:pt idx="47405">
                  <c:v>0.92198581560283599</c:v>
                </c:pt>
                <c:pt idx="47406">
                  <c:v>0.92907801418439695</c:v>
                </c:pt>
                <c:pt idx="47407">
                  <c:v>0.93617021276595702</c:v>
                </c:pt>
                <c:pt idx="47408">
                  <c:v>0.94326241134751698</c:v>
                </c:pt>
                <c:pt idx="47409">
                  <c:v>0.95035460992907805</c:v>
                </c:pt>
                <c:pt idx="47410">
                  <c:v>0.95744680851063801</c:v>
                </c:pt>
                <c:pt idx="47411">
                  <c:v>0.96453900709219798</c:v>
                </c:pt>
                <c:pt idx="47412">
                  <c:v>0.97163120567375805</c:v>
                </c:pt>
                <c:pt idx="47413">
                  <c:v>0.97872340425531901</c:v>
                </c:pt>
                <c:pt idx="47414">
                  <c:v>0.98581560283687897</c:v>
                </c:pt>
                <c:pt idx="47415">
                  <c:v>0.99290780141843904</c:v>
                </c:pt>
                <c:pt idx="47416">
                  <c:v>0</c:v>
                </c:pt>
                <c:pt idx="47417">
                  <c:v>1.04166666666666E-2</c:v>
                </c:pt>
                <c:pt idx="47418">
                  <c:v>2.0833333333333301E-2</c:v>
                </c:pt>
                <c:pt idx="47419">
                  <c:v>3.125E-2</c:v>
                </c:pt>
                <c:pt idx="47420">
                  <c:v>4.1666666666666602E-2</c:v>
                </c:pt>
                <c:pt idx="47421">
                  <c:v>5.2083333333333301E-2</c:v>
                </c:pt>
                <c:pt idx="47422">
                  <c:v>6.25E-2</c:v>
                </c:pt>
                <c:pt idx="47423">
                  <c:v>7.2916666666666602E-2</c:v>
                </c:pt>
                <c:pt idx="47424">
                  <c:v>8.3333333333333301E-2</c:v>
                </c:pt>
                <c:pt idx="47425">
                  <c:v>9.375E-2</c:v>
                </c:pt>
                <c:pt idx="47426">
                  <c:v>0.10416666666666601</c:v>
                </c:pt>
                <c:pt idx="47427">
                  <c:v>0.114583333333333</c:v>
                </c:pt>
                <c:pt idx="47428">
                  <c:v>0.125</c:v>
                </c:pt>
                <c:pt idx="47429">
                  <c:v>0.13541666666666599</c:v>
                </c:pt>
                <c:pt idx="47430">
                  <c:v>0.14583333333333301</c:v>
                </c:pt>
                <c:pt idx="47431">
                  <c:v>0.15625</c:v>
                </c:pt>
                <c:pt idx="47432">
                  <c:v>0.16666666666666599</c:v>
                </c:pt>
                <c:pt idx="47433">
                  <c:v>0.17708333333333301</c:v>
                </c:pt>
                <c:pt idx="47434">
                  <c:v>0.1875</c:v>
                </c:pt>
                <c:pt idx="47435">
                  <c:v>0.19791666666666599</c:v>
                </c:pt>
                <c:pt idx="47436">
                  <c:v>0.20833333333333301</c:v>
                </c:pt>
                <c:pt idx="47437">
                  <c:v>0.21875</c:v>
                </c:pt>
                <c:pt idx="47438">
                  <c:v>0.22916666666666599</c:v>
                </c:pt>
                <c:pt idx="47439">
                  <c:v>0.23958333333333301</c:v>
                </c:pt>
                <c:pt idx="47440">
                  <c:v>0.25</c:v>
                </c:pt>
                <c:pt idx="47441">
                  <c:v>0.26041666666666602</c:v>
                </c:pt>
                <c:pt idx="47442">
                  <c:v>0.27083333333333298</c:v>
                </c:pt>
                <c:pt idx="47443">
                  <c:v>0.28125</c:v>
                </c:pt>
                <c:pt idx="47444">
                  <c:v>0.29166666666666602</c:v>
                </c:pt>
                <c:pt idx="47445">
                  <c:v>0.30208333333333298</c:v>
                </c:pt>
                <c:pt idx="47446">
                  <c:v>0.3125</c:v>
                </c:pt>
                <c:pt idx="47447">
                  <c:v>0.32291666666666602</c:v>
                </c:pt>
                <c:pt idx="47448">
                  <c:v>0.33333333333333298</c:v>
                </c:pt>
                <c:pt idx="47449">
                  <c:v>0.34375</c:v>
                </c:pt>
                <c:pt idx="47450">
                  <c:v>0.35416666666666602</c:v>
                </c:pt>
                <c:pt idx="47451">
                  <c:v>0.36458333333333298</c:v>
                </c:pt>
                <c:pt idx="47452">
                  <c:v>0.375</c:v>
                </c:pt>
                <c:pt idx="47453">
                  <c:v>0.38541666666666602</c:v>
                </c:pt>
                <c:pt idx="47454">
                  <c:v>0.39583333333333298</c:v>
                </c:pt>
                <c:pt idx="47455">
                  <c:v>0.40625</c:v>
                </c:pt>
                <c:pt idx="47456">
                  <c:v>0.41666666666666602</c:v>
                </c:pt>
                <c:pt idx="47457">
                  <c:v>0.42708333333333298</c:v>
                </c:pt>
                <c:pt idx="47458">
                  <c:v>0.4375</c:v>
                </c:pt>
                <c:pt idx="47459">
                  <c:v>0.44791666666666602</c:v>
                </c:pt>
                <c:pt idx="47460">
                  <c:v>0.45833333333333298</c:v>
                </c:pt>
                <c:pt idx="47461">
                  <c:v>0.46875</c:v>
                </c:pt>
                <c:pt idx="47462">
                  <c:v>0.47916666666666602</c:v>
                </c:pt>
                <c:pt idx="47463">
                  <c:v>0.48958333333333298</c:v>
                </c:pt>
                <c:pt idx="47464">
                  <c:v>0.5</c:v>
                </c:pt>
                <c:pt idx="47465">
                  <c:v>0.51041666666666596</c:v>
                </c:pt>
                <c:pt idx="47466">
                  <c:v>0.52083333333333304</c:v>
                </c:pt>
                <c:pt idx="47467">
                  <c:v>0.53125</c:v>
                </c:pt>
                <c:pt idx="47468">
                  <c:v>0.54166666666666596</c:v>
                </c:pt>
                <c:pt idx="47469">
                  <c:v>0.55208333333333304</c:v>
                </c:pt>
                <c:pt idx="47470">
                  <c:v>0.5625</c:v>
                </c:pt>
                <c:pt idx="47471">
                  <c:v>0.57291666666666596</c:v>
                </c:pt>
                <c:pt idx="47472">
                  <c:v>0.58333333333333304</c:v>
                </c:pt>
                <c:pt idx="47473">
                  <c:v>0.59375</c:v>
                </c:pt>
                <c:pt idx="47474">
                  <c:v>0.60416666666666596</c:v>
                </c:pt>
                <c:pt idx="47475">
                  <c:v>0.61458333333333304</c:v>
                </c:pt>
                <c:pt idx="47476">
                  <c:v>0.625</c:v>
                </c:pt>
                <c:pt idx="47477">
                  <c:v>0.63541666666666596</c:v>
                </c:pt>
                <c:pt idx="47478">
                  <c:v>0.64583333333333304</c:v>
                </c:pt>
                <c:pt idx="47479">
                  <c:v>0.65625</c:v>
                </c:pt>
                <c:pt idx="47480">
                  <c:v>0.66666666666666596</c:v>
                </c:pt>
                <c:pt idx="47481">
                  <c:v>0.67708333333333304</c:v>
                </c:pt>
                <c:pt idx="47482">
                  <c:v>0.6875</c:v>
                </c:pt>
                <c:pt idx="47483">
                  <c:v>0.69791666666666596</c:v>
                </c:pt>
                <c:pt idx="47484">
                  <c:v>0.70833333333333304</c:v>
                </c:pt>
                <c:pt idx="47485">
                  <c:v>0.71875</c:v>
                </c:pt>
                <c:pt idx="47486">
                  <c:v>0.72916666666666596</c:v>
                </c:pt>
                <c:pt idx="47487">
                  <c:v>0.73958333333333304</c:v>
                </c:pt>
                <c:pt idx="47488">
                  <c:v>0.75</c:v>
                </c:pt>
                <c:pt idx="47489">
                  <c:v>0.76041666666666596</c:v>
                </c:pt>
                <c:pt idx="47490">
                  <c:v>0.77083333333333304</c:v>
                </c:pt>
                <c:pt idx="47491">
                  <c:v>0.78125</c:v>
                </c:pt>
                <c:pt idx="47492">
                  <c:v>0.79166666666666596</c:v>
                </c:pt>
                <c:pt idx="47493">
                  <c:v>0.80208333333333304</c:v>
                </c:pt>
                <c:pt idx="47494">
                  <c:v>0.8125</c:v>
                </c:pt>
                <c:pt idx="47495">
                  <c:v>0.82291666666666596</c:v>
                </c:pt>
                <c:pt idx="47496">
                  <c:v>0.83333333333333304</c:v>
                </c:pt>
                <c:pt idx="47497">
                  <c:v>0.84375</c:v>
                </c:pt>
                <c:pt idx="47498">
                  <c:v>0.85416666666666596</c:v>
                </c:pt>
                <c:pt idx="47499">
                  <c:v>0.86458333333333304</c:v>
                </c:pt>
                <c:pt idx="47500">
                  <c:v>0.875</c:v>
                </c:pt>
                <c:pt idx="47501">
                  <c:v>0.88541666666666596</c:v>
                </c:pt>
                <c:pt idx="47502">
                  <c:v>0.89583333333333304</c:v>
                </c:pt>
                <c:pt idx="47503">
                  <c:v>0.90625</c:v>
                </c:pt>
                <c:pt idx="47504">
                  <c:v>0.91666666666666596</c:v>
                </c:pt>
                <c:pt idx="47505">
                  <c:v>0.92708333333333304</c:v>
                </c:pt>
                <c:pt idx="47506">
                  <c:v>0.9375</c:v>
                </c:pt>
                <c:pt idx="47507">
                  <c:v>0.94791666666666596</c:v>
                </c:pt>
                <c:pt idx="47508">
                  <c:v>0.95833333333333304</c:v>
                </c:pt>
                <c:pt idx="47509">
                  <c:v>0.96875</c:v>
                </c:pt>
                <c:pt idx="47510">
                  <c:v>0.97916666666666596</c:v>
                </c:pt>
                <c:pt idx="47511">
                  <c:v>0.98958333333333304</c:v>
                </c:pt>
                <c:pt idx="47512">
                  <c:v>0</c:v>
                </c:pt>
                <c:pt idx="47513">
                  <c:v>1.2987012987012899E-2</c:v>
                </c:pt>
                <c:pt idx="47514">
                  <c:v>2.5974025974025899E-2</c:v>
                </c:pt>
                <c:pt idx="47515">
                  <c:v>3.8961038961038898E-2</c:v>
                </c:pt>
                <c:pt idx="47516">
                  <c:v>5.1948051948051903E-2</c:v>
                </c:pt>
                <c:pt idx="47517">
                  <c:v>6.4935064935064901E-2</c:v>
                </c:pt>
                <c:pt idx="47518">
                  <c:v>7.7922077922077906E-2</c:v>
                </c:pt>
                <c:pt idx="47519">
                  <c:v>9.0909090909090898E-2</c:v>
                </c:pt>
                <c:pt idx="47520">
                  <c:v>0.103896103896103</c:v>
                </c:pt>
                <c:pt idx="47521">
                  <c:v>0.11688311688311601</c:v>
                </c:pt>
                <c:pt idx="47522">
                  <c:v>0.129870129870129</c:v>
                </c:pt>
                <c:pt idx="47523">
                  <c:v>0.14285714285714199</c:v>
                </c:pt>
                <c:pt idx="47524">
                  <c:v>0.15584415584415501</c:v>
                </c:pt>
                <c:pt idx="47525">
                  <c:v>0.168831168831168</c:v>
                </c:pt>
                <c:pt idx="47526">
                  <c:v>0.18181818181818099</c:v>
                </c:pt>
                <c:pt idx="47527">
                  <c:v>0.19480519480519401</c:v>
                </c:pt>
                <c:pt idx="47528">
                  <c:v>0.207792207792207</c:v>
                </c:pt>
                <c:pt idx="47529">
                  <c:v>0.22077922077921999</c:v>
                </c:pt>
                <c:pt idx="47530">
                  <c:v>0.23376623376623301</c:v>
                </c:pt>
                <c:pt idx="47531">
                  <c:v>0.246753246753246</c:v>
                </c:pt>
                <c:pt idx="47532">
                  <c:v>0.25974025974025899</c:v>
                </c:pt>
                <c:pt idx="47533">
                  <c:v>0.27272727272727199</c:v>
                </c:pt>
                <c:pt idx="47534">
                  <c:v>0.28571428571428498</c:v>
                </c:pt>
                <c:pt idx="47535">
                  <c:v>0.29870129870129802</c:v>
                </c:pt>
                <c:pt idx="47536">
                  <c:v>0.31168831168831101</c:v>
                </c:pt>
                <c:pt idx="47537">
                  <c:v>0.32467532467532401</c:v>
                </c:pt>
                <c:pt idx="47538">
                  <c:v>0.337662337662337</c:v>
                </c:pt>
                <c:pt idx="47539">
                  <c:v>0.35064935064934999</c:v>
                </c:pt>
                <c:pt idx="47540">
                  <c:v>0.36363636363636298</c:v>
                </c:pt>
                <c:pt idx="47541">
                  <c:v>0.37662337662337603</c:v>
                </c:pt>
                <c:pt idx="47542">
                  <c:v>0.38961038961038902</c:v>
                </c:pt>
                <c:pt idx="47543">
                  <c:v>0.40259740259740201</c:v>
                </c:pt>
                <c:pt idx="47544">
                  <c:v>0.415584415584415</c:v>
                </c:pt>
                <c:pt idx="47545">
                  <c:v>0.42857142857142799</c:v>
                </c:pt>
                <c:pt idx="47546">
                  <c:v>0.44155844155844098</c:v>
                </c:pt>
                <c:pt idx="47547">
                  <c:v>0.45454545454545398</c:v>
                </c:pt>
                <c:pt idx="47548">
                  <c:v>0.46753246753246702</c:v>
                </c:pt>
                <c:pt idx="47549">
                  <c:v>0.48051948051948001</c:v>
                </c:pt>
                <c:pt idx="47550">
                  <c:v>0.493506493506493</c:v>
                </c:pt>
                <c:pt idx="47551">
                  <c:v>0.506493506493506</c:v>
                </c:pt>
                <c:pt idx="47552">
                  <c:v>0.51948051948051899</c:v>
                </c:pt>
                <c:pt idx="47553">
                  <c:v>0.53246753246753198</c:v>
                </c:pt>
                <c:pt idx="47554">
                  <c:v>0.54545454545454497</c:v>
                </c:pt>
                <c:pt idx="47555">
                  <c:v>0.55844155844155796</c:v>
                </c:pt>
                <c:pt idx="47556">
                  <c:v>0.57142857142857095</c:v>
                </c:pt>
                <c:pt idx="47557">
                  <c:v>0.58441558441558406</c:v>
                </c:pt>
                <c:pt idx="47558">
                  <c:v>0.59740259740259705</c:v>
                </c:pt>
                <c:pt idx="47559">
                  <c:v>0.61038961038961004</c:v>
                </c:pt>
                <c:pt idx="47560">
                  <c:v>0.62337662337662303</c:v>
                </c:pt>
                <c:pt idx="47561">
                  <c:v>0.63636363636363602</c:v>
                </c:pt>
                <c:pt idx="47562">
                  <c:v>0.64935064935064901</c:v>
                </c:pt>
                <c:pt idx="47563">
                  <c:v>0.662337662337662</c:v>
                </c:pt>
                <c:pt idx="47564">
                  <c:v>0.67532467532467499</c:v>
                </c:pt>
                <c:pt idx="47565">
                  <c:v>0.68831168831168799</c:v>
                </c:pt>
                <c:pt idx="47566">
                  <c:v>0.70129870129870098</c:v>
                </c:pt>
                <c:pt idx="47567">
                  <c:v>0.71428571428571397</c:v>
                </c:pt>
                <c:pt idx="47568">
                  <c:v>0.72727272727272696</c:v>
                </c:pt>
                <c:pt idx="47569">
                  <c:v>0.74025974025973995</c:v>
                </c:pt>
                <c:pt idx="47570">
                  <c:v>0.75324675324675305</c:v>
                </c:pt>
                <c:pt idx="47571">
                  <c:v>0.76623376623376604</c:v>
                </c:pt>
                <c:pt idx="47572">
                  <c:v>0.77922077922077904</c:v>
                </c:pt>
                <c:pt idx="47573">
                  <c:v>0.79220779220779203</c:v>
                </c:pt>
                <c:pt idx="47574">
                  <c:v>0.80519480519480502</c:v>
                </c:pt>
                <c:pt idx="47575">
                  <c:v>0.81818181818181801</c:v>
                </c:pt>
                <c:pt idx="47576">
                  <c:v>0.831168831168831</c:v>
                </c:pt>
                <c:pt idx="47577">
                  <c:v>0.84415584415584399</c:v>
                </c:pt>
                <c:pt idx="47578">
                  <c:v>0.85714285714285698</c:v>
                </c:pt>
                <c:pt idx="47579">
                  <c:v>0.87012987012986998</c:v>
                </c:pt>
                <c:pt idx="47580">
                  <c:v>0.88311688311688297</c:v>
                </c:pt>
                <c:pt idx="47581">
                  <c:v>0.89610389610389596</c:v>
                </c:pt>
                <c:pt idx="47582">
                  <c:v>0.90909090909090895</c:v>
                </c:pt>
                <c:pt idx="47583">
                  <c:v>0.92207792207792205</c:v>
                </c:pt>
                <c:pt idx="47584">
                  <c:v>0.93506493506493504</c:v>
                </c:pt>
                <c:pt idx="47585">
                  <c:v>0.94805194805194803</c:v>
                </c:pt>
                <c:pt idx="47586">
                  <c:v>0.96103896103896103</c:v>
                </c:pt>
                <c:pt idx="47587">
                  <c:v>0.97402597402597402</c:v>
                </c:pt>
                <c:pt idx="47588">
                  <c:v>0.98701298701298701</c:v>
                </c:pt>
                <c:pt idx="47589">
                  <c:v>0</c:v>
                </c:pt>
                <c:pt idx="47590">
                  <c:v>1.4925373134328301E-2</c:v>
                </c:pt>
                <c:pt idx="47591">
                  <c:v>2.9850746268656699E-2</c:v>
                </c:pt>
                <c:pt idx="47592">
                  <c:v>4.4776119402985003E-2</c:v>
                </c:pt>
                <c:pt idx="47593">
                  <c:v>5.9701492537313397E-2</c:v>
                </c:pt>
                <c:pt idx="47594">
                  <c:v>7.4626865671641701E-2</c:v>
                </c:pt>
                <c:pt idx="47595">
                  <c:v>8.9552238805970102E-2</c:v>
                </c:pt>
                <c:pt idx="47596">
                  <c:v>0.104477611940298</c:v>
                </c:pt>
                <c:pt idx="47597">
                  <c:v>0.119402985074626</c:v>
                </c:pt>
                <c:pt idx="47598">
                  <c:v>0.134328358208955</c:v>
                </c:pt>
                <c:pt idx="47599">
                  <c:v>0.14925373134328301</c:v>
                </c:pt>
                <c:pt idx="47600">
                  <c:v>0.164179104477611</c:v>
                </c:pt>
                <c:pt idx="47601">
                  <c:v>0.17910447761194001</c:v>
                </c:pt>
                <c:pt idx="47602">
                  <c:v>0.194029850746268</c:v>
                </c:pt>
                <c:pt idx="47603">
                  <c:v>0.20895522388059701</c:v>
                </c:pt>
                <c:pt idx="47604">
                  <c:v>0.22388059701492499</c:v>
                </c:pt>
                <c:pt idx="47605">
                  <c:v>0.23880597014925301</c:v>
                </c:pt>
                <c:pt idx="47606">
                  <c:v>0.25373134328358199</c:v>
                </c:pt>
                <c:pt idx="47607">
                  <c:v>0.26865671641791</c:v>
                </c:pt>
                <c:pt idx="47608">
                  <c:v>0.28358208955223801</c:v>
                </c:pt>
                <c:pt idx="47609">
                  <c:v>0.29850746268656703</c:v>
                </c:pt>
                <c:pt idx="47610">
                  <c:v>0.31343283582089498</c:v>
                </c:pt>
                <c:pt idx="47611">
                  <c:v>0.328358208955223</c:v>
                </c:pt>
                <c:pt idx="47612">
                  <c:v>0.34328358208955201</c:v>
                </c:pt>
                <c:pt idx="47613">
                  <c:v>0.35820895522388002</c:v>
                </c:pt>
                <c:pt idx="47614">
                  <c:v>0.37313432835820898</c:v>
                </c:pt>
                <c:pt idx="47615">
                  <c:v>0.38805970149253699</c:v>
                </c:pt>
                <c:pt idx="47616">
                  <c:v>0.402985074626865</c:v>
                </c:pt>
                <c:pt idx="47617">
                  <c:v>0.41791044776119401</c:v>
                </c:pt>
                <c:pt idx="47618">
                  <c:v>0.43283582089552203</c:v>
                </c:pt>
                <c:pt idx="47619">
                  <c:v>0.44776119402984998</c:v>
                </c:pt>
                <c:pt idx="47620">
                  <c:v>0.462686567164179</c:v>
                </c:pt>
                <c:pt idx="47621">
                  <c:v>0.47761194029850701</c:v>
                </c:pt>
                <c:pt idx="47622">
                  <c:v>0.49253731343283502</c:v>
                </c:pt>
                <c:pt idx="47623">
                  <c:v>0.50746268656716398</c:v>
                </c:pt>
                <c:pt idx="47624">
                  <c:v>0.52238805970149205</c:v>
                </c:pt>
                <c:pt idx="47625">
                  <c:v>0.53731343283582</c:v>
                </c:pt>
                <c:pt idx="47626">
                  <c:v>0.55223880597014896</c:v>
                </c:pt>
                <c:pt idx="47627">
                  <c:v>0.56716417910447703</c:v>
                </c:pt>
                <c:pt idx="47628">
                  <c:v>0.58208955223880599</c:v>
                </c:pt>
                <c:pt idx="47629">
                  <c:v>0.59701492537313405</c:v>
                </c:pt>
                <c:pt idx="47630">
                  <c:v>0.61194029850746201</c:v>
                </c:pt>
                <c:pt idx="47631">
                  <c:v>0.62686567164179097</c:v>
                </c:pt>
                <c:pt idx="47632">
                  <c:v>0.64179104477611904</c:v>
                </c:pt>
                <c:pt idx="47633">
                  <c:v>0.65671641791044699</c:v>
                </c:pt>
                <c:pt idx="47634">
                  <c:v>0.67164179104477595</c:v>
                </c:pt>
                <c:pt idx="47635">
                  <c:v>0.68656716417910402</c:v>
                </c:pt>
                <c:pt idx="47636">
                  <c:v>0.70149253731343197</c:v>
                </c:pt>
                <c:pt idx="47637">
                  <c:v>0.71641791044776104</c:v>
                </c:pt>
                <c:pt idx="47638">
                  <c:v>0.731343283582089</c:v>
                </c:pt>
                <c:pt idx="47639">
                  <c:v>0.74626865671641796</c:v>
                </c:pt>
                <c:pt idx="47640">
                  <c:v>0.76119402985074602</c:v>
                </c:pt>
                <c:pt idx="47641">
                  <c:v>0.77611940298507398</c:v>
                </c:pt>
                <c:pt idx="47642">
                  <c:v>0.79104477611940205</c:v>
                </c:pt>
                <c:pt idx="47643">
                  <c:v>0.80597014925373101</c:v>
                </c:pt>
                <c:pt idx="47644">
                  <c:v>0.82089552238805896</c:v>
                </c:pt>
                <c:pt idx="47645">
                  <c:v>0.83582089552238803</c:v>
                </c:pt>
                <c:pt idx="47646">
                  <c:v>0.85074626865671599</c:v>
                </c:pt>
                <c:pt idx="47647">
                  <c:v>0.86567164179104406</c:v>
                </c:pt>
                <c:pt idx="47648">
                  <c:v>0.88059701492537301</c:v>
                </c:pt>
                <c:pt idx="47649">
                  <c:v>0.89552238805970097</c:v>
                </c:pt>
                <c:pt idx="47650">
                  <c:v>0.91044776119402904</c:v>
                </c:pt>
                <c:pt idx="47651">
                  <c:v>0.92537313432835799</c:v>
                </c:pt>
                <c:pt idx="47652">
                  <c:v>0.94029850746268595</c:v>
                </c:pt>
                <c:pt idx="47653">
                  <c:v>0.95522388059701402</c:v>
                </c:pt>
                <c:pt idx="47654">
                  <c:v>0.97014925373134298</c:v>
                </c:pt>
                <c:pt idx="47655">
                  <c:v>0.98507462686567104</c:v>
                </c:pt>
                <c:pt idx="47656">
                  <c:v>0</c:v>
                </c:pt>
                <c:pt idx="47657">
                  <c:v>1.09890109890109E-2</c:v>
                </c:pt>
                <c:pt idx="47658">
                  <c:v>2.19780219780219E-2</c:v>
                </c:pt>
                <c:pt idx="47659">
                  <c:v>3.2967032967032898E-2</c:v>
                </c:pt>
                <c:pt idx="47660">
                  <c:v>4.3956043956043897E-2</c:v>
                </c:pt>
                <c:pt idx="47661">
                  <c:v>5.4945054945054903E-2</c:v>
                </c:pt>
                <c:pt idx="47662">
                  <c:v>6.5934065934065894E-2</c:v>
                </c:pt>
                <c:pt idx="47663">
                  <c:v>7.69230769230769E-2</c:v>
                </c:pt>
                <c:pt idx="47664">
                  <c:v>8.7912087912087905E-2</c:v>
                </c:pt>
                <c:pt idx="47665">
                  <c:v>9.8901098901098897E-2</c:v>
                </c:pt>
                <c:pt idx="47666">
                  <c:v>0.109890109890109</c:v>
                </c:pt>
                <c:pt idx="47667">
                  <c:v>0.12087912087912001</c:v>
                </c:pt>
                <c:pt idx="47668">
                  <c:v>0.13186813186813101</c:v>
                </c:pt>
                <c:pt idx="47669">
                  <c:v>0.14285714285714199</c:v>
                </c:pt>
                <c:pt idx="47670">
                  <c:v>0.15384615384615299</c:v>
                </c:pt>
                <c:pt idx="47671">
                  <c:v>0.164835164835164</c:v>
                </c:pt>
                <c:pt idx="47672">
                  <c:v>0.17582417582417501</c:v>
                </c:pt>
                <c:pt idx="47673">
                  <c:v>0.18681318681318601</c:v>
                </c:pt>
                <c:pt idx="47674">
                  <c:v>0.19780219780219699</c:v>
                </c:pt>
                <c:pt idx="47675">
                  <c:v>0.20879120879120799</c:v>
                </c:pt>
                <c:pt idx="47676">
                  <c:v>0.219780219780219</c:v>
                </c:pt>
                <c:pt idx="47677">
                  <c:v>0.23076923076923</c:v>
                </c:pt>
                <c:pt idx="47678">
                  <c:v>0.24175824175824101</c:v>
                </c:pt>
                <c:pt idx="47679">
                  <c:v>0.25274725274725202</c:v>
                </c:pt>
                <c:pt idx="47680">
                  <c:v>0.26373626373626302</c:v>
                </c:pt>
                <c:pt idx="47681">
                  <c:v>0.27472527472527403</c:v>
                </c:pt>
                <c:pt idx="47682">
                  <c:v>0.28571428571428498</c:v>
                </c:pt>
                <c:pt idx="47683">
                  <c:v>0.29670329670329598</c:v>
                </c:pt>
                <c:pt idx="47684">
                  <c:v>0.30769230769230699</c:v>
                </c:pt>
                <c:pt idx="47685">
                  <c:v>0.31868131868131799</c:v>
                </c:pt>
                <c:pt idx="47686">
                  <c:v>0.329670329670329</c:v>
                </c:pt>
                <c:pt idx="47687">
                  <c:v>0.34065934065934</c:v>
                </c:pt>
                <c:pt idx="47688">
                  <c:v>0.35164835164835101</c:v>
                </c:pt>
                <c:pt idx="47689">
                  <c:v>0.36263736263736202</c:v>
                </c:pt>
                <c:pt idx="47690">
                  <c:v>0.37362637362637302</c:v>
                </c:pt>
                <c:pt idx="47691">
                  <c:v>0.38461538461538403</c:v>
                </c:pt>
                <c:pt idx="47692">
                  <c:v>0.39560439560439498</c:v>
                </c:pt>
                <c:pt idx="47693">
                  <c:v>0.40659340659340598</c:v>
                </c:pt>
                <c:pt idx="47694">
                  <c:v>0.41758241758241699</c:v>
                </c:pt>
                <c:pt idx="47695">
                  <c:v>0.42857142857142799</c:v>
                </c:pt>
                <c:pt idx="47696">
                  <c:v>0.439560439560439</c:v>
                </c:pt>
                <c:pt idx="47697">
                  <c:v>0.45054945054945</c:v>
                </c:pt>
                <c:pt idx="47698">
                  <c:v>0.46153846153846101</c:v>
                </c:pt>
                <c:pt idx="47699">
                  <c:v>0.47252747252747201</c:v>
                </c:pt>
                <c:pt idx="47700">
                  <c:v>0.48351648351648302</c:v>
                </c:pt>
                <c:pt idx="47701">
                  <c:v>0.49450549450549403</c:v>
                </c:pt>
                <c:pt idx="47702">
                  <c:v>0.50549450549450503</c:v>
                </c:pt>
                <c:pt idx="47703">
                  <c:v>0.51648351648351598</c:v>
                </c:pt>
                <c:pt idx="47704">
                  <c:v>0.52747252747252704</c:v>
                </c:pt>
                <c:pt idx="47705">
                  <c:v>0.53846153846153799</c:v>
                </c:pt>
                <c:pt idx="47706">
                  <c:v>0.54945054945054905</c:v>
                </c:pt>
                <c:pt idx="47707">
                  <c:v>0.56043956043956</c:v>
                </c:pt>
                <c:pt idx="47708">
                  <c:v>0.57142857142857095</c:v>
                </c:pt>
                <c:pt idx="47709">
                  <c:v>0.58241758241758201</c:v>
                </c:pt>
                <c:pt idx="47710">
                  <c:v>0.59340659340659296</c:v>
                </c:pt>
                <c:pt idx="47711">
                  <c:v>0.60439560439560402</c:v>
                </c:pt>
                <c:pt idx="47712">
                  <c:v>0.61538461538461497</c:v>
                </c:pt>
                <c:pt idx="47713">
                  <c:v>0.62637362637362604</c:v>
                </c:pt>
                <c:pt idx="47714">
                  <c:v>0.63736263736263699</c:v>
                </c:pt>
                <c:pt idx="47715">
                  <c:v>0.64835164835164805</c:v>
                </c:pt>
                <c:pt idx="47716">
                  <c:v>0.659340659340659</c:v>
                </c:pt>
                <c:pt idx="47717">
                  <c:v>0.67032967032966995</c:v>
                </c:pt>
                <c:pt idx="47718">
                  <c:v>0.68131868131868101</c:v>
                </c:pt>
                <c:pt idx="47719">
                  <c:v>0.69230769230769196</c:v>
                </c:pt>
                <c:pt idx="47720">
                  <c:v>0.70329670329670302</c:v>
                </c:pt>
                <c:pt idx="47721">
                  <c:v>0.71428571428571397</c:v>
                </c:pt>
                <c:pt idx="47722">
                  <c:v>0.72527472527472503</c:v>
                </c:pt>
                <c:pt idx="47723">
                  <c:v>0.73626373626373598</c:v>
                </c:pt>
                <c:pt idx="47724">
                  <c:v>0.74725274725274704</c:v>
                </c:pt>
                <c:pt idx="47725">
                  <c:v>0.75824175824175799</c:v>
                </c:pt>
                <c:pt idx="47726">
                  <c:v>0.76923076923076905</c:v>
                </c:pt>
                <c:pt idx="47727">
                  <c:v>0.78021978021978</c:v>
                </c:pt>
                <c:pt idx="47728">
                  <c:v>0.79120879120879095</c:v>
                </c:pt>
                <c:pt idx="47729">
                  <c:v>0.80219780219780201</c:v>
                </c:pt>
                <c:pt idx="47730">
                  <c:v>0.81318681318681296</c:v>
                </c:pt>
                <c:pt idx="47731">
                  <c:v>0.82417582417582402</c:v>
                </c:pt>
                <c:pt idx="47732">
                  <c:v>0.83516483516483497</c:v>
                </c:pt>
                <c:pt idx="47733">
                  <c:v>0.84615384615384603</c:v>
                </c:pt>
                <c:pt idx="47734">
                  <c:v>0.85714285714285698</c:v>
                </c:pt>
                <c:pt idx="47735">
                  <c:v>0.86813186813186805</c:v>
                </c:pt>
                <c:pt idx="47736">
                  <c:v>0.879120879120879</c:v>
                </c:pt>
                <c:pt idx="47737">
                  <c:v>0.89010989010988995</c:v>
                </c:pt>
                <c:pt idx="47738">
                  <c:v>0.90109890109890101</c:v>
                </c:pt>
                <c:pt idx="47739">
                  <c:v>0.91208791208791196</c:v>
                </c:pt>
                <c:pt idx="47740">
                  <c:v>0.92307692307692302</c:v>
                </c:pt>
                <c:pt idx="47741">
                  <c:v>0.93406593406593397</c:v>
                </c:pt>
                <c:pt idx="47742">
                  <c:v>0.94505494505494503</c:v>
                </c:pt>
                <c:pt idx="47743">
                  <c:v>0.95604395604395598</c:v>
                </c:pt>
                <c:pt idx="47744">
                  <c:v>0.96703296703296704</c:v>
                </c:pt>
                <c:pt idx="47745">
                  <c:v>0.97802197802197799</c:v>
                </c:pt>
                <c:pt idx="47746">
                  <c:v>0.98901098901098905</c:v>
                </c:pt>
                <c:pt idx="47747">
                  <c:v>0</c:v>
                </c:pt>
                <c:pt idx="47748">
                  <c:v>5.8823529411764698E-2</c:v>
                </c:pt>
                <c:pt idx="47749">
                  <c:v>0.11764705882352899</c:v>
                </c:pt>
                <c:pt idx="47750">
                  <c:v>0.17647058823529399</c:v>
                </c:pt>
                <c:pt idx="47751">
                  <c:v>0.23529411764705799</c:v>
                </c:pt>
                <c:pt idx="47752">
                  <c:v>0.29411764705882298</c:v>
                </c:pt>
                <c:pt idx="47753">
                  <c:v>0.35294117647058798</c:v>
                </c:pt>
                <c:pt idx="47754">
                  <c:v>0.41176470588235198</c:v>
                </c:pt>
                <c:pt idx="47755">
                  <c:v>0.47058823529411697</c:v>
                </c:pt>
                <c:pt idx="47756">
                  <c:v>0.52941176470588203</c:v>
                </c:pt>
                <c:pt idx="47757">
                  <c:v>0.58823529411764697</c:v>
                </c:pt>
                <c:pt idx="47758">
                  <c:v>0.64705882352941102</c:v>
                </c:pt>
                <c:pt idx="47759">
                  <c:v>0.70588235294117596</c:v>
                </c:pt>
                <c:pt idx="47760">
                  <c:v>0.76470588235294101</c:v>
                </c:pt>
                <c:pt idx="47761">
                  <c:v>0.82352941176470495</c:v>
                </c:pt>
                <c:pt idx="47762">
                  <c:v>0.88235294117647001</c:v>
                </c:pt>
                <c:pt idx="47763">
                  <c:v>0.94117647058823495</c:v>
                </c:pt>
                <c:pt idx="47764">
                  <c:v>0</c:v>
                </c:pt>
                <c:pt idx="47765">
                  <c:v>1.7857142857142801E-2</c:v>
                </c:pt>
                <c:pt idx="47766">
                  <c:v>3.5714285714285698E-2</c:v>
                </c:pt>
                <c:pt idx="47767">
                  <c:v>5.3571428571428499E-2</c:v>
                </c:pt>
                <c:pt idx="47768">
                  <c:v>7.1428571428571397E-2</c:v>
                </c:pt>
                <c:pt idx="47769">
                  <c:v>8.9285714285714204E-2</c:v>
                </c:pt>
                <c:pt idx="47770">
                  <c:v>0.107142857142857</c:v>
                </c:pt>
                <c:pt idx="47771">
                  <c:v>0.125</c:v>
                </c:pt>
                <c:pt idx="47772">
                  <c:v>0.14285714285714199</c:v>
                </c:pt>
                <c:pt idx="47773">
                  <c:v>0.160714285714285</c:v>
                </c:pt>
                <c:pt idx="47774">
                  <c:v>0.17857142857142799</c:v>
                </c:pt>
                <c:pt idx="47775">
                  <c:v>0.19642857142857101</c:v>
                </c:pt>
                <c:pt idx="47776">
                  <c:v>0.214285714285714</c:v>
                </c:pt>
                <c:pt idx="47777">
                  <c:v>0.23214285714285701</c:v>
                </c:pt>
                <c:pt idx="47778">
                  <c:v>0.25</c:v>
                </c:pt>
                <c:pt idx="47779">
                  <c:v>0.26785714285714202</c:v>
                </c:pt>
                <c:pt idx="47780">
                  <c:v>0.28571428571428498</c:v>
                </c:pt>
                <c:pt idx="47781">
                  <c:v>0.30357142857142799</c:v>
                </c:pt>
                <c:pt idx="47782">
                  <c:v>0.32142857142857101</c:v>
                </c:pt>
                <c:pt idx="47783">
                  <c:v>0.33928571428571402</c:v>
                </c:pt>
                <c:pt idx="47784">
                  <c:v>0.35714285714285698</c:v>
                </c:pt>
                <c:pt idx="47785">
                  <c:v>0.375</c:v>
                </c:pt>
                <c:pt idx="47786">
                  <c:v>0.39285714285714202</c:v>
                </c:pt>
                <c:pt idx="47787">
                  <c:v>0.41071428571428498</c:v>
                </c:pt>
                <c:pt idx="47788">
                  <c:v>0.42857142857142799</c:v>
                </c:pt>
                <c:pt idx="47789">
                  <c:v>0.44642857142857101</c:v>
                </c:pt>
                <c:pt idx="47790">
                  <c:v>0.46428571428571402</c:v>
                </c:pt>
                <c:pt idx="47791">
                  <c:v>0.48214285714285698</c:v>
                </c:pt>
                <c:pt idx="47792">
                  <c:v>0.5</c:v>
                </c:pt>
                <c:pt idx="47793">
                  <c:v>0.51785714285714202</c:v>
                </c:pt>
                <c:pt idx="47794">
                  <c:v>0.53571428571428503</c:v>
                </c:pt>
                <c:pt idx="47795">
                  <c:v>0.55357142857142805</c:v>
                </c:pt>
                <c:pt idx="47796">
                  <c:v>0.57142857142857095</c:v>
                </c:pt>
                <c:pt idx="47797">
                  <c:v>0.58928571428571397</c:v>
                </c:pt>
                <c:pt idx="47798">
                  <c:v>0.60714285714285698</c:v>
                </c:pt>
                <c:pt idx="47799">
                  <c:v>0.625</c:v>
                </c:pt>
                <c:pt idx="47800">
                  <c:v>0.64285714285714202</c:v>
                </c:pt>
                <c:pt idx="47801">
                  <c:v>0.66071428571428503</c:v>
                </c:pt>
                <c:pt idx="47802">
                  <c:v>0.67857142857142805</c:v>
                </c:pt>
                <c:pt idx="47803">
                  <c:v>0.69642857142857095</c:v>
                </c:pt>
                <c:pt idx="47804">
                  <c:v>0.71428571428571397</c:v>
                </c:pt>
                <c:pt idx="47805">
                  <c:v>0.73214285714285698</c:v>
                </c:pt>
                <c:pt idx="47806">
                  <c:v>0.75</c:v>
                </c:pt>
                <c:pt idx="47807">
                  <c:v>0.76785714285714202</c:v>
                </c:pt>
                <c:pt idx="47808">
                  <c:v>0.78571428571428503</c:v>
                </c:pt>
                <c:pt idx="47809">
                  <c:v>0.80357142857142805</c:v>
                </c:pt>
                <c:pt idx="47810">
                  <c:v>0.82142857142857095</c:v>
                </c:pt>
                <c:pt idx="47811">
                  <c:v>0.83928571428571397</c:v>
                </c:pt>
                <c:pt idx="47812">
                  <c:v>0.85714285714285698</c:v>
                </c:pt>
                <c:pt idx="47813">
                  <c:v>0.875</c:v>
                </c:pt>
                <c:pt idx="47814">
                  <c:v>0.89285714285714202</c:v>
                </c:pt>
                <c:pt idx="47815">
                  <c:v>0.91071428571428503</c:v>
                </c:pt>
                <c:pt idx="47816">
                  <c:v>0.92857142857142805</c:v>
                </c:pt>
                <c:pt idx="47817">
                  <c:v>0.94642857142857095</c:v>
                </c:pt>
                <c:pt idx="47818">
                  <c:v>0.96428571428571397</c:v>
                </c:pt>
                <c:pt idx="47819">
                  <c:v>0.98214285714285698</c:v>
                </c:pt>
                <c:pt idx="47820">
                  <c:v>0</c:v>
                </c:pt>
                <c:pt idx="47821">
                  <c:v>8.3333333333333301E-2</c:v>
                </c:pt>
                <c:pt idx="47822">
                  <c:v>0.16666666666666599</c:v>
                </c:pt>
                <c:pt idx="47823">
                  <c:v>0.25</c:v>
                </c:pt>
                <c:pt idx="47824">
                  <c:v>0.33333333333333298</c:v>
                </c:pt>
                <c:pt idx="47825">
                  <c:v>0.41666666666666602</c:v>
                </c:pt>
                <c:pt idx="47826">
                  <c:v>0.5</c:v>
                </c:pt>
                <c:pt idx="47827">
                  <c:v>0.58333333333333304</c:v>
                </c:pt>
                <c:pt idx="47828">
                  <c:v>0.66666666666666596</c:v>
                </c:pt>
                <c:pt idx="47829">
                  <c:v>0.75</c:v>
                </c:pt>
                <c:pt idx="47830">
                  <c:v>0.83333333333333304</c:v>
                </c:pt>
                <c:pt idx="47831">
                  <c:v>0.91666666666666596</c:v>
                </c:pt>
                <c:pt idx="47832">
                  <c:v>0</c:v>
                </c:pt>
                <c:pt idx="47833">
                  <c:v>1.0869565217391301E-2</c:v>
                </c:pt>
                <c:pt idx="47834">
                  <c:v>2.1739130434782601E-2</c:v>
                </c:pt>
                <c:pt idx="47835">
                  <c:v>3.2608695652173898E-2</c:v>
                </c:pt>
                <c:pt idx="47836">
                  <c:v>4.3478260869565202E-2</c:v>
                </c:pt>
                <c:pt idx="47837">
                  <c:v>5.4347826086956499E-2</c:v>
                </c:pt>
                <c:pt idx="47838">
                  <c:v>6.5217391304347797E-2</c:v>
                </c:pt>
                <c:pt idx="47839">
                  <c:v>7.6086956521739094E-2</c:v>
                </c:pt>
                <c:pt idx="47840">
                  <c:v>8.6956521739130405E-2</c:v>
                </c:pt>
                <c:pt idx="47841">
                  <c:v>9.7826086956521702E-2</c:v>
                </c:pt>
                <c:pt idx="47842">
                  <c:v>0.108695652173913</c:v>
                </c:pt>
                <c:pt idx="47843">
                  <c:v>0.119565217391304</c:v>
                </c:pt>
                <c:pt idx="47844">
                  <c:v>0.13043478260869501</c:v>
                </c:pt>
                <c:pt idx="47845">
                  <c:v>0.141304347826086</c:v>
                </c:pt>
                <c:pt idx="47846">
                  <c:v>0.15217391304347799</c:v>
                </c:pt>
                <c:pt idx="47847">
                  <c:v>0.16304347826086901</c:v>
                </c:pt>
                <c:pt idx="47848">
                  <c:v>0.17391304347826</c:v>
                </c:pt>
                <c:pt idx="47849">
                  <c:v>0.184782608695652</c:v>
                </c:pt>
                <c:pt idx="47850">
                  <c:v>0.19565217391304299</c:v>
                </c:pt>
                <c:pt idx="47851">
                  <c:v>0.20652173913043401</c:v>
                </c:pt>
                <c:pt idx="47852">
                  <c:v>0.217391304347826</c:v>
                </c:pt>
                <c:pt idx="47853">
                  <c:v>0.22826086956521699</c:v>
                </c:pt>
                <c:pt idx="47854">
                  <c:v>0.23913043478260801</c:v>
                </c:pt>
                <c:pt idx="47855">
                  <c:v>0.25</c:v>
                </c:pt>
                <c:pt idx="47856">
                  <c:v>0.26086956521739102</c:v>
                </c:pt>
                <c:pt idx="47857">
                  <c:v>0.27173913043478198</c:v>
                </c:pt>
                <c:pt idx="47858">
                  <c:v>0.282608695652173</c:v>
                </c:pt>
                <c:pt idx="47859">
                  <c:v>0.29347826086956502</c:v>
                </c:pt>
                <c:pt idx="47860">
                  <c:v>0.30434782608695599</c:v>
                </c:pt>
                <c:pt idx="47861">
                  <c:v>0.31521739130434701</c:v>
                </c:pt>
                <c:pt idx="47862">
                  <c:v>0.32608695652173902</c:v>
                </c:pt>
                <c:pt idx="47863">
                  <c:v>0.33695652173912999</c:v>
                </c:pt>
                <c:pt idx="47864">
                  <c:v>0.34782608695652101</c:v>
                </c:pt>
                <c:pt idx="47865">
                  <c:v>0.35869565217391303</c:v>
                </c:pt>
                <c:pt idx="47866">
                  <c:v>0.36956521739130399</c:v>
                </c:pt>
                <c:pt idx="47867">
                  <c:v>0.38043478260869501</c:v>
                </c:pt>
                <c:pt idx="47868">
                  <c:v>0.39130434782608697</c:v>
                </c:pt>
                <c:pt idx="47869">
                  <c:v>0.40217391304347799</c:v>
                </c:pt>
                <c:pt idx="47870">
                  <c:v>0.41304347826086901</c:v>
                </c:pt>
                <c:pt idx="47871">
                  <c:v>0.42391304347825998</c:v>
                </c:pt>
                <c:pt idx="47872">
                  <c:v>0.434782608695652</c:v>
                </c:pt>
                <c:pt idx="47873">
                  <c:v>0.44565217391304301</c:v>
                </c:pt>
                <c:pt idx="47874">
                  <c:v>0.45652173913043398</c:v>
                </c:pt>
                <c:pt idx="47875">
                  <c:v>0.467391304347826</c:v>
                </c:pt>
                <c:pt idx="47876">
                  <c:v>0.47826086956521702</c:v>
                </c:pt>
                <c:pt idx="47877">
                  <c:v>0.48913043478260798</c:v>
                </c:pt>
                <c:pt idx="47878">
                  <c:v>0.5</c:v>
                </c:pt>
                <c:pt idx="47879">
                  <c:v>0.51086956521739102</c:v>
                </c:pt>
                <c:pt idx="47880">
                  <c:v>0.52173913043478204</c:v>
                </c:pt>
                <c:pt idx="47881">
                  <c:v>0.53260869565217395</c:v>
                </c:pt>
                <c:pt idx="47882">
                  <c:v>0.54347826086956497</c:v>
                </c:pt>
                <c:pt idx="47883">
                  <c:v>0.55434782608695599</c:v>
                </c:pt>
                <c:pt idx="47884">
                  <c:v>0.56521739130434701</c:v>
                </c:pt>
                <c:pt idx="47885">
                  <c:v>0.57608695652173902</c:v>
                </c:pt>
                <c:pt idx="47886">
                  <c:v>0.58695652173913004</c:v>
                </c:pt>
                <c:pt idx="47887">
                  <c:v>0.59782608695652095</c:v>
                </c:pt>
                <c:pt idx="47888">
                  <c:v>0.60869565217391297</c:v>
                </c:pt>
                <c:pt idx="47889">
                  <c:v>0.61956521739130399</c:v>
                </c:pt>
                <c:pt idx="47890">
                  <c:v>0.63043478260869501</c:v>
                </c:pt>
                <c:pt idx="47891">
                  <c:v>0.64130434782608603</c:v>
                </c:pt>
                <c:pt idx="47892">
                  <c:v>0.65217391304347805</c:v>
                </c:pt>
                <c:pt idx="47893">
                  <c:v>0.66304347826086896</c:v>
                </c:pt>
                <c:pt idx="47894">
                  <c:v>0.67391304347825998</c:v>
                </c:pt>
                <c:pt idx="47895">
                  <c:v>0.684782608695652</c:v>
                </c:pt>
                <c:pt idx="47896">
                  <c:v>0.69565217391304301</c:v>
                </c:pt>
                <c:pt idx="47897">
                  <c:v>0.70652173913043403</c:v>
                </c:pt>
                <c:pt idx="47898">
                  <c:v>0.71739130434782605</c:v>
                </c:pt>
                <c:pt idx="47899">
                  <c:v>0.72826086956521696</c:v>
                </c:pt>
                <c:pt idx="47900">
                  <c:v>0.73913043478260798</c:v>
                </c:pt>
                <c:pt idx="47901">
                  <c:v>0.75</c:v>
                </c:pt>
                <c:pt idx="47902">
                  <c:v>0.76086956521739102</c:v>
                </c:pt>
                <c:pt idx="47903">
                  <c:v>0.77173913043478204</c:v>
                </c:pt>
                <c:pt idx="47904">
                  <c:v>0.78260869565217395</c:v>
                </c:pt>
                <c:pt idx="47905">
                  <c:v>0.79347826086956497</c:v>
                </c:pt>
                <c:pt idx="47906">
                  <c:v>0.80434782608695599</c:v>
                </c:pt>
                <c:pt idx="47907">
                  <c:v>0.81521739130434701</c:v>
                </c:pt>
                <c:pt idx="47908">
                  <c:v>0.82608695652173902</c:v>
                </c:pt>
                <c:pt idx="47909">
                  <c:v>0.83695652173913004</c:v>
                </c:pt>
                <c:pt idx="47910">
                  <c:v>0.84782608695652095</c:v>
                </c:pt>
                <c:pt idx="47911">
                  <c:v>0.85869565217391297</c:v>
                </c:pt>
                <c:pt idx="47912">
                  <c:v>0.86956521739130399</c:v>
                </c:pt>
                <c:pt idx="47913">
                  <c:v>0.88043478260869501</c:v>
                </c:pt>
                <c:pt idx="47914">
                  <c:v>0.89130434782608603</c:v>
                </c:pt>
                <c:pt idx="47915">
                  <c:v>0.90217391304347805</c:v>
                </c:pt>
                <c:pt idx="47916">
                  <c:v>0.91304347826086896</c:v>
                </c:pt>
                <c:pt idx="47917">
                  <c:v>0.92391304347825998</c:v>
                </c:pt>
                <c:pt idx="47918">
                  <c:v>0.934782608695652</c:v>
                </c:pt>
                <c:pt idx="47919">
                  <c:v>0.94565217391304301</c:v>
                </c:pt>
                <c:pt idx="47920">
                  <c:v>0.95652173913043403</c:v>
                </c:pt>
                <c:pt idx="47921">
                  <c:v>0.96739130434782605</c:v>
                </c:pt>
                <c:pt idx="47922">
                  <c:v>0.97826086956521696</c:v>
                </c:pt>
                <c:pt idx="47923">
                  <c:v>0.98913043478260798</c:v>
                </c:pt>
                <c:pt idx="47924">
                  <c:v>0</c:v>
                </c:pt>
                <c:pt idx="47925">
                  <c:v>2.0833333333333301E-2</c:v>
                </c:pt>
                <c:pt idx="47926">
                  <c:v>4.1666666666666602E-2</c:v>
                </c:pt>
                <c:pt idx="47927">
                  <c:v>6.25E-2</c:v>
                </c:pt>
                <c:pt idx="47928">
                  <c:v>8.3333333333333301E-2</c:v>
                </c:pt>
                <c:pt idx="47929">
                  <c:v>0.10416666666666601</c:v>
                </c:pt>
                <c:pt idx="47930">
                  <c:v>0.125</c:v>
                </c:pt>
                <c:pt idx="47931">
                  <c:v>0.14583333333333301</c:v>
                </c:pt>
                <c:pt idx="47932">
                  <c:v>0.16666666666666599</c:v>
                </c:pt>
                <c:pt idx="47933">
                  <c:v>0.1875</c:v>
                </c:pt>
                <c:pt idx="47934">
                  <c:v>0.20833333333333301</c:v>
                </c:pt>
                <c:pt idx="47935">
                  <c:v>0.22916666666666599</c:v>
                </c:pt>
                <c:pt idx="47936">
                  <c:v>0.25</c:v>
                </c:pt>
                <c:pt idx="47937">
                  <c:v>0.27083333333333298</c:v>
                </c:pt>
                <c:pt idx="47938">
                  <c:v>0.29166666666666602</c:v>
                </c:pt>
                <c:pt idx="47939">
                  <c:v>0.3125</c:v>
                </c:pt>
                <c:pt idx="47940">
                  <c:v>0.33333333333333298</c:v>
                </c:pt>
                <c:pt idx="47941">
                  <c:v>0.35416666666666602</c:v>
                </c:pt>
                <c:pt idx="47942">
                  <c:v>0.375</c:v>
                </c:pt>
                <c:pt idx="47943">
                  <c:v>0.39583333333333298</c:v>
                </c:pt>
                <c:pt idx="47944">
                  <c:v>0.41666666666666602</c:v>
                </c:pt>
                <c:pt idx="47945">
                  <c:v>0.4375</c:v>
                </c:pt>
                <c:pt idx="47946">
                  <c:v>0.45833333333333298</c:v>
                </c:pt>
                <c:pt idx="47947">
                  <c:v>0.47916666666666602</c:v>
                </c:pt>
                <c:pt idx="47948">
                  <c:v>0.5</c:v>
                </c:pt>
                <c:pt idx="47949">
                  <c:v>0.52083333333333304</c:v>
                </c:pt>
                <c:pt idx="47950">
                  <c:v>0.54166666666666596</c:v>
                </c:pt>
                <c:pt idx="47951">
                  <c:v>0.5625</c:v>
                </c:pt>
                <c:pt idx="47952">
                  <c:v>0.58333333333333304</c:v>
                </c:pt>
                <c:pt idx="47953">
                  <c:v>0.60416666666666596</c:v>
                </c:pt>
                <c:pt idx="47954">
                  <c:v>0.625</c:v>
                </c:pt>
                <c:pt idx="47955">
                  <c:v>0.64583333333333304</c:v>
                </c:pt>
                <c:pt idx="47956">
                  <c:v>0.66666666666666596</c:v>
                </c:pt>
                <c:pt idx="47957">
                  <c:v>0.6875</c:v>
                </c:pt>
                <c:pt idx="47958">
                  <c:v>0.70833333333333304</c:v>
                </c:pt>
                <c:pt idx="47959">
                  <c:v>0.72916666666666596</c:v>
                </c:pt>
                <c:pt idx="47960">
                  <c:v>0.75</c:v>
                </c:pt>
                <c:pt idx="47961">
                  <c:v>0.77083333333333304</c:v>
                </c:pt>
                <c:pt idx="47962">
                  <c:v>0.79166666666666596</c:v>
                </c:pt>
                <c:pt idx="47963">
                  <c:v>0.8125</c:v>
                </c:pt>
                <c:pt idx="47964">
                  <c:v>0.83333333333333304</c:v>
                </c:pt>
                <c:pt idx="47965">
                  <c:v>0.85416666666666596</c:v>
                </c:pt>
                <c:pt idx="47966">
                  <c:v>0.875</c:v>
                </c:pt>
                <c:pt idx="47967">
                  <c:v>0.89583333333333304</c:v>
                </c:pt>
                <c:pt idx="47968">
                  <c:v>0.91666666666666596</c:v>
                </c:pt>
                <c:pt idx="47969">
                  <c:v>0.9375</c:v>
                </c:pt>
                <c:pt idx="47970">
                  <c:v>0.95833333333333304</c:v>
                </c:pt>
                <c:pt idx="47971">
                  <c:v>0.97916666666666596</c:v>
                </c:pt>
                <c:pt idx="47972">
                  <c:v>0</c:v>
                </c:pt>
                <c:pt idx="47973">
                  <c:v>0.01</c:v>
                </c:pt>
                <c:pt idx="47974">
                  <c:v>0.02</c:v>
                </c:pt>
                <c:pt idx="47975">
                  <c:v>0.03</c:v>
                </c:pt>
                <c:pt idx="47976">
                  <c:v>0.04</c:v>
                </c:pt>
                <c:pt idx="47977">
                  <c:v>0.05</c:v>
                </c:pt>
                <c:pt idx="47978">
                  <c:v>0.06</c:v>
                </c:pt>
                <c:pt idx="47979">
                  <c:v>7.0000000000000007E-2</c:v>
                </c:pt>
                <c:pt idx="47980">
                  <c:v>0.08</c:v>
                </c:pt>
                <c:pt idx="47981">
                  <c:v>0.09</c:v>
                </c:pt>
                <c:pt idx="47982">
                  <c:v>0.1</c:v>
                </c:pt>
                <c:pt idx="47983">
                  <c:v>0.11</c:v>
                </c:pt>
                <c:pt idx="47984">
                  <c:v>0.12</c:v>
                </c:pt>
                <c:pt idx="47985">
                  <c:v>0.13</c:v>
                </c:pt>
                <c:pt idx="47986">
                  <c:v>0.14000000000000001</c:v>
                </c:pt>
                <c:pt idx="47987">
                  <c:v>0.15</c:v>
                </c:pt>
                <c:pt idx="47988">
                  <c:v>0.16</c:v>
                </c:pt>
                <c:pt idx="47989">
                  <c:v>0.17</c:v>
                </c:pt>
                <c:pt idx="47990">
                  <c:v>0.18</c:v>
                </c:pt>
                <c:pt idx="47991">
                  <c:v>0.19</c:v>
                </c:pt>
                <c:pt idx="47992">
                  <c:v>0.2</c:v>
                </c:pt>
                <c:pt idx="47993">
                  <c:v>0.21</c:v>
                </c:pt>
                <c:pt idx="47994">
                  <c:v>0.22</c:v>
                </c:pt>
                <c:pt idx="47995">
                  <c:v>0.23</c:v>
                </c:pt>
                <c:pt idx="47996">
                  <c:v>0.24</c:v>
                </c:pt>
                <c:pt idx="47997">
                  <c:v>0.25</c:v>
                </c:pt>
                <c:pt idx="47998">
                  <c:v>0.26</c:v>
                </c:pt>
                <c:pt idx="47999">
                  <c:v>0.27</c:v>
                </c:pt>
                <c:pt idx="48000">
                  <c:v>0.28000000000000003</c:v>
                </c:pt>
                <c:pt idx="48001">
                  <c:v>0.28999999999999998</c:v>
                </c:pt>
                <c:pt idx="48002">
                  <c:v>0.3</c:v>
                </c:pt>
                <c:pt idx="48003">
                  <c:v>0.31</c:v>
                </c:pt>
                <c:pt idx="48004">
                  <c:v>0.32</c:v>
                </c:pt>
                <c:pt idx="48005">
                  <c:v>0.33</c:v>
                </c:pt>
                <c:pt idx="48006">
                  <c:v>0.34</c:v>
                </c:pt>
                <c:pt idx="48007">
                  <c:v>0.35</c:v>
                </c:pt>
                <c:pt idx="48008">
                  <c:v>0.36</c:v>
                </c:pt>
                <c:pt idx="48009">
                  <c:v>0.37</c:v>
                </c:pt>
                <c:pt idx="48010">
                  <c:v>0.38</c:v>
                </c:pt>
                <c:pt idx="48011">
                  <c:v>0.39</c:v>
                </c:pt>
                <c:pt idx="48012">
                  <c:v>0.4</c:v>
                </c:pt>
                <c:pt idx="48013">
                  <c:v>0.41</c:v>
                </c:pt>
                <c:pt idx="48014">
                  <c:v>0.42</c:v>
                </c:pt>
                <c:pt idx="48015">
                  <c:v>0.43</c:v>
                </c:pt>
                <c:pt idx="48016">
                  <c:v>0.44</c:v>
                </c:pt>
                <c:pt idx="48017">
                  <c:v>0.45</c:v>
                </c:pt>
                <c:pt idx="48018">
                  <c:v>0.46</c:v>
                </c:pt>
                <c:pt idx="48019">
                  <c:v>0.47</c:v>
                </c:pt>
                <c:pt idx="48020">
                  <c:v>0.48</c:v>
                </c:pt>
                <c:pt idx="48021">
                  <c:v>0.49</c:v>
                </c:pt>
                <c:pt idx="48022">
                  <c:v>0.5</c:v>
                </c:pt>
                <c:pt idx="48023">
                  <c:v>0.51</c:v>
                </c:pt>
                <c:pt idx="48024">
                  <c:v>0.52</c:v>
                </c:pt>
                <c:pt idx="48025">
                  <c:v>0.53</c:v>
                </c:pt>
                <c:pt idx="48026">
                  <c:v>0.54</c:v>
                </c:pt>
                <c:pt idx="48027">
                  <c:v>0.55000000000000004</c:v>
                </c:pt>
                <c:pt idx="48028">
                  <c:v>0.56000000000000005</c:v>
                </c:pt>
                <c:pt idx="48029">
                  <c:v>0.56999999999999995</c:v>
                </c:pt>
                <c:pt idx="48030">
                  <c:v>0.57999999999999996</c:v>
                </c:pt>
                <c:pt idx="48031">
                  <c:v>0.59</c:v>
                </c:pt>
                <c:pt idx="48032">
                  <c:v>0.6</c:v>
                </c:pt>
                <c:pt idx="48033">
                  <c:v>0.61</c:v>
                </c:pt>
                <c:pt idx="48034">
                  <c:v>0.62</c:v>
                </c:pt>
                <c:pt idx="48035">
                  <c:v>0.63</c:v>
                </c:pt>
                <c:pt idx="48036">
                  <c:v>0.64</c:v>
                </c:pt>
                <c:pt idx="48037">
                  <c:v>0.65</c:v>
                </c:pt>
                <c:pt idx="48038">
                  <c:v>0.66</c:v>
                </c:pt>
                <c:pt idx="48039">
                  <c:v>0.67</c:v>
                </c:pt>
                <c:pt idx="48040">
                  <c:v>0.68</c:v>
                </c:pt>
                <c:pt idx="48041">
                  <c:v>0.69</c:v>
                </c:pt>
                <c:pt idx="48042">
                  <c:v>0.7</c:v>
                </c:pt>
                <c:pt idx="48043">
                  <c:v>0.71</c:v>
                </c:pt>
                <c:pt idx="48044">
                  <c:v>0.72</c:v>
                </c:pt>
                <c:pt idx="48045">
                  <c:v>0.73</c:v>
                </c:pt>
                <c:pt idx="48046">
                  <c:v>0.74</c:v>
                </c:pt>
                <c:pt idx="48047">
                  <c:v>0.75</c:v>
                </c:pt>
                <c:pt idx="48048">
                  <c:v>0.76</c:v>
                </c:pt>
                <c:pt idx="48049">
                  <c:v>0.77</c:v>
                </c:pt>
                <c:pt idx="48050">
                  <c:v>0.78</c:v>
                </c:pt>
                <c:pt idx="48051">
                  <c:v>0.79</c:v>
                </c:pt>
                <c:pt idx="48052">
                  <c:v>0.8</c:v>
                </c:pt>
                <c:pt idx="48053">
                  <c:v>0.81</c:v>
                </c:pt>
                <c:pt idx="48054">
                  <c:v>0.82</c:v>
                </c:pt>
                <c:pt idx="48055">
                  <c:v>0.83</c:v>
                </c:pt>
                <c:pt idx="48056">
                  <c:v>0.84</c:v>
                </c:pt>
                <c:pt idx="48057">
                  <c:v>0.85</c:v>
                </c:pt>
                <c:pt idx="48058">
                  <c:v>0.86</c:v>
                </c:pt>
                <c:pt idx="48059">
                  <c:v>0.87</c:v>
                </c:pt>
                <c:pt idx="48060">
                  <c:v>0.88</c:v>
                </c:pt>
                <c:pt idx="48061">
                  <c:v>0.89</c:v>
                </c:pt>
                <c:pt idx="48062">
                  <c:v>0.9</c:v>
                </c:pt>
                <c:pt idx="48063">
                  <c:v>0.91</c:v>
                </c:pt>
                <c:pt idx="48064">
                  <c:v>0.92</c:v>
                </c:pt>
                <c:pt idx="48065">
                  <c:v>0.93</c:v>
                </c:pt>
                <c:pt idx="48066">
                  <c:v>0.94</c:v>
                </c:pt>
                <c:pt idx="48067">
                  <c:v>0.95</c:v>
                </c:pt>
                <c:pt idx="48068">
                  <c:v>0.96</c:v>
                </c:pt>
                <c:pt idx="48069">
                  <c:v>0.97</c:v>
                </c:pt>
                <c:pt idx="48070">
                  <c:v>0.98</c:v>
                </c:pt>
                <c:pt idx="48071">
                  <c:v>0.99</c:v>
                </c:pt>
                <c:pt idx="48072">
                  <c:v>0</c:v>
                </c:pt>
                <c:pt idx="48073">
                  <c:v>2.5000000000000001E-2</c:v>
                </c:pt>
                <c:pt idx="48074">
                  <c:v>0.05</c:v>
                </c:pt>
                <c:pt idx="48075">
                  <c:v>7.4999999999999997E-2</c:v>
                </c:pt>
                <c:pt idx="48076">
                  <c:v>0.1</c:v>
                </c:pt>
                <c:pt idx="48077">
                  <c:v>0.125</c:v>
                </c:pt>
                <c:pt idx="48078">
                  <c:v>0.15</c:v>
                </c:pt>
                <c:pt idx="48079">
                  <c:v>0.17499999999999999</c:v>
                </c:pt>
                <c:pt idx="48080">
                  <c:v>0.2</c:v>
                </c:pt>
                <c:pt idx="48081">
                  <c:v>0.22500000000000001</c:v>
                </c:pt>
                <c:pt idx="48082">
                  <c:v>0.25</c:v>
                </c:pt>
                <c:pt idx="48083">
                  <c:v>0.27500000000000002</c:v>
                </c:pt>
                <c:pt idx="48084">
                  <c:v>0.3</c:v>
                </c:pt>
                <c:pt idx="48085">
                  <c:v>0.32500000000000001</c:v>
                </c:pt>
                <c:pt idx="48086">
                  <c:v>0.35</c:v>
                </c:pt>
                <c:pt idx="48087">
                  <c:v>0.375</c:v>
                </c:pt>
                <c:pt idx="48088">
                  <c:v>0.4</c:v>
                </c:pt>
                <c:pt idx="48089">
                  <c:v>0.42499999999999999</c:v>
                </c:pt>
                <c:pt idx="48090">
                  <c:v>0.45</c:v>
                </c:pt>
                <c:pt idx="48091">
                  <c:v>0.47499999999999998</c:v>
                </c:pt>
                <c:pt idx="48092">
                  <c:v>0.5</c:v>
                </c:pt>
                <c:pt idx="48093">
                  <c:v>0.52500000000000002</c:v>
                </c:pt>
                <c:pt idx="48094">
                  <c:v>0.55000000000000004</c:v>
                </c:pt>
                <c:pt idx="48095">
                  <c:v>0.57499999999999996</c:v>
                </c:pt>
                <c:pt idx="48096">
                  <c:v>0.6</c:v>
                </c:pt>
                <c:pt idx="48097">
                  <c:v>0.625</c:v>
                </c:pt>
                <c:pt idx="48098">
                  <c:v>0.65</c:v>
                </c:pt>
                <c:pt idx="48099">
                  <c:v>0.67500000000000004</c:v>
                </c:pt>
                <c:pt idx="48100">
                  <c:v>0.7</c:v>
                </c:pt>
                <c:pt idx="48101">
                  <c:v>0.72499999999999998</c:v>
                </c:pt>
                <c:pt idx="48102">
                  <c:v>0.75</c:v>
                </c:pt>
                <c:pt idx="48103">
                  <c:v>0.77500000000000002</c:v>
                </c:pt>
                <c:pt idx="48104">
                  <c:v>0.8</c:v>
                </c:pt>
                <c:pt idx="48105">
                  <c:v>0.82499999999999996</c:v>
                </c:pt>
                <c:pt idx="48106">
                  <c:v>0.85</c:v>
                </c:pt>
                <c:pt idx="48107">
                  <c:v>0.875</c:v>
                </c:pt>
                <c:pt idx="48108">
                  <c:v>0.9</c:v>
                </c:pt>
                <c:pt idx="48109">
                  <c:v>0.92500000000000004</c:v>
                </c:pt>
                <c:pt idx="48110">
                  <c:v>0.95</c:v>
                </c:pt>
                <c:pt idx="48111">
                  <c:v>0.97499999999999998</c:v>
                </c:pt>
                <c:pt idx="48112">
                  <c:v>0</c:v>
                </c:pt>
                <c:pt idx="48113">
                  <c:v>2.5000000000000001E-2</c:v>
                </c:pt>
                <c:pt idx="48114">
                  <c:v>0.05</c:v>
                </c:pt>
                <c:pt idx="48115">
                  <c:v>7.4999999999999997E-2</c:v>
                </c:pt>
                <c:pt idx="48116">
                  <c:v>0.1</c:v>
                </c:pt>
                <c:pt idx="48117">
                  <c:v>0.125</c:v>
                </c:pt>
                <c:pt idx="48118">
                  <c:v>0.15</c:v>
                </c:pt>
                <c:pt idx="48119">
                  <c:v>0.17499999999999999</c:v>
                </c:pt>
                <c:pt idx="48120">
                  <c:v>0.2</c:v>
                </c:pt>
                <c:pt idx="48121">
                  <c:v>0.22500000000000001</c:v>
                </c:pt>
                <c:pt idx="48122">
                  <c:v>0.25</c:v>
                </c:pt>
                <c:pt idx="48123">
                  <c:v>0.27500000000000002</c:v>
                </c:pt>
                <c:pt idx="48124">
                  <c:v>0.3</c:v>
                </c:pt>
                <c:pt idx="48125">
                  <c:v>0.32500000000000001</c:v>
                </c:pt>
                <c:pt idx="48126">
                  <c:v>0.35</c:v>
                </c:pt>
                <c:pt idx="48127">
                  <c:v>0.375</c:v>
                </c:pt>
                <c:pt idx="48128">
                  <c:v>0.4</c:v>
                </c:pt>
                <c:pt idx="48129">
                  <c:v>0.42499999999999999</c:v>
                </c:pt>
                <c:pt idx="48130">
                  <c:v>0.45</c:v>
                </c:pt>
                <c:pt idx="48131">
                  <c:v>0.47499999999999998</c:v>
                </c:pt>
                <c:pt idx="48132">
                  <c:v>0.5</c:v>
                </c:pt>
                <c:pt idx="48133">
                  <c:v>0.52500000000000002</c:v>
                </c:pt>
                <c:pt idx="48134">
                  <c:v>0.55000000000000004</c:v>
                </c:pt>
                <c:pt idx="48135">
                  <c:v>0.57499999999999996</c:v>
                </c:pt>
                <c:pt idx="48136">
                  <c:v>0.6</c:v>
                </c:pt>
                <c:pt idx="48137">
                  <c:v>0.625</c:v>
                </c:pt>
                <c:pt idx="48138">
                  <c:v>0.65</c:v>
                </c:pt>
                <c:pt idx="48139">
                  <c:v>0.67500000000000004</c:v>
                </c:pt>
                <c:pt idx="48140">
                  <c:v>0.7</c:v>
                </c:pt>
                <c:pt idx="48141">
                  <c:v>0.72499999999999998</c:v>
                </c:pt>
                <c:pt idx="48142">
                  <c:v>0.75</c:v>
                </c:pt>
                <c:pt idx="48143">
                  <c:v>0.77500000000000002</c:v>
                </c:pt>
                <c:pt idx="48144">
                  <c:v>0.8</c:v>
                </c:pt>
                <c:pt idx="48145">
                  <c:v>0.82499999999999996</c:v>
                </c:pt>
                <c:pt idx="48146">
                  <c:v>0.85</c:v>
                </c:pt>
                <c:pt idx="48147">
                  <c:v>0.875</c:v>
                </c:pt>
                <c:pt idx="48148">
                  <c:v>0.9</c:v>
                </c:pt>
                <c:pt idx="48149">
                  <c:v>0.92500000000000004</c:v>
                </c:pt>
                <c:pt idx="48150">
                  <c:v>0.95</c:v>
                </c:pt>
                <c:pt idx="48151">
                  <c:v>0.97499999999999998</c:v>
                </c:pt>
                <c:pt idx="48152">
                  <c:v>0</c:v>
                </c:pt>
                <c:pt idx="48153">
                  <c:v>9.1743119266054999E-3</c:v>
                </c:pt>
                <c:pt idx="48154">
                  <c:v>1.8348623853211E-2</c:v>
                </c:pt>
                <c:pt idx="48155">
                  <c:v>2.7522935779816501E-2</c:v>
                </c:pt>
                <c:pt idx="48156">
                  <c:v>3.6697247706422E-2</c:v>
                </c:pt>
                <c:pt idx="48157">
                  <c:v>4.5871559633027498E-2</c:v>
                </c:pt>
                <c:pt idx="48158">
                  <c:v>5.5045871559633003E-2</c:v>
                </c:pt>
                <c:pt idx="48159">
                  <c:v>6.4220183486238494E-2</c:v>
                </c:pt>
                <c:pt idx="48160">
                  <c:v>7.3394495412843999E-2</c:v>
                </c:pt>
                <c:pt idx="48161">
                  <c:v>8.2568807339449504E-2</c:v>
                </c:pt>
                <c:pt idx="48162">
                  <c:v>9.1743119266054995E-2</c:v>
                </c:pt>
                <c:pt idx="48163">
                  <c:v>0.10091743119266</c:v>
                </c:pt>
                <c:pt idx="48164">
                  <c:v>0.11009174311926601</c:v>
                </c:pt>
                <c:pt idx="48165">
                  <c:v>0.119266055045871</c:v>
                </c:pt>
                <c:pt idx="48166">
                  <c:v>0.12844036697247699</c:v>
                </c:pt>
                <c:pt idx="48167">
                  <c:v>0.13761467889908199</c:v>
                </c:pt>
                <c:pt idx="48168">
                  <c:v>0.146788990825688</c:v>
                </c:pt>
                <c:pt idx="48169">
                  <c:v>0.155963302752293</c:v>
                </c:pt>
                <c:pt idx="48170">
                  <c:v>0.16513761467889901</c:v>
                </c:pt>
                <c:pt idx="48171">
                  <c:v>0.17431192660550399</c:v>
                </c:pt>
                <c:pt idx="48172">
                  <c:v>0.18348623853210999</c:v>
                </c:pt>
                <c:pt idx="48173">
                  <c:v>0.192660550458715</c:v>
                </c:pt>
                <c:pt idx="48174">
                  <c:v>0.201834862385321</c:v>
                </c:pt>
                <c:pt idx="48175">
                  <c:v>0.21100917431192601</c:v>
                </c:pt>
                <c:pt idx="48176">
                  <c:v>0.22018348623853201</c:v>
                </c:pt>
                <c:pt idx="48177">
                  <c:v>0.22935779816513699</c:v>
                </c:pt>
                <c:pt idx="48178">
                  <c:v>0.23853211009174299</c:v>
                </c:pt>
                <c:pt idx="48179">
                  <c:v>0.247706422018348</c:v>
                </c:pt>
                <c:pt idx="48180">
                  <c:v>0.25688073394495398</c:v>
                </c:pt>
                <c:pt idx="48181">
                  <c:v>0.26605504587155898</c:v>
                </c:pt>
                <c:pt idx="48182">
                  <c:v>0.27522935779816499</c:v>
                </c:pt>
                <c:pt idx="48183">
                  <c:v>0.28440366972476999</c:v>
                </c:pt>
                <c:pt idx="48184">
                  <c:v>0.293577981651376</c:v>
                </c:pt>
                <c:pt idx="48185">
                  <c:v>0.302752293577981</c:v>
                </c:pt>
                <c:pt idx="48186">
                  <c:v>0.31192660550458701</c:v>
                </c:pt>
                <c:pt idx="48187">
                  <c:v>0.32110091743119201</c:v>
                </c:pt>
                <c:pt idx="48188">
                  <c:v>0.33027522935779802</c:v>
                </c:pt>
                <c:pt idx="48189">
                  <c:v>0.33944954128440302</c:v>
                </c:pt>
                <c:pt idx="48190">
                  <c:v>0.34862385321100903</c:v>
                </c:pt>
                <c:pt idx="48191">
                  <c:v>0.35779816513761398</c:v>
                </c:pt>
                <c:pt idx="48192">
                  <c:v>0.36697247706421998</c:v>
                </c:pt>
                <c:pt idx="48193">
                  <c:v>0.37614678899082499</c:v>
                </c:pt>
                <c:pt idx="48194">
                  <c:v>0.38532110091743099</c:v>
                </c:pt>
                <c:pt idx="48195">
                  <c:v>0.394495412844036</c:v>
                </c:pt>
                <c:pt idx="48196">
                  <c:v>0.403669724770642</c:v>
                </c:pt>
                <c:pt idx="48197">
                  <c:v>0.41284403669724701</c:v>
                </c:pt>
                <c:pt idx="48198">
                  <c:v>0.42201834862385301</c:v>
                </c:pt>
                <c:pt idx="48199">
                  <c:v>0.43119266055045802</c:v>
                </c:pt>
                <c:pt idx="48200">
                  <c:v>0.44036697247706402</c:v>
                </c:pt>
                <c:pt idx="48201">
                  <c:v>0.44954128440366897</c:v>
                </c:pt>
                <c:pt idx="48202">
                  <c:v>0.45871559633027498</c:v>
                </c:pt>
                <c:pt idx="48203">
                  <c:v>0.46788990825687998</c:v>
                </c:pt>
                <c:pt idx="48204">
                  <c:v>0.47706422018348599</c:v>
                </c:pt>
                <c:pt idx="48205">
                  <c:v>0.48623853211009099</c:v>
                </c:pt>
                <c:pt idx="48206">
                  <c:v>0.495412844036697</c:v>
                </c:pt>
                <c:pt idx="48207">
                  <c:v>0.50458715596330195</c:v>
                </c:pt>
                <c:pt idx="48208">
                  <c:v>0.51376146788990795</c:v>
                </c:pt>
                <c:pt idx="48209">
                  <c:v>0.52293577981651296</c:v>
                </c:pt>
                <c:pt idx="48210">
                  <c:v>0.53211009174311896</c:v>
                </c:pt>
                <c:pt idx="48211">
                  <c:v>0.54128440366972397</c:v>
                </c:pt>
                <c:pt idx="48212">
                  <c:v>0.55045871559632997</c:v>
                </c:pt>
                <c:pt idx="48213">
                  <c:v>0.55963302752293498</c:v>
                </c:pt>
                <c:pt idx="48214">
                  <c:v>0.56880733944954098</c:v>
                </c:pt>
                <c:pt idx="48215">
                  <c:v>0.57798165137614599</c:v>
                </c:pt>
                <c:pt idx="48216">
                  <c:v>0.58715596330275199</c:v>
                </c:pt>
                <c:pt idx="48217">
                  <c:v>0.596330275229357</c:v>
                </c:pt>
                <c:pt idx="48218">
                  <c:v>0.605504587155963</c:v>
                </c:pt>
                <c:pt idx="48219">
                  <c:v>0.61467889908256801</c:v>
                </c:pt>
                <c:pt idx="48220">
                  <c:v>0.62385321100917401</c:v>
                </c:pt>
                <c:pt idx="48221">
                  <c:v>0.63302752293577902</c:v>
                </c:pt>
                <c:pt idx="48222">
                  <c:v>0.64220183486238502</c:v>
                </c:pt>
                <c:pt idx="48223">
                  <c:v>0.65137614678899003</c:v>
                </c:pt>
                <c:pt idx="48224">
                  <c:v>0.66055045871559603</c:v>
                </c:pt>
                <c:pt idx="48225">
                  <c:v>0.66972477064220104</c:v>
                </c:pt>
                <c:pt idx="48226">
                  <c:v>0.67889908256880704</c:v>
                </c:pt>
                <c:pt idx="48227">
                  <c:v>0.68807339449541205</c:v>
                </c:pt>
                <c:pt idx="48228">
                  <c:v>0.69724770642201805</c:v>
                </c:pt>
                <c:pt idx="48229">
                  <c:v>0.70642201834862295</c:v>
                </c:pt>
                <c:pt idx="48230">
                  <c:v>0.71559633027522895</c:v>
                </c:pt>
                <c:pt idx="48231">
                  <c:v>0.72477064220183396</c:v>
                </c:pt>
                <c:pt idx="48232">
                  <c:v>0.73394495412843996</c:v>
                </c:pt>
                <c:pt idx="48233">
                  <c:v>0.74311926605504497</c:v>
                </c:pt>
                <c:pt idx="48234">
                  <c:v>0.75229357798165097</c:v>
                </c:pt>
                <c:pt idx="48235">
                  <c:v>0.76146788990825598</c:v>
                </c:pt>
                <c:pt idx="48236">
                  <c:v>0.77064220183486198</c:v>
                </c:pt>
                <c:pt idx="48237">
                  <c:v>0.77981651376146699</c:v>
                </c:pt>
                <c:pt idx="48238">
                  <c:v>0.78899082568807299</c:v>
                </c:pt>
                <c:pt idx="48239">
                  <c:v>0.798165137614678</c:v>
                </c:pt>
                <c:pt idx="48240">
                  <c:v>0.807339449541284</c:v>
                </c:pt>
                <c:pt idx="48241">
                  <c:v>0.81651376146788901</c:v>
                </c:pt>
                <c:pt idx="48242">
                  <c:v>0.82568807339449501</c:v>
                </c:pt>
                <c:pt idx="48243">
                  <c:v>0.83486238532110002</c:v>
                </c:pt>
                <c:pt idx="48244">
                  <c:v>0.84403669724770602</c:v>
                </c:pt>
                <c:pt idx="48245">
                  <c:v>0.85321100917431103</c:v>
                </c:pt>
                <c:pt idx="48246">
                  <c:v>0.86238532110091703</c:v>
                </c:pt>
                <c:pt idx="48247">
                  <c:v>0.87155963302752204</c:v>
                </c:pt>
                <c:pt idx="48248">
                  <c:v>0.88073394495412805</c:v>
                </c:pt>
                <c:pt idx="48249">
                  <c:v>0.88990825688073305</c:v>
                </c:pt>
                <c:pt idx="48250">
                  <c:v>0.89908256880733906</c:v>
                </c:pt>
                <c:pt idx="48251">
                  <c:v>0.90825688073394495</c:v>
                </c:pt>
                <c:pt idx="48252">
                  <c:v>0.91743119266054995</c:v>
                </c:pt>
                <c:pt idx="48253">
                  <c:v>0.92660550458715596</c:v>
                </c:pt>
                <c:pt idx="48254">
                  <c:v>0.93577981651376096</c:v>
                </c:pt>
                <c:pt idx="48255">
                  <c:v>0.94495412844036697</c:v>
                </c:pt>
                <c:pt idx="48256">
                  <c:v>0.95412844036697197</c:v>
                </c:pt>
                <c:pt idx="48257">
                  <c:v>0.96330275229357798</c:v>
                </c:pt>
                <c:pt idx="48258">
                  <c:v>0.97247706422018299</c:v>
                </c:pt>
                <c:pt idx="48259">
                  <c:v>0.98165137614678899</c:v>
                </c:pt>
                <c:pt idx="48260">
                  <c:v>0.990825688073394</c:v>
                </c:pt>
                <c:pt idx="48261">
                  <c:v>0</c:v>
                </c:pt>
                <c:pt idx="48262">
                  <c:v>2.8571428571428501E-2</c:v>
                </c:pt>
                <c:pt idx="48263">
                  <c:v>5.7142857142857099E-2</c:v>
                </c:pt>
                <c:pt idx="48264">
                  <c:v>8.5714285714285701E-2</c:v>
                </c:pt>
                <c:pt idx="48265">
                  <c:v>0.114285714285714</c:v>
                </c:pt>
                <c:pt idx="48266">
                  <c:v>0.14285714285714199</c:v>
                </c:pt>
                <c:pt idx="48267">
                  <c:v>0.17142857142857101</c:v>
                </c:pt>
                <c:pt idx="48268">
                  <c:v>0.2</c:v>
                </c:pt>
                <c:pt idx="48269">
                  <c:v>0.22857142857142801</c:v>
                </c:pt>
                <c:pt idx="48270">
                  <c:v>0.25714285714285701</c:v>
                </c:pt>
                <c:pt idx="48271">
                  <c:v>0.28571428571428498</c:v>
                </c:pt>
                <c:pt idx="48272">
                  <c:v>0.314285714285714</c:v>
                </c:pt>
                <c:pt idx="48273">
                  <c:v>0.34285714285714203</c:v>
                </c:pt>
                <c:pt idx="48274">
                  <c:v>0.371428571428571</c:v>
                </c:pt>
                <c:pt idx="48275">
                  <c:v>0.4</c:v>
                </c:pt>
                <c:pt idx="48276">
                  <c:v>0.42857142857142799</c:v>
                </c:pt>
                <c:pt idx="48277">
                  <c:v>0.45714285714285702</c:v>
                </c:pt>
                <c:pt idx="48278">
                  <c:v>0.48571428571428499</c:v>
                </c:pt>
                <c:pt idx="48279">
                  <c:v>0.51428571428571401</c:v>
                </c:pt>
                <c:pt idx="48280">
                  <c:v>0.54285714285714204</c:v>
                </c:pt>
                <c:pt idx="48281">
                  <c:v>0.57142857142857095</c:v>
                </c:pt>
                <c:pt idx="48282">
                  <c:v>0.6</c:v>
                </c:pt>
                <c:pt idx="48283">
                  <c:v>0.628571428571428</c:v>
                </c:pt>
                <c:pt idx="48284">
                  <c:v>0.65714285714285703</c:v>
                </c:pt>
                <c:pt idx="48285">
                  <c:v>0.68571428571428505</c:v>
                </c:pt>
                <c:pt idx="48286">
                  <c:v>0.71428571428571397</c:v>
                </c:pt>
                <c:pt idx="48287">
                  <c:v>0.74285714285714199</c:v>
                </c:pt>
                <c:pt idx="48288">
                  <c:v>0.77142857142857102</c:v>
                </c:pt>
                <c:pt idx="48289">
                  <c:v>0.8</c:v>
                </c:pt>
                <c:pt idx="48290">
                  <c:v>0.82857142857142796</c:v>
                </c:pt>
                <c:pt idx="48291">
                  <c:v>0.85714285714285698</c:v>
                </c:pt>
                <c:pt idx="48292">
                  <c:v>0.88571428571428501</c:v>
                </c:pt>
                <c:pt idx="48293">
                  <c:v>0.91428571428571404</c:v>
                </c:pt>
                <c:pt idx="48294">
                  <c:v>0.94285714285714195</c:v>
                </c:pt>
                <c:pt idx="48295">
                  <c:v>0.97142857142857097</c:v>
                </c:pt>
                <c:pt idx="48296">
                  <c:v>0</c:v>
                </c:pt>
                <c:pt idx="48297">
                  <c:v>6.9444444444444397E-3</c:v>
                </c:pt>
                <c:pt idx="48298">
                  <c:v>1.38888888888888E-2</c:v>
                </c:pt>
                <c:pt idx="48299">
                  <c:v>2.0833333333333301E-2</c:v>
                </c:pt>
                <c:pt idx="48300">
                  <c:v>2.77777777777777E-2</c:v>
                </c:pt>
                <c:pt idx="48301">
                  <c:v>3.4722222222222203E-2</c:v>
                </c:pt>
                <c:pt idx="48302">
                  <c:v>4.1666666666666602E-2</c:v>
                </c:pt>
                <c:pt idx="48303">
                  <c:v>4.8611111111111098E-2</c:v>
                </c:pt>
                <c:pt idx="48304">
                  <c:v>5.5555555555555497E-2</c:v>
                </c:pt>
                <c:pt idx="48305">
                  <c:v>6.25E-2</c:v>
                </c:pt>
                <c:pt idx="48306">
                  <c:v>6.9444444444444406E-2</c:v>
                </c:pt>
                <c:pt idx="48307">
                  <c:v>7.6388888888888895E-2</c:v>
                </c:pt>
                <c:pt idx="48308">
                  <c:v>8.3333333333333301E-2</c:v>
                </c:pt>
                <c:pt idx="48309">
                  <c:v>9.0277777777777707E-2</c:v>
                </c:pt>
                <c:pt idx="48310">
                  <c:v>9.7222222222222196E-2</c:v>
                </c:pt>
                <c:pt idx="48311">
                  <c:v>0.10416666666666601</c:v>
                </c:pt>
                <c:pt idx="48312">
                  <c:v>0.11111111111111099</c:v>
                </c:pt>
                <c:pt idx="48313">
                  <c:v>0.118055555555555</c:v>
                </c:pt>
                <c:pt idx="48314">
                  <c:v>0.125</c:v>
                </c:pt>
                <c:pt idx="48315">
                  <c:v>0.131944444444444</c:v>
                </c:pt>
                <c:pt idx="48316">
                  <c:v>0.13888888888888801</c:v>
                </c:pt>
                <c:pt idx="48317">
                  <c:v>0.14583333333333301</c:v>
                </c:pt>
                <c:pt idx="48318">
                  <c:v>0.15277777777777701</c:v>
                </c:pt>
                <c:pt idx="48319">
                  <c:v>0.15972222222222199</c:v>
                </c:pt>
                <c:pt idx="48320">
                  <c:v>0.16666666666666599</c:v>
                </c:pt>
                <c:pt idx="48321">
                  <c:v>0.17361111111111099</c:v>
                </c:pt>
                <c:pt idx="48322">
                  <c:v>0.180555555555555</c:v>
                </c:pt>
                <c:pt idx="48323">
                  <c:v>0.1875</c:v>
                </c:pt>
                <c:pt idx="48324">
                  <c:v>0.194444444444444</c:v>
                </c:pt>
                <c:pt idx="48325">
                  <c:v>0.20138888888888801</c:v>
                </c:pt>
                <c:pt idx="48326">
                  <c:v>0.20833333333333301</c:v>
                </c:pt>
                <c:pt idx="48327">
                  <c:v>0.21527777777777701</c:v>
                </c:pt>
                <c:pt idx="48328">
                  <c:v>0.22222222222222199</c:v>
                </c:pt>
                <c:pt idx="48329">
                  <c:v>0.22916666666666599</c:v>
                </c:pt>
                <c:pt idx="48330">
                  <c:v>0.23611111111111099</c:v>
                </c:pt>
                <c:pt idx="48331">
                  <c:v>0.243055555555555</c:v>
                </c:pt>
                <c:pt idx="48332">
                  <c:v>0.25</c:v>
                </c:pt>
                <c:pt idx="48333">
                  <c:v>0.25694444444444398</c:v>
                </c:pt>
                <c:pt idx="48334">
                  <c:v>0.26388888888888801</c:v>
                </c:pt>
                <c:pt idx="48335">
                  <c:v>0.27083333333333298</c:v>
                </c:pt>
                <c:pt idx="48336">
                  <c:v>0.27777777777777701</c:v>
                </c:pt>
                <c:pt idx="48337">
                  <c:v>0.28472222222222199</c:v>
                </c:pt>
                <c:pt idx="48338">
                  <c:v>0.29166666666666602</c:v>
                </c:pt>
                <c:pt idx="48339">
                  <c:v>0.29861111111111099</c:v>
                </c:pt>
                <c:pt idx="48340">
                  <c:v>0.30555555555555503</c:v>
                </c:pt>
                <c:pt idx="48341">
                  <c:v>0.3125</c:v>
                </c:pt>
                <c:pt idx="48342">
                  <c:v>0.31944444444444398</c:v>
                </c:pt>
                <c:pt idx="48343">
                  <c:v>0.32638888888888801</c:v>
                </c:pt>
                <c:pt idx="48344">
                  <c:v>0.33333333333333298</c:v>
                </c:pt>
                <c:pt idx="48345">
                  <c:v>0.34027777777777701</c:v>
                </c:pt>
                <c:pt idx="48346">
                  <c:v>0.34722222222222199</c:v>
                </c:pt>
                <c:pt idx="48347">
                  <c:v>0.35416666666666602</c:v>
                </c:pt>
                <c:pt idx="48348">
                  <c:v>0.36111111111111099</c:v>
                </c:pt>
                <c:pt idx="48349">
                  <c:v>0.36805555555555503</c:v>
                </c:pt>
                <c:pt idx="48350">
                  <c:v>0.375</c:v>
                </c:pt>
                <c:pt idx="48351">
                  <c:v>0.38194444444444398</c:v>
                </c:pt>
                <c:pt idx="48352">
                  <c:v>0.38888888888888801</c:v>
                </c:pt>
                <c:pt idx="48353">
                  <c:v>0.39583333333333298</c:v>
                </c:pt>
                <c:pt idx="48354">
                  <c:v>0.40277777777777701</c:v>
                </c:pt>
                <c:pt idx="48355">
                  <c:v>0.40972222222222199</c:v>
                </c:pt>
                <c:pt idx="48356">
                  <c:v>0.41666666666666602</c:v>
                </c:pt>
                <c:pt idx="48357">
                  <c:v>0.42361111111111099</c:v>
                </c:pt>
                <c:pt idx="48358">
                  <c:v>0.43055555555555503</c:v>
                </c:pt>
                <c:pt idx="48359">
                  <c:v>0.4375</c:v>
                </c:pt>
                <c:pt idx="48360">
                  <c:v>0.44444444444444398</c:v>
                </c:pt>
                <c:pt idx="48361">
                  <c:v>0.45138888888888801</c:v>
                </c:pt>
                <c:pt idx="48362">
                  <c:v>0.45833333333333298</c:v>
                </c:pt>
                <c:pt idx="48363">
                  <c:v>0.46527777777777701</c:v>
                </c:pt>
                <c:pt idx="48364">
                  <c:v>0.47222222222222199</c:v>
                </c:pt>
                <c:pt idx="48365">
                  <c:v>0.47916666666666602</c:v>
                </c:pt>
                <c:pt idx="48366">
                  <c:v>0.48611111111111099</c:v>
                </c:pt>
                <c:pt idx="48367">
                  <c:v>0.49305555555555503</c:v>
                </c:pt>
                <c:pt idx="48368">
                  <c:v>0.5</c:v>
                </c:pt>
                <c:pt idx="48369">
                  <c:v>0.50694444444444398</c:v>
                </c:pt>
                <c:pt idx="48370">
                  <c:v>0.51388888888888795</c:v>
                </c:pt>
                <c:pt idx="48371">
                  <c:v>0.52083333333333304</c:v>
                </c:pt>
                <c:pt idx="48372">
                  <c:v>0.52777777777777701</c:v>
                </c:pt>
                <c:pt idx="48373">
                  <c:v>0.53472222222222199</c:v>
                </c:pt>
                <c:pt idx="48374">
                  <c:v>0.54166666666666596</c:v>
                </c:pt>
                <c:pt idx="48375">
                  <c:v>0.54861111111111105</c:v>
                </c:pt>
                <c:pt idx="48376">
                  <c:v>0.55555555555555503</c:v>
                </c:pt>
                <c:pt idx="48377">
                  <c:v>0.5625</c:v>
                </c:pt>
                <c:pt idx="48378">
                  <c:v>0.56944444444444398</c:v>
                </c:pt>
                <c:pt idx="48379">
                  <c:v>0.57638888888888795</c:v>
                </c:pt>
                <c:pt idx="48380">
                  <c:v>0.58333333333333304</c:v>
                </c:pt>
                <c:pt idx="48381">
                  <c:v>0.59027777777777701</c:v>
                </c:pt>
                <c:pt idx="48382">
                  <c:v>0.59722222222222199</c:v>
                </c:pt>
                <c:pt idx="48383">
                  <c:v>0.60416666666666596</c:v>
                </c:pt>
                <c:pt idx="48384">
                  <c:v>0.61111111111111105</c:v>
                </c:pt>
                <c:pt idx="48385">
                  <c:v>0.61805555555555503</c:v>
                </c:pt>
                <c:pt idx="48386">
                  <c:v>0.625</c:v>
                </c:pt>
                <c:pt idx="48387">
                  <c:v>0.63194444444444398</c:v>
                </c:pt>
                <c:pt idx="48388">
                  <c:v>0.63888888888888795</c:v>
                </c:pt>
                <c:pt idx="48389">
                  <c:v>0.64583333333333304</c:v>
                </c:pt>
                <c:pt idx="48390">
                  <c:v>0.65277777777777701</c:v>
                </c:pt>
                <c:pt idx="48391">
                  <c:v>0.65972222222222199</c:v>
                </c:pt>
                <c:pt idx="48392">
                  <c:v>0.66666666666666596</c:v>
                </c:pt>
                <c:pt idx="48393">
                  <c:v>0.67361111111111105</c:v>
                </c:pt>
                <c:pt idx="48394">
                  <c:v>0.68055555555555503</c:v>
                </c:pt>
                <c:pt idx="48395">
                  <c:v>0.6875</c:v>
                </c:pt>
                <c:pt idx="48396">
                  <c:v>0.69444444444444398</c:v>
                </c:pt>
                <c:pt idx="48397">
                  <c:v>0.70138888888888795</c:v>
                </c:pt>
                <c:pt idx="48398">
                  <c:v>0.70833333333333304</c:v>
                </c:pt>
                <c:pt idx="48399">
                  <c:v>0.71527777777777701</c:v>
                </c:pt>
                <c:pt idx="48400">
                  <c:v>0.72222222222222199</c:v>
                </c:pt>
                <c:pt idx="48401">
                  <c:v>0.72916666666666596</c:v>
                </c:pt>
                <c:pt idx="48402">
                  <c:v>0.73611111111111105</c:v>
                </c:pt>
                <c:pt idx="48403">
                  <c:v>0.74305555555555503</c:v>
                </c:pt>
                <c:pt idx="48404">
                  <c:v>0.75</c:v>
                </c:pt>
                <c:pt idx="48405">
                  <c:v>0.75694444444444398</c:v>
                </c:pt>
                <c:pt idx="48406">
                  <c:v>0.76388888888888795</c:v>
                </c:pt>
                <c:pt idx="48407">
                  <c:v>0.77083333333333304</c:v>
                </c:pt>
                <c:pt idx="48408">
                  <c:v>0.77777777777777701</c:v>
                </c:pt>
                <c:pt idx="48409">
                  <c:v>0.78472222222222199</c:v>
                </c:pt>
                <c:pt idx="48410">
                  <c:v>0.79166666666666596</c:v>
                </c:pt>
                <c:pt idx="48411">
                  <c:v>0.79861111111111105</c:v>
                </c:pt>
                <c:pt idx="48412">
                  <c:v>0.80555555555555503</c:v>
                </c:pt>
                <c:pt idx="48413">
                  <c:v>0.8125</c:v>
                </c:pt>
                <c:pt idx="48414">
                  <c:v>0.81944444444444398</c:v>
                </c:pt>
                <c:pt idx="48415">
                  <c:v>0.82638888888888795</c:v>
                </c:pt>
                <c:pt idx="48416">
                  <c:v>0.83333333333333304</c:v>
                </c:pt>
                <c:pt idx="48417">
                  <c:v>0.84027777777777701</c:v>
                </c:pt>
                <c:pt idx="48418">
                  <c:v>0.84722222222222199</c:v>
                </c:pt>
                <c:pt idx="48419">
                  <c:v>0.85416666666666596</c:v>
                </c:pt>
                <c:pt idx="48420">
                  <c:v>0.86111111111111105</c:v>
                </c:pt>
                <c:pt idx="48421">
                  <c:v>0.86805555555555503</c:v>
                </c:pt>
                <c:pt idx="48422">
                  <c:v>0.875</c:v>
                </c:pt>
                <c:pt idx="48423">
                  <c:v>0.88194444444444398</c:v>
                </c:pt>
                <c:pt idx="48424">
                  <c:v>0.88888888888888795</c:v>
                </c:pt>
                <c:pt idx="48425">
                  <c:v>0.89583333333333304</c:v>
                </c:pt>
                <c:pt idx="48426">
                  <c:v>0.90277777777777701</c:v>
                </c:pt>
                <c:pt idx="48427">
                  <c:v>0.90972222222222199</c:v>
                </c:pt>
                <c:pt idx="48428">
                  <c:v>0.91666666666666596</c:v>
                </c:pt>
                <c:pt idx="48429">
                  <c:v>0.92361111111111105</c:v>
                </c:pt>
                <c:pt idx="48430">
                  <c:v>0.93055555555555503</c:v>
                </c:pt>
                <c:pt idx="48431">
                  <c:v>0.9375</c:v>
                </c:pt>
                <c:pt idx="48432">
                  <c:v>0.94444444444444398</c:v>
                </c:pt>
                <c:pt idx="48433">
                  <c:v>0.95138888888888795</c:v>
                </c:pt>
                <c:pt idx="48434">
                  <c:v>0.95833333333333304</c:v>
                </c:pt>
                <c:pt idx="48435">
                  <c:v>0.96527777777777701</c:v>
                </c:pt>
                <c:pt idx="48436">
                  <c:v>0.97222222222222199</c:v>
                </c:pt>
                <c:pt idx="48437">
                  <c:v>0.97916666666666596</c:v>
                </c:pt>
                <c:pt idx="48438">
                  <c:v>0.98611111111111105</c:v>
                </c:pt>
                <c:pt idx="48439">
                  <c:v>0.99305555555555503</c:v>
                </c:pt>
                <c:pt idx="48440">
                  <c:v>0</c:v>
                </c:pt>
                <c:pt idx="48441">
                  <c:v>8.6956521739130401E-3</c:v>
                </c:pt>
                <c:pt idx="48442">
                  <c:v>1.7391304347826E-2</c:v>
                </c:pt>
                <c:pt idx="48443">
                  <c:v>2.6086956521739101E-2</c:v>
                </c:pt>
                <c:pt idx="48444">
                  <c:v>3.4782608695652098E-2</c:v>
                </c:pt>
                <c:pt idx="48445">
                  <c:v>4.3478260869565202E-2</c:v>
                </c:pt>
                <c:pt idx="48446">
                  <c:v>5.2173913043478203E-2</c:v>
                </c:pt>
                <c:pt idx="48447">
                  <c:v>6.08695652173913E-2</c:v>
                </c:pt>
                <c:pt idx="48448">
                  <c:v>6.9565217391304293E-2</c:v>
                </c:pt>
                <c:pt idx="48449">
                  <c:v>7.8260869565217397E-2</c:v>
                </c:pt>
                <c:pt idx="48450">
                  <c:v>8.6956521739130405E-2</c:v>
                </c:pt>
                <c:pt idx="48451">
                  <c:v>9.5652173913043398E-2</c:v>
                </c:pt>
                <c:pt idx="48452">
                  <c:v>0.104347826086956</c:v>
                </c:pt>
                <c:pt idx="48453">
                  <c:v>0.113043478260869</c:v>
                </c:pt>
                <c:pt idx="48454">
                  <c:v>0.121739130434782</c:v>
                </c:pt>
                <c:pt idx="48455">
                  <c:v>0.13043478260869501</c:v>
                </c:pt>
                <c:pt idx="48456">
                  <c:v>0.139130434782608</c:v>
                </c:pt>
                <c:pt idx="48457">
                  <c:v>0.147826086956521</c:v>
                </c:pt>
                <c:pt idx="48458">
                  <c:v>0.15652173913043399</c:v>
                </c:pt>
                <c:pt idx="48459">
                  <c:v>0.16521739130434701</c:v>
                </c:pt>
                <c:pt idx="48460">
                  <c:v>0.17391304347826</c:v>
                </c:pt>
                <c:pt idx="48461">
                  <c:v>0.182608695652173</c:v>
                </c:pt>
                <c:pt idx="48462">
                  <c:v>0.19130434782608599</c:v>
                </c:pt>
                <c:pt idx="48463">
                  <c:v>0.2</c:v>
                </c:pt>
                <c:pt idx="48464">
                  <c:v>0.208695652173913</c:v>
                </c:pt>
                <c:pt idx="48465">
                  <c:v>0.217391304347826</c:v>
                </c:pt>
                <c:pt idx="48466">
                  <c:v>0.22608695652173899</c:v>
                </c:pt>
                <c:pt idx="48467">
                  <c:v>0.23478260869565201</c:v>
                </c:pt>
                <c:pt idx="48468">
                  <c:v>0.24347826086956501</c:v>
                </c:pt>
                <c:pt idx="48469">
                  <c:v>0.25217391304347803</c:v>
                </c:pt>
                <c:pt idx="48470">
                  <c:v>0.26086956521739102</c:v>
                </c:pt>
                <c:pt idx="48471">
                  <c:v>0.26956521739130401</c:v>
                </c:pt>
                <c:pt idx="48472">
                  <c:v>0.27826086956521701</c:v>
                </c:pt>
                <c:pt idx="48473">
                  <c:v>0.28695652173913</c:v>
                </c:pt>
                <c:pt idx="48474">
                  <c:v>0.29565217391304299</c:v>
                </c:pt>
                <c:pt idx="48475">
                  <c:v>0.30434782608695599</c:v>
                </c:pt>
                <c:pt idx="48476">
                  <c:v>0.31304347826086898</c:v>
                </c:pt>
                <c:pt idx="48477">
                  <c:v>0.32173913043478197</c:v>
                </c:pt>
                <c:pt idx="48478">
                  <c:v>0.33043478260869502</c:v>
                </c:pt>
                <c:pt idx="48479">
                  <c:v>0.33913043478260801</c:v>
                </c:pt>
                <c:pt idx="48480">
                  <c:v>0.34782608695652101</c:v>
                </c:pt>
                <c:pt idx="48481">
                  <c:v>0.356521739130434</c:v>
                </c:pt>
                <c:pt idx="48482">
                  <c:v>0.36521739130434699</c:v>
                </c:pt>
                <c:pt idx="48483">
                  <c:v>0.37391304347825999</c:v>
                </c:pt>
                <c:pt idx="48484">
                  <c:v>0.38260869565217298</c:v>
                </c:pt>
                <c:pt idx="48485">
                  <c:v>0.39130434782608697</c:v>
                </c:pt>
                <c:pt idx="48486">
                  <c:v>0.4</c:v>
                </c:pt>
                <c:pt idx="48487">
                  <c:v>0.40869565217391302</c:v>
                </c:pt>
                <c:pt idx="48488">
                  <c:v>0.41739130434782601</c:v>
                </c:pt>
                <c:pt idx="48489">
                  <c:v>0.426086956521739</c:v>
                </c:pt>
                <c:pt idx="48490">
                  <c:v>0.434782608695652</c:v>
                </c:pt>
                <c:pt idx="48491">
                  <c:v>0.44347826086956499</c:v>
                </c:pt>
                <c:pt idx="48492">
                  <c:v>0.45217391304347798</c:v>
                </c:pt>
                <c:pt idx="48493">
                  <c:v>0.46086956521739098</c:v>
                </c:pt>
                <c:pt idx="48494">
                  <c:v>0.46956521739130402</c:v>
                </c:pt>
                <c:pt idx="48495">
                  <c:v>0.47826086956521702</c:v>
                </c:pt>
                <c:pt idx="48496">
                  <c:v>0.48695652173913001</c:v>
                </c:pt>
                <c:pt idx="48497">
                  <c:v>0.495652173913043</c:v>
                </c:pt>
                <c:pt idx="48498">
                  <c:v>0.50434782608695605</c:v>
                </c:pt>
                <c:pt idx="48499">
                  <c:v>0.51304347826086905</c:v>
                </c:pt>
                <c:pt idx="48500">
                  <c:v>0.52173913043478204</c:v>
                </c:pt>
                <c:pt idx="48501">
                  <c:v>0.53043478260869503</c:v>
                </c:pt>
                <c:pt idx="48502">
                  <c:v>0.53913043478260803</c:v>
                </c:pt>
                <c:pt idx="48503">
                  <c:v>0.54782608695652102</c:v>
                </c:pt>
                <c:pt idx="48504">
                  <c:v>0.55652173913043401</c:v>
                </c:pt>
                <c:pt idx="48505">
                  <c:v>0.56521739130434701</c:v>
                </c:pt>
                <c:pt idx="48506">
                  <c:v>0.57391304347826</c:v>
                </c:pt>
                <c:pt idx="48507">
                  <c:v>0.58260869565217299</c:v>
                </c:pt>
                <c:pt idx="48508">
                  <c:v>0.59130434782608698</c:v>
                </c:pt>
                <c:pt idx="48509">
                  <c:v>0.6</c:v>
                </c:pt>
                <c:pt idx="48510">
                  <c:v>0.60869565217391297</c:v>
                </c:pt>
                <c:pt idx="48511">
                  <c:v>0.61739130434782596</c:v>
                </c:pt>
                <c:pt idx="48512">
                  <c:v>0.62608695652173896</c:v>
                </c:pt>
                <c:pt idx="48513">
                  <c:v>0.63478260869565195</c:v>
                </c:pt>
                <c:pt idx="48514">
                  <c:v>0.64347826086956506</c:v>
                </c:pt>
                <c:pt idx="48515">
                  <c:v>0.65217391304347805</c:v>
                </c:pt>
                <c:pt idx="48516">
                  <c:v>0.66086956521739104</c:v>
                </c:pt>
                <c:pt idx="48517">
                  <c:v>0.66956521739130404</c:v>
                </c:pt>
                <c:pt idx="48518">
                  <c:v>0.67826086956521703</c:v>
                </c:pt>
                <c:pt idx="48519">
                  <c:v>0.68695652173913002</c:v>
                </c:pt>
                <c:pt idx="48520">
                  <c:v>0.69565217391304301</c:v>
                </c:pt>
                <c:pt idx="48521">
                  <c:v>0.70434782608695601</c:v>
                </c:pt>
                <c:pt idx="48522">
                  <c:v>0.713043478260869</c:v>
                </c:pt>
                <c:pt idx="48523">
                  <c:v>0.72173913043478199</c:v>
                </c:pt>
                <c:pt idx="48524">
                  <c:v>0.73043478260869499</c:v>
                </c:pt>
                <c:pt idx="48525">
                  <c:v>0.73913043478260798</c:v>
                </c:pt>
                <c:pt idx="48526">
                  <c:v>0.74782608695652097</c:v>
                </c:pt>
                <c:pt idx="48527">
                  <c:v>0.75652173913043397</c:v>
                </c:pt>
                <c:pt idx="48528">
                  <c:v>0.76521739130434696</c:v>
                </c:pt>
                <c:pt idx="48529">
                  <c:v>0.77391304347825995</c:v>
                </c:pt>
                <c:pt idx="48530">
                  <c:v>0.78260869565217395</c:v>
                </c:pt>
                <c:pt idx="48531">
                  <c:v>0.79130434782608605</c:v>
                </c:pt>
                <c:pt idx="48532">
                  <c:v>0.8</c:v>
                </c:pt>
                <c:pt idx="48533">
                  <c:v>0.80869565217391304</c:v>
                </c:pt>
                <c:pt idx="48534">
                  <c:v>0.81739130434782603</c:v>
                </c:pt>
                <c:pt idx="48535">
                  <c:v>0.82608695652173902</c:v>
                </c:pt>
                <c:pt idx="48536">
                  <c:v>0.83478260869565202</c:v>
                </c:pt>
                <c:pt idx="48537">
                  <c:v>0.84347826086956501</c:v>
                </c:pt>
                <c:pt idx="48538">
                  <c:v>0.852173913043478</c:v>
                </c:pt>
                <c:pt idx="48539">
                  <c:v>0.860869565217391</c:v>
                </c:pt>
                <c:pt idx="48540">
                  <c:v>0.86956521739130399</c:v>
                </c:pt>
                <c:pt idx="48541">
                  <c:v>0.87826086956521698</c:v>
                </c:pt>
                <c:pt idx="48542">
                  <c:v>0.88695652173912998</c:v>
                </c:pt>
                <c:pt idx="48543">
                  <c:v>0.89565217391304297</c:v>
                </c:pt>
                <c:pt idx="48544">
                  <c:v>0.90434782608695596</c:v>
                </c:pt>
                <c:pt idx="48545">
                  <c:v>0.91304347826086896</c:v>
                </c:pt>
                <c:pt idx="48546">
                  <c:v>0.92173913043478195</c:v>
                </c:pt>
                <c:pt idx="48547">
                  <c:v>0.93043478260869505</c:v>
                </c:pt>
                <c:pt idx="48548">
                  <c:v>0.93913043478260805</c:v>
                </c:pt>
                <c:pt idx="48549">
                  <c:v>0.94782608695652104</c:v>
                </c:pt>
                <c:pt idx="48550">
                  <c:v>0.95652173913043403</c:v>
                </c:pt>
                <c:pt idx="48551">
                  <c:v>0.96521739130434703</c:v>
                </c:pt>
                <c:pt idx="48552">
                  <c:v>0.97391304347826002</c:v>
                </c:pt>
                <c:pt idx="48553">
                  <c:v>0.98260869565217301</c:v>
                </c:pt>
                <c:pt idx="48554">
                  <c:v>0.99130434782608701</c:v>
                </c:pt>
                <c:pt idx="48555">
                  <c:v>0</c:v>
                </c:pt>
                <c:pt idx="48556">
                  <c:v>1.7543859649122799E-2</c:v>
                </c:pt>
                <c:pt idx="48557">
                  <c:v>3.5087719298245598E-2</c:v>
                </c:pt>
                <c:pt idx="48558">
                  <c:v>5.2631578947368397E-2</c:v>
                </c:pt>
                <c:pt idx="48559">
                  <c:v>7.0175438596491196E-2</c:v>
                </c:pt>
                <c:pt idx="48560">
                  <c:v>8.7719298245614002E-2</c:v>
                </c:pt>
                <c:pt idx="48561">
                  <c:v>0.105263157894736</c:v>
                </c:pt>
                <c:pt idx="48562">
                  <c:v>0.122807017543859</c:v>
                </c:pt>
                <c:pt idx="48563">
                  <c:v>0.140350877192982</c:v>
                </c:pt>
                <c:pt idx="48564">
                  <c:v>0.157894736842105</c:v>
                </c:pt>
                <c:pt idx="48565">
                  <c:v>0.175438596491228</c:v>
                </c:pt>
                <c:pt idx="48566">
                  <c:v>0.19298245614035001</c:v>
                </c:pt>
                <c:pt idx="48567">
                  <c:v>0.21052631578947301</c:v>
                </c:pt>
                <c:pt idx="48568">
                  <c:v>0.22807017543859601</c:v>
                </c:pt>
                <c:pt idx="48569">
                  <c:v>0.24561403508771901</c:v>
                </c:pt>
                <c:pt idx="48570">
                  <c:v>0.26315789473684198</c:v>
                </c:pt>
                <c:pt idx="48571">
                  <c:v>0.28070175438596401</c:v>
                </c:pt>
                <c:pt idx="48572">
                  <c:v>0.29824561403508698</c:v>
                </c:pt>
                <c:pt idx="48573">
                  <c:v>0.31578947368421001</c:v>
                </c:pt>
                <c:pt idx="48574">
                  <c:v>0.33333333333333298</c:v>
                </c:pt>
                <c:pt idx="48575">
                  <c:v>0.35087719298245601</c:v>
                </c:pt>
                <c:pt idx="48576">
                  <c:v>0.36842105263157798</c:v>
                </c:pt>
                <c:pt idx="48577">
                  <c:v>0.38596491228070101</c:v>
                </c:pt>
                <c:pt idx="48578">
                  <c:v>0.40350877192982398</c:v>
                </c:pt>
                <c:pt idx="48579">
                  <c:v>0.42105263157894701</c:v>
                </c:pt>
                <c:pt idx="48580">
                  <c:v>0.43859649122806998</c:v>
                </c:pt>
                <c:pt idx="48581">
                  <c:v>0.45614035087719201</c:v>
                </c:pt>
                <c:pt idx="48582">
                  <c:v>0.47368421052631499</c:v>
                </c:pt>
                <c:pt idx="48583">
                  <c:v>0.49122807017543801</c:v>
                </c:pt>
                <c:pt idx="48584">
                  <c:v>0.50877192982456099</c:v>
                </c:pt>
                <c:pt idx="48585">
                  <c:v>0.52631578947368396</c:v>
                </c:pt>
                <c:pt idx="48586">
                  <c:v>0.54385964912280704</c:v>
                </c:pt>
                <c:pt idx="48587">
                  <c:v>0.56140350877192902</c:v>
                </c:pt>
                <c:pt idx="48588">
                  <c:v>0.57894736842105199</c:v>
                </c:pt>
                <c:pt idx="48589">
                  <c:v>0.59649122807017496</c:v>
                </c:pt>
                <c:pt idx="48590">
                  <c:v>0.61403508771929804</c:v>
                </c:pt>
                <c:pt idx="48591">
                  <c:v>0.63157894736842102</c:v>
                </c:pt>
                <c:pt idx="48592">
                  <c:v>0.64912280701754299</c:v>
                </c:pt>
                <c:pt idx="48593">
                  <c:v>0.66666666666666596</c:v>
                </c:pt>
                <c:pt idx="48594">
                  <c:v>0.68421052631578905</c:v>
                </c:pt>
                <c:pt idx="48595">
                  <c:v>0.70175438596491202</c:v>
                </c:pt>
                <c:pt idx="48596">
                  <c:v>0.71929824561403499</c:v>
                </c:pt>
                <c:pt idx="48597">
                  <c:v>0.73684210526315697</c:v>
                </c:pt>
                <c:pt idx="48598">
                  <c:v>0.75438596491228005</c:v>
                </c:pt>
                <c:pt idx="48599">
                  <c:v>0.77192982456140302</c:v>
                </c:pt>
                <c:pt idx="48600">
                  <c:v>0.78947368421052599</c:v>
                </c:pt>
                <c:pt idx="48601">
                  <c:v>0.80701754385964897</c:v>
                </c:pt>
                <c:pt idx="48602">
                  <c:v>0.82456140350877105</c:v>
                </c:pt>
                <c:pt idx="48603">
                  <c:v>0.84210526315789402</c:v>
                </c:pt>
                <c:pt idx="48604">
                  <c:v>0.859649122807017</c:v>
                </c:pt>
                <c:pt idx="48605">
                  <c:v>0.87719298245613997</c:v>
                </c:pt>
                <c:pt idx="48606">
                  <c:v>0.89473684210526305</c:v>
                </c:pt>
                <c:pt idx="48607">
                  <c:v>0.91228070175438503</c:v>
                </c:pt>
                <c:pt idx="48608">
                  <c:v>0.929824561403508</c:v>
                </c:pt>
                <c:pt idx="48609">
                  <c:v>0.94736842105263097</c:v>
                </c:pt>
                <c:pt idx="48610">
                  <c:v>0.96491228070175405</c:v>
                </c:pt>
                <c:pt idx="48611">
                  <c:v>0.98245614035087703</c:v>
                </c:pt>
                <c:pt idx="48612">
                  <c:v>0</c:v>
                </c:pt>
                <c:pt idx="48613">
                  <c:v>7.09219858156028E-3</c:v>
                </c:pt>
                <c:pt idx="48614">
                  <c:v>1.4184397163120499E-2</c:v>
                </c:pt>
                <c:pt idx="48615">
                  <c:v>2.1276595744680799E-2</c:v>
                </c:pt>
                <c:pt idx="48616">
                  <c:v>2.8368794326241099E-2</c:v>
                </c:pt>
                <c:pt idx="48617">
                  <c:v>3.54609929078014E-2</c:v>
                </c:pt>
                <c:pt idx="48618">
                  <c:v>4.2553191489361701E-2</c:v>
                </c:pt>
                <c:pt idx="48619">
                  <c:v>4.9645390070921898E-2</c:v>
                </c:pt>
                <c:pt idx="48620">
                  <c:v>5.6737588652482199E-2</c:v>
                </c:pt>
                <c:pt idx="48621">
                  <c:v>6.3829787234042507E-2</c:v>
                </c:pt>
                <c:pt idx="48622">
                  <c:v>7.09219858156028E-2</c:v>
                </c:pt>
                <c:pt idx="48623">
                  <c:v>7.8014184397163094E-2</c:v>
                </c:pt>
                <c:pt idx="48624">
                  <c:v>8.5106382978723402E-2</c:v>
                </c:pt>
                <c:pt idx="48625">
                  <c:v>9.2198581560283599E-2</c:v>
                </c:pt>
                <c:pt idx="48626">
                  <c:v>9.9290780141843907E-2</c:v>
                </c:pt>
                <c:pt idx="48627">
                  <c:v>0.10638297872340401</c:v>
                </c:pt>
                <c:pt idx="48628">
                  <c:v>0.113475177304964</c:v>
                </c:pt>
                <c:pt idx="48629">
                  <c:v>0.120567375886524</c:v>
                </c:pt>
                <c:pt idx="48630">
                  <c:v>0.12765957446808501</c:v>
                </c:pt>
                <c:pt idx="48631">
                  <c:v>0.134751773049645</c:v>
                </c:pt>
                <c:pt idx="48632">
                  <c:v>0.14184397163120499</c:v>
                </c:pt>
                <c:pt idx="48633">
                  <c:v>0.14893617021276501</c:v>
                </c:pt>
                <c:pt idx="48634">
                  <c:v>0.15602836879432599</c:v>
                </c:pt>
                <c:pt idx="48635">
                  <c:v>0.16312056737588601</c:v>
                </c:pt>
                <c:pt idx="48636">
                  <c:v>0.170212765957446</c:v>
                </c:pt>
                <c:pt idx="48637">
                  <c:v>0.17730496453900699</c:v>
                </c:pt>
                <c:pt idx="48638">
                  <c:v>0.184397163120567</c:v>
                </c:pt>
                <c:pt idx="48639">
                  <c:v>0.19148936170212699</c:v>
                </c:pt>
                <c:pt idx="48640">
                  <c:v>0.19858156028368701</c:v>
                </c:pt>
                <c:pt idx="48641">
                  <c:v>0.205673758865248</c:v>
                </c:pt>
                <c:pt idx="48642">
                  <c:v>0.21276595744680801</c:v>
                </c:pt>
                <c:pt idx="48643">
                  <c:v>0.219858156028368</c:v>
                </c:pt>
                <c:pt idx="48644">
                  <c:v>0.22695035460992899</c:v>
                </c:pt>
                <c:pt idx="48645">
                  <c:v>0.23404255319148901</c:v>
                </c:pt>
                <c:pt idx="48646">
                  <c:v>0.24113475177304899</c:v>
                </c:pt>
                <c:pt idx="48647">
                  <c:v>0.24822695035460901</c:v>
                </c:pt>
                <c:pt idx="48648">
                  <c:v>0.25531914893617003</c:v>
                </c:pt>
                <c:pt idx="48649">
                  <c:v>0.26241134751772999</c:v>
                </c:pt>
                <c:pt idx="48650">
                  <c:v>0.26950354609929</c:v>
                </c:pt>
                <c:pt idx="48651">
                  <c:v>0.27659574468085102</c:v>
                </c:pt>
                <c:pt idx="48652">
                  <c:v>0.28368794326241098</c:v>
                </c:pt>
                <c:pt idx="48653">
                  <c:v>0.290780141843971</c:v>
                </c:pt>
                <c:pt idx="48654">
                  <c:v>0.29787234042553101</c:v>
                </c:pt>
                <c:pt idx="48655">
                  <c:v>0.30496453900709197</c:v>
                </c:pt>
                <c:pt idx="48656">
                  <c:v>0.31205673758865199</c:v>
                </c:pt>
                <c:pt idx="48657">
                  <c:v>0.31914893617021201</c:v>
                </c:pt>
                <c:pt idx="48658">
                  <c:v>0.32624113475177302</c:v>
                </c:pt>
                <c:pt idx="48659">
                  <c:v>0.33333333333333298</c:v>
                </c:pt>
                <c:pt idx="48660">
                  <c:v>0.340425531914893</c:v>
                </c:pt>
                <c:pt idx="48661">
                  <c:v>0.34751773049645301</c:v>
                </c:pt>
                <c:pt idx="48662">
                  <c:v>0.35460992907801397</c:v>
                </c:pt>
                <c:pt idx="48663">
                  <c:v>0.36170212765957399</c:v>
                </c:pt>
                <c:pt idx="48664">
                  <c:v>0.36879432624113401</c:v>
                </c:pt>
                <c:pt idx="48665">
                  <c:v>0.37588652482269502</c:v>
                </c:pt>
                <c:pt idx="48666">
                  <c:v>0.38297872340425498</c:v>
                </c:pt>
                <c:pt idx="48667">
                  <c:v>0.390070921985815</c:v>
                </c:pt>
                <c:pt idx="48668">
                  <c:v>0.39716312056737502</c:v>
                </c:pt>
                <c:pt idx="48669">
                  <c:v>0.40425531914893598</c:v>
                </c:pt>
                <c:pt idx="48670">
                  <c:v>0.41134751773049599</c:v>
                </c:pt>
                <c:pt idx="48671">
                  <c:v>0.41843971631205601</c:v>
                </c:pt>
                <c:pt idx="48672">
                  <c:v>0.42553191489361702</c:v>
                </c:pt>
                <c:pt idx="48673">
                  <c:v>0.43262411347517699</c:v>
                </c:pt>
                <c:pt idx="48674">
                  <c:v>0.439716312056737</c:v>
                </c:pt>
                <c:pt idx="48675">
                  <c:v>0.44680851063829702</c:v>
                </c:pt>
                <c:pt idx="48676">
                  <c:v>0.45390070921985798</c:v>
                </c:pt>
                <c:pt idx="48677">
                  <c:v>0.46099290780141799</c:v>
                </c:pt>
                <c:pt idx="48678">
                  <c:v>0.46808510638297801</c:v>
                </c:pt>
                <c:pt idx="48679">
                  <c:v>0.47517730496453903</c:v>
                </c:pt>
                <c:pt idx="48680">
                  <c:v>0.48226950354609899</c:v>
                </c:pt>
                <c:pt idx="48681">
                  <c:v>0.489361702127659</c:v>
                </c:pt>
                <c:pt idx="48682">
                  <c:v>0.49645390070921902</c:v>
                </c:pt>
                <c:pt idx="48683">
                  <c:v>0.50354609929077998</c:v>
                </c:pt>
                <c:pt idx="48684">
                  <c:v>0.51063829787234005</c:v>
                </c:pt>
                <c:pt idx="48685">
                  <c:v>0.51773049645390001</c:v>
                </c:pt>
                <c:pt idx="48686">
                  <c:v>0.52482269503546097</c:v>
                </c:pt>
                <c:pt idx="48687">
                  <c:v>0.53191489361702105</c:v>
                </c:pt>
                <c:pt idx="48688">
                  <c:v>0.53900709219858101</c:v>
                </c:pt>
                <c:pt idx="48689">
                  <c:v>0.54609929078014097</c:v>
                </c:pt>
                <c:pt idx="48690">
                  <c:v>0.55319148936170204</c:v>
                </c:pt>
                <c:pt idx="48691">
                  <c:v>0.560283687943262</c:v>
                </c:pt>
                <c:pt idx="48692">
                  <c:v>0.56737588652482196</c:v>
                </c:pt>
                <c:pt idx="48693">
                  <c:v>0.57446808510638303</c:v>
                </c:pt>
                <c:pt idx="48694">
                  <c:v>0.58156028368794299</c:v>
                </c:pt>
                <c:pt idx="48695">
                  <c:v>0.58865248226950295</c:v>
                </c:pt>
                <c:pt idx="48696">
                  <c:v>0.59574468085106302</c:v>
                </c:pt>
                <c:pt idx="48697">
                  <c:v>0.60283687943262398</c:v>
                </c:pt>
                <c:pt idx="48698">
                  <c:v>0.60992907801418395</c:v>
                </c:pt>
                <c:pt idx="48699">
                  <c:v>0.61702127659574402</c:v>
                </c:pt>
                <c:pt idx="48700">
                  <c:v>0.62411347517730498</c:v>
                </c:pt>
                <c:pt idx="48701">
                  <c:v>0.63120567375886505</c:v>
                </c:pt>
                <c:pt idx="48702">
                  <c:v>0.63829787234042501</c:v>
                </c:pt>
                <c:pt idx="48703">
                  <c:v>0.64539007092198497</c:v>
                </c:pt>
                <c:pt idx="48704">
                  <c:v>0.65248226950354604</c:v>
                </c:pt>
                <c:pt idx="48705">
                  <c:v>0.659574468085106</c:v>
                </c:pt>
                <c:pt idx="48706">
                  <c:v>0.66666666666666596</c:v>
                </c:pt>
                <c:pt idx="48707">
                  <c:v>0.67375886524822604</c:v>
                </c:pt>
                <c:pt idx="48708">
                  <c:v>0.680851063829787</c:v>
                </c:pt>
                <c:pt idx="48709">
                  <c:v>0.68794326241134696</c:v>
                </c:pt>
                <c:pt idx="48710">
                  <c:v>0.69503546099290703</c:v>
                </c:pt>
                <c:pt idx="48711">
                  <c:v>0.70212765957446799</c:v>
                </c:pt>
                <c:pt idx="48712">
                  <c:v>0.70921985815602795</c:v>
                </c:pt>
                <c:pt idx="48713">
                  <c:v>0.71631205673758802</c:v>
                </c:pt>
                <c:pt idx="48714">
                  <c:v>0.72340425531914898</c:v>
                </c:pt>
                <c:pt idx="48715">
                  <c:v>0.73049645390070905</c:v>
                </c:pt>
                <c:pt idx="48716">
                  <c:v>0.73758865248226901</c:v>
                </c:pt>
                <c:pt idx="48717">
                  <c:v>0.74468085106382897</c:v>
                </c:pt>
                <c:pt idx="48718">
                  <c:v>0.75177304964539005</c:v>
                </c:pt>
                <c:pt idx="48719">
                  <c:v>0.75886524822695001</c:v>
                </c:pt>
                <c:pt idx="48720">
                  <c:v>0.76595744680850997</c:v>
                </c:pt>
                <c:pt idx="48721">
                  <c:v>0.77304964539007004</c:v>
                </c:pt>
                <c:pt idx="48722">
                  <c:v>0.780141843971631</c:v>
                </c:pt>
                <c:pt idx="48723">
                  <c:v>0.78723404255319096</c:v>
                </c:pt>
                <c:pt idx="48724">
                  <c:v>0.79432624113475103</c:v>
                </c:pt>
                <c:pt idx="48725">
                  <c:v>0.80141843971631199</c:v>
                </c:pt>
                <c:pt idx="48726">
                  <c:v>0.80851063829787195</c:v>
                </c:pt>
                <c:pt idx="48727">
                  <c:v>0.81560283687943202</c:v>
                </c:pt>
                <c:pt idx="48728">
                  <c:v>0.82269503546099199</c:v>
                </c:pt>
                <c:pt idx="48729">
                  <c:v>0.82978723404255295</c:v>
                </c:pt>
                <c:pt idx="48730">
                  <c:v>0.83687943262411302</c:v>
                </c:pt>
                <c:pt idx="48731">
                  <c:v>0.84397163120567298</c:v>
                </c:pt>
                <c:pt idx="48732">
                  <c:v>0.85106382978723405</c:v>
                </c:pt>
                <c:pt idx="48733">
                  <c:v>0.85815602836879401</c:v>
                </c:pt>
                <c:pt idx="48734">
                  <c:v>0.86524822695035397</c:v>
                </c:pt>
                <c:pt idx="48735">
                  <c:v>0.87234042553191404</c:v>
                </c:pt>
                <c:pt idx="48736">
                  <c:v>0.879432624113475</c:v>
                </c:pt>
                <c:pt idx="48737">
                  <c:v>0.88652482269503496</c:v>
                </c:pt>
                <c:pt idx="48738">
                  <c:v>0.89361702127659504</c:v>
                </c:pt>
                <c:pt idx="48739">
                  <c:v>0.900709219858156</c:v>
                </c:pt>
                <c:pt idx="48740">
                  <c:v>0.90780141843971596</c:v>
                </c:pt>
                <c:pt idx="48741">
                  <c:v>0.91489361702127603</c:v>
                </c:pt>
                <c:pt idx="48742">
                  <c:v>0.92198581560283599</c:v>
                </c:pt>
                <c:pt idx="48743">
                  <c:v>0.92907801418439695</c:v>
                </c:pt>
                <c:pt idx="48744">
                  <c:v>0.93617021276595702</c:v>
                </c:pt>
                <c:pt idx="48745">
                  <c:v>0.94326241134751698</c:v>
                </c:pt>
                <c:pt idx="48746">
                  <c:v>0.95035460992907805</c:v>
                </c:pt>
                <c:pt idx="48747">
                  <c:v>0.95744680851063801</c:v>
                </c:pt>
                <c:pt idx="48748">
                  <c:v>0.96453900709219798</c:v>
                </c:pt>
                <c:pt idx="48749">
                  <c:v>0.97163120567375805</c:v>
                </c:pt>
                <c:pt idx="48750">
                  <c:v>0.97872340425531901</c:v>
                </c:pt>
                <c:pt idx="48751">
                  <c:v>0.98581560283687897</c:v>
                </c:pt>
                <c:pt idx="48752">
                  <c:v>0.99290780141843904</c:v>
                </c:pt>
                <c:pt idx="48753">
                  <c:v>0</c:v>
                </c:pt>
                <c:pt idx="48754">
                  <c:v>0.04</c:v>
                </c:pt>
                <c:pt idx="48755">
                  <c:v>0.08</c:v>
                </c:pt>
                <c:pt idx="48756">
                  <c:v>0.12</c:v>
                </c:pt>
                <c:pt idx="48757">
                  <c:v>0.16</c:v>
                </c:pt>
                <c:pt idx="48758">
                  <c:v>0.2</c:v>
                </c:pt>
                <c:pt idx="48759">
                  <c:v>0.24</c:v>
                </c:pt>
                <c:pt idx="48760">
                  <c:v>0.28000000000000003</c:v>
                </c:pt>
                <c:pt idx="48761">
                  <c:v>0.32</c:v>
                </c:pt>
                <c:pt idx="48762">
                  <c:v>0.36</c:v>
                </c:pt>
                <c:pt idx="48763">
                  <c:v>0.4</c:v>
                </c:pt>
                <c:pt idx="48764">
                  <c:v>0.44</c:v>
                </c:pt>
                <c:pt idx="48765">
                  <c:v>0.48</c:v>
                </c:pt>
                <c:pt idx="48766">
                  <c:v>0.52</c:v>
                </c:pt>
                <c:pt idx="48767">
                  <c:v>0.56000000000000005</c:v>
                </c:pt>
                <c:pt idx="48768">
                  <c:v>0.6</c:v>
                </c:pt>
                <c:pt idx="48769">
                  <c:v>0.64</c:v>
                </c:pt>
                <c:pt idx="48770">
                  <c:v>0.68</c:v>
                </c:pt>
                <c:pt idx="48771">
                  <c:v>0.72</c:v>
                </c:pt>
                <c:pt idx="48772">
                  <c:v>0.76</c:v>
                </c:pt>
                <c:pt idx="48773">
                  <c:v>0.8</c:v>
                </c:pt>
                <c:pt idx="48774">
                  <c:v>0.84</c:v>
                </c:pt>
                <c:pt idx="48775">
                  <c:v>0.88</c:v>
                </c:pt>
                <c:pt idx="48776">
                  <c:v>0.92</c:v>
                </c:pt>
                <c:pt idx="48777">
                  <c:v>0.96</c:v>
                </c:pt>
                <c:pt idx="48778">
                  <c:v>0</c:v>
                </c:pt>
                <c:pt idx="48779">
                  <c:v>1.1627906976744099E-2</c:v>
                </c:pt>
                <c:pt idx="48780">
                  <c:v>2.3255813953488299E-2</c:v>
                </c:pt>
                <c:pt idx="48781">
                  <c:v>3.4883720930232502E-2</c:v>
                </c:pt>
                <c:pt idx="48782">
                  <c:v>4.6511627906976702E-2</c:v>
                </c:pt>
                <c:pt idx="48783">
                  <c:v>5.8139534883720902E-2</c:v>
                </c:pt>
                <c:pt idx="48784">
                  <c:v>6.9767441860465101E-2</c:v>
                </c:pt>
                <c:pt idx="48785">
                  <c:v>8.1395348837209294E-2</c:v>
                </c:pt>
                <c:pt idx="48786">
                  <c:v>9.3023255813953404E-2</c:v>
                </c:pt>
                <c:pt idx="48787">
                  <c:v>0.104651162790697</c:v>
                </c:pt>
                <c:pt idx="48788">
                  <c:v>0.116279069767441</c:v>
                </c:pt>
                <c:pt idx="48789">
                  <c:v>0.127906976744186</c:v>
                </c:pt>
                <c:pt idx="48790">
                  <c:v>0.13953488372093001</c:v>
                </c:pt>
                <c:pt idx="48791">
                  <c:v>0.15116279069767399</c:v>
                </c:pt>
                <c:pt idx="48792">
                  <c:v>0.16279069767441801</c:v>
                </c:pt>
                <c:pt idx="48793">
                  <c:v>0.17441860465116199</c:v>
                </c:pt>
                <c:pt idx="48794">
                  <c:v>0.186046511627906</c:v>
                </c:pt>
                <c:pt idx="48795">
                  <c:v>0.19767441860465099</c:v>
                </c:pt>
                <c:pt idx="48796">
                  <c:v>0.209302325581395</c:v>
                </c:pt>
                <c:pt idx="48797">
                  <c:v>0.22093023255813901</c:v>
                </c:pt>
                <c:pt idx="48798">
                  <c:v>0.232558139534883</c:v>
                </c:pt>
                <c:pt idx="48799">
                  <c:v>0.24418604651162701</c:v>
                </c:pt>
                <c:pt idx="48800">
                  <c:v>0.25581395348837199</c:v>
                </c:pt>
                <c:pt idx="48801">
                  <c:v>0.26744186046511598</c:v>
                </c:pt>
                <c:pt idx="48802">
                  <c:v>0.27906976744186002</c:v>
                </c:pt>
                <c:pt idx="48803">
                  <c:v>0.290697674418604</c:v>
                </c:pt>
                <c:pt idx="48804">
                  <c:v>0.30232558139534799</c:v>
                </c:pt>
                <c:pt idx="48805">
                  <c:v>0.31395348837209303</c:v>
                </c:pt>
                <c:pt idx="48806">
                  <c:v>0.32558139534883701</c:v>
                </c:pt>
                <c:pt idx="48807">
                  <c:v>0.337209302325581</c:v>
                </c:pt>
                <c:pt idx="48808">
                  <c:v>0.34883720930232498</c:v>
                </c:pt>
                <c:pt idx="48809">
                  <c:v>0.36046511627906902</c:v>
                </c:pt>
                <c:pt idx="48810">
                  <c:v>0.372093023255813</c:v>
                </c:pt>
                <c:pt idx="48811">
                  <c:v>0.38372093023255799</c:v>
                </c:pt>
                <c:pt idx="48812">
                  <c:v>0.39534883720930197</c:v>
                </c:pt>
                <c:pt idx="48813">
                  <c:v>0.40697674418604601</c:v>
                </c:pt>
                <c:pt idx="48814">
                  <c:v>0.41860465116279</c:v>
                </c:pt>
                <c:pt idx="48815">
                  <c:v>0.43023255813953398</c:v>
                </c:pt>
                <c:pt idx="48816">
                  <c:v>0.44186046511627902</c:v>
                </c:pt>
                <c:pt idx="48817">
                  <c:v>0.45348837209302301</c:v>
                </c:pt>
                <c:pt idx="48818">
                  <c:v>0.46511627906976699</c:v>
                </c:pt>
                <c:pt idx="48819">
                  <c:v>0.47674418604651098</c:v>
                </c:pt>
                <c:pt idx="48820">
                  <c:v>0.48837209302325502</c:v>
                </c:pt>
                <c:pt idx="48821">
                  <c:v>0.5</c:v>
                </c:pt>
                <c:pt idx="48822">
                  <c:v>0.51162790697674398</c:v>
                </c:pt>
                <c:pt idx="48823">
                  <c:v>0.52325581395348797</c:v>
                </c:pt>
                <c:pt idx="48824">
                  <c:v>0.53488372093023195</c:v>
                </c:pt>
                <c:pt idx="48825">
                  <c:v>0.54651162790697605</c:v>
                </c:pt>
                <c:pt idx="48826">
                  <c:v>0.55813953488372003</c:v>
                </c:pt>
                <c:pt idx="48827">
                  <c:v>0.56976744186046502</c:v>
                </c:pt>
                <c:pt idx="48828">
                  <c:v>0.581395348837209</c:v>
                </c:pt>
                <c:pt idx="48829">
                  <c:v>0.59302325581395299</c:v>
                </c:pt>
                <c:pt idx="48830">
                  <c:v>0.60465116279069697</c:v>
                </c:pt>
                <c:pt idx="48831">
                  <c:v>0.61627906976744096</c:v>
                </c:pt>
                <c:pt idx="48832">
                  <c:v>0.62790697674418605</c:v>
                </c:pt>
                <c:pt idx="48833">
                  <c:v>0.63953488372093004</c:v>
                </c:pt>
                <c:pt idx="48834">
                  <c:v>0.65116279069767402</c:v>
                </c:pt>
                <c:pt idx="48835">
                  <c:v>0.66279069767441801</c:v>
                </c:pt>
                <c:pt idx="48836">
                  <c:v>0.67441860465116199</c:v>
                </c:pt>
                <c:pt idx="48837">
                  <c:v>0.68604651162790697</c:v>
                </c:pt>
                <c:pt idx="48838">
                  <c:v>0.69767441860465096</c:v>
                </c:pt>
                <c:pt idx="48839">
                  <c:v>0.70930232558139505</c:v>
                </c:pt>
                <c:pt idx="48840">
                  <c:v>0.72093023255813904</c:v>
                </c:pt>
                <c:pt idx="48841">
                  <c:v>0.73255813953488302</c:v>
                </c:pt>
                <c:pt idx="48842">
                  <c:v>0.74418604651162701</c:v>
                </c:pt>
                <c:pt idx="48843">
                  <c:v>0.75581395348837199</c:v>
                </c:pt>
                <c:pt idx="48844">
                  <c:v>0.76744186046511598</c:v>
                </c:pt>
                <c:pt idx="48845">
                  <c:v>0.77906976744185996</c:v>
                </c:pt>
                <c:pt idx="48846">
                  <c:v>0.79069767441860395</c:v>
                </c:pt>
                <c:pt idx="48847">
                  <c:v>0.80232558139534804</c:v>
                </c:pt>
                <c:pt idx="48848">
                  <c:v>0.81395348837209303</c:v>
                </c:pt>
                <c:pt idx="48849">
                  <c:v>0.82558139534883701</c:v>
                </c:pt>
                <c:pt idx="48850">
                  <c:v>0.837209302325581</c:v>
                </c:pt>
                <c:pt idx="48851">
                  <c:v>0.84883720930232498</c:v>
                </c:pt>
                <c:pt idx="48852">
                  <c:v>0.86046511627906896</c:v>
                </c:pt>
                <c:pt idx="48853">
                  <c:v>0.87209302325581395</c:v>
                </c:pt>
                <c:pt idx="48854">
                  <c:v>0.88372093023255804</c:v>
                </c:pt>
                <c:pt idx="48855">
                  <c:v>0.89534883720930203</c:v>
                </c:pt>
                <c:pt idx="48856">
                  <c:v>0.90697674418604601</c:v>
                </c:pt>
                <c:pt idx="48857">
                  <c:v>0.91860465116279</c:v>
                </c:pt>
                <c:pt idx="48858">
                  <c:v>0.93023255813953398</c:v>
                </c:pt>
                <c:pt idx="48859">
                  <c:v>0.94186046511627897</c:v>
                </c:pt>
                <c:pt idx="48860">
                  <c:v>0.95348837209302295</c:v>
                </c:pt>
                <c:pt idx="48861">
                  <c:v>0.96511627906976705</c:v>
                </c:pt>
                <c:pt idx="48862">
                  <c:v>0.97674418604651103</c:v>
                </c:pt>
                <c:pt idx="48863">
                  <c:v>0.98837209302325502</c:v>
                </c:pt>
                <c:pt idx="48864">
                  <c:v>0</c:v>
                </c:pt>
                <c:pt idx="48865">
                  <c:v>3.5714285714285698E-2</c:v>
                </c:pt>
                <c:pt idx="48866">
                  <c:v>7.1428571428571397E-2</c:v>
                </c:pt>
                <c:pt idx="48867">
                  <c:v>0.107142857142857</c:v>
                </c:pt>
                <c:pt idx="48868">
                  <c:v>0.14285714285714199</c:v>
                </c:pt>
                <c:pt idx="48869">
                  <c:v>0.17857142857142799</c:v>
                </c:pt>
                <c:pt idx="48870">
                  <c:v>0.214285714285714</c:v>
                </c:pt>
                <c:pt idx="48871">
                  <c:v>0.25</c:v>
                </c:pt>
                <c:pt idx="48872">
                  <c:v>0.28571428571428498</c:v>
                </c:pt>
                <c:pt idx="48873">
                  <c:v>0.32142857142857101</c:v>
                </c:pt>
                <c:pt idx="48874">
                  <c:v>0.35714285714285698</c:v>
                </c:pt>
                <c:pt idx="48875">
                  <c:v>0.39285714285714202</c:v>
                </c:pt>
                <c:pt idx="48876">
                  <c:v>0.42857142857142799</c:v>
                </c:pt>
                <c:pt idx="48877">
                  <c:v>0.46428571428571402</c:v>
                </c:pt>
                <c:pt idx="48878">
                  <c:v>0.5</c:v>
                </c:pt>
                <c:pt idx="48879">
                  <c:v>0.53571428571428503</c:v>
                </c:pt>
                <c:pt idx="48880">
                  <c:v>0.57142857142857095</c:v>
                </c:pt>
                <c:pt idx="48881">
                  <c:v>0.60714285714285698</c:v>
                </c:pt>
                <c:pt idx="48882">
                  <c:v>0.64285714285714202</c:v>
                </c:pt>
                <c:pt idx="48883">
                  <c:v>0.67857142857142805</c:v>
                </c:pt>
                <c:pt idx="48884">
                  <c:v>0.71428571428571397</c:v>
                </c:pt>
                <c:pt idx="48885">
                  <c:v>0.75</c:v>
                </c:pt>
                <c:pt idx="48886">
                  <c:v>0.78571428571428503</c:v>
                </c:pt>
                <c:pt idx="48887">
                  <c:v>0.82142857142857095</c:v>
                </c:pt>
                <c:pt idx="48888">
                  <c:v>0.85714285714285698</c:v>
                </c:pt>
                <c:pt idx="48889">
                  <c:v>0.89285714285714202</c:v>
                </c:pt>
                <c:pt idx="48890">
                  <c:v>0.92857142857142805</c:v>
                </c:pt>
                <c:pt idx="48891">
                  <c:v>0.96428571428571397</c:v>
                </c:pt>
                <c:pt idx="48892">
                  <c:v>0</c:v>
                </c:pt>
                <c:pt idx="48893">
                  <c:v>2.27272727272727E-2</c:v>
                </c:pt>
                <c:pt idx="48894">
                  <c:v>4.54545454545454E-2</c:v>
                </c:pt>
                <c:pt idx="48895">
                  <c:v>6.8181818181818094E-2</c:v>
                </c:pt>
                <c:pt idx="48896">
                  <c:v>9.0909090909090898E-2</c:v>
                </c:pt>
                <c:pt idx="48897">
                  <c:v>0.11363636363636299</c:v>
                </c:pt>
                <c:pt idx="48898">
                  <c:v>0.13636363636363599</c:v>
                </c:pt>
                <c:pt idx="48899">
                  <c:v>0.15909090909090901</c:v>
                </c:pt>
                <c:pt idx="48900">
                  <c:v>0.18181818181818099</c:v>
                </c:pt>
                <c:pt idx="48901">
                  <c:v>0.204545454545454</c:v>
                </c:pt>
                <c:pt idx="48902">
                  <c:v>0.22727272727272699</c:v>
                </c:pt>
                <c:pt idx="48903">
                  <c:v>0.25</c:v>
                </c:pt>
                <c:pt idx="48904">
                  <c:v>0.27272727272727199</c:v>
                </c:pt>
                <c:pt idx="48905">
                  <c:v>0.29545454545454503</c:v>
                </c:pt>
                <c:pt idx="48906">
                  <c:v>0.31818181818181801</c:v>
                </c:pt>
                <c:pt idx="48907">
                  <c:v>0.34090909090909</c:v>
                </c:pt>
                <c:pt idx="48908">
                  <c:v>0.36363636363636298</c:v>
                </c:pt>
                <c:pt idx="48909">
                  <c:v>0.38636363636363602</c:v>
                </c:pt>
                <c:pt idx="48910">
                  <c:v>0.40909090909090901</c:v>
                </c:pt>
                <c:pt idx="48911">
                  <c:v>0.43181818181818099</c:v>
                </c:pt>
                <c:pt idx="48912">
                  <c:v>0.45454545454545398</c:v>
                </c:pt>
                <c:pt idx="48913">
                  <c:v>0.47727272727272702</c:v>
                </c:pt>
                <c:pt idx="48914">
                  <c:v>0.5</c:v>
                </c:pt>
                <c:pt idx="48915">
                  <c:v>0.52272727272727204</c:v>
                </c:pt>
                <c:pt idx="48916">
                  <c:v>0.54545454545454497</c:v>
                </c:pt>
                <c:pt idx="48917">
                  <c:v>0.56818181818181801</c:v>
                </c:pt>
                <c:pt idx="48918">
                  <c:v>0.59090909090909005</c:v>
                </c:pt>
                <c:pt idx="48919">
                  <c:v>0.61363636363636298</c:v>
                </c:pt>
                <c:pt idx="48920">
                  <c:v>0.63636363636363602</c:v>
                </c:pt>
                <c:pt idx="48921">
                  <c:v>0.65909090909090895</c:v>
                </c:pt>
                <c:pt idx="48922">
                  <c:v>0.68181818181818099</c:v>
                </c:pt>
                <c:pt idx="48923">
                  <c:v>0.70454545454545403</c:v>
                </c:pt>
                <c:pt idx="48924">
                  <c:v>0.72727272727272696</c:v>
                </c:pt>
                <c:pt idx="48925">
                  <c:v>0.75</c:v>
                </c:pt>
                <c:pt idx="48926">
                  <c:v>0.77272727272727204</c:v>
                </c:pt>
                <c:pt idx="48927">
                  <c:v>0.79545454545454497</c:v>
                </c:pt>
                <c:pt idx="48928">
                  <c:v>0.81818181818181801</c:v>
                </c:pt>
                <c:pt idx="48929">
                  <c:v>0.84090909090909005</c:v>
                </c:pt>
                <c:pt idx="48930">
                  <c:v>0.86363636363636298</c:v>
                </c:pt>
                <c:pt idx="48931">
                  <c:v>0.88636363636363602</c:v>
                </c:pt>
                <c:pt idx="48932">
                  <c:v>0.90909090909090895</c:v>
                </c:pt>
                <c:pt idx="48933">
                  <c:v>0.93181818181818099</c:v>
                </c:pt>
                <c:pt idx="48934">
                  <c:v>0.95454545454545403</c:v>
                </c:pt>
                <c:pt idx="48935">
                  <c:v>0.97727272727272696</c:v>
                </c:pt>
                <c:pt idx="48936">
                  <c:v>0</c:v>
                </c:pt>
                <c:pt idx="48937">
                  <c:v>2.2222222222222199E-2</c:v>
                </c:pt>
                <c:pt idx="48938">
                  <c:v>4.4444444444444398E-2</c:v>
                </c:pt>
                <c:pt idx="48939">
                  <c:v>6.6666666666666596E-2</c:v>
                </c:pt>
                <c:pt idx="48940">
                  <c:v>8.8888888888888795E-2</c:v>
                </c:pt>
                <c:pt idx="48941">
                  <c:v>0.11111111111111099</c:v>
                </c:pt>
                <c:pt idx="48942">
                  <c:v>0.133333333333333</c:v>
                </c:pt>
                <c:pt idx="48943">
                  <c:v>0.155555555555555</c:v>
                </c:pt>
                <c:pt idx="48944">
                  <c:v>0.17777777777777701</c:v>
                </c:pt>
                <c:pt idx="48945">
                  <c:v>0.2</c:v>
                </c:pt>
                <c:pt idx="48946">
                  <c:v>0.22222222222222199</c:v>
                </c:pt>
                <c:pt idx="48947">
                  <c:v>0.24444444444444399</c:v>
                </c:pt>
                <c:pt idx="48948">
                  <c:v>0.266666666666666</c:v>
                </c:pt>
                <c:pt idx="48949">
                  <c:v>0.28888888888888797</c:v>
                </c:pt>
                <c:pt idx="48950">
                  <c:v>0.31111111111111101</c:v>
                </c:pt>
                <c:pt idx="48951">
                  <c:v>0.33333333333333298</c:v>
                </c:pt>
                <c:pt idx="48952">
                  <c:v>0.35555555555555501</c:v>
                </c:pt>
                <c:pt idx="48953">
                  <c:v>0.37777777777777699</c:v>
                </c:pt>
                <c:pt idx="48954">
                  <c:v>0.4</c:v>
                </c:pt>
                <c:pt idx="48955">
                  <c:v>0.422222222222222</c:v>
                </c:pt>
                <c:pt idx="48956">
                  <c:v>0.44444444444444398</c:v>
                </c:pt>
                <c:pt idx="48957">
                  <c:v>0.46666666666666601</c:v>
                </c:pt>
                <c:pt idx="48958">
                  <c:v>0.48888888888888798</c:v>
                </c:pt>
                <c:pt idx="48959">
                  <c:v>0.51111111111111096</c:v>
                </c:pt>
                <c:pt idx="48960">
                  <c:v>0.53333333333333299</c:v>
                </c:pt>
                <c:pt idx="48961">
                  <c:v>0.55555555555555503</c:v>
                </c:pt>
                <c:pt idx="48962">
                  <c:v>0.57777777777777695</c:v>
                </c:pt>
                <c:pt idx="48963">
                  <c:v>0.6</c:v>
                </c:pt>
                <c:pt idx="48964">
                  <c:v>0.62222222222222201</c:v>
                </c:pt>
                <c:pt idx="48965">
                  <c:v>0.64444444444444404</c:v>
                </c:pt>
                <c:pt idx="48966">
                  <c:v>0.66666666666666596</c:v>
                </c:pt>
                <c:pt idx="48967">
                  <c:v>0.688888888888888</c:v>
                </c:pt>
                <c:pt idx="48968">
                  <c:v>0.71111111111111103</c:v>
                </c:pt>
                <c:pt idx="48969">
                  <c:v>0.73333333333333295</c:v>
                </c:pt>
                <c:pt idx="48970">
                  <c:v>0.75555555555555498</c:v>
                </c:pt>
                <c:pt idx="48971">
                  <c:v>0.77777777777777701</c:v>
                </c:pt>
                <c:pt idx="48972">
                  <c:v>0.8</c:v>
                </c:pt>
                <c:pt idx="48973">
                  <c:v>0.82222222222222197</c:v>
                </c:pt>
                <c:pt idx="48974">
                  <c:v>0.844444444444444</c:v>
                </c:pt>
                <c:pt idx="48975">
                  <c:v>0.86666666666666603</c:v>
                </c:pt>
                <c:pt idx="48976">
                  <c:v>0.88888888888888795</c:v>
                </c:pt>
                <c:pt idx="48977">
                  <c:v>0.91111111111111098</c:v>
                </c:pt>
                <c:pt idx="48978">
                  <c:v>0.93333333333333302</c:v>
                </c:pt>
                <c:pt idx="48979">
                  <c:v>0.95555555555555505</c:v>
                </c:pt>
                <c:pt idx="48980">
                  <c:v>0.97777777777777697</c:v>
                </c:pt>
                <c:pt idx="48981">
                  <c:v>0</c:v>
                </c:pt>
                <c:pt idx="48982">
                  <c:v>1.8867924528301799E-2</c:v>
                </c:pt>
                <c:pt idx="48983">
                  <c:v>3.7735849056603703E-2</c:v>
                </c:pt>
                <c:pt idx="48984">
                  <c:v>5.6603773584905599E-2</c:v>
                </c:pt>
                <c:pt idx="48985">
                  <c:v>7.5471698113207503E-2</c:v>
                </c:pt>
                <c:pt idx="48986">
                  <c:v>9.4339622641509399E-2</c:v>
                </c:pt>
                <c:pt idx="48987">
                  <c:v>0.113207547169811</c:v>
                </c:pt>
                <c:pt idx="48988">
                  <c:v>0.13207547169811301</c:v>
                </c:pt>
                <c:pt idx="48989">
                  <c:v>0.15094339622641501</c:v>
                </c:pt>
                <c:pt idx="48990">
                  <c:v>0.169811320754716</c:v>
                </c:pt>
                <c:pt idx="48991">
                  <c:v>0.18867924528301799</c:v>
                </c:pt>
                <c:pt idx="48992">
                  <c:v>0.20754716981131999</c:v>
                </c:pt>
                <c:pt idx="48993">
                  <c:v>0.22641509433962201</c:v>
                </c:pt>
                <c:pt idx="48994">
                  <c:v>0.245283018867924</c:v>
                </c:pt>
                <c:pt idx="48995">
                  <c:v>0.26415094339622602</c:v>
                </c:pt>
                <c:pt idx="48996">
                  <c:v>0.28301886792452802</c:v>
                </c:pt>
                <c:pt idx="48997">
                  <c:v>0.30188679245283001</c:v>
                </c:pt>
                <c:pt idx="48998">
                  <c:v>0.320754716981132</c:v>
                </c:pt>
                <c:pt idx="48999">
                  <c:v>0.339622641509433</c:v>
                </c:pt>
                <c:pt idx="49000">
                  <c:v>0.35849056603773499</c:v>
                </c:pt>
                <c:pt idx="49001">
                  <c:v>0.37735849056603699</c:v>
                </c:pt>
                <c:pt idx="49002">
                  <c:v>0.39622641509433898</c:v>
                </c:pt>
                <c:pt idx="49003">
                  <c:v>0.41509433962264097</c:v>
                </c:pt>
                <c:pt idx="49004">
                  <c:v>0.43396226415094302</c:v>
                </c:pt>
                <c:pt idx="49005">
                  <c:v>0.45283018867924502</c:v>
                </c:pt>
                <c:pt idx="49006">
                  <c:v>0.47169811320754701</c:v>
                </c:pt>
                <c:pt idx="49007">
                  <c:v>0.490566037735849</c:v>
                </c:pt>
                <c:pt idx="49008">
                  <c:v>0.50943396226415005</c:v>
                </c:pt>
                <c:pt idx="49009">
                  <c:v>0.52830188679245205</c:v>
                </c:pt>
                <c:pt idx="49010">
                  <c:v>0.54716981132075404</c:v>
                </c:pt>
                <c:pt idx="49011">
                  <c:v>0.56603773584905603</c:v>
                </c:pt>
                <c:pt idx="49012">
                  <c:v>0.58490566037735803</c:v>
                </c:pt>
                <c:pt idx="49013">
                  <c:v>0.60377358490566002</c:v>
                </c:pt>
                <c:pt idx="49014">
                  <c:v>0.62264150943396201</c:v>
                </c:pt>
                <c:pt idx="49015">
                  <c:v>0.64150943396226401</c:v>
                </c:pt>
                <c:pt idx="49016">
                  <c:v>0.660377358490566</c:v>
                </c:pt>
                <c:pt idx="49017">
                  <c:v>0.679245283018867</c:v>
                </c:pt>
                <c:pt idx="49018">
                  <c:v>0.69811320754716899</c:v>
                </c:pt>
                <c:pt idx="49019">
                  <c:v>0.71698113207547098</c:v>
                </c:pt>
                <c:pt idx="49020">
                  <c:v>0.73584905660377298</c:v>
                </c:pt>
                <c:pt idx="49021">
                  <c:v>0.75471698113207497</c:v>
                </c:pt>
                <c:pt idx="49022">
                  <c:v>0.77358490566037696</c:v>
                </c:pt>
                <c:pt idx="49023">
                  <c:v>0.79245283018867896</c:v>
                </c:pt>
                <c:pt idx="49024">
                  <c:v>0.81132075471698095</c:v>
                </c:pt>
                <c:pt idx="49025">
                  <c:v>0.83018867924528295</c:v>
                </c:pt>
                <c:pt idx="49026">
                  <c:v>0.84905660377358405</c:v>
                </c:pt>
                <c:pt idx="49027">
                  <c:v>0.86792452830188604</c:v>
                </c:pt>
                <c:pt idx="49028">
                  <c:v>0.88679245283018804</c:v>
                </c:pt>
                <c:pt idx="49029">
                  <c:v>0.90566037735849003</c:v>
                </c:pt>
                <c:pt idx="49030">
                  <c:v>0.92452830188679203</c:v>
                </c:pt>
                <c:pt idx="49031">
                  <c:v>0.94339622641509402</c:v>
                </c:pt>
                <c:pt idx="49032">
                  <c:v>0.96226415094339601</c:v>
                </c:pt>
                <c:pt idx="49033">
                  <c:v>0.98113207547169801</c:v>
                </c:pt>
                <c:pt idx="49034">
                  <c:v>0</c:v>
                </c:pt>
                <c:pt idx="49035">
                  <c:v>2.0833333333333301E-2</c:v>
                </c:pt>
                <c:pt idx="49036">
                  <c:v>4.1666666666666602E-2</c:v>
                </c:pt>
                <c:pt idx="49037">
                  <c:v>6.25E-2</c:v>
                </c:pt>
                <c:pt idx="49038">
                  <c:v>8.3333333333333301E-2</c:v>
                </c:pt>
                <c:pt idx="49039">
                  <c:v>0.10416666666666601</c:v>
                </c:pt>
                <c:pt idx="49040">
                  <c:v>0.125</c:v>
                </c:pt>
                <c:pt idx="49041">
                  <c:v>0.14583333333333301</c:v>
                </c:pt>
                <c:pt idx="49042">
                  <c:v>0.16666666666666599</c:v>
                </c:pt>
                <c:pt idx="49043">
                  <c:v>0.1875</c:v>
                </c:pt>
                <c:pt idx="49044">
                  <c:v>0.20833333333333301</c:v>
                </c:pt>
                <c:pt idx="49045">
                  <c:v>0.22916666666666599</c:v>
                </c:pt>
                <c:pt idx="49046">
                  <c:v>0.25</c:v>
                </c:pt>
                <c:pt idx="49047">
                  <c:v>0.27083333333333298</c:v>
                </c:pt>
                <c:pt idx="49048">
                  <c:v>0.29166666666666602</c:v>
                </c:pt>
                <c:pt idx="49049">
                  <c:v>0.3125</c:v>
                </c:pt>
                <c:pt idx="49050">
                  <c:v>0.33333333333333298</c:v>
                </c:pt>
                <c:pt idx="49051">
                  <c:v>0.35416666666666602</c:v>
                </c:pt>
                <c:pt idx="49052">
                  <c:v>0.375</c:v>
                </c:pt>
                <c:pt idx="49053">
                  <c:v>0.39583333333333298</c:v>
                </c:pt>
                <c:pt idx="49054">
                  <c:v>0.41666666666666602</c:v>
                </c:pt>
                <c:pt idx="49055">
                  <c:v>0.4375</c:v>
                </c:pt>
                <c:pt idx="49056">
                  <c:v>0.45833333333333298</c:v>
                </c:pt>
                <c:pt idx="49057">
                  <c:v>0.47916666666666602</c:v>
                </c:pt>
                <c:pt idx="49058">
                  <c:v>0.5</c:v>
                </c:pt>
                <c:pt idx="49059">
                  <c:v>0.52083333333333304</c:v>
                </c:pt>
                <c:pt idx="49060">
                  <c:v>0.54166666666666596</c:v>
                </c:pt>
                <c:pt idx="49061">
                  <c:v>0.5625</c:v>
                </c:pt>
                <c:pt idx="49062">
                  <c:v>0.58333333333333304</c:v>
                </c:pt>
                <c:pt idx="49063">
                  <c:v>0.60416666666666596</c:v>
                </c:pt>
                <c:pt idx="49064">
                  <c:v>0.625</c:v>
                </c:pt>
                <c:pt idx="49065">
                  <c:v>0.64583333333333304</c:v>
                </c:pt>
                <c:pt idx="49066">
                  <c:v>0.66666666666666596</c:v>
                </c:pt>
                <c:pt idx="49067">
                  <c:v>0.6875</c:v>
                </c:pt>
                <c:pt idx="49068">
                  <c:v>0.70833333333333304</c:v>
                </c:pt>
                <c:pt idx="49069">
                  <c:v>0.72916666666666596</c:v>
                </c:pt>
                <c:pt idx="49070">
                  <c:v>0.75</c:v>
                </c:pt>
                <c:pt idx="49071">
                  <c:v>0.77083333333333304</c:v>
                </c:pt>
                <c:pt idx="49072">
                  <c:v>0.79166666666666596</c:v>
                </c:pt>
                <c:pt idx="49073">
                  <c:v>0.8125</c:v>
                </c:pt>
                <c:pt idx="49074">
                  <c:v>0.83333333333333304</c:v>
                </c:pt>
                <c:pt idx="49075">
                  <c:v>0.85416666666666596</c:v>
                </c:pt>
                <c:pt idx="49076">
                  <c:v>0.875</c:v>
                </c:pt>
                <c:pt idx="49077">
                  <c:v>0.89583333333333304</c:v>
                </c:pt>
                <c:pt idx="49078">
                  <c:v>0.91666666666666596</c:v>
                </c:pt>
                <c:pt idx="49079">
                  <c:v>0.9375</c:v>
                </c:pt>
                <c:pt idx="49080">
                  <c:v>0.95833333333333304</c:v>
                </c:pt>
                <c:pt idx="49081">
                  <c:v>0.97916666666666596</c:v>
                </c:pt>
                <c:pt idx="49082">
                  <c:v>0</c:v>
                </c:pt>
                <c:pt idx="49083">
                  <c:v>1.6666666666666601E-2</c:v>
                </c:pt>
                <c:pt idx="49084">
                  <c:v>3.3333333333333298E-2</c:v>
                </c:pt>
                <c:pt idx="49085">
                  <c:v>0.05</c:v>
                </c:pt>
                <c:pt idx="49086">
                  <c:v>6.6666666666666596E-2</c:v>
                </c:pt>
                <c:pt idx="49087">
                  <c:v>8.3333333333333301E-2</c:v>
                </c:pt>
                <c:pt idx="49088">
                  <c:v>0.1</c:v>
                </c:pt>
                <c:pt idx="49089">
                  <c:v>0.116666666666666</c:v>
                </c:pt>
                <c:pt idx="49090">
                  <c:v>0.133333333333333</c:v>
                </c:pt>
                <c:pt idx="49091">
                  <c:v>0.15</c:v>
                </c:pt>
                <c:pt idx="49092">
                  <c:v>0.16666666666666599</c:v>
                </c:pt>
                <c:pt idx="49093">
                  <c:v>0.18333333333333299</c:v>
                </c:pt>
                <c:pt idx="49094">
                  <c:v>0.2</c:v>
                </c:pt>
                <c:pt idx="49095">
                  <c:v>0.21666666666666601</c:v>
                </c:pt>
                <c:pt idx="49096">
                  <c:v>0.233333333333333</c:v>
                </c:pt>
                <c:pt idx="49097">
                  <c:v>0.25</c:v>
                </c:pt>
                <c:pt idx="49098">
                  <c:v>0.266666666666666</c:v>
                </c:pt>
                <c:pt idx="49099">
                  <c:v>0.28333333333333299</c:v>
                </c:pt>
                <c:pt idx="49100">
                  <c:v>0.3</c:v>
                </c:pt>
                <c:pt idx="49101">
                  <c:v>0.31666666666666599</c:v>
                </c:pt>
                <c:pt idx="49102">
                  <c:v>0.33333333333333298</c:v>
                </c:pt>
                <c:pt idx="49103">
                  <c:v>0.35</c:v>
                </c:pt>
                <c:pt idx="49104">
                  <c:v>0.36666666666666597</c:v>
                </c:pt>
                <c:pt idx="49105">
                  <c:v>0.38333333333333303</c:v>
                </c:pt>
                <c:pt idx="49106">
                  <c:v>0.4</c:v>
                </c:pt>
                <c:pt idx="49107">
                  <c:v>0.41666666666666602</c:v>
                </c:pt>
                <c:pt idx="49108">
                  <c:v>0.43333333333333302</c:v>
                </c:pt>
                <c:pt idx="49109">
                  <c:v>0.45</c:v>
                </c:pt>
                <c:pt idx="49110">
                  <c:v>0.46666666666666601</c:v>
                </c:pt>
                <c:pt idx="49111">
                  <c:v>0.483333333333333</c:v>
                </c:pt>
                <c:pt idx="49112">
                  <c:v>0.5</c:v>
                </c:pt>
                <c:pt idx="49113">
                  <c:v>0.51666666666666605</c:v>
                </c:pt>
                <c:pt idx="49114">
                  <c:v>0.53333333333333299</c:v>
                </c:pt>
                <c:pt idx="49115">
                  <c:v>0.55000000000000004</c:v>
                </c:pt>
                <c:pt idx="49116">
                  <c:v>0.56666666666666599</c:v>
                </c:pt>
                <c:pt idx="49117">
                  <c:v>0.58333333333333304</c:v>
                </c:pt>
                <c:pt idx="49118">
                  <c:v>0.6</c:v>
                </c:pt>
                <c:pt idx="49119">
                  <c:v>0.61666666666666603</c:v>
                </c:pt>
                <c:pt idx="49120">
                  <c:v>0.63333333333333297</c:v>
                </c:pt>
                <c:pt idx="49121">
                  <c:v>0.65</c:v>
                </c:pt>
                <c:pt idx="49122">
                  <c:v>0.66666666666666596</c:v>
                </c:pt>
                <c:pt idx="49123">
                  <c:v>0.68333333333333302</c:v>
                </c:pt>
                <c:pt idx="49124">
                  <c:v>0.7</c:v>
                </c:pt>
                <c:pt idx="49125">
                  <c:v>0.71666666666666601</c:v>
                </c:pt>
                <c:pt idx="49126">
                  <c:v>0.73333333333333295</c:v>
                </c:pt>
                <c:pt idx="49127">
                  <c:v>0.75</c:v>
                </c:pt>
                <c:pt idx="49128">
                  <c:v>0.76666666666666605</c:v>
                </c:pt>
                <c:pt idx="49129">
                  <c:v>0.78333333333333299</c:v>
                </c:pt>
                <c:pt idx="49130">
                  <c:v>0.8</c:v>
                </c:pt>
                <c:pt idx="49131">
                  <c:v>0.81666666666666599</c:v>
                </c:pt>
                <c:pt idx="49132">
                  <c:v>0.83333333333333304</c:v>
                </c:pt>
                <c:pt idx="49133">
                  <c:v>0.85</c:v>
                </c:pt>
                <c:pt idx="49134">
                  <c:v>0.86666666666666603</c:v>
                </c:pt>
                <c:pt idx="49135">
                  <c:v>0.88333333333333297</c:v>
                </c:pt>
                <c:pt idx="49136">
                  <c:v>0.9</c:v>
                </c:pt>
                <c:pt idx="49137">
                  <c:v>0.91666666666666596</c:v>
                </c:pt>
                <c:pt idx="49138">
                  <c:v>0.93333333333333302</c:v>
                </c:pt>
                <c:pt idx="49139">
                  <c:v>0.95</c:v>
                </c:pt>
                <c:pt idx="49140">
                  <c:v>0.96666666666666601</c:v>
                </c:pt>
                <c:pt idx="49141">
                  <c:v>0.98333333333333295</c:v>
                </c:pt>
                <c:pt idx="49142">
                  <c:v>0</c:v>
                </c:pt>
                <c:pt idx="49143">
                  <c:v>1.1111111111111099E-2</c:v>
                </c:pt>
                <c:pt idx="49144">
                  <c:v>2.2222222222222199E-2</c:v>
                </c:pt>
                <c:pt idx="49145">
                  <c:v>3.3333333333333298E-2</c:v>
                </c:pt>
                <c:pt idx="49146">
                  <c:v>4.4444444444444398E-2</c:v>
                </c:pt>
                <c:pt idx="49147">
                  <c:v>5.5555555555555497E-2</c:v>
                </c:pt>
                <c:pt idx="49148">
                  <c:v>6.6666666666666596E-2</c:v>
                </c:pt>
                <c:pt idx="49149">
                  <c:v>7.7777777777777696E-2</c:v>
                </c:pt>
                <c:pt idx="49150">
                  <c:v>8.8888888888888795E-2</c:v>
                </c:pt>
                <c:pt idx="49151">
                  <c:v>0.1</c:v>
                </c:pt>
                <c:pt idx="49152">
                  <c:v>0.11111111111111099</c:v>
                </c:pt>
                <c:pt idx="49153">
                  <c:v>0.122222222222222</c:v>
                </c:pt>
                <c:pt idx="49154">
                  <c:v>0.133333333333333</c:v>
                </c:pt>
                <c:pt idx="49155">
                  <c:v>0.14444444444444399</c:v>
                </c:pt>
                <c:pt idx="49156">
                  <c:v>0.155555555555555</c:v>
                </c:pt>
                <c:pt idx="49157">
                  <c:v>0.16666666666666599</c:v>
                </c:pt>
                <c:pt idx="49158">
                  <c:v>0.17777777777777701</c:v>
                </c:pt>
                <c:pt idx="49159">
                  <c:v>0.188888888888888</c:v>
                </c:pt>
                <c:pt idx="49160">
                  <c:v>0.2</c:v>
                </c:pt>
                <c:pt idx="49161">
                  <c:v>0.211111111111111</c:v>
                </c:pt>
                <c:pt idx="49162">
                  <c:v>0.22222222222222199</c:v>
                </c:pt>
                <c:pt idx="49163">
                  <c:v>0.233333333333333</c:v>
                </c:pt>
                <c:pt idx="49164">
                  <c:v>0.24444444444444399</c:v>
                </c:pt>
                <c:pt idx="49165">
                  <c:v>0.25555555555555498</c:v>
                </c:pt>
                <c:pt idx="49166">
                  <c:v>0.266666666666666</c:v>
                </c:pt>
                <c:pt idx="49167">
                  <c:v>0.27777777777777701</c:v>
                </c:pt>
                <c:pt idx="49168">
                  <c:v>0.28888888888888797</c:v>
                </c:pt>
                <c:pt idx="49169">
                  <c:v>0.3</c:v>
                </c:pt>
                <c:pt idx="49170">
                  <c:v>0.31111111111111101</c:v>
                </c:pt>
                <c:pt idx="49171">
                  <c:v>0.32222222222222202</c:v>
                </c:pt>
                <c:pt idx="49172">
                  <c:v>0.33333333333333298</c:v>
                </c:pt>
                <c:pt idx="49173">
                  <c:v>0.344444444444444</c:v>
                </c:pt>
                <c:pt idx="49174">
                  <c:v>0.35555555555555501</c:v>
                </c:pt>
                <c:pt idx="49175">
                  <c:v>0.36666666666666597</c:v>
                </c:pt>
                <c:pt idx="49176">
                  <c:v>0.37777777777777699</c:v>
                </c:pt>
                <c:pt idx="49177">
                  <c:v>0.38888888888888801</c:v>
                </c:pt>
                <c:pt idx="49178">
                  <c:v>0.4</c:v>
                </c:pt>
                <c:pt idx="49179">
                  <c:v>0.41111111111111098</c:v>
                </c:pt>
                <c:pt idx="49180">
                  <c:v>0.422222222222222</c:v>
                </c:pt>
                <c:pt idx="49181">
                  <c:v>0.43333333333333302</c:v>
                </c:pt>
                <c:pt idx="49182">
                  <c:v>0.44444444444444398</c:v>
                </c:pt>
                <c:pt idx="49183">
                  <c:v>0.45555555555555499</c:v>
                </c:pt>
                <c:pt idx="49184">
                  <c:v>0.46666666666666601</c:v>
                </c:pt>
                <c:pt idx="49185">
                  <c:v>0.47777777777777702</c:v>
                </c:pt>
                <c:pt idx="49186">
                  <c:v>0.48888888888888798</c:v>
                </c:pt>
                <c:pt idx="49187">
                  <c:v>0.5</c:v>
                </c:pt>
                <c:pt idx="49188">
                  <c:v>0.51111111111111096</c:v>
                </c:pt>
                <c:pt idx="49189">
                  <c:v>0.52222222222222203</c:v>
                </c:pt>
                <c:pt idx="49190">
                  <c:v>0.53333333333333299</c:v>
                </c:pt>
                <c:pt idx="49191">
                  <c:v>0.54444444444444395</c:v>
                </c:pt>
                <c:pt idx="49192">
                  <c:v>0.55555555555555503</c:v>
                </c:pt>
                <c:pt idx="49193">
                  <c:v>0.56666666666666599</c:v>
                </c:pt>
                <c:pt idx="49194">
                  <c:v>0.57777777777777695</c:v>
                </c:pt>
                <c:pt idx="49195">
                  <c:v>0.58888888888888802</c:v>
                </c:pt>
                <c:pt idx="49196">
                  <c:v>0.6</c:v>
                </c:pt>
                <c:pt idx="49197">
                  <c:v>0.61111111111111105</c:v>
                </c:pt>
                <c:pt idx="49198">
                  <c:v>0.62222222222222201</c:v>
                </c:pt>
                <c:pt idx="49199">
                  <c:v>0.63333333333333297</c:v>
                </c:pt>
                <c:pt idx="49200">
                  <c:v>0.64444444444444404</c:v>
                </c:pt>
                <c:pt idx="49201">
                  <c:v>0.655555555555555</c:v>
                </c:pt>
                <c:pt idx="49202">
                  <c:v>0.66666666666666596</c:v>
                </c:pt>
                <c:pt idx="49203">
                  <c:v>0.67777777777777704</c:v>
                </c:pt>
                <c:pt idx="49204">
                  <c:v>0.688888888888888</c:v>
                </c:pt>
                <c:pt idx="49205">
                  <c:v>0.7</c:v>
                </c:pt>
                <c:pt idx="49206">
                  <c:v>0.71111111111111103</c:v>
                </c:pt>
                <c:pt idx="49207">
                  <c:v>0.72222222222222199</c:v>
                </c:pt>
                <c:pt idx="49208">
                  <c:v>0.73333333333333295</c:v>
                </c:pt>
                <c:pt idx="49209">
                  <c:v>0.74444444444444402</c:v>
                </c:pt>
                <c:pt idx="49210">
                  <c:v>0.75555555555555498</c:v>
                </c:pt>
                <c:pt idx="49211">
                  <c:v>0.76666666666666605</c:v>
                </c:pt>
                <c:pt idx="49212">
                  <c:v>0.77777777777777701</c:v>
                </c:pt>
                <c:pt idx="49213">
                  <c:v>0.78888888888888797</c:v>
                </c:pt>
                <c:pt idx="49214">
                  <c:v>0.8</c:v>
                </c:pt>
                <c:pt idx="49215">
                  <c:v>0.81111111111111101</c:v>
                </c:pt>
                <c:pt idx="49216">
                  <c:v>0.82222222222222197</c:v>
                </c:pt>
                <c:pt idx="49217">
                  <c:v>0.83333333333333304</c:v>
                </c:pt>
                <c:pt idx="49218">
                  <c:v>0.844444444444444</c:v>
                </c:pt>
                <c:pt idx="49219">
                  <c:v>0.85555555555555496</c:v>
                </c:pt>
                <c:pt idx="49220">
                  <c:v>0.86666666666666603</c:v>
                </c:pt>
                <c:pt idx="49221">
                  <c:v>0.87777777777777699</c:v>
                </c:pt>
                <c:pt idx="49222">
                  <c:v>0.88888888888888795</c:v>
                </c:pt>
                <c:pt idx="49223">
                  <c:v>0.9</c:v>
                </c:pt>
                <c:pt idx="49224">
                  <c:v>0.91111111111111098</c:v>
                </c:pt>
                <c:pt idx="49225">
                  <c:v>0.92222222222222205</c:v>
                </c:pt>
                <c:pt idx="49226">
                  <c:v>0.93333333333333302</c:v>
                </c:pt>
                <c:pt idx="49227">
                  <c:v>0.94444444444444398</c:v>
                </c:pt>
                <c:pt idx="49228">
                  <c:v>0.95555555555555505</c:v>
                </c:pt>
                <c:pt idx="49229">
                  <c:v>0.96666666666666601</c:v>
                </c:pt>
                <c:pt idx="49230">
                  <c:v>0.97777777777777697</c:v>
                </c:pt>
                <c:pt idx="49231">
                  <c:v>0.98888888888888804</c:v>
                </c:pt>
                <c:pt idx="49232">
                  <c:v>0</c:v>
                </c:pt>
                <c:pt idx="49233">
                  <c:v>1.2820512820512799E-2</c:v>
                </c:pt>
                <c:pt idx="49234">
                  <c:v>2.5641025641025599E-2</c:v>
                </c:pt>
                <c:pt idx="49235">
                  <c:v>3.8461538461538401E-2</c:v>
                </c:pt>
                <c:pt idx="49236">
                  <c:v>5.1282051282051197E-2</c:v>
                </c:pt>
                <c:pt idx="49237">
                  <c:v>6.4102564102564097E-2</c:v>
                </c:pt>
                <c:pt idx="49238">
                  <c:v>7.69230769230769E-2</c:v>
                </c:pt>
                <c:pt idx="49239">
                  <c:v>8.9743589743589702E-2</c:v>
                </c:pt>
                <c:pt idx="49240">
                  <c:v>0.10256410256410201</c:v>
                </c:pt>
                <c:pt idx="49241">
                  <c:v>0.115384615384615</c:v>
                </c:pt>
                <c:pt idx="49242">
                  <c:v>0.128205128205128</c:v>
                </c:pt>
                <c:pt idx="49243">
                  <c:v>0.141025641025641</c:v>
                </c:pt>
                <c:pt idx="49244">
                  <c:v>0.15384615384615299</c:v>
                </c:pt>
                <c:pt idx="49245">
                  <c:v>0.16666666666666599</c:v>
                </c:pt>
                <c:pt idx="49246">
                  <c:v>0.17948717948717899</c:v>
                </c:pt>
                <c:pt idx="49247">
                  <c:v>0.19230769230769201</c:v>
                </c:pt>
                <c:pt idx="49248">
                  <c:v>0.20512820512820501</c:v>
                </c:pt>
                <c:pt idx="49249">
                  <c:v>0.21794871794871701</c:v>
                </c:pt>
                <c:pt idx="49250">
                  <c:v>0.23076923076923</c:v>
                </c:pt>
                <c:pt idx="49251">
                  <c:v>0.243589743589743</c:v>
                </c:pt>
                <c:pt idx="49252">
                  <c:v>0.256410256410256</c:v>
                </c:pt>
                <c:pt idx="49253">
                  <c:v>0.269230769230769</c:v>
                </c:pt>
                <c:pt idx="49254">
                  <c:v>0.28205128205128199</c:v>
                </c:pt>
                <c:pt idx="49255">
                  <c:v>0.29487179487179399</c:v>
                </c:pt>
                <c:pt idx="49256">
                  <c:v>0.30769230769230699</c:v>
                </c:pt>
                <c:pt idx="49257">
                  <c:v>0.32051282051281998</c:v>
                </c:pt>
                <c:pt idx="49258">
                  <c:v>0.33333333333333298</c:v>
                </c:pt>
                <c:pt idx="49259">
                  <c:v>0.34615384615384598</c:v>
                </c:pt>
                <c:pt idx="49260">
                  <c:v>0.35897435897435898</c:v>
                </c:pt>
                <c:pt idx="49261">
                  <c:v>0.37179487179487097</c:v>
                </c:pt>
                <c:pt idx="49262">
                  <c:v>0.38461538461538403</c:v>
                </c:pt>
                <c:pt idx="49263">
                  <c:v>0.39743589743589702</c:v>
                </c:pt>
                <c:pt idx="49264">
                  <c:v>0.41025641025641002</c:v>
                </c:pt>
                <c:pt idx="49265">
                  <c:v>0.42307692307692302</c:v>
                </c:pt>
                <c:pt idx="49266">
                  <c:v>0.43589743589743501</c:v>
                </c:pt>
                <c:pt idx="49267">
                  <c:v>0.44871794871794801</c:v>
                </c:pt>
                <c:pt idx="49268">
                  <c:v>0.46153846153846101</c:v>
                </c:pt>
                <c:pt idx="49269">
                  <c:v>0.47435897435897401</c:v>
                </c:pt>
                <c:pt idx="49270">
                  <c:v>0.487179487179487</c:v>
                </c:pt>
                <c:pt idx="49271">
                  <c:v>0.5</c:v>
                </c:pt>
                <c:pt idx="49272">
                  <c:v>0.512820512820512</c:v>
                </c:pt>
                <c:pt idx="49273">
                  <c:v>0.52564102564102499</c:v>
                </c:pt>
                <c:pt idx="49274">
                  <c:v>0.53846153846153799</c:v>
                </c:pt>
                <c:pt idx="49275">
                  <c:v>0.55128205128205099</c:v>
                </c:pt>
                <c:pt idx="49276">
                  <c:v>0.56410256410256399</c:v>
                </c:pt>
                <c:pt idx="49277">
                  <c:v>0.57692307692307598</c:v>
                </c:pt>
                <c:pt idx="49278">
                  <c:v>0.58974358974358898</c:v>
                </c:pt>
                <c:pt idx="49279">
                  <c:v>0.60256410256410198</c:v>
                </c:pt>
                <c:pt idx="49280">
                  <c:v>0.61538461538461497</c:v>
                </c:pt>
                <c:pt idx="49281">
                  <c:v>0.62820512820512797</c:v>
                </c:pt>
                <c:pt idx="49282">
                  <c:v>0.64102564102564097</c:v>
                </c:pt>
                <c:pt idx="49283">
                  <c:v>0.65384615384615297</c:v>
                </c:pt>
                <c:pt idx="49284">
                  <c:v>0.66666666666666596</c:v>
                </c:pt>
                <c:pt idx="49285">
                  <c:v>0.67948717948717896</c:v>
                </c:pt>
                <c:pt idx="49286">
                  <c:v>0.69230769230769196</c:v>
                </c:pt>
                <c:pt idx="49287">
                  <c:v>0.70512820512820495</c:v>
                </c:pt>
                <c:pt idx="49288">
                  <c:v>0.71794871794871795</c:v>
                </c:pt>
                <c:pt idx="49289">
                  <c:v>0.73076923076922995</c:v>
                </c:pt>
                <c:pt idx="49290">
                  <c:v>0.74358974358974295</c:v>
                </c:pt>
                <c:pt idx="49291">
                  <c:v>0.75641025641025605</c:v>
                </c:pt>
                <c:pt idx="49292">
                  <c:v>0.76923076923076905</c:v>
                </c:pt>
                <c:pt idx="49293">
                  <c:v>0.78205128205128205</c:v>
                </c:pt>
                <c:pt idx="49294">
                  <c:v>0.79487179487179405</c:v>
                </c:pt>
                <c:pt idx="49295">
                  <c:v>0.80769230769230704</c:v>
                </c:pt>
                <c:pt idx="49296">
                  <c:v>0.82051282051282004</c:v>
                </c:pt>
                <c:pt idx="49297">
                  <c:v>0.83333333333333304</c:v>
                </c:pt>
                <c:pt idx="49298">
                  <c:v>0.84615384615384603</c:v>
                </c:pt>
                <c:pt idx="49299">
                  <c:v>0.85897435897435803</c:v>
                </c:pt>
                <c:pt idx="49300">
                  <c:v>0.87179487179487103</c:v>
                </c:pt>
                <c:pt idx="49301">
                  <c:v>0.88461538461538403</c:v>
                </c:pt>
                <c:pt idx="49302">
                  <c:v>0.89743589743589702</c:v>
                </c:pt>
                <c:pt idx="49303">
                  <c:v>0.91025641025641002</c:v>
                </c:pt>
                <c:pt idx="49304">
                  <c:v>0.92307692307692302</c:v>
                </c:pt>
                <c:pt idx="49305">
                  <c:v>0.93589743589743501</c:v>
                </c:pt>
                <c:pt idx="49306">
                  <c:v>0.94871794871794801</c:v>
                </c:pt>
                <c:pt idx="49307">
                  <c:v>0.96153846153846101</c:v>
                </c:pt>
                <c:pt idx="49308">
                  <c:v>0.97435897435897401</c:v>
                </c:pt>
                <c:pt idx="49309">
                  <c:v>0.987179487179487</c:v>
                </c:pt>
                <c:pt idx="49310">
                  <c:v>0</c:v>
                </c:pt>
                <c:pt idx="49311">
                  <c:v>1.1904761904761901E-2</c:v>
                </c:pt>
                <c:pt idx="49312">
                  <c:v>2.3809523809523801E-2</c:v>
                </c:pt>
                <c:pt idx="49313">
                  <c:v>3.5714285714285698E-2</c:v>
                </c:pt>
                <c:pt idx="49314">
                  <c:v>4.7619047619047603E-2</c:v>
                </c:pt>
                <c:pt idx="49315">
                  <c:v>5.95238095238095E-2</c:v>
                </c:pt>
                <c:pt idx="49316">
                  <c:v>7.1428571428571397E-2</c:v>
                </c:pt>
                <c:pt idx="49317">
                  <c:v>8.3333333333333301E-2</c:v>
                </c:pt>
                <c:pt idx="49318">
                  <c:v>9.5238095238095205E-2</c:v>
                </c:pt>
                <c:pt idx="49319">
                  <c:v>0.107142857142857</c:v>
                </c:pt>
                <c:pt idx="49320">
                  <c:v>0.119047619047619</c:v>
                </c:pt>
                <c:pt idx="49321">
                  <c:v>0.13095238095237999</c:v>
                </c:pt>
                <c:pt idx="49322">
                  <c:v>0.14285714285714199</c:v>
                </c:pt>
                <c:pt idx="49323">
                  <c:v>0.15476190476190399</c:v>
                </c:pt>
                <c:pt idx="49324">
                  <c:v>0.16666666666666599</c:v>
                </c:pt>
                <c:pt idx="49325">
                  <c:v>0.17857142857142799</c:v>
                </c:pt>
                <c:pt idx="49326">
                  <c:v>0.19047619047618999</c:v>
                </c:pt>
                <c:pt idx="49327">
                  <c:v>0.202380952380952</c:v>
                </c:pt>
                <c:pt idx="49328">
                  <c:v>0.214285714285714</c:v>
                </c:pt>
                <c:pt idx="49329">
                  <c:v>0.226190476190476</c:v>
                </c:pt>
                <c:pt idx="49330">
                  <c:v>0.238095238095238</c:v>
                </c:pt>
                <c:pt idx="49331">
                  <c:v>0.25</c:v>
                </c:pt>
                <c:pt idx="49332">
                  <c:v>0.26190476190476097</c:v>
                </c:pt>
                <c:pt idx="49333">
                  <c:v>0.273809523809523</c:v>
                </c:pt>
                <c:pt idx="49334">
                  <c:v>0.28571428571428498</c:v>
                </c:pt>
                <c:pt idx="49335">
                  <c:v>0.29761904761904701</c:v>
                </c:pt>
                <c:pt idx="49336">
                  <c:v>0.30952380952380898</c:v>
                </c:pt>
                <c:pt idx="49337">
                  <c:v>0.32142857142857101</c:v>
                </c:pt>
                <c:pt idx="49338">
                  <c:v>0.33333333333333298</c:v>
                </c:pt>
                <c:pt idx="49339">
                  <c:v>0.34523809523809501</c:v>
                </c:pt>
                <c:pt idx="49340">
                  <c:v>0.35714285714285698</c:v>
                </c:pt>
                <c:pt idx="49341">
                  <c:v>0.36904761904761901</c:v>
                </c:pt>
                <c:pt idx="49342">
                  <c:v>0.38095238095237999</c:v>
                </c:pt>
                <c:pt idx="49343">
                  <c:v>0.39285714285714202</c:v>
                </c:pt>
                <c:pt idx="49344">
                  <c:v>0.40476190476190399</c:v>
                </c:pt>
                <c:pt idx="49345">
                  <c:v>0.41666666666666602</c:v>
                </c:pt>
                <c:pt idx="49346">
                  <c:v>0.42857142857142799</c:v>
                </c:pt>
                <c:pt idx="49347">
                  <c:v>0.44047619047619002</c:v>
                </c:pt>
                <c:pt idx="49348">
                  <c:v>0.452380952380952</c:v>
                </c:pt>
                <c:pt idx="49349">
                  <c:v>0.46428571428571402</c:v>
                </c:pt>
                <c:pt idx="49350">
                  <c:v>0.476190476190476</c:v>
                </c:pt>
                <c:pt idx="49351">
                  <c:v>0.48809523809523803</c:v>
                </c:pt>
                <c:pt idx="49352">
                  <c:v>0.5</c:v>
                </c:pt>
                <c:pt idx="49353">
                  <c:v>0.51190476190476097</c:v>
                </c:pt>
                <c:pt idx="49354">
                  <c:v>0.52380952380952295</c:v>
                </c:pt>
                <c:pt idx="49355">
                  <c:v>0.53571428571428503</c:v>
                </c:pt>
                <c:pt idx="49356">
                  <c:v>0.54761904761904701</c:v>
                </c:pt>
                <c:pt idx="49357">
                  <c:v>0.55952380952380898</c:v>
                </c:pt>
                <c:pt idx="49358">
                  <c:v>0.57142857142857095</c:v>
                </c:pt>
                <c:pt idx="49359">
                  <c:v>0.58333333333333304</c:v>
                </c:pt>
                <c:pt idx="49360">
                  <c:v>0.59523809523809501</c:v>
                </c:pt>
                <c:pt idx="49361">
                  <c:v>0.60714285714285698</c:v>
                </c:pt>
                <c:pt idx="49362">
                  <c:v>0.61904761904761896</c:v>
                </c:pt>
                <c:pt idx="49363">
                  <c:v>0.63095238095238004</c:v>
                </c:pt>
                <c:pt idx="49364">
                  <c:v>0.64285714285714202</c:v>
                </c:pt>
                <c:pt idx="49365">
                  <c:v>0.65476190476190399</c:v>
                </c:pt>
                <c:pt idx="49366">
                  <c:v>0.66666666666666596</c:v>
                </c:pt>
                <c:pt idx="49367">
                  <c:v>0.67857142857142805</c:v>
                </c:pt>
                <c:pt idx="49368">
                  <c:v>0.69047619047619002</c:v>
                </c:pt>
                <c:pt idx="49369">
                  <c:v>0.702380952380952</c:v>
                </c:pt>
                <c:pt idx="49370">
                  <c:v>0.71428571428571397</c:v>
                </c:pt>
                <c:pt idx="49371">
                  <c:v>0.72619047619047605</c:v>
                </c:pt>
                <c:pt idx="49372">
                  <c:v>0.73809523809523803</c:v>
                </c:pt>
                <c:pt idx="49373">
                  <c:v>0.75</c:v>
                </c:pt>
                <c:pt idx="49374">
                  <c:v>0.76190476190476097</c:v>
                </c:pt>
                <c:pt idx="49375">
                  <c:v>0.77380952380952295</c:v>
                </c:pt>
                <c:pt idx="49376">
                  <c:v>0.78571428571428503</c:v>
                </c:pt>
                <c:pt idx="49377">
                  <c:v>0.79761904761904701</c:v>
                </c:pt>
                <c:pt idx="49378">
                  <c:v>0.80952380952380898</c:v>
                </c:pt>
                <c:pt idx="49379">
                  <c:v>0.82142857142857095</c:v>
                </c:pt>
                <c:pt idx="49380">
                  <c:v>0.83333333333333304</c:v>
                </c:pt>
                <c:pt idx="49381">
                  <c:v>0.84523809523809501</c:v>
                </c:pt>
                <c:pt idx="49382">
                  <c:v>0.85714285714285698</c:v>
                </c:pt>
                <c:pt idx="49383">
                  <c:v>0.86904761904761896</c:v>
                </c:pt>
                <c:pt idx="49384">
                  <c:v>0.88095238095238004</c:v>
                </c:pt>
                <c:pt idx="49385">
                  <c:v>0.89285714285714202</c:v>
                </c:pt>
                <c:pt idx="49386">
                  <c:v>0.90476190476190399</c:v>
                </c:pt>
                <c:pt idx="49387">
                  <c:v>0.91666666666666596</c:v>
                </c:pt>
                <c:pt idx="49388">
                  <c:v>0.92857142857142805</c:v>
                </c:pt>
                <c:pt idx="49389">
                  <c:v>0.94047619047619002</c:v>
                </c:pt>
                <c:pt idx="49390">
                  <c:v>0.952380952380952</c:v>
                </c:pt>
                <c:pt idx="49391">
                  <c:v>0.96428571428571397</c:v>
                </c:pt>
                <c:pt idx="49392">
                  <c:v>0.97619047619047605</c:v>
                </c:pt>
                <c:pt idx="49393">
                  <c:v>0.98809523809523803</c:v>
                </c:pt>
                <c:pt idx="49394">
                  <c:v>0</c:v>
                </c:pt>
                <c:pt idx="49395">
                  <c:v>1.5625E-2</c:v>
                </c:pt>
                <c:pt idx="49396">
                  <c:v>3.125E-2</c:v>
                </c:pt>
                <c:pt idx="49397">
                  <c:v>4.6875E-2</c:v>
                </c:pt>
                <c:pt idx="49398">
                  <c:v>6.25E-2</c:v>
                </c:pt>
                <c:pt idx="49399">
                  <c:v>7.8125E-2</c:v>
                </c:pt>
                <c:pt idx="49400">
                  <c:v>9.375E-2</c:v>
                </c:pt>
                <c:pt idx="49401">
                  <c:v>0.109375</c:v>
                </c:pt>
                <c:pt idx="49402">
                  <c:v>0.125</c:v>
                </c:pt>
                <c:pt idx="49403">
                  <c:v>0.140625</c:v>
                </c:pt>
                <c:pt idx="49404">
                  <c:v>0.15625</c:v>
                </c:pt>
                <c:pt idx="49405">
                  <c:v>0.171875</c:v>
                </c:pt>
                <c:pt idx="49406">
                  <c:v>0.1875</c:v>
                </c:pt>
                <c:pt idx="49407">
                  <c:v>0.203125</c:v>
                </c:pt>
                <c:pt idx="49408">
                  <c:v>0.21875</c:v>
                </c:pt>
                <c:pt idx="49409">
                  <c:v>0.234375</c:v>
                </c:pt>
                <c:pt idx="49410">
                  <c:v>0.25</c:v>
                </c:pt>
                <c:pt idx="49411">
                  <c:v>0.265625</c:v>
                </c:pt>
                <c:pt idx="49412">
                  <c:v>0.28125</c:v>
                </c:pt>
                <c:pt idx="49413">
                  <c:v>0.296875</c:v>
                </c:pt>
                <c:pt idx="49414">
                  <c:v>0.3125</c:v>
                </c:pt>
                <c:pt idx="49415">
                  <c:v>0.328125</c:v>
                </c:pt>
                <c:pt idx="49416">
                  <c:v>0.34375</c:v>
                </c:pt>
                <c:pt idx="49417">
                  <c:v>0.359375</c:v>
                </c:pt>
                <c:pt idx="49418">
                  <c:v>0.375</c:v>
                </c:pt>
                <c:pt idx="49419">
                  <c:v>0.390625</c:v>
                </c:pt>
                <c:pt idx="49420">
                  <c:v>0.40625</c:v>
                </c:pt>
                <c:pt idx="49421">
                  <c:v>0.421875</c:v>
                </c:pt>
                <c:pt idx="49422">
                  <c:v>0.4375</c:v>
                </c:pt>
                <c:pt idx="49423">
                  <c:v>0.453125</c:v>
                </c:pt>
                <c:pt idx="49424">
                  <c:v>0.46875</c:v>
                </c:pt>
                <c:pt idx="49425">
                  <c:v>0.484375</c:v>
                </c:pt>
                <c:pt idx="49426">
                  <c:v>0.5</c:v>
                </c:pt>
                <c:pt idx="49427">
                  <c:v>0.515625</c:v>
                </c:pt>
                <c:pt idx="49428">
                  <c:v>0.53125</c:v>
                </c:pt>
                <c:pt idx="49429">
                  <c:v>0.546875</c:v>
                </c:pt>
                <c:pt idx="49430">
                  <c:v>0.5625</c:v>
                </c:pt>
                <c:pt idx="49431">
                  <c:v>0.578125</c:v>
                </c:pt>
                <c:pt idx="49432">
                  <c:v>0.59375</c:v>
                </c:pt>
                <c:pt idx="49433">
                  <c:v>0.609375</c:v>
                </c:pt>
                <c:pt idx="49434">
                  <c:v>0.625</c:v>
                </c:pt>
                <c:pt idx="49435">
                  <c:v>0.640625</c:v>
                </c:pt>
                <c:pt idx="49436">
                  <c:v>0.65625</c:v>
                </c:pt>
                <c:pt idx="49437">
                  <c:v>0.671875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0.71875</c:v>
                </c:pt>
                <c:pt idx="49441">
                  <c:v>0.734375</c:v>
                </c:pt>
                <c:pt idx="49442">
                  <c:v>0.75</c:v>
                </c:pt>
                <c:pt idx="49443">
                  <c:v>0.765625</c:v>
                </c:pt>
                <c:pt idx="49444">
                  <c:v>0.78125</c:v>
                </c:pt>
                <c:pt idx="49445">
                  <c:v>0.796875</c:v>
                </c:pt>
                <c:pt idx="49446">
                  <c:v>0.8125</c:v>
                </c:pt>
                <c:pt idx="49447">
                  <c:v>0.828125</c:v>
                </c:pt>
                <c:pt idx="49448">
                  <c:v>0.84375</c:v>
                </c:pt>
                <c:pt idx="49449">
                  <c:v>0.859375</c:v>
                </c:pt>
                <c:pt idx="49450">
                  <c:v>0.875</c:v>
                </c:pt>
                <c:pt idx="49451">
                  <c:v>0.890625</c:v>
                </c:pt>
                <c:pt idx="49452">
                  <c:v>0.90625</c:v>
                </c:pt>
                <c:pt idx="49453">
                  <c:v>0.921875</c:v>
                </c:pt>
                <c:pt idx="49454">
                  <c:v>0.9375</c:v>
                </c:pt>
                <c:pt idx="49455">
                  <c:v>0.953125</c:v>
                </c:pt>
                <c:pt idx="49456">
                  <c:v>0.96875</c:v>
                </c:pt>
                <c:pt idx="49457">
                  <c:v>0.984375</c:v>
                </c:pt>
                <c:pt idx="49458">
                  <c:v>0</c:v>
                </c:pt>
                <c:pt idx="49459">
                  <c:v>1.0526315789473601E-2</c:v>
                </c:pt>
                <c:pt idx="49460">
                  <c:v>2.1052631578947299E-2</c:v>
                </c:pt>
                <c:pt idx="49461">
                  <c:v>3.1578947368420998E-2</c:v>
                </c:pt>
                <c:pt idx="49462">
                  <c:v>4.2105263157894701E-2</c:v>
                </c:pt>
                <c:pt idx="49463">
                  <c:v>5.2631578947368397E-2</c:v>
                </c:pt>
                <c:pt idx="49464">
                  <c:v>6.3157894736842093E-2</c:v>
                </c:pt>
                <c:pt idx="49465">
                  <c:v>7.3684210526315699E-2</c:v>
                </c:pt>
                <c:pt idx="49466">
                  <c:v>8.4210526315789402E-2</c:v>
                </c:pt>
                <c:pt idx="49467">
                  <c:v>9.4736842105263105E-2</c:v>
                </c:pt>
                <c:pt idx="49468">
                  <c:v>0.105263157894736</c:v>
                </c:pt>
                <c:pt idx="49469">
                  <c:v>0.11578947368421</c:v>
                </c:pt>
                <c:pt idx="49470">
                  <c:v>0.12631578947368399</c:v>
                </c:pt>
                <c:pt idx="49471">
                  <c:v>0.13684210526315699</c:v>
                </c:pt>
                <c:pt idx="49472">
                  <c:v>0.14736842105263101</c:v>
                </c:pt>
                <c:pt idx="49473">
                  <c:v>0.157894736842105</c:v>
                </c:pt>
                <c:pt idx="49474">
                  <c:v>0.168421052631578</c:v>
                </c:pt>
                <c:pt idx="49475">
                  <c:v>0.17894736842105199</c:v>
                </c:pt>
                <c:pt idx="49476">
                  <c:v>0.18947368421052599</c:v>
                </c:pt>
                <c:pt idx="49477">
                  <c:v>0.2</c:v>
                </c:pt>
                <c:pt idx="49478">
                  <c:v>0.21052631578947301</c:v>
                </c:pt>
                <c:pt idx="49479">
                  <c:v>0.221052631578947</c:v>
                </c:pt>
                <c:pt idx="49480">
                  <c:v>0.231578947368421</c:v>
                </c:pt>
                <c:pt idx="49481">
                  <c:v>0.24210526315789399</c:v>
                </c:pt>
                <c:pt idx="49482">
                  <c:v>0.25263157894736799</c:v>
                </c:pt>
                <c:pt idx="49483">
                  <c:v>0.26315789473684198</c:v>
                </c:pt>
                <c:pt idx="49484">
                  <c:v>0.27368421052631497</c:v>
                </c:pt>
                <c:pt idx="49485">
                  <c:v>0.28421052631578902</c:v>
                </c:pt>
                <c:pt idx="49486">
                  <c:v>0.29473684210526302</c:v>
                </c:pt>
                <c:pt idx="49487">
                  <c:v>0.30526315789473601</c:v>
                </c:pt>
                <c:pt idx="49488">
                  <c:v>0.31578947368421001</c:v>
                </c:pt>
                <c:pt idx="49489">
                  <c:v>0.326315789473684</c:v>
                </c:pt>
                <c:pt idx="49490">
                  <c:v>0.336842105263157</c:v>
                </c:pt>
                <c:pt idx="49491">
                  <c:v>0.34736842105263099</c:v>
                </c:pt>
                <c:pt idx="49492">
                  <c:v>0.35789473684210499</c:v>
                </c:pt>
                <c:pt idx="49493">
                  <c:v>0.36842105263157798</c:v>
                </c:pt>
                <c:pt idx="49494">
                  <c:v>0.37894736842105198</c:v>
                </c:pt>
                <c:pt idx="49495">
                  <c:v>0.38947368421052603</c:v>
                </c:pt>
                <c:pt idx="49496">
                  <c:v>0.4</c:v>
                </c:pt>
                <c:pt idx="49497">
                  <c:v>0.41052631578947302</c:v>
                </c:pt>
                <c:pt idx="49498">
                  <c:v>0.42105263157894701</c:v>
                </c:pt>
                <c:pt idx="49499">
                  <c:v>0.43157894736842101</c:v>
                </c:pt>
                <c:pt idx="49500">
                  <c:v>0.442105263157894</c:v>
                </c:pt>
                <c:pt idx="49501">
                  <c:v>0.452631578947368</c:v>
                </c:pt>
                <c:pt idx="49502">
                  <c:v>0.46315789473684199</c:v>
                </c:pt>
                <c:pt idx="49503">
                  <c:v>0.47368421052631499</c:v>
                </c:pt>
                <c:pt idx="49504">
                  <c:v>0.48421052631578898</c:v>
                </c:pt>
                <c:pt idx="49505">
                  <c:v>0.49473684210526298</c:v>
                </c:pt>
                <c:pt idx="49506">
                  <c:v>0.50526315789473597</c:v>
                </c:pt>
                <c:pt idx="49507">
                  <c:v>0.51578947368421002</c:v>
                </c:pt>
                <c:pt idx="49508">
                  <c:v>0.52631578947368396</c:v>
                </c:pt>
                <c:pt idx="49509">
                  <c:v>0.53684210526315701</c:v>
                </c:pt>
                <c:pt idx="49510">
                  <c:v>0.54736842105263095</c:v>
                </c:pt>
                <c:pt idx="49511">
                  <c:v>0.557894736842105</c:v>
                </c:pt>
                <c:pt idx="49512">
                  <c:v>0.56842105263157805</c:v>
                </c:pt>
                <c:pt idx="49513">
                  <c:v>0.57894736842105199</c:v>
                </c:pt>
                <c:pt idx="49514">
                  <c:v>0.58947368421052604</c:v>
                </c:pt>
                <c:pt idx="49515">
                  <c:v>0.6</c:v>
                </c:pt>
                <c:pt idx="49516">
                  <c:v>0.61052631578947303</c:v>
                </c:pt>
                <c:pt idx="49517">
                  <c:v>0.62105263157894697</c:v>
                </c:pt>
                <c:pt idx="49518">
                  <c:v>0.63157894736842102</c:v>
                </c:pt>
                <c:pt idx="49519">
                  <c:v>0.64210526315789396</c:v>
                </c:pt>
                <c:pt idx="49520">
                  <c:v>0.65263157894736801</c:v>
                </c:pt>
                <c:pt idx="49521">
                  <c:v>0.66315789473684195</c:v>
                </c:pt>
                <c:pt idx="49522">
                  <c:v>0.673684210526315</c:v>
                </c:pt>
                <c:pt idx="49523">
                  <c:v>0.68421052631578905</c:v>
                </c:pt>
                <c:pt idx="49524">
                  <c:v>0.69473684210526299</c:v>
                </c:pt>
                <c:pt idx="49525">
                  <c:v>0.70526315789473604</c:v>
                </c:pt>
                <c:pt idx="49526">
                  <c:v>0.71578947368420998</c:v>
                </c:pt>
                <c:pt idx="49527">
                  <c:v>0.72631578947368403</c:v>
                </c:pt>
                <c:pt idx="49528">
                  <c:v>0.73684210526315697</c:v>
                </c:pt>
                <c:pt idx="49529">
                  <c:v>0.74736842105263102</c:v>
                </c:pt>
                <c:pt idx="49530">
                  <c:v>0.75789473684210495</c:v>
                </c:pt>
                <c:pt idx="49531">
                  <c:v>0.76842105263157801</c:v>
                </c:pt>
                <c:pt idx="49532">
                  <c:v>0.77894736842105206</c:v>
                </c:pt>
                <c:pt idx="49533">
                  <c:v>0.78947368421052599</c:v>
                </c:pt>
                <c:pt idx="49534">
                  <c:v>0.8</c:v>
                </c:pt>
                <c:pt idx="49535">
                  <c:v>0.81052631578947298</c:v>
                </c:pt>
                <c:pt idx="49536">
                  <c:v>0.82105263157894703</c:v>
                </c:pt>
                <c:pt idx="49537">
                  <c:v>0.83157894736842097</c:v>
                </c:pt>
                <c:pt idx="49538">
                  <c:v>0.84210526315789402</c:v>
                </c:pt>
                <c:pt idx="49539">
                  <c:v>0.85263157894736796</c:v>
                </c:pt>
                <c:pt idx="49540">
                  <c:v>0.86315789473684201</c:v>
                </c:pt>
                <c:pt idx="49541">
                  <c:v>0.87368421052631495</c:v>
                </c:pt>
                <c:pt idx="49542">
                  <c:v>0.884210526315789</c:v>
                </c:pt>
                <c:pt idx="49543">
                  <c:v>0.89473684210526305</c:v>
                </c:pt>
                <c:pt idx="49544">
                  <c:v>0.90526315789473599</c:v>
                </c:pt>
                <c:pt idx="49545">
                  <c:v>0.91578947368421004</c:v>
                </c:pt>
                <c:pt idx="49546">
                  <c:v>0.92631578947368398</c:v>
                </c:pt>
                <c:pt idx="49547">
                  <c:v>0.93684210526315703</c:v>
                </c:pt>
                <c:pt idx="49548">
                  <c:v>0.94736842105263097</c:v>
                </c:pt>
                <c:pt idx="49549">
                  <c:v>0.95789473684210502</c:v>
                </c:pt>
                <c:pt idx="49550">
                  <c:v>0.96842105263157896</c:v>
                </c:pt>
                <c:pt idx="49551">
                  <c:v>0.97894736842105201</c:v>
                </c:pt>
                <c:pt idx="49552">
                  <c:v>0.98947368421052595</c:v>
                </c:pt>
                <c:pt idx="49553">
                  <c:v>0</c:v>
                </c:pt>
                <c:pt idx="49554">
                  <c:v>2.3255813953488299E-2</c:v>
                </c:pt>
                <c:pt idx="49555">
                  <c:v>4.6511627906976702E-2</c:v>
                </c:pt>
                <c:pt idx="49556">
                  <c:v>6.9767441860465101E-2</c:v>
                </c:pt>
                <c:pt idx="49557">
                  <c:v>9.3023255813953404E-2</c:v>
                </c:pt>
                <c:pt idx="49558">
                  <c:v>0.116279069767441</c:v>
                </c:pt>
                <c:pt idx="49559">
                  <c:v>0.13953488372093001</c:v>
                </c:pt>
                <c:pt idx="49560">
                  <c:v>0.16279069767441801</c:v>
                </c:pt>
                <c:pt idx="49561">
                  <c:v>0.186046511627906</c:v>
                </c:pt>
                <c:pt idx="49562">
                  <c:v>0.209302325581395</c:v>
                </c:pt>
                <c:pt idx="49563">
                  <c:v>0.232558139534883</c:v>
                </c:pt>
                <c:pt idx="49564">
                  <c:v>0.25581395348837199</c:v>
                </c:pt>
                <c:pt idx="49565">
                  <c:v>0.27906976744186002</c:v>
                </c:pt>
                <c:pt idx="49566">
                  <c:v>0.30232558139534799</c:v>
                </c:pt>
                <c:pt idx="49567">
                  <c:v>0.32558139534883701</c:v>
                </c:pt>
                <c:pt idx="49568">
                  <c:v>0.34883720930232498</c:v>
                </c:pt>
                <c:pt idx="49569">
                  <c:v>0.372093023255813</c:v>
                </c:pt>
                <c:pt idx="49570">
                  <c:v>0.39534883720930197</c:v>
                </c:pt>
                <c:pt idx="49571">
                  <c:v>0.41860465116279</c:v>
                </c:pt>
                <c:pt idx="49572">
                  <c:v>0.44186046511627902</c:v>
                </c:pt>
                <c:pt idx="49573">
                  <c:v>0.46511627906976699</c:v>
                </c:pt>
                <c:pt idx="49574">
                  <c:v>0.48837209302325502</c:v>
                </c:pt>
                <c:pt idx="49575">
                  <c:v>0.51162790697674398</c:v>
                </c:pt>
                <c:pt idx="49576">
                  <c:v>0.53488372093023195</c:v>
                </c:pt>
                <c:pt idx="49577">
                  <c:v>0.55813953488372003</c:v>
                </c:pt>
                <c:pt idx="49578">
                  <c:v>0.581395348837209</c:v>
                </c:pt>
                <c:pt idx="49579">
                  <c:v>0.60465116279069697</c:v>
                </c:pt>
                <c:pt idx="49580">
                  <c:v>0.62790697674418605</c:v>
                </c:pt>
                <c:pt idx="49581">
                  <c:v>0.65116279069767402</c:v>
                </c:pt>
                <c:pt idx="49582">
                  <c:v>0.67441860465116199</c:v>
                </c:pt>
                <c:pt idx="49583">
                  <c:v>0.69767441860465096</c:v>
                </c:pt>
                <c:pt idx="49584">
                  <c:v>0.72093023255813904</c:v>
                </c:pt>
                <c:pt idx="49585">
                  <c:v>0.74418604651162701</c:v>
                </c:pt>
                <c:pt idx="49586">
                  <c:v>0.76744186046511598</c:v>
                </c:pt>
                <c:pt idx="49587">
                  <c:v>0.79069767441860395</c:v>
                </c:pt>
                <c:pt idx="49588">
                  <c:v>0.81395348837209303</c:v>
                </c:pt>
                <c:pt idx="49589">
                  <c:v>0.837209302325581</c:v>
                </c:pt>
                <c:pt idx="49590">
                  <c:v>0.86046511627906896</c:v>
                </c:pt>
                <c:pt idx="49591">
                  <c:v>0.88372093023255804</c:v>
                </c:pt>
                <c:pt idx="49592">
                  <c:v>0.90697674418604601</c:v>
                </c:pt>
                <c:pt idx="49593">
                  <c:v>0.93023255813953398</c:v>
                </c:pt>
                <c:pt idx="49594">
                  <c:v>0.95348837209302295</c:v>
                </c:pt>
                <c:pt idx="49595">
                  <c:v>0.97674418604651103</c:v>
                </c:pt>
                <c:pt idx="49596">
                  <c:v>0</c:v>
                </c:pt>
                <c:pt idx="49597">
                  <c:v>2.5641025641025599E-2</c:v>
                </c:pt>
                <c:pt idx="49598">
                  <c:v>5.1282051282051197E-2</c:v>
                </c:pt>
                <c:pt idx="49599">
                  <c:v>7.69230769230769E-2</c:v>
                </c:pt>
                <c:pt idx="49600">
                  <c:v>0.10256410256410201</c:v>
                </c:pt>
                <c:pt idx="49601">
                  <c:v>0.128205128205128</c:v>
                </c:pt>
                <c:pt idx="49602">
                  <c:v>0.15384615384615299</c:v>
                </c:pt>
                <c:pt idx="49603">
                  <c:v>0.17948717948717899</c:v>
                </c:pt>
                <c:pt idx="49604">
                  <c:v>0.20512820512820501</c:v>
                </c:pt>
                <c:pt idx="49605">
                  <c:v>0.23076923076923</c:v>
                </c:pt>
                <c:pt idx="49606">
                  <c:v>0.256410256410256</c:v>
                </c:pt>
                <c:pt idx="49607">
                  <c:v>0.28205128205128199</c:v>
                </c:pt>
                <c:pt idx="49608">
                  <c:v>0.30769230769230699</c:v>
                </c:pt>
                <c:pt idx="49609">
                  <c:v>0.33333333333333298</c:v>
                </c:pt>
                <c:pt idx="49610">
                  <c:v>0.35897435897435898</c:v>
                </c:pt>
                <c:pt idx="49611">
                  <c:v>0.38461538461538403</c:v>
                </c:pt>
                <c:pt idx="49612">
                  <c:v>0.41025641025641002</c:v>
                </c:pt>
                <c:pt idx="49613">
                  <c:v>0.43589743589743501</c:v>
                </c:pt>
                <c:pt idx="49614">
                  <c:v>0.46153846153846101</c:v>
                </c:pt>
                <c:pt idx="49615">
                  <c:v>0.487179487179487</c:v>
                </c:pt>
                <c:pt idx="49616">
                  <c:v>0.512820512820512</c:v>
                </c:pt>
                <c:pt idx="49617">
                  <c:v>0.53846153846153799</c:v>
                </c:pt>
                <c:pt idx="49618">
                  <c:v>0.56410256410256399</c:v>
                </c:pt>
                <c:pt idx="49619">
                  <c:v>0.58974358974358898</c:v>
                </c:pt>
                <c:pt idx="49620">
                  <c:v>0.61538461538461497</c:v>
                </c:pt>
                <c:pt idx="49621">
                  <c:v>0.64102564102564097</c:v>
                </c:pt>
                <c:pt idx="49622">
                  <c:v>0.66666666666666596</c:v>
                </c:pt>
                <c:pt idx="49623">
                  <c:v>0.69230769230769196</c:v>
                </c:pt>
                <c:pt idx="49624">
                  <c:v>0.71794871794871795</c:v>
                </c:pt>
                <c:pt idx="49625">
                  <c:v>0.74358974358974295</c:v>
                </c:pt>
                <c:pt idx="49626">
                  <c:v>0.76923076923076905</c:v>
                </c:pt>
                <c:pt idx="49627">
                  <c:v>0.79487179487179405</c:v>
                </c:pt>
                <c:pt idx="49628">
                  <c:v>0.82051282051282004</c:v>
                </c:pt>
                <c:pt idx="49629">
                  <c:v>0.84615384615384603</c:v>
                </c:pt>
                <c:pt idx="49630">
                  <c:v>0.87179487179487103</c:v>
                </c:pt>
                <c:pt idx="49631">
                  <c:v>0.89743589743589702</c:v>
                </c:pt>
                <c:pt idx="49632">
                  <c:v>0.92307692307692302</c:v>
                </c:pt>
                <c:pt idx="49633">
                  <c:v>0.94871794871794801</c:v>
                </c:pt>
                <c:pt idx="49634">
                  <c:v>0.97435897435897401</c:v>
                </c:pt>
                <c:pt idx="49635">
                  <c:v>0</c:v>
                </c:pt>
                <c:pt idx="49636">
                  <c:v>2.2222222222222199E-2</c:v>
                </c:pt>
                <c:pt idx="49637">
                  <c:v>4.4444444444444398E-2</c:v>
                </c:pt>
                <c:pt idx="49638">
                  <c:v>6.6666666666666596E-2</c:v>
                </c:pt>
                <c:pt idx="49639">
                  <c:v>8.8888888888888795E-2</c:v>
                </c:pt>
                <c:pt idx="49640">
                  <c:v>0.11111111111111099</c:v>
                </c:pt>
                <c:pt idx="49641">
                  <c:v>0.133333333333333</c:v>
                </c:pt>
                <c:pt idx="49642">
                  <c:v>0.155555555555555</c:v>
                </c:pt>
                <c:pt idx="49643">
                  <c:v>0.17777777777777701</c:v>
                </c:pt>
                <c:pt idx="49644">
                  <c:v>0.2</c:v>
                </c:pt>
                <c:pt idx="49645">
                  <c:v>0.22222222222222199</c:v>
                </c:pt>
                <c:pt idx="49646">
                  <c:v>0.24444444444444399</c:v>
                </c:pt>
                <c:pt idx="49647">
                  <c:v>0.266666666666666</c:v>
                </c:pt>
                <c:pt idx="49648">
                  <c:v>0.28888888888888797</c:v>
                </c:pt>
                <c:pt idx="49649">
                  <c:v>0.31111111111111101</c:v>
                </c:pt>
                <c:pt idx="49650">
                  <c:v>0.33333333333333298</c:v>
                </c:pt>
                <c:pt idx="49651">
                  <c:v>0.35555555555555501</c:v>
                </c:pt>
                <c:pt idx="49652">
                  <c:v>0.37777777777777699</c:v>
                </c:pt>
                <c:pt idx="49653">
                  <c:v>0.4</c:v>
                </c:pt>
                <c:pt idx="49654">
                  <c:v>0.422222222222222</c:v>
                </c:pt>
                <c:pt idx="49655">
                  <c:v>0.44444444444444398</c:v>
                </c:pt>
                <c:pt idx="49656">
                  <c:v>0.46666666666666601</c:v>
                </c:pt>
                <c:pt idx="49657">
                  <c:v>0.48888888888888798</c:v>
                </c:pt>
                <c:pt idx="49658">
                  <c:v>0.51111111111111096</c:v>
                </c:pt>
                <c:pt idx="49659">
                  <c:v>0.53333333333333299</c:v>
                </c:pt>
                <c:pt idx="49660">
                  <c:v>0.55555555555555503</c:v>
                </c:pt>
                <c:pt idx="49661">
                  <c:v>0.57777777777777695</c:v>
                </c:pt>
                <c:pt idx="49662">
                  <c:v>0.6</c:v>
                </c:pt>
                <c:pt idx="49663">
                  <c:v>0.62222222222222201</c:v>
                </c:pt>
                <c:pt idx="49664">
                  <c:v>0.64444444444444404</c:v>
                </c:pt>
                <c:pt idx="49665">
                  <c:v>0.66666666666666596</c:v>
                </c:pt>
                <c:pt idx="49666">
                  <c:v>0.688888888888888</c:v>
                </c:pt>
                <c:pt idx="49667">
                  <c:v>0.71111111111111103</c:v>
                </c:pt>
                <c:pt idx="49668">
                  <c:v>0.73333333333333295</c:v>
                </c:pt>
                <c:pt idx="49669">
                  <c:v>0.75555555555555498</c:v>
                </c:pt>
                <c:pt idx="49670">
                  <c:v>0.77777777777777701</c:v>
                </c:pt>
                <c:pt idx="49671">
                  <c:v>0.8</c:v>
                </c:pt>
                <c:pt idx="49672">
                  <c:v>0.82222222222222197</c:v>
                </c:pt>
                <c:pt idx="49673">
                  <c:v>0.844444444444444</c:v>
                </c:pt>
                <c:pt idx="49674">
                  <c:v>0.86666666666666603</c:v>
                </c:pt>
                <c:pt idx="49675">
                  <c:v>0.88888888888888795</c:v>
                </c:pt>
                <c:pt idx="49676">
                  <c:v>0.91111111111111098</c:v>
                </c:pt>
                <c:pt idx="49677">
                  <c:v>0.93333333333333302</c:v>
                </c:pt>
                <c:pt idx="49678">
                  <c:v>0.95555555555555505</c:v>
                </c:pt>
                <c:pt idx="49679">
                  <c:v>0.97777777777777697</c:v>
                </c:pt>
                <c:pt idx="49680">
                  <c:v>0</c:v>
                </c:pt>
                <c:pt idx="49681">
                  <c:v>2.2222222222222199E-2</c:v>
                </c:pt>
                <c:pt idx="49682">
                  <c:v>4.4444444444444398E-2</c:v>
                </c:pt>
                <c:pt idx="49683">
                  <c:v>6.6666666666666596E-2</c:v>
                </c:pt>
                <c:pt idx="49684">
                  <c:v>8.8888888888888795E-2</c:v>
                </c:pt>
                <c:pt idx="49685">
                  <c:v>0.11111111111111099</c:v>
                </c:pt>
                <c:pt idx="49686">
                  <c:v>0.133333333333333</c:v>
                </c:pt>
                <c:pt idx="49687">
                  <c:v>0.155555555555555</c:v>
                </c:pt>
                <c:pt idx="49688">
                  <c:v>0.17777777777777701</c:v>
                </c:pt>
                <c:pt idx="49689">
                  <c:v>0.2</c:v>
                </c:pt>
                <c:pt idx="49690">
                  <c:v>0.22222222222222199</c:v>
                </c:pt>
                <c:pt idx="49691">
                  <c:v>0.24444444444444399</c:v>
                </c:pt>
                <c:pt idx="49692">
                  <c:v>0.266666666666666</c:v>
                </c:pt>
                <c:pt idx="49693">
                  <c:v>0.28888888888888797</c:v>
                </c:pt>
                <c:pt idx="49694">
                  <c:v>0.31111111111111101</c:v>
                </c:pt>
                <c:pt idx="49695">
                  <c:v>0.33333333333333298</c:v>
                </c:pt>
                <c:pt idx="49696">
                  <c:v>0.35555555555555501</c:v>
                </c:pt>
                <c:pt idx="49697">
                  <c:v>0.37777777777777699</c:v>
                </c:pt>
                <c:pt idx="49698">
                  <c:v>0.4</c:v>
                </c:pt>
                <c:pt idx="49699">
                  <c:v>0.422222222222222</c:v>
                </c:pt>
                <c:pt idx="49700">
                  <c:v>0.44444444444444398</c:v>
                </c:pt>
                <c:pt idx="49701">
                  <c:v>0.46666666666666601</c:v>
                </c:pt>
                <c:pt idx="49702">
                  <c:v>0.48888888888888798</c:v>
                </c:pt>
                <c:pt idx="49703">
                  <c:v>0.51111111111111096</c:v>
                </c:pt>
                <c:pt idx="49704">
                  <c:v>0.53333333333333299</c:v>
                </c:pt>
                <c:pt idx="49705">
                  <c:v>0.55555555555555503</c:v>
                </c:pt>
                <c:pt idx="49706">
                  <c:v>0.57777777777777695</c:v>
                </c:pt>
                <c:pt idx="49707">
                  <c:v>0.6</c:v>
                </c:pt>
                <c:pt idx="49708">
                  <c:v>0.62222222222222201</c:v>
                </c:pt>
                <c:pt idx="49709">
                  <c:v>0.64444444444444404</c:v>
                </c:pt>
                <c:pt idx="49710">
                  <c:v>0.66666666666666596</c:v>
                </c:pt>
                <c:pt idx="49711">
                  <c:v>0.688888888888888</c:v>
                </c:pt>
                <c:pt idx="49712">
                  <c:v>0.71111111111111103</c:v>
                </c:pt>
                <c:pt idx="49713">
                  <c:v>0.73333333333333295</c:v>
                </c:pt>
                <c:pt idx="49714">
                  <c:v>0.75555555555555498</c:v>
                </c:pt>
                <c:pt idx="49715">
                  <c:v>0.77777777777777701</c:v>
                </c:pt>
                <c:pt idx="49716">
                  <c:v>0.8</c:v>
                </c:pt>
                <c:pt idx="49717">
                  <c:v>0.82222222222222197</c:v>
                </c:pt>
                <c:pt idx="49718">
                  <c:v>0.844444444444444</c:v>
                </c:pt>
                <c:pt idx="49719">
                  <c:v>0.86666666666666603</c:v>
                </c:pt>
                <c:pt idx="49720">
                  <c:v>0.88888888888888795</c:v>
                </c:pt>
                <c:pt idx="49721">
                  <c:v>0.91111111111111098</c:v>
                </c:pt>
                <c:pt idx="49722">
                  <c:v>0.93333333333333302</c:v>
                </c:pt>
                <c:pt idx="49723">
                  <c:v>0.95555555555555505</c:v>
                </c:pt>
                <c:pt idx="49724">
                  <c:v>0.97777777777777697</c:v>
                </c:pt>
                <c:pt idx="49725">
                  <c:v>0</c:v>
                </c:pt>
                <c:pt idx="49726">
                  <c:v>1.47058823529411E-2</c:v>
                </c:pt>
                <c:pt idx="49727">
                  <c:v>2.94117647058823E-2</c:v>
                </c:pt>
                <c:pt idx="49728">
                  <c:v>4.4117647058823498E-2</c:v>
                </c:pt>
                <c:pt idx="49729">
                  <c:v>5.8823529411764698E-2</c:v>
                </c:pt>
                <c:pt idx="49730">
                  <c:v>7.3529411764705802E-2</c:v>
                </c:pt>
                <c:pt idx="49731">
                  <c:v>8.8235294117646995E-2</c:v>
                </c:pt>
                <c:pt idx="49732">
                  <c:v>0.10294117647058799</c:v>
                </c:pt>
                <c:pt idx="49733">
                  <c:v>0.11764705882352899</c:v>
                </c:pt>
                <c:pt idx="49734">
                  <c:v>0.13235294117647001</c:v>
                </c:pt>
                <c:pt idx="49735">
                  <c:v>0.14705882352941099</c:v>
                </c:pt>
                <c:pt idx="49736">
                  <c:v>0.16176470588235201</c:v>
                </c:pt>
                <c:pt idx="49737">
                  <c:v>0.17647058823529399</c:v>
                </c:pt>
                <c:pt idx="49738">
                  <c:v>0.191176470588235</c:v>
                </c:pt>
                <c:pt idx="49739">
                  <c:v>0.20588235294117599</c:v>
                </c:pt>
                <c:pt idx="49740">
                  <c:v>0.220588235294117</c:v>
                </c:pt>
                <c:pt idx="49741">
                  <c:v>0.23529411764705799</c:v>
                </c:pt>
                <c:pt idx="49742">
                  <c:v>0.25</c:v>
                </c:pt>
                <c:pt idx="49743">
                  <c:v>0.26470588235294101</c:v>
                </c:pt>
                <c:pt idx="49744">
                  <c:v>0.27941176470588203</c:v>
                </c:pt>
                <c:pt idx="49745">
                  <c:v>0.29411764705882298</c:v>
                </c:pt>
                <c:pt idx="49746">
                  <c:v>0.308823529411764</c:v>
                </c:pt>
                <c:pt idx="49747">
                  <c:v>0.32352941176470501</c:v>
                </c:pt>
                <c:pt idx="49748">
                  <c:v>0.33823529411764702</c:v>
                </c:pt>
                <c:pt idx="49749">
                  <c:v>0.35294117647058798</c:v>
                </c:pt>
                <c:pt idx="49750">
                  <c:v>0.36764705882352899</c:v>
                </c:pt>
                <c:pt idx="49751">
                  <c:v>0.38235294117647001</c:v>
                </c:pt>
                <c:pt idx="49752">
                  <c:v>0.39705882352941102</c:v>
                </c:pt>
                <c:pt idx="49753">
                  <c:v>0.41176470588235198</c:v>
                </c:pt>
                <c:pt idx="49754">
                  <c:v>0.42647058823529399</c:v>
                </c:pt>
                <c:pt idx="49755">
                  <c:v>0.441176470588235</c:v>
                </c:pt>
                <c:pt idx="49756">
                  <c:v>0.45588235294117602</c:v>
                </c:pt>
                <c:pt idx="49757">
                  <c:v>0.47058823529411697</c:v>
                </c:pt>
                <c:pt idx="49758">
                  <c:v>0.48529411764705799</c:v>
                </c:pt>
                <c:pt idx="49759">
                  <c:v>0.5</c:v>
                </c:pt>
                <c:pt idx="49760">
                  <c:v>0.51470588235294101</c:v>
                </c:pt>
                <c:pt idx="49761">
                  <c:v>0.52941176470588203</c:v>
                </c:pt>
                <c:pt idx="49762">
                  <c:v>0.54411764705882304</c:v>
                </c:pt>
                <c:pt idx="49763">
                  <c:v>0.55882352941176405</c:v>
                </c:pt>
                <c:pt idx="49764">
                  <c:v>0.57352941176470495</c:v>
                </c:pt>
                <c:pt idx="49765">
                  <c:v>0.58823529411764697</c:v>
                </c:pt>
                <c:pt idx="49766">
                  <c:v>0.60294117647058798</c:v>
                </c:pt>
                <c:pt idx="49767">
                  <c:v>0.61764705882352899</c:v>
                </c:pt>
                <c:pt idx="49768">
                  <c:v>0.63235294117647001</c:v>
                </c:pt>
                <c:pt idx="49769">
                  <c:v>0.64705882352941102</c:v>
                </c:pt>
                <c:pt idx="49770">
                  <c:v>0.66176470588235203</c:v>
                </c:pt>
                <c:pt idx="49771">
                  <c:v>0.67647058823529405</c:v>
                </c:pt>
                <c:pt idx="49772">
                  <c:v>0.69117647058823495</c:v>
                </c:pt>
                <c:pt idx="49773">
                  <c:v>0.70588235294117596</c:v>
                </c:pt>
                <c:pt idx="49774">
                  <c:v>0.72058823529411697</c:v>
                </c:pt>
                <c:pt idx="49775">
                  <c:v>0.73529411764705799</c:v>
                </c:pt>
                <c:pt idx="49776">
                  <c:v>0.75</c:v>
                </c:pt>
                <c:pt idx="49777">
                  <c:v>0.76470588235294101</c:v>
                </c:pt>
                <c:pt idx="49778">
                  <c:v>0.77941176470588203</c:v>
                </c:pt>
                <c:pt idx="49779">
                  <c:v>0.79411764705882304</c:v>
                </c:pt>
                <c:pt idx="49780">
                  <c:v>0.80882352941176405</c:v>
                </c:pt>
                <c:pt idx="49781">
                  <c:v>0.82352941176470495</c:v>
                </c:pt>
                <c:pt idx="49782">
                  <c:v>0.83823529411764697</c:v>
                </c:pt>
                <c:pt idx="49783">
                  <c:v>0.85294117647058798</c:v>
                </c:pt>
                <c:pt idx="49784">
                  <c:v>0.86764705882352899</c:v>
                </c:pt>
                <c:pt idx="49785">
                  <c:v>0.88235294117647001</c:v>
                </c:pt>
                <c:pt idx="49786">
                  <c:v>0.89705882352941102</c:v>
                </c:pt>
                <c:pt idx="49787">
                  <c:v>0.91176470588235203</c:v>
                </c:pt>
                <c:pt idx="49788">
                  <c:v>0.92647058823529405</c:v>
                </c:pt>
                <c:pt idx="49789">
                  <c:v>0.94117647058823495</c:v>
                </c:pt>
                <c:pt idx="49790">
                  <c:v>0.95588235294117596</c:v>
                </c:pt>
                <c:pt idx="49791">
                  <c:v>0.97058823529411697</c:v>
                </c:pt>
                <c:pt idx="49792">
                  <c:v>0.98529411764705799</c:v>
                </c:pt>
                <c:pt idx="49793">
                  <c:v>0</c:v>
                </c:pt>
                <c:pt idx="49794">
                  <c:v>1.63934426229508E-2</c:v>
                </c:pt>
                <c:pt idx="49795">
                  <c:v>3.2786885245901599E-2</c:v>
                </c:pt>
                <c:pt idx="49796">
                  <c:v>4.9180327868852403E-2</c:v>
                </c:pt>
                <c:pt idx="49797">
                  <c:v>6.5573770491803199E-2</c:v>
                </c:pt>
                <c:pt idx="49798">
                  <c:v>8.1967213114753995E-2</c:v>
                </c:pt>
                <c:pt idx="49799">
                  <c:v>9.8360655737704902E-2</c:v>
                </c:pt>
                <c:pt idx="49800">
                  <c:v>0.114754098360655</c:v>
                </c:pt>
                <c:pt idx="49801">
                  <c:v>0.13114754098360601</c:v>
                </c:pt>
                <c:pt idx="49802">
                  <c:v>0.14754098360655701</c:v>
                </c:pt>
                <c:pt idx="49803">
                  <c:v>0.16393442622950799</c:v>
                </c:pt>
                <c:pt idx="49804">
                  <c:v>0.18032786885245899</c:v>
                </c:pt>
                <c:pt idx="49805">
                  <c:v>0.196721311475409</c:v>
                </c:pt>
                <c:pt idx="49806">
                  <c:v>0.21311475409836</c:v>
                </c:pt>
                <c:pt idx="49807">
                  <c:v>0.22950819672131101</c:v>
                </c:pt>
                <c:pt idx="49808">
                  <c:v>0.24590163934426201</c:v>
                </c:pt>
                <c:pt idx="49809">
                  <c:v>0.26229508196721302</c:v>
                </c:pt>
                <c:pt idx="49810">
                  <c:v>0.27868852459016302</c:v>
                </c:pt>
                <c:pt idx="49811">
                  <c:v>0.29508196721311403</c:v>
                </c:pt>
                <c:pt idx="49812">
                  <c:v>0.31147540983606498</c:v>
                </c:pt>
                <c:pt idx="49813">
                  <c:v>0.32786885245901598</c:v>
                </c:pt>
                <c:pt idx="49814">
                  <c:v>0.34426229508196698</c:v>
                </c:pt>
                <c:pt idx="49815">
                  <c:v>0.36065573770491799</c:v>
                </c:pt>
                <c:pt idx="49816">
                  <c:v>0.37704918032786799</c:v>
                </c:pt>
                <c:pt idx="49817">
                  <c:v>0.393442622950819</c:v>
                </c:pt>
                <c:pt idx="49818">
                  <c:v>0.40983606557377</c:v>
                </c:pt>
                <c:pt idx="49819">
                  <c:v>0.42622950819672101</c:v>
                </c:pt>
                <c:pt idx="49820">
                  <c:v>0.44262295081967201</c:v>
                </c:pt>
                <c:pt idx="49821">
                  <c:v>0.45901639344262202</c:v>
                </c:pt>
                <c:pt idx="49822">
                  <c:v>0.47540983606557302</c:v>
                </c:pt>
                <c:pt idx="49823">
                  <c:v>0.49180327868852403</c:v>
                </c:pt>
                <c:pt idx="49824">
                  <c:v>0.50819672131147497</c:v>
                </c:pt>
                <c:pt idx="49825">
                  <c:v>0.52459016393442603</c:v>
                </c:pt>
                <c:pt idx="49826">
                  <c:v>0.54098360655737698</c:v>
                </c:pt>
                <c:pt idx="49827">
                  <c:v>0.55737704918032704</c:v>
                </c:pt>
                <c:pt idx="49828">
                  <c:v>0.57377049180327799</c:v>
                </c:pt>
                <c:pt idx="49829">
                  <c:v>0.59016393442622905</c:v>
                </c:pt>
                <c:pt idx="49830">
                  <c:v>0.60655737704918</c:v>
                </c:pt>
                <c:pt idx="49831">
                  <c:v>0.62295081967213095</c:v>
                </c:pt>
                <c:pt idx="49832">
                  <c:v>0.63934426229508201</c:v>
                </c:pt>
                <c:pt idx="49833">
                  <c:v>0.65573770491803196</c:v>
                </c:pt>
                <c:pt idx="49834">
                  <c:v>0.67213114754098302</c:v>
                </c:pt>
                <c:pt idx="49835">
                  <c:v>0.68852459016393397</c:v>
                </c:pt>
                <c:pt idx="49836">
                  <c:v>0.70491803278688503</c:v>
                </c:pt>
                <c:pt idx="49837">
                  <c:v>0.72131147540983598</c:v>
                </c:pt>
                <c:pt idx="49838">
                  <c:v>0.73770491803278604</c:v>
                </c:pt>
                <c:pt idx="49839">
                  <c:v>0.75409836065573699</c:v>
                </c:pt>
                <c:pt idx="49840">
                  <c:v>0.77049180327868805</c:v>
                </c:pt>
                <c:pt idx="49841">
                  <c:v>0.786885245901639</c:v>
                </c:pt>
                <c:pt idx="49842">
                  <c:v>0.80327868852458995</c:v>
                </c:pt>
                <c:pt idx="49843">
                  <c:v>0.81967213114754101</c:v>
                </c:pt>
                <c:pt idx="49844">
                  <c:v>0.83606557377049096</c:v>
                </c:pt>
                <c:pt idx="49845">
                  <c:v>0.85245901639344202</c:v>
                </c:pt>
                <c:pt idx="49846">
                  <c:v>0.86885245901639296</c:v>
                </c:pt>
                <c:pt idx="49847">
                  <c:v>0.88524590163934402</c:v>
                </c:pt>
                <c:pt idx="49848">
                  <c:v>0.90163934426229497</c:v>
                </c:pt>
                <c:pt idx="49849">
                  <c:v>0.91803278688524503</c:v>
                </c:pt>
                <c:pt idx="49850">
                  <c:v>0.93442622950819598</c:v>
                </c:pt>
                <c:pt idx="49851">
                  <c:v>0.95081967213114704</c:v>
                </c:pt>
                <c:pt idx="49852">
                  <c:v>0.96721311475409799</c:v>
                </c:pt>
                <c:pt idx="49853">
                  <c:v>0.98360655737704905</c:v>
                </c:pt>
                <c:pt idx="49854">
                  <c:v>0</c:v>
                </c:pt>
                <c:pt idx="49855">
                  <c:v>9.4339622641509396E-3</c:v>
                </c:pt>
                <c:pt idx="49856">
                  <c:v>1.8867924528301799E-2</c:v>
                </c:pt>
                <c:pt idx="49857">
                  <c:v>2.83018867924528E-2</c:v>
                </c:pt>
                <c:pt idx="49858">
                  <c:v>3.7735849056603703E-2</c:v>
                </c:pt>
                <c:pt idx="49859">
                  <c:v>4.71698113207547E-2</c:v>
                </c:pt>
                <c:pt idx="49860">
                  <c:v>5.6603773584905599E-2</c:v>
                </c:pt>
                <c:pt idx="49861">
                  <c:v>6.6037735849056603E-2</c:v>
                </c:pt>
                <c:pt idx="49862">
                  <c:v>7.5471698113207503E-2</c:v>
                </c:pt>
                <c:pt idx="49863">
                  <c:v>8.4905660377358402E-2</c:v>
                </c:pt>
                <c:pt idx="49864">
                  <c:v>9.4339622641509399E-2</c:v>
                </c:pt>
                <c:pt idx="49865">
                  <c:v>0.10377358490565999</c:v>
                </c:pt>
                <c:pt idx="49866">
                  <c:v>0.113207547169811</c:v>
                </c:pt>
                <c:pt idx="49867">
                  <c:v>0.122641509433962</c:v>
                </c:pt>
                <c:pt idx="49868">
                  <c:v>0.13207547169811301</c:v>
                </c:pt>
                <c:pt idx="49869">
                  <c:v>0.14150943396226401</c:v>
                </c:pt>
                <c:pt idx="49870">
                  <c:v>0.15094339622641501</c:v>
                </c:pt>
                <c:pt idx="49871">
                  <c:v>0.160377358490566</c:v>
                </c:pt>
                <c:pt idx="49872">
                  <c:v>0.169811320754716</c:v>
                </c:pt>
                <c:pt idx="49873">
                  <c:v>0.179245283018867</c:v>
                </c:pt>
                <c:pt idx="49874">
                  <c:v>0.18867924528301799</c:v>
                </c:pt>
                <c:pt idx="49875">
                  <c:v>0.19811320754716899</c:v>
                </c:pt>
                <c:pt idx="49876">
                  <c:v>0.20754716981131999</c:v>
                </c:pt>
                <c:pt idx="49877">
                  <c:v>0.21698113207547101</c:v>
                </c:pt>
                <c:pt idx="49878">
                  <c:v>0.22641509433962201</c:v>
                </c:pt>
                <c:pt idx="49879">
                  <c:v>0.23584905660377301</c:v>
                </c:pt>
                <c:pt idx="49880">
                  <c:v>0.245283018867924</c:v>
                </c:pt>
                <c:pt idx="49881">
                  <c:v>0.25471698113207503</c:v>
                </c:pt>
                <c:pt idx="49882">
                  <c:v>0.26415094339622602</c:v>
                </c:pt>
                <c:pt idx="49883">
                  <c:v>0.27358490566037702</c:v>
                </c:pt>
                <c:pt idx="49884">
                  <c:v>0.28301886792452802</c:v>
                </c:pt>
                <c:pt idx="49885">
                  <c:v>0.29245283018867901</c:v>
                </c:pt>
                <c:pt idx="49886">
                  <c:v>0.30188679245283001</c:v>
                </c:pt>
                <c:pt idx="49887">
                  <c:v>0.31132075471698101</c:v>
                </c:pt>
                <c:pt idx="49888">
                  <c:v>0.320754716981132</c:v>
                </c:pt>
                <c:pt idx="49889">
                  <c:v>0.330188679245283</c:v>
                </c:pt>
                <c:pt idx="49890">
                  <c:v>0.339622641509433</c:v>
                </c:pt>
                <c:pt idx="49891">
                  <c:v>0.349056603773584</c:v>
                </c:pt>
                <c:pt idx="49892">
                  <c:v>0.35849056603773499</c:v>
                </c:pt>
                <c:pt idx="49893">
                  <c:v>0.36792452830188599</c:v>
                </c:pt>
                <c:pt idx="49894">
                  <c:v>0.37735849056603699</c:v>
                </c:pt>
                <c:pt idx="49895">
                  <c:v>0.38679245283018798</c:v>
                </c:pt>
                <c:pt idx="49896">
                  <c:v>0.39622641509433898</c:v>
                </c:pt>
                <c:pt idx="49897">
                  <c:v>0.40566037735848998</c:v>
                </c:pt>
                <c:pt idx="49898">
                  <c:v>0.41509433962264097</c:v>
                </c:pt>
                <c:pt idx="49899">
                  <c:v>0.42452830188679203</c:v>
                </c:pt>
                <c:pt idx="49900">
                  <c:v>0.43396226415094302</c:v>
                </c:pt>
                <c:pt idx="49901">
                  <c:v>0.44339622641509402</c:v>
                </c:pt>
                <c:pt idx="49902">
                  <c:v>0.45283018867924502</c:v>
                </c:pt>
                <c:pt idx="49903">
                  <c:v>0.46226415094339601</c:v>
                </c:pt>
                <c:pt idx="49904">
                  <c:v>0.47169811320754701</c:v>
                </c:pt>
                <c:pt idx="49905">
                  <c:v>0.48113207547169801</c:v>
                </c:pt>
                <c:pt idx="49906">
                  <c:v>0.490566037735849</c:v>
                </c:pt>
                <c:pt idx="49907">
                  <c:v>0.5</c:v>
                </c:pt>
                <c:pt idx="49908">
                  <c:v>0.50943396226415005</c:v>
                </c:pt>
                <c:pt idx="49909">
                  <c:v>0.51886792452830099</c:v>
                </c:pt>
                <c:pt idx="49910">
                  <c:v>0.52830188679245205</c:v>
                </c:pt>
                <c:pt idx="49911">
                  <c:v>0.53773584905660299</c:v>
                </c:pt>
                <c:pt idx="49912">
                  <c:v>0.54716981132075404</c:v>
                </c:pt>
                <c:pt idx="49913">
                  <c:v>0.55660377358490498</c:v>
                </c:pt>
                <c:pt idx="49914">
                  <c:v>0.56603773584905603</c:v>
                </c:pt>
                <c:pt idx="49915">
                  <c:v>0.57547169811320698</c:v>
                </c:pt>
                <c:pt idx="49916">
                  <c:v>0.58490566037735803</c:v>
                </c:pt>
                <c:pt idx="49917">
                  <c:v>0.59433962264150897</c:v>
                </c:pt>
                <c:pt idx="49918">
                  <c:v>0.60377358490566002</c:v>
                </c:pt>
                <c:pt idx="49919">
                  <c:v>0.61320754716981096</c:v>
                </c:pt>
                <c:pt idx="49920">
                  <c:v>0.62264150943396201</c:v>
                </c:pt>
                <c:pt idx="49921">
                  <c:v>0.63207547169811296</c:v>
                </c:pt>
                <c:pt idx="49922">
                  <c:v>0.64150943396226401</c:v>
                </c:pt>
                <c:pt idx="49923">
                  <c:v>0.65094339622641495</c:v>
                </c:pt>
                <c:pt idx="49924">
                  <c:v>0.660377358490566</c:v>
                </c:pt>
                <c:pt idx="49925">
                  <c:v>0.66981132075471606</c:v>
                </c:pt>
                <c:pt idx="49926">
                  <c:v>0.679245283018867</c:v>
                </c:pt>
                <c:pt idx="49927">
                  <c:v>0.68867924528301805</c:v>
                </c:pt>
                <c:pt idx="49928">
                  <c:v>0.69811320754716899</c:v>
                </c:pt>
                <c:pt idx="49929">
                  <c:v>0.70754716981132004</c:v>
                </c:pt>
                <c:pt idx="49930">
                  <c:v>0.71698113207547098</c:v>
                </c:pt>
                <c:pt idx="49931">
                  <c:v>0.72641509433962204</c:v>
                </c:pt>
                <c:pt idx="49932">
                  <c:v>0.73584905660377298</c:v>
                </c:pt>
                <c:pt idx="49933">
                  <c:v>0.74528301886792403</c:v>
                </c:pt>
                <c:pt idx="49934">
                  <c:v>0.75471698113207497</c:v>
                </c:pt>
                <c:pt idx="49935">
                  <c:v>0.76415094339622602</c:v>
                </c:pt>
                <c:pt idx="49936">
                  <c:v>0.77358490566037696</c:v>
                </c:pt>
                <c:pt idx="49937">
                  <c:v>0.78301886792452802</c:v>
                </c:pt>
                <c:pt idx="49938">
                  <c:v>0.79245283018867896</c:v>
                </c:pt>
                <c:pt idx="49939">
                  <c:v>0.80188679245283001</c:v>
                </c:pt>
                <c:pt idx="49940">
                  <c:v>0.81132075471698095</c:v>
                </c:pt>
                <c:pt idx="49941">
                  <c:v>0.820754716981132</c:v>
                </c:pt>
                <c:pt idx="49942">
                  <c:v>0.83018867924528295</c:v>
                </c:pt>
                <c:pt idx="49943">
                  <c:v>0.839622641509434</c:v>
                </c:pt>
                <c:pt idx="49944">
                  <c:v>0.84905660377358405</c:v>
                </c:pt>
                <c:pt idx="49945">
                  <c:v>0.85849056603773499</c:v>
                </c:pt>
                <c:pt idx="49946">
                  <c:v>0.86792452830188604</c:v>
                </c:pt>
                <c:pt idx="49947">
                  <c:v>0.87735849056603699</c:v>
                </c:pt>
                <c:pt idx="49948">
                  <c:v>0.88679245283018804</c:v>
                </c:pt>
                <c:pt idx="49949">
                  <c:v>0.89622641509433898</c:v>
                </c:pt>
                <c:pt idx="49950">
                  <c:v>0.90566037735849003</c:v>
                </c:pt>
                <c:pt idx="49951">
                  <c:v>0.91509433962264097</c:v>
                </c:pt>
                <c:pt idx="49952">
                  <c:v>0.92452830188679203</c:v>
                </c:pt>
                <c:pt idx="49953">
                  <c:v>0.93396226415094297</c:v>
                </c:pt>
                <c:pt idx="49954">
                  <c:v>0.94339622641509402</c:v>
                </c:pt>
                <c:pt idx="49955">
                  <c:v>0.95283018867924496</c:v>
                </c:pt>
                <c:pt idx="49956">
                  <c:v>0.96226415094339601</c:v>
                </c:pt>
                <c:pt idx="49957">
                  <c:v>0.97169811320754695</c:v>
                </c:pt>
                <c:pt idx="49958">
                  <c:v>0.98113207547169801</c:v>
                </c:pt>
                <c:pt idx="49959">
                  <c:v>0.99056603773584895</c:v>
                </c:pt>
                <c:pt idx="49960">
                  <c:v>0</c:v>
                </c:pt>
                <c:pt idx="49961">
                  <c:v>2.3809523809523801E-2</c:v>
                </c:pt>
                <c:pt idx="49962">
                  <c:v>4.7619047619047603E-2</c:v>
                </c:pt>
                <c:pt idx="49963">
                  <c:v>7.1428571428571397E-2</c:v>
                </c:pt>
                <c:pt idx="49964">
                  <c:v>9.5238095238095205E-2</c:v>
                </c:pt>
                <c:pt idx="49965">
                  <c:v>0.119047619047619</c:v>
                </c:pt>
                <c:pt idx="49966">
                  <c:v>0.14285714285714199</c:v>
                </c:pt>
                <c:pt idx="49967">
                  <c:v>0.16666666666666599</c:v>
                </c:pt>
                <c:pt idx="49968">
                  <c:v>0.19047619047618999</c:v>
                </c:pt>
                <c:pt idx="49969">
                  <c:v>0.214285714285714</c:v>
                </c:pt>
                <c:pt idx="49970">
                  <c:v>0.238095238095238</c:v>
                </c:pt>
                <c:pt idx="49971">
                  <c:v>0.26190476190476097</c:v>
                </c:pt>
                <c:pt idx="49972">
                  <c:v>0.28571428571428498</c:v>
                </c:pt>
                <c:pt idx="49973">
                  <c:v>0.30952380952380898</c:v>
                </c:pt>
                <c:pt idx="49974">
                  <c:v>0.33333333333333298</c:v>
                </c:pt>
                <c:pt idx="49975">
                  <c:v>0.35714285714285698</c:v>
                </c:pt>
                <c:pt idx="49976">
                  <c:v>0.38095238095237999</c:v>
                </c:pt>
                <c:pt idx="49977">
                  <c:v>0.40476190476190399</c:v>
                </c:pt>
                <c:pt idx="49978">
                  <c:v>0.42857142857142799</c:v>
                </c:pt>
                <c:pt idx="49979">
                  <c:v>0.452380952380952</c:v>
                </c:pt>
                <c:pt idx="49980">
                  <c:v>0.476190476190476</c:v>
                </c:pt>
                <c:pt idx="49981">
                  <c:v>0.5</c:v>
                </c:pt>
                <c:pt idx="49982">
                  <c:v>0.52380952380952295</c:v>
                </c:pt>
                <c:pt idx="49983">
                  <c:v>0.54761904761904701</c:v>
                </c:pt>
                <c:pt idx="49984">
                  <c:v>0.57142857142857095</c:v>
                </c:pt>
                <c:pt idx="49985">
                  <c:v>0.59523809523809501</c:v>
                </c:pt>
                <c:pt idx="49986">
                  <c:v>0.61904761904761896</c:v>
                </c:pt>
                <c:pt idx="49987">
                  <c:v>0.64285714285714202</c:v>
                </c:pt>
                <c:pt idx="49988">
                  <c:v>0.66666666666666596</c:v>
                </c:pt>
                <c:pt idx="49989">
                  <c:v>0.69047619047619002</c:v>
                </c:pt>
                <c:pt idx="49990">
                  <c:v>0.71428571428571397</c:v>
                </c:pt>
                <c:pt idx="49991">
                  <c:v>0.73809523809523803</c:v>
                </c:pt>
                <c:pt idx="49992">
                  <c:v>0.76190476190476097</c:v>
                </c:pt>
                <c:pt idx="49993">
                  <c:v>0.78571428571428503</c:v>
                </c:pt>
                <c:pt idx="49994">
                  <c:v>0.80952380952380898</c:v>
                </c:pt>
                <c:pt idx="49995">
                  <c:v>0.83333333333333304</c:v>
                </c:pt>
                <c:pt idx="49996">
                  <c:v>0.85714285714285698</c:v>
                </c:pt>
                <c:pt idx="49997">
                  <c:v>0.88095238095238004</c:v>
                </c:pt>
                <c:pt idx="49998">
                  <c:v>0.90476190476190399</c:v>
                </c:pt>
                <c:pt idx="49999">
                  <c:v>0.92857142857142805</c:v>
                </c:pt>
                <c:pt idx="50000">
                  <c:v>0.952380952380952</c:v>
                </c:pt>
                <c:pt idx="50001">
                  <c:v>0.97619047619047605</c:v>
                </c:pt>
                <c:pt idx="50002">
                  <c:v>0</c:v>
                </c:pt>
                <c:pt idx="50003">
                  <c:v>1.9607843137254902E-2</c:v>
                </c:pt>
                <c:pt idx="50004">
                  <c:v>3.9215686274509803E-2</c:v>
                </c:pt>
                <c:pt idx="50005">
                  <c:v>5.8823529411764698E-2</c:v>
                </c:pt>
                <c:pt idx="50006">
                  <c:v>7.8431372549019607E-2</c:v>
                </c:pt>
                <c:pt idx="50007">
                  <c:v>9.8039215686274495E-2</c:v>
                </c:pt>
                <c:pt idx="50008">
                  <c:v>0.11764705882352899</c:v>
                </c:pt>
                <c:pt idx="50009">
                  <c:v>0.13725490196078399</c:v>
                </c:pt>
                <c:pt idx="50010">
                  <c:v>0.15686274509803899</c:v>
                </c:pt>
                <c:pt idx="50011">
                  <c:v>0.17647058823529399</c:v>
                </c:pt>
                <c:pt idx="50012">
                  <c:v>0.19607843137254899</c:v>
                </c:pt>
                <c:pt idx="50013">
                  <c:v>0.21568627450980299</c:v>
                </c:pt>
                <c:pt idx="50014">
                  <c:v>0.23529411764705799</c:v>
                </c:pt>
                <c:pt idx="50015">
                  <c:v>0.25490196078431299</c:v>
                </c:pt>
                <c:pt idx="50016">
                  <c:v>0.27450980392156799</c:v>
                </c:pt>
                <c:pt idx="50017">
                  <c:v>0.29411764705882298</c:v>
                </c:pt>
                <c:pt idx="50018">
                  <c:v>0.31372549019607798</c:v>
                </c:pt>
                <c:pt idx="50019">
                  <c:v>0.33333333333333298</c:v>
                </c:pt>
                <c:pt idx="50020">
                  <c:v>0.35294117647058798</c:v>
                </c:pt>
                <c:pt idx="50021">
                  <c:v>0.37254901960784298</c:v>
                </c:pt>
                <c:pt idx="50022">
                  <c:v>0.39215686274509798</c:v>
                </c:pt>
                <c:pt idx="50023">
                  <c:v>0.41176470588235198</c:v>
                </c:pt>
                <c:pt idx="50024">
                  <c:v>0.43137254901960698</c:v>
                </c:pt>
                <c:pt idx="50025">
                  <c:v>0.45098039215686198</c:v>
                </c:pt>
                <c:pt idx="50026">
                  <c:v>0.47058823529411697</c:v>
                </c:pt>
                <c:pt idx="50027">
                  <c:v>0.49019607843137197</c:v>
                </c:pt>
                <c:pt idx="50028">
                  <c:v>0.50980392156862697</c:v>
                </c:pt>
                <c:pt idx="50029">
                  <c:v>0.52941176470588203</c:v>
                </c:pt>
                <c:pt idx="50030">
                  <c:v>0.54901960784313697</c:v>
                </c:pt>
                <c:pt idx="50031">
                  <c:v>0.56862745098039202</c:v>
                </c:pt>
                <c:pt idx="50032">
                  <c:v>0.58823529411764697</c:v>
                </c:pt>
                <c:pt idx="50033">
                  <c:v>0.60784313725490102</c:v>
                </c:pt>
                <c:pt idx="50034">
                  <c:v>0.62745098039215597</c:v>
                </c:pt>
                <c:pt idx="50035">
                  <c:v>0.64705882352941102</c:v>
                </c:pt>
                <c:pt idx="50036">
                  <c:v>0.66666666666666596</c:v>
                </c:pt>
                <c:pt idx="50037">
                  <c:v>0.68627450980392102</c:v>
                </c:pt>
                <c:pt idx="50038">
                  <c:v>0.70588235294117596</c:v>
                </c:pt>
                <c:pt idx="50039">
                  <c:v>0.72549019607843102</c:v>
                </c:pt>
                <c:pt idx="50040">
                  <c:v>0.74509803921568596</c:v>
                </c:pt>
                <c:pt idx="50041">
                  <c:v>0.76470588235294101</c:v>
                </c:pt>
                <c:pt idx="50042">
                  <c:v>0.78431372549019596</c:v>
                </c:pt>
                <c:pt idx="50043">
                  <c:v>0.80392156862745101</c:v>
                </c:pt>
                <c:pt idx="50044">
                  <c:v>0.82352941176470495</c:v>
                </c:pt>
                <c:pt idx="50045">
                  <c:v>0.84313725490196001</c:v>
                </c:pt>
                <c:pt idx="50046">
                  <c:v>0.86274509803921495</c:v>
                </c:pt>
                <c:pt idx="50047">
                  <c:v>0.88235294117647001</c:v>
                </c:pt>
                <c:pt idx="50048">
                  <c:v>0.90196078431372495</c:v>
                </c:pt>
                <c:pt idx="50049">
                  <c:v>0.92156862745098</c:v>
                </c:pt>
                <c:pt idx="50050">
                  <c:v>0.94117647058823495</c:v>
                </c:pt>
                <c:pt idx="50051">
                  <c:v>0.96078431372549</c:v>
                </c:pt>
                <c:pt idx="50052">
                  <c:v>0.98039215686274495</c:v>
                </c:pt>
                <c:pt idx="50053">
                  <c:v>0</c:v>
                </c:pt>
                <c:pt idx="50054">
                  <c:v>1.0526315789473601E-2</c:v>
                </c:pt>
                <c:pt idx="50055">
                  <c:v>2.1052631578947299E-2</c:v>
                </c:pt>
                <c:pt idx="50056">
                  <c:v>3.1578947368420998E-2</c:v>
                </c:pt>
                <c:pt idx="50057">
                  <c:v>4.2105263157894701E-2</c:v>
                </c:pt>
                <c:pt idx="50058">
                  <c:v>5.2631578947368397E-2</c:v>
                </c:pt>
                <c:pt idx="50059">
                  <c:v>6.3157894736842093E-2</c:v>
                </c:pt>
                <c:pt idx="50060">
                  <c:v>7.3684210526315699E-2</c:v>
                </c:pt>
                <c:pt idx="50061">
                  <c:v>8.4210526315789402E-2</c:v>
                </c:pt>
                <c:pt idx="50062">
                  <c:v>9.4736842105263105E-2</c:v>
                </c:pt>
                <c:pt idx="50063">
                  <c:v>0.105263157894736</c:v>
                </c:pt>
                <c:pt idx="50064">
                  <c:v>0.11578947368421</c:v>
                </c:pt>
                <c:pt idx="50065">
                  <c:v>0.12631578947368399</c:v>
                </c:pt>
                <c:pt idx="50066">
                  <c:v>0.13684210526315699</c:v>
                </c:pt>
                <c:pt idx="50067">
                  <c:v>0.14736842105263101</c:v>
                </c:pt>
                <c:pt idx="50068">
                  <c:v>0.157894736842105</c:v>
                </c:pt>
                <c:pt idx="50069">
                  <c:v>0.168421052631578</c:v>
                </c:pt>
                <c:pt idx="50070">
                  <c:v>0.17894736842105199</c:v>
                </c:pt>
                <c:pt idx="50071">
                  <c:v>0.18947368421052599</c:v>
                </c:pt>
                <c:pt idx="50072">
                  <c:v>0.2</c:v>
                </c:pt>
                <c:pt idx="50073">
                  <c:v>0.21052631578947301</c:v>
                </c:pt>
                <c:pt idx="50074">
                  <c:v>0.221052631578947</c:v>
                </c:pt>
                <c:pt idx="50075">
                  <c:v>0.231578947368421</c:v>
                </c:pt>
                <c:pt idx="50076">
                  <c:v>0.24210526315789399</c:v>
                </c:pt>
                <c:pt idx="50077">
                  <c:v>0.25263157894736799</c:v>
                </c:pt>
                <c:pt idx="50078">
                  <c:v>0.26315789473684198</c:v>
                </c:pt>
                <c:pt idx="50079">
                  <c:v>0.27368421052631497</c:v>
                </c:pt>
                <c:pt idx="50080">
                  <c:v>0.28421052631578902</c:v>
                </c:pt>
                <c:pt idx="50081">
                  <c:v>0.29473684210526302</c:v>
                </c:pt>
                <c:pt idx="50082">
                  <c:v>0.30526315789473601</c:v>
                </c:pt>
                <c:pt idx="50083">
                  <c:v>0.31578947368421001</c:v>
                </c:pt>
                <c:pt idx="50084">
                  <c:v>0.326315789473684</c:v>
                </c:pt>
                <c:pt idx="50085">
                  <c:v>0.336842105263157</c:v>
                </c:pt>
                <c:pt idx="50086">
                  <c:v>0.34736842105263099</c:v>
                </c:pt>
                <c:pt idx="50087">
                  <c:v>0.35789473684210499</c:v>
                </c:pt>
                <c:pt idx="50088">
                  <c:v>0.36842105263157798</c:v>
                </c:pt>
                <c:pt idx="50089">
                  <c:v>0.37894736842105198</c:v>
                </c:pt>
                <c:pt idx="50090">
                  <c:v>0.38947368421052603</c:v>
                </c:pt>
                <c:pt idx="50091">
                  <c:v>0.4</c:v>
                </c:pt>
                <c:pt idx="50092">
                  <c:v>0.41052631578947302</c:v>
                </c:pt>
                <c:pt idx="50093">
                  <c:v>0.42105263157894701</c:v>
                </c:pt>
                <c:pt idx="50094">
                  <c:v>0.43157894736842101</c:v>
                </c:pt>
                <c:pt idx="50095">
                  <c:v>0.442105263157894</c:v>
                </c:pt>
                <c:pt idx="50096">
                  <c:v>0.452631578947368</c:v>
                </c:pt>
                <c:pt idx="50097">
                  <c:v>0.46315789473684199</c:v>
                </c:pt>
                <c:pt idx="50098">
                  <c:v>0.47368421052631499</c:v>
                </c:pt>
                <c:pt idx="50099">
                  <c:v>0.48421052631578898</c:v>
                </c:pt>
                <c:pt idx="50100">
                  <c:v>0.49473684210526298</c:v>
                </c:pt>
                <c:pt idx="50101">
                  <c:v>0.50526315789473597</c:v>
                </c:pt>
                <c:pt idx="50102">
                  <c:v>0.51578947368421002</c:v>
                </c:pt>
                <c:pt idx="50103">
                  <c:v>0.52631578947368396</c:v>
                </c:pt>
                <c:pt idx="50104">
                  <c:v>0.53684210526315701</c:v>
                </c:pt>
                <c:pt idx="50105">
                  <c:v>0.54736842105263095</c:v>
                </c:pt>
                <c:pt idx="50106">
                  <c:v>0.557894736842105</c:v>
                </c:pt>
                <c:pt idx="50107">
                  <c:v>0.56842105263157805</c:v>
                </c:pt>
                <c:pt idx="50108">
                  <c:v>0.57894736842105199</c:v>
                </c:pt>
                <c:pt idx="50109">
                  <c:v>0.58947368421052604</c:v>
                </c:pt>
                <c:pt idx="50110">
                  <c:v>0.6</c:v>
                </c:pt>
                <c:pt idx="50111">
                  <c:v>0.61052631578947303</c:v>
                </c:pt>
                <c:pt idx="50112">
                  <c:v>0.62105263157894697</c:v>
                </c:pt>
                <c:pt idx="50113">
                  <c:v>0.63157894736842102</c:v>
                </c:pt>
                <c:pt idx="50114">
                  <c:v>0.64210526315789396</c:v>
                </c:pt>
                <c:pt idx="50115">
                  <c:v>0.65263157894736801</c:v>
                </c:pt>
                <c:pt idx="50116">
                  <c:v>0.66315789473684195</c:v>
                </c:pt>
                <c:pt idx="50117">
                  <c:v>0.673684210526315</c:v>
                </c:pt>
                <c:pt idx="50118">
                  <c:v>0.68421052631578905</c:v>
                </c:pt>
                <c:pt idx="50119">
                  <c:v>0.69473684210526299</c:v>
                </c:pt>
                <c:pt idx="50120">
                  <c:v>0.70526315789473604</c:v>
                </c:pt>
                <c:pt idx="50121">
                  <c:v>0.71578947368420998</c:v>
                </c:pt>
                <c:pt idx="50122">
                  <c:v>0.72631578947368403</c:v>
                </c:pt>
                <c:pt idx="50123">
                  <c:v>0.73684210526315697</c:v>
                </c:pt>
                <c:pt idx="50124">
                  <c:v>0.74736842105263102</c:v>
                </c:pt>
                <c:pt idx="50125">
                  <c:v>0.75789473684210495</c:v>
                </c:pt>
                <c:pt idx="50126">
                  <c:v>0.76842105263157801</c:v>
                </c:pt>
                <c:pt idx="50127">
                  <c:v>0.77894736842105206</c:v>
                </c:pt>
                <c:pt idx="50128">
                  <c:v>0.78947368421052599</c:v>
                </c:pt>
                <c:pt idx="50129">
                  <c:v>0.8</c:v>
                </c:pt>
                <c:pt idx="50130">
                  <c:v>0.81052631578947298</c:v>
                </c:pt>
                <c:pt idx="50131">
                  <c:v>0.82105263157894703</c:v>
                </c:pt>
                <c:pt idx="50132">
                  <c:v>0.83157894736842097</c:v>
                </c:pt>
                <c:pt idx="50133">
                  <c:v>0.84210526315789402</c:v>
                </c:pt>
                <c:pt idx="50134">
                  <c:v>0.85263157894736796</c:v>
                </c:pt>
                <c:pt idx="50135">
                  <c:v>0.86315789473684201</c:v>
                </c:pt>
                <c:pt idx="50136">
                  <c:v>0.87368421052631495</c:v>
                </c:pt>
                <c:pt idx="50137">
                  <c:v>0.884210526315789</c:v>
                </c:pt>
                <c:pt idx="50138">
                  <c:v>0.89473684210526305</c:v>
                </c:pt>
                <c:pt idx="50139">
                  <c:v>0.90526315789473599</c:v>
                </c:pt>
                <c:pt idx="50140">
                  <c:v>0.91578947368421004</c:v>
                </c:pt>
                <c:pt idx="50141">
                  <c:v>0.92631578947368398</c:v>
                </c:pt>
                <c:pt idx="50142">
                  <c:v>0.93684210526315703</c:v>
                </c:pt>
                <c:pt idx="50143">
                  <c:v>0.94736842105263097</c:v>
                </c:pt>
                <c:pt idx="50144">
                  <c:v>0.95789473684210502</c:v>
                </c:pt>
                <c:pt idx="50145">
                  <c:v>0.96842105263157896</c:v>
                </c:pt>
                <c:pt idx="50146">
                  <c:v>0.97894736842105201</c:v>
                </c:pt>
                <c:pt idx="50147">
                  <c:v>0.98947368421052595</c:v>
                </c:pt>
                <c:pt idx="50148">
                  <c:v>0</c:v>
                </c:pt>
                <c:pt idx="50149">
                  <c:v>1.4084507042253501E-2</c:v>
                </c:pt>
                <c:pt idx="50150">
                  <c:v>2.8169014084507001E-2</c:v>
                </c:pt>
                <c:pt idx="50151">
                  <c:v>4.22535211267605E-2</c:v>
                </c:pt>
                <c:pt idx="50152">
                  <c:v>5.6338028169014003E-2</c:v>
                </c:pt>
                <c:pt idx="50153">
                  <c:v>7.0422535211267595E-2</c:v>
                </c:pt>
                <c:pt idx="50154">
                  <c:v>8.4507042253521097E-2</c:v>
                </c:pt>
                <c:pt idx="50155">
                  <c:v>9.85915492957746E-2</c:v>
                </c:pt>
                <c:pt idx="50156">
                  <c:v>0.11267605633802801</c:v>
                </c:pt>
                <c:pt idx="50157">
                  <c:v>0.12676056338028099</c:v>
                </c:pt>
                <c:pt idx="50158">
                  <c:v>0.140845070422535</c:v>
                </c:pt>
                <c:pt idx="50159">
                  <c:v>0.154929577464788</c:v>
                </c:pt>
                <c:pt idx="50160">
                  <c:v>0.169014084507042</c:v>
                </c:pt>
                <c:pt idx="50161">
                  <c:v>0.183098591549295</c:v>
                </c:pt>
                <c:pt idx="50162">
                  <c:v>0.19718309859154901</c:v>
                </c:pt>
                <c:pt idx="50163">
                  <c:v>0.21126760563380201</c:v>
                </c:pt>
                <c:pt idx="50164">
                  <c:v>0.22535211267605601</c:v>
                </c:pt>
                <c:pt idx="50165">
                  <c:v>0.23943661971830901</c:v>
                </c:pt>
                <c:pt idx="50166">
                  <c:v>0.25352112676056299</c:v>
                </c:pt>
                <c:pt idx="50167">
                  <c:v>0.26760563380281599</c:v>
                </c:pt>
                <c:pt idx="50168">
                  <c:v>0.28169014084506999</c:v>
                </c:pt>
                <c:pt idx="50169">
                  <c:v>0.29577464788732299</c:v>
                </c:pt>
                <c:pt idx="50170">
                  <c:v>0.309859154929577</c:v>
                </c:pt>
                <c:pt idx="50171">
                  <c:v>0.323943661971831</c:v>
                </c:pt>
                <c:pt idx="50172">
                  <c:v>0.338028169014084</c:v>
                </c:pt>
                <c:pt idx="50173">
                  <c:v>0.352112676056338</c:v>
                </c:pt>
                <c:pt idx="50174">
                  <c:v>0.36619718309859101</c:v>
                </c:pt>
                <c:pt idx="50175">
                  <c:v>0.38028169014084501</c:v>
                </c:pt>
                <c:pt idx="50176">
                  <c:v>0.39436619718309801</c:v>
                </c:pt>
                <c:pt idx="50177">
                  <c:v>0.40845070422535201</c:v>
                </c:pt>
                <c:pt idx="50178">
                  <c:v>0.42253521126760502</c:v>
                </c:pt>
                <c:pt idx="50179">
                  <c:v>0.43661971830985902</c:v>
                </c:pt>
                <c:pt idx="50180">
                  <c:v>0.45070422535211202</c:v>
                </c:pt>
                <c:pt idx="50181">
                  <c:v>0.46478873239436602</c:v>
                </c:pt>
                <c:pt idx="50182">
                  <c:v>0.47887323943661902</c:v>
                </c:pt>
                <c:pt idx="50183">
                  <c:v>0.49295774647887303</c:v>
                </c:pt>
                <c:pt idx="50184">
                  <c:v>0.50704225352112597</c:v>
                </c:pt>
                <c:pt idx="50185">
                  <c:v>0.52112676056338003</c:v>
                </c:pt>
                <c:pt idx="50186">
                  <c:v>0.53521126760563298</c:v>
                </c:pt>
                <c:pt idx="50187">
                  <c:v>0.54929577464788704</c:v>
                </c:pt>
                <c:pt idx="50188">
                  <c:v>0.56338028169013998</c:v>
                </c:pt>
                <c:pt idx="50189">
                  <c:v>0.57746478873239404</c:v>
                </c:pt>
                <c:pt idx="50190">
                  <c:v>0.59154929577464699</c:v>
                </c:pt>
                <c:pt idx="50191">
                  <c:v>0.60563380281690105</c:v>
                </c:pt>
                <c:pt idx="50192">
                  <c:v>0.61971830985915399</c:v>
                </c:pt>
                <c:pt idx="50193">
                  <c:v>0.63380281690140805</c:v>
                </c:pt>
                <c:pt idx="50194">
                  <c:v>0.647887323943662</c:v>
                </c:pt>
                <c:pt idx="50195">
                  <c:v>0.66197183098591506</c:v>
                </c:pt>
                <c:pt idx="50196">
                  <c:v>0.676056338028169</c:v>
                </c:pt>
                <c:pt idx="50197">
                  <c:v>0.69014084507042195</c:v>
                </c:pt>
                <c:pt idx="50198">
                  <c:v>0.70422535211267601</c:v>
                </c:pt>
                <c:pt idx="50199">
                  <c:v>0.71830985915492895</c:v>
                </c:pt>
                <c:pt idx="50200">
                  <c:v>0.73239436619718301</c:v>
                </c:pt>
                <c:pt idx="50201">
                  <c:v>0.74647887323943596</c:v>
                </c:pt>
                <c:pt idx="50202">
                  <c:v>0.76056338028169002</c:v>
                </c:pt>
                <c:pt idx="50203">
                  <c:v>0.77464788732394296</c:v>
                </c:pt>
                <c:pt idx="50204">
                  <c:v>0.78873239436619702</c:v>
                </c:pt>
                <c:pt idx="50205">
                  <c:v>0.80281690140844997</c:v>
                </c:pt>
                <c:pt idx="50206">
                  <c:v>0.81690140845070403</c:v>
                </c:pt>
                <c:pt idx="50207">
                  <c:v>0.83098591549295697</c:v>
                </c:pt>
                <c:pt idx="50208">
                  <c:v>0.84507042253521103</c:v>
                </c:pt>
                <c:pt idx="50209">
                  <c:v>0.85915492957746398</c:v>
                </c:pt>
                <c:pt idx="50210">
                  <c:v>0.87323943661971803</c:v>
                </c:pt>
                <c:pt idx="50211">
                  <c:v>0.88732394366197098</c:v>
                </c:pt>
                <c:pt idx="50212">
                  <c:v>0.90140845070422504</c:v>
                </c:pt>
                <c:pt idx="50213">
                  <c:v>0.91549295774647799</c:v>
                </c:pt>
                <c:pt idx="50214">
                  <c:v>0.92957746478873204</c:v>
                </c:pt>
                <c:pt idx="50215">
                  <c:v>0.94366197183098499</c:v>
                </c:pt>
                <c:pt idx="50216">
                  <c:v>0.95774647887323905</c:v>
                </c:pt>
                <c:pt idx="50217">
                  <c:v>0.971830985915493</c:v>
                </c:pt>
                <c:pt idx="50218">
                  <c:v>0.98591549295774605</c:v>
                </c:pt>
                <c:pt idx="50219">
                  <c:v>0</c:v>
                </c:pt>
                <c:pt idx="50220">
                  <c:v>9.0909090909090898E-2</c:v>
                </c:pt>
                <c:pt idx="50221">
                  <c:v>0.18181818181818099</c:v>
                </c:pt>
                <c:pt idx="50222">
                  <c:v>0.27272727272727199</c:v>
                </c:pt>
                <c:pt idx="50223">
                  <c:v>0.36363636363636298</c:v>
                </c:pt>
                <c:pt idx="50224">
                  <c:v>0.45454545454545398</c:v>
                </c:pt>
                <c:pt idx="50225">
                  <c:v>0.54545454545454497</c:v>
                </c:pt>
                <c:pt idx="50226">
                  <c:v>0.63636363636363602</c:v>
                </c:pt>
                <c:pt idx="50227">
                  <c:v>0.72727272727272696</c:v>
                </c:pt>
                <c:pt idx="50228">
                  <c:v>0.81818181818181801</c:v>
                </c:pt>
                <c:pt idx="50229">
                  <c:v>0.90909090909090895</c:v>
                </c:pt>
                <c:pt idx="50230">
                  <c:v>0</c:v>
                </c:pt>
                <c:pt idx="50231">
                  <c:v>0.25</c:v>
                </c:pt>
                <c:pt idx="50232">
                  <c:v>0.5</c:v>
                </c:pt>
                <c:pt idx="50233">
                  <c:v>0.75</c:v>
                </c:pt>
                <c:pt idx="50234">
                  <c:v>0</c:v>
                </c:pt>
                <c:pt idx="50235">
                  <c:v>2.3809523809523801E-2</c:v>
                </c:pt>
                <c:pt idx="50236">
                  <c:v>4.7619047619047603E-2</c:v>
                </c:pt>
                <c:pt idx="50237">
                  <c:v>7.1428571428571397E-2</c:v>
                </c:pt>
                <c:pt idx="50238">
                  <c:v>9.5238095238095205E-2</c:v>
                </c:pt>
                <c:pt idx="50239">
                  <c:v>0.119047619047619</c:v>
                </c:pt>
                <c:pt idx="50240">
                  <c:v>0.14285714285714199</c:v>
                </c:pt>
                <c:pt idx="50241">
                  <c:v>0.16666666666666599</c:v>
                </c:pt>
                <c:pt idx="50242">
                  <c:v>0.19047619047618999</c:v>
                </c:pt>
                <c:pt idx="50243">
                  <c:v>0.214285714285714</c:v>
                </c:pt>
                <c:pt idx="50244">
                  <c:v>0.238095238095238</c:v>
                </c:pt>
                <c:pt idx="50245">
                  <c:v>0.26190476190476097</c:v>
                </c:pt>
                <c:pt idx="50246">
                  <c:v>0.28571428571428498</c:v>
                </c:pt>
                <c:pt idx="50247">
                  <c:v>0.30952380952380898</c:v>
                </c:pt>
                <c:pt idx="50248">
                  <c:v>0.33333333333333298</c:v>
                </c:pt>
                <c:pt idx="50249">
                  <c:v>0.35714285714285698</c:v>
                </c:pt>
                <c:pt idx="50250">
                  <c:v>0.38095238095237999</c:v>
                </c:pt>
                <c:pt idx="50251">
                  <c:v>0.40476190476190399</c:v>
                </c:pt>
                <c:pt idx="50252">
                  <c:v>0.42857142857142799</c:v>
                </c:pt>
                <c:pt idx="50253">
                  <c:v>0.452380952380952</c:v>
                </c:pt>
                <c:pt idx="50254">
                  <c:v>0.476190476190476</c:v>
                </c:pt>
                <c:pt idx="50255">
                  <c:v>0.5</c:v>
                </c:pt>
                <c:pt idx="50256">
                  <c:v>0.52380952380952295</c:v>
                </c:pt>
                <c:pt idx="50257">
                  <c:v>0.54761904761904701</c:v>
                </c:pt>
                <c:pt idx="50258">
                  <c:v>0.57142857142857095</c:v>
                </c:pt>
                <c:pt idx="50259">
                  <c:v>0.59523809523809501</c:v>
                </c:pt>
                <c:pt idx="50260">
                  <c:v>0.61904761904761896</c:v>
                </c:pt>
                <c:pt idx="50261">
                  <c:v>0.64285714285714202</c:v>
                </c:pt>
                <c:pt idx="50262">
                  <c:v>0.66666666666666596</c:v>
                </c:pt>
                <c:pt idx="50263">
                  <c:v>0.69047619047619002</c:v>
                </c:pt>
                <c:pt idx="50264">
                  <c:v>0.71428571428571397</c:v>
                </c:pt>
                <c:pt idx="50265">
                  <c:v>0.73809523809523803</c:v>
                </c:pt>
                <c:pt idx="50266">
                  <c:v>0.76190476190476097</c:v>
                </c:pt>
                <c:pt idx="50267">
                  <c:v>0.78571428571428503</c:v>
                </c:pt>
                <c:pt idx="50268">
                  <c:v>0.80952380952380898</c:v>
                </c:pt>
                <c:pt idx="50269">
                  <c:v>0.83333333333333304</c:v>
                </c:pt>
                <c:pt idx="50270">
                  <c:v>0.85714285714285698</c:v>
                </c:pt>
                <c:pt idx="50271">
                  <c:v>0.88095238095238004</c:v>
                </c:pt>
                <c:pt idx="50272">
                  <c:v>0.90476190476190399</c:v>
                </c:pt>
                <c:pt idx="50273">
                  <c:v>0.92857142857142805</c:v>
                </c:pt>
                <c:pt idx="50274">
                  <c:v>0.952380952380952</c:v>
                </c:pt>
                <c:pt idx="50275">
                  <c:v>0.97619047619047605</c:v>
                </c:pt>
                <c:pt idx="50276">
                  <c:v>0</c:v>
                </c:pt>
                <c:pt idx="50277">
                  <c:v>8.3333333333333301E-2</c:v>
                </c:pt>
                <c:pt idx="50278">
                  <c:v>0.16666666666666599</c:v>
                </c:pt>
                <c:pt idx="50279">
                  <c:v>0.25</c:v>
                </c:pt>
                <c:pt idx="50280">
                  <c:v>0.33333333333333298</c:v>
                </c:pt>
                <c:pt idx="50281">
                  <c:v>0.41666666666666602</c:v>
                </c:pt>
                <c:pt idx="50282">
                  <c:v>0.5</c:v>
                </c:pt>
                <c:pt idx="50283">
                  <c:v>0.58333333333333304</c:v>
                </c:pt>
                <c:pt idx="50284">
                  <c:v>0.66666666666666596</c:v>
                </c:pt>
                <c:pt idx="50285">
                  <c:v>0.75</c:v>
                </c:pt>
                <c:pt idx="50286">
                  <c:v>0.83333333333333304</c:v>
                </c:pt>
                <c:pt idx="50287">
                  <c:v>0.91666666666666596</c:v>
                </c:pt>
                <c:pt idx="50288">
                  <c:v>0</c:v>
                </c:pt>
                <c:pt idx="50289">
                  <c:v>1.53846153846153E-2</c:v>
                </c:pt>
                <c:pt idx="50290">
                  <c:v>3.0769230769230702E-2</c:v>
                </c:pt>
                <c:pt idx="50291">
                  <c:v>4.6153846153846101E-2</c:v>
                </c:pt>
                <c:pt idx="50292">
                  <c:v>6.15384615384615E-2</c:v>
                </c:pt>
                <c:pt idx="50293">
                  <c:v>7.69230769230769E-2</c:v>
                </c:pt>
                <c:pt idx="50294">
                  <c:v>9.2307692307692299E-2</c:v>
                </c:pt>
                <c:pt idx="50295">
                  <c:v>0.107692307692307</c:v>
                </c:pt>
                <c:pt idx="50296">
                  <c:v>0.123076923076923</c:v>
                </c:pt>
                <c:pt idx="50297">
                  <c:v>0.138461538461538</c:v>
                </c:pt>
                <c:pt idx="50298">
                  <c:v>0.15384615384615299</c:v>
                </c:pt>
                <c:pt idx="50299">
                  <c:v>0.16923076923076899</c:v>
                </c:pt>
                <c:pt idx="50300">
                  <c:v>0.18461538461538399</c:v>
                </c:pt>
                <c:pt idx="50301">
                  <c:v>0.2</c:v>
                </c:pt>
                <c:pt idx="50302">
                  <c:v>0.21538461538461501</c:v>
                </c:pt>
                <c:pt idx="50303">
                  <c:v>0.23076923076923</c:v>
                </c:pt>
                <c:pt idx="50304">
                  <c:v>0.246153846153846</c:v>
                </c:pt>
                <c:pt idx="50305">
                  <c:v>0.261538461538461</c:v>
                </c:pt>
                <c:pt idx="50306">
                  <c:v>0.27692307692307599</c:v>
                </c:pt>
                <c:pt idx="50307">
                  <c:v>0.29230769230769199</c:v>
                </c:pt>
                <c:pt idx="50308">
                  <c:v>0.30769230769230699</c:v>
                </c:pt>
                <c:pt idx="50309">
                  <c:v>0.32307692307692298</c:v>
                </c:pt>
                <c:pt idx="50310">
                  <c:v>0.33846153846153798</c:v>
                </c:pt>
                <c:pt idx="50311">
                  <c:v>0.35384615384615298</c:v>
                </c:pt>
                <c:pt idx="50312">
                  <c:v>0.36923076923076897</c:v>
                </c:pt>
                <c:pt idx="50313">
                  <c:v>0.38461538461538403</c:v>
                </c:pt>
                <c:pt idx="50314">
                  <c:v>0.4</c:v>
                </c:pt>
                <c:pt idx="50315">
                  <c:v>0.41538461538461502</c:v>
                </c:pt>
                <c:pt idx="50316">
                  <c:v>0.43076923076923002</c:v>
                </c:pt>
                <c:pt idx="50317">
                  <c:v>0.44615384615384601</c:v>
                </c:pt>
                <c:pt idx="50318">
                  <c:v>0.46153846153846101</c:v>
                </c:pt>
                <c:pt idx="50319">
                  <c:v>0.47692307692307601</c:v>
                </c:pt>
                <c:pt idx="50320">
                  <c:v>0.492307692307692</c:v>
                </c:pt>
                <c:pt idx="50321">
                  <c:v>0.507692307692307</c:v>
                </c:pt>
                <c:pt idx="50322">
                  <c:v>0.52307692307692299</c:v>
                </c:pt>
                <c:pt idx="50323">
                  <c:v>0.53846153846153799</c:v>
                </c:pt>
                <c:pt idx="50324">
                  <c:v>0.55384615384615299</c:v>
                </c:pt>
                <c:pt idx="50325">
                  <c:v>0.56923076923076898</c:v>
                </c:pt>
                <c:pt idx="50326">
                  <c:v>0.58461538461538398</c:v>
                </c:pt>
                <c:pt idx="50327">
                  <c:v>0.6</c:v>
                </c:pt>
                <c:pt idx="50328">
                  <c:v>0.61538461538461497</c:v>
                </c:pt>
                <c:pt idx="50329">
                  <c:v>0.63076923076922997</c:v>
                </c:pt>
                <c:pt idx="50330">
                  <c:v>0.64615384615384597</c:v>
                </c:pt>
                <c:pt idx="50331">
                  <c:v>0.66153846153846096</c:v>
                </c:pt>
                <c:pt idx="50332">
                  <c:v>0.67692307692307696</c:v>
                </c:pt>
                <c:pt idx="50333">
                  <c:v>0.69230769230769196</c:v>
                </c:pt>
                <c:pt idx="50334">
                  <c:v>0.70769230769230695</c:v>
                </c:pt>
                <c:pt idx="50335">
                  <c:v>0.72307692307692295</c:v>
                </c:pt>
                <c:pt idx="50336">
                  <c:v>0.73846153846153795</c:v>
                </c:pt>
                <c:pt idx="50337">
                  <c:v>0.75384615384615306</c:v>
                </c:pt>
                <c:pt idx="50338">
                  <c:v>0.76923076923076905</c:v>
                </c:pt>
                <c:pt idx="50339">
                  <c:v>0.78461538461538405</c:v>
                </c:pt>
                <c:pt idx="50340">
                  <c:v>0.8</c:v>
                </c:pt>
                <c:pt idx="50341">
                  <c:v>0.81538461538461504</c:v>
                </c:pt>
                <c:pt idx="50342">
                  <c:v>0.83076923076923004</c:v>
                </c:pt>
                <c:pt idx="50343">
                  <c:v>0.84615384615384603</c:v>
                </c:pt>
                <c:pt idx="50344">
                  <c:v>0.86153846153846103</c:v>
                </c:pt>
                <c:pt idx="50345">
                  <c:v>0.87692307692307603</c:v>
                </c:pt>
                <c:pt idx="50346">
                  <c:v>0.89230769230769202</c:v>
                </c:pt>
                <c:pt idx="50347">
                  <c:v>0.90769230769230702</c:v>
                </c:pt>
                <c:pt idx="50348">
                  <c:v>0.92307692307692302</c:v>
                </c:pt>
                <c:pt idx="50349">
                  <c:v>0.93846153846153801</c:v>
                </c:pt>
                <c:pt idx="50350">
                  <c:v>0.95384615384615301</c:v>
                </c:pt>
                <c:pt idx="50351">
                  <c:v>0.96923076923076901</c:v>
                </c:pt>
                <c:pt idx="50352">
                  <c:v>0.984615384615384</c:v>
                </c:pt>
                <c:pt idx="50353">
                  <c:v>0</c:v>
                </c:pt>
                <c:pt idx="50354">
                  <c:v>1.1494252873563199E-2</c:v>
                </c:pt>
                <c:pt idx="50355">
                  <c:v>2.2988505747126398E-2</c:v>
                </c:pt>
                <c:pt idx="50356">
                  <c:v>3.4482758620689599E-2</c:v>
                </c:pt>
                <c:pt idx="50357">
                  <c:v>4.5977011494252797E-2</c:v>
                </c:pt>
                <c:pt idx="50358">
                  <c:v>5.7471264367816001E-2</c:v>
                </c:pt>
                <c:pt idx="50359">
                  <c:v>6.8965517241379296E-2</c:v>
                </c:pt>
                <c:pt idx="50360">
                  <c:v>8.04597701149425E-2</c:v>
                </c:pt>
                <c:pt idx="50361">
                  <c:v>9.1954022988505704E-2</c:v>
                </c:pt>
                <c:pt idx="50362">
                  <c:v>0.10344827586206801</c:v>
                </c:pt>
                <c:pt idx="50363">
                  <c:v>0.114942528735632</c:v>
                </c:pt>
                <c:pt idx="50364">
                  <c:v>0.126436781609195</c:v>
                </c:pt>
                <c:pt idx="50365">
                  <c:v>0.13793103448275801</c:v>
                </c:pt>
                <c:pt idx="50366">
                  <c:v>0.14942528735632099</c:v>
                </c:pt>
                <c:pt idx="50367">
                  <c:v>0.160919540229885</c:v>
                </c:pt>
                <c:pt idx="50368">
                  <c:v>0.17241379310344801</c:v>
                </c:pt>
                <c:pt idx="50369">
                  <c:v>0.18390804597701099</c:v>
                </c:pt>
                <c:pt idx="50370">
                  <c:v>0.195402298850574</c:v>
                </c:pt>
                <c:pt idx="50371">
                  <c:v>0.20689655172413701</c:v>
                </c:pt>
                <c:pt idx="50372">
                  <c:v>0.21839080459770099</c:v>
                </c:pt>
                <c:pt idx="50373">
                  <c:v>0.229885057471264</c:v>
                </c:pt>
                <c:pt idx="50374">
                  <c:v>0.24137931034482701</c:v>
                </c:pt>
                <c:pt idx="50375">
                  <c:v>0.25287356321839</c:v>
                </c:pt>
                <c:pt idx="50376">
                  <c:v>0.26436781609195398</c:v>
                </c:pt>
                <c:pt idx="50377">
                  <c:v>0.27586206896551702</c:v>
                </c:pt>
                <c:pt idx="50378">
                  <c:v>0.28735632183908</c:v>
                </c:pt>
                <c:pt idx="50379">
                  <c:v>0.29885057471264298</c:v>
                </c:pt>
                <c:pt idx="50380">
                  <c:v>0.31034482758620602</c:v>
                </c:pt>
                <c:pt idx="50381">
                  <c:v>0.32183908045977</c:v>
                </c:pt>
                <c:pt idx="50382">
                  <c:v>0.33333333333333298</c:v>
                </c:pt>
                <c:pt idx="50383">
                  <c:v>0.34482758620689602</c:v>
                </c:pt>
                <c:pt idx="50384">
                  <c:v>0.356321839080459</c:v>
                </c:pt>
                <c:pt idx="50385">
                  <c:v>0.36781609195402298</c:v>
                </c:pt>
                <c:pt idx="50386">
                  <c:v>0.37931034482758602</c:v>
                </c:pt>
                <c:pt idx="50387">
                  <c:v>0.390804597701149</c:v>
                </c:pt>
                <c:pt idx="50388">
                  <c:v>0.40229885057471199</c:v>
                </c:pt>
                <c:pt idx="50389">
                  <c:v>0.41379310344827502</c:v>
                </c:pt>
                <c:pt idx="50390">
                  <c:v>0.42528735632183901</c:v>
                </c:pt>
                <c:pt idx="50391">
                  <c:v>0.43678160919540199</c:v>
                </c:pt>
                <c:pt idx="50392">
                  <c:v>0.44827586206896503</c:v>
                </c:pt>
                <c:pt idx="50393">
                  <c:v>0.45977011494252801</c:v>
                </c:pt>
                <c:pt idx="50394">
                  <c:v>0.47126436781609099</c:v>
                </c:pt>
                <c:pt idx="50395">
                  <c:v>0.48275862068965503</c:v>
                </c:pt>
                <c:pt idx="50396">
                  <c:v>0.49425287356321801</c:v>
                </c:pt>
                <c:pt idx="50397">
                  <c:v>0.50574712643678099</c:v>
                </c:pt>
                <c:pt idx="50398">
                  <c:v>0.51724137931034397</c:v>
                </c:pt>
                <c:pt idx="50399">
                  <c:v>0.52873563218390796</c:v>
                </c:pt>
                <c:pt idx="50400">
                  <c:v>0.54022988505747105</c:v>
                </c:pt>
                <c:pt idx="50401">
                  <c:v>0.55172413793103403</c:v>
                </c:pt>
                <c:pt idx="50402">
                  <c:v>0.56321839080459701</c:v>
                </c:pt>
                <c:pt idx="50403">
                  <c:v>0.57471264367816</c:v>
                </c:pt>
                <c:pt idx="50404">
                  <c:v>0.58620689655172398</c:v>
                </c:pt>
                <c:pt idx="50405">
                  <c:v>0.59770114942528696</c:v>
                </c:pt>
                <c:pt idx="50406">
                  <c:v>0.60919540229885005</c:v>
                </c:pt>
                <c:pt idx="50407">
                  <c:v>0.62068965517241304</c:v>
                </c:pt>
                <c:pt idx="50408">
                  <c:v>0.63218390804597702</c:v>
                </c:pt>
                <c:pt idx="50409">
                  <c:v>0.64367816091954</c:v>
                </c:pt>
                <c:pt idx="50410">
                  <c:v>0.65517241379310298</c:v>
                </c:pt>
                <c:pt idx="50411">
                  <c:v>0.66666666666666596</c:v>
                </c:pt>
                <c:pt idx="50412">
                  <c:v>0.67816091954022895</c:v>
                </c:pt>
                <c:pt idx="50413">
                  <c:v>0.68965517241379304</c:v>
                </c:pt>
                <c:pt idx="50414">
                  <c:v>0.70114942528735602</c:v>
                </c:pt>
                <c:pt idx="50415">
                  <c:v>0.712643678160919</c:v>
                </c:pt>
                <c:pt idx="50416">
                  <c:v>0.72413793103448199</c:v>
                </c:pt>
                <c:pt idx="50417">
                  <c:v>0.73563218390804597</c:v>
                </c:pt>
                <c:pt idx="50418">
                  <c:v>0.74712643678160895</c:v>
                </c:pt>
                <c:pt idx="50419">
                  <c:v>0.75862068965517204</c:v>
                </c:pt>
                <c:pt idx="50420">
                  <c:v>0.77011494252873502</c:v>
                </c:pt>
                <c:pt idx="50421">
                  <c:v>0.78160919540229801</c:v>
                </c:pt>
                <c:pt idx="50422">
                  <c:v>0.79310344827586199</c:v>
                </c:pt>
                <c:pt idx="50423">
                  <c:v>0.80459770114942497</c:v>
                </c:pt>
                <c:pt idx="50424">
                  <c:v>0.81609195402298795</c:v>
                </c:pt>
                <c:pt idx="50425">
                  <c:v>0.82758620689655105</c:v>
                </c:pt>
                <c:pt idx="50426">
                  <c:v>0.83908045977011403</c:v>
                </c:pt>
                <c:pt idx="50427">
                  <c:v>0.85057471264367801</c:v>
                </c:pt>
                <c:pt idx="50428">
                  <c:v>0.86206896551724099</c:v>
                </c:pt>
                <c:pt idx="50429">
                  <c:v>0.87356321839080397</c:v>
                </c:pt>
                <c:pt idx="50430">
                  <c:v>0.88505747126436696</c:v>
                </c:pt>
                <c:pt idx="50431">
                  <c:v>0.89655172413793105</c:v>
                </c:pt>
                <c:pt idx="50432">
                  <c:v>0.90804597701149403</c:v>
                </c:pt>
                <c:pt idx="50433">
                  <c:v>0.91954022988505701</c:v>
                </c:pt>
                <c:pt idx="50434">
                  <c:v>0.93103448275862</c:v>
                </c:pt>
                <c:pt idx="50435">
                  <c:v>0.94252873563218298</c:v>
                </c:pt>
                <c:pt idx="50436">
                  <c:v>0.95402298850574696</c:v>
                </c:pt>
                <c:pt idx="50437">
                  <c:v>0.96551724137931005</c:v>
                </c:pt>
                <c:pt idx="50438">
                  <c:v>0.97701149425287304</c:v>
                </c:pt>
                <c:pt idx="50439">
                  <c:v>0.98850574712643602</c:v>
                </c:pt>
                <c:pt idx="50440">
                  <c:v>0</c:v>
                </c:pt>
                <c:pt idx="50441">
                  <c:v>1.85185185185185E-2</c:v>
                </c:pt>
                <c:pt idx="50442">
                  <c:v>3.7037037037037E-2</c:v>
                </c:pt>
                <c:pt idx="50443">
                  <c:v>5.5555555555555497E-2</c:v>
                </c:pt>
                <c:pt idx="50444">
                  <c:v>7.4074074074074001E-2</c:v>
                </c:pt>
                <c:pt idx="50445">
                  <c:v>9.2592592592592504E-2</c:v>
                </c:pt>
                <c:pt idx="50446">
                  <c:v>0.11111111111111099</c:v>
                </c:pt>
                <c:pt idx="50447">
                  <c:v>0.12962962962962901</c:v>
                </c:pt>
                <c:pt idx="50448">
                  <c:v>0.148148148148148</c:v>
                </c:pt>
                <c:pt idx="50449">
                  <c:v>0.16666666666666599</c:v>
                </c:pt>
                <c:pt idx="50450">
                  <c:v>0.18518518518518501</c:v>
                </c:pt>
                <c:pt idx="50451">
                  <c:v>0.203703703703703</c:v>
                </c:pt>
                <c:pt idx="50452">
                  <c:v>0.22222222222222199</c:v>
                </c:pt>
                <c:pt idx="50453">
                  <c:v>0.24074074074074001</c:v>
                </c:pt>
                <c:pt idx="50454">
                  <c:v>0.25925925925925902</c:v>
                </c:pt>
                <c:pt idx="50455">
                  <c:v>0.27777777777777701</c:v>
                </c:pt>
                <c:pt idx="50456">
                  <c:v>0.296296296296296</c:v>
                </c:pt>
                <c:pt idx="50457">
                  <c:v>0.31481481481481399</c:v>
                </c:pt>
                <c:pt idx="50458">
                  <c:v>0.33333333333333298</c:v>
                </c:pt>
                <c:pt idx="50459">
                  <c:v>0.35185185185185103</c:v>
                </c:pt>
                <c:pt idx="50460">
                  <c:v>0.37037037037037002</c:v>
                </c:pt>
                <c:pt idx="50461">
                  <c:v>0.38888888888888801</c:v>
                </c:pt>
                <c:pt idx="50462">
                  <c:v>0.407407407407407</c:v>
                </c:pt>
                <c:pt idx="50463">
                  <c:v>0.42592592592592499</c:v>
                </c:pt>
                <c:pt idx="50464">
                  <c:v>0.44444444444444398</c:v>
                </c:pt>
                <c:pt idx="50465">
                  <c:v>0.46296296296296202</c:v>
                </c:pt>
                <c:pt idx="50466">
                  <c:v>0.48148148148148101</c:v>
                </c:pt>
                <c:pt idx="50467">
                  <c:v>0.5</c:v>
                </c:pt>
                <c:pt idx="50468">
                  <c:v>0.51851851851851805</c:v>
                </c:pt>
                <c:pt idx="50469">
                  <c:v>0.53703703703703698</c:v>
                </c:pt>
                <c:pt idx="50470">
                  <c:v>0.55555555555555503</c:v>
                </c:pt>
                <c:pt idx="50471">
                  <c:v>0.57407407407407396</c:v>
                </c:pt>
                <c:pt idx="50472">
                  <c:v>0.592592592592592</c:v>
                </c:pt>
                <c:pt idx="50473">
                  <c:v>0.61111111111111105</c:v>
                </c:pt>
                <c:pt idx="50474">
                  <c:v>0.62962962962962898</c:v>
                </c:pt>
                <c:pt idx="50475">
                  <c:v>0.64814814814814803</c:v>
                </c:pt>
                <c:pt idx="50476">
                  <c:v>0.66666666666666596</c:v>
                </c:pt>
                <c:pt idx="50477">
                  <c:v>0.68518518518518501</c:v>
                </c:pt>
                <c:pt idx="50478">
                  <c:v>0.70370370370370305</c:v>
                </c:pt>
                <c:pt idx="50479">
                  <c:v>0.72222222222222199</c:v>
                </c:pt>
                <c:pt idx="50480">
                  <c:v>0.74074074074074003</c:v>
                </c:pt>
                <c:pt idx="50481">
                  <c:v>0.75925925925925897</c:v>
                </c:pt>
                <c:pt idx="50482">
                  <c:v>0.77777777777777701</c:v>
                </c:pt>
                <c:pt idx="50483">
                  <c:v>0.79629629629629595</c:v>
                </c:pt>
                <c:pt idx="50484">
                  <c:v>0.81481481481481399</c:v>
                </c:pt>
                <c:pt idx="50485">
                  <c:v>0.83333333333333304</c:v>
                </c:pt>
                <c:pt idx="50486">
                  <c:v>0.85185185185185097</c:v>
                </c:pt>
                <c:pt idx="50487">
                  <c:v>0.87037037037037002</c:v>
                </c:pt>
                <c:pt idx="50488">
                  <c:v>0.88888888888888795</c:v>
                </c:pt>
                <c:pt idx="50489">
                  <c:v>0.907407407407407</c:v>
                </c:pt>
                <c:pt idx="50490">
                  <c:v>0.92592592592592504</c:v>
                </c:pt>
                <c:pt idx="50491">
                  <c:v>0.94444444444444398</c:v>
                </c:pt>
                <c:pt idx="50492">
                  <c:v>0.96296296296296202</c:v>
                </c:pt>
                <c:pt idx="50493">
                  <c:v>0.98148148148148096</c:v>
                </c:pt>
                <c:pt idx="50494">
                  <c:v>0</c:v>
                </c:pt>
                <c:pt idx="50495">
                  <c:v>2.04081632653061E-2</c:v>
                </c:pt>
                <c:pt idx="50496">
                  <c:v>4.08163265306122E-2</c:v>
                </c:pt>
                <c:pt idx="50497">
                  <c:v>6.1224489795918297E-2</c:v>
                </c:pt>
                <c:pt idx="50498">
                  <c:v>8.16326530612244E-2</c:v>
                </c:pt>
                <c:pt idx="50499">
                  <c:v>0.10204081632653</c:v>
                </c:pt>
                <c:pt idx="50500">
                  <c:v>0.122448979591836</c:v>
                </c:pt>
                <c:pt idx="50501">
                  <c:v>0.14285714285714199</c:v>
                </c:pt>
                <c:pt idx="50502">
                  <c:v>0.163265306122448</c:v>
                </c:pt>
                <c:pt idx="50503">
                  <c:v>0.183673469387755</c:v>
                </c:pt>
                <c:pt idx="50504">
                  <c:v>0.20408163265306101</c:v>
                </c:pt>
                <c:pt idx="50505">
                  <c:v>0.22448979591836701</c:v>
                </c:pt>
                <c:pt idx="50506">
                  <c:v>0.24489795918367299</c:v>
                </c:pt>
                <c:pt idx="50507">
                  <c:v>0.265306122448979</c:v>
                </c:pt>
                <c:pt idx="50508">
                  <c:v>0.28571428571428498</c:v>
                </c:pt>
                <c:pt idx="50509">
                  <c:v>0.30612244897959101</c:v>
                </c:pt>
                <c:pt idx="50510">
                  <c:v>0.32653061224489699</c:v>
                </c:pt>
                <c:pt idx="50511">
                  <c:v>0.34693877551020402</c:v>
                </c:pt>
                <c:pt idx="50512">
                  <c:v>0.36734693877551</c:v>
                </c:pt>
                <c:pt idx="50513">
                  <c:v>0.38775510204081598</c:v>
                </c:pt>
                <c:pt idx="50514">
                  <c:v>0.40816326530612201</c:v>
                </c:pt>
                <c:pt idx="50515">
                  <c:v>0.42857142857142799</c:v>
                </c:pt>
                <c:pt idx="50516">
                  <c:v>0.44897959183673403</c:v>
                </c:pt>
                <c:pt idx="50517">
                  <c:v>0.46938775510204001</c:v>
                </c:pt>
                <c:pt idx="50518">
                  <c:v>0.48979591836734598</c:v>
                </c:pt>
                <c:pt idx="50519">
                  <c:v>0.51020408163265296</c:v>
                </c:pt>
                <c:pt idx="50520">
                  <c:v>0.530612244897959</c:v>
                </c:pt>
                <c:pt idx="50521">
                  <c:v>0.55102040816326503</c:v>
                </c:pt>
                <c:pt idx="50522">
                  <c:v>0.57142857142857095</c:v>
                </c:pt>
                <c:pt idx="50523">
                  <c:v>0.59183673469387699</c:v>
                </c:pt>
                <c:pt idx="50524">
                  <c:v>0.61224489795918302</c:v>
                </c:pt>
                <c:pt idx="50525">
                  <c:v>0.63265306122448906</c:v>
                </c:pt>
                <c:pt idx="50526">
                  <c:v>0.65306122448979498</c:v>
                </c:pt>
                <c:pt idx="50527">
                  <c:v>0.67346938775510201</c:v>
                </c:pt>
                <c:pt idx="50528">
                  <c:v>0.69387755102040805</c:v>
                </c:pt>
                <c:pt idx="50529">
                  <c:v>0.71428571428571397</c:v>
                </c:pt>
                <c:pt idx="50530">
                  <c:v>0.73469387755102</c:v>
                </c:pt>
                <c:pt idx="50531">
                  <c:v>0.75510204081632604</c:v>
                </c:pt>
                <c:pt idx="50532">
                  <c:v>0.77551020408163196</c:v>
                </c:pt>
                <c:pt idx="50533">
                  <c:v>0.79591836734693799</c:v>
                </c:pt>
                <c:pt idx="50534">
                  <c:v>0.81632653061224403</c:v>
                </c:pt>
                <c:pt idx="50535">
                  <c:v>0.83673469387755095</c:v>
                </c:pt>
                <c:pt idx="50536">
                  <c:v>0.85714285714285698</c:v>
                </c:pt>
                <c:pt idx="50537">
                  <c:v>0.87755102040816302</c:v>
                </c:pt>
                <c:pt idx="50538">
                  <c:v>0.89795918367346905</c:v>
                </c:pt>
                <c:pt idx="50539">
                  <c:v>0.91836734693877498</c:v>
                </c:pt>
                <c:pt idx="50540">
                  <c:v>0.93877551020408101</c:v>
                </c:pt>
                <c:pt idx="50541">
                  <c:v>0.95918367346938704</c:v>
                </c:pt>
                <c:pt idx="50542">
                  <c:v>0.97959183673469297</c:v>
                </c:pt>
                <c:pt idx="50543">
                  <c:v>0</c:v>
                </c:pt>
                <c:pt idx="50544">
                  <c:v>1.21951219512195E-2</c:v>
                </c:pt>
                <c:pt idx="50545">
                  <c:v>2.4390243902439001E-2</c:v>
                </c:pt>
                <c:pt idx="50546">
                  <c:v>3.65853658536585E-2</c:v>
                </c:pt>
                <c:pt idx="50547">
                  <c:v>4.8780487804878002E-2</c:v>
                </c:pt>
                <c:pt idx="50548">
                  <c:v>6.0975609756097497E-2</c:v>
                </c:pt>
                <c:pt idx="50549">
                  <c:v>7.3170731707316999E-2</c:v>
                </c:pt>
                <c:pt idx="50550">
                  <c:v>8.5365853658536495E-2</c:v>
                </c:pt>
                <c:pt idx="50551">
                  <c:v>9.7560975609756101E-2</c:v>
                </c:pt>
                <c:pt idx="50552">
                  <c:v>0.109756097560975</c:v>
                </c:pt>
                <c:pt idx="50553">
                  <c:v>0.12195121951219499</c:v>
                </c:pt>
                <c:pt idx="50554">
                  <c:v>0.134146341463414</c:v>
                </c:pt>
                <c:pt idx="50555">
                  <c:v>0.146341463414634</c:v>
                </c:pt>
                <c:pt idx="50556">
                  <c:v>0.15853658536585299</c:v>
                </c:pt>
                <c:pt idx="50557">
                  <c:v>0.17073170731707299</c:v>
                </c:pt>
                <c:pt idx="50558">
                  <c:v>0.18292682926829201</c:v>
                </c:pt>
                <c:pt idx="50559">
                  <c:v>0.19512195121951201</c:v>
                </c:pt>
                <c:pt idx="50560">
                  <c:v>0.207317073170731</c:v>
                </c:pt>
                <c:pt idx="50561">
                  <c:v>0.219512195121951</c:v>
                </c:pt>
                <c:pt idx="50562">
                  <c:v>0.23170731707316999</c:v>
                </c:pt>
                <c:pt idx="50563">
                  <c:v>0.24390243902438999</c:v>
                </c:pt>
                <c:pt idx="50564">
                  <c:v>0.25609756097560898</c:v>
                </c:pt>
                <c:pt idx="50565">
                  <c:v>0.26829268292682901</c:v>
                </c:pt>
                <c:pt idx="50566">
                  <c:v>0.28048780487804797</c:v>
                </c:pt>
                <c:pt idx="50567">
                  <c:v>0.292682926829268</c:v>
                </c:pt>
                <c:pt idx="50568">
                  <c:v>0.30487804878048702</c:v>
                </c:pt>
                <c:pt idx="50569">
                  <c:v>0.31707317073170699</c:v>
                </c:pt>
                <c:pt idx="50570">
                  <c:v>0.32926829268292601</c:v>
                </c:pt>
                <c:pt idx="50571">
                  <c:v>0.34146341463414598</c:v>
                </c:pt>
                <c:pt idx="50572">
                  <c:v>0.353658536585365</c:v>
                </c:pt>
                <c:pt idx="50573">
                  <c:v>0.36585365853658502</c:v>
                </c:pt>
                <c:pt idx="50574">
                  <c:v>0.37804878048780399</c:v>
                </c:pt>
                <c:pt idx="50575">
                  <c:v>0.39024390243902402</c:v>
                </c:pt>
                <c:pt idx="50576">
                  <c:v>0.40243902439024298</c:v>
                </c:pt>
                <c:pt idx="50577">
                  <c:v>0.41463414634146301</c:v>
                </c:pt>
                <c:pt idx="50578">
                  <c:v>0.42682926829268197</c:v>
                </c:pt>
                <c:pt idx="50579">
                  <c:v>0.439024390243902</c:v>
                </c:pt>
                <c:pt idx="50580">
                  <c:v>0.45121951219512102</c:v>
                </c:pt>
                <c:pt idx="50581">
                  <c:v>0.46341463414634099</c:v>
                </c:pt>
                <c:pt idx="50582">
                  <c:v>0.47560975609756001</c:v>
                </c:pt>
                <c:pt idx="50583">
                  <c:v>0.48780487804877998</c:v>
                </c:pt>
                <c:pt idx="50584">
                  <c:v>0.5</c:v>
                </c:pt>
                <c:pt idx="50585">
                  <c:v>0.51219512195121897</c:v>
                </c:pt>
                <c:pt idx="50586">
                  <c:v>0.52439024390243905</c:v>
                </c:pt>
                <c:pt idx="50587">
                  <c:v>0.53658536585365801</c:v>
                </c:pt>
                <c:pt idx="50588">
                  <c:v>0.54878048780487798</c:v>
                </c:pt>
                <c:pt idx="50589">
                  <c:v>0.56097560975609695</c:v>
                </c:pt>
                <c:pt idx="50590">
                  <c:v>0.57317073170731703</c:v>
                </c:pt>
                <c:pt idx="50591">
                  <c:v>0.585365853658536</c:v>
                </c:pt>
                <c:pt idx="50592">
                  <c:v>0.59756097560975596</c:v>
                </c:pt>
                <c:pt idx="50593">
                  <c:v>0.60975609756097504</c:v>
                </c:pt>
                <c:pt idx="50594">
                  <c:v>0.62195121951219501</c:v>
                </c:pt>
                <c:pt idx="50595">
                  <c:v>0.63414634146341398</c:v>
                </c:pt>
                <c:pt idx="50596">
                  <c:v>0.64634146341463405</c:v>
                </c:pt>
                <c:pt idx="50597">
                  <c:v>0.65853658536585302</c:v>
                </c:pt>
                <c:pt idx="50598">
                  <c:v>0.67073170731707299</c:v>
                </c:pt>
                <c:pt idx="50599">
                  <c:v>0.68292682926829196</c:v>
                </c:pt>
                <c:pt idx="50600">
                  <c:v>0.69512195121951204</c:v>
                </c:pt>
                <c:pt idx="50601">
                  <c:v>0.707317073170731</c:v>
                </c:pt>
                <c:pt idx="50602">
                  <c:v>0.71951219512195097</c:v>
                </c:pt>
                <c:pt idx="50603">
                  <c:v>0.73170731707317005</c:v>
                </c:pt>
                <c:pt idx="50604">
                  <c:v>0.74390243902439002</c:v>
                </c:pt>
                <c:pt idx="50605">
                  <c:v>0.75609756097560898</c:v>
                </c:pt>
                <c:pt idx="50606">
                  <c:v>0.76829268292682895</c:v>
                </c:pt>
                <c:pt idx="50607">
                  <c:v>0.78048780487804803</c:v>
                </c:pt>
                <c:pt idx="50608">
                  <c:v>0.792682926829268</c:v>
                </c:pt>
                <c:pt idx="50609">
                  <c:v>0.80487804878048697</c:v>
                </c:pt>
                <c:pt idx="50610">
                  <c:v>0.81707317073170704</c:v>
                </c:pt>
                <c:pt idx="50611">
                  <c:v>0.82926829268292601</c:v>
                </c:pt>
                <c:pt idx="50612">
                  <c:v>0.84146341463414598</c:v>
                </c:pt>
                <c:pt idx="50613">
                  <c:v>0.85365853658536495</c:v>
                </c:pt>
                <c:pt idx="50614">
                  <c:v>0.86585365853658502</c:v>
                </c:pt>
                <c:pt idx="50615">
                  <c:v>0.87804878048780399</c:v>
                </c:pt>
                <c:pt idx="50616">
                  <c:v>0.89024390243902396</c:v>
                </c:pt>
                <c:pt idx="50617">
                  <c:v>0.90243902439024304</c:v>
                </c:pt>
                <c:pt idx="50618">
                  <c:v>0.91463414634146301</c:v>
                </c:pt>
                <c:pt idx="50619">
                  <c:v>0.92682926829268297</c:v>
                </c:pt>
                <c:pt idx="50620">
                  <c:v>0.93902439024390205</c:v>
                </c:pt>
                <c:pt idx="50621">
                  <c:v>0.95121951219512102</c:v>
                </c:pt>
                <c:pt idx="50622">
                  <c:v>0.96341463414634099</c:v>
                </c:pt>
                <c:pt idx="50623">
                  <c:v>0.97560975609756095</c:v>
                </c:pt>
                <c:pt idx="50624">
                  <c:v>0.98780487804878003</c:v>
                </c:pt>
                <c:pt idx="50625">
                  <c:v>0</c:v>
                </c:pt>
                <c:pt idx="50626">
                  <c:v>1.1494252873563199E-2</c:v>
                </c:pt>
                <c:pt idx="50627">
                  <c:v>2.2988505747126398E-2</c:v>
                </c:pt>
                <c:pt idx="50628">
                  <c:v>3.4482758620689599E-2</c:v>
                </c:pt>
                <c:pt idx="50629">
                  <c:v>4.5977011494252797E-2</c:v>
                </c:pt>
                <c:pt idx="50630">
                  <c:v>5.7471264367816001E-2</c:v>
                </c:pt>
                <c:pt idx="50631">
                  <c:v>6.8965517241379296E-2</c:v>
                </c:pt>
                <c:pt idx="50632">
                  <c:v>8.04597701149425E-2</c:v>
                </c:pt>
                <c:pt idx="50633">
                  <c:v>9.1954022988505704E-2</c:v>
                </c:pt>
                <c:pt idx="50634">
                  <c:v>0.10344827586206801</c:v>
                </c:pt>
                <c:pt idx="50635">
                  <c:v>0.114942528735632</c:v>
                </c:pt>
                <c:pt idx="50636">
                  <c:v>0.126436781609195</c:v>
                </c:pt>
                <c:pt idx="50637">
                  <c:v>0.13793103448275801</c:v>
                </c:pt>
                <c:pt idx="50638">
                  <c:v>0.14942528735632099</c:v>
                </c:pt>
                <c:pt idx="50639">
                  <c:v>0.160919540229885</c:v>
                </c:pt>
                <c:pt idx="50640">
                  <c:v>0.17241379310344801</c:v>
                </c:pt>
                <c:pt idx="50641">
                  <c:v>0.18390804597701099</c:v>
                </c:pt>
                <c:pt idx="50642">
                  <c:v>0.195402298850574</c:v>
                </c:pt>
                <c:pt idx="50643">
                  <c:v>0.20689655172413701</c:v>
                </c:pt>
                <c:pt idx="50644">
                  <c:v>0.21839080459770099</c:v>
                </c:pt>
                <c:pt idx="50645">
                  <c:v>0.229885057471264</c:v>
                </c:pt>
                <c:pt idx="50646">
                  <c:v>0.24137931034482701</c:v>
                </c:pt>
                <c:pt idx="50647">
                  <c:v>0.25287356321839</c:v>
                </c:pt>
                <c:pt idx="50648">
                  <c:v>0.26436781609195398</c:v>
                </c:pt>
                <c:pt idx="50649">
                  <c:v>0.27586206896551702</c:v>
                </c:pt>
                <c:pt idx="50650">
                  <c:v>0.28735632183908</c:v>
                </c:pt>
                <c:pt idx="50651">
                  <c:v>0.29885057471264298</c:v>
                </c:pt>
                <c:pt idx="50652">
                  <c:v>0.31034482758620602</c:v>
                </c:pt>
                <c:pt idx="50653">
                  <c:v>0.32183908045977</c:v>
                </c:pt>
                <c:pt idx="50654">
                  <c:v>0.33333333333333298</c:v>
                </c:pt>
                <c:pt idx="50655">
                  <c:v>0.34482758620689602</c:v>
                </c:pt>
                <c:pt idx="50656">
                  <c:v>0.356321839080459</c:v>
                </c:pt>
                <c:pt idx="50657">
                  <c:v>0.36781609195402298</c:v>
                </c:pt>
                <c:pt idx="50658">
                  <c:v>0.37931034482758602</c:v>
                </c:pt>
                <c:pt idx="50659">
                  <c:v>0.390804597701149</c:v>
                </c:pt>
                <c:pt idx="50660">
                  <c:v>0.40229885057471199</c:v>
                </c:pt>
                <c:pt idx="50661">
                  <c:v>0.41379310344827502</c:v>
                </c:pt>
                <c:pt idx="50662">
                  <c:v>0.42528735632183901</c:v>
                </c:pt>
                <c:pt idx="50663">
                  <c:v>0.43678160919540199</c:v>
                </c:pt>
                <c:pt idx="50664">
                  <c:v>0.44827586206896503</c:v>
                </c:pt>
                <c:pt idx="50665">
                  <c:v>0.45977011494252801</c:v>
                </c:pt>
                <c:pt idx="50666">
                  <c:v>0.47126436781609099</c:v>
                </c:pt>
                <c:pt idx="50667">
                  <c:v>0.48275862068965503</c:v>
                </c:pt>
                <c:pt idx="50668">
                  <c:v>0.49425287356321801</c:v>
                </c:pt>
                <c:pt idx="50669">
                  <c:v>0.50574712643678099</c:v>
                </c:pt>
                <c:pt idx="50670">
                  <c:v>0.51724137931034397</c:v>
                </c:pt>
                <c:pt idx="50671">
                  <c:v>0.52873563218390796</c:v>
                </c:pt>
                <c:pt idx="50672">
                  <c:v>0.54022988505747105</c:v>
                </c:pt>
                <c:pt idx="50673">
                  <c:v>0.55172413793103403</c:v>
                </c:pt>
                <c:pt idx="50674">
                  <c:v>0.56321839080459701</c:v>
                </c:pt>
                <c:pt idx="50675">
                  <c:v>0.57471264367816</c:v>
                </c:pt>
                <c:pt idx="50676">
                  <c:v>0.58620689655172398</c:v>
                </c:pt>
                <c:pt idx="50677">
                  <c:v>0.59770114942528696</c:v>
                </c:pt>
                <c:pt idx="50678">
                  <c:v>0.60919540229885005</c:v>
                </c:pt>
                <c:pt idx="50679">
                  <c:v>0.62068965517241304</c:v>
                </c:pt>
                <c:pt idx="50680">
                  <c:v>0.63218390804597702</c:v>
                </c:pt>
                <c:pt idx="50681">
                  <c:v>0.64367816091954</c:v>
                </c:pt>
                <c:pt idx="50682">
                  <c:v>0.65517241379310298</c:v>
                </c:pt>
                <c:pt idx="50683">
                  <c:v>0.66666666666666596</c:v>
                </c:pt>
                <c:pt idx="50684">
                  <c:v>0.67816091954022895</c:v>
                </c:pt>
                <c:pt idx="50685">
                  <c:v>0.68965517241379304</c:v>
                </c:pt>
                <c:pt idx="50686">
                  <c:v>0.70114942528735602</c:v>
                </c:pt>
                <c:pt idx="50687">
                  <c:v>0.712643678160919</c:v>
                </c:pt>
                <c:pt idx="50688">
                  <c:v>0.72413793103448199</c:v>
                </c:pt>
                <c:pt idx="50689">
                  <c:v>0.73563218390804597</c:v>
                </c:pt>
                <c:pt idx="50690">
                  <c:v>0.74712643678160895</c:v>
                </c:pt>
                <c:pt idx="50691">
                  <c:v>0.75862068965517204</c:v>
                </c:pt>
                <c:pt idx="50692">
                  <c:v>0.77011494252873502</c:v>
                </c:pt>
                <c:pt idx="50693">
                  <c:v>0.78160919540229801</c:v>
                </c:pt>
                <c:pt idx="50694">
                  <c:v>0.79310344827586199</c:v>
                </c:pt>
                <c:pt idx="50695">
                  <c:v>0.80459770114942497</c:v>
                </c:pt>
                <c:pt idx="50696">
                  <c:v>0.81609195402298795</c:v>
                </c:pt>
                <c:pt idx="50697">
                  <c:v>0.82758620689655105</c:v>
                </c:pt>
                <c:pt idx="50698">
                  <c:v>0.83908045977011403</c:v>
                </c:pt>
                <c:pt idx="50699">
                  <c:v>0.85057471264367801</c:v>
                </c:pt>
                <c:pt idx="50700">
                  <c:v>0.86206896551724099</c:v>
                </c:pt>
                <c:pt idx="50701">
                  <c:v>0.87356321839080397</c:v>
                </c:pt>
                <c:pt idx="50702">
                  <c:v>0.88505747126436696</c:v>
                </c:pt>
                <c:pt idx="50703">
                  <c:v>0.89655172413793105</c:v>
                </c:pt>
                <c:pt idx="50704">
                  <c:v>0.90804597701149403</c:v>
                </c:pt>
                <c:pt idx="50705">
                  <c:v>0.91954022988505701</c:v>
                </c:pt>
                <c:pt idx="50706">
                  <c:v>0.93103448275862</c:v>
                </c:pt>
                <c:pt idx="50707">
                  <c:v>0.94252873563218298</c:v>
                </c:pt>
                <c:pt idx="50708">
                  <c:v>0.95402298850574696</c:v>
                </c:pt>
                <c:pt idx="50709">
                  <c:v>0.96551724137931005</c:v>
                </c:pt>
                <c:pt idx="50710">
                  <c:v>0.97701149425287304</c:v>
                </c:pt>
                <c:pt idx="50711">
                  <c:v>0.98850574712643602</c:v>
                </c:pt>
                <c:pt idx="50712">
                  <c:v>0</c:v>
                </c:pt>
                <c:pt idx="50713">
                  <c:v>3.5714285714285698E-2</c:v>
                </c:pt>
                <c:pt idx="50714">
                  <c:v>7.1428571428571397E-2</c:v>
                </c:pt>
                <c:pt idx="50715">
                  <c:v>0.107142857142857</c:v>
                </c:pt>
                <c:pt idx="50716">
                  <c:v>0.14285714285714199</c:v>
                </c:pt>
                <c:pt idx="50717">
                  <c:v>0.17857142857142799</c:v>
                </c:pt>
                <c:pt idx="50718">
                  <c:v>0.214285714285714</c:v>
                </c:pt>
                <c:pt idx="50719">
                  <c:v>0.25</c:v>
                </c:pt>
                <c:pt idx="50720">
                  <c:v>0.28571428571428498</c:v>
                </c:pt>
                <c:pt idx="50721">
                  <c:v>0.32142857142857101</c:v>
                </c:pt>
                <c:pt idx="50722">
                  <c:v>0.35714285714285698</c:v>
                </c:pt>
                <c:pt idx="50723">
                  <c:v>0.39285714285714202</c:v>
                </c:pt>
                <c:pt idx="50724">
                  <c:v>0.42857142857142799</c:v>
                </c:pt>
                <c:pt idx="50725">
                  <c:v>0.46428571428571402</c:v>
                </c:pt>
                <c:pt idx="50726">
                  <c:v>0.5</c:v>
                </c:pt>
                <c:pt idx="50727">
                  <c:v>0.53571428571428503</c:v>
                </c:pt>
                <c:pt idx="50728">
                  <c:v>0.57142857142857095</c:v>
                </c:pt>
                <c:pt idx="50729">
                  <c:v>0.60714285714285698</c:v>
                </c:pt>
                <c:pt idx="50730">
                  <c:v>0.64285714285714202</c:v>
                </c:pt>
                <c:pt idx="50731">
                  <c:v>0.67857142857142805</c:v>
                </c:pt>
                <c:pt idx="50732">
                  <c:v>0.71428571428571397</c:v>
                </c:pt>
                <c:pt idx="50733">
                  <c:v>0.75</c:v>
                </c:pt>
                <c:pt idx="50734">
                  <c:v>0.78571428571428503</c:v>
                </c:pt>
                <c:pt idx="50735">
                  <c:v>0.82142857142857095</c:v>
                </c:pt>
                <c:pt idx="50736">
                  <c:v>0.85714285714285698</c:v>
                </c:pt>
                <c:pt idx="50737">
                  <c:v>0.89285714285714202</c:v>
                </c:pt>
                <c:pt idx="50738">
                  <c:v>0.92857142857142805</c:v>
                </c:pt>
                <c:pt idx="50739">
                  <c:v>0.96428571428571397</c:v>
                </c:pt>
                <c:pt idx="50740">
                  <c:v>0</c:v>
                </c:pt>
                <c:pt idx="50741">
                  <c:v>7.2992700729926996E-3</c:v>
                </c:pt>
                <c:pt idx="50742">
                  <c:v>1.4598540145985399E-2</c:v>
                </c:pt>
                <c:pt idx="50743">
                  <c:v>2.18978102189781E-2</c:v>
                </c:pt>
                <c:pt idx="50744">
                  <c:v>2.9197080291970798E-2</c:v>
                </c:pt>
                <c:pt idx="50745">
                  <c:v>3.6496350364963501E-2</c:v>
                </c:pt>
                <c:pt idx="50746">
                  <c:v>4.3795620437956199E-2</c:v>
                </c:pt>
                <c:pt idx="50747">
                  <c:v>5.1094890510948898E-2</c:v>
                </c:pt>
                <c:pt idx="50748">
                  <c:v>5.8394160583941597E-2</c:v>
                </c:pt>
                <c:pt idx="50749">
                  <c:v>6.5693430656934296E-2</c:v>
                </c:pt>
                <c:pt idx="50750">
                  <c:v>7.2992700729927001E-2</c:v>
                </c:pt>
                <c:pt idx="50751">
                  <c:v>8.0291970802919693E-2</c:v>
                </c:pt>
                <c:pt idx="50752">
                  <c:v>8.7591240875912399E-2</c:v>
                </c:pt>
                <c:pt idx="50753">
                  <c:v>9.4890510948905105E-2</c:v>
                </c:pt>
                <c:pt idx="50754">
                  <c:v>0.10218978102189701</c:v>
                </c:pt>
                <c:pt idx="50755">
                  <c:v>0.10948905109489</c:v>
                </c:pt>
                <c:pt idx="50756">
                  <c:v>0.116788321167883</c:v>
                </c:pt>
                <c:pt idx="50757">
                  <c:v>0.124087591240875</c:v>
                </c:pt>
                <c:pt idx="50758">
                  <c:v>0.13138686131386801</c:v>
                </c:pt>
                <c:pt idx="50759">
                  <c:v>0.13868613138686101</c:v>
                </c:pt>
                <c:pt idx="50760">
                  <c:v>0.145985401459854</c:v>
                </c:pt>
                <c:pt idx="50761">
                  <c:v>0.153284671532846</c:v>
                </c:pt>
                <c:pt idx="50762">
                  <c:v>0.160583941605839</c:v>
                </c:pt>
                <c:pt idx="50763">
                  <c:v>0.167883211678832</c:v>
                </c:pt>
                <c:pt idx="50764">
                  <c:v>0.17518248175182399</c:v>
                </c:pt>
                <c:pt idx="50765">
                  <c:v>0.18248175182481699</c:v>
                </c:pt>
                <c:pt idx="50766">
                  <c:v>0.18978102189780999</c:v>
                </c:pt>
                <c:pt idx="50767">
                  <c:v>0.19708029197080201</c:v>
                </c:pt>
                <c:pt idx="50768">
                  <c:v>0.20437956204379501</c:v>
                </c:pt>
                <c:pt idx="50769">
                  <c:v>0.21167883211678801</c:v>
                </c:pt>
                <c:pt idx="50770">
                  <c:v>0.218978102189781</c:v>
                </c:pt>
                <c:pt idx="50771">
                  <c:v>0.226277372262773</c:v>
                </c:pt>
                <c:pt idx="50772">
                  <c:v>0.233576642335766</c:v>
                </c:pt>
                <c:pt idx="50773">
                  <c:v>0.240875912408759</c:v>
                </c:pt>
                <c:pt idx="50774">
                  <c:v>0.24817518248175099</c:v>
                </c:pt>
                <c:pt idx="50775">
                  <c:v>0.25547445255474399</c:v>
                </c:pt>
                <c:pt idx="50776">
                  <c:v>0.26277372262773702</c:v>
                </c:pt>
                <c:pt idx="50777">
                  <c:v>0.27007299270072899</c:v>
                </c:pt>
                <c:pt idx="50778">
                  <c:v>0.27737226277372201</c:v>
                </c:pt>
                <c:pt idx="50779">
                  <c:v>0.28467153284671498</c:v>
                </c:pt>
                <c:pt idx="50780">
                  <c:v>0.29197080291970801</c:v>
                </c:pt>
                <c:pt idx="50781">
                  <c:v>0.29927007299269998</c:v>
                </c:pt>
                <c:pt idx="50782">
                  <c:v>0.306569343065693</c:v>
                </c:pt>
                <c:pt idx="50783">
                  <c:v>0.31386861313868603</c:v>
                </c:pt>
                <c:pt idx="50784">
                  <c:v>0.321167883211678</c:v>
                </c:pt>
                <c:pt idx="50785">
                  <c:v>0.32846715328467102</c:v>
                </c:pt>
                <c:pt idx="50786">
                  <c:v>0.33576642335766399</c:v>
                </c:pt>
                <c:pt idx="50787">
                  <c:v>0.34306569343065602</c:v>
                </c:pt>
                <c:pt idx="50788">
                  <c:v>0.35036496350364899</c:v>
                </c:pt>
                <c:pt idx="50789">
                  <c:v>0.35766423357664201</c:v>
                </c:pt>
                <c:pt idx="50790">
                  <c:v>0.36496350364963498</c:v>
                </c:pt>
                <c:pt idx="50791">
                  <c:v>0.37226277372262701</c:v>
                </c:pt>
                <c:pt idx="50792">
                  <c:v>0.37956204379561997</c:v>
                </c:pt>
                <c:pt idx="50793">
                  <c:v>0.386861313868613</c:v>
                </c:pt>
                <c:pt idx="50794">
                  <c:v>0.39416058394160502</c:v>
                </c:pt>
                <c:pt idx="50795">
                  <c:v>0.40145985401459799</c:v>
                </c:pt>
                <c:pt idx="50796">
                  <c:v>0.40875912408759102</c:v>
                </c:pt>
                <c:pt idx="50797">
                  <c:v>0.41605839416058299</c:v>
                </c:pt>
                <c:pt idx="50798">
                  <c:v>0.42335766423357601</c:v>
                </c:pt>
                <c:pt idx="50799">
                  <c:v>0.43065693430656898</c:v>
                </c:pt>
                <c:pt idx="50800">
                  <c:v>0.43795620437956201</c:v>
                </c:pt>
                <c:pt idx="50801">
                  <c:v>0.44525547445255398</c:v>
                </c:pt>
                <c:pt idx="50802">
                  <c:v>0.452554744525547</c:v>
                </c:pt>
                <c:pt idx="50803">
                  <c:v>0.45985401459853997</c:v>
                </c:pt>
                <c:pt idx="50804">
                  <c:v>0.467153284671532</c:v>
                </c:pt>
                <c:pt idx="50805">
                  <c:v>0.47445255474452502</c:v>
                </c:pt>
                <c:pt idx="50806">
                  <c:v>0.48175182481751799</c:v>
                </c:pt>
                <c:pt idx="50807">
                  <c:v>0.48905109489051002</c:v>
                </c:pt>
                <c:pt idx="50808">
                  <c:v>0.49635036496350299</c:v>
                </c:pt>
                <c:pt idx="50809">
                  <c:v>0.50364963503649596</c:v>
                </c:pt>
                <c:pt idx="50810">
                  <c:v>0.51094890510948898</c:v>
                </c:pt>
                <c:pt idx="50811">
                  <c:v>0.51824817518248101</c:v>
                </c:pt>
                <c:pt idx="50812">
                  <c:v>0.52554744525547403</c:v>
                </c:pt>
                <c:pt idx="50813">
                  <c:v>0.53284671532846695</c:v>
                </c:pt>
                <c:pt idx="50814">
                  <c:v>0.54014598540145897</c:v>
                </c:pt>
                <c:pt idx="50815">
                  <c:v>0.547445255474452</c:v>
                </c:pt>
                <c:pt idx="50816">
                  <c:v>0.55474452554744502</c:v>
                </c:pt>
                <c:pt idx="50817">
                  <c:v>0.56204379562043705</c:v>
                </c:pt>
                <c:pt idx="50818">
                  <c:v>0.56934306569342996</c:v>
                </c:pt>
                <c:pt idx="50819">
                  <c:v>0.57664233576642299</c:v>
                </c:pt>
                <c:pt idx="50820">
                  <c:v>0.58394160583941601</c:v>
                </c:pt>
                <c:pt idx="50821">
                  <c:v>0.59124087591240804</c:v>
                </c:pt>
                <c:pt idx="50822">
                  <c:v>0.59854014598540095</c:v>
                </c:pt>
                <c:pt idx="50823">
                  <c:v>0.60583941605839398</c:v>
                </c:pt>
                <c:pt idx="50824">
                  <c:v>0.613138686131386</c:v>
                </c:pt>
                <c:pt idx="50825">
                  <c:v>0.62043795620437903</c:v>
                </c:pt>
                <c:pt idx="50826">
                  <c:v>0.62773722627737205</c:v>
                </c:pt>
                <c:pt idx="50827">
                  <c:v>0.63503649635036497</c:v>
                </c:pt>
                <c:pt idx="50828">
                  <c:v>0.64233576642335699</c:v>
                </c:pt>
                <c:pt idx="50829">
                  <c:v>0.64963503649635002</c:v>
                </c:pt>
                <c:pt idx="50830">
                  <c:v>0.65693430656934304</c:v>
                </c:pt>
                <c:pt idx="50831">
                  <c:v>0.66423357664233496</c:v>
                </c:pt>
                <c:pt idx="50832">
                  <c:v>0.67153284671532798</c:v>
                </c:pt>
                <c:pt idx="50833">
                  <c:v>0.678832116788321</c:v>
                </c:pt>
                <c:pt idx="50834">
                  <c:v>0.68613138686131303</c:v>
                </c:pt>
                <c:pt idx="50835">
                  <c:v>0.69343065693430594</c:v>
                </c:pt>
                <c:pt idx="50836">
                  <c:v>0.70072992700729897</c:v>
                </c:pt>
                <c:pt idx="50837">
                  <c:v>0.70802919708029199</c:v>
                </c:pt>
                <c:pt idx="50838">
                  <c:v>0.71532846715328402</c:v>
                </c:pt>
                <c:pt idx="50839">
                  <c:v>0.72262773722627704</c:v>
                </c:pt>
                <c:pt idx="50840">
                  <c:v>0.72992700729926996</c:v>
                </c:pt>
                <c:pt idx="50841">
                  <c:v>0.73722627737226198</c:v>
                </c:pt>
                <c:pt idx="50842">
                  <c:v>0.74452554744525501</c:v>
                </c:pt>
                <c:pt idx="50843">
                  <c:v>0.75182481751824803</c:v>
                </c:pt>
                <c:pt idx="50844">
                  <c:v>0.75912408759123995</c:v>
                </c:pt>
                <c:pt idx="50845">
                  <c:v>0.76642335766423297</c:v>
                </c:pt>
                <c:pt idx="50846">
                  <c:v>0.773722627737226</c:v>
                </c:pt>
                <c:pt idx="50847">
                  <c:v>0.78102189781021902</c:v>
                </c:pt>
                <c:pt idx="50848">
                  <c:v>0.78832116788321105</c:v>
                </c:pt>
                <c:pt idx="50849">
                  <c:v>0.79562043795620396</c:v>
                </c:pt>
                <c:pt idx="50850">
                  <c:v>0.80291970802919699</c:v>
                </c:pt>
                <c:pt idx="50851">
                  <c:v>0.81021897810218901</c:v>
                </c:pt>
                <c:pt idx="50852">
                  <c:v>0.81751824817518204</c:v>
                </c:pt>
                <c:pt idx="50853">
                  <c:v>0.82481751824817495</c:v>
                </c:pt>
                <c:pt idx="50854">
                  <c:v>0.83211678832116698</c:v>
                </c:pt>
                <c:pt idx="50855">
                  <c:v>0.83941605839416</c:v>
                </c:pt>
                <c:pt idx="50856">
                  <c:v>0.84671532846715303</c:v>
                </c:pt>
                <c:pt idx="50857">
                  <c:v>0.85401459854014505</c:v>
                </c:pt>
                <c:pt idx="50858">
                  <c:v>0.86131386861313797</c:v>
                </c:pt>
                <c:pt idx="50859">
                  <c:v>0.86861313868613099</c:v>
                </c:pt>
                <c:pt idx="50860">
                  <c:v>0.87591240875912402</c:v>
                </c:pt>
                <c:pt idx="50861">
                  <c:v>0.88321167883211604</c:v>
                </c:pt>
                <c:pt idx="50862">
                  <c:v>0.89051094890510896</c:v>
                </c:pt>
                <c:pt idx="50863">
                  <c:v>0.89781021897810198</c:v>
                </c:pt>
                <c:pt idx="50864">
                  <c:v>0.90510948905109401</c:v>
                </c:pt>
                <c:pt idx="50865">
                  <c:v>0.91240875912408703</c:v>
                </c:pt>
                <c:pt idx="50866">
                  <c:v>0.91970802919707995</c:v>
                </c:pt>
                <c:pt idx="50867">
                  <c:v>0.92700729927007297</c:v>
                </c:pt>
                <c:pt idx="50868">
                  <c:v>0.934306569343065</c:v>
                </c:pt>
                <c:pt idx="50869">
                  <c:v>0.94160583941605802</c:v>
                </c:pt>
                <c:pt idx="50870">
                  <c:v>0.94890510948905105</c:v>
                </c:pt>
                <c:pt idx="50871">
                  <c:v>0.95620437956204296</c:v>
                </c:pt>
                <c:pt idx="50872">
                  <c:v>0.96350364963503599</c:v>
                </c:pt>
                <c:pt idx="50873">
                  <c:v>0.97080291970802901</c:v>
                </c:pt>
                <c:pt idx="50874">
                  <c:v>0.97810218978102104</c:v>
                </c:pt>
                <c:pt idx="50875">
                  <c:v>0.98540145985401395</c:v>
                </c:pt>
                <c:pt idx="50876">
                  <c:v>0.99270072992700698</c:v>
                </c:pt>
                <c:pt idx="50877">
                  <c:v>0</c:v>
                </c:pt>
                <c:pt idx="50878">
                  <c:v>1.2500000000000001E-2</c:v>
                </c:pt>
                <c:pt idx="50879">
                  <c:v>2.5000000000000001E-2</c:v>
                </c:pt>
                <c:pt idx="50880">
                  <c:v>3.7499999999999999E-2</c:v>
                </c:pt>
                <c:pt idx="50881">
                  <c:v>0.05</c:v>
                </c:pt>
                <c:pt idx="50882">
                  <c:v>6.25E-2</c:v>
                </c:pt>
                <c:pt idx="50883">
                  <c:v>7.4999999999999997E-2</c:v>
                </c:pt>
                <c:pt idx="50884">
                  <c:v>8.7499999999999994E-2</c:v>
                </c:pt>
                <c:pt idx="50885">
                  <c:v>0.1</c:v>
                </c:pt>
                <c:pt idx="50886">
                  <c:v>0.1125</c:v>
                </c:pt>
                <c:pt idx="50887">
                  <c:v>0.125</c:v>
                </c:pt>
                <c:pt idx="50888">
                  <c:v>0.13750000000000001</c:v>
                </c:pt>
                <c:pt idx="50889">
                  <c:v>0.15</c:v>
                </c:pt>
                <c:pt idx="50890">
                  <c:v>0.16250000000000001</c:v>
                </c:pt>
                <c:pt idx="50891">
                  <c:v>0.17499999999999999</c:v>
                </c:pt>
                <c:pt idx="50892">
                  <c:v>0.1875</c:v>
                </c:pt>
                <c:pt idx="50893">
                  <c:v>0.2</c:v>
                </c:pt>
                <c:pt idx="50894">
                  <c:v>0.21249999999999999</c:v>
                </c:pt>
                <c:pt idx="50895">
                  <c:v>0.22500000000000001</c:v>
                </c:pt>
                <c:pt idx="50896">
                  <c:v>0.23749999999999999</c:v>
                </c:pt>
                <c:pt idx="50897">
                  <c:v>0.25</c:v>
                </c:pt>
                <c:pt idx="50898">
                  <c:v>0.26250000000000001</c:v>
                </c:pt>
                <c:pt idx="50899">
                  <c:v>0.27500000000000002</c:v>
                </c:pt>
                <c:pt idx="50900">
                  <c:v>0.28749999999999998</c:v>
                </c:pt>
                <c:pt idx="50901">
                  <c:v>0.3</c:v>
                </c:pt>
                <c:pt idx="50902">
                  <c:v>0.3125</c:v>
                </c:pt>
                <c:pt idx="50903">
                  <c:v>0.32500000000000001</c:v>
                </c:pt>
                <c:pt idx="50904">
                  <c:v>0.33750000000000002</c:v>
                </c:pt>
                <c:pt idx="50905">
                  <c:v>0.35</c:v>
                </c:pt>
                <c:pt idx="50906">
                  <c:v>0.36249999999999999</c:v>
                </c:pt>
                <c:pt idx="50907">
                  <c:v>0.375</c:v>
                </c:pt>
                <c:pt idx="50908">
                  <c:v>0.38750000000000001</c:v>
                </c:pt>
                <c:pt idx="50909">
                  <c:v>0.4</c:v>
                </c:pt>
                <c:pt idx="50910">
                  <c:v>0.41249999999999998</c:v>
                </c:pt>
                <c:pt idx="50911">
                  <c:v>0.42499999999999999</c:v>
                </c:pt>
                <c:pt idx="50912">
                  <c:v>0.4375</c:v>
                </c:pt>
                <c:pt idx="50913">
                  <c:v>0.45</c:v>
                </c:pt>
                <c:pt idx="50914">
                  <c:v>0.46250000000000002</c:v>
                </c:pt>
                <c:pt idx="50915">
                  <c:v>0.47499999999999998</c:v>
                </c:pt>
                <c:pt idx="50916">
                  <c:v>0.48749999999999999</c:v>
                </c:pt>
                <c:pt idx="50917">
                  <c:v>0.5</c:v>
                </c:pt>
                <c:pt idx="50918">
                  <c:v>0.51249999999999996</c:v>
                </c:pt>
                <c:pt idx="50919">
                  <c:v>0.52500000000000002</c:v>
                </c:pt>
                <c:pt idx="50920">
                  <c:v>0.53749999999999998</c:v>
                </c:pt>
                <c:pt idx="50921">
                  <c:v>0.55000000000000004</c:v>
                </c:pt>
                <c:pt idx="50922">
                  <c:v>0.5625</c:v>
                </c:pt>
                <c:pt idx="50923">
                  <c:v>0.57499999999999996</c:v>
                </c:pt>
                <c:pt idx="50924">
                  <c:v>0.58750000000000002</c:v>
                </c:pt>
                <c:pt idx="50925">
                  <c:v>0.6</c:v>
                </c:pt>
                <c:pt idx="50926">
                  <c:v>0.61250000000000004</c:v>
                </c:pt>
                <c:pt idx="50927">
                  <c:v>0.625</c:v>
                </c:pt>
                <c:pt idx="50928">
                  <c:v>0.63749999999999996</c:v>
                </c:pt>
                <c:pt idx="50929">
                  <c:v>0.65</c:v>
                </c:pt>
                <c:pt idx="50930">
                  <c:v>0.66249999999999998</c:v>
                </c:pt>
                <c:pt idx="50931">
                  <c:v>0.67500000000000004</c:v>
                </c:pt>
                <c:pt idx="50932">
                  <c:v>0.6875</c:v>
                </c:pt>
                <c:pt idx="50933">
                  <c:v>0.7</c:v>
                </c:pt>
                <c:pt idx="50934">
                  <c:v>0.71250000000000002</c:v>
                </c:pt>
                <c:pt idx="50935">
                  <c:v>0.72499999999999998</c:v>
                </c:pt>
                <c:pt idx="50936">
                  <c:v>0.73750000000000004</c:v>
                </c:pt>
                <c:pt idx="50937">
                  <c:v>0.75</c:v>
                </c:pt>
                <c:pt idx="50938">
                  <c:v>0.76249999999999996</c:v>
                </c:pt>
                <c:pt idx="50939">
                  <c:v>0.77500000000000002</c:v>
                </c:pt>
                <c:pt idx="50940">
                  <c:v>0.78749999999999998</c:v>
                </c:pt>
                <c:pt idx="50941">
                  <c:v>0.8</c:v>
                </c:pt>
                <c:pt idx="50942">
                  <c:v>0.8125</c:v>
                </c:pt>
                <c:pt idx="50943">
                  <c:v>0.82499999999999996</c:v>
                </c:pt>
                <c:pt idx="50944">
                  <c:v>0.83750000000000002</c:v>
                </c:pt>
                <c:pt idx="50945">
                  <c:v>0.85</c:v>
                </c:pt>
                <c:pt idx="50946">
                  <c:v>0.86250000000000004</c:v>
                </c:pt>
                <c:pt idx="50947">
                  <c:v>0.875</c:v>
                </c:pt>
                <c:pt idx="50948">
                  <c:v>0.88749999999999996</c:v>
                </c:pt>
                <c:pt idx="50949">
                  <c:v>0.9</c:v>
                </c:pt>
                <c:pt idx="50950">
                  <c:v>0.91249999999999998</c:v>
                </c:pt>
                <c:pt idx="50951">
                  <c:v>0.92500000000000004</c:v>
                </c:pt>
                <c:pt idx="50952">
                  <c:v>0.9375</c:v>
                </c:pt>
                <c:pt idx="50953">
                  <c:v>0.95</c:v>
                </c:pt>
                <c:pt idx="50954">
                  <c:v>0.96250000000000002</c:v>
                </c:pt>
                <c:pt idx="50955">
                  <c:v>0.97499999999999998</c:v>
                </c:pt>
                <c:pt idx="50956">
                  <c:v>0.98750000000000004</c:v>
                </c:pt>
                <c:pt idx="50957">
                  <c:v>0</c:v>
                </c:pt>
                <c:pt idx="50958">
                  <c:v>1.35135135135135E-2</c:v>
                </c:pt>
                <c:pt idx="50959">
                  <c:v>2.7027027027027001E-2</c:v>
                </c:pt>
                <c:pt idx="50960">
                  <c:v>4.0540540540540501E-2</c:v>
                </c:pt>
                <c:pt idx="50961">
                  <c:v>5.4054054054054002E-2</c:v>
                </c:pt>
                <c:pt idx="50962">
                  <c:v>6.7567567567567502E-2</c:v>
                </c:pt>
                <c:pt idx="50963">
                  <c:v>8.1081081081081002E-2</c:v>
                </c:pt>
                <c:pt idx="50964">
                  <c:v>9.45945945945946E-2</c:v>
                </c:pt>
                <c:pt idx="50965">
                  <c:v>0.108108108108108</c:v>
                </c:pt>
                <c:pt idx="50966">
                  <c:v>0.121621621621621</c:v>
                </c:pt>
                <c:pt idx="50967">
                  <c:v>0.135135135135135</c:v>
                </c:pt>
                <c:pt idx="50968">
                  <c:v>0.14864864864864799</c:v>
                </c:pt>
                <c:pt idx="50969">
                  <c:v>0.162162162162162</c:v>
                </c:pt>
                <c:pt idx="50970">
                  <c:v>0.17567567567567499</c:v>
                </c:pt>
                <c:pt idx="50971">
                  <c:v>0.18918918918918901</c:v>
                </c:pt>
                <c:pt idx="50972">
                  <c:v>0.20270270270270199</c:v>
                </c:pt>
                <c:pt idx="50973">
                  <c:v>0.21621621621621601</c:v>
                </c:pt>
                <c:pt idx="50974">
                  <c:v>0.22972972972972899</c:v>
                </c:pt>
                <c:pt idx="50975">
                  <c:v>0.24324324324324301</c:v>
                </c:pt>
                <c:pt idx="50976">
                  <c:v>0.25675675675675602</c:v>
                </c:pt>
                <c:pt idx="50977">
                  <c:v>0.27027027027027001</c:v>
                </c:pt>
                <c:pt idx="50978">
                  <c:v>0.28378378378378299</c:v>
                </c:pt>
                <c:pt idx="50979">
                  <c:v>0.29729729729729698</c:v>
                </c:pt>
                <c:pt idx="50980">
                  <c:v>0.31081081081081002</c:v>
                </c:pt>
                <c:pt idx="50981">
                  <c:v>0.32432432432432401</c:v>
                </c:pt>
                <c:pt idx="50982">
                  <c:v>0.337837837837837</c:v>
                </c:pt>
                <c:pt idx="50983">
                  <c:v>0.35135135135135098</c:v>
                </c:pt>
                <c:pt idx="50984">
                  <c:v>0.36486486486486402</c:v>
                </c:pt>
                <c:pt idx="50985">
                  <c:v>0.37837837837837801</c:v>
                </c:pt>
                <c:pt idx="50986">
                  <c:v>0.391891891891891</c:v>
                </c:pt>
                <c:pt idx="50987">
                  <c:v>0.40540540540540498</c:v>
                </c:pt>
                <c:pt idx="50988">
                  <c:v>0.41891891891891803</c:v>
                </c:pt>
                <c:pt idx="50989">
                  <c:v>0.43243243243243201</c:v>
                </c:pt>
                <c:pt idx="50990">
                  <c:v>0.445945945945945</c:v>
                </c:pt>
                <c:pt idx="50991">
                  <c:v>0.45945945945945899</c:v>
                </c:pt>
                <c:pt idx="50992">
                  <c:v>0.47297297297297197</c:v>
                </c:pt>
                <c:pt idx="50993">
                  <c:v>0.48648648648648601</c:v>
                </c:pt>
                <c:pt idx="50994">
                  <c:v>0.5</c:v>
                </c:pt>
                <c:pt idx="50995">
                  <c:v>0.51351351351351304</c:v>
                </c:pt>
                <c:pt idx="50996">
                  <c:v>0.52702702702702697</c:v>
                </c:pt>
                <c:pt idx="50997">
                  <c:v>0.54054054054054002</c:v>
                </c:pt>
                <c:pt idx="50998">
                  <c:v>0.55405405405405395</c:v>
                </c:pt>
                <c:pt idx="50999">
                  <c:v>0.56756756756756699</c:v>
                </c:pt>
                <c:pt idx="51000">
                  <c:v>0.58108108108108103</c:v>
                </c:pt>
                <c:pt idx="51001">
                  <c:v>0.59459459459459396</c:v>
                </c:pt>
                <c:pt idx="51002">
                  <c:v>0.608108108108108</c:v>
                </c:pt>
                <c:pt idx="51003">
                  <c:v>0.62162162162162105</c:v>
                </c:pt>
                <c:pt idx="51004">
                  <c:v>0.63513513513513498</c:v>
                </c:pt>
                <c:pt idx="51005">
                  <c:v>0.64864864864864802</c:v>
                </c:pt>
                <c:pt idx="51006">
                  <c:v>0.66216216216216195</c:v>
                </c:pt>
                <c:pt idx="51007">
                  <c:v>0.67567567567567499</c:v>
                </c:pt>
                <c:pt idx="51008">
                  <c:v>0.68918918918918903</c:v>
                </c:pt>
                <c:pt idx="51009">
                  <c:v>0.70270270270270196</c:v>
                </c:pt>
                <c:pt idx="51010">
                  <c:v>0.71621621621621601</c:v>
                </c:pt>
                <c:pt idx="51011">
                  <c:v>0.72972972972972905</c:v>
                </c:pt>
                <c:pt idx="51012">
                  <c:v>0.74324324324324298</c:v>
                </c:pt>
                <c:pt idx="51013">
                  <c:v>0.75675675675675602</c:v>
                </c:pt>
                <c:pt idx="51014">
                  <c:v>0.77027027027026995</c:v>
                </c:pt>
                <c:pt idx="51015">
                  <c:v>0.78378378378378299</c:v>
                </c:pt>
                <c:pt idx="51016">
                  <c:v>0.79729729729729704</c:v>
                </c:pt>
                <c:pt idx="51017">
                  <c:v>0.81081081081080997</c:v>
                </c:pt>
                <c:pt idx="51018">
                  <c:v>0.82432432432432401</c:v>
                </c:pt>
                <c:pt idx="51019">
                  <c:v>0.83783783783783705</c:v>
                </c:pt>
                <c:pt idx="51020">
                  <c:v>0.85135135135135098</c:v>
                </c:pt>
                <c:pt idx="51021">
                  <c:v>0.86486486486486402</c:v>
                </c:pt>
                <c:pt idx="51022">
                  <c:v>0.87837837837837796</c:v>
                </c:pt>
                <c:pt idx="51023">
                  <c:v>0.891891891891891</c:v>
                </c:pt>
                <c:pt idx="51024">
                  <c:v>0.90540540540540504</c:v>
                </c:pt>
                <c:pt idx="51025">
                  <c:v>0.91891891891891897</c:v>
                </c:pt>
                <c:pt idx="51026">
                  <c:v>0.93243243243243201</c:v>
                </c:pt>
                <c:pt idx="51027">
                  <c:v>0.94594594594594505</c:v>
                </c:pt>
                <c:pt idx="51028">
                  <c:v>0.95945945945945899</c:v>
                </c:pt>
                <c:pt idx="51029">
                  <c:v>0.97297297297297303</c:v>
                </c:pt>
                <c:pt idx="51030">
                  <c:v>0.98648648648648596</c:v>
                </c:pt>
                <c:pt idx="51031">
                  <c:v>0</c:v>
                </c:pt>
                <c:pt idx="51032">
                  <c:v>1.42857142857142E-2</c:v>
                </c:pt>
                <c:pt idx="51033">
                  <c:v>2.8571428571428501E-2</c:v>
                </c:pt>
                <c:pt idx="51034">
                  <c:v>4.2857142857142802E-2</c:v>
                </c:pt>
                <c:pt idx="51035">
                  <c:v>5.7142857142857099E-2</c:v>
                </c:pt>
                <c:pt idx="51036">
                  <c:v>7.1428571428571397E-2</c:v>
                </c:pt>
                <c:pt idx="51037">
                  <c:v>8.5714285714285701E-2</c:v>
                </c:pt>
                <c:pt idx="51038">
                  <c:v>0.1</c:v>
                </c:pt>
                <c:pt idx="51039">
                  <c:v>0.114285714285714</c:v>
                </c:pt>
                <c:pt idx="51040">
                  <c:v>0.128571428571428</c:v>
                </c:pt>
                <c:pt idx="51041">
                  <c:v>0.14285714285714199</c:v>
                </c:pt>
                <c:pt idx="51042">
                  <c:v>0.157142857142857</c:v>
                </c:pt>
                <c:pt idx="51043">
                  <c:v>0.17142857142857101</c:v>
                </c:pt>
                <c:pt idx="51044">
                  <c:v>0.185714285714285</c:v>
                </c:pt>
                <c:pt idx="51045">
                  <c:v>0.2</c:v>
                </c:pt>
                <c:pt idx="51046">
                  <c:v>0.214285714285714</c:v>
                </c:pt>
                <c:pt idx="51047">
                  <c:v>0.22857142857142801</c:v>
                </c:pt>
                <c:pt idx="51048">
                  <c:v>0.24285714285714199</c:v>
                </c:pt>
                <c:pt idx="51049">
                  <c:v>0.25714285714285701</c:v>
                </c:pt>
                <c:pt idx="51050">
                  <c:v>0.27142857142857102</c:v>
                </c:pt>
                <c:pt idx="51051">
                  <c:v>0.28571428571428498</c:v>
                </c:pt>
                <c:pt idx="51052">
                  <c:v>0.3</c:v>
                </c:pt>
                <c:pt idx="51053">
                  <c:v>0.314285714285714</c:v>
                </c:pt>
                <c:pt idx="51054">
                  <c:v>0.32857142857142801</c:v>
                </c:pt>
                <c:pt idx="51055">
                  <c:v>0.34285714285714203</c:v>
                </c:pt>
                <c:pt idx="51056">
                  <c:v>0.35714285714285698</c:v>
                </c:pt>
                <c:pt idx="51057">
                  <c:v>0.371428571428571</c:v>
                </c:pt>
                <c:pt idx="51058">
                  <c:v>0.38571428571428501</c:v>
                </c:pt>
                <c:pt idx="51059">
                  <c:v>0.4</c:v>
                </c:pt>
                <c:pt idx="51060">
                  <c:v>0.41428571428571398</c:v>
                </c:pt>
                <c:pt idx="51061">
                  <c:v>0.42857142857142799</c:v>
                </c:pt>
                <c:pt idx="51062">
                  <c:v>0.44285714285714201</c:v>
                </c:pt>
                <c:pt idx="51063">
                  <c:v>0.45714285714285702</c:v>
                </c:pt>
                <c:pt idx="51064">
                  <c:v>0.47142857142857097</c:v>
                </c:pt>
                <c:pt idx="51065">
                  <c:v>0.48571428571428499</c:v>
                </c:pt>
                <c:pt idx="51066">
                  <c:v>0.5</c:v>
                </c:pt>
                <c:pt idx="51067">
                  <c:v>0.51428571428571401</c:v>
                </c:pt>
                <c:pt idx="51068">
                  <c:v>0.52857142857142803</c:v>
                </c:pt>
                <c:pt idx="51069">
                  <c:v>0.54285714285714204</c:v>
                </c:pt>
                <c:pt idx="51070">
                  <c:v>0.55714285714285705</c:v>
                </c:pt>
                <c:pt idx="51071">
                  <c:v>0.57142857142857095</c:v>
                </c:pt>
                <c:pt idx="51072">
                  <c:v>0.58571428571428497</c:v>
                </c:pt>
                <c:pt idx="51073">
                  <c:v>0.6</c:v>
                </c:pt>
                <c:pt idx="51074">
                  <c:v>0.61428571428571399</c:v>
                </c:pt>
                <c:pt idx="51075">
                  <c:v>0.628571428571428</c:v>
                </c:pt>
                <c:pt idx="51076">
                  <c:v>0.64285714285714202</c:v>
                </c:pt>
                <c:pt idx="51077">
                  <c:v>0.65714285714285703</c:v>
                </c:pt>
                <c:pt idx="51078">
                  <c:v>0.67142857142857104</c:v>
                </c:pt>
                <c:pt idx="51079">
                  <c:v>0.68571428571428505</c:v>
                </c:pt>
                <c:pt idx="51080">
                  <c:v>0.7</c:v>
                </c:pt>
                <c:pt idx="51081">
                  <c:v>0.71428571428571397</c:v>
                </c:pt>
                <c:pt idx="51082">
                  <c:v>0.72857142857142798</c:v>
                </c:pt>
                <c:pt idx="51083">
                  <c:v>0.74285714285714199</c:v>
                </c:pt>
                <c:pt idx="51084">
                  <c:v>0.75714285714285701</c:v>
                </c:pt>
                <c:pt idx="51085">
                  <c:v>0.77142857142857102</c:v>
                </c:pt>
                <c:pt idx="51086">
                  <c:v>0.78571428571428503</c:v>
                </c:pt>
                <c:pt idx="51087">
                  <c:v>0.8</c:v>
                </c:pt>
                <c:pt idx="51088">
                  <c:v>0.81428571428571395</c:v>
                </c:pt>
                <c:pt idx="51089">
                  <c:v>0.82857142857142796</c:v>
                </c:pt>
                <c:pt idx="51090">
                  <c:v>0.84285714285714197</c:v>
                </c:pt>
                <c:pt idx="51091">
                  <c:v>0.85714285714285698</c:v>
                </c:pt>
                <c:pt idx="51092">
                  <c:v>0.871428571428571</c:v>
                </c:pt>
                <c:pt idx="51093">
                  <c:v>0.88571428571428501</c:v>
                </c:pt>
                <c:pt idx="51094">
                  <c:v>0.9</c:v>
                </c:pt>
                <c:pt idx="51095">
                  <c:v>0.91428571428571404</c:v>
                </c:pt>
                <c:pt idx="51096">
                  <c:v>0.92857142857142805</c:v>
                </c:pt>
                <c:pt idx="51097">
                  <c:v>0.94285714285714195</c:v>
                </c:pt>
                <c:pt idx="51098">
                  <c:v>0.95714285714285696</c:v>
                </c:pt>
                <c:pt idx="51099">
                  <c:v>0.97142857142857097</c:v>
                </c:pt>
                <c:pt idx="51100">
                  <c:v>0.98571428571428499</c:v>
                </c:pt>
                <c:pt idx="51101">
                  <c:v>0</c:v>
                </c:pt>
                <c:pt idx="51102">
                  <c:v>2.4390243902439001E-2</c:v>
                </c:pt>
                <c:pt idx="51103">
                  <c:v>4.8780487804878002E-2</c:v>
                </c:pt>
                <c:pt idx="51104">
                  <c:v>7.3170731707316999E-2</c:v>
                </c:pt>
                <c:pt idx="51105">
                  <c:v>9.7560975609756101E-2</c:v>
                </c:pt>
                <c:pt idx="51106">
                  <c:v>0.12195121951219499</c:v>
                </c:pt>
                <c:pt idx="51107">
                  <c:v>0.146341463414634</c:v>
                </c:pt>
                <c:pt idx="51108">
                  <c:v>0.17073170731707299</c:v>
                </c:pt>
                <c:pt idx="51109">
                  <c:v>0.19512195121951201</c:v>
                </c:pt>
                <c:pt idx="51110">
                  <c:v>0.219512195121951</c:v>
                </c:pt>
                <c:pt idx="51111">
                  <c:v>0.24390243902438999</c:v>
                </c:pt>
                <c:pt idx="51112">
                  <c:v>0.26829268292682901</c:v>
                </c:pt>
                <c:pt idx="51113">
                  <c:v>0.292682926829268</c:v>
                </c:pt>
                <c:pt idx="51114">
                  <c:v>0.31707317073170699</c:v>
                </c:pt>
                <c:pt idx="51115">
                  <c:v>0.34146341463414598</c:v>
                </c:pt>
                <c:pt idx="51116">
                  <c:v>0.36585365853658502</c:v>
                </c:pt>
                <c:pt idx="51117">
                  <c:v>0.39024390243902402</c:v>
                </c:pt>
                <c:pt idx="51118">
                  <c:v>0.41463414634146301</c:v>
                </c:pt>
                <c:pt idx="51119">
                  <c:v>0.439024390243902</c:v>
                </c:pt>
                <c:pt idx="51120">
                  <c:v>0.46341463414634099</c:v>
                </c:pt>
                <c:pt idx="51121">
                  <c:v>0.48780487804877998</c:v>
                </c:pt>
                <c:pt idx="51122">
                  <c:v>0.51219512195121897</c:v>
                </c:pt>
                <c:pt idx="51123">
                  <c:v>0.53658536585365801</c:v>
                </c:pt>
                <c:pt idx="51124">
                  <c:v>0.56097560975609695</c:v>
                </c:pt>
                <c:pt idx="51125">
                  <c:v>0.585365853658536</c:v>
                </c:pt>
                <c:pt idx="51126">
                  <c:v>0.60975609756097504</c:v>
                </c:pt>
                <c:pt idx="51127">
                  <c:v>0.63414634146341398</c:v>
                </c:pt>
                <c:pt idx="51128">
                  <c:v>0.65853658536585302</c:v>
                </c:pt>
                <c:pt idx="51129">
                  <c:v>0.68292682926829196</c:v>
                </c:pt>
                <c:pt idx="51130">
                  <c:v>0.707317073170731</c:v>
                </c:pt>
                <c:pt idx="51131">
                  <c:v>0.73170731707317005</c:v>
                </c:pt>
                <c:pt idx="51132">
                  <c:v>0.75609756097560898</c:v>
                </c:pt>
                <c:pt idx="51133">
                  <c:v>0.78048780487804803</c:v>
                </c:pt>
                <c:pt idx="51134">
                  <c:v>0.80487804878048697</c:v>
                </c:pt>
                <c:pt idx="51135">
                  <c:v>0.82926829268292601</c:v>
                </c:pt>
                <c:pt idx="51136">
                  <c:v>0.85365853658536495</c:v>
                </c:pt>
                <c:pt idx="51137">
                  <c:v>0.87804878048780399</c:v>
                </c:pt>
                <c:pt idx="51138">
                  <c:v>0.90243902439024304</c:v>
                </c:pt>
                <c:pt idx="51139">
                  <c:v>0.92682926829268297</c:v>
                </c:pt>
                <c:pt idx="51140">
                  <c:v>0.95121951219512102</c:v>
                </c:pt>
                <c:pt idx="51141">
                  <c:v>0.97560975609756095</c:v>
                </c:pt>
                <c:pt idx="51142">
                  <c:v>0</c:v>
                </c:pt>
                <c:pt idx="51143">
                  <c:v>1.7857142857142801E-2</c:v>
                </c:pt>
                <c:pt idx="51144">
                  <c:v>3.5714285714285698E-2</c:v>
                </c:pt>
                <c:pt idx="51145">
                  <c:v>5.3571428571428499E-2</c:v>
                </c:pt>
                <c:pt idx="51146">
                  <c:v>7.1428571428571397E-2</c:v>
                </c:pt>
                <c:pt idx="51147">
                  <c:v>8.9285714285714204E-2</c:v>
                </c:pt>
                <c:pt idx="51148">
                  <c:v>0.107142857142857</c:v>
                </c:pt>
                <c:pt idx="51149">
                  <c:v>0.125</c:v>
                </c:pt>
                <c:pt idx="51150">
                  <c:v>0.14285714285714199</c:v>
                </c:pt>
                <c:pt idx="51151">
                  <c:v>0.160714285714285</c:v>
                </c:pt>
                <c:pt idx="51152">
                  <c:v>0.17857142857142799</c:v>
                </c:pt>
                <c:pt idx="51153">
                  <c:v>0.19642857142857101</c:v>
                </c:pt>
                <c:pt idx="51154">
                  <c:v>0.214285714285714</c:v>
                </c:pt>
                <c:pt idx="51155">
                  <c:v>0.23214285714285701</c:v>
                </c:pt>
                <c:pt idx="51156">
                  <c:v>0.25</c:v>
                </c:pt>
                <c:pt idx="51157">
                  <c:v>0.26785714285714202</c:v>
                </c:pt>
                <c:pt idx="51158">
                  <c:v>0.28571428571428498</c:v>
                </c:pt>
                <c:pt idx="51159">
                  <c:v>0.30357142857142799</c:v>
                </c:pt>
                <c:pt idx="51160">
                  <c:v>0.32142857142857101</c:v>
                </c:pt>
                <c:pt idx="51161">
                  <c:v>0.33928571428571402</c:v>
                </c:pt>
                <c:pt idx="51162">
                  <c:v>0.35714285714285698</c:v>
                </c:pt>
                <c:pt idx="51163">
                  <c:v>0.375</c:v>
                </c:pt>
                <c:pt idx="51164">
                  <c:v>0.39285714285714202</c:v>
                </c:pt>
                <c:pt idx="51165">
                  <c:v>0.41071428571428498</c:v>
                </c:pt>
                <c:pt idx="51166">
                  <c:v>0.42857142857142799</c:v>
                </c:pt>
                <c:pt idx="51167">
                  <c:v>0.44642857142857101</c:v>
                </c:pt>
                <c:pt idx="51168">
                  <c:v>0.46428571428571402</c:v>
                </c:pt>
                <c:pt idx="51169">
                  <c:v>0.48214285714285698</c:v>
                </c:pt>
                <c:pt idx="51170">
                  <c:v>0.5</c:v>
                </c:pt>
                <c:pt idx="51171">
                  <c:v>0.51785714285714202</c:v>
                </c:pt>
                <c:pt idx="51172">
                  <c:v>0.53571428571428503</c:v>
                </c:pt>
                <c:pt idx="51173">
                  <c:v>0.55357142857142805</c:v>
                </c:pt>
                <c:pt idx="51174">
                  <c:v>0.57142857142857095</c:v>
                </c:pt>
                <c:pt idx="51175">
                  <c:v>0.58928571428571397</c:v>
                </c:pt>
                <c:pt idx="51176">
                  <c:v>0.60714285714285698</c:v>
                </c:pt>
                <c:pt idx="51177">
                  <c:v>0.625</c:v>
                </c:pt>
                <c:pt idx="51178">
                  <c:v>0.64285714285714202</c:v>
                </c:pt>
                <c:pt idx="51179">
                  <c:v>0.66071428571428503</c:v>
                </c:pt>
                <c:pt idx="51180">
                  <c:v>0.67857142857142805</c:v>
                </c:pt>
                <c:pt idx="51181">
                  <c:v>0.69642857142857095</c:v>
                </c:pt>
                <c:pt idx="51182">
                  <c:v>0.71428571428571397</c:v>
                </c:pt>
                <c:pt idx="51183">
                  <c:v>0.73214285714285698</c:v>
                </c:pt>
                <c:pt idx="51184">
                  <c:v>0.75</c:v>
                </c:pt>
                <c:pt idx="51185">
                  <c:v>0.76785714285714202</c:v>
                </c:pt>
                <c:pt idx="51186">
                  <c:v>0.78571428571428503</c:v>
                </c:pt>
                <c:pt idx="51187">
                  <c:v>0.80357142857142805</c:v>
                </c:pt>
                <c:pt idx="51188">
                  <c:v>0.82142857142857095</c:v>
                </c:pt>
                <c:pt idx="51189">
                  <c:v>0.83928571428571397</c:v>
                </c:pt>
                <c:pt idx="51190">
                  <c:v>0.85714285714285698</c:v>
                </c:pt>
                <c:pt idx="51191">
                  <c:v>0.875</c:v>
                </c:pt>
                <c:pt idx="51192">
                  <c:v>0.89285714285714202</c:v>
                </c:pt>
                <c:pt idx="51193">
                  <c:v>0.91071428571428503</c:v>
                </c:pt>
                <c:pt idx="51194">
                  <c:v>0.92857142857142805</c:v>
                </c:pt>
                <c:pt idx="51195">
                  <c:v>0.94642857142857095</c:v>
                </c:pt>
                <c:pt idx="51196">
                  <c:v>0.96428571428571397</c:v>
                </c:pt>
                <c:pt idx="51197">
                  <c:v>0.98214285714285698</c:v>
                </c:pt>
                <c:pt idx="51198">
                  <c:v>0</c:v>
                </c:pt>
                <c:pt idx="51199">
                  <c:v>9.0909090909090905E-3</c:v>
                </c:pt>
                <c:pt idx="51200">
                  <c:v>1.8181818181818101E-2</c:v>
                </c:pt>
                <c:pt idx="51201">
                  <c:v>2.7272727272727199E-2</c:v>
                </c:pt>
                <c:pt idx="51202">
                  <c:v>3.6363636363636299E-2</c:v>
                </c:pt>
                <c:pt idx="51203">
                  <c:v>4.54545454545454E-2</c:v>
                </c:pt>
                <c:pt idx="51204">
                  <c:v>5.4545454545454501E-2</c:v>
                </c:pt>
                <c:pt idx="51205">
                  <c:v>6.3636363636363602E-2</c:v>
                </c:pt>
                <c:pt idx="51206">
                  <c:v>7.2727272727272696E-2</c:v>
                </c:pt>
                <c:pt idx="51207">
                  <c:v>8.1818181818181804E-2</c:v>
                </c:pt>
                <c:pt idx="51208">
                  <c:v>9.0909090909090898E-2</c:v>
                </c:pt>
                <c:pt idx="51209">
                  <c:v>0.1</c:v>
                </c:pt>
                <c:pt idx="51210">
                  <c:v>0.109090909090909</c:v>
                </c:pt>
                <c:pt idx="51211">
                  <c:v>0.118181818181818</c:v>
                </c:pt>
                <c:pt idx="51212">
                  <c:v>0.12727272727272701</c:v>
                </c:pt>
                <c:pt idx="51213">
                  <c:v>0.13636363636363599</c:v>
                </c:pt>
                <c:pt idx="51214">
                  <c:v>0.145454545454545</c:v>
                </c:pt>
                <c:pt idx="51215">
                  <c:v>0.15454545454545399</c:v>
                </c:pt>
                <c:pt idx="51216">
                  <c:v>0.163636363636363</c:v>
                </c:pt>
                <c:pt idx="51217">
                  <c:v>0.17272727272727201</c:v>
                </c:pt>
                <c:pt idx="51218">
                  <c:v>0.18181818181818099</c:v>
                </c:pt>
                <c:pt idx="51219">
                  <c:v>0.19090909090909</c:v>
                </c:pt>
                <c:pt idx="51220">
                  <c:v>0.2</c:v>
                </c:pt>
                <c:pt idx="51221">
                  <c:v>0.20909090909090899</c:v>
                </c:pt>
                <c:pt idx="51222">
                  <c:v>0.218181818181818</c:v>
                </c:pt>
                <c:pt idx="51223">
                  <c:v>0.22727272727272699</c:v>
                </c:pt>
                <c:pt idx="51224">
                  <c:v>0.236363636363636</c:v>
                </c:pt>
                <c:pt idx="51225">
                  <c:v>0.24545454545454501</c:v>
                </c:pt>
                <c:pt idx="51226">
                  <c:v>0.25454545454545402</c:v>
                </c:pt>
                <c:pt idx="51227">
                  <c:v>0.263636363636363</c:v>
                </c:pt>
                <c:pt idx="51228">
                  <c:v>0.27272727272727199</c:v>
                </c:pt>
                <c:pt idx="51229">
                  <c:v>0.28181818181818102</c:v>
                </c:pt>
                <c:pt idx="51230">
                  <c:v>0.29090909090909001</c:v>
                </c:pt>
                <c:pt idx="51231">
                  <c:v>0.3</c:v>
                </c:pt>
                <c:pt idx="51232">
                  <c:v>0.30909090909090903</c:v>
                </c:pt>
                <c:pt idx="51233">
                  <c:v>0.31818181818181801</c:v>
                </c:pt>
                <c:pt idx="51234">
                  <c:v>0.32727272727272699</c:v>
                </c:pt>
                <c:pt idx="51235">
                  <c:v>0.33636363636363598</c:v>
                </c:pt>
                <c:pt idx="51236">
                  <c:v>0.34545454545454501</c:v>
                </c:pt>
                <c:pt idx="51237">
                  <c:v>0.354545454545454</c:v>
                </c:pt>
                <c:pt idx="51238">
                  <c:v>0.36363636363636298</c:v>
                </c:pt>
                <c:pt idx="51239">
                  <c:v>0.37272727272727202</c:v>
                </c:pt>
                <c:pt idx="51240">
                  <c:v>0.381818181818181</c:v>
                </c:pt>
                <c:pt idx="51241">
                  <c:v>0.39090909090908998</c:v>
                </c:pt>
                <c:pt idx="51242">
                  <c:v>0.4</c:v>
                </c:pt>
                <c:pt idx="51243">
                  <c:v>0.40909090909090901</c:v>
                </c:pt>
                <c:pt idx="51244">
                  <c:v>0.41818181818181799</c:v>
                </c:pt>
                <c:pt idx="51245">
                  <c:v>0.42727272727272703</c:v>
                </c:pt>
                <c:pt idx="51246">
                  <c:v>0.43636363636363601</c:v>
                </c:pt>
                <c:pt idx="51247">
                  <c:v>0.44545454545454499</c:v>
                </c:pt>
                <c:pt idx="51248">
                  <c:v>0.45454545454545398</c:v>
                </c:pt>
                <c:pt idx="51249">
                  <c:v>0.46363636363636301</c:v>
                </c:pt>
                <c:pt idx="51250">
                  <c:v>0.472727272727272</c:v>
                </c:pt>
                <c:pt idx="51251">
                  <c:v>0.48181818181818098</c:v>
                </c:pt>
                <c:pt idx="51252">
                  <c:v>0.49090909090909002</c:v>
                </c:pt>
                <c:pt idx="51253">
                  <c:v>0.5</c:v>
                </c:pt>
                <c:pt idx="51254">
                  <c:v>0.50909090909090904</c:v>
                </c:pt>
                <c:pt idx="51255">
                  <c:v>0.51818181818181797</c:v>
                </c:pt>
                <c:pt idx="51256">
                  <c:v>0.527272727272727</c:v>
                </c:pt>
                <c:pt idx="51257">
                  <c:v>0.53636363636363604</c:v>
                </c:pt>
                <c:pt idx="51258">
                  <c:v>0.54545454545454497</c:v>
                </c:pt>
                <c:pt idx="51259">
                  <c:v>0.55454545454545401</c:v>
                </c:pt>
                <c:pt idx="51260">
                  <c:v>0.56363636363636305</c:v>
                </c:pt>
                <c:pt idx="51261">
                  <c:v>0.57272727272727197</c:v>
                </c:pt>
                <c:pt idx="51262">
                  <c:v>0.58181818181818101</c:v>
                </c:pt>
                <c:pt idx="51263">
                  <c:v>0.59090909090909005</c:v>
                </c:pt>
                <c:pt idx="51264">
                  <c:v>0.6</c:v>
                </c:pt>
                <c:pt idx="51265">
                  <c:v>0.60909090909090902</c:v>
                </c:pt>
                <c:pt idx="51266">
                  <c:v>0.61818181818181805</c:v>
                </c:pt>
                <c:pt idx="51267">
                  <c:v>0.62727272727272698</c:v>
                </c:pt>
                <c:pt idx="51268">
                  <c:v>0.63636363636363602</c:v>
                </c:pt>
                <c:pt idx="51269">
                  <c:v>0.64545454545454495</c:v>
                </c:pt>
                <c:pt idx="51270">
                  <c:v>0.65454545454545399</c:v>
                </c:pt>
                <c:pt idx="51271">
                  <c:v>0.66363636363636302</c:v>
                </c:pt>
                <c:pt idx="51272">
                  <c:v>0.67272727272727195</c:v>
                </c:pt>
                <c:pt idx="51273">
                  <c:v>0.68181818181818099</c:v>
                </c:pt>
                <c:pt idx="51274">
                  <c:v>0.69090909090909003</c:v>
                </c:pt>
                <c:pt idx="51275">
                  <c:v>0.7</c:v>
                </c:pt>
                <c:pt idx="51276">
                  <c:v>0.70909090909090899</c:v>
                </c:pt>
                <c:pt idx="51277">
                  <c:v>0.71818181818181803</c:v>
                </c:pt>
                <c:pt idx="51278">
                  <c:v>0.72727272727272696</c:v>
                </c:pt>
                <c:pt idx="51279">
                  <c:v>0.736363636363636</c:v>
                </c:pt>
                <c:pt idx="51280">
                  <c:v>0.74545454545454504</c:v>
                </c:pt>
                <c:pt idx="51281">
                  <c:v>0.75454545454545396</c:v>
                </c:pt>
                <c:pt idx="51282">
                  <c:v>0.763636363636363</c:v>
                </c:pt>
                <c:pt idx="51283">
                  <c:v>0.77272727272727204</c:v>
                </c:pt>
                <c:pt idx="51284">
                  <c:v>0.78181818181818097</c:v>
                </c:pt>
                <c:pt idx="51285">
                  <c:v>0.79090909090909001</c:v>
                </c:pt>
                <c:pt idx="51286">
                  <c:v>0.8</c:v>
                </c:pt>
                <c:pt idx="51287">
                  <c:v>0.80909090909090897</c:v>
                </c:pt>
                <c:pt idx="51288">
                  <c:v>0.81818181818181801</c:v>
                </c:pt>
                <c:pt idx="51289">
                  <c:v>0.82727272727272705</c:v>
                </c:pt>
                <c:pt idx="51290">
                  <c:v>0.83636363636363598</c:v>
                </c:pt>
                <c:pt idx="51291">
                  <c:v>0.84545454545454501</c:v>
                </c:pt>
                <c:pt idx="51292">
                  <c:v>0.85454545454545405</c:v>
                </c:pt>
                <c:pt idx="51293">
                  <c:v>0.86363636363636298</c:v>
                </c:pt>
                <c:pt idx="51294">
                  <c:v>0.87272727272727202</c:v>
                </c:pt>
                <c:pt idx="51295">
                  <c:v>0.88181818181818095</c:v>
                </c:pt>
                <c:pt idx="51296">
                  <c:v>0.89090909090908998</c:v>
                </c:pt>
                <c:pt idx="51297">
                  <c:v>0.9</c:v>
                </c:pt>
                <c:pt idx="51298">
                  <c:v>0.90909090909090895</c:v>
                </c:pt>
                <c:pt idx="51299">
                  <c:v>0.91818181818181799</c:v>
                </c:pt>
                <c:pt idx="51300">
                  <c:v>0.92727272727272703</c:v>
                </c:pt>
                <c:pt idx="51301">
                  <c:v>0.93636363636363595</c:v>
                </c:pt>
                <c:pt idx="51302">
                  <c:v>0.94545454545454499</c:v>
                </c:pt>
                <c:pt idx="51303">
                  <c:v>0.95454545454545403</c:v>
                </c:pt>
                <c:pt idx="51304">
                  <c:v>0.96363636363636296</c:v>
                </c:pt>
                <c:pt idx="51305">
                  <c:v>0.972727272727272</c:v>
                </c:pt>
                <c:pt idx="51306">
                  <c:v>0.98181818181818103</c:v>
                </c:pt>
                <c:pt idx="51307">
                  <c:v>0.99090909090909096</c:v>
                </c:pt>
                <c:pt idx="51308">
                  <c:v>0</c:v>
                </c:pt>
                <c:pt idx="51309">
                  <c:v>1.0204081632653E-2</c:v>
                </c:pt>
                <c:pt idx="51310">
                  <c:v>2.04081632653061E-2</c:v>
                </c:pt>
                <c:pt idx="51311">
                  <c:v>3.06122448979591E-2</c:v>
                </c:pt>
                <c:pt idx="51312">
                  <c:v>4.08163265306122E-2</c:v>
                </c:pt>
                <c:pt idx="51313">
                  <c:v>5.10204081632653E-2</c:v>
                </c:pt>
                <c:pt idx="51314">
                  <c:v>6.1224489795918297E-2</c:v>
                </c:pt>
                <c:pt idx="51315">
                  <c:v>7.1428571428571397E-2</c:v>
                </c:pt>
                <c:pt idx="51316">
                  <c:v>8.16326530612244E-2</c:v>
                </c:pt>
                <c:pt idx="51317">
                  <c:v>9.18367346938775E-2</c:v>
                </c:pt>
                <c:pt idx="51318">
                  <c:v>0.10204081632653</c:v>
                </c:pt>
                <c:pt idx="51319">
                  <c:v>0.11224489795918299</c:v>
                </c:pt>
                <c:pt idx="51320">
                  <c:v>0.122448979591836</c:v>
                </c:pt>
                <c:pt idx="51321">
                  <c:v>0.132653061224489</c:v>
                </c:pt>
                <c:pt idx="51322">
                  <c:v>0.14285714285714199</c:v>
                </c:pt>
                <c:pt idx="51323">
                  <c:v>0.15306122448979501</c:v>
                </c:pt>
                <c:pt idx="51324">
                  <c:v>0.163265306122448</c:v>
                </c:pt>
                <c:pt idx="51325">
                  <c:v>0.17346938775510201</c:v>
                </c:pt>
                <c:pt idx="51326">
                  <c:v>0.183673469387755</c:v>
                </c:pt>
                <c:pt idx="51327">
                  <c:v>0.19387755102040799</c:v>
                </c:pt>
                <c:pt idx="51328">
                  <c:v>0.20408163265306101</c:v>
                </c:pt>
                <c:pt idx="51329">
                  <c:v>0.214285714285714</c:v>
                </c:pt>
                <c:pt idx="51330">
                  <c:v>0.22448979591836701</c:v>
                </c:pt>
                <c:pt idx="51331">
                  <c:v>0.23469387755102</c:v>
                </c:pt>
                <c:pt idx="51332">
                  <c:v>0.24489795918367299</c:v>
                </c:pt>
                <c:pt idx="51333">
                  <c:v>0.25510204081632598</c:v>
                </c:pt>
                <c:pt idx="51334">
                  <c:v>0.265306122448979</c:v>
                </c:pt>
                <c:pt idx="51335">
                  <c:v>0.27551020408163202</c:v>
                </c:pt>
                <c:pt idx="51336">
                  <c:v>0.28571428571428498</c:v>
                </c:pt>
                <c:pt idx="51337">
                  <c:v>0.29591836734693799</c:v>
                </c:pt>
                <c:pt idx="51338">
                  <c:v>0.30612244897959101</c:v>
                </c:pt>
                <c:pt idx="51339">
                  <c:v>0.31632653061224397</c:v>
                </c:pt>
                <c:pt idx="51340">
                  <c:v>0.32653061224489699</c:v>
                </c:pt>
                <c:pt idx="51341">
                  <c:v>0.33673469387755101</c:v>
                </c:pt>
                <c:pt idx="51342">
                  <c:v>0.34693877551020402</c:v>
                </c:pt>
                <c:pt idx="51343">
                  <c:v>0.35714285714285698</c:v>
                </c:pt>
                <c:pt idx="51344">
                  <c:v>0.36734693877551</c:v>
                </c:pt>
                <c:pt idx="51345">
                  <c:v>0.37755102040816302</c:v>
                </c:pt>
                <c:pt idx="51346">
                  <c:v>0.38775510204081598</c:v>
                </c:pt>
                <c:pt idx="51347">
                  <c:v>0.397959183673469</c:v>
                </c:pt>
                <c:pt idx="51348">
                  <c:v>0.40816326530612201</c:v>
                </c:pt>
                <c:pt idx="51349">
                  <c:v>0.41836734693877498</c:v>
                </c:pt>
                <c:pt idx="51350">
                  <c:v>0.42857142857142799</c:v>
                </c:pt>
                <c:pt idx="51351">
                  <c:v>0.43877551020408101</c:v>
                </c:pt>
                <c:pt idx="51352">
                  <c:v>0.44897959183673403</c:v>
                </c:pt>
                <c:pt idx="51353">
                  <c:v>0.45918367346938699</c:v>
                </c:pt>
                <c:pt idx="51354">
                  <c:v>0.46938775510204001</c:v>
                </c:pt>
                <c:pt idx="51355">
                  <c:v>0.47959183673469302</c:v>
                </c:pt>
                <c:pt idx="51356">
                  <c:v>0.48979591836734598</c:v>
                </c:pt>
                <c:pt idx="51357">
                  <c:v>0.5</c:v>
                </c:pt>
                <c:pt idx="51358">
                  <c:v>0.51020408163265296</c:v>
                </c:pt>
                <c:pt idx="51359">
                  <c:v>0.52040816326530603</c:v>
                </c:pt>
                <c:pt idx="51360">
                  <c:v>0.530612244897959</c:v>
                </c:pt>
                <c:pt idx="51361">
                  <c:v>0.54081632653061196</c:v>
                </c:pt>
                <c:pt idx="51362">
                  <c:v>0.55102040816326503</c:v>
                </c:pt>
                <c:pt idx="51363">
                  <c:v>0.56122448979591799</c:v>
                </c:pt>
                <c:pt idx="51364">
                  <c:v>0.57142857142857095</c:v>
                </c:pt>
                <c:pt idx="51365">
                  <c:v>0.58163265306122403</c:v>
                </c:pt>
                <c:pt idx="51366">
                  <c:v>0.59183673469387699</c:v>
                </c:pt>
                <c:pt idx="51367">
                  <c:v>0.60204081632652995</c:v>
                </c:pt>
                <c:pt idx="51368">
                  <c:v>0.61224489795918302</c:v>
                </c:pt>
                <c:pt idx="51369">
                  <c:v>0.62244897959183598</c:v>
                </c:pt>
                <c:pt idx="51370">
                  <c:v>0.63265306122448906</c:v>
                </c:pt>
                <c:pt idx="51371">
                  <c:v>0.64285714285714202</c:v>
                </c:pt>
                <c:pt idx="51372">
                  <c:v>0.65306122448979498</c:v>
                </c:pt>
                <c:pt idx="51373">
                  <c:v>0.66326530612244805</c:v>
                </c:pt>
                <c:pt idx="51374">
                  <c:v>0.67346938775510201</c:v>
                </c:pt>
                <c:pt idx="51375">
                  <c:v>0.68367346938775497</c:v>
                </c:pt>
                <c:pt idx="51376">
                  <c:v>0.69387755102040805</c:v>
                </c:pt>
                <c:pt idx="51377">
                  <c:v>0.70408163265306101</c:v>
                </c:pt>
                <c:pt idx="51378">
                  <c:v>0.71428571428571397</c:v>
                </c:pt>
                <c:pt idx="51379">
                  <c:v>0.72448979591836704</c:v>
                </c:pt>
                <c:pt idx="51380">
                  <c:v>0.73469387755102</c:v>
                </c:pt>
                <c:pt idx="51381">
                  <c:v>0.74489795918367296</c:v>
                </c:pt>
                <c:pt idx="51382">
                  <c:v>0.75510204081632604</c:v>
                </c:pt>
                <c:pt idx="51383">
                  <c:v>0.765306122448979</c:v>
                </c:pt>
                <c:pt idx="51384">
                  <c:v>0.77551020408163196</c:v>
                </c:pt>
                <c:pt idx="51385">
                  <c:v>0.78571428571428503</c:v>
                </c:pt>
                <c:pt idx="51386">
                  <c:v>0.79591836734693799</c:v>
                </c:pt>
                <c:pt idx="51387">
                  <c:v>0.80612244897959096</c:v>
                </c:pt>
                <c:pt idx="51388">
                  <c:v>0.81632653061224403</c:v>
                </c:pt>
                <c:pt idx="51389">
                  <c:v>0.82653061224489799</c:v>
                </c:pt>
                <c:pt idx="51390">
                  <c:v>0.83673469387755095</c:v>
                </c:pt>
                <c:pt idx="51391">
                  <c:v>0.84693877551020402</c:v>
                </c:pt>
                <c:pt idx="51392">
                  <c:v>0.85714285714285698</c:v>
                </c:pt>
                <c:pt idx="51393">
                  <c:v>0.86734693877550995</c:v>
                </c:pt>
                <c:pt idx="51394">
                  <c:v>0.87755102040816302</c:v>
                </c:pt>
                <c:pt idx="51395">
                  <c:v>0.88775510204081598</c:v>
                </c:pt>
                <c:pt idx="51396">
                  <c:v>0.89795918367346905</c:v>
                </c:pt>
                <c:pt idx="51397">
                  <c:v>0.90816326530612201</c:v>
                </c:pt>
                <c:pt idx="51398">
                  <c:v>0.91836734693877498</c:v>
                </c:pt>
                <c:pt idx="51399">
                  <c:v>0.92857142857142805</c:v>
                </c:pt>
                <c:pt idx="51400">
                  <c:v>0.93877551020408101</c:v>
                </c:pt>
                <c:pt idx="51401">
                  <c:v>0.94897959183673397</c:v>
                </c:pt>
                <c:pt idx="51402">
                  <c:v>0.95918367346938704</c:v>
                </c:pt>
                <c:pt idx="51403">
                  <c:v>0.96938775510204001</c:v>
                </c:pt>
                <c:pt idx="51404">
                  <c:v>0.97959183673469297</c:v>
                </c:pt>
                <c:pt idx="51405">
                  <c:v>0.98979591836734604</c:v>
                </c:pt>
                <c:pt idx="51406">
                  <c:v>0</c:v>
                </c:pt>
                <c:pt idx="51407">
                  <c:v>1.12359550561797E-2</c:v>
                </c:pt>
                <c:pt idx="51408">
                  <c:v>2.2471910112359501E-2</c:v>
                </c:pt>
                <c:pt idx="51409">
                  <c:v>3.3707865168539297E-2</c:v>
                </c:pt>
                <c:pt idx="51410">
                  <c:v>4.49438202247191E-2</c:v>
                </c:pt>
                <c:pt idx="51411">
                  <c:v>5.6179775280898799E-2</c:v>
                </c:pt>
                <c:pt idx="51412">
                  <c:v>6.7415730337078594E-2</c:v>
                </c:pt>
                <c:pt idx="51413">
                  <c:v>7.8651685393258397E-2</c:v>
                </c:pt>
                <c:pt idx="51414">
                  <c:v>8.98876404494382E-2</c:v>
                </c:pt>
                <c:pt idx="51415">
                  <c:v>0.101123595505617</c:v>
                </c:pt>
                <c:pt idx="51416">
                  <c:v>0.112359550561797</c:v>
                </c:pt>
                <c:pt idx="51417">
                  <c:v>0.123595505617977</c:v>
                </c:pt>
                <c:pt idx="51418">
                  <c:v>0.13483146067415699</c:v>
                </c:pt>
                <c:pt idx="51419">
                  <c:v>0.14606741573033699</c:v>
                </c:pt>
                <c:pt idx="51420">
                  <c:v>0.15730337078651599</c:v>
                </c:pt>
                <c:pt idx="51421">
                  <c:v>0.16853932584269599</c:v>
                </c:pt>
                <c:pt idx="51422">
                  <c:v>0.17977528089887601</c:v>
                </c:pt>
                <c:pt idx="51423">
                  <c:v>0.19101123595505601</c:v>
                </c:pt>
                <c:pt idx="51424">
                  <c:v>0.20224719101123501</c:v>
                </c:pt>
                <c:pt idx="51425">
                  <c:v>0.213483146067415</c:v>
                </c:pt>
                <c:pt idx="51426">
                  <c:v>0.224719101123595</c:v>
                </c:pt>
                <c:pt idx="51427">
                  <c:v>0.235955056179775</c:v>
                </c:pt>
                <c:pt idx="51428">
                  <c:v>0.24719101123595499</c:v>
                </c:pt>
                <c:pt idx="51429">
                  <c:v>0.25842696629213402</c:v>
                </c:pt>
                <c:pt idx="51430">
                  <c:v>0.26966292134831399</c:v>
                </c:pt>
                <c:pt idx="51431">
                  <c:v>0.28089887640449401</c:v>
                </c:pt>
                <c:pt idx="51432">
                  <c:v>0.29213483146067398</c:v>
                </c:pt>
                <c:pt idx="51433">
                  <c:v>0.30337078651685301</c:v>
                </c:pt>
                <c:pt idx="51434">
                  <c:v>0.31460674157303298</c:v>
                </c:pt>
                <c:pt idx="51435">
                  <c:v>0.325842696629213</c:v>
                </c:pt>
                <c:pt idx="51436">
                  <c:v>0.33707865168539303</c:v>
                </c:pt>
                <c:pt idx="51437">
                  <c:v>0.348314606741573</c:v>
                </c:pt>
                <c:pt idx="51438">
                  <c:v>0.35955056179775202</c:v>
                </c:pt>
                <c:pt idx="51439">
                  <c:v>0.37078651685393199</c:v>
                </c:pt>
                <c:pt idx="51440">
                  <c:v>0.38202247191011202</c:v>
                </c:pt>
                <c:pt idx="51441">
                  <c:v>0.39325842696629199</c:v>
                </c:pt>
                <c:pt idx="51442">
                  <c:v>0.40449438202247101</c:v>
                </c:pt>
                <c:pt idx="51443">
                  <c:v>0.41573033707865098</c:v>
                </c:pt>
                <c:pt idx="51444">
                  <c:v>0.426966292134831</c:v>
                </c:pt>
                <c:pt idx="51445">
                  <c:v>0.43820224719101097</c:v>
                </c:pt>
                <c:pt idx="51446">
                  <c:v>0.449438202247191</c:v>
                </c:pt>
                <c:pt idx="51447">
                  <c:v>0.46067415730337002</c:v>
                </c:pt>
                <c:pt idx="51448">
                  <c:v>0.47191011235954999</c:v>
                </c:pt>
                <c:pt idx="51449">
                  <c:v>0.48314606741573002</c:v>
                </c:pt>
                <c:pt idx="51450">
                  <c:v>0.49438202247190999</c:v>
                </c:pt>
                <c:pt idx="51451">
                  <c:v>0.50561797752808901</c:v>
                </c:pt>
                <c:pt idx="51452">
                  <c:v>0.51685393258426904</c:v>
                </c:pt>
                <c:pt idx="51453">
                  <c:v>0.52808988764044895</c:v>
                </c:pt>
                <c:pt idx="51454">
                  <c:v>0.53932584269662898</c:v>
                </c:pt>
                <c:pt idx="51455">
                  <c:v>0.550561797752809</c:v>
                </c:pt>
                <c:pt idx="51456">
                  <c:v>0.56179775280898803</c:v>
                </c:pt>
                <c:pt idx="51457">
                  <c:v>0.57303370786516805</c:v>
                </c:pt>
                <c:pt idx="51458">
                  <c:v>0.58426966292134797</c:v>
                </c:pt>
                <c:pt idx="51459">
                  <c:v>0.59550561797752799</c:v>
                </c:pt>
                <c:pt idx="51460">
                  <c:v>0.60674157303370702</c:v>
                </c:pt>
                <c:pt idx="51461">
                  <c:v>0.61797752808988704</c:v>
                </c:pt>
                <c:pt idx="51462">
                  <c:v>0.62921348314606695</c:v>
                </c:pt>
                <c:pt idx="51463">
                  <c:v>0.64044943820224698</c:v>
                </c:pt>
                <c:pt idx="51464">
                  <c:v>0.651685393258427</c:v>
                </c:pt>
                <c:pt idx="51465">
                  <c:v>0.66292134831460603</c:v>
                </c:pt>
                <c:pt idx="51466">
                  <c:v>0.67415730337078605</c:v>
                </c:pt>
                <c:pt idx="51467">
                  <c:v>0.68539325842696597</c:v>
                </c:pt>
                <c:pt idx="51468">
                  <c:v>0.69662921348314599</c:v>
                </c:pt>
                <c:pt idx="51469">
                  <c:v>0.70786516853932502</c:v>
                </c:pt>
                <c:pt idx="51470">
                  <c:v>0.71910112359550504</c:v>
                </c:pt>
                <c:pt idx="51471">
                  <c:v>0.73033707865168496</c:v>
                </c:pt>
                <c:pt idx="51472">
                  <c:v>0.74157303370786498</c:v>
                </c:pt>
                <c:pt idx="51473">
                  <c:v>0.75280898876404401</c:v>
                </c:pt>
                <c:pt idx="51474">
                  <c:v>0.76404494382022403</c:v>
                </c:pt>
                <c:pt idx="51475">
                  <c:v>0.77528089887640395</c:v>
                </c:pt>
                <c:pt idx="51476">
                  <c:v>0.78651685393258397</c:v>
                </c:pt>
                <c:pt idx="51477">
                  <c:v>0.797752808988764</c:v>
                </c:pt>
                <c:pt idx="51478">
                  <c:v>0.80898876404494302</c:v>
                </c:pt>
                <c:pt idx="51479">
                  <c:v>0.82022471910112305</c:v>
                </c:pt>
                <c:pt idx="51480">
                  <c:v>0.83146067415730296</c:v>
                </c:pt>
                <c:pt idx="51481">
                  <c:v>0.84269662921348298</c:v>
                </c:pt>
                <c:pt idx="51482">
                  <c:v>0.85393258426966201</c:v>
                </c:pt>
                <c:pt idx="51483">
                  <c:v>0.86516853932584203</c:v>
                </c:pt>
                <c:pt idx="51484">
                  <c:v>0.87640449438202195</c:v>
                </c:pt>
                <c:pt idx="51485">
                  <c:v>0.88764044943820197</c:v>
                </c:pt>
                <c:pt idx="51486">
                  <c:v>0.898876404494382</c:v>
                </c:pt>
                <c:pt idx="51487">
                  <c:v>0.91011235955056102</c:v>
                </c:pt>
                <c:pt idx="51488">
                  <c:v>0.92134831460674105</c:v>
                </c:pt>
                <c:pt idx="51489">
                  <c:v>0.93258426966292096</c:v>
                </c:pt>
                <c:pt idx="51490">
                  <c:v>0.94382022471910099</c:v>
                </c:pt>
                <c:pt idx="51491">
                  <c:v>0.95505617977528001</c:v>
                </c:pt>
                <c:pt idx="51492">
                  <c:v>0.96629213483146004</c:v>
                </c:pt>
                <c:pt idx="51493">
                  <c:v>0.97752808988763995</c:v>
                </c:pt>
                <c:pt idx="51494">
                  <c:v>0.98876404494381998</c:v>
                </c:pt>
                <c:pt idx="51495">
                  <c:v>0</c:v>
                </c:pt>
                <c:pt idx="51496">
                  <c:v>7.3529411764705803E-3</c:v>
                </c:pt>
                <c:pt idx="51497">
                  <c:v>1.47058823529411E-2</c:v>
                </c:pt>
                <c:pt idx="51498">
                  <c:v>2.20588235294117E-2</c:v>
                </c:pt>
                <c:pt idx="51499">
                  <c:v>2.94117647058823E-2</c:v>
                </c:pt>
                <c:pt idx="51500">
                  <c:v>3.6764705882352901E-2</c:v>
                </c:pt>
                <c:pt idx="51501">
                  <c:v>4.4117647058823498E-2</c:v>
                </c:pt>
                <c:pt idx="51502">
                  <c:v>5.1470588235294101E-2</c:v>
                </c:pt>
                <c:pt idx="51503">
                  <c:v>5.8823529411764698E-2</c:v>
                </c:pt>
                <c:pt idx="51504">
                  <c:v>6.6176470588235295E-2</c:v>
                </c:pt>
                <c:pt idx="51505">
                  <c:v>7.3529411764705802E-2</c:v>
                </c:pt>
                <c:pt idx="51506">
                  <c:v>8.0882352941176405E-2</c:v>
                </c:pt>
                <c:pt idx="51507">
                  <c:v>8.8235294117646995E-2</c:v>
                </c:pt>
                <c:pt idx="51508">
                  <c:v>9.5588235294117599E-2</c:v>
                </c:pt>
                <c:pt idx="51509">
                  <c:v>0.10294117647058799</c:v>
                </c:pt>
                <c:pt idx="51510">
                  <c:v>0.110294117647058</c:v>
                </c:pt>
                <c:pt idx="51511">
                  <c:v>0.11764705882352899</c:v>
                </c:pt>
                <c:pt idx="51512">
                  <c:v>0.125</c:v>
                </c:pt>
                <c:pt idx="51513">
                  <c:v>0.13235294117647001</c:v>
                </c:pt>
                <c:pt idx="51514">
                  <c:v>0.13970588235294101</c:v>
                </c:pt>
                <c:pt idx="51515">
                  <c:v>0.14705882352941099</c:v>
                </c:pt>
                <c:pt idx="51516">
                  <c:v>0.154411764705882</c:v>
                </c:pt>
                <c:pt idx="51517">
                  <c:v>0.16176470588235201</c:v>
                </c:pt>
                <c:pt idx="51518">
                  <c:v>0.16911764705882301</c:v>
                </c:pt>
                <c:pt idx="51519">
                  <c:v>0.17647058823529399</c:v>
                </c:pt>
                <c:pt idx="51520">
                  <c:v>0.183823529411764</c:v>
                </c:pt>
                <c:pt idx="51521">
                  <c:v>0.191176470588235</c:v>
                </c:pt>
                <c:pt idx="51522">
                  <c:v>0.19852941176470501</c:v>
                </c:pt>
                <c:pt idx="51523">
                  <c:v>0.20588235294117599</c:v>
                </c:pt>
                <c:pt idx="51524">
                  <c:v>0.213235294117647</c:v>
                </c:pt>
                <c:pt idx="51525">
                  <c:v>0.220588235294117</c:v>
                </c:pt>
                <c:pt idx="51526">
                  <c:v>0.22794117647058801</c:v>
                </c:pt>
                <c:pt idx="51527">
                  <c:v>0.23529411764705799</c:v>
                </c:pt>
                <c:pt idx="51528">
                  <c:v>0.24264705882352899</c:v>
                </c:pt>
                <c:pt idx="51529">
                  <c:v>0.25</c:v>
                </c:pt>
                <c:pt idx="51530">
                  <c:v>0.25735294117647001</c:v>
                </c:pt>
                <c:pt idx="51531">
                  <c:v>0.26470588235294101</c:v>
                </c:pt>
                <c:pt idx="51532">
                  <c:v>0.27205882352941102</c:v>
                </c:pt>
                <c:pt idx="51533">
                  <c:v>0.27941176470588203</c:v>
                </c:pt>
                <c:pt idx="51534">
                  <c:v>0.28676470588235198</c:v>
                </c:pt>
                <c:pt idx="51535">
                  <c:v>0.29411764705882298</c:v>
                </c:pt>
                <c:pt idx="51536">
                  <c:v>0.30147058823529399</c:v>
                </c:pt>
                <c:pt idx="51537">
                  <c:v>0.308823529411764</c:v>
                </c:pt>
                <c:pt idx="51538">
                  <c:v>0.316176470588235</c:v>
                </c:pt>
                <c:pt idx="51539">
                  <c:v>0.32352941176470501</c:v>
                </c:pt>
                <c:pt idx="51540">
                  <c:v>0.33088235294117602</c:v>
                </c:pt>
                <c:pt idx="51541">
                  <c:v>0.33823529411764702</c:v>
                </c:pt>
                <c:pt idx="51542">
                  <c:v>0.34558823529411697</c:v>
                </c:pt>
                <c:pt idx="51543">
                  <c:v>0.35294117647058798</c:v>
                </c:pt>
                <c:pt idx="51544">
                  <c:v>0.36029411764705799</c:v>
                </c:pt>
                <c:pt idx="51545">
                  <c:v>0.36764705882352899</c:v>
                </c:pt>
                <c:pt idx="51546">
                  <c:v>0.375</c:v>
                </c:pt>
                <c:pt idx="51547">
                  <c:v>0.38235294117647001</c:v>
                </c:pt>
                <c:pt idx="51548">
                  <c:v>0.38970588235294101</c:v>
                </c:pt>
                <c:pt idx="51549">
                  <c:v>0.39705882352941102</c:v>
                </c:pt>
                <c:pt idx="51550">
                  <c:v>0.40441176470588203</c:v>
                </c:pt>
                <c:pt idx="51551">
                  <c:v>0.41176470588235198</c:v>
                </c:pt>
                <c:pt idx="51552">
                  <c:v>0.41911764705882298</c:v>
                </c:pt>
                <c:pt idx="51553">
                  <c:v>0.42647058823529399</c:v>
                </c:pt>
                <c:pt idx="51554">
                  <c:v>0.433823529411764</c:v>
                </c:pt>
                <c:pt idx="51555">
                  <c:v>0.441176470588235</c:v>
                </c:pt>
                <c:pt idx="51556">
                  <c:v>0.44852941176470501</c:v>
                </c:pt>
                <c:pt idx="51557">
                  <c:v>0.45588235294117602</c:v>
                </c:pt>
                <c:pt idx="51558">
                  <c:v>0.46323529411764702</c:v>
                </c:pt>
                <c:pt idx="51559">
                  <c:v>0.47058823529411697</c:v>
                </c:pt>
                <c:pt idx="51560">
                  <c:v>0.47794117647058798</c:v>
                </c:pt>
                <c:pt idx="51561">
                  <c:v>0.48529411764705799</c:v>
                </c:pt>
                <c:pt idx="51562">
                  <c:v>0.49264705882352899</c:v>
                </c:pt>
                <c:pt idx="51563">
                  <c:v>0.5</c:v>
                </c:pt>
                <c:pt idx="51564">
                  <c:v>0.50735294117647001</c:v>
                </c:pt>
                <c:pt idx="51565">
                  <c:v>0.51470588235294101</c:v>
                </c:pt>
                <c:pt idx="51566">
                  <c:v>0.52205882352941102</c:v>
                </c:pt>
                <c:pt idx="51567">
                  <c:v>0.52941176470588203</c:v>
                </c:pt>
                <c:pt idx="51568">
                  <c:v>0.53676470588235203</c:v>
                </c:pt>
                <c:pt idx="51569">
                  <c:v>0.54411764705882304</c:v>
                </c:pt>
                <c:pt idx="51570">
                  <c:v>0.55147058823529405</c:v>
                </c:pt>
                <c:pt idx="51571">
                  <c:v>0.55882352941176405</c:v>
                </c:pt>
                <c:pt idx="51572">
                  <c:v>0.56617647058823495</c:v>
                </c:pt>
                <c:pt idx="51573">
                  <c:v>0.57352941176470495</c:v>
                </c:pt>
                <c:pt idx="51574">
                  <c:v>0.58088235294117596</c:v>
                </c:pt>
                <c:pt idx="51575">
                  <c:v>0.58823529411764697</c:v>
                </c:pt>
                <c:pt idx="51576">
                  <c:v>0.59558823529411697</c:v>
                </c:pt>
                <c:pt idx="51577">
                  <c:v>0.60294117647058798</c:v>
                </c:pt>
                <c:pt idx="51578">
                  <c:v>0.61029411764705799</c:v>
                </c:pt>
                <c:pt idx="51579">
                  <c:v>0.61764705882352899</c:v>
                </c:pt>
                <c:pt idx="51580">
                  <c:v>0.625</c:v>
                </c:pt>
                <c:pt idx="51581">
                  <c:v>0.63235294117647001</c:v>
                </c:pt>
                <c:pt idx="51582">
                  <c:v>0.63970588235294101</c:v>
                </c:pt>
                <c:pt idx="51583">
                  <c:v>0.64705882352941102</c:v>
                </c:pt>
                <c:pt idx="51584">
                  <c:v>0.65441176470588203</c:v>
                </c:pt>
                <c:pt idx="51585">
                  <c:v>0.66176470588235203</c:v>
                </c:pt>
                <c:pt idx="51586">
                  <c:v>0.66911764705882304</c:v>
                </c:pt>
                <c:pt idx="51587">
                  <c:v>0.67647058823529405</c:v>
                </c:pt>
                <c:pt idx="51588">
                  <c:v>0.68382352941176405</c:v>
                </c:pt>
                <c:pt idx="51589">
                  <c:v>0.69117647058823495</c:v>
                </c:pt>
                <c:pt idx="51590">
                  <c:v>0.69852941176470495</c:v>
                </c:pt>
                <c:pt idx="51591">
                  <c:v>0.70588235294117596</c:v>
                </c:pt>
                <c:pt idx="51592">
                  <c:v>0.71323529411764697</c:v>
                </c:pt>
                <c:pt idx="51593">
                  <c:v>0.72058823529411697</c:v>
                </c:pt>
                <c:pt idx="51594">
                  <c:v>0.72794117647058798</c:v>
                </c:pt>
                <c:pt idx="51595">
                  <c:v>0.73529411764705799</c:v>
                </c:pt>
                <c:pt idx="51596">
                  <c:v>0.74264705882352899</c:v>
                </c:pt>
                <c:pt idx="51597">
                  <c:v>0.75</c:v>
                </c:pt>
                <c:pt idx="51598">
                  <c:v>0.75735294117647001</c:v>
                </c:pt>
                <c:pt idx="51599">
                  <c:v>0.76470588235294101</c:v>
                </c:pt>
                <c:pt idx="51600">
                  <c:v>0.77205882352941102</c:v>
                </c:pt>
                <c:pt idx="51601">
                  <c:v>0.77941176470588203</c:v>
                </c:pt>
                <c:pt idx="51602">
                  <c:v>0.78676470588235203</c:v>
                </c:pt>
                <c:pt idx="51603">
                  <c:v>0.79411764705882304</c:v>
                </c:pt>
                <c:pt idx="51604">
                  <c:v>0.80147058823529405</c:v>
                </c:pt>
                <c:pt idx="51605">
                  <c:v>0.80882352941176405</c:v>
                </c:pt>
                <c:pt idx="51606">
                  <c:v>0.81617647058823495</c:v>
                </c:pt>
                <c:pt idx="51607">
                  <c:v>0.82352941176470495</c:v>
                </c:pt>
                <c:pt idx="51608">
                  <c:v>0.83088235294117596</c:v>
                </c:pt>
                <c:pt idx="51609">
                  <c:v>0.83823529411764697</c:v>
                </c:pt>
                <c:pt idx="51610">
                  <c:v>0.84558823529411697</c:v>
                </c:pt>
                <c:pt idx="51611">
                  <c:v>0.85294117647058798</c:v>
                </c:pt>
                <c:pt idx="51612">
                  <c:v>0.86029411764705799</c:v>
                </c:pt>
                <c:pt idx="51613">
                  <c:v>0.86764705882352899</c:v>
                </c:pt>
                <c:pt idx="51614">
                  <c:v>0.875</c:v>
                </c:pt>
                <c:pt idx="51615">
                  <c:v>0.88235294117647001</c:v>
                </c:pt>
                <c:pt idx="51616">
                  <c:v>0.88970588235294101</c:v>
                </c:pt>
                <c:pt idx="51617">
                  <c:v>0.89705882352941102</c:v>
                </c:pt>
                <c:pt idx="51618">
                  <c:v>0.90441176470588203</c:v>
                </c:pt>
                <c:pt idx="51619">
                  <c:v>0.91176470588235203</c:v>
                </c:pt>
                <c:pt idx="51620">
                  <c:v>0.91911764705882304</c:v>
                </c:pt>
                <c:pt idx="51621">
                  <c:v>0.92647058823529405</c:v>
                </c:pt>
                <c:pt idx="51622">
                  <c:v>0.93382352941176405</c:v>
                </c:pt>
                <c:pt idx="51623">
                  <c:v>0.94117647058823495</c:v>
                </c:pt>
                <c:pt idx="51624">
                  <c:v>0.94852941176470495</c:v>
                </c:pt>
                <c:pt idx="51625">
                  <c:v>0.95588235294117596</c:v>
                </c:pt>
                <c:pt idx="51626">
                  <c:v>0.96323529411764697</c:v>
                </c:pt>
                <c:pt idx="51627">
                  <c:v>0.97058823529411697</c:v>
                </c:pt>
                <c:pt idx="51628">
                  <c:v>0.97794117647058798</c:v>
                </c:pt>
                <c:pt idx="51629">
                  <c:v>0.98529411764705799</c:v>
                </c:pt>
                <c:pt idx="51630">
                  <c:v>0.99264705882352899</c:v>
                </c:pt>
                <c:pt idx="51631">
                  <c:v>0</c:v>
                </c:pt>
                <c:pt idx="51632">
                  <c:v>1.7857142857142801E-2</c:v>
                </c:pt>
                <c:pt idx="51633">
                  <c:v>3.5714285714285698E-2</c:v>
                </c:pt>
                <c:pt idx="51634">
                  <c:v>5.3571428571428499E-2</c:v>
                </c:pt>
                <c:pt idx="51635">
                  <c:v>7.1428571428571397E-2</c:v>
                </c:pt>
                <c:pt idx="51636">
                  <c:v>8.9285714285714204E-2</c:v>
                </c:pt>
                <c:pt idx="51637">
                  <c:v>0.107142857142857</c:v>
                </c:pt>
                <c:pt idx="51638">
                  <c:v>0.125</c:v>
                </c:pt>
                <c:pt idx="51639">
                  <c:v>0.14285714285714199</c:v>
                </c:pt>
                <c:pt idx="51640">
                  <c:v>0.160714285714285</c:v>
                </c:pt>
                <c:pt idx="51641">
                  <c:v>0.17857142857142799</c:v>
                </c:pt>
                <c:pt idx="51642">
                  <c:v>0.19642857142857101</c:v>
                </c:pt>
                <c:pt idx="51643">
                  <c:v>0.214285714285714</c:v>
                </c:pt>
                <c:pt idx="51644">
                  <c:v>0.23214285714285701</c:v>
                </c:pt>
                <c:pt idx="51645">
                  <c:v>0.25</c:v>
                </c:pt>
                <c:pt idx="51646">
                  <c:v>0.26785714285714202</c:v>
                </c:pt>
                <c:pt idx="51647">
                  <c:v>0.28571428571428498</c:v>
                </c:pt>
                <c:pt idx="51648">
                  <c:v>0.30357142857142799</c:v>
                </c:pt>
                <c:pt idx="51649">
                  <c:v>0.32142857142857101</c:v>
                </c:pt>
                <c:pt idx="51650">
                  <c:v>0.33928571428571402</c:v>
                </c:pt>
                <c:pt idx="51651">
                  <c:v>0.35714285714285698</c:v>
                </c:pt>
                <c:pt idx="51652">
                  <c:v>0.375</c:v>
                </c:pt>
                <c:pt idx="51653">
                  <c:v>0.39285714285714202</c:v>
                </c:pt>
                <c:pt idx="51654">
                  <c:v>0.41071428571428498</c:v>
                </c:pt>
                <c:pt idx="51655">
                  <c:v>0.42857142857142799</c:v>
                </c:pt>
                <c:pt idx="51656">
                  <c:v>0.44642857142857101</c:v>
                </c:pt>
                <c:pt idx="51657">
                  <c:v>0.46428571428571402</c:v>
                </c:pt>
                <c:pt idx="51658">
                  <c:v>0.48214285714285698</c:v>
                </c:pt>
                <c:pt idx="51659">
                  <c:v>0.5</c:v>
                </c:pt>
                <c:pt idx="51660">
                  <c:v>0.51785714285714202</c:v>
                </c:pt>
                <c:pt idx="51661">
                  <c:v>0.53571428571428503</c:v>
                </c:pt>
                <c:pt idx="51662">
                  <c:v>0.55357142857142805</c:v>
                </c:pt>
                <c:pt idx="51663">
                  <c:v>0.57142857142857095</c:v>
                </c:pt>
                <c:pt idx="51664">
                  <c:v>0.58928571428571397</c:v>
                </c:pt>
                <c:pt idx="51665">
                  <c:v>0.60714285714285698</c:v>
                </c:pt>
                <c:pt idx="51666">
                  <c:v>0.625</c:v>
                </c:pt>
                <c:pt idx="51667">
                  <c:v>0.64285714285714202</c:v>
                </c:pt>
                <c:pt idx="51668">
                  <c:v>0.66071428571428503</c:v>
                </c:pt>
                <c:pt idx="51669">
                  <c:v>0.67857142857142805</c:v>
                </c:pt>
                <c:pt idx="51670">
                  <c:v>0.69642857142857095</c:v>
                </c:pt>
                <c:pt idx="51671">
                  <c:v>0.71428571428571397</c:v>
                </c:pt>
                <c:pt idx="51672">
                  <c:v>0.73214285714285698</c:v>
                </c:pt>
                <c:pt idx="51673">
                  <c:v>0.75</c:v>
                </c:pt>
                <c:pt idx="51674">
                  <c:v>0.76785714285714202</c:v>
                </c:pt>
                <c:pt idx="51675">
                  <c:v>0.78571428571428503</c:v>
                </c:pt>
                <c:pt idx="51676">
                  <c:v>0.80357142857142805</c:v>
                </c:pt>
                <c:pt idx="51677">
                  <c:v>0.82142857142857095</c:v>
                </c:pt>
                <c:pt idx="51678">
                  <c:v>0.83928571428571397</c:v>
                </c:pt>
                <c:pt idx="51679">
                  <c:v>0.85714285714285698</c:v>
                </c:pt>
                <c:pt idx="51680">
                  <c:v>0.875</c:v>
                </c:pt>
                <c:pt idx="51681">
                  <c:v>0.89285714285714202</c:v>
                </c:pt>
                <c:pt idx="51682">
                  <c:v>0.91071428571428503</c:v>
                </c:pt>
                <c:pt idx="51683">
                  <c:v>0.92857142857142805</c:v>
                </c:pt>
                <c:pt idx="51684">
                  <c:v>0.94642857142857095</c:v>
                </c:pt>
                <c:pt idx="51685">
                  <c:v>0.96428571428571397</c:v>
                </c:pt>
                <c:pt idx="51686">
                  <c:v>0.98214285714285698</c:v>
                </c:pt>
                <c:pt idx="51687">
                  <c:v>0</c:v>
                </c:pt>
                <c:pt idx="51688">
                  <c:v>1.8181818181818101E-2</c:v>
                </c:pt>
                <c:pt idx="51689">
                  <c:v>3.6363636363636299E-2</c:v>
                </c:pt>
                <c:pt idx="51690">
                  <c:v>5.4545454545454501E-2</c:v>
                </c:pt>
                <c:pt idx="51691">
                  <c:v>7.2727272727272696E-2</c:v>
                </c:pt>
                <c:pt idx="51692">
                  <c:v>9.0909090909090898E-2</c:v>
                </c:pt>
                <c:pt idx="51693">
                  <c:v>0.109090909090909</c:v>
                </c:pt>
                <c:pt idx="51694">
                  <c:v>0.12727272727272701</c:v>
                </c:pt>
                <c:pt idx="51695">
                  <c:v>0.145454545454545</c:v>
                </c:pt>
                <c:pt idx="51696">
                  <c:v>0.163636363636363</c:v>
                </c:pt>
                <c:pt idx="51697">
                  <c:v>0.18181818181818099</c:v>
                </c:pt>
                <c:pt idx="51698">
                  <c:v>0.2</c:v>
                </c:pt>
                <c:pt idx="51699">
                  <c:v>0.218181818181818</c:v>
                </c:pt>
                <c:pt idx="51700">
                  <c:v>0.236363636363636</c:v>
                </c:pt>
                <c:pt idx="51701">
                  <c:v>0.25454545454545402</c:v>
                </c:pt>
                <c:pt idx="51702">
                  <c:v>0.27272727272727199</c:v>
                </c:pt>
                <c:pt idx="51703">
                  <c:v>0.29090909090909001</c:v>
                </c:pt>
                <c:pt idx="51704">
                  <c:v>0.30909090909090903</c:v>
                </c:pt>
                <c:pt idx="51705">
                  <c:v>0.32727272727272699</c:v>
                </c:pt>
                <c:pt idx="51706">
                  <c:v>0.34545454545454501</c:v>
                </c:pt>
                <c:pt idx="51707">
                  <c:v>0.36363636363636298</c:v>
                </c:pt>
                <c:pt idx="51708">
                  <c:v>0.381818181818181</c:v>
                </c:pt>
                <c:pt idx="51709">
                  <c:v>0.4</c:v>
                </c:pt>
                <c:pt idx="51710">
                  <c:v>0.41818181818181799</c:v>
                </c:pt>
                <c:pt idx="51711">
                  <c:v>0.43636363636363601</c:v>
                </c:pt>
                <c:pt idx="51712">
                  <c:v>0.45454545454545398</c:v>
                </c:pt>
                <c:pt idx="51713">
                  <c:v>0.472727272727272</c:v>
                </c:pt>
                <c:pt idx="51714">
                  <c:v>0.49090909090909002</c:v>
                </c:pt>
                <c:pt idx="51715">
                  <c:v>0.50909090909090904</c:v>
                </c:pt>
                <c:pt idx="51716">
                  <c:v>0.527272727272727</c:v>
                </c:pt>
                <c:pt idx="51717">
                  <c:v>0.54545454545454497</c:v>
                </c:pt>
                <c:pt idx="51718">
                  <c:v>0.56363636363636305</c:v>
                </c:pt>
                <c:pt idx="51719">
                  <c:v>0.58181818181818101</c:v>
                </c:pt>
                <c:pt idx="51720">
                  <c:v>0.6</c:v>
                </c:pt>
                <c:pt idx="51721">
                  <c:v>0.61818181818181805</c:v>
                </c:pt>
                <c:pt idx="51722">
                  <c:v>0.63636363636363602</c:v>
                </c:pt>
                <c:pt idx="51723">
                  <c:v>0.65454545454545399</c:v>
                </c:pt>
                <c:pt idx="51724">
                  <c:v>0.67272727272727195</c:v>
                </c:pt>
                <c:pt idx="51725">
                  <c:v>0.69090909090909003</c:v>
                </c:pt>
                <c:pt idx="51726">
                  <c:v>0.70909090909090899</c:v>
                </c:pt>
                <c:pt idx="51727">
                  <c:v>0.72727272727272696</c:v>
                </c:pt>
                <c:pt idx="51728">
                  <c:v>0.74545454545454504</c:v>
                </c:pt>
                <c:pt idx="51729">
                  <c:v>0.763636363636363</c:v>
                </c:pt>
                <c:pt idx="51730">
                  <c:v>0.78181818181818097</c:v>
                </c:pt>
                <c:pt idx="51731">
                  <c:v>0.8</c:v>
                </c:pt>
                <c:pt idx="51732">
                  <c:v>0.81818181818181801</c:v>
                </c:pt>
                <c:pt idx="51733">
                  <c:v>0.83636363636363598</c:v>
                </c:pt>
                <c:pt idx="51734">
                  <c:v>0.85454545454545405</c:v>
                </c:pt>
                <c:pt idx="51735">
                  <c:v>0.87272727272727202</c:v>
                </c:pt>
                <c:pt idx="51736">
                  <c:v>0.89090909090908998</c:v>
                </c:pt>
                <c:pt idx="51737">
                  <c:v>0.90909090909090895</c:v>
                </c:pt>
                <c:pt idx="51738">
                  <c:v>0.92727272727272703</c:v>
                </c:pt>
                <c:pt idx="51739">
                  <c:v>0.94545454545454499</c:v>
                </c:pt>
                <c:pt idx="51740">
                  <c:v>0.96363636363636296</c:v>
                </c:pt>
                <c:pt idx="51741">
                  <c:v>0.98181818181818103</c:v>
                </c:pt>
                <c:pt idx="51742">
                  <c:v>0</c:v>
                </c:pt>
                <c:pt idx="51743">
                  <c:v>1.4492753623188401E-2</c:v>
                </c:pt>
                <c:pt idx="51744">
                  <c:v>2.8985507246376802E-2</c:v>
                </c:pt>
                <c:pt idx="51745">
                  <c:v>4.3478260869565202E-2</c:v>
                </c:pt>
                <c:pt idx="51746">
                  <c:v>5.7971014492753603E-2</c:v>
                </c:pt>
                <c:pt idx="51747">
                  <c:v>7.2463768115942004E-2</c:v>
                </c:pt>
                <c:pt idx="51748">
                  <c:v>8.6956521739130405E-2</c:v>
                </c:pt>
                <c:pt idx="51749">
                  <c:v>0.101449275362318</c:v>
                </c:pt>
                <c:pt idx="51750">
                  <c:v>0.115942028985507</c:v>
                </c:pt>
                <c:pt idx="51751">
                  <c:v>0.13043478260869501</c:v>
                </c:pt>
                <c:pt idx="51752">
                  <c:v>0.14492753623188401</c:v>
                </c:pt>
                <c:pt idx="51753">
                  <c:v>0.15942028985507201</c:v>
                </c:pt>
                <c:pt idx="51754">
                  <c:v>0.17391304347826</c:v>
                </c:pt>
                <c:pt idx="51755">
                  <c:v>0.188405797101449</c:v>
                </c:pt>
                <c:pt idx="51756">
                  <c:v>0.202898550724637</c:v>
                </c:pt>
                <c:pt idx="51757">
                  <c:v>0.217391304347826</c:v>
                </c:pt>
                <c:pt idx="51758">
                  <c:v>0.231884057971014</c:v>
                </c:pt>
                <c:pt idx="51759">
                  <c:v>0.24637681159420199</c:v>
                </c:pt>
                <c:pt idx="51760">
                  <c:v>0.26086956521739102</c:v>
                </c:pt>
                <c:pt idx="51761">
                  <c:v>0.27536231884057899</c:v>
                </c:pt>
                <c:pt idx="51762">
                  <c:v>0.28985507246376802</c:v>
                </c:pt>
                <c:pt idx="51763">
                  <c:v>0.30434782608695599</c:v>
                </c:pt>
                <c:pt idx="51764">
                  <c:v>0.31884057971014401</c:v>
                </c:pt>
                <c:pt idx="51765">
                  <c:v>0.33333333333333298</c:v>
                </c:pt>
                <c:pt idx="51766">
                  <c:v>0.34782608695652101</c:v>
                </c:pt>
                <c:pt idx="51767">
                  <c:v>0.36231884057970998</c:v>
                </c:pt>
                <c:pt idx="51768">
                  <c:v>0.376811594202898</c:v>
                </c:pt>
                <c:pt idx="51769">
                  <c:v>0.39130434782608697</c:v>
                </c:pt>
                <c:pt idx="51770">
                  <c:v>0.405797101449275</c:v>
                </c:pt>
                <c:pt idx="51771">
                  <c:v>0.42028985507246303</c:v>
                </c:pt>
                <c:pt idx="51772">
                  <c:v>0.434782608695652</c:v>
                </c:pt>
                <c:pt idx="51773">
                  <c:v>0.44927536231884002</c:v>
                </c:pt>
                <c:pt idx="51774">
                  <c:v>0.46376811594202899</c:v>
                </c:pt>
                <c:pt idx="51775">
                  <c:v>0.47826086956521702</c:v>
                </c:pt>
                <c:pt idx="51776">
                  <c:v>0.49275362318840499</c:v>
                </c:pt>
                <c:pt idx="51777">
                  <c:v>0.50724637681159401</c:v>
                </c:pt>
                <c:pt idx="51778">
                  <c:v>0.52173913043478204</c:v>
                </c:pt>
                <c:pt idx="51779">
                  <c:v>0.53623188405797095</c:v>
                </c:pt>
                <c:pt idx="51780">
                  <c:v>0.55072463768115898</c:v>
                </c:pt>
                <c:pt idx="51781">
                  <c:v>0.56521739130434701</c:v>
                </c:pt>
                <c:pt idx="51782">
                  <c:v>0.57971014492753603</c:v>
                </c:pt>
                <c:pt idx="51783">
                  <c:v>0.59420289855072395</c:v>
                </c:pt>
                <c:pt idx="51784">
                  <c:v>0.60869565217391297</c:v>
                </c:pt>
                <c:pt idx="51785">
                  <c:v>0.623188405797101</c:v>
                </c:pt>
                <c:pt idx="51786">
                  <c:v>0.63768115942028902</c:v>
                </c:pt>
                <c:pt idx="51787">
                  <c:v>0.65217391304347805</c:v>
                </c:pt>
                <c:pt idx="51788">
                  <c:v>0.66666666666666596</c:v>
                </c:pt>
                <c:pt idx="51789">
                  <c:v>0.68115942028985499</c:v>
                </c:pt>
                <c:pt idx="51790">
                  <c:v>0.69565217391304301</c:v>
                </c:pt>
                <c:pt idx="51791">
                  <c:v>0.71014492753623104</c:v>
                </c:pt>
                <c:pt idx="51792">
                  <c:v>0.72463768115941996</c:v>
                </c:pt>
                <c:pt idx="51793">
                  <c:v>0.73913043478260798</c:v>
                </c:pt>
                <c:pt idx="51794">
                  <c:v>0.75362318840579701</c:v>
                </c:pt>
                <c:pt idx="51795">
                  <c:v>0.76811594202898503</c:v>
                </c:pt>
                <c:pt idx="51796">
                  <c:v>0.78260869565217395</c:v>
                </c:pt>
                <c:pt idx="51797">
                  <c:v>0.79710144927536197</c:v>
                </c:pt>
                <c:pt idx="51798">
                  <c:v>0.81159420289855</c:v>
                </c:pt>
                <c:pt idx="51799">
                  <c:v>0.82608695652173902</c:v>
                </c:pt>
                <c:pt idx="51800">
                  <c:v>0.84057971014492705</c:v>
                </c:pt>
                <c:pt idx="51801">
                  <c:v>0.85507246376811596</c:v>
                </c:pt>
                <c:pt idx="51802">
                  <c:v>0.86956521739130399</c:v>
                </c:pt>
                <c:pt idx="51803">
                  <c:v>0.88405797101449202</c:v>
                </c:pt>
                <c:pt idx="51804">
                  <c:v>0.89855072463768104</c:v>
                </c:pt>
                <c:pt idx="51805">
                  <c:v>0.91304347826086896</c:v>
                </c:pt>
                <c:pt idx="51806">
                  <c:v>0.92753623188405798</c:v>
                </c:pt>
                <c:pt idx="51807">
                  <c:v>0.94202898550724601</c:v>
                </c:pt>
                <c:pt idx="51808">
                  <c:v>0.95652173913043403</c:v>
                </c:pt>
                <c:pt idx="51809">
                  <c:v>0.97101449275362295</c:v>
                </c:pt>
                <c:pt idx="51810">
                  <c:v>0.98550724637681097</c:v>
                </c:pt>
                <c:pt idx="51811">
                  <c:v>0</c:v>
                </c:pt>
                <c:pt idx="51812">
                  <c:v>1.63934426229508E-2</c:v>
                </c:pt>
                <c:pt idx="51813">
                  <c:v>3.2786885245901599E-2</c:v>
                </c:pt>
                <c:pt idx="51814">
                  <c:v>4.9180327868852403E-2</c:v>
                </c:pt>
                <c:pt idx="51815">
                  <c:v>6.5573770491803199E-2</c:v>
                </c:pt>
                <c:pt idx="51816">
                  <c:v>8.1967213114753995E-2</c:v>
                </c:pt>
                <c:pt idx="51817">
                  <c:v>9.8360655737704902E-2</c:v>
                </c:pt>
                <c:pt idx="51818">
                  <c:v>0.114754098360655</c:v>
                </c:pt>
                <c:pt idx="51819">
                  <c:v>0.13114754098360601</c:v>
                </c:pt>
                <c:pt idx="51820">
                  <c:v>0.14754098360655701</c:v>
                </c:pt>
                <c:pt idx="51821">
                  <c:v>0.16393442622950799</c:v>
                </c:pt>
                <c:pt idx="51822">
                  <c:v>0.18032786885245899</c:v>
                </c:pt>
                <c:pt idx="51823">
                  <c:v>0.196721311475409</c:v>
                </c:pt>
                <c:pt idx="51824">
                  <c:v>0.21311475409836</c:v>
                </c:pt>
                <c:pt idx="51825">
                  <c:v>0.22950819672131101</c:v>
                </c:pt>
                <c:pt idx="51826">
                  <c:v>0.24590163934426201</c:v>
                </c:pt>
                <c:pt idx="51827">
                  <c:v>0.26229508196721302</c:v>
                </c:pt>
                <c:pt idx="51828">
                  <c:v>0.27868852459016302</c:v>
                </c:pt>
                <c:pt idx="51829">
                  <c:v>0.29508196721311403</c:v>
                </c:pt>
                <c:pt idx="51830">
                  <c:v>0.31147540983606498</c:v>
                </c:pt>
                <c:pt idx="51831">
                  <c:v>0.32786885245901598</c:v>
                </c:pt>
                <c:pt idx="51832">
                  <c:v>0.34426229508196698</c:v>
                </c:pt>
                <c:pt idx="51833">
                  <c:v>0.36065573770491799</c:v>
                </c:pt>
                <c:pt idx="51834">
                  <c:v>0.37704918032786799</c:v>
                </c:pt>
                <c:pt idx="51835">
                  <c:v>0.393442622950819</c:v>
                </c:pt>
                <c:pt idx="51836">
                  <c:v>0.40983606557377</c:v>
                </c:pt>
                <c:pt idx="51837">
                  <c:v>0.42622950819672101</c:v>
                </c:pt>
                <c:pt idx="51838">
                  <c:v>0.44262295081967201</c:v>
                </c:pt>
                <c:pt idx="51839">
                  <c:v>0.45901639344262202</c:v>
                </c:pt>
                <c:pt idx="51840">
                  <c:v>0.47540983606557302</c:v>
                </c:pt>
                <c:pt idx="51841">
                  <c:v>0.49180327868852403</c:v>
                </c:pt>
                <c:pt idx="51842">
                  <c:v>0.50819672131147497</c:v>
                </c:pt>
                <c:pt idx="51843">
                  <c:v>0.52459016393442603</c:v>
                </c:pt>
                <c:pt idx="51844">
                  <c:v>0.54098360655737698</c:v>
                </c:pt>
                <c:pt idx="51845">
                  <c:v>0.55737704918032704</c:v>
                </c:pt>
                <c:pt idx="51846">
                  <c:v>0.57377049180327799</c:v>
                </c:pt>
                <c:pt idx="51847">
                  <c:v>0.59016393442622905</c:v>
                </c:pt>
                <c:pt idx="51848">
                  <c:v>0.60655737704918</c:v>
                </c:pt>
                <c:pt idx="51849">
                  <c:v>0.62295081967213095</c:v>
                </c:pt>
                <c:pt idx="51850">
                  <c:v>0.63934426229508201</c:v>
                </c:pt>
                <c:pt idx="51851">
                  <c:v>0.65573770491803196</c:v>
                </c:pt>
                <c:pt idx="51852">
                  <c:v>0.67213114754098302</c:v>
                </c:pt>
                <c:pt idx="51853">
                  <c:v>0.68852459016393397</c:v>
                </c:pt>
                <c:pt idx="51854">
                  <c:v>0.70491803278688503</c:v>
                </c:pt>
                <c:pt idx="51855">
                  <c:v>0.72131147540983598</c:v>
                </c:pt>
                <c:pt idx="51856">
                  <c:v>0.73770491803278604</c:v>
                </c:pt>
                <c:pt idx="51857">
                  <c:v>0.75409836065573699</c:v>
                </c:pt>
                <c:pt idx="51858">
                  <c:v>0.77049180327868805</c:v>
                </c:pt>
                <c:pt idx="51859">
                  <c:v>0.786885245901639</c:v>
                </c:pt>
                <c:pt idx="51860">
                  <c:v>0.80327868852458995</c:v>
                </c:pt>
                <c:pt idx="51861">
                  <c:v>0.81967213114754101</c:v>
                </c:pt>
                <c:pt idx="51862">
                  <c:v>0.83606557377049096</c:v>
                </c:pt>
                <c:pt idx="51863">
                  <c:v>0.85245901639344202</c:v>
                </c:pt>
                <c:pt idx="51864">
                  <c:v>0.86885245901639296</c:v>
                </c:pt>
                <c:pt idx="51865">
                  <c:v>0.88524590163934402</c:v>
                </c:pt>
                <c:pt idx="51866">
                  <c:v>0.90163934426229497</c:v>
                </c:pt>
                <c:pt idx="51867">
                  <c:v>0.91803278688524503</c:v>
                </c:pt>
                <c:pt idx="51868">
                  <c:v>0.93442622950819598</c:v>
                </c:pt>
                <c:pt idx="51869">
                  <c:v>0.95081967213114704</c:v>
                </c:pt>
                <c:pt idx="51870">
                  <c:v>0.96721311475409799</c:v>
                </c:pt>
                <c:pt idx="51871">
                  <c:v>0.98360655737704905</c:v>
                </c:pt>
                <c:pt idx="51872">
                  <c:v>0</c:v>
                </c:pt>
                <c:pt idx="51873">
                  <c:v>1.3157894736842099E-2</c:v>
                </c:pt>
                <c:pt idx="51874">
                  <c:v>2.6315789473684199E-2</c:v>
                </c:pt>
                <c:pt idx="51875">
                  <c:v>3.94736842105263E-2</c:v>
                </c:pt>
                <c:pt idx="51876">
                  <c:v>5.2631578947368397E-2</c:v>
                </c:pt>
                <c:pt idx="51877">
                  <c:v>6.5789473684210495E-2</c:v>
                </c:pt>
                <c:pt idx="51878">
                  <c:v>7.8947368421052599E-2</c:v>
                </c:pt>
                <c:pt idx="51879">
                  <c:v>9.2105263157894704E-2</c:v>
                </c:pt>
                <c:pt idx="51880">
                  <c:v>0.105263157894736</c:v>
                </c:pt>
                <c:pt idx="51881">
                  <c:v>0.118421052631578</c:v>
                </c:pt>
                <c:pt idx="51882">
                  <c:v>0.13157894736842099</c:v>
                </c:pt>
                <c:pt idx="51883">
                  <c:v>0.144736842105263</c:v>
                </c:pt>
                <c:pt idx="51884">
                  <c:v>0.157894736842105</c:v>
                </c:pt>
                <c:pt idx="51885">
                  <c:v>0.17105263157894701</c:v>
                </c:pt>
                <c:pt idx="51886">
                  <c:v>0.18421052631578899</c:v>
                </c:pt>
                <c:pt idx="51887">
                  <c:v>0.197368421052631</c:v>
                </c:pt>
                <c:pt idx="51888">
                  <c:v>0.21052631578947301</c:v>
                </c:pt>
                <c:pt idx="51889">
                  <c:v>0.22368421052631501</c:v>
                </c:pt>
                <c:pt idx="51890">
                  <c:v>0.23684210526315699</c:v>
                </c:pt>
                <c:pt idx="51891">
                  <c:v>0.25</c:v>
                </c:pt>
                <c:pt idx="51892">
                  <c:v>0.26315789473684198</c:v>
                </c:pt>
                <c:pt idx="51893">
                  <c:v>0.27631578947368401</c:v>
                </c:pt>
                <c:pt idx="51894">
                  <c:v>0.28947368421052599</c:v>
                </c:pt>
                <c:pt idx="51895">
                  <c:v>0.30263157894736797</c:v>
                </c:pt>
                <c:pt idx="51896">
                  <c:v>0.31578947368421001</c:v>
                </c:pt>
                <c:pt idx="51897">
                  <c:v>0.32894736842105199</c:v>
                </c:pt>
                <c:pt idx="51898">
                  <c:v>0.34210526315789402</c:v>
                </c:pt>
                <c:pt idx="51899">
                  <c:v>0.355263157894736</c:v>
                </c:pt>
                <c:pt idx="51900">
                  <c:v>0.36842105263157798</c:v>
                </c:pt>
                <c:pt idx="51901">
                  <c:v>0.38157894736842102</c:v>
                </c:pt>
                <c:pt idx="51902">
                  <c:v>0.394736842105263</c:v>
                </c:pt>
                <c:pt idx="51903">
                  <c:v>0.40789473684210498</c:v>
                </c:pt>
                <c:pt idx="51904">
                  <c:v>0.42105263157894701</c:v>
                </c:pt>
                <c:pt idx="51905">
                  <c:v>0.43421052631578899</c:v>
                </c:pt>
                <c:pt idx="51906">
                  <c:v>0.44736842105263103</c:v>
                </c:pt>
                <c:pt idx="51907">
                  <c:v>0.46052631578947301</c:v>
                </c:pt>
                <c:pt idx="51908">
                  <c:v>0.47368421052631499</c:v>
                </c:pt>
                <c:pt idx="51909">
                  <c:v>0.48684210526315702</c:v>
                </c:pt>
                <c:pt idx="51910">
                  <c:v>0.5</c:v>
                </c:pt>
                <c:pt idx="51911">
                  <c:v>0.51315789473684204</c:v>
                </c:pt>
                <c:pt idx="51912">
                  <c:v>0.52631578947368396</c:v>
                </c:pt>
                <c:pt idx="51913">
                  <c:v>0.53947368421052599</c:v>
                </c:pt>
                <c:pt idx="51914">
                  <c:v>0.55263157894736803</c:v>
                </c:pt>
                <c:pt idx="51915">
                  <c:v>0.56578947368420995</c:v>
                </c:pt>
                <c:pt idx="51916">
                  <c:v>0.57894736842105199</c:v>
                </c:pt>
                <c:pt idx="51917">
                  <c:v>0.59210526315789402</c:v>
                </c:pt>
                <c:pt idx="51918">
                  <c:v>0.60526315789473595</c:v>
                </c:pt>
                <c:pt idx="51919">
                  <c:v>0.61842105263157898</c:v>
                </c:pt>
                <c:pt idx="51920">
                  <c:v>0.63157894736842102</c:v>
                </c:pt>
                <c:pt idx="51921">
                  <c:v>0.64473684210526305</c:v>
                </c:pt>
                <c:pt idx="51922">
                  <c:v>0.65789473684210498</c:v>
                </c:pt>
                <c:pt idx="51923">
                  <c:v>0.67105263157894701</c:v>
                </c:pt>
                <c:pt idx="51924">
                  <c:v>0.68421052631578905</c:v>
                </c:pt>
                <c:pt idx="51925">
                  <c:v>0.69736842105263097</c:v>
                </c:pt>
                <c:pt idx="51926">
                  <c:v>0.71052631578947301</c:v>
                </c:pt>
                <c:pt idx="51927">
                  <c:v>0.72368421052631504</c:v>
                </c:pt>
                <c:pt idx="51928">
                  <c:v>0.73684210526315697</c:v>
                </c:pt>
                <c:pt idx="51929">
                  <c:v>0.75</c:v>
                </c:pt>
                <c:pt idx="51930">
                  <c:v>0.76315789473684204</c:v>
                </c:pt>
                <c:pt idx="51931">
                  <c:v>0.77631578947368396</c:v>
                </c:pt>
                <c:pt idx="51932">
                  <c:v>0.78947368421052599</c:v>
                </c:pt>
                <c:pt idx="51933">
                  <c:v>0.80263157894736803</c:v>
                </c:pt>
                <c:pt idx="51934">
                  <c:v>0.81578947368420995</c:v>
                </c:pt>
                <c:pt idx="51935">
                  <c:v>0.82894736842105199</c:v>
                </c:pt>
                <c:pt idx="51936">
                  <c:v>0.84210526315789402</c:v>
                </c:pt>
                <c:pt idx="51937">
                  <c:v>0.85526315789473595</c:v>
                </c:pt>
                <c:pt idx="51938">
                  <c:v>0.86842105263157898</c:v>
                </c:pt>
                <c:pt idx="51939">
                  <c:v>0.88157894736842102</c:v>
                </c:pt>
                <c:pt idx="51940">
                  <c:v>0.89473684210526305</c:v>
                </c:pt>
                <c:pt idx="51941">
                  <c:v>0.90789473684210498</c:v>
                </c:pt>
                <c:pt idx="51942">
                  <c:v>0.92105263157894701</c:v>
                </c:pt>
                <c:pt idx="51943">
                  <c:v>0.93421052631578905</c:v>
                </c:pt>
                <c:pt idx="51944">
                  <c:v>0.94736842105263097</c:v>
                </c:pt>
                <c:pt idx="51945">
                  <c:v>0.96052631578947301</c:v>
                </c:pt>
                <c:pt idx="51946">
                  <c:v>0.97368421052631504</c:v>
                </c:pt>
                <c:pt idx="51947">
                  <c:v>0.98684210526315697</c:v>
                </c:pt>
                <c:pt idx="51948">
                  <c:v>0</c:v>
                </c:pt>
                <c:pt idx="51949">
                  <c:v>2.3809523809523801E-2</c:v>
                </c:pt>
                <c:pt idx="51950">
                  <c:v>4.7619047619047603E-2</c:v>
                </c:pt>
                <c:pt idx="51951">
                  <c:v>7.1428571428571397E-2</c:v>
                </c:pt>
                <c:pt idx="51952">
                  <c:v>9.5238095238095205E-2</c:v>
                </c:pt>
                <c:pt idx="51953">
                  <c:v>0.119047619047619</c:v>
                </c:pt>
                <c:pt idx="51954">
                  <c:v>0.14285714285714199</c:v>
                </c:pt>
                <c:pt idx="51955">
                  <c:v>0.16666666666666599</c:v>
                </c:pt>
                <c:pt idx="51956">
                  <c:v>0.19047619047618999</c:v>
                </c:pt>
                <c:pt idx="51957">
                  <c:v>0.214285714285714</c:v>
                </c:pt>
                <c:pt idx="51958">
                  <c:v>0.238095238095238</c:v>
                </c:pt>
                <c:pt idx="51959">
                  <c:v>0.26190476190476097</c:v>
                </c:pt>
                <c:pt idx="51960">
                  <c:v>0.28571428571428498</c:v>
                </c:pt>
                <c:pt idx="51961">
                  <c:v>0.30952380952380898</c:v>
                </c:pt>
                <c:pt idx="51962">
                  <c:v>0.33333333333333298</c:v>
                </c:pt>
                <c:pt idx="51963">
                  <c:v>0.35714285714285698</c:v>
                </c:pt>
                <c:pt idx="51964">
                  <c:v>0.38095238095237999</c:v>
                </c:pt>
                <c:pt idx="51965">
                  <c:v>0.40476190476190399</c:v>
                </c:pt>
                <c:pt idx="51966">
                  <c:v>0.42857142857142799</c:v>
                </c:pt>
                <c:pt idx="51967">
                  <c:v>0.452380952380952</c:v>
                </c:pt>
                <c:pt idx="51968">
                  <c:v>0.476190476190476</c:v>
                </c:pt>
                <c:pt idx="51969">
                  <c:v>0.5</c:v>
                </c:pt>
                <c:pt idx="51970">
                  <c:v>0.52380952380952295</c:v>
                </c:pt>
                <c:pt idx="51971">
                  <c:v>0.54761904761904701</c:v>
                </c:pt>
                <c:pt idx="51972">
                  <c:v>0.57142857142857095</c:v>
                </c:pt>
                <c:pt idx="51973">
                  <c:v>0.59523809523809501</c:v>
                </c:pt>
                <c:pt idx="51974">
                  <c:v>0.61904761904761896</c:v>
                </c:pt>
                <c:pt idx="51975">
                  <c:v>0.64285714285714202</c:v>
                </c:pt>
                <c:pt idx="51976">
                  <c:v>0.66666666666666596</c:v>
                </c:pt>
                <c:pt idx="51977">
                  <c:v>0.69047619047619002</c:v>
                </c:pt>
                <c:pt idx="51978">
                  <c:v>0.71428571428571397</c:v>
                </c:pt>
                <c:pt idx="51979">
                  <c:v>0.73809523809523803</c:v>
                </c:pt>
                <c:pt idx="51980">
                  <c:v>0.76190476190476097</c:v>
                </c:pt>
                <c:pt idx="51981">
                  <c:v>0.78571428571428503</c:v>
                </c:pt>
                <c:pt idx="51982">
                  <c:v>0.80952380952380898</c:v>
                </c:pt>
                <c:pt idx="51983">
                  <c:v>0.83333333333333304</c:v>
                </c:pt>
                <c:pt idx="51984">
                  <c:v>0.85714285714285698</c:v>
                </c:pt>
                <c:pt idx="51985">
                  <c:v>0.88095238095238004</c:v>
                </c:pt>
                <c:pt idx="51986">
                  <c:v>0.90476190476190399</c:v>
                </c:pt>
                <c:pt idx="51987">
                  <c:v>0.92857142857142805</c:v>
                </c:pt>
                <c:pt idx="51988">
                  <c:v>0.952380952380952</c:v>
                </c:pt>
                <c:pt idx="51989">
                  <c:v>0.97619047619047605</c:v>
                </c:pt>
                <c:pt idx="51990">
                  <c:v>0</c:v>
                </c:pt>
                <c:pt idx="51991">
                  <c:v>1.38888888888888E-2</c:v>
                </c:pt>
                <c:pt idx="51992">
                  <c:v>2.77777777777777E-2</c:v>
                </c:pt>
                <c:pt idx="51993">
                  <c:v>4.1666666666666602E-2</c:v>
                </c:pt>
                <c:pt idx="51994">
                  <c:v>5.5555555555555497E-2</c:v>
                </c:pt>
                <c:pt idx="51995">
                  <c:v>6.9444444444444406E-2</c:v>
                </c:pt>
                <c:pt idx="51996">
                  <c:v>8.3333333333333301E-2</c:v>
                </c:pt>
                <c:pt idx="51997">
                  <c:v>9.7222222222222196E-2</c:v>
                </c:pt>
                <c:pt idx="51998">
                  <c:v>0.11111111111111099</c:v>
                </c:pt>
                <c:pt idx="51999">
                  <c:v>0.125</c:v>
                </c:pt>
                <c:pt idx="52000">
                  <c:v>0.13888888888888801</c:v>
                </c:pt>
                <c:pt idx="52001">
                  <c:v>0.15277777777777701</c:v>
                </c:pt>
                <c:pt idx="52002">
                  <c:v>0.16666666666666599</c:v>
                </c:pt>
                <c:pt idx="52003">
                  <c:v>0.180555555555555</c:v>
                </c:pt>
                <c:pt idx="52004">
                  <c:v>0.194444444444444</c:v>
                </c:pt>
                <c:pt idx="52005">
                  <c:v>0.20833333333333301</c:v>
                </c:pt>
                <c:pt idx="52006">
                  <c:v>0.22222222222222199</c:v>
                </c:pt>
                <c:pt idx="52007">
                  <c:v>0.23611111111111099</c:v>
                </c:pt>
                <c:pt idx="52008">
                  <c:v>0.25</c:v>
                </c:pt>
                <c:pt idx="52009">
                  <c:v>0.26388888888888801</c:v>
                </c:pt>
                <c:pt idx="52010">
                  <c:v>0.27777777777777701</c:v>
                </c:pt>
                <c:pt idx="52011">
                  <c:v>0.29166666666666602</c:v>
                </c:pt>
                <c:pt idx="52012">
                  <c:v>0.30555555555555503</c:v>
                </c:pt>
                <c:pt idx="52013">
                  <c:v>0.31944444444444398</c:v>
                </c:pt>
                <c:pt idx="52014">
                  <c:v>0.33333333333333298</c:v>
                </c:pt>
                <c:pt idx="52015">
                  <c:v>0.34722222222222199</c:v>
                </c:pt>
                <c:pt idx="52016">
                  <c:v>0.36111111111111099</c:v>
                </c:pt>
                <c:pt idx="52017">
                  <c:v>0.375</c:v>
                </c:pt>
                <c:pt idx="52018">
                  <c:v>0.38888888888888801</c:v>
                </c:pt>
                <c:pt idx="52019">
                  <c:v>0.40277777777777701</c:v>
                </c:pt>
                <c:pt idx="52020">
                  <c:v>0.41666666666666602</c:v>
                </c:pt>
                <c:pt idx="52021">
                  <c:v>0.43055555555555503</c:v>
                </c:pt>
                <c:pt idx="52022">
                  <c:v>0.44444444444444398</c:v>
                </c:pt>
                <c:pt idx="52023">
                  <c:v>0.45833333333333298</c:v>
                </c:pt>
                <c:pt idx="52024">
                  <c:v>0.47222222222222199</c:v>
                </c:pt>
                <c:pt idx="52025">
                  <c:v>0.48611111111111099</c:v>
                </c:pt>
                <c:pt idx="52026">
                  <c:v>0.5</c:v>
                </c:pt>
                <c:pt idx="52027">
                  <c:v>0.51388888888888795</c:v>
                </c:pt>
                <c:pt idx="52028">
                  <c:v>0.52777777777777701</c:v>
                </c:pt>
                <c:pt idx="52029">
                  <c:v>0.54166666666666596</c:v>
                </c:pt>
                <c:pt idx="52030">
                  <c:v>0.55555555555555503</c:v>
                </c:pt>
                <c:pt idx="52031">
                  <c:v>0.56944444444444398</c:v>
                </c:pt>
                <c:pt idx="52032">
                  <c:v>0.58333333333333304</c:v>
                </c:pt>
                <c:pt idx="52033">
                  <c:v>0.59722222222222199</c:v>
                </c:pt>
                <c:pt idx="52034">
                  <c:v>0.61111111111111105</c:v>
                </c:pt>
                <c:pt idx="52035">
                  <c:v>0.625</c:v>
                </c:pt>
                <c:pt idx="52036">
                  <c:v>0.63888888888888795</c:v>
                </c:pt>
                <c:pt idx="52037">
                  <c:v>0.65277777777777701</c:v>
                </c:pt>
                <c:pt idx="52038">
                  <c:v>0.66666666666666596</c:v>
                </c:pt>
                <c:pt idx="52039">
                  <c:v>0.68055555555555503</c:v>
                </c:pt>
                <c:pt idx="52040">
                  <c:v>0.69444444444444398</c:v>
                </c:pt>
                <c:pt idx="52041">
                  <c:v>0.70833333333333304</c:v>
                </c:pt>
                <c:pt idx="52042">
                  <c:v>0.72222222222222199</c:v>
                </c:pt>
                <c:pt idx="52043">
                  <c:v>0.73611111111111105</c:v>
                </c:pt>
                <c:pt idx="52044">
                  <c:v>0.75</c:v>
                </c:pt>
                <c:pt idx="52045">
                  <c:v>0.76388888888888795</c:v>
                </c:pt>
                <c:pt idx="52046">
                  <c:v>0.77777777777777701</c:v>
                </c:pt>
                <c:pt idx="52047">
                  <c:v>0.79166666666666596</c:v>
                </c:pt>
                <c:pt idx="52048">
                  <c:v>0.80555555555555503</c:v>
                </c:pt>
                <c:pt idx="52049">
                  <c:v>0.81944444444444398</c:v>
                </c:pt>
                <c:pt idx="52050">
                  <c:v>0.83333333333333304</c:v>
                </c:pt>
                <c:pt idx="52051">
                  <c:v>0.84722222222222199</c:v>
                </c:pt>
                <c:pt idx="52052">
                  <c:v>0.86111111111111105</c:v>
                </c:pt>
                <c:pt idx="52053">
                  <c:v>0.875</c:v>
                </c:pt>
                <c:pt idx="52054">
                  <c:v>0.88888888888888795</c:v>
                </c:pt>
                <c:pt idx="52055">
                  <c:v>0.90277777777777701</c:v>
                </c:pt>
                <c:pt idx="52056">
                  <c:v>0.91666666666666596</c:v>
                </c:pt>
                <c:pt idx="52057">
                  <c:v>0.93055555555555503</c:v>
                </c:pt>
                <c:pt idx="52058">
                  <c:v>0.94444444444444398</c:v>
                </c:pt>
                <c:pt idx="52059">
                  <c:v>0.95833333333333304</c:v>
                </c:pt>
                <c:pt idx="52060">
                  <c:v>0.97222222222222199</c:v>
                </c:pt>
                <c:pt idx="52061">
                  <c:v>0.98611111111111105</c:v>
                </c:pt>
                <c:pt idx="52062">
                  <c:v>0</c:v>
                </c:pt>
                <c:pt idx="52063">
                  <c:v>0.1</c:v>
                </c:pt>
                <c:pt idx="52064">
                  <c:v>0.2</c:v>
                </c:pt>
                <c:pt idx="52065">
                  <c:v>0.3</c:v>
                </c:pt>
                <c:pt idx="52066">
                  <c:v>0.4</c:v>
                </c:pt>
                <c:pt idx="52067">
                  <c:v>0.5</c:v>
                </c:pt>
                <c:pt idx="52068">
                  <c:v>0.6</c:v>
                </c:pt>
                <c:pt idx="52069">
                  <c:v>0.7</c:v>
                </c:pt>
                <c:pt idx="52070">
                  <c:v>0.8</c:v>
                </c:pt>
                <c:pt idx="52071">
                  <c:v>0.9</c:v>
                </c:pt>
                <c:pt idx="52072">
                  <c:v>0</c:v>
                </c:pt>
                <c:pt idx="52073">
                  <c:v>6.4516129032258004E-3</c:v>
                </c:pt>
                <c:pt idx="52074">
                  <c:v>1.2903225806451601E-2</c:v>
                </c:pt>
                <c:pt idx="52075">
                  <c:v>1.9354838709677399E-2</c:v>
                </c:pt>
                <c:pt idx="52076">
                  <c:v>2.5806451612903201E-2</c:v>
                </c:pt>
                <c:pt idx="52077">
                  <c:v>3.2258064516128997E-2</c:v>
                </c:pt>
                <c:pt idx="52078">
                  <c:v>3.8709677419354799E-2</c:v>
                </c:pt>
                <c:pt idx="52079">
                  <c:v>4.5161290322580601E-2</c:v>
                </c:pt>
                <c:pt idx="52080">
                  <c:v>5.1612903225806403E-2</c:v>
                </c:pt>
                <c:pt idx="52081">
                  <c:v>5.8064516129032198E-2</c:v>
                </c:pt>
                <c:pt idx="52082">
                  <c:v>6.4516129032257993E-2</c:v>
                </c:pt>
                <c:pt idx="52083">
                  <c:v>7.0967741935483802E-2</c:v>
                </c:pt>
                <c:pt idx="52084">
                  <c:v>7.7419354838709598E-2</c:v>
                </c:pt>
                <c:pt idx="52085">
                  <c:v>8.3870967741935407E-2</c:v>
                </c:pt>
                <c:pt idx="52086">
                  <c:v>9.0322580645161202E-2</c:v>
                </c:pt>
                <c:pt idx="52087">
                  <c:v>9.6774193548387094E-2</c:v>
                </c:pt>
                <c:pt idx="52088">
                  <c:v>0.103225806451612</c:v>
                </c:pt>
                <c:pt idx="52089">
                  <c:v>0.109677419354838</c:v>
                </c:pt>
                <c:pt idx="52090">
                  <c:v>0.11612903225806399</c:v>
                </c:pt>
                <c:pt idx="52091">
                  <c:v>0.12258064516129</c:v>
                </c:pt>
                <c:pt idx="52092">
                  <c:v>0.12903225806451599</c:v>
                </c:pt>
                <c:pt idx="52093">
                  <c:v>0.135483870967741</c:v>
                </c:pt>
                <c:pt idx="52094">
                  <c:v>0.14193548387096699</c:v>
                </c:pt>
                <c:pt idx="52095">
                  <c:v>0.14838709677419301</c:v>
                </c:pt>
                <c:pt idx="52096">
                  <c:v>0.154838709677419</c:v>
                </c:pt>
                <c:pt idx="52097">
                  <c:v>0.16129032258064499</c:v>
                </c:pt>
                <c:pt idx="52098">
                  <c:v>0.16774193548387001</c:v>
                </c:pt>
                <c:pt idx="52099">
                  <c:v>0.174193548387096</c:v>
                </c:pt>
                <c:pt idx="52100">
                  <c:v>0.18064516129032199</c:v>
                </c:pt>
                <c:pt idx="52101">
                  <c:v>0.187096774193548</c:v>
                </c:pt>
                <c:pt idx="52102">
                  <c:v>0.19354838709677399</c:v>
                </c:pt>
                <c:pt idx="52103">
                  <c:v>0.2</c:v>
                </c:pt>
                <c:pt idx="52104">
                  <c:v>0.206451612903225</c:v>
                </c:pt>
                <c:pt idx="52105">
                  <c:v>0.21290322580645099</c:v>
                </c:pt>
                <c:pt idx="52106">
                  <c:v>0.21935483870967701</c:v>
                </c:pt>
                <c:pt idx="52107">
                  <c:v>0.225806451612903</c:v>
                </c:pt>
                <c:pt idx="52108">
                  <c:v>0.23225806451612899</c:v>
                </c:pt>
                <c:pt idx="52109">
                  <c:v>0.238709677419354</c:v>
                </c:pt>
                <c:pt idx="52110">
                  <c:v>0.24516129032257999</c:v>
                </c:pt>
                <c:pt idx="52111">
                  <c:v>0.25161290322580598</c:v>
                </c:pt>
                <c:pt idx="52112">
                  <c:v>0.25806451612903197</c:v>
                </c:pt>
                <c:pt idx="52113">
                  <c:v>0.26451612903225802</c:v>
                </c:pt>
                <c:pt idx="52114">
                  <c:v>0.27096774193548301</c:v>
                </c:pt>
                <c:pt idx="52115">
                  <c:v>0.277419354838709</c:v>
                </c:pt>
                <c:pt idx="52116">
                  <c:v>0.28387096774193499</c:v>
                </c:pt>
                <c:pt idx="52117">
                  <c:v>0.29032258064516098</c:v>
                </c:pt>
                <c:pt idx="52118">
                  <c:v>0.29677419354838702</c:v>
                </c:pt>
                <c:pt idx="52119">
                  <c:v>0.30322580645161201</c:v>
                </c:pt>
                <c:pt idx="52120">
                  <c:v>0.309677419354838</c:v>
                </c:pt>
                <c:pt idx="52121">
                  <c:v>0.31612903225806399</c:v>
                </c:pt>
                <c:pt idx="52122">
                  <c:v>0.32258064516128998</c:v>
                </c:pt>
                <c:pt idx="52123">
                  <c:v>0.32903225806451603</c:v>
                </c:pt>
                <c:pt idx="52124">
                  <c:v>0.33548387096774102</c:v>
                </c:pt>
                <c:pt idx="52125">
                  <c:v>0.34193548387096701</c:v>
                </c:pt>
                <c:pt idx="52126">
                  <c:v>0.34838709677419299</c:v>
                </c:pt>
                <c:pt idx="52127">
                  <c:v>0.35483870967741898</c:v>
                </c:pt>
                <c:pt idx="52128">
                  <c:v>0.36129032258064497</c:v>
                </c:pt>
                <c:pt idx="52129">
                  <c:v>0.36774193548387002</c:v>
                </c:pt>
                <c:pt idx="52130">
                  <c:v>0.37419354838709601</c:v>
                </c:pt>
                <c:pt idx="52131">
                  <c:v>0.380645161290322</c:v>
                </c:pt>
                <c:pt idx="52132">
                  <c:v>0.38709677419354799</c:v>
                </c:pt>
                <c:pt idx="52133">
                  <c:v>0.39354838709677398</c:v>
                </c:pt>
                <c:pt idx="52134">
                  <c:v>0.4</c:v>
                </c:pt>
                <c:pt idx="52135">
                  <c:v>0.40645161290322501</c:v>
                </c:pt>
                <c:pt idx="52136">
                  <c:v>0.412903225806451</c:v>
                </c:pt>
                <c:pt idx="52137">
                  <c:v>0.41935483870967699</c:v>
                </c:pt>
                <c:pt idx="52138">
                  <c:v>0.42580645161290298</c:v>
                </c:pt>
                <c:pt idx="52139">
                  <c:v>0.43225806451612903</c:v>
                </c:pt>
                <c:pt idx="52140">
                  <c:v>0.43870967741935402</c:v>
                </c:pt>
                <c:pt idx="52141">
                  <c:v>0.44516129032258001</c:v>
                </c:pt>
                <c:pt idx="52142">
                  <c:v>0.45161290322580599</c:v>
                </c:pt>
                <c:pt idx="52143">
                  <c:v>0.45806451612903198</c:v>
                </c:pt>
                <c:pt idx="52144">
                  <c:v>0.46451612903225797</c:v>
                </c:pt>
                <c:pt idx="52145">
                  <c:v>0.47096774193548302</c:v>
                </c:pt>
                <c:pt idx="52146">
                  <c:v>0.47741935483870901</c:v>
                </c:pt>
                <c:pt idx="52147">
                  <c:v>0.483870967741935</c:v>
                </c:pt>
                <c:pt idx="52148">
                  <c:v>0.49032258064516099</c:v>
                </c:pt>
                <c:pt idx="52149">
                  <c:v>0.49677419354838698</c:v>
                </c:pt>
                <c:pt idx="52150">
                  <c:v>0.50322580645161197</c:v>
                </c:pt>
                <c:pt idx="52151">
                  <c:v>0.50967741935483801</c:v>
                </c:pt>
                <c:pt idx="52152">
                  <c:v>0.51612903225806395</c:v>
                </c:pt>
                <c:pt idx="52153">
                  <c:v>0.52258064516128999</c:v>
                </c:pt>
                <c:pt idx="52154">
                  <c:v>0.52903225806451604</c:v>
                </c:pt>
                <c:pt idx="52155">
                  <c:v>0.53548387096774197</c:v>
                </c:pt>
                <c:pt idx="52156">
                  <c:v>0.54193548387096702</c:v>
                </c:pt>
                <c:pt idx="52157">
                  <c:v>0.54838709677419295</c:v>
                </c:pt>
                <c:pt idx="52158">
                  <c:v>0.554838709677419</c:v>
                </c:pt>
                <c:pt idx="52159">
                  <c:v>0.56129032258064504</c:v>
                </c:pt>
                <c:pt idx="52160">
                  <c:v>0.56774193548387097</c:v>
                </c:pt>
                <c:pt idx="52161">
                  <c:v>0.57419354838709602</c:v>
                </c:pt>
                <c:pt idx="52162">
                  <c:v>0.58064516129032195</c:v>
                </c:pt>
                <c:pt idx="52163">
                  <c:v>0.587096774193548</c:v>
                </c:pt>
                <c:pt idx="52164">
                  <c:v>0.59354838709677404</c:v>
                </c:pt>
                <c:pt idx="52165">
                  <c:v>0.6</c:v>
                </c:pt>
                <c:pt idx="52166">
                  <c:v>0.60645161290322502</c:v>
                </c:pt>
                <c:pt idx="52167">
                  <c:v>0.61290322580645096</c:v>
                </c:pt>
                <c:pt idx="52168">
                  <c:v>0.619354838709677</c:v>
                </c:pt>
                <c:pt idx="52169">
                  <c:v>0.62580645161290305</c:v>
                </c:pt>
                <c:pt idx="52170">
                  <c:v>0.63225806451612898</c:v>
                </c:pt>
                <c:pt idx="52171">
                  <c:v>0.63870967741935403</c:v>
                </c:pt>
                <c:pt idx="52172">
                  <c:v>0.64516129032257996</c:v>
                </c:pt>
                <c:pt idx="52173">
                  <c:v>0.65161290322580601</c:v>
                </c:pt>
                <c:pt idx="52174">
                  <c:v>0.65806451612903205</c:v>
                </c:pt>
                <c:pt idx="52175">
                  <c:v>0.66451612903225799</c:v>
                </c:pt>
                <c:pt idx="52176">
                  <c:v>0.67096774193548303</c:v>
                </c:pt>
                <c:pt idx="52177">
                  <c:v>0.67741935483870896</c:v>
                </c:pt>
                <c:pt idx="52178">
                  <c:v>0.68387096774193501</c:v>
                </c:pt>
                <c:pt idx="52179">
                  <c:v>0.69032258064516105</c:v>
                </c:pt>
                <c:pt idx="52180">
                  <c:v>0.69677419354838699</c:v>
                </c:pt>
                <c:pt idx="52181">
                  <c:v>0.70322580645161203</c:v>
                </c:pt>
                <c:pt idx="52182">
                  <c:v>0.70967741935483797</c:v>
                </c:pt>
                <c:pt idx="52183">
                  <c:v>0.71612903225806401</c:v>
                </c:pt>
                <c:pt idx="52184">
                  <c:v>0.72258064516128995</c:v>
                </c:pt>
                <c:pt idx="52185">
                  <c:v>0.72903225806451599</c:v>
                </c:pt>
                <c:pt idx="52186">
                  <c:v>0.73548387096774104</c:v>
                </c:pt>
                <c:pt idx="52187">
                  <c:v>0.74193548387096697</c:v>
                </c:pt>
                <c:pt idx="52188">
                  <c:v>0.74838709677419302</c:v>
                </c:pt>
                <c:pt idx="52189">
                  <c:v>0.75483870967741895</c:v>
                </c:pt>
                <c:pt idx="52190">
                  <c:v>0.761290322580645</c:v>
                </c:pt>
                <c:pt idx="52191">
                  <c:v>0.76774193548387004</c:v>
                </c:pt>
                <c:pt idx="52192">
                  <c:v>0.77419354838709598</c:v>
                </c:pt>
                <c:pt idx="52193">
                  <c:v>0.78064516129032202</c:v>
                </c:pt>
                <c:pt idx="52194">
                  <c:v>0.78709677419354795</c:v>
                </c:pt>
                <c:pt idx="52195">
                  <c:v>0.793548387096774</c:v>
                </c:pt>
                <c:pt idx="52196">
                  <c:v>0.8</c:v>
                </c:pt>
                <c:pt idx="52197">
                  <c:v>0.80645161290322498</c:v>
                </c:pt>
                <c:pt idx="52198">
                  <c:v>0.81290322580645102</c:v>
                </c:pt>
                <c:pt idx="52199">
                  <c:v>0.81935483870967696</c:v>
                </c:pt>
                <c:pt idx="52200">
                  <c:v>0.825806451612903</c:v>
                </c:pt>
                <c:pt idx="52201">
                  <c:v>0.83225806451612905</c:v>
                </c:pt>
                <c:pt idx="52202">
                  <c:v>0.83870967741935398</c:v>
                </c:pt>
                <c:pt idx="52203">
                  <c:v>0.84516129032258003</c:v>
                </c:pt>
                <c:pt idx="52204">
                  <c:v>0.85161290322580596</c:v>
                </c:pt>
                <c:pt idx="52205">
                  <c:v>0.85806451612903201</c:v>
                </c:pt>
                <c:pt idx="52206">
                  <c:v>0.86451612903225805</c:v>
                </c:pt>
                <c:pt idx="52207">
                  <c:v>0.87096774193548299</c:v>
                </c:pt>
                <c:pt idx="52208">
                  <c:v>0.87741935483870903</c:v>
                </c:pt>
                <c:pt idx="52209">
                  <c:v>0.88387096774193497</c:v>
                </c:pt>
                <c:pt idx="52210">
                  <c:v>0.89032258064516101</c:v>
                </c:pt>
                <c:pt idx="52211">
                  <c:v>0.89677419354838706</c:v>
                </c:pt>
                <c:pt idx="52212">
                  <c:v>0.90322580645161199</c:v>
                </c:pt>
                <c:pt idx="52213">
                  <c:v>0.90967741935483803</c:v>
                </c:pt>
                <c:pt idx="52214">
                  <c:v>0.91612903225806397</c:v>
                </c:pt>
                <c:pt idx="52215">
                  <c:v>0.92258064516129001</c:v>
                </c:pt>
                <c:pt idx="52216">
                  <c:v>0.92903225806451595</c:v>
                </c:pt>
                <c:pt idx="52217">
                  <c:v>0.93548387096774099</c:v>
                </c:pt>
                <c:pt idx="52218">
                  <c:v>0.94193548387096704</c:v>
                </c:pt>
                <c:pt idx="52219">
                  <c:v>0.94838709677419297</c:v>
                </c:pt>
                <c:pt idx="52220">
                  <c:v>0.95483870967741902</c:v>
                </c:pt>
                <c:pt idx="52221">
                  <c:v>0.96129032258064495</c:v>
                </c:pt>
                <c:pt idx="52222">
                  <c:v>0.967741935483871</c:v>
                </c:pt>
                <c:pt idx="52223">
                  <c:v>0.97419354838709604</c:v>
                </c:pt>
                <c:pt idx="52224">
                  <c:v>0.98064516129032198</c:v>
                </c:pt>
                <c:pt idx="52225">
                  <c:v>0.98709677419354802</c:v>
                </c:pt>
                <c:pt idx="52226">
                  <c:v>0.99354838709677396</c:v>
                </c:pt>
                <c:pt idx="52227">
                  <c:v>0</c:v>
                </c:pt>
                <c:pt idx="52228">
                  <c:v>1.3157894736842099E-2</c:v>
                </c:pt>
                <c:pt idx="52229">
                  <c:v>2.6315789473684199E-2</c:v>
                </c:pt>
                <c:pt idx="52230">
                  <c:v>3.94736842105263E-2</c:v>
                </c:pt>
                <c:pt idx="52231">
                  <c:v>5.2631578947368397E-2</c:v>
                </c:pt>
                <c:pt idx="52232">
                  <c:v>6.5789473684210495E-2</c:v>
                </c:pt>
                <c:pt idx="52233">
                  <c:v>7.8947368421052599E-2</c:v>
                </c:pt>
                <c:pt idx="52234">
                  <c:v>9.2105263157894704E-2</c:v>
                </c:pt>
                <c:pt idx="52235">
                  <c:v>0.105263157894736</c:v>
                </c:pt>
                <c:pt idx="52236">
                  <c:v>0.118421052631578</c:v>
                </c:pt>
                <c:pt idx="52237">
                  <c:v>0.13157894736842099</c:v>
                </c:pt>
                <c:pt idx="52238">
                  <c:v>0.144736842105263</c:v>
                </c:pt>
                <c:pt idx="52239">
                  <c:v>0.157894736842105</c:v>
                </c:pt>
                <c:pt idx="52240">
                  <c:v>0.17105263157894701</c:v>
                </c:pt>
                <c:pt idx="52241">
                  <c:v>0.18421052631578899</c:v>
                </c:pt>
                <c:pt idx="52242">
                  <c:v>0.197368421052631</c:v>
                </c:pt>
                <c:pt idx="52243">
                  <c:v>0.21052631578947301</c:v>
                </c:pt>
                <c:pt idx="52244">
                  <c:v>0.22368421052631501</c:v>
                </c:pt>
                <c:pt idx="52245">
                  <c:v>0.23684210526315699</c:v>
                </c:pt>
                <c:pt idx="52246">
                  <c:v>0.25</c:v>
                </c:pt>
                <c:pt idx="52247">
                  <c:v>0.26315789473684198</c:v>
                </c:pt>
                <c:pt idx="52248">
                  <c:v>0.27631578947368401</c:v>
                </c:pt>
                <c:pt idx="52249">
                  <c:v>0.28947368421052599</c:v>
                </c:pt>
                <c:pt idx="52250">
                  <c:v>0.30263157894736797</c:v>
                </c:pt>
                <c:pt idx="52251">
                  <c:v>0.31578947368421001</c:v>
                </c:pt>
                <c:pt idx="52252">
                  <c:v>0.32894736842105199</c:v>
                </c:pt>
                <c:pt idx="52253">
                  <c:v>0.34210526315789402</c:v>
                </c:pt>
                <c:pt idx="52254">
                  <c:v>0.355263157894736</c:v>
                </c:pt>
                <c:pt idx="52255">
                  <c:v>0.36842105263157798</c:v>
                </c:pt>
                <c:pt idx="52256">
                  <c:v>0.38157894736842102</c:v>
                </c:pt>
                <c:pt idx="52257">
                  <c:v>0.394736842105263</c:v>
                </c:pt>
                <c:pt idx="52258">
                  <c:v>0.40789473684210498</c:v>
                </c:pt>
                <c:pt idx="52259">
                  <c:v>0.42105263157894701</c:v>
                </c:pt>
                <c:pt idx="52260">
                  <c:v>0.43421052631578899</c:v>
                </c:pt>
                <c:pt idx="52261">
                  <c:v>0.44736842105263103</c:v>
                </c:pt>
                <c:pt idx="52262">
                  <c:v>0.46052631578947301</c:v>
                </c:pt>
                <c:pt idx="52263">
                  <c:v>0.47368421052631499</c:v>
                </c:pt>
                <c:pt idx="52264">
                  <c:v>0.48684210526315702</c:v>
                </c:pt>
                <c:pt idx="52265">
                  <c:v>0.5</c:v>
                </c:pt>
                <c:pt idx="52266">
                  <c:v>0.51315789473684204</c:v>
                </c:pt>
                <c:pt idx="52267">
                  <c:v>0.52631578947368396</c:v>
                </c:pt>
                <c:pt idx="52268">
                  <c:v>0.53947368421052599</c:v>
                </c:pt>
                <c:pt idx="52269">
                  <c:v>0.55263157894736803</c:v>
                </c:pt>
                <c:pt idx="52270">
                  <c:v>0.56578947368420995</c:v>
                </c:pt>
                <c:pt idx="52271">
                  <c:v>0.57894736842105199</c:v>
                </c:pt>
                <c:pt idx="52272">
                  <c:v>0.59210526315789402</c:v>
                </c:pt>
                <c:pt idx="52273">
                  <c:v>0.60526315789473595</c:v>
                </c:pt>
                <c:pt idx="52274">
                  <c:v>0.61842105263157898</c:v>
                </c:pt>
                <c:pt idx="52275">
                  <c:v>0.63157894736842102</c:v>
                </c:pt>
                <c:pt idx="52276">
                  <c:v>0.64473684210526305</c:v>
                </c:pt>
                <c:pt idx="52277">
                  <c:v>0.65789473684210498</c:v>
                </c:pt>
                <c:pt idx="52278">
                  <c:v>0.67105263157894701</c:v>
                </c:pt>
                <c:pt idx="52279">
                  <c:v>0.68421052631578905</c:v>
                </c:pt>
                <c:pt idx="52280">
                  <c:v>0.69736842105263097</c:v>
                </c:pt>
                <c:pt idx="52281">
                  <c:v>0.71052631578947301</c:v>
                </c:pt>
                <c:pt idx="52282">
                  <c:v>0.72368421052631504</c:v>
                </c:pt>
                <c:pt idx="52283">
                  <c:v>0.73684210526315697</c:v>
                </c:pt>
                <c:pt idx="52284">
                  <c:v>0.75</c:v>
                </c:pt>
                <c:pt idx="52285">
                  <c:v>0.76315789473684204</c:v>
                </c:pt>
                <c:pt idx="52286">
                  <c:v>0.77631578947368396</c:v>
                </c:pt>
                <c:pt idx="52287">
                  <c:v>0.78947368421052599</c:v>
                </c:pt>
                <c:pt idx="52288">
                  <c:v>0.80263157894736803</c:v>
                </c:pt>
                <c:pt idx="52289">
                  <c:v>0.81578947368420995</c:v>
                </c:pt>
                <c:pt idx="52290">
                  <c:v>0.82894736842105199</c:v>
                </c:pt>
                <c:pt idx="52291">
                  <c:v>0.84210526315789402</c:v>
                </c:pt>
                <c:pt idx="52292">
                  <c:v>0.85526315789473595</c:v>
                </c:pt>
                <c:pt idx="52293">
                  <c:v>0.86842105263157898</c:v>
                </c:pt>
                <c:pt idx="52294">
                  <c:v>0.88157894736842102</c:v>
                </c:pt>
                <c:pt idx="52295">
                  <c:v>0.89473684210526305</c:v>
                </c:pt>
                <c:pt idx="52296">
                  <c:v>0.90789473684210498</c:v>
                </c:pt>
                <c:pt idx="52297">
                  <c:v>0.92105263157894701</c:v>
                </c:pt>
                <c:pt idx="52298">
                  <c:v>0.93421052631578905</c:v>
                </c:pt>
                <c:pt idx="52299">
                  <c:v>0.94736842105263097</c:v>
                </c:pt>
                <c:pt idx="52300">
                  <c:v>0.96052631578947301</c:v>
                </c:pt>
                <c:pt idx="52301">
                  <c:v>0.97368421052631504</c:v>
                </c:pt>
                <c:pt idx="52302">
                  <c:v>0.98684210526315697</c:v>
                </c:pt>
                <c:pt idx="52303">
                  <c:v>0</c:v>
                </c:pt>
                <c:pt idx="52304">
                  <c:v>1.3333333333333299E-2</c:v>
                </c:pt>
                <c:pt idx="52305">
                  <c:v>2.6666666666666599E-2</c:v>
                </c:pt>
                <c:pt idx="52306">
                  <c:v>0.04</c:v>
                </c:pt>
                <c:pt idx="52307">
                  <c:v>5.3333333333333302E-2</c:v>
                </c:pt>
                <c:pt idx="52308">
                  <c:v>6.6666666666666596E-2</c:v>
                </c:pt>
                <c:pt idx="52309">
                  <c:v>0.08</c:v>
                </c:pt>
                <c:pt idx="52310">
                  <c:v>9.3333333333333296E-2</c:v>
                </c:pt>
                <c:pt idx="52311">
                  <c:v>0.10666666666666599</c:v>
                </c:pt>
                <c:pt idx="52312">
                  <c:v>0.12</c:v>
                </c:pt>
                <c:pt idx="52313">
                  <c:v>0.133333333333333</c:v>
                </c:pt>
                <c:pt idx="52314">
                  <c:v>0.146666666666666</c:v>
                </c:pt>
                <c:pt idx="52315">
                  <c:v>0.16</c:v>
                </c:pt>
                <c:pt idx="52316">
                  <c:v>0.17333333333333301</c:v>
                </c:pt>
                <c:pt idx="52317">
                  <c:v>0.18666666666666601</c:v>
                </c:pt>
                <c:pt idx="52318">
                  <c:v>0.2</c:v>
                </c:pt>
                <c:pt idx="52319">
                  <c:v>0.21333333333333299</c:v>
                </c:pt>
                <c:pt idx="52320">
                  <c:v>0.22666666666666599</c:v>
                </c:pt>
                <c:pt idx="52321">
                  <c:v>0.24</c:v>
                </c:pt>
                <c:pt idx="52322">
                  <c:v>0.25333333333333302</c:v>
                </c:pt>
                <c:pt idx="52323">
                  <c:v>0.266666666666666</c:v>
                </c:pt>
                <c:pt idx="52324">
                  <c:v>0.28000000000000003</c:v>
                </c:pt>
                <c:pt idx="52325">
                  <c:v>0.293333333333333</c:v>
                </c:pt>
                <c:pt idx="52326">
                  <c:v>0.30666666666666598</c:v>
                </c:pt>
                <c:pt idx="52327">
                  <c:v>0.32</c:v>
                </c:pt>
                <c:pt idx="52328">
                  <c:v>0.33333333333333298</c:v>
                </c:pt>
                <c:pt idx="52329">
                  <c:v>0.34666666666666601</c:v>
                </c:pt>
                <c:pt idx="52330">
                  <c:v>0.36</c:v>
                </c:pt>
                <c:pt idx="52331">
                  <c:v>0.37333333333333302</c:v>
                </c:pt>
                <c:pt idx="52332">
                  <c:v>0.38666666666666599</c:v>
                </c:pt>
                <c:pt idx="52333">
                  <c:v>0.4</c:v>
                </c:pt>
                <c:pt idx="52334">
                  <c:v>0.413333333333333</c:v>
                </c:pt>
                <c:pt idx="52335">
                  <c:v>0.42666666666666597</c:v>
                </c:pt>
                <c:pt idx="52336">
                  <c:v>0.44</c:v>
                </c:pt>
                <c:pt idx="52337">
                  <c:v>0.45333333333333298</c:v>
                </c:pt>
                <c:pt idx="52338">
                  <c:v>0.46666666666666601</c:v>
                </c:pt>
                <c:pt idx="52339">
                  <c:v>0.48</c:v>
                </c:pt>
                <c:pt idx="52340">
                  <c:v>0.49333333333333301</c:v>
                </c:pt>
                <c:pt idx="52341">
                  <c:v>0.50666666666666604</c:v>
                </c:pt>
                <c:pt idx="52342">
                  <c:v>0.52</c:v>
                </c:pt>
                <c:pt idx="52343">
                  <c:v>0.53333333333333299</c:v>
                </c:pt>
                <c:pt idx="52344">
                  <c:v>0.54666666666666597</c:v>
                </c:pt>
                <c:pt idx="52345">
                  <c:v>0.56000000000000005</c:v>
                </c:pt>
                <c:pt idx="52346">
                  <c:v>0.57333333333333303</c:v>
                </c:pt>
                <c:pt idx="52347">
                  <c:v>0.586666666666666</c:v>
                </c:pt>
                <c:pt idx="52348">
                  <c:v>0.6</c:v>
                </c:pt>
                <c:pt idx="52349">
                  <c:v>0.61333333333333295</c:v>
                </c:pt>
                <c:pt idx="52350">
                  <c:v>0.62666666666666604</c:v>
                </c:pt>
                <c:pt idx="52351">
                  <c:v>0.64</c:v>
                </c:pt>
                <c:pt idx="52352">
                  <c:v>0.65333333333333299</c:v>
                </c:pt>
                <c:pt idx="52353">
                  <c:v>0.66666666666666596</c:v>
                </c:pt>
                <c:pt idx="52354">
                  <c:v>0.68</c:v>
                </c:pt>
                <c:pt idx="52355">
                  <c:v>0.69333333333333302</c:v>
                </c:pt>
                <c:pt idx="52356">
                  <c:v>0.706666666666666</c:v>
                </c:pt>
                <c:pt idx="52357">
                  <c:v>0.72</c:v>
                </c:pt>
                <c:pt idx="52358">
                  <c:v>0.73333333333333295</c:v>
                </c:pt>
                <c:pt idx="52359">
                  <c:v>0.74666666666666603</c:v>
                </c:pt>
                <c:pt idx="52360">
                  <c:v>0.76</c:v>
                </c:pt>
                <c:pt idx="52361">
                  <c:v>0.77333333333333298</c:v>
                </c:pt>
                <c:pt idx="52362">
                  <c:v>0.78666666666666596</c:v>
                </c:pt>
                <c:pt idx="52363">
                  <c:v>0.8</c:v>
                </c:pt>
                <c:pt idx="52364">
                  <c:v>0.81333333333333302</c:v>
                </c:pt>
                <c:pt idx="52365">
                  <c:v>0.82666666666666599</c:v>
                </c:pt>
                <c:pt idx="52366">
                  <c:v>0.84</c:v>
                </c:pt>
                <c:pt idx="52367">
                  <c:v>0.85333333333333306</c:v>
                </c:pt>
                <c:pt idx="52368">
                  <c:v>0.86666666666666603</c:v>
                </c:pt>
                <c:pt idx="52369">
                  <c:v>0.88</c:v>
                </c:pt>
                <c:pt idx="52370">
                  <c:v>0.89333333333333298</c:v>
                </c:pt>
                <c:pt idx="52371">
                  <c:v>0.90666666666666595</c:v>
                </c:pt>
                <c:pt idx="52372">
                  <c:v>0.92</c:v>
                </c:pt>
                <c:pt idx="52373">
                  <c:v>0.93333333333333302</c:v>
                </c:pt>
                <c:pt idx="52374">
                  <c:v>0.94666666666666599</c:v>
                </c:pt>
                <c:pt idx="52375">
                  <c:v>0.96</c:v>
                </c:pt>
                <c:pt idx="52376">
                  <c:v>0.97333333333333305</c:v>
                </c:pt>
                <c:pt idx="52377">
                  <c:v>0.98666666666666603</c:v>
                </c:pt>
                <c:pt idx="52378">
                  <c:v>0</c:v>
                </c:pt>
                <c:pt idx="52379">
                  <c:v>9.6153846153846107E-3</c:v>
                </c:pt>
                <c:pt idx="52380">
                  <c:v>1.9230769230769201E-2</c:v>
                </c:pt>
                <c:pt idx="52381">
                  <c:v>2.8846153846153799E-2</c:v>
                </c:pt>
                <c:pt idx="52382">
                  <c:v>3.8461538461538401E-2</c:v>
                </c:pt>
                <c:pt idx="52383">
                  <c:v>4.8076923076923003E-2</c:v>
                </c:pt>
                <c:pt idx="52384">
                  <c:v>5.7692307692307598E-2</c:v>
                </c:pt>
                <c:pt idx="52385">
                  <c:v>6.7307692307692304E-2</c:v>
                </c:pt>
                <c:pt idx="52386">
                  <c:v>7.69230769230769E-2</c:v>
                </c:pt>
                <c:pt idx="52387">
                  <c:v>8.6538461538461495E-2</c:v>
                </c:pt>
                <c:pt idx="52388">
                  <c:v>9.6153846153846104E-2</c:v>
                </c:pt>
                <c:pt idx="52389">
                  <c:v>0.10576923076923</c:v>
                </c:pt>
                <c:pt idx="52390">
                  <c:v>0.115384615384615</c:v>
                </c:pt>
                <c:pt idx="52391">
                  <c:v>0.125</c:v>
                </c:pt>
                <c:pt idx="52392">
                  <c:v>0.134615384615384</c:v>
                </c:pt>
                <c:pt idx="52393">
                  <c:v>0.144230769230769</c:v>
                </c:pt>
                <c:pt idx="52394">
                  <c:v>0.15384615384615299</c:v>
                </c:pt>
                <c:pt idx="52395">
                  <c:v>0.16346153846153799</c:v>
                </c:pt>
                <c:pt idx="52396">
                  <c:v>0.17307692307692299</c:v>
                </c:pt>
                <c:pt idx="52397">
                  <c:v>0.18269230769230699</c:v>
                </c:pt>
                <c:pt idx="52398">
                  <c:v>0.19230769230769201</c:v>
                </c:pt>
                <c:pt idx="52399">
                  <c:v>0.20192307692307601</c:v>
                </c:pt>
                <c:pt idx="52400">
                  <c:v>0.21153846153846101</c:v>
                </c:pt>
                <c:pt idx="52401">
                  <c:v>0.22115384615384601</c:v>
                </c:pt>
                <c:pt idx="52402">
                  <c:v>0.23076923076923</c:v>
                </c:pt>
                <c:pt idx="52403">
                  <c:v>0.240384615384615</c:v>
                </c:pt>
                <c:pt idx="52404">
                  <c:v>0.25</c:v>
                </c:pt>
                <c:pt idx="52405">
                  <c:v>0.25961538461538403</c:v>
                </c:pt>
                <c:pt idx="52406">
                  <c:v>0.269230769230769</c:v>
                </c:pt>
                <c:pt idx="52407">
                  <c:v>0.27884615384615302</c:v>
                </c:pt>
                <c:pt idx="52408">
                  <c:v>0.28846153846153799</c:v>
                </c:pt>
                <c:pt idx="52409">
                  <c:v>0.29807692307692302</c:v>
                </c:pt>
                <c:pt idx="52410">
                  <c:v>0.30769230769230699</c:v>
                </c:pt>
                <c:pt idx="52411">
                  <c:v>0.31730769230769201</c:v>
                </c:pt>
                <c:pt idx="52412">
                  <c:v>0.32692307692307598</c:v>
                </c:pt>
                <c:pt idx="52413">
                  <c:v>0.33653846153846101</c:v>
                </c:pt>
                <c:pt idx="52414">
                  <c:v>0.34615384615384598</c:v>
                </c:pt>
                <c:pt idx="52415">
                  <c:v>0.35576923076923</c:v>
                </c:pt>
                <c:pt idx="52416">
                  <c:v>0.36538461538461497</c:v>
                </c:pt>
                <c:pt idx="52417">
                  <c:v>0.375</c:v>
                </c:pt>
                <c:pt idx="52418">
                  <c:v>0.38461538461538403</c:v>
                </c:pt>
                <c:pt idx="52419">
                  <c:v>0.394230769230769</c:v>
                </c:pt>
                <c:pt idx="52420">
                  <c:v>0.40384615384615302</c:v>
                </c:pt>
                <c:pt idx="52421">
                  <c:v>0.41346153846153799</c:v>
                </c:pt>
                <c:pt idx="52422">
                  <c:v>0.42307692307692302</c:v>
                </c:pt>
                <c:pt idx="52423">
                  <c:v>0.43269230769230699</c:v>
                </c:pt>
                <c:pt idx="52424">
                  <c:v>0.44230769230769201</c:v>
                </c:pt>
                <c:pt idx="52425">
                  <c:v>0.45192307692307598</c:v>
                </c:pt>
                <c:pt idx="52426">
                  <c:v>0.46153846153846101</c:v>
                </c:pt>
                <c:pt idx="52427">
                  <c:v>0.47115384615384598</c:v>
                </c:pt>
                <c:pt idx="52428">
                  <c:v>0.48076923076923</c:v>
                </c:pt>
                <c:pt idx="52429">
                  <c:v>0.49038461538461497</c:v>
                </c:pt>
                <c:pt idx="52430">
                  <c:v>0.5</c:v>
                </c:pt>
                <c:pt idx="52431">
                  <c:v>0.50961538461538403</c:v>
                </c:pt>
                <c:pt idx="52432">
                  <c:v>0.51923076923076905</c:v>
                </c:pt>
                <c:pt idx="52433">
                  <c:v>0.52884615384615297</c:v>
                </c:pt>
                <c:pt idx="52434">
                  <c:v>0.53846153846153799</c:v>
                </c:pt>
                <c:pt idx="52435">
                  <c:v>0.54807692307692302</c:v>
                </c:pt>
                <c:pt idx="52436">
                  <c:v>0.55769230769230704</c:v>
                </c:pt>
                <c:pt idx="52437">
                  <c:v>0.56730769230769196</c:v>
                </c:pt>
                <c:pt idx="52438">
                  <c:v>0.57692307692307598</c:v>
                </c:pt>
                <c:pt idx="52439">
                  <c:v>0.58653846153846101</c:v>
                </c:pt>
                <c:pt idx="52440">
                  <c:v>0.59615384615384603</c:v>
                </c:pt>
                <c:pt idx="52441">
                  <c:v>0.60576923076922995</c:v>
                </c:pt>
                <c:pt idx="52442">
                  <c:v>0.61538461538461497</c:v>
                </c:pt>
                <c:pt idx="52443">
                  <c:v>0.625</c:v>
                </c:pt>
                <c:pt idx="52444">
                  <c:v>0.63461538461538403</c:v>
                </c:pt>
                <c:pt idx="52445">
                  <c:v>0.64423076923076905</c:v>
                </c:pt>
                <c:pt idx="52446">
                  <c:v>0.65384615384615297</c:v>
                </c:pt>
                <c:pt idx="52447">
                  <c:v>0.66346153846153799</c:v>
                </c:pt>
                <c:pt idx="52448">
                  <c:v>0.67307692307692302</c:v>
                </c:pt>
                <c:pt idx="52449">
                  <c:v>0.68269230769230704</c:v>
                </c:pt>
                <c:pt idx="52450">
                  <c:v>0.69230769230769196</c:v>
                </c:pt>
                <c:pt idx="52451">
                  <c:v>0.70192307692307598</c:v>
                </c:pt>
                <c:pt idx="52452">
                  <c:v>0.71153846153846101</c:v>
                </c:pt>
                <c:pt idx="52453">
                  <c:v>0.72115384615384603</c:v>
                </c:pt>
                <c:pt idx="52454">
                  <c:v>0.73076923076922995</c:v>
                </c:pt>
                <c:pt idx="52455">
                  <c:v>0.74038461538461497</c:v>
                </c:pt>
                <c:pt idx="52456">
                  <c:v>0.75</c:v>
                </c:pt>
                <c:pt idx="52457">
                  <c:v>0.75961538461538403</c:v>
                </c:pt>
                <c:pt idx="52458">
                  <c:v>0.76923076923076905</c:v>
                </c:pt>
                <c:pt idx="52459">
                  <c:v>0.77884615384615297</c:v>
                </c:pt>
                <c:pt idx="52460">
                  <c:v>0.78846153846153799</c:v>
                </c:pt>
                <c:pt idx="52461">
                  <c:v>0.79807692307692302</c:v>
                </c:pt>
                <c:pt idx="52462">
                  <c:v>0.80769230769230704</c:v>
                </c:pt>
                <c:pt idx="52463">
                  <c:v>0.81730769230769196</c:v>
                </c:pt>
                <c:pt idx="52464">
                  <c:v>0.82692307692307598</c:v>
                </c:pt>
                <c:pt idx="52465">
                  <c:v>0.83653846153846101</c:v>
                </c:pt>
                <c:pt idx="52466">
                  <c:v>0.84615384615384603</c:v>
                </c:pt>
                <c:pt idx="52467">
                  <c:v>0.85576923076922995</c:v>
                </c:pt>
                <c:pt idx="52468">
                  <c:v>0.86538461538461497</c:v>
                </c:pt>
                <c:pt idx="52469">
                  <c:v>0.875</c:v>
                </c:pt>
                <c:pt idx="52470">
                  <c:v>0.88461538461538403</c:v>
                </c:pt>
                <c:pt idx="52471">
                  <c:v>0.89423076923076905</c:v>
                </c:pt>
                <c:pt idx="52472">
                  <c:v>0.90384615384615297</c:v>
                </c:pt>
                <c:pt idx="52473">
                  <c:v>0.91346153846153799</c:v>
                </c:pt>
                <c:pt idx="52474">
                  <c:v>0.92307692307692302</c:v>
                </c:pt>
                <c:pt idx="52475">
                  <c:v>0.93269230769230704</c:v>
                </c:pt>
                <c:pt idx="52476">
                  <c:v>0.94230769230769196</c:v>
                </c:pt>
                <c:pt idx="52477">
                  <c:v>0.95192307692307598</c:v>
                </c:pt>
                <c:pt idx="52478">
                  <c:v>0.96153846153846101</c:v>
                </c:pt>
                <c:pt idx="52479">
                  <c:v>0.97115384615384603</c:v>
                </c:pt>
                <c:pt idx="52480">
                  <c:v>0.98076923076922995</c:v>
                </c:pt>
                <c:pt idx="52481">
                  <c:v>0.99038461538461497</c:v>
                </c:pt>
                <c:pt idx="52482">
                  <c:v>0</c:v>
                </c:pt>
                <c:pt idx="52483">
                  <c:v>3.2258064516128997E-2</c:v>
                </c:pt>
                <c:pt idx="52484">
                  <c:v>6.4516129032257993E-2</c:v>
                </c:pt>
                <c:pt idx="52485">
                  <c:v>9.6774193548387094E-2</c:v>
                </c:pt>
                <c:pt idx="52486">
                  <c:v>0.12903225806451599</c:v>
                </c:pt>
                <c:pt idx="52487">
                  <c:v>0.16129032258064499</c:v>
                </c:pt>
                <c:pt idx="52488">
                  <c:v>0.19354838709677399</c:v>
                </c:pt>
                <c:pt idx="52489">
                  <c:v>0.225806451612903</c:v>
                </c:pt>
                <c:pt idx="52490">
                  <c:v>0.25806451612903197</c:v>
                </c:pt>
                <c:pt idx="52491">
                  <c:v>0.29032258064516098</c:v>
                </c:pt>
                <c:pt idx="52492">
                  <c:v>0.32258064516128998</c:v>
                </c:pt>
                <c:pt idx="52493">
                  <c:v>0.35483870967741898</c:v>
                </c:pt>
                <c:pt idx="52494">
                  <c:v>0.38709677419354799</c:v>
                </c:pt>
                <c:pt idx="52495">
                  <c:v>0.41935483870967699</c:v>
                </c:pt>
                <c:pt idx="52496">
                  <c:v>0.45161290322580599</c:v>
                </c:pt>
                <c:pt idx="52497">
                  <c:v>0.483870967741935</c:v>
                </c:pt>
                <c:pt idx="52498">
                  <c:v>0.51612903225806395</c:v>
                </c:pt>
                <c:pt idx="52499">
                  <c:v>0.54838709677419295</c:v>
                </c:pt>
                <c:pt idx="52500">
                  <c:v>0.58064516129032195</c:v>
                </c:pt>
                <c:pt idx="52501">
                  <c:v>0.61290322580645096</c:v>
                </c:pt>
                <c:pt idx="52502">
                  <c:v>0.64516129032257996</c:v>
                </c:pt>
                <c:pt idx="52503">
                  <c:v>0.67741935483870896</c:v>
                </c:pt>
                <c:pt idx="52504">
                  <c:v>0.70967741935483797</c:v>
                </c:pt>
                <c:pt idx="52505">
                  <c:v>0.74193548387096697</c:v>
                </c:pt>
                <c:pt idx="52506">
                  <c:v>0.77419354838709598</c:v>
                </c:pt>
                <c:pt idx="52507">
                  <c:v>0.80645161290322498</c:v>
                </c:pt>
                <c:pt idx="52508">
                  <c:v>0.83870967741935398</c:v>
                </c:pt>
                <c:pt idx="52509">
                  <c:v>0.87096774193548299</c:v>
                </c:pt>
                <c:pt idx="52510">
                  <c:v>0.90322580645161199</c:v>
                </c:pt>
                <c:pt idx="52511">
                  <c:v>0.93548387096774099</c:v>
                </c:pt>
                <c:pt idx="52512">
                  <c:v>0.967741935483871</c:v>
                </c:pt>
                <c:pt idx="52513">
                  <c:v>0</c:v>
                </c:pt>
                <c:pt idx="52514">
                  <c:v>1.2500000000000001E-2</c:v>
                </c:pt>
                <c:pt idx="52515">
                  <c:v>2.5000000000000001E-2</c:v>
                </c:pt>
                <c:pt idx="52516">
                  <c:v>3.7499999999999999E-2</c:v>
                </c:pt>
                <c:pt idx="52517">
                  <c:v>0.05</c:v>
                </c:pt>
                <c:pt idx="52518">
                  <c:v>6.25E-2</c:v>
                </c:pt>
                <c:pt idx="52519">
                  <c:v>7.4999999999999997E-2</c:v>
                </c:pt>
                <c:pt idx="52520">
                  <c:v>8.7499999999999994E-2</c:v>
                </c:pt>
                <c:pt idx="52521">
                  <c:v>0.1</c:v>
                </c:pt>
                <c:pt idx="52522">
                  <c:v>0.1125</c:v>
                </c:pt>
                <c:pt idx="52523">
                  <c:v>0.125</c:v>
                </c:pt>
                <c:pt idx="52524">
                  <c:v>0.13750000000000001</c:v>
                </c:pt>
                <c:pt idx="52525">
                  <c:v>0.15</c:v>
                </c:pt>
                <c:pt idx="52526">
                  <c:v>0.16250000000000001</c:v>
                </c:pt>
                <c:pt idx="52527">
                  <c:v>0.17499999999999999</c:v>
                </c:pt>
                <c:pt idx="52528">
                  <c:v>0.1875</c:v>
                </c:pt>
                <c:pt idx="52529">
                  <c:v>0.2</c:v>
                </c:pt>
                <c:pt idx="52530">
                  <c:v>0.21249999999999999</c:v>
                </c:pt>
                <c:pt idx="52531">
                  <c:v>0.22500000000000001</c:v>
                </c:pt>
                <c:pt idx="52532">
                  <c:v>0.23749999999999999</c:v>
                </c:pt>
                <c:pt idx="52533">
                  <c:v>0.25</c:v>
                </c:pt>
                <c:pt idx="52534">
                  <c:v>0.26250000000000001</c:v>
                </c:pt>
                <c:pt idx="52535">
                  <c:v>0.27500000000000002</c:v>
                </c:pt>
                <c:pt idx="52536">
                  <c:v>0.28749999999999998</c:v>
                </c:pt>
                <c:pt idx="52537">
                  <c:v>0.3</c:v>
                </c:pt>
                <c:pt idx="52538">
                  <c:v>0.3125</c:v>
                </c:pt>
                <c:pt idx="52539">
                  <c:v>0.32500000000000001</c:v>
                </c:pt>
                <c:pt idx="52540">
                  <c:v>0.33750000000000002</c:v>
                </c:pt>
                <c:pt idx="52541">
                  <c:v>0.35</c:v>
                </c:pt>
                <c:pt idx="52542">
                  <c:v>0.36249999999999999</c:v>
                </c:pt>
                <c:pt idx="52543">
                  <c:v>0.375</c:v>
                </c:pt>
                <c:pt idx="52544">
                  <c:v>0.38750000000000001</c:v>
                </c:pt>
                <c:pt idx="52545">
                  <c:v>0.4</c:v>
                </c:pt>
                <c:pt idx="52546">
                  <c:v>0.41249999999999998</c:v>
                </c:pt>
                <c:pt idx="52547">
                  <c:v>0.42499999999999999</c:v>
                </c:pt>
                <c:pt idx="52548">
                  <c:v>0.4375</c:v>
                </c:pt>
                <c:pt idx="52549">
                  <c:v>0.45</c:v>
                </c:pt>
                <c:pt idx="52550">
                  <c:v>0.46250000000000002</c:v>
                </c:pt>
                <c:pt idx="52551">
                  <c:v>0.47499999999999998</c:v>
                </c:pt>
                <c:pt idx="52552">
                  <c:v>0.48749999999999999</c:v>
                </c:pt>
                <c:pt idx="52553">
                  <c:v>0.5</c:v>
                </c:pt>
                <c:pt idx="52554">
                  <c:v>0.51249999999999996</c:v>
                </c:pt>
                <c:pt idx="52555">
                  <c:v>0.52500000000000002</c:v>
                </c:pt>
                <c:pt idx="52556">
                  <c:v>0.53749999999999998</c:v>
                </c:pt>
                <c:pt idx="52557">
                  <c:v>0.55000000000000004</c:v>
                </c:pt>
                <c:pt idx="52558">
                  <c:v>0.5625</c:v>
                </c:pt>
                <c:pt idx="52559">
                  <c:v>0.57499999999999996</c:v>
                </c:pt>
                <c:pt idx="52560">
                  <c:v>0.58750000000000002</c:v>
                </c:pt>
                <c:pt idx="52561">
                  <c:v>0.6</c:v>
                </c:pt>
                <c:pt idx="52562">
                  <c:v>0.61250000000000004</c:v>
                </c:pt>
                <c:pt idx="52563">
                  <c:v>0.625</c:v>
                </c:pt>
                <c:pt idx="52564">
                  <c:v>0.63749999999999996</c:v>
                </c:pt>
                <c:pt idx="52565">
                  <c:v>0.65</c:v>
                </c:pt>
                <c:pt idx="52566">
                  <c:v>0.66249999999999998</c:v>
                </c:pt>
                <c:pt idx="52567">
                  <c:v>0.67500000000000004</c:v>
                </c:pt>
                <c:pt idx="52568">
                  <c:v>0.6875</c:v>
                </c:pt>
                <c:pt idx="52569">
                  <c:v>0.7</c:v>
                </c:pt>
                <c:pt idx="52570">
                  <c:v>0.71250000000000002</c:v>
                </c:pt>
                <c:pt idx="52571">
                  <c:v>0.72499999999999998</c:v>
                </c:pt>
                <c:pt idx="52572">
                  <c:v>0.73750000000000004</c:v>
                </c:pt>
                <c:pt idx="52573">
                  <c:v>0.75</c:v>
                </c:pt>
                <c:pt idx="52574">
                  <c:v>0.76249999999999996</c:v>
                </c:pt>
                <c:pt idx="52575">
                  <c:v>0.77500000000000002</c:v>
                </c:pt>
                <c:pt idx="52576">
                  <c:v>0.78749999999999998</c:v>
                </c:pt>
                <c:pt idx="52577">
                  <c:v>0.8</c:v>
                </c:pt>
                <c:pt idx="52578">
                  <c:v>0.8125</c:v>
                </c:pt>
                <c:pt idx="52579">
                  <c:v>0.82499999999999996</c:v>
                </c:pt>
                <c:pt idx="52580">
                  <c:v>0.83750000000000002</c:v>
                </c:pt>
                <c:pt idx="52581">
                  <c:v>0.85</c:v>
                </c:pt>
                <c:pt idx="52582">
                  <c:v>0.86250000000000004</c:v>
                </c:pt>
                <c:pt idx="52583">
                  <c:v>0.875</c:v>
                </c:pt>
                <c:pt idx="52584">
                  <c:v>0.88749999999999996</c:v>
                </c:pt>
                <c:pt idx="52585">
                  <c:v>0.9</c:v>
                </c:pt>
                <c:pt idx="52586">
                  <c:v>0.91249999999999998</c:v>
                </c:pt>
                <c:pt idx="52587">
                  <c:v>0.92500000000000004</c:v>
                </c:pt>
                <c:pt idx="52588">
                  <c:v>0.9375</c:v>
                </c:pt>
                <c:pt idx="52589">
                  <c:v>0.95</c:v>
                </c:pt>
                <c:pt idx="52590">
                  <c:v>0.96250000000000002</c:v>
                </c:pt>
                <c:pt idx="52591">
                  <c:v>0.97499999999999998</c:v>
                </c:pt>
                <c:pt idx="52592">
                  <c:v>0.98750000000000004</c:v>
                </c:pt>
                <c:pt idx="52593">
                  <c:v>0</c:v>
                </c:pt>
                <c:pt idx="52594">
                  <c:v>1.9607843137254902E-2</c:v>
                </c:pt>
                <c:pt idx="52595">
                  <c:v>3.9215686274509803E-2</c:v>
                </c:pt>
                <c:pt idx="52596">
                  <c:v>5.8823529411764698E-2</c:v>
                </c:pt>
                <c:pt idx="52597">
                  <c:v>7.8431372549019607E-2</c:v>
                </c:pt>
                <c:pt idx="52598">
                  <c:v>9.8039215686274495E-2</c:v>
                </c:pt>
                <c:pt idx="52599">
                  <c:v>0.11764705882352899</c:v>
                </c:pt>
                <c:pt idx="52600">
                  <c:v>0.13725490196078399</c:v>
                </c:pt>
                <c:pt idx="52601">
                  <c:v>0.15686274509803899</c:v>
                </c:pt>
                <c:pt idx="52602">
                  <c:v>0.17647058823529399</c:v>
                </c:pt>
                <c:pt idx="52603">
                  <c:v>0.19607843137254899</c:v>
                </c:pt>
                <c:pt idx="52604">
                  <c:v>0.21568627450980299</c:v>
                </c:pt>
                <c:pt idx="52605">
                  <c:v>0.23529411764705799</c:v>
                </c:pt>
                <c:pt idx="52606">
                  <c:v>0.25490196078431299</c:v>
                </c:pt>
                <c:pt idx="52607">
                  <c:v>0.27450980392156799</c:v>
                </c:pt>
                <c:pt idx="52608">
                  <c:v>0.29411764705882298</c:v>
                </c:pt>
                <c:pt idx="52609">
                  <c:v>0.31372549019607798</c:v>
                </c:pt>
                <c:pt idx="52610">
                  <c:v>0.33333333333333298</c:v>
                </c:pt>
                <c:pt idx="52611">
                  <c:v>0.35294117647058798</c:v>
                </c:pt>
                <c:pt idx="52612">
                  <c:v>0.37254901960784298</c:v>
                </c:pt>
                <c:pt idx="52613">
                  <c:v>0.39215686274509798</c:v>
                </c:pt>
                <c:pt idx="52614">
                  <c:v>0.41176470588235198</c:v>
                </c:pt>
                <c:pt idx="52615">
                  <c:v>0.43137254901960698</c:v>
                </c:pt>
                <c:pt idx="52616">
                  <c:v>0.45098039215686198</c:v>
                </c:pt>
                <c:pt idx="52617">
                  <c:v>0.47058823529411697</c:v>
                </c:pt>
                <c:pt idx="52618">
                  <c:v>0.49019607843137197</c:v>
                </c:pt>
                <c:pt idx="52619">
                  <c:v>0.50980392156862697</c:v>
                </c:pt>
                <c:pt idx="52620">
                  <c:v>0.52941176470588203</c:v>
                </c:pt>
                <c:pt idx="52621">
                  <c:v>0.54901960784313697</c:v>
                </c:pt>
                <c:pt idx="52622">
                  <c:v>0.56862745098039202</c:v>
                </c:pt>
                <c:pt idx="52623">
                  <c:v>0.58823529411764697</c:v>
                </c:pt>
                <c:pt idx="52624">
                  <c:v>0.60784313725490102</c:v>
                </c:pt>
                <c:pt idx="52625">
                  <c:v>0.62745098039215597</c:v>
                </c:pt>
                <c:pt idx="52626">
                  <c:v>0.64705882352941102</c:v>
                </c:pt>
                <c:pt idx="52627">
                  <c:v>0.66666666666666596</c:v>
                </c:pt>
                <c:pt idx="52628">
                  <c:v>0.68627450980392102</c:v>
                </c:pt>
                <c:pt idx="52629">
                  <c:v>0.70588235294117596</c:v>
                </c:pt>
                <c:pt idx="52630">
                  <c:v>0.72549019607843102</c:v>
                </c:pt>
                <c:pt idx="52631">
                  <c:v>0.74509803921568596</c:v>
                </c:pt>
                <c:pt idx="52632">
                  <c:v>0.76470588235294101</c:v>
                </c:pt>
                <c:pt idx="52633">
                  <c:v>0.78431372549019596</c:v>
                </c:pt>
                <c:pt idx="52634">
                  <c:v>0.80392156862745101</c:v>
                </c:pt>
                <c:pt idx="52635">
                  <c:v>0.82352941176470495</c:v>
                </c:pt>
                <c:pt idx="52636">
                  <c:v>0.84313725490196001</c:v>
                </c:pt>
                <c:pt idx="52637">
                  <c:v>0.86274509803921495</c:v>
                </c:pt>
                <c:pt idx="52638">
                  <c:v>0.88235294117647001</c:v>
                </c:pt>
                <c:pt idx="52639">
                  <c:v>0.90196078431372495</c:v>
                </c:pt>
                <c:pt idx="52640">
                  <c:v>0.92156862745098</c:v>
                </c:pt>
                <c:pt idx="52641">
                  <c:v>0.94117647058823495</c:v>
                </c:pt>
                <c:pt idx="52642">
                  <c:v>0.96078431372549</c:v>
                </c:pt>
                <c:pt idx="52643">
                  <c:v>0.98039215686274495</c:v>
                </c:pt>
                <c:pt idx="52644">
                  <c:v>0</c:v>
                </c:pt>
                <c:pt idx="52645">
                  <c:v>9.8039215686274508E-3</c:v>
                </c:pt>
                <c:pt idx="52646">
                  <c:v>1.9607843137254902E-2</c:v>
                </c:pt>
                <c:pt idx="52647">
                  <c:v>2.94117647058823E-2</c:v>
                </c:pt>
                <c:pt idx="52648">
                  <c:v>3.9215686274509803E-2</c:v>
                </c:pt>
                <c:pt idx="52649">
                  <c:v>4.9019607843137199E-2</c:v>
                </c:pt>
                <c:pt idx="52650">
                  <c:v>5.8823529411764698E-2</c:v>
                </c:pt>
                <c:pt idx="52651">
                  <c:v>6.8627450980392093E-2</c:v>
                </c:pt>
                <c:pt idx="52652">
                  <c:v>7.8431372549019607E-2</c:v>
                </c:pt>
                <c:pt idx="52653">
                  <c:v>8.8235294117646995E-2</c:v>
                </c:pt>
                <c:pt idx="52654">
                  <c:v>9.8039215686274495E-2</c:v>
                </c:pt>
                <c:pt idx="52655">
                  <c:v>0.10784313725490099</c:v>
                </c:pt>
                <c:pt idx="52656">
                  <c:v>0.11764705882352899</c:v>
                </c:pt>
                <c:pt idx="52657">
                  <c:v>0.12745098039215599</c:v>
                </c:pt>
                <c:pt idx="52658">
                  <c:v>0.13725490196078399</c:v>
                </c:pt>
                <c:pt idx="52659">
                  <c:v>0.14705882352941099</c:v>
                </c:pt>
                <c:pt idx="52660">
                  <c:v>0.15686274509803899</c:v>
                </c:pt>
                <c:pt idx="52661">
                  <c:v>0.16666666666666599</c:v>
                </c:pt>
                <c:pt idx="52662">
                  <c:v>0.17647058823529399</c:v>
                </c:pt>
                <c:pt idx="52663">
                  <c:v>0.18627450980392099</c:v>
                </c:pt>
                <c:pt idx="52664">
                  <c:v>0.19607843137254899</c:v>
                </c:pt>
                <c:pt idx="52665">
                  <c:v>0.20588235294117599</c:v>
                </c:pt>
                <c:pt idx="52666">
                  <c:v>0.21568627450980299</c:v>
                </c:pt>
                <c:pt idx="52667">
                  <c:v>0.22549019607843099</c:v>
                </c:pt>
                <c:pt idx="52668">
                  <c:v>0.23529411764705799</c:v>
                </c:pt>
                <c:pt idx="52669">
                  <c:v>0.24509803921568599</c:v>
                </c:pt>
                <c:pt idx="52670">
                  <c:v>0.25490196078431299</c:v>
                </c:pt>
                <c:pt idx="52671">
                  <c:v>0.26470588235294101</c:v>
                </c:pt>
                <c:pt idx="52672">
                  <c:v>0.27450980392156799</c:v>
                </c:pt>
                <c:pt idx="52673">
                  <c:v>0.28431372549019601</c:v>
                </c:pt>
                <c:pt idx="52674">
                  <c:v>0.29411764705882298</c:v>
                </c:pt>
                <c:pt idx="52675">
                  <c:v>0.30392156862745001</c:v>
                </c:pt>
                <c:pt idx="52676">
                  <c:v>0.31372549019607798</c:v>
                </c:pt>
                <c:pt idx="52677">
                  <c:v>0.32352941176470501</c:v>
                </c:pt>
                <c:pt idx="52678">
                  <c:v>0.33333333333333298</c:v>
                </c:pt>
                <c:pt idx="52679">
                  <c:v>0.34313725490196001</c:v>
                </c:pt>
                <c:pt idx="52680">
                  <c:v>0.35294117647058798</c:v>
                </c:pt>
                <c:pt idx="52681">
                  <c:v>0.36274509803921501</c:v>
                </c:pt>
                <c:pt idx="52682">
                  <c:v>0.37254901960784298</c:v>
                </c:pt>
                <c:pt idx="52683">
                  <c:v>0.38235294117647001</c:v>
                </c:pt>
                <c:pt idx="52684">
                  <c:v>0.39215686274509798</c:v>
                </c:pt>
                <c:pt idx="52685">
                  <c:v>0.40196078431372501</c:v>
                </c:pt>
                <c:pt idx="52686">
                  <c:v>0.41176470588235198</c:v>
                </c:pt>
                <c:pt idx="52687">
                  <c:v>0.42156862745098</c:v>
                </c:pt>
                <c:pt idx="52688">
                  <c:v>0.43137254901960698</c:v>
                </c:pt>
                <c:pt idx="52689">
                  <c:v>0.441176470588235</c:v>
                </c:pt>
                <c:pt idx="52690">
                  <c:v>0.45098039215686198</c:v>
                </c:pt>
                <c:pt idx="52691">
                  <c:v>0.46078431372549</c:v>
                </c:pt>
                <c:pt idx="52692">
                  <c:v>0.47058823529411697</c:v>
                </c:pt>
                <c:pt idx="52693">
                  <c:v>0.480392156862745</c:v>
                </c:pt>
                <c:pt idx="52694">
                  <c:v>0.49019607843137197</c:v>
                </c:pt>
                <c:pt idx="52695">
                  <c:v>0.5</c:v>
                </c:pt>
                <c:pt idx="52696">
                  <c:v>0.50980392156862697</c:v>
                </c:pt>
                <c:pt idx="52697">
                  <c:v>0.51960784313725406</c:v>
                </c:pt>
                <c:pt idx="52698">
                  <c:v>0.52941176470588203</c:v>
                </c:pt>
                <c:pt idx="52699">
                  <c:v>0.539215686274509</c:v>
                </c:pt>
                <c:pt idx="52700">
                  <c:v>0.54901960784313697</c:v>
                </c:pt>
                <c:pt idx="52701">
                  <c:v>0.55882352941176405</c:v>
                </c:pt>
                <c:pt idx="52702">
                  <c:v>0.56862745098039202</c:v>
                </c:pt>
                <c:pt idx="52703">
                  <c:v>0.578431372549019</c:v>
                </c:pt>
                <c:pt idx="52704">
                  <c:v>0.58823529411764697</c:v>
                </c:pt>
                <c:pt idx="52705">
                  <c:v>0.59803921568627405</c:v>
                </c:pt>
                <c:pt idx="52706">
                  <c:v>0.60784313725490102</c:v>
                </c:pt>
                <c:pt idx="52707">
                  <c:v>0.61764705882352899</c:v>
                </c:pt>
                <c:pt idx="52708">
                  <c:v>0.62745098039215597</c:v>
                </c:pt>
                <c:pt idx="52709">
                  <c:v>0.63725490196078405</c:v>
                </c:pt>
                <c:pt idx="52710">
                  <c:v>0.64705882352941102</c:v>
                </c:pt>
                <c:pt idx="52711">
                  <c:v>0.65686274509803899</c:v>
                </c:pt>
                <c:pt idx="52712">
                  <c:v>0.66666666666666596</c:v>
                </c:pt>
                <c:pt idx="52713">
                  <c:v>0.67647058823529405</c:v>
                </c:pt>
                <c:pt idx="52714">
                  <c:v>0.68627450980392102</c:v>
                </c:pt>
                <c:pt idx="52715">
                  <c:v>0.69607843137254899</c:v>
                </c:pt>
                <c:pt idx="52716">
                  <c:v>0.70588235294117596</c:v>
                </c:pt>
                <c:pt idx="52717">
                  <c:v>0.71568627450980304</c:v>
                </c:pt>
                <c:pt idx="52718">
                  <c:v>0.72549019607843102</c:v>
                </c:pt>
                <c:pt idx="52719">
                  <c:v>0.73529411764705799</c:v>
                </c:pt>
                <c:pt idx="52720">
                  <c:v>0.74509803921568596</c:v>
                </c:pt>
                <c:pt idx="52721">
                  <c:v>0.75490196078431304</c:v>
                </c:pt>
                <c:pt idx="52722">
                  <c:v>0.76470588235294101</c:v>
                </c:pt>
                <c:pt idx="52723">
                  <c:v>0.77450980392156799</c:v>
                </c:pt>
                <c:pt idx="52724">
                  <c:v>0.78431372549019596</c:v>
                </c:pt>
                <c:pt idx="52725">
                  <c:v>0.79411764705882304</c:v>
                </c:pt>
                <c:pt idx="52726">
                  <c:v>0.80392156862745101</c:v>
                </c:pt>
                <c:pt idx="52727">
                  <c:v>0.81372549019607798</c:v>
                </c:pt>
                <c:pt idx="52728">
                  <c:v>0.82352941176470495</c:v>
                </c:pt>
                <c:pt idx="52729">
                  <c:v>0.83333333333333304</c:v>
                </c:pt>
                <c:pt idx="52730">
                  <c:v>0.84313725490196001</c:v>
                </c:pt>
                <c:pt idx="52731">
                  <c:v>0.85294117647058798</c:v>
                </c:pt>
                <c:pt idx="52732">
                  <c:v>0.86274509803921495</c:v>
                </c:pt>
                <c:pt idx="52733">
                  <c:v>0.87254901960784303</c:v>
                </c:pt>
                <c:pt idx="52734">
                  <c:v>0.88235294117647001</c:v>
                </c:pt>
                <c:pt idx="52735">
                  <c:v>0.89215686274509798</c:v>
                </c:pt>
                <c:pt idx="52736">
                  <c:v>0.90196078431372495</c:v>
                </c:pt>
                <c:pt idx="52737">
                  <c:v>0.91176470588235203</c:v>
                </c:pt>
                <c:pt idx="52738">
                  <c:v>0.92156862745098</c:v>
                </c:pt>
                <c:pt idx="52739">
                  <c:v>0.93137254901960698</c:v>
                </c:pt>
                <c:pt idx="52740">
                  <c:v>0.94117647058823495</c:v>
                </c:pt>
                <c:pt idx="52741">
                  <c:v>0.95098039215686203</c:v>
                </c:pt>
                <c:pt idx="52742">
                  <c:v>0.96078431372549</c:v>
                </c:pt>
                <c:pt idx="52743">
                  <c:v>0.97058823529411697</c:v>
                </c:pt>
                <c:pt idx="52744">
                  <c:v>0.98039215686274495</c:v>
                </c:pt>
                <c:pt idx="52745">
                  <c:v>0.99019607843137203</c:v>
                </c:pt>
                <c:pt idx="52746">
                  <c:v>0</c:v>
                </c:pt>
                <c:pt idx="52747">
                  <c:v>5.8823529411764698E-2</c:v>
                </c:pt>
                <c:pt idx="52748">
                  <c:v>0.11764705882352899</c:v>
                </c:pt>
                <c:pt idx="52749">
                  <c:v>0.17647058823529399</c:v>
                </c:pt>
                <c:pt idx="52750">
                  <c:v>0.23529411764705799</c:v>
                </c:pt>
                <c:pt idx="52751">
                  <c:v>0.29411764705882298</c:v>
                </c:pt>
                <c:pt idx="52752">
                  <c:v>0.35294117647058798</c:v>
                </c:pt>
                <c:pt idx="52753">
                  <c:v>0.41176470588235198</c:v>
                </c:pt>
                <c:pt idx="52754">
                  <c:v>0.47058823529411697</c:v>
                </c:pt>
                <c:pt idx="52755">
                  <c:v>0.52941176470588203</c:v>
                </c:pt>
                <c:pt idx="52756">
                  <c:v>0.58823529411764697</c:v>
                </c:pt>
                <c:pt idx="52757">
                  <c:v>0.64705882352941102</c:v>
                </c:pt>
                <c:pt idx="52758">
                  <c:v>0.70588235294117596</c:v>
                </c:pt>
                <c:pt idx="52759">
                  <c:v>0.76470588235294101</c:v>
                </c:pt>
                <c:pt idx="52760">
                  <c:v>0.82352941176470495</c:v>
                </c:pt>
                <c:pt idx="52761">
                  <c:v>0.88235294117647001</c:v>
                </c:pt>
                <c:pt idx="52762">
                  <c:v>0.94117647058823495</c:v>
                </c:pt>
                <c:pt idx="52763">
                  <c:v>0</c:v>
                </c:pt>
                <c:pt idx="52764">
                  <c:v>2.6315789473684199E-2</c:v>
                </c:pt>
                <c:pt idx="52765">
                  <c:v>5.2631578947368397E-2</c:v>
                </c:pt>
                <c:pt idx="52766">
                  <c:v>7.8947368421052599E-2</c:v>
                </c:pt>
                <c:pt idx="52767">
                  <c:v>0.105263157894736</c:v>
                </c:pt>
                <c:pt idx="52768">
                  <c:v>0.13157894736842099</c:v>
                </c:pt>
                <c:pt idx="52769">
                  <c:v>0.157894736842105</c:v>
                </c:pt>
                <c:pt idx="52770">
                  <c:v>0.18421052631578899</c:v>
                </c:pt>
                <c:pt idx="52771">
                  <c:v>0.21052631578947301</c:v>
                </c:pt>
                <c:pt idx="52772">
                  <c:v>0.23684210526315699</c:v>
                </c:pt>
                <c:pt idx="52773">
                  <c:v>0.26315789473684198</c:v>
                </c:pt>
                <c:pt idx="52774">
                  <c:v>0.28947368421052599</c:v>
                </c:pt>
                <c:pt idx="52775">
                  <c:v>0.31578947368421001</c:v>
                </c:pt>
                <c:pt idx="52776">
                  <c:v>0.34210526315789402</c:v>
                </c:pt>
                <c:pt idx="52777">
                  <c:v>0.36842105263157798</c:v>
                </c:pt>
                <c:pt idx="52778">
                  <c:v>0.394736842105263</c:v>
                </c:pt>
                <c:pt idx="52779">
                  <c:v>0.42105263157894701</c:v>
                </c:pt>
                <c:pt idx="52780">
                  <c:v>0.44736842105263103</c:v>
                </c:pt>
                <c:pt idx="52781">
                  <c:v>0.47368421052631499</c:v>
                </c:pt>
                <c:pt idx="52782">
                  <c:v>0.5</c:v>
                </c:pt>
                <c:pt idx="52783">
                  <c:v>0.52631578947368396</c:v>
                </c:pt>
                <c:pt idx="52784">
                  <c:v>0.55263157894736803</c:v>
                </c:pt>
                <c:pt idx="52785">
                  <c:v>0.57894736842105199</c:v>
                </c:pt>
                <c:pt idx="52786">
                  <c:v>0.60526315789473595</c:v>
                </c:pt>
                <c:pt idx="52787">
                  <c:v>0.63157894736842102</c:v>
                </c:pt>
                <c:pt idx="52788">
                  <c:v>0.65789473684210498</c:v>
                </c:pt>
                <c:pt idx="52789">
                  <c:v>0.68421052631578905</c:v>
                </c:pt>
                <c:pt idx="52790">
                  <c:v>0.71052631578947301</c:v>
                </c:pt>
                <c:pt idx="52791">
                  <c:v>0.73684210526315697</c:v>
                </c:pt>
                <c:pt idx="52792">
                  <c:v>0.76315789473684204</c:v>
                </c:pt>
                <c:pt idx="52793">
                  <c:v>0.78947368421052599</c:v>
                </c:pt>
                <c:pt idx="52794">
                  <c:v>0.81578947368420995</c:v>
                </c:pt>
                <c:pt idx="52795">
                  <c:v>0.84210526315789402</c:v>
                </c:pt>
                <c:pt idx="52796">
                  <c:v>0.86842105263157898</c:v>
                </c:pt>
                <c:pt idx="52797">
                  <c:v>0.89473684210526305</c:v>
                </c:pt>
                <c:pt idx="52798">
                  <c:v>0.92105263157894701</c:v>
                </c:pt>
                <c:pt idx="52799">
                  <c:v>0.94736842105263097</c:v>
                </c:pt>
                <c:pt idx="52800">
                  <c:v>0.97368421052631504</c:v>
                </c:pt>
                <c:pt idx="52801">
                  <c:v>0</c:v>
                </c:pt>
                <c:pt idx="52802">
                  <c:v>3.03030303030303E-2</c:v>
                </c:pt>
                <c:pt idx="52803">
                  <c:v>6.0606060606060601E-2</c:v>
                </c:pt>
                <c:pt idx="52804">
                  <c:v>9.0909090909090898E-2</c:v>
                </c:pt>
                <c:pt idx="52805">
                  <c:v>0.12121212121212099</c:v>
                </c:pt>
                <c:pt idx="52806">
                  <c:v>0.15151515151515099</c:v>
                </c:pt>
                <c:pt idx="52807">
                  <c:v>0.18181818181818099</c:v>
                </c:pt>
                <c:pt idx="52808">
                  <c:v>0.21212121212121199</c:v>
                </c:pt>
                <c:pt idx="52809">
                  <c:v>0.24242424242424199</c:v>
                </c:pt>
                <c:pt idx="52810">
                  <c:v>0.27272727272727199</c:v>
                </c:pt>
                <c:pt idx="52811">
                  <c:v>0.30303030303030298</c:v>
                </c:pt>
                <c:pt idx="52812">
                  <c:v>0.33333333333333298</c:v>
                </c:pt>
                <c:pt idx="52813">
                  <c:v>0.36363636363636298</c:v>
                </c:pt>
                <c:pt idx="52814">
                  <c:v>0.39393939393939298</c:v>
                </c:pt>
                <c:pt idx="52815">
                  <c:v>0.42424242424242398</c:v>
                </c:pt>
                <c:pt idx="52816">
                  <c:v>0.45454545454545398</c:v>
                </c:pt>
                <c:pt idx="52817">
                  <c:v>0.48484848484848397</c:v>
                </c:pt>
                <c:pt idx="52818">
                  <c:v>0.51515151515151503</c:v>
                </c:pt>
                <c:pt idx="52819">
                  <c:v>0.54545454545454497</c:v>
                </c:pt>
                <c:pt idx="52820">
                  <c:v>0.57575757575757502</c:v>
                </c:pt>
                <c:pt idx="52821">
                  <c:v>0.60606060606060597</c:v>
                </c:pt>
                <c:pt idx="52822">
                  <c:v>0.63636363636363602</c:v>
                </c:pt>
                <c:pt idx="52823">
                  <c:v>0.66666666666666596</c:v>
                </c:pt>
                <c:pt idx="52824">
                  <c:v>0.69696969696969702</c:v>
                </c:pt>
                <c:pt idx="52825">
                  <c:v>0.72727272727272696</c:v>
                </c:pt>
                <c:pt idx="52826">
                  <c:v>0.75757575757575701</c:v>
                </c:pt>
                <c:pt idx="52827">
                  <c:v>0.78787878787878696</c:v>
                </c:pt>
                <c:pt idx="52828">
                  <c:v>0.81818181818181801</c:v>
                </c:pt>
                <c:pt idx="52829">
                  <c:v>0.84848484848484795</c:v>
                </c:pt>
                <c:pt idx="52830">
                  <c:v>0.87878787878787801</c:v>
                </c:pt>
                <c:pt idx="52831">
                  <c:v>0.90909090909090895</c:v>
                </c:pt>
                <c:pt idx="52832">
                  <c:v>0.939393939393939</c:v>
                </c:pt>
                <c:pt idx="52833">
                  <c:v>0.96969696969696895</c:v>
                </c:pt>
                <c:pt idx="52834">
                  <c:v>0</c:v>
                </c:pt>
                <c:pt idx="52835">
                  <c:v>1.63934426229508E-2</c:v>
                </c:pt>
                <c:pt idx="52836">
                  <c:v>3.2786885245901599E-2</c:v>
                </c:pt>
                <c:pt idx="52837">
                  <c:v>4.9180327868852403E-2</c:v>
                </c:pt>
                <c:pt idx="52838">
                  <c:v>6.5573770491803199E-2</c:v>
                </c:pt>
                <c:pt idx="52839">
                  <c:v>8.1967213114753995E-2</c:v>
                </c:pt>
                <c:pt idx="52840">
                  <c:v>9.8360655737704902E-2</c:v>
                </c:pt>
                <c:pt idx="52841">
                  <c:v>0.114754098360655</c:v>
                </c:pt>
                <c:pt idx="52842">
                  <c:v>0.13114754098360601</c:v>
                </c:pt>
                <c:pt idx="52843">
                  <c:v>0.14754098360655701</c:v>
                </c:pt>
                <c:pt idx="52844">
                  <c:v>0.16393442622950799</c:v>
                </c:pt>
                <c:pt idx="52845">
                  <c:v>0.18032786885245899</c:v>
                </c:pt>
                <c:pt idx="52846">
                  <c:v>0.196721311475409</c:v>
                </c:pt>
                <c:pt idx="52847">
                  <c:v>0.21311475409836</c:v>
                </c:pt>
                <c:pt idx="52848">
                  <c:v>0.22950819672131101</c:v>
                </c:pt>
                <c:pt idx="52849">
                  <c:v>0.24590163934426201</c:v>
                </c:pt>
                <c:pt idx="52850">
                  <c:v>0.26229508196721302</c:v>
                </c:pt>
                <c:pt idx="52851">
                  <c:v>0.27868852459016302</c:v>
                </c:pt>
                <c:pt idx="52852">
                  <c:v>0.29508196721311403</c:v>
                </c:pt>
                <c:pt idx="52853">
                  <c:v>0.31147540983606498</c:v>
                </c:pt>
                <c:pt idx="52854">
                  <c:v>0.32786885245901598</c:v>
                </c:pt>
                <c:pt idx="52855">
                  <c:v>0.34426229508196698</c:v>
                </c:pt>
                <c:pt idx="52856">
                  <c:v>0.36065573770491799</c:v>
                </c:pt>
                <c:pt idx="52857">
                  <c:v>0.37704918032786799</c:v>
                </c:pt>
                <c:pt idx="52858">
                  <c:v>0.393442622950819</c:v>
                </c:pt>
                <c:pt idx="52859">
                  <c:v>0.40983606557377</c:v>
                </c:pt>
                <c:pt idx="52860">
                  <c:v>0.42622950819672101</c:v>
                </c:pt>
                <c:pt idx="52861">
                  <c:v>0.44262295081967201</c:v>
                </c:pt>
                <c:pt idx="52862">
                  <c:v>0.45901639344262202</c:v>
                </c:pt>
                <c:pt idx="52863">
                  <c:v>0.47540983606557302</c:v>
                </c:pt>
                <c:pt idx="52864">
                  <c:v>0.49180327868852403</c:v>
                </c:pt>
                <c:pt idx="52865">
                  <c:v>0.50819672131147497</c:v>
                </c:pt>
                <c:pt idx="52866">
                  <c:v>0.52459016393442603</c:v>
                </c:pt>
                <c:pt idx="52867">
                  <c:v>0.54098360655737698</c:v>
                </c:pt>
                <c:pt idx="52868">
                  <c:v>0.55737704918032704</c:v>
                </c:pt>
                <c:pt idx="52869">
                  <c:v>0.57377049180327799</c:v>
                </c:pt>
                <c:pt idx="52870">
                  <c:v>0.59016393442622905</c:v>
                </c:pt>
                <c:pt idx="52871">
                  <c:v>0.60655737704918</c:v>
                </c:pt>
                <c:pt idx="52872">
                  <c:v>0.62295081967213095</c:v>
                </c:pt>
                <c:pt idx="52873">
                  <c:v>0.63934426229508201</c:v>
                </c:pt>
                <c:pt idx="52874">
                  <c:v>0.65573770491803196</c:v>
                </c:pt>
                <c:pt idx="52875">
                  <c:v>0.67213114754098302</c:v>
                </c:pt>
                <c:pt idx="52876">
                  <c:v>0.68852459016393397</c:v>
                </c:pt>
                <c:pt idx="52877">
                  <c:v>0.70491803278688503</c:v>
                </c:pt>
                <c:pt idx="52878">
                  <c:v>0.72131147540983598</c:v>
                </c:pt>
                <c:pt idx="52879">
                  <c:v>0.73770491803278604</c:v>
                </c:pt>
                <c:pt idx="52880">
                  <c:v>0.75409836065573699</c:v>
                </c:pt>
                <c:pt idx="52881">
                  <c:v>0.77049180327868805</c:v>
                </c:pt>
                <c:pt idx="52882">
                  <c:v>0.786885245901639</c:v>
                </c:pt>
                <c:pt idx="52883">
                  <c:v>0.80327868852458995</c:v>
                </c:pt>
                <c:pt idx="52884">
                  <c:v>0.81967213114754101</c:v>
                </c:pt>
                <c:pt idx="52885">
                  <c:v>0.83606557377049096</c:v>
                </c:pt>
                <c:pt idx="52886">
                  <c:v>0.85245901639344202</c:v>
                </c:pt>
                <c:pt idx="52887">
                  <c:v>0.86885245901639296</c:v>
                </c:pt>
                <c:pt idx="52888">
                  <c:v>0.88524590163934402</c:v>
                </c:pt>
                <c:pt idx="52889">
                  <c:v>0.90163934426229497</c:v>
                </c:pt>
                <c:pt idx="52890">
                  <c:v>0.91803278688524503</c:v>
                </c:pt>
                <c:pt idx="52891">
                  <c:v>0.93442622950819598</c:v>
                </c:pt>
                <c:pt idx="52892">
                  <c:v>0.95081967213114704</c:v>
                </c:pt>
                <c:pt idx="52893">
                  <c:v>0.96721311475409799</c:v>
                </c:pt>
                <c:pt idx="52894">
                  <c:v>0.98360655737704905</c:v>
                </c:pt>
                <c:pt idx="52895">
                  <c:v>0</c:v>
                </c:pt>
                <c:pt idx="52896">
                  <c:v>1.85185185185185E-2</c:v>
                </c:pt>
                <c:pt idx="52897">
                  <c:v>3.7037037037037E-2</c:v>
                </c:pt>
                <c:pt idx="52898">
                  <c:v>5.5555555555555497E-2</c:v>
                </c:pt>
                <c:pt idx="52899">
                  <c:v>7.4074074074074001E-2</c:v>
                </c:pt>
                <c:pt idx="52900">
                  <c:v>9.2592592592592504E-2</c:v>
                </c:pt>
                <c:pt idx="52901">
                  <c:v>0.11111111111111099</c:v>
                </c:pt>
                <c:pt idx="52902">
                  <c:v>0.12962962962962901</c:v>
                </c:pt>
                <c:pt idx="52903">
                  <c:v>0.148148148148148</c:v>
                </c:pt>
                <c:pt idx="52904">
                  <c:v>0.16666666666666599</c:v>
                </c:pt>
                <c:pt idx="52905">
                  <c:v>0.18518518518518501</c:v>
                </c:pt>
                <c:pt idx="52906">
                  <c:v>0.203703703703703</c:v>
                </c:pt>
                <c:pt idx="52907">
                  <c:v>0.22222222222222199</c:v>
                </c:pt>
                <c:pt idx="52908">
                  <c:v>0.24074074074074001</c:v>
                </c:pt>
                <c:pt idx="52909">
                  <c:v>0.25925925925925902</c:v>
                </c:pt>
                <c:pt idx="52910">
                  <c:v>0.27777777777777701</c:v>
                </c:pt>
                <c:pt idx="52911">
                  <c:v>0.296296296296296</c:v>
                </c:pt>
                <c:pt idx="52912">
                  <c:v>0.31481481481481399</c:v>
                </c:pt>
                <c:pt idx="52913">
                  <c:v>0.33333333333333298</c:v>
                </c:pt>
                <c:pt idx="52914">
                  <c:v>0.35185185185185103</c:v>
                </c:pt>
                <c:pt idx="52915">
                  <c:v>0.37037037037037002</c:v>
                </c:pt>
                <c:pt idx="52916">
                  <c:v>0.38888888888888801</c:v>
                </c:pt>
                <c:pt idx="52917">
                  <c:v>0.407407407407407</c:v>
                </c:pt>
                <c:pt idx="52918">
                  <c:v>0.42592592592592499</c:v>
                </c:pt>
                <c:pt idx="52919">
                  <c:v>0.44444444444444398</c:v>
                </c:pt>
                <c:pt idx="52920">
                  <c:v>0.46296296296296202</c:v>
                </c:pt>
                <c:pt idx="52921">
                  <c:v>0.48148148148148101</c:v>
                </c:pt>
                <c:pt idx="52922">
                  <c:v>0.5</c:v>
                </c:pt>
                <c:pt idx="52923">
                  <c:v>0.51851851851851805</c:v>
                </c:pt>
                <c:pt idx="52924">
                  <c:v>0.53703703703703698</c:v>
                </c:pt>
                <c:pt idx="52925">
                  <c:v>0.55555555555555503</c:v>
                </c:pt>
                <c:pt idx="52926">
                  <c:v>0.57407407407407396</c:v>
                </c:pt>
                <c:pt idx="52927">
                  <c:v>0.592592592592592</c:v>
                </c:pt>
                <c:pt idx="52928">
                  <c:v>0.61111111111111105</c:v>
                </c:pt>
                <c:pt idx="52929">
                  <c:v>0.62962962962962898</c:v>
                </c:pt>
                <c:pt idx="52930">
                  <c:v>0.64814814814814803</c:v>
                </c:pt>
                <c:pt idx="52931">
                  <c:v>0.66666666666666596</c:v>
                </c:pt>
                <c:pt idx="52932">
                  <c:v>0.68518518518518501</c:v>
                </c:pt>
                <c:pt idx="52933">
                  <c:v>0.70370370370370305</c:v>
                </c:pt>
                <c:pt idx="52934">
                  <c:v>0.72222222222222199</c:v>
                </c:pt>
                <c:pt idx="52935">
                  <c:v>0.74074074074074003</c:v>
                </c:pt>
                <c:pt idx="52936">
                  <c:v>0.75925925925925897</c:v>
                </c:pt>
                <c:pt idx="52937">
                  <c:v>0.77777777777777701</c:v>
                </c:pt>
                <c:pt idx="52938">
                  <c:v>0.79629629629629595</c:v>
                </c:pt>
                <c:pt idx="52939">
                  <c:v>0.81481481481481399</c:v>
                </c:pt>
                <c:pt idx="52940">
                  <c:v>0.83333333333333304</c:v>
                </c:pt>
                <c:pt idx="52941">
                  <c:v>0.85185185185185097</c:v>
                </c:pt>
                <c:pt idx="52942">
                  <c:v>0.87037037037037002</c:v>
                </c:pt>
                <c:pt idx="52943">
                  <c:v>0.88888888888888795</c:v>
                </c:pt>
                <c:pt idx="52944">
                  <c:v>0.907407407407407</c:v>
                </c:pt>
                <c:pt idx="52945">
                  <c:v>0.92592592592592504</c:v>
                </c:pt>
                <c:pt idx="52946">
                  <c:v>0.94444444444444398</c:v>
                </c:pt>
                <c:pt idx="52947">
                  <c:v>0.96296296296296202</c:v>
                </c:pt>
                <c:pt idx="52948">
                  <c:v>0.98148148148148096</c:v>
                </c:pt>
                <c:pt idx="52949">
                  <c:v>0</c:v>
                </c:pt>
                <c:pt idx="52950">
                  <c:v>2.3809523809523801E-2</c:v>
                </c:pt>
                <c:pt idx="52951">
                  <c:v>4.7619047619047603E-2</c:v>
                </c:pt>
                <c:pt idx="52952">
                  <c:v>7.1428571428571397E-2</c:v>
                </c:pt>
                <c:pt idx="52953">
                  <c:v>9.5238095238095205E-2</c:v>
                </c:pt>
                <c:pt idx="52954">
                  <c:v>0.119047619047619</c:v>
                </c:pt>
                <c:pt idx="52955">
                  <c:v>0.14285714285714199</c:v>
                </c:pt>
                <c:pt idx="52956">
                  <c:v>0.16666666666666599</c:v>
                </c:pt>
                <c:pt idx="52957">
                  <c:v>0.19047619047618999</c:v>
                </c:pt>
                <c:pt idx="52958">
                  <c:v>0.214285714285714</c:v>
                </c:pt>
                <c:pt idx="52959">
                  <c:v>0.238095238095238</c:v>
                </c:pt>
                <c:pt idx="52960">
                  <c:v>0.26190476190476097</c:v>
                </c:pt>
                <c:pt idx="52961">
                  <c:v>0.28571428571428498</c:v>
                </c:pt>
                <c:pt idx="52962">
                  <c:v>0.30952380952380898</c:v>
                </c:pt>
                <c:pt idx="52963">
                  <c:v>0.33333333333333298</c:v>
                </c:pt>
                <c:pt idx="52964">
                  <c:v>0.35714285714285698</c:v>
                </c:pt>
                <c:pt idx="52965">
                  <c:v>0.38095238095237999</c:v>
                </c:pt>
                <c:pt idx="52966">
                  <c:v>0.40476190476190399</c:v>
                </c:pt>
                <c:pt idx="52967">
                  <c:v>0.42857142857142799</c:v>
                </c:pt>
                <c:pt idx="52968">
                  <c:v>0.452380952380952</c:v>
                </c:pt>
                <c:pt idx="52969">
                  <c:v>0.476190476190476</c:v>
                </c:pt>
                <c:pt idx="52970">
                  <c:v>0.5</c:v>
                </c:pt>
                <c:pt idx="52971">
                  <c:v>0.52380952380952295</c:v>
                </c:pt>
                <c:pt idx="52972">
                  <c:v>0.54761904761904701</c:v>
                </c:pt>
                <c:pt idx="52973">
                  <c:v>0.57142857142857095</c:v>
                </c:pt>
                <c:pt idx="52974">
                  <c:v>0.59523809523809501</c:v>
                </c:pt>
                <c:pt idx="52975">
                  <c:v>0.61904761904761896</c:v>
                </c:pt>
                <c:pt idx="52976">
                  <c:v>0.64285714285714202</c:v>
                </c:pt>
                <c:pt idx="52977">
                  <c:v>0.66666666666666596</c:v>
                </c:pt>
                <c:pt idx="52978">
                  <c:v>0.69047619047619002</c:v>
                </c:pt>
                <c:pt idx="52979">
                  <c:v>0.71428571428571397</c:v>
                </c:pt>
                <c:pt idx="52980">
                  <c:v>0.73809523809523803</c:v>
                </c:pt>
                <c:pt idx="52981">
                  <c:v>0.76190476190476097</c:v>
                </c:pt>
                <c:pt idx="52982">
                  <c:v>0.78571428571428503</c:v>
                </c:pt>
                <c:pt idx="52983">
                  <c:v>0.80952380952380898</c:v>
                </c:pt>
                <c:pt idx="52984">
                  <c:v>0.83333333333333304</c:v>
                </c:pt>
                <c:pt idx="52985">
                  <c:v>0.85714285714285698</c:v>
                </c:pt>
                <c:pt idx="52986">
                  <c:v>0.88095238095238004</c:v>
                </c:pt>
                <c:pt idx="52987">
                  <c:v>0.90476190476190399</c:v>
                </c:pt>
                <c:pt idx="52988">
                  <c:v>0.92857142857142805</c:v>
                </c:pt>
                <c:pt idx="52989">
                  <c:v>0.952380952380952</c:v>
                </c:pt>
                <c:pt idx="52990">
                  <c:v>0.97619047619047605</c:v>
                </c:pt>
                <c:pt idx="52991">
                  <c:v>0</c:v>
                </c:pt>
                <c:pt idx="52992">
                  <c:v>1.85185185185185E-2</c:v>
                </c:pt>
                <c:pt idx="52993">
                  <c:v>3.7037037037037E-2</c:v>
                </c:pt>
                <c:pt idx="52994">
                  <c:v>5.5555555555555497E-2</c:v>
                </c:pt>
                <c:pt idx="52995">
                  <c:v>7.4074074074074001E-2</c:v>
                </c:pt>
                <c:pt idx="52996">
                  <c:v>9.2592592592592504E-2</c:v>
                </c:pt>
                <c:pt idx="52997">
                  <c:v>0.11111111111111099</c:v>
                </c:pt>
                <c:pt idx="52998">
                  <c:v>0.12962962962962901</c:v>
                </c:pt>
                <c:pt idx="52999">
                  <c:v>0.148148148148148</c:v>
                </c:pt>
                <c:pt idx="53000">
                  <c:v>0.16666666666666599</c:v>
                </c:pt>
                <c:pt idx="53001">
                  <c:v>0.18518518518518501</c:v>
                </c:pt>
                <c:pt idx="53002">
                  <c:v>0.203703703703703</c:v>
                </c:pt>
                <c:pt idx="53003">
                  <c:v>0.22222222222222199</c:v>
                </c:pt>
                <c:pt idx="53004">
                  <c:v>0.24074074074074001</c:v>
                </c:pt>
                <c:pt idx="53005">
                  <c:v>0.25925925925925902</c:v>
                </c:pt>
                <c:pt idx="53006">
                  <c:v>0.27777777777777701</c:v>
                </c:pt>
                <c:pt idx="53007">
                  <c:v>0.296296296296296</c:v>
                </c:pt>
                <c:pt idx="53008">
                  <c:v>0.31481481481481399</c:v>
                </c:pt>
                <c:pt idx="53009">
                  <c:v>0.33333333333333298</c:v>
                </c:pt>
                <c:pt idx="53010">
                  <c:v>0.35185185185185103</c:v>
                </c:pt>
                <c:pt idx="53011">
                  <c:v>0.37037037037037002</c:v>
                </c:pt>
                <c:pt idx="53012">
                  <c:v>0.38888888888888801</c:v>
                </c:pt>
                <c:pt idx="53013">
                  <c:v>0.407407407407407</c:v>
                </c:pt>
                <c:pt idx="53014">
                  <c:v>0.42592592592592499</c:v>
                </c:pt>
                <c:pt idx="53015">
                  <c:v>0.44444444444444398</c:v>
                </c:pt>
                <c:pt idx="53016">
                  <c:v>0.46296296296296202</c:v>
                </c:pt>
                <c:pt idx="53017">
                  <c:v>0.48148148148148101</c:v>
                </c:pt>
                <c:pt idx="53018">
                  <c:v>0.5</c:v>
                </c:pt>
                <c:pt idx="53019">
                  <c:v>0.51851851851851805</c:v>
                </c:pt>
                <c:pt idx="53020">
                  <c:v>0.53703703703703698</c:v>
                </c:pt>
                <c:pt idx="53021">
                  <c:v>0.55555555555555503</c:v>
                </c:pt>
                <c:pt idx="53022">
                  <c:v>0.57407407407407396</c:v>
                </c:pt>
                <c:pt idx="53023">
                  <c:v>0.592592592592592</c:v>
                </c:pt>
                <c:pt idx="53024">
                  <c:v>0.61111111111111105</c:v>
                </c:pt>
                <c:pt idx="53025">
                  <c:v>0.62962962962962898</c:v>
                </c:pt>
                <c:pt idx="53026">
                  <c:v>0.64814814814814803</c:v>
                </c:pt>
                <c:pt idx="53027">
                  <c:v>0.66666666666666596</c:v>
                </c:pt>
                <c:pt idx="53028">
                  <c:v>0.68518518518518501</c:v>
                </c:pt>
                <c:pt idx="53029">
                  <c:v>0.70370370370370305</c:v>
                </c:pt>
                <c:pt idx="53030">
                  <c:v>0.72222222222222199</c:v>
                </c:pt>
                <c:pt idx="53031">
                  <c:v>0.74074074074074003</c:v>
                </c:pt>
                <c:pt idx="53032">
                  <c:v>0.75925925925925897</c:v>
                </c:pt>
                <c:pt idx="53033">
                  <c:v>0.77777777777777701</c:v>
                </c:pt>
                <c:pt idx="53034">
                  <c:v>0.79629629629629595</c:v>
                </c:pt>
                <c:pt idx="53035">
                  <c:v>0.81481481481481399</c:v>
                </c:pt>
                <c:pt idx="53036">
                  <c:v>0.83333333333333304</c:v>
                </c:pt>
                <c:pt idx="53037">
                  <c:v>0.85185185185185097</c:v>
                </c:pt>
                <c:pt idx="53038">
                  <c:v>0.87037037037037002</c:v>
                </c:pt>
                <c:pt idx="53039">
                  <c:v>0.88888888888888795</c:v>
                </c:pt>
                <c:pt idx="53040">
                  <c:v>0.907407407407407</c:v>
                </c:pt>
                <c:pt idx="53041">
                  <c:v>0.92592592592592504</c:v>
                </c:pt>
                <c:pt idx="53042">
                  <c:v>0.94444444444444398</c:v>
                </c:pt>
                <c:pt idx="53043">
                  <c:v>0.96296296296296202</c:v>
                </c:pt>
                <c:pt idx="53044">
                  <c:v>0.98148148148148096</c:v>
                </c:pt>
                <c:pt idx="53045">
                  <c:v>0</c:v>
                </c:pt>
                <c:pt idx="53046">
                  <c:v>1.20481927710843E-2</c:v>
                </c:pt>
                <c:pt idx="53047">
                  <c:v>2.40963855421686E-2</c:v>
                </c:pt>
                <c:pt idx="53048">
                  <c:v>3.6144578313252997E-2</c:v>
                </c:pt>
                <c:pt idx="53049">
                  <c:v>4.8192771084337303E-2</c:v>
                </c:pt>
                <c:pt idx="53050">
                  <c:v>6.0240963855421603E-2</c:v>
                </c:pt>
                <c:pt idx="53051">
                  <c:v>7.2289156626505993E-2</c:v>
                </c:pt>
                <c:pt idx="53052">
                  <c:v>8.43373493975903E-2</c:v>
                </c:pt>
                <c:pt idx="53053">
                  <c:v>9.6385542168674704E-2</c:v>
                </c:pt>
                <c:pt idx="53054">
                  <c:v>0.108433734939759</c:v>
                </c:pt>
                <c:pt idx="53055">
                  <c:v>0.120481927710843</c:v>
                </c:pt>
                <c:pt idx="53056">
                  <c:v>0.132530120481927</c:v>
                </c:pt>
                <c:pt idx="53057">
                  <c:v>0.14457831325301199</c:v>
                </c:pt>
                <c:pt idx="53058">
                  <c:v>0.156626506024096</c:v>
                </c:pt>
                <c:pt idx="53059">
                  <c:v>0.16867469879517999</c:v>
                </c:pt>
                <c:pt idx="53060">
                  <c:v>0.180722891566265</c:v>
                </c:pt>
                <c:pt idx="53061">
                  <c:v>0.19277108433734899</c:v>
                </c:pt>
                <c:pt idx="53062">
                  <c:v>0.20481927710843301</c:v>
                </c:pt>
                <c:pt idx="53063">
                  <c:v>0.21686746987951799</c:v>
                </c:pt>
                <c:pt idx="53064">
                  <c:v>0.22891566265060201</c:v>
                </c:pt>
                <c:pt idx="53065">
                  <c:v>0.240963855421686</c:v>
                </c:pt>
                <c:pt idx="53066">
                  <c:v>0.25301204819277101</c:v>
                </c:pt>
                <c:pt idx="53067">
                  <c:v>0.265060240963855</c:v>
                </c:pt>
                <c:pt idx="53068">
                  <c:v>0.27710843373493899</c:v>
                </c:pt>
                <c:pt idx="53069">
                  <c:v>0.28915662650602397</c:v>
                </c:pt>
                <c:pt idx="53070">
                  <c:v>0.30120481927710802</c:v>
                </c:pt>
                <c:pt idx="53071">
                  <c:v>0.313253012048192</c:v>
                </c:pt>
                <c:pt idx="53072">
                  <c:v>0.32530120481927699</c:v>
                </c:pt>
                <c:pt idx="53073">
                  <c:v>0.33734939759036098</c:v>
                </c:pt>
                <c:pt idx="53074">
                  <c:v>0.34939759036144502</c:v>
                </c:pt>
                <c:pt idx="53075">
                  <c:v>0.36144578313253001</c:v>
                </c:pt>
                <c:pt idx="53076">
                  <c:v>0.373493975903614</c:v>
                </c:pt>
                <c:pt idx="53077">
                  <c:v>0.38554216867469798</c:v>
                </c:pt>
                <c:pt idx="53078">
                  <c:v>0.39759036144578302</c:v>
                </c:pt>
                <c:pt idx="53079">
                  <c:v>0.40963855421686701</c:v>
                </c:pt>
                <c:pt idx="53080">
                  <c:v>0.421686746987951</c:v>
                </c:pt>
                <c:pt idx="53081">
                  <c:v>0.43373493975903599</c:v>
                </c:pt>
                <c:pt idx="53082">
                  <c:v>0.44578313253011997</c:v>
                </c:pt>
                <c:pt idx="53083">
                  <c:v>0.45783132530120402</c:v>
                </c:pt>
                <c:pt idx="53084">
                  <c:v>0.469879518072289</c:v>
                </c:pt>
                <c:pt idx="53085">
                  <c:v>0.48192771084337299</c:v>
                </c:pt>
                <c:pt idx="53086">
                  <c:v>0.49397590361445698</c:v>
                </c:pt>
                <c:pt idx="53087">
                  <c:v>0.50602409638554202</c:v>
                </c:pt>
                <c:pt idx="53088">
                  <c:v>0.51807228915662595</c:v>
                </c:pt>
                <c:pt idx="53089">
                  <c:v>0.53012048192771</c:v>
                </c:pt>
                <c:pt idx="53090">
                  <c:v>0.54216867469879504</c:v>
                </c:pt>
                <c:pt idx="53091">
                  <c:v>0.55421686746987897</c:v>
                </c:pt>
                <c:pt idx="53092">
                  <c:v>0.56626506024096301</c:v>
                </c:pt>
                <c:pt idx="53093">
                  <c:v>0.57831325301204795</c:v>
                </c:pt>
                <c:pt idx="53094">
                  <c:v>0.59036144578313199</c:v>
                </c:pt>
                <c:pt idx="53095">
                  <c:v>0.60240963855421603</c:v>
                </c:pt>
                <c:pt idx="53096">
                  <c:v>0.61445783132530096</c:v>
                </c:pt>
                <c:pt idx="53097">
                  <c:v>0.62650602409638501</c:v>
                </c:pt>
                <c:pt idx="53098">
                  <c:v>0.63855421686746905</c:v>
                </c:pt>
                <c:pt idx="53099">
                  <c:v>0.65060240963855398</c:v>
                </c:pt>
                <c:pt idx="53100">
                  <c:v>0.66265060240963802</c:v>
                </c:pt>
                <c:pt idx="53101">
                  <c:v>0.67469879518072196</c:v>
                </c:pt>
                <c:pt idx="53102">
                  <c:v>0.686746987951807</c:v>
                </c:pt>
                <c:pt idx="53103">
                  <c:v>0.69879518072289104</c:v>
                </c:pt>
                <c:pt idx="53104">
                  <c:v>0.71084337349397497</c:v>
                </c:pt>
                <c:pt idx="53105">
                  <c:v>0.72289156626506001</c:v>
                </c:pt>
                <c:pt idx="53106">
                  <c:v>0.73493975903614395</c:v>
                </c:pt>
                <c:pt idx="53107">
                  <c:v>0.74698795180722799</c:v>
                </c:pt>
                <c:pt idx="53108">
                  <c:v>0.75903614457831303</c:v>
                </c:pt>
                <c:pt idx="53109">
                  <c:v>0.77108433734939696</c:v>
                </c:pt>
                <c:pt idx="53110">
                  <c:v>0.78313253012048101</c:v>
                </c:pt>
                <c:pt idx="53111">
                  <c:v>0.79518072289156605</c:v>
                </c:pt>
                <c:pt idx="53112">
                  <c:v>0.80722891566264998</c:v>
                </c:pt>
                <c:pt idx="53113">
                  <c:v>0.81927710843373402</c:v>
                </c:pt>
                <c:pt idx="53114">
                  <c:v>0.83132530120481896</c:v>
                </c:pt>
                <c:pt idx="53115">
                  <c:v>0.843373493975903</c:v>
                </c:pt>
                <c:pt idx="53116">
                  <c:v>0.85542168674698704</c:v>
                </c:pt>
                <c:pt idx="53117">
                  <c:v>0.86746987951807197</c:v>
                </c:pt>
                <c:pt idx="53118">
                  <c:v>0.87951807228915602</c:v>
                </c:pt>
                <c:pt idx="53119">
                  <c:v>0.89156626506024095</c:v>
                </c:pt>
                <c:pt idx="53120">
                  <c:v>0.90361445783132499</c:v>
                </c:pt>
                <c:pt idx="53121">
                  <c:v>0.91566265060240903</c:v>
                </c:pt>
                <c:pt idx="53122">
                  <c:v>0.92771084337349397</c:v>
                </c:pt>
                <c:pt idx="53123">
                  <c:v>0.93975903614457801</c:v>
                </c:pt>
                <c:pt idx="53124">
                  <c:v>0.95180722891566205</c:v>
                </c:pt>
                <c:pt idx="53125">
                  <c:v>0.96385542168674698</c:v>
                </c:pt>
                <c:pt idx="53126">
                  <c:v>0.97590361445783103</c:v>
                </c:pt>
                <c:pt idx="53127">
                  <c:v>0.98795180722891496</c:v>
                </c:pt>
                <c:pt idx="53128">
                  <c:v>0</c:v>
                </c:pt>
                <c:pt idx="53129">
                  <c:v>8.3333333333333301E-2</c:v>
                </c:pt>
                <c:pt idx="53130">
                  <c:v>0.16666666666666599</c:v>
                </c:pt>
                <c:pt idx="53131">
                  <c:v>0.25</c:v>
                </c:pt>
                <c:pt idx="53132">
                  <c:v>0.33333333333333298</c:v>
                </c:pt>
                <c:pt idx="53133">
                  <c:v>0.41666666666666602</c:v>
                </c:pt>
                <c:pt idx="53134">
                  <c:v>0.5</c:v>
                </c:pt>
                <c:pt idx="53135">
                  <c:v>0.58333333333333304</c:v>
                </c:pt>
                <c:pt idx="53136">
                  <c:v>0.66666666666666596</c:v>
                </c:pt>
                <c:pt idx="53137">
                  <c:v>0.75</c:v>
                </c:pt>
                <c:pt idx="53138">
                  <c:v>0.83333333333333304</c:v>
                </c:pt>
                <c:pt idx="53139">
                  <c:v>0.91666666666666596</c:v>
                </c:pt>
                <c:pt idx="53140">
                  <c:v>0</c:v>
                </c:pt>
                <c:pt idx="53141">
                  <c:v>0.11111111111111099</c:v>
                </c:pt>
                <c:pt idx="53142">
                  <c:v>0.22222222222222199</c:v>
                </c:pt>
                <c:pt idx="53143">
                  <c:v>0.33333333333333298</c:v>
                </c:pt>
                <c:pt idx="53144">
                  <c:v>0.44444444444444398</c:v>
                </c:pt>
                <c:pt idx="53145">
                  <c:v>0.55555555555555503</c:v>
                </c:pt>
                <c:pt idx="53146">
                  <c:v>0.66666666666666596</c:v>
                </c:pt>
                <c:pt idx="53147">
                  <c:v>0.77777777777777701</c:v>
                </c:pt>
                <c:pt idx="53148">
                  <c:v>0.88888888888888795</c:v>
                </c:pt>
                <c:pt idx="53149">
                  <c:v>0</c:v>
                </c:pt>
                <c:pt idx="53150">
                  <c:v>6.9444444444444397E-3</c:v>
                </c:pt>
                <c:pt idx="53151">
                  <c:v>1.38888888888888E-2</c:v>
                </c:pt>
                <c:pt idx="53152">
                  <c:v>2.0833333333333301E-2</c:v>
                </c:pt>
                <c:pt idx="53153">
                  <c:v>2.77777777777777E-2</c:v>
                </c:pt>
                <c:pt idx="53154">
                  <c:v>3.4722222222222203E-2</c:v>
                </c:pt>
                <c:pt idx="53155">
                  <c:v>4.1666666666666602E-2</c:v>
                </c:pt>
                <c:pt idx="53156">
                  <c:v>4.8611111111111098E-2</c:v>
                </c:pt>
                <c:pt idx="53157">
                  <c:v>5.5555555555555497E-2</c:v>
                </c:pt>
                <c:pt idx="53158">
                  <c:v>6.25E-2</c:v>
                </c:pt>
                <c:pt idx="53159">
                  <c:v>6.9444444444444406E-2</c:v>
                </c:pt>
                <c:pt idx="53160">
                  <c:v>7.6388888888888895E-2</c:v>
                </c:pt>
                <c:pt idx="53161">
                  <c:v>8.3333333333333301E-2</c:v>
                </c:pt>
                <c:pt idx="53162">
                  <c:v>9.0277777777777707E-2</c:v>
                </c:pt>
                <c:pt idx="53163">
                  <c:v>9.7222222222222196E-2</c:v>
                </c:pt>
                <c:pt idx="53164">
                  <c:v>0.10416666666666601</c:v>
                </c:pt>
                <c:pt idx="53165">
                  <c:v>0.11111111111111099</c:v>
                </c:pt>
                <c:pt idx="53166">
                  <c:v>0.118055555555555</c:v>
                </c:pt>
                <c:pt idx="53167">
                  <c:v>0.125</c:v>
                </c:pt>
                <c:pt idx="53168">
                  <c:v>0.131944444444444</c:v>
                </c:pt>
                <c:pt idx="53169">
                  <c:v>0.13888888888888801</c:v>
                </c:pt>
                <c:pt idx="53170">
                  <c:v>0.14583333333333301</c:v>
                </c:pt>
                <c:pt idx="53171">
                  <c:v>0.15277777777777701</c:v>
                </c:pt>
                <c:pt idx="53172">
                  <c:v>0.15972222222222199</c:v>
                </c:pt>
                <c:pt idx="53173">
                  <c:v>0.16666666666666599</c:v>
                </c:pt>
                <c:pt idx="53174">
                  <c:v>0.17361111111111099</c:v>
                </c:pt>
                <c:pt idx="53175">
                  <c:v>0.180555555555555</c:v>
                </c:pt>
                <c:pt idx="53176">
                  <c:v>0.1875</c:v>
                </c:pt>
                <c:pt idx="53177">
                  <c:v>0.194444444444444</c:v>
                </c:pt>
                <c:pt idx="53178">
                  <c:v>0.20138888888888801</c:v>
                </c:pt>
                <c:pt idx="53179">
                  <c:v>0.20833333333333301</c:v>
                </c:pt>
                <c:pt idx="53180">
                  <c:v>0.21527777777777701</c:v>
                </c:pt>
                <c:pt idx="53181">
                  <c:v>0.22222222222222199</c:v>
                </c:pt>
                <c:pt idx="53182">
                  <c:v>0.22916666666666599</c:v>
                </c:pt>
                <c:pt idx="53183">
                  <c:v>0.23611111111111099</c:v>
                </c:pt>
                <c:pt idx="53184">
                  <c:v>0.243055555555555</c:v>
                </c:pt>
                <c:pt idx="53185">
                  <c:v>0.25</c:v>
                </c:pt>
                <c:pt idx="53186">
                  <c:v>0.25694444444444398</c:v>
                </c:pt>
                <c:pt idx="53187">
                  <c:v>0.26388888888888801</c:v>
                </c:pt>
                <c:pt idx="53188">
                  <c:v>0.27083333333333298</c:v>
                </c:pt>
                <c:pt idx="53189">
                  <c:v>0.27777777777777701</c:v>
                </c:pt>
                <c:pt idx="53190">
                  <c:v>0.28472222222222199</c:v>
                </c:pt>
                <c:pt idx="53191">
                  <c:v>0.29166666666666602</c:v>
                </c:pt>
                <c:pt idx="53192">
                  <c:v>0.29861111111111099</c:v>
                </c:pt>
                <c:pt idx="53193">
                  <c:v>0.30555555555555503</c:v>
                </c:pt>
                <c:pt idx="53194">
                  <c:v>0.3125</c:v>
                </c:pt>
                <c:pt idx="53195">
                  <c:v>0.31944444444444398</c:v>
                </c:pt>
                <c:pt idx="53196">
                  <c:v>0.32638888888888801</c:v>
                </c:pt>
                <c:pt idx="53197">
                  <c:v>0.33333333333333298</c:v>
                </c:pt>
                <c:pt idx="53198">
                  <c:v>0.34027777777777701</c:v>
                </c:pt>
                <c:pt idx="53199">
                  <c:v>0.34722222222222199</c:v>
                </c:pt>
                <c:pt idx="53200">
                  <c:v>0.35416666666666602</c:v>
                </c:pt>
                <c:pt idx="53201">
                  <c:v>0.36111111111111099</c:v>
                </c:pt>
                <c:pt idx="53202">
                  <c:v>0.36805555555555503</c:v>
                </c:pt>
                <c:pt idx="53203">
                  <c:v>0.375</c:v>
                </c:pt>
                <c:pt idx="53204">
                  <c:v>0.38194444444444398</c:v>
                </c:pt>
                <c:pt idx="53205">
                  <c:v>0.38888888888888801</c:v>
                </c:pt>
                <c:pt idx="53206">
                  <c:v>0.39583333333333298</c:v>
                </c:pt>
                <c:pt idx="53207">
                  <c:v>0.40277777777777701</c:v>
                </c:pt>
                <c:pt idx="53208">
                  <c:v>0.40972222222222199</c:v>
                </c:pt>
                <c:pt idx="53209">
                  <c:v>0.41666666666666602</c:v>
                </c:pt>
                <c:pt idx="53210">
                  <c:v>0.42361111111111099</c:v>
                </c:pt>
                <c:pt idx="53211">
                  <c:v>0.43055555555555503</c:v>
                </c:pt>
                <c:pt idx="53212">
                  <c:v>0.4375</c:v>
                </c:pt>
                <c:pt idx="53213">
                  <c:v>0.44444444444444398</c:v>
                </c:pt>
                <c:pt idx="53214">
                  <c:v>0.45138888888888801</c:v>
                </c:pt>
                <c:pt idx="53215">
                  <c:v>0.45833333333333298</c:v>
                </c:pt>
                <c:pt idx="53216">
                  <c:v>0.46527777777777701</c:v>
                </c:pt>
                <c:pt idx="53217">
                  <c:v>0.47222222222222199</c:v>
                </c:pt>
                <c:pt idx="53218">
                  <c:v>0.47916666666666602</c:v>
                </c:pt>
                <c:pt idx="53219">
                  <c:v>0.48611111111111099</c:v>
                </c:pt>
                <c:pt idx="53220">
                  <c:v>0.49305555555555503</c:v>
                </c:pt>
                <c:pt idx="53221">
                  <c:v>0.5</c:v>
                </c:pt>
                <c:pt idx="53222">
                  <c:v>0.50694444444444398</c:v>
                </c:pt>
                <c:pt idx="53223">
                  <c:v>0.51388888888888795</c:v>
                </c:pt>
                <c:pt idx="53224">
                  <c:v>0.52083333333333304</c:v>
                </c:pt>
                <c:pt idx="53225">
                  <c:v>0.52777777777777701</c:v>
                </c:pt>
                <c:pt idx="53226">
                  <c:v>0.53472222222222199</c:v>
                </c:pt>
                <c:pt idx="53227">
                  <c:v>0.54166666666666596</c:v>
                </c:pt>
                <c:pt idx="53228">
                  <c:v>0.54861111111111105</c:v>
                </c:pt>
                <c:pt idx="53229">
                  <c:v>0.55555555555555503</c:v>
                </c:pt>
                <c:pt idx="53230">
                  <c:v>0.5625</c:v>
                </c:pt>
                <c:pt idx="53231">
                  <c:v>0.56944444444444398</c:v>
                </c:pt>
                <c:pt idx="53232">
                  <c:v>0.57638888888888795</c:v>
                </c:pt>
                <c:pt idx="53233">
                  <c:v>0.58333333333333304</c:v>
                </c:pt>
                <c:pt idx="53234">
                  <c:v>0.59027777777777701</c:v>
                </c:pt>
                <c:pt idx="53235">
                  <c:v>0.59722222222222199</c:v>
                </c:pt>
                <c:pt idx="53236">
                  <c:v>0.60416666666666596</c:v>
                </c:pt>
                <c:pt idx="53237">
                  <c:v>0.61111111111111105</c:v>
                </c:pt>
                <c:pt idx="53238">
                  <c:v>0.61805555555555503</c:v>
                </c:pt>
                <c:pt idx="53239">
                  <c:v>0.625</c:v>
                </c:pt>
                <c:pt idx="53240">
                  <c:v>0.63194444444444398</c:v>
                </c:pt>
                <c:pt idx="53241">
                  <c:v>0.63888888888888795</c:v>
                </c:pt>
                <c:pt idx="53242">
                  <c:v>0.64583333333333304</c:v>
                </c:pt>
                <c:pt idx="53243">
                  <c:v>0.65277777777777701</c:v>
                </c:pt>
                <c:pt idx="53244">
                  <c:v>0.65972222222222199</c:v>
                </c:pt>
                <c:pt idx="53245">
                  <c:v>0.66666666666666596</c:v>
                </c:pt>
                <c:pt idx="53246">
                  <c:v>0.67361111111111105</c:v>
                </c:pt>
                <c:pt idx="53247">
                  <c:v>0.68055555555555503</c:v>
                </c:pt>
                <c:pt idx="53248">
                  <c:v>0.6875</c:v>
                </c:pt>
                <c:pt idx="53249">
                  <c:v>0.69444444444444398</c:v>
                </c:pt>
                <c:pt idx="53250">
                  <c:v>0.70138888888888795</c:v>
                </c:pt>
                <c:pt idx="53251">
                  <c:v>0.70833333333333304</c:v>
                </c:pt>
                <c:pt idx="53252">
                  <c:v>0.71527777777777701</c:v>
                </c:pt>
                <c:pt idx="53253">
                  <c:v>0.72222222222222199</c:v>
                </c:pt>
                <c:pt idx="53254">
                  <c:v>0.72916666666666596</c:v>
                </c:pt>
                <c:pt idx="53255">
                  <c:v>0.73611111111111105</c:v>
                </c:pt>
                <c:pt idx="53256">
                  <c:v>0.74305555555555503</c:v>
                </c:pt>
                <c:pt idx="53257">
                  <c:v>0.75</c:v>
                </c:pt>
                <c:pt idx="53258">
                  <c:v>0.75694444444444398</c:v>
                </c:pt>
                <c:pt idx="53259">
                  <c:v>0.76388888888888795</c:v>
                </c:pt>
                <c:pt idx="53260">
                  <c:v>0.77083333333333304</c:v>
                </c:pt>
                <c:pt idx="53261">
                  <c:v>0.77777777777777701</c:v>
                </c:pt>
                <c:pt idx="53262">
                  <c:v>0.78472222222222199</c:v>
                </c:pt>
                <c:pt idx="53263">
                  <c:v>0.79166666666666596</c:v>
                </c:pt>
                <c:pt idx="53264">
                  <c:v>0.79861111111111105</c:v>
                </c:pt>
                <c:pt idx="53265">
                  <c:v>0.80555555555555503</c:v>
                </c:pt>
                <c:pt idx="53266">
                  <c:v>0.8125</c:v>
                </c:pt>
                <c:pt idx="53267">
                  <c:v>0.81944444444444398</c:v>
                </c:pt>
                <c:pt idx="53268">
                  <c:v>0.82638888888888795</c:v>
                </c:pt>
                <c:pt idx="53269">
                  <c:v>0.83333333333333304</c:v>
                </c:pt>
                <c:pt idx="53270">
                  <c:v>0.84027777777777701</c:v>
                </c:pt>
                <c:pt idx="53271">
                  <c:v>0.84722222222222199</c:v>
                </c:pt>
                <c:pt idx="53272">
                  <c:v>0.85416666666666596</c:v>
                </c:pt>
                <c:pt idx="53273">
                  <c:v>0.86111111111111105</c:v>
                </c:pt>
                <c:pt idx="53274">
                  <c:v>0.86805555555555503</c:v>
                </c:pt>
                <c:pt idx="53275">
                  <c:v>0.875</c:v>
                </c:pt>
                <c:pt idx="53276">
                  <c:v>0.88194444444444398</c:v>
                </c:pt>
                <c:pt idx="53277">
                  <c:v>0.88888888888888795</c:v>
                </c:pt>
                <c:pt idx="53278">
                  <c:v>0.89583333333333304</c:v>
                </c:pt>
                <c:pt idx="53279">
                  <c:v>0.90277777777777701</c:v>
                </c:pt>
                <c:pt idx="53280">
                  <c:v>0.90972222222222199</c:v>
                </c:pt>
                <c:pt idx="53281">
                  <c:v>0.91666666666666596</c:v>
                </c:pt>
                <c:pt idx="53282">
                  <c:v>0.92361111111111105</c:v>
                </c:pt>
                <c:pt idx="53283">
                  <c:v>0.93055555555555503</c:v>
                </c:pt>
                <c:pt idx="53284">
                  <c:v>0.9375</c:v>
                </c:pt>
                <c:pt idx="53285">
                  <c:v>0.94444444444444398</c:v>
                </c:pt>
                <c:pt idx="53286">
                  <c:v>0.95138888888888795</c:v>
                </c:pt>
                <c:pt idx="53287">
                  <c:v>0.95833333333333304</c:v>
                </c:pt>
                <c:pt idx="53288">
                  <c:v>0.96527777777777701</c:v>
                </c:pt>
                <c:pt idx="53289">
                  <c:v>0.97222222222222199</c:v>
                </c:pt>
                <c:pt idx="53290">
                  <c:v>0.97916666666666596</c:v>
                </c:pt>
                <c:pt idx="53291">
                  <c:v>0.98611111111111105</c:v>
                </c:pt>
                <c:pt idx="53292">
                  <c:v>0.99305555555555503</c:v>
                </c:pt>
                <c:pt idx="53293">
                  <c:v>0</c:v>
                </c:pt>
                <c:pt idx="53294">
                  <c:v>7.2463768115942004E-3</c:v>
                </c:pt>
                <c:pt idx="53295">
                  <c:v>1.4492753623188401E-2</c:v>
                </c:pt>
                <c:pt idx="53296">
                  <c:v>2.1739130434782601E-2</c:v>
                </c:pt>
                <c:pt idx="53297">
                  <c:v>2.8985507246376802E-2</c:v>
                </c:pt>
                <c:pt idx="53298">
                  <c:v>3.6231884057971002E-2</c:v>
                </c:pt>
                <c:pt idx="53299">
                  <c:v>4.3478260869565202E-2</c:v>
                </c:pt>
                <c:pt idx="53300">
                  <c:v>5.0724637681159403E-2</c:v>
                </c:pt>
                <c:pt idx="53301">
                  <c:v>5.7971014492753603E-2</c:v>
                </c:pt>
                <c:pt idx="53302">
                  <c:v>6.5217391304347797E-2</c:v>
                </c:pt>
                <c:pt idx="53303">
                  <c:v>7.2463768115942004E-2</c:v>
                </c:pt>
                <c:pt idx="53304">
                  <c:v>7.9710144927536197E-2</c:v>
                </c:pt>
                <c:pt idx="53305">
                  <c:v>8.6956521739130405E-2</c:v>
                </c:pt>
                <c:pt idx="53306">
                  <c:v>9.4202898550724598E-2</c:v>
                </c:pt>
                <c:pt idx="53307">
                  <c:v>0.101449275362318</c:v>
                </c:pt>
                <c:pt idx="53308">
                  <c:v>0.108695652173913</c:v>
                </c:pt>
                <c:pt idx="53309">
                  <c:v>0.115942028985507</c:v>
                </c:pt>
                <c:pt idx="53310">
                  <c:v>0.123188405797101</c:v>
                </c:pt>
                <c:pt idx="53311">
                  <c:v>0.13043478260869501</c:v>
                </c:pt>
                <c:pt idx="53312">
                  <c:v>0.137681159420289</c:v>
                </c:pt>
                <c:pt idx="53313">
                  <c:v>0.14492753623188401</c:v>
                </c:pt>
                <c:pt idx="53314">
                  <c:v>0.15217391304347799</c:v>
                </c:pt>
                <c:pt idx="53315">
                  <c:v>0.15942028985507201</c:v>
                </c:pt>
                <c:pt idx="53316">
                  <c:v>0.16666666666666599</c:v>
                </c:pt>
                <c:pt idx="53317">
                  <c:v>0.17391304347826</c:v>
                </c:pt>
                <c:pt idx="53318">
                  <c:v>0.18115942028985499</c:v>
                </c:pt>
                <c:pt idx="53319">
                  <c:v>0.188405797101449</c:v>
                </c:pt>
                <c:pt idx="53320">
                  <c:v>0.19565217391304299</c:v>
                </c:pt>
                <c:pt idx="53321">
                  <c:v>0.202898550724637</c:v>
                </c:pt>
                <c:pt idx="53322">
                  <c:v>0.21014492753623101</c:v>
                </c:pt>
                <c:pt idx="53323">
                  <c:v>0.217391304347826</c:v>
                </c:pt>
                <c:pt idx="53324">
                  <c:v>0.22463768115942001</c:v>
                </c:pt>
                <c:pt idx="53325">
                  <c:v>0.231884057971014</c:v>
                </c:pt>
                <c:pt idx="53326">
                  <c:v>0.23913043478260801</c:v>
                </c:pt>
                <c:pt idx="53327">
                  <c:v>0.24637681159420199</c:v>
                </c:pt>
                <c:pt idx="53328">
                  <c:v>0.25362318840579701</c:v>
                </c:pt>
                <c:pt idx="53329">
                  <c:v>0.26086956521739102</c:v>
                </c:pt>
                <c:pt idx="53330">
                  <c:v>0.26811594202898498</c:v>
                </c:pt>
                <c:pt idx="53331">
                  <c:v>0.27536231884057899</c:v>
                </c:pt>
                <c:pt idx="53332">
                  <c:v>0.282608695652173</c:v>
                </c:pt>
                <c:pt idx="53333">
                  <c:v>0.28985507246376802</c:v>
                </c:pt>
                <c:pt idx="53334">
                  <c:v>0.29710144927536197</c:v>
                </c:pt>
                <c:pt idx="53335">
                  <c:v>0.30434782608695599</c:v>
                </c:pt>
                <c:pt idx="53336">
                  <c:v>0.31159420289855</c:v>
                </c:pt>
                <c:pt idx="53337">
                  <c:v>0.31884057971014401</c:v>
                </c:pt>
                <c:pt idx="53338">
                  <c:v>0.32608695652173902</c:v>
                </c:pt>
                <c:pt idx="53339">
                  <c:v>0.33333333333333298</c:v>
                </c:pt>
                <c:pt idx="53340">
                  <c:v>0.34057971014492699</c:v>
                </c:pt>
                <c:pt idx="53341">
                  <c:v>0.34782608695652101</c:v>
                </c:pt>
                <c:pt idx="53342">
                  <c:v>0.35507246376811502</c:v>
                </c:pt>
                <c:pt idx="53343">
                  <c:v>0.36231884057970998</c:v>
                </c:pt>
                <c:pt idx="53344">
                  <c:v>0.36956521739130399</c:v>
                </c:pt>
                <c:pt idx="53345">
                  <c:v>0.376811594202898</c:v>
                </c:pt>
                <c:pt idx="53346">
                  <c:v>0.38405797101449202</c:v>
                </c:pt>
                <c:pt idx="53347">
                  <c:v>0.39130434782608697</c:v>
                </c:pt>
                <c:pt idx="53348">
                  <c:v>0.39855072463768099</c:v>
                </c:pt>
                <c:pt idx="53349">
                  <c:v>0.405797101449275</c:v>
                </c:pt>
                <c:pt idx="53350">
                  <c:v>0.41304347826086901</c:v>
                </c:pt>
                <c:pt idx="53351">
                  <c:v>0.42028985507246303</c:v>
                </c:pt>
                <c:pt idx="53352">
                  <c:v>0.42753623188405798</c:v>
                </c:pt>
                <c:pt idx="53353">
                  <c:v>0.434782608695652</c:v>
                </c:pt>
                <c:pt idx="53354">
                  <c:v>0.44202898550724601</c:v>
                </c:pt>
                <c:pt idx="53355">
                  <c:v>0.44927536231884002</c:v>
                </c:pt>
                <c:pt idx="53356">
                  <c:v>0.45652173913043398</c:v>
                </c:pt>
                <c:pt idx="53357">
                  <c:v>0.46376811594202899</c:v>
                </c:pt>
                <c:pt idx="53358">
                  <c:v>0.471014492753623</c:v>
                </c:pt>
                <c:pt idx="53359">
                  <c:v>0.47826086956521702</c:v>
                </c:pt>
                <c:pt idx="53360">
                  <c:v>0.48550724637681097</c:v>
                </c:pt>
                <c:pt idx="53361">
                  <c:v>0.49275362318840499</c:v>
                </c:pt>
                <c:pt idx="53362">
                  <c:v>0.5</c:v>
                </c:pt>
                <c:pt idx="53363">
                  <c:v>0.50724637681159401</c:v>
                </c:pt>
                <c:pt idx="53364">
                  <c:v>0.51449275362318803</c:v>
                </c:pt>
                <c:pt idx="53365">
                  <c:v>0.52173913043478204</c:v>
                </c:pt>
                <c:pt idx="53366">
                  <c:v>0.52898550724637605</c:v>
                </c:pt>
                <c:pt idx="53367">
                  <c:v>0.53623188405797095</c:v>
                </c:pt>
                <c:pt idx="53368">
                  <c:v>0.54347826086956497</c:v>
                </c:pt>
                <c:pt idx="53369">
                  <c:v>0.55072463768115898</c:v>
                </c:pt>
                <c:pt idx="53370">
                  <c:v>0.55797101449275299</c:v>
                </c:pt>
                <c:pt idx="53371">
                  <c:v>0.56521739130434701</c:v>
                </c:pt>
                <c:pt idx="53372">
                  <c:v>0.57246376811594202</c:v>
                </c:pt>
                <c:pt idx="53373">
                  <c:v>0.57971014492753603</c:v>
                </c:pt>
                <c:pt idx="53374">
                  <c:v>0.58695652173913004</c:v>
                </c:pt>
                <c:pt idx="53375">
                  <c:v>0.59420289855072395</c:v>
                </c:pt>
                <c:pt idx="53376">
                  <c:v>0.60144927536231796</c:v>
                </c:pt>
                <c:pt idx="53377">
                  <c:v>0.60869565217391297</c:v>
                </c:pt>
                <c:pt idx="53378">
                  <c:v>0.61594202898550698</c:v>
                </c:pt>
                <c:pt idx="53379">
                  <c:v>0.623188405797101</c:v>
                </c:pt>
                <c:pt idx="53380">
                  <c:v>0.63043478260869501</c:v>
                </c:pt>
                <c:pt idx="53381">
                  <c:v>0.63768115942028902</c:v>
                </c:pt>
                <c:pt idx="53382">
                  <c:v>0.64492753623188404</c:v>
                </c:pt>
                <c:pt idx="53383">
                  <c:v>0.65217391304347805</c:v>
                </c:pt>
                <c:pt idx="53384">
                  <c:v>0.65942028985507195</c:v>
                </c:pt>
                <c:pt idx="53385">
                  <c:v>0.66666666666666596</c:v>
                </c:pt>
                <c:pt idx="53386">
                  <c:v>0.67391304347825998</c:v>
                </c:pt>
                <c:pt idx="53387">
                  <c:v>0.68115942028985499</c:v>
                </c:pt>
                <c:pt idx="53388">
                  <c:v>0.688405797101449</c:v>
                </c:pt>
                <c:pt idx="53389">
                  <c:v>0.69565217391304301</c:v>
                </c:pt>
                <c:pt idx="53390">
                  <c:v>0.70289855072463703</c:v>
                </c:pt>
                <c:pt idx="53391">
                  <c:v>0.71014492753623104</c:v>
                </c:pt>
                <c:pt idx="53392">
                  <c:v>0.71739130434782605</c:v>
                </c:pt>
                <c:pt idx="53393">
                  <c:v>0.72463768115941996</c:v>
                </c:pt>
                <c:pt idx="53394">
                  <c:v>0.73188405797101397</c:v>
                </c:pt>
                <c:pt idx="53395">
                  <c:v>0.73913043478260798</c:v>
                </c:pt>
                <c:pt idx="53396">
                  <c:v>0.74637681159420199</c:v>
                </c:pt>
                <c:pt idx="53397">
                  <c:v>0.75362318840579701</c:v>
                </c:pt>
                <c:pt idx="53398">
                  <c:v>0.76086956521739102</c:v>
                </c:pt>
                <c:pt idx="53399">
                  <c:v>0.76811594202898503</c:v>
                </c:pt>
                <c:pt idx="53400">
                  <c:v>0.77536231884057905</c:v>
                </c:pt>
                <c:pt idx="53401">
                  <c:v>0.78260869565217395</c:v>
                </c:pt>
                <c:pt idx="53402">
                  <c:v>0.78985507246376796</c:v>
                </c:pt>
                <c:pt idx="53403">
                  <c:v>0.79710144927536197</c:v>
                </c:pt>
                <c:pt idx="53404">
                  <c:v>0.80434782608695599</c:v>
                </c:pt>
                <c:pt idx="53405">
                  <c:v>0.81159420289855</c:v>
                </c:pt>
                <c:pt idx="53406">
                  <c:v>0.81884057971014401</c:v>
                </c:pt>
                <c:pt idx="53407">
                  <c:v>0.82608695652173902</c:v>
                </c:pt>
                <c:pt idx="53408">
                  <c:v>0.83333333333333304</c:v>
                </c:pt>
                <c:pt idx="53409">
                  <c:v>0.84057971014492705</c:v>
                </c:pt>
                <c:pt idx="53410">
                  <c:v>0.84782608695652095</c:v>
                </c:pt>
                <c:pt idx="53411">
                  <c:v>0.85507246376811596</c:v>
                </c:pt>
                <c:pt idx="53412">
                  <c:v>0.86231884057970998</c:v>
                </c:pt>
                <c:pt idx="53413">
                  <c:v>0.86956521739130399</c:v>
                </c:pt>
                <c:pt idx="53414">
                  <c:v>0.876811594202898</c:v>
                </c:pt>
                <c:pt idx="53415">
                  <c:v>0.88405797101449202</c:v>
                </c:pt>
                <c:pt idx="53416">
                  <c:v>0.89130434782608603</c:v>
                </c:pt>
                <c:pt idx="53417">
                  <c:v>0.89855072463768104</c:v>
                </c:pt>
                <c:pt idx="53418">
                  <c:v>0.90579710144927505</c:v>
                </c:pt>
                <c:pt idx="53419">
                  <c:v>0.91304347826086896</c:v>
                </c:pt>
                <c:pt idx="53420">
                  <c:v>0.92028985507246297</c:v>
                </c:pt>
                <c:pt idx="53421">
                  <c:v>0.92753623188405798</c:v>
                </c:pt>
                <c:pt idx="53422">
                  <c:v>0.934782608695652</c:v>
                </c:pt>
                <c:pt idx="53423">
                  <c:v>0.94202898550724601</c:v>
                </c:pt>
                <c:pt idx="53424">
                  <c:v>0.94927536231884002</c:v>
                </c:pt>
                <c:pt idx="53425">
                  <c:v>0.95652173913043403</c:v>
                </c:pt>
                <c:pt idx="53426">
                  <c:v>0.96376811594202805</c:v>
                </c:pt>
                <c:pt idx="53427">
                  <c:v>0.97101449275362295</c:v>
                </c:pt>
                <c:pt idx="53428">
                  <c:v>0.97826086956521696</c:v>
                </c:pt>
                <c:pt idx="53429">
                  <c:v>0.98550724637681097</c:v>
                </c:pt>
                <c:pt idx="53430">
                  <c:v>0.99275362318840499</c:v>
                </c:pt>
                <c:pt idx="53431">
                  <c:v>0</c:v>
                </c:pt>
                <c:pt idx="53432">
                  <c:v>9.0090090090090003E-3</c:v>
                </c:pt>
                <c:pt idx="53433">
                  <c:v>1.8018018018018001E-2</c:v>
                </c:pt>
                <c:pt idx="53434">
                  <c:v>2.7027027027027001E-2</c:v>
                </c:pt>
                <c:pt idx="53435">
                  <c:v>3.6036036036036001E-2</c:v>
                </c:pt>
                <c:pt idx="53436">
                  <c:v>4.5045045045045001E-2</c:v>
                </c:pt>
                <c:pt idx="53437">
                  <c:v>5.4054054054054002E-2</c:v>
                </c:pt>
                <c:pt idx="53438">
                  <c:v>6.3063063063063002E-2</c:v>
                </c:pt>
                <c:pt idx="53439">
                  <c:v>7.2072072072072002E-2</c:v>
                </c:pt>
                <c:pt idx="53440">
                  <c:v>8.1081081081081002E-2</c:v>
                </c:pt>
                <c:pt idx="53441">
                  <c:v>9.0090090090090003E-2</c:v>
                </c:pt>
                <c:pt idx="53442">
                  <c:v>9.90990990990991E-2</c:v>
                </c:pt>
                <c:pt idx="53443">
                  <c:v>0.108108108108108</c:v>
                </c:pt>
                <c:pt idx="53444">
                  <c:v>0.117117117117117</c:v>
                </c:pt>
                <c:pt idx="53445">
                  <c:v>0.126126126126126</c:v>
                </c:pt>
                <c:pt idx="53446">
                  <c:v>0.135135135135135</c:v>
                </c:pt>
                <c:pt idx="53447">
                  <c:v>0.144144144144144</c:v>
                </c:pt>
                <c:pt idx="53448">
                  <c:v>0.153153153153153</c:v>
                </c:pt>
                <c:pt idx="53449">
                  <c:v>0.162162162162162</c:v>
                </c:pt>
                <c:pt idx="53450">
                  <c:v>0.171171171171171</c:v>
                </c:pt>
                <c:pt idx="53451">
                  <c:v>0.18018018018018001</c:v>
                </c:pt>
                <c:pt idx="53452">
                  <c:v>0.18918918918918901</c:v>
                </c:pt>
                <c:pt idx="53453">
                  <c:v>0.19819819819819801</c:v>
                </c:pt>
                <c:pt idx="53454">
                  <c:v>0.20720720720720701</c:v>
                </c:pt>
                <c:pt idx="53455">
                  <c:v>0.21621621621621601</c:v>
                </c:pt>
                <c:pt idx="53456">
                  <c:v>0.22522522522522501</c:v>
                </c:pt>
                <c:pt idx="53457">
                  <c:v>0.23423423423423401</c:v>
                </c:pt>
                <c:pt idx="53458">
                  <c:v>0.24324324324324301</c:v>
                </c:pt>
                <c:pt idx="53459">
                  <c:v>0.25225225225225201</c:v>
                </c:pt>
                <c:pt idx="53460">
                  <c:v>0.26126126126126098</c:v>
                </c:pt>
                <c:pt idx="53461">
                  <c:v>0.27027027027027001</c:v>
                </c:pt>
                <c:pt idx="53462">
                  <c:v>0.27927927927927898</c:v>
                </c:pt>
                <c:pt idx="53463">
                  <c:v>0.28828828828828801</c:v>
                </c:pt>
                <c:pt idx="53464">
                  <c:v>0.29729729729729698</c:v>
                </c:pt>
                <c:pt idx="53465">
                  <c:v>0.30630630630630601</c:v>
                </c:pt>
                <c:pt idx="53466">
                  <c:v>0.31531531531531498</c:v>
                </c:pt>
                <c:pt idx="53467">
                  <c:v>0.32432432432432401</c:v>
                </c:pt>
                <c:pt idx="53468">
                  <c:v>0.33333333333333298</c:v>
                </c:pt>
                <c:pt idx="53469">
                  <c:v>0.34234234234234201</c:v>
                </c:pt>
                <c:pt idx="53470">
                  <c:v>0.35135135135135098</c:v>
                </c:pt>
                <c:pt idx="53471">
                  <c:v>0.36036036036036001</c:v>
                </c:pt>
                <c:pt idx="53472">
                  <c:v>0.36936936936936898</c:v>
                </c:pt>
                <c:pt idx="53473">
                  <c:v>0.37837837837837801</c:v>
                </c:pt>
                <c:pt idx="53474">
                  <c:v>0.38738738738738698</c:v>
                </c:pt>
                <c:pt idx="53475">
                  <c:v>0.39639639639639601</c:v>
                </c:pt>
                <c:pt idx="53476">
                  <c:v>0.40540540540540498</c:v>
                </c:pt>
                <c:pt idx="53477">
                  <c:v>0.41441441441441401</c:v>
                </c:pt>
                <c:pt idx="53478">
                  <c:v>0.42342342342342298</c:v>
                </c:pt>
                <c:pt idx="53479">
                  <c:v>0.43243243243243201</c:v>
                </c:pt>
                <c:pt idx="53480">
                  <c:v>0.44144144144144098</c:v>
                </c:pt>
                <c:pt idx="53481">
                  <c:v>0.45045045045045001</c:v>
                </c:pt>
                <c:pt idx="53482">
                  <c:v>0.45945945945945899</c:v>
                </c:pt>
                <c:pt idx="53483">
                  <c:v>0.46846846846846801</c:v>
                </c:pt>
                <c:pt idx="53484">
                  <c:v>0.47747747747747699</c:v>
                </c:pt>
                <c:pt idx="53485">
                  <c:v>0.48648648648648601</c:v>
                </c:pt>
                <c:pt idx="53486">
                  <c:v>0.49549549549549499</c:v>
                </c:pt>
                <c:pt idx="53487">
                  <c:v>0.50450450450450401</c:v>
                </c:pt>
                <c:pt idx="53488">
                  <c:v>0.51351351351351304</c:v>
                </c:pt>
                <c:pt idx="53489">
                  <c:v>0.52252252252252196</c:v>
                </c:pt>
                <c:pt idx="53490">
                  <c:v>0.53153153153153099</c:v>
                </c:pt>
                <c:pt idx="53491">
                  <c:v>0.54054054054054002</c:v>
                </c:pt>
                <c:pt idx="53492">
                  <c:v>0.54954954954954904</c:v>
                </c:pt>
                <c:pt idx="53493">
                  <c:v>0.55855855855855796</c:v>
                </c:pt>
                <c:pt idx="53494">
                  <c:v>0.56756756756756699</c:v>
                </c:pt>
                <c:pt idx="53495">
                  <c:v>0.57657657657657602</c:v>
                </c:pt>
                <c:pt idx="53496">
                  <c:v>0.58558558558558504</c:v>
                </c:pt>
                <c:pt idx="53497">
                  <c:v>0.59459459459459396</c:v>
                </c:pt>
                <c:pt idx="53498">
                  <c:v>0.60360360360360299</c:v>
                </c:pt>
                <c:pt idx="53499">
                  <c:v>0.61261261261261202</c:v>
                </c:pt>
                <c:pt idx="53500">
                  <c:v>0.62162162162162105</c:v>
                </c:pt>
                <c:pt idx="53501">
                  <c:v>0.63063063063062996</c:v>
                </c:pt>
                <c:pt idx="53502">
                  <c:v>0.63963963963963899</c:v>
                </c:pt>
                <c:pt idx="53503">
                  <c:v>0.64864864864864802</c:v>
                </c:pt>
                <c:pt idx="53504">
                  <c:v>0.65765765765765705</c:v>
                </c:pt>
                <c:pt idx="53505">
                  <c:v>0.66666666666666596</c:v>
                </c:pt>
                <c:pt idx="53506">
                  <c:v>0.67567567567567499</c:v>
                </c:pt>
                <c:pt idx="53507">
                  <c:v>0.68468468468468402</c:v>
                </c:pt>
                <c:pt idx="53508">
                  <c:v>0.69369369369369305</c:v>
                </c:pt>
                <c:pt idx="53509">
                  <c:v>0.70270270270270196</c:v>
                </c:pt>
                <c:pt idx="53510">
                  <c:v>0.71171171171171099</c:v>
                </c:pt>
                <c:pt idx="53511">
                  <c:v>0.72072072072072002</c:v>
                </c:pt>
                <c:pt idx="53512">
                  <c:v>0.72972972972972905</c:v>
                </c:pt>
                <c:pt idx="53513">
                  <c:v>0.73873873873873797</c:v>
                </c:pt>
                <c:pt idx="53514">
                  <c:v>0.74774774774774699</c:v>
                </c:pt>
                <c:pt idx="53515">
                  <c:v>0.75675675675675602</c:v>
                </c:pt>
                <c:pt idx="53516">
                  <c:v>0.76576576576576505</c:v>
                </c:pt>
                <c:pt idx="53517">
                  <c:v>0.77477477477477397</c:v>
                </c:pt>
                <c:pt idx="53518">
                  <c:v>0.78378378378378299</c:v>
                </c:pt>
                <c:pt idx="53519">
                  <c:v>0.79279279279279202</c:v>
                </c:pt>
                <c:pt idx="53520">
                  <c:v>0.80180180180180105</c:v>
                </c:pt>
                <c:pt idx="53521">
                  <c:v>0.81081081081080997</c:v>
                </c:pt>
                <c:pt idx="53522">
                  <c:v>0.819819819819819</c:v>
                </c:pt>
                <c:pt idx="53523">
                  <c:v>0.82882882882882802</c:v>
                </c:pt>
                <c:pt idx="53524">
                  <c:v>0.83783783783783705</c:v>
                </c:pt>
                <c:pt idx="53525">
                  <c:v>0.84684684684684597</c:v>
                </c:pt>
                <c:pt idx="53526">
                  <c:v>0.855855855855855</c:v>
                </c:pt>
                <c:pt idx="53527">
                  <c:v>0.86486486486486402</c:v>
                </c:pt>
                <c:pt idx="53528">
                  <c:v>0.87387387387387305</c:v>
                </c:pt>
                <c:pt idx="53529">
                  <c:v>0.88288288288288197</c:v>
                </c:pt>
                <c:pt idx="53530">
                  <c:v>0.891891891891891</c:v>
                </c:pt>
                <c:pt idx="53531">
                  <c:v>0.90090090090090003</c:v>
                </c:pt>
                <c:pt idx="53532">
                  <c:v>0.90990990990990905</c:v>
                </c:pt>
                <c:pt idx="53533">
                  <c:v>0.91891891891891897</c:v>
                </c:pt>
                <c:pt idx="53534">
                  <c:v>0.927927927927927</c:v>
                </c:pt>
                <c:pt idx="53535">
                  <c:v>0.93693693693693603</c:v>
                </c:pt>
                <c:pt idx="53536">
                  <c:v>0.94594594594594505</c:v>
                </c:pt>
                <c:pt idx="53537">
                  <c:v>0.95495495495495497</c:v>
                </c:pt>
                <c:pt idx="53538">
                  <c:v>0.963963963963964</c:v>
                </c:pt>
                <c:pt idx="53539">
                  <c:v>0.97297297297297303</c:v>
                </c:pt>
                <c:pt idx="53540">
                  <c:v>0.98198198198198094</c:v>
                </c:pt>
                <c:pt idx="53541">
                  <c:v>0.99099099099099097</c:v>
                </c:pt>
                <c:pt idx="53542">
                  <c:v>0</c:v>
                </c:pt>
                <c:pt idx="53543">
                  <c:v>2.94117647058823E-2</c:v>
                </c:pt>
                <c:pt idx="53544">
                  <c:v>5.8823529411764698E-2</c:v>
                </c:pt>
                <c:pt idx="53545">
                  <c:v>8.8235294117646995E-2</c:v>
                </c:pt>
                <c:pt idx="53546">
                  <c:v>0.11764705882352899</c:v>
                </c:pt>
                <c:pt idx="53547">
                  <c:v>0.14705882352941099</c:v>
                </c:pt>
                <c:pt idx="53548">
                  <c:v>0.17647058823529399</c:v>
                </c:pt>
                <c:pt idx="53549">
                  <c:v>0.20588235294117599</c:v>
                </c:pt>
                <c:pt idx="53550">
                  <c:v>0.23529411764705799</c:v>
                </c:pt>
                <c:pt idx="53551">
                  <c:v>0.26470588235294101</c:v>
                </c:pt>
                <c:pt idx="53552">
                  <c:v>0.29411764705882298</c:v>
                </c:pt>
                <c:pt idx="53553">
                  <c:v>0.32352941176470501</c:v>
                </c:pt>
                <c:pt idx="53554">
                  <c:v>0.35294117647058798</c:v>
                </c:pt>
                <c:pt idx="53555">
                  <c:v>0.38235294117647001</c:v>
                </c:pt>
                <c:pt idx="53556">
                  <c:v>0.41176470588235198</c:v>
                </c:pt>
                <c:pt idx="53557">
                  <c:v>0.441176470588235</c:v>
                </c:pt>
                <c:pt idx="53558">
                  <c:v>0.47058823529411697</c:v>
                </c:pt>
                <c:pt idx="53559">
                  <c:v>0.5</c:v>
                </c:pt>
                <c:pt idx="53560">
                  <c:v>0.52941176470588203</c:v>
                </c:pt>
                <c:pt idx="53561">
                  <c:v>0.55882352941176405</c:v>
                </c:pt>
                <c:pt idx="53562">
                  <c:v>0.58823529411764697</c:v>
                </c:pt>
                <c:pt idx="53563">
                  <c:v>0.61764705882352899</c:v>
                </c:pt>
                <c:pt idx="53564">
                  <c:v>0.64705882352941102</c:v>
                </c:pt>
                <c:pt idx="53565">
                  <c:v>0.67647058823529405</c:v>
                </c:pt>
                <c:pt idx="53566">
                  <c:v>0.70588235294117596</c:v>
                </c:pt>
                <c:pt idx="53567">
                  <c:v>0.73529411764705799</c:v>
                </c:pt>
                <c:pt idx="53568">
                  <c:v>0.76470588235294101</c:v>
                </c:pt>
                <c:pt idx="53569">
                  <c:v>0.79411764705882304</c:v>
                </c:pt>
                <c:pt idx="53570">
                  <c:v>0.82352941176470495</c:v>
                </c:pt>
                <c:pt idx="53571">
                  <c:v>0.85294117647058798</c:v>
                </c:pt>
                <c:pt idx="53572">
                  <c:v>0.88235294117647001</c:v>
                </c:pt>
                <c:pt idx="53573">
                  <c:v>0.91176470588235203</c:v>
                </c:pt>
                <c:pt idx="53574">
                  <c:v>0.94117647058823495</c:v>
                </c:pt>
                <c:pt idx="53575">
                  <c:v>0.97058823529411697</c:v>
                </c:pt>
                <c:pt idx="53576">
                  <c:v>0</c:v>
                </c:pt>
                <c:pt idx="53577">
                  <c:v>1.09890109890109E-2</c:v>
                </c:pt>
                <c:pt idx="53578">
                  <c:v>2.19780219780219E-2</c:v>
                </c:pt>
                <c:pt idx="53579">
                  <c:v>3.2967032967032898E-2</c:v>
                </c:pt>
                <c:pt idx="53580">
                  <c:v>4.3956043956043897E-2</c:v>
                </c:pt>
                <c:pt idx="53581">
                  <c:v>5.4945054945054903E-2</c:v>
                </c:pt>
                <c:pt idx="53582">
                  <c:v>6.5934065934065894E-2</c:v>
                </c:pt>
                <c:pt idx="53583">
                  <c:v>7.69230769230769E-2</c:v>
                </c:pt>
                <c:pt idx="53584">
                  <c:v>8.7912087912087905E-2</c:v>
                </c:pt>
                <c:pt idx="53585">
                  <c:v>9.8901098901098897E-2</c:v>
                </c:pt>
                <c:pt idx="53586">
                  <c:v>0.109890109890109</c:v>
                </c:pt>
                <c:pt idx="53587">
                  <c:v>0.12087912087912001</c:v>
                </c:pt>
                <c:pt idx="53588">
                  <c:v>0.13186813186813101</c:v>
                </c:pt>
                <c:pt idx="53589">
                  <c:v>0.14285714285714199</c:v>
                </c:pt>
                <c:pt idx="53590">
                  <c:v>0.15384615384615299</c:v>
                </c:pt>
                <c:pt idx="53591">
                  <c:v>0.164835164835164</c:v>
                </c:pt>
                <c:pt idx="53592">
                  <c:v>0.17582417582417501</c:v>
                </c:pt>
                <c:pt idx="53593">
                  <c:v>0.18681318681318601</c:v>
                </c:pt>
                <c:pt idx="53594">
                  <c:v>0.19780219780219699</c:v>
                </c:pt>
                <c:pt idx="53595">
                  <c:v>0.20879120879120799</c:v>
                </c:pt>
                <c:pt idx="53596">
                  <c:v>0.219780219780219</c:v>
                </c:pt>
                <c:pt idx="53597">
                  <c:v>0.23076923076923</c:v>
                </c:pt>
                <c:pt idx="53598">
                  <c:v>0.24175824175824101</c:v>
                </c:pt>
                <c:pt idx="53599">
                  <c:v>0.25274725274725202</c:v>
                </c:pt>
                <c:pt idx="53600">
                  <c:v>0.26373626373626302</c:v>
                </c:pt>
                <c:pt idx="53601">
                  <c:v>0.27472527472527403</c:v>
                </c:pt>
                <c:pt idx="53602">
                  <c:v>0.28571428571428498</c:v>
                </c:pt>
                <c:pt idx="53603">
                  <c:v>0.29670329670329598</c:v>
                </c:pt>
                <c:pt idx="53604">
                  <c:v>0.30769230769230699</c:v>
                </c:pt>
                <c:pt idx="53605">
                  <c:v>0.31868131868131799</c:v>
                </c:pt>
                <c:pt idx="53606">
                  <c:v>0.329670329670329</c:v>
                </c:pt>
                <c:pt idx="53607">
                  <c:v>0.34065934065934</c:v>
                </c:pt>
                <c:pt idx="53608">
                  <c:v>0.35164835164835101</c:v>
                </c:pt>
                <c:pt idx="53609">
                  <c:v>0.36263736263736202</c:v>
                </c:pt>
                <c:pt idx="53610">
                  <c:v>0.37362637362637302</c:v>
                </c:pt>
                <c:pt idx="53611">
                  <c:v>0.38461538461538403</c:v>
                </c:pt>
                <c:pt idx="53612">
                  <c:v>0.39560439560439498</c:v>
                </c:pt>
                <c:pt idx="53613">
                  <c:v>0.40659340659340598</c:v>
                </c:pt>
                <c:pt idx="53614">
                  <c:v>0.41758241758241699</c:v>
                </c:pt>
                <c:pt idx="53615">
                  <c:v>0.42857142857142799</c:v>
                </c:pt>
                <c:pt idx="53616">
                  <c:v>0.439560439560439</c:v>
                </c:pt>
                <c:pt idx="53617">
                  <c:v>0.45054945054945</c:v>
                </c:pt>
                <c:pt idx="53618">
                  <c:v>0.46153846153846101</c:v>
                </c:pt>
                <c:pt idx="53619">
                  <c:v>0.47252747252747201</c:v>
                </c:pt>
                <c:pt idx="53620">
                  <c:v>0.48351648351648302</c:v>
                </c:pt>
                <c:pt idx="53621">
                  <c:v>0.49450549450549403</c:v>
                </c:pt>
                <c:pt idx="53622">
                  <c:v>0.50549450549450503</c:v>
                </c:pt>
                <c:pt idx="53623">
                  <c:v>0.51648351648351598</c:v>
                </c:pt>
                <c:pt idx="53624">
                  <c:v>0.52747252747252704</c:v>
                </c:pt>
                <c:pt idx="53625">
                  <c:v>0.53846153846153799</c:v>
                </c:pt>
                <c:pt idx="53626">
                  <c:v>0.54945054945054905</c:v>
                </c:pt>
                <c:pt idx="53627">
                  <c:v>0.56043956043956</c:v>
                </c:pt>
                <c:pt idx="53628">
                  <c:v>0.57142857142857095</c:v>
                </c:pt>
                <c:pt idx="53629">
                  <c:v>0.58241758241758201</c:v>
                </c:pt>
                <c:pt idx="53630">
                  <c:v>0.59340659340659296</c:v>
                </c:pt>
                <c:pt idx="53631">
                  <c:v>0.60439560439560402</c:v>
                </c:pt>
                <c:pt idx="53632">
                  <c:v>0.61538461538461497</c:v>
                </c:pt>
                <c:pt idx="53633">
                  <c:v>0.62637362637362604</c:v>
                </c:pt>
                <c:pt idx="53634">
                  <c:v>0.63736263736263699</c:v>
                </c:pt>
                <c:pt idx="53635">
                  <c:v>0.64835164835164805</c:v>
                </c:pt>
                <c:pt idx="53636">
                  <c:v>0.659340659340659</c:v>
                </c:pt>
                <c:pt idx="53637">
                  <c:v>0.67032967032966995</c:v>
                </c:pt>
                <c:pt idx="53638">
                  <c:v>0.68131868131868101</c:v>
                </c:pt>
                <c:pt idx="53639">
                  <c:v>0.69230769230769196</c:v>
                </c:pt>
                <c:pt idx="53640">
                  <c:v>0.70329670329670302</c:v>
                </c:pt>
                <c:pt idx="53641">
                  <c:v>0.71428571428571397</c:v>
                </c:pt>
                <c:pt idx="53642">
                  <c:v>0.72527472527472503</c:v>
                </c:pt>
                <c:pt idx="53643">
                  <c:v>0.73626373626373598</c:v>
                </c:pt>
                <c:pt idx="53644">
                  <c:v>0.74725274725274704</c:v>
                </c:pt>
                <c:pt idx="53645">
                  <c:v>0.75824175824175799</c:v>
                </c:pt>
                <c:pt idx="53646">
                  <c:v>0.76923076923076905</c:v>
                </c:pt>
                <c:pt idx="53647">
                  <c:v>0.78021978021978</c:v>
                </c:pt>
                <c:pt idx="53648">
                  <c:v>0.79120879120879095</c:v>
                </c:pt>
                <c:pt idx="53649">
                  <c:v>0.80219780219780201</c:v>
                </c:pt>
                <c:pt idx="53650">
                  <c:v>0.81318681318681296</c:v>
                </c:pt>
                <c:pt idx="53651">
                  <c:v>0.82417582417582402</c:v>
                </c:pt>
                <c:pt idx="53652">
                  <c:v>0.83516483516483497</c:v>
                </c:pt>
                <c:pt idx="53653">
                  <c:v>0.84615384615384603</c:v>
                </c:pt>
                <c:pt idx="53654">
                  <c:v>0.85714285714285698</c:v>
                </c:pt>
                <c:pt idx="53655">
                  <c:v>0.86813186813186805</c:v>
                </c:pt>
                <c:pt idx="53656">
                  <c:v>0.879120879120879</c:v>
                </c:pt>
                <c:pt idx="53657">
                  <c:v>0.89010989010988995</c:v>
                </c:pt>
                <c:pt idx="53658">
                  <c:v>0.90109890109890101</c:v>
                </c:pt>
                <c:pt idx="53659">
                  <c:v>0.91208791208791196</c:v>
                </c:pt>
                <c:pt idx="53660">
                  <c:v>0.92307692307692302</c:v>
                </c:pt>
                <c:pt idx="53661">
                  <c:v>0.93406593406593397</c:v>
                </c:pt>
                <c:pt idx="53662">
                  <c:v>0.94505494505494503</c:v>
                </c:pt>
                <c:pt idx="53663">
                  <c:v>0.95604395604395598</c:v>
                </c:pt>
                <c:pt idx="53664">
                  <c:v>0.96703296703296704</c:v>
                </c:pt>
                <c:pt idx="53665">
                  <c:v>0.97802197802197799</c:v>
                </c:pt>
                <c:pt idx="53666">
                  <c:v>0.98901098901098905</c:v>
                </c:pt>
                <c:pt idx="53667">
                  <c:v>0</c:v>
                </c:pt>
                <c:pt idx="53668">
                  <c:v>1.5625E-2</c:v>
                </c:pt>
                <c:pt idx="53669">
                  <c:v>3.125E-2</c:v>
                </c:pt>
                <c:pt idx="53670">
                  <c:v>4.6875E-2</c:v>
                </c:pt>
                <c:pt idx="53671">
                  <c:v>6.25E-2</c:v>
                </c:pt>
                <c:pt idx="53672">
                  <c:v>7.8125E-2</c:v>
                </c:pt>
                <c:pt idx="53673">
                  <c:v>9.375E-2</c:v>
                </c:pt>
                <c:pt idx="53674">
                  <c:v>0.109375</c:v>
                </c:pt>
                <c:pt idx="53675">
                  <c:v>0.125</c:v>
                </c:pt>
                <c:pt idx="53676">
                  <c:v>0.140625</c:v>
                </c:pt>
                <c:pt idx="53677">
                  <c:v>0.15625</c:v>
                </c:pt>
                <c:pt idx="53678">
                  <c:v>0.171875</c:v>
                </c:pt>
                <c:pt idx="53679">
                  <c:v>0.1875</c:v>
                </c:pt>
                <c:pt idx="53680">
                  <c:v>0.203125</c:v>
                </c:pt>
                <c:pt idx="53681">
                  <c:v>0.21875</c:v>
                </c:pt>
                <c:pt idx="53682">
                  <c:v>0.234375</c:v>
                </c:pt>
                <c:pt idx="53683">
                  <c:v>0.25</c:v>
                </c:pt>
                <c:pt idx="53684">
                  <c:v>0.265625</c:v>
                </c:pt>
                <c:pt idx="53685">
                  <c:v>0.28125</c:v>
                </c:pt>
                <c:pt idx="53686">
                  <c:v>0.296875</c:v>
                </c:pt>
                <c:pt idx="53687">
                  <c:v>0.3125</c:v>
                </c:pt>
                <c:pt idx="53688">
                  <c:v>0.328125</c:v>
                </c:pt>
                <c:pt idx="53689">
                  <c:v>0.34375</c:v>
                </c:pt>
                <c:pt idx="53690">
                  <c:v>0.359375</c:v>
                </c:pt>
                <c:pt idx="53691">
                  <c:v>0.375</c:v>
                </c:pt>
                <c:pt idx="53692">
                  <c:v>0.390625</c:v>
                </c:pt>
                <c:pt idx="53693">
                  <c:v>0.40625</c:v>
                </c:pt>
                <c:pt idx="53694">
                  <c:v>0.421875</c:v>
                </c:pt>
                <c:pt idx="53695">
                  <c:v>0.4375</c:v>
                </c:pt>
                <c:pt idx="53696">
                  <c:v>0.453125</c:v>
                </c:pt>
                <c:pt idx="53697">
                  <c:v>0.46875</c:v>
                </c:pt>
                <c:pt idx="53698">
                  <c:v>0.484375</c:v>
                </c:pt>
                <c:pt idx="53699">
                  <c:v>0.5</c:v>
                </c:pt>
                <c:pt idx="53700">
                  <c:v>0.515625</c:v>
                </c:pt>
                <c:pt idx="53701">
                  <c:v>0.53125</c:v>
                </c:pt>
                <c:pt idx="53702">
                  <c:v>0.546875</c:v>
                </c:pt>
                <c:pt idx="53703">
                  <c:v>0.5625</c:v>
                </c:pt>
                <c:pt idx="53704">
                  <c:v>0.578125</c:v>
                </c:pt>
                <c:pt idx="53705">
                  <c:v>0.59375</c:v>
                </c:pt>
                <c:pt idx="53706">
                  <c:v>0.609375</c:v>
                </c:pt>
                <c:pt idx="53707">
                  <c:v>0.625</c:v>
                </c:pt>
                <c:pt idx="53708">
                  <c:v>0.640625</c:v>
                </c:pt>
                <c:pt idx="53709">
                  <c:v>0.65625</c:v>
                </c:pt>
                <c:pt idx="53710">
                  <c:v>0.671875</c:v>
                </c:pt>
                <c:pt idx="53711">
                  <c:v>0.6875</c:v>
                </c:pt>
                <c:pt idx="53712">
                  <c:v>0.703125</c:v>
                </c:pt>
                <c:pt idx="53713">
                  <c:v>0.71875</c:v>
                </c:pt>
                <c:pt idx="53714">
                  <c:v>0.734375</c:v>
                </c:pt>
                <c:pt idx="53715">
                  <c:v>0.75</c:v>
                </c:pt>
                <c:pt idx="53716">
                  <c:v>0.765625</c:v>
                </c:pt>
                <c:pt idx="53717">
                  <c:v>0.78125</c:v>
                </c:pt>
                <c:pt idx="53718">
                  <c:v>0.796875</c:v>
                </c:pt>
                <c:pt idx="53719">
                  <c:v>0.8125</c:v>
                </c:pt>
                <c:pt idx="53720">
                  <c:v>0.828125</c:v>
                </c:pt>
                <c:pt idx="53721">
                  <c:v>0.84375</c:v>
                </c:pt>
                <c:pt idx="53722">
                  <c:v>0.859375</c:v>
                </c:pt>
                <c:pt idx="53723">
                  <c:v>0.875</c:v>
                </c:pt>
                <c:pt idx="53724">
                  <c:v>0.890625</c:v>
                </c:pt>
                <c:pt idx="53725">
                  <c:v>0.90625</c:v>
                </c:pt>
                <c:pt idx="53726">
                  <c:v>0.921875</c:v>
                </c:pt>
                <c:pt idx="53727">
                  <c:v>0.9375</c:v>
                </c:pt>
                <c:pt idx="53728">
                  <c:v>0.953125</c:v>
                </c:pt>
                <c:pt idx="53729">
                  <c:v>0.96875</c:v>
                </c:pt>
                <c:pt idx="53730">
                  <c:v>0.984375</c:v>
                </c:pt>
                <c:pt idx="53731">
                  <c:v>0</c:v>
                </c:pt>
                <c:pt idx="53732">
                  <c:v>1.35135135135135E-2</c:v>
                </c:pt>
                <c:pt idx="53733">
                  <c:v>2.7027027027027001E-2</c:v>
                </c:pt>
                <c:pt idx="53734">
                  <c:v>4.0540540540540501E-2</c:v>
                </c:pt>
                <c:pt idx="53735">
                  <c:v>5.4054054054054002E-2</c:v>
                </c:pt>
                <c:pt idx="53736">
                  <c:v>6.7567567567567502E-2</c:v>
                </c:pt>
                <c:pt idx="53737">
                  <c:v>8.1081081081081002E-2</c:v>
                </c:pt>
                <c:pt idx="53738">
                  <c:v>9.45945945945946E-2</c:v>
                </c:pt>
                <c:pt idx="53739">
                  <c:v>0.108108108108108</c:v>
                </c:pt>
                <c:pt idx="53740">
                  <c:v>0.121621621621621</c:v>
                </c:pt>
                <c:pt idx="53741">
                  <c:v>0.135135135135135</c:v>
                </c:pt>
                <c:pt idx="53742">
                  <c:v>0.14864864864864799</c:v>
                </c:pt>
                <c:pt idx="53743">
                  <c:v>0.162162162162162</c:v>
                </c:pt>
                <c:pt idx="53744">
                  <c:v>0.17567567567567499</c:v>
                </c:pt>
                <c:pt idx="53745">
                  <c:v>0.18918918918918901</c:v>
                </c:pt>
                <c:pt idx="53746">
                  <c:v>0.20270270270270199</c:v>
                </c:pt>
                <c:pt idx="53747">
                  <c:v>0.21621621621621601</c:v>
                </c:pt>
                <c:pt idx="53748">
                  <c:v>0.22972972972972899</c:v>
                </c:pt>
                <c:pt idx="53749">
                  <c:v>0.24324324324324301</c:v>
                </c:pt>
                <c:pt idx="53750">
                  <c:v>0.25675675675675602</c:v>
                </c:pt>
                <c:pt idx="53751">
                  <c:v>0.27027027027027001</c:v>
                </c:pt>
                <c:pt idx="53752">
                  <c:v>0.28378378378378299</c:v>
                </c:pt>
                <c:pt idx="53753">
                  <c:v>0.29729729729729698</c:v>
                </c:pt>
                <c:pt idx="53754">
                  <c:v>0.31081081081081002</c:v>
                </c:pt>
                <c:pt idx="53755">
                  <c:v>0.32432432432432401</c:v>
                </c:pt>
                <c:pt idx="53756">
                  <c:v>0.337837837837837</c:v>
                </c:pt>
                <c:pt idx="53757">
                  <c:v>0.35135135135135098</c:v>
                </c:pt>
                <c:pt idx="53758">
                  <c:v>0.36486486486486402</c:v>
                </c:pt>
                <c:pt idx="53759">
                  <c:v>0.37837837837837801</c:v>
                </c:pt>
                <c:pt idx="53760">
                  <c:v>0.391891891891891</c:v>
                </c:pt>
                <c:pt idx="53761">
                  <c:v>0.40540540540540498</c:v>
                </c:pt>
                <c:pt idx="53762">
                  <c:v>0.41891891891891803</c:v>
                </c:pt>
                <c:pt idx="53763">
                  <c:v>0.43243243243243201</c:v>
                </c:pt>
                <c:pt idx="53764">
                  <c:v>0.445945945945945</c:v>
                </c:pt>
                <c:pt idx="53765">
                  <c:v>0.45945945945945899</c:v>
                </c:pt>
                <c:pt idx="53766">
                  <c:v>0.47297297297297197</c:v>
                </c:pt>
                <c:pt idx="53767">
                  <c:v>0.48648648648648601</c:v>
                </c:pt>
                <c:pt idx="53768">
                  <c:v>0.5</c:v>
                </c:pt>
                <c:pt idx="53769">
                  <c:v>0.51351351351351304</c:v>
                </c:pt>
                <c:pt idx="53770">
                  <c:v>0.52702702702702697</c:v>
                </c:pt>
                <c:pt idx="53771">
                  <c:v>0.54054054054054002</c:v>
                </c:pt>
                <c:pt idx="53772">
                  <c:v>0.55405405405405395</c:v>
                </c:pt>
                <c:pt idx="53773">
                  <c:v>0.56756756756756699</c:v>
                </c:pt>
                <c:pt idx="53774">
                  <c:v>0.58108108108108103</c:v>
                </c:pt>
                <c:pt idx="53775">
                  <c:v>0.59459459459459396</c:v>
                </c:pt>
                <c:pt idx="53776">
                  <c:v>0.608108108108108</c:v>
                </c:pt>
                <c:pt idx="53777">
                  <c:v>0.62162162162162105</c:v>
                </c:pt>
                <c:pt idx="53778">
                  <c:v>0.63513513513513498</c:v>
                </c:pt>
                <c:pt idx="53779">
                  <c:v>0.64864864864864802</c:v>
                </c:pt>
                <c:pt idx="53780">
                  <c:v>0.66216216216216195</c:v>
                </c:pt>
                <c:pt idx="53781">
                  <c:v>0.67567567567567499</c:v>
                </c:pt>
                <c:pt idx="53782">
                  <c:v>0.68918918918918903</c:v>
                </c:pt>
                <c:pt idx="53783">
                  <c:v>0.70270270270270196</c:v>
                </c:pt>
                <c:pt idx="53784">
                  <c:v>0.71621621621621601</c:v>
                </c:pt>
                <c:pt idx="53785">
                  <c:v>0.72972972972972905</c:v>
                </c:pt>
                <c:pt idx="53786">
                  <c:v>0.74324324324324298</c:v>
                </c:pt>
                <c:pt idx="53787">
                  <c:v>0.75675675675675602</c:v>
                </c:pt>
                <c:pt idx="53788">
                  <c:v>0.77027027027026995</c:v>
                </c:pt>
                <c:pt idx="53789">
                  <c:v>0.78378378378378299</c:v>
                </c:pt>
                <c:pt idx="53790">
                  <c:v>0.79729729729729704</c:v>
                </c:pt>
                <c:pt idx="53791">
                  <c:v>0.81081081081080997</c:v>
                </c:pt>
                <c:pt idx="53792">
                  <c:v>0.82432432432432401</c:v>
                </c:pt>
                <c:pt idx="53793">
                  <c:v>0.83783783783783705</c:v>
                </c:pt>
                <c:pt idx="53794">
                  <c:v>0.85135135135135098</c:v>
                </c:pt>
                <c:pt idx="53795">
                  <c:v>0.86486486486486402</c:v>
                </c:pt>
                <c:pt idx="53796">
                  <c:v>0.87837837837837796</c:v>
                </c:pt>
                <c:pt idx="53797">
                  <c:v>0.891891891891891</c:v>
                </c:pt>
                <c:pt idx="53798">
                  <c:v>0.90540540540540504</c:v>
                </c:pt>
                <c:pt idx="53799">
                  <c:v>0.91891891891891897</c:v>
                </c:pt>
                <c:pt idx="53800">
                  <c:v>0.93243243243243201</c:v>
                </c:pt>
                <c:pt idx="53801">
                  <c:v>0.94594594594594505</c:v>
                </c:pt>
                <c:pt idx="53802">
                  <c:v>0.95945945945945899</c:v>
                </c:pt>
                <c:pt idx="53803">
                  <c:v>0.97297297297297303</c:v>
                </c:pt>
                <c:pt idx="53804">
                  <c:v>0.98648648648648596</c:v>
                </c:pt>
                <c:pt idx="53805">
                  <c:v>0</c:v>
                </c:pt>
                <c:pt idx="53806">
                  <c:v>3.3333333333333298E-2</c:v>
                </c:pt>
                <c:pt idx="53807">
                  <c:v>6.6666666666666596E-2</c:v>
                </c:pt>
                <c:pt idx="53808">
                  <c:v>0.1</c:v>
                </c:pt>
                <c:pt idx="53809">
                  <c:v>0.133333333333333</c:v>
                </c:pt>
                <c:pt idx="53810">
                  <c:v>0.16666666666666599</c:v>
                </c:pt>
                <c:pt idx="53811">
                  <c:v>0.2</c:v>
                </c:pt>
                <c:pt idx="53812">
                  <c:v>0.233333333333333</c:v>
                </c:pt>
                <c:pt idx="53813">
                  <c:v>0.266666666666666</c:v>
                </c:pt>
                <c:pt idx="53814">
                  <c:v>0.3</c:v>
                </c:pt>
                <c:pt idx="53815">
                  <c:v>0.33333333333333298</c:v>
                </c:pt>
                <c:pt idx="53816">
                  <c:v>0.36666666666666597</c:v>
                </c:pt>
                <c:pt idx="53817">
                  <c:v>0.4</c:v>
                </c:pt>
                <c:pt idx="53818">
                  <c:v>0.43333333333333302</c:v>
                </c:pt>
                <c:pt idx="53819">
                  <c:v>0.46666666666666601</c:v>
                </c:pt>
                <c:pt idx="53820">
                  <c:v>0.5</c:v>
                </c:pt>
                <c:pt idx="53821">
                  <c:v>0.53333333333333299</c:v>
                </c:pt>
                <c:pt idx="53822">
                  <c:v>0.56666666666666599</c:v>
                </c:pt>
                <c:pt idx="53823">
                  <c:v>0.6</c:v>
                </c:pt>
                <c:pt idx="53824">
                  <c:v>0.63333333333333297</c:v>
                </c:pt>
                <c:pt idx="53825">
                  <c:v>0.66666666666666596</c:v>
                </c:pt>
                <c:pt idx="53826">
                  <c:v>0.7</c:v>
                </c:pt>
                <c:pt idx="53827">
                  <c:v>0.73333333333333295</c:v>
                </c:pt>
                <c:pt idx="53828">
                  <c:v>0.76666666666666605</c:v>
                </c:pt>
                <c:pt idx="53829">
                  <c:v>0.8</c:v>
                </c:pt>
                <c:pt idx="53830">
                  <c:v>0.83333333333333304</c:v>
                </c:pt>
                <c:pt idx="53831">
                  <c:v>0.86666666666666603</c:v>
                </c:pt>
                <c:pt idx="53832">
                  <c:v>0.9</c:v>
                </c:pt>
                <c:pt idx="53833">
                  <c:v>0.93333333333333302</c:v>
                </c:pt>
                <c:pt idx="53834">
                  <c:v>0.96666666666666601</c:v>
                </c:pt>
                <c:pt idx="53835">
                  <c:v>0</c:v>
                </c:pt>
                <c:pt idx="53836">
                  <c:v>8.6956521739130401E-3</c:v>
                </c:pt>
                <c:pt idx="53837">
                  <c:v>1.7391304347826E-2</c:v>
                </c:pt>
                <c:pt idx="53838">
                  <c:v>2.6086956521739101E-2</c:v>
                </c:pt>
                <c:pt idx="53839">
                  <c:v>3.4782608695652098E-2</c:v>
                </c:pt>
                <c:pt idx="53840">
                  <c:v>4.3478260869565202E-2</c:v>
                </c:pt>
                <c:pt idx="53841">
                  <c:v>5.2173913043478203E-2</c:v>
                </c:pt>
                <c:pt idx="53842">
                  <c:v>5.2173913043478203E-2</c:v>
                </c:pt>
              </c:numCache>
            </c:numRef>
          </c:xVal>
          <c:yVal>
            <c:numRef>
              <c:f>Sheet1!$B:$B</c:f>
              <c:numCache>
                <c:formatCode>General</c:formatCode>
                <c:ptCount val="1048576"/>
                <c:pt idx="0">
                  <c:v>-1.9667103319533599E-2</c:v>
                </c:pt>
                <c:pt idx="1">
                  <c:v>8.3109220790355404E-2</c:v>
                </c:pt>
                <c:pt idx="2">
                  <c:v>1.0209952579264299E-2</c:v>
                </c:pt>
                <c:pt idx="3">
                  <c:v>3.1117246634773499E-2</c:v>
                </c:pt>
                <c:pt idx="4">
                  <c:v>-1.8840728828389899E-2</c:v>
                </c:pt>
                <c:pt idx="5">
                  <c:v>-2.0053745290855001E-2</c:v>
                </c:pt>
                <c:pt idx="6">
                  <c:v>9.1974010982595004E-3</c:v>
                </c:pt>
                <c:pt idx="7">
                  <c:v>-2.85293252499123E-3</c:v>
                </c:pt>
                <c:pt idx="8">
                  <c:v>2.4346304871222201E-2</c:v>
                </c:pt>
                <c:pt idx="9">
                  <c:v>3.6426320832734602E-2</c:v>
                </c:pt>
                <c:pt idx="10">
                  <c:v>3.4249309529416197E-2</c:v>
                </c:pt>
                <c:pt idx="11">
                  <c:v>3.1278177737009097E-2</c:v>
                </c:pt>
                <c:pt idx="12">
                  <c:v>6.4774922471554294E-2</c:v>
                </c:pt>
                <c:pt idx="13">
                  <c:v>7.3448804236309298E-2</c:v>
                </c:pt>
                <c:pt idx="14">
                  <c:v>6.6447032359550198E-2</c:v>
                </c:pt>
                <c:pt idx="15">
                  <c:v>6.3977765588399405E-2</c:v>
                </c:pt>
                <c:pt idx="16">
                  <c:v>5.8895805490193603E-2</c:v>
                </c:pt>
                <c:pt idx="17">
                  <c:v>0.109217551250362</c:v>
                </c:pt>
                <c:pt idx="18">
                  <c:v>8.3778128945704494E-2</c:v>
                </c:pt>
                <c:pt idx="19">
                  <c:v>8.2317698145666196E-2</c:v>
                </c:pt>
                <c:pt idx="20">
                  <c:v>5.3980427055138301E-2</c:v>
                </c:pt>
                <c:pt idx="21">
                  <c:v>6.4304488261909196E-2</c:v>
                </c:pt>
                <c:pt idx="22">
                  <c:v>3.2365084860611799E-2</c:v>
                </c:pt>
                <c:pt idx="23">
                  <c:v>4.0789204333911797E-2</c:v>
                </c:pt>
                <c:pt idx="24">
                  <c:v>2.35289728009857E-2</c:v>
                </c:pt>
                <c:pt idx="25">
                  <c:v>2.4130128306932799E-2</c:v>
                </c:pt>
                <c:pt idx="26">
                  <c:v>1.0759187938230099E-2</c:v>
                </c:pt>
                <c:pt idx="27">
                  <c:v>2.1478512759920701E-2</c:v>
                </c:pt>
                <c:pt idx="28">
                  <c:v>2.5255122131079302E-2</c:v>
                </c:pt>
                <c:pt idx="29">
                  <c:v>3.1438532562654602E-2</c:v>
                </c:pt>
                <c:pt idx="30">
                  <c:v>7.3443322392055796E-2</c:v>
                </c:pt>
                <c:pt idx="31">
                  <c:v>7.5216081271532204E-2</c:v>
                </c:pt>
                <c:pt idx="32">
                  <c:v>4.26922359403068E-2</c:v>
                </c:pt>
                <c:pt idx="33">
                  <c:v>5.5767686981840502E-2</c:v>
                </c:pt>
                <c:pt idx="34">
                  <c:v>6.6161571268771896E-2</c:v>
                </c:pt>
                <c:pt idx="35">
                  <c:v>8.1572466962811604E-2</c:v>
                </c:pt>
                <c:pt idx="36">
                  <c:v>9.5614477039221796E-2</c:v>
                </c:pt>
                <c:pt idx="37">
                  <c:v>0.104767401131902</c:v>
                </c:pt>
                <c:pt idx="38">
                  <c:v>9.1060856672624604E-2</c:v>
                </c:pt>
                <c:pt idx="39">
                  <c:v>0.13732614517120001</c:v>
                </c:pt>
                <c:pt idx="40">
                  <c:v>0.117370172937227</c:v>
                </c:pt>
                <c:pt idx="41">
                  <c:v>0.11184026373719901</c:v>
                </c:pt>
                <c:pt idx="42">
                  <c:v>-2.5002031723853398E-2</c:v>
                </c:pt>
                <c:pt idx="43">
                  <c:v>-7.6474481979121198E-2</c:v>
                </c:pt>
                <c:pt idx="44">
                  <c:v>2.7984847223057201E-2</c:v>
                </c:pt>
                <c:pt idx="45">
                  <c:v>2.8073182167949198E-2</c:v>
                </c:pt>
                <c:pt idx="46">
                  <c:v>7.1571388671931302E-2</c:v>
                </c:pt>
                <c:pt idx="47">
                  <c:v>5.6790599400602201E-2</c:v>
                </c:pt>
                <c:pt idx="48">
                  <c:v>5.5140006695942899E-2</c:v>
                </c:pt>
                <c:pt idx="49">
                  <c:v>4.3194248468911699E-2</c:v>
                </c:pt>
                <c:pt idx="50">
                  <c:v>2.7567849043509101E-2</c:v>
                </c:pt>
                <c:pt idx="51">
                  <c:v>4.2774202750841601E-2</c:v>
                </c:pt>
                <c:pt idx="52">
                  <c:v>1.17641034697875E-2</c:v>
                </c:pt>
                <c:pt idx="53">
                  <c:v>9.2638130357217408E-3</c:v>
                </c:pt>
                <c:pt idx="54">
                  <c:v>2.46938381506084E-2</c:v>
                </c:pt>
                <c:pt idx="55">
                  <c:v>2.37054567431631E-2</c:v>
                </c:pt>
                <c:pt idx="56">
                  <c:v>2.1459876598489101E-2</c:v>
                </c:pt>
                <c:pt idx="57">
                  <c:v>2.3353059775878399E-2</c:v>
                </c:pt>
                <c:pt idx="58">
                  <c:v>5.3436611573185397E-2</c:v>
                </c:pt>
                <c:pt idx="59">
                  <c:v>7.4050831727241598E-2</c:v>
                </c:pt>
                <c:pt idx="60">
                  <c:v>6.6291201718581494E-2</c:v>
                </c:pt>
                <c:pt idx="61">
                  <c:v>5.4438703292912297E-2</c:v>
                </c:pt>
                <c:pt idx="62">
                  <c:v>3.24628143891732E-2</c:v>
                </c:pt>
                <c:pt idx="63">
                  <c:v>1.1631579352325901E-2</c:v>
                </c:pt>
                <c:pt idx="64">
                  <c:v>2.54613608423459E-2</c:v>
                </c:pt>
                <c:pt idx="65">
                  <c:v>4.3463541309778898E-2</c:v>
                </c:pt>
                <c:pt idx="66">
                  <c:v>4.3028203622069001E-2</c:v>
                </c:pt>
                <c:pt idx="67">
                  <c:v>2.09098151564042E-2</c:v>
                </c:pt>
                <c:pt idx="68">
                  <c:v>5.1890504260488302E-2</c:v>
                </c:pt>
                <c:pt idx="69">
                  <c:v>1.11202442163601E-2</c:v>
                </c:pt>
                <c:pt idx="70">
                  <c:v>4.9488291314580199E-2</c:v>
                </c:pt>
                <c:pt idx="71">
                  <c:v>0.104864883203294</c:v>
                </c:pt>
                <c:pt idx="72">
                  <c:v>9.8842041033634198E-2</c:v>
                </c:pt>
                <c:pt idx="73">
                  <c:v>9.4388469321343704E-2</c:v>
                </c:pt>
                <c:pt idx="74">
                  <c:v>7.8665194471803201E-2</c:v>
                </c:pt>
                <c:pt idx="75">
                  <c:v>7.9290423353543402E-2</c:v>
                </c:pt>
                <c:pt idx="76">
                  <c:v>5.2441027764779102E-2</c:v>
                </c:pt>
                <c:pt idx="77">
                  <c:v>5.0579971909836499E-2</c:v>
                </c:pt>
                <c:pt idx="78">
                  <c:v>0.13123235531122701</c:v>
                </c:pt>
                <c:pt idx="79">
                  <c:v>0.14056604973885101</c:v>
                </c:pt>
                <c:pt idx="80">
                  <c:v>0.153079902995716</c:v>
                </c:pt>
                <c:pt idx="81">
                  <c:v>0.161525145392448</c:v>
                </c:pt>
                <c:pt idx="82">
                  <c:v>0.15834960192470901</c:v>
                </c:pt>
                <c:pt idx="83">
                  <c:v>0.15941877312452099</c:v>
                </c:pt>
                <c:pt idx="84">
                  <c:v>0.15570552008083</c:v>
                </c:pt>
                <c:pt idx="85">
                  <c:v>0.168523635414458</c:v>
                </c:pt>
                <c:pt idx="86">
                  <c:v>0.16713786938059</c:v>
                </c:pt>
                <c:pt idx="87">
                  <c:v>0.185930478687408</c:v>
                </c:pt>
                <c:pt idx="88">
                  <c:v>0.186015910529543</c:v>
                </c:pt>
                <c:pt idx="89">
                  <c:v>0.14140803273003</c:v>
                </c:pt>
                <c:pt idx="90">
                  <c:v>0.14253058899993401</c:v>
                </c:pt>
                <c:pt idx="91">
                  <c:v>0.139676106375029</c:v>
                </c:pt>
                <c:pt idx="92">
                  <c:v>0.148771910541668</c:v>
                </c:pt>
                <c:pt idx="93">
                  <c:v>0.134715601846711</c:v>
                </c:pt>
                <c:pt idx="94">
                  <c:v>0.13370243503701701</c:v>
                </c:pt>
                <c:pt idx="95">
                  <c:v>0.13320558793104501</c:v>
                </c:pt>
                <c:pt idx="96">
                  <c:v>0.13008560473514899</c:v>
                </c:pt>
                <c:pt idx="97">
                  <c:v>0.133688723631955</c:v>
                </c:pt>
                <c:pt idx="98">
                  <c:v>0.13911037017651001</c:v>
                </c:pt>
                <c:pt idx="99">
                  <c:v>0.111798917837724</c:v>
                </c:pt>
                <c:pt idx="100">
                  <c:v>0.10640114755511899</c:v>
                </c:pt>
                <c:pt idx="101">
                  <c:v>0.11458255556381</c:v>
                </c:pt>
                <c:pt idx="102">
                  <c:v>0.15138941513649501</c:v>
                </c:pt>
                <c:pt idx="103">
                  <c:v>0.16418587676709201</c:v>
                </c:pt>
                <c:pt idx="104">
                  <c:v>0.166279679691995</c:v>
                </c:pt>
                <c:pt idx="105">
                  <c:v>0.161987956332521</c:v>
                </c:pt>
                <c:pt idx="106">
                  <c:v>0.16349636116418101</c:v>
                </c:pt>
                <c:pt idx="107">
                  <c:v>0.19541083216264599</c:v>
                </c:pt>
                <c:pt idx="108">
                  <c:v>0.189930615264022</c:v>
                </c:pt>
                <c:pt idx="109">
                  <c:v>0.14157616574072199</c:v>
                </c:pt>
                <c:pt idx="110">
                  <c:v>0.17143662419439801</c:v>
                </c:pt>
                <c:pt idx="111">
                  <c:v>0.20431893248240601</c:v>
                </c:pt>
                <c:pt idx="112">
                  <c:v>0.21709047350288399</c:v>
                </c:pt>
                <c:pt idx="113">
                  <c:v>0.21905662844045901</c:v>
                </c:pt>
                <c:pt idx="114">
                  <c:v>0.22367787930277999</c:v>
                </c:pt>
                <c:pt idx="115">
                  <c:v>0.225584474324696</c:v>
                </c:pt>
                <c:pt idx="116">
                  <c:v>0.21346250786909801</c:v>
                </c:pt>
                <c:pt idx="117">
                  <c:v>0.17188046897633499</c:v>
                </c:pt>
                <c:pt idx="118">
                  <c:v>0.18276764222200101</c:v>
                </c:pt>
                <c:pt idx="119">
                  <c:v>0.18085380493820899</c:v>
                </c:pt>
                <c:pt idx="120">
                  <c:v>0.13746654773091099</c:v>
                </c:pt>
                <c:pt idx="121">
                  <c:v>0.153403797847217</c:v>
                </c:pt>
                <c:pt idx="122">
                  <c:v>0.17260894114310901</c:v>
                </c:pt>
                <c:pt idx="123">
                  <c:v>0.19021431238641401</c:v>
                </c:pt>
                <c:pt idx="124">
                  <c:v>0.16967596973198901</c:v>
                </c:pt>
                <c:pt idx="125">
                  <c:v>0.185073284136171</c:v>
                </c:pt>
                <c:pt idx="126">
                  <c:v>0.217607065865494</c:v>
                </c:pt>
                <c:pt idx="127">
                  <c:v>0.21435841325617799</c:v>
                </c:pt>
                <c:pt idx="128">
                  <c:v>0.20543323106654901</c:v>
                </c:pt>
                <c:pt idx="129">
                  <c:v>0.19414324967069599</c:v>
                </c:pt>
                <c:pt idx="130">
                  <c:v>0.169617177275937</c:v>
                </c:pt>
                <c:pt idx="131">
                  <c:v>0.169117161492611</c:v>
                </c:pt>
                <c:pt idx="132">
                  <c:v>0.27724238724605599</c:v>
                </c:pt>
                <c:pt idx="133">
                  <c:v>0.25494090115986001</c:v>
                </c:pt>
                <c:pt idx="134">
                  <c:v>0.26699356510607603</c:v>
                </c:pt>
                <c:pt idx="135">
                  <c:v>0.241164019993301</c:v>
                </c:pt>
                <c:pt idx="136">
                  <c:v>0.38183886688761398</c:v>
                </c:pt>
                <c:pt idx="137">
                  <c:v>0.43466682893882902</c:v>
                </c:pt>
                <c:pt idx="138">
                  <c:v>0.445872010218193</c:v>
                </c:pt>
                <c:pt idx="139">
                  <c:v>0.44454580235060198</c:v>
                </c:pt>
                <c:pt idx="140">
                  <c:v>0.46507386961311398</c:v>
                </c:pt>
                <c:pt idx="141">
                  <c:v>0.46864504422981301</c:v>
                </c:pt>
                <c:pt idx="142">
                  <c:v>0.46581708831910101</c:v>
                </c:pt>
                <c:pt idx="143">
                  <c:v>0.45657133052718801</c:v>
                </c:pt>
                <c:pt idx="144">
                  <c:v>0.47077420869735798</c:v>
                </c:pt>
                <c:pt idx="145">
                  <c:v>0.48661434856427899</c:v>
                </c:pt>
                <c:pt idx="146">
                  <c:v>0.51983585501442398</c:v>
                </c:pt>
                <c:pt idx="147">
                  <c:v>0.52250134495615197</c:v>
                </c:pt>
                <c:pt idx="148">
                  <c:v>0.52284084281048004</c:v>
                </c:pt>
                <c:pt idx="149">
                  <c:v>0.54241740462306098</c:v>
                </c:pt>
                <c:pt idx="150">
                  <c:v>0.53154454351959302</c:v>
                </c:pt>
                <c:pt idx="151">
                  <c:v>0.55049603950473502</c:v>
                </c:pt>
                <c:pt idx="152">
                  <c:v>0.57627308657819099</c:v>
                </c:pt>
                <c:pt idx="153">
                  <c:v>0.583674064797995</c:v>
                </c:pt>
                <c:pt idx="154">
                  <c:v>0.64987489232011897</c:v>
                </c:pt>
                <c:pt idx="155">
                  <c:v>0.62880863104304796</c:v>
                </c:pt>
                <c:pt idx="156">
                  <c:v>0.62529220966410504</c:v>
                </c:pt>
                <c:pt idx="157">
                  <c:v>0.61260106280402804</c:v>
                </c:pt>
                <c:pt idx="158">
                  <c:v>0.67080840564809496</c:v>
                </c:pt>
                <c:pt idx="159">
                  <c:v>0.69260541403618503</c:v>
                </c:pt>
                <c:pt idx="160">
                  <c:v>0.72119138323311804</c:v>
                </c:pt>
                <c:pt idx="161">
                  <c:v>0.72028852484702599</c:v>
                </c:pt>
                <c:pt idx="162">
                  <c:v>0.81898583715228901</c:v>
                </c:pt>
                <c:pt idx="163">
                  <c:v>0.82213368838924905</c:v>
                </c:pt>
                <c:pt idx="164">
                  <c:v>0.859873255038208</c:v>
                </c:pt>
                <c:pt idx="165">
                  <c:v>0.87406653750589203</c:v>
                </c:pt>
                <c:pt idx="166">
                  <c:v>0.90000739949078601</c:v>
                </c:pt>
                <c:pt idx="167">
                  <c:v>0.871319205994457</c:v>
                </c:pt>
                <c:pt idx="168">
                  <c:v>0.87518690319292103</c:v>
                </c:pt>
                <c:pt idx="169">
                  <c:v>0.96516482597571895</c:v>
                </c:pt>
                <c:pt idx="170">
                  <c:v>7.2471226702566005E-2</c:v>
                </c:pt>
                <c:pt idx="171">
                  <c:v>0.15123854694837399</c:v>
                </c:pt>
                <c:pt idx="172">
                  <c:v>6.0490710689991602E-2</c:v>
                </c:pt>
                <c:pt idx="173">
                  <c:v>6.9987980800198302E-2</c:v>
                </c:pt>
                <c:pt idx="174">
                  <c:v>1.8372174185470699E-2</c:v>
                </c:pt>
                <c:pt idx="175">
                  <c:v>3.81029334687146E-2</c:v>
                </c:pt>
                <c:pt idx="176">
                  <c:v>1.90648686636124E-2</c:v>
                </c:pt>
                <c:pt idx="177">
                  <c:v>2.2211652640371098E-2</c:v>
                </c:pt>
                <c:pt idx="178">
                  <c:v>-2.0220080205115201E-2</c:v>
                </c:pt>
                <c:pt idx="179">
                  <c:v>-3.9302354447326403E-2</c:v>
                </c:pt>
                <c:pt idx="180">
                  <c:v>-6.0277711331527699E-2</c:v>
                </c:pt>
                <c:pt idx="181">
                  <c:v>-1.84205740639296E-2</c:v>
                </c:pt>
                <c:pt idx="182">
                  <c:v>1.30945901000411E-2</c:v>
                </c:pt>
                <c:pt idx="183">
                  <c:v>1.9697454613021501E-2</c:v>
                </c:pt>
                <c:pt idx="184">
                  <c:v>2.555501638846E-2</c:v>
                </c:pt>
                <c:pt idx="185">
                  <c:v>1.19841194806661E-2</c:v>
                </c:pt>
                <c:pt idx="186">
                  <c:v>4.4009732960973498E-2</c:v>
                </c:pt>
                <c:pt idx="187">
                  <c:v>3.8860313573426501E-2</c:v>
                </c:pt>
                <c:pt idx="188">
                  <c:v>2.3228670670016601E-2</c:v>
                </c:pt>
                <c:pt idx="189">
                  <c:v>2.1434051099553E-2</c:v>
                </c:pt>
                <c:pt idx="190">
                  <c:v>4.3536294110161897E-2</c:v>
                </c:pt>
                <c:pt idx="191">
                  <c:v>4.1395138122786598E-2</c:v>
                </c:pt>
                <c:pt idx="192">
                  <c:v>3.73962938903959E-2</c:v>
                </c:pt>
                <c:pt idx="193">
                  <c:v>1.87406614852378E-2</c:v>
                </c:pt>
                <c:pt idx="194">
                  <c:v>5.4517258097750397E-3</c:v>
                </c:pt>
                <c:pt idx="195">
                  <c:v>-5.4897928418066603E-3</c:v>
                </c:pt>
                <c:pt idx="196">
                  <c:v>2.18179482408765E-2</c:v>
                </c:pt>
                <c:pt idx="197">
                  <c:v>1.6680199836233402E-2</c:v>
                </c:pt>
                <c:pt idx="198">
                  <c:v>2.4863435836285901E-2</c:v>
                </c:pt>
                <c:pt idx="199">
                  <c:v>1.32319702455557E-2</c:v>
                </c:pt>
                <c:pt idx="200">
                  <c:v>-3.10883597618756E-2</c:v>
                </c:pt>
                <c:pt idx="201">
                  <c:v>-5.4598658169764003E-2</c:v>
                </c:pt>
                <c:pt idx="202">
                  <c:v>-3.2104868221628897E-2</c:v>
                </c:pt>
                <c:pt idx="203">
                  <c:v>3.3422706999306197E-2</c:v>
                </c:pt>
                <c:pt idx="204">
                  <c:v>-4.2721675684969401E-2</c:v>
                </c:pt>
                <c:pt idx="205">
                  <c:v>-3.8491171481041003E-2</c:v>
                </c:pt>
                <c:pt idx="206">
                  <c:v>-3.6594743712902798E-2</c:v>
                </c:pt>
                <c:pt idx="207">
                  <c:v>6.2433421475251299E-3</c:v>
                </c:pt>
                <c:pt idx="208">
                  <c:v>-2.3743856052682699E-2</c:v>
                </c:pt>
                <c:pt idx="209">
                  <c:v>-1.48544149907775E-2</c:v>
                </c:pt>
                <c:pt idx="210">
                  <c:v>-2.4754204798253101E-2</c:v>
                </c:pt>
                <c:pt idx="211">
                  <c:v>9.9247815922087305E-3</c:v>
                </c:pt>
                <c:pt idx="212">
                  <c:v>1.0811434745160199E-2</c:v>
                </c:pt>
                <c:pt idx="213">
                  <c:v>4.6696224632399197E-2</c:v>
                </c:pt>
                <c:pt idx="214">
                  <c:v>2.2625948320391099E-2</c:v>
                </c:pt>
                <c:pt idx="215">
                  <c:v>8.0535655064983294E-2</c:v>
                </c:pt>
                <c:pt idx="216">
                  <c:v>1.88778327345356E-2</c:v>
                </c:pt>
                <c:pt idx="217">
                  <c:v>2.4324772707153101E-2</c:v>
                </c:pt>
                <c:pt idx="218">
                  <c:v>1.38756243099807E-2</c:v>
                </c:pt>
                <c:pt idx="219">
                  <c:v>4.4079401959545503E-2</c:v>
                </c:pt>
                <c:pt idx="220">
                  <c:v>4.0402633446815502E-2</c:v>
                </c:pt>
                <c:pt idx="221">
                  <c:v>3.6602424259210301E-2</c:v>
                </c:pt>
                <c:pt idx="222">
                  <c:v>3.9274055386232701E-2</c:v>
                </c:pt>
                <c:pt idx="223">
                  <c:v>1.4483857523365701E-2</c:v>
                </c:pt>
                <c:pt idx="224">
                  <c:v>4.4718822102802598E-2</c:v>
                </c:pt>
                <c:pt idx="225">
                  <c:v>7.6250876620653898E-2</c:v>
                </c:pt>
                <c:pt idx="226">
                  <c:v>6.95165259213682E-2</c:v>
                </c:pt>
                <c:pt idx="227">
                  <c:v>5.6973865111780798E-2</c:v>
                </c:pt>
                <c:pt idx="228">
                  <c:v>6.3063088036050999E-2</c:v>
                </c:pt>
                <c:pt idx="229">
                  <c:v>8.0697924546297803E-2</c:v>
                </c:pt>
                <c:pt idx="230">
                  <c:v>7.8768098694972699E-2</c:v>
                </c:pt>
                <c:pt idx="231">
                  <c:v>7.9332038907425406E-2</c:v>
                </c:pt>
                <c:pt idx="232">
                  <c:v>0.10021911206176599</c:v>
                </c:pt>
                <c:pt idx="233">
                  <c:v>0.152277568375074</c:v>
                </c:pt>
                <c:pt idx="234">
                  <c:v>0.15673263246265601</c:v>
                </c:pt>
                <c:pt idx="235">
                  <c:v>0.15493942051818699</c:v>
                </c:pt>
                <c:pt idx="236">
                  <c:v>6.1800030199111698E-2</c:v>
                </c:pt>
                <c:pt idx="237">
                  <c:v>9.3261333284137299E-2</c:v>
                </c:pt>
                <c:pt idx="238">
                  <c:v>6.6670900530247407E-2</c:v>
                </c:pt>
                <c:pt idx="239">
                  <c:v>0.13255179162707501</c:v>
                </c:pt>
                <c:pt idx="240">
                  <c:v>0.10032303269123601</c:v>
                </c:pt>
                <c:pt idx="241">
                  <c:v>7.1253665523180104E-2</c:v>
                </c:pt>
                <c:pt idx="242">
                  <c:v>0.106629582553287</c:v>
                </c:pt>
                <c:pt idx="243">
                  <c:v>0.25711821261121498</c:v>
                </c:pt>
                <c:pt idx="244">
                  <c:v>0.229734782521792</c:v>
                </c:pt>
                <c:pt idx="245">
                  <c:v>0.34999405944204998</c:v>
                </c:pt>
                <c:pt idx="246">
                  <c:v>0.34197575953918302</c:v>
                </c:pt>
                <c:pt idx="247">
                  <c:v>0.28985883127326201</c:v>
                </c:pt>
                <c:pt idx="248">
                  <c:v>0.10970822798676</c:v>
                </c:pt>
                <c:pt idx="249">
                  <c:v>0.38972073923308098</c:v>
                </c:pt>
                <c:pt idx="250">
                  <c:v>0.41741764421341099</c:v>
                </c:pt>
                <c:pt idx="251">
                  <c:v>0.46242199183272198</c:v>
                </c:pt>
                <c:pt idx="252">
                  <c:v>0.43000348364885599</c:v>
                </c:pt>
                <c:pt idx="253">
                  <c:v>0.43000015942581998</c:v>
                </c:pt>
                <c:pt idx="254">
                  <c:v>0.39867158876511</c:v>
                </c:pt>
                <c:pt idx="255">
                  <c:v>0.40502828833870402</c:v>
                </c:pt>
                <c:pt idx="256">
                  <c:v>0.42148395137386702</c:v>
                </c:pt>
                <c:pt idx="257">
                  <c:v>0.38772774469066701</c:v>
                </c:pt>
                <c:pt idx="258">
                  <c:v>0.44133720511732699</c:v>
                </c:pt>
                <c:pt idx="259">
                  <c:v>0.54944998073323403</c:v>
                </c:pt>
                <c:pt idx="260">
                  <c:v>0.45176911024384397</c:v>
                </c:pt>
                <c:pt idx="261">
                  <c:v>0.453426677967325</c:v>
                </c:pt>
                <c:pt idx="262">
                  <c:v>1.0727659112036899E-2</c:v>
                </c:pt>
                <c:pt idx="263">
                  <c:v>9.6299349932191497E-2</c:v>
                </c:pt>
                <c:pt idx="264">
                  <c:v>3.7261597416428698E-2</c:v>
                </c:pt>
                <c:pt idx="265">
                  <c:v>9.2464391742710497E-2</c:v>
                </c:pt>
                <c:pt idx="266">
                  <c:v>8.7107804052458396E-2</c:v>
                </c:pt>
                <c:pt idx="267">
                  <c:v>0.12299749902354901</c:v>
                </c:pt>
                <c:pt idx="268">
                  <c:v>0.121321815686924</c:v>
                </c:pt>
                <c:pt idx="269">
                  <c:v>0.12592325961174</c:v>
                </c:pt>
                <c:pt idx="270">
                  <c:v>6.8797642534508402E-2</c:v>
                </c:pt>
                <c:pt idx="271">
                  <c:v>0.10894174530678299</c:v>
                </c:pt>
                <c:pt idx="272">
                  <c:v>8.1620714595613195E-2</c:v>
                </c:pt>
                <c:pt idx="273">
                  <c:v>7.7941912590666698E-2</c:v>
                </c:pt>
                <c:pt idx="274">
                  <c:v>5.9312139967512702E-2</c:v>
                </c:pt>
                <c:pt idx="275">
                  <c:v>8.7378448334752196E-2</c:v>
                </c:pt>
                <c:pt idx="276">
                  <c:v>6.1574682922212701E-2</c:v>
                </c:pt>
                <c:pt idx="277">
                  <c:v>9.4981287433288902E-2</c:v>
                </c:pt>
                <c:pt idx="278">
                  <c:v>7.94236638520084E-2</c:v>
                </c:pt>
                <c:pt idx="279">
                  <c:v>9.4259306803656503E-2</c:v>
                </c:pt>
                <c:pt idx="280">
                  <c:v>8.2877983376165698E-2</c:v>
                </c:pt>
                <c:pt idx="281">
                  <c:v>9.1741148563989003E-2</c:v>
                </c:pt>
                <c:pt idx="282">
                  <c:v>7.8258594458529895E-2</c:v>
                </c:pt>
                <c:pt idx="283">
                  <c:v>8.6508027833372303E-2</c:v>
                </c:pt>
                <c:pt idx="284">
                  <c:v>7.8377122597605098E-2</c:v>
                </c:pt>
                <c:pt idx="285">
                  <c:v>9.3043786434392595E-2</c:v>
                </c:pt>
                <c:pt idx="286">
                  <c:v>7.73217401000382E-2</c:v>
                </c:pt>
                <c:pt idx="287">
                  <c:v>9.3474745961585795E-2</c:v>
                </c:pt>
                <c:pt idx="288">
                  <c:v>4.3870465413768302E-2</c:v>
                </c:pt>
                <c:pt idx="289">
                  <c:v>4.8343695898677E-2</c:v>
                </c:pt>
                <c:pt idx="290">
                  <c:v>1.80020236791653E-3</c:v>
                </c:pt>
                <c:pt idx="291">
                  <c:v>-8.9198500154944599E-2</c:v>
                </c:pt>
                <c:pt idx="292">
                  <c:v>-1.06285336354513E-2</c:v>
                </c:pt>
                <c:pt idx="293">
                  <c:v>-6.4219172591719401E-2</c:v>
                </c:pt>
                <c:pt idx="294">
                  <c:v>-4.0761713324565199E-2</c:v>
                </c:pt>
                <c:pt idx="295">
                  <c:v>-7.4923343354518807E-2</c:v>
                </c:pt>
                <c:pt idx="296">
                  <c:v>3.8651609640066503E-2</c:v>
                </c:pt>
                <c:pt idx="297">
                  <c:v>-5.0912739718417498E-2</c:v>
                </c:pt>
                <c:pt idx="298">
                  <c:v>-0.12584765833981501</c:v>
                </c:pt>
                <c:pt idx="299">
                  <c:v>-4.1171058190954797E-2</c:v>
                </c:pt>
                <c:pt idx="300">
                  <c:v>-9.1758418467652397E-2</c:v>
                </c:pt>
                <c:pt idx="301">
                  <c:v>-3.9591809256025998E-2</c:v>
                </c:pt>
                <c:pt idx="302">
                  <c:v>-7.6732964928432901E-2</c:v>
                </c:pt>
                <c:pt idx="303">
                  <c:v>-4.7927773319085598E-2</c:v>
                </c:pt>
                <c:pt idx="304">
                  <c:v>-7.7746356612318199E-2</c:v>
                </c:pt>
                <c:pt idx="305">
                  <c:v>-5.5409003087669002E-2</c:v>
                </c:pt>
                <c:pt idx="306">
                  <c:v>-3.5745141685529697E-2</c:v>
                </c:pt>
                <c:pt idx="307">
                  <c:v>2.2783559677875798E-3</c:v>
                </c:pt>
                <c:pt idx="308">
                  <c:v>1.18500290535798E-2</c:v>
                </c:pt>
                <c:pt idx="309">
                  <c:v>3.4639725182738397E-2</c:v>
                </c:pt>
                <c:pt idx="310">
                  <c:v>4.5256123945006103E-2</c:v>
                </c:pt>
                <c:pt idx="311">
                  <c:v>5.9354977009007E-2</c:v>
                </c:pt>
                <c:pt idx="312">
                  <c:v>-7.54281878220142E-2</c:v>
                </c:pt>
                <c:pt idx="313">
                  <c:v>-7.0238844240427104E-2</c:v>
                </c:pt>
                <c:pt idx="314">
                  <c:v>-0.10016977120421</c:v>
                </c:pt>
                <c:pt idx="315">
                  <c:v>-8.0510539365361303E-2</c:v>
                </c:pt>
                <c:pt idx="316">
                  <c:v>-6.0178057545483402E-2</c:v>
                </c:pt>
                <c:pt idx="317">
                  <c:v>-5.7553051640393003E-2</c:v>
                </c:pt>
                <c:pt idx="318">
                  <c:v>-8.8891040406927593E-2</c:v>
                </c:pt>
                <c:pt idx="319">
                  <c:v>-7.6998958662223005E-2</c:v>
                </c:pt>
                <c:pt idx="320">
                  <c:v>-0.116132907533272</c:v>
                </c:pt>
                <c:pt idx="321">
                  <c:v>-0.11752710013737</c:v>
                </c:pt>
                <c:pt idx="322">
                  <c:v>-0.123354337582315</c:v>
                </c:pt>
                <c:pt idx="323">
                  <c:v>-0.123924655651827</c:v>
                </c:pt>
                <c:pt idx="324">
                  <c:v>-0.13218025109230699</c:v>
                </c:pt>
                <c:pt idx="325">
                  <c:v>-9.4769478757308206E-2</c:v>
                </c:pt>
                <c:pt idx="326">
                  <c:v>-0.102963152983192</c:v>
                </c:pt>
                <c:pt idx="327">
                  <c:v>1.43442757323841E-2</c:v>
                </c:pt>
                <c:pt idx="328">
                  <c:v>-2.0205039598227701E-2</c:v>
                </c:pt>
                <c:pt idx="329">
                  <c:v>-7.8754264883835495E-2</c:v>
                </c:pt>
                <c:pt idx="330">
                  <c:v>-0.14524097847010001</c:v>
                </c:pt>
                <c:pt idx="331">
                  <c:v>-0.13853106645080099</c:v>
                </c:pt>
                <c:pt idx="332">
                  <c:v>-0.173691008560137</c:v>
                </c:pt>
                <c:pt idx="333">
                  <c:v>-0.17796608696059399</c:v>
                </c:pt>
                <c:pt idx="334">
                  <c:v>-8.0957612982640995E-2</c:v>
                </c:pt>
                <c:pt idx="335">
                  <c:v>2.6303546983813601E-2</c:v>
                </c:pt>
                <c:pt idx="336">
                  <c:v>-6.5119518043362801E-2</c:v>
                </c:pt>
                <c:pt idx="337">
                  <c:v>-6.5308244307521093E-2</c:v>
                </c:pt>
                <c:pt idx="338">
                  <c:v>-0.11301062357413499</c:v>
                </c:pt>
                <c:pt idx="339">
                  <c:v>-0.10082605253540999</c:v>
                </c:pt>
                <c:pt idx="340">
                  <c:v>-8.2396489468230402E-2</c:v>
                </c:pt>
                <c:pt idx="341">
                  <c:v>-7.7702551475046594E-2</c:v>
                </c:pt>
                <c:pt idx="342">
                  <c:v>-9.6647817331976194E-2</c:v>
                </c:pt>
                <c:pt idx="343">
                  <c:v>-4.0328728212747002E-2</c:v>
                </c:pt>
                <c:pt idx="344">
                  <c:v>-6.9665510793506399E-2</c:v>
                </c:pt>
                <c:pt idx="345">
                  <c:v>-5.8394179935714802E-2</c:v>
                </c:pt>
                <c:pt idx="346">
                  <c:v>-7.2317880156132205E-2</c:v>
                </c:pt>
                <c:pt idx="347">
                  <c:v>-7.8131992794783001E-2</c:v>
                </c:pt>
                <c:pt idx="348">
                  <c:v>-6.8384122814488899E-2</c:v>
                </c:pt>
                <c:pt idx="349">
                  <c:v>-2.7059841714454001E-2</c:v>
                </c:pt>
                <c:pt idx="350">
                  <c:v>-1.57034373837961E-2</c:v>
                </c:pt>
                <c:pt idx="351">
                  <c:v>-6.1925684925315501E-3</c:v>
                </c:pt>
                <c:pt idx="352">
                  <c:v>1.5939350403573999E-2</c:v>
                </c:pt>
                <c:pt idx="353">
                  <c:v>1.1716647815489E-3</c:v>
                </c:pt>
                <c:pt idx="354">
                  <c:v>-3.0931703870695098E-3</c:v>
                </c:pt>
                <c:pt idx="355">
                  <c:v>6.7630263603955104E-3</c:v>
                </c:pt>
                <c:pt idx="356">
                  <c:v>-4.6882479731922702E-3</c:v>
                </c:pt>
                <c:pt idx="357">
                  <c:v>-4.6882479731922702E-3</c:v>
                </c:pt>
                <c:pt idx="358">
                  <c:v>2.42128449891791E-2</c:v>
                </c:pt>
                <c:pt idx="359">
                  <c:v>2.8513931154032501E-2</c:v>
                </c:pt>
                <c:pt idx="360">
                  <c:v>5.6691306563360397E-2</c:v>
                </c:pt>
                <c:pt idx="361">
                  <c:v>9.0443988073967405E-2</c:v>
                </c:pt>
                <c:pt idx="362">
                  <c:v>9.2809416517796894E-2</c:v>
                </c:pt>
                <c:pt idx="363">
                  <c:v>9.3851519943380701E-2</c:v>
                </c:pt>
                <c:pt idx="364">
                  <c:v>9.4134507412476698E-2</c:v>
                </c:pt>
                <c:pt idx="365">
                  <c:v>0.107820855568283</c:v>
                </c:pt>
                <c:pt idx="366">
                  <c:v>0.105231260244076</c:v>
                </c:pt>
                <c:pt idx="367">
                  <c:v>0.12613288688774499</c:v>
                </c:pt>
                <c:pt idx="368">
                  <c:v>0.104637358953277</c:v>
                </c:pt>
                <c:pt idx="369">
                  <c:v>0.110788936764026</c:v>
                </c:pt>
                <c:pt idx="370">
                  <c:v>0.10617739064637</c:v>
                </c:pt>
                <c:pt idx="371">
                  <c:v>0.11473813311744201</c:v>
                </c:pt>
                <c:pt idx="372">
                  <c:v>0.111172220695636</c:v>
                </c:pt>
                <c:pt idx="373">
                  <c:v>0.12202742190797999</c:v>
                </c:pt>
                <c:pt idx="374">
                  <c:v>9.4287324200409195E-2</c:v>
                </c:pt>
                <c:pt idx="375">
                  <c:v>0.12572936631518999</c:v>
                </c:pt>
                <c:pt idx="376">
                  <c:v>0.15746370018900699</c:v>
                </c:pt>
                <c:pt idx="377">
                  <c:v>0.15967897182044399</c:v>
                </c:pt>
                <c:pt idx="378">
                  <c:v>0.161027708016837</c:v>
                </c:pt>
                <c:pt idx="379">
                  <c:v>0.16208367902880499</c:v>
                </c:pt>
                <c:pt idx="380">
                  <c:v>0.134136803801407</c:v>
                </c:pt>
                <c:pt idx="381">
                  <c:v>0.13702500131553</c:v>
                </c:pt>
                <c:pt idx="382">
                  <c:v>0.12599983396681</c:v>
                </c:pt>
                <c:pt idx="383">
                  <c:v>0.151418722585832</c:v>
                </c:pt>
                <c:pt idx="384">
                  <c:v>0.184205142686757</c:v>
                </c:pt>
                <c:pt idx="385">
                  <c:v>0.20075977939588599</c:v>
                </c:pt>
                <c:pt idx="386">
                  <c:v>0.17725012062710699</c:v>
                </c:pt>
                <c:pt idx="387">
                  <c:v>0.18612000560911601</c:v>
                </c:pt>
                <c:pt idx="388">
                  <c:v>0.16770738640419</c:v>
                </c:pt>
                <c:pt idx="389">
                  <c:v>0.15895399384665401</c:v>
                </c:pt>
                <c:pt idx="390">
                  <c:v>0.156051994511783</c:v>
                </c:pt>
                <c:pt idx="391">
                  <c:v>0.138454451794118</c:v>
                </c:pt>
                <c:pt idx="392">
                  <c:v>0.13922002649505499</c:v>
                </c:pt>
                <c:pt idx="393">
                  <c:v>0.14384103258292499</c:v>
                </c:pt>
                <c:pt idx="394">
                  <c:v>0.14636018182482699</c:v>
                </c:pt>
                <c:pt idx="395">
                  <c:v>0.23555883442914799</c:v>
                </c:pt>
                <c:pt idx="396">
                  <c:v>0.188301779164951</c:v>
                </c:pt>
                <c:pt idx="397">
                  <c:v>0.17656195343943301</c:v>
                </c:pt>
                <c:pt idx="398">
                  <c:v>0.168442060045775</c:v>
                </c:pt>
                <c:pt idx="399">
                  <c:v>0.163068474895292</c:v>
                </c:pt>
                <c:pt idx="400">
                  <c:v>0.175137521464058</c:v>
                </c:pt>
                <c:pt idx="401">
                  <c:v>0.18344187650702601</c:v>
                </c:pt>
                <c:pt idx="402">
                  <c:v>0.20459994899633099</c:v>
                </c:pt>
                <c:pt idx="403">
                  <c:v>0.21331183472798601</c:v>
                </c:pt>
                <c:pt idx="404">
                  <c:v>0.19868811359239799</c:v>
                </c:pt>
                <c:pt idx="405">
                  <c:v>0.190925931627734</c:v>
                </c:pt>
                <c:pt idx="406">
                  <c:v>0.20502235275306799</c:v>
                </c:pt>
                <c:pt idx="407">
                  <c:v>0.285693839154953</c:v>
                </c:pt>
                <c:pt idx="408">
                  <c:v>0.205905611689288</c:v>
                </c:pt>
                <c:pt idx="409">
                  <c:v>0.215939547530622</c:v>
                </c:pt>
                <c:pt idx="410">
                  <c:v>0.21130675678660599</c:v>
                </c:pt>
                <c:pt idx="411">
                  <c:v>0.25434736938068597</c:v>
                </c:pt>
                <c:pt idx="412">
                  <c:v>0.23839159741535301</c:v>
                </c:pt>
                <c:pt idx="413">
                  <c:v>0.237686321880649</c:v>
                </c:pt>
                <c:pt idx="414">
                  <c:v>0.25143435635033501</c:v>
                </c:pt>
                <c:pt idx="415">
                  <c:v>0.22670895105078101</c:v>
                </c:pt>
                <c:pt idx="416">
                  <c:v>0.20775525839109099</c:v>
                </c:pt>
                <c:pt idx="417">
                  <c:v>0.36248228591317699</c:v>
                </c:pt>
                <c:pt idx="418">
                  <c:v>-1.7247217293980099E-3</c:v>
                </c:pt>
                <c:pt idx="419">
                  <c:v>9.1743016898531093E-2</c:v>
                </c:pt>
                <c:pt idx="420">
                  <c:v>-9.3057735508951002E-3</c:v>
                </c:pt>
                <c:pt idx="421">
                  <c:v>2.3579493776112501E-2</c:v>
                </c:pt>
                <c:pt idx="422">
                  <c:v>4.0777392316781102E-3</c:v>
                </c:pt>
                <c:pt idx="423">
                  <c:v>4.0925782269950202E-2</c:v>
                </c:pt>
                <c:pt idx="424">
                  <c:v>8.4923786103533197E-2</c:v>
                </c:pt>
                <c:pt idx="425">
                  <c:v>0.105777270646254</c:v>
                </c:pt>
                <c:pt idx="426">
                  <c:v>0.14158614991374399</c:v>
                </c:pt>
                <c:pt idx="427">
                  <c:v>0.13090493627503699</c:v>
                </c:pt>
                <c:pt idx="428">
                  <c:v>7.7279679923561204E-2</c:v>
                </c:pt>
                <c:pt idx="429">
                  <c:v>7.8203429309953498E-2</c:v>
                </c:pt>
                <c:pt idx="430">
                  <c:v>8.83837578982304E-2</c:v>
                </c:pt>
                <c:pt idx="431">
                  <c:v>8.0155018009282902E-2</c:v>
                </c:pt>
                <c:pt idx="432">
                  <c:v>8.8387432434125293E-2</c:v>
                </c:pt>
                <c:pt idx="433">
                  <c:v>0.111184424223138</c:v>
                </c:pt>
                <c:pt idx="434">
                  <c:v>0.13609284074573599</c:v>
                </c:pt>
                <c:pt idx="435">
                  <c:v>0.122815734395191</c:v>
                </c:pt>
                <c:pt idx="436">
                  <c:v>9.3845304294465706E-2</c:v>
                </c:pt>
                <c:pt idx="437">
                  <c:v>0.100690667715075</c:v>
                </c:pt>
                <c:pt idx="438">
                  <c:v>7.9402489213097102E-2</c:v>
                </c:pt>
                <c:pt idx="439">
                  <c:v>9.0627936056518796E-2</c:v>
                </c:pt>
                <c:pt idx="440">
                  <c:v>8.4672275365750505E-2</c:v>
                </c:pt>
                <c:pt idx="441">
                  <c:v>9.3748756714865503E-2</c:v>
                </c:pt>
                <c:pt idx="442">
                  <c:v>0.10019286178155801</c:v>
                </c:pt>
                <c:pt idx="443">
                  <c:v>0.103222990172686</c:v>
                </c:pt>
                <c:pt idx="444">
                  <c:v>0.102963711581951</c:v>
                </c:pt>
                <c:pt idx="445">
                  <c:v>0.10728334787982199</c:v>
                </c:pt>
                <c:pt idx="446">
                  <c:v>0.110800370687671</c:v>
                </c:pt>
                <c:pt idx="447">
                  <c:v>0.109941301614965</c:v>
                </c:pt>
                <c:pt idx="448">
                  <c:v>0.110301130222917</c:v>
                </c:pt>
                <c:pt idx="449">
                  <c:v>0.10596356747203201</c:v>
                </c:pt>
                <c:pt idx="450">
                  <c:v>0.10727835861002399</c:v>
                </c:pt>
                <c:pt idx="451">
                  <c:v>0.11612406429062699</c:v>
                </c:pt>
                <c:pt idx="452">
                  <c:v>9.6889430662494502E-2</c:v>
                </c:pt>
                <c:pt idx="453">
                  <c:v>9.6397681046048206E-2</c:v>
                </c:pt>
                <c:pt idx="454">
                  <c:v>9.7612393034370401E-2</c:v>
                </c:pt>
                <c:pt idx="455">
                  <c:v>7.5925271037725603E-2</c:v>
                </c:pt>
                <c:pt idx="456">
                  <c:v>5.5164989883467901E-2</c:v>
                </c:pt>
                <c:pt idx="457">
                  <c:v>5.0415213220368502E-2</c:v>
                </c:pt>
                <c:pt idx="458">
                  <c:v>5.1336634604058497E-2</c:v>
                </c:pt>
                <c:pt idx="459">
                  <c:v>5.1428206836860002E-2</c:v>
                </c:pt>
                <c:pt idx="460">
                  <c:v>3.0897752165305901E-2</c:v>
                </c:pt>
                <c:pt idx="461">
                  <c:v>3.0758040013430601E-2</c:v>
                </c:pt>
                <c:pt idx="462">
                  <c:v>3.2248375147517799E-2</c:v>
                </c:pt>
                <c:pt idx="463">
                  <c:v>2.62722248007487E-2</c:v>
                </c:pt>
                <c:pt idx="464">
                  <c:v>2.7236321153870601E-2</c:v>
                </c:pt>
                <c:pt idx="465">
                  <c:v>3.18357579237648E-2</c:v>
                </c:pt>
                <c:pt idx="466">
                  <c:v>3.02715054425505E-2</c:v>
                </c:pt>
                <c:pt idx="467">
                  <c:v>3.2416945340626099E-2</c:v>
                </c:pt>
                <c:pt idx="468">
                  <c:v>2.59623179272018E-2</c:v>
                </c:pt>
                <c:pt idx="469">
                  <c:v>1.25498905529939E-2</c:v>
                </c:pt>
                <c:pt idx="470">
                  <c:v>3.3998285660363399E-2</c:v>
                </c:pt>
                <c:pt idx="471">
                  <c:v>5.0670084277693102E-2</c:v>
                </c:pt>
                <c:pt idx="472">
                  <c:v>-3.8410647820251401E-2</c:v>
                </c:pt>
                <c:pt idx="473">
                  <c:v>-7.7649714826055594E-2</c:v>
                </c:pt>
                <c:pt idx="474">
                  <c:v>-4.5078088788448503E-2</c:v>
                </c:pt>
                <c:pt idx="475">
                  <c:v>-9.9446721960134599E-2</c:v>
                </c:pt>
                <c:pt idx="476">
                  <c:v>-8.9879239305696496E-2</c:v>
                </c:pt>
                <c:pt idx="477">
                  <c:v>-0.180138243925063</c:v>
                </c:pt>
                <c:pt idx="478">
                  <c:v>-1.1183738512619201E-3</c:v>
                </c:pt>
                <c:pt idx="479">
                  <c:v>9.7285057453450396E-2</c:v>
                </c:pt>
                <c:pt idx="480">
                  <c:v>8.46869782235668E-3</c:v>
                </c:pt>
                <c:pt idx="481">
                  <c:v>6.7946421184009301E-2</c:v>
                </c:pt>
                <c:pt idx="482">
                  <c:v>7.0435302233986904E-2</c:v>
                </c:pt>
                <c:pt idx="483">
                  <c:v>0.112147141970767</c:v>
                </c:pt>
                <c:pt idx="484">
                  <c:v>7.3003040996729204E-2</c:v>
                </c:pt>
                <c:pt idx="485">
                  <c:v>9.3992469324761796E-2</c:v>
                </c:pt>
                <c:pt idx="486">
                  <c:v>8.1622416492893701E-2</c:v>
                </c:pt>
                <c:pt idx="487">
                  <c:v>8.22202326389007E-2</c:v>
                </c:pt>
                <c:pt idx="488">
                  <c:v>8.7971375037166899E-2</c:v>
                </c:pt>
                <c:pt idx="489">
                  <c:v>8.8653648125802398E-2</c:v>
                </c:pt>
                <c:pt idx="490">
                  <c:v>8.9958930664694806E-2</c:v>
                </c:pt>
                <c:pt idx="491">
                  <c:v>8.6977197607208304E-2</c:v>
                </c:pt>
                <c:pt idx="492">
                  <c:v>7.5459405654939901E-2</c:v>
                </c:pt>
                <c:pt idx="493">
                  <c:v>9.0286830044641206E-2</c:v>
                </c:pt>
                <c:pt idx="494">
                  <c:v>8.52357957915479E-2</c:v>
                </c:pt>
                <c:pt idx="495">
                  <c:v>7.4023703858344406E-2</c:v>
                </c:pt>
                <c:pt idx="496">
                  <c:v>7.4379717867643996E-2</c:v>
                </c:pt>
                <c:pt idx="497">
                  <c:v>7.3921775401913997E-2</c:v>
                </c:pt>
                <c:pt idx="498">
                  <c:v>9.0164612192736193E-2</c:v>
                </c:pt>
                <c:pt idx="499">
                  <c:v>7.8602472311219695E-2</c:v>
                </c:pt>
                <c:pt idx="500">
                  <c:v>7.8493155848381804E-2</c:v>
                </c:pt>
                <c:pt idx="501">
                  <c:v>8.5137244716635294E-2</c:v>
                </c:pt>
                <c:pt idx="502">
                  <c:v>6.8048996327641997E-2</c:v>
                </c:pt>
                <c:pt idx="503">
                  <c:v>8.1321438055621101E-2</c:v>
                </c:pt>
                <c:pt idx="504">
                  <c:v>6.4370450421162906E-2</c:v>
                </c:pt>
                <c:pt idx="505">
                  <c:v>0.11278778725619901</c:v>
                </c:pt>
                <c:pt idx="506">
                  <c:v>0.12988565657441101</c:v>
                </c:pt>
                <c:pt idx="507">
                  <c:v>0.143710125286482</c:v>
                </c:pt>
                <c:pt idx="508">
                  <c:v>0.124250963448688</c:v>
                </c:pt>
                <c:pt idx="509">
                  <c:v>0.116884985512373</c:v>
                </c:pt>
                <c:pt idx="510">
                  <c:v>0.116121464589885</c:v>
                </c:pt>
                <c:pt idx="511">
                  <c:v>0.124144155974412</c:v>
                </c:pt>
                <c:pt idx="512">
                  <c:v>0.15517387252392401</c:v>
                </c:pt>
                <c:pt idx="513">
                  <c:v>0.142130521127625</c:v>
                </c:pt>
                <c:pt idx="514">
                  <c:v>0.110478691659558</c:v>
                </c:pt>
                <c:pt idx="515">
                  <c:v>9.9435607759992994E-2</c:v>
                </c:pt>
                <c:pt idx="516">
                  <c:v>8.2548703264877898E-2</c:v>
                </c:pt>
                <c:pt idx="517">
                  <c:v>8.3618468935782994E-2</c:v>
                </c:pt>
                <c:pt idx="518">
                  <c:v>5.5670135470437997E-2</c:v>
                </c:pt>
                <c:pt idx="519">
                  <c:v>6.9716950385119394E-2</c:v>
                </c:pt>
                <c:pt idx="520">
                  <c:v>7.4404177592266293E-2</c:v>
                </c:pt>
                <c:pt idx="521">
                  <c:v>7.7324315408983005E-2</c:v>
                </c:pt>
                <c:pt idx="522">
                  <c:v>6.4017243646871794E-2</c:v>
                </c:pt>
                <c:pt idx="523">
                  <c:v>8.2214921428978599E-2</c:v>
                </c:pt>
                <c:pt idx="524">
                  <c:v>8.2235156429164194E-2</c:v>
                </c:pt>
                <c:pt idx="525">
                  <c:v>6.7482894225268306E-2</c:v>
                </c:pt>
                <c:pt idx="526">
                  <c:v>4.9993808156314198E-2</c:v>
                </c:pt>
                <c:pt idx="527">
                  <c:v>5.0744195787013897E-2</c:v>
                </c:pt>
                <c:pt idx="528">
                  <c:v>3.8577458810083898E-2</c:v>
                </c:pt>
                <c:pt idx="529">
                  <c:v>1.9342658967388002E-2</c:v>
                </c:pt>
                <c:pt idx="530">
                  <c:v>1.41057488322478E-2</c:v>
                </c:pt>
                <c:pt idx="531">
                  <c:v>9.4930082142087296E-3</c:v>
                </c:pt>
                <c:pt idx="532">
                  <c:v>-3.1026868447424998E-3</c:v>
                </c:pt>
                <c:pt idx="533">
                  <c:v>2.8247076038458E-2</c:v>
                </c:pt>
                <c:pt idx="534">
                  <c:v>2.8853399113875199E-2</c:v>
                </c:pt>
                <c:pt idx="535">
                  <c:v>3.1150683448731599E-2</c:v>
                </c:pt>
                <c:pt idx="536">
                  <c:v>2.6296932082525998E-2</c:v>
                </c:pt>
                <c:pt idx="537">
                  <c:v>2.6822538603247899E-2</c:v>
                </c:pt>
                <c:pt idx="538">
                  <c:v>3.10550964335694E-2</c:v>
                </c:pt>
                <c:pt idx="539">
                  <c:v>3.78471066486143E-2</c:v>
                </c:pt>
                <c:pt idx="540">
                  <c:v>2.5302207236992801E-2</c:v>
                </c:pt>
                <c:pt idx="541">
                  <c:v>4.1638184222670897E-2</c:v>
                </c:pt>
                <c:pt idx="542">
                  <c:v>2.8607694545274499E-2</c:v>
                </c:pt>
                <c:pt idx="543">
                  <c:v>4.2760105440054798E-2</c:v>
                </c:pt>
                <c:pt idx="544">
                  <c:v>3.8831421259184901E-2</c:v>
                </c:pt>
                <c:pt idx="545">
                  <c:v>3.5702227028840801E-2</c:v>
                </c:pt>
                <c:pt idx="546">
                  <c:v>2.4877214821636701E-2</c:v>
                </c:pt>
                <c:pt idx="547">
                  <c:v>2.67194959855519E-2</c:v>
                </c:pt>
                <c:pt idx="548">
                  <c:v>4.6082703862067101E-2</c:v>
                </c:pt>
                <c:pt idx="549">
                  <c:v>7.9266935098868396E-2</c:v>
                </c:pt>
                <c:pt idx="550">
                  <c:v>6.4032584217139601E-2</c:v>
                </c:pt>
                <c:pt idx="551">
                  <c:v>6.3088330259878297E-2</c:v>
                </c:pt>
                <c:pt idx="552">
                  <c:v>4.3479619357040297E-2</c:v>
                </c:pt>
                <c:pt idx="553">
                  <c:v>0.120653335779752</c:v>
                </c:pt>
                <c:pt idx="554">
                  <c:v>0.139611723690378</c:v>
                </c:pt>
                <c:pt idx="555">
                  <c:v>0.13744796195072301</c:v>
                </c:pt>
                <c:pt idx="556">
                  <c:v>0.131770158200608</c:v>
                </c:pt>
                <c:pt idx="557">
                  <c:v>0.15180548883547401</c:v>
                </c:pt>
                <c:pt idx="558">
                  <c:v>0.152315709991069</c:v>
                </c:pt>
                <c:pt idx="559">
                  <c:v>0.142277921289026</c:v>
                </c:pt>
                <c:pt idx="560">
                  <c:v>0.13400165951856199</c:v>
                </c:pt>
                <c:pt idx="561">
                  <c:v>0.147242841803533</c:v>
                </c:pt>
                <c:pt idx="562">
                  <c:v>0.14683362409679701</c:v>
                </c:pt>
                <c:pt idx="563">
                  <c:v>0.140240396982939</c:v>
                </c:pt>
                <c:pt idx="564">
                  <c:v>0.13781676417608801</c:v>
                </c:pt>
                <c:pt idx="565">
                  <c:v>0.145765932123854</c:v>
                </c:pt>
                <c:pt idx="566">
                  <c:v>0.130539884733615</c:v>
                </c:pt>
                <c:pt idx="567">
                  <c:v>0.134246355366062</c:v>
                </c:pt>
                <c:pt idx="568">
                  <c:v>0.136924792082362</c:v>
                </c:pt>
                <c:pt idx="569">
                  <c:v>0.140171607116368</c:v>
                </c:pt>
                <c:pt idx="570">
                  <c:v>0.14362606511984399</c:v>
                </c:pt>
                <c:pt idx="571">
                  <c:v>0.14935611987210601</c:v>
                </c:pt>
                <c:pt idx="572">
                  <c:v>0.145202413637433</c:v>
                </c:pt>
                <c:pt idx="573">
                  <c:v>0.23369111324848399</c:v>
                </c:pt>
                <c:pt idx="574">
                  <c:v>0.24734744588447799</c:v>
                </c:pt>
                <c:pt idx="575">
                  <c:v>0.24995763834167001</c:v>
                </c:pt>
                <c:pt idx="576">
                  <c:v>0.25366227814653902</c:v>
                </c:pt>
                <c:pt idx="577">
                  <c:v>0.26257538820541099</c:v>
                </c:pt>
                <c:pt idx="578">
                  <c:v>0.30748500582147897</c:v>
                </c:pt>
                <c:pt idx="579">
                  <c:v>0.32236081357975599</c:v>
                </c:pt>
                <c:pt idx="580">
                  <c:v>0.29373351336135001</c:v>
                </c:pt>
                <c:pt idx="581">
                  <c:v>0.30091381512467402</c:v>
                </c:pt>
                <c:pt idx="582">
                  <c:v>0.29702068308187102</c:v>
                </c:pt>
                <c:pt idx="583">
                  <c:v>0.298471232119011</c:v>
                </c:pt>
                <c:pt idx="584">
                  <c:v>0.28843795947061002</c:v>
                </c:pt>
                <c:pt idx="585">
                  <c:v>0.29031207546226401</c:v>
                </c:pt>
                <c:pt idx="586">
                  <c:v>0.29418437641908202</c:v>
                </c:pt>
                <c:pt idx="587">
                  <c:v>0.29973329994981701</c:v>
                </c:pt>
                <c:pt idx="588">
                  <c:v>0.29128940737246301</c:v>
                </c:pt>
                <c:pt idx="589">
                  <c:v>0.31099524772517601</c:v>
                </c:pt>
                <c:pt idx="590">
                  <c:v>0.301383964158288</c:v>
                </c:pt>
                <c:pt idx="591">
                  <c:v>0.31152423697603399</c:v>
                </c:pt>
                <c:pt idx="592">
                  <c:v>0.31261555234484401</c:v>
                </c:pt>
                <c:pt idx="593">
                  <c:v>0.31700414966046903</c:v>
                </c:pt>
                <c:pt idx="594">
                  <c:v>0.307415067643037</c:v>
                </c:pt>
                <c:pt idx="595">
                  <c:v>0.28243392389990202</c:v>
                </c:pt>
                <c:pt idx="596">
                  <c:v>0.28792408015181897</c:v>
                </c:pt>
                <c:pt idx="597">
                  <c:v>0.25238889076704302</c:v>
                </c:pt>
                <c:pt idx="598">
                  <c:v>0.25821322965375398</c:v>
                </c:pt>
                <c:pt idx="599">
                  <c:v>0.30433392320875602</c:v>
                </c:pt>
                <c:pt idx="600">
                  <c:v>0.30471619228118801</c:v>
                </c:pt>
                <c:pt idx="601">
                  <c:v>0.31116360138093102</c:v>
                </c:pt>
                <c:pt idx="602">
                  <c:v>0.29962198425663999</c:v>
                </c:pt>
                <c:pt idx="603">
                  <c:v>0.31182392070277698</c:v>
                </c:pt>
                <c:pt idx="604">
                  <c:v>0.31668870537419602</c:v>
                </c:pt>
                <c:pt idx="605">
                  <c:v>0.31468247928196402</c:v>
                </c:pt>
                <c:pt idx="606">
                  <c:v>0.31913811320801899</c:v>
                </c:pt>
                <c:pt idx="607">
                  <c:v>0.30649669048373401</c:v>
                </c:pt>
                <c:pt idx="608">
                  <c:v>0.30370823091516602</c:v>
                </c:pt>
                <c:pt idx="609">
                  <c:v>0.49022438961898301</c:v>
                </c:pt>
                <c:pt idx="610">
                  <c:v>0.47088027209435801</c:v>
                </c:pt>
                <c:pt idx="611">
                  <c:v>0.43785067863963201</c:v>
                </c:pt>
                <c:pt idx="612">
                  <c:v>0.448480760552043</c:v>
                </c:pt>
                <c:pt idx="613">
                  <c:v>0.432278357761883</c:v>
                </c:pt>
                <c:pt idx="614">
                  <c:v>0.481056642042129</c:v>
                </c:pt>
                <c:pt idx="615">
                  <c:v>0.61095391203027904</c:v>
                </c:pt>
                <c:pt idx="616">
                  <c:v>0.59015422006739604</c:v>
                </c:pt>
                <c:pt idx="617">
                  <c:v>0.69239820136907704</c:v>
                </c:pt>
                <c:pt idx="618">
                  <c:v>0.664358121643982</c:v>
                </c:pt>
                <c:pt idx="619">
                  <c:v>0.65271886593470996</c:v>
                </c:pt>
                <c:pt idx="620">
                  <c:v>-2.5002031723853398E-2</c:v>
                </c:pt>
                <c:pt idx="621">
                  <c:v>7.9420769973200106E-2</c:v>
                </c:pt>
                <c:pt idx="622">
                  <c:v>7.5142520398089304E-3</c:v>
                </c:pt>
                <c:pt idx="623">
                  <c:v>4.7322586665343697E-2</c:v>
                </c:pt>
                <c:pt idx="624">
                  <c:v>4.1242622492017503E-2</c:v>
                </c:pt>
                <c:pt idx="625">
                  <c:v>-8.6382344206359599E-3</c:v>
                </c:pt>
                <c:pt idx="626">
                  <c:v>8.7820365723204098E-3</c:v>
                </c:pt>
                <c:pt idx="627">
                  <c:v>-2.54962498527243E-2</c:v>
                </c:pt>
                <c:pt idx="628">
                  <c:v>-3.5450923729289402E-2</c:v>
                </c:pt>
                <c:pt idx="629">
                  <c:v>-4.7249832556417203E-2</c:v>
                </c:pt>
                <c:pt idx="630">
                  <c:v>-4.2391181860285301E-2</c:v>
                </c:pt>
                <c:pt idx="631">
                  <c:v>-3.8612053001064503E-2</c:v>
                </c:pt>
                <c:pt idx="632">
                  <c:v>-6.1678230523641402E-2</c:v>
                </c:pt>
                <c:pt idx="633">
                  <c:v>-1.32439890459226E-2</c:v>
                </c:pt>
                <c:pt idx="634">
                  <c:v>-4.3161439532047097E-2</c:v>
                </c:pt>
                <c:pt idx="635">
                  <c:v>-4.6064119011137702E-2</c:v>
                </c:pt>
                <c:pt idx="636">
                  <c:v>-3.5458947641188197E-2</c:v>
                </c:pt>
                <c:pt idx="637">
                  <c:v>-4.8408855048767803E-2</c:v>
                </c:pt>
                <c:pt idx="638">
                  <c:v>-6.88757479739672E-2</c:v>
                </c:pt>
                <c:pt idx="639">
                  <c:v>-7.3289915236221206E-2</c:v>
                </c:pt>
                <c:pt idx="640">
                  <c:v>-7.4263395344732502E-2</c:v>
                </c:pt>
                <c:pt idx="641">
                  <c:v>-7.3465606541143202E-2</c:v>
                </c:pt>
                <c:pt idx="642">
                  <c:v>-5.9747947007466197E-2</c:v>
                </c:pt>
                <c:pt idx="643">
                  <c:v>-6.0117279705789499E-2</c:v>
                </c:pt>
                <c:pt idx="644">
                  <c:v>-6.2457599990784797E-2</c:v>
                </c:pt>
                <c:pt idx="645">
                  <c:v>-6.3920535314125101E-2</c:v>
                </c:pt>
                <c:pt idx="646">
                  <c:v>-5.8611954739558998E-2</c:v>
                </c:pt>
                <c:pt idx="647">
                  <c:v>-6.9510605115781193E-2</c:v>
                </c:pt>
                <c:pt idx="648">
                  <c:v>-6.8533294109972401E-2</c:v>
                </c:pt>
                <c:pt idx="649">
                  <c:v>-3.5904451886088803E-2</c:v>
                </c:pt>
                <c:pt idx="650">
                  <c:v>1.7528319149413898E-2</c:v>
                </c:pt>
                <c:pt idx="651">
                  <c:v>5.3723140445082598E-2</c:v>
                </c:pt>
                <c:pt idx="652">
                  <c:v>2.5920301767686001E-2</c:v>
                </c:pt>
                <c:pt idx="653">
                  <c:v>8.82257886195063E-3</c:v>
                </c:pt>
                <c:pt idx="654">
                  <c:v>6.57600147380523E-3</c:v>
                </c:pt>
                <c:pt idx="655">
                  <c:v>-7.0445744175934898E-3</c:v>
                </c:pt>
                <c:pt idx="656">
                  <c:v>2.5220233785771901E-2</c:v>
                </c:pt>
                <c:pt idx="657">
                  <c:v>2.1177306918845801E-2</c:v>
                </c:pt>
                <c:pt idx="658">
                  <c:v>5.4634754086981298E-2</c:v>
                </c:pt>
                <c:pt idx="659">
                  <c:v>7.0875018529769795E-2</c:v>
                </c:pt>
                <c:pt idx="660">
                  <c:v>9.4759400908704106E-2</c:v>
                </c:pt>
                <c:pt idx="661">
                  <c:v>0.12583290341456399</c:v>
                </c:pt>
                <c:pt idx="662">
                  <c:v>0.14322251173353301</c:v>
                </c:pt>
                <c:pt idx="663">
                  <c:v>0.145478046655733</c:v>
                </c:pt>
                <c:pt idx="664">
                  <c:v>0.15722216872424899</c:v>
                </c:pt>
                <c:pt idx="665">
                  <c:v>0.145478046655732</c:v>
                </c:pt>
                <c:pt idx="666">
                  <c:v>0.14517400588983001</c:v>
                </c:pt>
                <c:pt idx="667">
                  <c:v>0.14560412567391301</c:v>
                </c:pt>
                <c:pt idx="668">
                  <c:v>0.11611430104256</c:v>
                </c:pt>
                <c:pt idx="669">
                  <c:v>0.119914902089522</c:v>
                </c:pt>
                <c:pt idx="670">
                  <c:v>0.108547267806827</c:v>
                </c:pt>
                <c:pt idx="671">
                  <c:v>0.13392799184211299</c:v>
                </c:pt>
                <c:pt idx="672">
                  <c:v>0.14495278699286401</c:v>
                </c:pt>
                <c:pt idx="673">
                  <c:v>0.14112941312791599</c:v>
                </c:pt>
                <c:pt idx="674">
                  <c:v>0.147533753070233</c:v>
                </c:pt>
                <c:pt idx="675">
                  <c:v>0.243141300959445</c:v>
                </c:pt>
                <c:pt idx="676">
                  <c:v>0.243054171412043</c:v>
                </c:pt>
                <c:pt idx="677">
                  <c:v>0.24503780101185199</c:v>
                </c:pt>
                <c:pt idx="678">
                  <c:v>0.32056143663456099</c:v>
                </c:pt>
                <c:pt idx="679">
                  <c:v>0.32919662560463397</c:v>
                </c:pt>
                <c:pt idx="680">
                  <c:v>0.30924295688492398</c:v>
                </c:pt>
                <c:pt idx="681">
                  <c:v>0.30909864745184201</c:v>
                </c:pt>
                <c:pt idx="682">
                  <c:v>0.31028251163491199</c:v>
                </c:pt>
                <c:pt idx="683">
                  <c:v>0.31371340484966498</c:v>
                </c:pt>
                <c:pt idx="684">
                  <c:v>0.306315376947147</c:v>
                </c:pt>
                <c:pt idx="685">
                  <c:v>0.30978923784675</c:v>
                </c:pt>
                <c:pt idx="686">
                  <c:v>0.28432230773849598</c:v>
                </c:pt>
                <c:pt idx="687">
                  <c:v>0.28566953877750001</c:v>
                </c:pt>
                <c:pt idx="688">
                  <c:v>0.28735730461162201</c:v>
                </c:pt>
                <c:pt idx="689">
                  <c:v>0.28620210004506103</c:v>
                </c:pt>
                <c:pt idx="690">
                  <c:v>0.286527297549523</c:v>
                </c:pt>
                <c:pt idx="691">
                  <c:v>0.28328671098588498</c:v>
                </c:pt>
                <c:pt idx="692">
                  <c:v>0.29287174305522201</c:v>
                </c:pt>
                <c:pt idx="693">
                  <c:v>0.32235318000145802</c:v>
                </c:pt>
                <c:pt idx="694">
                  <c:v>0.30887350997846702</c:v>
                </c:pt>
                <c:pt idx="695">
                  <c:v>0.30729932519313902</c:v>
                </c:pt>
                <c:pt idx="696">
                  <c:v>0.30366170460304098</c:v>
                </c:pt>
                <c:pt idx="697">
                  <c:v>0.31871105473975198</c:v>
                </c:pt>
                <c:pt idx="698">
                  <c:v>0.31978874229260701</c:v>
                </c:pt>
                <c:pt idx="699">
                  <c:v>0.32447859104299298</c:v>
                </c:pt>
                <c:pt idx="700">
                  <c:v>0.32633817925577202</c:v>
                </c:pt>
                <c:pt idx="701">
                  <c:v>0.31347077585519201</c:v>
                </c:pt>
                <c:pt idx="702">
                  <c:v>0.30962434291791702</c:v>
                </c:pt>
                <c:pt idx="703">
                  <c:v>0.30884616679743698</c:v>
                </c:pt>
                <c:pt idx="704">
                  <c:v>0.329293100201629</c:v>
                </c:pt>
                <c:pt idx="705">
                  <c:v>0.32593453513804199</c:v>
                </c:pt>
                <c:pt idx="706">
                  <c:v>0.31439154862019197</c:v>
                </c:pt>
                <c:pt idx="707">
                  <c:v>0.34376024343807698</c:v>
                </c:pt>
                <c:pt idx="708">
                  <c:v>0.33762172122550099</c:v>
                </c:pt>
                <c:pt idx="709">
                  <c:v>0.36022138923629099</c:v>
                </c:pt>
                <c:pt idx="710">
                  <c:v>0.41483822365046902</c:v>
                </c:pt>
                <c:pt idx="711">
                  <c:v>0.42368369246865301</c:v>
                </c:pt>
                <c:pt idx="712">
                  <c:v>0.43518146048372403</c:v>
                </c:pt>
                <c:pt idx="713">
                  <c:v>0.43613362820993301</c:v>
                </c:pt>
                <c:pt idx="714">
                  <c:v>0.42596519147731998</c:v>
                </c:pt>
                <c:pt idx="715">
                  <c:v>0.42541945179271301</c:v>
                </c:pt>
                <c:pt idx="716">
                  <c:v>0.41040101360273401</c:v>
                </c:pt>
                <c:pt idx="717">
                  <c:v>0.43924725692064498</c:v>
                </c:pt>
                <c:pt idx="718">
                  <c:v>0.461289400049258</c:v>
                </c:pt>
                <c:pt idx="719">
                  <c:v>0.42485658265888399</c:v>
                </c:pt>
                <c:pt idx="720">
                  <c:v>0.42509509590941502</c:v>
                </c:pt>
                <c:pt idx="721">
                  <c:v>0.418285279561186</c:v>
                </c:pt>
                <c:pt idx="722">
                  <c:v>0.41594251896502299</c:v>
                </c:pt>
                <c:pt idx="723">
                  <c:v>0.453645158001515</c:v>
                </c:pt>
                <c:pt idx="724">
                  <c:v>0.45819177040488901</c:v>
                </c:pt>
                <c:pt idx="725">
                  <c:v>0.47635972356336098</c:v>
                </c:pt>
                <c:pt idx="726">
                  <c:v>0.45717090147329398</c:v>
                </c:pt>
                <c:pt idx="727">
                  <c:v>0.56150586172154104</c:v>
                </c:pt>
                <c:pt idx="728">
                  <c:v>0.54000581209047904</c:v>
                </c:pt>
                <c:pt idx="729">
                  <c:v>0.57050155996616603</c:v>
                </c:pt>
                <c:pt idx="730">
                  <c:v>0.58519870969953303</c:v>
                </c:pt>
                <c:pt idx="731">
                  <c:v>0.59198239841953804</c:v>
                </c:pt>
                <c:pt idx="732">
                  <c:v>0.57068160925264</c:v>
                </c:pt>
                <c:pt idx="733">
                  <c:v>0.60476487814421898</c:v>
                </c:pt>
                <c:pt idx="734">
                  <c:v>0.60349448475830902</c:v>
                </c:pt>
                <c:pt idx="735">
                  <c:v>0.60257428239692701</c:v>
                </c:pt>
                <c:pt idx="736">
                  <c:v>0.58030247368950105</c:v>
                </c:pt>
                <c:pt idx="737">
                  <c:v>0.576593771253058</c:v>
                </c:pt>
                <c:pt idx="738">
                  <c:v>0.52473845470723401</c:v>
                </c:pt>
                <c:pt idx="739">
                  <c:v>0.49108903347620098</c:v>
                </c:pt>
                <c:pt idx="740">
                  <c:v>0.53665281881798899</c:v>
                </c:pt>
                <c:pt idx="741">
                  <c:v>0.59127562951796797</c:v>
                </c:pt>
                <c:pt idx="742">
                  <c:v>0.58813965644742106</c:v>
                </c:pt>
                <c:pt idx="743">
                  <c:v>0.56102824239382598</c:v>
                </c:pt>
                <c:pt idx="744">
                  <c:v>0.51490865264910401</c:v>
                </c:pt>
                <c:pt idx="745">
                  <c:v>0.53912286996631498</c:v>
                </c:pt>
                <c:pt idx="746">
                  <c:v>0.51849780986659399</c:v>
                </c:pt>
                <c:pt idx="747">
                  <c:v>0.47766397626823698</c:v>
                </c:pt>
                <c:pt idx="748">
                  <c:v>0.490023034305681</c:v>
                </c:pt>
                <c:pt idx="749">
                  <c:v>0.50878338868432105</c:v>
                </c:pt>
                <c:pt idx="750">
                  <c:v>0.490496959989628</c:v>
                </c:pt>
                <c:pt idx="751">
                  <c:v>0.46440134381081699</c:v>
                </c:pt>
                <c:pt idx="752">
                  <c:v>0.46866116487651299</c:v>
                </c:pt>
                <c:pt idx="753">
                  <c:v>0.48954026723168198</c:v>
                </c:pt>
                <c:pt idx="754">
                  <c:v>0.50761584045175201</c:v>
                </c:pt>
                <c:pt idx="755">
                  <c:v>0.59065899128940103</c:v>
                </c:pt>
                <c:pt idx="756">
                  <c:v>0.56559166867627797</c:v>
                </c:pt>
                <c:pt idx="757">
                  <c:v>0.72488396735229799</c:v>
                </c:pt>
                <c:pt idx="758">
                  <c:v>0.70904009123010303</c:v>
                </c:pt>
                <c:pt idx="759">
                  <c:v>0.74884058820333099</c:v>
                </c:pt>
                <c:pt idx="760">
                  <c:v>0.74586906481270099</c:v>
                </c:pt>
                <c:pt idx="761">
                  <c:v>0.76143678288451799</c:v>
                </c:pt>
                <c:pt idx="762">
                  <c:v>0.73958201483820896</c:v>
                </c:pt>
                <c:pt idx="763">
                  <c:v>0.71205441212236498</c:v>
                </c:pt>
                <c:pt idx="764">
                  <c:v>0.76525007089733899</c:v>
                </c:pt>
                <c:pt idx="765">
                  <c:v>0.80093891602395595</c:v>
                </c:pt>
                <c:pt idx="766">
                  <c:v>0.790236227929907</c:v>
                </c:pt>
                <c:pt idx="767">
                  <c:v>0.74847019881088395</c:v>
                </c:pt>
                <c:pt idx="768">
                  <c:v>0.80454711854341998</c:v>
                </c:pt>
                <c:pt idx="769">
                  <c:v>0.78103252260310396</c:v>
                </c:pt>
                <c:pt idx="770">
                  <c:v>0.79818380198596794</c:v>
                </c:pt>
                <c:pt idx="771">
                  <c:v>0.85005398676023503</c:v>
                </c:pt>
                <c:pt idx="772">
                  <c:v>0.82696387872330102</c:v>
                </c:pt>
                <c:pt idx="773">
                  <c:v>0.928495536179063</c:v>
                </c:pt>
                <c:pt idx="774">
                  <c:v>0.93257569827765296</c:v>
                </c:pt>
                <c:pt idx="775">
                  <c:v>0.93029953408309096</c:v>
                </c:pt>
                <c:pt idx="776">
                  <c:v>0.89033441298195404</c:v>
                </c:pt>
                <c:pt idx="777">
                  <c:v>0.90758108080899702</c:v>
                </c:pt>
                <c:pt idx="778">
                  <c:v>0.91665367237752604</c:v>
                </c:pt>
                <c:pt idx="779">
                  <c:v>0.98736409249891999</c:v>
                </c:pt>
                <c:pt idx="780">
                  <c:v>9.7800275588147897E-3</c:v>
                </c:pt>
                <c:pt idx="781">
                  <c:v>4.1781234322754497E-2</c:v>
                </c:pt>
                <c:pt idx="782">
                  <c:v>-4.3602332466250997E-2</c:v>
                </c:pt>
                <c:pt idx="783">
                  <c:v>-1.2272226852722201E-2</c:v>
                </c:pt>
                <c:pt idx="784">
                  <c:v>4.2743705506318203E-2</c:v>
                </c:pt>
                <c:pt idx="785">
                  <c:v>4.5429115251067798E-2</c:v>
                </c:pt>
                <c:pt idx="786">
                  <c:v>9.5230191592554303E-2</c:v>
                </c:pt>
                <c:pt idx="787">
                  <c:v>0.138217686211483</c:v>
                </c:pt>
                <c:pt idx="788">
                  <c:v>0.116693811634449</c:v>
                </c:pt>
                <c:pt idx="789">
                  <c:v>0.10577997316332</c:v>
                </c:pt>
                <c:pt idx="790">
                  <c:v>6.9377161393726003E-2</c:v>
                </c:pt>
                <c:pt idx="791">
                  <c:v>6.5720434141941397E-2</c:v>
                </c:pt>
                <c:pt idx="792">
                  <c:v>8.2328284557913398E-2</c:v>
                </c:pt>
                <c:pt idx="793">
                  <c:v>8.9303037252435699E-2</c:v>
                </c:pt>
                <c:pt idx="794">
                  <c:v>9.5691024191724303E-2</c:v>
                </c:pt>
                <c:pt idx="795">
                  <c:v>9.5691024191724303E-2</c:v>
                </c:pt>
                <c:pt idx="796">
                  <c:v>5.4274142933980397E-2</c:v>
                </c:pt>
                <c:pt idx="797">
                  <c:v>7.4049882974903294E-2</c:v>
                </c:pt>
                <c:pt idx="798">
                  <c:v>6.3284068088617695E-2</c:v>
                </c:pt>
                <c:pt idx="799">
                  <c:v>6.06465740806999E-2</c:v>
                </c:pt>
                <c:pt idx="800">
                  <c:v>8.0078540404530801E-2</c:v>
                </c:pt>
                <c:pt idx="801">
                  <c:v>6.7977558208345598E-2</c:v>
                </c:pt>
                <c:pt idx="802">
                  <c:v>6.4293969167295101E-2</c:v>
                </c:pt>
                <c:pt idx="803">
                  <c:v>6.6245068334352605E-2</c:v>
                </c:pt>
                <c:pt idx="804">
                  <c:v>6.1780664602492999E-2</c:v>
                </c:pt>
                <c:pt idx="805">
                  <c:v>6.0036877118706797E-2</c:v>
                </c:pt>
                <c:pt idx="806">
                  <c:v>6.2291399368553997E-2</c:v>
                </c:pt>
                <c:pt idx="807">
                  <c:v>6.1478310871391398E-2</c:v>
                </c:pt>
                <c:pt idx="808">
                  <c:v>6.8315889472469901E-2</c:v>
                </c:pt>
                <c:pt idx="809">
                  <c:v>5.9596646327399701E-2</c:v>
                </c:pt>
                <c:pt idx="810">
                  <c:v>8.4792975242156898E-2</c:v>
                </c:pt>
                <c:pt idx="811">
                  <c:v>4.9548075935871003E-2</c:v>
                </c:pt>
                <c:pt idx="812">
                  <c:v>5.6694560396184902E-2</c:v>
                </c:pt>
                <c:pt idx="813">
                  <c:v>5.1783210836340299E-2</c:v>
                </c:pt>
                <c:pt idx="814">
                  <c:v>6.4401278842018905E-2</c:v>
                </c:pt>
                <c:pt idx="815">
                  <c:v>3.9368164615711E-2</c:v>
                </c:pt>
                <c:pt idx="816">
                  <c:v>-9.8978879202517106E-2</c:v>
                </c:pt>
                <c:pt idx="817">
                  <c:v>-0.103264821167698</c:v>
                </c:pt>
                <c:pt idx="818">
                  <c:v>-0.126338562170905</c:v>
                </c:pt>
                <c:pt idx="819">
                  <c:v>-9.4353290783266805E-2</c:v>
                </c:pt>
                <c:pt idx="820">
                  <c:v>-4.5797412012554002E-2</c:v>
                </c:pt>
                <c:pt idx="821">
                  <c:v>-6.6749947200029996E-2</c:v>
                </c:pt>
                <c:pt idx="822">
                  <c:v>-6.2313035308707798E-2</c:v>
                </c:pt>
                <c:pt idx="823">
                  <c:v>-4.3851736090648998E-2</c:v>
                </c:pt>
                <c:pt idx="824">
                  <c:v>-1.63327820892674E-2</c:v>
                </c:pt>
                <c:pt idx="825">
                  <c:v>-3.0356298963923798E-3</c:v>
                </c:pt>
                <c:pt idx="826">
                  <c:v>-2.72781718582145E-2</c:v>
                </c:pt>
                <c:pt idx="827">
                  <c:v>-2.5899567469882399E-2</c:v>
                </c:pt>
                <c:pt idx="828">
                  <c:v>-7.1120068964632696E-3</c:v>
                </c:pt>
                <c:pt idx="829">
                  <c:v>-3.8543579966172303E-2</c:v>
                </c:pt>
                <c:pt idx="830">
                  <c:v>-5.5984084102974001E-2</c:v>
                </c:pt>
                <c:pt idx="831">
                  <c:v>-6.6614463295873894E-2</c:v>
                </c:pt>
                <c:pt idx="832">
                  <c:v>-2.3475557025930498E-2</c:v>
                </c:pt>
                <c:pt idx="833">
                  <c:v>-4.1249937565180403E-2</c:v>
                </c:pt>
                <c:pt idx="834">
                  <c:v>-2.7236257482388501E-2</c:v>
                </c:pt>
                <c:pt idx="835">
                  <c:v>-3.77210770551187E-2</c:v>
                </c:pt>
                <c:pt idx="836">
                  <c:v>-6.7039930003122403E-2</c:v>
                </c:pt>
                <c:pt idx="837">
                  <c:v>-6.2307355464383797E-2</c:v>
                </c:pt>
                <c:pt idx="838">
                  <c:v>-1.53886565136535E-2</c:v>
                </c:pt>
                <c:pt idx="839">
                  <c:v>-4.70188395880324E-2</c:v>
                </c:pt>
                <c:pt idx="840">
                  <c:v>-1.51835211020573E-2</c:v>
                </c:pt>
                <c:pt idx="841">
                  <c:v>-3.0101654369204599E-2</c:v>
                </c:pt>
                <c:pt idx="842">
                  <c:v>-2.9589836518187401E-2</c:v>
                </c:pt>
                <c:pt idx="843">
                  <c:v>-6.0171019482782903E-2</c:v>
                </c:pt>
                <c:pt idx="844">
                  <c:v>-3.73759594593428E-2</c:v>
                </c:pt>
                <c:pt idx="845">
                  <c:v>-5.4824515738557497E-2</c:v>
                </c:pt>
                <c:pt idx="846">
                  <c:v>-5.5982319956658602E-2</c:v>
                </c:pt>
                <c:pt idx="847">
                  <c:v>-3.6784640852330797E-2</c:v>
                </c:pt>
                <c:pt idx="848">
                  <c:v>-2.6620129418026901E-2</c:v>
                </c:pt>
                <c:pt idx="849">
                  <c:v>-4.7811498292718697E-2</c:v>
                </c:pt>
                <c:pt idx="850">
                  <c:v>-6.1781035389081203E-2</c:v>
                </c:pt>
                <c:pt idx="851">
                  <c:v>-4.1252935134434301E-2</c:v>
                </c:pt>
                <c:pt idx="852">
                  <c:v>-4.3257207441473502E-2</c:v>
                </c:pt>
                <c:pt idx="853">
                  <c:v>-4.4194907701438801E-2</c:v>
                </c:pt>
                <c:pt idx="854">
                  <c:v>-2.6682664589651801E-2</c:v>
                </c:pt>
                <c:pt idx="855">
                  <c:v>-4.3588537712067499E-2</c:v>
                </c:pt>
                <c:pt idx="856">
                  <c:v>-4.5004675573905202E-2</c:v>
                </c:pt>
                <c:pt idx="857">
                  <c:v>-5.8941881241209401E-2</c:v>
                </c:pt>
                <c:pt idx="858">
                  <c:v>-3.8543804028153002E-2</c:v>
                </c:pt>
                <c:pt idx="859">
                  <c:v>-3.2869710835704898E-2</c:v>
                </c:pt>
                <c:pt idx="860">
                  <c:v>-1.4096354535561E-2</c:v>
                </c:pt>
                <c:pt idx="861">
                  <c:v>-1.6471036302396699E-2</c:v>
                </c:pt>
                <c:pt idx="862">
                  <c:v>-2.0237373703761E-2</c:v>
                </c:pt>
                <c:pt idx="863">
                  <c:v>2.6369945493102401E-2</c:v>
                </c:pt>
                <c:pt idx="864">
                  <c:v>8.6178598089186008E-3</c:v>
                </c:pt>
                <c:pt idx="865">
                  <c:v>2.8980993067446E-2</c:v>
                </c:pt>
                <c:pt idx="866">
                  <c:v>3.9108638962039498E-2</c:v>
                </c:pt>
                <c:pt idx="867">
                  <c:v>2.8137754475639799E-2</c:v>
                </c:pt>
                <c:pt idx="868">
                  <c:v>5.5120481246030001E-2</c:v>
                </c:pt>
                <c:pt idx="869">
                  <c:v>4.4213301107974001E-2</c:v>
                </c:pt>
                <c:pt idx="870">
                  <c:v>3.01518728985645E-2</c:v>
                </c:pt>
                <c:pt idx="871">
                  <c:v>4.9428259235908698E-2</c:v>
                </c:pt>
                <c:pt idx="872">
                  <c:v>9.0291728811406693E-2</c:v>
                </c:pt>
                <c:pt idx="873">
                  <c:v>0.15289696240092701</c:v>
                </c:pt>
                <c:pt idx="874">
                  <c:v>0.107761641957991</c:v>
                </c:pt>
                <c:pt idx="875">
                  <c:v>0.11397343082847999</c:v>
                </c:pt>
                <c:pt idx="876">
                  <c:v>0.11619010558102599</c:v>
                </c:pt>
                <c:pt idx="877">
                  <c:v>0.115222316634441</c:v>
                </c:pt>
                <c:pt idx="878">
                  <c:v>9.9848205201076096E-2</c:v>
                </c:pt>
                <c:pt idx="879">
                  <c:v>7.7772698839834301E-2</c:v>
                </c:pt>
                <c:pt idx="880">
                  <c:v>6.0573760084304401E-2</c:v>
                </c:pt>
                <c:pt idx="881">
                  <c:v>0.20213606167849699</c:v>
                </c:pt>
                <c:pt idx="882">
                  <c:v>6.2063383265263498E-2</c:v>
                </c:pt>
                <c:pt idx="883">
                  <c:v>7.8676192437692194E-2</c:v>
                </c:pt>
                <c:pt idx="884">
                  <c:v>6.2858161815077002E-2</c:v>
                </c:pt>
                <c:pt idx="885">
                  <c:v>5.24636007497883E-2</c:v>
                </c:pt>
                <c:pt idx="886">
                  <c:v>3.2249756691127902E-2</c:v>
                </c:pt>
                <c:pt idx="887">
                  <c:v>4.8045671182232901E-2</c:v>
                </c:pt>
                <c:pt idx="888">
                  <c:v>4.38904994187264E-2</c:v>
                </c:pt>
                <c:pt idx="889">
                  <c:v>4.5298922464480001E-2</c:v>
                </c:pt>
                <c:pt idx="890">
                  <c:v>4.2127158211937498E-3</c:v>
                </c:pt>
                <c:pt idx="891">
                  <c:v>7.1412521050951902E-3</c:v>
                </c:pt>
                <c:pt idx="892">
                  <c:v>-6.3965444115691803E-3</c:v>
                </c:pt>
                <c:pt idx="893">
                  <c:v>3.2888559806355099E-2</c:v>
                </c:pt>
                <c:pt idx="894">
                  <c:v>-1.2493159487493501E-2</c:v>
                </c:pt>
                <c:pt idx="895">
                  <c:v>3.7954391117661898E-2</c:v>
                </c:pt>
                <c:pt idx="896">
                  <c:v>9.7800275588147897E-3</c:v>
                </c:pt>
                <c:pt idx="897">
                  <c:v>6.3536964765827805E-2</c:v>
                </c:pt>
                <c:pt idx="898">
                  <c:v>-2.5369744664299702E-2</c:v>
                </c:pt>
                <c:pt idx="899">
                  <c:v>-6.9869156887413901E-3</c:v>
                </c:pt>
                <c:pt idx="900">
                  <c:v>-3.43412851266209E-2</c:v>
                </c:pt>
                <c:pt idx="901">
                  <c:v>1.16675079447922E-2</c:v>
                </c:pt>
                <c:pt idx="902">
                  <c:v>1.49000072222185E-2</c:v>
                </c:pt>
                <c:pt idx="903">
                  <c:v>1.32619927948734E-2</c:v>
                </c:pt>
                <c:pt idx="904">
                  <c:v>4.0158210706967699E-2</c:v>
                </c:pt>
                <c:pt idx="905">
                  <c:v>1.40181236450978E-2</c:v>
                </c:pt>
                <c:pt idx="906">
                  <c:v>2.8280910476913099E-2</c:v>
                </c:pt>
                <c:pt idx="907">
                  <c:v>2.33988810126163E-2</c:v>
                </c:pt>
                <c:pt idx="908">
                  <c:v>3.8681788872880103E-2</c:v>
                </c:pt>
                <c:pt idx="909">
                  <c:v>1.2171126649528E-2</c:v>
                </c:pt>
                <c:pt idx="910">
                  <c:v>1.20233888468487E-2</c:v>
                </c:pt>
                <c:pt idx="911">
                  <c:v>2.9386077251346999E-2</c:v>
                </c:pt>
                <c:pt idx="912">
                  <c:v>5.3228946124464202E-2</c:v>
                </c:pt>
                <c:pt idx="913">
                  <c:v>2.8187963849439501E-2</c:v>
                </c:pt>
                <c:pt idx="914">
                  <c:v>3.0106884732147801E-2</c:v>
                </c:pt>
                <c:pt idx="915">
                  <c:v>1.9106395720896101E-2</c:v>
                </c:pt>
                <c:pt idx="916">
                  <c:v>1.52997147723965E-2</c:v>
                </c:pt>
                <c:pt idx="917">
                  <c:v>1.5420529045339901E-2</c:v>
                </c:pt>
                <c:pt idx="918">
                  <c:v>5.1853163066608497E-2</c:v>
                </c:pt>
                <c:pt idx="919">
                  <c:v>6.35779443758729E-2</c:v>
                </c:pt>
                <c:pt idx="920">
                  <c:v>4.4429101970068802E-2</c:v>
                </c:pt>
                <c:pt idx="921">
                  <c:v>9.3644885736704098E-2</c:v>
                </c:pt>
                <c:pt idx="922">
                  <c:v>8.9568423408158404E-2</c:v>
                </c:pt>
                <c:pt idx="923">
                  <c:v>8.7994146132079801E-2</c:v>
                </c:pt>
                <c:pt idx="924">
                  <c:v>0.103787724127028</c:v>
                </c:pt>
                <c:pt idx="925">
                  <c:v>8.6364709857035704E-2</c:v>
                </c:pt>
                <c:pt idx="926">
                  <c:v>0.10366184076313301</c:v>
                </c:pt>
                <c:pt idx="927">
                  <c:v>0.104654322905405</c:v>
                </c:pt>
                <c:pt idx="928">
                  <c:v>0.117776923036821</c:v>
                </c:pt>
                <c:pt idx="929">
                  <c:v>8.3279612709353398E-2</c:v>
                </c:pt>
                <c:pt idx="930">
                  <c:v>9.80303082536398E-2</c:v>
                </c:pt>
                <c:pt idx="931">
                  <c:v>0.115500262249288</c:v>
                </c:pt>
                <c:pt idx="932">
                  <c:v>0.105868731054301</c:v>
                </c:pt>
                <c:pt idx="933">
                  <c:v>0.107897059070951</c:v>
                </c:pt>
                <c:pt idx="934">
                  <c:v>0.11708093713797001</c:v>
                </c:pt>
                <c:pt idx="935">
                  <c:v>8.8595830934536296E-2</c:v>
                </c:pt>
                <c:pt idx="936">
                  <c:v>8.7042816426249905E-2</c:v>
                </c:pt>
                <c:pt idx="937">
                  <c:v>7.5564004871833901E-2</c:v>
                </c:pt>
                <c:pt idx="938">
                  <c:v>8.1607378040846196E-2</c:v>
                </c:pt>
                <c:pt idx="939">
                  <c:v>9.4691329143306996E-2</c:v>
                </c:pt>
                <c:pt idx="940">
                  <c:v>0.10695654678324</c:v>
                </c:pt>
                <c:pt idx="941">
                  <c:v>9.5064010125276502E-2</c:v>
                </c:pt>
                <c:pt idx="942">
                  <c:v>9.3847701327996094E-2</c:v>
                </c:pt>
                <c:pt idx="943">
                  <c:v>7.2045849986447696E-2</c:v>
                </c:pt>
                <c:pt idx="944">
                  <c:v>8.9308807766087697E-2</c:v>
                </c:pt>
                <c:pt idx="945">
                  <c:v>0.155318379664449</c:v>
                </c:pt>
                <c:pt idx="946">
                  <c:v>2.5016431592342599E-3</c:v>
                </c:pt>
                <c:pt idx="947">
                  <c:v>-8.8058152163805803E-2</c:v>
                </c:pt>
                <c:pt idx="948">
                  <c:v>-1.3906221605065E-2</c:v>
                </c:pt>
                <c:pt idx="949">
                  <c:v>-3.7552965818244098E-2</c:v>
                </c:pt>
                <c:pt idx="950">
                  <c:v>1.7186473711246299E-2</c:v>
                </c:pt>
                <c:pt idx="951">
                  <c:v>3.2294835328547699E-3</c:v>
                </c:pt>
                <c:pt idx="952">
                  <c:v>7.5890697227076502E-3</c:v>
                </c:pt>
                <c:pt idx="953">
                  <c:v>-1.14926147572637E-2</c:v>
                </c:pt>
                <c:pt idx="954">
                  <c:v>-8.4492266021427495E-3</c:v>
                </c:pt>
                <c:pt idx="955">
                  <c:v>-7.44871554524366E-3</c:v>
                </c:pt>
                <c:pt idx="956">
                  <c:v>-1.3210120643450301E-2</c:v>
                </c:pt>
                <c:pt idx="957">
                  <c:v>-3.1804861282505897E-2</c:v>
                </c:pt>
                <c:pt idx="958">
                  <c:v>-3.22378217641505E-2</c:v>
                </c:pt>
                <c:pt idx="959">
                  <c:v>-1.12956568702749E-2</c:v>
                </c:pt>
                <c:pt idx="960">
                  <c:v>-1.04343006681455E-2</c:v>
                </c:pt>
                <c:pt idx="961">
                  <c:v>-2.6504754181447598E-2</c:v>
                </c:pt>
                <c:pt idx="962">
                  <c:v>1.10941690523061E-2</c:v>
                </c:pt>
                <c:pt idx="963">
                  <c:v>1.2273309938703901E-2</c:v>
                </c:pt>
                <c:pt idx="964">
                  <c:v>2.6050493284274001E-2</c:v>
                </c:pt>
                <c:pt idx="965">
                  <c:v>1.7685010076964498E-2</c:v>
                </c:pt>
                <c:pt idx="966">
                  <c:v>5.0312972611060602E-2</c:v>
                </c:pt>
                <c:pt idx="967">
                  <c:v>3.9066648132352298E-2</c:v>
                </c:pt>
                <c:pt idx="968">
                  <c:v>7.3011968887841699E-2</c:v>
                </c:pt>
                <c:pt idx="969">
                  <c:v>5.9588493237138503E-2</c:v>
                </c:pt>
                <c:pt idx="970">
                  <c:v>4.0876330330536899E-2</c:v>
                </c:pt>
                <c:pt idx="971">
                  <c:v>2.6797127922684901E-2</c:v>
                </c:pt>
                <c:pt idx="972">
                  <c:v>2.1801619195083902E-2</c:v>
                </c:pt>
                <c:pt idx="973">
                  <c:v>4.8350493989182501E-3</c:v>
                </c:pt>
                <c:pt idx="974">
                  <c:v>1.8839730718531001E-2</c:v>
                </c:pt>
                <c:pt idx="975">
                  <c:v>1.31742096674335E-2</c:v>
                </c:pt>
                <c:pt idx="976">
                  <c:v>4.1602929227001699E-2</c:v>
                </c:pt>
                <c:pt idx="977">
                  <c:v>4.8867602538186602E-2</c:v>
                </c:pt>
                <c:pt idx="978">
                  <c:v>4.8867602538186602E-2</c:v>
                </c:pt>
                <c:pt idx="979">
                  <c:v>4.8178608385277197E-2</c:v>
                </c:pt>
                <c:pt idx="980">
                  <c:v>5.0183687373751E-2</c:v>
                </c:pt>
                <c:pt idx="981">
                  <c:v>3.5770970684426397E-2</c:v>
                </c:pt>
                <c:pt idx="982">
                  <c:v>5.0009095890139597E-2</c:v>
                </c:pt>
                <c:pt idx="983">
                  <c:v>3.5471314274974498E-2</c:v>
                </c:pt>
                <c:pt idx="984">
                  <c:v>4.0768113691242502E-2</c:v>
                </c:pt>
                <c:pt idx="985">
                  <c:v>1.7573966470458099E-2</c:v>
                </c:pt>
                <c:pt idx="986">
                  <c:v>3.5784521509252702E-2</c:v>
                </c:pt>
                <c:pt idx="987">
                  <c:v>3.6589477536219203E-2</c:v>
                </c:pt>
                <c:pt idx="988">
                  <c:v>4.1918440405763702E-2</c:v>
                </c:pt>
                <c:pt idx="989">
                  <c:v>4.3814670444350702E-2</c:v>
                </c:pt>
                <c:pt idx="990">
                  <c:v>0.10286895378092301</c:v>
                </c:pt>
                <c:pt idx="991">
                  <c:v>0.23335715087196801</c:v>
                </c:pt>
                <c:pt idx="992">
                  <c:v>0.236343898882414</c:v>
                </c:pt>
                <c:pt idx="993">
                  <c:v>0.24011707557699</c:v>
                </c:pt>
                <c:pt idx="994">
                  <c:v>0.23494357140116101</c:v>
                </c:pt>
                <c:pt idx="995">
                  <c:v>-3.3777003291397302E-3</c:v>
                </c:pt>
                <c:pt idx="996">
                  <c:v>-8.0077376213179494E-2</c:v>
                </c:pt>
                <c:pt idx="997">
                  <c:v>-2.6657065491985699E-2</c:v>
                </c:pt>
                <c:pt idx="998">
                  <c:v>-7.1205903929954503E-2</c:v>
                </c:pt>
                <c:pt idx="999">
                  <c:v>-1.48055899131605E-2</c:v>
                </c:pt>
                <c:pt idx="1000">
                  <c:v>-1.4885973286111E-2</c:v>
                </c:pt>
                <c:pt idx="1001">
                  <c:v>-1.6768665350225701E-2</c:v>
                </c:pt>
                <c:pt idx="1002">
                  <c:v>-4.4834207790404E-3</c:v>
                </c:pt>
                <c:pt idx="1003">
                  <c:v>1.60266074871903E-2</c:v>
                </c:pt>
                <c:pt idx="1004">
                  <c:v>3.3512197885469303E-2</c:v>
                </c:pt>
                <c:pt idx="1005">
                  <c:v>5.2869384881080402E-2</c:v>
                </c:pt>
                <c:pt idx="1006">
                  <c:v>4.1120548985309098E-2</c:v>
                </c:pt>
                <c:pt idx="1007">
                  <c:v>4.6797720653550298E-2</c:v>
                </c:pt>
                <c:pt idx="1008">
                  <c:v>4.3681802441409102E-2</c:v>
                </c:pt>
                <c:pt idx="1009">
                  <c:v>2.80738394522944E-2</c:v>
                </c:pt>
                <c:pt idx="1010">
                  <c:v>3.9914241489051303E-2</c:v>
                </c:pt>
                <c:pt idx="1011">
                  <c:v>5.8177340013098398E-2</c:v>
                </c:pt>
                <c:pt idx="1012">
                  <c:v>4.5827486156278699E-2</c:v>
                </c:pt>
                <c:pt idx="1013">
                  <c:v>2.3765555805362E-2</c:v>
                </c:pt>
                <c:pt idx="1014">
                  <c:v>-3.0652780768469501E-3</c:v>
                </c:pt>
                <c:pt idx="1015">
                  <c:v>2.1047770778801201E-2</c:v>
                </c:pt>
                <c:pt idx="1016">
                  <c:v>5.9116449395134798E-3</c:v>
                </c:pt>
                <c:pt idx="1017">
                  <c:v>1.4349315806971E-2</c:v>
                </c:pt>
                <c:pt idx="1018">
                  <c:v>3.6668596678123298E-2</c:v>
                </c:pt>
                <c:pt idx="1019">
                  <c:v>3.74101050815452E-2</c:v>
                </c:pt>
                <c:pt idx="1020">
                  <c:v>4.3823471377796901E-2</c:v>
                </c:pt>
                <c:pt idx="1021">
                  <c:v>3.9710385618699703E-2</c:v>
                </c:pt>
                <c:pt idx="1022">
                  <c:v>3.4075530833206601E-2</c:v>
                </c:pt>
                <c:pt idx="1023">
                  <c:v>5.2496277983481297E-2</c:v>
                </c:pt>
                <c:pt idx="1024">
                  <c:v>3.9147637136830303E-2</c:v>
                </c:pt>
                <c:pt idx="1025">
                  <c:v>4.8653331580835103E-2</c:v>
                </c:pt>
                <c:pt idx="1026">
                  <c:v>2.15335125768185E-2</c:v>
                </c:pt>
                <c:pt idx="1027">
                  <c:v>3.1550106971184599E-2</c:v>
                </c:pt>
                <c:pt idx="1028">
                  <c:v>4.6319453937147703E-2</c:v>
                </c:pt>
                <c:pt idx="1029">
                  <c:v>4.6894975238995197E-2</c:v>
                </c:pt>
                <c:pt idx="1030">
                  <c:v>8.9204833353233995E-2</c:v>
                </c:pt>
                <c:pt idx="1031">
                  <c:v>0.10657989432284901</c:v>
                </c:pt>
                <c:pt idx="1032">
                  <c:v>9.7772538842920795E-2</c:v>
                </c:pt>
                <c:pt idx="1033">
                  <c:v>0.113980073614922</c:v>
                </c:pt>
                <c:pt idx="1034">
                  <c:v>6.2461859662491598E-2</c:v>
                </c:pt>
                <c:pt idx="1035">
                  <c:v>7.6740573303853296E-2</c:v>
                </c:pt>
                <c:pt idx="1036">
                  <c:v>7.6220658105732794E-2</c:v>
                </c:pt>
                <c:pt idx="1037">
                  <c:v>6.7898716634221798E-2</c:v>
                </c:pt>
                <c:pt idx="1038">
                  <c:v>4.0928810009949301E-2</c:v>
                </c:pt>
                <c:pt idx="1039">
                  <c:v>5.3515598397427998E-2</c:v>
                </c:pt>
                <c:pt idx="1040">
                  <c:v>5.0344474936669603E-2</c:v>
                </c:pt>
                <c:pt idx="1041">
                  <c:v>-0.10982606798344401</c:v>
                </c:pt>
                <c:pt idx="1042">
                  <c:v>-2.3614723391807899E-2</c:v>
                </c:pt>
                <c:pt idx="1043">
                  <c:v>-9.8339269831648105E-2</c:v>
                </c:pt>
                <c:pt idx="1044">
                  <c:v>-6.6482324808088897E-2</c:v>
                </c:pt>
                <c:pt idx="1045">
                  <c:v>-0.107229780153071</c:v>
                </c:pt>
                <c:pt idx="1046">
                  <c:v>-9.3566697533492699E-2</c:v>
                </c:pt>
                <c:pt idx="1047">
                  <c:v>-0.114028343281011</c:v>
                </c:pt>
                <c:pt idx="1048">
                  <c:v>-0.102626941337532</c:v>
                </c:pt>
                <c:pt idx="1049">
                  <c:v>-0.12530407868789301</c:v>
                </c:pt>
                <c:pt idx="1050">
                  <c:v>-0.10432459496207699</c:v>
                </c:pt>
                <c:pt idx="1051">
                  <c:v>-0.122475278796806</c:v>
                </c:pt>
                <c:pt idx="1052">
                  <c:v>-0.109439504617641</c:v>
                </c:pt>
                <c:pt idx="1053">
                  <c:v>-0.120235843799435</c:v>
                </c:pt>
                <c:pt idx="1054">
                  <c:v>-0.139552048454196</c:v>
                </c:pt>
                <c:pt idx="1055">
                  <c:v>-0.14573757806629201</c:v>
                </c:pt>
                <c:pt idx="1056">
                  <c:v>-6.7317615240641504E-2</c:v>
                </c:pt>
                <c:pt idx="1057">
                  <c:v>-7.0714597612917901E-2</c:v>
                </c:pt>
                <c:pt idx="1058">
                  <c:v>5.38048059666624E-2</c:v>
                </c:pt>
                <c:pt idx="1059">
                  <c:v>7.0240951698742296E-2</c:v>
                </c:pt>
                <c:pt idx="1060">
                  <c:v>9.7027827274988404E-2</c:v>
                </c:pt>
                <c:pt idx="1061">
                  <c:v>8.2556218345282803E-2</c:v>
                </c:pt>
                <c:pt idx="1062">
                  <c:v>0.14388409563679799</c:v>
                </c:pt>
                <c:pt idx="1063">
                  <c:v>0.13211865614566801</c:v>
                </c:pt>
                <c:pt idx="1064">
                  <c:v>0.14950312013235101</c:v>
                </c:pt>
                <c:pt idx="1065">
                  <c:v>0.118266257886631</c:v>
                </c:pt>
                <c:pt idx="1066">
                  <c:v>0.14148832831800401</c:v>
                </c:pt>
                <c:pt idx="1067">
                  <c:v>0.17001743801240901</c:v>
                </c:pt>
                <c:pt idx="1068">
                  <c:v>0.291652893277486</c:v>
                </c:pt>
                <c:pt idx="1069">
                  <c:v>0.26677217709187701</c:v>
                </c:pt>
                <c:pt idx="1070">
                  <c:v>0.42431850666735499</c:v>
                </c:pt>
                <c:pt idx="1071">
                  <c:v>0.42638389183881598</c:v>
                </c:pt>
                <c:pt idx="1072">
                  <c:v>0.47970645791264999</c:v>
                </c:pt>
                <c:pt idx="1073">
                  <c:v>0.46733519947326702</c:v>
                </c:pt>
                <c:pt idx="1074">
                  <c:v>0.477367923032949</c:v>
                </c:pt>
                <c:pt idx="1075">
                  <c:v>0.48112285708347102</c:v>
                </c:pt>
                <c:pt idx="1076">
                  <c:v>0.52831919371187597</c:v>
                </c:pt>
                <c:pt idx="1077">
                  <c:v>0.49208182285687602</c:v>
                </c:pt>
                <c:pt idx="1078">
                  <c:v>0.51815128523890297</c:v>
                </c:pt>
                <c:pt idx="1079">
                  <c:v>0</c:v>
                </c:pt>
                <c:pt idx="1080">
                  <c:v>0.100302333827579</c:v>
                </c:pt>
                <c:pt idx="1081">
                  <c:v>6.7089804466650693E-2</c:v>
                </c:pt>
                <c:pt idx="1082">
                  <c:v>0.11594404329336599</c:v>
                </c:pt>
                <c:pt idx="1083">
                  <c:v>9.0796070108340302E-2</c:v>
                </c:pt>
                <c:pt idx="1084">
                  <c:v>0.190030407587928</c:v>
                </c:pt>
                <c:pt idx="1085">
                  <c:v>0.16419265938802299</c:v>
                </c:pt>
                <c:pt idx="1086">
                  <c:v>0.17993925683432099</c:v>
                </c:pt>
                <c:pt idx="1087">
                  <c:v>0.16112635795910099</c:v>
                </c:pt>
                <c:pt idx="1088">
                  <c:v>0.181592883152604</c:v>
                </c:pt>
                <c:pt idx="1089">
                  <c:v>0.204746154980117</c:v>
                </c:pt>
                <c:pt idx="1090">
                  <c:v>0.22613129760924</c:v>
                </c:pt>
                <c:pt idx="1091">
                  <c:v>0.22537206434195001</c:v>
                </c:pt>
                <c:pt idx="1092">
                  <c:v>0.24868779192861901</c:v>
                </c:pt>
                <c:pt idx="1093">
                  <c:v>0.23285182515651801</c:v>
                </c:pt>
                <c:pt idx="1094">
                  <c:v>0.212527024981853</c:v>
                </c:pt>
                <c:pt idx="1095">
                  <c:v>0.260303099024012</c:v>
                </c:pt>
                <c:pt idx="1096">
                  <c:v>0.26182511334090802</c:v>
                </c:pt>
                <c:pt idx="1097">
                  <c:v>-2.3614723391807899E-2</c:v>
                </c:pt>
                <c:pt idx="1098">
                  <c:v>7.7986706237307704E-2</c:v>
                </c:pt>
                <c:pt idx="1099">
                  <c:v>4.0327961184005702E-2</c:v>
                </c:pt>
                <c:pt idx="1100">
                  <c:v>0.13440071434145101</c:v>
                </c:pt>
                <c:pt idx="1101">
                  <c:v>0.12646287171962201</c:v>
                </c:pt>
                <c:pt idx="1102">
                  <c:v>0.256662019965396</c:v>
                </c:pt>
                <c:pt idx="1103">
                  <c:v>-2.3614723391807899E-2</c:v>
                </c:pt>
                <c:pt idx="1104">
                  <c:v>7.7986706237307704E-2</c:v>
                </c:pt>
                <c:pt idx="1105">
                  <c:v>1.8446719598382101E-2</c:v>
                </c:pt>
                <c:pt idx="1106">
                  <c:v>1.7441548864712799E-2</c:v>
                </c:pt>
                <c:pt idx="1107">
                  <c:v>1.10200708986684E-2</c:v>
                </c:pt>
                <c:pt idx="1108">
                  <c:v>4.4212120002871898E-2</c:v>
                </c:pt>
                <c:pt idx="1109">
                  <c:v>1.14099532072072E-2</c:v>
                </c:pt>
                <c:pt idx="1110">
                  <c:v>1.2642221421056501E-2</c:v>
                </c:pt>
                <c:pt idx="1111">
                  <c:v>-1.1604734896359899E-3</c:v>
                </c:pt>
                <c:pt idx="1112">
                  <c:v>-3.2736438583554898E-2</c:v>
                </c:pt>
                <c:pt idx="1113">
                  <c:v>-5.9124297330015299E-2</c:v>
                </c:pt>
                <c:pt idx="1114">
                  <c:v>-4.5839867706937501E-2</c:v>
                </c:pt>
                <c:pt idx="1115">
                  <c:v>-5.8720297944503799E-2</c:v>
                </c:pt>
                <c:pt idx="1116">
                  <c:v>-6.6947166229067906E-2</c:v>
                </c:pt>
                <c:pt idx="1117">
                  <c:v>-9.4213824723852493E-2</c:v>
                </c:pt>
                <c:pt idx="1118">
                  <c:v>-0.123992356619188</c:v>
                </c:pt>
                <c:pt idx="1119">
                  <c:v>-0.141142351310485</c:v>
                </c:pt>
                <c:pt idx="1120">
                  <c:v>-0.13159183998795901</c:v>
                </c:pt>
                <c:pt idx="1121">
                  <c:v>-0.13773068296706301</c:v>
                </c:pt>
                <c:pt idx="1122">
                  <c:v>-0.14216703560708599</c:v>
                </c:pt>
                <c:pt idx="1123">
                  <c:v>-0.13774021405567</c:v>
                </c:pt>
                <c:pt idx="1124">
                  <c:v>-0.11628706382295199</c:v>
                </c:pt>
                <c:pt idx="1125">
                  <c:v>-0.118532211956524</c:v>
                </c:pt>
                <c:pt idx="1126">
                  <c:v>-9.3331324347121297E-2</c:v>
                </c:pt>
                <c:pt idx="1127">
                  <c:v>-9.5101421536544994E-2</c:v>
                </c:pt>
                <c:pt idx="1128">
                  <c:v>-6.3815899472191503E-2</c:v>
                </c:pt>
                <c:pt idx="1129">
                  <c:v>-8.4367261860618506E-2</c:v>
                </c:pt>
                <c:pt idx="1130">
                  <c:v>3.3948256276711199E-2</c:v>
                </c:pt>
                <c:pt idx="1131">
                  <c:v>2.4111106590241901E-2</c:v>
                </c:pt>
                <c:pt idx="1132">
                  <c:v>-5.38164776019127E-3</c:v>
                </c:pt>
                <c:pt idx="1133">
                  <c:v>-5.7484102904660798E-3</c:v>
                </c:pt>
                <c:pt idx="1134">
                  <c:v>6.6638782528108398E-2</c:v>
                </c:pt>
                <c:pt idx="1135">
                  <c:v>5.6890829063599102E-2</c:v>
                </c:pt>
                <c:pt idx="1136">
                  <c:v>6.9115156778538994E-2</c:v>
                </c:pt>
                <c:pt idx="1137">
                  <c:v>6.5818372023348407E-2</c:v>
                </c:pt>
                <c:pt idx="1138">
                  <c:v>8.2907067256993303E-2</c:v>
                </c:pt>
                <c:pt idx="1139">
                  <c:v>8.7410608394620004E-2</c:v>
                </c:pt>
                <c:pt idx="1140">
                  <c:v>0.179634222220349</c:v>
                </c:pt>
                <c:pt idx="1141">
                  <c:v>0.18706043906581299</c:v>
                </c:pt>
                <c:pt idx="1142">
                  <c:v>0.26963207612394502</c:v>
                </c:pt>
                <c:pt idx="1143">
                  <c:v>0.27031057592257801</c:v>
                </c:pt>
                <c:pt idx="1144">
                  <c:v>0.30717810751307001</c:v>
                </c:pt>
                <c:pt idx="1145">
                  <c:v>0.33138937018439701</c:v>
                </c:pt>
                <c:pt idx="1146">
                  <c:v>0.30636011749917103</c:v>
                </c:pt>
                <c:pt idx="1147">
                  <c:v>0.289211996126853</c:v>
                </c:pt>
                <c:pt idx="1148">
                  <c:v>0.30153749155940801</c:v>
                </c:pt>
                <c:pt idx="1149">
                  <c:v>0.29443723374436398</c:v>
                </c:pt>
                <c:pt idx="1150">
                  <c:v>0.42655818912593702</c:v>
                </c:pt>
                <c:pt idx="1151">
                  <c:v>0.42084633742361999</c:v>
                </c:pt>
                <c:pt idx="1152">
                  <c:v>0.37969263038589501</c:v>
                </c:pt>
                <c:pt idx="1153">
                  <c:v>0.36136694710115902</c:v>
                </c:pt>
                <c:pt idx="1154">
                  <c:v>0.38955158792047201</c:v>
                </c:pt>
                <c:pt idx="1155">
                  <c:v>0.39363776141782703</c:v>
                </c:pt>
                <c:pt idx="1156">
                  <c:v>0.397499776255759</c:v>
                </c:pt>
                <c:pt idx="1157">
                  <c:v>1.8697341383543599E-2</c:v>
                </c:pt>
                <c:pt idx="1158">
                  <c:v>8.9684659455435106E-2</c:v>
                </c:pt>
                <c:pt idx="1159">
                  <c:v>-1.1984101472516599E-2</c:v>
                </c:pt>
                <c:pt idx="1160">
                  <c:v>1.09591462422408E-2</c:v>
                </c:pt>
                <c:pt idx="1161">
                  <c:v>7.5576770752563997E-3</c:v>
                </c:pt>
                <c:pt idx="1162">
                  <c:v>3.6876739763988198E-2</c:v>
                </c:pt>
                <c:pt idx="1163">
                  <c:v>7.5234930126719904E-2</c:v>
                </c:pt>
                <c:pt idx="1164">
                  <c:v>9.0924257482239396E-2</c:v>
                </c:pt>
                <c:pt idx="1165">
                  <c:v>9.1388103494474598E-2</c:v>
                </c:pt>
                <c:pt idx="1166">
                  <c:v>0.113848400351547</c:v>
                </c:pt>
                <c:pt idx="1167">
                  <c:v>5.7689248807928098E-2</c:v>
                </c:pt>
                <c:pt idx="1168">
                  <c:v>5.7628045778632501E-2</c:v>
                </c:pt>
                <c:pt idx="1169">
                  <c:v>-6.5433327096656502E-2</c:v>
                </c:pt>
                <c:pt idx="1170">
                  <c:v>-7.3042523765993406E-2</c:v>
                </c:pt>
                <c:pt idx="1171">
                  <c:v>-0.14205524810221101</c:v>
                </c:pt>
                <c:pt idx="1172">
                  <c:v>-9.7000745599452098E-2</c:v>
                </c:pt>
                <c:pt idx="1173">
                  <c:v>-0.12760623618771</c:v>
                </c:pt>
                <c:pt idx="1174">
                  <c:v>-3.0516919366691202E-2</c:v>
                </c:pt>
                <c:pt idx="1175">
                  <c:v>-2.2576364090232E-2</c:v>
                </c:pt>
                <c:pt idx="1176">
                  <c:v>-4.3067629546012703E-2</c:v>
                </c:pt>
                <c:pt idx="1177">
                  <c:v>-3.9013820397477798E-2</c:v>
                </c:pt>
                <c:pt idx="1178">
                  <c:v>-2.7117859057578401E-2</c:v>
                </c:pt>
                <c:pt idx="1179">
                  <c:v>-2.2885873832341998E-2</c:v>
                </c:pt>
                <c:pt idx="1180">
                  <c:v>-2.89726874118225E-2</c:v>
                </c:pt>
                <c:pt idx="1181">
                  <c:v>-3.0942934782792999E-2</c:v>
                </c:pt>
                <c:pt idx="1182">
                  <c:v>-1.06869609525817E-2</c:v>
                </c:pt>
                <c:pt idx="1183">
                  <c:v>-1.5852234746260099E-2</c:v>
                </c:pt>
                <c:pt idx="1184">
                  <c:v>5.4302178271934997E-3</c:v>
                </c:pt>
                <c:pt idx="1185">
                  <c:v>-9.6250647152312796E-3</c:v>
                </c:pt>
                <c:pt idx="1186">
                  <c:v>-7.2689991325953704E-3</c:v>
                </c:pt>
                <c:pt idx="1187">
                  <c:v>-9.5550361903803394E-3</c:v>
                </c:pt>
                <c:pt idx="1188">
                  <c:v>1.87330851892532E-2</c:v>
                </c:pt>
                <c:pt idx="1189">
                  <c:v>1.06640414521132E-2</c:v>
                </c:pt>
                <c:pt idx="1190">
                  <c:v>5.9157431453905297E-3</c:v>
                </c:pt>
                <c:pt idx="1191">
                  <c:v>-0.10118059123282799</c:v>
                </c:pt>
                <c:pt idx="1192">
                  <c:v>-9.3987552810560707E-3</c:v>
                </c:pt>
                <c:pt idx="1193">
                  <c:v>-0.102315889907378</c:v>
                </c:pt>
                <c:pt idx="1194">
                  <c:v>-0.125512999001653</c:v>
                </c:pt>
                <c:pt idx="1195">
                  <c:v>-0.20437727025609001</c:v>
                </c:pt>
                <c:pt idx="1196">
                  <c:v>-0.18319986209341699</c:v>
                </c:pt>
                <c:pt idx="1197">
                  <c:v>-0.200608233451184</c:v>
                </c:pt>
                <c:pt idx="1198">
                  <c:v>-0.204109678295082</c:v>
                </c:pt>
                <c:pt idx="1199">
                  <c:v>1.97482221203392E-2</c:v>
                </c:pt>
                <c:pt idx="1200">
                  <c:v>8.9703149026359202E-2</c:v>
                </c:pt>
                <c:pt idx="1201">
                  <c:v>5.7823219648726904E-3</c:v>
                </c:pt>
                <c:pt idx="1202">
                  <c:v>4.8209529234651403E-2</c:v>
                </c:pt>
                <c:pt idx="1203">
                  <c:v>7.3224309255850203E-2</c:v>
                </c:pt>
                <c:pt idx="1204">
                  <c:v>5.1535396436033901E-2</c:v>
                </c:pt>
                <c:pt idx="1205">
                  <c:v>8.3042802267974496E-3</c:v>
                </c:pt>
                <c:pt idx="1206">
                  <c:v>-4.9308809643542E-2</c:v>
                </c:pt>
                <c:pt idx="1207">
                  <c:v>-5.7472832881559202E-2</c:v>
                </c:pt>
                <c:pt idx="1208">
                  <c:v>-6.5934229997842597E-2</c:v>
                </c:pt>
                <c:pt idx="1209">
                  <c:v>-5.9325733641471902E-2</c:v>
                </c:pt>
                <c:pt idx="1210">
                  <c:v>-6.1077397868687898E-2</c:v>
                </c:pt>
                <c:pt idx="1211">
                  <c:v>-8.3435319772299496E-2</c:v>
                </c:pt>
                <c:pt idx="1212">
                  <c:v>-6.4656737141557494E-2</c:v>
                </c:pt>
                <c:pt idx="1213">
                  <c:v>-5.3370118389910702E-2</c:v>
                </c:pt>
                <c:pt idx="1214">
                  <c:v>-6.3121239239126797E-2</c:v>
                </c:pt>
                <c:pt idx="1215">
                  <c:v>-7.0201327023864293E-2</c:v>
                </c:pt>
                <c:pt idx="1216">
                  <c:v>-6.8933243481642495E-2</c:v>
                </c:pt>
                <c:pt idx="1217">
                  <c:v>-4.6273963915518398E-2</c:v>
                </c:pt>
                <c:pt idx="1218">
                  <c:v>-2.41242605266535E-2</c:v>
                </c:pt>
                <c:pt idx="1219">
                  <c:v>-3.4742780470618101E-2</c:v>
                </c:pt>
                <c:pt idx="1220">
                  <c:v>-5.4621522493122097E-2</c:v>
                </c:pt>
                <c:pt idx="1221">
                  <c:v>-7.9662255645660193E-2</c:v>
                </c:pt>
                <c:pt idx="1222">
                  <c:v>-7.7481219155162998E-2</c:v>
                </c:pt>
                <c:pt idx="1223">
                  <c:v>-8.1716707337605499E-2</c:v>
                </c:pt>
                <c:pt idx="1224">
                  <c:v>-5.6035198664526102E-2</c:v>
                </c:pt>
                <c:pt idx="1225">
                  <c:v>-8.2128573647124406E-2</c:v>
                </c:pt>
                <c:pt idx="1226">
                  <c:v>-7.7273279252026594E-2</c:v>
                </c:pt>
                <c:pt idx="1227">
                  <c:v>-8.1066206423862197E-2</c:v>
                </c:pt>
                <c:pt idx="1228">
                  <c:v>-7.87806388840573E-2</c:v>
                </c:pt>
                <c:pt idx="1229">
                  <c:v>-7.5338544608349295E-2</c:v>
                </c:pt>
                <c:pt idx="1230">
                  <c:v>-8.7712968889336801E-2</c:v>
                </c:pt>
                <c:pt idx="1231">
                  <c:v>-8.7599157101088801E-2</c:v>
                </c:pt>
                <c:pt idx="1232">
                  <c:v>-9.74535136235882E-2</c:v>
                </c:pt>
                <c:pt idx="1233">
                  <c:v>-9.9386978340685397E-2</c:v>
                </c:pt>
                <c:pt idx="1234">
                  <c:v>-9.8291722018271396E-2</c:v>
                </c:pt>
                <c:pt idx="1235">
                  <c:v>-0.10558843694692201</c:v>
                </c:pt>
                <c:pt idx="1236">
                  <c:v>-0.10552008424699</c:v>
                </c:pt>
                <c:pt idx="1237">
                  <c:v>-0.104949583107186</c:v>
                </c:pt>
                <c:pt idx="1238">
                  <c:v>-7.7617261693946296E-2</c:v>
                </c:pt>
                <c:pt idx="1239">
                  <c:v>-1.0566839671886701E-2</c:v>
                </c:pt>
                <c:pt idx="1240">
                  <c:v>-6.5667036628412204E-3</c:v>
                </c:pt>
                <c:pt idx="1241">
                  <c:v>7.7620444466253394E-2</c:v>
                </c:pt>
                <c:pt idx="1242">
                  <c:v>8.5497564873575405E-2</c:v>
                </c:pt>
                <c:pt idx="1243">
                  <c:v>6.8465124768170502E-2</c:v>
                </c:pt>
                <c:pt idx="1244">
                  <c:v>7.0537201373271005E-2</c:v>
                </c:pt>
                <c:pt idx="1245">
                  <c:v>6.3065108851100199E-2</c:v>
                </c:pt>
                <c:pt idx="1246">
                  <c:v>5.8692589549823697E-2</c:v>
                </c:pt>
                <c:pt idx="1247">
                  <c:v>6.2579989221101404E-2</c:v>
                </c:pt>
                <c:pt idx="1248">
                  <c:v>6.4586549128490905E-2</c:v>
                </c:pt>
                <c:pt idx="1249">
                  <c:v>6.2023736091821602E-2</c:v>
                </c:pt>
                <c:pt idx="1250">
                  <c:v>8.6184797127998397E-2</c:v>
                </c:pt>
                <c:pt idx="1251">
                  <c:v>7.7562867415832598E-2</c:v>
                </c:pt>
                <c:pt idx="1252">
                  <c:v>0.103077424387297</c:v>
                </c:pt>
                <c:pt idx="1253">
                  <c:v>0.103605388842648</c:v>
                </c:pt>
                <c:pt idx="1254">
                  <c:v>9.4450739774211007E-2</c:v>
                </c:pt>
                <c:pt idx="1255">
                  <c:v>7.6610700852272895E-2</c:v>
                </c:pt>
                <c:pt idx="1256">
                  <c:v>7.1863674560910196E-2</c:v>
                </c:pt>
                <c:pt idx="1257">
                  <c:v>6.6755599809055793E-2</c:v>
                </c:pt>
                <c:pt idx="1258">
                  <c:v>0.14640596613468401</c:v>
                </c:pt>
                <c:pt idx="1259">
                  <c:v>0.14386908095241099</c:v>
                </c:pt>
                <c:pt idx="1260">
                  <c:v>0.20026181219258801</c:v>
                </c:pt>
                <c:pt idx="1261">
                  <c:v>0.20115062362514299</c:v>
                </c:pt>
                <c:pt idx="1262">
                  <c:v>0.26589197678974902</c:v>
                </c:pt>
                <c:pt idx="1263">
                  <c:v>0.282880124284422</c:v>
                </c:pt>
                <c:pt idx="1264">
                  <c:v>0.31039207361562998</c:v>
                </c:pt>
                <c:pt idx="1265">
                  <c:v>0.30680826379196902</c:v>
                </c:pt>
                <c:pt idx="1266">
                  <c:v>0.29597937896875398</c:v>
                </c:pt>
                <c:pt idx="1267">
                  <c:v>0.31659266605929498</c:v>
                </c:pt>
                <c:pt idx="1268">
                  <c:v>0.41595925861205402</c:v>
                </c:pt>
                <c:pt idx="1269">
                  <c:v>0.37424340205532802</c:v>
                </c:pt>
                <c:pt idx="1270">
                  <c:v>0.350152438252334</c:v>
                </c:pt>
                <c:pt idx="1271">
                  <c:v>0.350150304613284</c:v>
                </c:pt>
                <c:pt idx="1272">
                  <c:v>0.42413086819808798</c:v>
                </c:pt>
                <c:pt idx="1273">
                  <c:v>0.42741187757452398</c:v>
                </c:pt>
                <c:pt idx="1274">
                  <c:v>0.38880263300627499</c:v>
                </c:pt>
                <c:pt idx="1275">
                  <c:v>0.40607585707238297</c:v>
                </c:pt>
                <c:pt idx="1276">
                  <c:v>0.41500180417837301</c:v>
                </c:pt>
                <c:pt idx="1277">
                  <c:v>6.7577788930097901E-3</c:v>
                </c:pt>
                <c:pt idx="1278">
                  <c:v>-6.7745705091520003E-2</c:v>
                </c:pt>
                <c:pt idx="1279">
                  <c:v>8.9620817261879E-3</c:v>
                </c:pt>
                <c:pt idx="1280">
                  <c:v>-3.63182460901691E-2</c:v>
                </c:pt>
                <c:pt idx="1281">
                  <c:v>1.5724683530466299E-2</c:v>
                </c:pt>
                <c:pt idx="1282">
                  <c:v>-1.9461297671683201E-2</c:v>
                </c:pt>
                <c:pt idx="1283">
                  <c:v>-3.1738455002858303E-2</c:v>
                </c:pt>
                <c:pt idx="1284">
                  <c:v>-5.5710175101953301E-2</c:v>
                </c:pt>
                <c:pt idx="1285">
                  <c:v>-5.6649468397465499E-2</c:v>
                </c:pt>
                <c:pt idx="1286">
                  <c:v>-6.1458005234608003E-2</c:v>
                </c:pt>
                <c:pt idx="1287">
                  <c:v>-4.7426036786050202E-2</c:v>
                </c:pt>
                <c:pt idx="1288">
                  <c:v>-5.8328639476480801E-2</c:v>
                </c:pt>
                <c:pt idx="1289">
                  <c:v>-3.9936549884753099E-2</c:v>
                </c:pt>
                <c:pt idx="1290">
                  <c:v>-4.5245944944727799E-2</c:v>
                </c:pt>
                <c:pt idx="1291">
                  <c:v>-3.2228373536371702E-2</c:v>
                </c:pt>
                <c:pt idx="1292">
                  <c:v>-5.8721943934208501E-2</c:v>
                </c:pt>
                <c:pt idx="1293">
                  <c:v>-3.4709350202543801E-2</c:v>
                </c:pt>
                <c:pt idx="1294">
                  <c:v>-7.4320493513578403E-2</c:v>
                </c:pt>
                <c:pt idx="1295">
                  <c:v>-6.5392481243398595E-2</c:v>
                </c:pt>
                <c:pt idx="1296">
                  <c:v>-6.1707061984565603E-2</c:v>
                </c:pt>
                <c:pt idx="1297">
                  <c:v>-5.0221562008441203E-2</c:v>
                </c:pt>
                <c:pt idx="1298">
                  <c:v>-5.0855372776720503E-2</c:v>
                </c:pt>
                <c:pt idx="1299">
                  <c:v>-4.0734174199523798E-2</c:v>
                </c:pt>
                <c:pt idx="1300">
                  <c:v>-6.7085379519506397E-2</c:v>
                </c:pt>
                <c:pt idx="1301">
                  <c:v>-7.1666301077823E-2</c:v>
                </c:pt>
                <c:pt idx="1302">
                  <c:v>-7.8378884835138093E-2</c:v>
                </c:pt>
                <c:pt idx="1303">
                  <c:v>-0.11238035147224699</c:v>
                </c:pt>
                <c:pt idx="1304">
                  <c:v>-8.9841971567473505E-2</c:v>
                </c:pt>
                <c:pt idx="1305">
                  <c:v>-8.1090776002220102E-2</c:v>
                </c:pt>
                <c:pt idx="1306">
                  <c:v>2.7884947452158599E-2</c:v>
                </c:pt>
                <c:pt idx="1307">
                  <c:v>-8.3392795635075893E-3</c:v>
                </c:pt>
                <c:pt idx="1308">
                  <c:v>8.2586808270281198E-2</c:v>
                </c:pt>
                <c:pt idx="1309">
                  <c:v>2.6212507338140199E-2</c:v>
                </c:pt>
                <c:pt idx="1310">
                  <c:v>6.2132334579686602E-2</c:v>
                </c:pt>
                <c:pt idx="1311">
                  <c:v>5.8786792393292903E-2</c:v>
                </c:pt>
                <c:pt idx="1312">
                  <c:v>0.121382028662086</c:v>
                </c:pt>
                <c:pt idx="1313">
                  <c:v>0.142077769896225</c:v>
                </c:pt>
                <c:pt idx="1314">
                  <c:v>0.19653930038306999</c:v>
                </c:pt>
                <c:pt idx="1315">
                  <c:v>0.235823257821281</c:v>
                </c:pt>
                <c:pt idx="1316">
                  <c:v>0.28592274251429001</c:v>
                </c:pt>
                <c:pt idx="1317">
                  <c:v>0.273537262258231</c:v>
                </c:pt>
                <c:pt idx="1318">
                  <c:v>0.30783110226228899</c:v>
                </c:pt>
                <c:pt idx="1319">
                  <c:v>0.24300329742578999</c:v>
                </c:pt>
                <c:pt idx="1320">
                  <c:v>0.292686808519252</c:v>
                </c:pt>
                <c:pt idx="1321">
                  <c:v>0.335405632570898</c:v>
                </c:pt>
                <c:pt idx="1322">
                  <c:v>0.345974922503407</c:v>
                </c:pt>
                <c:pt idx="1323">
                  <c:v>0.33297794843489598</c:v>
                </c:pt>
                <c:pt idx="1324">
                  <c:v>0.35853388977197997</c:v>
                </c:pt>
                <c:pt idx="1325">
                  <c:v>0.37033511382463802</c:v>
                </c:pt>
                <c:pt idx="1326">
                  <c:v>0.547902693398995</c:v>
                </c:pt>
                <c:pt idx="1327">
                  <c:v>0.54508979817521896</c:v>
                </c:pt>
                <c:pt idx="1328">
                  <c:v>0.594179352227999</c:v>
                </c:pt>
                <c:pt idx="1329">
                  <c:v>0.52727661130018399</c:v>
                </c:pt>
                <c:pt idx="1330">
                  <c:v>0.53396808495961801</c:v>
                </c:pt>
                <c:pt idx="1331">
                  <c:v>0.56122288460327396</c:v>
                </c:pt>
                <c:pt idx="1332">
                  <c:v>0.56747033174842598</c:v>
                </c:pt>
                <c:pt idx="1333">
                  <c:v>3.9637129850306598E-3</c:v>
                </c:pt>
                <c:pt idx="1334">
                  <c:v>-9.6080247911426706E-2</c:v>
                </c:pt>
                <c:pt idx="1335">
                  <c:v>-5.5101154372721499E-2</c:v>
                </c:pt>
                <c:pt idx="1336">
                  <c:v>-0.111715170993696</c:v>
                </c:pt>
                <c:pt idx="1337">
                  <c:v>-9.9169515255814203E-2</c:v>
                </c:pt>
                <c:pt idx="1338">
                  <c:v>-0.121122341647305</c:v>
                </c:pt>
                <c:pt idx="1339">
                  <c:v>-9.2324324688974099E-2</c:v>
                </c:pt>
                <c:pt idx="1340">
                  <c:v>-0.110683191886636</c:v>
                </c:pt>
                <c:pt idx="1341">
                  <c:v>-8.6329368947709303E-2</c:v>
                </c:pt>
                <c:pt idx="1342">
                  <c:v>-0.103267775770552</c:v>
                </c:pt>
                <c:pt idx="1343">
                  <c:v>-0.12693816438053501</c:v>
                </c:pt>
                <c:pt idx="1344">
                  <c:v>-0.12679412051861699</c:v>
                </c:pt>
                <c:pt idx="1345">
                  <c:v>-0.125939611264445</c:v>
                </c:pt>
                <c:pt idx="1346">
                  <c:v>-0.13402252664421399</c:v>
                </c:pt>
                <c:pt idx="1347">
                  <c:v>-0.117844813145203</c:v>
                </c:pt>
                <c:pt idx="1348">
                  <c:v>-0.141617549525546</c:v>
                </c:pt>
                <c:pt idx="1349">
                  <c:v>-0.15534459330943401</c:v>
                </c:pt>
                <c:pt idx="1350">
                  <c:v>-0.149677724777771</c:v>
                </c:pt>
                <c:pt idx="1351">
                  <c:v>-0.142484651789204</c:v>
                </c:pt>
                <c:pt idx="1352">
                  <c:v>-0.143453194318171</c:v>
                </c:pt>
                <c:pt idx="1353">
                  <c:v>-0.16058795102628001</c:v>
                </c:pt>
                <c:pt idx="1354">
                  <c:v>-0.16994346407819899</c:v>
                </c:pt>
                <c:pt idx="1355">
                  <c:v>-0.147739280650246</c:v>
                </c:pt>
                <c:pt idx="1356">
                  <c:v>-0.16528956322055099</c:v>
                </c:pt>
                <c:pt idx="1357">
                  <c:v>-0.18213885629408599</c:v>
                </c:pt>
                <c:pt idx="1358">
                  <c:v>-0.147663101768264</c:v>
                </c:pt>
                <c:pt idx="1359">
                  <c:v>-5.1816467882254698E-2</c:v>
                </c:pt>
                <c:pt idx="1360">
                  <c:v>-0.154637725278294</c:v>
                </c:pt>
                <c:pt idx="1361">
                  <c:v>-0.111875246161197</c:v>
                </c:pt>
                <c:pt idx="1362">
                  <c:v>-0.11315387902206001</c:v>
                </c:pt>
                <c:pt idx="1363">
                  <c:v>-5.04028650758402E-2</c:v>
                </c:pt>
                <c:pt idx="1364">
                  <c:v>0</c:v>
                </c:pt>
                <c:pt idx="1365">
                  <c:v>9.8997087930273106E-2</c:v>
                </c:pt>
                <c:pt idx="1366">
                  <c:v>4.4854616005795302E-2</c:v>
                </c:pt>
                <c:pt idx="1367">
                  <c:v>2.7327112378842298E-2</c:v>
                </c:pt>
                <c:pt idx="1368">
                  <c:v>-7.7946073937112904E-3</c:v>
                </c:pt>
                <c:pt idx="1369">
                  <c:v>-3.4049896052316203E-2</c:v>
                </c:pt>
                <c:pt idx="1370">
                  <c:v>-6.5829663204742095E-2</c:v>
                </c:pt>
                <c:pt idx="1371">
                  <c:v>-2.7257062401566699E-2</c:v>
                </c:pt>
                <c:pt idx="1372">
                  <c:v>-7.3905272883107095E-2</c:v>
                </c:pt>
                <c:pt idx="1373">
                  <c:v>-0.106827765443059</c:v>
                </c:pt>
                <c:pt idx="1374">
                  <c:v>-0.133744445867997</c:v>
                </c:pt>
                <c:pt idx="1375">
                  <c:v>-0.14130447814511801</c:v>
                </c:pt>
                <c:pt idx="1376">
                  <c:v>-0.124381576423051</c:v>
                </c:pt>
                <c:pt idx="1377">
                  <c:v>-9.4503860931252306E-2</c:v>
                </c:pt>
                <c:pt idx="1378">
                  <c:v>-5.9274161228050397E-2</c:v>
                </c:pt>
                <c:pt idx="1379">
                  <c:v>-7.5201897570003298E-2</c:v>
                </c:pt>
                <c:pt idx="1380">
                  <c:v>-0.19834838165820201</c:v>
                </c:pt>
                <c:pt idx="1381">
                  <c:v>-0.17863520231535401</c:v>
                </c:pt>
                <c:pt idx="1382">
                  <c:v>-0.16403069024740599</c:v>
                </c:pt>
                <c:pt idx="1383">
                  <c:v>-0.14150836802515701</c:v>
                </c:pt>
                <c:pt idx="1384">
                  <c:v>-0.14265261666316101</c:v>
                </c:pt>
                <c:pt idx="1385">
                  <c:v>-9.6367205328156999E-2</c:v>
                </c:pt>
                <c:pt idx="1386">
                  <c:v>-7.0486973825635693E-2</c:v>
                </c:pt>
                <c:pt idx="1387">
                  <c:v>4.3823339405892503E-2</c:v>
                </c:pt>
                <c:pt idx="1388">
                  <c:v>-6.1520467813951103E-2</c:v>
                </c:pt>
                <c:pt idx="1389">
                  <c:v>-3.9589383345831099E-2</c:v>
                </c:pt>
                <c:pt idx="1390">
                  <c:v>-4.09090315679662E-2</c:v>
                </c:pt>
                <c:pt idx="1391">
                  <c:v>-6.2975725189571896E-2</c:v>
                </c:pt>
                <c:pt idx="1392">
                  <c:v>-8.91251852338759E-2</c:v>
                </c:pt>
                <c:pt idx="1393">
                  <c:v>-9.0968654902060395E-2</c:v>
                </c:pt>
                <c:pt idx="1394">
                  <c:v>-6.7790343017331098E-2</c:v>
                </c:pt>
                <c:pt idx="1395">
                  <c:v>-0.100652528850876</c:v>
                </c:pt>
                <c:pt idx="1396">
                  <c:v>3.3406532167033598E-2</c:v>
                </c:pt>
                <c:pt idx="1397">
                  <c:v>6.7313768108240704E-2</c:v>
                </c:pt>
                <c:pt idx="1398">
                  <c:v>-1.6449828135565801E-2</c:v>
                </c:pt>
                <c:pt idx="1399">
                  <c:v>4.6643311180511599E-2</c:v>
                </c:pt>
                <c:pt idx="1400">
                  <c:v>1.3503109756836201E-2</c:v>
                </c:pt>
                <c:pt idx="1401">
                  <c:v>1.52069187911018E-2</c:v>
                </c:pt>
                <c:pt idx="1402">
                  <c:v>-2.8432721556048601E-2</c:v>
                </c:pt>
                <c:pt idx="1403">
                  <c:v>-4.61027781390633E-2</c:v>
                </c:pt>
                <c:pt idx="1404">
                  <c:v>-4.6268368463940099E-2</c:v>
                </c:pt>
                <c:pt idx="1405">
                  <c:v>-4.3581378988111701E-2</c:v>
                </c:pt>
                <c:pt idx="1406">
                  <c:v>-7.0600684905138697E-2</c:v>
                </c:pt>
                <c:pt idx="1407">
                  <c:v>-0.12860456109979801</c:v>
                </c:pt>
                <c:pt idx="1408">
                  <c:v>-0.15315913173029699</c:v>
                </c:pt>
                <c:pt idx="1409">
                  <c:v>-0.13010524251288799</c:v>
                </c:pt>
                <c:pt idx="1410">
                  <c:v>-9.2676577562060297E-2</c:v>
                </c:pt>
                <c:pt idx="1411">
                  <c:v>-9.0041437119160295E-2</c:v>
                </c:pt>
                <c:pt idx="1412">
                  <c:v>-4.8496670589622599E-2</c:v>
                </c:pt>
                <c:pt idx="1413">
                  <c:v>-5.0405376990437702E-3</c:v>
                </c:pt>
                <c:pt idx="1414">
                  <c:v>1.3911380984367601E-2</c:v>
                </c:pt>
                <c:pt idx="1415">
                  <c:v>1.970735885624E-2</c:v>
                </c:pt>
                <c:pt idx="1416">
                  <c:v>5.3037090716824498E-2</c:v>
                </c:pt>
                <c:pt idx="1417">
                  <c:v>2.1416836195603198E-2</c:v>
                </c:pt>
                <c:pt idx="1418">
                  <c:v>1.2577044672722699E-2</c:v>
                </c:pt>
                <c:pt idx="1419">
                  <c:v>-9.0438456948739501E-3</c:v>
                </c:pt>
                <c:pt idx="1420">
                  <c:v>-2.2234851671300401E-2</c:v>
                </c:pt>
                <c:pt idx="1421">
                  <c:v>-4.4273715204285802E-2</c:v>
                </c:pt>
                <c:pt idx="1422">
                  <c:v>-4.0233591558759399E-2</c:v>
                </c:pt>
                <c:pt idx="1423">
                  <c:v>-2.8502307335950001E-2</c:v>
                </c:pt>
                <c:pt idx="1424">
                  <c:v>-2.1134978811462798E-2</c:v>
                </c:pt>
                <c:pt idx="1425">
                  <c:v>1.0841397770407201E-2</c:v>
                </c:pt>
                <c:pt idx="1426">
                  <c:v>1.9365013138749301E-2</c:v>
                </c:pt>
                <c:pt idx="1427">
                  <c:v>3.6766613470920499E-3</c:v>
                </c:pt>
                <c:pt idx="1428">
                  <c:v>-8.8738910594426904E-3</c:v>
                </c:pt>
                <c:pt idx="1429">
                  <c:v>-5.7787479073071902E-3</c:v>
                </c:pt>
                <c:pt idx="1430">
                  <c:v>2.3593057640053099E-3</c:v>
                </c:pt>
                <c:pt idx="1431">
                  <c:v>-2.0580229002251402E-3</c:v>
                </c:pt>
                <c:pt idx="1432">
                  <c:v>6.0625475032625798E-3</c:v>
                </c:pt>
                <c:pt idx="1433">
                  <c:v>1.90153193424307E-3</c:v>
                </c:pt>
                <c:pt idx="1434">
                  <c:v>-2.3399069370788599E-3</c:v>
                </c:pt>
                <c:pt idx="1435">
                  <c:v>1.5921756963822999E-2</c:v>
                </c:pt>
                <c:pt idx="1436">
                  <c:v>2.78393467861126E-2</c:v>
                </c:pt>
                <c:pt idx="1437">
                  <c:v>3.1807972033829499E-2</c:v>
                </c:pt>
                <c:pt idx="1438">
                  <c:v>2.2913945184109701E-2</c:v>
                </c:pt>
                <c:pt idx="1439">
                  <c:v>2.2954128408300401E-2</c:v>
                </c:pt>
                <c:pt idx="1440">
                  <c:v>1.9972290107001401E-2</c:v>
                </c:pt>
                <c:pt idx="1441">
                  <c:v>2.7959050512653301E-2</c:v>
                </c:pt>
                <c:pt idx="1442">
                  <c:v>6.6297820752521898E-3</c:v>
                </c:pt>
                <c:pt idx="1443">
                  <c:v>6.4464761167843193E-2</c:v>
                </c:pt>
                <c:pt idx="1444">
                  <c:v>5.8872352592359602E-2</c:v>
                </c:pt>
                <c:pt idx="1445">
                  <c:v>6.3331199767968693E-2</c:v>
                </c:pt>
                <c:pt idx="1446">
                  <c:v>5.1962617251391403E-2</c:v>
                </c:pt>
                <c:pt idx="1447">
                  <c:v>5.7299123373955901E-2</c:v>
                </c:pt>
                <c:pt idx="1448">
                  <c:v>8.6213992671430706E-2</c:v>
                </c:pt>
                <c:pt idx="1449">
                  <c:v>8.7395975130672904E-2</c:v>
                </c:pt>
                <c:pt idx="1450">
                  <c:v>9.31969758881145E-2</c:v>
                </c:pt>
                <c:pt idx="1451">
                  <c:v>0.108094834102861</c:v>
                </c:pt>
                <c:pt idx="1452">
                  <c:v>7.0946157735649801E-2</c:v>
                </c:pt>
                <c:pt idx="1453">
                  <c:v>8.1888911161984407E-2</c:v>
                </c:pt>
                <c:pt idx="1454">
                  <c:v>8.8774288995088393E-2</c:v>
                </c:pt>
                <c:pt idx="1455">
                  <c:v>8.1309270155951699E-2</c:v>
                </c:pt>
                <c:pt idx="1456">
                  <c:v>6.3038239014538894E-2</c:v>
                </c:pt>
                <c:pt idx="1457">
                  <c:v>5.3036383439507499E-2</c:v>
                </c:pt>
                <c:pt idx="1458">
                  <c:v>2.7827196185302001E-2</c:v>
                </c:pt>
                <c:pt idx="1459">
                  <c:v>3.05700532014802E-2</c:v>
                </c:pt>
                <c:pt idx="1460">
                  <c:v>6.0072993651354399E-3</c:v>
                </c:pt>
                <c:pt idx="1461">
                  <c:v>1.3563153905822099E-2</c:v>
                </c:pt>
                <c:pt idx="1462">
                  <c:v>2.6028194634036599E-2</c:v>
                </c:pt>
                <c:pt idx="1463">
                  <c:v>4.2085846605191803E-2</c:v>
                </c:pt>
                <c:pt idx="1464">
                  <c:v>3.75932803479197E-2</c:v>
                </c:pt>
                <c:pt idx="1465">
                  <c:v>4.7790890955048598E-2</c:v>
                </c:pt>
                <c:pt idx="1466">
                  <c:v>8.2641377065864094E-2</c:v>
                </c:pt>
                <c:pt idx="1467">
                  <c:v>0.15678607768630701</c:v>
                </c:pt>
                <c:pt idx="1468">
                  <c:v>6.2047734839276898E-2</c:v>
                </c:pt>
                <c:pt idx="1469">
                  <c:v>0.131243491385059</c:v>
                </c:pt>
                <c:pt idx="1470">
                  <c:v>0.111591890323572</c:v>
                </c:pt>
                <c:pt idx="1471">
                  <c:v>0.118912908322842</c:v>
                </c:pt>
                <c:pt idx="1472">
                  <c:v>0.14349718843232301</c:v>
                </c:pt>
                <c:pt idx="1473">
                  <c:v>0.15548367583537301</c:v>
                </c:pt>
                <c:pt idx="1474">
                  <c:v>0.186471199026193</c:v>
                </c:pt>
                <c:pt idx="1475">
                  <c:v>0.32874331662610301</c:v>
                </c:pt>
                <c:pt idx="1476">
                  <c:v>0.18998136002902599</c:v>
                </c:pt>
                <c:pt idx="1477">
                  <c:v>0.187733296170288</c:v>
                </c:pt>
                <c:pt idx="1478">
                  <c:v>1.97482221203392E-2</c:v>
                </c:pt>
                <c:pt idx="1479">
                  <c:v>-6.2935855328945106E-2</c:v>
                </c:pt>
                <c:pt idx="1480">
                  <c:v>7.7655177568197202E-3</c:v>
                </c:pt>
                <c:pt idx="1481">
                  <c:v>-1.06566139097467E-2</c:v>
                </c:pt>
                <c:pt idx="1482">
                  <c:v>-1.4028738394068201E-2</c:v>
                </c:pt>
                <c:pt idx="1483">
                  <c:v>-5.4969867828300899E-2</c:v>
                </c:pt>
                <c:pt idx="1484">
                  <c:v>-1.7513022586621501E-2</c:v>
                </c:pt>
                <c:pt idx="1485">
                  <c:v>-5.7286753549557097E-2</c:v>
                </c:pt>
                <c:pt idx="1486">
                  <c:v>-5.7270755454686198E-2</c:v>
                </c:pt>
                <c:pt idx="1487">
                  <c:v>-3.36262199236846E-2</c:v>
                </c:pt>
                <c:pt idx="1488">
                  <c:v>-3.1172883813634301E-2</c:v>
                </c:pt>
                <c:pt idx="1489">
                  <c:v>2.1359802858910398E-2</c:v>
                </c:pt>
                <c:pt idx="1490">
                  <c:v>5.3871858378258398E-2</c:v>
                </c:pt>
                <c:pt idx="1491">
                  <c:v>4.0671580981198698E-2</c:v>
                </c:pt>
                <c:pt idx="1492">
                  <c:v>9.4961134720057405E-3</c:v>
                </c:pt>
                <c:pt idx="1493">
                  <c:v>-3.83176245821434E-3</c:v>
                </c:pt>
                <c:pt idx="1494">
                  <c:v>-4.2539825843720602E-3</c:v>
                </c:pt>
                <c:pt idx="1495">
                  <c:v>-5.0109687901658002E-3</c:v>
                </c:pt>
                <c:pt idx="1496">
                  <c:v>-1.9012544865709202E-2</c:v>
                </c:pt>
                <c:pt idx="1497">
                  <c:v>-2.2743061426114099E-3</c:v>
                </c:pt>
                <c:pt idx="1498">
                  <c:v>-2.9334586063785799E-2</c:v>
                </c:pt>
                <c:pt idx="1499">
                  <c:v>-4.3853153472935703E-2</c:v>
                </c:pt>
                <c:pt idx="1500">
                  <c:v>-4.3853153472935703E-2</c:v>
                </c:pt>
                <c:pt idx="1501">
                  <c:v>-4.2308488170536403E-2</c:v>
                </c:pt>
                <c:pt idx="1502">
                  <c:v>-4.0850738264863899E-2</c:v>
                </c:pt>
                <c:pt idx="1503">
                  <c:v>-2.45019442296453E-2</c:v>
                </c:pt>
                <c:pt idx="1504">
                  <c:v>-2.1712824991512301E-2</c:v>
                </c:pt>
                <c:pt idx="1505">
                  <c:v>-1.8026534966833901E-2</c:v>
                </c:pt>
                <c:pt idx="1506">
                  <c:v>-3.3600361636235698E-3</c:v>
                </c:pt>
                <c:pt idx="1507">
                  <c:v>1.35422229654801E-2</c:v>
                </c:pt>
                <c:pt idx="1508">
                  <c:v>1.5627106991066099E-2</c:v>
                </c:pt>
                <c:pt idx="1509">
                  <c:v>2.1748184329948999E-2</c:v>
                </c:pt>
                <c:pt idx="1510">
                  <c:v>-2.5288719379576901E-3</c:v>
                </c:pt>
                <c:pt idx="1511">
                  <c:v>-1.5196496993513499E-2</c:v>
                </c:pt>
                <c:pt idx="1512" formatCode="0.00E+00">
                  <c:v>-8.5595531755533396E-4</c:v>
                </c:pt>
                <c:pt idx="1513">
                  <c:v>7.6500003878585601E-3</c:v>
                </c:pt>
                <c:pt idx="1514" formatCode="0.00E+00">
                  <c:v>1.0684357236001999E-2</c:v>
                </c:pt>
                <c:pt idx="1515">
                  <c:v>3.1267741479387899E-2</c:v>
                </c:pt>
                <c:pt idx="1516">
                  <c:v>-1.7240195214923301E-2</c:v>
                </c:pt>
                <c:pt idx="1517">
                  <c:v>-1.9276015783658201E-2</c:v>
                </c:pt>
                <c:pt idx="1518">
                  <c:v>-5.3772353853211996E-3</c:v>
                </c:pt>
                <c:pt idx="1519">
                  <c:v>-2.3081171956755599E-2</c:v>
                </c:pt>
                <c:pt idx="1520">
                  <c:v>-1.87490039922346E-2</c:v>
                </c:pt>
                <c:pt idx="1521">
                  <c:v>-1.4000945448600301E-3</c:v>
                </c:pt>
                <c:pt idx="1522">
                  <c:v>8.6551480311353405E-3</c:v>
                </c:pt>
                <c:pt idx="1523">
                  <c:v>1.77777514546654E-2</c:v>
                </c:pt>
                <c:pt idx="1524">
                  <c:v>6.7840877113377997E-3</c:v>
                </c:pt>
                <c:pt idx="1525">
                  <c:v>1.64906495024487E-2</c:v>
                </c:pt>
                <c:pt idx="1526">
                  <c:v>4.9271423749973099E-3</c:v>
                </c:pt>
                <c:pt idx="1527">
                  <c:v>-6.9516047563640904E-3</c:v>
                </c:pt>
                <c:pt idx="1528">
                  <c:v>-2.0682003529334698E-2</c:v>
                </c:pt>
                <c:pt idx="1529">
                  <c:v>-3.6687505413318999E-2</c:v>
                </c:pt>
                <c:pt idx="1530">
                  <c:v>-3.61303087930041E-2</c:v>
                </c:pt>
                <c:pt idx="1531">
                  <c:v>-2.1019700767791898E-2</c:v>
                </c:pt>
                <c:pt idx="1532">
                  <c:v>-5.6903971395726397E-3</c:v>
                </c:pt>
                <c:pt idx="1533">
                  <c:v>-2.2827388020951302E-3</c:v>
                </c:pt>
                <c:pt idx="1534">
                  <c:v>-5.0026731878528699E-2</c:v>
                </c:pt>
                <c:pt idx="1535">
                  <c:v>-3.6839945442088101E-2</c:v>
                </c:pt>
                <c:pt idx="1536">
                  <c:v>-3.64723151746855E-2</c:v>
                </c:pt>
                <c:pt idx="1537">
                  <c:v>-4.25480106125442E-2</c:v>
                </c:pt>
                <c:pt idx="1538">
                  <c:v>-3.2853906478919399E-2</c:v>
                </c:pt>
                <c:pt idx="1539">
                  <c:v>-0.13610964281797899</c:v>
                </c:pt>
                <c:pt idx="1540">
                  <c:v>-9.4011367341422694E-2</c:v>
                </c:pt>
                <c:pt idx="1541">
                  <c:v>-6.1366699460220303E-2</c:v>
                </c:pt>
                <c:pt idx="1542">
                  <c:v>-5.91911639585493E-2</c:v>
                </c:pt>
                <c:pt idx="1543">
                  <c:v>-0.129087086953452</c:v>
                </c:pt>
                <c:pt idx="1544">
                  <c:v>-3.49406794556947E-2</c:v>
                </c:pt>
                <c:pt idx="1545">
                  <c:v>-8.3166655139977799E-2</c:v>
                </c:pt>
                <c:pt idx="1546">
                  <c:v>-9.1128269844691398E-2</c:v>
                </c:pt>
                <c:pt idx="1547">
                  <c:v>-9.6507111166078102E-2</c:v>
                </c:pt>
                <c:pt idx="1548">
                  <c:v>-9.3835826250526402E-2</c:v>
                </c:pt>
                <c:pt idx="1549">
                  <c:v>-6.8799002429742004E-2</c:v>
                </c:pt>
                <c:pt idx="1550">
                  <c:v>-2.6543667888905401E-2</c:v>
                </c:pt>
                <c:pt idx="1551">
                  <c:v>-1.94410456996534E-3</c:v>
                </c:pt>
                <c:pt idx="1552">
                  <c:v>5.7937405464210502E-3</c:v>
                </c:pt>
                <c:pt idx="1553">
                  <c:v>1.54095229373407E-2</c:v>
                </c:pt>
                <c:pt idx="1554">
                  <c:v>1.45855936914609E-2</c:v>
                </c:pt>
                <c:pt idx="1555" formatCode="0.00E+00">
                  <c:v>2.3662641252686299E-4</c:v>
                </c:pt>
                <c:pt idx="1556">
                  <c:v>6.0037668685983996E-3</c:v>
                </c:pt>
                <c:pt idx="1557" formatCode="0.00E+00">
                  <c:v>1.3278610825838699E-3</c:v>
                </c:pt>
                <c:pt idx="1558">
                  <c:v>-2.6805549157870801E-2</c:v>
                </c:pt>
                <c:pt idx="1559">
                  <c:v>-4.4587339704185998E-2</c:v>
                </c:pt>
                <c:pt idx="1560">
                  <c:v>-4.1222994845295603E-2</c:v>
                </c:pt>
                <c:pt idx="1561">
                  <c:v>-6.6891333510166601E-3</c:v>
                </c:pt>
                <c:pt idx="1562">
                  <c:v>0.17546148410780099</c:v>
                </c:pt>
                <c:pt idx="1563">
                  <c:v>0.11121018985827</c:v>
                </c:pt>
                <c:pt idx="1564">
                  <c:v>0.135388627075712</c:v>
                </c:pt>
                <c:pt idx="1565">
                  <c:v>0.13909129563248099</c:v>
                </c:pt>
                <c:pt idx="1566">
                  <c:v>0.14580293397619101</c:v>
                </c:pt>
                <c:pt idx="1567">
                  <c:v>5.4240331416069897E-2</c:v>
                </c:pt>
                <c:pt idx="1568">
                  <c:v>1.48401501696668E-2</c:v>
                </c:pt>
                <c:pt idx="1569">
                  <c:v>8.4178154794618994E-3</c:v>
                </c:pt>
                <c:pt idx="1570">
                  <c:v>3.7509845654591797E-2</c:v>
                </c:pt>
                <c:pt idx="1571">
                  <c:v>9.9605742813814693E-2</c:v>
                </c:pt>
                <c:pt idx="1572">
                  <c:v>0.100494826602903</c:v>
                </c:pt>
                <c:pt idx="1573">
                  <c:v>7.0141763014616304E-2</c:v>
                </c:pt>
                <c:pt idx="1574">
                  <c:v>7.2660288449630697E-2</c:v>
                </c:pt>
                <c:pt idx="1575">
                  <c:v>1.12610238653884E-2</c:v>
                </c:pt>
                <c:pt idx="1576">
                  <c:v>8.1696588106613496E-2</c:v>
                </c:pt>
                <c:pt idx="1577">
                  <c:v>9.3344194853807294E-2</c:v>
                </c:pt>
                <c:pt idx="1578">
                  <c:v>0.11064798185802199</c:v>
                </c:pt>
                <c:pt idx="1579">
                  <c:v>3.0286756028435599E-2</c:v>
                </c:pt>
                <c:pt idx="1580">
                  <c:v>2.6450753574503001E-2</c:v>
                </c:pt>
                <c:pt idx="1581">
                  <c:v>-0.129733978387749</c:v>
                </c:pt>
                <c:pt idx="1582">
                  <c:v>-2.9280030407440498E-3</c:v>
                </c:pt>
                <c:pt idx="1583">
                  <c:v>-3.35672078330011E-2</c:v>
                </c:pt>
                <c:pt idx="1584">
                  <c:v>2.6722064628339901E-2</c:v>
                </c:pt>
                <c:pt idx="1585">
                  <c:v>6.6291916867912207E-2</c:v>
                </c:pt>
                <c:pt idx="1586">
                  <c:v>8.3587963492734896E-2</c:v>
                </c:pt>
                <c:pt idx="1587">
                  <c:v>6.3836012739282993E-2</c:v>
                </c:pt>
                <c:pt idx="1588">
                  <c:v>6.8612764121224301E-2</c:v>
                </c:pt>
                <c:pt idx="1589">
                  <c:v>-4.6087432123246001E-2</c:v>
                </c:pt>
                <c:pt idx="1590">
                  <c:v>-3.0935102881557801E-2</c:v>
                </c:pt>
                <c:pt idx="1591">
                  <c:v>-7.60511782917659E-2</c:v>
                </c:pt>
                <c:pt idx="1592">
                  <c:v>-7.6099787992516002E-2</c:v>
                </c:pt>
                <c:pt idx="1593">
                  <c:v>-2.61982674269884E-2</c:v>
                </c:pt>
                <c:pt idx="1594">
                  <c:v>-4.2797191187548503E-2</c:v>
                </c:pt>
                <c:pt idx="1595">
                  <c:v>-9.46673809906135E-3</c:v>
                </c:pt>
                <c:pt idx="1596">
                  <c:v>-1.05438744049213E-2</c:v>
                </c:pt>
                <c:pt idx="1597">
                  <c:v>5.3744257285430003E-2</c:v>
                </c:pt>
                <c:pt idx="1598">
                  <c:v>7.3774083478882105E-2</c:v>
                </c:pt>
                <c:pt idx="1599">
                  <c:v>6.9789027439031495E-2</c:v>
                </c:pt>
                <c:pt idx="1600">
                  <c:v>5.7756154381271997E-2</c:v>
                </c:pt>
                <c:pt idx="1601" formatCode="0.00E+00">
                  <c:v>8.2627177034202395E-4</c:v>
                </c:pt>
                <c:pt idx="1602">
                  <c:v>-2.0341781882682501E-3</c:v>
                </c:pt>
                <c:pt idx="1603" formatCode="0.00E+00">
                  <c:v>5.68777362495703E-2</c:v>
                </c:pt>
                <c:pt idx="1604">
                  <c:v>5.0377325198402899E-2</c:v>
                </c:pt>
                <c:pt idx="1605">
                  <c:v>1.6196996655667501E-2</c:v>
                </c:pt>
                <c:pt idx="1606">
                  <c:v>1.4844244454682199E-2</c:v>
                </c:pt>
                <c:pt idx="1607">
                  <c:v>5.2565066084209799E-2</c:v>
                </c:pt>
                <c:pt idx="1608">
                  <c:v>4.26756602424034E-2</c:v>
                </c:pt>
                <c:pt idx="1609">
                  <c:v>9.7653488940915106E-2</c:v>
                </c:pt>
                <c:pt idx="1610">
                  <c:v>0.141292245520097</c:v>
                </c:pt>
                <c:pt idx="1611">
                  <c:v>6.4808067388212404E-2</c:v>
                </c:pt>
                <c:pt idx="1612">
                  <c:v>0.12018787724230399</c:v>
                </c:pt>
                <c:pt idx="1613">
                  <c:v>7.5861290460427999E-2</c:v>
                </c:pt>
                <c:pt idx="1614">
                  <c:v>6.3528481462242395E-2</c:v>
                </c:pt>
                <c:pt idx="1615">
                  <c:v>-2.9890021941023599E-2</c:v>
                </c:pt>
                <c:pt idx="1616">
                  <c:v>6.2975953541348398E-2</c:v>
                </c:pt>
                <c:pt idx="1617">
                  <c:v>-2.6800881279297601E-2</c:v>
                </c:pt>
                <c:pt idx="1618">
                  <c:v>3.42966240760572E-2</c:v>
                </c:pt>
                <c:pt idx="1619" formatCode="0.00E+00">
                  <c:v>-5.8021211881653599E-5</c:v>
                </c:pt>
                <c:pt idx="1620">
                  <c:v>2.4159827029363399E-2</c:v>
                </c:pt>
                <c:pt idx="1621" formatCode="0.00E+00">
                  <c:v>1.37414091964625E-2</c:v>
                </c:pt>
                <c:pt idx="1622">
                  <c:v>2.8619191410184301E-3</c:v>
                </c:pt>
                <c:pt idx="1623">
                  <c:v>1.6450570025360701E-2</c:v>
                </c:pt>
                <c:pt idx="1624">
                  <c:v>1.9397707820255902E-2</c:v>
                </c:pt>
                <c:pt idx="1625">
                  <c:v>1.5292707151297401E-2</c:v>
                </c:pt>
                <c:pt idx="1626">
                  <c:v>1.2053785702212699E-3</c:v>
                </c:pt>
                <c:pt idx="1627">
                  <c:v>-1.61858088131323E-3</c:v>
                </c:pt>
                <c:pt idx="1628" formatCode="0.00E+00">
                  <c:v>2.7371326757119602E-4</c:v>
                </c:pt>
                <c:pt idx="1629">
                  <c:v>-3.44413434200092E-2</c:v>
                </c:pt>
                <c:pt idx="1630" formatCode="0.00E+00">
                  <c:v>-3.5265518495463E-2</c:v>
                </c:pt>
                <c:pt idx="1631">
                  <c:v>-7.0906108483222902E-2</c:v>
                </c:pt>
                <c:pt idx="1632">
                  <c:v>-6.4065830691760098E-2</c:v>
                </c:pt>
                <c:pt idx="1633">
                  <c:v>-3.06103971157052E-2</c:v>
                </c:pt>
                <c:pt idx="1634">
                  <c:v>-6.09743029785818E-2</c:v>
                </c:pt>
                <c:pt idx="1635">
                  <c:v>-0.132099275799891</c:v>
                </c:pt>
                <c:pt idx="1636">
                  <c:v>-0.129395759031604</c:v>
                </c:pt>
                <c:pt idx="1637">
                  <c:v>-0.13986887872725901</c:v>
                </c:pt>
                <c:pt idx="1638">
                  <c:v>-9.7437217218907995E-2</c:v>
                </c:pt>
                <c:pt idx="1639">
                  <c:v>-0.114559405011517</c:v>
                </c:pt>
                <c:pt idx="1640">
                  <c:v>-0.127366623036577</c:v>
                </c:pt>
                <c:pt idx="1641">
                  <c:v>-0.105645993743214</c:v>
                </c:pt>
                <c:pt idx="1642">
                  <c:v>-9.2718518383814397E-2</c:v>
                </c:pt>
                <c:pt idx="1643">
                  <c:v>-0.11099781335804799</c:v>
                </c:pt>
                <c:pt idx="1644">
                  <c:v>-0.14739801507089301</c:v>
                </c:pt>
                <c:pt idx="1645">
                  <c:v>-0.171797847086121</c:v>
                </c:pt>
                <c:pt idx="1646">
                  <c:v>-0.16933077294853699</c:v>
                </c:pt>
                <c:pt idx="1647">
                  <c:v>-0.18816952646100499</c:v>
                </c:pt>
                <c:pt idx="1648">
                  <c:v>-0.184376962409006</c:v>
                </c:pt>
                <c:pt idx="1649">
                  <c:v>-0.197480198683254</c:v>
                </c:pt>
                <c:pt idx="1650">
                  <c:v>-0.17583137387709499</c:v>
                </c:pt>
                <c:pt idx="1651">
                  <c:v>-0.17152204005241001</c:v>
                </c:pt>
                <c:pt idx="1652">
                  <c:v>-0.16793839991072401</c:v>
                </c:pt>
                <c:pt idx="1653">
                  <c:v>-0.14727152712708499</c:v>
                </c:pt>
                <c:pt idx="1654">
                  <c:v>-0.124734071097373</c:v>
                </c:pt>
                <c:pt idx="1655">
                  <c:v>-0.13705053704169401</c:v>
                </c:pt>
                <c:pt idx="1656">
                  <c:v>-8.8262621632387295E-2</c:v>
                </c:pt>
                <c:pt idx="1657">
                  <c:v>-0.17111112965400699</c:v>
                </c:pt>
                <c:pt idx="1658">
                  <c:v>-0.16690053170696101</c:v>
                </c:pt>
                <c:pt idx="1659">
                  <c:v>-0.198228654733523</c:v>
                </c:pt>
                <c:pt idx="1660">
                  <c:v>-0.195744381074931</c:v>
                </c:pt>
                <c:pt idx="1661">
                  <c:v>-0.20936636170443901</c:v>
                </c:pt>
                <c:pt idx="1662">
                  <c:v>-0.103914864300118</c:v>
                </c:pt>
                <c:pt idx="1663">
                  <c:v>-0.107630693693733</c:v>
                </c:pt>
                <c:pt idx="1664">
                  <c:v>-0.10164752841834999</c:v>
                </c:pt>
                <c:pt idx="1665">
                  <c:v>-0.11170840568246</c:v>
                </c:pt>
                <c:pt idx="1666">
                  <c:v>-9.4983780814333604E-2</c:v>
                </c:pt>
                <c:pt idx="1667">
                  <c:v>-9.3576039586238197E-2</c:v>
                </c:pt>
                <c:pt idx="1668">
                  <c:v>-0.104868567685053</c:v>
                </c:pt>
                <c:pt idx="1669">
                  <c:v>-9.9598198918952593E-2</c:v>
                </c:pt>
                <c:pt idx="1670">
                  <c:v>-8.6928267140902807E-2</c:v>
                </c:pt>
                <c:pt idx="1671">
                  <c:v>-0.219839508638902</c:v>
                </c:pt>
                <c:pt idx="1672">
                  <c:v>-0.139575048025046</c:v>
                </c:pt>
                <c:pt idx="1673">
                  <c:v>-0.15372868932508299</c:v>
                </c:pt>
                <c:pt idx="1674">
                  <c:v>-0.10872419775310301</c:v>
                </c:pt>
                <c:pt idx="1675">
                  <c:v>-0.11683652627053</c:v>
                </c:pt>
                <c:pt idx="1676">
                  <c:v>3.06875911576273E-2</c:v>
                </c:pt>
                <c:pt idx="1677">
                  <c:v>6.35662811831713E-2</c:v>
                </c:pt>
                <c:pt idx="1678">
                  <c:v>8.0372456050553903E-2</c:v>
                </c:pt>
                <c:pt idx="1679">
                  <c:v>-9.3238224576084702E-2</c:v>
                </c:pt>
                <c:pt idx="1680">
                  <c:v>-2.77404529437403E-2</c:v>
                </c:pt>
                <c:pt idx="1681">
                  <c:v>-2.8938753565008399E-2</c:v>
                </c:pt>
                <c:pt idx="1682">
                  <c:v>-1.4923014832237401E-2</c:v>
                </c:pt>
                <c:pt idx="1683">
                  <c:v>-3.0254609102623502E-2</c:v>
                </c:pt>
                <c:pt idx="1684">
                  <c:v>-2.9727441656340999E-2</c:v>
                </c:pt>
                <c:pt idx="1685">
                  <c:v>-4.9983952076125701E-2</c:v>
                </c:pt>
                <c:pt idx="1686">
                  <c:v>-1.65989171568924E-2</c:v>
                </c:pt>
                <c:pt idx="1687">
                  <c:v>-2.85743299404859E-2</c:v>
                </c:pt>
                <c:pt idx="1688">
                  <c:v>1.6859247001711E-2</c:v>
                </c:pt>
                <c:pt idx="1689">
                  <c:v>1.60394062635737E-2</c:v>
                </c:pt>
                <c:pt idx="1690">
                  <c:v>5.6659606230972999E-2</c:v>
                </c:pt>
                <c:pt idx="1691">
                  <c:v>7.0989786525190599E-2</c:v>
                </c:pt>
                <c:pt idx="1692">
                  <c:v>7.5177657269393794E-2</c:v>
                </c:pt>
                <c:pt idx="1693">
                  <c:v>6.3781044309082602E-2</c:v>
                </c:pt>
                <c:pt idx="1694">
                  <c:v>6.5714645153930398E-2</c:v>
                </c:pt>
                <c:pt idx="1695">
                  <c:v>5.2117994178740502E-2</c:v>
                </c:pt>
                <c:pt idx="1696">
                  <c:v>5.0170751653132603E-2</c:v>
                </c:pt>
                <c:pt idx="1697">
                  <c:v>0</c:v>
                </c:pt>
                <c:pt idx="1698">
                  <c:v>7.4351819689093795E-2</c:v>
                </c:pt>
                <c:pt idx="1699">
                  <c:v>-3.50725918240712E-2</c:v>
                </c:pt>
                <c:pt idx="1700" formatCode="0.00E+00">
                  <c:v>4.0116144492219303E-5</c:v>
                </c:pt>
                <c:pt idx="1701">
                  <c:v>2.5269942388793602E-2</c:v>
                </c:pt>
                <c:pt idx="1702" formatCode="0.00E+00">
                  <c:v>5.6136059299419699E-2</c:v>
                </c:pt>
                <c:pt idx="1703">
                  <c:v>8.3416717704174095E-2</c:v>
                </c:pt>
                <c:pt idx="1704">
                  <c:v>0.12045005004168501</c:v>
                </c:pt>
                <c:pt idx="1705">
                  <c:v>0.101964745320237</c:v>
                </c:pt>
                <c:pt idx="1706">
                  <c:v>0.113462876408178</c:v>
                </c:pt>
                <c:pt idx="1707">
                  <c:v>0.104876999356619</c:v>
                </c:pt>
                <c:pt idx="1708">
                  <c:v>0.11709780714976099</c:v>
                </c:pt>
                <c:pt idx="1709">
                  <c:v>9.0859869931032899E-2</c:v>
                </c:pt>
                <c:pt idx="1710">
                  <c:v>6.7422981175301697E-2</c:v>
                </c:pt>
                <c:pt idx="1711">
                  <c:v>3.7106840940567098E-2</c:v>
                </c:pt>
                <c:pt idx="1712">
                  <c:v>0.124879584854298</c:v>
                </c:pt>
                <c:pt idx="1713">
                  <c:v>0.113602585461387</c:v>
                </c:pt>
                <c:pt idx="1714">
                  <c:v>0.17392484137787101</c:v>
                </c:pt>
                <c:pt idx="1715">
                  <c:v>0.18734247990321401</c:v>
                </c:pt>
                <c:pt idx="1716">
                  <c:v>0.29933249095901598</c:v>
                </c:pt>
                <c:pt idx="1717">
                  <c:v>0.27383866005208501</c:v>
                </c:pt>
                <c:pt idx="1718">
                  <c:v>0.27843429563850203</c:v>
                </c:pt>
                <c:pt idx="1719">
                  <c:v>0.30524426069414901</c:v>
                </c:pt>
                <c:pt idx="1720">
                  <c:v>0.34120776874014302</c:v>
                </c:pt>
                <c:pt idx="1721">
                  <c:v>0.33824684479146599</c:v>
                </c:pt>
                <c:pt idx="1722">
                  <c:v>0.45622284774209299</c:v>
                </c:pt>
                <c:pt idx="1723">
                  <c:v>0.42628173899983401</c:v>
                </c:pt>
                <c:pt idx="1724">
                  <c:v>0.42609054492912002</c:v>
                </c:pt>
                <c:pt idx="1725">
                  <c:v>0.430760223640412</c:v>
                </c:pt>
                <c:pt idx="1726">
                  <c:v>0.42836573059837202</c:v>
                </c:pt>
                <c:pt idx="1727">
                  <c:v>-2.9183979999550101E-2</c:v>
                </c:pt>
                <c:pt idx="1728">
                  <c:v>8.0791637574903999E-2</c:v>
                </c:pt>
                <c:pt idx="1729">
                  <c:v>-8.2358927031603805E-3</c:v>
                </c:pt>
                <c:pt idx="1730">
                  <c:v>1.5689282612054E-2</c:v>
                </c:pt>
                <c:pt idx="1731" formatCode="0.00E+00">
                  <c:v>-6.7218094346472798E-4</c:v>
                </c:pt>
                <c:pt idx="1732">
                  <c:v>8.8352964816983803E-3</c:v>
                </c:pt>
                <c:pt idx="1733" formatCode="0.00E+00">
                  <c:v>9.0583717600902502E-3</c:v>
                </c:pt>
                <c:pt idx="1734">
                  <c:v>4.0168793387347296E-3</c:v>
                </c:pt>
                <c:pt idx="1735">
                  <c:v>2.18501848690731E-2</c:v>
                </c:pt>
                <c:pt idx="1736">
                  <c:v>4.1454160103375402E-2</c:v>
                </c:pt>
                <c:pt idx="1737">
                  <c:v>1.20744741154338E-2</c:v>
                </c:pt>
                <c:pt idx="1738">
                  <c:v>1.5226310396499E-2</c:v>
                </c:pt>
                <c:pt idx="1739">
                  <c:v>-1.5244538378218901E-2</c:v>
                </c:pt>
                <c:pt idx="1740">
                  <c:v>-5.5209049368408897E-3</c:v>
                </c:pt>
                <c:pt idx="1741">
                  <c:v>-1.1846775070904799E-3</c:v>
                </c:pt>
                <c:pt idx="1742">
                  <c:v>5.8121057066885E-3</c:v>
                </c:pt>
                <c:pt idx="1743">
                  <c:v>-5.45629974471164E-3</c:v>
                </c:pt>
                <c:pt idx="1744">
                  <c:v>8.9655440839723193E-3</c:v>
                </c:pt>
                <c:pt idx="1745">
                  <c:v>-3.8492031408151002E-2</c:v>
                </c:pt>
                <c:pt idx="1746">
                  <c:v>-4.0079228265380303E-2</c:v>
                </c:pt>
                <c:pt idx="1747">
                  <c:v>-5.4702189325588103E-2</c:v>
                </c:pt>
                <c:pt idx="1748">
                  <c:v>-4.27750201218563E-2</c:v>
                </c:pt>
                <c:pt idx="1749">
                  <c:v>-3.23923085676876E-2</c:v>
                </c:pt>
                <c:pt idx="1750">
                  <c:v>5.5471808868603704E-3</c:v>
                </c:pt>
                <c:pt idx="1751">
                  <c:v>-1.82194466083614E-2</c:v>
                </c:pt>
                <c:pt idx="1752">
                  <c:v>-1.49585636810951E-2</c:v>
                </c:pt>
                <c:pt idx="1753">
                  <c:v>-4.0620094939302E-2</c:v>
                </c:pt>
                <c:pt idx="1754">
                  <c:v>-2.10596325007767E-2</c:v>
                </c:pt>
                <c:pt idx="1755">
                  <c:v>-2.8730251890870102E-2</c:v>
                </c:pt>
                <c:pt idx="1756">
                  <c:v>-2.3243433173138102E-3</c:v>
                </c:pt>
                <c:pt idx="1757">
                  <c:v>-8.4216374749925792E-3</c:v>
                </c:pt>
                <c:pt idx="1758">
                  <c:v>8.5474023534225507E-3</c:v>
                </c:pt>
                <c:pt idx="1759" formatCode="0.00E+00">
                  <c:v>-7.4411345945952698E-4</c:v>
                </c:pt>
                <c:pt idx="1760">
                  <c:v>-4.0939327544735997E-3</c:v>
                </c:pt>
                <c:pt idx="1761" formatCode="0.00E+00">
                  <c:v>-9.9437514157241398E-3</c:v>
                </c:pt>
                <c:pt idx="1762">
                  <c:v>-5.3813908485046804E-3</c:v>
                </c:pt>
                <c:pt idx="1763">
                  <c:v>-2.12282108093985E-2</c:v>
                </c:pt>
                <c:pt idx="1764">
                  <c:v>-8.8891189115805694E-3</c:v>
                </c:pt>
                <c:pt idx="1765">
                  <c:v>-1.9012696201004101E-2</c:v>
                </c:pt>
                <c:pt idx="1766">
                  <c:v>-3.4461122161370997E-2</c:v>
                </c:pt>
                <c:pt idx="1767">
                  <c:v>-3.3532110411036202E-2</c:v>
                </c:pt>
                <c:pt idx="1768">
                  <c:v>-2.46092275004825E-2</c:v>
                </c:pt>
                <c:pt idx="1769">
                  <c:v>-2.71528038631789E-2</c:v>
                </c:pt>
                <c:pt idx="1770">
                  <c:v>-2.8096827057360399E-3</c:v>
                </c:pt>
                <c:pt idx="1771">
                  <c:v>-1.00819734787117E-2</c:v>
                </c:pt>
                <c:pt idx="1772">
                  <c:v>3.6673523916539801E-3</c:v>
                </c:pt>
                <c:pt idx="1773">
                  <c:v>-1.0703295936719899E-2</c:v>
                </c:pt>
                <c:pt idx="1774">
                  <c:v>2.86760856046962E-2</c:v>
                </c:pt>
                <c:pt idx="1775">
                  <c:v>1.21573055441162E-2</c:v>
                </c:pt>
                <c:pt idx="1776">
                  <c:v>1.51444819812428E-2</c:v>
                </c:pt>
                <c:pt idx="1777">
                  <c:v>2.81073218363685E-2</c:v>
                </c:pt>
                <c:pt idx="1778">
                  <c:v>1.22481135071592E-2</c:v>
                </c:pt>
                <c:pt idx="1779">
                  <c:v>2.6586072073217899E-2</c:v>
                </c:pt>
                <c:pt idx="1780">
                  <c:v>3.66622119069323E-2</c:v>
                </c:pt>
                <c:pt idx="1781">
                  <c:v>2.4308854578645098E-2</c:v>
                </c:pt>
                <c:pt idx="1782">
                  <c:v>7.6032069648929196E-2</c:v>
                </c:pt>
                <c:pt idx="1783">
                  <c:v>9.2503381166224294E-2</c:v>
                </c:pt>
                <c:pt idx="1784">
                  <c:v>5.7726124902567302E-2</c:v>
                </c:pt>
                <c:pt idx="1785">
                  <c:v>5.9602893944250501E-2</c:v>
                </c:pt>
                <c:pt idx="1786">
                  <c:v>4.4945444158236897E-2</c:v>
                </c:pt>
                <c:pt idx="1787">
                  <c:v>3.3935336180646897E-2</c:v>
                </c:pt>
                <c:pt idx="1788">
                  <c:v>4.3562085140373297E-2</c:v>
                </c:pt>
                <c:pt idx="1789">
                  <c:v>2.51746162672517E-2</c:v>
                </c:pt>
                <c:pt idx="1790">
                  <c:v>0.143869081624586</c:v>
                </c:pt>
                <c:pt idx="1791">
                  <c:v>0.135815419790382</c:v>
                </c:pt>
                <c:pt idx="1792">
                  <c:v>0.19715621259775201</c:v>
                </c:pt>
                <c:pt idx="1793">
                  <c:v>-2.7576614110949801E-2</c:v>
                </c:pt>
                <c:pt idx="1794">
                  <c:v>5.2725837105021697E-2</c:v>
                </c:pt>
                <c:pt idx="1795">
                  <c:v>-3.69448675117948E-2</c:v>
                </c:pt>
                <c:pt idx="1796">
                  <c:v>-3.8853293438872401E-2</c:v>
                </c:pt>
                <c:pt idx="1797">
                  <c:v>3.7458513074396099E-2</c:v>
                </c:pt>
                <c:pt idx="1798">
                  <c:v>6.5365705836783597E-2</c:v>
                </c:pt>
                <c:pt idx="1799">
                  <c:v>7.6166514448398101E-2</c:v>
                </c:pt>
                <c:pt idx="1800">
                  <c:v>0.104524644455164</c:v>
                </c:pt>
                <c:pt idx="1801">
                  <c:v>8.8797995035166499E-2</c:v>
                </c:pt>
                <c:pt idx="1802">
                  <c:v>0.113987974704686</c:v>
                </c:pt>
                <c:pt idx="1803">
                  <c:v>0.14983563787617299</c:v>
                </c:pt>
                <c:pt idx="1804">
                  <c:v>0.16691864834531001</c:v>
                </c:pt>
                <c:pt idx="1805">
                  <c:v>0.139723185695906</c:v>
                </c:pt>
                <c:pt idx="1806">
                  <c:v>0.13896312871854599</c:v>
                </c:pt>
                <c:pt idx="1807">
                  <c:v>0.10408011348007599</c:v>
                </c:pt>
                <c:pt idx="1808">
                  <c:v>0.12352834903354799</c:v>
                </c:pt>
                <c:pt idx="1809">
                  <c:v>0.118606455500176</c:v>
                </c:pt>
                <c:pt idx="1810">
                  <c:v>0.109428770751252</c:v>
                </c:pt>
                <c:pt idx="1811">
                  <c:v>4.38050858658545E-2</c:v>
                </c:pt>
                <c:pt idx="1812">
                  <c:v>7.7448269074805995E-2</c:v>
                </c:pt>
                <c:pt idx="1813">
                  <c:v>7.2974692270328406E-2</c:v>
                </c:pt>
                <c:pt idx="1814">
                  <c:v>9.1481883862874494E-2</c:v>
                </c:pt>
                <c:pt idx="1815">
                  <c:v>1.64065939668675E-2</c:v>
                </c:pt>
                <c:pt idx="1816">
                  <c:v>2.6700479608871501E-2</c:v>
                </c:pt>
                <c:pt idx="1817">
                  <c:v>-5.3827679935306502E-2</c:v>
                </c:pt>
                <c:pt idx="1818">
                  <c:v>-7.8892456677564199E-2</c:v>
                </c:pt>
                <c:pt idx="1819">
                  <c:v>-8.1033756596886594E-2</c:v>
                </c:pt>
                <c:pt idx="1820">
                  <c:v>-7.7010169326001507E-2</c:v>
                </c:pt>
                <c:pt idx="1821">
                  <c:v>-0.11384222843679501</c:v>
                </c:pt>
                <c:pt idx="1822">
                  <c:v>-0.108084349951644</c:v>
                </c:pt>
                <c:pt idx="1823">
                  <c:v>-8.95370617529401E-2</c:v>
                </c:pt>
                <c:pt idx="1824">
                  <c:v>-8.6297136175178105E-2</c:v>
                </c:pt>
                <c:pt idx="1825">
                  <c:v>-0.117043443329738</c:v>
                </c:pt>
                <c:pt idx="1826">
                  <c:v>-8.7285777851648594E-2</c:v>
                </c:pt>
                <c:pt idx="1827">
                  <c:v>-6.5011255489066305E-2</c:v>
                </c:pt>
                <c:pt idx="1828">
                  <c:v>7.7308763450537596E-2</c:v>
                </c:pt>
                <c:pt idx="1829">
                  <c:v>3.6355052626254297E-2</c:v>
                </c:pt>
                <c:pt idx="1830">
                  <c:v>3.8790947555885698E-2</c:v>
                </c:pt>
                <c:pt idx="1831">
                  <c:v>7.2890463460861199E-2</c:v>
                </c:pt>
                <c:pt idx="1832">
                  <c:v>9.1839125138465497E-2</c:v>
                </c:pt>
                <c:pt idx="1833">
                  <c:v>2.56653872929214E-2</c:v>
                </c:pt>
                <c:pt idx="1834">
                  <c:v>3.1637086008155402E-2</c:v>
                </c:pt>
                <c:pt idx="1835">
                  <c:v>2.9223655937467299E-2</c:v>
                </c:pt>
                <c:pt idx="1836">
                  <c:v>3.4161053858286897E-2</c:v>
                </c:pt>
                <c:pt idx="1837">
                  <c:v>3.1933615300514501E-2</c:v>
                </c:pt>
                <c:pt idx="1838">
                  <c:v>2.3381451704131001E-2</c:v>
                </c:pt>
                <c:pt idx="1839">
                  <c:v>2.7413179566449501E-2</c:v>
                </c:pt>
                <c:pt idx="1840">
                  <c:v>1.5498168286392E-2</c:v>
                </c:pt>
                <c:pt idx="1841">
                  <c:v>3.9637129850306598E-3</c:v>
                </c:pt>
                <c:pt idx="1842">
                  <c:v>0.10344185868351501</c:v>
                </c:pt>
                <c:pt idx="1843">
                  <c:v>2.1294968245876799E-2</c:v>
                </c:pt>
                <c:pt idx="1844">
                  <c:v>2.4742691545963798E-3</c:v>
                </c:pt>
                <c:pt idx="1845">
                  <c:v>-2.0888324839942501E-2</c:v>
                </c:pt>
                <c:pt idx="1846">
                  <c:v>-3.5181448163427199E-2</c:v>
                </c:pt>
                <c:pt idx="1847">
                  <c:v>-1.88566620458946E-2</c:v>
                </c:pt>
                <c:pt idx="1848">
                  <c:v>-3.2336642763636E-2</c:v>
                </c:pt>
                <c:pt idx="1849">
                  <c:v>-4.5472449450612698E-2</c:v>
                </c:pt>
                <c:pt idx="1850">
                  <c:v>-5.6525097201801502E-2</c:v>
                </c:pt>
                <c:pt idx="1851">
                  <c:v>-4.22295269348789E-2</c:v>
                </c:pt>
                <c:pt idx="1852">
                  <c:v>-5.6116739326325403E-2</c:v>
                </c:pt>
                <c:pt idx="1853">
                  <c:v>-8.4227974517457102E-2</c:v>
                </c:pt>
                <c:pt idx="1854">
                  <c:v>-0.115049646057741</c:v>
                </c:pt>
                <c:pt idx="1855">
                  <c:v>-0.14467449591168699</c:v>
                </c:pt>
                <c:pt idx="1856">
                  <c:v>-0.15322408762852499</c:v>
                </c:pt>
                <c:pt idx="1857">
                  <c:v>-0.16864128527140801</c:v>
                </c:pt>
                <c:pt idx="1858">
                  <c:v>-0.13201940853017499</c:v>
                </c:pt>
                <c:pt idx="1859">
                  <c:v>-0.11089994250247801</c:v>
                </c:pt>
                <c:pt idx="1860">
                  <c:v>-0.12302784571624401</c:v>
                </c:pt>
                <c:pt idx="1861">
                  <c:v>-0.13239927322512399</c:v>
                </c:pt>
                <c:pt idx="1862">
                  <c:v>-0.14782097922839901</c:v>
                </c:pt>
                <c:pt idx="1863">
                  <c:v>-0.14242487351615499</c:v>
                </c:pt>
                <c:pt idx="1864">
                  <c:v>-0.13814000307518101</c:v>
                </c:pt>
                <c:pt idx="1865">
                  <c:v>-0.116532326438942</c:v>
                </c:pt>
                <c:pt idx="1866">
                  <c:v>-0.108999143372899</c:v>
                </c:pt>
                <c:pt idx="1867">
                  <c:v>-9.2138266032728497E-2</c:v>
                </c:pt>
                <c:pt idx="1868">
                  <c:v>-8.2731980692817203E-2</c:v>
                </c:pt>
                <c:pt idx="1869">
                  <c:v>-8.8284983940999096E-2</c:v>
                </c:pt>
                <c:pt idx="1870">
                  <c:v>-8.6485030720172995E-2</c:v>
                </c:pt>
                <c:pt idx="1871">
                  <c:v>-0.117457786638581</c:v>
                </c:pt>
                <c:pt idx="1872">
                  <c:v>-0.12893893310023599</c:v>
                </c:pt>
                <c:pt idx="1873">
                  <c:v>-0.14010042285587401</c:v>
                </c:pt>
                <c:pt idx="1874">
                  <c:v>-0.12740812056385001</c:v>
                </c:pt>
                <c:pt idx="1875">
                  <c:v>-0.10549486183176</c:v>
                </c:pt>
                <c:pt idx="1876">
                  <c:v>-7.7755636859515795E-2</c:v>
                </c:pt>
                <c:pt idx="1877">
                  <c:v>-4.88941664971441E-2</c:v>
                </c:pt>
                <c:pt idx="1878">
                  <c:v>-9.8784711629727101E-2</c:v>
                </c:pt>
                <c:pt idx="1879">
                  <c:v>-6.15708994863381E-2</c:v>
                </c:pt>
                <c:pt idx="1880">
                  <c:v>-3.8745038697161498E-2</c:v>
                </c:pt>
                <c:pt idx="1881">
                  <c:v>-4.4819666377250302E-2</c:v>
                </c:pt>
                <c:pt idx="1882">
                  <c:v>-7.0590193729926198E-2</c:v>
                </c:pt>
                <c:pt idx="1883">
                  <c:v>-0.144940967817174</c:v>
                </c:pt>
                <c:pt idx="1884">
                  <c:v>-0.15552170824313399</c:v>
                </c:pt>
                <c:pt idx="1885">
                  <c:v>-0.152807769507212</c:v>
                </c:pt>
                <c:pt idx="1886">
                  <c:v>-0.170477117283686</c:v>
                </c:pt>
                <c:pt idx="1887">
                  <c:v>-0.16503546048209999</c:v>
                </c:pt>
                <c:pt idx="1888">
                  <c:v>-0.164604460973234</c:v>
                </c:pt>
                <c:pt idx="1889">
                  <c:v>-0.158258031528209</c:v>
                </c:pt>
                <c:pt idx="1890">
                  <c:v>-0.15864223681471301</c:v>
                </c:pt>
                <c:pt idx="1891">
                  <c:v>-0.170472863538529</c:v>
                </c:pt>
                <c:pt idx="1892">
                  <c:v>-0.15702328921643499</c:v>
                </c:pt>
                <c:pt idx="1893">
                  <c:v>-0.13468638864740601</c:v>
                </c:pt>
                <c:pt idx="1894">
                  <c:v>-0.114440363550601</c:v>
                </c:pt>
                <c:pt idx="1895">
                  <c:v>-0.139722926784974</c:v>
                </c:pt>
                <c:pt idx="1896">
                  <c:v>-0.18654949711503499</c:v>
                </c:pt>
                <c:pt idx="1897">
                  <c:v>-0.18190115324452499</c:v>
                </c:pt>
                <c:pt idx="1898">
                  <c:v>-0.18944810979092</c:v>
                </c:pt>
                <c:pt idx="1899">
                  <c:v>-0.193272460958512</c:v>
                </c:pt>
                <c:pt idx="1900">
                  <c:v>-0.193907895115116</c:v>
                </c:pt>
                <c:pt idx="1901">
                  <c:v>-0.203035618063653</c:v>
                </c:pt>
                <c:pt idx="1902">
                  <c:v>-0.22120732835995799</c:v>
                </c:pt>
                <c:pt idx="1903">
                  <c:v>-0.22086944817093801</c:v>
                </c:pt>
                <c:pt idx="1904">
                  <c:v>-0.22080298100079301</c:v>
                </c:pt>
                <c:pt idx="1905">
                  <c:v>-0.21950107728885701</c:v>
                </c:pt>
                <c:pt idx="1906">
                  <c:v>-0.229948669217553</c:v>
                </c:pt>
                <c:pt idx="1907">
                  <c:v>-0.262904702523648</c:v>
                </c:pt>
                <c:pt idx="1908">
                  <c:v>-0.220395249309739</c:v>
                </c:pt>
                <c:pt idx="1909">
                  <c:v>-0.21412434892801399</c:v>
                </c:pt>
                <c:pt idx="1910">
                  <c:v>-0.24035739813983301</c:v>
                </c:pt>
                <c:pt idx="1911">
                  <c:v>-0.24033742798054999</c:v>
                </c:pt>
                <c:pt idx="1912">
                  <c:v>-0.19708912390903199</c:v>
                </c:pt>
                <c:pt idx="1913">
                  <c:v>-0.199753204205534</c:v>
                </c:pt>
                <c:pt idx="1914">
                  <c:v>-0.15980400558250099</c:v>
                </c:pt>
                <c:pt idx="1915">
                  <c:v>-0.140518301159342</c:v>
                </c:pt>
                <c:pt idx="1916">
                  <c:v>-0.128400595530967</c:v>
                </c:pt>
                <c:pt idx="1917">
                  <c:v>-0.132356804600581</c:v>
                </c:pt>
                <c:pt idx="1918">
                  <c:v>-0.13353934177087601</c:v>
                </c:pt>
                <c:pt idx="1919">
                  <c:v>-0.11724381433603299</c:v>
                </c:pt>
                <c:pt idx="1920">
                  <c:v>-0.26344919739676198</c:v>
                </c:pt>
                <c:pt idx="1921">
                  <c:v>1.1618376678904399E-2</c:v>
                </c:pt>
                <c:pt idx="1922">
                  <c:v>0.11172301754142799</c:v>
                </c:pt>
                <c:pt idx="1923">
                  <c:v>4.2480065857613797E-2</c:v>
                </c:pt>
                <c:pt idx="1924">
                  <c:v>-2.06444245147419E-2</c:v>
                </c:pt>
                <c:pt idx="1925">
                  <c:v>-2.0357926151745E-2</c:v>
                </c:pt>
                <c:pt idx="1926">
                  <c:v>-4.2853009547540698E-2</c:v>
                </c:pt>
                <c:pt idx="1927">
                  <c:v>-4.6600011320284199E-2</c:v>
                </c:pt>
                <c:pt idx="1928">
                  <c:v>-5.2857248780702602E-2</c:v>
                </c:pt>
                <c:pt idx="1929">
                  <c:v>-5.3601849037379003E-2</c:v>
                </c:pt>
                <c:pt idx="1930">
                  <c:v>-9.9179829799865907E-2</c:v>
                </c:pt>
                <c:pt idx="1931">
                  <c:v>-0.122724806127628</c:v>
                </c:pt>
                <c:pt idx="1932">
                  <c:v>-0.12572030868525799</c:v>
                </c:pt>
                <c:pt idx="1933">
                  <c:v>-0.14050228447500099</c:v>
                </c:pt>
                <c:pt idx="1934">
                  <c:v>-0.102850958657467</c:v>
                </c:pt>
                <c:pt idx="1935">
                  <c:v>-0.130026125877651</c:v>
                </c:pt>
                <c:pt idx="1936">
                  <c:v>-0.111291263999531</c:v>
                </c:pt>
                <c:pt idx="1937">
                  <c:v>-0.111886975196562</c:v>
                </c:pt>
                <c:pt idx="1938">
                  <c:v>-5.6919365559899002E-2</c:v>
                </c:pt>
                <c:pt idx="1939">
                  <c:v>-0.121564881314985</c:v>
                </c:pt>
                <c:pt idx="1940">
                  <c:v>-0.12775922084493299</c:v>
                </c:pt>
                <c:pt idx="1941">
                  <c:v>-0.13994368418209999</c:v>
                </c:pt>
                <c:pt idx="1942">
                  <c:v>-0.13718430173320201</c:v>
                </c:pt>
                <c:pt idx="1943">
                  <c:v>-0.171408238850736</c:v>
                </c:pt>
                <c:pt idx="1944">
                  <c:v>-0.162027075261123</c:v>
                </c:pt>
                <c:pt idx="1945">
                  <c:v>-0.18407700980351199</c:v>
                </c:pt>
                <c:pt idx="1946">
                  <c:v>-0.18815342248500899</c:v>
                </c:pt>
                <c:pt idx="1947">
                  <c:v>-0.20624444806373601</c:v>
                </c:pt>
                <c:pt idx="1948">
                  <c:v>-0.20356428884076999</c:v>
                </c:pt>
                <c:pt idx="1949">
                  <c:v>-0.20624444806373601</c:v>
                </c:pt>
                <c:pt idx="1950">
                  <c:v>-0.20356428884076999</c:v>
                </c:pt>
                <c:pt idx="1951">
                  <c:v>-0.214272242605345</c:v>
                </c:pt>
                <c:pt idx="1952">
                  <c:v>-0.21340754479665799</c:v>
                </c:pt>
                <c:pt idx="1953">
                  <c:v>-0.21643783791250901</c:v>
                </c:pt>
                <c:pt idx="1954">
                  <c:v>-0.15385308674456499</c:v>
                </c:pt>
                <c:pt idx="1955">
                  <c:v>-0.13697168607405499</c:v>
                </c:pt>
                <c:pt idx="1956">
                  <c:v>-0.15149048157796</c:v>
                </c:pt>
                <c:pt idx="1957">
                  <c:v>-0.160819170106345</c:v>
                </c:pt>
                <c:pt idx="1958">
                  <c:v>-0.15743005656254699</c:v>
                </c:pt>
                <c:pt idx="1959">
                  <c:v>-0.15272688440311499</c:v>
                </c:pt>
                <c:pt idx="1960">
                  <c:v>-0.12762484970364099</c:v>
                </c:pt>
                <c:pt idx="1961">
                  <c:v>-0.115368409221465</c:v>
                </c:pt>
                <c:pt idx="1962">
                  <c:v>-8.6681165010359704E-2</c:v>
                </c:pt>
                <c:pt idx="1963">
                  <c:v>-9.1174917507577294E-2</c:v>
                </c:pt>
                <c:pt idx="1964">
                  <c:v>-8.4117491885211795E-2</c:v>
                </c:pt>
                <c:pt idx="1965">
                  <c:v>-0.10726016975240101</c:v>
                </c:pt>
                <c:pt idx="1966">
                  <c:v>-4.3803367967406602E-2</c:v>
                </c:pt>
                <c:pt idx="1967">
                  <c:v>-8.1442738728420894E-2</c:v>
                </c:pt>
                <c:pt idx="1968">
                  <c:v>-5.8835282040350302E-2</c:v>
                </c:pt>
                <c:pt idx="1969">
                  <c:v>-6.2220663926964299E-2</c:v>
                </c:pt>
                <c:pt idx="1970">
                  <c:v>-6.1664207297996099E-2</c:v>
                </c:pt>
                <c:pt idx="1971">
                  <c:v>-6.2277305035719897E-2</c:v>
                </c:pt>
                <c:pt idx="1972">
                  <c:v>-5.4581325625870897E-2</c:v>
                </c:pt>
                <c:pt idx="1973">
                  <c:v>-6.3332481879826194E-2</c:v>
                </c:pt>
                <c:pt idx="1974">
                  <c:v>-5.77448804547269E-2</c:v>
                </c:pt>
                <c:pt idx="1975">
                  <c:v>-6.5440858373999697E-2</c:v>
                </c:pt>
                <c:pt idx="1976">
                  <c:v>-5.8894639084316601E-2</c:v>
                </c:pt>
                <c:pt idx="1977">
                  <c:v>-5.7133374747871002E-2</c:v>
                </c:pt>
                <c:pt idx="1978">
                  <c:v>-4.8539127879338E-2</c:v>
                </c:pt>
                <c:pt idx="1979">
                  <c:v>-4.55560927504619E-2</c:v>
                </c:pt>
                <c:pt idx="1980">
                  <c:v>-6.05583521956089E-2</c:v>
                </c:pt>
                <c:pt idx="1981">
                  <c:v>-0.13286524613300699</c:v>
                </c:pt>
                <c:pt idx="1982">
                  <c:v>-9.5890440949092604E-2</c:v>
                </c:pt>
                <c:pt idx="1983">
                  <c:v>-0.12902566917372299</c:v>
                </c:pt>
                <c:pt idx="1984">
                  <c:v>2.5094360464000799E-2</c:v>
                </c:pt>
                <c:pt idx="1985">
                  <c:v>-4.4521017534251202E-2</c:v>
                </c:pt>
                <c:pt idx="1986">
                  <c:v>3.5624036330558002E-2</c:v>
                </c:pt>
                <c:pt idx="1987">
                  <c:v>-3.08579851838502E-2</c:v>
                </c:pt>
                <c:pt idx="1988">
                  <c:v>-1.39717990435426E-2</c:v>
                </c:pt>
                <c:pt idx="1989">
                  <c:v>-4.2708192779065499E-2</c:v>
                </c:pt>
                <c:pt idx="1990">
                  <c:v>-1.9061540256130601E-2</c:v>
                </c:pt>
                <c:pt idx="1991">
                  <c:v>2.2097789209116299E-3</c:v>
                </c:pt>
                <c:pt idx="1992">
                  <c:v>1.9485487517858099E-2</c:v>
                </c:pt>
                <c:pt idx="1993">
                  <c:v>4.4945706704145799E-2</c:v>
                </c:pt>
                <c:pt idx="1994">
                  <c:v>7.4769020858702795E-2</c:v>
                </c:pt>
                <c:pt idx="1995">
                  <c:v>3.7902416180611999E-2</c:v>
                </c:pt>
                <c:pt idx="1996">
                  <c:v>4.0578896114916697E-2</c:v>
                </c:pt>
                <c:pt idx="1997">
                  <c:v>2.7858215246594101E-2</c:v>
                </c:pt>
                <c:pt idx="1998">
                  <c:v>3.0126079289347098E-2</c:v>
                </c:pt>
                <c:pt idx="1999">
                  <c:v>2.0223821166577598E-2</c:v>
                </c:pt>
                <c:pt idx="2000">
                  <c:v>-8.2014665798796793E-2</c:v>
                </c:pt>
                <c:pt idx="2001">
                  <c:v>-3.02631742829607E-2</c:v>
                </c:pt>
                <c:pt idx="2002">
                  <c:v>-4.9968550894564999E-2</c:v>
                </c:pt>
                <c:pt idx="2003">
                  <c:v>2.88345897025046E-3</c:v>
                </c:pt>
                <c:pt idx="2004">
                  <c:v>-2.3713234295225601E-2</c:v>
                </c:pt>
                <c:pt idx="2005">
                  <c:v>1.68422031787086E-2</c:v>
                </c:pt>
                <c:pt idx="2006">
                  <c:v>1.45044610863054E-2</c:v>
                </c:pt>
                <c:pt idx="2007" formatCode="0.00E+00">
                  <c:v>7.7531729105140203E-4</c:v>
                </c:pt>
                <c:pt idx="2008">
                  <c:v>2.1745898548512901E-2</c:v>
                </c:pt>
                <c:pt idx="2009" formatCode="0.00E+00">
                  <c:v>1.55042513908096E-2</c:v>
                </c:pt>
                <c:pt idx="2010">
                  <c:v>-1.45606520798104E-2</c:v>
                </c:pt>
                <c:pt idx="2011">
                  <c:v>2.02935232022559E-2</c:v>
                </c:pt>
                <c:pt idx="2012">
                  <c:v>3.6200862796648803E-2</c:v>
                </c:pt>
                <c:pt idx="2013">
                  <c:v>3.8155269509525101E-2</c:v>
                </c:pt>
                <c:pt idx="2014">
                  <c:v>2.1859090741272399E-2</c:v>
                </c:pt>
                <c:pt idx="2015">
                  <c:v>4.2841498897291802E-2</c:v>
                </c:pt>
                <c:pt idx="2016">
                  <c:v>4.1464761950346603E-2</c:v>
                </c:pt>
                <c:pt idx="2017">
                  <c:v>4.1997509343478998E-2</c:v>
                </c:pt>
                <c:pt idx="2018">
                  <c:v>5.0889548567086502E-2</c:v>
                </c:pt>
                <c:pt idx="2019">
                  <c:v>2.6791088503808302E-2</c:v>
                </c:pt>
                <c:pt idx="2020">
                  <c:v>9.4884164294089593E-3</c:v>
                </c:pt>
                <c:pt idx="2021" formatCode="0.00E+00">
                  <c:v>-5.9211633146951596E-4</c:v>
                </c:pt>
                <c:pt idx="2022">
                  <c:v>9.3039478057370898E-3</c:v>
                </c:pt>
                <c:pt idx="2023" formatCode="0.00E+00">
                  <c:v>9.2125972091804103E-3</c:v>
                </c:pt>
                <c:pt idx="2024">
                  <c:v>-5.5560882547409599E-3</c:v>
                </c:pt>
                <c:pt idx="2025">
                  <c:v>1.29065776068644E-2</c:v>
                </c:pt>
                <c:pt idx="2026">
                  <c:v>1.9815892712582699E-2</c:v>
                </c:pt>
                <c:pt idx="2027">
                  <c:v>5.7657859947138901E-2</c:v>
                </c:pt>
                <c:pt idx="2028">
                  <c:v>3.8983655464990899E-2</c:v>
                </c:pt>
                <c:pt idx="2029">
                  <c:v>4.2676918403253099E-2</c:v>
                </c:pt>
                <c:pt idx="2030">
                  <c:v>4.1619058033527799E-2</c:v>
                </c:pt>
                <c:pt idx="2031">
                  <c:v>2.2966207090378998E-2</c:v>
                </c:pt>
                <c:pt idx="2032">
                  <c:v>-9.4976050362421696E-2</c:v>
                </c:pt>
                <c:pt idx="2033">
                  <c:v>-2.2897195339795999E-2</c:v>
                </c:pt>
                <c:pt idx="2034">
                  <c:v>-6.4305371009880999E-3</c:v>
                </c:pt>
                <c:pt idx="2035">
                  <c:v>1.47099053268626E-2</c:v>
                </c:pt>
                <c:pt idx="2036">
                  <c:v>-2.02455606483452E-2</c:v>
                </c:pt>
                <c:pt idx="2037">
                  <c:v>-1.1417288075321899E-2</c:v>
                </c:pt>
                <c:pt idx="2038">
                  <c:v>2.7460401108670499E-2</c:v>
                </c:pt>
                <c:pt idx="2039">
                  <c:v>1.84561083324007E-2</c:v>
                </c:pt>
                <c:pt idx="2040">
                  <c:v>1.1545264816328E-2</c:v>
                </c:pt>
                <c:pt idx="2041">
                  <c:v>1.1439295194286299E-2</c:v>
                </c:pt>
                <c:pt idx="2042">
                  <c:v>1.29966204620162E-2</c:v>
                </c:pt>
                <c:pt idx="2043">
                  <c:v>2.9805996754491901E-2</c:v>
                </c:pt>
                <c:pt idx="2044">
                  <c:v>2.8790098220125199E-2</c:v>
                </c:pt>
                <c:pt idx="2045">
                  <c:v>2.9907289103758099E-2</c:v>
                </c:pt>
                <c:pt idx="2046">
                  <c:v>1.85918894251898E-2</c:v>
                </c:pt>
                <c:pt idx="2047">
                  <c:v>1.8380592868060201E-2</c:v>
                </c:pt>
                <c:pt idx="2048">
                  <c:v>1.0085276534976101E-2</c:v>
                </c:pt>
                <c:pt idx="2049">
                  <c:v>1.3668924691447801E-2</c:v>
                </c:pt>
                <c:pt idx="2050">
                  <c:v>6.5820211443200105E-2</c:v>
                </c:pt>
                <c:pt idx="2051">
                  <c:v>4.88908739891563E-2</c:v>
                </c:pt>
                <c:pt idx="2052">
                  <c:v>3.9433193254468098E-2</c:v>
                </c:pt>
                <c:pt idx="2053">
                  <c:v>7.0770113908344506E-2</c:v>
                </c:pt>
                <c:pt idx="2054">
                  <c:v>-2.23922665661348E-2</c:v>
                </c:pt>
                <c:pt idx="2055">
                  <c:v>3.2212737031500703E-2</c:v>
                </c:pt>
                <c:pt idx="2056">
                  <c:v>3.9396842967146699E-3</c:v>
                </c:pt>
                <c:pt idx="2057">
                  <c:v>-6.4776248258461696E-3</c:v>
                </c:pt>
                <c:pt idx="2058">
                  <c:v>7.2888334648220704E-3</c:v>
                </c:pt>
                <c:pt idx="2059">
                  <c:v>5.63353903987908E-3</c:v>
                </c:pt>
                <c:pt idx="2060">
                  <c:v>-8.2697468680356899E-3</c:v>
                </c:pt>
                <c:pt idx="2061">
                  <c:v>-3.13972487737115E-2</c:v>
                </c:pt>
                <c:pt idx="2062">
                  <c:v>-0.144567601322281</c:v>
                </c:pt>
                <c:pt idx="2063">
                  <c:v>-0.118771602189123</c:v>
                </c:pt>
                <c:pt idx="2064">
                  <c:v>-0.109094447466291</c:v>
                </c:pt>
                <c:pt idx="2065">
                  <c:v>-8.8989690920603895E-2</c:v>
                </c:pt>
                <c:pt idx="2066">
                  <c:v>-6.7765705257745099E-2</c:v>
                </c:pt>
                <c:pt idx="2067">
                  <c:v>-5.2056454806728401E-2</c:v>
                </c:pt>
                <c:pt idx="2068">
                  <c:v>-6.1144756976939697E-2</c:v>
                </c:pt>
                <c:pt idx="2069">
                  <c:v>-6.21765133840676E-2</c:v>
                </c:pt>
                <c:pt idx="2070">
                  <c:v>-7.1216342837567198E-2</c:v>
                </c:pt>
                <c:pt idx="2071">
                  <c:v>-5.1338659601802103E-2</c:v>
                </c:pt>
                <c:pt idx="2072">
                  <c:v>-7.7442420437695003E-2</c:v>
                </c:pt>
                <c:pt idx="2073">
                  <c:v>-4.1808271144830697E-2</c:v>
                </c:pt>
                <c:pt idx="2074">
                  <c:v>-9.8648354742612195E-3</c:v>
                </c:pt>
                <c:pt idx="2075">
                  <c:v>-1.1633581931982001E-2</c:v>
                </c:pt>
                <c:pt idx="2076">
                  <c:v>-2.1065646975676901E-2</c:v>
                </c:pt>
                <c:pt idx="2077">
                  <c:v>-1.5776281535159701E-2</c:v>
                </c:pt>
                <c:pt idx="2078">
                  <c:v>-5.8776933392788E-2</c:v>
                </c:pt>
                <c:pt idx="2079">
                  <c:v>-5.0424373460399401E-2</c:v>
                </c:pt>
                <c:pt idx="2080">
                  <c:v>-4.3579137373848699E-2</c:v>
                </c:pt>
                <c:pt idx="2081">
                  <c:v>-7.9444294835005605E-2</c:v>
                </c:pt>
                <c:pt idx="2082">
                  <c:v>-8.5169736231915899E-2</c:v>
                </c:pt>
                <c:pt idx="2083">
                  <c:v>-3.8755359729021097E-2</c:v>
                </c:pt>
                <c:pt idx="2084">
                  <c:v>-2.30993341077106E-2</c:v>
                </c:pt>
                <c:pt idx="2085">
                  <c:v>-6.2898524505094103E-2</c:v>
                </c:pt>
                <c:pt idx="2086">
                  <c:v>-9.3438565938280704E-2</c:v>
                </c:pt>
                <c:pt idx="2087">
                  <c:v>-8.6119742250254594E-2</c:v>
                </c:pt>
                <c:pt idx="2088">
                  <c:v>-9.6699533130304396E-2</c:v>
                </c:pt>
                <c:pt idx="2089">
                  <c:v>-7.20084660464472E-2</c:v>
                </c:pt>
                <c:pt idx="2090">
                  <c:v>-0.12448086510582999</c:v>
                </c:pt>
                <c:pt idx="2091">
                  <c:v>-0.11245858462717399</c:v>
                </c:pt>
                <c:pt idx="2092">
                  <c:v>-0.10104739733203399</c:v>
                </c:pt>
                <c:pt idx="2093">
                  <c:v>-0.101874252732988</c:v>
                </c:pt>
                <c:pt idx="2094">
                  <c:v>-0.13085465522908701</c:v>
                </c:pt>
                <c:pt idx="2095">
                  <c:v>-0.12824561053782299</c:v>
                </c:pt>
                <c:pt idx="2096">
                  <c:v>-0.158114476248948</c:v>
                </c:pt>
                <c:pt idx="2097">
                  <c:v>-0.150416242261392</c:v>
                </c:pt>
                <c:pt idx="2098">
                  <c:v>-4.5647957580938599E-2</c:v>
                </c:pt>
                <c:pt idx="2099">
                  <c:v>-4.2896975366038703E-2</c:v>
                </c:pt>
                <c:pt idx="2100">
                  <c:v>-2.5791388472836799E-2</c:v>
                </c:pt>
                <c:pt idx="2101">
                  <c:v>-1.9325654594841101E-2</c:v>
                </c:pt>
                <c:pt idx="2102">
                  <c:v>1.56185655351819E-3</c:v>
                </c:pt>
                <c:pt idx="2103">
                  <c:v>8.4476484619280298E-2</c:v>
                </c:pt>
                <c:pt idx="2104">
                  <c:v>6.7987103336715093E-2</c:v>
                </c:pt>
                <c:pt idx="2105">
                  <c:v>6.91397301941198E-2</c:v>
                </c:pt>
                <c:pt idx="2106">
                  <c:v>-5.1097909818812902E-3</c:v>
                </c:pt>
                <c:pt idx="2107">
                  <c:v>8.3396537353010697E-2</c:v>
                </c:pt>
                <c:pt idx="2108">
                  <c:v>2.1568885181206799E-2</c:v>
                </c:pt>
                <c:pt idx="2109">
                  <c:v>5.2217217708695203E-2</c:v>
                </c:pt>
                <c:pt idx="2110">
                  <c:v>3.9819426373114697E-2</c:v>
                </c:pt>
                <c:pt idx="2111">
                  <c:v>0.11083881057167599</c:v>
                </c:pt>
                <c:pt idx="2112">
                  <c:v>9.93710836324046E-2</c:v>
                </c:pt>
                <c:pt idx="2113">
                  <c:v>8.3776743866407294E-2</c:v>
                </c:pt>
                <c:pt idx="2114">
                  <c:v>7.3715216454685595E-2</c:v>
                </c:pt>
                <c:pt idx="2115">
                  <c:v>7.4885171994050398E-2</c:v>
                </c:pt>
                <c:pt idx="2116">
                  <c:v>6.03297391936631E-2</c:v>
                </c:pt>
                <c:pt idx="2117">
                  <c:v>9.7569066929900805E-2</c:v>
                </c:pt>
                <c:pt idx="2118">
                  <c:v>5.3965758779405203E-2</c:v>
                </c:pt>
                <c:pt idx="2119">
                  <c:v>0.190247950882907</c:v>
                </c:pt>
                <c:pt idx="2120">
                  <c:v>0.184784708291785</c:v>
                </c:pt>
                <c:pt idx="2121">
                  <c:v>0.24360011627783601</c:v>
                </c:pt>
                <c:pt idx="2122">
                  <c:v>0.223442541856223</c:v>
                </c:pt>
                <c:pt idx="2123">
                  <c:v>0.207464040049719</c:v>
                </c:pt>
                <c:pt idx="2124">
                  <c:v>0.18037112934567401</c:v>
                </c:pt>
                <c:pt idx="2125">
                  <c:v>0.24011474373236</c:v>
                </c:pt>
                <c:pt idx="2126">
                  <c:v>0.22647258306971199</c:v>
                </c:pt>
                <c:pt idx="2127">
                  <c:v>0.25059722251951999</c:v>
                </c:pt>
                <c:pt idx="2128">
                  <c:v>0.25200402627853702</c:v>
                </c:pt>
                <c:pt idx="2129">
                  <c:v>0.25124331465983601</c:v>
                </c:pt>
                <c:pt idx="2130">
                  <c:v>0.24190816876514401</c:v>
                </c:pt>
                <c:pt idx="2131">
                  <c:v>0.22283001182612</c:v>
                </c:pt>
                <c:pt idx="2132">
                  <c:v>0.21983044208223099</c:v>
                </c:pt>
                <c:pt idx="2133">
                  <c:v>0.29802056734437798</c:v>
                </c:pt>
                <c:pt idx="2134">
                  <c:v>0.29607942567022</c:v>
                </c:pt>
                <c:pt idx="2135">
                  <c:v>0.30502404702028701</c:v>
                </c:pt>
                <c:pt idx="2136">
                  <c:v>0.30629812471615903</c:v>
                </c:pt>
                <c:pt idx="2137">
                  <c:v>0.32245872938784498</c:v>
                </c:pt>
                <c:pt idx="2138">
                  <c:v>0.31730443936844899</c:v>
                </c:pt>
                <c:pt idx="2139">
                  <c:v>0.30248158421080701</c:v>
                </c:pt>
                <c:pt idx="2140">
                  <c:v>0.31692708599195601</c:v>
                </c:pt>
                <c:pt idx="2141">
                  <c:v>0.35460557394179598</c:v>
                </c:pt>
                <c:pt idx="2142">
                  <c:v>0.30763141197857202</c:v>
                </c:pt>
                <c:pt idx="2143">
                  <c:v>0.40019165613040197</c:v>
                </c:pt>
                <c:pt idx="2144">
                  <c:v>0.36836357627301602</c:v>
                </c:pt>
                <c:pt idx="2145">
                  <c:v>0.368020289460667</c:v>
                </c:pt>
                <c:pt idx="2146">
                  <c:v>0.38240794598891398</c:v>
                </c:pt>
                <c:pt idx="2147">
                  <c:v>0.38596173778231901</c:v>
                </c:pt>
                <c:pt idx="2148">
                  <c:v>-3.4309940861913003E-2</c:v>
                </c:pt>
                <c:pt idx="2149">
                  <c:v>2.5240000970656699E-2</c:v>
                </c:pt>
                <c:pt idx="2150">
                  <c:v>-3.4718698663469598E-2</c:v>
                </c:pt>
                <c:pt idx="2151">
                  <c:v>1.5517952541120299E-2</c:v>
                </c:pt>
                <c:pt idx="2152">
                  <c:v>3.3459347264285901E-3</c:v>
                </c:pt>
                <c:pt idx="2153">
                  <c:v>5.3224629546739198E-2</c:v>
                </c:pt>
                <c:pt idx="2154">
                  <c:v>-3.9131964079941904E-3</c:v>
                </c:pt>
                <c:pt idx="2155">
                  <c:v>2.5236228647624499E-2</c:v>
                </c:pt>
                <c:pt idx="2156">
                  <c:v>1.45457643322224E-2</c:v>
                </c:pt>
                <c:pt idx="2157">
                  <c:v>0.15567496499028199</c:v>
                </c:pt>
                <c:pt idx="2158">
                  <c:v>0.14531752053980801</c:v>
                </c:pt>
                <c:pt idx="2159">
                  <c:v>0.16446283242443299</c:v>
                </c:pt>
                <c:pt idx="2160">
                  <c:v>0.16377782417751199</c:v>
                </c:pt>
                <c:pt idx="2161">
                  <c:v>0.16811442864539999</c:v>
                </c:pt>
                <c:pt idx="2162">
                  <c:v>0.169183795861169</c:v>
                </c:pt>
                <c:pt idx="2163">
                  <c:v>0.16649538446238399</c:v>
                </c:pt>
                <c:pt idx="2164">
                  <c:v>0.16279327273070701</c:v>
                </c:pt>
                <c:pt idx="2165">
                  <c:v>0.18789805727092401</c:v>
                </c:pt>
                <c:pt idx="2166">
                  <c:v>0.18696988902296999</c:v>
                </c:pt>
                <c:pt idx="2167">
                  <c:v>0.209759329341099</c:v>
                </c:pt>
                <c:pt idx="2168">
                  <c:v>0.20255900299821</c:v>
                </c:pt>
                <c:pt idx="2169">
                  <c:v>0.24357611680580099</c:v>
                </c:pt>
                <c:pt idx="2170">
                  <c:v>0.23399421940194401</c:v>
                </c:pt>
                <c:pt idx="2171">
                  <c:v>0.26564902391560902</c:v>
                </c:pt>
                <c:pt idx="2172">
                  <c:v>0.27058608040593501</c:v>
                </c:pt>
                <c:pt idx="2173">
                  <c:v>0.290616003930741</c:v>
                </c:pt>
                <c:pt idx="2174">
                  <c:v>0.27332018290584897</c:v>
                </c:pt>
                <c:pt idx="2175">
                  <c:v>0.36032871964451402</c:v>
                </c:pt>
                <c:pt idx="2176">
                  <c:v>0.36850180482184902</c:v>
                </c:pt>
                <c:pt idx="2177">
                  <c:v>0.394442340555205</c:v>
                </c:pt>
                <c:pt idx="2178">
                  <c:v>0.38824549509663497</c:v>
                </c:pt>
                <c:pt idx="2179">
                  <c:v>0.39076268473388298</c:v>
                </c:pt>
                <c:pt idx="2180">
                  <c:v>0.363867991753554</c:v>
                </c:pt>
                <c:pt idx="2181">
                  <c:v>0.39043534311863698</c:v>
                </c:pt>
                <c:pt idx="2182">
                  <c:v>0.31530975559622698</c:v>
                </c:pt>
                <c:pt idx="2183">
                  <c:v>0.31881048130506801</c:v>
                </c:pt>
                <c:pt idx="2184">
                  <c:v>0.32671545071241798</c:v>
                </c:pt>
                <c:pt idx="2185">
                  <c:v>0.34772345609293198</c:v>
                </c:pt>
                <c:pt idx="2186">
                  <c:v>0.31513230848393398</c:v>
                </c:pt>
                <c:pt idx="2187">
                  <c:v>0.417955883063589</c:v>
                </c:pt>
                <c:pt idx="2188">
                  <c:v>0.43035162096677998</c:v>
                </c:pt>
                <c:pt idx="2189">
                  <c:v>0.43542599622657202</c:v>
                </c:pt>
                <c:pt idx="2190">
                  <c:v>0.384435576120851</c:v>
                </c:pt>
                <c:pt idx="2191">
                  <c:v>0.35052124174675597</c:v>
                </c:pt>
                <c:pt idx="2192">
                  <c:v>0.35985449806472403</c:v>
                </c:pt>
                <c:pt idx="2193">
                  <c:v>0.41708917427582598</c:v>
                </c:pt>
                <c:pt idx="2194">
                  <c:v>0.40894450231287999</c:v>
                </c:pt>
                <c:pt idx="2195">
                  <c:v>0.48710620849171599</c:v>
                </c:pt>
                <c:pt idx="2196">
                  <c:v>3.9637129850306598E-3</c:v>
                </c:pt>
                <c:pt idx="2197">
                  <c:v>-9.4442308414968104E-2</c:v>
                </c:pt>
                <c:pt idx="2198">
                  <c:v>-3.4895860782103501E-2</c:v>
                </c:pt>
                <c:pt idx="2199">
                  <c:v>-3.8164692199255799E-2</c:v>
                </c:pt>
                <c:pt idx="2200">
                  <c:v>-3.9576044825756898E-2</c:v>
                </c:pt>
                <c:pt idx="2201">
                  <c:v>-0.102802500387274</c:v>
                </c:pt>
                <c:pt idx="2202">
                  <c:v>-0.10323170072331</c:v>
                </c:pt>
                <c:pt idx="2203">
                  <c:v>-0.11271184116988101</c:v>
                </c:pt>
                <c:pt idx="2204">
                  <c:v>-8.7140921413338804E-2</c:v>
                </c:pt>
                <c:pt idx="2205">
                  <c:v>-7.59307336129076E-2</c:v>
                </c:pt>
                <c:pt idx="2206">
                  <c:v>-6.1350141825058102E-2</c:v>
                </c:pt>
                <c:pt idx="2207">
                  <c:v>-7.2474167566117506E-2</c:v>
                </c:pt>
                <c:pt idx="2208">
                  <c:v>-0.106009625146403</c:v>
                </c:pt>
                <c:pt idx="2209">
                  <c:v>-8.3091578978508607E-2</c:v>
                </c:pt>
                <c:pt idx="2210">
                  <c:v>-0.100732877488365</c:v>
                </c:pt>
                <c:pt idx="2211">
                  <c:v>-0.12764715915460201</c:v>
                </c:pt>
                <c:pt idx="2212">
                  <c:v>-0.14325490794423101</c:v>
                </c:pt>
                <c:pt idx="2213">
                  <c:v>-0.160137645645369</c:v>
                </c:pt>
                <c:pt idx="2214">
                  <c:v>-0.12827754786835299</c:v>
                </c:pt>
                <c:pt idx="2215">
                  <c:v>-0.122117709008424</c:v>
                </c:pt>
                <c:pt idx="2216">
                  <c:v>-0.14336426744345299</c:v>
                </c:pt>
                <c:pt idx="2217">
                  <c:v>-0.15919392701168</c:v>
                </c:pt>
                <c:pt idx="2218">
                  <c:v>-0.10405071687036301</c:v>
                </c:pt>
                <c:pt idx="2219">
                  <c:v>-9.3784998611993298E-2</c:v>
                </c:pt>
                <c:pt idx="2220">
                  <c:v>-0.10073268285807099</c:v>
                </c:pt>
                <c:pt idx="2221">
                  <c:v>-0.107791662900812</c:v>
                </c:pt>
                <c:pt idx="2222">
                  <c:v>-0.117069226732013</c:v>
                </c:pt>
                <c:pt idx="2223">
                  <c:v>-0.11835887350803</c:v>
                </c:pt>
                <c:pt idx="2224">
                  <c:v>-8.2440720661762598E-2</c:v>
                </c:pt>
                <c:pt idx="2225">
                  <c:v>-0.101424690538544</c:v>
                </c:pt>
                <c:pt idx="2226">
                  <c:v>-0.114348825600701</c:v>
                </c:pt>
                <c:pt idx="2227">
                  <c:v>-8.7669365682464098E-2</c:v>
                </c:pt>
                <c:pt idx="2228">
                  <c:v>-9.8618140850689304E-2</c:v>
                </c:pt>
                <c:pt idx="2229">
                  <c:v>-9.7658091627146004E-2</c:v>
                </c:pt>
                <c:pt idx="2230">
                  <c:v>-6.3748430618042001E-2</c:v>
                </c:pt>
                <c:pt idx="2231">
                  <c:v>-6.4629500741139795E-2</c:v>
                </c:pt>
                <c:pt idx="2232">
                  <c:v>-6.8055876817516694E-2</c:v>
                </c:pt>
                <c:pt idx="2233">
                  <c:v>-5.8858548895924102E-2</c:v>
                </c:pt>
                <c:pt idx="2234">
                  <c:v>-5.5418518652618001E-2</c:v>
                </c:pt>
                <c:pt idx="2235">
                  <c:v>-6.5230960559614998E-2</c:v>
                </c:pt>
                <c:pt idx="2236">
                  <c:v>-4.9575251442458002E-2</c:v>
                </c:pt>
                <c:pt idx="2237">
                  <c:v>-5.6286693793111103E-2</c:v>
                </c:pt>
                <c:pt idx="2238">
                  <c:v>-5.5739498170676E-2</c:v>
                </c:pt>
                <c:pt idx="2239">
                  <c:v>-6.0986262210756703E-2</c:v>
                </c:pt>
                <c:pt idx="2240">
                  <c:v>-7.2324719018220601E-2</c:v>
                </c:pt>
                <c:pt idx="2241">
                  <c:v>-7.6672498037557102E-2</c:v>
                </c:pt>
                <c:pt idx="2242">
                  <c:v>-7.8158374018374693E-2</c:v>
                </c:pt>
                <c:pt idx="2243">
                  <c:v>-7.6672498037557102E-2</c:v>
                </c:pt>
                <c:pt idx="2244">
                  <c:v>-6.84219763778115E-2</c:v>
                </c:pt>
                <c:pt idx="2245">
                  <c:v>-7.3095181983913404E-2</c:v>
                </c:pt>
                <c:pt idx="2246">
                  <c:v>-6.84219763778115E-2</c:v>
                </c:pt>
                <c:pt idx="2247">
                  <c:v>-7.3487751209290103E-2</c:v>
                </c:pt>
                <c:pt idx="2248">
                  <c:v>-7.5620932541188096E-2</c:v>
                </c:pt>
                <c:pt idx="2249">
                  <c:v>-6.7846544247848195E-2</c:v>
                </c:pt>
                <c:pt idx="2250">
                  <c:v>-6.0768814943610902E-2</c:v>
                </c:pt>
                <c:pt idx="2251">
                  <c:v>-7.9647916656765197E-2</c:v>
                </c:pt>
                <c:pt idx="2252">
                  <c:v>-4.52574567749831E-2</c:v>
                </c:pt>
                <c:pt idx="2253">
                  <c:v>-2.3903213864193099E-2</c:v>
                </c:pt>
                <c:pt idx="2254">
                  <c:v>-2.0424190148836899E-2</c:v>
                </c:pt>
                <c:pt idx="2255">
                  <c:v>1.39956159765915E-2</c:v>
                </c:pt>
                <c:pt idx="2256">
                  <c:v>9.9919423889666306E-2</c:v>
                </c:pt>
                <c:pt idx="2257">
                  <c:v>0.13127927231023301</c:v>
                </c:pt>
                <c:pt idx="2258">
                  <c:v>0.140663038194731</c:v>
                </c:pt>
                <c:pt idx="2259">
                  <c:v>5.7925951390922402E-2</c:v>
                </c:pt>
                <c:pt idx="2260">
                  <c:v>5.69428536715662E-2</c:v>
                </c:pt>
                <c:pt idx="2261">
                  <c:v>5.55448168576472E-2</c:v>
                </c:pt>
                <c:pt idx="2262">
                  <c:v>5.6900409118443303E-2</c:v>
                </c:pt>
                <c:pt idx="2263">
                  <c:v>5.1867812946548603E-2</c:v>
                </c:pt>
                <c:pt idx="2264">
                  <c:v>5.1244613065471803E-2</c:v>
                </c:pt>
                <c:pt idx="2265">
                  <c:v>-2.5002031723853398E-2</c:v>
                </c:pt>
                <c:pt idx="2266">
                  <c:v>-1.4164700354702699E-3</c:v>
                </c:pt>
                <c:pt idx="2267">
                  <c:v>-6.4037963679155804E-2</c:v>
                </c:pt>
                <c:pt idx="2268">
                  <c:v>-6.2844956560184698E-2</c:v>
                </c:pt>
                <c:pt idx="2269">
                  <c:v>-0.104351623280958</c:v>
                </c:pt>
                <c:pt idx="2270">
                  <c:v>-0.103003771518915</c:v>
                </c:pt>
                <c:pt idx="2271">
                  <c:v>-0.104185409020119</c:v>
                </c:pt>
                <c:pt idx="2272">
                  <c:v>-9.8636548656703002E-2</c:v>
                </c:pt>
                <c:pt idx="2273">
                  <c:v>-0.14607174463717801</c:v>
                </c:pt>
                <c:pt idx="2274">
                  <c:v>-0.114495746279227</c:v>
                </c:pt>
                <c:pt idx="2275">
                  <c:v>-0.12452612623359199</c:v>
                </c:pt>
                <c:pt idx="2276">
                  <c:v>-0.11810206950554999</c:v>
                </c:pt>
                <c:pt idx="2277">
                  <c:v>-0.124537469465378</c:v>
                </c:pt>
                <c:pt idx="2278">
                  <c:v>-8.6185797154393798E-2</c:v>
                </c:pt>
                <c:pt idx="2279">
                  <c:v>-7.8092927444370602E-2</c:v>
                </c:pt>
                <c:pt idx="2280">
                  <c:v>-7.6977623988226496E-2</c:v>
                </c:pt>
                <c:pt idx="2281">
                  <c:v>-8.04732633801543E-2</c:v>
                </c:pt>
                <c:pt idx="2282">
                  <c:v>-8.0882260779136905E-2</c:v>
                </c:pt>
                <c:pt idx="2283">
                  <c:v>-8.5499894984657696E-2</c:v>
                </c:pt>
                <c:pt idx="2284">
                  <c:v>-8.4930789293600706E-2</c:v>
                </c:pt>
                <c:pt idx="2285">
                  <c:v>-7.9098131114394205E-2</c:v>
                </c:pt>
                <c:pt idx="2286">
                  <c:v>-7.5247896748499396E-2</c:v>
                </c:pt>
                <c:pt idx="2287">
                  <c:v>-7.5320594887585496E-2</c:v>
                </c:pt>
                <c:pt idx="2288">
                  <c:v>-4.40434616441766E-2</c:v>
                </c:pt>
                <c:pt idx="2289">
                  <c:v>4.5376342643431902E-3</c:v>
                </c:pt>
                <c:pt idx="2290">
                  <c:v>-8.3963387658416794E-2</c:v>
                </c:pt>
                <c:pt idx="2291">
                  <c:v>8.12561803968323E-3</c:v>
                </c:pt>
                <c:pt idx="2292">
                  <c:v>-3.80209670023254E-2</c:v>
                </c:pt>
                <c:pt idx="2293">
                  <c:v>-6.80315507596118E-3</c:v>
                </c:pt>
                <c:pt idx="2294">
                  <c:v>-3.07785773645134E-2</c:v>
                </c:pt>
                <c:pt idx="2295">
                  <c:v>5.7382698946903E-3</c:v>
                </c:pt>
                <c:pt idx="2296">
                  <c:v>1.512037795941E-2</c:v>
                </c:pt>
                <c:pt idx="2297">
                  <c:v>-8.2707591336625003E-3</c:v>
                </c:pt>
                <c:pt idx="2298">
                  <c:v>4.1087421205138801E-2</c:v>
                </c:pt>
                <c:pt idx="2299">
                  <c:v>7.3728891640321897E-2</c:v>
                </c:pt>
                <c:pt idx="2300">
                  <c:v>5.9029698210402097E-2</c:v>
                </c:pt>
                <c:pt idx="2301">
                  <c:v>0.135117364078884</c:v>
                </c:pt>
                <c:pt idx="2302">
                  <c:v>0.13625191858046401</c:v>
                </c:pt>
                <c:pt idx="2303">
                  <c:v>0.12915636139561601</c:v>
                </c:pt>
                <c:pt idx="2304">
                  <c:v>0.117699976999583</c:v>
                </c:pt>
                <c:pt idx="2305">
                  <c:v>0.15219399897790201</c:v>
                </c:pt>
                <c:pt idx="2306">
                  <c:v>0.150530745329643</c:v>
                </c:pt>
                <c:pt idx="2307">
                  <c:v>0.348457920495028</c:v>
                </c:pt>
                <c:pt idx="2308">
                  <c:v>-3.9637129850306598E-3</c:v>
                </c:pt>
                <c:pt idx="2309">
                  <c:v>-8.7958906091668093E-2</c:v>
                </c:pt>
                <c:pt idx="2310">
                  <c:v>-4.3500774668350402E-3</c:v>
                </c:pt>
                <c:pt idx="2311">
                  <c:v>-2.23474932064762E-2</c:v>
                </c:pt>
                <c:pt idx="2312">
                  <c:v>4.6991773957553197E-2</c:v>
                </c:pt>
                <c:pt idx="2313">
                  <c:v>8.9950687049610303E-2</c:v>
                </c:pt>
                <c:pt idx="2314">
                  <c:v>8.5835237367605594E-2</c:v>
                </c:pt>
                <c:pt idx="2315">
                  <c:v>8.8101303629663202E-2</c:v>
                </c:pt>
                <c:pt idx="2316">
                  <c:v>0.106290927468284</c:v>
                </c:pt>
                <c:pt idx="2317">
                  <c:v>7.7160047317432104E-2</c:v>
                </c:pt>
                <c:pt idx="2318">
                  <c:v>0.102341264283121</c:v>
                </c:pt>
                <c:pt idx="2319">
                  <c:v>0.13484803493643399</c:v>
                </c:pt>
                <c:pt idx="2320">
                  <c:v>0.14068843105562601</c:v>
                </c:pt>
                <c:pt idx="2321">
                  <c:v>0.113333019119657</c:v>
                </c:pt>
                <c:pt idx="2322">
                  <c:v>0.123130357393514</c:v>
                </c:pt>
                <c:pt idx="2323">
                  <c:v>0.13201963099125799</c:v>
                </c:pt>
                <c:pt idx="2324">
                  <c:v>0.14319992794125799</c:v>
                </c:pt>
                <c:pt idx="2325">
                  <c:v>0.144616566908397</c:v>
                </c:pt>
                <c:pt idx="2326">
                  <c:v>0.14115819785918499</c:v>
                </c:pt>
                <c:pt idx="2327">
                  <c:v>0.14186219984961301</c:v>
                </c:pt>
                <c:pt idx="2328">
                  <c:v>0.152730688114702</c:v>
                </c:pt>
                <c:pt idx="2329">
                  <c:v>0.13215225815450399</c:v>
                </c:pt>
                <c:pt idx="2330">
                  <c:v>0.12428070552074</c:v>
                </c:pt>
                <c:pt idx="2331">
                  <c:v>0.121761178787267</c:v>
                </c:pt>
                <c:pt idx="2332">
                  <c:v>0.125336960070838</c:v>
                </c:pt>
                <c:pt idx="2333">
                  <c:v>0.121783443697445</c:v>
                </c:pt>
                <c:pt idx="2334">
                  <c:v>0.12638800060048699</c:v>
                </c:pt>
                <c:pt idx="2335">
                  <c:v>0.13200538730598499</c:v>
                </c:pt>
                <c:pt idx="2336">
                  <c:v>0.126835050784812</c:v>
                </c:pt>
                <c:pt idx="2337">
                  <c:v>0.11200972175653</c:v>
                </c:pt>
                <c:pt idx="2338">
                  <c:v>0.111434215761754</c:v>
                </c:pt>
                <c:pt idx="2339">
                  <c:v>0.127993748232543</c:v>
                </c:pt>
                <c:pt idx="2340">
                  <c:v>0.13712247256319801</c:v>
                </c:pt>
                <c:pt idx="2341">
                  <c:v>0.116713534692166</c:v>
                </c:pt>
                <c:pt idx="2342">
                  <c:v>0.148904773765696</c:v>
                </c:pt>
                <c:pt idx="2343">
                  <c:v>0.138256410101259</c:v>
                </c:pt>
                <c:pt idx="2344">
                  <c:v>8.7060859195464302E-2</c:v>
                </c:pt>
                <c:pt idx="2345">
                  <c:v>6.5336085191921994E-2</c:v>
                </c:pt>
                <c:pt idx="2346">
                  <c:v>9.5638667880890801E-2</c:v>
                </c:pt>
                <c:pt idx="2347">
                  <c:v>0.101312493292721</c:v>
                </c:pt>
                <c:pt idx="2348">
                  <c:v>0.13035000025027499</c:v>
                </c:pt>
                <c:pt idx="2349">
                  <c:v>0.106078530698642</c:v>
                </c:pt>
                <c:pt idx="2350">
                  <c:v>9.6054158910552606E-2</c:v>
                </c:pt>
                <c:pt idx="2351">
                  <c:v>8.2406085860978598E-2</c:v>
                </c:pt>
                <c:pt idx="2352">
                  <c:v>6.60077919086728E-2</c:v>
                </c:pt>
                <c:pt idx="2353">
                  <c:v>7.9942269239834399E-2</c:v>
                </c:pt>
                <c:pt idx="2354">
                  <c:v>7.1964135491465298E-2</c:v>
                </c:pt>
                <c:pt idx="2355">
                  <c:v>6.5040058807405099E-2</c:v>
                </c:pt>
                <c:pt idx="2356">
                  <c:v>6.5023052800341999E-2</c:v>
                </c:pt>
                <c:pt idx="2357">
                  <c:v>6.4822482590590896E-2</c:v>
                </c:pt>
                <c:pt idx="2358">
                  <c:v>3.3847187602519903E-2</c:v>
                </c:pt>
                <c:pt idx="2359">
                  <c:v>1.2977901749496101E-2</c:v>
                </c:pt>
                <c:pt idx="2360">
                  <c:v>5.3130832610677997E-2</c:v>
                </c:pt>
                <c:pt idx="2361">
                  <c:v>5.3189915412633001E-2</c:v>
                </c:pt>
                <c:pt idx="2362">
                  <c:v>3.67265142894641E-2</c:v>
                </c:pt>
                <c:pt idx="2363">
                  <c:v>6.5873043736996206E-2</c:v>
                </c:pt>
                <c:pt idx="2364">
                  <c:v>5.1971990291790497E-2</c:v>
                </c:pt>
                <c:pt idx="2365">
                  <c:v>5.6116165944036303E-2</c:v>
                </c:pt>
                <c:pt idx="2366">
                  <c:v>1.4104829784034901E-2</c:v>
                </c:pt>
                <c:pt idx="2367">
                  <c:v>-8.9318065458077796E-3</c:v>
                </c:pt>
                <c:pt idx="2368">
                  <c:v>2.6454359637165699E-2</c:v>
                </c:pt>
                <c:pt idx="2369">
                  <c:v>3.4350885176529199E-2</c:v>
                </c:pt>
                <c:pt idx="2370" formatCode="0.00E+00">
                  <c:v>-6.8083505432545697E-4</c:v>
                </c:pt>
                <c:pt idx="2371">
                  <c:v>-1.26732271557124E-2</c:v>
                </c:pt>
                <c:pt idx="2372" formatCode="0.00E+00">
                  <c:v>-8.9967791829681908E-3</c:v>
                </c:pt>
                <c:pt idx="2373">
                  <c:v>-8.8531755880531197E-3</c:v>
                </c:pt>
                <c:pt idx="2374">
                  <c:v>2.3630862943998601E-2</c:v>
                </c:pt>
                <c:pt idx="2375">
                  <c:v>1.14628265464024E-2</c:v>
                </c:pt>
                <c:pt idx="2376">
                  <c:v>1.6710222731890802E-2</c:v>
                </c:pt>
                <c:pt idx="2377">
                  <c:v>2.4462924842853201E-2</c:v>
                </c:pt>
                <c:pt idx="2378">
                  <c:v>7.5352040802706896E-2</c:v>
                </c:pt>
                <c:pt idx="2379">
                  <c:v>4.8500962606235397E-2</c:v>
                </c:pt>
                <c:pt idx="2380">
                  <c:v>6.00756869457863E-2</c:v>
                </c:pt>
                <c:pt idx="2381">
                  <c:v>6.6259563581710396E-2</c:v>
                </c:pt>
                <c:pt idx="2382">
                  <c:v>0.100212962562142</c:v>
                </c:pt>
                <c:pt idx="2383">
                  <c:v>0.104704111296011</c:v>
                </c:pt>
                <c:pt idx="2384">
                  <c:v>9.3059452098050693E-2</c:v>
                </c:pt>
                <c:pt idx="2385">
                  <c:v>8.7741741732711098E-2</c:v>
                </c:pt>
                <c:pt idx="2386">
                  <c:v>0.129527597043951</c:v>
                </c:pt>
                <c:pt idx="2387">
                  <c:v>0.11793886479611999</c:v>
                </c:pt>
                <c:pt idx="2388">
                  <c:v>0.139254414785032</c:v>
                </c:pt>
                <c:pt idx="2389">
                  <c:v>0.114825232960816</c:v>
                </c:pt>
                <c:pt idx="2390">
                  <c:v>0.110546031285132</c:v>
                </c:pt>
                <c:pt idx="2391">
                  <c:v>0.112048619656272</c:v>
                </c:pt>
                <c:pt idx="2392">
                  <c:v>0.118041564797859</c:v>
                </c:pt>
                <c:pt idx="2393">
                  <c:v>0.112048619656272</c:v>
                </c:pt>
                <c:pt idx="2394">
                  <c:v>0.118041564797859</c:v>
                </c:pt>
                <c:pt idx="2395">
                  <c:v>0.119586214838085</c:v>
                </c:pt>
                <c:pt idx="2396">
                  <c:v>0.14950804082456201</c:v>
                </c:pt>
                <c:pt idx="2397">
                  <c:v>0.139553361922678</c:v>
                </c:pt>
                <c:pt idx="2398">
                  <c:v>0.14122659746702601</c:v>
                </c:pt>
                <c:pt idx="2399">
                  <c:v>0.13699717902361899</c:v>
                </c:pt>
                <c:pt idx="2400">
                  <c:v>0.130555397880563</c:v>
                </c:pt>
                <c:pt idx="2401">
                  <c:v>0.15279396468255599</c:v>
                </c:pt>
                <c:pt idx="2402">
                  <c:v>0.191207077848843</c:v>
                </c:pt>
                <c:pt idx="2403">
                  <c:v>0.20525461743433701</c:v>
                </c:pt>
                <c:pt idx="2404">
                  <c:v>0.20662907187520099</c:v>
                </c:pt>
                <c:pt idx="2405">
                  <c:v>0.220063687785302</c:v>
                </c:pt>
                <c:pt idx="2406">
                  <c:v>0.19394204503582199</c:v>
                </c:pt>
                <c:pt idx="2407">
                  <c:v>0.18616816717699899</c:v>
                </c:pt>
                <c:pt idx="2408">
                  <c:v>0.34689764059386702</c:v>
                </c:pt>
                <c:pt idx="2409">
                  <c:v>0.37605615678507298</c:v>
                </c:pt>
                <c:pt idx="2410">
                  <c:v>0.40563329363279899</c:v>
                </c:pt>
                <c:pt idx="2411">
                  <c:v>0.37009613929178198</c:v>
                </c:pt>
                <c:pt idx="2412">
                  <c:v>0.40813849380489797</c:v>
                </c:pt>
                <c:pt idx="2413">
                  <c:v>0.406075459918114</c:v>
                </c:pt>
                <c:pt idx="2414">
                  <c:v>0.35541231793887001</c:v>
                </c:pt>
                <c:pt idx="2415">
                  <c:v>0.34431100179997898</c:v>
                </c:pt>
                <c:pt idx="2416">
                  <c:v>0.39935947009999101</c:v>
                </c:pt>
                <c:pt idx="2417">
                  <c:v>0.37122068332737201</c:v>
                </c:pt>
                <c:pt idx="2418">
                  <c:v>0.373915616695497</c:v>
                </c:pt>
                <c:pt idx="2419">
                  <c:v>0.35446177745095597</c:v>
                </c:pt>
                <c:pt idx="2420">
                  <c:v>0.36944945472218799</c:v>
                </c:pt>
                <c:pt idx="2421">
                  <c:v>0.38851125378114398</c:v>
                </c:pt>
                <c:pt idx="2422">
                  <c:v>0.38766604484912398</c:v>
                </c:pt>
                <c:pt idx="2423">
                  <c:v>0.40868606137081998</c:v>
                </c:pt>
                <c:pt idx="2424">
                  <c:v>0.41014147962566</c:v>
                </c:pt>
                <c:pt idx="2425">
                  <c:v>0.398882498582735</c:v>
                </c:pt>
                <c:pt idx="2426">
                  <c:v>0.34480427673133301</c:v>
                </c:pt>
                <c:pt idx="2427">
                  <c:v>0.36347527236676003</c:v>
                </c:pt>
                <c:pt idx="2428">
                  <c:v>0.443355322753273</c:v>
                </c:pt>
                <c:pt idx="2429">
                  <c:v>0.44010988585293798</c:v>
                </c:pt>
                <c:pt idx="2430">
                  <c:v>0.43513493446277102</c:v>
                </c:pt>
                <c:pt idx="2431">
                  <c:v>0.43457262785599099</c:v>
                </c:pt>
                <c:pt idx="2432">
                  <c:v>0.41879942344989302</c:v>
                </c:pt>
                <c:pt idx="2433">
                  <c:v>0.43188252405898803</c:v>
                </c:pt>
                <c:pt idx="2434">
                  <c:v>0.44368870821869899</c:v>
                </c:pt>
                <c:pt idx="2435">
                  <c:v>0.42093879281865898</c:v>
                </c:pt>
                <c:pt idx="2436">
                  <c:v>0.40893486542095098</c:v>
                </c:pt>
                <c:pt idx="2437">
                  <c:v>0.41827089610386298</c:v>
                </c:pt>
                <c:pt idx="2438">
                  <c:v>0.52613198578528697</c:v>
                </c:pt>
                <c:pt idx="2439">
                  <c:v>0.53669216103982198</c:v>
                </c:pt>
                <c:pt idx="2440">
                  <c:v>0.56283279562316002</c:v>
                </c:pt>
                <c:pt idx="2441">
                  <c:v>0.59792631953084796</c:v>
                </c:pt>
                <c:pt idx="2442">
                  <c:v>0.66315983110489796</c:v>
                </c:pt>
                <c:pt idx="2443">
                  <c:v>0.59538379563424704</c:v>
                </c:pt>
                <c:pt idx="2444">
                  <c:v>0.61152930455342203</c:v>
                </c:pt>
                <c:pt idx="2445">
                  <c:v>0.60831420229873401</c:v>
                </c:pt>
                <c:pt idx="2446">
                  <c:v>0.63254895808344203</c:v>
                </c:pt>
                <c:pt idx="2447">
                  <c:v>0.649261179279773</c:v>
                </c:pt>
                <c:pt idx="2448">
                  <c:v>0.65154138805545903</c:v>
                </c:pt>
                <c:pt idx="2449">
                  <c:v>2.5002031723853398E-2</c:v>
                </c:pt>
                <c:pt idx="2450">
                  <c:v>8.6707865129781403E-2</c:v>
                </c:pt>
                <c:pt idx="2451">
                  <c:v>6.4272720472424397E-2</c:v>
                </c:pt>
                <c:pt idx="2452">
                  <c:v>0.102632343116755</c:v>
                </c:pt>
                <c:pt idx="2453">
                  <c:v>0.101463570878359</c:v>
                </c:pt>
                <c:pt idx="2454">
                  <c:v>0.12144664893084001</c:v>
                </c:pt>
                <c:pt idx="2455">
                  <c:v>0.120314017069705</c:v>
                </c:pt>
                <c:pt idx="2456">
                  <c:v>0.143399751511819</c:v>
                </c:pt>
                <c:pt idx="2457">
                  <c:v>0.142062236522427</c:v>
                </c:pt>
                <c:pt idx="2458">
                  <c:v>0.14511187890941801</c:v>
                </c:pt>
                <c:pt idx="2459">
                  <c:v>0.15903145591995599</c:v>
                </c:pt>
                <c:pt idx="2460">
                  <c:v>0.18055000067688101</c:v>
                </c:pt>
                <c:pt idx="2461">
                  <c:v>0.17649778140643901</c:v>
                </c:pt>
                <c:pt idx="2462">
                  <c:v>0.195023079252857</c:v>
                </c:pt>
                <c:pt idx="2463">
                  <c:v>5.8217940473707201E-2</c:v>
                </c:pt>
                <c:pt idx="2464">
                  <c:v>5.5081050963652102E-2</c:v>
                </c:pt>
                <c:pt idx="2465">
                  <c:v>1.29944942854911E-2</c:v>
                </c:pt>
                <c:pt idx="2466">
                  <c:v>2.4449088024299799E-2</c:v>
                </c:pt>
                <c:pt idx="2467">
                  <c:v>1.5535543847173001E-2</c:v>
                </c:pt>
                <c:pt idx="2468">
                  <c:v>4.5467892645316102E-2</c:v>
                </c:pt>
                <c:pt idx="2469">
                  <c:v>-5.5047577153225599E-2</c:v>
                </c:pt>
                <c:pt idx="2470">
                  <c:v>-2.1977439388301701E-2</c:v>
                </c:pt>
                <c:pt idx="2471">
                  <c:v>-9.5172725256528104E-2</c:v>
                </c:pt>
                <c:pt idx="2472">
                  <c:v>-0.125938414662988</c:v>
                </c:pt>
                <c:pt idx="2473">
                  <c:v>-0.12355640004808199</c:v>
                </c:pt>
                <c:pt idx="2474">
                  <c:v>-8.7706212816003604E-2</c:v>
                </c:pt>
                <c:pt idx="2475">
                  <c:v>-0.109965513566899</c:v>
                </c:pt>
                <c:pt idx="2476">
                  <c:v>-6.2103574065635603E-2</c:v>
                </c:pt>
                <c:pt idx="2477">
                  <c:v>-6.9683729036692996E-2</c:v>
                </c:pt>
                <c:pt idx="2478">
                  <c:v>1.7084866103593398E-2</c:v>
                </c:pt>
                <c:pt idx="2479">
                  <c:v>-3.4259944074360202E-3</c:v>
                </c:pt>
                <c:pt idx="2480">
                  <c:v>3.9238720133223E-2</c:v>
                </c:pt>
                <c:pt idx="2481">
                  <c:v>2.0473020648323199E-2</c:v>
                </c:pt>
                <c:pt idx="2482">
                  <c:v>4.3289645973456997E-2</c:v>
                </c:pt>
                <c:pt idx="2483">
                  <c:v>2.0259564834866201E-2</c:v>
                </c:pt>
                <c:pt idx="2484">
                  <c:v>2.6259527446050299E-2</c:v>
                </c:pt>
                <c:pt idx="2485">
                  <c:v>-3.08062454187085E-3</c:v>
                </c:pt>
                <c:pt idx="2486">
                  <c:v>-4.5113612611902198E-3</c:v>
                </c:pt>
                <c:pt idx="2487">
                  <c:v>2.3614723391807899E-2</c:v>
                </c:pt>
                <c:pt idx="2488">
                  <c:v>0.10925746056743101</c:v>
                </c:pt>
                <c:pt idx="2489">
                  <c:v>9.2932693290395996E-2</c:v>
                </c:pt>
                <c:pt idx="2490">
                  <c:v>0.12185598276227699</c:v>
                </c:pt>
                <c:pt idx="2491">
                  <c:v>7.1855600706085099E-2</c:v>
                </c:pt>
                <c:pt idx="2492">
                  <c:v>2.0089114122571E-2</c:v>
                </c:pt>
                <c:pt idx="2493">
                  <c:v>2.8879444963861502E-2</c:v>
                </c:pt>
                <c:pt idx="2494">
                  <c:v>0.214168720391537</c:v>
                </c:pt>
                <c:pt idx="2495">
                  <c:v>0.126092737714988</c:v>
                </c:pt>
                <c:pt idx="2496">
                  <c:v>0.160245214104689</c:v>
                </c:pt>
                <c:pt idx="2497">
                  <c:v>0.16207417994503601</c:v>
                </c:pt>
                <c:pt idx="2498">
                  <c:v>0.191708561990246</c:v>
                </c:pt>
                <c:pt idx="2499">
                  <c:v>0.13024435258553799</c:v>
                </c:pt>
                <c:pt idx="2500">
                  <c:v>0.11984787664392001</c:v>
                </c:pt>
                <c:pt idx="2501">
                  <c:v>0.117759674983083</c:v>
                </c:pt>
                <c:pt idx="2502">
                  <c:v>0.20748195157243199</c:v>
                </c:pt>
                <c:pt idx="2503">
                  <c:v>0.204382030008052</c:v>
                </c:pt>
                <c:pt idx="2504">
                  <c:v>0.33756760919340201</c:v>
                </c:pt>
                <c:pt idx="2505">
                  <c:v>0.29843286487744303</c:v>
                </c:pt>
                <c:pt idx="2506">
                  <c:v>0.32053739033244</c:v>
                </c:pt>
                <c:pt idx="2507">
                  <c:v>0.31490327784257499</c:v>
                </c:pt>
                <c:pt idx="2508">
                  <c:v>0.31390794056722998</c:v>
                </c:pt>
                <c:pt idx="2509">
                  <c:v>0.31629742682768403</c:v>
                </c:pt>
                <c:pt idx="2510">
                  <c:v>0.31847867782030598</c:v>
                </c:pt>
                <c:pt idx="2511">
                  <c:v>0.327855306686957</c:v>
                </c:pt>
                <c:pt idx="2512">
                  <c:v>0.311715669828594</c:v>
                </c:pt>
                <c:pt idx="2513">
                  <c:v>0.29855613252565399</c:v>
                </c:pt>
                <c:pt idx="2514">
                  <c:v>0.30605037222667397</c:v>
                </c:pt>
                <c:pt idx="2515">
                  <c:v>0.29572250079907397</c:v>
                </c:pt>
                <c:pt idx="2516">
                  <c:v>0.40189336508687501</c:v>
                </c:pt>
                <c:pt idx="2517">
                  <c:v>0.37815263474382099</c:v>
                </c:pt>
                <c:pt idx="2518">
                  <c:v>0.50177897594597098</c:v>
                </c:pt>
                <c:pt idx="2519">
                  <c:v>0.50177897594597098</c:v>
                </c:pt>
                <c:pt idx="2520">
                  <c:v>0.52246904523202298</c:v>
                </c:pt>
                <c:pt idx="2521">
                  <c:v>0.473849177845243</c:v>
                </c:pt>
                <c:pt idx="2522">
                  <c:v>0.50722781363748903</c:v>
                </c:pt>
                <c:pt idx="2523">
                  <c:v>0.48956163839264699</c:v>
                </c:pt>
                <c:pt idx="2524">
                  <c:v>0.50584531695857804</c:v>
                </c:pt>
                <c:pt idx="2525">
                  <c:v>0.49216368885775802</c:v>
                </c:pt>
                <c:pt idx="2526">
                  <c:v>0.49778409837635401</c:v>
                </c:pt>
                <c:pt idx="2527">
                  <c:v>0.47145325935391602</c:v>
                </c:pt>
                <c:pt idx="2528">
                  <c:v>0.498038332785597</c:v>
                </c:pt>
                <c:pt idx="2529">
                  <c:v>0.48886523793077702</c:v>
                </c:pt>
                <c:pt idx="2530">
                  <c:v>0.49087219171728003</c:v>
                </c:pt>
                <c:pt idx="2531">
                  <c:v>0.48509671872181698</c:v>
                </c:pt>
                <c:pt idx="2532">
                  <c:v>0.50469346921504998</c:v>
                </c:pt>
                <c:pt idx="2533">
                  <c:v>0.49153096152391401</c:v>
                </c:pt>
                <c:pt idx="2534">
                  <c:v>0.51672922623836903</c:v>
                </c:pt>
                <c:pt idx="2535">
                  <c:v>0.50395002957314705</c:v>
                </c:pt>
                <c:pt idx="2536">
                  <c:v>0.58129831822473199</c:v>
                </c:pt>
                <c:pt idx="2537">
                  <c:v>0.61157143768332101</c:v>
                </c:pt>
                <c:pt idx="2538">
                  <c:v>0.63325477066456204</c:v>
                </c:pt>
                <c:pt idx="2539">
                  <c:v>0.60255120325102596</c:v>
                </c:pt>
                <c:pt idx="2540">
                  <c:v>0.67769673825855703</c:v>
                </c:pt>
                <c:pt idx="2541">
                  <c:v>0.67021120989441196</c:v>
                </c:pt>
                <c:pt idx="2542">
                  <c:v>0.66803081667495601</c:v>
                </c:pt>
                <c:pt idx="2543">
                  <c:v>0.67614240823514205</c:v>
                </c:pt>
                <c:pt idx="2544">
                  <c:v>0.72918550317072695</c:v>
                </c:pt>
                <c:pt idx="2545">
                  <c:v>0.76069158593746999</c:v>
                </c:pt>
                <c:pt idx="2546">
                  <c:v>0.87376972155067101</c:v>
                </c:pt>
                <c:pt idx="2547">
                  <c:v>0.87645175407208697</c:v>
                </c:pt>
                <c:pt idx="2548">
                  <c:v>0.87434238788252505</c:v>
                </c:pt>
                <c:pt idx="2549">
                  <c:v>0.87408717395623903</c:v>
                </c:pt>
                <c:pt idx="2550">
                  <c:v>0.87622494797286499</c:v>
                </c:pt>
                <c:pt idx="2551" formatCode="0.00E+00">
                  <c:v>-6.1572217099563602E-4</c:v>
                </c:pt>
                <c:pt idx="2552">
                  <c:v>-8.9091154625533298E-2</c:v>
                </c:pt>
                <c:pt idx="2553" formatCode="0.00E+00">
                  <c:v>-2.0608407525260601E-2</c:v>
                </c:pt>
                <c:pt idx="2554">
                  <c:v>-5.24491351478861E-2</c:v>
                </c:pt>
                <c:pt idx="2555">
                  <c:v>4.27423061289018E-2</c:v>
                </c:pt>
                <c:pt idx="2556" formatCode="0.00E+00">
                  <c:v>3.9337746628926798E-4</c:v>
                </c:pt>
                <c:pt idx="2557">
                  <c:v>1.46227895134163E-2</c:v>
                </c:pt>
                <c:pt idx="2558" formatCode="0.00E+00">
                  <c:v>-1.9550207027639901E-2</c:v>
                </c:pt>
                <c:pt idx="2559" formatCode="0.00E+00">
                  <c:v>5.0437416256452405E-4</c:v>
                </c:pt>
                <c:pt idx="2560">
                  <c:v>-1.2162583539854501E-2</c:v>
                </c:pt>
                <c:pt idx="2561" formatCode="0.00E+00">
                  <c:v>-1.0134288289578501E-3</c:v>
                </c:pt>
                <c:pt idx="2562" formatCode="0.00E+00">
                  <c:v>-4.9831124777079897E-4</c:v>
                </c:pt>
                <c:pt idx="2563">
                  <c:v>1.9424590898914299E-2</c:v>
                </c:pt>
                <c:pt idx="2564" formatCode="0.00E+00">
                  <c:v>2.2261642011827499E-2</c:v>
                </c:pt>
                <c:pt idx="2565">
                  <c:v>7.3750478784652199E-2</c:v>
                </c:pt>
                <c:pt idx="2566">
                  <c:v>8.1114212443948203E-2</c:v>
                </c:pt>
                <c:pt idx="2567">
                  <c:v>9.6189237559209897E-2</c:v>
                </c:pt>
                <c:pt idx="2568">
                  <c:v>6.3648323016444797E-2</c:v>
                </c:pt>
                <c:pt idx="2569">
                  <c:v>0.103502389099277</c:v>
                </c:pt>
                <c:pt idx="2570">
                  <c:v>9.2660267087205594E-2</c:v>
                </c:pt>
                <c:pt idx="2571">
                  <c:v>0.15472281240928301</c:v>
                </c:pt>
                <c:pt idx="2572">
                  <c:v>0.15070388189376799</c:v>
                </c:pt>
                <c:pt idx="2573">
                  <c:v>0.33057272497860501</c:v>
                </c:pt>
                <c:pt idx="2574">
                  <c:v>0.32747535316075099</c:v>
                </c:pt>
                <c:pt idx="2575">
                  <c:v>0.41262444390940101</c:v>
                </c:pt>
                <c:pt idx="2576">
                  <c:v>0.44178052826292102</c:v>
                </c:pt>
                <c:pt idx="2577">
                  <c:v>0.50559014194362395</c:v>
                </c:pt>
                <c:pt idx="2578">
                  <c:v>0.50865776069005098</c:v>
                </c:pt>
                <c:pt idx="2579">
                  <c:v>0.66833325283700695</c:v>
                </c:pt>
                <c:pt idx="2580">
                  <c:v>0.64371406184739699</c:v>
                </c:pt>
                <c:pt idx="2581">
                  <c:v>0.677335685499034</c:v>
                </c:pt>
                <c:pt idx="2582">
                  <c:v>0.68190017174412598</c:v>
                </c:pt>
                <c:pt idx="2583">
                  <c:v>0.81334321986800695</c:v>
                </c:pt>
                <c:pt idx="2584">
                  <c:v>-3.9637129850306598E-3</c:v>
                </c:pt>
                <c:pt idx="2585">
                  <c:v>-0.10344185868351501</c:v>
                </c:pt>
                <c:pt idx="2586">
                  <c:v>-2.1294968245876799E-2</c:v>
                </c:pt>
                <c:pt idx="2587">
                  <c:v>-2.4742691545963798E-3</c:v>
                </c:pt>
                <c:pt idx="2588">
                  <c:v>2.297790114997E-2</c:v>
                </c:pt>
                <c:pt idx="2589">
                  <c:v>3.7270623397220801E-2</c:v>
                </c:pt>
                <c:pt idx="2590">
                  <c:v>5.93606842941862E-2</c:v>
                </c:pt>
                <c:pt idx="2591">
                  <c:v>7.86576156682285E-2</c:v>
                </c:pt>
                <c:pt idx="2592">
                  <c:v>0.10145876056988</c:v>
                </c:pt>
                <c:pt idx="2593">
                  <c:v>8.4648059508674406E-2</c:v>
                </c:pt>
                <c:pt idx="2594">
                  <c:v>9.4605925918330405E-2</c:v>
                </c:pt>
                <c:pt idx="2595">
                  <c:v>0.109831245519736</c:v>
                </c:pt>
                <c:pt idx="2596">
                  <c:v>0.110980849467784</c:v>
                </c:pt>
                <c:pt idx="2597">
                  <c:v>9.6086151347039503E-2</c:v>
                </c:pt>
                <c:pt idx="2598">
                  <c:v>0.104975370625102</c:v>
                </c:pt>
                <c:pt idx="2599">
                  <c:v>0.118555232835743</c:v>
                </c:pt>
                <c:pt idx="2600">
                  <c:v>0.114297453981115</c:v>
                </c:pt>
                <c:pt idx="2601">
                  <c:v>5.37505702484109E-2</c:v>
                </c:pt>
                <c:pt idx="2602">
                  <c:v>6.50772464670447E-2</c:v>
                </c:pt>
                <c:pt idx="2603">
                  <c:v>4.801916353374E-2</c:v>
                </c:pt>
                <c:pt idx="2604">
                  <c:v>6.5197855044765399E-2</c:v>
                </c:pt>
                <c:pt idx="2605">
                  <c:v>5.1836906698218999E-2</c:v>
                </c:pt>
                <c:pt idx="2606">
                  <c:v>5.65862293476493E-2</c:v>
                </c:pt>
                <c:pt idx="2607">
                  <c:v>5.40806754155293E-2</c:v>
                </c:pt>
                <c:pt idx="2608">
                  <c:v>7.8245063646637802E-2</c:v>
                </c:pt>
                <c:pt idx="2609">
                  <c:v>7.8594992819312495E-2</c:v>
                </c:pt>
                <c:pt idx="2610">
                  <c:v>8.5677649638148903E-2</c:v>
                </c:pt>
                <c:pt idx="2611">
                  <c:v>8.6770568420722893E-2</c:v>
                </c:pt>
                <c:pt idx="2612">
                  <c:v>9.5857295880177107E-2</c:v>
                </c:pt>
                <c:pt idx="2613">
                  <c:v>5.5379571462731203E-2</c:v>
                </c:pt>
                <c:pt idx="2614">
                  <c:v>3.5430862523247897E-2</c:v>
                </c:pt>
                <c:pt idx="2615">
                  <c:v>3.1012860556854299E-2</c:v>
                </c:pt>
                <c:pt idx="2616">
                  <c:v>1.5932774013649099E-2</c:v>
                </c:pt>
                <c:pt idx="2617">
                  <c:v>1.14111286732457E-2</c:v>
                </c:pt>
                <c:pt idx="2618">
                  <c:v>0.124510472275738</c:v>
                </c:pt>
                <c:pt idx="2619">
                  <c:v>0.14973137993243801</c:v>
                </c:pt>
                <c:pt idx="2620">
                  <c:v>0.149758796903739</c:v>
                </c:pt>
                <c:pt idx="2621">
                  <c:v>9.8686973276211301E-2</c:v>
                </c:pt>
                <c:pt idx="2622">
                  <c:v>0.11390970201134699</c:v>
                </c:pt>
                <c:pt idx="2623">
                  <c:v>0.13493210414179499</c:v>
                </c:pt>
                <c:pt idx="2624">
                  <c:v>0.148265358346441</c:v>
                </c:pt>
                <c:pt idx="2625">
                  <c:v>0.14137179902785399</c:v>
                </c:pt>
                <c:pt idx="2626">
                  <c:v>0.144294838397484</c:v>
                </c:pt>
                <c:pt idx="2627">
                  <c:v>0.15041262311939299</c:v>
                </c:pt>
                <c:pt idx="2628">
                  <c:v>0.15046822645163799</c:v>
                </c:pt>
                <c:pt idx="2629">
                  <c:v>0.10766753288858399</c:v>
                </c:pt>
                <c:pt idx="2630">
                  <c:v>6.7307078561461203E-2</c:v>
                </c:pt>
                <c:pt idx="2631">
                  <c:v>6.3222306823383104E-2</c:v>
                </c:pt>
                <c:pt idx="2632">
                  <c:v>5.3354793496306799E-2</c:v>
                </c:pt>
                <c:pt idx="2633">
                  <c:v>3.1660433498152799E-2</c:v>
                </c:pt>
                <c:pt idx="2634">
                  <c:v>2.49761396739679E-2</c:v>
                </c:pt>
                <c:pt idx="2635">
                  <c:v>7.9305873530961496E-2</c:v>
                </c:pt>
                <c:pt idx="2636">
                  <c:v>6.3031867409353196E-2</c:v>
                </c:pt>
                <c:pt idx="2637">
                  <c:v>5.00972124377446E-2</c:v>
                </c:pt>
                <c:pt idx="2638">
                  <c:v>2.6491910717277401E-2</c:v>
                </c:pt>
                <c:pt idx="2639">
                  <c:v>5.4172035796755801E-2</c:v>
                </c:pt>
                <c:pt idx="2640">
                  <c:v>0.11999377455188801</c:v>
                </c:pt>
                <c:pt idx="2641">
                  <c:v>7.5391088936529696E-2</c:v>
                </c:pt>
                <c:pt idx="2642">
                  <c:v>8.7610101762000805E-2</c:v>
                </c:pt>
                <c:pt idx="2643">
                  <c:v>0.12576568302182201</c:v>
                </c:pt>
                <c:pt idx="2644">
                  <c:v>6.8896272082067903E-2</c:v>
                </c:pt>
                <c:pt idx="2645">
                  <c:v>8.55491456265801E-2</c:v>
                </c:pt>
                <c:pt idx="2646">
                  <c:v>0.111439797235673</c:v>
                </c:pt>
                <c:pt idx="2647">
                  <c:v>9.6424170290063296E-2</c:v>
                </c:pt>
                <c:pt idx="2648">
                  <c:v>6.7623852612413202E-2</c:v>
                </c:pt>
                <c:pt idx="2649">
                  <c:v>5.3038181656100802E-2</c:v>
                </c:pt>
                <c:pt idx="2650">
                  <c:v>0.225827037181908</c:v>
                </c:pt>
                <c:pt idx="2651">
                  <c:v>0.20433147029735901</c:v>
                </c:pt>
                <c:pt idx="2652">
                  <c:v>0.21539072180028801</c:v>
                </c:pt>
                <c:pt idx="2653">
                  <c:v>0.21440117182196</c:v>
                </c:pt>
                <c:pt idx="2654">
                  <c:v>0.211241090114935</c:v>
                </c:pt>
                <c:pt idx="2655">
                  <c:v>0.22053893274509201</c:v>
                </c:pt>
                <c:pt idx="2656">
                  <c:v>0.22229138630648501</c:v>
                </c:pt>
                <c:pt idx="2657">
                  <c:v>0.228963857104</c:v>
                </c:pt>
                <c:pt idx="2658">
                  <c:v>0.233728904974429</c:v>
                </c:pt>
                <c:pt idx="2659">
                  <c:v>0.22467766583889201</c:v>
                </c:pt>
                <c:pt idx="2660">
                  <c:v>0.216281596152505</c:v>
                </c:pt>
                <c:pt idx="2661">
                  <c:v>0.19262755372812701</c:v>
                </c:pt>
                <c:pt idx="2662">
                  <c:v>0.19987692658016901</c:v>
                </c:pt>
                <c:pt idx="2663">
                  <c:v>0.18875744204893599</c:v>
                </c:pt>
                <c:pt idx="2664">
                  <c:v>0.21750130928118599</c:v>
                </c:pt>
                <c:pt idx="2665">
                  <c:v>0.19532965075880401</c:v>
                </c:pt>
                <c:pt idx="2666">
                  <c:v>0.20313537193540801</c:v>
                </c:pt>
                <c:pt idx="2667">
                  <c:v>0.202942299817092</c:v>
                </c:pt>
                <c:pt idx="2668">
                  <c:v>0.194765615559643</c:v>
                </c:pt>
                <c:pt idx="2669">
                  <c:v>0.189165723920073</c:v>
                </c:pt>
                <c:pt idx="2670">
                  <c:v>0.187522600783537</c:v>
                </c:pt>
                <c:pt idx="2671">
                  <c:v>0.14817487488131001</c:v>
                </c:pt>
                <c:pt idx="2672">
                  <c:v>0.18097876090064299</c:v>
                </c:pt>
                <c:pt idx="2673">
                  <c:v>0.17205106826453101</c:v>
                </c:pt>
                <c:pt idx="2674">
                  <c:v>0.18957558903831201</c:v>
                </c:pt>
                <c:pt idx="2675">
                  <c:v>0.215521953023007</c:v>
                </c:pt>
                <c:pt idx="2676">
                  <c:v>0.22359487057170499</c:v>
                </c:pt>
                <c:pt idx="2677">
                  <c:v>0.16327854972153799</c:v>
                </c:pt>
                <c:pt idx="2678">
                  <c:v>0.153001094208087</c:v>
                </c:pt>
                <c:pt idx="2679">
                  <c:v>6.4360226161314704E-2</c:v>
                </c:pt>
                <c:pt idx="2680">
                  <c:v>0.103194071505071</c:v>
                </c:pt>
                <c:pt idx="2681">
                  <c:v>6.7826412723124396E-2</c:v>
                </c:pt>
                <c:pt idx="2682">
                  <c:v>0.16509916259690799</c:v>
                </c:pt>
                <c:pt idx="2683">
                  <c:v>0.107236732504972</c:v>
                </c:pt>
                <c:pt idx="2684">
                  <c:v>0.108517822077283</c:v>
                </c:pt>
                <c:pt idx="2685">
                  <c:v>0.101833052102768</c:v>
                </c:pt>
                <c:pt idx="2686">
                  <c:v>9.4548259459516698E-2</c:v>
                </c:pt>
                <c:pt idx="2687">
                  <c:v>9.1079458774987895E-2</c:v>
                </c:pt>
                <c:pt idx="2688">
                  <c:v>0.288741412482725</c:v>
                </c:pt>
                <c:pt idx="2689">
                  <c:v>0.274305395002226</c:v>
                </c:pt>
                <c:pt idx="2690">
                  <c:v>0.29189229243516701</c:v>
                </c:pt>
                <c:pt idx="2691">
                  <c:v>0.28874141282885502</c:v>
                </c:pt>
                <c:pt idx="2692">
                  <c:v>0.278594612005783</c:v>
                </c:pt>
                <c:pt idx="2693">
                  <c:v>0.25153720084505499</c:v>
                </c:pt>
                <c:pt idx="2694">
                  <c:v>0.29184010329932297</c:v>
                </c:pt>
                <c:pt idx="2695">
                  <c:v>0.28235005710129901</c:v>
                </c:pt>
                <c:pt idx="2696">
                  <c:v>0.24704272477602701</c:v>
                </c:pt>
                <c:pt idx="2697">
                  <c:v>0.251019093192063</c:v>
                </c:pt>
                <c:pt idx="2698">
                  <c:v>0.28257369463248899</c:v>
                </c:pt>
                <c:pt idx="2699">
                  <c:v>0.273144406941289</c:v>
                </c:pt>
                <c:pt idx="2700">
                  <c:v>0.43477255402555598</c:v>
                </c:pt>
                <c:pt idx="2701">
                  <c:v>0.392683068259498</c:v>
                </c:pt>
                <c:pt idx="2702">
                  <c:v>0.46402072440868403</c:v>
                </c:pt>
                <c:pt idx="2703">
                  <c:v>0.48864421118027301</c:v>
                </c:pt>
                <c:pt idx="2704">
                  <c:v>0.53076558537919105</c:v>
                </c:pt>
                <c:pt idx="2705">
                  <c:v>0.50165683252373094</c:v>
                </c:pt>
                <c:pt idx="2706">
                  <c:v>0.49103321554713802</c:v>
                </c:pt>
                <c:pt idx="2707">
                  <c:v>0.47191821364143</c:v>
                </c:pt>
                <c:pt idx="2708">
                  <c:v>0.63353979356905399</c:v>
                </c:pt>
                <c:pt idx="2709">
                  <c:v>0.61361339797870995</c:v>
                </c:pt>
                <c:pt idx="2710">
                  <c:v>0.64076956393426399</c:v>
                </c:pt>
                <c:pt idx="2711">
                  <c:v>0.61121242285907196</c:v>
                </c:pt>
                <c:pt idx="2712">
                  <c:v>0.57517379243007405</c:v>
                </c:pt>
                <c:pt idx="2713">
                  <c:v>3.7489062716475202E-3</c:v>
                </c:pt>
                <c:pt idx="2714">
                  <c:v>7.2491751376682401E-2</c:v>
                </c:pt>
                <c:pt idx="2715">
                  <c:v>-6.9311975699336698E-3</c:v>
                </c:pt>
                <c:pt idx="2716">
                  <c:v>1.10710776765406E-2</c:v>
                </c:pt>
                <c:pt idx="2717">
                  <c:v>-2.1810297874060899E-2</c:v>
                </c:pt>
                <c:pt idx="2718">
                  <c:v>-8.06144323217255E-3</c:v>
                </c:pt>
                <c:pt idx="2719">
                  <c:v>-2.6052186710883999E-2</c:v>
                </c:pt>
                <c:pt idx="2720">
                  <c:v>-3.2276431537023802E-2</c:v>
                </c:pt>
                <c:pt idx="2721">
                  <c:v>-1.5219108586929301E-2</c:v>
                </c:pt>
                <c:pt idx="2722">
                  <c:v>-4.7252308759395002E-3</c:v>
                </c:pt>
                <c:pt idx="2723">
                  <c:v>6.3840766370594397E-3</c:v>
                </c:pt>
                <c:pt idx="2724">
                  <c:v>-1.05830363524143E-2</c:v>
                </c:pt>
                <c:pt idx="2725">
                  <c:v>-2.48880881767744E-2</c:v>
                </c:pt>
                <c:pt idx="2726">
                  <c:v>-3.7596157424855101E-2</c:v>
                </c:pt>
                <c:pt idx="2727">
                  <c:v>-1.91677633889215E-3</c:v>
                </c:pt>
                <c:pt idx="2728">
                  <c:v>4.2405137303219598E-2</c:v>
                </c:pt>
                <c:pt idx="2729">
                  <c:v>-0.12456634034301101</c:v>
                </c:pt>
                <c:pt idx="2730">
                  <c:v>2.3767019402711601E-2</c:v>
                </c:pt>
                <c:pt idx="2731">
                  <c:v>5.9205374870518801E-2</c:v>
                </c:pt>
                <c:pt idx="2732">
                  <c:v>6.9637662808450296E-2</c:v>
                </c:pt>
                <c:pt idx="2733">
                  <c:v>8.9980142104323202E-2</c:v>
                </c:pt>
                <c:pt idx="2734">
                  <c:v>6.1829313331725803E-2</c:v>
                </c:pt>
                <c:pt idx="2735">
                  <c:v>2.0068486681956198E-3</c:v>
                </c:pt>
                <c:pt idx="2736">
                  <c:v>0.111184432190744</c:v>
                </c:pt>
                <c:pt idx="2737">
                  <c:v>-2.35996542525518E-2</c:v>
                </c:pt>
                <c:pt idx="2738">
                  <c:v>-2.61409337640502E-2</c:v>
                </c:pt>
                <c:pt idx="2739">
                  <c:v>-5.8301184493098998E-2</c:v>
                </c:pt>
                <c:pt idx="2740">
                  <c:v>-6.1920133819777103E-2</c:v>
                </c:pt>
                <c:pt idx="2741">
                  <c:v>-9.0573289754923805E-2</c:v>
                </c:pt>
                <c:pt idx="2742">
                  <c:v>-4.6102989858164703E-2</c:v>
                </c:pt>
                <c:pt idx="2743">
                  <c:v>-8.3602122617366104E-2</c:v>
                </c:pt>
                <c:pt idx="2744">
                  <c:v>-5.4529728919682101E-2</c:v>
                </c:pt>
                <c:pt idx="2745">
                  <c:v>-3.8465696571709403E-2</c:v>
                </c:pt>
                <c:pt idx="2746">
                  <c:v>-2.1760493395411099E-2</c:v>
                </c:pt>
                <c:pt idx="2747">
                  <c:v>-1.83578588545617E-2</c:v>
                </c:pt>
                <c:pt idx="2748">
                  <c:v>-5.1414894297309097E-3</c:v>
                </c:pt>
                <c:pt idx="2749">
                  <c:v>-1.9311660930478099E-2</c:v>
                </c:pt>
                <c:pt idx="2750">
                  <c:v>1.9630133999171299E-2</c:v>
                </c:pt>
                <c:pt idx="2751">
                  <c:v>-0.117577515114026</c:v>
                </c:pt>
                <c:pt idx="2752">
                  <c:v>-0.113736927620811</c:v>
                </c:pt>
                <c:pt idx="2753">
                  <c:v>-0.108860717979423</c:v>
                </c:pt>
                <c:pt idx="2754">
                  <c:v>-9.7354459735076296E-2</c:v>
                </c:pt>
                <c:pt idx="2755">
                  <c:v>-8.6397039827475597E-2</c:v>
                </c:pt>
                <c:pt idx="2756">
                  <c:v>-0.10652995648136</c:v>
                </c:pt>
                <c:pt idx="2757">
                  <c:v>-0.116217174959119</c:v>
                </c:pt>
                <c:pt idx="2758">
                  <c:v>-0.115294815786693</c:v>
                </c:pt>
                <c:pt idx="2759">
                  <c:v>-0.133857191492359</c:v>
                </c:pt>
                <c:pt idx="2760">
                  <c:v>-0.12801442820543399</c:v>
                </c:pt>
                <c:pt idx="2761">
                  <c:v>-0.116620384893423</c:v>
                </c:pt>
                <c:pt idx="2762">
                  <c:v>-4.2436585441700703E-2</c:v>
                </c:pt>
                <c:pt idx="2763">
                  <c:v>-3.8342827914448097E-2</c:v>
                </c:pt>
                <c:pt idx="2764">
                  <c:v>0.19245347878697799</c:v>
                </c:pt>
                <c:pt idx="2765">
                  <c:v>0.146675204560857</c:v>
                </c:pt>
                <c:pt idx="2766">
                  <c:v>0.20314617913483901</c:v>
                </c:pt>
                <c:pt idx="2767">
                  <c:v>7.7591010148669301E-2</c:v>
                </c:pt>
                <c:pt idx="2768">
                  <c:v>6.5534608746874598E-2</c:v>
                </c:pt>
                <c:pt idx="2769">
                  <c:v>3.3180971535615299E-2</c:v>
                </c:pt>
                <c:pt idx="2770">
                  <c:v>6.2666596337163899E-2</c:v>
                </c:pt>
                <c:pt idx="2771">
                  <c:v>4.1732927341525602E-2</c:v>
                </c:pt>
                <c:pt idx="2772">
                  <c:v>5.0638290403187403E-2</c:v>
                </c:pt>
                <c:pt idx="2773">
                  <c:v>2.75293223614036E-2</c:v>
                </c:pt>
                <c:pt idx="2774">
                  <c:v>3.8984779061879603E-2</c:v>
                </c:pt>
                <c:pt idx="2775">
                  <c:v>-3.6512723019684203E-2</c:v>
                </c:pt>
                <c:pt idx="2776">
                  <c:v>-5.6072262026179903E-2</c:v>
                </c:pt>
                <c:pt idx="2777">
                  <c:v>-3.8424516414419401E-3</c:v>
                </c:pt>
                <c:pt idx="2778">
                  <c:v>7.1724320093909305E-2</c:v>
                </c:pt>
                <c:pt idx="2779">
                  <c:v>-1.8142536875152299E-2</c:v>
                </c:pt>
                <c:pt idx="2780" formatCode="0.00E+00">
                  <c:v>2.6735511596220798E-4</c:v>
                </c:pt>
                <c:pt idx="2781">
                  <c:v>-1.94115120949476E-3</c:v>
                </c:pt>
                <c:pt idx="2782" formatCode="0.00E+00">
                  <c:v>-1.64650947856755E-2</c:v>
                </c:pt>
                <c:pt idx="2783">
                  <c:v>-1.51532043801666E-2</c:v>
                </c:pt>
                <c:pt idx="2784">
                  <c:v>-2.98615397231436E-2</c:v>
                </c:pt>
                <c:pt idx="2785">
                  <c:v>-2.9500604630924101E-2</c:v>
                </c:pt>
                <c:pt idx="2786">
                  <c:v>-3.2141802248704499E-2</c:v>
                </c:pt>
                <c:pt idx="2787">
                  <c:v>-5.1907066466923397E-2</c:v>
                </c:pt>
                <c:pt idx="2788">
                  <c:v>-4.7279024271917297E-2</c:v>
                </c:pt>
                <c:pt idx="2789">
                  <c:v>-7.0525801702782998E-2</c:v>
                </c:pt>
                <c:pt idx="2790">
                  <c:v>-7.0422235878672301E-2</c:v>
                </c:pt>
                <c:pt idx="2791">
                  <c:v>-5.1180621963559297E-2</c:v>
                </c:pt>
                <c:pt idx="2792">
                  <c:v>-4.5791485520354801E-2</c:v>
                </c:pt>
                <c:pt idx="2793">
                  <c:v>-8.4845258668732298E-2</c:v>
                </c:pt>
                <c:pt idx="2794">
                  <c:v>-7.4581228279342507E-2</c:v>
                </c:pt>
                <c:pt idx="2795">
                  <c:v>-8.7544780114457793E-2</c:v>
                </c:pt>
                <c:pt idx="2796">
                  <c:v>-4.6070919798000799E-2</c:v>
                </c:pt>
                <c:pt idx="2797">
                  <c:v>-4.8333350578755603E-2</c:v>
                </c:pt>
                <c:pt idx="2798">
                  <c:v>7.6044790677130103E-2</c:v>
                </c:pt>
                <c:pt idx="2799">
                  <c:v>4.5476653388605903E-2</c:v>
                </c:pt>
                <c:pt idx="2800">
                  <c:v>4.6606448763937401E-2</c:v>
                </c:pt>
                <c:pt idx="2801">
                  <c:v>-3.10244812736429E-2</c:v>
                </c:pt>
                <c:pt idx="2802">
                  <c:v>3.3695930858945303E-2</c:v>
                </c:pt>
                <c:pt idx="2803">
                  <c:v>-7.1373595689647101E-2</c:v>
                </c:pt>
                <c:pt idx="2804">
                  <c:v>-5.3779004955889997E-2</c:v>
                </c:pt>
                <c:pt idx="2805">
                  <c:v>-5.1854806490117401E-2</c:v>
                </c:pt>
                <c:pt idx="2806">
                  <c:v>-1.09771618070912E-2</c:v>
                </c:pt>
                <c:pt idx="2807">
                  <c:v>8.2761957348434396E-3</c:v>
                </c:pt>
                <c:pt idx="2808">
                  <c:v>5.29891763089042E-2</c:v>
                </c:pt>
                <c:pt idx="2809">
                  <c:v>7.7513179750058406E-2</c:v>
                </c:pt>
                <c:pt idx="2810">
                  <c:v>9.2143319580779801E-2</c:v>
                </c:pt>
                <c:pt idx="2811">
                  <c:v>0.108860148526236</c:v>
                </c:pt>
                <c:pt idx="2812">
                  <c:v>0.11602746310707999</c:v>
                </c:pt>
                <c:pt idx="2813">
                  <c:v>8.5924430247795003E-2</c:v>
                </c:pt>
                <c:pt idx="2814">
                  <c:v>9.0602217429356396E-2</c:v>
                </c:pt>
                <c:pt idx="2815">
                  <c:v>4.4716684641150403E-2</c:v>
                </c:pt>
                <c:pt idx="2816">
                  <c:v>8.1046668660240198E-2</c:v>
                </c:pt>
                <c:pt idx="2817">
                  <c:v>6.6384247648703695E-2</c:v>
                </c:pt>
                <c:pt idx="2818">
                  <c:v>7.3491936650730394E-2</c:v>
                </c:pt>
                <c:pt idx="2819">
                  <c:v>8.15880191116609E-2</c:v>
                </c:pt>
                <c:pt idx="2820">
                  <c:v>7.9417474123123999E-2</c:v>
                </c:pt>
                <c:pt idx="2821">
                  <c:v>7.5661567378178696E-2</c:v>
                </c:pt>
                <c:pt idx="2822">
                  <c:v>6.88889969290679E-2</c:v>
                </c:pt>
                <c:pt idx="2823">
                  <c:v>7.4676022258105296E-2</c:v>
                </c:pt>
                <c:pt idx="2824">
                  <c:v>7.3320848033519098E-2</c:v>
                </c:pt>
                <c:pt idx="2825">
                  <c:v>-6.5213192916389398E-2</c:v>
                </c:pt>
                <c:pt idx="2826">
                  <c:v>-5.42429764870326E-2</c:v>
                </c:pt>
                <c:pt idx="2827">
                  <c:v>-7.4327762646254403E-2</c:v>
                </c:pt>
                <c:pt idx="2828">
                  <c:v>8.6026363030840807E-3</c:v>
                </c:pt>
                <c:pt idx="2829">
                  <c:v>-4.0968907631191702E-2</c:v>
                </c:pt>
                <c:pt idx="2830">
                  <c:v>-7.5359734030376602E-3</c:v>
                </c:pt>
                <c:pt idx="2831">
                  <c:v>2.7435218087162899E-2</c:v>
                </c:pt>
                <c:pt idx="2832">
                  <c:v>0.126361315921797</c:v>
                </c:pt>
                <c:pt idx="2833">
                  <c:v>-3.2890382763662497E-2</c:v>
                </c:pt>
                <c:pt idx="2834">
                  <c:v>-4.0926057526899401E-2</c:v>
                </c:pt>
                <c:pt idx="2835">
                  <c:v>-0.10956702373732401</c:v>
                </c:pt>
                <c:pt idx="2836">
                  <c:v>-0.10638509514854599</c:v>
                </c:pt>
                <c:pt idx="2837">
                  <c:v>-0.263856611323394</c:v>
                </c:pt>
                <c:pt idx="2838">
                  <c:v>-0.27505727041596501</c:v>
                </c:pt>
                <c:pt idx="2839">
                  <c:v>-0.27245683735795101</c:v>
                </c:pt>
                <c:pt idx="2840">
                  <c:v>-0.27056865050333601</c:v>
                </c:pt>
                <c:pt idx="2841">
                  <c:v>-3.2529123209449999E-3</c:v>
                </c:pt>
                <c:pt idx="2842">
                  <c:v>5.7786701002138598E-2</c:v>
                </c:pt>
                <c:pt idx="2843">
                  <c:v>-2.43426003076413E-2</c:v>
                </c:pt>
                <c:pt idx="2844">
                  <c:v>2.9982790389554799E-3</c:v>
                </c:pt>
                <c:pt idx="2845">
                  <c:v>-3.9174572450127398E-2</c:v>
                </c:pt>
                <c:pt idx="2846">
                  <c:v>-1.8728076446139399E-2</c:v>
                </c:pt>
                <c:pt idx="2847">
                  <c:v>-6.2773562399158905E-2</c:v>
                </c:pt>
                <c:pt idx="2848">
                  <c:v>-6.8144119204256295E-2</c:v>
                </c:pt>
                <c:pt idx="2849">
                  <c:v>-3.4572504053011599E-2</c:v>
                </c:pt>
                <c:pt idx="2850">
                  <c:v>9.4510416131954305E-3</c:v>
                </c:pt>
                <c:pt idx="2851">
                  <c:v>-2.25555167244222E-2</c:v>
                </c:pt>
                <c:pt idx="2852">
                  <c:v>3.9251324717154198E-3</c:v>
                </c:pt>
                <c:pt idx="2853">
                  <c:v>-1.5615168340656399E-2</c:v>
                </c:pt>
                <c:pt idx="2854">
                  <c:v>-1.0118629168049899E-2</c:v>
                </c:pt>
                <c:pt idx="2855">
                  <c:v>1.51418888612707E-2</c:v>
                </c:pt>
                <c:pt idx="2856">
                  <c:v>3.2410360583874798E-3</c:v>
                </c:pt>
                <c:pt idx="2857">
                  <c:v>1.7038502577920799E-2</c:v>
                </c:pt>
                <c:pt idx="2858">
                  <c:v>2.9684646594876001E-2</c:v>
                </c:pt>
                <c:pt idx="2859">
                  <c:v>2.5087463932727899E-2</c:v>
                </c:pt>
                <c:pt idx="2860">
                  <c:v>1.42582853135854E-2</c:v>
                </c:pt>
                <c:pt idx="2861">
                  <c:v>2.5477073758156402E-2</c:v>
                </c:pt>
                <c:pt idx="2862">
                  <c:v>1.3259361076708101E-2</c:v>
                </c:pt>
                <c:pt idx="2863">
                  <c:v>2.0874147067438901E-3</c:v>
                </c:pt>
                <c:pt idx="2864">
                  <c:v>-9.4272890411454396E-3</c:v>
                </c:pt>
                <c:pt idx="2865">
                  <c:v>-3.7787917974418501E-2</c:v>
                </c:pt>
                <c:pt idx="2866">
                  <c:v>-4.8792852289159597E-2</c:v>
                </c:pt>
                <c:pt idx="2867">
                  <c:v>-3.9829133762041599E-2</c:v>
                </c:pt>
                <c:pt idx="2868">
                  <c:v>-3.7661174939067198E-2</c:v>
                </c:pt>
                <c:pt idx="2869">
                  <c:v>-2.9739860436458199E-2</c:v>
                </c:pt>
                <c:pt idx="2870">
                  <c:v>3.5308146086502699E-2</c:v>
                </c:pt>
                <c:pt idx="2871">
                  <c:v>3.3947512680297602E-2</c:v>
                </c:pt>
                <c:pt idx="2872">
                  <c:v>3.7439043393778799E-2</c:v>
                </c:pt>
                <c:pt idx="2873">
                  <c:v>3.8468045005228602E-2</c:v>
                </c:pt>
                <c:pt idx="2874">
                  <c:v>3.5635311363481699E-2</c:v>
                </c:pt>
                <c:pt idx="2875">
                  <c:v>1.85077677158904E-2</c:v>
                </c:pt>
                <c:pt idx="2876">
                  <c:v>1.4407896516633101E-2</c:v>
                </c:pt>
                <c:pt idx="2877">
                  <c:v>1.6120871323300898E-2</c:v>
                </c:pt>
                <c:pt idx="2878">
                  <c:v>1.95013431799183E-2</c:v>
                </c:pt>
                <c:pt idx="2879">
                  <c:v>9.0257080634533499E-2</c:v>
                </c:pt>
                <c:pt idx="2880">
                  <c:v>0.12996013353946201</c:v>
                </c:pt>
                <c:pt idx="2881">
                  <c:v>0.12510703953767899</c:v>
                </c:pt>
                <c:pt idx="2882">
                  <c:v>0.14147447176842601</c:v>
                </c:pt>
                <c:pt idx="2883">
                  <c:v>0.119819728484704</c:v>
                </c:pt>
                <c:pt idx="2884">
                  <c:v>0.125159668478316</c:v>
                </c:pt>
                <c:pt idx="2885">
                  <c:v>0.121898713895016</c:v>
                </c:pt>
                <c:pt idx="2886">
                  <c:v>0.146515061144148</c:v>
                </c:pt>
                <c:pt idx="2887">
                  <c:v>0.14680133236427401</c:v>
                </c:pt>
                <c:pt idx="2888">
                  <c:v>0.17395421599950101</c:v>
                </c:pt>
                <c:pt idx="2889">
                  <c:v>0.114847484772942</c:v>
                </c:pt>
                <c:pt idx="2890">
                  <c:v>0.115338925782817</c:v>
                </c:pt>
                <c:pt idx="2891">
                  <c:v>0.117903325616211</c:v>
                </c:pt>
                <c:pt idx="2892">
                  <c:v>0.153886889551137</c:v>
                </c:pt>
                <c:pt idx="2893">
                  <c:v>0.158508349138655</c:v>
                </c:pt>
                <c:pt idx="2894">
                  <c:v>0.157311918599575</c:v>
                </c:pt>
                <c:pt idx="2895">
                  <c:v>3.9637129850306598E-3</c:v>
                </c:pt>
                <c:pt idx="2896">
                  <c:v>-9.4442308414968104E-2</c:v>
                </c:pt>
                <c:pt idx="2897">
                  <c:v>-1.1716223648806499E-2</c:v>
                </c:pt>
                <c:pt idx="2898">
                  <c:v>-2.9595861907981202E-2</c:v>
                </c:pt>
                <c:pt idx="2899">
                  <c:v>2.35312757580451E-2</c:v>
                </c:pt>
                <c:pt idx="2900">
                  <c:v>8.6140712523462299E-3</c:v>
                </c:pt>
                <c:pt idx="2901">
                  <c:v>1.4806102507281199E-2</c:v>
                </c:pt>
                <c:pt idx="2902">
                  <c:v>-2.66457753837302E-2</c:v>
                </c:pt>
                <c:pt idx="2903">
                  <c:v>-5.13279444814283E-2</c:v>
                </c:pt>
                <c:pt idx="2904">
                  <c:v>-1.0541773305179599E-2</c:v>
                </c:pt>
                <c:pt idx="2905">
                  <c:v>6.0835795056331998E-3</c:v>
                </c:pt>
                <c:pt idx="2906">
                  <c:v>4.3859563638289502E-2</c:v>
                </c:pt>
                <c:pt idx="2907">
                  <c:v>3.9899467710863903E-2</c:v>
                </c:pt>
                <c:pt idx="2908">
                  <c:v>-1.0261067046058701E-2</c:v>
                </c:pt>
                <c:pt idx="2909">
                  <c:v>1.0037977484382E-2</c:v>
                </c:pt>
                <c:pt idx="2910">
                  <c:v>2.6956344859819299E-2</c:v>
                </c:pt>
                <c:pt idx="2911">
                  <c:v>3.5483023394993297E-2</c:v>
                </c:pt>
                <c:pt idx="2912">
                  <c:v>5.7756732395362997E-2</c:v>
                </c:pt>
                <c:pt idx="2913">
                  <c:v>7.7734313588974299E-2</c:v>
                </c:pt>
                <c:pt idx="2914">
                  <c:v>5.6384356826976803E-2</c:v>
                </c:pt>
                <c:pt idx="2915">
                  <c:v>7.1645561074129796E-2</c:v>
                </c:pt>
                <c:pt idx="2916">
                  <c:v>7.1091285277588206E-2</c:v>
                </c:pt>
                <c:pt idx="2917">
                  <c:v>6.5671166653979707E-2</c:v>
                </c:pt>
                <c:pt idx="2918">
                  <c:v>7.6700675166004498E-2</c:v>
                </c:pt>
                <c:pt idx="2919">
                  <c:v>6.8621367329547003E-2</c:v>
                </c:pt>
                <c:pt idx="2920">
                  <c:v>5.8602885645563402E-2</c:v>
                </c:pt>
                <c:pt idx="2921">
                  <c:v>4.0449633751658401E-2</c:v>
                </c:pt>
                <c:pt idx="2922">
                  <c:v>5.07595705784432E-2</c:v>
                </c:pt>
                <c:pt idx="2923">
                  <c:v>7.0799989306673999E-2</c:v>
                </c:pt>
                <c:pt idx="2924">
                  <c:v>5.1073595606343801E-2</c:v>
                </c:pt>
                <c:pt idx="2925">
                  <c:v>0.119746425955984</c:v>
                </c:pt>
                <c:pt idx="2926">
                  <c:v>9.6538145735167002E-2</c:v>
                </c:pt>
                <c:pt idx="2927">
                  <c:v>6.3619259198285399E-2</c:v>
                </c:pt>
                <c:pt idx="2928">
                  <c:v>4.8251882002217097E-2</c:v>
                </c:pt>
                <c:pt idx="2929">
                  <c:v>0.13801421582749099</c:v>
                </c:pt>
                <c:pt idx="2930">
                  <c:v>0.13895886317556999</c:v>
                </c:pt>
                <c:pt idx="2931">
                  <c:v>0.145166341788071</c:v>
                </c:pt>
                <c:pt idx="2932">
                  <c:v>0.13608117750229401</c:v>
                </c:pt>
                <c:pt idx="2933">
                  <c:v>0.11531392411713499</c:v>
                </c:pt>
                <c:pt idx="2934">
                  <c:v>0.10087310894295801</c:v>
                </c:pt>
                <c:pt idx="2935">
                  <c:v>0.12665667432802599</c:v>
                </c:pt>
                <c:pt idx="2936">
                  <c:v>-3.2529123209449999E-3</c:v>
                </c:pt>
                <c:pt idx="2937">
                  <c:v>5.7786701002138598E-2</c:v>
                </c:pt>
                <c:pt idx="2938">
                  <c:v>-2.43426003076413E-2</c:v>
                </c:pt>
                <c:pt idx="2939">
                  <c:v>2.29977159972015E-2</c:v>
                </c:pt>
                <c:pt idx="2940">
                  <c:v>-1.93041522528054E-2</c:v>
                </c:pt>
                <c:pt idx="2941">
                  <c:v>4.0793093398863799E-2</c:v>
                </c:pt>
                <c:pt idx="2942">
                  <c:v>6.7088258387264302E-2</c:v>
                </c:pt>
                <c:pt idx="2943">
                  <c:v>6.4453620878619097E-2</c:v>
                </c:pt>
                <c:pt idx="2944">
                  <c:v>6.6672972303048805E-2</c:v>
                </c:pt>
                <c:pt idx="2945">
                  <c:v>8.7346491592437195E-2</c:v>
                </c:pt>
                <c:pt idx="2946">
                  <c:v>0.117546143244768</c:v>
                </c:pt>
                <c:pt idx="2947">
                  <c:v>0.116549963202715</c:v>
                </c:pt>
                <c:pt idx="2948">
                  <c:v>0.12344732216373</c:v>
                </c:pt>
                <c:pt idx="2949">
                  <c:v>0.12164876260382999</c:v>
                </c:pt>
                <c:pt idx="2950">
                  <c:v>8.8986181237600201E-2</c:v>
                </c:pt>
                <c:pt idx="2951">
                  <c:v>6.2685069564625107E-2</c:v>
                </c:pt>
                <c:pt idx="2952">
                  <c:v>8.0496506217886996E-2</c:v>
                </c:pt>
                <c:pt idx="2953">
                  <c:v>8.3190022402403196E-2</c:v>
                </c:pt>
                <c:pt idx="2954">
                  <c:v>9.4762842128485805E-2</c:v>
                </c:pt>
                <c:pt idx="2955">
                  <c:v>6.9265947101311995E-2</c:v>
                </c:pt>
                <c:pt idx="2956">
                  <c:v>3.2827528037696403E-2</c:v>
                </c:pt>
                <c:pt idx="2957">
                  <c:v>6.0666803390017301E-2</c:v>
                </c:pt>
                <c:pt idx="2958">
                  <c:v>2.37817607364097E-2</c:v>
                </c:pt>
                <c:pt idx="2959">
                  <c:v>4.3584273988397801E-2</c:v>
                </c:pt>
                <c:pt idx="2960">
                  <c:v>1.1228510827727399E-2</c:v>
                </c:pt>
                <c:pt idx="2961">
                  <c:v>3.0964112682406899E-3</c:v>
                </c:pt>
                <c:pt idx="2962">
                  <c:v>-1.93024068664986E-2</c:v>
                </c:pt>
                <c:pt idx="2963">
                  <c:v>-1.51712789412285E-2</c:v>
                </c:pt>
                <c:pt idx="2964">
                  <c:v>-3.8575405748772697E-2</c:v>
                </c:pt>
                <c:pt idx="2965">
                  <c:v>-4.27201108652683E-2</c:v>
                </c:pt>
                <c:pt idx="2966">
                  <c:v>-4.5038571117611698E-2</c:v>
                </c:pt>
                <c:pt idx="2967">
                  <c:v>-3.0436889844518201E-3</c:v>
                </c:pt>
                <c:pt idx="2968">
                  <c:v>8.7103829156238207E-3</c:v>
                </c:pt>
                <c:pt idx="2969">
                  <c:v>0.110394767368585</c:v>
                </c:pt>
                <c:pt idx="2970">
                  <c:v>0.11082424390878901</c:v>
                </c:pt>
                <c:pt idx="2971">
                  <c:v>9.7962462430052494E-2</c:v>
                </c:pt>
                <c:pt idx="2972">
                  <c:v>9.0149583284510698E-2</c:v>
                </c:pt>
                <c:pt idx="2973">
                  <c:v>0.114730031052869</c:v>
                </c:pt>
                <c:pt idx="2974">
                  <c:v>0.12832127353151199</c:v>
                </c:pt>
                <c:pt idx="2975">
                  <c:v>0.15738783174885401</c:v>
                </c:pt>
                <c:pt idx="2976">
                  <c:v>0.13150702402213099</c:v>
                </c:pt>
                <c:pt idx="2977">
                  <c:v>0.11766238172521699</c:v>
                </c:pt>
                <c:pt idx="2978">
                  <c:v>0.113477551059585</c:v>
                </c:pt>
                <c:pt idx="2979">
                  <c:v>0.13177858894094899</c:v>
                </c:pt>
                <c:pt idx="2980">
                  <c:v>0.128910714748878</c:v>
                </c:pt>
                <c:pt idx="2981">
                  <c:v>0.12558720726570499</c:v>
                </c:pt>
                <c:pt idx="2982">
                  <c:v>1.7542275677733199E-2</c:v>
                </c:pt>
                <c:pt idx="2983">
                  <c:v>4.1331522717149301E-2</c:v>
                </c:pt>
                <c:pt idx="2984">
                  <c:v>-4.8885308552053801E-2</c:v>
                </c:pt>
                <c:pt idx="2985">
                  <c:v>4.4652826025021297E-2</c:v>
                </c:pt>
                <c:pt idx="2986">
                  <c:v>-6.6096034743138798E-2</c:v>
                </c:pt>
                <c:pt idx="2987">
                  <c:v>-3.95235788901084E-2</c:v>
                </c:pt>
                <c:pt idx="2988">
                  <c:v>-6.7387606939785405E-2</c:v>
                </c:pt>
                <c:pt idx="2989">
                  <c:v>-6.5890388804126898E-2</c:v>
                </c:pt>
                <c:pt idx="2990">
                  <c:v>-9.5184929055100495E-2</c:v>
                </c:pt>
                <c:pt idx="2991">
                  <c:v>-8.5229935036230303E-2</c:v>
                </c:pt>
                <c:pt idx="2992">
                  <c:v>-7.6577027585881793E-2</c:v>
                </c:pt>
                <c:pt idx="2993">
                  <c:v>-7.2875273933431697E-2</c:v>
                </c:pt>
                <c:pt idx="2994">
                  <c:v>-9.2086890613409703E-2</c:v>
                </c:pt>
                <c:pt idx="2995">
                  <c:v>-8.2632935999089496E-2</c:v>
                </c:pt>
                <c:pt idx="2996">
                  <c:v>-8.3021016364697206E-2</c:v>
                </c:pt>
                <c:pt idx="2997">
                  <c:v>-4.60190124513312E-2</c:v>
                </c:pt>
                <c:pt idx="2998">
                  <c:v>-5.1520293679595097E-2</c:v>
                </c:pt>
                <c:pt idx="2999">
                  <c:v>-5.3485330425115503E-2</c:v>
                </c:pt>
                <c:pt idx="3000">
                  <c:v>-8.8658929686610793E-2</c:v>
                </c:pt>
                <c:pt idx="3001">
                  <c:v>-9.0746186605002999E-2</c:v>
                </c:pt>
                <c:pt idx="3002">
                  <c:v>-0.10004129146475101</c:v>
                </c:pt>
                <c:pt idx="3003">
                  <c:v>-0.10980986358672</c:v>
                </c:pt>
                <c:pt idx="3004">
                  <c:v>-0.12764403610189601</c:v>
                </c:pt>
                <c:pt idx="3005">
                  <c:v>-0.12412743336352999</c:v>
                </c:pt>
                <c:pt idx="3006">
                  <c:v>-0.115720226625477</c:v>
                </c:pt>
                <c:pt idx="3007">
                  <c:v>-0.11180852344358699</c:v>
                </c:pt>
                <c:pt idx="3008">
                  <c:v>-0.11719337358192899</c:v>
                </c:pt>
                <c:pt idx="3009">
                  <c:v>-0.102040376678218</c:v>
                </c:pt>
                <c:pt idx="3010">
                  <c:v>-0.13931327982581501</c:v>
                </c:pt>
                <c:pt idx="3011">
                  <c:v>-5.0327929190225301E-2</c:v>
                </c:pt>
                <c:pt idx="3012">
                  <c:v>-2.87734446721583E-2</c:v>
                </c:pt>
                <c:pt idx="3013">
                  <c:v>-1.1938442091007501E-2</c:v>
                </c:pt>
                <c:pt idx="3014">
                  <c:v>-7.2941989040632399E-2</c:v>
                </c:pt>
                <c:pt idx="3015">
                  <c:v>-6.3057673611146697E-2</c:v>
                </c:pt>
                <c:pt idx="3016">
                  <c:v>-8.5099407691096099E-2</c:v>
                </c:pt>
                <c:pt idx="3017">
                  <c:v>-8.3255193936987201E-2</c:v>
                </c:pt>
                <c:pt idx="3018">
                  <c:v>3.9637129850306598E-3</c:v>
                </c:pt>
                <c:pt idx="3019">
                  <c:v>-9.4442308414968104E-2</c:v>
                </c:pt>
                <c:pt idx="3020">
                  <c:v>-1.1716223648806499E-2</c:v>
                </c:pt>
                <c:pt idx="3021">
                  <c:v>-2.9595861907981202E-2</c:v>
                </c:pt>
                <c:pt idx="3022">
                  <c:v>4.3712082342364698E-2</c:v>
                </c:pt>
                <c:pt idx="3023">
                  <c:v>3.2344132877531503E-2</c:v>
                </c:pt>
                <c:pt idx="3024">
                  <c:v>4.3875244974399999E-2</c:v>
                </c:pt>
                <c:pt idx="3025">
                  <c:v>5.0437817875769703E-2</c:v>
                </c:pt>
                <c:pt idx="3026">
                  <c:v>1.9694957596029301E-2</c:v>
                </c:pt>
                <c:pt idx="3027">
                  <c:v>2.6827881390266901E-3</c:v>
                </c:pt>
                <c:pt idx="3028">
                  <c:v>3.3596043280801299E-3</c:v>
                </c:pt>
                <c:pt idx="3029">
                  <c:v>-8.7404980473872098E-3</c:v>
                </c:pt>
                <c:pt idx="3030">
                  <c:v>-5.1079055220631898E-3</c:v>
                </c:pt>
                <c:pt idx="3031">
                  <c:v>-4.18304119173755E-2</c:v>
                </c:pt>
                <c:pt idx="3032">
                  <c:v>-2.74900418062737E-2</c:v>
                </c:pt>
                <c:pt idx="3033">
                  <c:v>-4.9669046311390998E-2</c:v>
                </c:pt>
                <c:pt idx="3034">
                  <c:v>-4.2681816216854601E-2</c:v>
                </c:pt>
                <c:pt idx="3035">
                  <c:v>-1.7538750206390501E-2</c:v>
                </c:pt>
                <c:pt idx="3036">
                  <c:v>-1.5061655379743801E-2</c:v>
                </c:pt>
                <c:pt idx="3037">
                  <c:v>-5.8034020835150803E-3</c:v>
                </c:pt>
                <c:pt idx="3038">
                  <c:v>-1.0259700898616801E-2</c:v>
                </c:pt>
                <c:pt idx="3039">
                  <c:v>-1.82534704895565E-2</c:v>
                </c:pt>
                <c:pt idx="3040">
                  <c:v>7.1082554460007502E-3</c:v>
                </c:pt>
                <c:pt idx="3041">
                  <c:v>3.7696528686728499E-3</c:v>
                </c:pt>
                <c:pt idx="3042">
                  <c:v>1.2074861566209599E-2</c:v>
                </c:pt>
                <c:pt idx="3043">
                  <c:v>2.5387403595050699E-2</c:v>
                </c:pt>
                <c:pt idx="3044">
                  <c:v>1.2902792731697799E-2</c:v>
                </c:pt>
                <c:pt idx="3045">
                  <c:v>6.8599637636199903E-2</c:v>
                </c:pt>
                <c:pt idx="3046">
                  <c:v>6.5829016494229897E-2</c:v>
                </c:pt>
                <c:pt idx="3047">
                  <c:v>3.3353474104837202E-2</c:v>
                </c:pt>
                <c:pt idx="3048">
                  <c:v>3.0121586764259699E-2</c:v>
                </c:pt>
                <c:pt idx="3049">
                  <c:v>3.2566833473702601E-2</c:v>
                </c:pt>
                <c:pt idx="3050">
                  <c:v>2.3267886113955E-2</c:v>
                </c:pt>
                <c:pt idx="3051">
                  <c:v>2.55892979598135E-2</c:v>
                </c:pt>
                <c:pt idx="3052">
                  <c:v>2.3068852269428199E-2</c:v>
                </c:pt>
                <c:pt idx="3053">
                  <c:v>3.5666530210537999E-2</c:v>
                </c:pt>
                <c:pt idx="3054">
                  <c:v>3.5411667157929802E-2</c:v>
                </c:pt>
                <c:pt idx="3055">
                  <c:v>4.9586545640661298E-2</c:v>
                </c:pt>
                <c:pt idx="3056">
                  <c:v>3.3676856713064897E-2</c:v>
                </c:pt>
                <c:pt idx="3057">
                  <c:v>5.1384035117825202E-2</c:v>
                </c:pt>
                <c:pt idx="3058">
                  <c:v>6.0756363481178299E-2</c:v>
                </c:pt>
                <c:pt idx="3059">
                  <c:v>6.23105681350598E-2</c:v>
                </c:pt>
                <c:pt idx="3060">
                  <c:v>5.6350749193087801E-2</c:v>
                </c:pt>
                <c:pt idx="3061">
                  <c:v>7.8722604621396901E-3</c:v>
                </c:pt>
                <c:pt idx="3062">
                  <c:v>-1.0217116047415299E-2</c:v>
                </c:pt>
                <c:pt idx="3063">
                  <c:v>-3.83954812329465E-3</c:v>
                </c:pt>
                <c:pt idx="3064" formatCode="0.00E+00">
                  <c:v>-3.8011655991692002E-4</c:v>
                </c:pt>
                <c:pt idx="3065">
                  <c:v>-8.8850862043929404E-2</c:v>
                </c:pt>
                <c:pt idx="3066" formatCode="0.00E+00">
                  <c:v>-3.8793151710332097E-2</c:v>
                </c:pt>
                <c:pt idx="3067">
                  <c:v>-3.09670352779861E-2</c:v>
                </c:pt>
                <c:pt idx="3068">
                  <c:v>-1.9716484292654501E-2</c:v>
                </c:pt>
                <c:pt idx="3069">
                  <c:v>-2.6462993612891901E-2</c:v>
                </c:pt>
                <c:pt idx="3070">
                  <c:v>-6.9572175083412097E-2</c:v>
                </c:pt>
                <c:pt idx="3071">
                  <c:v>-9.9024439711432197E-2</c:v>
                </c:pt>
                <c:pt idx="3072">
                  <c:v>-6.1429545611341098E-2</c:v>
                </c:pt>
                <c:pt idx="3073">
                  <c:v>-3.5244363309072303E-2</c:v>
                </c:pt>
                <c:pt idx="3074">
                  <c:v>1.7967475639228299E-2</c:v>
                </c:pt>
                <c:pt idx="3075">
                  <c:v>-5.9116166486802298E-2</c:v>
                </c:pt>
                <c:pt idx="3076">
                  <c:v>-4.46101045688128E-2</c:v>
                </c:pt>
                <c:pt idx="3077">
                  <c:v>-4.6270254913675299E-2</c:v>
                </c:pt>
                <c:pt idx="3078">
                  <c:v>-6.8738820219280905E-2</c:v>
                </c:pt>
                <c:pt idx="3079">
                  <c:v>-8.61017870696551E-2</c:v>
                </c:pt>
                <c:pt idx="3080">
                  <c:v>-4.7709410169964203E-2</c:v>
                </c:pt>
                <c:pt idx="3081">
                  <c:v>-5.3346985628604598E-2</c:v>
                </c:pt>
                <c:pt idx="3082">
                  <c:v>-3.3748813338969598E-2</c:v>
                </c:pt>
                <c:pt idx="3083">
                  <c:v>-4.4920335190714901E-2</c:v>
                </c:pt>
                <c:pt idx="3084">
                  <c:v>-1.6194696175944798E-2</c:v>
                </c:pt>
                <c:pt idx="3085">
                  <c:v>-1.8839169008246601E-2</c:v>
                </c:pt>
                <c:pt idx="3086">
                  <c:v>-3.47193619398816E-2</c:v>
                </c:pt>
                <c:pt idx="3087">
                  <c:v>-3.0225715242198699E-2</c:v>
                </c:pt>
                <c:pt idx="3088">
                  <c:v>-2.2676906679188799E-2</c:v>
                </c:pt>
                <c:pt idx="3089">
                  <c:v>-2.49320199746931E-2</c:v>
                </c:pt>
                <c:pt idx="3090">
                  <c:v>-0.16545897623644801</c:v>
                </c:pt>
                <c:pt idx="3091">
                  <c:v>2.15094274082132E-3</c:v>
                </c:pt>
                <c:pt idx="3092">
                  <c:v>0.10103618064160499</c:v>
                </c:pt>
                <c:pt idx="3093">
                  <c:v>1.22699981549356E-2</c:v>
                </c:pt>
                <c:pt idx="3094">
                  <c:v>-4.5774979757734903E-2</c:v>
                </c:pt>
                <c:pt idx="3095">
                  <c:v>-6.30793997626828E-2</c:v>
                </c:pt>
                <c:pt idx="3096">
                  <c:v>-6.0233474177192201E-2</c:v>
                </c:pt>
                <c:pt idx="3097">
                  <c:v>-8.5177151291168998E-2</c:v>
                </c:pt>
                <c:pt idx="3098">
                  <c:v>-9.6307436134934907E-2</c:v>
                </c:pt>
                <c:pt idx="3099">
                  <c:v>-9.7765922113126097E-2</c:v>
                </c:pt>
                <c:pt idx="3100">
                  <c:v>-9.4832945337195995E-2</c:v>
                </c:pt>
                <c:pt idx="3101">
                  <c:v>-8.8643488284498501E-2</c:v>
                </c:pt>
                <c:pt idx="3102">
                  <c:v>-9.8823892646880795E-2</c:v>
                </c:pt>
                <c:pt idx="3103">
                  <c:v>-0.124800225650254</c:v>
                </c:pt>
                <c:pt idx="3104">
                  <c:v>-0.129106982662022</c:v>
                </c:pt>
                <c:pt idx="3105">
                  <c:v>-0.14817751246535901</c:v>
                </c:pt>
                <c:pt idx="3106">
                  <c:v>-0.15999844803854299</c:v>
                </c:pt>
                <c:pt idx="3107">
                  <c:v>-0.16111302580068901</c:v>
                </c:pt>
                <c:pt idx="3108">
                  <c:v>-0.110192678895238</c:v>
                </c:pt>
                <c:pt idx="3109">
                  <c:v>-2.16477810984986E-2</c:v>
                </c:pt>
                <c:pt idx="3110">
                  <c:v>1.79414993542477E-2</c:v>
                </c:pt>
                <c:pt idx="3111">
                  <c:v>3.09178365082915E-2</c:v>
                </c:pt>
                <c:pt idx="3112">
                  <c:v>5.4236926601091202E-2</c:v>
                </c:pt>
                <c:pt idx="3113">
                  <c:v>-5.0089702858234698E-2</c:v>
                </c:pt>
                <c:pt idx="3114">
                  <c:v>-5.5110752010584498E-2</c:v>
                </c:pt>
                <c:pt idx="3115">
                  <c:v>-6.76209490793509E-2</c:v>
                </c:pt>
                <c:pt idx="3116">
                  <c:v>-5.42738491747927E-2</c:v>
                </c:pt>
                <c:pt idx="3117">
                  <c:v>-6.9549247800800296E-2</c:v>
                </c:pt>
                <c:pt idx="3118">
                  <c:v>3.07772080411783E-3</c:v>
                </c:pt>
                <c:pt idx="3119">
                  <c:v>-9.0187362053116595E-3</c:v>
                </c:pt>
                <c:pt idx="3120">
                  <c:v>-4.5111468080834501E-2</c:v>
                </c:pt>
                <c:pt idx="3121">
                  <c:v>-5.3854389860135202E-2</c:v>
                </c:pt>
                <c:pt idx="3122">
                  <c:v>-7.5984303397856098E-2</c:v>
                </c:pt>
                <c:pt idx="3123">
                  <c:v>-7.6086754913490207E-2</c:v>
                </c:pt>
                <c:pt idx="3124">
                  <c:v>-6.6116230793861405E-2</c:v>
                </c:pt>
                <c:pt idx="3125">
                  <c:v>-4.8923701628767101E-2</c:v>
                </c:pt>
                <c:pt idx="3126">
                  <c:v>-5.60697915711066E-2</c:v>
                </c:pt>
                <c:pt idx="3127">
                  <c:v>-4.9605650087758697E-2</c:v>
                </c:pt>
                <c:pt idx="3128">
                  <c:v>-3.0067764045174101E-2</c:v>
                </c:pt>
                <c:pt idx="3129">
                  <c:v>-2.9066343049630301E-2</c:v>
                </c:pt>
                <c:pt idx="3130">
                  <c:v>-4.0519481481193199E-2</c:v>
                </c:pt>
                <c:pt idx="3131">
                  <c:v>-4.13746686829548E-2</c:v>
                </c:pt>
                <c:pt idx="3132">
                  <c:v>-3.9856394982717397E-2</c:v>
                </c:pt>
                <c:pt idx="3133">
                  <c:v>-4.3316570850645199E-2</c:v>
                </c:pt>
                <c:pt idx="3134">
                  <c:v>-3.5008292076670201E-2</c:v>
                </c:pt>
                <c:pt idx="3135">
                  <c:v>-1.81131859801416E-2</c:v>
                </c:pt>
                <c:pt idx="3136">
                  <c:v>3.6705796833898803E-2</c:v>
                </c:pt>
                <c:pt idx="3137">
                  <c:v>4.0662401165007002E-2</c:v>
                </c:pt>
                <c:pt idx="3138">
                  <c:v>-4.7385407175922697E-3</c:v>
                </c:pt>
                <c:pt idx="3139">
                  <c:v>-5.5863423702514599E-3</c:v>
                </c:pt>
                <c:pt idx="3140">
                  <c:v>-3.5339991885416998E-2</c:v>
                </c:pt>
                <c:pt idx="3141">
                  <c:v>3.28979923487632E-2</c:v>
                </c:pt>
                <c:pt idx="3142">
                  <c:v>1.50475177938964E-2</c:v>
                </c:pt>
                <c:pt idx="3143">
                  <c:v>5.93937097502183E-2</c:v>
                </c:pt>
                <c:pt idx="3144">
                  <c:v>5.6166976171199902E-2</c:v>
                </c:pt>
                <c:pt idx="3145">
                  <c:v>5.0338643358220102E-2</c:v>
                </c:pt>
                <c:pt idx="3146">
                  <c:v>1.54886307603292E-2</c:v>
                </c:pt>
                <c:pt idx="3147">
                  <c:v>1.8052080858420302E-2</c:v>
                </c:pt>
                <c:pt idx="3148">
                  <c:v>2.9911301772883099E-2</c:v>
                </c:pt>
                <c:pt idx="3149">
                  <c:v>2.8654288057455998E-2</c:v>
                </c:pt>
                <c:pt idx="3150">
                  <c:v>3.9097940042700403E-2</c:v>
                </c:pt>
                <c:pt idx="3151">
                  <c:v>7.0409952817486895E-2</c:v>
                </c:pt>
                <c:pt idx="3152">
                  <c:v>0.108144639236947</c:v>
                </c:pt>
                <c:pt idx="3153">
                  <c:v>0.11867995790314401</c:v>
                </c:pt>
                <c:pt idx="3154">
                  <c:v>0.16230680941379499</c:v>
                </c:pt>
                <c:pt idx="3155">
                  <c:v>0.14218139011919401</c:v>
                </c:pt>
                <c:pt idx="3156">
                  <c:v>0.14825420956002899</c:v>
                </c:pt>
                <c:pt idx="3157">
                  <c:v>0.14479390867515399</c:v>
                </c:pt>
                <c:pt idx="3158">
                  <c:v>0.13241556389468101</c:v>
                </c:pt>
                <c:pt idx="3159">
                  <c:v>0.130324569809839</c:v>
                </c:pt>
                <c:pt idx="3160">
                  <c:v>0.13618815062279299</c:v>
                </c:pt>
                <c:pt idx="3161">
                  <c:v>0.131078088786686</c:v>
                </c:pt>
                <c:pt idx="3162">
                  <c:v>0.13947360033131401</c:v>
                </c:pt>
                <c:pt idx="3163">
                  <c:v>0.14748594514858601</c:v>
                </c:pt>
                <c:pt idx="3164">
                  <c:v>0.17630302688667099</c:v>
                </c:pt>
                <c:pt idx="3165">
                  <c:v>0.181200246096277</c:v>
                </c:pt>
                <c:pt idx="3166">
                  <c:v>0.18741440556404801</c:v>
                </c:pt>
                <c:pt idx="3167">
                  <c:v>0.17973706232169601</c:v>
                </c:pt>
                <c:pt idx="3168">
                  <c:v>0.17705999341366399</c:v>
                </c:pt>
                <c:pt idx="3169">
                  <c:v>0.16243975941708899</c:v>
                </c:pt>
                <c:pt idx="3170">
                  <c:v>0.17311063002871599</c:v>
                </c:pt>
                <c:pt idx="3171">
                  <c:v>0.17087742865352801</c:v>
                </c:pt>
                <c:pt idx="3172">
                  <c:v>0.17718854436120199</c:v>
                </c:pt>
                <c:pt idx="3173">
                  <c:v>0.18318615812406699</c:v>
                </c:pt>
                <c:pt idx="3174">
                  <c:v>0.190248205115019</c:v>
                </c:pt>
                <c:pt idx="3175">
                  <c:v>0.18543882017772101</c:v>
                </c:pt>
                <c:pt idx="3176">
                  <c:v>0.18341702701934301</c:v>
                </c:pt>
                <c:pt idx="3177">
                  <c:v>0.183603308420694</c:v>
                </c:pt>
                <c:pt idx="3178">
                  <c:v>0.191315053814685</c:v>
                </c:pt>
                <c:pt idx="3179">
                  <c:v>0.18443758846532299</c:v>
                </c:pt>
                <c:pt idx="3180">
                  <c:v>0.176072409371413</c:v>
                </c:pt>
                <c:pt idx="3181">
                  <c:v>0.17719224239781101</c:v>
                </c:pt>
                <c:pt idx="3182">
                  <c:v>0.18277690814627101</c:v>
                </c:pt>
                <c:pt idx="3183">
                  <c:v>0.17539210104023101</c:v>
                </c:pt>
                <c:pt idx="3184">
                  <c:v>0.180497493158157</c:v>
                </c:pt>
                <c:pt idx="3185">
                  <c:v>0.19191520152847999</c:v>
                </c:pt>
                <c:pt idx="3186">
                  <c:v>0.27048042471077</c:v>
                </c:pt>
                <c:pt idx="3187">
                  <c:v>0.26802611817597399</c:v>
                </c:pt>
                <c:pt idx="3188">
                  <c:v>0.29837219788830599</c:v>
                </c:pt>
                <c:pt idx="3189">
                  <c:v>0.29039918930235398</c:v>
                </c:pt>
                <c:pt idx="3190">
                  <c:v>0.32227574881234</c:v>
                </c:pt>
                <c:pt idx="3191">
                  <c:v>0.32546477855004302</c:v>
                </c:pt>
                <c:pt idx="3192">
                  <c:v>0.326441138668217</c:v>
                </c:pt>
                <c:pt idx="3193">
                  <c:v>0.339158627693325</c:v>
                </c:pt>
                <c:pt idx="3194">
                  <c:v>0.37291505976093298</c:v>
                </c:pt>
                <c:pt idx="3195">
                  <c:v>0.36961435375882101</c:v>
                </c:pt>
                <c:pt idx="3196">
                  <c:v>0.373240375462011</c:v>
                </c:pt>
                <c:pt idx="3197">
                  <c:v>0.36996502220490801</c:v>
                </c:pt>
                <c:pt idx="3198">
                  <c:v>0.377230216679175</c:v>
                </c:pt>
                <c:pt idx="3199">
                  <c:v>0.382350637276824</c:v>
                </c:pt>
                <c:pt idx="3200">
                  <c:v>0.38526208667513601</c:v>
                </c:pt>
                <c:pt idx="3201">
                  <c:v>0.40409141800019999</c:v>
                </c:pt>
                <c:pt idx="3202">
                  <c:v>0.40582045878876899</c:v>
                </c:pt>
                <c:pt idx="3203">
                  <c:v>0.41138162310158199</c:v>
                </c:pt>
                <c:pt idx="3204">
                  <c:v>0.39928115843844197</c:v>
                </c:pt>
                <c:pt idx="3205">
                  <c:v>-4.1596218971451999E-2</c:v>
                </c:pt>
                <c:pt idx="3206">
                  <c:v>-0.12488680585734099</c:v>
                </c:pt>
                <c:pt idx="3207">
                  <c:v>-6.8547211760987395E-2</c:v>
                </c:pt>
                <c:pt idx="3208">
                  <c:v>-7.3903290565408605E-2</c:v>
                </c:pt>
                <c:pt idx="3209">
                  <c:v>-5.5097971106693698E-2</c:v>
                </c:pt>
                <c:pt idx="3210">
                  <c:v>-2.34215314742722E-2</c:v>
                </c:pt>
                <c:pt idx="3211">
                  <c:v>1.0645338573142401E-2</c:v>
                </c:pt>
                <c:pt idx="3212">
                  <c:v>4.5430957023753398E-3</c:v>
                </c:pt>
                <c:pt idx="3213">
                  <c:v>3.2008324396859501E-2</c:v>
                </c:pt>
                <c:pt idx="3214" formatCode="0.00E+00">
                  <c:v>-3.3397171392000001E-4</c:v>
                </c:pt>
                <c:pt idx="3215">
                  <c:v>-7.17507899425298E-3</c:v>
                </c:pt>
                <c:pt idx="3216" formatCode="0.00E+00">
                  <c:v>2.9897210356737199E-2</c:v>
                </c:pt>
                <c:pt idx="3217">
                  <c:v>6.7813281397399894E-2</c:v>
                </c:pt>
                <c:pt idx="3218">
                  <c:v>5.6622023072736997E-2</c:v>
                </c:pt>
                <c:pt idx="3219">
                  <c:v>2.11383530783452E-2</c:v>
                </c:pt>
                <c:pt idx="3220">
                  <c:v>2.10462826036657E-2</c:v>
                </c:pt>
                <c:pt idx="3221">
                  <c:v>2.06674689881268E-2</c:v>
                </c:pt>
                <c:pt idx="3222">
                  <c:v>4.1822746822373198E-2</c:v>
                </c:pt>
                <c:pt idx="3223">
                  <c:v>3.6748035542423597E-2</c:v>
                </c:pt>
                <c:pt idx="3224">
                  <c:v>1.73295165479962E-2</c:v>
                </c:pt>
                <c:pt idx="3225">
                  <c:v>3.29345649359295E-2</c:v>
                </c:pt>
                <c:pt idx="3226">
                  <c:v>4.6337355691199303E-2</c:v>
                </c:pt>
                <c:pt idx="3227">
                  <c:v>7.1749519241031498E-2</c:v>
                </c:pt>
                <c:pt idx="3228">
                  <c:v>5.2245139357867898E-2</c:v>
                </c:pt>
                <c:pt idx="3229">
                  <c:v>4.59030383526405E-2</c:v>
                </c:pt>
                <c:pt idx="3230">
                  <c:v>3.3908851871426501E-3</c:v>
                </c:pt>
                <c:pt idx="3231">
                  <c:v>-1.2572657204057E-2</c:v>
                </c:pt>
                <c:pt idx="3232">
                  <c:v>-2.1777718036145199E-2</c:v>
                </c:pt>
                <c:pt idx="3233">
                  <c:v>1.84665515069537E-3</c:v>
                </c:pt>
                <c:pt idx="3234">
                  <c:v>-1.4261069269472701E-2</c:v>
                </c:pt>
                <c:pt idx="3235">
                  <c:v>2.6223466716683699E-2</c:v>
                </c:pt>
                <c:pt idx="3236">
                  <c:v>3.00070305265887E-2</c:v>
                </c:pt>
                <c:pt idx="3237">
                  <c:v>2.3091714433330801E-2</c:v>
                </c:pt>
                <c:pt idx="3238">
                  <c:v>8.7728194478346507E-3</c:v>
                </c:pt>
                <c:pt idx="3239">
                  <c:v>3.1922684996872099E-3</c:v>
                </c:pt>
                <c:pt idx="3240">
                  <c:v>1.3352280658266699E-2</c:v>
                </c:pt>
                <c:pt idx="3241">
                  <c:v>-1.0725036110800499E-2</c:v>
                </c:pt>
                <c:pt idx="3242">
                  <c:v>-1.9319512587224E-3</c:v>
                </c:pt>
                <c:pt idx="3243">
                  <c:v>0.144816464764465</c:v>
                </c:pt>
                <c:pt idx="3244">
                  <c:v>1.5253571189159701E-2</c:v>
                </c:pt>
                <c:pt idx="3245">
                  <c:v>-9.0434443245119792E-3</c:v>
                </c:pt>
                <c:pt idx="3246">
                  <c:v>-9.9676879081714593E-3</c:v>
                </c:pt>
                <c:pt idx="3247">
                  <c:v>-4.4913689130974398E-2</c:v>
                </c:pt>
                <c:pt idx="3248">
                  <c:v>-0.113842951787783</c:v>
                </c:pt>
                <c:pt idx="3249">
                  <c:v>-3.60042338135786E-3</c:v>
                </c:pt>
                <c:pt idx="3250">
                  <c:v>-4.92082837727012E-3</c:v>
                </c:pt>
                <c:pt idx="3251">
                  <c:v>7.41058079474812E-2</c:v>
                </c:pt>
                <c:pt idx="3252">
                  <c:v>7.8745813643545604E-2</c:v>
                </c:pt>
                <c:pt idx="3253">
                  <c:v>8.2572590229128204E-2</c:v>
                </c:pt>
                <c:pt idx="3254">
                  <c:v>0.106814439598633</c:v>
                </c:pt>
                <c:pt idx="3255">
                  <c:v>0.17460569300398299</c:v>
                </c:pt>
                <c:pt idx="3256">
                  <c:v>0.19039759708267401</c:v>
                </c:pt>
                <c:pt idx="3257">
                  <c:v>0.189137933120479</c:v>
                </c:pt>
                <c:pt idx="3258">
                  <c:v>0.18818430400715899</c:v>
                </c:pt>
                <c:pt idx="3259">
                  <c:v>0.187474012628151</c:v>
                </c:pt>
                <c:pt idx="3260">
                  <c:v>0.186578441276332</c:v>
                </c:pt>
                <c:pt idx="3261">
                  <c:v>0.19883272964167401</c:v>
                </c:pt>
                <c:pt idx="3262">
                  <c:v>0.25200197476935898</c:v>
                </c:pt>
                <c:pt idx="3263">
                  <c:v>0.39103768790710203</c:v>
                </c:pt>
                <c:pt idx="3264">
                  <c:v>0.33604656891113999</c:v>
                </c:pt>
                <c:pt idx="3265">
                  <c:v>0.34391292709906701</c:v>
                </c:pt>
                <c:pt idx="3266">
                  <c:v>0.33429094100457701</c:v>
                </c:pt>
                <c:pt idx="3267">
                  <c:v>0.35036051028973297</c:v>
                </c:pt>
                <c:pt idx="3268">
                  <c:v>0.31634997034123402</c:v>
                </c:pt>
                <c:pt idx="3269">
                  <c:v>0.317873989886094</c:v>
                </c:pt>
                <c:pt idx="3270">
                  <c:v>0.309556249706959</c:v>
                </c:pt>
                <c:pt idx="3271">
                  <c:v>0.26750563418517398</c:v>
                </c:pt>
                <c:pt idx="3272">
                  <c:v>0.29864702430335299</c:v>
                </c:pt>
                <c:pt idx="3273">
                  <c:v>0.276372836435611</c:v>
                </c:pt>
                <c:pt idx="3274">
                  <c:v>0.28606024612095299</c:v>
                </c:pt>
                <c:pt idx="3275">
                  <c:v>0.28833587649852899</c:v>
                </c:pt>
                <c:pt idx="3276">
                  <c:v>0.26362027278974598</c:v>
                </c:pt>
                <c:pt idx="3277">
                  <c:v>0.25930423501482802</c:v>
                </c:pt>
                <c:pt idx="3278">
                  <c:v>0.24135262713411601</c:v>
                </c:pt>
                <c:pt idx="3279">
                  <c:v>0.25909290158854098</c:v>
                </c:pt>
                <c:pt idx="3280">
                  <c:v>0.27368644504398498</c:v>
                </c:pt>
                <c:pt idx="3281">
                  <c:v>0.33082812602987099</c:v>
                </c:pt>
                <c:pt idx="3282">
                  <c:v>0.32711436017426998</c:v>
                </c:pt>
                <c:pt idx="3283">
                  <c:v>0.32488410003903301</c:v>
                </c:pt>
                <c:pt idx="3284">
                  <c:v>0.30272096309187402</c:v>
                </c:pt>
                <c:pt idx="3285">
                  <c:v>0.302979869220735</c:v>
                </c:pt>
                <c:pt idx="3286">
                  <c:v>0.33266530745237199</c:v>
                </c:pt>
                <c:pt idx="3287">
                  <c:v>0.31883682187103701</c:v>
                </c:pt>
                <c:pt idx="3288">
                  <c:v>0.35612313425723202</c:v>
                </c:pt>
                <c:pt idx="3289">
                  <c:v>0.35989137568711499</c:v>
                </c:pt>
                <c:pt idx="3290">
                  <c:v>0.44940501555069101</c:v>
                </c:pt>
                <c:pt idx="3291">
                  <c:v>0.48628831027515901</c:v>
                </c:pt>
                <c:pt idx="3292">
                  <c:v>0.39315289929702402</c:v>
                </c:pt>
                <c:pt idx="3293">
                  <c:v>0.39629065482089199</c:v>
                </c:pt>
                <c:pt idx="3294">
                  <c:v>0.37906822990476702</c:v>
                </c:pt>
                <c:pt idx="3295">
                  <c:v>0.39662548439658502</c:v>
                </c:pt>
                <c:pt idx="3296">
                  <c:v>0.35904477200978602</c:v>
                </c:pt>
                <c:pt idx="3297">
                  <c:v>0.36602097266206002</c:v>
                </c:pt>
                <c:pt idx="3298">
                  <c:v>0.36044955691261599</c:v>
                </c:pt>
                <c:pt idx="3299">
                  <c:v>0.37724943319251197</c:v>
                </c:pt>
                <c:pt idx="3300">
                  <c:v>0.34260586054655601</c:v>
                </c:pt>
                <c:pt idx="3301">
                  <c:v>0.34320215243417701</c:v>
                </c:pt>
                <c:pt idx="3302">
                  <c:v>-2.60148649116708E-2</c:v>
                </c:pt>
                <c:pt idx="3303">
                  <c:v>7.5414104712042906E-2</c:v>
                </c:pt>
                <c:pt idx="3304">
                  <c:v>-1.58192737743943E-2</c:v>
                </c:pt>
                <c:pt idx="3305">
                  <c:v>-6.6513044624527201E-2</c:v>
                </c:pt>
                <c:pt idx="3306">
                  <c:v>-8.0481919700376506E-2</c:v>
                </c:pt>
                <c:pt idx="3307">
                  <c:v>-9.0444729400054796E-2</c:v>
                </c:pt>
                <c:pt idx="3308">
                  <c:v>-8.9950902936491606E-2</c:v>
                </c:pt>
                <c:pt idx="3309">
                  <c:v>-7.1098884432915205E-2</c:v>
                </c:pt>
                <c:pt idx="3310">
                  <c:v>-9.2454074950100607E-2</c:v>
                </c:pt>
                <c:pt idx="3311">
                  <c:v>-0.113324063162271</c:v>
                </c:pt>
                <c:pt idx="3312">
                  <c:v>-0.10672854237964199</c:v>
                </c:pt>
                <c:pt idx="3313">
                  <c:v>-8.9205809056636998E-2</c:v>
                </c:pt>
                <c:pt idx="3314">
                  <c:v>-0.106362679942189</c:v>
                </c:pt>
                <c:pt idx="3315">
                  <c:v>-0.111244648846946</c:v>
                </c:pt>
                <c:pt idx="3316">
                  <c:v>-0.126745698248416</c:v>
                </c:pt>
                <c:pt idx="3317">
                  <c:v>-0.12597614217057301</c:v>
                </c:pt>
                <c:pt idx="3318">
                  <c:v>-0.159894719396935</c:v>
                </c:pt>
                <c:pt idx="3319">
                  <c:v>-0.15422529998277401</c:v>
                </c:pt>
                <c:pt idx="3320">
                  <c:v>-0.163290186719248</c:v>
                </c:pt>
                <c:pt idx="3321">
                  <c:v>-0.12956383870520699</c:v>
                </c:pt>
                <c:pt idx="3322">
                  <c:v>-0.12531586444418499</c:v>
                </c:pt>
                <c:pt idx="3323">
                  <c:v>-8.5702158901738795E-2</c:v>
                </c:pt>
                <c:pt idx="3324">
                  <c:v>-0.100419413301331</c:v>
                </c:pt>
                <c:pt idx="3325">
                  <c:v>-0.10414038633559899</c:v>
                </c:pt>
                <c:pt idx="3326">
                  <c:v>-0.10300453072209199</c:v>
                </c:pt>
                <c:pt idx="3327">
                  <c:v>-9.6833419034129703E-2</c:v>
                </c:pt>
                <c:pt idx="3328">
                  <c:v>-0.103131403839357</c:v>
                </c:pt>
                <c:pt idx="3329">
                  <c:v>-0.114761456748388</c:v>
                </c:pt>
                <c:pt idx="3330">
                  <c:v>-0.11297345269274001</c:v>
                </c:pt>
                <c:pt idx="3331">
                  <c:v>-8.8238715872316201E-2</c:v>
                </c:pt>
                <c:pt idx="3332">
                  <c:v>-9.0241976995074205E-2</c:v>
                </c:pt>
                <c:pt idx="3333">
                  <c:v>-0.106549287225512</c:v>
                </c:pt>
                <c:pt idx="3334">
                  <c:v>-0.112273394974626</c:v>
                </c:pt>
                <c:pt idx="3335">
                  <c:v>-0.11672149987992</c:v>
                </c:pt>
                <c:pt idx="3336">
                  <c:v>-0.11644076118623201</c:v>
                </c:pt>
                <c:pt idx="3337">
                  <c:v>-0.113052116696747</c:v>
                </c:pt>
                <c:pt idx="3338">
                  <c:v>-0.111855014160095</c:v>
                </c:pt>
                <c:pt idx="3339">
                  <c:v>-9.8860662196481597E-2</c:v>
                </c:pt>
                <c:pt idx="3340">
                  <c:v>-9.9865666640485504E-2</c:v>
                </c:pt>
                <c:pt idx="3341">
                  <c:v>-9.9762891717566707E-2</c:v>
                </c:pt>
                <c:pt idx="3342">
                  <c:v>-0.100100171447011</c:v>
                </c:pt>
                <c:pt idx="3343">
                  <c:v>-9.7939806147010894E-2</c:v>
                </c:pt>
                <c:pt idx="3344">
                  <c:v>-9.7602538850292297E-2</c:v>
                </c:pt>
                <c:pt idx="3345">
                  <c:v>-9.9520049652121606E-2</c:v>
                </c:pt>
                <c:pt idx="3346">
                  <c:v>-9.9857286158902603E-2</c:v>
                </c:pt>
                <c:pt idx="3347">
                  <c:v>-0.105162419435163</c:v>
                </c:pt>
                <c:pt idx="3348">
                  <c:v>-0.10502076891167</c:v>
                </c:pt>
                <c:pt idx="3349">
                  <c:v>-0.104557069452519</c:v>
                </c:pt>
                <c:pt idx="3350">
                  <c:v>-1.49937009750196E-2</c:v>
                </c:pt>
                <c:pt idx="3351">
                  <c:v>-2.2193906071244999E-2</c:v>
                </c:pt>
                <c:pt idx="3352">
                  <c:v>-5.4797812467302899E-2</c:v>
                </c:pt>
                <c:pt idx="3353">
                  <c:v>-2.96863172331467E-2</c:v>
                </c:pt>
                <c:pt idx="3354">
                  <c:v>-2.8721958281444498E-2</c:v>
                </c:pt>
                <c:pt idx="3355">
                  <c:v>-2.4288206851945E-2</c:v>
                </c:pt>
                <c:pt idx="3356">
                  <c:v>-2.2150063388910499E-2</c:v>
                </c:pt>
                <c:pt idx="3357">
                  <c:v>1.31655643402729E-2</c:v>
                </c:pt>
                <c:pt idx="3358">
                  <c:v>-6.2959360487372204E-2</c:v>
                </c:pt>
                <c:pt idx="3359">
                  <c:v>-2.7241083513453099E-2</c:v>
                </c:pt>
                <c:pt idx="3360">
                  <c:v>6.1645481438650004E-3</c:v>
                </c:pt>
                <c:pt idx="3361">
                  <c:v>6.6104524792250704E-3</c:v>
                </c:pt>
                <c:pt idx="3362">
                  <c:v>7.2131761360688601E-3</c:v>
                </c:pt>
                <c:pt idx="3363">
                  <c:v>3.3742225637535199E-2</c:v>
                </c:pt>
                <c:pt idx="3364">
                  <c:v>3.59771791623106E-2</c:v>
                </c:pt>
                <c:pt idx="3365">
                  <c:v>2.1787831984249498E-2</c:v>
                </c:pt>
                <c:pt idx="3366">
                  <c:v>-2.7402546564093799E-2</c:v>
                </c:pt>
                <c:pt idx="3367">
                  <c:v>1.7264785013960698E-2</c:v>
                </c:pt>
                <c:pt idx="3368">
                  <c:v>5.1025293823976602E-2</c:v>
                </c:pt>
                <c:pt idx="3369">
                  <c:v>5.6422093754076898E-2</c:v>
                </c:pt>
                <c:pt idx="3370">
                  <c:v>8.5829850883382394E-2</c:v>
                </c:pt>
                <c:pt idx="3371">
                  <c:v>8.1333774502832704E-2</c:v>
                </c:pt>
                <c:pt idx="3372">
                  <c:v>-1.7630206627003601E-2</c:v>
                </c:pt>
                <c:pt idx="3373">
                  <c:v>4.4976988124156798E-2</c:v>
                </c:pt>
                <c:pt idx="3374">
                  <c:v>-3.99663099733562E-2</c:v>
                </c:pt>
                <c:pt idx="3375">
                  <c:v>2.2281377988017902E-2</c:v>
                </c:pt>
                <c:pt idx="3376">
                  <c:v>-1.2063445513984701E-3</c:v>
                </c:pt>
                <c:pt idx="3377">
                  <c:v>1.2761672733680601E-2</c:v>
                </c:pt>
                <c:pt idx="3378">
                  <c:v>-4.2812126365577997E-2</c:v>
                </c:pt>
                <c:pt idx="3379">
                  <c:v>-1.0665557458050401E-2</c:v>
                </c:pt>
                <c:pt idx="3380">
                  <c:v>4.2859828346889697E-3</c:v>
                </c:pt>
                <c:pt idx="3381">
                  <c:v>1.9934470282580798E-2</c:v>
                </c:pt>
                <c:pt idx="3382">
                  <c:v>-9.04983951350527E-2</c:v>
                </c:pt>
                <c:pt idx="3383">
                  <c:v>-6.7856394070958101E-2</c:v>
                </c:pt>
                <c:pt idx="3384">
                  <c:v>-7.9501240385663099E-2</c:v>
                </c:pt>
                <c:pt idx="3385">
                  <c:v>-6.3949486081707696E-2</c:v>
                </c:pt>
                <c:pt idx="3386">
                  <c:v>-0.116061667145043</c:v>
                </c:pt>
                <c:pt idx="3387">
                  <c:v>-0.100643706063231</c:v>
                </c:pt>
                <c:pt idx="3388">
                  <c:v>-0.14845266477137101</c:v>
                </c:pt>
                <c:pt idx="3389">
                  <c:v>-0.136268277902724</c:v>
                </c:pt>
                <c:pt idx="3390">
                  <c:v>-0.15565477344842599</c:v>
                </c:pt>
                <c:pt idx="3391">
                  <c:v>-0.10979722819622</c:v>
                </c:pt>
                <c:pt idx="3392">
                  <c:v>-0.17964748514975901</c:v>
                </c:pt>
                <c:pt idx="3393">
                  <c:v>-0.107558327002806</c:v>
                </c:pt>
                <c:pt idx="3394">
                  <c:v>-0.117662296528599</c:v>
                </c:pt>
                <c:pt idx="3395">
                  <c:v>-0.128945866560459</c:v>
                </c:pt>
                <c:pt idx="3396">
                  <c:v>-0.20423078454843099</c:v>
                </c:pt>
                <c:pt idx="3397">
                  <c:v>-0.156205036451392</c:v>
                </c:pt>
                <c:pt idx="3398">
                  <c:v>-0.172580238977871</c:v>
                </c:pt>
                <c:pt idx="3399">
                  <c:v>-0.19002226875414999</c:v>
                </c:pt>
                <c:pt idx="3400">
                  <c:v>-0.20823357456114899</c:v>
                </c:pt>
                <c:pt idx="3401">
                  <c:v>-0.10500766948135901</c:v>
                </c:pt>
                <c:pt idx="3402">
                  <c:v>-0.23546818124350299</c:v>
                </c:pt>
                <c:pt idx="3403">
                  <c:v>-0.22298281636209</c:v>
                </c:pt>
                <c:pt idx="3404">
                  <c:v>-0.247433243079037</c:v>
                </c:pt>
                <c:pt idx="3405">
                  <c:v>-0.22579949398940899</c:v>
                </c:pt>
                <c:pt idx="3406">
                  <c:v>-0.232635601801815</c:v>
                </c:pt>
                <c:pt idx="3407">
                  <c:v>-0.25573383118145498</c:v>
                </c:pt>
                <c:pt idx="3408">
                  <c:v>-0.257358189292062</c:v>
                </c:pt>
                <c:pt idx="3409">
                  <c:v>-0.28210457966043601</c:v>
                </c:pt>
                <c:pt idx="3410">
                  <c:v>-0.28400364871961697</c:v>
                </c:pt>
                <c:pt idx="3411">
                  <c:v>-0.21856994258031301</c:v>
                </c:pt>
                <c:pt idx="3412">
                  <c:v>-0.27493633127318001</c:v>
                </c:pt>
                <c:pt idx="3413">
                  <c:v>-0.27945100225199998</c:v>
                </c:pt>
                <c:pt idx="3414">
                  <c:v>2.35332142036992E-2</c:v>
                </c:pt>
                <c:pt idx="3415">
                  <c:v>9.8258196893597299E-2</c:v>
                </c:pt>
                <c:pt idx="3416">
                  <c:v>2.3189173356099099E-2</c:v>
                </c:pt>
                <c:pt idx="3417">
                  <c:v>5.00964724585738E-2</c:v>
                </c:pt>
                <c:pt idx="3418">
                  <c:v>-1.08529237075079E-2</c:v>
                </c:pt>
                <c:pt idx="3419">
                  <c:v>-3.4605207700850502E-2</c:v>
                </c:pt>
                <c:pt idx="3420">
                  <c:v>-5.9426867490011803E-2</c:v>
                </c:pt>
                <c:pt idx="3421">
                  <c:v>-3.9064120577849797E-2</c:v>
                </c:pt>
                <c:pt idx="3422">
                  <c:v>-5.6015417918114901E-2</c:v>
                </c:pt>
                <c:pt idx="3423">
                  <c:v>2.95744547210848E-2</c:v>
                </c:pt>
                <c:pt idx="3424">
                  <c:v>2.1917268197989601E-2</c:v>
                </c:pt>
                <c:pt idx="3425">
                  <c:v>0.149329625294224</c:v>
                </c:pt>
                <c:pt idx="3426">
                  <c:v>0.27523504003611099</c:v>
                </c:pt>
                <c:pt idx="3427">
                  <c:v>0.25643940407841098</c:v>
                </c:pt>
                <c:pt idx="3428">
                  <c:v>0.28721366581416302</c:v>
                </c:pt>
                <c:pt idx="3429">
                  <c:v>0.35446016587359702</c:v>
                </c:pt>
                <c:pt idx="3430">
                  <c:v>0.42448751363392601</c:v>
                </c:pt>
                <c:pt idx="3431">
                  <c:v>0.48993882443380199</c:v>
                </c:pt>
                <c:pt idx="3432">
                  <c:v>0.454883192904186</c:v>
                </c:pt>
                <c:pt idx="3433">
                  <c:v>0.48596582756176798</c:v>
                </c:pt>
                <c:pt idx="3434">
                  <c:v>0.45077547008163399</c:v>
                </c:pt>
                <c:pt idx="3435">
                  <c:v>0.50641426423923797</c:v>
                </c:pt>
                <c:pt idx="3436">
                  <c:v>0.50557913094242002</c:v>
                </c:pt>
                <c:pt idx="3437">
                  <c:v>0.50427801693040997</c:v>
                </c:pt>
                <c:pt idx="3438">
                  <c:v>0.495684032383788</c:v>
                </c:pt>
                <c:pt idx="3439">
                  <c:v>0.49761574517492602</c:v>
                </c:pt>
                <c:pt idx="3440">
                  <c:v>3.0365696035330101E-2</c:v>
                </c:pt>
                <c:pt idx="3441">
                  <c:v>6.7488050514303097E-3</c:v>
                </c:pt>
                <c:pt idx="3442">
                  <c:v>6.1932024941974598E-2</c:v>
                </c:pt>
                <c:pt idx="3443">
                  <c:v>6.0721626166414001E-2</c:v>
                </c:pt>
                <c:pt idx="3444">
                  <c:v>9.5855573626826104E-2</c:v>
                </c:pt>
                <c:pt idx="3445">
                  <c:v>9.3618535723454799E-2</c:v>
                </c:pt>
                <c:pt idx="3446">
                  <c:v>0.114430650007543</c:v>
                </c:pt>
                <c:pt idx="3447">
                  <c:v>5.3685099952534898E-2</c:v>
                </c:pt>
                <c:pt idx="3448">
                  <c:v>0.13400480504125201</c:v>
                </c:pt>
                <c:pt idx="3449">
                  <c:v>0.116631038617275</c:v>
                </c:pt>
                <c:pt idx="3450">
                  <c:v>0.15613943633622501</c:v>
                </c:pt>
                <c:pt idx="3451">
                  <c:v>0.15557869043485201</c:v>
                </c:pt>
                <c:pt idx="3452">
                  <c:v>0.168902011084404</c:v>
                </c:pt>
                <c:pt idx="3453">
                  <c:v>0.18319077015163099</c:v>
                </c:pt>
                <c:pt idx="3454">
                  <c:v>0.18260420925683199</c:v>
                </c:pt>
                <c:pt idx="3455">
                  <c:v>0.14385886484228999</c:v>
                </c:pt>
                <c:pt idx="3456">
                  <c:v>0.177229163237002</c:v>
                </c:pt>
                <c:pt idx="3457">
                  <c:v>0.17412500649045401</c:v>
                </c:pt>
                <c:pt idx="3458">
                  <c:v>0.20825371217472299</c:v>
                </c:pt>
                <c:pt idx="3459">
                  <c:v>0.196451202368119</c:v>
                </c:pt>
                <c:pt idx="3460">
                  <c:v>0.220818780958392</c:v>
                </c:pt>
                <c:pt idx="3461">
                  <c:v>0.12474035703974901</c:v>
                </c:pt>
                <c:pt idx="3462">
                  <c:v>0.28116133192849901</c:v>
                </c:pt>
                <c:pt idx="3463">
                  <c:v>0.190716930951978</c:v>
                </c:pt>
                <c:pt idx="3464">
                  <c:v>0.202491614728638</c:v>
                </c:pt>
                <c:pt idx="3465">
                  <c:v>0.17409571671127799</c:v>
                </c:pt>
                <c:pt idx="3466">
                  <c:v>0.203227984101543</c:v>
                </c:pt>
                <c:pt idx="3467">
                  <c:v>0.200598057661036</c:v>
                </c:pt>
                <c:pt idx="3468">
                  <c:v>0.217284536624371</c:v>
                </c:pt>
                <c:pt idx="3469">
                  <c:v>0.226927580216989</c:v>
                </c:pt>
                <c:pt idx="3470">
                  <c:v>0.28625249652416102</c:v>
                </c:pt>
                <c:pt idx="3471">
                  <c:v>0.27514162125449898</c:v>
                </c:pt>
                <c:pt idx="3472">
                  <c:v>0.28054421416237801</c:v>
                </c:pt>
                <c:pt idx="3473">
                  <c:v>0.32336486426159</c:v>
                </c:pt>
                <c:pt idx="3474">
                  <c:v>0.40448998344555598</c:v>
                </c:pt>
                <c:pt idx="3475">
                  <c:v>0.38346109738522999</c:v>
                </c:pt>
                <c:pt idx="3476">
                  <c:v>0.39339215289703</c:v>
                </c:pt>
                <c:pt idx="3477">
                  <c:v>0.42677458234569399</c:v>
                </c:pt>
                <c:pt idx="3478">
                  <c:v>0.47770547099132199</c:v>
                </c:pt>
                <c:pt idx="3479">
                  <c:v>2.8644360650875501E-3</c:v>
                </c:pt>
                <c:pt idx="3480">
                  <c:v>-8.7931028072892894E-2</c:v>
                </c:pt>
                <c:pt idx="3481">
                  <c:v>1.59397124541158E-3</c:v>
                </c:pt>
                <c:pt idx="3482">
                  <c:v>-5.3759158761832203E-2</c:v>
                </c:pt>
                <c:pt idx="3483">
                  <c:v>-2.21619115345498E-2</c:v>
                </c:pt>
                <c:pt idx="3484">
                  <c:v>-5.7031781735786297E-2</c:v>
                </c:pt>
                <c:pt idx="3485">
                  <c:v>3.9199918192321201E-2</c:v>
                </c:pt>
                <c:pt idx="3486" formatCode="0.00E+00">
                  <c:v>-5.3594867166024604E-4</c:v>
                </c:pt>
                <c:pt idx="3487">
                  <c:v>2.4102988745783701E-2</c:v>
                </c:pt>
                <c:pt idx="3488" formatCode="0.00E+00">
                  <c:v>6.0850022282728802E-2</c:v>
                </c:pt>
                <c:pt idx="3489">
                  <c:v>7.1764343221038293E-2</c:v>
                </c:pt>
                <c:pt idx="3490">
                  <c:v>3.4475448563427498E-2</c:v>
                </c:pt>
                <c:pt idx="3491">
                  <c:v>2.9933465764211201E-2</c:v>
                </c:pt>
                <c:pt idx="3492">
                  <c:v>-1.4720834192147101E-2</c:v>
                </c:pt>
                <c:pt idx="3493">
                  <c:v>3.8251722173379903E-2</c:v>
                </c:pt>
                <c:pt idx="3494">
                  <c:v>2.61371566568507E-2</c:v>
                </c:pt>
                <c:pt idx="3495">
                  <c:v>4.8881995172400397E-2</c:v>
                </c:pt>
                <c:pt idx="3496">
                  <c:v>1.30963762515281E-2</c:v>
                </c:pt>
                <c:pt idx="3497">
                  <c:v>0.122624293618039</c:v>
                </c:pt>
                <c:pt idx="3498">
                  <c:v>9.0967148975796899E-2</c:v>
                </c:pt>
                <c:pt idx="3499">
                  <c:v>8.1741855734275004E-2</c:v>
                </c:pt>
                <c:pt idx="3500">
                  <c:v>8.4166393902098194E-2</c:v>
                </c:pt>
                <c:pt idx="3501">
                  <c:v>0.22638066707756699</c:v>
                </c:pt>
                <c:pt idx="3502">
                  <c:v>0.205468718388535</c:v>
                </c:pt>
                <c:pt idx="3503">
                  <c:v>0.21272695260064101</c:v>
                </c:pt>
                <c:pt idx="3504">
                  <c:v>0.226230318316371</c:v>
                </c:pt>
                <c:pt idx="3505">
                  <c:v>0.25916184822461502</c:v>
                </c:pt>
                <c:pt idx="3506">
                  <c:v>0.30788010486877598</c:v>
                </c:pt>
                <c:pt idx="3507">
                  <c:v>0.35758543802074999</c:v>
                </c:pt>
                <c:pt idx="3508">
                  <c:v>0.35479718826276901</c:v>
                </c:pt>
                <c:pt idx="3509">
                  <c:v>0.38404543111711498</c:v>
                </c:pt>
                <c:pt idx="3510">
                  <c:v>0.36347127759648101</c:v>
                </c:pt>
                <c:pt idx="3511">
                  <c:v>0.37039183277675702</c:v>
                </c:pt>
                <c:pt idx="3512">
                  <c:v>0.37199978399591399</c:v>
                </c:pt>
                <c:pt idx="3513">
                  <c:v>0.38306990097293497</c:v>
                </c:pt>
                <c:pt idx="3514">
                  <c:v>0.38436590026594403</c:v>
                </c:pt>
                <c:pt idx="3515">
                  <c:v>0.38831915808545098</c:v>
                </c:pt>
                <c:pt idx="3516">
                  <c:v>0.398488045579244</c:v>
                </c:pt>
                <c:pt idx="3517">
                  <c:v>0.41729258418694298</c:v>
                </c:pt>
                <c:pt idx="3518">
                  <c:v>0.440781480383935</c:v>
                </c:pt>
                <c:pt idx="3519">
                  <c:v>0.48346860835504601</c:v>
                </c:pt>
                <c:pt idx="3520">
                  <c:v>0.51770694826498198</c:v>
                </c:pt>
                <c:pt idx="3521">
                  <c:v>0.52181598168550003</c:v>
                </c:pt>
                <c:pt idx="3522">
                  <c:v>0.51299328139913303</c:v>
                </c:pt>
                <c:pt idx="3523">
                  <c:v>0.53280325799956596</c:v>
                </c:pt>
                <c:pt idx="3524">
                  <c:v>0.50030221619012305</c:v>
                </c:pt>
                <c:pt idx="3525">
                  <c:v>0.47740018935086598</c:v>
                </c:pt>
                <c:pt idx="3526">
                  <c:v>0.47536655828572</c:v>
                </c:pt>
                <c:pt idx="3527">
                  <c:v>0.45165480306959799</c:v>
                </c:pt>
                <c:pt idx="3528">
                  <c:v>0.48882047694001901</c:v>
                </c:pt>
                <c:pt idx="3529">
                  <c:v>0.47394530839480298</c:v>
                </c:pt>
                <c:pt idx="3530">
                  <c:v>0.48571852247234798</c:v>
                </c:pt>
                <c:pt idx="3531">
                  <c:v>0.48158897594350097</c:v>
                </c:pt>
                <c:pt idx="3532">
                  <c:v>-2.7693917918577499E-3</c:v>
                </c:pt>
                <c:pt idx="3533">
                  <c:v>-9.0716218374077298E-2</c:v>
                </c:pt>
                <c:pt idx="3534">
                  <c:v>1.0686853783552899E-2</c:v>
                </c:pt>
                <c:pt idx="3535">
                  <c:v>-6.1398647480440799E-3</c:v>
                </c:pt>
                <c:pt idx="3536">
                  <c:v>2.48239110138254E-2</c:v>
                </c:pt>
                <c:pt idx="3537">
                  <c:v>-8.5363040309204708E-3</c:v>
                </c:pt>
                <c:pt idx="3538">
                  <c:v>8.5759797938763597E-3</c:v>
                </c:pt>
                <c:pt idx="3539">
                  <c:v>2.2299070486372301E-2</c:v>
                </c:pt>
                <c:pt idx="3540">
                  <c:v>8.5745981383753105E-3</c:v>
                </c:pt>
                <c:pt idx="3541">
                  <c:v>5.4263208709296601E-3</c:v>
                </c:pt>
                <c:pt idx="3542">
                  <c:v>-6.5567411308150997E-3</c:v>
                </c:pt>
                <c:pt idx="3543">
                  <c:v>3.03225903890282E-3</c:v>
                </c:pt>
                <c:pt idx="3544">
                  <c:v>1.68448291986709E-3</c:v>
                </c:pt>
                <c:pt idx="3545">
                  <c:v>-2.8638071213667501E-2</c:v>
                </c:pt>
                <c:pt idx="3546">
                  <c:v>-4.2828446795833502E-2</c:v>
                </c:pt>
                <c:pt idx="3547">
                  <c:v>-6.65600330975335E-2</c:v>
                </c:pt>
                <c:pt idx="3548">
                  <c:v>-6.9753388911294206E-2</c:v>
                </c:pt>
                <c:pt idx="3549">
                  <c:v>-7.6367222098638596E-2</c:v>
                </c:pt>
                <c:pt idx="3550">
                  <c:v>-6.5506672718695494E-2</c:v>
                </c:pt>
                <c:pt idx="3551">
                  <c:v>-7.7389311910848094E-2</c:v>
                </c:pt>
                <c:pt idx="3552">
                  <c:v>-7.7663795188927798E-2</c:v>
                </c:pt>
                <c:pt idx="3553">
                  <c:v>-9.3855195268333497E-2</c:v>
                </c:pt>
                <c:pt idx="3554">
                  <c:v>-6.9436743437343004E-2</c:v>
                </c:pt>
                <c:pt idx="3555">
                  <c:v>-7.2130079609757605E-2</c:v>
                </c:pt>
                <c:pt idx="3556">
                  <c:v>-4.9867505276595801E-2</c:v>
                </c:pt>
                <c:pt idx="3557">
                  <c:v>-5.4651518630973298E-2</c:v>
                </c:pt>
                <c:pt idx="3558">
                  <c:v>-6.3448341244048495E-2</c:v>
                </c:pt>
                <c:pt idx="3559">
                  <c:v>-7.2133191952861594E-2</c:v>
                </c:pt>
                <c:pt idx="3560">
                  <c:v>-7.3168423877589706E-2</c:v>
                </c:pt>
                <c:pt idx="3561">
                  <c:v>-9.1073967083829199E-2</c:v>
                </c:pt>
                <c:pt idx="3562">
                  <c:v>-7.2419031441440504E-2</c:v>
                </c:pt>
                <c:pt idx="3563">
                  <c:v>-7.7634254982053702E-2</c:v>
                </c:pt>
                <c:pt idx="3564">
                  <c:v>-5.0555331692191001E-2</c:v>
                </c:pt>
                <c:pt idx="3565">
                  <c:v>-6.2386684789536899E-2</c:v>
                </c:pt>
                <c:pt idx="3566">
                  <c:v>-7.7076697063691399E-2</c:v>
                </c:pt>
                <c:pt idx="3567">
                  <c:v>-8.3813770340667906E-2</c:v>
                </c:pt>
                <c:pt idx="3568">
                  <c:v>-8.0695308409189398E-2</c:v>
                </c:pt>
                <c:pt idx="3569">
                  <c:v>-9.3105905476818199E-2</c:v>
                </c:pt>
                <c:pt idx="3570">
                  <c:v>-7.7563883076386203E-2</c:v>
                </c:pt>
                <c:pt idx="3571">
                  <c:v>-4.2612599539743501E-2</c:v>
                </c:pt>
                <c:pt idx="3572">
                  <c:v>-6.8010530225147206E-2</c:v>
                </c:pt>
                <c:pt idx="3573">
                  <c:v>-7.5139298892377401E-2</c:v>
                </c:pt>
                <c:pt idx="3574">
                  <c:v>-8.0778467002460802E-2</c:v>
                </c:pt>
                <c:pt idx="3575">
                  <c:v>-9.5377262588365305E-2</c:v>
                </c:pt>
                <c:pt idx="3576">
                  <c:v>-8.6458377504312803E-2</c:v>
                </c:pt>
                <c:pt idx="3577">
                  <c:v>-0.104553579594668</c:v>
                </c:pt>
                <c:pt idx="3578">
                  <c:v>-9.2784516111270504E-2</c:v>
                </c:pt>
                <c:pt idx="3579">
                  <c:v>-0.103965635793924</c:v>
                </c:pt>
                <c:pt idx="3580">
                  <c:v>-0.100151317020719</c:v>
                </c:pt>
                <c:pt idx="3581">
                  <c:v>-9.8072959359616199E-2</c:v>
                </c:pt>
                <c:pt idx="3582">
                  <c:v>-7.2404942315098295E-2</c:v>
                </c:pt>
                <c:pt idx="3583">
                  <c:v>-7.7047946084739596E-2</c:v>
                </c:pt>
                <c:pt idx="3584">
                  <c:v>-9.9825089722499594E-2</c:v>
                </c:pt>
                <c:pt idx="3585">
                  <c:v>-9.4686305636110593E-2</c:v>
                </c:pt>
                <c:pt idx="3586">
                  <c:v>-9.9245863631484105E-2</c:v>
                </c:pt>
                <c:pt idx="3587">
                  <c:v>-9.2091991029339598E-2</c:v>
                </c:pt>
                <c:pt idx="3588">
                  <c:v>-9.3119730854958296E-2</c:v>
                </c:pt>
                <c:pt idx="3589">
                  <c:v>-9.8977951216946594E-2</c:v>
                </c:pt>
                <c:pt idx="3590">
                  <c:v>-9.3928822157192504E-2</c:v>
                </c:pt>
                <c:pt idx="3591">
                  <c:v>-9.5068095102512198E-2</c:v>
                </c:pt>
                <c:pt idx="3592">
                  <c:v>-9.4872946331633901E-2</c:v>
                </c:pt>
                <c:pt idx="3593">
                  <c:v>-9.4594874217885802E-2</c:v>
                </c:pt>
                <c:pt idx="3594">
                  <c:v>-9.6662922365608597E-2</c:v>
                </c:pt>
                <c:pt idx="3595">
                  <c:v>-9.6941633549988998E-2</c:v>
                </c:pt>
                <c:pt idx="3596">
                  <c:v>-8.9582107099458894E-2</c:v>
                </c:pt>
                <c:pt idx="3597">
                  <c:v>-8.70519573025752E-2</c:v>
                </c:pt>
                <c:pt idx="3598">
                  <c:v>-8.8802133868951402E-2</c:v>
                </c:pt>
                <c:pt idx="3599">
                  <c:v>-8.0486612808366095E-2</c:v>
                </c:pt>
                <c:pt idx="3600">
                  <c:v>-8.11763037582795E-2</c:v>
                </c:pt>
                <c:pt idx="3601">
                  <c:v>-9.8387290342831807E-2</c:v>
                </c:pt>
                <c:pt idx="3602">
                  <c:v>-9.0789566855359202E-2</c:v>
                </c:pt>
                <c:pt idx="3603">
                  <c:v>-0.101466255754857</c:v>
                </c:pt>
                <c:pt idx="3604">
                  <c:v>-9.7257925300898995E-2</c:v>
                </c:pt>
                <c:pt idx="3605">
                  <c:v>-8.44966838810087E-2</c:v>
                </c:pt>
                <c:pt idx="3606">
                  <c:v>-7.7080524963419397E-2</c:v>
                </c:pt>
                <c:pt idx="3607">
                  <c:v>-7.9665781844769704E-2</c:v>
                </c:pt>
                <c:pt idx="3608">
                  <c:v>-6.0100599585688697E-2</c:v>
                </c:pt>
                <c:pt idx="3609">
                  <c:v>-4.9663083995250899E-2</c:v>
                </c:pt>
                <c:pt idx="3610">
                  <c:v>-2.5052363541306601E-2</c:v>
                </c:pt>
                <c:pt idx="3611">
                  <c:v>-3.4623831244786803E-2</c:v>
                </c:pt>
                <c:pt idx="3612">
                  <c:v>-2.7402822169068398E-2</c:v>
                </c:pt>
                <c:pt idx="3613">
                  <c:v>-6.1680962428830498E-2</c:v>
                </c:pt>
                <c:pt idx="3614">
                  <c:v>-6.6195466835269806E-2</c:v>
                </c:pt>
                <c:pt idx="3615">
                  <c:v>-6.4499804686075093E-2</c:v>
                </c:pt>
                <c:pt idx="3616">
                  <c:v>7.2342471170647902E-3</c:v>
                </c:pt>
                <c:pt idx="3617">
                  <c:v>4.8564153113114204E-3</c:v>
                </c:pt>
                <c:pt idx="3618">
                  <c:v>-1.7282807105363798E-2</c:v>
                </c:pt>
                <c:pt idx="3619">
                  <c:v>3.5746894504933499E-3</c:v>
                </c:pt>
                <c:pt idx="3620">
                  <c:v>1.56574383405771E-2</c:v>
                </c:pt>
                <c:pt idx="3621">
                  <c:v>-1.81665747835539E-3</c:v>
                </c:pt>
                <c:pt idx="3622">
                  <c:v>1.50351851886153E-2</c:v>
                </c:pt>
                <c:pt idx="3623">
                  <c:v>1.0479220565787501E-3</c:v>
                </c:pt>
                <c:pt idx="3624">
                  <c:v>-2.13444929966859E-2</c:v>
                </c:pt>
                <c:pt idx="3625">
                  <c:v>-8.0506549124615499E-3</c:v>
                </c:pt>
                <c:pt idx="3626">
                  <c:v>-4.90104861324887E-3</c:v>
                </c:pt>
                <c:pt idx="3627">
                  <c:v>-3.98963315805855E-3</c:v>
                </c:pt>
                <c:pt idx="3628">
                  <c:v>-5.3378948875105001E-3</c:v>
                </c:pt>
                <c:pt idx="3629">
                  <c:v>-5.2557424546978799E-3</c:v>
                </c:pt>
                <c:pt idx="3630">
                  <c:v>-2.0931310934346001E-3</c:v>
                </c:pt>
                <c:pt idx="3631">
                  <c:v>-1.48020630187281E-2</c:v>
                </c:pt>
                <c:pt idx="3632">
                  <c:v>-5.7349907709267796E-3</c:v>
                </c:pt>
                <c:pt idx="3633">
                  <c:v>-4.65999943310514E-2</c:v>
                </c:pt>
                <c:pt idx="3634">
                  <c:v>-3.9329196922424599E-2</c:v>
                </c:pt>
                <c:pt idx="3635">
                  <c:v>-3.9593297232058303E-2</c:v>
                </c:pt>
                <c:pt idx="3636">
                  <c:v>-1.2001416252990799E-2</c:v>
                </c:pt>
                <c:pt idx="3637">
                  <c:v>2.6272854858436299E-2</c:v>
                </c:pt>
                <c:pt idx="3638">
                  <c:v>4.3073451413393797E-2</c:v>
                </c:pt>
                <c:pt idx="3639">
                  <c:v>2.0932641788262301E-2</c:v>
                </c:pt>
                <c:pt idx="3640">
                  <c:v>4.9072840038764103E-2</c:v>
                </c:pt>
                <c:pt idx="3641">
                  <c:v>3.5604546331845802E-2</c:v>
                </c:pt>
                <c:pt idx="3642">
                  <c:v>3.2449341364825399E-2</c:v>
                </c:pt>
                <c:pt idx="3643">
                  <c:v>5.3981560574917202E-2</c:v>
                </c:pt>
                <c:pt idx="3644">
                  <c:v>0.12310172106167799</c:v>
                </c:pt>
                <c:pt idx="3645">
                  <c:v>0.11700761405080699</c:v>
                </c:pt>
                <c:pt idx="3646">
                  <c:v>0.13713807514485099</c:v>
                </c:pt>
                <c:pt idx="3647">
                  <c:v>0.11697888635104101</c:v>
                </c:pt>
                <c:pt idx="3648">
                  <c:v>0.104146529893129</c:v>
                </c:pt>
                <c:pt idx="3649">
                  <c:v>0.15512074148809399</c:v>
                </c:pt>
                <c:pt idx="3650">
                  <c:v>0.14194175927987299</c:v>
                </c:pt>
                <c:pt idx="3651">
                  <c:v>0.14149737380119401</c:v>
                </c:pt>
                <c:pt idx="3652">
                  <c:v>0.13817568394077601</c:v>
                </c:pt>
                <c:pt idx="3653">
                  <c:v>-7.7366711909301E-2</c:v>
                </c:pt>
                <c:pt idx="3654">
                  <c:v>-8.4110389516181397E-2</c:v>
                </c:pt>
                <c:pt idx="3655">
                  <c:v>-0.108043401358092</c:v>
                </c:pt>
                <c:pt idx="3656">
                  <c:v>-2.5487746971444101E-2</c:v>
                </c:pt>
                <c:pt idx="3657">
                  <c:v>-3.8242541534499401E-2</c:v>
                </c:pt>
                <c:pt idx="3658">
                  <c:v>-2.59221010019045E-2</c:v>
                </c:pt>
                <c:pt idx="3659">
                  <c:v>-3.6603501039821899E-2</c:v>
                </c:pt>
                <c:pt idx="3660">
                  <c:v>-2.9951485122458698E-3</c:v>
                </c:pt>
                <c:pt idx="3661">
                  <c:v>-2.0117032140333099E-2</c:v>
                </c:pt>
                <c:pt idx="3662">
                  <c:v>1.69881110120144E-2</c:v>
                </c:pt>
                <c:pt idx="3663">
                  <c:v>1.1967996303902899E-2</c:v>
                </c:pt>
                <c:pt idx="3664">
                  <c:v>3.9969353118535202E-2</c:v>
                </c:pt>
                <c:pt idx="3665">
                  <c:v>3.3870158294492102E-2</c:v>
                </c:pt>
                <c:pt idx="3666">
                  <c:v>6.20140623025816E-2</c:v>
                </c:pt>
                <c:pt idx="3667">
                  <c:v>6.1879572621697798E-2</c:v>
                </c:pt>
                <c:pt idx="3668">
                  <c:v>7.01690937426942E-2</c:v>
                </c:pt>
                <c:pt idx="3669">
                  <c:v>6.9956156315244405E-2</c:v>
                </c:pt>
                <c:pt idx="3670">
                  <c:v>6.1330517400453401E-2</c:v>
                </c:pt>
                <c:pt idx="3671">
                  <c:v>5.6648152838182197E-2</c:v>
                </c:pt>
                <c:pt idx="3672">
                  <c:v>9.0648725217275405E-2</c:v>
                </c:pt>
                <c:pt idx="3673">
                  <c:v>1.40757295006298E-2</c:v>
                </c:pt>
                <c:pt idx="3674">
                  <c:v>3.2448100070495797E-2</c:v>
                </c:pt>
                <c:pt idx="3675">
                  <c:v>2.91378241481598E-2</c:v>
                </c:pt>
                <c:pt idx="3676">
                  <c:v>4.0396040200398102E-2</c:v>
                </c:pt>
                <c:pt idx="3677">
                  <c:v>5.8029449399794202E-2</c:v>
                </c:pt>
                <c:pt idx="3678">
                  <c:v>7.4632262736973098E-2</c:v>
                </c:pt>
                <c:pt idx="3679">
                  <c:v>4.7153904592518898E-2</c:v>
                </c:pt>
                <c:pt idx="3680">
                  <c:v>9.9624831284492593E-2</c:v>
                </c:pt>
                <c:pt idx="3681">
                  <c:v>0.11141164031948</c:v>
                </c:pt>
                <c:pt idx="3682">
                  <c:v>0.116014860980798</c:v>
                </c:pt>
                <c:pt idx="3683">
                  <c:v>9.8118456141072397E-2</c:v>
                </c:pt>
                <c:pt idx="3684">
                  <c:v>0.119113019926299</c:v>
                </c:pt>
                <c:pt idx="3685">
                  <c:v>0.113987630860186</c:v>
                </c:pt>
                <c:pt idx="3686">
                  <c:v>0.114342185849415</c:v>
                </c:pt>
                <c:pt idx="3687">
                  <c:v>0.113268467034167</c:v>
                </c:pt>
                <c:pt idx="3688">
                  <c:v>0.13994239020941099</c:v>
                </c:pt>
                <c:pt idx="3689">
                  <c:v>0.115444051800746</c:v>
                </c:pt>
                <c:pt idx="3690">
                  <c:v>0.145143661813809</c:v>
                </c:pt>
                <c:pt idx="3691">
                  <c:v>0.103369483821022</c:v>
                </c:pt>
                <c:pt idx="3692">
                  <c:v>0.240933260902471</c:v>
                </c:pt>
                <c:pt idx="3693">
                  <c:v>0.20515559331250599</c:v>
                </c:pt>
                <c:pt idx="3694">
                  <c:v>0.28761718114783302</c:v>
                </c:pt>
                <c:pt idx="3695">
                  <c:v>0.26076514187630401</c:v>
                </c:pt>
                <c:pt idx="3696">
                  <c:v>0.305924649072495</c:v>
                </c:pt>
                <c:pt idx="3697">
                  <c:v>0.27441277518687501</c:v>
                </c:pt>
                <c:pt idx="3698">
                  <c:v>0.27694416266482103</c:v>
                </c:pt>
                <c:pt idx="3699">
                  <c:v>0.24469644152598799</c:v>
                </c:pt>
                <c:pt idx="3700">
                  <c:v>0.30549362849508799</c:v>
                </c:pt>
                <c:pt idx="3701">
                  <c:v>0.310571813341944</c:v>
                </c:pt>
                <c:pt idx="3702">
                  <c:v>0.36736508200783402</c:v>
                </c:pt>
                <c:pt idx="3703">
                  <c:v>0.31781335895449098</c:v>
                </c:pt>
                <c:pt idx="3704">
                  <c:v>0.39681091395407098</c:v>
                </c:pt>
                <c:pt idx="3705">
                  <c:v>0.382466145154848</c:v>
                </c:pt>
                <c:pt idx="3706">
                  <c:v>0.50251680531536402</c:v>
                </c:pt>
                <c:pt idx="3707">
                  <c:v>0.461890199539358</c:v>
                </c:pt>
                <c:pt idx="3708">
                  <c:v>0.53801537817163303</c:v>
                </c:pt>
                <c:pt idx="3709">
                  <c:v>0.52268038073215495</c:v>
                </c:pt>
                <c:pt idx="3710">
                  <c:v>0.68401935865326402</c:v>
                </c:pt>
                <c:pt idx="3711">
                  <c:v>0.51809643928959603</c:v>
                </c:pt>
                <c:pt idx="3712">
                  <c:v>0.53030988312660199</c:v>
                </c:pt>
                <c:pt idx="3713">
                  <c:v>0.495856808979734</c:v>
                </c:pt>
                <c:pt idx="3714">
                  <c:v>0.58767498919801797</c:v>
                </c:pt>
                <c:pt idx="3715">
                  <c:v>2.5763968917901798E-3</c:v>
                </c:pt>
                <c:pt idx="3716">
                  <c:v>-9.5828791449682704E-2</c:v>
                </c:pt>
                <c:pt idx="3717">
                  <c:v>-3.6160147501254201E-2</c:v>
                </c:pt>
                <c:pt idx="3718">
                  <c:v>-9.3121955816869204E-2</c:v>
                </c:pt>
                <c:pt idx="3719">
                  <c:v>-3.2043697622811999E-2</c:v>
                </c:pt>
                <c:pt idx="3720">
                  <c:v>-3.0858391399397299E-2</c:v>
                </c:pt>
                <c:pt idx="3721">
                  <c:v>-3.03230695694157E-2</c:v>
                </c:pt>
                <c:pt idx="3722">
                  <c:v>4.7991392653067202E-3</c:v>
                </c:pt>
                <c:pt idx="3723">
                  <c:v>-8.1490412559897807E-3</c:v>
                </c:pt>
                <c:pt idx="3724">
                  <c:v>-2.37965538681983E-2</c:v>
                </c:pt>
                <c:pt idx="3725">
                  <c:v>-6.5073469271551804E-2</c:v>
                </c:pt>
                <c:pt idx="3726">
                  <c:v>-7.9747952646749207E-2</c:v>
                </c:pt>
                <c:pt idx="3727">
                  <c:v>-8.06031822850167E-2</c:v>
                </c:pt>
                <c:pt idx="3728">
                  <c:v>-6.08768418827303E-2</c:v>
                </c:pt>
                <c:pt idx="3729">
                  <c:v>-8.7373169202507095E-2</c:v>
                </c:pt>
                <c:pt idx="3730">
                  <c:v>-0.100589702687716</c:v>
                </c:pt>
                <c:pt idx="3731">
                  <c:v>-6.5881618598800901E-2</c:v>
                </c:pt>
                <c:pt idx="3732">
                  <c:v>-3.6912399746230597E-2</c:v>
                </c:pt>
                <c:pt idx="3733">
                  <c:v>-3.1903197327811397E-2</c:v>
                </c:pt>
                <c:pt idx="3734">
                  <c:v>-5.9105911746871201E-2</c:v>
                </c:pt>
                <c:pt idx="3735">
                  <c:v>-3.2064633307570901E-2</c:v>
                </c:pt>
                <c:pt idx="3736">
                  <c:v>-3.2855898943982803E-2</c:v>
                </c:pt>
                <c:pt idx="3737">
                  <c:v>-3.2651737276234397E-2</c:v>
                </c:pt>
                <c:pt idx="3738">
                  <c:v>-3.2651737276234397E-2</c:v>
                </c:pt>
                <c:pt idx="3739">
                  <c:v>-3.6984018924285801E-2</c:v>
                </c:pt>
                <c:pt idx="3740">
                  <c:v>-3.6861178518302597E-2</c:v>
                </c:pt>
                <c:pt idx="3741">
                  <c:v>-2.7237085058185801E-2</c:v>
                </c:pt>
                <c:pt idx="3742">
                  <c:v>-2.7077599210181599E-2</c:v>
                </c:pt>
                <c:pt idx="3743">
                  <c:v>-1.58731677353048E-2</c:v>
                </c:pt>
                <c:pt idx="3744">
                  <c:v>-1.6398618554090999E-2</c:v>
                </c:pt>
                <c:pt idx="3745">
                  <c:v>9.5857639994692406E-3</c:v>
                </c:pt>
                <c:pt idx="3746">
                  <c:v>8.8519397004151699E-3</c:v>
                </c:pt>
                <c:pt idx="3747">
                  <c:v>-1.40522634458664E-2</c:v>
                </c:pt>
                <c:pt idx="3748">
                  <c:v>-2.3157369131258699E-2</c:v>
                </c:pt>
                <c:pt idx="3749">
                  <c:v>-2.3490177587223601E-2</c:v>
                </c:pt>
                <c:pt idx="3750">
                  <c:v>-1.44567227406486E-2</c:v>
                </c:pt>
                <c:pt idx="3751">
                  <c:v>1.46199598915533E-2</c:v>
                </c:pt>
                <c:pt idx="3752">
                  <c:v>1.4280247854080899E-2</c:v>
                </c:pt>
                <c:pt idx="3753">
                  <c:v>3.9532344829712402E-3</c:v>
                </c:pt>
                <c:pt idx="3754">
                  <c:v>1.3674233704732801E-2</c:v>
                </c:pt>
                <c:pt idx="3755">
                  <c:v>7.6006227425189504E-3</c:v>
                </c:pt>
                <c:pt idx="3756">
                  <c:v>9.2221019964318293E-3</c:v>
                </c:pt>
                <c:pt idx="3757" formatCode="0.00E+00">
                  <c:v>-5.6190658544397198E-4</c:v>
                </c:pt>
                <c:pt idx="3758">
                  <c:v>7.1548610424437796E-3</c:v>
                </c:pt>
                <c:pt idx="3759" formatCode="0.00E+00">
                  <c:v>2.9364369482064601E-3</c:v>
                </c:pt>
                <c:pt idx="3760">
                  <c:v>1.5519554451232499E-3</c:v>
                </c:pt>
                <c:pt idx="3761">
                  <c:v>-2.0264530090772202E-2</c:v>
                </c:pt>
                <c:pt idx="3762">
                  <c:v>6.7272631577277295E-2</c:v>
                </c:pt>
                <c:pt idx="3763">
                  <c:v>7.6737630362296402E-2</c:v>
                </c:pt>
                <c:pt idx="3764">
                  <c:v>0.10549136735511599</c:v>
                </c:pt>
                <c:pt idx="3765">
                  <c:v>0.106143769580564</c:v>
                </c:pt>
                <c:pt idx="3766">
                  <c:v>0.105838756143507</c:v>
                </c:pt>
                <c:pt idx="3767">
                  <c:v>6.9005488352034794E-2</c:v>
                </c:pt>
                <c:pt idx="3768">
                  <c:v>6.4493392758631696E-2</c:v>
                </c:pt>
                <c:pt idx="3769">
                  <c:v>4.0422882124822299E-2</c:v>
                </c:pt>
                <c:pt idx="3770">
                  <c:v>4.1994622273247399E-2</c:v>
                </c:pt>
                <c:pt idx="3771">
                  <c:v>7.6812649304461203E-2</c:v>
                </c:pt>
                <c:pt idx="3772">
                  <c:v>0.115840668573173</c:v>
                </c:pt>
                <c:pt idx="3773">
                  <c:v>0.13165425393896699</c:v>
                </c:pt>
                <c:pt idx="3774">
                  <c:v>0.111666010386909</c:v>
                </c:pt>
                <c:pt idx="3775">
                  <c:v>9.1236089943270093E-2</c:v>
                </c:pt>
                <c:pt idx="3776">
                  <c:v>0.102144384648185</c:v>
                </c:pt>
                <c:pt idx="3777">
                  <c:v>6.9707472518665894E-2</c:v>
                </c:pt>
                <c:pt idx="3778">
                  <c:v>4.77012167981943E-2</c:v>
                </c:pt>
                <c:pt idx="3779">
                  <c:v>0.13486921453422199</c:v>
                </c:pt>
                <c:pt idx="3780">
                  <c:v>0.13858543892768299</c:v>
                </c:pt>
                <c:pt idx="3781">
                  <c:v>0.17553910888529101</c:v>
                </c:pt>
                <c:pt idx="3782">
                  <c:v>0.176644454699632</c:v>
                </c:pt>
                <c:pt idx="3783">
                  <c:v>0.12958275434487199</c:v>
                </c:pt>
                <c:pt idx="3784">
                  <c:v>0.14042246228536201</c:v>
                </c:pt>
                <c:pt idx="3785">
                  <c:v>0.13837346369936501</c:v>
                </c:pt>
                <c:pt idx="3786">
                  <c:v>0.13370374629130999</c:v>
                </c:pt>
                <c:pt idx="3787">
                  <c:v>0.14711756036646101</c:v>
                </c:pt>
                <c:pt idx="3788">
                  <c:v>0.151114177532232</c:v>
                </c:pt>
                <c:pt idx="3789">
                  <c:v>0.14529507128562699</c:v>
                </c:pt>
                <c:pt idx="3790">
                  <c:v>0.13717772545961801</c:v>
                </c:pt>
                <c:pt idx="3791">
                  <c:v>0.14437944713739401</c:v>
                </c:pt>
                <c:pt idx="3792">
                  <c:v>0.137976355934087</c:v>
                </c:pt>
                <c:pt idx="3793">
                  <c:v>0.14816666071383</c:v>
                </c:pt>
                <c:pt idx="3794">
                  <c:v>0.148585116255008</c:v>
                </c:pt>
                <c:pt idx="3795">
                  <c:v>0.17057507032077099</c:v>
                </c:pt>
                <c:pt idx="3796">
                  <c:v>0.169987140264064</c:v>
                </c:pt>
                <c:pt idx="3797">
                  <c:v>0.167295925353278</c:v>
                </c:pt>
                <c:pt idx="3798">
                  <c:v>0.17440929617116699</c:v>
                </c:pt>
                <c:pt idx="3799">
                  <c:v>0.18743862124541799</c:v>
                </c:pt>
                <c:pt idx="3800">
                  <c:v>0.18091318749242899</c:v>
                </c:pt>
                <c:pt idx="3801">
                  <c:v>0.18068537947581501</c:v>
                </c:pt>
                <c:pt idx="3802">
                  <c:v>0.19524681102482899</c:v>
                </c:pt>
                <c:pt idx="3803">
                  <c:v>0.181826576150243</c:v>
                </c:pt>
                <c:pt idx="3804">
                  <c:v>0.22609197928913299</c:v>
                </c:pt>
                <c:pt idx="3805">
                  <c:v>0.23664502422498601</c:v>
                </c:pt>
                <c:pt idx="3806">
                  <c:v>0.264369233472737</c:v>
                </c:pt>
                <c:pt idx="3807">
                  <c:v>0.26947174215178898</c:v>
                </c:pt>
                <c:pt idx="3808">
                  <c:v>0.27222271163001299</c:v>
                </c:pt>
                <c:pt idx="3809">
                  <c:v>0.27880241639037201</c:v>
                </c:pt>
                <c:pt idx="3810">
                  <c:v>0.28274391087926998</c:v>
                </c:pt>
                <c:pt idx="3811">
                  <c:v>0.29298243472867602</c:v>
                </c:pt>
                <c:pt idx="3812">
                  <c:v>0.29828233422100497</c:v>
                </c:pt>
                <c:pt idx="3813">
                  <c:v>0.333624176944946</c:v>
                </c:pt>
                <c:pt idx="3814">
                  <c:v>0.323349443266779</c:v>
                </c:pt>
                <c:pt idx="3815">
                  <c:v>0.33896830541275502</c:v>
                </c:pt>
                <c:pt idx="3816">
                  <c:v>0.32470081496167202</c:v>
                </c:pt>
                <c:pt idx="3817">
                  <c:v>0.325690535580892</c:v>
                </c:pt>
                <c:pt idx="3818">
                  <c:v>0.34533802897627502</c:v>
                </c:pt>
                <c:pt idx="3819">
                  <c:v>0.35145028657327498</c:v>
                </c:pt>
                <c:pt idx="3820">
                  <c:v>0.348200113905624</c:v>
                </c:pt>
                <c:pt idx="3821">
                  <c:v>0.34644937404743698</c:v>
                </c:pt>
                <c:pt idx="3822">
                  <c:v>0.44556437713853397</c:v>
                </c:pt>
                <c:pt idx="3823">
                  <c:v>0.47021386122886699</c:v>
                </c:pt>
                <c:pt idx="3824">
                  <c:v>0.44707299248489102</c:v>
                </c:pt>
                <c:pt idx="3825">
                  <c:v>0.42676262893594602</c:v>
                </c:pt>
                <c:pt idx="3826">
                  <c:v>0.41628518626843303</c:v>
                </c:pt>
                <c:pt idx="3827">
                  <c:v>0.41279846205568199</c:v>
                </c:pt>
                <c:pt idx="3828">
                  <c:v>0.40918853480699602</c:v>
                </c:pt>
                <c:pt idx="3829">
                  <c:v>0.40914458278795002</c:v>
                </c:pt>
                <c:pt idx="3830">
                  <c:v>0.381921706389029</c:v>
                </c:pt>
                <c:pt idx="3831">
                  <c:v>0.39592531076066001</c:v>
                </c:pt>
                <c:pt idx="3832">
                  <c:v>0.40185510407484698</c:v>
                </c:pt>
                <c:pt idx="3833">
                  <c:v>0.35551657107428603</c:v>
                </c:pt>
                <c:pt idx="3834">
                  <c:v>0.34625542076822502</c:v>
                </c:pt>
                <c:pt idx="3835">
                  <c:v>0.32124037232720598</c:v>
                </c:pt>
                <c:pt idx="3836">
                  <c:v>0.357389117014422</c:v>
                </c:pt>
                <c:pt idx="3837">
                  <c:v>0.47990624852168801</c:v>
                </c:pt>
                <c:pt idx="3838">
                  <c:v>0.44662379288270598</c:v>
                </c:pt>
                <c:pt idx="3839">
                  <c:v>0.44461098232234902</c:v>
                </c:pt>
                <c:pt idx="3840">
                  <c:v>0.47747701531919001</c:v>
                </c:pt>
                <c:pt idx="3841">
                  <c:v>0.43826004305319899</c:v>
                </c:pt>
                <c:pt idx="3842">
                  <c:v>0.47562509697224198</c:v>
                </c:pt>
                <c:pt idx="3843">
                  <c:v>0.47977231007988402</c:v>
                </c:pt>
                <c:pt idx="3844">
                  <c:v>0.48737480127108501</c:v>
                </c:pt>
                <c:pt idx="3845">
                  <c:v>0.52652046899147098</c:v>
                </c:pt>
                <c:pt idx="3846">
                  <c:v>0.52593334928722302</c:v>
                </c:pt>
                <c:pt idx="3847">
                  <c:v>0.53036050336372198</c:v>
                </c:pt>
                <c:pt idx="3848">
                  <c:v>0.51591531985830197</c:v>
                </c:pt>
                <c:pt idx="3849">
                  <c:v>0.50867667529860805</c:v>
                </c:pt>
                <c:pt idx="3850">
                  <c:v>0.52248529198874405</c:v>
                </c:pt>
                <c:pt idx="3851">
                  <c:v>0.51479170898043103</c:v>
                </c:pt>
                <c:pt idx="3852">
                  <c:v>0.51543638979240303</c:v>
                </c:pt>
                <c:pt idx="3853">
                  <c:v>0.50376594279668896</c:v>
                </c:pt>
                <c:pt idx="3854">
                  <c:v>0.505929912336607</c:v>
                </c:pt>
                <c:pt idx="3855">
                  <c:v>0.58043853339794305</c:v>
                </c:pt>
                <c:pt idx="3856">
                  <c:v>0.56707685469141</c:v>
                </c:pt>
                <c:pt idx="3857">
                  <c:v>0.59867727047013397</c:v>
                </c:pt>
                <c:pt idx="3858">
                  <c:v>0.58502005637170695</c:v>
                </c:pt>
                <c:pt idx="3859">
                  <c:v>0.62693229779381898</c:v>
                </c:pt>
                <c:pt idx="3860">
                  <c:v>0.64516937032141397</c:v>
                </c:pt>
                <c:pt idx="3861">
                  <c:v>0.64779871805572997</c:v>
                </c:pt>
                <c:pt idx="3862">
                  <c:v>0.621791823959016</c:v>
                </c:pt>
                <c:pt idx="3863">
                  <c:v>0.61783781524668702</c:v>
                </c:pt>
                <c:pt idx="3864">
                  <c:v>0.58646799222511503</c:v>
                </c:pt>
                <c:pt idx="3865">
                  <c:v>0.630696008264921</c:v>
                </c:pt>
                <c:pt idx="3866">
                  <c:v>0.63321625213552502</c:v>
                </c:pt>
                <c:pt idx="3867">
                  <c:v>0.63387723346800695</c:v>
                </c:pt>
                <c:pt idx="3868">
                  <c:v>0.67904404230084303</c:v>
                </c:pt>
                <c:pt idx="3869">
                  <c:v>0.65567343608065098</c:v>
                </c:pt>
                <c:pt idx="3870">
                  <c:v>0.65151459855640403</c:v>
                </c:pt>
                <c:pt idx="3871">
                  <c:v>0.68008769559305604</c:v>
                </c:pt>
                <c:pt idx="3872">
                  <c:v>0.67008339192736799</c:v>
                </c:pt>
                <c:pt idx="3873">
                  <c:v>0.623359454795263</c:v>
                </c:pt>
                <c:pt idx="3874">
                  <c:v>0.68257627004754595</c:v>
                </c:pt>
                <c:pt idx="3875">
                  <c:v>0.78589427955317004</c:v>
                </c:pt>
                <c:pt idx="3876">
                  <c:v>0.74915625040301304</c:v>
                </c:pt>
                <c:pt idx="3877">
                  <c:v>0.75711184149556798</c:v>
                </c:pt>
                <c:pt idx="3878">
                  <c:v>0.75895427115778202</c:v>
                </c:pt>
                <c:pt idx="3879">
                  <c:v>0.93063431457378498</c:v>
                </c:pt>
                <c:pt idx="3880">
                  <c:v>0.87150314670332396</c:v>
                </c:pt>
                <c:pt idx="3881">
                  <c:v>0.85785472060038903</c:v>
                </c:pt>
                <c:pt idx="3882">
                  <c:v>0.89007809794906401</c:v>
                </c:pt>
                <c:pt idx="3883">
                  <c:v>0.89660094893518705</c:v>
                </c:pt>
                <c:pt idx="3884">
                  <c:v>0.89933630754471905</c:v>
                </c:pt>
                <c:pt idx="3885">
                  <c:v>0.94856486308265897</c:v>
                </c:pt>
                <c:pt idx="3886">
                  <c:v>0.95272549530032602</c:v>
                </c:pt>
                <c:pt idx="3887">
                  <c:v>0.94226334638741605</c:v>
                </c:pt>
                <c:pt idx="3888">
                  <c:v>0.97130836282532595</c:v>
                </c:pt>
                <c:pt idx="3889">
                  <c:v>1.03211554076256</c:v>
                </c:pt>
                <c:pt idx="3890">
                  <c:v>2.02415466262247E-2</c:v>
                </c:pt>
                <c:pt idx="3891">
                  <c:v>0.10853806890855799</c:v>
                </c:pt>
                <c:pt idx="3892">
                  <c:v>0.236311984440226</c:v>
                </c:pt>
                <c:pt idx="3893">
                  <c:v>-2.35332142036992E-2</c:v>
                </c:pt>
                <c:pt idx="3894">
                  <c:v>-8.5650664345517102E-2</c:v>
                </c:pt>
                <c:pt idx="3895" formatCode="0.00E+00">
                  <c:v>-1.9182952046365901E-4</c:v>
                </c:pt>
                <c:pt idx="3896">
                  <c:v>-2.91110424605639E-2</c:v>
                </c:pt>
                <c:pt idx="3897" formatCode="0.00E+00">
                  <c:v>-5.75299861328282E-3</c:v>
                </c:pt>
                <c:pt idx="3898">
                  <c:v>1.4440463924351599E-2</c:v>
                </c:pt>
                <c:pt idx="3899">
                  <c:v>1.0800666191754099E-3</c:v>
                </c:pt>
                <c:pt idx="3900">
                  <c:v>-1.8805849417137099E-2</c:v>
                </c:pt>
                <c:pt idx="3901">
                  <c:v>2.56755719754551E-2</c:v>
                </c:pt>
                <c:pt idx="3902">
                  <c:v>-1.04930512748579E-2</c:v>
                </c:pt>
                <c:pt idx="3903">
                  <c:v>-2.15578672709201E-2</c:v>
                </c:pt>
                <c:pt idx="3904">
                  <c:v>-4.4378005863639998E-2</c:v>
                </c:pt>
                <c:pt idx="3905">
                  <c:v>-4.9601937539008101E-2</c:v>
                </c:pt>
                <c:pt idx="3906">
                  <c:v>-6.0311800031997397E-2</c:v>
                </c:pt>
                <c:pt idx="3907" formatCode="0.00E+00">
                  <c:v>-6.4799519005891398E-4</c:v>
                </c:pt>
                <c:pt idx="3908">
                  <c:v>3.6358835495562598E-3</c:v>
                </c:pt>
                <c:pt idx="3909" formatCode="0.00E+00">
                  <c:v>1.06132813513754E-2</c:v>
                </c:pt>
                <c:pt idx="3910">
                  <c:v>5.2216621199146999E-3</c:v>
                </c:pt>
                <c:pt idx="3911">
                  <c:v>2.0630131437851001E-2</c:v>
                </c:pt>
                <c:pt idx="3912">
                  <c:v>4.4383676169100703E-3</c:v>
                </c:pt>
                <c:pt idx="3913">
                  <c:v>5.9137947638886598E-3</c:v>
                </c:pt>
                <c:pt idx="3914">
                  <c:v>1.87333911445775E-3</c:v>
                </c:pt>
                <c:pt idx="3915">
                  <c:v>-8.2794844713197299E-2</c:v>
                </c:pt>
                <c:pt idx="3916">
                  <c:v>-0.20594217382209601</c:v>
                </c:pt>
                <c:pt idx="3917">
                  <c:v>-0.15036940697620699</c:v>
                </c:pt>
                <c:pt idx="3918">
                  <c:v>-0.148057048849419</c:v>
                </c:pt>
                <c:pt idx="3919">
                  <c:v>-0.36763839968529899</c:v>
                </c:pt>
                <c:pt idx="3920">
                  <c:v>3.7447601845257902E-2</c:v>
                </c:pt>
                <c:pt idx="3921">
                  <c:v>-6.7400598279378096E-2</c:v>
                </c:pt>
                <c:pt idx="3922">
                  <c:v>2.1521229396111299E-2</c:v>
                </c:pt>
                <c:pt idx="3923">
                  <c:v>6.6421025237074398E-3</c:v>
                </c:pt>
                <c:pt idx="3924">
                  <c:v>3.5113818762535498E-2</c:v>
                </c:pt>
                <c:pt idx="3925">
                  <c:v>6.1897394543068397E-2</c:v>
                </c:pt>
                <c:pt idx="3926">
                  <c:v>4.9526273745967797E-2</c:v>
                </c:pt>
                <c:pt idx="3927">
                  <c:v>4.4101664420823E-2</c:v>
                </c:pt>
                <c:pt idx="3928">
                  <c:v>5.3799103031458698E-2</c:v>
                </c:pt>
                <c:pt idx="3929">
                  <c:v>1.3003704264945201E-2</c:v>
                </c:pt>
                <c:pt idx="3930">
                  <c:v>1.7188362605715199E-2</c:v>
                </c:pt>
                <c:pt idx="3931">
                  <c:v>2.7796778173194502E-2</c:v>
                </c:pt>
                <c:pt idx="3932">
                  <c:v>2.4775036074735302E-2</c:v>
                </c:pt>
                <c:pt idx="3933">
                  <c:v>1.19349057263336E-2</c:v>
                </c:pt>
                <c:pt idx="3934">
                  <c:v>-5.6054284954534603E-3</c:v>
                </c:pt>
                <c:pt idx="3935">
                  <c:v>-1.7154829235034901E-2</c:v>
                </c:pt>
                <c:pt idx="3936">
                  <c:v>-2.9077898655855399E-2</c:v>
                </c:pt>
                <c:pt idx="3937">
                  <c:v>-4.1086915887811902E-2</c:v>
                </c:pt>
                <c:pt idx="3938">
                  <c:v>-6.9679006566461796E-2</c:v>
                </c:pt>
                <c:pt idx="3939">
                  <c:v>-5.3870490482583501E-2</c:v>
                </c:pt>
                <c:pt idx="3940">
                  <c:v>-5.0843190740825099E-2</c:v>
                </c:pt>
                <c:pt idx="3941">
                  <c:v>-6.5297948918597207E-2</c:v>
                </c:pt>
                <c:pt idx="3942">
                  <c:v>-4.11393966499011E-2</c:v>
                </c:pt>
                <c:pt idx="3943">
                  <c:v>-6.19540931443179E-2</c:v>
                </c:pt>
                <c:pt idx="3944">
                  <c:v>-6.5023090068600506E-2</c:v>
                </c:pt>
                <c:pt idx="3945">
                  <c:v>-7.3126472355678401E-2</c:v>
                </c:pt>
                <c:pt idx="3946">
                  <c:v>-7.5864339700890404E-2</c:v>
                </c:pt>
                <c:pt idx="3947">
                  <c:v>-7.28572385017206E-2</c:v>
                </c:pt>
                <c:pt idx="3948">
                  <c:v>-7.1673571608266595E-2</c:v>
                </c:pt>
                <c:pt idx="3949">
                  <c:v>-2.30115413250606E-2</c:v>
                </c:pt>
                <c:pt idx="3950">
                  <c:v>-1.6208656764828001E-2</c:v>
                </c:pt>
                <c:pt idx="3951">
                  <c:v>-4.3174235189766902E-2</c:v>
                </c:pt>
                <c:pt idx="3952">
                  <c:v>-5.2888701679054503E-2</c:v>
                </c:pt>
                <c:pt idx="3953">
                  <c:v>-5.7060598693202902E-2</c:v>
                </c:pt>
                <c:pt idx="3954">
                  <c:v>-1.7635066540126101E-2</c:v>
                </c:pt>
                <c:pt idx="3955">
                  <c:v>-2.3346090999442001E-2</c:v>
                </c:pt>
                <c:pt idx="3956">
                  <c:v>-2.68727670713713E-2</c:v>
                </c:pt>
                <c:pt idx="3957">
                  <c:v>-0.10071758920023401</c:v>
                </c:pt>
                <c:pt idx="3958">
                  <c:v>-0.11239600972218999</c:v>
                </c:pt>
                <c:pt idx="3959">
                  <c:v>-0.100258441083711</c:v>
                </c:pt>
                <c:pt idx="3960">
                  <c:v>-8.6313135839470798E-2</c:v>
                </c:pt>
                <c:pt idx="3961">
                  <c:v>-9.7199616391373395E-2</c:v>
                </c:pt>
                <c:pt idx="3962">
                  <c:v>-9.8852227434013201E-2</c:v>
                </c:pt>
                <c:pt idx="3963">
                  <c:v>-0.11684765652877201</c:v>
                </c:pt>
                <c:pt idx="3964">
                  <c:v>-0.12901894697171801</c:v>
                </c:pt>
                <c:pt idx="3965">
                  <c:v>-0.147007776435261</c:v>
                </c:pt>
                <c:pt idx="3966">
                  <c:v>-0.12680778233318399</c:v>
                </c:pt>
                <c:pt idx="3967">
                  <c:v>-0.137999071403023</c:v>
                </c:pt>
                <c:pt idx="3968">
                  <c:v>-0.126860424654788</c:v>
                </c:pt>
                <c:pt idx="3969">
                  <c:v>-0.131237276516013</c:v>
                </c:pt>
                <c:pt idx="3970">
                  <c:v>-0.122650657442783</c:v>
                </c:pt>
                <c:pt idx="3971">
                  <c:v>-0.129390758917864</c:v>
                </c:pt>
                <c:pt idx="3972">
                  <c:v>-0.121387042978592</c:v>
                </c:pt>
                <c:pt idx="3973">
                  <c:v>-0.12700405473958301</c:v>
                </c:pt>
                <c:pt idx="3974">
                  <c:v>-9.6004473257013306E-2</c:v>
                </c:pt>
                <c:pt idx="3975">
                  <c:v>-0.116423028099387</c:v>
                </c:pt>
                <c:pt idx="3976">
                  <c:v>-9.4879830209821506E-2</c:v>
                </c:pt>
                <c:pt idx="3977">
                  <c:v>-0.115185677314706</c:v>
                </c:pt>
                <c:pt idx="3978">
                  <c:v>-0.110519415579658</c:v>
                </c:pt>
                <c:pt idx="3979">
                  <c:v>-9.5870672854787897E-2</c:v>
                </c:pt>
                <c:pt idx="3980">
                  <c:v>-0.110068999528721</c:v>
                </c:pt>
                <c:pt idx="3981">
                  <c:v>-0.113271755553241</c:v>
                </c:pt>
                <c:pt idx="3982">
                  <c:v>-0.119813124499196</c:v>
                </c:pt>
                <c:pt idx="3983">
                  <c:v>-0.19153569420116001</c:v>
                </c:pt>
                <c:pt idx="3984">
                  <c:v>-0.10714331404079699</c:v>
                </c:pt>
                <c:pt idx="3985">
                  <c:v>-0.15781821727629999</c:v>
                </c:pt>
                <c:pt idx="3986">
                  <c:v>-3.0531913414899602E-2</c:v>
                </c:pt>
                <c:pt idx="3987">
                  <c:v>-0.166320059852791</c:v>
                </c:pt>
                <c:pt idx="3988">
                  <c:v>-0.18829796782566999</c:v>
                </c:pt>
                <c:pt idx="3989">
                  <c:v>-0.185287043969178</c:v>
                </c:pt>
                <c:pt idx="3990">
                  <c:v>-0.14594872178672399</c:v>
                </c:pt>
                <c:pt idx="3991">
                  <c:v>-0.16408144592234</c:v>
                </c:pt>
                <c:pt idx="3992">
                  <c:v>-0.158194068346732</c:v>
                </c:pt>
                <c:pt idx="3993">
                  <c:v>-0.11452084468691701</c:v>
                </c:pt>
                <c:pt idx="3994">
                  <c:v>-8.4328559251872798E-2</c:v>
                </c:pt>
                <c:pt idx="3995">
                  <c:v>-0.101346892740274</c:v>
                </c:pt>
                <c:pt idx="3996">
                  <c:v>-6.7021738143473605E-2</c:v>
                </c:pt>
                <c:pt idx="3997">
                  <c:v>-5.5171201277384799E-2</c:v>
                </c:pt>
                <c:pt idx="3998">
                  <c:v>-3.9926569131229002E-2</c:v>
                </c:pt>
                <c:pt idx="3999">
                  <c:v>-0.15195665982919801</c:v>
                </c:pt>
                <c:pt idx="4000">
                  <c:v>-0.13141170377536901</c:v>
                </c:pt>
                <c:pt idx="4001">
                  <c:v>-0.119670341311423</c:v>
                </c:pt>
                <c:pt idx="4002">
                  <c:v>-9.5272459564600703E-2</c:v>
                </c:pt>
                <c:pt idx="4003">
                  <c:v>-7.4418263973353202E-2</c:v>
                </c:pt>
                <c:pt idx="4004">
                  <c:v>-8.3241752889329196E-2</c:v>
                </c:pt>
                <c:pt idx="4005">
                  <c:v>-7.7396472624333301E-2</c:v>
                </c:pt>
                <c:pt idx="4006">
                  <c:v>-6.4650146153951704E-2</c:v>
                </c:pt>
                <c:pt idx="4007">
                  <c:v>-6.0710567252249603E-2</c:v>
                </c:pt>
                <c:pt idx="4008">
                  <c:v>-5.99702898705885E-2</c:v>
                </c:pt>
                <c:pt idx="4009">
                  <c:v>1.90680291061892E-2</c:v>
                </c:pt>
                <c:pt idx="4010">
                  <c:v>-6.9005577862220002E-2</c:v>
                </c:pt>
                <c:pt idx="4011">
                  <c:v>-1.4693101510125799E-2</c:v>
                </c:pt>
                <c:pt idx="4012">
                  <c:v>-2.33196240335307E-2</c:v>
                </c:pt>
                <c:pt idx="4013">
                  <c:v>2.0640588781453299E-2</c:v>
                </c:pt>
                <c:pt idx="4014">
                  <c:v>-2.0209179272831002E-2</c:v>
                </c:pt>
                <c:pt idx="4015">
                  <c:v>1.4283453927120399E-2</c:v>
                </c:pt>
                <c:pt idx="4016">
                  <c:v>-6.0847723722167396E-3</c:v>
                </c:pt>
                <c:pt idx="4017">
                  <c:v>3.9884481706335502E-3</c:v>
                </c:pt>
                <c:pt idx="4018">
                  <c:v>3.6673790819369202E-2</c:v>
                </c:pt>
                <c:pt idx="4019">
                  <c:v>5.8575619005066498E-2</c:v>
                </c:pt>
                <c:pt idx="4020">
                  <c:v>5.95403587296967E-2</c:v>
                </c:pt>
                <c:pt idx="4021">
                  <c:v>7.1553209596793302E-2</c:v>
                </c:pt>
                <c:pt idx="4022">
                  <c:v>5.62629043600485E-2</c:v>
                </c:pt>
                <c:pt idx="4023">
                  <c:v>7.5714983705510594E-2</c:v>
                </c:pt>
                <c:pt idx="4024">
                  <c:v>7.4987678689378806E-2</c:v>
                </c:pt>
                <c:pt idx="4025">
                  <c:v>7.4884041112627905E-2</c:v>
                </c:pt>
                <c:pt idx="4026">
                  <c:v>5.98980859532647E-2</c:v>
                </c:pt>
                <c:pt idx="4027">
                  <c:v>0.10237669856554101</c:v>
                </c:pt>
                <c:pt idx="4028">
                  <c:v>8.8200985784070998E-2</c:v>
                </c:pt>
                <c:pt idx="4029">
                  <c:v>0.14952223714864701</c:v>
                </c:pt>
                <c:pt idx="4030">
                  <c:v>0.13062099208622399</c:v>
                </c:pt>
                <c:pt idx="4031">
                  <c:v>0.11796505129837</c:v>
                </c:pt>
                <c:pt idx="4032">
                  <c:v>0.12851304419190601</c:v>
                </c:pt>
                <c:pt idx="4033">
                  <c:v>0.15040599656426401</c:v>
                </c:pt>
                <c:pt idx="4034">
                  <c:v>0.29980540243926501</c:v>
                </c:pt>
                <c:pt idx="4035">
                  <c:v>0.29186886238128801</c:v>
                </c:pt>
                <c:pt idx="4036">
                  <c:v>0.27655280266546101</c:v>
                </c:pt>
                <c:pt idx="4037">
                  <c:v>0.30802849237413199</c:v>
                </c:pt>
                <c:pt idx="4038">
                  <c:v>0.30242624623335301</c:v>
                </c:pt>
                <c:pt idx="4039">
                  <c:v>0.29029620436189901</c:v>
                </c:pt>
                <c:pt idx="4040">
                  <c:v>0.285525085504715</c:v>
                </c:pt>
                <c:pt idx="4041">
                  <c:v>0.29508205231421297</c:v>
                </c:pt>
                <c:pt idx="4042">
                  <c:v>0.29033488560817899</c:v>
                </c:pt>
                <c:pt idx="4043">
                  <c:v>0.29978020958192497</c:v>
                </c:pt>
                <c:pt idx="4044">
                  <c:v>0.30802519013440299</c:v>
                </c:pt>
                <c:pt idx="4045">
                  <c:v>0.32223810630571298</c:v>
                </c:pt>
                <c:pt idx="4046">
                  <c:v>0.31900862411282299</c:v>
                </c:pt>
                <c:pt idx="4047">
                  <c:v>0.33330282883898299</c:v>
                </c:pt>
                <c:pt idx="4048">
                  <c:v>-4.9175556035970999E-3</c:v>
                </c:pt>
                <c:pt idx="4049">
                  <c:v>-7.5161963104963203E-2</c:v>
                </c:pt>
                <c:pt idx="4050">
                  <c:v>1.6826683870941599E-2</c:v>
                </c:pt>
                <c:pt idx="4051">
                  <c:v>-1.1598833848832099E-2</c:v>
                </c:pt>
                <c:pt idx="4052">
                  <c:v>1.9620662362751999E-2</c:v>
                </c:pt>
                <c:pt idx="4053">
                  <c:v>-8.1686169886489007E-3</c:v>
                </c:pt>
                <c:pt idx="4054">
                  <c:v>-6.6410209385017096E-3</c:v>
                </c:pt>
                <c:pt idx="4055">
                  <c:v>-2.2644240550854199E-2</c:v>
                </c:pt>
                <c:pt idx="4056">
                  <c:v>-9.0180999336711507E-3</c:v>
                </c:pt>
                <c:pt idx="4057">
                  <c:v>-2.9204677988915299E-2</c:v>
                </c:pt>
                <c:pt idx="4058">
                  <c:v>-1.4499313002275501E-2</c:v>
                </c:pt>
                <c:pt idx="4059">
                  <c:v>-3.8311003903215797E-2</c:v>
                </c:pt>
                <c:pt idx="4060">
                  <c:v>-3.6779549960172801E-3</c:v>
                </c:pt>
                <c:pt idx="4061">
                  <c:v>-1.6113068713959899E-2</c:v>
                </c:pt>
                <c:pt idx="4062">
                  <c:v>-4.1542905838873503E-2</c:v>
                </c:pt>
                <c:pt idx="4063">
                  <c:v>-4.4144263900875398E-2</c:v>
                </c:pt>
                <c:pt idx="4064">
                  <c:v>-8.0365067243503396E-2</c:v>
                </c:pt>
                <c:pt idx="4065">
                  <c:v>-8.7653904572610797E-2</c:v>
                </c:pt>
                <c:pt idx="4066">
                  <c:v>-8.1525378891875E-2</c:v>
                </c:pt>
                <c:pt idx="4067">
                  <c:v>-6.1306325018902999E-2</c:v>
                </c:pt>
                <c:pt idx="4068">
                  <c:v>-0.10754700580717</c:v>
                </c:pt>
                <c:pt idx="4069">
                  <c:v>-0.15267461385784201</c:v>
                </c:pt>
                <c:pt idx="4070">
                  <c:v>-5.51867005166925E-2</c:v>
                </c:pt>
                <c:pt idx="4071">
                  <c:v>-4.7653456113954003E-2</c:v>
                </c:pt>
                <c:pt idx="4072">
                  <c:v>-5.2465211661524699E-3</c:v>
                </c:pt>
                <c:pt idx="4073">
                  <c:v>-1.4631182536381199E-2</c:v>
                </c:pt>
                <c:pt idx="4074">
                  <c:v>-2.7962795634746601E-2</c:v>
                </c:pt>
                <c:pt idx="4075">
                  <c:v>2.8218137278013199E-3</c:v>
                </c:pt>
                <c:pt idx="4076">
                  <c:v>9.24818820406096E-2</c:v>
                </c:pt>
                <c:pt idx="4077">
                  <c:v>1.52281736601712E-2</c:v>
                </c:pt>
                <c:pt idx="4078">
                  <c:v>4.3906738157928699E-2</c:v>
                </c:pt>
                <c:pt idx="4079">
                  <c:v>2.0181251609237699E-2</c:v>
                </c:pt>
                <c:pt idx="4080">
                  <c:v>5.7504601443735502E-2</c:v>
                </c:pt>
                <c:pt idx="4081">
                  <c:v>2.5019130750377601E-2</c:v>
                </c:pt>
                <c:pt idx="4082">
                  <c:v>3.1671715897371402E-2</c:v>
                </c:pt>
                <c:pt idx="4083">
                  <c:v>-2.7944953392071399E-3</c:v>
                </c:pt>
                <c:pt idx="4084">
                  <c:v>-4.37423973653685E-3</c:v>
                </c:pt>
                <c:pt idx="4085">
                  <c:v>-2.9574573455000098E-3</c:v>
                </c:pt>
                <c:pt idx="4086">
                  <c:v>7.6056040832733502E-3</c:v>
                </c:pt>
                <c:pt idx="4087">
                  <c:v>9.5411419796128799E-3</c:v>
                </c:pt>
                <c:pt idx="4088">
                  <c:v>3.4103535480304099E-2</c:v>
                </c:pt>
                <c:pt idx="4089">
                  <c:v>3.2801159941551902E-2</c:v>
                </c:pt>
                <c:pt idx="4090">
                  <c:v>2.4463836323754502E-2</c:v>
                </c:pt>
                <c:pt idx="4091">
                  <c:v>-2.9376037982377399E-2</c:v>
                </c:pt>
                <c:pt idx="4092">
                  <c:v>2.4855524769893E-2</c:v>
                </c:pt>
                <c:pt idx="4093">
                  <c:v>-1.4090861439971699E-2</c:v>
                </c:pt>
                <c:pt idx="4094">
                  <c:v>-6.1227681603374697E-3</c:v>
                </c:pt>
                <c:pt idx="4095" formatCode="0.00E+00">
                  <c:v>-4.3991617757117499E-4</c:v>
                </c:pt>
                <c:pt idx="4096">
                  <c:v>-8.6628386776446704E-3</c:v>
                </c:pt>
                <c:pt idx="4097" formatCode="0.00E+00">
                  <c:v>-0.101429564517676</c:v>
                </c:pt>
                <c:pt idx="4098">
                  <c:v>-8.5229908327356496E-2</c:v>
                </c:pt>
                <c:pt idx="4099">
                  <c:v>-0.240361395846245</c:v>
                </c:pt>
                <c:pt idx="4100">
                  <c:v>-0.126670356660916</c:v>
                </c:pt>
                <c:pt idx="4101">
                  <c:v>-0.13597073886033501</c:v>
                </c:pt>
                <c:pt idx="4102">
                  <c:v>-6.8970372693579293E-2</c:v>
                </c:pt>
                <c:pt idx="4103">
                  <c:v>-0.21802887391131401</c:v>
                </c:pt>
                <c:pt idx="4104">
                  <c:v>-0.25138151774239498</c:v>
                </c:pt>
                <c:pt idx="4105">
                  <c:v>-0.27158246716752399</c:v>
                </c:pt>
                <c:pt idx="4106">
                  <c:v>-0.23338885501908499</c:v>
                </c:pt>
                <c:pt idx="4107">
                  <c:v>-0.24622189328416</c:v>
                </c:pt>
                <c:pt idx="4108">
                  <c:v>-0.17561194377951</c:v>
                </c:pt>
                <c:pt idx="4109">
                  <c:v>-0.24542994243375801</c:v>
                </c:pt>
                <c:pt idx="4110">
                  <c:v>-0.30485529324885102</c:v>
                </c:pt>
                <c:pt idx="4111">
                  <c:v>-0.31482382600785302</c:v>
                </c:pt>
                <c:pt idx="4112">
                  <c:v>-0.30137211039367501</c:v>
                </c:pt>
                <c:pt idx="4113">
                  <c:v>-0.258053184601506</c:v>
                </c:pt>
                <c:pt idx="4114">
                  <c:v>-0.157959182073273</c:v>
                </c:pt>
                <c:pt idx="4115">
                  <c:v>-0.19996949105252201</c:v>
                </c:pt>
                <c:pt idx="4116">
                  <c:v>-0.25298532590629702</c:v>
                </c:pt>
                <c:pt idx="4117">
                  <c:v>-0.257375292740322</c:v>
                </c:pt>
                <c:pt idx="4118">
                  <c:v>-0.26109080772799098</c:v>
                </c:pt>
                <c:pt idx="4119">
                  <c:v>-2.47915886547877E-2</c:v>
                </c:pt>
                <c:pt idx="4120">
                  <c:v>7.9996382769827096E-2</c:v>
                </c:pt>
                <c:pt idx="4121">
                  <c:v>-1.19003456041355E-2</c:v>
                </c:pt>
                <c:pt idx="4122">
                  <c:v>2.28656810677638E-2</c:v>
                </c:pt>
                <c:pt idx="4123">
                  <c:v>1.9782348044286999E-2</c:v>
                </c:pt>
                <c:pt idx="4124">
                  <c:v>4.4194580025484202E-2</c:v>
                </c:pt>
                <c:pt idx="4125">
                  <c:v>4.2764347065756499E-2</c:v>
                </c:pt>
                <c:pt idx="4126">
                  <c:v>8.1312147721556705E-2</c:v>
                </c:pt>
                <c:pt idx="4127">
                  <c:v>0.109699190575111</c:v>
                </c:pt>
                <c:pt idx="4128">
                  <c:v>0.11189211867627299</c:v>
                </c:pt>
                <c:pt idx="4129">
                  <c:v>9.8090110898402805E-2</c:v>
                </c:pt>
                <c:pt idx="4130">
                  <c:v>9.0445216669362005E-2</c:v>
                </c:pt>
                <c:pt idx="4131">
                  <c:v>0.127953872571133</c:v>
                </c:pt>
                <c:pt idx="4132">
                  <c:v>9.4096842083794305E-2</c:v>
                </c:pt>
                <c:pt idx="4133">
                  <c:v>0.103837944855504</c:v>
                </c:pt>
                <c:pt idx="4134">
                  <c:v>0.15090599687298101</c:v>
                </c:pt>
                <c:pt idx="4135">
                  <c:v>0.14206407578622199</c:v>
                </c:pt>
                <c:pt idx="4136">
                  <c:v>0.114782808719333</c:v>
                </c:pt>
                <c:pt idx="4137">
                  <c:v>7.1080216068925201E-2</c:v>
                </c:pt>
                <c:pt idx="4138">
                  <c:v>3.05688348521778E-2</c:v>
                </c:pt>
                <c:pt idx="4139">
                  <c:v>1.4846414813322399E-2</c:v>
                </c:pt>
                <c:pt idx="4140">
                  <c:v>-1.49422719632487E-2</c:v>
                </c:pt>
                <c:pt idx="4141">
                  <c:v>-2.8420948289512998E-2</c:v>
                </c:pt>
                <c:pt idx="4142">
                  <c:v>-1.48079856654275E-2</c:v>
                </c:pt>
                <c:pt idx="4143">
                  <c:v>-1.9082647061131799E-2</c:v>
                </c:pt>
                <c:pt idx="4144">
                  <c:v>-4.3648952112134598E-2</c:v>
                </c:pt>
                <c:pt idx="4145">
                  <c:v>-0.130784506824069</c:v>
                </c:pt>
                <c:pt idx="4146">
                  <c:v>-3.64948288476932E-2</c:v>
                </c:pt>
                <c:pt idx="4147">
                  <c:v>-6.5967525683032893E-2</c:v>
                </c:pt>
                <c:pt idx="4148">
                  <c:v>-7.0729110474347504E-2</c:v>
                </c:pt>
                <c:pt idx="4149">
                  <c:v>-5.4145880667806998E-2</c:v>
                </c:pt>
                <c:pt idx="4150">
                  <c:v>-1.0935770261454401E-2</c:v>
                </c:pt>
                <c:pt idx="4151">
                  <c:v>8.4029425699823895E-3</c:v>
                </c:pt>
                <c:pt idx="4152">
                  <c:v>3.2745154573074697E-2</c:v>
                </c:pt>
                <c:pt idx="4153">
                  <c:v>3.5495517328765401E-2</c:v>
                </c:pt>
                <c:pt idx="4154">
                  <c:v>6.5729671870353903E-2</c:v>
                </c:pt>
                <c:pt idx="4155">
                  <c:v>4.9409012118104403E-2</c:v>
                </c:pt>
                <c:pt idx="4156">
                  <c:v>5.3586906272289903E-2</c:v>
                </c:pt>
                <c:pt idx="4157">
                  <c:v>-4.4915182036745598E-2</c:v>
                </c:pt>
                <c:pt idx="4158">
                  <c:v>-9.2435864513460402E-3</c:v>
                </c:pt>
                <c:pt idx="4159">
                  <c:v>1.3642096678795399E-2</c:v>
                </c:pt>
                <c:pt idx="4160">
                  <c:v>3.76927818426964E-2</c:v>
                </c:pt>
                <c:pt idx="4161">
                  <c:v>-0.13631312503794901</c:v>
                </c:pt>
                <c:pt idx="4162">
                  <c:v>-5.3908051346816602E-3</c:v>
                </c:pt>
                <c:pt idx="4163">
                  <c:v>4.83677001013098E-3</c:v>
                </c:pt>
                <c:pt idx="4164">
                  <c:v>3.3093908111500703E-2</c:v>
                </c:pt>
                <c:pt idx="4165">
                  <c:v>4.9462056030104201E-2</c:v>
                </c:pt>
                <c:pt idx="4166">
                  <c:v>6.12356138640043E-2</c:v>
                </c:pt>
                <c:pt idx="4167">
                  <c:v>5.5144034181488603E-2</c:v>
                </c:pt>
                <c:pt idx="4168">
                  <c:v>5.4976670200583701E-2</c:v>
                </c:pt>
                <c:pt idx="4169">
                  <c:v>5.6415193172741997E-2</c:v>
                </c:pt>
                <c:pt idx="4170">
                  <c:v>0.108683982720249</c:v>
                </c:pt>
                <c:pt idx="4171">
                  <c:v>0.112570216484943</c:v>
                </c:pt>
                <c:pt idx="4172">
                  <c:v>0.15247033279769301</c:v>
                </c:pt>
                <c:pt idx="4173">
                  <c:v>0.12424431967140299</c:v>
                </c:pt>
                <c:pt idx="4174">
                  <c:v>0.14171407595502</c:v>
                </c:pt>
                <c:pt idx="4175">
                  <c:v>0.14519273200571001</c:v>
                </c:pt>
                <c:pt idx="4176">
                  <c:v>0.169941238908799</c:v>
                </c:pt>
                <c:pt idx="4177">
                  <c:v>0.16379597680761401</c:v>
                </c:pt>
                <c:pt idx="4178">
                  <c:v>0.157151797004703</c:v>
                </c:pt>
                <c:pt idx="4179">
                  <c:v>0.14622487612698001</c:v>
                </c:pt>
                <c:pt idx="4180">
                  <c:v>0.15456956994944401</c:v>
                </c:pt>
                <c:pt idx="4181">
                  <c:v>0.181867147731402</c:v>
                </c:pt>
                <c:pt idx="4182">
                  <c:v>0.190507639291254</c:v>
                </c:pt>
                <c:pt idx="4183">
                  <c:v>0.172320526643854</c:v>
                </c:pt>
                <c:pt idx="4184">
                  <c:v>0.16142717104379001</c:v>
                </c:pt>
                <c:pt idx="4185">
                  <c:v>-5.7318885113303497E-3</c:v>
                </c:pt>
                <c:pt idx="4186">
                  <c:v>7.1191490904654903E-2</c:v>
                </c:pt>
                <c:pt idx="4187">
                  <c:v>-1.7943929077353999E-2</c:v>
                </c:pt>
                <c:pt idx="4188">
                  <c:v>1.5657660022960901E-2</c:v>
                </c:pt>
                <c:pt idx="4189">
                  <c:v>-1.2777912335492201E-2</c:v>
                </c:pt>
                <c:pt idx="4190">
                  <c:v>0.100129921866216</c:v>
                </c:pt>
                <c:pt idx="4191">
                  <c:v>6.5003683485160696E-2</c:v>
                </c:pt>
                <c:pt idx="4192">
                  <c:v>0.10803873224926799</c:v>
                </c:pt>
                <c:pt idx="4193">
                  <c:v>7.72160160969982E-2</c:v>
                </c:pt>
                <c:pt idx="4194">
                  <c:v>0.15313663116790799</c:v>
                </c:pt>
                <c:pt idx="4195">
                  <c:v>0.13856105767680599</c:v>
                </c:pt>
                <c:pt idx="4196">
                  <c:v>0.16704039354963901</c:v>
                </c:pt>
                <c:pt idx="4197">
                  <c:v>0.19977466515689901</c:v>
                </c:pt>
                <c:pt idx="4198">
                  <c:v>0.224542463083994</c:v>
                </c:pt>
                <c:pt idx="4199">
                  <c:v>0.14500100356017001</c:v>
                </c:pt>
                <c:pt idx="4200">
                  <c:v>0.15835223071674001</c:v>
                </c:pt>
                <c:pt idx="4201">
                  <c:v>0.17773460196552501</c:v>
                </c:pt>
                <c:pt idx="4202">
                  <c:v>0.30108400022228998</c:v>
                </c:pt>
                <c:pt idx="4203">
                  <c:v>0.19930973760576301</c:v>
                </c:pt>
                <c:pt idx="4204">
                  <c:v>0.20721959648118601</c:v>
                </c:pt>
                <c:pt idx="4205">
                  <c:v>0.215554796017459</c:v>
                </c:pt>
                <c:pt idx="4206">
                  <c:v>0.23001125572179901</c:v>
                </c:pt>
                <c:pt idx="4207">
                  <c:v>0.195537699372861</c:v>
                </c:pt>
                <c:pt idx="4208">
                  <c:v>0.24169460718090999</c:v>
                </c:pt>
                <c:pt idx="4209">
                  <c:v>0.234623230070171</c:v>
                </c:pt>
                <c:pt idx="4210">
                  <c:v>0.20809572301986801</c:v>
                </c:pt>
                <c:pt idx="4211">
                  <c:v>0.20280091194043301</c:v>
                </c:pt>
                <c:pt idx="4212">
                  <c:v>0.33076538453770499</c:v>
                </c:pt>
                <c:pt idx="4213">
                  <c:v>0.295026583240034</c:v>
                </c:pt>
                <c:pt idx="4214">
                  <c:v>0.71934692173757997</c:v>
                </c:pt>
                <c:pt idx="4215">
                  <c:v>0.71375848583958001</c:v>
                </c:pt>
                <c:pt idx="4216">
                  <c:v>0.71412689781146199</c:v>
                </c:pt>
                <c:pt idx="4217">
                  <c:v>0.725076714274552</c:v>
                </c:pt>
                <c:pt idx="4218">
                  <c:v>0.72275926347043695</c:v>
                </c:pt>
                <c:pt idx="4219">
                  <c:v>0.73753339697652398</c:v>
                </c:pt>
                <c:pt idx="4220">
                  <c:v>0.74009834998923896</c:v>
                </c:pt>
                <c:pt idx="4221">
                  <c:v>0.75201947825448701</c:v>
                </c:pt>
                <c:pt idx="4222">
                  <c:v>0.73646287473639804</c:v>
                </c:pt>
                <c:pt idx="4223">
                  <c:v>0.75588242271341999</c:v>
                </c:pt>
                <c:pt idx="4224">
                  <c:v>0.79865079471439104</c:v>
                </c:pt>
                <c:pt idx="4225">
                  <c:v>0.784273470668305</c:v>
                </c:pt>
                <c:pt idx="4226">
                  <c:v>0.77461757764621597</c:v>
                </c:pt>
                <c:pt idx="4227">
                  <c:v>-6.8432182317292398E-3</c:v>
                </c:pt>
                <c:pt idx="4228">
                  <c:v>-9.6618298093153296E-2</c:v>
                </c:pt>
                <c:pt idx="4229">
                  <c:v>-3.5780582334425201E-2</c:v>
                </c:pt>
                <c:pt idx="4230">
                  <c:v>-4.9573212750719603E-2</c:v>
                </c:pt>
                <c:pt idx="4231">
                  <c:v>-4.75743115663902E-2</c:v>
                </c:pt>
                <c:pt idx="4232">
                  <c:v>-0.126148359496839</c:v>
                </c:pt>
                <c:pt idx="4233">
                  <c:v>-0.113128217294753</c:v>
                </c:pt>
                <c:pt idx="4234">
                  <c:v>-0.136218337543177</c:v>
                </c:pt>
                <c:pt idx="4235">
                  <c:v>-9.4461716589248207E-2</c:v>
                </c:pt>
                <c:pt idx="4236">
                  <c:v>-7.7251140358374104E-2</c:v>
                </c:pt>
                <c:pt idx="4237">
                  <c:v>-5.13435082162794E-2</c:v>
                </c:pt>
                <c:pt idx="4238">
                  <c:v>-0.119517728041558</c:v>
                </c:pt>
                <c:pt idx="4239">
                  <c:v>-0.112630282249401</c:v>
                </c:pt>
                <c:pt idx="4240">
                  <c:v>-0.14570323834264301</c:v>
                </c:pt>
                <c:pt idx="4241">
                  <c:v>-0.14481994559817499</c:v>
                </c:pt>
                <c:pt idx="4242">
                  <c:v>-0.141091439193371</c:v>
                </c:pt>
                <c:pt idx="4243">
                  <c:v>-0.142604525508359</c:v>
                </c:pt>
                <c:pt idx="4244">
                  <c:v>-0.14077296063448</c:v>
                </c:pt>
                <c:pt idx="4245">
                  <c:v>-0.13843427212675999</c:v>
                </c:pt>
                <c:pt idx="4246">
                  <c:v>-0.14266762695631199</c:v>
                </c:pt>
                <c:pt idx="4247">
                  <c:v>-0.14376593809802299</c:v>
                </c:pt>
                <c:pt idx="4248">
                  <c:v>-0.16028552806549001</c:v>
                </c:pt>
                <c:pt idx="4249">
                  <c:v>-0.14315989124247799</c:v>
                </c:pt>
                <c:pt idx="4250">
                  <c:v>-0.17548621071262099</c:v>
                </c:pt>
                <c:pt idx="4251">
                  <c:v>-0.14348753302002001</c:v>
                </c:pt>
                <c:pt idx="4252">
                  <c:v>-0.15966226514333501</c:v>
                </c:pt>
                <c:pt idx="4253">
                  <c:v>-0.124300184458288</c:v>
                </c:pt>
                <c:pt idx="4254">
                  <c:v>-0.178548113130929</c:v>
                </c:pt>
                <c:pt idx="4255">
                  <c:v>-0.18016817621578099</c:v>
                </c:pt>
                <c:pt idx="4256">
                  <c:v>-0.18789965018239199</c:v>
                </c:pt>
                <c:pt idx="4257">
                  <c:v>-0.33346928772228901</c:v>
                </c:pt>
                <c:pt idx="4258">
                  <c:v>-2.7576614110949801E-2</c:v>
                </c:pt>
                <c:pt idx="4259">
                  <c:v>7.3536606365340901E-2</c:v>
                </c:pt>
                <c:pt idx="4260">
                  <c:v>1.1973119918761E-2</c:v>
                </c:pt>
                <c:pt idx="4261">
                  <c:v>-4.4087259713032699E-2</c:v>
                </c:pt>
                <c:pt idx="4262">
                  <c:v>-9.8217597806652998E-2</c:v>
                </c:pt>
                <c:pt idx="4263">
                  <c:v>1.1660704603767599E-2</c:v>
                </c:pt>
                <c:pt idx="4264">
                  <c:v>-1.0014829940517901E-2</c:v>
                </c:pt>
                <c:pt idx="4265">
                  <c:v>0.13299683013684799</c:v>
                </c:pt>
                <c:pt idx="4266">
                  <c:v>0.195415725834475</c:v>
                </c:pt>
                <c:pt idx="4267">
                  <c:v>0.19950892698070399</c:v>
                </c:pt>
                <c:pt idx="4268">
                  <c:v>0.162784293008091</c:v>
                </c:pt>
                <c:pt idx="4269">
                  <c:v>0.21507157545286201</c:v>
                </c:pt>
                <c:pt idx="4270">
                  <c:v>7.2935881708294403E-2</c:v>
                </c:pt>
                <c:pt idx="4271">
                  <c:v>7.8866999346666994E-2</c:v>
                </c:pt>
                <c:pt idx="4272">
                  <c:v>3.3013028471692699E-2</c:v>
                </c:pt>
                <c:pt idx="4273">
                  <c:v>4.0065683048294297E-2</c:v>
                </c:pt>
                <c:pt idx="4274">
                  <c:v>1.5665098771449899E-2</c:v>
                </c:pt>
                <c:pt idx="4275">
                  <c:v>4.1009687834031297E-3</c:v>
                </c:pt>
                <c:pt idx="4276">
                  <c:v>-2.1138405178853202E-3</c:v>
                </c:pt>
                <c:pt idx="4277">
                  <c:v>-1.18289332356256E-2</c:v>
                </c:pt>
                <c:pt idx="4278">
                  <c:v>-4.2014938688056502E-2</c:v>
                </c:pt>
                <c:pt idx="4279">
                  <c:v>-2.9067869332650601E-2</c:v>
                </c:pt>
                <c:pt idx="4280">
                  <c:v>-6.6977566104845496E-2</c:v>
                </c:pt>
                <c:pt idx="4281">
                  <c:v>-5.2907841323650097E-2</c:v>
                </c:pt>
                <c:pt idx="4282">
                  <c:v>-6.0584222913075199E-2</c:v>
                </c:pt>
                <c:pt idx="4283">
                  <c:v>-5.6382125626515997E-2</c:v>
                </c:pt>
                <c:pt idx="4284">
                  <c:v>-0.14369244973321199</c:v>
                </c:pt>
                <c:pt idx="4285">
                  <c:v>-0.15992150432389299</c:v>
                </c:pt>
                <c:pt idx="4286">
                  <c:v>-0.176644777280582</c:v>
                </c:pt>
                <c:pt idx="4287">
                  <c:v>-0.15703433620146701</c:v>
                </c:pt>
                <c:pt idx="4288">
                  <c:v>-0.20316446935018301</c:v>
                </c:pt>
                <c:pt idx="4289">
                  <c:v>-0.18399301279702401</c:v>
                </c:pt>
                <c:pt idx="4290">
                  <c:v>-0.193882033665151</c:v>
                </c:pt>
                <c:pt idx="4291">
                  <c:v>-0.20030941332982799</c:v>
                </c:pt>
                <c:pt idx="4292">
                  <c:v>-0.202320284898998</c:v>
                </c:pt>
                <c:pt idx="4293">
                  <c:v>-0.121599176577116</c:v>
                </c:pt>
                <c:pt idx="4294">
                  <c:v>-0.128904068316786</c:v>
                </c:pt>
                <c:pt idx="4295">
                  <c:v>-8.1213926201845296E-2</c:v>
                </c:pt>
                <c:pt idx="4296">
                  <c:v>-7.60214966615268E-2</c:v>
                </c:pt>
                <c:pt idx="4297">
                  <c:v>-2.99667205693822E-2</c:v>
                </c:pt>
                <c:pt idx="4298">
                  <c:v>-2.9983631850468699E-2</c:v>
                </c:pt>
                <c:pt idx="4299">
                  <c:v>-1.2341765964651899E-2</c:v>
                </c:pt>
                <c:pt idx="4300">
                  <c:v>-1.6121255975111701E-2</c:v>
                </c:pt>
                <c:pt idx="4301">
                  <c:v>-1.4252773047309699E-2</c:v>
                </c:pt>
                <c:pt idx="4302">
                  <c:v>-4.71604483754257E-3</c:v>
                </c:pt>
                <c:pt idx="4303">
                  <c:v>-0.24975311457323399</c:v>
                </c:pt>
                <c:pt idx="4304">
                  <c:v>3.4326630567791699E-2</c:v>
                </c:pt>
                <c:pt idx="4305">
                  <c:v>0.1177087698315</c:v>
                </c:pt>
                <c:pt idx="4306">
                  <c:v>1.17439913664433E-2</c:v>
                </c:pt>
                <c:pt idx="4307">
                  <c:v>3.79776380123183E-2</c:v>
                </c:pt>
                <c:pt idx="4308">
                  <c:v>1.97230341570882E-2</c:v>
                </c:pt>
                <c:pt idx="4309">
                  <c:v>-4.3230950105672596E-3</c:v>
                </c:pt>
                <c:pt idx="4310">
                  <c:v>-2.5173901999596899E-3</c:v>
                </c:pt>
                <c:pt idx="4311" formatCode="0.00E+00">
                  <c:v>8.7386045781154796E-4</c:v>
                </c:pt>
                <c:pt idx="4312">
                  <c:v>-1.1232477569939101E-2</c:v>
                </c:pt>
                <c:pt idx="4313" formatCode="0.00E+00">
                  <c:v>-2.4314022263680998E-2</c:v>
                </c:pt>
                <c:pt idx="4314">
                  <c:v>-1.2549075148255301E-3</c:v>
                </c:pt>
                <c:pt idx="4315">
                  <c:v>1.7676340234979802E-2</c:v>
                </c:pt>
                <c:pt idx="4316">
                  <c:v>3.3184823321735203E-2</c:v>
                </c:pt>
                <c:pt idx="4317">
                  <c:v>1.6888537104338502E-2</c:v>
                </c:pt>
                <c:pt idx="4318">
                  <c:v>1.8534146741857199E-2</c:v>
                </c:pt>
                <c:pt idx="4319">
                  <c:v>1.5935292315618799E-2</c:v>
                </c:pt>
                <c:pt idx="4320">
                  <c:v>8.0807720547047598E-3</c:v>
                </c:pt>
                <c:pt idx="4321">
                  <c:v>1.9665880443125502E-3</c:v>
                </c:pt>
                <c:pt idx="4322">
                  <c:v>7.7662547671878603E-3</c:v>
                </c:pt>
                <c:pt idx="4323">
                  <c:v>-1.49865393186592E-2</c:v>
                </c:pt>
                <c:pt idx="4324">
                  <c:v>1.13129327263332E-3</c:v>
                </c:pt>
                <c:pt idx="4325">
                  <c:v>-3.34499555388671E-2</c:v>
                </c:pt>
                <c:pt idx="4326">
                  <c:v>-1.15821362922602E-2</c:v>
                </c:pt>
                <c:pt idx="4327">
                  <c:v>-2.6263418794889699E-2</c:v>
                </c:pt>
                <c:pt idx="4328">
                  <c:v>-2.4229377239429001E-2</c:v>
                </c:pt>
                <c:pt idx="4329">
                  <c:v>-2.33463489632415E-2</c:v>
                </c:pt>
                <c:pt idx="4330">
                  <c:v>7.7210317052395202E-3</c:v>
                </c:pt>
                <c:pt idx="4331">
                  <c:v>-2.32348397995196E-2</c:v>
                </c:pt>
                <c:pt idx="4332">
                  <c:v>1.26739473956467E-3</c:v>
                </c:pt>
                <c:pt idx="4333">
                  <c:v>-1.24438276314812E-2</c:v>
                </c:pt>
                <c:pt idx="4334">
                  <c:v>-1.3656087249193901E-3</c:v>
                </c:pt>
                <c:pt idx="4335">
                  <c:v>-2.2012737982314702E-3</c:v>
                </c:pt>
                <c:pt idx="4336">
                  <c:v>3.05684435057533E-3</c:v>
                </c:pt>
                <c:pt idx="4337" formatCode="0.00E+00">
                  <c:v>-5.0772265016862901E-5</c:v>
                </c:pt>
                <c:pt idx="4338">
                  <c:v>2.19777006379747E-2</c:v>
                </c:pt>
                <c:pt idx="4339" formatCode="0.00E+00">
                  <c:v>6.7452534836907399E-3</c:v>
                </c:pt>
                <c:pt idx="4340">
                  <c:v>-1.31196021583269E-2</c:v>
                </c:pt>
                <c:pt idx="4341">
                  <c:v>1.36973957278749E-2</c:v>
                </c:pt>
                <c:pt idx="4342">
                  <c:v>1.24111966411101E-2</c:v>
                </c:pt>
                <c:pt idx="4343">
                  <c:v>-1.3477270129973601E-3</c:v>
                </c:pt>
                <c:pt idx="4344">
                  <c:v>2.3545418644085402E-2</c:v>
                </c:pt>
                <c:pt idx="4345">
                  <c:v>2.5064047881775499E-2</c:v>
                </c:pt>
                <c:pt idx="4346">
                  <c:v>6.0037909335552198E-2</c:v>
                </c:pt>
                <c:pt idx="4347">
                  <c:v>9.6109981877374198E-2</c:v>
                </c:pt>
                <c:pt idx="4348">
                  <c:v>7.5634421631220097E-2</c:v>
                </c:pt>
                <c:pt idx="4349">
                  <c:v>8.6209968200166395E-2</c:v>
                </c:pt>
                <c:pt idx="4350">
                  <c:v>8.6998781423228394E-2</c:v>
                </c:pt>
                <c:pt idx="4351">
                  <c:v>8.3354075903465594E-2</c:v>
                </c:pt>
                <c:pt idx="4352">
                  <c:v>8.4064300012887005E-2</c:v>
                </c:pt>
                <c:pt idx="4353">
                  <c:v>0.10185258469352899</c:v>
                </c:pt>
                <c:pt idx="4354">
                  <c:v>0.16704080045862499</c:v>
                </c:pt>
                <c:pt idx="4355">
                  <c:v>0.169551746585685</c:v>
                </c:pt>
                <c:pt idx="4356">
                  <c:v>7.3810137163573097E-2</c:v>
                </c:pt>
                <c:pt idx="4357">
                  <c:v>6.0962685106716097E-2</c:v>
                </c:pt>
                <c:pt idx="4358">
                  <c:v>3.03459021842084E-2</c:v>
                </c:pt>
                <c:pt idx="4359">
                  <c:v>2.83398857062447E-2</c:v>
                </c:pt>
                <c:pt idx="4360">
                  <c:v>2.8635199042870901E-2</c:v>
                </c:pt>
                <c:pt idx="4361">
                  <c:v>3.4593872070084E-3</c:v>
                </c:pt>
                <c:pt idx="4362">
                  <c:v>1.3164585530143799E-3</c:v>
                </c:pt>
                <c:pt idx="4363">
                  <c:v>-4.53795299743327E-2</c:v>
                </c:pt>
                <c:pt idx="4364">
                  <c:v>-6.6767451467408395E-2</c:v>
                </c:pt>
                <c:pt idx="4365">
                  <c:v>-3.2520340894886202E-2</c:v>
                </c:pt>
                <c:pt idx="4366">
                  <c:v>-1.3621636345840999E-2</c:v>
                </c:pt>
                <c:pt idx="4367" formatCode="0.00E+00">
                  <c:v>-7.9142025201810401E-4</c:v>
                </c:pt>
                <c:pt idx="4368">
                  <c:v>8.0026784617324292E-3</c:v>
                </c:pt>
                <c:pt idx="4369" formatCode="0.00E+00">
                  <c:v>5.8231623385688498E-3</c:v>
                </c:pt>
                <c:pt idx="4370">
                  <c:v>8.0026784617324292E-3</c:v>
                </c:pt>
                <c:pt idx="4371">
                  <c:v>5.8231623385688498E-3</c:v>
                </c:pt>
                <c:pt idx="4372">
                  <c:v>-5.2700079125425403E-2</c:v>
                </c:pt>
                <c:pt idx="4373">
                  <c:v>-5.3767500912893097E-2</c:v>
                </c:pt>
                <c:pt idx="4374">
                  <c:v>-4.8098965421846898E-2</c:v>
                </c:pt>
                <c:pt idx="4375">
                  <c:v>-4.7449851283858202E-2</c:v>
                </c:pt>
                <c:pt idx="4376">
                  <c:v>-4.39031096351188E-2</c:v>
                </c:pt>
                <c:pt idx="4377">
                  <c:v>-3.08604519888869E-2</c:v>
                </c:pt>
                <c:pt idx="4378">
                  <c:v>-4.8185370330764102E-2</c:v>
                </c:pt>
                <c:pt idx="4379">
                  <c:v>-3.17333714486761E-2</c:v>
                </c:pt>
                <c:pt idx="4380">
                  <c:v>-4.7742562530006902E-2</c:v>
                </c:pt>
                <c:pt idx="4381">
                  <c:v>-3.5044229637237703E-2</c:v>
                </c:pt>
                <c:pt idx="4382">
                  <c:v>-3.5366037804260099E-2</c:v>
                </c:pt>
                <c:pt idx="4383">
                  <c:v>6.2823234149306906E-2</c:v>
                </c:pt>
                <c:pt idx="4384">
                  <c:v>8.8450914118489501E-2</c:v>
                </c:pt>
                <c:pt idx="4385">
                  <c:v>0.105032227235377</c:v>
                </c:pt>
                <c:pt idx="4386">
                  <c:v>0.106266652043433</c:v>
                </c:pt>
                <c:pt idx="4387">
                  <c:v>9.0526632964770204E-2</c:v>
                </c:pt>
                <c:pt idx="4388">
                  <c:v>3.6201931355210701E-2</c:v>
                </c:pt>
                <c:pt idx="4389">
                  <c:v>2.4578749531558499E-2</c:v>
                </c:pt>
                <c:pt idx="4390">
                  <c:v>-5.4035105423174204E-3</c:v>
                </c:pt>
                <c:pt idx="4391">
                  <c:v>0.120481092941949</c:v>
                </c:pt>
                <c:pt idx="4392">
                  <c:v>0.14294984376491801</c:v>
                </c:pt>
                <c:pt idx="4393">
                  <c:v>0.15410954610129801</c:v>
                </c:pt>
                <c:pt idx="4394">
                  <c:v>-1.4546798982143E-3</c:v>
                </c:pt>
                <c:pt idx="4395">
                  <c:v>0.173712288274081</c:v>
                </c:pt>
                <c:pt idx="4396">
                  <c:v>0.17718106041248199</c:v>
                </c:pt>
                <c:pt idx="4397">
                  <c:v>0.18829945716809299</c:v>
                </c:pt>
                <c:pt idx="4398">
                  <c:v>0.19282662449548099</c:v>
                </c:pt>
                <c:pt idx="4399">
                  <c:v>0.190664896430635</c:v>
                </c:pt>
                <c:pt idx="4400">
                  <c:v>4.1087855770642598E-2</c:v>
                </c:pt>
                <c:pt idx="4401">
                  <c:v>9.5738703123924698E-2</c:v>
                </c:pt>
                <c:pt idx="4402">
                  <c:v>-3.8752196933979501E-2</c:v>
                </c:pt>
                <c:pt idx="4403">
                  <c:v>5.0629484915491497E-2</c:v>
                </c:pt>
                <c:pt idx="4404">
                  <c:v>5.1820669693061802E-2</c:v>
                </c:pt>
                <c:pt idx="4405">
                  <c:v>0.101282795263355</c:v>
                </c:pt>
                <c:pt idx="4406">
                  <c:v>5.8688949011824601E-2</c:v>
                </c:pt>
                <c:pt idx="4407">
                  <c:v>6.5517327549046905E-2</c:v>
                </c:pt>
                <c:pt idx="4408">
                  <c:v>6.4886902529105199E-3</c:v>
                </c:pt>
                <c:pt idx="4409">
                  <c:v>-2.2065034781392299E-2</c:v>
                </c:pt>
                <c:pt idx="4410">
                  <c:v>3.2555688478938E-2</c:v>
                </c:pt>
                <c:pt idx="4411">
                  <c:v>3.03559471893491E-2</c:v>
                </c:pt>
                <c:pt idx="4412" formatCode="0.00E+00">
                  <c:v>7.7851276256790604E-4</c:v>
                </c:pt>
                <c:pt idx="4413">
                  <c:v>3.3972233746728301E-3</c:v>
                </c:pt>
                <c:pt idx="4414" formatCode="0.00E+00">
                  <c:v>2.35332142036992E-2</c:v>
                </c:pt>
                <c:pt idx="4415">
                  <c:v>0.10743129431939</c:v>
                </c:pt>
                <c:pt idx="4416">
                  <c:v>4.4180416162279197E-2</c:v>
                </c:pt>
                <c:pt idx="4417">
                  <c:v>5.0240455957579797E-2</c:v>
                </c:pt>
                <c:pt idx="4418">
                  <c:v>-1.3381423905347301E-2</c:v>
                </c:pt>
                <c:pt idx="4419">
                  <c:v>4.5647608521535103E-3</c:v>
                </c:pt>
                <c:pt idx="4420">
                  <c:v>-4.1859133793258098E-2</c:v>
                </c:pt>
                <c:pt idx="4421">
                  <c:v>5.4441553072750899E-2</c:v>
                </c:pt>
                <c:pt idx="4422">
                  <c:v>5.5889512566718001E-2</c:v>
                </c:pt>
                <c:pt idx="4423">
                  <c:v>7.0782609494884699E-2</c:v>
                </c:pt>
                <c:pt idx="4424">
                  <c:v>6.01815209770332E-2</c:v>
                </c:pt>
                <c:pt idx="4425">
                  <c:v>4.1505587789374201E-2</c:v>
                </c:pt>
                <c:pt idx="4426">
                  <c:v>-4.9803155033556401E-3</c:v>
                </c:pt>
                <c:pt idx="4427">
                  <c:v>-5.76733276295431E-3</c:v>
                </c:pt>
                <c:pt idx="4428">
                  <c:v>-2.2091583175518299E-2</c:v>
                </c:pt>
                <c:pt idx="4429">
                  <c:v>-7.3021567060587503E-2</c:v>
                </c:pt>
                <c:pt idx="4430">
                  <c:v>-9.6494579259562605E-2</c:v>
                </c:pt>
                <c:pt idx="4431">
                  <c:v>-9.4685575692892904E-2</c:v>
                </c:pt>
                <c:pt idx="4432">
                  <c:v>-0.103277343002741</c:v>
                </c:pt>
                <c:pt idx="4433">
                  <c:v>-7.2910702387322501E-2</c:v>
                </c:pt>
                <c:pt idx="4434">
                  <c:v>-8.0834087199912696E-2</c:v>
                </c:pt>
                <c:pt idx="4435">
                  <c:v>-4.8834376893711902E-2</c:v>
                </c:pt>
                <c:pt idx="4436">
                  <c:v>-5.1329067976625002E-2</c:v>
                </c:pt>
                <c:pt idx="4437">
                  <c:v>-3.2458073835237203E-2</c:v>
                </c:pt>
                <c:pt idx="4438">
                  <c:v>-5.6503249658427103E-2</c:v>
                </c:pt>
                <c:pt idx="4439">
                  <c:v>-7.1389477974294499E-2</c:v>
                </c:pt>
                <c:pt idx="4440">
                  <c:v>-7.3108893511649495E-2</c:v>
                </c:pt>
                <c:pt idx="4441">
                  <c:v>-4.3733548854595898E-2</c:v>
                </c:pt>
                <c:pt idx="4442">
                  <c:v>-4.5007554208279898E-2</c:v>
                </c:pt>
                <c:pt idx="4443">
                  <c:v>-5.05018766873465E-2</c:v>
                </c:pt>
                <c:pt idx="4444">
                  <c:v>-4.9270067837853503E-2</c:v>
                </c:pt>
                <c:pt idx="4445">
                  <c:v>-4.7439123902827902E-2</c:v>
                </c:pt>
                <c:pt idx="4446">
                  <c:v>-1.90609984259398E-2</c:v>
                </c:pt>
                <c:pt idx="4447">
                  <c:v>-9.3064120913440407E-2</c:v>
                </c:pt>
                <c:pt idx="4448">
                  <c:v>-7.6051840772761196E-3</c:v>
                </c:pt>
                <c:pt idx="4449">
                  <c:v>-5.4899639178188499E-2</c:v>
                </c:pt>
                <c:pt idx="4450">
                  <c:v>-5.0864358305360499E-2</c:v>
                </c:pt>
                <c:pt idx="4451">
                  <c:v>-6.6440147284689194E-2</c:v>
                </c:pt>
                <c:pt idx="4452">
                  <c:v>-1.1750925199773599E-2</c:v>
                </c:pt>
                <c:pt idx="4453">
                  <c:v>-1.19761555884345E-2</c:v>
                </c:pt>
                <c:pt idx="4454">
                  <c:v>2.2038564637706901E-2</c:v>
                </c:pt>
                <c:pt idx="4455">
                  <c:v>1.433329427275E-2</c:v>
                </c:pt>
                <c:pt idx="4456">
                  <c:v>6.1078196794141497E-2</c:v>
                </c:pt>
                <c:pt idx="4457">
                  <c:v>-9.1388295706341605E-2</c:v>
                </c:pt>
                <c:pt idx="4458">
                  <c:v>-6.0538635582003203E-2</c:v>
                </c:pt>
                <c:pt idx="4459">
                  <c:v>-8.2687922975615294E-2</c:v>
                </c:pt>
                <c:pt idx="4460">
                  <c:v>-0.102874137564338</c:v>
                </c:pt>
                <c:pt idx="4461">
                  <c:v>-0.136898164991585</c:v>
                </c:pt>
                <c:pt idx="4462">
                  <c:v>-0.130713780696086</c:v>
                </c:pt>
                <c:pt idx="4463">
                  <c:v>-0.139053895721934</c:v>
                </c:pt>
                <c:pt idx="4464">
                  <c:v>-0.108685689303541</c:v>
                </c:pt>
                <c:pt idx="4465">
                  <c:v>-0.119712746857754</c:v>
                </c:pt>
                <c:pt idx="4466">
                  <c:v>5.8521845454918703E-3</c:v>
                </c:pt>
                <c:pt idx="4467">
                  <c:v>-1.7925314484647399E-3</c:v>
                </c:pt>
                <c:pt idx="4468">
                  <c:v>2.19360162633708E-2</c:v>
                </c:pt>
                <c:pt idx="4469">
                  <c:v>2.2796526954537901E-2</c:v>
                </c:pt>
                <c:pt idx="4470">
                  <c:v>4.9305305233430297E-2</c:v>
                </c:pt>
                <c:pt idx="4471">
                  <c:v>-1.33847429289711E-2</c:v>
                </c:pt>
                <c:pt idx="4472">
                  <c:v>-1.33847429289711E-2</c:v>
                </c:pt>
                <c:pt idx="4473">
                  <c:v>-4.4229697435277E-2</c:v>
                </c:pt>
                <c:pt idx="4474">
                  <c:v>-5.63955575563439E-2</c:v>
                </c:pt>
                <c:pt idx="4475">
                  <c:v>-9.8604310061050304E-2</c:v>
                </c:pt>
                <c:pt idx="4476">
                  <c:v>-0.105172671514941</c:v>
                </c:pt>
                <c:pt idx="4477">
                  <c:v>-1.3158635929204699E-2</c:v>
                </c:pt>
                <c:pt idx="4478">
                  <c:v>-5.6242518097558501E-2</c:v>
                </c:pt>
                <c:pt idx="4479">
                  <c:v>3.2488057797263603E-2</c:v>
                </c:pt>
                <c:pt idx="4480">
                  <c:v>9.3118004298652999E-3</c:v>
                </c:pt>
                <c:pt idx="4481">
                  <c:v>4.7593516502236699E-2</c:v>
                </c:pt>
                <c:pt idx="4482">
                  <c:v>2.2203060539486001E-2</c:v>
                </c:pt>
                <c:pt idx="4483">
                  <c:v>-1.21912739625863E-2</c:v>
                </c:pt>
                <c:pt idx="4484">
                  <c:v>-1.5459754218064699E-2</c:v>
                </c:pt>
                <c:pt idx="4485">
                  <c:v>7.2515321003717506E-2</c:v>
                </c:pt>
                <c:pt idx="4486">
                  <c:v>6.6772657120474199E-2</c:v>
                </c:pt>
                <c:pt idx="4487">
                  <c:v>0.121043882946026</c:v>
                </c:pt>
                <c:pt idx="4488">
                  <c:v>8.5626467878350002E-2</c:v>
                </c:pt>
                <c:pt idx="4489">
                  <c:v>0.177641964422669</c:v>
                </c:pt>
                <c:pt idx="4490">
                  <c:v>5.7604516785815699E-2</c:v>
                </c:pt>
                <c:pt idx="4491">
                  <c:v>8.8723370336314805E-2</c:v>
                </c:pt>
                <c:pt idx="4492">
                  <c:v>9.0094473869702194E-2</c:v>
                </c:pt>
                <c:pt idx="4493">
                  <c:v>0.19577442259403999</c:v>
                </c:pt>
                <c:pt idx="4494">
                  <c:v>0.19681819418584301</c:v>
                </c:pt>
                <c:pt idx="4495">
                  <c:v>0.19935316025936101</c:v>
                </c:pt>
                <c:pt idx="4496">
                  <c:v>0.19773825603556899</c:v>
                </c:pt>
                <c:pt idx="4497">
                  <c:v>0.205979059273876</c:v>
                </c:pt>
                <c:pt idx="4498">
                  <c:v>0.18866036807668701</c:v>
                </c:pt>
                <c:pt idx="4499">
                  <c:v>0.20422935194712799</c:v>
                </c:pt>
                <c:pt idx="4500">
                  <c:v>0.20576194862218999</c:v>
                </c:pt>
                <c:pt idx="4501">
                  <c:v>0.31139638651535101</c:v>
                </c:pt>
                <c:pt idx="4502">
                  <c:v>0.299625830369742</c:v>
                </c:pt>
                <c:pt idx="4503">
                  <c:v>0.36132629162258101</c:v>
                </c:pt>
                <c:pt idx="4504">
                  <c:v>0.325301415017337</c:v>
                </c:pt>
                <c:pt idx="4505">
                  <c:v>0.35185983117430703</c:v>
                </c:pt>
                <c:pt idx="4506">
                  <c:v>0.344716220004743</c:v>
                </c:pt>
                <c:pt idx="4507">
                  <c:v>0.37145973878669902</c:v>
                </c:pt>
                <c:pt idx="4508">
                  <c:v>0.38088287544078298</c:v>
                </c:pt>
                <c:pt idx="4509">
                  <c:v>0.38204594753356802</c:v>
                </c:pt>
                <c:pt idx="4510">
                  <c:v>0.36116223444649398</c:v>
                </c:pt>
                <c:pt idx="4511">
                  <c:v>0.49048272945405103</c:v>
                </c:pt>
                <c:pt idx="4512">
                  <c:v>0.46343043949102802</c:v>
                </c:pt>
                <c:pt idx="4513">
                  <c:v>0.461890379251224</c:v>
                </c:pt>
                <c:pt idx="4514">
                  <c:v>0.47024489131376601</c:v>
                </c:pt>
                <c:pt idx="4515">
                  <c:v>0.47337447857910803</c:v>
                </c:pt>
                <c:pt idx="4516">
                  <c:v>0.50743186911722205</c:v>
                </c:pt>
                <c:pt idx="4517">
                  <c:v>0.51893614727325199</c:v>
                </c:pt>
                <c:pt idx="4518">
                  <c:v>0.50761706352290104</c:v>
                </c:pt>
                <c:pt idx="4519">
                  <c:v>0.53013654344415995</c:v>
                </c:pt>
                <c:pt idx="4520">
                  <c:v>0.481423165826384</c:v>
                </c:pt>
                <c:pt idx="4521">
                  <c:v>0.51565676003706995</c:v>
                </c:pt>
                <c:pt idx="4522">
                  <c:v>0.56888778394722395</c:v>
                </c:pt>
                <c:pt idx="4523">
                  <c:v>0.57393680192679097</c:v>
                </c:pt>
                <c:pt idx="4524">
                  <c:v>0.56524439739251298</c:v>
                </c:pt>
                <c:pt idx="4525">
                  <c:v>0.58019872900468505</c:v>
                </c:pt>
                <c:pt idx="4526">
                  <c:v>-2.35332142036992E-2</c:v>
                </c:pt>
                <c:pt idx="4527">
                  <c:v>-0.10743129431939</c:v>
                </c:pt>
                <c:pt idx="4528">
                  <c:v>-4.7355251586831702E-2</c:v>
                </c:pt>
                <c:pt idx="4529">
                  <c:v>-6.6165110142420894E-2</c:v>
                </c:pt>
                <c:pt idx="4530">
                  <c:v>-2.2031760761271699E-2</c:v>
                </c:pt>
                <c:pt idx="4531">
                  <c:v>1.09413715842437E-2</c:v>
                </c:pt>
                <c:pt idx="4532">
                  <c:v>6.0122961799953897E-2</c:v>
                </c:pt>
                <c:pt idx="4533">
                  <c:v>6.6241438600436395E-2</c:v>
                </c:pt>
                <c:pt idx="4534">
                  <c:v>7.9682921705954493E-2</c:v>
                </c:pt>
                <c:pt idx="4535">
                  <c:v>5.6240419654328903E-2</c:v>
                </c:pt>
                <c:pt idx="4536">
                  <c:v>5.9175623286620897E-2</c:v>
                </c:pt>
                <c:pt idx="4537">
                  <c:v>7.3948274051742799E-2</c:v>
                </c:pt>
                <c:pt idx="4538">
                  <c:v>8.5982026718076005E-2</c:v>
                </c:pt>
                <c:pt idx="4539">
                  <c:v>-1.3338106141866399E-2</c:v>
                </c:pt>
                <c:pt idx="4540">
                  <c:v>-1.3185659975018501E-2</c:v>
                </c:pt>
                <c:pt idx="4541">
                  <c:v>-3.9722690542986099E-2</c:v>
                </c:pt>
                <c:pt idx="4542">
                  <c:v>-4.8811386880066497E-2</c:v>
                </c:pt>
                <c:pt idx="4543">
                  <c:v>-7.6444621579337596E-2</c:v>
                </c:pt>
                <c:pt idx="4544">
                  <c:v>-7.9141030956496702E-2</c:v>
                </c:pt>
                <c:pt idx="4545">
                  <c:v>-0.118504207417746</c:v>
                </c:pt>
                <c:pt idx="4546" formatCode="0.00E+00">
                  <c:v>-1.5774268929342699E-4</c:v>
                </c:pt>
                <c:pt idx="4547">
                  <c:v>-3.7292999261443999E-2</c:v>
                </c:pt>
                <c:pt idx="4548" formatCode="0.00E+00">
                  <c:v>-2.8003946945976001E-2</c:v>
                </c:pt>
                <c:pt idx="4549">
                  <c:v>-5.3809088118283097E-2</c:v>
                </c:pt>
                <c:pt idx="4550">
                  <c:v>-1.22045236152691E-2</c:v>
                </c:pt>
                <c:pt idx="4551">
                  <c:v>-1.75834786772384E-2</c:v>
                </c:pt>
                <c:pt idx="4552">
                  <c:v>-3.6756679172613902E-3</c:v>
                </c:pt>
                <c:pt idx="4553">
                  <c:v>-1.04157514808594E-2</c:v>
                </c:pt>
                <c:pt idx="4554">
                  <c:v>-4.7560125665933102E-2</c:v>
                </c:pt>
                <c:pt idx="4555">
                  <c:v>-5.89901657250093E-2</c:v>
                </c:pt>
                <c:pt idx="4556">
                  <c:v>-7.4598782578127298E-2</c:v>
                </c:pt>
                <c:pt idx="4557">
                  <c:v>-7.4397837219822904E-2</c:v>
                </c:pt>
                <c:pt idx="4558">
                  <c:v>-7.6181412584248598E-2</c:v>
                </c:pt>
                <c:pt idx="4559">
                  <c:v>-7.3537406819120604E-2</c:v>
                </c:pt>
                <c:pt idx="4560">
                  <c:v>-7.6693012696042701E-2</c:v>
                </c:pt>
                <c:pt idx="4561">
                  <c:v>-9.8248072252224497E-2</c:v>
                </c:pt>
                <c:pt idx="4562">
                  <c:v>-9.6457063617108998E-2</c:v>
                </c:pt>
                <c:pt idx="4563">
                  <c:v>-0.104357159153958</c:v>
                </c:pt>
                <c:pt idx="4564">
                  <c:v>-5.2808543567543997E-2</c:v>
                </c:pt>
                <c:pt idx="4565">
                  <c:v>-5.03459922297812E-2</c:v>
                </c:pt>
                <c:pt idx="4566">
                  <c:v>-2.2460592246125299E-2</c:v>
                </c:pt>
                <c:pt idx="4567">
                  <c:v>-2.6360783294418599E-2</c:v>
                </c:pt>
                <c:pt idx="4568">
                  <c:v>-3.4235141982208398E-3</c:v>
                </c:pt>
                <c:pt idx="4569" formatCode="0.00E+00">
                  <c:v>9.5181557550738595E-4</c:v>
                </c:pt>
                <c:pt idx="4570">
                  <c:v>-2.0686323053445602E-2</c:v>
                </c:pt>
                <c:pt idx="4571" formatCode="0.00E+00">
                  <c:v>2.2504271838642401E-2</c:v>
                </c:pt>
                <c:pt idx="4572">
                  <c:v>-8.9699548144748398E-2</c:v>
                </c:pt>
                <c:pt idx="4573">
                  <c:v>-1.9879755527353202E-2</c:v>
                </c:pt>
                <c:pt idx="4574">
                  <c:v>-4.74905159293941E-2</c:v>
                </c:pt>
                <c:pt idx="4575">
                  <c:v>-8.6194487625565995E-3</c:v>
                </c:pt>
                <c:pt idx="4576">
                  <c:v>-1.3912289148943199E-2</c:v>
                </c:pt>
                <c:pt idx="4577">
                  <c:v>-3.21457803885345E-3</c:v>
                </c:pt>
                <c:pt idx="4578">
                  <c:v>-1.8369891687332499E-2</c:v>
                </c:pt>
                <c:pt idx="4579">
                  <c:v>-1.72618871489153E-2</c:v>
                </c:pt>
                <c:pt idx="4580">
                  <c:v>-2.29448372271128E-2</c:v>
                </c:pt>
                <c:pt idx="4581">
                  <c:v>-2.30972744115693E-2</c:v>
                </c:pt>
                <c:pt idx="4582">
                  <c:v>-4.73085170912819E-2</c:v>
                </c:pt>
                <c:pt idx="4583">
                  <c:v>-4.93468764430256E-2</c:v>
                </c:pt>
                <c:pt idx="4584">
                  <c:v>-1.8982061579992701E-2</c:v>
                </c:pt>
                <c:pt idx="4585">
                  <c:v>-5.2583991704791597E-2</c:v>
                </c:pt>
                <c:pt idx="4586">
                  <c:v>-2.1718248928680899E-2</c:v>
                </c:pt>
                <c:pt idx="4587">
                  <c:v>-1.1091005302759201E-2</c:v>
                </c:pt>
                <c:pt idx="4588">
                  <c:v>-9.8028420449186707E-2</c:v>
                </c:pt>
                <c:pt idx="4589">
                  <c:v>-1.6436915500055299E-2</c:v>
                </c:pt>
                <c:pt idx="4590">
                  <c:v>-6.1543151600778799E-2</c:v>
                </c:pt>
                <c:pt idx="4591">
                  <c:v>-4.4022701766723703E-2</c:v>
                </c:pt>
                <c:pt idx="4592">
                  <c:v>3.0309753057089898E-3</c:v>
                </c:pt>
                <c:pt idx="4593">
                  <c:v>-5.2799699623900997E-3</c:v>
                </c:pt>
                <c:pt idx="4594">
                  <c:v>-1.3474259375171099E-3</c:v>
                </c:pt>
                <c:pt idx="4595">
                  <c:v>-1.7317614726253702E-2</c:v>
                </c:pt>
                <c:pt idx="4596">
                  <c:v>1.01040390099911E-2</c:v>
                </c:pt>
                <c:pt idx="4597">
                  <c:v>2.50645704125112E-2</c:v>
                </c:pt>
                <c:pt idx="4598">
                  <c:v>-3.9955995716064001E-3</c:v>
                </c:pt>
                <c:pt idx="4599">
                  <c:v>1.6562815055319199E-2</c:v>
                </c:pt>
                <c:pt idx="4600">
                  <c:v>6.46427586202627E-3</c:v>
                </c:pt>
                <c:pt idx="4601">
                  <c:v>1.28443978383414E-2</c:v>
                </c:pt>
                <c:pt idx="4602">
                  <c:v>3.1612566028677E-2</c:v>
                </c:pt>
                <c:pt idx="4603">
                  <c:v>3.8085840814534699E-2</c:v>
                </c:pt>
                <c:pt idx="4604">
                  <c:v>3.2215527151513698E-2</c:v>
                </c:pt>
                <c:pt idx="4605">
                  <c:v>1.96835355116971E-2</c:v>
                </c:pt>
                <c:pt idx="4606">
                  <c:v>1.26017162863019E-2</c:v>
                </c:pt>
                <c:pt idx="4607">
                  <c:v>0.13545222319592601</c:v>
                </c:pt>
                <c:pt idx="4608">
                  <c:v>-2.25220819786357E-2</c:v>
                </c:pt>
                <c:pt idx="4609">
                  <c:v>1.1355438573191301E-2</c:v>
                </c:pt>
                <c:pt idx="4610">
                  <c:v>2.83156813107295E-2</c:v>
                </c:pt>
                <c:pt idx="4611">
                  <c:v>6.5794205430588296E-2</c:v>
                </c:pt>
                <c:pt idx="4612" formatCode="0.00E+00">
                  <c:v>8.9620356467163805E-4</c:v>
                </c:pt>
                <c:pt idx="4613">
                  <c:v>2.74174234516779E-2</c:v>
                </c:pt>
                <c:pt idx="4614" formatCode="0.00E+00">
                  <c:v>-7.2110643868747697E-3</c:v>
                </c:pt>
                <c:pt idx="4615">
                  <c:v>2.3709350205305998E-2</c:v>
                </c:pt>
                <c:pt idx="4616">
                  <c:v>2.3244921101054399E-2</c:v>
                </c:pt>
                <c:pt idx="4617">
                  <c:v>4.54684153161653E-2</c:v>
                </c:pt>
                <c:pt idx="4618">
                  <c:v>1.8853690527476499E-2</c:v>
                </c:pt>
                <c:pt idx="4619">
                  <c:v>-6.11022088057537E-3</c:v>
                </c:pt>
                <c:pt idx="4620">
                  <c:v>5.2083188314344204E-3</c:v>
                </c:pt>
                <c:pt idx="4621">
                  <c:v>0.108716410651807</c:v>
                </c:pt>
                <c:pt idx="4622">
                  <c:v>0.12019689697144301</c:v>
                </c:pt>
                <c:pt idx="4623">
                  <c:v>0.145514069493276</c:v>
                </c:pt>
                <c:pt idx="4624">
                  <c:v>2.27051470286351E-2</c:v>
                </c:pt>
                <c:pt idx="4625">
                  <c:v>2.79277026529916E-2</c:v>
                </c:pt>
                <c:pt idx="4626">
                  <c:v>3.04026915799426E-2</c:v>
                </c:pt>
                <c:pt idx="4627">
                  <c:v>9.3769713965244403E-2</c:v>
                </c:pt>
                <c:pt idx="4628">
                  <c:v>9.0365385442497295E-2</c:v>
                </c:pt>
                <c:pt idx="4629">
                  <c:v>8.8097733658830002E-2</c:v>
                </c:pt>
                <c:pt idx="4630">
                  <c:v>6.1835641099547298E-2</c:v>
                </c:pt>
                <c:pt idx="4631">
                  <c:v>0.13798386015756101</c:v>
                </c:pt>
                <c:pt idx="4632">
                  <c:v>0.16240129986215901</c:v>
                </c:pt>
                <c:pt idx="4633">
                  <c:v>0.181114981759774</c:v>
                </c:pt>
                <c:pt idx="4634">
                  <c:v>0.17592332075470599</c:v>
                </c:pt>
                <c:pt idx="4635">
                  <c:v>0.19012336372105501</c:v>
                </c:pt>
                <c:pt idx="4636">
                  <c:v>0.186747596857611</c:v>
                </c:pt>
                <c:pt idx="4637">
                  <c:v>0.181803656782419</c:v>
                </c:pt>
                <c:pt idx="4638">
                  <c:v>0.15081517824628499</c:v>
                </c:pt>
                <c:pt idx="4639">
                  <c:v>0.143801048448568</c:v>
                </c:pt>
                <c:pt idx="4640">
                  <c:v>0.13815946141097099</c:v>
                </c:pt>
                <c:pt idx="4641">
                  <c:v>0.15352085067282201</c:v>
                </c:pt>
                <c:pt idx="4642">
                  <c:v>0.13112921892710599</c:v>
                </c:pt>
                <c:pt idx="4643">
                  <c:v>0.117763296160942</c:v>
                </c:pt>
                <c:pt idx="4644">
                  <c:v>0.14323432533894101</c:v>
                </c:pt>
                <c:pt idx="4645">
                  <c:v>0.15980332278758899</c:v>
                </c:pt>
                <c:pt idx="4646">
                  <c:v>3.3324621868995402E-2</c:v>
                </c:pt>
                <c:pt idx="4647">
                  <c:v>-3.9690276466982803E-2</c:v>
                </c:pt>
                <c:pt idx="4648">
                  <c:v>5.0068288439344903E-2</c:v>
                </c:pt>
                <c:pt idx="4649">
                  <c:v>-1.77680717214262E-2</c:v>
                </c:pt>
                <c:pt idx="4650">
                  <c:v>2.3867608635661001E-2</c:v>
                </c:pt>
                <c:pt idx="4651">
                  <c:v>2.0022283221435601E-2</c:v>
                </c:pt>
                <c:pt idx="4652">
                  <c:v>1.0148367251508E-2</c:v>
                </c:pt>
                <c:pt idx="4653">
                  <c:v>5.1404989763346502E-2</c:v>
                </c:pt>
                <c:pt idx="4654">
                  <c:v>1.8515384801361199E-2</c:v>
                </c:pt>
                <c:pt idx="4655">
                  <c:v>2.43920721185867E-2</c:v>
                </c:pt>
                <c:pt idx="4656">
                  <c:v>0.15517452984290001</c:v>
                </c:pt>
                <c:pt idx="4657">
                  <c:v>5.4758309029446603E-2</c:v>
                </c:pt>
                <c:pt idx="4658">
                  <c:v>6.2643753420761603E-2</c:v>
                </c:pt>
                <c:pt idx="4659">
                  <c:v>3.4183243317567502E-2</c:v>
                </c:pt>
                <c:pt idx="4660">
                  <c:v>2.0995857486696998E-2</c:v>
                </c:pt>
                <c:pt idx="4661">
                  <c:v>2.0734985103509899E-2</c:v>
                </c:pt>
                <c:pt idx="4662">
                  <c:v>1.1553818497186299E-2</c:v>
                </c:pt>
                <c:pt idx="4663">
                  <c:v>1.01269184894376E-2</c:v>
                </c:pt>
                <c:pt idx="4664">
                  <c:v>-4.1422241019098702E-3</c:v>
                </c:pt>
                <c:pt idx="4665">
                  <c:v>-3.9429891418474299E-2</c:v>
                </c:pt>
                <c:pt idx="4666">
                  <c:v>-2.7068982341668001E-2</c:v>
                </c:pt>
                <c:pt idx="4667">
                  <c:v>3.15999227845815E-2</c:v>
                </c:pt>
                <c:pt idx="4668">
                  <c:v>0.11718777316715</c:v>
                </c:pt>
                <c:pt idx="4669">
                  <c:v>0.12894080884317299</c:v>
                </c:pt>
                <c:pt idx="4670">
                  <c:v>0.121940721076101</c:v>
                </c:pt>
                <c:pt idx="4671">
                  <c:v>0.132510544398626</c:v>
                </c:pt>
                <c:pt idx="4672">
                  <c:v>0.14549988146326701</c:v>
                </c:pt>
                <c:pt idx="4673">
                  <c:v>0.14468650197357999</c:v>
                </c:pt>
                <c:pt idx="4674">
                  <c:v>0.17402992495824701</c:v>
                </c:pt>
                <c:pt idx="4675">
                  <c:v>0.12869562701270101</c:v>
                </c:pt>
                <c:pt idx="4676">
                  <c:v>0.140084000719188</c:v>
                </c:pt>
                <c:pt idx="4677">
                  <c:v>0.14142575612234001</c:v>
                </c:pt>
                <c:pt idx="4678">
                  <c:v>0.14041045471414601</c:v>
                </c:pt>
                <c:pt idx="4679">
                  <c:v>0.119182097885736</c:v>
                </c:pt>
                <c:pt idx="4680">
                  <c:v>9.4399753228585806E-2</c:v>
                </c:pt>
                <c:pt idx="4681">
                  <c:v>6.5160382883064694E-2</c:v>
                </c:pt>
                <c:pt idx="4682">
                  <c:v>8.2859644746125893E-2</c:v>
                </c:pt>
                <c:pt idx="4683">
                  <c:v>6.7226465256666396E-2</c:v>
                </c:pt>
                <c:pt idx="4684">
                  <c:v>4.3913610486853501E-2</c:v>
                </c:pt>
                <c:pt idx="4685">
                  <c:v>4.0674595427949198E-2</c:v>
                </c:pt>
                <c:pt idx="4686">
                  <c:v>5.3170643896521499E-2</c:v>
                </c:pt>
                <c:pt idx="4687">
                  <c:v>6.4779947145735997E-2</c:v>
                </c:pt>
                <c:pt idx="4688">
                  <c:v>0.11969693054958599</c:v>
                </c:pt>
                <c:pt idx="4689">
                  <c:v>0.10870326466147</c:v>
                </c:pt>
                <c:pt idx="4690">
                  <c:v>0.127391190357413</c:v>
                </c:pt>
                <c:pt idx="4691">
                  <c:v>0.127882378752917</c:v>
                </c:pt>
                <c:pt idx="4692">
                  <c:v>0.12573099134389501</c:v>
                </c:pt>
                <c:pt idx="4693">
                  <c:v>0.12704291644489901</c:v>
                </c:pt>
                <c:pt idx="4694">
                  <c:v>0.15445346901627399</c:v>
                </c:pt>
                <c:pt idx="4695">
                  <c:v>0.163244247561977</c:v>
                </c:pt>
                <c:pt idx="4696">
                  <c:v>0.19486697522650201</c:v>
                </c:pt>
                <c:pt idx="4697">
                  <c:v>0.22433204379654201</c:v>
                </c:pt>
                <c:pt idx="4698">
                  <c:v>0.23793797385558399</c:v>
                </c:pt>
                <c:pt idx="4699">
                  <c:v>0.24768474264529899</c:v>
                </c:pt>
                <c:pt idx="4700">
                  <c:v>0.25366277851896302</c:v>
                </c:pt>
                <c:pt idx="4701">
                  <c:v>0.25447793978120897</c:v>
                </c:pt>
                <c:pt idx="4702">
                  <c:v>0.25377076651779401</c:v>
                </c:pt>
                <c:pt idx="4703">
                  <c:v>0.239206069316348</c:v>
                </c:pt>
                <c:pt idx="4704">
                  <c:v>0.26066026862265701</c:v>
                </c:pt>
                <c:pt idx="4705">
                  <c:v>0.25115892386197303</c:v>
                </c:pt>
                <c:pt idx="4706">
                  <c:v>0.248543618020861</c:v>
                </c:pt>
                <c:pt idx="4707">
                  <c:v>0.22796231716252499</c:v>
                </c:pt>
                <c:pt idx="4708">
                  <c:v>0.22877331428348599</c:v>
                </c:pt>
                <c:pt idx="4709">
                  <c:v>0.197003691614308</c:v>
                </c:pt>
                <c:pt idx="4710">
                  <c:v>0.21775886276977299</c:v>
                </c:pt>
                <c:pt idx="4711">
                  <c:v>0.23640103589589601</c:v>
                </c:pt>
                <c:pt idx="4712">
                  <c:v>0.24590061408135899</c:v>
                </c:pt>
                <c:pt idx="4713">
                  <c:v>0.21137598988797199</c:v>
                </c:pt>
                <c:pt idx="4714">
                  <c:v>0.19492552162646701</c:v>
                </c:pt>
                <c:pt idx="4715">
                  <c:v>0.220219046972284</c:v>
                </c:pt>
                <c:pt idx="4716">
                  <c:v>0.22416894921570399</c:v>
                </c:pt>
                <c:pt idx="4717">
                  <c:v>0.15938026726079299</c:v>
                </c:pt>
                <c:pt idx="4718">
                  <c:v>0.24628188822630201</c:v>
                </c:pt>
                <c:pt idx="4719">
                  <c:v>0.25533607559488403</c:v>
                </c:pt>
                <c:pt idx="4720">
                  <c:v>0.32051247713744002</c:v>
                </c:pt>
                <c:pt idx="4721">
                  <c:v>0.29098032251257</c:v>
                </c:pt>
                <c:pt idx="4722">
                  <c:v>0.31089880475390003</c:v>
                </c:pt>
                <c:pt idx="4723">
                  <c:v>0.330334531039916</c:v>
                </c:pt>
                <c:pt idx="4724">
                  <c:v>0.38141214207479002</c:v>
                </c:pt>
                <c:pt idx="4725">
                  <c:v>0.36998444840059203</c:v>
                </c:pt>
                <c:pt idx="4726">
                  <c:v>0.50122515277051205</c:v>
                </c:pt>
                <c:pt idx="4727">
                  <c:v>0.49221941511661299</c:v>
                </c:pt>
                <c:pt idx="4728">
                  <c:v>0.494519683235215</c:v>
                </c:pt>
                <c:pt idx="4729">
                  <c:v>0.49755710872789499</c:v>
                </c:pt>
                <c:pt idx="4730">
                  <c:v>0.54991377468736002</c:v>
                </c:pt>
                <c:pt idx="4731">
                  <c:v>0.54985115642445004</c:v>
                </c:pt>
                <c:pt idx="4732">
                  <c:v>0.55003727223687104</c:v>
                </c:pt>
                <c:pt idx="4733">
                  <c:v>0.52883311125951704</c:v>
                </c:pt>
                <c:pt idx="4734">
                  <c:v>0.56326202253275903</c:v>
                </c:pt>
                <c:pt idx="4735">
                  <c:v>0.576793111544328</c:v>
                </c:pt>
                <c:pt idx="4736">
                  <c:v>0.61934179259793498</c:v>
                </c:pt>
                <c:pt idx="4737">
                  <c:v>0.61103655869871198</c:v>
                </c:pt>
                <c:pt idx="4738">
                  <c:v>0.59524342054049395</c:v>
                </c:pt>
                <c:pt idx="4739">
                  <c:v>0.47611922232691101</c:v>
                </c:pt>
                <c:pt idx="4740">
                  <c:v>0.46107324922753901</c:v>
                </c:pt>
                <c:pt idx="4741">
                  <c:v>2.5011563536396102E-2</c:v>
                </c:pt>
                <c:pt idx="4742">
                  <c:v>0.10576813003417899</c:v>
                </c:pt>
                <c:pt idx="4743">
                  <c:v>4.5704099001182302E-2</c:v>
                </c:pt>
                <c:pt idx="4744">
                  <c:v>-1.32428422965349E-2</c:v>
                </c:pt>
                <c:pt idx="4745">
                  <c:v>-6.1843867482552099E-2</c:v>
                </c:pt>
                <c:pt idx="4746">
                  <c:v>-5.9765634223898197E-2</c:v>
                </c:pt>
                <c:pt idx="4747">
                  <c:v>-9.76035853843778E-2</c:v>
                </c:pt>
                <c:pt idx="4748">
                  <c:v>-9.4166808851358294E-3</c:v>
                </c:pt>
                <c:pt idx="4749">
                  <c:v>1.0887144214850901E-2</c:v>
                </c:pt>
                <c:pt idx="4750">
                  <c:v>3.1622558335508803E-2</c:v>
                </c:pt>
                <c:pt idx="4751">
                  <c:v>9.7822031760185797E-3</c:v>
                </c:pt>
                <c:pt idx="4752">
                  <c:v>1.4945908631358199E-2</c:v>
                </c:pt>
                <c:pt idx="4753">
                  <c:v>7.3914328290245902E-3</c:v>
                </c:pt>
                <c:pt idx="4754">
                  <c:v>8.40715878869586E-3</c:v>
                </c:pt>
                <c:pt idx="4755">
                  <c:v>9.27695672794384E-3</c:v>
                </c:pt>
                <c:pt idx="4756">
                  <c:v>0.15582474085942</c:v>
                </c:pt>
                <c:pt idx="4757">
                  <c:v>0.154415532483311</c:v>
                </c:pt>
                <c:pt idx="4758">
                  <c:v>0.22817325408776301</c:v>
                </c:pt>
                <c:pt idx="4759">
                  <c:v>0.19333149589552201</c:v>
                </c:pt>
                <c:pt idx="4760">
                  <c:v>0.22142855623536001</c:v>
                </c:pt>
                <c:pt idx="4761">
                  <c:v>0.225239677748761</c:v>
                </c:pt>
                <c:pt idx="4762">
                  <c:v>0.24402634832970199</c:v>
                </c:pt>
                <c:pt idx="4763">
                  <c:v>0.23205883518235901</c:v>
                </c:pt>
                <c:pt idx="4764">
                  <c:v>0.24004995684074601</c:v>
                </c:pt>
                <c:pt idx="4765">
                  <c:v>0.243110062441246</c:v>
                </c:pt>
                <c:pt idx="4766">
                  <c:v>0.26700983736794898</c:v>
                </c:pt>
                <c:pt idx="4767">
                  <c:v>0.258021955907485</c:v>
                </c:pt>
                <c:pt idx="4768">
                  <c:v>0.28507643323058401</c:v>
                </c:pt>
                <c:pt idx="4769">
                  <c:v>0.33354362874696297</c:v>
                </c:pt>
                <c:pt idx="4770">
                  <c:v>0.329225371045759</c:v>
                </c:pt>
                <c:pt idx="4771">
                  <c:v>0.302686719944112</c:v>
                </c:pt>
                <c:pt idx="4772">
                  <c:v>0.33765057837746099</c:v>
                </c:pt>
                <c:pt idx="4773">
                  <c:v>0.33270954145512699</c:v>
                </c:pt>
                <c:pt idx="4774">
                  <c:v>0.3492311208144</c:v>
                </c:pt>
                <c:pt idx="4775">
                  <c:v>0.344309881171867</c:v>
                </c:pt>
                <c:pt idx="4776">
                  <c:v>0.417532422035434</c:v>
                </c:pt>
                <c:pt idx="4777">
                  <c:v>0.415306269881215</c:v>
                </c:pt>
                <c:pt idx="4778">
                  <c:v>0.53263818197484603</c:v>
                </c:pt>
                <c:pt idx="4779">
                  <c:v>0.52987947399050905</c:v>
                </c:pt>
                <c:pt idx="4780">
                  <c:v>0.52534840475261602</c:v>
                </c:pt>
                <c:pt idx="4781">
                  <c:v>1.11293592361264E-2</c:v>
                </c:pt>
                <c:pt idx="4782">
                  <c:v>9.2479505294108505E-2</c:v>
                </c:pt>
                <c:pt idx="4783">
                  <c:v>1.0117245775341401E-2</c:v>
                </c:pt>
                <c:pt idx="4784">
                  <c:v>-8.3780633860472496E-3</c:v>
                </c:pt>
                <c:pt idx="4785">
                  <c:v>-5.3625043643420599E-2</c:v>
                </c:pt>
                <c:pt idx="4786">
                  <c:v>-4.5432709832323899E-2</c:v>
                </c:pt>
                <c:pt idx="4787">
                  <c:v>-3.5469440122863502E-2</c:v>
                </c:pt>
                <c:pt idx="4788">
                  <c:v>-4.9439905659602101E-2</c:v>
                </c:pt>
                <c:pt idx="4789">
                  <c:v>-4.5571929110302799E-2</c:v>
                </c:pt>
                <c:pt idx="4790">
                  <c:v>1.9762251217278299E-3</c:v>
                </c:pt>
                <c:pt idx="4791">
                  <c:v>-1.11077195336128E-2</c:v>
                </c:pt>
                <c:pt idx="4792">
                  <c:v>2.4438314422635599E-2</c:v>
                </c:pt>
                <c:pt idx="4793">
                  <c:v>2.5520836794473499E-2</c:v>
                </c:pt>
                <c:pt idx="4794">
                  <c:v>5.1641510924281001E-2</c:v>
                </c:pt>
                <c:pt idx="4795">
                  <c:v>1.7861360238007901E-2</c:v>
                </c:pt>
                <c:pt idx="4796">
                  <c:v>2.6923109568244799E-2</c:v>
                </c:pt>
                <c:pt idx="4797">
                  <c:v>2.6408129891389201E-2</c:v>
                </c:pt>
                <c:pt idx="4798">
                  <c:v>1.84390207849097E-2</c:v>
                </c:pt>
                <c:pt idx="4799">
                  <c:v>-4.8477276594163397E-3</c:v>
                </c:pt>
                <c:pt idx="4800">
                  <c:v>-1.3972633588676E-2</c:v>
                </c:pt>
                <c:pt idx="4801">
                  <c:v>-1.8626445404287598E-2</c:v>
                </c:pt>
                <c:pt idx="4802">
                  <c:v>-1.87151608719003E-2</c:v>
                </c:pt>
                <c:pt idx="4803">
                  <c:v>-1.8919510585700999E-2</c:v>
                </c:pt>
                <c:pt idx="4804">
                  <c:v>-2.7301393967453E-2</c:v>
                </c:pt>
                <c:pt idx="4805">
                  <c:v>-2.7088846849050701E-2</c:v>
                </c:pt>
                <c:pt idx="4806">
                  <c:v>-1.4029338471651401E-2</c:v>
                </c:pt>
                <c:pt idx="4807">
                  <c:v>-1.4971500383655001E-2</c:v>
                </c:pt>
                <c:pt idx="4808">
                  <c:v>-1.2446049901884601E-2</c:v>
                </c:pt>
                <c:pt idx="4809">
                  <c:v>-1.7072059935169699E-2</c:v>
                </c:pt>
                <c:pt idx="4810">
                  <c:v>-1.7507624186641601E-2</c:v>
                </c:pt>
                <c:pt idx="4811">
                  <c:v>1.9947637631176601E-2</c:v>
                </c:pt>
                <c:pt idx="4812">
                  <c:v>2.4695560545147301E-2</c:v>
                </c:pt>
                <c:pt idx="4813">
                  <c:v>1.8052357502425499E-2</c:v>
                </c:pt>
                <c:pt idx="4814" formatCode="0.00E+00">
                  <c:v>-2.4645322410461398E-4</c:v>
                </c:pt>
                <c:pt idx="4815">
                  <c:v>3.9874056224596197E-3</c:v>
                </c:pt>
                <c:pt idx="4816" formatCode="0.00E+00">
                  <c:v>1.7871082408941301E-2</c:v>
                </c:pt>
                <c:pt idx="4817">
                  <c:v>1.3623554983707299E-2</c:v>
                </c:pt>
                <c:pt idx="4818">
                  <c:v>7.0042785980039504E-2</c:v>
                </c:pt>
                <c:pt idx="4819">
                  <c:v>3.6064564769496002E-2</c:v>
                </c:pt>
                <c:pt idx="4820">
                  <c:v>3.1431712861107602E-2</c:v>
                </c:pt>
                <c:pt idx="4821">
                  <c:v>3.28588286150234E-2</c:v>
                </c:pt>
                <c:pt idx="4822">
                  <c:v>3.8031125694038798E-2</c:v>
                </c:pt>
                <c:pt idx="4823">
                  <c:v>2.8802387589680699E-2</c:v>
                </c:pt>
                <c:pt idx="4824">
                  <c:v>1.2993304670885299E-2</c:v>
                </c:pt>
                <c:pt idx="4825">
                  <c:v>1.9340517604143201E-3</c:v>
                </c:pt>
                <c:pt idx="4826">
                  <c:v>-1.17770185230835E-2</c:v>
                </c:pt>
                <c:pt idx="4827">
                  <c:v>-5.9540693573447399E-3</c:v>
                </c:pt>
                <c:pt idx="4828">
                  <c:v>2.3302735502817799E-2</c:v>
                </c:pt>
                <c:pt idx="4829">
                  <c:v>3.27111155955815E-2</c:v>
                </c:pt>
                <c:pt idx="4830">
                  <c:v>4.7006835066507997E-2</c:v>
                </c:pt>
                <c:pt idx="4831">
                  <c:v>4.2883035809211698E-2</c:v>
                </c:pt>
                <c:pt idx="4832">
                  <c:v>3.4846882180617197E-2</c:v>
                </c:pt>
                <c:pt idx="4833">
                  <c:v>3.4261778868926798E-2</c:v>
                </c:pt>
                <c:pt idx="4834">
                  <c:v>0.114369079980026</c:v>
                </c:pt>
                <c:pt idx="4835">
                  <c:v>0.115219393971959</c:v>
                </c:pt>
                <c:pt idx="4836">
                  <c:v>0.17164804827126001</c:v>
                </c:pt>
                <c:pt idx="4837">
                  <c:v>0.18342920548810501</c:v>
                </c:pt>
                <c:pt idx="4838">
                  <c:v>0.17018555733254401</c:v>
                </c:pt>
                <c:pt idx="4839">
                  <c:v>0.11683460703442899</c:v>
                </c:pt>
                <c:pt idx="4840">
                  <c:v>0.11750941954515599</c:v>
                </c:pt>
                <c:pt idx="4841">
                  <c:v>0.116164031550372</c:v>
                </c:pt>
                <c:pt idx="4842">
                  <c:v>0.118730682277607</c:v>
                </c:pt>
                <c:pt idx="4843">
                  <c:v>0.11794592730612299</c:v>
                </c:pt>
                <c:pt idx="4844">
                  <c:v>0.14703298758102201</c:v>
                </c:pt>
                <c:pt idx="4845">
                  <c:v>0.14203789669721001</c:v>
                </c:pt>
                <c:pt idx="4846">
                  <c:v>0.13603861984080501</c:v>
                </c:pt>
                <c:pt idx="4847">
                  <c:v>0.12896922527860699</c:v>
                </c:pt>
                <c:pt idx="4848">
                  <c:v>0.168273293555459</c:v>
                </c:pt>
                <c:pt idx="4849">
                  <c:v>0.209115102185016</c:v>
                </c:pt>
                <c:pt idx="4850">
                  <c:v>0.193043911097879</c:v>
                </c:pt>
                <c:pt idx="4851">
                  <c:v>0.15150767263166401</c:v>
                </c:pt>
                <c:pt idx="4852">
                  <c:v>0.274555190135371</c:v>
                </c:pt>
                <c:pt idx="4853">
                  <c:v>0.27582843263372198</c:v>
                </c:pt>
                <c:pt idx="4854">
                  <c:v>0.33099993529363603</c:v>
                </c:pt>
                <c:pt idx="4855">
                  <c:v>0.32924372839806199</c:v>
                </c:pt>
                <c:pt idx="4856">
                  <c:v>0.35805636138192798</c:v>
                </c:pt>
                <c:pt idx="4857">
                  <c:v>0.35975496023817799</c:v>
                </c:pt>
                <c:pt idx="4858">
                  <c:v>0.36511998430374898</c:v>
                </c:pt>
                <c:pt idx="4859">
                  <c:v>0.35869541946113997</c:v>
                </c:pt>
                <c:pt idx="4860">
                  <c:v>0.38848434618549299</c:v>
                </c:pt>
                <c:pt idx="4861">
                  <c:v>0.38758907128897402</c:v>
                </c:pt>
                <c:pt idx="4862">
                  <c:v>0.385669045031997</c:v>
                </c:pt>
                <c:pt idx="4863">
                  <c:v>3.4326630567791602E-2</c:v>
                </c:pt>
                <c:pt idx="4864">
                  <c:v>0.1177087698315</c:v>
                </c:pt>
                <c:pt idx="4865">
                  <c:v>4.13004723877139E-2</c:v>
                </c:pt>
                <c:pt idx="4866">
                  <c:v>1.9637779453295302E-2</c:v>
                </c:pt>
                <c:pt idx="4867">
                  <c:v>1.1085627887503099E-2</c:v>
                </c:pt>
                <c:pt idx="4868">
                  <c:v>-3.9668540264416498E-3</c:v>
                </c:pt>
                <c:pt idx="4869">
                  <c:v>-6.6830484054478398E-3</c:v>
                </c:pt>
                <c:pt idx="4870">
                  <c:v>3.83284415354282E-2</c:v>
                </c:pt>
                <c:pt idx="4871">
                  <c:v>4.4270494445065603E-2</c:v>
                </c:pt>
                <c:pt idx="4872">
                  <c:v>2.5967119190681599E-2</c:v>
                </c:pt>
                <c:pt idx="4873">
                  <c:v>-4.7124410452431501E-2</c:v>
                </c:pt>
                <c:pt idx="4874">
                  <c:v>-6.1982498969092401E-2</c:v>
                </c:pt>
                <c:pt idx="4875">
                  <c:v>-3.5918259814551601E-2</c:v>
                </c:pt>
                <c:pt idx="4876">
                  <c:v>-4.70848779256356E-2</c:v>
                </c:pt>
                <c:pt idx="4877">
                  <c:v>-7.3700418596274797E-2</c:v>
                </c:pt>
                <c:pt idx="4878">
                  <c:v>-8.0938424284899002E-2</c:v>
                </c:pt>
                <c:pt idx="4879">
                  <c:v>-6.5828284166968704E-2</c:v>
                </c:pt>
                <c:pt idx="4880">
                  <c:v>-7.1174644777928106E-2</c:v>
                </c:pt>
                <c:pt idx="4881">
                  <c:v>-7.4636700085004407E-2</c:v>
                </c:pt>
                <c:pt idx="4882">
                  <c:v>-7.7065258017831706E-2</c:v>
                </c:pt>
                <c:pt idx="4883">
                  <c:v>-6.9671569832004995E-2</c:v>
                </c:pt>
                <c:pt idx="4884">
                  <c:v>-8.8704982466901797E-2</c:v>
                </c:pt>
                <c:pt idx="4885">
                  <c:v>-5.9585716519252097E-2</c:v>
                </c:pt>
                <c:pt idx="4886">
                  <c:v>-7.9837668959977806E-2</c:v>
                </c:pt>
                <c:pt idx="4887">
                  <c:v>-0.12733564152382401</c:v>
                </c:pt>
                <c:pt idx="4888">
                  <c:v>-0.12509889379051001</c:v>
                </c:pt>
                <c:pt idx="4889">
                  <c:v>-0.13724562973611801</c:v>
                </c:pt>
                <c:pt idx="4890">
                  <c:v>-0.14564336228064101</c:v>
                </c:pt>
                <c:pt idx="4891">
                  <c:v>-0.118057843252346</c:v>
                </c:pt>
                <c:pt idx="4892">
                  <c:v>-0.12740363667874899</c:v>
                </c:pt>
                <c:pt idx="4893">
                  <c:v>-0.104823201755115</c:v>
                </c:pt>
                <c:pt idx="4894">
                  <c:v>-0.100208780082995</c:v>
                </c:pt>
                <c:pt idx="4895">
                  <c:v>-0.10639906801172599</c:v>
                </c:pt>
                <c:pt idx="4896">
                  <c:v>6.0967848288570698E-3</c:v>
                </c:pt>
                <c:pt idx="4897">
                  <c:v>1.8111195002499501E-2</c:v>
                </c:pt>
                <c:pt idx="4898">
                  <c:v>2.60099745838097E-2</c:v>
                </c:pt>
                <c:pt idx="4899">
                  <c:v>5.7286147649231803E-2</c:v>
                </c:pt>
                <c:pt idx="4900">
                  <c:v>6.6023339519963004E-2</c:v>
                </c:pt>
                <c:pt idx="4901">
                  <c:v>8.1981919556665797E-2</c:v>
                </c:pt>
                <c:pt idx="4902">
                  <c:v>6.3814182734235905E-2</c:v>
                </c:pt>
                <c:pt idx="4903">
                  <c:v>4.29095088254502E-2</c:v>
                </c:pt>
                <c:pt idx="4904">
                  <c:v>0.13861975057213999</c:v>
                </c:pt>
                <c:pt idx="4905">
                  <c:v>0.14770061662761999</c:v>
                </c:pt>
                <c:pt idx="4906">
                  <c:v>0.22466456622518099</c:v>
                </c:pt>
                <c:pt idx="4907">
                  <c:v>0.16622633366131601</c:v>
                </c:pt>
                <c:pt idx="4908">
                  <c:v>0.17933330689204</c:v>
                </c:pt>
                <c:pt idx="4909">
                  <c:v>0.16555767076050201</c:v>
                </c:pt>
                <c:pt idx="4910">
                  <c:v>0.151070477747351</c:v>
                </c:pt>
                <c:pt idx="4911">
                  <c:v>0.18924964675691699</c:v>
                </c:pt>
                <c:pt idx="4912">
                  <c:v>0.30248378679618398</c:v>
                </c:pt>
                <c:pt idx="4913">
                  <c:v>0.30427479582428302</c:v>
                </c:pt>
                <c:pt idx="4914">
                  <c:v>0.27602497910439699</c:v>
                </c:pt>
                <c:pt idx="4915">
                  <c:v>0.286682284337338</c:v>
                </c:pt>
                <c:pt idx="4916">
                  <c:v>0.34254120321582798</c:v>
                </c:pt>
                <c:pt idx="4917">
                  <c:v>0.33688322697842699</c:v>
                </c:pt>
                <c:pt idx="4918">
                  <c:v>0.328551942719018</c:v>
                </c:pt>
                <c:pt idx="4919">
                  <c:v>0.34122794191788502</c:v>
                </c:pt>
                <c:pt idx="4920">
                  <c:v>0.38222330471438598</c:v>
                </c:pt>
                <c:pt idx="4921">
                  <c:v>0.41613920607997301</c:v>
                </c:pt>
                <c:pt idx="4922">
                  <c:v>0.41537651976849299</c:v>
                </c:pt>
                <c:pt idx="4923">
                  <c:v>0.423145694270258</c:v>
                </c:pt>
                <c:pt idx="4924">
                  <c:v>0.45975550490036698</c:v>
                </c:pt>
                <c:pt idx="4925">
                  <c:v>0.45577888762753399</c:v>
                </c:pt>
                <c:pt idx="4926">
                  <c:v>0.45608263779444103</c:v>
                </c:pt>
                <c:pt idx="4927">
                  <c:v>0.44003290821503399</c:v>
                </c:pt>
                <c:pt idx="4928">
                  <c:v>0.48544128921441598</c:v>
                </c:pt>
                <c:pt idx="4929">
                  <c:v>0.48190855712917202</c:v>
                </c:pt>
                <c:pt idx="4930">
                  <c:v>0.47429086495709799</c:v>
                </c:pt>
                <c:pt idx="4931">
                  <c:v>0.47877730434249699</c:v>
                </c:pt>
                <c:pt idx="4932">
                  <c:v>0.45873376100301699</c:v>
                </c:pt>
                <c:pt idx="4933">
                  <c:v>0.463623304249349</c:v>
                </c:pt>
                <c:pt idx="4934">
                  <c:v>0.58653081084636804</c:v>
                </c:pt>
                <c:pt idx="4935">
                  <c:v>0.58497363924734902</c:v>
                </c:pt>
                <c:pt idx="4936">
                  <c:v>0.59457595151333598</c:v>
                </c:pt>
                <c:pt idx="4937">
                  <c:v>0.60043201150556902</c:v>
                </c:pt>
                <c:pt idx="4938">
                  <c:v>0.58518761325265001</c:v>
                </c:pt>
                <c:pt idx="4939">
                  <c:v>0.57276212830441797</c:v>
                </c:pt>
                <c:pt idx="4940">
                  <c:v>0.58010186350966197</c:v>
                </c:pt>
                <c:pt idx="4941">
                  <c:v>0.580549614057147</c:v>
                </c:pt>
                <c:pt idx="4942">
                  <c:v>0.58027161215912604</c:v>
                </c:pt>
                <c:pt idx="4943">
                  <c:v>9.8887413163048603E-3</c:v>
                </c:pt>
                <c:pt idx="4944">
                  <c:v>9.6454847124440496E-2</c:v>
                </c:pt>
                <c:pt idx="4945">
                  <c:v>1.0615118104759701E-2</c:v>
                </c:pt>
                <c:pt idx="4946">
                  <c:v>-2.09089029144175E-2</c:v>
                </c:pt>
                <c:pt idx="4947">
                  <c:v>-9.4088975897723207E-3</c:v>
                </c:pt>
                <c:pt idx="4948">
                  <c:v>-8.2374196438755407E-3</c:v>
                </c:pt>
                <c:pt idx="4949">
                  <c:v>-7.9284083992770205E-2</c:v>
                </c:pt>
                <c:pt idx="4950">
                  <c:v>-6.0477898490987003E-2</c:v>
                </c:pt>
                <c:pt idx="4951">
                  <c:v>-5.8500296591315601E-2</c:v>
                </c:pt>
                <c:pt idx="4952">
                  <c:v>-3.2816392133827303E-2</c:v>
                </c:pt>
                <c:pt idx="4953">
                  <c:v>-1.7924036116698301E-2</c:v>
                </c:pt>
                <c:pt idx="4954">
                  <c:v>-3.6813554342638499E-2</c:v>
                </c:pt>
                <c:pt idx="4955">
                  <c:v>-8.6766078911273206E-2</c:v>
                </c:pt>
                <c:pt idx="4956">
                  <c:v>-0.13274944624825899</c:v>
                </c:pt>
                <c:pt idx="4957">
                  <c:v>-0.15691611905314401</c:v>
                </c:pt>
                <c:pt idx="4958">
                  <c:v>-5.3971488761226399E-2</c:v>
                </c:pt>
                <c:pt idx="4959">
                  <c:v>-0.119763438408969</c:v>
                </c:pt>
                <c:pt idx="4960">
                  <c:v>-0.125585558224385</c:v>
                </c:pt>
                <c:pt idx="4961">
                  <c:v>-0.14495932379548199</c:v>
                </c:pt>
                <c:pt idx="4962">
                  <c:v>-0.156224507704423</c:v>
                </c:pt>
                <c:pt idx="4963">
                  <c:v>-0.16097112558533699</c:v>
                </c:pt>
                <c:pt idx="4964">
                  <c:v>-0.15816987520605699</c:v>
                </c:pt>
                <c:pt idx="4965">
                  <c:v>-0.164070032401507</c:v>
                </c:pt>
                <c:pt idx="4966">
                  <c:v>-0.160818644781001</c:v>
                </c:pt>
                <c:pt idx="4967">
                  <c:v>-0.16446583249152399</c:v>
                </c:pt>
                <c:pt idx="4968">
                  <c:v>-0.11420702849929699</c:v>
                </c:pt>
                <c:pt idx="4969">
                  <c:v>-0.13201946244472601</c:v>
                </c:pt>
                <c:pt idx="4970">
                  <c:v>-0.102893550555859</c:v>
                </c:pt>
                <c:pt idx="4971">
                  <c:v>-0.11402270977039999</c:v>
                </c:pt>
                <c:pt idx="4972">
                  <c:v>-8.5572069235230003E-2</c:v>
                </c:pt>
                <c:pt idx="4973">
                  <c:v>-0.10280792732170101</c:v>
                </c:pt>
                <c:pt idx="4974">
                  <c:v>-0.124607800361141</c:v>
                </c:pt>
                <c:pt idx="4975">
                  <c:v>-0.13237183126320801</c:v>
                </c:pt>
                <c:pt idx="4976">
                  <c:v>-0.12631991715598401</c:v>
                </c:pt>
                <c:pt idx="4977">
                  <c:v>-0.13314729240641199</c:v>
                </c:pt>
                <c:pt idx="4978">
                  <c:v>-0.146919922514719</c:v>
                </c:pt>
                <c:pt idx="4979">
                  <c:v>-0.15905014029645001</c:v>
                </c:pt>
                <c:pt idx="4980">
                  <c:v>-0.130610321107095</c:v>
                </c:pt>
                <c:pt idx="4981">
                  <c:v>-0.13420261910554299</c:v>
                </c:pt>
                <c:pt idx="4982">
                  <c:v>-0.13224653663392799</c:v>
                </c:pt>
                <c:pt idx="4983">
                  <c:v>-0.121506237833721</c:v>
                </c:pt>
                <c:pt idx="4984">
                  <c:v>-7.6736854651095296E-2</c:v>
                </c:pt>
                <c:pt idx="4985">
                  <c:v>-7.6122246871454705E-2</c:v>
                </c:pt>
                <c:pt idx="4986">
                  <c:v>-5.2844596624166303E-2</c:v>
                </c:pt>
                <c:pt idx="4987">
                  <c:v>-4.78420808510766E-2</c:v>
                </c:pt>
                <c:pt idx="4988">
                  <c:v>-9.9837915554530199E-2</c:v>
                </c:pt>
                <c:pt idx="4989">
                  <c:v>-9.4894454510939794E-2</c:v>
                </c:pt>
                <c:pt idx="4990">
                  <c:v>-9.9837915554530199E-2</c:v>
                </c:pt>
                <c:pt idx="4991">
                  <c:v>-9.4894454510939794E-2</c:v>
                </c:pt>
                <c:pt idx="4992">
                  <c:v>-0.10085487675660799</c:v>
                </c:pt>
                <c:pt idx="4993">
                  <c:v>-9.1227091222900597E-2</c:v>
                </c:pt>
                <c:pt idx="4994">
                  <c:v>-0.124633049666435</c:v>
                </c:pt>
                <c:pt idx="4995">
                  <c:v>-0.130741057627627</c:v>
                </c:pt>
                <c:pt idx="4996">
                  <c:v>-0.13295733814767399</c:v>
                </c:pt>
                <c:pt idx="4997">
                  <c:v>-0.14222598475644799</c:v>
                </c:pt>
                <c:pt idx="4998">
                  <c:v>-0.124353193638731</c:v>
                </c:pt>
                <c:pt idx="4999">
                  <c:v>-0.153350667290511</c:v>
                </c:pt>
                <c:pt idx="5000">
                  <c:v>-0.15640510242500999</c:v>
                </c:pt>
                <c:pt idx="5001">
                  <c:v>-0.194245679528016</c:v>
                </c:pt>
                <c:pt idx="5002">
                  <c:v>-0.16798790222309801</c:v>
                </c:pt>
                <c:pt idx="5003">
                  <c:v>-0.191295945509977</c:v>
                </c:pt>
                <c:pt idx="5004">
                  <c:v>-0.20878043287609699</c:v>
                </c:pt>
                <c:pt idx="5005">
                  <c:v>-0.180770298332214</c:v>
                </c:pt>
                <c:pt idx="5006">
                  <c:v>-0.13900629546046001</c:v>
                </c:pt>
                <c:pt idx="5007">
                  <c:v>-0.11699817279012099</c:v>
                </c:pt>
                <c:pt idx="5008">
                  <c:v>-0.12787705406622599</c:v>
                </c:pt>
                <c:pt idx="5009">
                  <c:v>-0.107065270202861</c:v>
                </c:pt>
                <c:pt idx="5010">
                  <c:v>1.3121985486715599E-2</c:v>
                </c:pt>
                <c:pt idx="5011">
                  <c:v>-0.114252189865949</c:v>
                </c:pt>
                <c:pt idx="5012">
                  <c:v>-9.76188940698519E-2</c:v>
                </c:pt>
                <c:pt idx="5013">
                  <c:v>-9.3737699827171797E-2</c:v>
                </c:pt>
                <c:pt idx="5014">
                  <c:v>-4.7201763122949797E-2</c:v>
                </c:pt>
                <c:pt idx="5015">
                  <c:v>-2.8153104657676301E-2</c:v>
                </c:pt>
                <c:pt idx="5016">
                  <c:v>1.4725285561657899E-3</c:v>
                </c:pt>
                <c:pt idx="5017">
                  <c:v>-0.114575059497419</c:v>
                </c:pt>
                <c:pt idx="5018">
                  <c:v>1.24281590227844E-2</c:v>
                </c:pt>
                <c:pt idx="5019">
                  <c:v>2.3388354014388199E-2</c:v>
                </c:pt>
                <c:pt idx="5020">
                  <c:v>5.3917438124105399E-3</c:v>
                </c:pt>
                <c:pt idx="5021">
                  <c:v>-2.9752348674004701E-2</c:v>
                </c:pt>
                <c:pt idx="5022">
                  <c:v>4.6520803116546001E-2</c:v>
                </c:pt>
                <c:pt idx="5023">
                  <c:v>4.4339335986625698E-2</c:v>
                </c:pt>
                <c:pt idx="5024">
                  <c:v>4.6583025249420103E-2</c:v>
                </c:pt>
                <c:pt idx="5025">
                  <c:v>-2.46155512593603E-2</c:v>
                </c:pt>
                <c:pt idx="5026">
                  <c:v>5.5310494373761503E-2</c:v>
                </c:pt>
                <c:pt idx="5027">
                  <c:v>5.72755726400044E-2</c:v>
                </c:pt>
                <c:pt idx="5028">
                  <c:v>0.14136269151627401</c:v>
                </c:pt>
                <c:pt idx="5029">
                  <c:v>7.32123318594049E-2</c:v>
                </c:pt>
                <c:pt idx="5030">
                  <c:v>0.123823119624471</c:v>
                </c:pt>
                <c:pt idx="5031">
                  <c:v>0.14014235739494599</c:v>
                </c:pt>
                <c:pt idx="5032">
                  <c:v>9.81657202619204E-2</c:v>
                </c:pt>
                <c:pt idx="5033">
                  <c:v>0.120737155967551</c:v>
                </c:pt>
                <c:pt idx="5034">
                  <c:v>0.11618131710379</c:v>
                </c:pt>
                <c:pt idx="5035">
                  <c:v>8.0469022503289203E-2</c:v>
                </c:pt>
                <c:pt idx="5036">
                  <c:v>0.15963626094122499</c:v>
                </c:pt>
                <c:pt idx="5037">
                  <c:v>0.167736223490798</c:v>
                </c:pt>
                <c:pt idx="5038">
                  <c:v>0.18339412114592901</c:v>
                </c:pt>
                <c:pt idx="5039">
                  <c:v>0.436885842821649</c:v>
                </c:pt>
                <c:pt idx="5040">
                  <c:v>0.43164042435719702</c:v>
                </c:pt>
                <c:pt idx="5041">
                  <c:v>0.16819228257685501</c:v>
                </c:pt>
                <c:pt idx="5042">
                  <c:v>0.246431235859704</c:v>
                </c:pt>
                <c:pt idx="5043">
                  <c:v>0.25719232101487099</c:v>
                </c:pt>
                <c:pt idx="5044">
                  <c:v>0.22228570315933899</c:v>
                </c:pt>
                <c:pt idx="5045">
                  <c:v>0.16909181658370301</c:v>
                </c:pt>
                <c:pt idx="5046">
                  <c:v>0.21228590034144501</c:v>
                </c:pt>
                <c:pt idx="5047">
                  <c:v>0.16895201569955901</c:v>
                </c:pt>
                <c:pt idx="5048">
                  <c:v>0.18716870718867301</c:v>
                </c:pt>
                <c:pt idx="5049">
                  <c:v>0.296567652522711</c:v>
                </c:pt>
                <c:pt idx="5050">
                  <c:v>0.39803697889244899</c:v>
                </c:pt>
                <c:pt idx="5051">
                  <c:v>0.35157325013492202</c:v>
                </c:pt>
                <c:pt idx="5052">
                  <c:v>0.42147433370016602</c:v>
                </c:pt>
                <c:pt idx="5053">
                  <c:v>3.0587878004361298E-2</c:v>
                </c:pt>
                <c:pt idx="5054">
                  <c:v>-7.0552024928778906E-2</c:v>
                </c:pt>
                <c:pt idx="5055">
                  <c:v>3.1640244057776299E-3</c:v>
                </c:pt>
                <c:pt idx="5056">
                  <c:v>-5.8760243955473301E-2</c:v>
                </c:pt>
                <c:pt idx="5057">
                  <c:v>-2.5768179682964899E-2</c:v>
                </c:pt>
                <c:pt idx="5058">
                  <c:v>-3.9391360821677102E-2</c:v>
                </c:pt>
                <c:pt idx="5059">
                  <c:v>-4.1416044986258803E-2</c:v>
                </c:pt>
                <c:pt idx="5060" formatCode="0.00E+00">
                  <c:v>5.68218249239183E-4</c:v>
                </c:pt>
                <c:pt idx="5061">
                  <c:v>-2.76759789901736E-2</c:v>
                </c:pt>
                <c:pt idx="5062" formatCode="0.00E+00">
                  <c:v>-4.5637493392563601E-2</c:v>
                </c:pt>
                <c:pt idx="5063">
                  <c:v>-3.7771788808777698E-2</c:v>
                </c:pt>
                <c:pt idx="5064">
                  <c:v>-2.5410357341889501E-2</c:v>
                </c:pt>
                <c:pt idx="5065">
                  <c:v>-4.2841794580526803E-2</c:v>
                </c:pt>
                <c:pt idx="5066">
                  <c:v>-2.3731626613259799E-2</c:v>
                </c:pt>
                <c:pt idx="5067">
                  <c:v>-4.1515087348312399E-2</c:v>
                </c:pt>
                <c:pt idx="5068">
                  <c:v>-3.7779511846628401E-2</c:v>
                </c:pt>
                <c:pt idx="5069">
                  <c:v>-3.2045569619947999E-2</c:v>
                </c:pt>
                <c:pt idx="5070">
                  <c:v>-2.5719072503353299E-2</c:v>
                </c:pt>
                <c:pt idx="5071">
                  <c:v>-1.9107509772910401E-2</c:v>
                </c:pt>
                <c:pt idx="5072">
                  <c:v>-3.7508519594889503E-2</c:v>
                </c:pt>
                <c:pt idx="5073">
                  <c:v>-4.8930078515255597E-2</c:v>
                </c:pt>
                <c:pt idx="5074">
                  <c:v>-9.66832476296553E-2</c:v>
                </c:pt>
                <c:pt idx="5075">
                  <c:v>-8.0923180997646602E-2</c:v>
                </c:pt>
                <c:pt idx="5076">
                  <c:v>-8.5423370522720504E-2</c:v>
                </c:pt>
                <c:pt idx="5077">
                  <c:v>-9.1777509736722496E-2</c:v>
                </c:pt>
                <c:pt idx="5078">
                  <c:v>-0.10919702866890101</c:v>
                </c:pt>
                <c:pt idx="5079">
                  <c:v>-0.102868130397353</c:v>
                </c:pt>
                <c:pt idx="5080">
                  <c:v>-0.10029877758929701</c:v>
                </c:pt>
                <c:pt idx="5081">
                  <c:v>-7.3326079676967804E-2</c:v>
                </c:pt>
                <c:pt idx="5082">
                  <c:v>-9.7267206983657498E-2</c:v>
                </c:pt>
                <c:pt idx="5083">
                  <c:v>-8.6375149432465395E-2</c:v>
                </c:pt>
                <c:pt idx="5084">
                  <c:v>-8.44795597871522E-2</c:v>
                </c:pt>
                <c:pt idx="5085">
                  <c:v>-6.3978102173415402E-2</c:v>
                </c:pt>
                <c:pt idx="5086">
                  <c:v>-7.5733338845071899E-2</c:v>
                </c:pt>
                <c:pt idx="5087">
                  <c:v>-8.3517782305956301E-2</c:v>
                </c:pt>
                <c:pt idx="5088">
                  <c:v>-9.0330335394051095E-2</c:v>
                </c:pt>
                <c:pt idx="5089">
                  <c:v>-6.70373059651619E-2</c:v>
                </c:pt>
                <c:pt idx="5090">
                  <c:v>-7.6382065804248001E-2</c:v>
                </c:pt>
                <c:pt idx="5091">
                  <c:v>-6.7990470435514205E-2</c:v>
                </c:pt>
                <c:pt idx="5092">
                  <c:v>-7.89208092520884E-2</c:v>
                </c:pt>
                <c:pt idx="5093">
                  <c:v>-0.100889348756007</c:v>
                </c:pt>
                <c:pt idx="5094">
                  <c:v>-8.4291935056366105E-2</c:v>
                </c:pt>
                <c:pt idx="5095">
                  <c:v>-9.5313053197059905E-2</c:v>
                </c:pt>
                <c:pt idx="5096">
                  <c:v>-0.131154797099891</c:v>
                </c:pt>
                <c:pt idx="5097">
                  <c:v>-0.111958310531421</c:v>
                </c:pt>
                <c:pt idx="5098">
                  <c:v>-9.9460138013961405E-2</c:v>
                </c:pt>
                <c:pt idx="5099">
                  <c:v>-7.3108708936214406E-2</c:v>
                </c:pt>
                <c:pt idx="5100">
                  <c:v>-5.5333751006885597E-2</c:v>
                </c:pt>
                <c:pt idx="5101">
                  <c:v>-6.58025565877709E-2</c:v>
                </c:pt>
                <c:pt idx="5102">
                  <c:v>-5.5842090450800998E-2</c:v>
                </c:pt>
                <c:pt idx="5103">
                  <c:v>-6.8483804387233699E-2</c:v>
                </c:pt>
                <c:pt idx="5104">
                  <c:v>-6.0504855495099999E-2</c:v>
                </c:pt>
                <c:pt idx="5105">
                  <c:v>9.4703290009565191E-3</c:v>
                </c:pt>
                <c:pt idx="5106">
                  <c:v>-1.86512781544367E-2</c:v>
                </c:pt>
                <c:pt idx="5107">
                  <c:v>-4.95558420772665E-3</c:v>
                </c:pt>
                <c:pt idx="5108">
                  <c:v>-1.0892401104820801E-2</c:v>
                </c:pt>
                <c:pt idx="5109">
                  <c:v>-4.2902970235124196E-3</c:v>
                </c:pt>
                <c:pt idx="5110">
                  <c:v>-1.3163532763280099E-2</c:v>
                </c:pt>
                <c:pt idx="5111">
                  <c:v>-2.1163851665464199E-2</c:v>
                </c:pt>
                <c:pt idx="5112">
                  <c:v>-3.3768206421999597E-2</c:v>
                </c:pt>
                <c:pt idx="5113">
                  <c:v>-2.9396498553948901E-2</c:v>
                </c:pt>
                <c:pt idx="5114">
                  <c:v>-3.1762130183736803E-2</c:v>
                </c:pt>
                <c:pt idx="5115">
                  <c:v>-1.9734741247273299E-2</c:v>
                </c:pt>
                <c:pt idx="5116">
                  <c:v>-1.7259805746995399E-2</c:v>
                </c:pt>
                <c:pt idx="5117">
                  <c:v>-2.44803308264223E-2</c:v>
                </c:pt>
                <c:pt idx="5118">
                  <c:v>-1.84355990743853E-2</c:v>
                </c:pt>
                <c:pt idx="5119">
                  <c:v>-2.0925885224824001E-2</c:v>
                </c:pt>
                <c:pt idx="5120">
                  <c:v>-2.6897226759634602E-2</c:v>
                </c:pt>
                <c:pt idx="5121">
                  <c:v>-2.7930681600816201E-2</c:v>
                </c:pt>
                <c:pt idx="5122">
                  <c:v>-3.1445656708455699E-2</c:v>
                </c:pt>
                <c:pt idx="5123">
                  <c:v>-2.68322577919912E-2</c:v>
                </c:pt>
                <c:pt idx="5124">
                  <c:v>-4.3493596000000898E-2</c:v>
                </c:pt>
                <c:pt idx="5125">
                  <c:v>-1.46408902923141E-2</c:v>
                </c:pt>
                <c:pt idx="5126">
                  <c:v>1.12847802191851E-2</c:v>
                </c:pt>
                <c:pt idx="5127">
                  <c:v>1.27091993403716E-2</c:v>
                </c:pt>
                <c:pt idx="5128">
                  <c:v>-3.59025048787982E-3</c:v>
                </c:pt>
                <c:pt idx="5129">
                  <c:v>-5.5395605294004096E-3</c:v>
                </c:pt>
                <c:pt idx="5130">
                  <c:v>-1.39894434368072E-2</c:v>
                </c:pt>
                <c:pt idx="5131">
                  <c:v>-1.260151251501E-2</c:v>
                </c:pt>
                <c:pt idx="5132">
                  <c:v>-2.31053622712501E-2</c:v>
                </c:pt>
                <c:pt idx="5133">
                  <c:v>-3.18940120946353E-3</c:v>
                </c:pt>
                <c:pt idx="5134">
                  <c:v>-9.6936267453145899E-3</c:v>
                </c:pt>
                <c:pt idx="5135">
                  <c:v>-8.6675432688555903E-3</c:v>
                </c:pt>
                <c:pt idx="5136">
                  <c:v>-2.0971197122844301E-2</c:v>
                </c:pt>
                <c:pt idx="5137">
                  <c:v>-2.7227255838408699E-2</c:v>
                </c:pt>
                <c:pt idx="5138">
                  <c:v>-2.7302000046353699E-2</c:v>
                </c:pt>
                <c:pt idx="5139">
                  <c:v>-1.2531788649959999E-2</c:v>
                </c:pt>
                <c:pt idx="5140">
                  <c:v>-2.5830670675516601E-2</c:v>
                </c:pt>
                <c:pt idx="5141">
                  <c:v>-2.4903251220489701E-2</c:v>
                </c:pt>
                <c:pt idx="5142">
                  <c:v>2.4808913696099499E-2</c:v>
                </c:pt>
                <c:pt idx="5143">
                  <c:v>2.8965776441197601E-2</c:v>
                </c:pt>
                <c:pt idx="5144">
                  <c:v>3.01546436272262E-2</c:v>
                </c:pt>
                <c:pt idx="5145">
                  <c:v>3.3857280161377998E-2</c:v>
                </c:pt>
                <c:pt idx="5146">
                  <c:v>4.5995011371261302E-2</c:v>
                </c:pt>
                <c:pt idx="5147">
                  <c:v>6.3576563730566804E-2</c:v>
                </c:pt>
                <c:pt idx="5148">
                  <c:v>6.3638438364052405E-2</c:v>
                </c:pt>
                <c:pt idx="5149">
                  <c:v>7.8142285171983905E-2</c:v>
                </c:pt>
                <c:pt idx="5150">
                  <c:v>7.4494874488023194E-2</c:v>
                </c:pt>
                <c:pt idx="5151">
                  <c:v>7.4882868450415099E-2</c:v>
                </c:pt>
                <c:pt idx="5152">
                  <c:v>9.8701020120126201E-2</c:v>
                </c:pt>
                <c:pt idx="5153">
                  <c:v>9.3929839787687194E-2</c:v>
                </c:pt>
                <c:pt idx="5154">
                  <c:v>9.8701020120126201E-2</c:v>
                </c:pt>
                <c:pt idx="5155">
                  <c:v>9.3929839787687194E-2</c:v>
                </c:pt>
                <c:pt idx="5156">
                  <c:v>0.12649599079068699</c:v>
                </c:pt>
                <c:pt idx="5157">
                  <c:v>0.10214155476237401</c:v>
                </c:pt>
                <c:pt idx="5158">
                  <c:v>7.8696727258622007E-2</c:v>
                </c:pt>
                <c:pt idx="5159">
                  <c:v>6.8228669385346705E-2</c:v>
                </c:pt>
                <c:pt idx="5160">
                  <c:v>-9.8887413163048603E-3</c:v>
                </c:pt>
                <c:pt idx="5161">
                  <c:v>-9.6454847124440496E-2</c:v>
                </c:pt>
                <c:pt idx="5162">
                  <c:v>-1.0615118104759701E-2</c:v>
                </c:pt>
                <c:pt idx="5163">
                  <c:v>2.09089029144175E-2</c:v>
                </c:pt>
                <c:pt idx="5164">
                  <c:v>9.4088975897723207E-3</c:v>
                </c:pt>
                <c:pt idx="5165">
                  <c:v>8.9103190093652307E-3</c:v>
                </c:pt>
                <c:pt idx="5166">
                  <c:v>4.9826739592901299E-2</c:v>
                </c:pt>
                <c:pt idx="5167">
                  <c:v>4.3525511136246399E-2</c:v>
                </c:pt>
                <c:pt idx="5168">
                  <c:v>7.8851162757224494E-2</c:v>
                </c:pt>
                <c:pt idx="5169">
                  <c:v>0.112083387650011</c:v>
                </c:pt>
                <c:pt idx="5170">
                  <c:v>0.111545228190777</c:v>
                </c:pt>
                <c:pt idx="5171">
                  <c:v>0.106889345545696</c:v>
                </c:pt>
                <c:pt idx="5172">
                  <c:v>0.14061800512400799</c:v>
                </c:pt>
                <c:pt idx="5173">
                  <c:v>0.14235947051279799</c:v>
                </c:pt>
                <c:pt idx="5174">
                  <c:v>0.16231850779082899</c:v>
                </c:pt>
                <c:pt idx="5175">
                  <c:v>0.14520721675350701</c:v>
                </c:pt>
                <c:pt idx="5176">
                  <c:v>0.15087597864639099</c:v>
                </c:pt>
                <c:pt idx="5177">
                  <c:v>0.14369541583783499</c:v>
                </c:pt>
                <c:pt idx="5178">
                  <c:v>0.14935831340286301</c:v>
                </c:pt>
                <c:pt idx="5179">
                  <c:v>0.148637279229343</c:v>
                </c:pt>
                <c:pt idx="5180">
                  <c:v>0.157082728310075</c:v>
                </c:pt>
                <c:pt idx="5181">
                  <c:v>0.125801850627588</c:v>
                </c:pt>
                <c:pt idx="5182">
                  <c:v>0.12609319695509999</c:v>
                </c:pt>
                <c:pt idx="5183">
                  <c:v>0.108460472331326</c:v>
                </c:pt>
                <c:pt idx="5184">
                  <c:v>9.4441171415882305E-2</c:v>
                </c:pt>
                <c:pt idx="5185">
                  <c:v>0.13012937980978101</c:v>
                </c:pt>
                <c:pt idx="5186">
                  <c:v>0.23747427457501999</c:v>
                </c:pt>
                <c:pt idx="5187">
                  <c:v>0.24256087758502301</c:v>
                </c:pt>
                <c:pt idx="5188">
                  <c:v>0.246321740516289</c:v>
                </c:pt>
                <c:pt idx="5189">
                  <c:v>0.24894214440521001</c:v>
                </c:pt>
                <c:pt idx="5190">
                  <c:v>0.25384648672305099</c:v>
                </c:pt>
                <c:pt idx="5191">
                  <c:v>0.25674726794932701</c:v>
                </c:pt>
                <c:pt idx="5192">
                  <c:v>0.25161095597826999</c:v>
                </c:pt>
                <c:pt idx="5193">
                  <c:v>0.25430050714394697</c:v>
                </c:pt>
                <c:pt idx="5194">
                  <c:v>0.25108517352319998</c:v>
                </c:pt>
                <c:pt idx="5195">
                  <c:v>0.23600151876532499</c:v>
                </c:pt>
                <c:pt idx="5196">
                  <c:v>0.225692478515962</c:v>
                </c:pt>
                <c:pt idx="5197">
                  <c:v>0.22141865096343499</c:v>
                </c:pt>
                <c:pt idx="5198">
                  <c:v>0.253765663347847</c:v>
                </c:pt>
                <c:pt idx="5199">
                  <c:v>0.25904876732557602</c:v>
                </c:pt>
                <c:pt idx="5200">
                  <c:v>0.26874789943809402</c:v>
                </c:pt>
                <c:pt idx="5201">
                  <c:v>0.26871412347880702</c:v>
                </c:pt>
                <c:pt idx="5202">
                  <c:v>0.283448369993473</c:v>
                </c:pt>
                <c:pt idx="5203">
                  <c:v>0.27386394457875801</c:v>
                </c:pt>
                <c:pt idx="5204">
                  <c:v>0.280652431619695</c:v>
                </c:pt>
                <c:pt idx="5205">
                  <c:v>0.26906028464738202</c:v>
                </c:pt>
                <c:pt idx="5206">
                  <c:v>0.28682662748319299</c:v>
                </c:pt>
                <c:pt idx="5207">
                  <c:v>0.28491980278391799</c:v>
                </c:pt>
                <c:pt idx="5208">
                  <c:v>0.28920976348823302</c:v>
                </c:pt>
                <c:pt idx="5209">
                  <c:v>0.28129396772531001</c:v>
                </c:pt>
                <c:pt idx="5210">
                  <c:v>0.29779233386339599</c:v>
                </c:pt>
                <c:pt idx="5211">
                  <c:v>0.27586092554513703</c:v>
                </c:pt>
                <c:pt idx="5212">
                  <c:v>0.27791407652967598</c:v>
                </c:pt>
                <c:pt idx="5213">
                  <c:v>0.28689320130073898</c:v>
                </c:pt>
                <c:pt idx="5214">
                  <c:v>0.248388992856165</c:v>
                </c:pt>
                <c:pt idx="5215">
                  <c:v>0.24398521877663401</c:v>
                </c:pt>
                <c:pt idx="5216">
                  <c:v>0.244285474590936</c:v>
                </c:pt>
                <c:pt idx="5217">
                  <c:v>0.25253818401787098</c:v>
                </c:pt>
                <c:pt idx="5218">
                  <c:v>0.25545694429277499</c:v>
                </c:pt>
                <c:pt idx="5219">
                  <c:v>0.24695554802372199</c:v>
                </c:pt>
                <c:pt idx="5220">
                  <c:v>0.246043774095631</c:v>
                </c:pt>
                <c:pt idx="5221">
                  <c:v>0.23380234837408301</c:v>
                </c:pt>
                <c:pt idx="5222">
                  <c:v>0.26253674143030897</c:v>
                </c:pt>
                <c:pt idx="5223">
                  <c:v>0.29839297346075899</c:v>
                </c:pt>
                <c:pt idx="5224">
                  <c:v>0.29937992839897698</c:v>
                </c:pt>
                <c:pt idx="5225">
                  <c:v>0.28563595258956398</c:v>
                </c:pt>
                <c:pt idx="5226">
                  <c:v>0.27660428406892901</c:v>
                </c:pt>
                <c:pt idx="5227">
                  <c:v>0.26200575333714998</c:v>
                </c:pt>
                <c:pt idx="5228">
                  <c:v>0.29424103444717398</c:v>
                </c:pt>
                <c:pt idx="5229">
                  <c:v>0.26722370262725098</c:v>
                </c:pt>
                <c:pt idx="5230">
                  <c:v>0.28067176263565202</c:v>
                </c:pt>
                <c:pt idx="5231">
                  <c:v>0.25335718519031603</c:v>
                </c:pt>
                <c:pt idx="5232">
                  <c:v>0.26567980645654199</c:v>
                </c:pt>
                <c:pt idx="5233">
                  <c:v>0.252317221260217</c:v>
                </c:pt>
                <c:pt idx="5234">
                  <c:v>0.257136499170391</c:v>
                </c:pt>
                <c:pt idx="5235">
                  <c:v>0.36296493289280701</c:v>
                </c:pt>
                <c:pt idx="5236">
                  <c:v>0.36244901953200698</c:v>
                </c:pt>
                <c:pt idx="5237">
                  <c:v>0.38438190762970698</c:v>
                </c:pt>
                <c:pt idx="5238">
                  <c:v>0.38241073791877001</c:v>
                </c:pt>
                <c:pt idx="5239">
                  <c:v>0.58122330976082903</c:v>
                </c:pt>
                <c:pt idx="5240">
                  <c:v>0.60873655212244404</c:v>
                </c:pt>
                <c:pt idx="5241">
                  <c:v>0.61703401153524295</c:v>
                </c:pt>
                <c:pt idx="5242">
                  <c:v>0.74080081272333198</c:v>
                </c:pt>
                <c:pt idx="5243">
                  <c:v>0.80000435822592297</c:v>
                </c:pt>
                <c:pt idx="5244">
                  <c:v>0.797298032894033</c:v>
                </c:pt>
                <c:pt idx="5245">
                  <c:v>3.1304610594316197E-2</c:v>
                </c:pt>
                <c:pt idx="5246">
                  <c:v>-7.8331079765290704E-2</c:v>
                </c:pt>
                <c:pt idx="5247">
                  <c:v>8.5524480642195696E-3</c:v>
                </c:pt>
                <c:pt idx="5248">
                  <c:v>-3.0045904840124898E-2</c:v>
                </c:pt>
                <c:pt idx="5249">
                  <c:v>-9.3574886680776598E-3</c:v>
                </c:pt>
                <c:pt idx="5250">
                  <c:v>-1.8865989144077701E-2</c:v>
                </c:pt>
                <c:pt idx="5251">
                  <c:v>6.2452730467447799E-3</c:v>
                </c:pt>
                <c:pt idx="5252">
                  <c:v>-1.1445809489012601E-2</c:v>
                </c:pt>
                <c:pt idx="5253">
                  <c:v>-1.40743511477647E-2</c:v>
                </c:pt>
                <c:pt idx="5254">
                  <c:v>-2.9728366691734499E-2</c:v>
                </c:pt>
                <c:pt idx="5255">
                  <c:v>-3.1532523622153801E-2</c:v>
                </c:pt>
                <c:pt idx="5256">
                  <c:v>-2.8875761694681801E-2</c:v>
                </c:pt>
                <c:pt idx="5257">
                  <c:v>-4.2269545587327997E-2</c:v>
                </c:pt>
                <c:pt idx="5258">
                  <c:v>-5.6845812426479597E-2</c:v>
                </c:pt>
                <c:pt idx="5259">
                  <c:v>-2.7606706666497199E-2</c:v>
                </c:pt>
                <c:pt idx="5260">
                  <c:v>7.7028047301822304E-3</c:v>
                </c:pt>
                <c:pt idx="5261">
                  <c:v>5.0512057171972604E-3</c:v>
                </c:pt>
                <c:pt idx="5262">
                  <c:v>5.32781206350929E-2</c:v>
                </c:pt>
                <c:pt idx="5263">
                  <c:v>8.2009790885250303E-2</c:v>
                </c:pt>
                <c:pt idx="5264">
                  <c:v>7.8386023166284194E-2</c:v>
                </c:pt>
                <c:pt idx="5265">
                  <c:v>0.10259019095133901</c:v>
                </c:pt>
                <c:pt idx="5266">
                  <c:v>8.2481134385408897E-2</c:v>
                </c:pt>
                <c:pt idx="5267">
                  <c:v>6.2840024543537501E-2</c:v>
                </c:pt>
                <c:pt idx="5268">
                  <c:v>4.7789267489074798E-2</c:v>
                </c:pt>
                <c:pt idx="5269">
                  <c:v>0.12124902539042701</c:v>
                </c:pt>
                <c:pt idx="5270">
                  <c:v>0.13761616221550699</c:v>
                </c:pt>
                <c:pt idx="5271">
                  <c:v>0.149872600149935</c:v>
                </c:pt>
                <c:pt idx="5272">
                  <c:v>0.150232848396783</c:v>
                </c:pt>
                <c:pt idx="5273">
                  <c:v>0.154376620899419</c:v>
                </c:pt>
                <c:pt idx="5274">
                  <c:v>0.13629453510981801</c:v>
                </c:pt>
                <c:pt idx="5275">
                  <c:v>0.11345193587203101</c:v>
                </c:pt>
                <c:pt idx="5276">
                  <c:v>0.101646811487958</c:v>
                </c:pt>
                <c:pt idx="5277">
                  <c:v>0.18538856545316401</c:v>
                </c:pt>
                <c:pt idx="5278">
                  <c:v>0.185433248138965</c:v>
                </c:pt>
                <c:pt idx="5279">
                  <c:v>0.147026721330097</c:v>
                </c:pt>
                <c:pt idx="5280">
                  <c:v>0.130594672476878</c:v>
                </c:pt>
                <c:pt idx="5281">
                  <c:v>0.217849010006717</c:v>
                </c:pt>
                <c:pt idx="5282">
                  <c:v>0.21207181276842599</c:v>
                </c:pt>
                <c:pt idx="5283">
                  <c:v>0.208358596442828</c:v>
                </c:pt>
                <c:pt idx="5284">
                  <c:v>0.219539616491923</c:v>
                </c:pt>
                <c:pt idx="5285">
                  <c:v>0.200076241579177</c:v>
                </c:pt>
                <c:pt idx="5286">
                  <c:v>0.17288375325694599</c:v>
                </c:pt>
                <c:pt idx="5287">
                  <c:v>0.20771516884694699</c:v>
                </c:pt>
                <c:pt idx="5288">
                  <c:v>0.21046872381510101</c:v>
                </c:pt>
                <c:pt idx="5289">
                  <c:v>0.20436196858597899</c:v>
                </c:pt>
                <c:pt idx="5290">
                  <c:v>7.2273073128419907E-2</c:v>
                </c:pt>
                <c:pt idx="5291">
                  <c:v>0.16464425094104099</c:v>
                </c:pt>
                <c:pt idx="5292">
                  <c:v>0.125016524240462</c:v>
                </c:pt>
                <c:pt idx="5293">
                  <c:v>0.1264465260656</c:v>
                </c:pt>
                <c:pt idx="5294">
                  <c:v>0.14418118478452899</c:v>
                </c:pt>
                <c:pt idx="5295">
                  <c:v>0.158711818281559</c:v>
                </c:pt>
                <c:pt idx="5296">
                  <c:v>0.11983214893319501</c:v>
                </c:pt>
                <c:pt idx="5297">
                  <c:v>9.7083233415728595E-2</c:v>
                </c:pt>
                <c:pt idx="5298">
                  <c:v>9.6934098578654704E-2</c:v>
                </c:pt>
                <c:pt idx="5299">
                  <c:v>7.5704019722834401E-2</c:v>
                </c:pt>
                <c:pt idx="5300">
                  <c:v>0.110202386766368</c:v>
                </c:pt>
                <c:pt idx="5301">
                  <c:v>0.109058374675307</c:v>
                </c:pt>
                <c:pt idx="5302">
                  <c:v>0.108550589307536</c:v>
                </c:pt>
                <c:pt idx="5303">
                  <c:v>0.111397475802542</c:v>
                </c:pt>
                <c:pt idx="5304">
                  <c:v>8.6598045673366E-2</c:v>
                </c:pt>
                <c:pt idx="5305">
                  <c:v>6.8399194965107907E-2</c:v>
                </c:pt>
                <c:pt idx="5306">
                  <c:v>4.7496624338775703E-2</c:v>
                </c:pt>
                <c:pt idx="5307">
                  <c:v>5.6736166875648503E-2</c:v>
                </c:pt>
                <c:pt idx="5308">
                  <c:v>8.6646683056905996E-2</c:v>
                </c:pt>
                <c:pt idx="5309">
                  <c:v>8.6249836295565999E-2</c:v>
                </c:pt>
                <c:pt idx="5310">
                  <c:v>8.1700484834522899E-2</c:v>
                </c:pt>
                <c:pt idx="5311">
                  <c:v>0.100509702276497</c:v>
                </c:pt>
                <c:pt idx="5312">
                  <c:v>9.6374987945318097E-2</c:v>
                </c:pt>
                <c:pt idx="5313">
                  <c:v>7.7130564064982102E-2</c:v>
                </c:pt>
                <c:pt idx="5314">
                  <c:v>8.0149986395204195E-2</c:v>
                </c:pt>
                <c:pt idx="5315">
                  <c:v>6.93873038389516E-2</c:v>
                </c:pt>
                <c:pt idx="5316">
                  <c:v>7.1325009726568897E-2</c:v>
                </c:pt>
                <c:pt idx="5317">
                  <c:v>7.27081309223645E-2</c:v>
                </c:pt>
                <c:pt idx="5318">
                  <c:v>6.7620970613006495E-2</c:v>
                </c:pt>
                <c:pt idx="5319">
                  <c:v>7.2084476524856597E-2</c:v>
                </c:pt>
                <c:pt idx="5320">
                  <c:v>7.8246141419868506E-2</c:v>
                </c:pt>
                <c:pt idx="5321">
                  <c:v>7.0557598219942605E-2</c:v>
                </c:pt>
                <c:pt idx="5322">
                  <c:v>5.5733688773849703E-2</c:v>
                </c:pt>
                <c:pt idx="5323">
                  <c:v>3.88243862735307E-2</c:v>
                </c:pt>
                <c:pt idx="5324">
                  <c:v>8.2182295024260194E-2</c:v>
                </c:pt>
                <c:pt idx="5325">
                  <c:v>8.4736801653293697E-2</c:v>
                </c:pt>
                <c:pt idx="5326">
                  <c:v>0.10674862011186199</c:v>
                </c:pt>
                <c:pt idx="5327">
                  <c:v>0.160358229523024</c:v>
                </c:pt>
                <c:pt idx="5328">
                  <c:v>0.155855326335443</c:v>
                </c:pt>
                <c:pt idx="5329">
                  <c:v>0.17496311256156799</c:v>
                </c:pt>
                <c:pt idx="5330">
                  <c:v>0.164486223990744</c:v>
                </c:pt>
                <c:pt idx="5331">
                  <c:v>0.15914855997855801</c:v>
                </c:pt>
                <c:pt idx="5332">
                  <c:v>0.13119754115795901</c:v>
                </c:pt>
                <c:pt idx="5333">
                  <c:v>0.23255068122981801</c:v>
                </c:pt>
                <c:pt idx="5334">
                  <c:v>0.237553216908132</c:v>
                </c:pt>
                <c:pt idx="5335">
                  <c:v>0.25079974430393998</c:v>
                </c:pt>
                <c:pt idx="5336">
                  <c:v>0.25706748300346499</c:v>
                </c:pt>
                <c:pt idx="5337">
                  <c:v>0.26143640426375397</c:v>
                </c:pt>
                <c:pt idx="5338">
                  <c:v>0.41540022605930399</c:v>
                </c:pt>
                <c:pt idx="5339">
                  <c:v>0.44757484327788</c:v>
                </c:pt>
                <c:pt idx="5340">
                  <c:v>0.35923007644313598</c:v>
                </c:pt>
                <c:pt idx="5341">
                  <c:v>0.31134055199405603</c:v>
                </c:pt>
                <c:pt idx="5342">
                  <c:v>0.28485427045525302</c:v>
                </c:pt>
                <c:pt idx="5343">
                  <c:v>0.284994923064252</c:v>
                </c:pt>
                <c:pt idx="5344">
                  <c:v>0.21769774375936099</c:v>
                </c:pt>
                <c:pt idx="5345">
                  <c:v>0.27586249746544</c:v>
                </c:pt>
                <c:pt idx="5346">
                  <c:v>0.31043792007266702</c:v>
                </c:pt>
                <c:pt idx="5347">
                  <c:v>0.29724934769050798</c:v>
                </c:pt>
                <c:pt idx="5348">
                  <c:v>0.33520285106256897</c:v>
                </c:pt>
                <c:pt idx="5349">
                  <c:v>0.30772381759294998</c:v>
                </c:pt>
                <c:pt idx="5350">
                  <c:v>0.30824563682964701</c:v>
                </c:pt>
                <c:pt idx="5351">
                  <c:v>0.333085225374257</c:v>
                </c:pt>
                <c:pt idx="5352">
                  <c:v>0.34013059443691801</c:v>
                </c:pt>
                <c:pt idx="5353">
                  <c:v>0.33760027187512898</c:v>
                </c:pt>
                <c:pt idx="5354">
                  <c:v>0.29140728871287902</c:v>
                </c:pt>
                <c:pt idx="5355">
                  <c:v>0.249736004794816</c:v>
                </c:pt>
                <c:pt idx="5356">
                  <c:v>0.25041599703435002</c:v>
                </c:pt>
                <c:pt idx="5357">
                  <c:v>0.25690467350224</c:v>
                </c:pt>
                <c:pt idx="5358">
                  <c:v>0.25351754517306402</c:v>
                </c:pt>
                <c:pt idx="5359">
                  <c:v>0.29158795345039201</c:v>
                </c:pt>
                <c:pt idx="5360">
                  <c:v>0.28162676074181497</c:v>
                </c:pt>
                <c:pt idx="5361">
                  <c:v>0.29033274298399397</c:v>
                </c:pt>
                <c:pt idx="5362">
                  <c:v>0.29396266922483399</c:v>
                </c:pt>
                <c:pt idx="5363">
                  <c:v>0.29976500520681498</c:v>
                </c:pt>
                <c:pt idx="5364">
                  <c:v>-3.1476754919361298E-2</c:v>
                </c:pt>
                <c:pt idx="5365">
                  <c:v>-9.9918776101965506E-2</c:v>
                </c:pt>
                <c:pt idx="5366">
                  <c:v>-1.7795578803701199E-2</c:v>
                </c:pt>
                <c:pt idx="5367">
                  <c:v>-5.0657478032425103E-2</c:v>
                </c:pt>
                <c:pt idx="5368">
                  <c:v>-2.5399990327082799E-2</c:v>
                </c:pt>
                <c:pt idx="5369">
                  <c:v>-8.2608719845346096E-2</c:v>
                </c:pt>
                <c:pt idx="5370">
                  <c:v>-6.4509136423421307E-2</c:v>
                </c:pt>
                <c:pt idx="5371">
                  <c:v>-6.1380977497220997E-2</c:v>
                </c:pt>
                <c:pt idx="5372">
                  <c:v>-2.9954376464028602E-2</c:v>
                </c:pt>
                <c:pt idx="5373">
                  <c:v>-3.0227171114691798E-2</c:v>
                </c:pt>
                <c:pt idx="5374" formatCode="0.00E+00">
                  <c:v>-9.3252271186767795E-4</c:v>
                </c:pt>
                <c:pt idx="5375">
                  <c:v>-1.7036047071703701E-2</c:v>
                </c:pt>
                <c:pt idx="5376" formatCode="0.00E+00">
                  <c:v>1.0676668401680699E-2</c:v>
                </c:pt>
                <c:pt idx="5377">
                  <c:v>4.73548126794643E-2</c:v>
                </c:pt>
                <c:pt idx="5378">
                  <c:v>7.0633178697103394E-2</c:v>
                </c:pt>
                <c:pt idx="5379">
                  <c:v>5.0951630453224699E-2</c:v>
                </c:pt>
                <c:pt idx="5380">
                  <c:v>7.1284328107888095E-2</c:v>
                </c:pt>
                <c:pt idx="5381">
                  <c:v>4.6231928850155903E-2</c:v>
                </c:pt>
                <c:pt idx="5382">
                  <c:v>5.1453512282613002E-2</c:v>
                </c:pt>
                <c:pt idx="5383">
                  <c:v>2.62095021878044E-2</c:v>
                </c:pt>
                <c:pt idx="5384">
                  <c:v>2.5679182611418602E-2</c:v>
                </c:pt>
                <c:pt idx="5385">
                  <c:v>5.0939781541424903E-3</c:v>
                </c:pt>
                <c:pt idx="5386">
                  <c:v>-4.1682928531754796E-3</c:v>
                </c:pt>
                <c:pt idx="5387">
                  <c:v>-3.03685786556014E-2</c:v>
                </c:pt>
                <c:pt idx="5388">
                  <c:v>-4.4359387274389003E-3</c:v>
                </c:pt>
                <c:pt idx="5389">
                  <c:v>-6.3915504827514596E-3</c:v>
                </c:pt>
                <c:pt idx="5390">
                  <c:v>-4.4240161754506499E-3</c:v>
                </c:pt>
                <c:pt idx="5391">
                  <c:v>-6.6609136062434297E-3</c:v>
                </c:pt>
                <c:pt idx="5392">
                  <c:v>-5.7005605297223601E-3</c:v>
                </c:pt>
                <c:pt idx="5393">
                  <c:v>-8.9333819349273601E-3</c:v>
                </c:pt>
                <c:pt idx="5394">
                  <c:v>1.32000348334869E-2</c:v>
                </c:pt>
                <c:pt idx="5395">
                  <c:v>1.11027248963109E-2</c:v>
                </c:pt>
                <c:pt idx="5396">
                  <c:v>2.7325666659093601E-2</c:v>
                </c:pt>
                <c:pt idx="5397">
                  <c:v>3.9521788552885601E-2</c:v>
                </c:pt>
                <c:pt idx="5398">
                  <c:v>3.7809406767633398E-2</c:v>
                </c:pt>
                <c:pt idx="5399">
                  <c:v>-2.3614723391807899E-2</c:v>
                </c:pt>
                <c:pt idx="5400">
                  <c:v>-0.109118998210658</c:v>
                </c:pt>
                <c:pt idx="5401">
                  <c:v>-9.6926904828705997E-3</c:v>
                </c:pt>
                <c:pt idx="5402">
                  <c:v>-4.2400788205482397E-2</c:v>
                </c:pt>
                <c:pt idx="5403">
                  <c:v>-4.0808260519155197E-2</c:v>
                </c:pt>
                <c:pt idx="5404">
                  <c:v>-8.3950687753398298E-2</c:v>
                </c:pt>
                <c:pt idx="5405">
                  <c:v>-0.12534491129564501</c:v>
                </c:pt>
                <c:pt idx="5406">
                  <c:v>-0.13336424081510501</c:v>
                </c:pt>
                <c:pt idx="5407">
                  <c:v>-0.127994777001562</c:v>
                </c:pt>
                <c:pt idx="5408">
                  <c:v>-0.14852390264829701</c:v>
                </c:pt>
                <c:pt idx="5409">
                  <c:v>-0.14346712421861699</c:v>
                </c:pt>
                <c:pt idx="5410">
                  <c:v>-0.15285744980659699</c:v>
                </c:pt>
                <c:pt idx="5411">
                  <c:v>-0.119557456066545</c:v>
                </c:pt>
                <c:pt idx="5412">
                  <c:v>-0.13879964267179001</c:v>
                </c:pt>
                <c:pt idx="5413">
                  <c:v>-0.117556720747848</c:v>
                </c:pt>
                <c:pt idx="5414">
                  <c:v>-0.120588836595448</c:v>
                </c:pt>
                <c:pt idx="5415">
                  <c:v>-8.71344214926629E-2</c:v>
                </c:pt>
                <c:pt idx="5416">
                  <c:v>-4.8002629191807603E-2</c:v>
                </c:pt>
                <c:pt idx="5417">
                  <c:v>-3.6370429410419902E-2</c:v>
                </c:pt>
                <c:pt idx="5418">
                  <c:v>-6.2873258347666203E-2</c:v>
                </c:pt>
                <c:pt idx="5419">
                  <c:v>-4.0202682012726199E-2</c:v>
                </c:pt>
                <c:pt idx="5420">
                  <c:v>-3.1787434021721801E-2</c:v>
                </c:pt>
                <c:pt idx="5421">
                  <c:v>-1.7695438479362498E-2</c:v>
                </c:pt>
                <c:pt idx="5422">
                  <c:v>-2.5818976828076799E-2</c:v>
                </c:pt>
                <c:pt idx="5423">
                  <c:v>-4.1375114133554297E-3</c:v>
                </c:pt>
                <c:pt idx="5424">
                  <c:v>-2.1698102552486099E-2</c:v>
                </c:pt>
                <c:pt idx="5425">
                  <c:v>-2.3976245483098201E-2</c:v>
                </c:pt>
                <c:pt idx="5426">
                  <c:v>-2.3373401469986701E-2</c:v>
                </c:pt>
                <c:pt idx="5427">
                  <c:v>-2.5354194367684199E-2</c:v>
                </c:pt>
                <c:pt idx="5428">
                  <c:v>-3.64060841989731E-2</c:v>
                </c:pt>
                <c:pt idx="5429">
                  <c:v>1.71780333717538E-2</c:v>
                </c:pt>
                <c:pt idx="5430">
                  <c:v>-5.4683749377877497E-2</c:v>
                </c:pt>
                <c:pt idx="5431">
                  <c:v>-2.2014015607436099E-2</c:v>
                </c:pt>
                <c:pt idx="5432">
                  <c:v>-1.27191747580886E-2</c:v>
                </c:pt>
                <c:pt idx="5433">
                  <c:v>-1.0479013584869499E-3</c:v>
                </c:pt>
                <c:pt idx="5434">
                  <c:v>-1.6010953599039299E-2</c:v>
                </c:pt>
                <c:pt idx="5435">
                  <c:v>2.96519849542425E-2</c:v>
                </c:pt>
                <c:pt idx="5436">
                  <c:v>-1.9973034184416999E-3</c:v>
                </c:pt>
                <c:pt idx="5437">
                  <c:v>3.74274923162893E-2</c:v>
                </c:pt>
                <c:pt idx="5438">
                  <c:v>-2.4597729326996599E-2</c:v>
                </c:pt>
                <c:pt idx="5439">
                  <c:v>1.07005889900182E-2</c:v>
                </c:pt>
                <c:pt idx="5440">
                  <c:v>2.03632547975891E-2</c:v>
                </c:pt>
                <c:pt idx="5441">
                  <c:v>1.0831414754553801E-2</c:v>
                </c:pt>
                <c:pt idx="5442">
                  <c:v>-2.8495563582507399E-3</c:v>
                </c:pt>
                <c:pt idx="5443">
                  <c:v>-1.3625301774007901E-2</c:v>
                </c:pt>
                <c:pt idx="5444">
                  <c:v>-3.2864831821840697E-2</c:v>
                </c:pt>
                <c:pt idx="5445">
                  <c:v>6.8151355565144803E-2</c:v>
                </c:pt>
                <c:pt idx="5446">
                  <c:v>-4.1690247856844796E-3</c:v>
                </c:pt>
                <c:pt idx="5447">
                  <c:v>2.2564414780259002E-3</c:v>
                </c:pt>
                <c:pt idx="5448">
                  <c:v>-3.3161806851789599E-2</c:v>
                </c:pt>
                <c:pt idx="5449" formatCode="0.00E+00">
                  <c:v>1.9292981866974001E-4</c:v>
                </c:pt>
                <c:pt idx="5450">
                  <c:v>-1.89206860696212E-2</c:v>
                </c:pt>
                <c:pt idx="5451" formatCode="0.00E+00">
                  <c:v>-3.3700389095455398E-2</c:v>
                </c:pt>
                <c:pt idx="5452">
                  <c:v>-6.7327079626997896E-2</c:v>
                </c:pt>
                <c:pt idx="5453">
                  <c:v>-4.22846778063726E-2</c:v>
                </c:pt>
                <c:pt idx="5454">
                  <c:v>-5.7752860753707301E-2</c:v>
                </c:pt>
                <c:pt idx="5455">
                  <c:v>-5.7200503702773603E-2</c:v>
                </c:pt>
                <c:pt idx="5456">
                  <c:v>-7.0959319747552194E-2</c:v>
                </c:pt>
                <c:pt idx="5457">
                  <c:v>-8.6901858399901999E-2</c:v>
                </c:pt>
                <c:pt idx="5458">
                  <c:v>-0.102820295002633</c:v>
                </c:pt>
                <c:pt idx="5459">
                  <c:v>-0.122568637752393</c:v>
                </c:pt>
                <c:pt idx="5460">
                  <c:v>-0.14141267563180299</c:v>
                </c:pt>
                <c:pt idx="5461">
                  <c:v>-0.127655053969776</c:v>
                </c:pt>
                <c:pt idx="5462">
                  <c:v>-0.136254910122138</c:v>
                </c:pt>
                <c:pt idx="5463">
                  <c:v>-0.108015956783461</c:v>
                </c:pt>
                <c:pt idx="5464">
                  <c:v>-7.7401203464092697E-2</c:v>
                </c:pt>
                <c:pt idx="5465">
                  <c:v>-5.7731043691643599E-2</c:v>
                </c:pt>
                <c:pt idx="5466">
                  <c:v>-6.2676597099077497E-2</c:v>
                </c:pt>
                <c:pt idx="5467">
                  <c:v>-5.4526305817925301E-2</c:v>
                </c:pt>
                <c:pt idx="5468">
                  <c:v>-8.2010015642444103E-2</c:v>
                </c:pt>
                <c:pt idx="5469">
                  <c:v>-9.6494926129444297E-2</c:v>
                </c:pt>
                <c:pt idx="5470">
                  <c:v>-0.103268460864814</c:v>
                </c:pt>
                <c:pt idx="5471">
                  <c:v>-0.101943254416981</c:v>
                </c:pt>
                <c:pt idx="5472">
                  <c:v>-0.103394903320943</c:v>
                </c:pt>
                <c:pt idx="5473">
                  <c:v>-9.68533739884926E-2</c:v>
                </c:pt>
                <c:pt idx="5474">
                  <c:v>-0.111865834172042</c:v>
                </c:pt>
                <c:pt idx="5475">
                  <c:v>-0.124468826469286</c:v>
                </c:pt>
                <c:pt idx="5476">
                  <c:v>-0.111413355050358</c:v>
                </c:pt>
                <c:pt idx="5477">
                  <c:v>-0.124468826469286</c:v>
                </c:pt>
                <c:pt idx="5478">
                  <c:v>-0.16862143010071501</c:v>
                </c:pt>
                <c:pt idx="5479">
                  <c:v>-0.12086019939697</c:v>
                </c:pt>
                <c:pt idx="5480">
                  <c:v>-0.119536779499183</c:v>
                </c:pt>
                <c:pt idx="5481">
                  <c:v>-9.7474839962455595E-2</c:v>
                </c:pt>
                <c:pt idx="5482">
                  <c:v>-0.109788065030369</c:v>
                </c:pt>
                <c:pt idx="5483">
                  <c:v>-0.101424401424506</c:v>
                </c:pt>
                <c:pt idx="5484">
                  <c:v>-9.8625077168478098E-2</c:v>
                </c:pt>
                <c:pt idx="5485">
                  <c:v>-8.9409911570216299E-2</c:v>
                </c:pt>
                <c:pt idx="5486">
                  <c:v>-9.8481840478771496E-2</c:v>
                </c:pt>
                <c:pt idx="5487">
                  <c:v>-7.2302571052017803E-2</c:v>
                </c:pt>
                <c:pt idx="5488">
                  <c:v>-6.5688517410762495E-2</c:v>
                </c:pt>
                <c:pt idx="5489">
                  <c:v>-6.3942288200289105E-2</c:v>
                </c:pt>
                <c:pt idx="5490">
                  <c:v>-6.19183101239002E-2</c:v>
                </c:pt>
                <c:pt idx="5491">
                  <c:v>-5.1890794713758202E-2</c:v>
                </c:pt>
                <c:pt idx="5492">
                  <c:v>-4.4892018130695703E-2</c:v>
                </c:pt>
                <c:pt idx="5493">
                  <c:v>-3.4116134274016698E-2</c:v>
                </c:pt>
                <c:pt idx="5494">
                  <c:v>-5.4546598336129098E-2</c:v>
                </c:pt>
                <c:pt idx="5495">
                  <c:v>-5.0785909641146099E-2</c:v>
                </c:pt>
                <c:pt idx="5496">
                  <c:v>-6.7634574202800404E-2</c:v>
                </c:pt>
                <c:pt idx="5497">
                  <c:v>-1.5290022116976301E-2</c:v>
                </c:pt>
                <c:pt idx="5498">
                  <c:v>-6.5330031038643701E-3</c:v>
                </c:pt>
                <c:pt idx="5499">
                  <c:v>-3.4280136579359398E-3</c:v>
                </c:pt>
                <c:pt idx="5500">
                  <c:v>-2.7991837533440801E-2</c:v>
                </c:pt>
                <c:pt idx="5501">
                  <c:v>-3.4406310913170098E-2</c:v>
                </c:pt>
                <c:pt idx="5502">
                  <c:v>-9.8887413163048603E-3</c:v>
                </c:pt>
                <c:pt idx="5503">
                  <c:v>-3.7171148849058699E-2</c:v>
                </c:pt>
                <c:pt idx="5504">
                  <c:v>4.9362603378174198E-2</c:v>
                </c:pt>
                <c:pt idx="5505">
                  <c:v>2.1619856921037E-2</c:v>
                </c:pt>
                <c:pt idx="5506">
                  <c:v>5.9470047944059801E-2</c:v>
                </c:pt>
                <c:pt idx="5507" formatCode="0.00E+00">
                  <c:v>8.5906231719270402E-4</c:v>
                </c:pt>
                <c:pt idx="5508">
                  <c:v>5.0547657058102803E-2</c:v>
                </c:pt>
                <c:pt idx="5509" formatCode="0.00E+00">
                  <c:v>0.105327101262434</c:v>
                </c:pt>
                <c:pt idx="5510">
                  <c:v>9.2197410717937897E-2</c:v>
                </c:pt>
                <c:pt idx="5511">
                  <c:v>7.8864883620059403E-2</c:v>
                </c:pt>
                <c:pt idx="5512">
                  <c:v>9.2167308008540005E-2</c:v>
                </c:pt>
                <c:pt idx="5513">
                  <c:v>7.8888798827731699E-2</c:v>
                </c:pt>
                <c:pt idx="5514">
                  <c:v>8.3667288099084497E-2</c:v>
                </c:pt>
                <c:pt idx="5515">
                  <c:v>7.9764805632361102E-2</c:v>
                </c:pt>
                <c:pt idx="5516">
                  <c:v>9.2279292279100394E-2</c:v>
                </c:pt>
                <c:pt idx="5517">
                  <c:v>7.6831847181281707E-2</c:v>
                </c:pt>
                <c:pt idx="5518">
                  <c:v>9.3602230319156696E-2</c:v>
                </c:pt>
                <c:pt idx="5519">
                  <c:v>8.2306273010918002E-2</c:v>
                </c:pt>
                <c:pt idx="5520">
                  <c:v>6.0100076436672402E-2</c:v>
                </c:pt>
                <c:pt idx="5521">
                  <c:v>6.93368084067498E-2</c:v>
                </c:pt>
                <c:pt idx="5522">
                  <c:v>9.1385983231581203E-2</c:v>
                </c:pt>
                <c:pt idx="5523">
                  <c:v>8.7034956188505402E-2</c:v>
                </c:pt>
                <c:pt idx="5524">
                  <c:v>8.4581543383293101E-2</c:v>
                </c:pt>
                <c:pt idx="5525">
                  <c:v>8.1604398246509793E-2</c:v>
                </c:pt>
                <c:pt idx="5526">
                  <c:v>7.8008852384865102E-2</c:v>
                </c:pt>
                <c:pt idx="5527">
                  <c:v>7.6131595240699804E-2</c:v>
                </c:pt>
                <c:pt idx="5528">
                  <c:v>0.111495149555195</c:v>
                </c:pt>
                <c:pt idx="5529">
                  <c:v>9.3465109809809196E-2</c:v>
                </c:pt>
                <c:pt idx="5530">
                  <c:v>0.106807642702131</c:v>
                </c:pt>
                <c:pt idx="5531">
                  <c:v>8.7023093082201006E-2</c:v>
                </c:pt>
                <c:pt idx="5532">
                  <c:v>8.4140168088377196E-2</c:v>
                </c:pt>
                <c:pt idx="5533">
                  <c:v>4.5738476058163002E-2</c:v>
                </c:pt>
                <c:pt idx="5534">
                  <c:v>5.9880462027126102E-2</c:v>
                </c:pt>
                <c:pt idx="5535">
                  <c:v>8.2776754232924896E-2</c:v>
                </c:pt>
                <c:pt idx="5536">
                  <c:v>7.8545631843791097E-2</c:v>
                </c:pt>
                <c:pt idx="5537">
                  <c:v>9.0449152866826393E-2</c:v>
                </c:pt>
                <c:pt idx="5538">
                  <c:v>0.124785852277722</c:v>
                </c:pt>
                <c:pt idx="5539">
                  <c:v>0.12510019537331399</c:v>
                </c:pt>
                <c:pt idx="5540">
                  <c:v>0.115437462216839</c:v>
                </c:pt>
                <c:pt idx="5541">
                  <c:v>0.13473717286842099</c:v>
                </c:pt>
                <c:pt idx="5542">
                  <c:v>0.119671328465251</c:v>
                </c:pt>
                <c:pt idx="5543">
                  <c:v>0.114064206795306</c:v>
                </c:pt>
                <c:pt idx="5544">
                  <c:v>9.3178391805890104E-2</c:v>
                </c:pt>
                <c:pt idx="5545">
                  <c:v>0.103703307775894</c:v>
                </c:pt>
                <c:pt idx="5546">
                  <c:v>0.116021446811348</c:v>
                </c:pt>
                <c:pt idx="5547">
                  <c:v>0.115189577852072</c:v>
                </c:pt>
                <c:pt idx="5548">
                  <c:v>0.119776185302295</c:v>
                </c:pt>
                <c:pt idx="5549">
                  <c:v>0.104090901044643</c:v>
                </c:pt>
                <c:pt idx="5550">
                  <c:v>9.8431806893430895E-2</c:v>
                </c:pt>
                <c:pt idx="5551">
                  <c:v>7.3472159773946596E-2</c:v>
                </c:pt>
                <c:pt idx="5552">
                  <c:v>8.3174050803935307E-2</c:v>
                </c:pt>
                <c:pt idx="5553">
                  <c:v>8.0099364713287699E-2</c:v>
                </c:pt>
                <c:pt idx="5554">
                  <c:v>5.5184645138727999E-2</c:v>
                </c:pt>
                <c:pt idx="5555">
                  <c:v>4.9382361833254097E-2</c:v>
                </c:pt>
                <c:pt idx="5556">
                  <c:v>7.3560577817390102E-2</c:v>
                </c:pt>
                <c:pt idx="5557">
                  <c:v>7.6684895928469998E-2</c:v>
                </c:pt>
                <c:pt idx="5558">
                  <c:v>6.8133092518317395E-2</c:v>
                </c:pt>
                <c:pt idx="5559">
                  <c:v>5.4985456865052899E-2</c:v>
                </c:pt>
                <c:pt idx="5560">
                  <c:v>6.7963140035196795E-2</c:v>
                </c:pt>
                <c:pt idx="5561">
                  <c:v>6.7453875924631507E-2</c:v>
                </c:pt>
                <c:pt idx="5562">
                  <c:v>6.1603564211909802E-2</c:v>
                </c:pt>
                <c:pt idx="5563">
                  <c:v>4.2846763483592301E-2</c:v>
                </c:pt>
                <c:pt idx="5564">
                  <c:v>3.2552698900118401E-2</c:v>
                </c:pt>
                <c:pt idx="5565">
                  <c:v>9.8651309658538792E-3</c:v>
                </c:pt>
                <c:pt idx="5566">
                  <c:v>1.8779881747737301E-2</c:v>
                </c:pt>
                <c:pt idx="5567">
                  <c:v>1.7564061252760998E-2</c:v>
                </c:pt>
                <c:pt idx="5568">
                  <c:v>2.6663996771508498E-2</c:v>
                </c:pt>
                <c:pt idx="5569">
                  <c:v>3.0520272414173402E-2</c:v>
                </c:pt>
                <c:pt idx="5570">
                  <c:v>3.8396097332092399E-2</c:v>
                </c:pt>
                <c:pt idx="5571">
                  <c:v>2.4903746423071201E-2</c:v>
                </c:pt>
                <c:pt idx="5572">
                  <c:v>2.1252531298922499E-2</c:v>
                </c:pt>
                <c:pt idx="5573">
                  <c:v>1.4883029377401401E-2</c:v>
                </c:pt>
                <c:pt idx="5574">
                  <c:v>1.14324559443477E-2</c:v>
                </c:pt>
                <c:pt idx="5575">
                  <c:v>1.8250805695790299E-2</c:v>
                </c:pt>
                <c:pt idx="5576">
                  <c:v>3.5737672730025198E-2</c:v>
                </c:pt>
                <c:pt idx="5577">
                  <c:v>5.8423673730841001E-2</c:v>
                </c:pt>
                <c:pt idx="5578">
                  <c:v>5.1656305253721002E-2</c:v>
                </c:pt>
                <c:pt idx="5579">
                  <c:v>1.8571489810806099E-2</c:v>
                </c:pt>
                <c:pt idx="5580">
                  <c:v>3.6941726567021299E-2</c:v>
                </c:pt>
                <c:pt idx="5581">
                  <c:v>9.5954261233747895E-2</c:v>
                </c:pt>
                <c:pt idx="5582">
                  <c:v>8.8787027518393402E-2</c:v>
                </c:pt>
                <c:pt idx="5583">
                  <c:v>7.2835451139615495E-2</c:v>
                </c:pt>
                <c:pt idx="5584">
                  <c:v>7.46857903386213E-2</c:v>
                </c:pt>
                <c:pt idx="5585">
                  <c:v>8.2515858992338501E-2</c:v>
                </c:pt>
                <c:pt idx="5586">
                  <c:v>7.8383147887418805E-2</c:v>
                </c:pt>
                <c:pt idx="5587">
                  <c:v>9.8260545951441805E-2</c:v>
                </c:pt>
                <c:pt idx="5588">
                  <c:v>9.91021888742986E-2</c:v>
                </c:pt>
                <c:pt idx="5589">
                  <c:v>0.10156153523321899</c:v>
                </c:pt>
                <c:pt idx="5590">
                  <c:v>9.8594143553575403E-2</c:v>
                </c:pt>
                <c:pt idx="5591">
                  <c:v>-2.4370938591277199E-2</c:v>
                </c:pt>
                <c:pt idx="5592">
                  <c:v>-0.113581625245443</c:v>
                </c:pt>
                <c:pt idx="5593">
                  <c:v>-3.3390860605638797E-2</c:v>
                </c:pt>
                <c:pt idx="5594">
                  <c:v>-4.3638809660465502E-2</c:v>
                </c:pt>
                <c:pt idx="5595">
                  <c:v>-3.8969103593716303E-2</c:v>
                </c:pt>
                <c:pt idx="5596">
                  <c:v>-4.6247405827584798E-2</c:v>
                </c:pt>
                <c:pt idx="5597">
                  <c:v>-8.0030676810101106E-2</c:v>
                </c:pt>
                <c:pt idx="5598">
                  <c:v>-0.10414477460529301</c:v>
                </c:pt>
                <c:pt idx="5599">
                  <c:v>-0.13062810330611299</c:v>
                </c:pt>
                <c:pt idx="5600">
                  <c:v>-0.14963825200854</c:v>
                </c:pt>
                <c:pt idx="5601">
                  <c:v>-0.11470273138468801</c:v>
                </c:pt>
                <c:pt idx="5602">
                  <c:v>-0.12914835080213399</c:v>
                </c:pt>
                <c:pt idx="5603">
                  <c:v>-0.12925975526972999</c:v>
                </c:pt>
                <c:pt idx="5604">
                  <c:v>-0.127638893710704</c:v>
                </c:pt>
                <c:pt idx="5605">
                  <c:v>-0.102955530684292</c:v>
                </c:pt>
                <c:pt idx="5606">
                  <c:v>-7.5983052796881098E-2</c:v>
                </c:pt>
                <c:pt idx="5607">
                  <c:v>-4.7520816045650803E-2</c:v>
                </c:pt>
                <c:pt idx="5608">
                  <c:v>-4.4948626187341099E-2</c:v>
                </c:pt>
                <c:pt idx="5609">
                  <c:v>-1.9286269527806699E-2</c:v>
                </c:pt>
                <c:pt idx="5610">
                  <c:v>-3.3525693599291501E-2</c:v>
                </c:pt>
                <c:pt idx="5611">
                  <c:v>-9.1925413635152095E-3</c:v>
                </c:pt>
                <c:pt idx="5612">
                  <c:v>-3.8517446214376597E-2</c:v>
                </c:pt>
                <c:pt idx="5613">
                  <c:v>-4.14540945451434E-2</c:v>
                </c:pt>
                <c:pt idx="5614">
                  <c:v>-2.4568948516625298E-2</c:v>
                </c:pt>
                <c:pt idx="5615">
                  <c:v>-8.5586302629534899E-3</c:v>
                </c:pt>
                <c:pt idx="5616">
                  <c:v>-6.5989269064706301E-3</c:v>
                </c:pt>
                <c:pt idx="5617">
                  <c:v>1.4054977765793999E-2</c:v>
                </c:pt>
                <c:pt idx="5618">
                  <c:v>2.8482140899729301E-3</c:v>
                </c:pt>
                <c:pt idx="5619">
                  <c:v>4.9178475746985001E-2</c:v>
                </c:pt>
                <c:pt idx="5620">
                  <c:v>4.2113020574093503E-2</c:v>
                </c:pt>
                <c:pt idx="5621">
                  <c:v>3.9907099266195498E-2</c:v>
                </c:pt>
                <c:pt idx="5622">
                  <c:v>1.4665846540990801E-2</c:v>
                </c:pt>
                <c:pt idx="5623">
                  <c:v>1.17395176229188E-2</c:v>
                </c:pt>
                <c:pt idx="5624">
                  <c:v>6.08613349815754E-3</c:v>
                </c:pt>
                <c:pt idx="5625">
                  <c:v>1.47009504339551E-2</c:v>
                </c:pt>
                <c:pt idx="5626">
                  <c:v>-4.8043294321619003E-2</c:v>
                </c:pt>
                <c:pt idx="5627">
                  <c:v>-8.3549993336020801E-3</c:v>
                </c:pt>
                <c:pt idx="5628">
                  <c:v>-9.5910071259091394E-3</c:v>
                </c:pt>
                <c:pt idx="5629">
                  <c:v>-1.6292949758212401E-3</c:v>
                </c:pt>
                <c:pt idx="5630">
                  <c:v>-3.4715118311375803E-2</c:v>
                </c:pt>
                <c:pt idx="5631">
                  <c:v>6.4840828567880301E-2</c:v>
                </c:pt>
                <c:pt idx="5632">
                  <c:v>3.5333216671316701E-3</c:v>
                </c:pt>
                <c:pt idx="5633">
                  <c:v>5.3565962909354102E-3</c:v>
                </c:pt>
                <c:pt idx="5634">
                  <c:v>1.34886427188378E-2</c:v>
                </c:pt>
                <c:pt idx="5635">
                  <c:v>-6.8285338297114596E-3</c:v>
                </c:pt>
                <c:pt idx="5636">
                  <c:v>-5.6796929943976103E-3</c:v>
                </c:pt>
                <c:pt idx="5637">
                  <c:v>-5.3038114255043499E-3</c:v>
                </c:pt>
                <c:pt idx="5638">
                  <c:v>3.8220088812555397E-2</c:v>
                </c:pt>
                <c:pt idx="5639">
                  <c:v>7.0874878098126995E-2</c:v>
                </c:pt>
                <c:pt idx="5640">
                  <c:v>2.8991100847077299E-2</c:v>
                </c:pt>
                <c:pt idx="5641">
                  <c:v>-6.6138377579036704E-3</c:v>
                </c:pt>
                <c:pt idx="5642">
                  <c:v>-1.0728504820839599E-2</c:v>
                </c:pt>
                <c:pt idx="5643">
                  <c:v>4.1696552125627803E-3</c:v>
                </c:pt>
                <c:pt idx="5644">
                  <c:v>-2.40207197518729E-2</c:v>
                </c:pt>
                <c:pt idx="5645">
                  <c:v>-4.19515954856403E-2</c:v>
                </c:pt>
                <c:pt idx="5646">
                  <c:v>-4.3339055391052803E-2</c:v>
                </c:pt>
                <c:pt idx="5647">
                  <c:v>-2.0419700829811701E-2</c:v>
                </c:pt>
                <c:pt idx="5648">
                  <c:v>1.5340785362329599E-2</c:v>
                </c:pt>
                <c:pt idx="5649">
                  <c:v>8.9151727437732902E-3</c:v>
                </c:pt>
                <c:pt idx="5650">
                  <c:v>-7.3480409422762502E-3</c:v>
                </c:pt>
                <c:pt idx="5651" formatCode="0.00E+00">
                  <c:v>2.32593638005074E-4</c:v>
                </c:pt>
                <c:pt idx="5652">
                  <c:v>-2.6246586703233899E-3</c:v>
                </c:pt>
                <c:pt idx="5653" formatCode="0.00E+00">
                  <c:v>-1.9584489474326099E-2</c:v>
                </c:pt>
                <c:pt idx="5654">
                  <c:v>-5.5393883323502403E-2</c:v>
                </c:pt>
                <c:pt idx="5655">
                  <c:v>-2.9195108326712699E-2</c:v>
                </c:pt>
                <c:pt idx="5656">
                  <c:v>-2.0135739491481501E-2</c:v>
                </c:pt>
                <c:pt idx="5657">
                  <c:v>-1.2629215055280399E-2</c:v>
                </c:pt>
                <c:pt idx="5658">
                  <c:v>-1.27868311811131E-2</c:v>
                </c:pt>
                <c:pt idx="5659">
                  <c:v>-3.6260401849435901E-2</c:v>
                </c:pt>
                <c:pt idx="5660">
                  <c:v>-4.08031320862043E-2</c:v>
                </c:pt>
                <c:pt idx="5661">
                  <c:v>-4.4694874118123902E-2</c:v>
                </c:pt>
                <c:pt idx="5662">
                  <c:v>-2.0698623251918701E-2</c:v>
                </c:pt>
                <c:pt idx="5663">
                  <c:v>1.1091481052476201E-2</c:v>
                </c:pt>
                <c:pt idx="5664">
                  <c:v>1.9741270491799998E-2</c:v>
                </c:pt>
                <c:pt idx="5665">
                  <c:v>3.2853126854908501E-2</c:v>
                </c:pt>
                <c:pt idx="5666">
                  <c:v>3.5916524723322199E-2</c:v>
                </c:pt>
                <c:pt idx="5667">
                  <c:v>3.5191801061212502E-2</c:v>
                </c:pt>
                <c:pt idx="5668">
                  <c:v>1.9028389431615601E-2</c:v>
                </c:pt>
                <c:pt idx="5669" formatCode="0.00E+00">
                  <c:v>-8.2118820217755805E-4</c:v>
                </c:pt>
                <c:pt idx="5670">
                  <c:v>9.6029309733324901E-3</c:v>
                </c:pt>
                <c:pt idx="5671" formatCode="0.00E+00">
                  <c:v>5.2708708066526201E-3</c:v>
                </c:pt>
                <c:pt idx="5672">
                  <c:v>3.63186665727504E-3</c:v>
                </c:pt>
                <c:pt idx="5673">
                  <c:v>2.8171237878568098E-2</c:v>
                </c:pt>
                <c:pt idx="5674">
                  <c:v>2.0809525381065602E-2</c:v>
                </c:pt>
                <c:pt idx="5675">
                  <c:v>5.34022047508644E-2</c:v>
                </c:pt>
                <c:pt idx="5676">
                  <c:v>4.1368754849821297E-2</c:v>
                </c:pt>
                <c:pt idx="5677">
                  <c:v>1.9195128492384202E-2</c:v>
                </c:pt>
                <c:pt idx="5678">
                  <c:v>4.1334396161503098E-2</c:v>
                </c:pt>
                <c:pt idx="5679">
                  <c:v>4.4497879340225803E-2</c:v>
                </c:pt>
                <c:pt idx="5680">
                  <c:v>4.4497879340225803E-2</c:v>
                </c:pt>
                <c:pt idx="5681">
                  <c:v>2.9797614465377899E-2</c:v>
                </c:pt>
                <c:pt idx="5682">
                  <c:v>-2.7723878926362499E-3</c:v>
                </c:pt>
                <c:pt idx="5683">
                  <c:v>-1.00619042664925E-2</c:v>
                </c:pt>
                <c:pt idx="5684">
                  <c:v>-2.4723974835583699E-2</c:v>
                </c:pt>
                <c:pt idx="5685">
                  <c:v>2.1799892723196799E-2</c:v>
                </c:pt>
                <c:pt idx="5686">
                  <c:v>-6.2221487547858799E-3</c:v>
                </c:pt>
                <c:pt idx="5687">
                  <c:v>-7.1297889251936697E-3</c:v>
                </c:pt>
                <c:pt idx="5688">
                  <c:v>-1.2633152432788499E-2</c:v>
                </c:pt>
                <c:pt idx="5689">
                  <c:v>-3.4925909661581003E-2</c:v>
                </c:pt>
                <c:pt idx="5690">
                  <c:v>2.29036873820442E-3</c:v>
                </c:pt>
                <c:pt idx="5691">
                  <c:v>0.120971861073475</c:v>
                </c:pt>
                <c:pt idx="5692">
                  <c:v>-3.1205732316311598E-2</c:v>
                </c:pt>
                <c:pt idx="5693">
                  <c:v>7.2376952208070597E-2</c:v>
                </c:pt>
                <c:pt idx="5694">
                  <c:v>9.0734665731819902E-2</c:v>
                </c:pt>
                <c:pt idx="5695">
                  <c:v>0.106330601965909</c:v>
                </c:pt>
                <c:pt idx="5696">
                  <c:v>9.12324345553953E-2</c:v>
                </c:pt>
                <c:pt idx="5697">
                  <c:v>0.104531469630611</c:v>
                </c:pt>
                <c:pt idx="5698">
                  <c:v>0.106329892307479</c:v>
                </c:pt>
                <c:pt idx="5699">
                  <c:v>0.105463354005278</c:v>
                </c:pt>
                <c:pt idx="5700">
                  <c:v>0.12659557989237699</c:v>
                </c:pt>
                <c:pt idx="5701">
                  <c:v>0.21640603364627201</c:v>
                </c:pt>
                <c:pt idx="5702">
                  <c:v>0.12736756962169801</c:v>
                </c:pt>
                <c:pt idx="5703">
                  <c:v>0.113619421611764</c:v>
                </c:pt>
                <c:pt idx="5704">
                  <c:v>9.6436252777658799E-2</c:v>
                </c:pt>
                <c:pt idx="5705">
                  <c:v>0.10998953356391</c:v>
                </c:pt>
                <c:pt idx="5706">
                  <c:v>0.114365184021502</c:v>
                </c:pt>
                <c:pt idx="5707">
                  <c:v>0.12759147053544201</c:v>
                </c:pt>
                <c:pt idx="5708">
                  <c:v>0.139500748143912</c:v>
                </c:pt>
                <c:pt idx="5709">
                  <c:v>0.14972653414387699</c:v>
                </c:pt>
                <c:pt idx="5710">
                  <c:v>0.14161849267308799</c:v>
                </c:pt>
                <c:pt idx="5711">
                  <c:v>0.11045784846288099</c:v>
                </c:pt>
                <c:pt idx="5712">
                  <c:v>6.9531627270510099E-2</c:v>
                </c:pt>
                <c:pt idx="5713">
                  <c:v>6.6712497289733497E-2</c:v>
                </c:pt>
                <c:pt idx="5714">
                  <c:v>8.5766703307687001E-2</c:v>
                </c:pt>
                <c:pt idx="5715">
                  <c:v>5.7286402833923201E-2</c:v>
                </c:pt>
                <c:pt idx="5716">
                  <c:v>5.9181923210175798E-2</c:v>
                </c:pt>
                <c:pt idx="5717">
                  <c:v>7.3774998116802007E-2</c:v>
                </c:pt>
                <c:pt idx="5718">
                  <c:v>4.80576116764381E-2</c:v>
                </c:pt>
                <c:pt idx="5719">
                  <c:v>4.5690116851363101E-2</c:v>
                </c:pt>
                <c:pt idx="5720">
                  <c:v>3.8667872542145799E-2</c:v>
                </c:pt>
                <c:pt idx="5721">
                  <c:v>3.7267321016196897E-2</c:v>
                </c:pt>
                <c:pt idx="5722">
                  <c:v>3.0858169936405101E-2</c:v>
                </c:pt>
                <c:pt idx="5723">
                  <c:v>3.6227772911641899E-2</c:v>
                </c:pt>
                <c:pt idx="5724">
                  <c:v>7.8498378796291096E-2</c:v>
                </c:pt>
                <c:pt idx="5725">
                  <c:v>7.3426770724433904E-2</c:v>
                </c:pt>
                <c:pt idx="5726">
                  <c:v>6.7470441371047296E-2</c:v>
                </c:pt>
                <c:pt idx="5727">
                  <c:v>6.5973544710514601E-2</c:v>
                </c:pt>
                <c:pt idx="5728">
                  <c:v>0.10584823992436999</c:v>
                </c:pt>
                <c:pt idx="5729">
                  <c:v>0.27682950693471498</c:v>
                </c:pt>
                <c:pt idx="5730">
                  <c:v>0.262552657545151</c:v>
                </c:pt>
                <c:pt idx="5731">
                  <c:v>0.33742145074663699</c:v>
                </c:pt>
                <c:pt idx="5732">
                  <c:v>0.31943282079702501</c:v>
                </c:pt>
                <c:pt idx="5733">
                  <c:v>0.31620033451221402</c:v>
                </c:pt>
                <c:pt idx="5734">
                  <c:v>0.30183051208475298</c:v>
                </c:pt>
                <c:pt idx="5735">
                  <c:v>0.309531066418401</c:v>
                </c:pt>
                <c:pt idx="5736">
                  <c:v>-2.2219822468127901E-2</c:v>
                </c:pt>
                <c:pt idx="5737">
                  <c:v>-9.6785345534967496E-2</c:v>
                </c:pt>
                <c:pt idx="5738">
                  <c:v>-6.4924762220408799E-2</c:v>
                </c:pt>
                <c:pt idx="5739">
                  <c:v>-9.0252756590745803E-2</c:v>
                </c:pt>
                <c:pt idx="5740">
                  <c:v>-4.5824612580881698E-2</c:v>
                </c:pt>
                <c:pt idx="5741">
                  <c:v>-8.0449770455341796E-2</c:v>
                </c:pt>
                <c:pt idx="5742">
                  <c:v>-7.4045075407729297E-2</c:v>
                </c:pt>
                <c:pt idx="5743">
                  <c:v>-0.10786392780699799</c:v>
                </c:pt>
                <c:pt idx="5744">
                  <c:v>-0.109755872427267</c:v>
                </c:pt>
                <c:pt idx="5745">
                  <c:v>-0.133732798076381</c:v>
                </c:pt>
                <c:pt idx="5746">
                  <c:v>-0.14233729705673201</c:v>
                </c:pt>
                <c:pt idx="5747">
                  <c:v>-0.15820967216750101</c:v>
                </c:pt>
                <c:pt idx="5748">
                  <c:v>-0.153281038304899</c:v>
                </c:pt>
                <c:pt idx="5749">
                  <c:v>-0.15856917626022901</c:v>
                </c:pt>
                <c:pt idx="5750">
                  <c:v>-0.164052242563376</c:v>
                </c:pt>
                <c:pt idx="5751">
                  <c:v>-0.18039362509072901</c:v>
                </c:pt>
                <c:pt idx="5752">
                  <c:v>-0.19961635428986199</c:v>
                </c:pt>
                <c:pt idx="5753">
                  <c:v>-0.20706853480977899</c:v>
                </c:pt>
                <c:pt idx="5754">
                  <c:v>-0.20787346769669901</c:v>
                </c:pt>
                <c:pt idx="5755">
                  <c:v>-0.235669227777386</c:v>
                </c:pt>
                <c:pt idx="5756">
                  <c:v>-0.222088656841816</c:v>
                </c:pt>
                <c:pt idx="5757">
                  <c:v>-0.23635157387907799</c:v>
                </c:pt>
                <c:pt idx="5758">
                  <c:v>-6.9855770676318998E-2</c:v>
                </c:pt>
                <c:pt idx="5759">
                  <c:v>-6.6302621532459499E-2</c:v>
                </c:pt>
                <c:pt idx="5760">
                  <c:v>-6.2707278164922498E-2</c:v>
                </c:pt>
                <c:pt idx="5761">
                  <c:v>-7.7421242870995402E-2</c:v>
                </c:pt>
                <c:pt idx="5762">
                  <c:v>-2.0094681468649001E-2</c:v>
                </c:pt>
                <c:pt idx="5763">
                  <c:v>-1.9721467290248301E-2</c:v>
                </c:pt>
                <c:pt idx="5764">
                  <c:v>-3.6159040067453199E-2</c:v>
                </c:pt>
                <c:pt idx="5765">
                  <c:v>-3.4576245894411002E-2</c:v>
                </c:pt>
                <c:pt idx="5766">
                  <c:v>1.46551472639388E-2</c:v>
                </c:pt>
                <c:pt idx="5767">
                  <c:v>5.15314936579244E-2</c:v>
                </c:pt>
                <c:pt idx="5768">
                  <c:v>7.84113907099485E-2</c:v>
                </c:pt>
                <c:pt idx="5769">
                  <c:v>8.5655335779621797E-2</c:v>
                </c:pt>
                <c:pt idx="5770">
                  <c:v>0.19444075484419199</c:v>
                </c:pt>
                <c:pt idx="5771">
                  <c:v>0.201869382453497</c:v>
                </c:pt>
                <c:pt idx="5772">
                  <c:v>0.244853401919608</c:v>
                </c:pt>
                <c:pt idx="5773">
                  <c:v>0.25116083717441201</c:v>
                </c:pt>
                <c:pt idx="5774">
                  <c:v>0.27035574476398799</c:v>
                </c:pt>
                <c:pt idx="5775">
                  <c:v>0.27462533461261301</c:v>
                </c:pt>
                <c:pt idx="5776">
                  <c:v>0.34553796136238002</c:v>
                </c:pt>
                <c:pt idx="5777">
                  <c:v>0.34728158462185099</c:v>
                </c:pt>
                <c:pt idx="5778">
                  <c:v>0.37252588671175202</c:v>
                </c:pt>
                <c:pt idx="5779">
                  <c:v>0.35737532271766698</c:v>
                </c:pt>
                <c:pt idx="5780">
                  <c:v>0.39825786274692798</c:v>
                </c:pt>
                <c:pt idx="5781">
                  <c:v>0.392489527751331</c:v>
                </c:pt>
                <c:pt idx="5782">
                  <c:v>0.40408319243641799</c:v>
                </c:pt>
                <c:pt idx="5783">
                  <c:v>0.39756540116007599</c:v>
                </c:pt>
                <c:pt idx="5784">
                  <c:v>0.40711533032062103</c:v>
                </c:pt>
                <c:pt idx="5785">
                  <c:v>0.39394925243331302</c:v>
                </c:pt>
                <c:pt idx="5786">
                  <c:v>0.425491267956073</c:v>
                </c:pt>
                <c:pt idx="5787">
                  <c:v>0.42787251709941099</c:v>
                </c:pt>
                <c:pt idx="5788">
                  <c:v>0.43313942891824597</c:v>
                </c:pt>
                <c:pt idx="5789">
                  <c:v>-3.2325204981920798E-2</c:v>
                </c:pt>
                <c:pt idx="5790">
                  <c:v>-9.8756426719359303E-2</c:v>
                </c:pt>
                <c:pt idx="5791">
                  <c:v>-4.3155651962202599E-2</c:v>
                </c:pt>
                <c:pt idx="5792">
                  <c:v>-7.9853284512773001E-2</c:v>
                </c:pt>
                <c:pt idx="5793">
                  <c:v>-1.89220747761937E-2</c:v>
                </c:pt>
                <c:pt idx="5794">
                  <c:v>-2.5985117110152899E-2</c:v>
                </c:pt>
                <c:pt idx="5795">
                  <c:v>2.1258522908198199E-2</c:v>
                </c:pt>
                <c:pt idx="5796">
                  <c:v>3.7159166338727803E-2</c:v>
                </c:pt>
                <c:pt idx="5797">
                  <c:v>6.2242008435199003E-2</c:v>
                </c:pt>
                <c:pt idx="5798">
                  <c:v>4.6735448213071698E-2</c:v>
                </c:pt>
                <c:pt idx="5799">
                  <c:v>5.0223659178111398E-2</c:v>
                </c:pt>
                <c:pt idx="5800">
                  <c:v>3.1897770427009101E-3</c:v>
                </c:pt>
                <c:pt idx="5801">
                  <c:v>1.2372658901518899E-2</c:v>
                </c:pt>
                <c:pt idx="5802">
                  <c:v>-1.88602006075284E-2</c:v>
                </c:pt>
                <c:pt idx="5803">
                  <c:v>9.7992382642922895E-3</c:v>
                </c:pt>
                <c:pt idx="5804">
                  <c:v>2.7905201951455301E-2</c:v>
                </c:pt>
                <c:pt idx="5805">
                  <c:v>4.1313947697804401E-2</c:v>
                </c:pt>
                <c:pt idx="5806">
                  <c:v>4.83519729667721E-2</c:v>
                </c:pt>
                <c:pt idx="5807">
                  <c:v>7.0927435774329403E-2</c:v>
                </c:pt>
                <c:pt idx="5808">
                  <c:v>6.4961325183588201E-2</c:v>
                </c:pt>
                <c:pt idx="5809">
                  <c:v>6.5757267325114499E-2</c:v>
                </c:pt>
                <c:pt idx="5810">
                  <c:v>8.44143185142993E-2</c:v>
                </c:pt>
                <c:pt idx="5811">
                  <c:v>0.108470146760616</c:v>
                </c:pt>
                <c:pt idx="5812">
                  <c:v>8.2061134194121199E-2</c:v>
                </c:pt>
                <c:pt idx="5813">
                  <c:v>0.100023291261348</c:v>
                </c:pt>
                <c:pt idx="5814">
                  <c:v>0.100118866948535</c:v>
                </c:pt>
                <c:pt idx="5815">
                  <c:v>0.124894863863505</c:v>
                </c:pt>
                <c:pt idx="5816">
                  <c:v>0.109380127545598</c:v>
                </c:pt>
                <c:pt idx="5817">
                  <c:v>0.120024856855353</c:v>
                </c:pt>
                <c:pt idx="5818">
                  <c:v>0.131648825976484</c:v>
                </c:pt>
                <c:pt idx="5819">
                  <c:v>0.12766477571818699</c:v>
                </c:pt>
                <c:pt idx="5820">
                  <c:v>0.116506776110782</c:v>
                </c:pt>
                <c:pt idx="5821">
                  <c:v>0.11272449711205899</c:v>
                </c:pt>
                <c:pt idx="5822">
                  <c:v>0.13243313931919901</c:v>
                </c:pt>
                <c:pt idx="5823">
                  <c:v>0.137887046608342</c:v>
                </c:pt>
                <c:pt idx="5824">
                  <c:v>0.11917436278620901</c:v>
                </c:pt>
                <c:pt idx="5825">
                  <c:v>0.117682744633889</c:v>
                </c:pt>
                <c:pt idx="5826">
                  <c:v>8.8249285942667705E-2</c:v>
                </c:pt>
                <c:pt idx="5827">
                  <c:v>8.25136739633857E-2</c:v>
                </c:pt>
                <c:pt idx="5828">
                  <c:v>8.9645494725372796E-2</c:v>
                </c:pt>
                <c:pt idx="5829">
                  <c:v>0.17210390159156599</c:v>
                </c:pt>
                <c:pt idx="5830">
                  <c:v>3.94830730964588E-2</c:v>
                </c:pt>
                <c:pt idx="5831">
                  <c:v>0.184957487066779</c:v>
                </c:pt>
                <c:pt idx="5832">
                  <c:v>0.197053442359368</c:v>
                </c:pt>
                <c:pt idx="5833">
                  <c:v>0.22301248967495799</c:v>
                </c:pt>
                <c:pt idx="5834">
                  <c:v>0.205096123276545</c:v>
                </c:pt>
                <c:pt idx="5835">
                  <c:v>0.237462313778733</c:v>
                </c:pt>
                <c:pt idx="5836">
                  <c:v>0.22826501342942301</c:v>
                </c:pt>
                <c:pt idx="5837">
                  <c:v>0.274229640165494</c:v>
                </c:pt>
                <c:pt idx="5838">
                  <c:v>0.16156522023265499</c:v>
                </c:pt>
                <c:pt idx="5839">
                  <c:v>0.135405540840705</c:v>
                </c:pt>
                <c:pt idx="5840">
                  <c:v>0.12428454578598599</c:v>
                </c:pt>
                <c:pt idx="5841">
                  <c:v>0.23960119593826301</c:v>
                </c:pt>
                <c:pt idx="5842">
                  <c:v>0.244074069664868</c:v>
                </c:pt>
                <c:pt idx="5843">
                  <c:v>0.275828892167293</c:v>
                </c:pt>
                <c:pt idx="5844">
                  <c:v>0.24740101990001001</c:v>
                </c:pt>
                <c:pt idx="5845">
                  <c:v>0.22413422459007801</c:v>
                </c:pt>
                <c:pt idx="5846">
                  <c:v>0.21333574754585199</c:v>
                </c:pt>
                <c:pt idx="5847">
                  <c:v>0.25202203854759497</c:v>
                </c:pt>
                <c:pt idx="5848">
                  <c:v>0.24726961741843601</c:v>
                </c:pt>
                <c:pt idx="5849">
                  <c:v>0.38974831089552697</c:v>
                </c:pt>
                <c:pt idx="5850">
                  <c:v>0.37739135497894</c:v>
                </c:pt>
                <c:pt idx="5851">
                  <c:v>0.37449413978767698</c:v>
                </c:pt>
                <c:pt idx="5852">
                  <c:v>0.34849812082703202</c:v>
                </c:pt>
                <c:pt idx="5853">
                  <c:v>0.39956199197881798</c:v>
                </c:pt>
                <c:pt idx="5854">
                  <c:v>0.43571341532960201</c:v>
                </c:pt>
                <c:pt idx="5855">
                  <c:v>0.47803203183182702</c:v>
                </c:pt>
                <c:pt idx="5856">
                  <c:v>0.429869019510419</c:v>
                </c:pt>
                <c:pt idx="5857">
                  <c:v>0.42921883381322001</c:v>
                </c:pt>
                <c:pt idx="5858">
                  <c:v>0.416353048134527</c:v>
                </c:pt>
                <c:pt idx="5859">
                  <c:v>0.413362309737133</c:v>
                </c:pt>
                <c:pt idx="5860">
                  <c:v>-3.9637129850306598E-3</c:v>
                </c:pt>
                <c:pt idx="5861">
                  <c:v>9.6080247911426706E-2</c:v>
                </c:pt>
                <c:pt idx="5862">
                  <c:v>-3.83316781895068E-3</c:v>
                </c:pt>
                <c:pt idx="5863">
                  <c:v>3.9829240849968202E-2</c:v>
                </c:pt>
                <c:pt idx="5864">
                  <c:v>5.5916370149143697E-2</c:v>
                </c:pt>
                <c:pt idx="5865">
                  <c:v>0.117923492771421</c:v>
                </c:pt>
                <c:pt idx="5866">
                  <c:v>0.15776268141337399</c:v>
                </c:pt>
                <c:pt idx="5867">
                  <c:v>0.21337317330663599</c:v>
                </c:pt>
                <c:pt idx="5868">
                  <c:v>0.18799517860786399</c:v>
                </c:pt>
                <c:pt idx="5869">
                  <c:v>0.17846397221105201</c:v>
                </c:pt>
                <c:pt idx="5870">
                  <c:v>0.190199651585409</c:v>
                </c:pt>
                <c:pt idx="5871">
                  <c:v>0.21336547031998701</c:v>
                </c:pt>
                <c:pt idx="5872">
                  <c:v>0.19155875507943601</c:v>
                </c:pt>
                <c:pt idx="5873">
                  <c:v>0.20498634395290899</c:v>
                </c:pt>
                <c:pt idx="5874">
                  <c:v>0.222915587228048</c:v>
                </c:pt>
                <c:pt idx="5875">
                  <c:v>0.23139076516440801</c:v>
                </c:pt>
                <c:pt idx="5876">
                  <c:v>0.226135659471252</c:v>
                </c:pt>
                <c:pt idx="5877">
                  <c:v>0.23287131689926599</c:v>
                </c:pt>
                <c:pt idx="5878">
                  <c:v>0.25126044023212701</c:v>
                </c:pt>
                <c:pt idx="5879">
                  <c:v>0.25107751632926401</c:v>
                </c:pt>
                <c:pt idx="5880">
                  <c:v>0.21014675231323199</c:v>
                </c:pt>
                <c:pt idx="5881">
                  <c:v>0.18405780366743599</c:v>
                </c:pt>
                <c:pt idx="5882">
                  <c:v>0.19956338181424199</c:v>
                </c:pt>
                <c:pt idx="5883">
                  <c:v>0.222244314509009</c:v>
                </c:pt>
                <c:pt idx="5884">
                  <c:v>0.220765119561221</c:v>
                </c:pt>
                <c:pt idx="5885">
                  <c:v>0.25884563413924599</c:v>
                </c:pt>
                <c:pt idx="5886">
                  <c:v>0.23893696207416101</c:v>
                </c:pt>
                <c:pt idx="5887">
                  <c:v>0.28175603901792701</c:v>
                </c:pt>
                <c:pt idx="5888">
                  <c:v>0.32731890269383601</c:v>
                </c:pt>
                <c:pt idx="5889">
                  <c:v>0.33495350473502</c:v>
                </c:pt>
                <c:pt idx="5890">
                  <c:v>0.29013258650120599</c:v>
                </c:pt>
                <c:pt idx="5891">
                  <c:v>0.31022230658778999</c:v>
                </c:pt>
                <c:pt idx="5892">
                  <c:v>0.29433682445408799</c:v>
                </c:pt>
                <c:pt idx="5893">
                  <c:v>0.32229118034213999</c:v>
                </c:pt>
                <c:pt idx="5894">
                  <c:v>0.31079818914092999</c:v>
                </c:pt>
                <c:pt idx="5895">
                  <c:v>0.31382734379960697</c:v>
                </c:pt>
                <c:pt idx="5896">
                  <c:v>0.331131654904538</c:v>
                </c:pt>
                <c:pt idx="5897">
                  <c:v>0.32818443373228001</c:v>
                </c:pt>
                <c:pt idx="5898">
                  <c:v>0.34652096420463002</c:v>
                </c:pt>
                <c:pt idx="5899">
                  <c:v>0.31856756520277801</c:v>
                </c:pt>
                <c:pt idx="5900">
                  <c:v>0.33363517304393198</c:v>
                </c:pt>
                <c:pt idx="5901">
                  <c:v>0.42010624137177799</c:v>
                </c:pt>
                <c:pt idx="5902">
                  <c:v>0.39736957925670602</c:v>
                </c:pt>
                <c:pt idx="5903">
                  <c:v>0.40470838242205598</c:v>
                </c:pt>
                <c:pt idx="5904">
                  <c:v>0.39318083942779303</c:v>
                </c:pt>
                <c:pt idx="5905">
                  <c:v>0.38351010633528998</c:v>
                </c:pt>
                <c:pt idx="5906">
                  <c:v>0.41364288560560902</c:v>
                </c:pt>
                <c:pt idx="5907">
                  <c:v>0.41504429869401999</c:v>
                </c:pt>
                <c:pt idx="5908">
                  <c:v>0.41869682852324303</c:v>
                </c:pt>
                <c:pt idx="5909">
                  <c:v>0.39377921551749001</c:v>
                </c:pt>
                <c:pt idx="5910">
                  <c:v>0.437640076662966</c:v>
                </c:pt>
                <c:pt idx="5911">
                  <c:v>0.46152278945417002</c:v>
                </c:pt>
                <c:pt idx="5912">
                  <c:v>0.441877619179325</c:v>
                </c:pt>
                <c:pt idx="5913">
                  <c:v>0.50044992293444401</c:v>
                </c:pt>
                <c:pt idx="5914">
                  <c:v>0.472052169909217</c:v>
                </c:pt>
                <c:pt idx="5915">
                  <c:v>0.53482261021614497</c:v>
                </c:pt>
                <c:pt idx="5916">
                  <c:v>0.64114057525010704</c:v>
                </c:pt>
                <c:pt idx="5917">
                  <c:v>0.669066067729016</c:v>
                </c:pt>
                <c:pt idx="5918">
                  <c:v>0.66663810374606203</c:v>
                </c:pt>
                <c:pt idx="5919">
                  <c:v>0.69920717961808698</c:v>
                </c:pt>
                <c:pt idx="5920">
                  <c:v>0.69694211063639699</c:v>
                </c:pt>
                <c:pt idx="5921">
                  <c:v>0.68912461089337496</c:v>
                </c:pt>
                <c:pt idx="5922">
                  <c:v>-5.2430353875339798E-3</c:v>
                </c:pt>
                <c:pt idx="5923">
                  <c:v>-6.4430233634455103E-2</c:v>
                </c:pt>
                <c:pt idx="5924">
                  <c:v>3.9999208609705697E-2</c:v>
                </c:pt>
                <c:pt idx="5925">
                  <c:v>1.9409802791474001E-2</c:v>
                </c:pt>
                <c:pt idx="5926">
                  <c:v>2.2319160963173001E-2</c:v>
                </c:pt>
                <c:pt idx="5927">
                  <c:v>3.9336785214110397E-3</c:v>
                </c:pt>
                <c:pt idx="5928">
                  <c:v>6.14656190399335E-2</c:v>
                </c:pt>
                <c:pt idx="5929">
                  <c:v>5.8470563512174903E-2</c:v>
                </c:pt>
                <c:pt idx="5930">
                  <c:v>0.111963540255149</c:v>
                </c:pt>
                <c:pt idx="5931">
                  <c:v>0.123895820212608</c:v>
                </c:pt>
                <c:pt idx="5932">
                  <c:v>0.13428428066339801</c:v>
                </c:pt>
                <c:pt idx="5933">
                  <c:v>0.13499521481427401</c:v>
                </c:pt>
                <c:pt idx="5934">
                  <c:v>0.13876702291360701</c:v>
                </c:pt>
                <c:pt idx="5935">
                  <c:v>0.14510440927166399</c:v>
                </c:pt>
                <c:pt idx="5936">
                  <c:v>0.190443279567857</c:v>
                </c:pt>
                <c:pt idx="5937">
                  <c:v>0.11113156977033201</c:v>
                </c:pt>
                <c:pt idx="5938">
                  <c:v>0.122641622379873</c:v>
                </c:pt>
                <c:pt idx="5939">
                  <c:v>0.116238239356959</c:v>
                </c:pt>
                <c:pt idx="5940">
                  <c:v>0.135120602926457</c:v>
                </c:pt>
                <c:pt idx="5941">
                  <c:v>0.106046157242749</c:v>
                </c:pt>
                <c:pt idx="5942">
                  <c:v>0.118476164811288</c:v>
                </c:pt>
                <c:pt idx="5943">
                  <c:v>0.117573287477807</c:v>
                </c:pt>
                <c:pt idx="5944">
                  <c:v>0.20164700575809899</c:v>
                </c:pt>
                <c:pt idx="5945">
                  <c:v>0.20982501177708501</c:v>
                </c:pt>
                <c:pt idx="5946">
                  <c:v>0.19570276514519999</c:v>
                </c:pt>
                <c:pt idx="5947">
                  <c:v>0.21497333555683201</c:v>
                </c:pt>
                <c:pt idx="5948">
                  <c:v>0.263378569728909</c:v>
                </c:pt>
                <c:pt idx="5949">
                  <c:v>0.26488582638267799</c:v>
                </c:pt>
                <c:pt idx="5950">
                  <c:v>0.29173482078025398</c:v>
                </c:pt>
                <c:pt idx="5951">
                  <c:v>0.28634449249678501</c:v>
                </c:pt>
                <c:pt idx="5952">
                  <c:v>0.29009807022415601</c:v>
                </c:pt>
                <c:pt idx="5953">
                  <c:v>0.31237914491944302</c:v>
                </c:pt>
                <c:pt idx="5954">
                  <c:v>0.31097255824444697</c:v>
                </c:pt>
                <c:pt idx="5955">
                  <c:v>0.30498419737055299</c:v>
                </c:pt>
                <c:pt idx="5956">
                  <c:v>0.31908436150641201</c:v>
                </c:pt>
                <c:pt idx="5957">
                  <c:v>0.30841564995534698</c:v>
                </c:pt>
                <c:pt idx="5958">
                  <c:v>0.29894869755087</c:v>
                </c:pt>
                <c:pt idx="5959">
                  <c:v>0.31480598617538602</c:v>
                </c:pt>
                <c:pt idx="5960">
                  <c:v>0.32735522605849998</c:v>
                </c:pt>
                <c:pt idx="5961">
                  <c:v>0.38010062065352801</c:v>
                </c:pt>
                <c:pt idx="5962">
                  <c:v>0.50786038615568796</c:v>
                </c:pt>
                <c:pt idx="5963">
                  <c:v>0.53060720692878305</c:v>
                </c:pt>
                <c:pt idx="5964">
                  <c:v>0.556307461087031</c:v>
                </c:pt>
                <c:pt idx="5965">
                  <c:v>0.50308973503557797</c:v>
                </c:pt>
                <c:pt idx="5966">
                  <c:v>0.56677318605502902</c:v>
                </c:pt>
                <c:pt idx="5967">
                  <c:v>0.58676972630672597</c:v>
                </c:pt>
                <c:pt idx="5968">
                  <c:v>0.57185203531554796</c:v>
                </c:pt>
                <c:pt idx="5969">
                  <c:v>0.57119137641509399</c:v>
                </c:pt>
                <c:pt idx="5970">
                  <c:v>0.63078984750338196</c:v>
                </c:pt>
                <c:pt idx="5971">
                  <c:v>0.62859927761457202</c:v>
                </c:pt>
                <c:pt idx="5972">
                  <c:v>0.63589495241333904</c:v>
                </c:pt>
                <c:pt idx="5973">
                  <c:v>0.60758935298666095</c:v>
                </c:pt>
                <c:pt idx="5974">
                  <c:v>0.61589386163593596</c:v>
                </c:pt>
                <c:pt idx="5975">
                  <c:v>0.57402727635212702</c:v>
                </c:pt>
                <c:pt idx="5976">
                  <c:v>0.57987702192478197</c:v>
                </c:pt>
                <c:pt idx="5977">
                  <c:v>0.61158002685885504</c:v>
                </c:pt>
                <c:pt idx="5978">
                  <c:v>0.61446299398252302</c:v>
                </c:pt>
                <c:pt idx="5979">
                  <c:v>0.73170990703809802</c:v>
                </c:pt>
                <c:pt idx="5980">
                  <c:v>0.73677765822350905</c:v>
                </c:pt>
                <c:pt idx="5981">
                  <c:v>0.76572971382691501</c:v>
                </c:pt>
                <c:pt idx="5982">
                  <c:v>0.75943424592520004</c:v>
                </c:pt>
                <c:pt idx="5983">
                  <c:v>-7.2492473746982302E-3</c:v>
                </c:pt>
                <c:pt idx="5984">
                  <c:v>-8.9988491839641999E-2</c:v>
                </c:pt>
                <c:pt idx="5985">
                  <c:v>-7.1372184097086401E-3</c:v>
                </c:pt>
                <c:pt idx="5986">
                  <c:v>-4.9403047347850101E-2</c:v>
                </c:pt>
                <c:pt idx="5987">
                  <c:v>-1.47842453453684E-2</c:v>
                </c:pt>
                <c:pt idx="5988">
                  <c:v>-1.44418285418403E-2</c:v>
                </c:pt>
                <c:pt idx="5989">
                  <c:v>-1.6939723574116501E-2</c:v>
                </c:pt>
                <c:pt idx="5990">
                  <c:v>-1.9229530144783302E-2</c:v>
                </c:pt>
                <c:pt idx="5991">
                  <c:v>-1.6673632324315599E-2</c:v>
                </c:pt>
                <c:pt idx="5992">
                  <c:v>-7.1779098482518996E-2</c:v>
                </c:pt>
                <c:pt idx="5993">
                  <c:v>-5.4454392611601198E-2</c:v>
                </c:pt>
                <c:pt idx="5994">
                  <c:v>-0.101415462445857</c:v>
                </c:pt>
                <c:pt idx="5995">
                  <c:v>-4.2999727972205103E-2</c:v>
                </c:pt>
                <c:pt idx="5996">
                  <c:v>-4.8300820536697903E-2</c:v>
                </c:pt>
                <c:pt idx="5997">
                  <c:v>-2.3328662985650402E-2</c:v>
                </c:pt>
                <c:pt idx="5998">
                  <c:v>-3.6266095406080903E-2</c:v>
                </c:pt>
                <c:pt idx="5999">
                  <c:v>-1.42186449370111E-2</c:v>
                </c:pt>
                <c:pt idx="6000">
                  <c:v>-9.7849776756334401E-3</c:v>
                </c:pt>
                <c:pt idx="6001">
                  <c:v>-1.1583421059414101E-3</c:v>
                </c:pt>
                <c:pt idx="6002" formatCode="0.00E+00">
                  <c:v>4.1209579015455399E-5</c:v>
                </c:pt>
                <c:pt idx="6003">
                  <c:v>2.1867816430150899E-2</c:v>
                </c:pt>
                <c:pt idx="6004" formatCode="0.00E+00">
                  <c:v>1.7301036413760702E-2</c:v>
                </c:pt>
                <c:pt idx="6005">
                  <c:v>1.42682214141455E-2</c:v>
                </c:pt>
                <c:pt idx="6006">
                  <c:v>9.7747636709706095E-3</c:v>
                </c:pt>
                <c:pt idx="6007">
                  <c:v>4.3281478295741201E-2</c:v>
                </c:pt>
                <c:pt idx="6008">
                  <c:v>4.28359766655102E-2</c:v>
                </c:pt>
                <c:pt idx="6009">
                  <c:v>4.0272908350241998E-2</c:v>
                </c:pt>
                <c:pt idx="6010">
                  <c:v>4.7048431926729702E-2</c:v>
                </c:pt>
                <c:pt idx="6011">
                  <c:v>2.6304065437410502E-2</c:v>
                </c:pt>
                <c:pt idx="6012">
                  <c:v>4.5700288407115999E-2</c:v>
                </c:pt>
                <c:pt idx="6013">
                  <c:v>4.92426927419993E-2</c:v>
                </c:pt>
                <c:pt idx="6014">
                  <c:v>4.1834382019831702E-2</c:v>
                </c:pt>
                <c:pt idx="6015">
                  <c:v>3.6941225735239003E-2</c:v>
                </c:pt>
                <c:pt idx="6016">
                  <c:v>4.1834382019831702E-2</c:v>
                </c:pt>
                <c:pt idx="6017">
                  <c:v>3.6941225735239003E-2</c:v>
                </c:pt>
                <c:pt idx="6018">
                  <c:v>2.1056195490644001E-2</c:v>
                </c:pt>
                <c:pt idx="6019">
                  <c:v>4.7170154263178901E-2</c:v>
                </c:pt>
                <c:pt idx="6020">
                  <c:v>3.23564832400677E-2</c:v>
                </c:pt>
                <c:pt idx="6021">
                  <c:v>3.6255006008194597E-2</c:v>
                </c:pt>
                <c:pt idx="6022">
                  <c:v>2.0645010564562801E-2</c:v>
                </c:pt>
                <c:pt idx="6023">
                  <c:v>3.6353173547461599E-2</c:v>
                </c:pt>
                <c:pt idx="6024">
                  <c:v>4.6262017202516402E-2</c:v>
                </c:pt>
                <c:pt idx="6025">
                  <c:v>0.12935029761946401</c:v>
                </c:pt>
                <c:pt idx="6026">
                  <c:v>0.12006409357329199</c:v>
                </c:pt>
                <c:pt idx="6027">
                  <c:v>0.266118356828076</c:v>
                </c:pt>
                <c:pt idx="6028">
                  <c:v>0.15818792007118301</c:v>
                </c:pt>
                <c:pt idx="6029">
                  <c:v>0.16521917288859</c:v>
                </c:pt>
                <c:pt idx="6030">
                  <c:v>0.17700100226764501</c:v>
                </c:pt>
                <c:pt idx="6031">
                  <c:v>0.173411508073851</c:v>
                </c:pt>
                <c:pt idx="6032">
                  <c:v>0.17032993780775599</c:v>
                </c:pt>
                <c:pt idx="6033">
                  <c:v>0.164887660790413</c:v>
                </c:pt>
                <c:pt idx="6034">
                  <c:v>0.146552331920899</c:v>
                </c:pt>
                <c:pt idx="6035">
                  <c:v>0.132295657598716</c:v>
                </c:pt>
                <c:pt idx="6036">
                  <c:v>0.12822046948107099</c:v>
                </c:pt>
                <c:pt idx="6037">
                  <c:v>0.106496198192984</c:v>
                </c:pt>
                <c:pt idx="6038">
                  <c:v>0.11326965525234001</c:v>
                </c:pt>
                <c:pt idx="6039">
                  <c:v>0.11718604561684801</c:v>
                </c:pt>
                <c:pt idx="6040">
                  <c:v>0.138817531276415</c:v>
                </c:pt>
                <c:pt idx="6041">
                  <c:v>0.16525395926035499</c:v>
                </c:pt>
                <c:pt idx="6042">
                  <c:v>0.157507521369017</c:v>
                </c:pt>
                <c:pt idx="6043">
                  <c:v>0.146731285579112</c:v>
                </c:pt>
                <c:pt idx="6044">
                  <c:v>0.13721493270833199</c:v>
                </c:pt>
                <c:pt idx="6045">
                  <c:v>0.15280116144862901</c:v>
                </c:pt>
                <c:pt idx="6046">
                  <c:v>0.18728414528794399</c:v>
                </c:pt>
                <c:pt idx="6047">
                  <c:v>0.18326862112741199</c:v>
                </c:pt>
                <c:pt idx="6048">
                  <c:v>0.19841312256124</c:v>
                </c:pt>
                <c:pt idx="6049">
                  <c:v>0.176530002872719</c:v>
                </c:pt>
                <c:pt idx="6050">
                  <c:v>0.17262311811414199</c:v>
                </c:pt>
                <c:pt idx="6051">
                  <c:v>0.16517853892347401</c:v>
                </c:pt>
                <c:pt idx="6052">
                  <c:v>0.14627135826981499</c:v>
                </c:pt>
                <c:pt idx="6053">
                  <c:v>0.130172699900583</c:v>
                </c:pt>
                <c:pt idx="6054">
                  <c:v>0.121112811322693</c:v>
                </c:pt>
                <c:pt idx="6055">
                  <c:v>8.8174432323300495E-2</c:v>
                </c:pt>
                <c:pt idx="6056">
                  <c:v>9.6769416593806307E-2</c:v>
                </c:pt>
                <c:pt idx="6057">
                  <c:v>0.105439875530426</c:v>
                </c:pt>
                <c:pt idx="6058">
                  <c:v>0.109509693305104</c:v>
                </c:pt>
                <c:pt idx="6059">
                  <c:v>9.9779699997884497E-2</c:v>
                </c:pt>
                <c:pt idx="6060">
                  <c:v>9.5591314757025703E-2</c:v>
                </c:pt>
                <c:pt idx="6061">
                  <c:v>8.2639412908750695E-2</c:v>
                </c:pt>
                <c:pt idx="6062">
                  <c:v>0.101786350365422</c:v>
                </c:pt>
                <c:pt idx="6063">
                  <c:v>0.100789184530721</c:v>
                </c:pt>
                <c:pt idx="6064">
                  <c:v>0.122958372908151</c:v>
                </c:pt>
                <c:pt idx="6065">
                  <c:v>0.157560852584814</c:v>
                </c:pt>
                <c:pt idx="6066">
                  <c:v>0.146832768685106</c:v>
                </c:pt>
                <c:pt idx="6067">
                  <c:v>0.145996154511878</c:v>
                </c:pt>
                <c:pt idx="6068">
                  <c:v>5.2670174584647601E-2</c:v>
                </c:pt>
                <c:pt idx="6069">
                  <c:v>5.8818541455913399E-2</c:v>
                </c:pt>
                <c:pt idx="6070">
                  <c:v>5.9311658517537599E-2</c:v>
                </c:pt>
                <c:pt idx="6071">
                  <c:v>9.9393998684392901E-2</c:v>
                </c:pt>
                <c:pt idx="6072">
                  <c:v>9.3024426788997694E-2</c:v>
                </c:pt>
                <c:pt idx="6073">
                  <c:v>8.9230660403064904E-2</c:v>
                </c:pt>
                <c:pt idx="6074">
                  <c:v>6.1824066884874102E-2</c:v>
                </c:pt>
                <c:pt idx="6075">
                  <c:v>6.4347618755331903E-2</c:v>
                </c:pt>
                <c:pt idx="6076">
                  <c:v>6.5167719262646501E-2</c:v>
                </c:pt>
                <c:pt idx="6077">
                  <c:v>6.9720858095103005E-2</c:v>
                </c:pt>
                <c:pt idx="6078">
                  <c:v>9.7391804367646106E-2</c:v>
                </c:pt>
                <c:pt idx="6079">
                  <c:v>0.121674761381143</c:v>
                </c:pt>
                <c:pt idx="6080">
                  <c:v>0.10209124144428799</c:v>
                </c:pt>
                <c:pt idx="6081">
                  <c:v>9.7500418935542205E-2</c:v>
                </c:pt>
                <c:pt idx="6082">
                  <c:v>4.4985675729513896E-3</c:v>
                </c:pt>
                <c:pt idx="6083">
                  <c:v>-7.9432497655103101E-2</c:v>
                </c:pt>
                <c:pt idx="6084">
                  <c:v>2.3299942514414401E-2</c:v>
                </c:pt>
                <c:pt idx="6085">
                  <c:v>-6.2696032228227901E-3</c:v>
                </c:pt>
                <c:pt idx="6086">
                  <c:v>-5.8968559602573099E-2</c:v>
                </c:pt>
                <c:pt idx="6087">
                  <c:v>-5.7823976623367801E-2</c:v>
                </c:pt>
                <c:pt idx="6088">
                  <c:v>-1.06798892674244E-2</c:v>
                </c:pt>
                <c:pt idx="6089">
                  <c:v>3.43851708018687E-3</c:v>
                </c:pt>
                <c:pt idx="6090">
                  <c:v>7.7928100378157703E-3</c:v>
                </c:pt>
                <c:pt idx="6091">
                  <c:v>3.0307650876424699E-2</c:v>
                </c:pt>
                <c:pt idx="6092">
                  <c:v>4.0620034133774501E-3</c:v>
                </c:pt>
                <c:pt idx="6093">
                  <c:v>2.8911487615869498E-3</c:v>
                </c:pt>
                <c:pt idx="6094">
                  <c:v>-2.0492958945448499E-2</c:v>
                </c:pt>
                <c:pt idx="6095">
                  <c:v>-1.02784620797444E-3</c:v>
                </c:pt>
                <c:pt idx="6096">
                  <c:v>-1.4378034903355701E-2</c:v>
                </c:pt>
                <c:pt idx="6097">
                  <c:v>-1.39134651781027E-3</c:v>
                </c:pt>
                <c:pt idx="6098">
                  <c:v>-3.7782457913203497E-2</c:v>
                </c:pt>
                <c:pt idx="6099">
                  <c:v>-0.100630552263013</c:v>
                </c:pt>
                <c:pt idx="6100">
                  <c:v>-8.2000380224980698E-2</c:v>
                </c:pt>
                <c:pt idx="6101">
                  <c:v>-8.4561383250921995E-2</c:v>
                </c:pt>
                <c:pt idx="6102">
                  <c:v>-0.100833916592006</c:v>
                </c:pt>
                <c:pt idx="6103">
                  <c:v>-8.6190255008068997E-2</c:v>
                </c:pt>
                <c:pt idx="6104">
                  <c:v>-7.9440758438665798E-2</c:v>
                </c:pt>
                <c:pt idx="6105">
                  <c:v>-5.4898111204063099E-2</c:v>
                </c:pt>
                <c:pt idx="6106">
                  <c:v>2.5888719888131598E-3</c:v>
                </c:pt>
                <c:pt idx="6107">
                  <c:v>3.4542492719707399E-2</c:v>
                </c:pt>
                <c:pt idx="6108">
                  <c:v>4.9430218791721103E-2</c:v>
                </c:pt>
                <c:pt idx="6109">
                  <c:v>5.3157294136061101E-2</c:v>
                </c:pt>
                <c:pt idx="6110">
                  <c:v>5.2790562948651303E-2</c:v>
                </c:pt>
                <c:pt idx="6111">
                  <c:v>4.3787952033460198E-2</c:v>
                </c:pt>
                <c:pt idx="6112">
                  <c:v>1.9985385632023098E-2</c:v>
                </c:pt>
                <c:pt idx="6113">
                  <c:v>4.3562125502338303E-2</c:v>
                </c:pt>
                <c:pt idx="6114">
                  <c:v>4.3643557035975597E-2</c:v>
                </c:pt>
                <c:pt idx="6115">
                  <c:v>3.7239407895982103E-2</c:v>
                </c:pt>
                <c:pt idx="6116">
                  <c:v>6.5152087634059899E-2</c:v>
                </c:pt>
                <c:pt idx="6117">
                  <c:v>8.7183642847409495E-2</c:v>
                </c:pt>
                <c:pt idx="6118">
                  <c:v>6.9506959703680204E-2</c:v>
                </c:pt>
                <c:pt idx="6119">
                  <c:v>9.2388808066196398E-2</c:v>
                </c:pt>
                <c:pt idx="6120">
                  <c:v>4.0607911188254402E-2</c:v>
                </c:pt>
                <c:pt idx="6121">
                  <c:v>4.2068783681784898E-2</c:v>
                </c:pt>
                <c:pt idx="6122">
                  <c:v>7.4512280294036304E-3</c:v>
                </c:pt>
                <c:pt idx="6123">
                  <c:v>-6.04682087104333E-3</c:v>
                </c:pt>
                <c:pt idx="6124">
                  <c:v>1.5470799490717601E-2</c:v>
                </c:pt>
                <c:pt idx="6125">
                  <c:v>2.4644724341176E-2</c:v>
                </c:pt>
                <c:pt idx="6126">
                  <c:v>0.128534008073</c:v>
                </c:pt>
                <c:pt idx="6127">
                  <c:v>8.8030738814244405E-2</c:v>
                </c:pt>
                <c:pt idx="6128">
                  <c:v>0.10165804334324401</c:v>
                </c:pt>
                <c:pt idx="6129">
                  <c:v>0.10605789446343999</c:v>
                </c:pt>
                <c:pt idx="6130">
                  <c:v>0.110609531823724</c:v>
                </c:pt>
                <c:pt idx="6131">
                  <c:v>0.13352172478925201</c:v>
                </c:pt>
                <c:pt idx="6132">
                  <c:v>0.12571584981443701</c:v>
                </c:pt>
                <c:pt idx="6133">
                  <c:v>0.11918944028349999</c:v>
                </c:pt>
                <c:pt idx="6134">
                  <c:v>0.118618847240513</c:v>
                </c:pt>
                <c:pt idx="6135">
                  <c:v>0.105867019952229</c:v>
                </c:pt>
                <c:pt idx="6136">
                  <c:v>0.10414491375174401</c:v>
                </c:pt>
                <c:pt idx="6137">
                  <c:v>0.101730410799862</c:v>
                </c:pt>
                <c:pt idx="6138">
                  <c:v>0.10835606700472999</c:v>
                </c:pt>
                <c:pt idx="6139">
                  <c:v>0.111863857955021</c:v>
                </c:pt>
                <c:pt idx="6140">
                  <c:v>0.119467649656125</c:v>
                </c:pt>
                <c:pt idx="6141">
                  <c:v>0.117331432140608</c:v>
                </c:pt>
                <c:pt idx="6142">
                  <c:v>0.12115333979745301</c:v>
                </c:pt>
                <c:pt idx="6143">
                  <c:v>0.111748473410428</c:v>
                </c:pt>
                <c:pt idx="6144">
                  <c:v>0.104642818552886</c:v>
                </c:pt>
                <c:pt idx="6145">
                  <c:v>0.13057880895847901</c:v>
                </c:pt>
                <c:pt idx="6146">
                  <c:v>0.145643796292382</c:v>
                </c:pt>
                <c:pt idx="6147">
                  <c:v>0.137871312597248</c:v>
                </c:pt>
                <c:pt idx="6148">
                  <c:v>0.11802805406562</c:v>
                </c:pt>
                <c:pt idx="6149">
                  <c:v>0.117261360696008</c:v>
                </c:pt>
                <c:pt idx="6150">
                  <c:v>0.11341164720488001</c:v>
                </c:pt>
                <c:pt idx="6151">
                  <c:v>0.132903509039316</c:v>
                </c:pt>
                <c:pt idx="6152">
                  <c:v>0.118607900220475</c:v>
                </c:pt>
                <c:pt idx="6153">
                  <c:v>0.119814012481603</c:v>
                </c:pt>
                <c:pt idx="6154">
                  <c:v>0.21234351040913299</c:v>
                </c:pt>
                <c:pt idx="6155">
                  <c:v>0.212644433304993</c:v>
                </c:pt>
                <c:pt idx="6156">
                  <c:v>0.200629709008148</c:v>
                </c:pt>
                <c:pt idx="6157">
                  <c:v>0.199876581298499</c:v>
                </c:pt>
                <c:pt idx="6158">
                  <c:v>0.22519384141146401</c:v>
                </c:pt>
                <c:pt idx="6159">
                  <c:v>0.228868361938008</c:v>
                </c:pt>
                <c:pt idx="6160">
                  <c:v>0.249738863862907</c:v>
                </c:pt>
                <c:pt idx="6161">
                  <c:v>0.246146725412378</c:v>
                </c:pt>
                <c:pt idx="6162">
                  <c:v>0.252964273321587</c:v>
                </c:pt>
                <c:pt idx="6163">
                  <c:v>0.23142487815855101</c:v>
                </c:pt>
                <c:pt idx="6164">
                  <c:v>0.24561780475931999</c:v>
                </c:pt>
                <c:pt idx="6165">
                  <c:v>0.24483658688122101</c:v>
                </c:pt>
                <c:pt idx="6166">
                  <c:v>0.24703730176793301</c:v>
                </c:pt>
                <c:pt idx="6167">
                  <c:v>0.25403931059893198</c:v>
                </c:pt>
                <c:pt idx="6168">
                  <c:v>0.27091927896210799</c:v>
                </c:pt>
                <c:pt idx="6169">
                  <c:v>0.27507128801219499</c:v>
                </c:pt>
                <c:pt idx="6170">
                  <c:v>0.27368280542212797</c:v>
                </c:pt>
                <c:pt idx="6171">
                  <c:v>0.27233303035349699</c:v>
                </c:pt>
                <c:pt idx="6172">
                  <c:v>0.273293737813746</c:v>
                </c:pt>
                <c:pt idx="6173">
                  <c:v>0.27193940144224399</c:v>
                </c:pt>
                <c:pt idx="6174">
                  <c:v>0.28307034421968702</c:v>
                </c:pt>
                <c:pt idx="6175">
                  <c:v>0.29014495333656398</c:v>
                </c:pt>
                <c:pt idx="6176">
                  <c:v>0.29014495333656398</c:v>
                </c:pt>
                <c:pt idx="6177">
                  <c:v>0.291031577565665</c:v>
                </c:pt>
                <c:pt idx="6178">
                  <c:v>0.27839899696026199</c:v>
                </c:pt>
                <c:pt idx="6179">
                  <c:v>0.28587477214871199</c:v>
                </c:pt>
                <c:pt idx="6180">
                  <c:v>0.30767001145605699</c:v>
                </c:pt>
                <c:pt idx="6181">
                  <c:v>0.31578328205425499</c:v>
                </c:pt>
                <c:pt idx="6182">
                  <c:v>0.40900202495492599</c:v>
                </c:pt>
                <c:pt idx="6183">
                  <c:v>0.40661276129139801</c:v>
                </c:pt>
                <c:pt idx="6184">
                  <c:v>0.43589283493823699</c:v>
                </c:pt>
                <c:pt idx="6185">
                  <c:v>0.43079942003056898</c:v>
                </c:pt>
                <c:pt idx="6186">
                  <c:v>0.45615639850911299</c:v>
                </c:pt>
                <c:pt idx="6187">
                  <c:v>0.46589638822403101</c:v>
                </c:pt>
                <c:pt idx="6188">
                  <c:v>0.49983108454490499</c:v>
                </c:pt>
                <c:pt idx="6189">
                  <c:v>0.487377227548208</c:v>
                </c:pt>
                <c:pt idx="6190">
                  <c:v>0.51741027360930403</c:v>
                </c:pt>
                <c:pt idx="6191">
                  <c:v>0.52920764739996196</c:v>
                </c:pt>
                <c:pt idx="6192">
                  <c:v>0.52872644076031705</c:v>
                </c:pt>
                <c:pt idx="6193">
                  <c:v>3.9637129850306398E-3</c:v>
                </c:pt>
                <c:pt idx="6194">
                  <c:v>0.10344185868351501</c:v>
                </c:pt>
                <c:pt idx="6195">
                  <c:v>2.1294968245876799E-2</c:v>
                </c:pt>
                <c:pt idx="6196">
                  <c:v>2.0403163169626901E-2</c:v>
                </c:pt>
                <c:pt idx="6197">
                  <c:v>-1.8776970493796601E-2</c:v>
                </c:pt>
                <c:pt idx="6198">
                  <c:v>-3.5736022883508099E-2</c:v>
                </c:pt>
                <c:pt idx="6199">
                  <c:v>-4.81134340033917E-2</c:v>
                </c:pt>
                <c:pt idx="6200">
                  <c:v>-6.4334341753716703E-2</c:v>
                </c:pt>
                <c:pt idx="6201">
                  <c:v>-6.9470021676388397E-2</c:v>
                </c:pt>
                <c:pt idx="6202">
                  <c:v>-5.1194346939962498E-2</c:v>
                </c:pt>
                <c:pt idx="6203">
                  <c:v>-1.8948832432550699E-2</c:v>
                </c:pt>
                <c:pt idx="6204">
                  <c:v>1.8890347763750499E-2</c:v>
                </c:pt>
                <c:pt idx="6205">
                  <c:v>3.17741368061479E-2</c:v>
                </c:pt>
                <c:pt idx="6206">
                  <c:v>2.93020075892775E-2</c:v>
                </c:pt>
                <c:pt idx="6207">
                  <c:v>5.5972948513204203E-2</c:v>
                </c:pt>
                <c:pt idx="6208">
                  <c:v>5.0731041119870701E-2</c:v>
                </c:pt>
                <c:pt idx="6209">
                  <c:v>4.61343430838725E-2</c:v>
                </c:pt>
                <c:pt idx="6210">
                  <c:v>5.6203946830120297E-2</c:v>
                </c:pt>
                <c:pt idx="6211">
                  <c:v>5.4719373656378398E-2</c:v>
                </c:pt>
                <c:pt idx="6212">
                  <c:v>5.9652768002582901E-2</c:v>
                </c:pt>
                <c:pt idx="6213">
                  <c:v>6.7313324253519102E-2</c:v>
                </c:pt>
                <c:pt idx="6214">
                  <c:v>4.8869781244777602E-2</c:v>
                </c:pt>
                <c:pt idx="6215">
                  <c:v>3.0948662015025899E-2</c:v>
                </c:pt>
                <c:pt idx="6216">
                  <c:v>7.1091856054776595E-2</c:v>
                </c:pt>
                <c:pt idx="6217">
                  <c:v>5.7356783591810401E-2</c:v>
                </c:pt>
                <c:pt idx="6218">
                  <c:v>5.5778472201648797E-2</c:v>
                </c:pt>
                <c:pt idx="6219">
                  <c:v>8.6018167468521894E-2</c:v>
                </c:pt>
                <c:pt idx="6220">
                  <c:v>4.4248281283435498E-2</c:v>
                </c:pt>
                <c:pt idx="6221">
                  <c:v>-7.0407470224716398E-2</c:v>
                </c:pt>
                <c:pt idx="6222">
                  <c:v>-1.5669137971163202E-2</c:v>
                </c:pt>
                <c:pt idx="6223">
                  <c:v>-2.95236724609888E-2</c:v>
                </c:pt>
                <c:pt idx="6224">
                  <c:v>-2.5066132220372201E-2</c:v>
                </c:pt>
                <c:pt idx="6225">
                  <c:v>-1.0793504731835201E-2</c:v>
                </c:pt>
                <c:pt idx="6226">
                  <c:v>-3.9137658821907902E-2</c:v>
                </c:pt>
                <c:pt idx="6227">
                  <c:v>-1.3234265464289401E-2</c:v>
                </c:pt>
                <c:pt idx="6228">
                  <c:v>-5.1340810695798302E-2</c:v>
                </c:pt>
                <c:pt idx="6229">
                  <c:v>-5.8476207557339899E-2</c:v>
                </c:pt>
                <c:pt idx="6230">
                  <c:v>-5.0731788761263899E-2</c:v>
                </c:pt>
                <c:pt idx="6231">
                  <c:v>-4.42101106931558E-2</c:v>
                </c:pt>
                <c:pt idx="6232">
                  <c:v>-2.9827370660403699E-2</c:v>
                </c:pt>
                <c:pt idx="6233">
                  <c:v>-2.8501797954282902E-2</c:v>
                </c:pt>
                <c:pt idx="6234">
                  <c:v>-1.6147882470255899E-2</c:v>
                </c:pt>
                <c:pt idx="6235">
                  <c:v>-1.16404251251505E-2</c:v>
                </c:pt>
                <c:pt idx="6236">
                  <c:v>3.8395681133971999E-3</c:v>
                </c:pt>
                <c:pt idx="6237">
                  <c:v>1.2544213676796499E-2</c:v>
                </c:pt>
                <c:pt idx="6238">
                  <c:v>2.3243462568534001E-2</c:v>
                </c:pt>
                <c:pt idx="6239">
                  <c:v>2.43828211300221E-2</c:v>
                </c:pt>
                <c:pt idx="6240">
                  <c:v>2.5758487991768698E-2</c:v>
                </c:pt>
                <c:pt idx="6241">
                  <c:v>1.5114082649476101E-2</c:v>
                </c:pt>
                <c:pt idx="6242">
                  <c:v>2.9541169064482699E-2</c:v>
                </c:pt>
                <c:pt idx="6243">
                  <c:v>2.0411005443226299E-2</c:v>
                </c:pt>
                <c:pt idx="6244">
                  <c:v>1.7222947369879098E-2</c:v>
                </c:pt>
                <c:pt idx="6245">
                  <c:v>3.9004025665342099E-2</c:v>
                </c:pt>
                <c:pt idx="6246">
                  <c:v>6.9208293779695507E-2</c:v>
                </c:pt>
                <c:pt idx="6247">
                  <c:v>7.3917050108987206E-2</c:v>
                </c:pt>
                <c:pt idx="6248">
                  <c:v>9.5604456970871596E-2</c:v>
                </c:pt>
                <c:pt idx="6249">
                  <c:v>0.111421258498488</c:v>
                </c:pt>
                <c:pt idx="6250">
                  <c:v>9.9856781982493301E-2</c:v>
                </c:pt>
                <c:pt idx="6251">
                  <c:v>7.8766873127922701E-2</c:v>
                </c:pt>
                <c:pt idx="6252">
                  <c:v>9.8575124663140098E-2</c:v>
                </c:pt>
                <c:pt idx="6253">
                  <c:v>7.8756348922253999E-2</c:v>
                </c:pt>
                <c:pt idx="6254">
                  <c:v>6.3523802627849596E-2</c:v>
                </c:pt>
                <c:pt idx="6255">
                  <c:v>6.7453812876408295E-2</c:v>
                </c:pt>
                <c:pt idx="6256">
                  <c:v>6.9620497555851493E-2</c:v>
                </c:pt>
                <c:pt idx="6257">
                  <c:v>4.8454429052924602E-2</c:v>
                </c:pt>
                <c:pt idx="6258">
                  <c:v>8.0680446966377491E-3</c:v>
                </c:pt>
                <c:pt idx="6259">
                  <c:v>7.6458602573017996E-3</c:v>
                </c:pt>
                <c:pt idx="6260">
                  <c:v>2.1700000936685299E-2</c:v>
                </c:pt>
                <c:pt idx="6261">
                  <c:v>4.1926477491805399E-2</c:v>
                </c:pt>
                <c:pt idx="6262">
                  <c:v>4.5238719254389798E-2</c:v>
                </c:pt>
                <c:pt idx="6263">
                  <c:v>3.3844534756974902E-2</c:v>
                </c:pt>
                <c:pt idx="6264">
                  <c:v>4.2350174852997399E-2</c:v>
                </c:pt>
                <c:pt idx="6265">
                  <c:v>5.00498983984069E-2</c:v>
                </c:pt>
                <c:pt idx="6266">
                  <c:v>5.7545953829993099E-2</c:v>
                </c:pt>
                <c:pt idx="6267">
                  <c:v>4.5852078479087302E-2</c:v>
                </c:pt>
                <c:pt idx="6268">
                  <c:v>9.0242438343148795E-2</c:v>
                </c:pt>
                <c:pt idx="6269">
                  <c:v>4.5564923975610398E-2</c:v>
                </c:pt>
                <c:pt idx="6270">
                  <c:v>4.7390208962974301E-2</c:v>
                </c:pt>
                <c:pt idx="6271">
                  <c:v>4.62119999937248E-2</c:v>
                </c:pt>
                <c:pt idx="6272">
                  <c:v>3.2344277225265501E-3</c:v>
                </c:pt>
                <c:pt idx="6273">
                  <c:v>-1.5123481775487099E-2</c:v>
                </c:pt>
                <c:pt idx="6274">
                  <c:v>-4.6977718713470201E-2</c:v>
                </c:pt>
                <c:pt idx="6275">
                  <c:v>-6.2038095709537E-2</c:v>
                </c:pt>
                <c:pt idx="6276">
                  <c:v>-4.5231485116647797E-2</c:v>
                </c:pt>
                <c:pt idx="6277">
                  <c:v>-3.4095124512174002E-2</c:v>
                </c:pt>
                <c:pt idx="6278">
                  <c:v>-1.31256064254076E-2</c:v>
                </c:pt>
                <c:pt idx="6279">
                  <c:v>-3.27960900991991E-2</c:v>
                </c:pt>
                <c:pt idx="6280">
                  <c:v>-1.3372520005654601E-2</c:v>
                </c:pt>
                <c:pt idx="6281">
                  <c:v>-3.3060948325289802E-2</c:v>
                </c:pt>
                <c:pt idx="6282">
                  <c:v>-1.346859986069E-2</c:v>
                </c:pt>
                <c:pt idx="6283">
                  <c:v>-3.34516077531316E-2</c:v>
                </c:pt>
                <c:pt idx="6284">
                  <c:v>-1.1654661374523799E-2</c:v>
                </c:pt>
                <c:pt idx="6285">
                  <c:v>-0.100619482943756</c:v>
                </c:pt>
                <c:pt idx="6286">
                  <c:v>2.62293284832197E-2</c:v>
                </c:pt>
                <c:pt idx="6287">
                  <c:v>1.0650237961709601E-2</c:v>
                </c:pt>
                <c:pt idx="6288">
                  <c:v>-2.66771746263125E-2</c:v>
                </c:pt>
                <c:pt idx="6289">
                  <c:v>1.6806106628264799E-2</c:v>
                </c:pt>
                <c:pt idx="6290">
                  <c:v>3.36105378219205E-2</c:v>
                </c:pt>
                <c:pt idx="6291">
                  <c:v>-9.4959346934190506E-3</c:v>
                </c:pt>
                <c:pt idx="6292">
                  <c:v>-3.1599507407490901E-2</c:v>
                </c:pt>
                <c:pt idx="6293">
                  <c:v>-6.2001754734688101E-2</c:v>
                </c:pt>
                <c:pt idx="6294">
                  <c:v>-5.5805535973179402E-2</c:v>
                </c:pt>
                <c:pt idx="6295">
                  <c:v>-3.0598379630184701E-2</c:v>
                </c:pt>
                <c:pt idx="6296">
                  <c:v>2.1424583242460101E-2</c:v>
                </c:pt>
                <c:pt idx="6297">
                  <c:v>3.2172191679711499E-3</c:v>
                </c:pt>
                <c:pt idx="6298">
                  <c:v>6.7276912567573094E-2</c:v>
                </c:pt>
                <c:pt idx="6299">
                  <c:v>8.5053577030577601E-2</c:v>
                </c:pt>
                <c:pt idx="6300">
                  <c:v>0.179219229744808</c:v>
                </c:pt>
                <c:pt idx="6301">
                  <c:v>0.133555175125772</c:v>
                </c:pt>
                <c:pt idx="6302">
                  <c:v>0.14734370145903899</c:v>
                </c:pt>
                <c:pt idx="6303">
                  <c:v>0.14356910232345399</c:v>
                </c:pt>
                <c:pt idx="6304">
                  <c:v>0.14299116835244899</c:v>
                </c:pt>
                <c:pt idx="6305">
                  <c:v>0.117536067487403</c:v>
                </c:pt>
                <c:pt idx="6306">
                  <c:v>0.12054561913520299</c:v>
                </c:pt>
                <c:pt idx="6307">
                  <c:v>7.0993638578193505E-2</c:v>
                </c:pt>
                <c:pt idx="6308">
                  <c:v>0.178577021455913</c:v>
                </c:pt>
                <c:pt idx="6309">
                  <c:v>0.21439808055707199</c:v>
                </c:pt>
                <c:pt idx="6310">
                  <c:v>0.25035659268327698</c:v>
                </c:pt>
                <c:pt idx="6311">
                  <c:v>0.238125861020763</c:v>
                </c:pt>
                <c:pt idx="6312">
                  <c:v>0.220615004291667</c:v>
                </c:pt>
                <c:pt idx="6313">
                  <c:v>0.25666935301558402</c:v>
                </c:pt>
                <c:pt idx="6314">
                  <c:v>0.29939284230130497</c:v>
                </c:pt>
                <c:pt idx="6315">
                  <c:v>0.13200698562218899</c:v>
                </c:pt>
                <c:pt idx="6316">
                  <c:v>0.25061833626083502</c:v>
                </c:pt>
                <c:pt idx="6317">
                  <c:v>0.246315230116043</c:v>
                </c:pt>
                <c:pt idx="6318">
                  <c:v>0.23795353222556201</c:v>
                </c:pt>
                <c:pt idx="6319">
                  <c:v>0.23328441731379701</c:v>
                </c:pt>
                <c:pt idx="6320">
                  <c:v>0.21704441936034999</c:v>
                </c:pt>
                <c:pt idx="6321">
                  <c:v>0.203192793860349</c:v>
                </c:pt>
                <c:pt idx="6322">
                  <c:v>0.211574820582351</c:v>
                </c:pt>
                <c:pt idx="6323">
                  <c:v>0.18396566124640601</c:v>
                </c:pt>
                <c:pt idx="6324">
                  <c:v>0.20393719752119599</c:v>
                </c:pt>
                <c:pt idx="6325">
                  <c:v>0.20278750573559201</c:v>
                </c:pt>
                <c:pt idx="6326">
                  <c:v>0.20916323870524201</c:v>
                </c:pt>
                <c:pt idx="6327">
                  <c:v>0.219329589945058</c:v>
                </c:pt>
                <c:pt idx="6328">
                  <c:v>0.20094827642496199</c:v>
                </c:pt>
                <c:pt idx="6329">
                  <c:v>-7.9017060292762301E-2</c:v>
                </c:pt>
                <c:pt idx="6330">
                  <c:v>4.4305217140179598E-2</c:v>
                </c:pt>
                <c:pt idx="6331">
                  <c:v>-4.5275410739828298E-2</c:v>
                </c:pt>
                <c:pt idx="6332">
                  <c:v>2.0742878559010001E-2</c:v>
                </c:pt>
                <c:pt idx="6333">
                  <c:v>3.4347023553625497E-2</c:v>
                </c:pt>
                <c:pt idx="6334">
                  <c:v>8.2641423184132506E-2</c:v>
                </c:pt>
                <c:pt idx="6335">
                  <c:v>7.70440374558434E-2</c:v>
                </c:pt>
                <c:pt idx="6336">
                  <c:v>8.5658981965403697E-2</c:v>
                </c:pt>
                <c:pt idx="6337">
                  <c:v>6.2014292276199999E-2</c:v>
                </c:pt>
                <c:pt idx="6338">
                  <c:v>7.4085684869363205E-2</c:v>
                </c:pt>
                <c:pt idx="6339">
                  <c:v>6.7910776303054504E-2</c:v>
                </c:pt>
                <c:pt idx="6340">
                  <c:v>6.4736460961936498E-2</c:v>
                </c:pt>
                <c:pt idx="6341">
                  <c:v>7.3434152129694702E-2</c:v>
                </c:pt>
                <c:pt idx="6342">
                  <c:v>7.5254049984173996E-2</c:v>
                </c:pt>
                <c:pt idx="6343">
                  <c:v>6.9714485793909903E-2</c:v>
                </c:pt>
                <c:pt idx="6344">
                  <c:v>7.3557965137376502E-2</c:v>
                </c:pt>
                <c:pt idx="6345">
                  <c:v>3.6920765547685599E-2</c:v>
                </c:pt>
                <c:pt idx="6346">
                  <c:v>1.9485475895249099E-2</c:v>
                </c:pt>
                <c:pt idx="6347">
                  <c:v>1.67807053177907E-2</c:v>
                </c:pt>
                <c:pt idx="6348">
                  <c:v>-4.35614403985322E-2</c:v>
                </c:pt>
                <c:pt idx="6349">
                  <c:v>4.6494120312623399E-2</c:v>
                </c:pt>
                <c:pt idx="6350">
                  <c:v>-1.43397281421068E-2</c:v>
                </c:pt>
                <c:pt idx="6351">
                  <c:v>-1.39606041832282E-2</c:v>
                </c:pt>
                <c:pt idx="6352">
                  <c:v>-5.5015604526968798E-2</c:v>
                </c:pt>
                <c:pt idx="6353">
                  <c:v>-5.5890984771676998E-2</c:v>
                </c:pt>
                <c:pt idx="6354">
                  <c:v>-7.2466229839781598E-2</c:v>
                </c:pt>
                <c:pt idx="6355">
                  <c:v>-6.7875550001350704E-2</c:v>
                </c:pt>
                <c:pt idx="6356">
                  <c:v>-5.8147902371794E-2</c:v>
                </c:pt>
                <c:pt idx="6357">
                  <c:v>7.4138745946782597E-3</c:v>
                </c:pt>
                <c:pt idx="6358">
                  <c:v>-3.6439045134174002E-2</c:v>
                </c:pt>
                <c:pt idx="6359">
                  <c:v>7.1145421209399297E-3</c:v>
                </c:pt>
                <c:pt idx="6360">
                  <c:v>1.44605653444769E-2</c:v>
                </c:pt>
                <c:pt idx="6361">
                  <c:v>1.3488628860730399E-2</c:v>
                </c:pt>
                <c:pt idx="6362">
                  <c:v>1.87174103949731E-2</c:v>
                </c:pt>
                <c:pt idx="6363">
                  <c:v>3.4655343165130602E-2</c:v>
                </c:pt>
                <c:pt idx="6364">
                  <c:v>2.8265301843619001E-2</c:v>
                </c:pt>
                <c:pt idx="6365">
                  <c:v>4.62660061908612E-2</c:v>
                </c:pt>
                <c:pt idx="6366">
                  <c:v>5.20019607016848E-2</c:v>
                </c:pt>
                <c:pt idx="6367">
                  <c:v>6.7114862768141895E-2</c:v>
                </c:pt>
                <c:pt idx="6368">
                  <c:v>6.93598878466615E-2</c:v>
                </c:pt>
                <c:pt idx="6369">
                  <c:v>8.9700630173396495E-2</c:v>
                </c:pt>
                <c:pt idx="6370">
                  <c:v>7.6092256500978603E-2</c:v>
                </c:pt>
                <c:pt idx="6371">
                  <c:v>0.102285225904154</c:v>
                </c:pt>
                <c:pt idx="6372">
                  <c:v>9.6264698204272206E-2</c:v>
                </c:pt>
                <c:pt idx="6373">
                  <c:v>0.115133463570459</c:v>
                </c:pt>
                <c:pt idx="6374">
                  <c:v>0.127917786345256</c:v>
                </c:pt>
                <c:pt idx="6375">
                  <c:v>0.15197353074463099</c:v>
                </c:pt>
                <c:pt idx="6376">
                  <c:v>0.18254466908462799</c:v>
                </c:pt>
                <c:pt idx="6377">
                  <c:v>0.14767929958401099</c:v>
                </c:pt>
                <c:pt idx="6378">
                  <c:v>0.13328220696468701</c:v>
                </c:pt>
                <c:pt idx="6379">
                  <c:v>0.179833876349171</c:v>
                </c:pt>
                <c:pt idx="6380">
                  <c:v>0.19681726392895699</c:v>
                </c:pt>
                <c:pt idx="6381">
                  <c:v>0.20066106651078999</c:v>
                </c:pt>
                <c:pt idx="6382">
                  <c:v>0.18307256399263799</c:v>
                </c:pt>
                <c:pt idx="6383">
                  <c:v>0.19551758956808199</c:v>
                </c:pt>
                <c:pt idx="6384">
                  <c:v>0.21147690607112801</c:v>
                </c:pt>
                <c:pt idx="6385">
                  <c:v>0.24630858250752399</c:v>
                </c:pt>
                <c:pt idx="6386">
                  <c:v>0.211624710477159</c:v>
                </c:pt>
                <c:pt idx="6387">
                  <c:v>0.28698111049032898</c:v>
                </c:pt>
                <c:pt idx="6388">
                  <c:v>0.28993218015361999</c:v>
                </c:pt>
                <c:pt idx="6389">
                  <c:v>0.29783027982892701</c:v>
                </c:pt>
                <c:pt idx="6390">
                  <c:v>0.32385584093868303</c:v>
                </c:pt>
                <c:pt idx="6391">
                  <c:v>0.31967365302629402</c:v>
                </c:pt>
                <c:pt idx="6392">
                  <c:v>7.2199448609845101E-3</c:v>
                </c:pt>
                <c:pt idx="6393">
                  <c:v>-7.6892329182720695E-2</c:v>
                </c:pt>
                <c:pt idx="6394">
                  <c:v>2.63308410567193E-2</c:v>
                </c:pt>
                <c:pt idx="6395">
                  <c:v>9.6811403539663592E-3</c:v>
                </c:pt>
                <c:pt idx="6396">
                  <c:v>3.8021351412140601E-2</c:v>
                </c:pt>
                <c:pt idx="6397">
                  <c:v>1.4352143176435E-2</c:v>
                </c:pt>
                <c:pt idx="6398">
                  <c:v>1.7029187361813299E-2</c:v>
                </c:pt>
                <c:pt idx="6399">
                  <c:v>2.5716572509753201E-2</c:v>
                </c:pt>
                <c:pt idx="6400">
                  <c:v>7.2463822051708093E-2</c:v>
                </c:pt>
                <c:pt idx="6401">
                  <c:v>4.7514536623836499E-2</c:v>
                </c:pt>
                <c:pt idx="6402">
                  <c:v>7.7964372665749904E-2</c:v>
                </c:pt>
                <c:pt idx="6403">
                  <c:v>9.8562358340522696E-2</c:v>
                </c:pt>
                <c:pt idx="6404">
                  <c:v>0.10796617566073199</c:v>
                </c:pt>
                <c:pt idx="6405">
                  <c:v>0.107963705209301</c:v>
                </c:pt>
                <c:pt idx="6406">
                  <c:v>8.85484669691841E-2</c:v>
                </c:pt>
                <c:pt idx="6407">
                  <c:v>0.10225404190201901</c:v>
                </c:pt>
                <c:pt idx="6408">
                  <c:v>0.11908989634569001</c:v>
                </c:pt>
                <c:pt idx="6409">
                  <c:v>8.4411538560739505E-2</c:v>
                </c:pt>
                <c:pt idx="6410">
                  <c:v>0.10306892681028799</c:v>
                </c:pt>
                <c:pt idx="6411">
                  <c:v>0.133279791072518</c:v>
                </c:pt>
                <c:pt idx="6412">
                  <c:v>0.155293030389071</c:v>
                </c:pt>
                <c:pt idx="6413">
                  <c:v>0.15070979532441101</c:v>
                </c:pt>
                <c:pt idx="6414">
                  <c:v>0.13064873852945499</c:v>
                </c:pt>
                <c:pt idx="6415">
                  <c:v>0.126752789311735</c:v>
                </c:pt>
                <c:pt idx="6416">
                  <c:v>0.146308116444992</c:v>
                </c:pt>
                <c:pt idx="6417">
                  <c:v>0.115394229798329</c:v>
                </c:pt>
                <c:pt idx="6418">
                  <c:v>0.10908059024547501</c:v>
                </c:pt>
                <c:pt idx="6419">
                  <c:v>5.3141956279459703E-2</c:v>
                </c:pt>
                <c:pt idx="6420">
                  <c:v>9.6114275497929405E-2</c:v>
                </c:pt>
                <c:pt idx="6421">
                  <c:v>7.7579106406828496E-2</c:v>
                </c:pt>
                <c:pt idx="6422">
                  <c:v>0.10880228446979499</c:v>
                </c:pt>
                <c:pt idx="6423">
                  <c:v>9.0445553522544395E-2</c:v>
                </c:pt>
                <c:pt idx="6424">
                  <c:v>8.2560643836213005E-2</c:v>
                </c:pt>
                <c:pt idx="6425">
                  <c:v>0.108535271771311</c:v>
                </c:pt>
                <c:pt idx="6426">
                  <c:v>0.12769704511528801</c:v>
                </c:pt>
                <c:pt idx="6427">
                  <c:v>0.119968562914087</c:v>
                </c:pt>
                <c:pt idx="6428">
                  <c:v>0.123151303552687</c:v>
                </c:pt>
                <c:pt idx="6429">
                  <c:v>0.132410777821517</c:v>
                </c:pt>
                <c:pt idx="6430">
                  <c:v>0.12908601843654699</c:v>
                </c:pt>
                <c:pt idx="6431">
                  <c:v>0.15452894404061099</c:v>
                </c:pt>
                <c:pt idx="6432">
                  <c:v>0.121954130958997</c:v>
                </c:pt>
                <c:pt idx="6433">
                  <c:v>0.14555686012723601</c:v>
                </c:pt>
                <c:pt idx="6434">
                  <c:v>0.14813869537830399</c:v>
                </c:pt>
                <c:pt idx="6435">
                  <c:v>0.12712926131191399</c:v>
                </c:pt>
                <c:pt idx="6436">
                  <c:v>0.14627074840038001</c:v>
                </c:pt>
                <c:pt idx="6437">
                  <c:v>0.14916737951308501</c:v>
                </c:pt>
                <c:pt idx="6438">
                  <c:v>0.13868736161464201</c:v>
                </c:pt>
                <c:pt idx="6439">
                  <c:v>0.14565398742802199</c:v>
                </c:pt>
                <c:pt idx="6440">
                  <c:v>0.181153422669631</c:v>
                </c:pt>
                <c:pt idx="6441">
                  <c:v>0.15462033247521401</c:v>
                </c:pt>
                <c:pt idx="6442">
                  <c:v>0.18378857749084801</c:v>
                </c:pt>
                <c:pt idx="6443">
                  <c:v>0.17079056122247899</c:v>
                </c:pt>
                <c:pt idx="6444">
                  <c:v>0.24020356461069001</c:v>
                </c:pt>
                <c:pt idx="6445">
                  <c:v>0.26714739880624699</c:v>
                </c:pt>
                <c:pt idx="6446">
                  <c:v>0.27166928033267701</c:v>
                </c:pt>
                <c:pt idx="6447">
                  <c:v>0</c:v>
                </c:pt>
                <c:pt idx="6448">
                  <c:v>0.100302333827579</c:v>
                </c:pt>
                <c:pt idx="6449">
                  <c:v>1.3344643804527401E-3</c:v>
                </c:pt>
                <c:pt idx="6450">
                  <c:v>2.3680839208206801E-2</c:v>
                </c:pt>
                <c:pt idx="6451">
                  <c:v>1.4194052643721099E-2</c:v>
                </c:pt>
                <c:pt idx="6452">
                  <c:v>7.1888390106640401E-2</c:v>
                </c:pt>
                <c:pt idx="6453">
                  <c:v>0.105732328073606</c:v>
                </c:pt>
                <c:pt idx="6454">
                  <c:v>0.121294775932872</c:v>
                </c:pt>
                <c:pt idx="6455">
                  <c:v>0.117408591499438</c:v>
                </c:pt>
                <c:pt idx="6456">
                  <c:v>0.112349422267535</c:v>
                </c:pt>
                <c:pt idx="6457">
                  <c:v>0.148566852191725</c:v>
                </c:pt>
                <c:pt idx="6458">
                  <c:v>0.16973780934300101</c:v>
                </c:pt>
                <c:pt idx="6459">
                  <c:v>0.14700227591206599</c:v>
                </c:pt>
                <c:pt idx="6460">
                  <c:v>0.143979226686962</c:v>
                </c:pt>
                <c:pt idx="6461">
                  <c:v>0.15153762406365601</c:v>
                </c:pt>
                <c:pt idx="6462">
                  <c:v>0.14404878484772801</c:v>
                </c:pt>
                <c:pt idx="6463">
                  <c:v>0.12266415069581101</c:v>
                </c:pt>
                <c:pt idx="6464">
                  <c:v>0.155881798532302</c:v>
                </c:pt>
                <c:pt idx="6465">
                  <c:v>0.15302831253343399</c:v>
                </c:pt>
                <c:pt idx="6466">
                  <c:v>0.16558675540512</c:v>
                </c:pt>
                <c:pt idx="6467">
                  <c:v>0.13891032775752299</c:v>
                </c:pt>
                <c:pt idx="6468">
                  <c:v>0.14308855554944799</c:v>
                </c:pt>
                <c:pt idx="6469">
                  <c:v>0.13864545016406199</c:v>
                </c:pt>
                <c:pt idx="6470">
                  <c:v>0.13926903716891301</c:v>
                </c:pt>
                <c:pt idx="6471">
                  <c:v>0.12888046548686799</c:v>
                </c:pt>
                <c:pt idx="6472">
                  <c:v>0.14394152084572201</c:v>
                </c:pt>
                <c:pt idx="6473">
                  <c:v>0.14400114023580701</c:v>
                </c:pt>
                <c:pt idx="6474">
                  <c:v>0.14220453372414499</c:v>
                </c:pt>
                <c:pt idx="6475">
                  <c:v>0.137762242249721</c:v>
                </c:pt>
                <c:pt idx="6476">
                  <c:v>0.14191586460037101</c:v>
                </c:pt>
                <c:pt idx="6477">
                  <c:v>0.14250926040589301</c:v>
                </c:pt>
                <c:pt idx="6478">
                  <c:v>0.13796100100977499</c:v>
                </c:pt>
                <c:pt idx="6479">
                  <c:v>0.13784899349166199</c:v>
                </c:pt>
                <c:pt idx="6480">
                  <c:v>0.131020832173594</c:v>
                </c:pt>
                <c:pt idx="6481">
                  <c:v>0.13081976283084501</c:v>
                </c:pt>
                <c:pt idx="6482">
                  <c:v>0.159267423108372</c:v>
                </c:pt>
                <c:pt idx="6483">
                  <c:v>0.150499719762376</c:v>
                </c:pt>
                <c:pt idx="6484">
                  <c:v>0.159433876051432</c:v>
                </c:pt>
                <c:pt idx="6485">
                  <c:v>0.14752180264946699</c:v>
                </c:pt>
                <c:pt idx="6486">
                  <c:v>0.153797850703221</c:v>
                </c:pt>
                <c:pt idx="6487">
                  <c:v>0.12215494435752</c:v>
                </c:pt>
                <c:pt idx="6488">
                  <c:v>0.143007761467524</c:v>
                </c:pt>
                <c:pt idx="6489">
                  <c:v>0.13061371688574999</c:v>
                </c:pt>
                <c:pt idx="6490">
                  <c:v>0.147577889659016</c:v>
                </c:pt>
                <c:pt idx="6491">
                  <c:v>0.15481766035618699</c:v>
                </c:pt>
                <c:pt idx="6492">
                  <c:v>0.13804673596281999</c:v>
                </c:pt>
                <c:pt idx="6493">
                  <c:v>0.15134798612995901</c:v>
                </c:pt>
                <c:pt idx="6494">
                  <c:v>0.14520399101449399</c:v>
                </c:pt>
                <c:pt idx="6495">
                  <c:v>0.11099126197433801</c:v>
                </c:pt>
                <c:pt idx="6496">
                  <c:v>0.13500196869039599</c:v>
                </c:pt>
                <c:pt idx="6497">
                  <c:v>0.13661205896313999</c:v>
                </c:pt>
                <c:pt idx="6498">
                  <c:v>0.158661403093875</c:v>
                </c:pt>
                <c:pt idx="6499">
                  <c:v>0.15847940041872999</c:v>
                </c:pt>
                <c:pt idx="6500">
                  <c:v>0.14458307438988399</c:v>
                </c:pt>
                <c:pt idx="6501">
                  <c:v>0.14376168336040701</c:v>
                </c:pt>
                <c:pt idx="6502">
                  <c:v>0.14470290958141799</c:v>
                </c:pt>
                <c:pt idx="6503">
                  <c:v>0.127610421446997</c:v>
                </c:pt>
                <c:pt idx="6504">
                  <c:v>0.13490161020826</c:v>
                </c:pt>
                <c:pt idx="6505">
                  <c:v>0.16835315716114299</c:v>
                </c:pt>
                <c:pt idx="6506">
                  <c:v>0.23526435197561801</c:v>
                </c:pt>
                <c:pt idx="6507">
                  <c:v>0.202013084701201</c:v>
                </c:pt>
                <c:pt idx="6508">
                  <c:v>0.18751402126181599</c:v>
                </c:pt>
                <c:pt idx="6509">
                  <c:v>0.19691215002538701</c:v>
                </c:pt>
                <c:pt idx="6510">
                  <c:v>0.20724923011010499</c:v>
                </c:pt>
                <c:pt idx="6511">
                  <c:v>0.202640683337488</c:v>
                </c:pt>
                <c:pt idx="6512">
                  <c:v>0.19171841686990301</c:v>
                </c:pt>
                <c:pt idx="6513">
                  <c:v>0.19140054768381801</c:v>
                </c:pt>
                <c:pt idx="6514">
                  <c:v>0.20637499352424099</c:v>
                </c:pt>
                <c:pt idx="6515">
                  <c:v>0.1919019380991</c:v>
                </c:pt>
                <c:pt idx="6516">
                  <c:v>0.19822099749849401</c:v>
                </c:pt>
                <c:pt idx="6517">
                  <c:v>0.21368187375734901</c:v>
                </c:pt>
                <c:pt idx="6518">
                  <c:v>0.20358260351454699</c:v>
                </c:pt>
                <c:pt idx="6519">
                  <c:v>0.14112748989334101</c:v>
                </c:pt>
                <c:pt idx="6520">
                  <c:v>0.14743339119955401</c:v>
                </c:pt>
                <c:pt idx="6521">
                  <c:v>0.144686727342244</c:v>
                </c:pt>
                <c:pt idx="6522">
                  <c:v>0.13805270738939099</c:v>
                </c:pt>
                <c:pt idx="6523">
                  <c:v>0.14369854450484601</c:v>
                </c:pt>
                <c:pt idx="6524">
                  <c:v>0.133241108509464</c:v>
                </c:pt>
                <c:pt idx="6525">
                  <c:v>0.146828633330155</c:v>
                </c:pt>
                <c:pt idx="6526">
                  <c:v>0.13712575485273201</c:v>
                </c:pt>
                <c:pt idx="6527">
                  <c:v>0.119716952763168</c:v>
                </c:pt>
                <c:pt idx="6528">
                  <c:v>0.21201995802012399</c:v>
                </c:pt>
                <c:pt idx="6529">
                  <c:v>0.21854026661120399</c:v>
                </c:pt>
                <c:pt idx="6530">
                  <c:v>0.217022141928984</c:v>
                </c:pt>
                <c:pt idx="6531">
                  <c:v>0.239032146911868</c:v>
                </c:pt>
                <c:pt idx="6532">
                  <c:v>0.21931077855666201</c:v>
                </c:pt>
                <c:pt idx="6533">
                  <c:v>0.21720787578088299</c:v>
                </c:pt>
                <c:pt idx="6534">
                  <c:v>0.213924273601589</c:v>
                </c:pt>
                <c:pt idx="6535">
                  <c:v>0.213924273601589</c:v>
                </c:pt>
                <c:pt idx="6536">
                  <c:v>0.216054759896917</c:v>
                </c:pt>
                <c:pt idx="6537">
                  <c:v>0.18856433398146</c:v>
                </c:pt>
                <c:pt idx="6538">
                  <c:v>0.18706124056151999</c:v>
                </c:pt>
                <c:pt idx="6539">
                  <c:v>0.197775061558566</c:v>
                </c:pt>
                <c:pt idx="6540">
                  <c:v>0.26561640595871799</c:v>
                </c:pt>
                <c:pt idx="6541">
                  <c:v>0.28502353170114603</c:v>
                </c:pt>
                <c:pt idx="6542">
                  <c:v>0.27389518181111</c:v>
                </c:pt>
                <c:pt idx="6543">
                  <c:v>0.355649027370186</c:v>
                </c:pt>
                <c:pt idx="6544">
                  <c:v>0.340023803099817</c:v>
                </c:pt>
                <c:pt idx="6545">
                  <c:v>0.391706087932437</c:v>
                </c:pt>
                <c:pt idx="6546">
                  <c:v>0.40345952564812299</c:v>
                </c:pt>
                <c:pt idx="6547">
                  <c:v>0.30893909909592199</c:v>
                </c:pt>
                <c:pt idx="6548">
                  <c:v>0.29458776421445598</c:v>
                </c:pt>
                <c:pt idx="6549">
                  <c:v>0.373305680172555</c:v>
                </c:pt>
                <c:pt idx="6550">
                  <c:v>0.36369761913985799</c:v>
                </c:pt>
                <c:pt idx="6551">
                  <c:v>0.363028342790505</c:v>
                </c:pt>
                <c:pt idx="6552">
                  <c:v>0.46487470131943598</c:v>
                </c:pt>
                <c:pt idx="6553">
                  <c:v>0.45160219928234602</c:v>
                </c:pt>
                <c:pt idx="6554">
                  <c:v>0.45943610537183699</c:v>
                </c:pt>
                <c:pt idx="6555">
                  <c:v>0.45708415337310299</c:v>
                </c:pt>
                <c:pt idx="6556">
                  <c:v>0.45410657654644498</c:v>
                </c:pt>
                <c:pt idx="6557">
                  <c:v>0.45281533032023502</c:v>
                </c:pt>
                <c:pt idx="6558">
                  <c:v>0.46367356299727502</c:v>
                </c:pt>
                <c:pt idx="6559">
                  <c:v>0.50372483579531702</c:v>
                </c:pt>
                <c:pt idx="6560">
                  <c:v>0.55795873326102996</c:v>
                </c:pt>
                <c:pt idx="6561">
                  <c:v>0.52133099188115695</c:v>
                </c:pt>
                <c:pt idx="6562">
                  <c:v>0.52652105060412102</c:v>
                </c:pt>
                <c:pt idx="6563">
                  <c:v>0.51627951670350203</c:v>
                </c:pt>
                <c:pt idx="6564">
                  <c:v>0.62006877509958003</c:v>
                </c:pt>
                <c:pt idx="6565">
                  <c:v>0.62306419978028804</c:v>
                </c:pt>
                <c:pt idx="6566">
                  <c:v>0.62006877509958003</c:v>
                </c:pt>
                <c:pt idx="6567">
                  <c:v>0.57713652761918299</c:v>
                </c:pt>
                <c:pt idx="6568">
                  <c:v>0.59664389625786196</c:v>
                </c:pt>
                <c:pt idx="6569">
                  <c:v>5.3576596777460102E-3</c:v>
                </c:pt>
                <c:pt idx="6570">
                  <c:v>8.8105466110376895E-2</c:v>
                </c:pt>
                <c:pt idx="6571">
                  <c:v>4.9206352367551802E-3</c:v>
                </c:pt>
                <c:pt idx="6572">
                  <c:v>5.56354241510644E-2</c:v>
                </c:pt>
                <c:pt idx="6573">
                  <c:v>1.6676262602915898E-2</c:v>
                </c:pt>
                <c:pt idx="6574">
                  <c:v>-9.7506207218151595E-3</c:v>
                </c:pt>
                <c:pt idx="6575">
                  <c:v>-1.11317273510618E-2</c:v>
                </c:pt>
                <c:pt idx="6576">
                  <c:v>3.6162629986125398E-2</c:v>
                </c:pt>
                <c:pt idx="6577">
                  <c:v>3.82356207143515E-2</c:v>
                </c:pt>
                <c:pt idx="6578">
                  <c:v>9.4814496050137906E-2</c:v>
                </c:pt>
                <c:pt idx="6579">
                  <c:v>9.01354212926158E-2</c:v>
                </c:pt>
                <c:pt idx="6580">
                  <c:v>2.92202039135913E-2</c:v>
                </c:pt>
                <c:pt idx="6581">
                  <c:v>7.6602759100320203E-2</c:v>
                </c:pt>
                <c:pt idx="6582">
                  <c:v>2.7926607413768598E-2</c:v>
                </c:pt>
                <c:pt idx="6583">
                  <c:v>3.8164329908418802E-2</c:v>
                </c:pt>
                <c:pt idx="6584">
                  <c:v>0.13539710037472699</c:v>
                </c:pt>
                <c:pt idx="6585">
                  <c:v>0.14531269406396399</c:v>
                </c:pt>
                <c:pt idx="6586">
                  <c:v>0.17363338331216799</c:v>
                </c:pt>
                <c:pt idx="6587">
                  <c:v>0.138567157605923</c:v>
                </c:pt>
                <c:pt idx="6588">
                  <c:v>0.17542524562603801</c:v>
                </c:pt>
                <c:pt idx="6589">
                  <c:v>0.13423343851564401</c:v>
                </c:pt>
                <c:pt idx="6590">
                  <c:v>0.14682854429445399</c:v>
                </c:pt>
                <c:pt idx="6591">
                  <c:v>0.14735372404574201</c:v>
                </c:pt>
                <c:pt idx="6592">
                  <c:v>0.15821534675255</c:v>
                </c:pt>
                <c:pt idx="6593">
                  <c:v>5.0781692887985397E-2</c:v>
                </c:pt>
                <c:pt idx="6594">
                  <c:v>5.3869320222125899E-2</c:v>
                </c:pt>
                <c:pt idx="6595">
                  <c:v>4.0987457981823197E-2</c:v>
                </c:pt>
                <c:pt idx="6596">
                  <c:v>5.8420905307850803E-2</c:v>
                </c:pt>
                <c:pt idx="6597">
                  <c:v>6.9063945958332207E-2</c:v>
                </c:pt>
                <c:pt idx="6598">
                  <c:v>3.0660591141145201E-2</c:v>
                </c:pt>
                <c:pt idx="6599">
                  <c:v>2.5112019631553802E-2</c:v>
                </c:pt>
                <c:pt idx="6600">
                  <c:v>4.5568910633189798E-3</c:v>
                </c:pt>
                <c:pt idx="6601">
                  <c:v>9.2281358368167393E-3</c:v>
                </c:pt>
                <c:pt idx="6602">
                  <c:v>0.17538504752020101</c:v>
                </c:pt>
                <c:pt idx="6603">
                  <c:v>0.18583678008295099</c:v>
                </c:pt>
                <c:pt idx="6604">
                  <c:v>0.219126753450997</c:v>
                </c:pt>
                <c:pt idx="6605">
                  <c:v>0.21779333894360001</c:v>
                </c:pt>
                <c:pt idx="6606">
                  <c:v>0.25383188514441901</c:v>
                </c:pt>
                <c:pt idx="6607">
                  <c:v>0.25403402419014098</c:v>
                </c:pt>
                <c:pt idx="6608">
                  <c:v>0.25157660419268302</c:v>
                </c:pt>
                <c:pt idx="6609">
                  <c:v>0.25290047389574899</c:v>
                </c:pt>
                <c:pt idx="6610">
                  <c:v>0.247088365841378</c:v>
                </c:pt>
                <c:pt idx="6611">
                  <c:v>0.23722724016343799</c:v>
                </c:pt>
                <c:pt idx="6612">
                  <c:v>0.23588354070845499</c:v>
                </c:pt>
                <c:pt idx="6613">
                  <c:v>0.233709817556458</c:v>
                </c:pt>
                <c:pt idx="6614">
                  <c:v>0.23704309812451499</c:v>
                </c:pt>
                <c:pt idx="6615">
                  <c:v>0.23575366206626899</c:v>
                </c:pt>
                <c:pt idx="6616">
                  <c:v>0.24298574803419001</c:v>
                </c:pt>
                <c:pt idx="6617">
                  <c:v>0.23393611962682401</c:v>
                </c:pt>
                <c:pt idx="6618">
                  <c:v>0.229712578040869</c:v>
                </c:pt>
                <c:pt idx="6619">
                  <c:v>0.240658185653984</c:v>
                </c:pt>
                <c:pt idx="6620">
                  <c:v>0.25051541955511197</c:v>
                </c:pt>
                <c:pt idx="6621">
                  <c:v>0.232861404203897</c:v>
                </c:pt>
                <c:pt idx="6622">
                  <c:v>0.19812496141560601</c:v>
                </c:pt>
                <c:pt idx="6623">
                  <c:v>0.20563296708109899</c:v>
                </c:pt>
                <c:pt idx="6624">
                  <c:v>0.28762700539675501</c:v>
                </c:pt>
                <c:pt idx="6625">
                  <c:v>0.270357449270341</c:v>
                </c:pt>
                <c:pt idx="6626">
                  <c:v>0.26914569285219903</c:v>
                </c:pt>
                <c:pt idx="6627">
                  <c:v>0.29611295817213601</c:v>
                </c:pt>
                <c:pt idx="6628">
                  <c:v>0.28177639882246303</c:v>
                </c:pt>
                <c:pt idx="6629">
                  <c:v>0.28206934254218302</c:v>
                </c:pt>
                <c:pt idx="6630">
                  <c:v>0.28446382892222899</c:v>
                </c:pt>
                <c:pt idx="6631">
                  <c:v>0.26179444507024402</c:v>
                </c:pt>
                <c:pt idx="6632">
                  <c:v>0.25287404609252701</c:v>
                </c:pt>
                <c:pt idx="6633">
                  <c:v>0.20661704491782801</c:v>
                </c:pt>
                <c:pt idx="6634">
                  <c:v>0.20597410999965399</c:v>
                </c:pt>
                <c:pt idx="6635">
                  <c:v>0.18316984508836301</c:v>
                </c:pt>
                <c:pt idx="6636">
                  <c:v>0.17042206470377899</c:v>
                </c:pt>
                <c:pt idx="6637">
                  <c:v>0.17040801193987601</c:v>
                </c:pt>
                <c:pt idx="6638">
                  <c:v>0.224921610458865</c:v>
                </c:pt>
                <c:pt idx="6639">
                  <c:v>0.20664014291222699</c:v>
                </c:pt>
                <c:pt idx="6640">
                  <c:v>0.21079678834829299</c:v>
                </c:pt>
                <c:pt idx="6641">
                  <c:v>0.207833514105837</c:v>
                </c:pt>
                <c:pt idx="6642">
                  <c:v>0.19808581541884701</c:v>
                </c:pt>
                <c:pt idx="6643">
                  <c:v>0.22081158370562501</c:v>
                </c:pt>
                <c:pt idx="6644">
                  <c:v>0.41827898725979501</c:v>
                </c:pt>
                <c:pt idx="6645">
                  <c:v>0.38304874808119499</c:v>
                </c:pt>
                <c:pt idx="6646">
                  <c:v>0.40311377603105603</c:v>
                </c:pt>
                <c:pt idx="6647">
                  <c:v>0.40687445979173997</c:v>
                </c:pt>
                <c:pt idx="6648">
                  <c:v>0.43405730560039502</c:v>
                </c:pt>
                <c:pt idx="6649">
                  <c:v>0.44823013207787099</c:v>
                </c:pt>
                <c:pt idx="6650">
                  <c:v>0.44869447190582301</c:v>
                </c:pt>
                <c:pt idx="6651">
                  <c:v>0.42750112648567701</c:v>
                </c:pt>
                <c:pt idx="6652">
                  <c:v>0.41580627994227098</c:v>
                </c:pt>
                <c:pt idx="6653">
                  <c:v>0.40143251721041701</c:v>
                </c:pt>
                <c:pt idx="6654">
                  <c:v>0.53707585913004796</c:v>
                </c:pt>
                <c:pt idx="6655">
                  <c:v>0.55369187983007095</c:v>
                </c:pt>
                <c:pt idx="6656">
                  <c:v>0.555554351114807</c:v>
                </c:pt>
                <c:pt idx="6657">
                  <c:v>0.55809743296043302</c:v>
                </c:pt>
                <c:pt idx="6658">
                  <c:v>0.55815473477357103</c:v>
                </c:pt>
                <c:pt idx="6659">
                  <c:v>0.55970682507388703</c:v>
                </c:pt>
                <c:pt idx="6660">
                  <c:v>0.55606356222855902</c:v>
                </c:pt>
                <c:pt idx="6661">
                  <c:v>-3.9359175708905498E-3</c:v>
                </c:pt>
                <c:pt idx="6662">
                  <c:v>-8.6007594118122893E-2</c:v>
                </c:pt>
                <c:pt idx="6663">
                  <c:v>-1.9103913994887499E-2</c:v>
                </c:pt>
                <c:pt idx="6664">
                  <c:v>-5.4008223899124103E-2</c:v>
                </c:pt>
                <c:pt idx="6665">
                  <c:v>-4.9361879963184599E-2</c:v>
                </c:pt>
                <c:pt idx="6666">
                  <c:v>-8.8736325664530102E-2</c:v>
                </c:pt>
                <c:pt idx="6667">
                  <c:v>-4.1481884444022503E-2</c:v>
                </c:pt>
                <c:pt idx="6668">
                  <c:v>-5.0961421243972002E-2</c:v>
                </c:pt>
                <c:pt idx="6669">
                  <c:v>-5.6751880583429302E-2</c:v>
                </c:pt>
                <c:pt idx="6670">
                  <c:v>-8.2517736150351101E-2</c:v>
                </c:pt>
                <c:pt idx="6671">
                  <c:v>-7.9159041996832796E-2</c:v>
                </c:pt>
                <c:pt idx="6672">
                  <c:v>-9.8040967734212198E-2</c:v>
                </c:pt>
                <c:pt idx="6673">
                  <c:v>-8.9051342448068796E-2</c:v>
                </c:pt>
                <c:pt idx="6674">
                  <c:v>-8.9432927869780895E-2</c:v>
                </c:pt>
                <c:pt idx="6675">
                  <c:v>-0.103964935667317</c:v>
                </c:pt>
                <c:pt idx="6676">
                  <c:v>-8.82056385799036E-2</c:v>
                </c:pt>
                <c:pt idx="6677">
                  <c:v>-6.3696672219732603E-2</c:v>
                </c:pt>
                <c:pt idx="6678">
                  <c:v>-6.3125547613782501E-2</c:v>
                </c:pt>
                <c:pt idx="6679">
                  <c:v>-4.8186509608769898E-2</c:v>
                </c:pt>
                <c:pt idx="6680">
                  <c:v>-5.26868204725136E-2</c:v>
                </c:pt>
                <c:pt idx="6681">
                  <c:v>-5.7465800709723798E-2</c:v>
                </c:pt>
                <c:pt idx="6682">
                  <c:v>-6.0172460193055499E-2</c:v>
                </c:pt>
                <c:pt idx="6683">
                  <c:v>2.1591722864166599E-3</c:v>
                </c:pt>
                <c:pt idx="6684">
                  <c:v>-3.6688266122567501E-3</c:v>
                </c:pt>
                <c:pt idx="6685">
                  <c:v>-2.8504657298814299E-2</c:v>
                </c:pt>
                <c:pt idx="6686">
                  <c:v>-3.1748680416910702E-2</c:v>
                </c:pt>
                <c:pt idx="6687">
                  <c:v>-3.11714598683599E-2</c:v>
                </c:pt>
                <c:pt idx="6688">
                  <c:v>-2.4779637494165799E-2</c:v>
                </c:pt>
                <c:pt idx="6689">
                  <c:v>-2.6791753676849502E-2</c:v>
                </c:pt>
                <c:pt idx="6690">
                  <c:v>-2.2202579885728799E-2</c:v>
                </c:pt>
                <c:pt idx="6691">
                  <c:v>-3.3742811267777097E-2</c:v>
                </c:pt>
                <c:pt idx="6692">
                  <c:v>-1.00585497510046E-2</c:v>
                </c:pt>
                <c:pt idx="6693">
                  <c:v>4.3424750904651E-3</c:v>
                </c:pt>
                <c:pt idx="6694">
                  <c:v>1.8677376804192802E-2</c:v>
                </c:pt>
                <c:pt idx="6695">
                  <c:v>3.2121041379906998E-2</c:v>
                </c:pt>
                <c:pt idx="6696">
                  <c:v>2.1611415607047098E-2</c:v>
                </c:pt>
                <c:pt idx="6697">
                  <c:v>4.29779963545723E-2</c:v>
                </c:pt>
                <c:pt idx="6698">
                  <c:v>4.4937822330530397E-2</c:v>
                </c:pt>
                <c:pt idx="6699">
                  <c:v>4.3153927143675302E-2</c:v>
                </c:pt>
                <c:pt idx="6700">
                  <c:v>0.10080270245760101</c:v>
                </c:pt>
                <c:pt idx="6701">
                  <c:v>9.6145282713559294E-2</c:v>
                </c:pt>
                <c:pt idx="6702">
                  <c:v>0.117065531897078</c:v>
                </c:pt>
                <c:pt idx="6703">
                  <c:v>0.102272945119238</c:v>
                </c:pt>
                <c:pt idx="6704">
                  <c:v>0.22683001137709699</c:v>
                </c:pt>
                <c:pt idx="6705">
                  <c:v>0.23731587879476801</c:v>
                </c:pt>
                <c:pt idx="6706">
                  <c:v>0.249447730267741</c:v>
                </c:pt>
                <c:pt idx="6707">
                  <c:v>0.24870479237345799</c:v>
                </c:pt>
                <c:pt idx="6708">
                  <c:v>0.24584417775713699</c:v>
                </c:pt>
                <c:pt idx="6709">
                  <c:v>0.2686046542951</c:v>
                </c:pt>
                <c:pt idx="6710">
                  <c:v>0.26757226294194297</c:v>
                </c:pt>
                <c:pt idx="6711">
                  <c:v>0.29049076003860003</c:v>
                </c:pt>
                <c:pt idx="6712">
                  <c:v>0.243133335493085</c:v>
                </c:pt>
                <c:pt idx="6713">
                  <c:v>0.248397530225172</c:v>
                </c:pt>
                <c:pt idx="6714">
                  <c:v>0.284066928357047</c:v>
                </c:pt>
                <c:pt idx="6715">
                  <c:v>0.29130445538865302</c:v>
                </c:pt>
                <c:pt idx="6716">
                  <c:v>0.26772281074478399</c:v>
                </c:pt>
                <c:pt idx="6717">
                  <c:v>0.29636866971923898</c:v>
                </c:pt>
                <c:pt idx="6718">
                  <c:v>0.27212372925411599</c:v>
                </c:pt>
                <c:pt idx="6719">
                  <c:v>0.29197568738773699</c:v>
                </c:pt>
                <c:pt idx="6720">
                  <c:v>0.286603188252186</c:v>
                </c:pt>
                <c:pt idx="6721">
                  <c:v>0.35503711534660098</c:v>
                </c:pt>
                <c:pt idx="6722">
                  <c:v>0.37151058947812599</c:v>
                </c:pt>
                <c:pt idx="6723">
                  <c:v>0.433512119298195</c:v>
                </c:pt>
                <c:pt idx="6724">
                  <c:v>0.47650319509441302</c:v>
                </c:pt>
                <c:pt idx="6725">
                  <c:v>0.47549155763502698</c:v>
                </c:pt>
                <c:pt idx="6726">
                  <c:v>-5.8692715533400896E-3</c:v>
                </c:pt>
                <c:pt idx="6727">
                  <c:v>-9.3013221303256802E-2</c:v>
                </c:pt>
                <c:pt idx="6728">
                  <c:v>-1.6319561166582699E-2</c:v>
                </c:pt>
                <c:pt idx="6729">
                  <c:v>-4.6388141569390799E-2</c:v>
                </c:pt>
                <c:pt idx="6730">
                  <c:v>2.7424666402497701E-3</c:v>
                </c:pt>
                <c:pt idx="6731">
                  <c:v>-8.0690820479428094E-3</c:v>
                </c:pt>
                <c:pt idx="6732">
                  <c:v>4.23780274539797E-2</c:v>
                </c:pt>
                <c:pt idx="6733">
                  <c:v>7.0175356939384703E-2</c:v>
                </c:pt>
                <c:pt idx="6734">
                  <c:v>7.7723430377147004E-2</c:v>
                </c:pt>
                <c:pt idx="6735">
                  <c:v>0.10894100846575799</c:v>
                </c:pt>
                <c:pt idx="6736">
                  <c:v>0.11936275992869901</c:v>
                </c:pt>
                <c:pt idx="6737">
                  <c:v>0.11361528073687099</c:v>
                </c:pt>
                <c:pt idx="6738">
                  <c:v>0.117266630784468</c:v>
                </c:pt>
                <c:pt idx="6739">
                  <c:v>9.63525198756114E-2</c:v>
                </c:pt>
                <c:pt idx="6740">
                  <c:v>9.9922250126437406E-2</c:v>
                </c:pt>
                <c:pt idx="6741">
                  <c:v>0.102748349595549</c:v>
                </c:pt>
                <c:pt idx="6742">
                  <c:v>0.11874999239322501</c:v>
                </c:pt>
                <c:pt idx="6743">
                  <c:v>0.12985455175532701</c:v>
                </c:pt>
                <c:pt idx="6744">
                  <c:v>0.126050584662105</c:v>
                </c:pt>
                <c:pt idx="6745">
                  <c:v>0.1253272890413</c:v>
                </c:pt>
                <c:pt idx="6746">
                  <c:v>0.14641835817662399</c:v>
                </c:pt>
                <c:pt idx="6747">
                  <c:v>0.14068478497162901</c:v>
                </c:pt>
                <c:pt idx="6748">
                  <c:v>0.13895198655826399</c:v>
                </c:pt>
                <c:pt idx="6749">
                  <c:v>0.116438560941252</c:v>
                </c:pt>
                <c:pt idx="6750">
                  <c:v>0.10308065606868</c:v>
                </c:pt>
                <c:pt idx="6751">
                  <c:v>8.98623934360544E-2</c:v>
                </c:pt>
                <c:pt idx="6752">
                  <c:v>8.0567092138994406E-2</c:v>
                </c:pt>
                <c:pt idx="6753">
                  <c:v>3.9511692886584703E-2</c:v>
                </c:pt>
                <c:pt idx="6754">
                  <c:v>1.4374324056626401E-2</c:v>
                </c:pt>
                <c:pt idx="6755">
                  <c:v>7.5262176593370502E-3</c:v>
                </c:pt>
                <c:pt idx="6756">
                  <c:v>9.2705942845447198E-2</c:v>
                </c:pt>
                <c:pt idx="6757">
                  <c:v>9.5810506943241697E-2</c:v>
                </c:pt>
                <c:pt idx="6758">
                  <c:v>0.11541608079801299</c:v>
                </c:pt>
                <c:pt idx="6759">
                  <c:v>0.121205083760206</c:v>
                </c:pt>
                <c:pt idx="6760">
                  <c:v>0.112385273562399</c:v>
                </c:pt>
                <c:pt idx="6761">
                  <c:v>0.114784817322377</c:v>
                </c:pt>
                <c:pt idx="6762">
                  <c:v>0.106293634477032</c:v>
                </c:pt>
                <c:pt idx="6763">
                  <c:v>0.106797329094125</c:v>
                </c:pt>
                <c:pt idx="6764">
                  <c:v>0.19310348147460801</c:v>
                </c:pt>
                <c:pt idx="6765">
                  <c:v>0.211994013271989</c:v>
                </c:pt>
                <c:pt idx="6766">
                  <c:v>0.21818208518731599</c:v>
                </c:pt>
                <c:pt idx="6767">
                  <c:v>0.20112543107348199</c:v>
                </c:pt>
                <c:pt idx="6768">
                  <c:v>0.20092818069430299</c:v>
                </c:pt>
                <c:pt idx="6769">
                  <c:v>0.19295467330352301</c:v>
                </c:pt>
                <c:pt idx="6770">
                  <c:v>0.18274074636844401</c:v>
                </c:pt>
                <c:pt idx="6771">
                  <c:v>0.18377298481464899</c:v>
                </c:pt>
                <c:pt idx="6772">
                  <c:v>0.30756806877621901</c:v>
                </c:pt>
                <c:pt idx="6773">
                  <c:v>0.29655040687546202</c:v>
                </c:pt>
                <c:pt idx="6774">
                  <c:v>0.32206013642360998</c:v>
                </c:pt>
                <c:pt idx="6775">
                  <c:v>0.32018683101830497</c:v>
                </c:pt>
                <c:pt idx="6776">
                  <c:v>0.35234665317321701</c:v>
                </c:pt>
                <c:pt idx="6777">
                  <c:v>0.34973959694036599</c:v>
                </c:pt>
                <c:pt idx="6778">
                  <c:v>0.34960590489744098</c:v>
                </c:pt>
                <c:pt idx="6779">
                  <c:v>0.34604718603623102</c:v>
                </c:pt>
                <c:pt idx="6780">
                  <c:v>0.37344288545582399</c:v>
                </c:pt>
                <c:pt idx="6781">
                  <c:v>0.348216982122527</c:v>
                </c:pt>
                <c:pt idx="6782">
                  <c:v>0.358606623306641</c:v>
                </c:pt>
                <c:pt idx="6783">
                  <c:v>0.35833413498907002</c:v>
                </c:pt>
                <c:pt idx="6784">
                  <c:v>0.36200397894223302</c:v>
                </c:pt>
                <c:pt idx="6785">
                  <c:v>0.36985286268136602</c:v>
                </c:pt>
                <c:pt idx="6786">
                  <c:v>0.37577486512007302</c:v>
                </c:pt>
                <c:pt idx="6787">
                  <c:v>0.37147660749039202</c:v>
                </c:pt>
                <c:pt idx="6788">
                  <c:v>0.37925645980045503</c:v>
                </c:pt>
                <c:pt idx="6789">
                  <c:v>0.37911845618713602</c:v>
                </c:pt>
                <c:pt idx="6790">
                  <c:v>0.39463060729807298</c:v>
                </c:pt>
                <c:pt idx="6791">
                  <c:v>0.38606022115933902</c:v>
                </c:pt>
                <c:pt idx="6792">
                  <c:v>0.37971223277177801</c:v>
                </c:pt>
                <c:pt idx="6793">
                  <c:v>0.38510745845634697</c:v>
                </c:pt>
                <c:pt idx="6794">
                  <c:v>0.38519228442881398</c:v>
                </c:pt>
                <c:pt idx="6795">
                  <c:v>0.38405292454890799</c:v>
                </c:pt>
                <c:pt idx="6796">
                  <c:v>0.39419786656051098</c:v>
                </c:pt>
                <c:pt idx="6797">
                  <c:v>0.32882584580721902</c:v>
                </c:pt>
                <c:pt idx="6798">
                  <c:v>0.324524786485759</c:v>
                </c:pt>
                <c:pt idx="6799">
                  <c:v>-2.88559957892594E-2</c:v>
                </c:pt>
                <c:pt idx="6800">
                  <c:v>-8.1437135812048603E-2</c:v>
                </c:pt>
                <c:pt idx="6801">
                  <c:v>1.3661516048917501E-3</c:v>
                </c:pt>
                <c:pt idx="6802">
                  <c:v>-2.6450279358218799E-2</c:v>
                </c:pt>
                <c:pt idx="6803">
                  <c:v>1.65052167968779E-2</c:v>
                </c:pt>
                <c:pt idx="6804">
                  <c:v>1.1961488230929899E-2</c:v>
                </c:pt>
                <c:pt idx="6805">
                  <c:v>2.8567435102110999E-2</c:v>
                </c:pt>
                <c:pt idx="6806">
                  <c:v>3.2068357364055E-2</c:v>
                </c:pt>
                <c:pt idx="6807">
                  <c:v>3.94243515839321E-2</c:v>
                </c:pt>
                <c:pt idx="6808">
                  <c:v>2.6530737788329001E-2</c:v>
                </c:pt>
                <c:pt idx="6809">
                  <c:v>2.37966935587853E-2</c:v>
                </c:pt>
                <c:pt idx="6810">
                  <c:v>4.1793975493083599E-2</c:v>
                </c:pt>
                <c:pt idx="6811">
                  <c:v>3.1798678121629197E-2</c:v>
                </c:pt>
                <c:pt idx="6812" formatCode="0.00E+00">
                  <c:v>4.7219272042426898E-4</c:v>
                </c:pt>
                <c:pt idx="6813">
                  <c:v>-1.58024898821836E-2</c:v>
                </c:pt>
                <c:pt idx="6814" formatCode="0.00E+00">
                  <c:v>-1.2159447585238301E-2</c:v>
                </c:pt>
                <c:pt idx="6815">
                  <c:v>1.70248807714285E-2</c:v>
                </c:pt>
                <c:pt idx="6816" formatCode="0.00E+00">
                  <c:v>-3.7302806596184403E-4</c:v>
                </c:pt>
                <c:pt idx="6817">
                  <c:v>2.4504000438660599E-2</c:v>
                </c:pt>
                <c:pt idx="6818" formatCode="0.00E+00">
                  <c:v>1.7307737380865499E-2</c:v>
                </c:pt>
                <c:pt idx="6819">
                  <c:v>4.2375723410901303E-2</c:v>
                </c:pt>
                <c:pt idx="6820">
                  <c:v>4.3887861992239097E-2</c:v>
                </c:pt>
                <c:pt idx="6821">
                  <c:v>6.8623788817381098E-2</c:v>
                </c:pt>
                <c:pt idx="6822">
                  <c:v>5.7739294026213001E-2</c:v>
                </c:pt>
                <c:pt idx="6823">
                  <c:v>6.3509589053847806E-2</c:v>
                </c:pt>
                <c:pt idx="6824">
                  <c:v>7.6240308713053304E-2</c:v>
                </c:pt>
                <c:pt idx="6825">
                  <c:v>8.4807563626878302E-2</c:v>
                </c:pt>
                <c:pt idx="6826">
                  <c:v>4.7315628466236201E-2</c:v>
                </c:pt>
                <c:pt idx="6827">
                  <c:v>6.2612560716293397E-2</c:v>
                </c:pt>
                <c:pt idx="6828">
                  <c:v>2.6931506908229201E-2</c:v>
                </c:pt>
                <c:pt idx="6829">
                  <c:v>3.59260609928422E-2</c:v>
                </c:pt>
                <c:pt idx="6830">
                  <c:v>6.3917837918079104E-2</c:v>
                </c:pt>
                <c:pt idx="6831">
                  <c:v>7.8680568719645003E-2</c:v>
                </c:pt>
                <c:pt idx="6832">
                  <c:v>0.121547333189523</c:v>
                </c:pt>
                <c:pt idx="6833">
                  <c:v>0.109574172564375</c:v>
                </c:pt>
                <c:pt idx="6834">
                  <c:v>9.1331759689552594E-2</c:v>
                </c:pt>
                <c:pt idx="6835">
                  <c:v>5.5810496438091897E-2</c:v>
                </c:pt>
                <c:pt idx="6836">
                  <c:v>4.4017242212429399E-2</c:v>
                </c:pt>
                <c:pt idx="6837">
                  <c:v>7.4544493185088503E-2</c:v>
                </c:pt>
                <c:pt idx="6838">
                  <c:v>6.7253350223568195E-2</c:v>
                </c:pt>
                <c:pt idx="6839">
                  <c:v>9.7659456310534104E-2</c:v>
                </c:pt>
                <c:pt idx="6840">
                  <c:v>6.9567033959792093E-2</c:v>
                </c:pt>
                <c:pt idx="6841">
                  <c:v>0.128171142120211</c:v>
                </c:pt>
                <c:pt idx="6842">
                  <c:v>0.149633375136768</c:v>
                </c:pt>
                <c:pt idx="6843">
                  <c:v>0.3326818450906</c:v>
                </c:pt>
                <c:pt idx="6844">
                  <c:v>0.30936002096934501</c:v>
                </c:pt>
                <c:pt idx="6845">
                  <c:v>0.31548817293167802</c:v>
                </c:pt>
                <c:pt idx="6846">
                  <c:v>0.30823744701339501</c:v>
                </c:pt>
                <c:pt idx="6847">
                  <c:v>0.33846953235847199</c:v>
                </c:pt>
                <c:pt idx="6848">
                  <c:v>0.34737392526691102</c:v>
                </c:pt>
                <c:pt idx="6849">
                  <c:v>0.35754621409874499</c:v>
                </c:pt>
                <c:pt idx="6850">
                  <c:v>0.35734297282193001</c:v>
                </c:pt>
                <c:pt idx="6851">
                  <c:v>0.40206197263535098</c:v>
                </c:pt>
                <c:pt idx="6852">
                  <c:v>0.45036357644103597</c:v>
                </c:pt>
                <c:pt idx="6853">
                  <c:v>0.44835872844841002</c:v>
                </c:pt>
                <c:pt idx="6854">
                  <c:v>0.42718230301169402</c:v>
                </c:pt>
                <c:pt idx="6855">
                  <c:v>0.456396382868127</c:v>
                </c:pt>
                <c:pt idx="6856">
                  <c:v>0.42335083230184001</c:v>
                </c:pt>
                <c:pt idx="6857">
                  <c:v>0.42673379243690901</c:v>
                </c:pt>
                <c:pt idx="6858">
                  <c:v>0.45525077808651998</c:v>
                </c:pt>
                <c:pt idx="6859">
                  <c:v>0.47692873947335801</c:v>
                </c:pt>
                <c:pt idx="6860">
                  <c:v>0.47646302632943799</c:v>
                </c:pt>
                <c:pt idx="6861">
                  <c:v>0.47848809108118201</c:v>
                </c:pt>
                <c:pt idx="6862">
                  <c:v>0.49233182519156699</c:v>
                </c:pt>
                <c:pt idx="6863">
                  <c:v>0.50257815858506205</c:v>
                </c:pt>
                <c:pt idx="6864">
                  <c:v>0.47719322322311902</c:v>
                </c:pt>
                <c:pt idx="6865">
                  <c:v>0.56067646038883601</c:v>
                </c:pt>
                <c:pt idx="6866">
                  <c:v>0.57658695423494</c:v>
                </c:pt>
                <c:pt idx="6867">
                  <c:v>0.57468673595796804</c:v>
                </c:pt>
                <c:pt idx="6868">
                  <c:v>-2.5856978575471999E-2</c:v>
                </c:pt>
                <c:pt idx="6869">
                  <c:v>7.6274552501877202E-2</c:v>
                </c:pt>
                <c:pt idx="6870">
                  <c:v>5.7126636985411899E-3</c:v>
                </c:pt>
                <c:pt idx="6871">
                  <c:v>-4.8757456542101202E-2</c:v>
                </c:pt>
                <c:pt idx="6872">
                  <c:v>-5.3287115763871802E-2</c:v>
                </c:pt>
                <c:pt idx="6873">
                  <c:v>-3.5407064228447097E-2</c:v>
                </c:pt>
                <c:pt idx="6874">
                  <c:v>-8.1798942327365995E-2</c:v>
                </c:pt>
                <c:pt idx="6875">
                  <c:v>-0.102049030242036</c:v>
                </c:pt>
                <c:pt idx="6876">
                  <c:v>-0.12834495603864801</c:v>
                </c:pt>
                <c:pt idx="6877">
                  <c:v>-8.8388470624867599E-2</c:v>
                </c:pt>
                <c:pt idx="6878">
                  <c:v>-7.6240849329120605E-2</c:v>
                </c:pt>
                <c:pt idx="6879">
                  <c:v>-3.1633918786005799E-2</c:v>
                </c:pt>
                <c:pt idx="6880">
                  <c:v>-4.5588356033338703E-2</c:v>
                </c:pt>
                <c:pt idx="6881">
                  <c:v>-4.5013073468618901E-2</c:v>
                </c:pt>
                <c:pt idx="6882">
                  <c:v>-5.6750036495420202E-2</c:v>
                </c:pt>
                <c:pt idx="6883">
                  <c:v>-0.104580742848132</c:v>
                </c:pt>
                <c:pt idx="6884">
                  <c:v>-0.101139254314389</c:v>
                </c:pt>
                <c:pt idx="6885">
                  <c:v>-0.123131946520377</c:v>
                </c:pt>
                <c:pt idx="6886">
                  <c:v>-0.12021999868225799</c:v>
                </c:pt>
                <c:pt idx="6887">
                  <c:v>-0.121046278451734</c:v>
                </c:pt>
                <c:pt idx="6888">
                  <c:v>-0.13721488240667001</c:v>
                </c:pt>
                <c:pt idx="6889">
                  <c:v>-0.112017802924666</c:v>
                </c:pt>
                <c:pt idx="6890">
                  <c:v>-0.104027304503926</c:v>
                </c:pt>
                <c:pt idx="6891">
                  <c:v>-0.11053470551365099</c:v>
                </c:pt>
                <c:pt idx="6892">
                  <c:v>-0.117346808867973</c:v>
                </c:pt>
                <c:pt idx="6893">
                  <c:v>-6.1280500376173101E-2</c:v>
                </c:pt>
                <c:pt idx="6894">
                  <c:v>-7.0152822706210205E-2</c:v>
                </c:pt>
                <c:pt idx="6895">
                  <c:v>1.38112974853187E-2</c:v>
                </c:pt>
                <c:pt idx="6896" formatCode="0.00E+00">
                  <c:v>-6.4674284058188205E-4</c:v>
                </c:pt>
                <c:pt idx="6897">
                  <c:v>6.6862547200690806E-2</c:v>
                </c:pt>
                <c:pt idx="6898" formatCode="0.00E+00">
                  <c:v>6.7647846630976602E-2</c:v>
                </c:pt>
                <c:pt idx="6899">
                  <c:v>0.11593019313749101</c:v>
                </c:pt>
                <c:pt idx="6900">
                  <c:v>9.7050118684172501E-2</c:v>
                </c:pt>
                <c:pt idx="6901">
                  <c:v>7.5385893720265107E-2</c:v>
                </c:pt>
                <c:pt idx="6902">
                  <c:v>8.7476485990369904E-2</c:v>
                </c:pt>
                <c:pt idx="6903">
                  <c:v>8.9255427168750401E-2</c:v>
                </c:pt>
                <c:pt idx="6904">
                  <c:v>5.11496177596703E-2</c:v>
                </c:pt>
                <c:pt idx="6905">
                  <c:v>5.5785325239407303E-2</c:v>
                </c:pt>
                <c:pt idx="6906">
                  <c:v>4.5711376697712601E-2</c:v>
                </c:pt>
                <c:pt idx="6907">
                  <c:v>6.8584710903004595E-2</c:v>
                </c:pt>
                <c:pt idx="6908">
                  <c:v>0.17777638323091899</c:v>
                </c:pt>
                <c:pt idx="6909">
                  <c:v>0.13421240855196701</c:v>
                </c:pt>
                <c:pt idx="6910">
                  <c:v>0.127101102271965</c:v>
                </c:pt>
                <c:pt idx="6911">
                  <c:v>0.197882674224657</c:v>
                </c:pt>
                <c:pt idx="6912">
                  <c:v>0.21201809997207399</c:v>
                </c:pt>
                <c:pt idx="6913">
                  <c:v>0.25012278917575398</c:v>
                </c:pt>
                <c:pt idx="6914">
                  <c:v>0.32311751040379699</c:v>
                </c:pt>
                <c:pt idx="6915">
                  <c:v>0.32725239474941098</c:v>
                </c:pt>
                <c:pt idx="6916">
                  <c:v>0.49625752475687901</c:v>
                </c:pt>
                <c:pt idx="6917">
                  <c:v>0.52647492017026498</c:v>
                </c:pt>
                <c:pt idx="6918">
                  <c:v>0.62608931699314796</c:v>
                </c:pt>
                <c:pt idx="6919">
                  <c:v>0.76533125542063296</c:v>
                </c:pt>
                <c:pt idx="6920">
                  <c:v>0.76404793604264998</c:v>
                </c:pt>
                <c:pt idx="6921">
                  <c:v>0.85471906254123498</c:v>
                </c:pt>
                <c:pt idx="6922">
                  <c:v>1.0355411188601799E-2</c:v>
                </c:pt>
                <c:pt idx="6923">
                  <c:v>9.5589540330513104E-2</c:v>
                </c:pt>
                <c:pt idx="6924">
                  <c:v>7.1397472132115301E-3</c:v>
                </c:pt>
                <c:pt idx="6925" formatCode="0.00E+00">
                  <c:v>8.8969900298025903E-4</c:v>
                </c:pt>
                <c:pt idx="6926">
                  <c:v>-3.7658720466941499E-2</c:v>
                </c:pt>
                <c:pt idx="6927" formatCode="0.00E+00">
                  <c:v>-4.6703767258814498E-2</c:v>
                </c:pt>
                <c:pt idx="6928">
                  <c:v>-6.7721819188984095E-2</c:v>
                </c:pt>
                <c:pt idx="6929">
                  <c:v>-7.0178943628611601E-2</c:v>
                </c:pt>
                <c:pt idx="6930">
                  <c:v>-9.1444993578262607E-2</c:v>
                </c:pt>
                <c:pt idx="6931">
                  <c:v>-0.10938066805869</c:v>
                </c:pt>
                <c:pt idx="6932">
                  <c:v>-0.118036468188687</c:v>
                </c:pt>
                <c:pt idx="6933">
                  <c:v>-9.2654745782085698E-2</c:v>
                </c:pt>
                <c:pt idx="6934">
                  <c:v>-9.7581851905128303E-2</c:v>
                </c:pt>
                <c:pt idx="6935">
                  <c:v>-2.5261772240329501E-2</c:v>
                </c:pt>
                <c:pt idx="6936">
                  <c:v>1.86939735976638E-3</c:v>
                </c:pt>
                <c:pt idx="6937">
                  <c:v>4.1201044238009701E-2</c:v>
                </c:pt>
                <c:pt idx="6938">
                  <c:v>5.2535421746621402E-2</c:v>
                </c:pt>
                <c:pt idx="6939">
                  <c:v>2.7030631114972E-2</c:v>
                </c:pt>
                <c:pt idx="6940">
                  <c:v>2.90676295059254E-2</c:v>
                </c:pt>
                <c:pt idx="6941">
                  <c:v>3.5586618533180001E-2</c:v>
                </c:pt>
                <c:pt idx="6942">
                  <c:v>7.1472309459774605E-2</c:v>
                </c:pt>
                <c:pt idx="6943">
                  <c:v>6.6773393528878802E-2</c:v>
                </c:pt>
                <c:pt idx="6944">
                  <c:v>4.8179113291504899E-2</c:v>
                </c:pt>
                <c:pt idx="6945">
                  <c:v>5.2199324532042797E-2</c:v>
                </c:pt>
                <c:pt idx="6946">
                  <c:v>3.2850127342778902E-2</c:v>
                </c:pt>
                <c:pt idx="6947">
                  <c:v>4.3187470184844201E-2</c:v>
                </c:pt>
                <c:pt idx="6948">
                  <c:v>2.1003356104624799E-2</c:v>
                </c:pt>
                <c:pt idx="6949">
                  <c:v>1.14792343047936E-2</c:v>
                </c:pt>
                <c:pt idx="6950">
                  <c:v>2.0217530495299601E-2</c:v>
                </c:pt>
                <c:pt idx="6951">
                  <c:v>-1.9324490565626E-3</c:v>
                </c:pt>
                <c:pt idx="6952">
                  <c:v>-7.9709520037175602E-2</c:v>
                </c:pt>
                <c:pt idx="6953">
                  <c:v>-1.30306267527277E-2</c:v>
                </c:pt>
                <c:pt idx="6954">
                  <c:v>-4.7019095799863901E-2</c:v>
                </c:pt>
                <c:pt idx="6955">
                  <c:v>-3.400342999356E-2</c:v>
                </c:pt>
                <c:pt idx="6956">
                  <c:v>-2.35981432156952E-2</c:v>
                </c:pt>
                <c:pt idx="6957">
                  <c:v>-4.5907433251867998E-3</c:v>
                </c:pt>
                <c:pt idx="6958">
                  <c:v>1.78627618878432E-2</c:v>
                </c:pt>
                <c:pt idx="6959">
                  <c:v>8.9681482803907805E-3</c:v>
                </c:pt>
                <c:pt idx="6960">
                  <c:v>-7.2071794669707201E-2</c:v>
                </c:pt>
                <c:pt idx="6961">
                  <c:v>-4.9630076594426302E-2</c:v>
                </c:pt>
                <c:pt idx="6962">
                  <c:v>1.21945881065306E-2</c:v>
                </c:pt>
                <c:pt idx="6963">
                  <c:v>1.50286563567542E-2</c:v>
                </c:pt>
                <c:pt idx="6964">
                  <c:v>4.17401681713606E-2</c:v>
                </c:pt>
                <c:pt idx="6965">
                  <c:v>1.6562387362752801E-2</c:v>
                </c:pt>
                <c:pt idx="6966">
                  <c:v>-6.7000772959522996E-3</c:v>
                </c:pt>
                <c:pt idx="6967">
                  <c:v>1.2085070334873301E-2</c:v>
                </c:pt>
                <c:pt idx="6968">
                  <c:v>-2.8105573003014899E-2</c:v>
                </c:pt>
                <c:pt idx="6969">
                  <c:v>-3.8281421060279097E-2</c:v>
                </c:pt>
                <c:pt idx="6970">
                  <c:v>-6.2804794627142196E-2</c:v>
                </c:pt>
                <c:pt idx="6971">
                  <c:v>-0.12613530349033</c:v>
                </c:pt>
                <c:pt idx="6972">
                  <c:v>-0.144747175612885</c:v>
                </c:pt>
                <c:pt idx="6973">
                  <c:v>-9.96159948955051E-2</c:v>
                </c:pt>
                <c:pt idx="6974">
                  <c:v>-0.15355173386627899</c:v>
                </c:pt>
                <c:pt idx="6975">
                  <c:v>-0.12736390593564001</c:v>
                </c:pt>
                <c:pt idx="6976">
                  <c:v>-0.155051498917544</c:v>
                </c:pt>
                <c:pt idx="6977">
                  <c:v>-0.15040069083715901</c:v>
                </c:pt>
                <c:pt idx="6978">
                  <c:v>-0.178154457354019</c:v>
                </c:pt>
                <c:pt idx="6979">
                  <c:v>-0.16344519262560001</c:v>
                </c:pt>
                <c:pt idx="6980">
                  <c:v>-0.21556155711104599</c:v>
                </c:pt>
                <c:pt idx="6981">
                  <c:v>-9.9170816921504507E-2</c:v>
                </c:pt>
                <c:pt idx="6982">
                  <c:v>-0.104824698406322</c:v>
                </c:pt>
                <c:pt idx="6983">
                  <c:v>6.0235695509755001E-2</c:v>
                </c:pt>
                <c:pt idx="6984">
                  <c:v>1.2775397716176499E-2</c:v>
                </c:pt>
                <c:pt idx="6985">
                  <c:v>2.3183181932318098E-2</c:v>
                </c:pt>
                <c:pt idx="6986">
                  <c:v>2.1470889714708799E-2</c:v>
                </c:pt>
                <c:pt idx="6987">
                  <c:v>1.7924927285461901E-2</c:v>
                </c:pt>
                <c:pt idx="6988">
                  <c:v>4.1595446201594999E-2</c:v>
                </c:pt>
                <c:pt idx="6989">
                  <c:v>1.45128327448103E-3</c:v>
                </c:pt>
                <c:pt idx="6990">
                  <c:v>1.5185138960872801E-2</c:v>
                </c:pt>
                <c:pt idx="6991">
                  <c:v>3.2558767601177499E-2</c:v>
                </c:pt>
                <c:pt idx="6992">
                  <c:v>6.1412923857827803E-2</c:v>
                </c:pt>
                <c:pt idx="6993">
                  <c:v>5.5425957989218899E-2</c:v>
                </c:pt>
                <c:pt idx="6994">
                  <c:v>5.53049315161648E-2</c:v>
                </c:pt>
                <c:pt idx="6995">
                  <c:v>0.16326595967323701</c:v>
                </c:pt>
                <c:pt idx="6996">
                  <c:v>0.17364988099752199</c:v>
                </c:pt>
                <c:pt idx="6997">
                  <c:v>0.176245681496456</c:v>
                </c:pt>
                <c:pt idx="6998">
                  <c:v>0.17364988099752199</c:v>
                </c:pt>
                <c:pt idx="6999">
                  <c:v>0.176245681496456</c:v>
                </c:pt>
                <c:pt idx="7000">
                  <c:v>0.17000997851081401</c:v>
                </c:pt>
                <c:pt idx="7001">
                  <c:v>0.19923655241371899</c:v>
                </c:pt>
                <c:pt idx="7002">
                  <c:v>0.20638033231059799</c:v>
                </c:pt>
                <c:pt idx="7003">
                  <c:v>0.249843239929669</c:v>
                </c:pt>
                <c:pt idx="7004">
                  <c:v>0.25376437967744903</c:v>
                </c:pt>
                <c:pt idx="7005">
                  <c:v>0.25434817227067102</c:v>
                </c:pt>
                <c:pt idx="7006">
                  <c:v>0.28717610577268399</c:v>
                </c:pt>
                <c:pt idx="7007">
                  <c:v>0.249784687577743</c:v>
                </c:pt>
                <c:pt idx="7008">
                  <c:v>0.24834226284983599</c:v>
                </c:pt>
                <c:pt idx="7009">
                  <c:v>0.23543596602021499</c:v>
                </c:pt>
                <c:pt idx="7010">
                  <c:v>0.25296809760266697</c:v>
                </c:pt>
                <c:pt idx="7011">
                  <c:v>0.26861327704608301</c:v>
                </c:pt>
                <c:pt idx="7012">
                  <c:v>0.23084478529844699</c:v>
                </c:pt>
                <c:pt idx="7013">
                  <c:v>0.23654052989055799</c:v>
                </c:pt>
                <c:pt idx="7014">
                  <c:v>0.28549241390240798</c:v>
                </c:pt>
                <c:pt idx="7015">
                  <c:v>0.28684527699182499</c:v>
                </c:pt>
                <c:pt idx="7016">
                  <c:v>0.29226880302674701</c:v>
                </c:pt>
                <c:pt idx="7017">
                  <c:v>0.28753728928227101</c:v>
                </c:pt>
                <c:pt idx="7018">
                  <c:v>0.27945378993341102</c:v>
                </c:pt>
                <c:pt idx="7019">
                  <c:v>0.29608331678218502</c:v>
                </c:pt>
                <c:pt idx="7020">
                  <c:v>0.23830786289435099</c:v>
                </c:pt>
                <c:pt idx="7021">
                  <c:v>0.28873684615380601</c:v>
                </c:pt>
                <c:pt idx="7022">
                  <c:v>0.28827187861176901</c:v>
                </c:pt>
                <c:pt idx="7023">
                  <c:v>0.27262266618381398</c:v>
                </c:pt>
                <c:pt idx="7024">
                  <c:v>-2.29933592661637E-2</c:v>
                </c:pt>
                <c:pt idx="7025">
                  <c:v>-7.3387802664653196E-2</c:v>
                </c:pt>
                <c:pt idx="7026">
                  <c:v>3.0054317792769299E-2</c:v>
                </c:pt>
                <c:pt idx="7027">
                  <c:v>8.3504714154728904E-3</c:v>
                </c:pt>
                <c:pt idx="7028">
                  <c:v>3.4221613681055703E-2</c:v>
                </c:pt>
                <c:pt idx="7029">
                  <c:v>3.4451831200799699E-2</c:v>
                </c:pt>
                <c:pt idx="7030">
                  <c:v>6.6693209822041105E-2</c:v>
                </c:pt>
                <c:pt idx="7031">
                  <c:v>4.88003080810872E-2</c:v>
                </c:pt>
                <c:pt idx="7032">
                  <c:v>7.14708864015796E-2</c:v>
                </c:pt>
                <c:pt idx="7033">
                  <c:v>0.10422093343454</c:v>
                </c:pt>
                <c:pt idx="7034">
                  <c:v>0.14437668383315799</c:v>
                </c:pt>
                <c:pt idx="7035">
                  <c:v>0.13356800850060399</c:v>
                </c:pt>
                <c:pt idx="7036">
                  <c:v>0.16103833299721501</c:v>
                </c:pt>
                <c:pt idx="7037">
                  <c:v>0.12631466688454299</c:v>
                </c:pt>
                <c:pt idx="7038">
                  <c:v>0.11829367722339</c:v>
                </c:pt>
                <c:pt idx="7039">
                  <c:v>9.6157908730042402E-2</c:v>
                </c:pt>
                <c:pt idx="7040">
                  <c:v>7.6331192215596005E-2</c:v>
                </c:pt>
                <c:pt idx="7041">
                  <c:v>5.6646824762482402E-2</c:v>
                </c:pt>
                <c:pt idx="7042">
                  <c:v>4.53252200847531E-2</c:v>
                </c:pt>
                <c:pt idx="7043">
                  <c:v>-1.6549936741081399E-2</c:v>
                </c:pt>
                <c:pt idx="7044">
                  <c:v>6.1103829177329198E-2</c:v>
                </c:pt>
                <c:pt idx="7045">
                  <c:v>3.1546746104892297E-2</c:v>
                </c:pt>
                <c:pt idx="7046">
                  <c:v>3.9901278467895797E-2</c:v>
                </c:pt>
                <c:pt idx="7047">
                  <c:v>3.7957576323763599E-2</c:v>
                </c:pt>
                <c:pt idx="7048">
                  <c:v>3.1113236959104101E-2</c:v>
                </c:pt>
                <c:pt idx="7049">
                  <c:v>2.3023301089613899E-2</c:v>
                </c:pt>
                <c:pt idx="7050">
                  <c:v>3.5000837327322398E-2</c:v>
                </c:pt>
                <c:pt idx="7051">
                  <c:v>6.1546756478914902E-2</c:v>
                </c:pt>
                <c:pt idx="7052">
                  <c:v>8.0368721124235099E-2</c:v>
                </c:pt>
                <c:pt idx="7053">
                  <c:v>6.4388603233543507E-2</c:v>
                </c:pt>
                <c:pt idx="7054">
                  <c:v>4.5197059654158898E-2</c:v>
                </c:pt>
                <c:pt idx="7055">
                  <c:v>5.6061204261764697E-2</c:v>
                </c:pt>
                <c:pt idx="7056">
                  <c:v>7.5582223548928407E-2</c:v>
                </c:pt>
                <c:pt idx="7057">
                  <c:v>5.7788005933544398E-2</c:v>
                </c:pt>
                <c:pt idx="7058">
                  <c:v>7.4756579822833E-2</c:v>
                </c:pt>
                <c:pt idx="7059">
                  <c:v>7.4786433006880398E-2</c:v>
                </c:pt>
                <c:pt idx="7060">
                  <c:v>9.8319520027571106E-2</c:v>
                </c:pt>
                <c:pt idx="7061">
                  <c:v>0.114237850049293</c:v>
                </c:pt>
                <c:pt idx="7062">
                  <c:v>8.9631127287570403E-2</c:v>
                </c:pt>
                <c:pt idx="7063">
                  <c:v>4.9738195165201102E-2</c:v>
                </c:pt>
                <c:pt idx="7064">
                  <c:v>6.1403718674891999E-2</c:v>
                </c:pt>
                <c:pt idx="7065">
                  <c:v>6.3819083386628103E-2</c:v>
                </c:pt>
                <c:pt idx="7066">
                  <c:v>5.17537777456957E-2</c:v>
                </c:pt>
                <c:pt idx="7067">
                  <c:v>5.0906219600113101E-2</c:v>
                </c:pt>
                <c:pt idx="7068">
                  <c:v>3.6165560761852997E-2</c:v>
                </c:pt>
                <c:pt idx="7069">
                  <c:v>-2.0260527143406799E-3</c:v>
                </c:pt>
                <c:pt idx="7070">
                  <c:v>7.10681129651185E-3</c:v>
                </c:pt>
                <c:pt idx="7071">
                  <c:v>-8.3070631147945703E-2</c:v>
                </c:pt>
                <c:pt idx="7072">
                  <c:v>3.8876956996478897E-2</c:v>
                </c:pt>
                <c:pt idx="7073">
                  <c:v>1.9513698685564601E-2</c:v>
                </c:pt>
                <c:pt idx="7074">
                  <c:v>-2.9275344203117701E-3</c:v>
                </c:pt>
                <c:pt idx="7075">
                  <c:v>3.7342071319111199E-3</c:v>
                </c:pt>
                <c:pt idx="7076">
                  <c:v>2.47112955590407E-2</c:v>
                </c:pt>
                <c:pt idx="7077">
                  <c:v>-1.0943902117617E-2</c:v>
                </c:pt>
                <c:pt idx="7078">
                  <c:v>-7.0750628794055302E-3</c:v>
                </c:pt>
                <c:pt idx="7079">
                  <c:v>-7.7309419408189403E-2</c:v>
                </c:pt>
                <c:pt idx="7080">
                  <c:v>-7.6978976290476897E-2</c:v>
                </c:pt>
                <c:pt idx="7081">
                  <c:v>-7.1135658395297396E-2</c:v>
                </c:pt>
                <c:pt idx="7082">
                  <c:v>0.13252081070417199</c:v>
                </c:pt>
                <c:pt idx="7083">
                  <c:v>0.123090104837285</c:v>
                </c:pt>
                <c:pt idx="7084">
                  <c:v>0.14290900409114701</c:v>
                </c:pt>
                <c:pt idx="7085">
                  <c:v>0.14876279877114201</c:v>
                </c:pt>
                <c:pt idx="7086">
                  <c:v>0.18857303242935999</c:v>
                </c:pt>
                <c:pt idx="7087">
                  <c:v>0.19520109948499401</c:v>
                </c:pt>
                <c:pt idx="7088">
                  <c:v>0.189078592142461</c:v>
                </c:pt>
                <c:pt idx="7089">
                  <c:v>0.182473570444913</c:v>
                </c:pt>
                <c:pt idx="7090">
                  <c:v>0.33410641150222697</c:v>
                </c:pt>
                <c:pt idx="7091">
                  <c:v>0.34747777723298801</c:v>
                </c:pt>
                <c:pt idx="7092">
                  <c:v>0.56721566803744305</c:v>
                </c:pt>
                <c:pt idx="7093">
                  <c:v>0.55176168720722896</c:v>
                </c:pt>
                <c:pt idx="7094">
                  <c:v>0.58277397799641495</c:v>
                </c:pt>
                <c:pt idx="7095">
                  <c:v>0.58140055457645301</c:v>
                </c:pt>
                <c:pt idx="7096">
                  <c:v>0.64357564813273005</c:v>
                </c:pt>
                <c:pt idx="7097">
                  <c:v>0.72928013607651598</c:v>
                </c:pt>
                <c:pt idx="7098">
                  <c:v>0.71917663027205903</c:v>
                </c:pt>
                <c:pt idx="7099">
                  <c:v>0.71562351671894497</c:v>
                </c:pt>
                <c:pt idx="7100">
                  <c:v>0.78047974075346105</c:v>
                </c:pt>
                <c:pt idx="7101">
                  <c:v>0.82136791717338298</c:v>
                </c:pt>
                <c:pt idx="7102">
                  <c:v>0.82540463242312201</c:v>
                </c:pt>
                <c:pt idx="7103">
                  <c:v>0.82537033813526495</c:v>
                </c:pt>
                <c:pt idx="7104">
                  <c:v>0.83053447192543195</c:v>
                </c:pt>
                <c:pt idx="7105">
                  <c:v>0.83053447192543195</c:v>
                </c:pt>
                <c:pt idx="7106">
                  <c:v>0.82088821939346901</c:v>
                </c:pt>
                <c:pt idx="7107">
                  <c:v>0.90648298661547899</c:v>
                </c:pt>
                <c:pt idx="7108">
                  <c:v>0.90718606985713401</c:v>
                </c:pt>
                <c:pt idx="7109">
                  <c:v>0.90718606985713401</c:v>
                </c:pt>
                <c:pt idx="7110">
                  <c:v>0.89410989178829203</c:v>
                </c:pt>
                <c:pt idx="7111">
                  <c:v>0.89014289518860101</c:v>
                </c:pt>
                <c:pt idx="7112">
                  <c:v>0.88168342588857396</c:v>
                </c:pt>
                <c:pt idx="7113">
                  <c:v>0.88168342588857396</c:v>
                </c:pt>
                <c:pt idx="7114">
                  <c:v>0.97931452859735502</c:v>
                </c:pt>
                <c:pt idx="7115">
                  <c:v>0.97057347999592403</c:v>
                </c:pt>
                <c:pt idx="7116">
                  <c:v>1.02739434134192</c:v>
                </c:pt>
                <c:pt idx="7117">
                  <c:v>1.0269082741154001</c:v>
                </c:pt>
                <c:pt idx="7118">
                  <c:v>1.0276285038554001</c:v>
                </c:pt>
                <c:pt idx="7119">
                  <c:v>1.0169864292317601</c:v>
                </c:pt>
                <c:pt idx="7120">
                  <c:v>1.016603869905</c:v>
                </c:pt>
                <c:pt idx="7121">
                  <c:v>1.0057160639409699</c:v>
                </c:pt>
                <c:pt idx="7122">
                  <c:v>1.1000000000000001</c:v>
                </c:pt>
                <c:pt idx="7123">
                  <c:v>2.7576614110949801E-2</c:v>
                </c:pt>
                <c:pt idx="7124">
                  <c:v>-8.6510294030566395E-3</c:v>
                </c:pt>
                <c:pt idx="7125">
                  <c:v>5.10973020368942E-2</c:v>
                </c:pt>
                <c:pt idx="7126">
                  <c:v>0.141206029457041</c:v>
                </c:pt>
                <c:pt idx="7127">
                  <c:v>0.156621836360718</c:v>
                </c:pt>
                <c:pt idx="7128">
                  <c:v>0.25662251186801199</c:v>
                </c:pt>
                <c:pt idx="7129">
                  <c:v>0.25854854202787297</c:v>
                </c:pt>
                <c:pt idx="7130">
                  <c:v>0.219156290145266</c:v>
                </c:pt>
                <c:pt idx="7131">
                  <c:v>0.22349070791841499</c:v>
                </c:pt>
                <c:pt idx="7132">
                  <c:v>0.15583249475592101</c:v>
                </c:pt>
                <c:pt idx="7133">
                  <c:v>0.15435639294776601</c:v>
                </c:pt>
                <c:pt idx="7134">
                  <c:v>0.124920445478203</c:v>
                </c:pt>
                <c:pt idx="7135">
                  <c:v>0.13420159618604299</c:v>
                </c:pt>
                <c:pt idx="7136">
                  <c:v>0.13258026798959799</c:v>
                </c:pt>
                <c:pt idx="7137">
                  <c:v>0.13590696994416701</c:v>
                </c:pt>
                <c:pt idx="7138">
                  <c:v>-1.97131433417846E-2</c:v>
                </c:pt>
                <c:pt idx="7139">
                  <c:v>-9.1766359948178597E-2</c:v>
                </c:pt>
                <c:pt idx="7140">
                  <c:v>1.07099348676004E-2</c:v>
                </c:pt>
                <c:pt idx="7141">
                  <c:v>3.8041857414745202E-2</c:v>
                </c:pt>
                <c:pt idx="7142">
                  <c:v>7.8527284339499695E-2</c:v>
                </c:pt>
                <c:pt idx="7143">
                  <c:v>5.8029961438468301E-2</c:v>
                </c:pt>
                <c:pt idx="7144">
                  <c:v>7.7825168794890098E-2</c:v>
                </c:pt>
                <c:pt idx="7145">
                  <c:v>4.9193375164856598E-2</c:v>
                </c:pt>
                <c:pt idx="7146">
                  <c:v>5.2730456134699899E-2</c:v>
                </c:pt>
                <c:pt idx="7147">
                  <c:v>5.4514165713100901E-2</c:v>
                </c:pt>
                <c:pt idx="7148">
                  <c:v>5.6652227212990597E-2</c:v>
                </c:pt>
                <c:pt idx="7149">
                  <c:v>5.6229019601867797E-2</c:v>
                </c:pt>
                <c:pt idx="7150">
                  <c:v>7.7182384707494195E-2</c:v>
                </c:pt>
                <c:pt idx="7151">
                  <c:v>7.6786662130611499E-2</c:v>
                </c:pt>
                <c:pt idx="7152">
                  <c:v>9.5782866505918704E-2</c:v>
                </c:pt>
                <c:pt idx="7153">
                  <c:v>9.5410200529729094E-2</c:v>
                </c:pt>
                <c:pt idx="7154">
                  <c:v>0.11065191234242699</c:v>
                </c:pt>
                <c:pt idx="7155">
                  <c:v>8.0250032772655994E-2</c:v>
                </c:pt>
                <c:pt idx="7156">
                  <c:v>5.9154071030180402E-2</c:v>
                </c:pt>
                <c:pt idx="7157">
                  <c:v>2.5981636561870799E-2</c:v>
                </c:pt>
                <c:pt idx="7158">
                  <c:v>2.51505730263215E-2</c:v>
                </c:pt>
                <c:pt idx="7159">
                  <c:v>-9.8017999301038602E-3</c:v>
                </c:pt>
                <c:pt idx="7160">
                  <c:v>6.2027719184456098E-2</c:v>
                </c:pt>
                <c:pt idx="7161">
                  <c:v>3.4145981065424803E-2</c:v>
                </c:pt>
                <c:pt idx="7162">
                  <c:v>0.12092201644983799</c:v>
                </c:pt>
                <c:pt idx="7163">
                  <c:v>0.119030508744221</c:v>
                </c:pt>
                <c:pt idx="7164">
                  <c:v>0.212661105602686</c:v>
                </c:pt>
                <c:pt idx="7165">
                  <c:v>0.13319950877560099</c:v>
                </c:pt>
                <c:pt idx="7166">
                  <c:v>0.124678609667204</c:v>
                </c:pt>
                <c:pt idx="7167">
                  <c:v>0.125690128581633</c:v>
                </c:pt>
                <c:pt idx="7168">
                  <c:v>0.18159959770115999</c:v>
                </c:pt>
                <c:pt idx="7169">
                  <c:v>0.163768479367322</c:v>
                </c:pt>
                <c:pt idx="7170">
                  <c:v>0.18866850747845501</c:v>
                </c:pt>
                <c:pt idx="7171">
                  <c:v>0.181138563764976</c:v>
                </c:pt>
                <c:pt idx="7172">
                  <c:v>0.14774541882866499</c:v>
                </c:pt>
                <c:pt idx="7173">
                  <c:v>0.151906346050526</c:v>
                </c:pt>
                <c:pt idx="7174">
                  <c:v>0.170578971389168</c:v>
                </c:pt>
                <c:pt idx="7175">
                  <c:v>0.13983917996636</c:v>
                </c:pt>
                <c:pt idx="7176">
                  <c:v>0.150735690189124</c:v>
                </c:pt>
                <c:pt idx="7177">
                  <c:v>0.124636430253487</c:v>
                </c:pt>
                <c:pt idx="7178">
                  <c:v>0.13366909385842299</c:v>
                </c:pt>
                <c:pt idx="7179">
                  <c:v>0.13545799289157201</c:v>
                </c:pt>
                <c:pt idx="7180">
                  <c:v>0.15783263893732699</c:v>
                </c:pt>
                <c:pt idx="7181">
                  <c:v>0.15553920572955601</c:v>
                </c:pt>
                <c:pt idx="7182">
                  <c:v>0.155050845467499</c:v>
                </c:pt>
                <c:pt idx="7183">
                  <c:v>0.17441035050245099</c:v>
                </c:pt>
                <c:pt idx="7184">
                  <c:v>0.20341063834223899</c:v>
                </c:pt>
                <c:pt idx="7185">
                  <c:v>0.14627793944873299</c:v>
                </c:pt>
                <c:pt idx="7186">
                  <c:v>0.178421366806683</c:v>
                </c:pt>
                <c:pt idx="7187">
                  <c:v>0.17472056806251501</c:v>
                </c:pt>
                <c:pt idx="7188">
                  <c:v>0.21586623678493799</c:v>
                </c:pt>
                <c:pt idx="7189">
                  <c:v>0.24536621239277601</c:v>
                </c:pt>
                <c:pt idx="7190">
                  <c:v>0.243059932788768</c:v>
                </c:pt>
                <c:pt idx="7191">
                  <c:v>0.22855296015582199</c:v>
                </c:pt>
                <c:pt idx="7192">
                  <c:v>0.20102907901976999</c:v>
                </c:pt>
                <c:pt idx="7193">
                  <c:v>0.192556700311943</c:v>
                </c:pt>
                <c:pt idx="7194">
                  <c:v>0.17967051933238101</c:v>
                </c:pt>
                <c:pt idx="7195">
                  <c:v>0.159128440559691</c:v>
                </c:pt>
                <c:pt idx="7196">
                  <c:v>0.17701881078647699</c:v>
                </c:pt>
                <c:pt idx="7197">
                  <c:v>0.16839251338987499</c:v>
                </c:pt>
                <c:pt idx="7198">
                  <c:v>0.25530687983397699</c:v>
                </c:pt>
                <c:pt idx="7199">
                  <c:v>0.26560829864360402</c:v>
                </c:pt>
                <c:pt idx="7200">
                  <c:v>0.44034291238196499</c:v>
                </c:pt>
                <c:pt idx="7201">
                  <c:v>0.43073806487327199</c:v>
                </c:pt>
                <c:pt idx="7202">
                  <c:v>0.43506782167941299</c:v>
                </c:pt>
                <c:pt idx="7203">
                  <c:v>0.41469405036732299</c:v>
                </c:pt>
                <c:pt idx="7204">
                  <c:v>0.43784795588658998</c:v>
                </c:pt>
                <c:pt idx="7205">
                  <c:v>0.435435850792384</c:v>
                </c:pt>
                <c:pt idx="7206">
                  <c:v>0.41692006141564197</c:v>
                </c:pt>
                <c:pt idx="7207">
                  <c:v>0.458946923933921</c:v>
                </c:pt>
                <c:pt idx="7208">
                  <c:v>0.45487586486380399</c:v>
                </c:pt>
                <c:pt idx="7209">
                  <c:v>0.42504663725916703</c:v>
                </c:pt>
                <c:pt idx="7210">
                  <c:v>0.46719283916170701</c:v>
                </c:pt>
                <c:pt idx="7211">
                  <c:v>0.50192969084359496</c:v>
                </c:pt>
                <c:pt idx="7212">
                  <c:v>0.50871741799219605</c:v>
                </c:pt>
                <c:pt idx="7213">
                  <c:v>0.471468279076735</c:v>
                </c:pt>
                <c:pt idx="7214">
                  <c:v>0.60054614315439103</c:v>
                </c:pt>
                <c:pt idx="7215">
                  <c:v>0.58312059621895795</c:v>
                </c:pt>
                <c:pt idx="7216">
                  <c:v>0.58048855703634805</c:v>
                </c:pt>
                <c:pt idx="7217">
                  <c:v>0.59805071143615496</c:v>
                </c:pt>
                <c:pt idx="7218">
                  <c:v>0.61270103448469204</c:v>
                </c:pt>
                <c:pt idx="7219">
                  <c:v>0.59715560245134902</c:v>
                </c:pt>
                <c:pt idx="7220">
                  <c:v>0.61272500774697003</c:v>
                </c:pt>
                <c:pt idx="7221">
                  <c:v>0.59565314975895001</c:v>
                </c:pt>
                <c:pt idx="7222">
                  <c:v>0.680134195900161</c:v>
                </c:pt>
                <c:pt idx="7223">
                  <c:v>0.65683550132167701</c:v>
                </c:pt>
                <c:pt idx="7224">
                  <c:v>0.79771435524648304</c:v>
                </c:pt>
                <c:pt idx="7225">
                  <c:v>0.82839787478791305</c:v>
                </c:pt>
                <c:pt idx="7226">
                  <c:v>0.84297655648514602</c:v>
                </c:pt>
                <c:pt idx="7227">
                  <c:v>0.808418477088097</c:v>
                </c:pt>
                <c:pt idx="7228">
                  <c:v>0.87551762797020605</c:v>
                </c:pt>
                <c:pt idx="7229">
                  <c:v>0.90530871958800296</c:v>
                </c:pt>
                <c:pt idx="7230">
                  <c:v>0.90226460978726097</c:v>
                </c:pt>
                <c:pt idx="7231">
                  <c:v>0.975897168101718</c:v>
                </c:pt>
                <c:pt idx="7232">
                  <c:v>0.96487354258044</c:v>
                </c:pt>
                <c:pt idx="7233">
                  <c:v>0.95867682378915597</c:v>
                </c:pt>
                <c:pt idx="7234">
                  <c:v>1.0831507014965001</c:v>
                </c:pt>
                <c:pt idx="7235">
                  <c:v>-2.7576614110949801E-2</c:v>
                </c:pt>
                <c:pt idx="7236">
                  <c:v>-7.8829072830872399E-2</c:v>
                </c:pt>
                <c:pt idx="7237">
                  <c:v>2.3346827092747501E-2</c:v>
                </c:pt>
                <c:pt idx="7238">
                  <c:v>2.6471795848950598E-3</c:v>
                </c:pt>
                <c:pt idx="7239">
                  <c:v>2.25937646110509E-2</c:v>
                </c:pt>
                <c:pt idx="7240">
                  <c:v>-1.19516639495881E-2</c:v>
                </c:pt>
                <c:pt idx="7241">
                  <c:v>-5.6032399445001498E-2</c:v>
                </c:pt>
                <c:pt idx="7242">
                  <c:v>-8.1170910292524698E-2</c:v>
                </c:pt>
                <c:pt idx="7243">
                  <c:v>-8.0120678876924201E-2</c:v>
                </c:pt>
                <c:pt idx="7244">
                  <c:v>-0.100583661172302</c:v>
                </c:pt>
                <c:pt idx="7245">
                  <c:v>-8.2059208751773E-2</c:v>
                </c:pt>
                <c:pt idx="7246">
                  <c:v>-0.111897243011517</c:v>
                </c:pt>
                <c:pt idx="7247">
                  <c:v>-0.130016198588122</c:v>
                </c:pt>
                <c:pt idx="7248">
                  <c:v>-0.109636130149097</c:v>
                </c:pt>
                <c:pt idx="7249">
                  <c:v>-3.9433538366044497E-2</c:v>
                </c:pt>
                <c:pt idx="7250">
                  <c:v>-5.7704158009065899E-2</c:v>
                </c:pt>
                <c:pt idx="7251">
                  <c:v>4.6845276595275702E-2</c:v>
                </c:pt>
                <c:pt idx="7252">
                  <c:v>5.8101790896452302E-2</c:v>
                </c:pt>
                <c:pt idx="7253">
                  <c:v>0.194688944702892</c:v>
                </c:pt>
                <c:pt idx="7254">
                  <c:v>9.2494730031871294E-2</c:v>
                </c:pt>
                <c:pt idx="7255">
                  <c:v>0.15876740543166501</c:v>
                </c:pt>
                <c:pt idx="7256">
                  <c:v>0.13866453085274899</c:v>
                </c:pt>
                <c:pt idx="7257">
                  <c:v>0.118027554422583</c:v>
                </c:pt>
                <c:pt idx="7258">
                  <c:v>0.108445987741012</c:v>
                </c:pt>
                <c:pt idx="7259">
                  <c:v>9.3460107323631303E-2</c:v>
                </c:pt>
                <c:pt idx="7260">
                  <c:v>6.06151002499997E-2</c:v>
                </c:pt>
                <c:pt idx="7261">
                  <c:v>2.39871098891964E-2</c:v>
                </c:pt>
                <c:pt idx="7262">
                  <c:v>1.7095121386520098E-2</c:v>
                </c:pt>
                <c:pt idx="7263">
                  <c:v>0.11984951459186199</c:v>
                </c:pt>
                <c:pt idx="7264">
                  <c:v>8.2639290506543894E-2</c:v>
                </c:pt>
                <c:pt idx="7265">
                  <c:v>9.0692120808854804E-2</c:v>
                </c:pt>
                <c:pt idx="7266">
                  <c:v>0.10673251377328</c:v>
                </c:pt>
                <c:pt idx="7267">
                  <c:v>0.11382559337045001</c:v>
                </c:pt>
                <c:pt idx="7268">
                  <c:v>9.4359329759411595E-2</c:v>
                </c:pt>
                <c:pt idx="7269">
                  <c:v>0.118214936867828</c:v>
                </c:pt>
                <c:pt idx="7270">
                  <c:v>9.5825896945103295E-2</c:v>
                </c:pt>
                <c:pt idx="7271">
                  <c:v>8.1859270727895603E-2</c:v>
                </c:pt>
                <c:pt idx="7272">
                  <c:v>6.6664805232595603E-2</c:v>
                </c:pt>
                <c:pt idx="7273">
                  <c:v>7.1619443978140296E-2</c:v>
                </c:pt>
                <c:pt idx="7274">
                  <c:v>7.1827993830278103E-2</c:v>
                </c:pt>
                <c:pt idx="7275">
                  <c:v>0.15662777791854099</c:v>
                </c:pt>
                <c:pt idx="7276">
                  <c:v>0.15349917692446599</c:v>
                </c:pt>
                <c:pt idx="7277">
                  <c:v>0.18055305265142599</c:v>
                </c:pt>
                <c:pt idx="7278">
                  <c:v>0.19050665623419599</c:v>
                </c:pt>
                <c:pt idx="7279">
                  <c:v>0.19976175778001701</c:v>
                </c:pt>
                <c:pt idx="7280">
                  <c:v>0.202012269664642</c:v>
                </c:pt>
                <c:pt idx="7281">
                  <c:v>0.201768864414097</c:v>
                </c:pt>
                <c:pt idx="7282">
                  <c:v>-2.7576614110949801E-2</c:v>
                </c:pt>
                <c:pt idx="7283">
                  <c:v>7.3536606365340901E-2</c:v>
                </c:pt>
                <c:pt idx="7284">
                  <c:v>2.97537505556877E-2</c:v>
                </c:pt>
                <c:pt idx="7285">
                  <c:v>2.7450376725901799E-2</c:v>
                </c:pt>
                <c:pt idx="7286">
                  <c:v>1.43327365521958E-2</c:v>
                </c:pt>
                <c:pt idx="7287">
                  <c:v>1.14044294579511E-3</c:v>
                </c:pt>
                <c:pt idx="7288">
                  <c:v>3.6344809132338299E-2</c:v>
                </c:pt>
                <c:pt idx="7289">
                  <c:v>0.16522673532767401</c:v>
                </c:pt>
                <c:pt idx="7290">
                  <c:v>0.14448130441578599</c:v>
                </c:pt>
                <c:pt idx="7291">
                  <c:v>0.14441250892417901</c:v>
                </c:pt>
                <c:pt idx="7292">
                  <c:v>0.129087721933312</c:v>
                </c:pt>
                <c:pt idx="7293">
                  <c:v>0.110143745151368</c:v>
                </c:pt>
                <c:pt idx="7294">
                  <c:v>0.109457162846002</c:v>
                </c:pt>
                <c:pt idx="7295">
                  <c:v>0.20088911660867401</c:v>
                </c:pt>
                <c:pt idx="7296">
                  <c:v>0.20597145359313701</c:v>
                </c:pt>
                <c:pt idx="7297">
                  <c:v>0.20710273214764799</c:v>
                </c:pt>
                <c:pt idx="7298">
                  <c:v>0.19618741022108499</c:v>
                </c:pt>
                <c:pt idx="7299">
                  <c:v>0.16905943990240099</c:v>
                </c:pt>
                <c:pt idx="7300">
                  <c:v>0.17051561119283501</c:v>
                </c:pt>
                <c:pt idx="7301">
                  <c:v>0.29932072965853601</c:v>
                </c:pt>
                <c:pt idx="7302">
                  <c:v>0.32767362151954099</c:v>
                </c:pt>
                <c:pt idx="7303">
                  <c:v>0.36141939061113398</c:v>
                </c:pt>
                <c:pt idx="7304">
                  <c:v>0.36194312685296898</c:v>
                </c:pt>
                <c:pt idx="7305">
                  <c:v>0.38590155412221799</c:v>
                </c:pt>
                <c:pt idx="7306">
                  <c:v>3.3134879523720698E-2</c:v>
                </c:pt>
                <c:pt idx="7307">
                  <c:v>0.10078630697978699</c:v>
                </c:pt>
                <c:pt idx="7308" formatCode="0.00E+00">
                  <c:v>1.7612146693661801E-4</c:v>
                </c:pt>
                <c:pt idx="7309">
                  <c:v>-3.7020815702886199E-2</c:v>
                </c:pt>
                <c:pt idx="7310" formatCode="0.00E+00">
                  <c:v>-7.3867278686440496E-2</c:v>
                </c:pt>
                <c:pt idx="7311">
                  <c:v>-5.7634701015965302E-2</c:v>
                </c:pt>
                <c:pt idx="7312">
                  <c:v>-9.33377075903528E-2</c:v>
                </c:pt>
                <c:pt idx="7313">
                  <c:v>-4.2432531895772799E-2</c:v>
                </c:pt>
                <c:pt idx="7314">
                  <c:v>-5.6999190908735099E-2</c:v>
                </c:pt>
                <c:pt idx="7315">
                  <c:v>-5.0468942781434697E-2</c:v>
                </c:pt>
                <c:pt idx="7316">
                  <c:v>-7.4688949958533701E-2</c:v>
                </c:pt>
                <c:pt idx="7317">
                  <c:v>-7.0280712906441306E-2</c:v>
                </c:pt>
                <c:pt idx="7318">
                  <c:v>-9.2250575301432797E-2</c:v>
                </c:pt>
                <c:pt idx="7319">
                  <c:v>-7.5265997516718294E-2</c:v>
                </c:pt>
                <c:pt idx="7320">
                  <c:v>-6.9129257935451896E-2</c:v>
                </c:pt>
                <c:pt idx="7321">
                  <c:v>-7.6754809198260596E-2</c:v>
                </c:pt>
                <c:pt idx="7322">
                  <c:v>-8.6021336176129795E-2</c:v>
                </c:pt>
                <c:pt idx="7323">
                  <c:v>-7.0334523585168202E-2</c:v>
                </c:pt>
                <c:pt idx="7324">
                  <c:v>-7.2688474562379396E-2</c:v>
                </c:pt>
                <c:pt idx="7325">
                  <c:v>-7.4017853068126596E-2</c:v>
                </c:pt>
                <c:pt idx="7326">
                  <c:v>-8.9064223715986698E-2</c:v>
                </c:pt>
                <c:pt idx="7327">
                  <c:v>-0.10746377456742599</c:v>
                </c:pt>
                <c:pt idx="7328">
                  <c:v>-0.112350892104462</c:v>
                </c:pt>
                <c:pt idx="7329">
                  <c:v>-9.2235527343769594E-2</c:v>
                </c:pt>
                <c:pt idx="7330">
                  <c:v>-7.9468966451744602E-2</c:v>
                </c:pt>
                <c:pt idx="7331">
                  <c:v>-9.79078294446349E-2</c:v>
                </c:pt>
                <c:pt idx="7332">
                  <c:v>-0.111366374828819</c:v>
                </c:pt>
                <c:pt idx="7333">
                  <c:v>-6.5892626041570104E-2</c:v>
                </c:pt>
                <c:pt idx="7334">
                  <c:v>-4.8153084127001103E-2</c:v>
                </c:pt>
                <c:pt idx="7335">
                  <c:v>6.1550523359174401E-2</c:v>
                </c:pt>
                <c:pt idx="7336">
                  <c:v>3.8182852625725898E-2</c:v>
                </c:pt>
                <c:pt idx="7337">
                  <c:v>8.8807193374584897E-2</c:v>
                </c:pt>
                <c:pt idx="7338">
                  <c:v>2.67985898060219E-2</c:v>
                </c:pt>
                <c:pt idx="7339">
                  <c:v>5.5915855584972203E-2</c:v>
                </c:pt>
                <c:pt idx="7340">
                  <c:v>-3.41082893452593E-3</c:v>
                </c:pt>
                <c:pt idx="7341">
                  <c:v>-1.0530940316731E-2</c:v>
                </c:pt>
                <c:pt idx="7342">
                  <c:v>-5.5451784296396398E-2</c:v>
                </c:pt>
                <c:pt idx="7343">
                  <c:v>-3.94753818016855E-2</c:v>
                </c:pt>
                <c:pt idx="7344">
                  <c:v>-4.85827042269752E-2</c:v>
                </c:pt>
                <c:pt idx="7345">
                  <c:v>-3.5796230716125803E-2</c:v>
                </c:pt>
                <c:pt idx="7346">
                  <c:v>-5.5554687860183201E-2</c:v>
                </c:pt>
                <c:pt idx="7347">
                  <c:v>-3.3610766534855098E-2</c:v>
                </c:pt>
                <c:pt idx="7348">
                  <c:v>-6.2781634344359405E-2</c:v>
                </c:pt>
                <c:pt idx="7349">
                  <c:v>-3.0691430477715699E-2</c:v>
                </c:pt>
                <c:pt idx="7350">
                  <c:v>-2.2369477724553499E-2</c:v>
                </c:pt>
                <c:pt idx="7351">
                  <c:v>-2.6950529606279101E-2</c:v>
                </c:pt>
                <c:pt idx="7352">
                  <c:v>-8.2971915430286897E-2</c:v>
                </c:pt>
                <c:pt idx="7353">
                  <c:v>-5.4820939162760103E-2</c:v>
                </c:pt>
                <c:pt idx="7354">
                  <c:v>-4.9902814234012598E-2</c:v>
                </c:pt>
                <c:pt idx="7355">
                  <c:v>-3.84680113880689E-2</c:v>
                </c:pt>
                <c:pt idx="7356">
                  <c:v>-2.1446242156151998E-2</c:v>
                </c:pt>
                <c:pt idx="7357">
                  <c:v>5.9609136886418397E-3</c:v>
                </c:pt>
                <c:pt idx="7358">
                  <c:v>3.2052738499996701E-2</c:v>
                </c:pt>
                <c:pt idx="7359">
                  <c:v>3.6753735902002899E-2</c:v>
                </c:pt>
                <c:pt idx="7360">
                  <c:v>4.8396841073155603E-2</c:v>
                </c:pt>
                <c:pt idx="7361">
                  <c:v>0.20158026854612299</c:v>
                </c:pt>
                <c:pt idx="7362">
                  <c:v>2.7023235320263201E-2</c:v>
                </c:pt>
                <c:pt idx="7363">
                  <c:v>0.112733053786107</c:v>
                </c:pt>
                <c:pt idx="7364">
                  <c:v>3.0906625992876399E-2</c:v>
                </c:pt>
                <c:pt idx="7365">
                  <c:v>3.8774490327988603E-2</c:v>
                </c:pt>
                <c:pt idx="7366">
                  <c:v>5.3605501116357403E-2</c:v>
                </c:pt>
                <c:pt idx="7367">
                  <c:v>6.0255907109972501E-2</c:v>
                </c:pt>
                <c:pt idx="7368">
                  <c:v>6.0712045076373997E-2</c:v>
                </c:pt>
                <c:pt idx="7369">
                  <c:v>7.9980574146885405E-2</c:v>
                </c:pt>
                <c:pt idx="7370">
                  <c:v>7.3146789760642206E-2</c:v>
                </c:pt>
                <c:pt idx="7371">
                  <c:v>9.3051892440621994E-2</c:v>
                </c:pt>
                <c:pt idx="7372">
                  <c:v>5.0569788041037497E-2</c:v>
                </c:pt>
                <c:pt idx="7373">
                  <c:v>2.4550689909852801E-2</c:v>
                </c:pt>
                <c:pt idx="7374">
                  <c:v>4.3813897598608403E-2</c:v>
                </c:pt>
                <c:pt idx="7375">
                  <c:v>7.8250361622948503E-2</c:v>
                </c:pt>
                <c:pt idx="7376">
                  <c:v>0.106625439616642</c:v>
                </c:pt>
                <c:pt idx="7377">
                  <c:v>0.121623801902011</c:v>
                </c:pt>
                <c:pt idx="7378">
                  <c:v>0.1173171357143</c:v>
                </c:pt>
                <c:pt idx="7379">
                  <c:v>0.106551690587833</c:v>
                </c:pt>
                <c:pt idx="7380">
                  <c:v>0.100688367403813</c:v>
                </c:pt>
                <c:pt idx="7381">
                  <c:v>0.121730215251761</c:v>
                </c:pt>
                <c:pt idx="7382">
                  <c:v>0.118183934584105</c:v>
                </c:pt>
                <c:pt idx="7383">
                  <c:v>0.106068050073871</c:v>
                </c:pt>
                <c:pt idx="7384">
                  <c:v>7.4478317243057701E-2</c:v>
                </c:pt>
                <c:pt idx="7385">
                  <c:v>0.200854366389948</c:v>
                </c:pt>
                <c:pt idx="7386">
                  <c:v>7.6813372511102804E-2</c:v>
                </c:pt>
                <c:pt idx="7387">
                  <c:v>8.2505795929861195E-2</c:v>
                </c:pt>
                <c:pt idx="7388">
                  <c:v>5.8978450322940003E-2</c:v>
                </c:pt>
                <c:pt idx="7389">
                  <c:v>8.5327476362939095E-2</c:v>
                </c:pt>
                <c:pt idx="7390">
                  <c:v>8.1126886964364903E-2</c:v>
                </c:pt>
                <c:pt idx="7391">
                  <c:v>9.5325373521902998E-2</c:v>
                </c:pt>
                <c:pt idx="7392">
                  <c:v>5.5964556812118399E-2</c:v>
                </c:pt>
                <c:pt idx="7393">
                  <c:v>5.7898004543964099E-2</c:v>
                </c:pt>
                <c:pt idx="7394">
                  <c:v>7.2994250234270697E-2</c:v>
                </c:pt>
                <c:pt idx="7395">
                  <c:v>0.16526852866099201</c:v>
                </c:pt>
                <c:pt idx="7396">
                  <c:v>5.4979990888788903E-2</c:v>
                </c:pt>
                <c:pt idx="7397">
                  <c:v>2.51560550950128E-2</c:v>
                </c:pt>
                <c:pt idx="7398">
                  <c:v>3.8985544570025399E-2</c:v>
                </c:pt>
                <c:pt idx="7399">
                  <c:v>6.0673719300364998E-2</c:v>
                </c:pt>
                <c:pt idx="7400">
                  <c:v>4.3834956269542397E-2</c:v>
                </c:pt>
                <c:pt idx="7401">
                  <c:v>3.2292356335911598E-2</c:v>
                </c:pt>
                <c:pt idx="7402">
                  <c:v>4.6317616654616402E-2</c:v>
                </c:pt>
                <c:pt idx="7403">
                  <c:v>4.9873459990097298E-2</c:v>
                </c:pt>
                <c:pt idx="7404">
                  <c:v>7.8103568141772203E-2</c:v>
                </c:pt>
                <c:pt idx="7405">
                  <c:v>8.2454546583916793E-2</c:v>
                </c:pt>
                <c:pt idx="7406">
                  <c:v>8.2655336561904894E-2</c:v>
                </c:pt>
                <c:pt idx="7407">
                  <c:v>8.4110847482836301E-2</c:v>
                </c:pt>
                <c:pt idx="7408">
                  <c:v>6.6897377649940595E-2</c:v>
                </c:pt>
                <c:pt idx="7409">
                  <c:v>7.8039931863125397E-2</c:v>
                </c:pt>
                <c:pt idx="7410">
                  <c:v>6.9774313776039501E-2</c:v>
                </c:pt>
                <c:pt idx="7411">
                  <c:v>8.1515837125385904E-2</c:v>
                </c:pt>
                <c:pt idx="7412">
                  <c:v>3.5425379247743097E-2</c:v>
                </c:pt>
                <c:pt idx="7413">
                  <c:v>0.100049106958547</c:v>
                </c:pt>
                <c:pt idx="7414">
                  <c:v>9.3330100417506195E-2</c:v>
                </c:pt>
                <c:pt idx="7415">
                  <c:v>9.6136829588924597E-2</c:v>
                </c:pt>
                <c:pt idx="7416">
                  <c:v>0</c:v>
                </c:pt>
                <c:pt idx="7417">
                  <c:v>5.5345866042952399E-2</c:v>
                </c:pt>
                <c:pt idx="7418">
                  <c:v>2.4869727549131099E-2</c:v>
                </c:pt>
                <c:pt idx="7419">
                  <c:v>5.95601374406423E-2</c:v>
                </c:pt>
                <c:pt idx="7420">
                  <c:v>1.55450192674497E-2</c:v>
                </c:pt>
                <c:pt idx="7421">
                  <c:v>-8.1724828995995893E-3</c:v>
                </c:pt>
                <c:pt idx="7422">
                  <c:v>-2.5303781136521299E-2</c:v>
                </c:pt>
                <c:pt idx="7423" formatCode="0.00E+00">
                  <c:v>4.7332279652925101E-4</c:v>
                </c:pt>
                <c:pt idx="7424">
                  <c:v>2.79737631391824E-2</c:v>
                </c:pt>
                <c:pt idx="7425" formatCode="0.00E+00">
                  <c:v>5.3167115726293401E-2</c:v>
                </c:pt>
                <c:pt idx="7426">
                  <c:v>4.0089588718091998E-2</c:v>
                </c:pt>
                <c:pt idx="7427">
                  <c:v>4.6749026710794603E-2</c:v>
                </c:pt>
                <c:pt idx="7428">
                  <c:v>7.0217197329596304E-2</c:v>
                </c:pt>
                <c:pt idx="7429">
                  <c:v>7.6955241874363395E-2</c:v>
                </c:pt>
                <c:pt idx="7430">
                  <c:v>6.0233394619041598E-2</c:v>
                </c:pt>
                <c:pt idx="7431">
                  <c:v>8.5736078717272901E-2</c:v>
                </c:pt>
                <c:pt idx="7432">
                  <c:v>6.9647843088676095E-2</c:v>
                </c:pt>
                <c:pt idx="7433">
                  <c:v>0.12746921578697001</c:v>
                </c:pt>
                <c:pt idx="7434">
                  <c:v>9.6778789299238499E-2</c:v>
                </c:pt>
                <c:pt idx="7435">
                  <c:v>8.7776902343983901E-2</c:v>
                </c:pt>
                <c:pt idx="7436">
                  <c:v>5.89218850039646E-2</c:v>
                </c:pt>
                <c:pt idx="7437">
                  <c:v>4.2552770636727501E-2</c:v>
                </c:pt>
                <c:pt idx="7438">
                  <c:v>0.10171517067392701</c:v>
                </c:pt>
                <c:pt idx="7439">
                  <c:v>0.107715291371429</c:v>
                </c:pt>
                <c:pt idx="7440">
                  <c:v>7.9211334717958201E-2</c:v>
                </c:pt>
                <c:pt idx="7441">
                  <c:v>6.0109622884421801E-2</c:v>
                </c:pt>
                <c:pt idx="7442">
                  <c:v>5.3697038152353001E-2</c:v>
                </c:pt>
                <c:pt idx="7443">
                  <c:v>5.1355003359645102E-2</c:v>
                </c:pt>
                <c:pt idx="7444">
                  <c:v>2.4974036342297602E-2</c:v>
                </c:pt>
                <c:pt idx="7445">
                  <c:v>-2.2430022101179701E-2</c:v>
                </c:pt>
                <c:pt idx="7446">
                  <c:v>-4.7585665353549897E-2</c:v>
                </c:pt>
                <c:pt idx="7447">
                  <c:v>-1.5924485004709901E-2</c:v>
                </c:pt>
                <c:pt idx="7448">
                  <c:v>-3.5505210978183703E-2</c:v>
                </c:pt>
                <c:pt idx="7449">
                  <c:v>-3.0035448610788801E-2</c:v>
                </c:pt>
                <c:pt idx="7450">
                  <c:v>1.15754507540539E-2</c:v>
                </c:pt>
                <c:pt idx="7451">
                  <c:v>2.4685814113043901E-2</c:v>
                </c:pt>
                <c:pt idx="7452">
                  <c:v>3.3346257549005699E-2</c:v>
                </c:pt>
                <c:pt idx="7453">
                  <c:v>0.101085026245326</c:v>
                </c:pt>
                <c:pt idx="7454">
                  <c:v>0.121601274192364</c:v>
                </c:pt>
                <c:pt idx="7455">
                  <c:v>0.13582376018860301</c:v>
                </c:pt>
                <c:pt idx="7456">
                  <c:v>0.134961926988418</c:v>
                </c:pt>
                <c:pt idx="7457">
                  <c:v>0.208292012258537</c:v>
                </c:pt>
                <c:pt idx="7458">
                  <c:v>0.19332977943471799</c:v>
                </c:pt>
                <c:pt idx="7459">
                  <c:v>0.19496674760552499</c:v>
                </c:pt>
                <c:pt idx="7460">
                  <c:v>0.18642358016888999</c:v>
                </c:pt>
                <c:pt idx="7461">
                  <c:v>0.186514631101075</c:v>
                </c:pt>
                <c:pt idx="7462">
                  <c:v>0.20950674001009001</c:v>
                </c:pt>
                <c:pt idx="7463">
                  <c:v>0.21279823150248001</c:v>
                </c:pt>
                <c:pt idx="7464">
                  <c:v>0.19004266671596601</c:v>
                </c:pt>
                <c:pt idx="7465">
                  <c:v>0.19384920120237101</c:v>
                </c:pt>
                <c:pt idx="7466">
                  <c:v>0.18974694126875499</c:v>
                </c:pt>
                <c:pt idx="7467">
                  <c:v>0.25675736863528997</c:v>
                </c:pt>
                <c:pt idx="7468">
                  <c:v>0.245231723373704</c:v>
                </c:pt>
                <c:pt idx="7469">
                  <c:v>0.345940537433365</c:v>
                </c:pt>
                <c:pt idx="7470">
                  <c:v>0.29931102167386198</c:v>
                </c:pt>
                <c:pt idx="7471">
                  <c:v>0.30909684879657701</c:v>
                </c:pt>
                <c:pt idx="7472">
                  <c:v>0.29043278875135398</c:v>
                </c:pt>
                <c:pt idx="7473">
                  <c:v>0.30043302492520402</c:v>
                </c:pt>
                <c:pt idx="7474">
                  <c:v>-1.24383786537638E-3</c:v>
                </c:pt>
                <c:pt idx="7475">
                  <c:v>-6.0443653901693498E-2</c:v>
                </c:pt>
                <c:pt idx="7476">
                  <c:v>4.6232828074730802E-2</c:v>
                </c:pt>
                <c:pt idx="7477">
                  <c:v>-2.2639853947928602E-2</c:v>
                </c:pt>
                <c:pt idx="7478">
                  <c:v>1.24901363099493E-2</c:v>
                </c:pt>
                <c:pt idx="7479">
                  <c:v>-8.5114157530671308E-3</c:v>
                </c:pt>
                <c:pt idx="7480">
                  <c:v>6.1321984374043698E-3</c:v>
                </c:pt>
                <c:pt idx="7481">
                  <c:v>2.4613598719176798E-2</c:v>
                </c:pt>
                <c:pt idx="7482">
                  <c:v>4.6002785874478903E-2</c:v>
                </c:pt>
                <c:pt idx="7483">
                  <c:v>4.5528212876860798E-2</c:v>
                </c:pt>
                <c:pt idx="7484">
                  <c:v>6.6377044695053997E-2</c:v>
                </c:pt>
                <c:pt idx="7485">
                  <c:v>3.8305419915704797E-2</c:v>
                </c:pt>
                <c:pt idx="7486">
                  <c:v>6.4273446666882103E-2</c:v>
                </c:pt>
                <c:pt idx="7487">
                  <c:v>6.0477691764867697E-2</c:v>
                </c:pt>
                <c:pt idx="7488">
                  <c:v>7.7485298843871203E-2</c:v>
                </c:pt>
                <c:pt idx="7489">
                  <c:v>7.6684177871528397E-2</c:v>
                </c:pt>
                <c:pt idx="7490">
                  <c:v>9.2150809130344902E-2</c:v>
                </c:pt>
                <c:pt idx="7491">
                  <c:v>6.8033430784258206E-2</c:v>
                </c:pt>
                <c:pt idx="7492">
                  <c:v>5.9247879549722202E-2</c:v>
                </c:pt>
                <c:pt idx="7493">
                  <c:v>4.2910053549770899E-2</c:v>
                </c:pt>
                <c:pt idx="7494">
                  <c:v>4.7089814875731703E-2</c:v>
                </c:pt>
                <c:pt idx="7495">
                  <c:v>3.1352328664193303E-2</c:v>
                </c:pt>
                <c:pt idx="7496">
                  <c:v>3.1333825028408702E-2</c:v>
                </c:pt>
                <c:pt idx="7497">
                  <c:v>1.8702702122444299E-2</c:v>
                </c:pt>
                <c:pt idx="7498">
                  <c:v>5.1766915827633098E-2</c:v>
                </c:pt>
                <c:pt idx="7499">
                  <c:v>6.0512774523626099E-2</c:v>
                </c:pt>
                <c:pt idx="7500">
                  <c:v>5.2848819197421203E-2</c:v>
                </c:pt>
                <c:pt idx="7501">
                  <c:v>6.2582480069709401E-2</c:v>
                </c:pt>
                <c:pt idx="7502">
                  <c:v>-3.6138422021440998E-2</c:v>
                </c:pt>
                <c:pt idx="7503">
                  <c:v>-3.5791783277630697E-2</c:v>
                </c:pt>
                <c:pt idx="7504">
                  <c:v>5.22759892347546E-2</c:v>
                </c:pt>
                <c:pt idx="7505">
                  <c:v>7.7711900197451694E-2</c:v>
                </c:pt>
                <c:pt idx="7506">
                  <c:v>7.6949205619446306E-2</c:v>
                </c:pt>
                <c:pt idx="7507">
                  <c:v>7.7315331483771996E-2</c:v>
                </c:pt>
                <c:pt idx="7508">
                  <c:v>9.9736795874187906E-2</c:v>
                </c:pt>
                <c:pt idx="7509">
                  <c:v>0.14168316180500401</c:v>
                </c:pt>
                <c:pt idx="7510">
                  <c:v>0.179714377785715</c:v>
                </c:pt>
                <c:pt idx="7511">
                  <c:v>0.175162985079066</c:v>
                </c:pt>
                <c:pt idx="7512">
                  <c:v>0.167987938225756</c:v>
                </c:pt>
                <c:pt idx="7513">
                  <c:v>0.112378505001849</c:v>
                </c:pt>
                <c:pt idx="7514">
                  <c:v>9.2833288518721704E-2</c:v>
                </c:pt>
                <c:pt idx="7515">
                  <c:v>7.4826174450336597E-2</c:v>
                </c:pt>
                <c:pt idx="7516">
                  <c:v>0.15628916860675501</c:v>
                </c:pt>
                <c:pt idx="7517">
                  <c:v>0.16027145665891199</c:v>
                </c:pt>
                <c:pt idx="7518">
                  <c:v>0.15695682371802999</c:v>
                </c:pt>
                <c:pt idx="7519">
                  <c:v>0.216830635388953</c:v>
                </c:pt>
                <c:pt idx="7520">
                  <c:v>0.20545917103932301</c:v>
                </c:pt>
                <c:pt idx="7521">
                  <c:v>0.23057032629518401</c:v>
                </c:pt>
                <c:pt idx="7522">
                  <c:v>0.203673964759051</c:v>
                </c:pt>
                <c:pt idx="7523">
                  <c:v>0.17755156849866</c:v>
                </c:pt>
                <c:pt idx="7524">
                  <c:v>0.19726110854912501</c:v>
                </c:pt>
                <c:pt idx="7525">
                  <c:v>0.19572658169490501</c:v>
                </c:pt>
                <c:pt idx="7526">
                  <c:v>0.19917462847773201</c:v>
                </c:pt>
                <c:pt idx="7527">
                  <c:v>0.17799706073215399</c:v>
                </c:pt>
                <c:pt idx="7528">
                  <c:v>0.14925014255431299</c:v>
                </c:pt>
                <c:pt idx="7529">
                  <c:v>0.13340421189635601</c:v>
                </c:pt>
                <c:pt idx="7530">
                  <c:v>0.14457479200301601</c:v>
                </c:pt>
                <c:pt idx="7531">
                  <c:v>0.14709712120462301</c:v>
                </c:pt>
                <c:pt idx="7532">
                  <c:v>0.16824446007645499</c:v>
                </c:pt>
                <c:pt idx="7533">
                  <c:v>0.19556091570284601</c:v>
                </c:pt>
                <c:pt idx="7534">
                  <c:v>0.25010018178523002</c:v>
                </c:pt>
                <c:pt idx="7535">
                  <c:v>0.27032975926076303</c:v>
                </c:pt>
                <c:pt idx="7536">
                  <c:v>0.26172349221555402</c:v>
                </c:pt>
                <c:pt idx="7537">
                  <c:v>0.31748181244582802</c:v>
                </c:pt>
                <c:pt idx="7538">
                  <c:v>0.35623943219341803</c:v>
                </c:pt>
                <c:pt idx="7539">
                  <c:v>0.30341013137559703</c:v>
                </c:pt>
                <c:pt idx="7540">
                  <c:v>0.33668558014425798</c:v>
                </c:pt>
                <c:pt idx="7541">
                  <c:v>0.33601135978969099</c:v>
                </c:pt>
                <c:pt idx="7542">
                  <c:v>0.33054146210069502</c:v>
                </c:pt>
                <c:pt idx="7543">
                  <c:v>0.31696811539212799</c:v>
                </c:pt>
                <c:pt idx="7544">
                  <c:v>0.34908340465684301</c:v>
                </c:pt>
                <c:pt idx="7545">
                  <c:v>0.335675302866486</c:v>
                </c:pt>
                <c:pt idx="7546">
                  <c:v>0.315899954666787</c:v>
                </c:pt>
                <c:pt idx="7547">
                  <c:v>0.35117245661444502</c:v>
                </c:pt>
                <c:pt idx="7548">
                  <c:v>0.38002913688274897</c:v>
                </c:pt>
                <c:pt idx="7549">
                  <c:v>0.40525227308443901</c:v>
                </c:pt>
                <c:pt idx="7550">
                  <c:v>0.35366373996648198</c:v>
                </c:pt>
                <c:pt idx="7551">
                  <c:v>0.45179534791179499</c:v>
                </c:pt>
                <c:pt idx="7552">
                  <c:v>0.45534846146953301</c:v>
                </c:pt>
                <c:pt idx="7553">
                  <c:v>0.452194263026026</c:v>
                </c:pt>
                <c:pt idx="7554">
                  <c:v>0.47847625853313402</c:v>
                </c:pt>
                <c:pt idx="7555">
                  <c:v>0.54558690974091895</c:v>
                </c:pt>
                <c:pt idx="7556">
                  <c:v>0.52417675780992301</c:v>
                </c:pt>
                <c:pt idx="7557">
                  <c:v>2.7528543722556901E-3</c:v>
                </c:pt>
                <c:pt idx="7558">
                  <c:v>9.3738606881541606E-2</c:v>
                </c:pt>
                <c:pt idx="7559">
                  <c:v>2.4526149806319798E-3</c:v>
                </c:pt>
                <c:pt idx="7560">
                  <c:v>3.4499107124461199E-2</c:v>
                </c:pt>
                <c:pt idx="7561">
                  <c:v>4.6683241904136499E-3</c:v>
                </c:pt>
                <c:pt idx="7562">
                  <c:v>2.6702453984247702E-2</c:v>
                </c:pt>
                <c:pt idx="7563">
                  <c:v>2.7014801019333599E-2</c:v>
                </c:pt>
                <c:pt idx="7564">
                  <c:v>0.148777988502763</c:v>
                </c:pt>
                <c:pt idx="7565">
                  <c:v>0.113031389674474</c:v>
                </c:pt>
                <c:pt idx="7566">
                  <c:v>0.12748972722221699</c:v>
                </c:pt>
                <c:pt idx="7567">
                  <c:v>9.2500868764197997E-2</c:v>
                </c:pt>
                <c:pt idx="7568">
                  <c:v>0.15392321339433199</c:v>
                </c:pt>
                <c:pt idx="7569">
                  <c:v>0.14663413045904899</c:v>
                </c:pt>
                <c:pt idx="7570">
                  <c:v>0.19400709595827201</c:v>
                </c:pt>
                <c:pt idx="7571">
                  <c:v>0.19469581274599801</c:v>
                </c:pt>
                <c:pt idx="7572">
                  <c:v>0.23435687361289101</c:v>
                </c:pt>
                <c:pt idx="7573">
                  <c:v>0.23558338823018601</c:v>
                </c:pt>
                <c:pt idx="7574">
                  <c:v>0.2546593330495</c:v>
                </c:pt>
                <c:pt idx="7575">
                  <c:v>0.27182301923095398</c:v>
                </c:pt>
                <c:pt idx="7576">
                  <c:v>0.39920508906730701</c:v>
                </c:pt>
                <c:pt idx="7577">
                  <c:v>0.37536751072412999</c:v>
                </c:pt>
                <c:pt idx="7578">
                  <c:v>0.41612290517165101</c:v>
                </c:pt>
                <c:pt idx="7579">
                  <c:v>0.418044690490603</c:v>
                </c:pt>
                <c:pt idx="7580">
                  <c:v>0.43193470798586098</c:v>
                </c:pt>
                <c:pt idx="7581">
                  <c:v>0.44006515348052999</c:v>
                </c:pt>
                <c:pt idx="7582">
                  <c:v>0.41681669553281597</c:v>
                </c:pt>
                <c:pt idx="7583">
                  <c:v>0.407689098804075</c:v>
                </c:pt>
                <c:pt idx="7584">
                  <c:v>0.45219487133520597</c:v>
                </c:pt>
                <c:pt idx="7585">
                  <c:v>0.43453773990813099</c:v>
                </c:pt>
                <c:pt idx="7586">
                  <c:v>0.52234610366411705</c:v>
                </c:pt>
                <c:pt idx="7587">
                  <c:v>0.529927803010523</c:v>
                </c:pt>
                <c:pt idx="7588">
                  <c:v>0.53403470769944505</c:v>
                </c:pt>
                <c:pt idx="7589">
                  <c:v>0.54670873903781103</c:v>
                </c:pt>
                <c:pt idx="7590">
                  <c:v>0.54977161012471898</c:v>
                </c:pt>
                <c:pt idx="7591">
                  <c:v>-2.7576614110949801E-2</c:v>
                </c:pt>
                <c:pt idx="7592">
                  <c:v>7.3536606365340901E-2</c:v>
                </c:pt>
                <c:pt idx="7593">
                  <c:v>-1.53028242140611E-2</c:v>
                </c:pt>
                <c:pt idx="7594">
                  <c:v>4.6426194783213803E-2</c:v>
                </c:pt>
                <c:pt idx="7595">
                  <c:v>4.5346325563800603E-2</c:v>
                </c:pt>
                <c:pt idx="7596">
                  <c:v>1.4527726588488899E-2</c:v>
                </c:pt>
                <c:pt idx="7597">
                  <c:v>-2.0306509527785101E-2</c:v>
                </c:pt>
                <c:pt idx="7598">
                  <c:v>-2.3193596910966799E-2</c:v>
                </c:pt>
                <c:pt idx="7599">
                  <c:v>-3.4145055474466897E-2</c:v>
                </c:pt>
                <c:pt idx="7600">
                  <c:v>-8.0934965483511007E-2</c:v>
                </c:pt>
                <c:pt idx="7601">
                  <c:v>-7.2499830132130696E-2</c:v>
                </c:pt>
                <c:pt idx="7602">
                  <c:v>-2.9759614724994901E-3</c:v>
                </c:pt>
                <c:pt idx="7603">
                  <c:v>-0.13701662338812101</c:v>
                </c:pt>
                <c:pt idx="7604">
                  <c:v>-5.8821478879428103E-2</c:v>
                </c:pt>
                <c:pt idx="7605">
                  <c:v>-8.4389757843791199E-2</c:v>
                </c:pt>
                <c:pt idx="7606">
                  <c:v>-0.11108248081040201</c:v>
                </c:pt>
                <c:pt idx="7607">
                  <c:v>-0.143486662343141</c:v>
                </c:pt>
                <c:pt idx="7608">
                  <c:v>-0.144138388991253</c:v>
                </c:pt>
                <c:pt idx="7609">
                  <c:v>-0.15648612192428299</c:v>
                </c:pt>
                <c:pt idx="7610">
                  <c:v>-5.0781194359701097E-2</c:v>
                </c:pt>
                <c:pt idx="7611">
                  <c:v>-6.18888775295557E-2</c:v>
                </c:pt>
                <c:pt idx="7612">
                  <c:v>5.5668327173811399E-2</c:v>
                </c:pt>
                <c:pt idx="7613">
                  <c:v>3.4990350404800599E-2</c:v>
                </c:pt>
                <c:pt idx="7614">
                  <c:v>0.110437616963782</c:v>
                </c:pt>
                <c:pt idx="7615">
                  <c:v>1.07007007370764E-2</c:v>
                </c:pt>
                <c:pt idx="7616">
                  <c:v>-4.0135107947050101E-2</c:v>
                </c:pt>
                <c:pt idx="7617">
                  <c:v>-8.93191769257142E-2</c:v>
                </c:pt>
                <c:pt idx="7618">
                  <c:v>-4.7760713731044797E-2</c:v>
                </c:pt>
                <c:pt idx="7619">
                  <c:v>-3.99047343860311E-2</c:v>
                </c:pt>
                <c:pt idx="7620">
                  <c:v>-5.6104569278984398E-2</c:v>
                </c:pt>
                <c:pt idx="7621">
                  <c:v>-9.2794685458218396E-2</c:v>
                </c:pt>
                <c:pt idx="7622">
                  <c:v>-6.26929825011176E-2</c:v>
                </c:pt>
                <c:pt idx="7623">
                  <c:v>-6.8993618146667102E-2</c:v>
                </c:pt>
                <c:pt idx="7624">
                  <c:v>1.4341176553526999E-2</c:v>
                </c:pt>
                <c:pt idx="7625">
                  <c:v>-2.7862634322909901E-2</c:v>
                </c:pt>
                <c:pt idx="7626">
                  <c:v>-8.5678911870114199E-2</c:v>
                </c:pt>
                <c:pt idx="7627">
                  <c:v>1.6579803746769501E-2</c:v>
                </c:pt>
                <c:pt idx="7628">
                  <c:v>5.90097069514734E-3</c:v>
                </c:pt>
                <c:pt idx="7629">
                  <c:v>4.0405534411265202E-2</c:v>
                </c:pt>
                <c:pt idx="7630">
                  <c:v>1.5231672029538199E-3</c:v>
                </c:pt>
                <c:pt idx="7631">
                  <c:v>3.6203406979919098E-2</c:v>
                </c:pt>
                <c:pt idx="7632">
                  <c:v>2.9018055812648099E-2</c:v>
                </c:pt>
                <c:pt idx="7633">
                  <c:v>4.5486858743551101E-2</c:v>
                </c:pt>
                <c:pt idx="7634">
                  <c:v>8.4838375529607296E-2</c:v>
                </c:pt>
                <c:pt idx="7635">
                  <c:v>0.101152167934114</c:v>
                </c:pt>
                <c:pt idx="7636">
                  <c:v>9.5712502993953397E-2</c:v>
                </c:pt>
                <c:pt idx="7637">
                  <c:v>9.8848020590524402E-2</c:v>
                </c:pt>
                <c:pt idx="7638">
                  <c:v>8.4813579107367906E-2</c:v>
                </c:pt>
                <c:pt idx="7639">
                  <c:v>0.10181325160674499</c:v>
                </c:pt>
                <c:pt idx="7640">
                  <c:v>0.11460465353589</c:v>
                </c:pt>
                <c:pt idx="7641">
                  <c:v>0.123181222266617</c:v>
                </c:pt>
                <c:pt idx="7642">
                  <c:v>0.124867472060797</c:v>
                </c:pt>
                <c:pt idx="7643">
                  <c:v>0.12526678135126401</c:v>
                </c:pt>
                <c:pt idx="7644">
                  <c:v>0.13383646276647301</c:v>
                </c:pt>
                <c:pt idx="7645">
                  <c:v>0.16002251748868099</c:v>
                </c:pt>
                <c:pt idx="7646">
                  <c:v>0.14509098896630199</c:v>
                </c:pt>
                <c:pt idx="7647">
                  <c:v>0.15756897053518701</c:v>
                </c:pt>
                <c:pt idx="7648">
                  <c:v>0.15756897053518701</c:v>
                </c:pt>
                <c:pt idx="7649">
                  <c:v>0.16524768460551401</c:v>
                </c:pt>
                <c:pt idx="7650">
                  <c:v>0.16316594359789999</c:v>
                </c:pt>
                <c:pt idx="7651">
                  <c:v>0.18733646298423801</c:v>
                </c:pt>
                <c:pt idx="7652">
                  <c:v>0.187743036251141</c:v>
                </c:pt>
                <c:pt idx="7653">
                  <c:v>0.18962195488837799</c:v>
                </c:pt>
                <c:pt idx="7654">
                  <c:v>0.182192431111556</c:v>
                </c:pt>
                <c:pt idx="7655">
                  <c:v>0.18189461289480999</c:v>
                </c:pt>
                <c:pt idx="7656">
                  <c:v>0.19640935968317499</c:v>
                </c:pt>
                <c:pt idx="7657">
                  <c:v>0.22243448040803601</c:v>
                </c:pt>
                <c:pt idx="7658">
                  <c:v>0.223414244296331</c:v>
                </c:pt>
                <c:pt idx="7659">
                  <c:v>0.22730190912692999</c:v>
                </c:pt>
                <c:pt idx="7660">
                  <c:v>0.23479725971128099</c:v>
                </c:pt>
                <c:pt idx="7661">
                  <c:v>0.23460136952784799</c:v>
                </c:pt>
                <c:pt idx="7662">
                  <c:v>0.240037283824522</c:v>
                </c:pt>
                <c:pt idx="7663">
                  <c:v>0.23664633861894199</c:v>
                </c:pt>
                <c:pt idx="7664">
                  <c:v>0.21757326982769301</c:v>
                </c:pt>
                <c:pt idx="7665">
                  <c:v>0.22053489636078</c:v>
                </c:pt>
                <c:pt idx="7666">
                  <c:v>0.243102617367422</c:v>
                </c:pt>
                <c:pt idx="7667">
                  <c:v>0.244828090294023</c:v>
                </c:pt>
                <c:pt idx="7668">
                  <c:v>0.244044024248874</c:v>
                </c:pt>
                <c:pt idx="7669">
                  <c:v>0.24230681382754601</c:v>
                </c:pt>
                <c:pt idx="7670">
                  <c:v>0.25207570557581299</c:v>
                </c:pt>
                <c:pt idx="7671">
                  <c:v>0.248467945604261</c:v>
                </c:pt>
                <c:pt idx="7672">
                  <c:v>0.238858045047463</c:v>
                </c:pt>
                <c:pt idx="7673">
                  <c:v>0.23733520018451701</c:v>
                </c:pt>
                <c:pt idx="7674">
                  <c:v>0.24679156597076199</c:v>
                </c:pt>
                <c:pt idx="7675">
                  <c:v>0.21408282322708799</c:v>
                </c:pt>
                <c:pt idx="7676">
                  <c:v>0.225480577659492</c:v>
                </c:pt>
                <c:pt idx="7677">
                  <c:v>0.31631042871912501</c:v>
                </c:pt>
                <c:pt idx="7678">
                  <c:v>0.29483876945045101</c:v>
                </c:pt>
                <c:pt idx="7679">
                  <c:v>0.27182297072974099</c:v>
                </c:pt>
                <c:pt idx="7680">
                  <c:v>0.27269493011205798</c:v>
                </c:pt>
                <c:pt idx="7681">
                  <c:v>0.26988382467980998</c:v>
                </c:pt>
                <c:pt idx="7682">
                  <c:v>0.26988382467980998</c:v>
                </c:pt>
                <c:pt idx="7683">
                  <c:v>0.27442445757780298</c:v>
                </c:pt>
                <c:pt idx="7684">
                  <c:v>0.27442445757780298</c:v>
                </c:pt>
                <c:pt idx="7685">
                  <c:v>0.261965141486104</c:v>
                </c:pt>
                <c:pt idx="7686">
                  <c:v>0.261965141486104</c:v>
                </c:pt>
                <c:pt idx="7687">
                  <c:v>0.22907018778508201</c:v>
                </c:pt>
                <c:pt idx="7688">
                  <c:v>0.22907018778508201</c:v>
                </c:pt>
                <c:pt idx="7689">
                  <c:v>0.32920084513891301</c:v>
                </c:pt>
                <c:pt idx="7690">
                  <c:v>0.32920084513891301</c:v>
                </c:pt>
                <c:pt idx="7691">
                  <c:v>0.31202926161433198</c:v>
                </c:pt>
                <c:pt idx="7692">
                  <c:v>0.35171511856148002</c:v>
                </c:pt>
                <c:pt idx="7693">
                  <c:v>0.36672226519871698</c:v>
                </c:pt>
                <c:pt idx="7694">
                  <c:v>0.38006737136909102</c:v>
                </c:pt>
                <c:pt idx="7695">
                  <c:v>0.41452825036589103</c:v>
                </c:pt>
                <c:pt idx="7696">
                  <c:v>0.41178698817034798</c:v>
                </c:pt>
                <c:pt idx="7697">
                  <c:v>0.41827275353012699</c:v>
                </c:pt>
                <c:pt idx="7698">
                  <c:v>0.42102491199350001</c:v>
                </c:pt>
                <c:pt idx="7699">
                  <c:v>0.436813788204232</c:v>
                </c:pt>
                <c:pt idx="7700">
                  <c:v>0.458390064799654</c:v>
                </c:pt>
                <c:pt idx="7701">
                  <c:v>0.45439931756506202</c:v>
                </c:pt>
                <c:pt idx="7702">
                  <c:v>0.46289824151872599</c:v>
                </c:pt>
                <c:pt idx="7703">
                  <c:v>0.46289824151872599</c:v>
                </c:pt>
                <c:pt idx="7704">
                  <c:v>0.46815060744932602</c:v>
                </c:pt>
                <c:pt idx="7705">
                  <c:v>0.47647194144580401</c:v>
                </c:pt>
                <c:pt idx="7706">
                  <c:v>1.3826568500407499E-3</c:v>
                </c:pt>
                <c:pt idx="7707">
                  <c:v>8.1874831324813893E-2</c:v>
                </c:pt>
                <c:pt idx="7708">
                  <c:v>-1.3454736186467801E-3</c:v>
                </c:pt>
                <c:pt idx="7709">
                  <c:v>5.4044545187896503E-2</c:v>
                </c:pt>
                <c:pt idx="7710">
                  <c:v>8.7118361711281608E-3</c:v>
                </c:pt>
                <c:pt idx="7711">
                  <c:v>-1.1840436213001E-2</c:v>
                </c:pt>
                <c:pt idx="7712">
                  <c:v>-3.3389740879417498E-2</c:v>
                </c:pt>
                <c:pt idx="7713">
                  <c:v>-1.6804802994686101E-3</c:v>
                </c:pt>
                <c:pt idx="7714">
                  <c:v>-5.7545229736846303E-2</c:v>
                </c:pt>
                <c:pt idx="7715">
                  <c:v>-8.5741016178956297E-2</c:v>
                </c:pt>
                <c:pt idx="7716">
                  <c:v>-5.1328491426164101E-2</c:v>
                </c:pt>
                <c:pt idx="7717">
                  <c:v>-6.6572813746034007E-2</c:v>
                </c:pt>
                <c:pt idx="7718">
                  <c:v>-7.9610676283871001E-2</c:v>
                </c:pt>
                <c:pt idx="7719">
                  <c:v>-5.9271235942231E-2</c:v>
                </c:pt>
                <c:pt idx="7720">
                  <c:v>-5.8864132989165298E-2</c:v>
                </c:pt>
                <c:pt idx="7721">
                  <c:v>-9.9052506768998599E-3</c:v>
                </c:pt>
                <c:pt idx="7722">
                  <c:v>2.3212380340050499E-2</c:v>
                </c:pt>
                <c:pt idx="7723">
                  <c:v>1.91408868009455E-2</c:v>
                </c:pt>
                <c:pt idx="7724">
                  <c:v>2.9019341638014701E-2</c:v>
                </c:pt>
                <c:pt idx="7725">
                  <c:v>5.8307104842471702E-2</c:v>
                </c:pt>
                <c:pt idx="7726">
                  <c:v>6.2349821129059402E-2</c:v>
                </c:pt>
                <c:pt idx="7727">
                  <c:v>5.3997616683410998E-3</c:v>
                </c:pt>
                <c:pt idx="7728">
                  <c:v>2.09082582209675E-2</c:v>
                </c:pt>
                <c:pt idx="7729">
                  <c:v>1.49005258473417E-2</c:v>
                </c:pt>
                <c:pt idx="7730">
                  <c:v>1.9583618716352499E-2</c:v>
                </c:pt>
                <c:pt idx="7731">
                  <c:v>3.90901638377237E-2</c:v>
                </c:pt>
                <c:pt idx="7732">
                  <c:v>6.2137788842193703E-2</c:v>
                </c:pt>
                <c:pt idx="7733">
                  <c:v>4.6228223671130199E-2</c:v>
                </c:pt>
                <c:pt idx="7734">
                  <c:v>-2.6986329310630199E-2</c:v>
                </c:pt>
                <c:pt idx="7735">
                  <c:v>-1.49421847044751E-2</c:v>
                </c:pt>
                <c:pt idx="7736">
                  <c:v>-2.0594147157841601E-3</c:v>
                </c:pt>
                <c:pt idx="7737">
                  <c:v>8.6906126723335697E-2</c:v>
                </c:pt>
                <c:pt idx="7738">
                  <c:v>-3.91612430488021E-2</c:v>
                </c:pt>
                <c:pt idx="7739">
                  <c:v>1.7869630187754601E-2</c:v>
                </c:pt>
                <c:pt idx="7740">
                  <c:v>1.1056843320094601E-3</c:v>
                </c:pt>
                <c:pt idx="7741">
                  <c:v>5.6895290836111001E-2</c:v>
                </c:pt>
                <c:pt idx="7742">
                  <c:v>-5.8393826255067997E-2</c:v>
                </c:pt>
                <c:pt idx="7743">
                  <c:v>-4.1505986823545102E-2</c:v>
                </c:pt>
                <c:pt idx="7744">
                  <c:v>-4.2919993679648598E-2</c:v>
                </c:pt>
                <c:pt idx="7745">
                  <c:v>-9.7244072196356092E-3</c:v>
                </c:pt>
                <c:pt idx="7746">
                  <c:v>-1.59552517446854E-2</c:v>
                </c:pt>
                <c:pt idx="7747">
                  <c:v>-6.8401236380042293E-2</c:v>
                </c:pt>
                <c:pt idx="7748">
                  <c:v>-3.61411786615526E-2</c:v>
                </c:pt>
                <c:pt idx="7749">
                  <c:v>-2.75706297728209E-2</c:v>
                </c:pt>
                <c:pt idx="7750">
                  <c:v>-9.0171803595111791E-3</c:v>
                </c:pt>
                <c:pt idx="7751">
                  <c:v>5.5651238122852199E-2</c:v>
                </c:pt>
                <c:pt idx="7752">
                  <c:v>-3.62435458504951E-2</c:v>
                </c:pt>
                <c:pt idx="7753">
                  <c:v>-1.39578129096365E-2</c:v>
                </c:pt>
                <c:pt idx="7754">
                  <c:v>-1.8539585411277301E-2</c:v>
                </c:pt>
                <c:pt idx="7755">
                  <c:v>-1.23840385547883E-2</c:v>
                </c:pt>
                <c:pt idx="7756">
                  <c:v>-1.5644226642562601E-2</c:v>
                </c:pt>
                <c:pt idx="7757">
                  <c:v>-3.8215517585971901E-3</c:v>
                </c:pt>
                <c:pt idx="7758">
                  <c:v>-5.6855552264451102E-3</c:v>
                </c:pt>
                <c:pt idx="7759">
                  <c:v>-8.7738654020883093E-3</c:v>
                </c:pt>
                <c:pt idx="7760">
                  <c:v>-5.2371590947859301E-2</c:v>
                </c:pt>
                <c:pt idx="7761">
                  <c:v>-4.4117788271432298E-2</c:v>
                </c:pt>
                <c:pt idx="7762">
                  <c:v>-3.04245213272318E-2</c:v>
                </c:pt>
                <c:pt idx="7763">
                  <c:v>-3.3123576657866097E-2</c:v>
                </c:pt>
                <c:pt idx="7764">
                  <c:v>-5.8234359409390701E-2</c:v>
                </c:pt>
                <c:pt idx="7765">
                  <c:v>-2.97136532479426E-2</c:v>
                </c:pt>
                <c:pt idx="7766">
                  <c:v>-5.3369216802511998E-2</c:v>
                </c:pt>
                <c:pt idx="7767">
                  <c:v>-3.64708221116916E-2</c:v>
                </c:pt>
                <c:pt idx="7768">
                  <c:v>-1.9104777493569301E-3</c:v>
                </c:pt>
                <c:pt idx="7769">
                  <c:v>-2.5232977933782499E-2</c:v>
                </c:pt>
                <c:pt idx="7770">
                  <c:v>3.7511704532352003E-2</c:v>
                </c:pt>
                <c:pt idx="7771">
                  <c:v>4.7058723861248403E-2</c:v>
                </c:pt>
                <c:pt idx="7772">
                  <c:v>8.4465200965829407E-2</c:v>
                </c:pt>
                <c:pt idx="7773">
                  <c:v>9.1743759316273196E-2</c:v>
                </c:pt>
                <c:pt idx="7774">
                  <c:v>3.24384592490038E-2</c:v>
                </c:pt>
                <c:pt idx="7775">
                  <c:v>4.1595455277666699E-2</c:v>
                </c:pt>
                <c:pt idx="7776">
                  <c:v>1.4402232329117E-2</c:v>
                </c:pt>
                <c:pt idx="7777">
                  <c:v>1.5952317006400599E-2</c:v>
                </c:pt>
                <c:pt idx="7778">
                  <c:v>-4.2724546019479804E-3</c:v>
                </c:pt>
                <c:pt idx="7779">
                  <c:v>-9.4983901072732604E-3</c:v>
                </c:pt>
                <c:pt idx="7780">
                  <c:v>-1.8855730897411101E-2</c:v>
                </c:pt>
                <c:pt idx="7781">
                  <c:v>-1.76748246707083E-2</c:v>
                </c:pt>
                <c:pt idx="7782">
                  <c:v>-2.9701781433338601E-2</c:v>
                </c:pt>
                <c:pt idx="7783">
                  <c:v>-2.8054785481201602E-2</c:v>
                </c:pt>
                <c:pt idx="7784">
                  <c:v>1.14539203501767E-2</c:v>
                </c:pt>
                <c:pt idx="7785">
                  <c:v>-3.5883238377960999E-3</c:v>
                </c:pt>
                <c:pt idx="7786">
                  <c:v>-3.7933916042891001E-2</c:v>
                </c:pt>
                <c:pt idx="7787">
                  <c:v>-3.00162545415491E-2</c:v>
                </c:pt>
                <c:pt idx="7788">
                  <c:v>-5.9582736262145101E-2</c:v>
                </c:pt>
                <c:pt idx="7789">
                  <c:v>-4.0611943155974502E-2</c:v>
                </c:pt>
                <c:pt idx="7790">
                  <c:v>-1.34376584580802E-2</c:v>
                </c:pt>
                <c:pt idx="7791">
                  <c:v>-2.08385729778706E-2</c:v>
                </c:pt>
                <c:pt idx="7792">
                  <c:v>-6.2375608302607598E-2</c:v>
                </c:pt>
                <c:pt idx="7793">
                  <c:v>-5.7924932574323199E-2</c:v>
                </c:pt>
                <c:pt idx="7794">
                  <c:v>-8.8575879949667494E-2</c:v>
                </c:pt>
                <c:pt idx="7795">
                  <c:v>-8.1388605212990406E-2</c:v>
                </c:pt>
                <c:pt idx="7796">
                  <c:v>-4.9743294490341601E-2</c:v>
                </c:pt>
                <c:pt idx="7797">
                  <c:v>-4.4943493869545402E-2</c:v>
                </c:pt>
                <c:pt idx="7798">
                  <c:v>-7.6976117884051995E-2</c:v>
                </c:pt>
                <c:pt idx="7799">
                  <c:v>-7.6902214772334096E-2</c:v>
                </c:pt>
                <c:pt idx="7800">
                  <c:v>-8.7279891313271102E-2</c:v>
                </c:pt>
                <c:pt idx="7801">
                  <c:v>-0.10165106821033799</c:v>
                </c:pt>
                <c:pt idx="7802">
                  <c:v>3.2179647820524397E-2</c:v>
                </c:pt>
                <c:pt idx="7803">
                  <c:v>8.6489802015931906E-3</c:v>
                </c:pt>
                <c:pt idx="7804">
                  <c:v>7.7543927044998295E-2</c:v>
                </c:pt>
                <c:pt idx="7805">
                  <c:v>5.4560564610890497E-2</c:v>
                </c:pt>
                <c:pt idx="7806">
                  <c:v>0.115201590766734</c:v>
                </c:pt>
                <c:pt idx="7807">
                  <c:v>0.113055130725136</c:v>
                </c:pt>
                <c:pt idx="7808">
                  <c:v>0.13370723146864399</c:v>
                </c:pt>
                <c:pt idx="7809">
                  <c:v>0.12698116784629701</c:v>
                </c:pt>
                <c:pt idx="7810">
                  <c:v>0.15439474943056999</c:v>
                </c:pt>
                <c:pt idx="7811">
                  <c:v>0.136833801028233</c:v>
                </c:pt>
                <c:pt idx="7812">
                  <c:v>0.15162737811733101</c:v>
                </c:pt>
                <c:pt idx="7813">
                  <c:v>0.15169982985390901</c:v>
                </c:pt>
                <c:pt idx="7814">
                  <c:v>0.19712827473477801</c:v>
                </c:pt>
                <c:pt idx="7815">
                  <c:v>0.18756372086345099</c:v>
                </c:pt>
                <c:pt idx="7816">
                  <c:v>0.17803555046104799</c:v>
                </c:pt>
                <c:pt idx="7817">
                  <c:v>0.17743990385673999</c:v>
                </c:pt>
                <c:pt idx="7818">
                  <c:v>0.20688707006159299</c:v>
                </c:pt>
                <c:pt idx="7819">
                  <c:v>0.206972805781237</c:v>
                </c:pt>
                <c:pt idx="7820">
                  <c:v>0.22987537127951899</c:v>
                </c:pt>
                <c:pt idx="7821">
                  <c:v>0.21953242276966101</c:v>
                </c:pt>
                <c:pt idx="7822">
                  <c:v>0.22635965777988001</c:v>
                </c:pt>
                <c:pt idx="7823">
                  <c:v>0.20348009477472001</c:v>
                </c:pt>
                <c:pt idx="7824">
                  <c:v>0.20150254767609099</c:v>
                </c:pt>
                <c:pt idx="7825">
                  <c:v>0.206450711054532</c:v>
                </c:pt>
                <c:pt idx="7826">
                  <c:v>0.24093468318939301</c:v>
                </c:pt>
                <c:pt idx="7827">
                  <c:v>0.13459953086638601</c:v>
                </c:pt>
                <c:pt idx="7828">
                  <c:v>0.16867933365540599</c:v>
                </c:pt>
                <c:pt idx="7829">
                  <c:v>5.60126863442022E-2</c:v>
                </c:pt>
                <c:pt idx="7830">
                  <c:v>0.205087357509981</c:v>
                </c:pt>
                <c:pt idx="7831">
                  <c:v>0.18396067830367299</c:v>
                </c:pt>
                <c:pt idx="7832">
                  <c:v>0.162113623804124</c:v>
                </c:pt>
                <c:pt idx="7833">
                  <c:v>0.163708444346717</c:v>
                </c:pt>
                <c:pt idx="7834">
                  <c:v>0.13180192057493501</c:v>
                </c:pt>
                <c:pt idx="7835">
                  <c:v>0.13019390375033099</c:v>
                </c:pt>
                <c:pt idx="7836">
                  <c:v>0.203563346458288</c:v>
                </c:pt>
                <c:pt idx="7837">
                  <c:v>3.9637129850306398E-3</c:v>
                </c:pt>
                <c:pt idx="7838">
                  <c:v>0.10344185868351501</c:v>
                </c:pt>
                <c:pt idx="7839">
                  <c:v>7.0658643526246595E-2</c:v>
                </c:pt>
                <c:pt idx="7840">
                  <c:v>7.1419337181651596E-2</c:v>
                </c:pt>
                <c:pt idx="7841">
                  <c:v>3.8486484075299698E-2</c:v>
                </c:pt>
                <c:pt idx="7842">
                  <c:v>8.6236205206522407E-2</c:v>
                </c:pt>
                <c:pt idx="7843">
                  <c:v>4.3117700967248998E-2</c:v>
                </c:pt>
                <c:pt idx="7844">
                  <c:v>4.9534561556603601E-2</c:v>
                </c:pt>
                <c:pt idx="7845">
                  <c:v>6.2407121123383501E-2</c:v>
                </c:pt>
                <c:pt idx="7846">
                  <c:v>0.12879591061828199</c:v>
                </c:pt>
                <c:pt idx="7847">
                  <c:v>2.9675557758955699E-2</c:v>
                </c:pt>
                <c:pt idx="7848">
                  <c:v>4.2237150939295601E-2</c:v>
                </c:pt>
                <c:pt idx="7849">
                  <c:v>2.9143978363636299E-2</c:v>
                </c:pt>
                <c:pt idx="7850">
                  <c:v>5.5319467129253397E-2</c:v>
                </c:pt>
                <c:pt idx="7851">
                  <c:v>7.4845143959868896E-2</c:v>
                </c:pt>
                <c:pt idx="7852">
                  <c:v>0.12760108144822499</c:v>
                </c:pt>
                <c:pt idx="7853">
                  <c:v>6.0600774502543404E-3</c:v>
                </c:pt>
                <c:pt idx="7854">
                  <c:v>-8.0277538069630894E-2</c:v>
                </c:pt>
                <c:pt idx="7855">
                  <c:v>5.6911632406371204E-3</c:v>
                </c:pt>
                <c:pt idx="7856">
                  <c:v>-2.0706642772275099E-2</c:v>
                </c:pt>
                <c:pt idx="7857">
                  <c:v>-6.5880780281610304E-2</c:v>
                </c:pt>
                <c:pt idx="7858">
                  <c:v>-6.7983200698704699E-2</c:v>
                </c:pt>
                <c:pt idx="7859">
                  <c:v>-5.3662452838528697E-2</c:v>
                </c:pt>
                <c:pt idx="7860">
                  <c:v>-8.4071424398994093E-2</c:v>
                </c:pt>
                <c:pt idx="7861">
                  <c:v>1.4420431747928999E-2</c:v>
                </c:pt>
                <c:pt idx="7862">
                  <c:v>-4.2803957286876998E-3</c:v>
                </c:pt>
                <c:pt idx="7863">
                  <c:v>3.7136354751046298E-2</c:v>
                </c:pt>
                <c:pt idx="7864">
                  <c:v>5.4399195855003198E-2</c:v>
                </c:pt>
                <c:pt idx="7865">
                  <c:v>9.92085176841562E-2</c:v>
                </c:pt>
                <c:pt idx="7866">
                  <c:v>8.4667952468825095E-2</c:v>
                </c:pt>
                <c:pt idx="7867">
                  <c:v>0.12856022167770101</c:v>
                </c:pt>
                <c:pt idx="7868">
                  <c:v>0.102403644139674</c:v>
                </c:pt>
                <c:pt idx="7869">
                  <c:v>0.12275229103377901</c:v>
                </c:pt>
                <c:pt idx="7870">
                  <c:v>0.106440785920918</c:v>
                </c:pt>
                <c:pt idx="7871">
                  <c:v>0.12722309125349601</c:v>
                </c:pt>
                <c:pt idx="7872">
                  <c:v>0.13779537920448801</c:v>
                </c:pt>
                <c:pt idx="7873">
                  <c:v>0.135645701384838</c:v>
                </c:pt>
                <c:pt idx="7874">
                  <c:v>0.12661691421940399</c:v>
                </c:pt>
                <c:pt idx="7875">
                  <c:v>0.149935778124164</c:v>
                </c:pt>
                <c:pt idx="7876">
                  <c:v>0.174798018403233</c:v>
                </c:pt>
                <c:pt idx="7877">
                  <c:v>0.202642225689597</c:v>
                </c:pt>
                <c:pt idx="7878">
                  <c:v>0.13093174936566601</c:v>
                </c:pt>
                <c:pt idx="7879">
                  <c:v>0.22220991177507399</c:v>
                </c:pt>
                <c:pt idx="7880">
                  <c:v>0.12243051427974</c:v>
                </c:pt>
                <c:pt idx="7881">
                  <c:v>0.152169845337294</c:v>
                </c:pt>
                <c:pt idx="7882">
                  <c:v>0.136578457816701</c:v>
                </c:pt>
                <c:pt idx="7883">
                  <c:v>0.137945204823201</c:v>
                </c:pt>
                <c:pt idx="7884">
                  <c:v>0.140356275411788</c:v>
                </c:pt>
                <c:pt idx="7885">
                  <c:v>0.14297059339683499</c:v>
                </c:pt>
                <c:pt idx="7886">
                  <c:v>0.130927693895486</c:v>
                </c:pt>
                <c:pt idx="7887">
                  <c:v>0.13849667590272899</c:v>
                </c:pt>
                <c:pt idx="7888">
                  <c:v>0.106261646741247</c:v>
                </c:pt>
                <c:pt idx="7889">
                  <c:v>0.108986017818887</c:v>
                </c:pt>
                <c:pt idx="7890">
                  <c:v>0.13010511852686299</c:v>
                </c:pt>
                <c:pt idx="7891">
                  <c:v>0.18412313553880799</c:v>
                </c:pt>
                <c:pt idx="7892">
                  <c:v>0.21225423536681101</c:v>
                </c:pt>
                <c:pt idx="7893">
                  <c:v>0.243572963441469</c:v>
                </c:pt>
                <c:pt idx="7894">
                  <c:v>0.25499437727416602</c:v>
                </c:pt>
                <c:pt idx="7895">
                  <c:v>0.25879952992851402</c:v>
                </c:pt>
                <c:pt idx="7896">
                  <c:v>0.27363774150068598</c:v>
                </c:pt>
                <c:pt idx="7897">
                  <c:v>0.27455096481510399</c:v>
                </c:pt>
                <c:pt idx="7898">
                  <c:v>0.30019475962683201</c:v>
                </c:pt>
                <c:pt idx="7899">
                  <c:v>0.27315580010543</c:v>
                </c:pt>
                <c:pt idx="7900">
                  <c:v>2.4700686668833099E-2</c:v>
                </c:pt>
                <c:pt idx="7901">
                  <c:v>0.105737702615454</c:v>
                </c:pt>
                <c:pt idx="7902">
                  <c:v>2.4035256411275501E-2</c:v>
                </c:pt>
                <c:pt idx="7903">
                  <c:v>7.7197339485712599E-2</c:v>
                </c:pt>
                <c:pt idx="7904">
                  <c:v>6.5228057071614207E-2</c:v>
                </c:pt>
                <c:pt idx="7905">
                  <c:v>7.1768298144558096E-2</c:v>
                </c:pt>
                <c:pt idx="7906">
                  <c:v>7.6548006872277002E-2</c:v>
                </c:pt>
                <c:pt idx="7907">
                  <c:v>9.42116106111337E-2</c:v>
                </c:pt>
                <c:pt idx="7908">
                  <c:v>3.9107841482862601E-2</c:v>
                </c:pt>
                <c:pt idx="7909">
                  <c:v>7.8157428561696801E-2</c:v>
                </c:pt>
                <c:pt idx="7910">
                  <c:v>7.5811743253731204E-2</c:v>
                </c:pt>
                <c:pt idx="7911">
                  <c:v>0.11298877656932001</c:v>
                </c:pt>
                <c:pt idx="7912">
                  <c:v>0.10823751372474399</c:v>
                </c:pt>
                <c:pt idx="7913">
                  <c:v>0.20553912398757901</c:v>
                </c:pt>
                <c:pt idx="7914">
                  <c:v>0.2288223288325</c:v>
                </c:pt>
                <c:pt idx="7915">
                  <c:v>0.234256945716805</c:v>
                </c:pt>
                <c:pt idx="7916">
                  <c:v>0.242850148564383</c:v>
                </c:pt>
                <c:pt idx="7917">
                  <c:v>0.32362142025336199</c:v>
                </c:pt>
                <c:pt idx="7918">
                  <c:v>0.30841749710001098</c:v>
                </c:pt>
                <c:pt idx="7919">
                  <c:v>0.31112154892552202</c:v>
                </c:pt>
                <c:pt idx="7920">
                  <c:v>0.29814815581506299</c:v>
                </c:pt>
                <c:pt idx="7921">
                  <c:v>0.329968581062</c:v>
                </c:pt>
                <c:pt idx="7922">
                  <c:v>0.30838982352025401</c:v>
                </c:pt>
                <c:pt idx="7923">
                  <c:v>0.31510397070808299</c:v>
                </c:pt>
                <c:pt idx="7924">
                  <c:v>0.31191795197322397</c:v>
                </c:pt>
                <c:pt idx="7925">
                  <c:v>0.315825633871055</c:v>
                </c:pt>
                <c:pt idx="7926">
                  <c:v>0.32265796632411903</c:v>
                </c:pt>
                <c:pt idx="7927">
                  <c:v>0.31584950660740302</c:v>
                </c:pt>
                <c:pt idx="7928">
                  <c:v>0.31648192441959</c:v>
                </c:pt>
                <c:pt idx="7929">
                  <c:v>0.33250560300077697</c:v>
                </c:pt>
                <c:pt idx="7930">
                  <c:v>0.33726021865509198</c:v>
                </c:pt>
                <c:pt idx="7931">
                  <c:v>0.35633763567070897</c:v>
                </c:pt>
                <c:pt idx="7932">
                  <c:v>0.30241446990846799</c:v>
                </c:pt>
                <c:pt idx="7933">
                  <c:v>0.34715182706973802</c:v>
                </c:pt>
                <c:pt idx="7934">
                  <c:v>0.324210784797411</c:v>
                </c:pt>
                <c:pt idx="7935">
                  <c:v>0.42702593079282802</c:v>
                </c:pt>
                <c:pt idx="7936">
                  <c:v>0.42813799986627499</c:v>
                </c:pt>
                <c:pt idx="7937">
                  <c:v>0.44643063870507599</c:v>
                </c:pt>
                <c:pt idx="7938">
                  <c:v>0.44881909824118998</c:v>
                </c:pt>
                <c:pt idx="7939">
                  <c:v>0.49919098103368897</c:v>
                </c:pt>
                <c:pt idx="7940">
                  <c:v>0.497737678045583</c:v>
                </c:pt>
                <c:pt idx="7941">
                  <c:v>0.475392844864444</c:v>
                </c:pt>
                <c:pt idx="7942">
                  <c:v>0.43483786891088499</c:v>
                </c:pt>
                <c:pt idx="7943">
                  <c:v>0.44553830120815402</c:v>
                </c:pt>
                <c:pt idx="7944">
                  <c:v>0.41404849155346801</c:v>
                </c:pt>
                <c:pt idx="7945">
                  <c:v>0.43345546106372301</c:v>
                </c:pt>
                <c:pt idx="7946">
                  <c:v>0.40880290672062602</c:v>
                </c:pt>
                <c:pt idx="7947">
                  <c:v>0.42479297532099503</c:v>
                </c:pt>
                <c:pt idx="7948">
                  <c:v>0.39276408553076803</c:v>
                </c:pt>
                <c:pt idx="7949">
                  <c:v>0.41607994209164201</c:v>
                </c:pt>
                <c:pt idx="7950">
                  <c:v>0.46803090267553799</c:v>
                </c:pt>
                <c:pt idx="7951">
                  <c:v>0.504707953876537</c:v>
                </c:pt>
                <c:pt idx="7952">
                  <c:v>0.47775833322893702</c:v>
                </c:pt>
                <c:pt idx="7953">
                  <c:v>0.56646592609947199</c:v>
                </c:pt>
                <c:pt idx="7954">
                  <c:v>0.55810577232021297</c:v>
                </c:pt>
                <c:pt idx="7955">
                  <c:v>0.568891518676789</c:v>
                </c:pt>
                <c:pt idx="7956">
                  <c:v>0.56624526971756095</c:v>
                </c:pt>
                <c:pt idx="7957">
                  <c:v>0.56655137313136605</c:v>
                </c:pt>
                <c:pt idx="7958">
                  <c:v>0.56288982799964304</c:v>
                </c:pt>
                <c:pt idx="7959">
                  <c:v>0.61170921537157796</c:v>
                </c:pt>
                <c:pt idx="7960">
                  <c:v>0.60656271053755695</c:v>
                </c:pt>
                <c:pt idx="7961">
                  <c:v>0.63394948058936196</c:v>
                </c:pt>
                <c:pt idx="7962">
                  <c:v>0.55579082242519395</c:v>
                </c:pt>
                <c:pt idx="7963">
                  <c:v>0.57810455226764101</c:v>
                </c:pt>
                <c:pt idx="7964">
                  <c:v>0.59284820100112701</c:v>
                </c:pt>
                <c:pt idx="7965">
                  <c:v>0.60058406058916702</c:v>
                </c:pt>
                <c:pt idx="7966">
                  <c:v>1.4609444230717799E-3</c:v>
                </c:pt>
                <c:pt idx="7967">
                  <c:v>-7.9034119276523193E-2</c:v>
                </c:pt>
                <c:pt idx="7968">
                  <c:v>3.9796198558317902E-3</c:v>
                </c:pt>
                <c:pt idx="7969">
                  <c:v>3.35158485963456E-3</c:v>
                </c:pt>
                <c:pt idx="7970">
                  <c:v>3.9865927967677101E-2</c:v>
                </c:pt>
                <c:pt idx="7971">
                  <c:v>3.8315483329502097E-2</c:v>
                </c:pt>
                <c:pt idx="7972">
                  <c:v>1.9895255771277001E-2</c:v>
                </c:pt>
                <c:pt idx="7973">
                  <c:v>-1.88929536599644E-2</c:v>
                </c:pt>
                <c:pt idx="7974">
                  <c:v>-5.5019649105188299E-2</c:v>
                </c:pt>
                <c:pt idx="7975">
                  <c:v>-2.2924004924798999E-2</c:v>
                </c:pt>
                <c:pt idx="7976">
                  <c:v>-3.8433583547770302E-2</c:v>
                </c:pt>
                <c:pt idx="7977">
                  <c:v>-6.2928749235058298E-2</c:v>
                </c:pt>
                <c:pt idx="7978">
                  <c:v>-9.3107592852134102E-2</c:v>
                </c:pt>
                <c:pt idx="7979">
                  <c:v>-9.9204655329819702E-2</c:v>
                </c:pt>
                <c:pt idx="7980">
                  <c:v>-8.9517313077860705E-2</c:v>
                </c:pt>
                <c:pt idx="7981">
                  <c:v>-8.05746212810447E-2</c:v>
                </c:pt>
                <c:pt idx="7982">
                  <c:v>-2.1925074288182599E-2</c:v>
                </c:pt>
                <c:pt idx="7983">
                  <c:v>-1.1357673475420301E-2</c:v>
                </c:pt>
                <c:pt idx="7984">
                  <c:v>2.6804332823029801E-2</c:v>
                </c:pt>
                <c:pt idx="7985">
                  <c:v>2.4709767829599601E-2</c:v>
                </c:pt>
                <c:pt idx="7986">
                  <c:v>-8.13416589531087E-2</c:v>
                </c:pt>
                <c:pt idx="7987">
                  <c:v>1.0788981815749299E-2</c:v>
                </c:pt>
                <c:pt idx="7988">
                  <c:v>-3.8097502641719003E-2</c:v>
                </c:pt>
                <c:pt idx="7989">
                  <c:v>5.3212093011301698E-2</c:v>
                </c:pt>
                <c:pt idx="7990">
                  <c:v>2.5424208449822801E-2</c:v>
                </c:pt>
                <c:pt idx="7991">
                  <c:v>6.1921316845463197E-2</c:v>
                </c:pt>
                <c:pt idx="7992">
                  <c:v>1.9710498450786401E-2</c:v>
                </c:pt>
                <c:pt idx="7993">
                  <c:v>0.143831087514006</c:v>
                </c:pt>
                <c:pt idx="7994">
                  <c:v>0.14192403884399901</c:v>
                </c:pt>
                <c:pt idx="7995">
                  <c:v>0.211866134381343</c:v>
                </c:pt>
                <c:pt idx="7996">
                  <c:v>0.19478931418825501</c:v>
                </c:pt>
                <c:pt idx="7997">
                  <c:v>0.21253197674059399</c:v>
                </c:pt>
                <c:pt idx="7998">
                  <c:v>0.14198121544914799</c:v>
                </c:pt>
                <c:pt idx="7999">
                  <c:v>0.18114496278079301</c:v>
                </c:pt>
                <c:pt idx="8000">
                  <c:v>0.17631289804223901</c:v>
                </c:pt>
                <c:pt idx="8001">
                  <c:v>0.21459649828043401</c:v>
                </c:pt>
                <c:pt idx="8002">
                  <c:v>0.20592206921203701</c:v>
                </c:pt>
                <c:pt idx="8003">
                  <c:v>0.23074821338200599</c:v>
                </c:pt>
                <c:pt idx="8004">
                  <c:v>0.22121831446224599</c:v>
                </c:pt>
                <c:pt idx="8005">
                  <c:v>0.26255090220495703</c:v>
                </c:pt>
                <c:pt idx="8006">
                  <c:v>0.25359964841114702</c:v>
                </c:pt>
                <c:pt idx="8007">
                  <c:v>0.25425009441013402</c:v>
                </c:pt>
                <c:pt idx="8008">
                  <c:v>0.24693145697190699</c:v>
                </c:pt>
                <c:pt idx="8009">
                  <c:v>0.29343830424329898</c:v>
                </c:pt>
                <c:pt idx="8010">
                  <c:v>0.23326651027130099</c:v>
                </c:pt>
                <c:pt idx="8011">
                  <c:v>0.248921918365647</c:v>
                </c:pt>
                <c:pt idx="8012">
                  <c:v>0.22161397412467199</c:v>
                </c:pt>
                <c:pt idx="8013">
                  <c:v>0.204702636898273</c:v>
                </c:pt>
                <c:pt idx="8014">
                  <c:v>0.21849360860432299</c:v>
                </c:pt>
                <c:pt idx="8015">
                  <c:v>0.199564668231028</c:v>
                </c:pt>
                <c:pt idx="8016">
                  <c:v>0.162262931534949</c:v>
                </c:pt>
                <c:pt idx="8017">
                  <c:v>0.16851719051591901</c:v>
                </c:pt>
                <c:pt idx="8018">
                  <c:v>0.208287702399852</c:v>
                </c:pt>
                <c:pt idx="8019">
                  <c:v>0.209883627494934</c:v>
                </c:pt>
                <c:pt idx="8020">
                  <c:v>0.26252597248610998</c:v>
                </c:pt>
                <c:pt idx="8021">
                  <c:v>0.30221449852243298</c:v>
                </c:pt>
                <c:pt idx="8022">
                  <c:v>0.300830893603794</c:v>
                </c:pt>
                <c:pt idx="8023">
                  <c:v>0.33974943738480801</c:v>
                </c:pt>
                <c:pt idx="8024">
                  <c:v>0.41246531881828902</c:v>
                </c:pt>
                <c:pt idx="8025">
                  <c:v>0.31547611947321902</c:v>
                </c:pt>
                <c:pt idx="8026">
                  <c:v>0.38031487519507101</c:v>
                </c:pt>
                <c:pt idx="8027">
                  <c:v>0.37382020511812197</c:v>
                </c:pt>
                <c:pt idx="8028">
                  <c:v>1.01783037780632E-2</c:v>
                </c:pt>
                <c:pt idx="8029">
                  <c:v>7.0367241055239907E-2</c:v>
                </c:pt>
                <c:pt idx="8030">
                  <c:v>-1.6697741739140799E-2</c:v>
                </c:pt>
                <c:pt idx="8031">
                  <c:v>3.8225777830476398E-2</c:v>
                </c:pt>
                <c:pt idx="8032">
                  <c:v>3.3817059524841799E-2</c:v>
                </c:pt>
                <c:pt idx="8033">
                  <c:v>3.34009999725235E-2</c:v>
                </c:pt>
                <c:pt idx="8034">
                  <c:v>4.7301912619284799E-2</c:v>
                </c:pt>
                <c:pt idx="8035">
                  <c:v>1.1503432986669501E-2</c:v>
                </c:pt>
                <c:pt idx="8036">
                  <c:v>-2.65650000007717E-2</c:v>
                </c:pt>
                <c:pt idx="8037">
                  <c:v>5.5768354174186904E-3</c:v>
                </c:pt>
                <c:pt idx="8038">
                  <c:v>-3.5015417787929801E-3</c:v>
                </c:pt>
                <c:pt idx="8039">
                  <c:v>8.3573550213974293E-2</c:v>
                </c:pt>
                <c:pt idx="8040">
                  <c:v>-2.4735924752468101E-2</c:v>
                </c:pt>
                <c:pt idx="8041">
                  <c:v>6.9498896838154E-3</c:v>
                </c:pt>
                <c:pt idx="8042">
                  <c:v>3.6959108998809498E-2</c:v>
                </c:pt>
                <c:pt idx="8043">
                  <c:v>7.2560760443237199E-2</c:v>
                </c:pt>
                <c:pt idx="8044">
                  <c:v>0.100657924791973</c:v>
                </c:pt>
                <c:pt idx="8045">
                  <c:v>0.124717561197646</c:v>
                </c:pt>
                <c:pt idx="8046">
                  <c:v>0.18999003864773201</c:v>
                </c:pt>
                <c:pt idx="8047">
                  <c:v>0.18786041205235801</c:v>
                </c:pt>
                <c:pt idx="8048">
                  <c:v>9.6545557047070199E-2</c:v>
                </c:pt>
                <c:pt idx="8049">
                  <c:v>0.124798429044734</c:v>
                </c:pt>
                <c:pt idx="8050">
                  <c:v>9.1335503083158395E-2</c:v>
                </c:pt>
                <c:pt idx="8051">
                  <c:v>9.4679809850982899E-2</c:v>
                </c:pt>
                <c:pt idx="8052">
                  <c:v>-3.2181044480310297E-2</c:v>
                </c:pt>
                <c:pt idx="8053">
                  <c:v>-6.5966454290705204E-3</c:v>
                </c:pt>
                <c:pt idx="8054">
                  <c:v>-3.2791471366093998E-2</c:v>
                </c:pt>
                <c:pt idx="8055">
                  <c:v>-5.2272181016478202E-2</c:v>
                </c:pt>
                <c:pt idx="8056">
                  <c:v>-8.8573143984951905E-2</c:v>
                </c:pt>
                <c:pt idx="8057">
                  <c:v>-8.8451565679568203E-2</c:v>
                </c:pt>
                <c:pt idx="8058">
                  <c:v>-8.6570738482777299E-2</c:v>
                </c:pt>
                <c:pt idx="8059">
                  <c:v>-4.7102056457876497E-2</c:v>
                </c:pt>
                <c:pt idx="8060">
                  <c:v>-7.4537023529561194E-2</c:v>
                </c:pt>
                <c:pt idx="8061">
                  <c:v>7.0157051783268198E-2</c:v>
                </c:pt>
                <c:pt idx="8062">
                  <c:v>3.7759123107018303E-2</c:v>
                </c:pt>
                <c:pt idx="8063">
                  <c:v>0.13011080430051</c:v>
                </c:pt>
                <c:pt idx="8064">
                  <c:v>0.12788484024095001</c:v>
                </c:pt>
                <c:pt idx="8065">
                  <c:v>0.18341996849598599</c:v>
                </c:pt>
                <c:pt idx="8066">
                  <c:v>0.17710262406791599</c:v>
                </c:pt>
                <c:pt idx="8067">
                  <c:v>0.19375652253836101</c:v>
                </c:pt>
                <c:pt idx="8068">
                  <c:v>0.109113990197947</c:v>
                </c:pt>
                <c:pt idx="8069">
                  <c:v>0.107645788138106</c:v>
                </c:pt>
                <c:pt idx="8070">
                  <c:v>2.9954203992483001E-2</c:v>
                </c:pt>
                <c:pt idx="8071">
                  <c:v>7.5192985908420495E-2</c:v>
                </c:pt>
                <c:pt idx="8072">
                  <c:v>8.0702213993754504E-2</c:v>
                </c:pt>
                <c:pt idx="8073">
                  <c:v>0.10057253731471701</c:v>
                </c:pt>
                <c:pt idx="8074">
                  <c:v>9.2906299758393304E-2</c:v>
                </c:pt>
                <c:pt idx="8075">
                  <c:v>9.17951886472822E-2</c:v>
                </c:pt>
                <c:pt idx="8076">
                  <c:v>7.8211791027774993E-2</c:v>
                </c:pt>
                <c:pt idx="8077">
                  <c:v>8.3559640031927201E-2</c:v>
                </c:pt>
                <c:pt idx="8078">
                  <c:v>4.5073228624111603E-2</c:v>
                </c:pt>
                <c:pt idx="8079">
                  <c:v>4.8349871153425199E-2</c:v>
                </c:pt>
                <c:pt idx="8080">
                  <c:v>5.9506959753005399E-2</c:v>
                </c:pt>
                <c:pt idx="8081">
                  <c:v>0.1075847575191</c:v>
                </c:pt>
                <c:pt idx="8082">
                  <c:v>8.6994254099420507E-2</c:v>
                </c:pt>
                <c:pt idx="8083">
                  <c:v>8.8339467096554505E-2</c:v>
                </c:pt>
                <c:pt idx="8084">
                  <c:v>-2.7576614110949801E-2</c:v>
                </c:pt>
                <c:pt idx="8085">
                  <c:v>-9.7024011352615902E-2</c:v>
                </c:pt>
                <c:pt idx="8086">
                  <c:v>9.8672660417844001E-3</c:v>
                </c:pt>
                <c:pt idx="8087">
                  <c:v>-5.2270523206089103E-2</c:v>
                </c:pt>
                <c:pt idx="8088">
                  <c:v>2.95893004795976E-2</c:v>
                </c:pt>
                <c:pt idx="8089">
                  <c:v>-1.35802761644245E-3</c:v>
                </c:pt>
                <c:pt idx="8090">
                  <c:v>9.5256114462030292E-3</c:v>
                </c:pt>
                <c:pt idx="8091">
                  <c:v>-2.4443606354431002E-2</c:v>
                </c:pt>
                <c:pt idx="8092">
                  <c:v>2.9384641028251501E-2</c:v>
                </c:pt>
                <c:pt idx="8093">
                  <c:v>3.3409016643907399E-2</c:v>
                </c:pt>
                <c:pt idx="8094">
                  <c:v>5.03187966774854E-2</c:v>
                </c:pt>
                <c:pt idx="8095">
                  <c:v>-2.1177754501688701E-2</c:v>
                </c:pt>
                <c:pt idx="8096">
                  <c:v>2.4368779078255499E-2</c:v>
                </c:pt>
                <c:pt idx="8097">
                  <c:v>1.06096300149597E-2</c:v>
                </c:pt>
                <c:pt idx="8098">
                  <c:v>1.15934068266827E-2</c:v>
                </c:pt>
                <c:pt idx="8099">
                  <c:v>-5.6857790479100903E-2</c:v>
                </c:pt>
                <c:pt idx="8100">
                  <c:v>1.8702010736190499E-2</c:v>
                </c:pt>
                <c:pt idx="8101">
                  <c:v>-0.103442575277191</c:v>
                </c:pt>
                <c:pt idx="8102">
                  <c:v>-7.3661158532768903E-2</c:v>
                </c:pt>
                <c:pt idx="8103">
                  <c:v>-7.8927158753952606E-2</c:v>
                </c:pt>
                <c:pt idx="8104">
                  <c:v>-7.8771806766184296E-2</c:v>
                </c:pt>
                <c:pt idx="8105">
                  <c:v>-8.5865402825297601E-2</c:v>
                </c:pt>
                <c:pt idx="8106">
                  <c:v>-9.9697698808665094E-2</c:v>
                </c:pt>
                <c:pt idx="8107">
                  <c:v>-0.14641248547761099</c:v>
                </c:pt>
                <c:pt idx="8108">
                  <c:v>-0.13464584192133999</c:v>
                </c:pt>
                <c:pt idx="8109">
                  <c:v>-0.152611364441681</c:v>
                </c:pt>
                <c:pt idx="8110">
                  <c:v>-0.17787067051604599</c:v>
                </c:pt>
                <c:pt idx="8111">
                  <c:v>-0.16389129348551801</c:v>
                </c:pt>
                <c:pt idx="8112">
                  <c:v>-0.15274695184686601</c:v>
                </c:pt>
                <c:pt idx="8113">
                  <c:v>2.7576614110949801E-2</c:v>
                </c:pt>
                <c:pt idx="8114">
                  <c:v>-7.3536606365340901E-2</c:v>
                </c:pt>
                <c:pt idx="8115">
                  <c:v>-2.63714102803878E-3</c:v>
                </c:pt>
                <c:pt idx="8116">
                  <c:v>-5.3193806582481802E-2</c:v>
                </c:pt>
                <c:pt idx="8117">
                  <c:v>-4.9219782283525498E-2</c:v>
                </c:pt>
                <c:pt idx="8118">
                  <c:v>-4.9441846238983803E-2</c:v>
                </c:pt>
                <c:pt idx="8119">
                  <c:v>-3.6483446538677897E-2</c:v>
                </c:pt>
                <c:pt idx="8120">
                  <c:v>-1.5771445312735801E-2</c:v>
                </c:pt>
                <c:pt idx="8121">
                  <c:v>-1.80644612486737E-2</c:v>
                </c:pt>
                <c:pt idx="8122">
                  <c:v>-4.43874781869655E-2</c:v>
                </c:pt>
                <c:pt idx="8123">
                  <c:v>-7.4083497204940493E-2</c:v>
                </c:pt>
                <c:pt idx="8124">
                  <c:v>-7.8989344308994999E-2</c:v>
                </c:pt>
                <c:pt idx="8125">
                  <c:v>-5.2688544900849003E-2</c:v>
                </c:pt>
                <c:pt idx="8126">
                  <c:v>-7.6191932455981395E-2</c:v>
                </c:pt>
                <c:pt idx="8127">
                  <c:v>-4.6033371144513398E-2</c:v>
                </c:pt>
                <c:pt idx="8128">
                  <c:v>-4.2409130196903198E-2</c:v>
                </c:pt>
                <c:pt idx="8129">
                  <c:v>-2.8438822379537401E-2</c:v>
                </c:pt>
                <c:pt idx="8130">
                  <c:v>-1.0469603457825299E-2</c:v>
                </c:pt>
                <c:pt idx="8131">
                  <c:v>-1.30393594121234E-2</c:v>
                </c:pt>
                <c:pt idx="8132">
                  <c:v>-2.1135304255746799E-2</c:v>
                </c:pt>
                <c:pt idx="8133">
                  <c:v>5.8610679783507397E-2</c:v>
                </c:pt>
                <c:pt idx="8134">
                  <c:v>6.0411488544809697E-2</c:v>
                </c:pt>
                <c:pt idx="8135">
                  <c:v>6.21543116052884E-2</c:v>
                </c:pt>
                <c:pt idx="8136">
                  <c:v>2.9641964562247099E-2</c:v>
                </c:pt>
                <c:pt idx="8137">
                  <c:v>0.100929684581582</c:v>
                </c:pt>
                <c:pt idx="8138">
                  <c:v>7.9292742746324807E-2</c:v>
                </c:pt>
                <c:pt idx="8139">
                  <c:v>0.16274771088416401</c:v>
                </c:pt>
                <c:pt idx="8140">
                  <c:v>0.13406934603321599</c:v>
                </c:pt>
                <c:pt idx="8141">
                  <c:v>0.22288162398994901</c:v>
                </c:pt>
                <c:pt idx="8142">
                  <c:v>0.170341228373937</c:v>
                </c:pt>
                <c:pt idx="8143">
                  <c:v>0.36207099834343898</c:v>
                </c:pt>
                <c:pt idx="8144">
                  <c:v>0.34242382420845702</c:v>
                </c:pt>
                <c:pt idx="8145">
                  <c:v>0.45380934669266498</c:v>
                </c:pt>
                <c:pt idx="8146">
                  <c:v>0.44766233636337199</c:v>
                </c:pt>
                <c:pt idx="8147">
                  <c:v>0.44101306384920003</c:v>
                </c:pt>
                <c:pt idx="8148">
                  <c:v>0.434640769476906</c:v>
                </c:pt>
                <c:pt idx="8149">
                  <c:v>0.44159774932534401</c:v>
                </c:pt>
                <c:pt idx="8150">
                  <c:v>0.45418976478949702</c:v>
                </c:pt>
                <c:pt idx="8151">
                  <c:v>0.45607075476547398</c:v>
                </c:pt>
                <c:pt idx="8152" formatCode="0.00E+00">
                  <c:v>-9.1300696934934998E-4</c:v>
                </c:pt>
                <c:pt idx="8153">
                  <c:v>6.9886123454179105E-2</c:v>
                </c:pt>
                <c:pt idx="8154" formatCode="0.00E+00">
                  <c:v>-2.4934712890986602E-2</c:v>
                </c:pt>
                <c:pt idx="8155">
                  <c:v>3.6304243647701101E-2</c:v>
                </c:pt>
                <c:pt idx="8156">
                  <c:v>-7.0424570745088299E-3</c:v>
                </c:pt>
                <c:pt idx="8157">
                  <c:v>1.17068869955015E-2</c:v>
                </c:pt>
                <c:pt idx="8158">
                  <c:v>-1.3744774693492501E-2</c:v>
                </c:pt>
                <c:pt idx="8159">
                  <c:v>-5.4450385854570797E-3</c:v>
                </c:pt>
                <c:pt idx="8160">
                  <c:v>-3.8912758199503898E-2</c:v>
                </c:pt>
                <c:pt idx="8161">
                  <c:v>-3.2025870158435603E-2</c:v>
                </c:pt>
                <c:pt idx="8162">
                  <c:v>-4.9734238189050602E-2</c:v>
                </c:pt>
                <c:pt idx="8163">
                  <c:v>-2.61282089854332E-2</c:v>
                </c:pt>
                <c:pt idx="8164">
                  <c:v>-3.6615618425170401E-2</c:v>
                </c:pt>
                <c:pt idx="8165">
                  <c:v>-3.5194173026319303E-2</c:v>
                </c:pt>
                <c:pt idx="8166">
                  <c:v>-4.6351842499344098E-2</c:v>
                </c:pt>
                <c:pt idx="8167">
                  <c:v>-1.3296400019517599E-2</c:v>
                </c:pt>
                <c:pt idx="8168">
                  <c:v>-0.101910530549199</c:v>
                </c:pt>
                <c:pt idx="8169">
                  <c:v>-2.9447256793924501E-2</c:v>
                </c:pt>
                <c:pt idx="8170">
                  <c:v>-3.4722009895798697E-2</c:v>
                </c:pt>
                <c:pt idx="8171">
                  <c:v>-2.4587307055939599E-2</c:v>
                </c:pt>
                <c:pt idx="8172">
                  <c:v>-4.3460738879326097E-2</c:v>
                </c:pt>
                <c:pt idx="8173">
                  <c:v>-4.1549743277586801E-2</c:v>
                </c:pt>
                <c:pt idx="8174">
                  <c:v>-3.6055737747564501E-2</c:v>
                </c:pt>
                <c:pt idx="8175">
                  <c:v>-1.28496053094129E-2</c:v>
                </c:pt>
                <c:pt idx="8176">
                  <c:v>-2.56038007419719E-2</c:v>
                </c:pt>
                <c:pt idx="8177">
                  <c:v>-3.43416516764218E-3</c:v>
                </c:pt>
                <c:pt idx="8178">
                  <c:v>-3.1374022676170202E-3</c:v>
                </c:pt>
                <c:pt idx="8179">
                  <c:v>3.03419255974114E-2</c:v>
                </c:pt>
                <c:pt idx="8180">
                  <c:v>1.5531086059014199E-2</c:v>
                </c:pt>
                <c:pt idx="8181">
                  <c:v>1.7757515323677499E-2</c:v>
                </c:pt>
                <c:pt idx="8182">
                  <c:v>9.1772230528191605E-3</c:v>
                </c:pt>
                <c:pt idx="8183">
                  <c:v>4.52954713623583E-3</c:v>
                </c:pt>
                <c:pt idx="8184">
                  <c:v>4.18526259027631E-3</c:v>
                </c:pt>
                <c:pt idx="8185">
                  <c:v>0.10384182929923</c:v>
                </c:pt>
                <c:pt idx="8186">
                  <c:v>3.7881871288636002E-2</c:v>
                </c:pt>
                <c:pt idx="8187">
                  <c:v>6.5049601906802507E-2</c:v>
                </c:pt>
                <c:pt idx="8188">
                  <c:v>3.0538165893916499E-2</c:v>
                </c:pt>
                <c:pt idx="8189">
                  <c:v>9.4826493382046406E-2</c:v>
                </c:pt>
                <c:pt idx="8190">
                  <c:v>7.0131806779623995E-2</c:v>
                </c:pt>
                <c:pt idx="8191">
                  <c:v>7.0031015113642597E-2</c:v>
                </c:pt>
                <c:pt idx="8192">
                  <c:v>3.6234815668886498E-2</c:v>
                </c:pt>
                <c:pt idx="8193">
                  <c:v>2.66761389693289E-2</c:v>
                </c:pt>
                <c:pt idx="8194">
                  <c:v>4.5271100168777799E-2</c:v>
                </c:pt>
                <c:pt idx="8195">
                  <c:v>3.0773672540655599E-2</c:v>
                </c:pt>
                <c:pt idx="8196">
                  <c:v>-1.30684056482544E-3</c:v>
                </c:pt>
                <c:pt idx="8197">
                  <c:v>0.12540586235339901</c:v>
                </c:pt>
                <c:pt idx="8198">
                  <c:v>0.11043620681347099</c:v>
                </c:pt>
                <c:pt idx="8199">
                  <c:v>9.55230477331213E-2</c:v>
                </c:pt>
                <c:pt idx="8200">
                  <c:v>8.2304413096119799E-2</c:v>
                </c:pt>
                <c:pt idx="8201">
                  <c:v>6.6318081039148102E-2</c:v>
                </c:pt>
                <c:pt idx="8202">
                  <c:v>2.9855813870243102E-2</c:v>
                </c:pt>
                <c:pt idx="8203">
                  <c:v>7.3414405646052505E-2</c:v>
                </c:pt>
                <c:pt idx="8204">
                  <c:v>8.95502928626703E-2</c:v>
                </c:pt>
                <c:pt idx="8205">
                  <c:v>0.187021652895242</c:v>
                </c:pt>
                <c:pt idx="8206">
                  <c:v>0.143165788515594</c:v>
                </c:pt>
                <c:pt idx="8207">
                  <c:v>0.138393749845203</c:v>
                </c:pt>
                <c:pt idx="8208">
                  <c:v>0.128180018310324</c:v>
                </c:pt>
                <c:pt idx="8209">
                  <c:v>0.137924893218348</c:v>
                </c:pt>
                <c:pt idx="8210">
                  <c:v>0.18435512382032301</c:v>
                </c:pt>
                <c:pt idx="8211">
                  <c:v>0.14553317946653599</c:v>
                </c:pt>
                <c:pt idx="8212">
                  <c:v>8.2566292504975297E-2</c:v>
                </c:pt>
                <c:pt idx="8213">
                  <c:v>6.9301437231842802E-2</c:v>
                </c:pt>
                <c:pt idx="8214">
                  <c:v>2.7167427658579001E-2</c:v>
                </c:pt>
                <c:pt idx="8215">
                  <c:v>1.49520324476352E-2</c:v>
                </c:pt>
                <c:pt idx="8216">
                  <c:v>-6.5229334052824398E-2</c:v>
                </c:pt>
                <c:pt idx="8217">
                  <c:v>-6.6756789270610795E-2</c:v>
                </c:pt>
                <c:pt idx="8218">
                  <c:v>-6.6425730030348906E-2</c:v>
                </c:pt>
                <c:pt idx="8219">
                  <c:v>-5.8176661485152402E-2</c:v>
                </c:pt>
                <c:pt idx="8220" formatCode="0.00E+00">
                  <c:v>7.1675105145030399E-5</c:v>
                </c:pt>
                <c:pt idx="8221">
                  <c:v>-0.100118165004664</c:v>
                </c:pt>
                <c:pt idx="8222" formatCode="0.00E+00">
                  <c:v>-1.7765067237128399E-2</c:v>
                </c:pt>
                <c:pt idx="8223">
                  <c:v>-7.1717155955689602E-2</c:v>
                </c:pt>
                <c:pt idx="8224">
                  <c:v>-2.1650515239252301E-2</c:v>
                </c:pt>
                <c:pt idx="8225">
                  <c:v>8.2668710382977698E-3</c:v>
                </c:pt>
                <c:pt idx="8226">
                  <c:v>3.6169549086917503E-2</c:v>
                </c:pt>
                <c:pt idx="8227">
                  <c:v>2.92070963976758E-2</c:v>
                </c:pt>
                <c:pt idx="8228">
                  <c:v>7.1772949678966594E-2</c:v>
                </c:pt>
                <c:pt idx="8229">
                  <c:v>4.8936220980207598E-2</c:v>
                </c:pt>
                <c:pt idx="8230">
                  <c:v>7.4063629386856095E-2</c:v>
                </c:pt>
                <c:pt idx="8231">
                  <c:v>8.7444850470400098E-2</c:v>
                </c:pt>
                <c:pt idx="8232">
                  <c:v>7.55165750408585E-2</c:v>
                </c:pt>
                <c:pt idx="8233">
                  <c:v>6.09048374002421E-2</c:v>
                </c:pt>
                <c:pt idx="8234">
                  <c:v>6.7322864990019299E-2</c:v>
                </c:pt>
                <c:pt idx="8235">
                  <c:v>5.2001219788133698E-2</c:v>
                </c:pt>
                <c:pt idx="8236">
                  <c:v>6.5811606390644997E-2</c:v>
                </c:pt>
                <c:pt idx="8237">
                  <c:v>6.2832577289511707E-2</c:v>
                </c:pt>
                <c:pt idx="8238">
                  <c:v>5.0659627465211701E-2</c:v>
                </c:pt>
                <c:pt idx="8239">
                  <c:v>6.2873756237224104E-2</c:v>
                </c:pt>
                <c:pt idx="8240">
                  <c:v>6.5685729018556502E-2</c:v>
                </c:pt>
                <c:pt idx="8241">
                  <c:v>6.1232893276477303E-2</c:v>
                </c:pt>
                <c:pt idx="8242">
                  <c:v>5.4871534414608E-2</c:v>
                </c:pt>
                <c:pt idx="8243">
                  <c:v>5.9464151499160997E-2</c:v>
                </c:pt>
                <c:pt idx="8244">
                  <c:v>7.4421051604073099E-2</c:v>
                </c:pt>
                <c:pt idx="8245">
                  <c:v>5.4508862674919202E-2</c:v>
                </c:pt>
                <c:pt idx="8246">
                  <c:v>4.7685900055729202E-2</c:v>
                </c:pt>
                <c:pt idx="8247">
                  <c:v>4.4387835766278798E-2</c:v>
                </c:pt>
                <c:pt idx="8248">
                  <c:v>7.5813156168404505E-2</c:v>
                </c:pt>
                <c:pt idx="8249">
                  <c:v>8.9897084468721702E-2</c:v>
                </c:pt>
                <c:pt idx="8250">
                  <c:v>8.5971641107135593E-2</c:v>
                </c:pt>
                <c:pt idx="8251">
                  <c:v>8.98929508217889E-2</c:v>
                </c:pt>
                <c:pt idx="8252">
                  <c:v>8.9739627745286099E-2</c:v>
                </c:pt>
                <c:pt idx="8253">
                  <c:v>9.3369361324550801E-2</c:v>
                </c:pt>
                <c:pt idx="8254">
                  <c:v>8.34120656815448E-2</c:v>
                </c:pt>
                <c:pt idx="8255">
                  <c:v>8.0538200041531699E-2</c:v>
                </c:pt>
                <c:pt idx="8256">
                  <c:v>7.9609444585143296E-2</c:v>
                </c:pt>
                <c:pt idx="8257">
                  <c:v>7.5786446315734293E-2</c:v>
                </c:pt>
                <c:pt idx="8258">
                  <c:v>6.4271095704673403E-2</c:v>
                </c:pt>
                <c:pt idx="8259">
                  <c:v>7.9667895975366707E-2</c:v>
                </c:pt>
                <c:pt idx="8260">
                  <c:v>7.7928567316867398E-2</c:v>
                </c:pt>
                <c:pt idx="8261">
                  <c:v>6.4871151036109104E-2</c:v>
                </c:pt>
                <c:pt idx="8262">
                  <c:v>4.4379410568850697E-2</c:v>
                </c:pt>
                <c:pt idx="8263">
                  <c:v>4.6557678547021801E-2</c:v>
                </c:pt>
                <c:pt idx="8264">
                  <c:v>3.1281212658061698E-2</c:v>
                </c:pt>
                <c:pt idx="8265">
                  <c:v>3.3002989268045201E-2</c:v>
                </c:pt>
                <c:pt idx="8266">
                  <c:v>3.9294571320854801E-2</c:v>
                </c:pt>
                <c:pt idx="8267">
                  <c:v>5.2139739391337502E-2</c:v>
                </c:pt>
                <c:pt idx="8268">
                  <c:v>5.1806402324745301E-2</c:v>
                </c:pt>
                <c:pt idx="8269">
                  <c:v>4.3566583015476702E-2</c:v>
                </c:pt>
                <c:pt idx="8270">
                  <c:v>3.95731922095078E-2</c:v>
                </c:pt>
                <c:pt idx="8271">
                  <c:v>3.5855096355229502E-2</c:v>
                </c:pt>
                <c:pt idx="8272">
                  <c:v>3.6313374578643802E-2</c:v>
                </c:pt>
                <c:pt idx="8273">
                  <c:v>4.0665796586607399E-2</c:v>
                </c:pt>
                <c:pt idx="8274">
                  <c:v>5.3609360012298199E-2</c:v>
                </c:pt>
                <c:pt idx="8275">
                  <c:v>5.3119400992510203E-2</c:v>
                </c:pt>
                <c:pt idx="8276">
                  <c:v>4.6788245019789697E-2</c:v>
                </c:pt>
                <c:pt idx="8277">
                  <c:v>4.7839418109583302E-2</c:v>
                </c:pt>
                <c:pt idx="8278">
                  <c:v>5.0204728333182298E-2</c:v>
                </c:pt>
                <c:pt idx="8279">
                  <c:v>6.1281753886774697E-2</c:v>
                </c:pt>
                <c:pt idx="8280">
                  <c:v>0.117789081183617</c:v>
                </c:pt>
                <c:pt idx="8281">
                  <c:v>9.8023520403421396E-2</c:v>
                </c:pt>
                <c:pt idx="8282">
                  <c:v>0.103711361608817</c:v>
                </c:pt>
                <c:pt idx="8283">
                  <c:v>0.119770544191648</c:v>
                </c:pt>
                <c:pt idx="8284">
                  <c:v>9.7486862123165999E-2</c:v>
                </c:pt>
                <c:pt idx="8285">
                  <c:v>0.10867121538336</c:v>
                </c:pt>
                <c:pt idx="8286">
                  <c:v>0.12937486864337799</c:v>
                </c:pt>
                <c:pt idx="8287">
                  <c:v>0.11499674012751999</c:v>
                </c:pt>
                <c:pt idx="8288">
                  <c:v>0.13211463404391399</c:v>
                </c:pt>
                <c:pt idx="8289">
                  <c:v>0.112291868053059</c:v>
                </c:pt>
                <c:pt idx="8290">
                  <c:v>0.12431005733194</c:v>
                </c:pt>
                <c:pt idx="8291">
                  <c:v>9.4702940974829994E-2</c:v>
                </c:pt>
                <c:pt idx="8292">
                  <c:v>9.2217829736251797E-2</c:v>
                </c:pt>
                <c:pt idx="8293">
                  <c:v>8.6113893995311497E-2</c:v>
                </c:pt>
                <c:pt idx="8294">
                  <c:v>9.5036832945959104E-2</c:v>
                </c:pt>
                <c:pt idx="8295">
                  <c:v>0.10750262862747199</c:v>
                </c:pt>
                <c:pt idx="8296">
                  <c:v>8.8202023834778306E-2</c:v>
                </c:pt>
                <c:pt idx="8297">
                  <c:v>9.96233780423188E-2</c:v>
                </c:pt>
                <c:pt idx="8298">
                  <c:v>0.14375763941803299</c:v>
                </c:pt>
                <c:pt idx="8299">
                  <c:v>8.9097260514355806E-2</c:v>
                </c:pt>
                <c:pt idx="8300">
                  <c:v>0.10532714773323699</c:v>
                </c:pt>
                <c:pt idx="8301">
                  <c:v>0.10714895171941299</c:v>
                </c:pt>
                <c:pt idx="8302">
                  <c:v>0.123812376324257</c:v>
                </c:pt>
                <c:pt idx="8303">
                  <c:v>0.122858252436538</c:v>
                </c:pt>
                <c:pt idx="8304">
                  <c:v>0.121353499814345</c:v>
                </c:pt>
                <c:pt idx="8305">
                  <c:v>9.9865303034375894E-2</c:v>
                </c:pt>
                <c:pt idx="8306">
                  <c:v>0.106146975712973</c:v>
                </c:pt>
                <c:pt idx="8307">
                  <c:v>0.108254204036608</c:v>
                </c:pt>
                <c:pt idx="8308">
                  <c:v>0.12284524115909801</c:v>
                </c:pt>
                <c:pt idx="8309">
                  <c:v>0.12926389601421601</c:v>
                </c:pt>
                <c:pt idx="8310">
                  <c:v>0.194335411120654</c:v>
                </c:pt>
                <c:pt idx="8311">
                  <c:v>0.19868554867992</c:v>
                </c:pt>
                <c:pt idx="8312">
                  <c:v>0.22490965660659201</c:v>
                </c:pt>
                <c:pt idx="8313">
                  <c:v>0.20133309336298</c:v>
                </c:pt>
                <c:pt idx="8314">
                  <c:v>0.206475525617241</c:v>
                </c:pt>
                <c:pt idx="8315">
                  <c:v>0.20585664490177699</c:v>
                </c:pt>
                <c:pt idx="8316">
                  <c:v>0.24154081286735099</c:v>
                </c:pt>
                <c:pt idx="8317">
                  <c:v>0.26133596268426901</c:v>
                </c:pt>
                <c:pt idx="8318">
                  <c:v>0.244081680465595</c:v>
                </c:pt>
                <c:pt idx="8319">
                  <c:v>0.25598341677608</c:v>
                </c:pt>
                <c:pt idx="8320">
                  <c:v>0.27867753564564102</c:v>
                </c:pt>
                <c:pt idx="8321">
                  <c:v>0.24780741774423301</c:v>
                </c:pt>
                <c:pt idx="8322">
                  <c:v>0.24893747955767201</c:v>
                </c:pt>
                <c:pt idx="8323">
                  <c:v>0.25555895351574098</c:v>
                </c:pt>
                <c:pt idx="8324">
                  <c:v>0.232470940571219</c:v>
                </c:pt>
                <c:pt idx="8325">
                  <c:v>0.17652575574256699</c:v>
                </c:pt>
                <c:pt idx="8326">
                  <c:v>0.241001499262329</c:v>
                </c:pt>
                <c:pt idx="8327">
                  <c:v>0.249285762736009</c:v>
                </c:pt>
                <c:pt idx="8328">
                  <c:v>0.334866008910293</c:v>
                </c:pt>
                <c:pt idx="8329">
                  <c:v>0.33504909042554998</c:v>
                </c:pt>
                <c:pt idx="8330">
                  <c:v>0.30527497598639097</c:v>
                </c:pt>
                <c:pt idx="8331">
                  <c:v>0.30261638600215301</c:v>
                </c:pt>
                <c:pt idx="8332">
                  <c:v>0.31362567904844002</c:v>
                </c:pt>
                <c:pt idx="8333">
                  <c:v>-7.5407161355169399E-3</c:v>
                </c:pt>
                <c:pt idx="8334">
                  <c:v>9.0345640727502105E-2</c:v>
                </c:pt>
                <c:pt idx="8335">
                  <c:v>1.03418498829384E-2</c:v>
                </c:pt>
                <c:pt idx="8336">
                  <c:v>4.9998483502110197E-2</c:v>
                </c:pt>
                <c:pt idx="8337">
                  <c:v>3.7107839330186701E-2</c:v>
                </c:pt>
                <c:pt idx="8338">
                  <c:v>7.7386448933787294E-2</c:v>
                </c:pt>
                <c:pt idx="8339">
                  <c:v>9.4500133695858093E-2</c:v>
                </c:pt>
                <c:pt idx="8340">
                  <c:v>0.116983740055078</c:v>
                </c:pt>
                <c:pt idx="8341">
                  <c:v>0.13934692655757999</c:v>
                </c:pt>
                <c:pt idx="8342">
                  <c:v>0.14069076650242399</c:v>
                </c:pt>
                <c:pt idx="8343">
                  <c:v>0.14662536673628601</c:v>
                </c:pt>
                <c:pt idx="8344">
                  <c:v>0.15973399672865399</c:v>
                </c:pt>
                <c:pt idx="8345">
                  <c:v>0.152673391760871</c:v>
                </c:pt>
                <c:pt idx="8346">
                  <c:v>0.16079525273015599</c:v>
                </c:pt>
                <c:pt idx="8347">
                  <c:v>0.13070055191459601</c:v>
                </c:pt>
                <c:pt idx="8348">
                  <c:v>0.14897067478110401</c:v>
                </c:pt>
                <c:pt idx="8349">
                  <c:v>0.14528527531657701</c:v>
                </c:pt>
                <c:pt idx="8350">
                  <c:v>0.13812384933496399</c:v>
                </c:pt>
                <c:pt idx="8351">
                  <c:v>0.14557796753653901</c:v>
                </c:pt>
                <c:pt idx="8352">
                  <c:v>0.18656943368345899</c:v>
                </c:pt>
                <c:pt idx="8353">
                  <c:v>0.18153744787579101</c:v>
                </c:pt>
                <c:pt idx="8354">
                  <c:v>0.24955775478275699</c:v>
                </c:pt>
                <c:pt idx="8355">
                  <c:v>0.217867571172284</c:v>
                </c:pt>
                <c:pt idx="8356">
                  <c:v>0.225542309739026</c:v>
                </c:pt>
                <c:pt idx="8357">
                  <c:v>0.22772988769824601</c:v>
                </c:pt>
                <c:pt idx="8358">
                  <c:v>0.31754828651438799</c:v>
                </c:pt>
                <c:pt idx="8359">
                  <c:v>0.30396438258179498</c:v>
                </c:pt>
                <c:pt idx="8360">
                  <c:v>0.30688151840613898</c:v>
                </c:pt>
                <c:pt idx="8361">
                  <c:v>0.28962332333678398</c:v>
                </c:pt>
                <c:pt idx="8362">
                  <c:v>0.27653423895160301</c:v>
                </c:pt>
                <c:pt idx="8363">
                  <c:v>0.25518817287936502</c:v>
                </c:pt>
                <c:pt idx="8364">
                  <c:v>0.28167880943080398</c:v>
                </c:pt>
                <c:pt idx="8365">
                  <c:v>0.28043611757167503</c:v>
                </c:pt>
                <c:pt idx="8366">
                  <c:v>0.37056271999811102</c:v>
                </c:pt>
                <c:pt idx="8367">
                  <c:v>0.37244556322166</c:v>
                </c:pt>
                <c:pt idx="8368">
                  <c:v>0.445064985488974</c:v>
                </c:pt>
                <c:pt idx="8369">
                  <c:v>0.44747918025483102</c:v>
                </c:pt>
                <c:pt idx="8370">
                  <c:v>0.44623606409847899</c:v>
                </c:pt>
                <c:pt idx="8371">
                  <c:v>-2.4286674950201401E-2</c:v>
                </c:pt>
                <c:pt idx="8372">
                  <c:v>-0.10512174343106399</c:v>
                </c:pt>
                <c:pt idx="8373">
                  <c:v>-1.9991474621032599E-2</c:v>
                </c:pt>
                <c:pt idx="8374">
                  <c:v>-6.7139328848017099E-2</c:v>
                </c:pt>
                <c:pt idx="8375">
                  <c:v>8.1141818440964006E-2</c:v>
                </c:pt>
                <c:pt idx="8376">
                  <c:v>4.8770287084002002E-2</c:v>
                </c:pt>
                <c:pt idx="8377">
                  <c:v>6.0622623435409299E-2</c:v>
                </c:pt>
                <c:pt idx="8378">
                  <c:v>7.0955913618453395E-2</c:v>
                </c:pt>
                <c:pt idx="8379">
                  <c:v>0.128184261230569</c:v>
                </c:pt>
                <c:pt idx="8380">
                  <c:v>0.128728879920541</c:v>
                </c:pt>
                <c:pt idx="8381">
                  <c:v>0.19487374342307101</c:v>
                </c:pt>
                <c:pt idx="8382">
                  <c:v>8.1179043385243399E-2</c:v>
                </c:pt>
                <c:pt idx="8383">
                  <c:v>0.109122802270003</c:v>
                </c:pt>
                <c:pt idx="8384">
                  <c:v>7.7055939719374703E-2</c:v>
                </c:pt>
                <c:pt idx="8385">
                  <c:v>0.13387294216061901</c:v>
                </c:pt>
                <c:pt idx="8386">
                  <c:v>9.7354340278530793E-2</c:v>
                </c:pt>
                <c:pt idx="8387">
                  <c:v>0.158861967571581</c:v>
                </c:pt>
                <c:pt idx="8388">
                  <c:v>0.14358601484143199</c:v>
                </c:pt>
                <c:pt idx="8389">
                  <c:v>0.15035486596244299</c:v>
                </c:pt>
                <c:pt idx="8390">
                  <c:v>0.123930957628631</c:v>
                </c:pt>
                <c:pt idx="8391">
                  <c:v>0.16381618977877699</c:v>
                </c:pt>
                <c:pt idx="8392">
                  <c:v>0.185903190548623</c:v>
                </c:pt>
                <c:pt idx="8393">
                  <c:v>0.223090074436678</c:v>
                </c:pt>
                <c:pt idx="8394">
                  <c:v>0.19102480982195499</c:v>
                </c:pt>
                <c:pt idx="8395">
                  <c:v>0.22071729853361399</c:v>
                </c:pt>
                <c:pt idx="8396">
                  <c:v>0.20551890420628299</c:v>
                </c:pt>
                <c:pt idx="8397">
                  <c:v>0.23504399846967999</c:v>
                </c:pt>
                <c:pt idx="8398">
                  <c:v>0.23110981536384001</c:v>
                </c:pt>
                <c:pt idx="8399">
                  <c:v>0.25270002857784102</c:v>
                </c:pt>
                <c:pt idx="8400">
                  <c:v>0.224065000460894</c:v>
                </c:pt>
                <c:pt idx="8401">
                  <c:v>0.226909806815209</c:v>
                </c:pt>
                <c:pt idx="8402">
                  <c:v>0</c:v>
                </c:pt>
                <c:pt idx="8403">
                  <c:v>-5.5345866042952399E-2</c:v>
                </c:pt>
                <c:pt idx="8404">
                  <c:v>3.3746901689247898E-2</c:v>
                </c:pt>
                <c:pt idx="8405">
                  <c:v>-1.79026539812101E-2</c:v>
                </c:pt>
                <c:pt idx="8406">
                  <c:v>2.09613283955861E-2</c:v>
                </c:pt>
                <c:pt idx="8407">
                  <c:v>4.7382017716656497E-2</c:v>
                </c:pt>
                <c:pt idx="8408">
                  <c:v>5.2619290945373501E-2</c:v>
                </c:pt>
                <c:pt idx="8409">
                  <c:v>0.105127385270258</c:v>
                </c:pt>
                <c:pt idx="8410">
                  <c:v>0.14074860810237899</c:v>
                </c:pt>
                <c:pt idx="8411">
                  <c:v>0.14926228813665901</c:v>
                </c:pt>
                <c:pt idx="8412">
                  <c:v>0.14615821940667101</c:v>
                </c:pt>
                <c:pt idx="8413">
                  <c:v>0.15414512621162299</c:v>
                </c:pt>
                <c:pt idx="8414">
                  <c:v>0.15579367503584399</c:v>
                </c:pt>
                <c:pt idx="8415">
                  <c:v>0.16342524263525601</c:v>
                </c:pt>
                <c:pt idx="8416">
                  <c:v>0.156893979584425</c:v>
                </c:pt>
                <c:pt idx="8417">
                  <c:v>0.16450334748095299</c:v>
                </c:pt>
                <c:pt idx="8418">
                  <c:v>0.16034610810574099</c:v>
                </c:pt>
                <c:pt idx="8419">
                  <c:v>0.16796509697603901</c:v>
                </c:pt>
                <c:pt idx="8420">
                  <c:v>0.16357548055194801</c:v>
                </c:pt>
                <c:pt idx="8421">
                  <c:v>0.17113559187365401</c:v>
                </c:pt>
                <c:pt idx="8422">
                  <c:v>0.165276820268075</c:v>
                </c:pt>
                <c:pt idx="8423">
                  <c:v>0.17284348179714901</c:v>
                </c:pt>
                <c:pt idx="8424">
                  <c:v>0.167378993280037</c:v>
                </c:pt>
                <c:pt idx="8425">
                  <c:v>0.17493856316144599</c:v>
                </c:pt>
                <c:pt idx="8426">
                  <c:v>0.167378993280037</c:v>
                </c:pt>
                <c:pt idx="8427">
                  <c:v>0.17493856316144599</c:v>
                </c:pt>
                <c:pt idx="8428">
                  <c:v>0.167807208386934</c:v>
                </c:pt>
                <c:pt idx="8429">
                  <c:v>0.175407418395569</c:v>
                </c:pt>
                <c:pt idx="8430">
                  <c:v>0.17685754157745601</c:v>
                </c:pt>
                <c:pt idx="8431">
                  <c:v>0.18441545560893399</c:v>
                </c:pt>
                <c:pt idx="8432">
                  <c:v>0.184449670439398</c:v>
                </c:pt>
                <c:pt idx="8433">
                  <c:v>0.17293747045427399</c:v>
                </c:pt>
                <c:pt idx="8434">
                  <c:v>0.18746146037964001</c:v>
                </c:pt>
                <c:pt idx="8435">
                  <c:v>0.141643860165688</c:v>
                </c:pt>
                <c:pt idx="8436">
                  <c:v>0.183345895824327</c:v>
                </c:pt>
                <c:pt idx="8437">
                  <c:v>0.13011588492145901</c:v>
                </c:pt>
                <c:pt idx="8438">
                  <c:v>0.143772982378152</c:v>
                </c:pt>
                <c:pt idx="8439">
                  <c:v>3.9802838592048001E-2</c:v>
                </c:pt>
                <c:pt idx="8440">
                  <c:v>5.1624216275577298E-2</c:v>
                </c:pt>
                <c:pt idx="8441">
                  <c:v>3.0929456310352901E-2</c:v>
                </c:pt>
                <c:pt idx="8442">
                  <c:v>3.7695598302805999E-2</c:v>
                </c:pt>
                <c:pt idx="8443">
                  <c:v>-2.4970256135695999E-2</c:v>
                </c:pt>
                <c:pt idx="8444">
                  <c:v>-3.1306941088005497E-2</c:v>
                </c:pt>
                <c:pt idx="8445">
                  <c:v>-8.0656534658100895E-2</c:v>
                </c:pt>
                <c:pt idx="8446">
                  <c:v>-8.8321317597783097E-2</c:v>
                </c:pt>
                <c:pt idx="8447">
                  <c:v>-0.10752382267188</c:v>
                </c:pt>
                <c:pt idx="8448">
                  <c:v>-0.118375502343662</c:v>
                </c:pt>
                <c:pt idx="8449">
                  <c:v>-2.0135013424322699E-2</c:v>
                </c:pt>
                <c:pt idx="8450">
                  <c:v>-0.11017851133046801</c:v>
                </c:pt>
                <c:pt idx="8451">
                  <c:v>-6.8020829246165197E-3</c:v>
                </c:pt>
                <c:pt idx="8452">
                  <c:v>-3.5990837659105497E-2</c:v>
                </c:pt>
                <c:pt idx="8453">
                  <c:v>-2.0779114503067901E-2</c:v>
                </c:pt>
                <c:pt idx="8454">
                  <c:v>-3.3509032300762298E-2</c:v>
                </c:pt>
                <c:pt idx="8455">
                  <c:v>-1.7727027077771001E-2</c:v>
                </c:pt>
                <c:pt idx="8456">
                  <c:v>-3.9563090005247999E-2</c:v>
                </c:pt>
                <c:pt idx="8457">
                  <c:v>1.3546200559079499E-2</c:v>
                </c:pt>
                <c:pt idx="8458">
                  <c:v>-2.50754627097384E-3</c:v>
                </c:pt>
                <c:pt idx="8459">
                  <c:v>4.5841213537349103E-3</c:v>
                </c:pt>
                <c:pt idx="8460">
                  <c:v>-1.5821603501365598E-2</c:v>
                </c:pt>
                <c:pt idx="8461">
                  <c:v>0.100836023614647</c:v>
                </c:pt>
                <c:pt idx="8462">
                  <c:v>9.3724566471231494E-2</c:v>
                </c:pt>
                <c:pt idx="8463">
                  <c:v>0.117111347618484</c:v>
                </c:pt>
                <c:pt idx="8464">
                  <c:v>0.103659442135077</c:v>
                </c:pt>
                <c:pt idx="8465">
                  <c:v>0.13798252110103501</c:v>
                </c:pt>
                <c:pt idx="8466">
                  <c:v>0.15226404512351499</c:v>
                </c:pt>
                <c:pt idx="8467">
                  <c:v>0.206666499124183</c:v>
                </c:pt>
                <c:pt idx="8468">
                  <c:v>0.21059418308588501</c:v>
                </c:pt>
                <c:pt idx="8469">
                  <c:v>0.21753853220174299</c:v>
                </c:pt>
                <c:pt idx="8470">
                  <c:v>0.19104276329890099</c:v>
                </c:pt>
                <c:pt idx="8471">
                  <c:v>0.200806491786233</c:v>
                </c:pt>
                <c:pt idx="8472">
                  <c:v>0.20638153957581301</c:v>
                </c:pt>
                <c:pt idx="8473">
                  <c:v>0.22209110624667</c:v>
                </c:pt>
                <c:pt idx="8474">
                  <c:v>0.24137621322444899</c:v>
                </c:pt>
                <c:pt idx="8475">
                  <c:v>0.23853397759804201</c:v>
                </c:pt>
                <c:pt idx="8476">
                  <c:v>0.26058344650270399</c:v>
                </c:pt>
                <c:pt idx="8477">
                  <c:v>0.27368955915728699</c:v>
                </c:pt>
                <c:pt idx="8478">
                  <c:v>0.26180879947583702</c:v>
                </c:pt>
                <c:pt idx="8479">
                  <c:v>0.29123156502817898</c:v>
                </c:pt>
                <c:pt idx="8480">
                  <c:v>0.28178285330674901</c:v>
                </c:pt>
                <c:pt idx="8481">
                  <c:v>0.27508886983509401</c:v>
                </c:pt>
                <c:pt idx="8482">
                  <c:v>0.25061441136928703</c:v>
                </c:pt>
                <c:pt idx="8483">
                  <c:v>0.25302576859017001</c:v>
                </c:pt>
                <c:pt idx="8484">
                  <c:v>0.24746541351235599</c:v>
                </c:pt>
                <c:pt idx="8485">
                  <c:v>0.25144448271714898</c:v>
                </c:pt>
                <c:pt idx="8486">
                  <c:v>0</c:v>
                </c:pt>
                <c:pt idx="8487">
                  <c:v>9.8887174872050093E-2</c:v>
                </c:pt>
                <c:pt idx="8488">
                  <c:v>4.0329565867127902E-2</c:v>
                </c:pt>
                <c:pt idx="8489">
                  <c:v>4.22412530111319E-2</c:v>
                </c:pt>
                <c:pt idx="8490">
                  <c:v>6.9135967125126596E-2</c:v>
                </c:pt>
                <c:pt idx="8491">
                  <c:v>0.113749435144521</c:v>
                </c:pt>
                <c:pt idx="8492">
                  <c:v>7.6542117835317905E-2</c:v>
                </c:pt>
                <c:pt idx="8493">
                  <c:v>0.101709859698858</c:v>
                </c:pt>
                <c:pt idx="8494">
                  <c:v>0.102658932837228</c:v>
                </c:pt>
                <c:pt idx="8495">
                  <c:v>0.10026770809456299</c:v>
                </c:pt>
                <c:pt idx="8496">
                  <c:v>0.10379359814816499</c:v>
                </c:pt>
                <c:pt idx="8497">
                  <c:v>0.10525278647465899</c:v>
                </c:pt>
                <c:pt idx="8498">
                  <c:v>8.3476220279748603E-2</c:v>
                </c:pt>
                <c:pt idx="8499">
                  <c:v>0.100500156854647</c:v>
                </c:pt>
                <c:pt idx="8500">
                  <c:v>0.115946445655587</c:v>
                </c:pt>
                <c:pt idx="8501">
                  <c:v>0.118623961412525</c:v>
                </c:pt>
                <c:pt idx="8502">
                  <c:v>0.117819481906621</c:v>
                </c:pt>
                <c:pt idx="8503">
                  <c:v>0.12602045325890501</c:v>
                </c:pt>
                <c:pt idx="8504">
                  <c:v>0.108353887846768</c:v>
                </c:pt>
                <c:pt idx="8505">
                  <c:v>0.12992150149531501</c:v>
                </c:pt>
                <c:pt idx="8506">
                  <c:v>0.12520862968791499</c:v>
                </c:pt>
                <c:pt idx="8507">
                  <c:v>0.12708568546707599</c:v>
                </c:pt>
                <c:pt idx="8508">
                  <c:v>0.109662650058268</c:v>
                </c:pt>
                <c:pt idx="8509">
                  <c:v>9.8964653655689294E-2</c:v>
                </c:pt>
                <c:pt idx="8510">
                  <c:v>7.0618803789381707E-2</c:v>
                </c:pt>
                <c:pt idx="8511">
                  <c:v>7.1308063616384504E-2</c:v>
                </c:pt>
                <c:pt idx="8512">
                  <c:v>7.1308063616384504E-2</c:v>
                </c:pt>
                <c:pt idx="8513">
                  <c:v>4.75492474103585E-2</c:v>
                </c:pt>
                <c:pt idx="8514">
                  <c:v>4.8604394155697297E-2</c:v>
                </c:pt>
                <c:pt idx="8515">
                  <c:v>4.7703038110827101E-2</c:v>
                </c:pt>
                <c:pt idx="8516">
                  <c:v>4.8753759353606103E-2</c:v>
                </c:pt>
                <c:pt idx="8517">
                  <c:v>5.1608254256293798E-2</c:v>
                </c:pt>
                <c:pt idx="8518">
                  <c:v>5.1786830795228597E-2</c:v>
                </c:pt>
                <c:pt idx="8519">
                  <c:v>4.7778813625863802E-2</c:v>
                </c:pt>
                <c:pt idx="8520">
                  <c:v>4.8827369953532603E-2</c:v>
                </c:pt>
                <c:pt idx="8521">
                  <c:v>5.1608254256293798E-2</c:v>
                </c:pt>
                <c:pt idx="8522">
                  <c:v>3.7415649226835199E-2</c:v>
                </c:pt>
                <c:pt idx="8523">
                  <c:v>4.9803043239668401E-2</c:v>
                </c:pt>
                <c:pt idx="8524">
                  <c:v>2.6249373190810301E-2</c:v>
                </c:pt>
                <c:pt idx="8525">
                  <c:v>4.0480412529219897E-2</c:v>
                </c:pt>
                <c:pt idx="8526">
                  <c:v>6.7159737722990706E-2</c:v>
                </c:pt>
                <c:pt idx="8527">
                  <c:v>0.103878026812221</c:v>
                </c:pt>
                <c:pt idx="8528">
                  <c:v>0.103199424988834</c:v>
                </c:pt>
                <c:pt idx="8529">
                  <c:v>0.105677764966602</c:v>
                </c:pt>
                <c:pt idx="8530">
                  <c:v>9.5396034280697997E-2</c:v>
                </c:pt>
                <c:pt idx="8531">
                  <c:v>9.5545761396698306E-2</c:v>
                </c:pt>
                <c:pt idx="8532">
                  <c:v>0.111979814261677</c:v>
                </c:pt>
                <c:pt idx="8533">
                  <c:v>0.101218890156099</c:v>
                </c:pt>
                <c:pt idx="8534">
                  <c:v>0.101614959991311</c:v>
                </c:pt>
                <c:pt idx="8535">
                  <c:v>0.10686200700885</c:v>
                </c:pt>
                <c:pt idx="8536">
                  <c:v>0.105399539521601</c:v>
                </c:pt>
                <c:pt idx="8537">
                  <c:v>0.124415445958628</c:v>
                </c:pt>
                <c:pt idx="8538">
                  <c:v>0.111911924858101</c:v>
                </c:pt>
                <c:pt idx="8539">
                  <c:v>0.113448547493362</c:v>
                </c:pt>
                <c:pt idx="8540">
                  <c:v>0.12136690016044099</c:v>
                </c:pt>
                <c:pt idx="8541">
                  <c:v>0.188713933090391</c:v>
                </c:pt>
                <c:pt idx="8542">
                  <c:v>0.201513546798959</c:v>
                </c:pt>
                <c:pt idx="8543">
                  <c:v>0.26357106051601298</c:v>
                </c:pt>
                <c:pt idx="8544">
                  <c:v>0.26277026140139897</c:v>
                </c:pt>
                <c:pt idx="8545">
                  <c:v>0.33656566468601501</c:v>
                </c:pt>
                <c:pt idx="8546">
                  <c:v>0.32302278802394702</c:v>
                </c:pt>
                <c:pt idx="8547">
                  <c:v>0.312445953998852</c:v>
                </c:pt>
                <c:pt idx="8548">
                  <c:v>0.314864742560026</c:v>
                </c:pt>
                <c:pt idx="8549">
                  <c:v>0.30504215534606099</c:v>
                </c:pt>
                <c:pt idx="8550">
                  <c:v>0.287137000521549</c:v>
                </c:pt>
                <c:pt idx="8551">
                  <c:v>0.29266752833855503</c:v>
                </c:pt>
                <c:pt idx="8552">
                  <c:v>0.29266752833855503</c:v>
                </c:pt>
                <c:pt idx="8553">
                  <c:v>0.28801229408387702</c:v>
                </c:pt>
                <c:pt idx="8554">
                  <c:v>0.28771953575369003</c:v>
                </c:pt>
                <c:pt idx="8555">
                  <c:v>0.31640195184309</c:v>
                </c:pt>
                <c:pt idx="8556">
                  <c:v>0.31723538369577697</c:v>
                </c:pt>
                <c:pt idx="8557">
                  <c:v>0.31615135597969102</c:v>
                </c:pt>
                <c:pt idx="8558">
                  <c:v>0.30057069177801199</c:v>
                </c:pt>
                <c:pt idx="8559">
                  <c:v>0.31168943194944398</c:v>
                </c:pt>
                <c:pt idx="8560">
                  <c:v>0.28244010951978499</c:v>
                </c:pt>
                <c:pt idx="8561">
                  <c:v>0.27769140116211</c:v>
                </c:pt>
                <c:pt idx="8562">
                  <c:v>0.27012003785051603</c:v>
                </c:pt>
                <c:pt idx="8563">
                  <c:v>0.29285791760397101</c:v>
                </c:pt>
                <c:pt idx="8564">
                  <c:v>0.24458452662333199</c:v>
                </c:pt>
                <c:pt idx="8565">
                  <c:v>0.248552293771133</c:v>
                </c:pt>
                <c:pt idx="8566">
                  <c:v>0.25659286165515899</c:v>
                </c:pt>
                <c:pt idx="8567">
                  <c:v>0.25798131203808899</c:v>
                </c:pt>
                <c:pt idx="8568">
                  <c:v>0.29310381759581799</c:v>
                </c:pt>
                <c:pt idx="8569">
                  <c:v>0.29941183055808201</c:v>
                </c:pt>
                <c:pt idx="8570">
                  <c:v>0.29655727687813299</c:v>
                </c:pt>
                <c:pt idx="8571">
                  <c:v>0.33228613391121797</c:v>
                </c:pt>
                <c:pt idx="8572">
                  <c:v>0.350125358835986</c:v>
                </c:pt>
                <c:pt idx="8573">
                  <c:v>0.38627713673296099</c:v>
                </c:pt>
                <c:pt idx="8574">
                  <c:v>0.40917288838970001</c:v>
                </c:pt>
                <c:pt idx="8575">
                  <c:v>0.41004358278200098</c:v>
                </c:pt>
                <c:pt idx="8576">
                  <c:v>0.42331871700492402</c:v>
                </c:pt>
                <c:pt idx="8577">
                  <c:v>0.44510198902903603</c:v>
                </c:pt>
                <c:pt idx="8578">
                  <c:v>0.40196890294126297</c:v>
                </c:pt>
                <c:pt idx="8579">
                  <c:v>0.42300768461106603</c:v>
                </c:pt>
                <c:pt idx="8580">
                  <c:v>0.40939481286409801</c:v>
                </c:pt>
                <c:pt idx="8581">
                  <c:v>0.41445107029207401</c:v>
                </c:pt>
                <c:pt idx="8582">
                  <c:v>0.43110905230715002</c:v>
                </c:pt>
                <c:pt idx="8583">
                  <c:v>0.42532134128462101</c:v>
                </c:pt>
                <c:pt idx="8584">
                  <c:v>0.42606822523386401</c:v>
                </c:pt>
                <c:pt idx="8585">
                  <c:v>0.43825479741011703</c:v>
                </c:pt>
                <c:pt idx="8586">
                  <c:v>0.45555717320504002</c:v>
                </c:pt>
                <c:pt idx="8587">
                  <c:v>0.42287739235549898</c:v>
                </c:pt>
                <c:pt idx="8588">
                  <c:v>0.44193775777281802</c:v>
                </c:pt>
                <c:pt idx="8589">
                  <c:v>0.44685162608057799</c:v>
                </c:pt>
                <c:pt idx="8590">
                  <c:v>0.42653684102546702</c:v>
                </c:pt>
                <c:pt idx="8591">
                  <c:v>0.47059278254014397</c:v>
                </c:pt>
                <c:pt idx="8592">
                  <c:v>0.47107627546004999</c:v>
                </c:pt>
                <c:pt idx="8593">
                  <c:v>0.47467588182646098</c:v>
                </c:pt>
                <c:pt idx="8594">
                  <c:v>0.45857232270878301</c:v>
                </c:pt>
                <c:pt idx="8595">
                  <c:v>0.44723394610425699</c:v>
                </c:pt>
                <c:pt idx="8596">
                  <c:v>0.47759469226979301</c:v>
                </c:pt>
                <c:pt idx="8597">
                  <c:v>0.53176568730242502</c:v>
                </c:pt>
                <c:pt idx="8598">
                  <c:v>0.48932423939638098</c:v>
                </c:pt>
                <c:pt idx="8599">
                  <c:v>0.53282328769832599</c:v>
                </c:pt>
                <c:pt idx="8600">
                  <c:v>0.49127124215419998</c:v>
                </c:pt>
                <c:pt idx="8601">
                  <c:v>0.51123816096777897</c:v>
                </c:pt>
                <c:pt idx="8602">
                  <c:v>0.49209479938850997</c:v>
                </c:pt>
                <c:pt idx="8603">
                  <c:v>0.51191575136706402</c:v>
                </c:pt>
                <c:pt idx="8604">
                  <c:v>0.50679823254629497</c:v>
                </c:pt>
                <c:pt idx="8605">
                  <c:v>0.49147518183002198</c:v>
                </c:pt>
                <c:pt idx="8606">
                  <c:v>0.52566137856901496</c:v>
                </c:pt>
                <c:pt idx="8607">
                  <c:v>0.66806506737580695</c:v>
                </c:pt>
                <c:pt idx="8608">
                  <c:v>0.68447405862829802</c:v>
                </c:pt>
                <c:pt idx="8609">
                  <c:v>0.68758127025476201</c:v>
                </c:pt>
                <c:pt idx="8610">
                  <c:v>0.68996537785353496</c:v>
                </c:pt>
                <c:pt idx="8611">
                  <c:v>0.69920091397124196</c:v>
                </c:pt>
                <c:pt idx="8612">
                  <c:v>0.76462394568229897</c:v>
                </c:pt>
                <c:pt idx="8613">
                  <c:v>0.77561034037934695</c:v>
                </c:pt>
                <c:pt idx="8614" formatCode="0.00E+00">
                  <c:v>7.6390454212589196E-4</c:v>
                </c:pt>
                <c:pt idx="8615">
                  <c:v>0.10617980833577299</c:v>
                </c:pt>
                <c:pt idx="8616" formatCode="0.00E+00">
                  <c:v>2.5686750378434701E-2</c:v>
                </c:pt>
                <c:pt idx="8617">
                  <c:v>5.6059210739275597E-2</c:v>
                </c:pt>
                <c:pt idx="8618">
                  <c:v>1.0922223735709599E-2</c:v>
                </c:pt>
                <c:pt idx="8619">
                  <c:v>5.2101233842490602E-2</c:v>
                </c:pt>
                <c:pt idx="8620">
                  <c:v>6.7987116946738799E-2</c:v>
                </c:pt>
                <c:pt idx="8621">
                  <c:v>0.10144674612733701</c:v>
                </c:pt>
                <c:pt idx="8622">
                  <c:v>9.5532201827832897E-2</c:v>
                </c:pt>
                <c:pt idx="8623">
                  <c:v>4.0906405158183702E-2</c:v>
                </c:pt>
                <c:pt idx="8624">
                  <c:v>7.5375110065331402E-2</c:v>
                </c:pt>
                <c:pt idx="8625">
                  <c:v>8.7398816503176394E-2</c:v>
                </c:pt>
                <c:pt idx="8626">
                  <c:v>5.6337892962262701E-2</c:v>
                </c:pt>
                <c:pt idx="8627">
                  <c:v>0.105515250137951</c:v>
                </c:pt>
                <c:pt idx="8628">
                  <c:v>0.103990956941726</c:v>
                </c:pt>
                <c:pt idx="8629">
                  <c:v>0.112990154977545</c:v>
                </c:pt>
                <c:pt idx="8630">
                  <c:v>7.4574365701987902E-2</c:v>
                </c:pt>
                <c:pt idx="8631">
                  <c:v>7.2000515998436695E-2</c:v>
                </c:pt>
                <c:pt idx="8632">
                  <c:v>3.2891346567671502E-2</c:v>
                </c:pt>
                <c:pt idx="8633">
                  <c:v>1.27366213147163E-2</c:v>
                </c:pt>
                <c:pt idx="8634">
                  <c:v>-1.32635276101275E-2</c:v>
                </c:pt>
                <c:pt idx="8635">
                  <c:v>-2.1733897714309301E-2</c:v>
                </c:pt>
                <c:pt idx="8636">
                  <c:v>-2.4053521152629199E-2</c:v>
                </c:pt>
                <c:pt idx="8637">
                  <c:v>-3.8518175051073397E-2</c:v>
                </c:pt>
                <c:pt idx="8638">
                  <c:v>-2.6887421670448799E-2</c:v>
                </c:pt>
                <c:pt idx="8639">
                  <c:v>9.2293321165829195E-2</c:v>
                </c:pt>
                <c:pt idx="8640">
                  <c:v>-1.4954172125006399E-2</c:v>
                </c:pt>
                <c:pt idx="8641">
                  <c:v>0.124080833480958</c:v>
                </c:pt>
                <c:pt idx="8642">
                  <c:v>0.16084415508394301</c:v>
                </c:pt>
                <c:pt idx="8643">
                  <c:v>0.21178623697103699</c:v>
                </c:pt>
                <c:pt idx="8644">
                  <c:v>0.21228103735481299</c:v>
                </c:pt>
                <c:pt idx="8645">
                  <c:v>0.24132271577200801</c:v>
                </c:pt>
                <c:pt idx="8646">
                  <c:v>0.26032562494842498</c:v>
                </c:pt>
                <c:pt idx="8647">
                  <c:v>0.26935302228008501</c:v>
                </c:pt>
                <c:pt idx="8648">
                  <c:v>0.22063606119336299</c:v>
                </c:pt>
                <c:pt idx="8649">
                  <c:v>0.233895234068171</c:v>
                </c:pt>
                <c:pt idx="8650">
                  <c:v>0.196805729745961</c:v>
                </c:pt>
                <c:pt idx="8651">
                  <c:v>0.21058354021105799</c:v>
                </c:pt>
                <c:pt idx="8652">
                  <c:v>0.204517992396925</c:v>
                </c:pt>
                <c:pt idx="8653">
                  <c:v>0.220604800551915</c:v>
                </c:pt>
                <c:pt idx="8654">
                  <c:v>0.21987616049801501</c:v>
                </c:pt>
                <c:pt idx="8655">
                  <c:v>0.23768043970640901</c:v>
                </c:pt>
                <c:pt idx="8656">
                  <c:v>0.153875392676318</c:v>
                </c:pt>
                <c:pt idx="8657">
                  <c:v>0.15335188828296401</c:v>
                </c:pt>
                <c:pt idx="8658">
                  <c:v>0.15444523961040499</c:v>
                </c:pt>
                <c:pt idx="8659">
                  <c:v>0.198462062028985</c:v>
                </c:pt>
                <c:pt idx="8660">
                  <c:v>0.173616364757504</c:v>
                </c:pt>
                <c:pt idx="8661">
                  <c:v>0.20249625390883999</c:v>
                </c:pt>
                <c:pt idx="8662">
                  <c:v>0.187724224319506</c:v>
                </c:pt>
                <c:pt idx="8663">
                  <c:v>0.19599126693007199</c:v>
                </c:pt>
                <c:pt idx="8664">
                  <c:v>0.19599126693007199</c:v>
                </c:pt>
                <c:pt idx="8665">
                  <c:v>0.185969717820092</c:v>
                </c:pt>
                <c:pt idx="8666">
                  <c:v>0.188722050266906</c:v>
                </c:pt>
                <c:pt idx="8667">
                  <c:v>0.24269326549294301</c:v>
                </c:pt>
                <c:pt idx="8668">
                  <c:v>0.222326438454582</c:v>
                </c:pt>
                <c:pt idx="8669">
                  <c:v>0.229766488543835</c:v>
                </c:pt>
                <c:pt idx="8670">
                  <c:v>0.23891266765283101</c:v>
                </c:pt>
                <c:pt idx="8671">
                  <c:v>0.237881987447568</c:v>
                </c:pt>
                <c:pt idx="8672">
                  <c:v>0.266598108245162</c:v>
                </c:pt>
                <c:pt idx="8673">
                  <c:v>0.273905753397782</c:v>
                </c:pt>
                <c:pt idx="8674">
                  <c:v>0.26971437033192303</c:v>
                </c:pt>
                <c:pt idx="8675">
                  <c:v>0.27169235224470301</c:v>
                </c:pt>
                <c:pt idx="8676">
                  <c:v>0.26387720139152898</c:v>
                </c:pt>
                <c:pt idx="8677">
                  <c:v>0.28105558001783298</c:v>
                </c:pt>
                <c:pt idx="8678">
                  <c:v>0.26558918094702</c:v>
                </c:pt>
                <c:pt idx="8679">
                  <c:v>0.135143772300961</c:v>
                </c:pt>
                <c:pt idx="8680">
                  <c:v>-2.3614723391807899E-2</c:v>
                </c:pt>
                <c:pt idx="8681">
                  <c:v>5.8384764310091597E-2</c:v>
                </c:pt>
                <c:pt idx="8682">
                  <c:v>4.5800783809518599E-3</c:v>
                </c:pt>
                <c:pt idx="8683">
                  <c:v>6.1507415890463803E-2</c:v>
                </c:pt>
                <c:pt idx="8684">
                  <c:v>1.9853188373889299E-2</c:v>
                </c:pt>
                <c:pt idx="8685">
                  <c:v>5.9836686016544301E-2</c:v>
                </c:pt>
                <c:pt idx="8686">
                  <c:v>4.6110430081246601E-2</c:v>
                </c:pt>
                <c:pt idx="8687">
                  <c:v>2.4331924158952099E-2</c:v>
                </c:pt>
                <c:pt idx="8688">
                  <c:v>-5.9320806012638401E-3</c:v>
                </c:pt>
                <c:pt idx="8689" formatCode="0.00E+00">
                  <c:v>1.8788100723776601E-4</c:v>
                </c:pt>
                <c:pt idx="8690">
                  <c:v>1.44204106350672E-2</c:v>
                </c:pt>
                <c:pt idx="8691" formatCode="0.00E+00">
                  <c:v>2.2288484708468299E-2</c:v>
                </c:pt>
                <c:pt idx="8692">
                  <c:v>-8.8993487326652198E-3</c:v>
                </c:pt>
                <c:pt idx="8693">
                  <c:v>-5.05316454643529E-3</c:v>
                </c:pt>
                <c:pt idx="8694">
                  <c:v>-2.00888168101142E-2</c:v>
                </c:pt>
                <c:pt idx="8695">
                  <c:v>-1.48484556213781E-2</c:v>
                </c:pt>
                <c:pt idx="8696">
                  <c:v>-1.00359249083637E-2</c:v>
                </c:pt>
                <c:pt idx="8697">
                  <c:v>-1.3270669328260499E-2</c:v>
                </c:pt>
                <c:pt idx="8698">
                  <c:v>-3.5964632186988602E-2</c:v>
                </c:pt>
                <c:pt idx="8699">
                  <c:v>1.61031920090102E-3</c:v>
                </c:pt>
                <c:pt idx="8700">
                  <c:v>-1.36550579611698E-2</c:v>
                </c:pt>
                <c:pt idx="8701">
                  <c:v>-2.6899002904594901E-2</c:v>
                </c:pt>
                <c:pt idx="8702">
                  <c:v>-1.29284496907943E-2</c:v>
                </c:pt>
                <c:pt idx="8703">
                  <c:v>-1.0396544158304001E-2</c:v>
                </c:pt>
                <c:pt idx="8704">
                  <c:v>-3.0935619787021101E-3</c:v>
                </c:pt>
                <c:pt idx="8705">
                  <c:v>1.1304511936233301E-2</c:v>
                </c:pt>
                <c:pt idx="8706">
                  <c:v>-1.7894573629219399E-2</c:v>
                </c:pt>
                <c:pt idx="8707">
                  <c:v>-2.35910502264918E-2</c:v>
                </c:pt>
                <c:pt idx="8708">
                  <c:v>-3.10182483412678E-2</c:v>
                </c:pt>
                <c:pt idx="8709">
                  <c:v>-4.2189310896942597E-2</c:v>
                </c:pt>
                <c:pt idx="8710">
                  <c:v>-3.4808800471432998E-2</c:v>
                </c:pt>
                <c:pt idx="8711">
                  <c:v>-4.1618214986514399E-2</c:v>
                </c:pt>
                <c:pt idx="8712">
                  <c:v>-5.1062649795980602E-2</c:v>
                </c:pt>
                <c:pt idx="8713">
                  <c:v>-3.2759280621572601E-2</c:v>
                </c:pt>
                <c:pt idx="8714">
                  <c:v>-2.1421268875281601E-2</c:v>
                </c:pt>
                <c:pt idx="8715">
                  <c:v>-2.13303712894411E-2</c:v>
                </c:pt>
                <c:pt idx="8716">
                  <c:v>-2.3955189709121399E-2</c:v>
                </c:pt>
                <c:pt idx="8717">
                  <c:v>-2.427203889178E-2</c:v>
                </c:pt>
                <c:pt idx="8718">
                  <c:v>-2.1150696714643799E-2</c:v>
                </c:pt>
                <c:pt idx="8719">
                  <c:v>1.6483126563866699E-3</c:v>
                </c:pt>
                <c:pt idx="8720" formatCode="0.00E+00">
                  <c:v>3.54889304166383E-4</c:v>
                </c:pt>
                <c:pt idx="8721">
                  <c:v>8.8641538510608707E-3</c:v>
                </c:pt>
                <c:pt idx="8722" formatCode="0.00E+00">
                  <c:v>1.1341231129866999E-2</c:v>
                </c:pt>
                <c:pt idx="8723">
                  <c:v>7.8665941417577406E-2</c:v>
                </c:pt>
                <c:pt idx="8724">
                  <c:v>7.3932122451606797E-2</c:v>
                </c:pt>
                <c:pt idx="8725">
                  <c:v>7.25684033519301E-2</c:v>
                </c:pt>
                <c:pt idx="8726">
                  <c:v>6.6147105252025495E-2</c:v>
                </c:pt>
                <c:pt idx="8727">
                  <c:v>5.6793637393160103E-2</c:v>
                </c:pt>
                <c:pt idx="8728">
                  <c:v>7.6205738741944098E-2</c:v>
                </c:pt>
                <c:pt idx="8729">
                  <c:v>0.12379164963480301</c:v>
                </c:pt>
                <c:pt idx="8730">
                  <c:v>0.12713456839828299</c:v>
                </c:pt>
                <c:pt idx="8731">
                  <c:v>0.109438342576496</c:v>
                </c:pt>
                <c:pt idx="8732">
                  <c:v>0.112483809149778</c:v>
                </c:pt>
                <c:pt idx="8733">
                  <c:v>0.138044465728803</c:v>
                </c:pt>
                <c:pt idx="8734">
                  <c:v>0.132628784533873</c:v>
                </c:pt>
                <c:pt idx="8735">
                  <c:v>0.15158239847400801</c:v>
                </c:pt>
                <c:pt idx="8736">
                  <c:v>0.15383457620523999</c:v>
                </c:pt>
                <c:pt idx="8737">
                  <c:v>0.14972534032727899</c:v>
                </c:pt>
                <c:pt idx="8738">
                  <c:v>0.15168573867310101</c:v>
                </c:pt>
                <c:pt idx="8739">
                  <c:v>0.13995200879894601</c:v>
                </c:pt>
                <c:pt idx="8740">
                  <c:v>0.12684115467766099</c:v>
                </c:pt>
                <c:pt idx="8741">
                  <c:v>0.15293927263943999</c:v>
                </c:pt>
                <c:pt idx="8742">
                  <c:v>0.160527972960538</c:v>
                </c:pt>
                <c:pt idx="8743">
                  <c:v>0.14297397480049701</c:v>
                </c:pt>
                <c:pt idx="8744">
                  <c:v>0.15922620287184999</c:v>
                </c:pt>
                <c:pt idx="8745">
                  <c:v>0.155695872027028</c:v>
                </c:pt>
                <c:pt idx="8746">
                  <c:v>0.1568887804295</c:v>
                </c:pt>
                <c:pt idx="8747">
                  <c:v>0.17066403133487201</c:v>
                </c:pt>
                <c:pt idx="8748">
                  <c:v>0.16683301926526201</c:v>
                </c:pt>
                <c:pt idx="8749">
                  <c:v>0.14881780973337699</c:v>
                </c:pt>
                <c:pt idx="8750">
                  <c:v>0.19466281212251399</c:v>
                </c:pt>
                <c:pt idx="8751">
                  <c:v>0.26489749883084202</c:v>
                </c:pt>
                <c:pt idx="8752">
                  <c:v>0.42124912686346599</c:v>
                </c:pt>
                <c:pt idx="8753">
                  <c:v>0.51357430038297902</c:v>
                </c:pt>
                <c:pt idx="8754">
                  <c:v>0.47693730175890803</c:v>
                </c:pt>
                <c:pt idx="8755">
                  <c:v>0.61862755786071799</c:v>
                </c:pt>
                <c:pt idx="8756">
                  <c:v>0.60713868625460399</c:v>
                </c:pt>
                <c:pt idx="8757">
                  <c:v>0.582120355574407</c:v>
                </c:pt>
                <c:pt idx="8758">
                  <c:v>0.61371850053030497</c:v>
                </c:pt>
                <c:pt idx="8759">
                  <c:v>0.66410513276841898</c:v>
                </c:pt>
                <c:pt idx="8760">
                  <c:v>0.65200564542514305</c:v>
                </c:pt>
                <c:pt idx="8761">
                  <c:v>0.66136710594039605</c:v>
                </c:pt>
                <c:pt idx="8762">
                  <c:v>0.70083550222206503</c:v>
                </c:pt>
                <c:pt idx="8763">
                  <c:v>0.73730799099889399</c:v>
                </c:pt>
                <c:pt idx="8764">
                  <c:v>0.74957256895792701</c:v>
                </c:pt>
                <c:pt idx="8765">
                  <c:v>0.78734554583401595</c:v>
                </c:pt>
                <c:pt idx="8766">
                  <c:v>0.80946809719456803</c:v>
                </c:pt>
                <c:pt idx="8767">
                  <c:v>0.79558521524528003</c:v>
                </c:pt>
                <c:pt idx="8768">
                  <c:v>0.796934056341008</c:v>
                </c:pt>
                <c:pt idx="8769">
                  <c:v>0.89357384396496098</c:v>
                </c:pt>
                <c:pt idx="8770">
                  <c:v>0.92430067063993004</c:v>
                </c:pt>
                <c:pt idx="8771">
                  <c:v>0.94843730302996299</c:v>
                </c:pt>
                <c:pt idx="8772">
                  <c:v>0.92006596590496603</c:v>
                </c:pt>
                <c:pt idx="8773">
                  <c:v>0.97381313274171299</c:v>
                </c:pt>
                <c:pt idx="8774">
                  <c:v>0.94393855238687396</c:v>
                </c:pt>
                <c:pt idx="8775">
                  <c:v>0.96822256112718996</c:v>
                </c:pt>
                <c:pt idx="8776">
                  <c:v>0.91277256783483696</c:v>
                </c:pt>
                <c:pt idx="8777">
                  <c:v>0.96648021766112202</c:v>
                </c:pt>
                <c:pt idx="8778">
                  <c:v>0.85786465833703596</c:v>
                </c:pt>
                <c:pt idx="8779">
                  <c:v>0.86649973429303995</c:v>
                </c:pt>
                <c:pt idx="8780">
                  <c:v>0.91675253450725003</c:v>
                </c:pt>
                <c:pt idx="8781">
                  <c:v>0.92050991855258402</c:v>
                </c:pt>
                <c:pt idx="8782">
                  <c:v>0.92007896448230897</c:v>
                </c:pt>
                <c:pt idx="8783">
                  <c:v>0.90811865883434195</c:v>
                </c:pt>
                <c:pt idx="8784">
                  <c:v>0.90142438700880101</c:v>
                </c:pt>
                <c:pt idx="8785">
                  <c:v>0.90415848333817395</c:v>
                </c:pt>
                <c:pt idx="8786">
                  <c:v>0.95566103390642698</c:v>
                </c:pt>
                <c:pt idx="8787">
                  <c:v>0.97550220488165296</c:v>
                </c:pt>
                <c:pt idx="8788">
                  <c:v>0.92949492136797096</c:v>
                </c:pt>
                <c:pt idx="8789">
                  <c:v>0.93642545644041897</c:v>
                </c:pt>
                <c:pt idx="8790">
                  <c:v>0.93054008471398597</c:v>
                </c:pt>
                <c:pt idx="8791">
                  <c:v>0.95287285355964702</c:v>
                </c:pt>
                <c:pt idx="8792">
                  <c:v>0.94652853880654098</c:v>
                </c:pt>
                <c:pt idx="8793">
                  <c:v>0.95845504963213402</c:v>
                </c:pt>
                <c:pt idx="8794">
                  <c:v>0.91355862110415897</c:v>
                </c:pt>
                <c:pt idx="8795">
                  <c:v>0.971525848441947</c:v>
                </c:pt>
                <c:pt idx="8796">
                  <c:v>0.910432808332437</c:v>
                </c:pt>
                <c:pt idx="8797">
                  <c:v>0.91922813569579898</c:v>
                </c:pt>
                <c:pt idx="8798">
                  <c:v>0.91893246409257801</c:v>
                </c:pt>
                <c:pt idx="8799">
                  <c:v>0.93518185142036503</c:v>
                </c:pt>
                <c:pt idx="8800">
                  <c:v>0.88875782061476105</c:v>
                </c:pt>
                <c:pt idx="8801">
                  <c:v>0.88504917291579899</c:v>
                </c:pt>
                <c:pt idx="8802">
                  <c:v>0.78956030940102995</c:v>
                </c:pt>
                <c:pt idx="8803">
                  <c:v>0.82561487658140098</c:v>
                </c:pt>
                <c:pt idx="8804">
                  <c:v>0.81859488221425702</c:v>
                </c:pt>
                <c:pt idx="8805">
                  <c:v>0.81836091492841501</c:v>
                </c:pt>
                <c:pt idx="8806">
                  <c:v>0.77954556515876605</c:v>
                </c:pt>
                <c:pt idx="8807">
                  <c:v>0.83181267014822002</c:v>
                </c:pt>
                <c:pt idx="8808">
                  <c:v>0.85073466537587294</c:v>
                </c:pt>
                <c:pt idx="8809">
                  <c:v>0.84488952927591499</c:v>
                </c:pt>
                <c:pt idx="8810">
                  <c:v>0.86184272989006205</c:v>
                </c:pt>
                <c:pt idx="8811">
                  <c:v>0.86254370961392501</c:v>
                </c:pt>
                <c:pt idx="8812">
                  <c:v>0.84566661250053798</c:v>
                </c:pt>
                <c:pt idx="8813">
                  <c:v>0.84271409982548695</c:v>
                </c:pt>
                <c:pt idx="8814">
                  <c:v>0.84501677322757696</c:v>
                </c:pt>
                <c:pt idx="8815">
                  <c:v>0.84180787053873496</c:v>
                </c:pt>
                <c:pt idx="8816">
                  <c:v>0.84464557893891501</c:v>
                </c:pt>
                <c:pt idx="8817">
                  <c:v>0.85056607112361604</c:v>
                </c:pt>
                <c:pt idx="8818">
                  <c:v>0.84219723213876696</c:v>
                </c:pt>
                <c:pt idx="8819">
                  <c:v>0.80675225161610398</c:v>
                </c:pt>
                <c:pt idx="8820">
                  <c:v>0.80451267045873198</c:v>
                </c:pt>
                <c:pt idx="8821">
                  <c:v>0.77885405317763601</c:v>
                </c:pt>
                <c:pt idx="8822">
                  <c:v>0.78110295927365303</c:v>
                </c:pt>
                <c:pt idx="8823">
                  <c:v>0.77968349965534001</c:v>
                </c:pt>
                <c:pt idx="8824">
                  <c:v>0.77445969683221105</c:v>
                </c:pt>
                <c:pt idx="8825">
                  <c:v>0.77987197902385696</c:v>
                </c:pt>
                <c:pt idx="8826">
                  <c:v>0.77285061771491204</c:v>
                </c:pt>
                <c:pt idx="8827">
                  <c:v>0.75795335262393004</c:v>
                </c:pt>
                <c:pt idx="8828">
                  <c:v>0.75773360302042803</c:v>
                </c:pt>
                <c:pt idx="8829">
                  <c:v>0.77218295998402997</c:v>
                </c:pt>
                <c:pt idx="8830">
                  <c:v>0.79288307877734299</c:v>
                </c:pt>
                <c:pt idx="8831">
                  <c:v>0.79399681677352396</c:v>
                </c:pt>
                <c:pt idx="8832">
                  <c:v>0.77808442711811399</c:v>
                </c:pt>
                <c:pt idx="8833">
                  <c:v>0.77608639005604496</c:v>
                </c:pt>
                <c:pt idx="8834">
                  <c:v>0.79627393303165905</c:v>
                </c:pt>
                <c:pt idx="8835">
                  <c:v>0.75255920356635198</c:v>
                </c:pt>
                <c:pt idx="8836">
                  <c:v>0.76216393166606899</c:v>
                </c:pt>
                <c:pt idx="8837">
                  <c:v>0.730526145535635</c:v>
                </c:pt>
                <c:pt idx="8838">
                  <c:v>0.73523252756249702</c:v>
                </c:pt>
                <c:pt idx="8839">
                  <c:v>0.74361234522224695</c:v>
                </c:pt>
                <c:pt idx="8840">
                  <c:v>0.98395733728355805</c:v>
                </c:pt>
                <c:pt idx="8841">
                  <c:v>0.98509466057681705</c:v>
                </c:pt>
                <c:pt idx="8842">
                  <c:v>1.1000000000000001</c:v>
                </c:pt>
                <c:pt idx="8843">
                  <c:v>-2.30400917383086E-3</c:v>
                </c:pt>
                <c:pt idx="8844">
                  <c:v>-9.3489118153528894E-2</c:v>
                </c:pt>
                <c:pt idx="8845">
                  <c:v>-4.6238467014564797E-3</c:v>
                </c:pt>
                <c:pt idx="8846">
                  <c:v>-1.4877769605118E-2</c:v>
                </c:pt>
                <c:pt idx="8847">
                  <c:v>-1.3857053328564599E-3</c:v>
                </c:pt>
                <c:pt idx="8848">
                  <c:v>-5.6586773792826704E-3</c:v>
                </c:pt>
                <c:pt idx="8849">
                  <c:v>-4.6860932574328398E-2</c:v>
                </c:pt>
                <c:pt idx="8850">
                  <c:v>-7.6597528511142904E-2</c:v>
                </c:pt>
                <c:pt idx="8851">
                  <c:v>4.69962105336484E-2</c:v>
                </c:pt>
                <c:pt idx="8852">
                  <c:v>5.5843039704251496E-3</c:v>
                </c:pt>
                <c:pt idx="8853">
                  <c:v>6.5302043141534996E-2</c:v>
                </c:pt>
                <c:pt idx="8854">
                  <c:v>5.7737943342653801E-2</c:v>
                </c:pt>
                <c:pt idx="8855">
                  <c:v>9.6633756232811605E-2</c:v>
                </c:pt>
                <c:pt idx="8856">
                  <c:v>7.82396844454743E-2</c:v>
                </c:pt>
                <c:pt idx="8857">
                  <c:v>0.11611892299040601</c:v>
                </c:pt>
                <c:pt idx="8858">
                  <c:v>0.11309549705354301</c:v>
                </c:pt>
                <c:pt idx="8859">
                  <c:v>0.11990653792838001</c:v>
                </c:pt>
                <c:pt idx="8860">
                  <c:v>0.101886337035967</c:v>
                </c:pt>
                <c:pt idx="8861">
                  <c:v>0.14981745866037</c:v>
                </c:pt>
                <c:pt idx="8862">
                  <c:v>0.138736872438846</c:v>
                </c:pt>
                <c:pt idx="8863">
                  <c:v>0.137045539655094</c:v>
                </c:pt>
                <c:pt idx="8864">
                  <c:v>0.13587353943222899</c:v>
                </c:pt>
                <c:pt idx="8865">
                  <c:v>0.124661438200664</c:v>
                </c:pt>
                <c:pt idx="8866">
                  <c:v>0.13360162493622699</c:v>
                </c:pt>
                <c:pt idx="8867">
                  <c:v>0.12367469298394999</c:v>
                </c:pt>
                <c:pt idx="8868">
                  <c:v>0.109874853758077</c:v>
                </c:pt>
                <c:pt idx="8869">
                  <c:v>0.21856401950309101</c:v>
                </c:pt>
                <c:pt idx="8870">
                  <c:v>0.21289062346639401</c:v>
                </c:pt>
                <c:pt idx="8871">
                  <c:v>0.28161367749427801</c:v>
                </c:pt>
                <c:pt idx="8872">
                  <c:v>0.237523923321555</c:v>
                </c:pt>
                <c:pt idx="8873">
                  <c:v>0.25536844296365502</c:v>
                </c:pt>
                <c:pt idx="8874">
                  <c:v>0.27050767937773601</c:v>
                </c:pt>
                <c:pt idx="8875">
                  <c:v>0.25337369400464099</c:v>
                </c:pt>
                <c:pt idx="8876">
                  <c:v>0.26720417264770102</c:v>
                </c:pt>
                <c:pt idx="8877">
                  <c:v>0.34778545150012302</c:v>
                </c:pt>
                <c:pt idx="8878">
                  <c:v>0.34828190540083298</c:v>
                </c:pt>
                <c:pt idx="8879">
                  <c:v>0.33991430304074</c:v>
                </c:pt>
                <c:pt idx="8880">
                  <c:v>0.35680317383539301</c:v>
                </c:pt>
                <c:pt idx="8881">
                  <c:v>0.34652108368403101</c:v>
                </c:pt>
                <c:pt idx="8882">
                  <c:v>0.36161637131234597</c:v>
                </c:pt>
                <c:pt idx="8883">
                  <c:v>0.38379597785441599</c:v>
                </c:pt>
                <c:pt idx="8884">
                  <c:v>0.36074320640857199</c:v>
                </c:pt>
                <c:pt idx="8885">
                  <c:v>0.37134435568125301</c:v>
                </c:pt>
                <c:pt idx="8886">
                  <c:v>0.36024420428653697</c:v>
                </c:pt>
                <c:pt idx="8887">
                  <c:v>0.40248336789587402</c:v>
                </c:pt>
                <c:pt idx="8888">
                  <c:v>0.38083887611512901</c:v>
                </c:pt>
                <c:pt idx="8889">
                  <c:v>0.38949020145337399</c:v>
                </c:pt>
                <c:pt idx="8890">
                  <c:v>2.3614723391807899E-2</c:v>
                </c:pt>
                <c:pt idx="8891">
                  <c:v>-7.7986706237307704E-2</c:v>
                </c:pt>
                <c:pt idx="8892">
                  <c:v>-1.2625200999166E-3</c:v>
                </c:pt>
                <c:pt idx="8893">
                  <c:v>-7.8564291436507405E-3</c:v>
                </c:pt>
                <c:pt idx="8894">
                  <c:v>2.97955045433906E-2</c:v>
                </c:pt>
                <c:pt idx="8895">
                  <c:v>4.9075299483141599E-2</c:v>
                </c:pt>
                <c:pt idx="8896">
                  <c:v>8.4728903848283202E-2</c:v>
                </c:pt>
                <c:pt idx="8897">
                  <c:v>5.4652627020668802E-2</c:v>
                </c:pt>
                <c:pt idx="8898">
                  <c:v>8.7204153365435702E-2</c:v>
                </c:pt>
                <c:pt idx="8899">
                  <c:v>2.8446335208602E-2</c:v>
                </c:pt>
                <c:pt idx="8900">
                  <c:v>5.3612988332464299E-2</c:v>
                </c:pt>
                <c:pt idx="8901">
                  <c:v>8.3951782629001701E-3</c:v>
                </c:pt>
                <c:pt idx="8902">
                  <c:v>2.4461238732755498E-2</c:v>
                </c:pt>
                <c:pt idx="8903">
                  <c:v>2.2851662559947802E-2</c:v>
                </c:pt>
                <c:pt idx="8904">
                  <c:v>4.0952732774499401E-2</c:v>
                </c:pt>
                <c:pt idx="8905">
                  <c:v>4.3020733629436099E-2</c:v>
                </c:pt>
                <c:pt idx="8906">
                  <c:v>3.9795933548787001E-2</c:v>
                </c:pt>
                <c:pt idx="8907">
                  <c:v>-7.3832150065974503E-2</c:v>
                </c:pt>
                <c:pt idx="8908">
                  <c:v>-9.6359142604611706E-3</c:v>
                </c:pt>
                <c:pt idx="8909">
                  <c:v>-1.3001084890587E-2</c:v>
                </c:pt>
                <c:pt idx="8910" formatCode="0.00E+00">
                  <c:v>2.7219029882956603E-4</c:v>
                </c:pt>
                <c:pt idx="8911">
                  <c:v>4.4690381410918498E-3</c:v>
                </c:pt>
                <c:pt idx="8912" formatCode="0.00E+00">
                  <c:v>3.66853540666243E-2</c:v>
                </c:pt>
                <c:pt idx="8913">
                  <c:v>5.6632688085771099E-2</c:v>
                </c:pt>
                <c:pt idx="8914">
                  <c:v>6.2531173704790499E-2</c:v>
                </c:pt>
                <c:pt idx="8915">
                  <c:v>3.72942849064525E-2</c:v>
                </c:pt>
                <c:pt idx="8916">
                  <c:v>3.7343564553457602E-2</c:v>
                </c:pt>
                <c:pt idx="8917">
                  <c:v>2.13999972834313E-2</c:v>
                </c:pt>
                <c:pt idx="8918">
                  <c:v>-2.8396516012168499E-2</c:v>
                </c:pt>
                <c:pt idx="8919">
                  <c:v>-3.1136731840504001E-2</c:v>
                </c:pt>
                <c:pt idx="8920">
                  <c:v>-3.3444460503810697E-2</c:v>
                </c:pt>
                <c:pt idx="8921">
                  <c:v>-5.1704528179137801E-2</c:v>
                </c:pt>
                <c:pt idx="8922">
                  <c:v>6.0975406827243499E-2</c:v>
                </c:pt>
                <c:pt idx="8923">
                  <c:v>5.4839912539564502E-2</c:v>
                </c:pt>
                <c:pt idx="8924">
                  <c:v>8.3368682914724504E-2</c:v>
                </c:pt>
                <c:pt idx="8925">
                  <c:v>5.1160884154527499E-2</c:v>
                </c:pt>
                <c:pt idx="8926">
                  <c:v>5.6693515267963401E-2</c:v>
                </c:pt>
                <c:pt idx="8927">
                  <c:v>5.8854973307589299E-2</c:v>
                </c:pt>
                <c:pt idx="8928">
                  <c:v>5.3934458022196798E-2</c:v>
                </c:pt>
                <c:pt idx="8929">
                  <c:v>3.01299859332071E-2</c:v>
                </c:pt>
                <c:pt idx="8930">
                  <c:v>4.7887130147555503E-2</c:v>
                </c:pt>
                <c:pt idx="8931">
                  <c:v>4.6666947019583398E-2</c:v>
                </c:pt>
                <c:pt idx="8932">
                  <c:v>5.03266121626973E-2</c:v>
                </c:pt>
                <c:pt idx="8933">
                  <c:v>2.6932700263480599E-2</c:v>
                </c:pt>
                <c:pt idx="8934">
                  <c:v>3.4532503673694002E-2</c:v>
                </c:pt>
                <c:pt idx="8935">
                  <c:v>2.1184975418687999E-2</c:v>
                </c:pt>
                <c:pt idx="8936">
                  <c:v>4.68058426706945E-2</c:v>
                </c:pt>
                <c:pt idx="8937">
                  <c:v>5.93302821479793E-2</c:v>
                </c:pt>
                <c:pt idx="8938">
                  <c:v>5.9334435471986399E-2</c:v>
                </c:pt>
                <c:pt idx="8939">
                  <c:v>5.0882531412629897E-2</c:v>
                </c:pt>
                <c:pt idx="8940">
                  <c:v>3.9896983423477299E-2</c:v>
                </c:pt>
                <c:pt idx="8941">
                  <c:v>3.0252997617183201E-2</c:v>
                </c:pt>
                <c:pt idx="8942">
                  <c:v>7.2589703551835097E-2</c:v>
                </c:pt>
                <c:pt idx="8943">
                  <c:v>-1.3182655313626701E-2</c:v>
                </c:pt>
                <c:pt idx="8944">
                  <c:v>-4.3568627797161599E-2</c:v>
                </c:pt>
                <c:pt idx="8945">
                  <c:v>-7.49481762434447E-2</c:v>
                </c:pt>
                <c:pt idx="8946">
                  <c:v>-9.8648522920463694E-2</c:v>
                </c:pt>
                <c:pt idx="8947">
                  <c:v>-0.11369442465553201</c:v>
                </c:pt>
                <c:pt idx="8948">
                  <c:v>-0.114297322557847</c:v>
                </c:pt>
                <c:pt idx="8949">
                  <c:v>-0.11043922667842</c:v>
                </c:pt>
                <c:pt idx="8950">
                  <c:v>-0.10745912441857</c:v>
                </c:pt>
                <c:pt idx="8951">
                  <c:v>-2.9151065535246001E-3</c:v>
                </c:pt>
                <c:pt idx="8952">
                  <c:v>-9.3225062596754796E-2</c:v>
                </c:pt>
                <c:pt idx="8953">
                  <c:v>-2.4384172217342698E-2</c:v>
                </c:pt>
                <c:pt idx="8954">
                  <c:v>-5.7332692779563703E-2</c:v>
                </c:pt>
                <c:pt idx="8955">
                  <c:v>-0.117468380457296</c:v>
                </c:pt>
                <c:pt idx="8956">
                  <c:v>-0.119002234553801</c:v>
                </c:pt>
                <c:pt idx="8957">
                  <c:v>-6.5212268234143903E-2</c:v>
                </c:pt>
                <c:pt idx="8958">
                  <c:v>-6.6940707484683004E-2</c:v>
                </c:pt>
                <c:pt idx="8959">
                  <c:v>-7.64807185040738E-2</c:v>
                </c:pt>
                <c:pt idx="8960">
                  <c:v>-0.10425972285268401</c:v>
                </c:pt>
                <c:pt idx="8961">
                  <c:v>-7.1303363281350493E-2</c:v>
                </c:pt>
                <c:pt idx="8962">
                  <c:v>-0.109774247635154</c:v>
                </c:pt>
                <c:pt idx="8963">
                  <c:v>-0.10942343492159</c:v>
                </c:pt>
                <c:pt idx="8964">
                  <c:v>-0.10117413561841899</c:v>
                </c:pt>
                <c:pt idx="8965">
                  <c:v>-6.24257867926995E-2</c:v>
                </c:pt>
                <c:pt idx="8966">
                  <c:v>-6.7679285198665298E-2</c:v>
                </c:pt>
                <c:pt idx="8967">
                  <c:v>-3.4547567561753999E-2</c:v>
                </c:pt>
                <c:pt idx="8968">
                  <c:v>-3.6610954818274401E-2</c:v>
                </c:pt>
                <c:pt idx="8969">
                  <c:v>-2.8252590670591798E-2</c:v>
                </c:pt>
                <c:pt idx="8970">
                  <c:v>-3.79984886170638E-2</c:v>
                </c:pt>
                <c:pt idx="8971">
                  <c:v>-3.9719238435738498E-2</c:v>
                </c:pt>
                <c:pt idx="8972">
                  <c:v>-6.5956733044096896E-2</c:v>
                </c:pt>
                <c:pt idx="8973">
                  <c:v>8.4158306270009902E-3</c:v>
                </c:pt>
                <c:pt idx="8974">
                  <c:v>-2.1466095951854801E-2</c:v>
                </c:pt>
                <c:pt idx="8975">
                  <c:v>-6.3479520971748901E-3</c:v>
                </c:pt>
                <c:pt idx="8976">
                  <c:v>-4.4196170309690502E-2</c:v>
                </c:pt>
                <c:pt idx="8977">
                  <c:v>-3.8650505634467203E-2</c:v>
                </c:pt>
                <c:pt idx="8978">
                  <c:v>-4.9275122773287203E-2</c:v>
                </c:pt>
                <c:pt idx="8979">
                  <c:v>4.5417291668428797E-2</c:v>
                </c:pt>
                <c:pt idx="8980">
                  <c:v>3.5251922278601702E-2</c:v>
                </c:pt>
                <c:pt idx="8981">
                  <c:v>4.2161470366203199E-2</c:v>
                </c:pt>
                <c:pt idx="8982">
                  <c:v>3.44417283442362E-2</c:v>
                </c:pt>
                <c:pt idx="8983">
                  <c:v>6.5504142056123496E-2</c:v>
                </c:pt>
                <c:pt idx="8984">
                  <c:v>4.9874261967558502E-2</c:v>
                </c:pt>
                <c:pt idx="8985">
                  <c:v>4.53459920588343E-2</c:v>
                </c:pt>
                <c:pt idx="8986">
                  <c:v>3.3683750752289202E-2</c:v>
                </c:pt>
                <c:pt idx="8987">
                  <c:v>3.6408526600771603E-2</c:v>
                </c:pt>
                <c:pt idx="8988">
                  <c:v>2.0183978246106401E-2</c:v>
                </c:pt>
                <c:pt idx="8989">
                  <c:v>4.7248923769280401E-2</c:v>
                </c:pt>
                <c:pt idx="8990">
                  <c:v>3.89081439725825E-2</c:v>
                </c:pt>
                <c:pt idx="8991">
                  <c:v>4.9562048260790199E-2</c:v>
                </c:pt>
                <c:pt idx="8992">
                  <c:v>5.7648340161272002E-2</c:v>
                </c:pt>
                <c:pt idx="8993">
                  <c:v>5.4416737720081598E-2</c:v>
                </c:pt>
                <c:pt idx="8994">
                  <c:v>8.7525747289438696E-2</c:v>
                </c:pt>
                <c:pt idx="8995">
                  <c:v>9.4633319232145602E-2</c:v>
                </c:pt>
                <c:pt idx="8996">
                  <c:v>8.1329825800503103E-2</c:v>
                </c:pt>
                <c:pt idx="8997">
                  <c:v>0.111396665628494</c:v>
                </c:pt>
                <c:pt idx="8998">
                  <c:v>8.6977228801300904E-2</c:v>
                </c:pt>
                <c:pt idx="8999">
                  <c:v>3.7796103055092997E-2</c:v>
                </c:pt>
                <c:pt idx="9000" formatCode="0.00E+00">
                  <c:v>2.7377610849090798E-4</c:v>
                </c:pt>
                <c:pt idx="9001">
                  <c:v>-7.05743379907494E-2</c:v>
                </c:pt>
                <c:pt idx="9002" formatCode="0.00E+00">
                  <c:v>-1.11040146923829E-2</c:v>
                </c:pt>
                <c:pt idx="9003">
                  <c:v>-6.2863845048201805E-2</c:v>
                </c:pt>
                <c:pt idx="9004">
                  <c:v>-9.3891859733441201E-3</c:v>
                </c:pt>
                <c:pt idx="9005">
                  <c:v>-1.9652509003492399E-2</c:v>
                </c:pt>
                <c:pt idx="9006">
                  <c:v>-1.80512587281834E-2</c:v>
                </c:pt>
                <c:pt idx="9007">
                  <c:v>-4.72592205596482E-3</c:v>
                </c:pt>
                <c:pt idx="9008">
                  <c:v>-2.0859985047084601E-2</c:v>
                </c:pt>
                <c:pt idx="9009">
                  <c:v>-8.5580556260305297E-3</c:v>
                </c:pt>
                <c:pt idx="9010">
                  <c:v>-3.3134343220592E-2</c:v>
                </c:pt>
                <c:pt idx="9011">
                  <c:v>-5.2376073574373801E-2</c:v>
                </c:pt>
                <c:pt idx="9012">
                  <c:v>-6.9678663937999E-2</c:v>
                </c:pt>
                <c:pt idx="9013">
                  <c:v>-7.2447129838984201E-2</c:v>
                </c:pt>
                <c:pt idx="9014">
                  <c:v>-6.5123485524038904E-2</c:v>
                </c:pt>
                <c:pt idx="9015">
                  <c:v>-5.0121621299533001E-2</c:v>
                </c:pt>
                <c:pt idx="9016">
                  <c:v>-7.1147325914028406E-2</c:v>
                </c:pt>
                <c:pt idx="9017">
                  <c:v>-5.4044953722755203E-2</c:v>
                </c:pt>
                <c:pt idx="9018">
                  <c:v>-2.8075723422719299E-3</c:v>
                </c:pt>
                <c:pt idx="9019">
                  <c:v>-1.5795110053200698E-2</c:v>
                </c:pt>
                <c:pt idx="9020">
                  <c:v>1.1297682832114001E-2</c:v>
                </c:pt>
                <c:pt idx="9021">
                  <c:v>-4.3803122852937798E-3</c:v>
                </c:pt>
                <c:pt idx="9022">
                  <c:v>-2.3256500972347102E-3</c:v>
                </c:pt>
                <c:pt idx="9023">
                  <c:v>-1.9835136868893301E-2</c:v>
                </c:pt>
                <c:pt idx="9024">
                  <c:v>-4.1707201453684298E-2</c:v>
                </c:pt>
                <c:pt idx="9025">
                  <c:v>-5.3594583216772698E-2</c:v>
                </c:pt>
                <c:pt idx="9026">
                  <c:v>-4.3588998796917897E-2</c:v>
                </c:pt>
                <c:pt idx="9027">
                  <c:v>-4.0382111562201603E-2</c:v>
                </c:pt>
                <c:pt idx="9028">
                  <c:v>-4.1605311731281097E-2</c:v>
                </c:pt>
                <c:pt idx="9029">
                  <c:v>-5.5555951433268101E-2</c:v>
                </c:pt>
                <c:pt idx="9030">
                  <c:v>-3.5234827493012599E-2</c:v>
                </c:pt>
                <c:pt idx="9031">
                  <c:v>-3.9674350064868698E-2</c:v>
                </c:pt>
                <c:pt idx="9032">
                  <c:v>-2.55208245678307E-2</c:v>
                </c:pt>
                <c:pt idx="9033">
                  <c:v>-4.1076023664695697E-2</c:v>
                </c:pt>
                <c:pt idx="9034">
                  <c:v>-7.1650966304911606E-2</c:v>
                </c:pt>
                <c:pt idx="9035">
                  <c:v>-7.1722361533438805E-2</c:v>
                </c:pt>
                <c:pt idx="9036">
                  <c:v>-5.1665730549667603E-2</c:v>
                </c:pt>
                <c:pt idx="9037">
                  <c:v>-5.7208782511967801E-2</c:v>
                </c:pt>
                <c:pt idx="9038">
                  <c:v>-6.2624361007278598E-2</c:v>
                </c:pt>
                <c:pt idx="9039">
                  <c:v>-8.6806453174268702E-2</c:v>
                </c:pt>
                <c:pt idx="9040">
                  <c:v>-6.7079791547563203E-2</c:v>
                </c:pt>
                <c:pt idx="9041">
                  <c:v>-7.4555060550892199E-2</c:v>
                </c:pt>
                <c:pt idx="9042">
                  <c:v>-3.1354525431091698E-2</c:v>
                </c:pt>
                <c:pt idx="9043">
                  <c:v>-4.0367242924099198E-2</c:v>
                </c:pt>
                <c:pt idx="9044">
                  <c:v>-2.28409149992118E-2</c:v>
                </c:pt>
                <c:pt idx="9045">
                  <c:v>-3.39900472573232E-2</c:v>
                </c:pt>
                <c:pt idx="9046">
                  <c:v>-1.269715814549E-2</c:v>
                </c:pt>
                <c:pt idx="9047">
                  <c:v>-4.1579425102919697E-2</c:v>
                </c:pt>
                <c:pt idx="9048">
                  <c:v>-7.9881910269494708E-3</c:v>
                </c:pt>
                <c:pt idx="9049">
                  <c:v>-1.5376057278341E-2</c:v>
                </c:pt>
                <c:pt idx="9050">
                  <c:v>-3.0329490509216398E-3</c:v>
                </c:pt>
                <c:pt idx="9051">
                  <c:v>-3.7472375718118199E-2</c:v>
                </c:pt>
                <c:pt idx="9052">
                  <c:v>-2.62257139747736E-2</c:v>
                </c:pt>
                <c:pt idx="9053">
                  <c:v>-1.7092043397599101E-2</c:v>
                </c:pt>
                <c:pt idx="9054">
                  <c:v>4.8377600253270503E-3</c:v>
                </c:pt>
                <c:pt idx="9055">
                  <c:v>-1.3030161441651401E-3</c:v>
                </c:pt>
                <c:pt idx="9056" formatCode="0.00E+00">
                  <c:v>-6.1033195738233702E-4</c:v>
                </c:pt>
                <c:pt idx="9057">
                  <c:v>-1.8694840890854401E-2</c:v>
                </c:pt>
                <c:pt idx="9058" formatCode="0.00E+00">
                  <c:v>8.9080880912896995E-2</c:v>
                </c:pt>
                <c:pt idx="9059">
                  <c:v>7.5986231431914603E-2</c:v>
                </c:pt>
                <c:pt idx="9060">
                  <c:v>6.0370209373797397E-2</c:v>
                </c:pt>
                <c:pt idx="9061">
                  <c:v>7.6883891789711195E-2</c:v>
                </c:pt>
                <c:pt idx="9062">
                  <c:v>9.0805292596433704E-2</c:v>
                </c:pt>
                <c:pt idx="9063">
                  <c:v>0.10479509609999001</c:v>
                </c:pt>
                <c:pt idx="9064">
                  <c:v>0.10139017125034699</c:v>
                </c:pt>
                <c:pt idx="9065">
                  <c:v>6.6904848140972306E-2</c:v>
                </c:pt>
                <c:pt idx="9066">
                  <c:v>6.9375831169392194E-2</c:v>
                </c:pt>
                <c:pt idx="9067">
                  <c:v>6.60974871534208E-2</c:v>
                </c:pt>
                <c:pt idx="9068">
                  <c:v>7.66512856531191E-2</c:v>
                </c:pt>
                <c:pt idx="9069">
                  <c:v>6.7805592068949094E-2</c:v>
                </c:pt>
                <c:pt idx="9070">
                  <c:v>7.5503164018809799E-2</c:v>
                </c:pt>
                <c:pt idx="9071">
                  <c:v>6.1307626193914902E-2</c:v>
                </c:pt>
                <c:pt idx="9072">
                  <c:v>7.0833194915446193E-2</c:v>
                </c:pt>
                <c:pt idx="9073">
                  <c:v>8.7046302553058494E-2</c:v>
                </c:pt>
                <c:pt idx="9074">
                  <c:v>0.25929419908465601</c:v>
                </c:pt>
                <c:pt idx="9075">
                  <c:v>0.16991095822537899</c:v>
                </c:pt>
                <c:pt idx="9076">
                  <c:v>0.28161373660315703</c:v>
                </c:pt>
                <c:pt idx="9077">
                  <c:v>0.229845963883963</c:v>
                </c:pt>
                <c:pt idx="9078">
                  <c:v>0.225515455999242</c:v>
                </c:pt>
                <c:pt idx="9079">
                  <c:v>0.20120351289378499</c:v>
                </c:pt>
                <c:pt idx="9080">
                  <c:v>0.20713962480716</c:v>
                </c:pt>
                <c:pt idx="9081">
                  <c:v>0.24864991171171</c:v>
                </c:pt>
                <c:pt idx="9082">
                  <c:v>0.27469777926830202</c:v>
                </c:pt>
                <c:pt idx="9083">
                  <c:v>0.25835418991785802</c:v>
                </c:pt>
                <c:pt idx="9084">
                  <c:v>0.29360555197635102</c:v>
                </c:pt>
                <c:pt idx="9085">
                  <c:v>0.28570592582119902</c:v>
                </c:pt>
                <c:pt idx="9086">
                  <c:v>0.27206564908641301</c:v>
                </c:pt>
                <c:pt idx="9087">
                  <c:v>0.17396617871636699</c:v>
                </c:pt>
                <c:pt idx="9088">
                  <c:v>0.171339129194505</c:v>
                </c:pt>
                <c:pt idx="9089">
                  <c:v>0.17266715948917299</c:v>
                </c:pt>
                <c:pt idx="9090">
                  <c:v>0.16636083824622999</c:v>
                </c:pt>
                <c:pt idx="9091">
                  <c:v>0.17277667795752699</c:v>
                </c:pt>
                <c:pt idx="9092">
                  <c:v>0.158007034541994</c:v>
                </c:pt>
                <c:pt idx="9093">
                  <c:v>0.176542250977202</c:v>
                </c:pt>
                <c:pt idx="9094">
                  <c:v>0.14437553979283199</c:v>
                </c:pt>
                <c:pt idx="9095">
                  <c:v>0.13068730612303101</c:v>
                </c:pt>
                <c:pt idx="9096">
                  <c:v>0.15664927557032801</c:v>
                </c:pt>
                <c:pt idx="9097">
                  <c:v>0.15671095164924401</c:v>
                </c:pt>
                <c:pt idx="9098">
                  <c:v>0.17872343472931901</c:v>
                </c:pt>
                <c:pt idx="9099">
                  <c:v>0.18908303777524799</c:v>
                </c:pt>
                <c:pt idx="9100">
                  <c:v>0.178023614077469</c:v>
                </c:pt>
                <c:pt idx="9101">
                  <c:v>0.174320887854443</c:v>
                </c:pt>
                <c:pt idx="9102">
                  <c:v>0.12533569299897901</c:v>
                </c:pt>
                <c:pt idx="9103">
                  <c:v>0.134479361567893</c:v>
                </c:pt>
                <c:pt idx="9104">
                  <c:v>0.17033571266261299</c:v>
                </c:pt>
                <c:pt idx="9105">
                  <c:v>0.13471185309172501</c:v>
                </c:pt>
                <c:pt idx="9106">
                  <c:v>0.11975301224653299</c:v>
                </c:pt>
                <c:pt idx="9107">
                  <c:v>0.120371293689023</c:v>
                </c:pt>
                <c:pt idx="9108">
                  <c:v>7.7511485069555894E-2</c:v>
                </c:pt>
                <c:pt idx="9109">
                  <c:v>7.6713641875860494E-2</c:v>
                </c:pt>
                <c:pt idx="9110">
                  <c:v>7.9060518901749602E-2</c:v>
                </c:pt>
                <c:pt idx="9111">
                  <c:v>7.2808558137400198E-2</c:v>
                </c:pt>
                <c:pt idx="9112">
                  <c:v>0.109340121014983</c:v>
                </c:pt>
                <c:pt idx="9113">
                  <c:v>0.121653499475795</c:v>
                </c:pt>
                <c:pt idx="9114">
                  <c:v>6.7962039017969295E-2</c:v>
                </c:pt>
                <c:pt idx="9115">
                  <c:v>4.3287106882160198E-2</c:v>
                </c:pt>
                <c:pt idx="9116">
                  <c:v>0.122455427481745</c:v>
                </c:pt>
                <c:pt idx="9117">
                  <c:v>0.11780110401273899</c:v>
                </c:pt>
                <c:pt idx="9118">
                  <c:v>0.126345503177659</c:v>
                </c:pt>
                <c:pt idx="9119">
                  <c:v>0.138966550382845</c:v>
                </c:pt>
                <c:pt idx="9120">
                  <c:v>0.20625217030371201</c:v>
                </c:pt>
                <c:pt idx="9121">
                  <c:v>0.17168548936487901</c:v>
                </c:pt>
                <c:pt idx="9122">
                  <c:v>0.23263873982555899</c:v>
                </c:pt>
                <c:pt idx="9123">
                  <c:v>0.217284451152644</c:v>
                </c:pt>
                <c:pt idx="9124">
                  <c:v>0.201120116546951</c:v>
                </c:pt>
                <c:pt idx="9125">
                  <c:v>0.17484238060850499</c:v>
                </c:pt>
                <c:pt idx="9126">
                  <c:v>0.19259473308158701</c:v>
                </c:pt>
                <c:pt idx="9127">
                  <c:v>0.190584512769123</c:v>
                </c:pt>
                <c:pt idx="9128">
                  <c:v>0.246311942111268</c:v>
                </c:pt>
                <c:pt idx="9129">
                  <c:v>0.28960006159838803</c:v>
                </c:pt>
                <c:pt idx="9130">
                  <c:v>0.21405787494353501</c:v>
                </c:pt>
                <c:pt idx="9131">
                  <c:v>0.203719080900119</c:v>
                </c:pt>
                <c:pt idx="9132">
                  <c:v>0.20097846713936399</c:v>
                </c:pt>
                <c:pt idx="9133">
                  <c:v>0.21785456733342101</c:v>
                </c:pt>
                <c:pt idx="9134">
                  <c:v>0.26978505198819303</c:v>
                </c:pt>
                <c:pt idx="9135">
                  <c:v>0.301896259113621</c:v>
                </c:pt>
                <c:pt idx="9136">
                  <c:v>0.319273544479245</c:v>
                </c:pt>
                <c:pt idx="9137">
                  <c:v>0.25610708086440598</c:v>
                </c:pt>
                <c:pt idx="9138">
                  <c:v>0.27180597171385801</c:v>
                </c:pt>
                <c:pt idx="9139">
                  <c:v>0.270095839369137</c:v>
                </c:pt>
                <c:pt idx="9140">
                  <c:v>0.25264346933876303</c:v>
                </c:pt>
                <c:pt idx="9141">
                  <c:v>0.21624728384646399</c:v>
                </c:pt>
                <c:pt idx="9142">
                  <c:v>0.27360232246377503</c:v>
                </c:pt>
                <c:pt idx="9143">
                  <c:v>0.27457651746142903</c:v>
                </c:pt>
                <c:pt idx="9144">
                  <c:v>0.32202730753443298</c:v>
                </c:pt>
                <c:pt idx="9145">
                  <c:v>0.30508706583536199</c:v>
                </c:pt>
                <c:pt idx="9146">
                  <c:v>0.35091141363379802</c:v>
                </c:pt>
                <c:pt idx="9147">
                  <c:v>0.33403798652465999</c:v>
                </c:pt>
                <c:pt idx="9148">
                  <c:v>0.35336298933959998</c:v>
                </c:pt>
                <c:pt idx="9149">
                  <c:v>0.39218549565822602</c:v>
                </c:pt>
                <c:pt idx="9150">
                  <c:v>0.46147314248433702</c:v>
                </c:pt>
                <c:pt idx="9151">
                  <c:v>0.43347946881230898</c:v>
                </c:pt>
                <c:pt idx="9152">
                  <c:v>0.51780853326617005</c:v>
                </c:pt>
                <c:pt idx="9153">
                  <c:v>0.33692656966083701</c:v>
                </c:pt>
                <c:pt idx="9154">
                  <c:v>0.35150910656149897</c:v>
                </c:pt>
                <c:pt idx="9155">
                  <c:v>0.33610357613615199</c:v>
                </c:pt>
                <c:pt idx="9156">
                  <c:v>0.32598435236267398</c:v>
                </c:pt>
                <c:pt idx="9157">
                  <c:v>0.32436521647702299</c:v>
                </c:pt>
                <c:pt idx="9158">
                  <c:v>0.32602448152957197</c:v>
                </c:pt>
                <c:pt idx="9159">
                  <c:v>0.39110830945956299</c:v>
                </c:pt>
                <c:pt idx="9160">
                  <c:v>0.391914195744405</c:v>
                </c:pt>
                <c:pt idx="9161">
                  <c:v>-5.2561741996294799E-2</c:v>
                </c:pt>
                <c:pt idx="9162">
                  <c:v>3.05399264074145E-2</c:v>
                </c:pt>
                <c:pt idx="9163">
                  <c:v>-5.1570047022322499E-2</c:v>
                </c:pt>
                <c:pt idx="9164">
                  <c:v>1.5973187259471899E-2</c:v>
                </c:pt>
                <c:pt idx="9165">
                  <c:v>-3.9827919358073401E-2</c:v>
                </c:pt>
                <c:pt idx="9166">
                  <c:v>-3.7877493537695303E-2</c:v>
                </c:pt>
                <c:pt idx="9167">
                  <c:v>-3.8672524793628198E-2</c:v>
                </c:pt>
                <c:pt idx="9168">
                  <c:v>-2.2531368072290101E-2</c:v>
                </c:pt>
                <c:pt idx="9169">
                  <c:v>-6.7145468629567995E-2</c:v>
                </c:pt>
                <c:pt idx="9170">
                  <c:v>-9.1885920257353898E-2</c:v>
                </c:pt>
                <c:pt idx="9171">
                  <c:v>-6.9337411679545199E-2</c:v>
                </c:pt>
                <c:pt idx="9172">
                  <c:v>-8.9338095238003803E-2</c:v>
                </c:pt>
                <c:pt idx="9173">
                  <c:v>-6.3214694504833704E-2</c:v>
                </c:pt>
                <c:pt idx="9174">
                  <c:v>1.18841553257248E-2</c:v>
                </c:pt>
                <c:pt idx="9175">
                  <c:v>-5.4673766686769799E-2</c:v>
                </c:pt>
                <c:pt idx="9176">
                  <c:v>-7.1180301459239101E-3</c:v>
                </c:pt>
                <c:pt idx="9177">
                  <c:v>-8.8293735513065002E-3</c:v>
                </c:pt>
                <c:pt idx="9178">
                  <c:v>-2.1468203814467401E-2</c:v>
                </c:pt>
                <c:pt idx="9179">
                  <c:v>-5.3053420756973202E-3</c:v>
                </c:pt>
                <c:pt idx="9180" formatCode="0.00E+00">
                  <c:v>3.7809733468119302E-6</c:v>
                </c:pt>
                <c:pt idx="9181">
                  <c:v>-2.2419744382132099E-2</c:v>
                </c:pt>
                <c:pt idx="9182" formatCode="0.00E+00">
                  <c:v>-3.74142734786631E-2</c:v>
                </c:pt>
                <c:pt idx="9183">
                  <c:v>-2.57542369060739E-2</c:v>
                </c:pt>
                <c:pt idx="9184">
                  <c:v>5.7897959307500801E-2</c:v>
                </c:pt>
                <c:pt idx="9185">
                  <c:v>5.7642348272166299E-2</c:v>
                </c:pt>
                <c:pt idx="9186">
                  <c:v>9.7074727594177901E-2</c:v>
                </c:pt>
                <c:pt idx="9187">
                  <c:v>9.5438873828761595E-2</c:v>
                </c:pt>
                <c:pt idx="9188">
                  <c:v>0.10285438780582</c:v>
                </c:pt>
                <c:pt idx="9189">
                  <c:v>0.12960919215955899</c:v>
                </c:pt>
                <c:pt idx="9190">
                  <c:v>0.13295262122035101</c:v>
                </c:pt>
                <c:pt idx="9191">
                  <c:v>8.5278397731338995E-2</c:v>
                </c:pt>
                <c:pt idx="9192">
                  <c:v>0.116250272544282</c:v>
                </c:pt>
                <c:pt idx="9193">
                  <c:v>0.11101120050181899</c:v>
                </c:pt>
                <c:pt idx="9194">
                  <c:v>8.0795264582830595E-2</c:v>
                </c:pt>
                <c:pt idx="9195">
                  <c:v>9.2785199175181896E-2</c:v>
                </c:pt>
                <c:pt idx="9196">
                  <c:v>7.9345785258332593E-2</c:v>
                </c:pt>
                <c:pt idx="9197">
                  <c:v>9.8050308212971796E-2</c:v>
                </c:pt>
                <c:pt idx="9198">
                  <c:v>0.186124177458248</c:v>
                </c:pt>
                <c:pt idx="9199">
                  <c:v>5.1971297083271098E-2</c:v>
                </c:pt>
                <c:pt idx="9200">
                  <c:v>3.4947802007273203E-2</c:v>
                </c:pt>
                <c:pt idx="9201">
                  <c:v>3.2398443699074499E-2</c:v>
                </c:pt>
                <c:pt idx="9202">
                  <c:v>2.8248686491924E-2</c:v>
                </c:pt>
                <c:pt idx="9203">
                  <c:v>-3.3070886625553302E-3</c:v>
                </c:pt>
                <c:pt idx="9204">
                  <c:v>3.6383276300533E-2</c:v>
                </c:pt>
                <c:pt idx="9205">
                  <c:v>4.8191067740753803E-2</c:v>
                </c:pt>
                <c:pt idx="9206">
                  <c:v>2.8695503333826401E-2</c:v>
                </c:pt>
                <c:pt idx="9207">
                  <c:v>1.91547159104162E-2</c:v>
                </c:pt>
                <c:pt idx="9208">
                  <c:v>9.6557808575187601E-2</c:v>
                </c:pt>
                <c:pt idx="9209">
                  <c:v>0.110819412166967</c:v>
                </c:pt>
                <c:pt idx="9210">
                  <c:v>0.105465676547773</c:v>
                </c:pt>
                <c:pt idx="9211">
                  <c:v>7.63066306005451E-2</c:v>
                </c:pt>
                <c:pt idx="9212">
                  <c:v>0.11696264625276501</c:v>
                </c:pt>
                <c:pt idx="9213">
                  <c:v>0.11953763598019999</c:v>
                </c:pt>
                <c:pt idx="9214">
                  <c:v>0.13213588610704899</c:v>
                </c:pt>
                <c:pt idx="9215">
                  <c:v>0.14604340277597</c:v>
                </c:pt>
                <c:pt idx="9216">
                  <c:v>0.14457970923680499</c:v>
                </c:pt>
                <c:pt idx="9217">
                  <c:v>0.21096534317135701</c:v>
                </c:pt>
                <c:pt idx="9218">
                  <c:v>0.21067929732062801</c:v>
                </c:pt>
                <c:pt idx="9219">
                  <c:v>0.205904111959088</c:v>
                </c:pt>
                <c:pt idx="9220">
                  <c:v>0.17367543755214199</c:v>
                </c:pt>
                <c:pt idx="9221">
                  <c:v>0.2303771158631</c:v>
                </c:pt>
                <c:pt idx="9222">
                  <c:v>0.256163764793437</c:v>
                </c:pt>
                <c:pt idx="9223">
                  <c:v>0.230858103701889</c:v>
                </c:pt>
                <c:pt idx="9224">
                  <c:v>0.26403146782007803</c:v>
                </c:pt>
                <c:pt idx="9225">
                  <c:v>0.24702253308880201</c:v>
                </c:pt>
                <c:pt idx="9226">
                  <c:v>0.243934043807079</c:v>
                </c:pt>
                <c:pt idx="9227">
                  <c:v>0.28172941784711603</c:v>
                </c:pt>
                <c:pt idx="9228">
                  <c:v>0.27307635140875403</c:v>
                </c:pt>
                <c:pt idx="9229">
                  <c:v>0.24463267556302201</c:v>
                </c:pt>
                <c:pt idx="9230">
                  <c:v>0.24973195069295101</c:v>
                </c:pt>
                <c:pt idx="9231">
                  <c:v>0.28216536706101603</c:v>
                </c:pt>
                <c:pt idx="9232">
                  <c:v>0.280648579569656</c:v>
                </c:pt>
                <c:pt idx="9233">
                  <c:v>0.27773408329555599</c:v>
                </c:pt>
                <c:pt idx="9234">
                  <c:v>0.28115082660084401</c:v>
                </c:pt>
                <c:pt idx="9235">
                  <c:v>0.241648855592624</c:v>
                </c:pt>
                <c:pt idx="9236">
                  <c:v>0.204310886215683</c:v>
                </c:pt>
                <c:pt idx="9237">
                  <c:v>0.21245009329720899</c:v>
                </c:pt>
                <c:pt idx="9238">
                  <c:v>0.219259434856241</c:v>
                </c:pt>
                <c:pt idx="9239">
                  <c:v>0.279315758761431</c:v>
                </c:pt>
                <c:pt idx="9240">
                  <c:v>0.29015749053303702</c:v>
                </c:pt>
                <c:pt idx="9241">
                  <c:v>0.37951495971962201</c:v>
                </c:pt>
                <c:pt idx="9242">
                  <c:v>0.42210605883424901</c:v>
                </c:pt>
                <c:pt idx="9243">
                  <c:v>0.44362668270684602</c:v>
                </c:pt>
                <c:pt idx="9244">
                  <c:v>0.44163723137320299</c:v>
                </c:pt>
                <c:pt idx="9245">
                  <c:v>-1.8614942123696299E-2</c:v>
                </c:pt>
                <c:pt idx="9246">
                  <c:v>-9.0307299764939203E-2</c:v>
                </c:pt>
                <c:pt idx="9247">
                  <c:v>1.200970807192E-2</c:v>
                </c:pt>
                <c:pt idx="9248">
                  <c:v>-2.5856808855009399E-2</c:v>
                </c:pt>
                <c:pt idx="9249">
                  <c:v>-5.3721432047785497E-2</c:v>
                </c:pt>
                <c:pt idx="9250">
                  <c:v>-7.4821674978100106E-2</c:v>
                </c:pt>
                <c:pt idx="9251">
                  <c:v>-7.6465591189444404E-2</c:v>
                </c:pt>
                <c:pt idx="9252">
                  <c:v>-6.2663974098710301E-2</c:v>
                </c:pt>
                <c:pt idx="9253">
                  <c:v>-0.12812248857438199</c:v>
                </c:pt>
                <c:pt idx="9254">
                  <c:v>-0.146517027232617</c:v>
                </c:pt>
                <c:pt idx="9255">
                  <c:v>-0.12741911948732401</c:v>
                </c:pt>
                <c:pt idx="9256">
                  <c:v>-0.14493222455351701</c:v>
                </c:pt>
                <c:pt idx="9257">
                  <c:v>-0.123669183258375</c:v>
                </c:pt>
                <c:pt idx="9258">
                  <c:v>-0.13426998961002201</c:v>
                </c:pt>
                <c:pt idx="9259">
                  <c:v>-0.133677328330194</c:v>
                </c:pt>
                <c:pt idx="9260">
                  <c:v>-0.12477293638442299</c:v>
                </c:pt>
                <c:pt idx="9261">
                  <c:v>-9.0801232997702805E-2</c:v>
                </c:pt>
                <c:pt idx="9262">
                  <c:v>-9.1052017998589099E-2</c:v>
                </c:pt>
                <c:pt idx="9263">
                  <c:v>-5.6391513565068802E-2</c:v>
                </c:pt>
                <c:pt idx="9264">
                  <c:v>-5.9053188903344003E-2</c:v>
                </c:pt>
                <c:pt idx="9265">
                  <c:v>-2.5449248700999599E-2</c:v>
                </c:pt>
                <c:pt idx="9266">
                  <c:v>-3.0212609536043902E-2</c:v>
                </c:pt>
                <c:pt idx="9267">
                  <c:v>-3.8044420143547399E-2</c:v>
                </c:pt>
                <c:pt idx="9268">
                  <c:v>-3.5216754749411397E-2</c:v>
                </c:pt>
                <c:pt idx="9269">
                  <c:v>-4.5908068963749202E-2</c:v>
                </c:pt>
                <c:pt idx="9270">
                  <c:v>-5.42890231421344E-2</c:v>
                </c:pt>
                <c:pt idx="9271">
                  <c:v>-1.89841774257693E-2</c:v>
                </c:pt>
                <c:pt idx="9272">
                  <c:v>-2.6855905824065499E-2</c:v>
                </c:pt>
                <c:pt idx="9273">
                  <c:v>-1.12834737099403E-2</c:v>
                </c:pt>
                <c:pt idx="9274">
                  <c:v>-4.8518687643056696E-3</c:v>
                </c:pt>
                <c:pt idx="9275">
                  <c:v>2.5678681442646401E-2</c:v>
                </c:pt>
                <c:pt idx="9276">
                  <c:v>2.6307152505225299E-2</c:v>
                </c:pt>
                <c:pt idx="9277">
                  <c:v>4.0402498268059799E-2</c:v>
                </c:pt>
                <c:pt idx="9278">
                  <c:v>2.6299925835973199E-2</c:v>
                </c:pt>
                <c:pt idx="9279">
                  <c:v>2.1272485223365702E-2</c:v>
                </c:pt>
                <c:pt idx="9280">
                  <c:v>1.8004945942568001E-2</c:v>
                </c:pt>
                <c:pt idx="9281">
                  <c:v>4.5872566211822098E-2</c:v>
                </c:pt>
                <c:pt idx="9282">
                  <c:v>5.2116896455973401E-2</c:v>
                </c:pt>
                <c:pt idx="9283">
                  <c:v>2.5069484219238498E-2</c:v>
                </c:pt>
                <c:pt idx="9284">
                  <c:v>2.314687347332E-2</c:v>
                </c:pt>
                <c:pt idx="9285">
                  <c:v>4.44332977522921E-2</c:v>
                </c:pt>
                <c:pt idx="9286">
                  <c:v>-3.3406532167033598E-2</c:v>
                </c:pt>
                <c:pt idx="9287">
                  <c:v>-6.5643345641707096E-2</c:v>
                </c:pt>
                <c:pt idx="9288">
                  <c:v>1.8060662451011501E-2</c:v>
                </c:pt>
                <c:pt idx="9289">
                  <c:v>-1.2025319967348701E-2</c:v>
                </c:pt>
                <c:pt idx="9290">
                  <c:v>4.2681306100067998E-2</c:v>
                </c:pt>
                <c:pt idx="9291">
                  <c:v>1.7883986591653502E-2</c:v>
                </c:pt>
                <c:pt idx="9292">
                  <c:v>3.0425315156533701E-2</c:v>
                </c:pt>
                <c:pt idx="9293">
                  <c:v>1.32341290054847E-2</c:v>
                </c:pt>
                <c:pt idx="9294">
                  <c:v>3.2246529017619201E-2</c:v>
                </c:pt>
                <c:pt idx="9295">
                  <c:v>4.2281206082315698E-2</c:v>
                </c:pt>
                <c:pt idx="9296">
                  <c:v>2.50264934281191E-2</c:v>
                </c:pt>
                <c:pt idx="9297">
                  <c:v>1.03732364440598E-2</c:v>
                </c:pt>
                <c:pt idx="9298">
                  <c:v>1.37923779294871E-2</c:v>
                </c:pt>
                <c:pt idx="9299">
                  <c:v>2.64737212075647E-2</c:v>
                </c:pt>
                <c:pt idx="9300">
                  <c:v>2.2763562444406801E-2</c:v>
                </c:pt>
                <c:pt idx="9301">
                  <c:v>1.7475022195142999E-2</c:v>
                </c:pt>
                <c:pt idx="9302">
                  <c:v>1.7415239724973899E-2</c:v>
                </c:pt>
                <c:pt idx="9303">
                  <c:v>2.6769137243652801E-2</c:v>
                </c:pt>
                <c:pt idx="9304">
                  <c:v>4.8772146235820303E-2</c:v>
                </c:pt>
                <c:pt idx="9305">
                  <c:v>3.4657219845481098E-2</c:v>
                </c:pt>
                <c:pt idx="9306">
                  <c:v>5.0305477547183702E-2</c:v>
                </c:pt>
                <c:pt idx="9307">
                  <c:v>5.0712142748344603E-2</c:v>
                </c:pt>
                <c:pt idx="9308">
                  <c:v>5.9973204698645997E-2</c:v>
                </c:pt>
                <c:pt idx="9309">
                  <c:v>0.113337216221211</c:v>
                </c:pt>
                <c:pt idx="9310">
                  <c:v>9.5739682749027E-2</c:v>
                </c:pt>
                <c:pt idx="9311">
                  <c:v>9.8111667543659298E-2</c:v>
                </c:pt>
                <c:pt idx="9312">
                  <c:v>0.11403287364723901</c:v>
                </c:pt>
                <c:pt idx="9313">
                  <c:v>9.2581549176276395E-2</c:v>
                </c:pt>
                <c:pt idx="9314">
                  <c:v>0.106732210446379</c:v>
                </c:pt>
                <c:pt idx="9315">
                  <c:v>9.1874492897520504E-2</c:v>
                </c:pt>
                <c:pt idx="9316">
                  <c:v>0.10667018744233001</c:v>
                </c:pt>
                <c:pt idx="9317">
                  <c:v>7.0515360185318093E-2</c:v>
                </c:pt>
                <c:pt idx="9318">
                  <c:v>5.1629123163504202E-2</c:v>
                </c:pt>
                <c:pt idx="9319">
                  <c:v>3.8722219268572E-2</c:v>
                </c:pt>
                <c:pt idx="9320">
                  <c:v>3.5539654654781101E-2</c:v>
                </c:pt>
                <c:pt idx="9321">
                  <c:v>3.2711405168957298E-2</c:v>
                </c:pt>
                <c:pt idx="9322">
                  <c:v>4.0893821523327101E-2</c:v>
                </c:pt>
                <c:pt idx="9323">
                  <c:v>6.3554027752296405E-2</c:v>
                </c:pt>
                <c:pt idx="9324">
                  <c:v>5.5110726351683098E-2</c:v>
                </c:pt>
                <c:pt idx="9325">
                  <c:v>8.1030607392189605E-2</c:v>
                </c:pt>
                <c:pt idx="9326">
                  <c:v>8.9671650895206498E-2</c:v>
                </c:pt>
                <c:pt idx="9327">
                  <c:v>9.4055109428081804E-2</c:v>
                </c:pt>
                <c:pt idx="9328">
                  <c:v>9.9246128529599201E-2</c:v>
                </c:pt>
                <c:pt idx="9329">
                  <c:v>0.110659656118032</c:v>
                </c:pt>
                <c:pt idx="9330">
                  <c:v>0.12542118495879601</c:v>
                </c:pt>
                <c:pt idx="9331">
                  <c:v>0.14429348381690399</c:v>
                </c:pt>
                <c:pt idx="9332">
                  <c:v>0.15521740331325701</c:v>
                </c:pt>
                <c:pt idx="9333">
                  <c:v>0.141764862476354</c:v>
                </c:pt>
                <c:pt idx="9334">
                  <c:v>0.14441185316965999</c:v>
                </c:pt>
                <c:pt idx="9335">
                  <c:v>9.9447555231946205E-2</c:v>
                </c:pt>
                <c:pt idx="9336">
                  <c:v>9.9376554763676794E-2</c:v>
                </c:pt>
                <c:pt idx="9337">
                  <c:v>6.9382042662139404E-2</c:v>
                </c:pt>
                <c:pt idx="9338">
                  <c:v>8.315617685184E-2</c:v>
                </c:pt>
                <c:pt idx="9339">
                  <c:v>8.1600600684600802E-2</c:v>
                </c:pt>
                <c:pt idx="9340">
                  <c:v>8.0237530975804203E-2</c:v>
                </c:pt>
                <c:pt idx="9341">
                  <c:v>7.9216113155989004E-2</c:v>
                </c:pt>
                <c:pt idx="9342">
                  <c:v>7.3664538847668798E-2</c:v>
                </c:pt>
                <c:pt idx="9343">
                  <c:v>8.3187945275475295E-2</c:v>
                </c:pt>
                <c:pt idx="9344">
                  <c:v>7.2576234821176699E-2</c:v>
                </c:pt>
                <c:pt idx="9345">
                  <c:v>7.1383761059257006E-2</c:v>
                </c:pt>
                <c:pt idx="9346">
                  <c:v>0.14816019418977999</c:v>
                </c:pt>
                <c:pt idx="9347">
                  <c:v>0.135474429957088</c:v>
                </c:pt>
                <c:pt idx="9348">
                  <c:v>0.13076086574920101</c:v>
                </c:pt>
                <c:pt idx="9349">
                  <c:v>0.12271333308615</c:v>
                </c:pt>
                <c:pt idx="9350">
                  <c:v>0.104110142475689</c:v>
                </c:pt>
                <c:pt idx="9351">
                  <c:v>0.10202283058362099</c:v>
                </c:pt>
                <c:pt idx="9352">
                  <c:v>0.24478064252658999</c:v>
                </c:pt>
                <c:pt idx="9353">
                  <c:v>0.23490699168606</c:v>
                </c:pt>
                <c:pt idx="9354">
                  <c:v>0.26884133230603402</c:v>
                </c:pt>
                <c:pt idx="9355">
                  <c:v>0.26978374797084798</c:v>
                </c:pt>
                <c:pt idx="9356">
                  <c:v>0.27226652981657801</c:v>
                </c:pt>
                <c:pt idx="9357">
                  <c:v>0.32686614550521997</c:v>
                </c:pt>
                <c:pt idx="9358">
                  <c:v>0.33726465430352798</c:v>
                </c:pt>
                <c:pt idx="9359">
                  <c:v>0.31238008072478601</c:v>
                </c:pt>
                <c:pt idx="9360">
                  <c:v>0.33885229152657897</c:v>
                </c:pt>
                <c:pt idx="9361">
                  <c:v>0.30607632418067998</c:v>
                </c:pt>
                <c:pt idx="9362">
                  <c:v>0.31152244470944401</c:v>
                </c:pt>
                <c:pt idx="9363">
                  <c:v>0.322675638967519</c:v>
                </c:pt>
                <c:pt idx="9364">
                  <c:v>0.29613255113194997</c:v>
                </c:pt>
                <c:pt idx="9365">
                  <c:v>0.29154878455058802</c:v>
                </c:pt>
                <c:pt idx="9366">
                  <c:v>0.29453890762493501</c:v>
                </c:pt>
                <c:pt idx="9367">
                  <c:v>0.31035023115773502</c:v>
                </c:pt>
                <c:pt idx="9368">
                  <c:v>0.32167870796681097</c:v>
                </c:pt>
                <c:pt idx="9369">
                  <c:v>0.31561356504857802</c:v>
                </c:pt>
                <c:pt idx="9370">
                  <c:v>0.29240760686042799</c:v>
                </c:pt>
                <c:pt idx="9371">
                  <c:v>0.304313970773746</c:v>
                </c:pt>
                <c:pt idx="9372">
                  <c:v>0.46960718086360798</c:v>
                </c:pt>
                <c:pt idx="9373">
                  <c:v>0.467043938143823</c:v>
                </c:pt>
                <c:pt idx="9374">
                  <c:v>0.48906111555704701</c:v>
                </c:pt>
                <c:pt idx="9375">
                  <c:v>0.50003835738583102</c:v>
                </c:pt>
                <c:pt idx="9376">
                  <c:v>0.50375542473197799</c:v>
                </c:pt>
                <c:pt idx="9377">
                  <c:v>0.525532259072509</c:v>
                </c:pt>
                <c:pt idx="9378">
                  <c:v>0.54529425133203002</c:v>
                </c:pt>
                <c:pt idx="9379">
                  <c:v>0.54529425133203002</c:v>
                </c:pt>
                <c:pt idx="9380">
                  <c:v>0.59322382458409795</c:v>
                </c:pt>
                <c:pt idx="9381">
                  <c:v>0.58965977115897295</c:v>
                </c:pt>
                <c:pt idx="9382">
                  <c:v>0.59134586184021898</c:v>
                </c:pt>
                <c:pt idx="9383">
                  <c:v>0.63004416750232495</c:v>
                </c:pt>
                <c:pt idx="9384">
                  <c:v>0.665429981633751</c:v>
                </c:pt>
                <c:pt idx="9385">
                  <c:v>0.65561350379746197</c:v>
                </c:pt>
                <c:pt idx="9386">
                  <c:v>0.67553789429933098</c:v>
                </c:pt>
                <c:pt idx="9387">
                  <c:v>0.71478428814111605</c:v>
                </c:pt>
                <c:pt idx="9388">
                  <c:v>0.74025536691403404</c:v>
                </c:pt>
                <c:pt idx="9389">
                  <c:v>0.78011571862341</c:v>
                </c:pt>
                <c:pt idx="9390">
                  <c:v>0.78204624869918404</c:v>
                </c:pt>
                <c:pt idx="9391">
                  <c:v>0.82866066560044505</c:v>
                </c:pt>
                <c:pt idx="9392">
                  <c:v>0.82469882107247505</c:v>
                </c:pt>
                <c:pt idx="9393">
                  <c:v>-7.4248328691768797E-2</c:v>
                </c:pt>
                <c:pt idx="9394">
                  <c:v>-0.15338262590982901</c:v>
                </c:pt>
                <c:pt idx="9395">
                  <c:v>-3.6847104222513499E-2</c:v>
                </c:pt>
                <c:pt idx="9396">
                  <c:v>-3.7887627972339702E-2</c:v>
                </c:pt>
                <c:pt idx="9397">
                  <c:v>-2.3164259306406601E-2</c:v>
                </c:pt>
                <c:pt idx="9398">
                  <c:v>-7.4305292506477898E-3</c:v>
                </c:pt>
                <c:pt idx="9399">
                  <c:v>-8.8205522144943101E-3</c:v>
                </c:pt>
                <c:pt idx="9400">
                  <c:v>-4.1504453200008298E-2</c:v>
                </c:pt>
                <c:pt idx="9401">
                  <c:v>1.1141830660214101E-2</c:v>
                </c:pt>
                <c:pt idx="9402">
                  <c:v>-4.1171671109204597E-2</c:v>
                </c:pt>
                <c:pt idx="9403">
                  <c:v>-8.45595493631911E-2</c:v>
                </c:pt>
                <c:pt idx="9404">
                  <c:v>-8.9540169980578704E-2</c:v>
                </c:pt>
                <c:pt idx="9405">
                  <c:v>4.5761872584587297E-2</c:v>
                </c:pt>
                <c:pt idx="9406">
                  <c:v>6.2441074995791199E-2</c:v>
                </c:pt>
                <c:pt idx="9407">
                  <c:v>7.50624501443961E-3</c:v>
                </c:pt>
                <c:pt idx="9408">
                  <c:v>-2.9284442182285299E-2</c:v>
                </c:pt>
                <c:pt idx="9409">
                  <c:v>-5.6571034025932401E-2</c:v>
                </c:pt>
                <c:pt idx="9410">
                  <c:v>-5.8308654961087399E-2</c:v>
                </c:pt>
                <c:pt idx="9411">
                  <c:v>-1.22922854418026E-2</c:v>
                </c:pt>
                <c:pt idx="9412">
                  <c:v>1.52281976826337E-2</c:v>
                </c:pt>
                <c:pt idx="9413">
                  <c:v>9.3052681830224193E-2</c:v>
                </c:pt>
                <c:pt idx="9414">
                  <c:v>5.2584247165062999E-2</c:v>
                </c:pt>
                <c:pt idx="9415">
                  <c:v>0.16402669821944399</c:v>
                </c:pt>
                <c:pt idx="9416">
                  <c:v>0.11897095413009</c:v>
                </c:pt>
                <c:pt idx="9417">
                  <c:v>0.106022078366386</c:v>
                </c:pt>
                <c:pt idx="9418">
                  <c:v>0.11996914559907</c:v>
                </c:pt>
                <c:pt idx="9419">
                  <c:v>8.3820406185986601E-2</c:v>
                </c:pt>
                <c:pt idx="9420">
                  <c:v>0.111839010488146</c:v>
                </c:pt>
                <c:pt idx="9421">
                  <c:v>0.129530167354478</c:v>
                </c:pt>
                <c:pt idx="9422">
                  <c:v>5.3631792552441E-2</c:v>
                </c:pt>
                <c:pt idx="9423">
                  <c:v>0.19141291286220399</c:v>
                </c:pt>
                <c:pt idx="9424">
                  <c:v>0.22540923373560001</c:v>
                </c:pt>
                <c:pt idx="9425">
                  <c:v>0.26411055154316598</c:v>
                </c:pt>
                <c:pt idx="9426">
                  <c:v>0.25826400288752699</c:v>
                </c:pt>
                <c:pt idx="9427">
                  <c:v>0.26502467929414297</c:v>
                </c:pt>
                <c:pt idx="9428">
                  <c:v>0.24383354556634601</c:v>
                </c:pt>
                <c:pt idx="9429">
                  <c:v>0.243979363446609</c:v>
                </c:pt>
                <c:pt idx="9430">
                  <c:v>0.244949168334397</c:v>
                </c:pt>
                <c:pt idx="9431">
                  <c:v>0.25757440523061598</c:v>
                </c:pt>
                <c:pt idx="9432">
                  <c:v>0.29474443527552002</c:v>
                </c:pt>
                <c:pt idx="9433">
                  <c:v>0.30114918585456502</c:v>
                </c:pt>
                <c:pt idx="9434">
                  <c:v>-3.32206620169955E-2</c:v>
                </c:pt>
                <c:pt idx="9435">
                  <c:v>-0.107805884423048</c:v>
                </c:pt>
                <c:pt idx="9436">
                  <c:v>-4.3905343333916396E-3</c:v>
                </c:pt>
                <c:pt idx="9437">
                  <c:v>-6.3620597645941399E-2</c:v>
                </c:pt>
                <c:pt idx="9438">
                  <c:v>-6.09231310097346E-2</c:v>
                </c:pt>
                <c:pt idx="9439">
                  <c:v>-4.4429567215470998E-2</c:v>
                </c:pt>
                <c:pt idx="9440">
                  <c:v>-5.42204329443094E-2</c:v>
                </c:pt>
                <c:pt idx="9441">
                  <c:v>-7.9806940313904104E-2</c:v>
                </c:pt>
                <c:pt idx="9442">
                  <c:v>-9.4542456652337098E-2</c:v>
                </c:pt>
                <c:pt idx="9443">
                  <c:v>-8.3990082300033506E-2</c:v>
                </c:pt>
                <c:pt idx="9444">
                  <c:v>-4.3114563542140799E-2</c:v>
                </c:pt>
                <c:pt idx="9445">
                  <c:v>-5.1099966865753001E-2</c:v>
                </c:pt>
                <c:pt idx="9446">
                  <c:v>-3.6609064454201798E-2</c:v>
                </c:pt>
                <c:pt idx="9447">
                  <c:v>-3.8913918931411703E-2</c:v>
                </c:pt>
                <c:pt idx="9448">
                  <c:v>-5.7847289158873896E-3</c:v>
                </c:pt>
                <c:pt idx="9449">
                  <c:v>-1.26348925606575E-2</c:v>
                </c:pt>
                <c:pt idx="9450">
                  <c:v>2.0750518977262298E-3</c:v>
                </c:pt>
                <c:pt idx="9451">
                  <c:v>-3.1868758078129598E-3</c:v>
                </c:pt>
                <c:pt idx="9452">
                  <c:v>7.4746522503437302E-3</c:v>
                </c:pt>
                <c:pt idx="9453" formatCode="0.00E+00">
                  <c:v>-7.2953531249377805E-4</c:v>
                </c:pt>
                <c:pt idx="9454">
                  <c:v>-5.3716551749499901E-2</c:v>
                </c:pt>
                <c:pt idx="9455" formatCode="0.00E+00">
                  <c:v>-8.0486170290642506E-2</c:v>
                </c:pt>
                <c:pt idx="9456">
                  <c:v>-7.9481272076463702E-2</c:v>
                </c:pt>
                <c:pt idx="9457">
                  <c:v>-6.2756926554863299E-2</c:v>
                </c:pt>
                <c:pt idx="9458">
                  <c:v>-3.4658984778105403E-2</c:v>
                </c:pt>
                <c:pt idx="9459">
                  <c:v>-0.124568416400038</c:v>
                </c:pt>
                <c:pt idx="9460">
                  <c:v>-0.13958001859073699</c:v>
                </c:pt>
                <c:pt idx="9461">
                  <c:v>-0.14269985083867801</c:v>
                </c:pt>
                <c:pt idx="9462">
                  <c:v>-0.126292563209258</c:v>
                </c:pt>
                <c:pt idx="9463">
                  <c:v>-0.121415895051359</c:v>
                </c:pt>
                <c:pt idx="9464">
                  <c:v>-0.124002687990658</c:v>
                </c:pt>
                <c:pt idx="9465">
                  <c:v>-0.136322890231932</c:v>
                </c:pt>
                <c:pt idx="9466">
                  <c:v>-0.13108976297509101</c:v>
                </c:pt>
                <c:pt idx="9467">
                  <c:v>-0.12593946051570501</c:v>
                </c:pt>
                <c:pt idx="9468">
                  <c:v>-0.13956503264209999</c:v>
                </c:pt>
                <c:pt idx="9469">
                  <c:v>-0.17070365707295601</c:v>
                </c:pt>
                <c:pt idx="9470">
                  <c:v>-0.17023279120495199</c:v>
                </c:pt>
                <c:pt idx="9471">
                  <c:v>-0.17764259260552301</c:v>
                </c:pt>
                <c:pt idx="9472">
                  <c:v>-0.17479021393805699</c:v>
                </c:pt>
                <c:pt idx="9473">
                  <c:v>-0.16568157751468099</c:v>
                </c:pt>
                <c:pt idx="9474">
                  <c:v>-0.16200164479061399</c:v>
                </c:pt>
                <c:pt idx="9475">
                  <c:v>-0.17712433504337299</c:v>
                </c:pt>
                <c:pt idx="9476">
                  <c:v>-0.17005505041239599</c:v>
                </c:pt>
                <c:pt idx="9477">
                  <c:v>-0.17215715251449801</c:v>
                </c:pt>
                <c:pt idx="9478">
                  <c:v>-0.169309338257287</c:v>
                </c:pt>
                <c:pt idx="9479">
                  <c:v>-0.15105180248446901</c:v>
                </c:pt>
                <c:pt idx="9480">
                  <c:v>-0.15035723899630399</c:v>
                </c:pt>
                <c:pt idx="9481">
                  <c:v>-0.138789061599218</c:v>
                </c:pt>
                <c:pt idx="9482">
                  <c:v>-0.13864395004471</c:v>
                </c:pt>
                <c:pt idx="9483">
                  <c:v>-0.21360980578428701</c:v>
                </c:pt>
                <c:pt idx="9484">
                  <c:v>-0.21170108388328701</c:v>
                </c:pt>
                <c:pt idx="9485">
                  <c:v>-0.213511567983908</c:v>
                </c:pt>
                <c:pt idx="9486">
                  <c:v>-0.20980351414259699</c:v>
                </c:pt>
                <c:pt idx="9487">
                  <c:v>-0.22454696811202199</c:v>
                </c:pt>
                <c:pt idx="9488">
                  <c:v>-0.23495703939870899</c:v>
                </c:pt>
                <c:pt idx="9489">
                  <c:v>-0.22986242176341001</c:v>
                </c:pt>
                <c:pt idx="9490">
                  <c:v>-0.21515779119431</c:v>
                </c:pt>
                <c:pt idx="9491">
                  <c:v>-0.207460440760286</c:v>
                </c:pt>
                <c:pt idx="9492">
                  <c:v>-0.212533720611845</c:v>
                </c:pt>
                <c:pt idx="9493">
                  <c:v>-0.21530903300273699</c:v>
                </c:pt>
                <c:pt idx="9494">
                  <c:v>-0.21595785700922501</c:v>
                </c:pt>
                <c:pt idx="9495">
                  <c:v>-0.20800643285803999</c:v>
                </c:pt>
                <c:pt idx="9496">
                  <c:v>-0.202126642451187</c:v>
                </c:pt>
                <c:pt idx="9497">
                  <c:v>-0.18774362497525901</c:v>
                </c:pt>
                <c:pt idx="9498">
                  <c:v>-0.176761181606405</c:v>
                </c:pt>
                <c:pt idx="9499">
                  <c:v>8.1484295378102499E-3</c:v>
                </c:pt>
                <c:pt idx="9500">
                  <c:v>0.108285641102877</c:v>
                </c:pt>
                <c:pt idx="9501">
                  <c:v>1.8763380972176801E-2</c:v>
                </c:pt>
                <c:pt idx="9502">
                  <c:v>2.08668912397716E-2</c:v>
                </c:pt>
                <c:pt idx="9503">
                  <c:v>-3.22019835061945E-2</c:v>
                </c:pt>
                <c:pt idx="9504">
                  <c:v>-9.2281061431631894E-2</c:v>
                </c:pt>
                <c:pt idx="9505">
                  <c:v>-0.122285544607923</c:v>
                </c:pt>
                <c:pt idx="9506">
                  <c:v>-0.145688229036262</c:v>
                </c:pt>
                <c:pt idx="9507">
                  <c:v>-0.147800226812492</c:v>
                </c:pt>
                <c:pt idx="9508">
                  <c:v>-8.6345185754254095E-2</c:v>
                </c:pt>
                <c:pt idx="9509">
                  <c:v>-0.106241598818606</c:v>
                </c:pt>
                <c:pt idx="9510">
                  <c:v>9.4635940828814592E-3</c:v>
                </c:pt>
                <c:pt idx="9511">
                  <c:v>-4.4332515216776299E-3</c:v>
                </c:pt>
                <c:pt idx="9512">
                  <c:v>3.00947169094994E-2</c:v>
                </c:pt>
                <c:pt idx="9513">
                  <c:v>3.9705778474872798E-2</c:v>
                </c:pt>
                <c:pt idx="9514">
                  <c:v>8.1681368056547798E-2</c:v>
                </c:pt>
                <c:pt idx="9515">
                  <c:v>6.7577788930097901E-3</c:v>
                </c:pt>
                <c:pt idx="9516">
                  <c:v>-6.7745705091520003E-2</c:v>
                </c:pt>
                <c:pt idx="9517">
                  <c:v>2.38607410628476E-2</c:v>
                </c:pt>
                <c:pt idx="9518">
                  <c:v>-2.80201336420128E-2</c:v>
                </c:pt>
                <c:pt idx="9519">
                  <c:v>2.1137486487491801E-2</c:v>
                </c:pt>
                <c:pt idx="9520">
                  <c:v>3.8736292555518999E-3</c:v>
                </c:pt>
                <c:pt idx="9521">
                  <c:v>7.1055676522374404E-3</c:v>
                </c:pt>
                <c:pt idx="9522">
                  <c:v>-4.2600470394175402E-2</c:v>
                </c:pt>
                <c:pt idx="9523">
                  <c:v>-1.1267797611807399E-2</c:v>
                </c:pt>
                <c:pt idx="9524">
                  <c:v>-1.6207763198918399E-2</c:v>
                </c:pt>
                <c:pt idx="9525">
                  <c:v>3.2810394639259501E-3</c:v>
                </c:pt>
                <c:pt idx="9526">
                  <c:v>7.5296980944644801E-3</c:v>
                </c:pt>
                <c:pt idx="9527">
                  <c:v>3.45564624379954E-2</c:v>
                </c:pt>
                <c:pt idx="9528">
                  <c:v>4.85646918007063E-2</c:v>
                </c:pt>
                <c:pt idx="9529">
                  <c:v>5.9082199543362399E-2</c:v>
                </c:pt>
                <c:pt idx="9530">
                  <c:v>5.8520021248925601E-2</c:v>
                </c:pt>
                <c:pt idx="9531">
                  <c:v>7.1596252035625502E-2</c:v>
                </c:pt>
                <c:pt idx="9532">
                  <c:v>5.3933019289742298E-2</c:v>
                </c:pt>
                <c:pt idx="9533">
                  <c:v>5.4098802603618303E-2</c:v>
                </c:pt>
                <c:pt idx="9534">
                  <c:v>-7.0916211912227897E-2</c:v>
                </c:pt>
                <c:pt idx="9535">
                  <c:v>-4.2084568304931701E-2</c:v>
                </c:pt>
                <c:pt idx="9536">
                  <c:v>-0.102183742403501</c:v>
                </c:pt>
                <c:pt idx="9537">
                  <c:v>-9.5211458454217704E-2</c:v>
                </c:pt>
                <c:pt idx="9538">
                  <c:v>-0.125561520301672</c:v>
                </c:pt>
                <c:pt idx="9539">
                  <c:v>-0.121053157077802</c:v>
                </c:pt>
                <c:pt idx="9540">
                  <c:v>-0.138391062158191</c:v>
                </c:pt>
                <c:pt idx="9541">
                  <c:v>-0.11063348070929201</c:v>
                </c:pt>
                <c:pt idx="9542">
                  <c:v>-0.112265088050837</c:v>
                </c:pt>
                <c:pt idx="9543">
                  <c:v>-9.4041715365432793E-2</c:v>
                </c:pt>
                <c:pt idx="9544">
                  <c:v>-0.12842202962159099</c:v>
                </c:pt>
                <c:pt idx="9545">
                  <c:v>-0.120505336500471</c:v>
                </c:pt>
                <c:pt idx="9546">
                  <c:v>-0.124608818516021</c:v>
                </c:pt>
                <c:pt idx="9547">
                  <c:v>-0.11498507790043901</c:v>
                </c:pt>
                <c:pt idx="9548">
                  <c:v>-0.13762611591676699</c:v>
                </c:pt>
                <c:pt idx="9549">
                  <c:v>-8.8469509030178597E-2</c:v>
                </c:pt>
                <c:pt idx="9550">
                  <c:v>-0.13652665882405701</c:v>
                </c:pt>
                <c:pt idx="9551">
                  <c:v>-0.134037866097583</c:v>
                </c:pt>
                <c:pt idx="9552">
                  <c:v>-0.15872630421144099</c:v>
                </c:pt>
                <c:pt idx="9553">
                  <c:v>-0.15978610432316601</c:v>
                </c:pt>
                <c:pt idx="9554">
                  <c:v>-8.0940238590591601E-2</c:v>
                </c:pt>
                <c:pt idx="9555">
                  <c:v>4.6037074108772502E-2</c:v>
                </c:pt>
                <c:pt idx="9556">
                  <c:v>-4.1485122308037199E-2</c:v>
                </c:pt>
                <c:pt idx="9557">
                  <c:v>1.25141170998512E-2</c:v>
                </c:pt>
                <c:pt idx="9558">
                  <c:v>-9.4822859493479007E-3</c:v>
                </c:pt>
                <c:pt idx="9559">
                  <c:v>3.3600182627776198E-2</c:v>
                </c:pt>
                <c:pt idx="9560">
                  <c:v>3.7461763896996098E-2</c:v>
                </c:pt>
                <c:pt idx="9561">
                  <c:v>7.8405194066355294E-2</c:v>
                </c:pt>
                <c:pt idx="9562">
                  <c:v>5.1647618492536802E-2</c:v>
                </c:pt>
                <c:pt idx="9563">
                  <c:v>5.76342834112991E-2</c:v>
                </c:pt>
                <c:pt idx="9564">
                  <c:v>2.9044012453152E-2</c:v>
                </c:pt>
                <c:pt idx="9565">
                  <c:v>-8.79449914958845E-3</c:v>
                </c:pt>
                <c:pt idx="9566">
                  <c:v>3.1251352666502499E-3</c:v>
                </c:pt>
                <c:pt idx="9567">
                  <c:v>2.3637608474077101E-2</c:v>
                </c:pt>
                <c:pt idx="9568">
                  <c:v>-1.0651637901245299E-2</c:v>
                </c:pt>
                <c:pt idx="9569">
                  <c:v>2.5362823178394001E-3</c:v>
                </c:pt>
                <c:pt idx="9570">
                  <c:v>2.4053804462841302E-2</c:v>
                </c:pt>
                <c:pt idx="9571">
                  <c:v>6.3755773686482997E-2</c:v>
                </c:pt>
                <c:pt idx="9572">
                  <c:v>5.0896573695258303E-2</c:v>
                </c:pt>
                <c:pt idx="9573">
                  <c:v>7.0622098719294799E-2</c:v>
                </c:pt>
                <c:pt idx="9574">
                  <c:v>4.49246762848396E-2</c:v>
                </c:pt>
                <c:pt idx="9575">
                  <c:v>7.0009688706569997E-2</c:v>
                </c:pt>
                <c:pt idx="9576">
                  <c:v>7.4146392358811E-2</c:v>
                </c:pt>
                <c:pt idx="9577">
                  <c:v>8.7740037113440694E-2</c:v>
                </c:pt>
                <c:pt idx="9578">
                  <c:v>6.3316146572547097E-2</c:v>
                </c:pt>
                <c:pt idx="9579">
                  <c:v>7.3146670966478894E-2</c:v>
                </c:pt>
                <c:pt idx="9580">
                  <c:v>4.3748616368552699E-2</c:v>
                </c:pt>
                <c:pt idx="9581">
                  <c:v>2.9591067506309899E-2</c:v>
                </c:pt>
                <c:pt idx="9582">
                  <c:v>2.3558746631390501E-2</c:v>
                </c:pt>
                <c:pt idx="9583">
                  <c:v>6.86772222146948E-2</c:v>
                </c:pt>
                <c:pt idx="9584">
                  <c:v>-5.61711312087445E-2</c:v>
                </c:pt>
                <c:pt idx="9585">
                  <c:v>6.7905672176647502E-2</c:v>
                </c:pt>
                <c:pt idx="9586">
                  <c:v>7.2038565538412702E-2</c:v>
                </c:pt>
                <c:pt idx="9587">
                  <c:v>7.9201556956404101E-2</c:v>
                </c:pt>
                <c:pt idx="9588" formatCode="0.00E+00">
                  <c:v>-5.2859088903571799E-4</c:v>
                </c:pt>
                <c:pt idx="9589">
                  <c:v>8.8341305874609505E-2</c:v>
                </c:pt>
                <c:pt idx="9590" formatCode="0.00E+00">
                  <c:v>8.2763792743675194E-2</c:v>
                </c:pt>
                <c:pt idx="9591">
                  <c:v>0.10433765212219399</c:v>
                </c:pt>
                <c:pt idx="9592">
                  <c:v>2.0646585096983101E-2</c:v>
                </c:pt>
                <c:pt idx="9593">
                  <c:v>9.9381855127094396E-3</c:v>
                </c:pt>
                <c:pt idx="9594">
                  <c:v>-3.2486803249125199E-3</c:v>
                </c:pt>
                <c:pt idx="9595">
                  <c:v>-7.0751042791159704E-3</c:v>
                </c:pt>
                <c:pt idx="9596">
                  <c:v>1.8181995898598199E-2</c:v>
                </c:pt>
                <c:pt idx="9597">
                  <c:v>-3.41895848969761E-2</c:v>
                </c:pt>
                <c:pt idx="9598">
                  <c:v>-5.7200176363203799E-2</c:v>
                </c:pt>
                <c:pt idx="9599">
                  <c:v>-6.7557317923359506E-2</c:v>
                </c:pt>
                <c:pt idx="9600">
                  <c:v>-0.14576746965920301</c:v>
                </c:pt>
                <c:pt idx="9601">
                  <c:v>-6.5844625557089906E-2</c:v>
                </c:pt>
                <c:pt idx="9602">
                  <c:v>-2.92772132573021E-2</c:v>
                </c:pt>
                <c:pt idx="9603">
                  <c:v>-6.1323130839713698E-2</c:v>
                </c:pt>
                <c:pt idx="9604">
                  <c:v>-7.9202825291981097E-2</c:v>
                </c:pt>
                <c:pt idx="9605">
                  <c:v>-8.6559017055866695E-3</c:v>
                </c:pt>
                <c:pt idx="9606">
                  <c:v>-1.4882534198988899E-2</c:v>
                </c:pt>
                <c:pt idx="9607">
                  <c:v>3.3574585447214002E-3</c:v>
                </c:pt>
                <c:pt idx="9608">
                  <c:v>1.45348881306146E-2</c:v>
                </c:pt>
                <c:pt idx="9609">
                  <c:v>2.6938933053565501E-2</c:v>
                </c:pt>
                <c:pt idx="9610">
                  <c:v>1.30259695609009E-2</c:v>
                </c:pt>
                <c:pt idx="9611">
                  <c:v>2.88655980769116E-3</c:v>
                </c:pt>
                <c:pt idx="9612">
                  <c:v>-1.7259165932310399E-2</c:v>
                </c:pt>
                <c:pt idx="9613">
                  <c:v>-8.3499932748045194E-3</c:v>
                </c:pt>
                <c:pt idx="9614">
                  <c:v>-1.56110438296515E-2</c:v>
                </c:pt>
                <c:pt idx="9615">
                  <c:v>-9.6619244558746598E-3</c:v>
                </c:pt>
                <c:pt idx="9616">
                  <c:v>-4.3860108432054297E-2</c:v>
                </c:pt>
                <c:pt idx="9617">
                  <c:v>-3.4654416748955703E-2</c:v>
                </c:pt>
                <c:pt idx="9618">
                  <c:v>-2.37038327407838E-2</c:v>
                </c:pt>
                <c:pt idx="9619">
                  <c:v>-2.5127762532556001E-2</c:v>
                </c:pt>
                <c:pt idx="9620">
                  <c:v>-5.22084443465946E-2</c:v>
                </c:pt>
                <c:pt idx="9621">
                  <c:v>-5.03060275230202E-2</c:v>
                </c:pt>
                <c:pt idx="9622">
                  <c:v>-5.8482305656680597E-2</c:v>
                </c:pt>
                <c:pt idx="9623">
                  <c:v>-5.1343706625146403E-2</c:v>
                </c:pt>
                <c:pt idx="9624">
                  <c:v>-7.72818376906136E-2</c:v>
                </c:pt>
                <c:pt idx="9625">
                  <c:v>-7.5904794260104699E-2</c:v>
                </c:pt>
                <c:pt idx="9626">
                  <c:v>-7.5422338119753796E-2</c:v>
                </c:pt>
                <c:pt idx="9627">
                  <c:v>-7.3961608390130704E-2</c:v>
                </c:pt>
                <c:pt idx="9628">
                  <c:v>-4.0092674087666503E-3</c:v>
                </c:pt>
                <c:pt idx="9629">
                  <c:v>-7.6858408376914794E-2</c:v>
                </c:pt>
                <c:pt idx="9630">
                  <c:v>1.64544493967363E-2</c:v>
                </c:pt>
                <c:pt idx="9631">
                  <c:v>-2.02119586506193E-3</c:v>
                </c:pt>
                <c:pt idx="9632">
                  <c:v>1.34609084894802E-2</c:v>
                </c:pt>
                <c:pt idx="9633">
                  <c:v>-1.9207251551908298E-2</c:v>
                </c:pt>
                <c:pt idx="9634">
                  <c:v>-2.4545657310701699E-2</c:v>
                </c:pt>
                <c:pt idx="9635">
                  <c:v>-4.1334125672351403E-2</c:v>
                </c:pt>
                <c:pt idx="9636">
                  <c:v>-5.0334461222612398E-2</c:v>
                </c:pt>
                <c:pt idx="9637">
                  <c:v>-5.4939728125355497E-2</c:v>
                </c:pt>
                <c:pt idx="9638">
                  <c:v>-4.23391739923039E-2</c:v>
                </c:pt>
                <c:pt idx="9639">
                  <c:v>-7.9790110676380699E-2</c:v>
                </c:pt>
                <c:pt idx="9640">
                  <c:v>-1.7280541088642101E-2</c:v>
                </c:pt>
                <c:pt idx="9641">
                  <c:v>-6.7012597948236899E-2</c:v>
                </c:pt>
                <c:pt idx="9642">
                  <c:v>-6.3755984779121894E-2</c:v>
                </c:pt>
                <c:pt idx="9643">
                  <c:v>-9.2090306849855294E-2</c:v>
                </c:pt>
                <c:pt idx="9644">
                  <c:v>-4.5998583847809998E-2</c:v>
                </c:pt>
                <c:pt idx="9645">
                  <c:v>1.5160315031093399E-3</c:v>
                </c:pt>
                <c:pt idx="9646">
                  <c:v>1.03116978069809E-2</c:v>
                </c:pt>
                <c:pt idx="9647" formatCode="0.00E+00">
                  <c:v>4.80157031572425E-4</c:v>
                </c:pt>
                <c:pt idx="9648">
                  <c:v>-4.9219756180971198E-3</c:v>
                </c:pt>
                <c:pt idx="9649" formatCode="0.00E+00">
                  <c:v>4.9273117257094797E-3</c:v>
                </c:pt>
                <c:pt idx="9650">
                  <c:v>1.9043234895338899E-2</c:v>
                </c:pt>
                <c:pt idx="9651">
                  <c:v>2.4618479466166701E-2</c:v>
                </c:pt>
                <c:pt idx="9652">
                  <c:v>1.7789270251140601E-2</c:v>
                </c:pt>
                <c:pt idx="9653">
                  <c:v>1.95579378823603E-2</c:v>
                </c:pt>
                <c:pt idx="9654">
                  <c:v>4.1688845290753403E-2</c:v>
                </c:pt>
                <c:pt idx="9655">
                  <c:v>1.7475335246419602E-2</c:v>
                </c:pt>
                <c:pt idx="9656">
                  <c:v>8.2964378715225495E-2</c:v>
                </c:pt>
                <c:pt idx="9657">
                  <c:v>4.59464980361999E-2</c:v>
                </c:pt>
                <c:pt idx="9658">
                  <c:v>3.4948025446479E-2</c:v>
                </c:pt>
                <c:pt idx="9659">
                  <c:v>-4.47550410657791E-2</c:v>
                </c:pt>
                <c:pt idx="9660">
                  <c:v>-3.6629633380404397E-2</c:v>
                </c:pt>
                <c:pt idx="9661">
                  <c:v>-4.2901283662324402E-2</c:v>
                </c:pt>
                <c:pt idx="9662">
                  <c:v>-4.7702641679451901E-2</c:v>
                </c:pt>
                <c:pt idx="9663">
                  <c:v>-3.1914876165743997E-2</c:v>
                </c:pt>
                <c:pt idx="9664">
                  <c:v>1.93304672775647E-3</c:v>
                </c:pt>
                <c:pt idx="9665">
                  <c:v>1.46190121864234E-2</c:v>
                </c:pt>
                <c:pt idx="9666">
                  <c:v>3.2190195718158003E-2</c:v>
                </c:pt>
                <c:pt idx="9667">
                  <c:v>-3.4097732250400803E-2</c:v>
                </c:pt>
                <c:pt idx="9668">
                  <c:v>2.9633742727059199E-3</c:v>
                </c:pt>
                <c:pt idx="9669" formatCode="0.00E+00">
                  <c:v>2.4383747991956099E-4</c:v>
                </c:pt>
                <c:pt idx="9670">
                  <c:v>1.1423810940881299E-2</c:v>
                </c:pt>
                <c:pt idx="9671" formatCode="0.00E+00">
                  <c:v>-8.9734021904663799E-2</c:v>
                </c:pt>
                <c:pt idx="9672">
                  <c:v>-6.3645572833264594E-2</c:v>
                </c:pt>
                <c:pt idx="9673">
                  <c:v>-0.17176128835385501</c:v>
                </c:pt>
                <c:pt idx="9674">
                  <c:v>-0.17699714479908099</c:v>
                </c:pt>
                <c:pt idx="9675">
                  <c:v>-0.14166685651038799</c:v>
                </c:pt>
                <c:pt idx="9676">
                  <c:v>-0.14266529260265801</c:v>
                </c:pt>
                <c:pt idx="9677">
                  <c:v>-0.206839522647702</c:v>
                </c:pt>
                <c:pt idx="9678">
                  <c:v>-0.183030191793078</c:v>
                </c:pt>
                <c:pt idx="9679">
                  <c:v>-0.27857867776631201</c:v>
                </c:pt>
                <c:pt idx="9680">
                  <c:v>-0.27452949946435701</c:v>
                </c:pt>
                <c:pt idx="9681">
                  <c:v>-0.35160364158976298</c:v>
                </c:pt>
                <c:pt idx="9682">
                  <c:v>-0.35972199230236601</c:v>
                </c:pt>
                <c:pt idx="9683">
                  <c:v>-3.0417328637390301E-3</c:v>
                </c:pt>
                <c:pt idx="9684">
                  <c:v>-9.0313814123996305E-2</c:v>
                </c:pt>
                <c:pt idx="9685">
                  <c:v>-3.9575940716515302E-2</c:v>
                </c:pt>
                <c:pt idx="9686">
                  <c:v>-8.7904588423974306E-2</c:v>
                </c:pt>
                <c:pt idx="9687">
                  <c:v>-6.5271201467781301E-2</c:v>
                </c:pt>
                <c:pt idx="9688">
                  <c:v>-7.7620106847094805E-2</c:v>
                </c:pt>
                <c:pt idx="9689">
                  <c:v>-5.8256096895364998E-2</c:v>
                </c:pt>
                <c:pt idx="9690">
                  <c:v>-7.0791315185460196E-2</c:v>
                </c:pt>
                <c:pt idx="9691">
                  <c:v>-4.24373914072948E-2</c:v>
                </c:pt>
                <c:pt idx="9692">
                  <c:v>-6.7993825887399897E-2</c:v>
                </c:pt>
                <c:pt idx="9693">
                  <c:v>-6.22817803347996E-2</c:v>
                </c:pt>
                <c:pt idx="9694">
                  <c:v>-7.8837424174968695E-2</c:v>
                </c:pt>
                <c:pt idx="9695">
                  <c:v>-6.4833398092880398E-2</c:v>
                </c:pt>
                <c:pt idx="9696">
                  <c:v>-6.6030732090208696E-2</c:v>
                </c:pt>
                <c:pt idx="9697">
                  <c:v>-7.2081420192668902E-2</c:v>
                </c:pt>
                <c:pt idx="9698">
                  <c:v>-3.63875176070768E-2</c:v>
                </c:pt>
                <c:pt idx="9699">
                  <c:v>-4.4381983711981501E-2</c:v>
                </c:pt>
                <c:pt idx="9700">
                  <c:v>-3.9761762018144298E-2</c:v>
                </c:pt>
                <c:pt idx="9701">
                  <c:v>-2.2020518710929901E-2</c:v>
                </c:pt>
                <c:pt idx="9702">
                  <c:v>-4.7913833545370398E-2</c:v>
                </c:pt>
                <c:pt idx="9703">
                  <c:v>-4.5322784562875598E-2</c:v>
                </c:pt>
                <c:pt idx="9704">
                  <c:v>-6.4337555255420203E-2</c:v>
                </c:pt>
                <c:pt idx="9705">
                  <c:v>-3.0214471725109E-2</c:v>
                </c:pt>
                <c:pt idx="9706">
                  <c:v>7.1532775102861601E-3</c:v>
                </c:pt>
                <c:pt idx="9707">
                  <c:v>9.9484407176369406E-3</c:v>
                </c:pt>
                <c:pt idx="9708">
                  <c:v>-2.1498791484707101E-2</c:v>
                </c:pt>
                <c:pt idx="9709">
                  <c:v>6.3463564319421904E-3</c:v>
                </c:pt>
                <c:pt idx="9710">
                  <c:v>1.7982308777942001E-2</c:v>
                </c:pt>
                <c:pt idx="9711">
                  <c:v>2.4838259585452001E-2</c:v>
                </c:pt>
                <c:pt idx="9712">
                  <c:v>1.45271107466147E-2</c:v>
                </c:pt>
                <c:pt idx="9713">
                  <c:v>7.1991757146211005E-2</c:v>
                </c:pt>
                <c:pt idx="9714">
                  <c:v>6.0857639435861699E-2</c:v>
                </c:pt>
                <c:pt idx="9715">
                  <c:v>6.2794643095797104E-2</c:v>
                </c:pt>
                <c:pt idx="9716">
                  <c:v>5.6008805005168603E-2</c:v>
                </c:pt>
                <c:pt idx="9717">
                  <c:v>3.8910372133042298E-2</c:v>
                </c:pt>
                <c:pt idx="9718">
                  <c:v>2.6914429229200301E-2</c:v>
                </c:pt>
                <c:pt idx="9719">
                  <c:v>0.174102919355478</c:v>
                </c:pt>
                <c:pt idx="9720">
                  <c:v>0.14211201545476501</c:v>
                </c:pt>
                <c:pt idx="9721">
                  <c:v>0.16733505115754099</c:v>
                </c:pt>
                <c:pt idx="9722">
                  <c:v>0.17759980343204401</c:v>
                </c:pt>
                <c:pt idx="9723">
                  <c:v>0.17606733441032399</c:v>
                </c:pt>
                <c:pt idx="9724">
                  <c:v>0.17487441148355301</c:v>
                </c:pt>
                <c:pt idx="9725">
                  <c:v>0.184573066467836</c:v>
                </c:pt>
                <c:pt idx="9726">
                  <c:v>0.16116185398695301</c:v>
                </c:pt>
                <c:pt idx="9727">
                  <c:v>0.17865895161605999</c:v>
                </c:pt>
                <c:pt idx="9728">
                  <c:v>0.179564292993842</c:v>
                </c:pt>
                <c:pt idx="9729">
                  <c:v>0.18436629270275301</c:v>
                </c:pt>
                <c:pt idx="9730">
                  <c:v>0.19832440754371999</c:v>
                </c:pt>
                <c:pt idx="9731">
                  <c:v>0.226731561092055</c:v>
                </c:pt>
                <c:pt idx="9732">
                  <c:v>0.27395570150950499</c:v>
                </c:pt>
                <c:pt idx="9733">
                  <c:v>0.19612012664366699</c:v>
                </c:pt>
                <c:pt idx="9734">
                  <c:v>-3.0515964645964799E-2</c:v>
                </c:pt>
                <c:pt idx="9735">
                  <c:v>7.2748976446302099E-2</c:v>
                </c:pt>
                <c:pt idx="9736">
                  <c:v>9.8598295262468799E-3</c:v>
                </c:pt>
                <c:pt idx="9737">
                  <c:v>5.0275157824458398E-2</c:v>
                </c:pt>
                <c:pt idx="9738">
                  <c:v>2.2829268803855E-2</c:v>
                </c:pt>
                <c:pt idx="9739">
                  <c:v>-1.06203174875111E-2</c:v>
                </c:pt>
                <c:pt idx="9740">
                  <c:v>-5.6841348795724299E-2</c:v>
                </c:pt>
                <c:pt idx="9741">
                  <c:v>-5.6522291079010897E-2</c:v>
                </c:pt>
                <c:pt idx="9742">
                  <c:v>-8.9500768639993594E-2</c:v>
                </c:pt>
                <c:pt idx="9743">
                  <c:v>-8.2058997606056602E-2</c:v>
                </c:pt>
                <c:pt idx="9744">
                  <c:v>-8.7892547553563502E-2</c:v>
                </c:pt>
                <c:pt idx="9745">
                  <c:v>-6.0800506190581402E-2</c:v>
                </c:pt>
                <c:pt idx="9746">
                  <c:v>-6.9952381266056504E-2</c:v>
                </c:pt>
                <c:pt idx="9747">
                  <c:v>-7.9859620442159496E-2</c:v>
                </c:pt>
                <c:pt idx="9748">
                  <c:v>-0.10202484302474001</c:v>
                </c:pt>
                <c:pt idx="9749">
                  <c:v>-0.13132141464657901</c:v>
                </c:pt>
                <c:pt idx="9750">
                  <c:v>-0.159655891388365</c:v>
                </c:pt>
                <c:pt idx="9751">
                  <c:v>-0.137770646766572</c:v>
                </c:pt>
                <c:pt idx="9752">
                  <c:v>-0.14955476537743301</c:v>
                </c:pt>
                <c:pt idx="9753">
                  <c:v>-0.15107499195170901</c:v>
                </c:pt>
                <c:pt idx="9754">
                  <c:v>-0.17008659713702401</c:v>
                </c:pt>
                <c:pt idx="9755">
                  <c:v>-0.151460866419387</c:v>
                </c:pt>
                <c:pt idx="9756">
                  <c:v>-0.149846038394678</c:v>
                </c:pt>
                <c:pt idx="9757">
                  <c:v>-0.12899635282056501</c:v>
                </c:pt>
                <c:pt idx="9758">
                  <c:v>-0.14263311294780701</c:v>
                </c:pt>
                <c:pt idx="9759">
                  <c:v>-0.13823174849448799</c:v>
                </c:pt>
                <c:pt idx="9760">
                  <c:v>-0.142691644892042</c:v>
                </c:pt>
                <c:pt idx="9761">
                  <c:v>-0.13994743515923699</c:v>
                </c:pt>
                <c:pt idx="9762">
                  <c:v>-0.154740186258705</c:v>
                </c:pt>
                <c:pt idx="9763">
                  <c:v>-0.153212166641959</c:v>
                </c:pt>
                <c:pt idx="9764">
                  <c:v>-0.116766140330871</c:v>
                </c:pt>
                <c:pt idx="9765">
                  <c:v>-0.114867766338556</c:v>
                </c:pt>
                <c:pt idx="9766">
                  <c:v>-0.133875162080764</c:v>
                </c:pt>
                <c:pt idx="9767">
                  <c:v>-6.2593554190619696E-2</c:v>
                </c:pt>
                <c:pt idx="9768">
                  <c:v>-6.6290853807718098E-2</c:v>
                </c:pt>
                <c:pt idx="9769">
                  <c:v>-3.3437233686146699E-2</c:v>
                </c:pt>
                <c:pt idx="9770">
                  <c:v>-3.7251478521080503E-2</c:v>
                </c:pt>
                <c:pt idx="9771">
                  <c:v>-3.14373120802839E-3</c:v>
                </c:pt>
                <c:pt idx="9772" formatCode="0.00E+00">
                  <c:v>-1.7143230218983301E-4</c:v>
                </c:pt>
                <c:pt idx="9773">
                  <c:v>-1.8017790576856901E-2</c:v>
                </c:pt>
                <c:pt idx="9774" formatCode="0.00E+00">
                  <c:v>-2.4241860475749399E-2</c:v>
                </c:pt>
                <c:pt idx="9775">
                  <c:v>7.0307480706147105E-2</c:v>
                </c:pt>
                <c:pt idx="9776">
                  <c:v>6.3447688677662997E-2</c:v>
                </c:pt>
                <c:pt idx="9777">
                  <c:v>6.8132946047999604E-2</c:v>
                </c:pt>
                <c:pt idx="9778">
                  <c:v>7.4624981556589101E-2</c:v>
                </c:pt>
                <c:pt idx="9779">
                  <c:v>8.7895868720067105E-2</c:v>
                </c:pt>
                <c:pt idx="9780">
                  <c:v>9.4452828123411603E-2</c:v>
                </c:pt>
                <c:pt idx="9781">
                  <c:v>0.128420766390931</c:v>
                </c:pt>
                <c:pt idx="9782">
                  <c:v>1.9558468539446299E-2</c:v>
                </c:pt>
                <c:pt idx="9783">
                  <c:v>-8.3114901455236895E-2</c:v>
                </c:pt>
                <c:pt idx="9784">
                  <c:v>-9.7681335070228092E-3</c:v>
                </c:pt>
                <c:pt idx="9785">
                  <c:v>1.2170961506255599E-2</c:v>
                </c:pt>
                <c:pt idx="9786">
                  <c:v>5.7580683618999602E-2</c:v>
                </c:pt>
                <c:pt idx="9787">
                  <c:v>9.6866894184847604E-2</c:v>
                </c:pt>
                <c:pt idx="9788">
                  <c:v>0.125075479605886</c:v>
                </c:pt>
                <c:pt idx="9789">
                  <c:v>8.3872870422518606E-2</c:v>
                </c:pt>
                <c:pt idx="9790">
                  <c:v>9.4916619649262499E-2</c:v>
                </c:pt>
                <c:pt idx="9791">
                  <c:v>9.9824067923640805E-2</c:v>
                </c:pt>
                <c:pt idx="9792">
                  <c:v>0.127408579948419</c:v>
                </c:pt>
                <c:pt idx="9793">
                  <c:v>0.13563744669786601</c:v>
                </c:pt>
                <c:pt idx="9794">
                  <c:v>0.13669956948933101</c:v>
                </c:pt>
                <c:pt idx="9795">
                  <c:v>0.14320923639855901</c:v>
                </c:pt>
                <c:pt idx="9796">
                  <c:v>0.148679379050838</c:v>
                </c:pt>
                <c:pt idx="9797">
                  <c:v>0.174663496005731</c:v>
                </c:pt>
                <c:pt idx="9798">
                  <c:v>0.14998692141098499</c:v>
                </c:pt>
                <c:pt idx="9799">
                  <c:v>0.14611288703547501</c:v>
                </c:pt>
                <c:pt idx="9800">
                  <c:v>0.14875135146238899</c:v>
                </c:pt>
                <c:pt idx="9801">
                  <c:v>0.10592423974017399</c:v>
                </c:pt>
                <c:pt idx="9802">
                  <c:v>0.105662849354526</c:v>
                </c:pt>
                <c:pt idx="9803">
                  <c:v>4.2459896492004899E-2</c:v>
                </c:pt>
                <c:pt idx="9804">
                  <c:v>6.9973828315936598E-2</c:v>
                </c:pt>
                <c:pt idx="9805">
                  <c:v>-1.5860158885255202E-2</c:v>
                </c:pt>
                <c:pt idx="9806">
                  <c:v>1.99308532905479E-2</c:v>
                </c:pt>
                <c:pt idx="9807">
                  <c:v>-2.4468363044768401E-2</c:v>
                </c:pt>
                <c:pt idx="9808">
                  <c:v>-1.5346079816841799E-2</c:v>
                </c:pt>
                <c:pt idx="9809">
                  <c:v>-1.12007247660327E-2</c:v>
                </c:pt>
                <c:pt idx="9810">
                  <c:v>-2.4319925114078898E-2</c:v>
                </c:pt>
                <c:pt idx="9811">
                  <c:v>-2.54620664027909E-2</c:v>
                </c:pt>
                <c:pt idx="9812">
                  <c:v>0.11491743748990101</c:v>
                </c:pt>
                <c:pt idx="9813">
                  <c:v>4.0867433598945201E-2</c:v>
                </c:pt>
                <c:pt idx="9814">
                  <c:v>5.0464695041112798E-2</c:v>
                </c:pt>
                <c:pt idx="9815">
                  <c:v>4.8657294291968599E-2</c:v>
                </c:pt>
                <c:pt idx="9816">
                  <c:v>5.7486672150457802E-2</c:v>
                </c:pt>
                <c:pt idx="9817">
                  <c:v>0.10668893483790901</c:v>
                </c:pt>
                <c:pt idx="9818">
                  <c:v>0.11132976989993899</c:v>
                </c:pt>
                <c:pt idx="9819">
                  <c:v>0.101035587440859</c:v>
                </c:pt>
                <c:pt idx="9820">
                  <c:v>0.120918805659482</c:v>
                </c:pt>
                <c:pt idx="9821">
                  <c:v>8.7971608555490396E-2</c:v>
                </c:pt>
                <c:pt idx="9822">
                  <c:v>0.133544047384905</c:v>
                </c:pt>
                <c:pt idx="9823">
                  <c:v>5.1649740988023397E-3</c:v>
                </c:pt>
                <c:pt idx="9824">
                  <c:v>9.3360240299103406E-2</c:v>
                </c:pt>
                <c:pt idx="9825">
                  <c:v>7.3353974647318104E-2</c:v>
                </c:pt>
                <c:pt idx="9826">
                  <c:v>4.5321920122841398E-2</c:v>
                </c:pt>
                <c:pt idx="9827">
                  <c:v>2.3304446871111498E-2</c:v>
                </c:pt>
                <c:pt idx="9828">
                  <c:v>6.3087407430829898E-2</c:v>
                </c:pt>
                <c:pt idx="9829">
                  <c:v>4.4631342026458798E-2</c:v>
                </c:pt>
                <c:pt idx="9830">
                  <c:v>4.4436576392663497E-2</c:v>
                </c:pt>
                <c:pt idx="9831">
                  <c:v>4.9553125540750399E-2</c:v>
                </c:pt>
                <c:pt idx="9832">
                  <c:v>5.9756856055888402E-2</c:v>
                </c:pt>
                <c:pt idx="9833">
                  <c:v>-0.111888347142352</c:v>
                </c:pt>
                <c:pt idx="9834">
                  <c:v>-8.5684395816657696E-2</c:v>
                </c:pt>
                <c:pt idx="9835">
                  <c:v>-0.109651730012992</c:v>
                </c:pt>
                <c:pt idx="9836">
                  <c:v>-9.1560767544640695E-2</c:v>
                </c:pt>
                <c:pt idx="9837">
                  <c:v>-0.115025374714869</c:v>
                </c:pt>
                <c:pt idx="9838">
                  <c:v>-0.11999269535768101</c:v>
                </c:pt>
                <c:pt idx="9839">
                  <c:v>-0.116591315947497</c:v>
                </c:pt>
                <c:pt idx="9840">
                  <c:v>-0.13150458881319599</c:v>
                </c:pt>
                <c:pt idx="9841">
                  <c:v>-4.9703243668864902E-2</c:v>
                </c:pt>
                <c:pt idx="9842">
                  <c:v>-0.143974156980823</c:v>
                </c:pt>
                <c:pt idx="9843">
                  <c:v>-4.2549615741372698E-2</c:v>
                </c:pt>
                <c:pt idx="9844">
                  <c:v>-6.2925518579248302E-2</c:v>
                </c:pt>
                <c:pt idx="9845">
                  <c:v>2.4802566604270101E-3</c:v>
                </c:pt>
                <c:pt idx="9846">
                  <c:v>-5.5301655414315004E-3</c:v>
                </c:pt>
                <c:pt idx="9847">
                  <c:v>8.8719710513725809E-3</c:v>
                </c:pt>
                <c:pt idx="9848">
                  <c:v>3.8011060338020299E-2</c:v>
                </c:pt>
                <c:pt idx="9849">
                  <c:v>-5.3894692286420003E-3</c:v>
                </c:pt>
                <c:pt idx="9850">
                  <c:v>-4.2067465384351299E-2</c:v>
                </c:pt>
                <c:pt idx="9851">
                  <c:v>-7.4358700651111206E-2</c:v>
                </c:pt>
                <c:pt idx="9852">
                  <c:v>-3.7389250793795403E-2</c:v>
                </c:pt>
                <c:pt idx="9853">
                  <c:v>-1.77787042674202E-2</c:v>
                </c:pt>
                <c:pt idx="9854">
                  <c:v>1.1766182768932799E-3</c:v>
                </c:pt>
                <c:pt idx="9855">
                  <c:v>0.179493428840932</c:v>
                </c:pt>
                <c:pt idx="9856">
                  <c:v>1.05390268237734E-2</c:v>
                </c:pt>
                <c:pt idx="9857">
                  <c:v>-5.0835223087443296E-3</c:v>
                </c:pt>
                <c:pt idx="9858">
                  <c:v>1.2584757452837899E-2</c:v>
                </c:pt>
                <c:pt idx="9859">
                  <c:v>1.2313518715185601E-2</c:v>
                </c:pt>
                <c:pt idx="9860">
                  <c:v>2.8129393865695702E-2</c:v>
                </c:pt>
                <c:pt idx="9861">
                  <c:v>6.4119208251681201E-2</c:v>
                </c:pt>
                <c:pt idx="9862">
                  <c:v>-2.1113595856992101E-2</c:v>
                </c:pt>
                <c:pt idx="9863">
                  <c:v>3.7670418910242497E-2</c:v>
                </c:pt>
                <c:pt idx="9864">
                  <c:v>2.7140765480637701E-2</c:v>
                </c:pt>
                <c:pt idx="9865">
                  <c:v>2.5310363419260299E-2</c:v>
                </c:pt>
                <c:pt idx="9866">
                  <c:v>-4.2808930917422596E-3</c:v>
                </c:pt>
                <c:pt idx="9867">
                  <c:v>-7.66441227218381E-3</c:v>
                </c:pt>
                <c:pt idx="9868">
                  <c:v>-2.1744208098886799E-2</c:v>
                </c:pt>
                <c:pt idx="9869">
                  <c:v>-2.8430802723377498E-2</c:v>
                </c:pt>
                <c:pt idx="9870">
                  <c:v>-4.1669564328695202E-2</c:v>
                </c:pt>
                <c:pt idx="9871">
                  <c:v>-2.7453361254517399E-2</c:v>
                </c:pt>
                <c:pt idx="9872">
                  <c:v>-5.2929685356353701E-2</c:v>
                </c:pt>
                <c:pt idx="9873">
                  <c:v>-6.3316252013304403E-2</c:v>
                </c:pt>
                <c:pt idx="9874">
                  <c:v>-0.134701559249431</c:v>
                </c:pt>
                <c:pt idx="9875">
                  <c:v>-9.3527210081054704E-2</c:v>
                </c:pt>
                <c:pt idx="9876">
                  <c:v>-0.12658817016893001</c:v>
                </c:pt>
                <c:pt idx="9877">
                  <c:v>-0.10366663122547499</c:v>
                </c:pt>
                <c:pt idx="9878">
                  <c:v>-0.106129925505576</c:v>
                </c:pt>
                <c:pt idx="9879">
                  <c:v>1.1163003283798999E-2</c:v>
                </c:pt>
                <c:pt idx="9880">
                  <c:v>-0.123227257498728</c:v>
                </c:pt>
                <c:pt idx="9881">
                  <c:v>-0.13828683325966501</c:v>
                </c:pt>
                <c:pt idx="9882">
                  <c:v>-0.11681582258921901</c:v>
                </c:pt>
                <c:pt idx="9883">
                  <c:v>-7.6845919793138998E-2</c:v>
                </c:pt>
                <c:pt idx="9884">
                  <c:v>-6.70879922038225E-2</c:v>
                </c:pt>
                <c:pt idx="9885">
                  <c:v>-2.8955797546103001E-2</c:v>
                </c:pt>
                <c:pt idx="9886">
                  <c:v>-3.9740224873635099E-2</c:v>
                </c:pt>
                <c:pt idx="9887">
                  <c:v>-2.4527462294258701E-2</c:v>
                </c:pt>
                <c:pt idx="9888">
                  <c:v>-3.6160124043431198E-2</c:v>
                </c:pt>
                <c:pt idx="9889">
                  <c:v>-5.0183145986221603E-2</c:v>
                </c:pt>
                <c:pt idx="9890">
                  <c:v>-4.11225812534717E-2</c:v>
                </c:pt>
                <c:pt idx="9891">
                  <c:v>-1.7545669607784701E-2</c:v>
                </c:pt>
                <c:pt idx="9892">
                  <c:v>-6.2508576802364393E-2</c:v>
                </c:pt>
                <c:pt idx="9893">
                  <c:v>-4.8466725622184299E-2</c:v>
                </c:pt>
                <c:pt idx="9894">
                  <c:v>-6.4761855350133901E-3</c:v>
                </c:pt>
                <c:pt idx="9895">
                  <c:v>-1.6068664849975999E-2</c:v>
                </c:pt>
                <c:pt idx="9896">
                  <c:v>-3.39301007653467E-2</c:v>
                </c:pt>
                <c:pt idx="9897">
                  <c:v>-3.9579754075438497E-2</c:v>
                </c:pt>
                <c:pt idx="9898">
                  <c:v>-3.2793682074790803E-2</c:v>
                </c:pt>
                <c:pt idx="9899">
                  <c:v>-7.88974712688848E-2</c:v>
                </c:pt>
                <c:pt idx="9900">
                  <c:v>-3.9637129850306398E-3</c:v>
                </c:pt>
                <c:pt idx="9901">
                  <c:v>-0.10344185868351501</c:v>
                </c:pt>
                <c:pt idx="9902">
                  <c:v>-2.2884288895314301E-2</c:v>
                </c:pt>
                <c:pt idx="9903">
                  <c:v>-4.29059452858431E-2</c:v>
                </c:pt>
                <c:pt idx="9904">
                  <c:v>-2.1736993039165001E-2</c:v>
                </c:pt>
                <c:pt idx="9905">
                  <c:v>-6.7358631954081996E-2</c:v>
                </c:pt>
                <c:pt idx="9906">
                  <c:v>-5.3782931800231602E-2</c:v>
                </c:pt>
                <c:pt idx="9907">
                  <c:v>-5.5606048751129698E-2</c:v>
                </c:pt>
                <c:pt idx="9908">
                  <c:v>-2.3669317727978E-2</c:v>
                </c:pt>
                <c:pt idx="9909">
                  <c:v>-1.9390354052950299E-2</c:v>
                </c:pt>
                <c:pt idx="9910">
                  <c:v>-1.29635224852333E-2</c:v>
                </c:pt>
                <c:pt idx="9911">
                  <c:v>-1.16699502238753E-2</c:v>
                </c:pt>
                <c:pt idx="9912">
                  <c:v>5.9804424576446399E-3</c:v>
                </c:pt>
                <c:pt idx="9913">
                  <c:v>5.3383471493021098E-2</c:v>
                </c:pt>
                <c:pt idx="9914">
                  <c:v>5.09941629500439E-2</c:v>
                </c:pt>
                <c:pt idx="9915">
                  <c:v>8.7691201115142794E-2</c:v>
                </c:pt>
                <c:pt idx="9916">
                  <c:v>9.4104313966403605E-2</c:v>
                </c:pt>
                <c:pt idx="9917">
                  <c:v>5.0179443197015602E-2</c:v>
                </c:pt>
                <c:pt idx="9918">
                  <c:v>5.5117243304770101E-2</c:v>
                </c:pt>
                <c:pt idx="9919">
                  <c:v>7.0159355071130899E-2</c:v>
                </c:pt>
                <c:pt idx="9920">
                  <c:v>3.7691786226078203E-2</c:v>
                </c:pt>
                <c:pt idx="9921">
                  <c:v>3.88014062068157E-2</c:v>
                </c:pt>
                <c:pt idx="9922">
                  <c:v>5.0889748626666599E-2</c:v>
                </c:pt>
                <c:pt idx="9923">
                  <c:v>6.9368611427566396E-2</c:v>
                </c:pt>
                <c:pt idx="9924">
                  <c:v>8.0899573358718196E-2</c:v>
                </c:pt>
                <c:pt idx="9925">
                  <c:v>8.63628342690443E-2</c:v>
                </c:pt>
                <c:pt idx="9926">
                  <c:v>8.6382225731998094E-2</c:v>
                </c:pt>
                <c:pt idx="9927">
                  <c:v>9.1577899819704295E-2</c:v>
                </c:pt>
                <c:pt idx="9928">
                  <c:v>0.102300991802991</c:v>
                </c:pt>
                <c:pt idx="9929">
                  <c:v>8.8558208088269405E-2</c:v>
                </c:pt>
                <c:pt idx="9930">
                  <c:v>9.9196214694814502E-2</c:v>
                </c:pt>
                <c:pt idx="9931">
                  <c:v>8.5426705334621697E-2</c:v>
                </c:pt>
                <c:pt idx="9932">
                  <c:v>8.9468657234577198E-2</c:v>
                </c:pt>
                <c:pt idx="9933">
                  <c:v>9.8576309683281599E-2</c:v>
                </c:pt>
                <c:pt idx="9934">
                  <c:v>0.112012716986005</c:v>
                </c:pt>
                <c:pt idx="9935">
                  <c:v>9.3179991710013205E-2</c:v>
                </c:pt>
                <c:pt idx="9936">
                  <c:v>0.12125348054065101</c:v>
                </c:pt>
                <c:pt idx="9937">
                  <c:v>0.13106027298711201</c:v>
                </c:pt>
                <c:pt idx="9938">
                  <c:v>0.13940900513395399</c:v>
                </c:pt>
                <c:pt idx="9939">
                  <c:v>0.130436131577326</c:v>
                </c:pt>
                <c:pt idx="9940">
                  <c:v>0.138061997218826</c:v>
                </c:pt>
                <c:pt idx="9941">
                  <c:v>0.14433432166882801</c:v>
                </c:pt>
                <c:pt idx="9942">
                  <c:v>0.15410972511905799</c:v>
                </c:pt>
                <c:pt idx="9943">
                  <c:v>0.14657393205647501</c:v>
                </c:pt>
                <c:pt idx="9944">
                  <c:v>0.124641680470872</c:v>
                </c:pt>
                <c:pt idx="9945">
                  <c:v>0.112736430421136</c:v>
                </c:pt>
                <c:pt idx="9946">
                  <c:v>0.16523790101149799</c:v>
                </c:pt>
                <c:pt idx="9947">
                  <c:v>0.17018326672321399</c:v>
                </c:pt>
                <c:pt idx="9948">
                  <c:v>0.165605934421927</c:v>
                </c:pt>
                <c:pt idx="9949">
                  <c:v>0.15506819995096799</c:v>
                </c:pt>
                <c:pt idx="9950">
                  <c:v>0.179351475044704</c:v>
                </c:pt>
                <c:pt idx="9951">
                  <c:v>0.18811945266088001</c:v>
                </c:pt>
                <c:pt idx="9952">
                  <c:v>0.18499826067064601</c:v>
                </c:pt>
                <c:pt idx="9953">
                  <c:v>0.19463738062022201</c:v>
                </c:pt>
                <c:pt idx="9954">
                  <c:v>0.264451075732202</c:v>
                </c:pt>
                <c:pt idx="9955">
                  <c:v>0.227019957181501</c:v>
                </c:pt>
                <c:pt idx="9956">
                  <c:v>0.23314236841300801</c:v>
                </c:pt>
                <c:pt idx="9957">
                  <c:v>0.22737742563747401</c:v>
                </c:pt>
                <c:pt idx="9958">
                  <c:v>0.24127143346886601</c:v>
                </c:pt>
                <c:pt idx="9959">
                  <c:v>0.235697963171667</c:v>
                </c:pt>
                <c:pt idx="9960">
                  <c:v>0.26948898345326</c:v>
                </c:pt>
                <c:pt idx="9961">
                  <c:v>0.26570593919786301</c:v>
                </c:pt>
                <c:pt idx="9962">
                  <c:v>0.28055113948393301</c:v>
                </c:pt>
                <c:pt idx="9963">
                  <c:v>0.25822398411144798</c:v>
                </c:pt>
                <c:pt idx="9964">
                  <c:v>0.23825480983281799</c:v>
                </c:pt>
                <c:pt idx="9965">
                  <c:v>0.24532028769358999</c:v>
                </c:pt>
                <c:pt idx="9966">
                  <c:v>0.25166513893254999</c:v>
                </c:pt>
                <c:pt idx="9967">
                  <c:v>0.25170486819832599</c:v>
                </c:pt>
                <c:pt idx="9968">
                  <c:v>0.27154237237144901</c:v>
                </c:pt>
                <c:pt idx="9969">
                  <c:v>0.262152377785701</c:v>
                </c:pt>
                <c:pt idx="9970">
                  <c:v>0.259051567711369</c:v>
                </c:pt>
                <c:pt idx="9971">
                  <c:v>0.26281852721416399</c:v>
                </c:pt>
                <c:pt idx="9972">
                  <c:v>0.26863611891524303</c:v>
                </c:pt>
                <c:pt idx="9973">
                  <c:v>0.319558931215358</c:v>
                </c:pt>
                <c:pt idx="9974">
                  <c:v>0.32316730566518498</c:v>
                </c:pt>
                <c:pt idx="9975">
                  <c:v>0.320038608069245</c:v>
                </c:pt>
                <c:pt idx="9976">
                  <c:v>0.316143921405587</c:v>
                </c:pt>
                <c:pt idx="9977">
                  <c:v>0.31687834763509498</c:v>
                </c:pt>
                <c:pt idx="9978">
                  <c:v>0.32811009701996802</c:v>
                </c:pt>
                <c:pt idx="9979">
                  <c:v>0.34032054926951799</c:v>
                </c:pt>
                <c:pt idx="9980">
                  <c:v>0.35553286801512601</c:v>
                </c:pt>
                <c:pt idx="9981">
                  <c:v>0.355972125515638</c:v>
                </c:pt>
                <c:pt idx="9982">
                  <c:v>0.39699988682633902</c:v>
                </c:pt>
                <c:pt idx="9983">
                  <c:v>0.39122434763551101</c:v>
                </c:pt>
                <c:pt idx="9984">
                  <c:v>0.384924641503543</c:v>
                </c:pt>
                <c:pt idx="9985">
                  <c:v>0.38027519573886698</c:v>
                </c:pt>
                <c:pt idx="9986">
                  <c:v>0.39595238131704402</c:v>
                </c:pt>
                <c:pt idx="9987">
                  <c:v>0.39246136545626398</c:v>
                </c:pt>
                <c:pt idx="9988">
                  <c:v>0.35342686115245697</c:v>
                </c:pt>
                <c:pt idx="9989">
                  <c:v>0.408848492229548</c:v>
                </c:pt>
                <c:pt idx="9990">
                  <c:v>0.60463465203323596</c:v>
                </c:pt>
                <c:pt idx="9991">
                  <c:v>0.63711840672560305</c:v>
                </c:pt>
                <c:pt idx="9992">
                  <c:v>0.65497761896615203</c:v>
                </c:pt>
                <c:pt idx="9993">
                  <c:v>0.65861868390825495</c:v>
                </c:pt>
                <c:pt idx="9994">
                  <c:v>0.65375240221870101</c:v>
                </c:pt>
                <c:pt idx="9995">
                  <c:v>0.62403221027514799</c:v>
                </c:pt>
                <c:pt idx="9996">
                  <c:v>0.63437022630914996</c:v>
                </c:pt>
                <c:pt idx="9997">
                  <c:v>0.65399240298682404</c:v>
                </c:pt>
                <c:pt idx="9998">
                  <c:v>0.627137710768368</c:v>
                </c:pt>
                <c:pt idx="9999">
                  <c:v>0.62779143547161598</c:v>
                </c:pt>
                <c:pt idx="10000">
                  <c:v>0.74648702865582195</c:v>
                </c:pt>
                <c:pt idx="10001">
                  <c:v>0.72179142569801502</c:v>
                </c:pt>
                <c:pt idx="10002">
                  <c:v>0.73531251539209397</c:v>
                </c:pt>
                <c:pt idx="10003">
                  <c:v>0.77023763048258298</c:v>
                </c:pt>
                <c:pt idx="10004">
                  <c:v>0.80363924544698195</c:v>
                </c:pt>
                <c:pt idx="10005">
                  <c:v>0.75592180887912797</c:v>
                </c:pt>
                <c:pt idx="10006">
                  <c:v>0.75880469853516397</c:v>
                </c:pt>
                <c:pt idx="10007">
                  <c:v>0.68528374281548299</c:v>
                </c:pt>
                <c:pt idx="10008">
                  <c:v>0.68370702613334999</c:v>
                </c:pt>
                <c:pt idx="10009" formatCode="0.00E+00">
                  <c:v>-9.7408460502561496E-4</c:v>
                </c:pt>
                <c:pt idx="10010">
                  <c:v>-8.9333019716168097E-2</c:v>
                </c:pt>
                <c:pt idx="10011" formatCode="0.00E+00">
                  <c:v>-4.4459160385321698E-4</c:v>
                </c:pt>
                <c:pt idx="10012">
                  <c:v>-3.3055940331767598E-2</c:v>
                </c:pt>
                <c:pt idx="10013" formatCode="0.00E+00">
                  <c:v>1.5994150758941301E-2</c:v>
                </c:pt>
                <c:pt idx="10014">
                  <c:v>3.5443395672523702E-3</c:v>
                </c:pt>
                <c:pt idx="10015">
                  <c:v>-1.43803054435285E-2</c:v>
                </c:pt>
                <c:pt idx="10016">
                  <c:v>-2.5709191090379599E-2</c:v>
                </c:pt>
                <c:pt idx="10017">
                  <c:v>-3.7036046034604697E-2</c:v>
                </c:pt>
                <c:pt idx="10018">
                  <c:v>-4.8736505601185698E-2</c:v>
                </c:pt>
                <c:pt idx="10019">
                  <c:v>-5.23975132275157E-2</c:v>
                </c:pt>
                <c:pt idx="10020">
                  <c:v>-4.5540357955504401E-2</c:v>
                </c:pt>
                <c:pt idx="10021">
                  <c:v>-5.1696342208528701E-2</c:v>
                </c:pt>
                <c:pt idx="10022">
                  <c:v>-4.0902752329923998E-2</c:v>
                </c:pt>
                <c:pt idx="10023">
                  <c:v>-5.45646372962168E-2</c:v>
                </c:pt>
                <c:pt idx="10024">
                  <c:v>-6.1166586471828502E-2</c:v>
                </c:pt>
                <c:pt idx="10025">
                  <c:v>-3.0826599114517302E-2</c:v>
                </c:pt>
                <c:pt idx="10026">
                  <c:v>-8.530684641627E-3</c:v>
                </c:pt>
                <c:pt idx="10027">
                  <c:v>-7.4944271865454697E-3</c:v>
                </c:pt>
                <c:pt idx="10028">
                  <c:v>-6.3659058405604197E-3</c:v>
                </c:pt>
                <c:pt idx="10029">
                  <c:v>1.5827306913797402E-2</c:v>
                </c:pt>
                <c:pt idx="10030">
                  <c:v>2.7091951138485101E-2</c:v>
                </c:pt>
                <c:pt idx="10031">
                  <c:v>2.8555881779957E-2</c:v>
                </c:pt>
                <c:pt idx="10032">
                  <c:v>3.8739638403304098E-2</c:v>
                </c:pt>
                <c:pt idx="10033">
                  <c:v>4.8968061218116497E-2</c:v>
                </c:pt>
                <c:pt idx="10034">
                  <c:v>6.0671529180865401E-2</c:v>
                </c:pt>
                <c:pt idx="10035">
                  <c:v>5.2566119641362298E-2</c:v>
                </c:pt>
                <c:pt idx="10036">
                  <c:v>5.9619004316362002E-2</c:v>
                </c:pt>
                <c:pt idx="10037">
                  <c:v>2.9669431374438001E-2</c:v>
                </c:pt>
                <c:pt idx="10038">
                  <c:v>6.2062100718645097E-2</c:v>
                </c:pt>
                <c:pt idx="10039">
                  <c:v>4.3917543100101201E-2</c:v>
                </c:pt>
                <c:pt idx="10040">
                  <c:v>4.1791876937377501E-2</c:v>
                </c:pt>
                <c:pt idx="10041">
                  <c:v>4.7999548047420001E-2</c:v>
                </c:pt>
                <c:pt idx="10042">
                  <c:v>3.52585598240912E-2</c:v>
                </c:pt>
                <c:pt idx="10043">
                  <c:v>2.0617018167638199E-2</c:v>
                </c:pt>
                <c:pt idx="10044">
                  <c:v>5.4098486603507301E-2</c:v>
                </c:pt>
                <c:pt idx="10045">
                  <c:v>5.5567109236283198E-2</c:v>
                </c:pt>
                <c:pt idx="10046">
                  <c:v>6.4949544222694902E-2</c:v>
                </c:pt>
                <c:pt idx="10047">
                  <c:v>4.4460802295181498E-2</c:v>
                </c:pt>
                <c:pt idx="10048">
                  <c:v>2.4240430057472201E-2</c:v>
                </c:pt>
                <c:pt idx="10049">
                  <c:v>5.0022451832352002E-2</c:v>
                </c:pt>
                <c:pt idx="10050">
                  <c:v>6.4827666622257099E-2</c:v>
                </c:pt>
                <c:pt idx="10051">
                  <c:v>7.2581859749587405E-2</c:v>
                </c:pt>
                <c:pt idx="10052">
                  <c:v>8.1341349490004197E-2</c:v>
                </c:pt>
                <c:pt idx="10053">
                  <c:v>8.3505109588749502E-2</c:v>
                </c:pt>
                <c:pt idx="10054">
                  <c:v>7.11076423884653E-2</c:v>
                </c:pt>
                <c:pt idx="10055">
                  <c:v>9.7861940591705596E-2</c:v>
                </c:pt>
                <c:pt idx="10056">
                  <c:v>0.10763678526836599</c:v>
                </c:pt>
                <c:pt idx="10057">
                  <c:v>9.2215841840181001E-2</c:v>
                </c:pt>
                <c:pt idx="10058">
                  <c:v>8.5559184504720401E-2</c:v>
                </c:pt>
                <c:pt idx="10059">
                  <c:v>8.3618433298191103E-2</c:v>
                </c:pt>
                <c:pt idx="10060">
                  <c:v>8.4450894387039399E-2</c:v>
                </c:pt>
                <c:pt idx="10061">
                  <c:v>0.102151546218824</c:v>
                </c:pt>
                <c:pt idx="10062">
                  <c:v>0.114039324802632</c:v>
                </c:pt>
                <c:pt idx="10063">
                  <c:v>0.11167781647897</c:v>
                </c:pt>
                <c:pt idx="10064">
                  <c:v>0.124546114357034</c:v>
                </c:pt>
                <c:pt idx="10065">
                  <c:v>0.127609742762749</c:v>
                </c:pt>
                <c:pt idx="10066">
                  <c:v>0.13243718775272101</c:v>
                </c:pt>
                <c:pt idx="10067">
                  <c:v>0.129615808485085</c:v>
                </c:pt>
                <c:pt idx="10068">
                  <c:v>0.140641369107702</c:v>
                </c:pt>
                <c:pt idx="10069">
                  <c:v>0.12826470007233101</c:v>
                </c:pt>
                <c:pt idx="10070">
                  <c:v>0.11090194361780099</c:v>
                </c:pt>
                <c:pt idx="10071">
                  <c:v>9.7097723148028101E-2</c:v>
                </c:pt>
                <c:pt idx="10072">
                  <c:v>0.101378272130379</c:v>
                </c:pt>
                <c:pt idx="10073">
                  <c:v>0.167450197498203</c:v>
                </c:pt>
                <c:pt idx="10074">
                  <c:v>0.13488364270696401</c:v>
                </c:pt>
                <c:pt idx="10075">
                  <c:v>0.13151807000321</c:v>
                </c:pt>
                <c:pt idx="10076">
                  <c:v>0.153373449808549</c:v>
                </c:pt>
                <c:pt idx="10077">
                  <c:v>0.15407511020367001</c:v>
                </c:pt>
                <c:pt idx="10078">
                  <c:v>0.14978957363433301</c:v>
                </c:pt>
                <c:pt idx="10079">
                  <c:v>0.141943326231286</c:v>
                </c:pt>
                <c:pt idx="10080">
                  <c:v>0.168433456961293</c:v>
                </c:pt>
                <c:pt idx="10081">
                  <c:v>0.18735939258627499</c:v>
                </c:pt>
                <c:pt idx="10082">
                  <c:v>0.19329492397999801</c:v>
                </c:pt>
                <c:pt idx="10083">
                  <c:v>0.186339204582741</c:v>
                </c:pt>
                <c:pt idx="10084">
                  <c:v>0.19830259396949401</c:v>
                </c:pt>
                <c:pt idx="10085">
                  <c:v>0.196996357110507</c:v>
                </c:pt>
                <c:pt idx="10086">
                  <c:v>0.199287849550216</c:v>
                </c:pt>
                <c:pt idx="10087">
                  <c:v>0.195132183429954</c:v>
                </c:pt>
                <c:pt idx="10088">
                  <c:v>0.185754927819755</c:v>
                </c:pt>
                <c:pt idx="10089">
                  <c:v>0.16218957515282501</c:v>
                </c:pt>
                <c:pt idx="10090">
                  <c:v>0.12680891136526101</c:v>
                </c:pt>
                <c:pt idx="10091">
                  <c:v>0.17518793679687</c:v>
                </c:pt>
                <c:pt idx="10092">
                  <c:v>0.18107382269136599</c:v>
                </c:pt>
                <c:pt idx="10093">
                  <c:v>0.17574151185690801</c:v>
                </c:pt>
                <c:pt idx="10094">
                  <c:v>0.20111661392361299</c:v>
                </c:pt>
                <c:pt idx="10095">
                  <c:v>0.20246904376521199</c:v>
                </c:pt>
                <c:pt idx="10096">
                  <c:v>0.214931345167339</c:v>
                </c:pt>
                <c:pt idx="10097">
                  <c:v>0.217377637954562</c:v>
                </c:pt>
                <c:pt idx="10098">
                  <c:v>0.21677465118126699</c:v>
                </c:pt>
                <c:pt idx="10099">
                  <c:v>0.21626291803158501</c:v>
                </c:pt>
                <c:pt idx="10100">
                  <c:v>0.21651347164788401</c:v>
                </c:pt>
                <c:pt idx="10101">
                  <c:v>0.224236357409971</c:v>
                </c:pt>
                <c:pt idx="10102">
                  <c:v>0.19277651136267099</c:v>
                </c:pt>
                <c:pt idx="10103">
                  <c:v>0.19158502445376699</c:v>
                </c:pt>
                <c:pt idx="10104">
                  <c:v>0.187700948417476</c:v>
                </c:pt>
                <c:pt idx="10105">
                  <c:v>0.19289962727299101</c:v>
                </c:pt>
                <c:pt idx="10106">
                  <c:v>0.20678746465869999</c:v>
                </c:pt>
                <c:pt idx="10107">
                  <c:v>0.20578149737859</c:v>
                </c:pt>
                <c:pt idx="10108">
                  <c:v>0.19831509577061601</c:v>
                </c:pt>
                <c:pt idx="10109">
                  <c:v>0.20863807978111301</c:v>
                </c:pt>
                <c:pt idx="10110">
                  <c:v>0.22240146371914599</c:v>
                </c:pt>
                <c:pt idx="10111">
                  <c:v>0.21889887748027101</c:v>
                </c:pt>
                <c:pt idx="10112">
                  <c:v>0.22236403536098601</c:v>
                </c:pt>
                <c:pt idx="10113">
                  <c:v>0.21950710147883701</c:v>
                </c:pt>
                <c:pt idx="10114">
                  <c:v>0.237155569796377</c:v>
                </c:pt>
                <c:pt idx="10115">
                  <c:v>0.23655000592081599</c:v>
                </c:pt>
                <c:pt idx="10116">
                  <c:v>0.21196619613124601</c:v>
                </c:pt>
                <c:pt idx="10117">
                  <c:v>0.23818332886129001</c:v>
                </c:pt>
                <c:pt idx="10118">
                  <c:v>0.219940406312498</c:v>
                </c:pt>
                <c:pt idx="10119">
                  <c:v>0.25311655957413298</c:v>
                </c:pt>
                <c:pt idx="10120">
                  <c:v>0.224581752904742</c:v>
                </c:pt>
                <c:pt idx="10121">
                  <c:v>0.22563374479884199</c:v>
                </c:pt>
                <c:pt idx="10122">
                  <c:v>0.21827864165545</c:v>
                </c:pt>
                <c:pt idx="10123">
                  <c:v>0.20277560447985399</c:v>
                </c:pt>
                <c:pt idx="10124">
                  <c:v>0.208469354961801</c:v>
                </c:pt>
                <c:pt idx="10125">
                  <c:v>0.237669715262179</c:v>
                </c:pt>
                <c:pt idx="10126">
                  <c:v>0.22844935444147399</c:v>
                </c:pt>
                <c:pt idx="10127">
                  <c:v>0.22355580377919701</c:v>
                </c:pt>
                <c:pt idx="10128">
                  <c:v>0.220005250830484</c:v>
                </c:pt>
                <c:pt idx="10129">
                  <c:v>0.25166185539632002</c:v>
                </c:pt>
                <c:pt idx="10130">
                  <c:v>0.228276723415414</c:v>
                </c:pt>
                <c:pt idx="10131">
                  <c:v>0.214144937471653</c:v>
                </c:pt>
                <c:pt idx="10132">
                  <c:v>0.218835072312795</c:v>
                </c:pt>
                <c:pt idx="10133">
                  <c:v>0.29046961174646901</c:v>
                </c:pt>
                <c:pt idx="10134">
                  <c:v>0.31505057990601998</c:v>
                </c:pt>
                <c:pt idx="10135">
                  <c:v>0.33206918467193403</c:v>
                </c:pt>
                <c:pt idx="10136">
                  <c:v>0.30411911042898399</c:v>
                </c:pt>
                <c:pt idx="10137">
                  <c:v>0.36598581465914198</c:v>
                </c:pt>
                <c:pt idx="10138">
                  <c:v>0.39250537275804998</c:v>
                </c:pt>
                <c:pt idx="10139">
                  <c:v>0.39276908951928402</c:v>
                </c:pt>
                <c:pt idx="10140">
                  <c:v>0.39835589317029102</c:v>
                </c:pt>
                <c:pt idx="10141">
                  <c:v>0.377336250733531</c:v>
                </c:pt>
                <c:pt idx="10142">
                  <c:v>0.37043247841559401</c:v>
                </c:pt>
                <c:pt idx="10143">
                  <c:v>0.40500191620798298</c:v>
                </c:pt>
                <c:pt idx="10144">
                  <c:v>0</c:v>
                </c:pt>
                <c:pt idx="10145">
                  <c:v>9.8887174872050093E-2</c:v>
                </c:pt>
                <c:pt idx="10146">
                  <c:v>6.0499192996166802E-2</c:v>
                </c:pt>
                <c:pt idx="10147">
                  <c:v>5.2068646343491301E-2</c:v>
                </c:pt>
                <c:pt idx="10148">
                  <c:v>8.5088592217617606E-3</c:v>
                </c:pt>
                <c:pt idx="10149">
                  <c:v>-7.1874639732689401E-3</c:v>
                </c:pt>
                <c:pt idx="10150">
                  <c:v>-5.4737608337214999E-2</c:v>
                </c:pt>
                <c:pt idx="10151">
                  <c:v>-7.5347826105276003E-2</c:v>
                </c:pt>
                <c:pt idx="10152">
                  <c:v>-8.6985091649798299E-2</c:v>
                </c:pt>
                <c:pt idx="10153">
                  <c:v>-4.6537688074315499E-2</c:v>
                </c:pt>
                <c:pt idx="10154">
                  <c:v>-7.9173800862959803E-2</c:v>
                </c:pt>
                <c:pt idx="10155">
                  <c:v>-0.103640533209628</c:v>
                </c:pt>
                <c:pt idx="10156">
                  <c:v>-9.4797903608702994E-2</c:v>
                </c:pt>
                <c:pt idx="10157">
                  <c:v>-9.4098246845365704E-2</c:v>
                </c:pt>
                <c:pt idx="10158">
                  <c:v>-0.124446868173991</c:v>
                </c:pt>
                <c:pt idx="10159">
                  <c:v>-0.101397592550358</c:v>
                </c:pt>
                <c:pt idx="10160">
                  <c:v>-0.104869141301718</c:v>
                </c:pt>
                <c:pt idx="10161">
                  <c:v>-9.6610671147492597E-2</c:v>
                </c:pt>
                <c:pt idx="10162">
                  <c:v>-0.111559802395231</c:v>
                </c:pt>
                <c:pt idx="10163">
                  <c:v>-9.0208533556179402E-2</c:v>
                </c:pt>
                <c:pt idx="10164">
                  <c:v>-0.11397473467442</c:v>
                </c:pt>
                <c:pt idx="10165">
                  <c:v>-0.14126556742757401</c:v>
                </c:pt>
                <c:pt idx="10166">
                  <c:v>-0.13969799186535201</c:v>
                </c:pt>
                <c:pt idx="10167">
                  <c:v>-0.148160070579784</c:v>
                </c:pt>
                <c:pt idx="10168">
                  <c:v>-0.181884724056977</c:v>
                </c:pt>
                <c:pt idx="10169">
                  <c:v>-6.0876714546593103E-2</c:v>
                </c:pt>
                <c:pt idx="10170">
                  <c:v>-0.107066697327626</c:v>
                </c:pt>
                <c:pt idx="10171">
                  <c:v>-0.115042256029558</c:v>
                </c:pt>
                <c:pt idx="10172">
                  <c:v>-0.120522941133196</c:v>
                </c:pt>
                <c:pt idx="10173">
                  <c:v>-7.4767348405326506E-2</c:v>
                </c:pt>
                <c:pt idx="10174">
                  <c:v>-7.5008936227564105E-2</c:v>
                </c:pt>
                <c:pt idx="10175">
                  <c:v>-0.10893596725082</c:v>
                </c:pt>
                <c:pt idx="10176">
                  <c:v>-0.113197675110379</c:v>
                </c:pt>
                <c:pt idx="10177">
                  <c:v>-8.8968175946712996E-2</c:v>
                </c:pt>
                <c:pt idx="10178">
                  <c:v>-9.6295718802087704E-2</c:v>
                </c:pt>
                <c:pt idx="10179">
                  <c:v>-9.1716393548195996E-2</c:v>
                </c:pt>
                <c:pt idx="10180">
                  <c:v>-8.8700399335975705E-2</c:v>
                </c:pt>
                <c:pt idx="10181">
                  <c:v>-6.3216655445418296E-2</c:v>
                </c:pt>
                <c:pt idx="10182">
                  <c:v>-4.6092896507032001E-2</c:v>
                </c:pt>
                <c:pt idx="10183">
                  <c:v>-3.0330744207842202E-2</c:v>
                </c:pt>
                <c:pt idx="10184">
                  <c:v>-3.4086533168447397E-2</c:v>
                </c:pt>
                <c:pt idx="10185">
                  <c:v>2.45188144454042E-2</c:v>
                </c:pt>
                <c:pt idx="10186">
                  <c:v>3.30496542502773E-3</c:v>
                </c:pt>
                <c:pt idx="10187">
                  <c:v>9.0624182781094603E-2</c:v>
                </c:pt>
                <c:pt idx="10188">
                  <c:v>9.1905976006854601E-2</c:v>
                </c:pt>
                <c:pt idx="10189">
                  <c:v>7.1766505324785596E-2</c:v>
                </c:pt>
                <c:pt idx="10190">
                  <c:v>7.2585001576277897E-2</c:v>
                </c:pt>
                <c:pt idx="10191">
                  <c:v>5.8990086325690701E-2</c:v>
                </c:pt>
                <c:pt idx="10192">
                  <c:v>6.3745538504518306E-2</c:v>
                </c:pt>
                <c:pt idx="10193">
                  <c:v>5.1220957946602301E-2</c:v>
                </c:pt>
                <c:pt idx="10194">
                  <c:v>4.6019813798970001E-2</c:v>
                </c:pt>
                <c:pt idx="10195">
                  <c:v>6.3718262636769496E-2</c:v>
                </c:pt>
                <c:pt idx="10196">
                  <c:v>5.2325105133753103E-2</c:v>
                </c:pt>
                <c:pt idx="10197">
                  <c:v>7.2453607768377296E-2</c:v>
                </c:pt>
                <c:pt idx="10198">
                  <c:v>4.6524770534687503E-2</c:v>
                </c:pt>
                <c:pt idx="10199">
                  <c:v>6.7679275390926802E-2</c:v>
                </c:pt>
                <c:pt idx="10200">
                  <c:v>5.2815033796769897E-2</c:v>
                </c:pt>
                <c:pt idx="10201">
                  <c:v>7.8615910060970795E-2</c:v>
                </c:pt>
                <c:pt idx="10202">
                  <c:v>9.4079832605921801E-2</c:v>
                </c:pt>
                <c:pt idx="10203">
                  <c:v>0.10766569510729</c:v>
                </c:pt>
                <c:pt idx="10204">
                  <c:v>0.11093037486757799</c:v>
                </c:pt>
                <c:pt idx="10205">
                  <c:v>0.15499372280541801</c:v>
                </c:pt>
                <c:pt idx="10206">
                  <c:v>0.15089536165190601</c:v>
                </c:pt>
                <c:pt idx="10207">
                  <c:v>0.166761243898574</c:v>
                </c:pt>
                <c:pt idx="10208">
                  <c:v>0.121275317334023</c:v>
                </c:pt>
                <c:pt idx="10209">
                  <c:v>-6.0418826951849698E-2</c:v>
                </c:pt>
                <c:pt idx="10210">
                  <c:v>2.8973623772024101E-2</c:v>
                </c:pt>
                <c:pt idx="10211">
                  <c:v>0.11345694869607301</c:v>
                </c:pt>
                <c:pt idx="10212">
                  <c:v>9.2298620882780402E-2</c:v>
                </c:pt>
                <c:pt idx="10213">
                  <c:v>0.15539638699616801</c:v>
                </c:pt>
                <c:pt idx="10214">
                  <c:v>0.13576123671050799</c:v>
                </c:pt>
                <c:pt idx="10215">
                  <c:v>0.177644722175514</c:v>
                </c:pt>
                <c:pt idx="10216">
                  <c:v>0.15636517538487599</c:v>
                </c:pt>
                <c:pt idx="10217">
                  <c:v>0.171310109273445</c:v>
                </c:pt>
                <c:pt idx="10218">
                  <c:v>0.169405359536698</c:v>
                </c:pt>
                <c:pt idx="10219">
                  <c:v>0.18910656347451499</c:v>
                </c:pt>
                <c:pt idx="10220">
                  <c:v>0.189218414255405</c:v>
                </c:pt>
                <c:pt idx="10221">
                  <c:v>0.214949204703971</c:v>
                </c:pt>
                <c:pt idx="10222">
                  <c:v>0.20188247281233401</c:v>
                </c:pt>
                <c:pt idx="10223">
                  <c:v>0.247656887180215</c:v>
                </c:pt>
                <c:pt idx="10224">
                  <c:v>0.23188758846275401</c:v>
                </c:pt>
                <c:pt idx="10225">
                  <c:v>0.264138185701905</c:v>
                </c:pt>
                <c:pt idx="10226">
                  <c:v>0.24038620859805401</c:v>
                </c:pt>
                <c:pt idx="10227">
                  <c:v>0.236940304595847</c:v>
                </c:pt>
                <c:pt idx="10228">
                  <c:v>0.194662963567449</c:v>
                </c:pt>
                <c:pt idx="10229">
                  <c:v>0.192524704679534</c:v>
                </c:pt>
                <c:pt idx="10230">
                  <c:v>0.20513649828921901</c:v>
                </c:pt>
                <c:pt idx="10231">
                  <c:v>0.238380494477472</c:v>
                </c:pt>
                <c:pt idx="10232">
                  <c:v>0.22388053777266201</c:v>
                </c:pt>
                <c:pt idx="10233">
                  <c:v>0.217977257346961</c:v>
                </c:pt>
                <c:pt idx="10234">
                  <c:v>0.23761490063104601</c:v>
                </c:pt>
                <c:pt idx="10235">
                  <c:v>0.29111359252392599</c:v>
                </c:pt>
                <c:pt idx="10236">
                  <c:v>0.32706018554441102</c:v>
                </c:pt>
                <c:pt idx="10237">
                  <c:v>0.37696183772849301</c:v>
                </c:pt>
                <c:pt idx="10238">
                  <c:v>-1.3872661424664001E-3</c:v>
                </c:pt>
                <c:pt idx="10239">
                  <c:v>-0.10027341533311</c:v>
                </c:pt>
                <c:pt idx="10240">
                  <c:v>-4.1020950205544603E-2</c:v>
                </c:pt>
                <c:pt idx="10241">
                  <c:v>-4.2401581201805302E-2</c:v>
                </c:pt>
                <c:pt idx="10242">
                  <c:v>1.9990622484344898E-3</c:v>
                </c:pt>
                <c:pt idx="10243">
                  <c:v>-1.84706254139025E-2</c:v>
                </c:pt>
                <c:pt idx="10244">
                  <c:v>1.55640112446614E-2</c:v>
                </c:pt>
                <c:pt idx="10245">
                  <c:v>1.26207937571926E-2</c:v>
                </c:pt>
                <c:pt idx="10246">
                  <c:v>4.0872046510669398E-2</c:v>
                </c:pt>
                <c:pt idx="10247">
                  <c:v>3.1554845785801602E-2</c:v>
                </c:pt>
                <c:pt idx="10248">
                  <c:v>3.9044994910313303E-2</c:v>
                </c:pt>
                <c:pt idx="10249">
                  <c:v>1.04159666922343E-2</c:v>
                </c:pt>
                <c:pt idx="10250">
                  <c:v>1.5051034759629E-2</c:v>
                </c:pt>
                <c:pt idx="10251">
                  <c:v>-6.0023360918157499E-3</c:v>
                </c:pt>
                <c:pt idx="10252">
                  <c:v>-6.9838436121545597E-3</c:v>
                </c:pt>
                <c:pt idx="10253">
                  <c:v>8.7081746784358708E-3</c:v>
                </c:pt>
                <c:pt idx="10254">
                  <c:v>2.9564413129020101E-2</c:v>
                </c:pt>
                <c:pt idx="10255">
                  <c:v>1.9744723828472401E-2</c:v>
                </c:pt>
                <c:pt idx="10256">
                  <c:v>4.2666009529765403E-2</c:v>
                </c:pt>
                <c:pt idx="10257">
                  <c:v>6.2702740237165502E-2</c:v>
                </c:pt>
                <c:pt idx="10258">
                  <c:v>0.199757479283274</c:v>
                </c:pt>
                <c:pt idx="10259">
                  <c:v>0.18532955043385599</c:v>
                </c:pt>
                <c:pt idx="10260">
                  <c:v>0.20522348356673401</c:v>
                </c:pt>
                <c:pt idx="10261">
                  <c:v>0.23177084351678401</c:v>
                </c:pt>
                <c:pt idx="10262">
                  <c:v>0.27597556196052297</c:v>
                </c:pt>
                <c:pt idx="10263">
                  <c:v>0.27412155884518102</c:v>
                </c:pt>
                <c:pt idx="10264">
                  <c:v>0.24553920963845899</c:v>
                </c:pt>
                <c:pt idx="10265">
                  <c:v>0.22795952266314401</c:v>
                </c:pt>
                <c:pt idx="10266">
                  <c:v>0.27131520975593199</c:v>
                </c:pt>
                <c:pt idx="10267">
                  <c:v>0.24368591291126199</c:v>
                </c:pt>
                <c:pt idx="10268">
                  <c:v>0.24225758137776601</c:v>
                </c:pt>
                <c:pt idx="10269">
                  <c:v>0.22159647539065</c:v>
                </c:pt>
                <c:pt idx="10270">
                  <c:v>0.22997419305658501</c:v>
                </c:pt>
                <c:pt idx="10271">
                  <c:v>0.22440002045368801</c:v>
                </c:pt>
                <c:pt idx="10272">
                  <c:v>0.22682811158754601</c:v>
                </c:pt>
                <c:pt idx="10273">
                  <c:v>0.237536269662393</c:v>
                </c:pt>
                <c:pt idx="10274">
                  <c:v>0.23452484802796</c:v>
                </c:pt>
                <c:pt idx="10275">
                  <c:v>0.19056299285155401</c:v>
                </c:pt>
                <c:pt idx="10276">
                  <c:v>0.194148090635239</c:v>
                </c:pt>
                <c:pt idx="10277">
                  <c:v>0.19644110211640001</c:v>
                </c:pt>
                <c:pt idx="10278">
                  <c:v>0.19368453639945599</c:v>
                </c:pt>
                <c:pt idx="10279">
                  <c:v>0.18238785618779399</c:v>
                </c:pt>
                <c:pt idx="10280">
                  <c:v>0.20716622962717701</c:v>
                </c:pt>
                <c:pt idx="10281">
                  <c:v>0.19963394547093</c:v>
                </c:pt>
                <c:pt idx="10282">
                  <c:v>0.22542623347535901</c:v>
                </c:pt>
                <c:pt idx="10283">
                  <c:v>0.219896823398785</c:v>
                </c:pt>
                <c:pt idx="10284">
                  <c:v>0.25184774424327799</c:v>
                </c:pt>
                <c:pt idx="10285">
                  <c:v>0.25428627200857101</c:v>
                </c:pt>
                <c:pt idx="10286">
                  <c:v>0.25420344770310899</c:v>
                </c:pt>
                <c:pt idx="10287">
                  <c:v>3.8218801528189898E-3</c:v>
                </c:pt>
                <c:pt idx="10288">
                  <c:v>0.10330010563171201</c:v>
                </c:pt>
                <c:pt idx="10289">
                  <c:v>3.6955182490598898E-2</c:v>
                </c:pt>
                <c:pt idx="10290">
                  <c:v>3.9024550018586998E-2</c:v>
                </c:pt>
                <c:pt idx="10291">
                  <c:v>-2.1532495611292099E-2</c:v>
                </c:pt>
                <c:pt idx="10292">
                  <c:v>-5.9504829244693302E-2</c:v>
                </c:pt>
                <c:pt idx="10293">
                  <c:v>-5.6798670891355797E-2</c:v>
                </c:pt>
                <c:pt idx="10294">
                  <c:v>-6.7441255149971097E-2</c:v>
                </c:pt>
                <c:pt idx="10295">
                  <c:v>-7.0162218279096605E-2</c:v>
                </c:pt>
                <c:pt idx="10296">
                  <c:v>-4.2407297922877299E-2</c:v>
                </c:pt>
                <c:pt idx="10297">
                  <c:v>-7.2376530911256995E-2</c:v>
                </c:pt>
                <c:pt idx="10298">
                  <c:v>-3.9735673271989097E-2</c:v>
                </c:pt>
                <c:pt idx="10299">
                  <c:v>-2.76955727778125E-2</c:v>
                </c:pt>
                <c:pt idx="10300">
                  <c:v>-5.7060160018683602E-2</c:v>
                </c:pt>
                <c:pt idx="10301">
                  <c:v>-0.10789315051390801</c:v>
                </c:pt>
                <c:pt idx="10302">
                  <c:v>-0.110283989849693</c:v>
                </c:pt>
                <c:pt idx="10303">
                  <c:v>-0.109705210007901</c:v>
                </c:pt>
                <c:pt idx="10304">
                  <c:v>-0.13092274690377501</c:v>
                </c:pt>
                <c:pt idx="10305">
                  <c:v>-0.12723830051844801</c:v>
                </c:pt>
                <c:pt idx="10306">
                  <c:v>-0.14363490190247899</c:v>
                </c:pt>
                <c:pt idx="10307">
                  <c:v>-0.166778555961549</c:v>
                </c:pt>
                <c:pt idx="10308">
                  <c:v>-0.16610618386762799</c:v>
                </c:pt>
                <c:pt idx="10309">
                  <c:v>-0.15519445479343699</c:v>
                </c:pt>
                <c:pt idx="10310">
                  <c:v>-0.12673328129698699</c:v>
                </c:pt>
                <c:pt idx="10311">
                  <c:v>-0.16636388829290499</c:v>
                </c:pt>
                <c:pt idx="10312">
                  <c:v>-0.175720926345071</c:v>
                </c:pt>
                <c:pt idx="10313">
                  <c:v>-0.187895673241224</c:v>
                </c:pt>
                <c:pt idx="10314">
                  <c:v>-0.18452296831825199</c:v>
                </c:pt>
                <c:pt idx="10315">
                  <c:v>-0.17543866121628601</c:v>
                </c:pt>
                <c:pt idx="10316">
                  <c:v>-0.13506077162753599</c:v>
                </c:pt>
                <c:pt idx="10317">
                  <c:v>-0.12763046780175599</c:v>
                </c:pt>
                <c:pt idx="10318">
                  <c:v>-0.15674630998821701</c:v>
                </c:pt>
                <c:pt idx="10319">
                  <c:v>-0.14435359726997199</c:v>
                </c:pt>
                <c:pt idx="10320">
                  <c:v>-0.153731880108291</c:v>
                </c:pt>
                <c:pt idx="10321">
                  <c:v>-0.14435359726997199</c:v>
                </c:pt>
                <c:pt idx="10322">
                  <c:v>-0.15536085180597101</c:v>
                </c:pt>
                <c:pt idx="10323">
                  <c:v>-0.14358218257365399</c:v>
                </c:pt>
                <c:pt idx="10324">
                  <c:v>-0.15395199897247699</c:v>
                </c:pt>
                <c:pt idx="10325">
                  <c:v>-0.14358218257365399</c:v>
                </c:pt>
                <c:pt idx="10326">
                  <c:v>-0.15687485413000199</c:v>
                </c:pt>
                <c:pt idx="10327">
                  <c:v>-0.14495884846911</c:v>
                </c:pt>
                <c:pt idx="10328">
                  <c:v>-0.15395199897247699</c:v>
                </c:pt>
                <c:pt idx="10329">
                  <c:v>-0.14495884846911</c:v>
                </c:pt>
                <c:pt idx="10330">
                  <c:v>-0.15674630998821701</c:v>
                </c:pt>
                <c:pt idx="10331">
                  <c:v>-0.14516065723621499</c:v>
                </c:pt>
                <c:pt idx="10332">
                  <c:v>-0.154150819059692</c:v>
                </c:pt>
                <c:pt idx="10333">
                  <c:v>-0.14516065723621499</c:v>
                </c:pt>
                <c:pt idx="10334">
                  <c:v>-0.15711821938460499</c:v>
                </c:pt>
                <c:pt idx="10335">
                  <c:v>-0.14501401356018001</c:v>
                </c:pt>
                <c:pt idx="10336">
                  <c:v>-0.154306935246312</c:v>
                </c:pt>
                <c:pt idx="10337">
                  <c:v>-0.14501401356018001</c:v>
                </c:pt>
                <c:pt idx="10338">
                  <c:v>-0.138557493609195</c:v>
                </c:pt>
                <c:pt idx="10339">
                  <c:v>-0.12774722996492499</c:v>
                </c:pt>
                <c:pt idx="10340">
                  <c:v>-0.13581791618920699</c:v>
                </c:pt>
                <c:pt idx="10341">
                  <c:v>-0.12774722996492499</c:v>
                </c:pt>
                <c:pt idx="10342">
                  <c:v>-0.15711821938460499</c:v>
                </c:pt>
                <c:pt idx="10343">
                  <c:v>-0.16364407191675401</c:v>
                </c:pt>
                <c:pt idx="10344">
                  <c:v>-0.160677569811844</c:v>
                </c:pt>
                <c:pt idx="10345">
                  <c:v>-0.15205392882624399</c:v>
                </c:pt>
                <c:pt idx="10346">
                  <c:v>-0.16364407191675401</c:v>
                </c:pt>
                <c:pt idx="10347">
                  <c:v>-0.151852393974022</c:v>
                </c:pt>
                <c:pt idx="10348">
                  <c:v>-0.16047895866176701</c:v>
                </c:pt>
                <c:pt idx="10349">
                  <c:v>-0.151852393974022</c:v>
                </c:pt>
                <c:pt idx="10350">
                  <c:v>-0.16327242761176</c:v>
                </c:pt>
                <c:pt idx="10351">
                  <c:v>-0.15201623251934901</c:v>
                </c:pt>
                <c:pt idx="10352">
                  <c:v>-0.164712482458202</c:v>
                </c:pt>
                <c:pt idx="10353">
                  <c:v>-0.177848256046895</c:v>
                </c:pt>
                <c:pt idx="10354">
                  <c:v>-8.4356093914036701E-2</c:v>
                </c:pt>
                <c:pt idx="10355">
                  <c:v>-7.9947273124031701E-2</c:v>
                </c:pt>
                <c:pt idx="10356">
                  <c:v>-7.6148083148625201E-2</c:v>
                </c:pt>
                <c:pt idx="10357">
                  <c:v>-8.5559857578678497E-2</c:v>
                </c:pt>
                <c:pt idx="10358">
                  <c:v>-1.5387948812204099E-2</c:v>
                </c:pt>
                <c:pt idx="10359">
                  <c:v>-2.2219822468127901E-2</c:v>
                </c:pt>
                <c:pt idx="10360">
                  <c:v>-0.10617674855259999</c:v>
                </c:pt>
                <c:pt idx="10361">
                  <c:v>-2.6707569805592E-2</c:v>
                </c:pt>
                <c:pt idx="10362">
                  <c:v>-2.7062524171060899E-2</c:v>
                </c:pt>
                <c:pt idx="10363">
                  <c:v>-7.3822132539802503E-3</c:v>
                </c:pt>
                <c:pt idx="10364">
                  <c:v>-5.2300338106550201E-2</c:v>
                </c:pt>
                <c:pt idx="10365">
                  <c:v>-3.2693526539827399E-2</c:v>
                </c:pt>
                <c:pt idx="10366">
                  <c:v>-6.7633128093478503E-2</c:v>
                </c:pt>
                <c:pt idx="10367">
                  <c:v>-4.7583955932032303E-2</c:v>
                </c:pt>
                <c:pt idx="10368">
                  <c:v>-1.6369261345327801E-2</c:v>
                </c:pt>
                <c:pt idx="10369">
                  <c:v>1.3832706120234999E-2</c:v>
                </c:pt>
                <c:pt idx="10370">
                  <c:v>7.2637049442654698E-3</c:v>
                </c:pt>
                <c:pt idx="10371">
                  <c:v>-1.8374363920194E-3</c:v>
                </c:pt>
                <c:pt idx="10372">
                  <c:v>-1.53981831719183E-3</c:v>
                </c:pt>
                <c:pt idx="10373">
                  <c:v>3.6057788947209901E-2</c:v>
                </c:pt>
                <c:pt idx="10374">
                  <c:v>2.93770441180971E-2</c:v>
                </c:pt>
                <c:pt idx="10375">
                  <c:v>1.0920304621816901E-2</c:v>
                </c:pt>
                <c:pt idx="10376" formatCode="0.00E+00">
                  <c:v>8.2290412589363098E-4</c:v>
                </c:pt>
                <c:pt idx="10377">
                  <c:v>3.3683462903111701E-2</c:v>
                </c:pt>
                <c:pt idx="10378" formatCode="0.00E+00">
                  <c:v>4.5720016692226799E-2</c:v>
                </c:pt>
                <c:pt idx="10379">
                  <c:v>4.7056514891320601E-2</c:v>
                </c:pt>
                <c:pt idx="10380">
                  <c:v>3.1103828434287401E-2</c:v>
                </c:pt>
                <c:pt idx="10381">
                  <c:v>4.1924865821277899E-2</c:v>
                </c:pt>
                <c:pt idx="10382">
                  <c:v>1.71630621484202E-2</c:v>
                </c:pt>
                <c:pt idx="10383">
                  <c:v>3.3603397506181701E-2</c:v>
                </c:pt>
                <c:pt idx="10384">
                  <c:v>3.8441854227019401E-2</c:v>
                </c:pt>
                <c:pt idx="10385">
                  <c:v>7.8031846661592394E-2</c:v>
                </c:pt>
                <c:pt idx="10386">
                  <c:v>9.7666436670492601E-2</c:v>
                </c:pt>
                <c:pt idx="10387">
                  <c:v>8.1680423215519396E-2</c:v>
                </c:pt>
                <c:pt idx="10388">
                  <c:v>5.1905094437896898E-2</c:v>
                </c:pt>
                <c:pt idx="10389">
                  <c:v>6.8686233710676406E-2</c:v>
                </c:pt>
                <c:pt idx="10390">
                  <c:v>5.1191960306676401E-2</c:v>
                </c:pt>
                <c:pt idx="10391">
                  <c:v>4.4810255852656099E-2</c:v>
                </c:pt>
                <c:pt idx="10392">
                  <c:v>2.4017630093795501E-2</c:v>
                </c:pt>
                <c:pt idx="10393">
                  <c:v>4.7223135229247301E-2</c:v>
                </c:pt>
                <c:pt idx="10394">
                  <c:v>3.80050876689862E-2</c:v>
                </c:pt>
                <c:pt idx="10395">
                  <c:v>3.46951536063188E-2</c:v>
                </c:pt>
                <c:pt idx="10396">
                  <c:v>2.7926073174355699E-2</c:v>
                </c:pt>
                <c:pt idx="10397">
                  <c:v>6.0381147556468902E-2</c:v>
                </c:pt>
                <c:pt idx="10398">
                  <c:v>4.25615655499227E-2</c:v>
                </c:pt>
                <c:pt idx="10399">
                  <c:v>6.3536574555207004E-2</c:v>
                </c:pt>
                <c:pt idx="10400">
                  <c:v>6.0116773660266597E-2</c:v>
                </c:pt>
                <c:pt idx="10401">
                  <c:v>8.0949493137837794E-2</c:v>
                </c:pt>
                <c:pt idx="10402">
                  <c:v>7.7756688212080705E-2</c:v>
                </c:pt>
                <c:pt idx="10403">
                  <c:v>5.5600769996608901E-2</c:v>
                </c:pt>
                <c:pt idx="10404">
                  <c:v>5.0067606738149903E-2</c:v>
                </c:pt>
                <c:pt idx="10405">
                  <c:v>6.6837261028356507E-2</c:v>
                </c:pt>
                <c:pt idx="10406">
                  <c:v>7.3719556216362295E-2</c:v>
                </c:pt>
                <c:pt idx="10407">
                  <c:v>8.2798361071610704E-2</c:v>
                </c:pt>
                <c:pt idx="10408">
                  <c:v>9.3300830721044906E-2</c:v>
                </c:pt>
                <c:pt idx="10409">
                  <c:v>7.1265460950956705E-2</c:v>
                </c:pt>
                <c:pt idx="10410">
                  <c:v>5.4350299022162103E-2</c:v>
                </c:pt>
                <c:pt idx="10411">
                  <c:v>6.1073837563934301E-2</c:v>
                </c:pt>
                <c:pt idx="10412">
                  <c:v>9.53091875714982E-2</c:v>
                </c:pt>
                <c:pt idx="10413">
                  <c:v>0.108106685300134</c:v>
                </c:pt>
                <c:pt idx="10414">
                  <c:v>0.116446753197943</c:v>
                </c:pt>
                <c:pt idx="10415">
                  <c:v>0.12837247589457401</c:v>
                </c:pt>
                <c:pt idx="10416">
                  <c:v>0.111437651837181</c:v>
                </c:pt>
                <c:pt idx="10417">
                  <c:v>0.163812222358767</c:v>
                </c:pt>
                <c:pt idx="10418">
                  <c:v>0.143172099446888</c:v>
                </c:pt>
                <c:pt idx="10419">
                  <c:v>0.12707889704134601</c:v>
                </c:pt>
                <c:pt idx="10420">
                  <c:v>0.100193788057464</c:v>
                </c:pt>
                <c:pt idx="10421">
                  <c:v>0.12952120571867001</c:v>
                </c:pt>
                <c:pt idx="10422">
                  <c:v>0.115264198190413</c:v>
                </c:pt>
                <c:pt idx="10423">
                  <c:v>9.6297480457088205E-2</c:v>
                </c:pt>
                <c:pt idx="10424">
                  <c:v>9.4050631683816499E-2</c:v>
                </c:pt>
                <c:pt idx="10425">
                  <c:v>0.12646580031997401</c:v>
                </c:pt>
                <c:pt idx="10426">
                  <c:v>-3.4326630567791602E-2</c:v>
                </c:pt>
                <c:pt idx="10427">
                  <c:v>6.8178641778950805E-2</c:v>
                </c:pt>
                <c:pt idx="10428">
                  <c:v>-4.2564752255311398E-3</c:v>
                </c:pt>
                <c:pt idx="10429">
                  <c:v>4.7812469424981199E-2</c:v>
                </c:pt>
                <c:pt idx="10430">
                  <c:v>1.6210080939149399E-2</c:v>
                </c:pt>
                <c:pt idx="10431">
                  <c:v>2.3215407382793499E-2</c:v>
                </c:pt>
                <c:pt idx="10432">
                  <c:v>-2.6045313632549499E-2</c:v>
                </c:pt>
                <c:pt idx="10433">
                  <c:v>-1.6870316699421899E-2</c:v>
                </c:pt>
                <c:pt idx="10434">
                  <c:v>-1.7959230061783901E-2</c:v>
                </c:pt>
                <c:pt idx="10435">
                  <c:v>-2.1568040298507101E-2</c:v>
                </c:pt>
                <c:pt idx="10436">
                  <c:v>-2.2279210276188201E-2</c:v>
                </c:pt>
                <c:pt idx="10437">
                  <c:v>-3.0776911768617E-2</c:v>
                </c:pt>
                <c:pt idx="10438">
                  <c:v>-1.91060568639373E-2</c:v>
                </c:pt>
                <c:pt idx="10439">
                  <c:v>-3.9774047369882E-2</c:v>
                </c:pt>
                <c:pt idx="10440">
                  <c:v>-3.7985605412910697E-2</c:v>
                </c:pt>
                <c:pt idx="10441">
                  <c:v>-6.4375541265932507E-2</c:v>
                </c:pt>
                <c:pt idx="10442">
                  <c:v>-6.7455973765962393E-2</c:v>
                </c:pt>
                <c:pt idx="10443">
                  <c:v>-7.3276845129276694E-2</c:v>
                </c:pt>
                <c:pt idx="10444">
                  <c:v>-5.43715943935014E-2</c:v>
                </c:pt>
                <c:pt idx="10445">
                  <c:v>-5.17206557789536E-2</c:v>
                </c:pt>
                <c:pt idx="10446">
                  <c:v>-5.1721853957245198E-2</c:v>
                </c:pt>
                <c:pt idx="10447">
                  <c:v>-6.4547199863255494E-2</c:v>
                </c:pt>
                <c:pt idx="10448">
                  <c:v>-6.50227836032332E-2</c:v>
                </c:pt>
                <c:pt idx="10449">
                  <c:v>-4.4187998978790097E-2</c:v>
                </c:pt>
                <c:pt idx="10450">
                  <c:v>-4.5129944459788601E-2</c:v>
                </c:pt>
                <c:pt idx="10451">
                  <c:v>-4.0357018295473203E-2</c:v>
                </c:pt>
                <c:pt idx="10452">
                  <c:v>-2.7308833217966798E-2</c:v>
                </c:pt>
                <c:pt idx="10453">
                  <c:v>-2.6825135592009001E-2</c:v>
                </c:pt>
                <c:pt idx="10454">
                  <c:v>4.55938811762797E-3</c:v>
                </c:pt>
                <c:pt idx="10455">
                  <c:v>2.48769353581576E-2</c:v>
                </c:pt>
                <c:pt idx="10456">
                  <c:v>2.66046558369872E-2</c:v>
                </c:pt>
                <c:pt idx="10457">
                  <c:v>3.57946343006025E-2</c:v>
                </c:pt>
                <c:pt idx="10458">
                  <c:v>4.9925599582391199E-2</c:v>
                </c:pt>
                <c:pt idx="10459">
                  <c:v>4.5357262920249303E-2</c:v>
                </c:pt>
                <c:pt idx="10460">
                  <c:v>4.63978739025303E-2</c:v>
                </c:pt>
                <c:pt idx="10461">
                  <c:v>7.29704107706768E-2</c:v>
                </c:pt>
                <c:pt idx="10462">
                  <c:v>6.3085668721411206E-2</c:v>
                </c:pt>
                <c:pt idx="10463">
                  <c:v>7.3718742804294204E-2</c:v>
                </c:pt>
                <c:pt idx="10464">
                  <c:v>6.1300764671928201E-2</c:v>
                </c:pt>
                <c:pt idx="10465">
                  <c:v>5.1292143842185799E-2</c:v>
                </c:pt>
                <c:pt idx="10466">
                  <c:v>5.2519029398673797E-2</c:v>
                </c:pt>
                <c:pt idx="10467">
                  <c:v>4.1487466918012299E-2</c:v>
                </c:pt>
                <c:pt idx="10468">
                  <c:v>2.6970873920694801E-2</c:v>
                </c:pt>
                <c:pt idx="10469">
                  <c:v>3.0530024220420299E-2</c:v>
                </c:pt>
                <c:pt idx="10470">
                  <c:v>8.7942936340595391E-3</c:v>
                </c:pt>
                <c:pt idx="10471">
                  <c:v>-1.2745157689315501E-2</c:v>
                </c:pt>
                <c:pt idx="10472">
                  <c:v>-4.3119764070721399E-2</c:v>
                </c:pt>
                <c:pt idx="10473">
                  <c:v>-5.0978356256649503E-2</c:v>
                </c:pt>
                <c:pt idx="10474">
                  <c:v>-4.5702274685778102E-2</c:v>
                </c:pt>
                <c:pt idx="10475">
                  <c:v>-3.5690772760887897E-2</c:v>
                </c:pt>
                <c:pt idx="10476">
                  <c:v>-2.44497690553937E-2</c:v>
                </c:pt>
                <c:pt idx="10477">
                  <c:v>-4.1273367754407E-2</c:v>
                </c:pt>
                <c:pt idx="10478">
                  <c:v>-6.4990444360251406E-2</c:v>
                </c:pt>
                <c:pt idx="10479">
                  <c:v>-5.0071636679993897E-2</c:v>
                </c:pt>
                <c:pt idx="10480">
                  <c:v>-5.1521833935809301E-2</c:v>
                </c:pt>
                <c:pt idx="10481">
                  <c:v>-5.3041191023910299E-2</c:v>
                </c:pt>
                <c:pt idx="10482">
                  <c:v>-6.6055199806262205E-2</c:v>
                </c:pt>
                <c:pt idx="10483">
                  <c:v>-4.9170074849197297E-2</c:v>
                </c:pt>
                <c:pt idx="10484">
                  <c:v>-2.98426876159145E-2</c:v>
                </c:pt>
                <c:pt idx="10485">
                  <c:v>-2.9235452189910999E-2</c:v>
                </c:pt>
                <c:pt idx="10486">
                  <c:v>-2.98426876159145E-2</c:v>
                </c:pt>
                <c:pt idx="10487">
                  <c:v>-2.9235452189910999E-2</c:v>
                </c:pt>
                <c:pt idx="10488">
                  <c:v>-4.1036007866810699E-2</c:v>
                </c:pt>
                <c:pt idx="10489">
                  <c:v>-5.2483323818956901E-2</c:v>
                </c:pt>
                <c:pt idx="10490">
                  <c:v>-3.2982151908384397E-2</c:v>
                </c:pt>
                <c:pt idx="10491" formatCode="0.00E+00">
                  <c:v>2.6348834714189301E-4</c:v>
                </c:pt>
                <c:pt idx="10492">
                  <c:v>-9.5592791010314197E-3</c:v>
                </c:pt>
                <c:pt idx="10493" formatCode="0.00E+00">
                  <c:v>3.2513817009524E-2</c:v>
                </c:pt>
                <c:pt idx="10494">
                  <c:v>4.5982350753205399E-2</c:v>
                </c:pt>
                <c:pt idx="10495">
                  <c:v>1.9137103317697801E-2</c:v>
                </c:pt>
                <c:pt idx="10496">
                  <c:v>1.9150054129887999E-2</c:v>
                </c:pt>
                <c:pt idx="10497">
                  <c:v>1.7949931721639199E-2</c:v>
                </c:pt>
                <c:pt idx="10498">
                  <c:v>5.8197942747391498E-2</c:v>
                </c:pt>
                <c:pt idx="10499">
                  <c:v>7.4683284619072504E-2</c:v>
                </c:pt>
                <c:pt idx="10500">
                  <c:v>8.8376722510303304E-2</c:v>
                </c:pt>
                <c:pt idx="10501">
                  <c:v>9.5341224785744805E-2</c:v>
                </c:pt>
                <c:pt idx="10502">
                  <c:v>8.0879358292714795E-2</c:v>
                </c:pt>
                <c:pt idx="10503">
                  <c:v>8.2108721917586294E-2</c:v>
                </c:pt>
                <c:pt idx="10504">
                  <c:v>7.89881143145401E-2</c:v>
                </c:pt>
                <c:pt idx="10505">
                  <c:v>0.10244802116858701</c:v>
                </c:pt>
                <c:pt idx="10506">
                  <c:v>8.5337638333784605E-2</c:v>
                </c:pt>
                <c:pt idx="10507">
                  <c:v>7.2644300952114493E-2</c:v>
                </c:pt>
                <c:pt idx="10508">
                  <c:v>8.5827981397095604E-2</c:v>
                </c:pt>
                <c:pt idx="10509">
                  <c:v>0.16525497662803301</c:v>
                </c:pt>
                <c:pt idx="10510">
                  <c:v>5.8845757859656199E-2</c:v>
                </c:pt>
                <c:pt idx="10511">
                  <c:v>7.8714921977746002E-2</c:v>
                </c:pt>
                <c:pt idx="10512">
                  <c:v>8.2579144161395598E-2</c:v>
                </c:pt>
                <c:pt idx="10513">
                  <c:v>8.1883050983297498E-2</c:v>
                </c:pt>
                <c:pt idx="10514">
                  <c:v>9.7340966604873902E-2</c:v>
                </c:pt>
                <c:pt idx="10515">
                  <c:v>8.6934520165152601E-2</c:v>
                </c:pt>
                <c:pt idx="10516">
                  <c:v>0.101273580398944</c:v>
                </c:pt>
                <c:pt idx="10517">
                  <c:v>0.143573534469079</c:v>
                </c:pt>
                <c:pt idx="10518">
                  <c:v>0.178512669248093</c:v>
                </c:pt>
                <c:pt idx="10519">
                  <c:v>0.172154490038948</c:v>
                </c:pt>
                <c:pt idx="10520">
                  <c:v>0.19046956490709699</c:v>
                </c:pt>
                <c:pt idx="10521">
                  <c:v>0.21715621628196799</c:v>
                </c:pt>
                <c:pt idx="10522">
                  <c:v>0.21084356181299699</c:v>
                </c:pt>
                <c:pt idx="10523">
                  <c:v>0.198023504361933</c:v>
                </c:pt>
                <c:pt idx="10524">
                  <c:v>0.20037441887819499</c:v>
                </c:pt>
                <c:pt idx="10525">
                  <c:v>0.16962911281213799</c:v>
                </c:pt>
                <c:pt idx="10526">
                  <c:v>0.165489452649455</c:v>
                </c:pt>
                <c:pt idx="10527">
                  <c:v>0.16853764116572501</c:v>
                </c:pt>
                <c:pt idx="10528">
                  <c:v>0.15754544815205501</c:v>
                </c:pt>
                <c:pt idx="10529">
                  <c:v>0.16515220003203801</c:v>
                </c:pt>
                <c:pt idx="10530">
                  <c:v>2.8955540991896199E-2</c:v>
                </c:pt>
                <c:pt idx="10531">
                  <c:v>0.193046321981241</c:v>
                </c:pt>
                <c:pt idx="10532">
                  <c:v>0.123357210965376</c:v>
                </c:pt>
                <c:pt idx="10533">
                  <c:v>0.107538925944156</c:v>
                </c:pt>
                <c:pt idx="10534">
                  <c:v>8.4222117553092807E-2</c:v>
                </c:pt>
                <c:pt idx="10535">
                  <c:v>9.5664950637691995E-2</c:v>
                </c:pt>
                <c:pt idx="10536">
                  <c:v>8.0216468907060204E-2</c:v>
                </c:pt>
                <c:pt idx="10537">
                  <c:v>0.103594548662643</c:v>
                </c:pt>
                <c:pt idx="10538">
                  <c:v>6.4557953371504995E-2</c:v>
                </c:pt>
                <c:pt idx="10539">
                  <c:v>0.103594548662643</c:v>
                </c:pt>
                <c:pt idx="10540">
                  <c:v>6.4557953371504995E-2</c:v>
                </c:pt>
                <c:pt idx="10541">
                  <c:v>4.2578953599087498E-2</c:v>
                </c:pt>
                <c:pt idx="10542">
                  <c:v>2.19960516756177E-2</c:v>
                </c:pt>
                <c:pt idx="10543">
                  <c:v>4.1824382169053403E-2</c:v>
                </c:pt>
                <c:pt idx="10544">
                  <c:v>2.6564145312033102E-2</c:v>
                </c:pt>
                <c:pt idx="10545">
                  <c:v>4.42305813774398E-2</c:v>
                </c:pt>
                <c:pt idx="10546">
                  <c:v>1.17167911906102E-2</c:v>
                </c:pt>
                <c:pt idx="10547">
                  <c:v>2.6536657484673799E-2</c:v>
                </c:pt>
                <c:pt idx="10548">
                  <c:v>1.8995944360776101E-2</c:v>
                </c:pt>
                <c:pt idx="10549">
                  <c:v>5.2326200577268403E-2</c:v>
                </c:pt>
                <c:pt idx="10550">
                  <c:v>-6.3167969179554195E-2</c:v>
                </c:pt>
                <c:pt idx="10551">
                  <c:v>4.0659272493337201E-2</c:v>
                </c:pt>
                <c:pt idx="10552">
                  <c:v>2.2117871024411401E-2</c:v>
                </c:pt>
                <c:pt idx="10553">
                  <c:v>8.9940215837691503E-2</c:v>
                </c:pt>
                <c:pt idx="10554">
                  <c:v>5.6705603737060198E-2</c:v>
                </c:pt>
                <c:pt idx="10555">
                  <c:v>5.4047123744234198E-2</c:v>
                </c:pt>
                <c:pt idx="10556">
                  <c:v>4.3601293743263398E-3</c:v>
                </c:pt>
                <c:pt idx="10557">
                  <c:v>7.8452322896639295E-2</c:v>
                </c:pt>
                <c:pt idx="10558">
                  <c:v>-1.4066081288361801E-2</c:v>
                </c:pt>
                <c:pt idx="10559">
                  <c:v>4.7758250021332199E-3</c:v>
                </c:pt>
                <c:pt idx="10560">
                  <c:v>-9.6270841708947508E-3</c:v>
                </c:pt>
                <c:pt idx="10561">
                  <c:v>3.8365994486154298E-2</c:v>
                </c:pt>
                <c:pt idx="10562">
                  <c:v>-4.316200135072E-2</c:v>
                </c:pt>
                <c:pt idx="10563">
                  <c:v>-3.7176595446242598E-2</c:v>
                </c:pt>
                <c:pt idx="10564">
                  <c:v>-6.2308324097573198E-2</c:v>
                </c:pt>
                <c:pt idx="10565">
                  <c:v>-4.4085692013792199E-2</c:v>
                </c:pt>
                <c:pt idx="10566">
                  <c:v>-7.4340403177291195E-2</c:v>
                </c:pt>
                <c:pt idx="10567">
                  <c:v>-4.7407440988099597E-2</c:v>
                </c:pt>
                <c:pt idx="10568">
                  <c:v>-6.6614973190815496E-2</c:v>
                </c:pt>
                <c:pt idx="10569">
                  <c:v>-5.28198613321414E-2</c:v>
                </c:pt>
                <c:pt idx="10570">
                  <c:v>-0.17387752568979201</c:v>
                </c:pt>
                <c:pt idx="10571">
                  <c:v>-0.16367295579191901</c:v>
                </c:pt>
                <c:pt idx="10572">
                  <c:v>-0.215561430646595</c:v>
                </c:pt>
                <c:pt idx="10573">
                  <c:v>-0.14444624978659701</c:v>
                </c:pt>
                <c:pt idx="10574">
                  <c:v>-0.13562527979842001</c:v>
                </c:pt>
                <c:pt idx="10575">
                  <c:v>-0.14515402624017801</c:v>
                </c:pt>
                <c:pt idx="10576">
                  <c:v>-0.25570372942941</c:v>
                </c:pt>
                <c:pt idx="10577">
                  <c:v>-0.177451219567133</c:v>
                </c:pt>
                <c:pt idx="10578">
                  <c:v>-0.21533658302756201</c:v>
                </c:pt>
                <c:pt idx="10579">
                  <c:v>-6.1833978498591097E-2</c:v>
                </c:pt>
                <c:pt idx="10580">
                  <c:v>-8.5732962003056107E-2</c:v>
                </c:pt>
                <c:pt idx="10581">
                  <c:v>-0.13350894500756799</c:v>
                </c:pt>
                <c:pt idx="10582">
                  <c:v>-0.15584608217134699</c:v>
                </c:pt>
                <c:pt idx="10583">
                  <c:v>-8.6304562690389205E-2</c:v>
                </c:pt>
                <c:pt idx="10584">
                  <c:v>-9.0505018171643595E-2</c:v>
                </c:pt>
                <c:pt idx="10585">
                  <c:v>-0.113581964385132</c:v>
                </c:pt>
                <c:pt idx="10586">
                  <c:v>-0.14079444987373499</c:v>
                </c:pt>
                <c:pt idx="10587">
                  <c:v>-8.4953655297426794E-2</c:v>
                </c:pt>
                <c:pt idx="10588">
                  <c:v>-7.82497088126171E-2</c:v>
                </c:pt>
                <c:pt idx="10589">
                  <c:v>-0.115349767873904</c:v>
                </c:pt>
                <c:pt idx="10590">
                  <c:v>-0.14940398845399899</c:v>
                </c:pt>
                <c:pt idx="10591">
                  <c:v>-0.117879340319494</c:v>
                </c:pt>
                <c:pt idx="10592">
                  <c:v>-0.111451894683429</c:v>
                </c:pt>
                <c:pt idx="10593">
                  <c:v>-8.2831514274828599E-2</c:v>
                </c:pt>
                <c:pt idx="10594">
                  <c:v>-0.32168060914097202</c:v>
                </c:pt>
                <c:pt idx="10595">
                  <c:v>-0.31659087585552298</c:v>
                </c:pt>
                <c:pt idx="10596">
                  <c:v>-0.27854552727415299</c:v>
                </c:pt>
                <c:pt idx="10597">
                  <c:v>-0.248993700431731</c:v>
                </c:pt>
                <c:pt idx="10598">
                  <c:v>-0.36877224452291002</c:v>
                </c:pt>
                <c:pt idx="10599">
                  <c:v>-0.344036269750297</c:v>
                </c:pt>
                <c:pt idx="10600">
                  <c:v>-0.40147504170083598</c:v>
                </c:pt>
                <c:pt idx="10601">
                  <c:v>-0.37885177179269403</c:v>
                </c:pt>
                <c:pt idx="10602">
                  <c:v>-0.47078300294573799</c:v>
                </c:pt>
                <c:pt idx="10603">
                  <c:v>-0.54241731356592104</c:v>
                </c:pt>
                <c:pt idx="10604">
                  <c:v>-0.53094618028384599</c:v>
                </c:pt>
                <c:pt idx="10605">
                  <c:v>-0.51526312991128798</c:v>
                </c:pt>
                <c:pt idx="10606">
                  <c:v>-0.49170508998284601</c:v>
                </c:pt>
                <c:pt idx="10607">
                  <c:v>-0.45873070293211998</c:v>
                </c:pt>
                <c:pt idx="10608">
                  <c:v>-3.9637129850306398E-3</c:v>
                </c:pt>
                <c:pt idx="10609">
                  <c:v>-0.10344185868351501</c:v>
                </c:pt>
                <c:pt idx="10610">
                  <c:v>-2.1294968245876799E-2</c:v>
                </c:pt>
                <c:pt idx="10611">
                  <c:v>-4.13175809676046E-2</c:v>
                </c:pt>
                <c:pt idx="10612">
                  <c:v>8.3560421907015996E-3</c:v>
                </c:pt>
                <c:pt idx="10613">
                  <c:v>-2.99713227373723E-2</c:v>
                </c:pt>
                <c:pt idx="10614">
                  <c:v>-8.3267463971643405E-2</c:v>
                </c:pt>
                <c:pt idx="10615">
                  <c:v>-7.2180058454759499E-2</c:v>
                </c:pt>
                <c:pt idx="10616">
                  <c:v>-0.112209413734442</c:v>
                </c:pt>
                <c:pt idx="10617">
                  <c:v>-0.12598502163691899</c:v>
                </c:pt>
                <c:pt idx="10618">
                  <c:v>-8.1363396120036305E-2</c:v>
                </c:pt>
                <c:pt idx="10619">
                  <c:v>-9.54867079211216E-2</c:v>
                </c:pt>
                <c:pt idx="10620">
                  <c:v>-0.11471558728774001</c:v>
                </c:pt>
                <c:pt idx="10621">
                  <c:v>-0.13429612220798201</c:v>
                </c:pt>
                <c:pt idx="10622">
                  <c:v>-0.177976062946895</c:v>
                </c:pt>
                <c:pt idx="10623">
                  <c:v>-0.18264451838481999</c:v>
                </c:pt>
                <c:pt idx="10624">
                  <c:v>-0.10180901039050901</c:v>
                </c:pt>
                <c:pt idx="10625">
                  <c:v>-0.100594306508637</c:v>
                </c:pt>
                <c:pt idx="10626">
                  <c:v>-6.4508708623474006E-2</c:v>
                </c:pt>
                <c:pt idx="10627">
                  <c:v>-5.8554227119253698E-2</c:v>
                </c:pt>
                <c:pt idx="10628">
                  <c:v>-6.4043696619198703E-2</c:v>
                </c:pt>
                <c:pt idx="10629">
                  <c:v>-6.2317621094155298E-2</c:v>
                </c:pt>
                <c:pt idx="10630">
                  <c:v>-5.1210565931086097E-2</c:v>
                </c:pt>
                <c:pt idx="10631">
                  <c:v>-2.4206071726162799E-2</c:v>
                </c:pt>
                <c:pt idx="10632">
                  <c:v>-2.98124939482978E-2</c:v>
                </c:pt>
                <c:pt idx="10633">
                  <c:v>-1.5900815161780501E-2</c:v>
                </c:pt>
                <c:pt idx="10634">
                  <c:v>9.2615543399028107E-3</c:v>
                </c:pt>
                <c:pt idx="10635">
                  <c:v>1.7881650271920398E-2</c:v>
                </c:pt>
                <c:pt idx="10636">
                  <c:v>1.6215270998755998E-2</c:v>
                </c:pt>
                <c:pt idx="10637">
                  <c:v>1.6959318409452501E-2</c:v>
                </c:pt>
                <c:pt idx="10638">
                  <c:v>3.0987606049973599E-2</c:v>
                </c:pt>
                <c:pt idx="10639">
                  <c:v>-3.07293118886004E-2</c:v>
                </c:pt>
                <c:pt idx="10640">
                  <c:v>-2.8271290878798699E-3</c:v>
                </c:pt>
                <c:pt idx="10641">
                  <c:v>-2.1551711511455199E-2</c:v>
                </c:pt>
                <c:pt idx="10642">
                  <c:v>-7.3072443930281804E-3</c:v>
                </c:pt>
                <c:pt idx="10643">
                  <c:v>-3.6872064009163999E-2</c:v>
                </c:pt>
                <c:pt idx="10644">
                  <c:v>-2.8858924621865699E-2</c:v>
                </c:pt>
                <c:pt idx="10645">
                  <c:v>-4.6255817437803499E-2</c:v>
                </c:pt>
                <c:pt idx="10646">
                  <c:v>-3.5909295597264197E-2</c:v>
                </c:pt>
                <c:pt idx="10647">
                  <c:v>-5.0577594197222797E-2</c:v>
                </c:pt>
                <c:pt idx="10648">
                  <c:v>-4.7137501589484598E-2</c:v>
                </c:pt>
                <c:pt idx="10649">
                  <c:v>-3.5630038587712E-2</c:v>
                </c:pt>
                <c:pt idx="10650">
                  <c:v>2.9586524513481899E-2</c:v>
                </c:pt>
                <c:pt idx="10651">
                  <c:v>6.7702220209044399E-3</c:v>
                </c:pt>
                <c:pt idx="10652">
                  <c:v>5.7504990610060796E-3</c:v>
                </c:pt>
                <c:pt idx="10653">
                  <c:v>-4.9393086688442903E-2</c:v>
                </c:pt>
                <c:pt idx="10654">
                  <c:v>-5.20928346111795E-2</c:v>
                </c:pt>
                <c:pt idx="10655">
                  <c:v>-6.02177353424556E-2</c:v>
                </c:pt>
                <c:pt idx="10656">
                  <c:v>-6.1554358320251003E-2</c:v>
                </c:pt>
                <c:pt idx="10657">
                  <c:v>3.4289229717871697E-2</c:v>
                </c:pt>
                <c:pt idx="10658">
                  <c:v>-6.6422570652367202E-2</c:v>
                </c:pt>
                <c:pt idx="10659">
                  <c:v>1.23971566277385E-2</c:v>
                </c:pt>
                <c:pt idx="10660">
                  <c:v>-3.6565598189487097E-2</c:v>
                </c:pt>
                <c:pt idx="10661">
                  <c:v>-9.3611517303663992E-3</c:v>
                </c:pt>
                <c:pt idx="10662">
                  <c:v>-4.1369746477272996E-3</c:v>
                </c:pt>
                <c:pt idx="10663">
                  <c:v>2.2171792154042001E-2</c:v>
                </c:pt>
                <c:pt idx="10664">
                  <c:v>8.2255886771950507E-3</c:v>
                </c:pt>
                <c:pt idx="10665">
                  <c:v>-7.0386704508112498E-3</c:v>
                </c:pt>
                <c:pt idx="10666">
                  <c:v>-4.2291352156102101E-2</c:v>
                </c:pt>
                <c:pt idx="10667">
                  <c:v>-4.6017768826780298E-2</c:v>
                </c:pt>
                <c:pt idx="10668">
                  <c:v>-5.2105610088963597E-2</c:v>
                </c:pt>
                <c:pt idx="10669">
                  <c:v>-2.5807631358289201E-2</c:v>
                </c:pt>
                <c:pt idx="10670">
                  <c:v>-3.7729208719941197E-2</c:v>
                </c:pt>
                <c:pt idx="10671">
                  <c:v>-2.8541078673883599E-2</c:v>
                </c:pt>
                <c:pt idx="10672">
                  <c:v>-4.3869867245127502E-2</c:v>
                </c:pt>
                <c:pt idx="10673">
                  <c:v>-5.5540520876575898E-2</c:v>
                </c:pt>
                <c:pt idx="10674">
                  <c:v>-6.3737413425671796E-2</c:v>
                </c:pt>
                <c:pt idx="10675">
                  <c:v>-5.9134193513473099E-2</c:v>
                </c:pt>
                <c:pt idx="10676">
                  <c:v>-3.0467798547094301E-2</c:v>
                </c:pt>
                <c:pt idx="10677">
                  <c:v>-3.48616929810679E-2</c:v>
                </c:pt>
                <c:pt idx="10678">
                  <c:v>-3.7747427797364001E-2</c:v>
                </c:pt>
                <c:pt idx="10679">
                  <c:v>-3.6238126497726002E-2</c:v>
                </c:pt>
                <c:pt idx="10680">
                  <c:v>-1.41149170046983E-2</c:v>
                </c:pt>
                <c:pt idx="10681">
                  <c:v>1.1219653900187599E-2</c:v>
                </c:pt>
                <c:pt idx="10682">
                  <c:v>-4.1065663042925303E-3</c:v>
                </c:pt>
                <c:pt idx="10683">
                  <c:v>-7.8284674142499594E-3</c:v>
                </c:pt>
                <c:pt idx="10684">
                  <c:v>-2.83864109159618E-2</c:v>
                </c:pt>
                <c:pt idx="10685">
                  <c:v>-1.50820605442121E-2</c:v>
                </c:pt>
                <c:pt idx="10686">
                  <c:v>6.0346025097506696E-3</c:v>
                </c:pt>
                <c:pt idx="10687">
                  <c:v>3.09031430721943E-2</c:v>
                </c:pt>
                <c:pt idx="10688">
                  <c:v>-6.0948137670664301E-2</c:v>
                </c:pt>
                <c:pt idx="10689">
                  <c:v>2.9106422706329099E-3</c:v>
                </c:pt>
                <c:pt idx="10690" formatCode="0.00E+00">
                  <c:v>6.5130279057445896E-4</c:v>
                </c:pt>
                <c:pt idx="10691">
                  <c:v>-1.4454461769658899E-2</c:v>
                </c:pt>
                <c:pt idx="10692" formatCode="0.00E+00">
                  <c:v>-2.2910376424177099E-2</c:v>
                </c:pt>
                <c:pt idx="10693">
                  <c:v>-9.8339752987729196E-3</c:v>
                </c:pt>
                <c:pt idx="10694">
                  <c:v>6.7544731475308803E-3</c:v>
                </c:pt>
                <c:pt idx="10695">
                  <c:v>-7.7313178663088206E-2</c:v>
                </c:pt>
                <c:pt idx="10696">
                  <c:v>-1.46168768491472E-2</c:v>
                </c:pt>
                <c:pt idx="10697">
                  <c:v>-5.6324412178532297E-2</c:v>
                </c:pt>
                <c:pt idx="10698">
                  <c:v>-7.1710120218716001E-3</c:v>
                </c:pt>
                <c:pt idx="10699">
                  <c:v>-3.27703302366485E-2</c:v>
                </c:pt>
                <c:pt idx="10700">
                  <c:v>-5.5204915335083399E-2</c:v>
                </c:pt>
                <c:pt idx="10701">
                  <c:v>-1.7509559674036401E-2</c:v>
                </c:pt>
                <c:pt idx="10702" formatCode="0.00E+00">
                  <c:v>9.1203841873841395E-4</c:v>
                </c:pt>
                <c:pt idx="10703">
                  <c:v>-3.9080624068080397E-2</c:v>
                </c:pt>
                <c:pt idx="10704" formatCode="0.00E+00">
                  <c:v>-1.8068124432328799E-2</c:v>
                </c:pt>
                <c:pt idx="10705">
                  <c:v>-7.74116782792964E-3</c:v>
                </c:pt>
                <c:pt idx="10706">
                  <c:v>-5.8651521136870296E-3</c:v>
                </c:pt>
                <c:pt idx="10707">
                  <c:v>2.8116818789014598E-2</c:v>
                </c:pt>
                <c:pt idx="10708">
                  <c:v>1.29695154318691E-2</c:v>
                </c:pt>
                <c:pt idx="10709">
                  <c:v>-4.2787500845101203E-2</c:v>
                </c:pt>
                <c:pt idx="10710">
                  <c:v>-6.3485071382226393E-2</c:v>
                </c:pt>
                <c:pt idx="10711">
                  <c:v>-8.8033182737380505E-2</c:v>
                </c:pt>
                <c:pt idx="10712">
                  <c:v>-0.10187773156611001</c:v>
                </c:pt>
                <c:pt idx="10713">
                  <c:v>-0.110588981839201</c:v>
                </c:pt>
                <c:pt idx="10714">
                  <c:v>-9.9558977507609406E-2</c:v>
                </c:pt>
                <c:pt idx="10715">
                  <c:v>-0.104992907774264</c:v>
                </c:pt>
                <c:pt idx="10716">
                  <c:v>-6.2943306568171001E-2</c:v>
                </c:pt>
                <c:pt idx="10717">
                  <c:v>-2.3628700355386199E-2</c:v>
                </c:pt>
                <c:pt idx="10718">
                  <c:v>-3.6495480650837299E-3</c:v>
                </c:pt>
                <c:pt idx="10719">
                  <c:v>2.3326976524902399E-2</c:v>
                </c:pt>
                <c:pt idx="10720">
                  <c:v>-1.9096274610167101E-2</c:v>
                </c:pt>
                <c:pt idx="10721">
                  <c:v>-9.7806771107925503E-3</c:v>
                </c:pt>
                <c:pt idx="10722">
                  <c:v>-4.26985833794307E-2</c:v>
                </c:pt>
                <c:pt idx="10723">
                  <c:v>-4.9574303838654799E-2</c:v>
                </c:pt>
                <c:pt idx="10724">
                  <c:v>-6.7448456053108702E-2</c:v>
                </c:pt>
                <c:pt idx="10725">
                  <c:v>-5.0654526499739901E-2</c:v>
                </c:pt>
                <c:pt idx="10726">
                  <c:v>-3.24618968656729E-3</c:v>
                </c:pt>
                <c:pt idx="10727">
                  <c:v>1.6390778291712801E-2</c:v>
                </c:pt>
                <c:pt idx="10728">
                  <c:v>2.19093557781233E-2</c:v>
                </c:pt>
                <c:pt idx="10729">
                  <c:v>2.28322754319648E-2</c:v>
                </c:pt>
                <c:pt idx="10730">
                  <c:v>4.40606253136369E-2</c:v>
                </c:pt>
                <c:pt idx="10731">
                  <c:v>4.5004861332550897E-2</c:v>
                </c:pt>
                <c:pt idx="10732">
                  <c:v>6.51362399263722E-2</c:v>
                </c:pt>
                <c:pt idx="10733">
                  <c:v>8.3370584083721999E-2</c:v>
                </c:pt>
                <c:pt idx="10734">
                  <c:v>5.0498549860536597E-2</c:v>
                </c:pt>
                <c:pt idx="10735">
                  <c:v>5.9227942525730201E-2</c:v>
                </c:pt>
                <c:pt idx="10736">
                  <c:v>5.0950811746710699E-2</c:v>
                </c:pt>
                <c:pt idx="10737">
                  <c:v>6.0423634576760997E-2</c:v>
                </c:pt>
                <c:pt idx="10738">
                  <c:v>3.7415755576537701E-2</c:v>
                </c:pt>
                <c:pt idx="10739">
                  <c:v>4.64588331882358E-2</c:v>
                </c:pt>
                <c:pt idx="10740">
                  <c:v>1.47744294431226E-2</c:v>
                </c:pt>
                <c:pt idx="10741">
                  <c:v>1.54912182664223E-2</c:v>
                </c:pt>
                <c:pt idx="10742">
                  <c:v>8.5534737181429704E-2</c:v>
                </c:pt>
                <c:pt idx="10743">
                  <c:v>9.7699836856722899E-2</c:v>
                </c:pt>
                <c:pt idx="10744">
                  <c:v>0.118441123292233</c:v>
                </c:pt>
                <c:pt idx="10745">
                  <c:v>0.137575150509962</c:v>
                </c:pt>
                <c:pt idx="10746">
                  <c:v>0.13541699230260601</c:v>
                </c:pt>
                <c:pt idx="10747">
                  <c:v>0.13867664430641699</c:v>
                </c:pt>
                <c:pt idx="10748">
                  <c:v>0.117670162994367</c:v>
                </c:pt>
                <c:pt idx="10749">
                  <c:v>0.103968823620865</c:v>
                </c:pt>
                <c:pt idx="10750">
                  <c:v>9.0862291219583294E-2</c:v>
                </c:pt>
                <c:pt idx="10751">
                  <c:v>7.9634860963930701E-2</c:v>
                </c:pt>
                <c:pt idx="10752">
                  <c:v>0.22920453258811399</c:v>
                </c:pt>
                <c:pt idx="10753">
                  <c:v>0.25544518431221602</c:v>
                </c:pt>
                <c:pt idx="10754">
                  <c:v>0.26132476516233999</c:v>
                </c:pt>
                <c:pt idx="10755">
                  <c:v>0.29033000050191998</c:v>
                </c:pt>
                <c:pt idx="10756">
                  <c:v>0.26566010779764798</c:v>
                </c:pt>
                <c:pt idx="10757">
                  <c:v>0.28580943060268899</c:v>
                </c:pt>
                <c:pt idx="10758">
                  <c:v>0.26612488744861701</c:v>
                </c:pt>
                <c:pt idx="10759">
                  <c:v>0.272457794329035</c:v>
                </c:pt>
                <c:pt idx="10760">
                  <c:v>0.31284042635397202</c:v>
                </c:pt>
                <c:pt idx="10761">
                  <c:v>0.30364766272495203</c:v>
                </c:pt>
                <c:pt idx="10762">
                  <c:v>0.28204643933157603</c:v>
                </c:pt>
                <c:pt idx="10763">
                  <c:v>0.26729151498634801</c:v>
                </c:pt>
                <c:pt idx="10764">
                  <c:v>0.25743852312481602</c:v>
                </c:pt>
                <c:pt idx="10765">
                  <c:v>0.262876687305586</c:v>
                </c:pt>
                <c:pt idx="10766">
                  <c:v>0.239025579704812</c:v>
                </c:pt>
                <c:pt idx="10767">
                  <c:v>0.30429782770636699</c:v>
                </c:pt>
                <c:pt idx="10768">
                  <c:v>0.30270152907952003</c:v>
                </c:pt>
                <c:pt idx="10769">
                  <c:v>0.25099186657028599</c:v>
                </c:pt>
                <c:pt idx="10770">
                  <c:v>0.25573802444583399</c:v>
                </c:pt>
                <c:pt idx="10771">
                  <c:v>0.23314935323184899</c:v>
                </c:pt>
                <c:pt idx="10772">
                  <c:v>0.23976117465321101</c:v>
                </c:pt>
                <c:pt idx="10773">
                  <c:v>0.22029483454924001</c:v>
                </c:pt>
                <c:pt idx="10774">
                  <c:v>0.216330759970598</c:v>
                </c:pt>
                <c:pt idx="10775">
                  <c:v>0.223174709902282</c:v>
                </c:pt>
                <c:pt idx="10776">
                  <c:v>0.33749126932892898</c:v>
                </c:pt>
                <c:pt idx="10777">
                  <c:v>0.31614752584119099</c:v>
                </c:pt>
                <c:pt idx="10778">
                  <c:v>0.30135631168212801</c:v>
                </c:pt>
                <c:pt idx="10779">
                  <c:v>0.27069196437083598</c:v>
                </c:pt>
                <c:pt idx="10780">
                  <c:v>0.29027026064494499</c:v>
                </c:pt>
                <c:pt idx="10781">
                  <c:v>0.28932101790042403</c:v>
                </c:pt>
                <c:pt idx="10782">
                  <c:v>0.27653798058627099</c:v>
                </c:pt>
                <c:pt idx="10783">
                  <c:v>0.277418675407203</c:v>
                </c:pt>
                <c:pt idx="10784">
                  <c:v>0.278448826139644</c:v>
                </c:pt>
                <c:pt idx="10785">
                  <c:v>0.27930180854072101</c:v>
                </c:pt>
                <c:pt idx="10786">
                  <c:v>0.29971657233311499</c:v>
                </c:pt>
                <c:pt idx="10787">
                  <c:v>0.28970830825320498</c:v>
                </c:pt>
                <c:pt idx="10788">
                  <c:v>0.29594560115301199</c:v>
                </c:pt>
                <c:pt idx="10789">
                  <c:v>0.301309697660674</c:v>
                </c:pt>
                <c:pt idx="10790">
                  <c:v>0.32057281469323801</c:v>
                </c:pt>
                <c:pt idx="10791">
                  <c:v>0.28679624553584199</c:v>
                </c:pt>
                <c:pt idx="10792">
                  <c:v>0.33728585869556199</c:v>
                </c:pt>
                <c:pt idx="10793">
                  <c:v>0.34040665979013501</c:v>
                </c:pt>
                <c:pt idx="10794">
                  <c:v>0.33863953668122698</c:v>
                </c:pt>
                <c:pt idx="10795">
                  <c:v>0.345780025185976</c:v>
                </c:pt>
                <c:pt idx="10796">
                  <c:v>0.35912047109204498</c:v>
                </c:pt>
                <c:pt idx="10797">
                  <c:v>0.37571569481594302</c:v>
                </c:pt>
                <c:pt idx="10798">
                  <c:v>0.35190313693987701</c:v>
                </c:pt>
                <c:pt idx="10799">
                  <c:v>0.341975276641037</c:v>
                </c:pt>
                <c:pt idx="10800">
                  <c:v>0.35452538644223403</c:v>
                </c:pt>
                <c:pt idx="10801">
                  <c:v>0.36155262827756801</c:v>
                </c:pt>
                <c:pt idx="10802">
                  <c:v>0.370495240842803</c:v>
                </c:pt>
                <c:pt idx="10803">
                  <c:v>0.36074231767195603</c:v>
                </c:pt>
                <c:pt idx="10804">
                  <c:v>0.38124169228972998</c:v>
                </c:pt>
                <c:pt idx="10805">
                  <c:v>0.38293507750373801</c:v>
                </c:pt>
                <c:pt idx="10806">
                  <c:v>0.38801318467281498</c:v>
                </c:pt>
                <c:pt idx="10807">
                  <c:v>0.40107409622828299</c:v>
                </c:pt>
                <c:pt idx="10808">
                  <c:v>0.40042333526074297</c:v>
                </c:pt>
                <c:pt idx="10809">
                  <c:v>0.39845094157104999</c:v>
                </c:pt>
                <c:pt idx="10810">
                  <c:v>0.41334119663391999</c:v>
                </c:pt>
                <c:pt idx="10811">
                  <c:v>0.39841210718522302</c:v>
                </c:pt>
                <c:pt idx="10812">
                  <c:v>0.42608917086591902</c:v>
                </c:pt>
                <c:pt idx="10813">
                  <c:v>0.41327795452930599</c:v>
                </c:pt>
                <c:pt idx="10814">
                  <c:v>0.41293489823774598</c:v>
                </c:pt>
                <c:pt idx="10815">
                  <c:v>0.40923746897213698</c:v>
                </c:pt>
                <c:pt idx="10816">
                  <c:v>0.40757923960585701</c:v>
                </c:pt>
                <c:pt idx="10817">
                  <c:v>0.389464336662665</c:v>
                </c:pt>
                <c:pt idx="10818">
                  <c:v>0.39655189763716397</c:v>
                </c:pt>
                <c:pt idx="10819">
                  <c:v>0.40499719801172501</c:v>
                </c:pt>
                <c:pt idx="10820">
                  <c:v>0.41412303207943801</c:v>
                </c:pt>
                <c:pt idx="10821">
                  <c:v>0.42280111495033201</c:v>
                </c:pt>
                <c:pt idx="10822">
                  <c:v>0.471808671987409</c:v>
                </c:pt>
                <c:pt idx="10823">
                  <c:v>0.48181002033513598</c:v>
                </c:pt>
                <c:pt idx="10824">
                  <c:v>0.49044789014663598</c:v>
                </c:pt>
                <c:pt idx="10825">
                  <c:v>0.474481217464639</c:v>
                </c:pt>
                <c:pt idx="10826">
                  <c:v>0.50190015823725098</c:v>
                </c:pt>
                <c:pt idx="10827">
                  <c:v>0.50488525126294703</c:v>
                </c:pt>
                <c:pt idx="10828">
                  <c:v>0.50603727982166602</c:v>
                </c:pt>
                <c:pt idx="10829">
                  <c:v>0.49722620600983403</c:v>
                </c:pt>
                <c:pt idx="10830">
                  <c:v>0.53356182539813901</c:v>
                </c:pt>
                <c:pt idx="10831">
                  <c:v>0.53422553433560904</c:v>
                </c:pt>
                <c:pt idx="10832">
                  <c:v>0.55474306092956405</c:v>
                </c:pt>
                <c:pt idx="10833">
                  <c:v>0.54100481424977298</c:v>
                </c:pt>
                <c:pt idx="10834">
                  <c:v>0.54401482780033295</c:v>
                </c:pt>
                <c:pt idx="10835">
                  <c:v>0.52165832122634304</c:v>
                </c:pt>
                <c:pt idx="10836">
                  <c:v>0.55170260959687201</c:v>
                </c:pt>
                <c:pt idx="10837">
                  <c:v>0.60596027012787801</c:v>
                </c:pt>
                <c:pt idx="10838">
                  <c:v>0.60329311371404903</c:v>
                </c:pt>
                <c:pt idx="10839">
                  <c:v>0.57795536472642595</c:v>
                </c:pt>
                <c:pt idx="10840">
                  <c:v>0.59423260049148297</c:v>
                </c:pt>
                <c:pt idx="10841">
                  <c:v>0.556892076328797</c:v>
                </c:pt>
                <c:pt idx="10842">
                  <c:v>0.61761006511241201</c:v>
                </c:pt>
                <c:pt idx="10843">
                  <c:v>0.58921905963899401</c:v>
                </c:pt>
                <c:pt idx="10844">
                  <c:v>0.59342693094211196</c:v>
                </c:pt>
                <c:pt idx="10845">
                  <c:v>0.58465262197567403</c:v>
                </c:pt>
                <c:pt idx="10846">
                  <c:v>0.615029096350587</c:v>
                </c:pt>
                <c:pt idx="10847">
                  <c:v>0.61412587054413603</c:v>
                </c:pt>
                <c:pt idx="10848">
                  <c:v>0.61074849538420295</c:v>
                </c:pt>
                <c:pt idx="10849">
                  <c:v>0.60848313227153505</c:v>
                </c:pt>
                <c:pt idx="10850">
                  <c:v>0.65164820939327905</c:v>
                </c:pt>
                <c:pt idx="10851">
                  <c:v>0.65385917934314497</c:v>
                </c:pt>
                <c:pt idx="10852">
                  <c:v>0.65620819579979495</c:v>
                </c:pt>
                <c:pt idx="10853">
                  <c:v>0.66215267186379301</c:v>
                </c:pt>
                <c:pt idx="10854">
                  <c:v>0.65907801602163296</c:v>
                </c:pt>
                <c:pt idx="10855">
                  <c:v>2.5874263209862301E-3</c:v>
                </c:pt>
                <c:pt idx="10856">
                  <c:v>8.7982427185374995E-2</c:v>
                </c:pt>
                <c:pt idx="10857">
                  <c:v>1.6807569523723899E-2</c:v>
                </c:pt>
                <c:pt idx="10858">
                  <c:v>3.5708833856018897E-2</c:v>
                </c:pt>
                <c:pt idx="10859">
                  <c:v>4.6411621612101397E-2</c:v>
                </c:pt>
                <c:pt idx="10860">
                  <c:v>8.8404551159651804E-2</c:v>
                </c:pt>
                <c:pt idx="10861">
                  <c:v>4.3916112609363102E-2</c:v>
                </c:pt>
                <c:pt idx="10862">
                  <c:v>-3.7851921865015899E-3</c:v>
                </c:pt>
                <c:pt idx="10863">
                  <c:v>2.3812878442565601E-2</c:v>
                </c:pt>
                <c:pt idx="10864">
                  <c:v>2.7905166083267301E-2</c:v>
                </c:pt>
                <c:pt idx="10865">
                  <c:v>2.79315870051557E-2</c:v>
                </c:pt>
                <c:pt idx="10866">
                  <c:v>7.4185341562536297E-2</c:v>
                </c:pt>
                <c:pt idx="10867">
                  <c:v>7.5092930449436504E-2</c:v>
                </c:pt>
                <c:pt idx="10868">
                  <c:v>6.6493451410299304E-2</c:v>
                </c:pt>
                <c:pt idx="10869">
                  <c:v>6.8041102084026903E-2</c:v>
                </c:pt>
                <c:pt idx="10870">
                  <c:v>2.89404104694896E-2</c:v>
                </c:pt>
                <c:pt idx="10871">
                  <c:v>-3.9637129850306598E-3</c:v>
                </c:pt>
                <c:pt idx="10872">
                  <c:v>9.4442308414968104E-2</c:v>
                </c:pt>
                <c:pt idx="10873">
                  <c:v>3.6307267520969397E-2</c:v>
                </c:pt>
                <c:pt idx="10874">
                  <c:v>3.9576044825756898E-2</c:v>
                </c:pt>
                <c:pt idx="10875">
                  <c:v>5.22694258221141E-2</c:v>
                </c:pt>
                <c:pt idx="10876">
                  <c:v>2.75739406643369E-2</c:v>
                </c:pt>
                <c:pt idx="10877">
                  <c:v>5.0552157835802101E-2</c:v>
                </c:pt>
                <c:pt idx="10878">
                  <c:v>2.5979667540571599E-2</c:v>
                </c:pt>
                <c:pt idx="10879">
                  <c:v>6.3822935325299104E-2</c:v>
                </c:pt>
                <c:pt idx="10880">
                  <c:v>3.9011905430150401E-2</c:v>
                </c:pt>
                <c:pt idx="10881">
                  <c:v>5.0552157835802101E-2</c:v>
                </c:pt>
                <c:pt idx="10882">
                  <c:v>8.9806114066201898E-2</c:v>
                </c:pt>
                <c:pt idx="10883">
                  <c:v>6.4248321559144894E-2</c:v>
                </c:pt>
                <c:pt idx="10884">
                  <c:v>7.3243497814529601E-2</c:v>
                </c:pt>
                <c:pt idx="10885">
                  <c:v>5.5960322607653497E-2</c:v>
                </c:pt>
                <c:pt idx="10886">
                  <c:v>6.1689032408436997E-2</c:v>
                </c:pt>
                <c:pt idx="10887">
                  <c:v>5.8507953500094301E-2</c:v>
                </c:pt>
                <c:pt idx="10888">
                  <c:v>5.5164049967428103E-2</c:v>
                </c:pt>
                <c:pt idx="10889">
                  <c:v>7.0015632732559396E-2</c:v>
                </c:pt>
                <c:pt idx="10890">
                  <c:v>4.9211764353208003E-2</c:v>
                </c:pt>
                <c:pt idx="10891">
                  <c:v>6.1366489187436098E-2</c:v>
                </c:pt>
                <c:pt idx="10892">
                  <c:v>7.45856616004512E-2</c:v>
                </c:pt>
                <c:pt idx="10893">
                  <c:v>4.0783703489560598E-2</c:v>
                </c:pt>
                <c:pt idx="10894">
                  <c:v>-9.5690690413518797E-3</c:v>
                </c:pt>
                <c:pt idx="10895">
                  <c:v>-2.0663617412745101E-2</c:v>
                </c:pt>
                <c:pt idx="10896">
                  <c:v>-2.16851750043561E-2</c:v>
                </c:pt>
                <c:pt idx="10897">
                  <c:v>-4.3493520791475601E-2</c:v>
                </c:pt>
                <c:pt idx="10898">
                  <c:v>1.41172172386097E-3</c:v>
                </c:pt>
                <c:pt idx="10899">
                  <c:v>3.7037521918866403E-2</c:v>
                </c:pt>
                <c:pt idx="10900">
                  <c:v>5.7224247028197103E-2</c:v>
                </c:pt>
                <c:pt idx="10901">
                  <c:v>7.0817472523841907E-2</c:v>
                </c:pt>
                <c:pt idx="10902">
                  <c:v>7.7643427617723207E-2</c:v>
                </c:pt>
                <c:pt idx="10903">
                  <c:v>4.6226548096271601E-2</c:v>
                </c:pt>
                <c:pt idx="10904">
                  <c:v>7.1715282868697397E-2</c:v>
                </c:pt>
                <c:pt idx="10905">
                  <c:v>8.1190339910932205E-2</c:v>
                </c:pt>
                <c:pt idx="10906">
                  <c:v>8.6383598877272996E-2</c:v>
                </c:pt>
                <c:pt idx="10907">
                  <c:v>9.0057022366251294E-2</c:v>
                </c:pt>
                <c:pt idx="10908">
                  <c:v>9.8046188252425795E-2</c:v>
                </c:pt>
                <c:pt idx="10909">
                  <c:v>8.5871639427110596E-2</c:v>
                </c:pt>
                <c:pt idx="10910">
                  <c:v>9.4489203236061706E-2</c:v>
                </c:pt>
                <c:pt idx="10911">
                  <c:v>9.7633886523741498E-2</c:v>
                </c:pt>
                <c:pt idx="10912">
                  <c:v>8.7858397578125594E-2</c:v>
                </c:pt>
                <c:pt idx="10913">
                  <c:v>0.109633248299387</c:v>
                </c:pt>
                <c:pt idx="10914">
                  <c:v>0.12660130066391601</c:v>
                </c:pt>
                <c:pt idx="10915">
                  <c:v>0.12922254422009699</c:v>
                </c:pt>
                <c:pt idx="10916">
                  <c:v>0.142802093697671</c:v>
                </c:pt>
                <c:pt idx="10917">
                  <c:v>0.14908392665614201</c:v>
                </c:pt>
                <c:pt idx="10918">
                  <c:v>0.15222920105240001</c:v>
                </c:pt>
                <c:pt idx="10919">
                  <c:v>0.127264573181324</c:v>
                </c:pt>
                <c:pt idx="10920">
                  <c:v>0.12577132590962001</c:v>
                </c:pt>
                <c:pt idx="10921">
                  <c:v>0.114589475099326</c:v>
                </c:pt>
                <c:pt idx="10922">
                  <c:v>0.11461616141266399</c:v>
                </c:pt>
                <c:pt idx="10923">
                  <c:v>0.131245694398857</c:v>
                </c:pt>
                <c:pt idx="10924">
                  <c:v>5.5684302345632798E-2</c:v>
                </c:pt>
                <c:pt idx="10925">
                  <c:v>2.6974706231094901E-2</c:v>
                </c:pt>
                <c:pt idx="10926">
                  <c:v>0.17804803343095801</c:v>
                </c:pt>
                <c:pt idx="10927">
                  <c:v>0.15438158518303799</c:v>
                </c:pt>
                <c:pt idx="10928">
                  <c:v>0.178317485739589</c:v>
                </c:pt>
                <c:pt idx="10929">
                  <c:v>0.214105276706995</c:v>
                </c:pt>
                <c:pt idx="10930">
                  <c:v>0.229982293034553</c:v>
                </c:pt>
                <c:pt idx="10931">
                  <c:v>0.231192087636479</c:v>
                </c:pt>
                <c:pt idx="10932">
                  <c:v>0.23320039860807401</c:v>
                </c:pt>
                <c:pt idx="10933">
                  <c:v>0.248362074010617</c:v>
                </c:pt>
                <c:pt idx="10934">
                  <c:v>0.24705393929116401</c:v>
                </c:pt>
                <c:pt idx="10935">
                  <c:v>0.25041894393009601</c:v>
                </c:pt>
                <c:pt idx="10936">
                  <c:v>0.25840928022305598</c:v>
                </c:pt>
                <c:pt idx="10937">
                  <c:v>0.30136477054993699</c:v>
                </c:pt>
                <c:pt idx="10938">
                  <c:v>0.32017494426182802</c:v>
                </c:pt>
                <c:pt idx="10939">
                  <c:v>0.279141833512147</c:v>
                </c:pt>
                <c:pt idx="10940">
                  <c:v>0.28109967988114098</c:v>
                </c:pt>
                <c:pt idx="10941">
                  <c:v>0.280099219915807</c:v>
                </c:pt>
                <c:pt idx="10942">
                  <c:v>0.29199613327212298</c:v>
                </c:pt>
                <c:pt idx="10943">
                  <c:v>0.293052231936687</c:v>
                </c:pt>
                <c:pt idx="10944">
                  <c:v>0.29563876462703198</c:v>
                </c:pt>
                <c:pt idx="10945">
                  <c:v>0.26926026125267999</c:v>
                </c:pt>
                <c:pt idx="10946">
                  <c:v>0.27603282750939301</c:v>
                </c:pt>
                <c:pt idx="10947">
                  <c:v>0.27500526939772302</c:v>
                </c:pt>
                <c:pt idx="10948">
                  <c:v>0.28135334523336503</c:v>
                </c:pt>
                <c:pt idx="10949">
                  <c:v>0.26848311606772202</c:v>
                </c:pt>
                <c:pt idx="10950">
                  <c:v>0.26604615853778102</c:v>
                </c:pt>
                <c:pt idx="10951">
                  <c:v>0.26170948696968099</c:v>
                </c:pt>
                <c:pt idx="10952">
                  <c:v>0.25775506557317601</c:v>
                </c:pt>
                <c:pt idx="10953">
                  <c:v>0.243386917064215</c:v>
                </c:pt>
                <c:pt idx="10954">
                  <c:v>0.23403969145561601</c:v>
                </c:pt>
                <c:pt idx="10955">
                  <c:v>0.22176254792266001</c:v>
                </c:pt>
                <c:pt idx="10956">
                  <c:v>0.206503964444989</c:v>
                </c:pt>
                <c:pt idx="10957">
                  <c:v>0.20547040529099</c:v>
                </c:pt>
                <c:pt idx="10958">
                  <c:v>0.19599446362008099</c:v>
                </c:pt>
                <c:pt idx="10959">
                  <c:v>0.183681237336383</c:v>
                </c:pt>
                <c:pt idx="10960">
                  <c:v>0.192824968111795</c:v>
                </c:pt>
                <c:pt idx="10961">
                  <c:v>0.19379563573821901</c:v>
                </c:pt>
                <c:pt idx="10962">
                  <c:v>0.20086100221599501</c:v>
                </c:pt>
                <c:pt idx="10963">
                  <c:v>0.17636844234856899</c:v>
                </c:pt>
                <c:pt idx="10964">
                  <c:v>0.16689712544181101</c:v>
                </c:pt>
                <c:pt idx="10965">
                  <c:v>0.14463673790367401</c:v>
                </c:pt>
                <c:pt idx="10966">
                  <c:v>0.14246065954822101</c:v>
                </c:pt>
                <c:pt idx="10967">
                  <c:v>0.14175141274299799</c:v>
                </c:pt>
                <c:pt idx="10968">
                  <c:v>0.21487822182514801</c:v>
                </c:pt>
                <c:pt idx="10969">
                  <c:v>0.225154140840645</c:v>
                </c:pt>
                <c:pt idx="10970">
                  <c:v>0.21645016802174399</c:v>
                </c:pt>
                <c:pt idx="10971">
                  <c:v>0.22117315016433101</c:v>
                </c:pt>
                <c:pt idx="10972">
                  <c:v>0.20837071438388399</c:v>
                </c:pt>
                <c:pt idx="10973">
                  <c:v>0.20691536568438601</c:v>
                </c:pt>
                <c:pt idx="10974">
                  <c:v>0.31790542758503598</c:v>
                </c:pt>
                <c:pt idx="10975">
                  <c:v>0.31160228635151199</c:v>
                </c:pt>
                <c:pt idx="10976">
                  <c:v>0.27495222270626102</c:v>
                </c:pt>
                <c:pt idx="10977">
                  <c:v>0.25888001449681203</c:v>
                </c:pt>
                <c:pt idx="10978">
                  <c:v>0.33041048310202897</c:v>
                </c:pt>
                <c:pt idx="10979">
                  <c:v>0.32850376438413298</c:v>
                </c:pt>
                <c:pt idx="10980">
                  <c:v>0.32912845244163402</c:v>
                </c:pt>
                <c:pt idx="10981">
                  <c:v>0.33681510865437098</c:v>
                </c:pt>
                <c:pt idx="10982">
                  <c:v>0.36305623015017602</c:v>
                </c:pt>
                <c:pt idx="10983">
                  <c:v>0.38412304382026002</c:v>
                </c:pt>
                <c:pt idx="10984">
                  <c:v>0.39972768914329898</c:v>
                </c:pt>
                <c:pt idx="10985">
                  <c:v>0.37107946091163202</c:v>
                </c:pt>
                <c:pt idx="10986">
                  <c:v>0.37587327402493598</c:v>
                </c:pt>
                <c:pt idx="10987">
                  <c:v>0.357116582994083</c:v>
                </c:pt>
                <c:pt idx="10988">
                  <c:v>0.367108758896945</c:v>
                </c:pt>
                <c:pt idx="10989">
                  <c:v>0.35973242494586199</c:v>
                </c:pt>
                <c:pt idx="10990">
                  <c:v>0.36404503929384902</c:v>
                </c:pt>
                <c:pt idx="10991">
                  <c:v>0.394092335118638</c:v>
                </c:pt>
                <c:pt idx="10992">
                  <c:v>0.36969543666419302</c:v>
                </c:pt>
                <c:pt idx="10993">
                  <c:v>0.31606003728853099</c:v>
                </c:pt>
                <c:pt idx="10994">
                  <c:v>0.39611169575294197</c:v>
                </c:pt>
                <c:pt idx="10995">
                  <c:v>0.41480233307078601</c:v>
                </c:pt>
                <c:pt idx="10996">
                  <c:v>0.39443049169574101</c:v>
                </c:pt>
                <c:pt idx="10997">
                  <c:v>0.37091521292167501</c:v>
                </c:pt>
                <c:pt idx="10998">
                  <c:v>0.375389058202239</c:v>
                </c:pt>
                <c:pt idx="10999">
                  <c:v>0.37170058998238498</c:v>
                </c:pt>
                <c:pt idx="11000">
                  <c:v>0.54411510272611896</c:v>
                </c:pt>
                <c:pt idx="11001">
                  <c:v>0.52559002906376595</c:v>
                </c:pt>
                <c:pt idx="11002">
                  <c:v>0.52656107970033295</c:v>
                </c:pt>
                <c:pt idx="11003">
                  <c:v>0.50781542591826101</c:v>
                </c:pt>
                <c:pt idx="11004">
                  <c:v>0.52266929225230097</c:v>
                </c:pt>
                <c:pt idx="11005">
                  <c:v>0.50883026363134498</c:v>
                </c:pt>
                <c:pt idx="11006">
                  <c:v>0.61891927542885605</c:v>
                </c:pt>
                <c:pt idx="11007">
                  <c:v>0.63835073875901904</c:v>
                </c:pt>
                <c:pt idx="11008">
                  <c:v>0.64822167448779899</c:v>
                </c:pt>
                <c:pt idx="11009">
                  <c:v>0.63174624136086599</c:v>
                </c:pt>
                <c:pt idx="11010">
                  <c:v>0.67835609799684304</c:v>
                </c:pt>
                <c:pt idx="11011">
                  <c:v>0.653527130632228</c:v>
                </c:pt>
                <c:pt idx="11012">
                  <c:v>0.68217751388760695</c:v>
                </c:pt>
                <c:pt idx="11013">
                  <c:v>0.71002056781619005</c:v>
                </c:pt>
                <c:pt idx="11014">
                  <c:v>0.72677317445841605</c:v>
                </c:pt>
                <c:pt idx="11015">
                  <c:v>0.71487027989991303</c:v>
                </c:pt>
                <c:pt idx="11016">
                  <c:v>0.69042336082550204</c:v>
                </c:pt>
                <c:pt idx="11017" formatCode="0.00E+00">
                  <c:v>1.12385939394998E-4</c:v>
                </c:pt>
                <c:pt idx="11018">
                  <c:v>8.6611217799404699E-2</c:v>
                </c:pt>
                <c:pt idx="11019" formatCode="0.00E+00">
                  <c:v>4.58546274877768E-2</c:v>
                </c:pt>
                <c:pt idx="11020">
                  <c:v>8.9749674248438605E-2</c:v>
                </c:pt>
                <c:pt idx="11021">
                  <c:v>8.3160699694194096E-2</c:v>
                </c:pt>
                <c:pt idx="11022">
                  <c:v>0.11099688963825299</c:v>
                </c:pt>
                <c:pt idx="11023">
                  <c:v>7.1965491005233903E-2</c:v>
                </c:pt>
                <c:pt idx="11024">
                  <c:v>8.2116805526164294E-2</c:v>
                </c:pt>
                <c:pt idx="11025">
                  <c:v>7.7101678537641494E-2</c:v>
                </c:pt>
                <c:pt idx="11026">
                  <c:v>8.8603176152466795E-2</c:v>
                </c:pt>
                <c:pt idx="11027">
                  <c:v>8.4192302440289302E-2</c:v>
                </c:pt>
                <c:pt idx="11028">
                  <c:v>0.15255613252962799</c:v>
                </c:pt>
                <c:pt idx="11029">
                  <c:v>0.15038159177442301</c:v>
                </c:pt>
                <c:pt idx="11030">
                  <c:v>0.161935611619553</c:v>
                </c:pt>
                <c:pt idx="11031">
                  <c:v>0.16119110882137599</c:v>
                </c:pt>
                <c:pt idx="11032">
                  <c:v>0.15770110286071901</c:v>
                </c:pt>
                <c:pt idx="11033">
                  <c:v>0.15062779869855999</c:v>
                </c:pt>
                <c:pt idx="11034">
                  <c:v>0.18054712654139299</c:v>
                </c:pt>
                <c:pt idx="11035">
                  <c:v>0.17049365765320501</c:v>
                </c:pt>
                <c:pt idx="11036">
                  <c:v>0.20505719100824901</c:v>
                </c:pt>
                <c:pt idx="11037">
                  <c:v>0.202654115626896</c:v>
                </c:pt>
                <c:pt idx="11038">
                  <c:v>0.19763611965873501</c:v>
                </c:pt>
                <c:pt idx="11039">
                  <c:v>0.1949620670129</c:v>
                </c:pt>
                <c:pt idx="11040">
                  <c:v>0.32231054931269698</c:v>
                </c:pt>
                <c:pt idx="11041">
                  <c:v>0.29527894605727401</c:v>
                </c:pt>
                <c:pt idx="11042">
                  <c:v>0.30105515302757102</c:v>
                </c:pt>
                <c:pt idx="11043">
                  <c:v>0.293081841438526</c:v>
                </c:pt>
                <c:pt idx="11044">
                  <c:v>0.31702178437019202</c:v>
                </c:pt>
                <c:pt idx="11045">
                  <c:v>0.31797702703562603</c:v>
                </c:pt>
                <c:pt idx="11046">
                  <c:v>0.41507729079783601</c:v>
                </c:pt>
                <c:pt idx="11047">
                  <c:v>0.38360798983938199</c:v>
                </c:pt>
                <c:pt idx="11048">
                  <c:v>0.38923975632847402</c:v>
                </c:pt>
                <c:pt idx="11049">
                  <c:v>0.36655965558881598</c:v>
                </c:pt>
                <c:pt idx="11050">
                  <c:v>0.369689858596152</c:v>
                </c:pt>
                <c:pt idx="11051">
                  <c:v>-1.5617489284857199E-3</c:v>
                </c:pt>
                <c:pt idx="11052">
                  <c:v>-8.9223195670298405E-2</c:v>
                </c:pt>
                <c:pt idx="11053">
                  <c:v>-1.51816147720319E-2</c:v>
                </c:pt>
                <c:pt idx="11054">
                  <c:v>-4.7239826702133697E-2</c:v>
                </c:pt>
                <c:pt idx="11055" formatCode="0.00E+00">
                  <c:v>-6.4010902532376504E-4</c:v>
                </c:pt>
                <c:pt idx="11056">
                  <c:v>-3.9845236454107501E-2</c:v>
                </c:pt>
                <c:pt idx="11057" formatCode="0.00E+00">
                  <c:v>-1.41636271277894E-2</c:v>
                </c:pt>
                <c:pt idx="11058">
                  <c:v>-5.9909265578816498E-2</c:v>
                </c:pt>
                <c:pt idx="11059">
                  <c:v>-5.1897841273848999E-2</c:v>
                </c:pt>
                <c:pt idx="11060">
                  <c:v>-7.1465236696801701E-2</c:v>
                </c:pt>
                <c:pt idx="11061">
                  <c:v>-9.1138405553958204E-2</c:v>
                </c:pt>
                <c:pt idx="11062">
                  <c:v>-0.108293065822252</c:v>
                </c:pt>
                <c:pt idx="11063">
                  <c:v>-6.6396345692287501E-2</c:v>
                </c:pt>
                <c:pt idx="11064">
                  <c:v>-8.4880370887711207E-2</c:v>
                </c:pt>
                <c:pt idx="11065">
                  <c:v>-1.5653792860216901E-2</c:v>
                </c:pt>
                <c:pt idx="11066">
                  <c:v>-8.7367225018189706E-2</c:v>
                </c:pt>
                <c:pt idx="11067">
                  <c:v>-4.8442517642657897E-2</c:v>
                </c:pt>
                <c:pt idx="11068">
                  <c:v>-0.108158593174403</c:v>
                </c:pt>
                <c:pt idx="11069">
                  <c:v>-9.6425432442490203E-2</c:v>
                </c:pt>
                <c:pt idx="11070">
                  <c:v>-0.108173619868111</c:v>
                </c:pt>
                <c:pt idx="11071">
                  <c:v>-0.102754382514052</c:v>
                </c:pt>
                <c:pt idx="11072">
                  <c:v>-9.2436345452723598E-2</c:v>
                </c:pt>
                <c:pt idx="11073">
                  <c:v>-8.7065631330932605E-2</c:v>
                </c:pt>
                <c:pt idx="11074">
                  <c:v>-9.2679481230596106E-2</c:v>
                </c:pt>
                <c:pt idx="11075">
                  <c:v>4.5648165607234802E-2</c:v>
                </c:pt>
                <c:pt idx="11076">
                  <c:v>-6.6170842262582602E-2</c:v>
                </c:pt>
                <c:pt idx="11077">
                  <c:v>5.8370603161917403E-2</c:v>
                </c:pt>
                <c:pt idx="11078">
                  <c:v>-2.9162156171394501E-2</c:v>
                </c:pt>
                <c:pt idx="11079">
                  <c:v>1.53940858584912E-2</c:v>
                </c:pt>
                <c:pt idx="11080">
                  <c:v>2.22468762252831E-2</c:v>
                </c:pt>
                <c:pt idx="11081">
                  <c:v>2.5616504717377302E-2</c:v>
                </c:pt>
                <c:pt idx="11082">
                  <c:v>1.07768113439374E-2</c:v>
                </c:pt>
                <c:pt idx="11083">
                  <c:v>2.85337249004253E-2</c:v>
                </c:pt>
                <c:pt idx="11084">
                  <c:v>5.8168676941069003E-2</c:v>
                </c:pt>
                <c:pt idx="11085">
                  <c:v>6.9368912806638997E-2</c:v>
                </c:pt>
                <c:pt idx="11086">
                  <c:v>8.7178174609549592E-3</c:v>
                </c:pt>
                <c:pt idx="11087">
                  <c:v>2.01451042073451E-2</c:v>
                </c:pt>
                <c:pt idx="11088">
                  <c:v>6.0014883693999502E-2</c:v>
                </c:pt>
                <c:pt idx="11089">
                  <c:v>6.1422024406233497E-2</c:v>
                </c:pt>
                <c:pt idx="11090">
                  <c:v>1.9228307160663101E-2</c:v>
                </c:pt>
                <c:pt idx="11091">
                  <c:v>2.07341542283111E-2</c:v>
                </c:pt>
                <c:pt idx="11092">
                  <c:v>4.8363635344683603E-2</c:v>
                </c:pt>
                <c:pt idx="11093">
                  <c:v>2.8730461666560399E-2</c:v>
                </c:pt>
                <c:pt idx="11094">
                  <c:v>-1.39215780228898E-3</c:v>
                </c:pt>
                <c:pt idx="11095">
                  <c:v>-3.1199943954546901E-2</c:v>
                </c:pt>
                <c:pt idx="11096">
                  <c:v>-4.0478612992986197E-2</c:v>
                </c:pt>
                <c:pt idx="11097">
                  <c:v>-5.0559735338263002E-2</c:v>
                </c:pt>
                <c:pt idx="11098">
                  <c:v>-5.3535882319033197E-3</c:v>
                </c:pt>
                <c:pt idx="11099">
                  <c:v>-2.98008718492964E-2</c:v>
                </c:pt>
                <c:pt idx="11100">
                  <c:v>-5.6158472109089502E-2</c:v>
                </c:pt>
                <c:pt idx="11101">
                  <c:v>-4.7304955317983101E-2</c:v>
                </c:pt>
                <c:pt idx="11102">
                  <c:v>-5.5124070118916096E-3</c:v>
                </c:pt>
                <c:pt idx="11103">
                  <c:v>4.8736662369925901E-3</c:v>
                </c:pt>
                <c:pt idx="11104">
                  <c:v>1.4584052844334E-2</c:v>
                </c:pt>
                <c:pt idx="11105">
                  <c:v>6.6022008512851199E-2</c:v>
                </c:pt>
                <c:pt idx="11106">
                  <c:v>5.2499285104412499E-2</c:v>
                </c:pt>
                <c:pt idx="11107">
                  <c:v>7.0253930603405096E-2</c:v>
                </c:pt>
                <c:pt idx="11108">
                  <c:v>6.2665517133278698E-2</c:v>
                </c:pt>
                <c:pt idx="11109">
                  <c:v>6.9115009223337603E-2</c:v>
                </c:pt>
                <c:pt idx="11110">
                  <c:v>8.6041785179853503E-2</c:v>
                </c:pt>
                <c:pt idx="11111">
                  <c:v>0.107004484945546</c:v>
                </c:pt>
                <c:pt idx="11112">
                  <c:v>0.119639381569661</c:v>
                </c:pt>
                <c:pt idx="11113">
                  <c:v>0.129247440857295</c:v>
                </c:pt>
                <c:pt idx="11114">
                  <c:v>0.109335884008763</c:v>
                </c:pt>
                <c:pt idx="11115">
                  <c:v>0.123206522179519</c:v>
                </c:pt>
                <c:pt idx="11116">
                  <c:v>0.106769821211955</c:v>
                </c:pt>
                <c:pt idx="11117">
                  <c:v>0.161311816237492</c:v>
                </c:pt>
                <c:pt idx="11118">
                  <c:v>0.128706653921037</c:v>
                </c:pt>
                <c:pt idx="11119">
                  <c:v>0.15579742831955101</c:v>
                </c:pt>
                <c:pt idx="11120">
                  <c:v>0.147633949511211</c:v>
                </c:pt>
                <c:pt idx="11121">
                  <c:v>0.15561385575205</c:v>
                </c:pt>
                <c:pt idx="11122">
                  <c:v>0.155221361893774</c:v>
                </c:pt>
                <c:pt idx="11123">
                  <c:v>0.16671940548080399</c:v>
                </c:pt>
                <c:pt idx="11124">
                  <c:v>0.18135455581172799</c:v>
                </c:pt>
                <c:pt idx="11125">
                  <c:v>0.19912963108947401</c:v>
                </c:pt>
                <c:pt idx="11126">
                  <c:v>0.19124965616470499</c:v>
                </c:pt>
                <c:pt idx="11127">
                  <c:v>0.179680367112447</c:v>
                </c:pt>
                <c:pt idx="11128">
                  <c:v>0.15148359514946599</c:v>
                </c:pt>
                <c:pt idx="11129">
                  <c:v>0.13559309869712799</c:v>
                </c:pt>
                <c:pt idx="11130">
                  <c:v>0.119400958239419</c:v>
                </c:pt>
                <c:pt idx="11131">
                  <c:v>0.18799518722607</c:v>
                </c:pt>
                <c:pt idx="11132">
                  <c:v>0.17010741923221101</c:v>
                </c:pt>
                <c:pt idx="11133">
                  <c:v>0.18770472089693099</c:v>
                </c:pt>
                <c:pt idx="11134">
                  <c:v>0.17579131426346201</c:v>
                </c:pt>
                <c:pt idx="11135">
                  <c:v>0.18778705530853301</c:v>
                </c:pt>
                <c:pt idx="11136">
                  <c:v>0.19231976152705699</c:v>
                </c:pt>
                <c:pt idx="11137">
                  <c:v>0.19579624953191499</c:v>
                </c:pt>
                <c:pt idx="11138">
                  <c:v>0.18893403082858601</c:v>
                </c:pt>
                <c:pt idx="11139">
                  <c:v>0.20638783932732699</c:v>
                </c:pt>
                <c:pt idx="11140">
                  <c:v>0.195751211114956</c:v>
                </c:pt>
                <c:pt idx="11141">
                  <c:v>0.21354359605256601</c:v>
                </c:pt>
                <c:pt idx="11142">
                  <c:v>0.22293319620598501</c:v>
                </c:pt>
                <c:pt idx="11143">
                  <c:v>0.28048893387574703</c:v>
                </c:pt>
                <c:pt idx="11144">
                  <c:v>0.26536697040419199</c:v>
                </c:pt>
                <c:pt idx="11145">
                  <c:v>0.26591480617765301</c:v>
                </c:pt>
                <c:pt idx="11146">
                  <c:v>0.26132013014328698</c:v>
                </c:pt>
                <c:pt idx="11147">
                  <c:v>0.28065360095589098</c:v>
                </c:pt>
                <c:pt idx="11148">
                  <c:v>0.30413991610764601</c:v>
                </c:pt>
                <c:pt idx="11149">
                  <c:v>0.33464099894190502</c:v>
                </c:pt>
                <c:pt idx="11150">
                  <c:v>0.30957544699414102</c:v>
                </c:pt>
                <c:pt idx="11151">
                  <c:v>0.32567978869333902</c:v>
                </c:pt>
                <c:pt idx="11152">
                  <c:v>0.33393366807700497</c:v>
                </c:pt>
                <c:pt idx="11153">
                  <c:v>0.35347870841258799</c:v>
                </c:pt>
                <c:pt idx="11154">
                  <c:v>0.34411906518657498</c:v>
                </c:pt>
                <c:pt idx="11155">
                  <c:v>0.37847513443924302</c:v>
                </c:pt>
                <c:pt idx="11156">
                  <c:v>0.35954065805009899</c:v>
                </c:pt>
                <c:pt idx="11157">
                  <c:v>0.381535329843048</c:v>
                </c:pt>
                <c:pt idx="11158">
                  <c:v>0.39368094645212398</c:v>
                </c:pt>
                <c:pt idx="11159">
                  <c:v>0.42738089122519601</c:v>
                </c:pt>
                <c:pt idx="11160">
                  <c:v>0.43034010757602398</c:v>
                </c:pt>
                <c:pt idx="11161">
                  <c:v>0.44048183660826101</c:v>
                </c:pt>
                <c:pt idx="11162">
                  <c:v>0.41469653002344598</c:v>
                </c:pt>
                <c:pt idx="11163">
                  <c:v>0.42612633776180098</c:v>
                </c:pt>
                <c:pt idx="11164">
                  <c:v>0.41860450059096999</c:v>
                </c:pt>
                <c:pt idx="11165">
                  <c:v>0.41860547096651601</c:v>
                </c:pt>
                <c:pt idx="11166">
                  <c:v>3.4326630567791602E-2</c:v>
                </c:pt>
                <c:pt idx="11167">
                  <c:v>-6.6690541467567602E-2</c:v>
                </c:pt>
                <c:pt idx="11168">
                  <c:v>-5.4703031461941403E-3</c:v>
                </c:pt>
                <c:pt idx="11169">
                  <c:v>-5.4265251663706E-2</c:v>
                </c:pt>
                <c:pt idx="11170">
                  <c:v>-2.9136519276456999E-2</c:v>
                </c:pt>
                <c:pt idx="11171">
                  <c:v>-3.8293595617575497E-2</c:v>
                </c:pt>
                <c:pt idx="11172">
                  <c:v>-4.7039971555402398E-2</c:v>
                </c:pt>
                <c:pt idx="11173">
                  <c:v>-7.2845319491762997E-2</c:v>
                </c:pt>
                <c:pt idx="11174">
                  <c:v>-7.9816042420384994E-2</c:v>
                </c:pt>
                <c:pt idx="11175">
                  <c:v>-9.6495780033887299E-2</c:v>
                </c:pt>
                <c:pt idx="11176">
                  <c:v>-7.3146203350812997E-2</c:v>
                </c:pt>
                <c:pt idx="11177">
                  <c:v>-0.10504405665210099</c:v>
                </c:pt>
                <c:pt idx="11178">
                  <c:v>-0.103340508087848</c:v>
                </c:pt>
                <c:pt idx="11179">
                  <c:v>-0.119602098700395</c:v>
                </c:pt>
                <c:pt idx="11180">
                  <c:v>-8.8626130048032506E-2</c:v>
                </c:pt>
                <c:pt idx="11181">
                  <c:v>-9.4698467035382899E-2</c:v>
                </c:pt>
                <c:pt idx="11182">
                  <c:v>-9.1993350798475204E-2</c:v>
                </c:pt>
                <c:pt idx="11183">
                  <c:v>-9.9279927178984095E-2</c:v>
                </c:pt>
                <c:pt idx="11184">
                  <c:v>-7.1798175776231404E-2</c:v>
                </c:pt>
                <c:pt idx="11185">
                  <c:v>-4.7047329821647103E-2</c:v>
                </c:pt>
                <c:pt idx="11186">
                  <c:v>-3.6147351510367597E-2</c:v>
                </c:pt>
                <c:pt idx="11187">
                  <c:v>-4.5075612469634797E-2</c:v>
                </c:pt>
                <c:pt idx="11188">
                  <c:v>-1.6287653656600801E-2</c:v>
                </c:pt>
                <c:pt idx="11189">
                  <c:v>-2.0815071507117401E-2</c:v>
                </c:pt>
                <c:pt idx="11190">
                  <c:v>-1.84272820886737E-2</c:v>
                </c:pt>
                <c:pt idx="11191">
                  <c:v>-1.40654147793024E-3</c:v>
                </c:pt>
                <c:pt idx="11192">
                  <c:v>6.9778541664459797E-3</c:v>
                </c:pt>
                <c:pt idx="11193">
                  <c:v>2.0163600558943898E-2</c:v>
                </c:pt>
                <c:pt idx="11194">
                  <c:v>1.4428802542504201E-2</c:v>
                </c:pt>
                <c:pt idx="11195">
                  <c:v>-4.4394390106291703E-2</c:v>
                </c:pt>
                <c:pt idx="11196">
                  <c:v>-5.4433825997962801E-2</c:v>
                </c:pt>
                <c:pt idx="11197">
                  <c:v>-5.6565169320718298E-2</c:v>
                </c:pt>
                <c:pt idx="11198">
                  <c:v>-1.4603675138087E-2</c:v>
                </c:pt>
                <c:pt idx="11199">
                  <c:v>-1.5158497691800299E-2</c:v>
                </c:pt>
                <c:pt idx="11200">
                  <c:v>-8.6686886908870098E-3</c:v>
                </c:pt>
                <c:pt idx="11201">
                  <c:v>-4.8931921704757297E-2</c:v>
                </c:pt>
                <c:pt idx="11202">
                  <c:v>-0.13434362173088699</c:v>
                </c:pt>
                <c:pt idx="11203">
                  <c:v>0</c:v>
                </c:pt>
                <c:pt idx="11204">
                  <c:v>0.103554717796341</c:v>
                </c:pt>
                <c:pt idx="11205">
                  <c:v>4.2903446551257798E-3</c:v>
                </c:pt>
                <c:pt idx="11206">
                  <c:v>3.8807528855233198E-2</c:v>
                </c:pt>
                <c:pt idx="11207">
                  <c:v>3.8512802842876601E-2</c:v>
                </c:pt>
                <c:pt idx="11208">
                  <c:v>4.6129646280915003E-2</c:v>
                </c:pt>
                <c:pt idx="11209">
                  <c:v>8.2035343533679306E-2</c:v>
                </c:pt>
                <c:pt idx="11210">
                  <c:v>7.9200300619948802E-2</c:v>
                </c:pt>
                <c:pt idx="11211">
                  <c:v>6.5910916973949699E-2</c:v>
                </c:pt>
                <c:pt idx="11212">
                  <c:v>7.03380779617232E-2</c:v>
                </c:pt>
                <c:pt idx="11213">
                  <c:v>4.9286539529928397E-2</c:v>
                </c:pt>
                <c:pt idx="11214">
                  <c:v>6.0899603054934998E-2</c:v>
                </c:pt>
                <c:pt idx="11215">
                  <c:v>0.106421333589737</c:v>
                </c:pt>
                <c:pt idx="11216">
                  <c:v>9.6235030219977896E-2</c:v>
                </c:pt>
                <c:pt idx="11217">
                  <c:v>6.3407086354636003E-2</c:v>
                </c:pt>
                <c:pt idx="11218">
                  <c:v>3.89515690973515E-2</c:v>
                </c:pt>
                <c:pt idx="11219">
                  <c:v>5.2893918082756099E-2</c:v>
                </c:pt>
                <c:pt idx="11220">
                  <c:v>5.2281880107363503E-2</c:v>
                </c:pt>
                <c:pt idx="11221">
                  <c:v>3.5514779301462802E-2</c:v>
                </c:pt>
                <c:pt idx="11222">
                  <c:v>3.4131985856387E-2</c:v>
                </c:pt>
                <c:pt idx="11223">
                  <c:v>2.37107708420847E-2</c:v>
                </c:pt>
                <c:pt idx="11224">
                  <c:v>2.8973055603520301E-2</c:v>
                </c:pt>
                <c:pt idx="11225">
                  <c:v>1.01789839405573E-2</c:v>
                </c:pt>
                <c:pt idx="11226">
                  <c:v>-2.74794663557433E-3</c:v>
                </c:pt>
                <c:pt idx="11227">
                  <c:v>-1.9433456376416899E-2</c:v>
                </c:pt>
                <c:pt idx="11228">
                  <c:v>-1.54240324776277E-2</c:v>
                </c:pt>
                <c:pt idx="11229">
                  <c:v>-1.7761198527985401E-2</c:v>
                </c:pt>
                <c:pt idx="11230">
                  <c:v>-5.6855449755782196E-3</c:v>
                </c:pt>
                <c:pt idx="11231">
                  <c:v>-2.0508183013819199E-2</c:v>
                </c:pt>
                <c:pt idx="11232">
                  <c:v>-1.1878312611193799E-3</c:v>
                </c:pt>
                <c:pt idx="11233">
                  <c:v>-4.0082016452371097E-3</c:v>
                </c:pt>
                <c:pt idx="11234">
                  <c:v>2.7775384356111899E-3</c:v>
                </c:pt>
                <c:pt idx="11235">
                  <c:v>-3.2440771932980797E-2</c:v>
                </c:pt>
                <c:pt idx="11236">
                  <c:v>-3.70873901919253E-2</c:v>
                </c:pt>
                <c:pt idx="11237">
                  <c:v>-3.3870404230933501E-2</c:v>
                </c:pt>
                <c:pt idx="11238">
                  <c:v>-2.8856844616674E-2</c:v>
                </c:pt>
                <c:pt idx="11239">
                  <c:v>-3.4386234849884498E-2</c:v>
                </c:pt>
                <c:pt idx="11240">
                  <c:v>-2.3495086777220901E-2</c:v>
                </c:pt>
                <c:pt idx="11241">
                  <c:v>-3.4153704721106203E-2</c:v>
                </c:pt>
                <c:pt idx="11242">
                  <c:v>-2.58076261074804E-2</c:v>
                </c:pt>
                <c:pt idx="11243">
                  <c:v>-2.52383018367438E-2</c:v>
                </c:pt>
                <c:pt idx="11244">
                  <c:v>-2.1280667073356099E-2</c:v>
                </c:pt>
                <c:pt idx="11245">
                  <c:v>-1.96082742298825E-2</c:v>
                </c:pt>
                <c:pt idx="11246">
                  <c:v>-7.2679710478093396E-3</c:v>
                </c:pt>
                <c:pt idx="11247">
                  <c:v>-2.0608621522592199E-2</c:v>
                </c:pt>
                <c:pt idx="11248">
                  <c:v>-1.9232208023062799E-2</c:v>
                </c:pt>
                <c:pt idx="11249">
                  <c:v>-3.6161376315939103E-2</c:v>
                </c:pt>
                <c:pt idx="11250">
                  <c:v>-2.76265154320222E-2</c:v>
                </c:pt>
                <c:pt idx="11251">
                  <c:v>-3.7999509432780201E-2</c:v>
                </c:pt>
                <c:pt idx="11252">
                  <c:v>-3.8100557553971903E-2</c:v>
                </c:pt>
                <c:pt idx="11253">
                  <c:v>-3.71368459334568E-2</c:v>
                </c:pt>
                <c:pt idx="11254">
                  <c:v>-3.7280719013508497E-2</c:v>
                </c:pt>
                <c:pt idx="11255">
                  <c:v>-3.0132393335725899E-2</c:v>
                </c:pt>
                <c:pt idx="11256">
                  <c:v>-3.4398613428296997E-2</c:v>
                </c:pt>
                <c:pt idx="11257">
                  <c:v>-1.21901676131818E-2</c:v>
                </c:pt>
                <c:pt idx="11258">
                  <c:v>-8.0069715035679008E-3</c:v>
                </c:pt>
                <c:pt idx="11259">
                  <c:v>-2.02102209687702E-2</c:v>
                </c:pt>
                <c:pt idx="11260">
                  <c:v>-1.3548203222321699E-2</c:v>
                </c:pt>
                <c:pt idx="11261">
                  <c:v>-1.628588166363E-2</c:v>
                </c:pt>
                <c:pt idx="11262">
                  <c:v>-1.59190025259963E-2</c:v>
                </c:pt>
                <c:pt idx="11263">
                  <c:v>-4.6852223248204899E-2</c:v>
                </c:pt>
                <c:pt idx="11264">
                  <c:v>-8.8100136923305802E-3</c:v>
                </c:pt>
                <c:pt idx="11265">
                  <c:v>-9.8873976996807205E-3</c:v>
                </c:pt>
                <c:pt idx="11266">
                  <c:v>-6.7193277668900799E-3</c:v>
                </c:pt>
                <c:pt idx="11267">
                  <c:v>2.4784670013850801E-2</c:v>
                </c:pt>
                <c:pt idx="11268">
                  <c:v>2.7393451691223598E-2</c:v>
                </c:pt>
                <c:pt idx="11269">
                  <c:v>2.7143424344482501E-2</c:v>
                </c:pt>
                <c:pt idx="11270">
                  <c:v>8.4054451410739001E-2</c:v>
                </c:pt>
                <c:pt idx="11271">
                  <c:v>3.0261401183086598E-3</c:v>
                </c:pt>
                <c:pt idx="11272">
                  <c:v>-1.9441634726810901E-3</c:v>
                </c:pt>
                <c:pt idx="11273">
                  <c:v>-2.8412879353252002E-3</c:v>
                </c:pt>
                <c:pt idx="11274">
                  <c:v>3.95042289392975E-3</c:v>
                </c:pt>
                <c:pt idx="11275">
                  <c:v>-2.5528649462117199E-2</c:v>
                </c:pt>
                <c:pt idx="11276">
                  <c:v>-2.2550422714257699E-2</c:v>
                </c:pt>
                <c:pt idx="11277">
                  <c:v>-2.0914254955950399E-3</c:v>
                </c:pt>
                <c:pt idx="11278">
                  <c:v>4.43130668956584E-2</c:v>
                </c:pt>
                <c:pt idx="11279">
                  <c:v>4.3862822609719299E-2</c:v>
                </c:pt>
                <c:pt idx="11280">
                  <c:v>3.0276121265923198E-3</c:v>
                </c:pt>
                <c:pt idx="11281">
                  <c:v>-2.2288650467723999E-2</c:v>
                </c:pt>
                <c:pt idx="11282">
                  <c:v>1.06135572515073E-2</c:v>
                </c:pt>
                <c:pt idx="11283">
                  <c:v>-2.9445317870283601E-2</c:v>
                </c:pt>
                <c:pt idx="11284">
                  <c:v>-9.9304251951577494E-2</c:v>
                </c:pt>
                <c:pt idx="11285">
                  <c:v>-2.0151530393538099E-2</c:v>
                </c:pt>
                <c:pt idx="11286">
                  <c:v>-5.2509810758948297E-2</c:v>
                </c:pt>
                <c:pt idx="11287">
                  <c:v>-3.05925346983787E-2</c:v>
                </c:pt>
                <c:pt idx="11288">
                  <c:v>-5.170218563851E-2</c:v>
                </c:pt>
                <c:pt idx="11289">
                  <c:v>-4.9562454902502801E-2</c:v>
                </c:pt>
                <c:pt idx="11290">
                  <c:v>-2.0718918941365499E-2</c:v>
                </c:pt>
                <c:pt idx="11291">
                  <c:v>-5.1696325287674497E-2</c:v>
                </c:pt>
                <c:pt idx="11292">
                  <c:v>-6.0414326155172698E-2</c:v>
                </c:pt>
                <c:pt idx="11293">
                  <c:v>-6.8028378860318095E-2</c:v>
                </c:pt>
                <c:pt idx="11294">
                  <c:v>-9.6780937462430897E-2</c:v>
                </c:pt>
                <c:pt idx="11295">
                  <c:v>-7.72215854586734E-2</c:v>
                </c:pt>
                <c:pt idx="11296">
                  <c:v>-5.9548133841763197E-2</c:v>
                </c:pt>
                <c:pt idx="11297">
                  <c:v>-3.8219948128689098E-2</c:v>
                </c:pt>
                <c:pt idx="11298">
                  <c:v>-5.5676782020989003E-2</c:v>
                </c:pt>
                <c:pt idx="11299">
                  <c:v>-3.0364328959229501E-2</c:v>
                </c:pt>
                <c:pt idx="11300">
                  <c:v>-4.3111148453718898E-2</c:v>
                </c:pt>
                <c:pt idx="11301">
                  <c:v>-2.85994176702381E-2</c:v>
                </c:pt>
                <c:pt idx="11302">
                  <c:v>-2.8418886587540299E-2</c:v>
                </c:pt>
                <c:pt idx="11303">
                  <c:v>-1.60952240394137E-2</c:v>
                </c:pt>
                <c:pt idx="11304">
                  <c:v>-1.6215422448295699E-2</c:v>
                </c:pt>
                <c:pt idx="11305">
                  <c:v>-2.51765904967301E-2</c:v>
                </c:pt>
                <c:pt idx="11306">
                  <c:v>-3.8196728896646603E-2</c:v>
                </c:pt>
                <c:pt idx="11307">
                  <c:v>-5.3281897917111902E-2</c:v>
                </c:pt>
                <c:pt idx="11308">
                  <c:v>-6.4095968081264595E-2</c:v>
                </c:pt>
                <c:pt idx="11309">
                  <c:v>-6.2656962953801201E-2</c:v>
                </c:pt>
                <c:pt idx="11310">
                  <c:v>-4.4346372031101401E-2</c:v>
                </c:pt>
                <c:pt idx="11311">
                  <c:v>-2.8630031741066E-2</c:v>
                </c:pt>
                <c:pt idx="11312">
                  <c:v>-1.4088449053916499E-2</c:v>
                </c:pt>
                <c:pt idx="11313">
                  <c:v>-5.2505648779714899E-2</c:v>
                </c:pt>
                <c:pt idx="11314">
                  <c:v>-9.5609830957637795E-2</c:v>
                </c:pt>
                <c:pt idx="11315">
                  <c:v>-7.4315740171228106E-2</c:v>
                </c:pt>
                <c:pt idx="11316">
                  <c:v>-6.9934871090648401E-2</c:v>
                </c:pt>
                <c:pt idx="11317">
                  <c:v>-6.8368806542277796E-2</c:v>
                </c:pt>
                <c:pt idx="11318">
                  <c:v>-3.3969381570271101E-2</c:v>
                </c:pt>
                <c:pt idx="11319">
                  <c:v>-1.9498668577197099E-2</c:v>
                </c:pt>
                <c:pt idx="11320">
                  <c:v>-1.21032591292291E-2</c:v>
                </c:pt>
                <c:pt idx="11321">
                  <c:v>-1.1389199820553701E-2</c:v>
                </c:pt>
                <c:pt idx="11322">
                  <c:v>-2.5200067629608199E-2</c:v>
                </c:pt>
                <c:pt idx="11323">
                  <c:v>-1.49827825815448E-2</c:v>
                </c:pt>
                <c:pt idx="11324">
                  <c:v>-1.09979617370778E-2</c:v>
                </c:pt>
                <c:pt idx="11325">
                  <c:v>6.1152213964893003E-3</c:v>
                </c:pt>
                <c:pt idx="11326">
                  <c:v>-4.2186740399665898E-2</c:v>
                </c:pt>
                <c:pt idx="11327">
                  <c:v>1.3769386528627E-3</c:v>
                </c:pt>
                <c:pt idx="11328">
                  <c:v>3.7643407277024601E-2</c:v>
                </c:pt>
                <c:pt idx="11329">
                  <c:v>6.2208967622591899E-2</c:v>
                </c:pt>
                <c:pt idx="11330">
                  <c:v>7.1091872959338803E-2</c:v>
                </c:pt>
                <c:pt idx="11331">
                  <c:v>5.2568587996222202E-2</c:v>
                </c:pt>
                <c:pt idx="11332">
                  <c:v>3.4418959186746E-2</c:v>
                </c:pt>
                <c:pt idx="11333">
                  <c:v>6.0485865378174797E-2</c:v>
                </c:pt>
                <c:pt idx="11334">
                  <c:v>5.4665470404638997E-2</c:v>
                </c:pt>
                <c:pt idx="11335">
                  <c:v>8.1798232976552906E-2</c:v>
                </c:pt>
                <c:pt idx="11336">
                  <c:v>7.5730386488463794E-2</c:v>
                </c:pt>
                <c:pt idx="11337">
                  <c:v>0.103951759605636</c:v>
                </c:pt>
                <c:pt idx="11338">
                  <c:v>9.42225055902495E-2</c:v>
                </c:pt>
                <c:pt idx="11339">
                  <c:v>0.124002923204885</c:v>
                </c:pt>
                <c:pt idx="11340">
                  <c:v>0.143283645277828</c:v>
                </c:pt>
                <c:pt idx="11341">
                  <c:v>0.18668350922028501</c:v>
                </c:pt>
                <c:pt idx="11342">
                  <c:v>0.13701054408220301</c:v>
                </c:pt>
                <c:pt idx="11343">
                  <c:v>0.149274574863999</c:v>
                </c:pt>
                <c:pt idx="11344">
                  <c:v>0.14815718399963401</c:v>
                </c:pt>
                <c:pt idx="11345">
                  <c:v>0.16608558043027499</c:v>
                </c:pt>
                <c:pt idx="11346">
                  <c:v>0.17372624568342901</c:v>
                </c:pt>
                <c:pt idx="11347">
                  <c:v>0.17010946151262801</c:v>
                </c:pt>
                <c:pt idx="11348">
                  <c:v>0.166353688609402</c:v>
                </c:pt>
                <c:pt idx="11349">
                  <c:v>0.15655705907416101</c:v>
                </c:pt>
                <c:pt idx="11350">
                  <c:v>0.17985430719772599</c:v>
                </c:pt>
                <c:pt idx="11351">
                  <c:v>0.22248499257290499</c:v>
                </c:pt>
                <c:pt idx="11352">
                  <c:v>0.179202871549658</c:v>
                </c:pt>
                <c:pt idx="11353">
                  <c:v>0.27017680911709402</c:v>
                </c:pt>
                <c:pt idx="11354">
                  <c:v>0.267201798694707</c:v>
                </c:pt>
                <c:pt idx="11355">
                  <c:v>0.308001911272962</c:v>
                </c:pt>
                <c:pt idx="11356">
                  <c:v>0.43621885552401102</c:v>
                </c:pt>
                <c:pt idx="11357">
                  <c:v>0.53615318465482698</c:v>
                </c:pt>
                <c:pt idx="11358">
                  <c:v>0.56064278710446103</c:v>
                </c:pt>
                <c:pt idx="11359">
                  <c:v>0.59896278131945302</c:v>
                </c:pt>
                <c:pt idx="11360">
                  <c:v>0.56643119675628195</c:v>
                </c:pt>
                <c:pt idx="11361">
                  <c:v>0.66687401205061403</c:v>
                </c:pt>
                <c:pt idx="11362">
                  <c:v>0.660165127358605</c:v>
                </c:pt>
                <c:pt idx="11363">
                  <c:v>0.66151274875794497</c:v>
                </c:pt>
                <c:pt idx="11364">
                  <c:v>0.65981016284781502</c:v>
                </c:pt>
                <c:pt idx="11365">
                  <c:v>0.763797471043686</c:v>
                </c:pt>
                <c:pt idx="11366">
                  <c:v>0.78998978081437399</c:v>
                </c:pt>
                <c:pt idx="11367">
                  <c:v>0.79066976799601796</c:v>
                </c:pt>
                <c:pt idx="11368">
                  <c:v>3.4715118311375803E-2</c:v>
                </c:pt>
                <c:pt idx="11369">
                  <c:v>0.10369110320061101</c:v>
                </c:pt>
                <c:pt idx="11370">
                  <c:v>3.4475587666455101E-2</c:v>
                </c:pt>
                <c:pt idx="11371">
                  <c:v>8.0627409153288504E-2</c:v>
                </c:pt>
                <c:pt idx="11372">
                  <c:v>4.0831113005048103E-2</c:v>
                </c:pt>
                <c:pt idx="11373">
                  <c:v>7.3899032212359994E-2</c:v>
                </c:pt>
                <c:pt idx="11374">
                  <c:v>0.104243414333521</c:v>
                </c:pt>
                <c:pt idx="11375">
                  <c:v>0.10303559023782401</c:v>
                </c:pt>
                <c:pt idx="11376">
                  <c:v>0.11169553630430799</c:v>
                </c:pt>
                <c:pt idx="11377">
                  <c:v>0.12188705825766601</c:v>
                </c:pt>
                <c:pt idx="11378">
                  <c:v>0.118451431766948</c:v>
                </c:pt>
                <c:pt idx="11379">
                  <c:v>0.12722694756755601</c:v>
                </c:pt>
                <c:pt idx="11380">
                  <c:v>6.9309349764477904E-2</c:v>
                </c:pt>
                <c:pt idx="11381">
                  <c:v>5.2994885115748402E-2</c:v>
                </c:pt>
                <c:pt idx="11382">
                  <c:v>4.5166105466588898E-2</c:v>
                </c:pt>
                <c:pt idx="11383">
                  <c:v>7.1726153035107904E-2</c:v>
                </c:pt>
                <c:pt idx="11384">
                  <c:v>7.7249539020737501E-2</c:v>
                </c:pt>
                <c:pt idx="11385">
                  <c:v>6.0694286318091997E-2</c:v>
                </c:pt>
                <c:pt idx="11386">
                  <c:v>9.2283156844602601E-2</c:v>
                </c:pt>
                <c:pt idx="11387">
                  <c:v>0.106298636012996</c:v>
                </c:pt>
                <c:pt idx="11388">
                  <c:v>4.6465337449010803E-2</c:v>
                </c:pt>
                <c:pt idx="11389">
                  <c:v>4.5066852407142803E-2</c:v>
                </c:pt>
                <c:pt idx="11390">
                  <c:v>3.8667672814782797E-2</c:v>
                </c:pt>
                <c:pt idx="11391">
                  <c:v>4.26736516201488E-2</c:v>
                </c:pt>
                <c:pt idx="11392">
                  <c:v>4.7655098591333898E-2</c:v>
                </c:pt>
                <c:pt idx="11393">
                  <c:v>5.02554249397228E-2</c:v>
                </c:pt>
                <c:pt idx="11394">
                  <c:v>5.2543442099330602E-2</c:v>
                </c:pt>
                <c:pt idx="11395">
                  <c:v>6.0854049636997899E-2</c:v>
                </c:pt>
                <c:pt idx="11396">
                  <c:v>5.0792058613937797E-2</c:v>
                </c:pt>
                <c:pt idx="11397">
                  <c:v>3.6919333511604299E-2</c:v>
                </c:pt>
                <c:pt idx="11398">
                  <c:v>3.7245505136909697E-2</c:v>
                </c:pt>
                <c:pt idx="11399">
                  <c:v>2.5639434338779299E-2</c:v>
                </c:pt>
                <c:pt idx="11400">
                  <c:v>1.6698567276654499E-2</c:v>
                </c:pt>
                <c:pt idx="11401">
                  <c:v>2.7849459087344701E-2</c:v>
                </c:pt>
                <c:pt idx="11402">
                  <c:v>1.7680244290660101E-2</c:v>
                </c:pt>
                <c:pt idx="11403">
                  <c:v>2.8071080116263601E-2</c:v>
                </c:pt>
                <c:pt idx="11404">
                  <c:v>-4.6319960195452502E-2</c:v>
                </c:pt>
                <c:pt idx="11405">
                  <c:v>1.9160977567517199E-2</c:v>
                </c:pt>
                <c:pt idx="11406">
                  <c:v>2.07543399158478E-2</c:v>
                </c:pt>
                <c:pt idx="11407">
                  <c:v>2.1830666170754E-2</c:v>
                </c:pt>
                <c:pt idx="11408">
                  <c:v>2.20238777272341E-2</c:v>
                </c:pt>
                <c:pt idx="11409">
                  <c:v>-4.2682513548620203E-2</c:v>
                </c:pt>
                <c:pt idx="11410">
                  <c:v>8.0334900569977805E-3</c:v>
                </c:pt>
                <c:pt idx="11411">
                  <c:v>-3.8594040743422202E-2</c:v>
                </c:pt>
                <c:pt idx="11412">
                  <c:v>1.5977428390278801E-2</c:v>
                </c:pt>
                <c:pt idx="11413">
                  <c:v>1.6597796516954699E-2</c:v>
                </c:pt>
                <c:pt idx="11414">
                  <c:v>3.3853992717240503E-2</c:v>
                </c:pt>
                <c:pt idx="11415">
                  <c:v>3.4773022576272301E-2</c:v>
                </c:pt>
                <c:pt idx="11416">
                  <c:v>5.6207231741498498E-2</c:v>
                </c:pt>
                <c:pt idx="11417">
                  <c:v>1.98865028174979E-2</c:v>
                </c:pt>
                <c:pt idx="11418">
                  <c:v>5.4810183769947299E-2</c:v>
                </c:pt>
                <c:pt idx="11419">
                  <c:v>6.9013522636026503E-2</c:v>
                </c:pt>
                <c:pt idx="11420">
                  <c:v>4.7135608753831298E-2</c:v>
                </c:pt>
                <c:pt idx="11421">
                  <c:v>5.07165707202318E-2</c:v>
                </c:pt>
                <c:pt idx="11422">
                  <c:v>6.4531571480542699E-2</c:v>
                </c:pt>
                <c:pt idx="11423">
                  <c:v>1.07828777859485E-2</c:v>
                </c:pt>
                <c:pt idx="11424">
                  <c:v>5.41431637607898E-2</c:v>
                </c:pt>
                <c:pt idx="11425">
                  <c:v>3.9995464009702698E-2</c:v>
                </c:pt>
                <c:pt idx="11426">
                  <c:v>0.10250000300819501</c:v>
                </c:pt>
                <c:pt idx="11427">
                  <c:v>0.1089262379506</c:v>
                </c:pt>
                <c:pt idx="11428">
                  <c:v>0.148866443124516</c:v>
                </c:pt>
                <c:pt idx="11429">
                  <c:v>0.15816359701004701</c:v>
                </c:pt>
                <c:pt idx="11430">
                  <c:v>0.15345033232930499</c:v>
                </c:pt>
                <c:pt idx="11431">
                  <c:v>0.142916562570154</c:v>
                </c:pt>
                <c:pt idx="11432">
                  <c:v>0.16523913070160301</c:v>
                </c:pt>
                <c:pt idx="11433">
                  <c:v>0.17201788426346601</c:v>
                </c:pt>
                <c:pt idx="11434">
                  <c:v>0.14416353966949</c:v>
                </c:pt>
                <c:pt idx="11435">
                  <c:v>0.14120730477944399</c:v>
                </c:pt>
                <c:pt idx="11436">
                  <c:v>0.109320789665588</c:v>
                </c:pt>
                <c:pt idx="11437">
                  <c:v>6.55448216099664E-2</c:v>
                </c:pt>
                <c:pt idx="11438">
                  <c:v>0.13652005464356001</c:v>
                </c:pt>
                <c:pt idx="11439">
                  <c:v>0.120616016333987</c:v>
                </c:pt>
                <c:pt idx="11440">
                  <c:v>0.14958902183782299</c:v>
                </c:pt>
                <c:pt idx="11441">
                  <c:v>0.14238915921762099</c:v>
                </c:pt>
                <c:pt idx="11442">
                  <c:v>0.172067289013974</c:v>
                </c:pt>
                <c:pt idx="11443">
                  <c:v>0.160440238545207</c:v>
                </c:pt>
                <c:pt idx="11444">
                  <c:v>0.168986095815916</c:v>
                </c:pt>
                <c:pt idx="11445">
                  <c:v>0.17608548206546501</c:v>
                </c:pt>
                <c:pt idx="11446">
                  <c:v>0.190607804858238</c:v>
                </c:pt>
                <c:pt idx="11447">
                  <c:v>0.18467608254238199</c:v>
                </c:pt>
                <c:pt idx="11448">
                  <c:v>0.16708309281844499</c:v>
                </c:pt>
                <c:pt idx="11449">
                  <c:v>0.16492238694012301</c:v>
                </c:pt>
                <c:pt idx="11450">
                  <c:v>0.18543173462273099</c:v>
                </c:pt>
                <c:pt idx="11451">
                  <c:v>0.19943258922659299</c:v>
                </c:pt>
                <c:pt idx="11452">
                  <c:v>0.18982301970965701</c:v>
                </c:pt>
                <c:pt idx="11453">
                  <c:v>0.209738412295259</c:v>
                </c:pt>
                <c:pt idx="11454">
                  <c:v>0.24791658250438101</c:v>
                </c:pt>
                <c:pt idx="11455">
                  <c:v>0.25450662451113298</c:v>
                </c:pt>
                <c:pt idx="11456">
                  <c:v>0.283903806760267</c:v>
                </c:pt>
                <c:pt idx="11457">
                  <c:v>0.271291435623425</c:v>
                </c:pt>
                <c:pt idx="11458">
                  <c:v>0.27296698263436298</c:v>
                </c:pt>
                <c:pt idx="11459">
                  <c:v>0.26399457754146699</c:v>
                </c:pt>
                <c:pt idx="11460">
                  <c:v>0.23567715246976501</c:v>
                </c:pt>
                <c:pt idx="11461">
                  <c:v>0.24032897286156699</c:v>
                </c:pt>
                <c:pt idx="11462">
                  <c:v>0.30020943419217599</c:v>
                </c:pt>
                <c:pt idx="11463">
                  <c:v>0.33359253218271701</c:v>
                </c:pt>
                <c:pt idx="11464">
                  <c:v>0.325610368246676</c:v>
                </c:pt>
                <c:pt idx="11465">
                  <c:v>0.31832791978123998</c:v>
                </c:pt>
                <c:pt idx="11466">
                  <c:v>0.34007220953761003</c:v>
                </c:pt>
                <c:pt idx="11467">
                  <c:v>0.31690494984015499</c:v>
                </c:pt>
                <c:pt idx="11468">
                  <c:v>0.32078793468927003</c:v>
                </c:pt>
                <c:pt idx="11469">
                  <c:v>0.30093158041535301</c:v>
                </c:pt>
                <c:pt idx="11470">
                  <c:v>0.29537378621111099</c:v>
                </c:pt>
                <c:pt idx="11471">
                  <c:v>0.207146267989955</c:v>
                </c:pt>
                <c:pt idx="11472">
                  <c:v>0.211870751191785</c:v>
                </c:pt>
                <c:pt idx="11473">
                  <c:v>0.188524186192811</c:v>
                </c:pt>
                <c:pt idx="11474">
                  <c:v>0.20774597841480899</c:v>
                </c:pt>
                <c:pt idx="11475">
                  <c:v>7.0927701667827803E-3</c:v>
                </c:pt>
                <c:pt idx="11476">
                  <c:v>9.3390811529855206E-2</c:v>
                </c:pt>
                <c:pt idx="11477">
                  <c:v>2.3706991422741901E-2</c:v>
                </c:pt>
                <c:pt idx="11478">
                  <c:v>6.8566283188525895E-2</c:v>
                </c:pt>
                <c:pt idx="11479">
                  <c:v>6.1633974509369999E-2</c:v>
                </c:pt>
                <c:pt idx="11480">
                  <c:v>0.121703977126414</c:v>
                </c:pt>
                <c:pt idx="11481">
                  <c:v>7.4415196865149705E-2</c:v>
                </c:pt>
                <c:pt idx="11482">
                  <c:v>8.1547641484012404E-2</c:v>
                </c:pt>
                <c:pt idx="11483">
                  <c:v>7.9505538113243401E-2</c:v>
                </c:pt>
                <c:pt idx="11484">
                  <c:v>2.9828005965677699E-2</c:v>
                </c:pt>
                <c:pt idx="11485">
                  <c:v>5.5767182787023202E-2</c:v>
                </c:pt>
                <c:pt idx="11486">
                  <c:v>6.8945189017978803E-2</c:v>
                </c:pt>
                <c:pt idx="11487">
                  <c:v>9.6055058359797801E-2</c:v>
                </c:pt>
                <c:pt idx="11488">
                  <c:v>0.11984615292374</c:v>
                </c:pt>
                <c:pt idx="11489">
                  <c:v>0.118040691682192</c:v>
                </c:pt>
                <c:pt idx="11490">
                  <c:v>0.141535001215849</c:v>
                </c:pt>
                <c:pt idx="11491">
                  <c:v>0.15147951285533301</c:v>
                </c:pt>
                <c:pt idx="11492">
                  <c:v>0.15905884358717201</c:v>
                </c:pt>
                <c:pt idx="11493">
                  <c:v>0.143194104026895</c:v>
                </c:pt>
                <c:pt idx="11494">
                  <c:v>0.150118615409463</c:v>
                </c:pt>
                <c:pt idx="11495">
                  <c:v>0.134966975714053</c:v>
                </c:pt>
                <c:pt idx="11496">
                  <c:v>0.191804064085561</c:v>
                </c:pt>
                <c:pt idx="11497">
                  <c:v>0.20112179618645901</c:v>
                </c:pt>
                <c:pt idx="11498">
                  <c:v>0.36711572986320301</c:v>
                </c:pt>
                <c:pt idx="11499">
                  <c:v>0.242675681930001</c:v>
                </c:pt>
                <c:pt idx="11500">
                  <c:v>0.33868485001251503</c:v>
                </c:pt>
                <c:pt idx="11501">
                  <c:v>0.24515627595646899</c:v>
                </c:pt>
                <c:pt idx="11502">
                  <c:v>2.8812312996706502E-2</c:v>
                </c:pt>
                <c:pt idx="11503">
                  <c:v>0.11506676526855</c:v>
                </c:pt>
                <c:pt idx="11504">
                  <c:v>3.7451860712910498E-2</c:v>
                </c:pt>
                <c:pt idx="11505">
                  <c:v>6.6029583770163797E-2</c:v>
                </c:pt>
                <c:pt idx="11506">
                  <c:v>-4.3163777880879696E-3</c:v>
                </c:pt>
                <c:pt idx="11507" formatCode="0.00E+00">
                  <c:v>-3.7047106644461E-4</c:v>
                </c:pt>
                <c:pt idx="11508">
                  <c:v>-2.6742455038925202E-3</c:v>
                </c:pt>
                <c:pt idx="11509" formatCode="0.00E+00">
                  <c:v>2.4610385405499499E-3</c:v>
                </c:pt>
                <c:pt idx="11510">
                  <c:v>2.6768581372499399E-2</c:v>
                </c:pt>
                <c:pt idx="11511">
                  <c:v>3.6424948739531997E-2</c:v>
                </c:pt>
                <c:pt idx="11512">
                  <c:v>7.77905922260948E-3</c:v>
                </c:pt>
                <c:pt idx="11513">
                  <c:v>6.6500699254717202E-2</c:v>
                </c:pt>
                <c:pt idx="11514">
                  <c:v>-2.6706717630709899E-2</c:v>
                </c:pt>
                <c:pt idx="11515">
                  <c:v>-2.09298239737419E-2</c:v>
                </c:pt>
                <c:pt idx="11516">
                  <c:v>-3.8528277685422101E-2</c:v>
                </c:pt>
                <c:pt idx="11517">
                  <c:v>-1.5839131379488499E-2</c:v>
                </c:pt>
                <c:pt idx="11518">
                  <c:v>-7.2554617058296897E-2</c:v>
                </c:pt>
                <c:pt idx="11519">
                  <c:v>-2.64458797812957E-2</c:v>
                </c:pt>
                <c:pt idx="11520">
                  <c:v>-3.2320196076805099E-2</c:v>
                </c:pt>
                <c:pt idx="11521">
                  <c:v>-1.89116404411291E-3</c:v>
                </c:pt>
                <c:pt idx="11522">
                  <c:v>1.24802998828864E-2</c:v>
                </c:pt>
                <c:pt idx="11523">
                  <c:v>3.1143240418003901E-2</c:v>
                </c:pt>
                <c:pt idx="11524">
                  <c:v>1.0016033263034E-2</c:v>
                </c:pt>
                <c:pt idx="11525">
                  <c:v>5.8991094014725701E-2</c:v>
                </c:pt>
                <c:pt idx="11526">
                  <c:v>6.19417494423724E-2</c:v>
                </c:pt>
                <c:pt idx="11527">
                  <c:v>5.2448195920201598E-2</c:v>
                </c:pt>
                <c:pt idx="11528">
                  <c:v>3.1877058328561497E-2</c:v>
                </c:pt>
                <c:pt idx="11529">
                  <c:v>8.1878665199518905E-2</c:v>
                </c:pt>
                <c:pt idx="11530">
                  <c:v>8.1137543521773298E-2</c:v>
                </c:pt>
                <c:pt idx="11531">
                  <c:v>7.1010166893869298E-2</c:v>
                </c:pt>
                <c:pt idx="11532">
                  <c:v>5.0749452084561997E-2</c:v>
                </c:pt>
                <c:pt idx="11533">
                  <c:v>0.102680196564535</c:v>
                </c:pt>
                <c:pt idx="11534">
                  <c:v>9.9307716908420995E-2</c:v>
                </c:pt>
                <c:pt idx="11535">
                  <c:v>0.12879391950958299</c:v>
                </c:pt>
                <c:pt idx="11536">
                  <c:v>0.12652004954572399</c:v>
                </c:pt>
                <c:pt idx="11537">
                  <c:v>0.15368952042255399</c:v>
                </c:pt>
                <c:pt idx="11538">
                  <c:v>0.133215108620551</c:v>
                </c:pt>
                <c:pt idx="11539">
                  <c:v>0.13691281871194699</c:v>
                </c:pt>
                <c:pt idx="11540">
                  <c:v>0.14412993382543801</c:v>
                </c:pt>
                <c:pt idx="11541">
                  <c:v>0.14465287285467601</c:v>
                </c:pt>
                <c:pt idx="11542">
                  <c:v>-3.9637129850306598E-3</c:v>
                </c:pt>
                <c:pt idx="11543">
                  <c:v>8.0180142012381994E-2</c:v>
                </c:pt>
                <c:pt idx="11544">
                  <c:v>-2.8440293969364998E-3</c:v>
                </c:pt>
                <c:pt idx="11545">
                  <c:v>4.6951377930153998E-2</c:v>
                </c:pt>
                <c:pt idx="11546">
                  <c:v>6.7679240877266497E-2</c:v>
                </c:pt>
                <c:pt idx="11547">
                  <c:v>4.6497203452615203E-2</c:v>
                </c:pt>
                <c:pt idx="11548">
                  <c:v>2.7307146048705499E-2</c:v>
                </c:pt>
                <c:pt idx="11549">
                  <c:v>-3.88902702553936E-2</c:v>
                </c:pt>
                <c:pt idx="11550">
                  <c:v>-2.7586578892715301E-2</c:v>
                </c:pt>
                <c:pt idx="11551">
                  <c:v>-5.4311786679414201E-3</c:v>
                </c:pt>
                <c:pt idx="11552">
                  <c:v>-3.3761769474852599E-2</c:v>
                </c:pt>
                <c:pt idx="11553">
                  <c:v>-3.28138910636252E-2</c:v>
                </c:pt>
                <c:pt idx="11554">
                  <c:v>-2.2933475236354101E-2</c:v>
                </c:pt>
                <c:pt idx="11555">
                  <c:v>-5.4781259997136204E-3</c:v>
                </c:pt>
                <c:pt idx="11556" formatCode="0.00E+00">
                  <c:v>-2.17978835790777E-5</c:v>
                </c:pt>
                <c:pt idx="11557">
                  <c:v>-2.7187829223915501E-2</c:v>
                </c:pt>
                <c:pt idx="11558" formatCode="0.00E+00">
                  <c:v>-2.2158304613748799E-2</c:v>
                </c:pt>
                <c:pt idx="11559">
                  <c:v>-2.5175892685098299E-2</c:v>
                </c:pt>
                <c:pt idx="11560">
                  <c:v>-2.2486100522255199E-2</c:v>
                </c:pt>
                <c:pt idx="11561">
                  <c:v>-3.28895190960765E-2</c:v>
                </c:pt>
                <c:pt idx="11562">
                  <c:v>-4.7924040126643599E-2</c:v>
                </c:pt>
                <c:pt idx="11563">
                  <c:v>-3.6421777961761902E-2</c:v>
                </c:pt>
                <c:pt idx="11564">
                  <c:v>-3.13035037059336E-2</c:v>
                </c:pt>
                <c:pt idx="11565">
                  <c:v>-3.7013106140671402E-2</c:v>
                </c:pt>
                <c:pt idx="11566">
                  <c:v>-5.3042948644815298E-2</c:v>
                </c:pt>
                <c:pt idx="11567">
                  <c:v>-5.1244514157097E-2</c:v>
                </c:pt>
                <c:pt idx="11568">
                  <c:v>-5.04827587319586E-2</c:v>
                </c:pt>
                <c:pt idx="11569">
                  <c:v>-5.3990516159358501E-2</c:v>
                </c:pt>
                <c:pt idx="11570">
                  <c:v>-3.23944489506112E-2</c:v>
                </c:pt>
                <c:pt idx="11571">
                  <c:v>-3.4741170588830202E-2</c:v>
                </c:pt>
                <c:pt idx="11572">
                  <c:v>-2.5438094931770999E-2</c:v>
                </c:pt>
                <c:pt idx="11573">
                  <c:v>-7.5382959037471201E-3</c:v>
                </c:pt>
                <c:pt idx="11574">
                  <c:v>-1.8042322219409199E-2</c:v>
                </c:pt>
                <c:pt idx="11575">
                  <c:v>-2.7708856105838401E-2</c:v>
                </c:pt>
                <c:pt idx="11576">
                  <c:v>-4.9550338347878697E-2</c:v>
                </c:pt>
                <c:pt idx="11577">
                  <c:v>-3.9637547563422602E-2</c:v>
                </c:pt>
                <c:pt idx="11578">
                  <c:v>-3.5955346102858797E-2</c:v>
                </c:pt>
                <c:pt idx="11579">
                  <c:v>-6.7607827028914894E-2</c:v>
                </c:pt>
                <c:pt idx="11580">
                  <c:v>-6.9375237616938201E-2</c:v>
                </c:pt>
                <c:pt idx="11581">
                  <c:v>-4.0487595928235302E-2</c:v>
                </c:pt>
                <c:pt idx="11582">
                  <c:v>-4.6923854706300998E-2</c:v>
                </c:pt>
                <c:pt idx="11583">
                  <c:v>-3.6023245451346199E-2</c:v>
                </c:pt>
                <c:pt idx="11584">
                  <c:v>-6.1781323393299899E-2</c:v>
                </c:pt>
                <c:pt idx="11585">
                  <c:v>-2.0122199247014998E-3</c:v>
                </c:pt>
                <c:pt idx="11586">
                  <c:v>-3.7134804601044298E-2</c:v>
                </c:pt>
                <c:pt idx="11587">
                  <c:v>-5.2723168620417503E-2</c:v>
                </c:pt>
                <c:pt idx="11588">
                  <c:v>-5.2740266346867702E-2</c:v>
                </c:pt>
                <c:pt idx="11589">
                  <c:v>-5.2899007939210499E-2</c:v>
                </c:pt>
                <c:pt idx="11590">
                  <c:v>-3.6849632302305001E-2</c:v>
                </c:pt>
                <c:pt idx="11591">
                  <c:v>-5.9393672888360997E-2</c:v>
                </c:pt>
                <c:pt idx="11592">
                  <c:v>-6.8532247098883906E-2</c:v>
                </c:pt>
                <c:pt idx="11593">
                  <c:v>-8.6853303167424206E-2</c:v>
                </c:pt>
                <c:pt idx="11594">
                  <c:v>-0.13506395220634099</c:v>
                </c:pt>
                <c:pt idx="11595">
                  <c:v>-7.39408766925371E-2</c:v>
                </c:pt>
                <c:pt idx="11596">
                  <c:v>-0.137154863910986</c:v>
                </c:pt>
                <c:pt idx="11597">
                  <c:v>-9.5658967434808007E-2</c:v>
                </c:pt>
                <c:pt idx="11598">
                  <c:v>-0.105755796437894</c:v>
                </c:pt>
                <c:pt idx="11599">
                  <c:v>6.3014931773017702E-2</c:v>
                </c:pt>
                <c:pt idx="11600">
                  <c:v>-5.3401825401347101E-2</c:v>
                </c:pt>
                <c:pt idx="11601">
                  <c:v>-1.39808627239683E-2</c:v>
                </c:pt>
                <c:pt idx="11602">
                  <c:v>3.1856221428879797E-2</c:v>
                </c:pt>
                <c:pt idx="11603">
                  <c:v>5.3885795035470897E-2</c:v>
                </c:pt>
                <c:pt idx="11604">
                  <c:v>4.6511625534527298E-2</c:v>
                </c:pt>
                <c:pt idx="11605">
                  <c:v>8.1542157389473693E-2</c:v>
                </c:pt>
                <c:pt idx="11606">
                  <c:v>0.10849768410018</c:v>
                </c:pt>
                <c:pt idx="11607">
                  <c:v>0.13711649285837699</c:v>
                </c:pt>
                <c:pt idx="11608">
                  <c:v>0.142978375423053</c:v>
                </c:pt>
                <c:pt idx="11609">
                  <c:v>0.147213234069656</c:v>
                </c:pt>
                <c:pt idx="11610">
                  <c:v>0.15564990253067701</c:v>
                </c:pt>
                <c:pt idx="11611">
                  <c:v>0.15481986910104101</c:v>
                </c:pt>
                <c:pt idx="11612">
                  <c:v>0.17152664707447099</c:v>
                </c:pt>
                <c:pt idx="11613">
                  <c:v>0.20064072858229201</c:v>
                </c:pt>
                <c:pt idx="11614">
                  <c:v>0.17474925615656101</c:v>
                </c:pt>
                <c:pt idx="11615">
                  <c:v>0.17839173159205499</c:v>
                </c:pt>
                <c:pt idx="11616">
                  <c:v>0.17454866851126499</c:v>
                </c:pt>
                <c:pt idx="11617">
                  <c:v>0.17170018832222</c:v>
                </c:pt>
                <c:pt idx="11618">
                  <c:v>0.16734319729000499</c:v>
                </c:pt>
                <c:pt idx="11619">
                  <c:v>0.185370252864447</c:v>
                </c:pt>
                <c:pt idx="11620">
                  <c:v>0.152030214012467</c:v>
                </c:pt>
                <c:pt idx="11621">
                  <c:v>0.14710521471784899</c:v>
                </c:pt>
                <c:pt idx="11622">
                  <c:v>0.120110317563815</c:v>
                </c:pt>
                <c:pt idx="11623">
                  <c:v>0.137603764404434</c:v>
                </c:pt>
                <c:pt idx="11624">
                  <c:v>0.129620384524263</c:v>
                </c:pt>
                <c:pt idx="11625">
                  <c:v>0.13522395556894901</c:v>
                </c:pt>
                <c:pt idx="11626">
                  <c:v>0.139955149578607</c:v>
                </c:pt>
                <c:pt idx="11627">
                  <c:v>0.157688226337898</c:v>
                </c:pt>
                <c:pt idx="11628">
                  <c:v>0.15556840310890899</c:v>
                </c:pt>
                <c:pt idx="11629">
                  <c:v>0.181391663176588</c:v>
                </c:pt>
                <c:pt idx="11630">
                  <c:v>0.21447559802506899</c:v>
                </c:pt>
                <c:pt idx="11631">
                  <c:v>0.18034935188182499</c:v>
                </c:pt>
                <c:pt idx="11632">
                  <c:v>0.148066723899687</c:v>
                </c:pt>
                <c:pt idx="11633">
                  <c:v>0.11561115756698701</c:v>
                </c:pt>
                <c:pt idx="11634">
                  <c:v>-3.3417051086154698E-2</c:v>
                </c:pt>
                <c:pt idx="11635">
                  <c:v>0.12833614545071301</c:v>
                </c:pt>
                <c:pt idx="11636">
                  <c:v>9.2185522320404001E-2</c:v>
                </c:pt>
                <c:pt idx="11637">
                  <c:v>0.17382494227881601</c:v>
                </c:pt>
                <c:pt idx="11638">
                  <c:v>0.21802104862506799</c:v>
                </c:pt>
                <c:pt idx="11639">
                  <c:v>0.174702857449483</c:v>
                </c:pt>
                <c:pt idx="11640">
                  <c:v>0.217967131908085</c:v>
                </c:pt>
                <c:pt idx="11641">
                  <c:v>0.28175785699442302</c:v>
                </c:pt>
                <c:pt idx="11642">
                  <c:v>0.23646691319153099</c:v>
                </c:pt>
                <c:pt idx="11643">
                  <c:v>0.247382810878613</c:v>
                </c:pt>
                <c:pt idx="11644">
                  <c:v>0.22830579499199199</c:v>
                </c:pt>
                <c:pt idx="11645">
                  <c:v>0.22701430020979299</c:v>
                </c:pt>
                <c:pt idx="11646">
                  <c:v>0.23744276019069099</c:v>
                </c:pt>
                <c:pt idx="11647">
                  <c:v>0.24777555665262399</c:v>
                </c:pt>
                <c:pt idx="11648">
                  <c:v>0.26644993103268599</c:v>
                </c:pt>
                <c:pt idx="11649">
                  <c:v>0.27890349341533399</c:v>
                </c:pt>
                <c:pt idx="11650">
                  <c:v>0.31698451984604897</c:v>
                </c:pt>
                <c:pt idx="11651">
                  <c:v>0.31736064136136899</c:v>
                </c:pt>
                <c:pt idx="11652">
                  <c:v>0.31404163359818799</c:v>
                </c:pt>
                <c:pt idx="11653">
                  <c:v>0.30931880257608202</c:v>
                </c:pt>
                <c:pt idx="11654">
                  <c:v>0.310238785586263</c:v>
                </c:pt>
                <c:pt idx="11655">
                  <c:v>0.38346649269566102</c:v>
                </c:pt>
                <c:pt idx="11656">
                  <c:v>0.36326489964271602</c:v>
                </c:pt>
                <c:pt idx="11657">
                  <c:v>0.40700302635439101</c:v>
                </c:pt>
                <c:pt idx="11658">
                  <c:v>0.43560280070813701</c:v>
                </c:pt>
                <c:pt idx="11659">
                  <c:v>0.48435339025230401</c:v>
                </c:pt>
                <c:pt idx="11660">
                  <c:v>0.49793369929875297</c:v>
                </c:pt>
                <c:pt idx="11661">
                  <c:v>0.46814008625894199</c:v>
                </c:pt>
                <c:pt idx="11662">
                  <c:v>0.467045897683593</c:v>
                </c:pt>
                <c:pt idx="11663">
                  <c:v>0.12913895395477101</c:v>
                </c:pt>
                <c:pt idx="11664">
                  <c:v>-2.5958054499012E-2</c:v>
                </c:pt>
                <c:pt idx="11665">
                  <c:v>7.5028601937334294E-2</c:v>
                </c:pt>
                <c:pt idx="11666">
                  <c:v>2.73889199970722E-3</c:v>
                </c:pt>
                <c:pt idx="11667">
                  <c:v>5.2368295991391797E-2</c:v>
                </c:pt>
                <c:pt idx="11668">
                  <c:v>2.2502371345004001E-2</c:v>
                </c:pt>
                <c:pt idx="11669">
                  <c:v>2.7652138056100398E-2</c:v>
                </c:pt>
                <c:pt idx="11670" formatCode="0.00E+00">
                  <c:v>-4.9018120579811197E-4</c:v>
                </c:pt>
                <c:pt idx="11671">
                  <c:v>-1.5598449317303E-2</c:v>
                </c:pt>
                <c:pt idx="11672" formatCode="0.00E+00">
                  <c:v>1.92752883643512E-2</c:v>
                </c:pt>
                <c:pt idx="11673">
                  <c:v>2.2112484312802401E-3</c:v>
                </c:pt>
                <c:pt idx="11674">
                  <c:v>7.1224254997408198E-3</c:v>
                </c:pt>
                <c:pt idx="11675">
                  <c:v>-2.4007723801152902E-3</c:v>
                </c:pt>
                <c:pt idx="11676">
                  <c:v>4.8755217677552897E-3</c:v>
                </c:pt>
                <c:pt idx="11677">
                  <c:v>4.0410612940080297E-2</c:v>
                </c:pt>
                <c:pt idx="11678">
                  <c:v>8.0652426278836495E-2</c:v>
                </c:pt>
                <c:pt idx="11679">
                  <c:v>2.6395133286120399E-2</c:v>
                </c:pt>
                <c:pt idx="11680">
                  <c:v>3.8495522229494102E-2</c:v>
                </c:pt>
                <c:pt idx="11681">
                  <c:v>6.40150655099153E-2</c:v>
                </c:pt>
                <c:pt idx="11682">
                  <c:v>7.33615720945167E-2</c:v>
                </c:pt>
                <c:pt idx="11683">
                  <c:v>5.8305455799600801E-2</c:v>
                </c:pt>
                <c:pt idx="11684">
                  <c:v>8.0348083785635099E-2</c:v>
                </c:pt>
                <c:pt idx="11685">
                  <c:v>4.3681882152140798E-2</c:v>
                </c:pt>
                <c:pt idx="11686">
                  <c:v>0</c:v>
                </c:pt>
                <c:pt idx="11687">
                  <c:v>-4.5172080638264403E-2</c:v>
                </c:pt>
                <c:pt idx="11688">
                  <c:v>4.88635987213734E-2</c:v>
                </c:pt>
                <c:pt idx="11689">
                  <c:v>4.0577373845685299E-2</c:v>
                </c:pt>
                <c:pt idx="11690">
                  <c:v>5.5879580371451597E-2</c:v>
                </c:pt>
                <c:pt idx="11691">
                  <c:v>3.5683994721536702E-2</c:v>
                </c:pt>
                <c:pt idx="11692">
                  <c:v>2.8201356690567801E-2</c:v>
                </c:pt>
                <c:pt idx="11693">
                  <c:v>2.37550073931923E-2</c:v>
                </c:pt>
                <c:pt idx="11694">
                  <c:v>2.7347403850573E-2</c:v>
                </c:pt>
                <c:pt idx="11695">
                  <c:v>2.7770485360659399E-2</c:v>
                </c:pt>
                <c:pt idx="11696">
                  <c:v>2.68723265419956E-2</c:v>
                </c:pt>
                <c:pt idx="11697">
                  <c:v>2.2556317363303002E-2</c:v>
                </c:pt>
                <c:pt idx="11698">
                  <c:v>5.9793783499422701E-2</c:v>
                </c:pt>
                <c:pt idx="11699">
                  <c:v>3.9865152643079001E-2</c:v>
                </c:pt>
                <c:pt idx="11700">
                  <c:v>6.91376787910324E-2</c:v>
                </c:pt>
                <c:pt idx="11701">
                  <c:v>6.9579860661253601E-2</c:v>
                </c:pt>
                <c:pt idx="11702">
                  <c:v>8.9816232707330496E-2</c:v>
                </c:pt>
                <c:pt idx="11703">
                  <c:v>5.15136933897083E-2</c:v>
                </c:pt>
                <c:pt idx="11704">
                  <c:v>7.0617555928566403E-2</c:v>
                </c:pt>
                <c:pt idx="11705">
                  <c:v>6.2287580337811302E-2</c:v>
                </c:pt>
                <c:pt idx="11706">
                  <c:v>9.6726843426080206E-2</c:v>
                </c:pt>
                <c:pt idx="11707">
                  <c:v>7.9446449911171904E-2</c:v>
                </c:pt>
                <c:pt idx="11708">
                  <c:v>8.5367328646416094E-2</c:v>
                </c:pt>
                <c:pt idx="11709">
                  <c:v>7.8332686115106798E-2</c:v>
                </c:pt>
                <c:pt idx="11710">
                  <c:v>0.113810012762842</c:v>
                </c:pt>
                <c:pt idx="11711">
                  <c:v>0.101269657211949</c:v>
                </c:pt>
                <c:pt idx="11712">
                  <c:v>9.9952354574271096E-2</c:v>
                </c:pt>
                <c:pt idx="11713">
                  <c:v>9.6710770054972195E-2</c:v>
                </c:pt>
                <c:pt idx="11714">
                  <c:v>0.14029303826032599</c:v>
                </c:pt>
                <c:pt idx="11715">
                  <c:v>2.72721436654564E-2</c:v>
                </c:pt>
                <c:pt idx="11716">
                  <c:v>-6.0837854956228003E-2</c:v>
                </c:pt>
                <c:pt idx="11717">
                  <c:v>-6.7723070532143799E-3</c:v>
                </c:pt>
                <c:pt idx="11718">
                  <c:v>-6.9163838251251705E-2</c:v>
                </c:pt>
                <c:pt idx="11719">
                  <c:v>-1.53780371598506E-2</c:v>
                </c:pt>
                <c:pt idx="11720">
                  <c:v>-4.6167613923039301E-2</c:v>
                </c:pt>
                <c:pt idx="11721">
                  <c:v>-3.3478489232406101E-2</c:v>
                </c:pt>
                <c:pt idx="11722">
                  <c:v>-4.5410228504205501E-2</c:v>
                </c:pt>
                <c:pt idx="11723">
                  <c:v>-3.5550053566866399E-2</c:v>
                </c:pt>
                <c:pt idx="11724">
                  <c:v>-5.7861249224796699E-2</c:v>
                </c:pt>
                <c:pt idx="11725">
                  <c:v>-5.7754754409141601E-2</c:v>
                </c:pt>
                <c:pt idx="11726">
                  <c:v>-6.4889356468852397E-2</c:v>
                </c:pt>
                <c:pt idx="11727">
                  <c:v>-5.9441469559308499E-2</c:v>
                </c:pt>
                <c:pt idx="11728">
                  <c:v>-4.9508349971844098E-2</c:v>
                </c:pt>
                <c:pt idx="11729">
                  <c:v>-1.6046778439230198E-2</c:v>
                </c:pt>
                <c:pt idx="11730">
                  <c:v>-1.00132631712206E-2</c:v>
                </c:pt>
                <c:pt idx="11731">
                  <c:v>8.7567899150011903E-3</c:v>
                </c:pt>
                <c:pt idx="11732" formatCode="0.00E+00">
                  <c:v>-6.9090971469312203E-4</c:v>
                </c:pt>
                <c:pt idx="11733">
                  <c:v>1.6168943435505099E-2</c:v>
                </c:pt>
                <c:pt idx="11734" formatCode="0.00E+00">
                  <c:v>2.3366165384387301E-2</c:v>
                </c:pt>
                <c:pt idx="11735">
                  <c:v>2.7704073536832401E-2</c:v>
                </c:pt>
                <c:pt idx="11736">
                  <c:v>1.21775265753029E-2</c:v>
                </c:pt>
                <c:pt idx="11737">
                  <c:v>1.43191628648395E-2</c:v>
                </c:pt>
                <c:pt idx="11738">
                  <c:v>8.2083586902522397E-3</c:v>
                </c:pt>
                <c:pt idx="11739">
                  <c:v>1.7424014395297598E-2</c:v>
                </c:pt>
                <c:pt idx="11740">
                  <c:v>4.3126615307833302E-3</c:v>
                </c:pt>
                <c:pt idx="11741">
                  <c:v>1.42972483434252E-2</c:v>
                </c:pt>
                <c:pt idx="11742">
                  <c:v>1.13409287274122E-2</c:v>
                </c:pt>
                <c:pt idx="11743">
                  <c:v>1.88043197748608E-2</c:v>
                </c:pt>
                <c:pt idx="11744">
                  <c:v>2.50280029908522E-3</c:v>
                </c:pt>
                <c:pt idx="11745">
                  <c:v>-5.1812496239508499E-3</c:v>
                </c:pt>
                <c:pt idx="11746">
                  <c:v>-7.5759281161902701E-3</c:v>
                </c:pt>
                <c:pt idx="11747">
                  <c:v>-1.60183453032832E-2</c:v>
                </c:pt>
                <c:pt idx="11748">
                  <c:v>-1.64923652545232E-2</c:v>
                </c:pt>
                <c:pt idx="11749">
                  <c:v>0.11361008143576599</c:v>
                </c:pt>
                <c:pt idx="11750">
                  <c:v>9.5903362890941105E-2</c:v>
                </c:pt>
                <c:pt idx="11751">
                  <c:v>0.116211239989105</c:v>
                </c:pt>
                <c:pt idx="11752">
                  <c:v>0.10823449217731</c:v>
                </c:pt>
                <c:pt idx="11753">
                  <c:v>0.13487969375800199</c:v>
                </c:pt>
                <c:pt idx="11754">
                  <c:v>5.2455892390990001E-2</c:v>
                </c:pt>
                <c:pt idx="11755">
                  <c:v>7.6503705700735794E-2</c:v>
                </c:pt>
                <c:pt idx="11756">
                  <c:v>7.9594249706894493E-2</c:v>
                </c:pt>
                <c:pt idx="11757">
                  <c:v>0.12506128916200701</c:v>
                </c:pt>
                <c:pt idx="11758">
                  <c:v>0.122370052041225</c:v>
                </c:pt>
                <c:pt idx="11759">
                  <c:v>0.12537871883181301</c:v>
                </c:pt>
                <c:pt idx="11760">
                  <c:v>0.14356959130764699</c:v>
                </c:pt>
                <c:pt idx="11761">
                  <c:v>0.161836494457365</c:v>
                </c:pt>
                <c:pt idx="11762">
                  <c:v>0.151557480695407</c:v>
                </c:pt>
                <c:pt idx="11763">
                  <c:v>0.15918917809720601</c:v>
                </c:pt>
                <c:pt idx="11764">
                  <c:v>0.15558390293764601</c:v>
                </c:pt>
                <c:pt idx="11765">
                  <c:v>0.16749232033629799</c:v>
                </c:pt>
                <c:pt idx="11766">
                  <c:v>0.163486029567425</c:v>
                </c:pt>
                <c:pt idx="11767">
                  <c:v>0.17464957179710999</c:v>
                </c:pt>
                <c:pt idx="11768">
                  <c:v>0.15806342765019199</c:v>
                </c:pt>
                <c:pt idx="11769">
                  <c:v>0.148929699197895</c:v>
                </c:pt>
                <c:pt idx="11770">
                  <c:v>2.3686398103360502E-2</c:v>
                </c:pt>
                <c:pt idx="11771">
                  <c:v>-7.8898004376382794E-2</c:v>
                </c:pt>
                <c:pt idx="11772">
                  <c:v>-2.47896460503019E-2</c:v>
                </c:pt>
                <c:pt idx="11773">
                  <c:v>-7.9890340881703104E-2</c:v>
                </c:pt>
                <c:pt idx="11774">
                  <c:v>-4.5868815513503101E-2</c:v>
                </c:pt>
                <c:pt idx="11775">
                  <c:v>-4.3605207005524303E-2</c:v>
                </c:pt>
                <c:pt idx="11776">
                  <c:v>-2.7584784567582801E-2</c:v>
                </c:pt>
                <c:pt idx="11777">
                  <c:v>-2.5804585423737501E-2</c:v>
                </c:pt>
                <c:pt idx="11778">
                  <c:v>-5.1804959713253801E-2</c:v>
                </c:pt>
                <c:pt idx="11779">
                  <c:v>-5.1817175360804102E-2</c:v>
                </c:pt>
                <c:pt idx="11780">
                  <c:v>-6.2610122281929498E-2</c:v>
                </c:pt>
                <c:pt idx="11781">
                  <c:v>-5.1379218722190201E-2</c:v>
                </c:pt>
                <c:pt idx="11782">
                  <c:v>-6.2610122281929498E-2</c:v>
                </c:pt>
                <c:pt idx="11783">
                  <c:v>-5.2563272460356303E-2</c:v>
                </c:pt>
                <c:pt idx="11784">
                  <c:v>-6.2324472263279099E-2</c:v>
                </c:pt>
                <c:pt idx="11785">
                  <c:v>-6.7031371725455896E-2</c:v>
                </c:pt>
                <c:pt idx="11786">
                  <c:v>-3.5582274784807202E-2</c:v>
                </c:pt>
                <c:pt idx="11787">
                  <c:v>-3.2068752292403302E-2</c:v>
                </c:pt>
                <c:pt idx="11788">
                  <c:v>-3.1756089678911102E-2</c:v>
                </c:pt>
                <c:pt idx="11789">
                  <c:v>-5.5382668343218498E-2</c:v>
                </c:pt>
                <c:pt idx="11790">
                  <c:v>-6.0086242372287602E-2</c:v>
                </c:pt>
                <c:pt idx="11791">
                  <c:v>-7.0406429298719E-2</c:v>
                </c:pt>
                <c:pt idx="11792">
                  <c:v>-6.6635062875705406E-2</c:v>
                </c:pt>
                <c:pt idx="11793">
                  <c:v>-6.8070715795546605E-2</c:v>
                </c:pt>
                <c:pt idx="11794">
                  <c:v>-5.83984282781091E-2</c:v>
                </c:pt>
                <c:pt idx="11795">
                  <c:v>-5.4700014535639198E-2</c:v>
                </c:pt>
                <c:pt idx="11796">
                  <c:v>-4.8743548920456597E-2</c:v>
                </c:pt>
                <c:pt idx="11797">
                  <c:v>-4.7413925199834603E-2</c:v>
                </c:pt>
                <c:pt idx="11798">
                  <c:v>-2.9083269888970802E-2</c:v>
                </c:pt>
                <c:pt idx="11799">
                  <c:v>5.5034968118420603E-2</c:v>
                </c:pt>
                <c:pt idx="11800">
                  <c:v>2.12654020521497E-2</c:v>
                </c:pt>
                <c:pt idx="11801">
                  <c:v>4.1231585408048901E-2</c:v>
                </c:pt>
                <c:pt idx="11802">
                  <c:v>5.3251231999689397E-2</c:v>
                </c:pt>
                <c:pt idx="11803">
                  <c:v>4.9250033613913398E-2</c:v>
                </c:pt>
                <c:pt idx="11804">
                  <c:v>0.12358733855897</c:v>
                </c:pt>
                <c:pt idx="11805">
                  <c:v>0.15477822959614701</c:v>
                </c:pt>
                <c:pt idx="11806">
                  <c:v>0.156759977270334</c:v>
                </c:pt>
                <c:pt idx="11807">
                  <c:v>-1.0223568210795699E-2</c:v>
                </c:pt>
                <c:pt idx="11808">
                  <c:v>1.47833552567326E-2</c:v>
                </c:pt>
                <c:pt idx="11809">
                  <c:v>-1.6052371740839198E-2</c:v>
                </c:pt>
                <c:pt idx="11810">
                  <c:v>-2.8224864877240902E-3</c:v>
                </c:pt>
                <c:pt idx="11811">
                  <c:v>-3.5281442729440303E-2</c:v>
                </c:pt>
                <c:pt idx="11812">
                  <c:v>4.5960789670424296E-3</c:v>
                </c:pt>
                <c:pt idx="11813">
                  <c:v>-7.8542274006078897E-2</c:v>
                </c:pt>
                <c:pt idx="11814">
                  <c:v>1.0548836546991699E-2</c:v>
                </c:pt>
                <c:pt idx="11815">
                  <c:v>8.0476635399708805E-3</c:v>
                </c:pt>
                <c:pt idx="11816">
                  <c:v>1.22986710162471E-2</c:v>
                </c:pt>
                <c:pt idx="11817">
                  <c:v>1.7991780806218501E-2</c:v>
                </c:pt>
                <c:pt idx="11818">
                  <c:v>9.2574314592253504E-3</c:v>
                </c:pt>
                <c:pt idx="11819">
                  <c:v>1.63024644856215E-2</c:v>
                </c:pt>
                <c:pt idx="11820">
                  <c:v>2.14835361294505E-2</c:v>
                </c:pt>
                <c:pt idx="11821">
                  <c:v>8.1008904217197003E-3</c:v>
                </c:pt>
                <c:pt idx="11822">
                  <c:v>1.51621753102578E-2</c:v>
                </c:pt>
                <c:pt idx="11823">
                  <c:v>-4.2777809344734597E-3</c:v>
                </c:pt>
                <c:pt idx="11824" formatCode="0.00E+00">
                  <c:v>2.9217662731635398E-4</c:v>
                </c:pt>
                <c:pt idx="11825">
                  <c:v>-1.02272274385661E-2</c:v>
                </c:pt>
                <c:pt idx="11826" formatCode="0.00E+00">
                  <c:v>-2.01024941312337E-2</c:v>
                </c:pt>
                <c:pt idx="11827">
                  <c:v>-2.51575045386081E-2</c:v>
                </c:pt>
                <c:pt idx="11828">
                  <c:v>-2.11915377850562E-2</c:v>
                </c:pt>
                <c:pt idx="11829">
                  <c:v>-5.2145295848417102E-2</c:v>
                </c:pt>
                <c:pt idx="11830">
                  <c:v>-3.6550927020402003E-2</c:v>
                </c:pt>
                <c:pt idx="11831">
                  <c:v>-4.0268452786857402E-2</c:v>
                </c:pt>
                <c:pt idx="11832">
                  <c:v>-2.52766286163979E-2</c:v>
                </c:pt>
                <c:pt idx="11833">
                  <c:v>-6.9607406180857506E-2</c:v>
                </c:pt>
                <c:pt idx="11834">
                  <c:v>-9.6444037726932705E-2</c:v>
                </c:pt>
                <c:pt idx="11835">
                  <c:v>-0.11029691012102</c:v>
                </c:pt>
                <c:pt idx="11836">
                  <c:v>-2.6070363538128901E-3</c:v>
                </c:pt>
                <c:pt idx="11837">
                  <c:v>-4.23909569265849E-2</c:v>
                </c:pt>
                <c:pt idx="11838">
                  <c:v>-5.5062186543946602E-2</c:v>
                </c:pt>
                <c:pt idx="11839">
                  <c:v>-6.9291264120011395E-2</c:v>
                </c:pt>
                <c:pt idx="11840">
                  <c:v>-5.9825732397129098E-3</c:v>
                </c:pt>
                <c:pt idx="11841">
                  <c:v>-8.01151376991684E-3</c:v>
                </c:pt>
                <c:pt idx="11842">
                  <c:v>-1.9830092681205402E-2</c:v>
                </c:pt>
                <c:pt idx="11843">
                  <c:v>3.6410896113178801E-3</c:v>
                </c:pt>
                <c:pt idx="11844">
                  <c:v>-4.4782277060503002E-3</c:v>
                </c:pt>
                <c:pt idx="11845">
                  <c:v>4.30941836636176E-2</c:v>
                </c:pt>
                <c:pt idx="11846">
                  <c:v>3.3904173820127601E-2</c:v>
                </c:pt>
                <c:pt idx="11847">
                  <c:v>7.1935765354084996E-2</c:v>
                </c:pt>
                <c:pt idx="11848">
                  <c:v>7.04667132624371E-2</c:v>
                </c:pt>
                <c:pt idx="11849">
                  <c:v>-2.2562795646311199E-2</c:v>
                </c:pt>
                <c:pt idx="11850">
                  <c:v>6.5618990814973105E-2</c:v>
                </c:pt>
                <c:pt idx="11851">
                  <c:v>1.62545975541172E-3</c:v>
                </c:pt>
                <c:pt idx="11852">
                  <c:v>2.3631128617693401E-2</c:v>
                </c:pt>
                <c:pt idx="11853">
                  <c:v>-2.76630182902626E-2</c:v>
                </c:pt>
                <c:pt idx="11854">
                  <c:v>1.7569222922534201E-2</c:v>
                </c:pt>
                <c:pt idx="11855">
                  <c:v>6.5106171293439902E-3</c:v>
                </c:pt>
                <c:pt idx="11856">
                  <c:v>1.9162341325569401E-2</c:v>
                </c:pt>
                <c:pt idx="11857">
                  <c:v>2.5433307516025999E-3</c:v>
                </c:pt>
                <c:pt idx="11858">
                  <c:v>5.4448331696700996E-3</c:v>
                </c:pt>
                <c:pt idx="11859">
                  <c:v>4.6002021066545397E-3</c:v>
                </c:pt>
                <c:pt idx="11860" formatCode="0.00E+00">
                  <c:v>-7.4963291510508E-4</c:v>
                </c:pt>
                <c:pt idx="11861">
                  <c:v>-2.5132030764470799E-2</c:v>
                </c:pt>
                <c:pt idx="11862" formatCode="0.00E+00">
                  <c:v>2.63953948011014E-2</c:v>
                </c:pt>
                <c:pt idx="11863">
                  <c:v>2.0734956927543301E-2</c:v>
                </c:pt>
                <c:pt idx="11864">
                  <c:v>4.7633086567547903E-2</c:v>
                </c:pt>
                <c:pt idx="11865">
                  <c:v>4.6335890993200401E-2</c:v>
                </c:pt>
                <c:pt idx="11866">
                  <c:v>6.6957472844873495E-2</c:v>
                </c:pt>
                <c:pt idx="11867">
                  <c:v>6.3571402314572603E-2</c:v>
                </c:pt>
                <c:pt idx="11868">
                  <c:v>7.9966017166472295E-2</c:v>
                </c:pt>
                <c:pt idx="11869">
                  <c:v>6.9746554100334104E-2</c:v>
                </c:pt>
                <c:pt idx="11870">
                  <c:v>7.6022470734696701E-2</c:v>
                </c:pt>
                <c:pt idx="11871">
                  <c:v>8.5747719750755194E-2</c:v>
                </c:pt>
                <c:pt idx="11872">
                  <c:v>0.110429782975241</c:v>
                </c:pt>
                <c:pt idx="11873">
                  <c:v>9.5256387588752503E-2</c:v>
                </c:pt>
                <c:pt idx="11874">
                  <c:v>0.10199484452860801</c:v>
                </c:pt>
                <c:pt idx="11875">
                  <c:v>0.12866218217654801</c:v>
                </c:pt>
                <c:pt idx="11876">
                  <c:v>0.14800378221242699</c:v>
                </c:pt>
                <c:pt idx="11877">
                  <c:v>0.14305467426590701</c:v>
                </c:pt>
                <c:pt idx="11878">
                  <c:v>0.12783726568974799</c:v>
                </c:pt>
                <c:pt idx="11879">
                  <c:v>0.10813317234698699</c:v>
                </c:pt>
                <c:pt idx="11880">
                  <c:v>0.10843940383839901</c:v>
                </c:pt>
                <c:pt idx="11881">
                  <c:v>0.11623778979494399</c:v>
                </c:pt>
                <c:pt idx="11882">
                  <c:v>0.26667909717472599</c:v>
                </c:pt>
                <c:pt idx="11883">
                  <c:v>0.205531876466751</c:v>
                </c:pt>
                <c:pt idx="11884">
                  <c:v>0.23247039022752899</c:v>
                </c:pt>
                <c:pt idx="11885">
                  <c:v>0.23233613127320299</c:v>
                </c:pt>
                <c:pt idx="11886">
                  <c:v>0.29236672694584698</c:v>
                </c:pt>
                <c:pt idx="11887">
                  <c:v>0.295937752246623</c:v>
                </c:pt>
                <c:pt idx="11888">
                  <c:v>0.285057303231111</c:v>
                </c:pt>
                <c:pt idx="11889">
                  <c:v>0.28931090524923098</c:v>
                </c:pt>
                <c:pt idx="11890">
                  <c:v>0.282099155179799</c:v>
                </c:pt>
                <c:pt idx="11891">
                  <c:v>0.29392221968874199</c:v>
                </c:pt>
                <c:pt idx="11892">
                  <c:v>0.29910934131252598</c:v>
                </c:pt>
                <c:pt idx="11893">
                  <c:v>0.30185695082913599</c:v>
                </c:pt>
                <c:pt idx="11894">
                  <c:v>0.30723998236741001</c:v>
                </c:pt>
                <c:pt idx="11895">
                  <c:v>0.289860000301633</c:v>
                </c:pt>
                <c:pt idx="11896">
                  <c:v>0.36827968173363901</c:v>
                </c:pt>
                <c:pt idx="11897">
                  <c:v>0.36513586792302</c:v>
                </c:pt>
                <c:pt idx="11898">
                  <c:v>0.37721775272936098</c:v>
                </c:pt>
                <c:pt idx="11899">
                  <c:v>0.35853696489008602</c:v>
                </c:pt>
                <c:pt idx="11900">
                  <c:v>0.32855814388818499</c:v>
                </c:pt>
                <c:pt idx="11901">
                  <c:v>0.33527287134317701</c:v>
                </c:pt>
                <c:pt idx="11902">
                  <c:v>0.32567099678957101</c:v>
                </c:pt>
                <c:pt idx="11903">
                  <c:v>0.33871148517477401</c:v>
                </c:pt>
                <c:pt idx="11904">
                  <c:v>0.34138660718934</c:v>
                </c:pt>
                <c:pt idx="11905">
                  <c:v>0.353268895560306</c:v>
                </c:pt>
                <c:pt idx="11906">
                  <c:v>0.36222368960482998</c:v>
                </c:pt>
                <c:pt idx="11907">
                  <c:v>0.33797669355871501</c:v>
                </c:pt>
                <c:pt idx="11908">
                  <c:v>0.36371589132365201</c:v>
                </c:pt>
                <c:pt idx="11909">
                  <c:v>0.357530885409926</c:v>
                </c:pt>
                <c:pt idx="11910">
                  <c:v>0.340810914617873</c:v>
                </c:pt>
                <c:pt idx="11911">
                  <c:v>0.34996561196528903</c:v>
                </c:pt>
                <c:pt idx="11912">
                  <c:v>0.35348167431785599</c:v>
                </c:pt>
                <c:pt idx="11913">
                  <c:v>0.34117052146229698</c:v>
                </c:pt>
                <c:pt idx="11914">
                  <c:v>0.40772332078255802</c:v>
                </c:pt>
                <c:pt idx="11915">
                  <c:v>0.41744783173836197</c:v>
                </c:pt>
                <c:pt idx="11916">
                  <c:v>0.466378938608913</c:v>
                </c:pt>
                <c:pt idx="11917">
                  <c:v>0.49575230362856798</c:v>
                </c:pt>
                <c:pt idx="11918">
                  <c:v>0.525416887351422</c:v>
                </c:pt>
                <c:pt idx="11919">
                  <c:v>0.47403619895069798</c:v>
                </c:pt>
                <c:pt idx="11920">
                  <c:v>0.49931770916575502</c:v>
                </c:pt>
                <c:pt idx="11921">
                  <c:v>0.50490814032111098</c:v>
                </c:pt>
                <c:pt idx="11922">
                  <c:v>0.50070399162131296</c:v>
                </c:pt>
                <c:pt idx="11923">
                  <c:v>0.44657563360150798</c:v>
                </c:pt>
                <c:pt idx="11924">
                  <c:v>0.45913662954490497</c:v>
                </c:pt>
                <c:pt idx="11925">
                  <c:v>0.42040791987841802</c:v>
                </c:pt>
                <c:pt idx="11926">
                  <c:v>0.40831498581174702</c:v>
                </c:pt>
                <c:pt idx="11927">
                  <c:v>4.0760060962965004E-3</c:v>
                </c:pt>
                <c:pt idx="11928">
                  <c:v>9.0583198907356402E-2</c:v>
                </c:pt>
                <c:pt idx="11929">
                  <c:v>1.6897027035733501E-2</c:v>
                </c:pt>
                <c:pt idx="11930">
                  <c:v>5.3620988813851203E-2</c:v>
                </c:pt>
                <c:pt idx="11931">
                  <c:v>3.04630858273299E-2</c:v>
                </c:pt>
                <c:pt idx="11932">
                  <c:v>2.9072839254792301E-2</c:v>
                </c:pt>
                <c:pt idx="11933">
                  <c:v>3.2640436408294199E-2</c:v>
                </c:pt>
                <c:pt idx="11934">
                  <c:v>4.7920980425198703E-3</c:v>
                </c:pt>
                <c:pt idx="11935">
                  <c:v>-1.8558709025872502E-2</c:v>
                </c:pt>
                <c:pt idx="11936">
                  <c:v>-2.56485279689623E-2</c:v>
                </c:pt>
                <c:pt idx="11937">
                  <c:v>-4.7550840510466499E-2</c:v>
                </c:pt>
                <c:pt idx="11938">
                  <c:v>-9.0260571016317501E-2</c:v>
                </c:pt>
                <c:pt idx="11939">
                  <c:v>-9.2636352641746703E-2</c:v>
                </c:pt>
                <c:pt idx="11940">
                  <c:v>-5.8594500092683598E-2</c:v>
                </c:pt>
                <c:pt idx="11941">
                  <c:v>-3.0020205724135898E-2</c:v>
                </c:pt>
                <c:pt idx="11942">
                  <c:v>3.6559699789796202E-2</c:v>
                </c:pt>
                <c:pt idx="11943">
                  <c:v>3.1424179854415903E-2</c:v>
                </c:pt>
                <c:pt idx="11944">
                  <c:v>0.113532179381629</c:v>
                </c:pt>
                <c:pt idx="11945">
                  <c:v>9.7735381883735206E-2</c:v>
                </c:pt>
                <c:pt idx="11946">
                  <c:v>0.10915574014098001</c:v>
                </c:pt>
                <c:pt idx="11947">
                  <c:v>9.8972198147551704E-2</c:v>
                </c:pt>
                <c:pt idx="11948">
                  <c:v>8.6471740627116198E-2</c:v>
                </c:pt>
                <c:pt idx="11949">
                  <c:v>8.6709413512784397E-2</c:v>
                </c:pt>
                <c:pt idx="11950">
                  <c:v>8.5686790432687301E-2</c:v>
                </c:pt>
                <c:pt idx="11951">
                  <c:v>9.6263517915071595E-2</c:v>
                </c:pt>
                <c:pt idx="11952">
                  <c:v>8.2247182905706095E-2</c:v>
                </c:pt>
                <c:pt idx="11953">
                  <c:v>6.7060154431587193E-2</c:v>
                </c:pt>
                <c:pt idx="11954">
                  <c:v>6.3047176978431096E-2</c:v>
                </c:pt>
                <c:pt idx="11955">
                  <c:v>5.0887800900312502E-2</c:v>
                </c:pt>
                <c:pt idx="11956">
                  <c:v>4.6079343581962397E-2</c:v>
                </c:pt>
                <c:pt idx="11957">
                  <c:v>4.0840527992900097E-2</c:v>
                </c:pt>
                <c:pt idx="11958">
                  <c:v>4.8084093734247997E-2</c:v>
                </c:pt>
                <c:pt idx="11959">
                  <c:v>4.3995807820334201E-2</c:v>
                </c:pt>
                <c:pt idx="11960">
                  <c:v>5.73231681775195E-2</c:v>
                </c:pt>
                <c:pt idx="11961">
                  <c:v>5.2323325400712398E-2</c:v>
                </c:pt>
                <c:pt idx="11962">
                  <c:v>6.0593268470892497E-2</c:v>
                </c:pt>
                <c:pt idx="11963">
                  <c:v>5.51323947450712E-2</c:v>
                </c:pt>
                <c:pt idx="11964">
                  <c:v>5.64870984069498E-2</c:v>
                </c:pt>
                <c:pt idx="11965">
                  <c:v>4.8925285456995198E-2</c:v>
                </c:pt>
                <c:pt idx="11966">
                  <c:v>4.6693957303056401E-2</c:v>
                </c:pt>
                <c:pt idx="11967">
                  <c:v>4.8436802429035301E-2</c:v>
                </c:pt>
                <c:pt idx="11968">
                  <c:v>7.4731696203744397E-2</c:v>
                </c:pt>
                <c:pt idx="11969">
                  <c:v>5.9644985512327997E-2</c:v>
                </c:pt>
                <c:pt idx="11970">
                  <c:v>5.1040627192538303E-2</c:v>
                </c:pt>
                <c:pt idx="11971">
                  <c:v>4.5129524848496701E-2</c:v>
                </c:pt>
                <c:pt idx="11972">
                  <c:v>4.9889319497979201E-2</c:v>
                </c:pt>
                <c:pt idx="11973">
                  <c:v>5.03064986297274E-2</c:v>
                </c:pt>
                <c:pt idx="11974">
                  <c:v>0.194545225387527</c:v>
                </c:pt>
                <c:pt idx="11975">
                  <c:v>0.19707046798661501</c:v>
                </c:pt>
                <c:pt idx="11976">
                  <c:v>0.240767789691473</c:v>
                </c:pt>
                <c:pt idx="11977">
                  <c:v>0.26109907204272498</c:v>
                </c:pt>
                <c:pt idx="11978">
                  <c:v>0.259294506216601</c:v>
                </c:pt>
                <c:pt idx="11979">
                  <c:v>0.25272651998596402</c:v>
                </c:pt>
                <c:pt idx="11980">
                  <c:v>0.24829754386293701</c:v>
                </c:pt>
                <c:pt idx="11981">
                  <c:v>0.26201092985955798</c:v>
                </c:pt>
                <c:pt idx="11982">
                  <c:v>0.29564638030141699</c:v>
                </c:pt>
                <c:pt idx="11983">
                  <c:v>0.27471075095261499</c:v>
                </c:pt>
                <c:pt idx="11984">
                  <c:v>0.28128661186306803</c:v>
                </c:pt>
                <c:pt idx="11985">
                  <c:v>0.27918659028554699</c:v>
                </c:pt>
                <c:pt idx="11986">
                  <c:v>0.279327343514639</c:v>
                </c:pt>
                <c:pt idx="11987">
                  <c:v>0.25659338877416599</c:v>
                </c:pt>
                <c:pt idx="11988">
                  <c:v>0.289031516867512</c:v>
                </c:pt>
                <c:pt idx="11989">
                  <c:v>0.29766473871812499</c:v>
                </c:pt>
                <c:pt idx="11990">
                  <c:v>0.30467688531221099</c:v>
                </c:pt>
                <c:pt idx="11991">
                  <c:v>0.31548340969530098</c:v>
                </c:pt>
                <c:pt idx="11992">
                  <c:v>0.41800222222702799</c:v>
                </c:pt>
                <c:pt idx="11993">
                  <c:v>-7.1338347850231102E-3</c:v>
                </c:pt>
                <c:pt idx="11994">
                  <c:v>-8.8313183536039494E-2</c:v>
                </c:pt>
                <c:pt idx="11995">
                  <c:v>-2.6724629207028901E-2</c:v>
                </c:pt>
                <c:pt idx="11996">
                  <c:v>-5.3009998654108798E-2</c:v>
                </c:pt>
                <c:pt idx="11997">
                  <c:v>4.1378909421546199E-3</c:v>
                </c:pt>
                <c:pt idx="11998">
                  <c:v>-2.8980938613468499E-2</c:v>
                </c:pt>
                <c:pt idx="11999">
                  <c:v>-4.5617726628324001E-2</c:v>
                </c:pt>
                <c:pt idx="12000">
                  <c:v>-5.7710269364579098E-2</c:v>
                </c:pt>
                <c:pt idx="12001">
                  <c:v>-6.9127436941668202E-2</c:v>
                </c:pt>
                <c:pt idx="12002">
                  <c:v>-4.1352279668626202E-2</c:v>
                </c:pt>
                <c:pt idx="12003">
                  <c:v>-2.3608157283845601E-2</c:v>
                </c:pt>
                <c:pt idx="12004">
                  <c:v>-1.45081665952401E-2</c:v>
                </c:pt>
                <c:pt idx="12005">
                  <c:v>4.3104309437154598E-2</c:v>
                </c:pt>
                <c:pt idx="12006">
                  <c:v>3.4000979071311201E-2</c:v>
                </c:pt>
                <c:pt idx="12007">
                  <c:v>7.8258831230835907E-2</c:v>
                </c:pt>
                <c:pt idx="12008">
                  <c:v>7.2407729136657203E-2</c:v>
                </c:pt>
                <c:pt idx="12009">
                  <c:v>5.4292825646996598E-2</c:v>
                </c:pt>
                <c:pt idx="12010">
                  <c:v>5.0206143112577498E-2</c:v>
                </c:pt>
                <c:pt idx="12011">
                  <c:v>3.31484682350629E-2</c:v>
                </c:pt>
                <c:pt idx="12012">
                  <c:v>3.9475363729714198E-2</c:v>
                </c:pt>
                <c:pt idx="12013">
                  <c:v>6.0356077532648503E-2</c:v>
                </c:pt>
                <c:pt idx="12014">
                  <c:v>7.8624123585356198E-2</c:v>
                </c:pt>
                <c:pt idx="12015">
                  <c:v>7.1769512569621205E-2</c:v>
                </c:pt>
                <c:pt idx="12016">
                  <c:v>7.9222929837638303E-2</c:v>
                </c:pt>
                <c:pt idx="12017">
                  <c:v>0.10395864268688999</c:v>
                </c:pt>
                <c:pt idx="12018">
                  <c:v>0.111508959012357</c:v>
                </c:pt>
                <c:pt idx="12019">
                  <c:v>0.11169889278112299</c:v>
                </c:pt>
                <c:pt idx="12020">
                  <c:v>0.101209412025259</c:v>
                </c:pt>
                <c:pt idx="12021">
                  <c:v>0.101209412025259</c:v>
                </c:pt>
                <c:pt idx="12022">
                  <c:v>0.110833666001087</c:v>
                </c:pt>
                <c:pt idx="12023">
                  <c:v>9.8340527454466101E-2</c:v>
                </c:pt>
                <c:pt idx="12024">
                  <c:v>8.2821335629731999E-2</c:v>
                </c:pt>
                <c:pt idx="12025">
                  <c:v>8.4795974228927096E-2</c:v>
                </c:pt>
                <c:pt idx="12026">
                  <c:v>7.4438182889002502E-2</c:v>
                </c:pt>
                <c:pt idx="12027">
                  <c:v>6.9018460457303601E-2</c:v>
                </c:pt>
                <c:pt idx="12028">
                  <c:v>5.9045139464098402E-2</c:v>
                </c:pt>
                <c:pt idx="12029">
                  <c:v>5.19181496858531E-2</c:v>
                </c:pt>
                <c:pt idx="12030">
                  <c:v>4.7656783789820502E-2</c:v>
                </c:pt>
                <c:pt idx="12031">
                  <c:v>4.4158465680435799E-2</c:v>
                </c:pt>
                <c:pt idx="12032">
                  <c:v>4.25313303100259E-2</c:v>
                </c:pt>
                <c:pt idx="12033">
                  <c:v>4.8819341549738597E-2</c:v>
                </c:pt>
                <c:pt idx="12034">
                  <c:v>6.3896780168725104E-2</c:v>
                </c:pt>
                <c:pt idx="12035">
                  <c:v>6.0750689381311097E-2</c:v>
                </c:pt>
                <c:pt idx="12036">
                  <c:v>7.7687739396890901E-2</c:v>
                </c:pt>
                <c:pt idx="12037">
                  <c:v>5.2251953673729999E-2</c:v>
                </c:pt>
                <c:pt idx="12038">
                  <c:v>3.9218054737796298E-2</c:v>
                </c:pt>
                <c:pt idx="12039">
                  <c:v>6.3503843622477602E-2</c:v>
                </c:pt>
                <c:pt idx="12040">
                  <c:v>5.3965021845283401E-2</c:v>
                </c:pt>
                <c:pt idx="12041">
                  <c:v>5.5683716744884301E-2</c:v>
                </c:pt>
                <c:pt idx="12042">
                  <c:v>7.2860305903008002E-2</c:v>
                </c:pt>
                <c:pt idx="12043">
                  <c:v>0.116865581325616</c:v>
                </c:pt>
                <c:pt idx="12044">
                  <c:v>0.14403241256299701</c:v>
                </c:pt>
                <c:pt idx="12045">
                  <c:v>0.15449513853848201</c:v>
                </c:pt>
                <c:pt idx="12046">
                  <c:v>5.0091179760486201E-2</c:v>
                </c:pt>
                <c:pt idx="12047">
                  <c:v>4.9051900704135003E-2</c:v>
                </c:pt>
                <c:pt idx="12048">
                  <c:v>5.1795163780322798E-2</c:v>
                </c:pt>
                <c:pt idx="12049">
                  <c:v>3.84201390509872E-2</c:v>
                </c:pt>
                <c:pt idx="12050">
                  <c:v>3.7756975354673303E-2</c:v>
                </c:pt>
                <c:pt idx="12051">
                  <c:v>4.3954552000784901E-2</c:v>
                </c:pt>
                <c:pt idx="12052">
                  <c:v>5.3410661074723698E-2</c:v>
                </c:pt>
                <c:pt idx="12053">
                  <c:v>6.2333583580027399E-2</c:v>
                </c:pt>
                <c:pt idx="12054">
                  <c:v>4.4569321828078497E-2</c:v>
                </c:pt>
                <c:pt idx="12055">
                  <c:v>5.19014734570694E-2</c:v>
                </c:pt>
                <c:pt idx="12056">
                  <c:v>7.5881458936655793E-2</c:v>
                </c:pt>
                <c:pt idx="12057">
                  <c:v>7.9899423865139804E-2</c:v>
                </c:pt>
                <c:pt idx="12058">
                  <c:v>6.03699347529306E-2</c:v>
                </c:pt>
                <c:pt idx="12059">
                  <c:v>0.12831385057654601</c:v>
                </c:pt>
                <c:pt idx="12060">
                  <c:v>9.6616391160585499E-2</c:v>
                </c:pt>
                <c:pt idx="12061">
                  <c:v>7.0222315756024306E-2</c:v>
                </c:pt>
                <c:pt idx="12062">
                  <c:v>8.8278337461465906E-2</c:v>
                </c:pt>
                <c:pt idx="12063">
                  <c:v>0.10834462244250199</c:v>
                </c:pt>
                <c:pt idx="12064">
                  <c:v>9.3033283520409293E-2</c:v>
                </c:pt>
                <c:pt idx="12065">
                  <c:v>9.0436453214379195E-2</c:v>
                </c:pt>
                <c:pt idx="12066">
                  <c:v>8.1527647060383596E-2</c:v>
                </c:pt>
                <c:pt idx="12067">
                  <c:v>7.9021589911129397E-2</c:v>
                </c:pt>
                <c:pt idx="12068">
                  <c:v>-2.02213762147899E-2</c:v>
                </c:pt>
                <c:pt idx="12069">
                  <c:v>8.3010506758730895E-2</c:v>
                </c:pt>
                <c:pt idx="12070">
                  <c:v>2.4228264139383199E-2</c:v>
                </c:pt>
                <c:pt idx="12071">
                  <c:v>6.4778953101221101E-2</c:v>
                </c:pt>
                <c:pt idx="12072">
                  <c:v>1.20046773724822E-2</c:v>
                </c:pt>
                <c:pt idx="12073">
                  <c:v>-4.6913960961725903E-3</c:v>
                </c:pt>
                <c:pt idx="12074">
                  <c:v>-1.0039827601829999E-3</c:v>
                </c:pt>
                <c:pt idx="12075">
                  <c:v>-1.90537556433398E-2</c:v>
                </c:pt>
                <c:pt idx="12076">
                  <c:v>-4.0347129999981999E-3</c:v>
                </c:pt>
                <c:pt idx="12077">
                  <c:v>-4.0620056113263601E-2</c:v>
                </c:pt>
                <c:pt idx="12078">
                  <c:v>-4.96422625580017E-2</c:v>
                </c:pt>
                <c:pt idx="12079">
                  <c:v>-4.5097616365486003E-2</c:v>
                </c:pt>
                <c:pt idx="12080">
                  <c:v>-1.4503545220784101E-2</c:v>
                </c:pt>
                <c:pt idx="12081" formatCode="0.00E+00">
                  <c:v>-5.1107595095314299E-4</c:v>
                </c:pt>
                <c:pt idx="12082">
                  <c:v>5.0296178859568601E-3</c:v>
                </c:pt>
                <c:pt idx="12083" formatCode="0.00E+00">
                  <c:v>-3.11923597898224E-3</c:v>
                </c:pt>
                <c:pt idx="12084">
                  <c:v>8.5879132314388602E-3</c:v>
                </c:pt>
                <c:pt idx="12085">
                  <c:v>2.5876021400255401E-2</c:v>
                </c:pt>
                <c:pt idx="12086">
                  <c:v>3.8726025972917501E-2</c:v>
                </c:pt>
                <c:pt idx="12087">
                  <c:v>2.7488255908693599E-2</c:v>
                </c:pt>
                <c:pt idx="12088">
                  <c:v>2.5565639047926001E-2</c:v>
                </c:pt>
                <c:pt idx="12089">
                  <c:v>1.4401196707072199E-2</c:v>
                </c:pt>
                <c:pt idx="12090">
                  <c:v>1.8687107740652201E-2</c:v>
                </c:pt>
                <c:pt idx="12091">
                  <c:v>1.19622166249386E-2</c:v>
                </c:pt>
                <c:pt idx="12092">
                  <c:v>3.7328489512444302E-2</c:v>
                </c:pt>
                <c:pt idx="12093">
                  <c:v>2.49025040975813E-2</c:v>
                </c:pt>
                <c:pt idx="12094">
                  <c:v>3.5198322509357199E-2</c:v>
                </c:pt>
                <c:pt idx="12095">
                  <c:v>4.6211402923227403E-2</c:v>
                </c:pt>
                <c:pt idx="12096">
                  <c:v>5.5645867381631298E-2</c:v>
                </c:pt>
                <c:pt idx="12097">
                  <c:v>6.0273636065179499E-2</c:v>
                </c:pt>
                <c:pt idx="12098">
                  <c:v>3.6405365179626399E-2</c:v>
                </c:pt>
                <c:pt idx="12099">
                  <c:v>3.9376073569491798E-2</c:v>
                </c:pt>
                <c:pt idx="12100">
                  <c:v>3.74301909557615E-2</c:v>
                </c:pt>
                <c:pt idx="12101">
                  <c:v>3.6269093409265499E-2</c:v>
                </c:pt>
                <c:pt idx="12102">
                  <c:v>3.8370453288821403E-2</c:v>
                </c:pt>
                <c:pt idx="12103">
                  <c:v>4.4539307686795301E-2</c:v>
                </c:pt>
                <c:pt idx="12104">
                  <c:v>2.4724641861537201E-2</c:v>
                </c:pt>
                <c:pt idx="12105">
                  <c:v>2.51881682655236E-2</c:v>
                </c:pt>
                <c:pt idx="12106">
                  <c:v>5.0586285883343601E-2</c:v>
                </c:pt>
                <c:pt idx="12107">
                  <c:v>5.8037100225157998E-2</c:v>
                </c:pt>
                <c:pt idx="12108">
                  <c:v>8.4226789831635201E-2</c:v>
                </c:pt>
                <c:pt idx="12109">
                  <c:v>0.101145469243917</c:v>
                </c:pt>
                <c:pt idx="12110">
                  <c:v>8.1665747459691698E-2</c:v>
                </c:pt>
                <c:pt idx="12111">
                  <c:v>8.1041875959590906E-2</c:v>
                </c:pt>
                <c:pt idx="12112">
                  <c:v>5.4574916976966197E-2</c:v>
                </c:pt>
                <c:pt idx="12113">
                  <c:v>5.4189125133479399E-2</c:v>
                </c:pt>
                <c:pt idx="12114">
                  <c:v>2.8349656986582001E-2</c:v>
                </c:pt>
                <c:pt idx="12115">
                  <c:v>3.1661064981229101E-2</c:v>
                </c:pt>
                <c:pt idx="12116">
                  <c:v>3.3211480033101398E-2</c:v>
                </c:pt>
                <c:pt idx="12117">
                  <c:v>3.4244942702783297E-2</c:v>
                </c:pt>
                <c:pt idx="12118">
                  <c:v>1.9670626881513501E-2</c:v>
                </c:pt>
                <c:pt idx="12119">
                  <c:v>4.47783747769906E-2</c:v>
                </c:pt>
                <c:pt idx="12120">
                  <c:v>4.1573833236518899E-2</c:v>
                </c:pt>
                <c:pt idx="12121">
                  <c:v>2.98736712985255E-2</c:v>
                </c:pt>
                <c:pt idx="12122">
                  <c:v>1.6283239310308999E-2</c:v>
                </c:pt>
                <c:pt idx="12123">
                  <c:v>2.77093223636182E-2</c:v>
                </c:pt>
                <c:pt idx="12124">
                  <c:v>-7.0688744238222301E-2</c:v>
                </c:pt>
                <c:pt idx="12125">
                  <c:v>-7.2866544332661598E-2</c:v>
                </c:pt>
                <c:pt idx="12126">
                  <c:v>-8.6325466584491695E-2</c:v>
                </c:pt>
                <c:pt idx="12127">
                  <c:v>-3.8753541983299299E-2</c:v>
                </c:pt>
                <c:pt idx="12128">
                  <c:v>-4.1867849207952501E-2</c:v>
                </c:pt>
                <c:pt idx="12129">
                  <c:v>-3.4980033696273803E-2</c:v>
                </c:pt>
                <c:pt idx="12130">
                  <c:v>-1.84634659431861E-2</c:v>
                </c:pt>
                <c:pt idx="12131">
                  <c:v>-1.9928177579737701E-2</c:v>
                </c:pt>
                <c:pt idx="12132">
                  <c:v>2.6190099017671499E-3</c:v>
                </c:pt>
                <c:pt idx="12133">
                  <c:v>-3.6931227990356801E-3</c:v>
                </c:pt>
                <c:pt idx="12134">
                  <c:v>-1.2325859971182899E-2</c:v>
                </c:pt>
                <c:pt idx="12135">
                  <c:v>-1.7636786999394301E-2</c:v>
                </c:pt>
                <c:pt idx="12136">
                  <c:v>-1.7730061327213199E-2</c:v>
                </c:pt>
                <c:pt idx="12137">
                  <c:v>-1.08948343688407E-2</c:v>
                </c:pt>
                <c:pt idx="12138">
                  <c:v>1.18947454865556E-2</c:v>
                </c:pt>
                <c:pt idx="12139">
                  <c:v>-1.36613039980229E-2</c:v>
                </c:pt>
                <c:pt idx="12140">
                  <c:v>-4.1431388023834302E-2</c:v>
                </c:pt>
                <c:pt idx="12141">
                  <c:v>7.1691663242060694E-2</c:v>
                </c:pt>
                <c:pt idx="12142">
                  <c:v>-3.2795339225357503E-2</c:v>
                </c:pt>
                <c:pt idx="12143">
                  <c:v>-3.4863155363101701E-2</c:v>
                </c:pt>
                <c:pt idx="12144">
                  <c:v>-1.2510514066062401E-2</c:v>
                </c:pt>
                <c:pt idx="12145">
                  <c:v>-1.32421582080716E-2</c:v>
                </c:pt>
                <c:pt idx="12146">
                  <c:v>-5.7209232222666002E-2</c:v>
                </c:pt>
                <c:pt idx="12147">
                  <c:v>-4.3545853687692801E-2</c:v>
                </c:pt>
                <c:pt idx="12148">
                  <c:v>-7.6290455687726494E-2</c:v>
                </c:pt>
                <c:pt idx="12149">
                  <c:v>-6.3567070188935898E-2</c:v>
                </c:pt>
                <c:pt idx="12150">
                  <c:v>-4.8190213544969697E-2</c:v>
                </c:pt>
                <c:pt idx="12151">
                  <c:v>-4.6693547259510103E-2</c:v>
                </c:pt>
                <c:pt idx="12152">
                  <c:v>-4.0919513949202999E-2</c:v>
                </c:pt>
                <c:pt idx="12153">
                  <c:v>-4.8735114771066901E-2</c:v>
                </c:pt>
                <c:pt idx="12154">
                  <c:v>-5.5503415515758298E-2</c:v>
                </c:pt>
                <c:pt idx="12155">
                  <c:v>-7.2205905083820798E-2</c:v>
                </c:pt>
                <c:pt idx="12156">
                  <c:v>-8.3514390341811601E-2</c:v>
                </c:pt>
                <c:pt idx="12157">
                  <c:v>-9.5183716667809906E-2</c:v>
                </c:pt>
                <c:pt idx="12158">
                  <c:v>-0.118435922926132</c:v>
                </c:pt>
                <c:pt idx="12159">
                  <c:v>-0.13612739792133599</c:v>
                </c:pt>
                <c:pt idx="12160">
                  <c:v>-0.16797827655568801</c:v>
                </c:pt>
                <c:pt idx="12161">
                  <c:v>-0.18854607844871901</c:v>
                </c:pt>
                <c:pt idx="12162">
                  <c:v>-0.18786669800858699</c:v>
                </c:pt>
                <c:pt idx="12163">
                  <c:v>-0.23220282012847299</c:v>
                </c:pt>
                <c:pt idx="12164">
                  <c:v>-0.24780396054523801</c:v>
                </c:pt>
                <c:pt idx="12165">
                  <c:v>-0.25795288993150201</c:v>
                </c:pt>
                <c:pt idx="12166">
                  <c:v>-0.454378153626606</c:v>
                </c:pt>
                <c:pt idx="12167">
                  <c:v>-0.47969645137198402</c:v>
                </c:pt>
                <c:pt idx="12168">
                  <c:v>-0.47400933399395401</c:v>
                </c:pt>
                <c:pt idx="12169">
                  <c:v>-0.50511218644679901</c:v>
                </c:pt>
                <c:pt idx="12170">
                  <c:v>-0.53483573611981705</c:v>
                </c:pt>
                <c:pt idx="12171">
                  <c:v>-0.507732979184083</c:v>
                </c:pt>
                <c:pt idx="12172">
                  <c:v>-0.62076760336504899</c:v>
                </c:pt>
                <c:pt idx="12173">
                  <c:v>-0.60680327704974502</c:v>
                </c:pt>
                <c:pt idx="12174">
                  <c:v>-0.62005543278341502</c:v>
                </c:pt>
                <c:pt idx="12175">
                  <c:v>-0.62186390984819295</c:v>
                </c:pt>
                <c:pt idx="12176">
                  <c:v>-0.62583891946077697</c:v>
                </c:pt>
                <c:pt idx="12177">
                  <c:v>-0.62212769998377104</c:v>
                </c:pt>
                <c:pt idx="12178">
                  <c:v>-0.60619947785807904</c:v>
                </c:pt>
                <c:pt idx="12179">
                  <c:v>-0.64084519601604295</c:v>
                </c:pt>
                <c:pt idx="12180">
                  <c:v>-0.65848869460034498</c:v>
                </c:pt>
                <c:pt idx="12181">
                  <c:v>-0.61635031905706095</c:v>
                </c:pt>
                <c:pt idx="12182">
                  <c:v>3.4715118311375803E-2</c:v>
                </c:pt>
                <c:pt idx="12183">
                  <c:v>-6.4840828567880301E-2</c:v>
                </c:pt>
                <c:pt idx="12184">
                  <c:v>-3.5333216671316701E-3</c:v>
                </c:pt>
                <c:pt idx="12185">
                  <c:v>-5.3565962909354102E-3</c:v>
                </c:pt>
                <c:pt idx="12186">
                  <c:v>-1.34886427188378E-2</c:v>
                </c:pt>
                <c:pt idx="12187">
                  <c:v>6.8285338297114596E-3</c:v>
                </c:pt>
                <c:pt idx="12188">
                  <c:v>5.6796929943976103E-3</c:v>
                </c:pt>
                <c:pt idx="12189">
                  <c:v>5.3038114255043499E-3</c:v>
                </c:pt>
                <c:pt idx="12190">
                  <c:v>-3.8220088812555397E-2</c:v>
                </c:pt>
                <c:pt idx="12191">
                  <c:v>-9.4633820700965002E-2</c:v>
                </c:pt>
                <c:pt idx="12192">
                  <c:v>-7.9065575908007404E-2</c:v>
                </c:pt>
                <c:pt idx="12193">
                  <c:v>-5.5777974422887802E-2</c:v>
                </c:pt>
                <c:pt idx="12194">
                  <c:v>-7.9178898958344401E-2</c:v>
                </c:pt>
                <c:pt idx="12195">
                  <c:v>-6.2339354797045103E-2</c:v>
                </c:pt>
                <c:pt idx="12196">
                  <c:v>-5.53215282999939E-2</c:v>
                </c:pt>
                <c:pt idx="12197">
                  <c:v>-7.38522968842074E-2</c:v>
                </c:pt>
                <c:pt idx="12198">
                  <c:v>-3.2563558716646797E-2</c:v>
                </c:pt>
                <c:pt idx="12199">
                  <c:v>-1.7253355573138299E-2</c:v>
                </c:pt>
                <c:pt idx="12200">
                  <c:v>-2.80041785160394E-2</c:v>
                </c:pt>
                <c:pt idx="12201">
                  <c:v>-2.57419659442506E-2</c:v>
                </c:pt>
                <c:pt idx="12202">
                  <c:v>-2.6966150301224501E-2</c:v>
                </c:pt>
                <c:pt idx="12203">
                  <c:v>-8.5258513720712602E-3</c:v>
                </c:pt>
                <c:pt idx="12204">
                  <c:v>3.7298352104860301E-2</c:v>
                </c:pt>
                <c:pt idx="12205">
                  <c:v>4.8570287415619702E-2</c:v>
                </c:pt>
                <c:pt idx="12206">
                  <c:v>6.9309222830036699E-3</c:v>
                </c:pt>
                <c:pt idx="12207">
                  <c:v>-2.6527332361173699E-2</c:v>
                </c:pt>
                <c:pt idx="12208">
                  <c:v>-5.6618773084045199E-2</c:v>
                </c:pt>
                <c:pt idx="12209">
                  <c:v>-2.6712716406462E-2</c:v>
                </c:pt>
                <c:pt idx="12210">
                  <c:v>-4.0554883577621E-2</c:v>
                </c:pt>
                <c:pt idx="12211">
                  <c:v>-3.8530548932201598E-2</c:v>
                </c:pt>
                <c:pt idx="12212">
                  <c:v>-8.2006108453761106E-2</c:v>
                </c:pt>
                <c:pt idx="12213">
                  <c:v>-3.8934658002537197E-2</c:v>
                </c:pt>
                <c:pt idx="12214">
                  <c:v>-5.4160766737869501E-2</c:v>
                </c:pt>
                <c:pt idx="12215">
                  <c:v>-6.8633266244833999E-2</c:v>
                </c:pt>
                <c:pt idx="12216">
                  <c:v>-5.3144963889042898E-2</c:v>
                </c:pt>
                <c:pt idx="12217">
                  <c:v>-1.54978478922823E-2</c:v>
                </c:pt>
                <c:pt idx="12218">
                  <c:v>9.9782230434176805E-2</c:v>
                </c:pt>
                <c:pt idx="12219">
                  <c:v>3.8765911982822601E-2</c:v>
                </c:pt>
                <c:pt idx="12220">
                  <c:v>1.0488539186694699E-2</c:v>
                </c:pt>
                <c:pt idx="12221">
                  <c:v>-2.4729022328454298E-2</c:v>
                </c:pt>
                <c:pt idx="12222">
                  <c:v>-1.39431885728931E-2</c:v>
                </c:pt>
                <c:pt idx="12223">
                  <c:v>3.2631807343341403E-2</c:v>
                </c:pt>
                <c:pt idx="12224">
                  <c:v>1.8320530157084201E-2</c:v>
                </c:pt>
                <c:pt idx="12225">
                  <c:v>4.5100149071022597E-2</c:v>
                </c:pt>
                <c:pt idx="12226">
                  <c:v>3.2538191606328501E-3</c:v>
                </c:pt>
                <c:pt idx="12227">
                  <c:v>2.8247713335560601E-2</c:v>
                </c:pt>
                <c:pt idx="12228">
                  <c:v>3.4120141282014002E-2</c:v>
                </c:pt>
                <c:pt idx="12229">
                  <c:v>5.7270027222267303E-2</c:v>
                </c:pt>
                <c:pt idx="12230">
                  <c:v>8.3396008235193497E-2</c:v>
                </c:pt>
                <c:pt idx="12231">
                  <c:v>6.88448379062441E-2</c:v>
                </c:pt>
                <c:pt idx="12232">
                  <c:v>0.14690409207965199</c:v>
                </c:pt>
                <c:pt idx="12233">
                  <c:v>0.13837498576455901</c:v>
                </c:pt>
                <c:pt idx="12234">
                  <c:v>0.20945990974999601</c:v>
                </c:pt>
                <c:pt idx="12235">
                  <c:v>3.9637129850306598E-3</c:v>
                </c:pt>
                <c:pt idx="12236">
                  <c:v>-9.4442308414968104E-2</c:v>
                </c:pt>
                <c:pt idx="12237">
                  <c:v>-1.47546747875345E-2</c:v>
                </c:pt>
                <c:pt idx="12238">
                  <c:v>-7.4471595074786998E-2</c:v>
                </c:pt>
                <c:pt idx="12239">
                  <c:v>-5.0717961294431103E-2</c:v>
                </c:pt>
                <c:pt idx="12240">
                  <c:v>-3.4939331990002601E-3</c:v>
                </c:pt>
                <c:pt idx="12241">
                  <c:v>-1.6931462486894401E-2</c:v>
                </c:pt>
                <c:pt idx="12242">
                  <c:v>-3.1914698484719999E-2</c:v>
                </c:pt>
                <c:pt idx="12243">
                  <c:v>-4.7223216940932601E-2</c:v>
                </c:pt>
                <c:pt idx="12244">
                  <c:v>-4.3277280088527201E-2</c:v>
                </c:pt>
                <c:pt idx="12245">
                  <c:v>-4.2924309085926503E-2</c:v>
                </c:pt>
                <c:pt idx="12246">
                  <c:v>-5.0671011731020198E-2</c:v>
                </c:pt>
                <c:pt idx="12247">
                  <c:v>-4.7971285899766798E-2</c:v>
                </c:pt>
                <c:pt idx="12248">
                  <c:v>-9.1944911253769204E-2</c:v>
                </c:pt>
                <c:pt idx="12249">
                  <c:v>-0.115202364479589</c:v>
                </c:pt>
                <c:pt idx="12250">
                  <c:v>-0.12259992035218201</c:v>
                </c:pt>
                <c:pt idx="12251">
                  <c:v>-0.141192671182019</c:v>
                </c:pt>
                <c:pt idx="12252">
                  <c:v>-0.15334429016054599</c:v>
                </c:pt>
                <c:pt idx="12253">
                  <c:v>-0.134193692044171</c:v>
                </c:pt>
                <c:pt idx="12254">
                  <c:v>-0.113033493801368</c:v>
                </c:pt>
                <c:pt idx="12255">
                  <c:v>-0.11170312408776201</c:v>
                </c:pt>
                <c:pt idx="12256">
                  <c:v>-0.13483429631484301</c:v>
                </c:pt>
                <c:pt idx="12257">
                  <c:v>-0.11758037184256601</c:v>
                </c:pt>
                <c:pt idx="12258">
                  <c:v>-0.107479276685698</c:v>
                </c:pt>
                <c:pt idx="12259">
                  <c:v>-9.4079285472896096E-2</c:v>
                </c:pt>
                <c:pt idx="12260">
                  <c:v>-8.6918704587245002E-2</c:v>
                </c:pt>
                <c:pt idx="12261">
                  <c:v>-8.87653569000912E-2</c:v>
                </c:pt>
                <c:pt idx="12262">
                  <c:v>-8.4701191272242099E-2</c:v>
                </c:pt>
                <c:pt idx="12263">
                  <c:v>-6.8023220543941706E-2</c:v>
                </c:pt>
                <c:pt idx="12264">
                  <c:v>-7.8826867234683795E-2</c:v>
                </c:pt>
                <c:pt idx="12265">
                  <c:v>-7.9503880987481096E-2</c:v>
                </c:pt>
                <c:pt idx="12266">
                  <c:v>-7.9405455443271905E-2</c:v>
                </c:pt>
                <c:pt idx="12267">
                  <c:v>-8.0949482857043495E-2</c:v>
                </c:pt>
                <c:pt idx="12268">
                  <c:v>-0.117563031034373</c:v>
                </c:pt>
                <c:pt idx="12269">
                  <c:v>-0.127194917502789</c:v>
                </c:pt>
                <c:pt idx="12270">
                  <c:v>-0.131386791281177</c:v>
                </c:pt>
                <c:pt idx="12271">
                  <c:v>-0.104018851693246</c:v>
                </c:pt>
                <c:pt idx="12272">
                  <c:v>-0.109820059455084</c:v>
                </c:pt>
                <c:pt idx="12273">
                  <c:v>-3.4171164975551102E-2</c:v>
                </c:pt>
                <c:pt idx="12274">
                  <c:v>1.02739586905951E-2</c:v>
                </c:pt>
                <c:pt idx="12275">
                  <c:v>0.11738851363415601</c:v>
                </c:pt>
                <c:pt idx="12276" formatCode="0.00E+00">
                  <c:v>-9.59168388805298E-4</c:v>
                </c:pt>
                <c:pt idx="12277">
                  <c:v>4.7087100620342603E-2</c:v>
                </c:pt>
                <c:pt idx="12278" formatCode="0.00E+00">
                  <c:v>6.0361740008100899E-2</c:v>
                </c:pt>
                <c:pt idx="12279">
                  <c:v>0.102173978533041</c:v>
                </c:pt>
                <c:pt idx="12280">
                  <c:v>9.2441370023816902E-2</c:v>
                </c:pt>
                <c:pt idx="12281">
                  <c:v>6.01532848734967E-2</c:v>
                </c:pt>
                <c:pt idx="12282">
                  <c:v>9.0154665008645593E-2</c:v>
                </c:pt>
                <c:pt idx="12283">
                  <c:v>0.113810740247409</c:v>
                </c:pt>
                <c:pt idx="12284">
                  <c:v>2.39071738627861E-2</c:v>
                </c:pt>
                <c:pt idx="12285">
                  <c:v>3.5404780269454497E-2</c:v>
                </c:pt>
                <c:pt idx="12286">
                  <c:v>2.95815205605722E-2</c:v>
                </c:pt>
                <c:pt idx="12287">
                  <c:v>0.130914311949511</c:v>
                </c:pt>
                <c:pt idx="12288">
                  <c:v>0.128470391372178</c:v>
                </c:pt>
                <c:pt idx="12289">
                  <c:v>0.14916963465901101</c:v>
                </c:pt>
                <c:pt idx="12290">
                  <c:v>0.14402295224044301</c:v>
                </c:pt>
                <c:pt idx="12291">
                  <c:v>0.15519641223987399</c:v>
                </c:pt>
                <c:pt idx="12292">
                  <c:v>0</c:v>
                </c:pt>
                <c:pt idx="12293">
                  <c:v>-8.2996807363391004E-2</c:v>
                </c:pt>
                <c:pt idx="12294">
                  <c:v>1.7657204377431301E-2</c:v>
                </c:pt>
                <c:pt idx="12295">
                  <c:v>-1.5363691492485799E-2</c:v>
                </c:pt>
                <c:pt idx="12296">
                  <c:v>9.2527822171853097E-2</c:v>
                </c:pt>
                <c:pt idx="12297">
                  <c:v>3.3081338222378298E-2</c:v>
                </c:pt>
                <c:pt idx="12298">
                  <c:v>-6.7935052303728399E-2</c:v>
                </c:pt>
                <c:pt idx="12299">
                  <c:v>2.20695292021739E-2</c:v>
                </c:pt>
                <c:pt idx="12300" formatCode="0.00E+00">
                  <c:v>-1.6234600308702099E-4</c:v>
                </c:pt>
                <c:pt idx="12301" formatCode="0.00E+00">
                  <c:v>-1.6234600308702099E-4</c:v>
                </c:pt>
                <c:pt idx="12302" formatCode="0.00E+00">
                  <c:v>-3.9559311313893099E-2</c:v>
                </c:pt>
                <c:pt idx="12303" formatCode="0.00E+00">
                  <c:v>-2.5146821734454098E-3</c:v>
                </c:pt>
                <c:pt idx="12304">
                  <c:v>2.7188215009732401E-2</c:v>
                </c:pt>
                <c:pt idx="12305">
                  <c:v>-1.98733939734194E-2</c:v>
                </c:pt>
                <c:pt idx="12306">
                  <c:v>-2.5658347579855099E-2</c:v>
                </c:pt>
                <c:pt idx="12307">
                  <c:v>-1.23383263362307E-2</c:v>
                </c:pt>
                <c:pt idx="12308">
                  <c:v>8.9583983121446203E-3</c:v>
                </c:pt>
                <c:pt idx="12309">
                  <c:v>-5.8792522695510097E-3</c:v>
                </c:pt>
                <c:pt idx="12310">
                  <c:v>2.31463079637035E-2</c:v>
                </c:pt>
                <c:pt idx="12311">
                  <c:v>-2.0050714309143802E-2</c:v>
                </c:pt>
                <c:pt idx="12312">
                  <c:v>-2.47818338790479E-2</c:v>
                </c:pt>
                <c:pt idx="12313" formatCode="0.00E+00">
                  <c:v>6.3061009584415204E-4</c:v>
                </c:pt>
                <c:pt idx="12314">
                  <c:v>-3.1479430230019902E-2</c:v>
                </c:pt>
                <c:pt idx="12315" formatCode="0.00E+00">
                  <c:v>-2.98372176722458E-2</c:v>
                </c:pt>
                <c:pt idx="12316">
                  <c:v>-1.62109384098908E-2</c:v>
                </c:pt>
                <c:pt idx="12317">
                  <c:v>-5.4413208696819503E-2</c:v>
                </c:pt>
                <c:pt idx="12318">
                  <c:v>-8.3113664384383196E-2</c:v>
                </c:pt>
                <c:pt idx="12319">
                  <c:v>-8.3604104043559405E-2</c:v>
                </c:pt>
                <c:pt idx="12320">
                  <c:v>-8.3022502084550406E-2</c:v>
                </c:pt>
                <c:pt idx="12321">
                  <c:v>-6.19290665389692E-2</c:v>
                </c:pt>
                <c:pt idx="12322">
                  <c:v>-4.7391538718041901E-2</c:v>
                </c:pt>
                <c:pt idx="12323">
                  <c:v>-1.95761268975637E-2</c:v>
                </c:pt>
                <c:pt idx="12324">
                  <c:v>-1.99537385877218E-2</c:v>
                </c:pt>
                <c:pt idx="12325">
                  <c:v>-1.75374721410218E-2</c:v>
                </c:pt>
                <c:pt idx="12326">
                  <c:v>1.31758896015171E-2</c:v>
                </c:pt>
                <c:pt idx="12327">
                  <c:v>-3.7611865124723899E-2</c:v>
                </c:pt>
                <c:pt idx="12328">
                  <c:v>-4.33066179816049E-2</c:v>
                </c:pt>
                <c:pt idx="12329">
                  <c:v>-5.9114945766532402E-2</c:v>
                </c:pt>
                <c:pt idx="12330">
                  <c:v>-9.0264864571656805E-3</c:v>
                </c:pt>
                <c:pt idx="12331">
                  <c:v>-2.6385483850101699E-2</c:v>
                </c:pt>
                <c:pt idx="12332">
                  <c:v>-2.2681706251068499E-2</c:v>
                </c:pt>
                <c:pt idx="12333">
                  <c:v>-4.7574011856254803E-2</c:v>
                </c:pt>
                <c:pt idx="12334">
                  <c:v>-4.7608059238862299E-2</c:v>
                </c:pt>
                <c:pt idx="12335">
                  <c:v>-4.5527371548125299E-2</c:v>
                </c:pt>
                <c:pt idx="12336">
                  <c:v>-5.3657957240635899E-2</c:v>
                </c:pt>
                <c:pt idx="12337">
                  <c:v>-5.3987631978631101E-2</c:v>
                </c:pt>
                <c:pt idx="12338">
                  <c:v>-5.2911957014199498E-2</c:v>
                </c:pt>
                <c:pt idx="12339">
                  <c:v>-5.3728243144566902E-2</c:v>
                </c:pt>
                <c:pt idx="12340">
                  <c:v>-5.5142521800693303E-2</c:v>
                </c:pt>
                <c:pt idx="12341">
                  <c:v>-5.7070236628766501E-2</c:v>
                </c:pt>
                <c:pt idx="12342">
                  <c:v>-6.8275521966653402E-2</c:v>
                </c:pt>
                <c:pt idx="12343">
                  <c:v>-7.29832334052124E-2</c:v>
                </c:pt>
                <c:pt idx="12344">
                  <c:v>-7.3376676198265794E-2</c:v>
                </c:pt>
                <c:pt idx="12345">
                  <c:v>-5.7709876312474498E-2</c:v>
                </c:pt>
                <c:pt idx="12346">
                  <c:v>-5.7674137405030801E-2</c:v>
                </c:pt>
                <c:pt idx="12347">
                  <c:v>-5.6121093470403102E-2</c:v>
                </c:pt>
                <c:pt idx="12348">
                  <c:v>-4.6188791789046203E-2</c:v>
                </c:pt>
                <c:pt idx="12349">
                  <c:v>-3.7315152446904601E-2</c:v>
                </c:pt>
                <c:pt idx="12350">
                  <c:v>-4.91563731508275E-2</c:v>
                </c:pt>
                <c:pt idx="12351">
                  <c:v>-5.2079549967043802E-2</c:v>
                </c:pt>
                <c:pt idx="12352">
                  <c:v>-4.0050504243578297E-2</c:v>
                </c:pt>
                <c:pt idx="12353">
                  <c:v>-3.5074668780241999E-2</c:v>
                </c:pt>
                <c:pt idx="12354">
                  <c:v>-3.66742488906808E-2</c:v>
                </c:pt>
                <c:pt idx="12355">
                  <c:v>-6.0553396401498899E-2</c:v>
                </c:pt>
                <c:pt idx="12356">
                  <c:v>-5.6838878977942597E-2</c:v>
                </c:pt>
                <c:pt idx="12357">
                  <c:v>-2.0316532792110899E-2</c:v>
                </c:pt>
                <c:pt idx="12358">
                  <c:v>-2.9827271947295599E-3</c:v>
                </c:pt>
                <c:pt idx="12359">
                  <c:v>-5.5993323576574803E-3</c:v>
                </c:pt>
                <c:pt idx="12360">
                  <c:v>8.7321029490080304E-3</c:v>
                </c:pt>
                <c:pt idx="12361">
                  <c:v>1.87647208425314E-3</c:v>
                </c:pt>
                <c:pt idx="12362">
                  <c:v>1.7437929164126498E-2</c:v>
                </c:pt>
                <c:pt idx="12363">
                  <c:v>3.7614133904920903E-2</c:v>
                </c:pt>
                <c:pt idx="12364">
                  <c:v>5.7683432462407903E-2</c:v>
                </c:pt>
                <c:pt idx="12365">
                  <c:v>3.4503885574863703E-2</c:v>
                </c:pt>
                <c:pt idx="12366">
                  <c:v>2.0098180072776702E-2</c:v>
                </c:pt>
                <c:pt idx="12367">
                  <c:v>2.44574488802605E-2</c:v>
                </c:pt>
                <c:pt idx="12368">
                  <c:v>2.1180931139383699E-2</c:v>
                </c:pt>
                <c:pt idx="12369">
                  <c:v>3.92391883399294E-3</c:v>
                </c:pt>
                <c:pt idx="12370">
                  <c:v>-1.4629044964174799E-3</c:v>
                </c:pt>
                <c:pt idx="12371">
                  <c:v>-1.8908732753835301E-2</c:v>
                </c:pt>
                <c:pt idx="12372">
                  <c:v>1.06733325720528E-2</c:v>
                </c:pt>
                <c:pt idx="12373">
                  <c:v>2.33497272127886E-2</c:v>
                </c:pt>
                <c:pt idx="12374">
                  <c:v>6.3702015892374994E-2</c:v>
                </c:pt>
                <c:pt idx="12375">
                  <c:v>3.7753603429039197E-2</c:v>
                </c:pt>
                <c:pt idx="12376">
                  <c:v>3.3736175003611597E-2</c:v>
                </c:pt>
                <c:pt idx="12377">
                  <c:v>2.96944967716515E-2</c:v>
                </c:pt>
                <c:pt idx="12378">
                  <c:v>3.6567916447775697E-2</c:v>
                </c:pt>
                <c:pt idx="12379" formatCode="0.00E+00">
                  <c:v>-3.61581548880818E-4</c:v>
                </c:pt>
                <c:pt idx="12380">
                  <c:v>-6.0876985013274603E-3</c:v>
                </c:pt>
                <c:pt idx="12381" formatCode="0.00E+00">
                  <c:v>3.8327973294992802E-2</c:v>
                </c:pt>
                <c:pt idx="12382">
                  <c:v>3.8220303036090301E-2</c:v>
                </c:pt>
                <c:pt idx="12383">
                  <c:v>3.4231762959081202E-2</c:v>
                </c:pt>
                <c:pt idx="12384">
                  <c:v>2.9912461259187399E-2</c:v>
                </c:pt>
                <c:pt idx="12385">
                  <c:v>2.4919241258785599E-2</c:v>
                </c:pt>
                <c:pt idx="12386">
                  <c:v>2.20310425010216E-2</c:v>
                </c:pt>
                <c:pt idx="12387">
                  <c:v>1.33636439719103E-2</c:v>
                </c:pt>
                <c:pt idx="12388">
                  <c:v>1.33636439719103E-2</c:v>
                </c:pt>
                <c:pt idx="12389">
                  <c:v>8.4030784647915094E-2</c:v>
                </c:pt>
                <c:pt idx="12390">
                  <c:v>6.8316245121787703E-2</c:v>
                </c:pt>
                <c:pt idx="12391">
                  <c:v>6.5675389543958101E-2</c:v>
                </c:pt>
                <c:pt idx="12392">
                  <c:v>6.5675389543958101E-2</c:v>
                </c:pt>
                <c:pt idx="12393">
                  <c:v>0.156173033660647</c:v>
                </c:pt>
                <c:pt idx="12394">
                  <c:v>0.156173033660647</c:v>
                </c:pt>
                <c:pt idx="12395">
                  <c:v>0.23089270467574</c:v>
                </c:pt>
                <c:pt idx="12396">
                  <c:v>0.21575472248921301</c:v>
                </c:pt>
                <c:pt idx="12397">
                  <c:v>0.205607487402311</c:v>
                </c:pt>
                <c:pt idx="12398">
                  <c:v>0.21168916508253899</c:v>
                </c:pt>
                <c:pt idx="12399">
                  <c:v>0.21408061472910001</c:v>
                </c:pt>
                <c:pt idx="12400">
                  <c:v>0.20059177909796899</c:v>
                </c:pt>
                <c:pt idx="12401">
                  <c:v>0.189088676002481</c:v>
                </c:pt>
                <c:pt idx="12402">
                  <c:v>0.16476655694574699</c:v>
                </c:pt>
                <c:pt idx="12403">
                  <c:v>0.18378624323456</c:v>
                </c:pt>
                <c:pt idx="12404">
                  <c:v>0.22571331130173999</c:v>
                </c:pt>
                <c:pt idx="12405">
                  <c:v>0.208216880889904</c:v>
                </c:pt>
                <c:pt idx="12406">
                  <c:v>0.209420584677669</c:v>
                </c:pt>
                <c:pt idx="12407">
                  <c:v>0.21503178317747801</c:v>
                </c:pt>
                <c:pt idx="12408">
                  <c:v>0.215855006208444</c:v>
                </c:pt>
                <c:pt idx="12409">
                  <c:v>0.26025236851141498</c:v>
                </c:pt>
                <c:pt idx="12410">
                  <c:v>0.22203286603494299</c:v>
                </c:pt>
                <c:pt idx="12411">
                  <c:v>0.212972953862028</c:v>
                </c:pt>
                <c:pt idx="12412">
                  <c:v>0.25017492300472899</c:v>
                </c:pt>
                <c:pt idx="12413">
                  <c:v>0.32240454166017801</c:v>
                </c:pt>
                <c:pt idx="12414">
                  <c:v>0.332717279514473</c:v>
                </c:pt>
                <c:pt idx="12415">
                  <c:v>0.29609483427192101</c:v>
                </c:pt>
                <c:pt idx="12416">
                  <c:v>0.26564608319331801</c:v>
                </c:pt>
                <c:pt idx="12417">
                  <c:v>0.31234178638301902</c:v>
                </c:pt>
                <c:pt idx="12418">
                  <c:v>0.30910821923823001</c:v>
                </c:pt>
                <c:pt idx="12419">
                  <c:v>0.34691638076814402</c:v>
                </c:pt>
                <c:pt idx="12420">
                  <c:v>0.351978825227871</c:v>
                </c:pt>
                <c:pt idx="12421">
                  <c:v>0.36470394248871002</c:v>
                </c:pt>
                <c:pt idx="12422">
                  <c:v>0.38526251831163599</c:v>
                </c:pt>
                <c:pt idx="12423">
                  <c:v>0.39073045305777798</c:v>
                </c:pt>
                <c:pt idx="12424">
                  <c:v>0.38733433917714799</c:v>
                </c:pt>
                <c:pt idx="12425">
                  <c:v>0.39210427736866199</c:v>
                </c:pt>
                <c:pt idx="12426">
                  <c:v>0.41579665855437897</c:v>
                </c:pt>
                <c:pt idx="12427">
                  <c:v>0.46276431212365698</c:v>
                </c:pt>
                <c:pt idx="12428">
                  <c:v>0.46783741148337998</c:v>
                </c:pt>
                <c:pt idx="12429">
                  <c:v>0.47197623146713202</c:v>
                </c:pt>
                <c:pt idx="12430">
                  <c:v>0.468522744219182</c:v>
                </c:pt>
                <c:pt idx="12431">
                  <c:v>0.49436199305112799</c:v>
                </c:pt>
                <c:pt idx="12432">
                  <c:v>0.42026158136194303</c:v>
                </c:pt>
                <c:pt idx="12433">
                  <c:v>0.43874796063778898</c:v>
                </c:pt>
                <c:pt idx="12434">
                  <c:v>0.43810777812976498</c:v>
                </c:pt>
                <c:pt idx="12435">
                  <c:v>0.46054289379207902</c:v>
                </c:pt>
                <c:pt idx="12436">
                  <c:v>0.45569725815551099</c:v>
                </c:pt>
                <c:pt idx="12437">
                  <c:v>0.45938468667821197</c:v>
                </c:pt>
                <c:pt idx="12438">
                  <c:v>0.46572955652749598</c:v>
                </c:pt>
                <c:pt idx="12439">
                  <c:v>0.49699573478388798</c:v>
                </c:pt>
                <c:pt idx="12440">
                  <c:v>0.51647965043455402</c:v>
                </c:pt>
                <c:pt idx="12441">
                  <c:v>0.52614195393048901</c:v>
                </c:pt>
                <c:pt idx="12442">
                  <c:v>0.50261323484897003</c:v>
                </c:pt>
                <c:pt idx="12443">
                  <c:v>0.50001991380866295</c:v>
                </c:pt>
                <c:pt idx="12444">
                  <c:v>0.54582861439876795</c:v>
                </c:pt>
                <c:pt idx="12445">
                  <c:v>0.57785688665533297</c:v>
                </c:pt>
                <c:pt idx="12446">
                  <c:v>0.56818473331711195</c:v>
                </c:pt>
                <c:pt idx="12447">
                  <c:v>0.56520829484480495</c:v>
                </c:pt>
                <c:pt idx="12448">
                  <c:v>0.57605862556520004</c:v>
                </c:pt>
                <c:pt idx="12449">
                  <c:v>0.60316474943614495</c:v>
                </c:pt>
                <c:pt idx="12450">
                  <c:v>0.60679521791811497</c:v>
                </c:pt>
                <c:pt idx="12451">
                  <c:v>0.59633469372242998</c:v>
                </c:pt>
                <c:pt idx="12452">
                  <c:v>0.56304653167805396</c:v>
                </c:pt>
                <c:pt idx="12453">
                  <c:v>0.57887130973362499</c:v>
                </c:pt>
                <c:pt idx="12454">
                  <c:v>0.57259529043936397</c:v>
                </c:pt>
                <c:pt idx="12455">
                  <c:v>0.57093148970300001</c:v>
                </c:pt>
                <c:pt idx="12456">
                  <c:v>0.54765738081148896</c:v>
                </c:pt>
                <c:pt idx="12457">
                  <c:v>0.53157638850621503</c:v>
                </c:pt>
                <c:pt idx="12458">
                  <c:v>0.47928167620006001</c:v>
                </c:pt>
                <c:pt idx="12459">
                  <c:v>0.50578139145505496</c:v>
                </c:pt>
                <c:pt idx="12460">
                  <c:v>0.54019134790309598</c:v>
                </c:pt>
                <c:pt idx="12461">
                  <c:v>0.52563414756242799</c:v>
                </c:pt>
                <c:pt idx="12462">
                  <c:v>0.58442347494999303</c:v>
                </c:pt>
                <c:pt idx="12463">
                  <c:v>0.73310630561184698</c:v>
                </c:pt>
                <c:pt idx="12464">
                  <c:v>0.72501526143505901</c:v>
                </c:pt>
                <c:pt idx="12465">
                  <c:v>0.747814645670839</c:v>
                </c:pt>
                <c:pt idx="12466">
                  <c:v>0.75539238418882504</c:v>
                </c:pt>
                <c:pt idx="12467">
                  <c:v>0.75924100394118099</c:v>
                </c:pt>
                <c:pt idx="12468">
                  <c:v>0.76232527490727997</c:v>
                </c:pt>
                <c:pt idx="12469">
                  <c:v>0.774851145622377</c:v>
                </c:pt>
                <c:pt idx="12470">
                  <c:v>0.77326329395045701</c:v>
                </c:pt>
                <c:pt idx="12471">
                  <c:v>0.781221246138741</c:v>
                </c:pt>
                <c:pt idx="12472">
                  <c:v>0.79630481971235001</c:v>
                </c:pt>
                <c:pt idx="12473">
                  <c:v>0.82410719633362906</c:v>
                </c:pt>
                <c:pt idx="12474">
                  <c:v>0.80342963300883496</c:v>
                </c:pt>
                <c:pt idx="12475">
                  <c:v>0.81807881462223198</c:v>
                </c:pt>
                <c:pt idx="12476">
                  <c:v>0.80383497315186603</c:v>
                </c:pt>
                <c:pt idx="12477">
                  <c:v>0.80753152019060204</c:v>
                </c:pt>
                <c:pt idx="12478">
                  <c:v>0.80232063962911304</c:v>
                </c:pt>
                <c:pt idx="12479">
                  <c:v>0.80625156804807196</c:v>
                </c:pt>
                <c:pt idx="12480">
                  <c:v>0.80190209466587803</c:v>
                </c:pt>
                <c:pt idx="12481">
                  <c:v>0.79783175778205995</c:v>
                </c:pt>
                <c:pt idx="12482">
                  <c:v>0.864173868866149</c:v>
                </c:pt>
                <c:pt idx="12483">
                  <c:v>0.86874343750181404</c:v>
                </c:pt>
                <c:pt idx="12484">
                  <c:v>-1.97482221203392E-2</c:v>
                </c:pt>
                <c:pt idx="12485">
                  <c:v>6.2935855328945106E-2</c:v>
                </c:pt>
                <c:pt idx="12486">
                  <c:v>1.4604363394435001E-2</c:v>
                </c:pt>
                <c:pt idx="12487">
                  <c:v>4.7391412158119497E-2</c:v>
                </c:pt>
                <c:pt idx="12488">
                  <c:v>-8.5727268719762491E-3</c:v>
                </c:pt>
                <c:pt idx="12489">
                  <c:v>3.6922152521876299E-2</c:v>
                </c:pt>
                <c:pt idx="12490">
                  <c:v>-1.0309901559239099E-2</c:v>
                </c:pt>
                <c:pt idx="12491">
                  <c:v>-6.5653345083061402E-3</c:v>
                </c:pt>
                <c:pt idx="12492">
                  <c:v>-9.3047634486354003E-3</c:v>
                </c:pt>
                <c:pt idx="12493">
                  <c:v>1.8676374897201701E-2</c:v>
                </c:pt>
                <c:pt idx="12494">
                  <c:v>-1.3567244088582E-2</c:v>
                </c:pt>
                <c:pt idx="12495">
                  <c:v>6.4161291443694196E-3</c:v>
                </c:pt>
                <c:pt idx="12496">
                  <c:v>1.3707041333498499E-2</c:v>
                </c:pt>
                <c:pt idx="12497">
                  <c:v>6.5784506813085702E-2</c:v>
                </c:pt>
                <c:pt idx="12498">
                  <c:v>8.14263808810511E-2</c:v>
                </c:pt>
                <c:pt idx="12499">
                  <c:v>0.109100149886434</c:v>
                </c:pt>
                <c:pt idx="12500">
                  <c:v>9.1632586180620895E-2</c:v>
                </c:pt>
                <c:pt idx="12501">
                  <c:v>9.6566618534832602E-2</c:v>
                </c:pt>
                <c:pt idx="12502">
                  <c:v>6.1287771023805303E-2</c:v>
                </c:pt>
                <c:pt idx="12503">
                  <c:v>5.4367935902906797E-2</c:v>
                </c:pt>
                <c:pt idx="12504">
                  <c:v>4.7979855711329497E-2</c:v>
                </c:pt>
                <c:pt idx="12505">
                  <c:v>5.40242836982716E-2</c:v>
                </c:pt>
                <c:pt idx="12506">
                  <c:v>7.5164382719535905E-2</c:v>
                </c:pt>
                <c:pt idx="12507">
                  <c:v>8.7769184489997806E-2</c:v>
                </c:pt>
                <c:pt idx="12508">
                  <c:v>6.7083383959152101E-2</c:v>
                </c:pt>
                <c:pt idx="12509">
                  <c:v>0.14427161132095401</c:v>
                </c:pt>
                <c:pt idx="12510">
                  <c:v>0.118568868198479</c:v>
                </c:pt>
                <c:pt idx="12511">
                  <c:v>0.12694572980448199</c:v>
                </c:pt>
                <c:pt idx="12512">
                  <c:v>9.49876151052651E-2</c:v>
                </c:pt>
                <c:pt idx="12513">
                  <c:v>0.15886142836497899</c:v>
                </c:pt>
                <c:pt idx="12514">
                  <c:v>0.127384399992269</c:v>
                </c:pt>
                <c:pt idx="12515">
                  <c:v>0.138008654160929</c:v>
                </c:pt>
                <c:pt idx="12516">
                  <c:v>9.3488483186997207E-2</c:v>
                </c:pt>
                <c:pt idx="12517">
                  <c:v>0.109197635309241</c:v>
                </c:pt>
                <c:pt idx="12518">
                  <c:v>7.4665529021422899E-2</c:v>
                </c:pt>
                <c:pt idx="12519">
                  <c:v>7.8836680245461602E-2</c:v>
                </c:pt>
                <c:pt idx="12520">
                  <c:v>8.0212420414947097E-2</c:v>
                </c:pt>
                <c:pt idx="12521">
                  <c:v>8.9779953404059795E-2</c:v>
                </c:pt>
                <c:pt idx="12522">
                  <c:v>-2.7519374809039099E-2</c:v>
                </c:pt>
                <c:pt idx="12523">
                  <c:v>7.3591438649324201E-2</c:v>
                </c:pt>
                <c:pt idx="12524">
                  <c:v>1.91308582162769E-2</c:v>
                </c:pt>
                <c:pt idx="12525">
                  <c:v>5.2794381099235899E-2</c:v>
                </c:pt>
                <c:pt idx="12526">
                  <c:v>1.6516248040122E-2</c:v>
                </c:pt>
                <c:pt idx="12527">
                  <c:v>1.16073345131124E-2</c:v>
                </c:pt>
                <c:pt idx="12528">
                  <c:v>3.7667885484221897E-2</c:v>
                </c:pt>
                <c:pt idx="12529">
                  <c:v>3.0794924193194101E-2</c:v>
                </c:pt>
                <c:pt idx="12530">
                  <c:v>1.84983234439078E-2</c:v>
                </c:pt>
                <c:pt idx="12531">
                  <c:v>-1.43681527750378E-2</c:v>
                </c:pt>
                <c:pt idx="12532">
                  <c:v>-6.4980514108749707E-2</c:v>
                </c:pt>
                <c:pt idx="12533">
                  <c:v>-6.5686180357579504E-2</c:v>
                </c:pt>
                <c:pt idx="12534">
                  <c:v>-5.0038548656430197E-2</c:v>
                </c:pt>
                <c:pt idx="12535">
                  <c:v>-7.0047880706992999E-2</c:v>
                </c:pt>
                <c:pt idx="12536">
                  <c:v>-7.0056730723966801E-2</c:v>
                </c:pt>
                <c:pt idx="12537">
                  <c:v>-7.8617051429896903E-2</c:v>
                </c:pt>
                <c:pt idx="12538">
                  <c:v>2.6298206494559599E-2</c:v>
                </c:pt>
                <c:pt idx="12539">
                  <c:v>9.8179203877273094E-2</c:v>
                </c:pt>
                <c:pt idx="12540">
                  <c:v>-3.4125378476331301E-3</c:v>
                </c:pt>
                <c:pt idx="12541">
                  <c:v>4.0186137971668E-2</c:v>
                </c:pt>
                <c:pt idx="12542">
                  <c:v>-8.5656016587302604E-3</c:v>
                </c:pt>
                <c:pt idx="12543">
                  <c:v>-7.8630263913850897E-3</c:v>
                </c:pt>
                <c:pt idx="12544">
                  <c:v>-2.9619956240458399E-2</c:v>
                </c:pt>
                <c:pt idx="12545">
                  <c:v>-3.2272732150960097E-2</c:v>
                </c:pt>
                <c:pt idx="12546">
                  <c:v>-5.0894658254039098E-2</c:v>
                </c:pt>
                <c:pt idx="12547">
                  <c:v>-3.3454089783085499E-2</c:v>
                </c:pt>
                <c:pt idx="12548">
                  <c:v>-5.4366269046541398E-2</c:v>
                </c:pt>
                <c:pt idx="12549">
                  <c:v>-7.8788511727529903E-2</c:v>
                </c:pt>
                <c:pt idx="12550">
                  <c:v>-6.0613672234393498E-2</c:v>
                </c:pt>
                <c:pt idx="12551">
                  <c:v>-4.9753287661961701E-2</c:v>
                </c:pt>
                <c:pt idx="12552">
                  <c:v>-7.7074302184970203E-2</c:v>
                </c:pt>
                <c:pt idx="12553">
                  <c:v>-6.4680346947164999E-2</c:v>
                </c:pt>
                <c:pt idx="12554">
                  <c:v>-7.47056628512522E-2</c:v>
                </c:pt>
                <c:pt idx="12555">
                  <c:v>-0.10217307688305501</c:v>
                </c:pt>
                <c:pt idx="12556">
                  <c:v>-0.12166938605598</c:v>
                </c:pt>
                <c:pt idx="12557">
                  <c:v>-0.114600320550602</c:v>
                </c:pt>
                <c:pt idx="12558">
                  <c:v>-0.106460905075174</c:v>
                </c:pt>
                <c:pt idx="12559">
                  <c:v>-9.3272018939615897E-2</c:v>
                </c:pt>
                <c:pt idx="12560">
                  <c:v>-9.1966290048865404E-2</c:v>
                </c:pt>
                <c:pt idx="12561">
                  <c:v>-9.2325937166306105E-2</c:v>
                </c:pt>
                <c:pt idx="12562">
                  <c:v>-0.102615058352189</c:v>
                </c:pt>
                <c:pt idx="12563">
                  <c:v>-7.1799270166729406E-2</c:v>
                </c:pt>
                <c:pt idx="12564">
                  <c:v>-5.7159155663411801E-2</c:v>
                </c:pt>
                <c:pt idx="12565">
                  <c:v>-1.6605775927124599E-2</c:v>
                </c:pt>
                <c:pt idx="12566">
                  <c:v>-3.9351272052436499E-2</c:v>
                </c:pt>
                <c:pt idx="12567">
                  <c:v>-1.8495304876396199E-2</c:v>
                </c:pt>
                <c:pt idx="12568">
                  <c:v>-3.1018527483946599E-2</c:v>
                </c:pt>
                <c:pt idx="12569">
                  <c:v>6.4474389927901998E-2</c:v>
                </c:pt>
                <c:pt idx="12570">
                  <c:v>6.8596134036288503E-2</c:v>
                </c:pt>
                <c:pt idx="12571">
                  <c:v>0.115353713635459</c:v>
                </c:pt>
                <c:pt idx="12572">
                  <c:v>5.8682673085785703E-2</c:v>
                </c:pt>
                <c:pt idx="12573">
                  <c:v>6.1883223562221597E-2</c:v>
                </c:pt>
                <c:pt idx="12574">
                  <c:v>6.5829458375534597E-2</c:v>
                </c:pt>
                <c:pt idx="12575">
                  <c:v>0.13184002067541301</c:v>
                </c:pt>
                <c:pt idx="12576">
                  <c:v>0.128299714083458</c:v>
                </c:pt>
                <c:pt idx="12577">
                  <c:v>0.105030543422638</c:v>
                </c:pt>
                <c:pt idx="12578">
                  <c:v>9.1727426450337601E-2</c:v>
                </c:pt>
                <c:pt idx="12579">
                  <c:v>0.10989797485022</c:v>
                </c:pt>
                <c:pt idx="12580">
                  <c:v>0.11038614545825901</c:v>
                </c:pt>
                <c:pt idx="12581">
                  <c:v>0.20029465396798099</c:v>
                </c:pt>
                <c:pt idx="12582">
                  <c:v>0.198126074806483</c:v>
                </c:pt>
                <c:pt idx="12583">
                  <c:v>0.303508182698281</c:v>
                </c:pt>
                <c:pt idx="12584">
                  <c:v>0.30983219944241902</c:v>
                </c:pt>
                <c:pt idx="12585">
                  <c:v>0.32141170073171099</c:v>
                </c:pt>
                <c:pt idx="12586">
                  <c:v>0.272283555842675</c:v>
                </c:pt>
                <c:pt idx="12587">
                  <c:v>0.43070458036908899</c:v>
                </c:pt>
                <c:pt idx="12588">
                  <c:v>0.42082117933650598</c:v>
                </c:pt>
                <c:pt idx="12589">
                  <c:v>0.42888648745669899</c:v>
                </c:pt>
                <c:pt idx="12590">
                  <c:v>0.45677596841144702</c:v>
                </c:pt>
                <c:pt idx="12591">
                  <c:v>0.46359619172355598</c:v>
                </c:pt>
                <c:pt idx="12592">
                  <c:v>0</c:v>
                </c:pt>
                <c:pt idx="12593">
                  <c:v>8.2996807363391004E-2</c:v>
                </c:pt>
                <c:pt idx="12594">
                  <c:v>-1.7657204377431301E-2</c:v>
                </c:pt>
                <c:pt idx="12595" formatCode="0.00E+00">
                  <c:v>-1.33662807354872E-4</c:v>
                </c:pt>
                <c:pt idx="12596">
                  <c:v>-1.52963910076546E-3</c:v>
                </c:pt>
                <c:pt idx="12597" formatCode="0.00E+00">
                  <c:v>3.65553781662896E-2</c:v>
                </c:pt>
                <c:pt idx="12598">
                  <c:v>4.7465636103806198E-2</c:v>
                </c:pt>
                <c:pt idx="12599">
                  <c:v>9.1791544559159902E-2</c:v>
                </c:pt>
                <c:pt idx="12600">
                  <c:v>6.5717597255752602E-2</c:v>
                </c:pt>
                <c:pt idx="12601">
                  <c:v>0.103009220809215</c:v>
                </c:pt>
                <c:pt idx="12602">
                  <c:v>0.104332041528349</c:v>
                </c:pt>
                <c:pt idx="12603">
                  <c:v>0.12314290736051101</c:v>
                </c:pt>
                <c:pt idx="12604">
                  <c:v>0.119718750627769</c:v>
                </c:pt>
                <c:pt idx="12605">
                  <c:v>0.12555439261291301</c:v>
                </c:pt>
                <c:pt idx="12606">
                  <c:v>9.1145052247654706E-2</c:v>
                </c:pt>
                <c:pt idx="12607">
                  <c:v>0.100665492127087</c:v>
                </c:pt>
                <c:pt idx="12608">
                  <c:v>8.9469090185900504E-2</c:v>
                </c:pt>
                <c:pt idx="12609">
                  <c:v>8.7501093113248204E-2</c:v>
                </c:pt>
                <c:pt idx="12610">
                  <c:v>9.1409664902916896E-2</c:v>
                </c:pt>
                <c:pt idx="12611">
                  <c:v>8.7657049342189694E-2</c:v>
                </c:pt>
                <c:pt idx="12612">
                  <c:v>8.5180167063142201E-2</c:v>
                </c:pt>
                <c:pt idx="12613">
                  <c:v>0.116955797349659</c:v>
                </c:pt>
                <c:pt idx="12614">
                  <c:v>0.109963863042243</c:v>
                </c:pt>
                <c:pt idx="12615">
                  <c:v>0.120794937617799</c:v>
                </c:pt>
                <c:pt idx="12616">
                  <c:v>0.13246286064770099</c:v>
                </c:pt>
                <c:pt idx="12617">
                  <c:v>0.136686035581464</c:v>
                </c:pt>
                <c:pt idx="12618">
                  <c:v>0.12821068875279601</c:v>
                </c:pt>
                <c:pt idx="12619">
                  <c:v>0.104129201864606</c:v>
                </c:pt>
                <c:pt idx="12620">
                  <c:v>0.100684366994532</c:v>
                </c:pt>
                <c:pt idx="12621">
                  <c:v>0.13137582817752599</c:v>
                </c:pt>
                <c:pt idx="12622">
                  <c:v>0.123075142288758</c:v>
                </c:pt>
                <c:pt idx="12623">
                  <c:v>0.15217948782563701</c:v>
                </c:pt>
                <c:pt idx="12624">
                  <c:v>0.13845389994213</c:v>
                </c:pt>
                <c:pt idx="12625">
                  <c:v>0.13221003910951201</c:v>
                </c:pt>
                <c:pt idx="12626">
                  <c:v>0.12029127263415</c:v>
                </c:pt>
                <c:pt idx="12627">
                  <c:v>0.13105543990535101</c:v>
                </c:pt>
                <c:pt idx="12628">
                  <c:v>0.11909496543439201</c:v>
                </c:pt>
                <c:pt idx="12629">
                  <c:v>0.13105543990535101</c:v>
                </c:pt>
                <c:pt idx="12630">
                  <c:v>0.12278662609756701</c:v>
                </c:pt>
                <c:pt idx="12631">
                  <c:v>0.13111059710336501</c:v>
                </c:pt>
                <c:pt idx="12632">
                  <c:v>0.12635161378156701</c:v>
                </c:pt>
                <c:pt idx="12633">
                  <c:v>0.13770175765426401</c:v>
                </c:pt>
                <c:pt idx="12634">
                  <c:v>0.14929639427003399</c:v>
                </c:pt>
                <c:pt idx="12635">
                  <c:v>0.135444166320459</c:v>
                </c:pt>
                <c:pt idx="12636">
                  <c:v>0.13040847854495399</c:v>
                </c:pt>
                <c:pt idx="12637">
                  <c:v>0.16114061815212499</c:v>
                </c:pt>
                <c:pt idx="12638">
                  <c:v>0.16907036533762401</c:v>
                </c:pt>
                <c:pt idx="12639">
                  <c:v>0.18492052953666799</c:v>
                </c:pt>
                <c:pt idx="12640">
                  <c:v>0.184912817293827</c:v>
                </c:pt>
                <c:pt idx="12641">
                  <c:v>0.18800004390258401</c:v>
                </c:pt>
                <c:pt idx="12642">
                  <c:v>0.202405454792388</c:v>
                </c:pt>
                <c:pt idx="12643">
                  <c:v>0.18993800101223099</c:v>
                </c:pt>
                <c:pt idx="12644">
                  <c:v>0.187814040885526</c:v>
                </c:pt>
                <c:pt idx="12645">
                  <c:v>0.16409530154117499</c:v>
                </c:pt>
                <c:pt idx="12646">
                  <c:v>0.138288965674979</c:v>
                </c:pt>
                <c:pt idx="12647">
                  <c:v>0.133175731553833</c:v>
                </c:pt>
                <c:pt idx="12648">
                  <c:v>0.11245911387027401</c:v>
                </c:pt>
                <c:pt idx="12649">
                  <c:v>0.114030135952242</c:v>
                </c:pt>
                <c:pt idx="12650">
                  <c:v>0.133858385243001</c:v>
                </c:pt>
                <c:pt idx="12651">
                  <c:v>0.14477744261678199</c:v>
                </c:pt>
                <c:pt idx="12652">
                  <c:v>0.15479150304468101</c:v>
                </c:pt>
                <c:pt idx="12653">
                  <c:v>0.16044955962524601</c:v>
                </c:pt>
                <c:pt idx="12654">
                  <c:v>0.15351633673762499</c:v>
                </c:pt>
                <c:pt idx="12655">
                  <c:v>0.17169546939454</c:v>
                </c:pt>
                <c:pt idx="12656">
                  <c:v>0.18755984876888099</c:v>
                </c:pt>
                <c:pt idx="12657">
                  <c:v>0.191102861525799</c:v>
                </c:pt>
                <c:pt idx="12658">
                  <c:v>0.189241002089793</c:v>
                </c:pt>
                <c:pt idx="12659">
                  <c:v>0.166270543164169</c:v>
                </c:pt>
                <c:pt idx="12660">
                  <c:v>0.13015407484973801</c:v>
                </c:pt>
                <c:pt idx="12661">
                  <c:v>0.17141619302508301</c:v>
                </c:pt>
                <c:pt idx="12662">
                  <c:v>0.19541936883904101</c:v>
                </c:pt>
                <c:pt idx="12663">
                  <c:v>0.19692254651243099</c:v>
                </c:pt>
                <c:pt idx="12664">
                  <c:v>0.198870470941439</c:v>
                </c:pt>
                <c:pt idx="12665">
                  <c:v>0.23117411636157001</c:v>
                </c:pt>
                <c:pt idx="12666">
                  <c:v>0.186339665381065</c:v>
                </c:pt>
                <c:pt idx="12667">
                  <c:v>0.19766736114380801</c:v>
                </c:pt>
                <c:pt idx="12668">
                  <c:v>0.20074428422073101</c:v>
                </c:pt>
                <c:pt idx="12669">
                  <c:v>0.19499663149652499</c:v>
                </c:pt>
                <c:pt idx="12670">
                  <c:v>0.20074428422073101</c:v>
                </c:pt>
                <c:pt idx="12671">
                  <c:v>0.18225375524370899</c:v>
                </c:pt>
                <c:pt idx="12672">
                  <c:v>0.20048863710451301</c:v>
                </c:pt>
                <c:pt idx="12673">
                  <c:v>0.17998100700974001</c:v>
                </c:pt>
                <c:pt idx="12674">
                  <c:v>0.160633574740179</c:v>
                </c:pt>
                <c:pt idx="12675">
                  <c:v>0.18658023655162101</c:v>
                </c:pt>
                <c:pt idx="12676">
                  <c:v>0.184055112252755</c:v>
                </c:pt>
                <c:pt idx="12677">
                  <c:v>0.208935786718498</c:v>
                </c:pt>
                <c:pt idx="12678">
                  <c:v>0.22197452996389599</c:v>
                </c:pt>
                <c:pt idx="12679">
                  <c:v>0.285768830990833</c:v>
                </c:pt>
                <c:pt idx="12680">
                  <c:v>0.27745502514804898</c:v>
                </c:pt>
                <c:pt idx="12681">
                  <c:v>0.26537301976016597</c:v>
                </c:pt>
                <c:pt idx="12682">
                  <c:v>0.28229137546139299</c:v>
                </c:pt>
                <c:pt idx="12683">
                  <c:v>0.27793832054581002</c:v>
                </c:pt>
                <c:pt idx="12684">
                  <c:v>0.33410920708070302</c:v>
                </c:pt>
                <c:pt idx="12685">
                  <c:v>0.29416369069972897</c:v>
                </c:pt>
                <c:pt idx="12686">
                  <c:v>0.31011979597658101</c:v>
                </c:pt>
                <c:pt idx="12687">
                  <c:v>0.31092824116294498</c:v>
                </c:pt>
                <c:pt idx="12688">
                  <c:v>0.286744700201578</c:v>
                </c:pt>
                <c:pt idx="12689">
                  <c:v>0.28457809546621199</c:v>
                </c:pt>
                <c:pt idx="12690">
                  <c:v>0.285366360748738</c:v>
                </c:pt>
                <c:pt idx="12691">
                  <c:v>0.31004253885255501</c:v>
                </c:pt>
                <c:pt idx="12692">
                  <c:v>0.294472542008336</c:v>
                </c:pt>
                <c:pt idx="12693">
                  <c:v>0.28598672400769598</c:v>
                </c:pt>
                <c:pt idx="12694">
                  <c:v>0.28682933051092802</c:v>
                </c:pt>
                <c:pt idx="12695">
                  <c:v>0.25500305305453802</c:v>
                </c:pt>
                <c:pt idx="12696">
                  <c:v>0.23138870684295901</c:v>
                </c:pt>
                <c:pt idx="12697">
                  <c:v>0.23743269138012299</c:v>
                </c:pt>
                <c:pt idx="12698">
                  <c:v>0.21256508686797601</c:v>
                </c:pt>
                <c:pt idx="12699">
                  <c:v>0.242652750886626</c:v>
                </c:pt>
                <c:pt idx="12700">
                  <c:v>0.23584409904005099</c:v>
                </c:pt>
                <c:pt idx="12701">
                  <c:v>0.23127859897602099</c:v>
                </c:pt>
                <c:pt idx="12702">
                  <c:v>0.242871258624969</c:v>
                </c:pt>
                <c:pt idx="12703">
                  <c:v>0.24637371607241401</c:v>
                </c:pt>
                <c:pt idx="12704">
                  <c:v>0.19551472665410599</c:v>
                </c:pt>
                <c:pt idx="12705">
                  <c:v>0.210134835019917</c:v>
                </c:pt>
                <c:pt idx="12706">
                  <c:v>0.20717597626067</c:v>
                </c:pt>
                <c:pt idx="12707">
                  <c:v>0.22703537391365</c:v>
                </c:pt>
                <c:pt idx="12708">
                  <c:v>0.222505097201569</c:v>
                </c:pt>
                <c:pt idx="12709">
                  <c:v>0.26454350886381101</c:v>
                </c:pt>
                <c:pt idx="12710">
                  <c:v>0.26508845429579098</c:v>
                </c:pt>
                <c:pt idx="12711">
                  <c:v>0.27727525507205197</c:v>
                </c:pt>
                <c:pt idx="12712">
                  <c:v>0.27316536678565101</c:v>
                </c:pt>
                <c:pt idx="12713">
                  <c:v>0.25620718558071098</c:v>
                </c:pt>
                <c:pt idx="12714">
                  <c:v>0.27122992866825102</c:v>
                </c:pt>
                <c:pt idx="12715">
                  <c:v>0.29005121422343</c:v>
                </c:pt>
                <c:pt idx="12716">
                  <c:v>0.28732257039487702</c:v>
                </c:pt>
                <c:pt idx="12717">
                  <c:v>0.28908562984733399</c:v>
                </c:pt>
                <c:pt idx="12718">
                  <c:v>0.29807149550330703</c:v>
                </c:pt>
                <c:pt idx="12719">
                  <c:v>0.301303371482259</c:v>
                </c:pt>
                <c:pt idx="12720">
                  <c:v>0.25803751879481501</c:v>
                </c:pt>
                <c:pt idx="12721">
                  <c:v>0.26594335334601998</c:v>
                </c:pt>
                <c:pt idx="12722">
                  <c:v>0.25269029862165199</c:v>
                </c:pt>
                <c:pt idx="12723">
                  <c:v>0.23866317202062801</c:v>
                </c:pt>
                <c:pt idx="12724">
                  <c:v>0.23512925969655299</c:v>
                </c:pt>
                <c:pt idx="12725">
                  <c:v>0.338650336230644</c:v>
                </c:pt>
                <c:pt idx="12726">
                  <c:v>0.33666724063240999</c:v>
                </c:pt>
                <c:pt idx="12727">
                  <c:v>0.363402261879049</c:v>
                </c:pt>
                <c:pt idx="12728">
                  <c:v>0.36004934808407901</c:v>
                </c:pt>
                <c:pt idx="12729">
                  <c:v>0.35891342870507997</c:v>
                </c:pt>
                <c:pt idx="12730">
                  <c:v>0.37962178079102898</c:v>
                </c:pt>
                <c:pt idx="12731">
                  <c:v>0.38460087898169698</c:v>
                </c:pt>
                <c:pt idx="12732">
                  <c:v>0.42129686501407698</c:v>
                </c:pt>
                <c:pt idx="12733">
                  <c:v>0.51969303090574503</c:v>
                </c:pt>
                <c:pt idx="12734">
                  <c:v>0.49636968440137202</c:v>
                </c:pt>
                <c:pt idx="12735">
                  <c:v>0.48520418871316001</c:v>
                </c:pt>
                <c:pt idx="12736">
                  <c:v>-3.8891682624251499E-3</c:v>
                </c:pt>
                <c:pt idx="12737">
                  <c:v>-9.2780411857717807E-2</c:v>
                </c:pt>
                <c:pt idx="12738">
                  <c:v>-2.4087021921075001E-2</c:v>
                </c:pt>
                <c:pt idx="12739">
                  <c:v>-4.8261701085838098E-2</c:v>
                </c:pt>
                <c:pt idx="12740">
                  <c:v>-1.77117355647495E-2</c:v>
                </c:pt>
                <c:pt idx="12741">
                  <c:v>-1.0849874726928801E-2</c:v>
                </c:pt>
                <c:pt idx="12742">
                  <c:v>2.0669162726751201E-3</c:v>
                </c:pt>
                <c:pt idx="12743" formatCode="0.00E+00">
                  <c:v>-1.03765112803189E-4</c:v>
                </c:pt>
                <c:pt idx="12744">
                  <c:v>-1.6756161414946302E-2</c:v>
                </c:pt>
                <c:pt idx="12745" formatCode="0.00E+00">
                  <c:v>1.22419654993848E-3</c:v>
                </c:pt>
                <c:pt idx="12746">
                  <c:v>-1.18474043267965E-2</c:v>
                </c:pt>
                <c:pt idx="12747">
                  <c:v>-3.00221815977142E-2</c:v>
                </c:pt>
                <c:pt idx="12748">
                  <c:v>-3.65881841110808E-2</c:v>
                </c:pt>
                <c:pt idx="12749">
                  <c:v>-3.6729776143206001E-2</c:v>
                </c:pt>
                <c:pt idx="12750">
                  <c:v>-4.5085479353319101E-2</c:v>
                </c:pt>
                <c:pt idx="12751">
                  <c:v>-5.3742421797500502E-2</c:v>
                </c:pt>
                <c:pt idx="12752">
                  <c:v>-3.6682871796866398E-2</c:v>
                </c:pt>
                <c:pt idx="12753">
                  <c:v>-1.2541230804393899E-2</c:v>
                </c:pt>
                <c:pt idx="12754">
                  <c:v>1.07335153014041E-2</c:v>
                </c:pt>
                <c:pt idx="12755">
                  <c:v>7.6896439454245498E-3</c:v>
                </c:pt>
                <c:pt idx="12756">
                  <c:v>-1.5376100206278E-2</c:v>
                </c:pt>
                <c:pt idx="12757">
                  <c:v>-3.5221748924142302E-2</c:v>
                </c:pt>
                <c:pt idx="12758">
                  <c:v>-2.5423824333352101E-2</c:v>
                </c:pt>
                <c:pt idx="12759" formatCode="0.00E+00">
                  <c:v>3.8886530947370698E-4</c:v>
                </c:pt>
                <c:pt idx="12760">
                  <c:v>-4.5047778665741499E-3</c:v>
                </c:pt>
                <c:pt idx="12761" formatCode="0.00E+00">
                  <c:v>-9.7193300198335601E-3</c:v>
                </c:pt>
                <c:pt idx="12762">
                  <c:v>-1.9402183796509102E-2</c:v>
                </c:pt>
                <c:pt idx="12763">
                  <c:v>-2.2429728483865201E-2</c:v>
                </c:pt>
                <c:pt idx="12764">
                  <c:v>-1.21317610501608E-2</c:v>
                </c:pt>
                <c:pt idx="12765">
                  <c:v>-7.0177628698141403E-3</c:v>
                </c:pt>
                <c:pt idx="12766">
                  <c:v>-1.2049367176676E-2</c:v>
                </c:pt>
                <c:pt idx="12767">
                  <c:v>-7.49925314724519E-3</c:v>
                </c:pt>
                <c:pt idx="12768">
                  <c:v>5.1782727980821102E-3</c:v>
                </c:pt>
                <c:pt idx="12769">
                  <c:v>-3.5123181484140002E-2</c:v>
                </c:pt>
                <c:pt idx="12770">
                  <c:v>-3.2570129997379703E-2</c:v>
                </c:pt>
                <c:pt idx="12771">
                  <c:v>-2.8605758999741899E-2</c:v>
                </c:pt>
                <c:pt idx="12772">
                  <c:v>-2.94100728321861E-2</c:v>
                </c:pt>
                <c:pt idx="12773">
                  <c:v>-8.8980689582486006E-3</c:v>
                </c:pt>
                <c:pt idx="12774">
                  <c:v>-2.8375966145876199E-3</c:v>
                </c:pt>
                <c:pt idx="12775">
                  <c:v>3.0814201809431299E-2</c:v>
                </c:pt>
                <c:pt idx="12776">
                  <c:v>2.91691938853334E-2</c:v>
                </c:pt>
                <c:pt idx="12777">
                  <c:v>2.3533398013124401E-2</c:v>
                </c:pt>
                <c:pt idx="12778">
                  <c:v>2.4243083919490399E-2</c:v>
                </c:pt>
                <c:pt idx="12779">
                  <c:v>2.15777270669677E-2</c:v>
                </c:pt>
                <c:pt idx="12780" formatCode="0.00E+00">
                  <c:v>-2.97957006851001E-4</c:v>
                </c:pt>
                <c:pt idx="12781">
                  <c:v>-8.0981030755382793E-3</c:v>
                </c:pt>
                <c:pt idx="12782" formatCode="0.00E+00">
                  <c:v>-6.8103290236843604E-3</c:v>
                </c:pt>
                <c:pt idx="12783">
                  <c:v>-1.23373786354941E-2</c:v>
                </c:pt>
                <c:pt idx="12784">
                  <c:v>-2.01207562432393E-2</c:v>
                </c:pt>
                <c:pt idx="12785">
                  <c:v>-2.5624484628823E-2</c:v>
                </c:pt>
                <c:pt idx="12786">
                  <c:v>-1.5041686119391599E-2</c:v>
                </c:pt>
                <c:pt idx="12787">
                  <c:v>-1.14248699271334E-2</c:v>
                </c:pt>
                <c:pt idx="12788">
                  <c:v>1.41395800359406E-2</c:v>
                </c:pt>
                <c:pt idx="12789">
                  <c:v>3.0734943334211E-2</c:v>
                </c:pt>
                <c:pt idx="12790">
                  <c:v>2.90154007825923E-2</c:v>
                </c:pt>
                <c:pt idx="12791">
                  <c:v>2.3293628871786098E-2</c:v>
                </c:pt>
                <c:pt idx="12792">
                  <c:v>4.9108114871508901E-2</c:v>
                </c:pt>
                <c:pt idx="12793">
                  <c:v>4.3840346002100898E-2</c:v>
                </c:pt>
                <c:pt idx="12794">
                  <c:v>9.5693415562697302E-3</c:v>
                </c:pt>
                <c:pt idx="12795">
                  <c:v>1.9718489693260899E-3</c:v>
                </c:pt>
                <c:pt idx="12796">
                  <c:v>-2.3432269872746998E-2</c:v>
                </c:pt>
                <c:pt idx="12797">
                  <c:v>-2.9082828027087702E-2</c:v>
                </c:pt>
                <c:pt idx="12798">
                  <c:v>-3.5595436559222697E-2</c:v>
                </c:pt>
                <c:pt idx="12799">
                  <c:v>-4.4525318339715701E-2</c:v>
                </c:pt>
                <c:pt idx="12800">
                  <c:v>-3.4955062905830198E-2</c:v>
                </c:pt>
                <c:pt idx="12801">
                  <c:v>-6.2630227453949805E-2</c:v>
                </c:pt>
                <c:pt idx="12802">
                  <c:v>-5.78868656633416E-2</c:v>
                </c:pt>
                <c:pt idx="12803">
                  <c:v>-5.6220594684945502E-2</c:v>
                </c:pt>
                <c:pt idx="12804">
                  <c:v>-2.4700352304793199E-2</c:v>
                </c:pt>
                <c:pt idx="12805">
                  <c:v>-2.4148806925138301E-2</c:v>
                </c:pt>
                <c:pt idx="12806">
                  <c:v>-8.8791754496216208E-3</c:v>
                </c:pt>
                <c:pt idx="12807">
                  <c:v>2.74585890550342E-3</c:v>
                </c:pt>
                <c:pt idx="12808">
                  <c:v>-2.6533357944839601E-3</c:v>
                </c:pt>
                <c:pt idx="12809">
                  <c:v>2.9120147408659602E-2</c:v>
                </c:pt>
                <c:pt idx="12810">
                  <c:v>-5.2828619794185898E-2</c:v>
                </c:pt>
                <c:pt idx="12811" formatCode="0.00E+00">
                  <c:v>-4.5083065435493899E-4</c:v>
                </c:pt>
                <c:pt idx="12812">
                  <c:v>-3.8190033887319702E-2</c:v>
                </c:pt>
                <c:pt idx="12813" formatCode="0.00E+00">
                  <c:v>1.5080491638717899E-2</c:v>
                </c:pt>
                <c:pt idx="12814">
                  <c:v>5.8057176284346299E-2</c:v>
                </c:pt>
                <c:pt idx="12815">
                  <c:v>5.7907922990310397E-2</c:v>
                </c:pt>
                <c:pt idx="12816">
                  <c:v>6.8051494106218594E-2</c:v>
                </c:pt>
                <c:pt idx="12817">
                  <c:v>6.9449454292594998E-2</c:v>
                </c:pt>
                <c:pt idx="12818">
                  <c:v>6.3454422264260596E-2</c:v>
                </c:pt>
                <c:pt idx="12819">
                  <c:v>2.6566222924007499E-2</c:v>
                </c:pt>
                <c:pt idx="12820">
                  <c:v>4.6038822189873201E-2</c:v>
                </c:pt>
                <c:pt idx="12821">
                  <c:v>6.1915088355176402E-2</c:v>
                </c:pt>
                <c:pt idx="12822">
                  <c:v>4.1658468298481501E-2</c:v>
                </c:pt>
                <c:pt idx="12823">
                  <c:v>1.09600876038939E-2</c:v>
                </c:pt>
                <c:pt idx="12824">
                  <c:v>3.8653596731489902E-2</c:v>
                </c:pt>
                <c:pt idx="12825">
                  <c:v>4.10398576432882E-2</c:v>
                </c:pt>
                <c:pt idx="12826">
                  <c:v>2.47366687408671E-2</c:v>
                </c:pt>
                <c:pt idx="12827">
                  <c:v>1.27593205396936E-2</c:v>
                </c:pt>
                <c:pt idx="12828">
                  <c:v>1.2520266915412101E-2</c:v>
                </c:pt>
                <c:pt idx="12829">
                  <c:v>1.43850687802139E-2</c:v>
                </c:pt>
                <c:pt idx="12830">
                  <c:v>1.4561021433545899E-2</c:v>
                </c:pt>
                <c:pt idx="12831">
                  <c:v>2.0747998121479899E-2</c:v>
                </c:pt>
                <c:pt idx="12832">
                  <c:v>2.1293233601910301E-2</c:v>
                </c:pt>
                <c:pt idx="12833">
                  <c:v>2.40491194601547E-2</c:v>
                </c:pt>
                <c:pt idx="12834">
                  <c:v>8.3337300245077892E-3</c:v>
                </c:pt>
                <c:pt idx="12835">
                  <c:v>-1.17324888384313E-3</c:v>
                </c:pt>
                <c:pt idx="12836" formatCode="0.00E+00">
                  <c:v>-4.3995082515038101E-4</c:v>
                </c:pt>
                <c:pt idx="12837" formatCode="0.00E+00">
                  <c:v>-6.2416260871867003E-4</c:v>
                </c:pt>
                <c:pt idx="12838" formatCode="0.00E+00">
                  <c:v>3.6956282570286998E-2</c:v>
                </c:pt>
                <c:pt idx="12839" formatCode="0.00E+00">
                  <c:v>4.4890093382955097E-2</c:v>
                </c:pt>
                <c:pt idx="12840">
                  <c:v>5.4933401769157501E-2</c:v>
                </c:pt>
                <c:pt idx="12841">
                  <c:v>2.2883862025664201E-2</c:v>
                </c:pt>
                <c:pt idx="12842">
                  <c:v>1.8349141356353901E-2</c:v>
                </c:pt>
                <c:pt idx="12843">
                  <c:v>2.3215319175068801E-2</c:v>
                </c:pt>
                <c:pt idx="12844">
                  <c:v>4.0341853490520899E-2</c:v>
                </c:pt>
                <c:pt idx="12845">
                  <c:v>1.8502208186227699E-2</c:v>
                </c:pt>
                <c:pt idx="12846">
                  <c:v>-1.93634866249143E-3</c:v>
                </c:pt>
                <c:pt idx="12847">
                  <c:v>-4.6212705595713296E-3</c:v>
                </c:pt>
                <c:pt idx="12848">
                  <c:v>1.6209348979560299E-2</c:v>
                </c:pt>
                <c:pt idx="12849">
                  <c:v>3.7213855343373702E-2</c:v>
                </c:pt>
                <c:pt idx="12850">
                  <c:v>3.0834477906328501E-2</c:v>
                </c:pt>
                <c:pt idx="12851">
                  <c:v>8.0550389296673894E-2</c:v>
                </c:pt>
                <c:pt idx="12852">
                  <c:v>8.9645134503275006E-2</c:v>
                </c:pt>
                <c:pt idx="12853">
                  <c:v>7.7165184133669101E-2</c:v>
                </c:pt>
                <c:pt idx="12854">
                  <c:v>7.5788898768803695E-2</c:v>
                </c:pt>
                <c:pt idx="12855">
                  <c:v>9.88966493732958E-2</c:v>
                </c:pt>
                <c:pt idx="12856">
                  <c:v>0.124786781735394</c:v>
                </c:pt>
                <c:pt idx="12857">
                  <c:v>0.135706517056012</c:v>
                </c:pt>
                <c:pt idx="12858">
                  <c:v>0.14778107639162399</c:v>
                </c:pt>
                <c:pt idx="12859">
                  <c:v>0.150308317377464</c:v>
                </c:pt>
                <c:pt idx="12860">
                  <c:v>0.180245511531509</c:v>
                </c:pt>
                <c:pt idx="12861">
                  <c:v>0.184607742084828</c:v>
                </c:pt>
                <c:pt idx="12862">
                  <c:v>0.18843168047732201</c:v>
                </c:pt>
                <c:pt idx="12863">
                  <c:v>0.18987624700297001</c:v>
                </c:pt>
                <c:pt idx="12864">
                  <c:v>0.18424163660189799</c:v>
                </c:pt>
                <c:pt idx="12865">
                  <c:v>0.206935627651545</c:v>
                </c:pt>
                <c:pt idx="12866">
                  <c:v>0.21548975926566499</c:v>
                </c:pt>
                <c:pt idx="12867">
                  <c:v>0.23892480279467199</c:v>
                </c:pt>
                <c:pt idx="12868">
                  <c:v>0.25820354041318</c:v>
                </c:pt>
                <c:pt idx="12869">
                  <c:v>0.26033130946147298</c:v>
                </c:pt>
                <c:pt idx="12870">
                  <c:v>0.224673115108462</c:v>
                </c:pt>
                <c:pt idx="12871">
                  <c:v>0.221711129708278</c:v>
                </c:pt>
                <c:pt idx="12872">
                  <c:v>0.205829354315543</c:v>
                </c:pt>
                <c:pt idx="12873">
                  <c:v>0.209118840891064</c:v>
                </c:pt>
                <c:pt idx="12874">
                  <c:v>0.23906813670368901</c:v>
                </c:pt>
                <c:pt idx="12875">
                  <c:v>0.24392334297805501</c:v>
                </c:pt>
                <c:pt idx="12876">
                  <c:v>0.22959445635188</c:v>
                </c:pt>
                <c:pt idx="12877">
                  <c:v>0.225598839520181</c:v>
                </c:pt>
                <c:pt idx="12878">
                  <c:v>0.21704914252119201</c:v>
                </c:pt>
                <c:pt idx="12879">
                  <c:v>0.229384013091783</c:v>
                </c:pt>
                <c:pt idx="12880">
                  <c:v>0.18256352546006999</c:v>
                </c:pt>
                <c:pt idx="12881">
                  <c:v>0.22217841270117999</c:v>
                </c:pt>
                <c:pt idx="12882">
                  <c:v>0.22012301448714899</c:v>
                </c:pt>
                <c:pt idx="12883">
                  <c:v>0.21277882362981601</c:v>
                </c:pt>
                <c:pt idx="12884">
                  <c:v>0.22171749653006201</c:v>
                </c:pt>
                <c:pt idx="12885">
                  <c:v>0.21333310650046799</c:v>
                </c:pt>
                <c:pt idx="12886">
                  <c:v>0.20624282888195999</c:v>
                </c:pt>
                <c:pt idx="12887">
                  <c:v>0.18014647586937799</c:v>
                </c:pt>
                <c:pt idx="12888">
                  <c:v>0.17065496181168299</c:v>
                </c:pt>
                <c:pt idx="12889">
                  <c:v>0.18957386998929299</c:v>
                </c:pt>
                <c:pt idx="12890">
                  <c:v>0.191556420831415</c:v>
                </c:pt>
                <c:pt idx="12891">
                  <c:v>0.19516953908991</c:v>
                </c:pt>
                <c:pt idx="12892">
                  <c:v>0.204458295345119</c:v>
                </c:pt>
                <c:pt idx="12893">
                  <c:v>0.217810310434118</c:v>
                </c:pt>
                <c:pt idx="12894">
                  <c:v>0.22274741043086899</c:v>
                </c:pt>
                <c:pt idx="12895">
                  <c:v>0.25546905779116402</c:v>
                </c:pt>
                <c:pt idx="12896">
                  <c:v>0.25558429737639898</c:v>
                </c:pt>
                <c:pt idx="12897">
                  <c:v>0.28909397455746499</c:v>
                </c:pt>
                <c:pt idx="12898">
                  <c:v>0.28395040810669198</c:v>
                </c:pt>
                <c:pt idx="12899">
                  <c:v>0.318494127169825</c:v>
                </c:pt>
                <c:pt idx="12900">
                  <c:v>9.7277051018015599E-3</c:v>
                </c:pt>
                <c:pt idx="12901">
                  <c:v>9.0925205836315998E-2</c:v>
                </c:pt>
                <c:pt idx="12902">
                  <c:v>8.2397539964194494E-3</c:v>
                </c:pt>
                <c:pt idx="12903">
                  <c:v>-1.02637235244552E-2</c:v>
                </c:pt>
                <c:pt idx="12904">
                  <c:v>-5.6086136271083102E-2</c:v>
                </c:pt>
                <c:pt idx="12905">
                  <c:v>-4.8015173995789001E-2</c:v>
                </c:pt>
                <c:pt idx="12906">
                  <c:v>-3.8719542189630897E-2</c:v>
                </c:pt>
                <c:pt idx="12907">
                  <c:v>-5.2280452977136099E-2</c:v>
                </c:pt>
                <c:pt idx="12908">
                  <c:v>-4.8162850806070898E-2</c:v>
                </c:pt>
                <c:pt idx="12909" formatCode="0.00E+00">
                  <c:v>-6.7060481776055599E-4</c:v>
                </c:pt>
                <c:pt idx="12910">
                  <c:v>-1.3629033371426E-2</c:v>
                </c:pt>
                <c:pt idx="12911" formatCode="0.00E+00">
                  <c:v>2.2203417529819899E-2</c:v>
                </c:pt>
                <c:pt idx="12912">
                  <c:v>2.3513024550008099E-2</c:v>
                </c:pt>
                <c:pt idx="12913">
                  <c:v>4.9568948873574402E-2</c:v>
                </c:pt>
                <c:pt idx="12914">
                  <c:v>3.4236081640889901E-3</c:v>
                </c:pt>
                <c:pt idx="12915">
                  <c:v>1.2275519961181799E-2</c:v>
                </c:pt>
                <c:pt idx="12916">
                  <c:v>1.93549524878497E-2</c:v>
                </c:pt>
                <c:pt idx="12917">
                  <c:v>1.09414538412468E-2</c:v>
                </c:pt>
                <c:pt idx="12918">
                  <c:v>-1.85172699313963E-2</c:v>
                </c:pt>
                <c:pt idx="12919">
                  <c:v>-2.70396566148507E-2</c:v>
                </c:pt>
                <c:pt idx="12920">
                  <c:v>-4.1965220429486402E-2</c:v>
                </c:pt>
                <c:pt idx="12921">
                  <c:v>-5.1792279347775298E-2</c:v>
                </c:pt>
                <c:pt idx="12922">
                  <c:v>-4.7666287574209598E-2</c:v>
                </c:pt>
                <c:pt idx="12923">
                  <c:v>-6.38657779986328E-2</c:v>
                </c:pt>
                <c:pt idx="12924">
                  <c:v>-3.1769798731413203E-2</c:v>
                </c:pt>
                <c:pt idx="12925">
                  <c:v>2.3607859562896599E-2</c:v>
                </c:pt>
                <c:pt idx="12926">
                  <c:v>1.14813263253411E-2</c:v>
                </c:pt>
                <c:pt idx="12927">
                  <c:v>1.45586094491324E-2</c:v>
                </c:pt>
                <c:pt idx="12928">
                  <c:v>2.5251468365323E-2</c:v>
                </c:pt>
                <c:pt idx="12929">
                  <c:v>3.1538128944972502E-2</c:v>
                </c:pt>
                <c:pt idx="12930">
                  <c:v>4.7492653420408801E-2</c:v>
                </c:pt>
                <c:pt idx="12931">
                  <c:v>4.6639410639569598E-2</c:v>
                </c:pt>
                <c:pt idx="12932">
                  <c:v>1.97855441722035E-2</c:v>
                </c:pt>
                <c:pt idx="12933">
                  <c:v>1.0729748655041201E-2</c:v>
                </c:pt>
                <c:pt idx="12934">
                  <c:v>1.00223510158197E-3</c:v>
                </c:pt>
                <c:pt idx="12935">
                  <c:v>1.47120504951441E-2</c:v>
                </c:pt>
                <c:pt idx="12936">
                  <c:v>4.49037100230558E-2</c:v>
                </c:pt>
                <c:pt idx="12937">
                  <c:v>5.5123470390418899E-2</c:v>
                </c:pt>
                <c:pt idx="12938">
                  <c:v>3.7765884643751899E-2</c:v>
                </c:pt>
                <c:pt idx="12939">
                  <c:v>2.5603588221075502E-2</c:v>
                </c:pt>
                <c:pt idx="12940">
                  <c:v>2.02341133337464E-2</c:v>
                </c:pt>
                <c:pt idx="12941">
                  <c:v>1.62176009278856E-2</c:v>
                </c:pt>
                <c:pt idx="12942">
                  <c:v>1.5626851077062201E-2</c:v>
                </c:pt>
                <c:pt idx="12943">
                  <c:v>7.0928057858866606E-2</c:v>
                </c:pt>
                <c:pt idx="12944">
                  <c:v>7.5614063452051003E-2</c:v>
                </c:pt>
                <c:pt idx="12945">
                  <c:v>7.4418849247659194E-2</c:v>
                </c:pt>
                <c:pt idx="12946">
                  <c:v>6.04229568690898E-2</c:v>
                </c:pt>
                <c:pt idx="12947">
                  <c:v>3.2234295898551403E-2</c:v>
                </c:pt>
                <c:pt idx="12948">
                  <c:v>3.9435070325957201E-2</c:v>
                </c:pt>
                <c:pt idx="12949">
                  <c:v>3.8826031777967701E-2</c:v>
                </c:pt>
                <c:pt idx="12950">
                  <c:v>3.52302833722744E-2</c:v>
                </c:pt>
                <c:pt idx="12951">
                  <c:v>0.107080975669886</c:v>
                </c:pt>
                <c:pt idx="12952">
                  <c:v>0.12465532099601</c:v>
                </c:pt>
                <c:pt idx="12953">
                  <c:v>0.14762621581267699</c:v>
                </c:pt>
                <c:pt idx="12954">
                  <c:v>0.17914921203088499</c:v>
                </c:pt>
                <c:pt idx="12955">
                  <c:v>0.18081717537168801</c:v>
                </c:pt>
                <c:pt idx="12956">
                  <c:v>0.18081717537168801</c:v>
                </c:pt>
                <c:pt idx="12957">
                  <c:v>0.179297535995049</c:v>
                </c:pt>
                <c:pt idx="12958">
                  <c:v>0.14896145166271901</c:v>
                </c:pt>
                <c:pt idx="12959">
                  <c:v>0.16382341851424401</c:v>
                </c:pt>
                <c:pt idx="12960">
                  <c:v>0.19290593889716701</c:v>
                </c:pt>
                <c:pt idx="12961">
                  <c:v>0.21809936331087201</c:v>
                </c:pt>
                <c:pt idx="12962">
                  <c:v>0.19040832637604199</c:v>
                </c:pt>
                <c:pt idx="12963">
                  <c:v>0.196800902321769</c:v>
                </c:pt>
                <c:pt idx="12964">
                  <c:v>0.19485710212330901</c:v>
                </c:pt>
                <c:pt idx="12965">
                  <c:v>0.263397395198397</c:v>
                </c:pt>
                <c:pt idx="12966">
                  <c:v>0.25819569464244602</c:v>
                </c:pt>
                <c:pt idx="12967">
                  <c:v>0.28493977528819697</c:v>
                </c:pt>
                <c:pt idx="12968">
                  <c:v>0.283953904513783</c:v>
                </c:pt>
                <c:pt idx="12969">
                  <c:v>0.27340484446070501</c:v>
                </c:pt>
                <c:pt idx="12970">
                  <c:v>0.262850116084269</c:v>
                </c:pt>
                <c:pt idx="12971">
                  <c:v>0.29730012397760103</c:v>
                </c:pt>
                <c:pt idx="12972">
                  <c:v>0.288310852838424</c:v>
                </c:pt>
                <c:pt idx="12973">
                  <c:v>0.32038470396892399</c:v>
                </c:pt>
                <c:pt idx="12974">
                  <c:v>0.39223623195880303</c:v>
                </c:pt>
                <c:pt idx="12975">
                  <c:v>0.422680556987233</c:v>
                </c:pt>
                <c:pt idx="12976">
                  <c:v>0.399148614766484</c:v>
                </c:pt>
                <c:pt idx="12977">
                  <c:v>0.41279425107412898</c:v>
                </c:pt>
                <c:pt idx="12978">
                  <c:v>0.40307434285045401</c:v>
                </c:pt>
                <c:pt idx="12979">
                  <c:v>0.44150571775957598</c:v>
                </c:pt>
                <c:pt idx="12980">
                  <c:v>0.41881866165533799</c:v>
                </c:pt>
                <c:pt idx="12981">
                  <c:v>0.47247982203608002</c:v>
                </c:pt>
                <c:pt idx="12982">
                  <c:v>0.46547032989769399</c:v>
                </c:pt>
                <c:pt idx="12983">
                  <c:v>0.63467912049022002</c:v>
                </c:pt>
                <c:pt idx="12984">
                  <c:v>0.61274070284714899</c:v>
                </c:pt>
                <c:pt idx="12985">
                  <c:v>0.64028602404317003</c:v>
                </c:pt>
                <c:pt idx="12986">
                  <c:v>0.63418925527607195</c:v>
                </c:pt>
                <c:pt idx="12987">
                  <c:v>0.74414892235255004</c:v>
                </c:pt>
                <c:pt idx="12988">
                  <c:v>0.73479698243375202</c:v>
                </c:pt>
                <c:pt idx="12989">
                  <c:v>0.74854939621623995</c:v>
                </c:pt>
                <c:pt idx="12990">
                  <c:v>0.73861917036725999</c:v>
                </c:pt>
                <c:pt idx="12991">
                  <c:v>0.74512475158514901</c:v>
                </c:pt>
                <c:pt idx="12992">
                  <c:v>0.76932502005069403</c:v>
                </c:pt>
                <c:pt idx="12993">
                  <c:v>0.76812010784304197</c:v>
                </c:pt>
                <c:pt idx="12994">
                  <c:v>2.32045229051057E-2</c:v>
                </c:pt>
                <c:pt idx="12995">
                  <c:v>-8.0037917391728094E-2</c:v>
                </c:pt>
                <c:pt idx="12996">
                  <c:v>8.9457660598442294E-3</c:v>
                </c:pt>
                <c:pt idx="12997">
                  <c:v>-1.8551490956991001E-2</c:v>
                </c:pt>
                <c:pt idx="12998">
                  <c:v>-1.5258997366383201E-3</c:v>
                </c:pt>
                <c:pt idx="12999">
                  <c:v>-1.95767564574028E-2</c:v>
                </c:pt>
                <c:pt idx="13000">
                  <c:v>-1.8030077299615699E-2</c:v>
                </c:pt>
                <c:pt idx="13001">
                  <c:v>-9.1848112370297892E-3</c:v>
                </c:pt>
                <c:pt idx="13002">
                  <c:v>-1.09016772346794E-3</c:v>
                </c:pt>
                <c:pt idx="13003">
                  <c:v>1.3310216872455099E-2</c:v>
                </c:pt>
                <c:pt idx="13004">
                  <c:v>4.2124150312072901E-2</c:v>
                </c:pt>
                <c:pt idx="13005">
                  <c:v>4.2003203778137203E-2</c:v>
                </c:pt>
                <c:pt idx="13006">
                  <c:v>2.9150993626253799E-2</c:v>
                </c:pt>
                <c:pt idx="13007">
                  <c:v>4.26023496688041E-2</c:v>
                </c:pt>
                <c:pt idx="13008">
                  <c:v>3.1677844258145703E-2</c:v>
                </c:pt>
                <c:pt idx="13009">
                  <c:v>2.1484123835079302E-2</c:v>
                </c:pt>
                <c:pt idx="13010">
                  <c:v>0.104350099123123</c:v>
                </c:pt>
                <c:pt idx="13011">
                  <c:v>5.1030008805679197E-3</c:v>
                </c:pt>
                <c:pt idx="13012">
                  <c:v>5.3262565168893897E-2</c:v>
                </c:pt>
                <c:pt idx="13013">
                  <c:v>8.3627062601972398E-3</c:v>
                </c:pt>
                <c:pt idx="13014">
                  <c:v>2.33730417187735E-2</c:v>
                </c:pt>
                <c:pt idx="13015">
                  <c:v>1.0990933779225101E-2</c:v>
                </c:pt>
                <c:pt idx="13016">
                  <c:v>4.9535124527330499E-2</c:v>
                </c:pt>
                <c:pt idx="13017">
                  <c:v>2.0468517330150399E-2</c:v>
                </c:pt>
                <c:pt idx="13018">
                  <c:v>6.4935834880771297E-3</c:v>
                </c:pt>
                <c:pt idx="13019">
                  <c:v>1.4066599953977899E-2</c:v>
                </c:pt>
                <c:pt idx="13020">
                  <c:v>3.3037198833594898E-2</c:v>
                </c:pt>
                <c:pt idx="13021">
                  <c:v>5.3721218771877202E-2</c:v>
                </c:pt>
                <c:pt idx="13022">
                  <c:v>4.9726039238707498E-2</c:v>
                </c:pt>
                <c:pt idx="13023">
                  <c:v>5.42925423151914E-2</c:v>
                </c:pt>
                <c:pt idx="13024">
                  <c:v>0.156963490482148</c:v>
                </c:pt>
                <c:pt idx="13025">
                  <c:v>3.6887528927239101E-2</c:v>
                </c:pt>
                <c:pt idx="13026">
                  <c:v>2.5195578611918599E-2</c:v>
                </c:pt>
                <c:pt idx="13027">
                  <c:v>4.30005494143781E-2</c:v>
                </c:pt>
                <c:pt idx="13028">
                  <c:v>6.8773445792444404E-2</c:v>
                </c:pt>
                <c:pt idx="13029">
                  <c:v>7.7627944052744202E-2</c:v>
                </c:pt>
                <c:pt idx="13030">
                  <c:v>6.7666267817999198E-2</c:v>
                </c:pt>
                <c:pt idx="13031">
                  <c:v>5.8874144061180897E-2</c:v>
                </c:pt>
                <c:pt idx="13032">
                  <c:v>8.46928456715558E-2</c:v>
                </c:pt>
                <c:pt idx="13033">
                  <c:v>4.5358418213534098E-2</c:v>
                </c:pt>
                <c:pt idx="13034">
                  <c:v>3.8952111693150299E-2</c:v>
                </c:pt>
                <c:pt idx="13035">
                  <c:v>3.3307835014967299E-2</c:v>
                </c:pt>
                <c:pt idx="13036">
                  <c:v>7.3830964813660097E-2</c:v>
                </c:pt>
                <c:pt idx="13037">
                  <c:v>-7.5059957015554497E-3</c:v>
                </c:pt>
                <c:pt idx="13038">
                  <c:v>-3.7237955432174001E-3</c:v>
                </c:pt>
                <c:pt idx="13039">
                  <c:v>1.82614136652068E-2</c:v>
                </c:pt>
                <c:pt idx="13040">
                  <c:v>2.1525355760628199E-2</c:v>
                </c:pt>
                <c:pt idx="13041">
                  <c:v>-9.8872681957245204E-2</c:v>
                </c:pt>
                <c:pt idx="13042">
                  <c:v>3.4417191159194303E-2</c:v>
                </c:pt>
                <c:pt idx="13043">
                  <c:v>-6.4913693675803394E-2</c:v>
                </c:pt>
                <c:pt idx="13044">
                  <c:v>-6.6183152965011594E-2</c:v>
                </c:pt>
                <c:pt idx="13045">
                  <c:v>-5.3636459292036899E-2</c:v>
                </c:pt>
                <c:pt idx="13046">
                  <c:v>-2.9237660123197302E-2</c:v>
                </c:pt>
                <c:pt idx="13047">
                  <c:v>-0.13896517380510801</c:v>
                </c:pt>
                <c:pt idx="13048">
                  <c:v>-0.11425872385706699</c:v>
                </c:pt>
                <c:pt idx="13049">
                  <c:v>-0.129173368960391</c:v>
                </c:pt>
                <c:pt idx="13050">
                  <c:v>-0.127278615357971</c:v>
                </c:pt>
                <c:pt idx="13051">
                  <c:v>-0.15041564310416</c:v>
                </c:pt>
                <c:pt idx="13052">
                  <c:v>-0.151943487498443</c:v>
                </c:pt>
                <c:pt idx="13053">
                  <c:v>-0.19649941655946401</c:v>
                </c:pt>
                <c:pt idx="13054">
                  <c:v>-0.21838971279817901</c:v>
                </c:pt>
                <c:pt idx="13055">
                  <c:v>3.4776715199258498E-2</c:v>
                </c:pt>
                <c:pt idx="13056">
                  <c:v>-5.0526607196661903E-2</c:v>
                </c:pt>
                <c:pt idx="13057">
                  <c:v>2.8988601780324599E-2</c:v>
                </c:pt>
                <c:pt idx="13058">
                  <c:v>-1.2369716268205599E-2</c:v>
                </c:pt>
                <c:pt idx="13059">
                  <c:v>1.6740869478262799E-2</c:v>
                </c:pt>
                <c:pt idx="13060">
                  <c:v>-3.21143502758676E-3</c:v>
                </c:pt>
                <c:pt idx="13061">
                  <c:v>1.7804597269528499E-2</c:v>
                </c:pt>
                <c:pt idx="13062">
                  <c:v>1.9815467456002801E-2</c:v>
                </c:pt>
                <c:pt idx="13063">
                  <c:v>-6.7654652050955499E-3</c:v>
                </c:pt>
                <c:pt idx="13064">
                  <c:v>-6.2087717278961297E-3</c:v>
                </c:pt>
                <c:pt idx="13065">
                  <c:v>-3.2510509165156701E-2</c:v>
                </c:pt>
                <c:pt idx="13066">
                  <c:v>-3.7677259642328799E-2</c:v>
                </c:pt>
                <c:pt idx="13067">
                  <c:v>-3.4761915755993703E-2</c:v>
                </c:pt>
                <c:pt idx="13068">
                  <c:v>-3.6299030835206399E-3</c:v>
                </c:pt>
                <c:pt idx="13069">
                  <c:v>-8.8402589133306803E-3</c:v>
                </c:pt>
                <c:pt idx="13070">
                  <c:v>-6.3185624320775497E-3</c:v>
                </c:pt>
                <c:pt idx="13071">
                  <c:v>-1.6785711834676399E-2</c:v>
                </c:pt>
                <c:pt idx="13072">
                  <c:v>-6.7863797578436594E-2</c:v>
                </c:pt>
                <c:pt idx="13073">
                  <c:v>-6.0624518439510999E-2</c:v>
                </c:pt>
                <c:pt idx="13074">
                  <c:v>-3.7041872931314002E-2</c:v>
                </c:pt>
                <c:pt idx="13075">
                  <c:v>-4.9912803380458802E-2</c:v>
                </c:pt>
                <c:pt idx="13076">
                  <c:v>-4.6847280888246898E-2</c:v>
                </c:pt>
                <c:pt idx="13077">
                  <c:v>-2.3645156531571499E-2</c:v>
                </c:pt>
                <c:pt idx="13078">
                  <c:v>-9.6425024974690104E-2</c:v>
                </c:pt>
                <c:pt idx="13079">
                  <c:v>-7.8719195550274096E-2</c:v>
                </c:pt>
                <c:pt idx="13080">
                  <c:v>-0.115583597144195</c:v>
                </c:pt>
                <c:pt idx="13081">
                  <c:v>-0.115023771246945</c:v>
                </c:pt>
                <c:pt idx="13082">
                  <c:v>-5.5887310288794102E-2</c:v>
                </c:pt>
                <c:pt idx="13083">
                  <c:v>-6.7289508339461707E-2</c:v>
                </c:pt>
                <c:pt idx="13084">
                  <c:v>-7.6673041852969304E-2</c:v>
                </c:pt>
                <c:pt idx="13085">
                  <c:v>-7.4752416836014704E-2</c:v>
                </c:pt>
                <c:pt idx="13086">
                  <c:v>-8.57219780555874E-2</c:v>
                </c:pt>
                <c:pt idx="13087">
                  <c:v>-0.107992855136422</c:v>
                </c:pt>
                <c:pt idx="13088">
                  <c:v>-0.106330621045687</c:v>
                </c:pt>
                <c:pt idx="13089">
                  <c:v>-0.139046130381835</c:v>
                </c:pt>
                <c:pt idx="13090">
                  <c:v>-0.15030462191602101</c:v>
                </c:pt>
                <c:pt idx="13091">
                  <c:v>-0.135576712204102</c:v>
                </c:pt>
                <c:pt idx="13092">
                  <c:v>-0.114378913330835</c:v>
                </c:pt>
                <c:pt idx="13093">
                  <c:v>-0.14612938129611899</c:v>
                </c:pt>
                <c:pt idx="13094">
                  <c:v>-0.16018889290538099</c:v>
                </c:pt>
                <c:pt idx="13095">
                  <c:v>-0.14474914895535601</c:v>
                </c:pt>
                <c:pt idx="13096">
                  <c:v>-0.11202802001336599</c:v>
                </c:pt>
                <c:pt idx="13097">
                  <c:v>-6.6367895228263904E-2</c:v>
                </c:pt>
                <c:pt idx="13098">
                  <c:v>-7.1877396449296901E-2</c:v>
                </c:pt>
                <c:pt idx="13099">
                  <c:v>-1.40000466549804E-2</c:v>
                </c:pt>
                <c:pt idx="13100">
                  <c:v>-5.8864935874953497E-3</c:v>
                </c:pt>
                <c:pt idx="13101">
                  <c:v>-4.46482260398414E-2</c:v>
                </c:pt>
                <c:pt idx="13102">
                  <c:v>4.5112435917166203E-2</c:v>
                </c:pt>
                <c:pt idx="13103">
                  <c:v>3.54518332216796E-2</c:v>
                </c:pt>
                <c:pt idx="13104">
                  <c:v>3.51984614665325E-2</c:v>
                </c:pt>
                <c:pt idx="13105">
                  <c:v>3.7800891829696398E-2</c:v>
                </c:pt>
                <c:pt idx="13106">
                  <c:v>4.0906536856719897E-2</c:v>
                </c:pt>
                <c:pt idx="13107">
                  <c:v>-1.15901915927858E-3</c:v>
                </c:pt>
                <c:pt idx="13108">
                  <c:v>-9.3566273750029794E-3</c:v>
                </c:pt>
                <c:pt idx="13109">
                  <c:v>-1.85721276409847E-2</c:v>
                </c:pt>
                <c:pt idx="13110">
                  <c:v>-1.5299273804086799E-2</c:v>
                </c:pt>
                <c:pt idx="13111">
                  <c:v>1.95214798323456E-2</c:v>
                </c:pt>
                <c:pt idx="13112">
                  <c:v>2.4220783234126499E-2</c:v>
                </c:pt>
                <c:pt idx="13113">
                  <c:v>7.5704592282888006E-2</c:v>
                </c:pt>
                <c:pt idx="13114">
                  <c:v>6.6544834275481704E-2</c:v>
                </c:pt>
                <c:pt idx="13115">
                  <c:v>0.104113164285979</c:v>
                </c:pt>
                <c:pt idx="13116">
                  <c:v>8.6306610266186606E-2</c:v>
                </c:pt>
                <c:pt idx="13117">
                  <c:v>0.120612741045342</c:v>
                </c:pt>
                <c:pt idx="13118">
                  <c:v>7.4728704424176895E-2</c:v>
                </c:pt>
                <c:pt idx="13119">
                  <c:v>0.102636909428501</c:v>
                </c:pt>
                <c:pt idx="13120">
                  <c:v>0.14213488019367301</c:v>
                </c:pt>
                <c:pt idx="13121">
                  <c:v>0.17088268850847099</c:v>
                </c:pt>
                <c:pt idx="13122">
                  <c:v>0.187466556601323</c:v>
                </c:pt>
                <c:pt idx="13123">
                  <c:v>0.21634418732347899</c:v>
                </c:pt>
                <c:pt idx="13124">
                  <c:v>0.27935648470212499</c:v>
                </c:pt>
                <c:pt idx="13125">
                  <c:v>0.31259375337284601</c:v>
                </c:pt>
                <c:pt idx="13126">
                  <c:v>0.297722688557434</c:v>
                </c:pt>
                <c:pt idx="13127">
                  <c:v>0.35829923170754402</c:v>
                </c:pt>
                <c:pt idx="13128">
                  <c:v>0.32652180742493803</c:v>
                </c:pt>
                <c:pt idx="13129">
                  <c:v>0.33346155492231</c:v>
                </c:pt>
                <c:pt idx="13130">
                  <c:v>0.22558987135955899</c:v>
                </c:pt>
                <c:pt idx="13131">
                  <c:v>-9.5033609911150896E-2</c:v>
                </c:pt>
                <c:pt idx="13132">
                  <c:v>-1.0583058113240601E-3</c:v>
                </c:pt>
                <c:pt idx="13133">
                  <c:v>-9.0025661497356094E-2</c:v>
                </c:pt>
                <c:pt idx="13134">
                  <c:v>-2.7915508910568701E-3</c:v>
                </c:pt>
                <c:pt idx="13135">
                  <c:v>1.5601167010892701E-2</c:v>
                </c:pt>
                <c:pt idx="13136" formatCode="0.00E+00">
                  <c:v>-5.2188024201156298E-4</c:v>
                </c:pt>
                <c:pt idx="13137">
                  <c:v>-4.4746076766899602E-2</c:v>
                </c:pt>
                <c:pt idx="13138" formatCode="0.00E+00">
                  <c:v>-3.8993022446128497E-2</c:v>
                </c:pt>
                <c:pt idx="13139">
                  <c:v>-7.9990889092042203E-2</c:v>
                </c:pt>
                <c:pt idx="13140">
                  <c:v>-8.5061682789629195E-2</c:v>
                </c:pt>
                <c:pt idx="13141">
                  <c:v>-8.5552494828277398E-2</c:v>
                </c:pt>
                <c:pt idx="13142">
                  <c:v>-9.7664818424014199E-2</c:v>
                </c:pt>
                <c:pt idx="13143">
                  <c:v>-6.0171593493949398E-2</c:v>
                </c:pt>
                <c:pt idx="13144">
                  <c:v>-5.4196744954233003E-2</c:v>
                </c:pt>
                <c:pt idx="13145">
                  <c:v>-6.3082381265449905E-2</c:v>
                </c:pt>
                <c:pt idx="13146">
                  <c:v>-4.2787649753293397E-2</c:v>
                </c:pt>
                <c:pt idx="13147">
                  <c:v>-4.5970162808906097E-2</c:v>
                </c:pt>
                <c:pt idx="13148">
                  <c:v>-3.01943222484122E-2</c:v>
                </c:pt>
                <c:pt idx="13149">
                  <c:v>-2.5332428690338801E-2</c:v>
                </c:pt>
                <c:pt idx="13150">
                  <c:v>-2.7320352670565401E-2</c:v>
                </c:pt>
                <c:pt idx="13151">
                  <c:v>-8.8985241639346797E-3</c:v>
                </c:pt>
                <c:pt idx="13152">
                  <c:v>3.0479532382430001E-2</c:v>
                </c:pt>
                <c:pt idx="13153">
                  <c:v>3.2595043561409999E-2</c:v>
                </c:pt>
                <c:pt idx="13154">
                  <c:v>4.4654262106146099E-2</c:v>
                </c:pt>
                <c:pt idx="13155">
                  <c:v>3.17166355599382E-2</c:v>
                </c:pt>
                <c:pt idx="13156">
                  <c:v>5.7753045413859901E-2</c:v>
                </c:pt>
                <c:pt idx="13157">
                  <c:v>3.6416841033321101E-2</c:v>
                </c:pt>
                <c:pt idx="13158">
                  <c:v>5.5856712212162103E-2</c:v>
                </c:pt>
                <c:pt idx="13159">
                  <c:v>6.1266221936274602E-2</c:v>
                </c:pt>
                <c:pt idx="13160">
                  <c:v>7.9421922430208902E-2</c:v>
                </c:pt>
                <c:pt idx="13161">
                  <c:v>9.0245221240124296E-2</c:v>
                </c:pt>
                <c:pt idx="13162">
                  <c:v>9.9844656523493697E-2</c:v>
                </c:pt>
                <c:pt idx="13163">
                  <c:v>9.7289062980578198E-2</c:v>
                </c:pt>
                <c:pt idx="13164">
                  <c:v>5.7834513242208299E-2</c:v>
                </c:pt>
                <c:pt idx="13165">
                  <c:v>9.4651158941270394E-3</c:v>
                </c:pt>
                <c:pt idx="13166">
                  <c:v>3.76214944519669E-2</c:v>
                </c:pt>
                <c:pt idx="13167">
                  <c:v>3.5078555415356601E-2</c:v>
                </c:pt>
                <c:pt idx="13168">
                  <c:v>1.9628761600100401E-2</c:v>
                </c:pt>
                <c:pt idx="13169">
                  <c:v>1.7175947631897899E-2</c:v>
                </c:pt>
                <c:pt idx="13170">
                  <c:v>5.0561529374271302E-2</c:v>
                </c:pt>
                <c:pt idx="13171">
                  <c:v>1.8318955485634201E-2</c:v>
                </c:pt>
                <c:pt idx="13172">
                  <c:v>1.0257162230781E-2</c:v>
                </c:pt>
                <c:pt idx="13173">
                  <c:v>-7.7337632377473698E-3</c:v>
                </c:pt>
                <c:pt idx="13174">
                  <c:v>-1.51701135228192E-2</c:v>
                </c:pt>
                <c:pt idx="13175">
                  <c:v>-3.9513873516222701E-2</c:v>
                </c:pt>
                <c:pt idx="13176">
                  <c:v>-3.052458332484E-2</c:v>
                </c:pt>
                <c:pt idx="13177">
                  <c:v>-6.68069022368903E-2</c:v>
                </c:pt>
                <c:pt idx="13178">
                  <c:v>-7.4823869328961706E-2</c:v>
                </c:pt>
                <c:pt idx="13179">
                  <c:v>-8.4540680366879895E-2</c:v>
                </c:pt>
                <c:pt idx="13180">
                  <c:v>-8.6086026763190299E-2</c:v>
                </c:pt>
                <c:pt idx="13181">
                  <c:v>-9.1986197899656202E-2</c:v>
                </c:pt>
                <c:pt idx="13182">
                  <c:v>-4.79229046181305E-2</c:v>
                </c:pt>
                <c:pt idx="13183">
                  <c:v>-3.4558884166289001E-2</c:v>
                </c:pt>
                <c:pt idx="13184">
                  <c:v>0.111184533647256</c:v>
                </c:pt>
                <c:pt idx="13185">
                  <c:v>4.3112248419421698E-2</c:v>
                </c:pt>
                <c:pt idx="13186">
                  <c:v>6.5964996474465201E-2</c:v>
                </c:pt>
                <c:pt idx="13187">
                  <c:v>8.0230207114443605E-2</c:v>
                </c:pt>
                <c:pt idx="13188">
                  <c:v>0.108392448435416</c:v>
                </c:pt>
                <c:pt idx="13189">
                  <c:v>0.100358268870663</c:v>
                </c:pt>
                <c:pt idx="13190">
                  <c:v>0.10959864104742401</c:v>
                </c:pt>
                <c:pt idx="13191">
                  <c:v>0.126943050875826</c:v>
                </c:pt>
                <c:pt idx="13192">
                  <c:v>0.15629536888477</c:v>
                </c:pt>
                <c:pt idx="13193">
                  <c:v>4.7095423303907501E-2</c:v>
                </c:pt>
                <c:pt idx="13194">
                  <c:v>0.10706158207862899</c:v>
                </c:pt>
                <c:pt idx="13195">
                  <c:v>9.17244004719764E-2</c:v>
                </c:pt>
                <c:pt idx="13196">
                  <c:v>9.1757062239940804E-2</c:v>
                </c:pt>
                <c:pt idx="13197">
                  <c:v>-2.7808819412182299E-3</c:v>
                </c:pt>
                <c:pt idx="13198">
                  <c:v>-2.7535832485455901E-2</c:v>
                </c:pt>
                <c:pt idx="13199">
                  <c:v>-3.4357312988160797E-2</c:v>
                </c:pt>
                <c:pt idx="13200">
                  <c:v>-4.3938583704055602E-2</c:v>
                </c:pt>
                <c:pt idx="13201">
                  <c:v>-9.7984857862522506E-2</c:v>
                </c:pt>
                <c:pt idx="13202">
                  <c:v>-0.10879012133796299</c:v>
                </c:pt>
                <c:pt idx="13203">
                  <c:v>-0.15073589333656501</c:v>
                </c:pt>
                <c:pt idx="13204">
                  <c:v>-0.115900273248772</c:v>
                </c:pt>
                <c:pt idx="13205">
                  <c:v>-0.134515459855644</c:v>
                </c:pt>
                <c:pt idx="13206">
                  <c:v>-0.1327207720046</c:v>
                </c:pt>
                <c:pt idx="13207">
                  <c:v>-0.13969347021162101</c:v>
                </c:pt>
                <c:pt idx="13208">
                  <c:v>-0.14812322806450001</c:v>
                </c:pt>
                <c:pt idx="13209">
                  <c:v>-0.141778020622011</c:v>
                </c:pt>
                <c:pt idx="13210">
                  <c:v>-0.18398545089723001</c:v>
                </c:pt>
                <c:pt idx="13211">
                  <c:v>-0.19391679321564601</c:v>
                </c:pt>
                <c:pt idx="13212">
                  <c:v>-0.125659747332035</c:v>
                </c:pt>
                <c:pt idx="13213">
                  <c:v>-0.12413210907896299</c:v>
                </c:pt>
                <c:pt idx="13214">
                  <c:v>-0.113449619209402</c:v>
                </c:pt>
                <c:pt idx="13215">
                  <c:v>-0.118158461768711</c:v>
                </c:pt>
                <c:pt idx="13216">
                  <c:v>-8.33464800362574E-2</c:v>
                </c:pt>
                <c:pt idx="13217">
                  <c:v>-0.127572176155864</c:v>
                </c:pt>
                <c:pt idx="13218">
                  <c:v>-0.13151684183958701</c:v>
                </c:pt>
                <c:pt idx="13219">
                  <c:v>-0.129749372702578</c:v>
                </c:pt>
                <c:pt idx="13220">
                  <c:v>-9.2271613633093399E-2</c:v>
                </c:pt>
                <c:pt idx="13221">
                  <c:v>-0.10320058169127599</c:v>
                </c:pt>
                <c:pt idx="13222">
                  <c:v>-6.9265782312877403E-2</c:v>
                </c:pt>
                <c:pt idx="13223">
                  <c:v>-5.6294378152251703E-2</c:v>
                </c:pt>
                <c:pt idx="13224">
                  <c:v>-5.0634918262640598E-2</c:v>
                </c:pt>
                <c:pt idx="13225">
                  <c:v>-1.5275113911419299E-2</c:v>
                </c:pt>
                <c:pt idx="13226">
                  <c:v>-9.7847149193919999E-2</c:v>
                </c:pt>
                <c:pt idx="13227">
                  <c:v>-1.58998645106351E-2</c:v>
                </c:pt>
                <c:pt idx="13228">
                  <c:v>-7.6588526329880294E-2</c:v>
                </c:pt>
                <c:pt idx="13229">
                  <c:v>-7.2738260341926805E-2</c:v>
                </c:pt>
                <c:pt idx="13230">
                  <c:v>-6.5188603739194398E-2</c:v>
                </c:pt>
                <c:pt idx="13231">
                  <c:v>-3.7104605116358901E-2</c:v>
                </c:pt>
                <c:pt idx="13232">
                  <c:v>-5.4749131070099197E-2</c:v>
                </c:pt>
                <c:pt idx="13233">
                  <c:v>-8.6111759279374395E-2</c:v>
                </c:pt>
                <c:pt idx="13234">
                  <c:v>-8.7903864845286298E-2</c:v>
                </c:pt>
                <c:pt idx="13235">
                  <c:v>-5.2259041360048497E-2</c:v>
                </c:pt>
                <c:pt idx="13236">
                  <c:v>-1.0000926032480701E-2</c:v>
                </c:pt>
                <c:pt idx="13237">
                  <c:v>-2.47421380503129E-2</c:v>
                </c:pt>
                <c:pt idx="13238">
                  <c:v>9.7841867489699193E-3</c:v>
                </c:pt>
                <c:pt idx="13239">
                  <c:v>1.9624588834746201E-2</c:v>
                </c:pt>
                <c:pt idx="13240">
                  <c:v>-1.53645790285019E-2</c:v>
                </c:pt>
                <c:pt idx="13241">
                  <c:v>-1.26779972590653E-2</c:v>
                </c:pt>
                <c:pt idx="13242">
                  <c:v>-1.57027083087319E-2</c:v>
                </c:pt>
                <c:pt idx="13243">
                  <c:v>4.19783513741585E-3</c:v>
                </c:pt>
                <c:pt idx="13244">
                  <c:v>5.42301476151543E-3</c:v>
                </c:pt>
                <c:pt idx="13245">
                  <c:v>-5.3461205614333896E-3</c:v>
                </c:pt>
                <c:pt idx="13246">
                  <c:v>-1.6898349835169899E-2</c:v>
                </c:pt>
                <c:pt idx="13247">
                  <c:v>-2.7213273997008899E-2</c:v>
                </c:pt>
                <c:pt idx="13248">
                  <c:v>-2.9636148405026E-2</c:v>
                </c:pt>
                <c:pt idx="13249">
                  <c:v>-7.96115761813815E-3</c:v>
                </c:pt>
                <c:pt idx="13250">
                  <c:v>-4.35105822471843E-2</c:v>
                </c:pt>
                <c:pt idx="13251">
                  <c:v>-1.9697449473906201E-2</c:v>
                </c:pt>
                <c:pt idx="13252">
                  <c:v>-2.3304494653707E-2</c:v>
                </c:pt>
                <c:pt idx="13253">
                  <c:v>-1.12908960922041E-2</c:v>
                </c:pt>
                <c:pt idx="13254">
                  <c:v>-3.6033424222472202E-2</c:v>
                </c:pt>
                <c:pt idx="13255">
                  <c:v>-3.3799331272418499E-2</c:v>
                </c:pt>
                <c:pt idx="13256">
                  <c:v>-3.4103841262487097E-2</c:v>
                </c:pt>
                <c:pt idx="13257">
                  <c:v>-3.1866501275577101E-2</c:v>
                </c:pt>
                <c:pt idx="13258">
                  <c:v>-2.27618698808153E-2</c:v>
                </c:pt>
                <c:pt idx="13259">
                  <c:v>-3.7934176041760297E-2</c:v>
                </c:pt>
                <c:pt idx="13260">
                  <c:v>-3.1159787025420001E-2</c:v>
                </c:pt>
                <c:pt idx="13261">
                  <c:v>-2.7821145756513E-2</c:v>
                </c:pt>
                <c:pt idx="13262">
                  <c:v>-3.0611020173493899E-2</c:v>
                </c:pt>
                <c:pt idx="13263">
                  <c:v>-2.1789453765824699E-2</c:v>
                </c:pt>
                <c:pt idx="13264">
                  <c:v>-3.0801459194772101E-2</c:v>
                </c:pt>
                <c:pt idx="13265">
                  <c:v>3.07841555666164E-2</c:v>
                </c:pt>
                <c:pt idx="13266">
                  <c:v>5.4475824522517398E-3</c:v>
                </c:pt>
                <c:pt idx="13267">
                  <c:v>2.7622814832283099E-2</c:v>
                </c:pt>
                <c:pt idx="13268">
                  <c:v>2.5451376936928002E-2</c:v>
                </c:pt>
                <c:pt idx="13269">
                  <c:v>7.2093561542560303E-2</c:v>
                </c:pt>
                <c:pt idx="13270">
                  <c:v>8.0374216410407498E-2</c:v>
                </c:pt>
                <c:pt idx="13271">
                  <c:v>0.101237081570706</c:v>
                </c:pt>
                <c:pt idx="13272">
                  <c:v>9.2209340694416095E-2</c:v>
                </c:pt>
                <c:pt idx="13273">
                  <c:v>8.7591702318314701E-2</c:v>
                </c:pt>
                <c:pt idx="13274">
                  <c:v>9.1124731722822802E-2</c:v>
                </c:pt>
                <c:pt idx="13275">
                  <c:v>0.102084214755135</c:v>
                </c:pt>
                <c:pt idx="13276">
                  <c:v>0.10145751492772501</c:v>
                </c:pt>
                <c:pt idx="13277">
                  <c:v>0.12082240082121</c:v>
                </c:pt>
                <c:pt idx="13278">
                  <c:v>0.122270116385056</c:v>
                </c:pt>
                <c:pt idx="13279">
                  <c:v>0.16075301489928301</c:v>
                </c:pt>
                <c:pt idx="13280">
                  <c:v>0.13865029942319501</c:v>
                </c:pt>
                <c:pt idx="13281">
                  <c:v>0.15924378773174599</c:v>
                </c:pt>
                <c:pt idx="13282">
                  <c:v>0.16489450982332499</c:v>
                </c:pt>
                <c:pt idx="13283">
                  <c:v>0.160938896313814</c:v>
                </c:pt>
                <c:pt idx="13284">
                  <c:v>0.119863197753127</c:v>
                </c:pt>
                <c:pt idx="13285">
                  <c:v>0.140263701873825</c:v>
                </c:pt>
                <c:pt idx="13286">
                  <c:v>0.13352548748054399</c:v>
                </c:pt>
                <c:pt idx="13287">
                  <c:v>0.16431109492908599</c:v>
                </c:pt>
                <c:pt idx="13288">
                  <c:v>0.17175779539740199</c:v>
                </c:pt>
                <c:pt idx="13289">
                  <c:v>0.24700409532703299</c:v>
                </c:pt>
                <c:pt idx="13290">
                  <c:v>0.24647304363115799</c:v>
                </c:pt>
                <c:pt idx="13291">
                  <c:v>0.25086538525538998</c:v>
                </c:pt>
                <c:pt idx="13292">
                  <c:v>-3.0740890218168199E-2</c:v>
                </c:pt>
                <c:pt idx="13293">
                  <c:v>-0.11285500555916</c:v>
                </c:pt>
                <c:pt idx="13294">
                  <c:v>-3.3966274410889799E-2</c:v>
                </c:pt>
                <c:pt idx="13295">
                  <c:v>-4.5227972413046102E-2</c:v>
                </c:pt>
                <c:pt idx="13296">
                  <c:v>-2.5662949503305599E-2</c:v>
                </c:pt>
                <c:pt idx="13297">
                  <c:v>-3.5558740085918202E-2</c:v>
                </c:pt>
                <c:pt idx="13298">
                  <c:v>8.4938497844372803E-3</c:v>
                </c:pt>
                <c:pt idx="13299">
                  <c:v>4.8227186205306499E-2</c:v>
                </c:pt>
                <c:pt idx="13300">
                  <c:v>-8.0826512992471598E-3</c:v>
                </c:pt>
                <c:pt idx="13301">
                  <c:v>-3.8711759840396202E-2</c:v>
                </c:pt>
                <c:pt idx="13302">
                  <c:v>-5.2935433984522502E-2</c:v>
                </c:pt>
                <c:pt idx="13303">
                  <c:v>-5.7630414108026197E-2</c:v>
                </c:pt>
                <c:pt idx="13304">
                  <c:v>-3.8784933796977797E-2</c:v>
                </c:pt>
                <c:pt idx="13305">
                  <c:v>-7.5233968124980205E-2</c:v>
                </c:pt>
                <c:pt idx="13306">
                  <c:v>-5.8641286910111598E-2</c:v>
                </c:pt>
                <c:pt idx="13307">
                  <c:v>-4.7140148709357899E-2</c:v>
                </c:pt>
                <c:pt idx="13308">
                  <c:v>-6.1184174616121401E-3</c:v>
                </c:pt>
                <c:pt idx="13309">
                  <c:v>-6.1820751774551196E-3</c:v>
                </c:pt>
                <c:pt idx="13310">
                  <c:v>1.7654674229966499E-2</c:v>
                </c:pt>
                <c:pt idx="13311">
                  <c:v>2.91471916409296E-2</c:v>
                </c:pt>
                <c:pt idx="13312">
                  <c:v>5.7950360320685797E-2</c:v>
                </c:pt>
                <c:pt idx="13313">
                  <c:v>4.3028864179203298E-2</c:v>
                </c:pt>
                <c:pt idx="13314">
                  <c:v>7.8118650571352893E-2</c:v>
                </c:pt>
                <c:pt idx="13315">
                  <c:v>9.2630548987969005E-2</c:v>
                </c:pt>
                <c:pt idx="13316">
                  <c:v>0.108036498578017</c:v>
                </c:pt>
                <c:pt idx="13317">
                  <c:v>0.108189725248633</c:v>
                </c:pt>
                <c:pt idx="13318">
                  <c:v>9.8333036311203006E-2</c:v>
                </c:pt>
                <c:pt idx="13319">
                  <c:v>7.5928610094503607E-2</c:v>
                </c:pt>
                <c:pt idx="13320">
                  <c:v>6.2744002688499501E-2</c:v>
                </c:pt>
                <c:pt idx="13321">
                  <c:v>5.9733894159287197E-2</c:v>
                </c:pt>
                <c:pt idx="13322">
                  <c:v>-5.7342184286758302E-3</c:v>
                </c:pt>
                <c:pt idx="13323">
                  <c:v>-4.0758434942375701E-2</c:v>
                </c:pt>
                <c:pt idx="13324">
                  <c:v>-4.9829289749437997E-2</c:v>
                </c:pt>
                <c:pt idx="13325">
                  <c:v>-5.5949265590066001E-2</c:v>
                </c:pt>
                <c:pt idx="13326">
                  <c:v>7.0780995961741103E-2</c:v>
                </c:pt>
                <c:pt idx="13327">
                  <c:v>2.6494716627313699E-2</c:v>
                </c:pt>
                <c:pt idx="13328">
                  <c:v>5.3567431317788503E-2</c:v>
                </c:pt>
                <c:pt idx="13329">
                  <c:v>1.7635901848292401E-2</c:v>
                </c:pt>
                <c:pt idx="13330" formatCode="0.00E+00">
                  <c:v>5.2142143703277596E-4</c:v>
                </c:pt>
                <c:pt idx="13331">
                  <c:v>-1.3037983871547899E-2</c:v>
                </c:pt>
                <c:pt idx="13332" formatCode="0.00E+00">
                  <c:v>9.0476647072816399E-3</c:v>
                </c:pt>
                <c:pt idx="13333">
                  <c:v>1.11913439126418E-2</c:v>
                </c:pt>
                <c:pt idx="13334">
                  <c:v>-7.4589461771076898E-3</c:v>
                </c:pt>
                <c:pt idx="13335">
                  <c:v>5.9780836332563999E-3</c:v>
                </c:pt>
                <c:pt idx="13336">
                  <c:v>-2.4183233162801399E-2</c:v>
                </c:pt>
                <c:pt idx="13337">
                  <c:v>-1.5872014023981799E-2</c:v>
                </c:pt>
                <c:pt idx="13338">
                  <c:v>9.7760487592610606E-2</c:v>
                </c:pt>
                <c:pt idx="13339">
                  <c:v>0.108477690857004</c:v>
                </c:pt>
                <c:pt idx="13340">
                  <c:v>0.128710313158857</c:v>
                </c:pt>
                <c:pt idx="13341">
                  <c:v>0.12722707041060999</c:v>
                </c:pt>
                <c:pt idx="13342">
                  <c:v>0.12701507881833901</c:v>
                </c:pt>
                <c:pt idx="13343">
                  <c:v>0.109481746153964</c:v>
                </c:pt>
                <c:pt idx="13344">
                  <c:v>7.4616324683629498E-2</c:v>
                </c:pt>
                <c:pt idx="13345">
                  <c:v>2.8457602154120298E-2</c:v>
                </c:pt>
                <c:pt idx="13346">
                  <c:v>4.3819290963725797E-2</c:v>
                </c:pt>
                <c:pt idx="13347">
                  <c:v>2.8815501294342599E-2</c:v>
                </c:pt>
                <c:pt idx="13348">
                  <c:v>3.2709487667738998E-2</c:v>
                </c:pt>
                <c:pt idx="13349">
                  <c:v>3.61833511410109E-2</c:v>
                </c:pt>
                <c:pt idx="13350">
                  <c:v>2.5897754283581102E-2</c:v>
                </c:pt>
                <c:pt idx="13351">
                  <c:v>2.5766391393597501E-2</c:v>
                </c:pt>
                <c:pt idx="13352">
                  <c:v>9.6137446787598294E-2</c:v>
                </c:pt>
                <c:pt idx="13353">
                  <c:v>9.9442839637257696E-2</c:v>
                </c:pt>
                <c:pt idx="13354">
                  <c:v>0.14874643709860999</c:v>
                </c:pt>
                <c:pt idx="13355">
                  <c:v>0.18156522131174499</c:v>
                </c:pt>
                <c:pt idx="13356">
                  <c:v>0.13943243098956301</c:v>
                </c:pt>
                <c:pt idx="13357">
                  <c:v>0.104465028624863</c:v>
                </c:pt>
                <c:pt idx="13358">
                  <c:v>0.12962945470802101</c:v>
                </c:pt>
                <c:pt idx="13359">
                  <c:v>0.110356240145384</c:v>
                </c:pt>
                <c:pt idx="13360">
                  <c:v>0.11066269672260499</c:v>
                </c:pt>
                <c:pt idx="13361">
                  <c:v>-2.2592974795712199E-2</c:v>
                </c:pt>
                <c:pt idx="13362">
                  <c:v>7.9858053648721894E-2</c:v>
                </c:pt>
                <c:pt idx="13363">
                  <c:v>-9.5636181309913092E-3</c:v>
                </c:pt>
                <c:pt idx="13364">
                  <c:v>-7.9780079346149103E-3</c:v>
                </c:pt>
                <c:pt idx="13365">
                  <c:v>-1.92839438799535E-2</c:v>
                </c:pt>
                <c:pt idx="13366">
                  <c:v>-3.6660308173958003E-2</c:v>
                </c:pt>
                <c:pt idx="13367">
                  <c:v>-3.4878664290464698E-2</c:v>
                </c:pt>
                <c:pt idx="13368">
                  <c:v>-2.46137356037925E-2</c:v>
                </c:pt>
                <c:pt idx="13369">
                  <c:v>-2.14442732093349E-2</c:v>
                </c:pt>
                <c:pt idx="13370">
                  <c:v>-6.6943515934572803E-2</c:v>
                </c:pt>
                <c:pt idx="13371">
                  <c:v>-5.6911302208909401E-2</c:v>
                </c:pt>
                <c:pt idx="13372">
                  <c:v>-2.7363888749942201E-2</c:v>
                </c:pt>
                <c:pt idx="13373">
                  <c:v>-4.3076684158243402E-2</c:v>
                </c:pt>
                <c:pt idx="13374">
                  <c:v>-4.49836423081083E-2</c:v>
                </c:pt>
                <c:pt idx="13375">
                  <c:v>-5.4001519319506398E-2</c:v>
                </c:pt>
                <c:pt idx="13376">
                  <c:v>-5.6513835552548797E-2</c:v>
                </c:pt>
                <c:pt idx="13377">
                  <c:v>-6.6294421668860501E-2</c:v>
                </c:pt>
                <c:pt idx="13378">
                  <c:v>-6.4314084068597593E-2</c:v>
                </c:pt>
                <c:pt idx="13379">
                  <c:v>-8.7804731768845998E-2</c:v>
                </c:pt>
                <c:pt idx="13380">
                  <c:v>-8.4934595914437597E-2</c:v>
                </c:pt>
                <c:pt idx="13381">
                  <c:v>-0.10697732512541</c:v>
                </c:pt>
                <c:pt idx="13382">
                  <c:v>-0.120589565686577</c:v>
                </c:pt>
                <c:pt idx="13383">
                  <c:v>-0.12562764586106701</c:v>
                </c:pt>
                <c:pt idx="13384">
                  <c:v>-9.18107722052591E-2</c:v>
                </c:pt>
                <c:pt idx="13385">
                  <c:v>-6.9375493824480494E-2</c:v>
                </c:pt>
                <c:pt idx="13386">
                  <c:v>-7.8585846916655405E-2</c:v>
                </c:pt>
                <c:pt idx="13387">
                  <c:v>-8.0419320912681294E-2</c:v>
                </c:pt>
                <c:pt idx="13388">
                  <c:v>-3.2250454731226098E-2</c:v>
                </c:pt>
                <c:pt idx="13389">
                  <c:v>-1.7004992083192502E-2</c:v>
                </c:pt>
                <c:pt idx="13390">
                  <c:v>3.5986778351591001E-3</c:v>
                </c:pt>
                <c:pt idx="13391">
                  <c:v>-2.5294528372664399E-2</c:v>
                </c:pt>
                <c:pt idx="13392">
                  <c:v>-2.0280002383997801E-2</c:v>
                </c:pt>
                <c:pt idx="13393">
                  <c:v>-2.36259291505398E-2</c:v>
                </c:pt>
                <c:pt idx="13394">
                  <c:v>-3.0793739518680798E-3</c:v>
                </c:pt>
                <c:pt idx="13395">
                  <c:v>-1.95290607193369E-2</c:v>
                </c:pt>
                <c:pt idx="13396">
                  <c:v>-6.8405491284240401E-3</c:v>
                </c:pt>
                <c:pt idx="13397">
                  <c:v>-3.9525839711226501E-3</c:v>
                </c:pt>
                <c:pt idx="13398">
                  <c:v>3.0341490282982098E-2</c:v>
                </c:pt>
                <c:pt idx="13399">
                  <c:v>1.6295032215508602E-2</c:v>
                </c:pt>
                <c:pt idx="13400">
                  <c:v>3.9300338027150102E-3</c:v>
                </c:pt>
                <c:pt idx="13401">
                  <c:v>-3.31741316615392E-3</c:v>
                </c:pt>
                <c:pt idx="13402">
                  <c:v>7.5952380231872493E-2</c:v>
                </c:pt>
                <c:pt idx="13403">
                  <c:v>-2.48333028190534E-3</c:v>
                </c:pt>
                <c:pt idx="13404">
                  <c:v>1.55989114134794E-2</c:v>
                </c:pt>
                <c:pt idx="13405">
                  <c:v>8.5012472091773005E-3</c:v>
                </c:pt>
                <c:pt idx="13406">
                  <c:v>2.3276159573041699E-2</c:v>
                </c:pt>
                <c:pt idx="13407" formatCode="0.00E+00">
                  <c:v>3.1970962547207501E-4</c:v>
                </c:pt>
                <c:pt idx="13408">
                  <c:v>-5.57120669713306E-3</c:v>
                </c:pt>
                <c:pt idx="13409" formatCode="0.00E+00">
                  <c:v>-3.03372536988326E-3</c:v>
                </c:pt>
                <c:pt idx="13410">
                  <c:v>8.1665767397576597E-2</c:v>
                </c:pt>
                <c:pt idx="13411">
                  <c:v>5.3176146904363703E-2</c:v>
                </c:pt>
                <c:pt idx="13412">
                  <c:v>7.1807256223837101E-2</c:v>
                </c:pt>
                <c:pt idx="13413">
                  <c:v>7.8773120220520798E-2</c:v>
                </c:pt>
                <c:pt idx="13414">
                  <c:v>8.0938170484085803E-2</c:v>
                </c:pt>
                <c:pt idx="13415">
                  <c:v>5.1596768169242602E-3</c:v>
                </c:pt>
                <c:pt idx="13416">
                  <c:v>-6.1543990514626501E-2</c:v>
                </c:pt>
                <c:pt idx="13417">
                  <c:v>1.29374812863946E-2</c:v>
                </c:pt>
                <c:pt idx="13418">
                  <c:v>-5.38593405568931E-2</c:v>
                </c:pt>
                <c:pt idx="13419">
                  <c:v>-3.6108435265903099E-3</c:v>
                </c:pt>
                <c:pt idx="13420">
                  <c:v>-3.5960034277506603E-2</c:v>
                </c:pt>
                <c:pt idx="13421">
                  <c:v>-3.0147721353178902E-2</c:v>
                </c:pt>
                <c:pt idx="13422">
                  <c:v>-5.7308414638205497E-2</c:v>
                </c:pt>
                <c:pt idx="13423">
                  <c:v>-1.92583133727443E-2</c:v>
                </c:pt>
                <c:pt idx="13424">
                  <c:v>-4.1631653950019797E-2</c:v>
                </c:pt>
                <c:pt idx="13425">
                  <c:v>-3.7890100134706198E-3</c:v>
                </c:pt>
                <c:pt idx="13426">
                  <c:v>1.2455115035745401E-3</c:v>
                </c:pt>
                <c:pt idx="13427" formatCode="0.00E+00">
                  <c:v>9.5547339245649599E-4</c:v>
                </c:pt>
                <c:pt idx="13428">
                  <c:v>-6.0919279296756997E-3</c:v>
                </c:pt>
                <c:pt idx="13429" formatCode="0.00E+00">
                  <c:v>6.0099184624939905E-4</c:v>
                </c:pt>
                <c:pt idx="13430">
                  <c:v>4.66826574813934E-3</c:v>
                </c:pt>
                <c:pt idx="13431" formatCode="0.00E+00">
                  <c:v>1.84832068407246E-2</c:v>
                </c:pt>
                <c:pt idx="13432">
                  <c:v>1.8806209773169099E-2</c:v>
                </c:pt>
                <c:pt idx="13433">
                  <c:v>1.32970359070788E-2</c:v>
                </c:pt>
                <c:pt idx="13434">
                  <c:v>1.3182035634420801E-2</c:v>
                </c:pt>
                <c:pt idx="13435">
                  <c:v>2.7307890828469499E-2</c:v>
                </c:pt>
                <c:pt idx="13436">
                  <c:v>2.2533967126099199E-2</c:v>
                </c:pt>
                <c:pt idx="13437">
                  <c:v>-2.6125001369255501E-3</c:v>
                </c:pt>
                <c:pt idx="13438">
                  <c:v>8.7518744531618307E-3</c:v>
                </c:pt>
                <c:pt idx="13439">
                  <c:v>2.1619917580347599E-2</c:v>
                </c:pt>
                <c:pt idx="13440">
                  <c:v>1.82473114795824E-2</c:v>
                </c:pt>
                <c:pt idx="13441">
                  <c:v>8.1919171959524001E-3</c:v>
                </c:pt>
                <c:pt idx="13442">
                  <c:v>-1.6711501494992301E-2</c:v>
                </c:pt>
                <c:pt idx="13443">
                  <c:v>7.9331201729420098E-3</c:v>
                </c:pt>
                <c:pt idx="13444">
                  <c:v>1.7134037248952301E-2</c:v>
                </c:pt>
                <c:pt idx="13445" formatCode="0.00E+00">
                  <c:v>6.1049201606948604E-4</c:v>
                </c:pt>
                <c:pt idx="13446">
                  <c:v>-4.0140891807288102E-2</c:v>
                </c:pt>
                <c:pt idx="13447" formatCode="0.00E+00">
                  <c:v>-4.3331026055272802E-2</c:v>
                </c:pt>
                <c:pt idx="13448">
                  <c:v>-5.6387848861209497E-2</c:v>
                </c:pt>
                <c:pt idx="13449">
                  <c:v>-4.8934286574018299E-2</c:v>
                </c:pt>
                <c:pt idx="13450">
                  <c:v>-7.1421032254643094E-2</c:v>
                </c:pt>
                <c:pt idx="13451">
                  <c:v>-6.4741471126572706E-2</c:v>
                </c:pt>
                <c:pt idx="13452">
                  <c:v>-6.0520113821061101E-2</c:v>
                </c:pt>
                <c:pt idx="13453">
                  <c:v>-5.1909946318139902E-2</c:v>
                </c:pt>
                <c:pt idx="13454">
                  <c:v>-5.22552767228847E-2</c:v>
                </c:pt>
                <c:pt idx="13455">
                  <c:v>-7.7766280750875397E-2</c:v>
                </c:pt>
                <c:pt idx="13456">
                  <c:v>-7.1749892783115901E-2</c:v>
                </c:pt>
                <c:pt idx="13457">
                  <c:v>-4.3748296825681099E-2</c:v>
                </c:pt>
                <c:pt idx="13458">
                  <c:v>-4.6917742334798902E-2</c:v>
                </c:pt>
                <c:pt idx="13459">
                  <c:v>-7.7875802003383496E-2</c:v>
                </c:pt>
                <c:pt idx="13460">
                  <c:v>-5.2346568942652598E-2</c:v>
                </c:pt>
                <c:pt idx="13461">
                  <c:v>-2.5056512310288801E-2</c:v>
                </c:pt>
                <c:pt idx="13462">
                  <c:v>-2.5507296111558799E-2</c:v>
                </c:pt>
                <c:pt idx="13463">
                  <c:v>-5.2651449676645402E-2</c:v>
                </c:pt>
                <c:pt idx="13464">
                  <c:v>-6.2086127517293803E-2</c:v>
                </c:pt>
                <c:pt idx="13465">
                  <c:v>-5.8441047401578197E-2</c:v>
                </c:pt>
                <c:pt idx="13466">
                  <c:v>-8.26834308201852E-2</c:v>
                </c:pt>
                <c:pt idx="13467">
                  <c:v>-6.1499078143682599E-2</c:v>
                </c:pt>
                <c:pt idx="13468">
                  <c:v>-7.4932906616856407E-2</c:v>
                </c:pt>
                <c:pt idx="13469">
                  <c:v>-3.4489979617450602E-2</c:v>
                </c:pt>
                <c:pt idx="13470">
                  <c:v>-4.9452721793307598E-2</c:v>
                </c:pt>
                <c:pt idx="13471">
                  <c:v>-4.9731663192226001E-2</c:v>
                </c:pt>
                <c:pt idx="13472">
                  <c:v>-5.7986106963963002E-2</c:v>
                </c:pt>
                <c:pt idx="13473">
                  <c:v>-8.2858767180400097E-2</c:v>
                </c:pt>
                <c:pt idx="13474">
                  <c:v>-6.0340196019961802E-2</c:v>
                </c:pt>
                <c:pt idx="13475">
                  <c:v>-2.53281609051456E-2</c:v>
                </c:pt>
                <c:pt idx="13476">
                  <c:v>-3.7692890283526598E-2</c:v>
                </c:pt>
                <c:pt idx="13477">
                  <c:v>-6.8654710589034607E-2</c:v>
                </c:pt>
                <c:pt idx="13478">
                  <c:v>-9.9432580529897494E-2</c:v>
                </c:pt>
                <c:pt idx="13479">
                  <c:v>-7.3585965067576295E-2</c:v>
                </c:pt>
                <c:pt idx="13480">
                  <c:v>-8.7997067210661806E-2</c:v>
                </c:pt>
                <c:pt idx="13481">
                  <c:v>-0.104087613664301</c:v>
                </c:pt>
                <c:pt idx="13482">
                  <c:v>-9.10269044367365E-2</c:v>
                </c:pt>
                <c:pt idx="13483">
                  <c:v>-9.6801949823571806E-2</c:v>
                </c:pt>
                <c:pt idx="13484">
                  <c:v>-0.11621881109094</c:v>
                </c:pt>
                <c:pt idx="13485">
                  <c:v>-0.10117461196704799</c:v>
                </c:pt>
                <c:pt idx="13486">
                  <c:v>-0.104416914232449</c:v>
                </c:pt>
                <c:pt idx="13487">
                  <c:v>-0.109672567986209</c:v>
                </c:pt>
                <c:pt idx="13488">
                  <c:v>-0.117681310385345</c:v>
                </c:pt>
                <c:pt idx="13489">
                  <c:v>-0.125218936815056</c:v>
                </c:pt>
                <c:pt idx="13490">
                  <c:v>-0.135592356349131</c:v>
                </c:pt>
                <c:pt idx="13491">
                  <c:v>-0.14475000522172099</c:v>
                </c:pt>
                <c:pt idx="13492">
                  <c:v>-0.194340489905521</c:v>
                </c:pt>
                <c:pt idx="13493">
                  <c:v>-0.200861805745807</c:v>
                </c:pt>
                <c:pt idx="13494" formatCode="0.00E+00">
                  <c:v>-9.7408460502561496E-4</c:v>
                </c:pt>
                <c:pt idx="13495">
                  <c:v>-8.9333019716168097E-2</c:v>
                </c:pt>
                <c:pt idx="13496" formatCode="0.00E+00">
                  <c:v>-9.1382286219672693E-3</c:v>
                </c:pt>
                <c:pt idx="13497">
                  <c:v>-3.2192471480298697E-2</c:v>
                </c:pt>
                <c:pt idx="13498">
                  <c:v>-6.5237657174521402E-3</c:v>
                </c:pt>
                <c:pt idx="13499">
                  <c:v>-2.4879467599788801E-2</c:v>
                </c:pt>
                <c:pt idx="13500">
                  <c:v>8.5072161463743499E-3</c:v>
                </c:pt>
                <c:pt idx="13501">
                  <c:v>4.5105559670923702E-2</c:v>
                </c:pt>
                <c:pt idx="13502">
                  <c:v>4.1948973682140303E-2</c:v>
                </c:pt>
                <c:pt idx="13503">
                  <c:v>4.4962470766018801E-2</c:v>
                </c:pt>
                <c:pt idx="13504">
                  <c:v>4.2079920665094903E-2</c:v>
                </c:pt>
                <c:pt idx="13505">
                  <c:v>6.0602629120638699E-2</c:v>
                </c:pt>
                <c:pt idx="13506">
                  <c:v>5.2148053663175202E-2</c:v>
                </c:pt>
                <c:pt idx="13507">
                  <c:v>4.8684320714945502E-2</c:v>
                </c:pt>
                <c:pt idx="13508">
                  <c:v>-1.4995132090959301E-3</c:v>
                </c:pt>
                <c:pt idx="13509">
                  <c:v>-2.07859102479777E-3</c:v>
                </c:pt>
                <c:pt idx="13510">
                  <c:v>-7.7266688228771101E-3</c:v>
                </c:pt>
                <c:pt idx="13511">
                  <c:v>-3.2287497284275303E-2</c:v>
                </c:pt>
                <c:pt idx="13512">
                  <c:v>-2.8692763760882398E-2</c:v>
                </c:pt>
                <c:pt idx="13513">
                  <c:v>-2.7407397986420601E-2</c:v>
                </c:pt>
                <c:pt idx="13514">
                  <c:v>5.8262802950376502E-2</c:v>
                </c:pt>
                <c:pt idx="13515">
                  <c:v>-5.6245539880796502E-2</c:v>
                </c:pt>
                <c:pt idx="13516">
                  <c:v>1.2204824543761801E-2</c:v>
                </c:pt>
                <c:pt idx="13517">
                  <c:v>-2.17256005982801E-2</c:v>
                </c:pt>
                <c:pt idx="13518">
                  <c:v>1.33040800463976E-2</c:v>
                </c:pt>
                <c:pt idx="13519">
                  <c:v>4.1600090373903297E-3</c:v>
                </c:pt>
                <c:pt idx="13520" formatCode="0.00E+00">
                  <c:v>6.8253016740027399E-5</c:v>
                </c:pt>
                <c:pt idx="13521">
                  <c:v>-4.2009395995651198E-2</c:v>
                </c:pt>
                <c:pt idx="13522" formatCode="0.00E+00">
                  <c:v>-3.9346524172579798E-2</c:v>
                </c:pt>
                <c:pt idx="13523">
                  <c:v>-1.7187054912345501E-2</c:v>
                </c:pt>
                <c:pt idx="13524">
                  <c:v>-4.69272854145764E-2</c:v>
                </c:pt>
                <c:pt idx="13525">
                  <c:v>-6.2393616219024797E-2</c:v>
                </c:pt>
                <c:pt idx="13526">
                  <c:v>-0.122635710639559</c:v>
                </c:pt>
                <c:pt idx="13527">
                  <c:v>-0.122819894419033</c:v>
                </c:pt>
                <c:pt idx="13528">
                  <c:v>-8.2725403847687007E-2</c:v>
                </c:pt>
                <c:pt idx="13529">
                  <c:v>-0.106767524330431</c:v>
                </c:pt>
                <c:pt idx="13530">
                  <c:v>-8.6836246050009502E-2</c:v>
                </c:pt>
                <c:pt idx="13531">
                  <c:v>-0.10315596815401901</c:v>
                </c:pt>
                <c:pt idx="13532">
                  <c:v>-6.5678285439651707E-2</c:v>
                </c:pt>
                <c:pt idx="13533">
                  <c:v>-6.7013682735589095E-2</c:v>
                </c:pt>
                <c:pt idx="13534">
                  <c:v>-3.4583309951779898E-2</c:v>
                </c:pt>
                <c:pt idx="13535">
                  <c:v>-2.9255159423619399E-2</c:v>
                </c:pt>
                <c:pt idx="13536">
                  <c:v>-4.1647914909094398E-2</c:v>
                </c:pt>
                <c:pt idx="13537">
                  <c:v>-4.1967452542656603E-2</c:v>
                </c:pt>
                <c:pt idx="13538">
                  <c:v>-9.8719438609049699E-3</c:v>
                </c:pt>
                <c:pt idx="13539">
                  <c:v>-5.1430607071438601E-2</c:v>
                </c:pt>
                <c:pt idx="13540">
                  <c:v>4.5920237941343396E-3</c:v>
                </c:pt>
                <c:pt idx="13541">
                  <c:v>-1.11103037545905E-2</c:v>
                </c:pt>
                <c:pt idx="13542">
                  <c:v>6.3398866847038599E-3</c:v>
                </c:pt>
                <c:pt idx="13543">
                  <c:v>-1.6810266695325301E-3</c:v>
                </c:pt>
                <c:pt idx="13544">
                  <c:v>-3.2017694780365598E-2</c:v>
                </c:pt>
                <c:pt idx="13545">
                  <c:v>-3.8785033001471299E-2</c:v>
                </c:pt>
                <c:pt idx="13546">
                  <c:v>-5.17757833322001E-2</c:v>
                </c:pt>
                <c:pt idx="13547">
                  <c:v>-4.8613815394112803E-2</c:v>
                </c:pt>
                <c:pt idx="13548">
                  <c:v>5.5662658234774398E-2</c:v>
                </c:pt>
                <c:pt idx="13549">
                  <c:v>6.9343429955583305E-2</c:v>
                </c:pt>
                <c:pt idx="13550">
                  <c:v>0.10792368147820799</c:v>
                </c:pt>
                <c:pt idx="13551">
                  <c:v>0.11023653098663901</c:v>
                </c:pt>
                <c:pt idx="13552">
                  <c:v>0.120357326856465</c:v>
                </c:pt>
                <c:pt idx="13553">
                  <c:v>6.9730779181133906E-2</c:v>
                </c:pt>
                <c:pt idx="13554">
                  <c:v>8.5170461430101693E-2</c:v>
                </c:pt>
                <c:pt idx="13555">
                  <c:v>0.119063201422291</c:v>
                </c:pt>
                <c:pt idx="13556">
                  <c:v>0.13910457220168801</c:v>
                </c:pt>
                <c:pt idx="13557">
                  <c:v>0.140288081856761</c:v>
                </c:pt>
                <c:pt idx="13558">
                  <c:v>0.112560020777196</c:v>
                </c:pt>
                <c:pt idx="13559">
                  <c:v>7.3958887134344398E-2</c:v>
                </c:pt>
                <c:pt idx="13560">
                  <c:v>0.11390343208257001</c:v>
                </c:pt>
                <c:pt idx="13561">
                  <c:v>0.12383913577813301</c:v>
                </c:pt>
                <c:pt idx="13562">
                  <c:v>0.26056541116318699</c:v>
                </c:pt>
                <c:pt idx="13563">
                  <c:v>0.12381215927597899</c:v>
                </c:pt>
                <c:pt idx="13564">
                  <c:v>0.17528057247079301</c:v>
                </c:pt>
                <c:pt idx="13565">
                  <c:v>0.26543598099136601</c:v>
                </c:pt>
                <c:pt idx="13566">
                  <c:v>0.30771648618742098</c:v>
                </c:pt>
                <c:pt idx="13567">
                  <c:v>0.196060938915741</c:v>
                </c:pt>
                <c:pt idx="13568">
                  <c:v>0.24150429820542099</c:v>
                </c:pt>
                <c:pt idx="13569">
                  <c:v>0.17763327962556799</c:v>
                </c:pt>
                <c:pt idx="13570">
                  <c:v>0.33208297190237401</c:v>
                </c:pt>
                <c:pt idx="13571">
                  <c:v>0.33268102204572297</c:v>
                </c:pt>
                <c:pt idx="13572">
                  <c:v>0.35070181931363298</c:v>
                </c:pt>
                <c:pt idx="13573">
                  <c:v>0.42284464768300101</c:v>
                </c:pt>
                <c:pt idx="13574">
                  <c:v>0.35962797428496102</c:v>
                </c:pt>
                <c:pt idx="13575">
                  <c:v>0.30466242840318503</c:v>
                </c:pt>
                <c:pt idx="13576">
                  <c:v>0.51671363993430997</c:v>
                </c:pt>
                <c:pt idx="13577">
                  <c:v>0.579912711451254</c:v>
                </c:pt>
                <c:pt idx="13578">
                  <c:v>0.58211845185778399</c:v>
                </c:pt>
                <c:pt idx="13579">
                  <c:v>0.56097291128262505</c:v>
                </c:pt>
                <c:pt idx="13580">
                  <c:v>0.58991825721652102</c:v>
                </c:pt>
                <c:pt idx="13581">
                  <c:v>0.573873174791667</c:v>
                </c:pt>
                <c:pt idx="13582">
                  <c:v>0.61231423528776296</c:v>
                </c:pt>
                <c:pt idx="13583">
                  <c:v>0.71173652527680697</c:v>
                </c:pt>
                <c:pt idx="13584">
                  <c:v>0.77710370682618302</c:v>
                </c:pt>
                <c:pt idx="13585">
                  <c:v>0.67096422782930298</c:v>
                </c:pt>
                <c:pt idx="13586">
                  <c:v>0.64755053285126996</c:v>
                </c:pt>
                <c:pt idx="13587">
                  <c:v>0.61521596148825397</c:v>
                </c:pt>
                <c:pt idx="13588">
                  <c:v>0.62121654514853697</c:v>
                </c:pt>
                <c:pt idx="13589">
                  <c:v>0.617477197460371</c:v>
                </c:pt>
                <c:pt idx="13590">
                  <c:v>0.61127051562781698</c:v>
                </c:pt>
                <c:pt idx="13591">
                  <c:v>3.4326630567791602E-2</c:v>
                </c:pt>
                <c:pt idx="13592">
                  <c:v>0.1177087698315</c:v>
                </c:pt>
                <c:pt idx="13593">
                  <c:v>1.15992718208626E-2</c:v>
                </c:pt>
                <c:pt idx="13594">
                  <c:v>3.6653512696832702E-2</c:v>
                </c:pt>
                <c:pt idx="13595">
                  <c:v>1.39035215662395E-2</c:v>
                </c:pt>
                <c:pt idx="13596">
                  <c:v>1.51529166845417E-2</c:v>
                </c:pt>
                <c:pt idx="13597">
                  <c:v>1.9387493861277201E-2</c:v>
                </c:pt>
                <c:pt idx="13598">
                  <c:v>2.6661243385179698E-2</c:v>
                </c:pt>
                <c:pt idx="13599">
                  <c:v>3.8144656447521699E-2</c:v>
                </c:pt>
                <c:pt idx="13600">
                  <c:v>5.3753078315067399E-2</c:v>
                </c:pt>
                <c:pt idx="13601">
                  <c:v>3.0300127836250801E-2</c:v>
                </c:pt>
                <c:pt idx="13602">
                  <c:v>4.98587199503066E-2</c:v>
                </c:pt>
                <c:pt idx="13603">
                  <c:v>1.5956804251104701E-2</c:v>
                </c:pt>
                <c:pt idx="13604">
                  <c:v>2.9231435546565699E-2</c:v>
                </c:pt>
                <c:pt idx="13605">
                  <c:v>5.67227730799729E-2</c:v>
                </c:pt>
                <c:pt idx="13606">
                  <c:v>4.99074304015052E-2</c:v>
                </c:pt>
                <c:pt idx="13607">
                  <c:v>1.34747309547014E-2</c:v>
                </c:pt>
                <c:pt idx="13608">
                  <c:v>1.4082480210437801E-2</c:v>
                </c:pt>
                <c:pt idx="13609">
                  <c:v>4.0861892977618303E-2</c:v>
                </c:pt>
                <c:pt idx="13610">
                  <c:v>3.6497560022993897E-2</c:v>
                </c:pt>
                <c:pt idx="13611">
                  <c:v>3.3063296648552898E-2</c:v>
                </c:pt>
                <c:pt idx="13612">
                  <c:v>4.2320008567994102E-2</c:v>
                </c:pt>
                <c:pt idx="13613">
                  <c:v>4.0902884803286098E-2</c:v>
                </c:pt>
                <c:pt idx="13614">
                  <c:v>3.68796153589349E-2</c:v>
                </c:pt>
                <c:pt idx="13615">
                  <c:v>4.6887660655625003E-2</c:v>
                </c:pt>
                <c:pt idx="13616">
                  <c:v>6.4120862062354303E-2</c:v>
                </c:pt>
                <c:pt idx="13617" formatCode="0.00E+00">
                  <c:v>6.0933486927972004E-4</c:v>
                </c:pt>
                <c:pt idx="13618">
                  <c:v>5.5440719586588701E-2</c:v>
                </c:pt>
                <c:pt idx="13619" formatCode="0.00E+00">
                  <c:v>5.8340369210746298E-2</c:v>
                </c:pt>
                <c:pt idx="13620">
                  <c:v>6.3666468644361193E-2</c:v>
                </c:pt>
                <c:pt idx="13621">
                  <c:v>4.5383522869073302E-2</c:v>
                </c:pt>
                <c:pt idx="13622">
                  <c:v>3.2267578633652899E-2</c:v>
                </c:pt>
                <c:pt idx="13623">
                  <c:v>8.5981296177813204E-3</c:v>
                </c:pt>
                <c:pt idx="13624">
                  <c:v>1.5667471546811501E-2</c:v>
                </c:pt>
                <c:pt idx="13625">
                  <c:v>5.1055671673994697E-2</c:v>
                </c:pt>
                <c:pt idx="13626">
                  <c:v>5.8555438041755899E-2</c:v>
                </c:pt>
                <c:pt idx="13627">
                  <c:v>3.1210929133174602E-2</c:v>
                </c:pt>
                <c:pt idx="13628">
                  <c:v>4.2611775637801497E-2</c:v>
                </c:pt>
                <c:pt idx="13629">
                  <c:v>1.5760986230757699E-2</c:v>
                </c:pt>
                <c:pt idx="13630">
                  <c:v>2.2400847469455799E-2</c:v>
                </c:pt>
                <c:pt idx="13631">
                  <c:v>-1.2828770713415E-2</c:v>
                </c:pt>
                <c:pt idx="13632">
                  <c:v>-1.6855533181628302E-2</c:v>
                </c:pt>
                <c:pt idx="13633">
                  <c:v>-2.3913538525504002E-3</c:v>
                </c:pt>
                <c:pt idx="13634">
                  <c:v>-1.4107256223092599E-3</c:v>
                </c:pt>
                <c:pt idx="13635">
                  <c:v>-1.14038675334888E-2</c:v>
                </c:pt>
                <c:pt idx="13636">
                  <c:v>-1.14165823502426E-2</c:v>
                </c:pt>
                <c:pt idx="13637">
                  <c:v>-3.1991889598008902E-3</c:v>
                </c:pt>
                <c:pt idx="13638">
                  <c:v>-3.9113642408721899E-3</c:v>
                </c:pt>
                <c:pt idx="13639">
                  <c:v>2.8522312335509802E-2</c:v>
                </c:pt>
                <c:pt idx="13640">
                  <c:v>1.4524769778357901E-3</c:v>
                </c:pt>
                <c:pt idx="13641">
                  <c:v>-9.0450237124668903E-3</c:v>
                </c:pt>
                <c:pt idx="13642">
                  <c:v>1.6227289420388299E-2</c:v>
                </c:pt>
                <c:pt idx="13643">
                  <c:v>1.79257865189985E-2</c:v>
                </c:pt>
                <c:pt idx="13644">
                  <c:v>6.7662148172623303E-3</c:v>
                </c:pt>
                <c:pt idx="13645">
                  <c:v>-5.2430353875339798E-3</c:v>
                </c:pt>
                <c:pt idx="13646">
                  <c:v>-6.4430233634455103E-2</c:v>
                </c:pt>
                <c:pt idx="13647">
                  <c:v>3.9999208609705697E-2</c:v>
                </c:pt>
                <c:pt idx="13648">
                  <c:v>1.9409802791474001E-2</c:v>
                </c:pt>
                <c:pt idx="13649">
                  <c:v>3.7672478383655603E-2</c:v>
                </c:pt>
                <c:pt idx="13650">
                  <c:v>-3.6704665531778801E-3</c:v>
                </c:pt>
                <c:pt idx="13651" formatCode="0.00E+00">
                  <c:v>3.1423072984932901E-4</c:v>
                </c:pt>
                <c:pt idx="13652">
                  <c:v>-2.22620975917447E-2</c:v>
                </c:pt>
                <c:pt idx="13653" formatCode="0.00E+00">
                  <c:v>-5.1122114660613602E-2</c:v>
                </c:pt>
                <c:pt idx="13654">
                  <c:v>-6.3929946320528605E-2</c:v>
                </c:pt>
                <c:pt idx="13655">
                  <c:v>-7.35477138717716E-2</c:v>
                </c:pt>
                <c:pt idx="13656">
                  <c:v>-3.2380787753249297E-2</c:v>
                </c:pt>
                <c:pt idx="13657">
                  <c:v>3.0056585869547899E-2</c:v>
                </c:pt>
                <c:pt idx="13658">
                  <c:v>6.2712478924604104E-2</c:v>
                </c:pt>
                <c:pt idx="13659">
                  <c:v>8.8058549365543901E-2</c:v>
                </c:pt>
                <c:pt idx="13660">
                  <c:v>8.1361219917100797E-2</c:v>
                </c:pt>
                <c:pt idx="13661">
                  <c:v>7.1035769696418394E-2</c:v>
                </c:pt>
                <c:pt idx="13662">
                  <c:v>5.9456442309080801E-2</c:v>
                </c:pt>
                <c:pt idx="13663">
                  <c:v>9.8528319800954098E-2</c:v>
                </c:pt>
                <c:pt idx="13664">
                  <c:v>9.2251595392039198E-2</c:v>
                </c:pt>
                <c:pt idx="13665">
                  <c:v>0.11318496163463899</c:v>
                </c:pt>
                <c:pt idx="13666">
                  <c:v>0.13645826250589299</c:v>
                </c:pt>
                <c:pt idx="13667">
                  <c:v>0.15685290355595899</c:v>
                </c:pt>
                <c:pt idx="13668">
                  <c:v>8.3401255306043198E-2</c:v>
                </c:pt>
                <c:pt idx="13669">
                  <c:v>5.9675727898705601E-2</c:v>
                </c:pt>
                <c:pt idx="13670">
                  <c:v>7.1788579265403898E-2</c:v>
                </c:pt>
                <c:pt idx="13671">
                  <c:v>4.9699933137500998E-2</c:v>
                </c:pt>
                <c:pt idx="13672">
                  <c:v>5.1428231416226301E-2</c:v>
                </c:pt>
                <c:pt idx="13673">
                  <c:v>6.4669186937458101E-2</c:v>
                </c:pt>
                <c:pt idx="13674">
                  <c:v>6.6421416715185103E-2</c:v>
                </c:pt>
                <c:pt idx="13675">
                  <c:v>6.2925903493286695E-2</c:v>
                </c:pt>
                <c:pt idx="13676">
                  <c:v>5.9988747659655603E-2</c:v>
                </c:pt>
                <c:pt idx="13677">
                  <c:v>8.5858839366010006E-2</c:v>
                </c:pt>
                <c:pt idx="13678">
                  <c:v>3.67318619848543E-2</c:v>
                </c:pt>
                <c:pt idx="13679">
                  <c:v>4.4272930688758302E-2</c:v>
                </c:pt>
                <c:pt idx="13680">
                  <c:v>4.4624077174293099E-2</c:v>
                </c:pt>
                <c:pt idx="13681">
                  <c:v>7.7086198045538096E-2</c:v>
                </c:pt>
                <c:pt idx="13682">
                  <c:v>7.6757013327293497E-2</c:v>
                </c:pt>
                <c:pt idx="13683">
                  <c:v>8.8112241483355003E-2</c:v>
                </c:pt>
                <c:pt idx="13684">
                  <c:v>0.10254658615795501</c:v>
                </c:pt>
                <c:pt idx="13685">
                  <c:v>0.122486544644016</c:v>
                </c:pt>
                <c:pt idx="13686">
                  <c:v>0.111112875881025</c:v>
                </c:pt>
                <c:pt idx="13687">
                  <c:v>0.112440778074129</c:v>
                </c:pt>
                <c:pt idx="13688">
                  <c:v>0.111758592723488</c:v>
                </c:pt>
                <c:pt idx="13689">
                  <c:v>0.13425309004802199</c:v>
                </c:pt>
                <c:pt idx="13690">
                  <c:v>0.13001264553240399</c:v>
                </c:pt>
                <c:pt idx="13691">
                  <c:v>0.12256307462246201</c:v>
                </c:pt>
                <c:pt idx="13692">
                  <c:v>0.11465777728556099</c:v>
                </c:pt>
                <c:pt idx="13693">
                  <c:v>0.12558041136277701</c:v>
                </c:pt>
                <c:pt idx="13694">
                  <c:v>0.121709589087208</c:v>
                </c:pt>
                <c:pt idx="13695">
                  <c:v>0.11340927693330401</c:v>
                </c:pt>
                <c:pt idx="13696">
                  <c:v>0.113548894837758</c:v>
                </c:pt>
                <c:pt idx="13697">
                  <c:v>0.113244320560438</c:v>
                </c:pt>
                <c:pt idx="13698">
                  <c:v>0.137089142437058</c:v>
                </c:pt>
                <c:pt idx="13699">
                  <c:v>0.156670534310896</c:v>
                </c:pt>
                <c:pt idx="13700">
                  <c:v>0.13371375369778399</c:v>
                </c:pt>
                <c:pt idx="13701">
                  <c:v>0.15110182067779801</c:v>
                </c:pt>
                <c:pt idx="13702">
                  <c:v>0.142019360309834</c:v>
                </c:pt>
                <c:pt idx="13703">
                  <c:v>0.149695004250396</c:v>
                </c:pt>
                <c:pt idx="13704">
                  <c:v>0.125745550896703</c:v>
                </c:pt>
                <c:pt idx="13705">
                  <c:v>9.7391751254631204E-2</c:v>
                </c:pt>
                <c:pt idx="13706">
                  <c:v>-9.1108918926071494E-2</c:v>
                </c:pt>
                <c:pt idx="13707">
                  <c:v>5.02765789570652E-2</c:v>
                </c:pt>
                <c:pt idx="13708">
                  <c:v>6.3608107037334105E-2</c:v>
                </c:pt>
                <c:pt idx="13709">
                  <c:v>0.106344443588219</c:v>
                </c:pt>
                <c:pt idx="13710">
                  <c:v>9.8495642230780403E-2</c:v>
                </c:pt>
                <c:pt idx="13711">
                  <c:v>0.109871286662692</c:v>
                </c:pt>
                <c:pt idx="13712">
                  <c:v>8.6972785400567201E-2</c:v>
                </c:pt>
                <c:pt idx="13713">
                  <c:v>0.15224456823414201</c:v>
                </c:pt>
                <c:pt idx="13714">
                  <c:v>0.13483975433075801</c:v>
                </c:pt>
                <c:pt idx="13715">
                  <c:v>0.145395396002229</c:v>
                </c:pt>
                <c:pt idx="13716">
                  <c:v>0.175758733538592</c:v>
                </c:pt>
                <c:pt idx="13717">
                  <c:v>0.17930557548384701</c:v>
                </c:pt>
                <c:pt idx="13718">
                  <c:v>0.170602847721043</c:v>
                </c:pt>
                <c:pt idx="13719">
                  <c:v>0.19977347055445899</c:v>
                </c:pt>
                <c:pt idx="13720">
                  <c:v>0.17280069742331</c:v>
                </c:pt>
                <c:pt idx="13721">
                  <c:v>0.22055968925519301</c:v>
                </c:pt>
                <c:pt idx="13722">
                  <c:v>0.29486884489005999</c:v>
                </c:pt>
                <c:pt idx="13723">
                  <c:v>0.28868335301534298</c:v>
                </c:pt>
                <c:pt idx="13724">
                  <c:v>-2.98088614265383E-2</c:v>
                </c:pt>
                <c:pt idx="13725">
                  <c:v>-0.111922642916872</c:v>
                </c:pt>
                <c:pt idx="13726">
                  <c:v>-5.4013956146464599E-2</c:v>
                </c:pt>
                <c:pt idx="13727">
                  <c:v>-0.105634696393692</c:v>
                </c:pt>
                <c:pt idx="13728">
                  <c:v>-8.7056510334471093E-2</c:v>
                </c:pt>
                <c:pt idx="13729">
                  <c:v>-7.4992488254442102E-2</c:v>
                </c:pt>
                <c:pt idx="13730">
                  <c:v>-8.8745294192879895E-2</c:v>
                </c:pt>
                <c:pt idx="13731">
                  <c:v>-9.2635797533293596E-2</c:v>
                </c:pt>
                <c:pt idx="13732">
                  <c:v>-0.11685037408424</c:v>
                </c:pt>
                <c:pt idx="13733">
                  <c:v>-0.120864704647054</c:v>
                </c:pt>
                <c:pt idx="13734">
                  <c:v>-7.82876796525208E-2</c:v>
                </c:pt>
                <c:pt idx="13735">
                  <c:v>-5.2005128299518602E-2</c:v>
                </c:pt>
                <c:pt idx="13736">
                  <c:v>-4.6210872143469202E-2</c:v>
                </c:pt>
                <c:pt idx="13737">
                  <c:v>-5.9771270662213299E-2</c:v>
                </c:pt>
                <c:pt idx="13738">
                  <c:v>-4.2792172685972803E-2</c:v>
                </c:pt>
                <c:pt idx="13739">
                  <c:v>-6.3357701456764406E-2</c:v>
                </c:pt>
                <c:pt idx="13740">
                  <c:v>-4.5401785291767402E-2</c:v>
                </c:pt>
                <c:pt idx="13741">
                  <c:v>-4.0203228533134697E-2</c:v>
                </c:pt>
                <c:pt idx="13742">
                  <c:v>-7.4848220613835002E-3</c:v>
                </c:pt>
                <c:pt idx="13743">
                  <c:v>2.35078364365515E-3</c:v>
                </c:pt>
                <c:pt idx="13744">
                  <c:v>4.4822939764572002E-2</c:v>
                </c:pt>
                <c:pt idx="13745">
                  <c:v>3.2271708631181298E-2</c:v>
                </c:pt>
                <c:pt idx="13746">
                  <c:v>5.8796850028474797E-2</c:v>
                </c:pt>
                <c:pt idx="13747">
                  <c:v>3.2762085595998802E-2</c:v>
                </c:pt>
                <c:pt idx="13748">
                  <c:v>8.7912215803524194E-2</c:v>
                </c:pt>
                <c:pt idx="13749">
                  <c:v>1.53645033823994E-2</c:v>
                </c:pt>
                <c:pt idx="13750">
                  <c:v>0.194583197641884</c:v>
                </c:pt>
                <c:pt idx="13751">
                  <c:v>0.18628381824090501</c:v>
                </c:pt>
                <c:pt idx="13752">
                  <c:v>0.20663005398076201</c:v>
                </c:pt>
                <c:pt idx="13753">
                  <c:v>0.138651605753848</c:v>
                </c:pt>
                <c:pt idx="13754">
                  <c:v>0.16495484818502801</c:v>
                </c:pt>
                <c:pt idx="13755">
                  <c:v>9.7005224513528998E-2</c:v>
                </c:pt>
                <c:pt idx="13756">
                  <c:v>0.12533907482165699</c:v>
                </c:pt>
                <c:pt idx="13757">
                  <c:v>0.123994500956684</c:v>
                </c:pt>
                <c:pt idx="13758">
                  <c:v>0.110790209488952</c:v>
                </c:pt>
                <c:pt idx="13759">
                  <c:v>0.107584916165141</c:v>
                </c:pt>
                <c:pt idx="13760">
                  <c:v>0.11419675102429799</c:v>
                </c:pt>
                <c:pt idx="13761">
                  <c:v>0.107005550871662</c:v>
                </c:pt>
                <c:pt idx="13762">
                  <c:v>9.60408852023419E-2</c:v>
                </c:pt>
                <c:pt idx="13763">
                  <c:v>7.0089187222738505E-2</c:v>
                </c:pt>
                <c:pt idx="13764">
                  <c:v>8.0442879578121199E-2</c:v>
                </c:pt>
                <c:pt idx="13765">
                  <c:v>6.9917251872224306E-2</c:v>
                </c:pt>
                <c:pt idx="13766">
                  <c:v>9.5820133440491201E-2</c:v>
                </c:pt>
                <c:pt idx="13767">
                  <c:v>8.6754857693592993E-2</c:v>
                </c:pt>
                <c:pt idx="13768">
                  <c:v>0.101902481939679</c:v>
                </c:pt>
                <c:pt idx="13769">
                  <c:v>0.10887028519959401</c:v>
                </c:pt>
                <c:pt idx="13770">
                  <c:v>0.117155752269913</c:v>
                </c:pt>
                <c:pt idx="13771">
                  <c:v>0.115829115299034</c:v>
                </c:pt>
                <c:pt idx="13772">
                  <c:v>0.119622911871298</c:v>
                </c:pt>
                <c:pt idx="13773">
                  <c:v>0.12983288760713799</c:v>
                </c:pt>
                <c:pt idx="13774">
                  <c:v>0.12611003265703799</c:v>
                </c:pt>
                <c:pt idx="13775">
                  <c:v>9.2747076649190199E-2</c:v>
                </c:pt>
                <c:pt idx="13776">
                  <c:v>0.21861720680955399</c:v>
                </c:pt>
                <c:pt idx="13777">
                  <c:v>0.127373748089878</c:v>
                </c:pt>
                <c:pt idx="13778">
                  <c:v>0.15230090752438699</c:v>
                </c:pt>
                <c:pt idx="13779">
                  <c:v>-3.5229105485841697E-2</c:v>
                </c:pt>
                <c:pt idx="13780">
                  <c:v>-0.121082829399259</c:v>
                </c:pt>
                <c:pt idx="13781">
                  <c:v>-4.0990695619514302E-2</c:v>
                </c:pt>
                <c:pt idx="13782" formatCode="0.00E+00">
                  <c:v>9.7001294306153698E-4</c:v>
                </c:pt>
                <c:pt idx="13783">
                  <c:v>3.88303366478314E-2</c:v>
                </c:pt>
                <c:pt idx="13784" formatCode="0.00E+00">
                  <c:v>3.0429727264304301E-2</c:v>
                </c:pt>
                <c:pt idx="13785">
                  <c:v>2.40545053856361E-2</c:v>
                </c:pt>
                <c:pt idx="13786">
                  <c:v>2.8096220401115E-2</c:v>
                </c:pt>
                <c:pt idx="13787">
                  <c:v>5.0067721628524298E-2</c:v>
                </c:pt>
                <c:pt idx="13788">
                  <c:v>7.0947857185305593E-2</c:v>
                </c:pt>
                <c:pt idx="13789">
                  <c:v>8.9668121893516195E-2</c:v>
                </c:pt>
                <c:pt idx="13790">
                  <c:v>7.1493931829895205E-2</c:v>
                </c:pt>
                <c:pt idx="13791">
                  <c:v>7.1493931829895205E-2</c:v>
                </c:pt>
                <c:pt idx="13792">
                  <c:v>7.7485649663179001E-2</c:v>
                </c:pt>
                <c:pt idx="13793">
                  <c:v>7.7485649663179001E-2</c:v>
                </c:pt>
                <c:pt idx="13794">
                  <c:v>5.9478967066866797E-2</c:v>
                </c:pt>
                <c:pt idx="13795">
                  <c:v>8.9015558597924496E-2</c:v>
                </c:pt>
                <c:pt idx="13796">
                  <c:v>0.10770347713843</c:v>
                </c:pt>
                <c:pt idx="13797">
                  <c:v>0.12710960818058001</c:v>
                </c:pt>
                <c:pt idx="13798">
                  <c:v>9.2377322811594206E-2</c:v>
                </c:pt>
                <c:pt idx="13799">
                  <c:v>5.7584918724309903E-2</c:v>
                </c:pt>
                <c:pt idx="13800">
                  <c:v>8.43043669592832E-2</c:v>
                </c:pt>
                <c:pt idx="13801">
                  <c:v>0.10150010716475701</c:v>
                </c:pt>
                <c:pt idx="13802">
                  <c:v>0.119448781731797</c:v>
                </c:pt>
                <c:pt idx="13803">
                  <c:v>0.12883701188378699</c:v>
                </c:pt>
                <c:pt idx="13804">
                  <c:v>0.12011757086241701</c:v>
                </c:pt>
                <c:pt idx="13805">
                  <c:v>0.130098819682269</c:v>
                </c:pt>
                <c:pt idx="13806">
                  <c:v>0.11731404715125</c:v>
                </c:pt>
                <c:pt idx="13807">
                  <c:v>0.15452176190692499</c:v>
                </c:pt>
                <c:pt idx="13808">
                  <c:v>0.120740594796133</c:v>
                </c:pt>
                <c:pt idx="13809">
                  <c:v>0.20280523976021</c:v>
                </c:pt>
                <c:pt idx="13810">
                  <c:v>0.13430142538953699</c:v>
                </c:pt>
                <c:pt idx="13811">
                  <c:v>0.21371358871420801</c:v>
                </c:pt>
                <c:pt idx="13812">
                  <c:v>0.217442177524171</c:v>
                </c:pt>
                <c:pt idx="13813">
                  <c:v>0.203784271481108</c:v>
                </c:pt>
                <c:pt idx="13814">
                  <c:v>0.19481872425326099</c:v>
                </c:pt>
                <c:pt idx="13815">
                  <c:v>0.195089125042721</c:v>
                </c:pt>
                <c:pt idx="13816">
                  <c:v>0.19796945156451001</c:v>
                </c:pt>
                <c:pt idx="13817">
                  <c:v>0.22701562581927601</c:v>
                </c:pt>
                <c:pt idx="13818">
                  <c:v>0.183192908455102</c:v>
                </c:pt>
                <c:pt idx="13819">
                  <c:v>0.16081509033725999</c:v>
                </c:pt>
                <c:pt idx="13820">
                  <c:v>0.12317695942705301</c:v>
                </c:pt>
                <c:pt idx="13821">
                  <c:v>9.5714012559305006E-2</c:v>
                </c:pt>
                <c:pt idx="13822">
                  <c:v>-3.4229002974279603E-2</c:v>
                </c:pt>
                <c:pt idx="13823">
                  <c:v>0.122203449126065</c:v>
                </c:pt>
                <c:pt idx="13824">
                  <c:v>7.2251658229889895E-2</c:v>
                </c:pt>
                <c:pt idx="13825">
                  <c:v>8.0107171507866795E-2</c:v>
                </c:pt>
                <c:pt idx="13826">
                  <c:v>9.7036839869016095E-2</c:v>
                </c:pt>
                <c:pt idx="13827">
                  <c:v>0.16094029503721899</c:v>
                </c:pt>
                <c:pt idx="13828">
                  <c:v>0.16325759498437001</c:v>
                </c:pt>
                <c:pt idx="13829">
                  <c:v>0.150109698064091</c:v>
                </c:pt>
                <c:pt idx="13830">
                  <c:v>9.2506711041721104E-2</c:v>
                </c:pt>
                <c:pt idx="13831">
                  <c:v>0.103610963115277</c:v>
                </c:pt>
                <c:pt idx="13832">
                  <c:v>0.110167609434831</c:v>
                </c:pt>
                <c:pt idx="13833">
                  <c:v>0.10956645707427</c:v>
                </c:pt>
                <c:pt idx="13834">
                  <c:v>0.119385234248712</c:v>
                </c:pt>
                <c:pt idx="13835">
                  <c:v>0.10850084780312499</c:v>
                </c:pt>
                <c:pt idx="13836">
                  <c:v>7.59823194603131E-2</c:v>
                </c:pt>
                <c:pt idx="13837">
                  <c:v>9.0491496569424901E-2</c:v>
                </c:pt>
                <c:pt idx="13838">
                  <c:v>9.0343850857587601E-2</c:v>
                </c:pt>
                <c:pt idx="13839">
                  <c:v>8.0868662667718694E-2</c:v>
                </c:pt>
                <c:pt idx="13840">
                  <c:v>8.2726232357834897E-2</c:v>
                </c:pt>
                <c:pt idx="13841">
                  <c:v>0.101230824916085</c:v>
                </c:pt>
                <c:pt idx="13842">
                  <c:v>7.4795941708725805E-2</c:v>
                </c:pt>
                <c:pt idx="13843">
                  <c:v>0.22916935048009501</c:v>
                </c:pt>
                <c:pt idx="13844">
                  <c:v>0.20154087671304999</c:v>
                </c:pt>
                <c:pt idx="13845">
                  <c:v>0.23771631513372499</c:v>
                </c:pt>
                <c:pt idx="13846">
                  <c:v>0.28178147188605601</c:v>
                </c:pt>
                <c:pt idx="13847">
                  <c:v>0.28965351871092698</c:v>
                </c:pt>
                <c:pt idx="13848">
                  <c:v>7.9751216329080096E-2</c:v>
                </c:pt>
                <c:pt idx="13849">
                  <c:v>0.116226029108818</c:v>
                </c:pt>
                <c:pt idx="13850">
                  <c:v>-3.5409094517622898E-2</c:v>
                </c:pt>
                <c:pt idx="13851">
                  <c:v>-3.6342374147751197E-2</c:v>
                </c:pt>
                <c:pt idx="13852">
                  <c:v>-4.4698518483955903E-2</c:v>
                </c:pt>
                <c:pt idx="13853">
                  <c:v>-2.9953205912109902E-2</c:v>
                </c:pt>
                <c:pt idx="13854">
                  <c:v>-3.2379482257845198E-2</c:v>
                </c:pt>
                <c:pt idx="13855">
                  <c:v>-2.22497744438017E-2</c:v>
                </c:pt>
                <c:pt idx="13856">
                  <c:v>-2.26753291042186E-2</c:v>
                </c:pt>
                <c:pt idx="13857">
                  <c:v>-1.6706031518524098E-2</c:v>
                </c:pt>
                <c:pt idx="13858" formatCode="0.00E+00">
                  <c:v>4.8007081253729198E-4</c:v>
                </c:pt>
                <c:pt idx="13859">
                  <c:v>8.4037867926887805E-2</c:v>
                </c:pt>
                <c:pt idx="13860" formatCode="0.00E+00">
                  <c:v>3.3160587917660703E-2</c:v>
                </c:pt>
                <c:pt idx="13861">
                  <c:v>0.11896057490392301</c:v>
                </c:pt>
                <c:pt idx="13862">
                  <c:v>5.35677653094567E-2</c:v>
                </c:pt>
                <c:pt idx="13863">
                  <c:v>6.5676474440671095E-2</c:v>
                </c:pt>
                <c:pt idx="13864">
                  <c:v>8.2275512208522E-2</c:v>
                </c:pt>
                <c:pt idx="13865">
                  <c:v>9.9138693917202703E-2</c:v>
                </c:pt>
                <c:pt idx="13866">
                  <c:v>5.1070866468349199E-2</c:v>
                </c:pt>
                <c:pt idx="13867">
                  <c:v>0.12915730394231301</c:v>
                </c:pt>
                <c:pt idx="13868">
                  <c:v>0.139884665055066</c:v>
                </c:pt>
                <c:pt idx="13869">
                  <c:v>0.14160587503046601</c:v>
                </c:pt>
                <c:pt idx="13870">
                  <c:v>6.0349443982070398E-3</c:v>
                </c:pt>
                <c:pt idx="13871">
                  <c:v>9.4015415383224096E-2</c:v>
                </c:pt>
                <c:pt idx="13872">
                  <c:v>3.28543226485378E-3</c:v>
                </c:pt>
                <c:pt idx="13873">
                  <c:v>2.9107169848459E-3</c:v>
                </c:pt>
                <c:pt idx="13874">
                  <c:v>-2.8028854604557101E-2</c:v>
                </c:pt>
                <c:pt idx="13875">
                  <c:v>-2.7203511453088899E-2</c:v>
                </c:pt>
                <c:pt idx="13876">
                  <c:v>-3.0390460715312099E-2</c:v>
                </c:pt>
                <c:pt idx="13877">
                  <c:v>-6.7000963290076695E-2</c:v>
                </c:pt>
                <c:pt idx="13878">
                  <c:v>-4.4796745949907103E-2</c:v>
                </c:pt>
                <c:pt idx="13879">
                  <c:v>-5.5201482827728902E-2</c:v>
                </c:pt>
                <c:pt idx="13880">
                  <c:v>-4.2955056218631701E-2</c:v>
                </c:pt>
                <c:pt idx="13881">
                  <c:v>-1.4840979387429599E-2</c:v>
                </c:pt>
                <c:pt idx="13882">
                  <c:v>-2.6447224883990199E-2</c:v>
                </c:pt>
                <c:pt idx="13883">
                  <c:v>-2.6514793756413E-2</c:v>
                </c:pt>
                <c:pt idx="13884">
                  <c:v>-2.6771654686216801E-2</c:v>
                </c:pt>
                <c:pt idx="13885">
                  <c:v>-8.6477355292144901E-3</c:v>
                </c:pt>
                <c:pt idx="13886">
                  <c:v>-4.2681857969255801E-3</c:v>
                </c:pt>
                <c:pt idx="13887" formatCode="0.00E+00">
                  <c:v>-1.57699346990547E-4</c:v>
                </c:pt>
                <c:pt idx="13888">
                  <c:v>-1.0696245668836601E-2</c:v>
                </c:pt>
                <c:pt idx="13889" formatCode="0.00E+00">
                  <c:v>8.4164778370863207E-3</c:v>
                </c:pt>
                <c:pt idx="13890">
                  <c:v>-1.8646074573391399E-2</c:v>
                </c:pt>
                <c:pt idx="13891">
                  <c:v>2.0363135846387499E-2</c:v>
                </c:pt>
                <c:pt idx="13892">
                  <c:v>2.50865831469652E-2</c:v>
                </c:pt>
                <c:pt idx="13893">
                  <c:v>1.6467295751745901E-2</c:v>
                </c:pt>
                <c:pt idx="13894">
                  <c:v>3.9095637075205802E-2</c:v>
                </c:pt>
                <c:pt idx="13895">
                  <c:v>4.9265208783378603E-2</c:v>
                </c:pt>
                <c:pt idx="13896">
                  <c:v>4.2093430156436802E-2</c:v>
                </c:pt>
                <c:pt idx="13897">
                  <c:v>2.8997886965732401E-2</c:v>
                </c:pt>
                <c:pt idx="13898">
                  <c:v>3.0742059438325701E-2</c:v>
                </c:pt>
                <c:pt idx="13899">
                  <c:v>1.5618288056257699E-2</c:v>
                </c:pt>
                <c:pt idx="13900">
                  <c:v>6.3209732518934901E-3</c:v>
                </c:pt>
                <c:pt idx="13901" formatCode="0.00E+00">
                  <c:v>1.9640268428688899E-5</c:v>
                </c:pt>
                <c:pt idx="13902">
                  <c:v>-4.5363581612180202E-2</c:v>
                </c:pt>
                <c:pt idx="13903" formatCode="0.00E+00">
                  <c:v>5.1728881778635204E-3</c:v>
                </c:pt>
                <c:pt idx="13904">
                  <c:v>5.3299686832527903E-3</c:v>
                </c:pt>
                <c:pt idx="13905">
                  <c:v>1.61643137948764E-2</c:v>
                </c:pt>
                <c:pt idx="13906">
                  <c:v>5.4472196144071297E-2</c:v>
                </c:pt>
                <c:pt idx="13907">
                  <c:v>2.9871522082159801E-2</c:v>
                </c:pt>
                <c:pt idx="13908">
                  <c:v>3.9780465362425001E-2</c:v>
                </c:pt>
                <c:pt idx="13909">
                  <c:v>9.3871484155579193E-2</c:v>
                </c:pt>
                <c:pt idx="13910">
                  <c:v>3.9991764101864599E-2</c:v>
                </c:pt>
                <c:pt idx="13911">
                  <c:v>2.1750737904078E-3</c:v>
                </c:pt>
                <c:pt idx="13912">
                  <c:v>2.8209950144930801E-2</c:v>
                </c:pt>
                <c:pt idx="13913">
                  <c:v>3.0946501649595601E-2</c:v>
                </c:pt>
                <c:pt idx="13914">
                  <c:v>3.9991764101864599E-2</c:v>
                </c:pt>
                <c:pt idx="13915">
                  <c:v>3.7108010471221801E-2</c:v>
                </c:pt>
                <c:pt idx="13916">
                  <c:v>2.7705603696211601E-2</c:v>
                </c:pt>
                <c:pt idx="13917">
                  <c:v>2.9088950975468101E-2</c:v>
                </c:pt>
                <c:pt idx="13918">
                  <c:v>5.0864106746329803E-2</c:v>
                </c:pt>
                <c:pt idx="13919">
                  <c:v>6.3999102062353597E-2</c:v>
                </c:pt>
                <c:pt idx="13920">
                  <c:v>8.2229192994742004E-2</c:v>
                </c:pt>
                <c:pt idx="13921">
                  <c:v>8.6172673003081193E-2</c:v>
                </c:pt>
                <c:pt idx="13922">
                  <c:v>8.7747906694208802E-2</c:v>
                </c:pt>
                <c:pt idx="13923">
                  <c:v>0.10637624640254301</c:v>
                </c:pt>
                <c:pt idx="13924">
                  <c:v>0.11930213702416501</c:v>
                </c:pt>
                <c:pt idx="13925">
                  <c:v>0.120681677368483</c:v>
                </c:pt>
                <c:pt idx="13926">
                  <c:v>8.3023570388396001E-2</c:v>
                </c:pt>
                <c:pt idx="13927">
                  <c:v>4.8539613040473599E-2</c:v>
                </c:pt>
                <c:pt idx="13928">
                  <c:v>4.9911336169185201E-2</c:v>
                </c:pt>
                <c:pt idx="13929">
                  <c:v>2.7415207944473101E-2</c:v>
                </c:pt>
                <c:pt idx="13930">
                  <c:v>3.3308412559262403E-2</c:v>
                </c:pt>
                <c:pt idx="13931">
                  <c:v>-1.6980966417648902E-2</c:v>
                </c:pt>
                <c:pt idx="13932">
                  <c:v>-1.7649462701689898E-2</c:v>
                </c:pt>
                <c:pt idx="13933">
                  <c:v>0.14579311283792901</c:v>
                </c:pt>
                <c:pt idx="13934">
                  <c:v>3.41992950818924E-2</c:v>
                </c:pt>
                <c:pt idx="13935">
                  <c:v>0.15500837196657</c:v>
                </c:pt>
                <c:pt idx="13936">
                  <c:v>0.146697332416315</c:v>
                </c:pt>
                <c:pt idx="13937">
                  <c:v>0.16226918956175501</c:v>
                </c:pt>
                <c:pt idx="13938">
                  <c:v>-3.7290136080737101E-3</c:v>
                </c:pt>
                <c:pt idx="13939">
                  <c:v>-9.5190784230744105E-2</c:v>
                </c:pt>
                <c:pt idx="13940">
                  <c:v>-4.55115223548569E-2</c:v>
                </c:pt>
                <c:pt idx="13941">
                  <c:v>-9.8973333399297994E-2</c:v>
                </c:pt>
                <c:pt idx="13942">
                  <c:v>-6.48278470498483E-2</c:v>
                </c:pt>
                <c:pt idx="13943">
                  <c:v>-8.9657268924036901E-2</c:v>
                </c:pt>
                <c:pt idx="13944">
                  <c:v>-9.7924067598092607E-2</c:v>
                </c:pt>
                <c:pt idx="13945">
                  <c:v>-0.106435544817746</c:v>
                </c:pt>
                <c:pt idx="13946">
                  <c:v>-1.34680648470146E-3</c:v>
                </c:pt>
                <c:pt idx="13947">
                  <c:v>-1.8599120040015599E-2</c:v>
                </c:pt>
                <c:pt idx="13948">
                  <c:v>4.4643354190705899E-2</c:v>
                </c:pt>
                <c:pt idx="13949">
                  <c:v>3.8270050537312403E-2</c:v>
                </c:pt>
                <c:pt idx="13950">
                  <c:v>0.132676341351946</c:v>
                </c:pt>
                <c:pt idx="13951">
                  <c:v>0.119916082381266</c:v>
                </c:pt>
                <c:pt idx="13952">
                  <c:v>7.6220586348826905E-2</c:v>
                </c:pt>
                <c:pt idx="13953">
                  <c:v>7.2139833021302696E-2</c:v>
                </c:pt>
                <c:pt idx="13954">
                  <c:v>0.11326290645036501</c:v>
                </c:pt>
                <c:pt idx="13955">
                  <c:v>0.111033903648945</c:v>
                </c:pt>
                <c:pt idx="13956">
                  <c:v>0.16368495899923</c:v>
                </c:pt>
                <c:pt idx="13957">
                  <c:v>0.15702019070084999</c:v>
                </c:pt>
                <c:pt idx="13958">
                  <c:v>0.19336655891272</c:v>
                </c:pt>
                <c:pt idx="13959">
                  <c:v>0.204914153159898</c:v>
                </c:pt>
                <c:pt idx="13960">
                  <c:v>0.215271994684782</c:v>
                </c:pt>
                <c:pt idx="13961">
                  <c:v>0.23437820657504099</c:v>
                </c:pt>
                <c:pt idx="13962">
                  <c:v>0.251653212593688</c:v>
                </c:pt>
                <c:pt idx="13963">
                  <c:v>0.235785723448344</c:v>
                </c:pt>
                <c:pt idx="13964">
                  <c:v>0.227285743751731</c:v>
                </c:pt>
                <c:pt idx="13965">
                  <c:v>0.154591539823109</c:v>
                </c:pt>
                <c:pt idx="13966">
                  <c:v>0.16262390560732001</c:v>
                </c:pt>
                <c:pt idx="13967">
                  <c:v>0.156568233339063</c:v>
                </c:pt>
                <c:pt idx="13968">
                  <c:v>0.154738295400044</c:v>
                </c:pt>
                <c:pt idx="13969" formatCode="0.00E+00">
                  <c:v>3.4502331215500098E-4</c:v>
                </c:pt>
                <c:pt idx="13970">
                  <c:v>9.1491352730595402E-2</c:v>
                </c:pt>
                <c:pt idx="13971" formatCode="0.00E+00">
                  <c:v>3.5834721819744701E-3</c:v>
                </c:pt>
                <c:pt idx="13972">
                  <c:v>2.2464515749475202E-2</c:v>
                </c:pt>
                <c:pt idx="13973">
                  <c:v>6.5207500008617096E-3</c:v>
                </c:pt>
                <c:pt idx="13974">
                  <c:v>2.7305287049304999E-2</c:v>
                </c:pt>
                <c:pt idx="13975">
                  <c:v>-1.0818970973662299E-3</c:v>
                </c:pt>
                <c:pt idx="13976" formatCode="0.00E+00">
                  <c:v>-5.4044328113014297E-4</c:v>
                </c:pt>
                <c:pt idx="13977">
                  <c:v>-2.9169526615876001E-2</c:v>
                </c:pt>
                <c:pt idx="13978" formatCode="0.00E+00">
                  <c:v>1.0390185553344001E-2</c:v>
                </c:pt>
                <c:pt idx="13979">
                  <c:v>-2.0197838285874799E-2</c:v>
                </c:pt>
                <c:pt idx="13980">
                  <c:v>3.8556635960609901E-3</c:v>
                </c:pt>
                <c:pt idx="13981">
                  <c:v>5.1491406571380896E-3</c:v>
                </c:pt>
                <c:pt idx="13982">
                  <c:v>-1.66880705613263E-3</c:v>
                </c:pt>
                <c:pt idx="13983">
                  <c:v>-1.7004709719949999E-2</c:v>
                </c:pt>
                <c:pt idx="13984">
                  <c:v>-1.3523048153345599E-2</c:v>
                </c:pt>
                <c:pt idx="13985">
                  <c:v>-5.3667578901244999E-3</c:v>
                </c:pt>
                <c:pt idx="13986">
                  <c:v>-1.8914745416419802E-2</c:v>
                </c:pt>
                <c:pt idx="13987">
                  <c:v>-2.4720216974808199E-2</c:v>
                </c:pt>
                <c:pt idx="13988">
                  <c:v>-2.2363679146133301E-2</c:v>
                </c:pt>
                <c:pt idx="13989">
                  <c:v>-3.0736164845624001E-2</c:v>
                </c:pt>
                <c:pt idx="13990">
                  <c:v>-2.5149108735179702E-2</c:v>
                </c:pt>
                <c:pt idx="13991">
                  <c:v>-2.8040092047227499E-2</c:v>
                </c:pt>
                <c:pt idx="13992">
                  <c:v>-3.10146771811435E-2</c:v>
                </c:pt>
                <c:pt idx="13993">
                  <c:v>-3.1344138119006201E-2</c:v>
                </c:pt>
                <c:pt idx="13994">
                  <c:v>2.0675277223133101E-2</c:v>
                </c:pt>
                <c:pt idx="13995">
                  <c:v>1.1968364388483E-2</c:v>
                </c:pt>
                <c:pt idx="13996">
                  <c:v>7.7502652741983202E-2</c:v>
                </c:pt>
                <c:pt idx="13997">
                  <c:v>7.7895353622648794E-2</c:v>
                </c:pt>
                <c:pt idx="13998">
                  <c:v>7.6246521903827594E-2</c:v>
                </c:pt>
                <c:pt idx="13999">
                  <c:v>6.2061585125107899E-2</c:v>
                </c:pt>
                <c:pt idx="14000">
                  <c:v>6.0204476213289698E-2</c:v>
                </c:pt>
                <c:pt idx="14001">
                  <c:v>6.9242703998890903E-2</c:v>
                </c:pt>
                <c:pt idx="14002">
                  <c:v>7.50652558423021E-2</c:v>
                </c:pt>
                <c:pt idx="14003">
                  <c:v>7.0116314667538399E-2</c:v>
                </c:pt>
                <c:pt idx="14004">
                  <c:v>8.2017391259702102E-2</c:v>
                </c:pt>
                <c:pt idx="14005">
                  <c:v>7.6830244172246806E-2</c:v>
                </c:pt>
                <c:pt idx="14006">
                  <c:v>7.2907116948457806E-2</c:v>
                </c:pt>
                <c:pt idx="14007">
                  <c:v>-2.3614723391807899E-2</c:v>
                </c:pt>
                <c:pt idx="14008">
                  <c:v>7.7986706237307704E-2</c:v>
                </c:pt>
                <c:pt idx="14009">
                  <c:v>3.2531873018530198E-3</c:v>
                </c:pt>
                <c:pt idx="14010">
                  <c:v>-5.1337065369793503E-2</c:v>
                </c:pt>
                <c:pt idx="14011">
                  <c:v>-6.7635799887270906E-2</c:v>
                </c:pt>
                <c:pt idx="14012">
                  <c:v>-5.8493100755301397E-2</c:v>
                </c:pt>
                <c:pt idx="14013">
                  <c:v>-6.8207767862018903E-2</c:v>
                </c:pt>
                <c:pt idx="14014">
                  <c:v>-8.4900936139703301E-2</c:v>
                </c:pt>
                <c:pt idx="14015">
                  <c:v>-9.1986505658326403E-2</c:v>
                </c:pt>
                <c:pt idx="14016">
                  <c:v>-6.8670158830248504E-2</c:v>
                </c:pt>
                <c:pt idx="14017">
                  <c:v>-8.4708722652175897E-2</c:v>
                </c:pt>
                <c:pt idx="14018">
                  <c:v>-0.117863935304239</c:v>
                </c:pt>
                <c:pt idx="14019">
                  <c:v>-0.113341605829527</c:v>
                </c:pt>
                <c:pt idx="14020">
                  <c:v>-0.12844457349675001</c:v>
                </c:pt>
                <c:pt idx="14021">
                  <c:v>-0.13443440233919601</c:v>
                </c:pt>
                <c:pt idx="14022">
                  <c:v>-0.104309991019111</c:v>
                </c:pt>
                <c:pt idx="14023">
                  <c:v>-0.10772549406135699</c:v>
                </c:pt>
                <c:pt idx="14024">
                  <c:v>-0.11671011902324099</c:v>
                </c:pt>
                <c:pt idx="14025">
                  <c:v>-0.121536700834166</c:v>
                </c:pt>
                <c:pt idx="14026">
                  <c:v>-7.3161661208160006E-2</c:v>
                </c:pt>
                <c:pt idx="14027">
                  <c:v>-7.8929689800530098E-2</c:v>
                </c:pt>
                <c:pt idx="14028">
                  <c:v>-5.7122867918107098E-2</c:v>
                </c:pt>
                <c:pt idx="14029">
                  <c:v>-6.9751080802844298E-2</c:v>
                </c:pt>
                <c:pt idx="14030">
                  <c:v>-5.09201374854788E-2</c:v>
                </c:pt>
                <c:pt idx="14031">
                  <c:v>-4.4603681597917798E-2</c:v>
                </c:pt>
                <c:pt idx="14032">
                  <c:v>-3.9367601913700298E-2</c:v>
                </c:pt>
                <c:pt idx="14033">
                  <c:v>-4.0451118366842398E-2</c:v>
                </c:pt>
                <c:pt idx="14034">
                  <c:v>-4.3404849611239603E-2</c:v>
                </c:pt>
                <c:pt idx="14035">
                  <c:v>-4.0973124923564697E-2</c:v>
                </c:pt>
                <c:pt idx="14036">
                  <c:v>-7.3100621509520902E-2</c:v>
                </c:pt>
                <c:pt idx="14037">
                  <c:v>-8.2571577269254307E-2</c:v>
                </c:pt>
                <c:pt idx="14038">
                  <c:v>-2.2220744760280998E-2</c:v>
                </c:pt>
                <c:pt idx="14039">
                  <c:v>-2.7009270767556399E-2</c:v>
                </c:pt>
                <c:pt idx="14040">
                  <c:v>-5.2431167196606503E-2</c:v>
                </c:pt>
                <c:pt idx="14041">
                  <c:v>-5.3912311095432902E-2</c:v>
                </c:pt>
                <c:pt idx="14042">
                  <c:v>-3.7491719070450701E-2</c:v>
                </c:pt>
                <c:pt idx="14043">
                  <c:v>6.1546938813238E-2</c:v>
                </c:pt>
                <c:pt idx="14044">
                  <c:v>5.9174696910689599E-2</c:v>
                </c:pt>
                <c:pt idx="14045">
                  <c:v>7.1958964161300695E-2</c:v>
                </c:pt>
                <c:pt idx="14046">
                  <c:v>8.2806597582604904E-2</c:v>
                </c:pt>
                <c:pt idx="14047">
                  <c:v>-2.5728339207584001E-2</c:v>
                </c:pt>
                <c:pt idx="14048">
                  <c:v>-0.11035032356110799</c:v>
                </c:pt>
                <c:pt idx="14049">
                  <c:v>-3.1119593162459401E-2</c:v>
                </c:pt>
                <c:pt idx="14050">
                  <c:v>-4.2674890717202402E-2</c:v>
                </c:pt>
                <c:pt idx="14051">
                  <c:v>-3.45871042253863E-2</c:v>
                </c:pt>
                <c:pt idx="14052">
                  <c:v>-4.6334026332574101E-2</c:v>
                </c:pt>
                <c:pt idx="14053">
                  <c:v>-6.9719844551295401E-2</c:v>
                </c:pt>
                <c:pt idx="14054">
                  <c:v>-9.8445691464894403E-2</c:v>
                </c:pt>
                <c:pt idx="14055">
                  <c:v>-8.2315837538025599E-2</c:v>
                </c:pt>
                <c:pt idx="14056">
                  <c:v>-9.6981256728143395E-2</c:v>
                </c:pt>
                <c:pt idx="14057">
                  <c:v>-8.0652651575403994E-2</c:v>
                </c:pt>
                <c:pt idx="14058">
                  <c:v>-9.8576865080349504E-2</c:v>
                </c:pt>
                <c:pt idx="14059">
                  <c:v>-7.9789120031894395E-2</c:v>
                </c:pt>
                <c:pt idx="14060">
                  <c:v>-2.63744653836629E-2</c:v>
                </c:pt>
                <c:pt idx="14061">
                  <c:v>-3.74161613200749E-2</c:v>
                </c:pt>
                <c:pt idx="14062">
                  <c:v>-6.4295177266033302E-2</c:v>
                </c:pt>
                <c:pt idx="14063">
                  <c:v>-9.8647353168238E-2</c:v>
                </c:pt>
                <c:pt idx="14064">
                  <c:v>-0.116590230685128</c:v>
                </c:pt>
                <c:pt idx="14065">
                  <c:v>-0.100098286066948</c:v>
                </c:pt>
                <c:pt idx="14066">
                  <c:v>-0.125331732265063</c:v>
                </c:pt>
                <c:pt idx="14067">
                  <c:v>-0.138569946297428</c:v>
                </c:pt>
                <c:pt idx="14068">
                  <c:v>-0.138569946297428</c:v>
                </c:pt>
                <c:pt idx="14069">
                  <c:v>-0.13236339201962999</c:v>
                </c:pt>
                <c:pt idx="14070">
                  <c:v>-0.13378320094047</c:v>
                </c:pt>
                <c:pt idx="14071">
                  <c:v>-0.115827207492105</c:v>
                </c:pt>
                <c:pt idx="14072">
                  <c:v>-0.118453828150916</c:v>
                </c:pt>
                <c:pt idx="14073">
                  <c:v>-0.111257717352251</c:v>
                </c:pt>
                <c:pt idx="14074">
                  <c:v>-0.110233569682798</c:v>
                </c:pt>
                <c:pt idx="14075">
                  <c:v>-0.11413793851316401</c:v>
                </c:pt>
                <c:pt idx="14076">
                  <c:v>-0.106675373019646</c:v>
                </c:pt>
                <c:pt idx="14077">
                  <c:v>-4.8548333661902601E-2</c:v>
                </c:pt>
                <c:pt idx="14078">
                  <c:v>-2.56910848813992E-2</c:v>
                </c:pt>
                <c:pt idx="14079">
                  <c:v>-0.115092648981181</c:v>
                </c:pt>
                <c:pt idx="14080">
                  <c:v>-1.5968260244664401E-2</c:v>
                </c:pt>
                <c:pt idx="14081">
                  <c:v>-2.49093981414336E-2</c:v>
                </c:pt>
                <c:pt idx="14082">
                  <c:v>-1.9192599067792901E-2</c:v>
                </c:pt>
                <c:pt idx="14083">
                  <c:v>-4.8082391933314601E-2</c:v>
                </c:pt>
                <c:pt idx="14084">
                  <c:v>-7.6013590063259903E-2</c:v>
                </c:pt>
                <c:pt idx="14085">
                  <c:v>-7.0409666538643501E-2</c:v>
                </c:pt>
                <c:pt idx="14086">
                  <c:v>-7.2936807702234194E-2</c:v>
                </c:pt>
                <c:pt idx="14087">
                  <c:v>-8.3783929621334602E-2</c:v>
                </c:pt>
                <c:pt idx="14088">
                  <c:v>-4.66742168527913E-2</c:v>
                </c:pt>
                <c:pt idx="14089">
                  <c:v>-5.3911659529083202E-2</c:v>
                </c:pt>
                <c:pt idx="14090">
                  <c:v>-5.4541379711577298E-2</c:v>
                </c:pt>
                <c:pt idx="14091">
                  <c:v>-7.9027739649324497E-2</c:v>
                </c:pt>
                <c:pt idx="14092">
                  <c:v>-3.9649601562275302E-2</c:v>
                </c:pt>
                <c:pt idx="14093">
                  <c:v>-3.5348172311658203E-2</c:v>
                </c:pt>
                <c:pt idx="14094">
                  <c:v>-4.7489958942667103E-2</c:v>
                </c:pt>
                <c:pt idx="14095">
                  <c:v>-3.6502022772701502E-2</c:v>
                </c:pt>
                <c:pt idx="14096">
                  <c:v>-3.8293197970930497E-2</c:v>
                </c:pt>
                <c:pt idx="14097">
                  <c:v>-3.4506797862591802E-2</c:v>
                </c:pt>
                <c:pt idx="14098">
                  <c:v>-4.9387224434031401E-2</c:v>
                </c:pt>
                <c:pt idx="14099">
                  <c:v>-6.5926825898312197E-2</c:v>
                </c:pt>
                <c:pt idx="14100">
                  <c:v>-5.89440166489179E-2</c:v>
                </c:pt>
                <c:pt idx="14101">
                  <c:v>-4.6858429371055797E-2</c:v>
                </c:pt>
                <c:pt idx="14102">
                  <c:v>-2.79579063309329E-2</c:v>
                </c:pt>
                <c:pt idx="14103">
                  <c:v>-0.13348364690145001</c:v>
                </c:pt>
                <c:pt idx="14104">
                  <c:v>-0.144528266660439</c:v>
                </c:pt>
                <c:pt idx="14105">
                  <c:v>-0.15161888373200999</c:v>
                </c:pt>
                <c:pt idx="14106">
                  <c:v>-0.141639389598163</c:v>
                </c:pt>
                <c:pt idx="14107">
                  <c:v>-8.0116434094259795E-2</c:v>
                </c:pt>
                <c:pt idx="14108">
                  <c:v>-6.1683754817951603E-2</c:v>
                </c:pt>
                <c:pt idx="14109">
                  <c:v>-2.07112361226192E-2</c:v>
                </c:pt>
                <c:pt idx="14110">
                  <c:v>9.4179472045168907E-3</c:v>
                </c:pt>
                <c:pt idx="14111">
                  <c:v>-0.17485790857553599</c:v>
                </c:pt>
                <c:pt idx="14112">
                  <c:v>-0.12347754905519299</c:v>
                </c:pt>
                <c:pt idx="14113">
                  <c:v>-0.196184750004642</c:v>
                </c:pt>
                <c:pt idx="14114">
                  <c:v>-0.19014170683554499</c:v>
                </c:pt>
                <c:pt idx="14115">
                  <c:v>-0.21028334403917501</c:v>
                </c:pt>
                <c:pt idx="14116">
                  <c:v>-0.22069380613916301</c:v>
                </c:pt>
                <c:pt idx="14117">
                  <c:v>-0.26808652584553699</c:v>
                </c:pt>
                <c:pt idx="14118">
                  <c:v>-0.135959860386722</c:v>
                </c:pt>
                <c:pt idx="14119">
                  <c:v>-0.15347129667155901</c:v>
                </c:pt>
                <c:pt idx="14120">
                  <c:v>-0.12295263717277</c:v>
                </c:pt>
                <c:pt idx="14121">
                  <c:v>-0.13435643719933199</c:v>
                </c:pt>
                <c:pt idx="14122">
                  <c:v>-0.166915749837899</c:v>
                </c:pt>
                <c:pt idx="14123">
                  <c:v>-0.17269051450648401</c:v>
                </c:pt>
                <c:pt idx="14124">
                  <c:v>-0.17619447684484099</c:v>
                </c:pt>
                <c:pt idx="14125">
                  <c:v>-0.172340038017289</c:v>
                </c:pt>
                <c:pt idx="14126">
                  <c:v>-0.173096031382625</c:v>
                </c:pt>
                <c:pt idx="14127">
                  <c:v>-0.18809318380252801</c:v>
                </c:pt>
                <c:pt idx="14128">
                  <c:v>-0.18378626168086401</c:v>
                </c:pt>
                <c:pt idx="14129">
                  <c:v>-0.17823361082365699</c:v>
                </c:pt>
                <c:pt idx="14130">
                  <c:v>-0.171463584934272</c:v>
                </c:pt>
                <c:pt idx="14131">
                  <c:v>-0.17836579649397699</c:v>
                </c:pt>
                <c:pt idx="14132">
                  <c:v>-0.20299064763504299</c:v>
                </c:pt>
                <c:pt idx="14133">
                  <c:v>-0.21345604795390499</c:v>
                </c:pt>
                <c:pt idx="14134">
                  <c:v>-0.17987614679031599</c:v>
                </c:pt>
                <c:pt idx="14135">
                  <c:v>-0.16205129195873799</c:v>
                </c:pt>
                <c:pt idx="14136">
                  <c:v>-0.160397370213957</c:v>
                </c:pt>
                <c:pt idx="14137">
                  <c:v>-0.15629604751124501</c:v>
                </c:pt>
                <c:pt idx="14138">
                  <c:v>-0.14641450036452</c:v>
                </c:pt>
                <c:pt idx="14139">
                  <c:v>-0.18972117805329899</c:v>
                </c:pt>
                <c:pt idx="14140">
                  <c:v>-0.101992390207197</c:v>
                </c:pt>
                <c:pt idx="14141">
                  <c:v>-0.10618417305323601</c:v>
                </c:pt>
                <c:pt idx="14142">
                  <c:v>-0.118233139325092</c:v>
                </c:pt>
                <c:pt idx="14143">
                  <c:v>-0.11847329744993999</c:v>
                </c:pt>
                <c:pt idx="14144">
                  <c:v>-9.6988220601404093E-2</c:v>
                </c:pt>
                <c:pt idx="14145">
                  <c:v>-8.7589461422348594E-2</c:v>
                </c:pt>
                <c:pt idx="14146">
                  <c:v>3.4637426727788502E-2</c:v>
                </c:pt>
                <c:pt idx="14147">
                  <c:v>2.3911503967252199E-2</c:v>
                </c:pt>
                <c:pt idx="14148">
                  <c:v>3.0284608179668E-2</c:v>
                </c:pt>
                <c:pt idx="14149">
                  <c:v>3.6001359149713801E-2</c:v>
                </c:pt>
                <c:pt idx="14150">
                  <c:v>3.4124413212041897E-2</c:v>
                </c:pt>
                <c:pt idx="14151">
                  <c:v>-2.2592974795712199E-2</c:v>
                </c:pt>
                <c:pt idx="14152">
                  <c:v>7.9858053648721894E-2</c:v>
                </c:pt>
                <c:pt idx="14153">
                  <c:v>-9.5636181309913092E-3</c:v>
                </c:pt>
                <c:pt idx="14154">
                  <c:v>-8.1469839400221105E-3</c:v>
                </c:pt>
                <c:pt idx="14155">
                  <c:v>-1.9076453476384699E-2</c:v>
                </c:pt>
                <c:pt idx="14156">
                  <c:v>-3.6660308173958003E-2</c:v>
                </c:pt>
                <c:pt idx="14157">
                  <c:v>-3.4878664290464698E-2</c:v>
                </c:pt>
                <c:pt idx="14158">
                  <c:v>5.0325510416580899E-3</c:v>
                </c:pt>
                <c:pt idx="14159">
                  <c:v>-2.9713625980432199E-3</c:v>
                </c:pt>
                <c:pt idx="14160">
                  <c:v>-1.4097824045507599E-3</c:v>
                </c:pt>
                <c:pt idx="14161">
                  <c:v>2.4583020292280801E-2</c:v>
                </c:pt>
                <c:pt idx="14162">
                  <c:v>1.1865239111568801E-2</c:v>
                </c:pt>
                <c:pt idx="14163">
                  <c:v>3.8738008138080801E-2</c:v>
                </c:pt>
                <c:pt idx="14164">
                  <c:v>2.9297077488937701E-2</c:v>
                </c:pt>
                <c:pt idx="14165">
                  <c:v>4.3752259753433699E-2</c:v>
                </c:pt>
                <c:pt idx="14166">
                  <c:v>4.9842349187674599E-2</c:v>
                </c:pt>
                <c:pt idx="14167">
                  <c:v>3.4300737811651598E-2</c:v>
                </c:pt>
                <c:pt idx="14168">
                  <c:v>2.1112729362493799E-2</c:v>
                </c:pt>
                <c:pt idx="14169">
                  <c:v>4.5875494850856902E-2</c:v>
                </c:pt>
                <c:pt idx="14170">
                  <c:v>4.0775413655720703E-2</c:v>
                </c:pt>
                <c:pt idx="14171">
                  <c:v>4.3533291714538298E-2</c:v>
                </c:pt>
                <c:pt idx="14172">
                  <c:v>6.0494936666439098E-2</c:v>
                </c:pt>
                <c:pt idx="14173">
                  <c:v>3.1211893302394898E-2</c:v>
                </c:pt>
                <c:pt idx="14174">
                  <c:v>2.8511569771981101E-2</c:v>
                </c:pt>
                <c:pt idx="14175">
                  <c:v>1.97902722425893E-2</c:v>
                </c:pt>
                <c:pt idx="14176">
                  <c:v>2.9690449586804502E-2</c:v>
                </c:pt>
                <c:pt idx="14177">
                  <c:v>2.9461847478729999E-2</c:v>
                </c:pt>
                <c:pt idx="14178">
                  <c:v>5.55797797025811E-2</c:v>
                </c:pt>
                <c:pt idx="14179">
                  <c:v>5.7514108002943799E-2</c:v>
                </c:pt>
                <c:pt idx="14180">
                  <c:v>5.0264993494640198E-2</c:v>
                </c:pt>
                <c:pt idx="14181">
                  <c:v>2.71478515489691E-2</c:v>
                </c:pt>
                <c:pt idx="14182">
                  <c:v>-9.4414897855805008E-3</c:v>
                </c:pt>
                <c:pt idx="14183">
                  <c:v>-4.0083633722471597E-2</c:v>
                </c:pt>
                <c:pt idx="14184">
                  <c:v>-7.5588619324134299E-2</c:v>
                </c:pt>
                <c:pt idx="14185">
                  <c:v>-8.3131619438637505E-2</c:v>
                </c:pt>
                <c:pt idx="14186">
                  <c:v>-9.2107147593543104E-2</c:v>
                </c:pt>
                <c:pt idx="14187">
                  <c:v>-9.44163187985676E-2</c:v>
                </c:pt>
                <c:pt idx="14188">
                  <c:v>-7.0412539613681796E-2</c:v>
                </c:pt>
                <c:pt idx="14189">
                  <c:v>-8.3372348909436303E-2</c:v>
                </c:pt>
                <c:pt idx="14190">
                  <c:v>-0.118681670495136</c:v>
                </c:pt>
                <c:pt idx="14191">
                  <c:v>-0.116408331775708</c:v>
                </c:pt>
                <c:pt idx="14192">
                  <c:v>-0.122137700426615</c:v>
                </c:pt>
                <c:pt idx="14193">
                  <c:v>-0.12860758719495</c:v>
                </c:pt>
                <c:pt idx="14194">
                  <c:v>-0.108568220842061</c:v>
                </c:pt>
                <c:pt idx="14195">
                  <c:v>-0.10590425562644699</c:v>
                </c:pt>
                <c:pt idx="14196">
                  <c:v>-0.102261298860872</c:v>
                </c:pt>
                <c:pt idx="14197">
                  <c:v>-7.4418205223475198E-2</c:v>
                </c:pt>
                <c:pt idx="14198">
                  <c:v>-7.1576449668872402E-2</c:v>
                </c:pt>
                <c:pt idx="14199">
                  <c:v>-6.7623636226034303E-2</c:v>
                </c:pt>
                <c:pt idx="14200">
                  <c:v>-3.1915737727252598E-2</c:v>
                </c:pt>
                <c:pt idx="14201">
                  <c:v>-4.5307079166258798E-2</c:v>
                </c:pt>
                <c:pt idx="14202">
                  <c:v>-2.7528103579769501E-2</c:v>
                </c:pt>
                <c:pt idx="14203">
                  <c:v>-2.4393996582339698E-2</c:v>
                </c:pt>
                <c:pt idx="14204">
                  <c:v>-2.1193329053448499E-2</c:v>
                </c:pt>
                <c:pt idx="14205">
                  <c:v>-2.6635540181814601E-2</c:v>
                </c:pt>
                <c:pt idx="14206">
                  <c:v>-0.107832403375552</c:v>
                </c:pt>
                <c:pt idx="14207">
                  <c:v>-8.9395515081958296E-3</c:v>
                </c:pt>
                <c:pt idx="14208">
                  <c:v>-1.35659258419146E-2</c:v>
                </c:pt>
                <c:pt idx="14209">
                  <c:v>-1.20157010337611E-2</c:v>
                </c:pt>
                <c:pt idx="14210">
                  <c:v>-3.8708186394323503E-2</c:v>
                </c:pt>
                <c:pt idx="14211">
                  <c:v>-3.4547426242827299E-2</c:v>
                </c:pt>
                <c:pt idx="14212">
                  <c:v>-4.9817748750909203E-3</c:v>
                </c:pt>
                <c:pt idx="14213">
                  <c:v>-2.1349810660187998E-2</c:v>
                </c:pt>
                <c:pt idx="14214">
                  <c:v>-4.7423821331039603E-2</c:v>
                </c:pt>
                <c:pt idx="14215">
                  <c:v>-3.5111415956315499E-2</c:v>
                </c:pt>
                <c:pt idx="14216">
                  <c:v>-3.4400872111200902E-2</c:v>
                </c:pt>
                <c:pt idx="14217">
                  <c:v>-3.2072191438803403E-2</c:v>
                </c:pt>
                <c:pt idx="14218">
                  <c:v>-3.5658440400309799E-2</c:v>
                </c:pt>
                <c:pt idx="14219">
                  <c:v>-2.98934974494032E-2</c:v>
                </c:pt>
                <c:pt idx="14220">
                  <c:v>-3.0431504544742999E-2</c:v>
                </c:pt>
                <c:pt idx="14221">
                  <c:v>-4.4235584834264298E-2</c:v>
                </c:pt>
                <c:pt idx="14222">
                  <c:v>-7.6894570808309901E-2</c:v>
                </c:pt>
                <c:pt idx="14223">
                  <c:v>-6.2685045049470603E-2</c:v>
                </c:pt>
                <c:pt idx="14224">
                  <c:v>-6.3189155236738695E-2</c:v>
                </c:pt>
                <c:pt idx="14225">
                  <c:v>-8.4439995617596797E-2</c:v>
                </c:pt>
                <c:pt idx="14226">
                  <c:v>-5.9947560229935602E-2</c:v>
                </c:pt>
                <c:pt idx="14227">
                  <c:v>-7.0991898303715703E-2</c:v>
                </c:pt>
                <c:pt idx="14228">
                  <c:v>-7.0713290985650407E-2</c:v>
                </c:pt>
                <c:pt idx="14229">
                  <c:v>-7.0296656736858504E-2</c:v>
                </c:pt>
                <c:pt idx="14230">
                  <c:v>-0.100418222575337</c:v>
                </c:pt>
                <c:pt idx="14231">
                  <c:v>-8.2096021125331695E-2</c:v>
                </c:pt>
                <c:pt idx="14232">
                  <c:v>-8.3694716555926904E-2</c:v>
                </c:pt>
                <c:pt idx="14233">
                  <c:v>-5.71821577714118E-2</c:v>
                </c:pt>
                <c:pt idx="14234">
                  <c:v>-6.1819256865017103E-2</c:v>
                </c:pt>
                <c:pt idx="14235">
                  <c:v>-5.9817525121615103E-2</c:v>
                </c:pt>
                <c:pt idx="14236">
                  <c:v>-5.5668237005194902E-2</c:v>
                </c:pt>
                <c:pt idx="14237">
                  <c:v>-5.5668237005194902E-2</c:v>
                </c:pt>
                <c:pt idx="14238">
                  <c:v>-5.5668237005194902E-2</c:v>
                </c:pt>
                <c:pt idx="14239">
                  <c:v>-5.4411194889555398E-2</c:v>
                </c:pt>
                <c:pt idx="14240">
                  <c:v>-6.0305959792216202E-2</c:v>
                </c:pt>
                <c:pt idx="14241">
                  <c:v>-7.6950631963983607E-2</c:v>
                </c:pt>
                <c:pt idx="14242">
                  <c:v>-9.9703478700086404E-2</c:v>
                </c:pt>
                <c:pt idx="14243">
                  <c:v>-8.1361095473232004E-2</c:v>
                </c:pt>
                <c:pt idx="14244">
                  <c:v>-0.116123041079711</c:v>
                </c:pt>
                <c:pt idx="14245">
                  <c:v>-0.113922131612852</c:v>
                </c:pt>
                <c:pt idx="14246">
                  <c:v>-0.10047214371589699</c:v>
                </c:pt>
                <c:pt idx="14247">
                  <c:v>-0.10784823835594801</c:v>
                </c:pt>
                <c:pt idx="14248">
                  <c:v>-0.106801046075005</c:v>
                </c:pt>
                <c:pt idx="14249">
                  <c:v>-0.108603247695838</c:v>
                </c:pt>
                <c:pt idx="14250">
                  <c:v>-0.104551438269138</c:v>
                </c:pt>
                <c:pt idx="14251">
                  <c:v>-0.11015664673310099</c:v>
                </c:pt>
                <c:pt idx="14252">
                  <c:v>-0.107686112886583</c:v>
                </c:pt>
                <c:pt idx="14253">
                  <c:v>-0.10226345038646099</c:v>
                </c:pt>
                <c:pt idx="14254">
                  <c:v>-8.5344709278140696E-2</c:v>
                </c:pt>
                <c:pt idx="14255">
                  <c:v>-8.3788564273719807E-2</c:v>
                </c:pt>
                <c:pt idx="14256">
                  <c:v>-9.7410503923875194E-2</c:v>
                </c:pt>
                <c:pt idx="14257">
                  <c:v>-6.7774797013015503E-2</c:v>
                </c:pt>
                <c:pt idx="14258">
                  <c:v>-7.4742154620269799E-2</c:v>
                </c:pt>
                <c:pt idx="14259">
                  <c:v>-5.5371944915992399E-2</c:v>
                </c:pt>
                <c:pt idx="14260">
                  <c:v>-4.4672105376275903E-2</c:v>
                </c:pt>
                <c:pt idx="14261">
                  <c:v>-3.5724777193539697E-2</c:v>
                </c:pt>
                <c:pt idx="14262">
                  <c:v>-3.4577022505956997E-2</c:v>
                </c:pt>
                <c:pt idx="14263">
                  <c:v>-3.8987531883993003E-2</c:v>
                </c:pt>
                <c:pt idx="14264">
                  <c:v>-3.7821354135627101E-2</c:v>
                </c:pt>
                <c:pt idx="14265">
                  <c:v>-2.99256700688687E-2</c:v>
                </c:pt>
                <c:pt idx="14266">
                  <c:v>-2.87886245486038E-2</c:v>
                </c:pt>
                <c:pt idx="14267">
                  <c:v>-3.9480611425248897E-2</c:v>
                </c:pt>
                <c:pt idx="14268">
                  <c:v>-3.8319272839352797E-2</c:v>
                </c:pt>
                <c:pt idx="14269">
                  <c:v>-3.6521954077339699E-2</c:v>
                </c:pt>
                <c:pt idx="14270">
                  <c:v>-3.5372029805941299E-2</c:v>
                </c:pt>
                <c:pt idx="14271">
                  <c:v>-3.0135823694695401E-2</c:v>
                </c:pt>
                <c:pt idx="14272">
                  <c:v>-2.89654645070586E-2</c:v>
                </c:pt>
                <c:pt idx="14273">
                  <c:v>-1.37984047869636E-2</c:v>
                </c:pt>
                <c:pt idx="14274">
                  <c:v>-1.3899253904039399E-2</c:v>
                </c:pt>
                <c:pt idx="14275">
                  <c:v>-2.31892389792712E-2</c:v>
                </c:pt>
                <c:pt idx="14276">
                  <c:v>-2.0358053197276502E-2</c:v>
                </c:pt>
                <c:pt idx="14277">
                  <c:v>-2.5211766249417698E-2</c:v>
                </c:pt>
                <c:pt idx="14278">
                  <c:v>-2.9954246537548301E-2</c:v>
                </c:pt>
                <c:pt idx="14279">
                  <c:v>-3.98837330857107E-2</c:v>
                </c:pt>
                <c:pt idx="14280">
                  <c:v>-4.1045776842845202E-2</c:v>
                </c:pt>
                <c:pt idx="14281">
                  <c:v>-4.4567662641324397E-2</c:v>
                </c:pt>
                <c:pt idx="14282">
                  <c:v>-2.9921459396241999E-3</c:v>
                </c:pt>
                <c:pt idx="14283">
                  <c:v>-4.5763290916950496E-3</c:v>
                </c:pt>
                <c:pt idx="14284">
                  <c:v>-1.67807053177907E-2</c:v>
                </c:pt>
                <c:pt idx="14285">
                  <c:v>-0.102320978948445</c:v>
                </c:pt>
                <c:pt idx="14286">
                  <c:v>1.73384177708539E-3</c:v>
                </c:pt>
                <c:pt idx="14287">
                  <c:v>-4.6253071042193401E-2</c:v>
                </c:pt>
                <c:pt idx="14288">
                  <c:v>-9.05487737334017E-2</c:v>
                </c:pt>
                <c:pt idx="14289">
                  <c:v>-9.3538400027828705E-2</c:v>
                </c:pt>
                <c:pt idx="14290">
                  <c:v>-5.9053266179649497E-2</c:v>
                </c:pt>
                <c:pt idx="14291">
                  <c:v>-6.1718679297228102E-2</c:v>
                </c:pt>
                <c:pt idx="14292">
                  <c:v>-4.3362156100375901E-2</c:v>
                </c:pt>
                <c:pt idx="14293">
                  <c:v>-3.8643101456495001E-2</c:v>
                </c:pt>
                <c:pt idx="14294">
                  <c:v>2.4219812759393399E-2</c:v>
                </c:pt>
                <c:pt idx="14295">
                  <c:v>2.4085570862246899E-2</c:v>
                </c:pt>
                <c:pt idx="14296">
                  <c:v>3.7671277046785599E-2</c:v>
                </c:pt>
                <c:pt idx="14297">
                  <c:v>-3.2639147614633199E-2</c:v>
                </c:pt>
                <c:pt idx="14298">
                  <c:v>0.115442753698751</c:v>
                </c:pt>
                <c:pt idx="14299">
                  <c:v>7.7933904015015598E-2</c:v>
                </c:pt>
                <c:pt idx="14300">
                  <c:v>5.4730945369600402E-2</c:v>
                </c:pt>
                <c:pt idx="14301">
                  <c:v>1.31041033325076E-3</c:v>
                </c:pt>
                <c:pt idx="14302">
                  <c:v>4.83253306761567E-2</c:v>
                </c:pt>
                <c:pt idx="14303">
                  <c:v>6.5553733279304E-2</c:v>
                </c:pt>
                <c:pt idx="14304">
                  <c:v>4.6752605224257497E-2</c:v>
                </c:pt>
                <c:pt idx="14305">
                  <c:v>6.2857869715634396E-2</c:v>
                </c:pt>
                <c:pt idx="14306">
                  <c:v>8.6367563207830705E-2</c:v>
                </c:pt>
                <c:pt idx="14307">
                  <c:v>0.153754370170434</c:v>
                </c:pt>
                <c:pt idx="14308">
                  <c:v>0.229683671870898</c:v>
                </c:pt>
                <c:pt idx="14309">
                  <c:v>0.193113473439674</c:v>
                </c:pt>
                <c:pt idx="14310">
                  <c:v>0.16532106215654799</c:v>
                </c:pt>
                <c:pt idx="14311">
                  <c:v>0.19583567156454099</c:v>
                </c:pt>
                <c:pt idx="14312">
                  <c:v>0.19916236567269399</c:v>
                </c:pt>
                <c:pt idx="14313">
                  <c:v>0.238643912045476</c:v>
                </c:pt>
                <c:pt idx="14314">
                  <c:v>0.26258127600054398</c:v>
                </c:pt>
                <c:pt idx="14315">
                  <c:v>0.27641135241951498</c:v>
                </c:pt>
                <c:pt idx="14316">
                  <c:v>0.27774191858778702</c:v>
                </c:pt>
                <c:pt idx="14317">
                  <c:v>0.33033062471664398</c:v>
                </c:pt>
                <c:pt idx="14318">
                  <c:v>0.32905998984780899</c:v>
                </c:pt>
                <c:pt idx="14319">
                  <c:v>0.32473229923230301</c:v>
                </c:pt>
                <c:pt idx="14320">
                  <c:v>0.39215638644900902</c:v>
                </c:pt>
                <c:pt idx="14321">
                  <c:v>0.341751930061795</c:v>
                </c:pt>
                <c:pt idx="14322">
                  <c:v>0.364396936495192</c:v>
                </c:pt>
                <c:pt idx="14323">
                  <c:v>0.32536693142203099</c:v>
                </c:pt>
                <c:pt idx="14324">
                  <c:v>0.32707619878536198</c:v>
                </c:pt>
                <c:pt idx="14325">
                  <c:v>0.33723280865344801</c:v>
                </c:pt>
                <c:pt idx="14326">
                  <c:v>0.36574522763710998</c:v>
                </c:pt>
                <c:pt idx="14327">
                  <c:v>0.346591577895489</c:v>
                </c:pt>
                <c:pt idx="14328">
                  <c:v>0.34795175847351001</c:v>
                </c:pt>
                <c:pt idx="14329">
                  <c:v>0.35024812276179201</c:v>
                </c:pt>
                <c:pt idx="14330">
                  <c:v>0.44061061713387201</c:v>
                </c:pt>
                <c:pt idx="14331">
                  <c:v>0.38749628379017698</c:v>
                </c:pt>
                <c:pt idx="14332">
                  <c:v>0.40619675059235599</c:v>
                </c:pt>
                <c:pt idx="14333">
                  <c:v>-2.5728339207584001E-2</c:v>
                </c:pt>
                <c:pt idx="14334">
                  <c:v>7.5312109480912201E-2</c:v>
                </c:pt>
                <c:pt idx="14335">
                  <c:v>-1.6726421212819999E-2</c:v>
                </c:pt>
                <c:pt idx="14336">
                  <c:v>-3.6045115619755798E-2</c:v>
                </c:pt>
                <c:pt idx="14337">
                  <c:v>-5.85518797109131E-2</c:v>
                </c:pt>
                <c:pt idx="14338">
                  <c:v>-2.9852074023977101E-2</c:v>
                </c:pt>
                <c:pt idx="14339">
                  <c:v>-1.5609186115857401E-2</c:v>
                </c:pt>
                <c:pt idx="14340">
                  <c:v>-1.9955355619480301E-2</c:v>
                </c:pt>
                <c:pt idx="14341">
                  <c:v>9.1749299435046998E-3</c:v>
                </c:pt>
                <c:pt idx="14342">
                  <c:v>8.9192002626687899E-3</c:v>
                </c:pt>
                <c:pt idx="14343">
                  <c:v>1.09076367091776E-2</c:v>
                </c:pt>
                <c:pt idx="14344">
                  <c:v>3.4513195511852501E-2</c:v>
                </c:pt>
                <c:pt idx="14345">
                  <c:v>4.68073294104294E-2</c:v>
                </c:pt>
                <c:pt idx="14346">
                  <c:v>7.58057917753438E-2</c:v>
                </c:pt>
                <c:pt idx="14347">
                  <c:v>6.2871749083062894E-2</c:v>
                </c:pt>
                <c:pt idx="14348">
                  <c:v>-1.1375227724989201E-2</c:v>
                </c:pt>
                <c:pt idx="14349">
                  <c:v>-7.0181491056832607E-2</c:v>
                </c:pt>
                <c:pt idx="14350">
                  <c:v>-5.7574324574374697E-2</c:v>
                </c:pt>
                <c:pt idx="14351">
                  <c:v>-1.8188463961151698E-2</c:v>
                </c:pt>
                <c:pt idx="14352">
                  <c:v>-4.8306097175100102E-3</c:v>
                </c:pt>
                <c:pt idx="14353">
                  <c:v>-2.4782360508758899E-2</c:v>
                </c:pt>
                <c:pt idx="14354">
                  <c:v>-4.0336878294577799E-2</c:v>
                </c:pt>
                <c:pt idx="14355">
                  <c:v>-2.0350810100918899E-2</c:v>
                </c:pt>
                <c:pt idx="14356">
                  <c:v>-3.2212076267336701E-2</c:v>
                </c:pt>
                <c:pt idx="14357">
                  <c:v>-4.1527996036719202E-2</c:v>
                </c:pt>
                <c:pt idx="14358">
                  <c:v>-6.2725822536112405E-2</c:v>
                </c:pt>
                <c:pt idx="14359">
                  <c:v>-3.7163394398124702E-2</c:v>
                </c:pt>
                <c:pt idx="14360">
                  <c:v>-2.1697807965418401E-2</c:v>
                </c:pt>
                <c:pt idx="14361">
                  <c:v>-4.5154689024877098E-2</c:v>
                </c:pt>
                <c:pt idx="14362">
                  <c:v>5.7418305512283796E-3</c:v>
                </c:pt>
                <c:pt idx="14363">
                  <c:v>1.8099458658551199E-2</c:v>
                </c:pt>
                <c:pt idx="14364">
                  <c:v>3.4290588256873297E-2</c:v>
                </c:pt>
                <c:pt idx="14365">
                  <c:v>3.05683433316545E-2</c:v>
                </c:pt>
                <c:pt idx="14366">
                  <c:v>3.5956799391340603E-2</c:v>
                </c:pt>
                <c:pt idx="14367">
                  <c:v>3.9715064049512298E-2</c:v>
                </c:pt>
                <c:pt idx="14368">
                  <c:v>4.1684505533517498E-2</c:v>
                </c:pt>
                <c:pt idx="14369">
                  <c:v>5.5580159599323498E-2</c:v>
                </c:pt>
                <c:pt idx="14370">
                  <c:v>8.4722878109765407E-2</c:v>
                </c:pt>
                <c:pt idx="14371">
                  <c:v>8.2982474133975498E-2</c:v>
                </c:pt>
                <c:pt idx="14372">
                  <c:v>8.6866576495630607E-2</c:v>
                </c:pt>
                <c:pt idx="14373">
                  <c:v>7.8931820386444099E-2</c:v>
                </c:pt>
                <c:pt idx="14374">
                  <c:v>9.2486838480449501E-2</c:v>
                </c:pt>
                <c:pt idx="14375">
                  <c:v>0.113541589480111</c:v>
                </c:pt>
                <c:pt idx="14376">
                  <c:v>4.9978094196241503E-2</c:v>
                </c:pt>
                <c:pt idx="14377">
                  <c:v>5.3995688224280997E-2</c:v>
                </c:pt>
                <c:pt idx="14378">
                  <c:v>7.9955698581278004E-2</c:v>
                </c:pt>
                <c:pt idx="14379">
                  <c:v>5.3673599117476198E-2</c:v>
                </c:pt>
                <c:pt idx="14380">
                  <c:v>0.16737358933341301</c:v>
                </c:pt>
                <c:pt idx="14381">
                  <c:v>0.15163970729755399</c:v>
                </c:pt>
                <c:pt idx="14382">
                  <c:v>0.14310369010448601</c:v>
                </c:pt>
                <c:pt idx="14383">
                  <c:v>0.112232829039557</c:v>
                </c:pt>
                <c:pt idx="14384">
                  <c:v>0.19652772003435001</c:v>
                </c:pt>
                <c:pt idx="14385">
                  <c:v>0.13788848655823599</c:v>
                </c:pt>
                <c:pt idx="14386">
                  <c:v>8.8172401752792395E-2</c:v>
                </c:pt>
                <c:pt idx="14387">
                  <c:v>-3.3927957682314401E-2</c:v>
                </c:pt>
                <c:pt idx="14388">
                  <c:v>-5.2362381988598002E-2</c:v>
                </c:pt>
                <c:pt idx="14389">
                  <c:v>-5.8064590495079303E-2</c:v>
                </c:pt>
                <c:pt idx="14390">
                  <c:v>8.9068936053549805E-2</c:v>
                </c:pt>
                <c:pt idx="14391">
                  <c:v>-4.6346457483558701E-2</c:v>
                </c:pt>
                <c:pt idx="14392">
                  <c:v>-5.7229278792616703E-2</c:v>
                </c:pt>
                <c:pt idx="14393">
                  <c:v>-7.8435439040666299E-2</c:v>
                </c:pt>
                <c:pt idx="14394">
                  <c:v>-6.73587685424369E-2</c:v>
                </c:pt>
                <c:pt idx="14395">
                  <c:v>-6.8614480026874106E-2</c:v>
                </c:pt>
                <c:pt idx="14396">
                  <c:v>-2.62801594106447E-2</c:v>
                </c:pt>
                <c:pt idx="14397" formatCode="0.00E+00">
                  <c:v>1.88890125151663E-5</c:v>
                </c:pt>
                <c:pt idx="14398">
                  <c:v>1.72427403252184E-2</c:v>
                </c:pt>
                <c:pt idx="14399" formatCode="0.00E+00">
                  <c:v>8.2854784063502801E-2</c:v>
                </c:pt>
                <c:pt idx="14400">
                  <c:v>0.107565598216961</c:v>
                </c:pt>
                <c:pt idx="14401">
                  <c:v>0.106923550658959</c:v>
                </c:pt>
                <c:pt idx="14402">
                  <c:v>0.115811822910501</c:v>
                </c:pt>
                <c:pt idx="14403">
                  <c:v>9.0336424619737399E-2</c:v>
                </c:pt>
                <c:pt idx="14404">
                  <c:v>9.1719021546431495E-2</c:v>
                </c:pt>
                <c:pt idx="14405">
                  <c:v>3.9904360525764702E-2</c:v>
                </c:pt>
                <c:pt idx="14406">
                  <c:v>3.5126561944629597E-2</c:v>
                </c:pt>
                <c:pt idx="14407">
                  <c:v>2.51264564912679E-2</c:v>
                </c:pt>
                <c:pt idx="14408">
                  <c:v>3.42444013684301E-2</c:v>
                </c:pt>
                <c:pt idx="14409">
                  <c:v>1.29590917933591E-2</c:v>
                </c:pt>
                <c:pt idx="14410">
                  <c:v>1.60080134612011E-2</c:v>
                </c:pt>
                <c:pt idx="14411">
                  <c:v>-2.44976918533189E-2</c:v>
                </c:pt>
                <c:pt idx="14412">
                  <c:v>-8.3196042769171294E-3</c:v>
                </c:pt>
                <c:pt idx="14413">
                  <c:v>-8.4985632092303403E-3</c:v>
                </c:pt>
                <c:pt idx="14414">
                  <c:v>-1.32387803350438E-2</c:v>
                </c:pt>
                <c:pt idx="14415">
                  <c:v>-2.7518547883191798E-2</c:v>
                </c:pt>
                <c:pt idx="14416">
                  <c:v>-2.4885145249789201E-2</c:v>
                </c:pt>
                <c:pt idx="14417">
                  <c:v>-1.47839872675489E-2</c:v>
                </c:pt>
                <c:pt idx="14418">
                  <c:v>-4.5414316953798099E-2</c:v>
                </c:pt>
                <c:pt idx="14419">
                  <c:v>-9.5435260795671897E-2</c:v>
                </c:pt>
                <c:pt idx="14420">
                  <c:v>-0.102332587282087</c:v>
                </c:pt>
                <c:pt idx="14421">
                  <c:v>-0.111213028523538</c:v>
                </c:pt>
                <c:pt idx="14422">
                  <c:v>-8.9248881424585799E-2</c:v>
                </c:pt>
                <c:pt idx="14423">
                  <c:v>-0.14603436030950001</c:v>
                </c:pt>
                <c:pt idx="14424">
                  <c:v>-0.134763618549431</c:v>
                </c:pt>
                <c:pt idx="14425">
                  <c:v>-0.134906595151426</c:v>
                </c:pt>
                <c:pt idx="14426">
                  <c:v>-0.117141983691739</c:v>
                </c:pt>
                <c:pt idx="14427">
                  <c:v>-0.12271329870183401</c:v>
                </c:pt>
                <c:pt idx="14428">
                  <c:v>-0.123889507311341</c:v>
                </c:pt>
                <c:pt idx="14429">
                  <c:v>-0.11145994174151599</c:v>
                </c:pt>
                <c:pt idx="14430">
                  <c:v>-0.15145890807794801</c:v>
                </c:pt>
                <c:pt idx="14431">
                  <c:v>-0.178837437527541</c:v>
                </c:pt>
                <c:pt idx="14432">
                  <c:v>-0.12533501077579701</c:v>
                </c:pt>
                <c:pt idx="14433">
                  <c:v>-0.16409782537095099</c:v>
                </c:pt>
                <c:pt idx="14434">
                  <c:v>-1.0472856620221E-2</c:v>
                </c:pt>
                <c:pt idx="14435">
                  <c:v>-0.14809543496432201</c:v>
                </c:pt>
                <c:pt idx="14436">
                  <c:v>-0.21724091664626999</c:v>
                </c:pt>
                <c:pt idx="14437">
                  <c:v>3.9637129850306598E-3</c:v>
                </c:pt>
                <c:pt idx="14438">
                  <c:v>-7.9048722929189005E-2</c:v>
                </c:pt>
                <c:pt idx="14439">
                  <c:v>2.2340168183067902E-2</c:v>
                </c:pt>
                <c:pt idx="14440">
                  <c:v>-1.13770232650314E-2</c:v>
                </c:pt>
                <c:pt idx="14441">
                  <c:v>8.1436222297318998E-3</c:v>
                </c:pt>
                <c:pt idx="14442">
                  <c:v>-3.68362203304115E-2</c:v>
                </c:pt>
                <c:pt idx="14443">
                  <c:v>-7.22873436261708E-2</c:v>
                </c:pt>
                <c:pt idx="14444">
                  <c:v>-9.7451427667795701E-2</c:v>
                </c:pt>
                <c:pt idx="14445">
                  <c:v>-9.9261114119707602E-2</c:v>
                </c:pt>
                <c:pt idx="14446">
                  <c:v>-0.10119348126946601</c:v>
                </c:pt>
                <c:pt idx="14447">
                  <c:v>-7.4906783409442096E-2</c:v>
                </c:pt>
                <c:pt idx="14448">
                  <c:v>-9.6697144202867305E-2</c:v>
                </c:pt>
                <c:pt idx="14449">
                  <c:v>-8.6510267145363098E-2</c:v>
                </c:pt>
                <c:pt idx="14450">
                  <c:v>-7.1856625153626896E-2</c:v>
                </c:pt>
                <c:pt idx="14451">
                  <c:v>-5.9927505487885599E-2</c:v>
                </c:pt>
                <c:pt idx="14452">
                  <c:v>-4.5953601114670901E-2</c:v>
                </c:pt>
                <c:pt idx="14453">
                  <c:v>-8.6669381788071098E-2</c:v>
                </c:pt>
                <c:pt idx="14454">
                  <c:v>-8.3230008388713694E-2</c:v>
                </c:pt>
                <c:pt idx="14455">
                  <c:v>-6.9504582668966003E-2</c:v>
                </c:pt>
                <c:pt idx="14456">
                  <c:v>-8.7166920382407601E-2</c:v>
                </c:pt>
                <c:pt idx="14457">
                  <c:v>-8.7035040014247306E-2</c:v>
                </c:pt>
                <c:pt idx="14458">
                  <c:v>-0.102189690129133</c:v>
                </c:pt>
                <c:pt idx="14459">
                  <c:v>-7.4459226565220096E-2</c:v>
                </c:pt>
                <c:pt idx="14460">
                  <c:v>-7.8694501694998295E-2</c:v>
                </c:pt>
                <c:pt idx="14461">
                  <c:v>-7.8166055636511203E-2</c:v>
                </c:pt>
                <c:pt idx="14462">
                  <c:v>-8.2805691687291696E-2</c:v>
                </c:pt>
                <c:pt idx="14463">
                  <c:v>-0.108558294745718</c:v>
                </c:pt>
                <c:pt idx="14464">
                  <c:v>-0.116070133582936</c:v>
                </c:pt>
                <c:pt idx="14465">
                  <c:v>-0.106040403825306</c:v>
                </c:pt>
                <c:pt idx="14466">
                  <c:v>-9.2642146986885193E-2</c:v>
                </c:pt>
                <c:pt idx="14467">
                  <c:v>-7.4218422330717695E-2</c:v>
                </c:pt>
                <c:pt idx="14468">
                  <c:v>-7.2716782725634602E-2</c:v>
                </c:pt>
                <c:pt idx="14469">
                  <c:v>-7.1279421035795196E-2</c:v>
                </c:pt>
                <c:pt idx="14470">
                  <c:v>-8.0677445540474596E-2</c:v>
                </c:pt>
                <c:pt idx="14471">
                  <c:v>-7.96864796953317E-2</c:v>
                </c:pt>
                <c:pt idx="14472">
                  <c:v>-6.6612666847543703E-2</c:v>
                </c:pt>
                <c:pt idx="14473">
                  <c:v>-4.74073159106745E-2</c:v>
                </c:pt>
                <c:pt idx="14474">
                  <c:v>-7.30581155540177E-2</c:v>
                </c:pt>
                <c:pt idx="14475">
                  <c:v>-8.8626840794766404E-2</c:v>
                </c:pt>
                <c:pt idx="14476">
                  <c:v>-9.8684887571820201E-2</c:v>
                </c:pt>
                <c:pt idx="14477">
                  <c:v>-6.1187462889867997E-2</c:v>
                </c:pt>
                <c:pt idx="14478">
                  <c:v>-6.4404841191568293E-2</c:v>
                </c:pt>
                <c:pt idx="14479">
                  <c:v>-6.79889900851315E-3</c:v>
                </c:pt>
                <c:pt idx="14480">
                  <c:v>-4.4957250649826898E-2</c:v>
                </c:pt>
                <c:pt idx="14481">
                  <c:v>-3.7819828719779403E-2</c:v>
                </c:pt>
                <c:pt idx="14482">
                  <c:v>-3.9310037530439997E-2</c:v>
                </c:pt>
                <c:pt idx="14483">
                  <c:v>-2.0762912741485499E-2</c:v>
                </c:pt>
                <c:pt idx="14484">
                  <c:v>-3.1379759961503301E-2</c:v>
                </c:pt>
                <c:pt idx="14485">
                  <c:v>-3.8182046685641402E-2</c:v>
                </c:pt>
                <c:pt idx="14486">
                  <c:v>-9.6126605422030997E-2</c:v>
                </c:pt>
                <c:pt idx="14487">
                  <c:v>2.7195905379075801E-2</c:v>
                </c:pt>
                <c:pt idx="14488">
                  <c:v>3.1264185105697798E-2</c:v>
                </c:pt>
                <c:pt idx="14489">
                  <c:v>3.9880342929775998E-2</c:v>
                </c:pt>
                <c:pt idx="14490">
                  <c:v>4.9246488985589896E-3</c:v>
                </c:pt>
                <c:pt idx="14491">
                  <c:v>1.10099217668507E-2</c:v>
                </c:pt>
                <c:pt idx="14492">
                  <c:v>1.47251772296103E-2</c:v>
                </c:pt>
                <c:pt idx="14493">
                  <c:v>1.5767554438114499E-2</c:v>
                </c:pt>
                <c:pt idx="14494">
                  <c:v>-2.5921783676437298E-3</c:v>
                </c:pt>
                <c:pt idx="14495">
                  <c:v>9.0961687321421108E-3</c:v>
                </c:pt>
                <c:pt idx="14496">
                  <c:v>1.36275172749787E-2</c:v>
                </c:pt>
                <c:pt idx="14497">
                  <c:v>2.44081810136237E-2</c:v>
                </c:pt>
                <c:pt idx="14498">
                  <c:v>2.4942945993290701E-2</c:v>
                </c:pt>
                <c:pt idx="14499">
                  <c:v>2.2010481239836101E-2</c:v>
                </c:pt>
                <c:pt idx="14500">
                  <c:v>1.83481715953661E-2</c:v>
                </c:pt>
                <c:pt idx="14501">
                  <c:v>1.19026585559537E-2</c:v>
                </c:pt>
                <c:pt idx="14502">
                  <c:v>8.3897558499890796E-3</c:v>
                </c:pt>
                <c:pt idx="14503">
                  <c:v>2.7914769766429599E-2</c:v>
                </c:pt>
                <c:pt idx="14504">
                  <c:v>1.07170533328611E-2</c:v>
                </c:pt>
                <c:pt idx="14505">
                  <c:v>-7.3366035737366803E-2</c:v>
                </c:pt>
                <c:pt idx="14506">
                  <c:v>9.1357960074766893E-3</c:v>
                </c:pt>
                <c:pt idx="14507">
                  <c:v>-2.7594156746840098E-2</c:v>
                </c:pt>
                <c:pt idx="14508">
                  <c:v>-5.7955150486749896E-3</c:v>
                </c:pt>
                <c:pt idx="14509">
                  <c:v>-2.93763769572555E-2</c:v>
                </c:pt>
                <c:pt idx="14510">
                  <c:v>-2.59609320782122E-2</c:v>
                </c:pt>
                <c:pt idx="14511">
                  <c:v>4.4201395073399704E-3</c:v>
                </c:pt>
                <c:pt idx="14512">
                  <c:v>-2.8434955409034599E-2</c:v>
                </c:pt>
                <c:pt idx="14513">
                  <c:v>-3.8006665348157602E-2</c:v>
                </c:pt>
                <c:pt idx="14514">
                  <c:v>-4.6885733448092701E-2</c:v>
                </c:pt>
                <c:pt idx="14515">
                  <c:v>-7.61358267562742E-2</c:v>
                </c:pt>
                <c:pt idx="14516">
                  <c:v>-5.5710520543431903E-2</c:v>
                </c:pt>
                <c:pt idx="14517">
                  <c:v>-3.6573639789381801E-2</c:v>
                </c:pt>
                <c:pt idx="14518">
                  <c:v>-1.5785843278941399E-2</c:v>
                </c:pt>
                <c:pt idx="14519">
                  <c:v>-3.4432454508341301E-2</c:v>
                </c:pt>
                <c:pt idx="14520">
                  <c:v>-3.1251310768228797E-2</c:v>
                </c:pt>
                <c:pt idx="14521">
                  <c:v>-8.5445724581854704E-2</c:v>
                </c:pt>
                <c:pt idx="14522">
                  <c:v>-7.3418623334516903E-2</c:v>
                </c:pt>
                <c:pt idx="14523">
                  <c:v>-6.0766416145173398E-2</c:v>
                </c:pt>
                <c:pt idx="14524">
                  <c:v>-3.6120244163488802E-2</c:v>
                </c:pt>
                <c:pt idx="14525">
                  <c:v>-2.4922265699225302E-2</c:v>
                </c:pt>
                <c:pt idx="14526">
                  <c:v>-1.20002561833377E-2</c:v>
                </c:pt>
                <c:pt idx="14527">
                  <c:v>1.01692966156685E-2</c:v>
                </c:pt>
                <c:pt idx="14528">
                  <c:v>1.1035013962269699E-2</c:v>
                </c:pt>
                <c:pt idx="14529" formatCode="0.00E+00">
                  <c:v>5.1783384587378301E-4</c:v>
                </c:pt>
                <c:pt idx="14530">
                  <c:v>-1.03475049009759E-2</c:v>
                </c:pt>
                <c:pt idx="14531" formatCode="0.00E+00">
                  <c:v>-2.2997554802374602E-3</c:v>
                </c:pt>
                <c:pt idx="14532">
                  <c:v>-4.4052004614017599E-2</c:v>
                </c:pt>
                <c:pt idx="14533">
                  <c:v>-7.3290482168588494E-2</c:v>
                </c:pt>
                <c:pt idx="14534">
                  <c:v>-5.5394791167867198E-2</c:v>
                </c:pt>
                <c:pt idx="14535">
                  <c:v>-6.0734651338913398E-2</c:v>
                </c:pt>
                <c:pt idx="14536">
                  <c:v>-4.7181164444645297E-2</c:v>
                </c:pt>
                <c:pt idx="14537">
                  <c:v>-3.5559627644523903E-2</c:v>
                </c:pt>
                <c:pt idx="14538">
                  <c:v>-1.3512217657634201E-2</c:v>
                </c:pt>
                <c:pt idx="14539">
                  <c:v>-3.3774718534916398E-2</c:v>
                </c:pt>
                <c:pt idx="14540">
                  <c:v>-3.81002139692109E-2</c:v>
                </c:pt>
                <c:pt idx="14541">
                  <c:v>-4.2017768344953001E-2</c:v>
                </c:pt>
                <c:pt idx="14542">
                  <c:v>-6.05520043230586E-2</c:v>
                </c:pt>
                <c:pt idx="14543">
                  <c:v>-5.0978223572330499E-2</c:v>
                </c:pt>
                <c:pt idx="14544">
                  <c:v>-4.1042947850909603E-2</c:v>
                </c:pt>
                <c:pt idx="14545">
                  <c:v>-4.6862702529063799E-2</c:v>
                </c:pt>
                <c:pt idx="14546">
                  <c:v>5.5087926609029801E-3</c:v>
                </c:pt>
                <c:pt idx="14547">
                  <c:v>2.2050992277937099E-2</c:v>
                </c:pt>
                <c:pt idx="14548">
                  <c:v>2.4473506598867299E-2</c:v>
                </c:pt>
                <c:pt idx="14549">
                  <c:v>1.9604483570969899E-2</c:v>
                </c:pt>
                <c:pt idx="14550">
                  <c:v>1.89335947581467E-2</c:v>
                </c:pt>
                <c:pt idx="14551">
                  <c:v>1.89335947581467E-2</c:v>
                </c:pt>
                <c:pt idx="14552">
                  <c:v>2.5355846347411101E-2</c:v>
                </c:pt>
                <c:pt idx="14553">
                  <c:v>4.5455470718133301E-3</c:v>
                </c:pt>
                <c:pt idx="14554">
                  <c:v>-1.7438449430819101E-2</c:v>
                </c:pt>
                <c:pt idx="14555">
                  <c:v>2.95022108538921E-2</c:v>
                </c:pt>
                <c:pt idx="14556">
                  <c:v>3.51865168479897E-2</c:v>
                </c:pt>
                <c:pt idx="14557">
                  <c:v>5.8486425339335096E-3</c:v>
                </c:pt>
                <c:pt idx="14558">
                  <c:v>2.4337143115865999E-2</c:v>
                </c:pt>
                <c:pt idx="14559">
                  <c:v>3.8270681530432699E-2</c:v>
                </c:pt>
                <c:pt idx="14560">
                  <c:v>1.9968698447402101E-2</c:v>
                </c:pt>
                <c:pt idx="14561">
                  <c:v>-4.5006269771331597E-3</c:v>
                </c:pt>
                <c:pt idx="14562">
                  <c:v>-1.3474512376861101E-2</c:v>
                </c:pt>
                <c:pt idx="14563">
                  <c:v>-1.06434223219289E-2</c:v>
                </c:pt>
                <c:pt idx="14564">
                  <c:v>-3.0388065084313701E-2</c:v>
                </c:pt>
                <c:pt idx="14565">
                  <c:v>-3.1378874592580298E-2</c:v>
                </c:pt>
                <c:pt idx="14566">
                  <c:v>-2.8607427945540598E-2</c:v>
                </c:pt>
                <c:pt idx="14567">
                  <c:v>-2.85006871579822E-2</c:v>
                </c:pt>
                <c:pt idx="14568">
                  <c:v>-3.1734260073740701E-2</c:v>
                </c:pt>
                <c:pt idx="14569">
                  <c:v>-2.9826376526155701E-2</c:v>
                </c:pt>
                <c:pt idx="14570">
                  <c:v>1.9617201616842499E-3</c:v>
                </c:pt>
                <c:pt idx="14571">
                  <c:v>1.3211408484832699E-2</c:v>
                </c:pt>
                <c:pt idx="14572">
                  <c:v>4.1894830217179303E-2</c:v>
                </c:pt>
                <c:pt idx="14573">
                  <c:v>3.5086280894233497E-2</c:v>
                </c:pt>
                <c:pt idx="14574">
                  <c:v>6.3561633802355202E-2</c:v>
                </c:pt>
                <c:pt idx="14575">
                  <c:v>6.1485060148883497E-2</c:v>
                </c:pt>
                <c:pt idx="14576">
                  <c:v>8.7957673605553399E-2</c:v>
                </c:pt>
                <c:pt idx="14577">
                  <c:v>8.3321821858731299E-2</c:v>
                </c:pt>
                <c:pt idx="14578">
                  <c:v>0.112416400014377</c:v>
                </c:pt>
                <c:pt idx="14579">
                  <c:v>0.10531399593953999</c:v>
                </c:pt>
                <c:pt idx="14580">
                  <c:v>0.14145970988058201</c:v>
                </c:pt>
                <c:pt idx="14581">
                  <c:v>0.13620671917873201</c:v>
                </c:pt>
                <c:pt idx="14582">
                  <c:v>0.170055585587196</c:v>
                </c:pt>
                <c:pt idx="14583">
                  <c:v>0.155681940088507</c:v>
                </c:pt>
                <c:pt idx="14584">
                  <c:v>0.19223989414565601</c:v>
                </c:pt>
                <c:pt idx="14585">
                  <c:v>0.18612310557242501</c:v>
                </c:pt>
                <c:pt idx="14586">
                  <c:v>0.22115238776969101</c:v>
                </c:pt>
                <c:pt idx="14587">
                  <c:v>0.22550737609817301</c:v>
                </c:pt>
                <c:pt idx="14588">
                  <c:v>0.339746367589083</c:v>
                </c:pt>
                <c:pt idx="14589">
                  <c:v>0.333368309911723</c:v>
                </c:pt>
                <c:pt idx="14590">
                  <c:v>0.37283393879486798</c:v>
                </c:pt>
                <c:pt idx="14591">
                  <c:v>0.36871479122856998</c:v>
                </c:pt>
                <c:pt idx="14592">
                  <c:v>0.44470095255504899</c:v>
                </c:pt>
                <c:pt idx="14593">
                  <c:v>0.49432929830257</c:v>
                </c:pt>
                <c:pt idx="14594">
                  <c:v>0.49379206387274599</c:v>
                </c:pt>
                <c:pt idx="14595" formatCode="0.00E+00">
                  <c:v>8.9438674685726695E-4</c:v>
                </c:pt>
                <c:pt idx="14596">
                  <c:v>0.101777071078112</c:v>
                </c:pt>
                <c:pt idx="14597" formatCode="0.00E+00">
                  <c:v>2.00101172098264E-2</c:v>
                </c:pt>
                <c:pt idx="14598">
                  <c:v>3.5531902216510002E-2</c:v>
                </c:pt>
                <c:pt idx="14599">
                  <c:v>9.8954501872186903E-3</c:v>
                </c:pt>
                <c:pt idx="14600">
                  <c:v>1.2703124384337299E-2</c:v>
                </c:pt>
                <c:pt idx="14601">
                  <c:v>4.1734949246982601E-2</c:v>
                </c:pt>
                <c:pt idx="14602">
                  <c:v>2.6317357090261699E-3</c:v>
                </c:pt>
                <c:pt idx="14603">
                  <c:v>-1.23271066269207E-2</c:v>
                </c:pt>
                <c:pt idx="14604" formatCode="0.00E+00">
                  <c:v>3.3786953252778997E-5</c:v>
                </c:pt>
                <c:pt idx="14605">
                  <c:v>-8.3388710352107105E-3</c:v>
                </c:pt>
                <c:pt idx="14606" formatCode="0.00E+00">
                  <c:v>-4.1841672067007996E-3</c:v>
                </c:pt>
                <c:pt idx="14607">
                  <c:v>-7.64326544127613E-3</c:v>
                </c:pt>
                <c:pt idx="14608">
                  <c:v>4.4657042864757199E-3</c:v>
                </c:pt>
                <c:pt idx="14609">
                  <c:v>1.8494650471643101E-2</c:v>
                </c:pt>
                <c:pt idx="14610">
                  <c:v>1.7999537654079901E-2</c:v>
                </c:pt>
                <c:pt idx="14611">
                  <c:v>6.2841632499608998E-3</c:v>
                </c:pt>
                <c:pt idx="14612">
                  <c:v>2.1499871356758501E-2</c:v>
                </c:pt>
                <c:pt idx="14613">
                  <c:v>3.2650395537058702E-2</c:v>
                </c:pt>
                <c:pt idx="14614">
                  <c:v>1.8479730923841801E-2</c:v>
                </c:pt>
                <c:pt idx="14615">
                  <c:v>6.2841632499608998E-3</c:v>
                </c:pt>
                <c:pt idx="14616">
                  <c:v>5.8694119599754704E-3</c:v>
                </c:pt>
                <c:pt idx="14617">
                  <c:v>2.1332624671311799E-2</c:v>
                </c:pt>
                <c:pt idx="14618">
                  <c:v>3.1353263521235901E-2</c:v>
                </c:pt>
                <c:pt idx="14619">
                  <c:v>-3.0569929077130398E-3</c:v>
                </c:pt>
                <c:pt idx="14620">
                  <c:v>1.2589637775619099E-2</c:v>
                </c:pt>
                <c:pt idx="14621">
                  <c:v>2.0284435643117101E-2</c:v>
                </c:pt>
                <c:pt idx="14622">
                  <c:v>2.1447098693505001E-2</c:v>
                </c:pt>
                <c:pt idx="14623">
                  <c:v>4.7776941506842301E-2</c:v>
                </c:pt>
                <c:pt idx="14624">
                  <c:v>9.6955109430873099E-2</c:v>
                </c:pt>
                <c:pt idx="14625">
                  <c:v>9.9579632713812302E-2</c:v>
                </c:pt>
                <c:pt idx="14626">
                  <c:v>8.9906445235865995E-2</c:v>
                </c:pt>
                <c:pt idx="14627">
                  <c:v>9.1258723964124003E-2</c:v>
                </c:pt>
                <c:pt idx="14628">
                  <c:v>0.11416614227093801</c:v>
                </c:pt>
                <c:pt idx="14629">
                  <c:v>0.130261603589167</c:v>
                </c:pt>
                <c:pt idx="14630">
                  <c:v>0.134135220852832</c:v>
                </c:pt>
                <c:pt idx="14631">
                  <c:v>0.113447576817616</c:v>
                </c:pt>
                <c:pt idx="14632">
                  <c:v>0.110488494914599</c:v>
                </c:pt>
                <c:pt idx="14633">
                  <c:v>0.120440935560647</c:v>
                </c:pt>
                <c:pt idx="14634">
                  <c:v>0.122726778459995</c:v>
                </c:pt>
                <c:pt idx="14635">
                  <c:v>0.119530072383127</c:v>
                </c:pt>
                <c:pt idx="14636">
                  <c:v>0.126909451427307</c:v>
                </c:pt>
                <c:pt idx="14637">
                  <c:v>0.14721943124900599</c:v>
                </c:pt>
                <c:pt idx="14638">
                  <c:v>0.14737943524910599</c:v>
                </c:pt>
                <c:pt idx="14639">
                  <c:v>0.153395020728256</c:v>
                </c:pt>
                <c:pt idx="14640">
                  <c:v>0.15212333652049201</c:v>
                </c:pt>
                <c:pt idx="14641">
                  <c:v>0.153436713985243</c:v>
                </c:pt>
                <c:pt idx="14642">
                  <c:v>0.14027760144108001</c:v>
                </c:pt>
                <c:pt idx="14643">
                  <c:v>0.132922185907108</c:v>
                </c:pt>
                <c:pt idx="14644">
                  <c:v>9.5561546220379698E-2</c:v>
                </c:pt>
                <c:pt idx="14645">
                  <c:v>6.1572411512773699E-2</c:v>
                </c:pt>
                <c:pt idx="14646">
                  <c:v>6.3491944362871394E-2</c:v>
                </c:pt>
                <c:pt idx="14647">
                  <c:v>5.4977768247984497E-2</c:v>
                </c:pt>
                <c:pt idx="14648">
                  <c:v>0.123863992172207</c:v>
                </c:pt>
                <c:pt idx="14649">
                  <c:v>0.113029896924604</c:v>
                </c:pt>
                <c:pt idx="14650">
                  <c:v>0.14141603478064099</c:v>
                </c:pt>
                <c:pt idx="14651">
                  <c:v>0.12240465276984799</c:v>
                </c:pt>
                <c:pt idx="14652">
                  <c:v>0.218701061729179</c:v>
                </c:pt>
                <c:pt idx="14653">
                  <c:v>0.20298250307605101</c:v>
                </c:pt>
                <c:pt idx="14654">
                  <c:v>0.28188966534334198</c:v>
                </c:pt>
                <c:pt idx="14655">
                  <c:v>0.25627199084279001</c:v>
                </c:pt>
                <c:pt idx="14656">
                  <c:v>0.29123420715756099</c:v>
                </c:pt>
                <c:pt idx="14657">
                  <c:v>0.28510354348384498</c:v>
                </c:pt>
                <c:pt idx="14658">
                  <c:v>0.29426509868301498</c:v>
                </c:pt>
                <c:pt idx="14659">
                  <c:v>0.275600347897348</c:v>
                </c:pt>
                <c:pt idx="14660">
                  <c:v>0.443214217856296</c:v>
                </c:pt>
                <c:pt idx="14661">
                  <c:v>0.45453789383268101</c:v>
                </c:pt>
                <c:pt idx="14662">
                  <c:v>0.48288568624200401</c:v>
                </c:pt>
                <c:pt idx="14663">
                  <c:v>0.49014187392858299</c:v>
                </c:pt>
                <c:pt idx="14664">
                  <c:v>0.48608751979687898</c:v>
                </c:pt>
                <c:pt idx="14665">
                  <c:v>0.560708560710241</c:v>
                </c:pt>
                <c:pt idx="14666">
                  <c:v>0.56307207415287397</c:v>
                </c:pt>
                <c:pt idx="14667">
                  <c:v>0.50313557461263902</c:v>
                </c:pt>
                <c:pt idx="14668">
                  <c:v>0.50949753953858101</c:v>
                </c:pt>
                <c:pt idx="14669">
                  <c:v>0.49945533127112801</c:v>
                </c:pt>
                <c:pt idx="14670">
                  <c:v>0.52334951730599799</c:v>
                </c:pt>
                <c:pt idx="14671">
                  <c:v>0.51706251897698197</c:v>
                </c:pt>
                <c:pt idx="14672">
                  <c:v>0.55739843444869397</c:v>
                </c:pt>
                <c:pt idx="14673">
                  <c:v>0.54598310693243601</c:v>
                </c:pt>
                <c:pt idx="14674">
                  <c:v>0.537398205989296</c:v>
                </c:pt>
                <c:pt idx="14675">
                  <c:v>0.51920759442901898</c:v>
                </c:pt>
                <c:pt idx="14676">
                  <c:v>0.53613211757234502</c:v>
                </c:pt>
                <c:pt idx="14677">
                  <c:v>0.57412830852305496</c:v>
                </c:pt>
                <c:pt idx="14678">
                  <c:v>0.56445698783651599</c:v>
                </c:pt>
                <c:pt idx="14679">
                  <c:v>0.58092748295740004</c:v>
                </c:pt>
                <c:pt idx="14680">
                  <c:v>0.60621689175791904</c:v>
                </c:pt>
                <c:pt idx="14681">
                  <c:v>0.63980615974798605</c:v>
                </c:pt>
                <c:pt idx="14682">
                  <c:v>0.62479743564865697</c:v>
                </c:pt>
                <c:pt idx="14683">
                  <c:v>0.63455561837840602</c:v>
                </c:pt>
                <c:pt idx="14684">
                  <c:v>0.61031862106133605</c:v>
                </c:pt>
                <c:pt idx="14685">
                  <c:v>0.61605053931724996</c:v>
                </c:pt>
                <c:pt idx="14686">
                  <c:v>0.59490681459318195</c:v>
                </c:pt>
                <c:pt idx="14687">
                  <c:v>-2.4979525288061601E-2</c:v>
                </c:pt>
                <c:pt idx="14688">
                  <c:v>-7.7930175353463693E-2</c:v>
                </c:pt>
                <c:pt idx="14689">
                  <c:v>2.5196666856120702E-2</c:v>
                </c:pt>
                <c:pt idx="14690">
                  <c:v>5.2962566245444001E-2</c:v>
                </c:pt>
                <c:pt idx="14691">
                  <c:v>9.0522796975411698E-2</c:v>
                </c:pt>
                <c:pt idx="14692">
                  <c:v>6.6719827629207099E-2</c:v>
                </c:pt>
                <c:pt idx="14693">
                  <c:v>8.7065078957941897E-2</c:v>
                </c:pt>
                <c:pt idx="14694">
                  <c:v>5.69350450975349E-2</c:v>
                </c:pt>
                <c:pt idx="14695">
                  <c:v>5.8569714097072199E-2</c:v>
                </c:pt>
                <c:pt idx="14696">
                  <c:v>5.1591567863585097E-2</c:v>
                </c:pt>
                <c:pt idx="14697">
                  <c:v>5.35379828434146E-2</c:v>
                </c:pt>
                <c:pt idx="14698">
                  <c:v>7.6660708319147799E-2</c:v>
                </c:pt>
                <c:pt idx="14699">
                  <c:v>7.9233008523050999E-2</c:v>
                </c:pt>
                <c:pt idx="14700">
                  <c:v>7.3582263352754196E-2</c:v>
                </c:pt>
                <c:pt idx="14701">
                  <c:v>9.7875404523741105E-2</c:v>
                </c:pt>
                <c:pt idx="14702">
                  <c:v>8.0016642756283701E-2</c:v>
                </c:pt>
                <c:pt idx="14703">
                  <c:v>9.15237594949702E-2</c:v>
                </c:pt>
                <c:pt idx="14704">
                  <c:v>7.3862693177556199E-2</c:v>
                </c:pt>
                <c:pt idx="14705">
                  <c:v>7.1230070044091501E-2</c:v>
                </c:pt>
                <c:pt idx="14706">
                  <c:v>6.9533010605278098E-2</c:v>
                </c:pt>
                <c:pt idx="14707">
                  <c:v>5.3400113463655703E-2</c:v>
                </c:pt>
                <c:pt idx="14708">
                  <c:v>2.4309646209891199E-2</c:v>
                </c:pt>
                <c:pt idx="14709">
                  <c:v>7.5055025473153403E-2</c:v>
                </c:pt>
                <c:pt idx="14710">
                  <c:v>8.8461692396441305E-2</c:v>
                </c:pt>
                <c:pt idx="14711">
                  <c:v>0.11999013669663899</c:v>
                </c:pt>
                <c:pt idx="14712">
                  <c:v>0.12690747702498401</c:v>
                </c:pt>
                <c:pt idx="14713">
                  <c:v>0.14250107860591499</c:v>
                </c:pt>
                <c:pt idx="14714">
                  <c:v>0.17224431239733601</c:v>
                </c:pt>
                <c:pt idx="14715">
                  <c:v>0.16703062751544201</c:v>
                </c:pt>
                <c:pt idx="14716">
                  <c:v>0.147160494989411</c:v>
                </c:pt>
                <c:pt idx="14717">
                  <c:v>0.17744921988728701</c:v>
                </c:pt>
                <c:pt idx="14718">
                  <c:v>0.13228251855308901</c:v>
                </c:pt>
                <c:pt idx="14719">
                  <c:v>0.16686564054707501</c:v>
                </c:pt>
                <c:pt idx="14720">
                  <c:v>0.14173794408228901</c:v>
                </c:pt>
                <c:pt idx="14721">
                  <c:v>0.148395186178398</c:v>
                </c:pt>
                <c:pt idx="14722">
                  <c:v>0.18041063149193201</c:v>
                </c:pt>
                <c:pt idx="14723">
                  <c:v>0.14092714216598901</c:v>
                </c:pt>
                <c:pt idx="14724">
                  <c:v>0.16281277303693301</c:v>
                </c:pt>
                <c:pt idx="14725">
                  <c:v>0.31657400985579898</c:v>
                </c:pt>
                <c:pt idx="14726">
                  <c:v>0.28374987957992798</c:v>
                </c:pt>
                <c:pt idx="14727">
                  <c:v>0.28472392709868599</c:v>
                </c:pt>
                <c:pt idx="14728">
                  <c:v>0.28614782453141502</c:v>
                </c:pt>
                <c:pt idx="14729">
                  <c:v>0.31742579240108798</c:v>
                </c:pt>
                <c:pt idx="14730">
                  <c:v>0.32202126556423699</c:v>
                </c:pt>
                <c:pt idx="14731">
                  <c:v>0.32994684219613801</c:v>
                </c:pt>
                <c:pt idx="14732">
                  <c:v>0.36063579784314398</c:v>
                </c:pt>
                <c:pt idx="14733">
                  <c:v>0.37177450768495901</c:v>
                </c:pt>
                <c:pt idx="14734">
                  <c:v>0.37273588134075097</c:v>
                </c:pt>
                <c:pt idx="14735">
                  <c:v>0.35903648039472802</c:v>
                </c:pt>
                <c:pt idx="14736">
                  <c:v>0.38867197436446899</c:v>
                </c:pt>
                <c:pt idx="14737">
                  <c:v>0.42258828863062298</c:v>
                </c:pt>
                <c:pt idx="14738">
                  <c:v>0.42248597270147698</c:v>
                </c:pt>
                <c:pt idx="14739">
                  <c:v>0.42258719016335</c:v>
                </c:pt>
                <c:pt idx="14740">
                  <c:v>0.41720279140243699</c:v>
                </c:pt>
                <c:pt idx="14741">
                  <c:v>0.42694223154883298</c:v>
                </c:pt>
                <c:pt idx="14742">
                  <c:v>0.43005507201575899</c:v>
                </c:pt>
                <c:pt idx="14743">
                  <c:v>0.43177039673887702</c:v>
                </c:pt>
                <c:pt idx="14744">
                  <c:v>0.40726322471522602</c:v>
                </c:pt>
                <c:pt idx="14745">
                  <c:v>0.40808676317009501</c:v>
                </c:pt>
                <c:pt idx="14746">
                  <c:v>0.40400521314483401</c:v>
                </c:pt>
                <c:pt idx="14747">
                  <c:v>0.42771325370934898</c:v>
                </c:pt>
                <c:pt idx="14748">
                  <c:v>0.45248774480801102</c:v>
                </c:pt>
                <c:pt idx="14749">
                  <c:v>0.44763306463000502</c:v>
                </c:pt>
                <c:pt idx="14750">
                  <c:v>0.44592778792472798</c:v>
                </c:pt>
                <c:pt idx="14751">
                  <c:v>0.44005718807952499</c:v>
                </c:pt>
                <c:pt idx="14752">
                  <c:v>0.440273797222129</c:v>
                </c:pt>
                <c:pt idx="14753">
                  <c:v>0.43961382402814603</c:v>
                </c:pt>
                <c:pt idx="14754">
                  <c:v>0.49208070550264998</c:v>
                </c:pt>
                <c:pt idx="14755">
                  <c:v>0.49166881069058699</c:v>
                </c:pt>
                <c:pt idx="14756">
                  <c:v>-7.5194021506452602E-2</c:v>
                </c:pt>
                <c:pt idx="14757">
                  <c:v>5.6543015715084299E-2</c:v>
                </c:pt>
                <c:pt idx="14758">
                  <c:v>-1.46008684176685E-2</c:v>
                </c:pt>
                <c:pt idx="14759">
                  <c:v>2.2602040513297901E-2</c:v>
                </c:pt>
                <c:pt idx="14760">
                  <c:v>-3.9725356881130998E-2</c:v>
                </c:pt>
                <c:pt idx="14761">
                  <c:v>-6.9254350133847703E-2</c:v>
                </c:pt>
                <c:pt idx="14762">
                  <c:v>-6.1235059761329501E-2</c:v>
                </c:pt>
                <c:pt idx="14763">
                  <c:v>-2.69330936351725E-2</c:v>
                </c:pt>
                <c:pt idx="14764">
                  <c:v>-4.6725522736802298E-2</c:v>
                </c:pt>
                <c:pt idx="14765">
                  <c:v>-4.5190614946842803E-2</c:v>
                </c:pt>
                <c:pt idx="14766">
                  <c:v>-5.25682673782892E-2</c:v>
                </c:pt>
                <c:pt idx="14767">
                  <c:v>-2.64905025579029E-2</c:v>
                </c:pt>
                <c:pt idx="14768">
                  <c:v>-3.1765493597296197E-2</c:v>
                </c:pt>
                <c:pt idx="14769">
                  <c:v>-1.55705677587558E-2</c:v>
                </c:pt>
                <c:pt idx="14770">
                  <c:v>1.33033716092977E-2</c:v>
                </c:pt>
                <c:pt idx="14771">
                  <c:v>-9.7188999614546707E-3</c:v>
                </c:pt>
                <c:pt idx="14772">
                  <c:v>-2.2515894413991398E-2</c:v>
                </c:pt>
                <c:pt idx="14773">
                  <c:v>-2.2515894413991398E-2</c:v>
                </c:pt>
                <c:pt idx="14774">
                  <c:v>-1.8362728799267699E-2</c:v>
                </c:pt>
                <c:pt idx="14775">
                  <c:v>2.40419223033497E-2</c:v>
                </c:pt>
                <c:pt idx="14776">
                  <c:v>4.3551455353442001E-2</c:v>
                </c:pt>
                <c:pt idx="14777">
                  <c:v>3.9332172987018202E-2</c:v>
                </c:pt>
                <c:pt idx="14778">
                  <c:v>4.1097264477769402E-2</c:v>
                </c:pt>
                <c:pt idx="14779">
                  <c:v>3.1956630516684098E-2</c:v>
                </c:pt>
                <c:pt idx="14780">
                  <c:v>6.8180645448175398E-2</c:v>
                </c:pt>
                <c:pt idx="14781">
                  <c:v>5.1595683549823301E-2</c:v>
                </c:pt>
                <c:pt idx="14782">
                  <c:v>5.7654486043015103E-2</c:v>
                </c:pt>
                <c:pt idx="14783">
                  <c:v>7.1636140433376003E-2</c:v>
                </c:pt>
                <c:pt idx="14784">
                  <c:v>4.5066456474755899E-2</c:v>
                </c:pt>
                <c:pt idx="14785">
                  <c:v>3.0804028693938199E-2</c:v>
                </c:pt>
                <c:pt idx="14786">
                  <c:v>3.0151035396544099E-2</c:v>
                </c:pt>
                <c:pt idx="14787">
                  <c:v>-1.4888578650263001E-3</c:v>
                </c:pt>
                <c:pt idx="14788">
                  <c:v>-1.33886672719567E-2</c:v>
                </c:pt>
                <c:pt idx="14789">
                  <c:v>4.8172997608993698E-2</c:v>
                </c:pt>
                <c:pt idx="14790">
                  <c:v>6.9465768313374698E-2</c:v>
                </c:pt>
                <c:pt idx="14791">
                  <c:v>9.7920041758440907E-2</c:v>
                </c:pt>
                <c:pt idx="14792">
                  <c:v>9.9445198513063701E-2</c:v>
                </c:pt>
                <c:pt idx="14793">
                  <c:v>0.14708394554037099</c:v>
                </c:pt>
                <c:pt idx="14794">
                  <c:v>0.14402566444464099</c:v>
                </c:pt>
                <c:pt idx="14795">
                  <c:v>0.14236995380641701</c:v>
                </c:pt>
                <c:pt idx="14796">
                  <c:v>0.14936407913188601</c:v>
                </c:pt>
                <c:pt idx="14797">
                  <c:v>0.168401130514098</c:v>
                </c:pt>
                <c:pt idx="14798">
                  <c:v>0.128794970837668</c:v>
                </c:pt>
                <c:pt idx="14799">
                  <c:v>0.149040376732399</c:v>
                </c:pt>
                <c:pt idx="14800">
                  <c:v>9.9926675606622106E-2</c:v>
                </c:pt>
                <c:pt idx="14801">
                  <c:v>8.0993201769292103E-2</c:v>
                </c:pt>
                <c:pt idx="14802">
                  <c:v>7.5339931485365594E-2</c:v>
                </c:pt>
                <c:pt idx="14803">
                  <c:v>7.5198170525147906E-2</c:v>
                </c:pt>
                <c:pt idx="14804">
                  <c:v>8.6531663786495197E-2</c:v>
                </c:pt>
                <c:pt idx="14805">
                  <c:v>0.25891189303802498</c:v>
                </c:pt>
                <c:pt idx="14806">
                  <c:v>0.259626240929139</c:v>
                </c:pt>
                <c:pt idx="14807">
                  <c:v>0.30963072980765999</c:v>
                </c:pt>
                <c:pt idx="14808">
                  <c:v>0.192360146259898</c:v>
                </c:pt>
                <c:pt idx="14809">
                  <c:v>0.20064700205517899</c:v>
                </c:pt>
                <c:pt idx="14810">
                  <c:v>0.22217847664757401</c:v>
                </c:pt>
                <c:pt idx="14811">
                  <c:v>0.207347154150854</c:v>
                </c:pt>
                <c:pt idx="14812">
                  <c:v>0.24615472827503901</c:v>
                </c:pt>
                <c:pt idx="14813">
                  <c:v>0.25842098075689501</c:v>
                </c:pt>
                <c:pt idx="14814">
                  <c:v>0.26094275539782802</c:v>
                </c:pt>
                <c:pt idx="14815">
                  <c:v>0.24939455366214</c:v>
                </c:pt>
                <c:pt idx="14816">
                  <c:v>0.21711817733706701</c:v>
                </c:pt>
                <c:pt idx="14817">
                  <c:v>0.358830630610251</c:v>
                </c:pt>
                <c:pt idx="14818">
                  <c:v>0.28697086118956699</c:v>
                </c:pt>
                <c:pt idx="14819">
                  <c:v>0.325444556640203</c:v>
                </c:pt>
                <c:pt idx="14820">
                  <c:v>0.33861790696885802</c:v>
                </c:pt>
                <c:pt idx="14821">
                  <c:v>0.32195671920826702</c:v>
                </c:pt>
                <c:pt idx="14822">
                  <c:v>0.32380441227821199</c:v>
                </c:pt>
                <c:pt idx="14823">
                  <c:v>0.35364263334670298</c:v>
                </c:pt>
                <c:pt idx="14824">
                  <c:v>0.35814287293271202</c:v>
                </c:pt>
                <c:pt idx="14825">
                  <c:v>0.35747054640270198</c:v>
                </c:pt>
                <c:pt idx="14826">
                  <c:v>0.35271681083723</c:v>
                </c:pt>
                <c:pt idx="14827">
                  <c:v>0.51408575490187602</c:v>
                </c:pt>
                <c:pt idx="14828">
                  <c:v>0.50633316946917595</c:v>
                </c:pt>
                <c:pt idx="14829">
                  <c:v>0.51662439455375297</c:v>
                </c:pt>
                <c:pt idx="14830">
                  <c:v>0.47954417028648999</c:v>
                </c:pt>
                <c:pt idx="14831">
                  <c:v>0.49307897678264101</c:v>
                </c:pt>
                <c:pt idx="14832">
                  <c:v>-2.7576614110949801E-2</c:v>
                </c:pt>
                <c:pt idx="14833">
                  <c:v>-7.7599631408502401E-2</c:v>
                </c:pt>
                <c:pt idx="14834">
                  <c:v>6.7680901013119597E-3</c:v>
                </c:pt>
                <c:pt idx="14835">
                  <c:v>-2.52555960871345E-3</c:v>
                </c:pt>
                <c:pt idx="14836">
                  <c:v>5.8480752739516799E-2</c:v>
                </c:pt>
                <c:pt idx="14837">
                  <c:v>5.8468362607816397E-2</c:v>
                </c:pt>
                <c:pt idx="14838">
                  <c:v>6.7002764244661603E-2</c:v>
                </c:pt>
                <c:pt idx="14839">
                  <c:v>4.6426624576519401E-2</c:v>
                </c:pt>
                <c:pt idx="14840">
                  <c:v>4.3296658568113801E-2</c:v>
                </c:pt>
                <c:pt idx="14841">
                  <c:v>2.6669936891244299E-2</c:v>
                </c:pt>
                <c:pt idx="14842">
                  <c:v>2.5765381510982101E-2</c:v>
                </c:pt>
                <c:pt idx="14843">
                  <c:v>2.8255102869162999E-2</c:v>
                </c:pt>
                <c:pt idx="14844">
                  <c:v>2.2448702771973E-2</c:v>
                </c:pt>
                <c:pt idx="14845">
                  <c:v>5.2469792390200297E-2</c:v>
                </c:pt>
                <c:pt idx="14846">
                  <c:v>6.9752647671219503E-3</c:v>
                </c:pt>
                <c:pt idx="14847">
                  <c:v>3.3959840369980499E-3</c:v>
                </c:pt>
                <c:pt idx="14848">
                  <c:v>-8.0182386206598209E-3</c:v>
                </c:pt>
                <c:pt idx="14849">
                  <c:v>4.8070795058734201E-3</c:v>
                </c:pt>
                <c:pt idx="14850">
                  <c:v>-3.1153475233858901E-2</c:v>
                </c:pt>
                <c:pt idx="14851">
                  <c:v>-3.9726705349835703E-2</c:v>
                </c:pt>
                <c:pt idx="14852">
                  <c:v>-1.66974515701465E-3</c:v>
                </c:pt>
                <c:pt idx="14853">
                  <c:v>-2.8246198636506001E-2</c:v>
                </c:pt>
                <c:pt idx="14854">
                  <c:v>-3.7711016218160802E-2</c:v>
                </c:pt>
                <c:pt idx="14855">
                  <c:v>-5.5211903080103202E-2</c:v>
                </c:pt>
                <c:pt idx="14856">
                  <c:v>-4.5171414828799397E-2</c:v>
                </c:pt>
                <c:pt idx="14857">
                  <c:v>-3.5154026202512803E-2</c:v>
                </c:pt>
                <c:pt idx="14858">
                  <c:v>-4.4260984266290201E-2</c:v>
                </c:pt>
                <c:pt idx="14859">
                  <c:v>-5.5033289560802098E-2</c:v>
                </c:pt>
                <c:pt idx="14860">
                  <c:v>-1.6929216214178401E-2</c:v>
                </c:pt>
                <c:pt idx="14861">
                  <c:v>-4.30299074935558E-2</c:v>
                </c:pt>
                <c:pt idx="14862">
                  <c:v>4.9131790915760698E-3</c:v>
                </c:pt>
                <c:pt idx="14863">
                  <c:v>3.2782768530211499E-3</c:v>
                </c:pt>
                <c:pt idx="14864">
                  <c:v>0.10165931404309</c:v>
                </c:pt>
                <c:pt idx="14865">
                  <c:v>0.102711074022931</c:v>
                </c:pt>
                <c:pt idx="14866">
                  <c:v>0.117107803308234</c:v>
                </c:pt>
                <c:pt idx="14867">
                  <c:v>0.110644638388028</c:v>
                </c:pt>
                <c:pt idx="14868">
                  <c:v>8.9664754471132493E-2</c:v>
                </c:pt>
                <c:pt idx="14869">
                  <c:v>0.113580971351847</c:v>
                </c:pt>
                <c:pt idx="14870">
                  <c:v>0.18826406250393199</c:v>
                </c:pt>
                <c:pt idx="14871">
                  <c:v>0.196948932410035</c:v>
                </c:pt>
                <c:pt idx="14872">
                  <c:v>0.244554058937518</c:v>
                </c:pt>
                <c:pt idx="14873">
                  <c:v>0.25749077845674101</c:v>
                </c:pt>
                <c:pt idx="14874">
                  <c:v>0.22436788248136</c:v>
                </c:pt>
                <c:pt idx="14875">
                  <c:v>0.23437665850078199</c:v>
                </c:pt>
                <c:pt idx="14876">
                  <c:v>0.225030953963923</c:v>
                </c:pt>
                <c:pt idx="14877">
                  <c:v>0.18591563283714699</c:v>
                </c:pt>
                <c:pt idx="14878">
                  <c:v>0.228636607828789</c:v>
                </c:pt>
                <c:pt idx="14879">
                  <c:v>0.19046101238902199</c:v>
                </c:pt>
                <c:pt idx="14880">
                  <c:v>0.18860172346127799</c:v>
                </c:pt>
                <c:pt idx="14881">
                  <c:v>0.20232151612518101</c:v>
                </c:pt>
                <c:pt idx="14882">
                  <c:v>0.20201892975722099</c:v>
                </c:pt>
                <c:pt idx="14883">
                  <c:v>0.196157249947567</c:v>
                </c:pt>
                <c:pt idx="14884">
                  <c:v>0.24199549778717799</c:v>
                </c:pt>
                <c:pt idx="14885">
                  <c:v>0.242675329439451</c:v>
                </c:pt>
                <c:pt idx="14886">
                  <c:v>0.24533253469556199</c:v>
                </c:pt>
                <c:pt idx="14887">
                  <c:v>0.23225234190036501</c:v>
                </c:pt>
                <c:pt idx="14888">
                  <c:v>0.19723471538905399</c:v>
                </c:pt>
                <c:pt idx="14889">
                  <c:v>0.23122317686935401</c:v>
                </c:pt>
                <c:pt idx="14890">
                  <c:v>0.27463021450922798</c:v>
                </c:pt>
                <c:pt idx="14891">
                  <c:v>0.23623277247669699</c:v>
                </c:pt>
                <c:pt idx="14892">
                  <c:v>0.23423152415445</c:v>
                </c:pt>
                <c:pt idx="14893">
                  <c:v>0.23961304037528799</c:v>
                </c:pt>
                <c:pt idx="14894">
                  <c:v>0.23715018932871501</c:v>
                </c:pt>
                <c:pt idx="14895">
                  <c:v>0.26055025454325798</c:v>
                </c:pt>
                <c:pt idx="14896">
                  <c:v>0.289034536897608</c:v>
                </c:pt>
                <c:pt idx="14897">
                  <c:v>0.29775892488819999</c:v>
                </c:pt>
                <c:pt idx="14898">
                  <c:v>0.32488150002620703</c:v>
                </c:pt>
                <c:pt idx="14899">
                  <c:v>0.344174775603104</c:v>
                </c:pt>
                <c:pt idx="14900">
                  <c:v>0.33711473126805402</c:v>
                </c:pt>
                <c:pt idx="14901">
                  <c:v>0.350647209295599</c:v>
                </c:pt>
                <c:pt idx="14902">
                  <c:v>0.33121954224306899</c:v>
                </c:pt>
                <c:pt idx="14903">
                  <c:v>0.32494041823395098</c:v>
                </c:pt>
                <c:pt idx="14904">
                  <c:v>0.36229224503797702</c:v>
                </c:pt>
                <c:pt idx="14905">
                  <c:v>0.34948173815322298</c:v>
                </c:pt>
                <c:pt idx="14906">
                  <c:v>0.41283468943594898</c:v>
                </c:pt>
                <c:pt idx="14907">
                  <c:v>0.44234968569113597</c:v>
                </c:pt>
                <c:pt idx="14908">
                  <c:v>0.46467051842781198</c:v>
                </c:pt>
                <c:pt idx="14909">
                  <c:v>0.443102233553545</c:v>
                </c:pt>
                <c:pt idx="14910">
                  <c:v>0.44700680600149301</c:v>
                </c:pt>
                <c:pt idx="14911">
                  <c:v>0.45544715675057101</c:v>
                </c:pt>
                <c:pt idx="14912">
                  <c:v>0.49054667322609302</c:v>
                </c:pt>
                <c:pt idx="14913">
                  <c:v>0.47960981548461301</c:v>
                </c:pt>
                <c:pt idx="14914">
                  <c:v>0.49151122210797499</c:v>
                </c:pt>
                <c:pt idx="14915">
                  <c:v>0.45469323087396801</c:v>
                </c:pt>
                <c:pt idx="14916">
                  <c:v>0.44107044433891401</c:v>
                </c:pt>
                <c:pt idx="14917">
                  <c:v>-2.22623420949793E-2</c:v>
                </c:pt>
                <c:pt idx="14918">
                  <c:v>8.04580176404317E-2</c:v>
                </c:pt>
                <c:pt idx="14919">
                  <c:v>-1.0551419807935499E-2</c:v>
                </c:pt>
                <c:pt idx="14920">
                  <c:v>-4.8774043277345601E-2</c:v>
                </c:pt>
                <c:pt idx="14921">
                  <c:v>-7.6661280381899094E-2</c:v>
                </c:pt>
                <c:pt idx="14922">
                  <c:v>-0.103750013256943</c:v>
                </c:pt>
                <c:pt idx="14923">
                  <c:v>-0.13778263020315001</c:v>
                </c:pt>
                <c:pt idx="14924">
                  <c:v>-9.0318573006937394E-2</c:v>
                </c:pt>
                <c:pt idx="14925">
                  <c:v>-9.7672944560855596E-2</c:v>
                </c:pt>
                <c:pt idx="14926">
                  <c:v>-0.110231390579838</c:v>
                </c:pt>
                <c:pt idx="14927">
                  <c:v>-0.116531611009754</c:v>
                </c:pt>
                <c:pt idx="14928">
                  <c:v>-0.105293033774461</c:v>
                </c:pt>
                <c:pt idx="14929">
                  <c:v>-0.106282267206824</c:v>
                </c:pt>
                <c:pt idx="14930">
                  <c:v>-0.114557176000498</c:v>
                </c:pt>
                <c:pt idx="14931">
                  <c:v>-0.118578561200311</c:v>
                </c:pt>
                <c:pt idx="14932">
                  <c:v>-0.10443198499508401</c:v>
                </c:pt>
                <c:pt idx="14933">
                  <c:v>-0.110361722450062</c:v>
                </c:pt>
                <c:pt idx="14934">
                  <c:v>-9.1496046529576699E-2</c:v>
                </c:pt>
                <c:pt idx="14935">
                  <c:v>-9.9430733630856999E-2</c:v>
                </c:pt>
                <c:pt idx="14936">
                  <c:v>-8.4595249544849593E-2</c:v>
                </c:pt>
                <c:pt idx="14937">
                  <c:v>-8.4163029954102506E-2</c:v>
                </c:pt>
                <c:pt idx="14938">
                  <c:v>-9.4081550389126203E-2</c:v>
                </c:pt>
                <c:pt idx="14939">
                  <c:v>-9.6442413371567698E-2</c:v>
                </c:pt>
                <c:pt idx="14940">
                  <c:v>-0.106458843130926</c:v>
                </c:pt>
                <c:pt idx="14941">
                  <c:v>-0.100769326663537</c:v>
                </c:pt>
                <c:pt idx="14942">
                  <c:v>-0.12389988677212201</c:v>
                </c:pt>
                <c:pt idx="14943">
                  <c:v>-0.12934034168619299</c:v>
                </c:pt>
                <c:pt idx="14944">
                  <c:v>-0.100948045365165</c:v>
                </c:pt>
                <c:pt idx="14945">
                  <c:v>-0.107142098960754</c:v>
                </c:pt>
                <c:pt idx="14946">
                  <c:v>-0.118726308675529</c:v>
                </c:pt>
                <c:pt idx="14947">
                  <c:v>-0.122535439872066</c:v>
                </c:pt>
                <c:pt idx="14948">
                  <c:v>-9.9872214374620502E-2</c:v>
                </c:pt>
                <c:pt idx="14949">
                  <c:v>-0.100674942485503</c:v>
                </c:pt>
                <c:pt idx="14950">
                  <c:v>-7.6075772720373594E-2</c:v>
                </c:pt>
                <c:pt idx="14951">
                  <c:v>-8.0527028933257694E-2</c:v>
                </c:pt>
                <c:pt idx="14952">
                  <c:v>-5.4763955546714801E-2</c:v>
                </c:pt>
                <c:pt idx="14953">
                  <c:v>-7.1507658021991202E-2</c:v>
                </c:pt>
                <c:pt idx="14954">
                  <c:v>-4.4830508320279301E-2</c:v>
                </c:pt>
                <c:pt idx="14955">
                  <c:v>-4.2347966262108697E-2</c:v>
                </c:pt>
                <c:pt idx="14956">
                  <c:v>3.2197052104961099E-2</c:v>
                </c:pt>
                <c:pt idx="14957">
                  <c:v>1.87021113876177E-3</c:v>
                </c:pt>
                <c:pt idx="14958">
                  <c:v>3.6787451644177502E-2</c:v>
                </c:pt>
                <c:pt idx="14959">
                  <c:v>3.60162602112266E-2</c:v>
                </c:pt>
                <c:pt idx="14960">
                  <c:v>2.2692789649956299E-2</c:v>
                </c:pt>
                <c:pt idx="14961">
                  <c:v>1.3681895431251799E-2</c:v>
                </c:pt>
                <c:pt idx="14962">
                  <c:v>2.5752073760992499E-2</c:v>
                </c:pt>
                <c:pt idx="14963">
                  <c:v>1.7024310486473002E-2</c:v>
                </c:pt>
                <c:pt idx="14964">
                  <c:v>8.3185233844973394E-2</c:v>
                </c:pt>
                <c:pt idx="14965">
                  <c:v>7.5009208069997002E-2</c:v>
                </c:pt>
                <c:pt idx="14966">
                  <c:v>6.1769615807654103E-2</c:v>
                </c:pt>
                <c:pt idx="14967">
                  <c:v>7.0447428726537697E-2</c:v>
                </c:pt>
                <c:pt idx="14968">
                  <c:v>0.121896438312053</c:v>
                </c:pt>
                <c:pt idx="14969">
                  <c:v>0.16768767529756201</c:v>
                </c:pt>
                <c:pt idx="14970">
                  <c:v>0.20945731075318</c:v>
                </c:pt>
                <c:pt idx="14971">
                  <c:v>0.21259781507716799</c:v>
                </c:pt>
                <c:pt idx="14972">
                  <c:v>0.18551414858201101</c:v>
                </c:pt>
                <c:pt idx="14973">
                  <c:v>0.14832147820361999</c:v>
                </c:pt>
                <c:pt idx="14974">
                  <c:v>0.247034279820282</c:v>
                </c:pt>
                <c:pt idx="14975">
                  <c:v>0.25380238888644002</c:v>
                </c:pt>
                <c:pt idx="14976">
                  <c:v>0.25804713948117303</c:v>
                </c:pt>
                <c:pt idx="14977">
                  <c:v>0.36150013057959102</c:v>
                </c:pt>
                <c:pt idx="14978">
                  <c:v>0.36662812012997797</c:v>
                </c:pt>
                <c:pt idx="14979">
                  <c:v>0</c:v>
                </c:pt>
                <c:pt idx="14980">
                  <c:v>-8.6831395027233804E-2</c:v>
                </c:pt>
                <c:pt idx="14981">
                  <c:v>-5.4180391971414998E-2</c:v>
                </c:pt>
                <c:pt idx="14982">
                  <c:v>-9.0530556070482299E-2</c:v>
                </c:pt>
                <c:pt idx="14983">
                  <c:v>-4.1884455703595801E-2</c:v>
                </c:pt>
                <c:pt idx="14984">
                  <c:v>-4.2885404115995E-2</c:v>
                </c:pt>
                <c:pt idx="14985" formatCode="0.00E+00">
                  <c:v>8.8392811156938695E-4</c:v>
                </c:pt>
                <c:pt idx="14986">
                  <c:v>-4.9857050734208298E-2</c:v>
                </c:pt>
                <c:pt idx="14987" formatCode="0.00E+00">
                  <c:v>-2.27450549082901E-2</c:v>
                </c:pt>
                <c:pt idx="14988">
                  <c:v>-3.6129760656231399E-2</c:v>
                </c:pt>
                <c:pt idx="14989">
                  <c:v>-3.9885577972451097E-2</c:v>
                </c:pt>
                <c:pt idx="14990">
                  <c:v>-4.8529471068036803E-2</c:v>
                </c:pt>
                <c:pt idx="14991">
                  <c:v>-5.2229004137606401E-2</c:v>
                </c:pt>
                <c:pt idx="14992">
                  <c:v>-7.0397988952474094E-2</c:v>
                </c:pt>
                <c:pt idx="14993">
                  <c:v>-9.1338423878000993E-2</c:v>
                </c:pt>
                <c:pt idx="14994">
                  <c:v>-8.4053441353572705E-2</c:v>
                </c:pt>
                <c:pt idx="14995">
                  <c:v>-5.8017286008306898E-2</c:v>
                </c:pt>
                <c:pt idx="14996">
                  <c:v>-6.189591588269E-2</c:v>
                </c:pt>
                <c:pt idx="14997">
                  <c:v>-6.2999151020683805E-2</c:v>
                </c:pt>
                <c:pt idx="14998">
                  <c:v>-6.3032343707483396E-2</c:v>
                </c:pt>
                <c:pt idx="14999">
                  <c:v>2.9990877770402101E-3</c:v>
                </c:pt>
                <c:pt idx="15000">
                  <c:v>-2.0640114763582101E-2</c:v>
                </c:pt>
                <c:pt idx="15001">
                  <c:v>-6.2880241015775301E-2</c:v>
                </c:pt>
                <c:pt idx="15002">
                  <c:v>-5.09082075436171E-2</c:v>
                </c:pt>
                <c:pt idx="15003">
                  <c:v>-6.8381779385421101E-2</c:v>
                </c:pt>
                <c:pt idx="15004">
                  <c:v>-7.5321880983381106E-2</c:v>
                </c:pt>
                <c:pt idx="15005">
                  <c:v>-4.41326557858326E-2</c:v>
                </c:pt>
                <c:pt idx="15006">
                  <c:v>-4.9109957931754003E-2</c:v>
                </c:pt>
                <c:pt idx="15007">
                  <c:v>2.4420206181282801E-2</c:v>
                </c:pt>
                <c:pt idx="15008">
                  <c:v>7.1338347850231102E-3</c:v>
                </c:pt>
                <c:pt idx="15009">
                  <c:v>-7.6801917991697E-2</c:v>
                </c:pt>
                <c:pt idx="15010">
                  <c:v>6.6271357268522504E-3</c:v>
                </c:pt>
                <c:pt idx="15011">
                  <c:v>-2.9043977696489899E-2</c:v>
                </c:pt>
                <c:pt idx="15012" formatCode="0.00E+00">
                  <c:v>3.84716033475784E-4</c:v>
                </c:pt>
                <c:pt idx="15013">
                  <c:v>-2.3227560509549199E-2</c:v>
                </c:pt>
                <c:pt idx="15014" formatCode="0.00E+00">
                  <c:v>9.3719667144546298E-3</c:v>
                </c:pt>
                <c:pt idx="15015">
                  <c:v>3.9310927818506598E-2</c:v>
                </c:pt>
                <c:pt idx="15016">
                  <c:v>5.5660834934328801E-2</c:v>
                </c:pt>
                <c:pt idx="15017">
                  <c:v>6.0290947681945803E-2</c:v>
                </c:pt>
                <c:pt idx="15018">
                  <c:v>9.5774492895865204E-2</c:v>
                </c:pt>
                <c:pt idx="15019">
                  <c:v>0.124609909707582</c:v>
                </c:pt>
                <c:pt idx="15020">
                  <c:v>0.146440091688674</c:v>
                </c:pt>
                <c:pt idx="15021">
                  <c:v>0.15123468094008599</c:v>
                </c:pt>
                <c:pt idx="15022">
                  <c:v>0.17914693121807099</c:v>
                </c:pt>
                <c:pt idx="15023">
                  <c:v>0.16998254827295101</c:v>
                </c:pt>
                <c:pt idx="15024">
                  <c:v>0.174560202845359</c:v>
                </c:pt>
                <c:pt idx="15025">
                  <c:v>0.17391810600607499</c:v>
                </c:pt>
                <c:pt idx="15026">
                  <c:v>0.17449356355712101</c:v>
                </c:pt>
                <c:pt idx="15027">
                  <c:v>0.17764032679203801</c:v>
                </c:pt>
                <c:pt idx="15028">
                  <c:v>0.151701065626549</c:v>
                </c:pt>
                <c:pt idx="15029">
                  <c:v>0.155048353325628</c:v>
                </c:pt>
                <c:pt idx="15030">
                  <c:v>0.23759252484948601</c:v>
                </c:pt>
                <c:pt idx="15031">
                  <c:v>0.183744761263953</c:v>
                </c:pt>
                <c:pt idx="15032">
                  <c:v>0.17607861309924799</c:v>
                </c:pt>
                <c:pt idx="15033">
                  <c:v>0.16679503584961999</c:v>
                </c:pt>
                <c:pt idx="15034">
                  <c:v>0.17063711591693001</c:v>
                </c:pt>
                <c:pt idx="15035">
                  <c:v>0.16987422751447401</c:v>
                </c:pt>
                <c:pt idx="15036">
                  <c:v>0.16535665140306799</c:v>
                </c:pt>
                <c:pt idx="15037">
                  <c:v>0.15619631165850101</c:v>
                </c:pt>
                <c:pt idx="15038">
                  <c:v>0.14185336545619801</c:v>
                </c:pt>
                <c:pt idx="15039">
                  <c:v>0.13992570993855899</c:v>
                </c:pt>
                <c:pt idx="15040">
                  <c:v>0.127520052951376</c:v>
                </c:pt>
                <c:pt idx="15041">
                  <c:v>0.15163326300205299</c:v>
                </c:pt>
                <c:pt idx="15042">
                  <c:v>0.12945687609064899</c:v>
                </c:pt>
                <c:pt idx="15043">
                  <c:v>0.144995944930254</c:v>
                </c:pt>
                <c:pt idx="15044">
                  <c:v>0.15097493907227399</c:v>
                </c:pt>
                <c:pt idx="15045">
                  <c:v>0.153014607913635</c:v>
                </c:pt>
                <c:pt idx="15046">
                  <c:v>0.12142673663058599</c:v>
                </c:pt>
                <c:pt idx="15047">
                  <c:v>0.10178660960586799</c:v>
                </c:pt>
                <c:pt idx="15048">
                  <c:v>0.11480441016794</c:v>
                </c:pt>
                <c:pt idx="15049">
                  <c:v>0.12061906751644901</c:v>
                </c:pt>
                <c:pt idx="15050">
                  <c:v>0.11863354075588101</c:v>
                </c:pt>
                <c:pt idx="15051">
                  <c:v>0.11839097476676901</c:v>
                </c:pt>
                <c:pt idx="15052">
                  <c:v>0.12902272249315599</c:v>
                </c:pt>
                <c:pt idx="15053">
                  <c:v>0.130842966766546</c:v>
                </c:pt>
                <c:pt idx="15054">
                  <c:v>0.12530640974610299</c:v>
                </c:pt>
                <c:pt idx="15055">
                  <c:v>0.123044984983485</c:v>
                </c:pt>
                <c:pt idx="15056">
                  <c:v>0.15291793367506701</c:v>
                </c:pt>
                <c:pt idx="15057">
                  <c:v>0.23219392345458401</c:v>
                </c:pt>
                <c:pt idx="15058">
                  <c:v>0.26256770620613901</c:v>
                </c:pt>
                <c:pt idx="15059">
                  <c:v>0.26364790945611899</c:v>
                </c:pt>
                <c:pt idx="15060">
                  <c:v>0.268678445266473</c:v>
                </c:pt>
                <c:pt idx="15061">
                  <c:v>0.25069875986359802</c:v>
                </c:pt>
                <c:pt idx="15062">
                  <c:v>0.25028100647441998</c:v>
                </c:pt>
                <c:pt idx="15063">
                  <c:v>0.22504056148829199</c:v>
                </c:pt>
                <c:pt idx="15064">
                  <c:v>0.200300170409974</c:v>
                </c:pt>
                <c:pt idx="15065">
                  <c:v>0.16815938416343501</c:v>
                </c:pt>
                <c:pt idx="15066">
                  <c:v>0.198725244625371</c:v>
                </c:pt>
                <c:pt idx="15067">
                  <c:v>0.19046934477111099</c:v>
                </c:pt>
                <c:pt idx="15068">
                  <c:v>0.19275981580659099</c:v>
                </c:pt>
                <c:pt idx="15069">
                  <c:v>0.18634826997606099</c:v>
                </c:pt>
                <c:pt idx="15070">
                  <c:v>0.167841814922008</c:v>
                </c:pt>
                <c:pt idx="15071">
                  <c:v>0.22358299043781199</c:v>
                </c:pt>
                <c:pt idx="15072">
                  <c:v>0.233062715559301</c:v>
                </c:pt>
                <c:pt idx="15073">
                  <c:v>0.23436223785926699</c:v>
                </c:pt>
                <c:pt idx="15074">
                  <c:v>0.30452901353169698</c:v>
                </c:pt>
                <c:pt idx="15075">
                  <c:v>0.30447239136579102</c:v>
                </c:pt>
                <c:pt idx="15076">
                  <c:v>0.31101394968656199</c:v>
                </c:pt>
                <c:pt idx="15077">
                  <c:v>0.30341901297770102</c:v>
                </c:pt>
                <c:pt idx="15078">
                  <c:v>0.29556916482075002</c:v>
                </c:pt>
                <c:pt idx="15079">
                  <c:v>0.29410241455556002</c:v>
                </c:pt>
                <c:pt idx="15080">
                  <c:v>0.32618345016835998</c:v>
                </c:pt>
                <c:pt idx="15081">
                  <c:v>0.32756018564931899</c:v>
                </c:pt>
                <c:pt idx="15082">
                  <c:v>0.30778608430850901</c:v>
                </c:pt>
                <c:pt idx="15083">
                  <c:v>0.23708516150320899</c:v>
                </c:pt>
                <c:pt idx="15084">
                  <c:v>0.226134782341366</c:v>
                </c:pt>
                <c:pt idx="15085">
                  <c:v>0.21388524833766101</c:v>
                </c:pt>
                <c:pt idx="15086">
                  <c:v>0.21268590125623801</c:v>
                </c:pt>
                <c:pt idx="15087">
                  <c:v>0.232938727555379</c:v>
                </c:pt>
                <c:pt idx="15088">
                  <c:v>0.233321300467178</c:v>
                </c:pt>
                <c:pt idx="15089">
                  <c:v>0.248850284892602</c:v>
                </c:pt>
                <c:pt idx="15090">
                  <c:v>0.25389019580391198</c:v>
                </c:pt>
                <c:pt idx="15091">
                  <c:v>0.20128427327209</c:v>
                </c:pt>
                <c:pt idx="15092">
                  <c:v>0.19433008988929501</c:v>
                </c:pt>
                <c:pt idx="15093">
                  <c:v>-2.7576614110949801E-2</c:v>
                </c:pt>
                <c:pt idx="15094">
                  <c:v>-0.112061026850636</c:v>
                </c:pt>
                <c:pt idx="15095">
                  <c:v>-3.2825334910603902E-2</c:v>
                </c:pt>
                <c:pt idx="15096">
                  <c:v>-2.8398091158079002E-2</c:v>
                </c:pt>
                <c:pt idx="15097">
                  <c:v>1.3819377614973E-2</c:v>
                </c:pt>
                <c:pt idx="15098">
                  <c:v>2.3385483628325002E-2</c:v>
                </c:pt>
                <c:pt idx="15099">
                  <c:v>6.0336132440346898E-2</c:v>
                </c:pt>
                <c:pt idx="15100">
                  <c:v>5.0027975057144902E-2</c:v>
                </c:pt>
                <c:pt idx="15101">
                  <c:v>3.70879746488222E-2</c:v>
                </c:pt>
                <c:pt idx="15102">
                  <c:v>5.30232392398984E-2</c:v>
                </c:pt>
                <c:pt idx="15103">
                  <c:v>6.06419694493028E-2</c:v>
                </c:pt>
                <c:pt idx="15104">
                  <c:v>6.8269155623779804E-2</c:v>
                </c:pt>
                <c:pt idx="15105">
                  <c:v>4.3032729464165101E-2</c:v>
                </c:pt>
                <c:pt idx="15106">
                  <c:v>3.67562049812468E-2</c:v>
                </c:pt>
                <c:pt idx="15107">
                  <c:v>4.2468695342007499E-2</c:v>
                </c:pt>
                <c:pt idx="15108">
                  <c:v>6.4993211702629006E-2</c:v>
                </c:pt>
                <c:pt idx="15109">
                  <c:v>7.8184469324567601E-2</c:v>
                </c:pt>
                <c:pt idx="15110">
                  <c:v>9.5903920648386196E-2</c:v>
                </c:pt>
                <c:pt idx="15111">
                  <c:v>9.8415914425866405E-2</c:v>
                </c:pt>
                <c:pt idx="15112">
                  <c:v>0.118136951260887</c:v>
                </c:pt>
                <c:pt idx="15113">
                  <c:v>0.12614528187879701</c:v>
                </c:pt>
                <c:pt idx="15114">
                  <c:v>9.2690870518259694E-2</c:v>
                </c:pt>
                <c:pt idx="15115">
                  <c:v>8.9597800940000402E-2</c:v>
                </c:pt>
                <c:pt idx="15116">
                  <c:v>3.6094306593234503E-2</c:v>
                </c:pt>
                <c:pt idx="15117">
                  <c:v>2.79785880094485E-2</c:v>
                </c:pt>
                <c:pt idx="15118">
                  <c:v>2.2844568344469199E-2</c:v>
                </c:pt>
                <c:pt idx="15119">
                  <c:v>4.6317414739309899E-2</c:v>
                </c:pt>
                <c:pt idx="15120">
                  <c:v>4.2093389500765202E-2</c:v>
                </c:pt>
                <c:pt idx="15121">
                  <c:v>6.9185536674819303E-2</c:v>
                </c:pt>
                <c:pt idx="15122">
                  <c:v>6.4653783847094998E-2</c:v>
                </c:pt>
                <c:pt idx="15123">
                  <c:v>2.5328960480098801E-3</c:v>
                </c:pt>
                <c:pt idx="15124">
                  <c:v>-2.1218684408281698E-3</c:v>
                </c:pt>
                <c:pt idx="15125">
                  <c:v>1.2816970823795199E-3</c:v>
                </c:pt>
                <c:pt idx="15126">
                  <c:v>1.8357429326541799E-2</c:v>
                </c:pt>
                <c:pt idx="15127">
                  <c:v>2.47577618738213E-2</c:v>
                </c:pt>
                <c:pt idx="15128">
                  <c:v>6.2352415436789502E-2</c:v>
                </c:pt>
                <c:pt idx="15129">
                  <c:v>7.0062593416895497E-2</c:v>
                </c:pt>
                <c:pt idx="15130">
                  <c:v>8.1812488127952096E-2</c:v>
                </c:pt>
                <c:pt idx="15131">
                  <c:v>8.9362399197827597E-2</c:v>
                </c:pt>
                <c:pt idx="15132">
                  <c:v>7.2672041129538303E-2</c:v>
                </c:pt>
                <c:pt idx="15133">
                  <c:v>5.7647699297686997E-2</c:v>
                </c:pt>
                <c:pt idx="15134">
                  <c:v>1.61689127734529E-2</c:v>
                </c:pt>
                <c:pt idx="15135">
                  <c:v>8.9863285695399003E-2</c:v>
                </c:pt>
                <c:pt idx="15136">
                  <c:v>8.3925523354471093E-2</c:v>
                </c:pt>
                <c:pt idx="15137">
                  <c:v>9.3006869617187099E-2</c:v>
                </c:pt>
                <c:pt idx="15138">
                  <c:v>2.1094858639341001E-2</c:v>
                </c:pt>
                <c:pt idx="15139" formatCode="0.00E+00">
                  <c:v>3.1024000641639501E-4</c:v>
                </c:pt>
                <c:pt idx="15140">
                  <c:v>-0.132513974536215</c:v>
                </c:pt>
                <c:pt idx="15141" formatCode="0.00E+00">
                  <c:v>1.80085635658002E-2</c:v>
                </c:pt>
                <c:pt idx="15142">
                  <c:v>2.2184551688622E-2</c:v>
                </c:pt>
                <c:pt idx="15143">
                  <c:v>1.98231951720063E-2</c:v>
                </c:pt>
                <c:pt idx="15144">
                  <c:v>-8.4264835270208803E-3</c:v>
                </c:pt>
                <c:pt idx="15145">
                  <c:v>2.3080997198053999E-2</c:v>
                </c:pt>
                <c:pt idx="15146">
                  <c:v>2.1503731934551401E-3</c:v>
                </c:pt>
                <c:pt idx="15147">
                  <c:v>-1.3060167697332399E-2</c:v>
                </c:pt>
                <c:pt idx="15148">
                  <c:v>-4.0290372909310798E-2</c:v>
                </c:pt>
                <c:pt idx="15149">
                  <c:v>-3.3102555075102E-2</c:v>
                </c:pt>
                <c:pt idx="15150">
                  <c:v>-4.4655299885215202E-2</c:v>
                </c:pt>
                <c:pt idx="15151">
                  <c:v>-4.6063240539362102E-2</c:v>
                </c:pt>
                <c:pt idx="15152">
                  <c:v>-7.9023209962603994E-2</c:v>
                </c:pt>
                <c:pt idx="15153">
                  <c:v>2.1153188528131299E-2</c:v>
                </c:pt>
                <c:pt idx="15154">
                  <c:v>-3.1045701562314402E-3</c:v>
                </c:pt>
                <c:pt idx="15155">
                  <c:v>1.1757715782421701E-2</c:v>
                </c:pt>
                <c:pt idx="15156" formatCode="0.00E+00">
                  <c:v>6.5669657457256803E-4</c:v>
                </c:pt>
                <c:pt idx="15157">
                  <c:v>7.5964535043728798E-3</c:v>
                </c:pt>
                <c:pt idx="15158" formatCode="0.00E+00">
                  <c:v>-6.7036701162088699E-3</c:v>
                </c:pt>
                <c:pt idx="15159">
                  <c:v>2.7725989504794298E-3</c:v>
                </c:pt>
                <c:pt idx="15160">
                  <c:v>2.1827961846866101E-3</c:v>
                </c:pt>
                <c:pt idx="15161">
                  <c:v>3.9268290605856397E-2</c:v>
                </c:pt>
                <c:pt idx="15162">
                  <c:v>1.86176022136742E-2</c:v>
                </c:pt>
                <c:pt idx="15163">
                  <c:v>4.2257741567172102E-2</c:v>
                </c:pt>
                <c:pt idx="15164">
                  <c:v>5.1578527510191298E-2</c:v>
                </c:pt>
                <c:pt idx="15165">
                  <c:v>3.0871243197936899E-2</c:v>
                </c:pt>
                <c:pt idx="15166">
                  <c:v>2.29933592661637E-2</c:v>
                </c:pt>
                <c:pt idx="15167">
                  <c:v>0.105956159889257</c:v>
                </c:pt>
                <c:pt idx="15168">
                  <c:v>5.6191751568689099E-3</c:v>
                </c:pt>
                <c:pt idx="15169">
                  <c:v>-5.3666780606023597E-2</c:v>
                </c:pt>
                <c:pt idx="15170">
                  <c:v>-9.1464513668343697E-2</c:v>
                </c:pt>
                <c:pt idx="15171">
                  <c:v>-6.9600666203037301E-2</c:v>
                </c:pt>
                <c:pt idx="15172">
                  <c:v>-1.44151082584364E-2</c:v>
                </c:pt>
                <c:pt idx="15173" formatCode="0.00E+00">
                  <c:v>4.7590837626265697E-4</c:v>
                </c:pt>
                <c:pt idx="15174">
                  <c:v>-4.6912069583217197E-2</c:v>
                </c:pt>
                <c:pt idx="15175" formatCode="0.00E+00">
                  <c:v>-4.9956897442915697E-2</c:v>
                </c:pt>
                <c:pt idx="15176">
                  <c:v>-5.0863178402528103E-2</c:v>
                </c:pt>
                <c:pt idx="15177">
                  <c:v>-4.9946650847995301E-2</c:v>
                </c:pt>
                <c:pt idx="15178">
                  <c:v>-3.5342419618022099E-2</c:v>
                </c:pt>
                <c:pt idx="15179">
                  <c:v>4.5539688148294099E-3</c:v>
                </c:pt>
                <c:pt idx="15180">
                  <c:v>1.6495171793730799E-2</c:v>
                </c:pt>
                <c:pt idx="15181">
                  <c:v>4.92640931672228E-2</c:v>
                </c:pt>
                <c:pt idx="15182">
                  <c:v>2.5720789609977399E-2</c:v>
                </c:pt>
                <c:pt idx="15183">
                  <c:v>8.3670828919588398E-3</c:v>
                </c:pt>
                <c:pt idx="15184">
                  <c:v>-9.5038066044781599E-2</c:v>
                </c:pt>
                <c:pt idx="15185">
                  <c:v>1.9656583337449698E-2</c:v>
                </c:pt>
                <c:pt idx="15186">
                  <c:v>-4.2749621963918703E-2</c:v>
                </c:pt>
                <c:pt idx="15187">
                  <c:v>-5.1613148275729E-2</c:v>
                </c:pt>
                <c:pt idx="15188">
                  <c:v>-7.4280751107491994E-2</c:v>
                </c:pt>
                <c:pt idx="15189">
                  <c:v>-9.1220357251808007E-2</c:v>
                </c:pt>
                <c:pt idx="15190">
                  <c:v>-0.138194889225666</c:v>
                </c:pt>
                <c:pt idx="15191">
                  <c:v>-0.13451375776553501</c:v>
                </c:pt>
                <c:pt idx="15192">
                  <c:v>-0.19194579998053601</c:v>
                </c:pt>
                <c:pt idx="15193">
                  <c:v>-0.16624186197201099</c:v>
                </c:pt>
                <c:pt idx="15194">
                  <c:v>-0.1498049577102</c:v>
                </c:pt>
                <c:pt idx="15195">
                  <c:v>-0.13759081769279399</c:v>
                </c:pt>
                <c:pt idx="15196">
                  <c:v>-0.13541444755419799</c:v>
                </c:pt>
                <c:pt idx="15197">
                  <c:v>-0.14598339300320601</c:v>
                </c:pt>
                <c:pt idx="15198">
                  <c:v>-0.12877243384091</c:v>
                </c:pt>
                <c:pt idx="15199">
                  <c:v>-8.3276406486546203E-2</c:v>
                </c:pt>
                <c:pt idx="15200">
                  <c:v>-0.105799887841143</c:v>
                </c:pt>
                <c:pt idx="15201">
                  <c:v>-5.4079351786616402E-2</c:v>
                </c:pt>
                <c:pt idx="15202">
                  <c:v>-6.0679717109640798E-2</c:v>
                </c:pt>
                <c:pt idx="15203">
                  <c:v>-3.4682729796384398E-2</c:v>
                </c:pt>
                <c:pt idx="15204">
                  <c:v>-6.6675202475382098E-2</c:v>
                </c:pt>
                <c:pt idx="15205">
                  <c:v>-7.1282579852829306E-2</c:v>
                </c:pt>
                <c:pt idx="15206">
                  <c:v>-8.7852574660808397E-2</c:v>
                </c:pt>
                <c:pt idx="15207">
                  <c:v>-0.11977448969205</c:v>
                </c:pt>
                <c:pt idx="15208">
                  <c:v>-0.14681980601352601</c:v>
                </c:pt>
                <c:pt idx="15209">
                  <c:v>-0.129043263619388</c:v>
                </c:pt>
                <c:pt idx="15210">
                  <c:v>-0.13307306351228401</c:v>
                </c:pt>
                <c:pt idx="15211">
                  <c:v>-0.122374341112001</c:v>
                </c:pt>
                <c:pt idx="15212">
                  <c:v>-0.105420289641962</c:v>
                </c:pt>
                <c:pt idx="15213">
                  <c:v>-9.9555679009140294E-2</c:v>
                </c:pt>
                <c:pt idx="15214">
                  <c:v>-8.6582989704411403E-2</c:v>
                </c:pt>
                <c:pt idx="15215">
                  <c:v>-7.9174453736899394E-2</c:v>
                </c:pt>
                <c:pt idx="15216">
                  <c:v>-0.107706629870418</c:v>
                </c:pt>
                <c:pt idx="15217">
                  <c:v>-7.4376306768923706E-2</c:v>
                </c:pt>
                <c:pt idx="15218">
                  <c:v>-6.5385687554384495E-2</c:v>
                </c:pt>
                <c:pt idx="15219">
                  <c:v>-8.59064619297851E-2</c:v>
                </c:pt>
                <c:pt idx="15220">
                  <c:v>-0.207740813453758</c:v>
                </c:pt>
                <c:pt idx="15221">
                  <c:v>-8.4545108028640195E-2</c:v>
                </c:pt>
                <c:pt idx="15222">
                  <c:v>-0.106597200723069</c:v>
                </c:pt>
                <c:pt idx="15223">
                  <c:v>-0.120661176065608</c:v>
                </c:pt>
                <c:pt idx="15224">
                  <c:v>-0.147593966232901</c:v>
                </c:pt>
                <c:pt idx="15225">
                  <c:v>-4.0528784546910598E-2</c:v>
                </c:pt>
                <c:pt idx="15226">
                  <c:v>-2.5590128007188701E-2</c:v>
                </c:pt>
                <c:pt idx="15227">
                  <c:v>-3.7734569235484801E-2</c:v>
                </c:pt>
                <c:pt idx="15228">
                  <c:v>-4.2273514751305002E-2</c:v>
                </c:pt>
                <c:pt idx="15229">
                  <c:v>-3.1333602667584198E-2</c:v>
                </c:pt>
                <c:pt idx="15230">
                  <c:v>-3.2858695497576897E-2</c:v>
                </c:pt>
                <c:pt idx="15231">
                  <c:v>-1.7577635983378401E-2</c:v>
                </c:pt>
                <c:pt idx="15232">
                  <c:v>2.2738177217982599E-2</c:v>
                </c:pt>
                <c:pt idx="15233">
                  <c:v>8.6330954280198602E-2</c:v>
                </c:pt>
                <c:pt idx="15234">
                  <c:v>0.119727480969003</c:v>
                </c:pt>
                <c:pt idx="15235">
                  <c:v>0.174150869877579</c:v>
                </c:pt>
                <c:pt idx="15236">
                  <c:v>0.19742222054737801</c:v>
                </c:pt>
                <c:pt idx="15237">
                  <c:v>0.26125247822279402</c:v>
                </c:pt>
                <c:pt idx="15238">
                  <c:v>0.230536975914516</c:v>
                </c:pt>
                <c:pt idx="15239">
                  <c:v>0.23926021177146001</c:v>
                </c:pt>
                <c:pt idx="15240">
                  <c:v>0.24546536862030899</c:v>
                </c:pt>
                <c:pt idx="15241">
                  <c:v>0.29270049796478897</c:v>
                </c:pt>
                <c:pt idx="15242">
                  <c:v>0.280890286252032</c:v>
                </c:pt>
                <c:pt idx="15243">
                  <c:v>0.25673594302866698</c:v>
                </c:pt>
                <c:pt idx="15244">
                  <c:v>-8.18589869422265E-2</c:v>
                </c:pt>
                <c:pt idx="15245">
                  <c:v>-0.15837562146211101</c:v>
                </c:pt>
                <c:pt idx="15246">
                  <c:v>-3.1231822550100301E-2</c:v>
                </c:pt>
                <c:pt idx="15247">
                  <c:v>-5.7188104755791197E-2</c:v>
                </c:pt>
                <c:pt idx="15248">
                  <c:v>-5.5334214245080704E-3</c:v>
                </c:pt>
                <c:pt idx="15249">
                  <c:v>2.4786660040743199E-2</c:v>
                </c:pt>
                <c:pt idx="15250">
                  <c:v>5.4322243787309897E-2</c:v>
                </c:pt>
                <c:pt idx="15251">
                  <c:v>7.8254718218794095E-2</c:v>
                </c:pt>
                <c:pt idx="15252">
                  <c:v>0.109494153472082</c:v>
                </c:pt>
                <c:pt idx="15253">
                  <c:v>6.6720824727824604E-2</c:v>
                </c:pt>
                <c:pt idx="15254">
                  <c:v>7.8355845814932906E-2</c:v>
                </c:pt>
                <c:pt idx="15255">
                  <c:v>2.97099485576919E-2</c:v>
                </c:pt>
                <c:pt idx="15256">
                  <c:v>6.95702124980994E-3</c:v>
                </c:pt>
                <c:pt idx="15257">
                  <c:v>3.5256080040763402E-2</c:v>
                </c:pt>
                <c:pt idx="15258">
                  <c:v>3.4277445378048298E-2</c:v>
                </c:pt>
                <c:pt idx="15259">
                  <c:v>6.1311915584682103E-2</c:v>
                </c:pt>
                <c:pt idx="15260">
                  <c:v>0.119784016865136</c:v>
                </c:pt>
                <c:pt idx="15261">
                  <c:v>1.7240797176540801E-2</c:v>
                </c:pt>
                <c:pt idx="15262">
                  <c:v>-2.3324212978547101E-2</c:v>
                </c:pt>
                <c:pt idx="15263">
                  <c:v>-0.103469033818277</c:v>
                </c:pt>
                <c:pt idx="15264">
                  <c:v>-2.1301019863639199E-2</c:v>
                </c:pt>
                <c:pt idx="15265">
                  <c:v>-1.82546302122642E-2</c:v>
                </c:pt>
                <c:pt idx="15266">
                  <c:v>-1.86792914769413E-2</c:v>
                </c:pt>
                <c:pt idx="15267">
                  <c:v>-4.6366592326711698E-2</c:v>
                </c:pt>
                <c:pt idx="15268">
                  <c:v>-7.53592020730003E-2</c:v>
                </c:pt>
                <c:pt idx="15269">
                  <c:v>-8.0480568136569605E-2</c:v>
                </c:pt>
                <c:pt idx="15270">
                  <c:v>-4.6922173945125698E-2</c:v>
                </c:pt>
                <c:pt idx="15271">
                  <c:v>-7.7594936183998306E-2</c:v>
                </c:pt>
                <c:pt idx="15272">
                  <c:v>-7.2431109914103495E-2</c:v>
                </c:pt>
                <c:pt idx="15273">
                  <c:v>-8.1395239943325495E-2</c:v>
                </c:pt>
                <c:pt idx="15274">
                  <c:v>-8.9192330991991906E-2</c:v>
                </c:pt>
                <c:pt idx="15275">
                  <c:v>-6.4961935484226394E-2</c:v>
                </c:pt>
                <c:pt idx="15276">
                  <c:v>-7.8469024513033198E-2</c:v>
                </c:pt>
                <c:pt idx="15277">
                  <c:v>-6.9414299931099793E-2</c:v>
                </c:pt>
                <c:pt idx="15278">
                  <c:v>-7.6273625654525098E-2</c:v>
                </c:pt>
                <c:pt idx="15279">
                  <c:v>-6.2967613033393599E-2</c:v>
                </c:pt>
                <c:pt idx="15280">
                  <c:v>-9.9313700415732495E-2</c:v>
                </c:pt>
                <c:pt idx="15281">
                  <c:v>-8.0302248550567404E-2</c:v>
                </c:pt>
                <c:pt idx="15282">
                  <c:v>-5.6416104130977598E-2</c:v>
                </c:pt>
                <c:pt idx="15283">
                  <c:v>-4.4197756541295798E-2</c:v>
                </c:pt>
                <c:pt idx="15284">
                  <c:v>-4.3551379995526399E-2</c:v>
                </c:pt>
                <c:pt idx="15285">
                  <c:v>-5.5911757987062799E-2</c:v>
                </c:pt>
                <c:pt idx="15286">
                  <c:v>-3.0166228861928698E-2</c:v>
                </c:pt>
                <c:pt idx="15287">
                  <c:v>-6.3938580632484907E-2</c:v>
                </c:pt>
                <c:pt idx="15288">
                  <c:v>-4.82128671210219E-2</c:v>
                </c:pt>
                <c:pt idx="15289">
                  <c:v>-4.9718251701916502E-2</c:v>
                </c:pt>
                <c:pt idx="15290">
                  <c:v>-2.3686755551003101E-2</c:v>
                </c:pt>
                <c:pt idx="15291">
                  <c:v>-6.8662731068138999E-2</c:v>
                </c:pt>
                <c:pt idx="15292">
                  <c:v>-5.1937815963242602E-2</c:v>
                </c:pt>
                <c:pt idx="15293">
                  <c:v>-5.8613058589778999E-2</c:v>
                </c:pt>
                <c:pt idx="15294">
                  <c:v>-5.4361757191437397E-2</c:v>
                </c:pt>
                <c:pt idx="15295">
                  <c:v>-5.4333527786510703E-2</c:v>
                </c:pt>
                <c:pt idx="15296">
                  <c:v>-1.26335877402666E-2</c:v>
                </c:pt>
                <c:pt idx="15297">
                  <c:v>-2.4538288837514299E-2</c:v>
                </c:pt>
                <c:pt idx="15298">
                  <c:v>-5.1585459060240098E-2</c:v>
                </c:pt>
                <c:pt idx="15299">
                  <c:v>-3.5151326007584797E-2</c:v>
                </c:pt>
                <c:pt idx="15300">
                  <c:v>-3.4002360275768299E-2</c:v>
                </c:pt>
                <c:pt idx="15301">
                  <c:v>-6.20643037892026E-2</c:v>
                </c:pt>
                <c:pt idx="15302">
                  <c:v>0.118319647029375</c:v>
                </c:pt>
                <c:pt idx="15303">
                  <c:v>-6.0907011897331102E-2</c:v>
                </c:pt>
                <c:pt idx="15304">
                  <c:v>-1.9204797829752599E-2</c:v>
                </c:pt>
                <c:pt idx="15305">
                  <c:v>-4.4497439083462697E-3</c:v>
                </c:pt>
                <c:pt idx="15306">
                  <c:v>1.7861947145256098E-2</c:v>
                </c:pt>
                <c:pt idx="15307">
                  <c:v>3.1852067882938297E-2</c:v>
                </c:pt>
                <c:pt idx="15308">
                  <c:v>4.8515080258758102E-3</c:v>
                </c:pt>
                <c:pt idx="15309">
                  <c:v>2.3537095684124901E-3</c:v>
                </c:pt>
                <c:pt idx="15310">
                  <c:v>6.0165866224233401E-2</c:v>
                </c:pt>
                <c:pt idx="15311">
                  <c:v>6.25842109920699E-2</c:v>
                </c:pt>
                <c:pt idx="15312">
                  <c:v>9.2206997899162604E-2</c:v>
                </c:pt>
                <c:pt idx="15313">
                  <c:v>0.13391892816943801</c:v>
                </c:pt>
                <c:pt idx="15314">
                  <c:v>9.0124119557005999E-2</c:v>
                </c:pt>
                <c:pt idx="15315">
                  <c:v>7.4473490525925404E-2</c:v>
                </c:pt>
                <c:pt idx="15316">
                  <c:v>4.6098697812358203E-2</c:v>
                </c:pt>
                <c:pt idx="15317">
                  <c:v>4.1460836143530903E-2</c:v>
                </c:pt>
                <c:pt idx="15318">
                  <c:v>3.1763197344293399E-2</c:v>
                </c:pt>
                <c:pt idx="15319">
                  <c:v>4.76808329060553E-2</c:v>
                </c:pt>
                <c:pt idx="15320">
                  <c:v>0.25237747135312599</c:v>
                </c:pt>
                <c:pt idx="15321">
                  <c:v>9.9241630330740793E-2</c:v>
                </c:pt>
                <c:pt idx="15322">
                  <c:v>0.15213522031071</c:v>
                </c:pt>
                <c:pt idx="15323">
                  <c:v>0.103850340887941</c:v>
                </c:pt>
                <c:pt idx="15324">
                  <c:v>8.1467626526876599E-2</c:v>
                </c:pt>
                <c:pt idx="15325">
                  <c:v>4.1433015498117197E-2</c:v>
                </c:pt>
                <c:pt idx="15326">
                  <c:v>5.31837879254154E-2</c:v>
                </c:pt>
                <c:pt idx="15327">
                  <c:v>-0.11640765558831</c:v>
                </c:pt>
                <c:pt idx="15328">
                  <c:v>-0.121521527852908</c:v>
                </c:pt>
                <c:pt idx="15329">
                  <c:v>-2.4918239958834701E-2</c:v>
                </c:pt>
                <c:pt idx="15330">
                  <c:v>7.6972250369641795E-2</c:v>
                </c:pt>
                <c:pt idx="15331">
                  <c:v>1.76487724372212E-2</c:v>
                </c:pt>
                <c:pt idx="15332">
                  <c:v>2.68235640493363E-2</c:v>
                </c:pt>
                <c:pt idx="15333">
                  <c:v>4.7858550164152601E-2</c:v>
                </c:pt>
                <c:pt idx="15334">
                  <c:v>6.8890636497712904E-2</c:v>
                </c:pt>
                <c:pt idx="15335">
                  <c:v>6.2671277047037802E-2</c:v>
                </c:pt>
                <c:pt idx="15336">
                  <c:v>0.10842658155738399</c:v>
                </c:pt>
                <c:pt idx="15337">
                  <c:v>0.11036530857176199</c:v>
                </c:pt>
                <c:pt idx="15338">
                  <c:v>0.122316090855891</c:v>
                </c:pt>
                <c:pt idx="15339">
                  <c:v>0.121533821397658</c:v>
                </c:pt>
                <c:pt idx="15340">
                  <c:v>0.12604362852859799</c:v>
                </c:pt>
                <c:pt idx="15341">
                  <c:v>9.5666713676721707E-2</c:v>
                </c:pt>
                <c:pt idx="15342">
                  <c:v>0.102015916577347</c:v>
                </c:pt>
                <c:pt idx="15343">
                  <c:v>9.9425308160558501E-2</c:v>
                </c:pt>
                <c:pt idx="15344">
                  <c:v>0.105914274265983</c:v>
                </c:pt>
                <c:pt idx="15345">
                  <c:v>0.102899254031994</c:v>
                </c:pt>
                <c:pt idx="15346">
                  <c:v>9.4659794703568195E-2</c:v>
                </c:pt>
                <c:pt idx="15347">
                  <c:v>0.104134400769961</c:v>
                </c:pt>
                <c:pt idx="15348">
                  <c:v>0.134857057138245</c:v>
                </c:pt>
                <c:pt idx="15349">
                  <c:v>0.12577294507043901</c:v>
                </c:pt>
                <c:pt idx="15350">
                  <c:v>0.12376801308772099</c:v>
                </c:pt>
                <c:pt idx="15351">
                  <c:v>0.12023987339523499</c:v>
                </c:pt>
                <c:pt idx="15352">
                  <c:v>0.110973634344758</c:v>
                </c:pt>
                <c:pt idx="15353">
                  <c:v>7.3905061245895798E-2</c:v>
                </c:pt>
                <c:pt idx="15354">
                  <c:v>9.5762079622134802E-2</c:v>
                </c:pt>
                <c:pt idx="15355">
                  <c:v>8.2843277168509602E-2</c:v>
                </c:pt>
                <c:pt idx="15356">
                  <c:v>9.7916422878281201E-2</c:v>
                </c:pt>
                <c:pt idx="15357">
                  <c:v>0.10665954748501</c:v>
                </c:pt>
                <c:pt idx="15358">
                  <c:v>0.103771357663504</c:v>
                </c:pt>
                <c:pt idx="15359">
                  <c:v>0.13078147597979101</c:v>
                </c:pt>
                <c:pt idx="15360">
                  <c:v>0.129265942615408</c:v>
                </c:pt>
                <c:pt idx="15361">
                  <c:v>0.13538630758155801</c:v>
                </c:pt>
                <c:pt idx="15362">
                  <c:v>0.12790704976640599</c:v>
                </c:pt>
                <c:pt idx="15363">
                  <c:v>0.13148489357474</c:v>
                </c:pt>
                <c:pt idx="15364">
                  <c:v>0.12852958536009501</c:v>
                </c:pt>
                <c:pt idx="15365">
                  <c:v>0.13233072437080101</c:v>
                </c:pt>
                <c:pt idx="15366">
                  <c:v>0.16156600063679399</c:v>
                </c:pt>
                <c:pt idx="15367">
                  <c:v>0.165273043217076</c:v>
                </c:pt>
                <c:pt idx="15368">
                  <c:v>0.16448877932817099</c:v>
                </c:pt>
                <c:pt idx="15369">
                  <c:v>0.16471885294812599</c:v>
                </c:pt>
                <c:pt idx="15370">
                  <c:v>0.163057630147729</c:v>
                </c:pt>
                <c:pt idx="15371">
                  <c:v>0.17612989492327699</c:v>
                </c:pt>
                <c:pt idx="15372">
                  <c:v>0.19587566549518101</c:v>
                </c:pt>
                <c:pt idx="15373">
                  <c:v>0.15543029377019699</c:v>
                </c:pt>
                <c:pt idx="15374">
                  <c:v>0.14103768593525001</c:v>
                </c:pt>
                <c:pt idx="15375">
                  <c:v>0.18744454701171001</c:v>
                </c:pt>
                <c:pt idx="15376">
                  <c:v>0.20085056653953701</c:v>
                </c:pt>
                <c:pt idx="15377">
                  <c:v>0.215324382585936</c:v>
                </c:pt>
                <c:pt idx="15378">
                  <c:v>0.14724921760176801</c:v>
                </c:pt>
                <c:pt idx="15379">
                  <c:v>0.123200550497703</c:v>
                </c:pt>
                <c:pt idx="15380">
                  <c:v>0.10961078370314099</c:v>
                </c:pt>
                <c:pt idx="15381">
                  <c:v>8.5729353917610607E-2</c:v>
                </c:pt>
                <c:pt idx="15382">
                  <c:v>0.204957661382492</c:v>
                </c:pt>
                <c:pt idx="15383">
                  <c:v>0.20442085990658199</c:v>
                </c:pt>
                <c:pt idx="15384">
                  <c:v>0.216851401653606</c:v>
                </c:pt>
                <c:pt idx="15385">
                  <c:v>0.23240513781626901</c:v>
                </c:pt>
                <c:pt idx="15386">
                  <c:v>0.242514331096925</c:v>
                </c:pt>
                <c:pt idx="15387">
                  <c:v>0.23410386226416999</c:v>
                </c:pt>
                <c:pt idx="15388">
                  <c:v>0.25237561165719002</c:v>
                </c:pt>
                <c:pt idx="15389">
                  <c:v>0.236078765263534</c:v>
                </c:pt>
                <c:pt idx="15390">
                  <c:v>0.247290188045732</c:v>
                </c:pt>
                <c:pt idx="15391">
                  <c:v>0.243549276268928</c:v>
                </c:pt>
                <c:pt idx="15392">
                  <c:v>0.25393223048594998</c:v>
                </c:pt>
                <c:pt idx="15393">
                  <c:v>0.269056252213556</c:v>
                </c:pt>
                <c:pt idx="15394">
                  <c:v>0.30214097476563101</c:v>
                </c:pt>
                <c:pt idx="15395">
                  <c:v>0.28189022464529101</c:v>
                </c:pt>
                <c:pt idx="15396">
                  <c:v>0.29387223450066002</c:v>
                </c:pt>
                <c:pt idx="15397">
                  <c:v>0.29049946286056599</c:v>
                </c:pt>
                <c:pt idx="15398">
                  <c:v>0.34162768717533498</c:v>
                </c:pt>
                <c:pt idx="15399">
                  <c:v>0.36613027111968999</c:v>
                </c:pt>
                <c:pt idx="15400">
                  <c:v>0.38550254603385897</c:v>
                </c:pt>
                <c:pt idx="15401">
                  <c:v>0.34782260867588299</c:v>
                </c:pt>
                <c:pt idx="15402">
                  <c:v>0.32470684564714503</c:v>
                </c:pt>
                <c:pt idx="15403">
                  <c:v>0.32108145960759399</c:v>
                </c:pt>
                <c:pt idx="15404">
                  <c:v>0.31854559404581401</c:v>
                </c:pt>
                <c:pt idx="15405">
                  <c:v>0.311002167047086</c:v>
                </c:pt>
                <c:pt idx="15406">
                  <c:v>0.35944295258500197</c:v>
                </c:pt>
                <c:pt idx="15407">
                  <c:v>0.42021010416304799</c:v>
                </c:pt>
                <c:pt idx="15408">
                  <c:v>0.422793755681385</c:v>
                </c:pt>
                <c:pt idx="15409">
                  <c:v>9.7621419216837192E-3</c:v>
                </c:pt>
                <c:pt idx="15410">
                  <c:v>0.100668464394174</c:v>
                </c:pt>
                <c:pt idx="15411">
                  <c:v>3.9031870575733901E-2</c:v>
                </c:pt>
                <c:pt idx="15412">
                  <c:v>6.9884088734180394E-2</c:v>
                </c:pt>
                <c:pt idx="15413">
                  <c:v>1.79767120975515E-2</c:v>
                </c:pt>
                <c:pt idx="15414">
                  <c:v>5.2971343585265E-2</c:v>
                </c:pt>
                <c:pt idx="15415">
                  <c:v>3.8421199687878702E-2</c:v>
                </c:pt>
                <c:pt idx="15416">
                  <c:v>7.00987647394168E-2</c:v>
                </c:pt>
                <c:pt idx="15417">
                  <c:v>5.7603233767478002E-2</c:v>
                </c:pt>
                <c:pt idx="15418">
                  <c:v>7.6766461236544598E-2</c:v>
                </c:pt>
                <c:pt idx="15419">
                  <c:v>6.7623390721910495E-2</c:v>
                </c:pt>
                <c:pt idx="15420">
                  <c:v>7.1037904498963605E-2</c:v>
                </c:pt>
                <c:pt idx="15421">
                  <c:v>4.81611245133962E-2</c:v>
                </c:pt>
                <c:pt idx="15422">
                  <c:v>5.7126142367372602E-2</c:v>
                </c:pt>
                <c:pt idx="15423">
                  <c:v>-1.0998726633662701E-2</c:v>
                </c:pt>
                <c:pt idx="15424">
                  <c:v>-8.7100007547993505E-3</c:v>
                </c:pt>
                <c:pt idx="15425">
                  <c:v>-2.1490531289123999E-2</c:v>
                </c:pt>
                <c:pt idx="15426">
                  <c:v>-1.6823590760847999E-2</c:v>
                </c:pt>
                <c:pt idx="15427">
                  <c:v>-3.7553851098062502E-2</c:v>
                </c:pt>
                <c:pt idx="15428">
                  <c:v>-2.76012762297984E-2</c:v>
                </c:pt>
                <c:pt idx="15429">
                  <c:v>-5.1596279129726599E-2</c:v>
                </c:pt>
                <c:pt idx="15430">
                  <c:v>-3.91062953370407E-2</c:v>
                </c:pt>
                <c:pt idx="15431">
                  <c:v>-5.7867120579386103E-2</c:v>
                </c:pt>
                <c:pt idx="15432">
                  <c:v>-6.3163444962244603E-2</c:v>
                </c:pt>
                <c:pt idx="15433">
                  <c:v>-7.3353378685648299E-2</c:v>
                </c:pt>
                <c:pt idx="15434">
                  <c:v>-6.7150769514053799E-2</c:v>
                </c:pt>
                <c:pt idx="15435">
                  <c:v>-7.06134073254054E-2</c:v>
                </c:pt>
                <c:pt idx="15436">
                  <c:v>-6.9971616438333606E-2</c:v>
                </c:pt>
                <c:pt idx="15437">
                  <c:v>-7.2130501215752096E-2</c:v>
                </c:pt>
                <c:pt idx="15438">
                  <c:v>-5.7659993050312497E-2</c:v>
                </c:pt>
                <c:pt idx="15439">
                  <c:v>-5.6261228376788597E-2</c:v>
                </c:pt>
                <c:pt idx="15440">
                  <c:v>-7.8732771726053793E-2</c:v>
                </c:pt>
                <c:pt idx="15441">
                  <c:v>-8.7634482629595598E-2</c:v>
                </c:pt>
                <c:pt idx="15442">
                  <c:v>-9.1768686493661503E-2</c:v>
                </c:pt>
                <c:pt idx="15443">
                  <c:v>-0.1242450953853</c:v>
                </c:pt>
                <c:pt idx="15444">
                  <c:v>-0.104235278703128</c:v>
                </c:pt>
                <c:pt idx="15445">
                  <c:v>-0.101862932583013</c:v>
                </c:pt>
                <c:pt idx="15446">
                  <c:v>-6.60083072776321E-2</c:v>
                </c:pt>
                <c:pt idx="15447">
                  <c:v>-6.5987983621243904E-2</c:v>
                </c:pt>
                <c:pt idx="15448">
                  <c:v>-4.4533510117731899E-2</c:v>
                </c:pt>
                <c:pt idx="15449">
                  <c:v>-3.9442252110902597E-2</c:v>
                </c:pt>
                <c:pt idx="15450">
                  <c:v>-6.5938007669718496E-2</c:v>
                </c:pt>
                <c:pt idx="15451">
                  <c:v>-5.7360510386595197E-2</c:v>
                </c:pt>
                <c:pt idx="15452">
                  <c:v>-6.1565489612476099E-2</c:v>
                </c:pt>
                <c:pt idx="15453">
                  <c:v>-1.11554826739393E-2</c:v>
                </c:pt>
                <c:pt idx="15454">
                  <c:v>-0.102131389479736</c:v>
                </c:pt>
                <c:pt idx="15455">
                  <c:v>-3.9243338930196402E-2</c:v>
                </c:pt>
                <c:pt idx="15456">
                  <c:v>-4.3334457036214399E-2</c:v>
                </c:pt>
                <c:pt idx="15457">
                  <c:v>1.8690681146202402E-2</c:v>
                </c:pt>
                <c:pt idx="15458">
                  <c:v>-2.2805201468486299E-2</c:v>
                </c:pt>
                <c:pt idx="15459">
                  <c:v>-4.0903664660032401E-3</c:v>
                </c:pt>
                <c:pt idx="15460">
                  <c:v>-1.4916034287980899E-2</c:v>
                </c:pt>
                <c:pt idx="15461">
                  <c:v>4.4892813615758E-3</c:v>
                </c:pt>
                <c:pt idx="15462">
                  <c:v>-1.1342958736653501E-2</c:v>
                </c:pt>
                <c:pt idx="15463">
                  <c:v>-1.7556792025247001E-2</c:v>
                </c:pt>
                <c:pt idx="15464">
                  <c:v>-3.0029659838465002E-3</c:v>
                </c:pt>
                <c:pt idx="15465">
                  <c:v>1.5790679191282499E-2</c:v>
                </c:pt>
                <c:pt idx="15466">
                  <c:v>-1.5978116379733601E-3</c:v>
                </c:pt>
                <c:pt idx="15467">
                  <c:v>2.6770836690443501E-3</c:v>
                </c:pt>
                <c:pt idx="15468">
                  <c:v>-1.08634336167428E-2</c:v>
                </c:pt>
                <c:pt idx="15469" formatCode="0.00E+00">
                  <c:v>6.19165610669991E-4</c:v>
                </c:pt>
                <c:pt idx="15470">
                  <c:v>-8.4608641929055893E-3</c:v>
                </c:pt>
                <c:pt idx="15471" formatCode="0.00E+00">
                  <c:v>1.81118633926371E-3</c:v>
                </c:pt>
                <c:pt idx="15472">
                  <c:v>4.0346617716807203E-3</c:v>
                </c:pt>
                <c:pt idx="15473">
                  <c:v>8.9504013409718697E-2</c:v>
                </c:pt>
                <c:pt idx="15474">
                  <c:v>0.103694033697555</c:v>
                </c:pt>
                <c:pt idx="15475">
                  <c:v>0.125503778025672</c:v>
                </c:pt>
                <c:pt idx="15476">
                  <c:v>0.11933944100447701</c:v>
                </c:pt>
                <c:pt idx="15477">
                  <c:v>0.13445932896802101</c:v>
                </c:pt>
                <c:pt idx="15478">
                  <c:v>0.122892044617867</c:v>
                </c:pt>
                <c:pt idx="15479">
                  <c:v>0.12916348858742699</c:v>
                </c:pt>
                <c:pt idx="15480">
                  <c:v>0.13873942508306999</c:v>
                </c:pt>
                <c:pt idx="15481">
                  <c:v>0.15667598206220101</c:v>
                </c:pt>
                <c:pt idx="15482">
                  <c:v>0.12870377462101101</c:v>
                </c:pt>
                <c:pt idx="15483">
                  <c:v>0.169332880989539</c:v>
                </c:pt>
                <c:pt idx="15484">
                  <c:v>0.156575205390908</c:v>
                </c:pt>
                <c:pt idx="15485">
                  <c:v>0.26075459140958201</c:v>
                </c:pt>
                <c:pt idx="15486">
                  <c:v>0.26957992759906602</c:v>
                </c:pt>
                <c:pt idx="15487">
                  <c:v>0.26140725421281902</c:v>
                </c:pt>
                <c:pt idx="15488">
                  <c:v>0.25810777329249501</c:v>
                </c:pt>
                <c:pt idx="15489">
                  <c:v>0.27326517752645302</c:v>
                </c:pt>
                <c:pt idx="15490">
                  <c:v>0.26976916860508698</c:v>
                </c:pt>
                <c:pt idx="15491">
                  <c:v>0.26524452718223002</c:v>
                </c:pt>
                <c:pt idx="15492">
                  <c:v>0.27094091170643603</c:v>
                </c:pt>
                <c:pt idx="15493">
                  <c:v>0.294393194837965</c:v>
                </c:pt>
                <c:pt idx="15494">
                  <c:v>0.29487482163775303</c:v>
                </c:pt>
                <c:pt idx="15495">
                  <c:v>0.28308434549439099</c:v>
                </c:pt>
                <c:pt idx="15496">
                  <c:v>0.28547365587162399</c:v>
                </c:pt>
                <c:pt idx="15497">
                  <c:v>0.30172392490316302</c:v>
                </c:pt>
                <c:pt idx="15498">
                  <c:v>0.26002579778676699</c:v>
                </c:pt>
                <c:pt idx="15499">
                  <c:v>0.245908475333765</c:v>
                </c:pt>
                <c:pt idx="15500">
                  <c:v>0.22274471411629901</c:v>
                </c:pt>
                <c:pt idx="15501">
                  <c:v>0.23515910491314901</c:v>
                </c:pt>
                <c:pt idx="15502">
                  <c:v>0.22584325775605299</c:v>
                </c:pt>
                <c:pt idx="15503">
                  <c:v>0.331631893227818</c:v>
                </c:pt>
                <c:pt idx="15504">
                  <c:v>0.353441254172212</c:v>
                </c:pt>
                <c:pt idx="15505">
                  <c:v>0.33686135867238998</c:v>
                </c:pt>
                <c:pt idx="15506">
                  <c:v>0.32762638524361598</c:v>
                </c:pt>
                <c:pt idx="15507">
                  <c:v>0.33382610272135899</c:v>
                </c:pt>
                <c:pt idx="15508">
                  <c:v>0.32694164997794101</c:v>
                </c:pt>
                <c:pt idx="15509">
                  <c:v>0.33009453372500502</c:v>
                </c:pt>
                <c:pt idx="15510">
                  <c:v>-2.8236174626203699E-2</c:v>
                </c:pt>
                <c:pt idx="15511">
                  <c:v>7.6769047756995404E-2</c:v>
                </c:pt>
                <c:pt idx="15512">
                  <c:v>1.6386693689177501E-2</c:v>
                </c:pt>
                <c:pt idx="15513">
                  <c:v>3.6492770364927998E-2</c:v>
                </c:pt>
                <c:pt idx="15514">
                  <c:v>-6.1513150550336704E-3</c:v>
                </c:pt>
                <c:pt idx="15515">
                  <c:v>2.06331665106461E-2</c:v>
                </c:pt>
                <c:pt idx="15516">
                  <c:v>1.6771191976200799E-2</c:v>
                </c:pt>
                <c:pt idx="15517">
                  <c:v>5.2924303560142098E-2</c:v>
                </c:pt>
                <c:pt idx="15518">
                  <c:v>1.45402249237102E-2</c:v>
                </c:pt>
                <c:pt idx="15519">
                  <c:v>2.4876533701706501E-2</c:v>
                </c:pt>
                <c:pt idx="15520">
                  <c:v>2.1053750771110602E-3</c:v>
                </c:pt>
                <c:pt idx="15521">
                  <c:v>1.26935408517508E-2</c:v>
                </c:pt>
                <c:pt idx="15522">
                  <c:v>1.48215231714597E-2</c:v>
                </c:pt>
                <c:pt idx="15523">
                  <c:v>1.6538789790281701E-3</c:v>
                </c:pt>
                <c:pt idx="15524">
                  <c:v>-1.8584894565340598E-2</c:v>
                </c:pt>
                <c:pt idx="15525" formatCode="0.00E+00">
                  <c:v>2.0440258020140099E-4</c:v>
                </c:pt>
                <c:pt idx="15526">
                  <c:v>1.1676988599310101E-2</c:v>
                </c:pt>
                <c:pt idx="15527" formatCode="0.00E+00">
                  <c:v>3.7461924381008302E-2</c:v>
                </c:pt>
                <c:pt idx="15528">
                  <c:v>3.4803095827083498E-2</c:v>
                </c:pt>
                <c:pt idx="15529">
                  <c:v>6.5138076843335099E-2</c:v>
                </c:pt>
                <c:pt idx="15530">
                  <c:v>7.3575711042714306E-2</c:v>
                </c:pt>
                <c:pt idx="15531">
                  <c:v>9.7722004509996199E-2</c:v>
                </c:pt>
                <c:pt idx="15532">
                  <c:v>0.10355772748968101</c:v>
                </c:pt>
                <c:pt idx="15533">
                  <c:v>8.5051623864100298E-2</c:v>
                </c:pt>
                <c:pt idx="15534">
                  <c:v>6.0201095469014497E-2</c:v>
                </c:pt>
                <c:pt idx="15535">
                  <c:v>8.1299970211666003E-2</c:v>
                </c:pt>
                <c:pt idx="15536">
                  <c:v>8.4821505686659804E-2</c:v>
                </c:pt>
                <c:pt idx="15537">
                  <c:v>9.3005978169482598E-2</c:v>
                </c:pt>
                <c:pt idx="15538">
                  <c:v>0.101645305464203</c:v>
                </c:pt>
                <c:pt idx="15539">
                  <c:v>6.8898759788574501E-2</c:v>
                </c:pt>
                <c:pt idx="15540">
                  <c:v>6.8339185823537096E-2</c:v>
                </c:pt>
                <c:pt idx="15541">
                  <c:v>5.2815057041585997E-2</c:v>
                </c:pt>
                <c:pt idx="15542">
                  <c:v>5.1345555330088298E-2</c:v>
                </c:pt>
                <c:pt idx="15543">
                  <c:v>8.8064666652104107E-2</c:v>
                </c:pt>
                <c:pt idx="15544">
                  <c:v>8.2472398349928103E-2</c:v>
                </c:pt>
                <c:pt idx="15545">
                  <c:v>9.0812540968288197E-2</c:v>
                </c:pt>
                <c:pt idx="15546">
                  <c:v>8.5985005410405893E-2</c:v>
                </c:pt>
                <c:pt idx="15547">
                  <c:v>8.5063753209769805E-2</c:v>
                </c:pt>
                <c:pt idx="15548">
                  <c:v>8.52930006084439E-2</c:v>
                </c:pt>
                <c:pt idx="15549">
                  <c:v>4.86692493051568E-2</c:v>
                </c:pt>
                <c:pt idx="15550">
                  <c:v>6.2257316258359598E-2</c:v>
                </c:pt>
                <c:pt idx="15551">
                  <c:v>9.0997658644274795E-2</c:v>
                </c:pt>
                <c:pt idx="15552">
                  <c:v>8.8248020577171599E-2</c:v>
                </c:pt>
                <c:pt idx="15553">
                  <c:v>8.0619136426866203E-2</c:v>
                </c:pt>
                <c:pt idx="15554">
                  <c:v>8.09892497740788E-2</c:v>
                </c:pt>
                <c:pt idx="15555">
                  <c:v>9.8378998098590506E-2</c:v>
                </c:pt>
                <c:pt idx="15556">
                  <c:v>8.9884027932591606E-2</c:v>
                </c:pt>
                <c:pt idx="15557">
                  <c:v>0.114312602869104</c:v>
                </c:pt>
                <c:pt idx="15558">
                  <c:v>0.10870336008416701</c:v>
                </c:pt>
                <c:pt idx="15559">
                  <c:v>0.10880614595200799</c:v>
                </c:pt>
                <c:pt idx="15560">
                  <c:v>2.8174150715296799E-2</c:v>
                </c:pt>
                <c:pt idx="15561">
                  <c:v>5.6915851316037699E-2</c:v>
                </c:pt>
                <c:pt idx="15562">
                  <c:v>6.1174458933352202E-2</c:v>
                </c:pt>
                <c:pt idx="15563">
                  <c:v>7.2456277427612598E-2</c:v>
                </c:pt>
                <c:pt idx="15564">
                  <c:v>4.6971714054530399E-2</c:v>
                </c:pt>
                <c:pt idx="15565">
                  <c:v>4.7549550737381499E-2</c:v>
                </c:pt>
                <c:pt idx="15566">
                  <c:v>-2.7196722329552E-2</c:v>
                </c:pt>
                <c:pt idx="15567">
                  <c:v>-7.5688602670188603E-3</c:v>
                </c:pt>
                <c:pt idx="15568">
                  <c:v>-3.47916431124939E-2</c:v>
                </c:pt>
                <c:pt idx="15569">
                  <c:v>-4.1482748216649698E-2</c:v>
                </c:pt>
                <c:pt idx="15570">
                  <c:v>-4.5307764979484903E-2</c:v>
                </c:pt>
                <c:pt idx="15571">
                  <c:v>-4.1049769238733998E-2</c:v>
                </c:pt>
                <c:pt idx="15572">
                  <c:v>-5.8079908189435203E-2</c:v>
                </c:pt>
                <c:pt idx="15573">
                  <c:v>-7.5324307594272097E-2</c:v>
                </c:pt>
                <c:pt idx="15574">
                  <c:v>-6.84781900129975E-2</c:v>
                </c:pt>
                <c:pt idx="15575">
                  <c:v>-8.4787161780186804E-2</c:v>
                </c:pt>
                <c:pt idx="15576">
                  <c:v>-2.3686398103360502E-2</c:v>
                </c:pt>
                <c:pt idx="15577">
                  <c:v>7.7918037375369897E-2</c:v>
                </c:pt>
                <c:pt idx="15578">
                  <c:v>4.5307718962544303E-3</c:v>
                </c:pt>
                <c:pt idx="15579">
                  <c:v>5.1909685702283097E-3</c:v>
                </c:pt>
                <c:pt idx="15580">
                  <c:v>-3.6267988367913402E-2</c:v>
                </c:pt>
                <c:pt idx="15581">
                  <c:v>-6.4288670369568202E-2</c:v>
                </c:pt>
                <c:pt idx="15582">
                  <c:v>-7.2547609536145294E-2</c:v>
                </c:pt>
                <c:pt idx="15583">
                  <c:v>-5.1685724550651402E-2</c:v>
                </c:pt>
                <c:pt idx="15584">
                  <c:v>-8.12243044866367E-2</c:v>
                </c:pt>
                <c:pt idx="15585">
                  <c:v>-4.4338238804593803E-2</c:v>
                </c:pt>
                <c:pt idx="15586">
                  <c:v>-5.16525569363398E-2</c:v>
                </c:pt>
                <c:pt idx="15587">
                  <c:v>-2.80289189932088E-2</c:v>
                </c:pt>
                <c:pt idx="15588">
                  <c:v>-4.6690252580303099E-2</c:v>
                </c:pt>
                <c:pt idx="15589">
                  <c:v>-4.4447921726685102E-2</c:v>
                </c:pt>
                <c:pt idx="15590">
                  <c:v>-5.0934455594719097E-2</c:v>
                </c:pt>
                <c:pt idx="15591">
                  <c:v>-6.6036159609964007E-2</c:v>
                </c:pt>
                <c:pt idx="15592">
                  <c:v>-7.0611100674803001E-2</c:v>
                </c:pt>
                <c:pt idx="15593">
                  <c:v>-5.9527325218876E-2</c:v>
                </c:pt>
                <c:pt idx="15594">
                  <c:v>-7.4848684621704895E-2</c:v>
                </c:pt>
                <c:pt idx="15595">
                  <c:v>-7.8435608981021601E-2</c:v>
                </c:pt>
                <c:pt idx="15596">
                  <c:v>-8.30262936133946E-2</c:v>
                </c:pt>
                <c:pt idx="15597">
                  <c:v>-6.01821531758382E-2</c:v>
                </c:pt>
                <c:pt idx="15598">
                  <c:v>-6.4004160589824499E-2</c:v>
                </c:pt>
                <c:pt idx="15599">
                  <c:v>-5.7500529895978897E-2</c:v>
                </c:pt>
                <c:pt idx="15600">
                  <c:v>-4.51437868039853E-2</c:v>
                </c:pt>
                <c:pt idx="15601">
                  <c:v>-5.0062333237133799E-2</c:v>
                </c:pt>
                <c:pt idx="15602">
                  <c:v>-5.4973357216838999E-2</c:v>
                </c:pt>
                <c:pt idx="15603">
                  <c:v>-3.2005253292598602E-2</c:v>
                </c:pt>
                <c:pt idx="15604">
                  <c:v>-6.6679741285327096E-2</c:v>
                </c:pt>
                <c:pt idx="15605">
                  <c:v>-7.7272460227685302E-2</c:v>
                </c:pt>
                <c:pt idx="15606">
                  <c:v>-0.10250585388946599</c:v>
                </c:pt>
                <c:pt idx="15607">
                  <c:v>-3.5042471448252503E-2</c:v>
                </c:pt>
                <c:pt idx="15608">
                  <c:v>-5.1713706045579497E-2</c:v>
                </c:pt>
                <c:pt idx="15609">
                  <c:v>6.5181155708555205E-2</c:v>
                </c:pt>
                <c:pt idx="15610">
                  <c:v>6.0061418563965997E-2</c:v>
                </c:pt>
                <c:pt idx="15611">
                  <c:v>0.13687677116333</c:v>
                </c:pt>
                <c:pt idx="15612">
                  <c:v>0.13763129275238301</c:v>
                </c:pt>
                <c:pt idx="15613">
                  <c:v>0.209898049237811</c:v>
                </c:pt>
                <c:pt idx="15614">
                  <c:v>0.205744593184196</c:v>
                </c:pt>
                <c:pt idx="15615">
                  <c:v>0.31795441603144498</c:v>
                </c:pt>
                <c:pt idx="15616">
                  <c:v>0.30276602603709402</c:v>
                </c:pt>
                <c:pt idx="15617">
                  <c:v>0.32793610621310998</c:v>
                </c:pt>
                <c:pt idx="15618">
                  <c:v>0.32556186082278099</c:v>
                </c:pt>
                <c:pt idx="15619">
                  <c:v>0.369667926740539</c:v>
                </c:pt>
                <c:pt idx="15620">
                  <c:v>0.35425167707390998</c:v>
                </c:pt>
                <c:pt idx="15621">
                  <c:v>0.52027297929504301</c:v>
                </c:pt>
                <c:pt idx="15622">
                  <c:v>0.53226654414891605</c:v>
                </c:pt>
                <c:pt idx="15623">
                  <c:v>0.57910036152567901</c:v>
                </c:pt>
                <c:pt idx="15624">
                  <c:v>2.63843038732713E-2</c:v>
                </c:pt>
                <c:pt idx="15625">
                  <c:v>1.3654581269538399E-2</c:v>
                </c:pt>
                <c:pt idx="15626">
                  <c:v>0.104385513229488</c:v>
                </c:pt>
                <c:pt idx="15627">
                  <c:v>9.7876661115501501E-2</c:v>
                </c:pt>
                <c:pt idx="15628">
                  <c:v>9.9247241820843102E-2</c:v>
                </c:pt>
                <c:pt idx="15629">
                  <c:v>9.7498563632559501E-2</c:v>
                </c:pt>
                <c:pt idx="15630">
                  <c:v>0.12678073078436</c:v>
                </c:pt>
                <c:pt idx="15631">
                  <c:v>7.3202272060686704E-2</c:v>
                </c:pt>
                <c:pt idx="15632">
                  <c:v>8.2146392973306295E-2</c:v>
                </c:pt>
                <c:pt idx="15633">
                  <c:v>6.6959293209368997E-2</c:v>
                </c:pt>
                <c:pt idx="15634">
                  <c:v>8.4258049228313994E-2</c:v>
                </c:pt>
                <c:pt idx="15635">
                  <c:v>5.5655846672120798E-2</c:v>
                </c:pt>
                <c:pt idx="15636">
                  <c:v>7.1967008433089799E-2</c:v>
                </c:pt>
                <c:pt idx="15637">
                  <c:v>8.4411652895912195E-2</c:v>
                </c:pt>
                <c:pt idx="15638">
                  <c:v>0.10322086114491</c:v>
                </c:pt>
                <c:pt idx="15639">
                  <c:v>0.100381875532132</c:v>
                </c:pt>
                <c:pt idx="15640">
                  <c:v>0.120857522364047</c:v>
                </c:pt>
                <c:pt idx="15641">
                  <c:v>0.117921458028989</c:v>
                </c:pt>
                <c:pt idx="15642">
                  <c:v>0.13264717022199199</c:v>
                </c:pt>
                <c:pt idx="15643">
                  <c:v>0.129174444579712</c:v>
                </c:pt>
                <c:pt idx="15644">
                  <c:v>0.15220309983392399</c:v>
                </c:pt>
                <c:pt idx="15645">
                  <c:v>0.148679096886705</c:v>
                </c:pt>
                <c:pt idx="15646">
                  <c:v>0.14280943956410999</c:v>
                </c:pt>
                <c:pt idx="15647">
                  <c:v>0.146853261310013</c:v>
                </c:pt>
                <c:pt idx="15648">
                  <c:v>0.17103089162103299</c:v>
                </c:pt>
                <c:pt idx="15649">
                  <c:v>0.14223179124277799</c:v>
                </c:pt>
                <c:pt idx="15650">
                  <c:v>0.14972416486910001</c:v>
                </c:pt>
                <c:pt idx="15651">
                  <c:v>0.141496371965116</c:v>
                </c:pt>
                <c:pt idx="15652">
                  <c:v>0.13732199182678001</c:v>
                </c:pt>
                <c:pt idx="15653">
                  <c:v>0.14752119578810699</c:v>
                </c:pt>
                <c:pt idx="15654">
                  <c:v>0.14078578372971401</c:v>
                </c:pt>
                <c:pt idx="15655">
                  <c:v>0.101267628014726</c:v>
                </c:pt>
                <c:pt idx="15656">
                  <c:v>0.255054698950053</c:v>
                </c:pt>
                <c:pt idx="15657">
                  <c:v>0.221537020363025</c:v>
                </c:pt>
                <c:pt idx="15658">
                  <c:v>0.29680907676831603</c:v>
                </c:pt>
                <c:pt idx="15659">
                  <c:v>5.11247595120079E-3</c:v>
                </c:pt>
                <c:pt idx="15660">
                  <c:v>0.105915085969069</c:v>
                </c:pt>
                <c:pt idx="15661">
                  <c:v>2.44216683467313E-2</c:v>
                </c:pt>
                <c:pt idx="15662">
                  <c:v>6.89237646389394E-2</c:v>
                </c:pt>
                <c:pt idx="15663">
                  <c:v>4.7446852989997498E-2</c:v>
                </c:pt>
                <c:pt idx="15664">
                  <c:v>2.37723900524766E-2</c:v>
                </c:pt>
                <c:pt idx="15665" formatCode="0.00E+00">
                  <c:v>-8.8205652580608502E-5</c:v>
                </c:pt>
                <c:pt idx="15666">
                  <c:v>4.9411706485914296E-3</c:v>
                </c:pt>
                <c:pt idx="15667" formatCode="0.00E+00">
                  <c:v>3.21234524008783E-2</c:v>
                </c:pt>
                <c:pt idx="15668">
                  <c:v>4.8715212688946803E-2</c:v>
                </c:pt>
                <c:pt idx="15669">
                  <c:v>8.0844683047531701E-2</c:v>
                </c:pt>
                <c:pt idx="15670">
                  <c:v>0.116390091154763</c:v>
                </c:pt>
                <c:pt idx="15671">
                  <c:v>8.5250104763851697E-2</c:v>
                </c:pt>
                <c:pt idx="15672">
                  <c:v>9.1352685082259105E-2</c:v>
                </c:pt>
                <c:pt idx="15673">
                  <c:v>5.10369138853735E-2</c:v>
                </c:pt>
                <c:pt idx="15674">
                  <c:v>6.9196907306066702E-2</c:v>
                </c:pt>
                <c:pt idx="15675">
                  <c:v>9.0414569938897404E-2</c:v>
                </c:pt>
                <c:pt idx="15676">
                  <c:v>8.1719935977753899E-2</c:v>
                </c:pt>
                <c:pt idx="15677">
                  <c:v>0.113805397494532</c:v>
                </c:pt>
                <c:pt idx="15678">
                  <c:v>0.115693499587117</c:v>
                </c:pt>
                <c:pt idx="15679">
                  <c:v>0.108931066054839</c:v>
                </c:pt>
                <c:pt idx="15680">
                  <c:v>0.119572976665738</c:v>
                </c:pt>
                <c:pt idx="15681">
                  <c:v>0.129147518171224</c:v>
                </c:pt>
                <c:pt idx="15682">
                  <c:v>0.130671074410317</c:v>
                </c:pt>
                <c:pt idx="15683">
                  <c:v>0.12944558899901501</c:v>
                </c:pt>
                <c:pt idx="15684">
                  <c:v>0.12993199843606301</c:v>
                </c:pt>
                <c:pt idx="15685">
                  <c:v>-4.8836272456537601E-3</c:v>
                </c:pt>
                <c:pt idx="15686">
                  <c:v>-6.2712296132760303E-2</c:v>
                </c:pt>
                <c:pt idx="15687" formatCode="0.00E+00">
                  <c:v>-4.37135650882725E-4</c:v>
                </c:pt>
                <c:pt idx="15688">
                  <c:v>2.5292879335530299E-2</c:v>
                </c:pt>
                <c:pt idx="15689" formatCode="0.00E+00">
                  <c:v>3.1842853696012897E-2</c:v>
                </c:pt>
                <c:pt idx="15690">
                  <c:v>3.6611698140606298E-3</c:v>
                </c:pt>
                <c:pt idx="15691">
                  <c:v>1.1072273612080699E-2</c:v>
                </c:pt>
                <c:pt idx="15692">
                  <c:v>2.8494812591515799E-2</c:v>
                </c:pt>
                <c:pt idx="15693">
                  <c:v>3.0353739666730599E-2</c:v>
                </c:pt>
                <c:pt idx="15694">
                  <c:v>-3.0111296893038501E-3</c:v>
                </c:pt>
                <c:pt idx="15695">
                  <c:v>-3.49880889782778E-3</c:v>
                </c:pt>
                <c:pt idx="15696">
                  <c:v>-1.2259152116773401E-2</c:v>
                </c:pt>
                <c:pt idx="15697">
                  <c:v>-2.5742659308759401E-2</c:v>
                </c:pt>
                <c:pt idx="15698">
                  <c:v>3.3914056765961698E-3</c:v>
                </c:pt>
                <c:pt idx="15699">
                  <c:v>-7.2225713408338194E-2</c:v>
                </c:pt>
                <c:pt idx="15700">
                  <c:v>2.1216555769207401E-2</c:v>
                </c:pt>
                <c:pt idx="15701">
                  <c:v>1.97749114057892E-2</c:v>
                </c:pt>
                <c:pt idx="15702">
                  <c:v>3.60529554042038E-2</c:v>
                </c:pt>
                <c:pt idx="15703">
                  <c:v>-1.3397225557351699E-3</c:v>
                </c:pt>
                <c:pt idx="15704">
                  <c:v>5.9421069358156697E-3</c:v>
                </c:pt>
                <c:pt idx="15705">
                  <c:v>4.1524346781336803E-3</c:v>
                </c:pt>
                <c:pt idx="15706">
                  <c:v>-8.8598350251678504E-3</c:v>
                </c:pt>
                <c:pt idx="15707">
                  <c:v>-2.8090459891230601E-2</c:v>
                </c:pt>
                <c:pt idx="15708">
                  <c:v>-4.4390066166863897E-2</c:v>
                </c:pt>
                <c:pt idx="15709">
                  <c:v>-1.82088385597125E-2</c:v>
                </c:pt>
                <c:pt idx="15710">
                  <c:v>-4.4765416699251798E-2</c:v>
                </c:pt>
                <c:pt idx="15711">
                  <c:v>-0.109782867327495</c:v>
                </c:pt>
                <c:pt idx="15712">
                  <c:v>-0.105196558657993</c:v>
                </c:pt>
                <c:pt idx="15713">
                  <c:v>-0.22649125273116799</c:v>
                </c:pt>
                <c:pt idx="15714">
                  <c:v>-0.22325584170666499</c:v>
                </c:pt>
                <c:pt idx="15715">
                  <c:v>-0.23380577880495701</c:v>
                </c:pt>
                <c:pt idx="15716">
                  <c:v>-0.22824461444765701</c:v>
                </c:pt>
                <c:pt idx="15717">
                  <c:v>-0.31723916461646501</c:v>
                </c:pt>
                <c:pt idx="15718">
                  <c:v>-0.302479636731317</c:v>
                </c:pt>
                <c:pt idx="15719">
                  <c:v>-0.32077119186314501</c:v>
                </c:pt>
                <c:pt idx="15720">
                  <c:v>-0.333907159820094</c:v>
                </c:pt>
                <c:pt idx="15721">
                  <c:v>-0.36085794861190701</c:v>
                </c:pt>
                <c:pt idx="15722">
                  <c:v>-0.37101920753239498</c:v>
                </c:pt>
                <c:pt idx="15723">
                  <c:v>-0.36775568710952999</c:v>
                </c:pt>
                <c:pt idx="15724">
                  <c:v>-0.37394430259288097</c:v>
                </c:pt>
                <c:pt idx="15725">
                  <c:v>-0.37977675373188702</c:v>
                </c:pt>
                <c:pt idx="15726">
                  <c:v>-0.32192952329633501</c:v>
                </c:pt>
                <c:pt idx="15727">
                  <c:v>-0.33880300724678097</c:v>
                </c:pt>
                <c:pt idx="15728">
                  <c:v>-0.30663841553369497</c:v>
                </c:pt>
                <c:pt idx="15729">
                  <c:v>-0.31651847510812298</c:v>
                </c:pt>
                <c:pt idx="15730">
                  <c:v>-0.29981284451412699</c:v>
                </c:pt>
                <c:pt idx="15731">
                  <c:v>-0.31087692846786702</c:v>
                </c:pt>
                <c:pt idx="15732">
                  <c:v>-0.29859545944906901</c:v>
                </c:pt>
                <c:pt idx="15733">
                  <c:v>-0.30645903248809298</c:v>
                </c:pt>
                <c:pt idx="15734">
                  <c:v>-0.33272563263697202</c:v>
                </c:pt>
                <c:pt idx="15735">
                  <c:v>-0.33230176767686898</c:v>
                </c:pt>
                <c:pt idx="15736">
                  <c:v>-0.32034375438833601</c:v>
                </c:pt>
                <c:pt idx="15737">
                  <c:v>-0.36603267954256102</c:v>
                </c:pt>
                <c:pt idx="15738">
                  <c:v>-0.34779370763420803</c:v>
                </c:pt>
                <c:pt idx="15739">
                  <c:v>-0.34821231489111398</c:v>
                </c:pt>
                <c:pt idx="15740">
                  <c:v>-0.32132991965754698</c:v>
                </c:pt>
                <c:pt idx="15741">
                  <c:v>-0.41352744725095603</c:v>
                </c:pt>
                <c:pt idx="15742">
                  <c:v>-0.39098334023668901</c:v>
                </c:pt>
                <c:pt idx="15743">
                  <c:v>-0.53608815797906195</c:v>
                </c:pt>
                <c:pt idx="15744">
                  <c:v>-0.521848354214549</c:v>
                </c:pt>
                <c:pt idx="15745">
                  <c:v>0</c:v>
                </c:pt>
                <c:pt idx="15746">
                  <c:v>-8.05462276512523E-2</c:v>
                </c:pt>
                <c:pt idx="15747">
                  <c:v>1.9856846346530698E-3</c:v>
                </c:pt>
                <c:pt idx="15748">
                  <c:v>2.0367273009324099E-2</c:v>
                </c:pt>
                <c:pt idx="15749">
                  <c:v>3.9646565478624003E-2</c:v>
                </c:pt>
                <c:pt idx="15750">
                  <c:v>3.4898830261310201E-2</c:v>
                </c:pt>
                <c:pt idx="15751">
                  <c:v>4.3165094265530897E-2</c:v>
                </c:pt>
                <c:pt idx="15752">
                  <c:v>5.6995955112862399E-3</c:v>
                </c:pt>
                <c:pt idx="15753">
                  <c:v>4.7969994437600796E-3</c:v>
                </c:pt>
                <c:pt idx="15754">
                  <c:v>8.8276420461577999E-3</c:v>
                </c:pt>
                <c:pt idx="15755">
                  <c:v>-2.8610890975569198E-2</c:v>
                </c:pt>
                <c:pt idx="15756">
                  <c:v>-6.3439621358180598E-2</c:v>
                </c:pt>
                <c:pt idx="15757">
                  <c:v>-8.89579779707E-2</c:v>
                </c:pt>
                <c:pt idx="15758">
                  <c:v>-0.122603507237382</c:v>
                </c:pt>
                <c:pt idx="15759">
                  <c:v>-8.6298295760292104E-2</c:v>
                </c:pt>
                <c:pt idx="15760">
                  <c:v>-9.6450694896476993E-2</c:v>
                </c:pt>
                <c:pt idx="15761">
                  <c:v>-6.9889064663733999E-2</c:v>
                </c:pt>
                <c:pt idx="15762">
                  <c:v>-7.3830349811515206E-2</c:v>
                </c:pt>
                <c:pt idx="15763">
                  <c:v>-6.2532882279308297E-2</c:v>
                </c:pt>
                <c:pt idx="15764">
                  <c:v>-5.2900857190073397E-2</c:v>
                </c:pt>
                <c:pt idx="15765">
                  <c:v>-5.6541610973599297E-2</c:v>
                </c:pt>
                <c:pt idx="15766">
                  <c:v>-5.7790567130391997E-2</c:v>
                </c:pt>
                <c:pt idx="15767">
                  <c:v>-4.6829559010686098E-2</c:v>
                </c:pt>
                <c:pt idx="15768">
                  <c:v>-5.2553244682817302E-2</c:v>
                </c:pt>
                <c:pt idx="15769">
                  <c:v>-5.1374752124780397E-2</c:v>
                </c:pt>
                <c:pt idx="15770">
                  <c:v>-5.9531247328166698E-2</c:v>
                </c:pt>
                <c:pt idx="15771">
                  <c:v>-5.83487774700946E-2</c:v>
                </c:pt>
                <c:pt idx="15772">
                  <c:v>-6.0464654815329803E-2</c:v>
                </c:pt>
                <c:pt idx="15773">
                  <c:v>-6.3121939676485106E-2</c:v>
                </c:pt>
                <c:pt idx="15774">
                  <c:v>-6.0464654815329803E-2</c:v>
                </c:pt>
                <c:pt idx="15775">
                  <c:v>-6.3121939676485106E-2</c:v>
                </c:pt>
                <c:pt idx="15776" formatCode="0.00E+00">
                  <c:v>9.6832636782893098E-4</c:v>
                </c:pt>
                <c:pt idx="15777">
                  <c:v>-8.9199813325006094E-2</c:v>
                </c:pt>
                <c:pt idx="15778" formatCode="0.00E+00">
                  <c:v>6.7736930669498693E-2</c:v>
                </c:pt>
                <c:pt idx="15779">
                  <c:v>-4.5021825366579199E-3</c:v>
                </c:pt>
                <c:pt idx="15780">
                  <c:v>4.1314285033106503E-2</c:v>
                </c:pt>
                <c:pt idx="15781">
                  <c:v>8.8561553326469596E-3</c:v>
                </c:pt>
                <c:pt idx="15782">
                  <c:v>6.2102823845577103E-2</c:v>
                </c:pt>
                <c:pt idx="15783">
                  <c:v>7.9433313969629493E-2</c:v>
                </c:pt>
                <c:pt idx="15784">
                  <c:v>0.10989317313041801</c:v>
                </c:pt>
                <c:pt idx="15785">
                  <c:v>0.115486836910629</c:v>
                </c:pt>
                <c:pt idx="15786">
                  <c:v>0.111888462078229</c:v>
                </c:pt>
                <c:pt idx="15787">
                  <c:v>0.11581562453491399</c:v>
                </c:pt>
                <c:pt idx="15788">
                  <c:v>0.121320586397684</c:v>
                </c:pt>
                <c:pt idx="15789">
                  <c:v>0.13123637097990201</c:v>
                </c:pt>
                <c:pt idx="15790">
                  <c:v>0.12440673315232099</c:v>
                </c:pt>
                <c:pt idx="15791">
                  <c:v>0.1026541115327</c:v>
                </c:pt>
                <c:pt idx="15792">
                  <c:v>0.12635597800527601</c:v>
                </c:pt>
                <c:pt idx="15793">
                  <c:v>0.122557988321626</c:v>
                </c:pt>
                <c:pt idx="15794">
                  <c:v>0.102621158460274</c:v>
                </c:pt>
                <c:pt idx="15795">
                  <c:v>0.120161062008974</c:v>
                </c:pt>
                <c:pt idx="15796">
                  <c:v>8.58572350361958E-2</c:v>
                </c:pt>
                <c:pt idx="15797">
                  <c:v>9.6711366148423294E-2</c:v>
                </c:pt>
                <c:pt idx="15798">
                  <c:v>0.12705068131269101</c:v>
                </c:pt>
                <c:pt idx="15799">
                  <c:v>7.48336254492349E-2</c:v>
                </c:pt>
                <c:pt idx="15800">
                  <c:v>0.161398216244451</c:v>
                </c:pt>
                <c:pt idx="15801">
                  <c:v>0.16061697305970299</c:v>
                </c:pt>
                <c:pt idx="15802">
                  <c:v>0.213201669932541</c:v>
                </c:pt>
                <c:pt idx="15803">
                  <c:v>0.21295708886957199</c:v>
                </c:pt>
                <c:pt idx="15804">
                  <c:v>0.260730254211191</c:v>
                </c:pt>
                <c:pt idx="15805">
                  <c:v>0.27438728118287797</c:v>
                </c:pt>
                <c:pt idx="15806">
                  <c:v>0.39907857578295097</c:v>
                </c:pt>
                <c:pt idx="15807">
                  <c:v>0.46561339225531601</c:v>
                </c:pt>
                <c:pt idx="15808">
                  <c:v>0.42711937992888799</c:v>
                </c:pt>
                <c:pt idx="15809">
                  <c:v>0.28225756674671498</c:v>
                </c:pt>
                <c:pt idx="15810">
                  <c:v>0.34800624001519498</c:v>
                </c:pt>
                <c:pt idx="15811">
                  <c:v>0.318778134530182</c:v>
                </c:pt>
                <c:pt idx="15812">
                  <c:v>0.350362440096677</c:v>
                </c:pt>
                <c:pt idx="15813">
                  <c:v>0.30013552367763802</c:v>
                </c:pt>
                <c:pt idx="15814">
                  <c:v>0.28708481384079099</c:v>
                </c:pt>
                <c:pt idx="15815">
                  <c:v>0.20595747136742801</c:v>
                </c:pt>
                <c:pt idx="15816">
                  <c:v>0.21243513119907401</c:v>
                </c:pt>
                <c:pt idx="15817">
                  <c:v>0.166285307865249</c:v>
                </c:pt>
                <c:pt idx="15818">
                  <c:v>0.20639280446535099</c:v>
                </c:pt>
                <c:pt idx="15819">
                  <c:v>0.19584092418208801</c:v>
                </c:pt>
                <c:pt idx="15820">
                  <c:v>0.21451270610384501</c:v>
                </c:pt>
                <c:pt idx="15821">
                  <c:v>0.200158040717586</c:v>
                </c:pt>
                <c:pt idx="15822">
                  <c:v>0.30447883018918298</c:v>
                </c:pt>
                <c:pt idx="15823">
                  <c:v>0.28540660592445799</c:v>
                </c:pt>
                <c:pt idx="15824">
                  <c:v>0.278512373707267</c:v>
                </c:pt>
                <c:pt idx="15825">
                  <c:v>0.27693308000250699</c:v>
                </c:pt>
                <c:pt idx="15826">
                  <c:v>0.26495383462320798</c:v>
                </c:pt>
                <c:pt idx="15827">
                  <c:v>-2.7576614110949801E-2</c:v>
                </c:pt>
                <c:pt idx="15828">
                  <c:v>7.3536606365340901E-2</c:v>
                </c:pt>
                <c:pt idx="15829">
                  <c:v>1.9738025017404601E-2</c:v>
                </c:pt>
                <c:pt idx="15830">
                  <c:v>4.8138122675654097E-3</c:v>
                </c:pt>
                <c:pt idx="15831">
                  <c:v>-5.5336877440915699E-2</c:v>
                </c:pt>
                <c:pt idx="15832">
                  <c:v>-4.3816892370553299E-2</c:v>
                </c:pt>
                <c:pt idx="15833">
                  <c:v>-4.5168047849620099E-2</c:v>
                </c:pt>
                <c:pt idx="15834">
                  <c:v>-2.56150915057838E-2</c:v>
                </c:pt>
                <c:pt idx="15835">
                  <c:v>-2.1123016082200501E-2</c:v>
                </c:pt>
                <c:pt idx="15836">
                  <c:v>7.8081564872930206E-2</c:v>
                </c:pt>
                <c:pt idx="15837">
                  <c:v>0.1182849325017</c:v>
                </c:pt>
                <c:pt idx="15838">
                  <c:v>0.155978715042523</c:v>
                </c:pt>
                <c:pt idx="15839">
                  <c:v>0.148345140617472</c:v>
                </c:pt>
                <c:pt idx="15840">
                  <c:v>0.160276991621191</c:v>
                </c:pt>
                <c:pt idx="15841">
                  <c:v>0.14586176720478</c:v>
                </c:pt>
                <c:pt idx="15842">
                  <c:v>0.21490625774635699</c:v>
                </c:pt>
                <c:pt idx="15843">
                  <c:v>0.19804576338358101</c:v>
                </c:pt>
                <c:pt idx="15844">
                  <c:v>0.200229595919894</c:v>
                </c:pt>
                <c:pt idx="15845">
                  <c:v>0.19006499929880499</c:v>
                </c:pt>
                <c:pt idx="15846">
                  <c:v>0.161998490911897</c:v>
                </c:pt>
                <c:pt idx="15847">
                  <c:v>6.3990258973881206E-2</c:v>
                </c:pt>
                <c:pt idx="15848">
                  <c:v>0.110100841582375</c:v>
                </c:pt>
                <c:pt idx="15849">
                  <c:v>0.119081366517733</c:v>
                </c:pt>
                <c:pt idx="15850">
                  <c:v>0.20021818581901399</c:v>
                </c:pt>
                <c:pt idx="15851">
                  <c:v>0.23036262621123599</c:v>
                </c:pt>
                <c:pt idx="15852">
                  <c:v>0.31233509114922298</c:v>
                </c:pt>
                <c:pt idx="15853">
                  <c:v>0.32894568455192602</c:v>
                </c:pt>
                <c:pt idx="15854">
                  <c:v>0.351201836134237</c:v>
                </c:pt>
                <c:pt idx="15855">
                  <c:v>0.22097637873681999</c:v>
                </c:pt>
                <c:pt idx="15856">
                  <c:v>0.23229426889473401</c:v>
                </c:pt>
                <c:pt idx="15857">
                  <c:v>0.225990037092832</c:v>
                </c:pt>
                <c:pt idx="15858">
                  <c:v>0.25463845693217002</c:v>
                </c:pt>
                <c:pt idx="15859">
                  <c:v>0.28332682590208103</c:v>
                </c:pt>
                <c:pt idx="15860">
                  <c:v>0.29202575878725701</c:v>
                </c:pt>
                <c:pt idx="15861">
                  <c:v>0.29044643580611701</c:v>
                </c:pt>
                <c:pt idx="15862">
                  <c:v>0.28328792406400999</c:v>
                </c:pt>
                <c:pt idx="15863">
                  <c:v>0.25617662599950503</c:v>
                </c:pt>
                <c:pt idx="15864">
                  <c:v>0.28665975490326001</c:v>
                </c:pt>
                <c:pt idx="15865">
                  <c:v>0.21178863991594901</c:v>
                </c:pt>
                <c:pt idx="15866">
                  <c:v>0.222939328869903</c:v>
                </c:pt>
                <c:pt idx="15867">
                  <c:v>0.17345653003695499</c:v>
                </c:pt>
                <c:pt idx="15868">
                  <c:v>0.20832767286103299</c:v>
                </c:pt>
                <c:pt idx="15869">
                  <c:v>0.18010241344719</c:v>
                </c:pt>
                <c:pt idx="15870">
                  <c:v>0.181672435599189</c:v>
                </c:pt>
                <c:pt idx="15871">
                  <c:v>2.4028067834361701E-2</c:v>
                </c:pt>
                <c:pt idx="15872">
                  <c:v>-5.9765919296216302E-2</c:v>
                </c:pt>
                <c:pt idx="15873">
                  <c:v>3.1352508716998101E-2</c:v>
                </c:pt>
                <c:pt idx="15874">
                  <c:v>1.06784286767404E-2</c:v>
                </c:pt>
                <c:pt idx="15875">
                  <c:v>4.1595069717094299E-2</c:v>
                </c:pt>
                <c:pt idx="15876">
                  <c:v>2.6109811174414702E-2</c:v>
                </c:pt>
                <c:pt idx="15877">
                  <c:v>3.9226290949244402E-2</c:v>
                </c:pt>
                <c:pt idx="15878">
                  <c:v>4.9145593578201301E-2</c:v>
                </c:pt>
                <c:pt idx="15879">
                  <c:v>9.0273864973084594E-2</c:v>
                </c:pt>
                <c:pt idx="15880">
                  <c:v>0.11281759220981501</c:v>
                </c:pt>
                <c:pt idx="15881">
                  <c:v>0.106178456181156</c:v>
                </c:pt>
                <c:pt idx="15882">
                  <c:v>5.32172114199507E-2</c:v>
                </c:pt>
                <c:pt idx="15883">
                  <c:v>4.9747655766594602E-2</c:v>
                </c:pt>
                <c:pt idx="15884">
                  <c:v>6.1381768839370299E-2</c:v>
                </c:pt>
                <c:pt idx="15885">
                  <c:v>7.4132128695256996E-2</c:v>
                </c:pt>
                <c:pt idx="15886">
                  <c:v>7.62613985207201E-2</c:v>
                </c:pt>
                <c:pt idx="15887">
                  <c:v>8.1674283198073794E-2</c:v>
                </c:pt>
                <c:pt idx="15888">
                  <c:v>5.7070933329844899E-2</c:v>
                </c:pt>
                <c:pt idx="15889">
                  <c:v>6.5062109696598605E-2</c:v>
                </c:pt>
                <c:pt idx="15890">
                  <c:v>4.1445583906910499E-2</c:v>
                </c:pt>
                <c:pt idx="15891">
                  <c:v>4.7464651317459E-2</c:v>
                </c:pt>
                <c:pt idx="15892">
                  <c:v>3.79680009277314E-2</c:v>
                </c:pt>
                <c:pt idx="15893">
                  <c:v>4.7471629167139498E-2</c:v>
                </c:pt>
                <c:pt idx="15894">
                  <c:v>4.0769347804893302E-2</c:v>
                </c:pt>
                <c:pt idx="15895">
                  <c:v>5.3495672560848702E-2</c:v>
                </c:pt>
                <c:pt idx="15896">
                  <c:v>5.44829378666917E-2</c:v>
                </c:pt>
                <c:pt idx="15897">
                  <c:v>5.3318948463288898E-2</c:v>
                </c:pt>
                <c:pt idx="15898">
                  <c:v>5.5614959114852702E-2</c:v>
                </c:pt>
                <c:pt idx="15899">
                  <c:v>5.6257712472000503E-2</c:v>
                </c:pt>
                <c:pt idx="15900">
                  <c:v>5.1419946857717697E-2</c:v>
                </c:pt>
                <c:pt idx="15901">
                  <c:v>5.32264113464683E-2</c:v>
                </c:pt>
                <c:pt idx="15902">
                  <c:v>5.20267159637465E-2</c:v>
                </c:pt>
                <c:pt idx="15903">
                  <c:v>5.0062000080564599E-2</c:v>
                </c:pt>
                <c:pt idx="15904">
                  <c:v>4.9441545374985497E-2</c:v>
                </c:pt>
                <c:pt idx="15905">
                  <c:v>3.8233948283122099E-2</c:v>
                </c:pt>
                <c:pt idx="15906">
                  <c:v>3.6936355443649801E-2</c:v>
                </c:pt>
                <c:pt idx="15907">
                  <c:v>4.0763725334822198E-2</c:v>
                </c:pt>
                <c:pt idx="15908">
                  <c:v>5.7010199447055099E-2</c:v>
                </c:pt>
                <c:pt idx="15909">
                  <c:v>0.118065640227364</c:v>
                </c:pt>
                <c:pt idx="15910">
                  <c:v>9.0201468527382894E-2</c:v>
                </c:pt>
                <c:pt idx="15911">
                  <c:v>0.235625400277645</c:v>
                </c:pt>
                <c:pt idx="15912">
                  <c:v>0.210991201083777</c:v>
                </c:pt>
                <c:pt idx="15913">
                  <c:v>0.197638129092883</c:v>
                </c:pt>
                <c:pt idx="15914">
                  <c:v>0.183447899678753</c:v>
                </c:pt>
                <c:pt idx="15915">
                  <c:v>0.19049637794799701</c:v>
                </c:pt>
                <c:pt idx="15916">
                  <c:v>0.227003995905316</c:v>
                </c:pt>
                <c:pt idx="15917">
                  <c:v>0.25176417173367499</c:v>
                </c:pt>
                <c:pt idx="15918">
                  <c:v>0.219574330669946</c:v>
                </c:pt>
                <c:pt idx="15919">
                  <c:v>0.22071526134192601</c:v>
                </c:pt>
                <c:pt idx="15920">
                  <c:v>0.24161082890350299</c:v>
                </c:pt>
                <c:pt idx="15921">
                  <c:v>0.27598427917089302</c:v>
                </c:pt>
                <c:pt idx="15922">
                  <c:v>0.22588271461901799</c:v>
                </c:pt>
                <c:pt idx="15923">
                  <c:v>0.28145743827217801</c:v>
                </c:pt>
                <c:pt idx="15924">
                  <c:v>0.246895636912738</c:v>
                </c:pt>
                <c:pt idx="15925">
                  <c:v>0.365407309559659</c:v>
                </c:pt>
                <c:pt idx="15926">
                  <c:v>0.33055652848049999</c:v>
                </c:pt>
                <c:pt idx="15927">
                  <c:v>0.30884794661418502</c:v>
                </c:pt>
                <c:pt idx="15928">
                  <c:v>2.7576614110949801E-2</c:v>
                </c:pt>
                <c:pt idx="15929">
                  <c:v>0.112061026850636</c:v>
                </c:pt>
                <c:pt idx="15930">
                  <c:v>3.48071518347884E-2</c:v>
                </c:pt>
                <c:pt idx="15931">
                  <c:v>6.8096489801498294E-2</c:v>
                </c:pt>
                <c:pt idx="15932">
                  <c:v>8.2606084923644796E-2</c:v>
                </c:pt>
                <c:pt idx="15933">
                  <c:v>0.118541394537111</c:v>
                </c:pt>
                <c:pt idx="15934">
                  <c:v>0.100058916794856</c:v>
                </c:pt>
                <c:pt idx="15935">
                  <c:v>0.146999216162079</c:v>
                </c:pt>
                <c:pt idx="15936">
                  <c:v>7.57359847027438E-2</c:v>
                </c:pt>
                <c:pt idx="15937">
                  <c:v>9.2955547673330002E-2</c:v>
                </c:pt>
                <c:pt idx="15938">
                  <c:v>6.0729779509063303E-2</c:v>
                </c:pt>
                <c:pt idx="15939">
                  <c:v>0.155237178369387</c:v>
                </c:pt>
                <c:pt idx="15940">
                  <c:v>0.18059585986051699</c:v>
                </c:pt>
                <c:pt idx="15941">
                  <c:v>0.177315423844883</c:v>
                </c:pt>
                <c:pt idx="15942">
                  <c:v>0.15775332323733901</c:v>
                </c:pt>
                <c:pt idx="15943">
                  <c:v>0.15839863672936699</c:v>
                </c:pt>
                <c:pt idx="15944">
                  <c:v>0.169354727311678</c:v>
                </c:pt>
                <c:pt idx="15945">
                  <c:v>0.17867294059918701</c:v>
                </c:pt>
                <c:pt idx="15946">
                  <c:v>2.55684340372417E-2</c:v>
                </c:pt>
                <c:pt idx="15947">
                  <c:v>9.8195683503137007E-3</c:v>
                </c:pt>
                <c:pt idx="15948">
                  <c:v>9.7721098239201595E-2</c:v>
                </c:pt>
                <c:pt idx="15949">
                  <c:v>0.19576550661256101</c:v>
                </c:pt>
                <c:pt idx="15950">
                  <c:v>0.14442874481512999</c:v>
                </c:pt>
                <c:pt idx="15951">
                  <c:v>0.16970657978724599</c:v>
                </c:pt>
                <c:pt idx="15952">
                  <c:v>0.17363485170222301</c:v>
                </c:pt>
                <c:pt idx="15953">
                  <c:v>0.19166048655981399</c:v>
                </c:pt>
                <c:pt idx="15954">
                  <c:v>0.15478286688818499</c:v>
                </c:pt>
                <c:pt idx="15955">
                  <c:v>0.18392835644136599</c:v>
                </c:pt>
                <c:pt idx="15956">
                  <c:v>5.6076656963694203E-2</c:v>
                </c:pt>
                <c:pt idx="15957">
                  <c:v>6.2649726929616595E-2</c:v>
                </c:pt>
                <c:pt idx="15958">
                  <c:v>2.3614723391807899E-2</c:v>
                </c:pt>
                <c:pt idx="15959">
                  <c:v>-7.7986706237307704E-2</c:v>
                </c:pt>
                <c:pt idx="15960">
                  <c:v>-2.42621442304627E-2</c:v>
                </c:pt>
                <c:pt idx="15961">
                  <c:v>-7.3511648817949096E-2</c:v>
                </c:pt>
                <c:pt idx="15962">
                  <c:v>-4.16950027106196E-2</c:v>
                </c:pt>
                <c:pt idx="15963">
                  <c:v>-2.5220600981439301E-2</c:v>
                </c:pt>
                <c:pt idx="15964">
                  <c:v>-2.6113961346753301E-2</c:v>
                </c:pt>
                <c:pt idx="15965">
                  <c:v>-1.0934045331662499E-2</c:v>
                </c:pt>
                <c:pt idx="15966">
                  <c:v>3.2095555410845703E-2</c:v>
                </c:pt>
                <c:pt idx="15967">
                  <c:v>3.8817393603405997E-2</c:v>
                </c:pt>
                <c:pt idx="15968">
                  <c:v>5.1777441445339203E-2</c:v>
                </c:pt>
                <c:pt idx="15969">
                  <c:v>7.5135022784298594E-2</c:v>
                </c:pt>
                <c:pt idx="15970">
                  <c:v>5.3745393250462098E-2</c:v>
                </c:pt>
                <c:pt idx="15971">
                  <c:v>6.4271311766656E-2</c:v>
                </c:pt>
                <c:pt idx="15972">
                  <c:v>6.3452516290944005E-2</c:v>
                </c:pt>
                <c:pt idx="15973">
                  <c:v>5.9578224097360098E-2</c:v>
                </c:pt>
                <c:pt idx="15974">
                  <c:v>4.7193450674686201E-2</c:v>
                </c:pt>
                <c:pt idx="15975">
                  <c:v>4.6133338148887197E-2</c:v>
                </c:pt>
                <c:pt idx="15976">
                  <c:v>2.0017009987324998E-2</c:v>
                </c:pt>
                <c:pt idx="15977">
                  <c:v>6.16890173942996E-3</c:v>
                </c:pt>
                <c:pt idx="15978">
                  <c:v>7.5121649771173901E-2</c:v>
                </c:pt>
                <c:pt idx="15979">
                  <c:v>6.7866862154545293E-2</c:v>
                </c:pt>
                <c:pt idx="15980">
                  <c:v>9.2793204024328793E-2</c:v>
                </c:pt>
                <c:pt idx="15981">
                  <c:v>0.117597175934743</c:v>
                </c:pt>
                <c:pt idx="15982">
                  <c:v>0.115391942746077</c:v>
                </c:pt>
                <c:pt idx="15983">
                  <c:v>0.111659132612939</c:v>
                </c:pt>
                <c:pt idx="15984">
                  <c:v>0.14935478140491301</c:v>
                </c:pt>
                <c:pt idx="15985">
                  <c:v>0.14886657079613</c:v>
                </c:pt>
                <c:pt idx="15986">
                  <c:v>0.14138248992807501</c:v>
                </c:pt>
                <c:pt idx="15987">
                  <c:v>0.13966909523909399</c:v>
                </c:pt>
                <c:pt idx="15988">
                  <c:v>0.185530109117411</c:v>
                </c:pt>
                <c:pt idx="15989">
                  <c:v>0.17225717995574999</c:v>
                </c:pt>
                <c:pt idx="15990">
                  <c:v>0.25641011187096102</c:v>
                </c:pt>
                <c:pt idx="15991">
                  <c:v>0.22974776344640099</c:v>
                </c:pt>
                <c:pt idx="15992">
                  <c:v>0.291365939199628</c:v>
                </c:pt>
                <c:pt idx="15993">
                  <c:v>0.35157777856704198</c:v>
                </c:pt>
                <c:pt idx="15994">
                  <c:v>0.34785624873965998</c:v>
                </c:pt>
                <c:pt idx="15995">
                  <c:v>0.35677016878545997</c:v>
                </c:pt>
                <c:pt idx="15996">
                  <c:v>0.37967431313760203</c:v>
                </c:pt>
                <c:pt idx="15997">
                  <c:v>0.37113536203518199</c:v>
                </c:pt>
                <c:pt idx="15998">
                  <c:v>0.38424518856559298</c:v>
                </c:pt>
                <c:pt idx="15999">
                  <c:v>0.35935126011748603</c:v>
                </c:pt>
                <c:pt idx="16000">
                  <c:v>0.37935026067210498</c:v>
                </c:pt>
                <c:pt idx="16001">
                  <c:v>0.34732088438542402</c:v>
                </c:pt>
                <c:pt idx="16002">
                  <c:v>0.38106771622629698</c:v>
                </c:pt>
                <c:pt idx="16003">
                  <c:v>0.386246926464408</c:v>
                </c:pt>
                <c:pt idx="16004">
                  <c:v>0.36040533287826798</c:v>
                </c:pt>
                <c:pt idx="16005">
                  <c:v>0.373576922456194</c:v>
                </c:pt>
                <c:pt idx="16006">
                  <c:v>0.43175527514019102</c:v>
                </c:pt>
                <c:pt idx="16007">
                  <c:v>0.32831598694759501</c:v>
                </c:pt>
                <c:pt idx="16008">
                  <c:v>0.340099126678443</c:v>
                </c:pt>
                <c:pt idx="16009">
                  <c:v>0.35846795941416898</c:v>
                </c:pt>
                <c:pt idx="16010">
                  <c:v>0.36728901291556798</c:v>
                </c:pt>
                <c:pt idx="16011">
                  <c:v>0.39452185439033199</c:v>
                </c:pt>
                <c:pt idx="16012">
                  <c:v>0.44021074461302001</c:v>
                </c:pt>
                <c:pt idx="16013">
                  <c:v>2.8028424602780301E-2</c:v>
                </c:pt>
                <c:pt idx="16014">
                  <c:v>0.11130499006276</c:v>
                </c:pt>
                <c:pt idx="16015">
                  <c:v>1.27678334280179E-2</c:v>
                </c:pt>
                <c:pt idx="16016">
                  <c:v>1.06428631955519E-2</c:v>
                </c:pt>
                <c:pt idx="16017">
                  <c:v>1.6404991897832101E-2</c:v>
                </c:pt>
                <c:pt idx="16018">
                  <c:v>-2.7473442775464301E-2</c:v>
                </c:pt>
                <c:pt idx="16019">
                  <c:v>-6.7302871918410001E-2</c:v>
                </c:pt>
                <c:pt idx="16020">
                  <c:v>-0.10446968860285701</c:v>
                </c:pt>
                <c:pt idx="16021">
                  <c:v>-0.110494165415706</c:v>
                </c:pt>
                <c:pt idx="16022">
                  <c:v>-0.104020966221908</c:v>
                </c:pt>
                <c:pt idx="16023">
                  <c:v>-5.6796636132737797E-2</c:v>
                </c:pt>
                <c:pt idx="16024">
                  <c:v>-4.2738757105525403E-2</c:v>
                </c:pt>
                <c:pt idx="16025">
                  <c:v>-5.1823846184476698E-2</c:v>
                </c:pt>
                <c:pt idx="16026">
                  <c:v>-1.935368452218E-2</c:v>
                </c:pt>
                <c:pt idx="16027">
                  <c:v>-3.6329774735512403E-2</c:v>
                </c:pt>
                <c:pt idx="16028">
                  <c:v>-4.0119358438765899E-2</c:v>
                </c:pt>
                <c:pt idx="16029">
                  <c:v>-1.44752368726687E-2</c:v>
                </c:pt>
                <c:pt idx="16030">
                  <c:v>0.136575792153771</c:v>
                </c:pt>
                <c:pt idx="16031">
                  <c:v>9.9959962640534097E-2</c:v>
                </c:pt>
                <c:pt idx="16032">
                  <c:v>0.13281229173231601</c:v>
                </c:pt>
                <c:pt idx="16033">
                  <c:v>0.120092679595904</c:v>
                </c:pt>
                <c:pt idx="16034">
                  <c:v>0.140492306647027</c:v>
                </c:pt>
                <c:pt idx="16035">
                  <c:v>0.131776087022693</c:v>
                </c:pt>
                <c:pt idx="16036">
                  <c:v>9.1657113850489996E-2</c:v>
                </c:pt>
                <c:pt idx="16037">
                  <c:v>8.0044205836759003E-2</c:v>
                </c:pt>
                <c:pt idx="16038">
                  <c:v>6.9930835964143803E-2</c:v>
                </c:pt>
                <c:pt idx="16039">
                  <c:v>4.7129378926576197E-2</c:v>
                </c:pt>
                <c:pt idx="16040">
                  <c:v>0.118304417529111</c:v>
                </c:pt>
                <c:pt idx="16041">
                  <c:v>3.3074392918847499E-2</c:v>
                </c:pt>
                <c:pt idx="16042">
                  <c:v>6.9351932174050807E-2</c:v>
                </c:pt>
                <c:pt idx="16043">
                  <c:v>6.4288206984887603E-2</c:v>
                </c:pt>
                <c:pt idx="16044">
                  <c:v>8.2856236635588595E-2</c:v>
                </c:pt>
                <c:pt idx="16045">
                  <c:v>0.105678815318998</c:v>
                </c:pt>
                <c:pt idx="16046">
                  <c:v>0.14269100762369399</c:v>
                </c:pt>
                <c:pt idx="16047">
                  <c:v>0.148705781733425</c:v>
                </c:pt>
                <c:pt idx="16048">
                  <c:v>0.16192358362525999</c:v>
                </c:pt>
                <c:pt idx="16049">
                  <c:v>0.11966183329610799</c:v>
                </c:pt>
                <c:pt idx="16050">
                  <c:v>0.111697878530124</c:v>
                </c:pt>
                <c:pt idx="16051">
                  <c:v>9.9128424187192601E-2</c:v>
                </c:pt>
                <c:pt idx="16052">
                  <c:v>9.4067789664186802E-2</c:v>
                </c:pt>
                <c:pt idx="16053">
                  <c:v>9.0549103281593005E-2</c:v>
                </c:pt>
                <c:pt idx="16054">
                  <c:v>0.16984574319198101</c:v>
                </c:pt>
                <c:pt idx="16055">
                  <c:v>9.7543720355431698E-2</c:v>
                </c:pt>
                <c:pt idx="16056">
                  <c:v>0.130688233762349</c:v>
                </c:pt>
                <c:pt idx="16057">
                  <c:v>6.9723791545618904E-2</c:v>
                </c:pt>
                <c:pt idx="16058">
                  <c:v>9.5061267283343895E-2</c:v>
                </c:pt>
                <c:pt idx="16059">
                  <c:v>0.12218947874366699</c:v>
                </c:pt>
                <c:pt idx="16060">
                  <c:v>0.27278885443486001</c:v>
                </c:pt>
                <c:pt idx="16061">
                  <c:v>0.24290596051275601</c:v>
                </c:pt>
                <c:pt idx="16062">
                  <c:v>0.32613867246415401</c:v>
                </c:pt>
                <c:pt idx="16063">
                  <c:v>0.305788775041477</c:v>
                </c:pt>
                <c:pt idx="16064">
                  <c:v>0.29019120188962899</c:v>
                </c:pt>
                <c:pt idx="16065">
                  <c:v>0.25265945774521198</c:v>
                </c:pt>
                <c:pt idx="16066">
                  <c:v>0.36327111526616701</c:v>
                </c:pt>
                <c:pt idx="16067">
                  <c:v>0.350972878766035</c:v>
                </c:pt>
                <c:pt idx="16068">
                  <c:v>0.340461737522533</c:v>
                </c:pt>
                <c:pt idx="16069">
                  <c:v>0</c:v>
                </c:pt>
                <c:pt idx="16070">
                  <c:v>-8.7345692843027595E-2</c:v>
                </c:pt>
                <c:pt idx="16071">
                  <c:v>-5.0290479257638201E-2</c:v>
                </c:pt>
                <c:pt idx="16072">
                  <c:v>-8.3951783063666602E-2</c:v>
                </c:pt>
                <c:pt idx="16073">
                  <c:v>-4.7267817175114198E-2</c:v>
                </c:pt>
                <c:pt idx="16074">
                  <c:v>-8.2707341251212194E-2</c:v>
                </c:pt>
                <c:pt idx="16075">
                  <c:v>-2.8854778926845601E-2</c:v>
                </c:pt>
                <c:pt idx="16076">
                  <c:v>-4.3770528636916502E-2</c:v>
                </c:pt>
                <c:pt idx="16077">
                  <c:v>0.102628181666607</c:v>
                </c:pt>
                <c:pt idx="16078">
                  <c:v>0</c:v>
                </c:pt>
                <c:pt idx="16079">
                  <c:v>5.5345866042952399E-2</c:v>
                </c:pt>
                <c:pt idx="16080">
                  <c:v>-3.3746901689247898E-2</c:v>
                </c:pt>
                <c:pt idx="16081">
                  <c:v>1.79026539812101E-2</c:v>
                </c:pt>
                <c:pt idx="16082">
                  <c:v>-2.4974952745279801E-2</c:v>
                </c:pt>
                <c:pt idx="16083">
                  <c:v>2.1886815753361301E-2</c:v>
                </c:pt>
                <c:pt idx="16084" formatCode="0.00E+00">
                  <c:v>-6.3147292604239695E-4</c:v>
                </c:pt>
                <c:pt idx="16085">
                  <c:v>-2.3481702904735599E-2</c:v>
                </c:pt>
                <c:pt idx="16086" formatCode="0.00E+00">
                  <c:v>-3.6035287306749E-2</c:v>
                </c:pt>
                <c:pt idx="16087">
                  <c:v>6.2735615489566895E-2</c:v>
                </c:pt>
                <c:pt idx="16088">
                  <c:v>8.1557166102001005E-2</c:v>
                </c:pt>
                <c:pt idx="16089">
                  <c:v>0.14736751465482401</c:v>
                </c:pt>
                <c:pt idx="16090">
                  <c:v>0.16039725754172501</c:v>
                </c:pt>
                <c:pt idx="16091">
                  <c:v>0.149116922751209</c:v>
                </c:pt>
                <c:pt idx="16092">
                  <c:v>0.16555418834230601</c:v>
                </c:pt>
                <c:pt idx="16093">
                  <c:v>0.216110425085248</c:v>
                </c:pt>
                <c:pt idx="16094">
                  <c:v>0.18386043190795601</c:v>
                </c:pt>
                <c:pt idx="16095">
                  <c:v>0.18750221973505601</c:v>
                </c:pt>
                <c:pt idx="16096">
                  <c:v>0.19282211510423</c:v>
                </c:pt>
                <c:pt idx="16097">
                  <c:v>0.20748449937968799</c:v>
                </c:pt>
                <c:pt idx="16098">
                  <c:v>0.19413877300023799</c:v>
                </c:pt>
                <c:pt idx="16099">
                  <c:v>0.16233967846669201</c:v>
                </c:pt>
                <c:pt idx="16100">
                  <c:v>0.124035733300911</c:v>
                </c:pt>
                <c:pt idx="16101">
                  <c:v>0.18350402228391799</c:v>
                </c:pt>
                <c:pt idx="16102">
                  <c:v>0.18332635134515199</c:v>
                </c:pt>
                <c:pt idx="16103">
                  <c:v>0.16676514994541</c:v>
                </c:pt>
                <c:pt idx="16104">
                  <c:v>0.196918939550463</c:v>
                </c:pt>
                <c:pt idx="16105">
                  <c:v>0.29786824682577401</c:v>
                </c:pt>
                <c:pt idx="16106">
                  <c:v>0.29720501524995002</c:v>
                </c:pt>
                <c:pt idx="16107">
                  <c:v>0.27111829563802098</c:v>
                </c:pt>
                <c:pt idx="16108">
                  <c:v>0.27147748981889802</c:v>
                </c:pt>
                <c:pt idx="16109">
                  <c:v>0.35785097265856097</c:v>
                </c:pt>
                <c:pt idx="16110">
                  <c:v>0.30864502660936</c:v>
                </c:pt>
                <c:pt idx="16111">
                  <c:v>0.31177092428591102</c:v>
                </c:pt>
                <c:pt idx="16112">
                  <c:v>0.313935188990418</c:v>
                </c:pt>
                <c:pt idx="16113">
                  <c:v>0.31958851765725899</c:v>
                </c:pt>
                <c:pt idx="16114">
                  <c:v>-1.81263600903571E-3</c:v>
                </c:pt>
                <c:pt idx="16115">
                  <c:v>9.82281386074111E-2</c:v>
                </c:pt>
                <c:pt idx="16116">
                  <c:v>-3.1737562404919998E-3</c:v>
                </c:pt>
                <c:pt idx="16117">
                  <c:v>-1.9891619402903502E-2</c:v>
                </c:pt>
                <c:pt idx="16118">
                  <c:v>-2.2194914091657001E-2</c:v>
                </c:pt>
                <c:pt idx="16119">
                  <c:v>-5.1577118672152797E-2</c:v>
                </c:pt>
                <c:pt idx="16120">
                  <c:v>-3.6404198494388598E-2</c:v>
                </c:pt>
                <c:pt idx="16121">
                  <c:v>-6.9884195645845207E-2</c:v>
                </c:pt>
                <c:pt idx="16122">
                  <c:v>-5.0989525736863703E-2</c:v>
                </c:pt>
                <c:pt idx="16123">
                  <c:v>-6.8695468307270593E-2</c:v>
                </c:pt>
                <c:pt idx="16124">
                  <c:v>-6.4648570985398598E-2</c:v>
                </c:pt>
                <c:pt idx="16125">
                  <c:v>-8.4849219884630303E-2</c:v>
                </c:pt>
                <c:pt idx="16126">
                  <c:v>-7.3323222196192597E-2</c:v>
                </c:pt>
                <c:pt idx="16127">
                  <c:v>-5.0218375283560102E-2</c:v>
                </c:pt>
                <c:pt idx="16128">
                  <c:v>-7.24497439837299E-2</c:v>
                </c:pt>
                <c:pt idx="16129">
                  <c:v>-9.33624161833886E-2</c:v>
                </c:pt>
                <c:pt idx="16130">
                  <c:v>-8.4298078263992507E-2</c:v>
                </c:pt>
                <c:pt idx="16131">
                  <c:v>-8.9001180452877804E-2</c:v>
                </c:pt>
                <c:pt idx="16132">
                  <c:v>-7.9224857821471095E-2</c:v>
                </c:pt>
                <c:pt idx="16133">
                  <c:v>-4.6860495662287498E-2</c:v>
                </c:pt>
                <c:pt idx="16134">
                  <c:v>-5.6304561036661899E-2</c:v>
                </c:pt>
                <c:pt idx="16135">
                  <c:v>-3.5270382670500401E-2</c:v>
                </c:pt>
                <c:pt idx="16136">
                  <c:v>3.8476530514785397E-2</c:v>
                </c:pt>
                <c:pt idx="16137">
                  <c:v>5.5076266171915897E-2</c:v>
                </c:pt>
                <c:pt idx="16138">
                  <c:v>8.4582404113411294E-2</c:v>
                </c:pt>
                <c:pt idx="16139">
                  <c:v>4.4228561602730303E-2</c:v>
                </c:pt>
                <c:pt idx="16140">
                  <c:v>4.7141109709466403E-2</c:v>
                </c:pt>
                <c:pt idx="16141">
                  <c:v>3.2865014633403397E-2</c:v>
                </c:pt>
                <c:pt idx="16142">
                  <c:v>2.2131206997684599E-2</c:v>
                </c:pt>
                <c:pt idx="16143" formatCode="0.00E+00">
                  <c:v>-4.5328336507623998E-4</c:v>
                </c:pt>
                <c:pt idx="16144">
                  <c:v>1.05710890764312E-2</c:v>
                </c:pt>
                <c:pt idx="16145" formatCode="0.00E+00">
                  <c:v>-4.6449414183768599E-2</c:v>
                </c:pt>
                <c:pt idx="16146">
                  <c:v>-3.4066535114147797E-2</c:v>
                </c:pt>
                <c:pt idx="16147">
                  <c:v>6.9074676071327196E-3</c:v>
                </c:pt>
                <c:pt idx="16148" formatCode="0.00E+00">
                  <c:v>-7.7283905701897005E-4</c:v>
                </c:pt>
                <c:pt idx="16149">
                  <c:v>-1.4144534098914099E-2</c:v>
                </c:pt>
                <c:pt idx="16150" formatCode="0.00E+00">
                  <c:v>-4.0791792480134197E-2</c:v>
                </c:pt>
                <c:pt idx="16151">
                  <c:v>-2.20089159988805E-2</c:v>
                </c:pt>
                <c:pt idx="16152">
                  <c:v>-3.5164910123930297E-2</c:v>
                </c:pt>
                <c:pt idx="16153">
                  <c:v>-3.5229801825495601E-2</c:v>
                </c:pt>
                <c:pt idx="16154">
                  <c:v>-3.8311619265359198E-2</c:v>
                </c:pt>
                <c:pt idx="16155">
                  <c:v>-5.2244279668688699E-2</c:v>
                </c:pt>
                <c:pt idx="16156">
                  <c:v>-3.7937307435013098E-2</c:v>
                </c:pt>
                <c:pt idx="16157">
                  <c:v>-1.67570418921675E-2</c:v>
                </c:pt>
                <c:pt idx="16158">
                  <c:v>-2.50245130524024E-2</c:v>
                </c:pt>
                <c:pt idx="16159">
                  <c:v>-5.4258683041819002E-2</c:v>
                </c:pt>
                <c:pt idx="16160">
                  <c:v>-5.2807046795691003E-2</c:v>
                </c:pt>
                <c:pt idx="16161">
                  <c:v>-1.7711161240495401E-2</c:v>
                </c:pt>
                <c:pt idx="16162">
                  <c:v>-8.7312679523654704E-3</c:v>
                </c:pt>
                <c:pt idx="16163">
                  <c:v>3.5012343514545699E-2</c:v>
                </c:pt>
                <c:pt idx="16164">
                  <c:v>4.3609587394944999E-2</c:v>
                </c:pt>
                <c:pt idx="16165">
                  <c:v>4.0078911834321898E-2</c:v>
                </c:pt>
                <c:pt idx="16166">
                  <c:v>3.7037565748325098E-2</c:v>
                </c:pt>
                <c:pt idx="16167">
                  <c:v>0.147381451080624</c:v>
                </c:pt>
                <c:pt idx="16168">
                  <c:v>0.15593118802921199</c:v>
                </c:pt>
                <c:pt idx="16169">
                  <c:v>0.14610595379139699</c:v>
                </c:pt>
                <c:pt idx="16170">
                  <c:v>0.15907419995039401</c:v>
                </c:pt>
                <c:pt idx="16171">
                  <c:v>0.16207138313102401</c:v>
                </c:pt>
                <c:pt idx="16172">
                  <c:v>0.16383583813739699</c:v>
                </c:pt>
                <c:pt idx="16173">
                  <c:v>0.27229232092199102</c:v>
                </c:pt>
                <c:pt idx="16174">
                  <c:v>0.27896837560096199</c:v>
                </c:pt>
                <c:pt idx="16175">
                  <c:v>0.30238145765917601</c:v>
                </c:pt>
                <c:pt idx="16176">
                  <c:v>0.32069868740892599</c:v>
                </c:pt>
                <c:pt idx="16177">
                  <c:v>0.38824916764484602</c:v>
                </c:pt>
                <c:pt idx="16178">
                  <c:v>0.390746382664861</c:v>
                </c:pt>
                <c:pt idx="16179">
                  <c:v>0.398472526490738</c:v>
                </c:pt>
                <c:pt idx="16180">
                  <c:v>0.38318628096537699</c:v>
                </c:pt>
                <c:pt idx="16181">
                  <c:v>0.39549836968702901</c:v>
                </c:pt>
                <c:pt idx="16182">
                  <c:v>0.39432465833365099</c:v>
                </c:pt>
                <c:pt idx="16183">
                  <c:v>0.39153554566327903</c:v>
                </c:pt>
                <c:pt idx="16184">
                  <c:v>0.38693491986008599</c:v>
                </c:pt>
                <c:pt idx="16185">
                  <c:v>0.40278630629988599</c:v>
                </c:pt>
                <c:pt idx="16186">
                  <c:v>0.53017376758883805</c:v>
                </c:pt>
                <c:pt idx="16187">
                  <c:v>0.57069591141139397</c:v>
                </c:pt>
                <c:pt idx="16188">
                  <c:v>0.56328659910200896</c:v>
                </c:pt>
                <c:pt idx="16189">
                  <c:v>0.61539700716013701</c:v>
                </c:pt>
                <c:pt idx="16190">
                  <c:v>0.61686220862533903</c:v>
                </c:pt>
                <c:pt idx="16191">
                  <c:v>0.65647528881091899</c:v>
                </c:pt>
                <c:pt idx="16192">
                  <c:v>0.62474120320331805</c:v>
                </c:pt>
                <c:pt idx="16193">
                  <c:v>0.70460160920682002</c:v>
                </c:pt>
                <c:pt idx="16194">
                  <c:v>0.69590714122946795</c:v>
                </c:pt>
                <c:pt idx="16195">
                  <c:v>0.70061823877638396</c:v>
                </c:pt>
                <c:pt idx="16196">
                  <c:v>0.74004440715344999</c:v>
                </c:pt>
                <c:pt idx="16197">
                  <c:v>0.85914326020894505</c:v>
                </c:pt>
                <c:pt idx="16198">
                  <c:v>0.85956605691022803</c:v>
                </c:pt>
                <c:pt idx="16199">
                  <c:v>0.86044615692083504</c:v>
                </c:pt>
                <c:pt idx="16200">
                  <c:v>0.84546474570261898</c:v>
                </c:pt>
                <c:pt idx="16201">
                  <c:v>0.892414171132342</c:v>
                </c:pt>
                <c:pt idx="16202">
                  <c:v>0.87955393323018105</c:v>
                </c:pt>
                <c:pt idx="16203">
                  <c:v>0.930244050520594</c:v>
                </c:pt>
                <c:pt idx="16204">
                  <c:v>0.93475339697355198</c:v>
                </c:pt>
                <c:pt idx="16205">
                  <c:v>0.93343993327138797</c:v>
                </c:pt>
                <c:pt idx="16206">
                  <c:v>0</c:v>
                </c:pt>
                <c:pt idx="16207">
                  <c:v>8.7345692843027595E-2</c:v>
                </c:pt>
                <c:pt idx="16208">
                  <c:v>2.6357209281711001E-2</c:v>
                </c:pt>
                <c:pt idx="16209">
                  <c:v>5.7911459028967702E-2</c:v>
                </c:pt>
                <c:pt idx="16210">
                  <c:v>5.1758064909119203E-2</c:v>
                </c:pt>
                <c:pt idx="16211">
                  <c:v>0.105879702647553</c:v>
                </c:pt>
                <c:pt idx="16212">
                  <c:v>8.6070295407647004E-2</c:v>
                </c:pt>
                <c:pt idx="16213">
                  <c:v>6.7569470023914599E-2</c:v>
                </c:pt>
                <c:pt idx="16214">
                  <c:v>5.7170792854903098E-2</c:v>
                </c:pt>
                <c:pt idx="16215">
                  <c:v>0.135468559685052</c:v>
                </c:pt>
                <c:pt idx="16216">
                  <c:v>0.13263271125739401</c:v>
                </c:pt>
                <c:pt idx="16217">
                  <c:v>0.16663899725294301</c:v>
                </c:pt>
                <c:pt idx="16218">
                  <c:v>0.123450815318082</c:v>
                </c:pt>
                <c:pt idx="16219">
                  <c:v>0.175691077263645</c:v>
                </c:pt>
                <c:pt idx="16220">
                  <c:v>0.134448194014818</c:v>
                </c:pt>
                <c:pt idx="16221">
                  <c:v>0.10151858417614899</c:v>
                </c:pt>
                <c:pt idx="16222">
                  <c:v>9.7743926606362094E-2</c:v>
                </c:pt>
                <c:pt idx="16223">
                  <c:v>0.22390654195715301</c:v>
                </c:pt>
                <c:pt idx="16224">
                  <c:v>0.21527449918713801</c:v>
                </c:pt>
                <c:pt idx="16225">
                  <c:v>0.26514986741472801</c:v>
                </c:pt>
                <c:pt idx="16226">
                  <c:v>0.25542104054322201</c:v>
                </c:pt>
                <c:pt idx="16227">
                  <c:v>0.30674470295749301</c:v>
                </c:pt>
                <c:pt idx="16228">
                  <c:v>0.24400169156957</c:v>
                </c:pt>
                <c:pt idx="16229">
                  <c:v>0.27185836570788302</c:v>
                </c:pt>
                <c:pt idx="16230">
                  <c:v>0.25949963254368202</c:v>
                </c:pt>
                <c:pt idx="16231">
                  <c:v>0.28428030023642997</c:v>
                </c:pt>
                <c:pt idx="16232">
                  <c:v>0.27710400860572998</c:v>
                </c:pt>
                <c:pt idx="16233">
                  <c:v>0.298249261191111</c:v>
                </c:pt>
                <c:pt idx="16234">
                  <c:v>0.29346486754324203</c:v>
                </c:pt>
                <c:pt idx="16235">
                  <c:v>0.29967816338696801</c:v>
                </c:pt>
                <c:pt idx="16236">
                  <c:v>-1.97482221203392E-2</c:v>
                </c:pt>
                <c:pt idx="16237">
                  <c:v>-9.99209381935076E-2</c:v>
                </c:pt>
                <c:pt idx="16238">
                  <c:v>-2.0115434306680401E-2</c:v>
                </c:pt>
                <c:pt idx="16239">
                  <c:v>-7.0307379601430395E-2</c:v>
                </c:pt>
                <c:pt idx="16240">
                  <c:v>-6.8969720408429705E-2</c:v>
                </c:pt>
                <c:pt idx="16241">
                  <c:v>-9.6788961385223596E-2</c:v>
                </c:pt>
                <c:pt idx="16242">
                  <c:v>-9.0666400131812694E-2</c:v>
                </c:pt>
                <c:pt idx="16243">
                  <c:v>-9.9792431563900802E-2</c:v>
                </c:pt>
                <c:pt idx="16244">
                  <c:v>-0.127125795694046</c:v>
                </c:pt>
                <c:pt idx="16245">
                  <c:v>-0.1302226906808</c:v>
                </c:pt>
                <c:pt idx="16246">
                  <c:v>-0.10143920722064299</c:v>
                </c:pt>
                <c:pt idx="16247">
                  <c:v>-0.11568700908191799</c:v>
                </c:pt>
                <c:pt idx="16248">
                  <c:v>-8.7835790449865295E-2</c:v>
                </c:pt>
                <c:pt idx="16249">
                  <c:v>-8.9066380413393403E-2</c:v>
                </c:pt>
                <c:pt idx="16250">
                  <c:v>-3.8349035109927397E-2</c:v>
                </c:pt>
                <c:pt idx="16251">
                  <c:v>-5.3509642240918698E-2</c:v>
                </c:pt>
                <c:pt idx="16252">
                  <c:v>-7.1006052786721702E-2</c:v>
                </c:pt>
                <c:pt idx="16253">
                  <c:v>-8.7039549570578995E-2</c:v>
                </c:pt>
                <c:pt idx="16254">
                  <c:v>-8.0290835069838501E-2</c:v>
                </c:pt>
                <c:pt idx="16255">
                  <c:v>-8.8061323076541506E-2</c:v>
                </c:pt>
                <c:pt idx="16256">
                  <c:v>-0.11785507285739701</c:v>
                </c:pt>
                <c:pt idx="16257">
                  <c:v>-0.116362210568088</c:v>
                </c:pt>
                <c:pt idx="16258">
                  <c:v>-8.5632648513738197E-2</c:v>
                </c:pt>
                <c:pt idx="16259">
                  <c:v>-9.4798699020935906E-2</c:v>
                </c:pt>
                <c:pt idx="16260">
                  <c:v>-8.3880141629306806E-2</c:v>
                </c:pt>
                <c:pt idx="16261">
                  <c:v>-6.6678594601721E-2</c:v>
                </c:pt>
                <c:pt idx="16262">
                  <c:v>-6.8978230229349902E-2</c:v>
                </c:pt>
                <c:pt idx="16263">
                  <c:v>-6.1060497264928099E-2</c:v>
                </c:pt>
                <c:pt idx="16264">
                  <c:v>-4.9706994962919901E-2</c:v>
                </c:pt>
                <c:pt idx="16265">
                  <c:v>-4.2554154331671E-2</c:v>
                </c:pt>
                <c:pt idx="16266">
                  <c:v>-3.536661319467E-2</c:v>
                </c:pt>
                <c:pt idx="16267">
                  <c:v>-3.0622423798639001E-2</c:v>
                </c:pt>
                <c:pt idx="16268">
                  <c:v>-2.67265668674916E-2</c:v>
                </c:pt>
                <c:pt idx="16269">
                  <c:v>-3.9425130080302601E-2</c:v>
                </c:pt>
                <c:pt idx="16270">
                  <c:v>-2.44180122847283E-3</c:v>
                </c:pt>
                <c:pt idx="16271">
                  <c:v>1.2441799105462599E-3</c:v>
                </c:pt>
                <c:pt idx="16272">
                  <c:v>2.77905395679286E-2</c:v>
                </c:pt>
                <c:pt idx="16273">
                  <c:v>-9.7420452248043899E-3</c:v>
                </c:pt>
                <c:pt idx="16274">
                  <c:v>1.5399530730700599E-3</c:v>
                </c:pt>
                <c:pt idx="16275">
                  <c:v>2.8645215459737398E-3</c:v>
                </c:pt>
                <c:pt idx="16276">
                  <c:v>6.0315220343120004E-3</c:v>
                </c:pt>
                <c:pt idx="16277">
                  <c:v>1.43512487360295E-2</c:v>
                </c:pt>
                <c:pt idx="16278">
                  <c:v>-2.0469985281499601E-2</c:v>
                </c:pt>
                <c:pt idx="16279">
                  <c:v>2.19584340589444E-2</c:v>
                </c:pt>
                <c:pt idx="16280">
                  <c:v>8.8777303639223995E-2</c:v>
                </c:pt>
                <c:pt idx="16281">
                  <c:v>7.6344124568337196E-2</c:v>
                </c:pt>
                <c:pt idx="16282">
                  <c:v>0.112244447803756</c:v>
                </c:pt>
                <c:pt idx="16283">
                  <c:v>9.7037784229314694E-2</c:v>
                </c:pt>
                <c:pt idx="16284">
                  <c:v>0.10701122916292199</c:v>
                </c:pt>
                <c:pt idx="16285">
                  <c:v>0.10591535133383401</c:v>
                </c:pt>
                <c:pt idx="16286">
                  <c:v>0.123527522431593</c:v>
                </c:pt>
                <c:pt idx="16287">
                  <c:v>0.12906239485476101</c:v>
                </c:pt>
                <c:pt idx="16288">
                  <c:v>0.16501664966434901</c:v>
                </c:pt>
                <c:pt idx="16289">
                  <c:v>-3.7271347706697199E-3</c:v>
                </c:pt>
                <c:pt idx="16290">
                  <c:v>-8.7848444205502293E-2</c:v>
                </c:pt>
                <c:pt idx="16291">
                  <c:v>-2.7085732462978799E-2</c:v>
                </c:pt>
                <c:pt idx="16292">
                  <c:v>-8.6947597518856806E-2</c:v>
                </c:pt>
                <c:pt idx="16293">
                  <c:v>-3.1575836402848001E-2</c:v>
                </c:pt>
                <c:pt idx="16294">
                  <c:v>2.08068044528898E-2</c:v>
                </c:pt>
                <c:pt idx="16295">
                  <c:v>4.16583517610295E-2</c:v>
                </c:pt>
                <c:pt idx="16296">
                  <c:v>4.0231394752731998E-2</c:v>
                </c:pt>
                <c:pt idx="16297">
                  <c:v>1.25688496196359E-2</c:v>
                </c:pt>
                <c:pt idx="16298">
                  <c:v>5.9716306810868799E-2</c:v>
                </c:pt>
                <c:pt idx="16299">
                  <c:v>5.33900224179076E-2</c:v>
                </c:pt>
                <c:pt idx="16300">
                  <c:v>6.4473599238137294E-2</c:v>
                </c:pt>
                <c:pt idx="16301">
                  <c:v>8.33834310122753E-2</c:v>
                </c:pt>
                <c:pt idx="16302">
                  <c:v>7.8883259599486305E-2</c:v>
                </c:pt>
                <c:pt idx="16303">
                  <c:v>7.1198422532167002E-2</c:v>
                </c:pt>
                <c:pt idx="16304">
                  <c:v>0.10837947928563101</c:v>
                </c:pt>
                <c:pt idx="16305">
                  <c:v>0.108183638019164</c:v>
                </c:pt>
                <c:pt idx="16306">
                  <c:v>0.107486116231856</c:v>
                </c:pt>
                <c:pt idx="16307">
                  <c:v>0.11440196506642999</c:v>
                </c:pt>
                <c:pt idx="16308">
                  <c:v>0.14592170726621301</c:v>
                </c:pt>
                <c:pt idx="16309">
                  <c:v>0.144162873192719</c:v>
                </c:pt>
                <c:pt idx="16310">
                  <c:v>0.134250260233301</c:v>
                </c:pt>
                <c:pt idx="16311">
                  <c:v>0.14874199527288101</c:v>
                </c:pt>
                <c:pt idx="16312">
                  <c:v>0.170310822920232</c:v>
                </c:pt>
                <c:pt idx="16313">
                  <c:v>0.14496620939180799</c:v>
                </c:pt>
                <c:pt idx="16314">
                  <c:v>0.10400124497076101</c:v>
                </c:pt>
                <c:pt idx="16315">
                  <c:v>0.107632318146936</c:v>
                </c:pt>
                <c:pt idx="16316">
                  <c:v>0.106928587321274</c:v>
                </c:pt>
                <c:pt idx="16317">
                  <c:v>0.13897697827158101</c:v>
                </c:pt>
                <c:pt idx="16318">
                  <c:v>0.122093350922078</c:v>
                </c:pt>
                <c:pt idx="16319">
                  <c:v>0.15772240741257601</c:v>
                </c:pt>
                <c:pt idx="16320">
                  <c:v>0.157373495549088</c:v>
                </c:pt>
                <c:pt idx="16321">
                  <c:v>0.120770724485639</c:v>
                </c:pt>
                <c:pt idx="16322">
                  <c:v>0.128527129143301</c:v>
                </c:pt>
                <c:pt idx="16323">
                  <c:v>0.132977499858665</c:v>
                </c:pt>
                <c:pt idx="16324">
                  <c:v>0.12799138176000399</c:v>
                </c:pt>
                <c:pt idx="16325">
                  <c:v>0.15505945978431099</c:v>
                </c:pt>
                <c:pt idx="16326">
                  <c:v>0.1367464404157</c:v>
                </c:pt>
                <c:pt idx="16327">
                  <c:v>0.10288811862404</c:v>
                </c:pt>
                <c:pt idx="16328">
                  <c:v>0.10795222895017299</c:v>
                </c:pt>
                <c:pt idx="16329">
                  <c:v>0.121823292700997</c:v>
                </c:pt>
                <c:pt idx="16330">
                  <c:v>0.14329410126891701</c:v>
                </c:pt>
                <c:pt idx="16331">
                  <c:v>0.239864434399509</c:v>
                </c:pt>
                <c:pt idx="16332">
                  <c:v>0.22740234153153899</c:v>
                </c:pt>
                <c:pt idx="16333">
                  <c:v>0.21579561542408299</c:v>
                </c:pt>
                <c:pt idx="16334">
                  <c:v>0.19946143093844501</c:v>
                </c:pt>
                <c:pt idx="16335">
                  <c:v>0.20304628899739599</c:v>
                </c:pt>
                <c:pt idx="16336">
                  <c:v>0.22728057450509201</c:v>
                </c:pt>
                <c:pt idx="16337">
                  <c:v>0.30382463872188797</c:v>
                </c:pt>
                <c:pt idx="16338">
                  <c:v>0.29111917082291899</c:v>
                </c:pt>
                <c:pt idx="16339">
                  <c:v>0.27211918550619801</c:v>
                </c:pt>
                <c:pt idx="16340">
                  <c:v>0.26739712122628501</c:v>
                </c:pt>
                <c:pt idx="16341">
                  <c:v>0.28547695613892599</c:v>
                </c:pt>
                <c:pt idx="16342">
                  <c:v>0.30129759736036898</c:v>
                </c:pt>
                <c:pt idx="16343">
                  <c:v>0.30875934536507899</c:v>
                </c:pt>
                <c:pt idx="16344">
                  <c:v>0.30104577089302198</c:v>
                </c:pt>
                <c:pt idx="16345">
                  <c:v>0.28038851045250801</c:v>
                </c:pt>
                <c:pt idx="16346">
                  <c:v>0.33010997119846702</c:v>
                </c:pt>
                <c:pt idx="16347">
                  <c:v>0.35956822994756499</c:v>
                </c:pt>
                <c:pt idx="16348">
                  <c:v>0.375731818572761</c:v>
                </c:pt>
                <c:pt idx="16349">
                  <c:v>0.335589296981185</c:v>
                </c:pt>
                <c:pt idx="16350">
                  <c:v>0.312423164386465</c:v>
                </c:pt>
                <c:pt idx="16351">
                  <c:v>0.330215726742141</c:v>
                </c:pt>
                <c:pt idx="16352">
                  <c:v>0.3720243981277</c:v>
                </c:pt>
                <c:pt idx="16353">
                  <c:v>0.38506176178481799</c:v>
                </c:pt>
                <c:pt idx="16354">
                  <c:v>0.35735829614277498</c:v>
                </c:pt>
                <c:pt idx="16355">
                  <c:v>0.38489514397184998</c:v>
                </c:pt>
                <c:pt idx="16356">
                  <c:v>0.38166959354881402</c:v>
                </c:pt>
                <c:pt idx="16357">
                  <c:v>0.44429824651842698</c:v>
                </c:pt>
                <c:pt idx="16358">
                  <c:v>0.43620613249262302</c:v>
                </c:pt>
                <c:pt idx="16359">
                  <c:v>0.451683255159742</c:v>
                </c:pt>
                <c:pt idx="16360">
                  <c:v>0.48110954257101002</c:v>
                </c:pt>
                <c:pt idx="16361">
                  <c:v>0.45058613536700498</c:v>
                </c:pt>
                <c:pt idx="16362">
                  <c:v>0.43694556942625801</c:v>
                </c:pt>
                <c:pt idx="16363">
                  <c:v>0.43381897380318801</c:v>
                </c:pt>
                <c:pt idx="16364">
                  <c:v>-3.4326630567791602E-2</c:v>
                </c:pt>
                <c:pt idx="16365">
                  <c:v>-0.1177087698315</c:v>
                </c:pt>
                <c:pt idx="16366">
                  <c:v>-3.75319523276057E-2</c:v>
                </c:pt>
                <c:pt idx="16367">
                  <c:v>-1.9211415159237199E-2</c:v>
                </c:pt>
                <c:pt idx="16368">
                  <c:v>-3.5642577789244401E-3</c:v>
                </c:pt>
                <c:pt idx="16369">
                  <c:v>-1.1834644601745299E-2</c:v>
                </c:pt>
                <c:pt idx="16370">
                  <c:v>-4.7001160449736901E-2</c:v>
                </c:pt>
                <c:pt idx="16371">
                  <c:v>-7.6953401282592801E-2</c:v>
                </c:pt>
                <c:pt idx="16372">
                  <c:v>-3.8413016674141702E-2</c:v>
                </c:pt>
                <c:pt idx="16373">
                  <c:v>-2.6642427257070399E-2</c:v>
                </c:pt>
                <c:pt idx="16374">
                  <c:v>-5.4692120123511099E-3</c:v>
                </c:pt>
                <c:pt idx="16375">
                  <c:v>-3.9317704126051499E-3</c:v>
                </c:pt>
                <c:pt idx="16376">
                  <c:v>-1.08225569806964E-2</c:v>
                </c:pt>
                <c:pt idx="16377">
                  <c:v>-8.2566170133334203E-3</c:v>
                </c:pt>
                <c:pt idx="16378">
                  <c:v>-6.7646282376675002E-3</c:v>
                </c:pt>
                <c:pt idx="16379">
                  <c:v>3.7858672243678997E-2</c:v>
                </c:pt>
                <c:pt idx="16380">
                  <c:v>-4.9447648432128398E-3</c:v>
                </c:pt>
                <c:pt idx="16381">
                  <c:v>-1.9432320877074898E-2</c:v>
                </c:pt>
                <c:pt idx="16382">
                  <c:v>1.36878461927734E-3</c:v>
                </c:pt>
                <c:pt idx="16383">
                  <c:v>4.37384631406616E-3</c:v>
                </c:pt>
                <c:pt idx="16384">
                  <c:v>-8.9620664463563298E-3</c:v>
                </c:pt>
                <c:pt idx="16385">
                  <c:v>-1.9343535737866201E-2</c:v>
                </c:pt>
                <c:pt idx="16386">
                  <c:v>-7.0430519240330504E-3</c:v>
                </c:pt>
                <c:pt idx="16387">
                  <c:v>2.73250134141074E-3</c:v>
                </c:pt>
                <c:pt idx="16388">
                  <c:v>-1.4357015824351799E-2</c:v>
                </c:pt>
                <c:pt idx="16389">
                  <c:v>-5.0368598868447197E-2</c:v>
                </c:pt>
                <c:pt idx="16390">
                  <c:v>-6.2429530414118202E-2</c:v>
                </c:pt>
                <c:pt idx="16391">
                  <c:v>-4.9033434599421402E-2</c:v>
                </c:pt>
                <c:pt idx="16392">
                  <c:v>-5.5304811826817603E-2</c:v>
                </c:pt>
                <c:pt idx="16393">
                  <c:v>-6.4999644661466599E-2</c:v>
                </c:pt>
                <c:pt idx="16394">
                  <c:v>-4.6720372737080497E-2</c:v>
                </c:pt>
                <c:pt idx="16395">
                  <c:v>-3.7975249247654802E-2</c:v>
                </c:pt>
                <c:pt idx="16396">
                  <c:v>-3.8109217481066E-2</c:v>
                </c:pt>
                <c:pt idx="16397">
                  <c:v>-5.0944373901833699E-2</c:v>
                </c:pt>
                <c:pt idx="16398">
                  <c:v>-3.6689689629393597E-2</c:v>
                </c:pt>
                <c:pt idx="16399" formatCode="0.00E+00">
                  <c:v>-1.6966817855577001E-4</c:v>
                </c:pt>
                <c:pt idx="16400">
                  <c:v>-5.2761344979300497E-3</c:v>
                </c:pt>
                <c:pt idx="16401" formatCode="0.00E+00">
                  <c:v>-7.2356579956098996E-3</c:v>
                </c:pt>
                <c:pt idx="16402">
                  <c:v>-4.1108590039558197E-3</c:v>
                </c:pt>
                <c:pt idx="16403">
                  <c:v>-2.4449792601816001E-2</c:v>
                </c:pt>
                <c:pt idx="16404">
                  <c:v>-4.6666979981846497E-2</c:v>
                </c:pt>
                <c:pt idx="16405">
                  <c:v>-4.4050658916060401E-2</c:v>
                </c:pt>
                <c:pt idx="16406">
                  <c:v>-2.8432635359573601E-2</c:v>
                </c:pt>
                <c:pt idx="16407">
                  <c:v>-1.7604020356714899E-2</c:v>
                </c:pt>
                <c:pt idx="16408">
                  <c:v>-1.89817475001362E-2</c:v>
                </c:pt>
                <c:pt idx="16409">
                  <c:v>-3.9819385886531999E-2</c:v>
                </c:pt>
                <c:pt idx="16410">
                  <c:v>-4.0574071099153702E-2</c:v>
                </c:pt>
                <c:pt idx="16411">
                  <c:v>-4.25093610482178E-2</c:v>
                </c:pt>
                <c:pt idx="16412">
                  <c:v>-3.0936324416047298E-2</c:v>
                </c:pt>
                <c:pt idx="16413">
                  <c:v>-3.0239251673252799E-2</c:v>
                </c:pt>
                <c:pt idx="16414">
                  <c:v>3.5568829888991699E-3</c:v>
                </c:pt>
                <c:pt idx="16415">
                  <c:v>3.6683742070962901E-3</c:v>
                </c:pt>
                <c:pt idx="16416">
                  <c:v>3.7896858735792399E-3</c:v>
                </c:pt>
                <c:pt idx="16417">
                  <c:v>-4.13165644767463E-3</c:v>
                </c:pt>
                <c:pt idx="16418">
                  <c:v>-9.5891726207559796E-3</c:v>
                </c:pt>
                <c:pt idx="16419">
                  <c:v>-5.2464417375591701E-3</c:v>
                </c:pt>
                <c:pt idx="16420">
                  <c:v>-6.5466182420374297E-3</c:v>
                </c:pt>
                <c:pt idx="16421">
                  <c:v>4.7203463356040899E-3</c:v>
                </c:pt>
                <c:pt idx="16422">
                  <c:v>-5.16418454370171E-3</c:v>
                </c:pt>
                <c:pt idx="16423">
                  <c:v>-1.29306116145614E-2</c:v>
                </c:pt>
                <c:pt idx="16424">
                  <c:v>-2.23255268489932E-3</c:v>
                </c:pt>
                <c:pt idx="16425">
                  <c:v>3.2355433771857303E-2</c:v>
                </c:pt>
                <c:pt idx="16426">
                  <c:v>0.13315462864770999</c:v>
                </c:pt>
                <c:pt idx="16427">
                  <c:v>0.16841008486509501</c:v>
                </c:pt>
                <c:pt idx="16428">
                  <c:v>0.161095285807351</c:v>
                </c:pt>
                <c:pt idx="16429">
                  <c:v>0.10222091590332499</c:v>
                </c:pt>
                <c:pt idx="16430">
                  <c:v>6.4614819883044697E-2</c:v>
                </c:pt>
                <c:pt idx="16431">
                  <c:v>8.2126413620848299E-2</c:v>
                </c:pt>
                <c:pt idx="16432">
                  <c:v>0.121726970325459</c:v>
                </c:pt>
                <c:pt idx="16433">
                  <c:v>0.12415598377154199</c:v>
                </c:pt>
                <c:pt idx="16434">
                  <c:v>0.14139587610003701</c:v>
                </c:pt>
                <c:pt idx="16435">
                  <c:v>0.163725537519745</c:v>
                </c:pt>
                <c:pt idx="16436">
                  <c:v>0.18169690520846099</c:v>
                </c:pt>
                <c:pt idx="16437">
                  <c:v>0.18365343353239</c:v>
                </c:pt>
                <c:pt idx="16438">
                  <c:v>0.18065697604505301</c:v>
                </c:pt>
                <c:pt idx="16439">
                  <c:v>0.19041438527523799</c:v>
                </c:pt>
                <c:pt idx="16440">
                  <c:v>0.20235180098102301</c:v>
                </c:pt>
                <c:pt idx="16441">
                  <c:v>0.227326069812255</c:v>
                </c:pt>
                <c:pt idx="16442">
                  <c:v>0.27885851970686498</c:v>
                </c:pt>
                <c:pt idx="16443">
                  <c:v>0.17322163212005701</c:v>
                </c:pt>
                <c:pt idx="16444">
                  <c:v>0.18545252865680401</c:v>
                </c:pt>
                <c:pt idx="16445">
                  <c:v>0.20316934713621801</c:v>
                </c:pt>
                <c:pt idx="16446">
                  <c:v>0.20289222279684399</c:v>
                </c:pt>
                <c:pt idx="16447">
                  <c:v>0.188040737873686</c:v>
                </c:pt>
                <c:pt idx="16448">
                  <c:v>0.182453853315378</c:v>
                </c:pt>
                <c:pt idx="16449">
                  <c:v>0.18520097240333</c:v>
                </c:pt>
                <c:pt idx="16450">
                  <c:v>0.17916515282460899</c:v>
                </c:pt>
                <c:pt idx="16451">
                  <c:v>0.20348561196300599</c:v>
                </c:pt>
                <c:pt idx="16452">
                  <c:v>0.22668714366562701</c:v>
                </c:pt>
                <c:pt idx="16453">
                  <c:v>0.20641789751487599</c:v>
                </c:pt>
                <c:pt idx="16454">
                  <c:v>0.21109233129650001</c:v>
                </c:pt>
                <c:pt idx="16455">
                  <c:v>0.207371622744663</c:v>
                </c:pt>
                <c:pt idx="16456">
                  <c:v>0.21258277513321799</c:v>
                </c:pt>
                <c:pt idx="16457">
                  <c:v>0.20509826483054</c:v>
                </c:pt>
                <c:pt idx="16458">
                  <c:v>0.22957325995151101</c:v>
                </c:pt>
                <c:pt idx="16459">
                  <c:v>0.22470871720940699</c:v>
                </c:pt>
                <c:pt idx="16460">
                  <c:v>0.20524020866922599</c:v>
                </c:pt>
                <c:pt idx="16461">
                  <c:v>0.222635452298696</c:v>
                </c:pt>
                <c:pt idx="16462">
                  <c:v>0.23589485703978599</c:v>
                </c:pt>
                <c:pt idx="16463">
                  <c:v>0.229043461460988</c:v>
                </c:pt>
                <c:pt idx="16464">
                  <c:v>0.226917901155686</c:v>
                </c:pt>
                <c:pt idx="16465">
                  <c:v>0.19273782532647199</c:v>
                </c:pt>
                <c:pt idx="16466">
                  <c:v>0.176511512661329</c:v>
                </c:pt>
                <c:pt idx="16467">
                  <c:v>0.201369457824429</c:v>
                </c:pt>
                <c:pt idx="16468">
                  <c:v>0.203834358478934</c:v>
                </c:pt>
                <c:pt idx="16469">
                  <c:v>0.216123628021586</c:v>
                </c:pt>
                <c:pt idx="16470">
                  <c:v>0.183073078997915</c:v>
                </c:pt>
                <c:pt idx="16471">
                  <c:v>0.164156926134255</c:v>
                </c:pt>
                <c:pt idx="16472">
                  <c:v>0.19233573616420199</c:v>
                </c:pt>
                <c:pt idx="16473">
                  <c:v>0.15238041198802299</c:v>
                </c:pt>
                <c:pt idx="16474">
                  <c:v>0.18589774147698901</c:v>
                </c:pt>
                <c:pt idx="16475">
                  <c:v>0.20091164379485699</c:v>
                </c:pt>
                <c:pt idx="16476">
                  <c:v>0.22955017325354801</c:v>
                </c:pt>
                <c:pt idx="16477">
                  <c:v>0.244703235118577</c:v>
                </c:pt>
                <c:pt idx="16478">
                  <c:v>0.26458598349358198</c:v>
                </c:pt>
                <c:pt idx="16479">
                  <c:v>0.29743593274886199</c:v>
                </c:pt>
                <c:pt idx="16480">
                  <c:v>0.31423689688901701</c:v>
                </c:pt>
                <c:pt idx="16481">
                  <c:v>0.30845609527347601</c:v>
                </c:pt>
                <c:pt idx="16482">
                  <c:v>0.33101503852201303</c:v>
                </c:pt>
                <c:pt idx="16483">
                  <c:v>0.34054717466736001</c:v>
                </c:pt>
                <c:pt idx="16484">
                  <c:v>0.390478606939693</c:v>
                </c:pt>
                <c:pt idx="16485">
                  <c:v>0.38479125650206503</c:v>
                </c:pt>
                <c:pt idx="16486">
                  <c:v>0.39199756013312098</c:v>
                </c:pt>
                <c:pt idx="16487">
                  <c:v>0.39351985273128798</c:v>
                </c:pt>
                <c:pt idx="16488">
                  <c:v>0.33183751602602601</c:v>
                </c:pt>
                <c:pt idx="16489">
                  <c:v>0.285967928709984</c:v>
                </c:pt>
                <c:pt idx="16490">
                  <c:v>0.29634339662833498</c:v>
                </c:pt>
                <c:pt idx="16491">
                  <c:v>0.26711460481329102</c:v>
                </c:pt>
                <c:pt idx="16492">
                  <c:v>0.37963092336297699</c:v>
                </c:pt>
                <c:pt idx="16493">
                  <c:v>0.38499504611048702</c:v>
                </c:pt>
                <c:pt idx="16494">
                  <c:v>0.40410801359549597</c:v>
                </c:pt>
                <c:pt idx="16495">
                  <c:v>0.40540337000561599</c:v>
                </c:pt>
                <c:pt idx="16496">
                  <c:v>0.37940188284194898</c:v>
                </c:pt>
                <c:pt idx="16497">
                  <c:v>0.37650824296231</c:v>
                </c:pt>
                <c:pt idx="16498">
                  <c:v>0.477150189096055</c:v>
                </c:pt>
                <c:pt idx="16499">
                  <c:v>0.486488009178217</c:v>
                </c:pt>
                <c:pt idx="16500">
                  <c:v>0.479344628357111</c:v>
                </c:pt>
                <c:pt idx="16501">
                  <c:v>0.48157969295747299</c:v>
                </c:pt>
                <c:pt idx="16502">
                  <c:v>0.48168837772374901</c:v>
                </c:pt>
                <c:pt idx="16503">
                  <c:v>0.53182118469778294</c:v>
                </c:pt>
                <c:pt idx="16504">
                  <c:v>0.55664873011346405</c:v>
                </c:pt>
                <c:pt idx="16505">
                  <c:v>0.52788215621288803</c:v>
                </c:pt>
                <c:pt idx="16506">
                  <c:v>0.56554546074741396</c:v>
                </c:pt>
                <c:pt idx="16507">
                  <c:v>0.50887865819438705</c:v>
                </c:pt>
                <c:pt idx="16508">
                  <c:v>0.499925048103328</c:v>
                </c:pt>
                <c:pt idx="16509">
                  <c:v>2.5002031723853398E-2</c:v>
                </c:pt>
                <c:pt idx="16510">
                  <c:v>0.108899212080577</c:v>
                </c:pt>
                <c:pt idx="16511">
                  <c:v>9.1210501614668697E-3</c:v>
                </c:pt>
                <c:pt idx="16512">
                  <c:v>0.141297698149491</c:v>
                </c:pt>
                <c:pt idx="16513">
                  <c:v>0.114602784328482</c:v>
                </c:pt>
                <c:pt idx="16514">
                  <c:v>4.0746759693483799E-2</c:v>
                </c:pt>
                <c:pt idx="16515">
                  <c:v>3.09774402368715E-2</c:v>
                </c:pt>
                <c:pt idx="16516">
                  <c:v>0.160368203525459</c:v>
                </c:pt>
                <c:pt idx="16517">
                  <c:v>0.15846613645779201</c:v>
                </c:pt>
                <c:pt idx="16518">
                  <c:v>0.183011495801637</c:v>
                </c:pt>
                <c:pt idx="16519">
                  <c:v>9.42224340351005E-2</c:v>
                </c:pt>
                <c:pt idx="16520">
                  <c:v>0.11599510078009</c:v>
                </c:pt>
                <c:pt idx="16521">
                  <c:v>0.104232510891843</c:v>
                </c:pt>
                <c:pt idx="16522">
                  <c:v>0.14414395418193099</c:v>
                </c:pt>
                <c:pt idx="16523">
                  <c:v>0.13996375509608699</c:v>
                </c:pt>
                <c:pt idx="16524">
                  <c:v>0.111721585015746</c:v>
                </c:pt>
                <c:pt idx="16525">
                  <c:v>0.10363783528057501</c:v>
                </c:pt>
                <c:pt idx="16526">
                  <c:v>0.23415596179745801</c:v>
                </c:pt>
                <c:pt idx="16527">
                  <c:v>0.23658273641719499</c:v>
                </c:pt>
                <c:pt idx="16528">
                  <c:v>0.278273804047452</c:v>
                </c:pt>
                <c:pt idx="16529">
                  <c:v>0.28214517800347999</c:v>
                </c:pt>
                <c:pt idx="16530">
                  <c:v>0.284851035757963</c:v>
                </c:pt>
                <c:pt idx="16531">
                  <c:v>0.24686524331181001</c:v>
                </c:pt>
                <c:pt idx="16532">
                  <c:v>0.241889513987361</c:v>
                </c:pt>
                <c:pt idx="16533">
                  <c:v>0.37464790150169103</c:v>
                </c:pt>
                <c:pt idx="16534">
                  <c:v>0.414441098797451</c:v>
                </c:pt>
                <c:pt idx="16535">
                  <c:v>0.39908013107562101</c:v>
                </c:pt>
                <c:pt idx="16536">
                  <c:v>0.47253363012673499</c:v>
                </c:pt>
                <c:pt idx="16537">
                  <c:v>0.41462065632799</c:v>
                </c:pt>
                <c:pt idx="16538">
                  <c:v>0.41689352595578799</c:v>
                </c:pt>
                <c:pt idx="16539">
                  <c:v>0.41213313440937299</c:v>
                </c:pt>
                <c:pt idx="16540">
                  <c:v>0.44008256204584201</c:v>
                </c:pt>
                <c:pt idx="16541">
                  <c:v>0.44260702272692298</c:v>
                </c:pt>
                <c:pt idx="16542">
                  <c:v>0.44481480221797198</c:v>
                </c:pt>
                <c:pt idx="16543">
                  <c:v>0.42592468160295999</c:v>
                </c:pt>
                <c:pt idx="16544">
                  <c:v>0.47480762250740099</c:v>
                </c:pt>
                <c:pt idx="16545">
                  <c:v>0.48357404079705102</c:v>
                </c:pt>
                <c:pt idx="16546">
                  <c:v>0.48898377778534702</c:v>
                </c:pt>
                <c:pt idx="16547">
                  <c:v>0.445229458849767</c:v>
                </c:pt>
                <c:pt idx="16548">
                  <c:v>0.46100044562289899</c:v>
                </c:pt>
                <c:pt idx="16549">
                  <c:v>0.44877107967354601</c:v>
                </c:pt>
                <c:pt idx="16550">
                  <c:v>0.46004058905319101</c:v>
                </c:pt>
                <c:pt idx="16551">
                  <c:v>0.41269942870279902</c:v>
                </c:pt>
                <c:pt idx="16552">
                  <c:v>0.41646123025307302</c:v>
                </c:pt>
                <c:pt idx="16553">
                  <c:v>0.42779938693540398</c:v>
                </c:pt>
                <c:pt idx="16554">
                  <c:v>0.43201552785487202</c:v>
                </c:pt>
                <c:pt idx="16555">
                  <c:v>0.44855760259083499</c:v>
                </c:pt>
                <c:pt idx="16556">
                  <c:v>0.45847519096741002</c:v>
                </c:pt>
                <c:pt idx="16557">
                  <c:v>0.411865240612655</c:v>
                </c:pt>
                <c:pt idx="16558">
                  <c:v>0.435000534365094</c:v>
                </c:pt>
                <c:pt idx="16559">
                  <c:v>0.441410280200075</c:v>
                </c:pt>
                <c:pt idx="16560">
                  <c:v>0.63347754497247799</c:v>
                </c:pt>
                <c:pt idx="16561">
                  <c:v>0.66343033307844401</c:v>
                </c:pt>
                <c:pt idx="16562">
                  <c:v>0.66678847694395305</c:v>
                </c:pt>
                <c:pt idx="16563">
                  <c:v>0.63992056728773306</c:v>
                </c:pt>
                <c:pt idx="16564">
                  <c:v>0.639603054354004</c:v>
                </c:pt>
                <c:pt idx="16565">
                  <c:v>2.38197846533574E-2</c:v>
                </c:pt>
                <c:pt idx="16566">
                  <c:v>0.112278361534965</c:v>
                </c:pt>
                <c:pt idx="16567">
                  <c:v>2.8807059218070301E-2</c:v>
                </c:pt>
                <c:pt idx="16568">
                  <c:v>6.4061159122055206E-2</c:v>
                </c:pt>
                <c:pt idx="16569">
                  <c:v>3.5465022718221398E-2</c:v>
                </c:pt>
                <c:pt idx="16570">
                  <c:v>5.2902347454878103E-2</c:v>
                </c:pt>
                <c:pt idx="16571">
                  <c:v>2.9935597469271801E-3</c:v>
                </c:pt>
                <c:pt idx="16572">
                  <c:v>1.50324579263134E-2</c:v>
                </c:pt>
                <c:pt idx="16573">
                  <c:v>-1.2619822793844699E-2</c:v>
                </c:pt>
                <c:pt idx="16574">
                  <c:v>9.3299130548396298E-3</c:v>
                </c:pt>
                <c:pt idx="16575">
                  <c:v>3.3829373937317802E-3</c:v>
                </c:pt>
                <c:pt idx="16576">
                  <c:v>7.7471988977805004E-3</c:v>
                </c:pt>
                <c:pt idx="16577">
                  <c:v>-1.1368961075555999E-3</c:v>
                </c:pt>
                <c:pt idx="16578">
                  <c:v>1.55800157328859E-2</c:v>
                </c:pt>
                <c:pt idx="16579">
                  <c:v>6.0683153959738504E-3</c:v>
                </c:pt>
                <c:pt idx="16580">
                  <c:v>-4.8590835448188898E-3</c:v>
                </c:pt>
                <c:pt idx="16581">
                  <c:v>-5.6721989699282096E-3</c:v>
                </c:pt>
                <c:pt idx="16582">
                  <c:v>-1.13536868637196E-3</c:v>
                </c:pt>
                <c:pt idx="16583">
                  <c:v>-5.8907394741225302E-3</c:v>
                </c:pt>
                <c:pt idx="16584">
                  <c:v>-3.4243004851122099E-3</c:v>
                </c:pt>
                <c:pt idx="16585">
                  <c:v>4.5990822411902301E-3</c:v>
                </c:pt>
                <c:pt idx="16586">
                  <c:v>-8.3669775359277599E-3</c:v>
                </c:pt>
                <c:pt idx="16587">
                  <c:v>-1.40641696672823E-2</c:v>
                </c:pt>
                <c:pt idx="16588">
                  <c:v>6.6338231101078704E-3</c:v>
                </c:pt>
                <c:pt idx="16589">
                  <c:v>-4.4219311088600404E-3</c:v>
                </c:pt>
                <c:pt idx="16590">
                  <c:v>1.6023595103168101E-2</c:v>
                </c:pt>
                <c:pt idx="16591" formatCode="0.00E+00">
                  <c:v>2.5686852328510301E-4</c:v>
                </c:pt>
                <c:pt idx="16592">
                  <c:v>2.6686733034334501E-3</c:v>
                </c:pt>
                <c:pt idx="16593" formatCode="0.00E+00">
                  <c:v>2.6221024125793999E-2</c:v>
                </c:pt>
                <c:pt idx="16594">
                  <c:v>2.4375873436569401E-2</c:v>
                </c:pt>
                <c:pt idx="16595">
                  <c:v>-6.64480259250377E-3</c:v>
                </c:pt>
                <c:pt idx="16596">
                  <c:v>4.1052297712510601E-2</c:v>
                </c:pt>
                <c:pt idx="16597">
                  <c:v>4.3741027697977497E-2</c:v>
                </c:pt>
                <c:pt idx="16598">
                  <c:v>4.4346908303857999E-2</c:v>
                </c:pt>
                <c:pt idx="16599">
                  <c:v>2.8834673405373101E-2</c:v>
                </c:pt>
                <c:pt idx="16600">
                  <c:v>1.80365936273321E-2</c:v>
                </c:pt>
                <c:pt idx="16601">
                  <c:v>1.9415988692412199E-2</c:v>
                </c:pt>
                <c:pt idx="16602">
                  <c:v>-6.5253964039050797E-3</c:v>
                </c:pt>
                <c:pt idx="16603">
                  <c:v>1.44509545996736E-3</c:v>
                </c:pt>
                <c:pt idx="16604">
                  <c:v>-1.9900142201555401E-3</c:v>
                </c:pt>
                <c:pt idx="16605">
                  <c:v>-8.0535396180174603E-3</c:v>
                </c:pt>
                <c:pt idx="16606">
                  <c:v>-1.0562126217652601E-2</c:v>
                </c:pt>
                <c:pt idx="16607">
                  <c:v>-9.1940833062556793E-3</c:v>
                </c:pt>
                <c:pt idx="16608">
                  <c:v>3.0940793957853802E-3</c:v>
                </c:pt>
                <c:pt idx="16609">
                  <c:v>5.3410452342423399E-3</c:v>
                </c:pt>
                <c:pt idx="16610">
                  <c:v>-2.0534560941811702E-3</c:v>
                </c:pt>
                <c:pt idx="16611">
                  <c:v>-1.94183608054137E-2</c:v>
                </c:pt>
                <c:pt idx="16612">
                  <c:v>-2.2285867773096501E-2</c:v>
                </c:pt>
                <c:pt idx="16613">
                  <c:v>-1.7116012879321602E-2</c:v>
                </c:pt>
                <c:pt idx="16614">
                  <c:v>-2.58046350347199E-2</c:v>
                </c:pt>
                <c:pt idx="16615">
                  <c:v>-1.8221355256846698E-2</c:v>
                </c:pt>
                <c:pt idx="16616">
                  <c:v>6.5800624936684995E-2</c:v>
                </c:pt>
                <c:pt idx="16617">
                  <c:v>9.89945171036338E-2</c:v>
                </c:pt>
                <c:pt idx="16618">
                  <c:v>0.13009923437398499</c:v>
                </c:pt>
                <c:pt idx="16619">
                  <c:v>0.109665450883565</c:v>
                </c:pt>
                <c:pt idx="16620">
                  <c:v>0.12296545387522199</c:v>
                </c:pt>
                <c:pt idx="16621">
                  <c:v>9.5428280513979793E-2</c:v>
                </c:pt>
                <c:pt idx="16622">
                  <c:v>0.11202220599819999</c:v>
                </c:pt>
                <c:pt idx="16623">
                  <c:v>0.12944678630173601</c:v>
                </c:pt>
                <c:pt idx="16624">
                  <c:v>0.13306656329925901</c:v>
                </c:pt>
                <c:pt idx="16625">
                  <c:v>0.13314316166179899</c:v>
                </c:pt>
                <c:pt idx="16626">
                  <c:v>0.25210356586764598</c:v>
                </c:pt>
                <c:pt idx="16627">
                  <c:v>0.25650607125020097</c:v>
                </c:pt>
                <c:pt idx="16628">
                  <c:v>0.26411340135532402</c:v>
                </c:pt>
                <c:pt idx="16629">
                  <c:v>0.27088067688455703</c:v>
                </c:pt>
                <c:pt idx="16630">
                  <c:v>0.267326326141824</c:v>
                </c:pt>
                <c:pt idx="16631">
                  <c:v>4.7869829025211702E-3</c:v>
                </c:pt>
                <c:pt idx="16632">
                  <c:v>9.1271787050599906E-2</c:v>
                </c:pt>
                <c:pt idx="16633">
                  <c:v>3.08138995562534E-2</c:v>
                </c:pt>
                <c:pt idx="16634">
                  <c:v>6.83187306870046E-2</c:v>
                </c:pt>
                <c:pt idx="16635">
                  <c:v>3.1260506714569501E-2</c:v>
                </c:pt>
                <c:pt idx="16636">
                  <c:v>4.4107610045302399E-2</c:v>
                </c:pt>
                <c:pt idx="16637">
                  <c:v>1.1194864871249799E-3</c:v>
                </c:pt>
                <c:pt idx="16638">
                  <c:v>2.7777800686223202E-3</c:v>
                </c:pt>
                <c:pt idx="16639">
                  <c:v>-3.6051509904187801E-3</c:v>
                </c:pt>
                <c:pt idx="16640">
                  <c:v>7.5777848050980701E-2</c:v>
                </c:pt>
                <c:pt idx="16641">
                  <c:v>7.9054248906860705E-2</c:v>
                </c:pt>
                <c:pt idx="16642">
                  <c:v>0.10092067211620701</c:v>
                </c:pt>
                <c:pt idx="16643">
                  <c:v>8.6117964078521195E-2</c:v>
                </c:pt>
                <c:pt idx="16644">
                  <c:v>0.181363945332919</c:v>
                </c:pt>
                <c:pt idx="16645">
                  <c:v>0.121233326233771</c:v>
                </c:pt>
                <c:pt idx="16646">
                  <c:v>0.150860496849095</c:v>
                </c:pt>
                <c:pt idx="16647">
                  <c:v>0.15705306073886799</c:v>
                </c:pt>
                <c:pt idx="16648">
                  <c:v>0.17916262770271099</c:v>
                </c:pt>
                <c:pt idx="16649">
                  <c:v>0.15995733178344501</c:v>
                </c:pt>
                <c:pt idx="16650">
                  <c:v>0.27323367454169101</c:v>
                </c:pt>
                <c:pt idx="16651">
                  <c:v>0.27613823253875802</c:v>
                </c:pt>
                <c:pt idx="16652">
                  <c:v>0.27436980469126998</c:v>
                </c:pt>
                <c:pt idx="16653">
                  <c:v>0.27146236598301898</c:v>
                </c:pt>
                <c:pt idx="16654">
                  <c:v>0.27732774248181702</c:v>
                </c:pt>
                <c:pt idx="16655">
                  <c:v>0.28070159910446102</c:v>
                </c:pt>
                <c:pt idx="16656">
                  <c:v>0.28446501436263699</c:v>
                </c:pt>
                <c:pt idx="16657">
                  <c:v>0.28449048877812599</c:v>
                </c:pt>
                <c:pt idx="16658">
                  <c:v>0.27555504111138901</c:v>
                </c:pt>
                <c:pt idx="16659">
                  <c:v>0.28813327095446001</c:v>
                </c:pt>
                <c:pt idx="16660">
                  <c:v>0.30872706602856298</c:v>
                </c:pt>
                <c:pt idx="16661">
                  <c:v>0.30047166969609401</c:v>
                </c:pt>
                <c:pt idx="16662">
                  <c:v>0.30427720294384902</c:v>
                </c:pt>
                <c:pt idx="16663">
                  <c:v>0.27377382833000502</c:v>
                </c:pt>
                <c:pt idx="16664">
                  <c:v>0.32067847415194101</c:v>
                </c:pt>
                <c:pt idx="16665">
                  <c:v>0.31586774818631502</c:v>
                </c:pt>
                <c:pt idx="16666">
                  <c:v>0.43231188115910202</c:v>
                </c:pt>
                <c:pt idx="16667">
                  <c:v>0.42515328434343602</c:v>
                </c:pt>
                <c:pt idx="16668">
                  <c:v>0.28475681862631402</c:v>
                </c:pt>
                <c:pt idx="16669">
                  <c:v>2.3614723391807899E-2</c:v>
                </c:pt>
                <c:pt idx="16670">
                  <c:v>0.109118998210658</c:v>
                </c:pt>
                <c:pt idx="16671">
                  <c:v>8.7961131735157697E-2</c:v>
                </c:pt>
                <c:pt idx="16672">
                  <c:v>0.123204142231954</c:v>
                </c:pt>
                <c:pt idx="16673">
                  <c:v>0.102113004929546</c:v>
                </c:pt>
                <c:pt idx="16674">
                  <c:v>0.15880506743165601</c:v>
                </c:pt>
                <c:pt idx="16675">
                  <c:v>0.13689790152578599</c:v>
                </c:pt>
                <c:pt idx="16676">
                  <c:v>0.14660634670456599</c:v>
                </c:pt>
                <c:pt idx="16677">
                  <c:v>0.14432558654899399</c:v>
                </c:pt>
                <c:pt idx="16678">
                  <c:v>0.139028286150984</c:v>
                </c:pt>
                <c:pt idx="16679">
                  <c:v>0.14742612113604101</c:v>
                </c:pt>
                <c:pt idx="16680">
                  <c:v>0.163379466570308</c:v>
                </c:pt>
                <c:pt idx="16681">
                  <c:v>0.16639303699308799</c:v>
                </c:pt>
                <c:pt idx="16682">
                  <c:v>0.18402361899489</c:v>
                </c:pt>
                <c:pt idx="16683">
                  <c:v>0.180411266308482</c:v>
                </c:pt>
                <c:pt idx="16684">
                  <c:v>0.202702280719048</c:v>
                </c:pt>
                <c:pt idx="16685">
                  <c:v>0.21242455234249999</c:v>
                </c:pt>
                <c:pt idx="16686">
                  <c:v>0.25894887819072498</c:v>
                </c:pt>
                <c:pt idx="16687">
                  <c:v>0.25432674788224902</c:v>
                </c:pt>
                <c:pt idx="16688">
                  <c:v>0.29864367086500299</c:v>
                </c:pt>
                <c:pt idx="16689">
                  <c:v>0.27645404242807697</c:v>
                </c:pt>
                <c:pt idx="16690">
                  <c:v>0.33605585921750403</c:v>
                </c:pt>
                <c:pt idx="16691">
                  <c:v>0</c:v>
                </c:pt>
                <c:pt idx="16692">
                  <c:v>-8.7345692843027595E-2</c:v>
                </c:pt>
                <c:pt idx="16693">
                  <c:v>-5.0290479257638201E-2</c:v>
                </c:pt>
                <c:pt idx="16694">
                  <c:v>7.0910917097784599E-3</c:v>
                </c:pt>
                <c:pt idx="16695">
                  <c:v>4.5660383068389501E-2</c:v>
                </c:pt>
                <c:pt idx="16696">
                  <c:v>3.9836142645708103E-2</c:v>
                </c:pt>
                <c:pt idx="16697">
                  <c:v>8.5593214759890193E-2</c:v>
                </c:pt>
                <c:pt idx="16698">
                  <c:v>9.73293019085332E-2</c:v>
                </c:pt>
                <c:pt idx="16699">
                  <c:v>0.15006621421496499</c:v>
                </c:pt>
                <c:pt idx="16700">
                  <c:v>0.10920299894286301</c:v>
                </c:pt>
                <c:pt idx="16701">
                  <c:v>0.12657231060636601</c:v>
                </c:pt>
                <c:pt idx="16702">
                  <c:v>9.0274140763580896E-2</c:v>
                </c:pt>
                <c:pt idx="16703">
                  <c:v>0.220506342901689</c:v>
                </c:pt>
                <c:pt idx="16704">
                  <c:v>0.16292267990359</c:v>
                </c:pt>
                <c:pt idx="16705">
                  <c:v>0.26468528677839298</c:v>
                </c:pt>
                <c:pt idx="16706">
                  <c:v>0.212871392339924</c:v>
                </c:pt>
                <c:pt idx="16707">
                  <c:v>0.20632140520591299</c:v>
                </c:pt>
                <c:pt idx="16708">
                  <c:v>0.210351343463998</c:v>
                </c:pt>
                <c:pt idx="16709">
                  <c:v>0.27488544582697499</c:v>
                </c:pt>
                <c:pt idx="16710">
                  <c:v>0.255739438163685</c:v>
                </c:pt>
                <c:pt idx="16711">
                  <c:v>0.205694953846181</c:v>
                </c:pt>
                <c:pt idx="16712">
                  <c:v>0.19315748407890501</c:v>
                </c:pt>
                <c:pt idx="16713">
                  <c:v>0.26504147991173199</c:v>
                </c:pt>
                <c:pt idx="16714">
                  <c:v>0.206573044281361</c:v>
                </c:pt>
                <c:pt idx="16715">
                  <c:v>0.212939588911503</c:v>
                </c:pt>
                <c:pt idx="16716">
                  <c:v>0.23532628260607899</c:v>
                </c:pt>
                <c:pt idx="16717">
                  <c:v>0.27634641250890302</c:v>
                </c:pt>
                <c:pt idx="16718">
                  <c:v>0.28858164107586798</c:v>
                </c:pt>
                <c:pt idx="16719">
                  <c:v>0.30989775104317502</c:v>
                </c:pt>
                <c:pt idx="16720">
                  <c:v>0.35056050674108902</c:v>
                </c:pt>
                <c:pt idx="16721">
                  <c:v>0.40957216414429098</c:v>
                </c:pt>
                <c:pt idx="16722">
                  <c:v>0.37753670161616798</c:v>
                </c:pt>
                <c:pt idx="16723">
                  <c:v>0.36050357754495699</c:v>
                </c:pt>
                <c:pt idx="16724">
                  <c:v>0.34066811425320598</c:v>
                </c:pt>
                <c:pt idx="16725">
                  <c:v>0.294919616168837</c:v>
                </c:pt>
                <c:pt idx="16726">
                  <c:v>0.31240025572789598</c:v>
                </c:pt>
                <c:pt idx="16727">
                  <c:v>0.32422358178121902</c:v>
                </c:pt>
                <c:pt idx="16728">
                  <c:v>0.300863371232517</c:v>
                </c:pt>
                <c:pt idx="16729">
                  <c:v>0.30329250371491601</c:v>
                </c:pt>
                <c:pt idx="16730">
                  <c:v>0.29507146431459502</c:v>
                </c:pt>
                <c:pt idx="16731">
                  <c:v>0.44828120737659399</c:v>
                </c:pt>
                <c:pt idx="16732">
                  <c:v>0.38921253073689899</c:v>
                </c:pt>
                <c:pt idx="16733">
                  <c:v>0.41335223917859298</c:v>
                </c:pt>
                <c:pt idx="16734">
                  <c:v>0.418056983049854</c:v>
                </c:pt>
                <c:pt idx="16735">
                  <c:v>0.52094629578432805</c:v>
                </c:pt>
                <c:pt idx="16736">
                  <c:v>0.51488831311768701</c:v>
                </c:pt>
                <c:pt idx="16737">
                  <c:v>0.51205939381203003</c:v>
                </c:pt>
                <c:pt idx="16738">
                  <c:v>-1.1339641319290301E-3</c:v>
                </c:pt>
                <c:pt idx="16739">
                  <c:v>-0.101550385412347</c:v>
                </c:pt>
                <c:pt idx="16740">
                  <c:v>-1.93146840553396E-2</c:v>
                </c:pt>
                <c:pt idx="16741">
                  <c:v>-1.7143792278714098E-2</c:v>
                </c:pt>
                <c:pt idx="16742">
                  <c:v>-5.3542171057689696E-3</c:v>
                </c:pt>
                <c:pt idx="16743">
                  <c:v>-3.3608376603058203E-2</c:v>
                </c:pt>
                <c:pt idx="16744" formatCode="0.00E+00">
                  <c:v>8.4284628328685704E-4</c:v>
                </c:pt>
                <c:pt idx="16745">
                  <c:v>1.41273807057353E-2</c:v>
                </c:pt>
                <c:pt idx="16746" formatCode="0.00E+00">
                  <c:v>4.8264602204644701E-2</c:v>
                </c:pt>
                <c:pt idx="16747">
                  <c:v>7.4803501383015697E-2</c:v>
                </c:pt>
                <c:pt idx="16748">
                  <c:v>6.3156379578668806E-2</c:v>
                </c:pt>
                <c:pt idx="16749">
                  <c:v>6.0649402049836397E-2</c:v>
                </c:pt>
                <c:pt idx="16750">
                  <c:v>5.0730405648623897E-2</c:v>
                </c:pt>
                <c:pt idx="16751">
                  <c:v>5.9976929732547E-2</c:v>
                </c:pt>
                <c:pt idx="16752">
                  <c:v>4.5082199330923799E-2</c:v>
                </c:pt>
                <c:pt idx="16753">
                  <c:v>5.5533143604024601E-2</c:v>
                </c:pt>
                <c:pt idx="16754">
                  <c:v>6.7605335370412106E-2</c:v>
                </c:pt>
                <c:pt idx="16755">
                  <c:v>5.2567858870165803E-2</c:v>
                </c:pt>
                <c:pt idx="16756">
                  <c:v>4.3056037570636203E-2</c:v>
                </c:pt>
                <c:pt idx="16757">
                  <c:v>4.2629759320653902E-2</c:v>
                </c:pt>
                <c:pt idx="16758">
                  <c:v>5.5569587056691398E-2</c:v>
                </c:pt>
                <c:pt idx="16759">
                  <c:v>4.2551948600846302E-2</c:v>
                </c:pt>
                <c:pt idx="16760">
                  <c:v>4.4120552190965903E-2</c:v>
                </c:pt>
                <c:pt idx="16761">
                  <c:v>5.2963677103515398E-2</c:v>
                </c:pt>
                <c:pt idx="16762">
                  <c:v>6.3117135504867902E-2</c:v>
                </c:pt>
                <c:pt idx="16763">
                  <c:v>2.8986306306366599E-2</c:v>
                </c:pt>
                <c:pt idx="16764">
                  <c:v>5.74734534699217E-2</c:v>
                </c:pt>
                <c:pt idx="16765">
                  <c:v>6.4486478453114907E-2</c:v>
                </c:pt>
                <c:pt idx="16766">
                  <c:v>9.8710040677234198E-2</c:v>
                </c:pt>
                <c:pt idx="16767">
                  <c:v>6.9316297456703202E-2</c:v>
                </c:pt>
                <c:pt idx="16768">
                  <c:v>6.4469355900968195E-2</c:v>
                </c:pt>
                <c:pt idx="16769">
                  <c:v>5.87375112606748E-2</c:v>
                </c:pt>
                <c:pt idx="16770">
                  <c:v>4.9126073971625099E-2</c:v>
                </c:pt>
                <c:pt idx="16771">
                  <c:v>1.12731958438799E-2</c:v>
                </c:pt>
                <c:pt idx="16772">
                  <c:v>-4.0313076400613403E-3</c:v>
                </c:pt>
                <c:pt idx="16773">
                  <c:v>4.0913880066157197E-3</c:v>
                </c:pt>
                <c:pt idx="16774">
                  <c:v>8.7113528582967101E-3</c:v>
                </c:pt>
                <c:pt idx="16775">
                  <c:v>5.4461666456402996E-3</c:v>
                </c:pt>
                <c:pt idx="16776">
                  <c:v>-3.2037012108706098E-3</c:v>
                </c:pt>
                <c:pt idx="16777">
                  <c:v>-1.84332999919768E-2</c:v>
                </c:pt>
                <c:pt idx="16778">
                  <c:v>1.6445044825308199E-2</c:v>
                </c:pt>
                <c:pt idx="16779">
                  <c:v>9.09724150065103E-3</c:v>
                </c:pt>
                <c:pt idx="16780">
                  <c:v>6.3352838778961307E-2</c:v>
                </c:pt>
                <c:pt idx="16781">
                  <c:v>1.7770983369706599E-2</c:v>
                </c:pt>
                <c:pt idx="16782">
                  <c:v>3.79373627745202E-2</c:v>
                </c:pt>
                <c:pt idx="16783">
                  <c:v>5.1613869468166498E-2</c:v>
                </c:pt>
                <c:pt idx="16784">
                  <c:v>7.2374062123966298E-2</c:v>
                </c:pt>
                <c:pt idx="16785">
                  <c:v>6.8800535779392602E-2</c:v>
                </c:pt>
                <c:pt idx="16786">
                  <c:v>5.9402614639844697E-2</c:v>
                </c:pt>
                <c:pt idx="16787">
                  <c:v>3.1646536165706098E-2</c:v>
                </c:pt>
                <c:pt idx="16788">
                  <c:v>5.32216448921006E-2</c:v>
                </c:pt>
                <c:pt idx="16789">
                  <c:v>4.2398192693604397E-2</c:v>
                </c:pt>
                <c:pt idx="16790">
                  <c:v>5.7422523443696603E-2</c:v>
                </c:pt>
                <c:pt idx="16791">
                  <c:v>5.8681711302206001E-2</c:v>
                </c:pt>
                <c:pt idx="16792">
                  <c:v>5.9543725593826098E-2</c:v>
                </c:pt>
                <c:pt idx="16793">
                  <c:v>6.0140455385448897E-2</c:v>
                </c:pt>
                <c:pt idx="16794">
                  <c:v>0.111193312151231</c:v>
                </c:pt>
                <c:pt idx="16795">
                  <c:v>0.121656208528308</c:v>
                </c:pt>
                <c:pt idx="16796">
                  <c:v>0.16119332811016701</c:v>
                </c:pt>
                <c:pt idx="16797">
                  <c:v>0.13218564873638</c:v>
                </c:pt>
                <c:pt idx="16798">
                  <c:v>0.209452907054169</c:v>
                </c:pt>
                <c:pt idx="16799">
                  <c:v>0.20227416836401299</c:v>
                </c:pt>
                <c:pt idx="16800">
                  <c:v>0.213888118398876</c:v>
                </c:pt>
                <c:pt idx="16801">
                  <c:v>0.21471460772169201</c:v>
                </c:pt>
                <c:pt idx="16802">
                  <c:v>0.231496458831073</c:v>
                </c:pt>
                <c:pt idx="16803">
                  <c:v>0.187129836426426</c:v>
                </c:pt>
                <c:pt idx="16804">
                  <c:v>0.14570440335653301</c:v>
                </c:pt>
                <c:pt idx="16805">
                  <c:v>0.13851457361869099</c:v>
                </c:pt>
                <c:pt idx="16806">
                  <c:v>0.16507921951208801</c:v>
                </c:pt>
                <c:pt idx="16807">
                  <c:v>0.15701726876953301</c:v>
                </c:pt>
                <c:pt idx="16808">
                  <c:v>9.9987845016376004E-2</c:v>
                </c:pt>
                <c:pt idx="16809">
                  <c:v>4.2325927972879797E-2</c:v>
                </c:pt>
                <c:pt idx="16810">
                  <c:v>0.112739258649262</c:v>
                </c:pt>
                <c:pt idx="16811">
                  <c:v>9.8840887127832497E-2</c:v>
                </c:pt>
                <c:pt idx="16812">
                  <c:v>0.107044096985387</c:v>
                </c:pt>
                <c:pt idx="16813">
                  <c:v>7.6983955068670507E-2</c:v>
                </c:pt>
                <c:pt idx="16814">
                  <c:v>0.162560863281667</c:v>
                </c:pt>
                <c:pt idx="16815">
                  <c:v>0.16234142018497999</c:v>
                </c:pt>
                <c:pt idx="16816">
                  <c:v>0.17708181412687199</c:v>
                </c:pt>
                <c:pt idx="16817">
                  <c:v>8.9808729551173992E-3</c:v>
                </c:pt>
                <c:pt idx="16818">
                  <c:v>0.17581324799017201</c:v>
                </c:pt>
                <c:pt idx="16819">
                  <c:v>0.216589337972071</c:v>
                </c:pt>
                <c:pt idx="16820">
                  <c:v>0.21877068195770599</c:v>
                </c:pt>
                <c:pt idx="16821">
                  <c:v>0.206779493003651</c:v>
                </c:pt>
                <c:pt idx="16822">
                  <c:v>0.21845359299112799</c:v>
                </c:pt>
                <c:pt idx="16823">
                  <c:v>0.214050758339832</c:v>
                </c:pt>
                <c:pt idx="16824">
                  <c:v>0.42826518867290803</c:v>
                </c:pt>
                <c:pt idx="16825">
                  <c:v>0.42341496318310701</c:v>
                </c:pt>
                <c:pt idx="16826">
                  <c:v>0.422713619799788</c:v>
                </c:pt>
                <c:pt idx="16827">
                  <c:v>0.39242158317713199</c:v>
                </c:pt>
                <c:pt idx="16828">
                  <c:v>0.48820523546274203</c:v>
                </c:pt>
                <c:pt idx="16829">
                  <c:v>0.44145304449141998</c:v>
                </c:pt>
                <c:pt idx="16830">
                  <c:v>0.43328546787111599</c:v>
                </c:pt>
                <c:pt idx="16831">
                  <c:v>2.3614723391807899E-2</c:v>
                </c:pt>
                <c:pt idx="16832">
                  <c:v>0.107512777584531</c:v>
                </c:pt>
                <c:pt idx="16833">
                  <c:v>6.2067742432395804E-3</c:v>
                </c:pt>
                <c:pt idx="16834">
                  <c:v>-9.2850345625382098E-3</c:v>
                </c:pt>
                <c:pt idx="16835">
                  <c:v>-3.7351193593870201E-2</c:v>
                </c:pt>
                <c:pt idx="16836">
                  <c:v>4.6965703583993601E-2</c:v>
                </c:pt>
                <c:pt idx="16837">
                  <c:v>2.8006697968557502E-3</c:v>
                </c:pt>
                <c:pt idx="16838">
                  <c:v>-1.2641727681438701E-2</c:v>
                </c:pt>
                <c:pt idx="16839">
                  <c:v>1.5093373288963E-2</c:v>
                </c:pt>
                <c:pt idx="16840">
                  <c:v>5.69807303215955E-2</c:v>
                </c:pt>
                <c:pt idx="16841">
                  <c:v>6.9073676201586706E-2</c:v>
                </c:pt>
                <c:pt idx="16842">
                  <c:v>0.13845538530682699</c:v>
                </c:pt>
                <c:pt idx="16843">
                  <c:v>0.11160664319909799</c:v>
                </c:pt>
                <c:pt idx="16844">
                  <c:v>0.136372439023698</c:v>
                </c:pt>
                <c:pt idx="16845">
                  <c:v>0.11892714356529099</c:v>
                </c:pt>
                <c:pt idx="16846">
                  <c:v>0.132131127897409</c:v>
                </c:pt>
                <c:pt idx="16847">
                  <c:v>0.127409310897309</c:v>
                </c:pt>
                <c:pt idx="16848">
                  <c:v>0.107621055830113</c:v>
                </c:pt>
                <c:pt idx="16849">
                  <c:v>9.5823153823650697E-2</c:v>
                </c:pt>
                <c:pt idx="16850">
                  <c:v>0.14426195779470399</c:v>
                </c:pt>
                <c:pt idx="16851">
                  <c:v>0.16170905637091201</c:v>
                </c:pt>
                <c:pt idx="16852">
                  <c:v>0.15986225522656</c:v>
                </c:pt>
                <c:pt idx="16853">
                  <c:v>0.16241461141237001</c:v>
                </c:pt>
                <c:pt idx="16854">
                  <c:v>0.31228797366370897</c:v>
                </c:pt>
                <c:pt idx="16855">
                  <c:v>0.29968885573322501</c:v>
                </c:pt>
                <c:pt idx="16856">
                  <c:v>0.32822353013793099</c:v>
                </c:pt>
                <c:pt idx="16857">
                  <c:v>0.33104417015944099</c:v>
                </c:pt>
                <c:pt idx="16858">
                  <c:v>0.39058277812275199</c:v>
                </c:pt>
                <c:pt idx="16859">
                  <c:v>0.38919753809409202</c:v>
                </c:pt>
                <c:pt idx="16860">
                  <c:v>0.40144985961650798</c:v>
                </c:pt>
                <c:pt idx="16861">
                  <c:v>0.41908736640431299</c:v>
                </c:pt>
                <c:pt idx="16862">
                  <c:v>0.40881650689370402</c:v>
                </c:pt>
                <c:pt idx="16863">
                  <c:v>0.407717390132044</c:v>
                </c:pt>
                <c:pt idx="16864">
                  <c:v>0.48290574635822597</c:v>
                </c:pt>
                <c:pt idx="16865">
                  <c:v>0.47069982412582101</c:v>
                </c:pt>
                <c:pt idx="16866">
                  <c:v>0.51312472236248197</c:v>
                </c:pt>
                <c:pt idx="16867">
                  <c:v>0.41542660193543701</c:v>
                </c:pt>
                <c:pt idx="16868">
                  <c:v>0.43230854571808103</c:v>
                </c:pt>
                <c:pt idx="16869">
                  <c:v>0.44045700091784001</c:v>
                </c:pt>
                <c:pt idx="16870">
                  <c:v>0.44267995086140999</c:v>
                </c:pt>
                <c:pt idx="16871">
                  <c:v>0.44609282528965399</c:v>
                </c:pt>
                <c:pt idx="16872">
                  <c:v>0.45836033649847202</c:v>
                </c:pt>
                <c:pt idx="16873">
                  <c:v>0.38321113995516998</c:v>
                </c:pt>
                <c:pt idx="16874">
                  <c:v>0.405566209477425</c:v>
                </c:pt>
                <c:pt idx="16875">
                  <c:v>0.46128385506712799</c:v>
                </c:pt>
                <c:pt idx="16876">
                  <c:v>0.48785251063338397</c:v>
                </c:pt>
                <c:pt idx="16877">
                  <c:v>0.48892001906297</c:v>
                </c:pt>
                <c:pt idx="16878">
                  <c:v>0.48800800794538302</c:v>
                </c:pt>
                <c:pt idx="16879">
                  <c:v>0.48362236466046898</c:v>
                </c:pt>
                <c:pt idx="16880">
                  <c:v>0.496332085264161</c:v>
                </c:pt>
                <c:pt idx="16881">
                  <c:v>0.55313074742469603</c:v>
                </c:pt>
                <c:pt idx="16882">
                  <c:v>0.56952030055507397</c:v>
                </c:pt>
                <c:pt idx="16883">
                  <c:v>0.39366323423649302</c:v>
                </c:pt>
                <c:pt idx="16884">
                  <c:v>0.53890305278178396</c:v>
                </c:pt>
                <c:pt idx="16885">
                  <c:v>0.56236273690267902</c:v>
                </c:pt>
                <c:pt idx="16886">
                  <c:v>0.58376832863068495</c:v>
                </c:pt>
                <c:pt idx="16887">
                  <c:v>0.53446166753215896</c:v>
                </c:pt>
                <c:pt idx="16888">
                  <c:v>0.51960461579594397</c:v>
                </c:pt>
                <c:pt idx="16889">
                  <c:v>0.61427043591380903</c:v>
                </c:pt>
                <c:pt idx="16890">
                  <c:v>0.50879956953965799</c:v>
                </c:pt>
                <c:pt idx="16891">
                  <c:v>0.499646055569124</c:v>
                </c:pt>
                <c:pt idx="16892">
                  <c:v>0.56717583927908499</c:v>
                </c:pt>
                <c:pt idx="16893">
                  <c:v>0.49391869645369102</c:v>
                </c:pt>
                <c:pt idx="16894">
                  <c:v>0.53629147677601596</c:v>
                </c:pt>
                <c:pt idx="16895">
                  <c:v>0.53043728929864098</c:v>
                </c:pt>
                <c:pt idx="16896">
                  <c:v>0.53851902083421799</c:v>
                </c:pt>
                <c:pt idx="16897">
                  <c:v>0.55616577861627203</c:v>
                </c:pt>
                <c:pt idx="16898">
                  <c:v>0.54728781502299495</c:v>
                </c:pt>
                <c:pt idx="16899">
                  <c:v>0.45683594343177197</c:v>
                </c:pt>
                <c:pt idx="16900">
                  <c:v>0.50218564780698904</c:v>
                </c:pt>
                <c:pt idx="16901">
                  <c:v>0.59945324497826802</c:v>
                </c:pt>
                <c:pt idx="16902">
                  <c:v>0.61680737485557702</c:v>
                </c:pt>
                <c:pt idx="16903">
                  <c:v>0.55758564371311903</c:v>
                </c:pt>
                <c:pt idx="16904">
                  <c:v>3.3563229080721298E-2</c:v>
                </c:pt>
                <c:pt idx="16905">
                  <c:v>0.11756949589140001</c:v>
                </c:pt>
                <c:pt idx="16906">
                  <c:v>3.7377845882192902E-2</c:v>
                </c:pt>
                <c:pt idx="16907">
                  <c:v>7.8479899946564097E-2</c:v>
                </c:pt>
                <c:pt idx="16908">
                  <c:v>4.4418609230149203E-2</c:v>
                </c:pt>
                <c:pt idx="16909">
                  <c:v>5.0445770725847799E-2</c:v>
                </c:pt>
                <c:pt idx="16910">
                  <c:v>4.35859567043188E-2</c:v>
                </c:pt>
                <c:pt idx="16911">
                  <c:v>6.9636434741233294E-2</c:v>
                </c:pt>
                <c:pt idx="16912">
                  <c:v>9.4614144938781702E-2</c:v>
                </c:pt>
                <c:pt idx="16913">
                  <c:v>0.10907380514324699</c:v>
                </c:pt>
                <c:pt idx="16914">
                  <c:v>8.8808713591962699E-2</c:v>
                </c:pt>
                <c:pt idx="16915">
                  <c:v>7.8620346624124801E-2</c:v>
                </c:pt>
                <c:pt idx="16916">
                  <c:v>6.4693131819992603E-2</c:v>
                </c:pt>
                <c:pt idx="16917">
                  <c:v>7.5420950557538793E-2</c:v>
                </c:pt>
                <c:pt idx="16918">
                  <c:v>6.5039798058677295E-2</c:v>
                </c:pt>
                <c:pt idx="16919">
                  <c:v>7.4428649363166399E-2</c:v>
                </c:pt>
                <c:pt idx="16920">
                  <c:v>4.9820948506101699E-2</c:v>
                </c:pt>
                <c:pt idx="16921">
                  <c:v>7.9143051962236602E-2</c:v>
                </c:pt>
                <c:pt idx="16922">
                  <c:v>1.55307845093373E-2</c:v>
                </c:pt>
                <c:pt idx="16923">
                  <c:v>9.8927444243133104E-3</c:v>
                </c:pt>
                <c:pt idx="16924">
                  <c:v>2.58927008604606E-2</c:v>
                </c:pt>
                <c:pt idx="16925">
                  <c:v>4.3408411805527798E-2</c:v>
                </c:pt>
                <c:pt idx="16926">
                  <c:v>2.0169827139012799E-2</c:v>
                </c:pt>
                <c:pt idx="16927">
                  <c:v>1.7925389000176001E-2</c:v>
                </c:pt>
                <c:pt idx="16928">
                  <c:v>-2.29372964902634E-3</c:v>
                </c:pt>
                <c:pt idx="16929">
                  <c:v>-1.60987547588733E-3</c:v>
                </c:pt>
                <c:pt idx="16930">
                  <c:v>1.7699100446707999E-2</c:v>
                </c:pt>
                <c:pt idx="16931">
                  <c:v>3.1573395435957503E-2</c:v>
                </c:pt>
                <c:pt idx="16932">
                  <c:v>4.7543097345017398E-3</c:v>
                </c:pt>
                <c:pt idx="16933">
                  <c:v>4.7043702873411997E-3</c:v>
                </c:pt>
                <c:pt idx="16934">
                  <c:v>4.1101743087747803E-3</c:v>
                </c:pt>
                <c:pt idx="16935">
                  <c:v>9.8321628846621493E-3</c:v>
                </c:pt>
                <c:pt idx="16936">
                  <c:v>1.6386039820166402E-2</c:v>
                </c:pt>
                <c:pt idx="16937">
                  <c:v>4.25930738826618E-2</c:v>
                </c:pt>
                <c:pt idx="16938">
                  <c:v>9.5074355268649699E-3</c:v>
                </c:pt>
                <c:pt idx="16939">
                  <c:v>9.6252748942670698E-3</c:v>
                </c:pt>
                <c:pt idx="16940">
                  <c:v>-9.8476653640925099E-3</c:v>
                </c:pt>
                <c:pt idx="16941">
                  <c:v>-1.7767389885518101E-2</c:v>
                </c:pt>
                <c:pt idx="16942">
                  <c:v>-1.7979172858931101E-2</c:v>
                </c:pt>
                <c:pt idx="16943">
                  <c:v>-2.6021154249214799E-2</c:v>
                </c:pt>
                <c:pt idx="16944">
                  <c:v>-4.2437568029186599E-3</c:v>
                </c:pt>
                <c:pt idx="16945">
                  <c:v>-8.3019231139135792E-3</c:v>
                </c:pt>
                <c:pt idx="16946">
                  <c:v>-5.5822091400302698E-2</c:v>
                </c:pt>
                <c:pt idx="16947">
                  <c:v>-2.79375969568747E-2</c:v>
                </c:pt>
                <c:pt idx="16948">
                  <c:v>-4.8477545184610997E-2</c:v>
                </c:pt>
                <c:pt idx="16949">
                  <c:v>-5.7705468997147402E-2</c:v>
                </c:pt>
                <c:pt idx="16950">
                  <c:v>-5.7035779802596102E-2</c:v>
                </c:pt>
                <c:pt idx="16951">
                  <c:v>-7.0609516004495498E-2</c:v>
                </c:pt>
                <c:pt idx="16952">
                  <c:v>-7.1433665897832996E-2</c:v>
                </c:pt>
                <c:pt idx="16953">
                  <c:v>-3.6964284831474799E-2</c:v>
                </c:pt>
                <c:pt idx="16954">
                  <c:v>-6.2113661824905103E-2</c:v>
                </c:pt>
                <c:pt idx="16955">
                  <c:v>-4.47034815385777E-2</c:v>
                </c:pt>
                <c:pt idx="16956">
                  <c:v>-5.3608037777765002E-2</c:v>
                </c:pt>
                <c:pt idx="16957">
                  <c:v>-6.6624263207314696E-2</c:v>
                </c:pt>
                <c:pt idx="16958">
                  <c:v>-6.8275936195383996E-2</c:v>
                </c:pt>
                <c:pt idx="16959">
                  <c:v>-7.3664718213805006E-2</c:v>
                </c:pt>
                <c:pt idx="16960">
                  <c:v>-3.1384464448884097E-2</c:v>
                </c:pt>
                <c:pt idx="16961">
                  <c:v>1.5803693241294998E-2</c:v>
                </c:pt>
                <c:pt idx="16962" formatCode="0.00E+00">
                  <c:v>9.2673036435686397E-4</c:v>
                </c:pt>
                <c:pt idx="16963">
                  <c:v>7.5558952184888702E-3</c:v>
                </c:pt>
                <c:pt idx="16964" formatCode="0.00E+00">
                  <c:v>-7.4225949141664103E-3</c:v>
                </c:pt>
                <c:pt idx="16965">
                  <c:v>-7.9500990810009199E-3</c:v>
                </c:pt>
                <c:pt idx="16966">
                  <c:v>7.5192644285182204E-3</c:v>
                </c:pt>
                <c:pt idx="16967">
                  <c:v>9.83125932638069E-3</c:v>
                </c:pt>
                <c:pt idx="16968">
                  <c:v>1.7685525901010201E-2</c:v>
                </c:pt>
                <c:pt idx="16969">
                  <c:v>3.6247650790056402E-2</c:v>
                </c:pt>
                <c:pt idx="16970">
                  <c:v>1.42377069694259E-2</c:v>
                </c:pt>
                <c:pt idx="16971">
                  <c:v>6.7519981686587599E-2</c:v>
                </c:pt>
                <c:pt idx="16972">
                  <c:v>-6.0970388725196797E-3</c:v>
                </c:pt>
                <c:pt idx="16973">
                  <c:v>1.45435135717126E-2</c:v>
                </c:pt>
                <c:pt idx="16974">
                  <c:v>1.3224028738790999E-2</c:v>
                </c:pt>
                <c:pt idx="16975">
                  <c:v>3.6113331148275502E-2</c:v>
                </c:pt>
                <c:pt idx="16976">
                  <c:v>5.0400916868100297E-2</c:v>
                </c:pt>
                <c:pt idx="16977">
                  <c:v>4.0731005113762098E-2</c:v>
                </c:pt>
                <c:pt idx="16978">
                  <c:v>-2.3614723391807899E-2</c:v>
                </c:pt>
                <c:pt idx="16979">
                  <c:v>7.7986706237307704E-2</c:v>
                </c:pt>
                <c:pt idx="16980">
                  <c:v>1.73842540486292E-2</c:v>
                </c:pt>
                <c:pt idx="16981">
                  <c:v>6.6191044317200798E-2</c:v>
                </c:pt>
                <c:pt idx="16982">
                  <c:v>5.1415216601309099E-2</c:v>
                </c:pt>
                <c:pt idx="16983">
                  <c:v>1.6702783175621599E-2</c:v>
                </c:pt>
                <c:pt idx="16984">
                  <c:v>6.8825220865205801E-3</c:v>
                </c:pt>
                <c:pt idx="16985">
                  <c:v>2.6178073565624502E-2</c:v>
                </c:pt>
                <c:pt idx="16986">
                  <c:v>1.58431585408641E-2</c:v>
                </c:pt>
                <c:pt idx="16987">
                  <c:v>2.0645194348493601E-2</c:v>
                </c:pt>
                <c:pt idx="16988">
                  <c:v>-2.24095325106714E-2</c:v>
                </c:pt>
                <c:pt idx="16989">
                  <c:v>8.5600693928653201E-2</c:v>
                </c:pt>
                <c:pt idx="16990">
                  <c:v>5.0104042042632503E-2</c:v>
                </c:pt>
                <c:pt idx="16991">
                  <c:v>3.5500779505996997E-2</c:v>
                </c:pt>
                <c:pt idx="16992">
                  <c:v>6.1417505762081E-2</c:v>
                </c:pt>
                <c:pt idx="16993">
                  <c:v>0.15181925349995201</c:v>
                </c:pt>
                <c:pt idx="16994">
                  <c:v>8.2730116895105094E-2</c:v>
                </c:pt>
                <c:pt idx="16995">
                  <c:v>6.7269229219857798E-2</c:v>
                </c:pt>
                <c:pt idx="16996">
                  <c:v>3.9793664399737097E-2</c:v>
                </c:pt>
                <c:pt idx="16997">
                  <c:v>7.7065483932738807E-2</c:v>
                </c:pt>
                <c:pt idx="16998">
                  <c:v>5.5054507143110699E-2</c:v>
                </c:pt>
                <c:pt idx="16999">
                  <c:v>5.3694163984728198E-2</c:v>
                </c:pt>
                <c:pt idx="17000">
                  <c:v>1.4696326476228499E-3</c:v>
                </c:pt>
                <c:pt idx="17001">
                  <c:v>0.134925844078158</c:v>
                </c:pt>
                <c:pt idx="17002">
                  <c:v>0.13894808014350399</c:v>
                </c:pt>
                <c:pt idx="17003">
                  <c:v>0.174348206815096</c:v>
                </c:pt>
                <c:pt idx="17004">
                  <c:v>0.147876266374253</c:v>
                </c:pt>
                <c:pt idx="17005">
                  <c:v>0.188934625361417</c:v>
                </c:pt>
                <c:pt idx="17006">
                  <c:v>0.20765703972511701</c:v>
                </c:pt>
                <c:pt idx="17007">
                  <c:v>0.26006582571179698</c:v>
                </c:pt>
                <c:pt idx="17008">
                  <c:v>0.27190490596300598</c:v>
                </c:pt>
                <c:pt idx="17009">
                  <c:v>0.27912641662080601</c:v>
                </c:pt>
                <c:pt idx="17010">
                  <c:v>0.241992986946518</c:v>
                </c:pt>
                <c:pt idx="17011">
                  <c:v>0.24905853667371999</c:v>
                </c:pt>
                <c:pt idx="17012">
                  <c:v>0.198953593777104</c:v>
                </c:pt>
                <c:pt idx="17013">
                  <c:v>0.17827546281436499</c:v>
                </c:pt>
                <c:pt idx="17014">
                  <c:v>0.165780214806513</c:v>
                </c:pt>
                <c:pt idx="17015">
                  <c:v>0.22151036290800399</c:v>
                </c:pt>
                <c:pt idx="17016">
                  <c:v>0.23362336458331601</c:v>
                </c:pt>
                <c:pt idx="17017">
                  <c:v>0.212604670606307</c:v>
                </c:pt>
                <c:pt idx="17018">
                  <c:v>0.15949840044449101</c:v>
                </c:pt>
                <c:pt idx="17019">
                  <c:v>0.15676499150536399</c:v>
                </c:pt>
                <c:pt idx="17020">
                  <c:v>0.13540540699609399</c:v>
                </c:pt>
                <c:pt idx="17021">
                  <c:v>0.14227422178673599</c:v>
                </c:pt>
                <c:pt idx="17022">
                  <c:v>0.137831090220777</c:v>
                </c:pt>
                <c:pt idx="17023">
                  <c:v>0.153637698948111</c:v>
                </c:pt>
                <c:pt idx="17024">
                  <c:v>0.15734430002862401</c:v>
                </c:pt>
                <c:pt idx="17025">
                  <c:v>0.18840170177016699</c:v>
                </c:pt>
                <c:pt idx="17026">
                  <c:v>0.202455000326692</c:v>
                </c:pt>
                <c:pt idx="17027">
                  <c:v>0.211638048848343</c:v>
                </c:pt>
                <c:pt idx="17028">
                  <c:v>0.191516581136183</c:v>
                </c:pt>
                <c:pt idx="17029">
                  <c:v>0.21840582674907399</c:v>
                </c:pt>
                <c:pt idx="17030">
                  <c:v>8.8209196137942203E-2</c:v>
                </c:pt>
                <c:pt idx="17031">
                  <c:v>0.103758090079715</c:v>
                </c:pt>
                <c:pt idx="17032">
                  <c:v>3.5548728200700097E-2</c:v>
                </c:pt>
                <c:pt idx="17033">
                  <c:v>7.3139689596338001E-2</c:v>
                </c:pt>
                <c:pt idx="17034">
                  <c:v>7.1793121194044199E-2</c:v>
                </c:pt>
                <c:pt idx="17035">
                  <c:v>0.104119840093487</c:v>
                </c:pt>
                <c:pt idx="17036">
                  <c:v>9.0369993858703895E-2</c:v>
                </c:pt>
                <c:pt idx="17037">
                  <c:v>8.6604061233240298E-2</c:v>
                </c:pt>
                <c:pt idx="17038">
                  <c:v>0</c:v>
                </c:pt>
                <c:pt idx="17039">
                  <c:v>-8.41278700246616E-2</c:v>
                </c:pt>
                <c:pt idx="17040">
                  <c:v>1.6504563090191701E-2</c:v>
                </c:pt>
                <c:pt idx="17041">
                  <c:v>-1.13264372872145E-2</c:v>
                </c:pt>
                <c:pt idx="17042">
                  <c:v>1.51461985142045E-2</c:v>
                </c:pt>
                <c:pt idx="17043">
                  <c:v>2.3021864741766599E-2</c:v>
                </c:pt>
                <c:pt idx="17044">
                  <c:v>-2.71179196556568E-2</c:v>
                </c:pt>
                <c:pt idx="17045">
                  <c:v>-3.9745364170676797E-2</c:v>
                </c:pt>
                <c:pt idx="17046">
                  <c:v>4.1759886261822102E-2</c:v>
                </c:pt>
                <c:pt idx="17047">
                  <c:v>4.1518415968988302E-2</c:v>
                </c:pt>
                <c:pt idx="17048">
                  <c:v>8.4637823722030894E-2</c:v>
                </c:pt>
                <c:pt idx="17049">
                  <c:v>0.111288784917912</c:v>
                </c:pt>
                <c:pt idx="17050">
                  <c:v>0.123587950971272</c:v>
                </c:pt>
                <c:pt idx="17051">
                  <c:v>0.125292043306135</c:v>
                </c:pt>
                <c:pt idx="17052">
                  <c:v>0.11244848012254501</c:v>
                </c:pt>
                <c:pt idx="17053">
                  <c:v>7.5052485492239598E-2</c:v>
                </c:pt>
                <c:pt idx="17054">
                  <c:v>6.2822858962231803E-2</c:v>
                </c:pt>
                <c:pt idx="17055">
                  <c:v>-5.0530129908121398E-2</c:v>
                </c:pt>
                <c:pt idx="17056">
                  <c:v>1.4897522123229701E-2</c:v>
                </c:pt>
                <c:pt idx="17057">
                  <c:v>6.3916164622891403E-3</c:v>
                </c:pt>
                <c:pt idx="17058">
                  <c:v>-4.8941782614639199E-3</c:v>
                </c:pt>
                <c:pt idx="17059">
                  <c:v>-5.6932118722486397E-3</c:v>
                </c:pt>
                <c:pt idx="17060">
                  <c:v>-5.8063275877653104E-3</c:v>
                </c:pt>
                <c:pt idx="17061">
                  <c:v>1.79110881644351E-2</c:v>
                </c:pt>
                <c:pt idx="17062">
                  <c:v>4.3180359012244103E-2</c:v>
                </c:pt>
                <c:pt idx="17063">
                  <c:v>4.2950661139962397E-2</c:v>
                </c:pt>
                <c:pt idx="17064">
                  <c:v>5.00744922255974E-2</c:v>
                </c:pt>
                <c:pt idx="17065">
                  <c:v>7.4845954844891205E-2</c:v>
                </c:pt>
                <c:pt idx="17066">
                  <c:v>8.4439034608808403E-2</c:v>
                </c:pt>
                <c:pt idx="17067">
                  <c:v>5.73767935676028E-3</c:v>
                </c:pt>
                <c:pt idx="17068">
                  <c:v>0.135671429129853</c:v>
                </c:pt>
                <c:pt idx="17069">
                  <c:v>0.11030561923403499</c:v>
                </c:pt>
                <c:pt idx="17070">
                  <c:v>0.19155574596899799</c:v>
                </c:pt>
                <c:pt idx="17071">
                  <c:v>0.168223049813399</c:v>
                </c:pt>
                <c:pt idx="17072">
                  <c:v>0.19542127749636301</c:v>
                </c:pt>
                <c:pt idx="17073">
                  <c:v>0.15606785775183499</c:v>
                </c:pt>
                <c:pt idx="17074">
                  <c:v>0.15477115487354601</c:v>
                </c:pt>
                <c:pt idx="17075">
                  <c:v>9.4469327514298596E-2</c:v>
                </c:pt>
                <c:pt idx="17076">
                  <c:v>0.111976882955875</c:v>
                </c:pt>
                <c:pt idx="17077">
                  <c:v>8.9946797042823004E-2</c:v>
                </c:pt>
                <c:pt idx="17078">
                  <c:v>9.1699089882335605E-2</c:v>
                </c:pt>
                <c:pt idx="17079">
                  <c:v>8.7783903565556695E-2</c:v>
                </c:pt>
                <c:pt idx="17080">
                  <c:v>8.8898675812692493E-2</c:v>
                </c:pt>
                <c:pt idx="17081">
                  <c:v>8.5345134461012898E-2</c:v>
                </c:pt>
                <c:pt idx="17082">
                  <c:v>8.6419259852409697E-2</c:v>
                </c:pt>
                <c:pt idx="17083">
                  <c:v>8.1014451749126803E-2</c:v>
                </c:pt>
                <c:pt idx="17084">
                  <c:v>8.0866891440573394E-2</c:v>
                </c:pt>
                <c:pt idx="17085">
                  <c:v>6.3957837655854805E-2</c:v>
                </c:pt>
                <c:pt idx="17086">
                  <c:v>6.7394867199397607E-2</c:v>
                </c:pt>
                <c:pt idx="17087">
                  <c:v>3.1615185186937497E-2</c:v>
                </c:pt>
                <c:pt idx="17088">
                  <c:v>2.4629956485203001E-2</c:v>
                </c:pt>
                <c:pt idx="17089">
                  <c:v>2.8566236189184999E-2</c:v>
                </c:pt>
                <c:pt idx="17090">
                  <c:v>6.4727916605678296E-2</c:v>
                </c:pt>
                <c:pt idx="17091">
                  <c:v>7.9035871597356394E-2</c:v>
                </c:pt>
                <c:pt idx="17092">
                  <c:v>0.10163719917898199</c:v>
                </c:pt>
                <c:pt idx="17093">
                  <c:v>8.9612083901435297E-2</c:v>
                </c:pt>
                <c:pt idx="17094">
                  <c:v>8.9893194193781695E-2</c:v>
                </c:pt>
                <c:pt idx="17095">
                  <c:v>8.8470327481423403E-2</c:v>
                </c:pt>
                <c:pt idx="17096">
                  <c:v>0.118157597395701</c:v>
                </c:pt>
                <c:pt idx="17097">
                  <c:v>0.10603010548799199</c:v>
                </c:pt>
                <c:pt idx="17098">
                  <c:v>0.116669582621359</c:v>
                </c:pt>
                <c:pt idx="17099">
                  <c:v>9.6661349188667395E-2</c:v>
                </c:pt>
                <c:pt idx="17100">
                  <c:v>7.8153624646407502E-2</c:v>
                </c:pt>
                <c:pt idx="17101">
                  <c:v>9.9673468653466005E-2</c:v>
                </c:pt>
                <c:pt idx="17102">
                  <c:v>0.1161704699929</c:v>
                </c:pt>
                <c:pt idx="17103">
                  <c:v>7.6961168377388797E-2</c:v>
                </c:pt>
                <c:pt idx="17104">
                  <c:v>7.02242644638571E-2</c:v>
                </c:pt>
                <c:pt idx="17105">
                  <c:v>8.5177273308622597E-2</c:v>
                </c:pt>
                <c:pt idx="17106">
                  <c:v>9.3542448899453706E-2</c:v>
                </c:pt>
                <c:pt idx="17107">
                  <c:v>0.13162452323318399</c:v>
                </c:pt>
                <c:pt idx="17108">
                  <c:v>0.11966811029371401</c:v>
                </c:pt>
                <c:pt idx="17109">
                  <c:v>0.12316800986104701</c:v>
                </c:pt>
                <c:pt idx="17110">
                  <c:v>0.17617575483008299</c:v>
                </c:pt>
                <c:pt idx="17111">
                  <c:v>0.16389296993644101</c:v>
                </c:pt>
                <c:pt idx="17112">
                  <c:v>0.161184652174134</c:v>
                </c:pt>
                <c:pt idx="17113">
                  <c:v>0</c:v>
                </c:pt>
                <c:pt idx="17114">
                  <c:v>-9.8997087930273106E-2</c:v>
                </c:pt>
                <c:pt idx="17115">
                  <c:v>-1.8124979825210399E-2</c:v>
                </c:pt>
                <c:pt idx="17116">
                  <c:v>-3.7445507990712203E-2</c:v>
                </c:pt>
                <c:pt idx="17117">
                  <c:v>-8.0076848795892896E-3</c:v>
                </c:pt>
                <c:pt idx="17118">
                  <c:v>-1.7516706418021E-2</c:v>
                </c:pt>
                <c:pt idx="17119">
                  <c:v>-2.02384359018234E-2</c:v>
                </c:pt>
                <c:pt idx="17120">
                  <c:v>-2.1700588392877598E-2</c:v>
                </c:pt>
                <c:pt idx="17121">
                  <c:v>-2.33001553100498E-3</c:v>
                </c:pt>
                <c:pt idx="17122">
                  <c:v>1.30019610093907E-3</c:v>
                </c:pt>
                <c:pt idx="17123">
                  <c:v>9.3075134862969193E-3</c:v>
                </c:pt>
                <c:pt idx="17124" formatCode="0.00E+00">
                  <c:v>9.4387495139545096E-4</c:v>
                </c:pt>
                <c:pt idx="17125">
                  <c:v>1.19449812247759E-2</c:v>
                </c:pt>
                <c:pt idx="17126" formatCode="0.00E+00">
                  <c:v>2.6327717072489599E-4</c:v>
                </c:pt>
                <c:pt idx="17127">
                  <c:v>1.6237388442943399E-2</c:v>
                </c:pt>
                <c:pt idx="17128" formatCode="0.00E+00">
                  <c:v>-2.7938593243230499E-3</c:v>
                </c:pt>
                <c:pt idx="17129">
                  <c:v>-7.4894813073302799E-2</c:v>
                </c:pt>
                <c:pt idx="17130">
                  <c:v>1.2962930651952601E-2</c:v>
                </c:pt>
                <c:pt idx="17131">
                  <c:v>-1.9726652470220998E-2</c:v>
                </c:pt>
                <c:pt idx="17132">
                  <c:v>1.5974823025638501E-2</c:v>
                </c:pt>
                <c:pt idx="17133">
                  <c:v>3.2907393023234303E-2</c:v>
                </c:pt>
                <c:pt idx="17134">
                  <c:v>3.2512530352514397E-2</c:v>
                </c:pt>
                <c:pt idx="17135">
                  <c:v>4.8678600167271498E-2</c:v>
                </c:pt>
                <c:pt idx="17136">
                  <c:v>5.1346567590569103E-2</c:v>
                </c:pt>
                <c:pt idx="17137">
                  <c:v>6.0345403020017202E-2</c:v>
                </c:pt>
                <c:pt idx="17138">
                  <c:v>4.8992550701681001E-2</c:v>
                </c:pt>
                <c:pt idx="17139">
                  <c:v>5.8622029433262203E-2</c:v>
                </c:pt>
                <c:pt idx="17140">
                  <c:v>4.8661589622649402E-2</c:v>
                </c:pt>
                <c:pt idx="17141">
                  <c:v>3.5122490186807402E-2</c:v>
                </c:pt>
                <c:pt idx="17142">
                  <c:v>3.6351677664786898E-2</c:v>
                </c:pt>
                <c:pt idx="17143">
                  <c:v>5.4143901958739499E-2</c:v>
                </c:pt>
                <c:pt idx="17144">
                  <c:v>5.6604262842643298E-2</c:v>
                </c:pt>
                <c:pt idx="17145">
                  <c:v>6.8936463754596403E-2</c:v>
                </c:pt>
                <c:pt idx="17146">
                  <c:v>8.0411550479919297E-2</c:v>
                </c:pt>
                <c:pt idx="17147">
                  <c:v>9.7267219015197207E-2</c:v>
                </c:pt>
                <c:pt idx="17148">
                  <c:v>0.114509211538262</c:v>
                </c:pt>
                <c:pt idx="17149">
                  <c:v>9.2429501152382895E-2</c:v>
                </c:pt>
                <c:pt idx="17150">
                  <c:v>8.0771982692812799E-2</c:v>
                </c:pt>
                <c:pt idx="17151">
                  <c:v>8.0719621744591102E-2</c:v>
                </c:pt>
                <c:pt idx="17152">
                  <c:v>5.6030272543674098E-2</c:v>
                </c:pt>
                <c:pt idx="17153">
                  <c:v>4.5344448744814497E-2</c:v>
                </c:pt>
                <c:pt idx="17154">
                  <c:v>4.9310067566108097E-2</c:v>
                </c:pt>
                <c:pt idx="17155">
                  <c:v>4.74765003386763E-2</c:v>
                </c:pt>
                <c:pt idx="17156">
                  <c:v>2.9149618055286802E-2</c:v>
                </c:pt>
                <c:pt idx="17157">
                  <c:v>-4.6916262073395101E-3</c:v>
                </c:pt>
                <c:pt idx="17158">
                  <c:v>-4.9072714481039198E-3</c:v>
                </c:pt>
                <c:pt idx="17159">
                  <c:v>-3.7808968040263999E-3</c:v>
                </c:pt>
                <c:pt idx="17160">
                  <c:v>5.38241153517311E-3</c:v>
                </c:pt>
                <c:pt idx="17161">
                  <c:v>3.6089295895568902E-3</c:v>
                </c:pt>
                <c:pt idx="17162">
                  <c:v>3.1793186852173199E-3</c:v>
                </c:pt>
                <c:pt idx="17163">
                  <c:v>-2.0513616779523899E-2</c:v>
                </c:pt>
                <c:pt idx="17164">
                  <c:v>-1.0717898878946299E-2</c:v>
                </c:pt>
                <c:pt idx="17165">
                  <c:v>-2.3159674759647701E-2</c:v>
                </c:pt>
                <c:pt idx="17166">
                  <c:v>-2.9618048117934899E-2</c:v>
                </c:pt>
                <c:pt idx="17167">
                  <c:v>-2.8231838559195602E-2</c:v>
                </c:pt>
                <c:pt idx="17168">
                  <c:v>-2.9703684494678601E-2</c:v>
                </c:pt>
                <c:pt idx="17169">
                  <c:v>-3.9171951237930602E-2</c:v>
                </c:pt>
                <c:pt idx="17170">
                  <c:v>-1.8673598069760201E-2</c:v>
                </c:pt>
                <c:pt idx="17171">
                  <c:v>-1.97481015063827E-2</c:v>
                </c:pt>
                <c:pt idx="17172">
                  <c:v>-3.3849686390932499E-2</c:v>
                </c:pt>
                <c:pt idx="17173">
                  <c:v>-3.36601047781677E-2</c:v>
                </c:pt>
                <c:pt idx="17174">
                  <c:v>-2.2318475343705901E-2</c:v>
                </c:pt>
                <c:pt idx="17175">
                  <c:v>-2.6325734636863499E-2</c:v>
                </c:pt>
                <c:pt idx="17176">
                  <c:v>-2.8133106997095099E-2</c:v>
                </c:pt>
                <c:pt idx="17177">
                  <c:v>-3.2715518139879697E-2</c:v>
                </c:pt>
                <c:pt idx="17178">
                  <c:v>-5.6792683966154403E-2</c:v>
                </c:pt>
                <c:pt idx="17179">
                  <c:v>-4.4976875506051298E-2</c:v>
                </c:pt>
                <c:pt idx="17180">
                  <c:v>-3.60145680790315E-2</c:v>
                </c:pt>
                <c:pt idx="17181">
                  <c:v>-3.7629194713576702E-2</c:v>
                </c:pt>
                <c:pt idx="17182">
                  <c:v>-4.2317694685959903E-2</c:v>
                </c:pt>
                <c:pt idx="17183">
                  <c:v>1.9325913911756299E-2</c:v>
                </c:pt>
                <c:pt idx="17184">
                  <c:v>-6.8742188769334703E-2</c:v>
                </c:pt>
                <c:pt idx="17185">
                  <c:v>1.04350643423902E-2</c:v>
                </c:pt>
                <c:pt idx="17186">
                  <c:v>-2.1640095013553701E-2</c:v>
                </c:pt>
                <c:pt idx="17187">
                  <c:v>1.25834805518002E-2</c:v>
                </c:pt>
                <c:pt idx="17188">
                  <c:v>-1.9683187319085901E-2</c:v>
                </c:pt>
                <c:pt idx="17189">
                  <c:v>-4.1977161709881999E-3</c:v>
                </c:pt>
                <c:pt idx="17190">
                  <c:v>-1.94330951401178E-2</c:v>
                </c:pt>
                <c:pt idx="17191">
                  <c:v>-1.6370222689671698E-2</c:v>
                </c:pt>
                <c:pt idx="17192">
                  <c:v>-5.2435138230078997E-2</c:v>
                </c:pt>
                <c:pt idx="17193">
                  <c:v>4.4239373189112197E-2</c:v>
                </c:pt>
                <c:pt idx="17194">
                  <c:v>3.3654575142366902E-2</c:v>
                </c:pt>
                <c:pt idx="17195">
                  <c:v>3.4196219558316601E-2</c:v>
                </c:pt>
                <c:pt idx="17196">
                  <c:v>-2.4088398727808099E-2</c:v>
                </c:pt>
                <c:pt idx="17197">
                  <c:v>-0.104814670097438</c:v>
                </c:pt>
                <c:pt idx="17198">
                  <c:v>-3.5899823441394299E-3</c:v>
                </c:pt>
                <c:pt idx="17199">
                  <c:v>-6.5765523563863004E-2</c:v>
                </c:pt>
                <c:pt idx="17200">
                  <c:v>-8.5433636904450293E-3</c:v>
                </c:pt>
                <c:pt idx="17201">
                  <c:v>-3.1540224664312E-2</c:v>
                </c:pt>
                <c:pt idx="17202">
                  <c:v>-4.2102513134101002E-2</c:v>
                </c:pt>
                <c:pt idx="17203">
                  <c:v>-3.4408642778944599E-2</c:v>
                </c:pt>
                <c:pt idx="17204">
                  <c:v>-3.79707248121375E-2</c:v>
                </c:pt>
                <c:pt idx="17205">
                  <c:v>-3.6578830279189602E-2</c:v>
                </c:pt>
                <c:pt idx="17206">
                  <c:v>2.29490023876904E-2</c:v>
                </c:pt>
                <c:pt idx="17207">
                  <c:v>-2.7675609752753501E-3</c:v>
                </c:pt>
                <c:pt idx="17208">
                  <c:v>4.2499612528426201E-3</c:v>
                </c:pt>
                <c:pt idx="17209">
                  <c:v>-8.6312380262508898E-2</c:v>
                </c:pt>
                <c:pt idx="17210">
                  <c:v>-4.6934980605283602E-2</c:v>
                </c:pt>
                <c:pt idx="17211">
                  <c:v>-2.9076900590158199E-2</c:v>
                </c:pt>
                <c:pt idx="17212">
                  <c:v>-1.78193413597467E-2</c:v>
                </c:pt>
                <c:pt idx="17213">
                  <c:v>-2.6089370180816002E-2</c:v>
                </c:pt>
                <c:pt idx="17214">
                  <c:v>-1.10150199356914E-2</c:v>
                </c:pt>
                <c:pt idx="17215">
                  <c:v>-2.3810898018064901E-2</c:v>
                </c:pt>
                <c:pt idx="17216">
                  <c:v>-5.5953551282512698E-2</c:v>
                </c:pt>
                <c:pt idx="17217">
                  <c:v>-5.5151496012710598E-2</c:v>
                </c:pt>
                <c:pt idx="17218">
                  <c:v>-2.79877561072834E-2</c:v>
                </c:pt>
                <c:pt idx="17219">
                  <c:v>-9.2972437419406695E-2</c:v>
                </c:pt>
                <c:pt idx="17220">
                  <c:v>-6.9966192612360603E-2</c:v>
                </c:pt>
                <c:pt idx="17221">
                  <c:v>-6.3191264559786894E-2</c:v>
                </c:pt>
                <c:pt idx="17222">
                  <c:v>-6.2955639997911594E-2</c:v>
                </c:pt>
                <c:pt idx="17223">
                  <c:v>-6.9736110998108697E-2</c:v>
                </c:pt>
                <c:pt idx="17224">
                  <c:v>-7.4628636800976297E-2</c:v>
                </c:pt>
                <c:pt idx="17225">
                  <c:v>-6.7382335726687601E-2</c:v>
                </c:pt>
                <c:pt idx="17226">
                  <c:v>-6.0591215495917103E-2</c:v>
                </c:pt>
                <c:pt idx="17227">
                  <c:v>-0.176182717023012</c:v>
                </c:pt>
                <c:pt idx="17228">
                  <c:v>-0.150795761458626</c:v>
                </c:pt>
                <c:pt idx="17229">
                  <c:v>-0.151928746227881</c:v>
                </c:pt>
                <c:pt idx="17230">
                  <c:v>-0.16576354892183701</c:v>
                </c:pt>
                <c:pt idx="17231">
                  <c:v>-0.16199521124313301</c:v>
                </c:pt>
                <c:pt idx="17232">
                  <c:v>-7.9606197946725202E-2</c:v>
                </c:pt>
                <c:pt idx="17233">
                  <c:v>-8.8145606262060403E-2</c:v>
                </c:pt>
                <c:pt idx="17234">
                  <c:v>-4.9467615639796098E-2</c:v>
                </c:pt>
                <c:pt idx="17235">
                  <c:v>-2.2085185926114099E-2</c:v>
                </c:pt>
                <c:pt idx="17236">
                  <c:v>-2.1513027477648699E-2</c:v>
                </c:pt>
                <c:pt idx="17237">
                  <c:v>-4.8681440831419703E-2</c:v>
                </c:pt>
                <c:pt idx="17238">
                  <c:v>-4.8735876099107303E-2</c:v>
                </c:pt>
                <c:pt idx="17239">
                  <c:v>-3.1740528309081202E-3</c:v>
                </c:pt>
                <c:pt idx="17240">
                  <c:v>8.1682167218576796E-2</c:v>
                </c:pt>
                <c:pt idx="17241">
                  <c:v>-1.9974541937781101E-2</c:v>
                </c:pt>
                <c:pt idx="17242" formatCode="0.00E+00">
                  <c:v>3.2193690897088699E-4</c:v>
                </c:pt>
                <c:pt idx="17243">
                  <c:v>-6.772871530032E-2</c:v>
                </c:pt>
                <c:pt idx="17244" formatCode="0.00E+00">
                  <c:v>-6.9332982287980599E-2</c:v>
                </c:pt>
                <c:pt idx="17245">
                  <c:v>-9.2720630655468594E-2</c:v>
                </c:pt>
                <c:pt idx="17246">
                  <c:v>-0.12213036609632701</c:v>
                </c:pt>
                <c:pt idx="17247">
                  <c:v>-0.151001988998063</c:v>
                </c:pt>
                <c:pt idx="17248">
                  <c:v>-0.128258506396632</c:v>
                </c:pt>
                <c:pt idx="17249">
                  <c:v>-0.146244307539973</c:v>
                </c:pt>
                <c:pt idx="17250">
                  <c:v>-9.5116874506325E-2</c:v>
                </c:pt>
                <c:pt idx="17251">
                  <c:v>-0.14950784982146201</c:v>
                </c:pt>
                <c:pt idx="17252">
                  <c:v>-0.19407127044660699</c:v>
                </c:pt>
                <c:pt idx="17253">
                  <c:v>-0.207681088224934</c:v>
                </c:pt>
                <c:pt idx="17254">
                  <c:v>-0.157349826380587</c:v>
                </c:pt>
                <c:pt idx="17255">
                  <c:v>-0.15784457738048199</c:v>
                </c:pt>
                <c:pt idx="17256">
                  <c:v>-0.12939587140532699</c:v>
                </c:pt>
                <c:pt idx="17257">
                  <c:v>-0.13848050417841901</c:v>
                </c:pt>
                <c:pt idx="17258">
                  <c:v>-0.13711333902445499</c:v>
                </c:pt>
                <c:pt idx="17259">
                  <c:v>-0.146361065430372</c:v>
                </c:pt>
                <c:pt idx="17260">
                  <c:v>-0.11590150862767901</c:v>
                </c:pt>
                <c:pt idx="17261">
                  <c:v>-0.118005043345219</c:v>
                </c:pt>
                <c:pt idx="17262">
                  <c:v>-9.9399171764327596E-2</c:v>
                </c:pt>
                <c:pt idx="17263">
                  <c:v>-0.10531959179516601</c:v>
                </c:pt>
                <c:pt idx="17264">
                  <c:v>-9.4290013004589696E-2</c:v>
                </c:pt>
                <c:pt idx="17265">
                  <c:v>-0.102522464699022</c:v>
                </c:pt>
                <c:pt idx="17266">
                  <c:v>-9.6323379061433498E-2</c:v>
                </c:pt>
                <c:pt idx="17267">
                  <c:v>-9.5550356489045099E-2</c:v>
                </c:pt>
                <c:pt idx="17268">
                  <c:v>-9.6831690873462301E-2</c:v>
                </c:pt>
                <c:pt idx="17269">
                  <c:v>-9.5365279128690306E-2</c:v>
                </c:pt>
                <c:pt idx="17270">
                  <c:v>-8.3328725844890095E-2</c:v>
                </c:pt>
                <c:pt idx="17271">
                  <c:v>-7.3704453568786701E-2</c:v>
                </c:pt>
                <c:pt idx="17272">
                  <c:v>-7.4229046304651394E-2</c:v>
                </c:pt>
                <c:pt idx="17273">
                  <c:v>-8.2775969104153593E-2</c:v>
                </c:pt>
                <c:pt idx="17274">
                  <c:v>-8.3651630051875897E-2</c:v>
                </c:pt>
                <c:pt idx="17275">
                  <c:v>-8.7615889378169595E-2</c:v>
                </c:pt>
                <c:pt idx="17276">
                  <c:v>-0.11173842121571401</c:v>
                </c:pt>
                <c:pt idx="17277">
                  <c:v>-0.109740476464568</c:v>
                </c:pt>
                <c:pt idx="17278">
                  <c:v>-2.74758960042704E-2</c:v>
                </c:pt>
                <c:pt idx="17279">
                  <c:v>-3.8441811646691103E-2</c:v>
                </c:pt>
                <c:pt idx="17280">
                  <c:v>-3.4563527300445103E-2</c:v>
                </c:pt>
                <c:pt idx="17281">
                  <c:v>-3.5711506755593002E-2</c:v>
                </c:pt>
                <c:pt idx="17282">
                  <c:v>-2.34582460037818E-2</c:v>
                </c:pt>
                <c:pt idx="17283">
                  <c:v>-2.1111148048919601E-2</c:v>
                </c:pt>
                <c:pt idx="17284">
                  <c:v>-1.05600730648028E-2</c:v>
                </c:pt>
                <c:pt idx="17285">
                  <c:v>-4.9266116310677302E-2</c:v>
                </c:pt>
                <c:pt idx="17286">
                  <c:v>9.4669243179766202E-2</c:v>
                </c:pt>
                <c:pt idx="17287">
                  <c:v>8.3249646547498501E-2</c:v>
                </c:pt>
                <c:pt idx="17288">
                  <c:v>8.1069386950892802E-2</c:v>
                </c:pt>
                <c:pt idx="17289">
                  <c:v>8.3982178517705702E-2</c:v>
                </c:pt>
                <c:pt idx="17290">
                  <c:v>6.5075699578183294E-2</c:v>
                </c:pt>
                <c:pt idx="17291">
                  <c:v>0.106227589516348</c:v>
                </c:pt>
                <c:pt idx="17292">
                  <c:v>0.10692227358011</c:v>
                </c:pt>
                <c:pt idx="17293">
                  <c:v>0.14612538445996301</c:v>
                </c:pt>
                <c:pt idx="17294">
                  <c:v>0.17018025524943001</c:v>
                </c:pt>
                <c:pt idx="17295">
                  <c:v>0.16235525457253899</c:v>
                </c:pt>
                <c:pt idx="17296">
                  <c:v>0.148496285883878</c:v>
                </c:pt>
                <c:pt idx="17297">
                  <c:v>3.1261131188075601E-2</c:v>
                </c:pt>
                <c:pt idx="17298">
                  <c:v>-5.4182556914477799E-2</c:v>
                </c:pt>
                <c:pt idx="17299">
                  <c:v>3.4727837982483502E-2</c:v>
                </c:pt>
                <c:pt idx="17300">
                  <c:v>-1.5904947520141301E-2</c:v>
                </c:pt>
                <c:pt idx="17301">
                  <c:v>-1.77934754131511E-2</c:v>
                </c:pt>
                <c:pt idx="17302">
                  <c:v>-4.3539131315334302E-2</c:v>
                </c:pt>
                <c:pt idx="17303">
                  <c:v>-4.310536874636E-2</c:v>
                </c:pt>
                <c:pt idx="17304">
                  <c:v>-8.2968291694539106E-2</c:v>
                </c:pt>
                <c:pt idx="17305">
                  <c:v>-0.136183271380933</c:v>
                </c:pt>
                <c:pt idx="17306">
                  <c:v>-0.164394903780645</c:v>
                </c:pt>
                <c:pt idx="17307">
                  <c:v>-0.13429430012078999</c:v>
                </c:pt>
                <c:pt idx="17308">
                  <c:v>-0.15176391846694801</c:v>
                </c:pt>
                <c:pt idx="17309">
                  <c:v>-0.105161499550656</c:v>
                </c:pt>
                <c:pt idx="17310">
                  <c:v>-0.119103677734738</c:v>
                </c:pt>
                <c:pt idx="17311">
                  <c:v>-7.4818898750366805E-2</c:v>
                </c:pt>
                <c:pt idx="17312">
                  <c:v>-7.5407112382268798E-2</c:v>
                </c:pt>
                <c:pt idx="17313">
                  <c:v>-5.4957781724567903E-2</c:v>
                </c:pt>
                <c:pt idx="17314">
                  <c:v>-6.7137077196066194E-2</c:v>
                </c:pt>
                <c:pt idx="17315">
                  <c:v>-7.5072767748030705E-2</c:v>
                </c:pt>
                <c:pt idx="17316">
                  <c:v>-9.68758009670352E-2</c:v>
                </c:pt>
                <c:pt idx="17317">
                  <c:v>-9.9964893603792696E-2</c:v>
                </c:pt>
                <c:pt idx="17318">
                  <c:v>-0.104215672771719</c:v>
                </c:pt>
                <c:pt idx="17319">
                  <c:v>-8.6819881032690005E-2</c:v>
                </c:pt>
                <c:pt idx="17320">
                  <c:v>-0.104599603934591</c:v>
                </c:pt>
                <c:pt idx="17321">
                  <c:v>-4.16795665626013E-2</c:v>
                </c:pt>
                <c:pt idx="17322">
                  <c:v>-4.1365404730252998E-2</c:v>
                </c:pt>
                <c:pt idx="17323">
                  <c:v>-4.8621415959361099E-2</c:v>
                </c:pt>
                <c:pt idx="17324">
                  <c:v>-5.9859743144081698E-2</c:v>
                </c:pt>
                <c:pt idx="17325">
                  <c:v>-6.4337584760855507E-2</c:v>
                </c:pt>
                <c:pt idx="17326">
                  <c:v>-7.2865839051172901E-2</c:v>
                </c:pt>
                <c:pt idx="17327">
                  <c:v>-5.6009900255159097E-2</c:v>
                </c:pt>
                <c:pt idx="17328">
                  <c:v>-5.7338533199030102E-2</c:v>
                </c:pt>
                <c:pt idx="17329">
                  <c:v>1.8779401521115101E-3</c:v>
                </c:pt>
                <c:pt idx="17330">
                  <c:v>1.3289484292323199E-2</c:v>
                </c:pt>
                <c:pt idx="17331">
                  <c:v>2.5592661649977699E-2</c:v>
                </c:pt>
                <c:pt idx="17332">
                  <c:v>-4.5863851254564103E-2</c:v>
                </c:pt>
                <c:pt idx="17333">
                  <c:v>-1.7725095209926299E-3</c:v>
                </c:pt>
                <c:pt idx="17334">
                  <c:v>-5.9024935243124198E-3</c:v>
                </c:pt>
                <c:pt idx="17335">
                  <c:v>-1.6953285251343601E-2</c:v>
                </c:pt>
                <c:pt idx="17336">
                  <c:v>-1.55491146502281E-2</c:v>
                </c:pt>
                <c:pt idx="17337">
                  <c:v>-2.9855619836027501E-2</c:v>
                </c:pt>
                <c:pt idx="17338">
                  <c:v>-1.68121869118915E-2</c:v>
                </c:pt>
                <c:pt idx="17339">
                  <c:v>-1.5361789000250699E-2</c:v>
                </c:pt>
                <c:pt idx="17340">
                  <c:v>-7.1864719399111904E-3</c:v>
                </c:pt>
                <c:pt idx="17341">
                  <c:v>2.3418304871451998E-2</c:v>
                </c:pt>
                <c:pt idx="17342">
                  <c:v>1.6849987483417001E-2</c:v>
                </c:pt>
                <c:pt idx="17343">
                  <c:v>2.7422760082626799E-2</c:v>
                </c:pt>
                <c:pt idx="17344">
                  <c:v>2.3139378011337201E-2</c:v>
                </c:pt>
                <c:pt idx="17345">
                  <c:v>1.8813697445170099E-2</c:v>
                </c:pt>
                <c:pt idx="17346">
                  <c:v>-2.3644019280877102E-2</c:v>
                </c:pt>
                <c:pt idx="17347">
                  <c:v>-3.9252587909317301E-2</c:v>
                </c:pt>
                <c:pt idx="17348">
                  <c:v>-4.3593969269411101E-2</c:v>
                </c:pt>
                <c:pt idx="17349" formatCode="0.00E+00">
                  <c:v>-3.8677459247833299E-4</c:v>
                </c:pt>
                <c:pt idx="17350">
                  <c:v>-2.46123499253636E-3</c:v>
                </c:pt>
                <c:pt idx="17351" formatCode="0.00E+00">
                  <c:v>4.6608330115905702E-3</c:v>
                </c:pt>
                <c:pt idx="17352">
                  <c:v>1.22574003115625E-2</c:v>
                </c:pt>
                <c:pt idx="17353">
                  <c:v>6.7093093052092698E-2</c:v>
                </c:pt>
                <c:pt idx="17354">
                  <c:v>8.0042303375438495E-2</c:v>
                </c:pt>
                <c:pt idx="17355">
                  <c:v>6.0700705227769401E-2</c:v>
                </c:pt>
                <c:pt idx="17356">
                  <c:v>5.2171285177481097E-2</c:v>
                </c:pt>
                <c:pt idx="17357">
                  <c:v>0.12993233570194801</c:v>
                </c:pt>
                <c:pt idx="17358">
                  <c:v>0.13936594519008799</c:v>
                </c:pt>
                <c:pt idx="17359">
                  <c:v>0.14649112617387</c:v>
                </c:pt>
                <c:pt idx="17360">
                  <c:v>0.15796353073570099</c:v>
                </c:pt>
                <c:pt idx="17361">
                  <c:v>0.15456001989611001</c:v>
                </c:pt>
                <c:pt idx="17362">
                  <c:v>-2.6627918301794101E-2</c:v>
                </c:pt>
                <c:pt idx="17363">
                  <c:v>-1.04552763274931E-2</c:v>
                </c:pt>
                <c:pt idx="17364">
                  <c:v>-6.0116980817314898E-3</c:v>
                </c:pt>
                <c:pt idx="17365">
                  <c:v>0.12811383606761301</c:v>
                </c:pt>
                <c:pt idx="17366">
                  <c:v>7.3557458818865995E-2</c:v>
                </c:pt>
                <c:pt idx="17367">
                  <c:v>0.24362385605454001</c:v>
                </c:pt>
                <c:pt idx="17368">
                  <c:v>0.12966798601459401</c:v>
                </c:pt>
                <c:pt idx="17369">
                  <c:v>0.112820730535408</c:v>
                </c:pt>
                <c:pt idx="17370">
                  <c:v>0.110307190726101</c:v>
                </c:pt>
                <c:pt idx="17371">
                  <c:v>0.36477729487996502</c:v>
                </c:pt>
                <c:pt idx="17372">
                  <c:v>0.388745583432833</c:v>
                </c:pt>
                <c:pt idx="17373">
                  <c:v>0.40147843819694101</c:v>
                </c:pt>
                <c:pt idx="17374">
                  <c:v>0.27955977966865803</c:v>
                </c:pt>
                <c:pt idx="17375">
                  <c:v>0.28861203901898702</c:v>
                </c:pt>
                <c:pt idx="17376">
                  <c:v>0.28462132187442102</c:v>
                </c:pt>
                <c:pt idx="17377">
                  <c:v>0.30026585150634599</c:v>
                </c:pt>
                <c:pt idx="17378">
                  <c:v>0.31443876696415901</c:v>
                </c:pt>
                <c:pt idx="17379">
                  <c:v>0.32869763476667702</c:v>
                </c:pt>
                <c:pt idx="17380">
                  <c:v>0.42252217625072402</c:v>
                </c:pt>
                <c:pt idx="17381">
                  <c:v>0.45323179106343497</c:v>
                </c:pt>
                <c:pt idx="17382">
                  <c:v>0.42550192871312298</c:v>
                </c:pt>
                <c:pt idx="17383">
                  <c:v>0.41598351819526602</c:v>
                </c:pt>
                <c:pt idx="17384">
                  <c:v>2.5002031723853398E-2</c:v>
                </c:pt>
                <c:pt idx="17385">
                  <c:v>7.6474481979121198E-2</c:v>
                </c:pt>
                <c:pt idx="17386">
                  <c:v>-2.55376030986217E-2</c:v>
                </c:pt>
                <c:pt idx="17387">
                  <c:v>-7.0445173421514098E-3</c:v>
                </c:pt>
                <c:pt idx="17388">
                  <c:v>-3.2861938434237403E-2</c:v>
                </c:pt>
                <c:pt idx="17389">
                  <c:v>-5.6668421143337901E-2</c:v>
                </c:pt>
                <c:pt idx="17390">
                  <c:v>-8.5167446034696601E-2</c:v>
                </c:pt>
                <c:pt idx="17391">
                  <c:v>-8.0875536363094802E-2</c:v>
                </c:pt>
                <c:pt idx="17392">
                  <c:v>-8.5011057936334997E-2</c:v>
                </c:pt>
                <c:pt idx="17393">
                  <c:v>-7.9888950620834398E-2</c:v>
                </c:pt>
                <c:pt idx="17394">
                  <c:v>-8.4869616794616798E-2</c:v>
                </c:pt>
                <c:pt idx="17395">
                  <c:v>-9.5718191340564807E-2</c:v>
                </c:pt>
                <c:pt idx="17396">
                  <c:v>-0.10723078885587201</c:v>
                </c:pt>
                <c:pt idx="17397">
                  <c:v>-9.2042776788824304E-2</c:v>
                </c:pt>
                <c:pt idx="17398">
                  <c:v>-0.10022174733662401</c:v>
                </c:pt>
                <c:pt idx="17399">
                  <c:v>-7.1951082662666296E-2</c:v>
                </c:pt>
                <c:pt idx="17400">
                  <c:v>-8.8438399849585098E-2</c:v>
                </c:pt>
                <c:pt idx="17401">
                  <c:v>-0.10856941625689499</c:v>
                </c:pt>
                <c:pt idx="17402">
                  <c:v>-0.115824423036681</c:v>
                </c:pt>
                <c:pt idx="17403">
                  <c:v>-9.8832211327072095E-2</c:v>
                </c:pt>
                <c:pt idx="17404">
                  <c:v>-9.6981991276283999E-2</c:v>
                </c:pt>
                <c:pt idx="17405">
                  <c:v>-8.4548802117755201E-2</c:v>
                </c:pt>
                <c:pt idx="17406">
                  <c:v>-0.126051124159443</c:v>
                </c:pt>
                <c:pt idx="17407">
                  <c:v>-0.142144998492683</c:v>
                </c:pt>
                <c:pt idx="17408">
                  <c:v>-0.14282871767295399</c:v>
                </c:pt>
                <c:pt idx="17409">
                  <c:v>-0.13373874251028101</c:v>
                </c:pt>
                <c:pt idx="17410">
                  <c:v>-0.105772156253319</c:v>
                </c:pt>
                <c:pt idx="17411">
                  <c:v>-9.0390508913325396E-2</c:v>
                </c:pt>
                <c:pt idx="17412">
                  <c:v>-9.4808644351853197E-2</c:v>
                </c:pt>
                <c:pt idx="17413">
                  <c:v>-7.2058934354537696E-2</c:v>
                </c:pt>
                <c:pt idx="17414">
                  <c:v>-7.8256174213682403E-2</c:v>
                </c:pt>
                <c:pt idx="17415">
                  <c:v>-6.2400215973314299E-2</c:v>
                </c:pt>
                <c:pt idx="17416">
                  <c:v>-6.2787497414007395E-2</c:v>
                </c:pt>
                <c:pt idx="17417">
                  <c:v>-6.3391999641968497E-2</c:v>
                </c:pt>
                <c:pt idx="17418">
                  <c:v>-6.0300354006070901E-2</c:v>
                </c:pt>
                <c:pt idx="17419">
                  <c:v>-3.5426057468220001E-2</c:v>
                </c:pt>
                <c:pt idx="17420">
                  <c:v>-4.2093366418253703E-2</c:v>
                </c:pt>
                <c:pt idx="17421">
                  <c:v>-4.5992991219841003E-2</c:v>
                </c:pt>
                <c:pt idx="17422">
                  <c:v>-4.2902929887077897E-2</c:v>
                </c:pt>
                <c:pt idx="17423">
                  <c:v>-3.4355216336449203E-2</c:v>
                </c:pt>
                <c:pt idx="17424">
                  <c:v>-1.5618081259202599E-2</c:v>
                </c:pt>
                <c:pt idx="17425">
                  <c:v>-6.4905651193867004E-3</c:v>
                </c:pt>
                <c:pt idx="17426">
                  <c:v>-2.5887711587970999E-2</c:v>
                </c:pt>
                <c:pt idx="17427">
                  <c:v>-3.1365335498125799E-2</c:v>
                </c:pt>
                <c:pt idx="17428">
                  <c:v>-0.11770723518807</c:v>
                </c:pt>
                <c:pt idx="17429">
                  <c:v>-8.6892063231361297E-2</c:v>
                </c:pt>
                <c:pt idx="17430">
                  <c:v>-0.10404441902080699</c:v>
                </c:pt>
                <c:pt idx="17431">
                  <c:v>-0.11776546990499299</c:v>
                </c:pt>
                <c:pt idx="17432">
                  <c:v>-0.116366683956984</c:v>
                </c:pt>
                <c:pt idx="17433">
                  <c:v>-0.100128262214769</c:v>
                </c:pt>
                <c:pt idx="17434">
                  <c:v>-0.103701900183382</c:v>
                </c:pt>
                <c:pt idx="17435">
                  <c:v>-9.8324044649020004E-2</c:v>
                </c:pt>
                <c:pt idx="17436">
                  <c:v>-0.10379075325451401</c:v>
                </c:pt>
                <c:pt idx="17437">
                  <c:v>-4.5735055918181097E-2</c:v>
                </c:pt>
                <c:pt idx="17438">
                  <c:v>-3.7099429810191001E-2</c:v>
                </c:pt>
                <c:pt idx="17439">
                  <c:v>-3.7855248249365703E-2</c:v>
                </c:pt>
                <c:pt idx="17440">
                  <c:v>-4.7563279652156697E-2</c:v>
                </c:pt>
                <c:pt idx="17441">
                  <c:v>-5.2508917398646097E-2</c:v>
                </c:pt>
                <c:pt idx="17442">
                  <c:v>-5.2700281589405401E-2</c:v>
                </c:pt>
                <c:pt idx="17443">
                  <c:v>-5.6210529715945798E-2</c:v>
                </c:pt>
                <c:pt idx="17444">
                  <c:v>-7.0038111640729594E-2</c:v>
                </c:pt>
                <c:pt idx="17445">
                  <c:v>-5.3778071952574599E-2</c:v>
                </c:pt>
                <c:pt idx="17446">
                  <c:v>-5.9457806121508597E-2</c:v>
                </c:pt>
                <c:pt idx="17447">
                  <c:v>-8.3089872450066798E-2</c:v>
                </c:pt>
                <c:pt idx="17448">
                  <c:v>-0.12180921749458699</c:v>
                </c:pt>
                <c:pt idx="17449">
                  <c:v>-0.117482977296706</c:v>
                </c:pt>
                <c:pt idx="17450">
                  <c:v>-0.109639795698318</c:v>
                </c:pt>
                <c:pt idx="17451">
                  <c:v>-0.10279781772504699</c:v>
                </c:pt>
                <c:pt idx="17452">
                  <c:v>-0.107287290933495</c:v>
                </c:pt>
                <c:pt idx="17453">
                  <c:v>-0.10343093256362799</c:v>
                </c:pt>
                <c:pt idx="17454">
                  <c:v>-0.119497758484822</c:v>
                </c:pt>
                <c:pt idx="17455">
                  <c:v>-0.13878057229959601</c:v>
                </c:pt>
                <c:pt idx="17456">
                  <c:v>-0.13865299336206599</c:v>
                </c:pt>
                <c:pt idx="17457">
                  <c:v>-0.100921119462695</c:v>
                </c:pt>
                <c:pt idx="17458">
                  <c:v>-9.6939119566477397E-2</c:v>
                </c:pt>
                <c:pt idx="17459">
                  <c:v>-0.12788212463833701</c:v>
                </c:pt>
                <c:pt idx="17460">
                  <c:v>-0.127967261853695</c:v>
                </c:pt>
                <c:pt idx="17461">
                  <c:v>-0.135450076414456</c:v>
                </c:pt>
                <c:pt idx="17462">
                  <c:v>-0.126761353463437</c:v>
                </c:pt>
                <c:pt idx="17463">
                  <c:v>-9.3452937386209398E-2</c:v>
                </c:pt>
                <c:pt idx="17464">
                  <c:v>-0.102660209484895</c:v>
                </c:pt>
                <c:pt idx="17465">
                  <c:v>-0.15010765203937201</c:v>
                </c:pt>
                <c:pt idx="17466">
                  <c:v>-0.154833386905606</c:v>
                </c:pt>
                <c:pt idx="17467">
                  <c:v>-0.12988945717874301</c:v>
                </c:pt>
                <c:pt idx="17468">
                  <c:v>-0.16891657652391601</c:v>
                </c:pt>
                <c:pt idx="17469">
                  <c:v>-0.19663681469884201</c:v>
                </c:pt>
                <c:pt idx="17470">
                  <c:v>-0.17564885775196601</c:v>
                </c:pt>
                <c:pt idx="17471">
                  <c:v>-0.127241880648302</c:v>
                </c:pt>
                <c:pt idx="17472">
                  <c:v>-0.15112554735938</c:v>
                </c:pt>
                <c:pt idx="17473">
                  <c:v>-0.12784540853476001</c:v>
                </c:pt>
                <c:pt idx="17474">
                  <c:v>-0.118470682206928</c:v>
                </c:pt>
                <c:pt idx="17475">
                  <c:v>3.87046268499164E-2</c:v>
                </c:pt>
                <c:pt idx="17476">
                  <c:v>2.1685089611547401E-2</c:v>
                </c:pt>
                <c:pt idx="17477">
                  <c:v>2.9057142154655598E-2</c:v>
                </c:pt>
                <c:pt idx="17478">
                  <c:v>4.0389243156534298E-2</c:v>
                </c:pt>
                <c:pt idx="17479">
                  <c:v>2.7859808924896499E-2</c:v>
                </c:pt>
                <c:pt idx="17480">
                  <c:v>1.8213303899366699E-2</c:v>
                </c:pt>
                <c:pt idx="17481">
                  <c:v>2.3163916698619801E-2</c:v>
                </c:pt>
                <c:pt idx="17482">
                  <c:v>-2.6195745753353698E-2</c:v>
                </c:pt>
                <c:pt idx="17483">
                  <c:v>-0.11073863109081</c:v>
                </c:pt>
                <c:pt idx="17484">
                  <c:v>-2.9883586073980801E-2</c:v>
                </c:pt>
                <c:pt idx="17485">
                  <c:v>8.3334990331818092E-3</c:v>
                </c:pt>
                <c:pt idx="17486">
                  <c:v>3.6630591639853001E-2</c:v>
                </c:pt>
                <c:pt idx="17487">
                  <c:v>1.70602347721222E-2</c:v>
                </c:pt>
                <c:pt idx="17488">
                  <c:v>-3.7921894375053402E-3</c:v>
                </c:pt>
                <c:pt idx="17489">
                  <c:v>-2.12539604851485E-2</c:v>
                </c:pt>
                <c:pt idx="17490">
                  <c:v>1.86526120697551E-2</c:v>
                </c:pt>
                <c:pt idx="17491">
                  <c:v>-2.4764178889735001E-3</c:v>
                </c:pt>
                <c:pt idx="17492">
                  <c:v>-1.7673243083502502E-2</c:v>
                </c:pt>
                <c:pt idx="17493">
                  <c:v>4.4389104025257198E-2</c:v>
                </c:pt>
                <c:pt idx="17494">
                  <c:v>6.5350219143739299E-2</c:v>
                </c:pt>
                <c:pt idx="17495">
                  <c:v>8.3452103571339697E-2</c:v>
                </c:pt>
                <c:pt idx="17496">
                  <c:v>5.2407364221697499E-2</c:v>
                </c:pt>
                <c:pt idx="17497">
                  <c:v>4.0151167217780101E-2</c:v>
                </c:pt>
                <c:pt idx="17498">
                  <c:v>4.1064967550176801E-2</c:v>
                </c:pt>
                <c:pt idx="17499">
                  <c:v>5.5143310181294501E-3</c:v>
                </c:pt>
                <c:pt idx="17500">
                  <c:v>8.5518031925010493E-2</c:v>
                </c:pt>
                <c:pt idx="17501">
                  <c:v>8.6696917055601702E-2</c:v>
                </c:pt>
                <c:pt idx="17502">
                  <c:v>8.9202762045264297E-2</c:v>
                </c:pt>
                <c:pt idx="17503">
                  <c:v>9.94851405793825E-2</c:v>
                </c:pt>
                <c:pt idx="17504">
                  <c:v>8.6382878211165595E-2</c:v>
                </c:pt>
                <c:pt idx="17505">
                  <c:v>0.104371468154205</c:v>
                </c:pt>
                <c:pt idx="17506">
                  <c:v>0.118712649263819</c:v>
                </c:pt>
                <c:pt idx="17507">
                  <c:v>0.113325674937907</c:v>
                </c:pt>
                <c:pt idx="17508">
                  <c:v>0.115634243207071</c:v>
                </c:pt>
                <c:pt idx="17509">
                  <c:v>0.12595200801167</c:v>
                </c:pt>
                <c:pt idx="17510">
                  <c:v>0.122145435184221</c:v>
                </c:pt>
                <c:pt idx="17511">
                  <c:v>0.117136488747039</c:v>
                </c:pt>
                <c:pt idx="17512">
                  <c:v>0.11518871175862901</c:v>
                </c:pt>
                <c:pt idx="17513">
                  <c:v>0.123493343005549</c:v>
                </c:pt>
                <c:pt idx="17514">
                  <c:v>0.125600257822719</c:v>
                </c:pt>
                <c:pt idx="17515">
                  <c:v>0.13688069471405201</c:v>
                </c:pt>
                <c:pt idx="17516">
                  <c:v>0.156014935558804</c:v>
                </c:pt>
                <c:pt idx="17517">
                  <c:v>0.13829658565500999</c:v>
                </c:pt>
                <c:pt idx="17518">
                  <c:v>0.13029708513042201</c:v>
                </c:pt>
                <c:pt idx="17519">
                  <c:v>0.125374975439106</c:v>
                </c:pt>
                <c:pt idx="17520">
                  <c:v>0.20510420085129599</c:v>
                </c:pt>
                <c:pt idx="17521">
                  <c:v>8.5563354220156401E-2</c:v>
                </c:pt>
                <c:pt idx="17522">
                  <c:v>0.17288228330591901</c:v>
                </c:pt>
                <c:pt idx="17523">
                  <c:v>0.162809962863536</c:v>
                </c:pt>
                <c:pt idx="17524">
                  <c:v>0.279036227605368</c:v>
                </c:pt>
                <c:pt idx="17525">
                  <c:v>0.279033117177519</c:v>
                </c:pt>
                <c:pt idx="17526">
                  <c:v>0.27390579367909801</c:v>
                </c:pt>
                <c:pt idx="17527">
                  <c:v>0.25330829358308399</c:v>
                </c:pt>
                <c:pt idx="17528">
                  <c:v>0.25639724290149801</c:v>
                </c:pt>
                <c:pt idx="17529">
                  <c:v>0.140207117356759</c:v>
                </c:pt>
                <c:pt idx="17530">
                  <c:v>0.32894214462562898</c:v>
                </c:pt>
                <c:pt idx="17531">
                  <c:v>0.24116706941295599</c:v>
                </c:pt>
                <c:pt idx="17532">
                  <c:v>0.27872945337127703</c:v>
                </c:pt>
                <c:pt idx="17533">
                  <c:v>0.26479182269651402</c:v>
                </c:pt>
                <c:pt idx="17534">
                  <c:v>0.38428617513416202</c:v>
                </c:pt>
                <c:pt idx="17535">
                  <c:v>0.270653752091018</c:v>
                </c:pt>
                <c:pt idx="17536">
                  <c:v>0.28846418854398098</c:v>
                </c:pt>
                <c:pt idx="17537">
                  <c:v>0.28650057784939897</c:v>
                </c:pt>
                <c:pt idx="17538">
                  <c:v>0.301209759622597</c:v>
                </c:pt>
                <c:pt idx="17539">
                  <c:v>0.23679457659952299</c:v>
                </c:pt>
                <c:pt idx="17540">
                  <c:v>0.24576773125719001</c:v>
                </c:pt>
                <c:pt idx="17541">
                  <c:v>0.22184855160806999</c:v>
                </c:pt>
                <c:pt idx="17542">
                  <c:v>0.22531175507127299</c:v>
                </c:pt>
                <c:pt idx="17543">
                  <c:v>0.22531175507127299</c:v>
                </c:pt>
                <c:pt idx="17544">
                  <c:v>0.224599289867044</c:v>
                </c:pt>
                <c:pt idx="17545">
                  <c:v>0.27267909422126102</c:v>
                </c:pt>
                <c:pt idx="17546">
                  <c:v>0.265797082324566</c:v>
                </c:pt>
                <c:pt idx="17547">
                  <c:v>0.21355413568025999</c:v>
                </c:pt>
                <c:pt idx="17548">
                  <c:v>0.21821955823424499</c:v>
                </c:pt>
                <c:pt idx="17549">
                  <c:v>0.19177218482635899</c:v>
                </c:pt>
                <c:pt idx="17550">
                  <c:v>0.198141716979361</c:v>
                </c:pt>
                <c:pt idx="17551">
                  <c:v>0.23226073740723399</c:v>
                </c:pt>
                <c:pt idx="17552">
                  <c:v>0.229743430925169</c:v>
                </c:pt>
                <c:pt idx="17553">
                  <c:v>0.20851052519329999</c:v>
                </c:pt>
                <c:pt idx="17554">
                  <c:v>-6.7627127527792499E-2</c:v>
                </c:pt>
                <c:pt idx="17555">
                  <c:v>-2.2993545843537001E-2</c:v>
                </c:pt>
                <c:pt idx="17556">
                  <c:v>8.0490443239355294E-2</c:v>
                </c:pt>
                <c:pt idx="17557">
                  <c:v>-5.8787498482111497E-3</c:v>
                </c:pt>
                <c:pt idx="17558">
                  <c:v>3.3881122140737803E-2</c:v>
                </c:pt>
                <c:pt idx="17559">
                  <c:v>1.5182824521177999E-2</c:v>
                </c:pt>
                <c:pt idx="17560">
                  <c:v>4.4777417274756801E-2</c:v>
                </c:pt>
                <c:pt idx="17561">
                  <c:v>4.71098456613529E-2</c:v>
                </c:pt>
                <c:pt idx="17562">
                  <c:v>6.0717413690247898E-2</c:v>
                </c:pt>
                <c:pt idx="17563">
                  <c:v>4.6783488026479303E-2</c:v>
                </c:pt>
                <c:pt idx="17564">
                  <c:v>3.6694481741705302E-2</c:v>
                </c:pt>
                <c:pt idx="17565">
                  <c:v>6.4934745247444303E-2</c:v>
                </c:pt>
                <c:pt idx="17566">
                  <c:v>7.4750682225910303E-2</c:v>
                </c:pt>
                <c:pt idx="17567">
                  <c:v>4.3220630152483799E-2</c:v>
                </c:pt>
                <c:pt idx="17568">
                  <c:v>4.9928145559701598E-2</c:v>
                </c:pt>
                <c:pt idx="17569">
                  <c:v>4.6992672678576798E-2</c:v>
                </c:pt>
                <c:pt idx="17570">
                  <c:v>5.2667207972812297E-2</c:v>
                </c:pt>
                <c:pt idx="17571">
                  <c:v>9.9575494156907696E-2</c:v>
                </c:pt>
                <c:pt idx="17572">
                  <c:v>0.10558398789680599</c:v>
                </c:pt>
                <c:pt idx="17573">
                  <c:v>6.1995070904983997E-2</c:v>
                </c:pt>
                <c:pt idx="17574">
                  <c:v>6.3513387330980595E-2</c:v>
                </c:pt>
                <c:pt idx="17575">
                  <c:v>5.6546015497074997E-2</c:v>
                </c:pt>
                <c:pt idx="17576">
                  <c:v>7.4440304294952006E-2</c:v>
                </c:pt>
                <c:pt idx="17577">
                  <c:v>8.1533791606406503E-2</c:v>
                </c:pt>
                <c:pt idx="17578">
                  <c:v>8.2431415810286804E-2</c:v>
                </c:pt>
                <c:pt idx="17579">
                  <c:v>7.6961042495003004E-2</c:v>
                </c:pt>
                <c:pt idx="17580">
                  <c:v>8.9103573322147495E-2</c:v>
                </c:pt>
                <c:pt idx="17581">
                  <c:v>9.1913092639863303E-2</c:v>
                </c:pt>
                <c:pt idx="17582">
                  <c:v>0.111882002943962</c:v>
                </c:pt>
                <c:pt idx="17583">
                  <c:v>0.109855850227828</c:v>
                </c:pt>
                <c:pt idx="17584">
                  <c:v>8.2724163114062096E-2</c:v>
                </c:pt>
                <c:pt idx="17585">
                  <c:v>-3.6271570254240298E-2</c:v>
                </c:pt>
                <c:pt idx="17586">
                  <c:v>-2.2349612178862499E-2</c:v>
                </c:pt>
                <c:pt idx="17587">
                  <c:v>-2.89218938378124E-2</c:v>
                </c:pt>
                <c:pt idx="17588">
                  <c:v>-3.0354818811407301E-2</c:v>
                </c:pt>
                <c:pt idx="17589" formatCode="0.00E+00">
                  <c:v>5.7912669797788297E-4</c:v>
                </c:pt>
                <c:pt idx="17590">
                  <c:v>2.4892417538731001E-2</c:v>
                </c:pt>
                <c:pt idx="17591" formatCode="0.00E+00">
                  <c:v>4.5504554885903797E-2</c:v>
                </c:pt>
                <c:pt idx="17592">
                  <c:v>3.3572821301108197E-2</c:v>
                </c:pt>
                <c:pt idx="17593">
                  <c:v>2.3668327627515699E-2</c:v>
                </c:pt>
                <c:pt idx="17594">
                  <c:v>3.0516495866366102E-2</c:v>
                </c:pt>
                <c:pt idx="17595">
                  <c:v>2.29448694976549E-2</c:v>
                </c:pt>
                <c:pt idx="17596">
                  <c:v>2.34106649943071E-2</c:v>
                </c:pt>
                <c:pt idx="17597">
                  <c:v>1.3689176018898099E-2</c:v>
                </c:pt>
                <c:pt idx="17598">
                  <c:v>1.10109983814807E-3</c:v>
                </c:pt>
                <c:pt idx="17599">
                  <c:v>-2.1780711941431701E-2</c:v>
                </c:pt>
                <c:pt idx="17600">
                  <c:v>0.13426835093710199</c:v>
                </c:pt>
                <c:pt idx="17601">
                  <c:v>9.7296300135570002E-2</c:v>
                </c:pt>
                <c:pt idx="17602">
                  <c:v>0.118116284445795</c:v>
                </c:pt>
                <c:pt idx="17603">
                  <c:v>9.1706330897013202E-2</c:v>
                </c:pt>
                <c:pt idx="17604">
                  <c:v>9.4447535693008594E-2</c:v>
                </c:pt>
                <c:pt idx="17605">
                  <c:v>8.0315879550686295E-2</c:v>
                </c:pt>
                <c:pt idx="17606">
                  <c:v>8.6289481551906494E-2</c:v>
                </c:pt>
                <c:pt idx="17607">
                  <c:v>3.1576926840371403E-2</c:v>
                </c:pt>
                <c:pt idx="17608">
                  <c:v>-1.16459074678822E-2</c:v>
                </c:pt>
                <c:pt idx="17609">
                  <c:v>-9.1918524744584607E-3</c:v>
                </c:pt>
                <c:pt idx="17610">
                  <c:v>-9.5127509903028193E-3</c:v>
                </c:pt>
                <c:pt idx="17611">
                  <c:v>-6.8296899226755097E-3</c:v>
                </c:pt>
                <c:pt idx="17612" formatCode="0.00E+00">
                  <c:v>5.2890448923192902E-4</c:v>
                </c:pt>
                <c:pt idx="17613">
                  <c:v>-4.6692070199808602E-2</c:v>
                </c:pt>
                <c:pt idx="17614" formatCode="0.00E+00">
                  <c:v>-4.7660781143847898E-2</c:v>
                </c:pt>
                <c:pt idx="17615">
                  <c:v>-5.3011876610517199E-2</c:v>
                </c:pt>
                <c:pt idx="17616">
                  <c:v>5.9365863055300103E-2</c:v>
                </c:pt>
                <c:pt idx="17617">
                  <c:v>-8.0986532947290302E-3</c:v>
                </c:pt>
                <c:pt idx="17618">
                  <c:v>-8.3221687828857593E-3</c:v>
                </c:pt>
                <c:pt idx="17619">
                  <c:v>2.7094576289877801E-2</c:v>
                </c:pt>
                <c:pt idx="17620">
                  <c:v>2.5224935310749499E-2</c:v>
                </c:pt>
                <c:pt idx="17621">
                  <c:v>-1.4580505366453099E-2</c:v>
                </c:pt>
                <c:pt idx="17622">
                  <c:v>0.116069146780692</c:v>
                </c:pt>
                <c:pt idx="17623">
                  <c:v>4.9380265155761299E-2</c:v>
                </c:pt>
                <c:pt idx="17624">
                  <c:v>5.64539027546564E-2</c:v>
                </c:pt>
                <c:pt idx="17625">
                  <c:v>3.5430846732369001E-2</c:v>
                </c:pt>
                <c:pt idx="17626">
                  <c:v>4.2630738262773103E-2</c:v>
                </c:pt>
                <c:pt idx="17627">
                  <c:v>4.2569716142254299E-2</c:v>
                </c:pt>
                <c:pt idx="17628">
                  <c:v>3.8604189730751498E-2</c:v>
                </c:pt>
                <c:pt idx="17629">
                  <c:v>5.3763083634067399E-2</c:v>
                </c:pt>
                <c:pt idx="17630">
                  <c:v>6.1056845439418798E-2</c:v>
                </c:pt>
                <c:pt idx="17631">
                  <c:v>5.1215420357998601E-2</c:v>
                </c:pt>
                <c:pt idx="17632">
                  <c:v>6.43336159777467E-2</c:v>
                </c:pt>
                <c:pt idx="17633">
                  <c:v>3.5861111718166E-2</c:v>
                </c:pt>
                <c:pt idx="17634">
                  <c:v>3.9836884343107497E-2</c:v>
                </c:pt>
                <c:pt idx="17635">
                  <c:v>6.2140444015204598E-2</c:v>
                </c:pt>
                <c:pt idx="17636">
                  <c:v>0.177123946191455</c:v>
                </c:pt>
                <c:pt idx="17637">
                  <c:v>0.16019602454695001</c:v>
                </c:pt>
                <c:pt idx="17638">
                  <c:v>0.17372383991243401</c:v>
                </c:pt>
                <c:pt idx="17639">
                  <c:v>0.14740884969437301</c:v>
                </c:pt>
                <c:pt idx="17640">
                  <c:v>0.17910747466677401</c:v>
                </c:pt>
                <c:pt idx="17641">
                  <c:v>0.14595288018114999</c:v>
                </c:pt>
                <c:pt idx="17642">
                  <c:v>0.152250101519603</c:v>
                </c:pt>
                <c:pt idx="17643">
                  <c:v>0.13691086705317099</c:v>
                </c:pt>
                <c:pt idx="17644">
                  <c:v>0.29506617986360201</c:v>
                </c:pt>
                <c:pt idx="17645">
                  <c:v>0.17368720271253801</c:v>
                </c:pt>
                <c:pt idx="17646">
                  <c:v>0.184168783654239</c:v>
                </c:pt>
                <c:pt idx="17647">
                  <c:v>0.196357389285195</c:v>
                </c:pt>
                <c:pt idx="17648">
                  <c:v>0.291411584509981</c:v>
                </c:pt>
                <c:pt idx="17649">
                  <c:v>0.24300392196652201</c:v>
                </c:pt>
                <c:pt idx="17650">
                  <c:v>0.231095229057562</c:v>
                </c:pt>
                <c:pt idx="17651">
                  <c:v>0.24447147093098201</c:v>
                </c:pt>
                <c:pt idx="17652">
                  <c:v>0.21954537032802299</c:v>
                </c:pt>
                <c:pt idx="17653">
                  <c:v>0.231670488503703</c:v>
                </c:pt>
                <c:pt idx="17654">
                  <c:v>0.23882005158851599</c:v>
                </c:pt>
                <c:pt idx="17655">
                  <c:v>0.21455321348873599</c:v>
                </c:pt>
                <c:pt idx="17656">
                  <c:v>0.24862074879790899</c:v>
                </c:pt>
                <c:pt idx="17657">
                  <c:v>0.28616069254230703</c:v>
                </c:pt>
                <c:pt idx="17658">
                  <c:v>0.27755068969237201</c:v>
                </c:pt>
                <c:pt idx="17659">
                  <c:v>-2.3432928029452202E-3</c:v>
                </c:pt>
                <c:pt idx="17660">
                  <c:v>6.7688860283877494E-2</c:v>
                </c:pt>
                <c:pt idx="17661">
                  <c:v>-2.57385403955788E-2</c:v>
                </c:pt>
                <c:pt idx="17662">
                  <c:v>-4.0303635618911801E-2</c:v>
                </c:pt>
                <c:pt idx="17663">
                  <c:v>-6.6318138167957605E-2</c:v>
                </c:pt>
                <c:pt idx="17664">
                  <c:v>-4.9412868655999399E-2</c:v>
                </c:pt>
                <c:pt idx="17665">
                  <c:v>-6.2311399715963403E-2</c:v>
                </c:pt>
                <c:pt idx="17666">
                  <c:v>-5.9044086590804797E-2</c:v>
                </c:pt>
                <c:pt idx="17667">
                  <c:v>-2.45845907419142E-2</c:v>
                </c:pt>
                <c:pt idx="17668">
                  <c:v>-2.5010977313927998E-2</c:v>
                </c:pt>
                <c:pt idx="17669">
                  <c:v>1.36922718369671E-3</c:v>
                </c:pt>
                <c:pt idx="17670">
                  <c:v>-9.8627081455132399E-3</c:v>
                </c:pt>
                <c:pt idx="17671">
                  <c:v>6.6991166245991803E-3</c:v>
                </c:pt>
                <c:pt idx="17672">
                  <c:v>3.1680852582319702E-2</c:v>
                </c:pt>
                <c:pt idx="17673">
                  <c:v>6.1243202264037101E-2</c:v>
                </c:pt>
                <c:pt idx="17674">
                  <c:v>6.4715012268175998E-2</c:v>
                </c:pt>
                <c:pt idx="17675">
                  <c:v>8.1294271584268801E-2</c:v>
                </c:pt>
                <c:pt idx="17676">
                  <c:v>0.147283019605217</c:v>
                </c:pt>
                <c:pt idx="17677">
                  <c:v>0.117687044564788</c:v>
                </c:pt>
                <c:pt idx="17678">
                  <c:v>0.145970355474101</c:v>
                </c:pt>
                <c:pt idx="17679">
                  <c:v>0.143998864193635</c:v>
                </c:pt>
                <c:pt idx="17680">
                  <c:v>0.163928592967923</c:v>
                </c:pt>
                <c:pt idx="17681">
                  <c:v>0.150549163159303</c:v>
                </c:pt>
                <c:pt idx="17682">
                  <c:v>0.16890199703342901</c:v>
                </c:pt>
                <c:pt idx="17683">
                  <c:v>0.17608734441005999</c:v>
                </c:pt>
                <c:pt idx="17684">
                  <c:v>0.203039503659387</c:v>
                </c:pt>
                <c:pt idx="17685">
                  <c:v>0.18884600624509601</c:v>
                </c:pt>
                <c:pt idx="17686">
                  <c:v>0.19856097247877799</c:v>
                </c:pt>
                <c:pt idx="17687">
                  <c:v>0.192718356026397</c:v>
                </c:pt>
                <c:pt idx="17688">
                  <c:v>0.181891276286159</c:v>
                </c:pt>
                <c:pt idx="17689">
                  <c:v>6.6755305797203901E-2</c:v>
                </c:pt>
                <c:pt idx="17690">
                  <c:v>0.21149973637538799</c:v>
                </c:pt>
                <c:pt idx="17691">
                  <c:v>0.22406085050483501</c:v>
                </c:pt>
                <c:pt idx="17692">
                  <c:v>0.26005828611705001</c:v>
                </c:pt>
                <c:pt idx="17693">
                  <c:v>0.23385303131212301</c:v>
                </c:pt>
                <c:pt idx="17694">
                  <c:v>0.32134522208198002</c:v>
                </c:pt>
                <c:pt idx="17695">
                  <c:v>2.1268106436757202E-3</c:v>
                </c:pt>
                <c:pt idx="17696">
                  <c:v>0.103165721291838</c:v>
                </c:pt>
                <c:pt idx="17697">
                  <c:v>-5.3011518214704399E-3</c:v>
                </c:pt>
                <c:pt idx="17698">
                  <c:v>1.13401379790518E-2</c:v>
                </c:pt>
                <c:pt idx="17699">
                  <c:v>-4.70696878066314E-2</c:v>
                </c:pt>
                <c:pt idx="17700">
                  <c:v>1.5038335448753701E-3</c:v>
                </c:pt>
                <c:pt idx="17701">
                  <c:v>-3.92580895767193E-2</c:v>
                </c:pt>
                <c:pt idx="17702">
                  <c:v>-5.2843087384155399E-2</c:v>
                </c:pt>
                <c:pt idx="17703">
                  <c:v>-4.0374441815042197E-2</c:v>
                </c:pt>
                <c:pt idx="17704">
                  <c:v>-3.4689878132664602E-2</c:v>
                </c:pt>
                <c:pt idx="17705">
                  <c:v>-4.5385676104278599E-2</c:v>
                </c:pt>
                <c:pt idx="17706">
                  <c:v>-1.9933264889857399E-2</c:v>
                </c:pt>
                <c:pt idx="17707">
                  <c:v>-2.17608367933801E-2</c:v>
                </c:pt>
                <c:pt idx="17708">
                  <c:v>2.6292300215123299E-2</c:v>
                </c:pt>
                <c:pt idx="17709">
                  <c:v>3.9861848968618697E-2</c:v>
                </c:pt>
                <c:pt idx="17710">
                  <c:v>0.19036453928868699</c:v>
                </c:pt>
                <c:pt idx="17711">
                  <c:v>0.116922828581235</c:v>
                </c:pt>
                <c:pt idx="17712">
                  <c:v>0.152177123135113</c:v>
                </c:pt>
                <c:pt idx="17713">
                  <c:v>0.141924277568719</c:v>
                </c:pt>
                <c:pt idx="17714">
                  <c:v>0.144240654733641</c:v>
                </c:pt>
                <c:pt idx="17715">
                  <c:v>0.132682325565536</c:v>
                </c:pt>
                <c:pt idx="17716">
                  <c:v>0.180052389794611</c:v>
                </c:pt>
                <c:pt idx="17717">
                  <c:v>0.13606974723703599</c:v>
                </c:pt>
                <c:pt idx="17718">
                  <c:v>0.15175008003298199</c:v>
                </c:pt>
                <c:pt idx="17719">
                  <c:v>0.104761141395205</c:v>
                </c:pt>
                <c:pt idx="17720">
                  <c:v>0.11655271440295099</c:v>
                </c:pt>
                <c:pt idx="17721">
                  <c:v>0.117558038946416</c:v>
                </c:pt>
                <c:pt idx="17722">
                  <c:v>0.129280454156213</c:v>
                </c:pt>
                <c:pt idx="17723">
                  <c:v>0.10122905318059899</c:v>
                </c:pt>
                <c:pt idx="17724">
                  <c:v>0.113093222041181</c:v>
                </c:pt>
                <c:pt idx="17725">
                  <c:v>0.108058974092837</c:v>
                </c:pt>
                <c:pt idx="17726">
                  <c:v>0.126140575509263</c:v>
                </c:pt>
                <c:pt idx="17727">
                  <c:v>0.101380336546416</c:v>
                </c:pt>
                <c:pt idx="17728">
                  <c:v>8.5173780954472797E-2</c:v>
                </c:pt>
                <c:pt idx="17729">
                  <c:v>7.5726144839417794E-2</c:v>
                </c:pt>
                <c:pt idx="17730">
                  <c:v>9.7031717200280199E-2</c:v>
                </c:pt>
                <c:pt idx="17731">
                  <c:v>6.7413326363243001E-2</c:v>
                </c:pt>
                <c:pt idx="17732">
                  <c:v>8.2062248887123906E-2</c:v>
                </c:pt>
                <c:pt idx="17733">
                  <c:v>8.2513522333273095E-2</c:v>
                </c:pt>
                <c:pt idx="17734">
                  <c:v>7.9834123667309798E-2</c:v>
                </c:pt>
                <c:pt idx="17735">
                  <c:v>7.4734446333318605E-2</c:v>
                </c:pt>
                <c:pt idx="17736">
                  <c:v>4.5687641564778801E-2</c:v>
                </c:pt>
                <c:pt idx="17737">
                  <c:v>6.1425770127154701E-2</c:v>
                </c:pt>
                <c:pt idx="17738">
                  <c:v>4.6231271215047699E-2</c:v>
                </c:pt>
                <c:pt idx="17739">
                  <c:v>4.5713919406169701E-2</c:v>
                </c:pt>
                <c:pt idx="17740">
                  <c:v>0.13264518234382</c:v>
                </c:pt>
                <c:pt idx="17741">
                  <c:v>-3.2518850171250301E-2</c:v>
                </c:pt>
                <c:pt idx="17742">
                  <c:v>3.1149625467069699E-2</c:v>
                </c:pt>
                <c:pt idx="17743">
                  <c:v>3.1367228948725401E-2</c:v>
                </c:pt>
                <c:pt idx="17744">
                  <c:v>5.43653882069417E-2</c:v>
                </c:pt>
                <c:pt idx="17745">
                  <c:v>4.4645062828230699E-2</c:v>
                </c:pt>
                <c:pt idx="17746">
                  <c:v>7.2629547289625604E-2</c:v>
                </c:pt>
                <c:pt idx="17747">
                  <c:v>7.1224338323964798E-2</c:v>
                </c:pt>
                <c:pt idx="17748">
                  <c:v>7.2449114219723804E-2</c:v>
                </c:pt>
                <c:pt idx="17749">
                  <c:v>2.3614723391807899E-2</c:v>
                </c:pt>
                <c:pt idx="17750">
                  <c:v>0.107512777584531</c:v>
                </c:pt>
                <c:pt idx="17751">
                  <c:v>6.2067742432395804E-3</c:v>
                </c:pt>
                <c:pt idx="17752">
                  <c:v>-9.2850345625382098E-3</c:v>
                </c:pt>
                <c:pt idx="17753">
                  <c:v>-3.7351193593870201E-2</c:v>
                </c:pt>
                <c:pt idx="17754">
                  <c:v>2.9719926472965199E-2</c:v>
                </c:pt>
                <c:pt idx="17755">
                  <c:v>3.4080006600809697E-2</c:v>
                </c:pt>
                <c:pt idx="17756">
                  <c:v>3.4816886781012503E-2</c:v>
                </c:pt>
                <c:pt idx="17757">
                  <c:v>3.0581514741144799E-2</c:v>
                </c:pt>
                <c:pt idx="17758">
                  <c:v>2.1911709490285199E-3</c:v>
                </c:pt>
                <c:pt idx="17759">
                  <c:v>4.6810687053149898E-2</c:v>
                </c:pt>
                <c:pt idx="17760">
                  <c:v>0.144840532802127</c:v>
                </c:pt>
                <c:pt idx="17761">
                  <c:v>2.51473507121278E-2</c:v>
                </c:pt>
                <c:pt idx="17762">
                  <c:v>6.2112436940405802E-3</c:v>
                </c:pt>
                <c:pt idx="17763">
                  <c:v>-9.6709562550876E-3</c:v>
                </c:pt>
                <c:pt idx="17764">
                  <c:v>-4.2856871707687302E-2</c:v>
                </c:pt>
                <c:pt idx="17765">
                  <c:v>-7.7072298566229394E-2</c:v>
                </c:pt>
                <c:pt idx="17766">
                  <c:v>-2.7952557316917901E-2</c:v>
                </c:pt>
                <c:pt idx="17767">
                  <c:v>-2.9735702469273699E-2</c:v>
                </c:pt>
                <c:pt idx="17768">
                  <c:v>-3.4940973527315497E-2</c:v>
                </c:pt>
                <c:pt idx="17769">
                  <c:v>-3.7310416612137701E-2</c:v>
                </c:pt>
                <c:pt idx="17770">
                  <c:v>-6.8227725943727793E-2</c:v>
                </c:pt>
                <c:pt idx="17771">
                  <c:v>-6.2636856687343298E-2</c:v>
                </c:pt>
                <c:pt idx="17772">
                  <c:v>-7.5287726137764494E-2</c:v>
                </c:pt>
                <c:pt idx="17773">
                  <c:v>-8.2473755942320495E-2</c:v>
                </c:pt>
                <c:pt idx="17774">
                  <c:v>-7.5716666611539599E-2</c:v>
                </c:pt>
                <c:pt idx="17775">
                  <c:v>-0.13782761233076499</c:v>
                </c:pt>
                <c:pt idx="17776">
                  <c:v>-0.14787081154742701</c:v>
                </c:pt>
                <c:pt idx="17777">
                  <c:v>-0.13819315934377299</c:v>
                </c:pt>
                <c:pt idx="17778">
                  <c:v>-0.119450399489892</c:v>
                </c:pt>
                <c:pt idx="17779">
                  <c:v>-0.15542898820839801</c:v>
                </c:pt>
                <c:pt idx="17780">
                  <c:v>-9.9748228459625304E-2</c:v>
                </c:pt>
                <c:pt idx="17781">
                  <c:v>-0.221617958552215</c:v>
                </c:pt>
                <c:pt idx="17782">
                  <c:v>-0.23047011784449001</c:v>
                </c:pt>
                <c:pt idx="17783">
                  <c:v>-0.185818371825693</c:v>
                </c:pt>
                <c:pt idx="17784">
                  <c:v>-9.9651983972548305E-2</c:v>
                </c:pt>
                <c:pt idx="17785">
                  <c:v>-0.189542589340258</c:v>
                </c:pt>
                <c:pt idx="17786">
                  <c:v>-0.14050855270395299</c:v>
                </c:pt>
                <c:pt idx="17787">
                  <c:v>-0.13407291039987601</c:v>
                </c:pt>
                <c:pt idx="17788">
                  <c:v>-0.16343481534186799</c:v>
                </c:pt>
                <c:pt idx="17789">
                  <c:v>-0.16962500412231399</c:v>
                </c:pt>
                <c:pt idx="17790">
                  <c:v>-0.10419003784101501</c:v>
                </c:pt>
                <c:pt idx="17791">
                  <c:v>-0.107361514251928</c:v>
                </c:pt>
                <c:pt idx="17792">
                  <c:v>1.9971133053783899E-2</c:v>
                </c:pt>
                <c:pt idx="17793">
                  <c:v>2.8377386734435298E-2</c:v>
                </c:pt>
                <c:pt idx="17794">
                  <c:v>4.2262459817621098E-2</c:v>
                </c:pt>
                <c:pt idx="17795">
                  <c:v>4.0680328685602597E-2</c:v>
                </c:pt>
                <c:pt idx="17796">
                  <c:v>4.1143622527448596E-3</c:v>
                </c:pt>
                <c:pt idx="17797">
                  <c:v>3.4241485161347E-2</c:v>
                </c:pt>
                <c:pt idx="17798">
                  <c:v>8.9392412852683206E-2</c:v>
                </c:pt>
                <c:pt idx="17799">
                  <c:v>0.123831342976206</c:v>
                </c:pt>
                <c:pt idx="17800">
                  <c:v>0.24043728069220899</c:v>
                </c:pt>
                <c:pt idx="17801">
                  <c:v>0.188895356620183</c:v>
                </c:pt>
                <c:pt idx="17802">
                  <c:v>0.232851884090611</c:v>
                </c:pt>
                <c:pt idx="17803">
                  <c:v>0.101300647857586</c:v>
                </c:pt>
                <c:pt idx="17804">
                  <c:v>0.117168062914807</c:v>
                </c:pt>
                <c:pt idx="17805">
                  <c:v>0.18974164757172801</c:v>
                </c:pt>
                <c:pt idx="17806">
                  <c:v>0.23330794483178499</c:v>
                </c:pt>
                <c:pt idx="17807">
                  <c:v>0.238749976227599</c:v>
                </c:pt>
                <c:pt idx="17808">
                  <c:v>0.26074332048973697</c:v>
                </c:pt>
                <c:pt idx="17809">
                  <c:v>0.24956016560073599</c:v>
                </c:pt>
                <c:pt idx="17810">
                  <c:v>0.31232107952564098</c:v>
                </c:pt>
                <c:pt idx="17811">
                  <c:v>0.30782343412018698</c:v>
                </c:pt>
                <c:pt idx="17812">
                  <c:v>0.29557249026166299</c:v>
                </c:pt>
                <c:pt idx="17813">
                  <c:v>0.274177113022469</c:v>
                </c:pt>
                <c:pt idx="17814">
                  <c:v>0.37512945911359502</c:v>
                </c:pt>
                <c:pt idx="17815">
                  <c:v>0.34621852204938097</c:v>
                </c:pt>
                <c:pt idx="17816">
                  <c:v>0.41460144962455803</c:v>
                </c:pt>
                <c:pt idx="17817">
                  <c:v>-2.45889905647709E-3</c:v>
                </c:pt>
                <c:pt idx="17818">
                  <c:v>-9.1145985517774697E-2</c:v>
                </c:pt>
                <c:pt idx="17819">
                  <c:v>-2.1208030381868899E-3</c:v>
                </c:pt>
                <c:pt idx="17820">
                  <c:v>1.8291223806306999E-2</c:v>
                </c:pt>
                <c:pt idx="17821">
                  <c:v>7.1342143654155699E-2</c:v>
                </c:pt>
                <c:pt idx="17822">
                  <c:v>0.13178978119133999</c:v>
                </c:pt>
                <c:pt idx="17823">
                  <c:v>0.15092435529207199</c:v>
                </c:pt>
                <c:pt idx="17824">
                  <c:v>0.15348797157629701</c:v>
                </c:pt>
                <c:pt idx="17825">
                  <c:v>0.202178933471196</c:v>
                </c:pt>
                <c:pt idx="17826">
                  <c:v>9.9275056146761798E-2</c:v>
                </c:pt>
                <c:pt idx="17827">
                  <c:v>0.165659530854359</c:v>
                </c:pt>
                <c:pt idx="17828">
                  <c:v>0.10468985101058</c:v>
                </c:pt>
                <c:pt idx="17829">
                  <c:v>0.223758038561303</c:v>
                </c:pt>
                <c:pt idx="17830">
                  <c:v>0.150359905313253</c:v>
                </c:pt>
                <c:pt idx="17831">
                  <c:v>0.15286499318601601</c:v>
                </c:pt>
                <c:pt idx="17832">
                  <c:v>0.13350865491029301</c:v>
                </c:pt>
                <c:pt idx="17833">
                  <c:v>0.15882038428074299</c:v>
                </c:pt>
                <c:pt idx="17834">
                  <c:v>0.149362600176457</c:v>
                </c:pt>
                <c:pt idx="17835">
                  <c:v>0.17769867961115701</c:v>
                </c:pt>
                <c:pt idx="17836">
                  <c:v>0.15798797360119399</c:v>
                </c:pt>
                <c:pt idx="17837">
                  <c:v>0.17872956869378201</c:v>
                </c:pt>
                <c:pt idx="17838">
                  <c:v>8.58534389444294E-2</c:v>
                </c:pt>
                <c:pt idx="17839">
                  <c:v>9.3318728051529201E-2</c:v>
                </c:pt>
                <c:pt idx="17840">
                  <c:v>2.8091717185145901E-2</c:v>
                </c:pt>
                <c:pt idx="17841">
                  <c:v>3.7605983766906E-2</c:v>
                </c:pt>
                <c:pt idx="17842">
                  <c:v>1.2850310646209701E-2</c:v>
                </c:pt>
                <c:pt idx="17843">
                  <c:v>1.42544784279838E-3</c:v>
                </c:pt>
                <c:pt idx="17844">
                  <c:v>-5.6968441954164204E-3</c:v>
                </c:pt>
                <c:pt idx="17845">
                  <c:v>4.5930385055989398E-2</c:v>
                </c:pt>
                <c:pt idx="17846">
                  <c:v>2.4929943145099599E-2</c:v>
                </c:pt>
                <c:pt idx="17847">
                  <c:v>2.57191598634177E-2</c:v>
                </c:pt>
                <c:pt idx="17848">
                  <c:v>7.1338347850231102E-3</c:v>
                </c:pt>
                <c:pt idx="17849">
                  <c:v>-9.0287498786943698E-2</c:v>
                </c:pt>
                <c:pt idx="17850">
                  <c:v>-8.7984331577031592E-3</c:v>
                </c:pt>
                <c:pt idx="17851">
                  <c:v>-6.0020459784068197E-2</c:v>
                </c:pt>
                <c:pt idx="17852">
                  <c:v>-3.78716811485015E-2</c:v>
                </c:pt>
                <c:pt idx="17853">
                  <c:v>-2.0717073410015701E-2</c:v>
                </c:pt>
                <c:pt idx="17854">
                  <c:v>2.2641009953402499E-2</c:v>
                </c:pt>
                <c:pt idx="17855">
                  <c:v>5.4733463064900303E-2</c:v>
                </c:pt>
                <c:pt idx="17856">
                  <c:v>2.8774036649054001E-2</c:v>
                </c:pt>
                <c:pt idx="17857">
                  <c:v>6.2076211655469303E-3</c:v>
                </c:pt>
                <c:pt idx="17858">
                  <c:v>-2.9009056404502898E-2</c:v>
                </c:pt>
                <c:pt idx="17859">
                  <c:v>-3.6458839100983E-2</c:v>
                </c:pt>
                <c:pt idx="17860">
                  <c:v>-6.0832857228069602E-2</c:v>
                </c:pt>
                <c:pt idx="17861">
                  <c:v>-0.13942140890624499</c:v>
                </c:pt>
                <c:pt idx="17862">
                  <c:v>-7.1342691740071296E-2</c:v>
                </c:pt>
                <c:pt idx="17863">
                  <c:v>-5.3013596944181597E-2</c:v>
                </c:pt>
                <c:pt idx="17864">
                  <c:v>7.0857273549668597E-3</c:v>
                </c:pt>
                <c:pt idx="17865">
                  <c:v>-1.3586995780950101E-2</c:v>
                </c:pt>
                <c:pt idx="17866">
                  <c:v>-5.54363274920531E-2</c:v>
                </c:pt>
                <c:pt idx="17867">
                  <c:v>-6.5713955809957605E-2</c:v>
                </c:pt>
                <c:pt idx="17868">
                  <c:v>-9.43420190729716E-2</c:v>
                </c:pt>
                <c:pt idx="17869">
                  <c:v>-0.10816303729476601</c:v>
                </c:pt>
                <c:pt idx="17870">
                  <c:v>-0.116066545995508</c:v>
                </c:pt>
                <c:pt idx="17871">
                  <c:v>-9.1711173321228301E-2</c:v>
                </c:pt>
                <c:pt idx="17872">
                  <c:v>-0.101843333443419</c:v>
                </c:pt>
                <c:pt idx="17873">
                  <c:v>-0.124986811005958</c:v>
                </c:pt>
                <c:pt idx="17874">
                  <c:v>-9.8219968938906402E-2</c:v>
                </c:pt>
                <c:pt idx="17875">
                  <c:v>-7.7729801912034005E-2</c:v>
                </c:pt>
                <c:pt idx="17876">
                  <c:v>-9.2497196849987001E-2</c:v>
                </c:pt>
                <c:pt idx="17877">
                  <c:v>-9.9265800683602398E-2</c:v>
                </c:pt>
                <c:pt idx="17878">
                  <c:v>-7.6692389922092499E-2</c:v>
                </c:pt>
                <c:pt idx="17879">
                  <c:v>-7.1222887108494906E-2</c:v>
                </c:pt>
                <c:pt idx="17880">
                  <c:v>-5.51330007878328E-2</c:v>
                </c:pt>
                <c:pt idx="17881">
                  <c:v>-5.8384867658419097E-2</c:v>
                </c:pt>
                <c:pt idx="17882">
                  <c:v>-8.8738396272058095E-2</c:v>
                </c:pt>
                <c:pt idx="17883">
                  <c:v>-8.7673632454275494E-2</c:v>
                </c:pt>
                <c:pt idx="17884">
                  <c:v>-8.4679798854395999E-2</c:v>
                </c:pt>
                <c:pt idx="17885">
                  <c:v>-8.9225365366717893E-2</c:v>
                </c:pt>
                <c:pt idx="17886">
                  <c:v>-7.1044677877328294E-2</c:v>
                </c:pt>
                <c:pt idx="17887">
                  <c:v>-3.8839559009458E-2</c:v>
                </c:pt>
                <c:pt idx="17888">
                  <c:v>-3.7895887555304902E-2</c:v>
                </c:pt>
                <c:pt idx="17889">
                  <c:v>-1.49682841192878E-2</c:v>
                </c:pt>
                <c:pt idx="17890">
                  <c:v>-1.2832700828019E-2</c:v>
                </c:pt>
                <c:pt idx="17891">
                  <c:v>-2.46330197559891E-2</c:v>
                </c:pt>
                <c:pt idx="17892">
                  <c:v>-5.5673126100819398E-2</c:v>
                </c:pt>
                <c:pt idx="17893">
                  <c:v>-4.8059650214017903E-2</c:v>
                </c:pt>
                <c:pt idx="17894">
                  <c:v>-7.4549468676722103E-2</c:v>
                </c:pt>
                <c:pt idx="17895">
                  <c:v>-9.4789127194738004E-2</c:v>
                </c:pt>
                <c:pt idx="17896">
                  <c:v>-9.9293186045243897E-2</c:v>
                </c:pt>
                <c:pt idx="17897">
                  <c:v>-0.10864740437578201</c:v>
                </c:pt>
                <c:pt idx="17898">
                  <c:v>-0.101503264363448</c:v>
                </c:pt>
                <c:pt idx="17899">
                  <c:v>-0.105409880190593</c:v>
                </c:pt>
                <c:pt idx="17900">
                  <c:v>-8.00796062207519E-2</c:v>
                </c:pt>
                <c:pt idx="17901">
                  <c:v>-7.2525486175357395E-2</c:v>
                </c:pt>
                <c:pt idx="17902">
                  <c:v>-5.6898385889607897E-2</c:v>
                </c:pt>
                <c:pt idx="17903">
                  <c:v>-9.3877987618869105E-2</c:v>
                </c:pt>
                <c:pt idx="17904">
                  <c:v>-0.103215303430866</c:v>
                </c:pt>
                <c:pt idx="17905">
                  <c:v>-0.113772930712446</c:v>
                </c:pt>
                <c:pt idx="17906">
                  <c:v>-0.12758859238606099</c:v>
                </c:pt>
                <c:pt idx="17907">
                  <c:v>-8.0032480248153903E-2</c:v>
                </c:pt>
                <c:pt idx="17908">
                  <c:v>-7.4097894568529096E-2</c:v>
                </c:pt>
                <c:pt idx="17909">
                  <c:v>-5.9353805783808299E-2</c:v>
                </c:pt>
                <c:pt idx="17910">
                  <c:v>-4.5688278576783502E-2</c:v>
                </c:pt>
                <c:pt idx="17911">
                  <c:v>-3.9160069700089999E-2</c:v>
                </c:pt>
                <c:pt idx="17912">
                  <c:v>-2.75563453385845E-2</c:v>
                </c:pt>
                <c:pt idx="17913">
                  <c:v>-1.70184961030924E-2</c:v>
                </c:pt>
                <c:pt idx="17914">
                  <c:v>0.15650149760342699</c:v>
                </c:pt>
                <c:pt idx="17915">
                  <c:v>1.6841030372744599E-3</c:v>
                </c:pt>
                <c:pt idx="17916">
                  <c:v>0.15611551531614801</c:v>
                </c:pt>
                <c:pt idx="17917">
                  <c:v>9.7836621063919299E-2</c:v>
                </c:pt>
                <c:pt idx="17918">
                  <c:v>0.119233021642236</c:v>
                </c:pt>
                <c:pt idx="17919">
                  <c:v>0.101842921471496</c:v>
                </c:pt>
                <c:pt idx="17920">
                  <c:v>0.132539275852051</c:v>
                </c:pt>
                <c:pt idx="17921">
                  <c:v>9.1029309515490597E-2</c:v>
                </c:pt>
                <c:pt idx="17922">
                  <c:v>0.121999976393495</c:v>
                </c:pt>
                <c:pt idx="17923">
                  <c:v>7.8514060200357297E-2</c:v>
                </c:pt>
                <c:pt idx="17924">
                  <c:v>0.13951692231465801</c:v>
                </c:pt>
                <c:pt idx="17925">
                  <c:v>0.17886145629574399</c:v>
                </c:pt>
                <c:pt idx="17926">
                  <c:v>0.178063341929346</c:v>
                </c:pt>
                <c:pt idx="17927">
                  <c:v>0.22874595999089201</c:v>
                </c:pt>
                <c:pt idx="17928">
                  <c:v>0.25684102768356698</c:v>
                </c:pt>
                <c:pt idx="17929">
                  <c:v>0.25065758266601701</c:v>
                </c:pt>
                <c:pt idx="17930">
                  <c:v>0.31424540981431498</c:v>
                </c:pt>
                <c:pt idx="17931">
                  <c:v>0.31213545354818101</c:v>
                </c:pt>
                <c:pt idx="17932">
                  <c:v>0.33043389522376199</c:v>
                </c:pt>
                <c:pt idx="17933">
                  <c:v>0.28019376160666098</c:v>
                </c:pt>
                <c:pt idx="17934">
                  <c:v>0.31651675760805698</c:v>
                </c:pt>
                <c:pt idx="17935">
                  <c:v>0.30311946582380001</c:v>
                </c:pt>
                <c:pt idx="17936">
                  <c:v>0.344614922294597</c:v>
                </c:pt>
                <c:pt idx="17937">
                  <c:v>0.29841424682154299</c:v>
                </c:pt>
                <c:pt idx="17938">
                  <c:v>0.30458304805655101</c:v>
                </c:pt>
                <c:pt idx="17939">
                  <c:v>0.27277945841184997</c:v>
                </c:pt>
                <c:pt idx="17940">
                  <c:v>0.27515983467835198</c:v>
                </c:pt>
                <c:pt idx="17941">
                  <c:v>0.18074986252340999</c:v>
                </c:pt>
                <c:pt idx="17942">
                  <c:v>0.17738844218181901</c:v>
                </c:pt>
                <c:pt idx="17943">
                  <c:v>0</c:v>
                </c:pt>
                <c:pt idx="17944">
                  <c:v>5.5345866042952399E-2</c:v>
                </c:pt>
                <c:pt idx="17945">
                  <c:v>-1.6324839868491699E-2</c:v>
                </c:pt>
                <c:pt idx="17946">
                  <c:v>4.4968792204294297E-2</c:v>
                </c:pt>
                <c:pt idx="17947">
                  <c:v>3.9709379119389501E-2</c:v>
                </c:pt>
                <c:pt idx="17948">
                  <c:v>8.1152302899060599E-2</c:v>
                </c:pt>
                <c:pt idx="17949">
                  <c:v>7.6229481765090895E-2</c:v>
                </c:pt>
                <c:pt idx="17950">
                  <c:v>9.2785125685656097E-2</c:v>
                </c:pt>
                <c:pt idx="17951">
                  <c:v>8.8773647512053896E-2</c:v>
                </c:pt>
                <c:pt idx="17952">
                  <c:v>0.106636895454936</c:v>
                </c:pt>
                <c:pt idx="17953">
                  <c:v>9.5119975039493099E-2</c:v>
                </c:pt>
                <c:pt idx="17954">
                  <c:v>8.1033695920140397E-2</c:v>
                </c:pt>
                <c:pt idx="17955">
                  <c:v>9.5119975039493099E-2</c:v>
                </c:pt>
                <c:pt idx="17956">
                  <c:v>8.1033695920140397E-2</c:v>
                </c:pt>
                <c:pt idx="17957">
                  <c:v>7.1560809533037104E-2</c:v>
                </c:pt>
                <c:pt idx="17958">
                  <c:v>4.16131759421772E-2</c:v>
                </c:pt>
                <c:pt idx="17959">
                  <c:v>1.3336484593313401E-3</c:v>
                </c:pt>
                <c:pt idx="17960">
                  <c:v>0.10179662037701501</c:v>
                </c:pt>
                <c:pt idx="17961">
                  <c:v>4.1092882938415697E-2</c:v>
                </c:pt>
                <c:pt idx="17962">
                  <c:v>5.7573255024830301E-2</c:v>
                </c:pt>
                <c:pt idx="17963">
                  <c:v>6.1720909204050801E-2</c:v>
                </c:pt>
                <c:pt idx="17964">
                  <c:v>0.15379645236473</c:v>
                </c:pt>
                <c:pt idx="17965">
                  <c:v>0.16450378349818501</c:v>
                </c:pt>
                <c:pt idx="17966">
                  <c:v>0.16628289052661099</c:v>
                </c:pt>
                <c:pt idx="17967">
                  <c:v>0.21752805425837601</c:v>
                </c:pt>
                <c:pt idx="17968">
                  <c:v>0.220239607438625</c:v>
                </c:pt>
                <c:pt idx="17969">
                  <c:v>0.210988254392206</c:v>
                </c:pt>
                <c:pt idx="17970">
                  <c:v>0.30885787267109699</c:v>
                </c:pt>
                <c:pt idx="17971">
                  <c:v>0.30135924945078402</c:v>
                </c:pt>
                <c:pt idx="17972">
                  <c:v>0.28930493334420798</c:v>
                </c:pt>
                <c:pt idx="17973">
                  <c:v>0.24835925907482301</c:v>
                </c:pt>
                <c:pt idx="17974">
                  <c:v>0.257018936730041</c:v>
                </c:pt>
                <c:pt idx="17975">
                  <c:v>0.24249115579189101</c:v>
                </c:pt>
                <c:pt idx="17976">
                  <c:v>0.223183270048635</c:v>
                </c:pt>
                <c:pt idx="17977">
                  <c:v>0.24217582449712199</c:v>
                </c:pt>
                <c:pt idx="17978">
                  <c:v>0.248458030822646</c:v>
                </c:pt>
                <c:pt idx="17979">
                  <c:v>0.246782748743341</c:v>
                </c:pt>
                <c:pt idx="17980">
                  <c:v>0.29741455701712199</c:v>
                </c:pt>
                <c:pt idx="17981">
                  <c:v>0.22976085236830901</c:v>
                </c:pt>
                <c:pt idx="17982">
                  <c:v>0.37074177205599701</c:v>
                </c:pt>
                <c:pt idx="17983">
                  <c:v>0.39007184142891299</c:v>
                </c:pt>
                <c:pt idx="17984">
                  <c:v>0.42842189240218398</c:v>
                </c:pt>
                <c:pt idx="17985">
                  <c:v>0.42464831710296402</c:v>
                </c:pt>
                <c:pt idx="17986">
                  <c:v>0.41771230580686602</c:v>
                </c:pt>
                <c:pt idx="17987">
                  <c:v>0.236118505628019</c:v>
                </c:pt>
                <c:pt idx="17988">
                  <c:v>0.240939697207633</c:v>
                </c:pt>
                <c:pt idx="17989">
                  <c:v>2.5763968917901798E-3</c:v>
                </c:pt>
                <c:pt idx="17990">
                  <c:v>0.104862901116547</c:v>
                </c:pt>
                <c:pt idx="17991">
                  <c:v>2.68562045585461E-2</c:v>
                </c:pt>
                <c:pt idx="17992">
                  <c:v>6.6564405899509904E-2</c:v>
                </c:pt>
                <c:pt idx="17993">
                  <c:v>4.4303846350016399E-2</c:v>
                </c:pt>
                <c:pt idx="17994">
                  <c:v>4.7080099738400501E-2</c:v>
                </c:pt>
                <c:pt idx="17995">
                  <c:v>6.0766795621559101E-2</c:v>
                </c:pt>
                <c:pt idx="17996">
                  <c:v>5.3569120628911698E-2</c:v>
                </c:pt>
                <c:pt idx="17997">
                  <c:v>6.7079711820885596E-2</c:v>
                </c:pt>
                <c:pt idx="17998">
                  <c:v>5.2721798998877502E-2</c:v>
                </c:pt>
                <c:pt idx="17999">
                  <c:v>6.8523235733829693E-2</c:v>
                </c:pt>
                <c:pt idx="18000">
                  <c:v>5.4563627452462397E-2</c:v>
                </c:pt>
                <c:pt idx="18001">
                  <c:v>6.5888650068085197E-2</c:v>
                </c:pt>
                <c:pt idx="18002">
                  <c:v>4.7181932371367301E-2</c:v>
                </c:pt>
                <c:pt idx="18003">
                  <c:v>1.9081197190034701E-2</c:v>
                </c:pt>
                <c:pt idx="18004">
                  <c:v>6.67795064947434E-3</c:v>
                </c:pt>
                <c:pt idx="18005">
                  <c:v>-3.0017555818289301E-3</c:v>
                </c:pt>
                <c:pt idx="18006">
                  <c:v>-4.7905507376678896E-3</c:v>
                </c:pt>
                <c:pt idx="18007">
                  <c:v>1.94602713217213E-2</c:v>
                </c:pt>
                <c:pt idx="18008">
                  <c:v>2.37282987067821E-3</c:v>
                </c:pt>
                <c:pt idx="18009">
                  <c:v>-4.2880695766574703E-2</c:v>
                </c:pt>
                <c:pt idx="18010">
                  <c:v>-2.7026690378880999E-2</c:v>
                </c:pt>
                <c:pt idx="18011">
                  <c:v>-2.5359159257599299E-2</c:v>
                </c:pt>
                <c:pt idx="18012">
                  <c:v>-4.1772827054010003E-2</c:v>
                </c:pt>
                <c:pt idx="18013">
                  <c:v>-4.3712489644032897E-2</c:v>
                </c:pt>
                <c:pt idx="18014">
                  <c:v>-2.5228812755683401E-2</c:v>
                </c:pt>
                <c:pt idx="18015">
                  <c:v>-3.5283215996479898E-2</c:v>
                </c:pt>
                <c:pt idx="18016">
                  <c:v>-3.1958701030311697E-2</c:v>
                </c:pt>
                <c:pt idx="18017">
                  <c:v>-3.4177320628384703E-2</c:v>
                </c:pt>
                <c:pt idx="18018">
                  <c:v>-4.2864579353428398E-2</c:v>
                </c:pt>
                <c:pt idx="18019">
                  <c:v>-3.1812051430628499E-2</c:v>
                </c:pt>
                <c:pt idx="18020">
                  <c:v>-2.7662560935267401E-2</c:v>
                </c:pt>
                <c:pt idx="18021">
                  <c:v>-2.8580455183849399E-2</c:v>
                </c:pt>
                <c:pt idx="18022">
                  <c:v>-2.9492814731865501E-2</c:v>
                </c:pt>
                <c:pt idx="18023">
                  <c:v>-4.1701656233088101E-2</c:v>
                </c:pt>
                <c:pt idx="18024">
                  <c:v>-2.0983622931029702E-2</c:v>
                </c:pt>
                <c:pt idx="18025">
                  <c:v>-1.03509884909897E-2</c:v>
                </c:pt>
                <c:pt idx="18026">
                  <c:v>1.5774896451831302E-2</c:v>
                </c:pt>
                <c:pt idx="18027">
                  <c:v>5.1674224678550998E-3</c:v>
                </c:pt>
                <c:pt idx="18028">
                  <c:v>2.0553710632198002E-2</c:v>
                </c:pt>
                <c:pt idx="18029">
                  <c:v>1.89133685302053E-2</c:v>
                </c:pt>
                <c:pt idx="18030">
                  <c:v>2.0046121750491499E-2</c:v>
                </c:pt>
                <c:pt idx="18031">
                  <c:v>2.1945860237512101E-2</c:v>
                </c:pt>
                <c:pt idx="18032">
                  <c:v>2.4280224148636599E-2</c:v>
                </c:pt>
                <c:pt idx="18033">
                  <c:v>2.3195825092879499E-2</c:v>
                </c:pt>
                <c:pt idx="18034">
                  <c:v>4.04016536368145E-2</c:v>
                </c:pt>
                <c:pt idx="18035">
                  <c:v>4.0523982989536599E-2</c:v>
                </c:pt>
                <c:pt idx="18036">
                  <c:v>4.68945873450171E-2</c:v>
                </c:pt>
                <c:pt idx="18037">
                  <c:v>3.7135829542340397E-2</c:v>
                </c:pt>
                <c:pt idx="18038">
                  <c:v>1.7382282365457399E-2</c:v>
                </c:pt>
                <c:pt idx="18039">
                  <c:v>2.8342402173957799E-2</c:v>
                </c:pt>
                <c:pt idx="18040">
                  <c:v>3.1957159936359801E-2</c:v>
                </c:pt>
                <c:pt idx="18041">
                  <c:v>2.7349743071028901E-2</c:v>
                </c:pt>
                <c:pt idx="18042">
                  <c:v>2.77279154428424E-2</c:v>
                </c:pt>
                <c:pt idx="18043">
                  <c:v>2.4993481708190199E-2</c:v>
                </c:pt>
                <c:pt idx="18044">
                  <c:v>5.3759035415162797E-2</c:v>
                </c:pt>
                <c:pt idx="18045">
                  <c:v>5.23218430941991E-2</c:v>
                </c:pt>
                <c:pt idx="18046">
                  <c:v>6.1464779399208497E-2</c:v>
                </c:pt>
                <c:pt idx="18047">
                  <c:v>5.7461518516047701E-2</c:v>
                </c:pt>
                <c:pt idx="18048">
                  <c:v>6.0354441482661302E-2</c:v>
                </c:pt>
                <c:pt idx="18049">
                  <c:v>6.0165522968829398E-2</c:v>
                </c:pt>
                <c:pt idx="18050">
                  <c:v>6.1178422661435701E-2</c:v>
                </c:pt>
                <c:pt idx="18051">
                  <c:v>6.2089025194716603E-2</c:v>
                </c:pt>
                <c:pt idx="18052">
                  <c:v>5.7363158421854202E-2</c:v>
                </c:pt>
                <c:pt idx="18053">
                  <c:v>7.3358922422678205E-2</c:v>
                </c:pt>
                <c:pt idx="18054">
                  <c:v>5.77822077180511E-2</c:v>
                </c:pt>
                <c:pt idx="18055">
                  <c:v>5.1739378756844798E-2</c:v>
                </c:pt>
                <c:pt idx="18056">
                  <c:v>6.2057653722087103E-2</c:v>
                </c:pt>
                <c:pt idx="18057">
                  <c:v>6.3779785690688096E-2</c:v>
                </c:pt>
                <c:pt idx="18058">
                  <c:v>4.5537389176702803E-2</c:v>
                </c:pt>
                <c:pt idx="18059">
                  <c:v>0.110132156511074</c:v>
                </c:pt>
                <c:pt idx="18060">
                  <c:v>0.105250267530255</c:v>
                </c:pt>
                <c:pt idx="18061">
                  <c:v>0.12807279768177199</c:v>
                </c:pt>
                <c:pt idx="18062">
                  <c:v>0.123195179190491</c:v>
                </c:pt>
                <c:pt idx="18063">
                  <c:v>0.12726802134555601</c:v>
                </c:pt>
                <c:pt idx="18064">
                  <c:v>0.13813938216990801</c:v>
                </c:pt>
                <c:pt idx="18065">
                  <c:v>0.14124726424699199</c:v>
                </c:pt>
                <c:pt idx="18066">
                  <c:v>0.139998079120291</c:v>
                </c:pt>
                <c:pt idx="18067">
                  <c:v>0.140470445676738</c:v>
                </c:pt>
                <c:pt idx="18068">
                  <c:v>0.163803427542526</c:v>
                </c:pt>
                <c:pt idx="18069">
                  <c:v>0.13752999319771</c:v>
                </c:pt>
                <c:pt idx="18070">
                  <c:v>0.15660637000181499</c:v>
                </c:pt>
                <c:pt idx="18071">
                  <c:v>0.15770640897070401</c:v>
                </c:pt>
                <c:pt idx="18072">
                  <c:v>0.13502378523938099</c:v>
                </c:pt>
                <c:pt idx="18073">
                  <c:v>0.131501204614898</c:v>
                </c:pt>
                <c:pt idx="18074">
                  <c:v>0.123689325745687</c:v>
                </c:pt>
                <c:pt idx="18075">
                  <c:v>0.123339435433652</c:v>
                </c:pt>
                <c:pt idx="18076">
                  <c:v>0.210629217316987</c:v>
                </c:pt>
                <c:pt idx="18077">
                  <c:v>0.20192417677507901</c:v>
                </c:pt>
                <c:pt idx="18078">
                  <c:v>0.20929227873622899</c:v>
                </c:pt>
                <c:pt idx="18079">
                  <c:v>0.19706431467619401</c:v>
                </c:pt>
                <c:pt idx="18080">
                  <c:v>0.228124316563076</c:v>
                </c:pt>
                <c:pt idx="18081">
                  <c:v>0.23888789387886999</c:v>
                </c:pt>
                <c:pt idx="18082">
                  <c:v>0.23272624744943701</c:v>
                </c:pt>
                <c:pt idx="18083">
                  <c:v>0.24938722420366999</c:v>
                </c:pt>
                <c:pt idx="18084">
                  <c:v>0.28591884838063503</c:v>
                </c:pt>
                <c:pt idx="18085">
                  <c:v>0.29512028266233598</c:v>
                </c:pt>
                <c:pt idx="18086">
                  <c:v>0.29191874631565901</c:v>
                </c:pt>
                <c:pt idx="18087">
                  <c:v>0.26939244421233999</c:v>
                </c:pt>
                <c:pt idx="18088">
                  <c:v>0.26203935810561002</c:v>
                </c:pt>
                <c:pt idx="18089">
                  <c:v>0.27851592443368101</c:v>
                </c:pt>
                <c:pt idx="18090">
                  <c:v>0.239011480387468</c:v>
                </c:pt>
                <c:pt idx="18091">
                  <c:v>0.24776178109327099</c:v>
                </c:pt>
                <c:pt idx="18092">
                  <c:v>0.276086913299599</c:v>
                </c:pt>
                <c:pt idx="18093">
                  <c:v>0.30081902795647703</c:v>
                </c:pt>
                <c:pt idx="18094">
                  <c:v>0.29028561871699898</c:v>
                </c:pt>
                <c:pt idx="18095">
                  <c:v>0.28610961250960099</c:v>
                </c:pt>
                <c:pt idx="18096">
                  <c:v>0.273247657832143</c:v>
                </c:pt>
                <c:pt idx="18097">
                  <c:v>0.27250516511216699</c:v>
                </c:pt>
                <c:pt idx="18098">
                  <c:v>0.267157333577692</c:v>
                </c:pt>
                <c:pt idx="18099">
                  <c:v>0.26662467758049102</c:v>
                </c:pt>
                <c:pt idx="18100">
                  <c:v>0.266775804333445</c:v>
                </c:pt>
                <c:pt idx="18101">
                  <c:v>0.26120449988375499</c:v>
                </c:pt>
                <c:pt idx="18102">
                  <c:v>0.27075663338043299</c:v>
                </c:pt>
                <c:pt idx="18103">
                  <c:v>0.30343098104696298</c:v>
                </c:pt>
                <c:pt idx="18104">
                  <c:v>0.31076052893948802</c:v>
                </c:pt>
                <c:pt idx="18105">
                  <c:v>0.30256932449004698</c:v>
                </c:pt>
                <c:pt idx="18106">
                  <c:v>0.32783747548722603</c:v>
                </c:pt>
                <c:pt idx="18107">
                  <c:v>0.32441372722321499</c:v>
                </c:pt>
                <c:pt idx="18108">
                  <c:v>0.31606720666114602</c:v>
                </c:pt>
                <c:pt idx="18109">
                  <c:v>0.27923152580239602</c:v>
                </c:pt>
                <c:pt idx="18110">
                  <c:v>0.31757166082397698</c:v>
                </c:pt>
                <c:pt idx="18111">
                  <c:v>0.36563697491681502</c:v>
                </c:pt>
                <c:pt idx="18112">
                  <c:v>0.36697795353809798</c:v>
                </c:pt>
                <c:pt idx="18113">
                  <c:v>0.32613445643519501</c:v>
                </c:pt>
                <c:pt idx="18114">
                  <c:v>0.32440298834307602</c:v>
                </c:pt>
                <c:pt idx="18115">
                  <c:v>0.31678644874374101</c:v>
                </c:pt>
                <c:pt idx="18116">
                  <c:v>0.35578191826585198</c:v>
                </c:pt>
                <c:pt idx="18117">
                  <c:v>0.35941638770637901</c:v>
                </c:pt>
                <c:pt idx="18118">
                  <c:v>0.35009202195920103</c:v>
                </c:pt>
                <c:pt idx="18119">
                  <c:v>0.33669609190857602</c:v>
                </c:pt>
                <c:pt idx="18120">
                  <c:v>0.34445202420370202</c:v>
                </c:pt>
                <c:pt idx="18121">
                  <c:v>0.34279018130852501</c:v>
                </c:pt>
                <c:pt idx="18122">
                  <c:v>0.34941337813905499</c:v>
                </c:pt>
                <c:pt idx="18123">
                  <c:v>0.36453908705328097</c:v>
                </c:pt>
                <c:pt idx="18124">
                  <c:v>0.53114167231500897</c:v>
                </c:pt>
                <c:pt idx="18125">
                  <c:v>0.53363767046044996</c:v>
                </c:pt>
                <c:pt idx="18126">
                  <c:v>0.51749436169903895</c:v>
                </c:pt>
                <c:pt idx="18127">
                  <c:v>0.52540448580500698</c:v>
                </c:pt>
                <c:pt idx="18128">
                  <c:v>0.60897505019836295</c:v>
                </c:pt>
                <c:pt idx="18129">
                  <c:v>0.60763428218432403</c:v>
                </c:pt>
                <c:pt idx="18130">
                  <c:v>0.63335574511548598</c:v>
                </c:pt>
                <c:pt idx="18131">
                  <c:v>0.60461736013334699</c:v>
                </c:pt>
                <c:pt idx="18132">
                  <c:v>0.578408869346553</c:v>
                </c:pt>
                <c:pt idx="18133">
                  <c:v>0.58686365587266598</c:v>
                </c:pt>
                <c:pt idx="18134">
                  <c:v>0.70655024618041895</c:v>
                </c:pt>
                <c:pt idx="18135">
                  <c:v>0.699758812647716</c:v>
                </c:pt>
                <c:pt idx="18136">
                  <c:v>0.72330544962834797</c:v>
                </c:pt>
                <c:pt idx="18137">
                  <c:v>0.72011820476197297</c:v>
                </c:pt>
                <c:pt idx="18138">
                  <c:v>0.73534671660853501</c:v>
                </c:pt>
                <c:pt idx="18139">
                  <c:v>0.74212940308123698</c:v>
                </c:pt>
                <c:pt idx="18140">
                  <c:v>0.84590672589446503</c:v>
                </c:pt>
                <c:pt idx="18141">
                  <c:v>0.807110327396102</c:v>
                </c:pt>
                <c:pt idx="18142">
                  <c:v>0.92657949674014395</c:v>
                </c:pt>
                <c:pt idx="18143">
                  <c:v>0.922562158006627</c:v>
                </c:pt>
                <c:pt idx="18144">
                  <c:v>0.91195298695344995</c:v>
                </c:pt>
                <c:pt idx="18145">
                  <c:v>0.88634792834999199</c:v>
                </c:pt>
                <c:pt idx="18146">
                  <c:v>0.93814945843978903</c:v>
                </c:pt>
                <c:pt idx="18147">
                  <c:v>0.89020906225382002</c:v>
                </c:pt>
                <c:pt idx="18148">
                  <c:v>0.88180377980039404</c:v>
                </c:pt>
                <c:pt idx="18149">
                  <c:v>0.955980544678943</c:v>
                </c:pt>
                <c:pt idx="18150">
                  <c:v>1.01278769023544</c:v>
                </c:pt>
                <c:pt idx="18151">
                  <c:v>3.3754719910574299E-2</c:v>
                </c:pt>
                <c:pt idx="18152">
                  <c:v>0.116063452113671</c:v>
                </c:pt>
                <c:pt idx="18153">
                  <c:v>3.7231112432041497E-2</c:v>
                </c:pt>
                <c:pt idx="18154">
                  <c:v>8.3218201974219697E-2</c:v>
                </c:pt>
                <c:pt idx="18155">
                  <c:v>4.6026786040363199E-2</c:v>
                </c:pt>
                <c:pt idx="18156">
                  <c:v>0.10302412188078</c:v>
                </c:pt>
                <c:pt idx="18157">
                  <c:v>4.2938684150986603E-2</c:v>
                </c:pt>
                <c:pt idx="18158">
                  <c:v>3.0790874136980801E-2</c:v>
                </c:pt>
                <c:pt idx="18159">
                  <c:v>5.37110201157339E-2</c:v>
                </c:pt>
                <c:pt idx="18160">
                  <c:v>5.6828937536087601E-2</c:v>
                </c:pt>
                <c:pt idx="18161">
                  <c:v>5.4291827074508699E-2</c:v>
                </c:pt>
                <c:pt idx="18162">
                  <c:v>6.6872591893236299E-2</c:v>
                </c:pt>
                <c:pt idx="18163">
                  <c:v>5.5952500038678403E-2</c:v>
                </c:pt>
                <c:pt idx="18164">
                  <c:v>9.0313496765460605E-2</c:v>
                </c:pt>
                <c:pt idx="18165">
                  <c:v>7.91163383272461E-2</c:v>
                </c:pt>
                <c:pt idx="18166">
                  <c:v>9.2657630075708902E-2</c:v>
                </c:pt>
                <c:pt idx="18167">
                  <c:v>0.13541451733606399</c:v>
                </c:pt>
                <c:pt idx="18168">
                  <c:v>0.17780255197216699</c:v>
                </c:pt>
                <c:pt idx="18169">
                  <c:v>0.17520305480151799</c:v>
                </c:pt>
                <c:pt idx="18170">
                  <c:v>0.124386034829585</c:v>
                </c:pt>
                <c:pt idx="18171">
                  <c:v>9.5985308973765601E-2</c:v>
                </c:pt>
                <c:pt idx="18172">
                  <c:v>0.13596915050566599</c:v>
                </c:pt>
                <c:pt idx="18173">
                  <c:v>9.7789134217677598E-2</c:v>
                </c:pt>
                <c:pt idx="18174">
                  <c:v>9.2659310300445899E-2</c:v>
                </c:pt>
                <c:pt idx="18175">
                  <c:v>7.9406300555299597E-2</c:v>
                </c:pt>
                <c:pt idx="18176">
                  <c:v>0.103171850781261</c:v>
                </c:pt>
                <c:pt idx="18177">
                  <c:v>9.1829038759921502E-2</c:v>
                </c:pt>
                <c:pt idx="18178">
                  <c:v>0.112975298683053</c:v>
                </c:pt>
                <c:pt idx="18179">
                  <c:v>0.10421166489917801</c:v>
                </c:pt>
                <c:pt idx="18180">
                  <c:v>9.4158624750758202E-2</c:v>
                </c:pt>
                <c:pt idx="18181">
                  <c:v>8.3543582609315895E-2</c:v>
                </c:pt>
                <c:pt idx="18182">
                  <c:v>9.12399972437066E-2</c:v>
                </c:pt>
                <c:pt idx="18183">
                  <c:v>6.7447689934796495E-2</c:v>
                </c:pt>
                <c:pt idx="18184">
                  <c:v>6.89063715354859E-2</c:v>
                </c:pt>
                <c:pt idx="18185">
                  <c:v>4.1103564165040497E-2</c:v>
                </c:pt>
                <c:pt idx="18186">
                  <c:v>4.9038106949541499E-2</c:v>
                </c:pt>
                <c:pt idx="18187">
                  <c:v>6.2922469698765998E-2</c:v>
                </c:pt>
                <c:pt idx="18188">
                  <c:v>9.9353862660133699E-2</c:v>
                </c:pt>
                <c:pt idx="18189">
                  <c:v>8.7683545112640898E-2</c:v>
                </c:pt>
                <c:pt idx="18190">
                  <c:v>7.99382262692441E-2</c:v>
                </c:pt>
                <c:pt idx="18191">
                  <c:v>6.1522862995845397E-2</c:v>
                </c:pt>
                <c:pt idx="18192">
                  <c:v>0.14764828578769101</c:v>
                </c:pt>
                <c:pt idx="18193">
                  <c:v>0.147228267092433</c:v>
                </c:pt>
                <c:pt idx="18194">
                  <c:v>0.149979824886565</c:v>
                </c:pt>
                <c:pt idx="18195">
                  <c:v>-1.8103793965964701E-2</c:v>
                </c:pt>
                <c:pt idx="18196">
                  <c:v>0.12965543480390601</c:v>
                </c:pt>
                <c:pt idx="18197">
                  <c:v>0.12290897796512799</c:v>
                </c:pt>
                <c:pt idx="18198">
                  <c:v>0.162245631459633</c:v>
                </c:pt>
                <c:pt idx="18199">
                  <c:v>6.13530493524767E-2</c:v>
                </c:pt>
                <c:pt idx="18200">
                  <c:v>0.15049482100045999</c:v>
                </c:pt>
                <c:pt idx="18201">
                  <c:v>0.15136699276861501</c:v>
                </c:pt>
                <c:pt idx="18202">
                  <c:v>0.162685308862698</c:v>
                </c:pt>
                <c:pt idx="18203">
                  <c:v>0.12807683428356001</c:v>
                </c:pt>
                <c:pt idx="18204">
                  <c:v>0.12031749332467299</c:v>
                </c:pt>
                <c:pt idx="18205">
                  <c:v>8.4188609064205597E-2</c:v>
                </c:pt>
                <c:pt idx="18206">
                  <c:v>9.7044894865369602E-2</c:v>
                </c:pt>
                <c:pt idx="18207">
                  <c:v>0.104570550069813</c:v>
                </c:pt>
                <c:pt idx="18208">
                  <c:v>9.0278497905034505E-2</c:v>
                </c:pt>
                <c:pt idx="18209">
                  <c:v>2.4974934139276199E-2</c:v>
                </c:pt>
                <c:pt idx="18210">
                  <c:v>0.112187756814995</c:v>
                </c:pt>
                <c:pt idx="18211">
                  <c:v>1.0529954706411999E-2</c:v>
                </c:pt>
                <c:pt idx="18212">
                  <c:v>3.3174943782413001E-2</c:v>
                </c:pt>
                <c:pt idx="18213">
                  <c:v>-2.0353211414158801E-2</c:v>
                </c:pt>
                <c:pt idx="18214">
                  <c:v>2.2990339558626501E-2</c:v>
                </c:pt>
                <c:pt idx="18215">
                  <c:v>-5.7277166198784297E-3</c:v>
                </c:pt>
                <c:pt idx="18216">
                  <c:v>-1.1244979854419501E-2</c:v>
                </c:pt>
                <c:pt idx="18217">
                  <c:v>-2.2173038887878901E-2</c:v>
                </c:pt>
                <c:pt idx="18218">
                  <c:v>-4.9627400853144897E-2</c:v>
                </c:pt>
                <c:pt idx="18219">
                  <c:v>-5.0185516684155197E-2</c:v>
                </c:pt>
                <c:pt idx="18220">
                  <c:v>-1.9334537108254501E-2</c:v>
                </c:pt>
                <c:pt idx="18221">
                  <c:v>-5.366047506445E-2</c:v>
                </c:pt>
                <c:pt idx="18222">
                  <c:v>-4.3398420757157302E-2</c:v>
                </c:pt>
                <c:pt idx="18223">
                  <c:v>-6.4723036176660406E-2</c:v>
                </c:pt>
                <c:pt idx="18224">
                  <c:v>-6.3429488951532803E-2</c:v>
                </c:pt>
                <c:pt idx="18225">
                  <c:v>-6.6645307658908803E-2</c:v>
                </c:pt>
                <c:pt idx="18226">
                  <c:v>-5.4243558268611901E-2</c:v>
                </c:pt>
                <c:pt idx="18227">
                  <c:v>-4.95606905469353E-2</c:v>
                </c:pt>
                <c:pt idx="18228">
                  <c:v>-3.0417962207038698E-2</c:v>
                </c:pt>
                <c:pt idx="18229">
                  <c:v>-4.5730387230855901E-2</c:v>
                </c:pt>
                <c:pt idx="18230">
                  <c:v>-4.1463159503914999E-2</c:v>
                </c:pt>
                <c:pt idx="18231">
                  <c:v>-5.0094737123543197E-2</c:v>
                </c:pt>
                <c:pt idx="18232">
                  <c:v>-3.3001306585904701E-2</c:v>
                </c:pt>
                <c:pt idx="18233">
                  <c:v>-5.0412584639552102E-2</c:v>
                </c:pt>
                <c:pt idx="18234">
                  <c:v>-6.8069519237132906E-2</c:v>
                </c:pt>
                <c:pt idx="18235">
                  <c:v>-7.4882765793749806E-2</c:v>
                </c:pt>
                <c:pt idx="18236">
                  <c:v>-5.5438885773568598E-2</c:v>
                </c:pt>
                <c:pt idx="18237">
                  <c:v>-5.7549647940255501E-2</c:v>
                </c:pt>
                <c:pt idx="18238">
                  <c:v>-4.5671349447357901E-2</c:v>
                </c:pt>
                <c:pt idx="18239">
                  <c:v>-5.2583495562608898E-2</c:v>
                </c:pt>
                <c:pt idx="18240">
                  <c:v>-4.9032526808551101E-2</c:v>
                </c:pt>
                <c:pt idx="18241">
                  <c:v>-4.7168908091253098E-2</c:v>
                </c:pt>
                <c:pt idx="18242">
                  <c:v>-2.8699538935891201E-2</c:v>
                </c:pt>
                <c:pt idx="18243">
                  <c:v>-3.0576892401079001E-2</c:v>
                </c:pt>
                <c:pt idx="18244">
                  <c:v>-2.44658257721776E-2</c:v>
                </c:pt>
                <c:pt idx="18245">
                  <c:v>-2.45071386092706E-2</c:v>
                </c:pt>
                <c:pt idx="18246">
                  <c:v>-1.9378498310647699E-2</c:v>
                </c:pt>
                <c:pt idx="18247">
                  <c:v>-1.0825506346793501E-2</c:v>
                </c:pt>
                <c:pt idx="18248">
                  <c:v>2.34456591193191E-2</c:v>
                </c:pt>
                <c:pt idx="18249">
                  <c:v>2.4134363663522898E-3</c:v>
                </c:pt>
                <c:pt idx="18250">
                  <c:v>-2.2921576607825001E-2</c:v>
                </c:pt>
                <c:pt idx="18251">
                  <c:v>-2.2703226698310999E-2</c:v>
                </c:pt>
                <c:pt idx="18252">
                  <c:v>-2.89587518844816E-2</c:v>
                </c:pt>
                <c:pt idx="18253">
                  <c:v>-2.9935793808744199E-2</c:v>
                </c:pt>
                <c:pt idx="18254">
                  <c:v>3.3790181701967201E-3</c:v>
                </c:pt>
                <c:pt idx="18255">
                  <c:v>-3.4981267138247403E-2</c:v>
                </c:pt>
                <c:pt idx="18256">
                  <c:v>-3.2064654349628401E-2</c:v>
                </c:pt>
                <c:pt idx="18257">
                  <c:v>-3.10667777081731E-2</c:v>
                </c:pt>
                <c:pt idx="18258">
                  <c:v>-2.7684957616800999E-2</c:v>
                </c:pt>
                <c:pt idx="18259">
                  <c:v>-2.34487266944386E-2</c:v>
                </c:pt>
                <c:pt idx="18260">
                  <c:v>-1.9424121623830701E-2</c:v>
                </c:pt>
                <c:pt idx="18261">
                  <c:v>-1.9063947708299601E-2</c:v>
                </c:pt>
                <c:pt idx="18262">
                  <c:v>-4.04136014124176E-2</c:v>
                </c:pt>
                <c:pt idx="18263">
                  <c:v>-4.0721938064652498E-2</c:v>
                </c:pt>
                <c:pt idx="18264">
                  <c:v>-3.8128041764417198E-2</c:v>
                </c:pt>
                <c:pt idx="18265">
                  <c:v>-3.1116493839961901E-2</c:v>
                </c:pt>
                <c:pt idx="18266">
                  <c:v>-1.15051795353506E-2</c:v>
                </c:pt>
                <c:pt idx="18267">
                  <c:v>-8.5011862215880803E-3</c:v>
                </c:pt>
                <c:pt idx="18268">
                  <c:v>5.4937860101222001E-2</c:v>
                </c:pt>
                <c:pt idx="18269">
                  <c:v>4.5584358738935703E-2</c:v>
                </c:pt>
                <c:pt idx="18270">
                  <c:v>2.80259794765686E-2</c:v>
                </c:pt>
                <c:pt idx="18271">
                  <c:v>9.5387862637667797E-3</c:v>
                </c:pt>
                <c:pt idx="18272">
                  <c:v>2.56790496977789E-2</c:v>
                </c:pt>
                <c:pt idx="18273">
                  <c:v>2.2483618871879701E-2</c:v>
                </c:pt>
                <c:pt idx="18274">
                  <c:v>9.1860568813825802E-2</c:v>
                </c:pt>
                <c:pt idx="18275">
                  <c:v>9.1222605795416606E-2</c:v>
                </c:pt>
                <c:pt idx="18276">
                  <c:v>8.4504880983367003E-2</c:v>
                </c:pt>
                <c:pt idx="18277">
                  <c:v>0</c:v>
                </c:pt>
                <c:pt idx="18278">
                  <c:v>-8.7345692843027595E-2</c:v>
                </c:pt>
                <c:pt idx="18279">
                  <c:v>-5.0290479257638201E-2</c:v>
                </c:pt>
                <c:pt idx="18280">
                  <c:v>6.7122518776992603E-3</c:v>
                </c:pt>
                <c:pt idx="18281">
                  <c:v>5.79547593116908E-2</c:v>
                </c:pt>
                <c:pt idx="18282">
                  <c:v>3.7093771006437001E-2</c:v>
                </c:pt>
                <c:pt idx="18283">
                  <c:v>2.0573513288709998E-2</c:v>
                </c:pt>
                <c:pt idx="18284">
                  <c:v>2.0463247753038601E-2</c:v>
                </c:pt>
                <c:pt idx="18285">
                  <c:v>4.0694286383644397E-2</c:v>
                </c:pt>
                <c:pt idx="18286">
                  <c:v>2.8949326421840001E-2</c:v>
                </c:pt>
                <c:pt idx="18287">
                  <c:v>3.3956130003234102E-2</c:v>
                </c:pt>
                <c:pt idx="18288">
                  <c:v>2.60296298460823E-2</c:v>
                </c:pt>
                <c:pt idx="18289">
                  <c:v>2.1636488427266901E-2</c:v>
                </c:pt>
                <c:pt idx="18290">
                  <c:v>3.1071017924239899E-2</c:v>
                </c:pt>
                <c:pt idx="18291">
                  <c:v>6.0532989245063798E-2</c:v>
                </c:pt>
                <c:pt idx="18292">
                  <c:v>8.1540479048924794E-2</c:v>
                </c:pt>
                <c:pt idx="18293">
                  <c:v>6.13146479567225E-2</c:v>
                </c:pt>
                <c:pt idx="18294">
                  <c:v>5.6729306986924001E-2</c:v>
                </c:pt>
                <c:pt idx="18295">
                  <c:v>3.9631867582854398E-2</c:v>
                </c:pt>
                <c:pt idx="18296">
                  <c:v>5.8289565058661598E-2</c:v>
                </c:pt>
                <c:pt idx="18297">
                  <c:v>4.7803981909397997E-2</c:v>
                </c:pt>
                <c:pt idx="18298">
                  <c:v>2.7790685124606199E-2</c:v>
                </c:pt>
                <c:pt idx="18299">
                  <c:v>8.3619983007647107E-3</c:v>
                </c:pt>
                <c:pt idx="18300">
                  <c:v>1.7263290187778599E-2</c:v>
                </c:pt>
                <c:pt idx="18301">
                  <c:v>-5.00250768446026E-3</c:v>
                </c:pt>
                <c:pt idx="18302">
                  <c:v>1.8750791875240001E-2</c:v>
                </c:pt>
                <c:pt idx="18303">
                  <c:v>2.48676105134546E-2</c:v>
                </c:pt>
                <c:pt idx="18304">
                  <c:v>3.85840804064988E-2</c:v>
                </c:pt>
                <c:pt idx="18305">
                  <c:v>2.8561806257135999E-2</c:v>
                </c:pt>
                <c:pt idx="18306">
                  <c:v>6.9898002370605006E-2</c:v>
                </c:pt>
                <c:pt idx="18307">
                  <c:v>7.1010693980900097E-2</c:v>
                </c:pt>
                <c:pt idx="18308">
                  <c:v>8.4880779293228001E-2</c:v>
                </c:pt>
                <c:pt idx="18309">
                  <c:v>7.1010693980900097E-2</c:v>
                </c:pt>
                <c:pt idx="18310">
                  <c:v>8.4880779293228001E-2</c:v>
                </c:pt>
                <c:pt idx="18311">
                  <c:v>8.7669092506573496E-2</c:v>
                </c:pt>
                <c:pt idx="18312">
                  <c:v>8.3671666411508597E-2</c:v>
                </c:pt>
                <c:pt idx="18313">
                  <c:v>0.181220634830703</c:v>
                </c:pt>
                <c:pt idx="18314">
                  <c:v>0.15650706730696501</c:v>
                </c:pt>
                <c:pt idx="18315">
                  <c:v>0.239896279387769</c:v>
                </c:pt>
                <c:pt idx="18316">
                  <c:v>0.21396371037915801</c:v>
                </c:pt>
                <c:pt idx="18317">
                  <c:v>0.213615636796221</c:v>
                </c:pt>
                <c:pt idx="18318">
                  <c:v>0.220865583242844</c:v>
                </c:pt>
                <c:pt idx="18319">
                  <c:v>0.20651800962545599</c:v>
                </c:pt>
                <c:pt idx="18320">
                  <c:v>0.24353496732645</c:v>
                </c:pt>
                <c:pt idx="18321">
                  <c:v>0.28026880880043498</c:v>
                </c:pt>
                <c:pt idx="18322">
                  <c:v>0.212932626913821</c:v>
                </c:pt>
                <c:pt idx="18323">
                  <c:v>0.22251018477177201</c:v>
                </c:pt>
                <c:pt idx="18324">
                  <c:v>0.19522137006659501</c:v>
                </c:pt>
                <c:pt idx="18325">
                  <c:v>0.19913590952284799</c:v>
                </c:pt>
                <c:pt idx="18326">
                  <c:v>0.18987978666841801</c:v>
                </c:pt>
                <c:pt idx="18327">
                  <c:v>0.201294087898122</c:v>
                </c:pt>
                <c:pt idx="18328">
                  <c:v>0.208086444973514</c:v>
                </c:pt>
                <c:pt idx="18329">
                  <c:v>0.26915227955986998</c:v>
                </c:pt>
                <c:pt idx="18330">
                  <c:v>0.27049123994325502</c:v>
                </c:pt>
                <c:pt idx="18331">
                  <c:v>0.27911393237527399</c:v>
                </c:pt>
                <c:pt idx="18332">
                  <c:v>0.29518917278287299</c:v>
                </c:pt>
                <c:pt idx="18333">
                  <c:v>0.397225292854546</c:v>
                </c:pt>
                <c:pt idx="18334">
                  <c:v>0.40237290299649098</c:v>
                </c:pt>
                <c:pt idx="18335">
                  <c:v>0.44724432522728103</c:v>
                </c:pt>
                <c:pt idx="18336">
                  <c:v>0.42691844127490097</c:v>
                </c:pt>
                <c:pt idx="18337">
                  <c:v>0.43889591661718702</c:v>
                </c:pt>
                <c:pt idx="18338">
                  <c:v>0.43110024138017999</c:v>
                </c:pt>
                <c:pt idx="18339">
                  <c:v>0.437270827720945</c:v>
                </c:pt>
                <c:pt idx="18340">
                  <c:v>0.42825574111894799</c:v>
                </c:pt>
                <c:pt idx="18341">
                  <c:v>0.432624251972136</c:v>
                </c:pt>
                <c:pt idx="18342">
                  <c:v>0.42825574111894799</c:v>
                </c:pt>
                <c:pt idx="18343">
                  <c:v>0.432624251972136</c:v>
                </c:pt>
                <c:pt idx="18344">
                  <c:v>0.43436584060043698</c:v>
                </c:pt>
                <c:pt idx="18345">
                  <c:v>0.44518686417806802</c:v>
                </c:pt>
                <c:pt idx="18346">
                  <c:v>0.440975427663439</c:v>
                </c:pt>
                <c:pt idx="18347">
                  <c:v>0.44423506531601697</c:v>
                </c:pt>
                <c:pt idx="18348">
                  <c:v>0.43450260748832198</c:v>
                </c:pt>
                <c:pt idx="18349">
                  <c:v>0.434339458339152</c:v>
                </c:pt>
                <c:pt idx="18350">
                  <c:v>0.372210168768841</c:v>
                </c:pt>
                <c:pt idx="18351">
                  <c:v>0.37894666022982598</c:v>
                </c:pt>
                <c:pt idx="18352">
                  <c:v>0.41393365377434899</c:v>
                </c:pt>
                <c:pt idx="18353">
                  <c:v>0.54764734185728003</c:v>
                </c:pt>
                <c:pt idx="18354">
                  <c:v>0.54487510935889705</c:v>
                </c:pt>
                <c:pt idx="18355">
                  <c:v>0.52505708999642098</c:v>
                </c:pt>
                <c:pt idx="18356">
                  <c:v>0.52633487763367204</c:v>
                </c:pt>
                <c:pt idx="18357">
                  <c:v>0.53661381858574297</c:v>
                </c:pt>
                <c:pt idx="18358">
                  <c:v>0.56255297185892805</c:v>
                </c:pt>
                <c:pt idx="18359">
                  <c:v>0.51466378850178496</c:v>
                </c:pt>
                <c:pt idx="18360">
                  <c:v>0.50044431534033795</c:v>
                </c:pt>
                <c:pt idx="18361">
                  <c:v>0.49719765121529702</c:v>
                </c:pt>
                <c:pt idx="18362">
                  <c:v>0.49622914538677199</c:v>
                </c:pt>
                <c:pt idx="18363">
                  <c:v>0.52927260222946904</c:v>
                </c:pt>
                <c:pt idx="18364">
                  <c:v>0.528566939559872</c:v>
                </c:pt>
                <c:pt idx="18365">
                  <c:v>0.52303287306079804</c:v>
                </c:pt>
                <c:pt idx="18366">
                  <c:v>0.524699612676503</c:v>
                </c:pt>
                <c:pt idx="18367">
                  <c:v>0.52868651504349895</c:v>
                </c:pt>
                <c:pt idx="18368">
                  <c:v>0.52827771460060902</c:v>
                </c:pt>
                <c:pt idx="18369">
                  <c:v>0.51641268132170404</c:v>
                </c:pt>
                <c:pt idx="18370">
                  <c:v>0.51116084883086399</c:v>
                </c:pt>
                <c:pt idx="18371">
                  <c:v>0.60656087207596698</c:v>
                </c:pt>
                <c:pt idx="18372">
                  <c:v>0.599912487519488</c:v>
                </c:pt>
                <c:pt idx="18373">
                  <c:v>0.75008378331084702</c:v>
                </c:pt>
                <c:pt idx="18374">
                  <c:v>0.68542842836444096</c:v>
                </c:pt>
                <c:pt idx="18375">
                  <c:v>0.73080311251274299</c:v>
                </c:pt>
                <c:pt idx="18376">
                  <c:v>0.75543049360063896</c:v>
                </c:pt>
                <c:pt idx="18377">
                  <c:v>0.770061885991147</c:v>
                </c:pt>
                <c:pt idx="18378">
                  <c:v>0.77517236437674497</c:v>
                </c:pt>
                <c:pt idx="18379">
                  <c:v>0.79220062920554601</c:v>
                </c:pt>
                <c:pt idx="18380">
                  <c:v>0.79061015560910597</c:v>
                </c:pt>
                <c:pt idx="18381">
                  <c:v>0.79220062920554601</c:v>
                </c:pt>
                <c:pt idx="18382">
                  <c:v>0.79061015560910597</c:v>
                </c:pt>
                <c:pt idx="18383">
                  <c:v>0.78803099657770304</c:v>
                </c:pt>
                <c:pt idx="18384">
                  <c:v>0.78980862520793704</c:v>
                </c:pt>
                <c:pt idx="18385">
                  <c:v>0.774814033087041</c:v>
                </c:pt>
                <c:pt idx="18386">
                  <c:v>-6.8380963752881704E-2</c:v>
                </c:pt>
                <c:pt idx="18387">
                  <c:v>-0.143376206137447</c:v>
                </c:pt>
                <c:pt idx="18388">
                  <c:v>-5.2560758729846099E-2</c:v>
                </c:pt>
                <c:pt idx="18389">
                  <c:v>-6.2999186390055306E-2</c:v>
                </c:pt>
                <c:pt idx="18390">
                  <c:v>-1.51406875515156E-2</c:v>
                </c:pt>
                <c:pt idx="18391">
                  <c:v>-3.2891455571490001E-2</c:v>
                </c:pt>
                <c:pt idx="18392">
                  <c:v>-2.6384637869338201E-2</c:v>
                </c:pt>
                <c:pt idx="18393">
                  <c:v>-2.881769341133E-2</c:v>
                </c:pt>
                <c:pt idx="18394">
                  <c:v>-4.6204103574591898E-2</c:v>
                </c:pt>
                <c:pt idx="18395">
                  <c:v>-8.0962489779791605E-2</c:v>
                </c:pt>
                <c:pt idx="18396">
                  <c:v>-7.8382098867922495E-2</c:v>
                </c:pt>
                <c:pt idx="18397">
                  <c:v>-8.43647631809962E-2</c:v>
                </c:pt>
                <c:pt idx="18398">
                  <c:v>-0.103503772513201</c:v>
                </c:pt>
                <c:pt idx="18399">
                  <c:v>-0.10866143172832</c:v>
                </c:pt>
                <c:pt idx="18400">
                  <c:v>-0.14565360628270699</c:v>
                </c:pt>
                <c:pt idx="18401">
                  <c:v>-0.12671483225383401</c:v>
                </c:pt>
                <c:pt idx="18402">
                  <c:v>-9.0023583879011798E-2</c:v>
                </c:pt>
                <c:pt idx="18403">
                  <c:v>-8.4921640540601404E-2</c:v>
                </c:pt>
                <c:pt idx="18404">
                  <c:v>-5.5451483931216003E-2</c:v>
                </c:pt>
                <c:pt idx="18405">
                  <c:v>-5.3216974169223698E-2</c:v>
                </c:pt>
                <c:pt idx="18406">
                  <c:v>-4.36551559458703E-2</c:v>
                </c:pt>
                <c:pt idx="18407">
                  <c:v>-7.5654030753727203E-2</c:v>
                </c:pt>
                <c:pt idx="18408">
                  <c:v>-0.102574717034094</c:v>
                </c:pt>
                <c:pt idx="18409">
                  <c:v>-0.117905804639636</c:v>
                </c:pt>
                <c:pt idx="18410">
                  <c:v>-9.4602858731330799E-2</c:v>
                </c:pt>
                <c:pt idx="18411">
                  <c:v>-8.2729823295912497E-2</c:v>
                </c:pt>
                <c:pt idx="18412">
                  <c:v>-0.113595937030204</c:v>
                </c:pt>
                <c:pt idx="18413">
                  <c:v>-0.13594997551535801</c:v>
                </c:pt>
                <c:pt idx="18414">
                  <c:v>-5.1201721458921899E-2</c:v>
                </c:pt>
                <c:pt idx="18415">
                  <c:v>-8.5926691596928395E-2</c:v>
                </c:pt>
                <c:pt idx="18416">
                  <c:v>-6.9421708823714304E-2</c:v>
                </c:pt>
                <c:pt idx="18417">
                  <c:v>-7.9616756800638996E-2</c:v>
                </c:pt>
                <c:pt idx="18418">
                  <c:v>-7.0901353642439796E-2</c:v>
                </c:pt>
                <c:pt idx="18419">
                  <c:v>-7.315278534663E-2</c:v>
                </c:pt>
                <c:pt idx="18420">
                  <c:v>-7.7844982571349794E-2</c:v>
                </c:pt>
                <c:pt idx="18421">
                  <c:v>-0.11615234368635501</c:v>
                </c:pt>
                <c:pt idx="18422">
                  <c:v>-0.14029249700042801</c:v>
                </c:pt>
                <c:pt idx="18423">
                  <c:v>-0.12115533673609701</c:v>
                </c:pt>
                <c:pt idx="18424">
                  <c:v>-0.12728942916303901</c:v>
                </c:pt>
                <c:pt idx="18425">
                  <c:v>-0.13315954420895201</c:v>
                </c:pt>
                <c:pt idx="18426">
                  <c:v>-6.6781897862894901E-2</c:v>
                </c:pt>
                <c:pt idx="18427">
                  <c:v>-3.8448450027417397E-2</c:v>
                </c:pt>
                <c:pt idx="18428">
                  <c:v>6.4247874715439496E-2</c:v>
                </c:pt>
                <c:pt idx="18429">
                  <c:v>-9.1025155799433904E-2</c:v>
                </c:pt>
                <c:pt idx="18430" formatCode="0.00E+00">
                  <c:v>8.9167525486202296E-4</c:v>
                </c:pt>
                <c:pt idx="18431">
                  <c:v>1.7643209160697799E-2</c:v>
                </c:pt>
                <c:pt idx="18432" formatCode="0.00E+00">
                  <c:v>4.9875115231708303E-2</c:v>
                </c:pt>
                <c:pt idx="18433">
                  <c:v>8.0837386646099609E-3</c:v>
                </c:pt>
                <c:pt idx="18434">
                  <c:v>2.9122232372340101E-2</c:v>
                </c:pt>
                <c:pt idx="18435">
                  <c:v>3.8074891298310203E-2</c:v>
                </c:pt>
                <c:pt idx="18436">
                  <c:v>6.5234681542169506E-2</c:v>
                </c:pt>
                <c:pt idx="18437">
                  <c:v>6.6250559948003399E-2</c:v>
                </c:pt>
                <c:pt idx="18438">
                  <c:v>0.114968232891628</c:v>
                </c:pt>
                <c:pt idx="18439">
                  <c:v>0.13333124315251099</c:v>
                </c:pt>
                <c:pt idx="18440">
                  <c:v>0.25069564709735598</c:v>
                </c:pt>
                <c:pt idx="18441">
                  <c:v>0.23705218990732799</c:v>
                </c:pt>
                <c:pt idx="18442">
                  <c:v>0.24308654657031101</c:v>
                </c:pt>
                <c:pt idx="18443">
                  <c:v>0.214193263975022</c:v>
                </c:pt>
                <c:pt idx="18444">
                  <c:v>0.240546918195059</c:v>
                </c:pt>
                <c:pt idx="18445">
                  <c:v>0.19960624074577901</c:v>
                </c:pt>
                <c:pt idx="18446">
                  <c:v>0.219820221967996</c:v>
                </c:pt>
                <c:pt idx="18447">
                  <c:v>0.48686234219476099</c:v>
                </c:pt>
                <c:pt idx="18448">
                  <c:v>0.49163622343787</c:v>
                </c:pt>
                <c:pt idx="18449">
                  <c:v>2.7576614110949801E-2</c:v>
                </c:pt>
                <c:pt idx="18450">
                  <c:v>0.112061026850636</c:v>
                </c:pt>
                <c:pt idx="18451">
                  <c:v>3.48071518347884E-2</c:v>
                </c:pt>
                <c:pt idx="18452">
                  <c:v>9.3447715166277298E-2</c:v>
                </c:pt>
                <c:pt idx="18453">
                  <c:v>4.2431135123746001E-2</c:v>
                </c:pt>
                <c:pt idx="18454">
                  <c:v>9.6921212835531401E-2</c:v>
                </c:pt>
                <c:pt idx="18455">
                  <c:v>0.11622938211874401</c:v>
                </c:pt>
                <c:pt idx="18456">
                  <c:v>0.19590872384659999</c:v>
                </c:pt>
                <c:pt idx="18457">
                  <c:v>0.17643503159419199</c:v>
                </c:pt>
                <c:pt idx="18458">
                  <c:v>0.23887389699867201</c:v>
                </c:pt>
                <c:pt idx="18459">
                  <c:v>0.27535873140026101</c:v>
                </c:pt>
                <c:pt idx="18460">
                  <c:v>0.31826935352135199</c:v>
                </c:pt>
                <c:pt idx="18461">
                  <c:v>0.37568430204978398</c:v>
                </c:pt>
                <c:pt idx="18462">
                  <c:v>0.33407024425193599</c:v>
                </c:pt>
                <c:pt idx="18463">
                  <c:v>0.30904579349584099</c:v>
                </c:pt>
                <c:pt idx="18464">
                  <c:v>0.32917211934122298</c:v>
                </c:pt>
                <c:pt idx="18465">
                  <c:v>0.32748213278329902</c:v>
                </c:pt>
                <c:pt idx="18466">
                  <c:v>0.352719885429294</c:v>
                </c:pt>
                <c:pt idx="18467">
                  <c:v>0.30880882499239298</c:v>
                </c:pt>
                <c:pt idx="18468">
                  <c:v>0.30948266293308102</c:v>
                </c:pt>
                <c:pt idx="18469">
                  <c:v>3.4715118311375803E-2</c:v>
                </c:pt>
                <c:pt idx="18470">
                  <c:v>-6.4840828567880301E-2</c:v>
                </c:pt>
                <c:pt idx="18471">
                  <c:v>-1.51252559889892E-2</c:v>
                </c:pt>
                <c:pt idx="18472">
                  <c:v>-4.3803956370587802E-2</c:v>
                </c:pt>
                <c:pt idx="18473">
                  <c:v>-2.4053863280651198E-2</c:v>
                </c:pt>
                <c:pt idx="18474">
                  <c:v>1.11416960332331E-2</c:v>
                </c:pt>
                <c:pt idx="18475">
                  <c:v>2.8212194953586602E-2</c:v>
                </c:pt>
                <c:pt idx="18476">
                  <c:v>4.2725346294224302E-2</c:v>
                </c:pt>
                <c:pt idx="18477">
                  <c:v>4.40300576760475E-2</c:v>
                </c:pt>
                <c:pt idx="18478">
                  <c:v>8.3576646400936594E-2</c:v>
                </c:pt>
                <c:pt idx="18479">
                  <c:v>9.4861308838538994E-2</c:v>
                </c:pt>
                <c:pt idx="18480">
                  <c:v>8.6112737004350695E-2</c:v>
                </c:pt>
                <c:pt idx="18481">
                  <c:v>9.9222606046198494E-2</c:v>
                </c:pt>
                <c:pt idx="18482">
                  <c:v>0.114807081133914</c:v>
                </c:pt>
                <c:pt idx="18483">
                  <c:v>8.8632297226789197E-2</c:v>
                </c:pt>
                <c:pt idx="18484">
                  <c:v>8.8933249436147901E-2</c:v>
                </c:pt>
                <c:pt idx="18485">
                  <c:v>0.180011490100904</c:v>
                </c:pt>
                <c:pt idx="18486">
                  <c:v>3.6801076732749599E-2</c:v>
                </c:pt>
                <c:pt idx="18487">
                  <c:v>6.7754729668616398E-2</c:v>
                </c:pt>
                <c:pt idx="18488">
                  <c:v>1.6731457775473999E-2</c:v>
                </c:pt>
                <c:pt idx="18489">
                  <c:v>1.4658734364033499E-2</c:v>
                </c:pt>
                <c:pt idx="18490">
                  <c:v>1.0680608958759099E-2</c:v>
                </c:pt>
                <c:pt idx="18491">
                  <c:v>2.3028656433562798E-2</c:v>
                </c:pt>
                <c:pt idx="18492">
                  <c:v>3.28423620395367E-2</c:v>
                </c:pt>
                <c:pt idx="18493">
                  <c:v>6.9135765720291203E-2</c:v>
                </c:pt>
                <c:pt idx="18494">
                  <c:v>6.9283797108428205E-2</c:v>
                </c:pt>
                <c:pt idx="18495">
                  <c:v>7.3647702479055305E-2</c:v>
                </c:pt>
                <c:pt idx="18496">
                  <c:v>2.97901919409371E-2</c:v>
                </c:pt>
                <c:pt idx="18497">
                  <c:v>7.5155198895849706E-2</c:v>
                </c:pt>
                <c:pt idx="18498">
                  <c:v>7.78241793335445E-3</c:v>
                </c:pt>
                <c:pt idx="18499">
                  <c:v>-1.0805602258629501E-2</c:v>
                </c:pt>
                <c:pt idx="18500">
                  <c:v>3.4350753288362201E-3</c:v>
                </c:pt>
                <c:pt idx="18501">
                  <c:v>-1.6080563050367001E-2</c:v>
                </c:pt>
                <c:pt idx="18502">
                  <c:v>-2.69409271280561E-2</c:v>
                </c:pt>
                <c:pt idx="18503">
                  <c:v>-1.3468334485523399E-2</c:v>
                </c:pt>
                <c:pt idx="18504">
                  <c:v>-3.0972520589840499E-2</c:v>
                </c:pt>
                <c:pt idx="18505">
                  <c:v>-2.32681753270359E-2</c:v>
                </c:pt>
                <c:pt idx="18506">
                  <c:v>-4.4535260480504199E-2</c:v>
                </c:pt>
                <c:pt idx="18507">
                  <c:v>-8.0997902988625706E-2</c:v>
                </c:pt>
                <c:pt idx="18508">
                  <c:v>-6.7546900940923596E-2</c:v>
                </c:pt>
                <c:pt idx="18509">
                  <c:v>-9.3315039130772201E-2</c:v>
                </c:pt>
                <c:pt idx="18510">
                  <c:v>-5.7437301983615303E-2</c:v>
                </c:pt>
                <c:pt idx="18511">
                  <c:v>-3.0564549416754499E-2</c:v>
                </c:pt>
                <c:pt idx="18512">
                  <c:v>-9.7322303275541699E-2</c:v>
                </c:pt>
                <c:pt idx="18513">
                  <c:v>-0.109637192211367</c:v>
                </c:pt>
                <c:pt idx="18514">
                  <c:v>-8.9018906442787801E-2</c:v>
                </c:pt>
                <c:pt idx="18515">
                  <c:v>-3.6909496582621597E-2</c:v>
                </c:pt>
                <c:pt idx="18516">
                  <c:v>-7.7774854768896701E-2</c:v>
                </c:pt>
                <c:pt idx="18517">
                  <c:v>-5.7581125214263E-2</c:v>
                </c:pt>
                <c:pt idx="18518">
                  <c:v>-0.14291204668129001</c:v>
                </c:pt>
                <c:pt idx="18519">
                  <c:v>-0.108986476802275</c:v>
                </c:pt>
                <c:pt idx="18520">
                  <c:v>-0.118598090126421</c:v>
                </c:pt>
                <c:pt idx="18521">
                  <c:v>-0.148736630504402</c:v>
                </c:pt>
                <c:pt idx="18522">
                  <c:v>-0.16350393773368299</c:v>
                </c:pt>
                <c:pt idx="18523">
                  <c:v>-0.18143086282746601</c:v>
                </c:pt>
                <c:pt idx="18524">
                  <c:v>-0.18143086282746601</c:v>
                </c:pt>
                <c:pt idx="18525">
                  <c:v>-0.180053596656783</c:v>
                </c:pt>
                <c:pt idx="18526">
                  <c:v>-0.19909810831130501</c:v>
                </c:pt>
                <c:pt idx="18527">
                  <c:v>-0.20921102282880999</c:v>
                </c:pt>
                <c:pt idx="18528">
                  <c:v>-0.220006228544364</c:v>
                </c:pt>
                <c:pt idx="18529">
                  <c:v>-0.221158571786046</c:v>
                </c:pt>
                <c:pt idx="18530">
                  <c:v>-0.16199583717628599</c:v>
                </c:pt>
                <c:pt idx="18531">
                  <c:v>-0.19874893314254</c:v>
                </c:pt>
                <c:pt idx="18532">
                  <c:v>-0.274862470690655</c:v>
                </c:pt>
                <c:pt idx="18533">
                  <c:v>-0.22980601915879001</c:v>
                </c:pt>
                <c:pt idx="18534">
                  <c:v>-0.20190593683000299</c:v>
                </c:pt>
                <c:pt idx="18535">
                  <c:v>-0.202253238126993</c:v>
                </c:pt>
                <c:pt idx="18536">
                  <c:v>-0.19228985622688299</c:v>
                </c:pt>
                <c:pt idx="18537">
                  <c:v>-0.21561247421980001</c:v>
                </c:pt>
                <c:pt idx="18538">
                  <c:v>-0.21929026503546201</c:v>
                </c:pt>
                <c:pt idx="18539">
                  <c:v>-0.12602642513397799</c:v>
                </c:pt>
                <c:pt idx="18540">
                  <c:v>-0.111299435469963</c:v>
                </c:pt>
                <c:pt idx="18541">
                  <c:v>-5.8616854579756301E-2</c:v>
                </c:pt>
                <c:pt idx="18542">
                  <c:v>-6.2580787370635299E-2</c:v>
                </c:pt>
                <c:pt idx="18543">
                  <c:v>9.0621957560817507E-2</c:v>
                </c:pt>
                <c:pt idx="18544">
                  <c:v>-7.1716193897490302E-2</c:v>
                </c:pt>
                <c:pt idx="18545">
                  <c:v>0.10916759979412199</c:v>
                </c:pt>
                <c:pt idx="18546">
                  <c:v>6.1691158520718103E-2</c:v>
                </c:pt>
                <c:pt idx="18547">
                  <c:v>0.149205530255723</c:v>
                </c:pt>
                <c:pt idx="18548">
                  <c:v>2.24476810295791E-2</c:v>
                </c:pt>
                <c:pt idx="18549">
                  <c:v>3.8203455761880299E-2</c:v>
                </c:pt>
                <c:pt idx="18550" formatCode="0.00E+00">
                  <c:v>-2.7377610849090798E-4</c:v>
                </c:pt>
                <c:pt idx="18551">
                  <c:v>7.05743379907494E-2</c:v>
                </c:pt>
                <c:pt idx="18552" formatCode="0.00E+00">
                  <c:v>1.55497944491994E-2</c:v>
                </c:pt>
                <c:pt idx="18553">
                  <c:v>6.8638569340276498E-2</c:v>
                </c:pt>
                <c:pt idx="18554">
                  <c:v>6.8544922908868003E-2</c:v>
                </c:pt>
                <c:pt idx="18555">
                  <c:v>8.8164919309065795E-2</c:v>
                </c:pt>
                <c:pt idx="18556">
                  <c:v>3.6022281467965898E-2</c:v>
                </c:pt>
                <c:pt idx="18557">
                  <c:v>4.51936585484954E-2</c:v>
                </c:pt>
                <c:pt idx="18558">
                  <c:v>2.1002115107665999E-2</c:v>
                </c:pt>
                <c:pt idx="18559" formatCode="0.00E+00">
                  <c:v>-6.7498464494730704E-4</c:v>
                </c:pt>
                <c:pt idx="18560">
                  <c:v>-2.7202854346814902E-2</c:v>
                </c:pt>
                <c:pt idx="18561" formatCode="0.00E+00">
                  <c:v>-3.4909696203036397E-2</c:v>
                </c:pt>
                <c:pt idx="18562">
                  <c:v>-6.1063868896488897E-2</c:v>
                </c:pt>
                <c:pt idx="18563">
                  <c:v>-6.7334017511281194E-2</c:v>
                </c:pt>
                <c:pt idx="18564">
                  <c:v>-7.3067975879909E-2</c:v>
                </c:pt>
                <c:pt idx="18565">
                  <c:v>-6.4693471049919501E-2</c:v>
                </c:pt>
                <c:pt idx="18566">
                  <c:v>-9.52567963389475E-2</c:v>
                </c:pt>
                <c:pt idx="18567">
                  <c:v>-0.106773058131735</c:v>
                </c:pt>
                <c:pt idx="18568">
                  <c:v>-0.12148045707279501</c:v>
                </c:pt>
                <c:pt idx="18569">
                  <c:v>-0.106277971750939</c:v>
                </c:pt>
                <c:pt idx="18570">
                  <c:v>-0.105512161027128</c:v>
                </c:pt>
                <c:pt idx="18571">
                  <c:v>-8.3920804779363506E-2</c:v>
                </c:pt>
                <c:pt idx="18572">
                  <c:v>-0.10734098165045</c:v>
                </c:pt>
                <c:pt idx="18573">
                  <c:v>-9.0376341840286895E-2</c:v>
                </c:pt>
                <c:pt idx="18574">
                  <c:v>-0.10734098165045</c:v>
                </c:pt>
                <c:pt idx="18575">
                  <c:v>-9.0376341840286895E-2</c:v>
                </c:pt>
                <c:pt idx="18576">
                  <c:v>-0.104239295884214</c:v>
                </c:pt>
                <c:pt idx="18577">
                  <c:v>-0.112879926800508</c:v>
                </c:pt>
                <c:pt idx="18578">
                  <c:v>-0.126561615992549</c:v>
                </c:pt>
                <c:pt idx="18579">
                  <c:v>-0.13138510566498701</c:v>
                </c:pt>
                <c:pt idx="18580">
                  <c:v>-0.139255976598057</c:v>
                </c:pt>
                <c:pt idx="18581">
                  <c:v>-0.13986663417985301</c:v>
                </c:pt>
                <c:pt idx="18582">
                  <c:v>-0.13985339649751499</c:v>
                </c:pt>
                <c:pt idx="18583">
                  <c:v>-0.139239475428869</c:v>
                </c:pt>
                <c:pt idx="18584">
                  <c:v>-0.16776727253041501</c:v>
                </c:pt>
                <c:pt idx="18585">
                  <c:v>-0.17990120687182301</c:v>
                </c:pt>
                <c:pt idx="18586">
                  <c:v>-0.168421218587644</c:v>
                </c:pt>
                <c:pt idx="18587">
                  <c:v>-0.13016207910296901</c:v>
                </c:pt>
                <c:pt idx="18588">
                  <c:v>-0.127699614224972</c:v>
                </c:pt>
                <c:pt idx="18589">
                  <c:v>-0.134098970530728</c:v>
                </c:pt>
                <c:pt idx="18590">
                  <c:v>-0.12626997256383299</c:v>
                </c:pt>
                <c:pt idx="18591">
                  <c:v>-0.129217121477673</c:v>
                </c:pt>
                <c:pt idx="18592">
                  <c:v>-0.121462521508006</c:v>
                </c:pt>
                <c:pt idx="18593">
                  <c:v>-0.14308982138072299</c:v>
                </c:pt>
                <c:pt idx="18594">
                  <c:v>-0.14419544410544399</c:v>
                </c:pt>
                <c:pt idx="18595">
                  <c:v>-0.14418390707657</c:v>
                </c:pt>
                <c:pt idx="18596">
                  <c:v>-0.15129923048779301</c:v>
                </c:pt>
                <c:pt idx="18597">
                  <c:v>-0.14579573926738701</c:v>
                </c:pt>
                <c:pt idx="18598">
                  <c:v>-0.13922827231575199</c:v>
                </c:pt>
                <c:pt idx="18599">
                  <c:v>-0.14300403068416401</c:v>
                </c:pt>
                <c:pt idx="18600">
                  <c:v>-0.152146556466453</c:v>
                </c:pt>
                <c:pt idx="18601">
                  <c:v>-0.15165315823487299</c:v>
                </c:pt>
                <c:pt idx="18602">
                  <c:v>-0.11751136807805999</c:v>
                </c:pt>
                <c:pt idx="18603">
                  <c:v>-9.2401138175518899E-2</c:v>
                </c:pt>
                <c:pt idx="18604">
                  <c:v>-0.17727955690059999</c:v>
                </c:pt>
                <c:pt idx="18605">
                  <c:v>-0.155114160844293</c:v>
                </c:pt>
                <c:pt idx="18606">
                  <c:v>-0.17308628937549</c:v>
                </c:pt>
                <c:pt idx="18607">
                  <c:v>-0.16031804277151199</c:v>
                </c:pt>
                <c:pt idx="18608">
                  <c:v>-0.172991281717361</c:v>
                </c:pt>
                <c:pt idx="18609">
                  <c:v>-0.167758626099965</c:v>
                </c:pt>
                <c:pt idx="18610">
                  <c:v>-0.17127138637415101</c:v>
                </c:pt>
                <c:pt idx="18611">
                  <c:v>-0.18454227093838901</c:v>
                </c:pt>
                <c:pt idx="18612">
                  <c:v>-0.200937746955866</c:v>
                </c:pt>
                <c:pt idx="18613">
                  <c:v>-0.18837150378943801</c:v>
                </c:pt>
                <c:pt idx="18614">
                  <c:v>-0.18519021811915801</c:v>
                </c:pt>
                <c:pt idx="18615">
                  <c:v>-0.18701879336864199</c:v>
                </c:pt>
                <c:pt idx="18616">
                  <c:v>-0.18367935643727501</c:v>
                </c:pt>
                <c:pt idx="18617">
                  <c:v>-0.181726854552268</c:v>
                </c:pt>
                <c:pt idx="18618">
                  <c:v>-0.181064294312902</c:v>
                </c:pt>
                <c:pt idx="18619">
                  <c:v>-0.161218433456918</c:v>
                </c:pt>
                <c:pt idx="18620">
                  <c:v>-0.17296963976285501</c:v>
                </c:pt>
                <c:pt idx="18621">
                  <c:v>-0.17292757357709801</c:v>
                </c:pt>
                <c:pt idx="18622">
                  <c:v>-0.137849521942463</c:v>
                </c:pt>
                <c:pt idx="18623">
                  <c:v>-0.120163225407575</c:v>
                </c:pt>
                <c:pt idx="18624">
                  <c:v>-0.21527222208694799</c:v>
                </c:pt>
                <c:pt idx="18625">
                  <c:v>-0.19024304694126501</c:v>
                </c:pt>
                <c:pt idx="18626">
                  <c:v>-0.197934656887574</c:v>
                </c:pt>
                <c:pt idx="18627">
                  <c:v>-0.148821322631081</c:v>
                </c:pt>
                <c:pt idx="18628">
                  <c:v>-0.15304099370374599</c:v>
                </c:pt>
                <c:pt idx="18629">
                  <c:v>-0.15215505793408901</c:v>
                </c:pt>
                <c:pt idx="18630">
                  <c:v>-0.16530769190487099</c:v>
                </c:pt>
                <c:pt idx="18631">
                  <c:v>-0.16645279317071099</c:v>
                </c:pt>
                <c:pt idx="18632">
                  <c:v>-0.15639111385577301</c:v>
                </c:pt>
                <c:pt idx="18633">
                  <c:v>-0.161530925860629</c:v>
                </c:pt>
                <c:pt idx="18634">
                  <c:v>1.3970246038075499E-3</c:v>
                </c:pt>
                <c:pt idx="18635">
                  <c:v>8.2555477179186695E-2</c:v>
                </c:pt>
                <c:pt idx="18636">
                  <c:v>-1.9519714395802301E-2</c:v>
                </c:pt>
                <c:pt idx="18637">
                  <c:v>2.9385683095180999E-3</c:v>
                </c:pt>
                <c:pt idx="18638">
                  <c:v>-5.3050397512760097E-2</c:v>
                </c:pt>
                <c:pt idx="18639">
                  <c:v>-9.85437125436763E-3</c:v>
                </c:pt>
                <c:pt idx="18640" formatCode="0.00E+00">
                  <c:v>-1.2668146002403601E-5</c:v>
                </c:pt>
                <c:pt idx="18641">
                  <c:v>-2.07732213857845E-2</c:v>
                </c:pt>
                <c:pt idx="18642" formatCode="0.00E+00">
                  <c:v>-2.13476331602056E-2</c:v>
                </c:pt>
                <c:pt idx="18643">
                  <c:v>-3.8816591852684899E-2</c:v>
                </c:pt>
                <c:pt idx="18644">
                  <c:v>-3.180566902378E-2</c:v>
                </c:pt>
                <c:pt idx="18645">
                  <c:v>-2.6846038878920401E-2</c:v>
                </c:pt>
                <c:pt idx="18646">
                  <c:v>-8.9542367831535203E-3</c:v>
                </c:pt>
                <c:pt idx="18647">
                  <c:v>-1.52349379129707E-2</c:v>
                </c:pt>
                <c:pt idx="18648">
                  <c:v>-4.2549518855328199E-2</c:v>
                </c:pt>
                <c:pt idx="18649">
                  <c:v>7.6386501484595002E-3</c:v>
                </c:pt>
                <c:pt idx="18650">
                  <c:v>-1.57476815077046E-3</c:v>
                </c:pt>
                <c:pt idx="18651">
                  <c:v>6.9233142648131799E-3</c:v>
                </c:pt>
                <c:pt idx="18652">
                  <c:v>1.6091559125957802E-2</c:v>
                </c:pt>
                <c:pt idx="18653">
                  <c:v>2.2547215667995699E-2</c:v>
                </c:pt>
                <c:pt idx="18654">
                  <c:v>1.33830767816906E-2</c:v>
                </c:pt>
                <c:pt idx="18655">
                  <c:v>3.7944431350663298E-2</c:v>
                </c:pt>
                <c:pt idx="18656">
                  <c:v>1.09708923955073E-2</c:v>
                </c:pt>
                <c:pt idx="18657">
                  <c:v>-5.6059179924278398E-3</c:v>
                </c:pt>
                <c:pt idx="18658">
                  <c:v>1.1085559328354399E-2</c:v>
                </c:pt>
                <c:pt idx="18659">
                  <c:v>1.2992423571499601E-2</c:v>
                </c:pt>
                <c:pt idx="18660">
                  <c:v>5.0715758562770198E-3</c:v>
                </c:pt>
                <c:pt idx="18661">
                  <c:v>2.1153052292252901E-2</c:v>
                </c:pt>
                <c:pt idx="18662">
                  <c:v>2.2465534292847499E-2</c:v>
                </c:pt>
                <c:pt idx="18663">
                  <c:v>-3.7115675819330701E-3</c:v>
                </c:pt>
                <c:pt idx="18664">
                  <c:v>7.3119843478809798E-3</c:v>
                </c:pt>
                <c:pt idx="18665">
                  <c:v>3.3878864824196499E-3</c:v>
                </c:pt>
                <c:pt idx="18666">
                  <c:v>-8.3465437590347791E-3</c:v>
                </c:pt>
                <c:pt idx="18667">
                  <c:v>-5.3892621731205202E-3</c:v>
                </c:pt>
                <c:pt idx="18668">
                  <c:v>1.57680679980844E-2</c:v>
                </c:pt>
                <c:pt idx="18669">
                  <c:v>5.7845632620710102E-3</c:v>
                </c:pt>
                <c:pt idx="18670">
                  <c:v>-8.3489235067508397E-2</c:v>
                </c:pt>
                <c:pt idx="18671">
                  <c:v>4.1345753030228298E-2</c:v>
                </c:pt>
                <c:pt idx="18672">
                  <c:v>8.0435004966584206E-2</c:v>
                </c:pt>
                <c:pt idx="18673">
                  <c:v>9.6221992735882195E-2</c:v>
                </c:pt>
                <c:pt idx="18674">
                  <c:v>3.40511752955324E-2</c:v>
                </c:pt>
                <c:pt idx="18675">
                  <c:v>4.4114944916673803E-2</c:v>
                </c:pt>
                <c:pt idx="18676">
                  <c:v>6.8498655765535099E-2</c:v>
                </c:pt>
                <c:pt idx="18677">
                  <c:v>7.79017039773756E-2</c:v>
                </c:pt>
                <c:pt idx="18678">
                  <c:v>8.5748196845170294E-2</c:v>
                </c:pt>
                <c:pt idx="18679">
                  <c:v>8.9089103507638698E-2</c:v>
                </c:pt>
                <c:pt idx="18680">
                  <c:v>6.6644629103546196E-2</c:v>
                </c:pt>
                <c:pt idx="18681">
                  <c:v>8.5689643714043306E-2</c:v>
                </c:pt>
                <c:pt idx="18682">
                  <c:v>8.5464368632260798E-2</c:v>
                </c:pt>
                <c:pt idx="18683">
                  <c:v>9.3586028590775402E-2</c:v>
                </c:pt>
                <c:pt idx="18684">
                  <c:v>0.107195999239277</c:v>
                </c:pt>
                <c:pt idx="18685">
                  <c:v>0.106289116309692</c:v>
                </c:pt>
                <c:pt idx="18686">
                  <c:v>8.9770540198345697E-2</c:v>
                </c:pt>
                <c:pt idx="18687">
                  <c:v>9.4112011467709505E-2</c:v>
                </c:pt>
                <c:pt idx="18688">
                  <c:v>8.8010894384671398E-2</c:v>
                </c:pt>
                <c:pt idx="18689">
                  <c:v>9.9650399068289597E-2</c:v>
                </c:pt>
                <c:pt idx="18690">
                  <c:v>9.9888219051774293E-2</c:v>
                </c:pt>
                <c:pt idx="18691">
                  <c:v>0.10665080766495801</c:v>
                </c:pt>
                <c:pt idx="18692">
                  <c:v>9.76695326860956E-2</c:v>
                </c:pt>
                <c:pt idx="18693">
                  <c:v>9.0733588173651694E-2</c:v>
                </c:pt>
                <c:pt idx="18694">
                  <c:v>8.9785400298399098E-2</c:v>
                </c:pt>
                <c:pt idx="18695">
                  <c:v>7.7058494655120602E-2</c:v>
                </c:pt>
                <c:pt idx="18696">
                  <c:v>7.6409499836364997E-2</c:v>
                </c:pt>
                <c:pt idx="18697">
                  <c:v>5.5956580150786299E-2</c:v>
                </c:pt>
                <c:pt idx="18698">
                  <c:v>4.6315347809606201E-2</c:v>
                </c:pt>
                <c:pt idx="18699">
                  <c:v>0.13367122112979499</c:v>
                </c:pt>
                <c:pt idx="18700">
                  <c:v>0.13426456815269999</c:v>
                </c:pt>
                <c:pt idx="18701">
                  <c:v>0.14776918525105401</c:v>
                </c:pt>
                <c:pt idx="18702">
                  <c:v>0.120131768756367</c:v>
                </c:pt>
                <c:pt idx="18703">
                  <c:v>0.151951410392034</c:v>
                </c:pt>
                <c:pt idx="18704">
                  <c:v>0.102579499844538</c:v>
                </c:pt>
                <c:pt idx="18705">
                  <c:v>0.180029090090435</c:v>
                </c:pt>
                <c:pt idx="18706">
                  <c:v>0.21233091945405</c:v>
                </c:pt>
                <c:pt idx="18707">
                  <c:v>0.219256818778889</c:v>
                </c:pt>
                <c:pt idx="18708">
                  <c:v>0.21838777972837101</c:v>
                </c:pt>
                <c:pt idx="18709">
                  <c:v>0.26956273824751098</c:v>
                </c:pt>
                <c:pt idx="18710">
                  <c:v>0.31109589605069898</c:v>
                </c:pt>
                <c:pt idx="18711">
                  <c:v>0.260488264202066</c:v>
                </c:pt>
                <c:pt idx="18712">
                  <c:v>0.25730122135985101</c:v>
                </c:pt>
                <c:pt idx="18713">
                  <c:v>0.26073993238505699</c:v>
                </c:pt>
                <c:pt idx="18714">
                  <c:v>0.26561651193043101</c:v>
                </c:pt>
                <c:pt idx="18715">
                  <c:v>0.258088633115374</c:v>
                </c:pt>
                <c:pt idx="18716">
                  <c:v>-2.0966882047183302E-2</c:v>
                </c:pt>
                <c:pt idx="18717">
                  <c:v>-0.108796839397168</c:v>
                </c:pt>
                <c:pt idx="18718">
                  <c:v>-8.8704310233034198E-3</c:v>
                </c:pt>
                <c:pt idx="18719">
                  <c:v>-4.6108170812034902E-2</c:v>
                </c:pt>
                <c:pt idx="18720">
                  <c:v>-8.6912879859678993E-2</c:v>
                </c:pt>
                <c:pt idx="18721">
                  <c:v>-7.9409140191763497E-2</c:v>
                </c:pt>
                <c:pt idx="18722">
                  <c:v>-8.9710815339432995E-2</c:v>
                </c:pt>
                <c:pt idx="18723">
                  <c:v>-7.6770498219214597E-2</c:v>
                </c:pt>
                <c:pt idx="18724">
                  <c:v>-8.6820962770043197E-2</c:v>
                </c:pt>
                <c:pt idx="18725">
                  <c:v>-5.9183981803845501E-2</c:v>
                </c:pt>
                <c:pt idx="18726">
                  <c:v>-6.1690810849655497E-2</c:v>
                </c:pt>
                <c:pt idx="18727">
                  <c:v>-8.1684828121950395E-2</c:v>
                </c:pt>
                <c:pt idx="18728">
                  <c:v>-9.1437107186557606E-2</c:v>
                </c:pt>
                <c:pt idx="18729">
                  <c:v>-0.130524246497286</c:v>
                </c:pt>
                <c:pt idx="18730">
                  <c:v>-0.129694762366619</c:v>
                </c:pt>
                <c:pt idx="18731">
                  <c:v>-0.14191710609449701</c:v>
                </c:pt>
                <c:pt idx="18732">
                  <c:v>-0.11558450558432</c:v>
                </c:pt>
                <c:pt idx="18733">
                  <c:v>-0.125699448113056</c:v>
                </c:pt>
                <c:pt idx="18734">
                  <c:v>-0.116718231448215</c:v>
                </c:pt>
                <c:pt idx="18735">
                  <c:v>-0.12282295021930099</c:v>
                </c:pt>
                <c:pt idx="18736">
                  <c:v>-0.10204686348356699</c:v>
                </c:pt>
                <c:pt idx="18737">
                  <c:v>-9.3474012771957493E-2</c:v>
                </c:pt>
                <c:pt idx="18738">
                  <c:v>-0.10144573961260001</c:v>
                </c:pt>
                <c:pt idx="18739">
                  <c:v>-9.2517717477315395E-2</c:v>
                </c:pt>
                <c:pt idx="18740">
                  <c:v>-9.4950442238602606E-2</c:v>
                </c:pt>
                <c:pt idx="18741">
                  <c:v>-9.4503389928966897E-2</c:v>
                </c:pt>
                <c:pt idx="18742">
                  <c:v>-9.57166262319291E-2</c:v>
                </c:pt>
                <c:pt idx="18743">
                  <c:v>-8.9171460281491505E-2</c:v>
                </c:pt>
                <c:pt idx="18744">
                  <c:v>-0.10031907563013399</c:v>
                </c:pt>
                <c:pt idx="18745">
                  <c:v>-8.8971916142290594E-2</c:v>
                </c:pt>
                <c:pt idx="18746">
                  <c:v>-9.7127383427926303E-2</c:v>
                </c:pt>
                <c:pt idx="18747">
                  <c:v>-9.3666137454778003E-2</c:v>
                </c:pt>
                <c:pt idx="18748">
                  <c:v>-8.6901917690442407E-2</c:v>
                </c:pt>
                <c:pt idx="18749">
                  <c:v>-8.6251135118952896E-2</c:v>
                </c:pt>
                <c:pt idx="18750">
                  <c:v>-0.10777074324759001</c:v>
                </c:pt>
                <c:pt idx="18751">
                  <c:v>-0.113882884801151</c:v>
                </c:pt>
                <c:pt idx="18752">
                  <c:v>-0.12308073013120401</c:v>
                </c:pt>
                <c:pt idx="18753">
                  <c:v>-0.13382723332636701</c:v>
                </c:pt>
                <c:pt idx="18754">
                  <c:v>-0.13470739884102201</c:v>
                </c:pt>
                <c:pt idx="18755">
                  <c:v>-0.13546301737240901</c:v>
                </c:pt>
                <c:pt idx="18756">
                  <c:v>-0.13469359844957901</c:v>
                </c:pt>
                <c:pt idx="18757">
                  <c:v>-0.140314598932676</c:v>
                </c:pt>
                <c:pt idx="18758">
                  <c:v>-0.142505657671671</c:v>
                </c:pt>
                <c:pt idx="18759">
                  <c:v>-0.14664758299426101</c:v>
                </c:pt>
                <c:pt idx="18760">
                  <c:v>-0.12164923740478099</c:v>
                </c:pt>
                <c:pt idx="18761">
                  <c:v>-0.122740335826798</c:v>
                </c:pt>
                <c:pt idx="18762">
                  <c:v>-0.12274922481445399</c:v>
                </c:pt>
                <c:pt idx="18763">
                  <c:v>-0.12410762917620501</c:v>
                </c:pt>
                <c:pt idx="18764">
                  <c:v>-0.128288614285025</c:v>
                </c:pt>
                <c:pt idx="18765">
                  <c:v>-0.12701961906690801</c:v>
                </c:pt>
                <c:pt idx="18766">
                  <c:v>-0.114258452226146</c:v>
                </c:pt>
                <c:pt idx="18767">
                  <c:v>-0.104615707917717</c:v>
                </c:pt>
                <c:pt idx="18768">
                  <c:v>-9.2637463750420201E-2</c:v>
                </c:pt>
                <c:pt idx="18769">
                  <c:v>-9.5703264986748499E-2</c:v>
                </c:pt>
                <c:pt idx="18770">
                  <c:v>-9.5488254572181602E-2</c:v>
                </c:pt>
                <c:pt idx="18771">
                  <c:v>-9.8491741116144699E-2</c:v>
                </c:pt>
                <c:pt idx="18772">
                  <c:v>-8.0668488951067902E-2</c:v>
                </c:pt>
                <c:pt idx="18773">
                  <c:v>-8.8692076816739407E-2</c:v>
                </c:pt>
                <c:pt idx="18774">
                  <c:v>-7.79098084274219E-2</c:v>
                </c:pt>
                <c:pt idx="18775">
                  <c:v>-8.5727776855582097E-2</c:v>
                </c:pt>
                <c:pt idx="18776">
                  <c:v>-3.4502678231736202E-2</c:v>
                </c:pt>
                <c:pt idx="18777">
                  <c:v>-4.1758333576382999E-2</c:v>
                </c:pt>
                <c:pt idx="18778">
                  <c:v>-4.1432975216658299E-2</c:v>
                </c:pt>
                <c:pt idx="18779">
                  <c:v>-3.5816884956658503E-2</c:v>
                </c:pt>
                <c:pt idx="18780">
                  <c:v>-7.5279307800670096E-3</c:v>
                </c:pt>
                <c:pt idx="18781">
                  <c:v>-1.5646275404037398E-2</c:v>
                </c:pt>
                <c:pt idx="18782">
                  <c:v>-1.0389539064695299E-2</c:v>
                </c:pt>
                <c:pt idx="18783">
                  <c:v>6.2399353044307604E-3</c:v>
                </c:pt>
                <c:pt idx="18784">
                  <c:v>-2.23016369139367E-2</c:v>
                </c:pt>
                <c:pt idx="18785">
                  <c:v>-3.0441606044905398E-2</c:v>
                </c:pt>
                <c:pt idx="18786">
                  <c:v>-2.8633239967864502E-2</c:v>
                </c:pt>
                <c:pt idx="18787">
                  <c:v>-2.6679874815799701E-2</c:v>
                </c:pt>
                <c:pt idx="18788">
                  <c:v>-1.7694765197292101E-2</c:v>
                </c:pt>
                <c:pt idx="18789">
                  <c:v>-3.8596396930329603E-2</c:v>
                </c:pt>
                <c:pt idx="18790" formatCode="0.00E+00">
                  <c:v>-3.2729255050261102E-4</c:v>
                </c:pt>
                <c:pt idx="18791">
                  <c:v>-8.15356164140244E-3</c:v>
                </c:pt>
                <c:pt idx="18792" formatCode="0.00E+00">
                  <c:v>-7.2701685240271503E-3</c:v>
                </c:pt>
                <c:pt idx="18793">
                  <c:v>-9.0882050952134398E-3</c:v>
                </c:pt>
                <c:pt idx="18794">
                  <c:v>-4.4665246880245597E-2</c:v>
                </c:pt>
                <c:pt idx="18795">
                  <c:v>-4.7955822770315001E-2</c:v>
                </c:pt>
                <c:pt idx="18796">
                  <c:v>-5.0118568869195801E-2</c:v>
                </c:pt>
                <c:pt idx="18797">
                  <c:v>-4.6911230218786598E-2</c:v>
                </c:pt>
                <c:pt idx="18798">
                  <c:v>-5.2622927981167598E-2</c:v>
                </c:pt>
                <c:pt idx="18799">
                  <c:v>-5.4696621815563097E-2</c:v>
                </c:pt>
                <c:pt idx="18800">
                  <c:v>-2.6803656691029701E-2</c:v>
                </c:pt>
                <c:pt idx="18801">
                  <c:v>-3.1725533810246197E-2</c:v>
                </c:pt>
                <c:pt idx="18802">
                  <c:v>-1.01908247970923E-3</c:v>
                </c:pt>
                <c:pt idx="18803">
                  <c:v>-7.3326831750398997E-3</c:v>
                </c:pt>
                <c:pt idx="18804">
                  <c:v>2.7899534018655098E-2</c:v>
                </c:pt>
                <c:pt idx="18805">
                  <c:v>3.4383949295334899E-2</c:v>
                </c:pt>
                <c:pt idx="18806">
                  <c:v>2.35792064266785E-2</c:v>
                </c:pt>
                <c:pt idx="18807">
                  <c:v>2.0887012957470301E-2</c:v>
                </c:pt>
                <c:pt idx="18808">
                  <c:v>2.1035995583426899E-2</c:v>
                </c:pt>
                <c:pt idx="18809">
                  <c:v>2.6229383022963501E-2</c:v>
                </c:pt>
                <c:pt idx="18810">
                  <c:v>6.2603690084774399E-2</c:v>
                </c:pt>
                <c:pt idx="18811">
                  <c:v>7.2031323140513803E-2</c:v>
                </c:pt>
                <c:pt idx="18812">
                  <c:v>7.7822260781157906E-2</c:v>
                </c:pt>
                <c:pt idx="18813">
                  <c:v>8.4679025799226801E-2</c:v>
                </c:pt>
                <c:pt idx="18814">
                  <c:v>7.6728674867000302E-2</c:v>
                </c:pt>
                <c:pt idx="18815">
                  <c:v>8.6342500846616294E-2</c:v>
                </c:pt>
                <c:pt idx="18816">
                  <c:v>9.0024847279064596E-2</c:v>
                </c:pt>
                <c:pt idx="18817">
                  <c:v>7.3170335129407502E-2</c:v>
                </c:pt>
                <c:pt idx="18818">
                  <c:v>0.13964262123027299</c:v>
                </c:pt>
                <c:pt idx="18819">
                  <c:v>0.12670230829145901</c:v>
                </c:pt>
                <c:pt idx="18820">
                  <c:v>0.124745289432402</c:v>
                </c:pt>
                <c:pt idx="18821">
                  <c:v>0.133491994245345</c:v>
                </c:pt>
                <c:pt idx="18822">
                  <c:v>0.120619491635426</c:v>
                </c:pt>
                <c:pt idx="18823">
                  <c:v>0.11984958895402099</c:v>
                </c:pt>
                <c:pt idx="18824">
                  <c:v>0.151403730004461</c:v>
                </c:pt>
                <c:pt idx="18825">
                  <c:v>0.15505584804780001</c:v>
                </c:pt>
                <c:pt idx="18826">
                  <c:v>0.15077634986828301</c:v>
                </c:pt>
                <c:pt idx="18827">
                  <c:v>0.15437950046131499</c:v>
                </c:pt>
                <c:pt idx="18828">
                  <c:v>0.151403730004461</c:v>
                </c:pt>
                <c:pt idx="18829">
                  <c:v>0.15505584804780001</c:v>
                </c:pt>
                <c:pt idx="18830">
                  <c:v>0.15978332461716799</c:v>
                </c:pt>
                <c:pt idx="18831">
                  <c:v>0.163103197624755</c:v>
                </c:pt>
                <c:pt idx="18832">
                  <c:v>0.1674684088117</c:v>
                </c:pt>
                <c:pt idx="18833">
                  <c:v>0.17124274957670799</c:v>
                </c:pt>
                <c:pt idx="18834">
                  <c:v>0.17377698275695599</c:v>
                </c:pt>
                <c:pt idx="18835">
                  <c:v>0.17645976242125</c:v>
                </c:pt>
                <c:pt idx="18836">
                  <c:v>0.16164152469304499</c:v>
                </c:pt>
                <c:pt idx="18837">
                  <c:v>0.164649900197265</c:v>
                </c:pt>
                <c:pt idx="18838">
                  <c:v>0.20144629802189701</c:v>
                </c:pt>
                <c:pt idx="18839">
                  <c:v>0.20493289130435</c:v>
                </c:pt>
                <c:pt idx="18840">
                  <c:v>0.20560432775484</c:v>
                </c:pt>
                <c:pt idx="18841">
                  <c:v>0.22799879940508999</c:v>
                </c:pt>
                <c:pt idx="18842">
                  <c:v>0.21935797973778801</c:v>
                </c:pt>
                <c:pt idx="18843">
                  <c:v>0.22288439534045201</c:v>
                </c:pt>
                <c:pt idx="18844">
                  <c:v>0.220694331200599</c:v>
                </c:pt>
                <c:pt idx="18845">
                  <c:v>0.24434971277415701</c:v>
                </c:pt>
                <c:pt idx="18846">
                  <c:v>0.26977272432497201</c:v>
                </c:pt>
                <c:pt idx="18847">
                  <c:v>0.22838778304086299</c:v>
                </c:pt>
                <c:pt idx="18848">
                  <c:v>0.234699368019302</c:v>
                </c:pt>
                <c:pt idx="18849">
                  <c:v>0.26774667061451202</c:v>
                </c:pt>
                <c:pt idx="18850">
                  <c:v>0.363961648873319</c:v>
                </c:pt>
                <c:pt idx="18851">
                  <c:v>0.362282935082475</c:v>
                </c:pt>
                <c:pt idx="18852">
                  <c:v>0.399232457090333</c:v>
                </c:pt>
                <c:pt idx="18853">
                  <c:v>0.39493713707982497</c:v>
                </c:pt>
                <c:pt idx="18854">
                  <c:v>0.38691473286001299</c:v>
                </c:pt>
                <c:pt idx="18855">
                  <c:v>0.37935745183354003</c:v>
                </c:pt>
                <c:pt idx="18856">
                  <c:v>0.39391835737832298</c:v>
                </c:pt>
                <c:pt idx="18857">
                  <c:v>0.38399046163762701</c:v>
                </c:pt>
                <c:pt idx="18858">
                  <c:v>0.38974888572701299</c:v>
                </c:pt>
                <c:pt idx="18859">
                  <c:v>0.40011235212822199</c:v>
                </c:pt>
                <c:pt idx="18860">
                  <c:v>0.39811007369944501</c:v>
                </c:pt>
                <c:pt idx="18861">
                  <c:v>0.38290651560952998</c:v>
                </c:pt>
                <c:pt idx="18862">
                  <c:v>0.39009691354468301</c:v>
                </c:pt>
                <c:pt idx="18863">
                  <c:v>0.42132650274095601</c:v>
                </c:pt>
                <c:pt idx="18864">
                  <c:v>0.43284359053516303</c:v>
                </c:pt>
                <c:pt idx="18865">
                  <c:v>0.42400217394886403</c:v>
                </c:pt>
                <c:pt idx="18866">
                  <c:v>0.42725671557753803</c:v>
                </c:pt>
                <c:pt idx="18867">
                  <c:v>0.42199838121780803</c:v>
                </c:pt>
                <c:pt idx="18868">
                  <c:v>0.41358870523701402</c:v>
                </c:pt>
                <c:pt idx="18869">
                  <c:v>0.411238762967853</c:v>
                </c:pt>
                <c:pt idx="18870">
                  <c:v>0.42484864923294102</c:v>
                </c:pt>
                <c:pt idx="18871">
                  <c:v>0.40878472226738</c:v>
                </c:pt>
                <c:pt idx="18872">
                  <c:v>0.43024876266985801</c:v>
                </c:pt>
                <c:pt idx="18873">
                  <c:v>0.44438550289676199</c:v>
                </c:pt>
                <c:pt idx="18874">
                  <c:v>0.44896888931960599</c:v>
                </c:pt>
                <c:pt idx="18875">
                  <c:v>0.43576033359536098</c:v>
                </c:pt>
                <c:pt idx="18876">
                  <c:v>0.43821721255859197</c:v>
                </c:pt>
                <c:pt idx="18877">
                  <c:v>2.5763968917901798E-3</c:v>
                </c:pt>
                <c:pt idx="18878">
                  <c:v>-9.5828791449682704E-2</c:v>
                </c:pt>
                <c:pt idx="18879">
                  <c:v>-3.6160147501254201E-2</c:v>
                </c:pt>
                <c:pt idx="18880">
                  <c:v>-9.3121955816869204E-2</c:v>
                </c:pt>
                <c:pt idx="18881">
                  <c:v>-4.8990591093119998E-2</c:v>
                </c:pt>
                <c:pt idx="18882">
                  <c:v>-5.1428466098127498E-2</c:v>
                </c:pt>
                <c:pt idx="18883">
                  <c:v>-3.4068452000910701E-2</c:v>
                </c:pt>
                <c:pt idx="18884">
                  <c:v>1.00173441777533E-3</c:v>
                </c:pt>
                <c:pt idx="18885">
                  <c:v>-3.3352765690141603E-2</c:v>
                </c:pt>
                <c:pt idx="18886">
                  <c:v>-1.7499330941234799E-2</c:v>
                </c:pt>
                <c:pt idx="18887">
                  <c:v>-2.0445756117914601E-2</c:v>
                </c:pt>
                <c:pt idx="18888">
                  <c:v>-2.21777869523197E-2</c:v>
                </c:pt>
                <c:pt idx="18889">
                  <c:v>-2.55456766276102E-2</c:v>
                </c:pt>
                <c:pt idx="18890">
                  <c:v>-2.4634048514883398E-2</c:v>
                </c:pt>
                <c:pt idx="18891">
                  <c:v>-2.6907864256691099E-2</c:v>
                </c:pt>
                <c:pt idx="18892">
                  <c:v>-3.4617137496964601E-2</c:v>
                </c:pt>
                <c:pt idx="18893">
                  <c:v>-5.56444760933619E-2</c:v>
                </c:pt>
                <c:pt idx="18894">
                  <c:v>-6.9661296279771495E-2</c:v>
                </c:pt>
                <c:pt idx="18895">
                  <c:v>-7.4025515104512302E-3</c:v>
                </c:pt>
                <c:pt idx="18896">
                  <c:v>-2.0915980006476799E-2</c:v>
                </c:pt>
                <c:pt idx="18897">
                  <c:v>-4.4415903253774897E-2</c:v>
                </c:pt>
                <c:pt idx="18898">
                  <c:v>-3.3222268273668497E-2</c:v>
                </c:pt>
                <c:pt idx="18899">
                  <c:v>-1.54505239911509E-2</c:v>
                </c:pt>
                <c:pt idx="18900" formatCode="0.00E+00">
                  <c:v>-4.1593327886448798E-4</c:v>
                </c:pt>
                <c:pt idx="18901" formatCode="0.00E+00">
                  <c:v>-4.5867632793943303E-4</c:v>
                </c:pt>
                <c:pt idx="18902" formatCode="0.00E+00">
                  <c:v>2.9995962960640502E-4</c:v>
                </c:pt>
                <c:pt idx="18903" formatCode="0.00E+00">
                  <c:v>2.4295111380700399E-2</c:v>
                </c:pt>
                <c:pt idx="18904" formatCode="0.00E+00">
                  <c:v>1.1613516149907801E-2</c:v>
                </c:pt>
                <c:pt idx="18905">
                  <c:v>-1.6273663153877299E-3</c:v>
                </c:pt>
                <c:pt idx="18906">
                  <c:v>-1.8047270307099999E-2</c:v>
                </c:pt>
                <c:pt idx="18907">
                  <c:v>-1.55471016648875E-2</c:v>
                </c:pt>
                <c:pt idx="18908">
                  <c:v>1.07188083271312E-2</c:v>
                </c:pt>
                <c:pt idx="18909">
                  <c:v>5.4040395835581699E-3</c:v>
                </c:pt>
                <c:pt idx="18910">
                  <c:v>1.3555460612921399E-2</c:v>
                </c:pt>
                <c:pt idx="18911" formatCode="0.00E+00">
                  <c:v>1.8257266915155899E-4</c:v>
                </c:pt>
                <c:pt idx="18912">
                  <c:v>-1.97127631643441E-3</c:v>
                </c:pt>
                <c:pt idx="18913" formatCode="0.00E+00">
                  <c:v>-1.2372569798402599E-2</c:v>
                </c:pt>
                <c:pt idx="18914">
                  <c:v>-4.63198005414262E-3</c:v>
                </c:pt>
                <c:pt idx="18915">
                  <c:v>-3.5885691406039602E-2</c:v>
                </c:pt>
                <c:pt idx="18916">
                  <c:v>-4.7706597044688E-2</c:v>
                </c:pt>
                <c:pt idx="18917">
                  <c:v>-4.9520223910367499E-2</c:v>
                </c:pt>
                <c:pt idx="18918">
                  <c:v>-4.8891183343464498E-2</c:v>
                </c:pt>
                <c:pt idx="18919" formatCode="0.00E+00">
                  <c:v>6.9592003915219802E-4</c:v>
                </c:pt>
                <c:pt idx="18920">
                  <c:v>-2.1446034500201099E-2</c:v>
                </c:pt>
                <c:pt idx="18921" formatCode="0.00E+00">
                  <c:v>-3.5176317711041898E-2</c:v>
                </c:pt>
                <c:pt idx="18922">
                  <c:v>-3.2968773756926799E-2</c:v>
                </c:pt>
                <c:pt idx="18923">
                  <c:v>-3.2783896939620402E-2</c:v>
                </c:pt>
                <c:pt idx="18924">
                  <c:v>-3.40639600641649E-2</c:v>
                </c:pt>
                <c:pt idx="18925">
                  <c:v>-9.5267077910458006E-3</c:v>
                </c:pt>
                <c:pt idx="18926">
                  <c:v>-1.32931590294386E-2</c:v>
                </c:pt>
                <c:pt idx="18927">
                  <c:v>6.79264600243695E-2</c:v>
                </c:pt>
                <c:pt idx="18928">
                  <c:v>9.6420027069629696E-2</c:v>
                </c:pt>
                <c:pt idx="18929">
                  <c:v>9.7118503980760496E-2</c:v>
                </c:pt>
                <c:pt idx="18930">
                  <c:v>0.109167772448127</c:v>
                </c:pt>
                <c:pt idx="18931">
                  <c:v>0.117172466638991</c:v>
                </c:pt>
                <c:pt idx="18932">
                  <c:v>0.151207993370121</c:v>
                </c:pt>
                <c:pt idx="18933">
                  <c:v>0.169292294438805</c:v>
                </c:pt>
                <c:pt idx="18934">
                  <c:v>0.16319884879184801</c:v>
                </c:pt>
                <c:pt idx="18935">
                  <c:v>0.18237111585087401</c:v>
                </c:pt>
                <c:pt idx="18936">
                  <c:v>0.15183717767425201</c:v>
                </c:pt>
                <c:pt idx="18937">
                  <c:v>0.123814945574684</c:v>
                </c:pt>
                <c:pt idx="18938">
                  <c:v>0.122635972056184</c:v>
                </c:pt>
                <c:pt idx="18939">
                  <c:v>0.121169556229967</c:v>
                </c:pt>
                <c:pt idx="18940">
                  <c:v>0.114791817344448</c:v>
                </c:pt>
                <c:pt idx="18941">
                  <c:v>0.14430998672766701</c:v>
                </c:pt>
                <c:pt idx="18942">
                  <c:v>0.15588820406837101</c:v>
                </c:pt>
                <c:pt idx="18943">
                  <c:v>0.14569935223358099</c:v>
                </c:pt>
                <c:pt idx="18944">
                  <c:v>0.14319087456818699</c:v>
                </c:pt>
                <c:pt idx="18945">
                  <c:v>0.14733450628590999</c:v>
                </c:pt>
                <c:pt idx="18946">
                  <c:v>0.15505438794951701</c:v>
                </c:pt>
                <c:pt idx="18947">
                  <c:v>0.17904680988622601</c:v>
                </c:pt>
                <c:pt idx="18948">
                  <c:v>0.175450275597448</c:v>
                </c:pt>
                <c:pt idx="18949">
                  <c:v>0.186252320286419</c:v>
                </c:pt>
                <c:pt idx="18950">
                  <c:v>0.165088752948505</c:v>
                </c:pt>
                <c:pt idx="18951">
                  <c:v>0.151221092680868</c:v>
                </c:pt>
                <c:pt idx="18952">
                  <c:v>0.16282210839470199</c:v>
                </c:pt>
                <c:pt idx="18953">
                  <c:v>0.171891543642262</c:v>
                </c:pt>
                <c:pt idx="18954">
                  <c:v>0.166031041594039</c:v>
                </c:pt>
                <c:pt idx="18955">
                  <c:v>0.172558629686588</c:v>
                </c:pt>
                <c:pt idx="18956">
                  <c:v>0.17055009200652299</c:v>
                </c:pt>
                <c:pt idx="18957">
                  <c:v>0.169172633026762</c:v>
                </c:pt>
                <c:pt idx="18958">
                  <c:v>0.14277440409369399</c:v>
                </c:pt>
                <c:pt idx="18959">
                  <c:v>0.203592818620803</c:v>
                </c:pt>
                <c:pt idx="18960">
                  <c:v>0.194881107721951</c:v>
                </c:pt>
                <c:pt idx="18961">
                  <c:v>0.21329039603061101</c:v>
                </c:pt>
                <c:pt idx="18962">
                  <c:v>0.22923431982977899</c:v>
                </c:pt>
                <c:pt idx="18963">
                  <c:v>0.26144084751678898</c:v>
                </c:pt>
                <c:pt idx="18964">
                  <c:v>0.245160085768587</c:v>
                </c:pt>
                <c:pt idx="18965">
                  <c:v>0.25200012299081198</c:v>
                </c:pt>
                <c:pt idx="18966">
                  <c:v>0.24433708329971601</c:v>
                </c:pt>
                <c:pt idx="18967">
                  <c:v>0.265236067911294</c:v>
                </c:pt>
                <c:pt idx="18968">
                  <c:v>0.25241365896626999</c:v>
                </c:pt>
                <c:pt idx="18969">
                  <c:v>0.26576924199899898</c:v>
                </c:pt>
                <c:pt idx="18970">
                  <c:v>0.26749943242046498</c:v>
                </c:pt>
                <c:pt idx="18971">
                  <c:v>0.33424857983955603</c:v>
                </c:pt>
                <c:pt idx="18972">
                  <c:v>0.32342338019448003</c:v>
                </c:pt>
                <c:pt idx="18973">
                  <c:v>0.338688957088493</c:v>
                </c:pt>
                <c:pt idx="18974">
                  <c:v>0.31807880591932902</c:v>
                </c:pt>
                <c:pt idx="18975">
                  <c:v>0.316847683177159</c:v>
                </c:pt>
                <c:pt idx="18976">
                  <c:v>0.32752238665761801</c:v>
                </c:pt>
                <c:pt idx="18977">
                  <c:v>0.312608097127824</c:v>
                </c:pt>
                <c:pt idx="18978">
                  <c:v>0.32420442418172701</c:v>
                </c:pt>
                <c:pt idx="18979">
                  <c:v>0.40069290715496098</c:v>
                </c:pt>
                <c:pt idx="18980">
                  <c:v>0.40000373650847298</c:v>
                </c:pt>
                <c:pt idx="18981">
                  <c:v>0.41758946877699299</c:v>
                </c:pt>
                <c:pt idx="18982">
                  <c:v>0.41982252075160098</c:v>
                </c:pt>
                <c:pt idx="18983">
                  <c:v>0.45300659532711302</c:v>
                </c:pt>
                <c:pt idx="18984">
                  <c:v>0.46156964161395297</c:v>
                </c:pt>
                <c:pt idx="18985">
                  <c:v>0.44901672695815198</c:v>
                </c:pt>
                <c:pt idx="18986">
                  <c:v>0.45000403732600303</c:v>
                </c:pt>
                <c:pt idx="18987">
                  <c:v>0.58747886353335699</c:v>
                </c:pt>
                <c:pt idx="18988">
                  <c:v>0.60485226166635497</c:v>
                </c:pt>
                <c:pt idx="18989">
                  <c:v>0.58988110056022602</c:v>
                </c:pt>
                <c:pt idx="18990">
                  <c:v>0.58952096251469199</c:v>
                </c:pt>
                <c:pt idx="18991">
                  <c:v>0.61896741044329795</c:v>
                </c:pt>
                <c:pt idx="18992">
                  <c:v>0.61402379234117599</c:v>
                </c:pt>
                <c:pt idx="18993">
                  <c:v>0.74639017828276899</c:v>
                </c:pt>
                <c:pt idx="18994">
                  <c:v>0.76111672422542898</c:v>
                </c:pt>
                <c:pt idx="18995">
                  <c:v>0.761581390509255</c:v>
                </c:pt>
                <c:pt idx="18996">
                  <c:v>0.80132264517464502</c:v>
                </c:pt>
                <c:pt idx="18997">
                  <c:v>0.78776517220436904</c:v>
                </c:pt>
                <c:pt idx="18998">
                  <c:v>0.81228031686019897</c:v>
                </c:pt>
                <c:pt idx="18999">
                  <c:v>0.80361301203139601</c:v>
                </c:pt>
                <c:pt idx="19000">
                  <c:v>0.771310512738688</c:v>
                </c:pt>
                <c:pt idx="19001">
                  <c:v>0.76760916658238498</c:v>
                </c:pt>
                <c:pt idx="19002">
                  <c:v>0.76941912133351598</c:v>
                </c:pt>
                <c:pt idx="19003">
                  <c:v>0.76648475390096504</c:v>
                </c:pt>
                <c:pt idx="19004">
                  <c:v>0.76783971421458896</c:v>
                </c:pt>
                <c:pt idx="19005">
                  <c:v>0.79863325557894105</c:v>
                </c:pt>
                <c:pt idx="19006">
                  <c:v>0.83645374289369701</c:v>
                </c:pt>
                <c:pt idx="19007">
                  <c:v>0.89330034571799199</c:v>
                </c:pt>
                <c:pt idx="19008">
                  <c:v>7.1338347850231102E-3</c:v>
                </c:pt>
                <c:pt idx="19009">
                  <c:v>-9.0287498786943698E-2</c:v>
                </c:pt>
                <c:pt idx="19010">
                  <c:v>-2.0717581158200301E-3</c:v>
                </c:pt>
                <c:pt idx="19011">
                  <c:v>1.7946296975211599E-2</c:v>
                </c:pt>
                <c:pt idx="19012">
                  <c:v>5.32000717822744E-2</c:v>
                </c:pt>
                <c:pt idx="19013">
                  <c:v>8.0084217192061893E-2</c:v>
                </c:pt>
                <c:pt idx="19014">
                  <c:v>0.106055970317561</c:v>
                </c:pt>
                <c:pt idx="19015">
                  <c:v>0.13391083876307899</c:v>
                </c:pt>
                <c:pt idx="19016">
                  <c:v>0.150614079078598</c:v>
                </c:pt>
                <c:pt idx="19017">
                  <c:v>9.4001707198530904E-2</c:v>
                </c:pt>
                <c:pt idx="19018">
                  <c:v>0.127028681493396</c:v>
                </c:pt>
                <c:pt idx="19019">
                  <c:v>0.14731838007394299</c:v>
                </c:pt>
                <c:pt idx="19020">
                  <c:v>0.143288086587884</c:v>
                </c:pt>
                <c:pt idx="19021">
                  <c:v>0.14609660542924399</c:v>
                </c:pt>
                <c:pt idx="19022">
                  <c:v>0.14328568292912</c:v>
                </c:pt>
                <c:pt idx="19023">
                  <c:v>0.116222818608995</c:v>
                </c:pt>
                <c:pt idx="19024">
                  <c:v>0.11657536452966499</c:v>
                </c:pt>
                <c:pt idx="19025">
                  <c:v>7.4900345275088501E-2</c:v>
                </c:pt>
                <c:pt idx="19026">
                  <c:v>4.8208030912074103E-2</c:v>
                </c:pt>
                <c:pt idx="19027">
                  <c:v>2.18490550074446E-2</c:v>
                </c:pt>
                <c:pt idx="19028">
                  <c:v>-9.76008743617722E-3</c:v>
                </c:pt>
                <c:pt idx="19029">
                  <c:v>4.1287858375004399E-3</c:v>
                </c:pt>
                <c:pt idx="19030">
                  <c:v>1.2599149737355199E-3</c:v>
                </c:pt>
                <c:pt idx="19031">
                  <c:v>1.6903556935905999E-2</c:v>
                </c:pt>
                <c:pt idx="19032">
                  <c:v>-2.6573082789100401E-2</c:v>
                </c:pt>
                <c:pt idx="19033">
                  <c:v>-2.6222500185599899E-2</c:v>
                </c:pt>
                <c:pt idx="19034">
                  <c:v>-4.3636692511219197E-2</c:v>
                </c:pt>
                <c:pt idx="19035">
                  <c:v>-6.4794406807189994E-2</c:v>
                </c:pt>
                <c:pt idx="19036">
                  <c:v>-7.31669933917794E-2</c:v>
                </c:pt>
                <c:pt idx="19037">
                  <c:v>-6.1959642579031103E-2</c:v>
                </c:pt>
                <c:pt idx="19038">
                  <c:v>-6.1991911368631199E-2</c:v>
                </c:pt>
                <c:pt idx="19039">
                  <c:v>-7.3427985145125399E-2</c:v>
                </c:pt>
                <c:pt idx="19040">
                  <c:v>-6.7390450111074099E-2</c:v>
                </c:pt>
                <c:pt idx="19041">
                  <c:v>-6.8230268264168698E-2</c:v>
                </c:pt>
                <c:pt idx="19042">
                  <c:v>-7.1952390567687693E-2</c:v>
                </c:pt>
                <c:pt idx="19043">
                  <c:v>-7.0354788924510997E-2</c:v>
                </c:pt>
                <c:pt idx="19044">
                  <c:v>-4.3971548622145001E-2</c:v>
                </c:pt>
                <c:pt idx="19045">
                  <c:v>-4.6113980139166899E-2</c:v>
                </c:pt>
                <c:pt idx="19046">
                  <c:v>-4.53653464710762E-2</c:v>
                </c:pt>
                <c:pt idx="19047">
                  <c:v>-5.7292214033944799E-2</c:v>
                </c:pt>
                <c:pt idx="19048">
                  <c:v>-5.5108397336919697E-2</c:v>
                </c:pt>
                <c:pt idx="19049">
                  <c:v>-5.2371625293917597E-2</c:v>
                </c:pt>
                <c:pt idx="19050">
                  <c:v>-4.2045668044927202E-2</c:v>
                </c:pt>
                <c:pt idx="19051">
                  <c:v>-5.5443141676460597E-2</c:v>
                </c:pt>
                <c:pt idx="19052">
                  <c:v>-3.49834342329935E-2</c:v>
                </c:pt>
                <c:pt idx="19053">
                  <c:v>-5.0979865989629301E-2</c:v>
                </c:pt>
                <c:pt idx="19054">
                  <c:v>-5.4424026262434103E-2</c:v>
                </c:pt>
                <c:pt idx="19055">
                  <c:v>-4.9973647661816702E-2</c:v>
                </c:pt>
                <c:pt idx="19056">
                  <c:v>-4.5528061775210703E-2</c:v>
                </c:pt>
                <c:pt idx="19057">
                  <c:v>-3.9002032768234302E-2</c:v>
                </c:pt>
                <c:pt idx="19058">
                  <c:v>-7.6574228381209794E-2</c:v>
                </c:pt>
                <c:pt idx="19059">
                  <c:v>-8.6811463427603597E-2</c:v>
                </c:pt>
                <c:pt idx="19060">
                  <c:v>-7.1066215729290796E-2</c:v>
                </c:pt>
                <c:pt idx="19061">
                  <c:v>-4.2329029809364302E-2</c:v>
                </c:pt>
                <c:pt idx="19062">
                  <c:v>-6.1425438567722798E-2</c:v>
                </c:pt>
                <c:pt idx="19063">
                  <c:v>-5.2685603578679803E-2</c:v>
                </c:pt>
                <c:pt idx="19064">
                  <c:v>-5.1004695413783302E-2</c:v>
                </c:pt>
                <c:pt idx="19065">
                  <c:v>-2.3833877999693401E-2</c:v>
                </c:pt>
                <c:pt idx="19066">
                  <c:v>-4.5909852566005903E-2</c:v>
                </c:pt>
                <c:pt idx="19067">
                  <c:v>-5.8775308969645002E-2</c:v>
                </c:pt>
                <c:pt idx="19068">
                  <c:v>-8.2099424787504705E-2</c:v>
                </c:pt>
                <c:pt idx="19069">
                  <c:v>-6.1705031982233302E-2</c:v>
                </c:pt>
                <c:pt idx="19070">
                  <c:v>-4.30071995170331E-2</c:v>
                </c:pt>
                <c:pt idx="19071">
                  <c:v>-5.0178258572166699E-2</c:v>
                </c:pt>
                <c:pt idx="19072">
                  <c:v>-8.7435473114876996E-2</c:v>
                </c:pt>
                <c:pt idx="19073">
                  <c:v>-8.6808670644561006E-2</c:v>
                </c:pt>
                <c:pt idx="19074">
                  <c:v>-7.1689342176565002E-2</c:v>
                </c:pt>
                <c:pt idx="19075">
                  <c:v>-6.68628877652334E-2</c:v>
                </c:pt>
                <c:pt idx="19076">
                  <c:v>-1.71409385023285E-2</c:v>
                </c:pt>
                <c:pt idx="19077">
                  <c:v>-1.48774967661359E-2</c:v>
                </c:pt>
                <c:pt idx="19078">
                  <c:v>6.4167872581841496E-3</c:v>
                </c:pt>
                <c:pt idx="19079">
                  <c:v>1.54784729592756E-2</c:v>
                </c:pt>
                <c:pt idx="19080">
                  <c:v>1.6630482252809199E-2</c:v>
                </c:pt>
                <c:pt idx="19081">
                  <c:v>1.0812242093244599E-2</c:v>
                </c:pt>
                <c:pt idx="19082">
                  <c:v>2.7932304831341501E-2</c:v>
                </c:pt>
                <c:pt idx="19083">
                  <c:v>3.8649449072496102E-2</c:v>
                </c:pt>
                <c:pt idx="19084">
                  <c:v>9.0893092475171897E-2</c:v>
                </c:pt>
                <c:pt idx="19085">
                  <c:v>8.3425265475827307E-2</c:v>
                </c:pt>
                <c:pt idx="19086">
                  <c:v>0.201842123489333</c:v>
                </c:pt>
                <c:pt idx="19087">
                  <c:v>0.20007218036013499</c:v>
                </c:pt>
                <c:pt idx="19088">
                  <c:v>0.23054558769247299</c:v>
                </c:pt>
                <c:pt idx="19089">
                  <c:v>0.23859155658077399</c:v>
                </c:pt>
                <c:pt idx="19090">
                  <c:v>0.41001012128706898</c:v>
                </c:pt>
                <c:pt idx="19091">
                  <c:v>0.35538666355124598</c:v>
                </c:pt>
                <c:pt idx="19092">
                  <c:v>0.35375530926326298</c:v>
                </c:pt>
                <c:pt idx="19093">
                  <c:v>0.34966557827747402</c:v>
                </c:pt>
                <c:pt idx="19094">
                  <c:v>0.42789065988223002</c:v>
                </c:pt>
                <c:pt idx="19095">
                  <c:v>0.41871660569909702</c:v>
                </c:pt>
                <c:pt idx="19096">
                  <c:v>0.43233416074887898</c:v>
                </c:pt>
                <c:pt idx="19097">
                  <c:v>0</c:v>
                </c:pt>
                <c:pt idx="19098">
                  <c:v>8.8632469326283506E-2</c:v>
                </c:pt>
                <c:pt idx="19099">
                  <c:v>3.7233115835295802E-2</c:v>
                </c:pt>
                <c:pt idx="19100">
                  <c:v>1.85717678556028E-2</c:v>
                </c:pt>
                <c:pt idx="19101">
                  <c:v>5.02536110016569E-2</c:v>
                </c:pt>
                <c:pt idx="19102">
                  <c:v>0.100771913226815</c:v>
                </c:pt>
                <c:pt idx="19103">
                  <c:v>9.7315182285144103E-2</c:v>
                </c:pt>
                <c:pt idx="19104">
                  <c:v>8.8643240355395905E-2</c:v>
                </c:pt>
                <c:pt idx="19105">
                  <c:v>8.0688417941803703E-2</c:v>
                </c:pt>
                <c:pt idx="19106">
                  <c:v>5.1811269996871398E-2</c:v>
                </c:pt>
                <c:pt idx="19107">
                  <c:v>1.44404276499912E-2</c:v>
                </c:pt>
                <c:pt idx="19108">
                  <c:v>-2.6795887797298999E-2</c:v>
                </c:pt>
                <c:pt idx="19109">
                  <c:v>-5.7755694419902401E-2</c:v>
                </c:pt>
                <c:pt idx="19110">
                  <c:v>5.24477693574684E-2</c:v>
                </c:pt>
                <c:pt idx="19111">
                  <c:v>7.9978577626152694E-2</c:v>
                </c:pt>
                <c:pt idx="19112">
                  <c:v>0.215283186019679</c:v>
                </c:pt>
                <c:pt idx="19113">
                  <c:v>9.5788951330961603E-2</c:v>
                </c:pt>
                <c:pt idx="19114">
                  <c:v>0.16258735608123301</c:v>
                </c:pt>
                <c:pt idx="19115">
                  <c:v>0.172860965966493</c:v>
                </c:pt>
                <c:pt idx="19116">
                  <c:v>0.122794912987178</c:v>
                </c:pt>
                <c:pt idx="19117">
                  <c:v>0.128063425899826</c:v>
                </c:pt>
                <c:pt idx="19118">
                  <c:v>0.15799508940126999</c:v>
                </c:pt>
                <c:pt idx="19119">
                  <c:v>0.173542971931126</c:v>
                </c:pt>
                <c:pt idx="19120">
                  <c:v>0.20150522345209501</c:v>
                </c:pt>
                <c:pt idx="19121">
                  <c:v>0.18404368861629999</c:v>
                </c:pt>
                <c:pt idx="19122">
                  <c:v>0.22902711784725299</c:v>
                </c:pt>
                <c:pt idx="19123">
                  <c:v>0.18644068331783201</c:v>
                </c:pt>
                <c:pt idx="19124">
                  <c:v>0.208970018372649</c:v>
                </c:pt>
                <c:pt idx="19125">
                  <c:v>0.23289456348422999</c:v>
                </c:pt>
                <c:pt idx="19126">
                  <c:v>0.21937648585578501</c:v>
                </c:pt>
                <c:pt idx="19127">
                  <c:v>5.5194212798758899E-2</c:v>
                </c:pt>
                <c:pt idx="19128">
                  <c:v>0.193941929127045</c:v>
                </c:pt>
                <c:pt idx="19129">
                  <c:v>0.18485536302744199</c:v>
                </c:pt>
                <c:pt idx="19130">
                  <c:v>0.164628730771158</c:v>
                </c:pt>
                <c:pt idx="19131">
                  <c:v>0.16755853807794799</c:v>
                </c:pt>
                <c:pt idx="19132">
                  <c:v>0.161692038860102</c:v>
                </c:pt>
                <c:pt idx="19133">
                  <c:v>0.15490533877045401</c:v>
                </c:pt>
                <c:pt idx="19134">
                  <c:v>0.172614406583143</c:v>
                </c:pt>
                <c:pt idx="19135">
                  <c:v>0.17377492238469</c:v>
                </c:pt>
                <c:pt idx="19136">
                  <c:v>0.19452218477446401</c:v>
                </c:pt>
                <c:pt idx="19137">
                  <c:v>0.16760018343484401</c:v>
                </c:pt>
                <c:pt idx="19138">
                  <c:v>0.18201112208909201</c:v>
                </c:pt>
                <c:pt idx="19139">
                  <c:v>0.16141066232448301</c:v>
                </c:pt>
                <c:pt idx="19140">
                  <c:v>0.22364069280975299</c:v>
                </c:pt>
                <c:pt idx="19141">
                  <c:v>0.23460213065740401</c:v>
                </c:pt>
                <c:pt idx="19142">
                  <c:v>0.28944478161960102</c:v>
                </c:pt>
                <c:pt idx="19143">
                  <c:v>0</c:v>
                </c:pt>
                <c:pt idx="19144">
                  <c:v>-8.8632469326283506E-2</c:v>
                </c:pt>
                <c:pt idx="19145">
                  <c:v>-1.5914106864062999E-2</c:v>
                </c:pt>
                <c:pt idx="19146">
                  <c:v>-4.8829298161266799E-2</c:v>
                </c:pt>
                <c:pt idx="19147">
                  <c:v>1.23308390716616E-3</c:v>
                </c:pt>
                <c:pt idx="19148">
                  <c:v>-3.1222403438095798E-2</c:v>
                </c:pt>
                <c:pt idx="19149">
                  <c:v>-2.5583221699956699E-3</c:v>
                </c:pt>
                <c:pt idx="19150">
                  <c:v>2.0492254006322898E-2</c:v>
                </c:pt>
                <c:pt idx="19151">
                  <c:v>3.2186797881052498E-2</c:v>
                </c:pt>
                <c:pt idx="19152">
                  <c:v>2.78299298557372E-2</c:v>
                </c:pt>
                <c:pt idx="19153">
                  <c:v>4.29957429636856E-2</c:v>
                </c:pt>
                <c:pt idx="19154">
                  <c:v>4.4265354165350899E-2</c:v>
                </c:pt>
                <c:pt idx="19155">
                  <c:v>3.8708968058988102E-2</c:v>
                </c:pt>
                <c:pt idx="19156">
                  <c:v>2.0977875535922199E-2</c:v>
                </c:pt>
                <c:pt idx="19157">
                  <c:v>3.8706524162650302E-2</c:v>
                </c:pt>
                <c:pt idx="19158">
                  <c:v>5.9893026439220801E-2</c:v>
                </c:pt>
                <c:pt idx="19159">
                  <c:v>9.5281327953191206E-2</c:v>
                </c:pt>
                <c:pt idx="19160">
                  <c:v>9.8693479685544705E-2</c:v>
                </c:pt>
                <c:pt idx="19161">
                  <c:v>0.119841726937134</c:v>
                </c:pt>
                <c:pt idx="19162">
                  <c:v>0.147107937480836</c:v>
                </c:pt>
                <c:pt idx="19163">
                  <c:v>0.142456945542945</c:v>
                </c:pt>
                <c:pt idx="19164">
                  <c:v>0.14044387221899399</c:v>
                </c:pt>
                <c:pt idx="19165">
                  <c:v>0.13835964568273801</c:v>
                </c:pt>
                <c:pt idx="19166">
                  <c:v>0.14044012301505199</c:v>
                </c:pt>
                <c:pt idx="19167">
                  <c:v>0.103356986858276</c:v>
                </c:pt>
                <c:pt idx="19168">
                  <c:v>9.5343779681834898E-2</c:v>
                </c:pt>
                <c:pt idx="19169">
                  <c:v>9.5679960782803997E-2</c:v>
                </c:pt>
                <c:pt idx="19170">
                  <c:v>0.12769276291943599</c:v>
                </c:pt>
                <c:pt idx="19171">
                  <c:v>0.131539037220372</c:v>
                </c:pt>
                <c:pt idx="19172">
                  <c:v>0.13123417244813301</c:v>
                </c:pt>
                <c:pt idx="19173">
                  <c:v>0.13974419226650101</c:v>
                </c:pt>
                <c:pt idx="19174">
                  <c:v>2.6380651608147E-2</c:v>
                </c:pt>
                <c:pt idx="19175">
                  <c:v>0.13844791984705801</c:v>
                </c:pt>
                <c:pt idx="19176">
                  <c:v>0.137356322118907</c:v>
                </c:pt>
                <c:pt idx="19177">
                  <c:v>0.173618357304896</c:v>
                </c:pt>
                <c:pt idx="19178">
                  <c:v>0.16862808932052201</c:v>
                </c:pt>
                <c:pt idx="19179">
                  <c:v>0.17104424039911101</c:v>
                </c:pt>
                <c:pt idx="19180">
                  <c:v>0.173208238252063</c:v>
                </c:pt>
                <c:pt idx="19181">
                  <c:v>0.18758133957887399</c:v>
                </c:pt>
                <c:pt idx="19182">
                  <c:v>0.16060334737252999</c:v>
                </c:pt>
                <c:pt idx="19183">
                  <c:v>0.174094646186159</c:v>
                </c:pt>
                <c:pt idx="19184">
                  <c:v>0.18012615153926501</c:v>
                </c:pt>
                <c:pt idx="19185">
                  <c:v>0.177872653300267</c:v>
                </c:pt>
                <c:pt idx="19186">
                  <c:v>0.15572558655284499</c:v>
                </c:pt>
                <c:pt idx="19187">
                  <c:v>0.16627614631381599</c:v>
                </c:pt>
                <c:pt idx="19188">
                  <c:v>0.16243623765625001</c:v>
                </c:pt>
                <c:pt idx="19189">
                  <c:v>0.163822942120639</c:v>
                </c:pt>
                <c:pt idx="19190">
                  <c:v>0.16086709902487301</c:v>
                </c:pt>
                <c:pt idx="19191">
                  <c:v>0.16878671108746901</c:v>
                </c:pt>
                <c:pt idx="19192">
                  <c:v>0.18334203539659299</c:v>
                </c:pt>
                <c:pt idx="19193">
                  <c:v>0.177633952327099</c:v>
                </c:pt>
                <c:pt idx="19194">
                  <c:v>0.17667878659896799</c:v>
                </c:pt>
                <c:pt idx="19195">
                  <c:v>0.182013098924968</c:v>
                </c:pt>
                <c:pt idx="19196">
                  <c:v>0.18394565449272099</c:v>
                </c:pt>
                <c:pt idx="19197">
                  <c:v>0.18582854280442901</c:v>
                </c:pt>
                <c:pt idx="19198">
                  <c:v>0.16963902297615599</c:v>
                </c:pt>
                <c:pt idx="19199">
                  <c:v>0.170696466332769</c:v>
                </c:pt>
                <c:pt idx="19200">
                  <c:v>0.169588718886616</c:v>
                </c:pt>
                <c:pt idx="19201">
                  <c:v>0.17950242135821701</c:v>
                </c:pt>
                <c:pt idx="19202">
                  <c:v>0.17656777199603699</c:v>
                </c:pt>
                <c:pt idx="19203">
                  <c:v>0.17561872170397</c:v>
                </c:pt>
                <c:pt idx="19204">
                  <c:v>0.17285796650919</c:v>
                </c:pt>
                <c:pt idx="19205">
                  <c:v>0.171307445245546</c:v>
                </c:pt>
                <c:pt idx="19206">
                  <c:v>0.147213033510462</c:v>
                </c:pt>
                <c:pt idx="19207">
                  <c:v>0.20101025369050299</c:v>
                </c:pt>
                <c:pt idx="19208">
                  <c:v>0.13023010215520001</c:v>
                </c:pt>
                <c:pt idx="19209">
                  <c:v>0.15316262875240999</c:v>
                </c:pt>
                <c:pt idx="19210">
                  <c:v>0.18414642660674599</c:v>
                </c:pt>
                <c:pt idx="19211">
                  <c:v>0.18707896368446</c:v>
                </c:pt>
                <c:pt idx="19212">
                  <c:v>0.15197212307234301</c:v>
                </c:pt>
                <c:pt idx="19213">
                  <c:v>0.15749656760080699</c:v>
                </c:pt>
                <c:pt idx="19214">
                  <c:v>0.16540276832839901</c:v>
                </c:pt>
                <c:pt idx="19215">
                  <c:v>0.13442086625875599</c:v>
                </c:pt>
                <c:pt idx="19216">
                  <c:v>4.2864360049065901E-3</c:v>
                </c:pt>
                <c:pt idx="19217">
                  <c:v>9.0990763913666395E-2</c:v>
                </c:pt>
                <c:pt idx="19218">
                  <c:v>1.3555626056799599E-2</c:v>
                </c:pt>
                <c:pt idx="19219">
                  <c:v>-1.8424990902225699E-2</c:v>
                </c:pt>
                <c:pt idx="19220">
                  <c:v>-5.88053077384516E-2</c:v>
                </c:pt>
                <c:pt idx="19221">
                  <c:v>-5.4582756505057598E-3</c:v>
                </c:pt>
                <c:pt idx="19222">
                  <c:v>-7.8767314357150106E-2</c:v>
                </c:pt>
                <c:pt idx="19223">
                  <c:v>-3.4408016696234799E-2</c:v>
                </c:pt>
                <c:pt idx="19224">
                  <c:v>6.9873376032413897E-3</c:v>
                </c:pt>
                <c:pt idx="19225">
                  <c:v>-9.4879602670698299E-3</c:v>
                </c:pt>
                <c:pt idx="19226">
                  <c:v>-2.2696106497426899E-2</c:v>
                </c:pt>
                <c:pt idx="19227">
                  <c:v>4.6496244198586799E-2</c:v>
                </c:pt>
                <c:pt idx="19228">
                  <c:v>-9.7189702852975401E-2</c:v>
                </c:pt>
                <c:pt idx="19229">
                  <c:v>-0.12142206264199699</c:v>
                </c:pt>
                <c:pt idx="19230">
                  <c:v>-0.15315076149374399</c:v>
                </c:pt>
                <c:pt idx="19231">
                  <c:v>-0.17545502266015101</c:v>
                </c:pt>
                <c:pt idx="19232">
                  <c:v>-0.20612936506667801</c:v>
                </c:pt>
                <c:pt idx="19233">
                  <c:v>-0.134903504231878</c:v>
                </c:pt>
                <c:pt idx="19234">
                  <c:v>-0.19033077935797199</c:v>
                </c:pt>
                <c:pt idx="19235">
                  <c:v>-0.18533770971743199</c:v>
                </c:pt>
                <c:pt idx="19236">
                  <c:v>-0.18458395396438901</c:v>
                </c:pt>
                <c:pt idx="19237">
                  <c:v>-0.241970867291874</c:v>
                </c:pt>
                <c:pt idx="19238">
                  <c:v>-0.270279969954345</c:v>
                </c:pt>
                <c:pt idx="19239">
                  <c:v>-0.144436291180842</c:v>
                </c:pt>
                <c:pt idx="19240">
                  <c:v>-0.15520057799659301</c:v>
                </c:pt>
                <c:pt idx="19241">
                  <c:v>-0.106851154335365</c:v>
                </c:pt>
                <c:pt idx="19242">
                  <c:v>-0.24495896734917699</c:v>
                </c:pt>
                <c:pt idx="19243">
                  <c:v>-0.231352329746119</c:v>
                </c:pt>
                <c:pt idx="19244">
                  <c:v>-0.298699232579971</c:v>
                </c:pt>
                <c:pt idx="19245">
                  <c:v>-0.284778618780888</c:v>
                </c:pt>
                <c:pt idx="19246">
                  <c:v>-0.27088646089297402</c:v>
                </c:pt>
                <c:pt idx="19247">
                  <c:v>-0.183151138942069</c:v>
                </c:pt>
                <c:pt idx="19248">
                  <c:v>-0.169160131356939</c:v>
                </c:pt>
                <c:pt idx="19249">
                  <c:v>-0.16552720936474699</c:v>
                </c:pt>
                <c:pt idx="19250">
                  <c:v>0</c:v>
                </c:pt>
                <c:pt idx="19251">
                  <c:v>-9.8997087930273106E-2</c:v>
                </c:pt>
                <c:pt idx="19252">
                  <c:v>-1.6504563090191701E-2</c:v>
                </c:pt>
                <c:pt idx="19253">
                  <c:v>-3.4382978727070503E-2</c:v>
                </c:pt>
                <c:pt idx="19254">
                  <c:v>-2.19175431142619E-2</c:v>
                </c:pt>
                <c:pt idx="19255">
                  <c:v>-2.07510446467573E-2</c:v>
                </c:pt>
                <c:pt idx="19256">
                  <c:v>-2.0518199422634501E-2</c:v>
                </c:pt>
                <c:pt idx="19257">
                  <c:v>-3.4806301422198398E-3</c:v>
                </c:pt>
                <c:pt idx="19258">
                  <c:v>-2.38450926956674E-2</c:v>
                </c:pt>
                <c:pt idx="19259">
                  <c:v>-7.3376294560953098E-2</c:v>
                </c:pt>
                <c:pt idx="19260">
                  <c:v>-8.6147713764084699E-2</c:v>
                </c:pt>
                <c:pt idx="19261">
                  <c:v>-5.47913724264638E-2</c:v>
                </c:pt>
                <c:pt idx="19262">
                  <c:v>-3.8217026292569803E-2</c:v>
                </c:pt>
                <c:pt idx="19263">
                  <c:v>-9.0507478587363993E-3</c:v>
                </c:pt>
                <c:pt idx="19264">
                  <c:v>-2.79381430547814E-2</c:v>
                </c:pt>
                <c:pt idx="19265">
                  <c:v>3.6760661027871802E-3</c:v>
                </c:pt>
                <c:pt idx="19266">
                  <c:v>2.0994587448196499E-2</c:v>
                </c:pt>
                <c:pt idx="19267">
                  <c:v>-5.6737339004733801E-3</c:v>
                </c:pt>
                <c:pt idx="19268">
                  <c:v>4.7698753222336202E-2</c:v>
                </c:pt>
                <c:pt idx="19269">
                  <c:v>2.8434396184112198E-2</c:v>
                </c:pt>
                <c:pt idx="19270">
                  <c:v>3.92181819744261E-2</c:v>
                </c:pt>
                <c:pt idx="19271">
                  <c:v>4.4068761894686601E-2</c:v>
                </c:pt>
                <c:pt idx="19272">
                  <c:v>-1.0890291382318101E-2</c:v>
                </c:pt>
                <c:pt idx="19273">
                  <c:v>-1.3455419422604101E-2</c:v>
                </c:pt>
                <c:pt idx="19274">
                  <c:v>8.6729423432334099E-3</c:v>
                </c:pt>
                <c:pt idx="19275">
                  <c:v>8.0327315271683207E-3</c:v>
                </c:pt>
                <c:pt idx="19276">
                  <c:v>2.56898869804362E-2</c:v>
                </c:pt>
                <c:pt idx="19277">
                  <c:v>3.7594804817971499E-2</c:v>
                </c:pt>
                <c:pt idx="19278">
                  <c:v>3.9738596451097299E-2</c:v>
                </c:pt>
                <c:pt idx="19279">
                  <c:v>5.2647350120235199E-2</c:v>
                </c:pt>
                <c:pt idx="19280">
                  <c:v>2.9230389428737302E-2</c:v>
                </c:pt>
                <c:pt idx="19281">
                  <c:v>2.00519756291269E-2</c:v>
                </c:pt>
                <c:pt idx="19282">
                  <c:v>7.3093639096134103E-2</c:v>
                </c:pt>
                <c:pt idx="19283">
                  <c:v>6.4119603355795501E-2</c:v>
                </c:pt>
                <c:pt idx="19284">
                  <c:v>6.3360122676132197E-2</c:v>
                </c:pt>
                <c:pt idx="19285">
                  <c:v>4.4850002059700501E-2</c:v>
                </c:pt>
                <c:pt idx="19286">
                  <c:v>5.8047434343553903E-2</c:v>
                </c:pt>
                <c:pt idx="19287">
                  <c:v>7.9821594629716094E-2</c:v>
                </c:pt>
                <c:pt idx="19288">
                  <c:v>0.10788843737624999</c:v>
                </c:pt>
                <c:pt idx="19289">
                  <c:v>9.7342166718661E-2</c:v>
                </c:pt>
                <c:pt idx="19290">
                  <c:v>0.107419607526759</c:v>
                </c:pt>
                <c:pt idx="19291">
                  <c:v>0.119100994801356</c:v>
                </c:pt>
                <c:pt idx="19292">
                  <c:v>0.13096318145401301</c:v>
                </c:pt>
                <c:pt idx="19293">
                  <c:v>0.147004366764209</c:v>
                </c:pt>
                <c:pt idx="19294">
                  <c:v>0.15957492546343199</c:v>
                </c:pt>
                <c:pt idx="19295">
                  <c:v>0.16064441029977</c:v>
                </c:pt>
                <c:pt idx="19296">
                  <c:v>0.157267695220703</c:v>
                </c:pt>
                <c:pt idx="19297">
                  <c:v>7.6346711503222794E-2</c:v>
                </c:pt>
                <c:pt idx="19298">
                  <c:v>0.102330780784552</c:v>
                </c:pt>
                <c:pt idx="19299">
                  <c:v>0.102569690089039</c:v>
                </c:pt>
                <c:pt idx="19300">
                  <c:v>0.12531885454893901</c:v>
                </c:pt>
                <c:pt idx="19301">
                  <c:v>0.126869799987297</c:v>
                </c:pt>
                <c:pt idx="19302">
                  <c:v>0.13369139369413699</c:v>
                </c:pt>
                <c:pt idx="19303">
                  <c:v>0.11819583571508201</c:v>
                </c:pt>
                <c:pt idx="19304">
                  <c:v>0.109344872923444</c:v>
                </c:pt>
                <c:pt idx="19305">
                  <c:v>0.106082507409095</c:v>
                </c:pt>
                <c:pt idx="19306">
                  <c:v>0.11653514980659301</c:v>
                </c:pt>
                <c:pt idx="19307">
                  <c:v>0.115379612155199</c:v>
                </c:pt>
                <c:pt idx="19308">
                  <c:v>0.22108771784331899</c:v>
                </c:pt>
                <c:pt idx="19309">
                  <c:v>0.21357492437676201</c:v>
                </c:pt>
                <c:pt idx="19310">
                  <c:v>0.220319165244242</c:v>
                </c:pt>
                <c:pt idx="19311">
                  <c:v>0.219756946585106</c:v>
                </c:pt>
                <c:pt idx="19312">
                  <c:v>0.251009136948392</c:v>
                </c:pt>
                <c:pt idx="19313">
                  <c:v>0.259420057595529</c:v>
                </c:pt>
                <c:pt idx="19314">
                  <c:v>0.258302468401088</c:v>
                </c:pt>
                <c:pt idx="19315">
                  <c:v>0.26600398568001199</c:v>
                </c:pt>
                <c:pt idx="19316">
                  <c:v>0.27082986104415402</c:v>
                </c:pt>
                <c:pt idx="19317">
                  <c:v>0.27284408454897902</c:v>
                </c:pt>
                <c:pt idx="19318">
                  <c:v>0.27082986104415402</c:v>
                </c:pt>
                <c:pt idx="19319">
                  <c:v>0.27284408454897902</c:v>
                </c:pt>
                <c:pt idx="19320">
                  <c:v>0.27082986104415402</c:v>
                </c:pt>
                <c:pt idx="19321">
                  <c:v>0.25525028693686602</c:v>
                </c:pt>
                <c:pt idx="19322">
                  <c:v>0.32067982606157902</c:v>
                </c:pt>
                <c:pt idx="19323">
                  <c:v>0.317301661184826</c:v>
                </c:pt>
                <c:pt idx="19324">
                  <c:v>0.317314345858138</c:v>
                </c:pt>
                <c:pt idx="19325">
                  <c:v>0.232804709938012</c:v>
                </c:pt>
                <c:pt idx="19326">
                  <c:v>0.23358912324134601</c:v>
                </c:pt>
                <c:pt idx="19327">
                  <c:v>3.4343431807767298E-2</c:v>
                </c:pt>
                <c:pt idx="19328">
                  <c:v>0.119941321211359</c:v>
                </c:pt>
                <c:pt idx="19329">
                  <c:v>1.5887620017632598E-2</c:v>
                </c:pt>
                <c:pt idx="19330">
                  <c:v>2.31843384185327E-2</c:v>
                </c:pt>
                <c:pt idx="19331">
                  <c:v>5.02502054924851E-2</c:v>
                </c:pt>
                <c:pt idx="19332">
                  <c:v>7.5152419494559794E-2</c:v>
                </c:pt>
                <c:pt idx="19333">
                  <c:v>-1.9088011319905802E-2</c:v>
                </c:pt>
                <c:pt idx="19334">
                  <c:v>-4.2546817253257603E-2</c:v>
                </c:pt>
                <c:pt idx="19335">
                  <c:v>-7.1871173178571807E-2</c:v>
                </c:pt>
                <c:pt idx="19336">
                  <c:v>-0.107989950861705</c:v>
                </c:pt>
                <c:pt idx="19337">
                  <c:v>-0.14720625997272899</c:v>
                </c:pt>
                <c:pt idx="19338">
                  <c:v>-0.102171683786152</c:v>
                </c:pt>
                <c:pt idx="19339">
                  <c:v>-8.4077455957567104E-2</c:v>
                </c:pt>
                <c:pt idx="19340">
                  <c:v>-6.2048019634467197E-2</c:v>
                </c:pt>
                <c:pt idx="19341">
                  <c:v>-7.98794677519786E-2</c:v>
                </c:pt>
                <c:pt idx="19342">
                  <c:v>-5.73690914776529E-2</c:v>
                </c:pt>
                <c:pt idx="19343">
                  <c:v>-0.13258462759138701</c:v>
                </c:pt>
                <c:pt idx="19344">
                  <c:v>-0.13049056822326999</c:v>
                </c:pt>
                <c:pt idx="19345">
                  <c:v>-0.178266053039075</c:v>
                </c:pt>
                <c:pt idx="19346">
                  <c:v>-0.18596988883566801</c:v>
                </c:pt>
                <c:pt idx="19347">
                  <c:v>-0.159414756054503</c:v>
                </c:pt>
                <c:pt idx="19348">
                  <c:v>-0.17716707991240899</c:v>
                </c:pt>
                <c:pt idx="19349">
                  <c:v>-0.26068518651802097</c:v>
                </c:pt>
                <c:pt idx="19350">
                  <c:v>-0.17239734602527401</c:v>
                </c:pt>
                <c:pt idx="19351">
                  <c:v>-0.185303530067401</c:v>
                </c:pt>
                <c:pt idx="19352">
                  <c:v>-0.15385026028349</c:v>
                </c:pt>
                <c:pt idx="19353">
                  <c:v>-0.1580142438171</c:v>
                </c:pt>
                <c:pt idx="19354">
                  <c:v>-0.166749283831226</c:v>
                </c:pt>
                <c:pt idx="19355">
                  <c:v>-0.18666505131604899</c:v>
                </c:pt>
                <c:pt idx="19356">
                  <c:v>-0.15171255894355001</c:v>
                </c:pt>
                <c:pt idx="19357">
                  <c:v>-0.107213359466638</c:v>
                </c:pt>
                <c:pt idx="19358">
                  <c:v>-3.9261757176425001E-2</c:v>
                </c:pt>
                <c:pt idx="19359">
                  <c:v>-0.19972069122403399</c:v>
                </c:pt>
                <c:pt idx="19360">
                  <c:v>-0.165379790363712</c:v>
                </c:pt>
                <c:pt idx="19361">
                  <c:v>-0.22642841949315001</c:v>
                </c:pt>
                <c:pt idx="19362">
                  <c:v>-9.1762188662439695E-2</c:v>
                </c:pt>
                <c:pt idx="19363">
                  <c:v>-7.72258304709523E-2</c:v>
                </c:pt>
                <c:pt idx="19364">
                  <c:v>-8.6440852580323593E-2</c:v>
                </c:pt>
                <c:pt idx="19365">
                  <c:v>-0.142105287896507</c:v>
                </c:pt>
                <c:pt idx="19366">
                  <c:v>-4.9383435028497298E-2</c:v>
                </c:pt>
                <c:pt idx="19367">
                  <c:v>-9.0314351432971104E-2</c:v>
                </c:pt>
                <c:pt idx="19368">
                  <c:v>-7.9173885938398303E-2</c:v>
                </c:pt>
                <c:pt idx="19369">
                  <c:v>-2.66206849339049E-2</c:v>
                </c:pt>
                <c:pt idx="19370">
                  <c:v>-3.2720423768016801E-2</c:v>
                </c:pt>
                <c:pt idx="19371">
                  <c:v>0</c:v>
                </c:pt>
                <c:pt idx="19372">
                  <c:v>-7.16214702194687E-2</c:v>
                </c:pt>
                <c:pt idx="19373" formatCode="0.00E+00">
                  <c:v>6.2743996663681099E-4</c:v>
                </c:pt>
                <c:pt idx="19374">
                  <c:v>-3.5776906105733398E-2</c:v>
                </c:pt>
                <c:pt idx="19375" formatCode="0.00E+00">
                  <c:v>-1.6109737685643299E-4</c:v>
                </c:pt>
                <c:pt idx="19376">
                  <c:v>5.36643769584057E-3</c:v>
                </c:pt>
                <c:pt idx="19377" formatCode="0.00E+00">
                  <c:v>2.66690346223168E-2</c:v>
                </c:pt>
                <c:pt idx="19378">
                  <c:v>-1.29344241732547E-2</c:v>
                </c:pt>
                <c:pt idx="19379">
                  <c:v>3.9227121141621E-3</c:v>
                </c:pt>
                <c:pt idx="19380">
                  <c:v>4.6605491177196699E-3</c:v>
                </c:pt>
                <c:pt idx="19381">
                  <c:v>1.9243426082236101E-2</c:v>
                </c:pt>
                <c:pt idx="19382">
                  <c:v>2.2409784641894599E-2</c:v>
                </c:pt>
                <c:pt idx="19383">
                  <c:v>5.7976070214562303E-2</c:v>
                </c:pt>
                <c:pt idx="19384">
                  <c:v>5.8473912367430499E-2</c:v>
                </c:pt>
                <c:pt idx="19385">
                  <c:v>8.6621400471870905E-2</c:v>
                </c:pt>
                <c:pt idx="19386">
                  <c:v>0.11233149009078</c:v>
                </c:pt>
                <c:pt idx="19387">
                  <c:v>0.10332544652784</c:v>
                </c:pt>
                <c:pt idx="19388">
                  <c:v>9.3783118542909702E-2</c:v>
                </c:pt>
                <c:pt idx="19389">
                  <c:v>0.119991072045096</c:v>
                </c:pt>
                <c:pt idx="19390">
                  <c:v>0.147614767037275</c:v>
                </c:pt>
                <c:pt idx="19391">
                  <c:v>0.14222690489878601</c:v>
                </c:pt>
                <c:pt idx="19392">
                  <c:v>0.14194633793116401</c:v>
                </c:pt>
                <c:pt idx="19393">
                  <c:v>0.17822453736928801</c:v>
                </c:pt>
                <c:pt idx="19394">
                  <c:v>0.142839241036958</c:v>
                </c:pt>
                <c:pt idx="19395">
                  <c:v>0.15194455953793601</c:v>
                </c:pt>
                <c:pt idx="19396">
                  <c:v>0.15297630678895899</c:v>
                </c:pt>
                <c:pt idx="19397">
                  <c:v>0.160154007687835</c:v>
                </c:pt>
                <c:pt idx="19398">
                  <c:v>0.155001420228223</c:v>
                </c:pt>
                <c:pt idx="19399">
                  <c:v>0.20776972255734699</c:v>
                </c:pt>
                <c:pt idx="19400">
                  <c:v>0.19613281806692101</c:v>
                </c:pt>
                <c:pt idx="19401">
                  <c:v>0.189686407626631</c:v>
                </c:pt>
                <c:pt idx="19402">
                  <c:v>2.3054490456457299E-2</c:v>
                </c:pt>
                <c:pt idx="19403">
                  <c:v>-7.9543913299671698E-2</c:v>
                </c:pt>
                <c:pt idx="19404">
                  <c:v>1.01617726781027E-2</c:v>
                </c:pt>
                <c:pt idx="19405">
                  <c:v>-4.1042862699900699E-2</c:v>
                </c:pt>
                <c:pt idx="19406">
                  <c:v>-2.48923955024948E-2</c:v>
                </c:pt>
                <c:pt idx="19407">
                  <c:v>-2.3845716089550099E-2</c:v>
                </c:pt>
                <c:pt idx="19408">
                  <c:v>1.44400025443306E-2</c:v>
                </c:pt>
                <c:pt idx="19409">
                  <c:v>2.0703666877300402E-3</c:v>
                </c:pt>
                <c:pt idx="19410">
                  <c:v>-2.52723799344351E-2</c:v>
                </c:pt>
                <c:pt idx="19411">
                  <c:v>-2.7066303111618902E-2</c:v>
                </c:pt>
                <c:pt idx="19412">
                  <c:v>-3.2949322598762203E-2</c:v>
                </c:pt>
                <c:pt idx="19413">
                  <c:v>-5.0142529152426403E-2</c:v>
                </c:pt>
                <c:pt idx="19414">
                  <c:v>-6.6233860806436895E-2</c:v>
                </c:pt>
                <c:pt idx="19415">
                  <c:v>-0.10000560188867701</c:v>
                </c:pt>
                <c:pt idx="19416">
                  <c:v>-0.100302818539723</c:v>
                </c:pt>
                <c:pt idx="19417">
                  <c:v>-0.117591514512333</c:v>
                </c:pt>
                <c:pt idx="19418">
                  <c:v>-8.0483884284496404E-2</c:v>
                </c:pt>
                <c:pt idx="19419">
                  <c:v>-2.60142648912252E-2</c:v>
                </c:pt>
                <c:pt idx="19420">
                  <c:v>-2.7745538096165399E-2</c:v>
                </c:pt>
                <c:pt idx="19421">
                  <c:v>-1.49371248206979E-2</c:v>
                </c:pt>
                <c:pt idx="19422">
                  <c:v>-4.4110158823646699E-3</c:v>
                </c:pt>
                <c:pt idx="19423">
                  <c:v>1.9975985407737699E-2</c:v>
                </c:pt>
                <c:pt idx="19424">
                  <c:v>1.8108767716302401E-2</c:v>
                </c:pt>
                <c:pt idx="19425">
                  <c:v>2.53206442125056E-2</c:v>
                </c:pt>
                <c:pt idx="19426">
                  <c:v>4.9050885353718203E-2</c:v>
                </c:pt>
                <c:pt idx="19427">
                  <c:v>1.4129361915313301E-2</c:v>
                </c:pt>
                <c:pt idx="19428">
                  <c:v>1.5047484564037099E-3</c:v>
                </c:pt>
                <c:pt idx="19429">
                  <c:v>-5.2462494192326001E-2</c:v>
                </c:pt>
                <c:pt idx="19430">
                  <c:v>-6.5260259570252402E-2</c:v>
                </c:pt>
                <c:pt idx="19431">
                  <c:v>-7.3864269804652605E-2</c:v>
                </c:pt>
                <c:pt idx="19432">
                  <c:v>-6.9084862730182398E-2</c:v>
                </c:pt>
                <c:pt idx="19433">
                  <c:v>-8.2819153004411505E-2</c:v>
                </c:pt>
                <c:pt idx="19434">
                  <c:v>4.3064803952302902E-2</c:v>
                </c:pt>
                <c:pt idx="19435">
                  <c:v>-5.3567110785787799E-3</c:v>
                </c:pt>
                <c:pt idx="19436">
                  <c:v>-4.3139104557917401E-3</c:v>
                </c:pt>
                <c:pt idx="19437">
                  <c:v>-1.89621869304764E-2</c:v>
                </c:pt>
                <c:pt idx="19438">
                  <c:v>-5.6095551349736199E-2</c:v>
                </c:pt>
                <c:pt idx="19439">
                  <c:v>-5.45764788468307E-2</c:v>
                </c:pt>
                <c:pt idx="19440">
                  <c:v>-2.12383574565093E-3</c:v>
                </c:pt>
                <c:pt idx="19441">
                  <c:v>-1.5818527987717101E-2</c:v>
                </c:pt>
                <c:pt idx="19442">
                  <c:v>1.31584002590984E-2</c:v>
                </c:pt>
                <c:pt idx="19443">
                  <c:v>9.5968368527778493E-3</c:v>
                </c:pt>
                <c:pt idx="19444">
                  <c:v>2.2037393253747199E-2</c:v>
                </c:pt>
                <c:pt idx="19445">
                  <c:v>-8.1521550273341709E-3</c:v>
                </c:pt>
                <c:pt idx="19446">
                  <c:v>-7.8446709014073895E-3</c:v>
                </c:pt>
                <c:pt idx="19447">
                  <c:v>-1.2595548240955799E-3</c:v>
                </c:pt>
                <c:pt idx="19448" formatCode="0.00E+00">
                  <c:v>8.8901025711864905E-4</c:v>
                </c:pt>
                <c:pt idx="19449">
                  <c:v>5.1454532994960004E-3</c:v>
                </c:pt>
                <c:pt idx="19450" formatCode="0.00E+00">
                  <c:v>6.6885727287650604E-2</c:v>
                </c:pt>
                <c:pt idx="19451">
                  <c:v>6.0763137352755001E-2</c:v>
                </c:pt>
                <c:pt idx="19452">
                  <c:v>4.5404203880024099E-2</c:v>
                </c:pt>
                <c:pt idx="19453">
                  <c:v>4.5696955304519303E-2</c:v>
                </c:pt>
                <c:pt idx="19454">
                  <c:v>4.69474159927551E-2</c:v>
                </c:pt>
                <c:pt idx="19455">
                  <c:v>5.3826262484754403E-2</c:v>
                </c:pt>
                <c:pt idx="19456">
                  <c:v>5.3826262484754403E-2</c:v>
                </c:pt>
                <c:pt idx="19457">
                  <c:v>5.3902816481047701E-2</c:v>
                </c:pt>
                <c:pt idx="19458">
                  <c:v>4.6428925584728102E-2</c:v>
                </c:pt>
                <c:pt idx="19459">
                  <c:v>4.5872467620012201E-2</c:v>
                </c:pt>
                <c:pt idx="19460">
                  <c:v>5.9833541451588097E-2</c:v>
                </c:pt>
                <c:pt idx="19461">
                  <c:v>5.9011787764248903E-2</c:v>
                </c:pt>
                <c:pt idx="19462">
                  <c:v>5.2906169424510201E-2</c:v>
                </c:pt>
                <c:pt idx="19463">
                  <c:v>-2.5002031723853398E-2</c:v>
                </c:pt>
                <c:pt idx="19464">
                  <c:v>-7.6474481979121198E-2</c:v>
                </c:pt>
                <c:pt idx="19465">
                  <c:v>2.7984847223057201E-2</c:v>
                </c:pt>
                <c:pt idx="19466">
                  <c:v>2.8073182167949198E-2</c:v>
                </c:pt>
                <c:pt idx="19467">
                  <c:v>6.4478989068116499E-2</c:v>
                </c:pt>
                <c:pt idx="19468">
                  <c:v>6.5727056449192495E-2</c:v>
                </c:pt>
                <c:pt idx="19469">
                  <c:v>1.1100038775805799E-2</c:v>
                </c:pt>
                <c:pt idx="19470">
                  <c:v>2.7900214415519899E-2</c:v>
                </c:pt>
                <c:pt idx="19471">
                  <c:v>1.1318145591112499E-2</c:v>
                </c:pt>
                <c:pt idx="19472">
                  <c:v>-1.7549289974544E-2</c:v>
                </c:pt>
                <c:pt idx="19473">
                  <c:v>-4.5842047713742E-2</c:v>
                </c:pt>
                <c:pt idx="19474">
                  <c:v>-6.7208564016716404E-2</c:v>
                </c:pt>
                <c:pt idx="19475">
                  <c:v>-1.11852517665115E-2</c:v>
                </c:pt>
                <c:pt idx="19476">
                  <c:v>-1.6801690871835102E-2</c:v>
                </c:pt>
                <c:pt idx="19477">
                  <c:v>-1.37379503184996E-2</c:v>
                </c:pt>
                <c:pt idx="19478">
                  <c:v>-2.45659592543989E-2</c:v>
                </c:pt>
                <c:pt idx="19479">
                  <c:v>-4.54214409403636E-2</c:v>
                </c:pt>
                <c:pt idx="19480">
                  <c:v>-5.7477288225531602E-2</c:v>
                </c:pt>
                <c:pt idx="19481">
                  <c:v>-2.7978689092502799E-3</c:v>
                </c:pt>
                <c:pt idx="19482">
                  <c:v>-1.93829242820652E-2</c:v>
                </c:pt>
                <c:pt idx="19483">
                  <c:v>-1.48182094823764E-2</c:v>
                </c:pt>
                <c:pt idx="19484">
                  <c:v>-4.6200914657688302E-2</c:v>
                </c:pt>
                <c:pt idx="19485">
                  <c:v>-4.2932023063362398E-2</c:v>
                </c:pt>
                <c:pt idx="19486">
                  <c:v>-5.1200004603813E-2</c:v>
                </c:pt>
                <c:pt idx="19487">
                  <c:v>-5.0426529350017998E-2</c:v>
                </c:pt>
                <c:pt idx="19488">
                  <c:v>-3.3413958009399801E-2</c:v>
                </c:pt>
                <c:pt idx="19489">
                  <c:v>-4.0541368698981103E-2</c:v>
                </c:pt>
                <c:pt idx="19490">
                  <c:v>-4.0848688011271103E-2</c:v>
                </c:pt>
                <c:pt idx="19491">
                  <c:v>-5.13547739076659E-2</c:v>
                </c:pt>
                <c:pt idx="19492">
                  <c:v>-4.1870542790484799E-2</c:v>
                </c:pt>
                <c:pt idx="19493">
                  <c:v>-2.09221369941676E-2</c:v>
                </c:pt>
                <c:pt idx="19494">
                  <c:v>-1.9973851993306299E-2</c:v>
                </c:pt>
                <c:pt idx="19495">
                  <c:v>-5.4693887347423602E-3</c:v>
                </c:pt>
                <c:pt idx="19496">
                  <c:v>9.3074707029499205E-3</c:v>
                </c:pt>
                <c:pt idx="19497">
                  <c:v>-1.3524634474011799E-2</c:v>
                </c:pt>
                <c:pt idx="19498">
                  <c:v>-2.8019779127445899E-2</c:v>
                </c:pt>
                <c:pt idx="19499">
                  <c:v>-2.8950638900322598E-2</c:v>
                </c:pt>
                <c:pt idx="19500">
                  <c:v>-3.3383856260166898E-2</c:v>
                </c:pt>
                <c:pt idx="19501">
                  <c:v>-6.3378239278822201E-3</c:v>
                </c:pt>
                <c:pt idx="19502">
                  <c:v>-5.5859457559681502E-3</c:v>
                </c:pt>
                <c:pt idx="19503">
                  <c:v>6.6890764685867493E-2</c:v>
                </c:pt>
                <c:pt idx="19504">
                  <c:v>8.2155526134127896E-2</c:v>
                </c:pt>
                <c:pt idx="19505">
                  <c:v>5.5781195458998102E-2</c:v>
                </c:pt>
                <c:pt idx="19506">
                  <c:v>3.2258428631310197E-2</c:v>
                </c:pt>
                <c:pt idx="19507">
                  <c:v>5.7976354519620403E-2</c:v>
                </c:pt>
                <c:pt idx="19508">
                  <c:v>8.8123559870756304E-2</c:v>
                </c:pt>
                <c:pt idx="19509">
                  <c:v>0.117780646296525</c:v>
                </c:pt>
                <c:pt idx="19510">
                  <c:v>8.2628998593905698E-2</c:v>
                </c:pt>
                <c:pt idx="19511">
                  <c:v>9.1971059708390396E-2</c:v>
                </c:pt>
                <c:pt idx="19512">
                  <c:v>8.57185810795736E-2</c:v>
                </c:pt>
                <c:pt idx="19513">
                  <c:v>8.5793314318085206E-2</c:v>
                </c:pt>
                <c:pt idx="19514">
                  <c:v>8.7459288609707003E-2</c:v>
                </c:pt>
                <c:pt idx="19515">
                  <c:v>6.4420073560774296E-2</c:v>
                </c:pt>
                <c:pt idx="19516">
                  <c:v>6.4420073560774296E-2</c:v>
                </c:pt>
                <c:pt idx="19517">
                  <c:v>0.10582398787874001</c:v>
                </c:pt>
                <c:pt idx="19518">
                  <c:v>0.109245904905398</c:v>
                </c:pt>
                <c:pt idx="19519">
                  <c:v>0.100572549634075</c:v>
                </c:pt>
                <c:pt idx="19520">
                  <c:v>9.4577263876452197E-2</c:v>
                </c:pt>
                <c:pt idx="19521">
                  <c:v>0.11634092677562601</c:v>
                </c:pt>
                <c:pt idx="19522">
                  <c:v>0.112549897140092</c:v>
                </c:pt>
                <c:pt idx="19523">
                  <c:v>0.10919723449871201</c:v>
                </c:pt>
                <c:pt idx="19524">
                  <c:v>0.118192281984126</c:v>
                </c:pt>
                <c:pt idx="19525">
                  <c:v>0.114333366306321</c:v>
                </c:pt>
                <c:pt idx="19526">
                  <c:v>0.12371882576910501</c:v>
                </c:pt>
                <c:pt idx="19527">
                  <c:v>0.15206182966531501</c:v>
                </c:pt>
                <c:pt idx="19528">
                  <c:v>0.189020529573242</c:v>
                </c:pt>
                <c:pt idx="19529">
                  <c:v>0.185899421431447</c:v>
                </c:pt>
                <c:pt idx="19530">
                  <c:v>0.15345084683270599</c:v>
                </c:pt>
                <c:pt idx="19531">
                  <c:v>0.15741213676238</c:v>
                </c:pt>
                <c:pt idx="19532">
                  <c:v>0.14699746748499301</c:v>
                </c:pt>
                <c:pt idx="19533">
                  <c:v>0.17639447081350099</c:v>
                </c:pt>
                <c:pt idx="19534">
                  <c:v>0.160854312021252</c:v>
                </c:pt>
                <c:pt idx="19535">
                  <c:v>0.157882646606987</c:v>
                </c:pt>
                <c:pt idx="19536">
                  <c:v>0.15388396413004399</c:v>
                </c:pt>
                <c:pt idx="19537">
                  <c:v>0.15094401542991401</c:v>
                </c:pt>
                <c:pt idx="19538">
                  <c:v>0.18166240061799499</c:v>
                </c:pt>
                <c:pt idx="19539">
                  <c:v>0.21212515781104899</c:v>
                </c:pt>
                <c:pt idx="19540">
                  <c:v>0.18690658573048799</c:v>
                </c:pt>
                <c:pt idx="19541">
                  <c:v>0.247423333428959</c:v>
                </c:pt>
                <c:pt idx="19542">
                  <c:v>0.30485055201619399</c:v>
                </c:pt>
                <c:pt idx="19543">
                  <c:v>0.33503631266399098</c:v>
                </c:pt>
                <c:pt idx="19544">
                  <c:v>0.34164051632903097</c:v>
                </c:pt>
                <c:pt idx="19545">
                  <c:v>0.37633199630373898</c:v>
                </c:pt>
                <c:pt idx="19546">
                  <c:v>0.375354880861417</c:v>
                </c:pt>
                <c:pt idx="19547">
                  <c:v>0.337656054349946</c:v>
                </c:pt>
                <c:pt idx="19548">
                  <c:v>0.33560780776670801</c:v>
                </c:pt>
                <c:pt idx="19549">
                  <c:v>0.35929985796496799</c:v>
                </c:pt>
                <c:pt idx="19550">
                  <c:v>0.34947774992873698</c:v>
                </c:pt>
                <c:pt idx="19551">
                  <c:v>0.391766349474306</c:v>
                </c:pt>
                <c:pt idx="19552">
                  <c:v>0.40283765276135097</c:v>
                </c:pt>
                <c:pt idx="19553">
                  <c:v>0.39243500895355499</c:v>
                </c:pt>
                <c:pt idx="19554">
                  <c:v>0.37174858024725599</c:v>
                </c:pt>
                <c:pt idx="19555">
                  <c:v>0.45897675243331898</c:v>
                </c:pt>
                <c:pt idx="19556">
                  <c:v>0.47791942971799301</c:v>
                </c:pt>
                <c:pt idx="19557">
                  <c:v>0.480705479212299</c:v>
                </c:pt>
                <c:pt idx="19558">
                  <c:v>0.45700816299864699</c:v>
                </c:pt>
                <c:pt idx="19559">
                  <c:v>0.53283342849036097</c:v>
                </c:pt>
                <c:pt idx="19560">
                  <c:v>0.59030295411350198</c:v>
                </c:pt>
                <c:pt idx="19561">
                  <c:v>0.70949144863664404</c:v>
                </c:pt>
                <c:pt idx="19562">
                  <c:v>0.703096379738682</c:v>
                </c:pt>
                <c:pt idx="19563">
                  <c:v>0.72727239283343303</c:v>
                </c:pt>
                <c:pt idx="19564">
                  <c:v>0.73387323249361303</c:v>
                </c:pt>
                <c:pt idx="19565">
                  <c:v>0.91012184440899402</c:v>
                </c:pt>
                <c:pt idx="19566">
                  <c:v>0.90139336119934299</c:v>
                </c:pt>
                <c:pt idx="19567">
                  <c:v>0.92395121139998604</c:v>
                </c:pt>
                <c:pt idx="19568">
                  <c:v>0.92310417015330704</c:v>
                </c:pt>
                <c:pt idx="19569">
                  <c:v>0.94863276625465598</c:v>
                </c:pt>
                <c:pt idx="19570">
                  <c:v>0.95885778169845304</c:v>
                </c:pt>
                <c:pt idx="19571">
                  <c:v>0.93796670520273995</c:v>
                </c:pt>
                <c:pt idx="19572">
                  <c:v>0.95580125915235603</c:v>
                </c:pt>
                <c:pt idx="19573">
                  <c:v>0.93864846985124295</c:v>
                </c:pt>
                <c:pt idx="19574">
                  <c:v>0.99795099458636605</c:v>
                </c:pt>
                <c:pt idx="19575">
                  <c:v>-4.2666458002090298E-2</c:v>
                </c:pt>
                <c:pt idx="19576">
                  <c:v>3.63089483917187E-3</c:v>
                </c:pt>
                <c:pt idx="19577">
                  <c:v>-8.9406414081280902E-2</c:v>
                </c:pt>
                <c:pt idx="19578">
                  <c:v>-6.68820456171352E-3</c:v>
                </c:pt>
                <c:pt idx="19579" formatCode="0.00E+00">
                  <c:v>-4.53667751959141E-4</c:v>
                </c:pt>
                <c:pt idx="19580">
                  <c:v>7.1823653879936602E-3</c:v>
                </c:pt>
                <c:pt idx="19581" formatCode="0.00E+00">
                  <c:v>-7.5595113637747804E-2</c:v>
                </c:pt>
                <c:pt idx="19582">
                  <c:v>-9.861437233407E-2</c:v>
                </c:pt>
                <c:pt idx="19583">
                  <c:v>-0.15011660901611301</c:v>
                </c:pt>
                <c:pt idx="19584">
                  <c:v>-3.8920969270087299E-2</c:v>
                </c:pt>
                <c:pt idx="19585">
                  <c:v>-7.7752077926432406E-2</c:v>
                </c:pt>
                <c:pt idx="19586">
                  <c:v>4.1379987319694299E-2</c:v>
                </c:pt>
                <c:pt idx="19587">
                  <c:v>-1.1790183664354E-2</c:v>
                </c:pt>
                <c:pt idx="19588">
                  <c:v>1.3501244955072799E-2</c:v>
                </c:pt>
                <c:pt idx="19589">
                  <c:v>2.7997020256247701E-2</c:v>
                </c:pt>
                <c:pt idx="19590">
                  <c:v>9.9531223632829E-2</c:v>
                </c:pt>
                <c:pt idx="19591">
                  <c:v>5.3643661275497301E-3</c:v>
                </c:pt>
                <c:pt idx="19592">
                  <c:v>0.118333247214749</c:v>
                </c:pt>
                <c:pt idx="19593">
                  <c:v>1.7491910829380598E-2</c:v>
                </c:pt>
                <c:pt idx="19594">
                  <c:v>3.5263941015547799E-2</c:v>
                </c:pt>
                <c:pt idx="19595">
                  <c:v>1.9090235783254299E-2</c:v>
                </c:pt>
                <c:pt idx="19596">
                  <c:v>5.43119313092046E-2</c:v>
                </c:pt>
                <c:pt idx="19597">
                  <c:v>-1.64206931813007E-2</c:v>
                </c:pt>
                <c:pt idx="19598">
                  <c:v>2.6885746581571598E-2</c:v>
                </c:pt>
                <c:pt idx="19599">
                  <c:v>6.4872103862707198E-2</c:v>
                </c:pt>
                <c:pt idx="19600">
                  <c:v>0.104024665473388</c:v>
                </c:pt>
                <c:pt idx="19601">
                  <c:v>-9.6242847047653804E-2</c:v>
                </c:pt>
                <c:pt idx="19602">
                  <c:v>-6.3549889954417293E-2</c:v>
                </c:pt>
                <c:pt idx="19603">
                  <c:v>-0.15056108066239199</c:v>
                </c:pt>
                <c:pt idx="19604">
                  <c:v>-0.13724322403016301</c:v>
                </c:pt>
                <c:pt idx="19605">
                  <c:v>-0.147095421168943</c:v>
                </c:pt>
                <c:pt idx="19606">
                  <c:v>-6.7208187374385595E-2</c:v>
                </c:pt>
                <c:pt idx="19607">
                  <c:v>-0.13671909442726901</c:v>
                </c:pt>
                <c:pt idx="19608">
                  <c:v>-0.1139154310366</c:v>
                </c:pt>
                <c:pt idx="19609">
                  <c:v>-0.14855536651551501</c:v>
                </c:pt>
                <c:pt idx="19610">
                  <c:v>-5.2137236213794201E-2</c:v>
                </c:pt>
                <c:pt idx="19611">
                  <c:v>-9.2311744268922705E-2</c:v>
                </c:pt>
                <c:pt idx="19612">
                  <c:v>-0.120809785492259</c:v>
                </c:pt>
                <c:pt idx="19613">
                  <c:v>-0.183406240086082</c:v>
                </c:pt>
                <c:pt idx="19614">
                  <c:v>-0.16544342112779001</c:v>
                </c:pt>
                <c:pt idx="19615">
                  <c:v>-0.15314621626665401</c:v>
                </c:pt>
                <c:pt idx="19616">
                  <c:v>-0.19158091149942399</c:v>
                </c:pt>
                <c:pt idx="19617">
                  <c:v>-0.16261838651159399</c:v>
                </c:pt>
                <c:pt idx="19618">
                  <c:v>5.2407195505548898E-2</c:v>
                </c:pt>
                <c:pt idx="19619">
                  <c:v>-0.15773983090322499</c:v>
                </c:pt>
                <c:pt idx="19620">
                  <c:v>-0.13509915066536399</c:v>
                </c:pt>
                <c:pt idx="19621">
                  <c:v>-0.185638863152711</c:v>
                </c:pt>
                <c:pt idx="19622">
                  <c:v>-0.13817723997970499</c:v>
                </c:pt>
                <c:pt idx="19623">
                  <c:v>-0.21938783496431599</c:v>
                </c:pt>
                <c:pt idx="19624">
                  <c:v>-0.24900044859936299</c:v>
                </c:pt>
                <c:pt idx="19625">
                  <c:v>-0.27190365695630597</c:v>
                </c:pt>
                <c:pt idx="19626">
                  <c:v>-0.277386338266843</c:v>
                </c:pt>
                <c:pt idx="19627">
                  <c:v>-0.28365507113187</c:v>
                </c:pt>
                <c:pt idx="19628">
                  <c:v>-0.24666759586859099</c:v>
                </c:pt>
                <c:pt idx="19629">
                  <c:v>-0.23740788075700101</c:v>
                </c:pt>
                <c:pt idx="19630">
                  <c:v>-0.23570633898158899</c:v>
                </c:pt>
                <c:pt idx="19631">
                  <c:v>-7.0474221079262794E-2</c:v>
                </c:pt>
                <c:pt idx="19632">
                  <c:v>6.6113073816360798E-3</c:v>
                </c:pt>
                <c:pt idx="19633">
                  <c:v>-6.3587887314959596E-2</c:v>
                </c:pt>
                <c:pt idx="19634">
                  <c:v>-8.6577423812267504E-2</c:v>
                </c:pt>
                <c:pt idx="19635">
                  <c:v>-0.112931096905953</c:v>
                </c:pt>
                <c:pt idx="19636">
                  <c:v>1.9718020334967699E-2</c:v>
                </c:pt>
                <c:pt idx="19637">
                  <c:v>-5.0901689167673599E-3</c:v>
                </c:pt>
                <c:pt idx="19638">
                  <c:v>1.50138969679407E-2</c:v>
                </c:pt>
                <c:pt idx="19639">
                  <c:v>-3.2534997562139401E-2</c:v>
                </c:pt>
                <c:pt idx="19640">
                  <c:v>-2.7710191387634499E-2</c:v>
                </c:pt>
                <c:pt idx="19641">
                  <c:v>-8.1648589808137398E-2</c:v>
                </c:pt>
                <c:pt idx="19642">
                  <c:v>-5.08396749729631E-2</c:v>
                </c:pt>
                <c:pt idx="19643">
                  <c:v>-5.2670599350858799E-2</c:v>
                </c:pt>
                <c:pt idx="19644">
                  <c:v>-0.11812650469277</c:v>
                </c:pt>
                <c:pt idx="19645">
                  <c:v>-0.13080530827171</c:v>
                </c:pt>
                <c:pt idx="19646">
                  <c:v>1.31160928843656E-3</c:v>
                </c:pt>
                <c:pt idx="19647">
                  <c:v>-2.5215535737339498E-3</c:v>
                </c:pt>
                <c:pt idx="19648">
                  <c:v>2.0354961563572301E-2</c:v>
                </c:pt>
                <c:pt idx="19649">
                  <c:v>2.07703953756798E-2</c:v>
                </c:pt>
                <c:pt idx="19650">
                  <c:v>2.50508256213452E-2</c:v>
                </c:pt>
                <c:pt idx="19651">
                  <c:v>1.92214803158712E-2</c:v>
                </c:pt>
                <c:pt idx="19652">
                  <c:v>0.162200041792537</c:v>
                </c:pt>
                <c:pt idx="19653">
                  <c:v>0.159135775458287</c:v>
                </c:pt>
                <c:pt idx="19654">
                  <c:v>0.18610229600811101</c:v>
                </c:pt>
                <c:pt idx="19655">
                  <c:v>0.212155415324599</c:v>
                </c:pt>
                <c:pt idx="19656">
                  <c:v>0.266864755191975</c:v>
                </c:pt>
                <c:pt idx="19657">
                  <c:v>0.26820539683248501</c:v>
                </c:pt>
                <c:pt idx="19658">
                  <c:v>0.294922977854505</c:v>
                </c:pt>
                <c:pt idx="19659">
                  <c:v>0.254302788922667</c:v>
                </c:pt>
                <c:pt idx="19660">
                  <c:v>0.20099886442888201</c:v>
                </c:pt>
                <c:pt idx="19661">
                  <c:v>0.15435305508901601</c:v>
                </c:pt>
                <c:pt idx="19662">
                  <c:v>0.14596478747503799</c:v>
                </c:pt>
                <c:pt idx="19663">
                  <c:v>0.14874215378032801</c:v>
                </c:pt>
                <c:pt idx="19664">
                  <c:v>0.31245487749072398</c:v>
                </c:pt>
                <c:pt idx="19665">
                  <c:v>0.26654337588375199</c:v>
                </c:pt>
                <c:pt idx="19666">
                  <c:v>0.319132053688302</c:v>
                </c:pt>
                <c:pt idx="19667">
                  <c:v>0.30363270601312398</c:v>
                </c:pt>
                <c:pt idx="19668">
                  <c:v>0.30392212797622298</c:v>
                </c:pt>
                <c:pt idx="19669">
                  <c:v>0.29624616963981398</c:v>
                </c:pt>
                <c:pt idx="19670">
                  <c:v>0.36592993222755399</c:v>
                </c:pt>
                <c:pt idx="19671">
                  <c:v>0.334299817067788</c:v>
                </c:pt>
                <c:pt idx="19672">
                  <c:v>0.40493126265413998</c:v>
                </c:pt>
                <c:pt idx="19673">
                  <c:v>0.38807464378522999</c:v>
                </c:pt>
                <c:pt idx="19674">
                  <c:v>0.411267517569882</c:v>
                </c:pt>
                <c:pt idx="19675">
                  <c:v>0.43653398239545299</c:v>
                </c:pt>
                <c:pt idx="19676">
                  <c:v>0.45845700489736202</c:v>
                </c:pt>
                <c:pt idx="19677">
                  <c:v>0.45917413558446302</c:v>
                </c:pt>
                <c:pt idx="19678">
                  <c:v>0.47865603137315299</c:v>
                </c:pt>
                <c:pt idx="19679">
                  <c:v>0.47932271325298598</c:v>
                </c:pt>
                <c:pt idx="19680">
                  <c:v>0.580394846259776</c:v>
                </c:pt>
                <c:pt idx="19681">
                  <c:v>0.73803702649069802</c:v>
                </c:pt>
                <c:pt idx="19682">
                  <c:v>0.92475846216303903</c:v>
                </c:pt>
                <c:pt idx="19683">
                  <c:v>-0.13530666281593201</c:v>
                </c:pt>
                <c:pt idx="19684">
                  <c:v>-0.17067114553004301</c:v>
                </c:pt>
                <c:pt idx="19685">
                  <c:v>-7.2358809042197006E-2</c:v>
                </c:pt>
                <c:pt idx="19686">
                  <c:v>-8.5246437458599403E-2</c:v>
                </c:pt>
                <c:pt idx="19687">
                  <c:v>-8.1208606316538604E-2</c:v>
                </c:pt>
                <c:pt idx="19688">
                  <c:v>-0.100812963146513</c:v>
                </c:pt>
                <c:pt idx="19689">
                  <c:v>-6.6699119115731495E-2</c:v>
                </c:pt>
                <c:pt idx="19690">
                  <c:v>-8.2125164083121205E-2</c:v>
                </c:pt>
                <c:pt idx="19691">
                  <c:v>-7.3591692709882001E-2</c:v>
                </c:pt>
                <c:pt idx="19692">
                  <c:v>-0.100535603879802</c:v>
                </c:pt>
                <c:pt idx="19693">
                  <c:v>-6.6628088647855105E-2</c:v>
                </c:pt>
                <c:pt idx="19694">
                  <c:v>-8.1539466836434801E-2</c:v>
                </c:pt>
                <c:pt idx="19695">
                  <c:v>-4.3940863412626402E-2</c:v>
                </c:pt>
                <c:pt idx="19696">
                  <c:v>-8.9859572558986994E-2</c:v>
                </c:pt>
                <c:pt idx="19697">
                  <c:v>-8.6939195559653099E-2</c:v>
                </c:pt>
                <c:pt idx="19698">
                  <c:v>-9.5744635681371495E-2</c:v>
                </c:pt>
                <c:pt idx="19699">
                  <c:v>-6.32553557385023E-2</c:v>
                </c:pt>
                <c:pt idx="19700">
                  <c:v>-7.5411714257180296E-2</c:v>
                </c:pt>
                <c:pt idx="19701">
                  <c:v>-3.9417267700437998E-2</c:v>
                </c:pt>
                <c:pt idx="19702">
                  <c:v>-4.7553650199999201E-2</c:v>
                </c:pt>
                <c:pt idx="19703">
                  <c:v>-2.08868913074194E-2</c:v>
                </c:pt>
                <c:pt idx="19704">
                  <c:v>-2.31753118190356E-2</c:v>
                </c:pt>
                <c:pt idx="19705">
                  <c:v>-1.46179438776101E-2</c:v>
                </c:pt>
                <c:pt idx="19706">
                  <c:v>-5.4272876096521303E-2</c:v>
                </c:pt>
                <c:pt idx="19707">
                  <c:v>-2.40733188995607E-2</c:v>
                </c:pt>
                <c:pt idx="19708">
                  <c:v>-4.7974451708623002E-2</c:v>
                </c:pt>
                <c:pt idx="19709">
                  <c:v>-4.4699237154026399E-2</c:v>
                </c:pt>
                <c:pt idx="19710">
                  <c:v>-5.6062063567136902E-2</c:v>
                </c:pt>
                <c:pt idx="19711">
                  <c:v>-3.12599875067614E-2</c:v>
                </c:pt>
                <c:pt idx="19712">
                  <c:v>-4.1652885547194901E-2</c:v>
                </c:pt>
                <c:pt idx="19713">
                  <c:v>2.0870651919086901E-2</c:v>
                </c:pt>
                <c:pt idx="19714">
                  <c:v>1.6036331551907999E-2</c:v>
                </c:pt>
                <c:pt idx="19715">
                  <c:v>0.101858554260376</c:v>
                </c:pt>
                <c:pt idx="19716">
                  <c:v>0.11629498993255</c:v>
                </c:pt>
                <c:pt idx="19717">
                  <c:v>0.20827013242589501</c:v>
                </c:pt>
                <c:pt idx="19718">
                  <c:v>0.14535503086844601</c:v>
                </c:pt>
                <c:pt idx="19719">
                  <c:v>0.17492425846354701</c:v>
                </c:pt>
                <c:pt idx="19720">
                  <c:v>0.171594595159963</c:v>
                </c:pt>
                <c:pt idx="19721">
                  <c:v>0.16790608945925201</c:v>
                </c:pt>
                <c:pt idx="19722">
                  <c:v>0.112525195714499</c:v>
                </c:pt>
                <c:pt idx="19723">
                  <c:v>0.115891116257465</c:v>
                </c:pt>
                <c:pt idx="19724">
                  <c:v>5.16545492575851E-2</c:v>
                </c:pt>
                <c:pt idx="19725">
                  <c:v>-1.6622781902122699E-2</c:v>
                </c:pt>
                <c:pt idx="19726">
                  <c:v>6.00530509600678E-2</c:v>
                </c:pt>
                <c:pt idx="19727">
                  <c:v>1.28826669816808E-2</c:v>
                </c:pt>
                <c:pt idx="19728">
                  <c:v>6.26306833434392E-2</c:v>
                </c:pt>
                <c:pt idx="19729">
                  <c:v>7.1816018504071794E-2</c:v>
                </c:pt>
                <c:pt idx="19730">
                  <c:v>6.8826019843455002E-2</c:v>
                </c:pt>
                <c:pt idx="19731">
                  <c:v>6.6381489428972401E-2</c:v>
                </c:pt>
                <c:pt idx="19732">
                  <c:v>8.4156112737825098E-2</c:v>
                </c:pt>
                <c:pt idx="19733" formatCode="0.00E+00">
                  <c:v>-3.4814539537797402E-4</c:v>
                </c:pt>
                <c:pt idx="19734">
                  <c:v>2.3885492576348599E-2</c:v>
                </c:pt>
                <c:pt idx="19735" formatCode="0.00E+00">
                  <c:v>3.8338036413517802E-2</c:v>
                </c:pt>
                <c:pt idx="19736">
                  <c:v>6.1315789101523598E-2</c:v>
                </c:pt>
                <c:pt idx="19737">
                  <c:v>3.1385835087428302E-2</c:v>
                </c:pt>
                <c:pt idx="19738">
                  <c:v>2.18893769743147E-2</c:v>
                </c:pt>
                <c:pt idx="19739">
                  <c:v>1.7602817245161401E-2</c:v>
                </c:pt>
                <c:pt idx="19740">
                  <c:v>2.63726597468678E-2</c:v>
                </c:pt>
                <c:pt idx="19741">
                  <c:v>-2.6558431054285402E-3</c:v>
                </c:pt>
                <c:pt idx="19742">
                  <c:v>1.7748886387854101E-2</c:v>
                </c:pt>
                <c:pt idx="19743">
                  <c:v>2.4202645818171699E-2</c:v>
                </c:pt>
                <c:pt idx="19744">
                  <c:v>3.4772774782119098E-2</c:v>
                </c:pt>
                <c:pt idx="19745">
                  <c:v>2.9406154306577E-2</c:v>
                </c:pt>
                <c:pt idx="19746">
                  <c:v>4.4687594818932697E-2</c:v>
                </c:pt>
                <c:pt idx="19747">
                  <c:v>3.3761183892375903E-2</c:v>
                </c:pt>
                <c:pt idx="19748">
                  <c:v>6.3186543037354298E-2</c:v>
                </c:pt>
                <c:pt idx="19749" formatCode="0.00E+00">
                  <c:v>8.5322299747299097E-4</c:v>
                </c:pt>
                <c:pt idx="19750">
                  <c:v>7.1087369147303098E-2</c:v>
                </c:pt>
                <c:pt idx="19751" formatCode="0.00E+00">
                  <c:v>4.5428343347957603E-2</c:v>
                </c:pt>
                <c:pt idx="19752">
                  <c:v>0.12640821548720699</c:v>
                </c:pt>
                <c:pt idx="19753">
                  <c:v>-5.9225198777003796E-3</c:v>
                </c:pt>
                <c:pt idx="19754">
                  <c:v>-2.3143567114013198E-3</c:v>
                </c:pt>
                <c:pt idx="19755">
                  <c:v>2.8559456346591802E-3</c:v>
                </c:pt>
                <c:pt idx="19756">
                  <c:v>-8.0326573561611408E-3</c:v>
                </c:pt>
                <c:pt idx="19757">
                  <c:v>-1.8918738768852399E-2</c:v>
                </c:pt>
                <c:pt idx="19758">
                  <c:v>8.3950891253874296E-2</c:v>
                </c:pt>
                <c:pt idx="19759">
                  <c:v>-2.4394020123594301E-3</c:v>
                </c:pt>
                <c:pt idx="19760">
                  <c:v>2.2495731998519598E-2</c:v>
                </c:pt>
                <c:pt idx="19761">
                  <c:v>2.25044097833343E-2</c:v>
                </c:pt>
                <c:pt idx="19762">
                  <c:v>4.1739350797213902E-3</c:v>
                </c:pt>
                <c:pt idx="19763">
                  <c:v>3.7739364987401098E-3</c:v>
                </c:pt>
                <c:pt idx="19764">
                  <c:v>5.0430359961473499E-2</c:v>
                </c:pt>
                <c:pt idx="19765">
                  <c:v>2.99966413476313E-2</c:v>
                </c:pt>
                <c:pt idx="19766">
                  <c:v>2.20047450541716E-2</c:v>
                </c:pt>
                <c:pt idx="19767">
                  <c:v>2.6376143398805799E-2</c:v>
                </c:pt>
                <c:pt idx="19768">
                  <c:v>4.4090124787155099E-2</c:v>
                </c:pt>
                <c:pt idx="19769">
                  <c:v>5.2475278000952599E-2</c:v>
                </c:pt>
                <c:pt idx="19770">
                  <c:v>5.4091258473124799E-2</c:v>
                </c:pt>
                <c:pt idx="19771">
                  <c:v>3.26922309174641E-2</c:v>
                </c:pt>
                <c:pt idx="19772">
                  <c:v>-1.8601694779270001E-2</c:v>
                </c:pt>
                <c:pt idx="19773">
                  <c:v>6.6573428466469402E-3</c:v>
                </c:pt>
                <c:pt idx="19774">
                  <c:v>1.09937318042289E-2</c:v>
                </c:pt>
                <c:pt idx="19775">
                  <c:v>4.0687563482263503E-2</c:v>
                </c:pt>
                <c:pt idx="19776">
                  <c:v>4.4956199355612098E-2</c:v>
                </c:pt>
                <c:pt idx="19777">
                  <c:v>3.5633188444642201E-2</c:v>
                </c:pt>
                <c:pt idx="19778">
                  <c:v>8.1965476300827594E-2</c:v>
                </c:pt>
                <c:pt idx="19779">
                  <c:v>8.5471412196861302E-2</c:v>
                </c:pt>
                <c:pt idx="19780">
                  <c:v>7.2698654605560201E-2</c:v>
                </c:pt>
                <c:pt idx="19781">
                  <c:v>8.6677089249779196E-2</c:v>
                </c:pt>
                <c:pt idx="19782">
                  <c:v>7.2505025127009806E-2</c:v>
                </c:pt>
                <c:pt idx="19783">
                  <c:v>8.9886341637718595E-2</c:v>
                </c:pt>
                <c:pt idx="19784">
                  <c:v>9.9305351828375105E-2</c:v>
                </c:pt>
                <c:pt idx="19785">
                  <c:v>8.63059801534872E-2</c:v>
                </c:pt>
                <c:pt idx="19786">
                  <c:v>9.1068532068300304E-2</c:v>
                </c:pt>
                <c:pt idx="19787">
                  <c:v>8.31597572282365E-2</c:v>
                </c:pt>
                <c:pt idx="19788">
                  <c:v>7.6346317872265798E-2</c:v>
                </c:pt>
                <c:pt idx="19789">
                  <c:v>6.6168843992154405E-2</c:v>
                </c:pt>
                <c:pt idx="19790">
                  <c:v>7.8748458416505906E-2</c:v>
                </c:pt>
                <c:pt idx="19791">
                  <c:v>9.3824984531338598E-2</c:v>
                </c:pt>
                <c:pt idx="19792">
                  <c:v>8.7397445299396401E-2</c:v>
                </c:pt>
                <c:pt idx="19793">
                  <c:v>5.5275432330468902E-2</c:v>
                </c:pt>
                <c:pt idx="19794">
                  <c:v>3.8622172650584097E-2</c:v>
                </c:pt>
                <c:pt idx="19795">
                  <c:v>7.0876955273081799E-2</c:v>
                </c:pt>
                <c:pt idx="19796">
                  <c:v>0.100657558734654</c:v>
                </c:pt>
                <c:pt idx="19797">
                  <c:v>8.8689815653170301E-2</c:v>
                </c:pt>
                <c:pt idx="19798">
                  <c:v>9.8461338938940005E-2</c:v>
                </c:pt>
                <c:pt idx="19799">
                  <c:v>9.9945568994598596E-2</c:v>
                </c:pt>
                <c:pt idx="19800">
                  <c:v>0.12709524219663401</c:v>
                </c:pt>
                <c:pt idx="19801">
                  <c:v>8.0313265046752E-2</c:v>
                </c:pt>
                <c:pt idx="19802">
                  <c:v>5.8922087645471598E-2</c:v>
                </c:pt>
                <c:pt idx="19803">
                  <c:v>8.8458619767476002E-2</c:v>
                </c:pt>
                <c:pt idx="19804">
                  <c:v>0.131615383967982</c:v>
                </c:pt>
                <c:pt idx="19805">
                  <c:v>0.120922407854063</c:v>
                </c:pt>
                <c:pt idx="19806">
                  <c:v>0.136821204325482</c:v>
                </c:pt>
                <c:pt idx="19807">
                  <c:v>0.13340128265326201</c:v>
                </c:pt>
                <c:pt idx="19808">
                  <c:v>0.11979907839046799</c:v>
                </c:pt>
                <c:pt idx="19809">
                  <c:v>-6.7525507925421703E-3</c:v>
                </c:pt>
                <c:pt idx="19810">
                  <c:v>3.0875029277926101E-2</c:v>
                </c:pt>
                <c:pt idx="19811">
                  <c:v>-4.9696596103890898E-2</c:v>
                </c:pt>
                <c:pt idx="19812">
                  <c:v>3.6851726955215498E-2</c:v>
                </c:pt>
                <c:pt idx="19813">
                  <c:v>3.18901023943075E-2</c:v>
                </c:pt>
                <c:pt idx="19814">
                  <c:v>1.4572764146727601E-2</c:v>
                </c:pt>
                <c:pt idx="19815">
                  <c:v>3.2337847542025698E-2</c:v>
                </c:pt>
                <c:pt idx="19816">
                  <c:v>8.1941108273028002E-2</c:v>
                </c:pt>
                <c:pt idx="19817">
                  <c:v>0.109337371783449</c:v>
                </c:pt>
                <c:pt idx="19818">
                  <c:v>0.107666763108083</c:v>
                </c:pt>
                <c:pt idx="19819">
                  <c:v>8.6180961514215698E-2</c:v>
                </c:pt>
                <c:pt idx="19820">
                  <c:v>7.7882137877329796E-2</c:v>
                </c:pt>
                <c:pt idx="19821">
                  <c:v>7.8074052488834506E-2</c:v>
                </c:pt>
                <c:pt idx="19822">
                  <c:v>7.38192735143407E-2</c:v>
                </c:pt>
                <c:pt idx="19823">
                  <c:v>5.3991825683696301E-2</c:v>
                </c:pt>
                <c:pt idx="19824">
                  <c:v>3.4696701164760702E-2</c:v>
                </c:pt>
                <c:pt idx="19825">
                  <c:v>2.75297768778754E-2</c:v>
                </c:pt>
                <c:pt idx="19826">
                  <c:v>1.3654775018548299E-2</c:v>
                </c:pt>
                <c:pt idx="19827">
                  <c:v>-1.72730213855538E-2</c:v>
                </c:pt>
                <c:pt idx="19828">
                  <c:v>-1.51397370172412E-2</c:v>
                </c:pt>
                <c:pt idx="19829">
                  <c:v>-3.6992948434996002E-2</c:v>
                </c:pt>
                <c:pt idx="19830">
                  <c:v>-5.2515265208426497E-2</c:v>
                </c:pt>
                <c:pt idx="19831">
                  <c:v>-3.9174006192388498E-2</c:v>
                </c:pt>
                <c:pt idx="19832">
                  <c:v>-2.0490221078512099E-2</c:v>
                </c:pt>
                <c:pt idx="19833">
                  <c:v>-5.6172888146464303E-2</c:v>
                </c:pt>
                <c:pt idx="19834">
                  <c:v>-4.0740362270841497E-2</c:v>
                </c:pt>
                <c:pt idx="19835">
                  <c:v>-4.5039462985294397E-2</c:v>
                </c:pt>
                <c:pt idx="19836">
                  <c:v>-3.16669431752995E-2</c:v>
                </c:pt>
                <c:pt idx="19837">
                  <c:v>-3.0419625566489E-2</c:v>
                </c:pt>
                <c:pt idx="19838">
                  <c:v>-2.5885028745109399E-2</c:v>
                </c:pt>
                <c:pt idx="19839">
                  <c:v>-5.7943845904262402E-2</c:v>
                </c:pt>
                <c:pt idx="19840">
                  <c:v>-7.7132098129128997E-3</c:v>
                </c:pt>
                <c:pt idx="19841" formatCode="0.00E+00">
                  <c:v>-9.6958298392841799E-4</c:v>
                </c:pt>
                <c:pt idx="19842">
                  <c:v>2.1974660597229002E-3</c:v>
                </c:pt>
                <c:pt idx="19843" formatCode="0.00E+00">
                  <c:v>-1.3877557892675899E-3</c:v>
                </c:pt>
                <c:pt idx="19844">
                  <c:v>-5.5542741676518599E-3</c:v>
                </c:pt>
                <c:pt idx="19845">
                  <c:v>-7.2844872121789903E-2</c:v>
                </c:pt>
                <c:pt idx="19846">
                  <c:v>4.2597834857047601E-2</c:v>
                </c:pt>
                <c:pt idx="19847">
                  <c:v>5.5846269938291497E-2</c:v>
                </c:pt>
                <c:pt idx="19848">
                  <c:v>5.1008199868300699E-2</c:v>
                </c:pt>
                <c:pt idx="19849">
                  <c:v>-4.86247735929657E-2</c:v>
                </c:pt>
                <c:pt idx="19850">
                  <c:v>-4.4926142473342E-2</c:v>
                </c:pt>
                <c:pt idx="19851">
                  <c:v>-5.8342670504485598E-2</c:v>
                </c:pt>
                <c:pt idx="19852">
                  <c:v>0.104077478077269</c:v>
                </c:pt>
                <c:pt idx="19853">
                  <c:v>5.8122864766685399E-2</c:v>
                </c:pt>
                <c:pt idx="19854">
                  <c:v>4.3827153020554101E-2</c:v>
                </c:pt>
                <c:pt idx="19855">
                  <c:v>6.6785727696541494E-2</c:v>
                </c:pt>
                <c:pt idx="19856">
                  <c:v>7.66659089071728E-2</c:v>
                </c:pt>
                <c:pt idx="19857">
                  <c:v>9.4147059217945903E-2</c:v>
                </c:pt>
                <c:pt idx="19858">
                  <c:v>9.4306957777975403E-2</c:v>
                </c:pt>
                <c:pt idx="19859">
                  <c:v>8.7377857410173801E-2</c:v>
                </c:pt>
                <c:pt idx="19860">
                  <c:v>0.107277595945435</c:v>
                </c:pt>
                <c:pt idx="19861">
                  <c:v>0.121852401123488</c:v>
                </c:pt>
                <c:pt idx="19862">
                  <c:v>0.16314015130125001</c:v>
                </c:pt>
                <c:pt idx="19863">
                  <c:v>0.16843032805484101</c:v>
                </c:pt>
                <c:pt idx="19864">
                  <c:v>0.19268257416543799</c:v>
                </c:pt>
                <c:pt idx="19865">
                  <c:v>0.22592485933988099</c:v>
                </c:pt>
                <c:pt idx="19866">
                  <c:v>0.20560245947299399</c:v>
                </c:pt>
                <c:pt idx="19867">
                  <c:v>0.124321054324566</c:v>
                </c:pt>
                <c:pt idx="19868">
                  <c:v>0.108317032823066</c:v>
                </c:pt>
                <c:pt idx="19869">
                  <c:v>0.109547734069199</c:v>
                </c:pt>
                <c:pt idx="19870">
                  <c:v>0.154058672461033</c:v>
                </c:pt>
                <c:pt idx="19871">
                  <c:v>0.19179968351732099</c:v>
                </c:pt>
                <c:pt idx="19872">
                  <c:v>0.28096944972478699</c:v>
                </c:pt>
                <c:pt idx="19873">
                  <c:v>0.26841691067866302</c:v>
                </c:pt>
                <c:pt idx="19874">
                  <c:v>0.336096802874634</c:v>
                </c:pt>
                <c:pt idx="19875">
                  <c:v>0.36187349817634901</c:v>
                </c:pt>
                <c:pt idx="19876">
                  <c:v>0.338143952949156</c:v>
                </c:pt>
                <c:pt idx="19877">
                  <c:v>0.34978310063506901</c:v>
                </c:pt>
                <c:pt idx="19878">
                  <c:v>0.45469106413133598</c:v>
                </c:pt>
                <c:pt idx="19879">
                  <c:v>0.45332702058858099</c:v>
                </c:pt>
                <c:pt idx="19880">
                  <c:v>0.46963970335191402</c:v>
                </c:pt>
                <c:pt idx="19881">
                  <c:v>0.473062406851461</c:v>
                </c:pt>
                <c:pt idx="19882">
                  <c:v>0.48565560855596901</c:v>
                </c:pt>
                <c:pt idx="19883">
                  <c:v>0.477727486749978</c:v>
                </c:pt>
                <c:pt idx="19884">
                  <c:v>0.541019435331207</c:v>
                </c:pt>
                <c:pt idx="19885">
                  <c:v>0.53197220880886398</c:v>
                </c:pt>
                <c:pt idx="19886">
                  <c:v>0.54332841767874995</c:v>
                </c:pt>
                <c:pt idx="19887">
                  <c:v>0.51079957446679303</c:v>
                </c:pt>
                <c:pt idx="19888">
                  <c:v>0.59383445697696302</c:v>
                </c:pt>
                <c:pt idx="19889">
                  <c:v>0.58043603785168096</c:v>
                </c:pt>
                <c:pt idx="19890">
                  <c:v>0.59868749393385901</c:v>
                </c:pt>
                <c:pt idx="19891">
                  <c:v>0.61088899069834701</c:v>
                </c:pt>
                <c:pt idx="19892">
                  <c:v>0.60642139366594805</c:v>
                </c:pt>
                <c:pt idx="19893">
                  <c:v>-2.7576614110949801E-2</c:v>
                </c:pt>
                <c:pt idx="19894">
                  <c:v>-7.8829072830872399E-2</c:v>
                </c:pt>
                <c:pt idx="19895">
                  <c:v>2.2884367560227999E-2</c:v>
                </c:pt>
                <c:pt idx="19896">
                  <c:v>-1.5865597538283701E-2</c:v>
                </c:pt>
                <c:pt idx="19897">
                  <c:v>9.4694887162025208E-3</c:v>
                </c:pt>
                <c:pt idx="19898">
                  <c:v>-7.1949887329120802E-3</c:v>
                </c:pt>
                <c:pt idx="19899">
                  <c:v>-2.8838570228791401E-3</c:v>
                </c:pt>
                <c:pt idx="19900">
                  <c:v>-1.8460707416319298E-2</c:v>
                </c:pt>
                <c:pt idx="19901">
                  <c:v>3.1512567320664597E-2</c:v>
                </c:pt>
                <c:pt idx="19902">
                  <c:v>5.7394262870409302E-2</c:v>
                </c:pt>
                <c:pt idx="19903">
                  <c:v>7.7663578233914093E-2</c:v>
                </c:pt>
                <c:pt idx="19904">
                  <c:v>8.0295432432883604E-2</c:v>
                </c:pt>
                <c:pt idx="19905">
                  <c:v>9.4749380720914503E-2</c:v>
                </c:pt>
                <c:pt idx="19906">
                  <c:v>9.4515287571819095E-2</c:v>
                </c:pt>
                <c:pt idx="19907">
                  <c:v>9.4702287902650797E-2</c:v>
                </c:pt>
                <c:pt idx="19908">
                  <c:v>7.2022952402217094E-2</c:v>
                </c:pt>
                <c:pt idx="19909">
                  <c:v>6.0826992085968201E-2</c:v>
                </c:pt>
                <c:pt idx="19910">
                  <c:v>4.7799050254586098E-2</c:v>
                </c:pt>
                <c:pt idx="19911">
                  <c:v>0.12618603645685</c:v>
                </c:pt>
                <c:pt idx="19912">
                  <c:v>0.12813350113667399</c:v>
                </c:pt>
                <c:pt idx="19913">
                  <c:v>0.13696625165305201</c:v>
                </c:pt>
                <c:pt idx="19914">
                  <c:v>0.119285200357738</c:v>
                </c:pt>
                <c:pt idx="19915">
                  <c:v>0.13345318314384799</c:v>
                </c:pt>
                <c:pt idx="19916">
                  <c:v>7.61771812841959E-2</c:v>
                </c:pt>
                <c:pt idx="19917">
                  <c:v>6.3148323486683006E-2</c:v>
                </c:pt>
                <c:pt idx="19918">
                  <c:v>6.8055356430847397E-2</c:v>
                </c:pt>
                <c:pt idx="19919">
                  <c:v>7.7004821702944801E-2</c:v>
                </c:pt>
                <c:pt idx="19920">
                  <c:v>5.1759001969087497E-2</c:v>
                </c:pt>
                <c:pt idx="19921">
                  <c:v>8.2752708893050003E-2</c:v>
                </c:pt>
                <c:pt idx="19922">
                  <c:v>5.7973144718447098E-2</c:v>
                </c:pt>
                <c:pt idx="19923">
                  <c:v>0.20415251274608601</c:v>
                </c:pt>
                <c:pt idx="19924">
                  <c:v>0.18301481475137399</c:v>
                </c:pt>
                <c:pt idx="19925">
                  <c:v>0.20574134562819901</c:v>
                </c:pt>
                <c:pt idx="19926">
                  <c:v>0.18866567216572</c:v>
                </c:pt>
                <c:pt idx="19927">
                  <c:v>0.21824321825556101</c:v>
                </c:pt>
                <c:pt idx="19928">
                  <c:v>0.21531752166113399</c:v>
                </c:pt>
                <c:pt idx="19929">
                  <c:v>0.22487587556875599</c:v>
                </c:pt>
                <c:pt idx="19930">
                  <c:v>0.27807797026630798</c:v>
                </c:pt>
                <c:pt idx="19931">
                  <c:v>0.27511586463620502</c:v>
                </c:pt>
                <c:pt idx="19932">
                  <c:v>0.28338489133504902</c:v>
                </c:pt>
                <c:pt idx="19933">
                  <c:v>0.40052393998403002</c:v>
                </c:pt>
                <c:pt idx="19934">
                  <c:v>0.37951971739123203</c:v>
                </c:pt>
                <c:pt idx="19935">
                  <c:v>0.412685021560391</c:v>
                </c:pt>
                <c:pt idx="19936">
                  <c:v>0.38192328967891498</c:v>
                </c:pt>
                <c:pt idx="19937">
                  <c:v>0.39239908262122097</c:v>
                </c:pt>
                <c:pt idx="19938">
                  <c:v>0.407210341113242</c:v>
                </c:pt>
                <c:pt idx="19939">
                  <c:v>0.40410626573520197</c:v>
                </c:pt>
                <c:pt idx="19940">
                  <c:v>0.36821675122815301</c:v>
                </c:pt>
                <c:pt idx="19941">
                  <c:v>0.34709503921608797</c:v>
                </c:pt>
                <c:pt idx="19942">
                  <c:v>0.36637991195085501</c:v>
                </c:pt>
                <c:pt idx="19943">
                  <c:v>0.38267397714235402</c:v>
                </c:pt>
                <c:pt idx="19944">
                  <c:v>0.40954484606547198</c:v>
                </c:pt>
                <c:pt idx="19945">
                  <c:v>0.53620390736010304</c:v>
                </c:pt>
                <c:pt idx="19946">
                  <c:v>0.54251317044913605</c:v>
                </c:pt>
                <c:pt idx="19947">
                  <c:v>0.55212995603673998</c:v>
                </c:pt>
                <c:pt idx="19948">
                  <c:v>0.53639201135268799</c:v>
                </c:pt>
                <c:pt idx="19949">
                  <c:v>0.52980983643127899</c:v>
                </c:pt>
                <c:pt idx="19950">
                  <c:v>0.52853124288418096</c:v>
                </c:pt>
                <c:pt idx="19951">
                  <c:v>0.54158513399900299</c:v>
                </c:pt>
                <c:pt idx="19952">
                  <c:v>0.52203824122530396</c:v>
                </c:pt>
                <c:pt idx="19953">
                  <c:v>0.52633422013820297</c:v>
                </c:pt>
                <c:pt idx="19954">
                  <c:v>0.524304925878882</c:v>
                </c:pt>
                <c:pt idx="19955">
                  <c:v>0.52865998004815595</c:v>
                </c:pt>
                <c:pt idx="19956">
                  <c:v>0.53288026695292801</c:v>
                </c:pt>
                <c:pt idx="19957">
                  <c:v>0.52654889540522598</c:v>
                </c:pt>
                <c:pt idx="19958">
                  <c:v>0.53396825024393602</c:v>
                </c:pt>
                <c:pt idx="19959">
                  <c:v>0.56832805665272701</c:v>
                </c:pt>
                <c:pt idx="19960">
                  <c:v>0.56893863400749101</c:v>
                </c:pt>
                <c:pt idx="19961">
                  <c:v>0.57370792768286105</c:v>
                </c:pt>
                <c:pt idx="19962">
                  <c:v>0.62476499587216605</c:v>
                </c:pt>
                <c:pt idx="19963">
                  <c:v>0.65838970534528196</c:v>
                </c:pt>
                <c:pt idx="19964">
                  <c:v>0.66226836514744802</c:v>
                </c:pt>
                <c:pt idx="19965">
                  <c:v>0.68980807328095195</c:v>
                </c:pt>
                <c:pt idx="19966">
                  <c:v>0.66774878112700098</c:v>
                </c:pt>
                <c:pt idx="19967">
                  <c:v>0.70450270315394303</c:v>
                </c:pt>
                <c:pt idx="19968">
                  <c:v>0.73156760712473101</c:v>
                </c:pt>
                <c:pt idx="19969">
                  <c:v>0.82386603305110895</c:v>
                </c:pt>
                <c:pt idx="19970">
                  <c:v>0.73883174232520998</c:v>
                </c:pt>
                <c:pt idx="19971">
                  <c:v>0.77251214454157602</c:v>
                </c:pt>
                <c:pt idx="19972">
                  <c:v>0.76489192274361895</c:v>
                </c:pt>
                <c:pt idx="19973">
                  <c:v>0.76829180335264902</c:v>
                </c:pt>
                <c:pt idx="19974">
                  <c:v>0.80431240386677205</c:v>
                </c:pt>
                <c:pt idx="19975">
                  <c:v>0.822965848668606</c:v>
                </c:pt>
                <c:pt idx="19976">
                  <c:v>0.89698074385134896</c:v>
                </c:pt>
                <c:pt idx="19977">
                  <c:v>0.86310653210650601</c:v>
                </c:pt>
                <c:pt idx="19978">
                  <c:v>0.89112723985851605</c:v>
                </c:pt>
                <c:pt idx="19979">
                  <c:v>0.97059668566808999</c:v>
                </c:pt>
                <c:pt idx="19980">
                  <c:v>0.96682649997387005</c:v>
                </c:pt>
                <c:pt idx="19981">
                  <c:v>0.966237620633005</c:v>
                </c:pt>
                <c:pt idx="19982">
                  <c:v>1.0009061870507401</c:v>
                </c:pt>
                <c:pt idx="19983">
                  <c:v>0.99700179438551295</c:v>
                </c:pt>
                <c:pt idx="19984">
                  <c:v>1.03534268600455</c:v>
                </c:pt>
                <c:pt idx="19985">
                  <c:v>1.0356940096566001</c:v>
                </c:pt>
                <c:pt idx="19986">
                  <c:v>1.0268663879689199</c:v>
                </c:pt>
                <c:pt idx="19987">
                  <c:v>1.1000000000000001</c:v>
                </c:pt>
                <c:pt idx="19988">
                  <c:v>-2.5002031723853398E-2</c:v>
                </c:pt>
                <c:pt idx="19989">
                  <c:v>7.9420769973200106E-2</c:v>
                </c:pt>
                <c:pt idx="19990">
                  <c:v>7.5142520398089304E-3</c:v>
                </c:pt>
                <c:pt idx="19991">
                  <c:v>3.1217519074155601E-2</c:v>
                </c:pt>
                <c:pt idx="19992">
                  <c:v>6.7683787082138305E-2</c:v>
                </c:pt>
                <c:pt idx="19993">
                  <c:v>0.10149875547959</c:v>
                </c:pt>
                <c:pt idx="19994">
                  <c:v>6.05649775759875E-2</c:v>
                </c:pt>
                <c:pt idx="19995">
                  <c:v>6.1301052973236E-2</c:v>
                </c:pt>
                <c:pt idx="19996">
                  <c:v>6.0386269020943198E-2</c:v>
                </c:pt>
                <c:pt idx="19997">
                  <c:v>5.8056975222647501E-2</c:v>
                </c:pt>
                <c:pt idx="19998">
                  <c:v>4.7574657626035501E-2</c:v>
                </c:pt>
                <c:pt idx="19999">
                  <c:v>1.8160456329832798E-2</c:v>
                </c:pt>
                <c:pt idx="20000">
                  <c:v>3.5588141979640102E-2</c:v>
                </c:pt>
                <c:pt idx="20001">
                  <c:v>1.50041373838526E-2</c:v>
                </c:pt>
                <c:pt idx="20002">
                  <c:v>1.6781193387005601E-2</c:v>
                </c:pt>
                <c:pt idx="20003">
                  <c:v>-1.58027908133287E-2</c:v>
                </c:pt>
                <c:pt idx="20004" formatCode="0.00E+00">
                  <c:v>-4.3278286279255701E-4</c:v>
                </c:pt>
                <c:pt idx="20005">
                  <c:v>6.9823873101979997E-3</c:v>
                </c:pt>
                <c:pt idx="20006" formatCode="0.00E+00">
                  <c:v>3.1237602967005999E-2</c:v>
                </c:pt>
                <c:pt idx="20007">
                  <c:v>4.51227226572656E-2</c:v>
                </c:pt>
                <c:pt idx="20008">
                  <c:v>4.3041092974966E-2</c:v>
                </c:pt>
                <c:pt idx="20009">
                  <c:v>6.2289339597927602E-2</c:v>
                </c:pt>
                <c:pt idx="20010">
                  <c:v>3.9235777967079701E-2</c:v>
                </c:pt>
                <c:pt idx="20011">
                  <c:v>3.7377978737702197E-2</c:v>
                </c:pt>
                <c:pt idx="20012">
                  <c:v>2.3795792969612602E-2</c:v>
                </c:pt>
                <c:pt idx="20013">
                  <c:v>2.0280744043658001E-2</c:v>
                </c:pt>
                <c:pt idx="20014">
                  <c:v>1.0860739719767899E-2</c:v>
                </c:pt>
                <c:pt idx="20015">
                  <c:v>3.7810053784729E-2</c:v>
                </c:pt>
                <c:pt idx="20016">
                  <c:v>3.6649732543656097E-2</c:v>
                </c:pt>
                <c:pt idx="20017">
                  <c:v>4.9929667725675503E-2</c:v>
                </c:pt>
                <c:pt idx="20018">
                  <c:v>5.1088366474212499E-2</c:v>
                </c:pt>
                <c:pt idx="20019">
                  <c:v>7.2115103970335395E-2</c:v>
                </c:pt>
                <c:pt idx="20020">
                  <c:v>8.66562513174923E-2</c:v>
                </c:pt>
                <c:pt idx="20021">
                  <c:v>6.2505240104441195E-2</c:v>
                </c:pt>
                <c:pt idx="20022">
                  <c:v>4.50068123965294E-2</c:v>
                </c:pt>
                <c:pt idx="20023">
                  <c:v>6.90980615508201E-2</c:v>
                </c:pt>
                <c:pt idx="20024">
                  <c:v>0.13984159580264899</c:v>
                </c:pt>
                <c:pt idx="20025">
                  <c:v>0.15810277347059301</c:v>
                </c:pt>
                <c:pt idx="20026">
                  <c:v>0.124956665037253</c:v>
                </c:pt>
                <c:pt idx="20027">
                  <c:v>0.138668831306695</c:v>
                </c:pt>
                <c:pt idx="20028">
                  <c:v>0.16548135605122199</c:v>
                </c:pt>
                <c:pt idx="20029">
                  <c:v>0.13918145753184899</c:v>
                </c:pt>
                <c:pt idx="20030">
                  <c:v>0.15199648633707799</c:v>
                </c:pt>
                <c:pt idx="20031">
                  <c:v>0.16432643227218699</c:v>
                </c:pt>
                <c:pt idx="20032">
                  <c:v>0.12078050534669101</c:v>
                </c:pt>
                <c:pt idx="20033">
                  <c:v>0.13325635717136899</c:v>
                </c:pt>
                <c:pt idx="20034">
                  <c:v>0.13398583604598399</c:v>
                </c:pt>
                <c:pt idx="20035">
                  <c:v>0.127687054642589</c:v>
                </c:pt>
                <c:pt idx="20036">
                  <c:v>0.13927997939606801</c:v>
                </c:pt>
                <c:pt idx="20037">
                  <c:v>0.166859205546916</c:v>
                </c:pt>
                <c:pt idx="20038">
                  <c:v>0.15569780596149499</c:v>
                </c:pt>
                <c:pt idx="20039">
                  <c:v>0.171126173233068</c:v>
                </c:pt>
                <c:pt idx="20040">
                  <c:v>0.165646159287023</c:v>
                </c:pt>
                <c:pt idx="20041">
                  <c:v>0.16194132205307199</c:v>
                </c:pt>
                <c:pt idx="20042">
                  <c:v>0.15611121661400301</c:v>
                </c:pt>
                <c:pt idx="20043">
                  <c:v>0.13322199567667201</c:v>
                </c:pt>
                <c:pt idx="20044">
                  <c:v>0.13753638638614199</c:v>
                </c:pt>
                <c:pt idx="20045">
                  <c:v>0.16747648713322999</c:v>
                </c:pt>
                <c:pt idx="20046">
                  <c:v>0.20308126584791</c:v>
                </c:pt>
                <c:pt idx="20047">
                  <c:v>0.19018526936249</c:v>
                </c:pt>
                <c:pt idx="20048">
                  <c:v>0.196900980675804</c:v>
                </c:pt>
                <c:pt idx="20049">
                  <c:v>0.184460855458182</c:v>
                </c:pt>
                <c:pt idx="20050">
                  <c:v>0.181139607920664</c:v>
                </c:pt>
                <c:pt idx="20051">
                  <c:v>0.169224544244272</c:v>
                </c:pt>
                <c:pt idx="20052">
                  <c:v>0.18343246405091901</c:v>
                </c:pt>
                <c:pt idx="20053">
                  <c:v>0.17535675029117001</c:v>
                </c:pt>
                <c:pt idx="20054">
                  <c:v>0.158582748321864</c:v>
                </c:pt>
                <c:pt idx="20055">
                  <c:v>0.25092413664810798</c:v>
                </c:pt>
                <c:pt idx="20056">
                  <c:v>0.203758542507332</c:v>
                </c:pt>
                <c:pt idx="20057">
                  <c:v>0.20769874249252401</c:v>
                </c:pt>
                <c:pt idx="20058">
                  <c:v>0.201831159201491</c:v>
                </c:pt>
                <c:pt idx="20059">
                  <c:v>0.21048639450619799</c:v>
                </c:pt>
                <c:pt idx="20060">
                  <c:v>0.19420050350610901</c:v>
                </c:pt>
                <c:pt idx="20061">
                  <c:v>0.20181402170149099</c:v>
                </c:pt>
                <c:pt idx="20062">
                  <c:v>0.25485183927204502</c:v>
                </c:pt>
                <c:pt idx="20063">
                  <c:v>0.25649291375517602</c:v>
                </c:pt>
                <c:pt idx="20064">
                  <c:v>0.27951067298633298</c:v>
                </c:pt>
                <c:pt idx="20065">
                  <c:v>0.24510703087174701</c:v>
                </c:pt>
                <c:pt idx="20066">
                  <c:v>0.23570079807602501</c:v>
                </c:pt>
                <c:pt idx="20067">
                  <c:v>0.31348383188443901</c:v>
                </c:pt>
                <c:pt idx="20068">
                  <c:v>0.28581787514824403</c:v>
                </c:pt>
                <c:pt idx="20069">
                  <c:v>0.27922394273639001</c:v>
                </c:pt>
                <c:pt idx="20070">
                  <c:v>0.24599075824236999</c:v>
                </c:pt>
                <c:pt idx="20071">
                  <c:v>0.27411109517433802</c:v>
                </c:pt>
                <c:pt idx="20072">
                  <c:v>0.30530794549087598</c:v>
                </c:pt>
                <c:pt idx="20073">
                  <c:v>0.31130742836692898</c:v>
                </c:pt>
                <c:pt idx="20074">
                  <c:v>0.315925256953144</c:v>
                </c:pt>
                <c:pt idx="20075">
                  <c:v>0.28271890893781298</c:v>
                </c:pt>
                <c:pt idx="20076">
                  <c:v>0.29561178633048302</c:v>
                </c:pt>
                <c:pt idx="20077">
                  <c:v>0.344711114670052</c:v>
                </c:pt>
                <c:pt idx="20078">
                  <c:v>0.33782094059143902</c:v>
                </c:pt>
                <c:pt idx="20079">
                  <c:v>0.355639409100173</c:v>
                </c:pt>
                <c:pt idx="20080">
                  <c:v>0.31509998782145798</c:v>
                </c:pt>
                <c:pt idx="20081">
                  <c:v>0.33300539130287798</c:v>
                </c:pt>
                <c:pt idx="20082">
                  <c:v>0.357150436586123</c:v>
                </c:pt>
                <c:pt idx="20083">
                  <c:v>0.34691830928474399</c:v>
                </c:pt>
                <c:pt idx="20084">
                  <c:v>0.366218061083393</c:v>
                </c:pt>
                <c:pt idx="20085">
                  <c:v>0.36433874074157402</c:v>
                </c:pt>
                <c:pt idx="20086">
                  <c:v>0.36600461803573697</c:v>
                </c:pt>
                <c:pt idx="20087">
                  <c:v>0.33831044134989102</c:v>
                </c:pt>
                <c:pt idx="20088">
                  <c:v>0.34264594495343198</c:v>
                </c:pt>
                <c:pt idx="20089">
                  <c:v>0.33266624582939103</c:v>
                </c:pt>
                <c:pt idx="20090">
                  <c:v>0.33711565180303998</c:v>
                </c:pt>
                <c:pt idx="20091">
                  <c:v>0.46962337748914301</c:v>
                </c:pt>
                <c:pt idx="20092">
                  <c:v>0.47350889404619201</c:v>
                </c:pt>
                <c:pt idx="20093">
                  <c:v>0.47380201914815101</c:v>
                </c:pt>
                <c:pt idx="20094">
                  <c:v>0.44781974004717601</c:v>
                </c:pt>
                <c:pt idx="20095">
                  <c:v>0.44378999674050901</c:v>
                </c:pt>
                <c:pt idx="20096">
                  <c:v>0.44108733820851898</c:v>
                </c:pt>
                <c:pt idx="20097">
                  <c:v>0.43847722402982903</c:v>
                </c:pt>
                <c:pt idx="20098">
                  <c:v>0.435774663938443</c:v>
                </c:pt>
                <c:pt idx="20099">
                  <c:v>0.43923218155384802</c:v>
                </c:pt>
                <c:pt idx="20100">
                  <c:v>0.43792384723371702</c:v>
                </c:pt>
                <c:pt idx="20101">
                  <c:v>0.443271832581702</c:v>
                </c:pt>
                <c:pt idx="20102">
                  <c:v>0.44501585224522999</c:v>
                </c:pt>
                <c:pt idx="20103">
                  <c:v>0.44812946559384098</c:v>
                </c:pt>
                <c:pt idx="20104">
                  <c:v>0.48094066853649198</c:v>
                </c:pt>
                <c:pt idx="20105">
                  <c:v>0.52037525466266399</c:v>
                </c:pt>
                <c:pt idx="20106">
                  <c:v>0.52090980556051802</c:v>
                </c:pt>
                <c:pt idx="20107">
                  <c:v>0.52584517742743797</c:v>
                </c:pt>
                <c:pt idx="20108">
                  <c:v>0.48380179248674698</c:v>
                </c:pt>
                <c:pt idx="20109">
                  <c:v>0.48918385486578098</c:v>
                </c:pt>
                <c:pt idx="20110">
                  <c:v>0.52355961887883995</c:v>
                </c:pt>
                <c:pt idx="20111">
                  <c:v>0.55803295689611498</c:v>
                </c:pt>
                <c:pt idx="20112">
                  <c:v>0.63777603007482198</c:v>
                </c:pt>
                <c:pt idx="20113">
                  <c:v>0.72143809758321098</c:v>
                </c:pt>
                <c:pt idx="20114">
                  <c:v>0.68812532734339504</c:v>
                </c:pt>
                <c:pt idx="20115">
                  <c:v>0.72434973043309603</c:v>
                </c:pt>
                <c:pt idx="20116">
                  <c:v>0.75036482126034099</c:v>
                </c:pt>
                <c:pt idx="20117">
                  <c:v>0.66431801728667605</c:v>
                </c:pt>
                <c:pt idx="20118">
                  <c:v>0.67017443856303105</c:v>
                </c:pt>
                <c:pt idx="20119">
                  <c:v>0.65367048181090304</c:v>
                </c:pt>
                <c:pt idx="20120">
                  <c:v>0.64581101537846197</c:v>
                </c:pt>
                <c:pt idx="20121">
                  <c:v>0.751075344295146</c:v>
                </c:pt>
                <c:pt idx="20122">
                  <c:v>0.76062431094502703</c:v>
                </c:pt>
                <c:pt idx="20123">
                  <c:v>0.74067479570355199</c:v>
                </c:pt>
                <c:pt idx="20124">
                  <c:v>0.73795017239095395</c:v>
                </c:pt>
                <c:pt idx="20125">
                  <c:v>0.85539278789841999</c:v>
                </c:pt>
                <c:pt idx="20126">
                  <c:v>0.879305188327834</c:v>
                </c:pt>
                <c:pt idx="20127">
                  <c:v>0.84984376481811097</c:v>
                </c:pt>
                <c:pt idx="20128">
                  <c:v>0.84843325979156103</c:v>
                </c:pt>
                <c:pt idx="20129">
                  <c:v>0.85245334594024302</c:v>
                </c:pt>
                <c:pt idx="20130">
                  <c:v>0.91197648625362704</c:v>
                </c:pt>
                <c:pt idx="20131">
                  <c:v>0.96934639596165495</c:v>
                </c:pt>
                <c:pt idx="20132">
                  <c:v>-2.35991327953348E-2</c:v>
                </c:pt>
                <c:pt idx="20133">
                  <c:v>-0.107784068405295</c:v>
                </c:pt>
                <c:pt idx="20134">
                  <c:v>-8.2418103572893905E-2</c:v>
                </c:pt>
                <c:pt idx="20135">
                  <c:v>-0.122056456531979</c:v>
                </c:pt>
                <c:pt idx="20136">
                  <c:v>-7.1605169165520399E-2</c:v>
                </c:pt>
                <c:pt idx="20137">
                  <c:v>-9.9148364480657697E-2</c:v>
                </c:pt>
                <c:pt idx="20138">
                  <c:v>-5.5790986358874299E-2</c:v>
                </c:pt>
                <c:pt idx="20139">
                  <c:v>-7.06233069245914E-2</c:v>
                </c:pt>
                <c:pt idx="20140">
                  <c:v>5.5837419589399801E-3</c:v>
                </c:pt>
                <c:pt idx="20141">
                  <c:v>-1.1699616700955101E-2</c:v>
                </c:pt>
                <c:pt idx="20142">
                  <c:v>3.1895878454610602E-2</c:v>
                </c:pt>
                <c:pt idx="20143">
                  <c:v>1.97143914028154E-2</c:v>
                </c:pt>
                <c:pt idx="20144">
                  <c:v>0.119492213743033</c:v>
                </c:pt>
                <c:pt idx="20145">
                  <c:v>0.12810326376162301</c:v>
                </c:pt>
                <c:pt idx="20146">
                  <c:v>0.25904651132759099</c:v>
                </c:pt>
                <c:pt idx="20147">
                  <c:v>0.27892407910779499</c:v>
                </c:pt>
                <c:pt idx="20148">
                  <c:v>0.31137203172623801</c:v>
                </c:pt>
                <c:pt idx="20149">
                  <c:v>0.26789985307089198</c:v>
                </c:pt>
                <c:pt idx="20150">
                  <c:v>0.416582545936726</c:v>
                </c:pt>
                <c:pt idx="20151">
                  <c:v>0.39675627357083099</c:v>
                </c:pt>
                <c:pt idx="20152">
                  <c:v>0.47861206799503297</c:v>
                </c:pt>
                <c:pt idx="20153">
                  <c:v>0.44246446380076898</c:v>
                </c:pt>
                <c:pt idx="20154">
                  <c:v>0.43863571234495502</c:v>
                </c:pt>
                <c:pt idx="20155">
                  <c:v>0.42544716155287399</c:v>
                </c:pt>
                <c:pt idx="20156">
                  <c:v>0.435878486575484</c:v>
                </c:pt>
                <c:pt idx="20157">
                  <c:v>2.0973310490383101E-2</c:v>
                </c:pt>
                <c:pt idx="20158">
                  <c:v>-8.1708463823180505E-2</c:v>
                </c:pt>
                <c:pt idx="20159">
                  <c:v>-7.8560162992407697E-3</c:v>
                </c:pt>
                <c:pt idx="20160">
                  <c:v>-9.1891176559523099E-3</c:v>
                </c:pt>
                <c:pt idx="20161">
                  <c:v>7.20430572843349E-3</c:v>
                </c:pt>
                <c:pt idx="20162">
                  <c:v>1.9756158820506201E-2</c:v>
                </c:pt>
                <c:pt idx="20163">
                  <c:v>1.6787994271477001E-2</c:v>
                </c:pt>
                <c:pt idx="20164">
                  <c:v>-6.9227097125582997E-3</c:v>
                </c:pt>
                <c:pt idx="20165">
                  <c:v>-7.5033458583775902E-3</c:v>
                </c:pt>
                <c:pt idx="20166">
                  <c:v>-3.4859169839776202E-2</c:v>
                </c:pt>
                <c:pt idx="20167">
                  <c:v>-2.8233747291135401E-2</c:v>
                </c:pt>
                <c:pt idx="20168">
                  <c:v>-4.8585206389052303E-2</c:v>
                </c:pt>
                <c:pt idx="20169">
                  <c:v>-5.8751899459501399E-2</c:v>
                </c:pt>
                <c:pt idx="20170">
                  <c:v>-6.8393207387340102E-2</c:v>
                </c:pt>
                <c:pt idx="20171">
                  <c:v>1.41505173601196E-2</c:v>
                </c:pt>
                <c:pt idx="20172">
                  <c:v>1.5946155128109901E-2</c:v>
                </c:pt>
                <c:pt idx="20173">
                  <c:v>1.9886151132142899E-2</c:v>
                </c:pt>
                <c:pt idx="20174">
                  <c:v>1.9126336348819901E-2</c:v>
                </c:pt>
                <c:pt idx="20175">
                  <c:v>2.50557912989346E-2</c:v>
                </c:pt>
                <c:pt idx="20176">
                  <c:v>-9.5770070566798898E-2</c:v>
                </c:pt>
                <c:pt idx="20177">
                  <c:v>2.8778887330462501E-2</c:v>
                </c:pt>
                <c:pt idx="20178">
                  <c:v>7.4873809833438901E-2</c:v>
                </c:pt>
                <c:pt idx="20179">
                  <c:v>0.10447415978864399</c:v>
                </c:pt>
                <c:pt idx="20180">
                  <c:v>0.105175647310928</c:v>
                </c:pt>
                <c:pt idx="20181">
                  <c:v>9.5738902653642294E-2</c:v>
                </c:pt>
                <c:pt idx="20182">
                  <c:v>9.0450310969482001E-2</c:v>
                </c:pt>
                <c:pt idx="20183">
                  <c:v>0.10480183745246301</c:v>
                </c:pt>
                <c:pt idx="20184">
                  <c:v>8.7446445858088404E-2</c:v>
                </c:pt>
                <c:pt idx="20185">
                  <c:v>0.118343180151775</c:v>
                </c:pt>
                <c:pt idx="20186">
                  <c:v>0.13569590004694301</c:v>
                </c:pt>
                <c:pt idx="20187">
                  <c:v>0.144763814800666</c:v>
                </c:pt>
                <c:pt idx="20188">
                  <c:v>0.119680919336179</c:v>
                </c:pt>
                <c:pt idx="20189">
                  <c:v>0.173092586302181</c:v>
                </c:pt>
                <c:pt idx="20190">
                  <c:v>0.197549023765343</c:v>
                </c:pt>
                <c:pt idx="20191">
                  <c:v>0.20817565353057799</c:v>
                </c:pt>
                <c:pt idx="20192">
                  <c:v>0.23598096831329299</c:v>
                </c:pt>
                <c:pt idx="20193">
                  <c:v>0.23966815917600701</c:v>
                </c:pt>
                <c:pt idx="20194">
                  <c:v>0.24726589871002899</c:v>
                </c:pt>
                <c:pt idx="20195">
                  <c:v>0.22844937955636799</c:v>
                </c:pt>
                <c:pt idx="20196">
                  <c:v>0.205791147329625</c:v>
                </c:pt>
                <c:pt idx="20197">
                  <c:v>0.21415259041270601</c:v>
                </c:pt>
                <c:pt idx="20198">
                  <c:v>0.218514662840507</c:v>
                </c:pt>
                <c:pt idx="20199">
                  <c:v>0.28787157530297702</c:v>
                </c:pt>
                <c:pt idx="20200">
                  <c:v>0.190565818710006</c:v>
                </c:pt>
                <c:pt idx="20201">
                  <c:v>0.201816417692774</c:v>
                </c:pt>
                <c:pt idx="20202">
                  <c:v>0.26177417367640698</c:v>
                </c:pt>
                <c:pt idx="20203">
                  <c:v>0.29627393139184999</c:v>
                </c:pt>
                <c:pt idx="20204">
                  <c:v>0.28642331669191601</c:v>
                </c:pt>
                <c:pt idx="20205">
                  <c:v>0.30638820622320201</c:v>
                </c:pt>
                <c:pt idx="20206">
                  <c:v>0.26254260761232701</c:v>
                </c:pt>
                <c:pt idx="20207">
                  <c:v>0.23926522137313</c:v>
                </c:pt>
                <c:pt idx="20208">
                  <c:v>0.22340624385614699</c:v>
                </c:pt>
                <c:pt idx="20209">
                  <c:v>0.200050824304879</c:v>
                </c:pt>
                <c:pt idx="20210">
                  <c:v>0.16726484921680099</c:v>
                </c:pt>
                <c:pt idx="20211">
                  <c:v>0.20824280290880001</c:v>
                </c:pt>
                <c:pt idx="20212">
                  <c:v>0.19505414069708599</c:v>
                </c:pt>
                <c:pt idx="20213">
                  <c:v>0.19512439271698401</c:v>
                </c:pt>
                <c:pt idx="20214">
                  <c:v>0.171370362630206</c:v>
                </c:pt>
                <c:pt idx="20215">
                  <c:v>0.173714497368707</c:v>
                </c:pt>
                <c:pt idx="20216">
                  <c:v>0.14094864428731799</c:v>
                </c:pt>
                <c:pt idx="20217">
                  <c:v>0.14139848801094701</c:v>
                </c:pt>
                <c:pt idx="20218">
                  <c:v>2.5002031723853398E-2</c:v>
                </c:pt>
                <c:pt idx="20219">
                  <c:v>7.6474481979121198E-2</c:v>
                </c:pt>
                <c:pt idx="20220">
                  <c:v>-2.7984847223057201E-2</c:v>
                </c:pt>
                <c:pt idx="20221">
                  <c:v>-2.8073182167949198E-2</c:v>
                </c:pt>
                <c:pt idx="20222">
                  <c:v>-5.1081344230770598E-2</c:v>
                </c:pt>
                <c:pt idx="20223">
                  <c:v>-7.5336056795891101E-2</c:v>
                </c:pt>
                <c:pt idx="20224">
                  <c:v>-0.11629093055472101</c:v>
                </c:pt>
                <c:pt idx="20225">
                  <c:v>-0.108045357115427</c:v>
                </c:pt>
                <c:pt idx="20226">
                  <c:v>-5.1803844523073898E-2</c:v>
                </c:pt>
                <c:pt idx="20227">
                  <c:v>-7.0143315570845299E-2</c:v>
                </c:pt>
                <c:pt idx="20228">
                  <c:v>-6.8122964148197199E-2</c:v>
                </c:pt>
                <c:pt idx="20229">
                  <c:v>-4.9634775398507698E-2</c:v>
                </c:pt>
                <c:pt idx="20230">
                  <c:v>-4.6475941253004201E-2</c:v>
                </c:pt>
                <c:pt idx="20231">
                  <c:v>-2.2334544660795101E-2</c:v>
                </c:pt>
                <c:pt idx="20232">
                  <c:v>-2.5609300252757701E-3</c:v>
                </c:pt>
                <c:pt idx="20233">
                  <c:v>-2.3660900121863102E-2</c:v>
                </c:pt>
                <c:pt idx="20234">
                  <c:v>-3.4347503648466303E-2</c:v>
                </c:pt>
                <c:pt idx="20235" formatCode="0.00E+00">
                  <c:v>3.1293187239851401E-4</c:v>
                </c:pt>
                <c:pt idx="20236" formatCode="0.00E+00">
                  <c:v>-3.4780904478382002E-4</c:v>
                </c:pt>
                <c:pt idx="20237" formatCode="0.00E+00">
                  <c:v>-4.6400989765411601E-4</c:v>
                </c:pt>
                <c:pt idx="20238" formatCode="0.00E+00">
                  <c:v>-1.33939091238264E-2</c:v>
                </c:pt>
                <c:pt idx="20239" formatCode="0.00E+00">
                  <c:v>-1.27238673409326E-2</c:v>
                </c:pt>
                <c:pt idx="20240" formatCode="0.00E+00">
                  <c:v>5.2373493964901201E-4</c:v>
                </c:pt>
                <c:pt idx="20241">
                  <c:v>3.3081492031791199E-2</c:v>
                </c:pt>
                <c:pt idx="20242" formatCode="0.00E+00">
                  <c:v>4.7522176579472601E-2</c:v>
                </c:pt>
                <c:pt idx="20243">
                  <c:v>4.7126369277288603E-2</c:v>
                </c:pt>
                <c:pt idx="20244">
                  <c:v>1.38464185857938E-2</c:v>
                </c:pt>
                <c:pt idx="20245">
                  <c:v>-6.2734185672785298E-2</c:v>
                </c:pt>
                <c:pt idx="20246">
                  <c:v>-8.0462198706691607E-2</c:v>
                </c:pt>
                <c:pt idx="20247">
                  <c:v>-0.10398949828189701</c:v>
                </c:pt>
                <c:pt idx="20248">
                  <c:v>-8.8276033371822299E-2</c:v>
                </c:pt>
                <c:pt idx="20249">
                  <c:v>-9.0504960027222303E-2</c:v>
                </c:pt>
                <c:pt idx="20250">
                  <c:v>-0.174270451814624</c:v>
                </c:pt>
                <c:pt idx="20251">
                  <c:v>-0.16674049323523499</c:v>
                </c:pt>
                <c:pt idx="20252">
                  <c:v>-0.17995732663386699</c:v>
                </c:pt>
                <c:pt idx="20253">
                  <c:v>-0.16224161897039799</c:v>
                </c:pt>
                <c:pt idx="20254">
                  <c:v>-0.16850001775815099</c:v>
                </c:pt>
                <c:pt idx="20255">
                  <c:v>-0.181379997030372</c:v>
                </c:pt>
                <c:pt idx="20256">
                  <c:v>-0.136965638259926</c:v>
                </c:pt>
                <c:pt idx="20257">
                  <c:v>-0.14720326432473799</c:v>
                </c:pt>
                <c:pt idx="20258">
                  <c:v>-0.161679734688081</c:v>
                </c:pt>
                <c:pt idx="20259">
                  <c:v>-0.13376399594955099</c:v>
                </c:pt>
                <c:pt idx="20260">
                  <c:v>-0.14095114602065001</c:v>
                </c:pt>
                <c:pt idx="20261">
                  <c:v>-0.12684589692411199</c:v>
                </c:pt>
                <c:pt idx="20262">
                  <c:v>-0.1149956542993</c:v>
                </c:pt>
                <c:pt idx="20263">
                  <c:v>-0.104941069968798</c:v>
                </c:pt>
                <c:pt idx="20264">
                  <c:v>-0.101963317393315</c:v>
                </c:pt>
                <c:pt idx="20265">
                  <c:v>-7.8089261349045494E-2</c:v>
                </c:pt>
                <c:pt idx="20266">
                  <c:v>-9.3383371615620603E-2</c:v>
                </c:pt>
                <c:pt idx="20267">
                  <c:v>-0.11439169097369201</c:v>
                </c:pt>
                <c:pt idx="20268">
                  <c:v>-9.7412334320809493E-2</c:v>
                </c:pt>
                <c:pt idx="20269">
                  <c:v>-7.4078197114469904E-2</c:v>
                </c:pt>
                <c:pt idx="20270">
                  <c:v>-4.94404171415928E-2</c:v>
                </c:pt>
                <c:pt idx="20271">
                  <c:v>-5.7246626275116001E-2</c:v>
                </c:pt>
                <c:pt idx="20272">
                  <c:v>-7.6562951545239205E-2</c:v>
                </c:pt>
                <c:pt idx="20273">
                  <c:v>-8.9929840437251995E-2</c:v>
                </c:pt>
                <c:pt idx="20274">
                  <c:v>-9.0900012202838304E-2</c:v>
                </c:pt>
                <c:pt idx="20275">
                  <c:v>-7.5725273680635696E-2</c:v>
                </c:pt>
                <c:pt idx="20276">
                  <c:v>-6.1722600210365602E-2</c:v>
                </c:pt>
                <c:pt idx="20277">
                  <c:v>-5.4809870145413803E-2</c:v>
                </c:pt>
                <c:pt idx="20278">
                  <c:v>-6.8615152180657904E-2</c:v>
                </c:pt>
                <c:pt idx="20279">
                  <c:v>-4.6942332355239799E-2</c:v>
                </c:pt>
                <c:pt idx="20280">
                  <c:v>-3.1296943977048297E-2</c:v>
                </c:pt>
                <c:pt idx="20281">
                  <c:v>-1.7497081593834E-2</c:v>
                </c:pt>
                <c:pt idx="20282">
                  <c:v>-3.6521925391477E-2</c:v>
                </c:pt>
                <c:pt idx="20283">
                  <c:v>-3.2929907571466202E-2</c:v>
                </c:pt>
                <c:pt idx="20284">
                  <c:v>-5.8954959124390797E-2</c:v>
                </c:pt>
                <c:pt idx="20285">
                  <c:v>-5.7757918910430001E-2</c:v>
                </c:pt>
                <c:pt idx="20286">
                  <c:v>-4.6133092157058603E-2</c:v>
                </c:pt>
                <c:pt idx="20287">
                  <c:v>-4.7195793798872697E-2</c:v>
                </c:pt>
                <c:pt idx="20288">
                  <c:v>-4.8144629431640003E-2</c:v>
                </c:pt>
                <c:pt idx="20289">
                  <c:v>-3.5429389643725398E-2</c:v>
                </c:pt>
                <c:pt idx="20290">
                  <c:v>-2.53777264632025E-2</c:v>
                </c:pt>
                <c:pt idx="20291">
                  <c:v>-4.42118280440328E-2</c:v>
                </c:pt>
                <c:pt idx="20292">
                  <c:v>2.78948788689008E-2</c:v>
                </c:pt>
                <c:pt idx="20293">
                  <c:v>0.109317705651003</c:v>
                </c:pt>
                <c:pt idx="20294">
                  <c:v>3.0115557899242099E-2</c:v>
                </c:pt>
                <c:pt idx="20295">
                  <c:v>4.2160731782493903E-2</c:v>
                </c:pt>
                <c:pt idx="20296">
                  <c:v>5.3026476957351E-2</c:v>
                </c:pt>
                <c:pt idx="20297">
                  <c:v>2.5023964841294499E-2</c:v>
                </c:pt>
                <c:pt idx="20298">
                  <c:v>3.0855192833875701E-2</c:v>
                </c:pt>
                <c:pt idx="20299" formatCode="0.00E+00">
                  <c:v>8.5509658292501898E-4</c:v>
                </c:pt>
                <c:pt idx="20300">
                  <c:v>-2.3797966516220199E-2</c:v>
                </c:pt>
                <c:pt idx="20301" formatCode="0.00E+00">
                  <c:v>5.5838481284447598E-3</c:v>
                </c:pt>
                <c:pt idx="20302">
                  <c:v>-5.55902367829334E-2</c:v>
                </c:pt>
                <c:pt idx="20303">
                  <c:v>-7.3551219717845798E-2</c:v>
                </c:pt>
                <c:pt idx="20304">
                  <c:v>-0.100977951500052</c:v>
                </c:pt>
                <c:pt idx="20305">
                  <c:v>-5.6706089135591199E-2</c:v>
                </c:pt>
                <c:pt idx="20306">
                  <c:v>-1.6727112039263099E-2</c:v>
                </c:pt>
                <c:pt idx="20307">
                  <c:v>-2.9241595547119401E-2</c:v>
                </c:pt>
                <c:pt idx="20308">
                  <c:v>-1.30368370943284E-2</c:v>
                </c:pt>
                <c:pt idx="20309" formatCode="0.00E+00">
                  <c:v>5.2221225376021204E-4</c:v>
                </c:pt>
                <c:pt idx="20310">
                  <c:v>2.8143554337740598E-3</c:v>
                </c:pt>
                <c:pt idx="20311" formatCode="0.00E+00">
                  <c:v>-6.6060750089904996E-3</c:v>
                </c:pt>
                <c:pt idx="20312" formatCode="0.00E+00">
                  <c:v>-5.5074242449344398E-4</c:v>
                </c:pt>
                <c:pt idx="20313">
                  <c:v>-1.2153687153474799E-3</c:v>
                </c:pt>
                <c:pt idx="20314" formatCode="0.00E+00">
                  <c:v>2.3010554204594101E-2</c:v>
                </c:pt>
                <c:pt idx="20315">
                  <c:v>1.00088504914833E-2</c:v>
                </c:pt>
                <c:pt idx="20316">
                  <c:v>1.5407775352213899E-3</c:v>
                </c:pt>
                <c:pt idx="20317">
                  <c:v>2.3466877623060899E-2</c:v>
                </c:pt>
                <c:pt idx="20318">
                  <c:v>1.8983283071722399E-2</c:v>
                </c:pt>
                <c:pt idx="20319">
                  <c:v>2.3215066066491999E-2</c:v>
                </c:pt>
                <c:pt idx="20320">
                  <c:v>2.6800592727873301E-2</c:v>
                </c:pt>
                <c:pt idx="20321">
                  <c:v>2.3265822089440901E-2</c:v>
                </c:pt>
                <c:pt idx="20322">
                  <c:v>-1.8032025510976799E-2</c:v>
                </c:pt>
                <c:pt idx="20323">
                  <c:v>-1.3403670669626401E-2</c:v>
                </c:pt>
                <c:pt idx="20324">
                  <c:v>-2.4149492166181601E-2</c:v>
                </c:pt>
                <c:pt idx="20325">
                  <c:v>-3.1051722334182599E-2</c:v>
                </c:pt>
                <c:pt idx="20326">
                  <c:v>-4.8246427714412302E-2</c:v>
                </c:pt>
                <c:pt idx="20327">
                  <c:v>-6.74919080054322E-2</c:v>
                </c:pt>
                <c:pt idx="20328">
                  <c:v>-8.9471168119812303E-2</c:v>
                </c:pt>
                <c:pt idx="20329">
                  <c:v>-0.114174626441275</c:v>
                </c:pt>
                <c:pt idx="20330">
                  <c:v>-0.117801260990389</c:v>
                </c:pt>
                <c:pt idx="20331">
                  <c:v>-8.6514264308399202E-2</c:v>
                </c:pt>
                <c:pt idx="20332">
                  <c:v>-7.5382896128049506E-2</c:v>
                </c:pt>
                <c:pt idx="20333">
                  <c:v>-8.6004950165818397E-2</c:v>
                </c:pt>
                <c:pt idx="20334">
                  <c:v>-8.4479495386941897E-2</c:v>
                </c:pt>
                <c:pt idx="20335">
                  <c:v>-5.3258515700781398E-2</c:v>
                </c:pt>
                <c:pt idx="20336">
                  <c:v>-7.5817806814260605E-2</c:v>
                </c:pt>
                <c:pt idx="20337">
                  <c:v>-8.0286450446383703E-2</c:v>
                </c:pt>
                <c:pt idx="20338">
                  <c:v>-8.2291340120151796E-2</c:v>
                </c:pt>
                <c:pt idx="20339">
                  <c:v>-8.8341180027886407E-2</c:v>
                </c:pt>
                <c:pt idx="20340">
                  <c:v>-8.6644492352630303E-2</c:v>
                </c:pt>
                <c:pt idx="20341">
                  <c:v>-9.9353626405864801E-2</c:v>
                </c:pt>
                <c:pt idx="20342">
                  <c:v>-8.7586827671105497E-2</c:v>
                </c:pt>
                <c:pt idx="20343">
                  <c:v>-4.8638237951943601E-2</c:v>
                </c:pt>
                <c:pt idx="20344">
                  <c:v>-6.1673283034455899E-2</c:v>
                </c:pt>
                <c:pt idx="20345">
                  <c:v>-7.2688344813254702E-2</c:v>
                </c:pt>
                <c:pt idx="20346">
                  <c:v>-7.7694040094645894E-2</c:v>
                </c:pt>
                <c:pt idx="20347">
                  <c:v>-8.6986514479827998E-2</c:v>
                </c:pt>
                <c:pt idx="20348">
                  <c:v>-9.4077526443104104E-2</c:v>
                </c:pt>
                <c:pt idx="20349">
                  <c:v>-0.102174178562858</c:v>
                </c:pt>
                <c:pt idx="20350">
                  <c:v>-9.7482583146944801E-2</c:v>
                </c:pt>
                <c:pt idx="20351">
                  <c:v>-0.10275064463281</c:v>
                </c:pt>
                <c:pt idx="20352">
                  <c:v>-0.11386327145450301</c:v>
                </c:pt>
                <c:pt idx="20353">
                  <c:v>-0.10516982619663801</c:v>
                </c:pt>
                <c:pt idx="20354">
                  <c:v>-0.101812804138117</c:v>
                </c:pt>
                <c:pt idx="20355">
                  <c:v>-8.8407166680928795E-2</c:v>
                </c:pt>
                <c:pt idx="20356">
                  <c:v>-0.101890961967449</c:v>
                </c:pt>
                <c:pt idx="20357">
                  <c:v>-0.116695588607796</c:v>
                </c:pt>
                <c:pt idx="20358">
                  <c:v>-0.114775006014411</c:v>
                </c:pt>
                <c:pt idx="20359">
                  <c:v>-0.115561651705421</c:v>
                </c:pt>
                <c:pt idx="20360">
                  <c:v>-0.11076106943071699</c:v>
                </c:pt>
                <c:pt idx="20361">
                  <c:v>-0.109863404342378</c:v>
                </c:pt>
                <c:pt idx="20362">
                  <c:v>-8.3936648600225205E-2</c:v>
                </c:pt>
                <c:pt idx="20363">
                  <c:v>2.63367715125752E-3</c:v>
                </c:pt>
                <c:pt idx="20364">
                  <c:v>-2.1242787290656699E-2</c:v>
                </c:pt>
                <c:pt idx="20365">
                  <c:v>-2.1692514656649401E-2</c:v>
                </c:pt>
                <c:pt idx="20366">
                  <c:v>-1.28572676450175E-2</c:v>
                </c:pt>
                <c:pt idx="20367">
                  <c:v>2.1211009663894401E-2</c:v>
                </c:pt>
                <c:pt idx="20368">
                  <c:v>2.6923525089461602E-2</c:v>
                </c:pt>
                <c:pt idx="20369">
                  <c:v>2.1700222723577401E-2</c:v>
                </c:pt>
                <c:pt idx="20370">
                  <c:v>1.12895125732543E-2</c:v>
                </c:pt>
                <c:pt idx="20371">
                  <c:v>-5.9778160968404397E-3</c:v>
                </c:pt>
                <c:pt idx="20372" formatCode="0.00E+00">
                  <c:v>4.3456700753985402E-5</c:v>
                </c:pt>
                <c:pt idx="20373">
                  <c:v>4.3208495820072001E-3</c:v>
                </c:pt>
                <c:pt idx="20374" formatCode="0.00E+00">
                  <c:v>2.14852298052116E-2</c:v>
                </c:pt>
                <c:pt idx="20375">
                  <c:v>2.4646235302706598E-2</c:v>
                </c:pt>
                <c:pt idx="20376">
                  <c:v>3.4434084055019902E-2</c:v>
                </c:pt>
                <c:pt idx="20377">
                  <c:v>3.7972415631484603E-2</c:v>
                </c:pt>
                <c:pt idx="20378">
                  <c:v>3.9367361444299802E-2</c:v>
                </c:pt>
                <c:pt idx="20379">
                  <c:v>6.2966661987154601E-2</c:v>
                </c:pt>
                <c:pt idx="20380">
                  <c:v>3.1377798051815502E-2</c:v>
                </c:pt>
                <c:pt idx="20381">
                  <c:v>1.8445053598946898E-2</c:v>
                </c:pt>
                <c:pt idx="20382">
                  <c:v>3.1851556092169303E-2</c:v>
                </c:pt>
                <c:pt idx="20383">
                  <c:v>1.6174833877747E-2</c:v>
                </c:pt>
                <c:pt idx="20384">
                  <c:v>-1.0687858204456399E-2</c:v>
                </c:pt>
                <c:pt idx="20385">
                  <c:v>2.00120781057735E-2</c:v>
                </c:pt>
                <c:pt idx="20386">
                  <c:v>8.8143548744854302E-3</c:v>
                </c:pt>
                <c:pt idx="20387">
                  <c:v>3.4807499287315899E-2</c:v>
                </c:pt>
                <c:pt idx="20388">
                  <c:v>4.0154502906220801E-2</c:v>
                </c:pt>
                <c:pt idx="20389">
                  <c:v>5.4206134477926597E-2</c:v>
                </c:pt>
                <c:pt idx="20390">
                  <c:v>7.5454256942151396E-2</c:v>
                </c:pt>
                <c:pt idx="20391">
                  <c:v>8.5010918432044696E-2</c:v>
                </c:pt>
                <c:pt idx="20392">
                  <c:v>8.0953622340432796E-2</c:v>
                </c:pt>
                <c:pt idx="20393">
                  <c:v>6.9469235748845795E-2</c:v>
                </c:pt>
                <c:pt idx="20394">
                  <c:v>9.2858540388823602E-2</c:v>
                </c:pt>
                <c:pt idx="20395">
                  <c:v>8.3590871263641495E-2</c:v>
                </c:pt>
                <c:pt idx="20396">
                  <c:v>9.5019739507848297E-2</c:v>
                </c:pt>
                <c:pt idx="20397">
                  <c:v>9.6448385970372599E-2</c:v>
                </c:pt>
                <c:pt idx="20398">
                  <c:v>0.102444040299739</c:v>
                </c:pt>
                <c:pt idx="20399">
                  <c:v>0.103451688248984</c:v>
                </c:pt>
                <c:pt idx="20400">
                  <c:v>9.9895484137452195E-2</c:v>
                </c:pt>
                <c:pt idx="20401">
                  <c:v>0.13969245406387801</c:v>
                </c:pt>
                <c:pt idx="20402">
                  <c:v>0.14640981113746701</c:v>
                </c:pt>
                <c:pt idx="20403">
                  <c:v>0.156996624297049</c:v>
                </c:pt>
                <c:pt idx="20404">
                  <c:v>0.15501247239180699</c:v>
                </c:pt>
                <c:pt idx="20405">
                  <c:v>0.22265549424480299</c:v>
                </c:pt>
                <c:pt idx="20406">
                  <c:v>0.21386486528704199</c:v>
                </c:pt>
                <c:pt idx="20407">
                  <c:v>0.20736919200996001</c:v>
                </c:pt>
                <c:pt idx="20408">
                  <c:v>-2.9120147408659602E-2</c:v>
                </c:pt>
                <c:pt idx="20409">
                  <c:v>7.5744599945539295E-2</c:v>
                </c:pt>
                <c:pt idx="20410">
                  <c:v>-1.1767228474152E-2</c:v>
                </c:pt>
                <c:pt idx="20411">
                  <c:v>-3.2484249378600602E-2</c:v>
                </c:pt>
                <c:pt idx="20412">
                  <c:v>7.7034290777414603E-3</c:v>
                </c:pt>
                <c:pt idx="20413">
                  <c:v>-7.4648952532126297E-3</c:v>
                </c:pt>
                <c:pt idx="20414">
                  <c:v>1.51039152324077E-2</c:v>
                </c:pt>
                <c:pt idx="20415">
                  <c:v>7.0927114855750803E-2</c:v>
                </c:pt>
                <c:pt idx="20416">
                  <c:v>3.2352283870896698E-2</c:v>
                </c:pt>
                <c:pt idx="20417">
                  <c:v>8.2716287463875507E-2</c:v>
                </c:pt>
                <c:pt idx="20418">
                  <c:v>4.1763020433018397E-2</c:v>
                </c:pt>
                <c:pt idx="20419">
                  <c:v>1.4545633757868199E-2</c:v>
                </c:pt>
                <c:pt idx="20420">
                  <c:v>4.23870660670988E-2</c:v>
                </c:pt>
                <c:pt idx="20421">
                  <c:v>6.3974437941498097E-2</c:v>
                </c:pt>
                <c:pt idx="20422">
                  <c:v>8.0516390487263098E-2</c:v>
                </c:pt>
                <c:pt idx="20423">
                  <c:v>4.2264229716029902E-2</c:v>
                </c:pt>
                <c:pt idx="20424">
                  <c:v>3.63171293710602E-2</c:v>
                </c:pt>
                <c:pt idx="20425">
                  <c:v>0.11199724293702699</c:v>
                </c:pt>
                <c:pt idx="20426">
                  <c:v>8.6429843483279006E-2</c:v>
                </c:pt>
                <c:pt idx="20427">
                  <c:v>8.9668228386956705E-2</c:v>
                </c:pt>
                <c:pt idx="20428">
                  <c:v>7.3869567920001003E-2</c:v>
                </c:pt>
                <c:pt idx="20429">
                  <c:v>9.7192321460056505E-2</c:v>
                </c:pt>
                <c:pt idx="20430">
                  <c:v>9.6969110379094794E-2</c:v>
                </c:pt>
                <c:pt idx="20431">
                  <c:v>7.7275071005707394E-2</c:v>
                </c:pt>
                <c:pt idx="20432">
                  <c:v>8.3518449478163698E-2</c:v>
                </c:pt>
                <c:pt idx="20433">
                  <c:v>8.68294169913926E-2</c:v>
                </c:pt>
                <c:pt idx="20434">
                  <c:v>0.10090619357643001</c:v>
                </c:pt>
                <c:pt idx="20435">
                  <c:v>0.103674023244319</c:v>
                </c:pt>
                <c:pt idx="20436">
                  <c:v>0.124049101294812</c:v>
                </c:pt>
                <c:pt idx="20437">
                  <c:v>0.146707690921971</c:v>
                </c:pt>
                <c:pt idx="20438">
                  <c:v>0.17861310125666799</c:v>
                </c:pt>
                <c:pt idx="20439">
                  <c:v>0.18789181512435801</c:v>
                </c:pt>
                <c:pt idx="20440">
                  <c:v>0.13485421661045499</c:v>
                </c:pt>
                <c:pt idx="20441">
                  <c:v>0.15329241665076401</c:v>
                </c:pt>
                <c:pt idx="20442">
                  <c:v>0.124870466325896</c:v>
                </c:pt>
                <c:pt idx="20443">
                  <c:v>0.13065202769534101</c:v>
                </c:pt>
                <c:pt idx="20444">
                  <c:v>5.6699373768160699E-2</c:v>
                </c:pt>
                <c:pt idx="20445">
                  <c:v>6.1031422080460397E-2</c:v>
                </c:pt>
                <c:pt idx="20446">
                  <c:v>4.5889191298453098E-2</c:v>
                </c:pt>
                <c:pt idx="20447">
                  <c:v>4.2539943844925203E-2</c:v>
                </c:pt>
                <c:pt idx="20448">
                  <c:v>-2.7576614110949801E-2</c:v>
                </c:pt>
                <c:pt idx="20449">
                  <c:v>-0.103942327745648</c:v>
                </c:pt>
                <c:pt idx="20450">
                  <c:v>-8.2230231182305602E-2</c:v>
                </c:pt>
                <c:pt idx="20451">
                  <c:v>-0.148366693249422</c:v>
                </c:pt>
                <c:pt idx="20452">
                  <c:v>-0.128178910033379</c:v>
                </c:pt>
                <c:pt idx="20453">
                  <c:v>-0.17000817003403501</c:v>
                </c:pt>
                <c:pt idx="20454">
                  <c:v>-0.14834782112664799</c:v>
                </c:pt>
                <c:pt idx="20455">
                  <c:v>-0.168490110214878</c:v>
                </c:pt>
                <c:pt idx="20456">
                  <c:v>-0.16184465858053701</c:v>
                </c:pt>
                <c:pt idx="20457">
                  <c:v>-0.16769938374035301</c:v>
                </c:pt>
                <c:pt idx="20458">
                  <c:v>-0.15044616446359901</c:v>
                </c:pt>
                <c:pt idx="20459">
                  <c:v>-0.16936385126943099</c:v>
                </c:pt>
                <c:pt idx="20460">
                  <c:v>-0.167710360918778</c:v>
                </c:pt>
                <c:pt idx="20461">
                  <c:v>-0.18978463041136201</c:v>
                </c:pt>
                <c:pt idx="20462">
                  <c:v>-0.166982069356368</c:v>
                </c:pt>
                <c:pt idx="20463">
                  <c:v>-0.18237062568637299</c:v>
                </c:pt>
                <c:pt idx="20464">
                  <c:v>-0.18118582446454601</c:v>
                </c:pt>
                <c:pt idx="20465">
                  <c:v>-0.208361922489295</c:v>
                </c:pt>
                <c:pt idx="20466">
                  <c:v>-0.219941179410612</c:v>
                </c:pt>
                <c:pt idx="20467">
                  <c:v>-0.22413295158452401</c:v>
                </c:pt>
                <c:pt idx="20468">
                  <c:v>-0.13564786423591399</c:v>
                </c:pt>
                <c:pt idx="20469">
                  <c:v>-0.14167961327350401</c:v>
                </c:pt>
                <c:pt idx="20470">
                  <c:v>-0.14010857255673001</c:v>
                </c:pt>
                <c:pt idx="20471">
                  <c:v>-0.17900013861856501</c:v>
                </c:pt>
                <c:pt idx="20472">
                  <c:v>-0.179199876006647</c:v>
                </c:pt>
                <c:pt idx="20473">
                  <c:v>-0.18810057726544899</c:v>
                </c:pt>
                <c:pt idx="20474">
                  <c:v>-0.159370487053903</c:v>
                </c:pt>
                <c:pt idx="20475">
                  <c:v>-0.18235607168276199</c:v>
                </c:pt>
                <c:pt idx="20476">
                  <c:v>-0.177591374529223</c:v>
                </c:pt>
                <c:pt idx="20477">
                  <c:v>-0.34169246703276901</c:v>
                </c:pt>
                <c:pt idx="20478">
                  <c:v>-0.33144973191197802</c:v>
                </c:pt>
                <c:pt idx="20479">
                  <c:v>-0.33059039224666897</c:v>
                </c:pt>
                <c:pt idx="20480">
                  <c:v>-0.33184635468851897</c:v>
                </c:pt>
                <c:pt idx="20481">
                  <c:v>-0.33059158519220799</c:v>
                </c:pt>
                <c:pt idx="20482">
                  <c:v>-0.332958225989823</c:v>
                </c:pt>
                <c:pt idx="20483">
                  <c:v>1.1095982628089E-2</c:v>
                </c:pt>
                <c:pt idx="20484">
                  <c:v>9.2446147140246598E-2</c:v>
                </c:pt>
                <c:pt idx="20485">
                  <c:v>1.0086984439722E-2</c:v>
                </c:pt>
                <c:pt idx="20486">
                  <c:v>-8.4538857569788003E-3</c:v>
                </c:pt>
                <c:pt idx="20487">
                  <c:v>-5.4118453268074497E-2</c:v>
                </c:pt>
                <c:pt idx="20488">
                  <c:v>-4.5987321462040598E-2</c:v>
                </c:pt>
                <c:pt idx="20489">
                  <c:v>-3.6040873106247602E-2</c:v>
                </c:pt>
                <c:pt idx="20490">
                  <c:v>-4.9681260983114997E-2</c:v>
                </c:pt>
                <c:pt idx="20491">
                  <c:v>-4.5871722300593797E-2</c:v>
                </c:pt>
                <c:pt idx="20492">
                  <c:v>1.77841754281116E-3</c:v>
                </c:pt>
                <c:pt idx="20493">
                  <c:v>-1.1455198109359899E-2</c:v>
                </c:pt>
                <c:pt idx="20494">
                  <c:v>2.4489436388807601E-2</c:v>
                </c:pt>
                <c:pt idx="20495">
                  <c:v>2.5611346462356199E-2</c:v>
                </c:pt>
                <c:pt idx="20496">
                  <c:v>5.17942740633211E-2</c:v>
                </c:pt>
                <c:pt idx="20497">
                  <c:v>6.9342239241083096E-3</c:v>
                </c:pt>
                <c:pt idx="20498">
                  <c:v>1.5847016038285599E-2</c:v>
                </c:pt>
                <c:pt idx="20499">
                  <c:v>2.2576717850489401E-2</c:v>
                </c:pt>
                <c:pt idx="20500">
                  <c:v>1.43482530397663E-2</c:v>
                </c:pt>
                <c:pt idx="20501">
                  <c:v>-9.3948988563679701E-3</c:v>
                </c:pt>
                <c:pt idx="20502">
                  <c:v>-1.8678189233843401E-2</c:v>
                </c:pt>
                <c:pt idx="20503">
                  <c:v>-3.4531990140309797E-2</c:v>
                </c:pt>
                <c:pt idx="20504">
                  <c:v>-4.4635631915019298E-2</c:v>
                </c:pt>
                <c:pt idx="20505">
                  <c:v>-3.2771377552360002E-2</c:v>
                </c:pt>
                <c:pt idx="20506">
                  <c:v>-3.1105088600951999E-2</c:v>
                </c:pt>
                <c:pt idx="20507">
                  <c:v>-2.63226533344635E-2</c:v>
                </c:pt>
                <c:pt idx="20508">
                  <c:v>-3.4460686242947403E-2</c:v>
                </c:pt>
                <c:pt idx="20509">
                  <c:v>-2.7303573269578399E-2</c:v>
                </c:pt>
                <c:pt idx="20510">
                  <c:v>-1.39196495265843E-2</c:v>
                </c:pt>
                <c:pt idx="20511">
                  <c:v>-2.90924942497017E-2</c:v>
                </c:pt>
                <c:pt idx="20512">
                  <c:v>-3.8009020773092803E-2</c:v>
                </c:pt>
                <c:pt idx="20513">
                  <c:v>-2.77577784956059E-2</c:v>
                </c:pt>
                <c:pt idx="20514">
                  <c:v>-2.7003667848804799E-2</c:v>
                </c:pt>
                <c:pt idx="20515">
                  <c:v>-1.7948935055998101E-2</c:v>
                </c:pt>
                <c:pt idx="20516">
                  <c:v>-3.5859218968215797E-2</c:v>
                </c:pt>
                <c:pt idx="20517">
                  <c:v>2.29177349477329E-3</c:v>
                </c:pt>
                <c:pt idx="20518">
                  <c:v>4.48637396991498E-2</c:v>
                </c:pt>
                <c:pt idx="20519">
                  <c:v>2.96268626184093E-2</c:v>
                </c:pt>
                <c:pt idx="20520">
                  <c:v>7.5773416805862304E-2</c:v>
                </c:pt>
                <c:pt idx="20521">
                  <c:v>6.7921752128159596E-2</c:v>
                </c:pt>
                <c:pt idx="20522">
                  <c:v>8.08337967132986E-2</c:v>
                </c:pt>
                <c:pt idx="20523">
                  <c:v>8.3625960992489604E-2</c:v>
                </c:pt>
                <c:pt idx="20524">
                  <c:v>7.20052276617483E-2</c:v>
                </c:pt>
                <c:pt idx="20525">
                  <c:v>2.6855424186531598E-2</c:v>
                </c:pt>
                <c:pt idx="20526">
                  <c:v>1.63708852564175E-2</c:v>
                </c:pt>
                <c:pt idx="20527">
                  <c:v>0.10933933951213</c:v>
                </c:pt>
                <c:pt idx="20528">
                  <c:v>0.104804837454664</c:v>
                </c:pt>
                <c:pt idx="20529">
                  <c:v>0.114081992483335</c:v>
                </c:pt>
                <c:pt idx="20530">
                  <c:v>0.11066165901257299</c:v>
                </c:pt>
                <c:pt idx="20531">
                  <c:v>0.11066165901257299</c:v>
                </c:pt>
                <c:pt idx="20532">
                  <c:v>0.11335317619229</c:v>
                </c:pt>
                <c:pt idx="20533">
                  <c:v>0.11335317619229</c:v>
                </c:pt>
                <c:pt idx="20534">
                  <c:v>0.13620585518945599</c:v>
                </c:pt>
                <c:pt idx="20535">
                  <c:v>0.13229655565600501</c:v>
                </c:pt>
                <c:pt idx="20536">
                  <c:v>0.127557768847984</c:v>
                </c:pt>
                <c:pt idx="20537">
                  <c:v>0.12738843864042901</c:v>
                </c:pt>
                <c:pt idx="20538">
                  <c:v>0.14225226906432401</c:v>
                </c:pt>
                <c:pt idx="20539">
                  <c:v>0.13804756749222799</c:v>
                </c:pt>
                <c:pt idx="20540">
                  <c:v>0.20452231380401101</c:v>
                </c:pt>
                <c:pt idx="20541">
                  <c:v>0.21133675608712399</c:v>
                </c:pt>
                <c:pt idx="20542">
                  <c:v>0.26611253940570501</c:v>
                </c:pt>
                <c:pt idx="20543">
                  <c:v>0.26192616394562801</c:v>
                </c:pt>
                <c:pt idx="20544">
                  <c:v>0.248908962187435</c:v>
                </c:pt>
                <c:pt idx="20545">
                  <c:v>0.24563691525737699</c:v>
                </c:pt>
                <c:pt idx="20546">
                  <c:v>0.27913412600008503</c:v>
                </c:pt>
                <c:pt idx="20547">
                  <c:v>0.28076747767194699</c:v>
                </c:pt>
                <c:pt idx="20548">
                  <c:v>0.28218417778810001</c:v>
                </c:pt>
                <c:pt idx="20549">
                  <c:v>-2.63843038732713E-2</c:v>
                </c:pt>
                <c:pt idx="20550">
                  <c:v>7.5578420051085796E-2</c:v>
                </c:pt>
                <c:pt idx="20551">
                  <c:v>1.6171101794305601E-2</c:v>
                </c:pt>
                <c:pt idx="20552">
                  <c:v>4.0236433016800702E-2</c:v>
                </c:pt>
                <c:pt idx="20553">
                  <c:v>2.23053572520376E-2</c:v>
                </c:pt>
                <c:pt idx="20554">
                  <c:v>2.99705283650759E-2</c:v>
                </c:pt>
                <c:pt idx="20555">
                  <c:v>5.6619642711478901E-2</c:v>
                </c:pt>
                <c:pt idx="20556">
                  <c:v>7.2278047476582702E-2</c:v>
                </c:pt>
                <c:pt idx="20557">
                  <c:v>2.9925125309567899E-2</c:v>
                </c:pt>
                <c:pt idx="20558">
                  <c:v>6.8352806963630802E-2</c:v>
                </c:pt>
                <c:pt idx="20559">
                  <c:v>7.6706255503747101E-2</c:v>
                </c:pt>
                <c:pt idx="20560">
                  <c:v>5.4876905349002997E-2</c:v>
                </c:pt>
                <c:pt idx="20561">
                  <c:v>7.4700330437745197E-2</c:v>
                </c:pt>
                <c:pt idx="20562">
                  <c:v>9.7811215592158995E-2</c:v>
                </c:pt>
                <c:pt idx="20563">
                  <c:v>7.0111320762539495E-2</c:v>
                </c:pt>
                <c:pt idx="20564">
                  <c:v>0.10113977733814999</c:v>
                </c:pt>
                <c:pt idx="20565">
                  <c:v>7.5014301347166801E-2</c:v>
                </c:pt>
                <c:pt idx="20566">
                  <c:v>7.4365359957529895E-2</c:v>
                </c:pt>
                <c:pt idx="20567">
                  <c:v>6.3752924288504195E-2</c:v>
                </c:pt>
                <c:pt idx="20568">
                  <c:v>5.4536666158057599E-2</c:v>
                </c:pt>
                <c:pt idx="20569">
                  <c:v>7.8507182401019601E-2</c:v>
                </c:pt>
                <c:pt idx="20570">
                  <c:v>0.15574465008580901</c:v>
                </c:pt>
                <c:pt idx="20571">
                  <c:v>0.15015882000293701</c:v>
                </c:pt>
                <c:pt idx="20572">
                  <c:v>0.16178232828692199</c:v>
                </c:pt>
                <c:pt idx="20573">
                  <c:v>0.14884643931645999</c:v>
                </c:pt>
                <c:pt idx="20574">
                  <c:v>0.12815042076679001</c:v>
                </c:pt>
                <c:pt idx="20575">
                  <c:v>0.12360537320394201</c:v>
                </c:pt>
                <c:pt idx="20576">
                  <c:v>0.169118347669169</c:v>
                </c:pt>
                <c:pt idx="20577">
                  <c:v>0.18193879855964901</c:v>
                </c:pt>
                <c:pt idx="20578">
                  <c:v>0.20425532805807101</c:v>
                </c:pt>
                <c:pt idx="20579">
                  <c:v>0.22789810212730199</c:v>
                </c:pt>
                <c:pt idx="20580">
                  <c:v>0.26012780392617402</c:v>
                </c:pt>
                <c:pt idx="20581">
                  <c:v>0.28656599943841599</c:v>
                </c:pt>
                <c:pt idx="20582">
                  <c:v>0.30663252356170401</c:v>
                </c:pt>
                <c:pt idx="20583">
                  <c:v>0.30376139884714298</c:v>
                </c:pt>
                <c:pt idx="20584">
                  <c:v>0.308437731752505</c:v>
                </c:pt>
                <c:pt idx="20585">
                  <c:v>0.32073051790642498</c:v>
                </c:pt>
                <c:pt idx="20586">
                  <c:v>0.34186879979232299</c:v>
                </c:pt>
                <c:pt idx="20587">
                  <c:v>0.33811239483206901</c:v>
                </c:pt>
                <c:pt idx="20588">
                  <c:v>0.31560591046321601</c:v>
                </c:pt>
                <c:pt idx="20589">
                  <c:v>0.33839481738245603</c:v>
                </c:pt>
                <c:pt idx="20590">
                  <c:v>0.34135576546068003</c:v>
                </c:pt>
                <c:pt idx="20591">
                  <c:v>0.34024528825954398</c:v>
                </c:pt>
                <c:pt idx="20592">
                  <c:v>0.33841941317170099</c:v>
                </c:pt>
                <c:pt idx="20593">
                  <c:v>6.7990805962602598E-3</c:v>
                </c:pt>
                <c:pt idx="20594">
                  <c:v>9.2045998173263005E-2</c:v>
                </c:pt>
                <c:pt idx="20595">
                  <c:v>4.0984550609839597E-2</c:v>
                </c:pt>
                <c:pt idx="20596">
                  <c:v>7.8746141339177803E-2</c:v>
                </c:pt>
                <c:pt idx="20597">
                  <c:v>3.5889600770992403E-2</c:v>
                </c:pt>
                <c:pt idx="20598">
                  <c:v>4.0717732614158703E-2</c:v>
                </c:pt>
                <c:pt idx="20599">
                  <c:v>3.03010351239782E-2</c:v>
                </c:pt>
                <c:pt idx="20600">
                  <c:v>2.5667709326547099E-2</c:v>
                </c:pt>
                <c:pt idx="20601">
                  <c:v>-5.1981516202444797E-3</c:v>
                </c:pt>
                <c:pt idx="20602">
                  <c:v>-1.7866578867834298E-2</c:v>
                </c:pt>
                <c:pt idx="20603">
                  <c:v>-2.0161623677018702E-2</c:v>
                </c:pt>
                <c:pt idx="20604">
                  <c:v>-4.71475767628435E-2</c:v>
                </c:pt>
                <c:pt idx="20605">
                  <c:v>-2.7576614110949801E-2</c:v>
                </c:pt>
                <c:pt idx="20606">
                  <c:v>7.3536606365340901E-2</c:v>
                </c:pt>
                <c:pt idx="20607">
                  <c:v>1.04232611055892E-3</c:v>
                </c:pt>
                <c:pt idx="20608">
                  <c:v>6.2639867736942301E-2</c:v>
                </c:pt>
                <c:pt idx="20609">
                  <c:v>3.2256976631089701E-2</c:v>
                </c:pt>
                <c:pt idx="20610">
                  <c:v>0.115684776653331</c:v>
                </c:pt>
                <c:pt idx="20611">
                  <c:v>3.4833005338838603E-2</c:v>
                </c:pt>
                <c:pt idx="20612">
                  <c:v>5.9819610524575802E-2</c:v>
                </c:pt>
                <c:pt idx="20613">
                  <c:v>2.3223955717696601E-2</c:v>
                </c:pt>
                <c:pt idx="20614">
                  <c:v>9.4917707976598098E-3</c:v>
                </c:pt>
                <c:pt idx="20615">
                  <c:v>3.2599333397921302E-3</c:v>
                </c:pt>
                <c:pt idx="20616">
                  <c:v>1.6303362730818002E-2</c:v>
                </c:pt>
                <c:pt idx="20617">
                  <c:v>-1.36982793748366E-2</c:v>
                </c:pt>
                <c:pt idx="20618">
                  <c:v>-1.4499418694887301E-2</c:v>
                </c:pt>
                <c:pt idx="20619">
                  <c:v>-1.64469526450675E-2</c:v>
                </c:pt>
                <c:pt idx="20620">
                  <c:v>9.0814642744019999E-2</c:v>
                </c:pt>
                <c:pt idx="20621">
                  <c:v>-2.6378011637221602E-2</c:v>
                </c:pt>
                <c:pt idx="20622">
                  <c:v>7.4793323642957904E-2</c:v>
                </c:pt>
                <c:pt idx="20623">
                  <c:v>-1.3308114356747201E-2</c:v>
                </c:pt>
                <c:pt idx="20624">
                  <c:v>-4.4874204464277603E-2</c:v>
                </c:pt>
                <c:pt idx="20625">
                  <c:v>-7.1484430093383095E-2</c:v>
                </c:pt>
                <c:pt idx="20626">
                  <c:v>-7.9757740769977506E-2</c:v>
                </c:pt>
                <c:pt idx="20627">
                  <c:v>2.7576614110949801E-2</c:v>
                </c:pt>
                <c:pt idx="20628">
                  <c:v>4.0259366698866799E-3</c:v>
                </c:pt>
                <c:pt idx="20629">
                  <c:v>7.0906288422763197E-2</c:v>
                </c:pt>
                <c:pt idx="20630">
                  <c:v>6.9887150801749606E-2</c:v>
                </c:pt>
                <c:pt idx="20631">
                  <c:v>9.2969038452109201E-2</c:v>
                </c:pt>
                <c:pt idx="20632">
                  <c:v>9.11052390738714E-2</c:v>
                </c:pt>
                <c:pt idx="20633">
                  <c:v>0.148303010820096</c:v>
                </c:pt>
                <c:pt idx="20634">
                  <c:v>0.14619172054200599</c:v>
                </c:pt>
                <c:pt idx="20635">
                  <c:v>0.131408760982127</c:v>
                </c:pt>
                <c:pt idx="20636">
                  <c:v>6.0455924434939003E-2</c:v>
                </c:pt>
                <c:pt idx="20637">
                  <c:v>8.6594331570218799E-2</c:v>
                </c:pt>
                <c:pt idx="20638">
                  <c:v>8.2796989007823493E-2</c:v>
                </c:pt>
                <c:pt idx="20639">
                  <c:v>7.6987655913253294E-2</c:v>
                </c:pt>
                <c:pt idx="20640">
                  <c:v>8.4112529430204294E-2</c:v>
                </c:pt>
                <c:pt idx="20641">
                  <c:v>0.13368090792170401</c:v>
                </c:pt>
                <c:pt idx="20642">
                  <c:v>0.13491933083438801</c:v>
                </c:pt>
                <c:pt idx="20643">
                  <c:v>0.15794800133109399</c:v>
                </c:pt>
                <c:pt idx="20644">
                  <c:v>0.15719452829130101</c:v>
                </c:pt>
                <c:pt idx="20645">
                  <c:v>0.19369515658893099</c:v>
                </c:pt>
                <c:pt idx="20646">
                  <c:v>0.19433716978619101</c:v>
                </c:pt>
                <c:pt idx="20647">
                  <c:v>0.21408006046033801</c:v>
                </c:pt>
                <c:pt idx="20648">
                  <c:v>0.20919040939175099</c:v>
                </c:pt>
                <c:pt idx="20649">
                  <c:v>0.28090165507105203</c:v>
                </c:pt>
                <c:pt idx="20650">
                  <c:v>0.27134473012076898</c:v>
                </c:pt>
                <c:pt idx="20651">
                  <c:v>0.27222833193104101</c:v>
                </c:pt>
                <c:pt idx="20652">
                  <c:v>0.247971848127677</c:v>
                </c:pt>
                <c:pt idx="20653">
                  <c:v>0.23900166470672701</c:v>
                </c:pt>
                <c:pt idx="20654">
                  <c:v>0.26579654756381399</c:v>
                </c:pt>
                <c:pt idx="20655">
                  <c:v>0.40127174106310798</c:v>
                </c:pt>
                <c:pt idx="20656">
                  <c:v>0.40728469133647299</c:v>
                </c:pt>
                <c:pt idx="20657">
                  <c:v>0.41333610612900301</c:v>
                </c:pt>
                <c:pt idx="20658">
                  <c:v>0.40732909486087898</c:v>
                </c:pt>
                <c:pt idx="20659">
                  <c:v>0.40796809690454999</c:v>
                </c:pt>
                <c:pt idx="20660">
                  <c:v>8.6581493154228306E-3</c:v>
                </c:pt>
                <c:pt idx="20661">
                  <c:v>8.9681597451558404E-2</c:v>
                </c:pt>
                <c:pt idx="20662">
                  <c:v>3.37204964393144E-2</c:v>
                </c:pt>
                <c:pt idx="20663">
                  <c:v>4.9393112642117501E-2</c:v>
                </c:pt>
                <c:pt idx="20664">
                  <c:v>7.4185961592733596E-3</c:v>
                </c:pt>
                <c:pt idx="20665">
                  <c:v>8.2693377695242098E-3</c:v>
                </c:pt>
                <c:pt idx="20666">
                  <c:v>5.0673408549181701E-3</c:v>
                </c:pt>
                <c:pt idx="20667">
                  <c:v>-2.20865961686714E-2</c:v>
                </c:pt>
                <c:pt idx="20668">
                  <c:v>-5.0905543331962497E-2</c:v>
                </c:pt>
                <c:pt idx="20669">
                  <c:v>3.7953797134515799E-2</c:v>
                </c:pt>
                <c:pt idx="20670">
                  <c:v>1.6927818386759601E-2</c:v>
                </c:pt>
                <c:pt idx="20671">
                  <c:v>1.2751018672124199E-2</c:v>
                </c:pt>
                <c:pt idx="20672">
                  <c:v>6.7524242264436398E-3</c:v>
                </c:pt>
                <c:pt idx="20673">
                  <c:v>-1.7485706525152699E-2</c:v>
                </c:pt>
                <c:pt idx="20674">
                  <c:v>-3.7678729744725803E-2</c:v>
                </c:pt>
                <c:pt idx="20675">
                  <c:v>-3.7171972987969003E-2</c:v>
                </c:pt>
                <c:pt idx="20676">
                  <c:v>-6.2783349599742799E-2</c:v>
                </c:pt>
                <c:pt idx="20677">
                  <c:v>-3.6546804901065699E-3</c:v>
                </c:pt>
                <c:pt idx="20678">
                  <c:v>2.5621594120396201E-2</c:v>
                </c:pt>
                <c:pt idx="20679">
                  <c:v>2.5322485223592699E-2</c:v>
                </c:pt>
                <c:pt idx="20680">
                  <c:v>3.1521490263988698E-2</c:v>
                </c:pt>
                <c:pt idx="20681">
                  <c:v>3.6167784722810098E-2</c:v>
                </c:pt>
                <c:pt idx="20682">
                  <c:v>2.11562580351786E-2</c:v>
                </c:pt>
                <c:pt idx="20683">
                  <c:v>3.8645431893484503E-2</c:v>
                </c:pt>
                <c:pt idx="20684">
                  <c:v>2.0931100924054698E-2</c:v>
                </c:pt>
                <c:pt idx="20685">
                  <c:v>2.1656247122885101E-2</c:v>
                </c:pt>
                <c:pt idx="20686">
                  <c:v>-2.40171041652119E-3</c:v>
                </c:pt>
                <c:pt idx="20687">
                  <c:v>2.16805674784964E-2</c:v>
                </c:pt>
                <c:pt idx="20688">
                  <c:v>3.2385784885159703E-2</c:v>
                </c:pt>
                <c:pt idx="20689">
                  <c:v>0.149236992123955</c:v>
                </c:pt>
                <c:pt idx="20690">
                  <c:v>0.16438678872194401</c:v>
                </c:pt>
                <c:pt idx="20691">
                  <c:v>0.18793673090572799</c:v>
                </c:pt>
                <c:pt idx="20692">
                  <c:v>0.19466086883676201</c:v>
                </c:pt>
                <c:pt idx="20693">
                  <c:v>0.20194375620930299</c:v>
                </c:pt>
                <c:pt idx="20694">
                  <c:v>6.2092548261678503E-3</c:v>
                </c:pt>
                <c:pt idx="20695">
                  <c:v>-8.3789221117133703E-2</c:v>
                </c:pt>
                <c:pt idx="20696">
                  <c:v>-1.2160174193948299E-2</c:v>
                </c:pt>
                <c:pt idx="20697">
                  <c:v>-5.7240708903078301E-2</c:v>
                </c:pt>
                <c:pt idx="20698">
                  <c:v>-5.9035196338424996E-3</c:v>
                </c:pt>
                <c:pt idx="20699">
                  <c:v>-3.68671518098264E-3</c:v>
                </c:pt>
                <c:pt idx="20700">
                  <c:v>6.0529538271932901E-2</c:v>
                </c:pt>
                <c:pt idx="20701">
                  <c:v>2.7961150451987399E-2</c:v>
                </c:pt>
                <c:pt idx="20702">
                  <c:v>0.141799797327684</c:v>
                </c:pt>
                <c:pt idx="20703">
                  <c:v>0.15568223933427999</c:v>
                </c:pt>
                <c:pt idx="20704">
                  <c:v>0.182653324897667</c:v>
                </c:pt>
                <c:pt idx="20705">
                  <c:v>0.203616059426665</c:v>
                </c:pt>
                <c:pt idx="20706">
                  <c:v>0.21831442199276799</c:v>
                </c:pt>
                <c:pt idx="20707">
                  <c:v>0.214767390149913</c:v>
                </c:pt>
                <c:pt idx="20708">
                  <c:v>0.216654087522445</c:v>
                </c:pt>
                <c:pt idx="20709">
                  <c:v>0.21440559086070601</c:v>
                </c:pt>
                <c:pt idx="20710">
                  <c:v>0.222910583080768</c:v>
                </c:pt>
                <c:pt idx="20711">
                  <c:v>0.21319196146987901</c:v>
                </c:pt>
                <c:pt idx="20712">
                  <c:v>0.26601443825736698</c:v>
                </c:pt>
                <c:pt idx="20713">
                  <c:v>0.28048259747366699</c:v>
                </c:pt>
                <c:pt idx="20714">
                  <c:v>0.32302712165673197</c:v>
                </c:pt>
                <c:pt idx="20715">
                  <c:v>0.32682379060007299</c:v>
                </c:pt>
                <c:pt idx="20716">
                  <c:v>0.357157253575005</c:v>
                </c:pt>
                <c:pt idx="20717">
                  <c:v>0.34998956214167698</c:v>
                </c:pt>
                <c:pt idx="20718">
                  <c:v>0.37702765876556898</c:v>
                </c:pt>
                <c:pt idx="20719">
                  <c:v>0.37515101588125999</c:v>
                </c:pt>
                <c:pt idx="20720">
                  <c:v>0.350515478675753</c:v>
                </c:pt>
                <c:pt idx="20721">
                  <c:v>0.340333082951008</c:v>
                </c:pt>
                <c:pt idx="20722">
                  <c:v>0.36568988593164398</c:v>
                </c:pt>
                <c:pt idx="20723">
                  <c:v>0.36499705760712697</c:v>
                </c:pt>
                <c:pt idx="20724">
                  <c:v>0.39263973754909798</c:v>
                </c:pt>
                <c:pt idx="20725">
                  <c:v>0.43245302708727101</c:v>
                </c:pt>
                <c:pt idx="20726">
                  <c:v>0.48515345251698799</c:v>
                </c:pt>
                <c:pt idx="20727">
                  <c:v>0.48604031814452298</c:v>
                </c:pt>
                <c:pt idx="20728">
                  <c:v>0.48755353346597602</c:v>
                </c:pt>
                <c:pt idx="20729">
                  <c:v>0.46201511072019102</c:v>
                </c:pt>
                <c:pt idx="20730">
                  <c:v>0.465289134157166</c:v>
                </c:pt>
                <c:pt idx="20731">
                  <c:v>-2.3614723391807899E-2</c:v>
                </c:pt>
                <c:pt idx="20732">
                  <c:v>-1.09466790941719E-2</c:v>
                </c:pt>
                <c:pt idx="20733">
                  <c:v>-8.66028649714954E-2</c:v>
                </c:pt>
                <c:pt idx="20734">
                  <c:v>-7.9550859601243598E-2</c:v>
                </c:pt>
                <c:pt idx="20735">
                  <c:v>-0.109437964655564</c:v>
                </c:pt>
                <c:pt idx="20736">
                  <c:v>-0.10817369775477401</c:v>
                </c:pt>
                <c:pt idx="20737">
                  <c:v>-9.9492782340442107E-2</c:v>
                </c:pt>
                <c:pt idx="20738">
                  <c:v>-2.82891075582315E-2</c:v>
                </c:pt>
                <c:pt idx="20739">
                  <c:v>-2.3975001086542502E-2</c:v>
                </c:pt>
                <c:pt idx="20740">
                  <c:v>-1.4480088210479601E-3</c:v>
                </c:pt>
                <c:pt idx="20741">
                  <c:v>-2.7683053427229799E-2</c:v>
                </c:pt>
                <c:pt idx="20742">
                  <c:v>-6.2312422421399102E-2</c:v>
                </c:pt>
                <c:pt idx="20743">
                  <c:v>-0.102085970443816</c:v>
                </c:pt>
                <c:pt idx="20744">
                  <c:v>-5.2889521161494403E-2</c:v>
                </c:pt>
                <c:pt idx="20745">
                  <c:v>-7.13212284769697E-2</c:v>
                </c:pt>
                <c:pt idx="20746">
                  <c:v>-5.6242288721881299E-2</c:v>
                </c:pt>
                <c:pt idx="20747">
                  <c:v>-0.17180869541316399</c:v>
                </c:pt>
                <c:pt idx="20748">
                  <c:v>-0.15590622920438599</c:v>
                </c:pt>
                <c:pt idx="20749">
                  <c:v>-0.187005877645535</c:v>
                </c:pt>
                <c:pt idx="20750">
                  <c:v>-0.18235388210117401</c:v>
                </c:pt>
                <c:pt idx="20751">
                  <c:v>-0.20682840024422899</c:v>
                </c:pt>
                <c:pt idx="20752">
                  <c:v>-0.21559205654461899</c:v>
                </c:pt>
                <c:pt idx="20753">
                  <c:v>-0.236861454604338</c:v>
                </c:pt>
                <c:pt idx="20754">
                  <c:v>-0.19636583111212499</c:v>
                </c:pt>
                <c:pt idx="20755">
                  <c:v>-0.24074836459379401</c:v>
                </c:pt>
                <c:pt idx="20756">
                  <c:v>-0.220914698865911</c:v>
                </c:pt>
                <c:pt idx="20757">
                  <c:v>-0.34007655375540002</c:v>
                </c:pt>
                <c:pt idx="20758">
                  <c:v>-0.35963360689325702</c:v>
                </c:pt>
                <c:pt idx="20759">
                  <c:v>-0.356411084981343</c:v>
                </c:pt>
                <c:pt idx="20760">
                  <c:v>-0.33230031534693599</c:v>
                </c:pt>
                <c:pt idx="20761">
                  <c:v>-0.37923543801661802</c:v>
                </c:pt>
                <c:pt idx="20762">
                  <c:v>-0.38516047260374597</c:v>
                </c:pt>
                <c:pt idx="20763">
                  <c:v>0</c:v>
                </c:pt>
                <c:pt idx="20764">
                  <c:v>-4.5172080638264403E-2</c:v>
                </c:pt>
                <c:pt idx="20765">
                  <c:v>7.1297314182449502E-3</c:v>
                </c:pt>
                <c:pt idx="20766">
                  <c:v>-1.34992643146225E-3</c:v>
                </c:pt>
                <c:pt idx="20767">
                  <c:v>6.5234753775636894E-2</c:v>
                </c:pt>
                <c:pt idx="20768">
                  <c:v>6.1347978216863497E-2</c:v>
                </c:pt>
                <c:pt idx="20769">
                  <c:v>9.3265333076963303E-2</c:v>
                </c:pt>
                <c:pt idx="20770">
                  <c:v>7.1572197131873294E-2</c:v>
                </c:pt>
                <c:pt idx="20771">
                  <c:v>8.1797215275348001E-2</c:v>
                </c:pt>
                <c:pt idx="20772">
                  <c:v>7.4815318096873099E-2</c:v>
                </c:pt>
                <c:pt idx="20773">
                  <c:v>0.107473445374264</c:v>
                </c:pt>
                <c:pt idx="20774">
                  <c:v>0.106855178148237</c:v>
                </c:pt>
                <c:pt idx="20775">
                  <c:v>0.12659957250645801</c:v>
                </c:pt>
                <c:pt idx="20776">
                  <c:v>0.12191147844288</c:v>
                </c:pt>
                <c:pt idx="20777">
                  <c:v>0.135820141638648</c:v>
                </c:pt>
                <c:pt idx="20778">
                  <c:v>0.13548726450743501</c:v>
                </c:pt>
                <c:pt idx="20779">
                  <c:v>0.16233455671725</c:v>
                </c:pt>
                <c:pt idx="20780">
                  <c:v>0.14934600238538301</c:v>
                </c:pt>
                <c:pt idx="20781">
                  <c:v>0.17215414697227999</c:v>
                </c:pt>
                <c:pt idx="20782">
                  <c:v>0.14761519078434501</c:v>
                </c:pt>
                <c:pt idx="20783">
                  <c:v>0.17151877741500601</c:v>
                </c:pt>
                <c:pt idx="20784">
                  <c:v>0.18264459255791901</c:v>
                </c:pt>
                <c:pt idx="20785">
                  <c:v>0.24199566822101501</c:v>
                </c:pt>
                <c:pt idx="20786">
                  <c:v>0.23938080686170199</c:v>
                </c:pt>
                <c:pt idx="20787">
                  <c:v>0.29390095469271199</c:v>
                </c:pt>
                <c:pt idx="20788">
                  <c:v>0.31622702259301</c:v>
                </c:pt>
                <c:pt idx="20789">
                  <c:v>0.441972499437852</c:v>
                </c:pt>
                <c:pt idx="20790">
                  <c:v>0.426028630344363</c:v>
                </c:pt>
                <c:pt idx="20791">
                  <c:v>0.47566460287718398</c:v>
                </c:pt>
                <c:pt idx="20792">
                  <c:v>0.47800723889684199</c:v>
                </c:pt>
                <c:pt idx="20793">
                  <c:v>0.56161245053663</c:v>
                </c:pt>
                <c:pt idx="20794">
                  <c:v>0.54545944042314898</c:v>
                </c:pt>
                <c:pt idx="20795">
                  <c:v>0.62762963577192199</c:v>
                </c:pt>
                <c:pt idx="20796">
                  <c:v>0.60470199104325195</c:v>
                </c:pt>
                <c:pt idx="20797">
                  <c:v>0.64122577987261897</c:v>
                </c:pt>
                <c:pt idx="20798">
                  <c:v>0.64771870228542106</c:v>
                </c:pt>
                <c:pt idx="20799">
                  <c:v>0.69133183879800197</c:v>
                </c:pt>
                <c:pt idx="20800">
                  <c:v>0.63245166984381596</c:v>
                </c:pt>
                <c:pt idx="20801">
                  <c:v>0.64017906145709502</c:v>
                </c:pt>
                <c:pt idx="20802">
                  <c:v>0.66897202274047796</c:v>
                </c:pt>
                <c:pt idx="20803">
                  <c:v>0.67591792981351595</c:v>
                </c:pt>
                <c:pt idx="20804">
                  <c:v>0.60831716834482497</c:v>
                </c:pt>
                <c:pt idx="20805">
                  <c:v>0.60752926107244898</c:v>
                </c:pt>
                <c:pt idx="20806">
                  <c:v>0.63284211856005601</c:v>
                </c:pt>
                <c:pt idx="20807">
                  <c:v>0.63245574880936695</c:v>
                </c:pt>
                <c:pt idx="20808">
                  <c:v>2.5002031723853398E-2</c:v>
                </c:pt>
                <c:pt idx="20809">
                  <c:v>9.9717607042071596E-2</c:v>
                </c:pt>
                <c:pt idx="20810">
                  <c:v>8.2788731230964197E-2</c:v>
                </c:pt>
                <c:pt idx="20811">
                  <c:v>0.11271864431395</c:v>
                </c:pt>
                <c:pt idx="20812">
                  <c:v>0.111165896587348</c:v>
                </c:pt>
                <c:pt idx="20813">
                  <c:v>0.102444491401219</c:v>
                </c:pt>
                <c:pt idx="20814">
                  <c:v>3.0159608822912101E-2</c:v>
                </c:pt>
                <c:pt idx="20815">
                  <c:v>3.2188913871076599E-2</c:v>
                </c:pt>
                <c:pt idx="20816">
                  <c:v>-1.3555619375707499E-3</c:v>
                </c:pt>
                <c:pt idx="20817">
                  <c:v>0.151857794484862</c:v>
                </c:pt>
                <c:pt idx="20818">
                  <c:v>0.127152972144221</c:v>
                </c:pt>
                <c:pt idx="20819">
                  <c:v>0.152708955955041</c:v>
                </c:pt>
                <c:pt idx="20820">
                  <c:v>0.13101348063569099</c:v>
                </c:pt>
                <c:pt idx="20821">
                  <c:v>0.142662848934827</c:v>
                </c:pt>
                <c:pt idx="20822">
                  <c:v>0.10128170836087499</c:v>
                </c:pt>
                <c:pt idx="20823">
                  <c:v>0.13516268993845501</c:v>
                </c:pt>
                <c:pt idx="20824">
                  <c:v>0.12516992651331299</c:v>
                </c:pt>
                <c:pt idx="20825">
                  <c:v>0.21589302251053899</c:v>
                </c:pt>
                <c:pt idx="20826">
                  <c:v>0.23637525059654599</c:v>
                </c:pt>
                <c:pt idx="20827">
                  <c:v>0.24417053062443</c:v>
                </c:pt>
                <c:pt idx="20828">
                  <c:v>0.237369377630545</c:v>
                </c:pt>
                <c:pt idx="20829">
                  <c:v>0.25960699832314199</c:v>
                </c:pt>
                <c:pt idx="20830">
                  <c:v>0.255902480674913</c:v>
                </c:pt>
                <c:pt idx="20831">
                  <c:v>0.34991244159606899</c:v>
                </c:pt>
                <c:pt idx="20832">
                  <c:v>0.29036803442790099</c:v>
                </c:pt>
                <c:pt idx="20833">
                  <c:v>0.26660170980285602</c:v>
                </c:pt>
                <c:pt idx="20834">
                  <c:v>0.26972702461014197</c:v>
                </c:pt>
                <c:pt idx="20835">
                  <c:v>0.35511574415983099</c:v>
                </c:pt>
                <c:pt idx="20836">
                  <c:v>0.34984518859973501</c:v>
                </c:pt>
                <c:pt idx="20837">
                  <c:v>0.36074284651122701</c:v>
                </c:pt>
                <c:pt idx="20838">
                  <c:v>0.37345981343842599</c:v>
                </c:pt>
                <c:pt idx="20839">
                  <c:v>0.36157314538769503</c:v>
                </c:pt>
                <c:pt idx="20840">
                  <c:v>0.26779377322750703</c:v>
                </c:pt>
                <c:pt idx="20841">
                  <c:v>0.35962800217163998</c:v>
                </c:pt>
                <c:pt idx="20842">
                  <c:v>0.32993638772018502</c:v>
                </c:pt>
                <c:pt idx="20843">
                  <c:v>0.41242790020791298</c:v>
                </c:pt>
                <c:pt idx="20844">
                  <c:v>0.446469830665431</c:v>
                </c:pt>
                <c:pt idx="20845">
                  <c:v>0.440991118596125</c:v>
                </c:pt>
                <c:pt idx="20846">
                  <c:v>-2.6946992365677901E-2</c:v>
                </c:pt>
                <c:pt idx="20847">
                  <c:v>7.4165878386475703E-2</c:v>
                </c:pt>
                <c:pt idx="20848">
                  <c:v>-1.5882449757509201E-2</c:v>
                </c:pt>
                <c:pt idx="20849">
                  <c:v>9.3726893706563202E-2</c:v>
                </c:pt>
                <c:pt idx="20850">
                  <c:v>6.9170048606121706E-2</c:v>
                </c:pt>
                <c:pt idx="20851">
                  <c:v>4.86511637289435E-2</c:v>
                </c:pt>
                <c:pt idx="20852">
                  <c:v>3.19284851125358E-2</c:v>
                </c:pt>
                <c:pt idx="20853">
                  <c:v>5.0291273817842701E-2</c:v>
                </c:pt>
                <c:pt idx="20854">
                  <c:v>3.4634923771304303E-2</c:v>
                </c:pt>
                <c:pt idx="20855">
                  <c:v>7.6608082236885505E-2</c:v>
                </c:pt>
                <c:pt idx="20856">
                  <c:v>0.132928776711184</c:v>
                </c:pt>
                <c:pt idx="20857">
                  <c:v>0.150802635370613</c:v>
                </c:pt>
                <c:pt idx="20858">
                  <c:v>0.14927992460796399</c:v>
                </c:pt>
                <c:pt idx="20859">
                  <c:v>0.2215203030988</c:v>
                </c:pt>
                <c:pt idx="20860">
                  <c:v>0.23890012935410901</c:v>
                </c:pt>
                <c:pt idx="20861">
                  <c:v>0.21301699018612399</c:v>
                </c:pt>
                <c:pt idx="20862">
                  <c:v>0.18020799691477199</c:v>
                </c:pt>
                <c:pt idx="20863">
                  <c:v>0.21099885056300499</c:v>
                </c:pt>
                <c:pt idx="20864">
                  <c:v>0.18137977206460601</c:v>
                </c:pt>
                <c:pt idx="20865">
                  <c:v>0.19796688919404101</c:v>
                </c:pt>
                <c:pt idx="20866">
                  <c:v>0.17787196509844</c:v>
                </c:pt>
                <c:pt idx="20867">
                  <c:v>0.19002902921473899</c:v>
                </c:pt>
                <c:pt idx="20868">
                  <c:v>0.219564533263057</c:v>
                </c:pt>
                <c:pt idx="20869">
                  <c:v>0.18132261841473901</c:v>
                </c:pt>
                <c:pt idx="20870">
                  <c:v>0.17010349414114101</c:v>
                </c:pt>
                <c:pt idx="20871">
                  <c:v>0.192299752360063</c:v>
                </c:pt>
                <c:pt idx="20872">
                  <c:v>0.18002054194619499</c:v>
                </c:pt>
                <c:pt idx="20873">
                  <c:v>0.206219040621791</c:v>
                </c:pt>
                <c:pt idx="20874">
                  <c:v>0.164269398841214</c:v>
                </c:pt>
                <c:pt idx="20875">
                  <c:v>0.139967249180276</c:v>
                </c:pt>
                <c:pt idx="20876">
                  <c:v>4.83012301063459E-3</c:v>
                </c:pt>
                <c:pt idx="20877">
                  <c:v>3.08019333307251E-2</c:v>
                </c:pt>
                <c:pt idx="20878">
                  <c:v>3.4780495781481201E-2</c:v>
                </c:pt>
                <c:pt idx="20879">
                  <c:v>3.8231360257888702E-2</c:v>
                </c:pt>
                <c:pt idx="20880">
                  <c:v>2.3614723391807899E-2</c:v>
                </c:pt>
                <c:pt idx="20881">
                  <c:v>0.107512777584531</c:v>
                </c:pt>
                <c:pt idx="20882">
                  <c:v>2.8043259855941999E-2</c:v>
                </c:pt>
                <c:pt idx="20883">
                  <c:v>2.83474339530683E-2</c:v>
                </c:pt>
                <c:pt idx="20884">
                  <c:v>2.64142997247673E-2</c:v>
                </c:pt>
                <c:pt idx="20885">
                  <c:v>-6.1481321739197802E-3</c:v>
                </c:pt>
                <c:pt idx="20886">
                  <c:v>-3.62990433155779E-2</c:v>
                </c:pt>
                <c:pt idx="20887">
                  <c:v>-2.7856355637756899E-2</c:v>
                </c:pt>
                <c:pt idx="20888">
                  <c:v>-1.81914568507478E-2</c:v>
                </c:pt>
                <c:pt idx="20889">
                  <c:v>-4.5361780941375197E-2</c:v>
                </c:pt>
                <c:pt idx="20890">
                  <c:v>-1.2260576557400701E-2</c:v>
                </c:pt>
                <c:pt idx="20891">
                  <c:v>-1.6508771002521499E-2</c:v>
                </c:pt>
                <c:pt idx="20892">
                  <c:v>-7.5403317296633297E-3</c:v>
                </c:pt>
                <c:pt idx="20893">
                  <c:v>-1.9360819312135801E-2</c:v>
                </c:pt>
                <c:pt idx="20894">
                  <c:v>-5.3663552055045203E-3</c:v>
                </c:pt>
                <c:pt idx="20895">
                  <c:v>-2.3316953141557201E-2</c:v>
                </c:pt>
                <c:pt idx="20896">
                  <c:v>-2.8376269700562898E-2</c:v>
                </c:pt>
                <c:pt idx="20897">
                  <c:v>-2.42446506197312E-2</c:v>
                </c:pt>
                <c:pt idx="20898">
                  <c:v>-1.0261100426375199E-2</c:v>
                </c:pt>
                <c:pt idx="20899">
                  <c:v>-2.41270019561836E-2</c:v>
                </c:pt>
                <c:pt idx="20900">
                  <c:v>-2.6977232207748E-2</c:v>
                </c:pt>
                <c:pt idx="20901">
                  <c:v>-3.4828263238388099E-2</c:v>
                </c:pt>
                <c:pt idx="20902">
                  <c:v>-4.2640499817196004E-3</c:v>
                </c:pt>
                <c:pt idx="20903">
                  <c:v>8.0058426006185401E-3</c:v>
                </c:pt>
                <c:pt idx="20904">
                  <c:v>9.6375965574280794E-3</c:v>
                </c:pt>
                <c:pt idx="20905">
                  <c:v>5.70564258869459E-3</c:v>
                </c:pt>
                <c:pt idx="20906">
                  <c:v>2.7608387084303899E-2</c:v>
                </c:pt>
                <c:pt idx="20907">
                  <c:v>1.7100074051426498E-2</c:v>
                </c:pt>
                <c:pt idx="20908">
                  <c:v>-5.8230218919144899E-2</c:v>
                </c:pt>
                <c:pt idx="20909">
                  <c:v>-4.6909799246884799E-2</c:v>
                </c:pt>
                <c:pt idx="20910">
                  <c:v>-8.0351675846039E-2</c:v>
                </c:pt>
                <c:pt idx="20911">
                  <c:v>-7.4322185382171002E-2</c:v>
                </c:pt>
                <c:pt idx="20912">
                  <c:v>-4.9522806114241799E-2</c:v>
                </c:pt>
                <c:pt idx="20913">
                  <c:v>-4.1463503938928503E-2</c:v>
                </c:pt>
                <c:pt idx="20914">
                  <c:v>-3.0400385177824299E-2</c:v>
                </c:pt>
                <c:pt idx="20915">
                  <c:v>-4.2761874986118199E-2</c:v>
                </c:pt>
                <c:pt idx="20916">
                  <c:v>-2.8524303557818199E-2</c:v>
                </c:pt>
                <c:pt idx="20917">
                  <c:v>-1.92369428931353E-3</c:v>
                </c:pt>
                <c:pt idx="20918">
                  <c:v>-9.8960131640769295E-3</c:v>
                </c:pt>
                <c:pt idx="20919">
                  <c:v>1.0203971416995699E-2</c:v>
                </c:pt>
                <c:pt idx="20920">
                  <c:v>-9.19049675506666E-2</c:v>
                </c:pt>
                <c:pt idx="20921">
                  <c:v>-7.44066997530059E-2</c:v>
                </c:pt>
                <c:pt idx="20922">
                  <c:v>-6.9556024250271103E-2</c:v>
                </c:pt>
                <c:pt idx="20923">
                  <c:v>-3.5751814084787601E-3</c:v>
                </c:pt>
                <c:pt idx="20924">
                  <c:v>2.48061513308038E-2</c:v>
                </c:pt>
                <c:pt idx="20925">
                  <c:v>0.14691908499482001</c:v>
                </c:pt>
                <c:pt idx="20926">
                  <c:v>2.2311960358586E-2</c:v>
                </c:pt>
                <c:pt idx="20927">
                  <c:v>7.6751206315596093E-2</c:v>
                </c:pt>
                <c:pt idx="20928">
                  <c:v>4.2434025026053E-2</c:v>
                </c:pt>
                <c:pt idx="20929">
                  <c:v>-1.5481512602430201E-2</c:v>
                </c:pt>
                <c:pt idx="20930">
                  <c:v>-3.6879199687794302E-2</c:v>
                </c:pt>
                <c:pt idx="20931">
                  <c:v>-0.104627415690005</c:v>
                </c:pt>
                <c:pt idx="20932">
                  <c:v>-0.110795207530459</c:v>
                </c:pt>
                <c:pt idx="20933">
                  <c:v>-6.7110408083325399E-2</c:v>
                </c:pt>
                <c:pt idx="20934">
                  <c:v>-0.13097687627339399</c:v>
                </c:pt>
                <c:pt idx="20935">
                  <c:v>-9.8614487599842496E-2</c:v>
                </c:pt>
                <c:pt idx="20936">
                  <c:v>-8.80017378872857E-2</c:v>
                </c:pt>
                <c:pt idx="20937">
                  <c:v>-3.3301616213814403E-2</c:v>
                </c:pt>
                <c:pt idx="20938">
                  <c:v>-1.97388232484054E-2</c:v>
                </c:pt>
                <c:pt idx="20939">
                  <c:v>3.03792638731268E-2</c:v>
                </c:pt>
                <c:pt idx="20940">
                  <c:v>1.6415476837153799E-2</c:v>
                </c:pt>
                <c:pt idx="20941">
                  <c:v>1.48916422903041E-2</c:v>
                </c:pt>
                <c:pt idx="20942">
                  <c:v>8.5431309647784094E-3</c:v>
                </c:pt>
                <c:pt idx="20943">
                  <c:v>3.9230986678219101E-2</c:v>
                </c:pt>
                <c:pt idx="20944">
                  <c:v>7.2071654883199096E-2</c:v>
                </c:pt>
                <c:pt idx="20945">
                  <c:v>0.101133923198059</c:v>
                </c:pt>
                <c:pt idx="20946">
                  <c:v>5.6561072652829503E-2</c:v>
                </c:pt>
                <c:pt idx="20947">
                  <c:v>6.6065304098203201E-2</c:v>
                </c:pt>
                <c:pt idx="20948">
                  <c:v>6.8575552296387302E-2</c:v>
                </c:pt>
                <c:pt idx="20949">
                  <c:v>8.6628540723610301E-2</c:v>
                </c:pt>
                <c:pt idx="20950">
                  <c:v>6.42601798766676E-2</c:v>
                </c:pt>
                <c:pt idx="20951">
                  <c:v>0.15845078275746</c:v>
                </c:pt>
                <c:pt idx="20952">
                  <c:v>0.16262868529360799</c:v>
                </c:pt>
                <c:pt idx="20953">
                  <c:v>0.17584481379922701</c:v>
                </c:pt>
                <c:pt idx="20954">
                  <c:v>0.172511627157864</c:v>
                </c:pt>
                <c:pt idx="20955">
                  <c:v>0.14453090554058701</c:v>
                </c:pt>
                <c:pt idx="20956">
                  <c:v>0.14482658906857199</c:v>
                </c:pt>
                <c:pt idx="20957">
                  <c:v>0.31459369358893302</c:v>
                </c:pt>
                <c:pt idx="20958">
                  <c:v>0.32230076282752101</c:v>
                </c:pt>
                <c:pt idx="20959">
                  <c:v>0.35278724076892498</c:v>
                </c:pt>
                <c:pt idx="20960">
                  <c:v>0.33203790701986802</c:v>
                </c:pt>
                <c:pt idx="20961">
                  <c:v>0.35988833557711802</c:v>
                </c:pt>
                <c:pt idx="20962">
                  <c:v>0.349371667469147</c:v>
                </c:pt>
                <c:pt idx="20963">
                  <c:v>0.36092073521586598</c:v>
                </c:pt>
                <c:pt idx="20964">
                  <c:v>0.34583558828928002</c:v>
                </c:pt>
                <c:pt idx="20965">
                  <c:v>0.33817085641168498</c:v>
                </c:pt>
                <c:pt idx="20966">
                  <c:v>0.35234330120001001</c:v>
                </c:pt>
                <c:pt idx="20967">
                  <c:v>0.354761010928478</c:v>
                </c:pt>
                <c:pt idx="20968">
                  <c:v>0.35055060554266299</c:v>
                </c:pt>
                <c:pt idx="20969">
                  <c:v>0.37828792289913599</c:v>
                </c:pt>
                <c:pt idx="20970">
                  <c:v>0.34777372711222299</c:v>
                </c:pt>
                <c:pt idx="20971">
                  <c:v>0.33800223171600502</c:v>
                </c:pt>
                <c:pt idx="20972">
                  <c:v>0.29640383217926403</c:v>
                </c:pt>
                <c:pt idx="20973">
                  <c:v>0.2929766657922</c:v>
                </c:pt>
                <c:pt idx="20974">
                  <c:v>0.28240522185175199</c:v>
                </c:pt>
                <c:pt idx="20975">
                  <c:v>0.29477448100373999</c:v>
                </c:pt>
                <c:pt idx="20976">
                  <c:v>0.26665829688269699</c:v>
                </c:pt>
                <c:pt idx="20977">
                  <c:v>0.267175561908295</c:v>
                </c:pt>
                <c:pt idx="20978">
                  <c:v>0.23560530607231001</c:v>
                </c:pt>
                <c:pt idx="20979">
                  <c:v>0.26473759641217298</c:v>
                </c:pt>
                <c:pt idx="20980">
                  <c:v>0.24656162014362201</c:v>
                </c:pt>
                <c:pt idx="20981">
                  <c:v>0.26475680540788199</c:v>
                </c:pt>
                <c:pt idx="20982">
                  <c:v>0.22233180579231299</c:v>
                </c:pt>
                <c:pt idx="20983">
                  <c:v>0.23246867134406499</c:v>
                </c:pt>
                <c:pt idx="20984">
                  <c:v>0.23612002894702</c:v>
                </c:pt>
                <c:pt idx="20985">
                  <c:v>0.32778502296177098</c:v>
                </c:pt>
                <c:pt idx="20986">
                  <c:v>0.34194908699641302</c:v>
                </c:pt>
                <c:pt idx="20987">
                  <c:v>0.36415105017764499</c:v>
                </c:pt>
                <c:pt idx="20988">
                  <c:v>0.419185300081584</c:v>
                </c:pt>
                <c:pt idx="20989">
                  <c:v>0.39890847840798899</c:v>
                </c:pt>
                <c:pt idx="20990">
                  <c:v>0.367444307146717</c:v>
                </c:pt>
                <c:pt idx="20991">
                  <c:v>0.56845478460245202</c:v>
                </c:pt>
                <c:pt idx="20992">
                  <c:v>0.57562031900125799</c:v>
                </c:pt>
                <c:pt idx="20993">
                  <c:v>0.55082002276738995</c:v>
                </c:pt>
                <c:pt idx="20994">
                  <c:v>0.54695918492057305</c:v>
                </c:pt>
                <c:pt idx="20995">
                  <c:v>0.54644158714167401</c:v>
                </c:pt>
                <c:pt idx="20996">
                  <c:v>-4.6300294431910402E-3</c:v>
                </c:pt>
                <c:pt idx="20997">
                  <c:v>-8.0199139961405999E-2</c:v>
                </c:pt>
                <c:pt idx="20998">
                  <c:v>9.5681513831284096E-3</c:v>
                </c:pt>
                <c:pt idx="20999">
                  <c:v>-4.1476434910144598E-2</c:v>
                </c:pt>
                <c:pt idx="21000">
                  <c:v>-2.3654040365053999E-2</c:v>
                </c:pt>
                <c:pt idx="21001">
                  <c:v>-7.2214043068535003E-2</c:v>
                </c:pt>
                <c:pt idx="21002">
                  <c:v>-3.2194635086226199E-2</c:v>
                </c:pt>
                <c:pt idx="21003">
                  <c:v>-5.4869327094799199E-2</c:v>
                </c:pt>
                <c:pt idx="21004">
                  <c:v>2.3613993035527399E-3</c:v>
                </c:pt>
                <c:pt idx="21005">
                  <c:v>-7.3583309289727301E-3</c:v>
                </c:pt>
                <c:pt idx="21006">
                  <c:v>1.31773549013429E-2</c:v>
                </c:pt>
                <c:pt idx="21007">
                  <c:v>-1.24364722419579E-2</c:v>
                </c:pt>
                <c:pt idx="21008">
                  <c:v>-1.6034196203738599E-2</c:v>
                </c:pt>
                <c:pt idx="21009">
                  <c:v>-2.3916545677398E-2</c:v>
                </c:pt>
                <c:pt idx="21010" formatCode="0.00E+00">
                  <c:v>1.3171150955404399E-4</c:v>
                </c:pt>
                <c:pt idx="21011">
                  <c:v>-1.4276100491825001E-2</c:v>
                </c:pt>
                <c:pt idx="21012" formatCode="0.00E+00">
                  <c:v>-1.1620557875316901E-2</c:v>
                </c:pt>
                <c:pt idx="21013">
                  <c:v>-1.9092071959616201E-2</c:v>
                </c:pt>
                <c:pt idx="21014" formatCode="0.00E+00">
                  <c:v>-9.2478782327769498E-4</c:v>
                </c:pt>
                <c:pt idx="21015">
                  <c:v>5.5070586607970104E-3</c:v>
                </c:pt>
                <c:pt idx="21016" formatCode="0.00E+00">
                  <c:v>6.2302317660502898E-2</c:v>
                </c:pt>
                <c:pt idx="21017">
                  <c:v>4.2973686199774999E-2</c:v>
                </c:pt>
                <c:pt idx="21018">
                  <c:v>0.14190715250136199</c:v>
                </c:pt>
                <c:pt idx="21019">
                  <c:v>0.16029756367166001</c:v>
                </c:pt>
                <c:pt idx="21020">
                  <c:v>0.186171881910703</c:v>
                </c:pt>
                <c:pt idx="21021">
                  <c:v>0.16271523313790601</c:v>
                </c:pt>
                <c:pt idx="21022">
                  <c:v>0.138358241287212</c:v>
                </c:pt>
                <c:pt idx="21023">
                  <c:v>0.165753198139235</c:v>
                </c:pt>
                <c:pt idx="21024">
                  <c:v>0.16472534219565901</c:v>
                </c:pt>
                <c:pt idx="21025">
                  <c:v>0.124948835274398</c:v>
                </c:pt>
                <c:pt idx="21026">
                  <c:v>0.12744643888358601</c:v>
                </c:pt>
                <c:pt idx="21027">
                  <c:v>-2.5002031723853398E-2</c:v>
                </c:pt>
                <c:pt idx="21028">
                  <c:v>7.7807826573989103E-2</c:v>
                </c:pt>
                <c:pt idx="21029">
                  <c:v>4.26516292646466E-2</c:v>
                </c:pt>
                <c:pt idx="21030">
                  <c:v>6.6860567014457903E-2</c:v>
                </c:pt>
                <c:pt idx="21031">
                  <c:v>3.0786570706172099E-2</c:v>
                </c:pt>
                <c:pt idx="21032">
                  <c:v>3.5690633626125803E-2</c:v>
                </c:pt>
                <c:pt idx="21033">
                  <c:v>4.83968866456186E-2</c:v>
                </c:pt>
                <c:pt idx="21034">
                  <c:v>8.5288342057754096E-2</c:v>
                </c:pt>
                <c:pt idx="21035">
                  <c:v>7.9120843488037607E-2</c:v>
                </c:pt>
                <c:pt idx="21036">
                  <c:v>7.5982627884841003E-2</c:v>
                </c:pt>
                <c:pt idx="21037">
                  <c:v>6.3819058227276598E-2</c:v>
                </c:pt>
                <c:pt idx="21038">
                  <c:v>4.8557732951557797E-2</c:v>
                </c:pt>
                <c:pt idx="21039">
                  <c:v>4.9644472520655201E-2</c:v>
                </c:pt>
                <c:pt idx="21040">
                  <c:v>4.6172727852076802E-2</c:v>
                </c:pt>
                <c:pt idx="21041">
                  <c:v>6.4982274250898198E-2</c:v>
                </c:pt>
                <c:pt idx="21042">
                  <c:v>7.9620983975909498E-2</c:v>
                </c:pt>
                <c:pt idx="21043">
                  <c:v>7.6631463013214302E-2</c:v>
                </c:pt>
                <c:pt idx="21044">
                  <c:v>7.7896567790869994E-2</c:v>
                </c:pt>
                <c:pt idx="21045">
                  <c:v>6.0965417557024698E-2</c:v>
                </c:pt>
                <c:pt idx="21046">
                  <c:v>7.0116676881391699E-2</c:v>
                </c:pt>
                <c:pt idx="21047">
                  <c:v>0.14290534356566301</c:v>
                </c:pt>
                <c:pt idx="21048">
                  <c:v>0.15012041367456699</c:v>
                </c:pt>
                <c:pt idx="21049">
                  <c:v>0.17496252071555099</c:v>
                </c:pt>
                <c:pt idx="21050">
                  <c:v>0.20106990767204799</c:v>
                </c:pt>
                <c:pt idx="21051">
                  <c:v>0.20100462835430699</c:v>
                </c:pt>
                <c:pt idx="21052">
                  <c:v>0.18379252843809701</c:v>
                </c:pt>
                <c:pt idx="21053">
                  <c:v>0.18276649972765599</c:v>
                </c:pt>
                <c:pt idx="21054">
                  <c:v>0.19204111445062599</c:v>
                </c:pt>
                <c:pt idx="21055">
                  <c:v>0.19018698762084399</c:v>
                </c:pt>
                <c:pt idx="21056">
                  <c:v>0.17593333841820399</c:v>
                </c:pt>
                <c:pt idx="21057">
                  <c:v>0.19836946211400799</c:v>
                </c:pt>
                <c:pt idx="21058">
                  <c:v>0.19753403672071601</c:v>
                </c:pt>
                <c:pt idx="21059">
                  <c:v>0.14980941624741201</c:v>
                </c:pt>
                <c:pt idx="21060">
                  <c:v>0.13612076568577799</c:v>
                </c:pt>
                <c:pt idx="21061">
                  <c:v>0.107990732056718</c:v>
                </c:pt>
                <c:pt idx="21062">
                  <c:v>0.13474891567914199</c:v>
                </c:pt>
                <c:pt idx="21063">
                  <c:v>0.14887045901611401</c:v>
                </c:pt>
                <c:pt idx="21064">
                  <c:v>0.13614139644854001</c:v>
                </c:pt>
                <c:pt idx="21065">
                  <c:v>0.122239926188721</c:v>
                </c:pt>
                <c:pt idx="21066">
                  <c:v>0.20785624353789001</c:v>
                </c:pt>
                <c:pt idx="21067">
                  <c:v>0.21551647341920799</c:v>
                </c:pt>
                <c:pt idx="21068">
                  <c:v>0.21486929493773499</c:v>
                </c:pt>
                <c:pt idx="21069">
                  <c:v>0.205671014100755</c:v>
                </c:pt>
                <c:pt idx="21070">
                  <c:v>0.18182524797067201</c:v>
                </c:pt>
                <c:pt idx="21071">
                  <c:v>0.14843982128838101</c:v>
                </c:pt>
                <c:pt idx="21072">
                  <c:v>0.162797351904268</c:v>
                </c:pt>
                <c:pt idx="21073">
                  <c:v>0.162660794683893</c:v>
                </c:pt>
                <c:pt idx="21074">
                  <c:v>0.19105408560398901</c:v>
                </c:pt>
                <c:pt idx="21075">
                  <c:v>0.19298644273447499</c:v>
                </c:pt>
                <c:pt idx="21076">
                  <c:v>0.17001142574919101</c:v>
                </c:pt>
                <c:pt idx="21077">
                  <c:v>0.14835033186462299</c:v>
                </c:pt>
                <c:pt idx="21078">
                  <c:v>0.18033446310013099</c:v>
                </c:pt>
                <c:pt idx="21079">
                  <c:v>0.19386772900441801</c:v>
                </c:pt>
                <c:pt idx="21080">
                  <c:v>0.19509336586305501</c:v>
                </c:pt>
                <c:pt idx="21081">
                  <c:v>0.17708330086447799</c:v>
                </c:pt>
                <c:pt idx="21082">
                  <c:v>0.186824532739888</c:v>
                </c:pt>
                <c:pt idx="21083">
                  <c:v>0.18708005434448499</c:v>
                </c:pt>
                <c:pt idx="21084">
                  <c:v>0.21020558219389601</c:v>
                </c:pt>
                <c:pt idx="21085">
                  <c:v>0.22132402399481499</c:v>
                </c:pt>
                <c:pt idx="21086">
                  <c:v>0.226362536039213</c:v>
                </c:pt>
                <c:pt idx="21087">
                  <c:v>0.22387522368566701</c:v>
                </c:pt>
                <c:pt idx="21088">
                  <c:v>0.23012639067097701</c:v>
                </c:pt>
                <c:pt idx="21089">
                  <c:v>0.26645186709754798</c:v>
                </c:pt>
                <c:pt idx="21090">
                  <c:v>0.301227161312558</c:v>
                </c:pt>
                <c:pt idx="21091">
                  <c:v>0.28806713297646602</c:v>
                </c:pt>
                <c:pt idx="21092">
                  <c:v>0.26237268784832202</c:v>
                </c:pt>
                <c:pt idx="21093">
                  <c:v>0.26427564220032901</c:v>
                </c:pt>
                <c:pt idx="21094">
                  <c:v>0.24564951300393101</c:v>
                </c:pt>
                <c:pt idx="21095">
                  <c:v>0.222456771865611</c:v>
                </c:pt>
                <c:pt idx="21096">
                  <c:v>0.248977122100357</c:v>
                </c:pt>
                <c:pt idx="21097">
                  <c:v>0.25060115134090999</c:v>
                </c:pt>
                <c:pt idx="21098">
                  <c:v>0.24763869566559901</c:v>
                </c:pt>
                <c:pt idx="21099">
                  <c:v>0.250171912413092</c:v>
                </c:pt>
                <c:pt idx="21100">
                  <c:v>0.23551359751369699</c:v>
                </c:pt>
                <c:pt idx="21101">
                  <c:v>0.18634945772349501</c:v>
                </c:pt>
                <c:pt idx="21102">
                  <c:v>0.27014292263133599</c:v>
                </c:pt>
                <c:pt idx="21103">
                  <c:v>0.27478751743334701</c:v>
                </c:pt>
                <c:pt idx="21104">
                  <c:v>0.26866433416674101</c:v>
                </c:pt>
                <c:pt idx="21105">
                  <c:v>0.27504596463390302</c:v>
                </c:pt>
                <c:pt idx="21106">
                  <c:v>0.37960662399086798</c:v>
                </c:pt>
                <c:pt idx="21107">
                  <c:v>0.37650041156858799</c:v>
                </c:pt>
                <c:pt idx="21108">
                  <c:v>0.38020194185156703</c:v>
                </c:pt>
                <c:pt idx="21109">
                  <c:v>0.37338928768832802</c:v>
                </c:pt>
                <c:pt idx="21110">
                  <c:v>0.36557879793253301</c:v>
                </c:pt>
                <c:pt idx="21111">
                  <c:v>0.370724871331718</c:v>
                </c:pt>
                <c:pt idx="21112">
                  <c:v>0.369321686844018</c:v>
                </c:pt>
                <c:pt idx="21113">
                  <c:v>0.40253224383113401</c:v>
                </c:pt>
                <c:pt idx="21114">
                  <c:v>0.51076546836572001</c:v>
                </c:pt>
                <c:pt idx="21115">
                  <c:v>0.52356064575022798</c:v>
                </c:pt>
                <c:pt idx="21116">
                  <c:v>0.549648426709067</c:v>
                </c:pt>
                <c:pt idx="21117">
                  <c:v>0.56959246106576</c:v>
                </c:pt>
                <c:pt idx="21118">
                  <c:v>0.55272321166861604</c:v>
                </c:pt>
                <c:pt idx="21119">
                  <c:v>0.54592929240014998</c:v>
                </c:pt>
                <c:pt idx="21120">
                  <c:v>0.546192810623918</c:v>
                </c:pt>
                <c:pt idx="21121">
                  <c:v>0.55654904605232502</c:v>
                </c:pt>
                <c:pt idx="21122">
                  <c:v>0.56988443262789601</c:v>
                </c:pt>
                <c:pt idx="21123">
                  <c:v>0.55989394681683302</c:v>
                </c:pt>
                <c:pt idx="21124">
                  <c:v>0.56299676238667096</c:v>
                </c:pt>
                <c:pt idx="21125">
                  <c:v>0.52170946959693398</c:v>
                </c:pt>
                <c:pt idx="21126">
                  <c:v>0.516707267638709</c:v>
                </c:pt>
                <c:pt idx="21127">
                  <c:v>0.49482822082427802</c:v>
                </c:pt>
                <c:pt idx="21128">
                  <c:v>0.49113629726014901</c:v>
                </c:pt>
                <c:pt idx="21129">
                  <c:v>0.52569034251676094</c:v>
                </c:pt>
                <c:pt idx="21130">
                  <c:v>0.733177502988971</c:v>
                </c:pt>
                <c:pt idx="21131">
                  <c:v>2.7576614110949801E-2</c:v>
                </c:pt>
                <c:pt idx="21132">
                  <c:v>-7.3536606365340901E-2</c:v>
                </c:pt>
                <c:pt idx="21133">
                  <c:v>-3.0938867720766202E-3</c:v>
                </c:pt>
                <c:pt idx="21134">
                  <c:v>-4.67341958548445E-2</c:v>
                </c:pt>
                <c:pt idx="21135" formatCode="0.00E+00">
                  <c:v>-7.5253137458710598E-4</c:v>
                </c:pt>
                <c:pt idx="21136">
                  <c:v>3.28420452356483E-2</c:v>
                </c:pt>
                <c:pt idx="21137" formatCode="0.00E+00">
                  <c:v>6.4880792299241E-2</c:v>
                </c:pt>
                <c:pt idx="21138">
                  <c:v>9.8005680809135506E-2</c:v>
                </c:pt>
                <c:pt idx="21139">
                  <c:v>0.120085223055433</c:v>
                </c:pt>
                <c:pt idx="21140">
                  <c:v>0.12305433552587899</c:v>
                </c:pt>
                <c:pt idx="21141">
                  <c:v>0.12973201267672299</c:v>
                </c:pt>
                <c:pt idx="21142">
                  <c:v>5.9404324397733098E-2</c:v>
                </c:pt>
                <c:pt idx="21143">
                  <c:v>7.0382050252344106E-2</c:v>
                </c:pt>
                <c:pt idx="21144">
                  <c:v>5.2246629559273602E-2</c:v>
                </c:pt>
                <c:pt idx="21145">
                  <c:v>5.9801481525976599E-2</c:v>
                </c:pt>
                <c:pt idx="21146">
                  <c:v>9.2006287703627704E-2</c:v>
                </c:pt>
                <c:pt idx="21147">
                  <c:v>9.1947669412090705E-2</c:v>
                </c:pt>
                <c:pt idx="21148">
                  <c:v>9.4667336224593196E-2</c:v>
                </c:pt>
                <c:pt idx="21149">
                  <c:v>0.11268071033721699</c:v>
                </c:pt>
                <c:pt idx="21150">
                  <c:v>0.10762025882739799</c:v>
                </c:pt>
                <c:pt idx="21151">
                  <c:v>0.11807157748319901</c:v>
                </c:pt>
                <c:pt idx="21152">
                  <c:v>0.112879580480018</c:v>
                </c:pt>
                <c:pt idx="21153">
                  <c:v>0.12326930362963</c:v>
                </c:pt>
                <c:pt idx="21154">
                  <c:v>0.118247735413787</c:v>
                </c:pt>
                <c:pt idx="21155">
                  <c:v>0.12775250559731999</c:v>
                </c:pt>
                <c:pt idx="21156">
                  <c:v>0.122776165784914</c:v>
                </c:pt>
                <c:pt idx="21157">
                  <c:v>0.128988020798145</c:v>
                </c:pt>
                <c:pt idx="21158">
                  <c:v>0.124088415734758</c:v>
                </c:pt>
                <c:pt idx="21159">
                  <c:v>0.123743922471756</c:v>
                </c:pt>
                <c:pt idx="21160">
                  <c:v>9.8855843854075795E-2</c:v>
                </c:pt>
                <c:pt idx="21161">
                  <c:v>0.104538044168029</c:v>
                </c:pt>
                <c:pt idx="21162">
                  <c:v>7.5232688803156506E-2</c:v>
                </c:pt>
                <c:pt idx="21163">
                  <c:v>6.1134710561454003E-2</c:v>
                </c:pt>
                <c:pt idx="21164">
                  <c:v>-2.1042397470419701E-2</c:v>
                </c:pt>
                <c:pt idx="21165">
                  <c:v>-1.87029605245875E-2</c:v>
                </c:pt>
                <c:pt idx="21166">
                  <c:v>-1.9310303084362698E-2</c:v>
                </c:pt>
                <c:pt idx="21167">
                  <c:v>1.75465670667296E-3</c:v>
                </c:pt>
                <c:pt idx="21168">
                  <c:v>-1.10374883337183E-3</c:v>
                </c:pt>
                <c:pt idx="21169">
                  <c:v>-1.7582480737553498E-2</c:v>
                </c:pt>
                <c:pt idx="21170">
                  <c:v>-5.34181644197885E-2</c:v>
                </c:pt>
                <c:pt idx="21171">
                  <c:v>-2.4254985260948599E-2</c:v>
                </c:pt>
                <c:pt idx="21172">
                  <c:v>-3.41922815862035E-2</c:v>
                </c:pt>
                <c:pt idx="21173">
                  <c:v>-4.8808136591371697E-2</c:v>
                </c:pt>
                <c:pt idx="21174">
                  <c:v>-6.8113562550810205E-2</c:v>
                </c:pt>
                <c:pt idx="21175">
                  <c:v>-7.3462112415203701E-2</c:v>
                </c:pt>
                <c:pt idx="21176">
                  <c:v>-3.7290136080737101E-3</c:v>
                </c:pt>
                <c:pt idx="21177">
                  <c:v>6.6303608360180594E-2</c:v>
                </c:pt>
                <c:pt idx="21178">
                  <c:v>7.8299194493574205E-3</c:v>
                </c:pt>
                <c:pt idx="21179">
                  <c:v>4.0951139675564602E-2</c:v>
                </c:pt>
                <c:pt idx="21180">
                  <c:v>1.8675496552605999E-2</c:v>
                </c:pt>
                <c:pt idx="21181">
                  <c:v>3.2280025069695698E-2</c:v>
                </c:pt>
                <c:pt idx="21182">
                  <c:v>2.4926223476425001E-2</c:v>
                </c:pt>
                <c:pt idx="21183">
                  <c:v>6.8014740593491704E-2</c:v>
                </c:pt>
                <c:pt idx="21184">
                  <c:v>4.5171335355589398E-2</c:v>
                </c:pt>
                <c:pt idx="21185">
                  <c:v>2.67595309346737E-2</c:v>
                </c:pt>
                <c:pt idx="21186">
                  <c:v>1.9275947225105901E-2</c:v>
                </c:pt>
                <c:pt idx="21187">
                  <c:v>0.13908443718567901</c:v>
                </c:pt>
                <c:pt idx="21188">
                  <c:v>0.13487974446012399</c:v>
                </c:pt>
                <c:pt idx="21189">
                  <c:v>0.13486756621736501</c:v>
                </c:pt>
                <c:pt idx="21190">
                  <c:v>0.10216640926220399</c:v>
                </c:pt>
                <c:pt idx="21191">
                  <c:v>0.124951201907838</c:v>
                </c:pt>
                <c:pt idx="21192">
                  <c:v>0.11964840297254099</c:v>
                </c:pt>
                <c:pt idx="21193">
                  <c:v>0.126151575432144</c:v>
                </c:pt>
                <c:pt idx="21194">
                  <c:v>0.12651825535066499</c:v>
                </c:pt>
                <c:pt idx="21195">
                  <c:v>0.17874853644918701</c:v>
                </c:pt>
                <c:pt idx="21196">
                  <c:v>0.173651221457364</c:v>
                </c:pt>
                <c:pt idx="21197">
                  <c:v>0.18762473540661001</c:v>
                </c:pt>
                <c:pt idx="21198">
                  <c:v>0.16263292562036799</c:v>
                </c:pt>
                <c:pt idx="21199">
                  <c:v>0.170295308105812</c:v>
                </c:pt>
                <c:pt idx="21200">
                  <c:v>0.15650210611894899</c:v>
                </c:pt>
                <c:pt idx="21201">
                  <c:v>0.16219647371248699</c:v>
                </c:pt>
                <c:pt idx="21202">
                  <c:v>0.152072203749374</c:v>
                </c:pt>
                <c:pt idx="21203">
                  <c:v>0.200907114144321</c:v>
                </c:pt>
                <c:pt idx="21204">
                  <c:v>0.21170301658487201</c:v>
                </c:pt>
                <c:pt idx="21205">
                  <c:v>0.21161760157641499</c:v>
                </c:pt>
                <c:pt idx="21206">
                  <c:v>0.233333019754972</c:v>
                </c:pt>
                <c:pt idx="21207">
                  <c:v>0.23265626283577101</c:v>
                </c:pt>
                <c:pt idx="21208">
                  <c:v>2.7576614110949801E-2</c:v>
                </c:pt>
                <c:pt idx="21209">
                  <c:v>9.5907488850874301E-2</c:v>
                </c:pt>
                <c:pt idx="21210">
                  <c:v>1.67421542788533E-2</c:v>
                </c:pt>
                <c:pt idx="21211">
                  <c:v>6.6518470158861698E-2</c:v>
                </c:pt>
                <c:pt idx="21212">
                  <c:v>8.1092132494684194E-2</c:v>
                </c:pt>
                <c:pt idx="21213">
                  <c:v>0.113282344350098</c:v>
                </c:pt>
                <c:pt idx="21214">
                  <c:v>0.122145046084389</c:v>
                </c:pt>
                <c:pt idx="21215">
                  <c:v>0.114632543629954</c:v>
                </c:pt>
                <c:pt idx="21216">
                  <c:v>9.8634186676573005E-2</c:v>
                </c:pt>
                <c:pt idx="21217">
                  <c:v>0.12267893095753001</c:v>
                </c:pt>
                <c:pt idx="21218">
                  <c:v>9.6607101490254907E-2</c:v>
                </c:pt>
                <c:pt idx="21219">
                  <c:v>0.104786539702695</c:v>
                </c:pt>
                <c:pt idx="21220">
                  <c:v>6.2448238884617598E-2</c:v>
                </c:pt>
                <c:pt idx="21221">
                  <c:v>0.19433710068304799</c:v>
                </c:pt>
                <c:pt idx="21222">
                  <c:v>0.174861445376682</c:v>
                </c:pt>
                <c:pt idx="21223">
                  <c:v>0.19005136051438101</c:v>
                </c:pt>
                <c:pt idx="21224">
                  <c:v>0.23289957528356001</c:v>
                </c:pt>
                <c:pt idx="21225">
                  <c:v>0.24945839630463101</c:v>
                </c:pt>
                <c:pt idx="21226">
                  <c:v>0.27468290415013702</c:v>
                </c:pt>
                <c:pt idx="21227">
                  <c:v>0.29345059556547398</c:v>
                </c:pt>
                <c:pt idx="21228">
                  <c:v>0.29024549630801699</c:v>
                </c:pt>
                <c:pt idx="21229">
                  <c:v>0.27480391001685001</c:v>
                </c:pt>
                <c:pt idx="21230">
                  <c:v>0.221373928420011</c:v>
                </c:pt>
                <c:pt idx="21231">
                  <c:v>0.22823700704060601</c:v>
                </c:pt>
                <c:pt idx="21232">
                  <c:v>0.22457451476610399</c:v>
                </c:pt>
                <c:pt idx="21233">
                  <c:v>0.20658308475912601</c:v>
                </c:pt>
                <c:pt idx="21234">
                  <c:v>0.20569107857170599</c:v>
                </c:pt>
                <c:pt idx="21235">
                  <c:v>0.21013011779936699</c:v>
                </c:pt>
                <c:pt idx="21236">
                  <c:v>0.21342450389287401</c:v>
                </c:pt>
                <c:pt idx="21237">
                  <c:v>0.22409955911502299</c:v>
                </c:pt>
                <c:pt idx="21238">
                  <c:v>0.217373998546457</c:v>
                </c:pt>
                <c:pt idx="21239">
                  <c:v>0.349129874484363</c:v>
                </c:pt>
                <c:pt idx="21240">
                  <c:v>0.33490425950837199</c:v>
                </c:pt>
                <c:pt idx="21241">
                  <c:v>0.38682927656342703</c:v>
                </c:pt>
                <c:pt idx="21242">
                  <c:v>0.39006611424398102</c:v>
                </c:pt>
                <c:pt idx="21243">
                  <c:v>0.39634920436492799</c:v>
                </c:pt>
                <c:pt idx="21244">
                  <c:v>0.43411345318709699</c:v>
                </c:pt>
                <c:pt idx="21245">
                  <c:v>0.42018952132177201</c:v>
                </c:pt>
                <c:pt idx="21246">
                  <c:v>0.38512899858184002</c:v>
                </c:pt>
                <c:pt idx="21247">
                  <c:v>0.36071122971847103</c:v>
                </c:pt>
                <c:pt idx="21248">
                  <c:v>0.38374509359074599</c:v>
                </c:pt>
                <c:pt idx="21249">
                  <c:v>0.38899336038636001</c:v>
                </c:pt>
                <c:pt idx="21250">
                  <c:v>0.39480132552364899</c:v>
                </c:pt>
                <c:pt idx="21251">
                  <c:v>0.41705015662085299</c:v>
                </c:pt>
                <c:pt idx="21252">
                  <c:v>0.420405956546134</c:v>
                </c:pt>
                <c:pt idx="21253">
                  <c:v>0.45512787841431501</c:v>
                </c:pt>
                <c:pt idx="21254">
                  <c:v>0.45757042470138098</c:v>
                </c:pt>
                <c:pt idx="21255">
                  <c:v>0.55135852397558005</c:v>
                </c:pt>
                <c:pt idx="21256">
                  <c:v>0.51821716892996905</c:v>
                </c:pt>
                <c:pt idx="21257">
                  <c:v>0.52602500414147901</c:v>
                </c:pt>
                <c:pt idx="21258">
                  <c:v>0.50682465324789205</c:v>
                </c:pt>
                <c:pt idx="21259">
                  <c:v>0.35013466347630801</c:v>
                </c:pt>
                <c:pt idx="21260">
                  <c:v>-3.6574203786287002E-3</c:v>
                </c:pt>
                <c:pt idx="21261">
                  <c:v>7.3043244297831295E-2</c:v>
                </c:pt>
                <c:pt idx="21262">
                  <c:v>-2.14904762709359E-2</c:v>
                </c:pt>
                <c:pt idx="21263">
                  <c:v>3.0753353568777699E-2</c:v>
                </c:pt>
                <c:pt idx="21264">
                  <c:v>-3.0816252363013202E-2</c:v>
                </c:pt>
                <c:pt idx="21265">
                  <c:v>2.4100233108855702E-3</c:v>
                </c:pt>
                <c:pt idx="21266">
                  <c:v>-2.3113807716068899E-2</c:v>
                </c:pt>
                <c:pt idx="21267" formatCode="0.00E+00">
                  <c:v>8.6286920957712103E-5</c:v>
                </c:pt>
                <c:pt idx="21268">
                  <c:v>-2.1589905493656501E-2</c:v>
                </c:pt>
                <c:pt idx="21269" formatCode="0.00E+00">
                  <c:v>-4.3028007646939301E-2</c:v>
                </c:pt>
                <c:pt idx="21270">
                  <c:v>-4.8197553422984103E-2</c:v>
                </c:pt>
                <c:pt idx="21271">
                  <c:v>-1.1935372652842899E-2</c:v>
                </c:pt>
                <c:pt idx="21272">
                  <c:v>-1.31735352124519E-2</c:v>
                </c:pt>
                <c:pt idx="21273">
                  <c:v>6.97001055538233E-3</c:v>
                </c:pt>
                <c:pt idx="21274">
                  <c:v>-1.16355663921045E-2</c:v>
                </c:pt>
                <c:pt idx="21275">
                  <c:v>-1.8964600619549299E-2</c:v>
                </c:pt>
                <c:pt idx="21276">
                  <c:v>-3.2607214306513498E-2</c:v>
                </c:pt>
                <c:pt idx="21277">
                  <c:v>3.6831404904446301E-2</c:v>
                </c:pt>
                <c:pt idx="21278">
                  <c:v>1.29322929560679E-2</c:v>
                </c:pt>
                <c:pt idx="21279">
                  <c:v>0.15187400519654801</c:v>
                </c:pt>
                <c:pt idx="21280">
                  <c:v>0.118681263824024</c:v>
                </c:pt>
                <c:pt idx="21281">
                  <c:v>0.18944176135046201</c:v>
                </c:pt>
                <c:pt idx="21282">
                  <c:v>0.20515455927911999</c:v>
                </c:pt>
                <c:pt idx="21283">
                  <c:v>0.21949241941594899</c:v>
                </c:pt>
                <c:pt idx="21284">
                  <c:v>0.22821694405109699</c:v>
                </c:pt>
                <c:pt idx="21285">
                  <c:v>0.27128143397165</c:v>
                </c:pt>
                <c:pt idx="21286">
                  <c:v>0.15695277978757</c:v>
                </c:pt>
                <c:pt idx="21287">
                  <c:v>0.174098751090626</c:v>
                </c:pt>
                <c:pt idx="21288">
                  <c:v>0.14348116973383901</c:v>
                </c:pt>
                <c:pt idx="21289">
                  <c:v>0.17054796606442499</c:v>
                </c:pt>
                <c:pt idx="21290">
                  <c:v>0.16796049077067299</c:v>
                </c:pt>
                <c:pt idx="21291">
                  <c:v>0.22863598974359201</c:v>
                </c:pt>
                <c:pt idx="21292">
                  <c:v>0.211015326718198</c:v>
                </c:pt>
                <c:pt idx="21293">
                  <c:v>0.23706439746797001</c:v>
                </c:pt>
                <c:pt idx="21294">
                  <c:v>0.26257033061271201</c:v>
                </c:pt>
                <c:pt idx="21295">
                  <c:v>0.25634233959493002</c:v>
                </c:pt>
                <c:pt idx="21296">
                  <c:v>0.28927208786406999</c:v>
                </c:pt>
                <c:pt idx="21297">
                  <c:v>0.32924498028279697</c:v>
                </c:pt>
                <c:pt idx="21298">
                  <c:v>0.31107900786318998</c:v>
                </c:pt>
                <c:pt idx="21299">
                  <c:v>0.414061964848005</c:v>
                </c:pt>
                <c:pt idx="21300">
                  <c:v>0.345105666759776</c:v>
                </c:pt>
                <c:pt idx="21301">
                  <c:v>0.33641749670133098</c:v>
                </c:pt>
                <c:pt idx="21302">
                  <c:v>0.30474132937391502</c:v>
                </c:pt>
                <c:pt idx="21303">
                  <c:v>0.30266359862999398</c:v>
                </c:pt>
                <c:pt idx="21304">
                  <c:v>0.25189086064261601</c:v>
                </c:pt>
                <c:pt idx="21305">
                  <c:v>0.25249230027907599</c:v>
                </c:pt>
                <c:pt idx="21306">
                  <c:v>-3.03653894326186E-2</c:v>
                </c:pt>
                <c:pt idx="21307">
                  <c:v>-9.6474855086341502E-2</c:v>
                </c:pt>
                <c:pt idx="21308">
                  <c:v>-3.7767726525980198E-2</c:v>
                </c:pt>
                <c:pt idx="21309">
                  <c:v>-5.5048390492062102E-2</c:v>
                </c:pt>
                <c:pt idx="21310">
                  <c:v>-1.35713953941038E-2</c:v>
                </c:pt>
                <c:pt idx="21311">
                  <c:v>1.16042274910829E-2</c:v>
                </c:pt>
                <c:pt idx="21312">
                  <c:v>4.6693007172203101E-2</c:v>
                </c:pt>
                <c:pt idx="21313">
                  <c:v>2.05574611047496E-2</c:v>
                </c:pt>
                <c:pt idx="21314">
                  <c:v>1.7328044325485899E-2</c:v>
                </c:pt>
                <c:pt idx="21315">
                  <c:v>3.8831930442445199E-2</c:v>
                </c:pt>
                <c:pt idx="21316">
                  <c:v>2.2009048689110501E-2</c:v>
                </c:pt>
                <c:pt idx="21317">
                  <c:v>1.3302953833608E-2</c:v>
                </c:pt>
                <c:pt idx="21318">
                  <c:v>-5.6376778591391303E-3</c:v>
                </c:pt>
                <c:pt idx="21319">
                  <c:v>-1.00014742508553E-2</c:v>
                </c:pt>
                <c:pt idx="21320">
                  <c:v>3.9119634430109997E-2</c:v>
                </c:pt>
                <c:pt idx="21321">
                  <c:v>3.44133307193202E-2</c:v>
                </c:pt>
                <c:pt idx="21322">
                  <c:v>6.39398115352144E-2</c:v>
                </c:pt>
                <c:pt idx="21323">
                  <c:v>2.34478554578396E-2</c:v>
                </c:pt>
                <c:pt idx="21324">
                  <c:v>4.6911684134804101E-2</c:v>
                </c:pt>
                <c:pt idx="21325">
                  <c:v>8.4205021590895296E-3</c:v>
                </c:pt>
                <c:pt idx="21326">
                  <c:v>6.6932709934784899E-3</c:v>
                </c:pt>
                <c:pt idx="21327">
                  <c:v>-1.7078106081366E-3</c:v>
                </c:pt>
                <c:pt idx="21328">
                  <c:v>-2.2802968895175201E-2</c:v>
                </c:pt>
                <c:pt idx="21329">
                  <c:v>1.9217669037691999E-2</c:v>
                </c:pt>
                <c:pt idx="21330">
                  <c:v>3.2865783690553499E-2</c:v>
                </c:pt>
                <c:pt idx="21331">
                  <c:v>1.7224305300833902E-2</c:v>
                </c:pt>
                <c:pt idx="21332" formatCode="0.00E+00">
                  <c:v>-9.6094419161707402E-4</c:v>
                </c:pt>
                <c:pt idx="21333">
                  <c:v>-7.8701123625278493E-2</c:v>
                </c:pt>
                <c:pt idx="21334" formatCode="0.00E+00">
                  <c:v>-9.6014821249472193E-2</c:v>
                </c:pt>
                <c:pt idx="21335">
                  <c:v>-0.11739514784868001</c:v>
                </c:pt>
                <c:pt idx="21336">
                  <c:v>-8.2138148162214306E-2</c:v>
                </c:pt>
                <c:pt idx="21337">
                  <c:v>-8.8827986495582295E-2</c:v>
                </c:pt>
                <c:pt idx="21338">
                  <c:v>-7.4718791610091498E-2</c:v>
                </c:pt>
                <c:pt idx="21339">
                  <c:v>-8.1236371269516494E-2</c:v>
                </c:pt>
                <c:pt idx="21340">
                  <c:v>-7.1600725401783694E-2</c:v>
                </c:pt>
                <c:pt idx="21341">
                  <c:v>-8.4273935541644696E-2</c:v>
                </c:pt>
                <c:pt idx="21342">
                  <c:v>-8.2800533321973901E-2</c:v>
                </c:pt>
                <c:pt idx="21343">
                  <c:v>-8.3273683710286206E-2</c:v>
                </c:pt>
                <c:pt idx="21344">
                  <c:v>-8.6667240907898596E-2</c:v>
                </c:pt>
                <c:pt idx="21345">
                  <c:v>-0.11680462558714901</c:v>
                </c:pt>
                <c:pt idx="21346">
                  <c:v>-0.12800967424991799</c:v>
                </c:pt>
                <c:pt idx="21347">
                  <c:v>-0.13254958098942199</c:v>
                </c:pt>
                <c:pt idx="21348">
                  <c:v>-0.12732967897608799</c:v>
                </c:pt>
                <c:pt idx="21349">
                  <c:v>-0.19840794555827501</c:v>
                </c:pt>
                <c:pt idx="21350">
                  <c:v>-0.149805330284663</c:v>
                </c:pt>
                <c:pt idx="21351">
                  <c:v>-0.17840270208619199</c:v>
                </c:pt>
                <c:pt idx="21352">
                  <c:v>-0.18086971124607301</c:v>
                </c:pt>
                <c:pt idx="21353">
                  <c:v>-0.17207219695707299</c:v>
                </c:pt>
                <c:pt idx="21354">
                  <c:v>-0.204613983765525</c:v>
                </c:pt>
                <c:pt idx="21355">
                  <c:v>-0.20325680278414801</c:v>
                </c:pt>
                <c:pt idx="21356">
                  <c:v>-0.20183186296422201</c:v>
                </c:pt>
                <c:pt idx="21357">
                  <c:v>-0.19165733580173999</c:v>
                </c:pt>
                <c:pt idx="21358">
                  <c:v>-0.14629686802942399</c:v>
                </c:pt>
                <c:pt idx="21359">
                  <c:v>-0.18065369978891899</c:v>
                </c:pt>
                <c:pt idx="21360">
                  <c:v>-0.15868974897468999</c:v>
                </c:pt>
                <c:pt idx="21361">
                  <c:v>-0.160568866095531</c:v>
                </c:pt>
                <c:pt idx="21362">
                  <c:v>-0.14226732573094</c:v>
                </c:pt>
                <c:pt idx="21363">
                  <c:v>-0.15305779279561499</c:v>
                </c:pt>
                <c:pt idx="21364">
                  <c:v>-0.14541013818833701</c:v>
                </c:pt>
                <c:pt idx="21365">
                  <c:v>-0.173593575444562</c:v>
                </c:pt>
                <c:pt idx="21366">
                  <c:v>-0.197199018222221</c:v>
                </c:pt>
                <c:pt idx="21367">
                  <c:v>-0.203741256032207</c:v>
                </c:pt>
                <c:pt idx="21368">
                  <c:v>-0.17618703286443499</c:v>
                </c:pt>
                <c:pt idx="21369">
                  <c:v>-0.19935413374386199</c:v>
                </c:pt>
                <c:pt idx="21370">
                  <c:v>-0.220538624017239</c:v>
                </c:pt>
                <c:pt idx="21371">
                  <c:v>-4.8165655765410199E-3</c:v>
                </c:pt>
                <c:pt idx="21372">
                  <c:v>6.8183299885543405E-2</c:v>
                </c:pt>
                <c:pt idx="21373">
                  <c:v>-2.1105482084125299E-2</c:v>
                </c:pt>
                <c:pt idx="21374">
                  <c:v>0.10575691802789799</c:v>
                </c:pt>
                <c:pt idx="21375">
                  <c:v>4.3877616951813497E-2</c:v>
                </c:pt>
                <c:pt idx="21376">
                  <c:v>9.7760565268761299E-2</c:v>
                </c:pt>
                <c:pt idx="21377">
                  <c:v>9.2960052105175106E-2</c:v>
                </c:pt>
                <c:pt idx="21378">
                  <c:v>0.117019427054395</c:v>
                </c:pt>
                <c:pt idx="21379">
                  <c:v>0.123249451305341</c:v>
                </c:pt>
                <c:pt idx="21380">
                  <c:v>0.14458355360391001</c:v>
                </c:pt>
                <c:pt idx="21381">
                  <c:v>0.126741126108217</c:v>
                </c:pt>
                <c:pt idx="21382">
                  <c:v>0.175411731774749</c:v>
                </c:pt>
                <c:pt idx="21383">
                  <c:v>0.13623788082431801</c:v>
                </c:pt>
                <c:pt idx="21384">
                  <c:v>0.218539146386763</c:v>
                </c:pt>
                <c:pt idx="21385">
                  <c:v>0.23349828877408299</c:v>
                </c:pt>
                <c:pt idx="21386">
                  <c:v>0.28762007052473598</c:v>
                </c:pt>
                <c:pt idx="21387">
                  <c:v>0.29168648499773903</c:v>
                </c:pt>
                <c:pt idx="21388">
                  <c:v>0.35985068408853799</c:v>
                </c:pt>
                <c:pt idx="21389">
                  <c:v>0.31999903288876003</c:v>
                </c:pt>
                <c:pt idx="21390">
                  <c:v>0.32794506579585903</c:v>
                </c:pt>
                <c:pt idx="21391">
                  <c:v>0.347207842782434</c:v>
                </c:pt>
                <c:pt idx="21392">
                  <c:v>0.39179230281030603</c:v>
                </c:pt>
                <c:pt idx="21393">
                  <c:v>0.3852998002836</c:v>
                </c:pt>
                <c:pt idx="21394">
                  <c:v>0.470209795900076</c:v>
                </c:pt>
                <c:pt idx="21395">
                  <c:v>0.46898429823287302</c:v>
                </c:pt>
                <c:pt idx="21396">
                  <c:v>0.51183332418827698</c:v>
                </c:pt>
                <c:pt idx="21397">
                  <c:v>0.49513265992104399</c:v>
                </c:pt>
                <c:pt idx="21398">
                  <c:v>0.50447369978552303</c:v>
                </c:pt>
                <c:pt idx="21399">
                  <c:v>0.36435849909045098</c:v>
                </c:pt>
                <c:pt idx="21400">
                  <c:v>0.57664004941728197</c:v>
                </c:pt>
                <c:pt idx="21401">
                  <c:v>0.57197284367605405</c:v>
                </c:pt>
                <c:pt idx="21402">
                  <c:v>0.57532698996949705</c:v>
                </c:pt>
                <c:pt idx="21403">
                  <c:v>0.55498299961952102</c:v>
                </c:pt>
                <c:pt idx="21404">
                  <c:v>0.570683407078733</c:v>
                </c:pt>
                <c:pt idx="21405">
                  <c:v>0.50249076044656504</c:v>
                </c:pt>
                <c:pt idx="21406">
                  <c:v>0.53367970559530098</c:v>
                </c:pt>
                <c:pt idx="21407">
                  <c:v>0.500177760608149</c:v>
                </c:pt>
                <c:pt idx="21408">
                  <c:v>0.51962166615708105</c:v>
                </c:pt>
                <c:pt idx="21409">
                  <c:v>0.52516466704782105</c:v>
                </c:pt>
                <c:pt idx="21410">
                  <c:v>0.53086751559440104</c:v>
                </c:pt>
                <c:pt idx="21411">
                  <c:v>0.52665002565632901</c:v>
                </c:pt>
                <c:pt idx="21412">
                  <c:v>0.53340201341472204</c:v>
                </c:pt>
                <c:pt idx="21413">
                  <c:v>-4.9043983727405397E-3</c:v>
                </c:pt>
                <c:pt idx="21414">
                  <c:v>7.2026889393171797E-2</c:v>
                </c:pt>
                <c:pt idx="21415">
                  <c:v>-1.6115925408306302E-2</c:v>
                </c:pt>
                <c:pt idx="21416">
                  <c:v>2.3113927238543001E-2</c:v>
                </c:pt>
                <c:pt idx="21417">
                  <c:v>-2.0734684418487699E-2</c:v>
                </c:pt>
                <c:pt idx="21418">
                  <c:v>2.1971107910644001E-2</c:v>
                </c:pt>
                <c:pt idx="21419">
                  <c:v>4.2518300750918801E-2</c:v>
                </c:pt>
                <c:pt idx="21420">
                  <c:v>7.0428935999193698E-2</c:v>
                </c:pt>
                <c:pt idx="21421">
                  <c:v>9.7630089752192395E-2</c:v>
                </c:pt>
                <c:pt idx="21422">
                  <c:v>8.8477031300399897E-2</c:v>
                </c:pt>
                <c:pt idx="21423">
                  <c:v>-6.7525403841222895E-2</c:v>
                </c:pt>
                <c:pt idx="21424">
                  <c:v>0.10384381367078301</c:v>
                </c:pt>
                <c:pt idx="21425">
                  <c:v>9.9262899655938305E-2</c:v>
                </c:pt>
                <c:pt idx="21426">
                  <c:v>0.11843944136404901</c:v>
                </c:pt>
                <c:pt idx="21427">
                  <c:v>4.9831866625124899E-2</c:v>
                </c:pt>
                <c:pt idx="21428">
                  <c:v>0.10338833769383</c:v>
                </c:pt>
                <c:pt idx="21429">
                  <c:v>0.10508953539060401</c:v>
                </c:pt>
                <c:pt idx="21430">
                  <c:v>0.19159033448808199</c:v>
                </c:pt>
                <c:pt idx="21431">
                  <c:v>0.19114898803143601</c:v>
                </c:pt>
                <c:pt idx="21432">
                  <c:v>0.228473466659847</c:v>
                </c:pt>
                <c:pt idx="21433">
                  <c:v>0.20155762715173201</c:v>
                </c:pt>
                <c:pt idx="21434">
                  <c:v>0.26129283426588501</c:v>
                </c:pt>
                <c:pt idx="21435">
                  <c:v>0.24712084896745701</c:v>
                </c:pt>
                <c:pt idx="21436">
                  <c:v>0.28307215592906398</c:v>
                </c:pt>
                <c:pt idx="21437">
                  <c:v>0.27623496908642797</c:v>
                </c:pt>
                <c:pt idx="21438">
                  <c:v>0.38812048500193402</c:v>
                </c:pt>
                <c:pt idx="21439">
                  <c:v>0.38643684744483298</c:v>
                </c:pt>
                <c:pt idx="21440">
                  <c:v>0.39084748014895698</c:v>
                </c:pt>
                <c:pt idx="21441">
                  <c:v>0.39278998802256498</c:v>
                </c:pt>
                <c:pt idx="21442">
                  <c:v>0.374721237613657</c:v>
                </c:pt>
                <c:pt idx="21443">
                  <c:v>0.35716259506020098</c:v>
                </c:pt>
                <c:pt idx="21444">
                  <c:v>0.42390354524162199</c:v>
                </c:pt>
                <c:pt idx="21445">
                  <c:v>0.41910729314123202</c:v>
                </c:pt>
                <c:pt idx="21446">
                  <c:v>0.451391613064271</c:v>
                </c:pt>
                <c:pt idx="21447">
                  <c:v>0.45288559329533301</c:v>
                </c:pt>
                <c:pt idx="21448">
                  <c:v>0.52779630732112803</c:v>
                </c:pt>
                <c:pt idx="21449">
                  <c:v>0.53144602592847101</c:v>
                </c:pt>
                <c:pt idx="21450">
                  <c:v>0.53266445298518506</c:v>
                </c:pt>
                <c:pt idx="21451">
                  <c:v>0.80330552185664195</c:v>
                </c:pt>
                <c:pt idx="21452">
                  <c:v>0.80429272861692003</c:v>
                </c:pt>
                <c:pt idx="21453">
                  <c:v>-2.5002031723853398E-2</c:v>
                </c:pt>
                <c:pt idx="21454">
                  <c:v>-7.6474481979121198E-2</c:v>
                </c:pt>
                <c:pt idx="21455">
                  <c:v>2.7984847223057201E-2</c:v>
                </c:pt>
                <c:pt idx="21456">
                  <c:v>2.8073182167949198E-2</c:v>
                </c:pt>
                <c:pt idx="21457">
                  <c:v>5.1081344230770598E-2</c:v>
                </c:pt>
                <c:pt idx="21458">
                  <c:v>7.5336056795891101E-2</c:v>
                </c:pt>
                <c:pt idx="21459">
                  <c:v>0.11629093055472101</c:v>
                </c:pt>
                <c:pt idx="21460">
                  <c:v>0.108045357115427</c:v>
                </c:pt>
                <c:pt idx="21461">
                  <c:v>6.7616248305058094E-2</c:v>
                </c:pt>
                <c:pt idx="21462">
                  <c:v>9.4445999569237896E-2</c:v>
                </c:pt>
                <c:pt idx="21463">
                  <c:v>0.119052013931642</c:v>
                </c:pt>
                <c:pt idx="21464">
                  <c:v>5.3324045251844497E-2</c:v>
                </c:pt>
                <c:pt idx="21465">
                  <c:v>1.0777125397853599E-2</c:v>
                </c:pt>
                <c:pt idx="21466">
                  <c:v>4.1448282022871298E-2</c:v>
                </c:pt>
                <c:pt idx="21467">
                  <c:v>3.78664736058867E-2</c:v>
                </c:pt>
                <c:pt idx="21468">
                  <c:v>1.0884513242416601E-2</c:v>
                </c:pt>
                <c:pt idx="21469">
                  <c:v>3.0651708313082101E-3</c:v>
                </c:pt>
                <c:pt idx="21470">
                  <c:v>5.2899438643280998E-2</c:v>
                </c:pt>
                <c:pt idx="21471">
                  <c:v>0.121330227844027</c:v>
                </c:pt>
                <c:pt idx="21472">
                  <c:v>0.13296464284088</c:v>
                </c:pt>
                <c:pt idx="21473">
                  <c:v>0.167009747779606</c:v>
                </c:pt>
                <c:pt idx="21474">
                  <c:v>0.12358437095669</c:v>
                </c:pt>
                <c:pt idx="21475">
                  <c:v>0.122167079916999</c:v>
                </c:pt>
                <c:pt idx="21476">
                  <c:v>0.10799732560736</c:v>
                </c:pt>
                <c:pt idx="21477">
                  <c:v>0.109784131845855</c:v>
                </c:pt>
                <c:pt idx="21478">
                  <c:v>0.107079534855543</c:v>
                </c:pt>
                <c:pt idx="21479">
                  <c:v>0.10084126093058</c:v>
                </c:pt>
                <c:pt idx="21480">
                  <c:v>9.4660111328703694E-2</c:v>
                </c:pt>
                <c:pt idx="21481">
                  <c:v>0.10729974900248999</c:v>
                </c:pt>
                <c:pt idx="21482">
                  <c:v>0.117777456740439</c:v>
                </c:pt>
                <c:pt idx="21483">
                  <c:v>0.12817309502527699</c:v>
                </c:pt>
                <c:pt idx="21484">
                  <c:v>0.14331798147821101</c:v>
                </c:pt>
                <c:pt idx="21485">
                  <c:v>0.17081381365854401</c:v>
                </c:pt>
                <c:pt idx="21486">
                  <c:v>0.17378959199736899</c:v>
                </c:pt>
                <c:pt idx="21487">
                  <c:v>0.16948409791682201</c:v>
                </c:pt>
                <c:pt idx="21488">
                  <c:v>0.168400005792913</c:v>
                </c:pt>
                <c:pt idx="21489">
                  <c:v>0.16313724673282101</c:v>
                </c:pt>
                <c:pt idx="21490">
                  <c:v>0.14190567732731699</c:v>
                </c:pt>
                <c:pt idx="21491">
                  <c:v>0.17135740227420601</c:v>
                </c:pt>
                <c:pt idx="21492">
                  <c:v>0.19172828430129901</c:v>
                </c:pt>
                <c:pt idx="21493">
                  <c:v>0.18890583221312901</c:v>
                </c:pt>
                <c:pt idx="21494">
                  <c:v>0.18598603898674601</c:v>
                </c:pt>
                <c:pt idx="21495">
                  <c:v>0.18562437618372199</c:v>
                </c:pt>
                <c:pt idx="21496">
                  <c:v>0.17592732245794901</c:v>
                </c:pt>
                <c:pt idx="21497">
                  <c:v>0.19053773925322601</c:v>
                </c:pt>
                <c:pt idx="21498">
                  <c:v>0.16804453760966001</c:v>
                </c:pt>
                <c:pt idx="21499">
                  <c:v>0.152931054568231</c:v>
                </c:pt>
                <c:pt idx="21500">
                  <c:v>0.182620806740035</c:v>
                </c:pt>
                <c:pt idx="21501">
                  <c:v>0.21159465431535801</c:v>
                </c:pt>
                <c:pt idx="21502">
                  <c:v>0.21468462853162901</c:v>
                </c:pt>
                <c:pt idx="21503">
                  <c:v>0.20744284173532099</c:v>
                </c:pt>
                <c:pt idx="21504">
                  <c:v>0.20834405682571</c:v>
                </c:pt>
                <c:pt idx="21505">
                  <c:v>0.245673770759431</c:v>
                </c:pt>
                <c:pt idx="21506">
                  <c:v>0.24880578317289501</c:v>
                </c:pt>
                <c:pt idx="21507">
                  <c:v>0.249539530456969</c:v>
                </c:pt>
                <c:pt idx="21508">
                  <c:v>0.22620739870707399</c:v>
                </c:pt>
                <c:pt idx="21509">
                  <c:v>0.23263548740256601</c:v>
                </c:pt>
                <c:pt idx="21510">
                  <c:v>0.229894991025163</c:v>
                </c:pt>
                <c:pt idx="21511">
                  <c:v>0.22732663879439999</c:v>
                </c:pt>
                <c:pt idx="21512">
                  <c:v>0.22914419471337</c:v>
                </c:pt>
                <c:pt idx="21513">
                  <c:v>0.20716376976102899</c:v>
                </c:pt>
                <c:pt idx="21514">
                  <c:v>0.17409907534128399</c:v>
                </c:pt>
                <c:pt idx="21515">
                  <c:v>0.17626009234676501</c:v>
                </c:pt>
                <c:pt idx="21516">
                  <c:v>0.15389317703104199</c:v>
                </c:pt>
                <c:pt idx="21517">
                  <c:v>0.14382146047251701</c:v>
                </c:pt>
                <c:pt idx="21518">
                  <c:v>0.16052175336229299</c:v>
                </c:pt>
                <c:pt idx="21519">
                  <c:v>0.158469035530724</c:v>
                </c:pt>
                <c:pt idx="21520">
                  <c:v>0.170240859083579</c:v>
                </c:pt>
                <c:pt idx="21521">
                  <c:v>0.175929655860807</c:v>
                </c:pt>
                <c:pt idx="21522">
                  <c:v>0.205782640624501</c:v>
                </c:pt>
                <c:pt idx="21523">
                  <c:v>0.20460563053113101</c:v>
                </c:pt>
                <c:pt idx="21524">
                  <c:v>0.20163809583033701</c:v>
                </c:pt>
                <c:pt idx="21525">
                  <c:v>0.201470835786425</c:v>
                </c:pt>
                <c:pt idx="21526">
                  <c:v>0.16620879176662301</c:v>
                </c:pt>
                <c:pt idx="21527">
                  <c:v>0.17514803417668301</c:v>
                </c:pt>
                <c:pt idx="21528">
                  <c:v>0.184569114449781</c:v>
                </c:pt>
                <c:pt idx="21529">
                  <c:v>0.18347273220038901</c:v>
                </c:pt>
                <c:pt idx="21530">
                  <c:v>0.17284341382708401</c:v>
                </c:pt>
                <c:pt idx="21531">
                  <c:v>0.17231715342913201</c:v>
                </c:pt>
                <c:pt idx="21532">
                  <c:v>0.17401558628132099</c:v>
                </c:pt>
                <c:pt idx="21533">
                  <c:v>0.16901681512108699</c:v>
                </c:pt>
                <c:pt idx="21534">
                  <c:v>0.174660265004526</c:v>
                </c:pt>
                <c:pt idx="21535">
                  <c:v>0.18567834491771101</c:v>
                </c:pt>
                <c:pt idx="21536">
                  <c:v>0.181535697748689</c:v>
                </c:pt>
                <c:pt idx="21537">
                  <c:v>0.17848940528650001</c:v>
                </c:pt>
                <c:pt idx="21538">
                  <c:v>0.16399139122338299</c:v>
                </c:pt>
                <c:pt idx="21539">
                  <c:v>0.25042267225248599</c:v>
                </c:pt>
                <c:pt idx="21540">
                  <c:v>0.269519556870496</c:v>
                </c:pt>
                <c:pt idx="21541">
                  <c:v>0.27371411693700098</c:v>
                </c:pt>
                <c:pt idx="21542">
                  <c:v>0.27710170155460101</c:v>
                </c:pt>
                <c:pt idx="21543">
                  <c:v>0.28992008493924998</c:v>
                </c:pt>
                <c:pt idx="21544">
                  <c:v>0.29601379242723402</c:v>
                </c:pt>
                <c:pt idx="21545">
                  <c:v>0.29071003076757601</c:v>
                </c:pt>
                <c:pt idx="21546">
                  <c:v>0.29718204950381</c:v>
                </c:pt>
                <c:pt idx="21547">
                  <c:v>0.31555148253819298</c:v>
                </c:pt>
                <c:pt idx="21548">
                  <c:v>0.31650977840469002</c:v>
                </c:pt>
                <c:pt idx="21549">
                  <c:v>0.40480832158239399</c:v>
                </c:pt>
                <c:pt idx="21550">
                  <c:v>0.38237659504897198</c:v>
                </c:pt>
                <c:pt idx="21551">
                  <c:v>0.38661423375210602</c:v>
                </c:pt>
                <c:pt idx="21552">
                  <c:v>0.40904060054985197</c:v>
                </c:pt>
                <c:pt idx="21553">
                  <c:v>0.40525701875713599</c:v>
                </c:pt>
                <c:pt idx="21554">
                  <c:v>0.41105096779529998</c:v>
                </c:pt>
                <c:pt idx="21555">
                  <c:v>0.43107222765476799</c:v>
                </c:pt>
                <c:pt idx="21556">
                  <c:v>0.42034872341749202</c:v>
                </c:pt>
                <c:pt idx="21557">
                  <c:v>0.42631845561207299</c:v>
                </c:pt>
                <c:pt idx="21558">
                  <c:v>0.46370698098028701</c:v>
                </c:pt>
                <c:pt idx="21559">
                  <c:v>0.50994169407480805</c:v>
                </c:pt>
                <c:pt idx="21560">
                  <c:v>0.50823589938870695</c:v>
                </c:pt>
                <c:pt idx="21561">
                  <c:v>0.511955399750602</c:v>
                </c:pt>
                <c:pt idx="21562">
                  <c:v>0.51908596455482803</c:v>
                </c:pt>
                <c:pt idx="21563">
                  <c:v>0.51758776416405505</c:v>
                </c:pt>
                <c:pt idx="21564">
                  <c:v>0.53143514332655095</c:v>
                </c:pt>
                <c:pt idx="21565">
                  <c:v>0.54961983705645201</c:v>
                </c:pt>
                <c:pt idx="21566">
                  <c:v>0.56278624541785505</c:v>
                </c:pt>
                <c:pt idx="21567">
                  <c:v>0.59862572068848396</c:v>
                </c:pt>
                <c:pt idx="21568">
                  <c:v>0.57075656681190801</c:v>
                </c:pt>
                <c:pt idx="21569">
                  <c:v>0.56845456048522103</c:v>
                </c:pt>
                <c:pt idx="21570">
                  <c:v>-5.34652463982754E-3</c:v>
                </c:pt>
                <c:pt idx="21571">
                  <c:v>-0.10482344745552</c:v>
                </c:pt>
                <c:pt idx="21572">
                  <c:v>-3.9843627237799599E-2</c:v>
                </c:pt>
                <c:pt idx="21573">
                  <c:v>-6.0209155471865602E-2</c:v>
                </c:pt>
                <c:pt idx="21574">
                  <c:v>-1.24459286999092E-2</c:v>
                </c:pt>
                <c:pt idx="21575">
                  <c:v>-8.1162971108081194E-3</c:v>
                </c:pt>
                <c:pt idx="21576">
                  <c:v>1.06702545563908E-2</c:v>
                </c:pt>
                <c:pt idx="21577">
                  <c:v>2.20255816812258E-2</c:v>
                </c:pt>
                <c:pt idx="21578">
                  <c:v>5.4079146627875697E-2</c:v>
                </c:pt>
                <c:pt idx="21579">
                  <c:v>9.9381489787664104E-2</c:v>
                </c:pt>
                <c:pt idx="21580">
                  <c:v>0.126265420919071</c:v>
                </c:pt>
                <c:pt idx="21581">
                  <c:v>0.106102397791404</c:v>
                </c:pt>
                <c:pt idx="21582">
                  <c:v>0.108574273025869</c:v>
                </c:pt>
                <c:pt idx="21583">
                  <c:v>0.11186946448604999</c:v>
                </c:pt>
                <c:pt idx="21584">
                  <c:v>0.124179406521099</c:v>
                </c:pt>
                <c:pt idx="21585">
                  <c:v>0.111001551881507</c:v>
                </c:pt>
                <c:pt idx="21586">
                  <c:v>0.148272497070014</c:v>
                </c:pt>
                <c:pt idx="21587">
                  <c:v>0.147140815395705</c:v>
                </c:pt>
                <c:pt idx="21588">
                  <c:v>0.159647782472678</c:v>
                </c:pt>
                <c:pt idx="21589">
                  <c:v>0.12183570170018899</c:v>
                </c:pt>
                <c:pt idx="21590">
                  <c:v>0.12209344939712199</c:v>
                </c:pt>
                <c:pt idx="21591">
                  <c:v>0.12076963499684</c:v>
                </c:pt>
                <c:pt idx="21592">
                  <c:v>0.145736814590786</c:v>
                </c:pt>
                <c:pt idx="21593">
                  <c:v>0.164137721470408</c:v>
                </c:pt>
                <c:pt idx="21594">
                  <c:v>0.19959248690192999</c:v>
                </c:pt>
                <c:pt idx="21595">
                  <c:v>0.123885331682729</c:v>
                </c:pt>
                <c:pt idx="21596">
                  <c:v>0.130981904551777</c:v>
                </c:pt>
                <c:pt idx="21597">
                  <c:v>0.123133032336632</c:v>
                </c:pt>
                <c:pt idx="21598">
                  <c:v>0.17431331039995401</c:v>
                </c:pt>
                <c:pt idx="21599">
                  <c:v>0.144329880165771</c:v>
                </c:pt>
                <c:pt idx="21600">
                  <c:v>0.13158796896210301</c:v>
                </c:pt>
                <c:pt idx="21601">
                  <c:v>0.135696897325319</c:v>
                </c:pt>
                <c:pt idx="21602">
                  <c:v>0.13241227023062199</c:v>
                </c:pt>
                <c:pt idx="21603">
                  <c:v>4.8181097546080201E-2</c:v>
                </c:pt>
                <c:pt idx="21604">
                  <c:v>5.2562368598182002E-2</c:v>
                </c:pt>
                <c:pt idx="21605">
                  <c:v>8.1053963154340894E-2</c:v>
                </c:pt>
                <c:pt idx="21606">
                  <c:v>8.3332500230163906E-2</c:v>
                </c:pt>
                <c:pt idx="21607">
                  <c:v>0.10870817550463199</c:v>
                </c:pt>
                <c:pt idx="21608">
                  <c:v>0.10025779005220101</c:v>
                </c:pt>
                <c:pt idx="21609">
                  <c:v>8.6055743437819701E-2</c:v>
                </c:pt>
                <c:pt idx="21610">
                  <c:v>0.133194938315748</c:v>
                </c:pt>
                <c:pt idx="21611">
                  <c:v>0.12815068546462</c:v>
                </c:pt>
                <c:pt idx="21612">
                  <c:v>0.215406653124083</c:v>
                </c:pt>
                <c:pt idx="21613">
                  <c:v>0.202578169404175</c:v>
                </c:pt>
                <c:pt idx="21614">
                  <c:v>0.192710403175122</c:v>
                </c:pt>
                <c:pt idx="21615">
                  <c:v>5.3170647103831202E-2</c:v>
                </c:pt>
                <c:pt idx="21616">
                  <c:v>-3.00790420090754E-2</c:v>
                </c:pt>
                <c:pt idx="21617">
                  <c:v>6.4042758559559904E-2</c:v>
                </c:pt>
                <c:pt idx="21618">
                  <c:v>1.24784181501823E-2</c:v>
                </c:pt>
                <c:pt idx="21619">
                  <c:v>2.0441742536250501E-2</c:v>
                </c:pt>
                <c:pt idx="21620">
                  <c:v>1.89698902558962E-2</c:v>
                </c:pt>
                <c:pt idx="21621">
                  <c:v>6.88865915941346E-2</c:v>
                </c:pt>
                <c:pt idx="21622">
                  <c:v>5.6109550977369402E-2</c:v>
                </c:pt>
                <c:pt idx="21623">
                  <c:v>9.6805876713940794E-2</c:v>
                </c:pt>
                <c:pt idx="21624">
                  <c:v>8.1360876444436306E-2</c:v>
                </c:pt>
                <c:pt idx="21625">
                  <c:v>0.115369704842941</c:v>
                </c:pt>
                <c:pt idx="21626">
                  <c:v>9.6375350199549195E-2</c:v>
                </c:pt>
                <c:pt idx="21627">
                  <c:v>0.142502098034126</c:v>
                </c:pt>
                <c:pt idx="21628">
                  <c:v>1.47711252515227E-2</c:v>
                </c:pt>
                <c:pt idx="21629">
                  <c:v>0.117673366623329</c:v>
                </c:pt>
                <c:pt idx="21630">
                  <c:v>9.9726292647803999E-2</c:v>
                </c:pt>
                <c:pt idx="21631">
                  <c:v>0.12246473026693901</c:v>
                </c:pt>
                <c:pt idx="21632">
                  <c:v>0.104520044587181</c:v>
                </c:pt>
                <c:pt idx="21633">
                  <c:v>9.9764220585115804E-2</c:v>
                </c:pt>
                <c:pt idx="21634">
                  <c:v>5.66108863509363E-2</c:v>
                </c:pt>
                <c:pt idx="21635">
                  <c:v>4.6352563476438201E-2</c:v>
                </c:pt>
                <c:pt idx="21636">
                  <c:v>7.0865107806820496E-2</c:v>
                </c:pt>
                <c:pt idx="21637">
                  <c:v>6.1864643373219098E-2</c:v>
                </c:pt>
                <c:pt idx="21638">
                  <c:v>4.32737588612081E-2</c:v>
                </c:pt>
                <c:pt idx="21639">
                  <c:v>5.8695020681287798E-2</c:v>
                </c:pt>
                <c:pt idx="21640">
                  <c:v>4.8621532355692998E-2</c:v>
                </c:pt>
                <c:pt idx="21641">
                  <c:v>4.4104388638849898E-2</c:v>
                </c:pt>
                <c:pt idx="21642">
                  <c:v>7.1106867990082104E-2</c:v>
                </c:pt>
                <c:pt idx="21643">
                  <c:v>7.44743922579294E-2</c:v>
                </c:pt>
                <c:pt idx="21644">
                  <c:v>6.37960089984307E-2</c:v>
                </c:pt>
                <c:pt idx="21645">
                  <c:v>6.6061278438071594E-2</c:v>
                </c:pt>
                <c:pt idx="21646">
                  <c:v>5.4646720384580599E-2</c:v>
                </c:pt>
                <c:pt idx="21647">
                  <c:v>2.4427348202450402E-2</c:v>
                </c:pt>
                <c:pt idx="21648">
                  <c:v>2.21261304082798E-2</c:v>
                </c:pt>
                <c:pt idx="21649">
                  <c:v>2.4543666094924199E-2</c:v>
                </c:pt>
                <c:pt idx="21650">
                  <c:v>1.4629636531949699E-2</c:v>
                </c:pt>
                <c:pt idx="21651">
                  <c:v>7.7991697697373505E-2</c:v>
                </c:pt>
                <c:pt idx="21652">
                  <c:v>8.2385133960048901E-2</c:v>
                </c:pt>
                <c:pt idx="21653">
                  <c:v>0.27060809594448099</c:v>
                </c:pt>
                <c:pt idx="21654">
                  <c:v>0.248977282181438</c:v>
                </c:pt>
                <c:pt idx="21655">
                  <c:v>0.25472984337675098</c:v>
                </c:pt>
                <c:pt idx="21656">
                  <c:v>0.247262522912118</c:v>
                </c:pt>
                <c:pt idx="21657">
                  <c:v>0.24734045965251999</c:v>
                </c:pt>
                <c:pt idx="21658">
                  <c:v>0.23435126151215299</c:v>
                </c:pt>
                <c:pt idx="21659">
                  <c:v>0.27911505481747501</c:v>
                </c:pt>
                <c:pt idx="21660">
                  <c:v>0.245138490095794</c:v>
                </c:pt>
                <c:pt idx="21661">
                  <c:v>0.38565005396772101</c:v>
                </c:pt>
                <c:pt idx="21662">
                  <c:v>0.36544527900980001</c:v>
                </c:pt>
                <c:pt idx="21663">
                  <c:v>0.372182866923435</c:v>
                </c:pt>
                <c:pt idx="21664">
                  <c:v>0.43512012420455198</c:v>
                </c:pt>
                <c:pt idx="21665">
                  <c:v>0.43482242557886902</c:v>
                </c:pt>
                <c:pt idx="21666">
                  <c:v>6.1996402112042201E-3</c:v>
                </c:pt>
                <c:pt idx="21667">
                  <c:v>-6.0797738754679802E-2</c:v>
                </c:pt>
                <c:pt idx="21668">
                  <c:v>2.22270285482204E-3</c:v>
                </c:pt>
                <c:pt idx="21669">
                  <c:v>-4.5552997437017899E-2</c:v>
                </c:pt>
                <c:pt idx="21670">
                  <c:v>7.6318217007265597E-3</c:v>
                </c:pt>
                <c:pt idx="21671">
                  <c:v>-3.6416113485514802E-2</c:v>
                </c:pt>
                <c:pt idx="21672">
                  <c:v>3.9196067198626E-3</c:v>
                </c:pt>
                <c:pt idx="21673">
                  <c:v>-4.7065707266481498E-3</c:v>
                </c:pt>
                <c:pt idx="21674">
                  <c:v>3.7121524879900003E-2</c:v>
                </c:pt>
                <c:pt idx="21675">
                  <c:v>3.1685021124548803E-2</c:v>
                </c:pt>
                <c:pt idx="21676">
                  <c:v>5.9863391924888897E-2</c:v>
                </c:pt>
                <c:pt idx="21677">
                  <c:v>3.6451991760845501E-2</c:v>
                </c:pt>
                <c:pt idx="21678">
                  <c:v>3.5035662920841301E-2</c:v>
                </c:pt>
                <c:pt idx="21679">
                  <c:v>4.6004281465111103E-2</c:v>
                </c:pt>
                <c:pt idx="21680">
                  <c:v>3.9725002646648203E-2</c:v>
                </c:pt>
                <c:pt idx="21681">
                  <c:v>4.8794385972960701E-2</c:v>
                </c:pt>
                <c:pt idx="21682">
                  <c:v>0.13284608352924701</c:v>
                </c:pt>
                <c:pt idx="21683">
                  <c:v>2.7512743922084401E-2</c:v>
                </c:pt>
                <c:pt idx="21684">
                  <c:v>8.4092002020717094E-2</c:v>
                </c:pt>
                <c:pt idx="21685">
                  <c:v>5.9013543395682398E-2</c:v>
                </c:pt>
                <c:pt idx="21686">
                  <c:v>7.13031622154459E-2</c:v>
                </c:pt>
                <c:pt idx="21687">
                  <c:v>9.1807506388291105E-2</c:v>
                </c:pt>
                <c:pt idx="21688">
                  <c:v>6.6130482578983296E-2</c:v>
                </c:pt>
                <c:pt idx="21689">
                  <c:v>6.3748973995474301E-2</c:v>
                </c:pt>
                <c:pt idx="21690">
                  <c:v>0.12703983952036099</c:v>
                </c:pt>
                <c:pt idx="21691">
                  <c:v>0.142467485486587</c:v>
                </c:pt>
                <c:pt idx="21692">
                  <c:v>0.144216412685233</c:v>
                </c:pt>
                <c:pt idx="21693">
                  <c:v>0.12675783389946799</c:v>
                </c:pt>
                <c:pt idx="21694">
                  <c:v>0.19859091707725701</c:v>
                </c:pt>
                <c:pt idx="21695">
                  <c:v>0.20686817957539699</c:v>
                </c:pt>
                <c:pt idx="21696">
                  <c:v>0.215078309786778</c:v>
                </c:pt>
                <c:pt idx="21697">
                  <c:v>0.18509934394369201</c:v>
                </c:pt>
                <c:pt idx="21698">
                  <c:v>0.20521890804822099</c:v>
                </c:pt>
                <c:pt idx="21699">
                  <c:v>0.200190254450932</c:v>
                </c:pt>
                <c:pt idx="21700">
                  <c:v>0.22159139606394801</c:v>
                </c:pt>
                <c:pt idx="21701">
                  <c:v>0.207533913170033</c:v>
                </c:pt>
                <c:pt idx="21702">
                  <c:v>0.22264281666444499</c:v>
                </c:pt>
                <c:pt idx="21703">
                  <c:v>-1.97482221203392E-2</c:v>
                </c:pt>
                <c:pt idx="21704">
                  <c:v>-0.101009151055753</c:v>
                </c:pt>
                <c:pt idx="21705">
                  <c:v>-1.89393846355639E-2</c:v>
                </c:pt>
                <c:pt idx="21706">
                  <c:v>-7.0442719445680702E-2</c:v>
                </c:pt>
                <c:pt idx="21707">
                  <c:v>-4.6817913803751499E-2</c:v>
                </c:pt>
                <c:pt idx="21708">
                  <c:v>-5.4971266893777397E-2</c:v>
                </c:pt>
                <c:pt idx="21709">
                  <c:v>-7.0104450637849897E-2</c:v>
                </c:pt>
                <c:pt idx="21710">
                  <c:v>-6.9653297002424897E-2</c:v>
                </c:pt>
                <c:pt idx="21711">
                  <c:v>-2.4611845750823699E-2</c:v>
                </c:pt>
                <c:pt idx="21712">
                  <c:v>-3.7147338093334203E-2</c:v>
                </c:pt>
                <c:pt idx="21713" formatCode="0.00E+00">
                  <c:v>4.0948003712741799E-4</c:v>
                </c:pt>
                <c:pt idx="21714">
                  <c:v>1.21687761052095E-2</c:v>
                </c:pt>
                <c:pt idx="21715" formatCode="0.00E+00">
                  <c:v>5.1933580199716702E-2</c:v>
                </c:pt>
                <c:pt idx="21716">
                  <c:v>5.3125173311011901E-2</c:v>
                </c:pt>
                <c:pt idx="21717">
                  <c:v>5.6220695105518803E-2</c:v>
                </c:pt>
                <c:pt idx="21718">
                  <c:v>6.0202805269661E-2</c:v>
                </c:pt>
                <c:pt idx="21719">
                  <c:v>6.4529541260348905E-2</c:v>
                </c:pt>
                <c:pt idx="21720">
                  <c:v>5.8461194522806299E-2</c:v>
                </c:pt>
                <c:pt idx="21721">
                  <c:v>8.23010690685472E-2</c:v>
                </c:pt>
                <c:pt idx="21722">
                  <c:v>9.1035910379787199E-2</c:v>
                </c:pt>
                <c:pt idx="21723">
                  <c:v>0.100596815394845</c:v>
                </c:pt>
                <c:pt idx="21724">
                  <c:v>8.6005730081005094E-2</c:v>
                </c:pt>
                <c:pt idx="21725">
                  <c:v>9.3585916268248207E-2</c:v>
                </c:pt>
                <c:pt idx="21726">
                  <c:v>9.4704015499554997E-2</c:v>
                </c:pt>
                <c:pt idx="21727">
                  <c:v>0.16430646237174401</c:v>
                </c:pt>
                <c:pt idx="21728">
                  <c:v>1.1095982628089E-2</c:v>
                </c:pt>
                <c:pt idx="21729">
                  <c:v>-7.2855650873479894E-2</c:v>
                </c:pt>
                <c:pt idx="21730">
                  <c:v>1.0086984439722E-2</c:v>
                </c:pt>
                <c:pt idx="21731">
                  <c:v>-2.5111722715354001E-2</c:v>
                </c:pt>
                <c:pt idx="21732">
                  <c:v>-3.39874911992073E-3</c:v>
                </c:pt>
                <c:pt idx="21733">
                  <c:v>-2.6605822246916599E-2</c:v>
                </c:pt>
                <c:pt idx="21734">
                  <c:v>-2.3154779224350601E-2</c:v>
                </c:pt>
                <c:pt idx="21735">
                  <c:v>7.01722406257352E-3</c:v>
                </c:pt>
                <c:pt idx="21736">
                  <c:v>-2.5506065141224801E-2</c:v>
                </c:pt>
                <c:pt idx="21737">
                  <c:v>-3.5334626060964297E-2</c:v>
                </c:pt>
                <c:pt idx="21738">
                  <c:v>-4.4232775538774499E-2</c:v>
                </c:pt>
                <c:pt idx="21739">
                  <c:v>-7.3546933834377895E-2</c:v>
                </c:pt>
                <c:pt idx="21740">
                  <c:v>-5.2987044944542303E-2</c:v>
                </c:pt>
                <c:pt idx="21741">
                  <c:v>-3.2202477220636898E-2</c:v>
                </c:pt>
                <c:pt idx="21742">
                  <c:v>-1.1627689846010401E-2</c:v>
                </c:pt>
                <c:pt idx="21743">
                  <c:v>-3.1846298552000503E-2</c:v>
                </c:pt>
                <c:pt idx="21744">
                  <c:v>-2.8482069367995001E-2</c:v>
                </c:pt>
                <c:pt idx="21745">
                  <c:v>-7.33965668683043E-2</c:v>
                </c:pt>
                <c:pt idx="21746">
                  <c:v>-6.0914495222814502E-2</c:v>
                </c:pt>
                <c:pt idx="21747">
                  <c:v>-2.8624817467187001E-2</c:v>
                </c:pt>
                <c:pt idx="21748">
                  <c:v>-3.7834367211089598E-2</c:v>
                </c:pt>
                <c:pt idx="21749">
                  <c:v>-2.7064202730826301E-2</c:v>
                </c:pt>
                <c:pt idx="21750">
                  <c:v>-6.2992976790068794E-2</c:v>
                </c:pt>
                <c:pt idx="21751">
                  <c:v>-0.109150993268246</c:v>
                </c:pt>
                <c:pt idx="21752">
                  <c:v>-9.6011140467373607E-2</c:v>
                </c:pt>
                <c:pt idx="21753">
                  <c:v>-7.7756384721589702E-2</c:v>
                </c:pt>
                <c:pt idx="21754">
                  <c:v>-7.9563542818476898E-2</c:v>
                </c:pt>
                <c:pt idx="21755">
                  <c:v>-9.7582201616943795E-2</c:v>
                </c:pt>
                <c:pt idx="21756">
                  <c:v>-9.1168623531402995E-2</c:v>
                </c:pt>
                <c:pt idx="21757">
                  <c:v>-0.105795695465732</c:v>
                </c:pt>
                <c:pt idx="21758">
                  <c:v>-0.109557608537275</c:v>
                </c:pt>
                <c:pt idx="21759">
                  <c:v>-9.5547596272616497E-2</c:v>
                </c:pt>
                <c:pt idx="21760">
                  <c:v>-8.3432744655432503E-2</c:v>
                </c:pt>
                <c:pt idx="21761">
                  <c:v>-8.0182797920987203E-2</c:v>
                </c:pt>
                <c:pt idx="21762">
                  <c:v>-6.2622301181741905E-2</c:v>
                </c:pt>
                <c:pt idx="21763">
                  <c:v>-4.2904324866266302E-2</c:v>
                </c:pt>
                <c:pt idx="21764">
                  <c:v>-2.7674114484188099E-3</c:v>
                </c:pt>
                <c:pt idx="21765">
                  <c:v>-5.4018379318375902E-3</c:v>
                </c:pt>
                <c:pt idx="21766">
                  <c:v>2.11872345527718E-2</c:v>
                </c:pt>
                <c:pt idx="21767">
                  <c:v>1.75429018305432E-2</c:v>
                </c:pt>
                <c:pt idx="21768">
                  <c:v>1.6661118908440901E-2</c:v>
                </c:pt>
                <c:pt idx="21769">
                  <c:v>1.7279920256370901E-2</c:v>
                </c:pt>
                <c:pt idx="21770">
                  <c:v>4.1830967727438502E-2</c:v>
                </c:pt>
                <c:pt idx="21771">
                  <c:v>3.5005486470195801E-2</c:v>
                </c:pt>
                <c:pt idx="21772">
                  <c:v>1.35650114987687E-2</c:v>
                </c:pt>
                <c:pt idx="21773">
                  <c:v>1.4297574042678399E-2</c:v>
                </c:pt>
                <c:pt idx="21774">
                  <c:v>8.0274947448741599E-2</c:v>
                </c:pt>
                <c:pt idx="21775">
                  <c:v>7.8287867823933599E-2</c:v>
                </c:pt>
                <c:pt idx="21776">
                  <c:v>6.9869797082078203E-2</c:v>
                </c:pt>
                <c:pt idx="21777">
                  <c:v>3.0055761000971001E-2</c:v>
                </c:pt>
                <c:pt idx="21778">
                  <c:v>2.2520468080844701E-2</c:v>
                </c:pt>
                <c:pt idx="21779">
                  <c:v>4.5830657529061904E-3</c:v>
                </c:pt>
                <c:pt idx="21780" formatCode="0.00E+00">
                  <c:v>1.8791319571369501E-4</c:v>
                </c:pt>
                <c:pt idx="21781">
                  <c:v>5.8991850285240004E-3</c:v>
                </c:pt>
                <c:pt idx="21782" formatCode="0.00E+00">
                  <c:v>-7.0944657830602099E-3</c:v>
                </c:pt>
                <c:pt idx="21783">
                  <c:v>7.0090059377563199E-2</c:v>
                </c:pt>
                <c:pt idx="21784">
                  <c:v>7.7199531765213505E-2</c:v>
                </c:pt>
                <c:pt idx="21785">
                  <c:v>8.2392472895917002E-2</c:v>
                </c:pt>
                <c:pt idx="21786">
                  <c:v>0.149163051844898</c:v>
                </c:pt>
                <c:pt idx="21787">
                  <c:v>0.14205741959608001</c:v>
                </c:pt>
                <c:pt idx="21788">
                  <c:v>0.179023283537044</c:v>
                </c:pt>
                <c:pt idx="21789">
                  <c:v>0.13746340226887099</c:v>
                </c:pt>
                <c:pt idx="21790">
                  <c:v>0.130352473127022</c:v>
                </c:pt>
                <c:pt idx="21791">
                  <c:v>0.13334995005837899</c:v>
                </c:pt>
                <c:pt idx="21792">
                  <c:v>0.13635536900727299</c:v>
                </c:pt>
                <c:pt idx="21793">
                  <c:v>0.120671802760144</c:v>
                </c:pt>
                <c:pt idx="21794">
                  <c:v>0.121170580064467</c:v>
                </c:pt>
                <c:pt idx="21795">
                  <c:v>8.3811809238216406E-2</c:v>
                </c:pt>
                <c:pt idx="21796">
                  <c:v>0.10744462163021</c:v>
                </c:pt>
                <c:pt idx="21797">
                  <c:v>0.105676902817782</c:v>
                </c:pt>
                <c:pt idx="21798">
                  <c:v>0.15740197755347901</c:v>
                </c:pt>
                <c:pt idx="21799">
                  <c:v>0.11317619295501399</c:v>
                </c:pt>
                <c:pt idx="21800">
                  <c:v>0.12278355226436501</c:v>
                </c:pt>
                <c:pt idx="21801">
                  <c:v>0.12637516205348001</c:v>
                </c:pt>
                <c:pt idx="21802">
                  <c:v>0.15751634376791701</c:v>
                </c:pt>
                <c:pt idx="21803">
                  <c:v>0.17317504564471201</c:v>
                </c:pt>
                <c:pt idx="21804">
                  <c:v>0.20019308308143</c:v>
                </c:pt>
                <c:pt idx="21805">
                  <c:v>0.19549725749185001</c:v>
                </c:pt>
                <c:pt idx="21806">
                  <c:v>0.20010642471635601</c:v>
                </c:pt>
                <c:pt idx="21807">
                  <c:v>0.18681142875978499</c:v>
                </c:pt>
                <c:pt idx="21808">
                  <c:v>0.17270633668191501</c:v>
                </c:pt>
                <c:pt idx="21809">
                  <c:v>0.128993710110203</c:v>
                </c:pt>
                <c:pt idx="21810">
                  <c:v>0.149967661652226</c:v>
                </c:pt>
                <c:pt idx="21811">
                  <c:v>0.15348946050252099</c:v>
                </c:pt>
                <c:pt idx="21812">
                  <c:v>0.17984986857627699</c:v>
                </c:pt>
                <c:pt idx="21813">
                  <c:v>0.17103702246421801</c:v>
                </c:pt>
                <c:pt idx="21814">
                  <c:v>0.16914642009109501</c:v>
                </c:pt>
                <c:pt idx="21815">
                  <c:v>0.17123123913645599</c:v>
                </c:pt>
                <c:pt idx="21816">
                  <c:v>0.16538085348425</c:v>
                </c:pt>
                <c:pt idx="21817">
                  <c:v>0.15275939956927601</c:v>
                </c:pt>
                <c:pt idx="21818">
                  <c:v>0.23605322937273501</c:v>
                </c:pt>
                <c:pt idx="21819">
                  <c:v>0.24376850061237801</c:v>
                </c:pt>
                <c:pt idx="21820">
                  <c:v>0.247417286404396</c:v>
                </c:pt>
                <c:pt idx="21821">
                  <c:v>0.24479796290146599</c:v>
                </c:pt>
                <c:pt idx="21822">
                  <c:v>0.26446395710690601</c:v>
                </c:pt>
                <c:pt idx="21823">
                  <c:v>0.26381038012493502</c:v>
                </c:pt>
                <c:pt idx="21824">
                  <c:v>0.26267454328204398</c:v>
                </c:pt>
                <c:pt idx="21825">
                  <c:v>0.25185782016810199</c:v>
                </c:pt>
                <c:pt idx="21826">
                  <c:v>0.28762555381737198</c:v>
                </c:pt>
                <c:pt idx="21827">
                  <c:v>0.29349996674552298</c:v>
                </c:pt>
                <c:pt idx="21828">
                  <c:v>0.28867414804395602</c:v>
                </c:pt>
                <c:pt idx="21829">
                  <c:v>-4.0221013586408602E-2</c:v>
                </c:pt>
                <c:pt idx="21830">
                  <c:v>-0.124538702031217</c:v>
                </c:pt>
                <c:pt idx="21831">
                  <c:v>-4.55135823742428E-2</c:v>
                </c:pt>
                <c:pt idx="21832">
                  <c:v>-4.1900351925927698E-3</c:v>
                </c:pt>
                <c:pt idx="21833">
                  <c:v>-2.2277441827101101E-2</c:v>
                </c:pt>
                <c:pt idx="21834">
                  <c:v>-3.9737071176990497E-2</c:v>
                </c:pt>
                <c:pt idx="21835">
                  <c:v>-3.6861171275478402E-2</c:v>
                </c:pt>
                <c:pt idx="21836">
                  <c:v>-1.8553663917710999E-2</c:v>
                </c:pt>
                <c:pt idx="21837">
                  <c:v>-5.1042621297849401E-2</c:v>
                </c:pt>
                <c:pt idx="21838">
                  <c:v>3.0411523094867098E-3</c:v>
                </c:pt>
                <c:pt idx="21839">
                  <c:v>5.4377572675401102E-2</c:v>
                </c:pt>
                <c:pt idx="21840">
                  <c:v>6.5149588041051407E-2</c:v>
                </c:pt>
                <c:pt idx="21841">
                  <c:v>7.5400727676057197E-2</c:v>
                </c:pt>
                <c:pt idx="21842">
                  <c:v>1.76910568331742E-2</c:v>
                </c:pt>
                <c:pt idx="21843">
                  <c:v>3.9690220425167198E-2</c:v>
                </c:pt>
                <c:pt idx="21844">
                  <c:v>2.7493439455947202E-2</c:v>
                </c:pt>
                <c:pt idx="21845">
                  <c:v>7.9125509513426701E-2</c:v>
                </c:pt>
                <c:pt idx="21846">
                  <c:v>0.106293829503284</c:v>
                </c:pt>
                <c:pt idx="21847">
                  <c:v>0.124879559697819</c:v>
                </c:pt>
                <c:pt idx="21848">
                  <c:v>0.124081186288682</c:v>
                </c:pt>
                <c:pt idx="21849">
                  <c:v>0.136662547908461</c:v>
                </c:pt>
                <c:pt idx="21850">
                  <c:v>0.15202386233673301</c:v>
                </c:pt>
                <c:pt idx="21851">
                  <c:v>0.138343094479002</c:v>
                </c:pt>
                <c:pt idx="21852">
                  <c:v>9.6727433678440694E-2</c:v>
                </c:pt>
                <c:pt idx="21853">
                  <c:v>0.100798287388823</c:v>
                </c:pt>
                <c:pt idx="21854">
                  <c:v>0.10034475038669</c:v>
                </c:pt>
                <c:pt idx="21855">
                  <c:v>0.10551221594735199</c:v>
                </c:pt>
                <c:pt idx="21856">
                  <c:v>6.6903315310212305E-2</c:v>
                </c:pt>
                <c:pt idx="21857">
                  <c:v>7.0233675787568395E-2</c:v>
                </c:pt>
                <c:pt idx="21858">
                  <c:v>6.8156095402463507E-2</c:v>
                </c:pt>
                <c:pt idx="21859">
                  <c:v>6.6716792481511702E-2</c:v>
                </c:pt>
                <c:pt idx="21860">
                  <c:v>0.100711995753043</c:v>
                </c:pt>
                <c:pt idx="21861">
                  <c:v>6.9995782888254393E-2</c:v>
                </c:pt>
                <c:pt idx="21862">
                  <c:v>6.72518097869685E-2</c:v>
                </c:pt>
                <c:pt idx="21863">
                  <c:v>6.3180434784821896E-2</c:v>
                </c:pt>
                <c:pt idx="21864">
                  <c:v>4.5980132933421902E-2</c:v>
                </c:pt>
                <c:pt idx="21865">
                  <c:v>4.1260942556240202E-2</c:v>
                </c:pt>
                <c:pt idx="21866">
                  <c:v>3.2187220600774599E-2</c:v>
                </c:pt>
                <c:pt idx="21867">
                  <c:v>3.0023966577832E-2</c:v>
                </c:pt>
                <c:pt idx="21868">
                  <c:v>3.2686513499404102E-2</c:v>
                </c:pt>
                <c:pt idx="21869">
                  <c:v>6.0490763945248702E-2</c:v>
                </c:pt>
                <c:pt idx="21870">
                  <c:v>6.6268675899007007E-2</c:v>
                </c:pt>
                <c:pt idx="21871">
                  <c:v>6.4565381837801403E-2</c:v>
                </c:pt>
                <c:pt idx="21872">
                  <c:v>0.10038174230837001</c:v>
                </c:pt>
                <c:pt idx="21873">
                  <c:v>8.2031751208887893E-2</c:v>
                </c:pt>
                <c:pt idx="21874">
                  <c:v>0.102371468207567</c:v>
                </c:pt>
                <c:pt idx="21875">
                  <c:v>0.100902106195683</c:v>
                </c:pt>
                <c:pt idx="21876">
                  <c:v>0.105315924331693</c:v>
                </c:pt>
                <c:pt idx="21877">
                  <c:v>7.4880375383668402E-2</c:v>
                </c:pt>
                <c:pt idx="21878">
                  <c:v>6.4391552216043396E-2</c:v>
                </c:pt>
                <c:pt idx="21879">
                  <c:v>0.15189133157741999</c:v>
                </c:pt>
                <c:pt idx="21880">
                  <c:v>0.133240457350702</c:v>
                </c:pt>
                <c:pt idx="21881">
                  <c:v>0.108275093368655</c:v>
                </c:pt>
                <c:pt idx="21882">
                  <c:v>0.11389244785781499</c:v>
                </c:pt>
                <c:pt idx="21883">
                  <c:v>0.108567600136842</c:v>
                </c:pt>
                <c:pt idx="21884">
                  <c:v>0.111071336809114</c:v>
                </c:pt>
                <c:pt idx="21885">
                  <c:v>9.9633813254453293E-2</c:v>
                </c:pt>
                <c:pt idx="21886">
                  <c:v>9.8773669954889898E-2</c:v>
                </c:pt>
                <c:pt idx="21887">
                  <c:v>9.1162661937263606E-2</c:v>
                </c:pt>
                <c:pt idx="21888">
                  <c:v>9.2418013433705301E-2</c:v>
                </c:pt>
                <c:pt idx="21889">
                  <c:v>8.6351618921391496E-2</c:v>
                </c:pt>
                <c:pt idx="21890">
                  <c:v>8.7214099911411797E-2</c:v>
                </c:pt>
                <c:pt idx="21891">
                  <c:v>9.3689088699860701E-2</c:v>
                </c:pt>
                <c:pt idx="21892">
                  <c:v>0.11193359450755</c:v>
                </c:pt>
                <c:pt idx="21893">
                  <c:v>9.28370364637984E-2</c:v>
                </c:pt>
                <c:pt idx="21894">
                  <c:v>0.13733533989519001</c:v>
                </c:pt>
                <c:pt idx="21895">
                  <c:v>0.142347963639505</c:v>
                </c:pt>
                <c:pt idx="21896">
                  <c:v>4.5964613455599497E-2</c:v>
                </c:pt>
                <c:pt idx="21897">
                  <c:v>5.4887121384592202E-2</c:v>
                </c:pt>
                <c:pt idx="21898">
                  <c:v>2.15894877811364E-2</c:v>
                </c:pt>
                <c:pt idx="21899">
                  <c:v>-6.0942230504640101E-2</c:v>
                </c:pt>
                <c:pt idx="21900">
                  <c:v>2.2716935217037102E-3</c:v>
                </c:pt>
                <c:pt idx="21901">
                  <c:v>-2.1327800040221102E-2</c:v>
                </c:pt>
                <c:pt idx="21902">
                  <c:v>4.6345234612745402E-2</c:v>
                </c:pt>
                <c:pt idx="21903">
                  <c:v>2.3580572932982099E-2</c:v>
                </c:pt>
                <c:pt idx="21904">
                  <c:v>5.8450950261321702E-2</c:v>
                </c:pt>
                <c:pt idx="21905">
                  <c:v>9.5722737639863095E-2</c:v>
                </c:pt>
                <c:pt idx="21906">
                  <c:v>5.4110834099814001E-2</c:v>
                </c:pt>
                <c:pt idx="21907">
                  <c:v>3.2430409949791197E-2</c:v>
                </c:pt>
                <c:pt idx="21908">
                  <c:v>3.1727914205275501E-2</c:v>
                </c:pt>
                <c:pt idx="21909">
                  <c:v>3.2891449550106498E-2</c:v>
                </c:pt>
                <c:pt idx="21910">
                  <c:v>1.55465373989555E-2</c:v>
                </c:pt>
                <c:pt idx="21911">
                  <c:v>1.8883132444224401E-2</c:v>
                </c:pt>
                <c:pt idx="21912">
                  <c:v>2.1241435639332201E-2</c:v>
                </c:pt>
                <c:pt idx="21913">
                  <c:v>3.6479138282664299E-3</c:v>
                </c:pt>
                <c:pt idx="21914">
                  <c:v>9.9010405193206801E-3</c:v>
                </c:pt>
                <c:pt idx="21915">
                  <c:v>-1.4925408795552901E-2</c:v>
                </c:pt>
                <c:pt idx="21916">
                  <c:v>4.5421117550137599E-2</c:v>
                </c:pt>
                <c:pt idx="21917">
                  <c:v>2.2390857581440798E-2</c:v>
                </c:pt>
                <c:pt idx="21918">
                  <c:v>-1.2077074439845899E-2</c:v>
                </c:pt>
                <c:pt idx="21919">
                  <c:v>-1.3930225052490201E-2</c:v>
                </c:pt>
                <c:pt idx="21920">
                  <c:v>-2.2752605008518299E-2</c:v>
                </c:pt>
                <c:pt idx="21921">
                  <c:v>-3.2768696813124998E-2</c:v>
                </c:pt>
                <c:pt idx="21922">
                  <c:v>-3.7502299896537201E-2</c:v>
                </c:pt>
                <c:pt idx="21923">
                  <c:v>-6.8201403363961502E-3</c:v>
                </c:pt>
                <c:pt idx="21924">
                  <c:v>-8.2590227400217899E-3</c:v>
                </c:pt>
                <c:pt idx="21925">
                  <c:v>2.6369811598577898E-3</c:v>
                </c:pt>
                <c:pt idx="21926">
                  <c:v>1.28928446845545E-2</c:v>
                </c:pt>
                <c:pt idx="21927">
                  <c:v>-8.1406379625075208E-3</c:v>
                </c:pt>
                <c:pt idx="21928">
                  <c:v>-2.7019785722855499E-2</c:v>
                </c:pt>
                <c:pt idx="21929">
                  <c:v>-2.5390674429238601E-2</c:v>
                </c:pt>
                <c:pt idx="21930">
                  <c:v>-1.1184906725839299E-3</c:v>
                </c:pt>
                <c:pt idx="21931">
                  <c:v>-3.5660625883415099E-2</c:v>
                </c:pt>
                <c:pt idx="21932">
                  <c:v>-1.1526319916125899E-2</c:v>
                </c:pt>
                <c:pt idx="21933">
                  <c:v>-3.4443395806789498E-2</c:v>
                </c:pt>
                <c:pt idx="21934">
                  <c:v>1.99646089396017E-2</c:v>
                </c:pt>
                <c:pt idx="21935">
                  <c:v>3.3217109836248697E-2</c:v>
                </c:pt>
                <c:pt idx="21936">
                  <c:v>5.6962000645380199E-2</c:v>
                </c:pt>
                <c:pt idx="21937">
                  <c:v>6.7919964552907094E-2</c:v>
                </c:pt>
                <c:pt idx="21938">
                  <c:v>9.7411754337316997E-2</c:v>
                </c:pt>
                <c:pt idx="21939">
                  <c:v>0.10029188189739199</c:v>
                </c:pt>
                <c:pt idx="21940">
                  <c:v>8.7535044149807797E-2</c:v>
                </c:pt>
                <c:pt idx="21941">
                  <c:v>0.139053945956324</c:v>
                </c:pt>
                <c:pt idx="21942">
                  <c:v>0.14101473027004999</c:v>
                </c:pt>
                <c:pt idx="21943">
                  <c:v>0.168553416778253</c:v>
                </c:pt>
                <c:pt idx="21944">
                  <c:v>0.19124757501637599</c:v>
                </c:pt>
                <c:pt idx="21945">
                  <c:v>0.162689208944367</c:v>
                </c:pt>
                <c:pt idx="21946">
                  <c:v>0.20456772557133501</c:v>
                </c:pt>
                <c:pt idx="21947">
                  <c:v>0.21971966747611499</c:v>
                </c:pt>
                <c:pt idx="21948">
                  <c:v>0.238700052933184</c:v>
                </c:pt>
                <c:pt idx="21949">
                  <c:v>0.27163885320706899</c:v>
                </c:pt>
                <c:pt idx="21950">
                  <c:v>0.28149324898184303</c:v>
                </c:pt>
                <c:pt idx="21951">
                  <c:v>0.27870344652669798</c:v>
                </c:pt>
                <c:pt idx="21952">
                  <c:v>0.29493508797030898</c:v>
                </c:pt>
                <c:pt idx="21953">
                  <c:v>0.26443524515684702</c:v>
                </c:pt>
                <c:pt idx="21954">
                  <c:v>0.27816269160205598</c:v>
                </c:pt>
                <c:pt idx="21955">
                  <c:v>0.27708319623045602</c:v>
                </c:pt>
                <c:pt idx="21956">
                  <c:v>0.28959522322201797</c:v>
                </c:pt>
                <c:pt idx="21957">
                  <c:v>0.29323608584704702</c:v>
                </c:pt>
                <c:pt idx="21958">
                  <c:v>0.29752392371500402</c:v>
                </c:pt>
                <c:pt idx="21959">
                  <c:v>0.29752392371500402</c:v>
                </c:pt>
                <c:pt idx="21960">
                  <c:v>0.30530683004199599</c:v>
                </c:pt>
                <c:pt idx="21961">
                  <c:v>0.30748125732408299</c:v>
                </c:pt>
                <c:pt idx="21962">
                  <c:v>0.30792953174194898</c:v>
                </c:pt>
                <c:pt idx="21963">
                  <c:v>0.31898847801216301</c:v>
                </c:pt>
                <c:pt idx="21964">
                  <c:v>0.37153949279867199</c:v>
                </c:pt>
                <c:pt idx="21965">
                  <c:v>0.37669874523352398</c:v>
                </c:pt>
                <c:pt idx="21966">
                  <c:v>0.38593361050706099</c:v>
                </c:pt>
                <c:pt idx="21967">
                  <c:v>0.38437985449942402</c:v>
                </c:pt>
                <c:pt idx="21968">
                  <c:v>0.38082569500067498</c:v>
                </c:pt>
                <c:pt idx="21969">
                  <c:v>0.38247365799188399</c:v>
                </c:pt>
                <c:pt idx="21970">
                  <c:v>0.37485487879192497</c:v>
                </c:pt>
                <c:pt idx="21971">
                  <c:v>0.35978999467545703</c:v>
                </c:pt>
                <c:pt idx="21972">
                  <c:v>0.40502851567482301</c:v>
                </c:pt>
                <c:pt idx="21973">
                  <c:v>0.40088047258444298</c:v>
                </c:pt>
                <c:pt idx="21974">
                  <c:v>0.43458583257722999</c:v>
                </c:pt>
                <c:pt idx="21975">
                  <c:v>0.42602930794593202</c:v>
                </c:pt>
                <c:pt idx="21976">
                  <c:v>0.58876077516354397</c:v>
                </c:pt>
                <c:pt idx="21977">
                  <c:v>0.57722230465777502</c:v>
                </c:pt>
                <c:pt idx="21978">
                  <c:v>0.67355983264694796</c:v>
                </c:pt>
                <c:pt idx="21979">
                  <c:v>0.669430645085904</c:v>
                </c:pt>
                <c:pt idx="21980">
                  <c:v>0.67306051530380295</c:v>
                </c:pt>
                <c:pt idx="21981">
                  <c:v>0.67769718980609495</c:v>
                </c:pt>
                <c:pt idx="21982">
                  <c:v>0.65239462037590601</c:v>
                </c:pt>
                <c:pt idx="21983">
                  <c:v>0.66172554125602301</c:v>
                </c:pt>
                <c:pt idx="21984">
                  <c:v>0.66612745697856801</c:v>
                </c:pt>
                <c:pt idx="21985">
                  <c:v>-2.3614723391807899E-2</c:v>
                </c:pt>
                <c:pt idx="21986">
                  <c:v>7.7986706237307704E-2</c:v>
                </c:pt>
                <c:pt idx="21987">
                  <c:v>1.6701070825327902E-2</c:v>
                </c:pt>
                <c:pt idx="21988">
                  <c:v>6.5957818231460699E-2</c:v>
                </c:pt>
                <c:pt idx="21989">
                  <c:v>1.12318891954678E-2</c:v>
                </c:pt>
                <c:pt idx="21990">
                  <c:v>1.6528933323912899E-2</c:v>
                </c:pt>
                <c:pt idx="21991">
                  <c:v>-1.46322212597231E-2</c:v>
                </c:pt>
                <c:pt idx="21992">
                  <c:v>-2.5377588978256801E-2</c:v>
                </c:pt>
                <c:pt idx="21993">
                  <c:v>-3.5580075247027297E-2</c:v>
                </c:pt>
                <c:pt idx="21994">
                  <c:v>-6.8072181201342993E-2</c:v>
                </c:pt>
                <c:pt idx="21995">
                  <c:v>-0.10515283956232301</c:v>
                </c:pt>
                <c:pt idx="21996">
                  <c:v>-7.2039321314713994E-2</c:v>
                </c:pt>
                <c:pt idx="21997">
                  <c:v>-9.8422702152354699E-2</c:v>
                </c:pt>
                <c:pt idx="21998">
                  <c:v>-0.102034831385155</c:v>
                </c:pt>
                <c:pt idx="21999">
                  <c:v>-0.13419628335466299</c:v>
                </c:pt>
                <c:pt idx="22000">
                  <c:v>-0.15351079540220999</c:v>
                </c:pt>
                <c:pt idx="22001">
                  <c:v>-0.177279857952931</c:v>
                </c:pt>
                <c:pt idx="22002">
                  <c:v>-0.114898336698076</c:v>
                </c:pt>
                <c:pt idx="22003">
                  <c:v>-9.0535693568176603E-2</c:v>
                </c:pt>
                <c:pt idx="22004">
                  <c:v>-6.2527662893271996E-2</c:v>
                </c:pt>
                <c:pt idx="22005">
                  <c:v>-6.9855641332925295E-2</c:v>
                </c:pt>
                <c:pt idx="22006">
                  <c:v>8.3185707280610394E-2</c:v>
                </c:pt>
                <c:pt idx="22007">
                  <c:v>0.110243471526519</c:v>
                </c:pt>
                <c:pt idx="22008">
                  <c:v>0.13892949874121699</c:v>
                </c:pt>
                <c:pt idx="22009">
                  <c:v>6.1207929769530101E-2</c:v>
                </c:pt>
                <c:pt idx="22010">
                  <c:v>0.10081497993679001</c:v>
                </c:pt>
                <c:pt idx="22011">
                  <c:v>9.1408993930176693E-2</c:v>
                </c:pt>
                <c:pt idx="22012">
                  <c:v>5.0221738164114203E-2</c:v>
                </c:pt>
                <c:pt idx="22013">
                  <c:v>3.84153566099288E-2</c:v>
                </c:pt>
                <c:pt idx="22014">
                  <c:v>2.6116859634175E-2</c:v>
                </c:pt>
                <c:pt idx="22015">
                  <c:v>3.6328812089675797E-2</c:v>
                </c:pt>
                <c:pt idx="22016">
                  <c:v>8.9698165752557499E-2</c:v>
                </c:pt>
                <c:pt idx="22017">
                  <c:v>9.2139418516423294E-2</c:v>
                </c:pt>
                <c:pt idx="22018">
                  <c:v>0.110638041595939</c:v>
                </c:pt>
                <c:pt idx="22019">
                  <c:v>6.6974411413242799E-2</c:v>
                </c:pt>
                <c:pt idx="22020">
                  <c:v>5.3326669533645003E-2</c:v>
                </c:pt>
                <c:pt idx="22021">
                  <c:v>4.72135318450757E-2</c:v>
                </c:pt>
                <c:pt idx="22022">
                  <c:v>9.4247190127615899E-2</c:v>
                </c:pt>
                <c:pt idx="22023">
                  <c:v>8.0629501328966804E-2</c:v>
                </c:pt>
                <c:pt idx="22024">
                  <c:v>8.2959617228687402E-2</c:v>
                </c:pt>
                <c:pt idx="22025">
                  <c:v>9.2284647642183998E-2</c:v>
                </c:pt>
                <c:pt idx="22026">
                  <c:v>9.9020332803507194E-2</c:v>
                </c:pt>
                <c:pt idx="22027">
                  <c:v>0.100630276527165</c:v>
                </c:pt>
                <c:pt idx="22028">
                  <c:v>9.9034872215850306E-2</c:v>
                </c:pt>
                <c:pt idx="22029">
                  <c:v>0.12574512371834701</c:v>
                </c:pt>
                <c:pt idx="22030">
                  <c:v>0.110969122966835</c:v>
                </c:pt>
                <c:pt idx="22031">
                  <c:v>0.121253767383837</c:v>
                </c:pt>
                <c:pt idx="22032">
                  <c:v>0.115834351732125</c:v>
                </c:pt>
                <c:pt idx="22033">
                  <c:v>0.11228575259757299</c:v>
                </c:pt>
                <c:pt idx="22034">
                  <c:v>0.116494349554381</c:v>
                </c:pt>
                <c:pt idx="22035">
                  <c:v>0.11198262925961</c:v>
                </c:pt>
                <c:pt idx="22036">
                  <c:v>0.133285115903165</c:v>
                </c:pt>
                <c:pt idx="22037">
                  <c:v>0.13363710555052799</c:v>
                </c:pt>
                <c:pt idx="22038">
                  <c:v>0.136250892067771</c:v>
                </c:pt>
                <c:pt idx="22039">
                  <c:v>0.13542594493761001</c:v>
                </c:pt>
                <c:pt idx="22040">
                  <c:v>0.147318235474941</c:v>
                </c:pt>
                <c:pt idx="22041">
                  <c:v>0.144983570557534</c:v>
                </c:pt>
                <c:pt idx="22042">
                  <c:v>0.14135256246417499</c:v>
                </c:pt>
                <c:pt idx="22043">
                  <c:v>2.5002031723853398E-2</c:v>
                </c:pt>
                <c:pt idx="22044">
                  <c:v>-7.9420769973200106E-2</c:v>
                </c:pt>
                <c:pt idx="22045">
                  <c:v>-7.5142520398089304E-3</c:v>
                </c:pt>
                <c:pt idx="22046">
                  <c:v>-3.0786570706172099E-2</c:v>
                </c:pt>
                <c:pt idx="22047">
                  <c:v>-4.2656047802246598E-2</c:v>
                </c:pt>
                <c:pt idx="22048">
                  <c:v>-7.7516246615969897E-2</c:v>
                </c:pt>
                <c:pt idx="22049">
                  <c:v>-6.5149716628506299E-2</c:v>
                </c:pt>
                <c:pt idx="22050">
                  <c:v>-4.6477250702659102E-2</c:v>
                </c:pt>
                <c:pt idx="22051">
                  <c:v>-3.0240312304749301E-2</c:v>
                </c:pt>
                <c:pt idx="22052">
                  <c:v>-4.1928628454713998E-2</c:v>
                </c:pt>
                <c:pt idx="22053">
                  <c:v>-6.0910746855640699E-2</c:v>
                </c:pt>
                <c:pt idx="22054">
                  <c:v>-7.8655687682338493E-2</c:v>
                </c:pt>
                <c:pt idx="22055">
                  <c:v>-9.0245809914839298E-2</c:v>
                </c:pt>
                <c:pt idx="22056">
                  <c:v>-7.1669506367013705E-2</c:v>
                </c:pt>
                <c:pt idx="22057">
                  <c:v>-0.11234791715622799</c:v>
                </c:pt>
                <c:pt idx="22058">
                  <c:v>-0.13024394121668301</c:v>
                </c:pt>
                <c:pt idx="22059">
                  <c:v>-6.8146623478249693E-2</c:v>
                </c:pt>
                <c:pt idx="22060">
                  <c:v>-7.5755974802317994E-2</c:v>
                </c:pt>
                <c:pt idx="22061">
                  <c:v>-4.7223483544172197E-2</c:v>
                </c:pt>
                <c:pt idx="22062">
                  <c:v>3.2742253705556599E-3</c:v>
                </c:pt>
                <c:pt idx="22063">
                  <c:v>-5.1693144141813996E-3</c:v>
                </c:pt>
                <c:pt idx="22064">
                  <c:v>-3.3633744637536801E-2</c:v>
                </c:pt>
                <c:pt idx="22065">
                  <c:v>-2.0835221243429201E-2</c:v>
                </c:pt>
                <c:pt idx="22066">
                  <c:v>1.99347678252507E-2</c:v>
                </c:pt>
                <c:pt idx="22067">
                  <c:v>-1.92229634554286E-2</c:v>
                </c:pt>
                <c:pt idx="22068">
                  <c:v>-4.0907956895520001E-2</c:v>
                </c:pt>
                <c:pt idx="22069">
                  <c:v>-1.9061696827761501E-2</c:v>
                </c:pt>
                <c:pt idx="22070">
                  <c:v>-0.108937666818589</c:v>
                </c:pt>
                <c:pt idx="22071">
                  <c:v>-8.9801101001634506E-2</c:v>
                </c:pt>
                <c:pt idx="22072">
                  <c:v>-0.102098944759382</c:v>
                </c:pt>
                <c:pt idx="22073">
                  <c:v>-8.3132896198983799E-2</c:v>
                </c:pt>
                <c:pt idx="22074">
                  <c:v>-8.34266485159183E-2</c:v>
                </c:pt>
                <c:pt idx="22075">
                  <c:v>-7.9650380769291998E-2</c:v>
                </c:pt>
                <c:pt idx="22076">
                  <c:v>-9.15956810678204E-2</c:v>
                </c:pt>
                <c:pt idx="22077">
                  <c:v>-8.2048840155962297E-2</c:v>
                </c:pt>
                <c:pt idx="22078">
                  <c:v>-6.9466642175362095E-2</c:v>
                </c:pt>
                <c:pt idx="22079">
                  <c:v>-6.1345410801533502E-2</c:v>
                </c:pt>
                <c:pt idx="22080">
                  <c:v>-6.1563319396150298E-2</c:v>
                </c:pt>
                <c:pt idx="22081">
                  <c:v>-6.1498442844135102E-2</c:v>
                </c:pt>
                <c:pt idx="22082">
                  <c:v>-7.06433348419057E-2</c:v>
                </c:pt>
                <c:pt idx="22083">
                  <c:v>-6.9289091761411806E-2</c:v>
                </c:pt>
                <c:pt idx="22084">
                  <c:v>-7.0974885247684902E-2</c:v>
                </c:pt>
                <c:pt idx="22085">
                  <c:v>-8.0033050610257603E-2</c:v>
                </c:pt>
                <c:pt idx="22086">
                  <c:v>-0.110065339029466</c:v>
                </c:pt>
                <c:pt idx="22087">
                  <c:v>-0.139561210028707</c:v>
                </c:pt>
                <c:pt idx="22088">
                  <c:v>-0.11694532254418499</c:v>
                </c:pt>
                <c:pt idx="22089">
                  <c:v>-0.10871135670304399</c:v>
                </c:pt>
                <c:pt idx="22090">
                  <c:v>-9.9248181135542304E-2</c:v>
                </c:pt>
                <c:pt idx="22091">
                  <c:v>-0.104369892586511</c:v>
                </c:pt>
                <c:pt idx="22092">
                  <c:v>-9.8372196037354601E-2</c:v>
                </c:pt>
                <c:pt idx="22093">
                  <c:v>-7.6765917117448304E-2</c:v>
                </c:pt>
                <c:pt idx="22094">
                  <c:v>-6.7926479940803905E-2</c:v>
                </c:pt>
                <c:pt idx="22095">
                  <c:v>-6.8294555554515704E-2</c:v>
                </c:pt>
                <c:pt idx="22096">
                  <c:v>-7.8473050710054407E-2</c:v>
                </c:pt>
                <c:pt idx="22097">
                  <c:v>-6.2235996583554803E-2</c:v>
                </c:pt>
                <c:pt idx="22098">
                  <c:v>-7.6804784455846306E-2</c:v>
                </c:pt>
                <c:pt idx="22099">
                  <c:v>-5.3085911573971099E-2</c:v>
                </c:pt>
                <c:pt idx="22100">
                  <c:v>-3.3192625155378998E-2</c:v>
                </c:pt>
                <c:pt idx="22101">
                  <c:v>-3.4588306252702102E-2</c:v>
                </c:pt>
                <c:pt idx="22102">
                  <c:v>-1.5664625910720199E-2</c:v>
                </c:pt>
                <c:pt idx="22103">
                  <c:v>2.9120922852598802E-3</c:v>
                </c:pt>
                <c:pt idx="22104">
                  <c:v>-9.2951285101350294E-3</c:v>
                </c:pt>
                <c:pt idx="22105">
                  <c:v>2.9120922852598802E-3</c:v>
                </c:pt>
                <c:pt idx="22106">
                  <c:v>4.2360335246101203E-3</c:v>
                </c:pt>
                <c:pt idx="22107">
                  <c:v>6.4584787593268099E-3</c:v>
                </c:pt>
                <c:pt idx="22108">
                  <c:v>-5.0726276861696902E-3</c:v>
                </c:pt>
                <c:pt idx="22109">
                  <c:v>6.5216303670650302E-2</c:v>
                </c:pt>
                <c:pt idx="22110">
                  <c:v>5.49224374449266E-2</c:v>
                </c:pt>
                <c:pt idx="22111">
                  <c:v>3.3106302404321997E-2</c:v>
                </c:pt>
                <c:pt idx="22112">
                  <c:v>2.8921879768952101E-2</c:v>
                </c:pt>
                <c:pt idx="22113">
                  <c:v>2.2591109202565601E-2</c:v>
                </c:pt>
                <c:pt idx="22114">
                  <c:v>1.1231416278901001E-2</c:v>
                </c:pt>
                <c:pt idx="22115">
                  <c:v>-8.0730594015903899E-3</c:v>
                </c:pt>
                <c:pt idx="22116">
                  <c:v>-1.6423676394157202E-2</c:v>
                </c:pt>
                <c:pt idx="22117">
                  <c:v>-1.6200012927287798E-2</c:v>
                </c:pt>
                <c:pt idx="22118">
                  <c:v>-8.6735163404446404E-3</c:v>
                </c:pt>
                <c:pt idx="22119">
                  <c:v>-3.8913094558568899E-3</c:v>
                </c:pt>
                <c:pt idx="22120">
                  <c:v>7.12869876211934E-3</c:v>
                </c:pt>
                <c:pt idx="22121">
                  <c:v>9.06414372795665E-3</c:v>
                </c:pt>
                <c:pt idx="22122">
                  <c:v>4.9453193568770896E-3</c:v>
                </c:pt>
                <c:pt idx="22123" formatCode="0.00E+00">
                  <c:v>8.1666055916107506E-5</c:v>
                </c:pt>
                <c:pt idx="22124">
                  <c:v>1.31402502715873E-2</c:v>
                </c:pt>
                <c:pt idx="22125" formatCode="0.00E+00">
                  <c:v>2.92796734440595E-2</c:v>
                </c:pt>
                <c:pt idx="22126">
                  <c:v>2.75503432941843E-2</c:v>
                </c:pt>
                <c:pt idx="22127">
                  <c:v>8.1639694575103894E-2</c:v>
                </c:pt>
                <c:pt idx="22128">
                  <c:v>3.20840995736568E-2</c:v>
                </c:pt>
                <c:pt idx="22129">
                  <c:v>2.7975704988079299E-2</c:v>
                </c:pt>
                <c:pt idx="22130">
                  <c:v>3.1425865688067899E-2</c:v>
                </c:pt>
                <c:pt idx="22131">
                  <c:v>8.4018977089243496E-2</c:v>
                </c:pt>
                <c:pt idx="22132">
                  <c:v>7.8106375273320802E-2</c:v>
                </c:pt>
                <c:pt idx="22133">
                  <c:v>7.4993443745424299E-2</c:v>
                </c:pt>
                <c:pt idx="22134">
                  <c:v>7.0129502193520502E-2</c:v>
                </c:pt>
                <c:pt idx="22135">
                  <c:v>7.6533347594728199E-2</c:v>
                </c:pt>
                <c:pt idx="22136">
                  <c:v>-9.1316335131762502E-2</c:v>
                </c:pt>
                <c:pt idx="22137">
                  <c:v>-5.9135502453844503E-2</c:v>
                </c:pt>
                <c:pt idx="22138">
                  <c:v>-0.19350563499381701</c:v>
                </c:pt>
                <c:pt idx="22139">
                  <c:v>-0.179440599711222</c:v>
                </c:pt>
                <c:pt idx="22140">
                  <c:v>-0.191761265255011</c:v>
                </c:pt>
                <c:pt idx="22141">
                  <c:v>-0.193825270827237</c:v>
                </c:pt>
                <c:pt idx="22142">
                  <c:v>-0.173827490810532</c:v>
                </c:pt>
                <c:pt idx="22143">
                  <c:v>-0.112480018389907</c:v>
                </c:pt>
                <c:pt idx="22144">
                  <c:v>-0.118811425731711</c:v>
                </c:pt>
                <c:pt idx="22145">
                  <c:v>-0.11454215328560501</c:v>
                </c:pt>
                <c:pt idx="22146">
                  <c:v>-0.105718879117012</c:v>
                </c:pt>
                <c:pt idx="22147">
                  <c:v>-0.103413154295018</c:v>
                </c:pt>
                <c:pt idx="22148">
                  <c:v>-0.112192629804698</c:v>
                </c:pt>
                <c:pt idx="22149">
                  <c:v>-0.101828401120581</c:v>
                </c:pt>
                <c:pt idx="22150">
                  <c:v>-0.143560851126427</c:v>
                </c:pt>
                <c:pt idx="22151">
                  <c:v>-0.118117196034877</c:v>
                </c:pt>
                <c:pt idx="22152">
                  <c:v>-0.111660165345475</c:v>
                </c:pt>
                <c:pt idx="22153">
                  <c:v>3.1251028965628397E-2</c:v>
                </c:pt>
                <c:pt idx="22154">
                  <c:v>-0.188855519925714</c:v>
                </c:pt>
                <c:pt idx="22155">
                  <c:v>-1.1871249494566499E-2</c:v>
                </c:pt>
                <c:pt idx="22156">
                  <c:v>-2.2777890108634399E-2</c:v>
                </c:pt>
                <c:pt idx="22157">
                  <c:v>7.2777354841994102E-3</c:v>
                </c:pt>
                <c:pt idx="22158">
                  <c:v>1.6850615500470401E-2</c:v>
                </c:pt>
                <c:pt idx="22159">
                  <c:v>3.5799189362101302E-2</c:v>
                </c:pt>
                <c:pt idx="22160">
                  <c:v>5.9840135687687701E-2</c:v>
                </c:pt>
                <c:pt idx="22161">
                  <c:v>0.26929391626647903</c:v>
                </c:pt>
                <c:pt idx="22162">
                  <c:v>0.34284431090005102</c:v>
                </c:pt>
                <c:pt idx="22163">
                  <c:v>0.37887008865376798</c:v>
                </c:pt>
                <c:pt idx="22164">
                  <c:v>0.29348296060379298</c:v>
                </c:pt>
                <c:pt idx="22165">
                  <c:v>0.24047138395058401</c:v>
                </c:pt>
                <c:pt idx="22166">
                  <c:v>0.16123208940905201</c:v>
                </c:pt>
                <c:pt idx="22167">
                  <c:v>0.18688676687320799</c:v>
                </c:pt>
                <c:pt idx="22168">
                  <c:v>0.17727606922518799</c:v>
                </c:pt>
                <c:pt idx="22169">
                  <c:v>0.18018441331811599</c:v>
                </c:pt>
                <c:pt idx="22170">
                  <c:v>-7.9663480882486096E-3</c:v>
                </c:pt>
                <c:pt idx="22171">
                  <c:v>6.1035042663815799E-2</c:v>
                </c:pt>
                <c:pt idx="22172">
                  <c:v>-3.0058467422864301E-2</c:v>
                </c:pt>
                <c:pt idx="22173">
                  <c:v>1.07042674985545E-2</c:v>
                </c:pt>
                <c:pt idx="22174">
                  <c:v>5.5265228810221098E-2</c:v>
                </c:pt>
                <c:pt idx="22175">
                  <c:v>9.5964886470910907E-2</c:v>
                </c:pt>
                <c:pt idx="22176">
                  <c:v>-2.5608952372310399E-2</c:v>
                </c:pt>
                <c:pt idx="22177" formatCode="0.00E+00">
                  <c:v>-7.5106768388806197E-4</c:v>
                </c:pt>
                <c:pt idx="22178">
                  <c:v>-6.5979370688077799E-2</c:v>
                </c:pt>
                <c:pt idx="22179" formatCode="0.00E+00">
                  <c:v>-9.6105247958768097E-2</c:v>
                </c:pt>
                <c:pt idx="22180">
                  <c:v>-8.2078399231824806E-2</c:v>
                </c:pt>
                <c:pt idx="22181">
                  <c:v>-7.2116063443077597E-2</c:v>
                </c:pt>
                <c:pt idx="22182">
                  <c:v>-0.11816255159297399</c:v>
                </c:pt>
                <c:pt idx="22183">
                  <c:v>-8.0070932546780799E-2</c:v>
                </c:pt>
                <c:pt idx="22184">
                  <c:v>-8.4305367302578205E-2</c:v>
                </c:pt>
                <c:pt idx="22185">
                  <c:v>-6.8100294238974998E-2</c:v>
                </c:pt>
                <c:pt idx="22186">
                  <c:v>-0.133887389175948</c:v>
                </c:pt>
                <c:pt idx="22187">
                  <c:v>-0.15147877171407501</c:v>
                </c:pt>
                <c:pt idx="22188">
                  <c:v>-0.18952143868190399</c:v>
                </c:pt>
                <c:pt idx="22189">
                  <c:v>-0.22163421261635199</c:v>
                </c:pt>
                <c:pt idx="22190">
                  <c:v>-0.353591731345616</c:v>
                </c:pt>
                <c:pt idx="22191">
                  <c:v>-0.16605916907856499</c:v>
                </c:pt>
                <c:pt idx="22192">
                  <c:v>-0.16773466828647801</c:v>
                </c:pt>
                <c:pt idx="22193">
                  <c:v>-0.16370927453676301</c:v>
                </c:pt>
                <c:pt idx="22194">
                  <c:v>-0.34703313502848598</c:v>
                </c:pt>
                <c:pt idx="22195">
                  <c:v>-0.27175747225561597</c:v>
                </c:pt>
                <c:pt idx="22196">
                  <c:v>-0.305899637581937</c:v>
                </c:pt>
                <c:pt idx="22197">
                  <c:v>-0.26179006671049798</c:v>
                </c:pt>
                <c:pt idx="22198">
                  <c:v>-0.25974490505229197</c:v>
                </c:pt>
                <c:pt idx="22199">
                  <c:v>-0.27997989062770301</c:v>
                </c:pt>
                <c:pt idx="22200">
                  <c:v>-0.34902309913268698</c:v>
                </c:pt>
                <c:pt idx="22201">
                  <c:v>-0.29326444581939498</c:v>
                </c:pt>
                <c:pt idx="22202">
                  <c:v>-0.32476022810201599</c:v>
                </c:pt>
                <c:pt idx="22203">
                  <c:v>-0.34267886447283902</c:v>
                </c:pt>
                <c:pt idx="22204">
                  <c:v>-0.35173227918233702</c:v>
                </c:pt>
                <c:pt idx="22205">
                  <c:v>-0.327005609436895</c:v>
                </c:pt>
                <c:pt idx="22206">
                  <c:v>-1.11293592361264E-2</c:v>
                </c:pt>
                <c:pt idx="22207">
                  <c:v>-9.2479505294108505E-2</c:v>
                </c:pt>
                <c:pt idx="22208">
                  <c:v>-1.0117245775341401E-2</c:v>
                </c:pt>
                <c:pt idx="22209">
                  <c:v>8.3780633860472496E-3</c:v>
                </c:pt>
                <c:pt idx="22210">
                  <c:v>5.3625043643420599E-2</c:v>
                </c:pt>
                <c:pt idx="22211">
                  <c:v>4.5432709832323899E-2</c:v>
                </c:pt>
                <c:pt idx="22212">
                  <c:v>3.5469440122863502E-2</c:v>
                </c:pt>
                <c:pt idx="22213">
                  <c:v>4.9439905659602101E-2</c:v>
                </c:pt>
                <c:pt idx="22214">
                  <c:v>4.5571929110302799E-2</c:v>
                </c:pt>
                <c:pt idx="22215">
                  <c:v>-1.9762251217278299E-3</c:v>
                </c:pt>
                <c:pt idx="22216">
                  <c:v>1.11077195336128E-2</c:v>
                </c:pt>
                <c:pt idx="22217">
                  <c:v>-2.4438314422635599E-2</c:v>
                </c:pt>
                <c:pt idx="22218">
                  <c:v>-2.5520836794473499E-2</c:v>
                </c:pt>
                <c:pt idx="22219">
                  <c:v>-5.1641510924281001E-2</c:v>
                </c:pt>
                <c:pt idx="22220">
                  <c:v>-1.7861360238007901E-2</c:v>
                </c:pt>
                <c:pt idx="22221">
                  <c:v>-2.6923109568244799E-2</c:v>
                </c:pt>
                <c:pt idx="22222">
                  <c:v>-2.6408129891389201E-2</c:v>
                </c:pt>
                <c:pt idx="22223">
                  <c:v>-1.84390207849097E-2</c:v>
                </c:pt>
                <c:pt idx="22224">
                  <c:v>4.8477276594163397E-3</c:v>
                </c:pt>
                <c:pt idx="22225">
                  <c:v>1.3972633588676E-2</c:v>
                </c:pt>
                <c:pt idx="22226">
                  <c:v>1.8626445404287598E-2</c:v>
                </c:pt>
                <c:pt idx="22227">
                  <c:v>1.87151608719003E-2</c:v>
                </c:pt>
                <c:pt idx="22228">
                  <c:v>1.8919510585700999E-2</c:v>
                </c:pt>
                <c:pt idx="22229">
                  <c:v>2.7301393967453E-2</c:v>
                </c:pt>
                <c:pt idx="22230">
                  <c:v>2.7088846849050701E-2</c:v>
                </c:pt>
                <c:pt idx="22231">
                  <c:v>1.4029338471651401E-2</c:v>
                </c:pt>
                <c:pt idx="22232">
                  <c:v>1.4971500383655001E-2</c:v>
                </c:pt>
                <c:pt idx="22233">
                  <c:v>1.2446049901884601E-2</c:v>
                </c:pt>
                <c:pt idx="22234">
                  <c:v>1.7072059935169699E-2</c:v>
                </c:pt>
                <c:pt idx="22235">
                  <c:v>1.25211904586396E-2</c:v>
                </c:pt>
                <c:pt idx="22236">
                  <c:v>3.1715140476181097E-2</c:v>
                </c:pt>
                <c:pt idx="22237">
                  <c:v>2.8859588366555701E-2</c:v>
                </c:pt>
                <c:pt idx="22238">
                  <c:v>2.8859588366555701E-2</c:v>
                </c:pt>
                <c:pt idx="22239">
                  <c:v>2.4160700338082298E-2</c:v>
                </c:pt>
                <c:pt idx="22240">
                  <c:v>2.4160700338082298E-2</c:v>
                </c:pt>
                <c:pt idx="22241">
                  <c:v>4.2682283267974602E-2</c:v>
                </c:pt>
                <c:pt idx="22242">
                  <c:v>3.4643355282083198E-2</c:v>
                </c:pt>
                <c:pt idx="22243">
                  <c:v>2.4521858569745401E-2</c:v>
                </c:pt>
                <c:pt idx="22244">
                  <c:v>-1.67882199664992E-2</c:v>
                </c:pt>
                <c:pt idx="22245">
                  <c:v>-2.63763841103592E-3</c:v>
                </c:pt>
                <c:pt idx="22246">
                  <c:v>4.2216971548894901E-2</c:v>
                </c:pt>
                <c:pt idx="22247">
                  <c:v>5.3843722798412597E-2</c:v>
                </c:pt>
                <c:pt idx="22248">
                  <c:v>6.4895009582140506E-2</c:v>
                </c:pt>
                <c:pt idx="22249">
                  <c:v>7.5662753599634702E-2</c:v>
                </c:pt>
                <c:pt idx="22250">
                  <c:v>4.7820023054326997E-2</c:v>
                </c:pt>
                <c:pt idx="22251">
                  <c:v>-8.3487626551178501E-2</c:v>
                </c:pt>
                <c:pt idx="22252">
                  <c:v>4.5828520454335803E-2</c:v>
                </c:pt>
                <c:pt idx="22253">
                  <c:v>-1.6764852506586801E-2</c:v>
                </c:pt>
                <c:pt idx="22254">
                  <c:v>0.103943811126637</c:v>
                </c:pt>
                <c:pt idx="22255">
                  <c:v>8.3586757957462801E-2</c:v>
                </c:pt>
                <c:pt idx="22256">
                  <c:v>0.100430037414035</c:v>
                </c:pt>
                <c:pt idx="22257">
                  <c:v>0.126904395663238</c:v>
                </c:pt>
                <c:pt idx="22258">
                  <c:v>0.10083732560969801</c:v>
                </c:pt>
                <c:pt idx="22259">
                  <c:v>0.102420913815267</c:v>
                </c:pt>
                <c:pt idx="22260">
                  <c:v>7.0259246224043795E-2</c:v>
                </c:pt>
                <c:pt idx="22261">
                  <c:v>6.0453363052344701E-2</c:v>
                </c:pt>
                <c:pt idx="22262">
                  <c:v>7.4497303889737798E-2</c:v>
                </c:pt>
                <c:pt idx="22263">
                  <c:v>9.9074276752314394E-2</c:v>
                </c:pt>
                <c:pt idx="22264">
                  <c:v>0.117707807621647</c:v>
                </c:pt>
                <c:pt idx="22265">
                  <c:v>8.8984431080943699E-2</c:v>
                </c:pt>
                <c:pt idx="22266">
                  <c:v>9.7018450825096997E-2</c:v>
                </c:pt>
                <c:pt idx="22267">
                  <c:v>0.14525160207115001</c:v>
                </c:pt>
                <c:pt idx="22268">
                  <c:v>0.134759331281263</c:v>
                </c:pt>
                <c:pt idx="22269">
                  <c:v>0.122068142003849</c:v>
                </c:pt>
                <c:pt idx="22270">
                  <c:v>0.121924230707619</c:v>
                </c:pt>
                <c:pt idx="22271">
                  <c:v>0.119707993693382</c:v>
                </c:pt>
                <c:pt idx="22272">
                  <c:v>9.0997746283379796E-2</c:v>
                </c:pt>
                <c:pt idx="22273">
                  <c:v>7.0340379061321498E-2</c:v>
                </c:pt>
                <c:pt idx="22274">
                  <c:v>6.3309933574521901E-2</c:v>
                </c:pt>
                <c:pt idx="22275">
                  <c:v>3.86168713395802E-3</c:v>
                </c:pt>
                <c:pt idx="22276">
                  <c:v>1.0338682808352E-2</c:v>
                </c:pt>
                <c:pt idx="22277">
                  <c:v>-2.6260430882786702E-3</c:v>
                </c:pt>
                <c:pt idx="22278">
                  <c:v>-8.3079807193491798E-2</c:v>
                </c:pt>
                <c:pt idx="22279">
                  <c:v>-2.0922392022582999E-2</c:v>
                </c:pt>
                <c:pt idx="22280">
                  <c:v>-8.6278403058169903E-2</c:v>
                </c:pt>
                <c:pt idx="22281">
                  <c:v>-8.6267845218472999E-3</c:v>
                </c:pt>
                <c:pt idx="22282">
                  <c:v>-2.34382235348931E-2</c:v>
                </c:pt>
                <c:pt idx="22283">
                  <c:v>-4.81240932556889E-2</c:v>
                </c:pt>
                <c:pt idx="22284">
                  <c:v>-7.49959748157666E-2</c:v>
                </c:pt>
                <c:pt idx="22285">
                  <c:v>-9.1245298553515194E-2</c:v>
                </c:pt>
                <c:pt idx="22286">
                  <c:v>-0.127130885896204</c:v>
                </c:pt>
                <c:pt idx="22287">
                  <c:v>-0.115545226223549</c:v>
                </c:pt>
                <c:pt idx="22288">
                  <c:v>-8.9990832078550895E-2</c:v>
                </c:pt>
                <c:pt idx="22289">
                  <c:v>7.3674794003612803E-3</c:v>
                </c:pt>
                <c:pt idx="22290">
                  <c:v>1.14027763239606E-2</c:v>
                </c:pt>
                <c:pt idx="22291">
                  <c:v>2.8257679842630098E-2</c:v>
                </c:pt>
                <c:pt idx="22292">
                  <c:v>4.2161266182940901E-2</c:v>
                </c:pt>
                <c:pt idx="22293">
                  <c:v>4.6263782498295401E-2</c:v>
                </c:pt>
                <c:pt idx="22294">
                  <c:v>5.3833603850318101E-2</c:v>
                </c:pt>
                <c:pt idx="22295">
                  <c:v>1.7387239983623098E-2</c:v>
                </c:pt>
                <c:pt idx="22296">
                  <c:v>2.0422810634606901E-2</c:v>
                </c:pt>
                <c:pt idx="22297">
                  <c:v>2.3724109722386599E-2</c:v>
                </c:pt>
                <c:pt idx="22298">
                  <c:v>2.1483453807848701E-2</c:v>
                </c:pt>
                <c:pt idx="22299">
                  <c:v>4.0881936923375002E-2</c:v>
                </c:pt>
                <c:pt idx="22300">
                  <c:v>5.0812937916431399E-2</c:v>
                </c:pt>
                <c:pt idx="22301">
                  <c:v>2.8584979835507202E-2</c:v>
                </c:pt>
                <c:pt idx="22302">
                  <c:v>3.6630634790300799E-2</c:v>
                </c:pt>
                <c:pt idx="22303">
                  <c:v>5.9704916917815903E-2</c:v>
                </c:pt>
                <c:pt idx="22304">
                  <c:v>9.88880572371552E-2</c:v>
                </c:pt>
                <c:pt idx="22305">
                  <c:v>8.1206797551443E-2</c:v>
                </c:pt>
                <c:pt idx="22306">
                  <c:v>8.9346231726393194E-2</c:v>
                </c:pt>
                <c:pt idx="22307">
                  <c:v>9.7742962204570696E-2</c:v>
                </c:pt>
                <c:pt idx="22308">
                  <c:v>0.104242392798959</c:v>
                </c:pt>
                <c:pt idx="22309">
                  <c:v>0.14465274695077099</c:v>
                </c:pt>
                <c:pt idx="22310">
                  <c:v>0.116435152438501</c:v>
                </c:pt>
                <c:pt idx="22311">
                  <c:v>0.121596695636421</c:v>
                </c:pt>
                <c:pt idx="22312">
                  <c:v>0.105457556296949</c:v>
                </c:pt>
                <c:pt idx="22313">
                  <c:v>6.2455347258738102E-2</c:v>
                </c:pt>
                <c:pt idx="22314">
                  <c:v>3.7834480330440602E-2</c:v>
                </c:pt>
                <c:pt idx="22315">
                  <c:v>5.0185360608867101E-2</c:v>
                </c:pt>
                <c:pt idx="22316">
                  <c:v>5.6509594767834001E-2</c:v>
                </c:pt>
                <c:pt idx="22317">
                  <c:v>9.4709251088317403E-2</c:v>
                </c:pt>
                <c:pt idx="22318">
                  <c:v>8.3587147873871795E-2</c:v>
                </c:pt>
                <c:pt idx="22319">
                  <c:v>9.9452779377581901E-2</c:v>
                </c:pt>
                <c:pt idx="22320">
                  <c:v>0.102902350458354</c:v>
                </c:pt>
                <c:pt idx="22321">
                  <c:v>9.2027970408373003E-2</c:v>
                </c:pt>
                <c:pt idx="22322">
                  <c:v>8.1089727596641001E-2</c:v>
                </c:pt>
                <c:pt idx="22323">
                  <c:v>8.7786066704184901E-2</c:v>
                </c:pt>
                <c:pt idx="22324">
                  <c:v>8.8950997346086302E-2</c:v>
                </c:pt>
                <c:pt idx="22325">
                  <c:v>0.101309541821206</c:v>
                </c:pt>
                <c:pt idx="22326">
                  <c:v>0.101563309967621</c:v>
                </c:pt>
                <c:pt idx="22327">
                  <c:v>0.105478578026929</c:v>
                </c:pt>
                <c:pt idx="22328">
                  <c:v>9.6478795379346699E-2</c:v>
                </c:pt>
                <c:pt idx="22329">
                  <c:v>9.4291734133427896E-2</c:v>
                </c:pt>
                <c:pt idx="22330">
                  <c:v>9.0018213469806097E-2</c:v>
                </c:pt>
                <c:pt idx="22331">
                  <c:v>9.3806501207987794E-2</c:v>
                </c:pt>
                <c:pt idx="22332">
                  <c:v>9.0832462686990106E-2</c:v>
                </c:pt>
                <c:pt idx="22333">
                  <c:v>8.6628258519186097E-2</c:v>
                </c:pt>
                <c:pt idx="22334">
                  <c:v>9.4168604800605002E-2</c:v>
                </c:pt>
                <c:pt idx="22335">
                  <c:v>9.9769012564187395E-2</c:v>
                </c:pt>
                <c:pt idx="22336">
                  <c:v>0.12400713457196701</c:v>
                </c:pt>
                <c:pt idx="22337">
                  <c:v>0.13421144326187101</c:v>
                </c:pt>
                <c:pt idx="22338">
                  <c:v>0.126541224366616</c:v>
                </c:pt>
                <c:pt idx="22339">
                  <c:v>0.11761696343790499</c:v>
                </c:pt>
                <c:pt idx="22340">
                  <c:v>0.13796583307406801</c:v>
                </c:pt>
                <c:pt idx="22341">
                  <c:v>0.12728460481147599</c:v>
                </c:pt>
                <c:pt idx="22342">
                  <c:v>0.12842616415232999</c:v>
                </c:pt>
                <c:pt idx="22343">
                  <c:v>0.17973985473658399</c:v>
                </c:pt>
                <c:pt idx="22344">
                  <c:v>0.178739807607042</c:v>
                </c:pt>
                <c:pt idx="22345">
                  <c:v>0.268818893699379</c:v>
                </c:pt>
                <c:pt idx="22346">
                  <c:v>0.25212517682661501</c:v>
                </c:pt>
                <c:pt idx="22347">
                  <c:v>0.27819467242568802</c:v>
                </c:pt>
                <c:pt idx="22348">
                  <c:v>0.28258681848960199</c:v>
                </c:pt>
                <c:pt idx="22349">
                  <c:v>0.26986976762777198</c:v>
                </c:pt>
                <c:pt idx="22350">
                  <c:v>0.38860745546213399</c:v>
                </c:pt>
                <c:pt idx="22351">
                  <c:v>0.43480118550969299</c:v>
                </c:pt>
                <c:pt idx="22352">
                  <c:v>0.41227758346885801</c:v>
                </c:pt>
                <c:pt idx="22353">
                  <c:v>0.42814440287801098</c:v>
                </c:pt>
                <c:pt idx="22354">
                  <c:v>0.47055483322404001</c:v>
                </c:pt>
                <c:pt idx="22355">
                  <c:v>0.479893748498113</c:v>
                </c:pt>
                <c:pt idx="22356">
                  <c:v>0.48157933501342098</c:v>
                </c:pt>
                <c:pt idx="22357">
                  <c:v>0.50383707803001898</c:v>
                </c:pt>
                <c:pt idx="22358">
                  <c:v>0.46617890879056101</c:v>
                </c:pt>
                <c:pt idx="22359">
                  <c:v>0.56114640307119301</c:v>
                </c:pt>
                <c:pt idx="22360">
                  <c:v>0.56312155464606095</c:v>
                </c:pt>
                <c:pt idx="22361">
                  <c:v>0.61176114328585796</c:v>
                </c:pt>
                <c:pt idx="22362">
                  <c:v>0.63482295640124098</c:v>
                </c:pt>
                <c:pt idx="22363">
                  <c:v>0.63846994319612704</c:v>
                </c:pt>
                <c:pt idx="22364">
                  <c:v>0.670605940364424</c:v>
                </c:pt>
                <c:pt idx="22365">
                  <c:v>0.67655281958785396</c:v>
                </c:pt>
                <c:pt idx="22366">
                  <c:v>0.67077301320650995</c:v>
                </c:pt>
                <c:pt idx="22367">
                  <c:v>0.67374391750071005</c:v>
                </c:pt>
                <c:pt idx="22368">
                  <c:v>0.69782082807095802</c:v>
                </c:pt>
                <c:pt idx="22369">
                  <c:v>0.70301849429487895</c:v>
                </c:pt>
                <c:pt idx="22370">
                  <c:v>0.68586172009649105</c:v>
                </c:pt>
                <c:pt idx="22371">
                  <c:v>0.68751128381971105</c:v>
                </c:pt>
                <c:pt idx="22372">
                  <c:v>0.73217133862633998</c:v>
                </c:pt>
                <c:pt idx="22373">
                  <c:v>0.73893176169614805</c:v>
                </c:pt>
                <c:pt idx="22374">
                  <c:v>0.74690861240513795</c:v>
                </c:pt>
                <c:pt idx="22375">
                  <c:v>0.75478147777920301</c:v>
                </c:pt>
                <c:pt idx="22376">
                  <c:v>0.70575603986959001</c:v>
                </c:pt>
                <c:pt idx="22377">
                  <c:v>0.70175568274306299</c:v>
                </c:pt>
                <c:pt idx="22378">
                  <c:v>0.74417586593664398</c:v>
                </c:pt>
                <c:pt idx="22379">
                  <c:v>0.77273425012108099</c:v>
                </c:pt>
                <c:pt idx="22380">
                  <c:v>0.75184109427458301</c:v>
                </c:pt>
                <c:pt idx="22381">
                  <c:v>0.75334581233838105</c:v>
                </c:pt>
                <c:pt idx="22382">
                  <c:v>0.72810188867597903</c:v>
                </c:pt>
                <c:pt idx="22383">
                  <c:v>0.71850264693600496</c:v>
                </c:pt>
                <c:pt idx="22384">
                  <c:v>0.68724852971328498</c:v>
                </c:pt>
                <c:pt idx="22385">
                  <c:v>0.70602131542403201</c:v>
                </c:pt>
                <c:pt idx="22386">
                  <c:v>0.66641757120735701</c:v>
                </c:pt>
                <c:pt idx="22387">
                  <c:v>0.715741568436703</c:v>
                </c:pt>
                <c:pt idx="22388">
                  <c:v>0.66053162063589399</c:v>
                </c:pt>
                <c:pt idx="22389">
                  <c:v>0.67066242693021505</c:v>
                </c:pt>
                <c:pt idx="22390">
                  <c:v>0.69563583348025804</c:v>
                </c:pt>
                <c:pt idx="22391">
                  <c:v>0.69007852581704499</c:v>
                </c:pt>
                <c:pt idx="22392">
                  <c:v>0.66495860368989601</c:v>
                </c:pt>
                <c:pt idx="22393">
                  <c:v>0.70352448721838401</c:v>
                </c:pt>
                <c:pt idx="22394">
                  <c:v>0.72764566463449798</c:v>
                </c:pt>
                <c:pt idx="22395">
                  <c:v>0.72295090761951697</c:v>
                </c:pt>
                <c:pt idx="22396">
                  <c:v>0.69693857827739503</c:v>
                </c:pt>
                <c:pt idx="22397">
                  <c:v>0.70660213569480002</c:v>
                </c:pt>
                <c:pt idx="22398">
                  <c:v>0.73328554110232802</c:v>
                </c:pt>
                <c:pt idx="22399">
                  <c:v>0.74388174051518896</c:v>
                </c:pt>
                <c:pt idx="22400">
                  <c:v>0.71793414529038801</c:v>
                </c:pt>
                <c:pt idx="22401">
                  <c:v>0.78366044550701497</c:v>
                </c:pt>
                <c:pt idx="22402">
                  <c:v>0.80573476356165596</c:v>
                </c:pt>
                <c:pt idx="22403">
                  <c:v>0.78499567668957404</c:v>
                </c:pt>
                <c:pt idx="22404">
                  <c:v>0.78848931912071096</c:v>
                </c:pt>
                <c:pt idx="22405">
                  <c:v>0.80870979702229295</c:v>
                </c:pt>
                <c:pt idx="22406">
                  <c:v>0.88675050895735796</c:v>
                </c:pt>
                <c:pt idx="22407">
                  <c:v>1.0498333947277401</c:v>
                </c:pt>
                <c:pt idx="22408">
                  <c:v>-2.5002031723853398E-2</c:v>
                </c:pt>
                <c:pt idx="22409">
                  <c:v>-7.6474481979121198E-2</c:v>
                </c:pt>
                <c:pt idx="22410">
                  <c:v>2.7984847223057201E-2</c:v>
                </c:pt>
                <c:pt idx="22411">
                  <c:v>2.8073182167949198E-2</c:v>
                </c:pt>
                <c:pt idx="22412">
                  <c:v>7.1571388671931302E-2</c:v>
                </c:pt>
                <c:pt idx="22413">
                  <c:v>5.6790599400602201E-2</c:v>
                </c:pt>
                <c:pt idx="22414">
                  <c:v>7.9128963771724403E-2</c:v>
                </c:pt>
                <c:pt idx="22415">
                  <c:v>5.3278212158507497E-2</c:v>
                </c:pt>
                <c:pt idx="22416">
                  <c:v>3.1761657881166902E-2</c:v>
                </c:pt>
                <c:pt idx="22417">
                  <c:v>8.0928036313097099E-2</c:v>
                </c:pt>
                <c:pt idx="22418">
                  <c:v>7.6020829279717594E-2</c:v>
                </c:pt>
                <c:pt idx="22419">
                  <c:v>7.6709659191998597E-2</c:v>
                </c:pt>
                <c:pt idx="22420">
                  <c:v>5.8222342810788398E-2</c:v>
                </c:pt>
                <c:pt idx="22421">
                  <c:v>2.99715647607996E-2</c:v>
                </c:pt>
                <c:pt idx="22422">
                  <c:v>4.3247946885407097E-2</c:v>
                </c:pt>
                <c:pt idx="22423">
                  <c:v>4.3667247141039998E-2</c:v>
                </c:pt>
                <c:pt idx="22424">
                  <c:v>2.4002029274835499E-2</c:v>
                </c:pt>
                <c:pt idx="22425">
                  <c:v>7.12111829673087E-3</c:v>
                </c:pt>
                <c:pt idx="22426">
                  <c:v>3.9652651190181597E-2</c:v>
                </c:pt>
                <c:pt idx="22427" formatCode="0.00E+00">
                  <c:v>-2.41456670950013E-4</c:v>
                </c:pt>
                <c:pt idx="22428">
                  <c:v>-3.8338049775866901E-3</c:v>
                </c:pt>
                <c:pt idx="22429" formatCode="0.00E+00">
                  <c:v>1.2822220227736899E-2</c:v>
                </c:pt>
                <c:pt idx="22430">
                  <c:v>-2.3014187186031201E-3</c:v>
                </c:pt>
                <c:pt idx="22431">
                  <c:v>2.5756224616367299E-2</c:v>
                </c:pt>
                <c:pt idx="22432" formatCode="0.00E+00">
                  <c:v>-6.2415977658680701E-4</c:v>
                </c:pt>
                <c:pt idx="22433">
                  <c:v>2.1821158117763501E-2</c:v>
                </c:pt>
                <c:pt idx="22434" formatCode="0.00E+00">
                  <c:v>4.1504984933610101E-2</c:v>
                </c:pt>
                <c:pt idx="22435">
                  <c:v>9.8209880227038901E-2</c:v>
                </c:pt>
                <c:pt idx="22436">
                  <c:v>0.109984964800893</c:v>
                </c:pt>
                <c:pt idx="22437">
                  <c:v>9.4132501762455606E-2</c:v>
                </c:pt>
                <c:pt idx="22438">
                  <c:v>0.138539018266298</c:v>
                </c:pt>
                <c:pt idx="22439">
                  <c:v>0.14956722614353701</c:v>
                </c:pt>
                <c:pt idx="22440">
                  <c:v>0.16823254676125801</c:v>
                </c:pt>
                <c:pt idx="22441">
                  <c:v>0.15506414157245599</c:v>
                </c:pt>
                <c:pt idx="22442">
                  <c:v>0.165160893035942</c:v>
                </c:pt>
                <c:pt idx="22443">
                  <c:v>0.17534356250819599</c:v>
                </c:pt>
                <c:pt idx="22444">
                  <c:v>0.17911288396130101</c:v>
                </c:pt>
                <c:pt idx="22445">
                  <c:v>0.182346063587113</c:v>
                </c:pt>
                <c:pt idx="22446">
                  <c:v>0.17449258535886999</c:v>
                </c:pt>
                <c:pt idx="22447">
                  <c:v>0.156894460213339</c:v>
                </c:pt>
                <c:pt idx="22448">
                  <c:v>0.156604997719547</c:v>
                </c:pt>
                <c:pt idx="22449">
                  <c:v>0.155735749089807</c:v>
                </c:pt>
                <c:pt idx="22450">
                  <c:v>0.159417267952467</c:v>
                </c:pt>
                <c:pt idx="22451">
                  <c:v>0.14070676829077899</c:v>
                </c:pt>
                <c:pt idx="22452">
                  <c:v>0.135995825466072</c:v>
                </c:pt>
                <c:pt idx="22453">
                  <c:v>0.14488000967876799</c:v>
                </c:pt>
                <c:pt idx="22454">
                  <c:v>0.14254139422161999</c:v>
                </c:pt>
                <c:pt idx="22455">
                  <c:v>0.14183893864433</c:v>
                </c:pt>
                <c:pt idx="22456">
                  <c:v>0.14184974833156799</c:v>
                </c:pt>
                <c:pt idx="22457">
                  <c:v>0.109379058399196</c:v>
                </c:pt>
                <c:pt idx="22458">
                  <c:v>0.14121452285643801</c:v>
                </c:pt>
                <c:pt idx="22459">
                  <c:v>0.170896684676938</c:v>
                </c:pt>
                <c:pt idx="22460">
                  <c:v>0.17056467107532</c:v>
                </c:pt>
                <c:pt idx="22461">
                  <c:v>0.17576665284929099</c:v>
                </c:pt>
                <c:pt idx="22462">
                  <c:v>0.18030951795048</c:v>
                </c:pt>
                <c:pt idx="22463">
                  <c:v>0.175130890056125</c:v>
                </c:pt>
                <c:pt idx="22464">
                  <c:v>0.185122318560689</c:v>
                </c:pt>
                <c:pt idx="22465">
                  <c:v>0.19642578823236501</c:v>
                </c:pt>
                <c:pt idx="22466">
                  <c:v>0.20491327642547499</c:v>
                </c:pt>
                <c:pt idx="22467">
                  <c:v>0.209373743237838</c:v>
                </c:pt>
                <c:pt idx="22468">
                  <c:v>0.201482730596177</c:v>
                </c:pt>
                <c:pt idx="22469">
                  <c:v>0.20853993173522201</c:v>
                </c:pt>
                <c:pt idx="22470">
                  <c:v>0.185659084239537</c:v>
                </c:pt>
                <c:pt idx="22471">
                  <c:v>0.190201635329006</c:v>
                </c:pt>
                <c:pt idx="22472">
                  <c:v>0.25755003207958299</c:v>
                </c:pt>
                <c:pt idx="22473">
                  <c:v>0.24660357716773099</c:v>
                </c:pt>
                <c:pt idx="22474">
                  <c:v>0.266865962246429</c:v>
                </c:pt>
                <c:pt idx="22475">
                  <c:v>0.31094383289959399</c:v>
                </c:pt>
                <c:pt idx="22476">
                  <c:v>0.33527730243117199</c:v>
                </c:pt>
                <c:pt idx="22477">
                  <c:v>0.371154029914605</c:v>
                </c:pt>
                <c:pt idx="22478">
                  <c:v>0.39903284251805099</c:v>
                </c:pt>
                <c:pt idx="22479">
                  <c:v>0.38047961780512402</c:v>
                </c:pt>
                <c:pt idx="22480">
                  <c:v>0.371461083942563</c:v>
                </c:pt>
                <c:pt idx="22481">
                  <c:v>0.37357646482679502</c:v>
                </c:pt>
                <c:pt idx="22482">
                  <c:v>0.40239001934004198</c:v>
                </c:pt>
                <c:pt idx="22483">
                  <c:v>0.42127650075029299</c:v>
                </c:pt>
                <c:pt idx="22484">
                  <c:v>0.42452132137583898</c:v>
                </c:pt>
                <c:pt idx="22485">
                  <c:v>0.406364522600345</c:v>
                </c:pt>
                <c:pt idx="22486">
                  <c:v>0.41628693199657801</c:v>
                </c:pt>
                <c:pt idx="22487">
                  <c:v>0.38522066794542398</c:v>
                </c:pt>
                <c:pt idx="22488">
                  <c:v>0.41607500180147</c:v>
                </c:pt>
                <c:pt idx="22489">
                  <c:v>0.41344115072877102</c:v>
                </c:pt>
                <c:pt idx="22490">
                  <c:v>0.42504854557987198</c:v>
                </c:pt>
                <c:pt idx="22491">
                  <c:v>0.43603723817476597</c:v>
                </c:pt>
                <c:pt idx="22492">
                  <c:v>0.44147891815844198</c:v>
                </c:pt>
                <c:pt idx="22493">
                  <c:v>0.444192950872139</c:v>
                </c:pt>
                <c:pt idx="22494">
                  <c:v>0.448411193299324</c:v>
                </c:pt>
                <c:pt idx="22495">
                  <c:v>0.426630396847202</c:v>
                </c:pt>
                <c:pt idx="22496">
                  <c:v>0.41499242204089398</c:v>
                </c:pt>
                <c:pt idx="22497">
                  <c:v>0.38704947205908002</c:v>
                </c:pt>
                <c:pt idx="22498">
                  <c:v>0.37166068481792702</c:v>
                </c:pt>
                <c:pt idx="22499">
                  <c:v>0.35840387908073401</c:v>
                </c:pt>
                <c:pt idx="22500">
                  <c:v>0.352868587138297</c:v>
                </c:pt>
                <c:pt idx="22501">
                  <c:v>0.352620228756653</c:v>
                </c:pt>
                <c:pt idx="22502">
                  <c:v>0.398496531982309</c:v>
                </c:pt>
                <c:pt idx="22503">
                  <c:v>0.422674057198618</c:v>
                </c:pt>
                <c:pt idx="22504">
                  <c:v>0.49443478334874902</c:v>
                </c:pt>
                <c:pt idx="22505">
                  <c:v>0.51491504051866399</c:v>
                </c:pt>
                <c:pt idx="22506">
                  <c:v>0.51864828824220999</c:v>
                </c:pt>
                <c:pt idx="22507">
                  <c:v>0.57976695548296597</c:v>
                </c:pt>
                <c:pt idx="22508">
                  <c:v>0.62488295127938698</c:v>
                </c:pt>
                <c:pt idx="22509">
                  <c:v>0.628886214599091</c:v>
                </c:pt>
                <c:pt idx="22510">
                  <c:v>0.76541667230439903</c:v>
                </c:pt>
                <c:pt idx="22511">
                  <c:v>0.76432567129316797</c:v>
                </c:pt>
                <c:pt idx="22512">
                  <c:v>0.77372607441806796</c:v>
                </c:pt>
                <c:pt idx="22513">
                  <c:v>0.77631759284891799</c:v>
                </c:pt>
                <c:pt idx="22514">
                  <c:v>0.77336863169522196</c:v>
                </c:pt>
                <c:pt idx="22515">
                  <c:v>0.71372995856783505</c:v>
                </c:pt>
                <c:pt idx="22516">
                  <c:v>0.76856180550227804</c:v>
                </c:pt>
                <c:pt idx="22517">
                  <c:v>0.81164419072511196</c:v>
                </c:pt>
                <c:pt idx="22518">
                  <c:v>0.81561142344890603</c:v>
                </c:pt>
                <c:pt idx="22519">
                  <c:v>0.796577111659029</c:v>
                </c:pt>
                <c:pt idx="22520">
                  <c:v>0.80313693627384197</c:v>
                </c:pt>
                <c:pt idx="22521">
                  <c:v>0.78750314319028603</c:v>
                </c:pt>
                <c:pt idx="22522">
                  <c:v>0.78890614733432796</c:v>
                </c:pt>
                <c:pt idx="22523">
                  <c:v>0.80971903348650698</c:v>
                </c:pt>
                <c:pt idx="22524">
                  <c:v>0.77252993664254399</c:v>
                </c:pt>
                <c:pt idx="22525">
                  <c:v>0.69014366743338895</c:v>
                </c:pt>
                <c:pt idx="22526">
                  <c:v>0.748249830944129</c:v>
                </c:pt>
                <c:pt idx="22527">
                  <c:v>0.78373007365716696</c:v>
                </c:pt>
                <c:pt idx="22528">
                  <c:v>0.863207291448992</c:v>
                </c:pt>
                <c:pt idx="22529">
                  <c:v>0.95460491455102003</c:v>
                </c:pt>
                <c:pt idx="22530">
                  <c:v>0.94525744889372998</c:v>
                </c:pt>
                <c:pt idx="22531">
                  <c:v>0.96316729740058205</c:v>
                </c:pt>
                <c:pt idx="22532">
                  <c:v>1.05251333470245</c:v>
                </c:pt>
                <c:pt idx="22533">
                  <c:v>2.7576614110949801E-2</c:v>
                </c:pt>
                <c:pt idx="22534">
                  <c:v>0.102279341735142</c:v>
                </c:pt>
                <c:pt idx="22535">
                  <c:v>2.31478239026216E-2</c:v>
                </c:pt>
                <c:pt idx="22536">
                  <c:v>2.1393039117776801E-2</c:v>
                </c:pt>
                <c:pt idx="22537">
                  <c:v>-4.2722955268922801E-2</c:v>
                </c:pt>
                <c:pt idx="22538">
                  <c:v>-2.9448539501972602E-2</c:v>
                </c:pt>
                <c:pt idx="22539">
                  <c:v>-4.7856501800659E-2</c:v>
                </c:pt>
                <c:pt idx="22540">
                  <c:v>-8.4594184756705305E-3</c:v>
                </c:pt>
                <c:pt idx="22541">
                  <c:v>5.0671344416854504E-3</c:v>
                </c:pt>
                <c:pt idx="22542">
                  <c:v>2.68464954424509E-2</c:v>
                </c:pt>
                <c:pt idx="22543">
                  <c:v>7.3015144976668306E-2</c:v>
                </c:pt>
                <c:pt idx="22544">
                  <c:v>0.10130401437775299</c:v>
                </c:pt>
                <c:pt idx="22545">
                  <c:v>8.6864865913692205E-2</c:v>
                </c:pt>
                <c:pt idx="22546">
                  <c:v>5.68339252355618E-2</c:v>
                </c:pt>
                <c:pt idx="22547">
                  <c:v>6.9296713384012207E-2</c:v>
                </c:pt>
                <c:pt idx="22548">
                  <c:v>5.5259579906514998E-2</c:v>
                </c:pt>
                <c:pt idx="22549">
                  <c:v>7.0125619178288301E-2</c:v>
                </c:pt>
                <c:pt idx="22550">
                  <c:v>7.0188470504102901E-2</c:v>
                </c:pt>
                <c:pt idx="22551">
                  <c:v>6.3855160690986096E-2</c:v>
                </c:pt>
                <c:pt idx="22552">
                  <c:v>3.48220395700677E-2</c:v>
                </c:pt>
                <c:pt idx="22553">
                  <c:v>4.8753393588572599E-2</c:v>
                </c:pt>
                <c:pt idx="22554">
                  <c:v>0.122838198965123</c:v>
                </c:pt>
                <c:pt idx="22555">
                  <c:v>8.2636458513136002E-2</c:v>
                </c:pt>
                <c:pt idx="22556">
                  <c:v>0.107856475741335</c:v>
                </c:pt>
                <c:pt idx="22557">
                  <c:v>0.12868788030699699</c:v>
                </c:pt>
                <c:pt idx="22558">
                  <c:v>0.119497356807283</c:v>
                </c:pt>
                <c:pt idx="22559">
                  <c:v>0.12141028556156599</c:v>
                </c:pt>
                <c:pt idx="22560">
                  <c:v>9.7718850760825607E-2</c:v>
                </c:pt>
                <c:pt idx="22561">
                  <c:v>7.3204394446485799E-2</c:v>
                </c:pt>
                <c:pt idx="22562">
                  <c:v>0.17720103102503601</c:v>
                </c:pt>
                <c:pt idx="22563">
                  <c:v>0.19057193481099399</c:v>
                </c:pt>
                <c:pt idx="22564">
                  <c:v>0.16948818046984401</c:v>
                </c:pt>
                <c:pt idx="22565">
                  <c:v>0.20926721588630301</c:v>
                </c:pt>
                <c:pt idx="22566">
                  <c:v>0.20781961348133399</c:v>
                </c:pt>
                <c:pt idx="22567">
                  <c:v>0.17721359976425899</c:v>
                </c:pt>
                <c:pt idx="22568">
                  <c:v>0.173076031276162</c:v>
                </c:pt>
                <c:pt idx="22569">
                  <c:v>0.16295426653852901</c:v>
                </c:pt>
                <c:pt idx="22570">
                  <c:v>0.19460194075422699</c:v>
                </c:pt>
                <c:pt idx="22571">
                  <c:v>0.20432887208158701</c:v>
                </c:pt>
                <c:pt idx="22572">
                  <c:v>0.191309928670331</c:v>
                </c:pt>
                <c:pt idx="22573">
                  <c:v>0.214146409914001</c:v>
                </c:pt>
                <c:pt idx="22574">
                  <c:v>0.20053361445302101</c:v>
                </c:pt>
                <c:pt idx="22575">
                  <c:v>0.19723394344769399</c:v>
                </c:pt>
                <c:pt idx="22576">
                  <c:v>0.15535368158337601</c:v>
                </c:pt>
                <c:pt idx="22577">
                  <c:v>0.14182873560627701</c:v>
                </c:pt>
                <c:pt idx="22578">
                  <c:v>0.23726911391799901</c:v>
                </c:pt>
                <c:pt idx="22579">
                  <c:v>0.25884063395789503</c:v>
                </c:pt>
                <c:pt idx="22580">
                  <c:v>0.26387967590207201</c:v>
                </c:pt>
                <c:pt idx="22581">
                  <c:v>0.25316030562462699</c:v>
                </c:pt>
                <c:pt idx="22582">
                  <c:v>0.28772824657422102</c:v>
                </c:pt>
                <c:pt idx="22583">
                  <c:v>0.27965285079157798</c:v>
                </c:pt>
                <c:pt idx="22584">
                  <c:v>0.26209820891818703</c:v>
                </c:pt>
                <c:pt idx="22585">
                  <c:v>0.27544398618364502</c:v>
                </c:pt>
                <c:pt idx="22586">
                  <c:v>0.28005556142772903</c:v>
                </c:pt>
                <c:pt idx="22587">
                  <c:v>0.26115602701886398</c:v>
                </c:pt>
                <c:pt idx="22588">
                  <c:v>0.26852632774377899</c:v>
                </c:pt>
                <c:pt idx="22589">
                  <c:v>0.27898705238059801</c:v>
                </c:pt>
                <c:pt idx="22590">
                  <c:v>0.29684219978747201</c:v>
                </c:pt>
                <c:pt idx="22591">
                  <c:v>0.29543429702101098</c:v>
                </c:pt>
                <c:pt idx="22592">
                  <c:v>0.29739040185480098</c:v>
                </c:pt>
                <c:pt idx="22593">
                  <c:v>0.28921299677919998</c:v>
                </c:pt>
                <c:pt idx="22594">
                  <c:v>0.29338472442330599</c:v>
                </c:pt>
                <c:pt idx="22595">
                  <c:v>0.29312167449415699</c:v>
                </c:pt>
                <c:pt idx="22596">
                  <c:v>0.28389728749030402</c:v>
                </c:pt>
                <c:pt idx="22597">
                  <c:v>0.272850433160854</c:v>
                </c:pt>
                <c:pt idx="22598">
                  <c:v>0.28110139267308498</c:v>
                </c:pt>
                <c:pt idx="22599">
                  <c:v>0.29009660312006003</c:v>
                </c:pt>
                <c:pt idx="22600">
                  <c:v>0.26866110232824902</c:v>
                </c:pt>
                <c:pt idx="22601">
                  <c:v>0.27218346089468998</c:v>
                </c:pt>
                <c:pt idx="22602">
                  <c:v>0.28141718333376098</c:v>
                </c:pt>
                <c:pt idx="22603">
                  <c:v>0.29961812849214198</c:v>
                </c:pt>
                <c:pt idx="22604">
                  <c:v>0.30496477699640501</c:v>
                </c:pt>
                <c:pt idx="22605">
                  <c:v>0.32233808419168603</c:v>
                </c:pt>
                <c:pt idx="22606">
                  <c:v>0.27680799046170301</c:v>
                </c:pt>
                <c:pt idx="22607">
                  <c:v>9.0752223291890206E-3</c:v>
                </c:pt>
                <c:pt idx="22608">
                  <c:v>-7.4852483233341899E-2</c:v>
                </c:pt>
                <c:pt idx="22609">
                  <c:v>7.6482119898413801E-3</c:v>
                </c:pt>
                <c:pt idx="22610">
                  <c:v>-2.7823879839615501E-2</c:v>
                </c:pt>
                <c:pt idx="22611">
                  <c:v>-6.0218780382556196E-3</c:v>
                </c:pt>
                <c:pt idx="22612">
                  <c:v>-2.9693817410445699E-2</c:v>
                </c:pt>
                <c:pt idx="22613">
                  <c:v>-2.6301113482693299E-2</c:v>
                </c:pt>
                <c:pt idx="22614">
                  <c:v>4.1040023434136298E-3</c:v>
                </c:pt>
                <c:pt idx="22615">
                  <c:v>-2.8625417067117E-2</c:v>
                </c:pt>
                <c:pt idx="22616">
                  <c:v>-3.8188654665521703E-2</c:v>
                </c:pt>
                <c:pt idx="22617">
                  <c:v>-4.7081057512024502E-2</c:v>
                </c:pt>
                <c:pt idx="22618">
                  <c:v>-7.63313795170701E-2</c:v>
                </c:pt>
                <c:pt idx="22619">
                  <c:v>-5.5906257846675099E-2</c:v>
                </c:pt>
                <c:pt idx="22620">
                  <c:v>-3.6775933212300799E-2</c:v>
                </c:pt>
                <c:pt idx="22621">
                  <c:v>-1.5988097635532401E-2</c:v>
                </c:pt>
                <c:pt idx="22622">
                  <c:v>-3.4628166817240298E-2</c:v>
                </c:pt>
                <c:pt idx="22623">
                  <c:v>-1.3125637363558601E-2</c:v>
                </c:pt>
                <c:pt idx="22624">
                  <c:v>-3.3867885060544403E-2</c:v>
                </c:pt>
                <c:pt idx="22625">
                  <c:v>-3.0457825663508999E-2</c:v>
                </c:pt>
                <c:pt idx="22626">
                  <c:v>-8.1672863901863499E-2</c:v>
                </c:pt>
                <c:pt idx="22627">
                  <c:v>-6.7844405946545297E-2</c:v>
                </c:pt>
                <c:pt idx="22628">
                  <c:v>-6.3230233609036596E-2</c:v>
                </c:pt>
                <c:pt idx="22629">
                  <c:v>-4.78109612261301E-2</c:v>
                </c:pt>
                <c:pt idx="22630">
                  <c:v>-4.16599624871637E-2</c:v>
                </c:pt>
                <c:pt idx="22631">
                  <c:v>-5.5377814231665802E-2</c:v>
                </c:pt>
                <c:pt idx="22632">
                  <c:v>-3.12679291612225E-2</c:v>
                </c:pt>
                <c:pt idx="22633">
                  <c:v>-1.4770760349016299E-2</c:v>
                </c:pt>
                <c:pt idx="22634">
                  <c:v>-2.0314086512287301E-2</c:v>
                </c:pt>
                <c:pt idx="22635">
                  <c:v>-1.7650594473228701E-2</c:v>
                </c:pt>
                <c:pt idx="22636">
                  <c:v>-1.7460670473951799E-2</c:v>
                </c:pt>
                <c:pt idx="22637">
                  <c:v>-3.87278992353665E-2</c:v>
                </c:pt>
                <c:pt idx="22638">
                  <c:v>-4.2692348924140103E-2</c:v>
                </c:pt>
                <c:pt idx="22639">
                  <c:v>-3.2560375753552799E-2</c:v>
                </c:pt>
                <c:pt idx="22640">
                  <c:v>-3.3820169971823702E-2</c:v>
                </c:pt>
                <c:pt idx="22641">
                  <c:v>-4.6563107307071902E-2</c:v>
                </c:pt>
                <c:pt idx="22642">
                  <c:v>-5.21680708889515E-2</c:v>
                </c:pt>
                <c:pt idx="22643">
                  <c:v>-4.19464928267523E-2</c:v>
                </c:pt>
                <c:pt idx="22644">
                  <c:v>-5.43894702534456E-2</c:v>
                </c:pt>
                <c:pt idx="22645">
                  <c:v>-4.6118168836283703E-2</c:v>
                </c:pt>
                <c:pt idx="22646">
                  <c:v>-6.0017066648191397E-2</c:v>
                </c:pt>
                <c:pt idx="22647">
                  <c:v>-6.1613312177249198E-2</c:v>
                </c:pt>
                <c:pt idx="22648">
                  <c:v>-6.4680559843947105E-2</c:v>
                </c:pt>
                <c:pt idx="22649">
                  <c:v>-4.5804887140552003E-2</c:v>
                </c:pt>
                <c:pt idx="22650">
                  <c:v>-3.0048466946091298E-2</c:v>
                </c:pt>
                <c:pt idx="22651">
                  <c:v>-2.7981690933767799E-2</c:v>
                </c:pt>
                <c:pt idx="22652">
                  <c:v>-2.5399255509355401E-2</c:v>
                </c:pt>
                <c:pt idx="22653">
                  <c:v>-2.5312318744882899E-2</c:v>
                </c:pt>
                <c:pt idx="22654">
                  <c:v>-2.38537619474096E-2</c:v>
                </c:pt>
                <c:pt idx="22655">
                  <c:v>-2.39247361960718E-2</c:v>
                </c:pt>
                <c:pt idx="22656">
                  <c:v>-3.1612243290808799E-2</c:v>
                </c:pt>
                <c:pt idx="22657">
                  <c:v>-1.0337185636212399E-2</c:v>
                </c:pt>
                <c:pt idx="22658">
                  <c:v>-4.1421920621263599E-3</c:v>
                </c:pt>
                <c:pt idx="22659">
                  <c:v>-8.7251271175520194E-3</c:v>
                </c:pt>
                <c:pt idx="22660">
                  <c:v>-6.3712600363275496E-3</c:v>
                </c:pt>
                <c:pt idx="22661">
                  <c:v>-1.36630153163098E-2</c:v>
                </c:pt>
                <c:pt idx="22662">
                  <c:v>-1.43440323807618E-2</c:v>
                </c:pt>
                <c:pt idx="22663">
                  <c:v>-1.7869973730753101E-2</c:v>
                </c:pt>
                <c:pt idx="22664">
                  <c:v>-1.6785586088673799E-2</c:v>
                </c:pt>
                <c:pt idx="22665">
                  <c:v>-2.0410801468702701E-2</c:v>
                </c:pt>
                <c:pt idx="22666">
                  <c:v>-2.1941524792800898E-2</c:v>
                </c:pt>
                <c:pt idx="22667">
                  <c:v>-3.2414540635162803E-2</c:v>
                </c:pt>
                <c:pt idx="22668">
                  <c:v>-3.9995112220617801E-2</c:v>
                </c:pt>
                <c:pt idx="22669">
                  <c:v>-2.0232709988902399E-2</c:v>
                </c:pt>
                <c:pt idx="22670">
                  <c:v>-2.1753701887473002E-2</c:v>
                </c:pt>
                <c:pt idx="22671">
                  <c:v>-1.7126542429065799E-3</c:v>
                </c:pt>
                <c:pt idx="22672">
                  <c:v>7.7527257211794801E-3</c:v>
                </c:pt>
                <c:pt idx="22673">
                  <c:v>8.2727443954723808E-3</c:v>
                </c:pt>
                <c:pt idx="22674">
                  <c:v>-1.3171365670344899E-3</c:v>
                </c:pt>
                <c:pt idx="22675">
                  <c:v>-4.5838963848571099E-2</c:v>
                </c:pt>
                <c:pt idx="22676">
                  <c:v>-4.5838963848571099E-2</c:v>
                </c:pt>
                <c:pt idx="22677">
                  <c:v>-2.6687841445043898E-3</c:v>
                </c:pt>
                <c:pt idx="22678" formatCode="0.00E+00">
                  <c:v>-1.00883222803549E-5</c:v>
                </c:pt>
                <c:pt idx="22679">
                  <c:v>-1.9219743135030099E-2</c:v>
                </c:pt>
                <c:pt idx="22680" formatCode="0.00E+00">
                  <c:v>-2.1317252333922301E-2</c:v>
                </c:pt>
                <c:pt idx="22681">
                  <c:v>6.5937332760424901E-3</c:v>
                </c:pt>
                <c:pt idx="22682">
                  <c:v>2.6887329814930302E-3</c:v>
                </c:pt>
                <c:pt idx="22683">
                  <c:v>1.34056242769977E-2</c:v>
                </c:pt>
                <c:pt idx="22684">
                  <c:v>1.42333467429968E-2</c:v>
                </c:pt>
                <c:pt idx="22685" formatCode="0.00E+00">
                  <c:v>-9.1345149095762798E-4</c:v>
                </c:pt>
                <c:pt idx="22686">
                  <c:v>2.2229903141023001E-2</c:v>
                </c:pt>
                <c:pt idx="22687" formatCode="0.00E+00">
                  <c:v>3.7096854075684298E-2</c:v>
                </c:pt>
                <c:pt idx="22688">
                  <c:v>1.6824710874583398E-2</c:v>
                </c:pt>
                <c:pt idx="22689">
                  <c:v>1.1465504674174599E-2</c:v>
                </c:pt>
                <c:pt idx="22690">
                  <c:v>-2.2596790168793101E-3</c:v>
                </c:pt>
                <c:pt idx="22691">
                  <c:v>-1.8508512328557599E-2</c:v>
                </c:pt>
                <c:pt idx="22692">
                  <c:v>-5.2125671882729999E-2</c:v>
                </c:pt>
                <c:pt idx="22693">
                  <c:v>-6.06200685683045E-2</c:v>
                </c:pt>
                <c:pt idx="22694">
                  <c:v>-6.319023052363E-2</c:v>
                </c:pt>
                <c:pt idx="22695">
                  <c:v>-2.50143581516609E-2</c:v>
                </c:pt>
                <c:pt idx="22696">
                  <c:v>-2.5315981724395399E-2</c:v>
                </c:pt>
                <c:pt idx="22697">
                  <c:v>2.9716904213942599E-2</c:v>
                </c:pt>
                <c:pt idx="22698">
                  <c:v>2.4539967505805602E-2</c:v>
                </c:pt>
                <c:pt idx="22699">
                  <c:v>8.5335315552182003E-2</c:v>
                </c:pt>
                <c:pt idx="22700">
                  <c:v>6.9529582101441501E-2</c:v>
                </c:pt>
                <c:pt idx="22701">
                  <c:v>0.15711536112078101</c:v>
                </c:pt>
                <c:pt idx="22702">
                  <c:v>0.26061627767455098</c:v>
                </c:pt>
                <c:pt idx="22703">
                  <c:v>0.25834941302626702</c:v>
                </c:pt>
                <c:pt idx="22704">
                  <c:v>0.26061627767455098</c:v>
                </c:pt>
                <c:pt idx="22705">
                  <c:v>0.29567499086038002</c:v>
                </c:pt>
                <c:pt idx="22706">
                  <c:v>0.29792680892448697</c:v>
                </c:pt>
                <c:pt idx="22707">
                  <c:v>0.294353242320404</c:v>
                </c:pt>
                <c:pt idx="22708">
                  <c:v>0.30994787780083999</c:v>
                </c:pt>
                <c:pt idx="22709">
                  <c:v>0.298781350338512</c:v>
                </c:pt>
                <c:pt idx="22710">
                  <c:v>0.296682123906434</c:v>
                </c:pt>
                <c:pt idx="22711">
                  <c:v>0.28902975915236301</c:v>
                </c:pt>
                <c:pt idx="22712">
                  <c:v>0.23697787015548</c:v>
                </c:pt>
                <c:pt idx="22713">
                  <c:v>0.32159496924635</c:v>
                </c:pt>
                <c:pt idx="22714">
                  <c:v>0.337110448449916</c:v>
                </c:pt>
                <c:pt idx="22715">
                  <c:v>0.37953138712510498</c:v>
                </c:pt>
                <c:pt idx="22716">
                  <c:v>0.389012507755083</c:v>
                </c:pt>
                <c:pt idx="22717">
                  <c:v>0.426649716923092</c:v>
                </c:pt>
                <c:pt idx="22718">
                  <c:v>0.41876932348625401</c:v>
                </c:pt>
                <c:pt idx="22719">
                  <c:v>0.45916960216913599</c:v>
                </c:pt>
                <c:pt idx="22720">
                  <c:v>0.48874251078638797</c:v>
                </c:pt>
                <c:pt idx="22721">
                  <c:v>0.567384639510494</c:v>
                </c:pt>
                <c:pt idx="22722">
                  <c:v>0.61960961679992299</c:v>
                </c:pt>
                <c:pt idx="22723">
                  <c:v>0.66576552252603605</c:v>
                </c:pt>
                <c:pt idx="22724">
                  <c:v>0.47511958947073502</c:v>
                </c:pt>
                <c:pt idx="22725">
                  <c:v>0.652106848775032</c:v>
                </c:pt>
                <c:pt idx="22726">
                  <c:v>0.717826834805803</c:v>
                </c:pt>
                <c:pt idx="22727">
                  <c:v>0.71036861603531798</c:v>
                </c:pt>
                <c:pt idx="22728">
                  <c:v>0.70122451930018004</c:v>
                </c:pt>
                <c:pt idx="22729">
                  <c:v>0.70912081846617403</c:v>
                </c:pt>
                <c:pt idx="22730">
                  <c:v>0.70908676786249702</c:v>
                </c:pt>
                <c:pt idx="22731">
                  <c:v>0.76502067259685202</c:v>
                </c:pt>
                <c:pt idx="22732">
                  <c:v>0.824004941630886</c:v>
                </c:pt>
                <c:pt idx="22733">
                  <c:v>0.77886921527228403</c:v>
                </c:pt>
                <c:pt idx="22734">
                  <c:v>0.79642610716447404</c:v>
                </c:pt>
                <c:pt idx="22735">
                  <c:v>0.78341763536848497</c:v>
                </c:pt>
                <c:pt idx="22736">
                  <c:v>0.79127327648228996</c:v>
                </c:pt>
                <c:pt idx="22737">
                  <c:v>0.88068959654105805</c:v>
                </c:pt>
                <c:pt idx="22738">
                  <c:v>-2.7862634322909901E-2</c:v>
                </c:pt>
                <c:pt idx="22739">
                  <c:v>-8.5878140615204601E-2</c:v>
                </c:pt>
                <c:pt idx="22740">
                  <c:v>1.6425952186856999E-2</c:v>
                </c:pt>
                <c:pt idx="22741">
                  <c:v>2.5185499186176599E-2</c:v>
                </c:pt>
                <c:pt idx="22742">
                  <c:v>4.93271296221423E-2</c:v>
                </c:pt>
                <c:pt idx="22743">
                  <c:v>5.1297796027528202E-2</c:v>
                </c:pt>
                <c:pt idx="22744">
                  <c:v>8.4527143717199896E-2</c:v>
                </c:pt>
                <c:pt idx="22745">
                  <c:v>4.7765743021221697E-2</c:v>
                </c:pt>
                <c:pt idx="22746">
                  <c:v>5.3397662539371102E-2</c:v>
                </c:pt>
                <c:pt idx="22747">
                  <c:v>8.5854118561767296E-3</c:v>
                </c:pt>
                <c:pt idx="22748">
                  <c:v>9.1863569068074205E-3</c:v>
                </c:pt>
                <c:pt idx="22749">
                  <c:v>4.3115462002612397E-2</c:v>
                </c:pt>
                <c:pt idx="22750">
                  <c:v>7.7779966015071797E-2</c:v>
                </c:pt>
                <c:pt idx="22751">
                  <c:v>8.0705951308815194E-2</c:v>
                </c:pt>
                <c:pt idx="22752">
                  <c:v>8.5326278516651199E-2</c:v>
                </c:pt>
                <c:pt idx="22753">
                  <c:v>8.8195308058767005E-2</c:v>
                </c:pt>
                <c:pt idx="22754">
                  <c:v>8.4769885087067995E-2</c:v>
                </c:pt>
                <c:pt idx="22755">
                  <c:v>7.9450280356881203E-2</c:v>
                </c:pt>
                <c:pt idx="22756">
                  <c:v>0.10218045535861001</c:v>
                </c:pt>
                <c:pt idx="22757">
                  <c:v>0.10015202324834099</c:v>
                </c:pt>
                <c:pt idx="22758">
                  <c:v>0.110161648643313</c:v>
                </c:pt>
                <c:pt idx="22759">
                  <c:v>0.102035568633495</c:v>
                </c:pt>
                <c:pt idx="22760">
                  <c:v>0.11530632826119699</c:v>
                </c:pt>
                <c:pt idx="22761">
                  <c:v>8.3095078445279899E-2</c:v>
                </c:pt>
                <c:pt idx="22762">
                  <c:v>7.0026075511019997E-2</c:v>
                </c:pt>
                <c:pt idx="22763">
                  <c:v>5.5321646702962898E-2</c:v>
                </c:pt>
                <c:pt idx="22764">
                  <c:v>8.4864049580919199E-2</c:v>
                </c:pt>
                <c:pt idx="22765">
                  <c:v>6.2800701284868199E-2</c:v>
                </c:pt>
                <c:pt idx="22766">
                  <c:v>8.1501169438197393E-2</c:v>
                </c:pt>
                <c:pt idx="22767">
                  <c:v>9.0977346341366103E-2</c:v>
                </c:pt>
                <c:pt idx="22768">
                  <c:v>9.7620471499542796E-2</c:v>
                </c:pt>
                <c:pt idx="22769">
                  <c:v>8.0311032959741999E-2</c:v>
                </c:pt>
                <c:pt idx="22770">
                  <c:v>6.5257736058300694E-2</c:v>
                </c:pt>
                <c:pt idx="22771">
                  <c:v>8.2229257676054393E-2</c:v>
                </c:pt>
                <c:pt idx="22772">
                  <c:v>7.75564775829789E-2</c:v>
                </c:pt>
                <c:pt idx="22773">
                  <c:v>6.0710318150127202E-2</c:v>
                </c:pt>
                <c:pt idx="22774">
                  <c:v>6.5077938904820096E-2</c:v>
                </c:pt>
                <c:pt idx="22775">
                  <c:v>9.4326780049501402E-2</c:v>
                </c:pt>
                <c:pt idx="22776">
                  <c:v>0.110838899884332</c:v>
                </c:pt>
                <c:pt idx="22777">
                  <c:v>8.6796266820808099E-2</c:v>
                </c:pt>
                <c:pt idx="22778">
                  <c:v>6.7303445592436506E-2</c:v>
                </c:pt>
                <c:pt idx="22779">
                  <c:v>2.9902936989883298E-2</c:v>
                </c:pt>
                <c:pt idx="22780">
                  <c:v>3.1912693377145203E-2</c:v>
                </c:pt>
                <c:pt idx="22781">
                  <c:v>-3.0645105227633299E-3</c:v>
                </c:pt>
                <c:pt idx="22782">
                  <c:v>1.8243887260899299E-2</c:v>
                </c:pt>
                <c:pt idx="22783">
                  <c:v>1.7392729019173998E-2</c:v>
                </c:pt>
                <c:pt idx="22784">
                  <c:v>4.0308969645715002E-2</c:v>
                </c:pt>
                <c:pt idx="22785">
                  <c:v>3.0008918110172901E-2</c:v>
                </c:pt>
                <c:pt idx="22786">
                  <c:v>5.2279525001062699E-2</c:v>
                </c:pt>
                <c:pt idx="22787">
                  <c:v>5.8235914862835199E-2</c:v>
                </c:pt>
                <c:pt idx="22788">
                  <c:v>9.0529224519253298E-2</c:v>
                </c:pt>
                <c:pt idx="22789">
                  <c:v>5.9035551543607498E-2</c:v>
                </c:pt>
                <c:pt idx="22790">
                  <c:v>9.2668269559517596E-2</c:v>
                </c:pt>
                <c:pt idx="22791">
                  <c:v>0.112198877817102</c:v>
                </c:pt>
                <c:pt idx="22792">
                  <c:v>0.107952149371566</c:v>
                </c:pt>
                <c:pt idx="22793">
                  <c:v>0.13579622787387199</c:v>
                </c:pt>
                <c:pt idx="22794">
                  <c:v>0.15301321355738401</c:v>
                </c:pt>
                <c:pt idx="22795">
                  <c:v>9.5065248647399098E-2</c:v>
                </c:pt>
                <c:pt idx="22796">
                  <c:v>9.9590431689416004E-2</c:v>
                </c:pt>
                <c:pt idx="22797">
                  <c:v>9.6486463072518097E-2</c:v>
                </c:pt>
                <c:pt idx="22798">
                  <c:v>0.136558871452612</c:v>
                </c:pt>
                <c:pt idx="22799">
                  <c:v>0.131762765817171</c:v>
                </c:pt>
                <c:pt idx="22800">
                  <c:v>0.14712540024926399</c:v>
                </c:pt>
                <c:pt idx="22801">
                  <c:v>0.13713397654487</c:v>
                </c:pt>
                <c:pt idx="22802">
                  <c:v>0.203593514499286</c:v>
                </c:pt>
                <c:pt idx="22803">
                  <c:v>0.21921383554910501</c:v>
                </c:pt>
                <c:pt idx="22804">
                  <c:v>0.29141346768551102</c:v>
                </c:pt>
                <c:pt idx="22805">
                  <c:v>0.32184565000092402</c:v>
                </c:pt>
                <c:pt idx="22806">
                  <c:v>0.36843575129064299</c:v>
                </c:pt>
                <c:pt idx="22807">
                  <c:v>0.38909362296393801</c:v>
                </c:pt>
                <c:pt idx="22808">
                  <c:v>0.41155500033349901</c:v>
                </c:pt>
                <c:pt idx="22809">
                  <c:v>0.37757990620217402</c:v>
                </c:pt>
                <c:pt idx="22810">
                  <c:v>0.41796846135445698</c:v>
                </c:pt>
                <c:pt idx="22811">
                  <c:v>0.43572779899033898</c:v>
                </c:pt>
                <c:pt idx="22812">
                  <c:v>0.468187189521034</c:v>
                </c:pt>
                <c:pt idx="22813">
                  <c:v>0.447928196715279</c:v>
                </c:pt>
                <c:pt idx="22814">
                  <c:v>0.42460129289514098</c:v>
                </c:pt>
                <c:pt idx="22815">
                  <c:v>0.41249216155662299</c:v>
                </c:pt>
                <c:pt idx="22816">
                  <c:v>0.480960251942394</c:v>
                </c:pt>
                <c:pt idx="22817">
                  <c:v>0.48457978768068599</c:v>
                </c:pt>
                <c:pt idx="22818">
                  <c:v>0.49701893399314601</c:v>
                </c:pt>
                <c:pt idx="22819">
                  <c:v>0.51722445623434798</c:v>
                </c:pt>
                <c:pt idx="22820">
                  <c:v>0.50679833944432895</c:v>
                </c:pt>
                <c:pt idx="22821">
                  <c:v>0.48659818204501498</c:v>
                </c:pt>
                <c:pt idx="22822">
                  <c:v>0.49076315112086599</c:v>
                </c:pt>
                <c:pt idx="22823">
                  <c:v>0.47139267753092601</c:v>
                </c:pt>
                <c:pt idx="22824">
                  <c:v>0.41823752449006901</c:v>
                </c:pt>
                <c:pt idx="22825">
                  <c:v>0.43652567001791598</c:v>
                </c:pt>
                <c:pt idx="22826">
                  <c:v>0.56193396928905004</c:v>
                </c:pt>
                <c:pt idx="22827">
                  <c:v>0.55353290174694503</c:v>
                </c:pt>
                <c:pt idx="22828">
                  <c:v>0.60199216684053203</c:v>
                </c:pt>
                <c:pt idx="22829">
                  <c:v>0.60711249773547005</c:v>
                </c:pt>
                <c:pt idx="22830">
                  <c:v>0.76605233673981898</c:v>
                </c:pt>
                <c:pt idx="22831">
                  <c:v>0.76025078833881699</c:v>
                </c:pt>
                <c:pt idx="22832">
                  <c:v>0.76070353300640403</c:v>
                </c:pt>
                <c:pt idx="22833">
                  <c:v>0.76012968191968799</c:v>
                </c:pt>
                <c:pt idx="22834">
                  <c:v>0.76013092022657702</c:v>
                </c:pt>
                <c:pt idx="22835">
                  <c:v>0.76517940912138904</c:v>
                </c:pt>
                <c:pt idx="22836">
                  <c:v>0.75391294660806196</c:v>
                </c:pt>
                <c:pt idx="22837">
                  <c:v>0.75965124992441602</c:v>
                </c:pt>
                <c:pt idx="22838">
                  <c:v>0.73986454128207801</c:v>
                </c:pt>
                <c:pt idx="22839">
                  <c:v>0.73351173204382403</c:v>
                </c:pt>
                <c:pt idx="22840">
                  <c:v>0.73624759115386895</c:v>
                </c:pt>
                <c:pt idx="22841">
                  <c:v>0.73662526946459295</c:v>
                </c:pt>
                <c:pt idx="22842">
                  <c:v>0.73094456076566805</c:v>
                </c:pt>
                <c:pt idx="22843">
                  <c:v>0.77550637042163395</c:v>
                </c:pt>
                <c:pt idx="22844">
                  <c:v>0.775203547987384</c:v>
                </c:pt>
                <c:pt idx="22845">
                  <c:v>0.76836959620840894</c:v>
                </c:pt>
                <c:pt idx="22846">
                  <c:v>0.762046735515165</c:v>
                </c:pt>
                <c:pt idx="22847">
                  <c:v>0.75490342618278505</c:v>
                </c:pt>
                <c:pt idx="22848">
                  <c:v>0.76042152262334595</c:v>
                </c:pt>
                <c:pt idx="22849">
                  <c:v>0.75862621884219195</c:v>
                </c:pt>
                <c:pt idx="22850">
                  <c:v>0.77486871685972003</c:v>
                </c:pt>
                <c:pt idx="22851">
                  <c:v>0.77598704777550098</c:v>
                </c:pt>
                <c:pt idx="22852">
                  <c:v>0.792859293415626</c:v>
                </c:pt>
                <c:pt idx="22853">
                  <c:v>1.00491357793616</c:v>
                </c:pt>
                <c:pt idx="22854">
                  <c:v>1.0052386419608801</c:v>
                </c:pt>
                <c:pt idx="22855">
                  <c:v>0.99773412453511301</c:v>
                </c:pt>
                <c:pt idx="22856">
                  <c:v>0.997006692532314</c:v>
                </c:pt>
                <c:pt idx="22857" formatCode="0.00E+00">
                  <c:v>-3.2521779919249998E-4</c:v>
                </c:pt>
                <c:pt idx="22858">
                  <c:v>-8.9401107533100405E-2</c:v>
                </c:pt>
                <c:pt idx="22859" formatCode="0.00E+00">
                  <c:v>-2.5519963772948399E-3</c:v>
                </c:pt>
                <c:pt idx="22860">
                  <c:v>1.5516386203429501E-2</c:v>
                </c:pt>
                <c:pt idx="22861" formatCode="0.00E+00">
                  <c:v>-5.9885524194773704E-4</c:v>
                </c:pt>
                <c:pt idx="22862">
                  <c:v>-4.5425047168658798E-2</c:v>
                </c:pt>
                <c:pt idx="22863" formatCode="0.00E+00">
                  <c:v>-7.3536612844291999E-2</c:v>
                </c:pt>
                <c:pt idx="22864">
                  <c:v>-7.3393067257354699E-2</c:v>
                </c:pt>
                <c:pt idx="22865">
                  <c:v>-8.0270178805663103E-2</c:v>
                </c:pt>
                <c:pt idx="22866">
                  <c:v>-7.6877517941475307E-2</c:v>
                </c:pt>
                <c:pt idx="22867">
                  <c:v>-7.3082930013599695E-2</c:v>
                </c:pt>
                <c:pt idx="22868">
                  <c:v>-7.6425248620160299E-2</c:v>
                </c:pt>
                <c:pt idx="22869">
                  <c:v>-4.2002430296471001E-2</c:v>
                </c:pt>
                <c:pt idx="22870">
                  <c:v>-3.8708765138418803E-2</c:v>
                </c:pt>
                <c:pt idx="22871">
                  <c:v>-2.0261443168397699E-2</c:v>
                </c:pt>
                <c:pt idx="22872">
                  <c:v>-1.95397079446776E-2</c:v>
                </c:pt>
                <c:pt idx="22873">
                  <c:v>-2.8130109599227002E-2</c:v>
                </c:pt>
                <c:pt idx="22874">
                  <c:v>-4.2350430816752001E-2</c:v>
                </c:pt>
                <c:pt idx="22875">
                  <c:v>-5.9487255135961502E-2</c:v>
                </c:pt>
                <c:pt idx="22876">
                  <c:v>-4.6175265680011603E-2</c:v>
                </c:pt>
                <c:pt idx="22877">
                  <c:v>-3.8696916372534598E-2</c:v>
                </c:pt>
                <c:pt idx="22878">
                  <c:v>-5.45146309316153E-2</c:v>
                </c:pt>
                <c:pt idx="22879">
                  <c:v>-5.72388925657537E-2</c:v>
                </c:pt>
                <c:pt idx="22880">
                  <c:v>-5.6981801403209E-2</c:v>
                </c:pt>
                <c:pt idx="22881">
                  <c:v>-6.1032076567711001E-2</c:v>
                </c:pt>
                <c:pt idx="22882">
                  <c:v>-6.4938107807206394E-2</c:v>
                </c:pt>
                <c:pt idx="22883">
                  <c:v>-6.4862853441071899E-2</c:v>
                </c:pt>
                <c:pt idx="22884">
                  <c:v>-7.1443299228649601E-2</c:v>
                </c:pt>
                <c:pt idx="22885">
                  <c:v>-3.2802604546901599E-2</c:v>
                </c:pt>
                <c:pt idx="22886">
                  <c:v>-5.8248404835229403E-2</c:v>
                </c:pt>
                <c:pt idx="22887">
                  <c:v>-0.102998840232464</c:v>
                </c:pt>
                <c:pt idx="22888">
                  <c:v>-0.100687178725756</c:v>
                </c:pt>
                <c:pt idx="22889">
                  <c:v>-6.7710099596487494E-2</c:v>
                </c:pt>
                <c:pt idx="22890">
                  <c:v>-6.7501638904462605E-2</c:v>
                </c:pt>
                <c:pt idx="22891">
                  <c:v>-4.3175390368184297E-2</c:v>
                </c:pt>
                <c:pt idx="22892">
                  <c:v>-4.7963862812891701E-2</c:v>
                </c:pt>
                <c:pt idx="22893">
                  <c:v>-2.9371332482927299E-2</c:v>
                </c:pt>
                <c:pt idx="22894">
                  <c:v>-2.4719030197445101E-2</c:v>
                </c:pt>
                <c:pt idx="22895">
                  <c:v>-2.3625747124912999E-2</c:v>
                </c:pt>
                <c:pt idx="22896">
                  <c:v>-2.82793873191396E-2</c:v>
                </c:pt>
                <c:pt idx="22897">
                  <c:v>-2.10139734065647E-2</c:v>
                </c:pt>
                <c:pt idx="22898">
                  <c:v>-1.8915578018643801E-2</c:v>
                </c:pt>
                <c:pt idx="22899">
                  <c:v>-9.8606115134615303E-3</c:v>
                </c:pt>
                <c:pt idx="22900">
                  <c:v>-1.41046980968261E-2</c:v>
                </c:pt>
                <c:pt idx="22901">
                  <c:v>-1.7721498474362701E-2</c:v>
                </c:pt>
                <c:pt idx="22902">
                  <c:v>-1.9612769908636699E-2</c:v>
                </c:pt>
                <c:pt idx="22903">
                  <c:v>-9.5163126336800397E-3</c:v>
                </c:pt>
                <c:pt idx="22904">
                  <c:v>-9.2035071595842604E-3</c:v>
                </c:pt>
                <c:pt idx="22905">
                  <c:v>6.5656351507855197E-3</c:v>
                </c:pt>
                <c:pt idx="22906">
                  <c:v>9.4977692669858203E-3</c:v>
                </c:pt>
                <c:pt idx="22907">
                  <c:v>2.91048785953603E-2</c:v>
                </c:pt>
                <c:pt idx="22908">
                  <c:v>2.24105597986561E-2</c:v>
                </c:pt>
                <c:pt idx="22909">
                  <c:v>4.0699058280715197E-2</c:v>
                </c:pt>
                <c:pt idx="22910">
                  <c:v>3.4004085328442901E-2</c:v>
                </c:pt>
                <c:pt idx="22911">
                  <c:v>2.8449104909585899E-2</c:v>
                </c:pt>
                <c:pt idx="22912">
                  <c:v>2.06080197826158E-2</c:v>
                </c:pt>
                <c:pt idx="22913">
                  <c:v>1.11250671711464E-2</c:v>
                </c:pt>
                <c:pt idx="22914">
                  <c:v>-3.84967610730491E-3</c:v>
                </c:pt>
                <c:pt idx="22915">
                  <c:v>5.5615520588905801E-2</c:v>
                </c:pt>
                <c:pt idx="22916">
                  <c:v>7.1545764850516405E-2</c:v>
                </c:pt>
                <c:pt idx="22917">
                  <c:v>4.2811890200878402E-2</c:v>
                </c:pt>
                <c:pt idx="22918">
                  <c:v>1.53736905796753E-2</c:v>
                </c:pt>
                <c:pt idx="22919">
                  <c:v>3.7775543399520203E-2</c:v>
                </c:pt>
                <c:pt idx="22920">
                  <c:v>3.7775543399520203E-2</c:v>
                </c:pt>
                <c:pt idx="22921">
                  <c:v>3.2584442941614902E-2</c:v>
                </c:pt>
                <c:pt idx="22922">
                  <c:v>3.0089098435097199E-2</c:v>
                </c:pt>
                <c:pt idx="22923">
                  <c:v>6.1373370472480697E-2</c:v>
                </c:pt>
                <c:pt idx="22924">
                  <c:v>8.0749845513917701E-2</c:v>
                </c:pt>
                <c:pt idx="22925">
                  <c:v>8.2178517632617895E-2</c:v>
                </c:pt>
                <c:pt idx="22926">
                  <c:v>7.4978629708874103E-2</c:v>
                </c:pt>
                <c:pt idx="22927">
                  <c:v>7.3953309706996706E-2</c:v>
                </c:pt>
                <c:pt idx="22928">
                  <c:v>0.16080834473608199</c:v>
                </c:pt>
                <c:pt idx="22929">
                  <c:v>0.14781638377241099</c:v>
                </c:pt>
                <c:pt idx="22930">
                  <c:v>0.147279955488828</c:v>
                </c:pt>
                <c:pt idx="22931">
                  <c:v>0.25433667975486801</c:v>
                </c:pt>
                <c:pt idx="22932">
                  <c:v>0.279484892643178</c:v>
                </c:pt>
                <c:pt idx="22933">
                  <c:v>0.31292635419085901</c:v>
                </c:pt>
                <c:pt idx="22934">
                  <c:v>0.34198205350254701</c:v>
                </c:pt>
                <c:pt idx="22935">
                  <c:v>0.35604473121497798</c:v>
                </c:pt>
                <c:pt idx="22936">
                  <c:v>0.35932398939530302</c:v>
                </c:pt>
                <c:pt idx="22937">
                  <c:v>0.37369065277032398</c:v>
                </c:pt>
                <c:pt idx="22938">
                  <c:v>0.35958535857270901</c:v>
                </c:pt>
                <c:pt idx="22939">
                  <c:v>0.38640478485831498</c:v>
                </c:pt>
                <c:pt idx="22940">
                  <c:v>0.37443750791942498</c:v>
                </c:pt>
                <c:pt idx="22941">
                  <c:v>0.39043534886075698</c:v>
                </c:pt>
                <c:pt idx="22942">
                  <c:v>0.36331131009565798</c:v>
                </c:pt>
                <c:pt idx="22943">
                  <c:v>0.384928967346236</c:v>
                </c:pt>
                <c:pt idx="22944">
                  <c:v>0.37981252103352597</c:v>
                </c:pt>
                <c:pt idx="22945">
                  <c:v>0.358233579736143</c:v>
                </c:pt>
                <c:pt idx="22946">
                  <c:v>0.31707114651412099</c:v>
                </c:pt>
                <c:pt idx="22947">
                  <c:v>0.31177378309649501</c:v>
                </c:pt>
                <c:pt idx="22948">
                  <c:v>0.30840861633435701</c:v>
                </c:pt>
                <c:pt idx="22949">
                  <c:v>0.30406110524537</c:v>
                </c:pt>
                <c:pt idx="22950">
                  <c:v>0.30725517160430799</c:v>
                </c:pt>
                <c:pt idx="22951">
                  <c:v>0.31454740226051098</c:v>
                </c:pt>
                <c:pt idx="22952">
                  <c:v>0.31324126914922001</c:v>
                </c:pt>
                <c:pt idx="22953">
                  <c:v>0.343335663012863</c:v>
                </c:pt>
                <c:pt idx="22954">
                  <c:v>0.34466380098296001</c:v>
                </c:pt>
                <c:pt idx="22955">
                  <c:v>0.361528301770976</c:v>
                </c:pt>
                <c:pt idx="22956">
                  <c:v>0.354388969359269</c:v>
                </c:pt>
                <c:pt idx="22957">
                  <c:v>0.35784598737398099</c:v>
                </c:pt>
                <c:pt idx="22958">
                  <c:v>0.355068889115492</c:v>
                </c:pt>
                <c:pt idx="22959">
                  <c:v>0.37853135590272002</c:v>
                </c:pt>
                <c:pt idx="22960">
                  <c:v>0.38134036963666401</c:v>
                </c:pt>
                <c:pt idx="22961">
                  <c:v>0.37817172399328602</c:v>
                </c:pt>
                <c:pt idx="22962">
                  <c:v>0.39525809796424</c:v>
                </c:pt>
                <c:pt idx="22963">
                  <c:v>0.41934326153748602</c:v>
                </c:pt>
                <c:pt idx="22964">
                  <c:v>0.38537144622167702</c:v>
                </c:pt>
                <c:pt idx="22965">
                  <c:v>0.38183045329008503</c:v>
                </c:pt>
                <c:pt idx="22966">
                  <c:v>0.39485581088582999</c:v>
                </c:pt>
                <c:pt idx="22967">
                  <c:v>0.39397947694603602</c:v>
                </c:pt>
                <c:pt idx="22968">
                  <c:v>0.391647561404668</c:v>
                </c:pt>
                <c:pt idx="22969">
                  <c:v>0.39621477421825202</c:v>
                </c:pt>
                <c:pt idx="22970">
                  <c:v>0.37550965633702499</c:v>
                </c:pt>
                <c:pt idx="22971">
                  <c:v>0.46982139434168702</c:v>
                </c:pt>
                <c:pt idx="22972">
                  <c:v>0.50043048435182902</c:v>
                </c:pt>
                <c:pt idx="22973">
                  <c:v>0.52046040379359904</c:v>
                </c:pt>
                <c:pt idx="22974">
                  <c:v>0.51383318003182099</c:v>
                </c:pt>
                <c:pt idx="22975">
                  <c:v>0.51131586539088203</c:v>
                </c:pt>
                <c:pt idx="22976">
                  <c:v>0.48394545747397999</c:v>
                </c:pt>
                <c:pt idx="22977">
                  <c:v>0.484720824232245</c:v>
                </c:pt>
                <c:pt idx="22978">
                  <c:v>0.486814758269417</c:v>
                </c:pt>
                <c:pt idx="22979">
                  <c:v>0.48674640921032297</c:v>
                </c:pt>
                <c:pt idx="22980">
                  <c:v>0.53034808624446095</c:v>
                </c:pt>
                <c:pt idx="22981">
                  <c:v>0.54092488356971702</c:v>
                </c:pt>
                <c:pt idx="22982">
                  <c:v>0.56904261474031903</c:v>
                </c:pt>
                <c:pt idx="22983">
                  <c:v>0.56636535740778104</c:v>
                </c:pt>
                <c:pt idx="22984">
                  <c:v>0.56664819342996098</c:v>
                </c:pt>
                <c:pt idx="22985">
                  <c:v>0.567229383377296</c:v>
                </c:pt>
                <c:pt idx="22986">
                  <c:v>0.54716781612921395</c:v>
                </c:pt>
                <c:pt idx="22987">
                  <c:v>0.56419348553014703</c:v>
                </c:pt>
                <c:pt idx="22988">
                  <c:v>0.52963504769018099</c:v>
                </c:pt>
                <c:pt idx="22989">
                  <c:v>0.52867838836133596</c:v>
                </c:pt>
                <c:pt idx="22990">
                  <c:v>0.56499233266710702</c:v>
                </c:pt>
                <c:pt idx="22991">
                  <c:v>0.56353528758177396</c:v>
                </c:pt>
                <c:pt idx="22992">
                  <c:v>0.53835505546250695</c:v>
                </c:pt>
                <c:pt idx="22993">
                  <c:v>0.55100830039790805</c:v>
                </c:pt>
                <c:pt idx="22994">
                  <c:v>0.59012128964641897</c:v>
                </c:pt>
                <c:pt idx="22995">
                  <c:v>0.60909843381718298</c:v>
                </c:pt>
                <c:pt idx="22996">
                  <c:v>0.60265908633772702</c:v>
                </c:pt>
                <c:pt idx="22997">
                  <c:v>0.61877413904700895</c:v>
                </c:pt>
                <c:pt idx="22998">
                  <c:v>-1.97482221203392E-2</c:v>
                </c:pt>
                <c:pt idx="22999">
                  <c:v>6.2935855328945106E-2</c:v>
                </c:pt>
                <c:pt idx="23000">
                  <c:v>-7.7655177568197202E-3</c:v>
                </c:pt>
                <c:pt idx="23001">
                  <c:v>8.4134433113178808E-3</c:v>
                </c:pt>
                <c:pt idx="23002">
                  <c:v>-3.3114300953553501E-3</c:v>
                </c:pt>
                <c:pt idx="23003">
                  <c:v>-3.10782286282327E-3</c:v>
                </c:pt>
                <c:pt idx="23004">
                  <c:v>-1.41736927245583E-3</c:v>
                </c:pt>
                <c:pt idx="23005">
                  <c:v>-5.1818499839853998E-3</c:v>
                </c:pt>
                <c:pt idx="23006">
                  <c:v>2.96580242013414E-2</c:v>
                </c:pt>
                <c:pt idx="23007">
                  <c:v>-7.1666045764439898E-2</c:v>
                </c:pt>
                <c:pt idx="23008">
                  <c:v>7.0331663699534997E-3</c:v>
                </c:pt>
                <c:pt idx="23009">
                  <c:v>-1.0980976717172601E-2</c:v>
                </c:pt>
                <c:pt idx="23010">
                  <c:v>1.2119930787973699E-2</c:v>
                </c:pt>
                <c:pt idx="23011">
                  <c:v>-4.9852843186947798E-2</c:v>
                </c:pt>
                <c:pt idx="23012">
                  <c:v>-1.60978387709107E-3</c:v>
                </c:pt>
                <c:pt idx="23013">
                  <c:v>1.34986763718933E-2</c:v>
                </c:pt>
                <c:pt idx="23014">
                  <c:v>-2.6316759346748899E-2</c:v>
                </c:pt>
                <c:pt idx="23015">
                  <c:v>-2.6175495264371299E-2</c:v>
                </c:pt>
                <c:pt idx="23016">
                  <c:v>-4.9612954644544502E-2</c:v>
                </c:pt>
                <c:pt idx="23017">
                  <c:v>1.1979276689281001E-3</c:v>
                </c:pt>
                <c:pt idx="23018">
                  <c:v>-1.08556932629495E-2</c:v>
                </c:pt>
                <c:pt idx="23019">
                  <c:v>-4.3650658140142698E-2</c:v>
                </c:pt>
                <c:pt idx="23020">
                  <c:v>-5.8462709599664597E-2</c:v>
                </c:pt>
                <c:pt idx="23021">
                  <c:v>-5.2500514172842599E-2</c:v>
                </c:pt>
                <c:pt idx="23022">
                  <c:v>-3.0472474092235202E-2</c:v>
                </c:pt>
                <c:pt idx="23023">
                  <c:v>-7.4072950249123503E-3</c:v>
                </c:pt>
                <c:pt idx="23024">
                  <c:v>-2.4303093179652398E-2</c:v>
                </c:pt>
                <c:pt idx="23025">
                  <c:v>-4.9057769260396102E-2</c:v>
                </c:pt>
                <c:pt idx="23026">
                  <c:v>-2.6671598204115899E-2</c:v>
                </c:pt>
                <c:pt idx="23027">
                  <c:v>-2.6592033426143798E-2</c:v>
                </c:pt>
                <c:pt idx="23028">
                  <c:v>-3.9597079133539097E-2</c:v>
                </c:pt>
                <c:pt idx="23029">
                  <c:v>-2.5831638730363999E-2</c:v>
                </c:pt>
                <c:pt idx="23030">
                  <c:v>-3.4801413341502399E-2</c:v>
                </c:pt>
                <c:pt idx="23031">
                  <c:v>-3.48167678467102E-2</c:v>
                </c:pt>
                <c:pt idx="23032">
                  <c:v>-4.9775926703267803E-2</c:v>
                </c:pt>
                <c:pt idx="23033">
                  <c:v>-4.8411717504258503E-2</c:v>
                </c:pt>
                <c:pt idx="23034">
                  <c:v>-1.87397697335728E-2</c:v>
                </c:pt>
                <c:pt idx="23035">
                  <c:v>-5.7628759445624098E-3</c:v>
                </c:pt>
                <c:pt idx="23036">
                  <c:v>1.8115816713173499E-2</c:v>
                </c:pt>
                <c:pt idx="23037">
                  <c:v>2.0622672844455899E-2</c:v>
                </c:pt>
                <c:pt idx="23038">
                  <c:v>1.9077054527585399E-2</c:v>
                </c:pt>
                <c:pt idx="23039">
                  <c:v>3.0600091743273199E-2</c:v>
                </c:pt>
                <c:pt idx="23040">
                  <c:v>6.3782233601581306E-2</c:v>
                </c:pt>
                <c:pt idx="23041">
                  <c:v>7.0368151524734301E-2</c:v>
                </c:pt>
                <c:pt idx="23042">
                  <c:v>6.5720928437793105E-2</c:v>
                </c:pt>
                <c:pt idx="23043">
                  <c:v>4.3752531319588298E-2</c:v>
                </c:pt>
                <c:pt idx="23044">
                  <c:v>4.2188635315195698E-2</c:v>
                </c:pt>
                <c:pt idx="23045">
                  <c:v>4.4970950704139701E-2</c:v>
                </c:pt>
                <c:pt idx="23046">
                  <c:v>3.8905529558834598E-2</c:v>
                </c:pt>
                <c:pt idx="23047">
                  <c:v>3.7598496154257303E-2</c:v>
                </c:pt>
                <c:pt idx="23048">
                  <c:v>5.3777974249122201E-2</c:v>
                </c:pt>
                <c:pt idx="23049">
                  <c:v>2.7113903207757702E-2</c:v>
                </c:pt>
                <c:pt idx="23050">
                  <c:v>3.2440754886969597E-2</c:v>
                </c:pt>
                <c:pt idx="23051">
                  <c:v>6.55456059018453E-2</c:v>
                </c:pt>
                <c:pt idx="23052">
                  <c:v>4.0487867304861203E-2</c:v>
                </c:pt>
                <c:pt idx="23053">
                  <c:v>8.9458698554628607E-3</c:v>
                </c:pt>
                <c:pt idx="23054">
                  <c:v>-2.2501950924874801E-2</c:v>
                </c:pt>
                <c:pt idx="23055">
                  <c:v>-1.5089042346163701E-2</c:v>
                </c:pt>
                <c:pt idx="23056">
                  <c:v>3.8200774162757099E-2</c:v>
                </c:pt>
                <c:pt idx="23057">
                  <c:v>2.84242709973806E-2</c:v>
                </c:pt>
                <c:pt idx="23058">
                  <c:v>3.0268643135791699E-2</c:v>
                </c:pt>
                <c:pt idx="23059">
                  <c:v>7.0066502127077601E-2</c:v>
                </c:pt>
                <c:pt idx="23060">
                  <c:v>6.4134039519879601E-2</c:v>
                </c:pt>
                <c:pt idx="23061">
                  <c:v>3.9394174401040503E-2</c:v>
                </c:pt>
                <c:pt idx="23062">
                  <c:v>3.6221396416166597E-2</c:v>
                </c:pt>
                <c:pt idx="23063">
                  <c:v>3.9087824326657798E-2</c:v>
                </c:pt>
                <c:pt idx="23064">
                  <c:v>6.1546448180954401E-2</c:v>
                </c:pt>
                <c:pt idx="23065">
                  <c:v>4.92564468311164E-2</c:v>
                </c:pt>
                <c:pt idx="23066">
                  <c:v>7.5437941310380605E-2</c:v>
                </c:pt>
                <c:pt idx="23067">
                  <c:v>9.4854074601651295E-2</c:v>
                </c:pt>
                <c:pt idx="23068">
                  <c:v>7.0402676852717505E-2</c:v>
                </c:pt>
                <c:pt idx="23069">
                  <c:v>6.8593041650237399E-2</c:v>
                </c:pt>
                <c:pt idx="23070">
                  <c:v>7.9497912354433001E-2</c:v>
                </c:pt>
                <c:pt idx="23071">
                  <c:v>8.9705732601326499E-2</c:v>
                </c:pt>
                <c:pt idx="23072">
                  <c:v>0.24591189307393699</c:v>
                </c:pt>
                <c:pt idx="23073">
                  <c:v>0.25811394958025602</c:v>
                </c:pt>
                <c:pt idx="23074">
                  <c:v>0.26191092484150102</c:v>
                </c:pt>
                <c:pt idx="23075">
                  <c:v>0.25075252440852702</c:v>
                </c:pt>
                <c:pt idx="23076">
                  <c:v>0.27563784372512501</c:v>
                </c:pt>
                <c:pt idx="23077">
                  <c:v>0.27889180865138902</c:v>
                </c:pt>
                <c:pt idx="23078">
                  <c:v>0.278527854334575</c:v>
                </c:pt>
                <c:pt idx="23079">
                  <c:v>0.29090522764892301</c:v>
                </c:pt>
                <c:pt idx="23080">
                  <c:v>0.28329710225026999</c:v>
                </c:pt>
                <c:pt idx="23081">
                  <c:v>0.280609765328168</c:v>
                </c:pt>
                <c:pt idx="23082">
                  <c:v>0.276848818690003</c:v>
                </c:pt>
                <c:pt idx="23083">
                  <c:v>0.280470248605584</c:v>
                </c:pt>
                <c:pt idx="23084">
                  <c:v>0.279161752682627</c:v>
                </c:pt>
                <c:pt idx="23085">
                  <c:v>0.30610702228576497</c:v>
                </c:pt>
                <c:pt idx="23086">
                  <c:v>0.30822740304684199</c:v>
                </c:pt>
                <c:pt idx="23087">
                  <c:v>0.33767231602942299</c:v>
                </c:pt>
                <c:pt idx="23088">
                  <c:v>0.33397142768001298</c:v>
                </c:pt>
                <c:pt idx="23089">
                  <c:v>0.30951135739012298</c:v>
                </c:pt>
                <c:pt idx="23090">
                  <c:v>0.32530521001208001</c:v>
                </c:pt>
                <c:pt idx="23091">
                  <c:v>0.3177836232838</c:v>
                </c:pt>
                <c:pt idx="23092">
                  <c:v>0.32530521001208001</c:v>
                </c:pt>
                <c:pt idx="23093">
                  <c:v>0.313006145503615</c:v>
                </c:pt>
                <c:pt idx="23094">
                  <c:v>0.29951520830803402</c:v>
                </c:pt>
                <c:pt idx="23095">
                  <c:v>0.26405127644587001</c:v>
                </c:pt>
                <c:pt idx="23096">
                  <c:v>0.24978141459307099</c:v>
                </c:pt>
                <c:pt idx="23097">
                  <c:v>0.25659781117341801</c:v>
                </c:pt>
                <c:pt idx="23098">
                  <c:v>0.26985807193592298</c:v>
                </c:pt>
                <c:pt idx="23099">
                  <c:v>0.28725957772160698</c:v>
                </c:pt>
                <c:pt idx="23100">
                  <c:v>0.293625097371982</c:v>
                </c:pt>
                <c:pt idx="23101">
                  <c:v>0.19062105517827499</c:v>
                </c:pt>
                <c:pt idx="23102">
                  <c:v>0.211597957641352</c:v>
                </c:pt>
                <c:pt idx="23103">
                  <c:v>0.24590130496229801</c:v>
                </c:pt>
                <c:pt idx="23104">
                  <c:v>0.248222207530158</c:v>
                </c:pt>
                <c:pt idx="23105">
                  <c:v>0.23723939788860501</c:v>
                </c:pt>
                <c:pt idx="23106">
                  <c:v>0.234427027134087</c:v>
                </c:pt>
                <c:pt idx="23107">
                  <c:v>0.245727776303406</c:v>
                </c:pt>
                <c:pt idx="23108">
                  <c:v>0.22705874235027099</c:v>
                </c:pt>
                <c:pt idx="23109">
                  <c:v>0.245314261823422</c:v>
                </c:pt>
                <c:pt idx="23110">
                  <c:v>0.245336943304756</c:v>
                </c:pt>
                <c:pt idx="23111">
                  <c:v>0.22578645562791899</c:v>
                </c:pt>
                <c:pt idx="23112">
                  <c:v>0.25004332998711298</c:v>
                </c:pt>
                <c:pt idx="23113">
                  <c:v>0.24101562261196199</c:v>
                </c:pt>
                <c:pt idx="23114">
                  <c:v>0.25002672453438901</c:v>
                </c:pt>
                <c:pt idx="23115">
                  <c:v>0.248236880865709</c:v>
                </c:pt>
                <c:pt idx="23116">
                  <c:v>0.26616316293932302</c:v>
                </c:pt>
                <c:pt idx="23117">
                  <c:v>0.28424932592885699</c:v>
                </c:pt>
                <c:pt idx="23118">
                  <c:v>0.29259797981618502</c:v>
                </c:pt>
                <c:pt idx="23119">
                  <c:v>0.31348879648685102</c:v>
                </c:pt>
                <c:pt idx="23120">
                  <c:v>0.40166063936409502</c:v>
                </c:pt>
                <c:pt idx="23121">
                  <c:v>0.40896484639306002</c:v>
                </c:pt>
                <c:pt idx="23122">
                  <c:v>0.41165932066128902</c:v>
                </c:pt>
                <c:pt idx="23123">
                  <c:v>0.39754288183155601</c:v>
                </c:pt>
                <c:pt idx="23124">
                  <c:v>0.36624535042291201</c:v>
                </c:pt>
                <c:pt idx="23125">
                  <c:v>0.350315234725596</c:v>
                </c:pt>
                <c:pt idx="23126">
                  <c:v>0.36413989545849501</c:v>
                </c:pt>
                <c:pt idx="23127">
                  <c:v>0.34947505102669502</c:v>
                </c:pt>
                <c:pt idx="23128">
                  <c:v>0.36340458519430702</c:v>
                </c:pt>
                <c:pt idx="23129">
                  <c:v>0.350284565731662</c:v>
                </c:pt>
                <c:pt idx="23130">
                  <c:v>0.35255231473307902</c:v>
                </c:pt>
                <c:pt idx="23131">
                  <c:v>0.39811151592832</c:v>
                </c:pt>
                <c:pt idx="23132">
                  <c:v>0.387069444681782</c:v>
                </c:pt>
                <c:pt idx="23133">
                  <c:v>0.38140879795559202</c:v>
                </c:pt>
                <c:pt idx="23134">
                  <c:v>0.41833284180525199</c:v>
                </c:pt>
                <c:pt idx="23135">
                  <c:v>0.39183592876168599</c:v>
                </c:pt>
                <c:pt idx="23136">
                  <c:v>0.43897664843046902</c:v>
                </c:pt>
                <c:pt idx="23137">
                  <c:v>0.41664389813827801</c:v>
                </c:pt>
                <c:pt idx="23138">
                  <c:v>0.36001069493360599</c:v>
                </c:pt>
                <c:pt idx="23139">
                  <c:v>0.32406655831837999</c:v>
                </c:pt>
                <c:pt idx="23140">
                  <c:v>0.338398827805028</c:v>
                </c:pt>
                <c:pt idx="23141">
                  <c:v>0.31490780287804299</c:v>
                </c:pt>
                <c:pt idx="23142">
                  <c:v>0.42307815292033701</c:v>
                </c:pt>
                <c:pt idx="23143">
                  <c:v>0.44308748924773</c:v>
                </c:pt>
                <c:pt idx="23144">
                  <c:v>0.47593693579096902</c:v>
                </c:pt>
                <c:pt idx="23145">
                  <c:v>0.46666945675497601</c:v>
                </c:pt>
                <c:pt idx="23146">
                  <c:v>0.45426712347834902</c:v>
                </c:pt>
                <c:pt idx="23147">
                  <c:v>0.45379466910351701</c:v>
                </c:pt>
                <c:pt idx="23148">
                  <c:v>0.43768630908469502</c:v>
                </c:pt>
                <c:pt idx="23149">
                  <c:v>0.43675428869594402</c:v>
                </c:pt>
                <c:pt idx="23150">
                  <c:v>0.47610136032466999</c:v>
                </c:pt>
                <c:pt idx="23151">
                  <c:v>0.47784372108857398</c:v>
                </c:pt>
                <c:pt idx="23152">
                  <c:v>0.48386770533883</c:v>
                </c:pt>
                <c:pt idx="23153">
                  <c:v>0.47937694430426903</c:v>
                </c:pt>
                <c:pt idx="23154">
                  <c:v>0.46386543949317899</c:v>
                </c:pt>
                <c:pt idx="23155">
                  <c:v>0.459434680406969</c:v>
                </c:pt>
                <c:pt idx="23156">
                  <c:v>0.52154767371225497</c:v>
                </c:pt>
                <c:pt idx="23157">
                  <c:v>0.53593487173451704</c:v>
                </c:pt>
                <c:pt idx="23158">
                  <c:v>0.51082428589405904</c:v>
                </c:pt>
                <c:pt idx="23159">
                  <c:v>0.33726037272381598</c:v>
                </c:pt>
                <c:pt idx="23160">
                  <c:v>0.33353684305013498</c:v>
                </c:pt>
                <c:pt idx="23161">
                  <c:v>-2.5002031723853398E-2</c:v>
                </c:pt>
                <c:pt idx="23162">
                  <c:v>7.9420769973200106E-2</c:v>
                </c:pt>
                <c:pt idx="23163">
                  <c:v>7.5142520398089304E-3</c:v>
                </c:pt>
                <c:pt idx="23164">
                  <c:v>5.1334705417127501E-2</c:v>
                </c:pt>
                <c:pt idx="23165">
                  <c:v>7.7467298752171607E-2</c:v>
                </c:pt>
                <c:pt idx="23166">
                  <c:v>9.7768196993252898E-2</c:v>
                </c:pt>
                <c:pt idx="23167">
                  <c:v>6.7798422598840904E-2</c:v>
                </c:pt>
                <c:pt idx="23168">
                  <c:v>5.0881735257199197E-2</c:v>
                </c:pt>
                <c:pt idx="23169">
                  <c:v>6.9656278608608596E-2</c:v>
                </c:pt>
                <c:pt idx="23170">
                  <c:v>5.6119853136256601E-2</c:v>
                </c:pt>
                <c:pt idx="23171">
                  <c:v>1.5853551250241901E-2</c:v>
                </c:pt>
                <c:pt idx="23172">
                  <c:v>1.3200267714605401E-2</c:v>
                </c:pt>
                <c:pt idx="23173">
                  <c:v>2.86157534061461E-2</c:v>
                </c:pt>
                <c:pt idx="23174">
                  <c:v>4.0402044487780599E-2</c:v>
                </c:pt>
                <c:pt idx="23175">
                  <c:v>4.7684790146748902E-2</c:v>
                </c:pt>
                <c:pt idx="23176">
                  <c:v>1.24622465207088E-2</c:v>
                </c:pt>
                <c:pt idx="23177">
                  <c:v>1.0926372764152601E-3</c:v>
                </c:pt>
                <c:pt idx="23178">
                  <c:v>6.4154825288299496E-3</c:v>
                </c:pt>
                <c:pt idx="23179">
                  <c:v>2.8149649708938101E-2</c:v>
                </c:pt>
                <c:pt idx="23180">
                  <c:v>2.82107689750229E-2</c:v>
                </c:pt>
                <c:pt idx="23181">
                  <c:v>7.5063669803271699E-2</c:v>
                </c:pt>
                <c:pt idx="23182">
                  <c:v>8.4978131377383706E-2</c:v>
                </c:pt>
                <c:pt idx="23183">
                  <c:v>8.4278677825471104E-2</c:v>
                </c:pt>
                <c:pt idx="23184">
                  <c:v>8.3054608931985796E-2</c:v>
                </c:pt>
                <c:pt idx="23185">
                  <c:v>8.4969159509169695E-2</c:v>
                </c:pt>
                <c:pt idx="23186">
                  <c:v>8.4663484559359001E-2</c:v>
                </c:pt>
                <c:pt idx="23187">
                  <c:v>8.6315476309210701E-2</c:v>
                </c:pt>
                <c:pt idx="23188">
                  <c:v>8.4825342815824004E-2</c:v>
                </c:pt>
                <c:pt idx="23189">
                  <c:v>8.6886752328872399E-2</c:v>
                </c:pt>
                <c:pt idx="23190">
                  <c:v>8.4001829994877306E-2</c:v>
                </c:pt>
                <c:pt idx="23191">
                  <c:v>7.7992917338928006E-2</c:v>
                </c:pt>
                <c:pt idx="23192">
                  <c:v>7.8702276573902705E-2</c:v>
                </c:pt>
                <c:pt idx="23193">
                  <c:v>5.2681513647892503E-2</c:v>
                </c:pt>
                <c:pt idx="23194">
                  <c:v>3.9843184541886401E-2</c:v>
                </c:pt>
                <c:pt idx="23195">
                  <c:v>6.3496801773869294E-2</c:v>
                </c:pt>
                <c:pt idx="23196">
                  <c:v>8.58409735989136E-2</c:v>
                </c:pt>
                <c:pt idx="23197">
                  <c:v>8.1860276600156004E-2</c:v>
                </c:pt>
                <c:pt idx="23198">
                  <c:v>7.4725893359322407E-2</c:v>
                </c:pt>
                <c:pt idx="23199">
                  <c:v>6.4951425041622601E-2</c:v>
                </c:pt>
                <c:pt idx="23200">
                  <c:v>6.7578589112852597E-2</c:v>
                </c:pt>
                <c:pt idx="23201">
                  <c:v>8.4248793611009398E-2</c:v>
                </c:pt>
                <c:pt idx="23202">
                  <c:v>7.9896769769104994E-2</c:v>
                </c:pt>
                <c:pt idx="23203">
                  <c:v>8.1276477667233699E-2</c:v>
                </c:pt>
                <c:pt idx="23204">
                  <c:v>0.104605743074747</c:v>
                </c:pt>
                <c:pt idx="23205">
                  <c:v>0.10850753874506899</c:v>
                </c:pt>
                <c:pt idx="23206">
                  <c:v>0.107034162340579</c:v>
                </c:pt>
                <c:pt idx="23207">
                  <c:v>7.0083177851561304E-2</c:v>
                </c:pt>
                <c:pt idx="23208">
                  <c:v>9.6613871228360501E-2</c:v>
                </c:pt>
                <c:pt idx="23209">
                  <c:v>0.109032121306444</c:v>
                </c:pt>
                <c:pt idx="23210">
                  <c:v>9.29099187034826E-2</c:v>
                </c:pt>
                <c:pt idx="23211">
                  <c:v>0.106527785089816</c:v>
                </c:pt>
                <c:pt idx="23212">
                  <c:v>0.13554174169854899</c:v>
                </c:pt>
                <c:pt idx="23213">
                  <c:v>0.13812808067916499</c:v>
                </c:pt>
                <c:pt idx="23214">
                  <c:v>0.11811791282042799</c:v>
                </c:pt>
                <c:pt idx="23215">
                  <c:v>0.109637886696847</c:v>
                </c:pt>
                <c:pt idx="23216">
                  <c:v>0.116431978310109</c:v>
                </c:pt>
                <c:pt idx="23217">
                  <c:v>0.11545699749141999</c:v>
                </c:pt>
                <c:pt idx="23218">
                  <c:v>0.111331445399277</c:v>
                </c:pt>
                <c:pt idx="23219">
                  <c:v>0.10970178959825</c:v>
                </c:pt>
                <c:pt idx="23220">
                  <c:v>0.19101923301564</c:v>
                </c:pt>
                <c:pt idx="23221">
                  <c:v>0.20808926398576999</c:v>
                </c:pt>
                <c:pt idx="23222">
                  <c:v>0.24337234151677101</c:v>
                </c:pt>
                <c:pt idx="23223">
                  <c:v>0.225206994998564</c:v>
                </c:pt>
                <c:pt idx="23224">
                  <c:v>0.21147310239509301</c:v>
                </c:pt>
                <c:pt idx="23225">
                  <c:v>0.18821464020408299</c:v>
                </c:pt>
                <c:pt idx="23226">
                  <c:v>0.17375013354454</c:v>
                </c:pt>
                <c:pt idx="23227">
                  <c:v>0.140503031395353</c:v>
                </c:pt>
                <c:pt idx="23228">
                  <c:v>0.13131418045537299</c:v>
                </c:pt>
                <c:pt idx="23229">
                  <c:v>0.13504909109410501</c:v>
                </c:pt>
                <c:pt idx="23230">
                  <c:v>0.12799946421237501</c:v>
                </c:pt>
                <c:pt idx="23231">
                  <c:v>0.11928356624129</c:v>
                </c:pt>
                <c:pt idx="23232">
                  <c:v>0.13738716877156501</c:v>
                </c:pt>
                <c:pt idx="23233">
                  <c:v>0.153404164834337</c:v>
                </c:pt>
                <c:pt idx="23234">
                  <c:v>0.17827042308521601</c:v>
                </c:pt>
                <c:pt idx="23235">
                  <c:v>0.18376938879771501</c:v>
                </c:pt>
                <c:pt idx="23236">
                  <c:v>0.17776190038326201</c:v>
                </c:pt>
                <c:pt idx="23237">
                  <c:v>0.18337129907729099</c:v>
                </c:pt>
                <c:pt idx="23238">
                  <c:v>0.16535386084575801</c:v>
                </c:pt>
                <c:pt idx="23239">
                  <c:v>0.26367362597096</c:v>
                </c:pt>
                <c:pt idx="23240">
                  <c:v>0.28682719239528298</c:v>
                </c:pt>
                <c:pt idx="23241">
                  <c:v>0.29020032052647998</c:v>
                </c:pt>
                <c:pt idx="23242">
                  <c:v>0.28423857568379901</c:v>
                </c:pt>
                <c:pt idx="23243">
                  <c:v>0.26889687956072</c:v>
                </c:pt>
                <c:pt idx="23244">
                  <c:v>0.30242811085884802</c:v>
                </c:pt>
                <c:pt idx="23245">
                  <c:v>0.313809737717334</c:v>
                </c:pt>
                <c:pt idx="23246">
                  <c:v>0.308113663582049</c:v>
                </c:pt>
                <c:pt idx="23247">
                  <c:v>0.301237620270354</c:v>
                </c:pt>
                <c:pt idx="23248">
                  <c:v>0.33659853118740102</c:v>
                </c:pt>
                <c:pt idx="23249">
                  <c:v>0.33903333389414197</c:v>
                </c:pt>
                <c:pt idx="23250">
                  <c:v>0.31363750239164401</c:v>
                </c:pt>
                <c:pt idx="23251">
                  <c:v>0.33028985559780699</c:v>
                </c:pt>
                <c:pt idx="23252">
                  <c:v>0.34446850489033498</c:v>
                </c:pt>
                <c:pt idx="23253">
                  <c:v>0.34604737407479802</c:v>
                </c:pt>
                <c:pt idx="23254">
                  <c:v>0.37278256167768498</c:v>
                </c:pt>
                <c:pt idx="23255">
                  <c:v>0.34603121182076302</c:v>
                </c:pt>
                <c:pt idx="23256">
                  <c:v>0.30309766446551001</c:v>
                </c:pt>
                <c:pt idx="23257">
                  <c:v>0.32911240223563798</c:v>
                </c:pt>
                <c:pt idx="23258">
                  <c:v>0.43183548379322401</c:v>
                </c:pt>
                <c:pt idx="23259">
                  <c:v>0.46313512941987101</c:v>
                </c:pt>
                <c:pt idx="23260">
                  <c:v>0.48639396111596001</c:v>
                </c:pt>
                <c:pt idx="23261">
                  <c:v>0.52298243483197604</c:v>
                </c:pt>
                <c:pt idx="23262">
                  <c:v>0.49274193091762097</c:v>
                </c:pt>
                <c:pt idx="23263">
                  <c:v>0.46875973539927202</c:v>
                </c:pt>
                <c:pt idx="23264">
                  <c:v>0.535703408737085</c:v>
                </c:pt>
                <c:pt idx="23265">
                  <c:v>0.47509730361651398</c:v>
                </c:pt>
                <c:pt idx="23266">
                  <c:v>0.45329022483523101</c:v>
                </c:pt>
                <c:pt idx="23267">
                  <c:v>0.47780494255419298</c:v>
                </c:pt>
                <c:pt idx="23268">
                  <c:v>0.43771599545324902</c:v>
                </c:pt>
                <c:pt idx="23269">
                  <c:v>0.47904480006912398</c:v>
                </c:pt>
                <c:pt idx="23270">
                  <c:v>0.473709841950472</c:v>
                </c:pt>
                <c:pt idx="23271">
                  <c:v>0.427006669553254</c:v>
                </c:pt>
                <c:pt idx="23272">
                  <c:v>0.54199671283884499</c:v>
                </c:pt>
                <c:pt idx="23273">
                  <c:v>0.577640359197375</c:v>
                </c:pt>
                <c:pt idx="23274">
                  <c:v>0.60286139057902399</c:v>
                </c:pt>
                <c:pt idx="23275">
                  <c:v>0.59528884769299395</c:v>
                </c:pt>
                <c:pt idx="23276">
                  <c:v>0.588411884090979</c:v>
                </c:pt>
                <c:pt idx="23277">
                  <c:v>0.53969421418709396</c:v>
                </c:pt>
                <c:pt idx="23278">
                  <c:v>0.51693662463351098</c:v>
                </c:pt>
                <c:pt idx="23279">
                  <c:v>0.47923337032035401</c:v>
                </c:pt>
                <c:pt idx="23280">
                  <c:v>0.48673210948184598</c:v>
                </c:pt>
                <c:pt idx="23281">
                  <c:v>0.51427422635204101</c:v>
                </c:pt>
                <c:pt idx="23282">
                  <c:v>0.64735889119356205</c:v>
                </c:pt>
                <c:pt idx="23283">
                  <c:v>0.71484943797623401</c:v>
                </c:pt>
                <c:pt idx="23284">
                  <c:v>0.71366536565869898</c:v>
                </c:pt>
                <c:pt idx="23285">
                  <c:v>0.64816878036662295</c:v>
                </c:pt>
                <c:pt idx="23286">
                  <c:v>0.71313124926345095</c:v>
                </c:pt>
                <c:pt idx="23287">
                  <c:v>0.73677043431294398</c:v>
                </c:pt>
                <c:pt idx="23288">
                  <c:v>0.74584194090872402</c:v>
                </c:pt>
                <c:pt idx="23289">
                  <c:v>0.73677043431294398</c:v>
                </c:pt>
                <c:pt idx="23290">
                  <c:v>0.73909516614870796</c:v>
                </c:pt>
                <c:pt idx="23291">
                  <c:v>0.74530295776670297</c:v>
                </c:pt>
                <c:pt idx="23292">
                  <c:v>0.74500277780312496</c:v>
                </c:pt>
                <c:pt idx="23293">
                  <c:v>0.76271290406557002</c:v>
                </c:pt>
                <c:pt idx="23294">
                  <c:v>0.77182691370294099</c:v>
                </c:pt>
                <c:pt idx="23295">
                  <c:v>0.76353433830496598</c:v>
                </c:pt>
                <c:pt idx="23296">
                  <c:v>0.749083860559</c:v>
                </c:pt>
                <c:pt idx="23297">
                  <c:v>0.769863119209242</c:v>
                </c:pt>
                <c:pt idx="23298">
                  <c:v>2.0741674754928701E-2</c:v>
                </c:pt>
                <c:pt idx="23299">
                  <c:v>-6.4660608752204404E-2</c:v>
                </c:pt>
                <c:pt idx="23300">
                  <c:v>2.5366848319369001E-2</c:v>
                </c:pt>
                <c:pt idx="23301">
                  <c:v>-1.2491828131074301E-2</c:v>
                </c:pt>
                <c:pt idx="23302">
                  <c:v>1.7876449770278701E-2</c:v>
                </c:pt>
                <c:pt idx="23303">
                  <c:v>-2.9174003432032601E-2</c:v>
                </c:pt>
                <c:pt idx="23304">
                  <c:v>-5.4394136465238198E-2</c:v>
                </c:pt>
                <c:pt idx="23305">
                  <c:v>-2.8229874909226901E-2</c:v>
                </c:pt>
                <c:pt idx="23306">
                  <c:v>-5.3633155516815002E-2</c:v>
                </c:pt>
                <c:pt idx="23307">
                  <c:v>-4.2096889063051299E-2</c:v>
                </c:pt>
                <c:pt idx="23308">
                  <c:v>-4.8720669829776998E-2</c:v>
                </c:pt>
                <c:pt idx="23309">
                  <c:v>-4.9952038364519197E-2</c:v>
                </c:pt>
                <c:pt idx="23310">
                  <c:v>-4.84292279480798E-2</c:v>
                </c:pt>
                <c:pt idx="23311">
                  <c:v>-3.4242025415548903E-2</c:v>
                </c:pt>
                <c:pt idx="23312">
                  <c:v>-4.3491635749324097E-2</c:v>
                </c:pt>
                <c:pt idx="23313">
                  <c:v>-4.6510634775745498E-2</c:v>
                </c:pt>
                <c:pt idx="23314">
                  <c:v>-2.08962576028206E-2</c:v>
                </c:pt>
                <c:pt idx="23315">
                  <c:v>3.3853928323330702E-3</c:v>
                </c:pt>
                <c:pt idx="23316">
                  <c:v>-1.1657083607653201E-2</c:v>
                </c:pt>
                <c:pt idx="23317" formatCode="0.00E+00">
                  <c:v>9.6353820482213397E-4</c:v>
                </c:pt>
                <c:pt idx="23318" formatCode="0.00E+00">
                  <c:v>-5.1747935123054296E-4</c:v>
                </c:pt>
                <c:pt idx="23319" formatCode="0.00E+00">
                  <c:v>-4.4059509807523598E-4</c:v>
                </c:pt>
                <c:pt idx="23320" formatCode="0.00E+00">
                  <c:v>1.05080165099052E-2</c:v>
                </c:pt>
                <c:pt idx="23321" formatCode="0.00E+00">
                  <c:v>1.3830066749212999E-2</c:v>
                </c:pt>
                <c:pt idx="23322">
                  <c:v>1.66630521648908E-2</c:v>
                </c:pt>
                <c:pt idx="23323">
                  <c:v>1.0669048826034099E-2</c:v>
                </c:pt>
                <c:pt idx="23324" formatCode="0.00E+00">
                  <c:v>-7.3404758810133796E-4</c:v>
                </c:pt>
                <c:pt idx="23325">
                  <c:v>-9.0840008566603399E-3</c:v>
                </c:pt>
                <c:pt idx="23326" formatCode="0.00E+00">
                  <c:v>-2.2088272844825198E-2</c:v>
                </c:pt>
                <c:pt idx="23327">
                  <c:v>-1.37810137700506E-2</c:v>
                </c:pt>
                <c:pt idx="23328">
                  <c:v>-9.9357891756204995E-3</c:v>
                </c:pt>
                <c:pt idx="23329">
                  <c:v>-1.11818291102038E-2</c:v>
                </c:pt>
                <c:pt idx="23330">
                  <c:v>-3.2507424019339801E-2</c:v>
                </c:pt>
                <c:pt idx="23331">
                  <c:v>5.9437247543334903E-2</c:v>
                </c:pt>
                <c:pt idx="23332">
                  <c:v>5.8188286734296601E-2</c:v>
                </c:pt>
                <c:pt idx="23333">
                  <c:v>5.20385206742126E-2</c:v>
                </c:pt>
                <c:pt idx="23334">
                  <c:v>5.5792694105286901E-2</c:v>
                </c:pt>
                <c:pt idx="23335">
                  <c:v>4.4499310846943599E-2</c:v>
                </c:pt>
                <c:pt idx="23336">
                  <c:v>4.3359330248138102E-2</c:v>
                </c:pt>
                <c:pt idx="23337">
                  <c:v>5.5731072990728103E-2</c:v>
                </c:pt>
                <c:pt idx="23338">
                  <c:v>3.20582709030372E-2</c:v>
                </c:pt>
                <c:pt idx="23339">
                  <c:v>1.9717216542903399E-2</c:v>
                </c:pt>
                <c:pt idx="23340">
                  <c:v>2.0684456249913101E-2</c:v>
                </c:pt>
                <c:pt idx="23341">
                  <c:v>1.9698924677751799E-2</c:v>
                </c:pt>
                <c:pt idx="23342">
                  <c:v>2.8306891660200301E-2</c:v>
                </c:pt>
                <c:pt idx="23343">
                  <c:v>3.9083434164119003E-2</c:v>
                </c:pt>
                <c:pt idx="23344">
                  <c:v>4.1661032619572498E-2</c:v>
                </c:pt>
                <c:pt idx="23345">
                  <c:v>3.7666792328814099E-2</c:v>
                </c:pt>
                <c:pt idx="23346">
                  <c:v>6.4981326778198706E-2</c:v>
                </c:pt>
                <c:pt idx="23347">
                  <c:v>7.6507641349794403E-2</c:v>
                </c:pt>
                <c:pt idx="23348">
                  <c:v>8.9946010757464695E-2</c:v>
                </c:pt>
                <c:pt idx="23349">
                  <c:v>8.7582548151112702E-2</c:v>
                </c:pt>
                <c:pt idx="23350">
                  <c:v>0.119345242026756</c:v>
                </c:pt>
                <c:pt idx="23351">
                  <c:v>0.126587788462661</c:v>
                </c:pt>
                <c:pt idx="23352">
                  <c:v>0.23049668253240599</c:v>
                </c:pt>
                <c:pt idx="23353">
                  <c:v>0.23049668253240599</c:v>
                </c:pt>
                <c:pt idx="23354">
                  <c:v>0.24158881924152001</c:v>
                </c:pt>
                <c:pt idx="23355">
                  <c:v>0.23889747415101301</c:v>
                </c:pt>
                <c:pt idx="23356">
                  <c:v>0.26187794418872201</c:v>
                </c:pt>
                <c:pt idx="23357">
                  <c:v>0.25673986043724401</c:v>
                </c:pt>
                <c:pt idx="23358">
                  <c:v>0.280079736898938</c:v>
                </c:pt>
                <c:pt idx="23359">
                  <c:v>0.27369049538076301</c:v>
                </c:pt>
                <c:pt idx="23360">
                  <c:v>0.30519402363014903</c:v>
                </c:pt>
                <c:pt idx="23361">
                  <c:v>0.32027707827919</c:v>
                </c:pt>
                <c:pt idx="23362">
                  <c:v>0.33946021943156601</c:v>
                </c:pt>
                <c:pt idx="23363">
                  <c:v>0.341853317444479</c:v>
                </c:pt>
                <c:pt idx="23364">
                  <c:v>0.37340145003916098</c:v>
                </c:pt>
                <c:pt idx="23365">
                  <c:v>0.37054292781237602</c:v>
                </c:pt>
                <c:pt idx="23366">
                  <c:v>0.37762688543517298</c:v>
                </c:pt>
                <c:pt idx="23367">
                  <c:v>0.37622817164231798</c:v>
                </c:pt>
                <c:pt idx="23368">
                  <c:v>0.43652251562732702</c:v>
                </c:pt>
                <c:pt idx="23369">
                  <c:v>0.48130998202794101</c:v>
                </c:pt>
                <c:pt idx="23370">
                  <c:v>0.45657120971875098</c:v>
                </c:pt>
                <c:pt idx="23371">
                  <c:v>0.422875858366344</c:v>
                </c:pt>
                <c:pt idx="23372">
                  <c:v>0.47561771220789001</c:v>
                </c:pt>
                <c:pt idx="23373">
                  <c:v>0.44548372186454599</c:v>
                </c:pt>
                <c:pt idx="23374">
                  <c:v>0.45276101068800401</c:v>
                </c:pt>
                <c:pt idx="23375">
                  <c:v>0.45730359075092702</c:v>
                </c:pt>
                <c:pt idx="23376">
                  <c:v>0.44482337367169</c:v>
                </c:pt>
                <c:pt idx="23377">
                  <c:v>0.44958651639626102</c:v>
                </c:pt>
                <c:pt idx="23378">
                  <c:v>0.50300306417204599</c:v>
                </c:pt>
                <c:pt idx="23379">
                  <c:v>0.49333695417017498</c:v>
                </c:pt>
                <c:pt idx="23380">
                  <c:v>0.49768229976589001</c:v>
                </c:pt>
                <c:pt idx="23381">
                  <c:v>0.51235356082558303</c:v>
                </c:pt>
                <c:pt idx="23382">
                  <c:v>0.55456083450729299</c:v>
                </c:pt>
                <c:pt idx="23383">
                  <c:v>0.55487357537394799</c:v>
                </c:pt>
                <c:pt idx="23384">
                  <c:v>0.53547766563171295</c:v>
                </c:pt>
                <c:pt idx="23385">
                  <c:v>0.56451519119311999</c:v>
                </c:pt>
                <c:pt idx="23386">
                  <c:v>0.57543835616759997</c:v>
                </c:pt>
                <c:pt idx="23387">
                  <c:v>0.57389564605792098</c:v>
                </c:pt>
                <c:pt idx="23388">
                  <c:v>0.63460930247563496</c:v>
                </c:pt>
                <c:pt idx="23389">
                  <c:v>2.5002031723853398E-2</c:v>
                </c:pt>
                <c:pt idx="23390">
                  <c:v>7.6474481979121198E-2</c:v>
                </c:pt>
                <c:pt idx="23391">
                  <c:v>-2.7984847223057201E-2</c:v>
                </c:pt>
                <c:pt idx="23392">
                  <c:v>-2.8073182167949198E-2</c:v>
                </c:pt>
                <c:pt idx="23393">
                  <c:v>-4.9935784664385099E-2</c:v>
                </c:pt>
                <c:pt idx="23394">
                  <c:v>-4.2459489746812303E-2</c:v>
                </c:pt>
                <c:pt idx="23395">
                  <c:v>-9.3877023445177496E-2</c:v>
                </c:pt>
                <c:pt idx="23396">
                  <c:v>-8.7642205702596898E-2</c:v>
                </c:pt>
                <c:pt idx="23397">
                  <c:v>-7.3815750110241093E-2</c:v>
                </c:pt>
                <c:pt idx="23398">
                  <c:v>-5.6344679479462603E-2</c:v>
                </c:pt>
                <c:pt idx="23399">
                  <c:v>-5.6127638430503397E-2</c:v>
                </c:pt>
                <c:pt idx="23400">
                  <c:v>-5.3854481763921998E-2</c:v>
                </c:pt>
                <c:pt idx="23401">
                  <c:v>-5.14563128177455E-2</c:v>
                </c:pt>
                <c:pt idx="23402">
                  <c:v>-3.51048974161823E-2</c:v>
                </c:pt>
                <c:pt idx="23403">
                  <c:v>-1.9513815700898E-2</c:v>
                </c:pt>
                <c:pt idx="23404">
                  <c:v>-1.87812498606462E-2</c:v>
                </c:pt>
                <c:pt idx="23405">
                  <c:v>-1.90894928281575E-2</c:v>
                </c:pt>
                <c:pt idx="23406">
                  <c:v>-3.3407376412487098E-3</c:v>
                </c:pt>
                <c:pt idx="23407">
                  <c:v>1.10551868610198E-2</c:v>
                </c:pt>
                <c:pt idx="23408">
                  <c:v>-7.6523086298142702E-3</c:v>
                </c:pt>
                <c:pt idx="23409">
                  <c:v>-1.5817835698261399E-2</c:v>
                </c:pt>
                <c:pt idx="23410">
                  <c:v>-1.5664187330076799E-2</c:v>
                </c:pt>
                <c:pt idx="23411">
                  <c:v>-1.3443395759541499E-2</c:v>
                </c:pt>
                <c:pt idx="23412">
                  <c:v>-2.3394452952694701E-2</c:v>
                </c:pt>
                <c:pt idx="23413">
                  <c:v>-2.3992722579672599E-2</c:v>
                </c:pt>
                <c:pt idx="23414">
                  <c:v>1.2699771049090199E-2</c:v>
                </c:pt>
                <c:pt idx="23415">
                  <c:v>1.18271766696339E-2</c:v>
                </c:pt>
                <c:pt idx="23416">
                  <c:v>6.5403478317088903E-3</c:v>
                </c:pt>
                <c:pt idx="23417">
                  <c:v>5.3071409813829403E-3</c:v>
                </c:pt>
                <c:pt idx="23418">
                  <c:v>-4.7204782187596599E-2</c:v>
                </c:pt>
                <c:pt idx="23419">
                  <c:v>-4.7454385804745203E-2</c:v>
                </c:pt>
                <c:pt idx="23420">
                  <c:v>-5.2220332513335903E-2</c:v>
                </c:pt>
                <c:pt idx="23421">
                  <c:v>-7.2094992855194606E-2</c:v>
                </c:pt>
                <c:pt idx="23422">
                  <c:v>-4.8923297041195399E-2</c:v>
                </c:pt>
                <c:pt idx="23423">
                  <c:v>-4.7743515206987698E-2</c:v>
                </c:pt>
                <c:pt idx="23424">
                  <c:v>-5.3695618651245801E-2</c:v>
                </c:pt>
                <c:pt idx="23425">
                  <c:v>-7.7147655275381394E-2</c:v>
                </c:pt>
                <c:pt idx="23426">
                  <c:v>-5.6317458826604098E-2</c:v>
                </c:pt>
                <c:pt idx="23427">
                  <c:v>-6.7986958699366606E-2</c:v>
                </c:pt>
                <c:pt idx="23428">
                  <c:v>-6.6787369643827602E-2</c:v>
                </c:pt>
                <c:pt idx="23429">
                  <c:v>-8.5404542193224395E-2</c:v>
                </c:pt>
                <c:pt idx="23430">
                  <c:v>-0.14096276509321001</c:v>
                </c:pt>
                <c:pt idx="23431">
                  <c:v>-0.14997306488808501</c:v>
                </c:pt>
                <c:pt idx="23432">
                  <c:v>-7.1502487071346807E-2</c:v>
                </c:pt>
                <c:pt idx="23433">
                  <c:v>-7.3626834027976207E-2</c:v>
                </c:pt>
                <c:pt idx="23434">
                  <c:v>-8.0720349023658503E-2</c:v>
                </c:pt>
                <c:pt idx="23435">
                  <c:v>-6.1514675270819899E-2</c:v>
                </c:pt>
                <c:pt idx="23436">
                  <c:v>-6.0414981173557598E-2</c:v>
                </c:pt>
                <c:pt idx="23437">
                  <c:v>-6.4185637107696702E-2</c:v>
                </c:pt>
                <c:pt idx="23438">
                  <c:v>-1.03607149760065E-2</c:v>
                </c:pt>
                <c:pt idx="23439">
                  <c:v>-2.7699442873682701E-3</c:v>
                </c:pt>
                <c:pt idx="23440">
                  <c:v>1.7581223669736998E-2</c:v>
                </c:pt>
                <c:pt idx="23441">
                  <c:v>4.8621445991500201E-3</c:v>
                </c:pt>
                <c:pt idx="23442">
                  <c:v>-1.38651150667223E-2</c:v>
                </c:pt>
                <c:pt idx="23443">
                  <c:v>-3.6780028473732601E-2</c:v>
                </c:pt>
                <c:pt idx="23444">
                  <c:v>-2.0169149085826701E-2</c:v>
                </c:pt>
                <c:pt idx="23445">
                  <c:v>-2.0020919099202599E-2</c:v>
                </c:pt>
                <c:pt idx="23446">
                  <c:v>-3.3279853584636601E-2</c:v>
                </c:pt>
                <c:pt idx="23447">
                  <c:v>-2.6125842417878499E-2</c:v>
                </c:pt>
                <c:pt idx="23448">
                  <c:v>-1.8173589813573199E-2</c:v>
                </c:pt>
                <c:pt idx="23449">
                  <c:v>-5.4186706517264198E-2</c:v>
                </c:pt>
                <c:pt idx="23450">
                  <c:v>-4.0218402998603298E-2</c:v>
                </c:pt>
                <c:pt idx="23451">
                  <c:v>-3.8591994394664798E-2</c:v>
                </c:pt>
                <c:pt idx="23452">
                  <c:v>-3.9277088615578999E-2</c:v>
                </c:pt>
                <c:pt idx="23453">
                  <c:v>-0.127662955814898</c:v>
                </c:pt>
                <c:pt idx="23454">
                  <c:v>-0.1043744290685</c:v>
                </c:pt>
                <c:pt idx="23455">
                  <c:v>-9.7092689336232704E-2</c:v>
                </c:pt>
                <c:pt idx="23456">
                  <c:v>-8.6406120782818605E-2</c:v>
                </c:pt>
                <c:pt idx="23457">
                  <c:v>-6.5652555569395005E-2</c:v>
                </c:pt>
                <c:pt idx="23458">
                  <c:v>-7.8812293325211905E-2</c:v>
                </c:pt>
                <c:pt idx="23459">
                  <c:v>-0.24864877099128899</c:v>
                </c:pt>
                <c:pt idx="23460">
                  <c:v>-0.186758020029895</c:v>
                </c:pt>
                <c:pt idx="23461">
                  <c:v>-0.213796956985881</c:v>
                </c:pt>
                <c:pt idx="23462">
                  <c:v>-9.3463821747771403E-2</c:v>
                </c:pt>
                <c:pt idx="23463">
                  <c:v>-0.19469304892914199</c:v>
                </c:pt>
                <c:pt idx="23464">
                  <c:v>-9.1299183516161703E-2</c:v>
                </c:pt>
                <c:pt idx="23465">
                  <c:v>-0.15061982999614201</c:v>
                </c:pt>
                <c:pt idx="23466">
                  <c:v>-0.139858943832604</c:v>
                </c:pt>
                <c:pt idx="23467">
                  <c:v>-0.15219561527828501</c:v>
                </c:pt>
                <c:pt idx="23468">
                  <c:v>-0.106107602455531</c:v>
                </c:pt>
                <c:pt idx="23469">
                  <c:v>-8.8463364965851901E-2</c:v>
                </c:pt>
                <c:pt idx="23470">
                  <c:v>-8.8144694384074407E-2</c:v>
                </c:pt>
                <c:pt idx="23471">
                  <c:v>-8.4985989633238695E-2</c:v>
                </c:pt>
                <c:pt idx="23472">
                  <c:v>-6.7640780715894494E-2</c:v>
                </c:pt>
                <c:pt idx="23473">
                  <c:v>-2.23674974773952E-2</c:v>
                </c:pt>
                <c:pt idx="23474">
                  <c:v>-2.5137928701684398E-2</c:v>
                </c:pt>
                <c:pt idx="23475">
                  <c:v>-2.27831188842323E-2</c:v>
                </c:pt>
                <c:pt idx="23476">
                  <c:v>-2.5137928701684398E-2</c:v>
                </c:pt>
                <c:pt idx="23477">
                  <c:v>-5.06309364226806E-2</c:v>
                </c:pt>
                <c:pt idx="23478">
                  <c:v>-2.1700653226366998E-2</c:v>
                </c:pt>
                <c:pt idx="23479">
                  <c:v>-3.0994814669195601E-2</c:v>
                </c:pt>
                <c:pt idx="23480">
                  <c:v>-3.2119328948429803E-2</c:v>
                </c:pt>
                <c:pt idx="23481">
                  <c:v>-8.52592086307866E-3</c:v>
                </c:pt>
                <c:pt idx="23482">
                  <c:v>-4.3054090154475297E-2</c:v>
                </c:pt>
                <c:pt idx="23483">
                  <c:v>-5.9404625984569401E-2</c:v>
                </c:pt>
                <c:pt idx="23484">
                  <c:v>-7.1645172495456294E-2</c:v>
                </c:pt>
                <c:pt idx="23485">
                  <c:v>-8.6229000947361398E-2</c:v>
                </c:pt>
                <c:pt idx="23486">
                  <c:v>-0.104459758713559</c:v>
                </c:pt>
                <c:pt idx="23487">
                  <c:v>-7.7010863618951098E-2</c:v>
                </c:pt>
                <c:pt idx="23488">
                  <c:v>-7.1025938427865698E-2</c:v>
                </c:pt>
                <c:pt idx="23489">
                  <c:v>-0.112091925925035</c:v>
                </c:pt>
                <c:pt idx="23490">
                  <c:v>-0.14923175700151101</c:v>
                </c:pt>
                <c:pt idx="23491">
                  <c:v>-0.18229963763000501</c:v>
                </c:pt>
                <c:pt idx="23492">
                  <c:v>-9.1234661087141497E-2</c:v>
                </c:pt>
                <c:pt idx="23493">
                  <c:v>-8.0634913477318701E-2</c:v>
                </c:pt>
                <c:pt idx="23494">
                  <c:v>-5.5907285602199701E-2</c:v>
                </c:pt>
                <c:pt idx="23495">
                  <c:v>-8.0260470247597707E-2</c:v>
                </c:pt>
                <c:pt idx="23496">
                  <c:v>-0.114400260464513</c:v>
                </c:pt>
                <c:pt idx="23497">
                  <c:v>-8.9733142238560201E-2</c:v>
                </c:pt>
                <c:pt idx="23498">
                  <c:v>-8.9762120826143099E-2</c:v>
                </c:pt>
                <c:pt idx="23499">
                  <c:v>-6.5995203236134906E-2</c:v>
                </c:pt>
                <c:pt idx="23500">
                  <c:v>0.114172120732217</c:v>
                </c:pt>
                <c:pt idx="23501">
                  <c:v>-3.23035962831019E-2</c:v>
                </c:pt>
                <c:pt idx="23502">
                  <c:v>-2.2162635950560599E-2</c:v>
                </c:pt>
                <c:pt idx="23503">
                  <c:v>-5.2222691353757199E-2</c:v>
                </c:pt>
                <c:pt idx="23504">
                  <c:v>-7.2199039162143203E-3</c:v>
                </c:pt>
                <c:pt idx="23505">
                  <c:v>1.68207966368575E-2</c:v>
                </c:pt>
                <c:pt idx="23506">
                  <c:v>1.9947253620286001E-2</c:v>
                </c:pt>
                <c:pt idx="23507">
                  <c:v>2.3935867368119301E-3</c:v>
                </c:pt>
                <c:pt idx="23508">
                  <c:v>-6.0506346472017896E-3</c:v>
                </c:pt>
                <c:pt idx="23509">
                  <c:v>-2.4060633618568601E-2</c:v>
                </c:pt>
                <c:pt idx="23510">
                  <c:v>9.81029378055287E-3</c:v>
                </c:pt>
                <c:pt idx="23511">
                  <c:v>-2.2219822468127901E-2</c:v>
                </c:pt>
                <c:pt idx="23512">
                  <c:v>7.9380412879123896E-2</c:v>
                </c:pt>
                <c:pt idx="23513">
                  <c:v>4.3668109768235201E-3</c:v>
                </c:pt>
                <c:pt idx="23514">
                  <c:v>-3.23348248117373E-2</c:v>
                </c:pt>
                <c:pt idx="23515">
                  <c:v>-7.4398624813524897E-2</c:v>
                </c:pt>
                <c:pt idx="23516">
                  <c:v>-8.7839666495574106E-2</c:v>
                </c:pt>
                <c:pt idx="23517">
                  <c:v>-0.113536868790009</c:v>
                </c:pt>
                <c:pt idx="23518">
                  <c:v>-9.3255766068377599E-2</c:v>
                </c:pt>
                <c:pt idx="23519">
                  <c:v>-0.107291898950594</c:v>
                </c:pt>
                <c:pt idx="23520">
                  <c:v>-0.13174029756674499</c:v>
                </c:pt>
                <c:pt idx="23521">
                  <c:v>-0.13458529895301599</c:v>
                </c:pt>
                <c:pt idx="23522">
                  <c:v>-0.131710065741107</c:v>
                </c:pt>
                <c:pt idx="23523">
                  <c:v>-0.15079920631913801</c:v>
                </c:pt>
                <c:pt idx="23524">
                  <c:v>-0.12805329476079699</c:v>
                </c:pt>
                <c:pt idx="23525">
                  <c:v>-0.15705135912797299</c:v>
                </c:pt>
                <c:pt idx="23526">
                  <c:v>-0.17991284919720099</c:v>
                </c:pt>
                <c:pt idx="23527">
                  <c:v>-0.18232166863336399</c:v>
                </c:pt>
                <c:pt idx="23528">
                  <c:v>-0.159174749796269</c:v>
                </c:pt>
                <c:pt idx="23529">
                  <c:v>-0.167790853548719</c:v>
                </c:pt>
                <c:pt idx="23530">
                  <c:v>-0.13849327361972499</c:v>
                </c:pt>
                <c:pt idx="23531">
                  <c:v>-0.12701863784860301</c:v>
                </c:pt>
                <c:pt idx="23532">
                  <c:v>-9.9005848308950706E-2</c:v>
                </c:pt>
                <c:pt idx="23533">
                  <c:v>-0.106652215012874</c:v>
                </c:pt>
                <c:pt idx="23534">
                  <c:v>-0.12721688748061</c:v>
                </c:pt>
                <c:pt idx="23535">
                  <c:v>-0.121809196332803</c:v>
                </c:pt>
                <c:pt idx="23536">
                  <c:v>-0.120193213845613</c:v>
                </c:pt>
                <c:pt idx="23537">
                  <c:v>-0.13511381421855101</c:v>
                </c:pt>
                <c:pt idx="23538">
                  <c:v>-0.124319890285433</c:v>
                </c:pt>
                <c:pt idx="23539">
                  <c:v>-0.13620370366627299</c:v>
                </c:pt>
                <c:pt idx="23540">
                  <c:v>-9.95925691808527E-2</c:v>
                </c:pt>
                <c:pt idx="23541">
                  <c:v>-9.1264345318138304E-2</c:v>
                </c:pt>
                <c:pt idx="23542">
                  <c:v>-9.3304542431151799E-2</c:v>
                </c:pt>
                <c:pt idx="23543">
                  <c:v>-0.10568460512620401</c:v>
                </c:pt>
                <c:pt idx="23544">
                  <c:v>-1.13457827712811E-2</c:v>
                </c:pt>
                <c:pt idx="23545">
                  <c:v>-2.8910215206228301E-2</c:v>
                </c:pt>
                <c:pt idx="23546">
                  <c:v>5.4840430140874502E-2</c:v>
                </c:pt>
                <c:pt idx="23547">
                  <c:v>7.3687877760915704E-2</c:v>
                </c:pt>
                <c:pt idx="23548">
                  <c:v>8.5814795768594507E-2</c:v>
                </c:pt>
                <c:pt idx="23549">
                  <c:v>8.8207159493006407E-2</c:v>
                </c:pt>
                <c:pt idx="23550">
                  <c:v>0.104339872671405</c:v>
                </c:pt>
                <c:pt idx="23551">
                  <c:v>8.6137716779669193E-2</c:v>
                </c:pt>
                <c:pt idx="23552">
                  <c:v>7.76561373976314E-2</c:v>
                </c:pt>
                <c:pt idx="23553">
                  <c:v>7.2620630253025495E-2</c:v>
                </c:pt>
                <c:pt idx="23554">
                  <c:v>7.1161439834084503E-2</c:v>
                </c:pt>
                <c:pt idx="23555">
                  <c:v>3.0944486007818899E-2</c:v>
                </c:pt>
                <c:pt idx="23556">
                  <c:v>-5.9338870108837802E-2</c:v>
                </c:pt>
                <c:pt idx="23557">
                  <c:v>1.12953906642431E-2</c:v>
                </c:pt>
                <c:pt idx="23558">
                  <c:v>1.22191840692674E-2</c:v>
                </c:pt>
                <c:pt idx="23559">
                  <c:v>6.22035322071351E-2</c:v>
                </c:pt>
                <c:pt idx="23560">
                  <c:v>8.3707281167278894E-2</c:v>
                </c:pt>
                <c:pt idx="23561">
                  <c:v>9.5646423074197906E-2</c:v>
                </c:pt>
                <c:pt idx="23562">
                  <c:v>0.10780175156454901</c:v>
                </c:pt>
                <c:pt idx="23563">
                  <c:v>0.121172964816374</c:v>
                </c:pt>
                <c:pt idx="23564">
                  <c:v>8.5055449473497399E-2</c:v>
                </c:pt>
                <c:pt idx="23565">
                  <c:v>0.10619342353064901</c:v>
                </c:pt>
                <c:pt idx="23566">
                  <c:v>9.4074331463546407E-2</c:v>
                </c:pt>
                <c:pt idx="23567">
                  <c:v>0.108158188473701</c:v>
                </c:pt>
                <c:pt idx="23568">
                  <c:v>0.13243520966684499</c:v>
                </c:pt>
                <c:pt idx="23569">
                  <c:v>0.14443497683641801</c:v>
                </c:pt>
                <c:pt idx="23570">
                  <c:v>0.11370698585744</c:v>
                </c:pt>
                <c:pt idx="23571">
                  <c:v>0.113561929689541</c:v>
                </c:pt>
                <c:pt idx="23572">
                  <c:v>0.14970692467844801</c:v>
                </c:pt>
                <c:pt idx="23573">
                  <c:v>0.13493539553982301</c:v>
                </c:pt>
                <c:pt idx="23574">
                  <c:v>8.4391346063475398E-2</c:v>
                </c:pt>
                <c:pt idx="23575">
                  <c:v>5.99340508279462E-2</c:v>
                </c:pt>
                <c:pt idx="23576">
                  <c:v>4.5986399571517601E-2</c:v>
                </c:pt>
                <c:pt idx="23577">
                  <c:v>6.2557879395464006E-2</c:v>
                </c:pt>
                <c:pt idx="23578">
                  <c:v>6.0106781622168301E-2</c:v>
                </c:pt>
                <c:pt idx="23579">
                  <c:v>5.9049512533907701E-2</c:v>
                </c:pt>
                <c:pt idx="23580">
                  <c:v>5.42452708089542E-2</c:v>
                </c:pt>
                <c:pt idx="23581">
                  <c:v>3.8698822648492497E-2</c:v>
                </c:pt>
                <c:pt idx="23582">
                  <c:v>8.4655698292912893E-3</c:v>
                </c:pt>
                <c:pt idx="23583">
                  <c:v>-1.42891515461632E-2</c:v>
                </c:pt>
                <c:pt idx="23584">
                  <c:v>2.3849498364326101E-2</c:v>
                </c:pt>
                <c:pt idx="23585">
                  <c:v>-1.7230850025955701E-3</c:v>
                </c:pt>
                <c:pt idx="23586">
                  <c:v>1.9023512015941602E-2</c:v>
                </c:pt>
                <c:pt idx="23587">
                  <c:v>3.5146513342311003E-2</c:v>
                </c:pt>
                <c:pt idx="23588">
                  <c:v>6.8628736432004497E-2</c:v>
                </c:pt>
                <c:pt idx="23589">
                  <c:v>0.20051121083484599</c:v>
                </c:pt>
                <c:pt idx="23590">
                  <c:v>0.195597514262528</c:v>
                </c:pt>
                <c:pt idx="23591">
                  <c:v>0.203401241160372</c:v>
                </c:pt>
                <c:pt idx="23592">
                  <c:v>0.15986850239782399</c:v>
                </c:pt>
                <c:pt idx="23593">
                  <c:v>0.17983514854452601</c:v>
                </c:pt>
                <c:pt idx="23594">
                  <c:v>0.13549320697474199</c:v>
                </c:pt>
                <c:pt idx="23595">
                  <c:v>0.161905892806091</c:v>
                </c:pt>
                <c:pt idx="23596">
                  <c:v>0.14960749642561499</c:v>
                </c:pt>
                <c:pt idx="23597">
                  <c:v>0.14401888329613699</c:v>
                </c:pt>
                <c:pt idx="23598">
                  <c:v>0.135528282703618</c:v>
                </c:pt>
                <c:pt idx="23599">
                  <c:v>0.14871901951682501</c:v>
                </c:pt>
                <c:pt idx="23600">
                  <c:v>0.15032028301289399</c:v>
                </c:pt>
                <c:pt idx="23601">
                  <c:v>0.15259972055528301</c:v>
                </c:pt>
                <c:pt idx="23602">
                  <c:v>0.13769517013756599</c:v>
                </c:pt>
                <c:pt idx="23603">
                  <c:v>0.11044409446211</c:v>
                </c:pt>
                <c:pt idx="23604">
                  <c:v>8.9877226852608003E-2</c:v>
                </c:pt>
                <c:pt idx="23605">
                  <c:v>9.8678448468307395E-2</c:v>
                </c:pt>
                <c:pt idx="23606">
                  <c:v>9.7790109114062995E-2</c:v>
                </c:pt>
                <c:pt idx="23607">
                  <c:v>9.4444949279869406E-2</c:v>
                </c:pt>
                <c:pt idx="23608">
                  <c:v>0.10227626373955501</c:v>
                </c:pt>
                <c:pt idx="23609">
                  <c:v>0.10071225040295</c:v>
                </c:pt>
                <c:pt idx="23610">
                  <c:v>9.9548481884360399E-2</c:v>
                </c:pt>
                <c:pt idx="23611">
                  <c:v>0.113398946597894</c:v>
                </c:pt>
                <c:pt idx="23612">
                  <c:v>9.9719639901405296E-2</c:v>
                </c:pt>
                <c:pt idx="23613">
                  <c:v>9.2617284189970894E-2</c:v>
                </c:pt>
                <c:pt idx="23614">
                  <c:v>0.13841555186142501</c:v>
                </c:pt>
                <c:pt idx="23615">
                  <c:v>0.16478686829488201</c:v>
                </c:pt>
                <c:pt idx="23616">
                  <c:v>0.115632390621716</c:v>
                </c:pt>
                <c:pt idx="23617">
                  <c:v>0.136136351843482</c:v>
                </c:pt>
                <c:pt idx="23618">
                  <c:v>0.14700301359592699</c:v>
                </c:pt>
                <c:pt idx="23619">
                  <c:v>0.143955294545134</c:v>
                </c:pt>
                <c:pt idx="23620">
                  <c:v>0.14765899824883799</c:v>
                </c:pt>
                <c:pt idx="23621">
                  <c:v>0.20334482633227799</c:v>
                </c:pt>
                <c:pt idx="23622">
                  <c:v>0.19453357520025</c:v>
                </c:pt>
                <c:pt idx="23623">
                  <c:v>0.218069893392105</c:v>
                </c:pt>
                <c:pt idx="23624">
                  <c:v>0.21815560909880799</c:v>
                </c:pt>
                <c:pt idx="23625">
                  <c:v>0.228096609394635</c:v>
                </c:pt>
                <c:pt idx="23626">
                  <c:v>0.22726503329945799</c:v>
                </c:pt>
                <c:pt idx="23627">
                  <c:v>0.19529660696355799</c:v>
                </c:pt>
                <c:pt idx="23628">
                  <c:v>0.182603204597518</c:v>
                </c:pt>
                <c:pt idx="23629">
                  <c:v>0.18723075997975899</c:v>
                </c:pt>
                <c:pt idx="23630">
                  <c:v>0.19062464333879001</c:v>
                </c:pt>
                <c:pt idx="23631">
                  <c:v>0.34418376436560699</c:v>
                </c:pt>
                <c:pt idx="23632">
                  <c:v>0.22857824277144101</c:v>
                </c:pt>
                <c:pt idx="23633">
                  <c:v>0.226113464439717</c:v>
                </c:pt>
                <c:pt idx="23634">
                  <c:v>0.19055395767765099</c:v>
                </c:pt>
                <c:pt idx="23635">
                  <c:v>0.30890035301488</c:v>
                </c:pt>
                <c:pt idx="23636">
                  <c:v>0.31514793507422301</c:v>
                </c:pt>
                <c:pt idx="23637">
                  <c:v>0.32251388686881299</c:v>
                </c:pt>
                <c:pt idx="23638">
                  <c:v>0.33994483157438898</c:v>
                </c:pt>
                <c:pt idx="23639">
                  <c:v>0.35218014560385302</c:v>
                </c:pt>
                <c:pt idx="23640">
                  <c:v>0.437889414748169</c:v>
                </c:pt>
                <c:pt idx="23641">
                  <c:v>0.56943324419757102</c:v>
                </c:pt>
                <c:pt idx="23642">
                  <c:v>0.592379971736957</c:v>
                </c:pt>
                <c:pt idx="23643">
                  <c:v>0.62070866532498703</c:v>
                </c:pt>
                <c:pt idx="23644">
                  <c:v>2.7576614110949801E-2</c:v>
                </c:pt>
                <c:pt idx="23645">
                  <c:v>-7.3536606365340901E-2</c:v>
                </c:pt>
                <c:pt idx="23646">
                  <c:v>-1.4267909442149799E-3</c:v>
                </c:pt>
                <c:pt idx="23647">
                  <c:v>-2.0597494916817401E-2</c:v>
                </c:pt>
                <c:pt idx="23648">
                  <c:v>-2.06909690975506E-2</c:v>
                </c:pt>
                <c:pt idx="23649">
                  <c:v>-3.6972664682780702E-2</c:v>
                </c:pt>
                <c:pt idx="23650">
                  <c:v>-3.4789569392420797E-2</c:v>
                </c:pt>
                <c:pt idx="23651">
                  <c:v>-3.5019701114959799E-2</c:v>
                </c:pt>
                <c:pt idx="23652">
                  <c:v>4.5693856879888096E-3</c:v>
                </c:pt>
                <c:pt idx="23653">
                  <c:v>-1.21127591755813E-2</c:v>
                </c:pt>
                <c:pt idx="23654">
                  <c:v>-2.7275408740211501E-2</c:v>
                </c:pt>
                <c:pt idx="23655">
                  <c:v>-1.3079199291499101E-2</c:v>
                </c:pt>
                <c:pt idx="23656">
                  <c:v>-1.61113338129023E-2</c:v>
                </c:pt>
                <c:pt idx="23657">
                  <c:v>1.9820411241629501E-2</c:v>
                </c:pt>
                <c:pt idx="23658">
                  <c:v>1.8893820418109601E-2</c:v>
                </c:pt>
                <c:pt idx="23659">
                  <c:v>2.8161189130420299E-2</c:v>
                </c:pt>
                <c:pt idx="23660">
                  <c:v>4.6352930015149098E-2</c:v>
                </c:pt>
                <c:pt idx="23661">
                  <c:v>6.3966456161178797E-2</c:v>
                </c:pt>
                <c:pt idx="23662">
                  <c:v>3.8389318565969298E-2</c:v>
                </c:pt>
                <c:pt idx="23663">
                  <c:v>2.67343942054333E-2</c:v>
                </c:pt>
                <c:pt idx="23664">
                  <c:v>1.14025325447075E-2</c:v>
                </c:pt>
                <c:pt idx="23665" formatCode="0.00E+00">
                  <c:v>-5.5481897513476298E-4</c:v>
                </c:pt>
                <c:pt idx="23666">
                  <c:v>-1.16144805924107E-2</c:v>
                </c:pt>
                <c:pt idx="23667" formatCode="0.00E+00">
                  <c:v>2.52978147799106E-2</c:v>
                </c:pt>
                <c:pt idx="23668">
                  <c:v>3.1613567353167102E-2</c:v>
                </c:pt>
                <c:pt idx="23669">
                  <c:v>5.2309972539155501E-2</c:v>
                </c:pt>
                <c:pt idx="23670">
                  <c:v>7.0963965067575005E-2</c:v>
                </c:pt>
                <c:pt idx="23671">
                  <c:v>5.35476491209598E-2</c:v>
                </c:pt>
                <c:pt idx="23672">
                  <c:v>5.7775407509532403E-2</c:v>
                </c:pt>
                <c:pt idx="23673">
                  <c:v>7.1596683848036302E-2</c:v>
                </c:pt>
                <c:pt idx="23674">
                  <c:v>7.4332984427205095E-2</c:v>
                </c:pt>
                <c:pt idx="23675">
                  <c:v>8.4037488588653203E-2</c:v>
                </c:pt>
                <c:pt idx="23676">
                  <c:v>8.8007172035079295E-2</c:v>
                </c:pt>
                <c:pt idx="23677">
                  <c:v>7.4125438501183305E-2</c:v>
                </c:pt>
                <c:pt idx="23678">
                  <c:v>7.4050058964047497E-2</c:v>
                </c:pt>
                <c:pt idx="23679">
                  <c:v>5.8544676250351903E-2</c:v>
                </c:pt>
                <c:pt idx="23680">
                  <c:v>6.4159311891154203E-2</c:v>
                </c:pt>
                <c:pt idx="23681">
                  <c:v>6.5631493960396498E-2</c:v>
                </c:pt>
                <c:pt idx="23682">
                  <c:v>5.9288983961851498E-2</c:v>
                </c:pt>
                <c:pt idx="23683">
                  <c:v>5.7743747525528903E-2</c:v>
                </c:pt>
                <c:pt idx="23684">
                  <c:v>5.95771503902209E-2</c:v>
                </c:pt>
                <c:pt idx="23685">
                  <c:v>4.9920418980596203E-2</c:v>
                </c:pt>
                <c:pt idx="23686">
                  <c:v>5.5286938672326501E-2</c:v>
                </c:pt>
                <c:pt idx="23687">
                  <c:v>6.2910505278938697E-2</c:v>
                </c:pt>
                <c:pt idx="23688">
                  <c:v>7.0139859054000997E-2</c:v>
                </c:pt>
                <c:pt idx="23689">
                  <c:v>4.6816093343347798E-2</c:v>
                </c:pt>
                <c:pt idx="23690">
                  <c:v>3.6279846155294997E-2</c:v>
                </c:pt>
                <c:pt idx="23691">
                  <c:v>1.29374281722867E-2</c:v>
                </c:pt>
                <c:pt idx="23692">
                  <c:v>7.8916740572143207E-2</c:v>
                </c:pt>
                <c:pt idx="23693">
                  <c:v>5.7934863038796899E-2</c:v>
                </c:pt>
                <c:pt idx="23694">
                  <c:v>5.6706470647295899E-2</c:v>
                </c:pt>
                <c:pt idx="23695">
                  <c:v>6.12259447773928E-2</c:v>
                </c:pt>
                <c:pt idx="23696">
                  <c:v>0.127272705022384</c:v>
                </c:pt>
                <c:pt idx="23697">
                  <c:v>0.129975432758556</c:v>
                </c:pt>
                <c:pt idx="23698">
                  <c:v>0.14419227535019799</c:v>
                </c:pt>
                <c:pt idx="23699">
                  <c:v>0.17522479076363301</c:v>
                </c:pt>
                <c:pt idx="23700">
                  <c:v>0.219917440933206</c:v>
                </c:pt>
                <c:pt idx="23701">
                  <c:v>0.21983418298392901</c:v>
                </c:pt>
                <c:pt idx="23702">
                  <c:v>0.236964903678859</c:v>
                </c:pt>
                <c:pt idx="23703">
                  <c:v>0.23876322955724</c:v>
                </c:pt>
                <c:pt idx="23704">
                  <c:v>0.23250799690370599</c:v>
                </c:pt>
                <c:pt idx="23705">
                  <c:v>0.22009807046179999</c:v>
                </c:pt>
                <c:pt idx="23706">
                  <c:v>0.21900900371111801</c:v>
                </c:pt>
                <c:pt idx="23707">
                  <c:v>0.20559045754095401</c:v>
                </c:pt>
                <c:pt idx="23708">
                  <c:v>0.31159305510233998</c:v>
                </c:pt>
                <c:pt idx="23709">
                  <c:v>0.30475901235158698</c:v>
                </c:pt>
                <c:pt idx="23710">
                  <c:v>0.45158622728706399</c:v>
                </c:pt>
                <c:pt idx="23711">
                  <c:v>0.41657059081650299</c:v>
                </c:pt>
                <c:pt idx="23712">
                  <c:v>0.44168026365232299</c:v>
                </c:pt>
                <c:pt idx="23713">
                  <c:v>0.43065326243456697</c:v>
                </c:pt>
                <c:pt idx="23714">
                  <c:v>0.46280983034883</c:v>
                </c:pt>
                <c:pt idx="23715">
                  <c:v>0.442337327240232</c:v>
                </c:pt>
                <c:pt idx="23716">
                  <c:v>0.435457085207614</c:v>
                </c:pt>
                <c:pt idx="23717">
                  <c:v>0.42937916180580099</c:v>
                </c:pt>
                <c:pt idx="23718">
                  <c:v>0.45148552830858102</c:v>
                </c:pt>
                <c:pt idx="23719">
                  <c:v>0.45430721942010699</c:v>
                </c:pt>
                <c:pt idx="23720">
                  <c:v>0.44549292650063999</c:v>
                </c:pt>
                <c:pt idx="23721">
                  <c:v>0.44434867789576399</c:v>
                </c:pt>
                <c:pt idx="23722">
                  <c:v>0.44675856951495002</c:v>
                </c:pt>
                <c:pt idx="23723">
                  <c:v>0.46860665928689099</c:v>
                </c:pt>
                <c:pt idx="23724">
                  <c:v>0.49116607948382801</c:v>
                </c:pt>
                <c:pt idx="23725">
                  <c:v>0.49150147644736403</c:v>
                </c:pt>
                <c:pt idx="23726">
                  <c:v>0.48729059983669198</c:v>
                </c:pt>
                <c:pt idx="23727">
                  <c:v>0.501812919088377</c:v>
                </c:pt>
                <c:pt idx="23728">
                  <c:v>0.48506098058849301</c:v>
                </c:pt>
                <c:pt idx="23729">
                  <c:v>0.475193394115765</c:v>
                </c:pt>
                <c:pt idx="23730">
                  <c:v>0.45413667311211298</c:v>
                </c:pt>
                <c:pt idx="23731">
                  <c:v>0.456454100119288</c:v>
                </c:pt>
                <c:pt idx="23732">
                  <c:v>0.49022139363310402</c:v>
                </c:pt>
                <c:pt idx="23733">
                  <c:v>0.49089359921313103</c:v>
                </c:pt>
                <c:pt idx="23734">
                  <c:v>0.51166120060384801</c:v>
                </c:pt>
                <c:pt idx="23735">
                  <c:v>0.47640706959158002</c:v>
                </c:pt>
                <c:pt idx="23736">
                  <c:v>0.57125904136920003</c:v>
                </c:pt>
                <c:pt idx="23737">
                  <c:v>0.567392438231209</c:v>
                </c:pt>
                <c:pt idx="23738">
                  <c:v>0.571999074066327</c:v>
                </c:pt>
                <c:pt idx="23739">
                  <c:v>0.60672614788309498</c:v>
                </c:pt>
                <c:pt idx="23740">
                  <c:v>0.76416128966216301</c:v>
                </c:pt>
                <c:pt idx="23741">
                  <c:v>0.72198597521068897</c:v>
                </c:pt>
                <c:pt idx="23742">
                  <c:v>0.71787660937754705</c:v>
                </c:pt>
                <c:pt idx="23743">
                  <c:v>0.73390594184898295</c:v>
                </c:pt>
                <c:pt idx="23744">
                  <c:v>0.75501844991741296</c:v>
                </c:pt>
                <c:pt idx="23745">
                  <c:v>0.767272200343595</c:v>
                </c:pt>
                <c:pt idx="23746">
                  <c:v>0.73415226057543903</c:v>
                </c:pt>
                <c:pt idx="23747">
                  <c:v>-2.3614723391807899E-2</c:v>
                </c:pt>
                <c:pt idx="23748">
                  <c:v>7.7986706237307704E-2</c:v>
                </c:pt>
                <c:pt idx="23749">
                  <c:v>6.28176575976806E-3</c:v>
                </c:pt>
                <c:pt idx="23750">
                  <c:v>7.08211226495174E-3</c:v>
                </c:pt>
                <c:pt idx="23751">
                  <c:v>-2.50438926123869E-2</c:v>
                </c:pt>
                <c:pt idx="23752">
                  <c:v>-3.21441449558851E-2</c:v>
                </c:pt>
                <c:pt idx="23753">
                  <c:v>-7.4430921400879493E-2</c:v>
                </c:pt>
                <c:pt idx="23754">
                  <c:v>-0.10668903156023</c:v>
                </c:pt>
                <c:pt idx="23755">
                  <c:v>-0.103435830885661</c:v>
                </c:pt>
                <c:pt idx="23756">
                  <c:v>-0.115553523665529</c:v>
                </c:pt>
                <c:pt idx="23757">
                  <c:v>-0.114288425060731</c:v>
                </c:pt>
                <c:pt idx="23758">
                  <c:v>-9.1883365389282198E-2</c:v>
                </c:pt>
                <c:pt idx="23759">
                  <c:v>-0.112741048839041</c:v>
                </c:pt>
                <c:pt idx="23760">
                  <c:v>-0.12628114675173699</c:v>
                </c:pt>
                <c:pt idx="23761">
                  <c:v>-0.12883798067452601</c:v>
                </c:pt>
                <c:pt idx="23762">
                  <c:v>-8.8132491275134103E-2</c:v>
                </c:pt>
                <c:pt idx="23763">
                  <c:v>-0.12716897805917399</c:v>
                </c:pt>
                <c:pt idx="23764">
                  <c:v>-0.119067338627</c:v>
                </c:pt>
                <c:pt idx="23765">
                  <c:v>-7.7537331451280903E-2</c:v>
                </c:pt>
                <c:pt idx="23766">
                  <c:v>-5.6355569579537398E-2</c:v>
                </c:pt>
                <c:pt idx="23767">
                  <c:v>-7.6101770512486802E-2</c:v>
                </c:pt>
                <c:pt idx="23768">
                  <c:v>-6.9772317289749405E-2</c:v>
                </c:pt>
                <c:pt idx="23769">
                  <c:v>-7.6514939101688897E-2</c:v>
                </c:pt>
                <c:pt idx="23770">
                  <c:v>-7.4483908343038793E-2</c:v>
                </c:pt>
                <c:pt idx="23771">
                  <c:v>-1.0459283654376501E-2</c:v>
                </c:pt>
                <c:pt idx="23772">
                  <c:v>-1.1742895470717701E-2</c:v>
                </c:pt>
                <c:pt idx="23773">
                  <c:v>-5.6046496612635499E-2</c:v>
                </c:pt>
                <c:pt idx="23774">
                  <c:v>-4.1629808026636302E-2</c:v>
                </c:pt>
                <c:pt idx="23775">
                  <c:v>-4.2459366294396401E-2</c:v>
                </c:pt>
                <c:pt idx="23776">
                  <c:v>-1.9037654486121099E-2</c:v>
                </c:pt>
                <c:pt idx="23777">
                  <c:v>-3.2526023421925697E-2</c:v>
                </c:pt>
                <c:pt idx="23778">
                  <c:v>7.8036210070834902E-3</c:v>
                </c:pt>
                <c:pt idx="23779">
                  <c:v>5.4227675417323398E-3</c:v>
                </c:pt>
                <c:pt idx="23780">
                  <c:v>-3.1096609254852299E-3</c:v>
                </c:pt>
                <c:pt idx="23781">
                  <c:v>-2.2718479380589601E-2</c:v>
                </c:pt>
                <c:pt idx="23782">
                  <c:v>1.8685975263750701E-3</c:v>
                </c:pt>
                <c:pt idx="23783">
                  <c:v>-7.64495902859068E-3</c:v>
                </c:pt>
                <c:pt idx="23784">
                  <c:v>-7.75341566643403E-3</c:v>
                </c:pt>
                <c:pt idx="23785">
                  <c:v>-2.0336617493666401E-2</c:v>
                </c:pt>
                <c:pt idx="23786">
                  <c:v>-3.4172281584715102E-2</c:v>
                </c:pt>
                <c:pt idx="23787">
                  <c:v>-3.2031791922313799E-2</c:v>
                </c:pt>
                <c:pt idx="23788">
                  <c:v>-5.6377563823631599E-2</c:v>
                </c:pt>
                <c:pt idx="23789">
                  <c:v>-7.3397202177154897E-2</c:v>
                </c:pt>
                <c:pt idx="23790">
                  <c:v>-4.8675466478322903E-2</c:v>
                </c:pt>
                <c:pt idx="23791">
                  <c:v>-5.8444512575577999E-2</c:v>
                </c:pt>
                <c:pt idx="23792">
                  <c:v>-6.8678377677611993E-2</c:v>
                </c:pt>
                <c:pt idx="23793">
                  <c:v>-4.1698167099743499E-2</c:v>
                </c:pt>
                <c:pt idx="23794" formatCode="0.00E+00">
                  <c:v>8.2214070298498496E-4</c:v>
                </c:pt>
                <c:pt idx="23795">
                  <c:v>-0.11621601459021499</c:v>
                </c:pt>
                <c:pt idx="23796" formatCode="0.00E+00">
                  <c:v>-9.4141670158356894E-2</c:v>
                </c:pt>
                <c:pt idx="23797">
                  <c:v>-0.10705839238720399</c:v>
                </c:pt>
                <c:pt idx="23798">
                  <c:v>-0.11027652149886499</c:v>
                </c:pt>
                <c:pt idx="23799">
                  <c:v>-0.10979315641484499</c:v>
                </c:pt>
                <c:pt idx="23800">
                  <c:v>-4.8019040262509603E-2</c:v>
                </c:pt>
                <c:pt idx="23801">
                  <c:v>-4.8858386238121602E-2</c:v>
                </c:pt>
                <c:pt idx="23802">
                  <c:v>-4.8860248540177398E-2</c:v>
                </c:pt>
                <c:pt idx="23803">
                  <c:v>-5.1407969889280203E-2</c:v>
                </c:pt>
                <c:pt idx="23804">
                  <c:v>-5.3768908385499199E-2</c:v>
                </c:pt>
                <c:pt idx="23805">
                  <c:v>-5.2589761365248899E-2</c:v>
                </c:pt>
                <c:pt idx="23806">
                  <c:v>-5.7704369478951002E-2</c:v>
                </c:pt>
                <c:pt idx="23807">
                  <c:v>-5.71187414577983E-2</c:v>
                </c:pt>
                <c:pt idx="23808">
                  <c:v>-5.0896860399213102E-2</c:v>
                </c:pt>
                <c:pt idx="23809">
                  <c:v>-5.3597393814227103E-2</c:v>
                </c:pt>
                <c:pt idx="23810">
                  <c:v>-2.2250960038889201E-2</c:v>
                </c:pt>
                <c:pt idx="23811">
                  <c:v>-3.3636274552976499E-2</c:v>
                </c:pt>
                <c:pt idx="23812">
                  <c:v>-2.4384479450640199E-2</c:v>
                </c:pt>
                <c:pt idx="23813">
                  <c:v>-1.72200435851095E-2</c:v>
                </c:pt>
                <c:pt idx="23814">
                  <c:v>-7.6995570453950403E-3</c:v>
                </c:pt>
                <c:pt idx="23815">
                  <c:v>-2.7693917918577499E-3</c:v>
                </c:pt>
                <c:pt idx="23816">
                  <c:v>-8.95790274925993E-2</c:v>
                </c:pt>
                <c:pt idx="23817">
                  <c:v>1.24172085086552E-2</c:v>
                </c:pt>
                <c:pt idx="23818">
                  <c:v>-3.45880779431205E-2</c:v>
                </c:pt>
                <c:pt idx="23819">
                  <c:v>-4.87930812639863E-2</c:v>
                </c:pt>
                <c:pt idx="23820">
                  <c:v>-8.7112644597855005E-2</c:v>
                </c:pt>
                <c:pt idx="23821">
                  <c:v>-8.62758471250826E-2</c:v>
                </c:pt>
                <c:pt idx="23822">
                  <c:v>-8.1263652002842898E-2</c:v>
                </c:pt>
                <c:pt idx="23823">
                  <c:v>-4.65974995613605E-2</c:v>
                </c:pt>
                <c:pt idx="23824">
                  <c:v>-6.7724749000820206E-2</c:v>
                </c:pt>
                <c:pt idx="23825">
                  <c:v>-0.10584850030300801</c:v>
                </c:pt>
                <c:pt idx="23826">
                  <c:v>-0.10454653481111099</c:v>
                </c:pt>
                <c:pt idx="23827">
                  <c:v>-0.11433204950136</c:v>
                </c:pt>
                <c:pt idx="23828">
                  <c:v>-0.10312068373885699</c:v>
                </c:pt>
                <c:pt idx="23829">
                  <c:v>-0.11251544522944</c:v>
                </c:pt>
                <c:pt idx="23830">
                  <c:v>-8.8202684798519004E-2</c:v>
                </c:pt>
                <c:pt idx="23831">
                  <c:v>-5.3255222376377399E-2</c:v>
                </c:pt>
                <c:pt idx="23832">
                  <c:v>-7.0465701389856195E-2</c:v>
                </c:pt>
                <c:pt idx="23833">
                  <c:v>-5.1681362241706198E-2</c:v>
                </c:pt>
                <c:pt idx="23834">
                  <c:v>-5.9991219589011803E-2</c:v>
                </c:pt>
                <c:pt idx="23835">
                  <c:v>-2.0448846807312199E-2</c:v>
                </c:pt>
                <c:pt idx="23836">
                  <c:v>-1.8128905198143801E-2</c:v>
                </c:pt>
                <c:pt idx="23837">
                  <c:v>-4.3703358229718998E-2</c:v>
                </c:pt>
                <c:pt idx="23838">
                  <c:v>-4.7193840421630502E-2</c:v>
                </c:pt>
                <c:pt idx="23839">
                  <c:v>-5.2510161733484301E-2</c:v>
                </c:pt>
                <c:pt idx="23840">
                  <c:v>-2.1509427408213E-3</c:v>
                </c:pt>
                <c:pt idx="23841">
                  <c:v>-8.8966438530029196E-2</c:v>
                </c:pt>
                <c:pt idx="23842">
                  <c:v>1.3096029786040599E-2</c:v>
                </c:pt>
                <c:pt idx="23843">
                  <c:v>-5.7874833259025503E-2</c:v>
                </c:pt>
                <c:pt idx="23844">
                  <c:v>-9.8958457695757701E-2</c:v>
                </c:pt>
                <c:pt idx="23845">
                  <c:v>-9.3360215718801196E-2</c:v>
                </c:pt>
                <c:pt idx="23846">
                  <c:v>-0.10520550527024899</c:v>
                </c:pt>
                <c:pt idx="23847">
                  <c:v>-7.5610488528232198E-2</c:v>
                </c:pt>
                <c:pt idx="23848">
                  <c:v>-4.8789265077925803E-2</c:v>
                </c:pt>
                <c:pt idx="23849">
                  <c:v>-4.4608549741503099E-2</c:v>
                </c:pt>
                <c:pt idx="23850">
                  <c:v>-4.4888579218290203E-2</c:v>
                </c:pt>
                <c:pt idx="23851">
                  <c:v>-6.7637247989039098E-2</c:v>
                </c:pt>
                <c:pt idx="23852">
                  <c:v>-3.4556845792865401E-2</c:v>
                </c:pt>
                <c:pt idx="23853">
                  <c:v>-5.1609759682354303E-2</c:v>
                </c:pt>
                <c:pt idx="23854">
                  <c:v>-4.58434057624834E-2</c:v>
                </c:pt>
                <c:pt idx="23855">
                  <c:v>-5.0605559301753797E-2</c:v>
                </c:pt>
                <c:pt idx="23856">
                  <c:v>-6.3860622282770105E-2</c:v>
                </c:pt>
                <c:pt idx="23857">
                  <c:v>-7.7600766156156201E-2</c:v>
                </c:pt>
                <c:pt idx="23858">
                  <c:v>-0.116919237876161</c:v>
                </c:pt>
                <c:pt idx="23859">
                  <c:v>-0.131761722990344</c:v>
                </c:pt>
                <c:pt idx="23860">
                  <c:v>-0.108638014289969</c:v>
                </c:pt>
                <c:pt idx="23861">
                  <c:v>-0.109654484564287</c:v>
                </c:pt>
                <c:pt idx="23862">
                  <c:v>-0.116982442893694</c:v>
                </c:pt>
                <c:pt idx="23863">
                  <c:v>-0.14289289392681601</c:v>
                </c:pt>
                <c:pt idx="23864">
                  <c:v>-0.12826645930949299</c:v>
                </c:pt>
                <c:pt idx="23865">
                  <c:v>-0.118471701871699</c:v>
                </c:pt>
                <c:pt idx="23866">
                  <c:v>-0.13193794950940199</c:v>
                </c:pt>
                <c:pt idx="23867">
                  <c:v>-0.14032215862123401</c:v>
                </c:pt>
                <c:pt idx="23868">
                  <c:v>-0.137204263928774</c:v>
                </c:pt>
                <c:pt idx="23869">
                  <c:v>-0.12804522733106599</c:v>
                </c:pt>
                <c:pt idx="23870">
                  <c:v>4.4113089620486604E-3</c:v>
                </c:pt>
                <c:pt idx="23871">
                  <c:v>1.38857574739713E-2</c:v>
                </c:pt>
                <c:pt idx="23872">
                  <c:v>5.2507964731524699E-2</c:v>
                </c:pt>
                <c:pt idx="23873">
                  <c:v>5.4691900005272298E-2</c:v>
                </c:pt>
                <c:pt idx="23874">
                  <c:v>9.8146790003172696E-2</c:v>
                </c:pt>
                <c:pt idx="23875">
                  <c:v>0.106088828142747</c:v>
                </c:pt>
                <c:pt idx="23876">
                  <c:v>0.14066152409754601</c:v>
                </c:pt>
                <c:pt idx="23877">
                  <c:v>0.14461477385504701</c:v>
                </c:pt>
                <c:pt idx="23878">
                  <c:v>0.173084739927406</c:v>
                </c:pt>
                <c:pt idx="23879">
                  <c:v>0.173084739927406</c:v>
                </c:pt>
                <c:pt idx="23880">
                  <c:v>0.196530980953106</c:v>
                </c:pt>
                <c:pt idx="23881">
                  <c:v>0.21197843143859399</c:v>
                </c:pt>
                <c:pt idx="23882">
                  <c:v>0.241106772532903</c:v>
                </c:pt>
                <c:pt idx="23883">
                  <c:v>0.205424387226563</c:v>
                </c:pt>
                <c:pt idx="23884">
                  <c:v>0.33063541929160001</c:v>
                </c:pt>
                <c:pt idx="23885">
                  <c:v>0.32485748776840701</c:v>
                </c:pt>
                <c:pt idx="23886">
                  <c:v>0.36497375532298998</c:v>
                </c:pt>
                <c:pt idx="23887">
                  <c:v>0.372262691035812</c:v>
                </c:pt>
                <c:pt idx="23888">
                  <c:v>0.34683792478186098</c:v>
                </c:pt>
                <c:pt idx="23889">
                  <c:v>0.33105761322969701</c:v>
                </c:pt>
                <c:pt idx="23890">
                  <c:v>0.33621803906471398</c:v>
                </c:pt>
                <c:pt idx="23891">
                  <c:v>-1.4900148919799699E-3</c:v>
                </c:pt>
                <c:pt idx="23892">
                  <c:v>7.4106212005122296E-2</c:v>
                </c:pt>
                <c:pt idx="23893">
                  <c:v>1.22243613871892E-3</c:v>
                </c:pt>
                <c:pt idx="23894">
                  <c:v>4.8804708377353803E-2</c:v>
                </c:pt>
                <c:pt idx="23895">
                  <c:v>1.9543648202317999E-2</c:v>
                </c:pt>
                <c:pt idx="23896">
                  <c:v>3.0391292996258899E-2</c:v>
                </c:pt>
                <c:pt idx="23897">
                  <c:v>2.7654387856259899E-2</c:v>
                </c:pt>
                <c:pt idx="23898">
                  <c:v>3.3737988954206398E-2</c:v>
                </c:pt>
                <c:pt idx="23899">
                  <c:v>4.4917059347619401E-2</c:v>
                </c:pt>
                <c:pt idx="23900">
                  <c:v>3.8788174248053801E-2</c:v>
                </c:pt>
                <c:pt idx="23901">
                  <c:v>5.54935096548324E-2</c:v>
                </c:pt>
                <c:pt idx="23902">
                  <c:v>5.8239542243481802E-2</c:v>
                </c:pt>
                <c:pt idx="23903">
                  <c:v>4.6108166982357701E-2</c:v>
                </c:pt>
                <c:pt idx="23904">
                  <c:v>5.9704540883672497E-2</c:v>
                </c:pt>
                <c:pt idx="23905">
                  <c:v>6.5701225284524004E-2</c:v>
                </c:pt>
                <c:pt idx="23906">
                  <c:v>8.9132463060831904E-2</c:v>
                </c:pt>
                <c:pt idx="23907">
                  <c:v>8.3476010982593996E-2</c:v>
                </c:pt>
                <c:pt idx="23908">
                  <c:v>0.11034362820173001</c:v>
                </c:pt>
                <c:pt idx="23909">
                  <c:v>0.104459115034721</c:v>
                </c:pt>
                <c:pt idx="23910">
                  <c:v>7.6743945393567797E-2</c:v>
                </c:pt>
                <c:pt idx="23911">
                  <c:v>7.4616758011326306E-2</c:v>
                </c:pt>
                <c:pt idx="23912">
                  <c:v>9.4822153671608497E-2</c:v>
                </c:pt>
                <c:pt idx="23913">
                  <c:v>7.3544643347783503E-2</c:v>
                </c:pt>
                <c:pt idx="23914">
                  <c:v>0.104960409615085</c:v>
                </c:pt>
                <c:pt idx="23915">
                  <c:v>0.10964340924650801</c:v>
                </c:pt>
                <c:pt idx="23916">
                  <c:v>0.10963142187088</c:v>
                </c:pt>
                <c:pt idx="23917">
                  <c:v>0.107268561361024</c:v>
                </c:pt>
                <c:pt idx="23918">
                  <c:v>0.119541687074771</c:v>
                </c:pt>
                <c:pt idx="23919">
                  <c:v>0.11749770630878301</c:v>
                </c:pt>
                <c:pt idx="23920">
                  <c:v>0.106998423675136</c:v>
                </c:pt>
                <c:pt idx="23921">
                  <c:v>0.100259074215913</c:v>
                </c:pt>
                <c:pt idx="23922">
                  <c:v>9.1358584364499201E-2</c:v>
                </c:pt>
                <c:pt idx="23923">
                  <c:v>7.0858212362127304E-2</c:v>
                </c:pt>
                <c:pt idx="23924">
                  <c:v>6.0879194529007599E-2</c:v>
                </c:pt>
                <c:pt idx="23925">
                  <c:v>6.1929644812920598E-2</c:v>
                </c:pt>
                <c:pt idx="23926">
                  <c:v>7.0954638370373593E-2</c:v>
                </c:pt>
                <c:pt idx="23927">
                  <c:v>7.3472360226334202E-2</c:v>
                </c:pt>
                <c:pt idx="23928">
                  <c:v>7.7443840202345293E-2</c:v>
                </c:pt>
                <c:pt idx="23929">
                  <c:v>7.8305088659593E-2</c:v>
                </c:pt>
                <c:pt idx="23930">
                  <c:v>6.5925427540968307E-2</c:v>
                </c:pt>
                <c:pt idx="23931">
                  <c:v>7.6952270035933995E-2</c:v>
                </c:pt>
                <c:pt idx="23932">
                  <c:v>0.14175837584651099</c:v>
                </c:pt>
                <c:pt idx="23933">
                  <c:v>0.14005340666743299</c:v>
                </c:pt>
                <c:pt idx="23934">
                  <c:v>0.14278454043512401</c:v>
                </c:pt>
                <c:pt idx="23935">
                  <c:v>0.127101819415675</c:v>
                </c:pt>
                <c:pt idx="23936">
                  <c:v>0.12319542190726999</c:v>
                </c:pt>
                <c:pt idx="23937">
                  <c:v>0.114134166508277</c:v>
                </c:pt>
                <c:pt idx="23938">
                  <c:v>0.107436565570519</c:v>
                </c:pt>
                <c:pt idx="23939">
                  <c:v>0.12773524461806601</c:v>
                </c:pt>
                <c:pt idx="23940">
                  <c:v>0.232019473435257</c:v>
                </c:pt>
                <c:pt idx="23941">
                  <c:v>0.20285595245445101</c:v>
                </c:pt>
                <c:pt idx="23942">
                  <c:v>0.21058434488237099</c:v>
                </c:pt>
                <c:pt idx="23943">
                  <c:v>0.220296362026137</c:v>
                </c:pt>
                <c:pt idx="23944">
                  <c:v>0.159597272021055</c:v>
                </c:pt>
                <c:pt idx="23945">
                  <c:v>5.3126122931955498E-3</c:v>
                </c:pt>
                <c:pt idx="23946">
                  <c:v>0.106114946158574</c:v>
                </c:pt>
                <c:pt idx="23947">
                  <c:v>2.47222576896277E-2</c:v>
                </c:pt>
                <c:pt idx="23948">
                  <c:v>6.2471939914000999E-3</c:v>
                </c:pt>
                <c:pt idx="23949">
                  <c:v>-4.1300596249512302E-2</c:v>
                </c:pt>
                <c:pt idx="23950">
                  <c:v>-5.0767776389313297E-2</c:v>
                </c:pt>
                <c:pt idx="23951">
                  <c:v>-7.2122516821012395E-2</c:v>
                </c:pt>
                <c:pt idx="23952">
                  <c:v>-6.4702882719254701E-2</c:v>
                </c:pt>
                <c:pt idx="23953">
                  <c:v>-8.0889129034701898E-2</c:v>
                </c:pt>
                <c:pt idx="23954">
                  <c:v>-8.2512499985162899E-2</c:v>
                </c:pt>
                <c:pt idx="23955">
                  <c:v>-8.9753383670585093E-2</c:v>
                </c:pt>
                <c:pt idx="23956">
                  <c:v>-5.7946862946412298E-2</c:v>
                </c:pt>
                <c:pt idx="23957">
                  <c:v>-9.4566035590384803E-2</c:v>
                </c:pt>
                <c:pt idx="23958">
                  <c:v>-8.4251189197541196E-2</c:v>
                </c:pt>
                <c:pt idx="23959">
                  <c:v>-6.6769400682065994E-2</c:v>
                </c:pt>
                <c:pt idx="23960">
                  <c:v>-5.1351991215856499E-2</c:v>
                </c:pt>
                <c:pt idx="23961">
                  <c:v>-5.4915807216020102E-2</c:v>
                </c:pt>
                <c:pt idx="23962">
                  <c:v>-9.5226111691953996E-2</c:v>
                </c:pt>
                <c:pt idx="23963">
                  <c:v>-0.119677889822196</c:v>
                </c:pt>
                <c:pt idx="23964">
                  <c:v>-0.14773189558726799</c:v>
                </c:pt>
                <c:pt idx="23965">
                  <c:v>-8.2362859709004296E-2</c:v>
                </c:pt>
                <c:pt idx="23966">
                  <c:v>-6.3387935936433798E-2</c:v>
                </c:pt>
                <c:pt idx="23967">
                  <c:v>-6.60902361941344E-2</c:v>
                </c:pt>
                <c:pt idx="23968">
                  <c:v>4.9802227803213903E-3</c:v>
                </c:pt>
                <c:pt idx="23969" formatCode="0.00E+00">
                  <c:v>9.769290431293591E-4</c:v>
                </c:pt>
                <c:pt idx="23970">
                  <c:v>5.8561384691230498E-3</c:v>
                </c:pt>
                <c:pt idx="23971" formatCode="0.00E+00">
                  <c:v>3.6640636505126298E-3</c:v>
                </c:pt>
                <c:pt idx="23972">
                  <c:v>1.50480418910982E-2</c:v>
                </c:pt>
                <c:pt idx="23973">
                  <c:v>1.50480418910982E-2</c:v>
                </c:pt>
                <c:pt idx="23974">
                  <c:v>5.5756818375810598E-2</c:v>
                </c:pt>
                <c:pt idx="23975">
                  <c:v>5.5756818375810598E-2</c:v>
                </c:pt>
                <c:pt idx="23976">
                  <c:v>6.5748718389341501E-2</c:v>
                </c:pt>
                <c:pt idx="23977">
                  <c:v>6.5748718389341501E-2</c:v>
                </c:pt>
                <c:pt idx="23978">
                  <c:v>5.1368140425299601E-2</c:v>
                </c:pt>
                <c:pt idx="23979">
                  <c:v>5.0849382165227601E-2</c:v>
                </c:pt>
                <c:pt idx="23980">
                  <c:v>0.104140508952921</c:v>
                </c:pt>
                <c:pt idx="23981">
                  <c:v>0.104140508952921</c:v>
                </c:pt>
                <c:pt idx="23982">
                  <c:v>9.1313863377354004E-2</c:v>
                </c:pt>
                <c:pt idx="23983">
                  <c:v>9.4442255773918404E-2</c:v>
                </c:pt>
                <c:pt idx="23984">
                  <c:v>0.17130588008098199</c:v>
                </c:pt>
                <c:pt idx="23985">
                  <c:v>0.16714601766008799</c:v>
                </c:pt>
                <c:pt idx="23986">
                  <c:v>0.212688940732573</c:v>
                </c:pt>
                <c:pt idx="23987">
                  <c:v>0.21143313620301701</c:v>
                </c:pt>
                <c:pt idx="23988">
                  <c:v>0.21559029151294701</c:v>
                </c:pt>
                <c:pt idx="23989">
                  <c:v>0.20994257448075701</c:v>
                </c:pt>
                <c:pt idx="23990">
                  <c:v>0.21585594953846499</c:v>
                </c:pt>
                <c:pt idx="23991">
                  <c:v>0.2218988679934</c:v>
                </c:pt>
                <c:pt idx="23992">
                  <c:v>0.18177963597886301</c:v>
                </c:pt>
                <c:pt idx="23993">
                  <c:v>0.18253274254344201</c:v>
                </c:pt>
                <c:pt idx="23994">
                  <c:v>0.20915288221842199</c:v>
                </c:pt>
                <c:pt idx="23995">
                  <c:v>0.208837640708881</c:v>
                </c:pt>
                <c:pt idx="23996">
                  <c:v>0.29996310085733002</c:v>
                </c:pt>
                <c:pt idx="23997">
                  <c:v>0.30794468203952602</c:v>
                </c:pt>
                <c:pt idx="23998">
                  <c:v>0.31659564719500599</c:v>
                </c:pt>
                <c:pt idx="23999">
                  <c:v>0.31302277414176799</c:v>
                </c:pt>
                <c:pt idx="24000">
                  <c:v>0.30954952442196398</c:v>
                </c:pt>
                <c:pt idx="24001">
                  <c:v>3.2762739270397898E-2</c:v>
                </c:pt>
                <c:pt idx="24002">
                  <c:v>9.2649097700018904E-3</c:v>
                </c:pt>
                <c:pt idx="24003">
                  <c:v>3.3770755343108798E-2</c:v>
                </c:pt>
                <c:pt idx="24004">
                  <c:v>2.9087039274283098E-2</c:v>
                </c:pt>
                <c:pt idx="24005">
                  <c:v>9.8930696534114598E-2</c:v>
                </c:pt>
                <c:pt idx="24006">
                  <c:v>8.8511527111512597E-2</c:v>
                </c:pt>
                <c:pt idx="24007">
                  <c:v>0.13107129836152501</c:v>
                </c:pt>
                <c:pt idx="24008">
                  <c:v>0.113783837795915</c:v>
                </c:pt>
                <c:pt idx="24009">
                  <c:v>9.2889305680183498E-2</c:v>
                </c:pt>
                <c:pt idx="24010">
                  <c:v>9.1920607356825695E-2</c:v>
                </c:pt>
                <c:pt idx="24011">
                  <c:v>0.128067525339917</c:v>
                </c:pt>
                <c:pt idx="24012">
                  <c:v>0.12750542950305699</c:v>
                </c:pt>
                <c:pt idx="24013">
                  <c:v>0.13614916319315301</c:v>
                </c:pt>
                <c:pt idx="24014">
                  <c:v>0.13323511226383</c:v>
                </c:pt>
                <c:pt idx="24015">
                  <c:v>0.19195077134024999</c:v>
                </c:pt>
                <c:pt idx="24016">
                  <c:v>0.16870770862661399</c:v>
                </c:pt>
                <c:pt idx="24017">
                  <c:v>0.184086743469146</c:v>
                </c:pt>
                <c:pt idx="24018">
                  <c:v>0.14185153484702701</c:v>
                </c:pt>
                <c:pt idx="24019">
                  <c:v>0.139236966023389</c:v>
                </c:pt>
                <c:pt idx="24020">
                  <c:v>0.100672288433306</c:v>
                </c:pt>
                <c:pt idx="24021">
                  <c:v>0.156616400929625</c:v>
                </c:pt>
                <c:pt idx="24022">
                  <c:v>0.14405309323183499</c:v>
                </c:pt>
                <c:pt idx="24023">
                  <c:v>0.25578449883326498</c:v>
                </c:pt>
                <c:pt idx="24024">
                  <c:v>0.22873228540187601</c:v>
                </c:pt>
                <c:pt idx="24025">
                  <c:v>0.19890590603884001</c:v>
                </c:pt>
                <c:pt idx="24026">
                  <c:v>0.15557982629865999</c:v>
                </c:pt>
                <c:pt idx="24027">
                  <c:v>0.15892053691239999</c:v>
                </c:pt>
                <c:pt idx="24028">
                  <c:v>0.13912510226425501</c:v>
                </c:pt>
                <c:pt idx="24029">
                  <c:v>0.23177364233348299</c:v>
                </c:pt>
                <c:pt idx="24030">
                  <c:v>0.230311080209324</c:v>
                </c:pt>
                <c:pt idx="24031">
                  <c:v>0.25925488881268399</c:v>
                </c:pt>
                <c:pt idx="24032">
                  <c:v>0.23259323272313201</c:v>
                </c:pt>
                <c:pt idx="24033">
                  <c:v>0.29083559978360002</c:v>
                </c:pt>
                <c:pt idx="24034">
                  <c:v>-2.3614723391807899E-2</c:v>
                </c:pt>
                <c:pt idx="24035">
                  <c:v>-0.111767076282283</c:v>
                </c:pt>
                <c:pt idx="24036">
                  <c:v>-1.2366247506333101E-2</c:v>
                </c:pt>
                <c:pt idx="24037">
                  <c:v>-3.0226480359568899E-2</c:v>
                </c:pt>
                <c:pt idx="24038">
                  <c:v>-4.3638035849314902E-2</c:v>
                </c:pt>
                <c:pt idx="24039">
                  <c:v>-6.7535324557338003E-2</c:v>
                </c:pt>
                <c:pt idx="24040">
                  <c:v>-9.2872208353862104E-2</c:v>
                </c:pt>
                <c:pt idx="24041">
                  <c:v>-9.8124385094407102E-2</c:v>
                </c:pt>
                <c:pt idx="24042">
                  <c:v>2.0124315845221601E-2</c:v>
                </c:pt>
                <c:pt idx="24043">
                  <c:v>5.5712600771668603E-3</c:v>
                </c:pt>
                <c:pt idx="24044">
                  <c:v>3.45035878131408E-2</c:v>
                </c:pt>
                <c:pt idx="24045">
                  <c:v>1.5278691785057299E-2</c:v>
                </c:pt>
                <c:pt idx="24046">
                  <c:v>1.7352233114913799E-2</c:v>
                </c:pt>
                <c:pt idx="24047" formatCode="0.00E+00">
                  <c:v>3.6599551200631097E-4</c:v>
                </c:pt>
                <c:pt idx="24048">
                  <c:v>4.3330026973665801E-2</c:v>
                </c:pt>
                <c:pt idx="24049" formatCode="0.00E+00">
                  <c:v>1.50954015654524E-2</c:v>
                </c:pt>
                <c:pt idx="24050">
                  <c:v>3.5420663554920198E-2</c:v>
                </c:pt>
                <c:pt idx="24051">
                  <c:v>3.8927594139915603E-2</c:v>
                </c:pt>
                <c:pt idx="24052">
                  <c:v>9.8855265214349494E-2</c:v>
                </c:pt>
                <c:pt idx="24053">
                  <c:v>9.1632793396588197E-2</c:v>
                </c:pt>
                <c:pt idx="24054">
                  <c:v>0.15074823319014699</c:v>
                </c:pt>
                <c:pt idx="24055">
                  <c:v>0.152519504206068</c:v>
                </c:pt>
                <c:pt idx="24056">
                  <c:v>0.124942938277651</c:v>
                </c:pt>
                <c:pt idx="24057">
                  <c:v>0.12808713611234099</c:v>
                </c:pt>
                <c:pt idx="24058">
                  <c:v>0.132107178950674</c:v>
                </c:pt>
                <c:pt idx="24059">
                  <c:v>0.11400591574557201</c:v>
                </c:pt>
                <c:pt idx="24060">
                  <c:v>0.118557717678292</c:v>
                </c:pt>
                <c:pt idx="24061">
                  <c:v>8.2697677577040898E-2</c:v>
                </c:pt>
                <c:pt idx="24062">
                  <c:v>0.16461376114947501</c:v>
                </c:pt>
                <c:pt idx="24063">
                  <c:v>0.15107448336486201</c:v>
                </c:pt>
                <c:pt idx="24064">
                  <c:v>0.117054361397497</c:v>
                </c:pt>
                <c:pt idx="24065">
                  <c:v>0.10954826936013801</c:v>
                </c:pt>
                <c:pt idx="24066">
                  <c:v>0.17026832329053099</c:v>
                </c:pt>
                <c:pt idx="24067">
                  <c:v>0.157485560903844</c:v>
                </c:pt>
                <c:pt idx="24068">
                  <c:v>0.14930328347792299</c:v>
                </c:pt>
                <c:pt idx="24069">
                  <c:v>0.133430267604907</c:v>
                </c:pt>
                <c:pt idx="24070">
                  <c:v>0.179593099073211</c:v>
                </c:pt>
                <c:pt idx="24071">
                  <c:v>0.18496175282180299</c:v>
                </c:pt>
                <c:pt idx="24072">
                  <c:v>0.21595358377675</c:v>
                </c:pt>
                <c:pt idx="24073">
                  <c:v>0.22251954116587999</c:v>
                </c:pt>
                <c:pt idx="24074">
                  <c:v>0.23088983920105499</c:v>
                </c:pt>
                <c:pt idx="24075">
                  <c:v>0.32589972768646103</c:v>
                </c:pt>
                <c:pt idx="24076">
                  <c:v>0.330498684527468</c:v>
                </c:pt>
                <c:pt idx="24077">
                  <c:v>0.32725866264479703</c:v>
                </c:pt>
                <c:pt idx="24078">
                  <c:v>0.32485903486253698</c:v>
                </c:pt>
                <c:pt idx="24079">
                  <c:v>0</c:v>
                </c:pt>
                <c:pt idx="24080">
                  <c:v>-5.5345866042952399E-2</c:v>
                </c:pt>
                <c:pt idx="24081">
                  <c:v>1.6324839868491699E-2</c:v>
                </c:pt>
                <c:pt idx="24082">
                  <c:v>-4.4968792204294297E-2</c:v>
                </c:pt>
                <c:pt idx="24083">
                  <c:v>-4.1550767345028099E-2</c:v>
                </c:pt>
                <c:pt idx="24084">
                  <c:v>-5.1412226884703302E-2</c:v>
                </c:pt>
                <c:pt idx="24085">
                  <c:v>-5.3601045930778898E-2</c:v>
                </c:pt>
                <c:pt idx="24086">
                  <c:v>-3.83551568561908E-2</c:v>
                </c:pt>
                <c:pt idx="24087">
                  <c:v>-5.0616462646308098E-2</c:v>
                </c:pt>
                <c:pt idx="24088">
                  <c:v>-6.4364510699238098E-2</c:v>
                </c:pt>
                <c:pt idx="24089">
                  <c:v>-6.2463906842231902E-2</c:v>
                </c:pt>
                <c:pt idx="24090">
                  <c:v>-7.5625327172490098E-2</c:v>
                </c:pt>
                <c:pt idx="24091">
                  <c:v>-6.1835545819092799E-2</c:v>
                </c:pt>
                <c:pt idx="24092">
                  <c:v>-6.1361011866720598E-2</c:v>
                </c:pt>
                <c:pt idx="24093">
                  <c:v>-8.9219194610393501E-2</c:v>
                </c:pt>
                <c:pt idx="24094">
                  <c:v>-8.6176493508755198E-2</c:v>
                </c:pt>
                <c:pt idx="24095">
                  <c:v>-0.100216064362324</c:v>
                </c:pt>
                <c:pt idx="24096">
                  <c:v>-9.6682284802846005E-2</c:v>
                </c:pt>
                <c:pt idx="24097">
                  <c:v>-9.3852983638767096E-2</c:v>
                </c:pt>
                <c:pt idx="24098">
                  <c:v>-0.12417792027914901</c:v>
                </c:pt>
                <c:pt idx="24099">
                  <c:v>-0.108531396919172</c:v>
                </c:pt>
                <c:pt idx="24100">
                  <c:v>-0.117731443977393</c:v>
                </c:pt>
                <c:pt idx="24101">
                  <c:v>-9.3732937790822202E-2</c:v>
                </c:pt>
                <c:pt idx="24102">
                  <c:v>-5.4025690388585297E-2</c:v>
                </c:pt>
                <c:pt idx="24103">
                  <c:v>-6.6370135012472103E-2</c:v>
                </c:pt>
                <c:pt idx="24104">
                  <c:v>-7.9343795526350402E-2</c:v>
                </c:pt>
                <c:pt idx="24105">
                  <c:v>-9.9986229689348893E-2</c:v>
                </c:pt>
                <c:pt idx="24106">
                  <c:v>-0.108166903718292</c:v>
                </c:pt>
                <c:pt idx="24107">
                  <c:v>-8.0869416716174897E-2</c:v>
                </c:pt>
                <c:pt idx="24108">
                  <c:v>-6.5496328603972698E-2</c:v>
                </c:pt>
                <c:pt idx="24109">
                  <c:v>-4.74302369256085E-2</c:v>
                </c:pt>
                <c:pt idx="24110">
                  <c:v>-4.5475042717469598E-2</c:v>
                </c:pt>
                <c:pt idx="24111">
                  <c:v>-2.09214686223579E-2</c:v>
                </c:pt>
                <c:pt idx="24112">
                  <c:v>-3.7525406974372399E-2</c:v>
                </c:pt>
                <c:pt idx="24113">
                  <c:v>-4.7960824937644198E-2</c:v>
                </c:pt>
                <c:pt idx="24114">
                  <c:v>-9.7364494221109696E-2</c:v>
                </c:pt>
                <c:pt idx="24115">
                  <c:v>-4.9858514950666601E-2</c:v>
                </c:pt>
                <c:pt idx="24116">
                  <c:v>-4.0830958807658302E-2</c:v>
                </c:pt>
                <c:pt idx="24117">
                  <c:v>-7.9225788535971196E-3</c:v>
                </c:pt>
                <c:pt idx="24118">
                  <c:v>-1.17240388027388E-2</c:v>
                </c:pt>
                <c:pt idx="24119">
                  <c:v>-2.2555107995550199E-2</c:v>
                </c:pt>
                <c:pt idx="24120">
                  <c:v>-1.17240388027388E-2</c:v>
                </c:pt>
                <c:pt idx="24121">
                  <c:v>-1.2855316906012E-2</c:v>
                </c:pt>
                <c:pt idx="24122">
                  <c:v>-1.57648923422051E-2</c:v>
                </c:pt>
                <c:pt idx="24123">
                  <c:v>-1.38592687940466E-2</c:v>
                </c:pt>
                <c:pt idx="24124">
                  <c:v>-8.0005810068831205E-3</c:v>
                </c:pt>
                <c:pt idx="24125">
                  <c:v>-1.16258514911322E-2</c:v>
                </c:pt>
                <c:pt idx="24126" formatCode="0.00E+00">
                  <c:v>7.0574898482427201E-4</c:v>
                </c:pt>
                <c:pt idx="24127">
                  <c:v>-2.0357853602570499E-3</c:v>
                </c:pt>
                <c:pt idx="24128" formatCode="0.00E+00">
                  <c:v>-3.7698479752283499E-2</c:v>
                </c:pt>
                <c:pt idx="24129">
                  <c:v>-5.8609673199406E-2</c:v>
                </c:pt>
                <c:pt idx="24130">
                  <c:v>-6.5700274913921303E-2</c:v>
                </c:pt>
                <c:pt idx="24131">
                  <c:v>-3.9451420870282299E-2</c:v>
                </c:pt>
                <c:pt idx="24132">
                  <c:v>-7.0062551229851999E-2</c:v>
                </c:pt>
                <c:pt idx="24133">
                  <c:v>-5.5175755166371097E-2</c:v>
                </c:pt>
                <c:pt idx="24134">
                  <c:v>-2.81008513968177E-2</c:v>
                </c:pt>
                <c:pt idx="24135">
                  <c:v>-3.1966575495733E-2</c:v>
                </c:pt>
                <c:pt idx="24136">
                  <c:v>-0.100381629166856</c:v>
                </c:pt>
                <c:pt idx="24137">
                  <c:v>-7.6101703969583295E-2</c:v>
                </c:pt>
                <c:pt idx="24138">
                  <c:v>-9.3581374954470206E-2</c:v>
                </c:pt>
                <c:pt idx="24139">
                  <c:v>-0.11444821875545901</c:v>
                </c:pt>
                <c:pt idx="24140">
                  <c:v>-0.121416565992607</c:v>
                </c:pt>
                <c:pt idx="24141">
                  <c:v>-0.14269759907323601</c:v>
                </c:pt>
                <c:pt idx="24142">
                  <c:v>-0.15014071982524599</c:v>
                </c:pt>
                <c:pt idx="24143">
                  <c:v>-0.143774465783953</c:v>
                </c:pt>
                <c:pt idx="24144">
                  <c:v>-0.16661200141174901</c:v>
                </c:pt>
                <c:pt idx="24145">
                  <c:v>-0.147162201702251</c:v>
                </c:pt>
                <c:pt idx="24146">
                  <c:v>-0.168908103385322</c:v>
                </c:pt>
                <c:pt idx="24147">
                  <c:v>-0.14251894500731899</c:v>
                </c:pt>
                <c:pt idx="24148">
                  <c:v>-0.27856628474218598</c:v>
                </c:pt>
                <c:pt idx="24149">
                  <c:v>-0.22177385638746</c:v>
                </c:pt>
                <c:pt idx="24150">
                  <c:v>-0.25434658344056099</c:v>
                </c:pt>
                <c:pt idx="24151">
                  <c:v>-0.253213352338648</c:v>
                </c:pt>
                <c:pt idx="24152">
                  <c:v>-0.29150022366737099</c:v>
                </c:pt>
                <c:pt idx="24153">
                  <c:v>-0.30240946919209699</c:v>
                </c:pt>
                <c:pt idx="24154">
                  <c:v>-0.29679458676897502</c:v>
                </c:pt>
                <c:pt idx="24155">
                  <c:v>-0.26500488276480599</c:v>
                </c:pt>
                <c:pt idx="24156">
                  <c:v>-0.22739976092553399</c:v>
                </c:pt>
                <c:pt idx="24157">
                  <c:v>-0.26293896441950998</c:v>
                </c:pt>
                <c:pt idx="24158">
                  <c:v>-0.36846775606080501</c:v>
                </c:pt>
                <c:pt idx="24159">
                  <c:v>-0.37864922319336802</c:v>
                </c:pt>
                <c:pt idx="24160">
                  <c:v>2.8028424602780301E-2</c:v>
                </c:pt>
                <c:pt idx="24161">
                  <c:v>-7.4622593383599403E-2</c:v>
                </c:pt>
                <c:pt idx="24162">
                  <c:v>2.5576200060906302E-3</c:v>
                </c:pt>
                <c:pt idx="24163">
                  <c:v>-1.60640995046889E-2</c:v>
                </c:pt>
                <c:pt idx="24164">
                  <c:v>3.2461448457665701E-2</c:v>
                </c:pt>
                <c:pt idx="24165">
                  <c:v>7.3858692825620803E-3</c:v>
                </c:pt>
                <c:pt idx="24166">
                  <c:v>1.9471679270893699E-2</c:v>
                </c:pt>
                <c:pt idx="24167">
                  <c:v>5.0132185084342501E-2</c:v>
                </c:pt>
                <c:pt idx="24168">
                  <c:v>5.7927647502851301E-2</c:v>
                </c:pt>
                <c:pt idx="24169">
                  <c:v>1.51242742077794E-2</c:v>
                </c:pt>
                <c:pt idx="24170">
                  <c:v>1.7443091149582601E-2</c:v>
                </c:pt>
                <c:pt idx="24171">
                  <c:v>-5.8199917558803896E-3</c:v>
                </c:pt>
                <c:pt idx="24172">
                  <c:v>-1.7153069417038501E-2</c:v>
                </c:pt>
                <c:pt idx="24173">
                  <c:v>-2.06451753081189E-2</c:v>
                </c:pt>
                <c:pt idx="24174">
                  <c:v>-2.57316974140714E-2</c:v>
                </c:pt>
                <c:pt idx="24175">
                  <c:v>-5.6835069527946702E-2</c:v>
                </c:pt>
                <c:pt idx="24176">
                  <c:v>-4.9806855405657699E-2</c:v>
                </c:pt>
                <c:pt idx="24177">
                  <c:v>-7.9196916965884101E-2</c:v>
                </c:pt>
                <c:pt idx="24178">
                  <c:v>-8.6798630351925699E-2</c:v>
                </c:pt>
                <c:pt idx="24179">
                  <c:v>-9.63765525627647E-2</c:v>
                </c:pt>
                <c:pt idx="24180">
                  <c:v>-9.1876350837470006E-2</c:v>
                </c:pt>
                <c:pt idx="24181">
                  <c:v>-9.6374826975326303E-2</c:v>
                </c:pt>
                <c:pt idx="24182">
                  <c:v>-0.103435958942573</c:v>
                </c:pt>
                <c:pt idx="24183">
                  <c:v>-9.8084925515508598E-2</c:v>
                </c:pt>
                <c:pt idx="24184">
                  <c:v>-0.109113899466662</c:v>
                </c:pt>
                <c:pt idx="24185">
                  <c:v>-0.10195531346296099</c:v>
                </c:pt>
                <c:pt idx="24186">
                  <c:v>-9.77228940813228E-2</c:v>
                </c:pt>
                <c:pt idx="24187">
                  <c:v>-0.105897552839433</c:v>
                </c:pt>
                <c:pt idx="24188">
                  <c:v>-0.111282609766208</c:v>
                </c:pt>
                <c:pt idx="24189">
                  <c:v>-0.120109552508956</c:v>
                </c:pt>
                <c:pt idx="24190">
                  <c:v>-9.4468460387110306E-2</c:v>
                </c:pt>
                <c:pt idx="24191">
                  <c:v>-9.7966988486220902E-2</c:v>
                </c:pt>
                <c:pt idx="24192">
                  <c:v>-0.10704891743715</c:v>
                </c:pt>
                <c:pt idx="24193">
                  <c:v>-0.115679011361662</c:v>
                </c:pt>
                <c:pt idx="24194">
                  <c:v>-0.12277504244300699</c:v>
                </c:pt>
                <c:pt idx="24195">
                  <c:v>-0.104733651047086</c:v>
                </c:pt>
                <c:pt idx="24196">
                  <c:v>-9.6598098940298596E-2</c:v>
                </c:pt>
                <c:pt idx="24197">
                  <c:v>-0.11694792672283399</c:v>
                </c:pt>
                <c:pt idx="24198">
                  <c:v>-8.5765685669284303E-2</c:v>
                </c:pt>
                <c:pt idx="24199">
                  <c:v>-0.124391170355983</c:v>
                </c:pt>
                <c:pt idx="24200">
                  <c:v>-0.138789111587062</c:v>
                </c:pt>
                <c:pt idx="24201">
                  <c:v>-0.112140099928147</c:v>
                </c:pt>
                <c:pt idx="24202">
                  <c:v>-0.13361046813039501</c:v>
                </c:pt>
                <c:pt idx="24203">
                  <c:v>-0.14783788504095299</c:v>
                </c:pt>
                <c:pt idx="24204">
                  <c:v>-0.12442167398332001</c:v>
                </c:pt>
                <c:pt idx="24205">
                  <c:v>-0.122348035335892</c:v>
                </c:pt>
                <c:pt idx="24206">
                  <c:v>-0.11262733778589901</c:v>
                </c:pt>
                <c:pt idx="24207">
                  <c:v>-0.131716791720868</c:v>
                </c:pt>
                <c:pt idx="24208">
                  <c:v>-0.14366774332858301</c:v>
                </c:pt>
                <c:pt idx="24209">
                  <c:v>-0.124417693987393</c:v>
                </c:pt>
                <c:pt idx="24210">
                  <c:v>-8.26490699013539E-2</c:v>
                </c:pt>
                <c:pt idx="24211">
                  <c:v>-5.9246448391042497E-2</c:v>
                </c:pt>
                <c:pt idx="24212">
                  <c:v>-5.5727506107798197E-2</c:v>
                </c:pt>
                <c:pt idx="24213">
                  <c:v>-5.6917056853435899E-2</c:v>
                </c:pt>
                <c:pt idx="24214">
                  <c:v>4.9082954296198501E-3</c:v>
                </c:pt>
                <c:pt idx="24215">
                  <c:v>-4.2174906169977697E-2</c:v>
                </c:pt>
                <c:pt idx="24216">
                  <c:v>-1.88976195145329E-2</c:v>
                </c:pt>
                <c:pt idx="24217">
                  <c:v>-2.2488271515297101E-2</c:v>
                </c:pt>
                <c:pt idx="24218">
                  <c:v>-3.0816235030168001E-2</c:v>
                </c:pt>
                <c:pt idx="24219">
                  <c:v>-4.4387281139631397E-2</c:v>
                </c:pt>
                <c:pt idx="24220">
                  <c:v>-4.41293149304667E-2</c:v>
                </c:pt>
                <c:pt idx="24221">
                  <c:v>-0.236460030454754</c:v>
                </c:pt>
                <c:pt idx="24222">
                  <c:v>-9.8616447977585994E-2</c:v>
                </c:pt>
                <c:pt idx="24223">
                  <c:v>-0.10844727928737501</c:v>
                </c:pt>
                <c:pt idx="24224">
                  <c:v>-0.111243105946078</c:v>
                </c:pt>
                <c:pt idx="24225">
                  <c:v>-0.114064812152865</c:v>
                </c:pt>
                <c:pt idx="24226">
                  <c:v>-7.1284139688968601E-2</c:v>
                </c:pt>
                <c:pt idx="24227">
                  <c:v>-5.6720634765292099E-2</c:v>
                </c:pt>
                <c:pt idx="24228">
                  <c:v>-4.4254259884253702E-2</c:v>
                </c:pt>
                <c:pt idx="24229">
                  <c:v>-2.5498857880591002E-3</c:v>
                </c:pt>
                <c:pt idx="24230">
                  <c:v>-3.4961497918335402E-3</c:v>
                </c:pt>
                <c:pt idx="24231">
                  <c:v>-2.6584819321295701E-2</c:v>
                </c:pt>
                <c:pt idx="24232">
                  <c:v>9.6977048966592604E-3</c:v>
                </c:pt>
                <c:pt idx="24233">
                  <c:v>-2.49040012707538E-2</c:v>
                </c:pt>
                <c:pt idx="24234">
                  <c:v>-2.1741394575883699E-2</c:v>
                </c:pt>
                <c:pt idx="24235">
                  <c:v>8.2748604088180803E-3</c:v>
                </c:pt>
                <c:pt idx="24236">
                  <c:v>1.2785895130100399E-2</c:v>
                </c:pt>
                <c:pt idx="24237">
                  <c:v>1.37394773129882E-2</c:v>
                </c:pt>
                <c:pt idx="24238">
                  <c:v>5.5051738627604201E-2</c:v>
                </c:pt>
                <c:pt idx="24239">
                  <c:v>2.7004706115789399E-2</c:v>
                </c:pt>
                <c:pt idx="24240">
                  <c:v>-5.6321478300708199E-3</c:v>
                </c:pt>
                <c:pt idx="24241">
                  <c:v>-3.0685157584352599E-2</c:v>
                </c:pt>
                <c:pt idx="24242">
                  <c:v>1.08753900489632E-2</c:v>
                </c:pt>
                <c:pt idx="24243">
                  <c:v>-2.2824398460666799E-2</c:v>
                </c:pt>
                <c:pt idx="24244">
                  <c:v>2.5347621662023399E-2</c:v>
                </c:pt>
                <c:pt idx="24245">
                  <c:v>2.3636552908848599E-2</c:v>
                </c:pt>
                <c:pt idx="24246">
                  <c:v>8.6221317217552995E-3</c:v>
                </c:pt>
                <c:pt idx="24247">
                  <c:v>7.80917006713144E-3</c:v>
                </c:pt>
                <c:pt idx="24248">
                  <c:v>-4.5649688967722901E-3</c:v>
                </c:pt>
                <c:pt idx="24249">
                  <c:v>-1.8473430601338901E-2</c:v>
                </c:pt>
                <c:pt idx="24250">
                  <c:v>3.8134369503892498E-2</c:v>
                </c:pt>
                <c:pt idx="24251">
                  <c:v>4.3741900746535597E-2</c:v>
                </c:pt>
                <c:pt idx="24252">
                  <c:v>4.7845907200958999E-2</c:v>
                </c:pt>
                <c:pt idx="24253">
                  <c:v>4.6155319615377798E-2</c:v>
                </c:pt>
                <c:pt idx="24254">
                  <c:v>6.6940270417979106E-2</c:v>
                </c:pt>
                <c:pt idx="24255">
                  <c:v>7.1172983840756404E-2</c:v>
                </c:pt>
                <c:pt idx="24256">
                  <c:v>7.1530794428819502E-2</c:v>
                </c:pt>
                <c:pt idx="24257">
                  <c:v>6.6510592960255299E-2</c:v>
                </c:pt>
                <c:pt idx="24258">
                  <c:v>9.7216830225794901E-2</c:v>
                </c:pt>
                <c:pt idx="24259">
                  <c:v>0.10804031726980599</c:v>
                </c:pt>
                <c:pt idx="24260">
                  <c:v>0.11722022723539</c:v>
                </c:pt>
                <c:pt idx="24261">
                  <c:v>0.125764586404368</c:v>
                </c:pt>
                <c:pt idx="24262">
                  <c:v>0.14782557117044001</c:v>
                </c:pt>
                <c:pt idx="24263">
                  <c:v>0.16876138280306399</c:v>
                </c:pt>
                <c:pt idx="24264">
                  <c:v>0.14993626314549099</c:v>
                </c:pt>
                <c:pt idx="24265">
                  <c:v>0.177496009497774</c:v>
                </c:pt>
                <c:pt idx="24266">
                  <c:v>0.19210309452058899</c:v>
                </c:pt>
                <c:pt idx="24267">
                  <c:v>0.19825225271417299</c:v>
                </c:pt>
                <c:pt idx="24268">
                  <c:v>0.27218399190889397</c:v>
                </c:pt>
                <c:pt idx="24269">
                  <c:v>0.24831021526180799</c:v>
                </c:pt>
                <c:pt idx="24270">
                  <c:v>0.25604772971207901</c:v>
                </c:pt>
                <c:pt idx="24271">
                  <c:v>0.23193214575780499</c:v>
                </c:pt>
                <c:pt idx="24272">
                  <c:v>0.264729142846645</c:v>
                </c:pt>
                <c:pt idx="24273">
                  <c:v>-6.6615543078681599E-3</c:v>
                </c:pt>
                <c:pt idx="24274">
                  <c:v>6.9039320609612501E-2</c:v>
                </c:pt>
                <c:pt idx="24275">
                  <c:v>-7.6709312389748397E-3</c:v>
                </c:pt>
                <c:pt idx="24276">
                  <c:v>-8.167914945608E-3</c:v>
                </c:pt>
                <c:pt idx="24277">
                  <c:v>-3.88087888172143E-2</c:v>
                </c:pt>
                <c:pt idx="24278">
                  <c:v>-7.5631753439589604E-3</c:v>
                </c:pt>
                <c:pt idx="24279">
                  <c:v>-3.2784869753895197E-2</c:v>
                </c:pt>
                <c:pt idx="24280">
                  <c:v>-2.2484867911649699E-2</c:v>
                </c:pt>
                <c:pt idx="24281">
                  <c:v>-3.5220224598881099E-2</c:v>
                </c:pt>
                <c:pt idx="24282">
                  <c:v>4.7097742760856501E-2</c:v>
                </c:pt>
                <c:pt idx="24283">
                  <c:v>5.7939449968589601E-2</c:v>
                </c:pt>
                <c:pt idx="24284">
                  <c:v>8.8315554277423505E-2</c:v>
                </c:pt>
                <c:pt idx="24285">
                  <c:v>6.4555101591776798E-2</c:v>
                </c:pt>
                <c:pt idx="24286">
                  <c:v>0.101508958894761</c:v>
                </c:pt>
                <c:pt idx="24287">
                  <c:v>0.15161292015360101</c:v>
                </c:pt>
                <c:pt idx="24288">
                  <c:v>0.18435520545137801</c:v>
                </c:pt>
                <c:pt idx="24289">
                  <c:v>-7.1672135027733399E-3</c:v>
                </c:pt>
                <c:pt idx="24290">
                  <c:v>7.6771692584145804E-2</c:v>
                </c:pt>
                <c:pt idx="24291">
                  <c:v>1.3948131560988E-2</c:v>
                </c:pt>
                <c:pt idx="24292">
                  <c:v>5.0972152538832902E-2</c:v>
                </c:pt>
                <c:pt idx="24293">
                  <c:v>1.0613877058368601E-2</c:v>
                </c:pt>
                <c:pt idx="24294">
                  <c:v>1.17145842687195E-2</c:v>
                </c:pt>
                <c:pt idx="24295">
                  <c:v>8.7014004053958798E-3</c:v>
                </c:pt>
                <c:pt idx="24296">
                  <c:v>-3.1412254791595998E-2</c:v>
                </c:pt>
                <c:pt idx="24297">
                  <c:v>9.4713508681144101E-3</c:v>
                </c:pt>
                <c:pt idx="24298">
                  <c:v>1.31349362276329E-2</c:v>
                </c:pt>
                <c:pt idx="24299">
                  <c:v>8.3248408126535001E-3</c:v>
                </c:pt>
                <c:pt idx="24300">
                  <c:v>1.1684110508213E-2</c:v>
                </c:pt>
                <c:pt idx="24301">
                  <c:v>4.9236543753327297E-2</c:v>
                </c:pt>
                <c:pt idx="24302">
                  <c:v>7.9400457736531593E-2</c:v>
                </c:pt>
                <c:pt idx="24303">
                  <c:v>4.7622697696708502E-2</c:v>
                </c:pt>
                <c:pt idx="24304">
                  <c:v>9.5401533108497392E-3</c:v>
                </c:pt>
                <c:pt idx="24305">
                  <c:v>-3.3684570810834001E-2</c:v>
                </c:pt>
                <c:pt idx="24306">
                  <c:v>-5.10256298510516E-2</c:v>
                </c:pt>
                <c:pt idx="24307">
                  <c:v>-7.5995703834019906E-2</c:v>
                </c:pt>
                <c:pt idx="24308">
                  <c:v>-0.14259733209890199</c:v>
                </c:pt>
                <c:pt idx="24309">
                  <c:v>-0.15486302812463301</c:v>
                </c:pt>
                <c:pt idx="24310">
                  <c:v>-0.13867235245772899</c:v>
                </c:pt>
                <c:pt idx="24311">
                  <c:v>-0.15290251157804899</c:v>
                </c:pt>
                <c:pt idx="24312">
                  <c:v>-9.2896970024873196E-2</c:v>
                </c:pt>
                <c:pt idx="24313">
                  <c:v>-0.101941010744108</c:v>
                </c:pt>
                <c:pt idx="24314">
                  <c:v>-0.103862452421271</c:v>
                </c:pt>
                <c:pt idx="24315">
                  <c:v>-0.101065774259543</c:v>
                </c:pt>
                <c:pt idx="24316">
                  <c:v>-9.9580979984051105E-2</c:v>
                </c:pt>
                <c:pt idx="24317">
                  <c:v>-7.8080490654633294E-2</c:v>
                </c:pt>
                <c:pt idx="24318">
                  <c:v>-7.6023946382202404E-2</c:v>
                </c:pt>
                <c:pt idx="24319">
                  <c:v>-6.5077203941916101E-2</c:v>
                </c:pt>
                <c:pt idx="24320">
                  <c:v>-5.57731385476265E-2</c:v>
                </c:pt>
                <c:pt idx="24321">
                  <c:v>-8.7396793602336098E-2</c:v>
                </c:pt>
                <c:pt idx="24322">
                  <c:v>-0.10177131776551</c:v>
                </c:pt>
                <c:pt idx="24323">
                  <c:v>-0.123313483455779</c:v>
                </c:pt>
                <c:pt idx="24324">
                  <c:v>-0.112401509410146</c:v>
                </c:pt>
                <c:pt idx="24325">
                  <c:v>-8.7396793602336098E-2</c:v>
                </c:pt>
                <c:pt idx="24326">
                  <c:v>-0.10177131776551</c:v>
                </c:pt>
                <c:pt idx="24327">
                  <c:v>-0.123313483455779</c:v>
                </c:pt>
                <c:pt idx="24328">
                  <c:v>-0.112401509410146</c:v>
                </c:pt>
                <c:pt idx="24329">
                  <c:v>-8.0496393674873407E-2</c:v>
                </c:pt>
                <c:pt idx="24330">
                  <c:v>-9.5704268991646205E-2</c:v>
                </c:pt>
                <c:pt idx="24331">
                  <c:v>-0.10660083817622699</c:v>
                </c:pt>
                <c:pt idx="24332">
                  <c:v>-0.109666151441879</c:v>
                </c:pt>
                <c:pt idx="24333">
                  <c:v>-0.136660269946138</c:v>
                </c:pt>
                <c:pt idx="24334">
                  <c:v>-0.110607625928068</c:v>
                </c:pt>
                <c:pt idx="24335">
                  <c:v>-0.13774633790598401</c:v>
                </c:pt>
                <c:pt idx="24336">
                  <c:v>-0.12273434133553</c:v>
                </c:pt>
                <c:pt idx="24337">
                  <c:v>-0.12749943575300801</c:v>
                </c:pt>
                <c:pt idx="24338">
                  <c:v>-3.3058625925540701E-2</c:v>
                </c:pt>
                <c:pt idx="24339">
                  <c:v>-3.9150435200932698E-2</c:v>
                </c:pt>
                <c:pt idx="24340">
                  <c:v>1.8870307947095599E-2</c:v>
                </c:pt>
                <c:pt idx="24341">
                  <c:v>4.2211371543461502E-2</c:v>
                </c:pt>
                <c:pt idx="24342">
                  <c:v>7.8351957194737698E-2</c:v>
                </c:pt>
                <c:pt idx="24343">
                  <c:v>7.5661023716788303E-2</c:v>
                </c:pt>
                <c:pt idx="24344">
                  <c:v>0.104450162137614</c:v>
                </c:pt>
                <c:pt idx="24345">
                  <c:v>0.106078548309319</c:v>
                </c:pt>
                <c:pt idx="24346">
                  <c:v>7.0929248458984101E-2</c:v>
                </c:pt>
                <c:pt idx="24347">
                  <c:v>6.7375164133475399E-2</c:v>
                </c:pt>
                <c:pt idx="24348">
                  <c:v>0.10230197207717801</c:v>
                </c:pt>
                <c:pt idx="24349">
                  <c:v>8.0134167998518802E-2</c:v>
                </c:pt>
                <c:pt idx="24350">
                  <c:v>7.9068503721165695E-2</c:v>
                </c:pt>
                <c:pt idx="24351">
                  <c:v>7.9688088030955201E-2</c:v>
                </c:pt>
                <c:pt idx="24352">
                  <c:v>8.8937093906838002E-2</c:v>
                </c:pt>
                <c:pt idx="24353">
                  <c:v>7.6666840342409406E-2</c:v>
                </c:pt>
                <c:pt idx="24354">
                  <c:v>0.198653776358752</c:v>
                </c:pt>
                <c:pt idx="24355">
                  <c:v>0.18623354124629099</c:v>
                </c:pt>
                <c:pt idx="24356">
                  <c:v>0.22859629116835301</c:v>
                </c:pt>
                <c:pt idx="24357">
                  <c:v>0.24646593582214199</c:v>
                </c:pt>
                <c:pt idx="24358">
                  <c:v>0.27075304256712301</c:v>
                </c:pt>
                <c:pt idx="24359">
                  <c:v>0.26564941579462298</c:v>
                </c:pt>
                <c:pt idx="24360">
                  <c:v>0.18504420714143599</c:v>
                </c:pt>
                <c:pt idx="24361">
                  <c:v>0.16871687012582601</c:v>
                </c:pt>
                <c:pt idx="24362">
                  <c:v>0.243546043328251</c:v>
                </c:pt>
                <c:pt idx="24363">
                  <c:v>0.114325442855467</c:v>
                </c:pt>
                <c:pt idx="24364">
                  <c:v>0.31504220406585898</c:v>
                </c:pt>
                <c:pt idx="24365">
                  <c:v>0.169511572006036</c:v>
                </c:pt>
                <c:pt idx="24366">
                  <c:v>0.230091626565812</c:v>
                </c:pt>
                <c:pt idx="24367">
                  <c:v>0.213853143870367</c:v>
                </c:pt>
                <c:pt idx="24368">
                  <c:v>0.21759546513451999</c:v>
                </c:pt>
                <c:pt idx="24369">
                  <c:v>0.232925355039279</c:v>
                </c:pt>
                <c:pt idx="24370">
                  <c:v>0.25917454864272899</c:v>
                </c:pt>
                <c:pt idx="24371">
                  <c:v>0.224159494762247</c:v>
                </c:pt>
                <c:pt idx="24372">
                  <c:v>0.177243467216182</c:v>
                </c:pt>
                <c:pt idx="24373">
                  <c:v>0.18211906561486901</c:v>
                </c:pt>
                <c:pt idx="24374">
                  <c:v>0.20558752760865301</c:v>
                </c:pt>
                <c:pt idx="24375">
                  <c:v>0.21016544630947301</c:v>
                </c:pt>
                <c:pt idx="24376">
                  <c:v>0.24987961153083099</c:v>
                </c:pt>
                <c:pt idx="24377">
                  <c:v>0.23328963304714001</c:v>
                </c:pt>
                <c:pt idx="24378">
                  <c:v>0.38394164231299999</c:v>
                </c:pt>
                <c:pt idx="24379">
                  <c:v>0.40289816101216402</c:v>
                </c:pt>
                <c:pt idx="24380">
                  <c:v>0.50438586609819003</c:v>
                </c:pt>
                <c:pt idx="24381">
                  <c:v>0.467853343023931</c:v>
                </c:pt>
                <c:pt idx="24382">
                  <c:v>0.47682312570211499</c:v>
                </c:pt>
                <c:pt idx="24383">
                  <c:v>0.50373215081292899</c:v>
                </c:pt>
                <c:pt idx="24384">
                  <c:v>0.51231412765371698</c:v>
                </c:pt>
                <c:pt idx="24385">
                  <c:v>2.3614723391807899E-2</c:v>
                </c:pt>
                <c:pt idx="24386">
                  <c:v>-7.7986706237307704E-2</c:v>
                </c:pt>
                <c:pt idx="24387">
                  <c:v>-2.42621442304627E-2</c:v>
                </c:pt>
                <c:pt idx="24388">
                  <c:v>-7.3511648817949096E-2</c:v>
                </c:pt>
                <c:pt idx="24389">
                  <c:v>-3.9017407420465298E-2</c:v>
                </c:pt>
                <c:pt idx="24390">
                  <c:v>-8.0889342111106904E-3</c:v>
                </c:pt>
                <c:pt idx="24391">
                  <c:v>-7.9689737192076594E-3</c:v>
                </c:pt>
                <c:pt idx="24392">
                  <c:v>1.6403533504070401E-2</c:v>
                </c:pt>
                <c:pt idx="24393">
                  <c:v>8.4435095399168797E-2</c:v>
                </c:pt>
                <c:pt idx="24394">
                  <c:v>8.5975839645051094E-2</c:v>
                </c:pt>
                <c:pt idx="24395">
                  <c:v>0.128348854088708</c:v>
                </c:pt>
                <c:pt idx="24396">
                  <c:v>0.13076159521779299</c:v>
                </c:pt>
                <c:pt idx="24397">
                  <c:v>0.10549993477061199</c:v>
                </c:pt>
                <c:pt idx="24398">
                  <c:v>7.8125066092008394E-2</c:v>
                </c:pt>
                <c:pt idx="24399">
                  <c:v>9.0987308617882207E-2</c:v>
                </c:pt>
                <c:pt idx="24400">
                  <c:v>9.8810126324552994E-2</c:v>
                </c:pt>
                <c:pt idx="24401">
                  <c:v>8.3361761640936394E-2</c:v>
                </c:pt>
                <c:pt idx="24402">
                  <c:v>8.1820362525693496E-2</c:v>
                </c:pt>
                <c:pt idx="24403">
                  <c:v>9.1972981398119893E-2</c:v>
                </c:pt>
                <c:pt idx="24404">
                  <c:v>9.00381736696379E-2</c:v>
                </c:pt>
                <c:pt idx="24405">
                  <c:v>0.107829281740913</c:v>
                </c:pt>
                <c:pt idx="24406">
                  <c:v>4.8522649407009202E-3</c:v>
                </c:pt>
                <c:pt idx="24407">
                  <c:v>2.60534379436205E-2</c:v>
                </c:pt>
                <c:pt idx="24408">
                  <c:v>5.0919605588919302E-2</c:v>
                </c:pt>
                <c:pt idx="24409">
                  <c:v>4.5404497569927399E-2</c:v>
                </c:pt>
                <c:pt idx="24410">
                  <c:v>3.3670914928199498E-3</c:v>
                </c:pt>
                <c:pt idx="24411">
                  <c:v>9.6775519334678598E-3</c:v>
                </c:pt>
                <c:pt idx="24412">
                  <c:v>1.4253287823582501E-2</c:v>
                </c:pt>
                <c:pt idx="24413">
                  <c:v>7.6183222970542294E-2</c:v>
                </c:pt>
                <c:pt idx="24414">
                  <c:v>4.7943526932628301E-2</c:v>
                </c:pt>
                <c:pt idx="24415">
                  <c:v>7.0286786582055699E-2</c:v>
                </c:pt>
                <c:pt idx="24416">
                  <c:v>2.8079115135019799E-2</c:v>
                </c:pt>
                <c:pt idx="24417">
                  <c:v>5.7055808238106097E-2</c:v>
                </c:pt>
                <c:pt idx="24418">
                  <c:v>-3.6409151158980302E-2</c:v>
                </c:pt>
                <c:pt idx="24419">
                  <c:v>-6.4765460544280798E-2</c:v>
                </c:pt>
                <c:pt idx="24420">
                  <c:v>-0.15097719932512799</c:v>
                </c:pt>
                <c:pt idx="24421">
                  <c:v>-9.29958441766255E-2</c:v>
                </c:pt>
                <c:pt idx="24422">
                  <c:v>-7.5590629586219399E-2</c:v>
                </c:pt>
                <c:pt idx="24423">
                  <c:v>-3.7008142890525203E-2</c:v>
                </c:pt>
                <c:pt idx="24424">
                  <c:v>-4.3503772998345402E-2</c:v>
                </c:pt>
                <c:pt idx="24425">
                  <c:v>0.12223706759990099</c:v>
                </c:pt>
                <c:pt idx="24426">
                  <c:v>0.15643334398728501</c:v>
                </c:pt>
                <c:pt idx="24427">
                  <c:v>0.172203699614841</c:v>
                </c:pt>
                <c:pt idx="24428">
                  <c:v>0.146247214326262</c:v>
                </c:pt>
                <c:pt idx="24429">
                  <c:v>0.147509204338934</c:v>
                </c:pt>
                <c:pt idx="24430">
                  <c:v>0.13022369751309801</c:v>
                </c:pt>
                <c:pt idx="24431">
                  <c:v>0.30775808851176401</c:v>
                </c:pt>
                <c:pt idx="24432">
                  <c:v>0.30170620798174302</c:v>
                </c:pt>
                <c:pt idx="24433">
                  <c:v>0.29887835361624299</c:v>
                </c:pt>
                <c:pt idx="24434">
                  <c:v>0.29097022820679902</c:v>
                </c:pt>
                <c:pt idx="24435">
                  <c:v>0.290963640048442</c:v>
                </c:pt>
                <c:pt idx="24436">
                  <c:v>0.28131379586109001</c:v>
                </c:pt>
                <c:pt idx="24437">
                  <c:v>0.34380610253139499</c:v>
                </c:pt>
                <c:pt idx="24438">
                  <c:v>0.34721840566285</c:v>
                </c:pt>
                <c:pt idx="24439">
                  <c:v>0.37637930845117901</c:v>
                </c:pt>
                <c:pt idx="24440">
                  <c:v>0.35204994006391099</c:v>
                </c:pt>
                <c:pt idx="24441">
                  <c:v>0.36758270304933499</c:v>
                </c:pt>
                <c:pt idx="24442">
                  <c:v>0.35100636246213601</c:v>
                </c:pt>
                <c:pt idx="24443">
                  <c:v>0.33539001987578898</c:v>
                </c:pt>
                <c:pt idx="24444">
                  <c:v>0.28856447897092302</c:v>
                </c:pt>
                <c:pt idx="24445">
                  <c:v>0.34653100098134498</c:v>
                </c:pt>
                <c:pt idx="24446">
                  <c:v>0.33623300401098</c:v>
                </c:pt>
                <c:pt idx="24447">
                  <c:v>0.284440219489214</c:v>
                </c:pt>
                <c:pt idx="24448">
                  <c:v>0.20693855731149899</c:v>
                </c:pt>
                <c:pt idx="24449">
                  <c:v>0.282269167231331</c:v>
                </c:pt>
                <c:pt idx="24450">
                  <c:v>0.29405087023933701</c:v>
                </c:pt>
                <c:pt idx="24451">
                  <c:v>0.29695762453957503</c:v>
                </c:pt>
                <c:pt idx="24452">
                  <c:v>0.27952684594133098</c:v>
                </c:pt>
                <c:pt idx="24453">
                  <c:v>0.241288315909054</c:v>
                </c:pt>
                <c:pt idx="24454" formatCode="0.00E+00">
                  <c:v>4.2029627481054901E-4</c:v>
                </c:pt>
                <c:pt idx="24455">
                  <c:v>-7.8482407889454806E-2</c:v>
                </c:pt>
                <c:pt idx="24456" formatCode="0.00E+00">
                  <c:v>2.2852649603074201E-2</c:v>
                </c:pt>
                <c:pt idx="24457">
                  <c:v>-1.36788457027902E-2</c:v>
                </c:pt>
                <c:pt idx="24458">
                  <c:v>-5.0218648508648198E-2</c:v>
                </c:pt>
                <c:pt idx="24459">
                  <c:v>-7.6990711884546606E-2</c:v>
                </c:pt>
                <c:pt idx="24460">
                  <c:v>-0.109349042280226</c:v>
                </c:pt>
                <c:pt idx="24461">
                  <c:v>-8.9753943690359397E-2</c:v>
                </c:pt>
                <c:pt idx="24462">
                  <c:v>-0.103864741038061</c:v>
                </c:pt>
                <c:pt idx="24463">
                  <c:v>-0.10846402961215</c:v>
                </c:pt>
                <c:pt idx="24464">
                  <c:v>-6.8802136673261405E-2</c:v>
                </c:pt>
                <c:pt idx="24465">
                  <c:v>-8.0370936320968506E-2</c:v>
                </c:pt>
                <c:pt idx="24466">
                  <c:v>-0.110919914125041</c:v>
                </c:pt>
                <c:pt idx="24467">
                  <c:v>-0.10356810720087201</c:v>
                </c:pt>
                <c:pt idx="24468">
                  <c:v>-7.6161707909724694E-2</c:v>
                </c:pt>
                <c:pt idx="24469">
                  <c:v>-9.1696580356358706E-2</c:v>
                </c:pt>
                <c:pt idx="24470">
                  <c:v>-5.0872512998024401E-2</c:v>
                </c:pt>
                <c:pt idx="24471">
                  <c:v>-5.6062418583554603E-2</c:v>
                </c:pt>
                <c:pt idx="24472">
                  <c:v>-4.9375883129914297E-2</c:v>
                </c:pt>
                <c:pt idx="24473">
                  <c:v>-4.0532575482614797E-2</c:v>
                </c:pt>
                <c:pt idx="24474">
                  <c:v>-3.5740792767834699E-2</c:v>
                </c:pt>
                <c:pt idx="24475">
                  <c:v>-4.9558124521120302E-2</c:v>
                </c:pt>
                <c:pt idx="24476">
                  <c:v>-5.4710052800730997E-2</c:v>
                </c:pt>
                <c:pt idx="24477">
                  <c:v>-6.10423579628704E-2</c:v>
                </c:pt>
                <c:pt idx="24478">
                  <c:v>-4.8117364927405003E-2</c:v>
                </c:pt>
                <c:pt idx="24479">
                  <c:v>-4.8504056981000999E-2</c:v>
                </c:pt>
                <c:pt idx="24480">
                  <c:v>-6.4793838519484601E-2</c:v>
                </c:pt>
                <c:pt idx="24481">
                  <c:v>-6.6169069843940595E-2</c:v>
                </c:pt>
                <c:pt idx="24482">
                  <c:v>-5.0112808143984E-2</c:v>
                </c:pt>
                <c:pt idx="24483">
                  <c:v>-5.4371496520333198E-2</c:v>
                </c:pt>
                <c:pt idx="24484">
                  <c:v>-3.4100669953607499E-2</c:v>
                </c:pt>
                <c:pt idx="24485">
                  <c:v>-3.2069398850940199E-2</c:v>
                </c:pt>
                <c:pt idx="24486">
                  <c:v>-1.38999444084185E-2</c:v>
                </c:pt>
                <c:pt idx="24487">
                  <c:v>-7.8481083961103593E-3</c:v>
                </c:pt>
                <c:pt idx="24488">
                  <c:v>-6.3267232698947101E-3</c:v>
                </c:pt>
                <c:pt idx="24489">
                  <c:v>-1.3698973254679199E-2</c:v>
                </c:pt>
                <c:pt idx="24490">
                  <c:v>-1.0048437431748301E-2</c:v>
                </c:pt>
                <c:pt idx="24491">
                  <c:v>4.5970917093221802E-3</c:v>
                </c:pt>
                <c:pt idx="24492">
                  <c:v>2.72115783525365E-2</c:v>
                </c:pt>
                <c:pt idx="24493">
                  <c:v>1.9405349241031201E-2</c:v>
                </c:pt>
                <c:pt idx="24494">
                  <c:v>6.0461629542774897E-2</c:v>
                </c:pt>
                <c:pt idx="24495">
                  <c:v>6.6111234119845097E-2</c:v>
                </c:pt>
                <c:pt idx="24496">
                  <c:v>0.106175649675791</c:v>
                </c:pt>
                <c:pt idx="24497">
                  <c:v>0.10570049508177</c:v>
                </c:pt>
                <c:pt idx="24498">
                  <c:v>0.120477385243451</c:v>
                </c:pt>
                <c:pt idx="24499">
                  <c:v>0.13883263321709599</c:v>
                </c:pt>
                <c:pt idx="24500">
                  <c:v>0.18602221609208</c:v>
                </c:pt>
                <c:pt idx="24501">
                  <c:v>0.19811141725298601</c:v>
                </c:pt>
                <c:pt idx="24502">
                  <c:v>0.21357046654759801</c:v>
                </c:pt>
                <c:pt idx="24503">
                  <c:v>0.22828676198206699</c:v>
                </c:pt>
                <c:pt idx="24504">
                  <c:v>0.22961736618076301</c:v>
                </c:pt>
                <c:pt idx="24505">
                  <c:v>0.217406434165787</c:v>
                </c:pt>
                <c:pt idx="24506">
                  <c:v>0.24853581780844</c:v>
                </c:pt>
                <c:pt idx="24507">
                  <c:v>0.26965481613506898</c:v>
                </c:pt>
                <c:pt idx="24508">
                  <c:v>0.26577051667509399</c:v>
                </c:pt>
                <c:pt idx="24509">
                  <c:v>0.25558425063400397</c:v>
                </c:pt>
                <c:pt idx="24510">
                  <c:v>0.260914858439042</c:v>
                </c:pt>
                <c:pt idx="24511">
                  <c:v>0.27326384861205799</c:v>
                </c:pt>
                <c:pt idx="24512">
                  <c:v>0.291477246612937</c:v>
                </c:pt>
                <c:pt idx="24513">
                  <c:v>0.24671058719335801</c:v>
                </c:pt>
                <c:pt idx="24514">
                  <c:v>0.25114747091058298</c:v>
                </c:pt>
                <c:pt idx="24515">
                  <c:v>0.23346563883156801</c:v>
                </c:pt>
                <c:pt idx="24516">
                  <c:v>0.231130234569729</c:v>
                </c:pt>
                <c:pt idx="24517">
                  <c:v>0.35964849132476101</c:v>
                </c:pt>
                <c:pt idx="24518">
                  <c:v>0.36083571907084599</c:v>
                </c:pt>
                <c:pt idx="24519">
                  <c:v>-5.1453787757645897E-3</c:v>
                </c:pt>
                <c:pt idx="24520">
                  <c:v>7.8785130657432798E-2</c:v>
                </c:pt>
                <c:pt idx="24521">
                  <c:v>-1.38915450125386E-2</c:v>
                </c:pt>
                <c:pt idx="24522">
                  <c:v>2.6884231374725901E-2</c:v>
                </c:pt>
                <c:pt idx="24523">
                  <c:v>-1.79875604668225E-2</c:v>
                </c:pt>
                <c:pt idx="24524">
                  <c:v>6.7307502065129202E-3</c:v>
                </c:pt>
                <c:pt idx="24525">
                  <c:v>-2.5080638083575298E-2</c:v>
                </c:pt>
                <c:pt idx="24526">
                  <c:v>-6.59330167632977E-2</c:v>
                </c:pt>
                <c:pt idx="24527">
                  <c:v>-9.3602084661197293E-2</c:v>
                </c:pt>
                <c:pt idx="24528">
                  <c:v>-0.113620379354162</c:v>
                </c:pt>
                <c:pt idx="24529">
                  <c:v>-0.101979394028011</c:v>
                </c:pt>
                <c:pt idx="24530">
                  <c:v>-0.103492813654181</c:v>
                </c:pt>
                <c:pt idx="24531">
                  <c:v>-8.5297325593181997E-2</c:v>
                </c:pt>
                <c:pt idx="24532">
                  <c:v>-9.7123974615793807E-2</c:v>
                </c:pt>
                <c:pt idx="24533">
                  <c:v>-0.13463370817050699</c:v>
                </c:pt>
                <c:pt idx="24534">
                  <c:v>-8.31615530190499E-2</c:v>
                </c:pt>
                <c:pt idx="24535">
                  <c:v>-4.9007379404292901E-2</c:v>
                </c:pt>
                <c:pt idx="24536">
                  <c:v>-3.9583789754660002E-2</c:v>
                </c:pt>
                <c:pt idx="24537">
                  <c:v>-2.3442976609764101E-2</c:v>
                </c:pt>
                <c:pt idx="24538">
                  <c:v>1.6951673483267302E-2</c:v>
                </c:pt>
                <c:pt idx="24539">
                  <c:v>1.2154700040005399E-2</c:v>
                </c:pt>
                <c:pt idx="24540">
                  <c:v>3.5727184090225501E-3</c:v>
                </c:pt>
                <c:pt idx="24541">
                  <c:v>-7.4822413310501497E-3</c:v>
                </c:pt>
                <c:pt idx="24542">
                  <c:v>1.22591881231959E-2</c:v>
                </c:pt>
                <c:pt idx="24543">
                  <c:v>-2.0926803890754599E-2</c:v>
                </c:pt>
                <c:pt idx="24544">
                  <c:v>-2.5468043859322199E-2</c:v>
                </c:pt>
                <c:pt idx="24545">
                  <c:v>-0.12487190652107601</c:v>
                </c:pt>
                <c:pt idx="24546">
                  <c:v>-0.14424933871780601</c:v>
                </c:pt>
                <c:pt idx="24547">
                  <c:v>-0.15183924481500899</c:v>
                </c:pt>
                <c:pt idx="24548">
                  <c:v>-0.15229588763936999</c:v>
                </c:pt>
                <c:pt idx="24549">
                  <c:v>-0.22561891400171799</c:v>
                </c:pt>
                <c:pt idx="24550">
                  <c:v>-0.225308295405304</c:v>
                </c:pt>
                <c:pt idx="24551">
                  <c:v>-0.23073959322597001</c:v>
                </c:pt>
                <c:pt idx="24552">
                  <c:v>-0.23306517462131901</c:v>
                </c:pt>
                <c:pt idx="24553">
                  <c:v>-0.22476695549789999</c:v>
                </c:pt>
                <c:pt idx="24554">
                  <c:v>-0.22169161558377101</c:v>
                </c:pt>
                <c:pt idx="24555">
                  <c:v>-0.26419241645229802</c:v>
                </c:pt>
                <c:pt idx="24556">
                  <c:v>-0.238080597344279</c:v>
                </c:pt>
                <c:pt idx="24557">
                  <c:v>-0.23080726969822299</c:v>
                </c:pt>
                <c:pt idx="24558">
                  <c:v>-0.24435380708986801</c:v>
                </c:pt>
                <c:pt idx="24559">
                  <c:v>-0.233215783750366</c:v>
                </c:pt>
                <c:pt idx="24560">
                  <c:v>-0.22818407336469901</c:v>
                </c:pt>
                <c:pt idx="24561">
                  <c:v>-0.229026773147954</c:v>
                </c:pt>
                <c:pt idx="24562">
                  <c:v>-0.220284661103336</c:v>
                </c:pt>
                <c:pt idx="24563">
                  <c:v>-0.23127859548471899</c:v>
                </c:pt>
                <c:pt idx="24564">
                  <c:v>-0.16005444379922801</c:v>
                </c:pt>
                <c:pt idx="24565">
                  <c:v>-0.15000389932977501</c:v>
                </c:pt>
                <c:pt idx="24566">
                  <c:v>-1.8921233183759899E-2</c:v>
                </c:pt>
                <c:pt idx="24567">
                  <c:v>-2.03863824423926E-2</c:v>
                </c:pt>
                <c:pt idx="24568">
                  <c:v>5.6768969857406301E-2</c:v>
                </c:pt>
                <c:pt idx="24569">
                  <c:v>6.1036582137612101E-2</c:v>
                </c:pt>
                <c:pt idx="24570">
                  <c:v>3.8201723286026897E-2</c:v>
                </c:pt>
                <c:pt idx="24571">
                  <c:v>3.3100261802991901E-2</c:v>
                </c:pt>
                <c:pt idx="24572">
                  <c:v>2.3581003328913001E-2</c:v>
                </c:pt>
                <c:pt idx="24573">
                  <c:v>3.1251394652263398E-2</c:v>
                </c:pt>
                <c:pt idx="24574">
                  <c:v>2.5115588990797199E-2</c:v>
                </c:pt>
                <c:pt idx="24575">
                  <c:v>1.9643173202485702E-2</c:v>
                </c:pt>
                <c:pt idx="24576">
                  <c:v>4.3736719781209202E-2</c:v>
                </c:pt>
                <c:pt idx="24577">
                  <c:v>3.9738896202092699E-2</c:v>
                </c:pt>
                <c:pt idx="24578">
                  <c:v>4.5821343053699302E-2</c:v>
                </c:pt>
                <c:pt idx="24579">
                  <c:v>1.80889642566298E-2</c:v>
                </c:pt>
                <c:pt idx="24580">
                  <c:v>2.7756539528462E-2</c:v>
                </c:pt>
                <c:pt idx="24581">
                  <c:v>4.16422226491703E-2</c:v>
                </c:pt>
                <c:pt idx="24582">
                  <c:v>6.1241983365428899E-3</c:v>
                </c:pt>
                <c:pt idx="24583">
                  <c:v>-3.2013370521295401E-3</c:v>
                </c:pt>
                <c:pt idx="24584">
                  <c:v>5.73661777125241E-2</c:v>
                </c:pt>
                <c:pt idx="24585">
                  <c:v>5.4443818725069003E-2</c:v>
                </c:pt>
                <c:pt idx="24586">
                  <c:v>3.81253470009165E-2</c:v>
                </c:pt>
                <c:pt idx="24587">
                  <c:v>3.6813063667264001E-2</c:v>
                </c:pt>
                <c:pt idx="24588">
                  <c:v>-6.1205792149730803E-3</c:v>
                </c:pt>
                <c:pt idx="24589">
                  <c:v>-1.6036258851363502E-2</c:v>
                </c:pt>
                <c:pt idx="24590">
                  <c:v>-2.2351727539057099E-2</c:v>
                </c:pt>
                <c:pt idx="24591">
                  <c:v>-8.1756791405658193E-3</c:v>
                </c:pt>
                <c:pt idx="24592">
                  <c:v>1.7447456649977398E-2</c:v>
                </c:pt>
                <c:pt idx="24593">
                  <c:v>8.2203714691901405E-3</c:v>
                </c:pt>
                <c:pt idx="24594">
                  <c:v>3.4738187377985397E-2</c:v>
                </c:pt>
                <c:pt idx="24595">
                  <c:v>3.3454336798051203E-2</c:v>
                </c:pt>
                <c:pt idx="24596">
                  <c:v>4.9259499512585701E-2</c:v>
                </c:pt>
                <c:pt idx="24597">
                  <c:v>7.1965933171417695E-2</c:v>
                </c:pt>
                <c:pt idx="24598">
                  <c:v>0.11200581226727301</c:v>
                </c:pt>
                <c:pt idx="24599">
                  <c:v>0.111114017777014</c:v>
                </c:pt>
                <c:pt idx="24600">
                  <c:v>0.138013799668877</c:v>
                </c:pt>
                <c:pt idx="24601">
                  <c:v>0.11560567177952</c:v>
                </c:pt>
                <c:pt idx="24602">
                  <c:v>0.130235809788388</c:v>
                </c:pt>
                <c:pt idx="24603">
                  <c:v>0.13280442874824999</c:v>
                </c:pt>
                <c:pt idx="24604">
                  <c:v>-4.6672654843007103E-2</c:v>
                </c:pt>
                <c:pt idx="24605">
                  <c:v>-6.8754810410832402E-3</c:v>
                </c:pt>
                <c:pt idx="24606">
                  <c:v>5.5407236011230897E-2</c:v>
                </c:pt>
                <c:pt idx="24607">
                  <c:v>3.2175163431529402E-2</c:v>
                </c:pt>
                <c:pt idx="24608">
                  <c:v>9.1541973440927904E-2</c:v>
                </c:pt>
                <c:pt idx="24609">
                  <c:v>6.8997069599583405E-2</c:v>
                </c:pt>
                <c:pt idx="24610">
                  <c:v>8.6410810187531203E-2</c:v>
                </c:pt>
                <c:pt idx="24611">
                  <c:v>8.5164330682446596E-2</c:v>
                </c:pt>
                <c:pt idx="24612">
                  <c:v>0.11031488962857799</c:v>
                </c:pt>
                <c:pt idx="24613">
                  <c:v>9.6283655929003703E-2</c:v>
                </c:pt>
                <c:pt idx="24614">
                  <c:v>0.15661683119588199</c:v>
                </c:pt>
                <c:pt idx="24615">
                  <c:v>0.13560269067783801</c:v>
                </c:pt>
                <c:pt idx="24616">
                  <c:v>0.14804258899929701</c:v>
                </c:pt>
                <c:pt idx="24617">
                  <c:v>0.14804258899929701</c:v>
                </c:pt>
                <c:pt idx="24618">
                  <c:v>0.17429938560949601</c:v>
                </c:pt>
                <c:pt idx="24619">
                  <c:v>0.15702175729322401</c:v>
                </c:pt>
                <c:pt idx="24620">
                  <c:v>0.20742822489391399</c:v>
                </c:pt>
                <c:pt idx="24621">
                  <c:v>0.198146779768825</c:v>
                </c:pt>
                <c:pt idx="24622">
                  <c:v>0.220389124691039</c:v>
                </c:pt>
                <c:pt idx="24623">
                  <c:v>0.21458238391887999</c:v>
                </c:pt>
                <c:pt idx="24624">
                  <c:v>0.25681233633917999</c:v>
                </c:pt>
                <c:pt idx="24625">
                  <c:v>0.234535661627503</c:v>
                </c:pt>
                <c:pt idx="24626">
                  <c:v>0.266573863661688</c:v>
                </c:pt>
                <c:pt idx="24627">
                  <c:v>0.22828515445528999</c:v>
                </c:pt>
                <c:pt idx="24628">
                  <c:v>0.24451427241999901</c:v>
                </c:pt>
                <c:pt idx="24629">
                  <c:v>0.229422848164542</c:v>
                </c:pt>
                <c:pt idx="24630">
                  <c:v>0.26042941325445301</c:v>
                </c:pt>
                <c:pt idx="24631">
                  <c:v>0.23222381706181</c:v>
                </c:pt>
                <c:pt idx="24632">
                  <c:v>0.27632261260005703</c:v>
                </c:pt>
                <c:pt idx="24633">
                  <c:v>-4.4368752648267203E-3</c:v>
                </c:pt>
                <c:pt idx="24634">
                  <c:v>-9.1435604034629497E-2</c:v>
                </c:pt>
                <c:pt idx="24635">
                  <c:v>-1.48454032431042E-3</c:v>
                </c:pt>
                <c:pt idx="24636">
                  <c:v>-6.3853985998958598E-2</c:v>
                </c:pt>
                <c:pt idx="24637">
                  <c:v>-9.1732126883499101E-3</c:v>
                </c:pt>
                <c:pt idx="24638">
                  <c:v>-3.8390181000802701E-2</c:v>
                </c:pt>
                <c:pt idx="24639" formatCode="0.00E+00">
                  <c:v>-3.4943140893230998E-4</c:v>
                </c:pt>
                <c:pt idx="24640">
                  <c:v>-3.7796952232406599E-3</c:v>
                </c:pt>
                <c:pt idx="24641" formatCode="0.00E+00">
                  <c:v>2.3459039229914099E-2</c:v>
                </c:pt>
                <c:pt idx="24642">
                  <c:v>-1.49409471739964E-2</c:v>
                </c:pt>
                <c:pt idx="24643">
                  <c:v>-1.8484172013731998E-2</c:v>
                </c:pt>
                <c:pt idx="24644">
                  <c:v>-3.1269018038535497E-2</c:v>
                </c:pt>
                <c:pt idx="24645">
                  <c:v>7.8601363816221001E-2</c:v>
                </c:pt>
                <c:pt idx="24646">
                  <c:v>-3.58049449788679E-3</c:v>
                </c:pt>
                <c:pt idx="24647">
                  <c:v>9.2988811362445301E-2</c:v>
                </c:pt>
                <c:pt idx="24648">
                  <c:v>0.114794787449035</c:v>
                </c:pt>
                <c:pt idx="24649">
                  <c:v>8.7052613952112196E-2</c:v>
                </c:pt>
                <c:pt idx="24650">
                  <c:v>0.10444001259763599</c:v>
                </c:pt>
                <c:pt idx="24651">
                  <c:v>0.119545622728902</c:v>
                </c:pt>
                <c:pt idx="24652">
                  <c:v>9.4128015577137097E-2</c:v>
                </c:pt>
                <c:pt idx="24653">
                  <c:v>0.128595611830644</c:v>
                </c:pt>
                <c:pt idx="24654">
                  <c:v>0.14318381163368399</c:v>
                </c:pt>
                <c:pt idx="24655">
                  <c:v>0.15397873418656199</c:v>
                </c:pt>
                <c:pt idx="24656">
                  <c:v>0.16326837674594</c:v>
                </c:pt>
                <c:pt idx="24657">
                  <c:v>0.13806350438075801</c:v>
                </c:pt>
                <c:pt idx="24658">
                  <c:v>0.147401921806814</c:v>
                </c:pt>
                <c:pt idx="24659">
                  <c:v>0.14089048586751499</c:v>
                </c:pt>
                <c:pt idx="24660">
                  <c:v>0.194155142183738</c:v>
                </c:pt>
                <c:pt idx="24661">
                  <c:v>0.194780295114721</c:v>
                </c:pt>
                <c:pt idx="24662">
                  <c:v>0.18539752305754401</c:v>
                </c:pt>
                <c:pt idx="24663">
                  <c:v>0.19592879471178001</c:v>
                </c:pt>
                <c:pt idx="24664">
                  <c:v>0.197958580038993</c:v>
                </c:pt>
                <c:pt idx="24665">
                  <c:v>0.19186604818221001</c:v>
                </c:pt>
                <c:pt idx="24666">
                  <c:v>0.125953203066275</c:v>
                </c:pt>
                <c:pt idx="24667">
                  <c:v>0.132388751334057</c:v>
                </c:pt>
                <c:pt idx="24668">
                  <c:v>0.15512802313034299</c:v>
                </c:pt>
                <c:pt idx="24669">
                  <c:v>0.15644653332767999</c:v>
                </c:pt>
                <c:pt idx="24670">
                  <c:v>0.112948088003522</c:v>
                </c:pt>
                <c:pt idx="24671">
                  <c:v>0.1139932295399</c:v>
                </c:pt>
                <c:pt idx="24672">
                  <c:v>0.10424177181751899</c:v>
                </c:pt>
                <c:pt idx="24673">
                  <c:v>0.10729441532417</c:v>
                </c:pt>
                <c:pt idx="24674">
                  <c:v>0.114272693443917</c:v>
                </c:pt>
                <c:pt idx="24675">
                  <c:v>0.105608247073432</c:v>
                </c:pt>
                <c:pt idx="24676">
                  <c:v>0.10505312648986199</c:v>
                </c:pt>
                <c:pt idx="24677">
                  <c:v>0.14109401916171799</c:v>
                </c:pt>
                <c:pt idx="24678">
                  <c:v>0.13709271437095599</c:v>
                </c:pt>
                <c:pt idx="24679">
                  <c:v>0.21856235322332401</c:v>
                </c:pt>
                <c:pt idx="24680">
                  <c:v>0.21486415887198601</c:v>
                </c:pt>
                <c:pt idx="24681">
                  <c:v>0.21825261899370299</c:v>
                </c:pt>
                <c:pt idx="24682">
                  <c:v>0.26055633507963299</c:v>
                </c:pt>
                <c:pt idx="24683">
                  <c:v>0.24046265361733901</c:v>
                </c:pt>
                <c:pt idx="24684">
                  <c:v>0.245595098773635</c:v>
                </c:pt>
                <c:pt idx="24685">
                  <c:v>0.22444923050988799</c:v>
                </c:pt>
                <c:pt idx="24686">
                  <c:v>-2.0762593041058399E-3</c:v>
                </c:pt>
                <c:pt idx="24687">
                  <c:v>-0.10096159717877901</c:v>
                </c:pt>
                <c:pt idx="24688">
                  <c:v>-1.22742407226472E-2</c:v>
                </c:pt>
                <c:pt idx="24689">
                  <c:v>4.57456969099145E-2</c:v>
                </c:pt>
                <c:pt idx="24690">
                  <c:v>7.6680615870230007E-2</c:v>
                </c:pt>
                <c:pt idx="24691">
                  <c:v>7.0303551584933996E-2</c:v>
                </c:pt>
                <c:pt idx="24692">
                  <c:v>9.2114693431654293E-2</c:v>
                </c:pt>
                <c:pt idx="24693">
                  <c:v>8.25462765942266E-2</c:v>
                </c:pt>
                <c:pt idx="24694">
                  <c:v>6.6242105231833603E-2</c:v>
                </c:pt>
                <c:pt idx="24695">
                  <c:v>7.1028257702273598E-2</c:v>
                </c:pt>
                <c:pt idx="24696">
                  <c:v>2.7441751834968001E-2</c:v>
                </c:pt>
                <c:pt idx="24697">
                  <c:v>4.6652332217866202E-2</c:v>
                </c:pt>
                <c:pt idx="24698">
                  <c:v>2.7441751834968001E-2</c:v>
                </c:pt>
                <c:pt idx="24699">
                  <c:v>8.0820998548389207E-3</c:v>
                </c:pt>
                <c:pt idx="24700">
                  <c:v>9.3301022781986601E-3</c:v>
                </c:pt>
                <c:pt idx="24701">
                  <c:v>-3.0457125252313401E-2</c:v>
                </c:pt>
                <c:pt idx="24702">
                  <c:v>-3.3073346702159501E-2</c:v>
                </c:pt>
                <c:pt idx="24703">
                  <c:v>-4.3431811359282799E-2</c:v>
                </c:pt>
                <c:pt idx="24704">
                  <c:v>-5.7540255306960997E-2</c:v>
                </c:pt>
                <c:pt idx="24705">
                  <c:v>-5.8613546844900298E-2</c:v>
                </c:pt>
                <c:pt idx="24706">
                  <c:v>-2.2803389037725101E-2</c:v>
                </c:pt>
                <c:pt idx="24707">
                  <c:v>-1.50545893357868E-2</c:v>
                </c:pt>
                <c:pt idx="24708">
                  <c:v>-2.5338654736444002E-2</c:v>
                </c:pt>
                <c:pt idx="24709">
                  <c:v>8.9566918533795503E-3</c:v>
                </c:pt>
                <c:pt idx="24710">
                  <c:v>1.5174201523390799E-2</c:v>
                </c:pt>
                <c:pt idx="24711">
                  <c:v>3.8890789953462797E-2</c:v>
                </c:pt>
                <c:pt idx="24712">
                  <c:v>5.0560692179097401E-2</c:v>
                </c:pt>
                <c:pt idx="24713">
                  <c:v>5.8630308697189701E-2</c:v>
                </c:pt>
                <c:pt idx="24714">
                  <c:v>5.38378238884335E-2</c:v>
                </c:pt>
                <c:pt idx="24715">
                  <c:v>5.5518186291915197E-2</c:v>
                </c:pt>
                <c:pt idx="24716">
                  <c:v>3.5393395890316301E-2</c:v>
                </c:pt>
                <c:pt idx="24717">
                  <c:v>4.89037190560569E-2</c:v>
                </c:pt>
                <c:pt idx="24718">
                  <c:v>6.5428151037515495E-2</c:v>
                </c:pt>
                <c:pt idx="24719">
                  <c:v>6.2248355195518801E-2</c:v>
                </c:pt>
                <c:pt idx="24720">
                  <c:v>4.1581106476680001E-2</c:v>
                </c:pt>
                <c:pt idx="24721">
                  <c:v>6.1016352421569102E-2</c:v>
                </c:pt>
                <c:pt idx="24722">
                  <c:v>4.5959040580463503E-2</c:v>
                </c:pt>
                <c:pt idx="24723">
                  <c:v>4.4652918643815397E-2</c:v>
                </c:pt>
                <c:pt idx="24724">
                  <c:v>6.8673098824418397E-2</c:v>
                </c:pt>
                <c:pt idx="24725">
                  <c:v>5.20066964904638E-2</c:v>
                </c:pt>
                <c:pt idx="24726">
                  <c:v>4.8943505920095401E-2</c:v>
                </c:pt>
                <c:pt idx="24727">
                  <c:v>8.03449127768322E-2</c:v>
                </c:pt>
                <c:pt idx="24728">
                  <c:v>9.3000863844211606E-2</c:v>
                </c:pt>
                <c:pt idx="24729">
                  <c:v>8.3042707510107103E-2</c:v>
                </c:pt>
                <c:pt idx="24730">
                  <c:v>7.8372044269771596E-2</c:v>
                </c:pt>
                <c:pt idx="24731">
                  <c:v>9.3207918790256694E-2</c:v>
                </c:pt>
                <c:pt idx="24732">
                  <c:v>0.107119534485002</c:v>
                </c:pt>
                <c:pt idx="24733">
                  <c:v>4.7253402722929799E-2</c:v>
                </c:pt>
                <c:pt idx="24734">
                  <c:v>2.0720690564958798E-2</c:v>
                </c:pt>
                <c:pt idx="24735">
                  <c:v>2.3596928580127401E-2</c:v>
                </c:pt>
                <c:pt idx="24736">
                  <c:v>7.8252526924579898E-3</c:v>
                </c:pt>
                <c:pt idx="24737">
                  <c:v>2.9439226627447999E-2</c:v>
                </c:pt>
                <c:pt idx="24738">
                  <c:v>8.17112676919538E-3</c:v>
                </c:pt>
                <c:pt idx="24739">
                  <c:v>5.5697581398618003E-3</c:v>
                </c:pt>
                <c:pt idx="24740">
                  <c:v>1.3729129995932E-2</c:v>
                </c:pt>
                <c:pt idx="24741">
                  <c:v>-2.4259730655361101E-3</c:v>
                </c:pt>
                <c:pt idx="24742">
                  <c:v>-1.32473394648036E-3</c:v>
                </c:pt>
                <c:pt idx="24743">
                  <c:v>-2.2695187734446499E-2</c:v>
                </c:pt>
                <c:pt idx="24744">
                  <c:v>2.0242051265924599E-2</c:v>
                </c:pt>
                <c:pt idx="24745">
                  <c:v>-3.6110327951984298E-3</c:v>
                </c:pt>
                <c:pt idx="24746">
                  <c:v>9.9003616896001095E-3</c:v>
                </c:pt>
                <c:pt idx="24747">
                  <c:v>3.0326470153046601E-2</c:v>
                </c:pt>
                <c:pt idx="24748">
                  <c:v>0.112026945825423</c:v>
                </c:pt>
                <c:pt idx="24749">
                  <c:v>3.1442759349677302E-2</c:v>
                </c:pt>
                <c:pt idx="24750">
                  <c:v>1.55516071071041E-2</c:v>
                </c:pt>
                <c:pt idx="24751">
                  <c:v>-2.28516788975828E-2</c:v>
                </c:pt>
                <c:pt idx="24752">
                  <c:v>-3.8737888813301903E-2</c:v>
                </c:pt>
                <c:pt idx="24753">
                  <c:v>-6.1485759817482902E-2</c:v>
                </c:pt>
                <c:pt idx="24754">
                  <c:v>-4.0529929307679201E-2</c:v>
                </c:pt>
                <c:pt idx="24755">
                  <c:v>1.2818184787332701E-2</c:v>
                </c:pt>
                <c:pt idx="24756">
                  <c:v>-1.6096285350656801E-2</c:v>
                </c:pt>
                <c:pt idx="24757">
                  <c:v>-1.1885392530414599E-2</c:v>
                </c:pt>
                <c:pt idx="24758">
                  <c:v>-9.3937628199311403E-3</c:v>
                </c:pt>
                <c:pt idx="24759">
                  <c:v>-1.01512211459299E-2</c:v>
                </c:pt>
                <c:pt idx="24760">
                  <c:v>3.37833775450604E-3</c:v>
                </c:pt>
                <c:pt idx="24761">
                  <c:v>1.4908157777519301E-2</c:v>
                </c:pt>
                <c:pt idx="24762">
                  <c:v>1.6328747612581001E-2</c:v>
                </c:pt>
                <c:pt idx="24763">
                  <c:v>2.40466616444725E-2</c:v>
                </c:pt>
                <c:pt idx="24764">
                  <c:v>3.8669830263036803E-2</c:v>
                </c:pt>
                <c:pt idx="24765">
                  <c:v>3.4433954361740703E-2</c:v>
                </c:pt>
                <c:pt idx="24766">
                  <c:v>2.9768126447011899E-2</c:v>
                </c:pt>
                <c:pt idx="24767">
                  <c:v>1.6740036581875E-3</c:v>
                </c:pt>
                <c:pt idx="24768">
                  <c:v>4.0104205540443902E-2</c:v>
                </c:pt>
                <c:pt idx="24769">
                  <c:v>1.5712274107609E-2</c:v>
                </c:pt>
                <c:pt idx="24770">
                  <c:v>2.50936527200721E-2</c:v>
                </c:pt>
                <c:pt idx="24771">
                  <c:v>2.1292450940343498E-2</c:v>
                </c:pt>
                <c:pt idx="24772">
                  <c:v>2.8237767377833501E-2</c:v>
                </c:pt>
                <c:pt idx="24773">
                  <c:v>4.1772385253881099E-2</c:v>
                </c:pt>
                <c:pt idx="24774">
                  <c:v>1.4211204599374999E-2</c:v>
                </c:pt>
                <c:pt idx="24775">
                  <c:v>9.9054275724532008E-3</c:v>
                </c:pt>
                <c:pt idx="24776">
                  <c:v>1.1879193486227801E-2</c:v>
                </c:pt>
                <c:pt idx="24777">
                  <c:v>2.2913513411896001E-3</c:v>
                </c:pt>
                <c:pt idx="24778">
                  <c:v>1.42693068940868E-3</c:v>
                </c:pt>
                <c:pt idx="24779">
                  <c:v>-1.07542505854069E-2</c:v>
                </c:pt>
                <c:pt idx="24780">
                  <c:v>-8.9320268247764009E-3</c:v>
                </c:pt>
                <c:pt idx="24781" formatCode="0.00E+00">
                  <c:v>-5.10888068307813E-4</c:v>
                </c:pt>
                <c:pt idx="24782">
                  <c:v>3.42111796498754E-3</c:v>
                </c:pt>
                <c:pt idx="24783" formatCode="0.00E+00">
                  <c:v>-1.80575136090349E-2</c:v>
                </c:pt>
                <c:pt idx="24784">
                  <c:v>-3.3207568541983298E-2</c:v>
                </c:pt>
                <c:pt idx="24785">
                  <c:v>-3.4479825739366698E-2</c:v>
                </c:pt>
                <c:pt idx="24786">
                  <c:v>-3.2365886485425301E-2</c:v>
                </c:pt>
                <c:pt idx="24787">
                  <c:v>-4.3906455221233202E-2</c:v>
                </c:pt>
                <c:pt idx="24788">
                  <c:v>-7.4056410787261204E-2</c:v>
                </c:pt>
                <c:pt idx="24789">
                  <c:v>-4.47779987626905E-2</c:v>
                </c:pt>
                <c:pt idx="24790">
                  <c:v>-1.13695844306497E-2</c:v>
                </c:pt>
                <c:pt idx="24791">
                  <c:v>-1.75466356842769E-2</c:v>
                </c:pt>
                <c:pt idx="24792">
                  <c:v>1.87100361295717E-2</c:v>
                </c:pt>
                <c:pt idx="24793">
                  <c:v>9.5212370122100091E-3</c:v>
                </c:pt>
                <c:pt idx="24794">
                  <c:v>3.0903070540360199E-2</c:v>
                </c:pt>
                <c:pt idx="24795">
                  <c:v>2.4327822020507001E-2</c:v>
                </c:pt>
                <c:pt idx="24796">
                  <c:v>4.7025949307228899E-2</c:v>
                </c:pt>
                <c:pt idx="24797">
                  <c:v>5.6527025184486698E-2</c:v>
                </c:pt>
                <c:pt idx="24798">
                  <c:v>4.27101314059639E-2</c:v>
                </c:pt>
                <c:pt idx="24799">
                  <c:v>1.44909875201472E-2</c:v>
                </c:pt>
                <c:pt idx="24800">
                  <c:v>0.11227575134377001</c:v>
                </c:pt>
                <c:pt idx="24801">
                  <c:v>0.11915641093489</c:v>
                </c:pt>
                <c:pt idx="24802">
                  <c:v>0.112448467043704</c:v>
                </c:pt>
                <c:pt idx="24803">
                  <c:v>0.122342912311326</c:v>
                </c:pt>
                <c:pt idx="24804">
                  <c:v>0.19854895204190101</c:v>
                </c:pt>
                <c:pt idx="24805">
                  <c:v>0.18340244080646301</c:v>
                </c:pt>
                <c:pt idx="24806">
                  <c:v>0.25124450221649303</c:v>
                </c:pt>
                <c:pt idx="24807">
                  <c:v>0.272291525080045</c:v>
                </c:pt>
                <c:pt idx="24808">
                  <c:v>0.35585654984328302</c:v>
                </c:pt>
                <c:pt idx="24809">
                  <c:v>0.42237390909857497</c:v>
                </c:pt>
                <c:pt idx="24810">
                  <c:v>0.432561785552325</c:v>
                </c:pt>
                <c:pt idx="24811">
                  <c:v>0.61238779463933402</c:v>
                </c:pt>
                <c:pt idx="24812">
                  <c:v>0.61553632175624895</c:v>
                </c:pt>
                <c:pt idx="24813" formatCode="0.00E+00">
                  <c:v>-2.7377610849090798E-4</c:v>
                </c:pt>
                <c:pt idx="24814">
                  <c:v>8.9029154289352194E-2</c:v>
                </c:pt>
                <c:pt idx="24815" formatCode="0.00E+00">
                  <c:v>6.2566370552332698E-4</c:v>
                </c:pt>
                <c:pt idx="24816">
                  <c:v>5.6380812378959297E-2</c:v>
                </c:pt>
                <c:pt idx="24817" formatCode="0.00E+00">
                  <c:v>2.3407205530274599E-2</c:v>
                </c:pt>
                <c:pt idx="24818">
                  <c:v>2.3381166832292299E-2</c:v>
                </c:pt>
                <c:pt idx="24819">
                  <c:v>1.4923998826133E-2</c:v>
                </c:pt>
                <c:pt idx="24820">
                  <c:v>7.50572493360475E-3</c:v>
                </c:pt>
                <c:pt idx="24821">
                  <c:v>-1.02369042270031E-2</c:v>
                </c:pt>
                <c:pt idx="24822">
                  <c:v>-5.5531646904437102E-3</c:v>
                </c:pt>
                <c:pt idx="24823">
                  <c:v>-3.4432579513987802E-2</c:v>
                </c:pt>
                <c:pt idx="24824">
                  <c:v>-1.06635477934174E-2</c:v>
                </c:pt>
                <c:pt idx="24825">
                  <c:v>-3.68909380893752E-2</c:v>
                </c:pt>
                <c:pt idx="24826">
                  <c:v>-4.2605097150719001E-2</c:v>
                </c:pt>
                <c:pt idx="24827">
                  <c:v>-4.6225884329800099E-2</c:v>
                </c:pt>
                <c:pt idx="24828">
                  <c:v>-4.5204646311392503E-2</c:v>
                </c:pt>
                <c:pt idx="24829">
                  <c:v>-4.7023601173685002E-2</c:v>
                </c:pt>
                <c:pt idx="24830">
                  <c:v>-3.3259040617316799E-2</c:v>
                </c:pt>
                <c:pt idx="24831">
                  <c:v>-1.3433776897248499E-2</c:v>
                </c:pt>
                <c:pt idx="24832">
                  <c:v>4.9745768463461897E-2</c:v>
                </c:pt>
                <c:pt idx="24833">
                  <c:v>-4.7467987114869603E-2</c:v>
                </c:pt>
                <c:pt idx="24834">
                  <c:v>-1.5563065234403799E-2</c:v>
                </c:pt>
                <c:pt idx="24835">
                  <c:v>-1.6904989152571999E-2</c:v>
                </c:pt>
                <c:pt idx="24836">
                  <c:v>-1.7051151886565901E-2</c:v>
                </c:pt>
                <c:pt idx="24837">
                  <c:v>-3.4213671050335903E-2</c:v>
                </c:pt>
                <c:pt idx="24838">
                  <c:v>-3.3239469135461698E-2</c:v>
                </c:pt>
                <c:pt idx="24839">
                  <c:v>-5.9383712896729796E-3</c:v>
                </c:pt>
                <c:pt idx="24840">
                  <c:v>-8.4066908489015702E-3</c:v>
                </c:pt>
                <c:pt idx="24841">
                  <c:v>-8.7779897727619793E-3</c:v>
                </c:pt>
                <c:pt idx="24842">
                  <c:v>-7.0312151899985997E-3</c:v>
                </c:pt>
                <c:pt idx="24843">
                  <c:v>-2.0553072981580298E-2</c:v>
                </c:pt>
                <c:pt idx="24844" formatCode="0.00E+00">
                  <c:v>9.0808837068729795E-4</c:v>
                </c:pt>
                <c:pt idx="24845">
                  <c:v>-2.1970084018752899E-2</c:v>
                </c:pt>
                <c:pt idx="24846" formatCode="0.00E+00">
                  <c:v>-7.7631283647989499E-3</c:v>
                </c:pt>
                <c:pt idx="24847">
                  <c:v>-1.7587383099658498E-2</c:v>
                </c:pt>
                <c:pt idx="24848">
                  <c:v>-1.1188378666727601E-2</c:v>
                </c:pt>
                <c:pt idx="24849">
                  <c:v>-5.0440898014732602E-2</c:v>
                </c:pt>
                <c:pt idx="24850">
                  <c:v>-5.3785256986272602E-2</c:v>
                </c:pt>
                <c:pt idx="24851">
                  <c:v>-8.7246278188926902E-3</c:v>
                </c:pt>
                <c:pt idx="24852">
                  <c:v>3.0750705477387501E-2</c:v>
                </c:pt>
                <c:pt idx="24853">
                  <c:v>3.3885002915669399E-2</c:v>
                </c:pt>
                <c:pt idx="24854">
                  <c:v>1.8141630773251101E-2</c:v>
                </c:pt>
                <c:pt idx="24855">
                  <c:v>7.6528105480568797E-3</c:v>
                </c:pt>
                <c:pt idx="24856">
                  <c:v>-1.02555681776627E-2</c:v>
                </c:pt>
                <c:pt idx="24857">
                  <c:v>-1.3509711766372899E-3</c:v>
                </c:pt>
                <c:pt idx="24858">
                  <c:v>1.74939566984839E-3</c:v>
                </c:pt>
                <c:pt idx="24859">
                  <c:v>3.0542113816565401E-2</c:v>
                </c:pt>
                <c:pt idx="24860">
                  <c:v>3.3834166268945101E-2</c:v>
                </c:pt>
                <c:pt idx="24861">
                  <c:v>2.3437258504886298E-2</c:v>
                </c:pt>
                <c:pt idx="24862">
                  <c:v>3.5141132907600299E-2</c:v>
                </c:pt>
                <c:pt idx="24863">
                  <c:v>4.2812748471759803E-2</c:v>
                </c:pt>
                <c:pt idx="24864">
                  <c:v>5.3625417976207401E-2</c:v>
                </c:pt>
                <c:pt idx="24865">
                  <c:v>5.1132539253604198E-2</c:v>
                </c:pt>
                <c:pt idx="24866">
                  <c:v>8.4804837095263194E-2</c:v>
                </c:pt>
                <c:pt idx="24867">
                  <c:v>7.5237594915000094E-2</c:v>
                </c:pt>
                <c:pt idx="24868">
                  <c:v>8.7592973654384301E-2</c:v>
                </c:pt>
                <c:pt idx="24869">
                  <c:v>3.3642777265310099E-2</c:v>
                </c:pt>
                <c:pt idx="24870">
                  <c:v>6.0849919483708902E-2</c:v>
                </c:pt>
                <c:pt idx="24871">
                  <c:v>5.2763806207616303E-2</c:v>
                </c:pt>
                <c:pt idx="24872">
                  <c:v>8.0544176861510899E-2</c:v>
                </c:pt>
                <c:pt idx="24873">
                  <c:v>6.3194130426526399E-2</c:v>
                </c:pt>
                <c:pt idx="24874">
                  <c:v>0.156366063070107</c:v>
                </c:pt>
                <c:pt idx="24875">
                  <c:v>0.132302857763027</c:v>
                </c:pt>
                <c:pt idx="24876">
                  <c:v>0.20791212887951499</c:v>
                </c:pt>
                <c:pt idx="24877">
                  <c:v>-5.2517237920790298E-3</c:v>
                </c:pt>
                <c:pt idx="24878">
                  <c:v>-9.4720071328345395E-2</c:v>
                </c:pt>
                <c:pt idx="24879">
                  <c:v>-8.4967018352754397E-3</c:v>
                </c:pt>
                <c:pt idx="24880">
                  <c:v>-6.3190277754715501E-2</c:v>
                </c:pt>
                <c:pt idx="24881">
                  <c:v>-4.7171855424590597E-2</c:v>
                </c:pt>
                <c:pt idx="24882">
                  <c:v>-0.18323828354184399</c:v>
                </c:pt>
                <c:pt idx="24883">
                  <c:v>-0.18251907458946701</c:v>
                </c:pt>
                <c:pt idx="24884">
                  <c:v>-0.18946308034724699</c:v>
                </c:pt>
                <c:pt idx="24885">
                  <c:v>-0.19211344024232699</c:v>
                </c:pt>
                <c:pt idx="24886">
                  <c:v>-0.238783063662278</c:v>
                </c:pt>
                <c:pt idx="24887">
                  <c:v>-0.22006091357612501</c:v>
                </c:pt>
                <c:pt idx="24888">
                  <c:v>-0.18525521186792199</c:v>
                </c:pt>
                <c:pt idx="24889">
                  <c:v>-0.207231568394009</c:v>
                </c:pt>
                <c:pt idx="24890">
                  <c:v>-0.228907143796029</c:v>
                </c:pt>
                <c:pt idx="24891">
                  <c:v>-0.27426161341665001</c:v>
                </c:pt>
                <c:pt idx="24892">
                  <c:v>-0.33059242640072301</c:v>
                </c:pt>
                <c:pt idx="24893">
                  <c:v>-0.28923384392132401</c:v>
                </c:pt>
                <c:pt idx="24894">
                  <c:v>-0.31716085501886099</c:v>
                </c:pt>
                <c:pt idx="24895">
                  <c:v>-0.27216764886929101</c:v>
                </c:pt>
                <c:pt idx="24896">
                  <c:v>-0.34262496011167098</c:v>
                </c:pt>
                <c:pt idx="24897">
                  <c:v>-0.322733330237299</c:v>
                </c:pt>
                <c:pt idx="24898">
                  <c:v>-0.32228487830294</c:v>
                </c:pt>
                <c:pt idx="24899">
                  <c:v>-0.27671119625727197</c:v>
                </c:pt>
                <c:pt idx="24900">
                  <c:v>-0.28572834514779699</c:v>
                </c:pt>
                <c:pt idx="24901">
                  <c:v>-0.284479428446893</c:v>
                </c:pt>
                <c:pt idx="24902">
                  <c:v>-0.30390898951644102</c:v>
                </c:pt>
                <c:pt idx="24903">
                  <c:v>-0.300455403567645</c:v>
                </c:pt>
                <c:pt idx="24904">
                  <c:v>-0.29022713707217601</c:v>
                </c:pt>
                <c:pt idx="24905">
                  <c:v>-0.20591160257962701</c:v>
                </c:pt>
                <c:pt idx="24906">
                  <c:v>-0.230608358103708</c:v>
                </c:pt>
                <c:pt idx="24907">
                  <c:v>-0.25612689409997602</c:v>
                </c:pt>
                <c:pt idx="24908">
                  <c:v>-0.266073008792437</c:v>
                </c:pt>
                <c:pt idx="24909">
                  <c:v>-0.26330083083681199</c:v>
                </c:pt>
                <c:pt idx="24910">
                  <c:v>-0.27604823178543503</c:v>
                </c:pt>
                <c:pt idx="24911">
                  <c:v>-0.23138710547811001</c:v>
                </c:pt>
                <c:pt idx="24912">
                  <c:v>-0.200948046489035</c:v>
                </c:pt>
                <c:pt idx="24913">
                  <c:v>-0.20607673888003999</c:v>
                </c:pt>
                <c:pt idx="24914">
                  <c:v>-0.28888945462225302</c:v>
                </c:pt>
                <c:pt idx="24915">
                  <c:v>-0.26393294213360302</c:v>
                </c:pt>
                <c:pt idx="24916">
                  <c:v>-0.28360320341252898</c:v>
                </c:pt>
                <c:pt idx="24917">
                  <c:v>-0.25205624462807502</c:v>
                </c:pt>
                <c:pt idx="24918">
                  <c:v>-0.27714263049636101</c:v>
                </c:pt>
                <c:pt idx="24919">
                  <c:v>-0.26820297388425302</c:v>
                </c:pt>
                <c:pt idx="24920">
                  <c:v>-3.27691534755416E-3</c:v>
                </c:pt>
                <c:pt idx="24921">
                  <c:v>-5.8733358327944303E-2</c:v>
                </c:pt>
                <c:pt idx="24922">
                  <c:v>2.52852284506337E-2</c:v>
                </c:pt>
                <c:pt idx="24923">
                  <c:v>-1.35570393842786E-2</c:v>
                </c:pt>
                <c:pt idx="24924">
                  <c:v>3.8055835516123203E-2</c:v>
                </c:pt>
                <c:pt idx="24925">
                  <c:v>4.0250912326290703E-2</c:v>
                </c:pt>
                <c:pt idx="24926">
                  <c:v>8.4287553163455306E-2</c:v>
                </c:pt>
                <c:pt idx="24927">
                  <c:v>6.6481320701366406E-2</c:v>
                </c:pt>
                <c:pt idx="24928">
                  <c:v>9.9796840823739297E-2</c:v>
                </c:pt>
                <c:pt idx="24929">
                  <c:v>0.12524438509958499</c:v>
                </c:pt>
                <c:pt idx="24930">
                  <c:v>0.180334647349046</c:v>
                </c:pt>
                <c:pt idx="24931">
                  <c:v>0.160430743725403</c:v>
                </c:pt>
                <c:pt idx="24932">
                  <c:v>0.31498585533268503</c:v>
                </c:pt>
                <c:pt idx="24933">
                  <c:v>0.59827380896745197</c:v>
                </c:pt>
                <c:pt idx="24934">
                  <c:v>0.616160270224827</c:v>
                </c:pt>
                <c:pt idx="24935">
                  <c:v>0.63106015837195695</c:v>
                </c:pt>
                <c:pt idx="24936">
                  <c:v>0.69843449333386998</c:v>
                </c:pt>
                <c:pt idx="24937">
                  <c:v>0.70913199635612201</c:v>
                </c:pt>
                <c:pt idx="24938">
                  <c:v>0.748922155893051</c:v>
                </c:pt>
                <c:pt idx="24939">
                  <c:v>0.77500553786235005</c:v>
                </c:pt>
                <c:pt idx="24940">
                  <c:v>0.85041070093675897</c:v>
                </c:pt>
                <c:pt idx="24941">
                  <c:v>0.87639050538028196</c:v>
                </c:pt>
                <c:pt idx="24942">
                  <c:v>0.87979375876046895</c:v>
                </c:pt>
                <c:pt idx="24943">
                  <c:v>0.89623607891478496</c:v>
                </c:pt>
                <c:pt idx="24944">
                  <c:v>0.91576257018554896</c:v>
                </c:pt>
                <c:pt idx="24945">
                  <c:v>-2.7576614110949801E-2</c:v>
                </c:pt>
                <c:pt idx="24946">
                  <c:v>-4.0259366698866799E-3</c:v>
                </c:pt>
                <c:pt idx="24947">
                  <c:v>-6.3415115115076803E-2</c:v>
                </c:pt>
                <c:pt idx="24948">
                  <c:v>-6.2150151951347501E-2</c:v>
                </c:pt>
                <c:pt idx="24949">
                  <c:v>-0.10259178398310401</c:v>
                </c:pt>
                <c:pt idx="24950">
                  <c:v>-0.10137597851197901</c:v>
                </c:pt>
                <c:pt idx="24951">
                  <c:v>-0.12945441607142999</c:v>
                </c:pt>
                <c:pt idx="24952">
                  <c:v>-0.12420890395631699</c:v>
                </c:pt>
                <c:pt idx="24953">
                  <c:v>-0.14954616941523</c:v>
                </c:pt>
                <c:pt idx="24954">
                  <c:v>-0.14694219494050101</c:v>
                </c:pt>
                <c:pt idx="24955">
                  <c:v>-0.18008069950745501</c:v>
                </c:pt>
                <c:pt idx="24956">
                  <c:v>-0.173149972232858</c:v>
                </c:pt>
                <c:pt idx="24957">
                  <c:v>-0.230143467532615</c:v>
                </c:pt>
                <c:pt idx="24958">
                  <c:v>-0.22876129507599</c:v>
                </c:pt>
                <c:pt idx="24959">
                  <c:v>-2.5002031723853398E-2</c:v>
                </c:pt>
                <c:pt idx="24960">
                  <c:v>-7.6474481979121198E-2</c:v>
                </c:pt>
                <c:pt idx="24961">
                  <c:v>2.55376030986217E-2</c:v>
                </c:pt>
                <c:pt idx="24962">
                  <c:v>7.0445173421514098E-3</c:v>
                </c:pt>
                <c:pt idx="24963">
                  <c:v>3.2861938434237403E-2</c:v>
                </c:pt>
                <c:pt idx="24964">
                  <c:v>5.6668421143337901E-2</c:v>
                </c:pt>
                <c:pt idx="24965">
                  <c:v>8.5167446034696601E-2</c:v>
                </c:pt>
                <c:pt idx="24966">
                  <c:v>8.0875536363094802E-2</c:v>
                </c:pt>
                <c:pt idx="24967">
                  <c:v>8.5011057936334997E-2</c:v>
                </c:pt>
                <c:pt idx="24968">
                  <c:v>7.9888950620834398E-2</c:v>
                </c:pt>
                <c:pt idx="24969">
                  <c:v>8.4869616794616798E-2</c:v>
                </c:pt>
                <c:pt idx="24970">
                  <c:v>9.5718191340564807E-2</c:v>
                </c:pt>
                <c:pt idx="24971">
                  <c:v>0.10723078885587201</c:v>
                </c:pt>
                <c:pt idx="24972">
                  <c:v>9.2042776788824304E-2</c:v>
                </c:pt>
                <c:pt idx="24973">
                  <c:v>9.9361128170674398E-2</c:v>
                </c:pt>
                <c:pt idx="24974">
                  <c:v>9.6870195449533902E-2</c:v>
                </c:pt>
                <c:pt idx="24975">
                  <c:v>0.11451382762437</c:v>
                </c:pt>
                <c:pt idx="24976">
                  <c:v>9.9077609181194098E-2</c:v>
                </c:pt>
                <c:pt idx="24977">
                  <c:v>6.3676571457105605E-2</c:v>
                </c:pt>
                <c:pt idx="24978">
                  <c:v>6.7138041269070706E-2</c:v>
                </c:pt>
                <c:pt idx="24979">
                  <c:v>6.4224864138819907E-2</c:v>
                </c:pt>
                <c:pt idx="24980">
                  <c:v>6.4369143075602694E-2</c:v>
                </c:pt>
                <c:pt idx="24981">
                  <c:v>6.3668559686665405E-2</c:v>
                </c:pt>
                <c:pt idx="24982">
                  <c:v>7.1442158710006504E-2</c:v>
                </c:pt>
                <c:pt idx="24983">
                  <c:v>0.141882472303237</c:v>
                </c:pt>
                <c:pt idx="24984">
                  <c:v>0.14214589727584401</c:v>
                </c:pt>
                <c:pt idx="24985">
                  <c:v>0.13179880257440199</c:v>
                </c:pt>
                <c:pt idx="24986">
                  <c:v>0.12129068134070201</c:v>
                </c:pt>
                <c:pt idx="24987">
                  <c:v>8.0674467581701798E-2</c:v>
                </c:pt>
                <c:pt idx="24988">
                  <c:v>0.10073936292020701</c:v>
                </c:pt>
                <c:pt idx="24989">
                  <c:v>0.100514005506807</c:v>
                </c:pt>
                <c:pt idx="24990">
                  <c:v>0.102889167225201</c:v>
                </c:pt>
                <c:pt idx="24991">
                  <c:v>0.12834326151557901</c:v>
                </c:pt>
                <c:pt idx="24992">
                  <c:v>0.12100118645446301</c:v>
                </c:pt>
                <c:pt idx="24993">
                  <c:v>0.12983860764258101</c:v>
                </c:pt>
                <c:pt idx="24994">
                  <c:v>0.12730173709915599</c:v>
                </c:pt>
                <c:pt idx="24995">
                  <c:v>0.23174832654837099</c:v>
                </c:pt>
                <c:pt idx="24996">
                  <c:v>0.25447862666964199</c:v>
                </c:pt>
                <c:pt idx="24997">
                  <c:v>0.26534150861242101</c:v>
                </c:pt>
                <c:pt idx="24998">
                  <c:v>0.25370702351951901</c:v>
                </c:pt>
                <c:pt idx="24999">
                  <c:v>0.26022737626935</c:v>
                </c:pt>
                <c:pt idx="25000">
                  <c:v>0.275676609983872</c:v>
                </c:pt>
                <c:pt idx="25001">
                  <c:v>0.26828030303806499</c:v>
                </c:pt>
                <c:pt idx="25002">
                  <c:v>0.25819661963096202</c:v>
                </c:pt>
                <c:pt idx="25003">
                  <c:v>0.27292442375326897</c:v>
                </c:pt>
                <c:pt idx="25004">
                  <c:v>0.26912903543188899</c:v>
                </c:pt>
                <c:pt idx="25005">
                  <c:v>0.26041151687138298</c:v>
                </c:pt>
                <c:pt idx="25006">
                  <c:v>0.25579427612945299</c:v>
                </c:pt>
                <c:pt idx="25007">
                  <c:v>0.25522377127582502</c:v>
                </c:pt>
                <c:pt idx="25008">
                  <c:v>0.25266569948552903</c:v>
                </c:pt>
                <c:pt idx="25009">
                  <c:v>0.255365219548149</c:v>
                </c:pt>
                <c:pt idx="25010">
                  <c:v>0.26837636014044403</c:v>
                </c:pt>
                <c:pt idx="25011">
                  <c:v>0.245914356835232</c:v>
                </c:pt>
                <c:pt idx="25012">
                  <c:v>0.25410838280814901</c:v>
                </c:pt>
                <c:pt idx="25013">
                  <c:v>0.36337850172578101</c:v>
                </c:pt>
                <c:pt idx="25014">
                  <c:v>0.35396732141319298</c:v>
                </c:pt>
                <c:pt idx="25015">
                  <c:v>0.36379279066181702</c:v>
                </c:pt>
                <c:pt idx="25016">
                  <c:v>0.37364795356738001</c:v>
                </c:pt>
                <c:pt idx="25017">
                  <c:v>0.34013693780897603</c:v>
                </c:pt>
                <c:pt idx="25018">
                  <c:v>0.33714412483432898</c:v>
                </c:pt>
                <c:pt idx="25019">
                  <c:v>0.389067342607537</c:v>
                </c:pt>
                <c:pt idx="25020">
                  <c:v>0.425402368953815</c:v>
                </c:pt>
                <c:pt idx="25021">
                  <c:v>0.435092241667763</c:v>
                </c:pt>
                <c:pt idx="25022">
                  <c:v>0.38312614802376899</c:v>
                </c:pt>
                <c:pt idx="25023">
                  <c:v>0.38922266463344601</c:v>
                </c:pt>
                <c:pt idx="25024">
                  <c:v>0.393362943829905</c:v>
                </c:pt>
                <c:pt idx="25025">
                  <c:v>0.39241993092197303</c:v>
                </c:pt>
                <c:pt idx="25026">
                  <c:v>0.38161707993833499</c:v>
                </c:pt>
                <c:pt idx="25027">
                  <c:v>0.37230756752698202</c:v>
                </c:pt>
                <c:pt idx="25028">
                  <c:v>0.40488634306009402</c:v>
                </c:pt>
                <c:pt idx="25029">
                  <c:v>0.438353922508529</c:v>
                </c:pt>
                <c:pt idx="25030">
                  <c:v>0.422147181011154</c:v>
                </c:pt>
                <c:pt idx="25031">
                  <c:v>0.42397339817295998</c:v>
                </c:pt>
                <c:pt idx="25032">
                  <c:v>0.39652753860014101</c:v>
                </c:pt>
                <c:pt idx="25033">
                  <c:v>0.42858643206589297</c:v>
                </c:pt>
                <c:pt idx="25034">
                  <c:v>0.47151102538246298</c:v>
                </c:pt>
                <c:pt idx="25035">
                  <c:v>0.48147401087550001</c:v>
                </c:pt>
                <c:pt idx="25036">
                  <c:v>0.49981971479032999</c:v>
                </c:pt>
                <c:pt idx="25037">
                  <c:v>0.50569851428108303</c:v>
                </c:pt>
                <c:pt idx="25038">
                  <c:v>0.51517818402363502</c:v>
                </c:pt>
                <c:pt idx="25039">
                  <c:v>0.51369779775640101</c:v>
                </c:pt>
                <c:pt idx="25040">
                  <c:v>0.52786902115313294</c:v>
                </c:pt>
                <c:pt idx="25041">
                  <c:v>0.58819347745344897</c:v>
                </c:pt>
                <c:pt idx="25042">
                  <c:v>0.56897391416523502</c:v>
                </c:pt>
                <c:pt idx="25043">
                  <c:v>0.595323208872515</c:v>
                </c:pt>
                <c:pt idx="25044">
                  <c:v>0.58347101192756101</c:v>
                </c:pt>
                <c:pt idx="25045">
                  <c:v>0.65787207904352596</c:v>
                </c:pt>
                <c:pt idx="25046">
                  <c:v>0.62081150072589697</c:v>
                </c:pt>
                <c:pt idx="25047">
                  <c:v>0.59361620371816104</c:v>
                </c:pt>
                <c:pt idx="25048">
                  <c:v>0.60633812445983604</c:v>
                </c:pt>
                <c:pt idx="25049">
                  <c:v>0.64997826171955098</c:v>
                </c:pt>
                <c:pt idx="25050">
                  <c:v>0.59671815927081295</c:v>
                </c:pt>
                <c:pt idx="25051">
                  <c:v>0.574172384954306</c:v>
                </c:pt>
                <c:pt idx="25052">
                  <c:v>0.63059813810816701</c:v>
                </c:pt>
                <c:pt idx="25053">
                  <c:v>0.73410583912927296</c:v>
                </c:pt>
                <c:pt idx="25054">
                  <c:v>0.74908472363135703</c:v>
                </c:pt>
                <c:pt idx="25055">
                  <c:v>0.77131386712397598</c:v>
                </c:pt>
                <c:pt idx="25056">
                  <c:v>0.76894359677828095</c:v>
                </c:pt>
                <c:pt idx="25057">
                  <c:v>0.71590015803594498</c:v>
                </c:pt>
                <c:pt idx="25058">
                  <c:v>-2.3614723391807899E-2</c:v>
                </c:pt>
                <c:pt idx="25059">
                  <c:v>7.8212383938509003E-2</c:v>
                </c:pt>
                <c:pt idx="25060">
                  <c:v>5.0406874183042301E-3</c:v>
                </c:pt>
                <c:pt idx="25061">
                  <c:v>2.9595129951746998E-2</c:v>
                </c:pt>
                <c:pt idx="25062">
                  <c:v>4.2646540734619098E-2</c:v>
                </c:pt>
                <c:pt idx="25063">
                  <c:v>9.3190931880562905E-2</c:v>
                </c:pt>
                <c:pt idx="25064">
                  <c:v>8.1092395967969896E-2</c:v>
                </c:pt>
                <c:pt idx="25065">
                  <c:v>9.4717052131649507E-2</c:v>
                </c:pt>
                <c:pt idx="25066">
                  <c:v>0.108502818355716</c:v>
                </c:pt>
                <c:pt idx="25067">
                  <c:v>0.11587033370170199</c:v>
                </c:pt>
                <c:pt idx="25068">
                  <c:v>0.12215034120177901</c:v>
                </c:pt>
                <c:pt idx="25069">
                  <c:v>0.14795576810064801</c:v>
                </c:pt>
                <c:pt idx="25070">
                  <c:v>0.15898495722494899</c:v>
                </c:pt>
                <c:pt idx="25071">
                  <c:v>0.147967467665782</c:v>
                </c:pt>
                <c:pt idx="25072">
                  <c:v>0.118289379305515</c:v>
                </c:pt>
                <c:pt idx="25073">
                  <c:v>0.134201025251101</c:v>
                </c:pt>
                <c:pt idx="25074">
                  <c:v>0.112522075361414</c:v>
                </c:pt>
                <c:pt idx="25075">
                  <c:v>0.107516807658082</c:v>
                </c:pt>
                <c:pt idx="25076">
                  <c:v>0.119956142253356</c:v>
                </c:pt>
                <c:pt idx="25077">
                  <c:v>8.1697672839116803E-2</c:v>
                </c:pt>
                <c:pt idx="25078">
                  <c:v>9.6719311945330094E-2</c:v>
                </c:pt>
                <c:pt idx="25079">
                  <c:v>7.8765532076827696E-2</c:v>
                </c:pt>
                <c:pt idx="25080">
                  <c:v>7.8600157399824996E-2</c:v>
                </c:pt>
                <c:pt idx="25081">
                  <c:v>0.171951100903215</c:v>
                </c:pt>
                <c:pt idx="25082">
                  <c:v>0.18511356187891601</c:v>
                </c:pt>
                <c:pt idx="25083">
                  <c:v>0.21404961290329499</c:v>
                </c:pt>
                <c:pt idx="25084">
                  <c:v>0.20900061577665499</c:v>
                </c:pt>
                <c:pt idx="25085">
                  <c:v>0.17540920287407399</c:v>
                </c:pt>
                <c:pt idx="25086">
                  <c:v>0.156564782915671</c:v>
                </c:pt>
                <c:pt idx="25087">
                  <c:v>0.161690486748826</c:v>
                </c:pt>
                <c:pt idx="25088">
                  <c:v>0.15414233480428599</c:v>
                </c:pt>
                <c:pt idx="25089">
                  <c:v>0.19814040060791399</c:v>
                </c:pt>
                <c:pt idx="25090">
                  <c:v>0.23029881024329699</c:v>
                </c:pt>
                <c:pt idx="25091">
                  <c:v>0.21719681972612301</c:v>
                </c:pt>
                <c:pt idx="25092">
                  <c:v>0.18044497576071999</c:v>
                </c:pt>
                <c:pt idx="25093">
                  <c:v>0.27168016421062002</c:v>
                </c:pt>
                <c:pt idx="25094">
                  <c:v>0.28449394071220102</c:v>
                </c:pt>
                <c:pt idx="25095">
                  <c:v>0.29813893074803999</c:v>
                </c:pt>
                <c:pt idx="25096">
                  <c:v>0.29454301119415899</c:v>
                </c:pt>
                <c:pt idx="25097">
                  <c:v>0.314413890626423</c:v>
                </c:pt>
                <c:pt idx="25098">
                  <c:v>0.31930495462959801</c:v>
                </c:pt>
                <c:pt idx="25099">
                  <c:v>0.33770752270131199</c:v>
                </c:pt>
                <c:pt idx="25100">
                  <c:v>0.37522853854854898</c:v>
                </c:pt>
                <c:pt idx="25101">
                  <c:v>0.40085015321096901</c:v>
                </c:pt>
                <c:pt idx="25102">
                  <c:v>0.41273410247959502</c:v>
                </c:pt>
                <c:pt idx="25103">
                  <c:v>0.419241286367591</c:v>
                </c:pt>
                <c:pt idx="25104">
                  <c:v>0.39286178302551</c:v>
                </c:pt>
                <c:pt idx="25105">
                  <c:v>0.39745945849195002</c:v>
                </c:pt>
                <c:pt idx="25106">
                  <c:v>0.39033926276106001</c:v>
                </c:pt>
                <c:pt idx="25107">
                  <c:v>0.41158121513854901</c:v>
                </c:pt>
                <c:pt idx="25108">
                  <c:v>0.40251716672448701</c:v>
                </c:pt>
                <c:pt idx="25109">
                  <c:v>0.39983750752437702</c:v>
                </c:pt>
                <c:pt idx="25110">
                  <c:v>0.38689407743897702</c:v>
                </c:pt>
                <c:pt idx="25111">
                  <c:v>0.39586311032654398</c:v>
                </c:pt>
                <c:pt idx="25112">
                  <c:v>0.40900886097113198</c:v>
                </c:pt>
                <c:pt idx="25113">
                  <c:v>0.40977660809933802</c:v>
                </c:pt>
                <c:pt idx="25114">
                  <c:v>0.393547438149422</c:v>
                </c:pt>
                <c:pt idx="25115">
                  <c:v>0.41618357487850899</c:v>
                </c:pt>
                <c:pt idx="25116">
                  <c:v>0.41795809552371099</c:v>
                </c:pt>
                <c:pt idx="25117">
                  <c:v>0.42229759163089298</c:v>
                </c:pt>
                <c:pt idx="25118">
                  <c:v>0.43341003188126498</c:v>
                </c:pt>
                <c:pt idx="25119">
                  <c:v>0.46387164659452701</c:v>
                </c:pt>
                <c:pt idx="25120">
                  <c:v>0.45878442174394701</c:v>
                </c:pt>
                <c:pt idx="25121">
                  <c:v>0.45941115530950299</c:v>
                </c:pt>
                <c:pt idx="25122">
                  <c:v>0.45941115530950299</c:v>
                </c:pt>
                <c:pt idx="25123">
                  <c:v>0.46389211046092199</c:v>
                </c:pt>
                <c:pt idx="25124">
                  <c:v>0.46294712460180198</c:v>
                </c:pt>
                <c:pt idx="25125">
                  <c:v>0.495842605581995</c:v>
                </c:pt>
                <c:pt idx="25126">
                  <c:v>0.50206158051811101</c:v>
                </c:pt>
                <c:pt idx="25127">
                  <c:v>0.498905985174872</c:v>
                </c:pt>
                <c:pt idx="25128">
                  <c:v>0.49955756173344201</c:v>
                </c:pt>
                <c:pt idx="25129">
                  <c:v>0.49549380522641501</c:v>
                </c:pt>
                <c:pt idx="25130">
                  <c:v>0.53123742334535295</c:v>
                </c:pt>
                <c:pt idx="25131">
                  <c:v>0.58598633322573102</c:v>
                </c:pt>
                <c:pt idx="25132">
                  <c:v>0.56611302173435796</c:v>
                </c:pt>
                <c:pt idx="25133">
                  <c:v>0.58081592203821397</c:v>
                </c:pt>
                <c:pt idx="25134">
                  <c:v>0.60687791969766103</c:v>
                </c:pt>
                <c:pt idx="25135">
                  <c:v>0.60205573222829001</c:v>
                </c:pt>
                <c:pt idx="25136">
                  <c:v>0.54798081580642</c:v>
                </c:pt>
                <c:pt idx="25137">
                  <c:v>0.56821219553546798</c:v>
                </c:pt>
                <c:pt idx="25138">
                  <c:v>0.59585575313059802</c:v>
                </c:pt>
                <c:pt idx="25139">
                  <c:v>0.58306920118541505</c:v>
                </c:pt>
                <c:pt idx="25140">
                  <c:v>0.59664783326554605</c:v>
                </c:pt>
                <c:pt idx="25141">
                  <c:v>0.59926477466443195</c:v>
                </c:pt>
                <c:pt idx="25142">
                  <c:v>0</c:v>
                </c:pt>
                <c:pt idx="25143">
                  <c:v>8.8632469326283506E-2</c:v>
                </c:pt>
                <c:pt idx="25144">
                  <c:v>1.30748938623881E-3</c:v>
                </c:pt>
                <c:pt idx="25145">
                  <c:v>2.5163284583694399E-2</c:v>
                </c:pt>
                <c:pt idx="25146">
                  <c:v>3.85202501061351E-2</c:v>
                </c:pt>
                <c:pt idx="25147">
                  <c:v>3.6783952564886598E-2</c:v>
                </c:pt>
                <c:pt idx="25148">
                  <c:v>3.00714399801051E-2</c:v>
                </c:pt>
                <c:pt idx="25149">
                  <c:v>3.5276009491073901E-2</c:v>
                </c:pt>
                <c:pt idx="25150">
                  <c:v>2.4249842720277501E-2</c:v>
                </c:pt>
                <c:pt idx="25151">
                  <c:v>2.5343152197224699E-2</c:v>
                </c:pt>
                <c:pt idx="25152">
                  <c:v>4.3002178135894201E-2</c:v>
                </c:pt>
                <c:pt idx="25153">
                  <c:v>4.46663902106735E-2</c:v>
                </c:pt>
                <c:pt idx="25154">
                  <c:v>-7.9126986303445605E-3</c:v>
                </c:pt>
                <c:pt idx="25155">
                  <c:v>3.06957225576662E-2</c:v>
                </c:pt>
                <c:pt idx="25156">
                  <c:v>3.4988143696436297E-2</c:v>
                </c:pt>
                <c:pt idx="25157">
                  <c:v>4.3752678508247302E-2</c:v>
                </c:pt>
                <c:pt idx="25158">
                  <c:v>1.19741991662705E-2</c:v>
                </c:pt>
                <c:pt idx="25159">
                  <c:v>3.2415934250384797E-2</c:v>
                </c:pt>
                <c:pt idx="25160">
                  <c:v>3.3398247005300301E-2</c:v>
                </c:pt>
                <c:pt idx="25161">
                  <c:v>4.0273790456098801E-2</c:v>
                </c:pt>
                <c:pt idx="25162">
                  <c:v>4.6172904800137603E-2</c:v>
                </c:pt>
                <c:pt idx="25163">
                  <c:v>6.2260346856049401E-3</c:v>
                </c:pt>
                <c:pt idx="25164">
                  <c:v>6.1593372960958102E-3</c:v>
                </c:pt>
                <c:pt idx="25165">
                  <c:v>4.9690829614254797E-3</c:v>
                </c:pt>
                <c:pt idx="25166">
                  <c:v>-2.18284721453504E-2</c:v>
                </c:pt>
                <c:pt idx="25167">
                  <c:v>-1.69120509067455E-2</c:v>
                </c:pt>
                <c:pt idx="25168">
                  <c:v>-3.67062521982797E-2</c:v>
                </c:pt>
                <c:pt idx="25169">
                  <c:v>-4.2806573288314297E-2</c:v>
                </c:pt>
                <c:pt idx="25170">
                  <c:v>-1.0296775995455599E-2</c:v>
                </c:pt>
                <c:pt idx="25171">
                  <c:v>-2.1251628027046901E-2</c:v>
                </c:pt>
                <c:pt idx="25172">
                  <c:v>-6.7498649174178804E-2</c:v>
                </c:pt>
                <c:pt idx="25173">
                  <c:v>-4.2435199714018802E-2</c:v>
                </c:pt>
                <c:pt idx="25174">
                  <c:v>-4.6233977651537098E-2</c:v>
                </c:pt>
                <c:pt idx="25175">
                  <c:v>-1.26952164215745E-2</c:v>
                </c:pt>
                <c:pt idx="25176">
                  <c:v>-2.4597826374987801E-2</c:v>
                </c:pt>
                <c:pt idx="25177">
                  <c:v>9.4425133543559504E-3</c:v>
                </c:pt>
                <c:pt idx="25178">
                  <c:v>-1.8215397202803501E-2</c:v>
                </c:pt>
                <c:pt idx="25179">
                  <c:v>-1.36010722165135E-2</c:v>
                </c:pt>
                <c:pt idx="25180">
                  <c:v>-6.9424156610180796E-2</c:v>
                </c:pt>
                <c:pt idx="25181">
                  <c:v>-6.6177535582766997E-2</c:v>
                </c:pt>
                <c:pt idx="25182">
                  <c:v>-6.9903962268772005E-2</c:v>
                </c:pt>
                <c:pt idx="25183">
                  <c:v>-6.3515672371881202E-2</c:v>
                </c:pt>
                <c:pt idx="25184">
                  <c:v>-7.9581034582881502E-2</c:v>
                </c:pt>
                <c:pt idx="25185">
                  <c:v>-5.8935951917436898E-2</c:v>
                </c:pt>
                <c:pt idx="25186">
                  <c:v>-8.4020532102683197E-3</c:v>
                </c:pt>
                <c:pt idx="25187">
                  <c:v>0.15850067413125599</c:v>
                </c:pt>
                <c:pt idx="25188">
                  <c:v>-1.47524099297336E-2</c:v>
                </c:pt>
                <c:pt idx="25189">
                  <c:v>5.5670920588699303E-2</c:v>
                </c:pt>
                <c:pt idx="25190">
                  <c:v>7.7040669091387404E-2</c:v>
                </c:pt>
                <c:pt idx="25191">
                  <c:v>6.8227128846131205E-2</c:v>
                </c:pt>
                <c:pt idx="25192">
                  <c:v>-2.6251515201456401E-3</c:v>
                </c:pt>
                <c:pt idx="25193">
                  <c:v>-9.1811713883530793E-2</c:v>
                </c:pt>
                <c:pt idx="25194">
                  <c:v>-1.8039664687465201E-3</c:v>
                </c:pt>
                <c:pt idx="25195">
                  <c:v>-4.7260119218538697E-2</c:v>
                </c:pt>
                <c:pt idx="25196">
                  <c:v>-2.36190971529728E-2</c:v>
                </c:pt>
                <c:pt idx="25197">
                  <c:v>9.4909677953252999E-3</c:v>
                </c:pt>
                <c:pt idx="25198">
                  <c:v>3.4421215586559098E-2</c:v>
                </c:pt>
                <c:pt idx="25199">
                  <c:v>-1.3750872211156701E-2</c:v>
                </c:pt>
                <c:pt idx="25200">
                  <c:v>-9.8393364631294208E-3</c:v>
                </c:pt>
                <c:pt idx="25201">
                  <c:v>-1.39709560496377E-2</c:v>
                </c:pt>
                <c:pt idx="25202">
                  <c:v>-2.48405934859263E-2</c:v>
                </c:pt>
                <c:pt idx="25203">
                  <c:v>-5.6561343546087099E-2</c:v>
                </c:pt>
                <c:pt idx="25204">
                  <c:v>-4.6969740363838802E-2</c:v>
                </c:pt>
                <c:pt idx="25205">
                  <c:v>-5.71559747585541E-2</c:v>
                </c:pt>
                <c:pt idx="25206">
                  <c:v>-3.1673716679998999E-2</c:v>
                </c:pt>
                <c:pt idx="25207">
                  <c:v>-2.3257498364673099E-2</c:v>
                </c:pt>
                <c:pt idx="25208">
                  <c:v>-2.45551060887459E-2</c:v>
                </c:pt>
                <c:pt idx="25209">
                  <c:v>-2.74115286585742E-2</c:v>
                </c:pt>
                <c:pt idx="25210">
                  <c:v>-2.4801534601451899E-2</c:v>
                </c:pt>
                <c:pt idx="25211">
                  <c:v>-4.0699234450187298E-2</c:v>
                </c:pt>
                <c:pt idx="25212">
                  <c:v>-2.64488242486512E-2</c:v>
                </c:pt>
                <c:pt idx="25213">
                  <c:v>-1.35391223303731E-3</c:v>
                </c:pt>
                <c:pt idx="25214">
                  <c:v>-1.8019197097036001E-3</c:v>
                </c:pt>
                <c:pt idx="25215">
                  <c:v>7.6685417237083598E-3</c:v>
                </c:pt>
                <c:pt idx="25216">
                  <c:v>9.7474650507637806E-3</c:v>
                </c:pt>
                <c:pt idx="25217">
                  <c:v>-3.29293654940379E-3</c:v>
                </c:pt>
                <c:pt idx="25218">
                  <c:v>1.03853335084436E-2</c:v>
                </c:pt>
                <c:pt idx="25219">
                  <c:v>2.6890695461303599E-2</c:v>
                </c:pt>
                <c:pt idx="25220">
                  <c:v>4.2484564214083899E-2</c:v>
                </c:pt>
                <c:pt idx="25221">
                  <c:v>4.7490813847257701E-2</c:v>
                </c:pt>
                <c:pt idx="25222">
                  <c:v>9.5962278701330297E-2</c:v>
                </c:pt>
                <c:pt idx="25223">
                  <c:v>0.119585603304195</c:v>
                </c:pt>
                <c:pt idx="25224">
                  <c:v>0.134406759534975</c:v>
                </c:pt>
                <c:pt idx="25225">
                  <c:v>0.12278220734319301</c:v>
                </c:pt>
                <c:pt idx="25226">
                  <c:v>0.106906092550795</c:v>
                </c:pt>
                <c:pt idx="25227">
                  <c:v>0.122216873955065</c:v>
                </c:pt>
                <c:pt idx="25228">
                  <c:v>0.25250848554878502</c:v>
                </c:pt>
                <c:pt idx="25229">
                  <c:v>0.216583915142676</c:v>
                </c:pt>
                <c:pt idx="25230">
                  <c:v>0.19807341966234801</c:v>
                </c:pt>
                <c:pt idx="25231">
                  <c:v>0.17255036205435301</c:v>
                </c:pt>
                <c:pt idx="25232">
                  <c:v>0.147122515244968</c:v>
                </c:pt>
                <c:pt idx="25233">
                  <c:v>0.143943484699494</c:v>
                </c:pt>
                <c:pt idx="25234">
                  <c:v>0.190149348546372</c:v>
                </c:pt>
                <c:pt idx="25235">
                  <c:v>0.199714254232425</c:v>
                </c:pt>
                <c:pt idx="25236">
                  <c:v>0.134517912218026</c:v>
                </c:pt>
                <c:pt idx="25237">
                  <c:v>0.138938985217023</c:v>
                </c:pt>
                <c:pt idx="25238">
                  <c:v>0.140546620646683</c:v>
                </c:pt>
                <c:pt idx="25239">
                  <c:v>-1.6824149549731599E-3</c:v>
                </c:pt>
                <c:pt idx="25240">
                  <c:v>-1.8941566489626801E-2</c:v>
                </c:pt>
                <c:pt idx="25241">
                  <c:v>-3.9637129850306598E-3</c:v>
                </c:pt>
                <c:pt idx="25242">
                  <c:v>9.4442308414968104E-2</c:v>
                </c:pt>
                <c:pt idx="25243">
                  <c:v>1.33418165311011E-2</c:v>
                </c:pt>
                <c:pt idx="25244">
                  <c:v>4.1575097561980502E-2</c:v>
                </c:pt>
                <c:pt idx="25245">
                  <c:v>4.0082843004951199E-2</c:v>
                </c:pt>
                <c:pt idx="25246">
                  <c:v>3.9531228656220399E-2</c:v>
                </c:pt>
                <c:pt idx="25247">
                  <c:v>5.2205973414151702E-2</c:v>
                </c:pt>
                <c:pt idx="25248">
                  <c:v>6.3927506898195804E-2</c:v>
                </c:pt>
                <c:pt idx="25249">
                  <c:v>6.5397843163733496E-2</c:v>
                </c:pt>
                <c:pt idx="25250">
                  <c:v>5.5318909319494902E-2</c:v>
                </c:pt>
                <c:pt idx="25251">
                  <c:v>5.1132422556021601E-2</c:v>
                </c:pt>
                <c:pt idx="25252">
                  <c:v>4.3159486341032498E-2</c:v>
                </c:pt>
                <c:pt idx="25253">
                  <c:v>8.1319385700472396E-2</c:v>
                </c:pt>
                <c:pt idx="25254">
                  <c:v>7.8426465631085004E-2</c:v>
                </c:pt>
                <c:pt idx="25255">
                  <c:v>4.6640491163819499E-2</c:v>
                </c:pt>
                <c:pt idx="25256">
                  <c:v>-8.1950625410011496E-3</c:v>
                </c:pt>
                <c:pt idx="25257">
                  <c:v>-3.5542388049420601E-2</c:v>
                </c:pt>
                <c:pt idx="25258">
                  <c:v>-4.3505691399537097E-2</c:v>
                </c:pt>
                <c:pt idx="25259">
                  <c:v>-6.9068060880694199E-2</c:v>
                </c:pt>
                <c:pt idx="25260">
                  <c:v>-9.7554087273494405E-2</c:v>
                </c:pt>
                <c:pt idx="25261">
                  <c:v>-0.122328729820633</c:v>
                </c:pt>
                <c:pt idx="25262">
                  <c:v>-6.9119805995762201E-2</c:v>
                </c:pt>
                <c:pt idx="25263">
                  <c:v>-1.25003995045916E-2</c:v>
                </c:pt>
                <c:pt idx="25264">
                  <c:v>3.4164137098120001E-3</c:v>
                </c:pt>
                <c:pt idx="25265">
                  <c:v>-1.0313187608848501E-2</c:v>
                </c:pt>
                <c:pt idx="25266">
                  <c:v>2.44988385516627E-2</c:v>
                </c:pt>
                <c:pt idx="25267">
                  <c:v>3.2949749697652499E-2</c:v>
                </c:pt>
                <c:pt idx="25268">
                  <c:v>5.2417055225930598E-2</c:v>
                </c:pt>
                <c:pt idx="25269">
                  <c:v>4.4318602137171002E-2</c:v>
                </c:pt>
                <c:pt idx="25270">
                  <c:v>7.4617480907880798E-2</c:v>
                </c:pt>
                <c:pt idx="25271">
                  <c:v>7.3256893259163194E-2</c:v>
                </c:pt>
                <c:pt idx="25272">
                  <c:v>6.8021245819224196E-2</c:v>
                </c:pt>
                <c:pt idx="25273">
                  <c:v>7.6971774319029407E-2</c:v>
                </c:pt>
                <c:pt idx="25274">
                  <c:v>6.5840311201713506E-2</c:v>
                </c:pt>
                <c:pt idx="25275">
                  <c:v>6.5103360914790298E-2</c:v>
                </c:pt>
                <c:pt idx="25276">
                  <c:v>6.7585161931196805E-2</c:v>
                </c:pt>
                <c:pt idx="25277">
                  <c:v>4.86381087362407E-2</c:v>
                </c:pt>
                <c:pt idx="25278">
                  <c:v>3.9429024088203903E-2</c:v>
                </c:pt>
                <c:pt idx="25279">
                  <c:v>2.0085465416965299E-2</c:v>
                </c:pt>
                <c:pt idx="25280">
                  <c:v>3.0232176434302298E-2</c:v>
                </c:pt>
                <c:pt idx="25281">
                  <c:v>3.10294801762869E-2</c:v>
                </c:pt>
                <c:pt idx="25282">
                  <c:v>4.8255573588310702E-2</c:v>
                </c:pt>
                <c:pt idx="25283">
                  <c:v>3.84554713370747E-2</c:v>
                </c:pt>
                <c:pt idx="25284">
                  <c:v>0.101742751963807</c:v>
                </c:pt>
                <c:pt idx="25285">
                  <c:v>0.101345560597498</c:v>
                </c:pt>
                <c:pt idx="25286">
                  <c:v>0.12257159029716901</c:v>
                </c:pt>
                <c:pt idx="25287">
                  <c:v>0.112362676182785</c:v>
                </c:pt>
                <c:pt idx="25288">
                  <c:v>0.11608276852405899</c:v>
                </c:pt>
                <c:pt idx="25289">
                  <c:v>0.115553946835698</c:v>
                </c:pt>
                <c:pt idx="25290">
                  <c:v>0.13691656317556</c:v>
                </c:pt>
                <c:pt idx="25291">
                  <c:v>0.15355904323851399</c:v>
                </c:pt>
                <c:pt idx="25292">
                  <c:v>0.13062321230030999</c:v>
                </c:pt>
                <c:pt idx="25293">
                  <c:v>7.22737391915977E-2</c:v>
                </c:pt>
                <c:pt idx="25294">
                  <c:v>0.12899141240867601</c:v>
                </c:pt>
                <c:pt idx="25295">
                  <c:v>0.160834639051917</c:v>
                </c:pt>
                <c:pt idx="25296">
                  <c:v>0.16964465936749801</c:v>
                </c:pt>
                <c:pt idx="25297">
                  <c:v>0.161440382174521</c:v>
                </c:pt>
                <c:pt idx="25298">
                  <c:v>0.17800862487855301</c:v>
                </c:pt>
                <c:pt idx="25299">
                  <c:v>0.16112464526349499</c:v>
                </c:pt>
                <c:pt idx="25300">
                  <c:v>0.19390725536105299</c:v>
                </c:pt>
                <c:pt idx="25301">
                  <c:v>0.19254458722711601</c:v>
                </c:pt>
                <c:pt idx="25302">
                  <c:v>0.19087944363040099</c:v>
                </c:pt>
                <c:pt idx="25303">
                  <c:v>0.18026414059010801</c:v>
                </c:pt>
                <c:pt idx="25304">
                  <c:v>0.18913594786294899</c:v>
                </c:pt>
                <c:pt idx="25305">
                  <c:v>0.17374376904080699</c:v>
                </c:pt>
                <c:pt idx="25306">
                  <c:v>0.15754876809683999</c:v>
                </c:pt>
                <c:pt idx="25307">
                  <c:v>0.17755743704212501</c:v>
                </c:pt>
                <c:pt idx="25308">
                  <c:v>0.25148780590104602</c:v>
                </c:pt>
                <c:pt idx="25309">
                  <c:v>0.31376652075364803</c:v>
                </c:pt>
                <c:pt idx="25310">
                  <c:v>0.311601585230801</c:v>
                </c:pt>
                <c:pt idx="25311">
                  <c:v>0.31301246800710197</c:v>
                </c:pt>
                <c:pt idx="25312">
                  <c:v>0.31679932746321798</c:v>
                </c:pt>
                <c:pt idx="25313">
                  <c:v>0.27514478591380698</c:v>
                </c:pt>
                <c:pt idx="25314">
                  <c:v>0.27157870422810498</c:v>
                </c:pt>
                <c:pt idx="25315">
                  <c:v>0.30447620636534201</c:v>
                </c:pt>
                <c:pt idx="25316">
                  <c:v>0.33318194693069197</c:v>
                </c:pt>
                <c:pt idx="25317">
                  <c:v>0.39704801250962402</c:v>
                </c:pt>
                <c:pt idx="25318">
                  <c:v>0.41080492589105999</c:v>
                </c:pt>
                <c:pt idx="25319">
                  <c:v>0.35913472205369601</c:v>
                </c:pt>
                <c:pt idx="25320">
                  <c:v>0.31222365233971899</c:v>
                </c:pt>
                <c:pt idx="25321">
                  <c:v>0.308199103887564</c:v>
                </c:pt>
                <c:pt idx="25322">
                  <c:v>0.30104652517941</c:v>
                </c:pt>
                <c:pt idx="25323">
                  <c:v>0.269605866648857</c:v>
                </c:pt>
                <c:pt idx="25324">
                  <c:v>0.27988219773074602</c:v>
                </c:pt>
                <c:pt idx="25325">
                  <c:v>0.28894196365292102</c:v>
                </c:pt>
                <c:pt idx="25326">
                  <c:v>0.404892985685678</c:v>
                </c:pt>
                <c:pt idx="25327">
                  <c:v>0.398085904420245</c:v>
                </c:pt>
                <c:pt idx="25328">
                  <c:v>0.40899000876533997</c:v>
                </c:pt>
                <c:pt idx="25329">
                  <c:v>0.39849587981569601</c:v>
                </c:pt>
                <c:pt idx="25330">
                  <c:v>0.39533929449077498</c:v>
                </c:pt>
                <c:pt idx="25331">
                  <c:v>0.38797525546050199</c:v>
                </c:pt>
                <c:pt idx="25332">
                  <c:v>0.40566773042092502</c:v>
                </c:pt>
                <c:pt idx="25333">
                  <c:v>0.41362651115447902</c:v>
                </c:pt>
                <c:pt idx="25334">
                  <c:v>0.44942146389545701</c:v>
                </c:pt>
                <c:pt idx="25335">
                  <c:v>0.45456650179928798</c:v>
                </c:pt>
                <c:pt idx="25336">
                  <c:v>0.453356129769101</c:v>
                </c:pt>
                <c:pt idx="25337">
                  <c:v>0.45603243176223102</c:v>
                </c:pt>
                <c:pt idx="25338">
                  <c:v>0.45470603533585602</c:v>
                </c:pt>
                <c:pt idx="25339">
                  <c:v>0.48563243366661502</c:v>
                </c:pt>
                <c:pt idx="25340">
                  <c:v>0.52435326024875295</c:v>
                </c:pt>
                <c:pt idx="25341">
                  <c:v>0.58976033644650805</c:v>
                </c:pt>
                <c:pt idx="25342">
                  <c:v>0.58442758267094996</c:v>
                </c:pt>
                <c:pt idx="25343">
                  <c:v>0.59622799133970295</c:v>
                </c:pt>
                <c:pt idx="25344">
                  <c:v>0.60059876743278695</c:v>
                </c:pt>
                <c:pt idx="25345">
                  <c:v>0.560504822201908</c:v>
                </c:pt>
                <c:pt idx="25346">
                  <c:v>0.56264561359287102</c:v>
                </c:pt>
                <c:pt idx="25347">
                  <c:v>0.60802047784518398</c:v>
                </c:pt>
                <c:pt idx="25348">
                  <c:v>0.62646838938054505</c:v>
                </c:pt>
                <c:pt idx="25349">
                  <c:v>0.63366957376355604</c:v>
                </c:pt>
                <c:pt idx="25350">
                  <c:v>0.67281557723043295</c:v>
                </c:pt>
                <c:pt idx="25351">
                  <c:v>0.60592861581716895</c:v>
                </c:pt>
                <c:pt idx="25352">
                  <c:v>0.580377263378141</c:v>
                </c:pt>
                <c:pt idx="25353">
                  <c:v>0.552555341856653</c:v>
                </c:pt>
                <c:pt idx="25354">
                  <c:v>0.55963581236720905</c:v>
                </c:pt>
                <c:pt idx="25355">
                  <c:v>0.53293508086944796</c:v>
                </c:pt>
                <c:pt idx="25356">
                  <c:v>0.53021816078963602</c:v>
                </c:pt>
                <c:pt idx="25357">
                  <c:v>0.52509323328161295</c:v>
                </c:pt>
                <c:pt idx="25358">
                  <c:v>0.59675041387705297</c:v>
                </c:pt>
                <c:pt idx="25359">
                  <c:v>0.58030939350238797</c:v>
                </c:pt>
                <c:pt idx="25360">
                  <c:v>0.60472528126310598</c:v>
                </c:pt>
                <c:pt idx="25361">
                  <c:v>0.61838842806973504</c:v>
                </c:pt>
                <c:pt idx="25362">
                  <c:v>0.67814593262700296</c:v>
                </c:pt>
                <c:pt idx="25363">
                  <c:v>0.66890132138465397</c:v>
                </c:pt>
                <c:pt idx="25364">
                  <c:v>0.78785504239569304</c:v>
                </c:pt>
                <c:pt idx="25365">
                  <c:v>0.78499603641736204</c:v>
                </c:pt>
                <c:pt idx="25366">
                  <c:v>0.77270214548234595</c:v>
                </c:pt>
                <c:pt idx="25367">
                  <c:v>0.83079624448156297</c:v>
                </c:pt>
                <c:pt idx="25368">
                  <c:v>8.3108297231740003E-3</c:v>
                </c:pt>
                <c:pt idx="25369">
                  <c:v>9.3615683915317202E-2</c:v>
                </c:pt>
                <c:pt idx="25370">
                  <c:v>6.6805448888828695E-2</c:v>
                </c:pt>
                <c:pt idx="25371">
                  <c:v>0.11957023193296</c:v>
                </c:pt>
                <c:pt idx="25372">
                  <c:v>6.1596742356584799E-2</c:v>
                </c:pt>
                <c:pt idx="25373">
                  <c:v>7.0861677612182095E-2</c:v>
                </c:pt>
                <c:pt idx="25374">
                  <c:v>1.6125591169218401E-2</c:v>
                </c:pt>
                <c:pt idx="25375">
                  <c:v>3.78987595471054E-2</c:v>
                </c:pt>
                <c:pt idx="25376">
                  <c:v>8.2063824826731999E-3</c:v>
                </c:pt>
                <c:pt idx="25377">
                  <c:v>2.9636022848879999E-2</c:v>
                </c:pt>
                <c:pt idx="25378">
                  <c:v>3.7777141905421599E-2</c:v>
                </c:pt>
                <c:pt idx="25379">
                  <c:v>3.8558432670555198E-2</c:v>
                </c:pt>
                <c:pt idx="25380">
                  <c:v>1.6034114183904401E-2</c:v>
                </c:pt>
                <c:pt idx="25381">
                  <c:v>2.67093495822152E-2</c:v>
                </c:pt>
                <c:pt idx="25382">
                  <c:v>1.9204738291563099E-2</c:v>
                </c:pt>
                <c:pt idx="25383">
                  <c:v>6.5004798728989302E-2</c:v>
                </c:pt>
                <c:pt idx="25384">
                  <c:v>4.9549648898173398E-2</c:v>
                </c:pt>
                <c:pt idx="25385">
                  <c:v>7.2382125096971603E-2</c:v>
                </c:pt>
                <c:pt idx="25386">
                  <c:v>9.6027597193272293E-2</c:v>
                </c:pt>
                <c:pt idx="25387">
                  <c:v>0.14855235485212301</c:v>
                </c:pt>
                <c:pt idx="25388">
                  <c:v>0.169738928588475</c:v>
                </c:pt>
                <c:pt idx="25389">
                  <c:v>0.169707184780412</c:v>
                </c:pt>
                <c:pt idx="25390">
                  <c:v>0.16545880803705501</c:v>
                </c:pt>
                <c:pt idx="25391">
                  <c:v>0.24987316276763299</c:v>
                </c:pt>
                <c:pt idx="25392">
                  <c:v>0.24382104951209299</c:v>
                </c:pt>
                <c:pt idx="25393">
                  <c:v>0.212281881638965</c:v>
                </c:pt>
                <c:pt idx="25394">
                  <c:v>0.21237274441802101</c:v>
                </c:pt>
                <c:pt idx="25395">
                  <c:v>0.214974905354439</c:v>
                </c:pt>
                <c:pt idx="25396">
                  <c:v>0.223139823129543</c:v>
                </c:pt>
                <c:pt idx="25397">
                  <c:v>0.22994579328980799</c:v>
                </c:pt>
                <c:pt idx="25398">
                  <c:v>0.21869090296542801</c:v>
                </c:pt>
                <c:pt idx="25399">
                  <c:v>0.22295708622693</c:v>
                </c:pt>
                <c:pt idx="25400">
                  <c:v>0.22406334187355301</c:v>
                </c:pt>
                <c:pt idx="25401">
                  <c:v>0.25427860017312698</c:v>
                </c:pt>
                <c:pt idx="25402">
                  <c:v>0.22219052762197999</c:v>
                </c:pt>
                <c:pt idx="25403">
                  <c:v>0.35369584181013197</c:v>
                </c:pt>
                <c:pt idx="25404">
                  <c:v>0.35351032590968201</c:v>
                </c:pt>
                <c:pt idx="25405">
                  <c:v>0.38239127505788001</c:v>
                </c:pt>
                <c:pt idx="25406">
                  <c:v>0.35500848292354298</c:v>
                </c:pt>
                <c:pt idx="25407">
                  <c:v>0.50088277470972298</c:v>
                </c:pt>
                <c:pt idx="25408">
                  <c:v>0.50403017957155105</c:v>
                </c:pt>
                <c:pt idx="25409">
                  <c:v>0.48617423004555099</c:v>
                </c:pt>
                <c:pt idx="25410">
                  <c:v>0.44439869610347599</c:v>
                </c:pt>
                <c:pt idx="25411">
                  <c:v>0.45957564812670898</c:v>
                </c:pt>
                <c:pt idx="25412">
                  <c:v>0.45712774775238602</c:v>
                </c:pt>
                <c:pt idx="25413">
                  <c:v>0.473800672079986</c:v>
                </c:pt>
                <c:pt idx="25414">
                  <c:v>0.458369249975838</c:v>
                </c:pt>
                <c:pt idx="25415">
                  <c:v>0.53097496047436799</c:v>
                </c:pt>
                <c:pt idx="25416">
                  <c:v>0.51384719441694704</c:v>
                </c:pt>
                <c:pt idx="25417">
                  <c:v>0.53038876733111595</c:v>
                </c:pt>
                <c:pt idx="25418">
                  <c:v>0.54311552982664502</c:v>
                </c:pt>
                <c:pt idx="25419">
                  <c:v>0.56947885041436697</c:v>
                </c:pt>
                <c:pt idx="25420">
                  <c:v>3.4036286371881201E-3</c:v>
                </c:pt>
                <c:pt idx="25421">
                  <c:v>9.1444885662698497E-2</c:v>
                </c:pt>
                <c:pt idx="25422">
                  <c:v>2.0500218052051301E-2</c:v>
                </c:pt>
                <c:pt idx="25423">
                  <c:v>7.6976202085535794E-2</c:v>
                </c:pt>
                <c:pt idx="25424">
                  <c:v>7.1847514576950294E-2</c:v>
                </c:pt>
                <c:pt idx="25425">
                  <c:v>0.10071460459656401</c:v>
                </c:pt>
                <c:pt idx="25426">
                  <c:v>5.8728849004653798E-2</c:v>
                </c:pt>
                <c:pt idx="25427">
                  <c:v>7.2712908553890399E-2</c:v>
                </c:pt>
                <c:pt idx="25428">
                  <c:v>4.1652906608540603E-2</c:v>
                </c:pt>
                <c:pt idx="25429">
                  <c:v>4.0553084480449399E-2</c:v>
                </c:pt>
                <c:pt idx="25430">
                  <c:v>4.0747225490737803E-2</c:v>
                </c:pt>
                <c:pt idx="25431">
                  <c:v>8.9871686458746994E-3</c:v>
                </c:pt>
                <c:pt idx="25432">
                  <c:v>-4.6926966697992296E-3</c:v>
                </c:pt>
                <c:pt idx="25433">
                  <c:v>2.9157132547346299E-2</c:v>
                </c:pt>
                <c:pt idx="25434">
                  <c:v>1.20585368957497E-2</c:v>
                </c:pt>
                <c:pt idx="25435">
                  <c:v>9.8964314587674101E-2</c:v>
                </c:pt>
                <c:pt idx="25436">
                  <c:v>2.8432274245621E-2</c:v>
                </c:pt>
                <c:pt idx="25437">
                  <c:v>8.2807291273395006E-2</c:v>
                </c:pt>
                <c:pt idx="25438">
                  <c:v>6.8439994582333102E-2</c:v>
                </c:pt>
                <c:pt idx="25439">
                  <c:v>6.1639836293384501E-2</c:v>
                </c:pt>
                <c:pt idx="25440">
                  <c:v>7.1665099742959801E-2</c:v>
                </c:pt>
                <c:pt idx="25441">
                  <c:v>5.2799790173139502E-2</c:v>
                </c:pt>
                <c:pt idx="25442">
                  <c:v>1.6813031486335801E-2</c:v>
                </c:pt>
                <c:pt idx="25443">
                  <c:v>5.4336325728711901E-2</c:v>
                </c:pt>
                <c:pt idx="25444">
                  <c:v>1.76734144007803E-2</c:v>
                </c:pt>
                <c:pt idx="25445">
                  <c:v>0.13143042288642501</c:v>
                </c:pt>
                <c:pt idx="25446">
                  <c:v>0.141202290791028</c:v>
                </c:pt>
                <c:pt idx="25447">
                  <c:v>0.23949298821092799</c:v>
                </c:pt>
                <c:pt idx="25448">
                  <c:v>-2.3614723391807899E-2</c:v>
                </c:pt>
                <c:pt idx="25449">
                  <c:v>-5.0987398269381499E-2</c:v>
                </c:pt>
                <c:pt idx="25450">
                  <c:v>5.1677336801515601E-2</c:v>
                </c:pt>
                <c:pt idx="25451">
                  <c:v>8.3648966658308194E-3</c:v>
                </c:pt>
                <c:pt idx="25452">
                  <c:v>3.4134137228033497E-2</c:v>
                </c:pt>
                <c:pt idx="25453">
                  <c:v>5.75291429446151E-2</c:v>
                </c:pt>
                <c:pt idx="25454">
                  <c:v>8.6002967259711405E-2</c:v>
                </c:pt>
                <c:pt idx="25455">
                  <c:v>8.13822388600281E-2</c:v>
                </c:pt>
                <c:pt idx="25456">
                  <c:v>9.7455354374150205E-2</c:v>
                </c:pt>
                <c:pt idx="25457">
                  <c:v>9.4045526646787503E-2</c:v>
                </c:pt>
                <c:pt idx="25458">
                  <c:v>9.72418698977352E-2</c:v>
                </c:pt>
                <c:pt idx="25459">
                  <c:v>9.8531565998976098E-2</c:v>
                </c:pt>
                <c:pt idx="25460">
                  <c:v>0.131488638336625</c:v>
                </c:pt>
                <c:pt idx="25461">
                  <c:v>0.12096655371465299</c:v>
                </c:pt>
                <c:pt idx="25462">
                  <c:v>0.14172655729758099</c:v>
                </c:pt>
                <c:pt idx="25463">
                  <c:v>0.136210134486068</c:v>
                </c:pt>
                <c:pt idx="25464">
                  <c:v>0.138589497531351</c:v>
                </c:pt>
                <c:pt idx="25465">
                  <c:v>0.14281236865031599</c:v>
                </c:pt>
                <c:pt idx="25466">
                  <c:v>0.14282123816799699</c:v>
                </c:pt>
                <c:pt idx="25467">
                  <c:v>0.140598104214434</c:v>
                </c:pt>
                <c:pt idx="25468">
                  <c:v>0.15338163628196</c:v>
                </c:pt>
                <c:pt idx="25469">
                  <c:v>0.16920618514136701</c:v>
                </c:pt>
                <c:pt idx="25470">
                  <c:v>0.17143868552270999</c:v>
                </c:pt>
                <c:pt idx="25471">
                  <c:v>0.14077155288991</c:v>
                </c:pt>
                <c:pt idx="25472">
                  <c:v>0.149244876357843</c:v>
                </c:pt>
                <c:pt idx="25473">
                  <c:v>0.132175237757402</c:v>
                </c:pt>
                <c:pt idx="25474">
                  <c:v>0.11101798475037</c:v>
                </c:pt>
                <c:pt idx="25475">
                  <c:v>0.11109501353987999</c:v>
                </c:pt>
                <c:pt idx="25476">
                  <c:v>0.214311958200567</c:v>
                </c:pt>
                <c:pt idx="25477">
                  <c:v>0.223883678060709</c:v>
                </c:pt>
                <c:pt idx="25478">
                  <c:v>0.23159854402814001</c:v>
                </c:pt>
                <c:pt idx="25479">
                  <c:v>0.22598294616147799</c:v>
                </c:pt>
                <c:pt idx="25480">
                  <c:v>0.215834838640731</c:v>
                </c:pt>
                <c:pt idx="25481">
                  <c:v>0.18556647061349099</c:v>
                </c:pt>
                <c:pt idx="25482">
                  <c:v>0.171800377308718</c:v>
                </c:pt>
                <c:pt idx="25483">
                  <c:v>0.13837446343021401</c:v>
                </c:pt>
                <c:pt idx="25484">
                  <c:v>0.14047127185789199</c:v>
                </c:pt>
                <c:pt idx="25485">
                  <c:v>0.12793137044975</c:v>
                </c:pt>
                <c:pt idx="25486">
                  <c:v>0.123435124311826</c:v>
                </c:pt>
                <c:pt idx="25487">
                  <c:v>0.116913860787589</c:v>
                </c:pt>
                <c:pt idx="25488">
                  <c:v>0.22178323041641201</c:v>
                </c:pt>
                <c:pt idx="25489">
                  <c:v>0.22802822598779701</c:v>
                </c:pt>
                <c:pt idx="25490">
                  <c:v>0.22232118916573099</c:v>
                </c:pt>
                <c:pt idx="25491">
                  <c:v>0.22184901255543699</c:v>
                </c:pt>
                <c:pt idx="25492">
                  <c:v>0.31406035484022699</c:v>
                </c:pt>
                <c:pt idx="25493">
                  <c:v>0.29010969446933699</c:v>
                </c:pt>
                <c:pt idx="25494">
                  <c:v>0.317699245493964</c:v>
                </c:pt>
                <c:pt idx="25495">
                  <c:v>0.31968435715649501</c:v>
                </c:pt>
                <c:pt idx="25496">
                  <c:v>0.329990757713228</c:v>
                </c:pt>
                <c:pt idx="25497">
                  <c:v>0.33038349212658102</c:v>
                </c:pt>
                <c:pt idx="25498">
                  <c:v>0.35346337843834202</c:v>
                </c:pt>
                <c:pt idx="25499">
                  <c:v>0.35001765647953498</c:v>
                </c:pt>
                <c:pt idx="25500">
                  <c:v>0.35154818114175101</c:v>
                </c:pt>
                <c:pt idx="25501">
                  <c:v>0.36005805621079601</c:v>
                </c:pt>
                <c:pt idx="25502">
                  <c:v>0.38314485856923303</c:v>
                </c:pt>
                <c:pt idx="25503">
                  <c:v>0.40002726175386499</c:v>
                </c:pt>
                <c:pt idx="25504">
                  <c:v>0.43343226572642601</c:v>
                </c:pt>
                <c:pt idx="25505">
                  <c:v>0.49547500660958099</c:v>
                </c:pt>
                <c:pt idx="25506">
                  <c:v>0.52346215330593804</c:v>
                </c:pt>
                <c:pt idx="25507">
                  <c:v>0.51187061794855604</c:v>
                </c:pt>
                <c:pt idx="25508">
                  <c:v>0.52501306342014498</c:v>
                </c:pt>
                <c:pt idx="25509">
                  <c:v>0.54927957335511601</c:v>
                </c:pt>
                <c:pt idx="25510">
                  <c:v>0.57715684843726101</c:v>
                </c:pt>
                <c:pt idx="25511">
                  <c:v>0.589353151904776</c:v>
                </c:pt>
                <c:pt idx="25512">
                  <c:v>0.56196861252601105</c:v>
                </c:pt>
                <c:pt idx="25513">
                  <c:v>0.56840744427451195</c:v>
                </c:pt>
                <c:pt idx="25514">
                  <c:v>0.61324477146877499</c:v>
                </c:pt>
                <c:pt idx="25515">
                  <c:v>0.622497264487885</c:v>
                </c:pt>
                <c:pt idx="25516">
                  <c:v>0.60832120814023405</c:v>
                </c:pt>
                <c:pt idx="25517">
                  <c:v>0.61323099844546503</c:v>
                </c:pt>
                <c:pt idx="25518">
                  <c:v>0.61096220936230305</c:v>
                </c:pt>
                <c:pt idx="25519">
                  <c:v>0.64629673079414995</c:v>
                </c:pt>
                <c:pt idx="25520">
                  <c:v>0.65190657401678098</c:v>
                </c:pt>
                <c:pt idx="25521">
                  <c:v>3.7859661597298101E-3</c:v>
                </c:pt>
                <c:pt idx="25522">
                  <c:v>5.3889860743883099E-2</c:v>
                </c:pt>
                <c:pt idx="25523">
                  <c:v>3.0971934675649598E-2</c:v>
                </c:pt>
                <c:pt idx="25524">
                  <c:v>6.3706942704507705E-2</c:v>
                </c:pt>
                <c:pt idx="25525">
                  <c:v>6.2400763710811998E-2</c:v>
                </c:pt>
                <c:pt idx="25526">
                  <c:v>0.111445733046717</c:v>
                </c:pt>
                <c:pt idx="25527">
                  <c:v>0.11020288986839</c:v>
                </c:pt>
                <c:pt idx="25528">
                  <c:v>0.15691932565244399</c:v>
                </c:pt>
                <c:pt idx="25529">
                  <c:v>0.15468078694835599</c:v>
                </c:pt>
                <c:pt idx="25530">
                  <c:v>0.180896516306355</c:v>
                </c:pt>
                <c:pt idx="25531">
                  <c:v>0.14569687288786501</c:v>
                </c:pt>
                <c:pt idx="25532">
                  <c:v>0.13909879933591901</c:v>
                </c:pt>
                <c:pt idx="25533">
                  <c:v>0.135071292031545</c:v>
                </c:pt>
                <c:pt idx="25534">
                  <c:v>0.15972003157905601</c:v>
                </c:pt>
                <c:pt idx="25535">
                  <c:v>0.14159256766051501</c:v>
                </c:pt>
                <c:pt idx="25536">
                  <c:v>0.14178717168642699</c:v>
                </c:pt>
                <c:pt idx="25537">
                  <c:v>0.14189666766276099</c:v>
                </c:pt>
                <c:pt idx="25538">
                  <c:v>0.16994501761028299</c:v>
                </c:pt>
                <c:pt idx="25539">
                  <c:v>0.123773491838755</c:v>
                </c:pt>
                <c:pt idx="25540">
                  <c:v>0.14361343873861199</c:v>
                </c:pt>
                <c:pt idx="25541">
                  <c:v>9.0103364350286E-2</c:v>
                </c:pt>
                <c:pt idx="25542">
                  <c:v>6.2615511889015402E-2</c:v>
                </c:pt>
                <c:pt idx="25543">
                  <c:v>4.0980779160570503E-2</c:v>
                </c:pt>
                <c:pt idx="25544">
                  <c:v>3.5388306838738497E-2</c:v>
                </c:pt>
                <c:pt idx="25545">
                  <c:v>1.3756994624854401E-2</c:v>
                </c:pt>
                <c:pt idx="25546">
                  <c:v>1.6212738886719601E-2</c:v>
                </c:pt>
                <c:pt idx="25547">
                  <c:v>1.20433542420787E-2</c:v>
                </c:pt>
                <c:pt idx="25548">
                  <c:v>3.9200232997655599E-2</c:v>
                </c:pt>
                <c:pt idx="25549">
                  <c:v>3.6553725979851702E-2</c:v>
                </c:pt>
                <c:pt idx="25550">
                  <c:v>1.6224982197542499E-2</c:v>
                </c:pt>
                <c:pt idx="25551">
                  <c:v>0.154884462144455</c:v>
                </c:pt>
                <c:pt idx="25552">
                  <c:v>0.17715149496483501</c:v>
                </c:pt>
                <c:pt idx="25553">
                  <c:v>2.8973623772024101E-2</c:v>
                </c:pt>
                <c:pt idx="25554">
                  <c:v>5.3900043900317199E-3</c:v>
                </c:pt>
                <c:pt idx="25555">
                  <c:v>5.4900169592283297E-2</c:v>
                </c:pt>
                <c:pt idx="25556">
                  <c:v>5.3717043351427698E-2</c:v>
                </c:pt>
                <c:pt idx="25557">
                  <c:v>9.6359390884307394E-2</c:v>
                </c:pt>
                <c:pt idx="25558">
                  <c:v>9.5229904862734999E-2</c:v>
                </c:pt>
                <c:pt idx="25559">
                  <c:v>0.133344159209621</c:v>
                </c:pt>
                <c:pt idx="25560">
                  <c:v>0.13126738271374999</c:v>
                </c:pt>
                <c:pt idx="25561">
                  <c:v>0.12857689107908399</c:v>
                </c:pt>
                <c:pt idx="25562">
                  <c:v>0.140865942192446</c:v>
                </c:pt>
                <c:pt idx="25563">
                  <c:v>0.19120292939380801</c:v>
                </c:pt>
                <c:pt idx="25564">
                  <c:v>0.18718486186178901</c:v>
                </c:pt>
                <c:pt idx="25565">
                  <c:v>0.20436893569584899</c:v>
                </c:pt>
                <c:pt idx="25566">
                  <c:v>0.21019518581198099</c:v>
                </c:pt>
                <c:pt idx="25567">
                  <c:v>0.18246234648722201</c:v>
                </c:pt>
                <c:pt idx="25568">
                  <c:v>0.18150246967194</c:v>
                </c:pt>
                <c:pt idx="25569">
                  <c:v>0.22224341200835299</c:v>
                </c:pt>
                <c:pt idx="25570">
                  <c:v>0.217902290347364</c:v>
                </c:pt>
                <c:pt idx="25571">
                  <c:v>0.240960260863784</c:v>
                </c:pt>
                <c:pt idx="25572">
                  <c:v>0.24133041350569201</c:v>
                </c:pt>
                <c:pt idx="25573">
                  <c:v>0.27072159243981397</c:v>
                </c:pt>
                <c:pt idx="25574">
                  <c:v>0.26594677509138998</c:v>
                </c:pt>
                <c:pt idx="25575">
                  <c:v>0.31381152432814502</c:v>
                </c:pt>
                <c:pt idx="25576">
                  <c:v>0.24829941379725301</c:v>
                </c:pt>
                <c:pt idx="25577">
                  <c:v>0.20480464604348</c:v>
                </c:pt>
                <c:pt idx="25578">
                  <c:v>0.22148558447841199</c:v>
                </c:pt>
                <c:pt idx="25579">
                  <c:v>0.20180965363817499</c:v>
                </c:pt>
                <c:pt idx="25580">
                  <c:v>0.20859554774811401</c:v>
                </c:pt>
                <c:pt idx="25581">
                  <c:v>0.38341784617470798</c:v>
                </c:pt>
                <c:pt idx="25582">
                  <c:v>0.37558879408171503</c:v>
                </c:pt>
                <c:pt idx="25583">
                  <c:v>0.394427843461926</c:v>
                </c:pt>
                <c:pt idx="25584">
                  <c:v>-7.1076245241147501E-2</c:v>
                </c:pt>
                <c:pt idx="25585">
                  <c:v>5.0783941091594502E-2</c:v>
                </c:pt>
                <c:pt idx="25586">
                  <c:v>-4.2093933552807897E-2</c:v>
                </c:pt>
                <c:pt idx="25587">
                  <c:v>-3.7996958655459802E-2</c:v>
                </c:pt>
                <c:pt idx="25588">
                  <c:v>-3.5948603164263598E-2</c:v>
                </c:pt>
                <c:pt idx="25589">
                  <c:v>-5.3396644153177103E-2</c:v>
                </c:pt>
                <c:pt idx="25590">
                  <c:v>-0.102110906962989</c:v>
                </c:pt>
                <c:pt idx="25591">
                  <c:v>-0.118790519241896</c:v>
                </c:pt>
                <c:pt idx="25592">
                  <c:v>-0.142914214171807</c:v>
                </c:pt>
                <c:pt idx="25593">
                  <c:v>-0.15643643085328701</c:v>
                </c:pt>
                <c:pt idx="25594">
                  <c:v>-0.17888909055819599</c:v>
                </c:pt>
                <c:pt idx="25595">
                  <c:v>-0.19080457456834701</c:v>
                </c:pt>
                <c:pt idx="25596">
                  <c:v>-0.18034652804547399</c:v>
                </c:pt>
                <c:pt idx="25597">
                  <c:v>-0.11806444206102799</c:v>
                </c:pt>
                <c:pt idx="25598">
                  <c:v>-0.127405819279576</c:v>
                </c:pt>
                <c:pt idx="25599">
                  <c:v>-0.120915108024947</c:v>
                </c:pt>
                <c:pt idx="25600">
                  <c:v>-0.121294433427728</c:v>
                </c:pt>
                <c:pt idx="25601">
                  <c:v>-0.106817057043239</c:v>
                </c:pt>
                <c:pt idx="25602">
                  <c:v>-0.11637230425490901</c:v>
                </c:pt>
                <c:pt idx="25603">
                  <c:v>-0.163600560029698</c:v>
                </c:pt>
                <c:pt idx="25604">
                  <c:v>-0.18289006899412</c:v>
                </c:pt>
                <c:pt idx="25605">
                  <c:v>-0.16990203119744601</c:v>
                </c:pt>
                <c:pt idx="25606">
                  <c:v>-0.148864254947737</c:v>
                </c:pt>
                <c:pt idx="25607">
                  <c:v>-0.151556882070359</c:v>
                </c:pt>
                <c:pt idx="25608">
                  <c:v>-0.15591970767260799</c:v>
                </c:pt>
                <c:pt idx="25609">
                  <c:v>-0.124982756066829</c:v>
                </c:pt>
                <c:pt idx="25610">
                  <c:v>-0.110803031194031</c:v>
                </c:pt>
                <c:pt idx="25611">
                  <c:v>-9.2983136171311903E-2</c:v>
                </c:pt>
                <c:pt idx="25612">
                  <c:v>-9.5657451609705693E-2</c:v>
                </c:pt>
                <c:pt idx="25613">
                  <c:v>-9.6607965225363399E-2</c:v>
                </c:pt>
                <c:pt idx="25614">
                  <c:v>-0.121308959672339</c:v>
                </c:pt>
                <c:pt idx="25615">
                  <c:v>-0.119395441346794</c:v>
                </c:pt>
                <c:pt idx="25616">
                  <c:v>-0.111057055792468</c:v>
                </c:pt>
                <c:pt idx="25617">
                  <c:v>-0.10214740875811899</c:v>
                </c:pt>
                <c:pt idx="25618">
                  <c:v>-9.0613750236874402E-2</c:v>
                </c:pt>
                <c:pt idx="25619">
                  <c:v>-5.6290440710590299E-2</c:v>
                </c:pt>
                <c:pt idx="25620">
                  <c:v>-6.6793483126842093E-2</c:v>
                </c:pt>
                <c:pt idx="25621">
                  <c:v>-6.5855819567670101E-2</c:v>
                </c:pt>
                <c:pt idx="25622">
                  <c:v>-6.24890412353745E-2</c:v>
                </c:pt>
                <c:pt idx="25623">
                  <c:v>-6.1278480528466503E-2</c:v>
                </c:pt>
                <c:pt idx="25624">
                  <c:v>-5.6204236169754403E-2</c:v>
                </c:pt>
                <c:pt idx="25625">
                  <c:v>-4.6212004735193303E-2</c:v>
                </c:pt>
                <c:pt idx="25626">
                  <c:v>-5.0829980017684503E-2</c:v>
                </c:pt>
                <c:pt idx="25627">
                  <c:v>-4.9013285067657203E-2</c:v>
                </c:pt>
                <c:pt idx="25628">
                  <c:v>-7.1771778496516295E-2</c:v>
                </c:pt>
                <c:pt idx="25629">
                  <c:v>6.3380797804503701E-3</c:v>
                </c:pt>
                <c:pt idx="25630" formatCode="0.00E+00">
                  <c:v>-7.0466776200341899E-4</c:v>
                </c:pt>
                <c:pt idx="25631">
                  <c:v>4.4991028534637302E-2</c:v>
                </c:pt>
                <c:pt idx="25632" formatCode="0.00E+00">
                  <c:v>-2.7056905983326998E-4</c:v>
                </c:pt>
                <c:pt idx="25633">
                  <c:v>-0.204003286192284</c:v>
                </c:pt>
                <c:pt idx="25634" formatCode="0.00E+00">
                  <c:v>-2.81032403854226E-3</c:v>
                </c:pt>
                <c:pt idx="25635">
                  <c:v>7.4099876547801299E-2</c:v>
                </c:pt>
                <c:pt idx="25636">
                  <c:v>-4.5158373834798702E-3</c:v>
                </c:pt>
                <c:pt idx="25637">
                  <c:v>2.06907234850306E-2</c:v>
                </c:pt>
                <c:pt idx="25638">
                  <c:v>-2.80175100564234E-2</c:v>
                </c:pt>
                <c:pt idx="25639">
                  <c:v>0.120395536517204</c:v>
                </c:pt>
                <c:pt idx="25640">
                  <c:v>0.103088963691245</c:v>
                </c:pt>
                <c:pt idx="25641">
                  <c:v>0.107141985942823</c:v>
                </c:pt>
                <c:pt idx="25642">
                  <c:v>0.10686498871047299</c:v>
                </c:pt>
                <c:pt idx="25643">
                  <c:v>0.13779690040860701</c:v>
                </c:pt>
                <c:pt idx="25644">
                  <c:v>0.11739924872511499</c:v>
                </c:pt>
                <c:pt idx="25645">
                  <c:v>0.249832206813418</c:v>
                </c:pt>
                <c:pt idx="25646">
                  <c:v>0.200012551673522</c:v>
                </c:pt>
                <c:pt idx="25647">
                  <c:v>0.25425498782448502</c:v>
                </c:pt>
                <c:pt idx="25648">
                  <c:v>0.179697207540707</c:v>
                </c:pt>
                <c:pt idx="25649">
                  <c:v>0.24981156202507501</c:v>
                </c:pt>
                <c:pt idx="25650">
                  <c:v>0.246698969996168</c:v>
                </c:pt>
                <c:pt idx="25651">
                  <c:v>0.273113623271871</c:v>
                </c:pt>
                <c:pt idx="25652">
                  <c:v>0.29374191091267798</c:v>
                </c:pt>
                <c:pt idx="25653">
                  <c:v>0.29625473103179301</c:v>
                </c:pt>
                <c:pt idx="25654">
                  <c:v>0.33199425887669598</c:v>
                </c:pt>
                <c:pt idx="25655">
                  <c:v>0.37538084963907598</c:v>
                </c:pt>
                <c:pt idx="25656">
                  <c:v>0.38453348750970701</c:v>
                </c:pt>
                <c:pt idx="25657">
                  <c:v>0.44781903406321999</c:v>
                </c:pt>
                <c:pt idx="25658">
                  <c:v>0.34837026618522599</c:v>
                </c:pt>
                <c:pt idx="25659">
                  <c:v>0.442389456203235</c:v>
                </c:pt>
                <c:pt idx="25660">
                  <c:v>0.47894219695867402</c:v>
                </c:pt>
                <c:pt idx="25661">
                  <c:v>0.49054001207626202</c:v>
                </c:pt>
                <c:pt idx="25662">
                  <c:v>0.35335994174033902</c:v>
                </c:pt>
                <c:pt idx="25663">
                  <c:v>0.47808907744027002</c:v>
                </c:pt>
                <c:pt idx="25664">
                  <c:v>0.55815591002415099</c:v>
                </c:pt>
                <c:pt idx="25665">
                  <c:v>0.56831597304383996</c:v>
                </c:pt>
                <c:pt idx="25666">
                  <c:v>0.54660915927807396</c:v>
                </c:pt>
                <c:pt idx="25667">
                  <c:v>0.54991858651463099</c:v>
                </c:pt>
                <c:pt idx="25668">
                  <c:v>0.53939817711502303</c:v>
                </c:pt>
                <c:pt idx="25669">
                  <c:v>0.57027331209569598</c:v>
                </c:pt>
                <c:pt idx="25670">
                  <c:v>0.58234013700593501</c:v>
                </c:pt>
                <c:pt idx="25671">
                  <c:v>0.76267330581644899</c:v>
                </c:pt>
                <c:pt idx="25672">
                  <c:v>0.762186072046241</c:v>
                </c:pt>
                <c:pt idx="25673">
                  <c:v>0.77928627561237096</c:v>
                </c:pt>
                <c:pt idx="25674">
                  <c:v>0.77588768857804302</c:v>
                </c:pt>
                <c:pt idx="25675">
                  <c:v>0.78236181993823095</c:v>
                </c:pt>
                <c:pt idx="25676">
                  <c:v>0.78031986109551998</c:v>
                </c:pt>
                <c:pt idx="25677">
                  <c:v>0.78109814038638203</c:v>
                </c:pt>
                <c:pt idx="25678">
                  <c:v>-2.9756277215238901E-2</c:v>
                </c:pt>
                <c:pt idx="25679">
                  <c:v>-0.114575550472112</c:v>
                </c:pt>
                <c:pt idx="25680">
                  <c:v>-4.5801947520398498E-2</c:v>
                </c:pt>
                <c:pt idx="25681">
                  <c:v>-7.8939454603680501E-2</c:v>
                </c:pt>
                <c:pt idx="25682">
                  <c:v>-2.88919406294505E-2</c:v>
                </c:pt>
                <c:pt idx="25683">
                  <c:v>-6.8836397318931902E-2</c:v>
                </c:pt>
                <c:pt idx="25684">
                  <c:v>-0.102707226630779</c:v>
                </c:pt>
                <c:pt idx="25685">
                  <c:v>-0.112765841708848</c:v>
                </c:pt>
                <c:pt idx="25686">
                  <c:v>-9.6122784874702494E-2</c:v>
                </c:pt>
                <c:pt idx="25687">
                  <c:v>-0.109634523286583</c:v>
                </c:pt>
                <c:pt idx="25688">
                  <c:v>-9.9778830959525E-2</c:v>
                </c:pt>
                <c:pt idx="25689">
                  <c:v>-6.8160839643290699E-2</c:v>
                </c:pt>
                <c:pt idx="25690">
                  <c:v>-8.4368541851651893E-2</c:v>
                </c:pt>
                <c:pt idx="25691">
                  <c:v>-6.4253926733279301E-2</c:v>
                </c:pt>
                <c:pt idx="25692">
                  <c:v>-6.3322697620962098E-2</c:v>
                </c:pt>
                <c:pt idx="25693">
                  <c:v>-6.48099632845031E-2</c:v>
                </c:pt>
                <c:pt idx="25694">
                  <c:v>-7.1996077685123894E-2</c:v>
                </c:pt>
                <c:pt idx="25695">
                  <c:v>-5.1142273042222602E-2</c:v>
                </c:pt>
                <c:pt idx="25696">
                  <c:v>-3.6666475649327998E-2</c:v>
                </c:pt>
                <c:pt idx="25697">
                  <c:v>-0.108204495762579</c:v>
                </c:pt>
                <c:pt idx="25698">
                  <c:v>7.3985752903274497E-3</c:v>
                </c:pt>
                <c:pt idx="25699">
                  <c:v>-1.16505302047126E-2</c:v>
                </c:pt>
                <c:pt idx="25700">
                  <c:v>3.1532750344642299E-2</c:v>
                </c:pt>
                <c:pt idx="25701">
                  <c:v>3.04414152677671E-2</c:v>
                </c:pt>
                <c:pt idx="25702">
                  <c:v>3.84328050808877E-2</c:v>
                </c:pt>
                <c:pt idx="25703">
                  <c:v>2.8547309352956698E-2</c:v>
                </c:pt>
                <c:pt idx="25704">
                  <c:v>3.7852866234320499E-2</c:v>
                </c:pt>
                <c:pt idx="25705">
                  <c:v>1.6483011337223599E-2</c:v>
                </c:pt>
                <c:pt idx="25706">
                  <c:v>1.11830586369092E-2</c:v>
                </c:pt>
                <c:pt idx="25707">
                  <c:v>-8.7433335638483507E-3</c:v>
                </c:pt>
                <c:pt idx="25708">
                  <c:v>1.28482716676177E-2</c:v>
                </c:pt>
                <c:pt idx="25709">
                  <c:v>-2.06151963347058E-2</c:v>
                </c:pt>
                <c:pt idx="25710" formatCode="0.00E+00">
                  <c:v>8.4579902823469502E-4</c:v>
                </c:pt>
                <c:pt idx="25711">
                  <c:v>-4.6665645340977701E-3</c:v>
                </c:pt>
                <c:pt idx="25712" formatCode="0.00E+00">
                  <c:v>2.7590442219050802E-2</c:v>
                </c:pt>
                <c:pt idx="25713">
                  <c:v>3.1898362725010301E-2</c:v>
                </c:pt>
                <c:pt idx="25714">
                  <c:v>0.12939133065049799</c:v>
                </c:pt>
                <c:pt idx="25715">
                  <c:v>-6.0966783553441303E-3</c:v>
                </c:pt>
                <c:pt idx="25716">
                  <c:v>-9.4077053179351805E-2</c:v>
                </c:pt>
                <c:pt idx="25717">
                  <c:v>-1.9666213816001098E-2</c:v>
                </c:pt>
                <c:pt idx="25718">
                  <c:v>-3.3731196415437703E-2</c:v>
                </c:pt>
                <c:pt idx="25719">
                  <c:v>2.25044192550212E-2</c:v>
                </c:pt>
                <c:pt idx="25720">
                  <c:v>-3.1418872008844599E-2</c:v>
                </c:pt>
                <c:pt idx="25721">
                  <c:v>-8.6301844949542503E-3</c:v>
                </c:pt>
                <c:pt idx="25722">
                  <c:v>7.2894707874063304E-3</c:v>
                </c:pt>
                <c:pt idx="25723">
                  <c:v>1.9678566311314399E-2</c:v>
                </c:pt>
                <c:pt idx="25724">
                  <c:v>-3.2713942246762602E-3</c:v>
                </c:pt>
                <c:pt idx="25725">
                  <c:v>1.71164674220801E-2</c:v>
                </c:pt>
                <c:pt idx="25726">
                  <c:v>-1.61033458421883E-2</c:v>
                </c:pt>
                <c:pt idx="25727">
                  <c:v>-3.8588820974135997E-2</c:v>
                </c:pt>
                <c:pt idx="25728">
                  <c:v>-5.3890810209414802E-2</c:v>
                </c:pt>
                <c:pt idx="25729">
                  <c:v>-4.3642526654039303E-2</c:v>
                </c:pt>
                <c:pt idx="25730">
                  <c:v>-3.2185827545465603E-2</c:v>
                </c:pt>
                <c:pt idx="25731">
                  <c:v>-2.91735548473997E-2</c:v>
                </c:pt>
                <c:pt idx="25732">
                  <c:v>-9.5956722124969293E-3</c:v>
                </c:pt>
                <c:pt idx="25733">
                  <c:v>-1.4647250888506699E-3</c:v>
                </c:pt>
                <c:pt idx="25734">
                  <c:v>4.9564954082628801E-3</c:v>
                </c:pt>
                <c:pt idx="25735">
                  <c:v>-4.3861626594843698E-3</c:v>
                </c:pt>
                <c:pt idx="25736">
                  <c:v>-4.7510895950729701E-3</c:v>
                </c:pt>
                <c:pt idx="25737">
                  <c:v>-1.7179061536257999E-2</c:v>
                </c:pt>
                <c:pt idx="25738">
                  <c:v>-3.65028689901849E-2</c:v>
                </c:pt>
                <c:pt idx="25739">
                  <c:v>-3.8340101503742403E-2</c:v>
                </c:pt>
                <c:pt idx="25740">
                  <c:v>-5.2892861862796202E-2</c:v>
                </c:pt>
                <c:pt idx="25741">
                  <c:v>-5.2162990671280801E-2</c:v>
                </c:pt>
                <c:pt idx="25742">
                  <c:v>-5.4172798502289801E-2</c:v>
                </c:pt>
                <c:pt idx="25743">
                  <c:v>-5.1024611681475797E-2</c:v>
                </c:pt>
                <c:pt idx="25744">
                  <c:v>-2.72660390839746E-2</c:v>
                </c:pt>
                <c:pt idx="25745">
                  <c:v>5.1839204879471799E-3</c:v>
                </c:pt>
                <c:pt idx="25746">
                  <c:v>3.9398243141383002E-2</c:v>
                </c:pt>
                <c:pt idx="25747">
                  <c:v>4.5108580376011398E-2</c:v>
                </c:pt>
                <c:pt idx="25748">
                  <c:v>1.19552390791366E-2</c:v>
                </c:pt>
                <c:pt idx="25749">
                  <c:v>1.7019633568929202E-2</c:v>
                </c:pt>
                <c:pt idx="25750">
                  <c:v>6.5745820960013603E-3</c:v>
                </c:pt>
                <c:pt idx="25751">
                  <c:v>1.6502704945308502E-2</c:v>
                </c:pt>
                <c:pt idx="25752">
                  <c:v>9.7939881599171802E-3</c:v>
                </c:pt>
                <c:pt idx="25753">
                  <c:v>1.31838186683917E-2</c:v>
                </c:pt>
                <c:pt idx="25754">
                  <c:v>4.9521140270403202E-3</c:v>
                </c:pt>
                <c:pt idx="25755">
                  <c:v>3.51447327940183E-2</c:v>
                </c:pt>
                <c:pt idx="25756">
                  <c:v>4.83117191580223E-2</c:v>
                </c:pt>
                <c:pt idx="25757">
                  <c:v>5.3392876532757601E-2</c:v>
                </c:pt>
                <c:pt idx="25758">
                  <c:v>4.7952986847856302E-2</c:v>
                </c:pt>
                <c:pt idx="25759">
                  <c:v>4.7791466853994102E-2</c:v>
                </c:pt>
                <c:pt idx="25760">
                  <c:v>4.6372355025196599E-2</c:v>
                </c:pt>
                <c:pt idx="25761">
                  <c:v>4.2861593480379698E-2</c:v>
                </c:pt>
                <c:pt idx="25762">
                  <c:v>3.2321769931874703E-2</c:v>
                </c:pt>
                <c:pt idx="25763">
                  <c:v>2.74574616093964E-2</c:v>
                </c:pt>
                <c:pt idx="25764">
                  <c:v>2.6165079349573499E-2</c:v>
                </c:pt>
                <c:pt idx="25765">
                  <c:v>7.8510878473991796E-2</c:v>
                </c:pt>
                <c:pt idx="25766">
                  <c:v>7.2199448609845101E-3</c:v>
                </c:pt>
                <c:pt idx="25767">
                  <c:v>-9.0614635745880703E-2</c:v>
                </c:pt>
                <c:pt idx="25768">
                  <c:v>-3.7770753002234397E-2</c:v>
                </c:pt>
                <c:pt idx="25769">
                  <c:v>-5.9676215719123599E-2</c:v>
                </c:pt>
                <c:pt idx="25770">
                  <c:v>-2.9537511089078601E-2</c:v>
                </c:pt>
                <c:pt idx="25771">
                  <c:v>-5.4309119563259498E-2</c:v>
                </c:pt>
                <c:pt idx="25772">
                  <c:v>-3.9854104353093202E-2</c:v>
                </c:pt>
                <c:pt idx="25773">
                  <c:v>-8.4283067120551006E-3</c:v>
                </c:pt>
                <c:pt idx="25774">
                  <c:v>2.9190192312056999E-2</c:v>
                </c:pt>
                <c:pt idx="25775">
                  <c:v>3.4322789448521102E-2</c:v>
                </c:pt>
                <c:pt idx="25776">
                  <c:v>3.3337822273447698E-2</c:v>
                </c:pt>
                <c:pt idx="25777">
                  <c:v>3.1889230035509503E-2</c:v>
                </c:pt>
                <c:pt idx="25778">
                  <c:v>1.42658955122458E-2</c:v>
                </c:pt>
                <c:pt idx="25779">
                  <c:v>9.4591164137283103E-3</c:v>
                </c:pt>
                <c:pt idx="25780">
                  <c:v>2.54644876373533E-2</c:v>
                </c:pt>
                <c:pt idx="25781">
                  <c:v>6.2528430948092795E-2</c:v>
                </c:pt>
                <c:pt idx="25782">
                  <c:v>9.4247957565548005E-2</c:v>
                </c:pt>
                <c:pt idx="25783">
                  <c:v>8.4751281824899202E-2</c:v>
                </c:pt>
                <c:pt idx="25784">
                  <c:v>9.4247957565548005E-2</c:v>
                </c:pt>
                <c:pt idx="25785">
                  <c:v>8.4751281824899202E-2</c:v>
                </c:pt>
                <c:pt idx="25786">
                  <c:v>0.102669295807674</c:v>
                </c:pt>
                <c:pt idx="25787">
                  <c:v>0.10379344315269701</c:v>
                </c:pt>
                <c:pt idx="25788">
                  <c:v>0.112730205360093</c:v>
                </c:pt>
                <c:pt idx="25789">
                  <c:v>0.10379344315269701</c:v>
                </c:pt>
                <c:pt idx="25790">
                  <c:v>0.112730205360093</c:v>
                </c:pt>
                <c:pt idx="25791">
                  <c:v>0.113487625045015</c:v>
                </c:pt>
                <c:pt idx="25792">
                  <c:v>7.6443765140200695E-2</c:v>
                </c:pt>
                <c:pt idx="25793">
                  <c:v>7.8967788163995703E-2</c:v>
                </c:pt>
                <c:pt idx="25794">
                  <c:v>0.115542039630033</c:v>
                </c:pt>
                <c:pt idx="25795">
                  <c:v>0.11086115759213699</c:v>
                </c:pt>
                <c:pt idx="25796">
                  <c:v>0.12507431576865999</c:v>
                </c:pt>
                <c:pt idx="25797">
                  <c:v>0.14910119204547001</c:v>
                </c:pt>
                <c:pt idx="25798">
                  <c:v>0.14649662697114799</c:v>
                </c:pt>
                <c:pt idx="25799">
                  <c:v>0.15081867338503299</c:v>
                </c:pt>
                <c:pt idx="25800">
                  <c:v>0.14649662697114799</c:v>
                </c:pt>
                <c:pt idx="25801">
                  <c:v>0.15081867338503299</c:v>
                </c:pt>
                <c:pt idx="25802">
                  <c:v>0.14975136800066799</c:v>
                </c:pt>
                <c:pt idx="25803">
                  <c:v>0.15404694737402599</c:v>
                </c:pt>
                <c:pt idx="25804">
                  <c:v>0.14975136800066799</c:v>
                </c:pt>
                <c:pt idx="25805">
                  <c:v>0.15404694737402599</c:v>
                </c:pt>
                <c:pt idx="25806">
                  <c:v>0.14885683420089399</c:v>
                </c:pt>
                <c:pt idx="25807">
                  <c:v>0.13414231505363999</c:v>
                </c:pt>
                <c:pt idx="25808">
                  <c:v>0.143288942211765</c:v>
                </c:pt>
                <c:pt idx="25809">
                  <c:v>0.14826211417697299</c:v>
                </c:pt>
                <c:pt idx="25810">
                  <c:v>0.15653137428553299</c:v>
                </c:pt>
                <c:pt idx="25811">
                  <c:v>0.156854174149617</c:v>
                </c:pt>
                <c:pt idx="25812">
                  <c:v>0.16906549480730701</c:v>
                </c:pt>
                <c:pt idx="25813">
                  <c:v>0.16552124851969199</c:v>
                </c:pt>
                <c:pt idx="25814">
                  <c:v>0.18599349936349999</c:v>
                </c:pt>
                <c:pt idx="25815">
                  <c:v>0.140323126382532</c:v>
                </c:pt>
                <c:pt idx="25816">
                  <c:v>0.122287029929351</c:v>
                </c:pt>
                <c:pt idx="25817">
                  <c:v>0.106883775573651</c:v>
                </c:pt>
                <c:pt idx="25818">
                  <c:v>7.8013490250859296E-2</c:v>
                </c:pt>
                <c:pt idx="25819">
                  <c:v>5.1892178744489502E-2</c:v>
                </c:pt>
                <c:pt idx="25820">
                  <c:v>6.7931219071738103E-2</c:v>
                </c:pt>
                <c:pt idx="25821">
                  <c:v>5.7156028729437598E-2</c:v>
                </c:pt>
                <c:pt idx="25822">
                  <c:v>4.6965744927217598E-2</c:v>
                </c:pt>
                <c:pt idx="25823">
                  <c:v>2.6075551427592301E-2</c:v>
                </c:pt>
                <c:pt idx="25824">
                  <c:v>1.8470426427495801E-2</c:v>
                </c:pt>
                <c:pt idx="25825">
                  <c:v>8.3248850377586701E-3</c:v>
                </c:pt>
                <c:pt idx="25826">
                  <c:v>2.2686108694601501E-2</c:v>
                </c:pt>
                <c:pt idx="25827">
                  <c:v>-1.65699530853049E-2</c:v>
                </c:pt>
                <c:pt idx="25828">
                  <c:v>-1.9003204338489101E-2</c:v>
                </c:pt>
                <c:pt idx="25829">
                  <c:v>-3.2440282188260998E-2</c:v>
                </c:pt>
                <c:pt idx="25830">
                  <c:v>-2.2421313873991499E-2</c:v>
                </c:pt>
                <c:pt idx="25831">
                  <c:v>-1.4718916956208299E-3</c:v>
                </c:pt>
                <c:pt idx="25832">
                  <c:v>5.4905220867481298E-3</c:v>
                </c:pt>
                <c:pt idx="25833">
                  <c:v>2.7195648332275901E-2</c:v>
                </c:pt>
                <c:pt idx="25834">
                  <c:v>0.125374144987313</c:v>
                </c:pt>
                <c:pt idx="25835">
                  <c:v>0.134612773279739</c:v>
                </c:pt>
                <c:pt idx="25836">
                  <c:v>0.13762357671863601</c:v>
                </c:pt>
                <c:pt idx="25837">
                  <c:v>0.103453477285399</c:v>
                </c:pt>
                <c:pt idx="25838">
                  <c:v>8.7902225695974195E-2</c:v>
                </c:pt>
                <c:pt idx="25839">
                  <c:v>8.6560380957557206E-2</c:v>
                </c:pt>
                <c:pt idx="25840">
                  <c:v>9.1082349852765504E-2</c:v>
                </c:pt>
                <c:pt idx="25841">
                  <c:v>0.132083514289696</c:v>
                </c:pt>
                <c:pt idx="25842">
                  <c:v>0.22125043208073</c:v>
                </c:pt>
                <c:pt idx="25843">
                  <c:v>0.20839292632817799</c:v>
                </c:pt>
                <c:pt idx="25844">
                  <c:v>0.223529684839092</c:v>
                </c:pt>
                <c:pt idx="25845">
                  <c:v>0.21376069529222799</c:v>
                </c:pt>
                <c:pt idx="25846">
                  <c:v>0.22331716323989301</c:v>
                </c:pt>
                <c:pt idx="25847">
                  <c:v>0.236730585437923</c:v>
                </c:pt>
                <c:pt idx="25848">
                  <c:v>0.233631772281431</c:v>
                </c:pt>
                <c:pt idx="25849">
                  <c:v>0.218840556210986</c:v>
                </c:pt>
                <c:pt idx="25850">
                  <c:v>0.18194821811064801</c:v>
                </c:pt>
                <c:pt idx="25851">
                  <c:v>0.170245568318106</c:v>
                </c:pt>
                <c:pt idx="25852">
                  <c:v>0.17322801289008299</c:v>
                </c:pt>
                <c:pt idx="25853">
                  <c:v>0.19796872089781201</c:v>
                </c:pt>
                <c:pt idx="25854">
                  <c:v>0.24188779957595199</c:v>
                </c:pt>
                <c:pt idx="25855">
                  <c:v>0.24873006055435001</c:v>
                </c:pt>
                <c:pt idx="25856">
                  <c:v>0.28191913225596898</c:v>
                </c:pt>
                <c:pt idx="25857">
                  <c:v>0.28692037799748399</c:v>
                </c:pt>
                <c:pt idx="25858">
                  <c:v>0.30229948001841001</c:v>
                </c:pt>
                <c:pt idx="25859">
                  <c:v>0.274964288362402</c:v>
                </c:pt>
                <c:pt idx="25860">
                  <c:v>0.27984645882930598</c:v>
                </c:pt>
                <c:pt idx="25861">
                  <c:v>0.27063791711302398</c:v>
                </c:pt>
                <c:pt idx="25862">
                  <c:v>0.23023666297763301</c:v>
                </c:pt>
                <c:pt idx="25863">
                  <c:v>0.22275228807643799</c:v>
                </c:pt>
                <c:pt idx="25864">
                  <c:v>0.237435149075088</c:v>
                </c:pt>
                <c:pt idx="25865">
                  <c:v>0.26933813637214699</c:v>
                </c:pt>
                <c:pt idx="25866">
                  <c:v>0.34090873015252998</c:v>
                </c:pt>
                <c:pt idx="25867">
                  <c:v>0.34066792588127298</c:v>
                </c:pt>
                <c:pt idx="25868">
                  <c:v>0.34131933519629998</c:v>
                </c:pt>
                <c:pt idx="25869">
                  <c:v>0.309265950106895</c:v>
                </c:pt>
                <c:pt idx="25870">
                  <c:v>0.34561102829830898</c:v>
                </c:pt>
                <c:pt idx="25871">
                  <c:v>0.37219787196267801</c:v>
                </c:pt>
                <c:pt idx="25872">
                  <c:v>0.378994447390128</c:v>
                </c:pt>
                <c:pt idx="25873">
                  <c:v>0.37480531882804402</c:v>
                </c:pt>
                <c:pt idx="25874">
                  <c:v>0.379671338883937</c:v>
                </c:pt>
                <c:pt idx="25875">
                  <c:v>0.37136688148595798</c:v>
                </c:pt>
                <c:pt idx="25876">
                  <c:v>0.268438545644478</c:v>
                </c:pt>
                <c:pt idx="25877">
                  <c:v>0.196956395662962</c:v>
                </c:pt>
                <c:pt idx="25878">
                  <c:v>0.141065039388823</c:v>
                </c:pt>
                <c:pt idx="25879">
                  <c:v>8.9285514622782294E-2</c:v>
                </c:pt>
                <c:pt idx="25880">
                  <c:v>8.7650882043561501E-2</c:v>
                </c:pt>
                <c:pt idx="25881">
                  <c:v>3.0095184845806999E-3</c:v>
                </c:pt>
                <c:pt idx="25882">
                  <c:v>-8.8822590288286596E-2</c:v>
                </c:pt>
                <c:pt idx="25883">
                  <c:v>-1.2981848655663399E-3</c:v>
                </c:pt>
                <c:pt idx="25884">
                  <c:v>-5.2930923052385601E-2</c:v>
                </c:pt>
                <c:pt idx="25885">
                  <c:v>2.9264235024429801E-3</c:v>
                </c:pt>
                <c:pt idx="25886">
                  <c:v>4.5626770481157798E-2</c:v>
                </c:pt>
                <c:pt idx="25887">
                  <c:v>3.4169707758257298E-2</c:v>
                </c:pt>
                <c:pt idx="25888">
                  <c:v>1.1655744339066401E-2</c:v>
                </c:pt>
                <c:pt idx="25889">
                  <c:v>1.0936992773638901E-2</c:v>
                </c:pt>
                <c:pt idx="25890">
                  <c:v>3.83502400696673E-2</c:v>
                </c:pt>
                <c:pt idx="25891">
                  <c:v>1.19185364582115E-2</c:v>
                </c:pt>
                <c:pt idx="25892">
                  <c:v>1.8664328338927699E-2</c:v>
                </c:pt>
                <c:pt idx="25893">
                  <c:v>4.9833839948793196E-3</c:v>
                </c:pt>
                <c:pt idx="25894">
                  <c:v>-4.47126823798564E-2</c:v>
                </c:pt>
                <c:pt idx="25895">
                  <c:v>-7.9198560334626203E-2</c:v>
                </c:pt>
                <c:pt idx="25896">
                  <c:v>-9.3431430026451198E-2</c:v>
                </c:pt>
                <c:pt idx="25897">
                  <c:v>-0.12199923103935401</c:v>
                </c:pt>
                <c:pt idx="25898">
                  <c:v>-0.121228695512498</c:v>
                </c:pt>
                <c:pt idx="25899">
                  <c:v>-0.13081628231473</c:v>
                </c:pt>
                <c:pt idx="25900">
                  <c:v>-0.13235388492820399</c:v>
                </c:pt>
                <c:pt idx="25901">
                  <c:v>-0.12836643020875799</c:v>
                </c:pt>
                <c:pt idx="25902">
                  <c:v>-0.14394819612283399</c:v>
                </c:pt>
                <c:pt idx="25903">
                  <c:v>-0.15193641511963399</c:v>
                </c:pt>
                <c:pt idx="25904">
                  <c:v>-0.16638048354762899</c:v>
                </c:pt>
                <c:pt idx="25905">
                  <c:v>-0.16882909727276399</c:v>
                </c:pt>
                <c:pt idx="25906">
                  <c:v>-0.184718210693012</c:v>
                </c:pt>
                <c:pt idx="25907">
                  <c:v>-0.18349294766597901</c:v>
                </c:pt>
                <c:pt idx="25908">
                  <c:v>-0.18816758506342099</c:v>
                </c:pt>
                <c:pt idx="25909">
                  <c:v>-0.172641389381471</c:v>
                </c:pt>
                <c:pt idx="25910">
                  <c:v>-0.17743069829594699</c:v>
                </c:pt>
                <c:pt idx="25911">
                  <c:v>-0.16049755973815</c:v>
                </c:pt>
                <c:pt idx="25912">
                  <c:v>-0.15956621192471199</c:v>
                </c:pt>
                <c:pt idx="25913">
                  <c:v>-0.15517751743684599</c:v>
                </c:pt>
                <c:pt idx="25914">
                  <c:v>-0.14761307830227</c:v>
                </c:pt>
                <c:pt idx="25915">
                  <c:v>-0.109572619794543</c:v>
                </c:pt>
                <c:pt idx="25916">
                  <c:v>-0.13483655419695101</c:v>
                </c:pt>
                <c:pt idx="25917">
                  <c:v>-0.133586743443733</c:v>
                </c:pt>
                <c:pt idx="25918">
                  <c:v>-0.13008498170944899</c:v>
                </c:pt>
                <c:pt idx="25919">
                  <c:v>-0.106242512011503</c:v>
                </c:pt>
                <c:pt idx="25920">
                  <c:v>-0.116894087698098</c:v>
                </c:pt>
                <c:pt idx="25921">
                  <c:v>-6.2511449840910796E-2</c:v>
                </c:pt>
                <c:pt idx="25922">
                  <c:v>-5.4938405308152902E-2</c:v>
                </c:pt>
                <c:pt idx="25923">
                  <c:v>-3.7467799819721002E-2</c:v>
                </c:pt>
                <c:pt idx="25924">
                  <c:v>-4.5100085505040799E-2</c:v>
                </c:pt>
                <c:pt idx="25925">
                  <c:v>3.10403404029602E-2</c:v>
                </c:pt>
                <c:pt idx="25926">
                  <c:v>1.37858310399696E-3</c:v>
                </c:pt>
                <c:pt idx="25927">
                  <c:v>-2.1689666680153999E-2</c:v>
                </c:pt>
                <c:pt idx="25928">
                  <c:v>-2.6109058527698101E-2</c:v>
                </c:pt>
                <c:pt idx="25929">
                  <c:v>-4.5533452653804797E-2</c:v>
                </c:pt>
                <c:pt idx="25930">
                  <c:v>-5.8259430886841802E-2</c:v>
                </c:pt>
                <c:pt idx="25931">
                  <c:v>-3.6616613778207997E-2</c:v>
                </c:pt>
                <c:pt idx="25932">
                  <c:v>-3.3701171632178603E-2</c:v>
                </c:pt>
                <c:pt idx="25933">
                  <c:v>-1.2141098501434701E-2</c:v>
                </c:pt>
                <c:pt idx="25934">
                  <c:v>-2.55294206381722E-2</c:v>
                </c:pt>
                <c:pt idx="25935">
                  <c:v>-1.55789089470622E-2</c:v>
                </c:pt>
                <c:pt idx="25936">
                  <c:v>-1.7776533886998801E-2</c:v>
                </c:pt>
                <c:pt idx="25937">
                  <c:v>2.2539798657097401E-2</c:v>
                </c:pt>
                <c:pt idx="25938">
                  <c:v>4.2211774945934803E-2</c:v>
                </c:pt>
                <c:pt idx="25939">
                  <c:v>8.6785365278235896E-2</c:v>
                </c:pt>
                <c:pt idx="25940">
                  <c:v>-2.6841206485279701E-2</c:v>
                </c:pt>
                <c:pt idx="25941">
                  <c:v>-4.80309238029085E-2</c:v>
                </c:pt>
                <c:pt idx="25942">
                  <c:v>-5.0060202859623801E-2</c:v>
                </c:pt>
                <c:pt idx="25943">
                  <c:v>-1.9588739731327999E-2</c:v>
                </c:pt>
                <c:pt idx="25944">
                  <c:v>-2.2682511532184101E-2</c:v>
                </c:pt>
                <c:pt idx="25945">
                  <c:v>-2.33316471216083E-2</c:v>
                </c:pt>
                <c:pt idx="25946">
                  <c:v>-2.63131630295502E-2</c:v>
                </c:pt>
                <c:pt idx="25947">
                  <c:v>-9.9041677979226396E-3</c:v>
                </c:pt>
                <c:pt idx="25948">
                  <c:v>-1.35854629363692E-2</c:v>
                </c:pt>
                <c:pt idx="25949">
                  <c:v>2.0373358801472198E-3</c:v>
                </c:pt>
                <c:pt idx="25950">
                  <c:v>1.6583543562562301E-2</c:v>
                </c:pt>
                <c:pt idx="25951">
                  <c:v>1.8209503845769001E-3</c:v>
                </c:pt>
                <c:pt idx="25952">
                  <c:v>-6.6343048751680497E-3</c:v>
                </c:pt>
                <c:pt idx="25953">
                  <c:v>1.18055566335296E-2</c:v>
                </c:pt>
                <c:pt idx="25954">
                  <c:v>2.8418392119784401E-3</c:v>
                </c:pt>
                <c:pt idx="25955">
                  <c:v>1.5523612812845901E-2</c:v>
                </c:pt>
                <c:pt idx="25956">
                  <c:v>4.7200947897192598E-3</c:v>
                </c:pt>
                <c:pt idx="25957">
                  <c:v>9.8185909182603604E-3</c:v>
                </c:pt>
                <c:pt idx="25958">
                  <c:v>-1.3361284281512099E-2</c:v>
                </c:pt>
                <c:pt idx="25959">
                  <c:v>1.2739722229298501E-2</c:v>
                </c:pt>
                <c:pt idx="25960">
                  <c:v>7.2019586389264704E-3</c:v>
                </c:pt>
                <c:pt idx="25961">
                  <c:v>1.32745613906824E-2</c:v>
                </c:pt>
                <c:pt idx="25962">
                  <c:v>2.2544249927805401E-2</c:v>
                </c:pt>
                <c:pt idx="25963">
                  <c:v>3.3564319418015298E-2</c:v>
                </c:pt>
                <c:pt idx="25964">
                  <c:v>2.0665413626428999E-2</c:v>
                </c:pt>
                <c:pt idx="25965">
                  <c:v>1.2815977710980401E-2</c:v>
                </c:pt>
                <c:pt idx="25966">
                  <c:v>3.4487539285044097E-2</c:v>
                </c:pt>
                <c:pt idx="25967">
                  <c:v>3.0040991026998899E-2</c:v>
                </c:pt>
                <c:pt idx="25968">
                  <c:v>-4.1146173564426897E-3</c:v>
                </c:pt>
                <c:pt idx="25969">
                  <c:v>1.3654842751092499E-2</c:v>
                </c:pt>
                <c:pt idx="25970">
                  <c:v>4.0058372340689097E-2</c:v>
                </c:pt>
                <c:pt idx="25971">
                  <c:v>0.117814961246151</c:v>
                </c:pt>
                <c:pt idx="25972">
                  <c:v>0.14262542561447</c:v>
                </c:pt>
                <c:pt idx="25973">
                  <c:v>0.21037527335418699</c:v>
                </c:pt>
                <c:pt idx="25974">
                  <c:v>0.214832362021802</c:v>
                </c:pt>
                <c:pt idx="25975">
                  <c:v>0.21381623887463999</c:v>
                </c:pt>
                <c:pt idx="25976">
                  <c:v>-2.5002031723853398E-2</c:v>
                </c:pt>
                <c:pt idx="25977">
                  <c:v>7.7807826573989103E-2</c:v>
                </c:pt>
                <c:pt idx="25978">
                  <c:v>4.26516292646466E-2</c:v>
                </c:pt>
                <c:pt idx="25979">
                  <c:v>6.5606581225778601E-2</c:v>
                </c:pt>
                <c:pt idx="25980">
                  <c:v>6.6096264484615502E-2</c:v>
                </c:pt>
                <c:pt idx="25981">
                  <c:v>0.10149875547959</c:v>
                </c:pt>
                <c:pt idx="25982">
                  <c:v>6.05649775759875E-2</c:v>
                </c:pt>
                <c:pt idx="25983">
                  <c:v>6.1301052973236E-2</c:v>
                </c:pt>
                <c:pt idx="25984">
                  <c:v>6.0386269020943198E-2</c:v>
                </c:pt>
                <c:pt idx="25985">
                  <c:v>2.2322396960206901E-2</c:v>
                </c:pt>
                <c:pt idx="25986">
                  <c:v>-8.2579564382169405E-3</c:v>
                </c:pt>
                <c:pt idx="25987">
                  <c:v>7.7735212935152497E-3</c:v>
                </c:pt>
                <c:pt idx="25988">
                  <c:v>-1.9268265324207799E-2</c:v>
                </c:pt>
                <c:pt idx="25989">
                  <c:v>-3.5354440957605801E-2</c:v>
                </c:pt>
                <c:pt idx="25990">
                  <c:v>-4.69527071181534E-2</c:v>
                </c:pt>
                <c:pt idx="25991">
                  <c:v>3.43199083621286E-3</c:v>
                </c:pt>
                <c:pt idx="25992">
                  <c:v>4.33358487713561E-2</c:v>
                </c:pt>
                <c:pt idx="25993">
                  <c:v>5.0960831387923303E-2</c:v>
                </c:pt>
                <c:pt idx="25994">
                  <c:v>5.0994479825646997E-2</c:v>
                </c:pt>
                <c:pt idx="25995">
                  <c:v>9.5161702900179598E-2</c:v>
                </c:pt>
                <c:pt idx="25996">
                  <c:v>7.4228934552223902E-2</c:v>
                </c:pt>
                <c:pt idx="25997">
                  <c:v>4.6496118427313098E-2</c:v>
                </c:pt>
                <c:pt idx="25998">
                  <c:v>5.5234459603363303E-2</c:v>
                </c:pt>
                <c:pt idx="25999">
                  <c:v>8.1627358449590098E-2</c:v>
                </c:pt>
                <c:pt idx="26000">
                  <c:v>8.3106363850847603E-2</c:v>
                </c:pt>
                <c:pt idx="26001">
                  <c:v>9.37984425576954E-2</c:v>
                </c:pt>
                <c:pt idx="26002">
                  <c:v>5.42564112802775E-2</c:v>
                </c:pt>
                <c:pt idx="26003">
                  <c:v>8.6996524438162401E-2</c:v>
                </c:pt>
                <c:pt idx="26004">
                  <c:v>0.120284123587297</c:v>
                </c:pt>
                <c:pt idx="26005">
                  <c:v>0.13040267307716299</c:v>
                </c:pt>
                <c:pt idx="26006">
                  <c:v>0.119994391952775</c:v>
                </c:pt>
                <c:pt idx="26007">
                  <c:v>0.124139975031884</c:v>
                </c:pt>
                <c:pt idx="26008">
                  <c:v>0.113376463609922</c:v>
                </c:pt>
                <c:pt idx="26009">
                  <c:v>0.113333506187908</c:v>
                </c:pt>
                <c:pt idx="26010">
                  <c:v>0.147938046831118</c:v>
                </c:pt>
                <c:pt idx="26011">
                  <c:v>0.12423771273928599</c:v>
                </c:pt>
                <c:pt idx="26012">
                  <c:v>0.12572139006446201</c:v>
                </c:pt>
                <c:pt idx="26013">
                  <c:v>0.18559088051564099</c:v>
                </c:pt>
                <c:pt idx="26014">
                  <c:v>0.172116958282442</c:v>
                </c:pt>
                <c:pt idx="26015">
                  <c:v>0.16544127499321001</c:v>
                </c:pt>
                <c:pt idx="26016">
                  <c:v>0.176172032241316</c:v>
                </c:pt>
                <c:pt idx="26017">
                  <c:v>0.17914472290188099</c:v>
                </c:pt>
                <c:pt idx="26018">
                  <c:v>0.16728072814607201</c:v>
                </c:pt>
                <c:pt idx="26019">
                  <c:v>0.14513013523155399</c:v>
                </c:pt>
                <c:pt idx="26020">
                  <c:v>0.140544626099287</c:v>
                </c:pt>
                <c:pt idx="26021">
                  <c:v>0.230052849576765</c:v>
                </c:pt>
                <c:pt idx="26022">
                  <c:v>0.227150005337169</c:v>
                </c:pt>
                <c:pt idx="26023">
                  <c:v>0.22200027537912201</c:v>
                </c:pt>
                <c:pt idx="26024">
                  <c:v>0.226935985653824</c:v>
                </c:pt>
                <c:pt idx="26025">
                  <c:v>0.257832356156806</c:v>
                </c:pt>
                <c:pt idx="26026">
                  <c:v>0.27017382659568401</c:v>
                </c:pt>
                <c:pt idx="26027">
                  <c:v>0.28354873097990002</c:v>
                </c:pt>
                <c:pt idx="26028">
                  <c:v>0.279758099428914</c:v>
                </c:pt>
                <c:pt idx="26029">
                  <c:v>0.27563883004325701</c:v>
                </c:pt>
                <c:pt idx="26030">
                  <c:v>0.27562655207520098</c:v>
                </c:pt>
                <c:pt idx="26031">
                  <c:v>0.27158954920794698</c:v>
                </c:pt>
                <c:pt idx="26032">
                  <c:v>0.27019846658173502</c:v>
                </c:pt>
                <c:pt idx="26033">
                  <c:v>0.26986033882498101</c:v>
                </c:pt>
                <c:pt idx="26034">
                  <c:v>0.25239189675124002</c:v>
                </c:pt>
                <c:pt idx="26035">
                  <c:v>0.28155341066158601</c:v>
                </c:pt>
                <c:pt idx="26036">
                  <c:v>0.27895184259316103</c:v>
                </c:pt>
                <c:pt idx="26037">
                  <c:v>0.27588940923218502</c:v>
                </c:pt>
                <c:pt idx="26038">
                  <c:v>0.27588940923218502</c:v>
                </c:pt>
                <c:pt idx="26039">
                  <c:v>0.27502308669731201</c:v>
                </c:pt>
                <c:pt idx="26040">
                  <c:v>0.27905984427685299</c:v>
                </c:pt>
                <c:pt idx="26041">
                  <c:v>0.28480015103836198</c:v>
                </c:pt>
                <c:pt idx="26042">
                  <c:v>0.28295028813999301</c:v>
                </c:pt>
                <c:pt idx="26043">
                  <c:v>0.28114990985438698</c:v>
                </c:pt>
                <c:pt idx="26044">
                  <c:v>0.28114990985438698</c:v>
                </c:pt>
                <c:pt idx="26045">
                  <c:v>0.27636524124223599</c:v>
                </c:pt>
                <c:pt idx="26046">
                  <c:v>0.27768737127258503</c:v>
                </c:pt>
                <c:pt idx="26047">
                  <c:v>0.309524823829396</c:v>
                </c:pt>
                <c:pt idx="26048">
                  <c:v>0.30812361881788303</c:v>
                </c:pt>
                <c:pt idx="26049">
                  <c:v>0.29989784592918001</c:v>
                </c:pt>
                <c:pt idx="26050">
                  <c:v>0.318044570043782</c:v>
                </c:pt>
                <c:pt idx="26051">
                  <c:v>0.35249610068076298</c:v>
                </c:pt>
                <c:pt idx="26052">
                  <c:v>0.36046717125863997</c:v>
                </c:pt>
                <c:pt idx="26053">
                  <c:v>0.35839228248317101</c:v>
                </c:pt>
                <c:pt idx="26054">
                  <c:v>0.35591818866793701</c:v>
                </c:pt>
                <c:pt idx="26055">
                  <c:v>0.36556097796607501</c:v>
                </c:pt>
                <c:pt idx="26056">
                  <c:v>0.35173105851965403</c:v>
                </c:pt>
                <c:pt idx="26057">
                  <c:v>0.33951558638414098</c:v>
                </c:pt>
                <c:pt idx="26058">
                  <c:v>0.32208985154531999</c:v>
                </c:pt>
                <c:pt idx="26059">
                  <c:v>0.31934700817774198</c:v>
                </c:pt>
                <c:pt idx="26060">
                  <c:v>0.31999892748824699</c:v>
                </c:pt>
                <c:pt idx="26061">
                  <c:v>0.33858658487318699</c:v>
                </c:pt>
                <c:pt idx="26062">
                  <c:v>0.34563615378488799</c:v>
                </c:pt>
                <c:pt idx="26063">
                  <c:v>0.36352221271645502</c:v>
                </c:pt>
                <c:pt idx="26064">
                  <c:v>0.44841344769147001</c:v>
                </c:pt>
                <c:pt idx="26065">
                  <c:v>0.44207549444156702</c:v>
                </c:pt>
                <c:pt idx="26066">
                  <c:v>0.44933483067533497</c:v>
                </c:pt>
                <c:pt idx="26067">
                  <c:v>0.49151461042885097</c:v>
                </c:pt>
                <c:pt idx="26068">
                  <c:v>0.48314756797515102</c:v>
                </c:pt>
                <c:pt idx="26069">
                  <c:v>0.49967233474077</c:v>
                </c:pt>
                <c:pt idx="26070">
                  <c:v>0.434148647713895</c:v>
                </c:pt>
                <c:pt idx="26071">
                  <c:v>0.41498843957110398</c:v>
                </c:pt>
                <c:pt idx="26072">
                  <c:v>0.39657453230832801</c:v>
                </c:pt>
                <c:pt idx="26073">
                  <c:v>0.402625537720392</c:v>
                </c:pt>
                <c:pt idx="26074">
                  <c:v>0.420974057051751</c:v>
                </c:pt>
                <c:pt idx="26075">
                  <c:v>0.54739969519165099</c:v>
                </c:pt>
                <c:pt idx="26076">
                  <c:v>0.53565980288212101</c:v>
                </c:pt>
                <c:pt idx="26077">
                  <c:v>0.55148724850150499</c:v>
                </c:pt>
                <c:pt idx="26078">
                  <c:v>0.54077387192456405</c:v>
                </c:pt>
                <c:pt idx="26079">
                  <c:v>0.54108679369058199</c:v>
                </c:pt>
                <c:pt idx="26080">
                  <c:v>0.53202812951312495</c:v>
                </c:pt>
                <c:pt idx="26081">
                  <c:v>0.56931800992961201</c:v>
                </c:pt>
                <c:pt idx="26082">
                  <c:v>0.56049699549133603</c:v>
                </c:pt>
                <c:pt idx="26083">
                  <c:v>0.54634036631723404</c:v>
                </c:pt>
                <c:pt idx="26084">
                  <c:v>0.55719130116683202</c:v>
                </c:pt>
                <c:pt idx="26085">
                  <c:v>0.65160230372137495</c:v>
                </c:pt>
                <c:pt idx="26086">
                  <c:v>0.63082452436991099</c:v>
                </c:pt>
                <c:pt idx="26087">
                  <c:v>0.64040035246549898</c:v>
                </c:pt>
                <c:pt idx="26088">
                  <c:v>0.73316629605556205</c:v>
                </c:pt>
                <c:pt idx="26089">
                  <c:v>0.77541109661075303</c:v>
                </c:pt>
                <c:pt idx="26090">
                  <c:v>0.72241899754154404</c:v>
                </c:pt>
                <c:pt idx="26091">
                  <c:v>0.65833170402366303</c:v>
                </c:pt>
                <c:pt idx="26092">
                  <c:v>0.66779426804235498</c:v>
                </c:pt>
                <c:pt idx="26093">
                  <c:v>0.63191844743380998</c:v>
                </c:pt>
                <c:pt idx="26094">
                  <c:v>0.66483525842515301</c:v>
                </c:pt>
                <c:pt idx="26095">
                  <c:v>0.80997570196305202</c:v>
                </c:pt>
                <c:pt idx="26096">
                  <c:v>0.77851813112812296</c:v>
                </c:pt>
                <c:pt idx="26097">
                  <c:v>0.80396670526396197</c:v>
                </c:pt>
                <c:pt idx="26098">
                  <c:v>0.83322137760988002</c:v>
                </c:pt>
                <c:pt idx="26099">
                  <c:v>0.83230880834895404</c:v>
                </c:pt>
                <c:pt idx="26100">
                  <c:v>0.79046770757415596</c:v>
                </c:pt>
                <c:pt idx="26101">
                  <c:v>0.88993069013790105</c:v>
                </c:pt>
                <c:pt idx="26102">
                  <c:v>0.91346858856147795</c:v>
                </c:pt>
                <c:pt idx="26103">
                  <c:v>0.96444805650659104</c:v>
                </c:pt>
                <c:pt idx="26104">
                  <c:v>2.8973623772024101E-2</c:v>
                </c:pt>
                <c:pt idx="26105">
                  <c:v>1.62519073127982E-2</c:v>
                </c:pt>
                <c:pt idx="26106">
                  <c:v>0.102095141152834</c:v>
                </c:pt>
                <c:pt idx="26107">
                  <c:v>9.1115860925259098E-2</c:v>
                </c:pt>
                <c:pt idx="26108">
                  <c:v>0.13023184989698999</c:v>
                </c:pt>
                <c:pt idx="26109">
                  <c:v>4.2598485406500103E-2</c:v>
                </c:pt>
                <c:pt idx="26110">
                  <c:v>7.7741916363703199E-3</c:v>
                </c:pt>
                <c:pt idx="26111">
                  <c:v>6.5529849960592702E-3</c:v>
                </c:pt>
                <c:pt idx="26112">
                  <c:v>0.13936121457985801</c:v>
                </c:pt>
                <c:pt idx="26113">
                  <c:v>4.8274838991744201E-2</c:v>
                </c:pt>
                <c:pt idx="26114">
                  <c:v>0.15448689501066601</c:v>
                </c:pt>
                <c:pt idx="26115">
                  <c:v>0.15049170364295</c:v>
                </c:pt>
                <c:pt idx="26116">
                  <c:v>0.19155265739952801</c:v>
                </c:pt>
                <c:pt idx="26117">
                  <c:v>0.156593848794334</c:v>
                </c:pt>
                <c:pt idx="26118">
                  <c:v>0.190389874969943</c:v>
                </c:pt>
                <c:pt idx="26119">
                  <c:v>0.18340219284324799</c:v>
                </c:pt>
                <c:pt idx="26120">
                  <c:v>0.17482968896137499</c:v>
                </c:pt>
                <c:pt idx="26121">
                  <c:v>0.185313114625587</c:v>
                </c:pt>
                <c:pt idx="26122">
                  <c:v>0.18119105323110299</c:v>
                </c:pt>
                <c:pt idx="26123">
                  <c:v>0.21600237331953401</c:v>
                </c:pt>
                <c:pt idx="26124">
                  <c:v>0.23880334580342399</c:v>
                </c:pt>
                <c:pt idx="26125">
                  <c:v>0.234526512933245</c:v>
                </c:pt>
                <c:pt idx="26126">
                  <c:v>0.26597996852251699</c:v>
                </c:pt>
                <c:pt idx="26127">
                  <c:v>0.178391359625937</c:v>
                </c:pt>
                <c:pt idx="26128">
                  <c:v>0.20255307750292101</c:v>
                </c:pt>
                <c:pt idx="26129">
                  <c:v>0.191760380250448</c:v>
                </c:pt>
                <c:pt idx="26130">
                  <c:v>0.17499627983855801</c:v>
                </c:pt>
                <c:pt idx="26131">
                  <c:v>0.17507604593082499</c:v>
                </c:pt>
                <c:pt idx="26132">
                  <c:v>0.15351625194369301</c:v>
                </c:pt>
                <c:pt idx="26133">
                  <c:v>0.18021529668894401</c:v>
                </c:pt>
                <c:pt idx="26134">
                  <c:v>0.166822661122877</c:v>
                </c:pt>
                <c:pt idx="26135">
                  <c:v>0.188134608257671</c:v>
                </c:pt>
                <c:pt idx="26136">
                  <c:v>0.17938078193972301</c:v>
                </c:pt>
                <c:pt idx="26137">
                  <c:v>0.168925799766766</c:v>
                </c:pt>
                <c:pt idx="26138">
                  <c:v>0.16213960037018299</c:v>
                </c:pt>
                <c:pt idx="26139">
                  <c:v>5.7365110014158997E-2</c:v>
                </c:pt>
                <c:pt idx="26140">
                  <c:v>6.22149061537913E-2</c:v>
                </c:pt>
                <c:pt idx="26141">
                  <c:v>6.01518656919958E-2</c:v>
                </c:pt>
                <c:pt idx="26142">
                  <c:v>0.233516102536728</c:v>
                </c:pt>
                <c:pt idx="26143">
                  <c:v>0.21895776434862699</c:v>
                </c:pt>
                <c:pt idx="26144">
                  <c:v>0.33842736532400902</c:v>
                </c:pt>
                <c:pt idx="26145">
                  <c:v>0.31507973991454302</c:v>
                </c:pt>
                <c:pt idx="26146">
                  <c:v>0.31439073674199802</c:v>
                </c:pt>
                <c:pt idx="26147">
                  <c:v>0.27366581809208601</c:v>
                </c:pt>
                <c:pt idx="26148">
                  <c:v>0.30383743854061102</c:v>
                </c:pt>
                <c:pt idx="26149">
                  <c:v>0.25289376719978401</c:v>
                </c:pt>
                <c:pt idx="26150">
                  <c:v>0.40749746189212299</c:v>
                </c:pt>
                <c:pt idx="26151">
                  <c:v>0.420488906635129</c:v>
                </c:pt>
                <c:pt idx="26152">
                  <c:v>0.43865968545950701</c:v>
                </c:pt>
                <c:pt idx="26153">
                  <c:v>0.463286387185465</c:v>
                </c:pt>
                <c:pt idx="26154">
                  <c:v>0.49870174524890998</c:v>
                </c:pt>
                <c:pt idx="26155">
                  <c:v>0.47694602097952199</c:v>
                </c:pt>
                <c:pt idx="26156">
                  <c:v>0.48125328888498797</c:v>
                </c:pt>
                <c:pt idx="26157">
                  <c:v>0.46315352265994397</c:v>
                </c:pt>
                <c:pt idx="26158">
                  <c:v>0.46594860684068201</c:v>
                </c:pt>
                <c:pt idx="26159">
                  <c:v>4.9451521099672597E-3</c:v>
                </c:pt>
                <c:pt idx="26160">
                  <c:v>7.54015444059071E-2</c:v>
                </c:pt>
                <c:pt idx="26161">
                  <c:v>-1.6939701082989998E-2</c:v>
                </c:pt>
                <c:pt idx="26162">
                  <c:v>-1.12174637660938E-2</c:v>
                </c:pt>
                <c:pt idx="26163">
                  <c:v>-6.1200144511933299E-2</c:v>
                </c:pt>
                <c:pt idx="26164">
                  <c:v>-6.0620435597643699E-2</c:v>
                </c:pt>
                <c:pt idx="26165">
                  <c:v>-6.9177194693481797E-2</c:v>
                </c:pt>
                <c:pt idx="26166">
                  <c:v>-6.4575408320514893E-2</c:v>
                </c:pt>
                <c:pt idx="26167">
                  <c:v>-8.8623851797468303E-2</c:v>
                </c:pt>
                <c:pt idx="26168">
                  <c:v>-0.103074509403781</c:v>
                </c:pt>
                <c:pt idx="26169">
                  <c:v>-0.137703352067226</c:v>
                </c:pt>
                <c:pt idx="26170">
                  <c:v>-0.14004238818440301</c:v>
                </c:pt>
                <c:pt idx="26171">
                  <c:v>-0.16123400107814101</c:v>
                </c:pt>
                <c:pt idx="26172">
                  <c:v>-0.14960236731821999</c:v>
                </c:pt>
                <c:pt idx="26173">
                  <c:v>-0.13225839296073399</c:v>
                </c:pt>
                <c:pt idx="26174">
                  <c:v>-0.13630586078867599</c:v>
                </c:pt>
                <c:pt idx="26175">
                  <c:v>-0.14165043733833199</c:v>
                </c:pt>
                <c:pt idx="26176">
                  <c:v>-0.135643575230393</c:v>
                </c:pt>
                <c:pt idx="26177">
                  <c:v>-0.195877184923655</c:v>
                </c:pt>
                <c:pt idx="26178">
                  <c:v>-0.18874850870375101</c:v>
                </c:pt>
                <c:pt idx="26179">
                  <c:v>-0.21111342688279999</c:v>
                </c:pt>
                <c:pt idx="26180">
                  <c:v>-0.18470030239753299</c:v>
                </c:pt>
                <c:pt idx="26181">
                  <c:v>-0.202469497970406</c:v>
                </c:pt>
                <c:pt idx="26182">
                  <c:v>-0.168919110054571</c:v>
                </c:pt>
                <c:pt idx="26183">
                  <c:v>-0.168074441281095</c:v>
                </c:pt>
                <c:pt idx="26184">
                  <c:v>-0.157485620829382</c:v>
                </c:pt>
                <c:pt idx="26185">
                  <c:v>-0.15037942399575399</c:v>
                </c:pt>
                <c:pt idx="26186">
                  <c:v>-0.175070544784415</c:v>
                </c:pt>
                <c:pt idx="26187">
                  <c:v>-0.25645240541192299</c:v>
                </c:pt>
                <c:pt idx="26188">
                  <c:v>-0.126862338956412</c:v>
                </c:pt>
                <c:pt idx="26189">
                  <c:v>-0.104819371704785</c:v>
                </c:pt>
                <c:pt idx="26190">
                  <c:v>-0.12732824564151601</c:v>
                </c:pt>
                <c:pt idx="26191">
                  <c:v>-0.109455392112316</c:v>
                </c:pt>
                <c:pt idx="26192">
                  <c:v>-0.11311547690555999</c:v>
                </c:pt>
                <c:pt idx="26193">
                  <c:v>-0.151392092792726</c:v>
                </c:pt>
                <c:pt idx="26194">
                  <c:v>1.14903870057751E-2</c:v>
                </c:pt>
                <c:pt idx="26195">
                  <c:v>3.9209039185507701E-3</c:v>
                </c:pt>
                <c:pt idx="26196">
                  <c:v>6.5422953459681896E-2</c:v>
                </c:pt>
                <c:pt idx="26197">
                  <c:v>6.50153475319553E-2</c:v>
                </c:pt>
                <c:pt idx="26198">
                  <c:v>5.0553627284243702E-2</c:v>
                </c:pt>
                <c:pt idx="26199">
                  <c:v>2.9659545022205299E-2</c:v>
                </c:pt>
                <c:pt idx="26200">
                  <c:v>7.4275280806298194E-2</c:v>
                </c:pt>
                <c:pt idx="26201">
                  <c:v>5.6491692625461602E-2</c:v>
                </c:pt>
                <c:pt idx="26202">
                  <c:v>9.7310664994954804E-2</c:v>
                </c:pt>
                <c:pt idx="26203">
                  <c:v>7.4983749075425404E-2</c:v>
                </c:pt>
                <c:pt idx="26204">
                  <c:v>0.100007234370599</c:v>
                </c:pt>
                <c:pt idx="26205">
                  <c:v>8.4171177553065801E-2</c:v>
                </c:pt>
                <c:pt idx="26206">
                  <c:v>0.15425457763072101</c:v>
                </c:pt>
                <c:pt idx="26207">
                  <c:v>0.168451562035383</c:v>
                </c:pt>
                <c:pt idx="26208">
                  <c:v>0.22983455475835901</c:v>
                </c:pt>
                <c:pt idx="26209">
                  <c:v>0.23000450154933799</c:v>
                </c:pt>
                <c:pt idx="26210">
                  <c:v>0.26904070137740299</c:v>
                </c:pt>
                <c:pt idx="26211">
                  <c:v>0.272177463132104</c:v>
                </c:pt>
                <c:pt idx="26212">
                  <c:v>0.25450853276228902</c:v>
                </c:pt>
                <c:pt idx="26213">
                  <c:v>0.25546696187711099</c:v>
                </c:pt>
                <c:pt idx="26214">
                  <c:v>0.293733661353835</c:v>
                </c:pt>
                <c:pt idx="26215">
                  <c:v>0.28975604796548698</c:v>
                </c:pt>
                <c:pt idx="26216">
                  <c:v>0.29675469418448402</c:v>
                </c:pt>
                <c:pt idx="26217">
                  <c:v>-7.8411546423700296E-2</c:v>
                </c:pt>
                <c:pt idx="26218">
                  <c:v>-0.158508558902581</c:v>
                </c:pt>
                <c:pt idx="26219">
                  <c:v>-4.7741874524883599E-2</c:v>
                </c:pt>
                <c:pt idx="26220">
                  <c:v>-8.9565478944168095E-2</c:v>
                </c:pt>
                <c:pt idx="26221">
                  <c:v>1.06529354933034E-2</c:v>
                </c:pt>
                <c:pt idx="26222">
                  <c:v>4.5484766932216598E-2</c:v>
                </c:pt>
                <c:pt idx="26223">
                  <c:v>0.18633869184282101</c:v>
                </c:pt>
                <c:pt idx="26224">
                  <c:v>1.98179414089995E-2</c:v>
                </c:pt>
                <c:pt idx="26225">
                  <c:v>2.52965656490441E-2</c:v>
                </c:pt>
                <c:pt idx="26226">
                  <c:v>-1.9848458904845E-2</c:v>
                </c:pt>
                <c:pt idx="26227">
                  <c:v>0.114087476012758</c:v>
                </c:pt>
                <c:pt idx="26228">
                  <c:v>0.100208076837531</c:v>
                </c:pt>
                <c:pt idx="26229">
                  <c:v>0.141122799860596</c:v>
                </c:pt>
                <c:pt idx="26230">
                  <c:v>0.132937009445555</c:v>
                </c:pt>
                <c:pt idx="26231">
                  <c:v>0.17247028926663699</c:v>
                </c:pt>
                <c:pt idx="26232">
                  <c:v>0.16458122602404099</c:v>
                </c:pt>
                <c:pt idx="26233">
                  <c:v>0.19380994821456399</c:v>
                </c:pt>
                <c:pt idx="26234">
                  <c:v>0.19356856477755799</c:v>
                </c:pt>
                <c:pt idx="26235">
                  <c:v>0.18961429825027801</c:v>
                </c:pt>
                <c:pt idx="26236">
                  <c:v>0.18936206482346701</c:v>
                </c:pt>
                <c:pt idx="26237">
                  <c:v>0.21801355360925301</c:v>
                </c:pt>
                <c:pt idx="26238">
                  <c:v>0.22039720010637001</c:v>
                </c:pt>
                <c:pt idx="26239">
                  <c:v>0.33615222247705201</c:v>
                </c:pt>
                <c:pt idx="26240">
                  <c:v>0.30223489898419198</c:v>
                </c:pt>
                <c:pt idx="26241">
                  <c:v>0.326916120234017</c:v>
                </c:pt>
                <c:pt idx="26242">
                  <c:v>0.36549748636613</c:v>
                </c:pt>
                <c:pt idx="26243">
                  <c:v>0.39531987992641698</c:v>
                </c:pt>
                <c:pt idx="26244">
                  <c:v>0.38720511709112498</c:v>
                </c:pt>
                <c:pt idx="26245">
                  <c:v>0.43844704258383299</c:v>
                </c:pt>
                <c:pt idx="26246">
                  <c:v>0.28559046769267799</c:v>
                </c:pt>
                <c:pt idx="26247">
                  <c:v>0.24584758272486101</c:v>
                </c:pt>
                <c:pt idx="26248">
                  <c:v>0.22618033100691401</c:v>
                </c:pt>
                <c:pt idx="26249">
                  <c:v>0.19548548914170599</c:v>
                </c:pt>
                <c:pt idx="26250">
                  <c:v>0.191763906979663</c:v>
                </c:pt>
                <c:pt idx="26251">
                  <c:v>0.219531879367452</c:v>
                </c:pt>
                <c:pt idx="26252">
                  <c:v>0.21632512831260001</c:v>
                </c:pt>
                <c:pt idx="26253">
                  <c:v>0.25456037476339999</c:v>
                </c:pt>
                <c:pt idx="26254">
                  <c:v>0.24153140244456001</c:v>
                </c:pt>
                <c:pt idx="26255">
                  <c:v>0.25144842680567903</c:v>
                </c:pt>
                <c:pt idx="26256">
                  <c:v>0.35273499166013</c:v>
                </c:pt>
                <c:pt idx="26257">
                  <c:v>0.35376097527959399</c:v>
                </c:pt>
                <c:pt idx="26258">
                  <c:v>2.7576614110949801E-2</c:v>
                </c:pt>
                <c:pt idx="26259">
                  <c:v>-7.3536606365340901E-2</c:v>
                </c:pt>
                <c:pt idx="26260">
                  <c:v>-1.9076061682073601E-2</c:v>
                </c:pt>
                <c:pt idx="26261">
                  <c:v>7.6023127464374301E-3</c:v>
                </c:pt>
                <c:pt idx="26262">
                  <c:v>2.7605553987091299E-2</c:v>
                </c:pt>
                <c:pt idx="26263">
                  <c:v>4.3630192229999802E-2</c:v>
                </c:pt>
                <c:pt idx="26264">
                  <c:v>2.17791496263521E-2</c:v>
                </c:pt>
                <c:pt idx="26265">
                  <c:v>1.08709104448204E-2</c:v>
                </c:pt>
                <c:pt idx="26266">
                  <c:v>-7.0195418798015803E-3</c:v>
                </c:pt>
                <c:pt idx="26267">
                  <c:v>-4.37518751961073E-2</c:v>
                </c:pt>
                <c:pt idx="26268">
                  <c:v>-1.8582695396989202E-2</c:v>
                </c:pt>
                <c:pt idx="26269">
                  <c:v>-4.2412457984913401E-3</c:v>
                </c:pt>
                <c:pt idx="26270">
                  <c:v>-3.4210801876399101E-3</c:v>
                </c:pt>
                <c:pt idx="26271">
                  <c:v>-5.6686508006106697E-3</c:v>
                </c:pt>
                <c:pt idx="26272">
                  <c:v>-3.3603761804044702E-2</c:v>
                </c:pt>
                <c:pt idx="26273">
                  <c:v>-4.9587131120452203E-2</c:v>
                </c:pt>
                <c:pt idx="26274">
                  <c:v>-6.1753077502928598E-2</c:v>
                </c:pt>
                <c:pt idx="26275">
                  <c:v>-3.9945635500644602E-2</c:v>
                </c:pt>
                <c:pt idx="26276">
                  <c:v>-8.0242593368333004E-2</c:v>
                </c:pt>
                <c:pt idx="26277">
                  <c:v>-5.3787611472121598E-2</c:v>
                </c:pt>
                <c:pt idx="26278">
                  <c:v>-2.1543468568235202E-2</c:v>
                </c:pt>
                <c:pt idx="26279">
                  <c:v>-2.3043661598376199E-2</c:v>
                </c:pt>
                <c:pt idx="26280">
                  <c:v>-2.2335487009134299E-2</c:v>
                </c:pt>
                <c:pt idx="26281">
                  <c:v>-2.3186838536471001E-2</c:v>
                </c:pt>
                <c:pt idx="26282">
                  <c:v>-8.8553479727495107E-3</c:v>
                </c:pt>
                <c:pt idx="26283">
                  <c:v>-9.9734845261149705E-3</c:v>
                </c:pt>
                <c:pt idx="26284">
                  <c:v>-2.0503499714210099E-2</c:v>
                </c:pt>
                <c:pt idx="26285">
                  <c:v>7.0565386720488196E-3</c:v>
                </c:pt>
                <c:pt idx="26286">
                  <c:v>3.1566349627363099E-2</c:v>
                </c:pt>
                <c:pt idx="26287">
                  <c:v>2.9777934165063399E-2</c:v>
                </c:pt>
                <c:pt idx="26288" formatCode="0.00E+00">
                  <c:v>8.8200031105467504E-4</c:v>
                </c:pt>
                <c:pt idx="26289">
                  <c:v>-1.3968269821632901E-2</c:v>
                </c:pt>
                <c:pt idx="26290" formatCode="0.00E+00">
                  <c:v>-4.43602618622254E-2</c:v>
                </c:pt>
                <c:pt idx="26291">
                  <c:v>-8.0389766045557403E-3</c:v>
                </c:pt>
                <c:pt idx="26292">
                  <c:v>-3.98248982302657E-2</c:v>
                </c:pt>
                <c:pt idx="26293">
                  <c:v>-4.3054337869429297E-2</c:v>
                </c:pt>
                <c:pt idx="26294">
                  <c:v>-5.1803724747363E-2</c:v>
                </c:pt>
                <c:pt idx="26295">
                  <c:v>-9.44197670991795E-2</c:v>
                </c:pt>
                <c:pt idx="26296">
                  <c:v>-0.14239103365414801</c:v>
                </c:pt>
                <c:pt idx="26297">
                  <c:v>-0.14712152969815501</c:v>
                </c:pt>
                <c:pt idx="26298">
                  <c:v>-0.15954455917751001</c:v>
                </c:pt>
                <c:pt idx="26299">
                  <c:v>-0.14312385671050401</c:v>
                </c:pt>
                <c:pt idx="26300">
                  <c:v>-6.8583122698041593E-2</c:v>
                </c:pt>
                <c:pt idx="26301">
                  <c:v>-5.15693790518384E-2</c:v>
                </c:pt>
                <c:pt idx="26302">
                  <c:v>-1.12326128601371E-2</c:v>
                </c:pt>
                <c:pt idx="26303">
                  <c:v>-1.0447083208493999E-2</c:v>
                </c:pt>
                <c:pt idx="26304">
                  <c:v>6.2699316265707001E-3</c:v>
                </c:pt>
                <c:pt idx="26305">
                  <c:v>-1.5630425324624199E-2</c:v>
                </c:pt>
                <c:pt idx="26306">
                  <c:v>-1.32578464924041E-2</c:v>
                </c:pt>
                <c:pt idx="26307">
                  <c:v>-1.3810214841218801E-2</c:v>
                </c:pt>
                <c:pt idx="26308">
                  <c:v>-2.5498491633605201E-2</c:v>
                </c:pt>
                <c:pt idx="26309">
                  <c:v>-1.6522095164581301E-2</c:v>
                </c:pt>
                <c:pt idx="26310">
                  <c:v>-4.0911647060374798E-2</c:v>
                </c:pt>
                <c:pt idx="26311">
                  <c:v>-4.2889927478165599E-2</c:v>
                </c:pt>
                <c:pt idx="26312">
                  <c:v>-7.9244858123867806E-2</c:v>
                </c:pt>
                <c:pt idx="26313">
                  <c:v>-0.138302953313755</c:v>
                </c:pt>
                <c:pt idx="26314">
                  <c:v>-4.56807971975602E-2</c:v>
                </c:pt>
                <c:pt idx="26315">
                  <c:v>-7.6858368091818299E-2</c:v>
                </c:pt>
                <c:pt idx="26316">
                  <c:v>-7.4980475689558596E-2</c:v>
                </c:pt>
                <c:pt idx="26317">
                  <c:v>-7.1960171747566901E-2</c:v>
                </c:pt>
                <c:pt idx="26318">
                  <c:v>-7.1737316524122394E-2</c:v>
                </c:pt>
                <c:pt idx="26319">
                  <c:v>-8.0348709870684196E-2</c:v>
                </c:pt>
                <c:pt idx="26320">
                  <c:v>-7.4331439911454397E-2</c:v>
                </c:pt>
                <c:pt idx="26321">
                  <c:v>-7.5606253471974805E-2</c:v>
                </c:pt>
                <c:pt idx="26322">
                  <c:v>-5.9138660493006603E-2</c:v>
                </c:pt>
                <c:pt idx="26323">
                  <c:v>-5.5438415685121402E-2</c:v>
                </c:pt>
                <c:pt idx="26324">
                  <c:v>-2.55819300399341E-2</c:v>
                </c:pt>
                <c:pt idx="26325">
                  <c:v>-2.5354916896193101E-2</c:v>
                </c:pt>
                <c:pt idx="26326">
                  <c:v>-2.3530828017516998E-2</c:v>
                </c:pt>
                <c:pt idx="26327">
                  <c:v>-3.03653894326186E-2</c:v>
                </c:pt>
                <c:pt idx="26328">
                  <c:v>-9.6474855086341502E-2</c:v>
                </c:pt>
                <c:pt idx="26329">
                  <c:v>-1.1123663246324401E-2</c:v>
                </c:pt>
                <c:pt idx="26330">
                  <c:v>-1.1361394034401701E-2</c:v>
                </c:pt>
                <c:pt idx="26331">
                  <c:v>2.6876047892809202E-2</c:v>
                </c:pt>
                <c:pt idx="26332">
                  <c:v>2.3061520176072301E-2</c:v>
                </c:pt>
                <c:pt idx="26333">
                  <c:v>2.3054258589159299E-2</c:v>
                </c:pt>
                <c:pt idx="26334" formatCode="0.00E+00">
                  <c:v>-3.69047881317285E-4</c:v>
                </c:pt>
                <c:pt idx="26335">
                  <c:v>7.1279053800439697E-3</c:v>
                </c:pt>
                <c:pt idx="26336" formatCode="0.00E+00">
                  <c:v>3.2890950226267701E-2</c:v>
                </c:pt>
                <c:pt idx="26337">
                  <c:v>4.7098329250705902E-2</c:v>
                </c:pt>
                <c:pt idx="26338">
                  <c:v>3.1523830319181302E-2</c:v>
                </c:pt>
                <c:pt idx="26339">
                  <c:v>-1.28542900033975E-2</c:v>
                </c:pt>
                <c:pt idx="26340">
                  <c:v>3.3848013421146898E-2</c:v>
                </c:pt>
                <c:pt idx="26341">
                  <c:v>8.7019366912024901E-2</c:v>
                </c:pt>
                <c:pt idx="26342">
                  <c:v>4.4553293975767599E-2</c:v>
                </c:pt>
                <c:pt idx="26343">
                  <c:v>5.1067517742685302E-2</c:v>
                </c:pt>
                <c:pt idx="26344">
                  <c:v>2.87426004646281E-2</c:v>
                </c:pt>
                <c:pt idx="26345">
                  <c:v>2.6515531416500399E-2</c:v>
                </c:pt>
                <c:pt idx="26346">
                  <c:v>-3.42196356250061E-3</c:v>
                </c:pt>
                <c:pt idx="26347">
                  <c:v>2.7522937454565301E-3</c:v>
                </c:pt>
                <c:pt idx="26348">
                  <c:v>3.3215644500961997E-2</c:v>
                </c:pt>
                <c:pt idx="26349">
                  <c:v>3.4906134022781699E-2</c:v>
                </c:pt>
                <c:pt idx="26350">
                  <c:v>7.6300704900275504E-2</c:v>
                </c:pt>
                <c:pt idx="26351">
                  <c:v>9.8243346305006196E-2</c:v>
                </c:pt>
                <c:pt idx="26352">
                  <c:v>8.9242967490170799E-2</c:v>
                </c:pt>
                <c:pt idx="26353">
                  <c:v>9.7126783326299204E-2</c:v>
                </c:pt>
                <c:pt idx="26354">
                  <c:v>9.9716401264710305E-2</c:v>
                </c:pt>
                <c:pt idx="26355">
                  <c:v>0.11235980635784799</c:v>
                </c:pt>
                <c:pt idx="26356">
                  <c:v>9.1963118497893903E-2</c:v>
                </c:pt>
                <c:pt idx="26357">
                  <c:v>0.10588820921681399</c:v>
                </c:pt>
                <c:pt idx="26358">
                  <c:v>9.2589549964331302E-2</c:v>
                </c:pt>
                <c:pt idx="26359">
                  <c:v>0.100872749083308</c:v>
                </c:pt>
                <c:pt idx="26360">
                  <c:v>0.13029562318316201</c:v>
                </c:pt>
                <c:pt idx="26361">
                  <c:v>0.11981683042447901</c:v>
                </c:pt>
                <c:pt idx="26362">
                  <c:v>5.8110619886324703E-2</c:v>
                </c:pt>
                <c:pt idx="26363">
                  <c:v>0.13780866124836599</c:v>
                </c:pt>
                <c:pt idx="26364">
                  <c:v>0.13060625115338001</c:v>
                </c:pt>
                <c:pt idx="26365">
                  <c:v>0.14262185408917</c:v>
                </c:pt>
                <c:pt idx="26366">
                  <c:v>0.141706882767721</c:v>
                </c:pt>
                <c:pt idx="26367">
                  <c:v>0.147675409987756</c:v>
                </c:pt>
                <c:pt idx="26368">
                  <c:v>0.145559301975866</c:v>
                </c:pt>
                <c:pt idx="26369">
                  <c:v>0.13758523775423601</c:v>
                </c:pt>
                <c:pt idx="26370">
                  <c:v>0.102467467406441</c:v>
                </c:pt>
                <c:pt idx="26371">
                  <c:v>0.10667806752103499</c:v>
                </c:pt>
                <c:pt idx="26372">
                  <c:v>9.5676779333455905E-2</c:v>
                </c:pt>
                <c:pt idx="26373">
                  <c:v>8.6452554885802502E-2</c:v>
                </c:pt>
                <c:pt idx="26374">
                  <c:v>0.105008158333108</c:v>
                </c:pt>
                <c:pt idx="26375">
                  <c:v>9.0043441789858195E-2</c:v>
                </c:pt>
                <c:pt idx="26376">
                  <c:v>5.2208869432230999E-2</c:v>
                </c:pt>
                <c:pt idx="26377">
                  <c:v>7.6538347964015194E-2</c:v>
                </c:pt>
                <c:pt idx="26378">
                  <c:v>9.9901876767250902E-2</c:v>
                </c:pt>
                <c:pt idx="26379">
                  <c:v>8.8316085540903103E-2</c:v>
                </c:pt>
                <c:pt idx="26380">
                  <c:v>8.6128440632686903E-2</c:v>
                </c:pt>
                <c:pt idx="26381">
                  <c:v>0.21703916211510199</c:v>
                </c:pt>
                <c:pt idx="26382">
                  <c:v>7.5846146684419205E-2</c:v>
                </c:pt>
                <c:pt idx="26383">
                  <c:v>7.2891375899905297E-2</c:v>
                </c:pt>
                <c:pt idx="26384">
                  <c:v>3.4237263654774898E-2</c:v>
                </c:pt>
                <c:pt idx="26385">
                  <c:v>1.0692709593705401E-2</c:v>
                </c:pt>
                <c:pt idx="26386">
                  <c:v>5.6287608751053299E-2</c:v>
                </c:pt>
                <c:pt idx="26387">
                  <c:v>9.7272183207528701E-2</c:v>
                </c:pt>
                <c:pt idx="26388">
                  <c:v>0.110959652199398</c:v>
                </c:pt>
                <c:pt idx="26389">
                  <c:v>0.111409079454374</c:v>
                </c:pt>
                <c:pt idx="26390">
                  <c:v>8.1639103283343201E-2</c:v>
                </c:pt>
                <c:pt idx="26391">
                  <c:v>8.7374674912892997E-2</c:v>
                </c:pt>
                <c:pt idx="26392">
                  <c:v>7.1730110003085698E-2</c:v>
                </c:pt>
                <c:pt idx="26393">
                  <c:v>9.2878419469115306E-2</c:v>
                </c:pt>
                <c:pt idx="26394">
                  <c:v>8.4080260325504197E-2</c:v>
                </c:pt>
                <c:pt idx="26395">
                  <c:v>9.3254107934941502E-2</c:v>
                </c:pt>
                <c:pt idx="26396">
                  <c:v>8.9710829570300105E-2</c:v>
                </c:pt>
                <c:pt idx="26397">
                  <c:v>7.6790641588203604E-2</c:v>
                </c:pt>
                <c:pt idx="26398">
                  <c:v>6.0427442273731598E-2</c:v>
                </c:pt>
                <c:pt idx="26399">
                  <c:v>7.0488974243654995E-2</c:v>
                </c:pt>
                <c:pt idx="26400">
                  <c:v>8.2909600658770899E-2</c:v>
                </c:pt>
                <c:pt idx="26401">
                  <c:v>8.7958583708711804E-2</c:v>
                </c:pt>
                <c:pt idx="26402">
                  <c:v>0.102615760031369</c:v>
                </c:pt>
                <c:pt idx="26403">
                  <c:v>0.101946715297227</c:v>
                </c:pt>
                <c:pt idx="26404">
                  <c:v>7.8026126945939203E-2</c:v>
                </c:pt>
                <c:pt idx="26405">
                  <c:v>9.1490676672810106E-2</c:v>
                </c:pt>
                <c:pt idx="26406">
                  <c:v>4.5879776901938403E-2</c:v>
                </c:pt>
                <c:pt idx="26407">
                  <c:v>6.8904548626006507E-2</c:v>
                </c:pt>
                <c:pt idx="26408">
                  <c:v>5.2220201031352602E-2</c:v>
                </c:pt>
                <c:pt idx="26409">
                  <c:v>4.8420037231188803E-2</c:v>
                </c:pt>
                <c:pt idx="26410">
                  <c:v>6.1510343538223801E-2</c:v>
                </c:pt>
                <c:pt idx="26411">
                  <c:v>6.6119021390244198E-2</c:v>
                </c:pt>
                <c:pt idx="26412">
                  <c:v>3.9952201003183099E-2</c:v>
                </c:pt>
                <c:pt idx="26413">
                  <c:v>6.9346996622229304E-2</c:v>
                </c:pt>
                <c:pt idx="26414">
                  <c:v>6.9796625331865494E-2</c:v>
                </c:pt>
                <c:pt idx="26415">
                  <c:v>6.4856130905893802E-2</c:v>
                </c:pt>
                <c:pt idx="26416">
                  <c:v>5.71067114903916E-2</c:v>
                </c:pt>
                <c:pt idx="26417">
                  <c:v>0.124098736054768</c:v>
                </c:pt>
                <c:pt idx="26418">
                  <c:v>4.6408959482242301E-2</c:v>
                </c:pt>
                <c:pt idx="26419">
                  <c:v>6.8094354313563102E-2</c:v>
                </c:pt>
                <c:pt idx="26420">
                  <c:v>4.1916560119866497E-2</c:v>
                </c:pt>
                <c:pt idx="26421">
                  <c:v>3.2863454377584402E-2</c:v>
                </c:pt>
                <c:pt idx="26422">
                  <c:v>5.5944457290368101E-2</c:v>
                </c:pt>
                <c:pt idx="26423">
                  <c:v>5.0927918431236702E-2</c:v>
                </c:pt>
                <c:pt idx="26424">
                  <c:v>4.9408545036676001E-2</c:v>
                </c:pt>
                <c:pt idx="26425">
                  <c:v>3.2311725858132197E-2</c:v>
                </c:pt>
                <c:pt idx="26426">
                  <c:v>3.7543533868202E-2</c:v>
                </c:pt>
                <c:pt idx="26427">
                  <c:v>3.9986945440114698E-2</c:v>
                </c:pt>
                <c:pt idx="26428">
                  <c:v>-6.6062727065017797E-3</c:v>
                </c:pt>
                <c:pt idx="26429">
                  <c:v>-8.0687194919802599E-2</c:v>
                </c:pt>
                <c:pt idx="26430">
                  <c:v>2.2146390341104601E-2</c:v>
                </c:pt>
                <c:pt idx="26431">
                  <c:v>-1.38500855601024E-2</c:v>
                </c:pt>
                <c:pt idx="26432">
                  <c:v>2.2066524043864898E-2</c:v>
                </c:pt>
                <c:pt idx="26433">
                  <c:v>-1.7482726927241898E-2</c:v>
                </c:pt>
                <c:pt idx="26434">
                  <c:v>2.1120827995723302E-3</c:v>
                </c:pt>
                <c:pt idx="26435">
                  <c:v>-9.5731152399445504E-3</c:v>
                </c:pt>
                <c:pt idx="26436">
                  <c:v>-2.9839300502750198E-2</c:v>
                </c:pt>
                <c:pt idx="26437">
                  <c:v>-3.4656895084530598E-2</c:v>
                </c:pt>
                <c:pt idx="26438">
                  <c:v>4.8065885501488201E-2</c:v>
                </c:pt>
                <c:pt idx="26439">
                  <c:v>3.1152104665485299E-2</c:v>
                </c:pt>
                <c:pt idx="26440">
                  <c:v>3.6433418524713899E-2</c:v>
                </c:pt>
                <c:pt idx="26441">
                  <c:v>4.02920746069362E-2</c:v>
                </c:pt>
                <c:pt idx="26442">
                  <c:v>3.6826183074864398E-2</c:v>
                </c:pt>
                <c:pt idx="26443" formatCode="0.00E+00">
                  <c:v>-4.81701137750412E-4</c:v>
                </c:pt>
                <c:pt idx="26444">
                  <c:v>-8.9184385921058595E-2</c:v>
                </c:pt>
                <c:pt idx="26445" formatCode="0.00E+00">
                  <c:v>6.7672330449216694E-2</c:v>
                </c:pt>
                <c:pt idx="26446">
                  <c:v>-1.7823212451298202E-2</c:v>
                </c:pt>
                <c:pt idx="26447">
                  <c:v>2.90627889700216E-2</c:v>
                </c:pt>
                <c:pt idx="26448">
                  <c:v>-8.2587571613987401E-3</c:v>
                </c:pt>
                <c:pt idx="26449">
                  <c:v>0.15774973876700099</c:v>
                </c:pt>
                <c:pt idx="26450">
                  <c:v>0.16445287135075201</c:v>
                </c:pt>
                <c:pt idx="26451">
                  <c:v>0.16356752608624101</c:v>
                </c:pt>
                <c:pt idx="26452">
                  <c:v>0.16143127559489701</c:v>
                </c:pt>
                <c:pt idx="26453">
                  <c:v>0.22216093079410701</c:v>
                </c:pt>
                <c:pt idx="26454">
                  <c:v>0.220517813387652</c:v>
                </c:pt>
                <c:pt idx="26455">
                  <c:v>0.27010362643913799</c:v>
                </c:pt>
                <c:pt idx="26456">
                  <c:v>0.29848426239755299</c:v>
                </c:pt>
                <c:pt idx="26457">
                  <c:v>0.35905332047245597</c:v>
                </c:pt>
                <c:pt idx="26458">
                  <c:v>0.33398082543254498</c:v>
                </c:pt>
                <c:pt idx="26459">
                  <c:v>0.43183377782204602</c:v>
                </c:pt>
                <c:pt idx="26460">
                  <c:v>0.42441608867459502</c:v>
                </c:pt>
                <c:pt idx="26461">
                  <c:v>0.45763395876291102</c:v>
                </c:pt>
                <c:pt idx="26462">
                  <c:v>0.44202145873618498</c:v>
                </c:pt>
                <c:pt idx="26463">
                  <c:v>0.56212029244990203</c:v>
                </c:pt>
                <c:pt idx="26464">
                  <c:v>0.49453823307839001</c:v>
                </c:pt>
                <c:pt idx="26465">
                  <c:v>0.55721137099904505</c:v>
                </c:pt>
                <c:pt idx="26466">
                  <c:v>0.43419736872408199</c:v>
                </c:pt>
                <c:pt idx="26467">
                  <c:v>0.44266004814756099</c:v>
                </c:pt>
                <c:pt idx="26468">
                  <c:v>0.42983048378764599</c:v>
                </c:pt>
                <c:pt idx="26469">
                  <c:v>0.432962259100587</c:v>
                </c:pt>
                <c:pt idx="26470">
                  <c:v>0.41673463354034501</c:v>
                </c:pt>
                <c:pt idx="26471">
                  <c:v>0.45113137746169502</c:v>
                </c:pt>
                <c:pt idx="26472">
                  <c:v>0.44810211495979002</c:v>
                </c:pt>
                <c:pt idx="26473">
                  <c:v>0.489674000795983</c:v>
                </c:pt>
                <c:pt idx="26474">
                  <c:v>0.49249668362857402</c:v>
                </c:pt>
                <c:pt idx="26475">
                  <c:v>0.53457468992283996</c:v>
                </c:pt>
                <c:pt idx="26476">
                  <c:v>0.56742795879943397</c:v>
                </c:pt>
                <c:pt idx="26477">
                  <c:v>0.61420483298583295</c:v>
                </c:pt>
                <c:pt idx="26478">
                  <c:v>0.60898771748505198</c:v>
                </c:pt>
                <c:pt idx="26479">
                  <c:v>0.65778466967923499</c:v>
                </c:pt>
                <c:pt idx="26480">
                  <c:v>0.66092859772268098</c:v>
                </c:pt>
                <c:pt idx="26481">
                  <c:v>0.66829564784843098</c:v>
                </c:pt>
                <c:pt idx="26482">
                  <c:v>0.66476150295665304</c:v>
                </c:pt>
                <c:pt idx="26483">
                  <c:v>0.66889718226011796</c:v>
                </c:pt>
                <c:pt idx="26484">
                  <c:v>0.69231525002469996</c:v>
                </c:pt>
                <c:pt idx="26485">
                  <c:v>0.69845566033412398</c:v>
                </c:pt>
                <c:pt idx="26486">
                  <c:v>2.4728392324213699E-2</c:v>
                </c:pt>
                <c:pt idx="26487">
                  <c:v>0.114290869875784</c:v>
                </c:pt>
                <c:pt idx="26488">
                  <c:v>4.6592901783661302E-2</c:v>
                </c:pt>
                <c:pt idx="26489">
                  <c:v>7.8204734817440905E-2</c:v>
                </c:pt>
                <c:pt idx="26490">
                  <c:v>2.78948788689008E-2</c:v>
                </c:pt>
                <c:pt idx="26491">
                  <c:v>-7.40237064487239E-2</c:v>
                </c:pt>
                <c:pt idx="26492">
                  <c:v>4.3366862720041598E-3</c:v>
                </c:pt>
                <c:pt idx="26493">
                  <c:v>-1.8656775552422299E-2</c:v>
                </c:pt>
                <c:pt idx="26494">
                  <c:v>-1.8244101752795599E-2</c:v>
                </c:pt>
                <c:pt idx="26495">
                  <c:v>-1.1433670690152501E-3</c:v>
                </c:pt>
                <c:pt idx="26496">
                  <c:v>6.0047174767437497E-2</c:v>
                </c:pt>
                <c:pt idx="26497">
                  <c:v>9.8600476976331203E-2</c:v>
                </c:pt>
                <c:pt idx="26498">
                  <c:v>0.100794903095904</c:v>
                </c:pt>
                <c:pt idx="26499">
                  <c:v>0.107983301734576</c:v>
                </c:pt>
                <c:pt idx="26500">
                  <c:v>8.5507439273390398E-2</c:v>
                </c:pt>
                <c:pt idx="26501">
                  <c:v>3.8380006803348098E-2</c:v>
                </c:pt>
                <c:pt idx="26502">
                  <c:v>4.5855589038743497E-2</c:v>
                </c:pt>
                <c:pt idx="26503">
                  <c:v>1.0649251411020201E-2</c:v>
                </c:pt>
                <c:pt idx="26504">
                  <c:v>7.0957721456622099E-3</c:v>
                </c:pt>
                <c:pt idx="26505">
                  <c:v>-4.8665000314623799E-2</c:v>
                </c:pt>
                <c:pt idx="26506">
                  <c:v>-7.4316520602920294E-2</c:v>
                </c:pt>
                <c:pt idx="26507">
                  <c:v>-7.7692294288528904E-2</c:v>
                </c:pt>
                <c:pt idx="26508">
                  <c:v>-0.109792773172629</c:v>
                </c:pt>
                <c:pt idx="26509">
                  <c:v>-0.102495827775882</c:v>
                </c:pt>
                <c:pt idx="26510">
                  <c:v>-8.7243459882656596E-2</c:v>
                </c:pt>
                <c:pt idx="26511">
                  <c:v>-9.2314060051588695E-2</c:v>
                </c:pt>
                <c:pt idx="26512">
                  <c:v>-5.0613970894188898E-2</c:v>
                </c:pt>
                <c:pt idx="26513">
                  <c:v>-7.0008601197563206E-2</c:v>
                </c:pt>
                <c:pt idx="26514">
                  <c:v>-5.41276183569223E-2</c:v>
                </c:pt>
                <c:pt idx="26515">
                  <c:v>-4.8261179400221697E-2</c:v>
                </c:pt>
                <c:pt idx="26516">
                  <c:v>-4.0423436362045997E-2</c:v>
                </c:pt>
                <c:pt idx="26517">
                  <c:v>-6.6172722380632806E-2</c:v>
                </c:pt>
                <c:pt idx="26518">
                  <c:v>-6.9183629906757804E-2</c:v>
                </c:pt>
                <c:pt idx="26519">
                  <c:v>-7.5250404106836602E-2</c:v>
                </c:pt>
                <c:pt idx="26520">
                  <c:v>-0.101097230628307</c:v>
                </c:pt>
                <c:pt idx="26521">
                  <c:v>-0.102428906998801</c:v>
                </c:pt>
                <c:pt idx="26522">
                  <c:v>-9.6166892934334197E-2</c:v>
                </c:pt>
                <c:pt idx="26523">
                  <c:v>-8.8627527972585399E-2</c:v>
                </c:pt>
                <c:pt idx="26524">
                  <c:v>5.5345730790504602E-2</c:v>
                </c:pt>
                <c:pt idx="26525">
                  <c:v>7.8718500697666394E-2</c:v>
                </c:pt>
                <c:pt idx="26526">
                  <c:v>8.5788453298716497E-2</c:v>
                </c:pt>
                <c:pt idx="26527">
                  <c:v>4.3990230914874896E-3</c:v>
                </c:pt>
                <c:pt idx="26528">
                  <c:v>6.0945801894485403E-2</c:v>
                </c:pt>
                <c:pt idx="26529">
                  <c:v>3.9639834633698301E-2</c:v>
                </c:pt>
                <c:pt idx="26530">
                  <c:v>4.1220688675794502E-2</c:v>
                </c:pt>
                <c:pt idx="26531">
                  <c:v>4.66622202454305E-2</c:v>
                </c:pt>
                <c:pt idx="26532">
                  <c:v>0.114224900812104</c:v>
                </c:pt>
                <c:pt idx="26533">
                  <c:v>9.7638729045867595E-2</c:v>
                </c:pt>
                <c:pt idx="26534">
                  <c:v>0.13131238300782699</c:v>
                </c:pt>
                <c:pt idx="26535">
                  <c:v>0.122928231930778</c:v>
                </c:pt>
                <c:pt idx="26536">
                  <c:v>0.12890067981585199</c:v>
                </c:pt>
                <c:pt idx="26537">
                  <c:v>0.10196810064222001</c:v>
                </c:pt>
                <c:pt idx="26538">
                  <c:v>0.121362171524992</c:v>
                </c:pt>
                <c:pt idx="26539">
                  <c:v>0.100496453373667</c:v>
                </c:pt>
                <c:pt idx="26540">
                  <c:v>0.124754673102686</c:v>
                </c:pt>
                <c:pt idx="26541">
                  <c:v>8.7444205154998206E-2</c:v>
                </c:pt>
                <c:pt idx="26542">
                  <c:v>0.107050332067574</c:v>
                </c:pt>
                <c:pt idx="26543">
                  <c:v>0.153108992268149</c:v>
                </c:pt>
                <c:pt idx="26544">
                  <c:v>0.136950253431979</c:v>
                </c:pt>
                <c:pt idx="26545">
                  <c:v>0.12610001012653299</c:v>
                </c:pt>
                <c:pt idx="26546">
                  <c:v>0.12743018559028599</c:v>
                </c:pt>
                <c:pt idx="26547">
                  <c:v>0.122495718456707</c:v>
                </c:pt>
                <c:pt idx="26548">
                  <c:v>0.23010526982274601</c:v>
                </c:pt>
                <c:pt idx="26549">
                  <c:v>0.22808251271951299</c:v>
                </c:pt>
                <c:pt idx="26550">
                  <c:v>0.257958709372407</c:v>
                </c:pt>
                <c:pt idx="26551">
                  <c:v>0.23997620520322499</c:v>
                </c:pt>
                <c:pt idx="26552">
                  <c:v>0.39732568690176101</c:v>
                </c:pt>
                <c:pt idx="26553">
                  <c:v>0.36459124426811101</c:v>
                </c:pt>
                <c:pt idx="26554">
                  <c:v>0.35533494797693399</c:v>
                </c:pt>
                <c:pt idx="26555">
                  <c:v>0.35480340822560402</c:v>
                </c:pt>
                <c:pt idx="26556">
                  <c:v>0.40326808165630001</c:v>
                </c:pt>
                <c:pt idx="26557">
                  <c:v>0.411654507469634</c:v>
                </c:pt>
                <c:pt idx="26558">
                  <c:v>0.419247280677851</c:v>
                </c:pt>
                <c:pt idx="26559">
                  <c:v>0.43576153748183599</c:v>
                </c:pt>
                <c:pt idx="26560">
                  <c:v>0.44996611098052902</c:v>
                </c:pt>
                <c:pt idx="26561">
                  <c:v>0.49983448856468599</c:v>
                </c:pt>
                <c:pt idx="26562">
                  <c:v>0.501752264902391</c:v>
                </c:pt>
                <c:pt idx="26563">
                  <c:v>0.48589027673635199</c:v>
                </c:pt>
                <c:pt idx="26564">
                  <c:v>0.49118684284695202</c:v>
                </c:pt>
                <c:pt idx="26565">
                  <c:v>0.45306016059283399</c:v>
                </c:pt>
                <c:pt idx="26566">
                  <c:v>0.469772591330607</c:v>
                </c:pt>
                <c:pt idx="26567">
                  <c:v>0.42309671188704101</c:v>
                </c:pt>
                <c:pt idx="26568">
                  <c:v>0.44028981506564202</c:v>
                </c:pt>
                <c:pt idx="26569">
                  <c:v>0.43455652048809101</c:v>
                </c:pt>
                <c:pt idx="26570">
                  <c:v>0.50586508111244499</c:v>
                </c:pt>
                <c:pt idx="26571">
                  <c:v>0.426861651838501</c:v>
                </c:pt>
                <c:pt idx="26572">
                  <c:v>0.54901466873207405</c:v>
                </c:pt>
                <c:pt idx="26573">
                  <c:v>0.57753799516924798</c:v>
                </c:pt>
                <c:pt idx="26574">
                  <c:v>0.57839576601959297</c:v>
                </c:pt>
                <c:pt idx="26575">
                  <c:v>3.3914056765961698E-3</c:v>
                </c:pt>
                <c:pt idx="26576">
                  <c:v>-7.2225713408338194E-2</c:v>
                </c:pt>
                <c:pt idx="26577">
                  <c:v>1.9258741692818699E-3</c:v>
                </c:pt>
                <c:pt idx="26578">
                  <c:v>-2.83778758028824E-2</c:v>
                </c:pt>
                <c:pt idx="26579">
                  <c:v>-1.09388976335556E-2</c:v>
                </c:pt>
                <c:pt idx="26580">
                  <c:v>-4.92237643458995E-2</c:v>
                </c:pt>
                <c:pt idx="26581">
                  <c:v>-4.7467379560138599E-2</c:v>
                </c:pt>
                <c:pt idx="26582">
                  <c:v>-5.8526404928864101E-2</c:v>
                </c:pt>
                <c:pt idx="26583">
                  <c:v>6.2075655519477503E-2</c:v>
                </c:pt>
                <c:pt idx="26584">
                  <c:v>8.0865419069319294E-2</c:v>
                </c:pt>
                <c:pt idx="26585">
                  <c:v>5.6167129817966101E-2</c:v>
                </c:pt>
                <c:pt idx="26586">
                  <c:v>0.10213784161955</c:v>
                </c:pt>
                <c:pt idx="26587">
                  <c:v>0.14023792993008799</c:v>
                </c:pt>
                <c:pt idx="26588">
                  <c:v>0.158011402056632</c:v>
                </c:pt>
                <c:pt idx="26589">
                  <c:v>0.134536300563973</c:v>
                </c:pt>
                <c:pt idx="26590">
                  <c:v>8.6522873299150593E-2</c:v>
                </c:pt>
                <c:pt idx="26591">
                  <c:v>5.4712491860603799E-2</c:v>
                </c:pt>
                <c:pt idx="26592">
                  <c:v>1.65848306548299E-2</c:v>
                </c:pt>
                <c:pt idx="26593">
                  <c:v>5.81075578270005E-2</c:v>
                </c:pt>
                <c:pt idx="26594">
                  <c:v>8.3049418124556101E-2</c:v>
                </c:pt>
                <c:pt idx="26595">
                  <c:v>6.2945972384021304E-2</c:v>
                </c:pt>
                <c:pt idx="26596">
                  <c:v>7.3481452108284301E-2</c:v>
                </c:pt>
                <c:pt idx="26597">
                  <c:v>6.0199405592510802E-2</c:v>
                </c:pt>
                <c:pt idx="26598">
                  <c:v>6.9980576889479507E-2</c:v>
                </c:pt>
                <c:pt idx="26599">
                  <c:v>5.9953856175690601E-2</c:v>
                </c:pt>
                <c:pt idx="26600">
                  <c:v>7.1822108791646105E-2</c:v>
                </c:pt>
                <c:pt idx="26601">
                  <c:v>7.30835371486869E-2</c:v>
                </c:pt>
                <c:pt idx="26602">
                  <c:v>4.3008590386314799E-2</c:v>
                </c:pt>
                <c:pt idx="26603">
                  <c:v>2.2435229470057501E-2</c:v>
                </c:pt>
                <c:pt idx="26604">
                  <c:v>3.6361245752009899E-2</c:v>
                </c:pt>
                <c:pt idx="26605">
                  <c:v>6.7128115493236204E-2</c:v>
                </c:pt>
                <c:pt idx="26606">
                  <c:v>1.40344807453677E-2</c:v>
                </c:pt>
                <c:pt idx="26607">
                  <c:v>-9.9208712937661498E-3</c:v>
                </c:pt>
                <c:pt idx="26608">
                  <c:v>-4.1611067519484797E-2</c:v>
                </c:pt>
                <c:pt idx="26609">
                  <c:v>-5.7302430070152503E-2</c:v>
                </c:pt>
                <c:pt idx="26610">
                  <c:v>-4.41284925089886E-2</c:v>
                </c:pt>
                <c:pt idx="26611">
                  <c:v>-5.8945586044621502E-2</c:v>
                </c:pt>
                <c:pt idx="26612">
                  <c:v>-4.54128538634537E-2</c:v>
                </c:pt>
                <c:pt idx="26613">
                  <c:v>-4.6244070008004103E-2</c:v>
                </c:pt>
                <c:pt idx="26614">
                  <c:v>-0.122177151678768</c:v>
                </c:pt>
                <c:pt idx="26615">
                  <c:v>-4.8447981817227502E-2</c:v>
                </c:pt>
                <c:pt idx="26616">
                  <c:v>-6.7672950673274099E-2</c:v>
                </c:pt>
                <c:pt idx="26617">
                  <c:v>-3.9278840424826898E-2</c:v>
                </c:pt>
                <c:pt idx="26618">
                  <c:v>-5.0882961271053698E-2</c:v>
                </c:pt>
                <c:pt idx="26619">
                  <c:v>-3.1445390798481701E-2</c:v>
                </c:pt>
                <c:pt idx="26620">
                  <c:v>-1.2995478114219401E-2</c:v>
                </c:pt>
                <c:pt idx="26621">
                  <c:v>-1.61712183710821E-2</c:v>
                </c:pt>
                <c:pt idx="26622">
                  <c:v>-2.9870199078806899E-2</c:v>
                </c:pt>
                <c:pt idx="26623">
                  <c:v>-1.3978750542161101E-2</c:v>
                </c:pt>
                <c:pt idx="26624">
                  <c:v>-1.96363456437668E-2</c:v>
                </c:pt>
                <c:pt idx="26625">
                  <c:v>-1.5371710313352001E-2</c:v>
                </c:pt>
                <c:pt idx="26626">
                  <c:v>-5.3659497539870699E-3</c:v>
                </c:pt>
                <c:pt idx="26627">
                  <c:v>-7.7536575417672698E-2</c:v>
                </c:pt>
                <c:pt idx="26628">
                  <c:v>1.20122698310725E-2</c:v>
                </c:pt>
                <c:pt idx="26629">
                  <c:v>-1.42649822000107E-2</c:v>
                </c:pt>
                <c:pt idx="26630">
                  <c:v>3.3061078341086198E-3</c:v>
                </c:pt>
                <c:pt idx="26631">
                  <c:v>-2.5968605390601699E-2</c:v>
                </c:pt>
                <c:pt idx="26632">
                  <c:v>2.0271306410004599E-2</c:v>
                </c:pt>
                <c:pt idx="26633">
                  <c:v>1.7345676949837099E-2</c:v>
                </c:pt>
                <c:pt idx="26634">
                  <c:v>-8.3782746358390895E-3</c:v>
                </c:pt>
                <c:pt idx="26635">
                  <c:v>-1.1972014090262899E-2</c:v>
                </c:pt>
                <c:pt idx="26636">
                  <c:v>-1.2755715963510701E-2</c:v>
                </c:pt>
                <c:pt idx="26637">
                  <c:v>-2.7772641889782401E-2</c:v>
                </c:pt>
                <c:pt idx="26638">
                  <c:v>-3.4683844798613903E-2</c:v>
                </c:pt>
                <c:pt idx="26639">
                  <c:v>-7.2907665409278094E-2</c:v>
                </c:pt>
                <c:pt idx="26640">
                  <c:v>-4.2977017811188699E-2</c:v>
                </c:pt>
                <c:pt idx="26641">
                  <c:v>-1.31427113367996E-2</c:v>
                </c:pt>
                <c:pt idx="26642">
                  <c:v>-1.5025853844684601E-2</c:v>
                </c:pt>
                <c:pt idx="26643">
                  <c:v>-5.6057541942853197E-3</c:v>
                </c:pt>
                <c:pt idx="26644">
                  <c:v>-1.98253676647859E-2</c:v>
                </c:pt>
                <c:pt idx="26645">
                  <c:v>-1.6617681188484799E-2</c:v>
                </c:pt>
                <c:pt idx="26646">
                  <c:v>-3.95138864580655E-2</c:v>
                </c:pt>
                <c:pt idx="26647">
                  <c:v>-4.6715256202812298E-2</c:v>
                </c:pt>
                <c:pt idx="26648">
                  <c:v>-5.6136373137756899E-2</c:v>
                </c:pt>
                <c:pt idx="26649">
                  <c:v>-6.9400050831263702E-2</c:v>
                </c:pt>
                <c:pt idx="26650">
                  <c:v>-6.6472693120798204E-2</c:v>
                </c:pt>
                <c:pt idx="26651">
                  <c:v>-7.1563083281397696E-2</c:v>
                </c:pt>
                <c:pt idx="26652">
                  <c:v>-7.0645509195163506E-2</c:v>
                </c:pt>
                <c:pt idx="26653">
                  <c:v>-7.5399819317577402E-2</c:v>
                </c:pt>
                <c:pt idx="26654">
                  <c:v>-6.27959731105934E-2</c:v>
                </c:pt>
                <c:pt idx="26655">
                  <c:v>-7.4719417149282402E-2</c:v>
                </c:pt>
                <c:pt idx="26656">
                  <c:v>-7.2913261200123494E-2</c:v>
                </c:pt>
                <c:pt idx="26657">
                  <c:v>-9.0846914008018295E-2</c:v>
                </c:pt>
                <c:pt idx="26658">
                  <c:v>-9.9700740633681006E-2</c:v>
                </c:pt>
                <c:pt idx="26659">
                  <c:v>-0.106782295907593</c:v>
                </c:pt>
                <c:pt idx="26660">
                  <c:v>-0.12493409645555199</c:v>
                </c:pt>
                <c:pt idx="26661">
                  <c:v>-0.12409286812984301</c:v>
                </c:pt>
                <c:pt idx="26662">
                  <c:v>-9.9803173944619503E-2</c:v>
                </c:pt>
                <c:pt idx="26663">
                  <c:v>-9.1860126874518999E-2</c:v>
                </c:pt>
                <c:pt idx="26664">
                  <c:v>-0.124422171308037</c:v>
                </c:pt>
                <c:pt idx="26665">
                  <c:v>-0.124795091560475</c:v>
                </c:pt>
                <c:pt idx="26666">
                  <c:v>-3.4576377147750498E-2</c:v>
                </c:pt>
                <c:pt idx="26667">
                  <c:v>-5.2250738444964202E-2</c:v>
                </c:pt>
                <c:pt idx="26668">
                  <c:v>-4.2645819465245399E-2</c:v>
                </c:pt>
                <c:pt idx="26669">
                  <c:v>-4.14948407042047E-2</c:v>
                </c:pt>
                <c:pt idx="26670">
                  <c:v>-5.0065869944613303E-2</c:v>
                </c:pt>
                <c:pt idx="26671">
                  <c:v>-0.204811840315581</c:v>
                </c:pt>
                <c:pt idx="26672">
                  <c:v>-0.16140186045857399</c:v>
                </c:pt>
                <c:pt idx="26673">
                  <c:v>-0.16691472992033299</c:v>
                </c:pt>
                <c:pt idx="26674">
                  <c:v>-0.12544520865709799</c:v>
                </c:pt>
                <c:pt idx="26675">
                  <c:v>-0.12940151350034401</c:v>
                </c:pt>
                <c:pt idx="26676">
                  <c:v>-0.124252904476308</c:v>
                </c:pt>
                <c:pt idx="26677">
                  <c:v>-0.12606574097860099</c:v>
                </c:pt>
                <c:pt idx="26678">
                  <c:v>-0.14520424972843701</c:v>
                </c:pt>
                <c:pt idx="26679">
                  <c:v>-0.14434949864811999</c:v>
                </c:pt>
                <c:pt idx="26680">
                  <c:v>-0.110048404727199</c:v>
                </c:pt>
                <c:pt idx="26681">
                  <c:v>-9.5991812017053396E-2</c:v>
                </c:pt>
                <c:pt idx="26682">
                  <c:v>-5.9966037182670302E-2</c:v>
                </c:pt>
                <c:pt idx="26683">
                  <c:v>-6.6533347231624296E-2</c:v>
                </c:pt>
                <c:pt idx="26684">
                  <c:v>-6.8906825243873301E-2</c:v>
                </c:pt>
                <c:pt idx="26685">
                  <c:v>-6.6526760157474205E-2</c:v>
                </c:pt>
                <c:pt idx="26686">
                  <c:v>-1.7118997884167899E-2</c:v>
                </c:pt>
                <c:pt idx="26687">
                  <c:v>1.0969594857812201E-2</c:v>
                </c:pt>
                <c:pt idx="26688">
                  <c:v>4.3261651244133503E-2</c:v>
                </c:pt>
                <c:pt idx="26689">
                  <c:v>-6.9103846013822495E-2</c:v>
                </c:pt>
                <c:pt idx="26690">
                  <c:v>-5.6060822270488302E-2</c:v>
                </c:pt>
                <c:pt idx="26691">
                  <c:v>-4.3980217515034399E-2</c:v>
                </c:pt>
                <c:pt idx="26692">
                  <c:v>-8.5102990496335792E-3</c:v>
                </c:pt>
                <c:pt idx="26693">
                  <c:v>3.6263112895466298E-2</c:v>
                </c:pt>
                <c:pt idx="26694">
                  <c:v>2.0621356102256402E-2</c:v>
                </c:pt>
                <c:pt idx="26695">
                  <c:v>-3.3914056765961698E-3</c:v>
                </c:pt>
                <c:pt idx="26696">
                  <c:v>7.2225713408338194E-2</c:v>
                </c:pt>
                <c:pt idx="26697">
                  <c:v>-1.8715788481092999E-2</c:v>
                </c:pt>
                <c:pt idx="26698">
                  <c:v>4.3580635670733801E-2</c:v>
                </c:pt>
                <c:pt idx="26699">
                  <c:v>-6.5704747638393396E-3</c:v>
                </c:pt>
                <c:pt idx="26700">
                  <c:v>2.5459354073590099E-2</c:v>
                </c:pt>
                <c:pt idx="26701">
                  <c:v>1.56695108586326E-2</c:v>
                </c:pt>
                <c:pt idx="26702">
                  <c:v>4.6210830840703598E-2</c:v>
                </c:pt>
                <c:pt idx="26703">
                  <c:v>2.02251171750907E-2</c:v>
                </c:pt>
                <c:pt idx="26704">
                  <c:v>4.3239068782489502E-2</c:v>
                </c:pt>
                <c:pt idx="26705">
                  <c:v>-7.1844831727313402E-2</c:v>
                </c:pt>
                <c:pt idx="26706">
                  <c:v>-8.0461137301361105E-2</c:v>
                </c:pt>
                <c:pt idx="26707">
                  <c:v>-0.109528470191067</c:v>
                </c:pt>
                <c:pt idx="26708">
                  <c:v>-7.0138147294486197E-2</c:v>
                </c:pt>
                <c:pt idx="26709">
                  <c:v>-0.112755329776069</c:v>
                </c:pt>
                <c:pt idx="26710">
                  <c:v>-8.9427214420374296E-2</c:v>
                </c:pt>
                <c:pt idx="26711">
                  <c:v>-6.3702733246026794E-2</c:v>
                </c:pt>
                <c:pt idx="26712">
                  <c:v>-5.3501390964147702E-2</c:v>
                </c:pt>
                <c:pt idx="26713">
                  <c:v>-8.5301579985707199E-2</c:v>
                </c:pt>
                <c:pt idx="26714">
                  <c:v>-8.4217772055232495E-2</c:v>
                </c:pt>
                <c:pt idx="26715">
                  <c:v>-9.3865428051145505E-2</c:v>
                </c:pt>
                <c:pt idx="26716">
                  <c:v>-8.9323717419739004E-2</c:v>
                </c:pt>
                <c:pt idx="26717">
                  <c:v>-8.4478293101307E-2</c:v>
                </c:pt>
                <c:pt idx="26718">
                  <c:v>6.9464227875934096E-3</c:v>
                </c:pt>
                <c:pt idx="26719">
                  <c:v>-0.105788860145321</c:v>
                </c:pt>
                <c:pt idx="26720">
                  <c:v>-5.4517750817159302E-2</c:v>
                </c:pt>
                <c:pt idx="26721">
                  <c:v>-0.16832893589923401</c:v>
                </c:pt>
                <c:pt idx="26722">
                  <c:v>-0.16266443179705201</c:v>
                </c:pt>
                <c:pt idx="26723">
                  <c:v>-0.22990004861424701</c:v>
                </c:pt>
                <c:pt idx="26724">
                  <c:v>-0.22095694147235001</c:v>
                </c:pt>
                <c:pt idx="26725">
                  <c:v>-0.27642903908681199</c:v>
                </c:pt>
                <c:pt idx="26726">
                  <c:v>-0.24042581420519099</c:v>
                </c:pt>
                <c:pt idx="26727">
                  <c:v>-0.26503519100592698</c:v>
                </c:pt>
                <c:pt idx="26728">
                  <c:v>-0.26826212884970602</c:v>
                </c:pt>
                <c:pt idx="26729">
                  <c:v>-0.31536109989813099</c:v>
                </c:pt>
                <c:pt idx="26730">
                  <c:v>-0.27091433464062098</c:v>
                </c:pt>
                <c:pt idx="26731">
                  <c:v>-0.32093469569709598</c:v>
                </c:pt>
                <c:pt idx="26732">
                  <c:v>-0.30905223022827799</c:v>
                </c:pt>
                <c:pt idx="26733">
                  <c:v>-0.36421008826693102</c:v>
                </c:pt>
                <c:pt idx="26734">
                  <c:v>-0.35946631103515603</c:v>
                </c:pt>
                <c:pt idx="26735">
                  <c:v>-0.40404507600001</c:v>
                </c:pt>
                <c:pt idx="26736">
                  <c:v>-0.41396659298472399</c:v>
                </c:pt>
                <c:pt idx="26737">
                  <c:v>-0.42139449322636102</c:v>
                </c:pt>
                <c:pt idx="26738">
                  <c:v>-0.29622333653924598</c:v>
                </c:pt>
                <c:pt idx="26739">
                  <c:v>-1.60556811820338E-3</c:v>
                </c:pt>
                <c:pt idx="26740">
                  <c:v>-0.10062387021166699</c:v>
                </c:pt>
                <c:pt idx="26741">
                  <c:v>1.8051722686300601E-3</c:v>
                </c:pt>
                <c:pt idx="26742">
                  <c:v>-1.38920863887564E-2</c:v>
                </c:pt>
                <c:pt idx="26743">
                  <c:v>2.2763434484814299E-2</c:v>
                </c:pt>
                <c:pt idx="26744">
                  <c:v>3.2038346219453298E-2</c:v>
                </c:pt>
                <c:pt idx="26745">
                  <c:v>7.8595311400035298E-2</c:v>
                </c:pt>
                <c:pt idx="26746">
                  <c:v>0.105175882422572</c:v>
                </c:pt>
                <c:pt idx="26747">
                  <c:v>0.122948354030125</c:v>
                </c:pt>
                <c:pt idx="26748">
                  <c:v>8.4901067824928497E-2</c:v>
                </c:pt>
                <c:pt idx="26749">
                  <c:v>9.8558565497989498E-2</c:v>
                </c:pt>
                <c:pt idx="26750">
                  <c:v>0.116109566428708</c:v>
                </c:pt>
                <c:pt idx="26751">
                  <c:v>0.11386292032701099</c:v>
                </c:pt>
                <c:pt idx="26752">
                  <c:v>7.8200241622289196E-2</c:v>
                </c:pt>
                <c:pt idx="26753">
                  <c:v>8.3787414374092997E-2</c:v>
                </c:pt>
                <c:pt idx="26754">
                  <c:v>8.1304461590969795E-2</c:v>
                </c:pt>
                <c:pt idx="26755">
                  <c:v>0.117649497835437</c:v>
                </c:pt>
                <c:pt idx="26756">
                  <c:v>0.14515627854388299</c:v>
                </c:pt>
                <c:pt idx="26757">
                  <c:v>0.13940587552629499</c:v>
                </c:pt>
                <c:pt idx="26758">
                  <c:v>0.12567147856791699</c:v>
                </c:pt>
                <c:pt idx="26759">
                  <c:v>0.13821762805325399</c:v>
                </c:pt>
                <c:pt idx="26760">
                  <c:v>0.15093606586380001</c:v>
                </c:pt>
                <c:pt idx="26761">
                  <c:v>0.15443059313260599</c:v>
                </c:pt>
                <c:pt idx="26762">
                  <c:v>8.5192504301798005E-2</c:v>
                </c:pt>
                <c:pt idx="26763">
                  <c:v>6.8799769818382303E-2</c:v>
                </c:pt>
                <c:pt idx="26764">
                  <c:v>8.1748024956797297E-2</c:v>
                </c:pt>
                <c:pt idx="26765">
                  <c:v>0.19757952013409999</c:v>
                </c:pt>
                <c:pt idx="26766">
                  <c:v>0.19707990033728101</c:v>
                </c:pt>
                <c:pt idx="26767">
                  <c:v>0.201788081160968</c:v>
                </c:pt>
                <c:pt idx="26768">
                  <c:v>0.13037698695069899</c:v>
                </c:pt>
                <c:pt idx="26769">
                  <c:v>0.14628939063684401</c:v>
                </c:pt>
                <c:pt idx="26770">
                  <c:v>0.142847955481336</c:v>
                </c:pt>
                <c:pt idx="26771">
                  <c:v>0.140368834271348</c:v>
                </c:pt>
                <c:pt idx="26772">
                  <c:v>0.12996803106038299</c:v>
                </c:pt>
                <c:pt idx="26773">
                  <c:v>0.121241059467584</c:v>
                </c:pt>
                <c:pt idx="26774">
                  <c:v>0.13379715744145301</c:v>
                </c:pt>
                <c:pt idx="26775">
                  <c:v>0.16377980598695199</c:v>
                </c:pt>
                <c:pt idx="26776">
                  <c:v>0.15339605771935</c:v>
                </c:pt>
                <c:pt idx="26777">
                  <c:v>0.163283793015815</c:v>
                </c:pt>
                <c:pt idx="26778">
                  <c:v>0.14052131983190899</c:v>
                </c:pt>
                <c:pt idx="26779">
                  <c:v>0.147096274858739</c:v>
                </c:pt>
                <c:pt idx="26780">
                  <c:v>0.150753524517731</c:v>
                </c:pt>
                <c:pt idx="26781">
                  <c:v>0.15471074376906799</c:v>
                </c:pt>
                <c:pt idx="26782">
                  <c:v>0.13993142267869299</c:v>
                </c:pt>
                <c:pt idx="26783">
                  <c:v>0.144361203593769</c:v>
                </c:pt>
                <c:pt idx="26784">
                  <c:v>0.142703818244379</c:v>
                </c:pt>
                <c:pt idx="26785">
                  <c:v>0.14398513337098401</c:v>
                </c:pt>
                <c:pt idx="26786">
                  <c:v>0.12567299565489801</c:v>
                </c:pt>
                <c:pt idx="26787">
                  <c:v>0.132219905546095</c:v>
                </c:pt>
                <c:pt idx="26788">
                  <c:v>0.12694949042615</c:v>
                </c:pt>
                <c:pt idx="26789">
                  <c:v>0.12379176344389201</c:v>
                </c:pt>
                <c:pt idx="26790">
                  <c:v>0.101984699173031</c:v>
                </c:pt>
                <c:pt idx="26791">
                  <c:v>9.70931362156289E-2</c:v>
                </c:pt>
                <c:pt idx="26792">
                  <c:v>8.2732281073291294E-2</c:v>
                </c:pt>
                <c:pt idx="26793">
                  <c:v>8.1208583303556098E-2</c:v>
                </c:pt>
                <c:pt idx="26794">
                  <c:v>6.9013923783845299E-2</c:v>
                </c:pt>
                <c:pt idx="26795">
                  <c:v>0.21253394613361901</c:v>
                </c:pt>
                <c:pt idx="26796">
                  <c:v>0.19698004966166799</c:v>
                </c:pt>
                <c:pt idx="26797">
                  <c:v>0.19489946654495099</c:v>
                </c:pt>
                <c:pt idx="26798">
                  <c:v>-2.1969952394271901E-2</c:v>
                </c:pt>
                <c:pt idx="26799">
                  <c:v>-9.9729708604457498E-2</c:v>
                </c:pt>
                <c:pt idx="26800" formatCode="0.00E+00">
                  <c:v>4.3759530596592099E-4</c:v>
                </c:pt>
                <c:pt idx="26801">
                  <c:v>-1.8847040712872899E-2</c:v>
                </c:pt>
                <c:pt idx="26802" formatCode="0.00E+00">
                  <c:v>-1.70217958089376E-2</c:v>
                </c:pt>
                <c:pt idx="26803">
                  <c:v>-4.8032215822106303E-2</c:v>
                </c:pt>
                <c:pt idx="26804">
                  <c:v>-7.6481937377614106E-2</c:v>
                </c:pt>
                <c:pt idx="26805">
                  <c:v>-9.6758252960055802E-2</c:v>
                </c:pt>
                <c:pt idx="26806">
                  <c:v>-1.11068544792386E-2</c:v>
                </c:pt>
                <c:pt idx="26807">
                  <c:v>-8.6368334634097498E-3</c:v>
                </c:pt>
                <c:pt idx="26808">
                  <c:v>3.96160992484621E-2</c:v>
                </c:pt>
                <c:pt idx="26809">
                  <c:v>3.3975544709845602E-2</c:v>
                </c:pt>
                <c:pt idx="26810">
                  <c:v>6.4584910468632697E-2</c:v>
                </c:pt>
                <c:pt idx="26811">
                  <c:v>6.7895412334297495E-2</c:v>
                </c:pt>
                <c:pt idx="26812">
                  <c:v>9.2723133658588405E-2</c:v>
                </c:pt>
                <c:pt idx="26813">
                  <c:v>9.7679904891273497E-2</c:v>
                </c:pt>
                <c:pt idx="26814">
                  <c:v>0.13230125329109499</c:v>
                </c:pt>
                <c:pt idx="26815">
                  <c:v>3.5274567689815003E-2</c:v>
                </c:pt>
                <c:pt idx="26816">
                  <c:v>4.2801206343301902E-2</c:v>
                </c:pt>
                <c:pt idx="26817">
                  <c:v>5.2150434406620198E-2</c:v>
                </c:pt>
                <c:pt idx="26818">
                  <c:v>0.14357111334433201</c:v>
                </c:pt>
                <c:pt idx="26819">
                  <c:v>0.13869095515159999</c:v>
                </c:pt>
                <c:pt idx="26820">
                  <c:v>0.154247229860561</c:v>
                </c:pt>
                <c:pt idx="26821">
                  <c:v>0.15409355770504701</c:v>
                </c:pt>
                <c:pt idx="26822">
                  <c:v>0.14949722090310499</c:v>
                </c:pt>
                <c:pt idx="26823">
                  <c:v>-2.7891400129576899E-3</c:v>
                </c:pt>
                <c:pt idx="26824">
                  <c:v>9.7690538221223894E-2</c:v>
                </c:pt>
                <c:pt idx="26825">
                  <c:v>-1.1314578008469E-2</c:v>
                </c:pt>
                <c:pt idx="26826">
                  <c:v>6.0492585743803902E-2</c:v>
                </c:pt>
                <c:pt idx="26827">
                  <c:v>1.3554595280926399E-2</c:v>
                </c:pt>
                <c:pt idx="26828">
                  <c:v>4.9987967065591901E-2</c:v>
                </c:pt>
                <c:pt idx="26829">
                  <c:v>7.7737235753743597E-2</c:v>
                </c:pt>
                <c:pt idx="26830">
                  <c:v>2.6795874347797101E-2</c:v>
                </c:pt>
                <c:pt idx="26831">
                  <c:v>1.1009315787405501E-2</c:v>
                </c:pt>
                <c:pt idx="26832">
                  <c:v>5.7813931945546798E-3</c:v>
                </c:pt>
                <c:pt idx="26833">
                  <c:v>-2.2012078960771099E-2</c:v>
                </c:pt>
                <c:pt idx="26834">
                  <c:v>-2.96599435871218E-2</c:v>
                </c:pt>
                <c:pt idx="26835">
                  <c:v>-1.4123943905321901E-2</c:v>
                </c:pt>
                <c:pt idx="26836">
                  <c:v>-1.4763328882618901E-2</c:v>
                </c:pt>
                <c:pt idx="26837" formatCode="0.00E+00">
                  <c:v>-7.9269508533428201E-4</c:v>
                </c:pt>
                <c:pt idx="26838">
                  <c:v>1.00427733397239E-2</c:v>
                </c:pt>
                <c:pt idx="26839" formatCode="0.00E+00">
                  <c:v>3.72699895070931E-2</c:v>
                </c:pt>
                <c:pt idx="26840">
                  <c:v>3.6940592534745603E-2</c:v>
                </c:pt>
                <c:pt idx="26841">
                  <c:v>2.7882193030732302E-2</c:v>
                </c:pt>
                <c:pt idx="26842">
                  <c:v>6.7926828569414899E-2</c:v>
                </c:pt>
                <c:pt idx="26843">
                  <c:v>5.3492288537458098E-2</c:v>
                </c:pt>
                <c:pt idx="26844">
                  <c:v>5.0132632203548001E-2</c:v>
                </c:pt>
                <c:pt idx="26845">
                  <c:v>4.8621659688787101E-2</c:v>
                </c:pt>
                <c:pt idx="26846">
                  <c:v>7.9476649850423103E-2</c:v>
                </c:pt>
                <c:pt idx="26847">
                  <c:v>8.6787354178086001E-2</c:v>
                </c:pt>
                <c:pt idx="26848">
                  <c:v>8.3496363056094702E-2</c:v>
                </c:pt>
                <c:pt idx="26849">
                  <c:v>4.7582996109448598E-2</c:v>
                </c:pt>
                <c:pt idx="26850">
                  <c:v>2.5979498702486701E-2</c:v>
                </c:pt>
                <c:pt idx="26851">
                  <c:v>5.0046318076504399E-2</c:v>
                </c:pt>
                <c:pt idx="26852">
                  <c:v>4.0022569974205301E-2</c:v>
                </c:pt>
                <c:pt idx="26853">
                  <c:v>2.92690463248882E-2</c:v>
                </c:pt>
                <c:pt idx="26854">
                  <c:v>8.3138121619944202E-2</c:v>
                </c:pt>
                <c:pt idx="26855">
                  <c:v>8.9217278930183802E-2</c:v>
                </c:pt>
                <c:pt idx="26856">
                  <c:v>8.2251022965506501E-2</c:v>
                </c:pt>
                <c:pt idx="26857">
                  <c:v>8.3545332556595298E-2</c:v>
                </c:pt>
                <c:pt idx="26858">
                  <c:v>9.8049977764853496E-2</c:v>
                </c:pt>
                <c:pt idx="26859">
                  <c:v>8.58320965477192E-2</c:v>
                </c:pt>
                <c:pt idx="26860">
                  <c:v>8.0807400640944799E-2</c:v>
                </c:pt>
                <c:pt idx="26861">
                  <c:v>5.8817348389540301E-2</c:v>
                </c:pt>
                <c:pt idx="26862">
                  <c:v>4.4750526249984199E-2</c:v>
                </c:pt>
                <c:pt idx="26863">
                  <c:v>4.9463241141612997E-2</c:v>
                </c:pt>
                <c:pt idx="26864">
                  <c:v>8.8578440241694797E-2</c:v>
                </c:pt>
                <c:pt idx="26865">
                  <c:v>9.80597738805251E-2</c:v>
                </c:pt>
                <c:pt idx="26866">
                  <c:v>6.3345130738878902E-2</c:v>
                </c:pt>
                <c:pt idx="26867">
                  <c:v>9.8993073946285495E-2</c:v>
                </c:pt>
                <c:pt idx="26868">
                  <c:v>0.174987478511239</c:v>
                </c:pt>
                <c:pt idx="26869">
                  <c:v>0.169756056682905</c:v>
                </c:pt>
                <c:pt idx="26870">
                  <c:v>0.23321242706446799</c:v>
                </c:pt>
                <c:pt idx="26871">
                  <c:v>0.23561920467827299</c:v>
                </c:pt>
                <c:pt idx="26872">
                  <c:v>0.21977952160804201</c:v>
                </c:pt>
                <c:pt idx="26873">
                  <c:v>0.188378380712032</c:v>
                </c:pt>
                <c:pt idx="26874">
                  <c:v>0.22267702328609601</c:v>
                </c:pt>
                <c:pt idx="26875">
                  <c:v>0.22151213742651499</c:v>
                </c:pt>
                <c:pt idx="26876">
                  <c:v>0.231396676683682</c:v>
                </c:pt>
                <c:pt idx="26877">
                  <c:v>0.21036547796816901</c:v>
                </c:pt>
                <c:pt idx="26878">
                  <c:v>0.21326906002122201</c:v>
                </c:pt>
                <c:pt idx="26879">
                  <c:v>0.19461591907266401</c:v>
                </c:pt>
                <c:pt idx="26880">
                  <c:v>0.23598812202168001</c:v>
                </c:pt>
                <c:pt idx="26881">
                  <c:v>0.224357138532287</c:v>
                </c:pt>
                <c:pt idx="26882">
                  <c:v>0.19206308327381599</c:v>
                </c:pt>
                <c:pt idx="26883">
                  <c:v>0.14349308328118601</c:v>
                </c:pt>
                <c:pt idx="26884">
                  <c:v>0.26954869800502701</c:v>
                </c:pt>
                <c:pt idx="26885">
                  <c:v>0.216921540933287</c:v>
                </c:pt>
                <c:pt idx="26886">
                  <c:v>0.31258936651705499</c:v>
                </c:pt>
                <c:pt idx="26887">
                  <c:v>0.24100861128843701</c:v>
                </c:pt>
                <c:pt idx="26888">
                  <c:v>0.243204525127866</c:v>
                </c:pt>
                <c:pt idx="26889">
                  <c:v>0.261615820769725</c:v>
                </c:pt>
                <c:pt idx="26890">
                  <c:v>0.27080200593033998</c:v>
                </c:pt>
                <c:pt idx="26891">
                  <c:v>0.26647299427461801</c:v>
                </c:pt>
                <c:pt idx="26892">
                  <c:v>0.28426526699096599</c:v>
                </c:pt>
                <c:pt idx="26893">
                  <c:v>0.28393370985625299</c:v>
                </c:pt>
                <c:pt idx="26894">
                  <c:v>0.34672417542797501</c:v>
                </c:pt>
                <c:pt idx="26895">
                  <c:v>0.32400168707559701</c:v>
                </c:pt>
                <c:pt idx="26896">
                  <c:v>0.32161101346147702</c:v>
                </c:pt>
                <c:pt idx="26897">
                  <c:v>0.31514708312854101</c:v>
                </c:pt>
                <c:pt idx="26898">
                  <c:v>0.32445842696001798</c:v>
                </c:pt>
                <c:pt idx="26899">
                  <c:v>0.31729382477156898</c:v>
                </c:pt>
                <c:pt idx="26900">
                  <c:v>0.306921857758442</c:v>
                </c:pt>
                <c:pt idx="26901">
                  <c:v>0.30742739940753799</c:v>
                </c:pt>
                <c:pt idx="26902">
                  <c:v>0.30956437521408098</c:v>
                </c:pt>
                <c:pt idx="26903">
                  <c:v>0.28752546566201098</c:v>
                </c:pt>
                <c:pt idx="26904">
                  <c:v>0.27671130036949798</c:v>
                </c:pt>
                <c:pt idx="26905">
                  <c:v>0.29821403632529703</c:v>
                </c:pt>
                <c:pt idx="26906">
                  <c:v>0.297641640208887</c:v>
                </c:pt>
                <c:pt idx="26907">
                  <c:v>0.29592978070432302</c:v>
                </c:pt>
                <c:pt idx="26908">
                  <c:v>0.29586365189958502</c:v>
                </c:pt>
                <c:pt idx="26909">
                  <c:v>0.28312242006308003</c:v>
                </c:pt>
                <c:pt idx="26910">
                  <c:v>0.28790574642724998</c:v>
                </c:pt>
                <c:pt idx="26911">
                  <c:v>0.26337648223252003</c:v>
                </c:pt>
                <c:pt idx="26912">
                  <c:v>0.274587204054281</c:v>
                </c:pt>
                <c:pt idx="26913">
                  <c:v>0.45498014414905102</c:v>
                </c:pt>
                <c:pt idx="26914">
                  <c:v>0.46444914289880901</c:v>
                </c:pt>
                <c:pt idx="26915">
                  <c:v>0</c:v>
                </c:pt>
                <c:pt idx="26916">
                  <c:v>8.7345692843027595E-2</c:v>
                </c:pt>
                <c:pt idx="26917">
                  <c:v>1.15541753388172E-2</c:v>
                </c:pt>
                <c:pt idx="26918">
                  <c:v>4.5785365753283402E-2</c:v>
                </c:pt>
                <c:pt idx="26919">
                  <c:v>3.6097523328237902E-2</c:v>
                </c:pt>
                <c:pt idx="26920">
                  <c:v>5.9683585627018601E-2</c:v>
                </c:pt>
                <c:pt idx="26921">
                  <c:v>3.2104323928232703E-2</c:v>
                </c:pt>
                <c:pt idx="26922">
                  <c:v>4.2058881445292597E-3</c:v>
                </c:pt>
                <c:pt idx="26923">
                  <c:v>1.2102190837229099E-3</c:v>
                </c:pt>
                <c:pt idx="26924">
                  <c:v>2.9286370080346502E-3</c:v>
                </c:pt>
                <c:pt idx="26925">
                  <c:v>2.2509238457270701E-3</c:v>
                </c:pt>
                <c:pt idx="26926">
                  <c:v>2.1151686816670501E-2</c:v>
                </c:pt>
                <c:pt idx="26927">
                  <c:v>-6.2016954047224598E-2</c:v>
                </c:pt>
                <c:pt idx="26928">
                  <c:v>-5.8414532685039502E-2</c:v>
                </c:pt>
                <c:pt idx="26929">
                  <c:v>-6.24762104297166E-2</c:v>
                </c:pt>
                <c:pt idx="26930">
                  <c:v>-2.9336781329568001E-2</c:v>
                </c:pt>
                <c:pt idx="26931">
                  <c:v>-7.3002283220714198E-2</c:v>
                </c:pt>
                <c:pt idx="26932">
                  <c:v>-2.74592348801042E-2</c:v>
                </c:pt>
                <c:pt idx="26933">
                  <c:v>-4.0996737361831903E-2</c:v>
                </c:pt>
                <c:pt idx="26934">
                  <c:v>8.7647859222936497E-2</c:v>
                </c:pt>
                <c:pt idx="26935">
                  <c:v>4.6313464316131002E-2</c:v>
                </c:pt>
                <c:pt idx="26936">
                  <c:v>0.16323952768109501</c:v>
                </c:pt>
                <c:pt idx="26937">
                  <c:v>0.160050182505935</c:v>
                </c:pt>
                <c:pt idx="26938">
                  <c:v>0.267266986156657</c:v>
                </c:pt>
                <c:pt idx="26939">
                  <c:v>0.228642434766055</c:v>
                </c:pt>
                <c:pt idx="26940">
                  <c:v>0.28300117332152003</c:v>
                </c:pt>
                <c:pt idx="26941">
                  <c:v>0.27477807727759102</c:v>
                </c:pt>
                <c:pt idx="26942">
                  <c:v>0.285824244928777</c:v>
                </c:pt>
                <c:pt idx="26943">
                  <c:v>0.29469067010238298</c:v>
                </c:pt>
                <c:pt idx="26944">
                  <c:v>0.34195421033590201</c:v>
                </c:pt>
                <c:pt idx="26945">
                  <c:v>0.31393596393290402</c:v>
                </c:pt>
                <c:pt idx="26946">
                  <c:v>0.341236057778257</c:v>
                </c:pt>
                <c:pt idx="26947">
                  <c:v>0.32742523107597798</c:v>
                </c:pt>
                <c:pt idx="26948">
                  <c:v>0.35775309772129399</c:v>
                </c:pt>
                <c:pt idx="26949">
                  <c:v>0.33890225974680599</c:v>
                </c:pt>
                <c:pt idx="26950">
                  <c:v>0.34411011046601703</c:v>
                </c:pt>
                <c:pt idx="26951">
                  <c:v>0.32918287478831298</c:v>
                </c:pt>
                <c:pt idx="26952">
                  <c:v>0.33420591245470399</c:v>
                </c:pt>
                <c:pt idx="26953">
                  <c:v>0.34514301994528701</c:v>
                </c:pt>
                <c:pt idx="26954">
                  <c:v>0.35206101476417601</c:v>
                </c:pt>
                <c:pt idx="26955">
                  <c:v>0.326106413194511</c:v>
                </c:pt>
                <c:pt idx="26956">
                  <c:v>0.33329679380268801</c:v>
                </c:pt>
                <c:pt idx="26957">
                  <c:v>0.34377309041603799</c:v>
                </c:pt>
                <c:pt idx="26958">
                  <c:v>0.36899826610509301</c:v>
                </c:pt>
                <c:pt idx="26959">
                  <c:v>0.34259555728048202</c:v>
                </c:pt>
                <c:pt idx="26960">
                  <c:v>0.39706696366307798</c:v>
                </c:pt>
                <c:pt idx="26961">
                  <c:v>0.409688687675695</c:v>
                </c:pt>
                <c:pt idx="26962">
                  <c:v>0.38219284432191503</c:v>
                </c:pt>
                <c:pt idx="26963">
                  <c:v>0.37758705409793702</c:v>
                </c:pt>
                <c:pt idx="26964">
                  <c:v>0.39758739196112602</c:v>
                </c:pt>
                <c:pt idx="26965">
                  <c:v>0.38785395578000897</c:v>
                </c:pt>
                <c:pt idx="26966">
                  <c:v>0.390349578889989</c:v>
                </c:pt>
                <c:pt idx="26967">
                  <c:v>0.41924255331953603</c:v>
                </c:pt>
                <c:pt idx="26968">
                  <c:v>0.43051331710176799</c:v>
                </c:pt>
                <c:pt idx="26969">
                  <c:v>0.41415087774220999</c:v>
                </c:pt>
                <c:pt idx="26970">
                  <c:v>0.41275723427840599</c:v>
                </c:pt>
                <c:pt idx="26971">
                  <c:v>-2.3959746081471799E-2</c:v>
                </c:pt>
                <c:pt idx="26972">
                  <c:v>7.7330730052894495E-2</c:v>
                </c:pt>
                <c:pt idx="26973">
                  <c:v>4.2191478961967399E-2</c:v>
                </c:pt>
                <c:pt idx="26974">
                  <c:v>4.1457521850222903E-2</c:v>
                </c:pt>
                <c:pt idx="26975">
                  <c:v>-1.35543430622684E-2</c:v>
                </c:pt>
                <c:pt idx="26976">
                  <c:v>2.1671242594342201E-2</c:v>
                </c:pt>
                <c:pt idx="26977">
                  <c:v>1.6237042009332299E-2</c:v>
                </c:pt>
                <c:pt idx="26978">
                  <c:v>5.1076327526203398E-2</c:v>
                </c:pt>
                <c:pt idx="26979">
                  <c:v>2.6942232557271899E-2</c:v>
                </c:pt>
                <c:pt idx="26980">
                  <c:v>-1.5942999540139301E-2</c:v>
                </c:pt>
                <c:pt idx="26981">
                  <c:v>-3.3459665921916397E-2</c:v>
                </c:pt>
                <c:pt idx="26982">
                  <c:v>-4.6713977733771402E-2</c:v>
                </c:pt>
                <c:pt idx="26983">
                  <c:v>-6.0863663759278201E-2</c:v>
                </c:pt>
                <c:pt idx="26984">
                  <c:v>1.3350902693909599E-2</c:v>
                </c:pt>
                <c:pt idx="26985">
                  <c:v>-2.3608180576140701E-2</c:v>
                </c:pt>
                <c:pt idx="26986">
                  <c:v>4.0510362832686497E-2</c:v>
                </c:pt>
                <c:pt idx="26987">
                  <c:v>3.1834545686391602E-2</c:v>
                </c:pt>
                <c:pt idx="26988">
                  <c:v>3.3116575917304797E-2</c:v>
                </c:pt>
                <c:pt idx="26989">
                  <c:v>1.28768755707445E-2</c:v>
                </c:pt>
                <c:pt idx="26990">
                  <c:v>4.0999757834085798E-2</c:v>
                </c:pt>
                <c:pt idx="26991">
                  <c:v>1.6635582718052301E-2</c:v>
                </c:pt>
                <c:pt idx="26992">
                  <c:v>4.3091107398999899E-2</c:v>
                </c:pt>
                <c:pt idx="26993">
                  <c:v>5.9931560188338097E-2</c:v>
                </c:pt>
                <c:pt idx="26994">
                  <c:v>7.8897034001697897E-2</c:v>
                </c:pt>
                <c:pt idx="26995">
                  <c:v>6.8775782623690898E-2</c:v>
                </c:pt>
                <c:pt idx="26996">
                  <c:v>6.29084801624228E-2</c:v>
                </c:pt>
                <c:pt idx="26997">
                  <c:v>3.91130556762877E-2</c:v>
                </c:pt>
                <c:pt idx="26998">
                  <c:v>4.3232335584762797E-2</c:v>
                </c:pt>
                <c:pt idx="26999">
                  <c:v>3.2415551171997702E-2</c:v>
                </c:pt>
                <c:pt idx="27000">
                  <c:v>2.8373290218733999E-2</c:v>
                </c:pt>
                <c:pt idx="27001">
                  <c:v>3.39380282069117E-3</c:v>
                </c:pt>
                <c:pt idx="27002">
                  <c:v>5.9204780234227003E-3</c:v>
                </c:pt>
                <c:pt idx="27003">
                  <c:v>-1.6580191945481101E-2</c:v>
                </c:pt>
                <c:pt idx="27004">
                  <c:v>1.08629246177763E-2</c:v>
                </c:pt>
                <c:pt idx="27005">
                  <c:v>7.1030833062999598E-3</c:v>
                </c:pt>
                <c:pt idx="27006">
                  <c:v>-3.7468056653089301E-3</c:v>
                </c:pt>
                <c:pt idx="27007">
                  <c:v>-2.2753451135477699E-2</c:v>
                </c:pt>
                <c:pt idx="27008">
                  <c:v>-3.5494736072057803E-2</c:v>
                </c:pt>
                <c:pt idx="27009">
                  <c:v>-3.6731922126473901E-2</c:v>
                </c:pt>
                <c:pt idx="27010">
                  <c:v>-2.1313979246572801E-2</c:v>
                </c:pt>
                <c:pt idx="27011">
                  <c:v>-1.0441258118653599E-2</c:v>
                </c:pt>
                <c:pt idx="27012">
                  <c:v>5.4161207570575499E-2</c:v>
                </c:pt>
                <c:pt idx="27013">
                  <c:v>5.4402024474685597E-2</c:v>
                </c:pt>
                <c:pt idx="27014">
                  <c:v>5.4162537175147803E-2</c:v>
                </c:pt>
                <c:pt idx="27015">
                  <c:v>5.2170635043921498E-2</c:v>
                </c:pt>
                <c:pt idx="27016">
                  <c:v>0.14219653858163001</c:v>
                </c:pt>
                <c:pt idx="27017">
                  <c:v>0.117189799256695</c:v>
                </c:pt>
                <c:pt idx="27018">
                  <c:v>0.178955259086962</c:v>
                </c:pt>
                <c:pt idx="27019">
                  <c:v>0.18966953474911999</c:v>
                </c:pt>
                <c:pt idx="27020">
                  <c:v>0.14738630518065099</c:v>
                </c:pt>
                <c:pt idx="27021">
                  <c:v>0.149372164345422</c:v>
                </c:pt>
                <c:pt idx="27022">
                  <c:v>0.15912200194864801</c:v>
                </c:pt>
                <c:pt idx="27023">
                  <c:v>0.17054314081285299</c:v>
                </c:pt>
                <c:pt idx="27024">
                  <c:v>0.145809406824677</c:v>
                </c:pt>
                <c:pt idx="27025">
                  <c:v>0.15630840317195199</c:v>
                </c:pt>
                <c:pt idx="27026">
                  <c:v>0.15904922210603101</c:v>
                </c:pt>
                <c:pt idx="27027">
                  <c:v>0.16637527653515499</c:v>
                </c:pt>
                <c:pt idx="27028">
                  <c:v>0.16473410887120099</c:v>
                </c:pt>
                <c:pt idx="27029">
                  <c:v>-2.0762593041058399E-3</c:v>
                </c:pt>
                <c:pt idx="27030">
                  <c:v>9.6781349344755505E-2</c:v>
                </c:pt>
                <c:pt idx="27031">
                  <c:v>1.8040312061161801E-2</c:v>
                </c:pt>
                <c:pt idx="27032">
                  <c:v>5.17510650491253E-2</c:v>
                </c:pt>
                <c:pt idx="27033">
                  <c:v>5.2125141619681702E-2</c:v>
                </c:pt>
                <c:pt idx="27034">
                  <c:v>7.8322231120450295E-2</c:v>
                </c:pt>
                <c:pt idx="27035">
                  <c:v>0.10036332269011</c:v>
                </c:pt>
                <c:pt idx="27036">
                  <c:v>0.121111788392436</c:v>
                </c:pt>
                <c:pt idx="27037">
                  <c:v>0.12147414169559199</c:v>
                </c:pt>
                <c:pt idx="27038">
                  <c:v>0.115788052436679</c:v>
                </c:pt>
                <c:pt idx="27039">
                  <c:v>3.50980265996408E-2</c:v>
                </c:pt>
                <c:pt idx="27040">
                  <c:v>4.4058599899378603E-2</c:v>
                </c:pt>
                <c:pt idx="27041">
                  <c:v>2.5490768219665599E-2</c:v>
                </c:pt>
                <c:pt idx="27042">
                  <c:v>3.1639742523757397E-2</c:v>
                </c:pt>
                <c:pt idx="27043">
                  <c:v>2.7701629562110398E-2</c:v>
                </c:pt>
                <c:pt idx="27044">
                  <c:v>4.2681453819331097E-2</c:v>
                </c:pt>
                <c:pt idx="27045">
                  <c:v>-2.17321993377592E-3</c:v>
                </c:pt>
                <c:pt idx="27046">
                  <c:v>-1.64646885879185E-2</c:v>
                </c:pt>
                <c:pt idx="27047">
                  <c:v>-5.6622386133708603E-2</c:v>
                </c:pt>
                <c:pt idx="27048">
                  <c:v>-6.2134821763287801E-2</c:v>
                </c:pt>
                <c:pt idx="27049">
                  <c:v>-3.37316972258472E-2</c:v>
                </c:pt>
                <c:pt idx="27050">
                  <c:v>-4.9885129065031703E-2</c:v>
                </c:pt>
                <c:pt idx="27051">
                  <c:v>-1.08925074262396E-2</c:v>
                </c:pt>
                <c:pt idx="27052">
                  <c:v>6.2970989842574899E-3</c:v>
                </c:pt>
                <c:pt idx="27053">
                  <c:v>-2.31051557405287E-2</c:v>
                </c:pt>
                <c:pt idx="27054">
                  <c:v>-2.54759573777361E-2</c:v>
                </c:pt>
                <c:pt idx="27055">
                  <c:v>-5.4641784562869E-2</c:v>
                </c:pt>
                <c:pt idx="27056">
                  <c:v>-3.5766732567562E-2</c:v>
                </c:pt>
                <c:pt idx="27057">
                  <c:v>-5.8805866843670798E-2</c:v>
                </c:pt>
                <c:pt idx="27058">
                  <c:v>-5.1658469565793397E-2</c:v>
                </c:pt>
                <c:pt idx="27059">
                  <c:v>-6.7469316234120696E-2</c:v>
                </c:pt>
                <c:pt idx="27060">
                  <c:v>-7.1185924828778099E-2</c:v>
                </c:pt>
                <c:pt idx="27061">
                  <c:v>-6.9398857252082599E-2</c:v>
                </c:pt>
                <c:pt idx="27062">
                  <c:v>-5.9902037516411599E-2</c:v>
                </c:pt>
                <c:pt idx="27063">
                  <c:v>-4.26770455730896E-2</c:v>
                </c:pt>
                <c:pt idx="27064">
                  <c:v>-1.5484039037162001E-2</c:v>
                </c:pt>
                <c:pt idx="27065">
                  <c:v>-2.4934676684646599E-2</c:v>
                </c:pt>
                <c:pt idx="27066">
                  <c:v>0.115149618513514</c:v>
                </c:pt>
                <c:pt idx="27067">
                  <c:v>6.9864866128344E-2</c:v>
                </c:pt>
                <c:pt idx="27068">
                  <c:v>8.93641945239078E-2</c:v>
                </c:pt>
                <c:pt idx="27069">
                  <c:v>9.6648548703491502E-2</c:v>
                </c:pt>
                <c:pt idx="27070">
                  <c:v>9.0357662342334596E-2</c:v>
                </c:pt>
                <c:pt idx="27071">
                  <c:v>7.3725049986678504E-2</c:v>
                </c:pt>
                <c:pt idx="27072">
                  <c:v>6.6571712706486194E-2</c:v>
                </c:pt>
                <c:pt idx="27073">
                  <c:v>4.0281860067990401E-2</c:v>
                </c:pt>
                <c:pt idx="27074">
                  <c:v>4.1336011462404003E-2</c:v>
                </c:pt>
                <c:pt idx="27075">
                  <c:v>5.2555883846620501E-2</c:v>
                </c:pt>
                <c:pt idx="27076">
                  <c:v>4.4564870929092601E-2</c:v>
                </c:pt>
                <c:pt idx="27077">
                  <c:v>4.3755128333703999E-2</c:v>
                </c:pt>
                <c:pt idx="27078">
                  <c:v>5.1091322125589103E-2</c:v>
                </c:pt>
                <c:pt idx="27079">
                  <c:v>5.2094600813294499E-2</c:v>
                </c:pt>
                <c:pt idx="27080">
                  <c:v>6.0566280910197202E-2</c:v>
                </c:pt>
                <c:pt idx="27081">
                  <c:v>7.9601297554535294E-2</c:v>
                </c:pt>
                <c:pt idx="27082">
                  <c:v>8.8639732951578107E-2</c:v>
                </c:pt>
                <c:pt idx="27083">
                  <c:v>6.9361926112492894E-2</c:v>
                </c:pt>
                <c:pt idx="27084">
                  <c:v>8.7214066149919001E-2</c:v>
                </c:pt>
                <c:pt idx="27085">
                  <c:v>8.4277870648399505E-2</c:v>
                </c:pt>
                <c:pt idx="27086">
                  <c:v>9.2489300563559002E-2</c:v>
                </c:pt>
                <c:pt idx="27087">
                  <c:v>8.3121076561167406E-2</c:v>
                </c:pt>
                <c:pt idx="27088">
                  <c:v>0.155379322741312</c:v>
                </c:pt>
                <c:pt idx="27089">
                  <c:v>0.13057634858196199</c:v>
                </c:pt>
                <c:pt idx="27090">
                  <c:v>0.126915652463444</c:v>
                </c:pt>
                <c:pt idx="27091">
                  <c:v>0.157622565572656</c:v>
                </c:pt>
                <c:pt idx="27092">
                  <c:v>0.14857630581899001</c:v>
                </c:pt>
                <c:pt idx="27093">
                  <c:v>0.167364584857007</c:v>
                </c:pt>
                <c:pt idx="27094">
                  <c:v>0.17168854817016599</c:v>
                </c:pt>
                <c:pt idx="27095">
                  <c:v>0.14279052246021201</c:v>
                </c:pt>
                <c:pt idx="27096">
                  <c:v>0.154272313093827</c:v>
                </c:pt>
                <c:pt idx="27097">
                  <c:v>0.14774197113586601</c:v>
                </c:pt>
                <c:pt idx="27098">
                  <c:v>0.17865793762981999</c:v>
                </c:pt>
                <c:pt idx="27099">
                  <c:v>0.17942102817972599</c:v>
                </c:pt>
                <c:pt idx="27100">
                  <c:v>0.24422213155408001</c:v>
                </c:pt>
                <c:pt idx="27101">
                  <c:v>0.218547596053006</c:v>
                </c:pt>
                <c:pt idx="27102">
                  <c:v>0.229314197761641</c:v>
                </c:pt>
                <c:pt idx="27103">
                  <c:v>0.287310785815105</c:v>
                </c:pt>
                <c:pt idx="27104">
                  <c:v>0.254296728878252</c:v>
                </c:pt>
                <c:pt idx="27105">
                  <c:v>1.11293592361264E-2</c:v>
                </c:pt>
                <c:pt idx="27106">
                  <c:v>9.2479505294108505E-2</c:v>
                </c:pt>
                <c:pt idx="27107">
                  <c:v>1.0117245775341401E-2</c:v>
                </c:pt>
                <c:pt idx="27108">
                  <c:v>-8.3780633860472496E-3</c:v>
                </c:pt>
                <c:pt idx="27109">
                  <c:v>-5.3625043643420599E-2</c:v>
                </c:pt>
                <c:pt idx="27110">
                  <c:v>-4.5432709832323899E-2</c:v>
                </c:pt>
                <c:pt idx="27111">
                  <c:v>-3.5469440122863502E-2</c:v>
                </c:pt>
                <c:pt idx="27112">
                  <c:v>-4.9439905659602101E-2</c:v>
                </c:pt>
                <c:pt idx="27113">
                  <c:v>-4.5571929110302799E-2</c:v>
                </c:pt>
                <c:pt idx="27114">
                  <c:v>1.9762251217278299E-3</c:v>
                </c:pt>
                <c:pt idx="27115">
                  <c:v>-1.11077195336128E-2</c:v>
                </c:pt>
                <c:pt idx="27116">
                  <c:v>2.4438314422635599E-2</c:v>
                </c:pt>
                <c:pt idx="27117">
                  <c:v>2.5520836794473499E-2</c:v>
                </c:pt>
                <c:pt idx="27118">
                  <c:v>5.1641510924281001E-2</c:v>
                </c:pt>
                <c:pt idx="27119">
                  <c:v>1.7861360238007901E-2</c:v>
                </c:pt>
                <c:pt idx="27120">
                  <c:v>2.6923109568244799E-2</c:v>
                </c:pt>
                <c:pt idx="27121">
                  <c:v>2.6408129891389201E-2</c:v>
                </c:pt>
                <c:pt idx="27122">
                  <c:v>1.84390207849097E-2</c:v>
                </c:pt>
                <c:pt idx="27123">
                  <c:v>-4.8477276594163397E-3</c:v>
                </c:pt>
                <c:pt idx="27124">
                  <c:v>-1.3972633588676E-2</c:v>
                </c:pt>
                <c:pt idx="27125">
                  <c:v>-1.8626445404287598E-2</c:v>
                </c:pt>
                <c:pt idx="27126">
                  <c:v>-1.87151608719003E-2</c:v>
                </c:pt>
                <c:pt idx="27127">
                  <c:v>-1.8919510585700999E-2</c:v>
                </c:pt>
                <c:pt idx="27128">
                  <c:v>-2.75599835267267E-2</c:v>
                </c:pt>
                <c:pt idx="27129">
                  <c:v>-2.7357427028385999E-2</c:v>
                </c:pt>
                <c:pt idx="27130">
                  <c:v>-2.49902953944473E-2</c:v>
                </c:pt>
                <c:pt idx="27131">
                  <c:v>-2.0023049542669199E-2</c:v>
                </c:pt>
                <c:pt idx="27132">
                  <c:v>-1.39441891769094E-2</c:v>
                </c:pt>
                <c:pt idx="27133">
                  <c:v>-3.1863526777431102E-2</c:v>
                </c:pt>
                <c:pt idx="27134">
                  <c:v>-1.8397832074423599E-2</c:v>
                </c:pt>
                <c:pt idx="27135">
                  <c:v>-3.1503395370865703E-2</c:v>
                </c:pt>
                <c:pt idx="27136">
                  <c:v>-3.9140762953076398E-2</c:v>
                </c:pt>
                <c:pt idx="27137">
                  <c:v>-3.8755552721015198E-2</c:v>
                </c:pt>
                <c:pt idx="27138">
                  <c:v>-4.6163477611984298E-2</c:v>
                </c:pt>
                <c:pt idx="27139">
                  <c:v>-4.6952893780631E-2</c:v>
                </c:pt>
                <c:pt idx="27140">
                  <c:v>-2.7417654473849001E-2</c:v>
                </c:pt>
                <c:pt idx="27141">
                  <c:v>-2.18834174260049E-2</c:v>
                </c:pt>
                <c:pt idx="27142">
                  <c:v>-2.6023904221547E-2</c:v>
                </c:pt>
                <c:pt idx="27143">
                  <c:v>-2.55097003336495E-2</c:v>
                </c:pt>
                <c:pt idx="27144">
                  <c:v>-2.465346911717E-2</c:v>
                </c:pt>
                <c:pt idx="27145">
                  <c:v>-2.58555327172608E-2</c:v>
                </c:pt>
                <c:pt idx="27146">
                  <c:v>-1.53697404017913E-2</c:v>
                </c:pt>
                <c:pt idx="27147">
                  <c:v>-1.21194843436434E-2</c:v>
                </c:pt>
                <c:pt idx="27148">
                  <c:v>-9.3048106304169202E-3</c:v>
                </c:pt>
                <c:pt idx="27149">
                  <c:v>-1.21194843436434E-2</c:v>
                </c:pt>
                <c:pt idx="27150">
                  <c:v>-1.9238015109733199E-2</c:v>
                </c:pt>
                <c:pt idx="27151">
                  <c:v>-2.5527233875405099E-2</c:v>
                </c:pt>
                <c:pt idx="27152">
                  <c:v>-1.7053037936780702E-2</c:v>
                </c:pt>
                <c:pt idx="27153">
                  <c:v>6.1093451710747902E-3</c:v>
                </c:pt>
                <c:pt idx="27154">
                  <c:v>-2.1396236573754199E-2</c:v>
                </c:pt>
                <c:pt idx="27155">
                  <c:v>-5.3069626408749897E-2</c:v>
                </c:pt>
                <c:pt idx="27156">
                  <c:v>-6.5636421126315E-2</c:v>
                </c:pt>
                <c:pt idx="27157">
                  <c:v>-6.7104893551501704E-2</c:v>
                </c:pt>
                <c:pt idx="27158">
                  <c:v>-7.4746897355172301E-3</c:v>
                </c:pt>
                <c:pt idx="27159">
                  <c:v>-7.6379203456858396E-3</c:v>
                </c:pt>
                <c:pt idx="27160">
                  <c:v>-5.3800040439024397E-3</c:v>
                </c:pt>
                <c:pt idx="27161">
                  <c:v>-4.9328493657840597E-3</c:v>
                </c:pt>
                <c:pt idx="27162">
                  <c:v>3.4761633018725001E-2</c:v>
                </c:pt>
                <c:pt idx="27163">
                  <c:v>4.5182589294041599E-2</c:v>
                </c:pt>
                <c:pt idx="27164">
                  <c:v>6.4989527133736999E-2</c:v>
                </c:pt>
                <c:pt idx="27165">
                  <c:v>9.37593051705881E-2</c:v>
                </c:pt>
                <c:pt idx="27166">
                  <c:v>0.107462690904104</c:v>
                </c:pt>
                <c:pt idx="27167">
                  <c:v>0.108806693990364</c:v>
                </c:pt>
                <c:pt idx="27168">
                  <c:v>9.0680567138417295E-2</c:v>
                </c:pt>
                <c:pt idx="27169">
                  <c:v>5.66557150366402E-2</c:v>
                </c:pt>
                <c:pt idx="27170">
                  <c:v>8.6236754066044793E-2</c:v>
                </c:pt>
                <c:pt idx="27171">
                  <c:v>8.55683576954369E-2</c:v>
                </c:pt>
                <c:pt idx="27172">
                  <c:v>0.12104144806750899</c:v>
                </c:pt>
                <c:pt idx="27173">
                  <c:v>0.13270005735193999</c:v>
                </c:pt>
                <c:pt idx="27174">
                  <c:v>0.124936338855302</c:v>
                </c:pt>
                <c:pt idx="27175">
                  <c:v>0.126571136695033</c:v>
                </c:pt>
                <c:pt idx="27176">
                  <c:v>0.19074945128981999</c:v>
                </c:pt>
                <c:pt idx="27177">
                  <c:v>0.20511234291303601</c:v>
                </c:pt>
                <c:pt idx="27178">
                  <c:v>0.23907092573070601</c:v>
                </c:pt>
                <c:pt idx="27179">
                  <c:v>0.23959521415680701</c:v>
                </c:pt>
                <c:pt idx="27180">
                  <c:v>0.23152910571999399</c:v>
                </c:pt>
                <c:pt idx="27181">
                  <c:v>0.224011446510479</c:v>
                </c:pt>
                <c:pt idx="27182">
                  <c:v>0.24510681898221801</c:v>
                </c:pt>
                <c:pt idx="27183">
                  <c:v>0.208881338578391</c:v>
                </c:pt>
                <c:pt idx="27184">
                  <c:v>0.29214567512657902</c:v>
                </c:pt>
                <c:pt idx="27185">
                  <c:v>0.28692652495835402</c:v>
                </c:pt>
                <c:pt idx="27186">
                  <c:v>0.28585545605012802</c:v>
                </c:pt>
                <c:pt idx="27187">
                  <c:v>-4.9428487432131699E-2</c:v>
                </c:pt>
                <c:pt idx="27188">
                  <c:v>5.2715069895660001E-2</c:v>
                </c:pt>
                <c:pt idx="27189">
                  <c:v>2.96977661262719E-2</c:v>
                </c:pt>
                <c:pt idx="27190">
                  <c:v>4.0010760417064702E-2</c:v>
                </c:pt>
                <c:pt idx="27191">
                  <c:v>3.8579325418562502E-2</c:v>
                </c:pt>
                <c:pt idx="27192">
                  <c:v>3.3302746082411898E-2</c:v>
                </c:pt>
                <c:pt idx="27193">
                  <c:v>3.0648501895804699E-2</c:v>
                </c:pt>
                <c:pt idx="27194">
                  <c:v>5.7663459674194097E-2</c:v>
                </c:pt>
                <c:pt idx="27195">
                  <c:v>5.6782899847429999E-2</c:v>
                </c:pt>
                <c:pt idx="27196">
                  <c:v>6.2896359753953093E-2</c:v>
                </c:pt>
                <c:pt idx="27197">
                  <c:v>6.2265124507932403E-2</c:v>
                </c:pt>
                <c:pt idx="27198">
                  <c:v>8.8597020074808894E-2</c:v>
                </c:pt>
                <c:pt idx="27199">
                  <c:v>8.5936667265733499E-2</c:v>
                </c:pt>
                <c:pt idx="27200">
                  <c:v>0.11998832831273699</c:v>
                </c:pt>
                <c:pt idx="27201">
                  <c:v>6.8050035530535E-2</c:v>
                </c:pt>
                <c:pt idx="27202">
                  <c:v>8.9723643631996003E-2</c:v>
                </c:pt>
                <c:pt idx="27203">
                  <c:v>8.9116374569248702E-2</c:v>
                </c:pt>
                <c:pt idx="27204">
                  <c:v>0.115282777364544</c:v>
                </c:pt>
                <c:pt idx="27205">
                  <c:v>0.10512356872879</c:v>
                </c:pt>
                <c:pt idx="27206">
                  <c:v>0.166127384094481</c:v>
                </c:pt>
                <c:pt idx="27207">
                  <c:v>0.14860507319844399</c:v>
                </c:pt>
                <c:pt idx="27208">
                  <c:v>0.14982394668034801</c:v>
                </c:pt>
                <c:pt idx="27209">
                  <c:v>0.147396639934886</c:v>
                </c:pt>
                <c:pt idx="27210">
                  <c:v>0.17281934584343001</c:v>
                </c:pt>
                <c:pt idx="27211">
                  <c:v>0.17491447405347199</c:v>
                </c:pt>
                <c:pt idx="27212">
                  <c:v>0.18655917626473201</c:v>
                </c:pt>
                <c:pt idx="27213">
                  <c:v>0.17712440743567801</c:v>
                </c:pt>
                <c:pt idx="27214">
                  <c:v>0.23858974680241199</c:v>
                </c:pt>
                <c:pt idx="27215">
                  <c:v>2.1041211475614101E-2</c:v>
                </c:pt>
                <c:pt idx="27216">
                  <c:v>-6.2439666392348603E-2</c:v>
                </c:pt>
                <c:pt idx="27217">
                  <c:v>2.93053374816232E-2</c:v>
                </c:pt>
                <c:pt idx="27218">
                  <c:v>7.1908985575844797E-3</c:v>
                </c:pt>
                <c:pt idx="27219">
                  <c:v>4.8763695021000003E-2</c:v>
                </c:pt>
                <c:pt idx="27220">
                  <c:v>3.2304209264009502E-2</c:v>
                </c:pt>
                <c:pt idx="27221">
                  <c:v>-4.5508667904237497E-3</c:v>
                </c:pt>
                <c:pt idx="27222">
                  <c:v>-5.13896154752553E-2</c:v>
                </c:pt>
                <c:pt idx="27223">
                  <c:v>-2.95689580927706E-2</c:v>
                </c:pt>
                <c:pt idx="27224">
                  <c:v>-4.4059003048714303E-2</c:v>
                </c:pt>
                <c:pt idx="27225">
                  <c:v>-1.1851551556012601E-2</c:v>
                </c:pt>
                <c:pt idx="27226">
                  <c:v>-5.7417618416514903E-2</c:v>
                </c:pt>
                <c:pt idx="27227">
                  <c:v>-3.2195205343527801E-2</c:v>
                </c:pt>
                <c:pt idx="27228">
                  <c:v>-3.5005889716877299E-2</c:v>
                </c:pt>
                <c:pt idx="27229">
                  <c:v>-3.2377261790170697E-2</c:v>
                </c:pt>
                <c:pt idx="27230">
                  <c:v>-5.1953915571743899E-2</c:v>
                </c:pt>
                <c:pt idx="27231">
                  <c:v>-4.7982507461001703E-2</c:v>
                </c:pt>
                <c:pt idx="27232">
                  <c:v>-3.9512304000614402E-2</c:v>
                </c:pt>
                <c:pt idx="27233">
                  <c:v>-4.9302405395586897E-2</c:v>
                </c:pt>
                <c:pt idx="27234">
                  <c:v>-5.8858566098059298E-2</c:v>
                </c:pt>
                <c:pt idx="27235">
                  <c:v>-9.0211428871514204E-2</c:v>
                </c:pt>
                <c:pt idx="27236">
                  <c:v>-0.11651736749656801</c:v>
                </c:pt>
                <c:pt idx="27237">
                  <c:v>-0.11002986404486501</c:v>
                </c:pt>
                <c:pt idx="27238">
                  <c:v>-0.10693457910814801</c:v>
                </c:pt>
                <c:pt idx="27239">
                  <c:v>-0.106694576441452</c:v>
                </c:pt>
                <c:pt idx="27240">
                  <c:v>-0.11086908313286301</c:v>
                </c:pt>
                <c:pt idx="27241">
                  <c:v>-9.5783994421068205E-2</c:v>
                </c:pt>
                <c:pt idx="27242">
                  <c:v>-0.10258351108193201</c:v>
                </c:pt>
                <c:pt idx="27243">
                  <c:v>-9.4027571945766997E-2</c:v>
                </c:pt>
                <c:pt idx="27244">
                  <c:v>-0.10549460302677501</c:v>
                </c:pt>
                <c:pt idx="27245">
                  <c:v>-0.10074193513298201</c:v>
                </c:pt>
                <c:pt idx="27246">
                  <c:v>-0.114544158723022</c:v>
                </c:pt>
                <c:pt idx="27247">
                  <c:v>-8.4524570394682197E-2</c:v>
                </c:pt>
                <c:pt idx="27248">
                  <c:v>-5.9211426140461099E-2</c:v>
                </c:pt>
                <c:pt idx="27249">
                  <c:v>-8.0231250168700502E-2</c:v>
                </c:pt>
                <c:pt idx="27250">
                  <c:v>-6.5690070410331702E-2</c:v>
                </c:pt>
                <c:pt idx="27251">
                  <c:v>-7.8145409885161402E-2</c:v>
                </c:pt>
                <c:pt idx="27252">
                  <c:v>-7.2615940143610294E-2</c:v>
                </c:pt>
                <c:pt idx="27253">
                  <c:v>-5.3389403206009399E-2</c:v>
                </c:pt>
                <c:pt idx="27254">
                  <c:v>-6.10507696740379E-2</c:v>
                </c:pt>
                <c:pt idx="27255">
                  <c:v>-4.0068460125302997E-2</c:v>
                </c:pt>
                <c:pt idx="27256">
                  <c:v>-4.3157859999572598E-2</c:v>
                </c:pt>
                <c:pt idx="27257">
                  <c:v>-3.9438835406672201E-2</c:v>
                </c:pt>
                <c:pt idx="27258">
                  <c:v>-6.2961305736891099E-2</c:v>
                </c:pt>
                <c:pt idx="27259">
                  <c:v>-8.3503075637877802E-2</c:v>
                </c:pt>
                <c:pt idx="27260">
                  <c:v>-8.0052010202667903E-2</c:v>
                </c:pt>
                <c:pt idx="27261">
                  <c:v>-6.2384378983329297E-2</c:v>
                </c:pt>
                <c:pt idx="27262">
                  <c:v>-0.190302051284688</c:v>
                </c:pt>
                <c:pt idx="27263">
                  <c:v>-0.12692888116135201</c:v>
                </c:pt>
                <c:pt idx="27264">
                  <c:v>-0.145593861385411</c:v>
                </c:pt>
                <c:pt idx="27265">
                  <c:v>-0.15199403891438201</c:v>
                </c:pt>
                <c:pt idx="27266">
                  <c:v>-0.16383862492697401</c:v>
                </c:pt>
                <c:pt idx="27267">
                  <c:v>-0.14130755208506399</c:v>
                </c:pt>
                <c:pt idx="27268">
                  <c:v>-0.14654096865267399</c:v>
                </c:pt>
                <c:pt idx="27269">
                  <c:v>-4.9588089862668598E-2</c:v>
                </c:pt>
                <c:pt idx="27270">
                  <c:v>-4.9709515398458803E-2</c:v>
                </c:pt>
                <c:pt idx="27271">
                  <c:v>-2.79082758951767E-2</c:v>
                </c:pt>
                <c:pt idx="27272">
                  <c:v>-3.6775643167688499E-2</c:v>
                </c:pt>
                <c:pt idx="27273">
                  <c:v>-2.43932070821768E-2</c:v>
                </c:pt>
                <c:pt idx="27274">
                  <c:v>-1.1910893902515001E-2</c:v>
                </c:pt>
                <c:pt idx="27275">
                  <c:v>-1.28452543186849E-2</c:v>
                </c:pt>
                <c:pt idx="27276">
                  <c:v>-5.89635368596026E-3</c:v>
                </c:pt>
                <c:pt idx="27277">
                  <c:v>3.8565975416862798E-3</c:v>
                </c:pt>
                <c:pt idx="27278">
                  <c:v>-1.9010099297428599E-3</c:v>
                </c:pt>
                <c:pt idx="27279">
                  <c:v>-3.2612356304913201E-2</c:v>
                </c:pt>
                <c:pt idx="27280">
                  <c:v>-2.3614723391807899E-2</c:v>
                </c:pt>
                <c:pt idx="27281">
                  <c:v>7.8212383938509003E-2</c:v>
                </c:pt>
                <c:pt idx="27282">
                  <c:v>5.0406874183042301E-3</c:v>
                </c:pt>
                <c:pt idx="27283">
                  <c:v>1.3472033394223299E-2</c:v>
                </c:pt>
                <c:pt idx="27284">
                  <c:v>-2.0284503633018501E-2</c:v>
                </c:pt>
                <c:pt idx="27285" formatCode="0.00E+00">
                  <c:v>7.5789674628945404E-4</c:v>
                </c:pt>
                <c:pt idx="27286">
                  <c:v>1.9167559194046501E-3</c:v>
                </c:pt>
                <c:pt idx="27287" formatCode="0.00E+00">
                  <c:v>3.4602809784160402E-2</c:v>
                </c:pt>
                <c:pt idx="27288">
                  <c:v>6.2896904033190204E-2</c:v>
                </c:pt>
                <c:pt idx="27289">
                  <c:v>7.7839716488620106E-2</c:v>
                </c:pt>
                <c:pt idx="27290">
                  <c:v>8.9304500540007395E-2</c:v>
                </c:pt>
                <c:pt idx="27291">
                  <c:v>0.100161799533466</c:v>
                </c:pt>
                <c:pt idx="27292">
                  <c:v>0.10015759519685299</c:v>
                </c:pt>
                <c:pt idx="27293">
                  <c:v>0.12959433129278999</c:v>
                </c:pt>
                <c:pt idx="27294">
                  <c:v>0.12612778558843901</c:v>
                </c:pt>
                <c:pt idx="27295">
                  <c:v>0.13099967176497501</c:v>
                </c:pt>
                <c:pt idx="27296">
                  <c:v>0.121838305802788</c:v>
                </c:pt>
                <c:pt idx="27297">
                  <c:v>9.1672150963764895E-2</c:v>
                </c:pt>
                <c:pt idx="27298">
                  <c:v>8.94402673248752E-2</c:v>
                </c:pt>
                <c:pt idx="27299">
                  <c:v>0.13350176701514199</c:v>
                </c:pt>
                <c:pt idx="27300">
                  <c:v>0.12875811446199201</c:v>
                </c:pt>
                <c:pt idx="27301">
                  <c:v>0.14149208084328199</c:v>
                </c:pt>
                <c:pt idx="27302">
                  <c:v>0.15630122774997801</c:v>
                </c:pt>
                <c:pt idx="27303">
                  <c:v>0.164379430466603</c:v>
                </c:pt>
                <c:pt idx="27304">
                  <c:v>0.18202906472581801</c:v>
                </c:pt>
                <c:pt idx="27305">
                  <c:v>0.198476891262577</c:v>
                </c:pt>
                <c:pt idx="27306">
                  <c:v>0.21360328841405701</c:v>
                </c:pt>
                <c:pt idx="27307">
                  <c:v>0.21983149389630099</c:v>
                </c:pt>
                <c:pt idx="27308">
                  <c:v>0.22064289544058999</c:v>
                </c:pt>
                <c:pt idx="27309">
                  <c:v>0.210748534981994</c:v>
                </c:pt>
                <c:pt idx="27310">
                  <c:v>0.208499307672876</c:v>
                </c:pt>
                <c:pt idx="27311">
                  <c:v>0.24067271252484701</c:v>
                </c:pt>
                <c:pt idx="27312">
                  <c:v>0.23909352442665499</c:v>
                </c:pt>
                <c:pt idx="27313">
                  <c:v>0.20931659967059099</c:v>
                </c:pt>
                <c:pt idx="27314">
                  <c:v>0.20758280981223501</c:v>
                </c:pt>
                <c:pt idx="27315">
                  <c:v>0.19209371269355099</c:v>
                </c:pt>
                <c:pt idx="27316">
                  <c:v>0.22653598415649001</c:v>
                </c:pt>
                <c:pt idx="27317">
                  <c:v>0.33134981029000998</c:v>
                </c:pt>
                <c:pt idx="27318">
                  <c:v>0.29704416997437699</c:v>
                </c:pt>
                <c:pt idx="27319">
                  <c:v>0.29430495753975</c:v>
                </c:pt>
                <c:pt idx="27320">
                  <c:v>0.29573441689889601</c:v>
                </c:pt>
                <c:pt idx="27321">
                  <c:v>0.26511857098184499</c:v>
                </c:pt>
                <c:pt idx="27322">
                  <c:v>0.27393174430711398</c:v>
                </c:pt>
                <c:pt idx="27323">
                  <c:v>0.25761342127277498</c:v>
                </c:pt>
                <c:pt idx="27324">
                  <c:v>0.235831589049116</c:v>
                </c:pt>
                <c:pt idx="27325">
                  <c:v>0.334359978253634</c:v>
                </c:pt>
                <c:pt idx="27326">
                  <c:v>0.33676035357622103</c:v>
                </c:pt>
                <c:pt idx="27327">
                  <c:v>0.338346222989023</c:v>
                </c:pt>
                <c:pt idx="27328">
                  <c:v>0.33500941765863701</c:v>
                </c:pt>
                <c:pt idx="27329">
                  <c:v>0.33737628156396199</c:v>
                </c:pt>
                <c:pt idx="27330">
                  <c:v>0.32313660693582402</c:v>
                </c:pt>
                <c:pt idx="27331">
                  <c:v>0.319605656707942</c:v>
                </c:pt>
                <c:pt idx="27332">
                  <c:v>0.34001232674439702</c:v>
                </c:pt>
                <c:pt idx="27333">
                  <c:v>0.33379366858090997</c:v>
                </c:pt>
                <c:pt idx="27334">
                  <c:v>0.33225738800910098</c:v>
                </c:pt>
                <c:pt idx="27335">
                  <c:v>0.35725531408091099</c:v>
                </c:pt>
                <c:pt idx="27336">
                  <c:v>0.38353735995454202</c:v>
                </c:pt>
                <c:pt idx="27337">
                  <c:v>0.38138630208030599</c:v>
                </c:pt>
                <c:pt idx="27338">
                  <c:v>0.35363730562663398</c:v>
                </c:pt>
                <c:pt idx="27339">
                  <c:v>0.38121898068202997</c:v>
                </c:pt>
                <c:pt idx="27340">
                  <c:v>0.39724813238711398</c:v>
                </c:pt>
                <c:pt idx="27341">
                  <c:v>0.39270630206099499</c:v>
                </c:pt>
                <c:pt idx="27342">
                  <c:v>0.40856697647301898</c:v>
                </c:pt>
                <c:pt idx="27343">
                  <c:v>0.43664145525157499</c:v>
                </c:pt>
                <c:pt idx="27344">
                  <c:v>0.43477678357887301</c:v>
                </c:pt>
                <c:pt idx="27345">
                  <c:v>0.46451286041968698</c:v>
                </c:pt>
                <c:pt idx="27346">
                  <c:v>0.46647752515112001</c:v>
                </c:pt>
                <c:pt idx="27347">
                  <c:v>0.49711819123238099</c:v>
                </c:pt>
                <c:pt idx="27348">
                  <c:v>0.535911128536954</c:v>
                </c:pt>
                <c:pt idx="27349">
                  <c:v>0.54605121849852201</c:v>
                </c:pt>
                <c:pt idx="27350">
                  <c:v>0.535911128536954</c:v>
                </c:pt>
                <c:pt idx="27351">
                  <c:v>0.55886679990528598</c:v>
                </c:pt>
                <c:pt idx="27352">
                  <c:v>0.55832783747660097</c:v>
                </c:pt>
                <c:pt idx="27353">
                  <c:v>0.54096754018529503</c:v>
                </c:pt>
                <c:pt idx="27354">
                  <c:v>0.54907049666983798</c:v>
                </c:pt>
                <c:pt idx="27355">
                  <c:v>0.567109271843112</c:v>
                </c:pt>
                <c:pt idx="27356">
                  <c:v>0.55926068729494705</c:v>
                </c:pt>
                <c:pt idx="27357">
                  <c:v>0.56876095364258605</c:v>
                </c:pt>
                <c:pt idx="27358">
                  <c:v>0.54026262258898705</c:v>
                </c:pt>
                <c:pt idx="27359">
                  <c:v>0.53405404954201297</c:v>
                </c:pt>
                <c:pt idx="27360">
                  <c:v>0.54675328327873796</c:v>
                </c:pt>
                <c:pt idx="27361">
                  <c:v>0.54781480652139802</c:v>
                </c:pt>
                <c:pt idx="27362">
                  <c:v>0.53208185442657896</c:v>
                </c:pt>
                <c:pt idx="27363">
                  <c:v>0.53438301729887905</c:v>
                </c:pt>
                <c:pt idx="27364">
                  <c:v>0.52678736687282601</c:v>
                </c:pt>
                <c:pt idx="27365">
                  <c:v>0.53876965468879101</c:v>
                </c:pt>
                <c:pt idx="27366">
                  <c:v>0.530821615610783</c:v>
                </c:pt>
                <c:pt idx="27367">
                  <c:v>0.54407434810298705</c:v>
                </c:pt>
                <c:pt idx="27368">
                  <c:v>0.548527725837756</c:v>
                </c:pt>
                <c:pt idx="27369">
                  <c:v>0.55341764728924403</c:v>
                </c:pt>
                <c:pt idx="27370">
                  <c:v>0.51649487373826497</c:v>
                </c:pt>
                <c:pt idx="27371">
                  <c:v>0.50691895034565204</c:v>
                </c:pt>
                <c:pt idx="27372">
                  <c:v>0.51038848718534102</c:v>
                </c:pt>
                <c:pt idx="27373">
                  <c:v>0.51831999995185796</c:v>
                </c:pt>
                <c:pt idx="27374">
                  <c:v>0.481457571860471</c:v>
                </c:pt>
                <c:pt idx="27375">
                  <c:v>0.479328675295981</c:v>
                </c:pt>
                <c:pt idx="27376">
                  <c:v>0.466447778749775</c:v>
                </c:pt>
                <c:pt idx="27377">
                  <c:v>0.55810873875664702</c:v>
                </c:pt>
                <c:pt idx="27378">
                  <c:v>0.55993658094850696</c:v>
                </c:pt>
                <c:pt idx="27379">
                  <c:v>0.58369972911122803</c:v>
                </c:pt>
                <c:pt idx="27380">
                  <c:v>0.70141223534781005</c:v>
                </c:pt>
                <c:pt idx="27381">
                  <c:v>-2.5002031723853398E-2</c:v>
                </c:pt>
                <c:pt idx="27382">
                  <c:v>-7.6474481979121198E-2</c:v>
                </c:pt>
                <c:pt idx="27383">
                  <c:v>2.7984847223057201E-2</c:v>
                </c:pt>
                <c:pt idx="27384">
                  <c:v>2.8073182167949198E-2</c:v>
                </c:pt>
                <c:pt idx="27385">
                  <c:v>5.1081344230770598E-2</c:v>
                </c:pt>
                <c:pt idx="27386">
                  <c:v>7.5336056795891101E-2</c:v>
                </c:pt>
                <c:pt idx="27387">
                  <c:v>0.107165459230008</c:v>
                </c:pt>
                <c:pt idx="27388">
                  <c:v>8.2134235069916101E-2</c:v>
                </c:pt>
                <c:pt idx="27389">
                  <c:v>8.62093979935937E-2</c:v>
                </c:pt>
                <c:pt idx="27390">
                  <c:v>6.3105516008190699E-2</c:v>
                </c:pt>
                <c:pt idx="27391">
                  <c:v>6.3532505537349293E-2</c:v>
                </c:pt>
                <c:pt idx="27392">
                  <c:v>4.3886697248030002E-2</c:v>
                </c:pt>
                <c:pt idx="27393">
                  <c:v>4.3139871258485597E-2</c:v>
                </c:pt>
                <c:pt idx="27394">
                  <c:v>6.7064243153768494E-2</c:v>
                </c:pt>
                <c:pt idx="27395">
                  <c:v>6.1403177449086299E-2</c:v>
                </c:pt>
                <c:pt idx="27396">
                  <c:v>6.8593987289276404E-2</c:v>
                </c:pt>
                <c:pt idx="27397">
                  <c:v>9.0251067690452394E-2</c:v>
                </c:pt>
                <c:pt idx="27398">
                  <c:v>9.6474954038757194E-2</c:v>
                </c:pt>
                <c:pt idx="27399">
                  <c:v>8.1995445930966707E-2</c:v>
                </c:pt>
                <c:pt idx="27400">
                  <c:v>7.8655458803244496E-2</c:v>
                </c:pt>
                <c:pt idx="27401">
                  <c:v>0.10869722548850801</c:v>
                </c:pt>
                <c:pt idx="27402">
                  <c:v>9.6119728870196194E-2</c:v>
                </c:pt>
                <c:pt idx="27403">
                  <c:v>9.50567370812022E-2</c:v>
                </c:pt>
                <c:pt idx="27404">
                  <c:v>7.2858320539190904E-2</c:v>
                </c:pt>
                <c:pt idx="27405">
                  <c:v>0.108827725704828</c:v>
                </c:pt>
                <c:pt idx="27406">
                  <c:v>0.13405794943327101</c:v>
                </c:pt>
                <c:pt idx="27407">
                  <c:v>0.152499629733514</c:v>
                </c:pt>
                <c:pt idx="27408">
                  <c:v>0.13766363893175501</c:v>
                </c:pt>
                <c:pt idx="27409">
                  <c:v>0.13425812202503101</c:v>
                </c:pt>
                <c:pt idx="27410">
                  <c:v>0.16397550388757801</c:v>
                </c:pt>
                <c:pt idx="27411">
                  <c:v>0.17426480682776899</c:v>
                </c:pt>
                <c:pt idx="27412">
                  <c:v>0.13249948374592399</c:v>
                </c:pt>
                <c:pt idx="27413">
                  <c:v>0.12562171764060401</c:v>
                </c:pt>
                <c:pt idx="27414">
                  <c:v>0.109521083131163</c:v>
                </c:pt>
                <c:pt idx="27415">
                  <c:v>0.112690482877816</c:v>
                </c:pt>
                <c:pt idx="27416">
                  <c:v>0.15504634284780999</c:v>
                </c:pt>
                <c:pt idx="27417">
                  <c:v>0.20103238587740399</c:v>
                </c:pt>
                <c:pt idx="27418">
                  <c:v>0.208556076796859</c:v>
                </c:pt>
                <c:pt idx="27419">
                  <c:v>0.21781916091678499</c:v>
                </c:pt>
                <c:pt idx="27420">
                  <c:v>0.239865815885555</c:v>
                </c:pt>
                <c:pt idx="27421">
                  <c:v>0.22955359970200301</c:v>
                </c:pt>
                <c:pt idx="27422">
                  <c:v>0.20452631352574199</c:v>
                </c:pt>
                <c:pt idx="27423">
                  <c:v>0.21005312650659699</c:v>
                </c:pt>
                <c:pt idx="27424">
                  <c:v>0.19569455967906399</c:v>
                </c:pt>
                <c:pt idx="27425">
                  <c:v>0.19835712445267201</c:v>
                </c:pt>
                <c:pt idx="27426">
                  <c:v>0.20728817065878199</c:v>
                </c:pt>
                <c:pt idx="27427">
                  <c:v>0.205507141374418</c:v>
                </c:pt>
                <c:pt idx="27428">
                  <c:v>0.186021030935937</c:v>
                </c:pt>
                <c:pt idx="27429">
                  <c:v>0.18417198426475601</c:v>
                </c:pt>
                <c:pt idx="27430">
                  <c:v>0.18455068607495101</c:v>
                </c:pt>
                <c:pt idx="27431">
                  <c:v>0.1743932024117</c:v>
                </c:pt>
                <c:pt idx="27432">
                  <c:v>0.16692847223450399</c:v>
                </c:pt>
                <c:pt idx="27433">
                  <c:v>0.16176867531095901</c:v>
                </c:pt>
                <c:pt idx="27434">
                  <c:v>0.142270689610589</c:v>
                </c:pt>
                <c:pt idx="27435">
                  <c:v>0.25503090533570999</c:v>
                </c:pt>
                <c:pt idx="27436">
                  <c:v>0.24717670587943</c:v>
                </c:pt>
                <c:pt idx="27437">
                  <c:v>0.240789067127022</c:v>
                </c:pt>
                <c:pt idx="27438">
                  <c:v>0.22629093227425801</c:v>
                </c:pt>
                <c:pt idx="27439">
                  <c:v>0.220699846621285</c:v>
                </c:pt>
                <c:pt idx="27440">
                  <c:v>0.21465451603562399</c:v>
                </c:pt>
                <c:pt idx="27441">
                  <c:v>0.21048963293036699</c:v>
                </c:pt>
                <c:pt idx="27442">
                  <c:v>0.18898079976256499</c:v>
                </c:pt>
                <c:pt idx="27443">
                  <c:v>0.29230164555717603</c:v>
                </c:pt>
                <c:pt idx="27444">
                  <c:v>0.28340656316374502</c:v>
                </c:pt>
                <c:pt idx="27445">
                  <c:v>0.315889890110015</c:v>
                </c:pt>
                <c:pt idx="27446">
                  <c:v>0.31465532220878001</c:v>
                </c:pt>
                <c:pt idx="27447">
                  <c:v>0.32811018390698798</c:v>
                </c:pt>
                <c:pt idx="27448">
                  <c:v>0.32557290110164799</c:v>
                </c:pt>
                <c:pt idx="27449">
                  <c:v>0.30267757334623102</c:v>
                </c:pt>
                <c:pt idx="27450">
                  <c:v>0.300814126025024</c:v>
                </c:pt>
                <c:pt idx="27451">
                  <c:v>0.30188448673373502</c:v>
                </c:pt>
                <c:pt idx="27452">
                  <c:v>0.30583272889199498</c:v>
                </c:pt>
                <c:pt idx="27453">
                  <c:v>0.30529142404941501</c:v>
                </c:pt>
                <c:pt idx="27454">
                  <c:v>0.30599880095087201</c:v>
                </c:pt>
                <c:pt idx="27455">
                  <c:v>0.29262011817601602</c:v>
                </c:pt>
                <c:pt idx="27456">
                  <c:v>0.34576769953247299</c:v>
                </c:pt>
                <c:pt idx="27457">
                  <c:v>0.38066608496166399</c:v>
                </c:pt>
                <c:pt idx="27458">
                  <c:v>0.37943373893874999</c:v>
                </c:pt>
                <c:pt idx="27459">
                  <c:v>0.373118305224653</c:v>
                </c:pt>
                <c:pt idx="27460">
                  <c:v>0.37874137183011602</c:v>
                </c:pt>
                <c:pt idx="27461">
                  <c:v>0.371416192896173</c:v>
                </c:pt>
                <c:pt idx="27462">
                  <c:v>0.37712229182953899</c:v>
                </c:pt>
                <c:pt idx="27463">
                  <c:v>0.36889623149123002</c:v>
                </c:pt>
                <c:pt idx="27464">
                  <c:v>0.37468179889733799</c:v>
                </c:pt>
                <c:pt idx="27465">
                  <c:v>0.41111441786054798</c:v>
                </c:pt>
                <c:pt idx="27466">
                  <c:v>0.40488162276420298</c:v>
                </c:pt>
                <c:pt idx="27467">
                  <c:v>0.40117020458887398</c:v>
                </c:pt>
                <c:pt idx="27468">
                  <c:v>0.40488162276420298</c:v>
                </c:pt>
                <c:pt idx="27469">
                  <c:v>0.40208168353503698</c:v>
                </c:pt>
                <c:pt idx="27470">
                  <c:v>0.40376315154647402</c:v>
                </c:pt>
                <c:pt idx="27471">
                  <c:v>0.40561358685775201</c:v>
                </c:pt>
                <c:pt idx="27472">
                  <c:v>0.440202492313719</c:v>
                </c:pt>
                <c:pt idx="27473">
                  <c:v>0.45477207545901099</c:v>
                </c:pt>
                <c:pt idx="27474">
                  <c:v>0.44513156970142798</c:v>
                </c:pt>
                <c:pt idx="27475">
                  <c:v>0.44531073034990598</c:v>
                </c:pt>
                <c:pt idx="27476">
                  <c:v>0.42064668136398098</c:v>
                </c:pt>
                <c:pt idx="27477">
                  <c:v>0.39339006153835598</c:v>
                </c:pt>
                <c:pt idx="27478">
                  <c:v>0.39274704214293399</c:v>
                </c:pt>
                <c:pt idx="27479">
                  <c:v>0.38379485548193498</c:v>
                </c:pt>
                <c:pt idx="27480">
                  <c:v>0.38278823296537801</c:v>
                </c:pt>
                <c:pt idx="27481">
                  <c:v>0.495709621178064</c:v>
                </c:pt>
                <c:pt idx="27482">
                  <c:v>0.505842337264927</c:v>
                </c:pt>
                <c:pt idx="27483">
                  <c:v>0.51117341828415996</c:v>
                </c:pt>
                <c:pt idx="27484">
                  <c:v>0.51125009231636098</c:v>
                </c:pt>
                <c:pt idx="27485">
                  <c:v>0.48257523648457901</c:v>
                </c:pt>
                <c:pt idx="27486">
                  <c:v>0.486674768185963</c:v>
                </c:pt>
                <c:pt idx="27487">
                  <c:v>0.57955881277732901</c:v>
                </c:pt>
                <c:pt idx="27488">
                  <c:v>0.58798791717034904</c:v>
                </c:pt>
                <c:pt idx="27489">
                  <c:v>0.62346261064847497</c:v>
                </c:pt>
                <c:pt idx="27490">
                  <c:v>0.62266077120908203</c:v>
                </c:pt>
                <c:pt idx="27491">
                  <c:v>0.63185419111836105</c:v>
                </c:pt>
                <c:pt idx="27492">
                  <c:v>0.635045336431178</c:v>
                </c:pt>
                <c:pt idx="27493">
                  <c:v>0.66651243767325097</c:v>
                </c:pt>
                <c:pt idx="27494">
                  <c:v>0.667748610046485</c:v>
                </c:pt>
                <c:pt idx="27495">
                  <c:v>0.66870813738899604</c:v>
                </c:pt>
                <c:pt idx="27496">
                  <c:v>0.66964663211908904</c:v>
                </c:pt>
                <c:pt idx="27497">
                  <c:v>0.70553238252133998</c:v>
                </c:pt>
                <c:pt idx="27498">
                  <c:v>0.72445740726736096</c:v>
                </c:pt>
                <c:pt idx="27499">
                  <c:v>0.714843789540067</c:v>
                </c:pt>
                <c:pt idx="27500">
                  <c:v>0.63905231115172101</c:v>
                </c:pt>
                <c:pt idx="27501">
                  <c:v>0.74340221165837606</c:v>
                </c:pt>
                <c:pt idx="27502">
                  <c:v>0.75407658462819205</c:v>
                </c:pt>
                <c:pt idx="27503">
                  <c:v>0.78564932544568</c:v>
                </c:pt>
                <c:pt idx="27504">
                  <c:v>0.809407824348789</c:v>
                </c:pt>
                <c:pt idx="27505">
                  <c:v>0.85656719949092397</c:v>
                </c:pt>
                <c:pt idx="27506">
                  <c:v>0.83394075281875502</c:v>
                </c:pt>
                <c:pt idx="27507">
                  <c:v>0.82793114628853803</c:v>
                </c:pt>
                <c:pt idx="27508">
                  <c:v>0.82612059281310402</c:v>
                </c:pt>
                <c:pt idx="27509">
                  <c:v>0.94485916107059498</c:v>
                </c:pt>
                <c:pt idx="27510">
                  <c:v>0.87138468331283603</c:v>
                </c:pt>
                <c:pt idx="27511">
                  <c:v>0.90806568820391798</c:v>
                </c:pt>
                <c:pt idx="27512">
                  <c:v>0.91418484513648202</c:v>
                </c:pt>
                <c:pt idx="27513">
                  <c:v>0.99107425307267905</c:v>
                </c:pt>
                <c:pt idx="27514">
                  <c:v>-2.3614723391807899E-2</c:v>
                </c:pt>
                <c:pt idx="27515">
                  <c:v>7.8212383938509003E-2</c:v>
                </c:pt>
                <c:pt idx="27516">
                  <c:v>-9.2233598159827002E-3</c:v>
                </c:pt>
                <c:pt idx="27517">
                  <c:v>1.7526897699447399E-2</c:v>
                </c:pt>
                <c:pt idx="27518">
                  <c:v>6.5823260315234999E-2</c:v>
                </c:pt>
                <c:pt idx="27519">
                  <c:v>0.101235120151417</c:v>
                </c:pt>
                <c:pt idx="27520">
                  <c:v>0.111003864666467</c:v>
                </c:pt>
                <c:pt idx="27521">
                  <c:v>0.142491630287819</c:v>
                </c:pt>
                <c:pt idx="27522">
                  <c:v>0.111703768472245</c:v>
                </c:pt>
                <c:pt idx="27523">
                  <c:v>0.115383272837413</c:v>
                </c:pt>
                <c:pt idx="27524">
                  <c:v>0.132283407885598</c:v>
                </c:pt>
                <c:pt idx="27525">
                  <c:v>0.119344237476615</c:v>
                </c:pt>
                <c:pt idx="27526">
                  <c:v>0.102181340063105</c:v>
                </c:pt>
                <c:pt idx="27527">
                  <c:v>0.14927315264882701</c:v>
                </c:pt>
                <c:pt idx="27528">
                  <c:v>0.15517810202791199</c:v>
                </c:pt>
                <c:pt idx="27529">
                  <c:v>0.227958037343718</c:v>
                </c:pt>
                <c:pt idx="27530">
                  <c:v>0.22852856953863901</c:v>
                </c:pt>
                <c:pt idx="27531">
                  <c:v>0.22379087445819301</c:v>
                </c:pt>
                <c:pt idx="27532">
                  <c:v>0.20893283912754501</c:v>
                </c:pt>
                <c:pt idx="27533">
                  <c:v>0.23779158804747599</c:v>
                </c:pt>
                <c:pt idx="27534">
                  <c:v>0.25528258174908502</c:v>
                </c:pt>
                <c:pt idx="27535">
                  <c:v>0.232427934992605</c:v>
                </c:pt>
                <c:pt idx="27536">
                  <c:v>0.190642358170313</c:v>
                </c:pt>
                <c:pt idx="27537">
                  <c:v>0.19627466628922999</c:v>
                </c:pt>
                <c:pt idx="27538">
                  <c:v>0.213168138566589</c:v>
                </c:pt>
                <c:pt idx="27539">
                  <c:v>0.30737456734648999</c:v>
                </c:pt>
                <c:pt idx="27540">
                  <c:v>0.289317017253862</c:v>
                </c:pt>
                <c:pt idx="27541">
                  <c:v>0.27397349898895101</c:v>
                </c:pt>
                <c:pt idx="27542">
                  <c:v>0.229484431710818</c:v>
                </c:pt>
                <c:pt idx="27543">
                  <c:v>0.20883975205806399</c:v>
                </c:pt>
                <c:pt idx="27544">
                  <c:v>0.17742428612154301</c:v>
                </c:pt>
                <c:pt idx="27545">
                  <c:v>0.216003348608172</c:v>
                </c:pt>
                <c:pt idx="27546">
                  <c:v>0.22240154346618299</c:v>
                </c:pt>
                <c:pt idx="27547">
                  <c:v>0.21781835677900499</c:v>
                </c:pt>
                <c:pt idx="27548">
                  <c:v>0.14835839644924001</c:v>
                </c:pt>
                <c:pt idx="27549">
                  <c:v>0.33817024387174299</c:v>
                </c:pt>
                <c:pt idx="27550">
                  <c:v>0.33215011040653902</c:v>
                </c:pt>
                <c:pt idx="27551">
                  <c:v>0.331715606998987</c:v>
                </c:pt>
                <c:pt idx="27552">
                  <c:v>0.31664797347767898</c:v>
                </c:pt>
                <c:pt idx="27553">
                  <c:v>0.33368428721411098</c:v>
                </c:pt>
                <c:pt idx="27554">
                  <c:v>0.36080119822276902</c:v>
                </c:pt>
                <c:pt idx="27555">
                  <c:v>0.52769608212388697</c:v>
                </c:pt>
                <c:pt idx="27556">
                  <c:v>0.53012944254718597</c:v>
                </c:pt>
                <c:pt idx="27557">
                  <c:v>0.53367844210903803</c:v>
                </c:pt>
                <c:pt idx="27558">
                  <c:v>0.51516123250463797</c:v>
                </c:pt>
                <c:pt idx="27559">
                  <c:v>0.53506526900218598</c:v>
                </c:pt>
                <c:pt idx="27560">
                  <c:v>0.470730036228377</c:v>
                </c:pt>
                <c:pt idx="27561">
                  <c:v>0.45839437912101799</c:v>
                </c:pt>
                <c:pt idx="27562">
                  <c:v>2.63843038732713E-2</c:v>
                </c:pt>
                <c:pt idx="27563">
                  <c:v>2.7658192251325199E-3</c:v>
                </c:pt>
                <c:pt idx="27564">
                  <c:v>9.1563763181271907E-2</c:v>
                </c:pt>
                <c:pt idx="27565">
                  <c:v>6.8996665954720496E-2</c:v>
                </c:pt>
                <c:pt idx="27566">
                  <c:v>0.114037961160595</c:v>
                </c:pt>
                <c:pt idx="27567">
                  <c:v>8.9831411008995499E-2</c:v>
                </c:pt>
                <c:pt idx="27568">
                  <c:v>0.107473051296779</c:v>
                </c:pt>
                <c:pt idx="27569">
                  <c:v>0.10542769771902601</c:v>
                </c:pt>
                <c:pt idx="27570">
                  <c:v>0.1247397682322</c:v>
                </c:pt>
                <c:pt idx="27571">
                  <c:v>0.13674783529667001</c:v>
                </c:pt>
                <c:pt idx="27572">
                  <c:v>0.14256344364947601</c:v>
                </c:pt>
                <c:pt idx="27573">
                  <c:v>0.142554189308331</c:v>
                </c:pt>
                <c:pt idx="27574">
                  <c:v>0.18378456060534301</c:v>
                </c:pt>
                <c:pt idx="27575">
                  <c:v>0.18112109060348699</c:v>
                </c:pt>
                <c:pt idx="27576">
                  <c:v>0.207989943563653</c:v>
                </c:pt>
                <c:pt idx="27577">
                  <c:v>0.203641941972204</c:v>
                </c:pt>
                <c:pt idx="27578">
                  <c:v>0.24794661227133699</c:v>
                </c:pt>
                <c:pt idx="27579">
                  <c:v>0.226090727952792</c:v>
                </c:pt>
                <c:pt idx="27580">
                  <c:v>0.22832371910113999</c:v>
                </c:pt>
                <c:pt idx="27581">
                  <c:v>0.200566709923758</c:v>
                </c:pt>
                <c:pt idx="27582">
                  <c:v>0.23459754790828799</c:v>
                </c:pt>
                <c:pt idx="27583">
                  <c:v>0.22209387328010399</c:v>
                </c:pt>
                <c:pt idx="27584">
                  <c:v>0.23546796028974701</c:v>
                </c:pt>
                <c:pt idx="27585">
                  <c:v>0.238576946802425</c:v>
                </c:pt>
                <c:pt idx="27586">
                  <c:v>0.30802434516131799</c:v>
                </c:pt>
                <c:pt idx="27587">
                  <c:v>-3.9973340354411101E-2</c:v>
                </c:pt>
                <c:pt idx="27588">
                  <c:v>-8.4458671432486199E-2</c:v>
                </c:pt>
                <c:pt idx="27589">
                  <c:v>1.17242972382063E-3</c:v>
                </c:pt>
                <c:pt idx="27590">
                  <c:v>3.0800327502191301E-2</c:v>
                </c:pt>
                <c:pt idx="27591">
                  <c:v>6.3557220604398501E-2</c:v>
                </c:pt>
                <c:pt idx="27592">
                  <c:v>3.08105679195846E-2</c:v>
                </c:pt>
                <c:pt idx="27593">
                  <c:v>7.5905603631665305E-2</c:v>
                </c:pt>
                <c:pt idx="27594">
                  <c:v>7.3725349073416505E-2</c:v>
                </c:pt>
                <c:pt idx="27595">
                  <c:v>8.2719031808798499E-2</c:v>
                </c:pt>
                <c:pt idx="27596">
                  <c:v>5.2404343404394899E-2</c:v>
                </c:pt>
                <c:pt idx="27597">
                  <c:v>0.108089956411923</c:v>
                </c:pt>
                <c:pt idx="27598">
                  <c:v>0.10885897854407001</c:v>
                </c:pt>
                <c:pt idx="27599">
                  <c:v>9.87869665844016E-2</c:v>
                </c:pt>
                <c:pt idx="27600">
                  <c:v>9.6585350502243705E-2</c:v>
                </c:pt>
                <c:pt idx="27601">
                  <c:v>9.5589559083329306E-2</c:v>
                </c:pt>
                <c:pt idx="27602">
                  <c:v>5.7173618686397101E-2</c:v>
                </c:pt>
                <c:pt idx="27603">
                  <c:v>2.445447202816E-2</c:v>
                </c:pt>
                <c:pt idx="27604">
                  <c:v>2.5099303820176999E-2</c:v>
                </c:pt>
                <c:pt idx="27605">
                  <c:v>6.0112771651174499E-2</c:v>
                </c:pt>
                <c:pt idx="27606">
                  <c:v>2.96776494163528E-2</c:v>
                </c:pt>
                <c:pt idx="27607">
                  <c:v>5.8876696565942702E-2</c:v>
                </c:pt>
                <c:pt idx="27608">
                  <c:v>5.1672281404092003E-2</c:v>
                </c:pt>
                <c:pt idx="27609">
                  <c:v>5.6628654582445502E-2</c:v>
                </c:pt>
                <c:pt idx="27610">
                  <c:v>4.9584820178210497E-2</c:v>
                </c:pt>
                <c:pt idx="27611">
                  <c:v>9.9341566114921398E-2</c:v>
                </c:pt>
                <c:pt idx="27612">
                  <c:v>8.88953026977784E-2</c:v>
                </c:pt>
                <c:pt idx="27613">
                  <c:v>6.5254301944223506E-2</c:v>
                </c:pt>
                <c:pt idx="27614">
                  <c:v>4.8077118844807802E-2</c:v>
                </c:pt>
                <c:pt idx="27615">
                  <c:v>5.2435903854531202E-2</c:v>
                </c:pt>
                <c:pt idx="27616">
                  <c:v>3.3058521887332202E-3</c:v>
                </c:pt>
                <c:pt idx="27617">
                  <c:v>9.1288958738411294E-2</c:v>
                </c:pt>
                <c:pt idx="27618">
                  <c:v>1.7673851548967001E-2</c:v>
                </c:pt>
                <c:pt idx="27619">
                  <c:v>4.9821255195367398E-2</c:v>
                </c:pt>
                <c:pt idx="27620">
                  <c:v>3.5111904784499602E-3</c:v>
                </c:pt>
                <c:pt idx="27621">
                  <c:v>5.2332218670140401E-2</c:v>
                </c:pt>
                <c:pt idx="27622">
                  <c:v>5.4388375983424497E-2</c:v>
                </c:pt>
                <c:pt idx="27623">
                  <c:v>3.7127614955876902E-2</c:v>
                </c:pt>
                <c:pt idx="27624">
                  <c:v>4.9754386183347703E-2</c:v>
                </c:pt>
                <c:pt idx="27625">
                  <c:v>6.65228986581205E-2</c:v>
                </c:pt>
                <c:pt idx="27626">
                  <c:v>4.0316557802610703E-2</c:v>
                </c:pt>
                <c:pt idx="27627">
                  <c:v>4.3390892697164403E-2</c:v>
                </c:pt>
                <c:pt idx="27628">
                  <c:v>3.1047524290820899E-2</c:v>
                </c:pt>
                <c:pt idx="27629">
                  <c:v>4.9711128931941101E-2</c:v>
                </c:pt>
                <c:pt idx="27630">
                  <c:v>3.9459565874837003E-2</c:v>
                </c:pt>
                <c:pt idx="27631">
                  <c:v>6.1456014553874103E-2</c:v>
                </c:pt>
                <c:pt idx="27632">
                  <c:v>4.9214621923695502E-2</c:v>
                </c:pt>
                <c:pt idx="27633">
                  <c:v>5.4912612645524203E-2</c:v>
                </c:pt>
                <c:pt idx="27634">
                  <c:v>4.5108210562424901E-2</c:v>
                </c:pt>
                <c:pt idx="27635">
                  <c:v>3.7826407112275202E-2</c:v>
                </c:pt>
                <c:pt idx="27636">
                  <c:v>2.1246818913361502E-2</c:v>
                </c:pt>
                <c:pt idx="27637">
                  <c:v>3.62788930451916E-2</c:v>
                </c:pt>
                <c:pt idx="27638">
                  <c:v>2.2633817305641402E-2</c:v>
                </c:pt>
                <c:pt idx="27639">
                  <c:v>1.3827057011342399E-2</c:v>
                </c:pt>
                <c:pt idx="27640">
                  <c:v>1.3579529679219301E-2</c:v>
                </c:pt>
                <c:pt idx="27641">
                  <c:v>1.8185402806770602E-2</c:v>
                </c:pt>
                <c:pt idx="27642">
                  <c:v>-2.1970744410250501E-3</c:v>
                </c:pt>
                <c:pt idx="27643">
                  <c:v>-2.4626155309251999E-2</c:v>
                </c:pt>
                <c:pt idx="27644">
                  <c:v>-5.1053145736889398E-2</c:v>
                </c:pt>
                <c:pt idx="27645">
                  <c:v>-3.75360377667679E-2</c:v>
                </c:pt>
                <c:pt idx="27646">
                  <c:v>-6.1393810164167797E-2</c:v>
                </c:pt>
                <c:pt idx="27647">
                  <c:v>-3.08813623275952E-2</c:v>
                </c:pt>
                <c:pt idx="27648">
                  <c:v>-4.3535058312556399E-2</c:v>
                </c:pt>
                <c:pt idx="27649">
                  <c:v>-3.1188640625558199E-2</c:v>
                </c:pt>
                <c:pt idx="27650">
                  <c:v>-4.9753499526686798E-2</c:v>
                </c:pt>
                <c:pt idx="27651">
                  <c:v>-3.5945827194268497E-2</c:v>
                </c:pt>
                <c:pt idx="27652">
                  <c:v>-4.8131178401487597E-2</c:v>
                </c:pt>
                <c:pt idx="27653">
                  <c:v>-2.4683744782134202E-2</c:v>
                </c:pt>
                <c:pt idx="27654">
                  <c:v>-3.72648299167323E-2</c:v>
                </c:pt>
                <c:pt idx="27655">
                  <c:v>-3.9927264521477601E-2</c:v>
                </c:pt>
                <c:pt idx="27656">
                  <c:v>-2.1054654427625701E-2</c:v>
                </c:pt>
                <c:pt idx="27657">
                  <c:v>-1.5838475906007898E-2</c:v>
                </c:pt>
                <c:pt idx="27658">
                  <c:v>-1.5114217027460099E-2</c:v>
                </c:pt>
                <c:pt idx="27659">
                  <c:v>-6.62403541366523E-3</c:v>
                </c:pt>
                <c:pt idx="27660">
                  <c:v>-4.2006742116780403E-3</c:v>
                </c:pt>
                <c:pt idx="27661">
                  <c:v>2.3603634825018299E-2</c:v>
                </c:pt>
                <c:pt idx="27662">
                  <c:v>3.2360688400722898E-2</c:v>
                </c:pt>
                <c:pt idx="27663">
                  <c:v>3.7860223523197997E-2</c:v>
                </c:pt>
                <c:pt idx="27664">
                  <c:v>4.6793595530489202E-2</c:v>
                </c:pt>
                <c:pt idx="27665">
                  <c:v>-1.9663845944355499E-2</c:v>
                </c:pt>
                <c:pt idx="27666">
                  <c:v>-9.9547951852356105E-3</c:v>
                </c:pt>
                <c:pt idx="27667">
                  <c:v>3.0790828463832902E-3</c:v>
                </c:pt>
                <c:pt idx="27668">
                  <c:v>1.34836009007355E-2</c:v>
                </c:pt>
                <c:pt idx="27669">
                  <c:v>3.0953776118943101E-2</c:v>
                </c:pt>
                <c:pt idx="27670">
                  <c:v>-0.110847166819613</c:v>
                </c:pt>
                <c:pt idx="27671">
                  <c:v>-8.3815879926319198E-2</c:v>
                </c:pt>
                <c:pt idx="27672">
                  <c:v>-0.110644082396285</c:v>
                </c:pt>
                <c:pt idx="27673">
                  <c:v>-0.103845545860273</c:v>
                </c:pt>
                <c:pt idx="27674">
                  <c:v>-0.106563835580954</c:v>
                </c:pt>
                <c:pt idx="27675">
                  <c:v>-9.4767539738424195E-2</c:v>
                </c:pt>
                <c:pt idx="27676">
                  <c:v>-4.6933330564664602E-2</c:v>
                </c:pt>
                <c:pt idx="27677">
                  <c:v>-6.4860886519781003E-2</c:v>
                </c:pt>
                <c:pt idx="27678">
                  <c:v>4.13726748965891E-2</c:v>
                </c:pt>
                <c:pt idx="27679">
                  <c:v>3.3979757288448702E-2</c:v>
                </c:pt>
                <c:pt idx="27680">
                  <c:v>6.6125013657817006E-2</c:v>
                </c:pt>
                <c:pt idx="27681">
                  <c:v>6.4893823507338202E-2</c:v>
                </c:pt>
                <c:pt idx="27682">
                  <c:v>8.4015930384405593E-2</c:v>
                </c:pt>
                <c:pt idx="27683">
                  <c:v>3.72164975612498E-3</c:v>
                </c:pt>
                <c:pt idx="27684">
                  <c:v>-3.33289461940169E-3</c:v>
                </c:pt>
                <c:pt idx="27685">
                  <c:v>-6.4586814373320298E-2</c:v>
                </c:pt>
                <c:pt idx="27686">
                  <c:v>-4.1932337405646003E-2</c:v>
                </c:pt>
                <c:pt idx="27687">
                  <c:v>-7.8130276951566699E-2</c:v>
                </c:pt>
                <c:pt idx="27688">
                  <c:v>2.1918598074342099E-2</c:v>
                </c:pt>
                <c:pt idx="27689">
                  <c:v>-7.0425037247529897E-3</c:v>
                </c:pt>
                <c:pt idx="27690">
                  <c:v>0.181901172041846</c:v>
                </c:pt>
                <c:pt idx="27691">
                  <c:v>0.18102174086452399</c:v>
                </c:pt>
                <c:pt idx="27692">
                  <c:v>0.18497921638539999</c:v>
                </c:pt>
                <c:pt idx="27693">
                  <c:v>0.188972277110902</c:v>
                </c:pt>
                <c:pt idx="27694">
                  <c:v>0.20445993882713301</c:v>
                </c:pt>
                <c:pt idx="27695">
                  <c:v>0.13621404758655201</c:v>
                </c:pt>
                <c:pt idx="27696">
                  <c:v>0.131077154721916</c:v>
                </c:pt>
                <c:pt idx="27697">
                  <c:v>0.10526850772354999</c:v>
                </c:pt>
                <c:pt idx="27698">
                  <c:v>0.13057953202386199</c:v>
                </c:pt>
                <c:pt idx="27699">
                  <c:v>6.9011586729996396E-2</c:v>
                </c:pt>
                <c:pt idx="27700">
                  <c:v>0.10247539622698899</c:v>
                </c:pt>
                <c:pt idx="27701">
                  <c:v>0.10148718802925299</c:v>
                </c:pt>
                <c:pt idx="27702">
                  <c:v>0.14968797756364999</c:v>
                </c:pt>
                <c:pt idx="27703">
                  <c:v>0.124168445933204</c:v>
                </c:pt>
                <c:pt idx="27704">
                  <c:v>0.14139899218357799</c:v>
                </c:pt>
                <c:pt idx="27705">
                  <c:v>0.14210481447704901</c:v>
                </c:pt>
                <c:pt idx="27706">
                  <c:v>0.150591338365727</c:v>
                </c:pt>
                <c:pt idx="27707">
                  <c:v>0.150277484872538</c:v>
                </c:pt>
                <c:pt idx="27708">
                  <c:v>0.164411260480508</c:v>
                </c:pt>
                <c:pt idx="27709">
                  <c:v>0.17751133685359799</c:v>
                </c:pt>
                <c:pt idx="27710">
                  <c:v>0.26392960124091303</c:v>
                </c:pt>
                <c:pt idx="27711">
                  <c:v>0.138605704968605</c:v>
                </c:pt>
                <c:pt idx="27712">
                  <c:v>0.160996773682092</c:v>
                </c:pt>
                <c:pt idx="27713">
                  <c:v>0.17207163036848599</c:v>
                </c:pt>
                <c:pt idx="27714">
                  <c:v>0.28029032555109301</c:v>
                </c:pt>
                <c:pt idx="27715">
                  <c:v>0.30689569952690798</c:v>
                </c:pt>
                <c:pt idx="27716">
                  <c:v>0.307014789517082</c:v>
                </c:pt>
                <c:pt idx="27717">
                  <c:v>0</c:v>
                </c:pt>
                <c:pt idx="27718">
                  <c:v>-4.5172080638264299E-2</c:v>
                </c:pt>
                <c:pt idx="27719">
                  <c:v>1.8197004108311699E-2</c:v>
                </c:pt>
                <c:pt idx="27720">
                  <c:v>9.7833239874125701E-3</c:v>
                </c:pt>
                <c:pt idx="27721">
                  <c:v>2.7027017123260801E-2</c:v>
                </c:pt>
                <c:pt idx="27722">
                  <c:v>-2.8853003857546199E-2</c:v>
                </c:pt>
                <c:pt idx="27723">
                  <c:v>6.7578233353043304E-2</c:v>
                </c:pt>
                <c:pt idx="27724">
                  <c:v>2.83960223435476E-2</c:v>
                </c:pt>
                <c:pt idx="27725">
                  <c:v>0.101355272215587</c:v>
                </c:pt>
                <c:pt idx="27726">
                  <c:v>2.9006001690388399E-2</c:v>
                </c:pt>
                <c:pt idx="27727">
                  <c:v>6.1509341453640003E-2</c:v>
                </c:pt>
                <c:pt idx="27728">
                  <c:v>5.73135303841254E-2</c:v>
                </c:pt>
                <c:pt idx="27729">
                  <c:v>7.9520852970382597E-2</c:v>
                </c:pt>
                <c:pt idx="27730">
                  <c:v>6.08899997898317E-2</c:v>
                </c:pt>
                <c:pt idx="27731">
                  <c:v>6.1309927727658899E-2</c:v>
                </c:pt>
                <c:pt idx="27732">
                  <c:v>5.8981282771650503E-2</c:v>
                </c:pt>
                <c:pt idx="27733">
                  <c:v>0.13189360271100101</c:v>
                </c:pt>
                <c:pt idx="27734">
                  <c:v>0.144553964641047</c:v>
                </c:pt>
                <c:pt idx="27735">
                  <c:v>0.17755776871142501</c:v>
                </c:pt>
                <c:pt idx="27736">
                  <c:v>0.18099553086827599</c:v>
                </c:pt>
                <c:pt idx="27737">
                  <c:v>0.204592960384718</c:v>
                </c:pt>
                <c:pt idx="27738">
                  <c:v>0.17731602569183599</c:v>
                </c:pt>
                <c:pt idx="27739">
                  <c:v>0.20623836130162701</c:v>
                </c:pt>
                <c:pt idx="27740">
                  <c:v>0.19643128233854601</c:v>
                </c:pt>
                <c:pt idx="27741">
                  <c:v>0.22789572991564899</c:v>
                </c:pt>
                <c:pt idx="27742">
                  <c:v>0.22413850020862</c:v>
                </c:pt>
                <c:pt idx="27743">
                  <c:v>0.229672602054798</c:v>
                </c:pt>
                <c:pt idx="27744">
                  <c:v>0.249281013611383</c:v>
                </c:pt>
                <c:pt idx="27745">
                  <c:v>0.27281263454698101</c:v>
                </c:pt>
                <c:pt idx="27746">
                  <c:v>0.28111671223311901</c:v>
                </c:pt>
                <c:pt idx="27747">
                  <c:v>0.284320353336939</c:v>
                </c:pt>
                <c:pt idx="27748">
                  <c:v>0.28240721424952803</c:v>
                </c:pt>
                <c:pt idx="27749">
                  <c:v>0.28865412117316702</c:v>
                </c:pt>
                <c:pt idx="27750">
                  <c:v>0.29032726369749301</c:v>
                </c:pt>
                <c:pt idx="27751">
                  <c:v>0.30227572468008601</c:v>
                </c:pt>
                <c:pt idx="27752">
                  <c:v>0.28423459687174102</c:v>
                </c:pt>
                <c:pt idx="27753">
                  <c:v>0.32311132377878898</c:v>
                </c:pt>
                <c:pt idx="27754">
                  <c:v>0.296234016052557</c:v>
                </c:pt>
                <c:pt idx="27755">
                  <c:v>0.35307240792803601</c:v>
                </c:pt>
                <c:pt idx="27756">
                  <c:v>0.36071194284275798</c:v>
                </c:pt>
                <c:pt idx="27757">
                  <c:v>0.49295348448848803</c:v>
                </c:pt>
                <c:pt idx="27758">
                  <c:v>0.48966166243172898</c:v>
                </c:pt>
                <c:pt idx="27759">
                  <c:v>0.493749120115201</c:v>
                </c:pt>
                <c:pt idx="27760">
                  <c:v>-1.75466248534683E-2</c:v>
                </c:pt>
                <c:pt idx="27761">
                  <c:v>4.6375466975857503E-2</c:v>
                </c:pt>
                <c:pt idx="27762">
                  <c:v>-4.2466736956014599E-2</c:v>
                </c:pt>
                <c:pt idx="27763">
                  <c:v>3.8722922701116297E-2</c:v>
                </c:pt>
                <c:pt idx="27764">
                  <c:v>-1.6208896483768099E-2</c:v>
                </c:pt>
                <c:pt idx="27765">
                  <c:v>3.0979489502534999E-2</c:v>
                </c:pt>
                <c:pt idx="27766">
                  <c:v>1.3519947597819401E-2</c:v>
                </c:pt>
                <c:pt idx="27767">
                  <c:v>4.2775348796819804E-3</c:v>
                </c:pt>
                <c:pt idx="27768">
                  <c:v>3.8697479383642702E-3</c:v>
                </c:pt>
                <c:pt idx="27769">
                  <c:v>-1.1491380395893201E-2</c:v>
                </c:pt>
                <c:pt idx="27770">
                  <c:v>-8.8971708958708699E-3</c:v>
                </c:pt>
                <c:pt idx="27771">
                  <c:v>-4.7481293744497902E-2</c:v>
                </c:pt>
                <c:pt idx="27772">
                  <c:v>-5.0801216233229203E-2</c:v>
                </c:pt>
                <c:pt idx="27773">
                  <c:v>-5.2110177095184403E-2</c:v>
                </c:pt>
                <c:pt idx="27774">
                  <c:v>-4.6224013976597103E-2</c:v>
                </c:pt>
                <c:pt idx="27775">
                  <c:v>-6.1840661480673199E-3</c:v>
                </c:pt>
                <c:pt idx="27776">
                  <c:v>-5.4834091986116801E-2</c:v>
                </c:pt>
                <c:pt idx="27777">
                  <c:v>-4.3320213921292497E-2</c:v>
                </c:pt>
                <c:pt idx="27778">
                  <c:v>-5.3168035919500901E-2</c:v>
                </c:pt>
                <c:pt idx="27779">
                  <c:v>-6.1019183331901802E-2</c:v>
                </c:pt>
                <c:pt idx="27780">
                  <c:v>-6.7661481578976002E-2</c:v>
                </c:pt>
                <c:pt idx="27781">
                  <c:v>-3.82263188249427E-2</c:v>
                </c:pt>
                <c:pt idx="27782">
                  <c:v>-4.3304525519710799E-2</c:v>
                </c:pt>
                <c:pt idx="27783">
                  <c:v>-4.0875304459857799E-2</c:v>
                </c:pt>
                <c:pt idx="27784">
                  <c:v>-6.7956698847581098E-2</c:v>
                </c:pt>
                <c:pt idx="27785">
                  <c:v>-6.6092616400543702E-2</c:v>
                </c:pt>
                <c:pt idx="27786">
                  <c:v>-6.7264457564459507E-2</c:v>
                </c:pt>
                <c:pt idx="27787">
                  <c:v>-7.2754191456192802E-2</c:v>
                </c:pt>
                <c:pt idx="27788">
                  <c:v>-7.1713254613033905E-2</c:v>
                </c:pt>
                <c:pt idx="27789">
                  <c:v>8.3947829272587801E-2</c:v>
                </c:pt>
                <c:pt idx="27790">
                  <c:v>1.92163000551826E-2</c:v>
                </c:pt>
                <c:pt idx="27791">
                  <c:v>9.6691297410364599E-2</c:v>
                </c:pt>
                <c:pt idx="27792">
                  <c:v>3.3406532167033598E-2</c:v>
                </c:pt>
                <c:pt idx="27793">
                  <c:v>0.10276361271574901</c:v>
                </c:pt>
                <c:pt idx="27794">
                  <c:v>3.28246970823529E-3</c:v>
                </c:pt>
                <c:pt idx="27795">
                  <c:v>4.34618718615448E-2</c:v>
                </c:pt>
                <c:pt idx="27796">
                  <c:v>3.8631719713990001E-2</c:v>
                </c:pt>
                <c:pt idx="27797">
                  <c:v>3.8428872340242198E-2</c:v>
                </c:pt>
                <c:pt idx="27798">
                  <c:v>2.8801822159722601E-2</c:v>
                </c:pt>
                <c:pt idx="27799">
                  <c:v>2.5714304335243101E-2</c:v>
                </c:pt>
                <c:pt idx="27800">
                  <c:v>3.8618998391618399E-2</c:v>
                </c:pt>
                <c:pt idx="27801">
                  <c:v>5.1898716632394599E-2</c:v>
                </c:pt>
                <c:pt idx="27802">
                  <c:v>6.6806892679124194E-2</c:v>
                </c:pt>
                <c:pt idx="27803">
                  <c:v>5.2432627370484701E-2</c:v>
                </c:pt>
                <c:pt idx="27804">
                  <c:v>8.2910231266371398E-2</c:v>
                </c:pt>
                <c:pt idx="27805">
                  <c:v>8.31042352865064E-2</c:v>
                </c:pt>
                <c:pt idx="27806">
                  <c:v>9.94922700497433E-2</c:v>
                </c:pt>
                <c:pt idx="27807">
                  <c:v>0.105236686892536</c:v>
                </c:pt>
                <c:pt idx="27808">
                  <c:v>0.11500380666505999</c:v>
                </c:pt>
                <c:pt idx="27809">
                  <c:v>0.140657511030778</c:v>
                </c:pt>
                <c:pt idx="27810">
                  <c:v>0.10662591993649601</c:v>
                </c:pt>
                <c:pt idx="27811">
                  <c:v>0.11490602325799899</c:v>
                </c:pt>
                <c:pt idx="27812">
                  <c:v>0.106508079483507</c:v>
                </c:pt>
                <c:pt idx="27813">
                  <c:v>0.121481028830487</c:v>
                </c:pt>
                <c:pt idx="27814">
                  <c:v>0.12475791909266901</c:v>
                </c:pt>
                <c:pt idx="27815">
                  <c:v>0.14058211538363899</c:v>
                </c:pt>
                <c:pt idx="27816">
                  <c:v>0.12951787506367299</c:v>
                </c:pt>
                <c:pt idx="27817">
                  <c:v>0.11780569035819199</c:v>
                </c:pt>
                <c:pt idx="27818">
                  <c:v>0.116039085939027</c:v>
                </c:pt>
                <c:pt idx="27819">
                  <c:v>0.12587828588491701</c:v>
                </c:pt>
                <c:pt idx="27820">
                  <c:v>0.12666704623067401</c:v>
                </c:pt>
                <c:pt idx="27821">
                  <c:v>0.12362684846043499</c:v>
                </c:pt>
                <c:pt idx="27822">
                  <c:v>0.116567456103642</c:v>
                </c:pt>
                <c:pt idx="27823">
                  <c:v>0.107291282927112</c:v>
                </c:pt>
                <c:pt idx="27824">
                  <c:v>6.6435866755278503E-2</c:v>
                </c:pt>
                <c:pt idx="27825">
                  <c:v>6.7604597482263107E-2</c:v>
                </c:pt>
                <c:pt idx="27826">
                  <c:v>3.3122015703467102E-2</c:v>
                </c:pt>
                <c:pt idx="27827">
                  <c:v>2.9787903810281201E-2</c:v>
                </c:pt>
                <c:pt idx="27828">
                  <c:v>1.2409344251917901E-2</c:v>
                </c:pt>
                <c:pt idx="27829">
                  <c:v>3.0093981605507299E-2</c:v>
                </c:pt>
                <c:pt idx="27830">
                  <c:v>2.5522653289854701E-3</c:v>
                </c:pt>
                <c:pt idx="27831">
                  <c:v>2.2327808073637601E-2</c:v>
                </c:pt>
                <c:pt idx="27832">
                  <c:v>6.2338144824971298E-3</c:v>
                </c:pt>
                <c:pt idx="27833">
                  <c:v>8.4094135294271195E-3</c:v>
                </c:pt>
                <c:pt idx="27834">
                  <c:v>-9.8796525689266897E-3</c:v>
                </c:pt>
                <c:pt idx="27835">
                  <c:v>2.24292753453606E-2</c:v>
                </c:pt>
                <c:pt idx="27836">
                  <c:v>1.59267416453336E-2</c:v>
                </c:pt>
                <c:pt idx="27837">
                  <c:v>-4.8885705767546901E-3</c:v>
                </c:pt>
                <c:pt idx="27838">
                  <c:v>-5.0079343749452498E-2</c:v>
                </c:pt>
                <c:pt idx="27839">
                  <c:v>-5.0734540664209897E-2</c:v>
                </c:pt>
                <c:pt idx="27840">
                  <c:v>-7.1800716431937001E-2</c:v>
                </c:pt>
                <c:pt idx="27841">
                  <c:v>-6.5427682935110101E-2</c:v>
                </c:pt>
                <c:pt idx="27842">
                  <c:v>-6.92189949313749E-2</c:v>
                </c:pt>
                <c:pt idx="27843">
                  <c:v>-9.46502788763431E-2</c:v>
                </c:pt>
                <c:pt idx="27844">
                  <c:v>-0.110935048203029</c:v>
                </c:pt>
                <c:pt idx="27845">
                  <c:v>-7.6470704140098197E-2</c:v>
                </c:pt>
                <c:pt idx="27846">
                  <c:v>-8.0514398287330202E-2</c:v>
                </c:pt>
                <c:pt idx="27847">
                  <c:v>-8.2168367851535307E-2</c:v>
                </c:pt>
                <c:pt idx="27848">
                  <c:v>-7.37101081062881E-2</c:v>
                </c:pt>
                <c:pt idx="27849">
                  <c:v>-4.5049347206894103E-2</c:v>
                </c:pt>
                <c:pt idx="27850">
                  <c:v>-5.9129243781060603E-2</c:v>
                </c:pt>
                <c:pt idx="27851">
                  <c:v>-6.3756046229778804E-2</c:v>
                </c:pt>
                <c:pt idx="27852">
                  <c:v>-4.4468852055904902E-2</c:v>
                </c:pt>
                <c:pt idx="27853">
                  <c:v>-7.0216983499047994E-2</c:v>
                </c:pt>
                <c:pt idx="27854">
                  <c:v>-7.4522204777143497E-2</c:v>
                </c:pt>
                <c:pt idx="27855">
                  <c:v>-7.3185538946804005E-2</c:v>
                </c:pt>
                <c:pt idx="27856">
                  <c:v>-7.2767283083430598E-2</c:v>
                </c:pt>
                <c:pt idx="27857">
                  <c:v>-2.67358099662038E-2</c:v>
                </c:pt>
                <c:pt idx="27858">
                  <c:v>-4.2464085540802998E-2</c:v>
                </c:pt>
                <c:pt idx="27859">
                  <c:v>-5.7633042746840397E-2</c:v>
                </c:pt>
                <c:pt idx="27860">
                  <c:v>-6.8474192038198503E-2</c:v>
                </c:pt>
                <c:pt idx="27861">
                  <c:v>-0.115026967925958</c:v>
                </c:pt>
                <c:pt idx="27862">
                  <c:v>-0.12968979081725801</c:v>
                </c:pt>
                <c:pt idx="27863">
                  <c:v>-0.111131990201756</c:v>
                </c:pt>
                <c:pt idx="27864">
                  <c:v>-0.120989792855576</c:v>
                </c:pt>
                <c:pt idx="27865">
                  <c:v>-6.3289577648009201E-2</c:v>
                </c:pt>
                <c:pt idx="27866">
                  <c:v>-8.8851592147975E-2</c:v>
                </c:pt>
                <c:pt idx="27867">
                  <c:v>-8.1852965706232697E-2</c:v>
                </c:pt>
                <c:pt idx="27868">
                  <c:v>-8.7026819881901696E-2</c:v>
                </c:pt>
                <c:pt idx="27869">
                  <c:v>-7.4520122591262797E-2</c:v>
                </c:pt>
                <c:pt idx="27870">
                  <c:v>-7.6332472322756501E-2</c:v>
                </c:pt>
                <c:pt idx="27871">
                  <c:v>-6.4527719085391594E-2</c:v>
                </c:pt>
                <c:pt idx="27872">
                  <c:v>-5.9352118418535597E-2</c:v>
                </c:pt>
                <c:pt idx="27873">
                  <c:v>-7.3374286244667603E-2</c:v>
                </c:pt>
                <c:pt idx="27874">
                  <c:v>-4.4202229022589599E-2</c:v>
                </c:pt>
                <c:pt idx="27875">
                  <c:v>-7.6413478928519796E-2</c:v>
                </c:pt>
                <c:pt idx="27876">
                  <c:v>-9.0104381434402595E-2</c:v>
                </c:pt>
                <c:pt idx="27877">
                  <c:v>-5.9645218174409001E-2</c:v>
                </c:pt>
                <c:pt idx="27878">
                  <c:v>-5.2393706981525102E-2</c:v>
                </c:pt>
                <c:pt idx="27879">
                  <c:v>-9.0626090318908101E-2</c:v>
                </c:pt>
                <c:pt idx="27880">
                  <c:v>-9.4551339815747107E-2</c:v>
                </c:pt>
                <c:pt idx="27881">
                  <c:v>-0.103477945358928</c:v>
                </c:pt>
                <c:pt idx="27882">
                  <c:v>-0.105785512646771</c:v>
                </c:pt>
                <c:pt idx="27883">
                  <c:v>-0.10393120508732399</c:v>
                </c:pt>
                <c:pt idx="27884">
                  <c:v>-0.117027580514093</c:v>
                </c:pt>
                <c:pt idx="27885">
                  <c:v>-0.120412294792736</c:v>
                </c:pt>
                <c:pt idx="27886">
                  <c:v>2.83461087640355E-2</c:v>
                </c:pt>
                <c:pt idx="27887">
                  <c:v>0.11174727340606699</c:v>
                </c:pt>
                <c:pt idx="27888">
                  <c:v>2.9663716688922901E-2</c:v>
                </c:pt>
                <c:pt idx="27889">
                  <c:v>6.3705803689174903E-2</c:v>
                </c:pt>
                <c:pt idx="27890">
                  <c:v>2.1187127640317199E-2</c:v>
                </c:pt>
                <c:pt idx="27891">
                  <c:v>7.0668427972176803E-2</c:v>
                </c:pt>
                <c:pt idx="27892">
                  <c:v>8.8760590494413705E-2</c:v>
                </c:pt>
                <c:pt idx="27893">
                  <c:v>0.13059204059276999</c:v>
                </c:pt>
                <c:pt idx="27894">
                  <c:v>0.143983442103855</c:v>
                </c:pt>
                <c:pt idx="27895">
                  <c:v>0.16776662955067601</c:v>
                </c:pt>
                <c:pt idx="27896">
                  <c:v>0.15303399428092801</c:v>
                </c:pt>
                <c:pt idx="27897">
                  <c:v>0.148613536944945</c:v>
                </c:pt>
                <c:pt idx="27898">
                  <c:v>0.114637728388546</c:v>
                </c:pt>
                <c:pt idx="27899">
                  <c:v>9.9069976658173298E-2</c:v>
                </c:pt>
                <c:pt idx="27900">
                  <c:v>9.0737776958138894E-2</c:v>
                </c:pt>
                <c:pt idx="27901">
                  <c:v>5.7506560113209398E-2</c:v>
                </c:pt>
                <c:pt idx="27902">
                  <c:v>-1.41817344185816E-2</c:v>
                </c:pt>
                <c:pt idx="27903">
                  <c:v>7.5149282779658599E-2</c:v>
                </c:pt>
                <c:pt idx="27904">
                  <c:v>5.80186066279057E-2</c:v>
                </c:pt>
                <c:pt idx="27905">
                  <c:v>5.9367687082548602E-2</c:v>
                </c:pt>
                <c:pt idx="27906">
                  <c:v>7.6452096461403898E-2</c:v>
                </c:pt>
                <c:pt idx="27907">
                  <c:v>8.7578017878153294E-2</c:v>
                </c:pt>
                <c:pt idx="27908">
                  <c:v>9.8337458907045705E-2</c:v>
                </c:pt>
                <c:pt idx="27909">
                  <c:v>7.5303897805987605E-2</c:v>
                </c:pt>
                <c:pt idx="27910">
                  <c:v>7.7350510507155704E-2</c:v>
                </c:pt>
                <c:pt idx="27911">
                  <c:v>5.9420517184208897E-2</c:v>
                </c:pt>
                <c:pt idx="27912">
                  <c:v>6.7413538711299806E-2</c:v>
                </c:pt>
                <c:pt idx="27913">
                  <c:v>4.8306059943942999E-2</c:v>
                </c:pt>
                <c:pt idx="27914">
                  <c:v>7.2905193915235394E-2</c:v>
                </c:pt>
                <c:pt idx="27915">
                  <c:v>6.7121675070880293E-2</c:v>
                </c:pt>
                <c:pt idx="27916">
                  <c:v>3.6576193973041501E-2</c:v>
                </c:pt>
                <c:pt idx="27917">
                  <c:v>4.2406670983447699E-2</c:v>
                </c:pt>
                <c:pt idx="27918">
                  <c:v>8.4465272546835293E-2</c:v>
                </c:pt>
                <c:pt idx="27919">
                  <c:v>9.5772542080784701E-2</c:v>
                </c:pt>
                <c:pt idx="27920">
                  <c:v>6.0845776387092397E-2</c:v>
                </c:pt>
                <c:pt idx="27921">
                  <c:v>5.2737973271237602E-2</c:v>
                </c:pt>
                <c:pt idx="27922">
                  <c:v>1.4317553445253499E-2</c:v>
                </c:pt>
                <c:pt idx="27923">
                  <c:v>5.5432825013622698E-2</c:v>
                </c:pt>
                <c:pt idx="27924">
                  <c:v>5.2476449657209899E-2</c:v>
                </c:pt>
                <c:pt idx="27925">
                  <c:v>7.5332857736178593E-2</c:v>
                </c:pt>
                <c:pt idx="27926">
                  <c:v>0.10633979605901001</c:v>
                </c:pt>
                <c:pt idx="27927">
                  <c:v>0.111103498677993</c:v>
                </c:pt>
                <c:pt idx="27928">
                  <c:v>0.150142046635799</c:v>
                </c:pt>
                <c:pt idx="27929">
                  <c:v>0.17184421271436401</c:v>
                </c:pt>
                <c:pt idx="27930">
                  <c:v>0.159007512423745</c:v>
                </c:pt>
                <c:pt idx="27931">
                  <c:v>0.15497389905292</c:v>
                </c:pt>
                <c:pt idx="27932">
                  <c:v>0.15616772573737001</c:v>
                </c:pt>
                <c:pt idx="27933">
                  <c:v>0.15691320538009401</c:v>
                </c:pt>
                <c:pt idx="27934">
                  <c:v>0.14261330876554601</c:v>
                </c:pt>
                <c:pt idx="27935">
                  <c:v>0.171764139571458</c:v>
                </c:pt>
                <c:pt idx="27936">
                  <c:v>0.170858224558464</c:v>
                </c:pt>
                <c:pt idx="27937">
                  <c:v>0.15403027667920499</c:v>
                </c:pt>
                <c:pt idx="27938">
                  <c:v>5.36605058454213E-2</c:v>
                </c:pt>
                <c:pt idx="27939">
                  <c:v>0.20275603363094599</c:v>
                </c:pt>
                <c:pt idx="27940">
                  <c:v>0.18943045414377299</c:v>
                </c:pt>
                <c:pt idx="27941">
                  <c:v>0.18980146656932601</c:v>
                </c:pt>
                <c:pt idx="27942">
                  <c:v>0.19475032940297299</c:v>
                </c:pt>
                <c:pt idx="27943">
                  <c:v>0.21692686611009299</c:v>
                </c:pt>
                <c:pt idx="27944">
                  <c:v>0.260538048402777</c:v>
                </c:pt>
                <c:pt idx="27945">
                  <c:v>0.26672100188221798</c:v>
                </c:pt>
                <c:pt idx="27946">
                  <c:v>0.26557137720476798</c:v>
                </c:pt>
                <c:pt idx="27947">
                  <c:v>0.27543160169450198</c:v>
                </c:pt>
                <c:pt idx="27948">
                  <c:v>0.25996974897849601</c:v>
                </c:pt>
                <c:pt idx="27949">
                  <c:v>0.25515848591608697</c:v>
                </c:pt>
                <c:pt idx="27950">
                  <c:v>0.24041736895118301</c:v>
                </c:pt>
                <c:pt idx="27951">
                  <c:v>0.23737778080161601</c:v>
                </c:pt>
                <c:pt idx="27952">
                  <c:v>0.209076735905316</c:v>
                </c:pt>
                <c:pt idx="27953">
                  <c:v>0.21713861947797999</c:v>
                </c:pt>
                <c:pt idx="27954">
                  <c:v>0.21157370316058699</c:v>
                </c:pt>
                <c:pt idx="27955">
                  <c:v>0.20939837795196201</c:v>
                </c:pt>
                <c:pt idx="27956">
                  <c:v>0.18900904204706601</c:v>
                </c:pt>
                <c:pt idx="27957">
                  <c:v>0.173212799045038</c:v>
                </c:pt>
                <c:pt idx="27958">
                  <c:v>0.204890564146719</c:v>
                </c:pt>
                <c:pt idx="27959">
                  <c:v>0.22493499591303101</c:v>
                </c:pt>
                <c:pt idx="27960">
                  <c:v>0.23986225375182699</c:v>
                </c:pt>
                <c:pt idx="27961">
                  <c:v>0.27502025249240403</c:v>
                </c:pt>
                <c:pt idx="27962">
                  <c:v>0.267514234524938</c:v>
                </c:pt>
                <c:pt idx="27963">
                  <c:v>0.27234307752901399</c:v>
                </c:pt>
                <c:pt idx="27964">
                  <c:v>0.27577932287078899</c:v>
                </c:pt>
                <c:pt idx="27965">
                  <c:v>0.22860708352951301</c:v>
                </c:pt>
                <c:pt idx="27966">
                  <c:v>0.20483764668141399</c:v>
                </c:pt>
                <c:pt idx="27967">
                  <c:v>0.214240677921748</c:v>
                </c:pt>
                <c:pt idx="27968">
                  <c:v>0.23665972942156799</c:v>
                </c:pt>
                <c:pt idx="27969">
                  <c:v>0.23668552831565701</c:v>
                </c:pt>
                <c:pt idx="27970">
                  <c:v>0.230334196518375</c:v>
                </c:pt>
                <c:pt idx="27971">
                  <c:v>0.23440524703382701</c:v>
                </c:pt>
                <c:pt idx="27972">
                  <c:v>0.214730349600116</c:v>
                </c:pt>
                <c:pt idx="27973">
                  <c:v>0.19917268392954601</c:v>
                </c:pt>
                <c:pt idx="27974">
                  <c:v>0.16464727668766399</c:v>
                </c:pt>
                <c:pt idx="27975">
                  <c:v>0.19266357201117801</c:v>
                </c:pt>
                <c:pt idx="27976">
                  <c:v>0.199017426201898</c:v>
                </c:pt>
                <c:pt idx="27977">
                  <c:v>0.18827192540119</c:v>
                </c:pt>
                <c:pt idx="27978">
                  <c:v>8.5942767013770502E-2</c:v>
                </c:pt>
                <c:pt idx="27979">
                  <c:v>0.21827558867174199</c:v>
                </c:pt>
                <c:pt idx="27980">
                  <c:v>0.21391650531586601</c:v>
                </c:pt>
                <c:pt idx="27981">
                  <c:v>0.20210120080853</c:v>
                </c:pt>
                <c:pt idx="27982">
                  <c:v>0.19082396939506999</c:v>
                </c:pt>
                <c:pt idx="27983">
                  <c:v>0.310429133367157</c:v>
                </c:pt>
                <c:pt idx="27984">
                  <c:v>0.32147778882261502</c:v>
                </c:pt>
                <c:pt idx="27985">
                  <c:v>0.35870264773570598</c:v>
                </c:pt>
                <c:pt idx="27986">
                  <c:v>0.39179120541639401</c:v>
                </c:pt>
                <c:pt idx="27987">
                  <c:v>0.38010417732973201</c:v>
                </c:pt>
                <c:pt idx="27988">
                  <c:v>-2.9919899355778899E-2</c:v>
                </c:pt>
                <c:pt idx="27989">
                  <c:v>7.05786942275127E-2</c:v>
                </c:pt>
                <c:pt idx="27990">
                  <c:v>1.6216823818909501E-2</c:v>
                </c:pt>
                <c:pt idx="27991">
                  <c:v>2.8497706888719301E-2</c:v>
                </c:pt>
                <c:pt idx="27992">
                  <c:v>-1.19451054194209E-2</c:v>
                </c:pt>
                <c:pt idx="27993">
                  <c:v>-5.8262907426022501E-3</c:v>
                </c:pt>
                <c:pt idx="27994">
                  <c:v>-4.5131117156773804E-3</c:v>
                </c:pt>
                <c:pt idx="27995">
                  <c:v>-4.9086985091797196E-3</c:v>
                </c:pt>
                <c:pt idx="27996">
                  <c:v>-4.4401948600270497E-2</c:v>
                </c:pt>
                <c:pt idx="27997">
                  <c:v>1.69999604579609E-2</c:v>
                </c:pt>
                <c:pt idx="27998">
                  <c:v>1.30937640337964E-2</c:v>
                </c:pt>
                <c:pt idx="27999">
                  <c:v>5.2135111323347999E-2</c:v>
                </c:pt>
                <c:pt idx="28000">
                  <c:v>5.6909172374232098E-2</c:v>
                </c:pt>
                <c:pt idx="28001">
                  <c:v>5.1422816242783699E-2</c:v>
                </c:pt>
                <c:pt idx="28002">
                  <c:v>3.5005740089926601E-2</c:v>
                </c:pt>
                <c:pt idx="28003">
                  <c:v>4.8668636477412201E-2</c:v>
                </c:pt>
                <c:pt idx="28004">
                  <c:v>6.2873389105574995E-2</c:v>
                </c:pt>
                <c:pt idx="28005">
                  <c:v>8.8701039110487795E-2</c:v>
                </c:pt>
                <c:pt idx="28006">
                  <c:v>9.3839355999830204E-2</c:v>
                </c:pt>
                <c:pt idx="28007">
                  <c:v>9.4426434795782804E-2</c:v>
                </c:pt>
                <c:pt idx="28008">
                  <c:v>8.3451777676686906E-2</c:v>
                </c:pt>
                <c:pt idx="28009">
                  <c:v>0.115242868257127</c:v>
                </c:pt>
                <c:pt idx="28010">
                  <c:v>0.10373177944420101</c:v>
                </c:pt>
                <c:pt idx="28011">
                  <c:v>5.4917843377691997E-2</c:v>
                </c:pt>
                <c:pt idx="28012">
                  <c:v>6.5235457670560298E-2</c:v>
                </c:pt>
                <c:pt idx="28013">
                  <c:v>9.9553048795588905E-2</c:v>
                </c:pt>
                <c:pt idx="28014">
                  <c:v>0.101895277520689</c:v>
                </c:pt>
                <c:pt idx="28015">
                  <c:v>0.125687472900613</c:v>
                </c:pt>
                <c:pt idx="28016">
                  <c:v>0.10211943692293</c:v>
                </c:pt>
                <c:pt idx="28017">
                  <c:v>0.102436031561846</c:v>
                </c:pt>
                <c:pt idx="28018">
                  <c:v>0.100077095702507</c:v>
                </c:pt>
                <c:pt idx="28019">
                  <c:v>6.0639530142489899E-2</c:v>
                </c:pt>
                <c:pt idx="28020">
                  <c:v>5.4220265433600201E-2</c:v>
                </c:pt>
                <c:pt idx="28021">
                  <c:v>9.07009872437117E-2</c:v>
                </c:pt>
                <c:pt idx="28022">
                  <c:v>8.5308399565757906E-2</c:v>
                </c:pt>
                <c:pt idx="28023">
                  <c:v>0.104180143401607</c:v>
                </c:pt>
                <c:pt idx="28024">
                  <c:v>9.7180452257022903E-2</c:v>
                </c:pt>
                <c:pt idx="28025">
                  <c:v>9.9500061425642605E-2</c:v>
                </c:pt>
                <c:pt idx="28026">
                  <c:v>0.112335509822762</c:v>
                </c:pt>
                <c:pt idx="28027">
                  <c:v>9.3047286233350401E-2</c:v>
                </c:pt>
                <c:pt idx="28028">
                  <c:v>0.11522497867143</c:v>
                </c:pt>
                <c:pt idx="28029">
                  <c:v>0.117614807174304</c:v>
                </c:pt>
                <c:pt idx="28030">
                  <c:v>0.11560056552589</c:v>
                </c:pt>
                <c:pt idx="28031">
                  <c:v>0.138152197377828</c:v>
                </c:pt>
                <c:pt idx="28032">
                  <c:v>0.15559743099753801</c:v>
                </c:pt>
                <c:pt idx="28033">
                  <c:v>0.14865018553856499</c:v>
                </c:pt>
                <c:pt idx="28034">
                  <c:v>0.13682158543876899</c:v>
                </c:pt>
                <c:pt idx="28035">
                  <c:v>0.146338583084441</c:v>
                </c:pt>
                <c:pt idx="28036">
                  <c:v>0.138062925597493</c:v>
                </c:pt>
                <c:pt idx="28037">
                  <c:v>0.13414756773383699</c:v>
                </c:pt>
                <c:pt idx="28038">
                  <c:v>0.128923034445344</c:v>
                </c:pt>
                <c:pt idx="28039">
                  <c:v>0.157876752105058</c:v>
                </c:pt>
                <c:pt idx="28040">
                  <c:v>0.143095315326351</c:v>
                </c:pt>
                <c:pt idx="28041">
                  <c:v>0.16300796343186899</c:v>
                </c:pt>
                <c:pt idx="28042">
                  <c:v>0.136123055966796</c:v>
                </c:pt>
                <c:pt idx="28043">
                  <c:v>0.12206116162512801</c:v>
                </c:pt>
                <c:pt idx="28044">
                  <c:v>0.102993689473098</c:v>
                </c:pt>
                <c:pt idx="28045">
                  <c:v>0.113790009835349</c:v>
                </c:pt>
                <c:pt idx="28046">
                  <c:v>9.7031126878895105E-2</c:v>
                </c:pt>
                <c:pt idx="28047">
                  <c:v>0.103410191986181</c:v>
                </c:pt>
                <c:pt idx="28048">
                  <c:v>9.0460180495240697E-2</c:v>
                </c:pt>
                <c:pt idx="28049">
                  <c:v>8.4649896843966593E-2</c:v>
                </c:pt>
                <c:pt idx="28050">
                  <c:v>9.1757796383043502E-2</c:v>
                </c:pt>
                <c:pt idx="28051">
                  <c:v>8.7003571692892703E-2</c:v>
                </c:pt>
                <c:pt idx="28052">
                  <c:v>6.8363341934927699E-2</c:v>
                </c:pt>
                <c:pt idx="28053">
                  <c:v>8.8427501929167193E-2</c:v>
                </c:pt>
                <c:pt idx="28054">
                  <c:v>6.9808451458374304E-2</c:v>
                </c:pt>
                <c:pt idx="28055">
                  <c:v>0.113680763793181</c:v>
                </c:pt>
                <c:pt idx="28056">
                  <c:v>0.127063287792718</c:v>
                </c:pt>
                <c:pt idx="28057">
                  <c:v>8.89965055374701E-2</c:v>
                </c:pt>
                <c:pt idx="28058">
                  <c:v>7.9416103602662394E-2</c:v>
                </c:pt>
                <c:pt idx="28059">
                  <c:v>6.8310503581197501E-2</c:v>
                </c:pt>
                <c:pt idx="28060">
                  <c:v>-3.0172270634724399E-3</c:v>
                </c:pt>
                <c:pt idx="28061">
                  <c:v>6.8413106387606198E-2</c:v>
                </c:pt>
                <c:pt idx="28062">
                  <c:v>-2.4312061525814201E-2</c:v>
                </c:pt>
                <c:pt idx="28063">
                  <c:v>-6.2738816834588401E-2</c:v>
                </c:pt>
                <c:pt idx="28064">
                  <c:v>-7.0869448950979297E-2</c:v>
                </c:pt>
                <c:pt idx="28065">
                  <c:v>6.6177226950348805E-2</c:v>
                </c:pt>
                <c:pt idx="28066">
                  <c:v>8.7774316620905707E-2</c:v>
                </c:pt>
                <c:pt idx="28067">
                  <c:v>0.13752362872260099</c:v>
                </c:pt>
                <c:pt idx="28068">
                  <c:v>8.1645890077467795E-2</c:v>
                </c:pt>
                <c:pt idx="28069">
                  <c:v>0.128579751241617</c:v>
                </c:pt>
                <c:pt idx="28070">
                  <c:v>0.10952971381665</c:v>
                </c:pt>
                <c:pt idx="28071">
                  <c:v>0.13630492032127101</c:v>
                </c:pt>
                <c:pt idx="28072">
                  <c:v>0.128589548647358</c:v>
                </c:pt>
                <c:pt idx="28073">
                  <c:v>0.14179512819994899</c:v>
                </c:pt>
                <c:pt idx="28074">
                  <c:v>7.4381916736634204E-2</c:v>
                </c:pt>
                <c:pt idx="28075">
                  <c:v>0.126879545577263</c:v>
                </c:pt>
                <c:pt idx="28076">
                  <c:v>0.12632257884069301</c:v>
                </c:pt>
                <c:pt idx="28077">
                  <c:v>0.14566792439218501</c:v>
                </c:pt>
                <c:pt idx="28078">
                  <c:v>6.2237210164021901E-2</c:v>
                </c:pt>
                <c:pt idx="28079">
                  <c:v>0.12346334034256</c:v>
                </c:pt>
                <c:pt idx="28080">
                  <c:v>0.106846861523074</c:v>
                </c:pt>
                <c:pt idx="28081">
                  <c:v>0.119538812451336</c:v>
                </c:pt>
                <c:pt idx="28082">
                  <c:v>0.108460636649932</c:v>
                </c:pt>
                <c:pt idx="28083">
                  <c:v>0.15018759414958299</c:v>
                </c:pt>
                <c:pt idx="28084">
                  <c:v>0.15182863942454999</c:v>
                </c:pt>
                <c:pt idx="28085">
                  <c:v>0.18595351854015499</c:v>
                </c:pt>
                <c:pt idx="28086">
                  <c:v>0.18560329723213401</c:v>
                </c:pt>
                <c:pt idx="28087">
                  <c:v>0.22806829320405</c:v>
                </c:pt>
                <c:pt idx="28088">
                  <c:v>0.22679352407234299</c:v>
                </c:pt>
                <c:pt idx="28089">
                  <c:v>0.35083973705285498</c:v>
                </c:pt>
                <c:pt idx="28090">
                  <c:v>0.174960990678622</c:v>
                </c:pt>
                <c:pt idx="28091">
                  <c:v>0.20762256289115799</c:v>
                </c:pt>
                <c:pt idx="28092">
                  <c:v>0.247211669108446</c:v>
                </c:pt>
                <c:pt idx="28093">
                  <c:v>0.27885203701654898</c:v>
                </c:pt>
                <c:pt idx="28094">
                  <c:v>0.152607545090406</c:v>
                </c:pt>
                <c:pt idx="28095">
                  <c:v>0.20143404760188899</c:v>
                </c:pt>
                <c:pt idx="28096">
                  <c:v>9.8206667747717507E-3</c:v>
                </c:pt>
                <c:pt idx="28097">
                  <c:v>0.145084308271371</c:v>
                </c:pt>
                <c:pt idx="28098">
                  <c:v>0.137370419966171</c:v>
                </c:pt>
                <c:pt idx="28099">
                  <c:v>0.13302334489595199</c:v>
                </c:pt>
                <c:pt idx="28100">
                  <c:v>8.5737853531378597E-2</c:v>
                </c:pt>
                <c:pt idx="28101">
                  <c:v>7.7416654546203195E-2</c:v>
                </c:pt>
                <c:pt idx="28102">
                  <c:v>-8.38387331560142E-3</c:v>
                </c:pt>
                <c:pt idx="28103">
                  <c:v>0.10182954209699301</c:v>
                </c:pt>
                <c:pt idx="28104">
                  <c:v>0.10099765208066799</c:v>
                </c:pt>
                <c:pt idx="28105">
                  <c:v>0.121282298080311</c:v>
                </c:pt>
                <c:pt idx="28106">
                  <c:v>0.12630547623653601</c:v>
                </c:pt>
                <c:pt idx="28107">
                  <c:v>0.19889354054689101</c:v>
                </c:pt>
                <c:pt idx="28108">
                  <c:v>0.193142615956059</c:v>
                </c:pt>
                <c:pt idx="28109">
                  <c:v>0.182488838548368</c:v>
                </c:pt>
                <c:pt idx="28110">
                  <c:v>-2.5002031723853398E-2</c:v>
                </c:pt>
                <c:pt idx="28111">
                  <c:v>7.7807826573989103E-2</c:v>
                </c:pt>
                <c:pt idx="28112">
                  <c:v>4.26516292646466E-2</c:v>
                </c:pt>
                <c:pt idx="28113">
                  <c:v>8.6686833433893898E-2</c:v>
                </c:pt>
                <c:pt idx="28114">
                  <c:v>6.8721458568302599E-2</c:v>
                </c:pt>
                <c:pt idx="28115">
                  <c:v>8.0587791851219504E-2</c:v>
                </c:pt>
                <c:pt idx="28116">
                  <c:v>6.6895157069208303E-2</c:v>
                </c:pt>
                <c:pt idx="28117">
                  <c:v>9.39969667808635E-2</c:v>
                </c:pt>
                <c:pt idx="28118">
                  <c:v>8.2255172071021301E-2</c:v>
                </c:pt>
                <c:pt idx="28119">
                  <c:v>5.5617837417478298E-2</c:v>
                </c:pt>
                <c:pt idx="28120">
                  <c:v>3.51479707367338E-2</c:v>
                </c:pt>
                <c:pt idx="28121">
                  <c:v>1.8552237520418801E-2</c:v>
                </c:pt>
                <c:pt idx="28122">
                  <c:v>-6.5225409702766397E-3</c:v>
                </c:pt>
                <c:pt idx="28123">
                  <c:v>-2.5475643851153099E-2</c:v>
                </c:pt>
                <c:pt idx="28124">
                  <c:v>1.3393527512117E-2</c:v>
                </c:pt>
                <c:pt idx="28125">
                  <c:v>-3.5118094683597801E-3</c:v>
                </c:pt>
                <c:pt idx="28126">
                  <c:v>-2.4412519013535701E-2</c:v>
                </c:pt>
                <c:pt idx="28127">
                  <c:v>-3.7072767733582902E-2</c:v>
                </c:pt>
                <c:pt idx="28128">
                  <c:v>-3.68155687423126E-2</c:v>
                </c:pt>
                <c:pt idx="28129">
                  <c:v>-4.1258696561532603E-2</c:v>
                </c:pt>
                <c:pt idx="28130">
                  <c:v>-3.1244037301060401E-2</c:v>
                </c:pt>
                <c:pt idx="28131">
                  <c:v>-3.9539752630017702E-2</c:v>
                </c:pt>
                <c:pt idx="28132">
                  <c:v>-4.0357693703675201E-2</c:v>
                </c:pt>
                <c:pt idx="28133">
                  <c:v>-2.2032757102610199E-3</c:v>
                </c:pt>
                <c:pt idx="28134">
                  <c:v>-1.50596520438229E-2</c:v>
                </c:pt>
                <c:pt idx="28135">
                  <c:v>-2.7264279959237501E-2</c:v>
                </c:pt>
                <c:pt idx="28136">
                  <c:v>-1.73103290473084E-2</c:v>
                </c:pt>
                <c:pt idx="28137">
                  <c:v>-1.6203378908700501E-2</c:v>
                </c:pt>
                <c:pt idx="28138">
                  <c:v>-2.8979448809612E-2</c:v>
                </c:pt>
                <c:pt idx="28139">
                  <c:v>-2.6655660760715901E-2</c:v>
                </c:pt>
                <c:pt idx="28140">
                  <c:v>-2.3199801170911701E-2</c:v>
                </c:pt>
                <c:pt idx="28141">
                  <c:v>-5.3092229467409498E-2</c:v>
                </c:pt>
                <c:pt idx="28142">
                  <c:v>-4.4035071384686E-2</c:v>
                </c:pt>
                <c:pt idx="28143">
                  <c:v>-2.8675457027602099E-2</c:v>
                </c:pt>
                <c:pt idx="28144">
                  <c:v>-4.5960957011957702E-2</c:v>
                </c:pt>
                <c:pt idx="28145">
                  <c:v>-3.0768932585907099E-2</c:v>
                </c:pt>
                <c:pt idx="28146">
                  <c:v>-5.0326641910868698E-2</c:v>
                </c:pt>
                <c:pt idx="28147">
                  <c:v>-5.4389041605034704E-3</c:v>
                </c:pt>
                <c:pt idx="28148">
                  <c:v>-1.23245662146719E-2</c:v>
                </c:pt>
                <c:pt idx="28149">
                  <c:v>-2.7196456818573599E-2</c:v>
                </c:pt>
                <c:pt idx="28150">
                  <c:v>-4.2331205973688203E-2</c:v>
                </c:pt>
                <c:pt idx="28151">
                  <c:v>-2.0062755484929E-3</c:v>
                </c:pt>
                <c:pt idx="28152">
                  <c:v>-7.3159051223806197E-3</c:v>
                </c:pt>
                <c:pt idx="28153">
                  <c:v>1.71430421842464E-2</c:v>
                </c:pt>
                <c:pt idx="28154">
                  <c:v>3.0564369632658499E-2</c:v>
                </c:pt>
                <c:pt idx="28155">
                  <c:v>-6.1870223519066396E-3</c:v>
                </c:pt>
                <c:pt idx="28156">
                  <c:v>-6.4171330787862104E-3</c:v>
                </c:pt>
                <c:pt idx="28157" formatCode="0.00E+00">
                  <c:v>7.2038610741207397E-4</c:v>
                </c:pt>
                <c:pt idx="28158">
                  <c:v>8.9674462038094697E-3</c:v>
                </c:pt>
                <c:pt idx="28159" formatCode="0.00E+00">
                  <c:v>1.14991563761686E-2</c:v>
                </c:pt>
                <c:pt idx="28160">
                  <c:v>2.9164376871848498E-2</c:v>
                </c:pt>
                <c:pt idx="28161">
                  <c:v>2.61239174060202E-2</c:v>
                </c:pt>
                <c:pt idx="28162">
                  <c:v>1.49772520921024E-2</c:v>
                </c:pt>
                <c:pt idx="28163">
                  <c:v>1.6073025875608798E-2</c:v>
                </c:pt>
                <c:pt idx="28164">
                  <c:v>1.6073025875608798E-2</c:v>
                </c:pt>
                <c:pt idx="28165">
                  <c:v>2.0765092675495998E-2</c:v>
                </c:pt>
                <c:pt idx="28166">
                  <c:v>4.8609941479224698E-3</c:v>
                </c:pt>
                <c:pt idx="28167">
                  <c:v>3.5884466002998702E-2</c:v>
                </c:pt>
                <c:pt idx="28168">
                  <c:v>5.4738244540038297E-2</c:v>
                </c:pt>
                <c:pt idx="28169">
                  <c:v>5.5651518463970998E-2</c:v>
                </c:pt>
                <c:pt idx="28170">
                  <c:v>4.9726219789108801E-2</c:v>
                </c:pt>
                <c:pt idx="28171">
                  <c:v>1.56942718036268E-2</c:v>
                </c:pt>
                <c:pt idx="28172">
                  <c:v>3.9742691508111397E-2</c:v>
                </c:pt>
                <c:pt idx="28173">
                  <c:v>6.24260936482827E-2</c:v>
                </c:pt>
                <c:pt idx="28174">
                  <c:v>4.62095677769052E-2</c:v>
                </c:pt>
                <c:pt idx="28175">
                  <c:v>7.4902862688244295E-2</c:v>
                </c:pt>
                <c:pt idx="28176">
                  <c:v>4.9781835420621402E-2</c:v>
                </c:pt>
                <c:pt idx="28177">
                  <c:v>4.4382143462570203E-2</c:v>
                </c:pt>
                <c:pt idx="28178">
                  <c:v>4.6807999822509702E-2</c:v>
                </c:pt>
                <c:pt idx="28179">
                  <c:v>8.6779942692950501E-2</c:v>
                </c:pt>
                <c:pt idx="28180">
                  <c:v>0.118207714001008</c:v>
                </c:pt>
                <c:pt idx="28181">
                  <c:v>7.9657682995060305E-2</c:v>
                </c:pt>
                <c:pt idx="28182">
                  <c:v>9.1178750973848297E-2</c:v>
                </c:pt>
                <c:pt idx="28183">
                  <c:v>0.13960351976201801</c:v>
                </c:pt>
                <c:pt idx="28184">
                  <c:v>0.13440839582279901</c:v>
                </c:pt>
                <c:pt idx="28185">
                  <c:v>0.17044413256157701</c:v>
                </c:pt>
                <c:pt idx="28186">
                  <c:v>0.17259428100877899</c:v>
                </c:pt>
                <c:pt idx="28187">
                  <c:v>0.158227762406255</c:v>
                </c:pt>
                <c:pt idx="28188">
                  <c:v>0.188168550930332</c:v>
                </c:pt>
                <c:pt idx="28189">
                  <c:v>0.221196005802312</c:v>
                </c:pt>
                <c:pt idx="28190">
                  <c:v>0.23229817609001299</c:v>
                </c:pt>
                <c:pt idx="28191">
                  <c:v>0.18009312093180299</c:v>
                </c:pt>
                <c:pt idx="28192">
                  <c:v>0.124926929182053</c:v>
                </c:pt>
                <c:pt idx="28193">
                  <c:v>0.14409769243099099</c:v>
                </c:pt>
                <c:pt idx="28194">
                  <c:v>0.202167931388403</c:v>
                </c:pt>
                <c:pt idx="28195">
                  <c:v>0.22117681686250201</c:v>
                </c:pt>
                <c:pt idx="28196">
                  <c:v>0.187301451897773</c:v>
                </c:pt>
                <c:pt idx="28197">
                  <c:v>0.257302223702634</c:v>
                </c:pt>
                <c:pt idx="28198">
                  <c:v>0.28580189816739698</c:v>
                </c:pt>
                <c:pt idx="28199">
                  <c:v>0.27180981744413601</c:v>
                </c:pt>
                <c:pt idx="28200">
                  <c:v>0.23857721913330601</c:v>
                </c:pt>
                <c:pt idx="28201">
                  <c:v>0.23923350894753201</c:v>
                </c:pt>
                <c:pt idx="28202">
                  <c:v>0.26900255868895701</c:v>
                </c:pt>
                <c:pt idx="28203">
                  <c:v>0.28494858086533498</c:v>
                </c:pt>
                <c:pt idx="28204">
                  <c:v>0.26194366460102603</c:v>
                </c:pt>
                <c:pt idx="28205">
                  <c:v>0.27965880996453002</c:v>
                </c:pt>
                <c:pt idx="28206">
                  <c:v>0.31142636655740102</c:v>
                </c:pt>
                <c:pt idx="28207">
                  <c:v>0.409176240889359</c:v>
                </c:pt>
                <c:pt idx="28208">
                  <c:v>0.43830675383134898</c:v>
                </c:pt>
                <c:pt idx="28209">
                  <c:v>0.46649747979448802</c:v>
                </c:pt>
                <c:pt idx="28210">
                  <c:v>0.47342111409930698</c:v>
                </c:pt>
                <c:pt idx="28211">
                  <c:v>0.47664985121555398</c:v>
                </c:pt>
                <c:pt idx="28212">
                  <c:v>0.419304536860926</c:v>
                </c:pt>
                <c:pt idx="28213">
                  <c:v>0.406971442558065</c:v>
                </c:pt>
                <c:pt idx="28214">
                  <c:v>0.37825409925772002</c:v>
                </c:pt>
                <c:pt idx="28215">
                  <c:v>0.48836096621914898</c:v>
                </c:pt>
                <c:pt idx="28216">
                  <c:v>0.509642898882263</c:v>
                </c:pt>
                <c:pt idx="28217">
                  <c:v>0.50132735553111196</c:v>
                </c:pt>
                <c:pt idx="28218">
                  <c:v>0.53030229414585695</c:v>
                </c:pt>
                <c:pt idx="28219">
                  <c:v>0.52799435509292103</c:v>
                </c:pt>
                <c:pt idx="28220">
                  <c:v>0.476621506293741</c:v>
                </c:pt>
                <c:pt idx="28221">
                  <c:v>0.49712619208352199</c:v>
                </c:pt>
                <c:pt idx="28222">
                  <c:v>0.48144023899525301</c:v>
                </c:pt>
                <c:pt idx="28223">
                  <c:v>0.49131216436999497</c:v>
                </c:pt>
                <c:pt idx="28224">
                  <c:v>0.47632775504543501</c:v>
                </c:pt>
                <c:pt idx="28225">
                  <c:v>0.49904604748908499</c:v>
                </c:pt>
                <c:pt idx="28226">
                  <c:v>0.42789053479848399</c:v>
                </c:pt>
                <c:pt idx="28227">
                  <c:v>0.45165456938022902</c:v>
                </c:pt>
                <c:pt idx="28228">
                  <c:v>0.44836525260534998</c:v>
                </c:pt>
                <c:pt idx="28229">
                  <c:v>0.46117535944935301</c:v>
                </c:pt>
                <c:pt idx="28230">
                  <c:v>0.42820302168035501</c:v>
                </c:pt>
                <c:pt idx="28231">
                  <c:v>0.60684275056147496</c:v>
                </c:pt>
                <c:pt idx="28232">
                  <c:v>0.64286912410918595</c:v>
                </c:pt>
                <c:pt idx="28233">
                  <c:v>0.71676275779522602</c:v>
                </c:pt>
                <c:pt idx="28234">
                  <c:v>-1.8574610101529301E-3</c:v>
                </c:pt>
                <c:pt idx="28235">
                  <c:v>-8.7233563913262493E-2</c:v>
                </c:pt>
                <c:pt idx="28236">
                  <c:v>-1.36903681764839E-2</c:v>
                </c:pt>
                <c:pt idx="28237">
                  <c:v>-1.9507136919495498E-2</c:v>
                </c:pt>
                <c:pt idx="28238">
                  <c:v>3.4906219188535199E-3</c:v>
                </c:pt>
                <c:pt idx="28239" formatCode="0.00E+00">
                  <c:v>-8.5561765667205802E-4</c:v>
                </c:pt>
                <c:pt idx="28240">
                  <c:v>3.1965317420595697E-2</c:v>
                </c:pt>
                <c:pt idx="28241" formatCode="0.00E+00">
                  <c:v>3.0168282452717299E-2</c:v>
                </c:pt>
                <c:pt idx="28242">
                  <c:v>1.25380275328339E-2</c:v>
                </c:pt>
                <c:pt idx="28243">
                  <c:v>1.6579154874120199E-2</c:v>
                </c:pt>
                <c:pt idx="28244">
                  <c:v>6.7607540900282106E-2</c:v>
                </c:pt>
                <c:pt idx="28245">
                  <c:v>7.5553803022921598E-2</c:v>
                </c:pt>
                <c:pt idx="28246">
                  <c:v>8.0817768677156204E-2</c:v>
                </c:pt>
                <c:pt idx="28247">
                  <c:v>9.0658275206813604E-2</c:v>
                </c:pt>
                <c:pt idx="28248">
                  <c:v>8.1055608950613298E-2</c:v>
                </c:pt>
                <c:pt idx="28249">
                  <c:v>9.5673686886480105E-2</c:v>
                </c:pt>
                <c:pt idx="28250">
                  <c:v>9.5686676473933599E-2</c:v>
                </c:pt>
                <c:pt idx="28251">
                  <c:v>7.9530006323257296E-2</c:v>
                </c:pt>
                <c:pt idx="28252">
                  <c:v>9.2492850653904696E-2</c:v>
                </c:pt>
                <c:pt idx="28253">
                  <c:v>7.8638657908318102E-2</c:v>
                </c:pt>
                <c:pt idx="28254">
                  <c:v>9.2321569755828406E-2</c:v>
                </c:pt>
                <c:pt idx="28255">
                  <c:v>5.3238461809937902E-2</c:v>
                </c:pt>
                <c:pt idx="28256">
                  <c:v>8.5077299987022098E-2</c:v>
                </c:pt>
                <c:pt idx="28257">
                  <c:v>8.73373177787721E-2</c:v>
                </c:pt>
                <c:pt idx="28258">
                  <c:v>0.10767278093155</c:v>
                </c:pt>
                <c:pt idx="28259">
                  <c:v>9.3845780832277195E-2</c:v>
                </c:pt>
                <c:pt idx="28260">
                  <c:v>9.9571089578303795E-2</c:v>
                </c:pt>
                <c:pt idx="28261">
                  <c:v>8.6220720925747202E-2</c:v>
                </c:pt>
                <c:pt idx="28262">
                  <c:v>9.7087581019582606E-2</c:v>
                </c:pt>
                <c:pt idx="28263">
                  <c:v>7.48438554877532E-2</c:v>
                </c:pt>
                <c:pt idx="28264">
                  <c:v>7.9036674871590301E-2</c:v>
                </c:pt>
                <c:pt idx="28265">
                  <c:v>4.9149994267593103E-2</c:v>
                </c:pt>
                <c:pt idx="28266">
                  <c:v>5.1455545148813397E-2</c:v>
                </c:pt>
                <c:pt idx="28267">
                  <c:v>4.7536445116436697E-2</c:v>
                </c:pt>
                <c:pt idx="28268">
                  <c:v>5.1474905769689799E-2</c:v>
                </c:pt>
                <c:pt idx="28269">
                  <c:v>4.6034564715429799E-2</c:v>
                </c:pt>
                <c:pt idx="28270">
                  <c:v>5.1531412192206499E-2</c:v>
                </c:pt>
                <c:pt idx="28271">
                  <c:v>1.9690089470234099E-2</c:v>
                </c:pt>
                <c:pt idx="28272">
                  <c:v>1.7795492787095898E-2</c:v>
                </c:pt>
                <c:pt idx="28273">
                  <c:v>1.96355911628858E-3</c:v>
                </c:pt>
                <c:pt idx="28274">
                  <c:v>3.9420456104611597E-2</c:v>
                </c:pt>
                <c:pt idx="28275">
                  <c:v>1.50270484303449E-2</c:v>
                </c:pt>
                <c:pt idx="28276">
                  <c:v>1.64651822361663E-2</c:v>
                </c:pt>
                <c:pt idx="28277">
                  <c:v>1.1677311508676E-2</c:v>
                </c:pt>
                <c:pt idx="28278">
                  <c:v>3.0488332226827602E-3</c:v>
                </c:pt>
                <c:pt idx="28279">
                  <c:v>-4.3428856388793902E-2</c:v>
                </c:pt>
                <c:pt idx="28280">
                  <c:v>-5.2491129717507903E-3</c:v>
                </c:pt>
                <c:pt idx="28281">
                  <c:v>8.8794621086725999E-3</c:v>
                </c:pt>
                <c:pt idx="28282">
                  <c:v>9.8460158122327408E-3</c:v>
                </c:pt>
                <c:pt idx="28283">
                  <c:v>9.6227221947007904E-3</c:v>
                </c:pt>
                <c:pt idx="28284">
                  <c:v>1.0019961262370701E-2</c:v>
                </c:pt>
                <c:pt idx="28285">
                  <c:v>1.1128970618644299E-2</c:v>
                </c:pt>
                <c:pt idx="28286">
                  <c:v>-3.6906475497454197E-2</c:v>
                </c:pt>
                <c:pt idx="28287">
                  <c:v>-3.04031775765863E-2</c:v>
                </c:pt>
                <c:pt idx="28288">
                  <c:v>-3.3407291255365498E-2</c:v>
                </c:pt>
                <c:pt idx="28289">
                  <c:v>-6.8157070669619194E-2</c:v>
                </c:pt>
                <c:pt idx="28290">
                  <c:v>-6.6953907178552596E-2</c:v>
                </c:pt>
                <c:pt idx="28291">
                  <c:v>-3.55722968023728E-3</c:v>
                </c:pt>
                <c:pt idx="28292">
                  <c:v>5.5311474115614503E-2</c:v>
                </c:pt>
                <c:pt idx="28293">
                  <c:v>5.4497518110936997E-2</c:v>
                </c:pt>
                <c:pt idx="28294">
                  <c:v>8.4870764387238395E-2</c:v>
                </c:pt>
                <c:pt idx="28295">
                  <c:v>7.48578110917848E-3</c:v>
                </c:pt>
                <c:pt idx="28296">
                  <c:v>-0.13434507117366401</c:v>
                </c:pt>
                <c:pt idx="28297">
                  <c:v>1.8855761178292098E-2</c:v>
                </c:pt>
                <c:pt idx="28298">
                  <c:v>-6.3434720562962899E-2</c:v>
                </c:pt>
                <c:pt idx="28299">
                  <c:v>2.4738615615743798E-3</c:v>
                </c:pt>
                <c:pt idx="28300">
                  <c:v>-6.6760880450359605E-2</c:v>
                </c:pt>
                <c:pt idx="28301">
                  <c:v>-3.4522727226454302E-3</c:v>
                </c:pt>
                <c:pt idx="28302">
                  <c:v>-3.30129019990128E-2</c:v>
                </c:pt>
                <c:pt idx="28303">
                  <c:v>-3.2483006387422797E-2</c:v>
                </c:pt>
                <c:pt idx="28304">
                  <c:v>-7.0488130205858604E-2</c:v>
                </c:pt>
                <c:pt idx="28305">
                  <c:v>-6.7884484681936502E-2</c:v>
                </c:pt>
                <c:pt idx="28306">
                  <c:v>-7.5765527702506302E-2</c:v>
                </c:pt>
                <c:pt idx="28307">
                  <c:v>-3.9074581082451799E-2</c:v>
                </c:pt>
                <c:pt idx="28308">
                  <c:v>-4.9886333130140501E-2</c:v>
                </c:pt>
                <c:pt idx="28309">
                  <c:v>-6.29317246592314E-2</c:v>
                </c:pt>
                <c:pt idx="28310">
                  <c:v>-6.2348656311576399E-2</c:v>
                </c:pt>
                <c:pt idx="28311">
                  <c:v>-5.0582467211475003E-2</c:v>
                </c:pt>
                <c:pt idx="28312">
                  <c:v>-5.9629793852146902E-2</c:v>
                </c:pt>
                <c:pt idx="28313">
                  <c:v>-6.6869988700704402E-2</c:v>
                </c:pt>
                <c:pt idx="28314">
                  <c:v>-4.9254438327021997E-2</c:v>
                </c:pt>
                <c:pt idx="28315">
                  <c:v>-5.3610235117882002E-2</c:v>
                </c:pt>
                <c:pt idx="28316">
                  <c:v>-4.9099863357559698E-2</c:v>
                </c:pt>
                <c:pt idx="28317">
                  <c:v>-4.0144212755900403E-2</c:v>
                </c:pt>
                <c:pt idx="28318">
                  <c:v>-4.0328930901263403E-2</c:v>
                </c:pt>
                <c:pt idx="28319">
                  <c:v>-3.8087980497085699E-2</c:v>
                </c:pt>
                <c:pt idx="28320">
                  <c:v>-7.4609656425273105E-2</c:v>
                </c:pt>
                <c:pt idx="28321">
                  <c:v>-7.2856814182044302E-2</c:v>
                </c:pt>
                <c:pt idx="28322">
                  <c:v>-5.6702012149537601E-2</c:v>
                </c:pt>
                <c:pt idx="28323">
                  <c:v>-5.7024281015247001E-2</c:v>
                </c:pt>
                <c:pt idx="28324">
                  <c:v>-6.2151154356003699E-2</c:v>
                </c:pt>
                <c:pt idx="28325">
                  <c:v>-5.3851420758547403E-2</c:v>
                </c:pt>
                <c:pt idx="28326">
                  <c:v>-2.6012219534930998E-2</c:v>
                </c:pt>
                <c:pt idx="28327">
                  <c:v>-2.5195239025537899E-2</c:v>
                </c:pt>
                <c:pt idx="28328">
                  <c:v>-3.3086992549598702E-2</c:v>
                </c:pt>
                <c:pt idx="28329">
                  <c:v>-3.3697178883432101E-3</c:v>
                </c:pt>
                <c:pt idx="28330">
                  <c:v>-2.28988742811011E-2</c:v>
                </c:pt>
                <c:pt idx="28331">
                  <c:v>-1.752659050847E-2</c:v>
                </c:pt>
                <c:pt idx="28332">
                  <c:v>-1.90681422147366E-2</c:v>
                </c:pt>
                <c:pt idx="28333">
                  <c:v>-1.8494030407716602E-2</c:v>
                </c:pt>
                <c:pt idx="28334">
                  <c:v>-2.6833701333778201E-3</c:v>
                </c:pt>
                <c:pt idx="28335" formatCode="0.00E+00">
                  <c:v>6.2669798266867804E-4</c:v>
                </c:pt>
                <c:pt idx="28336">
                  <c:v>-1.6512082800099699E-2</c:v>
                </c:pt>
                <c:pt idx="28337" formatCode="0.00E+00">
                  <c:v>-4.5634367270015004E-3</c:v>
                </c:pt>
                <c:pt idx="28338">
                  <c:v>-8.3131831200259493E-3</c:v>
                </c:pt>
                <c:pt idx="28339">
                  <c:v>-1.9573418546823301E-2</c:v>
                </c:pt>
                <c:pt idx="28340">
                  <c:v>-2.0397868040607E-2</c:v>
                </c:pt>
                <c:pt idx="28341">
                  <c:v>-3.6276760160755201E-3</c:v>
                </c:pt>
                <c:pt idx="28342">
                  <c:v>-5.4761883591016103E-3</c:v>
                </c:pt>
                <c:pt idx="28343">
                  <c:v>-1.6622300019264E-2</c:v>
                </c:pt>
                <c:pt idx="28344">
                  <c:v>-2.3731143161292E-2</c:v>
                </c:pt>
                <c:pt idx="28345">
                  <c:v>5.6704723571598697E-2</c:v>
                </c:pt>
                <c:pt idx="28346">
                  <c:v>7.6179326757590704E-2</c:v>
                </c:pt>
                <c:pt idx="28347">
                  <c:v>8.5166280142810594E-2</c:v>
                </c:pt>
                <c:pt idx="28348">
                  <c:v>5.9855818641938299E-2</c:v>
                </c:pt>
                <c:pt idx="28349">
                  <c:v>5.6294497474539303E-2</c:v>
                </c:pt>
                <c:pt idx="28350">
                  <c:v>5.2641711961163198E-2</c:v>
                </c:pt>
                <c:pt idx="28351">
                  <c:v>6.2365239003706503E-2</c:v>
                </c:pt>
                <c:pt idx="28352">
                  <c:v>4.8958202951563501E-2</c:v>
                </c:pt>
                <c:pt idx="28353">
                  <c:v>5.51114719222792E-2</c:v>
                </c:pt>
                <c:pt idx="28354">
                  <c:v>5.4907316788036203E-2</c:v>
                </c:pt>
                <c:pt idx="28355">
                  <c:v>5.6813972393901797E-2</c:v>
                </c:pt>
                <c:pt idx="28356">
                  <c:v>5.1708156203284797E-2</c:v>
                </c:pt>
                <c:pt idx="28357">
                  <c:v>4.9404495418417599E-2</c:v>
                </c:pt>
                <c:pt idx="28358">
                  <c:v>4.7128616204173003E-2</c:v>
                </c:pt>
                <c:pt idx="28359">
                  <c:v>3.87329409328191E-2</c:v>
                </c:pt>
                <c:pt idx="28360">
                  <c:v>3.7566529317859997E-2</c:v>
                </c:pt>
                <c:pt idx="28361">
                  <c:v>4.4429522977691698E-2</c:v>
                </c:pt>
                <c:pt idx="28362">
                  <c:v>1.6859653998303099E-2</c:v>
                </c:pt>
                <c:pt idx="28363">
                  <c:v>3.7943750381166402E-2</c:v>
                </c:pt>
                <c:pt idx="28364">
                  <c:v>4.0667866094752501E-2</c:v>
                </c:pt>
                <c:pt idx="28365">
                  <c:v>3.8406372254509102E-2</c:v>
                </c:pt>
                <c:pt idx="28366">
                  <c:v>3.5765476028478897E-2</c:v>
                </c:pt>
                <c:pt idx="28367">
                  <c:v>4.3888513482020101E-2</c:v>
                </c:pt>
                <c:pt idx="28368">
                  <c:v>5.24690187037853E-2</c:v>
                </c:pt>
                <c:pt idx="28369">
                  <c:v>5.4509959376640202E-2</c:v>
                </c:pt>
                <c:pt idx="28370">
                  <c:v>3.27244982351085E-2</c:v>
                </c:pt>
                <c:pt idx="28371">
                  <c:v>1.58011327776264E-2</c:v>
                </c:pt>
                <c:pt idx="28372">
                  <c:v>3.38968343567045E-2</c:v>
                </c:pt>
                <c:pt idx="28373">
                  <c:v>4.9618568436335497E-2</c:v>
                </c:pt>
                <c:pt idx="28374">
                  <c:v>4.5074116829408803E-2</c:v>
                </c:pt>
                <c:pt idx="28375">
                  <c:v>3.9507325052167003E-2</c:v>
                </c:pt>
                <c:pt idx="28376">
                  <c:v>-9.3734429852551301E-2</c:v>
                </c:pt>
                <c:pt idx="28377">
                  <c:v>-0.137966043327585</c:v>
                </c:pt>
                <c:pt idx="28378">
                  <c:v>-0.23180304189329501</c:v>
                </c:pt>
                <c:pt idx="28379">
                  <c:v>-0.247613100907663</c:v>
                </c:pt>
                <c:pt idx="28380">
                  <c:v>-0.32072071187328299</c:v>
                </c:pt>
                <c:pt idx="28381">
                  <c:v>-0.30005182290844401</c:v>
                </c:pt>
                <c:pt idx="28382">
                  <c:v>-0.42028381791812303</c:v>
                </c:pt>
                <c:pt idx="28383">
                  <c:v>-0.41927169353770799</c:v>
                </c:pt>
                <c:pt idx="28384">
                  <c:v>-0.444972656826568</c:v>
                </c:pt>
                <c:pt idx="28385">
                  <c:v>-0.44289310857505698</c:v>
                </c:pt>
                <c:pt idx="28386">
                  <c:v>-0.48204552184248101</c:v>
                </c:pt>
                <c:pt idx="28387">
                  <c:v>-0.49064181546125002</c:v>
                </c:pt>
                <c:pt idx="28388">
                  <c:v>-2.9445317870283601E-2</c:v>
                </c:pt>
                <c:pt idx="28389">
                  <c:v>-0.11118285564427</c:v>
                </c:pt>
                <c:pt idx="28390">
                  <c:v>-3.22164732539943E-2</c:v>
                </c:pt>
                <c:pt idx="28391">
                  <c:v>-5.6118810792875097E-2</c:v>
                </c:pt>
                <c:pt idx="28392">
                  <c:v>-3.6123682584045497E-2</c:v>
                </c:pt>
                <c:pt idx="28393">
                  <c:v>-1.9874546988578799E-2</c:v>
                </c:pt>
                <c:pt idx="28394">
                  <c:v>-2.1315521997619401E-2</c:v>
                </c:pt>
                <c:pt idx="28395">
                  <c:v>-2.4305879180297099E-2</c:v>
                </c:pt>
                <c:pt idx="28396">
                  <c:v>-4.6536972721051298E-2</c:v>
                </c:pt>
                <c:pt idx="28397">
                  <c:v>-7.2016137413559098E-2</c:v>
                </c:pt>
                <c:pt idx="28398">
                  <c:v>-7.0237243563645899E-2</c:v>
                </c:pt>
                <c:pt idx="28399">
                  <c:v>-6.6105650878678507E-2</c:v>
                </c:pt>
                <c:pt idx="28400">
                  <c:v>-5.92725647625615E-2</c:v>
                </c:pt>
                <c:pt idx="28401">
                  <c:v>-7.4081201278624595E-2</c:v>
                </c:pt>
                <c:pt idx="28402">
                  <c:v>-9.00205745638092E-2</c:v>
                </c:pt>
                <c:pt idx="28403">
                  <c:v>-0.111743996041533</c:v>
                </c:pt>
                <c:pt idx="28404">
                  <c:v>-0.11637750295584</c:v>
                </c:pt>
                <c:pt idx="28405">
                  <c:v>-0.11818806309430401</c:v>
                </c:pt>
                <c:pt idx="28406">
                  <c:v>-0.11555576897252499</c:v>
                </c:pt>
                <c:pt idx="28407">
                  <c:v>-0.103465045994656</c:v>
                </c:pt>
                <c:pt idx="28408">
                  <c:v>-5.0567576317084001E-2</c:v>
                </c:pt>
                <c:pt idx="28409">
                  <c:v>-3.3993085386150403E-2</c:v>
                </c:pt>
                <c:pt idx="28410">
                  <c:v>-9.8024938419726208E-3</c:v>
                </c:pt>
                <c:pt idx="28411">
                  <c:v>-3.5896327383699099E-2</c:v>
                </c:pt>
                <c:pt idx="28412">
                  <c:v>-1.35045482618166E-2</c:v>
                </c:pt>
                <c:pt idx="28413">
                  <c:v>2.6155621150566201E-3</c:v>
                </c:pt>
                <c:pt idx="28414">
                  <c:v>1.0332532400117301E-2</c:v>
                </c:pt>
                <c:pt idx="28415">
                  <c:v>1.15262812623841E-2</c:v>
                </c:pt>
                <c:pt idx="28416">
                  <c:v>4.9375315450621501E-2</c:v>
                </c:pt>
                <c:pt idx="28417">
                  <c:v>4.69837836959629E-2</c:v>
                </c:pt>
                <c:pt idx="28418">
                  <c:v>5.7799723705092898E-2</c:v>
                </c:pt>
                <c:pt idx="28419">
                  <c:v>5.8563176137436897E-2</c:v>
                </c:pt>
                <c:pt idx="28420">
                  <c:v>5.9836726312524E-2</c:v>
                </c:pt>
                <c:pt idx="28421">
                  <c:v>5.05391969644573E-2</c:v>
                </c:pt>
                <c:pt idx="28422">
                  <c:v>6.4772282800928505E-2</c:v>
                </c:pt>
                <c:pt idx="28423">
                  <c:v>5.5161725991334301E-2</c:v>
                </c:pt>
                <c:pt idx="28424">
                  <c:v>0.125580482382675</c:v>
                </c:pt>
                <c:pt idx="28425">
                  <c:v>0.140311938905712</c:v>
                </c:pt>
                <c:pt idx="28426">
                  <c:v>0.13950395976597199</c:v>
                </c:pt>
                <c:pt idx="28427">
                  <c:v>0.14083809508414299</c:v>
                </c:pt>
                <c:pt idx="28428">
                  <c:v>0.15987343846280999</c:v>
                </c:pt>
                <c:pt idx="28429">
                  <c:v>0.172751447284929</c:v>
                </c:pt>
                <c:pt idx="28430">
                  <c:v>0.20194783773646899</c:v>
                </c:pt>
                <c:pt idx="28431">
                  <c:v>0.186288816751843</c:v>
                </c:pt>
                <c:pt idx="28432">
                  <c:v>0.21950598182337999</c:v>
                </c:pt>
                <c:pt idx="28433">
                  <c:v>0.250294063123499</c:v>
                </c:pt>
                <c:pt idx="28434">
                  <c:v>0.224300509460157</c:v>
                </c:pt>
                <c:pt idx="28435">
                  <c:v>0.25820737278188399</c:v>
                </c:pt>
                <c:pt idx="28436">
                  <c:v>0.23306130628796101</c:v>
                </c:pt>
                <c:pt idx="28437">
                  <c:v>0.18265024896741699</c:v>
                </c:pt>
                <c:pt idx="28438">
                  <c:v>0.15505725001625401</c:v>
                </c:pt>
                <c:pt idx="28439">
                  <c:v>0.154373626002132</c:v>
                </c:pt>
                <c:pt idx="28440">
                  <c:v>0.173416709676988</c:v>
                </c:pt>
                <c:pt idx="28441">
                  <c:v>0.14328477292695599</c:v>
                </c:pt>
                <c:pt idx="28442">
                  <c:v>0.115151745556104</c:v>
                </c:pt>
                <c:pt idx="28443">
                  <c:v>5.6531187822374297E-2</c:v>
                </c:pt>
                <c:pt idx="28444">
                  <c:v>0.11517633771973</c:v>
                </c:pt>
                <c:pt idx="28445">
                  <c:v>0.15765831063630401</c:v>
                </c:pt>
                <c:pt idx="28446">
                  <c:v>0.17309975385075899</c:v>
                </c:pt>
                <c:pt idx="28447">
                  <c:v>0.2318220448453</c:v>
                </c:pt>
                <c:pt idx="28448">
                  <c:v>0.19807487359385501</c:v>
                </c:pt>
                <c:pt idx="28449">
                  <c:v>0.18085633004469501</c:v>
                </c:pt>
                <c:pt idx="28450">
                  <c:v>0.19577672808987501</c:v>
                </c:pt>
                <c:pt idx="28451">
                  <c:v>0.17218549689986601</c:v>
                </c:pt>
                <c:pt idx="28452">
                  <c:v>0.20688903883587201</c:v>
                </c:pt>
                <c:pt idx="28453">
                  <c:v>0.20032571794787199</c:v>
                </c:pt>
                <c:pt idx="28454">
                  <c:v>0.18499130335223399</c:v>
                </c:pt>
                <c:pt idx="28455">
                  <c:v>0.18738135848943899</c:v>
                </c:pt>
                <c:pt idx="28456">
                  <c:v>0.194776053539269</c:v>
                </c:pt>
                <c:pt idx="28457">
                  <c:v>0.17956239107750399</c:v>
                </c:pt>
                <c:pt idx="28458">
                  <c:v>0.35161157070446297</c:v>
                </c:pt>
                <c:pt idx="28459">
                  <c:v>0.352303045042622</c:v>
                </c:pt>
                <c:pt idx="28460">
                  <c:v>0.34990722447581901</c:v>
                </c:pt>
                <c:pt idx="28461">
                  <c:v>0.36275298439020898</c:v>
                </c:pt>
                <c:pt idx="28462">
                  <c:v>0.36736512283608203</c:v>
                </c:pt>
                <c:pt idx="28463">
                  <c:v>0.32199097451800301</c:v>
                </c:pt>
                <c:pt idx="28464">
                  <c:v>0.32437801629123397</c:v>
                </c:pt>
                <c:pt idx="28465">
                  <c:v>0.35288143559131502</c:v>
                </c:pt>
                <c:pt idx="28466">
                  <c:v>0.38299266053817499</c:v>
                </c:pt>
                <c:pt idx="28467">
                  <c:v>0.38362496136296598</c:v>
                </c:pt>
                <c:pt idx="28468">
                  <c:v>0.37990431951567899</c:v>
                </c:pt>
                <c:pt idx="28469">
                  <c:v>2.5002031723853398E-2</c:v>
                </c:pt>
                <c:pt idx="28470">
                  <c:v>7.6474481979121198E-2</c:v>
                </c:pt>
                <c:pt idx="28471">
                  <c:v>-2.640696931817E-2</c:v>
                </c:pt>
                <c:pt idx="28472">
                  <c:v>-1.74762583258645E-2</c:v>
                </c:pt>
                <c:pt idx="28473">
                  <c:v>-5.6866389797874797E-2</c:v>
                </c:pt>
                <c:pt idx="28474">
                  <c:v>-5.9561463991052797E-2</c:v>
                </c:pt>
                <c:pt idx="28475">
                  <c:v>-5.1696883099565799E-2</c:v>
                </c:pt>
                <c:pt idx="28476">
                  <c:v>-5.7749167602439901E-2</c:v>
                </c:pt>
                <c:pt idx="28477">
                  <c:v>-5.4223955285815202E-2</c:v>
                </c:pt>
                <c:pt idx="28478">
                  <c:v>-5.4156237465891099E-2</c:v>
                </c:pt>
                <c:pt idx="28479">
                  <c:v>-5.38890138254529E-2</c:v>
                </c:pt>
                <c:pt idx="28480">
                  <c:v>-5.4819072540731997E-2</c:v>
                </c:pt>
                <c:pt idx="28481">
                  <c:v>-5.3177023624014101E-2</c:v>
                </c:pt>
                <c:pt idx="28482">
                  <c:v>-4.3294938484413702E-2</c:v>
                </c:pt>
                <c:pt idx="28483">
                  <c:v>-6.5946241214860396E-2</c:v>
                </c:pt>
                <c:pt idx="28484">
                  <c:v>-8.5740747416315294E-2</c:v>
                </c:pt>
                <c:pt idx="28485">
                  <c:v>-0.11156842994133501</c:v>
                </c:pt>
                <c:pt idx="28486">
                  <c:v>-0.101204348214913</c:v>
                </c:pt>
                <c:pt idx="28487">
                  <c:v>-7.9388131097819295E-2</c:v>
                </c:pt>
                <c:pt idx="28488">
                  <c:v>-4.2288137057697198E-2</c:v>
                </c:pt>
                <c:pt idx="28489">
                  <c:v>2.41763323526857E-3</c:v>
                </c:pt>
                <c:pt idx="28490">
                  <c:v>1.96260050941462E-2</c:v>
                </c:pt>
                <c:pt idx="28491">
                  <c:v>3.0539931385910098E-2</c:v>
                </c:pt>
                <c:pt idx="28492">
                  <c:v>2.7607435637676401E-2</c:v>
                </c:pt>
                <c:pt idx="28493">
                  <c:v>-1.6196343303485398E-2</c:v>
                </c:pt>
                <c:pt idx="28494">
                  <c:v>-3.8415910573259798E-2</c:v>
                </c:pt>
                <c:pt idx="28495">
                  <c:v>-5.2983966311209003E-2</c:v>
                </c:pt>
                <c:pt idx="28496">
                  <c:v>-1.6290158233651601E-2</c:v>
                </c:pt>
                <c:pt idx="28497">
                  <c:v>-1.6495774436916001E-2</c:v>
                </c:pt>
                <c:pt idx="28498">
                  <c:v>-2.2823426540807702E-2</c:v>
                </c:pt>
                <c:pt idx="28499">
                  <c:v>-0.103696815541535</c:v>
                </c:pt>
                <c:pt idx="28500">
                  <c:v>-3.49609862843719E-2</c:v>
                </c:pt>
                <c:pt idx="28501">
                  <c:v>-4.78816230664885E-2</c:v>
                </c:pt>
                <c:pt idx="28502">
                  <c:v>-7.4157243854757596E-2</c:v>
                </c:pt>
                <c:pt idx="28503">
                  <c:v>-7.4639068156199098E-2</c:v>
                </c:pt>
                <c:pt idx="28504">
                  <c:v>-4.8049285732837101E-2</c:v>
                </c:pt>
                <c:pt idx="28505">
                  <c:v>-5.5379560103693496E-3</c:v>
                </c:pt>
                <c:pt idx="28506">
                  <c:v>-1.7428266038895201E-2</c:v>
                </c:pt>
                <c:pt idx="28507">
                  <c:v>-3.9650518768477902E-2</c:v>
                </c:pt>
                <c:pt idx="28508">
                  <c:v>-1.49768030429935E-2</c:v>
                </c:pt>
                <c:pt idx="28509">
                  <c:v>-2.5451717818974502E-2</c:v>
                </c:pt>
                <c:pt idx="28510">
                  <c:v>-2.5807061094704702E-2</c:v>
                </c:pt>
                <c:pt idx="28511">
                  <c:v>-5.4486451558123199E-2</c:v>
                </c:pt>
                <c:pt idx="28512">
                  <c:v>1.7815247051949298E-2</c:v>
                </c:pt>
                <c:pt idx="28513">
                  <c:v>4.8080562554990998E-2</c:v>
                </c:pt>
                <c:pt idx="28514">
                  <c:v>4.0231157365016999E-2</c:v>
                </c:pt>
                <c:pt idx="28515">
                  <c:v>6.8864132722218696E-2</c:v>
                </c:pt>
                <c:pt idx="28516">
                  <c:v>5.1579387361703997E-2</c:v>
                </c:pt>
                <c:pt idx="28517">
                  <c:v>3.1029017027122598E-2</c:v>
                </c:pt>
                <c:pt idx="28518">
                  <c:v>3.3588903830755697E-2</c:v>
                </c:pt>
                <c:pt idx="28519">
                  <c:v>2.28668535535833E-2</c:v>
                </c:pt>
                <c:pt idx="28520">
                  <c:v>4.0030260671534999E-2</c:v>
                </c:pt>
                <c:pt idx="28521">
                  <c:v>5.3186643379714599E-2</c:v>
                </c:pt>
                <c:pt idx="28522">
                  <c:v>4.9950153661407599E-2</c:v>
                </c:pt>
                <c:pt idx="28523">
                  <c:v>4.03971645543258E-2</c:v>
                </c:pt>
                <c:pt idx="28524">
                  <c:v>5.0525838257431198E-2</c:v>
                </c:pt>
                <c:pt idx="28525">
                  <c:v>4.5332832657089601E-2</c:v>
                </c:pt>
                <c:pt idx="28526">
                  <c:v>7.8174382969103104E-2</c:v>
                </c:pt>
                <c:pt idx="28527">
                  <c:v>8.1985963988320504E-2</c:v>
                </c:pt>
                <c:pt idx="28528">
                  <c:v>7.2493418249090502E-2</c:v>
                </c:pt>
                <c:pt idx="28529">
                  <c:v>7.0567531695466396E-2</c:v>
                </c:pt>
                <c:pt idx="28530">
                  <c:v>6.9207956044785704E-2</c:v>
                </c:pt>
                <c:pt idx="28531">
                  <c:v>5.1030816457388099E-2</c:v>
                </c:pt>
                <c:pt idx="28532">
                  <c:v>5.5769112908544603E-2</c:v>
                </c:pt>
                <c:pt idx="28533">
                  <c:v>9.6706158979735696E-2</c:v>
                </c:pt>
                <c:pt idx="28534">
                  <c:v>0.20753676514285499</c:v>
                </c:pt>
                <c:pt idx="28535">
                  <c:v>0.20579056546055299</c:v>
                </c:pt>
                <c:pt idx="28536">
                  <c:v>0.22784665893953701</c:v>
                </c:pt>
                <c:pt idx="28537">
                  <c:v>0.215300029412306</c:v>
                </c:pt>
                <c:pt idx="28538">
                  <c:v>0.20547345434507799</c:v>
                </c:pt>
                <c:pt idx="28539">
                  <c:v>0.22178469280454199</c:v>
                </c:pt>
                <c:pt idx="28540">
                  <c:v>0.27237537473614598</c:v>
                </c:pt>
                <c:pt idx="28541">
                  <c:v>0.28983291779417703</c:v>
                </c:pt>
                <c:pt idx="28542">
                  <c:v>0.26635468983452698</c:v>
                </c:pt>
                <c:pt idx="28543">
                  <c:v>0.264661288090971</c:v>
                </c:pt>
                <c:pt idx="28544">
                  <c:v>0.35012270507603599</c:v>
                </c:pt>
                <c:pt idx="28545">
                  <c:v>0.21751192168237299</c:v>
                </c:pt>
                <c:pt idx="28546">
                  <c:v>0.20615162603881601</c:v>
                </c:pt>
                <c:pt idx="28547">
                  <c:v>-2.3614723391807899E-2</c:v>
                </c:pt>
                <c:pt idx="28548">
                  <c:v>-0.107512777584531</c:v>
                </c:pt>
                <c:pt idx="28549">
                  <c:v>-4.9972357703825701E-2</c:v>
                </c:pt>
                <c:pt idx="28550">
                  <c:v>-7.6362317761501902E-2</c:v>
                </c:pt>
                <c:pt idx="28551">
                  <c:v>-5.3514987069608902E-2</c:v>
                </c:pt>
                <c:pt idx="28552">
                  <c:v>-3.06622262050581E-2</c:v>
                </c:pt>
                <c:pt idx="28553">
                  <c:v>-2.5871199352067799E-2</c:v>
                </c:pt>
                <c:pt idx="28554">
                  <c:v>-4.93806501109358E-2</c:v>
                </c:pt>
                <c:pt idx="28555">
                  <c:v>-6.8505216908388997E-2</c:v>
                </c:pt>
                <c:pt idx="28556">
                  <c:v>-9.8902043542013998E-2</c:v>
                </c:pt>
                <c:pt idx="28557">
                  <c:v>-5.5991496216122399E-2</c:v>
                </c:pt>
                <c:pt idx="28558">
                  <c:v>-9.8226908629003198E-2</c:v>
                </c:pt>
                <c:pt idx="28559">
                  <c:v>-6.6117984752457004E-2</c:v>
                </c:pt>
                <c:pt idx="28560">
                  <c:v>-7.9404948496554995E-2</c:v>
                </c:pt>
                <c:pt idx="28561">
                  <c:v>-9.5890086756981394E-2</c:v>
                </c:pt>
                <c:pt idx="28562">
                  <c:v>-9.2867340935539194E-2</c:v>
                </c:pt>
                <c:pt idx="28563">
                  <c:v>-0.111452350633685</c:v>
                </c:pt>
                <c:pt idx="28564">
                  <c:v>-0.119024386503242</c:v>
                </c:pt>
                <c:pt idx="28565">
                  <c:v>-9.2854159618255605E-2</c:v>
                </c:pt>
                <c:pt idx="28566">
                  <c:v>-8.8951506718891002E-2</c:v>
                </c:pt>
                <c:pt idx="28567">
                  <c:v>-8.4122537513321799E-2</c:v>
                </c:pt>
                <c:pt idx="28568">
                  <c:v>-0.103580047555501</c:v>
                </c:pt>
                <c:pt idx="28569">
                  <c:v>-0.12247535820494999</c:v>
                </c:pt>
                <c:pt idx="28570">
                  <c:v>-0.14187356448876701</c:v>
                </c:pt>
                <c:pt idx="28571">
                  <c:v>-0.15431559950481699</c:v>
                </c:pt>
                <c:pt idx="28572">
                  <c:v>-0.171306222263504</c:v>
                </c:pt>
                <c:pt idx="28573">
                  <c:v>-0.151667109443269</c:v>
                </c:pt>
                <c:pt idx="28574">
                  <c:v>-0.150050226756619</c:v>
                </c:pt>
                <c:pt idx="28575">
                  <c:v>-0.15220588089814299</c:v>
                </c:pt>
                <c:pt idx="28576">
                  <c:v>-0.16102740934350401</c:v>
                </c:pt>
                <c:pt idx="28577">
                  <c:v>-0.15395823510665299</c:v>
                </c:pt>
                <c:pt idx="28578">
                  <c:v>-0.161688437241886</c:v>
                </c:pt>
                <c:pt idx="28579">
                  <c:v>-0.156378327216736</c:v>
                </c:pt>
                <c:pt idx="28580">
                  <c:v>-0.16142147593615699</c:v>
                </c:pt>
                <c:pt idx="28581">
                  <c:v>-0.14716209582741099</c:v>
                </c:pt>
                <c:pt idx="28582">
                  <c:v>-0.14710007639624201</c:v>
                </c:pt>
                <c:pt idx="28583">
                  <c:v>-0.14439589964322599</c:v>
                </c:pt>
                <c:pt idx="28584">
                  <c:v>-0.14368416178222501</c:v>
                </c:pt>
                <c:pt idx="28585">
                  <c:v>-0.11269884419182</c:v>
                </c:pt>
                <c:pt idx="28586">
                  <c:v>-0.107435926791124</c:v>
                </c:pt>
                <c:pt idx="28587">
                  <c:v>-0.105941573669818</c:v>
                </c:pt>
                <c:pt idx="28588">
                  <c:v>-0.135278774196922</c:v>
                </c:pt>
                <c:pt idx="28589">
                  <c:v>-0.13336942240011199</c:v>
                </c:pt>
                <c:pt idx="28590">
                  <c:v>-0.15015566265302299</c:v>
                </c:pt>
                <c:pt idx="28591">
                  <c:v>-0.14769468801843399</c:v>
                </c:pt>
                <c:pt idx="28592">
                  <c:v>-0.149689701997435</c:v>
                </c:pt>
                <c:pt idx="28593">
                  <c:v>-0.13898035793285299</c:v>
                </c:pt>
                <c:pt idx="28594">
                  <c:v>-0.15112864577045901</c:v>
                </c:pt>
                <c:pt idx="28595">
                  <c:v>-0.15844693607096499</c:v>
                </c:pt>
                <c:pt idx="28596">
                  <c:v>-0.16004737709494499</c:v>
                </c:pt>
                <c:pt idx="28597">
                  <c:v>-0.15971656036359499</c:v>
                </c:pt>
                <c:pt idx="28598">
                  <c:v>-0.171405263593227</c:v>
                </c:pt>
                <c:pt idx="28599">
                  <c:v>-0.17202372787279799</c:v>
                </c:pt>
                <c:pt idx="28600">
                  <c:v>-0.171405263593227</c:v>
                </c:pt>
                <c:pt idx="28601">
                  <c:v>-0.17148509024126499</c:v>
                </c:pt>
                <c:pt idx="28602">
                  <c:v>-0.171405263593227</c:v>
                </c:pt>
                <c:pt idx="28603">
                  <c:v>-0.17202372787279799</c:v>
                </c:pt>
                <c:pt idx="28604">
                  <c:v>-0.17968469345584401</c:v>
                </c:pt>
                <c:pt idx="28605">
                  <c:v>-0.13955713087454499</c:v>
                </c:pt>
                <c:pt idx="28606">
                  <c:v>-0.13128945667795899</c:v>
                </c:pt>
                <c:pt idx="28607">
                  <c:v>-0.12684287457687701</c:v>
                </c:pt>
                <c:pt idx="28608">
                  <c:v>-0.12892891167580101</c:v>
                </c:pt>
                <c:pt idx="28609">
                  <c:v>-0.151334676133598</c:v>
                </c:pt>
                <c:pt idx="28610">
                  <c:v>-0.137172935576299</c:v>
                </c:pt>
                <c:pt idx="28611">
                  <c:v>-0.15236871678864999</c:v>
                </c:pt>
                <c:pt idx="28612">
                  <c:v>-0.15189999637711399</c:v>
                </c:pt>
                <c:pt idx="28613">
                  <c:v>-0.116239354191913</c:v>
                </c:pt>
                <c:pt idx="28614">
                  <c:v>-0.116761636774386</c:v>
                </c:pt>
                <c:pt idx="28615">
                  <c:v>-9.6451619080967804E-2</c:v>
                </c:pt>
                <c:pt idx="28616">
                  <c:v>-0.103737005643841</c:v>
                </c:pt>
                <c:pt idx="28617">
                  <c:v>-0.12689942764134399</c:v>
                </c:pt>
                <c:pt idx="28618">
                  <c:v>-0.113216730363091</c:v>
                </c:pt>
                <c:pt idx="28619">
                  <c:v>-0.10913628176981501</c:v>
                </c:pt>
                <c:pt idx="28620">
                  <c:v>-0.110254345486719</c:v>
                </c:pt>
                <c:pt idx="28621">
                  <c:v>-0.107462914081026</c:v>
                </c:pt>
                <c:pt idx="28622">
                  <c:v>-0.108148843944697</c:v>
                </c:pt>
                <c:pt idx="28623">
                  <c:v>-9.1935045666653198E-2</c:v>
                </c:pt>
                <c:pt idx="28624">
                  <c:v>2.5002031723853398E-2</c:v>
                </c:pt>
                <c:pt idx="28625">
                  <c:v>1.23032998352305E-2</c:v>
                </c:pt>
                <c:pt idx="28626">
                  <c:v>8.40610037167248E-2</c:v>
                </c:pt>
                <c:pt idx="28627">
                  <c:v>2.4480187374503901E-2</c:v>
                </c:pt>
                <c:pt idx="28628">
                  <c:v>3.39741099255108E-3</c:v>
                </c:pt>
                <c:pt idx="28629">
                  <c:v>-3.1239957247375999E-3</c:v>
                </c:pt>
                <c:pt idx="28630">
                  <c:v>0.10947975203534401</c:v>
                </c:pt>
                <c:pt idx="28631">
                  <c:v>0.10850094959423399</c:v>
                </c:pt>
                <c:pt idx="28632">
                  <c:v>0.12993528803131499</c:v>
                </c:pt>
                <c:pt idx="28633">
                  <c:v>7.3745404291754399E-2</c:v>
                </c:pt>
                <c:pt idx="28634">
                  <c:v>0.119322477336575</c:v>
                </c:pt>
                <c:pt idx="28635">
                  <c:v>0.116127187673972</c:v>
                </c:pt>
                <c:pt idx="28636">
                  <c:v>0.117269879472362</c:v>
                </c:pt>
                <c:pt idx="28637">
                  <c:v>9.7918745025264001E-2</c:v>
                </c:pt>
                <c:pt idx="28638">
                  <c:v>0.112566824306277</c:v>
                </c:pt>
                <c:pt idx="28639">
                  <c:v>0.112997485576823</c:v>
                </c:pt>
                <c:pt idx="28640">
                  <c:v>0.10291320559620799</c:v>
                </c:pt>
                <c:pt idx="28641">
                  <c:v>6.1862826036747601E-2</c:v>
                </c:pt>
                <c:pt idx="28642">
                  <c:v>6.7569358393903795E-2</c:v>
                </c:pt>
                <c:pt idx="28643">
                  <c:v>9.4299851083503305E-2</c:v>
                </c:pt>
                <c:pt idx="28644">
                  <c:v>0.103596822939704</c:v>
                </c:pt>
                <c:pt idx="28645">
                  <c:v>0.104969822278994</c:v>
                </c:pt>
                <c:pt idx="28646">
                  <c:v>0.118671364648694</c:v>
                </c:pt>
                <c:pt idx="28647">
                  <c:v>0.115190889342067</c:v>
                </c:pt>
                <c:pt idx="28648">
                  <c:v>0.144198625188312</c:v>
                </c:pt>
                <c:pt idx="28649">
                  <c:v>9.8124202005346106E-2</c:v>
                </c:pt>
                <c:pt idx="28650">
                  <c:v>0.17807519697893601</c:v>
                </c:pt>
                <c:pt idx="28651">
                  <c:v>0.18141372697535099</c:v>
                </c:pt>
                <c:pt idx="28652">
                  <c:v>0.19571708835472901</c:v>
                </c:pt>
                <c:pt idx="28653">
                  <c:v>0.21419704723423799</c:v>
                </c:pt>
                <c:pt idx="28654">
                  <c:v>0.35497048679743598</c:v>
                </c:pt>
                <c:pt idx="28655">
                  <c:v>0.36049062691998401</c:v>
                </c:pt>
                <c:pt idx="28656">
                  <c:v>0.35064400026318499</c:v>
                </c:pt>
                <c:pt idx="28657">
                  <c:v>0.36498940296690302</c:v>
                </c:pt>
                <c:pt idx="28658">
                  <c:v>0.38238631482534302</c:v>
                </c:pt>
                <c:pt idx="28659">
                  <c:v>0.37975878783765898</c:v>
                </c:pt>
                <c:pt idx="28660">
                  <c:v>0.437938445509924</c:v>
                </c:pt>
                <c:pt idx="28661">
                  <c:v>0.45002400775092999</c:v>
                </c:pt>
                <c:pt idx="28662">
                  <c:v>0.44701088016089102</c:v>
                </c:pt>
                <c:pt idx="28663">
                  <c:v>2.3614723391807899E-2</c:v>
                </c:pt>
                <c:pt idx="28664">
                  <c:v>0.107512777584531</c:v>
                </c:pt>
                <c:pt idx="28665">
                  <c:v>6.2067742432395804E-3</c:v>
                </c:pt>
                <c:pt idx="28666">
                  <c:v>6.3157577500544598E-2</c:v>
                </c:pt>
                <c:pt idx="28667">
                  <c:v>4.0683111188396799E-2</c:v>
                </c:pt>
                <c:pt idx="28668">
                  <c:v>6.4824110045220706E-2</c:v>
                </c:pt>
                <c:pt idx="28669">
                  <c:v>6.2895720546368203E-2</c:v>
                </c:pt>
                <c:pt idx="28670">
                  <c:v>8.5061312291453403E-2</c:v>
                </c:pt>
                <c:pt idx="28671">
                  <c:v>8.6665885851448604E-2</c:v>
                </c:pt>
                <c:pt idx="28672">
                  <c:v>7.3570673717949994E-2</c:v>
                </c:pt>
                <c:pt idx="28673">
                  <c:v>-3.8562716197566599E-2</c:v>
                </c:pt>
                <c:pt idx="28674">
                  <c:v>-3.1255593929896797E-2</c:v>
                </c:pt>
                <c:pt idx="28675">
                  <c:v>-2.2876880367892899E-2</c:v>
                </c:pt>
                <c:pt idx="28676">
                  <c:v>-8.4082616291614991E-3</c:v>
                </c:pt>
                <c:pt idx="28677">
                  <c:v>1.29215654347586E-2</c:v>
                </c:pt>
                <c:pt idx="28678" formatCode="0.00E+00">
                  <c:v>-5.1338573004766603E-5</c:v>
                </c:pt>
                <c:pt idx="28679">
                  <c:v>-1.39391622869492E-2</c:v>
                </c:pt>
                <c:pt idx="28680" formatCode="0.00E+00">
                  <c:v>5.9394610442535002E-2</c:v>
                </c:pt>
                <c:pt idx="28681">
                  <c:v>5.9070177343160599E-2</c:v>
                </c:pt>
                <c:pt idx="28682">
                  <c:v>3.8856615984087697E-2</c:v>
                </c:pt>
                <c:pt idx="28683">
                  <c:v>-8.4838359738466703E-3</c:v>
                </c:pt>
                <c:pt idx="28684">
                  <c:v>-1.47449572697497E-3</c:v>
                </c:pt>
                <c:pt idx="28685">
                  <c:v>1.54737488291119E-2</c:v>
                </c:pt>
                <c:pt idx="28686">
                  <c:v>1.9282636728623199E-2</c:v>
                </c:pt>
                <c:pt idx="28687">
                  <c:v>-7.21779796617088E-3</c:v>
                </c:pt>
                <c:pt idx="28688">
                  <c:v>6.6389618500737504E-2</c:v>
                </c:pt>
                <c:pt idx="28689">
                  <c:v>4.38686673858752E-2</c:v>
                </c:pt>
                <c:pt idx="28690">
                  <c:v>5.8831142353929403E-2</c:v>
                </c:pt>
                <c:pt idx="28691">
                  <c:v>3.7117384305058898E-2</c:v>
                </c:pt>
                <c:pt idx="28692">
                  <c:v>4.2509724448179201E-2</c:v>
                </c:pt>
                <c:pt idx="28693">
                  <c:v>5.6903083791496698E-3</c:v>
                </c:pt>
                <c:pt idx="28694">
                  <c:v>2.00506129581745E-2</c:v>
                </c:pt>
                <c:pt idx="28695">
                  <c:v>9.4191827558461408E-3</c:v>
                </c:pt>
                <c:pt idx="28696">
                  <c:v>1.20644819668702E-2</c:v>
                </c:pt>
                <c:pt idx="28697">
                  <c:v>6.7250251150730404E-3</c:v>
                </c:pt>
                <c:pt idx="28698">
                  <c:v>1.3203502298690301E-2</c:v>
                </c:pt>
                <c:pt idx="28699">
                  <c:v>4.0475957456310503E-2</c:v>
                </c:pt>
                <c:pt idx="28700">
                  <c:v>4.2443132194658902E-2</c:v>
                </c:pt>
                <c:pt idx="28701">
                  <c:v>5.4219163429461599E-2</c:v>
                </c:pt>
                <c:pt idx="28702">
                  <c:v>5.7284770835302298E-2</c:v>
                </c:pt>
                <c:pt idx="28703">
                  <c:v>5.4056767792937097E-2</c:v>
                </c:pt>
                <c:pt idx="28704">
                  <c:v>5.7531667096787802E-2</c:v>
                </c:pt>
                <c:pt idx="28705">
                  <c:v>5.7531667096787802E-2</c:v>
                </c:pt>
                <c:pt idx="28706">
                  <c:v>4.4856010735685903E-2</c:v>
                </c:pt>
                <c:pt idx="28707">
                  <c:v>5.1313955408882103E-2</c:v>
                </c:pt>
                <c:pt idx="28708">
                  <c:v>2.57912578550961E-2</c:v>
                </c:pt>
                <c:pt idx="28709">
                  <c:v>5.50841392067608E-2</c:v>
                </c:pt>
                <c:pt idx="28710">
                  <c:v>5.7325449030260003E-2</c:v>
                </c:pt>
                <c:pt idx="28711">
                  <c:v>6.9085848142517794E-2</c:v>
                </c:pt>
                <c:pt idx="28712">
                  <c:v>6.06083630563602E-2</c:v>
                </c:pt>
                <c:pt idx="28713">
                  <c:v>-3.7290136080737101E-3</c:v>
                </c:pt>
                <c:pt idx="28714">
                  <c:v>8.2638998320288204E-2</c:v>
                </c:pt>
                <c:pt idx="28715">
                  <c:v>2.18356109457199E-2</c:v>
                </c:pt>
                <c:pt idx="28716">
                  <c:v>5.8212580375492803E-2</c:v>
                </c:pt>
                <c:pt idx="28717">
                  <c:v>4.9280829359286099E-2</c:v>
                </c:pt>
                <c:pt idx="28718">
                  <c:v>8.3958780535163299E-2</c:v>
                </c:pt>
                <c:pt idx="28719">
                  <c:v>7.3431302695088796E-2</c:v>
                </c:pt>
                <c:pt idx="28720">
                  <c:v>8.3842365494685295E-2</c:v>
                </c:pt>
                <c:pt idx="28721">
                  <c:v>7.9828966235940199E-2</c:v>
                </c:pt>
                <c:pt idx="28722">
                  <c:v>0.11420197225332999</c:v>
                </c:pt>
                <c:pt idx="28723">
                  <c:v>0.10933172691460501</c:v>
                </c:pt>
                <c:pt idx="28724">
                  <c:v>0.10012623929643499</c:v>
                </c:pt>
                <c:pt idx="28725">
                  <c:v>9.3306870226780997E-2</c:v>
                </c:pt>
                <c:pt idx="28726">
                  <c:v>0.13593475615178999</c:v>
                </c:pt>
                <c:pt idx="28727">
                  <c:v>0.13222184633328901</c:v>
                </c:pt>
                <c:pt idx="28728">
                  <c:v>0.13336385652331401</c:v>
                </c:pt>
                <c:pt idx="28729">
                  <c:v>0.125732991536047</c:v>
                </c:pt>
                <c:pt idx="28730">
                  <c:v>0.12609061513436801</c:v>
                </c:pt>
                <c:pt idx="28731">
                  <c:v>0.10910212068474801</c:v>
                </c:pt>
                <c:pt idx="28732">
                  <c:v>0.13985958326586101</c:v>
                </c:pt>
                <c:pt idx="28733">
                  <c:v>0.133737704104331</c:v>
                </c:pt>
                <c:pt idx="28734">
                  <c:v>0.15616565570656599</c:v>
                </c:pt>
                <c:pt idx="28735">
                  <c:v>0.15637496484421801</c:v>
                </c:pt>
                <c:pt idx="28736">
                  <c:v>0.15566317221515999</c:v>
                </c:pt>
                <c:pt idx="28737">
                  <c:v>0.12645794552832601</c:v>
                </c:pt>
                <c:pt idx="28738">
                  <c:v>0.21703272499620399</c:v>
                </c:pt>
                <c:pt idx="28739">
                  <c:v>0.18186399738159501</c:v>
                </c:pt>
                <c:pt idx="28740">
                  <c:v>0.18371194211876801</c:v>
                </c:pt>
                <c:pt idx="28741">
                  <c:v>0.181833260125878</c:v>
                </c:pt>
                <c:pt idx="28742">
                  <c:v>0.21017829782322001</c:v>
                </c:pt>
                <c:pt idx="28743">
                  <c:v>0.23704643713221599</c:v>
                </c:pt>
                <c:pt idx="28744">
                  <c:v>0.25118266177691101</c:v>
                </c:pt>
                <c:pt idx="28745">
                  <c:v>0.249901484209758</c:v>
                </c:pt>
                <c:pt idx="28746">
                  <c:v>0.32321088942321102</c:v>
                </c:pt>
                <c:pt idx="28747">
                  <c:v>0.32278751840310999</c:v>
                </c:pt>
                <c:pt idx="28748">
                  <c:v>0.41245355425595298</c:v>
                </c:pt>
                <c:pt idx="28749">
                  <c:v>0.33287696313857401</c:v>
                </c:pt>
                <c:pt idx="28750">
                  <c:v>0.43045398394498202</c:v>
                </c:pt>
                <c:pt idx="28751">
                  <c:v>0.30310474131542497</c:v>
                </c:pt>
                <c:pt idx="28752">
                  <c:v>0.32508201791386898</c:v>
                </c:pt>
                <c:pt idx="28753">
                  <c:v>0.32217847286114998</c:v>
                </c:pt>
                <c:pt idx="28754">
                  <c:v>0.30604533049500399</c:v>
                </c:pt>
                <c:pt idx="28755">
                  <c:v>-2.7286641729706101E-3</c:v>
                </c:pt>
                <c:pt idx="28756">
                  <c:v>-0.101722935033586</c:v>
                </c:pt>
                <c:pt idx="28757">
                  <c:v>-1.6745617005688902E-2</c:v>
                </c:pt>
                <c:pt idx="28758">
                  <c:v>-4.31855151676259E-2</c:v>
                </c:pt>
                <c:pt idx="28759">
                  <c:v>-1.3150915578756099E-2</c:v>
                </c:pt>
                <c:pt idx="28760" formatCode="0.00E+00">
                  <c:v>4.7061985162712898E-4</c:v>
                </c:pt>
                <c:pt idx="28761">
                  <c:v>-3.0558512228164802E-3</c:v>
                </c:pt>
                <c:pt idx="28762" formatCode="0.00E+00">
                  <c:v>-1.3075156035920301E-3</c:v>
                </c:pt>
                <c:pt idx="28763">
                  <c:v>-2.52456539837769E-2</c:v>
                </c:pt>
                <c:pt idx="28764">
                  <c:v>-4.74962372299731E-2</c:v>
                </c:pt>
                <c:pt idx="28765">
                  <c:v>-4.4975729015830003E-2</c:v>
                </c:pt>
                <c:pt idx="28766">
                  <c:v>-9.4168520942515294E-2</c:v>
                </c:pt>
                <c:pt idx="28767">
                  <c:v>-6.7123895469359193E-2</c:v>
                </c:pt>
                <c:pt idx="28768">
                  <c:v>-8.33485554025577E-2</c:v>
                </c:pt>
                <c:pt idx="28769">
                  <c:v>-6.3063598243952607E-2</c:v>
                </c:pt>
                <c:pt idx="28770">
                  <c:v>-3.4949221928135599E-2</c:v>
                </c:pt>
                <c:pt idx="28771">
                  <c:v>-1.12221769242788E-3</c:v>
                </c:pt>
                <c:pt idx="28772">
                  <c:v>-2.09644174320321E-2</c:v>
                </c:pt>
                <c:pt idx="28773">
                  <c:v>-1.6899772456988298E-2</c:v>
                </c:pt>
                <c:pt idx="28774">
                  <c:v>-3.0149415669778201E-2</c:v>
                </c:pt>
                <c:pt idx="28775">
                  <c:v>-5.4458921847937297E-2</c:v>
                </c:pt>
                <c:pt idx="28776">
                  <c:v>-7.0298430196235301E-2</c:v>
                </c:pt>
                <c:pt idx="28777">
                  <c:v>-5.96570691176012E-2</c:v>
                </c:pt>
                <c:pt idx="28778">
                  <c:v>-4.9304373697632298E-2</c:v>
                </c:pt>
                <c:pt idx="28779">
                  <c:v>-2.91449971364647E-2</c:v>
                </c:pt>
                <c:pt idx="28780">
                  <c:v>-5.4059281684083402E-2</c:v>
                </c:pt>
                <c:pt idx="28781">
                  <c:v>-4.4646763545060503E-2</c:v>
                </c:pt>
                <c:pt idx="28782">
                  <c:v>-3.9704295338976903E-2</c:v>
                </c:pt>
                <c:pt idx="28783">
                  <c:v>-1.8015639463811999E-2</c:v>
                </c:pt>
                <c:pt idx="28784">
                  <c:v>-5.4564592807329899E-2</c:v>
                </c:pt>
                <c:pt idx="28785">
                  <c:v>-3.3971229767498799E-2</c:v>
                </c:pt>
                <c:pt idx="28786">
                  <c:v>-1.35128777945986E-2</c:v>
                </c:pt>
                <c:pt idx="28787">
                  <c:v>-3.12344930145576E-2</c:v>
                </c:pt>
                <c:pt idx="28788">
                  <c:v>-2.6274438861895399E-2</c:v>
                </c:pt>
                <c:pt idx="28789">
                  <c:v>-2.32263135909399E-2</c:v>
                </c:pt>
                <c:pt idx="28790">
                  <c:v>-3.1110549615430701E-2</c:v>
                </c:pt>
                <c:pt idx="28791">
                  <c:v>-3.2785433993913801E-2</c:v>
                </c:pt>
                <c:pt idx="28792">
                  <c:v>-4.1436460741372798E-2</c:v>
                </c:pt>
                <c:pt idx="28793">
                  <c:v>-4.1140146859945E-2</c:v>
                </c:pt>
                <c:pt idx="28794">
                  <c:v>-4.0537450416920098E-2</c:v>
                </c:pt>
                <c:pt idx="28795">
                  <c:v>-1.32509006493022E-2</c:v>
                </c:pt>
                <c:pt idx="28796">
                  <c:v>-2.9349358841430001E-2</c:v>
                </c:pt>
                <c:pt idx="28797">
                  <c:v>-4.5390140231445802E-2</c:v>
                </c:pt>
                <c:pt idx="28798">
                  <c:v>-5.9315652184578703E-2</c:v>
                </c:pt>
                <c:pt idx="28799">
                  <c:v>-6.4637256771546206E-2</c:v>
                </c:pt>
                <c:pt idx="28800">
                  <c:v>-7.6852751654882104E-2</c:v>
                </c:pt>
                <c:pt idx="28801">
                  <c:v>5.5596968111360501E-2</c:v>
                </c:pt>
                <c:pt idx="28802">
                  <c:v>5.8931966288001701E-2</c:v>
                </c:pt>
                <c:pt idx="28803">
                  <c:v>9.6402113098735698E-2</c:v>
                </c:pt>
                <c:pt idx="28804">
                  <c:v>9.6148432242783202E-2</c:v>
                </c:pt>
                <c:pt idx="28805">
                  <c:v>0.114707019377898</c:v>
                </c:pt>
                <c:pt idx="28806">
                  <c:v>0.11333335425348599</c:v>
                </c:pt>
                <c:pt idx="28807">
                  <c:v>0.16769506969056699</c:v>
                </c:pt>
                <c:pt idx="28808">
                  <c:v>0.16532812327368501</c:v>
                </c:pt>
                <c:pt idx="28809">
                  <c:v>0.19447164278295601</c:v>
                </c:pt>
                <c:pt idx="28810">
                  <c:v>0.20108602319676799</c:v>
                </c:pt>
                <c:pt idx="28811">
                  <c:v>0.21914708771038499</c:v>
                </c:pt>
                <c:pt idx="28812">
                  <c:v>0.22433883872093599</c:v>
                </c:pt>
                <c:pt idx="28813">
                  <c:v>0.29164977977505602</c:v>
                </c:pt>
                <c:pt idx="28814">
                  <c:v>0.28225035602614101</c:v>
                </c:pt>
                <c:pt idx="28815">
                  <c:v>0.27826990366015297</c:v>
                </c:pt>
                <c:pt idx="28816">
                  <c:v>0.286544680156052</c:v>
                </c:pt>
                <c:pt idx="28817">
                  <c:v>0.27594633179821398</c:v>
                </c:pt>
                <c:pt idx="28818">
                  <c:v>0.277869701503629</c:v>
                </c:pt>
                <c:pt idx="28819">
                  <c:v>0.31602661536701099</c:v>
                </c:pt>
                <c:pt idx="28820">
                  <c:v>0.35073921901995903</c:v>
                </c:pt>
                <c:pt idx="28821">
                  <c:v>0.44015142524565498</c:v>
                </c:pt>
                <c:pt idx="28822">
                  <c:v>0.44231261914005698</c:v>
                </c:pt>
                <c:pt idx="28823">
                  <c:v>0.450414394173</c:v>
                </c:pt>
                <c:pt idx="28824">
                  <c:v>0.82896234308607997</c:v>
                </c:pt>
                <c:pt idx="28825">
                  <c:v>0.81910491075152503</c:v>
                </c:pt>
                <c:pt idx="28826">
                  <c:v>-5.9961084039510601E-3</c:v>
                </c:pt>
                <c:pt idx="28827">
                  <c:v>-9.46916958770989E-2</c:v>
                </c:pt>
                <c:pt idx="28828">
                  <c:v>-8.2877797364831092E-3</c:v>
                </c:pt>
                <c:pt idx="28829">
                  <c:v>-3.02090443963903E-2</c:v>
                </c:pt>
                <c:pt idx="28830">
                  <c:v>7.0944086341889007E-2</c:v>
                </c:pt>
                <c:pt idx="28831">
                  <c:v>3.31309046822632E-2</c:v>
                </c:pt>
                <c:pt idx="28832">
                  <c:v>5.4109141670598902E-2</c:v>
                </c:pt>
                <c:pt idx="28833">
                  <c:v>2.9849539660447399E-2</c:v>
                </c:pt>
                <c:pt idx="28834">
                  <c:v>-1.12455439970762E-2</c:v>
                </c:pt>
                <c:pt idx="28835">
                  <c:v>2.2911147114064501E-2</c:v>
                </c:pt>
                <c:pt idx="28836">
                  <c:v>0.101238087666375</c:v>
                </c:pt>
                <c:pt idx="28837">
                  <c:v>4.1234627590420202E-2</c:v>
                </c:pt>
                <c:pt idx="28838">
                  <c:v>6.1915210733005897E-2</c:v>
                </c:pt>
                <c:pt idx="28839">
                  <c:v>6.4486029538599401E-2</c:v>
                </c:pt>
                <c:pt idx="28840">
                  <c:v>7.6004725322069006E-2</c:v>
                </c:pt>
                <c:pt idx="28841">
                  <c:v>4.7712337418270002E-2</c:v>
                </c:pt>
                <c:pt idx="28842">
                  <c:v>4.0594328285347798E-3</c:v>
                </c:pt>
                <c:pt idx="28843">
                  <c:v>2.3451140237947098E-2</c:v>
                </c:pt>
                <c:pt idx="28844">
                  <c:v>0.16611906614545</c:v>
                </c:pt>
                <c:pt idx="28845">
                  <c:v>8.1706046489796097E-2</c:v>
                </c:pt>
                <c:pt idx="28846">
                  <c:v>0.149123602433512</c:v>
                </c:pt>
                <c:pt idx="28847">
                  <c:v>0.15980036789229399</c:v>
                </c:pt>
                <c:pt idx="28848">
                  <c:v>0.20529573270238799</c:v>
                </c:pt>
                <c:pt idx="28849">
                  <c:v>6.0381230704930497E-2</c:v>
                </c:pt>
                <c:pt idx="28850">
                  <c:v>3.7979670081901701E-2</c:v>
                </c:pt>
                <c:pt idx="28851">
                  <c:v>-5.8371243000126201E-2</c:v>
                </c:pt>
                <c:pt idx="28852">
                  <c:v>1.65906888669347E-2</c:v>
                </c:pt>
                <c:pt idx="28853">
                  <c:v>-0.11831920870583799</c:v>
                </c:pt>
                <c:pt idx="28854">
                  <c:v>-7.5382209457377905E-2</c:v>
                </c:pt>
                <c:pt idx="28855">
                  <c:v>-0.21414271132901</c:v>
                </c:pt>
                <c:pt idx="28856">
                  <c:v>-0.17048685471953501</c:v>
                </c:pt>
                <c:pt idx="28857">
                  <c:v>-0.19757673697815401</c:v>
                </c:pt>
                <c:pt idx="28858">
                  <c:v>-0.17954526984784699</c:v>
                </c:pt>
                <c:pt idx="28859">
                  <c:v>-0.20813773308278599</c:v>
                </c:pt>
                <c:pt idx="28860">
                  <c:v>-0.18265897867658401</c:v>
                </c:pt>
                <c:pt idx="28861">
                  <c:v>-0.165847640404235</c:v>
                </c:pt>
                <c:pt idx="28862">
                  <c:v>-0.16433354127191699</c:v>
                </c:pt>
                <c:pt idx="28863">
                  <c:v>-0.16819680329331299</c:v>
                </c:pt>
                <c:pt idx="28864">
                  <c:v>-0.14386762574301401</c:v>
                </c:pt>
                <c:pt idx="28865">
                  <c:v>-0.19364790294122</c:v>
                </c:pt>
                <c:pt idx="28866">
                  <c:v>-0.13591007605917299</c:v>
                </c:pt>
                <c:pt idx="28867">
                  <c:v>-0.13480491420299701</c:v>
                </c:pt>
                <c:pt idx="28868">
                  <c:v>-0.139089088128273</c:v>
                </c:pt>
                <c:pt idx="28869">
                  <c:v>0</c:v>
                </c:pt>
                <c:pt idx="28870">
                  <c:v>5.5345866042952399E-2</c:v>
                </c:pt>
                <c:pt idx="28871">
                  <c:v>-3.3746901689247898E-2</c:v>
                </c:pt>
                <c:pt idx="28872">
                  <c:v>1.79026539812101E-2</c:v>
                </c:pt>
                <c:pt idx="28873">
                  <c:v>-1.6197968841945899E-2</c:v>
                </c:pt>
                <c:pt idx="28874">
                  <c:v>-4.8019550457166597E-2</c:v>
                </c:pt>
                <c:pt idx="28875">
                  <c:v>-7.1302306540972193E-2</c:v>
                </c:pt>
                <c:pt idx="28876">
                  <c:v>-9.2800259279443104E-2</c:v>
                </c:pt>
                <c:pt idx="28877">
                  <c:v>-0.110169788877011</c:v>
                </c:pt>
                <c:pt idx="28878">
                  <c:v>-8.2394751304983305E-2</c:v>
                </c:pt>
                <c:pt idx="28879">
                  <c:v>-0.115498277133198</c:v>
                </c:pt>
                <c:pt idx="28880">
                  <c:v>-0.121422353593507</c:v>
                </c:pt>
                <c:pt idx="28881">
                  <c:v>-9.2824890113580499E-2</c:v>
                </c:pt>
                <c:pt idx="28882">
                  <c:v>-9.3562961034055397E-2</c:v>
                </c:pt>
                <c:pt idx="28883">
                  <c:v>-9.0816611117517307E-2</c:v>
                </c:pt>
                <c:pt idx="28884">
                  <c:v>-9.4645436445398898E-2</c:v>
                </c:pt>
                <c:pt idx="28885">
                  <c:v>-0.104072932830268</c:v>
                </c:pt>
                <c:pt idx="28886">
                  <c:v>-0.113720013618424</c:v>
                </c:pt>
                <c:pt idx="28887">
                  <c:v>-9.5272941292944002E-2</c:v>
                </c:pt>
                <c:pt idx="28888">
                  <c:v>-0.117669583699699</c:v>
                </c:pt>
                <c:pt idx="28889">
                  <c:v>-0.125493522968148</c:v>
                </c:pt>
                <c:pt idx="28890">
                  <c:v>-0.14951672121535201</c:v>
                </c:pt>
                <c:pt idx="28891">
                  <c:v>-0.1643244331</c:v>
                </c:pt>
                <c:pt idx="28892">
                  <c:v>-0.13563615831112599</c:v>
                </c:pt>
                <c:pt idx="28893">
                  <c:v>-0.14288885535578999</c:v>
                </c:pt>
                <c:pt idx="28894">
                  <c:v>-0.13865869915458501</c:v>
                </c:pt>
                <c:pt idx="28895">
                  <c:v>-0.14482539130779201</c:v>
                </c:pt>
                <c:pt idx="28896">
                  <c:v>-0.14016473745247901</c:v>
                </c:pt>
                <c:pt idx="28897">
                  <c:v>-0.150030151050012</c:v>
                </c:pt>
                <c:pt idx="28898">
                  <c:v>-0.14489574290792001</c:v>
                </c:pt>
                <c:pt idx="28899">
                  <c:v>-0.14848046735123399</c:v>
                </c:pt>
                <c:pt idx="28900">
                  <c:v>-0.15175496931660801</c:v>
                </c:pt>
                <c:pt idx="28901">
                  <c:v>-0.15567311232786901</c:v>
                </c:pt>
                <c:pt idx="28902">
                  <c:v>-0.14173539520651601</c:v>
                </c:pt>
                <c:pt idx="28903">
                  <c:v>-0.11625028969707001</c:v>
                </c:pt>
                <c:pt idx="28904">
                  <c:v>-7.3612340976641003E-2</c:v>
                </c:pt>
                <c:pt idx="28905">
                  <c:v>-7.0660834878810294E-2</c:v>
                </c:pt>
                <c:pt idx="28906">
                  <c:v>-7.4822229990136699E-2</c:v>
                </c:pt>
                <c:pt idx="28907">
                  <c:v>-0.170964968115245</c:v>
                </c:pt>
                <c:pt idx="28908">
                  <c:v>-0.15648566013075499</c:v>
                </c:pt>
                <c:pt idx="28909">
                  <c:v>-0.236263168455348</c:v>
                </c:pt>
                <c:pt idx="28910">
                  <c:v>-0.17008856209580001</c:v>
                </c:pt>
                <c:pt idx="28911">
                  <c:v>-0.20034778283014401</c:v>
                </c:pt>
                <c:pt idx="28912">
                  <c:v>-0.21203481263395299</c:v>
                </c:pt>
                <c:pt idx="28913">
                  <c:v>-0.235563175494924</c:v>
                </c:pt>
                <c:pt idx="28914">
                  <c:v>-0.110062961401587</c:v>
                </c:pt>
                <c:pt idx="28915">
                  <c:v>-0.123632563421622</c:v>
                </c:pt>
                <c:pt idx="28916">
                  <c:v>-0.123541853433491</c:v>
                </c:pt>
                <c:pt idx="28917">
                  <c:v>-0.11452611609452699</c:v>
                </c:pt>
                <c:pt idx="28918">
                  <c:v>-6.2108953712364898E-2</c:v>
                </c:pt>
                <c:pt idx="28919">
                  <c:v>-5.2083619779568803E-2</c:v>
                </c:pt>
                <c:pt idx="28920">
                  <c:v>-3.5083929338493303E-2</c:v>
                </c:pt>
                <c:pt idx="28921">
                  <c:v>-4.5731716164673898E-2</c:v>
                </c:pt>
                <c:pt idx="28922">
                  <c:v>-1.7448135942603402E-2</c:v>
                </c:pt>
                <c:pt idx="28923">
                  <c:v>-2.0135050153681201E-2</c:v>
                </c:pt>
                <c:pt idx="28924">
                  <c:v>-3.4940960021489102E-2</c:v>
                </c:pt>
                <c:pt idx="28925">
                  <c:v>-3.27050552556125E-2</c:v>
                </c:pt>
                <c:pt idx="28926">
                  <c:v>-8.9766217557910102E-3</c:v>
                </c:pt>
                <c:pt idx="28927">
                  <c:v>6.7997997491702801E-3</c:v>
                </c:pt>
                <c:pt idx="28928">
                  <c:v>3.9643774061325597E-2</c:v>
                </c:pt>
                <c:pt idx="28929">
                  <c:v>7.0757811914703705E-2</c:v>
                </c:pt>
                <c:pt idx="28930">
                  <c:v>0.11274600514899601</c:v>
                </c:pt>
                <c:pt idx="28931">
                  <c:v>9.7407829827364303E-2</c:v>
                </c:pt>
                <c:pt idx="28932">
                  <c:v>0.103130638401691</c:v>
                </c:pt>
                <c:pt idx="28933">
                  <c:v>0.111046102350396</c:v>
                </c:pt>
                <c:pt idx="28934">
                  <c:v>9.9073242328474101E-2</c:v>
                </c:pt>
                <c:pt idx="28935">
                  <c:v>5.2784264929026402E-2</c:v>
                </c:pt>
                <c:pt idx="28936">
                  <c:v>5.1951907004141998E-2</c:v>
                </c:pt>
                <c:pt idx="28937">
                  <c:v>-1.7893046943607899E-2</c:v>
                </c:pt>
                <c:pt idx="28938">
                  <c:v>-1.31849016121017E-2</c:v>
                </c:pt>
                <c:pt idx="28939">
                  <c:v>2.7576614110949801E-2</c:v>
                </c:pt>
                <c:pt idx="28940">
                  <c:v>0.111047492315843</c:v>
                </c:pt>
                <c:pt idx="28941">
                  <c:v>9.4742798450241195E-2</c:v>
                </c:pt>
                <c:pt idx="28942">
                  <c:v>0.129734270794892</c:v>
                </c:pt>
                <c:pt idx="28943">
                  <c:v>0.12787774087457701</c:v>
                </c:pt>
                <c:pt idx="28944">
                  <c:v>0.144977195779839</c:v>
                </c:pt>
                <c:pt idx="28945">
                  <c:v>5.7545638417482801E-2</c:v>
                </c:pt>
                <c:pt idx="28946">
                  <c:v>6.0528486273516598E-2</c:v>
                </c:pt>
                <c:pt idx="28947">
                  <c:v>1.7002684519278201E-2</c:v>
                </c:pt>
                <c:pt idx="28948">
                  <c:v>2.6507931228695499E-2</c:v>
                </c:pt>
                <c:pt idx="28949" formatCode="0.00E+00">
                  <c:v>-9.67377172320005E-4</c:v>
                </c:pt>
                <c:pt idx="28950">
                  <c:v>0.130441485967044</c:v>
                </c:pt>
                <c:pt idx="28951" formatCode="0.00E+00">
                  <c:v>0.12582509852009299</c:v>
                </c:pt>
                <c:pt idx="28952">
                  <c:v>0.118728931932872</c:v>
                </c:pt>
                <c:pt idx="28953">
                  <c:v>8.9126969495143094E-2</c:v>
                </c:pt>
                <c:pt idx="28954">
                  <c:v>9.6776812849238794E-2</c:v>
                </c:pt>
                <c:pt idx="28955">
                  <c:v>9.3158672691881106E-2</c:v>
                </c:pt>
                <c:pt idx="28956">
                  <c:v>0.12789219080417599</c:v>
                </c:pt>
                <c:pt idx="28957">
                  <c:v>0.109162534197855</c:v>
                </c:pt>
                <c:pt idx="28958">
                  <c:v>0.11309588434142701</c:v>
                </c:pt>
                <c:pt idx="28959">
                  <c:v>0.14204948816815399</c:v>
                </c:pt>
                <c:pt idx="28960">
                  <c:v>0.155135214868729</c:v>
                </c:pt>
                <c:pt idx="28961">
                  <c:v>0.14614808864864701</c:v>
                </c:pt>
                <c:pt idx="28962">
                  <c:v>0.14428381861334399</c:v>
                </c:pt>
                <c:pt idx="28963">
                  <c:v>0.15853758337246601</c:v>
                </c:pt>
                <c:pt idx="28964">
                  <c:v>0.14928747995230399</c:v>
                </c:pt>
                <c:pt idx="28965">
                  <c:v>0.14078329733499201</c:v>
                </c:pt>
                <c:pt idx="28966">
                  <c:v>0.15504815324628299</c:v>
                </c:pt>
                <c:pt idx="28967">
                  <c:v>0.13269423990111701</c:v>
                </c:pt>
                <c:pt idx="28968">
                  <c:v>0.16147424154569801</c:v>
                </c:pt>
                <c:pt idx="28969">
                  <c:v>0.15612819190407101</c:v>
                </c:pt>
                <c:pt idx="28970">
                  <c:v>0.16955438037121301</c:v>
                </c:pt>
                <c:pt idx="28971">
                  <c:v>0.248131809269687</c:v>
                </c:pt>
                <c:pt idx="28972">
                  <c:v>0.33928753837428199</c:v>
                </c:pt>
                <c:pt idx="28973">
                  <c:v>0.34867936433055102</c:v>
                </c:pt>
                <c:pt idx="28974">
                  <c:v>0.476722344242063</c:v>
                </c:pt>
                <c:pt idx="28975">
                  <c:v>0.48293439476807298</c:v>
                </c:pt>
                <c:pt idx="28976">
                  <c:v>0.49548796980465298</c:v>
                </c:pt>
                <c:pt idx="28977">
                  <c:v>0.45991410624915002</c:v>
                </c:pt>
                <c:pt idx="28978">
                  <c:v>0.45913098987754802</c:v>
                </c:pt>
                <c:pt idx="28979">
                  <c:v>0.42923922364601602</c:v>
                </c:pt>
                <c:pt idx="28980">
                  <c:v>0.48720204322391503</c:v>
                </c:pt>
                <c:pt idx="28981">
                  <c:v>0.50078108959298495</c:v>
                </c:pt>
                <c:pt idx="28982">
                  <c:v>0.49200895854854698</c:v>
                </c:pt>
                <c:pt idx="28983">
                  <c:v>0.51314842256748505</c:v>
                </c:pt>
                <c:pt idx="28984">
                  <c:v>0.51943605964479</c:v>
                </c:pt>
                <c:pt idx="28985">
                  <c:v>0.52695118089236703</c:v>
                </c:pt>
                <c:pt idx="28986">
                  <c:v>0.503028046615836</c:v>
                </c:pt>
                <c:pt idx="28987">
                  <c:v>0.51718249758207502</c:v>
                </c:pt>
                <c:pt idx="28988">
                  <c:v>0.51429677274269303</c:v>
                </c:pt>
                <c:pt idx="28989">
                  <c:v>-4.4727058451500398E-3</c:v>
                </c:pt>
                <c:pt idx="28990">
                  <c:v>7.15063564563303E-2</c:v>
                </c:pt>
                <c:pt idx="28991">
                  <c:v>-1.8788643307189601E-2</c:v>
                </c:pt>
                <c:pt idx="28992">
                  <c:v>4.0552167925696603E-2</c:v>
                </c:pt>
                <c:pt idx="28993">
                  <c:v>3.6565682059298998E-2</c:v>
                </c:pt>
                <c:pt idx="28994">
                  <c:v>4.0058323778458603E-2</c:v>
                </c:pt>
                <c:pt idx="28995">
                  <c:v>2.9312387713596299E-2</c:v>
                </c:pt>
                <c:pt idx="28996">
                  <c:v>5.2764074172599498E-2</c:v>
                </c:pt>
                <c:pt idx="28997">
                  <c:v>2.0495005214097799E-2</c:v>
                </c:pt>
                <c:pt idx="28998">
                  <c:v>3.1274551055669203E-2</c:v>
                </c:pt>
                <c:pt idx="28999">
                  <c:v>9.4937088137965805E-3</c:v>
                </c:pt>
                <c:pt idx="29000">
                  <c:v>4.6777288130289398E-2</c:v>
                </c:pt>
                <c:pt idx="29001">
                  <c:v>3.4424031741028198E-2</c:v>
                </c:pt>
                <c:pt idx="29002">
                  <c:v>5.8279110559044597E-2</c:v>
                </c:pt>
                <c:pt idx="29003">
                  <c:v>5.1430205345363203E-2</c:v>
                </c:pt>
                <c:pt idx="29004">
                  <c:v>0.18910110192879401</c:v>
                </c:pt>
                <c:pt idx="29005">
                  <c:v>-2.7576614110949801E-2</c:v>
                </c:pt>
                <c:pt idx="29006">
                  <c:v>7.3536606365340901E-2</c:v>
                </c:pt>
                <c:pt idx="29007">
                  <c:v>-1.54235663788345E-2</c:v>
                </c:pt>
                <c:pt idx="29008">
                  <c:v>0.13784748475617001</c:v>
                </c:pt>
                <c:pt idx="29009">
                  <c:v>8.9917355579673702E-2</c:v>
                </c:pt>
                <c:pt idx="29010">
                  <c:v>0.137223700957644</c:v>
                </c:pt>
                <c:pt idx="29011">
                  <c:v>0.104330770445004</c:v>
                </c:pt>
                <c:pt idx="29012">
                  <c:v>5.2693524247751998E-2</c:v>
                </c:pt>
                <c:pt idx="29013">
                  <c:v>4.6135170755525E-2</c:v>
                </c:pt>
                <c:pt idx="29014">
                  <c:v>9.3039981038639002E-2</c:v>
                </c:pt>
                <c:pt idx="29015">
                  <c:v>7.1306685065452194E-2</c:v>
                </c:pt>
                <c:pt idx="29016">
                  <c:v>0.22949118294729701</c:v>
                </c:pt>
                <c:pt idx="29017">
                  <c:v>0</c:v>
                </c:pt>
                <c:pt idx="29018">
                  <c:v>7.6699211538787296E-2</c:v>
                </c:pt>
                <c:pt idx="29019">
                  <c:v>-1.3600786687131199E-2</c:v>
                </c:pt>
                <c:pt idx="29020">
                  <c:v>3.43495398207311E-2</c:v>
                </c:pt>
                <c:pt idx="29021">
                  <c:v>3.0435796992895399E-2</c:v>
                </c:pt>
                <c:pt idx="29022">
                  <c:v>4.91113675956922E-2</c:v>
                </c:pt>
                <c:pt idx="29023">
                  <c:v>4.0882507302520597E-2</c:v>
                </c:pt>
                <c:pt idx="29024">
                  <c:v>4.8839142885218297E-2</c:v>
                </c:pt>
                <c:pt idx="29025">
                  <c:v>1.5376932410808499E-2</c:v>
                </c:pt>
                <c:pt idx="29026">
                  <c:v>1.8223814542908001E-2</c:v>
                </c:pt>
                <c:pt idx="29027">
                  <c:v>6.1967613694621199E-2</c:v>
                </c:pt>
                <c:pt idx="29028">
                  <c:v>4.9029600333457303E-2</c:v>
                </c:pt>
                <c:pt idx="29029">
                  <c:v>6.8898929287493804E-2</c:v>
                </c:pt>
                <c:pt idx="29030">
                  <c:v>5.6888829748943499E-2</c:v>
                </c:pt>
                <c:pt idx="29031">
                  <c:v>4.66812777871113E-2</c:v>
                </c:pt>
                <c:pt idx="29032">
                  <c:v>5.6103423091546901E-2</c:v>
                </c:pt>
                <c:pt idx="29033">
                  <c:v>5.6270038858629197E-2</c:v>
                </c:pt>
                <c:pt idx="29034">
                  <c:v>6.3624640381460401E-2</c:v>
                </c:pt>
                <c:pt idx="29035">
                  <c:v>5.6433482372074802E-2</c:v>
                </c:pt>
                <c:pt idx="29036">
                  <c:v>5.9800864267624897E-2</c:v>
                </c:pt>
                <c:pt idx="29037">
                  <c:v>1.5989543794155299E-2</c:v>
                </c:pt>
                <c:pt idx="29038">
                  <c:v>3.2267153382695597E-2</c:v>
                </c:pt>
                <c:pt idx="29039">
                  <c:v>3.1077020730349899E-2</c:v>
                </c:pt>
                <c:pt idx="29040">
                  <c:v>1.02306194309673E-2</c:v>
                </c:pt>
                <c:pt idx="29041">
                  <c:v>3.3059613754509803E-2</c:v>
                </c:pt>
                <c:pt idx="29042">
                  <c:v>4.2491238716815399E-3</c:v>
                </c:pt>
                <c:pt idx="29043">
                  <c:v>1.0441540751411501E-3</c:v>
                </c:pt>
                <c:pt idx="29044">
                  <c:v>1.19799086234693E-2</c:v>
                </c:pt>
                <c:pt idx="29045" formatCode="0.00E+00">
                  <c:v>3.6255090282648599E-4</c:v>
                </c:pt>
                <c:pt idx="29046">
                  <c:v>7.8293575608429505E-3</c:v>
                </c:pt>
                <c:pt idx="29047" formatCode="0.00E+00">
                  <c:v>-0.125288507835008</c:v>
                </c:pt>
                <c:pt idx="29048">
                  <c:v>-0.114330728429497</c:v>
                </c:pt>
                <c:pt idx="29049">
                  <c:v>-0.13647834753193999</c:v>
                </c:pt>
                <c:pt idx="29050">
                  <c:v>1.90636920000344E-3</c:v>
                </c:pt>
                <c:pt idx="29051">
                  <c:v>8.1808545212165695E-3</c:v>
                </c:pt>
                <c:pt idx="29052">
                  <c:v>3.2664618634070497E-2</c:v>
                </c:pt>
                <c:pt idx="29053">
                  <c:v>4.16460656527948E-2</c:v>
                </c:pt>
                <c:pt idx="29054">
                  <c:v>4.0369934375259701E-2</c:v>
                </c:pt>
                <c:pt idx="29055">
                  <c:v>1.8912585116573701E-2</c:v>
                </c:pt>
                <c:pt idx="29056">
                  <c:v>2.5819135683687201E-2</c:v>
                </c:pt>
                <c:pt idx="29057">
                  <c:v>2.0056473221582299E-2</c:v>
                </c:pt>
                <c:pt idx="29058">
                  <c:v>7.6456278121025097E-3</c:v>
                </c:pt>
                <c:pt idx="29059">
                  <c:v>-2.5754978220347099E-2</c:v>
                </c:pt>
                <c:pt idx="29060">
                  <c:v>-9.3841958425529101E-2</c:v>
                </c:pt>
                <c:pt idx="29061">
                  <c:v>-1.1546308817170101E-2</c:v>
                </c:pt>
                <c:pt idx="29062">
                  <c:v>-3.3371991920091999E-2</c:v>
                </c:pt>
                <c:pt idx="29063">
                  <c:v>8.7834555432654005E-3</c:v>
                </c:pt>
                <c:pt idx="29064">
                  <c:v>1.2094363247567101E-2</c:v>
                </c:pt>
                <c:pt idx="29065">
                  <c:v>1.6893400615479399E-2</c:v>
                </c:pt>
                <c:pt idx="29066">
                  <c:v>-2.7655158836050998E-2</c:v>
                </c:pt>
                <c:pt idx="29067">
                  <c:v>-2.57264952707645E-2</c:v>
                </c:pt>
                <c:pt idx="29068">
                  <c:v>-6.1174145622737798E-2</c:v>
                </c:pt>
                <c:pt idx="29069">
                  <c:v>-5.6254035836822799E-2</c:v>
                </c:pt>
                <c:pt idx="29070">
                  <c:v>-4.3398169013615498E-2</c:v>
                </c:pt>
                <c:pt idx="29071">
                  <c:v>-2.8947967955165299E-2</c:v>
                </c:pt>
                <c:pt idx="29072">
                  <c:v>-5.7578053262014699E-2</c:v>
                </c:pt>
                <c:pt idx="29073">
                  <c:v>-8.1976645722463104E-2</c:v>
                </c:pt>
                <c:pt idx="29074">
                  <c:v>-6.9113185147026995E-2</c:v>
                </c:pt>
                <c:pt idx="29075">
                  <c:v>-6.2363863447783698E-2</c:v>
                </c:pt>
                <c:pt idx="29076">
                  <c:v>-8.7356250354642395E-2</c:v>
                </c:pt>
                <c:pt idx="29077">
                  <c:v>-7.2905901857625896E-2</c:v>
                </c:pt>
                <c:pt idx="29078">
                  <c:v>-6.2057193953688299E-2</c:v>
                </c:pt>
                <c:pt idx="29079">
                  <c:v>-1.5648902267663699E-2</c:v>
                </c:pt>
                <c:pt idx="29080">
                  <c:v>3.1815334897574701E-3</c:v>
                </c:pt>
                <c:pt idx="29081">
                  <c:v>-4.1996224605185498E-2</c:v>
                </c:pt>
                <c:pt idx="29082">
                  <c:v>-1.0212169609150799E-2</c:v>
                </c:pt>
                <c:pt idx="29083">
                  <c:v>4.9407218787313099E-2</c:v>
                </c:pt>
                <c:pt idx="29084">
                  <c:v>7.0768285409165799E-2</c:v>
                </c:pt>
                <c:pt idx="29085">
                  <c:v>0.103452109141683</c:v>
                </c:pt>
                <c:pt idx="29086">
                  <c:v>-3.1648171234364399E-2</c:v>
                </c:pt>
                <c:pt idx="29087">
                  <c:v>6.0654340975616797E-2</c:v>
                </c:pt>
                <c:pt idx="29088">
                  <c:v>3.0007378285788099E-2</c:v>
                </c:pt>
                <c:pt idx="29089">
                  <c:v>8.4164579181227106E-2</c:v>
                </c:pt>
                <c:pt idx="29090">
                  <c:v>5.6779783366809403E-2</c:v>
                </c:pt>
                <c:pt idx="29091">
                  <c:v>0.10845868585601701</c:v>
                </c:pt>
                <c:pt idx="29092">
                  <c:v>0.11083007682535501</c:v>
                </c:pt>
                <c:pt idx="29093">
                  <c:v>8.2463693398957802E-2</c:v>
                </c:pt>
                <c:pt idx="29094">
                  <c:v>3.5802133695395401E-2</c:v>
                </c:pt>
                <c:pt idx="29095">
                  <c:v>8.3570216267186997E-2</c:v>
                </c:pt>
                <c:pt idx="29096">
                  <c:v>9.08197279719659E-2</c:v>
                </c:pt>
                <c:pt idx="29097">
                  <c:v>0.121070426876526</c:v>
                </c:pt>
                <c:pt idx="29098">
                  <c:v>7.8741885572723394E-2</c:v>
                </c:pt>
                <c:pt idx="29099">
                  <c:v>5.6861074881666501E-2</c:v>
                </c:pt>
                <c:pt idx="29100">
                  <c:v>8.6999772069683998E-2</c:v>
                </c:pt>
                <c:pt idx="29101">
                  <c:v>8.4698333670684606E-2</c:v>
                </c:pt>
                <c:pt idx="29102">
                  <c:v>0.113501832383022</c:v>
                </c:pt>
                <c:pt idx="29103">
                  <c:v>0.1473232068044</c:v>
                </c:pt>
                <c:pt idx="29104">
                  <c:v>0.13372460236213901</c:v>
                </c:pt>
                <c:pt idx="29105">
                  <c:v>0.14273473906654299</c:v>
                </c:pt>
                <c:pt idx="29106">
                  <c:v>0.126303087679833</c:v>
                </c:pt>
                <c:pt idx="29107">
                  <c:v>0.13943816963156699</c:v>
                </c:pt>
                <c:pt idx="29108">
                  <c:v>0.13252530292213499</c:v>
                </c:pt>
                <c:pt idx="29109">
                  <c:v>9.8126966632515994E-2</c:v>
                </c:pt>
                <c:pt idx="29110">
                  <c:v>9.7840277411998494E-2</c:v>
                </c:pt>
                <c:pt idx="29111">
                  <c:v>0.102794628569833</c:v>
                </c:pt>
                <c:pt idx="29112">
                  <c:v>0.11045413960815301</c:v>
                </c:pt>
                <c:pt idx="29113">
                  <c:v>8.9376195923678195E-2</c:v>
                </c:pt>
                <c:pt idx="29114">
                  <c:v>9.0137760062308003E-2</c:v>
                </c:pt>
                <c:pt idx="29115">
                  <c:v>0.17653109767906799</c:v>
                </c:pt>
                <c:pt idx="29116">
                  <c:v>0.15953999916526501</c:v>
                </c:pt>
                <c:pt idx="29117">
                  <c:v>0.15427360702266801</c:v>
                </c:pt>
                <c:pt idx="29118">
                  <c:v>0.18246450046798199</c:v>
                </c:pt>
                <c:pt idx="29119">
                  <c:v>0.19059045840406999</c:v>
                </c:pt>
                <c:pt idx="29120">
                  <c:v>0.160448681762662</c:v>
                </c:pt>
                <c:pt idx="29121">
                  <c:v>0.13551632114265999</c:v>
                </c:pt>
                <c:pt idx="29122">
                  <c:v>0.12254446808432</c:v>
                </c:pt>
                <c:pt idx="29123">
                  <c:v>0.205347523959483</c:v>
                </c:pt>
                <c:pt idx="29124">
                  <c:v>0.24121683781203701</c:v>
                </c:pt>
                <c:pt idx="29125">
                  <c:v>0.26177711042502899</c:v>
                </c:pt>
                <c:pt idx="29126">
                  <c:v>0.240899120067182</c:v>
                </c:pt>
                <c:pt idx="29127">
                  <c:v>0.22005247974228501</c:v>
                </c:pt>
                <c:pt idx="29128">
                  <c:v>0.17762456953830999</c:v>
                </c:pt>
                <c:pt idx="29129">
                  <c:v>0.17285086177804701</c:v>
                </c:pt>
                <c:pt idx="29130">
                  <c:v>0.12160654793445599</c:v>
                </c:pt>
                <c:pt idx="29131">
                  <c:v>0.16763362646288199</c:v>
                </c:pt>
                <c:pt idx="29132">
                  <c:v>0.16634871648604199</c:v>
                </c:pt>
                <c:pt idx="29133">
                  <c:v>0.15620996625424299</c:v>
                </c:pt>
                <c:pt idx="29134">
                  <c:v>0.13767088790781801</c:v>
                </c:pt>
                <c:pt idx="29135">
                  <c:v>0.17052189373432</c:v>
                </c:pt>
                <c:pt idx="29136">
                  <c:v>0.15979763548554701</c:v>
                </c:pt>
                <c:pt idx="29137">
                  <c:v>0.15577353098826699</c:v>
                </c:pt>
                <c:pt idx="29138">
                  <c:v>-3.5485229562858401E-3</c:v>
                </c:pt>
                <c:pt idx="29139">
                  <c:v>-7.6718954594309996E-2</c:v>
                </c:pt>
                <c:pt idx="29140">
                  <c:v>1.4311252746424301E-2</c:v>
                </c:pt>
                <c:pt idx="29141">
                  <c:v>-2.65768667229512E-2</c:v>
                </c:pt>
                <c:pt idx="29142">
                  <c:v>3.2177824263286199E-2</c:v>
                </c:pt>
                <c:pt idx="29143">
                  <c:v>-1.8395480982063998E-2</c:v>
                </c:pt>
                <c:pt idx="29144">
                  <c:v>-1.38996399237927E-2</c:v>
                </c:pt>
                <c:pt idx="29145">
                  <c:v>-5.2038652404269699E-2</c:v>
                </c:pt>
                <c:pt idx="29146">
                  <c:v>-5.0359643835049601E-2</c:v>
                </c:pt>
                <c:pt idx="29147">
                  <c:v>-5.3721209529482401E-2</c:v>
                </c:pt>
                <c:pt idx="29148">
                  <c:v>-2.3885610419261301E-2</c:v>
                </c:pt>
                <c:pt idx="29149">
                  <c:v>-2.8437156466320099E-2</c:v>
                </c:pt>
                <c:pt idx="29150">
                  <c:v>-1.5083166121843E-2</c:v>
                </c:pt>
                <c:pt idx="29151">
                  <c:v>-6.4833218126921402E-2</c:v>
                </c:pt>
                <c:pt idx="29152">
                  <c:v>-5.4661646836315601E-2</c:v>
                </c:pt>
                <c:pt idx="29153">
                  <c:v>-2.61223904370479E-2</c:v>
                </c:pt>
                <c:pt idx="29154">
                  <c:v>6.0028106935841097E-2</c:v>
                </c:pt>
                <c:pt idx="29155">
                  <c:v>-0.10217304395498999</c:v>
                </c:pt>
                <c:pt idx="29156">
                  <c:v>-0.103188468248804</c:v>
                </c:pt>
                <c:pt idx="29157">
                  <c:v>-0.200468351955369</c:v>
                </c:pt>
                <c:pt idx="29158">
                  <c:v>-5.59286771552834E-2</c:v>
                </c:pt>
                <c:pt idx="29159">
                  <c:v>-6.3809762142082796E-2</c:v>
                </c:pt>
                <c:pt idx="29160">
                  <c:v>-4.4953574311337799E-2</c:v>
                </c:pt>
                <c:pt idx="29161">
                  <c:v>-3.2918441429804102E-2</c:v>
                </c:pt>
                <c:pt idx="29162">
                  <c:v>0.17621757319280101</c:v>
                </c:pt>
                <c:pt idx="29163">
                  <c:v>0.100517022132408</c:v>
                </c:pt>
                <c:pt idx="29164">
                  <c:v>0.117539476782797</c:v>
                </c:pt>
                <c:pt idx="29165">
                  <c:v>0.13443755314419201</c:v>
                </c:pt>
                <c:pt idx="29166">
                  <c:v>0.219722749599262</c:v>
                </c:pt>
                <c:pt idx="29167">
                  <c:v>0.19219670330108901</c:v>
                </c:pt>
                <c:pt idx="29168">
                  <c:v>0.195220004572948</c:v>
                </c:pt>
                <c:pt idx="29169">
                  <c:v>0.204840050450731</c:v>
                </c:pt>
                <c:pt idx="29170">
                  <c:v>0.23138885521166</c:v>
                </c:pt>
                <c:pt idx="29171">
                  <c:v>0.22017453320627001</c:v>
                </c:pt>
                <c:pt idx="29172">
                  <c:v>0.33142727896956697</c:v>
                </c:pt>
                <c:pt idx="29173">
                  <c:v>0.32536390362562301</c:v>
                </c:pt>
                <c:pt idx="29174">
                  <c:v>0.34366505101120998</c:v>
                </c:pt>
                <c:pt idx="29175">
                  <c:v>0.27668594973599703</c:v>
                </c:pt>
                <c:pt idx="29176">
                  <c:v>0.418058068914405</c:v>
                </c:pt>
                <c:pt idx="29177">
                  <c:v>0.41332118601895401</c:v>
                </c:pt>
                <c:pt idx="29178">
                  <c:v>0.41727753843431697</c:v>
                </c:pt>
                <c:pt idx="29179">
                  <c:v>0.43618548440518801</c:v>
                </c:pt>
                <c:pt idx="29180">
                  <c:v>0.48111445004980502</c:v>
                </c:pt>
                <c:pt idx="29181">
                  <c:v>0.49259764828588998</c:v>
                </c:pt>
                <c:pt idx="29182">
                  <c:v>0.50879761306000304</c:v>
                </c:pt>
                <c:pt idx="29183">
                  <c:v>0.457773427338447</c:v>
                </c:pt>
                <c:pt idx="29184">
                  <c:v>0.75517842910194399</c:v>
                </c:pt>
                <c:pt idx="29185">
                  <c:v>0.75986224584798001</c:v>
                </c:pt>
                <c:pt idx="29186">
                  <c:v>0.80996947118739404</c:v>
                </c:pt>
                <c:pt idx="29187">
                  <c:v>-2.5002031723853398E-2</c:v>
                </c:pt>
                <c:pt idx="29188">
                  <c:v>7.7665172341249505E-2</c:v>
                </c:pt>
                <c:pt idx="29189">
                  <c:v>4.5285530987322301E-3</c:v>
                </c:pt>
                <c:pt idx="29190">
                  <c:v>3.0995844469014999E-2</c:v>
                </c:pt>
                <c:pt idx="29191">
                  <c:v>6.8825439923555901E-2</c:v>
                </c:pt>
                <c:pt idx="29192">
                  <c:v>9.9981448108838203E-2</c:v>
                </c:pt>
                <c:pt idx="29193">
                  <c:v>4.7573529610146201E-2</c:v>
                </c:pt>
                <c:pt idx="29194" formatCode="0.00E+00">
                  <c:v>-8.7386284038421999E-4</c:v>
                </c:pt>
                <c:pt idx="29195">
                  <c:v>3.5900003845292502E-2</c:v>
                </c:pt>
                <c:pt idx="29196" formatCode="0.00E+00">
                  <c:v>5.2650533467225299E-2</c:v>
                </c:pt>
                <c:pt idx="29197">
                  <c:v>5.8182964769829697E-2</c:v>
                </c:pt>
                <c:pt idx="29198">
                  <c:v>4.6968087491719102E-2</c:v>
                </c:pt>
                <c:pt idx="29199">
                  <c:v>6.26187249760249E-2</c:v>
                </c:pt>
                <c:pt idx="29200">
                  <c:v>2.9613135302391E-2</c:v>
                </c:pt>
                <c:pt idx="29201">
                  <c:v>-5.4729602522353097E-3</c:v>
                </c:pt>
                <c:pt idx="29202">
                  <c:v>-2.8132434381411602E-2</c:v>
                </c:pt>
                <c:pt idx="29203">
                  <c:v>-1.3211699572754599E-2</c:v>
                </c:pt>
                <c:pt idx="29204">
                  <c:v>-3.6260384861292398E-2</c:v>
                </c:pt>
                <c:pt idx="29205">
                  <c:v>-5.50386634447316E-2</c:v>
                </c:pt>
                <c:pt idx="29206">
                  <c:v>-6.1713845321758998E-2</c:v>
                </c:pt>
                <c:pt idx="29207">
                  <c:v>-7.2931192613933299E-2</c:v>
                </c:pt>
                <c:pt idx="29208">
                  <c:v>-7.3054879344131393E-2</c:v>
                </c:pt>
                <c:pt idx="29209">
                  <c:v>-6.0478456644752099E-2</c:v>
                </c:pt>
                <c:pt idx="29210">
                  <c:v>-7.4946821362940994E-2</c:v>
                </c:pt>
                <c:pt idx="29211">
                  <c:v>-7.3645713026968304E-2</c:v>
                </c:pt>
                <c:pt idx="29212">
                  <c:v>-3.9668173779187903E-2</c:v>
                </c:pt>
                <c:pt idx="29213">
                  <c:v>-2.8809388726791701E-2</c:v>
                </c:pt>
                <c:pt idx="29214">
                  <c:v>-4.0280993723193603E-2</c:v>
                </c:pt>
                <c:pt idx="29215">
                  <c:v>-2.8240127694696401E-2</c:v>
                </c:pt>
                <c:pt idx="29216">
                  <c:v>-4.4030735613093501E-2</c:v>
                </c:pt>
                <c:pt idx="29217">
                  <c:v>-5.7516209027938602E-2</c:v>
                </c:pt>
                <c:pt idx="29218">
                  <c:v>-6.4588034611561901E-2</c:v>
                </c:pt>
                <c:pt idx="29219">
                  <c:v>-3.6426150194432801E-2</c:v>
                </c:pt>
                <c:pt idx="29220">
                  <c:v>2.5994144665269E-2</c:v>
                </c:pt>
                <c:pt idx="29221">
                  <c:v>-2.2445837497908801E-3</c:v>
                </c:pt>
                <c:pt idx="29222">
                  <c:v>-1.8567826702961501E-2</c:v>
                </c:pt>
                <c:pt idx="29223">
                  <c:v>-4.7380869901514397E-2</c:v>
                </c:pt>
                <c:pt idx="29224">
                  <c:v>-1.6302525462472701E-2</c:v>
                </c:pt>
                <c:pt idx="29225">
                  <c:v>-3.1141939928340302E-3</c:v>
                </c:pt>
                <c:pt idx="29226">
                  <c:v>1.3931164000982901E-2</c:v>
                </c:pt>
                <c:pt idx="29227">
                  <c:v>1.76519574239919E-2</c:v>
                </c:pt>
                <c:pt idx="29228">
                  <c:v>4.0542724194209297E-2</c:v>
                </c:pt>
                <c:pt idx="29229">
                  <c:v>4.13187126774089E-2</c:v>
                </c:pt>
                <c:pt idx="29230">
                  <c:v>5.1275189694706402E-2</c:v>
                </c:pt>
                <c:pt idx="29231">
                  <c:v>4.3685408972070003E-2</c:v>
                </c:pt>
                <c:pt idx="29232">
                  <c:v>5.2026802238709799E-2</c:v>
                </c:pt>
                <c:pt idx="29233">
                  <c:v>5.1865019237310198E-2</c:v>
                </c:pt>
                <c:pt idx="29234">
                  <c:v>3.7785766047733899E-2</c:v>
                </c:pt>
                <c:pt idx="29235">
                  <c:v>3.5477569326422501E-2</c:v>
                </c:pt>
                <c:pt idx="29236">
                  <c:v>3.4429479577268697E-2</c:v>
                </c:pt>
                <c:pt idx="29237">
                  <c:v>3.6644265747874299E-2</c:v>
                </c:pt>
                <c:pt idx="29238">
                  <c:v>5.63564168380115E-2</c:v>
                </c:pt>
                <c:pt idx="29239">
                  <c:v>5.40563865019325E-2</c:v>
                </c:pt>
                <c:pt idx="29240">
                  <c:v>5.9713494016762597E-2</c:v>
                </c:pt>
                <c:pt idx="29241">
                  <c:v>5.3442136864771603E-2</c:v>
                </c:pt>
                <c:pt idx="29242">
                  <c:v>3.5227269108615601E-2</c:v>
                </c:pt>
                <c:pt idx="29243">
                  <c:v>4.3968994586226502E-2</c:v>
                </c:pt>
                <c:pt idx="29244">
                  <c:v>9.3260297134076506E-2</c:v>
                </c:pt>
                <c:pt idx="29245">
                  <c:v>9.3170329676556099E-2</c:v>
                </c:pt>
                <c:pt idx="29246">
                  <c:v>7.1230914855484301E-2</c:v>
                </c:pt>
                <c:pt idx="29247">
                  <c:v>5.6181205456010401E-2</c:v>
                </c:pt>
                <c:pt idx="29248">
                  <c:v>9.2062273778960493E-2</c:v>
                </c:pt>
                <c:pt idx="29249">
                  <c:v>0.101015947150698</c:v>
                </c:pt>
                <c:pt idx="29250">
                  <c:v>9.3020799147094504E-2</c:v>
                </c:pt>
                <c:pt idx="29251">
                  <c:v>6.9844934583487006E-2</c:v>
                </c:pt>
                <c:pt idx="29252">
                  <c:v>0.106673555390684</c:v>
                </c:pt>
                <c:pt idx="29253">
                  <c:v>0.111406641623361</c:v>
                </c:pt>
                <c:pt idx="29254">
                  <c:v>0.10808811957839499</c:v>
                </c:pt>
                <c:pt idx="29255">
                  <c:v>0.133215015944215</c:v>
                </c:pt>
                <c:pt idx="29256">
                  <c:v>0.134121164818537</c:v>
                </c:pt>
                <c:pt idx="29257">
                  <c:v>0.104401498194387</c:v>
                </c:pt>
                <c:pt idx="29258">
                  <c:v>0.109462638433882</c:v>
                </c:pt>
                <c:pt idx="29259">
                  <c:v>0.13192246175196101</c:v>
                </c:pt>
                <c:pt idx="29260">
                  <c:v>0.13265920792756</c:v>
                </c:pt>
                <c:pt idx="29261">
                  <c:v>0.16421121684302101</c:v>
                </c:pt>
                <c:pt idx="29262">
                  <c:v>0.137391462335577</c:v>
                </c:pt>
                <c:pt idx="29263">
                  <c:v>0.169332206772593</c:v>
                </c:pt>
                <c:pt idx="29264">
                  <c:v>0.21419397188455699</c:v>
                </c:pt>
                <c:pt idx="29265">
                  <c:v>0.193272969651966</c:v>
                </c:pt>
                <c:pt idx="29266">
                  <c:v>0.19515768647496301</c:v>
                </c:pt>
                <c:pt idx="29267">
                  <c:v>0.181135532414576</c:v>
                </c:pt>
                <c:pt idx="29268">
                  <c:v>0.179401156856584</c:v>
                </c:pt>
                <c:pt idx="29269">
                  <c:v>0.15693522819585201</c:v>
                </c:pt>
                <c:pt idx="29270">
                  <c:v>0.17028600952217399</c:v>
                </c:pt>
                <c:pt idx="29271">
                  <c:v>0.139827739053207</c:v>
                </c:pt>
                <c:pt idx="29272">
                  <c:v>0.15118841335479599</c:v>
                </c:pt>
                <c:pt idx="29273">
                  <c:v>0.14497231801145499</c:v>
                </c:pt>
                <c:pt idx="29274">
                  <c:v>0.12739033462831401</c:v>
                </c:pt>
                <c:pt idx="29275">
                  <c:v>0.14267826433282799</c:v>
                </c:pt>
                <c:pt idx="29276">
                  <c:v>0.16750387713704801</c:v>
                </c:pt>
                <c:pt idx="29277">
                  <c:v>0.16555187642536201</c:v>
                </c:pt>
                <c:pt idx="29278">
                  <c:v>0.18743056767233299</c:v>
                </c:pt>
                <c:pt idx="29279">
                  <c:v>0.18311206339969199</c:v>
                </c:pt>
                <c:pt idx="29280">
                  <c:v>0.182978356876456</c:v>
                </c:pt>
                <c:pt idx="29281">
                  <c:v>0.21243482033519401</c:v>
                </c:pt>
                <c:pt idx="29282">
                  <c:v>0.26445072972004302</c:v>
                </c:pt>
                <c:pt idx="29283">
                  <c:v>0.24647528434219801</c:v>
                </c:pt>
                <c:pt idx="29284">
                  <c:v>0.24246545327392599</c:v>
                </c:pt>
                <c:pt idx="29285">
                  <c:v>0.24233167005359199</c:v>
                </c:pt>
                <c:pt idx="29286">
                  <c:v>0.24630806071630301</c:v>
                </c:pt>
                <c:pt idx="29287">
                  <c:v>0.241459148851941</c:v>
                </c:pt>
                <c:pt idx="29288">
                  <c:v>0.27296741356235799</c:v>
                </c:pt>
                <c:pt idx="29289">
                  <c:v>0.28838726066110199</c:v>
                </c:pt>
                <c:pt idx="29290">
                  <c:v>0.28279815357257998</c:v>
                </c:pt>
                <c:pt idx="29291">
                  <c:v>0.30502353514213199</c:v>
                </c:pt>
                <c:pt idx="29292">
                  <c:v>0.34596448038912903</c:v>
                </c:pt>
                <c:pt idx="29293">
                  <c:v>0.32181140906191602</c:v>
                </c:pt>
                <c:pt idx="29294">
                  <c:v>0.33656065949741998</c:v>
                </c:pt>
                <c:pt idx="29295">
                  <c:v>0.35198648398918603</c:v>
                </c:pt>
                <c:pt idx="29296">
                  <c:v>0.49434753316455399</c:v>
                </c:pt>
                <c:pt idx="29297">
                  <c:v>0.50069529601455498</c:v>
                </c:pt>
                <c:pt idx="29298">
                  <c:v>0.49666726924117399</c:v>
                </c:pt>
                <c:pt idx="29299">
                  <c:v>0.49029356943503</c:v>
                </c:pt>
                <c:pt idx="29300">
                  <c:v>0.49457480400493598</c:v>
                </c:pt>
                <c:pt idx="29301">
                  <c:v>0.50071751278056098</c:v>
                </c:pt>
                <c:pt idx="29302">
                  <c:v>0.53011360472004698</c:v>
                </c:pt>
                <c:pt idx="29303">
                  <c:v>0.51489525325277496</c:v>
                </c:pt>
                <c:pt idx="29304">
                  <c:v>0.48505224577612699</c:v>
                </c:pt>
                <c:pt idx="29305">
                  <c:v>0.51395741781519799</c:v>
                </c:pt>
                <c:pt idx="29306">
                  <c:v>0.508032142512998</c:v>
                </c:pt>
                <c:pt idx="29307">
                  <c:v>0.49718231654835399</c:v>
                </c:pt>
                <c:pt idx="29308">
                  <c:v>0.48168222780557901</c:v>
                </c:pt>
                <c:pt idx="29309">
                  <c:v>0.460626381630454</c:v>
                </c:pt>
                <c:pt idx="29310">
                  <c:v>0.47242950729232402</c:v>
                </c:pt>
                <c:pt idx="29311">
                  <c:v>0.54841151379345099</c:v>
                </c:pt>
                <c:pt idx="29312">
                  <c:v>0.56223947531965002</c:v>
                </c:pt>
                <c:pt idx="29313">
                  <c:v>0.60278482615320095</c:v>
                </c:pt>
                <c:pt idx="29314">
                  <c:v>0.57697514192586197</c:v>
                </c:pt>
                <c:pt idx="29315">
                  <c:v>0.66370404828569396</c:v>
                </c:pt>
                <c:pt idx="29316">
                  <c:v>-8.7343328758131503E-3</c:v>
                </c:pt>
                <c:pt idx="29317">
                  <c:v>-7.7969456928930703E-2</c:v>
                </c:pt>
                <c:pt idx="29318">
                  <c:v>1.25926624328313E-2</c:v>
                </c:pt>
                <c:pt idx="29319">
                  <c:v>-3.7533023945421497E-2</c:v>
                </c:pt>
                <c:pt idx="29320">
                  <c:v>6.8958318094997301E-3</c:v>
                </c:pt>
                <c:pt idx="29321">
                  <c:v>-2.2070520923147201E-2</c:v>
                </c:pt>
                <c:pt idx="29322" formatCode="0.00E+00">
                  <c:v>-7.8129644212094804E-4</c:v>
                </c:pt>
                <c:pt idx="29323">
                  <c:v>-0.118119211413449</c:v>
                </c:pt>
                <c:pt idx="29324" formatCode="0.00E+00">
                  <c:v>-6.9852325045027697E-2</c:v>
                </c:pt>
                <c:pt idx="29325">
                  <c:v>-0.17761712291999801</c:v>
                </c:pt>
                <c:pt idx="29326">
                  <c:v>-0.13188853786789201</c:v>
                </c:pt>
                <c:pt idx="29327">
                  <c:v>-0.147365141803944</c:v>
                </c:pt>
                <c:pt idx="29328">
                  <c:v>-9.0093575584055494E-2</c:v>
                </c:pt>
                <c:pt idx="29329">
                  <c:v>-5.1332924631030001E-2</c:v>
                </c:pt>
                <c:pt idx="29330">
                  <c:v>-5.7471141637360203E-2</c:v>
                </c:pt>
                <c:pt idx="29331">
                  <c:v>-7.1416758129261501E-2</c:v>
                </c:pt>
                <c:pt idx="29332">
                  <c:v>-6.9625106272431597E-2</c:v>
                </c:pt>
                <c:pt idx="29333">
                  <c:v>-7.8432709922280894E-2</c:v>
                </c:pt>
                <c:pt idx="29334">
                  <c:v>-0.106237677689934</c:v>
                </c:pt>
                <c:pt idx="29335">
                  <c:v>-0.200998631678215</c:v>
                </c:pt>
                <c:pt idx="29336">
                  <c:v>-0.111792434272882</c:v>
                </c:pt>
                <c:pt idx="29337">
                  <c:v>-0.139063939429761</c:v>
                </c:pt>
                <c:pt idx="29338">
                  <c:v>-0.12948094852060901</c:v>
                </c:pt>
                <c:pt idx="29339">
                  <c:v>-0.167320413132519</c:v>
                </c:pt>
                <c:pt idx="29340">
                  <c:v>-0.124384524924173</c:v>
                </c:pt>
                <c:pt idx="29341">
                  <c:v>-0.12864662957109399</c:v>
                </c:pt>
                <c:pt idx="29342">
                  <c:v>-0.123004563250006</c:v>
                </c:pt>
                <c:pt idx="29343">
                  <c:v>-0.14328218067652199</c:v>
                </c:pt>
                <c:pt idx="29344">
                  <c:v>-3.8449084456177299E-2</c:v>
                </c:pt>
                <c:pt idx="29345">
                  <c:v>-4.87533417691913E-2</c:v>
                </c:pt>
                <c:pt idx="29346">
                  <c:v>-5.7194131214438601E-2</c:v>
                </c:pt>
                <c:pt idx="29347">
                  <c:v>-6.1648929059269102E-2</c:v>
                </c:pt>
                <c:pt idx="29348">
                  <c:v>1.9791817507503001E-2</c:v>
                </c:pt>
                <c:pt idx="29349">
                  <c:v>-4.8386716534829901E-3</c:v>
                </c:pt>
                <c:pt idx="29350">
                  <c:v>3.0272704312155299E-2</c:v>
                </c:pt>
                <c:pt idx="29351">
                  <c:v>-5.2494224918572399E-3</c:v>
                </c:pt>
                <c:pt idx="29352">
                  <c:v>5.6387906234300197E-3</c:v>
                </c:pt>
                <c:pt idx="29353">
                  <c:v>1.1318568928021799E-2</c:v>
                </c:pt>
                <c:pt idx="29354">
                  <c:v>1.9043079661310702E-2</c:v>
                </c:pt>
                <c:pt idx="29355">
                  <c:v>8.9967204754507393E-3</c:v>
                </c:pt>
                <c:pt idx="29356">
                  <c:v>5.3360475724807399E-3</c:v>
                </c:pt>
                <c:pt idx="29357">
                  <c:v>-2.1012696224641499E-3</c:v>
                </c:pt>
                <c:pt idx="29358">
                  <c:v>2.3212868195206401E-2</c:v>
                </c:pt>
                <c:pt idx="29359">
                  <c:v>1.3210681094589E-2</c:v>
                </c:pt>
                <c:pt idx="29360">
                  <c:v>1.43618053663739E-2</c:v>
                </c:pt>
                <c:pt idx="29361">
                  <c:v>-0.10541093275232</c:v>
                </c:pt>
                <c:pt idx="29362">
                  <c:v>-9.8956557799500106E-2</c:v>
                </c:pt>
                <c:pt idx="29363">
                  <c:v>-2.5728339207584001E-2</c:v>
                </c:pt>
                <c:pt idx="29364">
                  <c:v>7.5312109480912201E-2</c:v>
                </c:pt>
                <c:pt idx="29365">
                  <c:v>-1.6726421212819999E-2</c:v>
                </c:pt>
                <c:pt idx="29366">
                  <c:v>-3.47666956149289E-2</c:v>
                </c:pt>
                <c:pt idx="29367">
                  <c:v>-4.69364019803842E-2</c:v>
                </c:pt>
                <c:pt idx="29368">
                  <c:v>-3.0868528834623699E-2</c:v>
                </c:pt>
                <c:pt idx="29369">
                  <c:v>-4.3059184299702999E-2</c:v>
                </c:pt>
                <c:pt idx="29370">
                  <c:v>5.7103138590648798E-3</c:v>
                </c:pt>
                <c:pt idx="29371">
                  <c:v>3.52027533784217E-2</c:v>
                </c:pt>
                <c:pt idx="29372">
                  <c:v>6.3973296887366804E-2</c:v>
                </c:pt>
                <c:pt idx="29373">
                  <c:v>6.1532124807598197E-2</c:v>
                </c:pt>
                <c:pt idx="29374">
                  <c:v>4.7037902345330701E-2</c:v>
                </c:pt>
                <c:pt idx="29375">
                  <c:v>4.5005749634175501E-2</c:v>
                </c:pt>
                <c:pt idx="29376">
                  <c:v>4.5430676373151103E-2</c:v>
                </c:pt>
                <c:pt idx="29377">
                  <c:v>7.1837644851938498E-2</c:v>
                </c:pt>
                <c:pt idx="29378">
                  <c:v>9.4133126648816207E-2</c:v>
                </c:pt>
                <c:pt idx="29379">
                  <c:v>7.1775969236987203E-2</c:v>
                </c:pt>
                <c:pt idx="29380">
                  <c:v>7.9995491351342096E-2</c:v>
                </c:pt>
                <c:pt idx="29381">
                  <c:v>7.8013583150214796E-2</c:v>
                </c:pt>
                <c:pt idx="29382">
                  <c:v>3.9251349867772699E-2</c:v>
                </c:pt>
                <c:pt idx="29383">
                  <c:v>5.3437189905619902E-2</c:v>
                </c:pt>
                <c:pt idx="29384">
                  <c:v>4.9664480508600603E-2</c:v>
                </c:pt>
                <c:pt idx="29385">
                  <c:v>-1.4411545868576899E-2</c:v>
                </c:pt>
                <c:pt idx="29386">
                  <c:v>-5.6362189670946701E-2</c:v>
                </c:pt>
                <c:pt idx="29387">
                  <c:v>-6.79338194582252E-2</c:v>
                </c:pt>
                <c:pt idx="29388">
                  <c:v>-5.2017459175914903E-2</c:v>
                </c:pt>
                <c:pt idx="29389">
                  <c:v>-6.59542456425882E-2</c:v>
                </c:pt>
                <c:pt idx="29390">
                  <c:v>-4.8443548824629E-2</c:v>
                </c:pt>
                <c:pt idx="29391">
                  <c:v>-3.0838146227566698E-2</c:v>
                </c:pt>
                <c:pt idx="29392">
                  <c:v>4.0787394427513897E-2</c:v>
                </c:pt>
                <c:pt idx="29393">
                  <c:v>2.10809900873942E-2</c:v>
                </c:pt>
                <c:pt idx="29394">
                  <c:v>1.9769611052097201E-2</c:v>
                </c:pt>
                <c:pt idx="29395" formatCode="0.00E+00">
                  <c:v>9.5856068871347201E-4</c:v>
                </c:pt>
                <c:pt idx="29396">
                  <c:v>-3.6057029082902703E-2</c:v>
                </c:pt>
                <c:pt idx="29397" formatCode="0.00E+00">
                  <c:v>-1.6480950048735E-2</c:v>
                </c:pt>
                <c:pt idx="29398">
                  <c:v>-4.3587059814044003E-2</c:v>
                </c:pt>
                <c:pt idx="29399">
                  <c:v>-5.1247976418381802E-2</c:v>
                </c:pt>
                <c:pt idx="29400">
                  <c:v>-1.50443550537359E-2</c:v>
                </c:pt>
                <c:pt idx="29401">
                  <c:v>-1.36571902184306E-2</c:v>
                </c:pt>
                <c:pt idx="29402">
                  <c:v>8.2327419715287897E-2</c:v>
                </c:pt>
                <c:pt idx="29403">
                  <c:v>0.100263758031503</c:v>
                </c:pt>
                <c:pt idx="29404">
                  <c:v>0.115231794998231</c:v>
                </c:pt>
                <c:pt idx="29405">
                  <c:v>0.110910841823739</c:v>
                </c:pt>
                <c:pt idx="29406">
                  <c:v>8.4320459612713006E-2</c:v>
                </c:pt>
                <c:pt idx="29407">
                  <c:v>9.4914039271824499E-2</c:v>
                </c:pt>
                <c:pt idx="29408">
                  <c:v>0.117673991946355</c:v>
                </c:pt>
                <c:pt idx="29409">
                  <c:v>0.104048033376091</c:v>
                </c:pt>
                <c:pt idx="29410">
                  <c:v>0.106898489532584</c:v>
                </c:pt>
                <c:pt idx="29411">
                  <c:v>8.5716439647744794E-2</c:v>
                </c:pt>
                <c:pt idx="29412">
                  <c:v>5.1410472973287102E-2</c:v>
                </c:pt>
                <c:pt idx="29413">
                  <c:v>1.8204273439237301E-3</c:v>
                </c:pt>
                <c:pt idx="29414">
                  <c:v>-4.7803343898391503E-3</c:v>
                </c:pt>
                <c:pt idx="29415">
                  <c:v>-0.17484238207012201</c:v>
                </c:pt>
                <c:pt idx="29416">
                  <c:v>-2.9400307682033E-2</c:v>
                </c:pt>
                <c:pt idx="29417">
                  <c:v>1.7430191038374201E-2</c:v>
                </c:pt>
                <c:pt idx="29418">
                  <c:v>5.31002486843326E-2</c:v>
                </c:pt>
                <c:pt idx="29419">
                  <c:v>5.8224791663508899E-2</c:v>
                </c:pt>
                <c:pt idx="29420">
                  <c:v>4.14324582478236E-2</c:v>
                </c:pt>
                <c:pt idx="29421">
                  <c:v>-6.8306563885221104E-3</c:v>
                </c:pt>
                <c:pt idx="29422">
                  <c:v>1.4956551631391799E-3</c:v>
                </c:pt>
                <c:pt idx="29423">
                  <c:v>-2.1267023715550601E-2</c:v>
                </c:pt>
                <c:pt idx="29424">
                  <c:v>-5.5263637052459402E-2</c:v>
                </c:pt>
                <c:pt idx="29425">
                  <c:v>-8.3619315204521705E-2</c:v>
                </c:pt>
                <c:pt idx="29426">
                  <c:v>-6.6041831161958206E-2</c:v>
                </c:pt>
                <c:pt idx="29427">
                  <c:v>-6.5154464630719999E-2</c:v>
                </c:pt>
                <c:pt idx="29428">
                  <c:v>-3.6818770187791401E-2</c:v>
                </c:pt>
                <c:pt idx="29429">
                  <c:v>-3.54172346703567E-2</c:v>
                </c:pt>
                <c:pt idx="29430">
                  <c:v>0.13894651372147401</c:v>
                </c:pt>
                <c:pt idx="29431">
                  <c:v>9.9819919892445902E-2</c:v>
                </c:pt>
                <c:pt idx="29432">
                  <c:v>0.13820078050236001</c:v>
                </c:pt>
                <c:pt idx="29433">
                  <c:v>0.12616888357907699</c:v>
                </c:pt>
                <c:pt idx="29434">
                  <c:v>0.17489246069418399</c:v>
                </c:pt>
                <c:pt idx="29435">
                  <c:v>0.16944804274342301</c:v>
                </c:pt>
                <c:pt idx="29436">
                  <c:v>0.175840735358164</c:v>
                </c:pt>
                <c:pt idx="29437">
                  <c:v>0.16785191541946501</c:v>
                </c:pt>
                <c:pt idx="29438">
                  <c:v>0.28653240025506599</c:v>
                </c:pt>
                <c:pt idx="29439">
                  <c:v>0.27164937827755298</c:v>
                </c:pt>
                <c:pt idx="29440">
                  <c:v>0.26511759873553198</c:v>
                </c:pt>
                <c:pt idx="29441">
                  <c:v>-2.9773024351543401E-2</c:v>
                </c:pt>
                <c:pt idx="29442">
                  <c:v>5.8425959988419297E-2</c:v>
                </c:pt>
                <c:pt idx="29443">
                  <c:v>-2.82844039136343E-2</c:v>
                </c:pt>
                <c:pt idx="29444">
                  <c:v>1.72420238895848E-2</c:v>
                </c:pt>
                <c:pt idx="29445">
                  <c:v>1.22013010393087E-2</c:v>
                </c:pt>
                <c:pt idx="29446">
                  <c:v>1.22401628282287E-2</c:v>
                </c:pt>
                <c:pt idx="29447">
                  <c:v>1.2794675358795001E-2</c:v>
                </c:pt>
                <c:pt idx="29448">
                  <c:v>3.1259958673544599E-2</c:v>
                </c:pt>
                <c:pt idx="29449">
                  <c:v>2.2678246440755698E-2</c:v>
                </c:pt>
                <c:pt idx="29450">
                  <c:v>-1.2226158348160199E-3</c:v>
                </c:pt>
                <c:pt idx="29451">
                  <c:v>-7.79734537551532E-3</c:v>
                </c:pt>
                <c:pt idx="29452">
                  <c:v>-2.49146194692321E-2</c:v>
                </c:pt>
                <c:pt idx="29453">
                  <c:v>-3.1808273184431198E-2</c:v>
                </c:pt>
                <c:pt idx="29454">
                  <c:v>-4.4638787071291597E-2</c:v>
                </c:pt>
                <c:pt idx="29455">
                  <c:v>-5.1552690569076499E-2</c:v>
                </c:pt>
                <c:pt idx="29456">
                  <c:v>4.5681601343414299E-2</c:v>
                </c:pt>
                <c:pt idx="29457">
                  <c:v>3.9505259644780598E-2</c:v>
                </c:pt>
                <c:pt idx="29458">
                  <c:v>7.0865889097920506E-2</c:v>
                </c:pt>
                <c:pt idx="29459">
                  <c:v>5.7689345791262503E-2</c:v>
                </c:pt>
                <c:pt idx="29460">
                  <c:v>6.9656340083760301E-2</c:v>
                </c:pt>
                <c:pt idx="29461">
                  <c:v>4.62851661753306E-2</c:v>
                </c:pt>
                <c:pt idx="29462">
                  <c:v>2.1932230166258102E-2</c:v>
                </c:pt>
                <c:pt idx="29463">
                  <c:v>2.41740122468466E-2</c:v>
                </c:pt>
                <c:pt idx="29464">
                  <c:v>-1.20246432474498E-2</c:v>
                </c:pt>
                <c:pt idx="29465">
                  <c:v>1.7658681347083899E-2</c:v>
                </c:pt>
                <c:pt idx="29466">
                  <c:v>0.12814225047838901</c:v>
                </c:pt>
                <c:pt idx="29467">
                  <c:v>0.129219483041426</c:v>
                </c:pt>
                <c:pt idx="29468">
                  <c:v>0.117311965197887</c:v>
                </c:pt>
                <c:pt idx="29469">
                  <c:v>0.118987719861343</c:v>
                </c:pt>
                <c:pt idx="29470">
                  <c:v>0.147668846065904</c:v>
                </c:pt>
                <c:pt idx="29471">
                  <c:v>0.171401086108846</c:v>
                </c:pt>
                <c:pt idx="29472">
                  <c:v>0.191656993243742</c:v>
                </c:pt>
                <c:pt idx="29473">
                  <c:v>0.16783133693692101</c:v>
                </c:pt>
                <c:pt idx="29474">
                  <c:v>0.27004955220923599</c:v>
                </c:pt>
                <c:pt idx="29475">
                  <c:v>0.18564122463514601</c:v>
                </c:pt>
                <c:pt idx="29476">
                  <c:v>0.21809703324504601</c:v>
                </c:pt>
                <c:pt idx="29477">
                  <c:v>0.163288546023165</c:v>
                </c:pt>
                <c:pt idx="29478">
                  <c:v>0.21812269847532001</c:v>
                </c:pt>
                <c:pt idx="29479">
                  <c:v>0.214368601551536</c:v>
                </c:pt>
                <c:pt idx="29480">
                  <c:v>0.29204818169520502</c:v>
                </c:pt>
                <c:pt idx="29481">
                  <c:v>0.28761938769429901</c:v>
                </c:pt>
                <c:pt idx="29482">
                  <c:v>0.41390247830914301</c:v>
                </c:pt>
                <c:pt idx="29483">
                  <c:v>0.399482514722243</c:v>
                </c:pt>
                <c:pt idx="29484">
                  <c:v>0.40082754404207799</c:v>
                </c:pt>
                <c:pt idx="29485">
                  <c:v>0.36792767901938001</c:v>
                </c:pt>
                <c:pt idx="29486">
                  <c:v>0.333965301838205</c:v>
                </c:pt>
                <c:pt idx="29487">
                  <c:v>0.39151342998034899</c:v>
                </c:pt>
                <c:pt idx="29488">
                  <c:v>0.40332044893723401</c:v>
                </c:pt>
                <c:pt idx="29489">
                  <c:v>0.45349476718244702</c:v>
                </c:pt>
                <c:pt idx="29490">
                  <c:v>0.49920681514478099</c:v>
                </c:pt>
                <c:pt idx="29491">
                  <c:v>0.39556290547934903</c:v>
                </c:pt>
                <c:pt idx="29492">
                  <c:v>0.48563450048939699</c:v>
                </c:pt>
                <c:pt idx="29493">
                  <c:v>0.47758676061243499</c:v>
                </c:pt>
                <c:pt idx="29494">
                  <c:v>0.47177084703894701</c:v>
                </c:pt>
                <c:pt idx="29495">
                  <c:v>0.422615052342103</c:v>
                </c:pt>
                <c:pt idx="29496">
                  <c:v>0.45458465452937102</c:v>
                </c:pt>
                <c:pt idx="29497">
                  <c:v>0.43982657207746301</c:v>
                </c:pt>
                <c:pt idx="29498">
                  <c:v>0.47663751518077702</c:v>
                </c:pt>
                <c:pt idx="29499">
                  <c:v>0.45563425070334301</c:v>
                </c:pt>
                <c:pt idx="29500">
                  <c:v>0.50176580307224705</c:v>
                </c:pt>
                <c:pt idx="29501">
                  <c:v>0.50888158117800097</c:v>
                </c:pt>
                <c:pt idx="29502">
                  <c:v>0.50633532617757004</c:v>
                </c:pt>
                <c:pt idx="29503">
                  <c:v>0.51032813900237795</c:v>
                </c:pt>
                <c:pt idx="29504">
                  <c:v>0.51183700848841895</c:v>
                </c:pt>
                <c:pt idx="29505">
                  <c:v>0.57403236290098403</c:v>
                </c:pt>
                <c:pt idx="29506">
                  <c:v>0.57186686063227099</c:v>
                </c:pt>
                <c:pt idx="29507">
                  <c:v>0.59296282737642203</c:v>
                </c:pt>
                <c:pt idx="29508">
                  <c:v>0.63620824505298401</c:v>
                </c:pt>
                <c:pt idx="29509">
                  <c:v>0.62188365020279102</c:v>
                </c:pt>
                <c:pt idx="29510">
                  <c:v>0.69431176884430601</c:v>
                </c:pt>
                <c:pt idx="29511">
                  <c:v>0.62977667362727097</c:v>
                </c:pt>
                <c:pt idx="29512">
                  <c:v>0.63066557594766404</c:v>
                </c:pt>
                <c:pt idx="29513">
                  <c:v>0.65724774516612805</c:v>
                </c:pt>
                <c:pt idx="29514">
                  <c:v>0.668244482107618</c:v>
                </c:pt>
                <c:pt idx="29515">
                  <c:v>6.7525507925421703E-3</c:v>
                </c:pt>
                <c:pt idx="29516">
                  <c:v>-9.1772042014694896E-2</c:v>
                </c:pt>
                <c:pt idx="29517">
                  <c:v>-1.0673473293091901E-2</c:v>
                </c:pt>
                <c:pt idx="29518">
                  <c:v>-7.8801491936615495E-2</c:v>
                </c:pt>
                <c:pt idx="29519">
                  <c:v>-5.3447943314708597E-2</c:v>
                </c:pt>
                <c:pt idx="29520">
                  <c:v>-3.5427927150884102E-2</c:v>
                </c:pt>
                <c:pt idx="29521">
                  <c:v>6.0925327081332104E-3</c:v>
                </c:pt>
                <c:pt idx="29522">
                  <c:v>4.6466160044405097E-2</c:v>
                </c:pt>
                <c:pt idx="29523">
                  <c:v>2.09771739647335E-2</c:v>
                </c:pt>
                <c:pt idx="29524">
                  <c:v>3.4244803093234299E-2</c:v>
                </c:pt>
                <c:pt idx="29525">
                  <c:v>2.07426572408809E-2</c:v>
                </c:pt>
                <c:pt idx="29526">
                  <c:v>4.6093580290672703E-3</c:v>
                </c:pt>
                <c:pt idx="29527" formatCode="0.00E+00">
                  <c:v>3.5894373843810002E-4</c:v>
                </c:pt>
                <c:pt idx="29528">
                  <c:v>-3.6676048878315098E-3</c:v>
                </c:pt>
                <c:pt idx="29529" formatCode="0.00E+00">
                  <c:v>1.2591793873536899E-2</c:v>
                </c:pt>
                <c:pt idx="29530">
                  <c:v>1.5828804938309699E-2</c:v>
                </c:pt>
                <c:pt idx="29531">
                  <c:v>1.05781730892384E-3</c:v>
                </c:pt>
                <c:pt idx="29532">
                  <c:v>1.11528386463421E-2</c:v>
                </c:pt>
                <c:pt idx="29533">
                  <c:v>4.8187285780512498E-2</c:v>
                </c:pt>
                <c:pt idx="29534">
                  <c:v>7.0478247122458093E-2</c:v>
                </c:pt>
                <c:pt idx="29535">
                  <c:v>6.8212607422888497E-2</c:v>
                </c:pt>
                <c:pt idx="29536">
                  <c:v>8.1123670361976805E-2</c:v>
                </c:pt>
                <c:pt idx="29537">
                  <c:v>8.7217276726229004E-2</c:v>
                </c:pt>
                <c:pt idx="29538">
                  <c:v>7.2134485962827899E-2</c:v>
                </c:pt>
                <c:pt idx="29539">
                  <c:v>7.2921729712966996E-2</c:v>
                </c:pt>
                <c:pt idx="29540">
                  <c:v>0.10255032957513199</c:v>
                </c:pt>
                <c:pt idx="29541">
                  <c:v>0.10716751496697299</c:v>
                </c:pt>
                <c:pt idx="29542">
                  <c:v>7.1722165033778595E-2</c:v>
                </c:pt>
                <c:pt idx="29543">
                  <c:v>4.2600179342907302E-2</c:v>
                </c:pt>
                <c:pt idx="29544">
                  <c:v>5.5956860210315098E-3</c:v>
                </c:pt>
                <c:pt idx="29545">
                  <c:v>9.4153226985194793E-2</c:v>
                </c:pt>
                <c:pt idx="29546">
                  <c:v>2.3002186120697599E-2</c:v>
                </c:pt>
                <c:pt idx="29547">
                  <c:v>5.4969448612708E-2</c:v>
                </c:pt>
                <c:pt idx="29548">
                  <c:v>1.2329602835063E-2</c:v>
                </c:pt>
                <c:pt idx="29549">
                  <c:v>-1.4087715627556599E-2</c:v>
                </c:pt>
                <c:pt idx="29550">
                  <c:v>-2.0146328747070098E-2</c:v>
                </c:pt>
                <c:pt idx="29551">
                  <c:v>-2.8911294618335099E-2</c:v>
                </c:pt>
                <c:pt idx="29552">
                  <c:v>-4.0632679797585801E-2</c:v>
                </c:pt>
                <c:pt idx="29553">
                  <c:v>-8.2014201477027694E-3</c:v>
                </c:pt>
                <c:pt idx="29554">
                  <c:v>-7.8605634145045098E-3</c:v>
                </c:pt>
                <c:pt idx="29555">
                  <c:v>-2.35583848559749E-2</c:v>
                </c:pt>
                <c:pt idx="29556">
                  <c:v>-3.0308148242020501E-2</c:v>
                </c:pt>
                <c:pt idx="29557">
                  <c:v>3.7743979799030297E-2</c:v>
                </c:pt>
                <c:pt idx="29558">
                  <c:v>1.1503054164264901E-2</c:v>
                </c:pt>
                <c:pt idx="29559">
                  <c:v>1.06296093376619E-2</c:v>
                </c:pt>
                <c:pt idx="29560">
                  <c:v>5.6749278408167996E-3</c:v>
                </c:pt>
                <c:pt idx="29561">
                  <c:v>-8.6463053691751592E-3</c:v>
                </c:pt>
                <c:pt idx="29562">
                  <c:v>-5.5764148654054803E-2</c:v>
                </c:pt>
                <c:pt idx="29563">
                  <c:v>3.2918599413926902E-3</c:v>
                </c:pt>
                <c:pt idx="29564">
                  <c:v>-0.146287586296272</c:v>
                </c:pt>
                <c:pt idx="29565">
                  <c:v>-8.4201673278994096E-2</c:v>
                </c:pt>
                <c:pt idx="29566">
                  <c:v>-6.1464372346894898E-2</c:v>
                </c:pt>
                <c:pt idx="29567">
                  <c:v>-2.84653335594885E-2</c:v>
                </c:pt>
                <c:pt idx="29568">
                  <c:v>-8.31583029573357E-2</c:v>
                </c:pt>
                <c:pt idx="29569">
                  <c:v>7.2458265215838896E-2</c:v>
                </c:pt>
                <c:pt idx="29570">
                  <c:v>0.128964072771593</c:v>
                </c:pt>
                <c:pt idx="29571">
                  <c:v>0.26454451740905499</c:v>
                </c:pt>
                <c:pt idx="29572">
                  <c:v>-2.2592974795712199E-2</c:v>
                </c:pt>
                <c:pt idx="29573">
                  <c:v>7.9858053648721894E-2</c:v>
                </c:pt>
                <c:pt idx="29574">
                  <c:v>-9.5636181309913092E-3</c:v>
                </c:pt>
                <c:pt idx="29575">
                  <c:v>-7.9780079346149103E-3</c:v>
                </c:pt>
                <c:pt idx="29576">
                  <c:v>-1.92839438799535E-2</c:v>
                </c:pt>
                <c:pt idx="29577">
                  <c:v>-3.6660308173958003E-2</c:v>
                </c:pt>
                <c:pt idx="29578">
                  <c:v>-4.1473680935962499E-3</c:v>
                </c:pt>
                <c:pt idx="29579">
                  <c:v>-6.2903880577205896E-3</c:v>
                </c:pt>
                <c:pt idx="29580">
                  <c:v>-8.6657515472879903E-3</c:v>
                </c:pt>
                <c:pt idx="29581">
                  <c:v>4.3424430406239001E-2</c:v>
                </c:pt>
                <c:pt idx="29582">
                  <c:v>2.4627442216128299E-2</c:v>
                </c:pt>
                <c:pt idx="29583">
                  <c:v>2.5946542533944801E-2</c:v>
                </c:pt>
                <c:pt idx="29584">
                  <c:v>3.1163207915062802E-2</c:v>
                </c:pt>
                <c:pt idx="29585">
                  <c:v>5.2403048919623899E-2</c:v>
                </c:pt>
                <c:pt idx="29586">
                  <c:v>7.8562328425063305E-2</c:v>
                </c:pt>
                <c:pt idx="29587">
                  <c:v>4.2227551057052302E-2</c:v>
                </c:pt>
                <c:pt idx="29588">
                  <c:v>4.2143265560126E-2</c:v>
                </c:pt>
                <c:pt idx="29589">
                  <c:v>4.4046546806517803E-2</c:v>
                </c:pt>
                <c:pt idx="29590">
                  <c:v>5.1891611115291301E-2</c:v>
                </c:pt>
                <c:pt idx="29591">
                  <c:v>3.7842128944426297E-2</c:v>
                </c:pt>
                <c:pt idx="29592">
                  <c:v>3.5013390458463099E-2</c:v>
                </c:pt>
                <c:pt idx="29593">
                  <c:v>2.7606353366782702E-2</c:v>
                </c:pt>
                <c:pt idx="29594">
                  <c:v>3.7635941443708902E-2</c:v>
                </c:pt>
                <c:pt idx="29595">
                  <c:v>4.4377812039538798E-2</c:v>
                </c:pt>
                <c:pt idx="29596">
                  <c:v>4.95107947509155E-2</c:v>
                </c:pt>
                <c:pt idx="29597">
                  <c:v>3.1893502119818902E-2</c:v>
                </c:pt>
                <c:pt idx="29598">
                  <c:v>1.7047877684983899E-2</c:v>
                </c:pt>
                <c:pt idx="29599">
                  <c:v>4.4637054763758503E-2</c:v>
                </c:pt>
                <c:pt idx="29600">
                  <c:v>4.7485035114872301E-2</c:v>
                </c:pt>
                <c:pt idx="29601">
                  <c:v>3.7839941273684501E-2</c:v>
                </c:pt>
                <c:pt idx="29602">
                  <c:v>-7.5380037289956306E-2</c:v>
                </c:pt>
                <c:pt idx="29603">
                  <c:v>3.2606076201626297E-2</c:v>
                </c:pt>
                <c:pt idx="29604">
                  <c:v>2.70306872697904E-2</c:v>
                </c:pt>
                <c:pt idx="29605">
                  <c:v>3.9660203598743199E-2</c:v>
                </c:pt>
                <c:pt idx="29606">
                  <c:v>2.7802552652598799E-2</c:v>
                </c:pt>
                <c:pt idx="29607">
                  <c:v>4.5097323242485901E-2</c:v>
                </c:pt>
                <c:pt idx="29608">
                  <c:v>4.5527924227969703E-2</c:v>
                </c:pt>
                <c:pt idx="29609">
                  <c:v>4.8946253424921302E-2</c:v>
                </c:pt>
                <c:pt idx="29610">
                  <c:v>5.0746802000591298E-2</c:v>
                </c:pt>
                <c:pt idx="29611">
                  <c:v>0.12617377383935599</c:v>
                </c:pt>
                <c:pt idx="29612">
                  <c:v>8.5067759749355796E-3</c:v>
                </c:pt>
                <c:pt idx="29613">
                  <c:v>9.4933455161860095E-2</c:v>
                </c:pt>
                <c:pt idx="29614">
                  <c:v>2.32285051750904E-2</c:v>
                </c:pt>
                <c:pt idx="29615">
                  <c:v>6.87102391554891E-2</c:v>
                </c:pt>
                <c:pt idx="29616">
                  <c:v>6.7260280708041797E-2</c:v>
                </c:pt>
                <c:pt idx="29617">
                  <c:v>9.2268646827543696E-2</c:v>
                </c:pt>
                <c:pt idx="29618">
                  <c:v>3.8009620490830599E-2</c:v>
                </c:pt>
                <c:pt idx="29619">
                  <c:v>0.178060924365497</c:v>
                </c:pt>
                <c:pt idx="29620">
                  <c:v>4.9885095201445103E-3</c:v>
                </c:pt>
                <c:pt idx="29621">
                  <c:v>9.06316870745906E-2</c:v>
                </c:pt>
                <c:pt idx="29622">
                  <c:v>-6.4000228458138603E-2</c:v>
                </c:pt>
                <c:pt idx="29623">
                  <c:v>1.5630567141018199E-2</c:v>
                </c:pt>
                <c:pt idx="29624">
                  <c:v>-3.5874064650944601E-2</c:v>
                </c:pt>
                <c:pt idx="29625">
                  <c:v>-8.5895134516476096E-2</c:v>
                </c:pt>
                <c:pt idx="29626">
                  <c:v>-8.6950480028294294E-2</c:v>
                </c:pt>
                <c:pt idx="29627">
                  <c:v>-0.108546397989602</c:v>
                </c:pt>
                <c:pt idx="29628">
                  <c:v>-0.13504343931048399</c:v>
                </c:pt>
                <c:pt idx="29629">
                  <c:v>-0.128099303200611</c:v>
                </c:pt>
                <c:pt idx="29630">
                  <c:v>-0.11188686515173001</c:v>
                </c:pt>
                <c:pt idx="29631">
                  <c:v>-0.11300129137305601</c:v>
                </c:pt>
                <c:pt idx="29632">
                  <c:v>-0.105061322084297</c:v>
                </c:pt>
                <c:pt idx="29633">
                  <c:v>-0.133520629962988</c:v>
                </c:pt>
                <c:pt idx="29634">
                  <c:v>-0.144868987705458</c:v>
                </c:pt>
                <c:pt idx="29635">
                  <c:v>-0.16980789073462399</c:v>
                </c:pt>
                <c:pt idx="29636">
                  <c:v>-0.18346408423961399</c:v>
                </c:pt>
                <c:pt idx="29637">
                  <c:v>-0.1223266208182</c:v>
                </c:pt>
                <c:pt idx="29638">
                  <c:v>-0.14006383567261799</c:v>
                </c:pt>
                <c:pt idx="29639">
                  <c:v>-6.6040460751959795E-2</c:v>
                </c:pt>
                <c:pt idx="29640">
                  <c:v>-8.1177185673683802E-2</c:v>
                </c:pt>
                <c:pt idx="29641">
                  <c:v>-5.1644888122401998E-2</c:v>
                </c:pt>
                <c:pt idx="29642">
                  <c:v>-7.5467089503844897E-2</c:v>
                </c:pt>
                <c:pt idx="29643">
                  <c:v>-3.27186987072784E-2</c:v>
                </c:pt>
                <c:pt idx="29644">
                  <c:v>-2.0660042771020799E-2</c:v>
                </c:pt>
                <c:pt idx="29645">
                  <c:v>0.111881726628384</c:v>
                </c:pt>
                <c:pt idx="29646">
                  <c:v>2.8109213454607699E-3</c:v>
                </c:pt>
                <c:pt idx="29647">
                  <c:v>-8.4753994405882604E-2</c:v>
                </c:pt>
                <c:pt idx="29648">
                  <c:v>-1.3919671752875701E-2</c:v>
                </c:pt>
                <c:pt idx="29649">
                  <c:v>-4.4833987598739397E-2</c:v>
                </c:pt>
                <c:pt idx="29650">
                  <c:v>2.4026615774514998E-2</c:v>
                </c:pt>
                <c:pt idx="29651">
                  <c:v>-6.9007364171277397E-3</c:v>
                </c:pt>
                <c:pt idx="29652">
                  <c:v>0.119658365190075</c:v>
                </c:pt>
                <c:pt idx="29653">
                  <c:v>-3.3770785162761302E-2</c:v>
                </c:pt>
                <c:pt idx="29654">
                  <c:v>1.0207992008043201E-2</c:v>
                </c:pt>
                <c:pt idx="29655">
                  <c:v>3.17880536783368E-2</c:v>
                </c:pt>
                <c:pt idx="29656">
                  <c:v>9.7737281278237696E-3</c:v>
                </c:pt>
                <c:pt idx="29657">
                  <c:v>-2.7574140824926398E-2</c:v>
                </c:pt>
                <c:pt idx="29658">
                  <c:v>-3.7254185385429697E-2</c:v>
                </c:pt>
                <c:pt idx="29659">
                  <c:v>-1.64859259060809E-2</c:v>
                </c:pt>
                <c:pt idx="29660">
                  <c:v>4.8952665011863898E-2</c:v>
                </c:pt>
                <c:pt idx="29661">
                  <c:v>-7.5915488038464499E-2</c:v>
                </c:pt>
                <c:pt idx="29662">
                  <c:v>-4.5551197202454097E-2</c:v>
                </c:pt>
                <c:pt idx="29663">
                  <c:v>-3.1014250436169001E-3</c:v>
                </c:pt>
                <c:pt idx="29664">
                  <c:v>-1.4589281698688001E-2</c:v>
                </c:pt>
                <c:pt idx="29665">
                  <c:v>1.6355770534764402E-2</c:v>
                </c:pt>
                <c:pt idx="29666">
                  <c:v>-1.6161528211710598E-2</c:v>
                </c:pt>
                <c:pt idx="29667">
                  <c:v>-5.8795458013046198E-2</c:v>
                </c:pt>
                <c:pt idx="29668">
                  <c:v>-4.4160654715709E-2</c:v>
                </c:pt>
                <c:pt idx="29669">
                  <c:v>-5.7557428181139701E-2</c:v>
                </c:pt>
                <c:pt idx="29670">
                  <c:v>-7.1718997388258293E-2</c:v>
                </c:pt>
                <c:pt idx="29671">
                  <c:v>-8.0357822362538397E-2</c:v>
                </c:pt>
                <c:pt idx="29672">
                  <c:v>-4.87939666088937E-2</c:v>
                </c:pt>
                <c:pt idx="29673">
                  <c:v>-6.9960136457164396E-2</c:v>
                </c:pt>
                <c:pt idx="29674">
                  <c:v>-7.1205744453705297E-2</c:v>
                </c:pt>
                <c:pt idx="29675">
                  <c:v>-8.6612129066684904E-2</c:v>
                </c:pt>
                <c:pt idx="29676">
                  <c:v>-8.1838264238005207E-2</c:v>
                </c:pt>
                <c:pt idx="29677">
                  <c:v>-7.2204330045030296E-2</c:v>
                </c:pt>
                <c:pt idx="29678">
                  <c:v>-4.7170121488867699E-2</c:v>
                </c:pt>
                <c:pt idx="29679">
                  <c:v>-8.26220697851969E-2</c:v>
                </c:pt>
                <c:pt idx="29680">
                  <c:v>-6.5510754032266499E-2</c:v>
                </c:pt>
                <c:pt idx="29681">
                  <c:v>-0.104546832233935</c:v>
                </c:pt>
                <c:pt idx="29682">
                  <c:v>-1.03979311186996E-2</c:v>
                </c:pt>
                <c:pt idx="29683">
                  <c:v>-8.5432490752143705E-3</c:v>
                </c:pt>
                <c:pt idx="29684">
                  <c:v>-1.5932738935746499E-2</c:v>
                </c:pt>
                <c:pt idx="29685">
                  <c:v>-5.2872481949340199E-3</c:v>
                </c:pt>
                <c:pt idx="29686">
                  <c:v>1.7991430629661201E-2</c:v>
                </c:pt>
                <c:pt idx="29687">
                  <c:v>2.5404180129205998E-2</c:v>
                </c:pt>
                <c:pt idx="29688">
                  <c:v>6.9871708874017294E-2</c:v>
                </c:pt>
                <c:pt idx="29689">
                  <c:v>5.5767332144328302E-2</c:v>
                </c:pt>
                <c:pt idx="29690">
                  <c:v>0.149110286977817</c:v>
                </c:pt>
                <c:pt idx="29691">
                  <c:v>-2.3614723391807899E-2</c:v>
                </c:pt>
                <c:pt idx="29692">
                  <c:v>-0.109118998210658</c:v>
                </c:pt>
                <c:pt idx="29693">
                  <c:v>-2.5755374919238402E-2</c:v>
                </c:pt>
                <c:pt idx="29694">
                  <c:v>-7.8307160616493302E-2</c:v>
                </c:pt>
                <c:pt idx="29695">
                  <c:v>-0.102910911561632</c:v>
                </c:pt>
                <c:pt idx="29696">
                  <c:v>-0.13641627356407399</c:v>
                </c:pt>
                <c:pt idx="29697">
                  <c:v>-8.9827894368516903E-2</c:v>
                </c:pt>
                <c:pt idx="29698">
                  <c:v>-0.107086633203402</c:v>
                </c:pt>
                <c:pt idx="29699">
                  <c:v>-0.11856452673399</c:v>
                </c:pt>
                <c:pt idx="29700">
                  <c:v>-0.120480628866517</c:v>
                </c:pt>
                <c:pt idx="29701">
                  <c:v>-0.117278297140438</c:v>
                </c:pt>
                <c:pt idx="29702">
                  <c:v>-0.14299295386274599</c:v>
                </c:pt>
                <c:pt idx="29703">
                  <c:v>-0.13694886721462701</c:v>
                </c:pt>
                <c:pt idx="29704">
                  <c:v>-0.152726683031609</c:v>
                </c:pt>
                <c:pt idx="29705">
                  <c:v>-0.16637352327344199</c:v>
                </c:pt>
                <c:pt idx="29706">
                  <c:v>-0.16824980273992601</c:v>
                </c:pt>
                <c:pt idx="29707">
                  <c:v>-0.16824980273992601</c:v>
                </c:pt>
                <c:pt idx="29708">
                  <c:v>-0.16826325070022999</c:v>
                </c:pt>
                <c:pt idx="29709">
                  <c:v>-0.16826325070022999</c:v>
                </c:pt>
                <c:pt idx="29710">
                  <c:v>-0.17898026697379699</c:v>
                </c:pt>
                <c:pt idx="29711">
                  <c:v>-0.17918497912752401</c:v>
                </c:pt>
                <c:pt idx="29712">
                  <c:v>-0.19017839570376499</c:v>
                </c:pt>
                <c:pt idx="29713">
                  <c:v>-0.163615192730454</c:v>
                </c:pt>
                <c:pt idx="29714">
                  <c:v>-0.16948316200541699</c:v>
                </c:pt>
                <c:pt idx="29715">
                  <c:v>-0.16384988461392699</c:v>
                </c:pt>
                <c:pt idx="29716">
                  <c:v>-0.17746348513225199</c:v>
                </c:pt>
                <c:pt idx="29717">
                  <c:v>-0.16343982117800701</c:v>
                </c:pt>
                <c:pt idx="29718">
                  <c:v>-0.16165324162320199</c:v>
                </c:pt>
                <c:pt idx="29719">
                  <c:v>-0.17726175434100799</c:v>
                </c:pt>
                <c:pt idx="29720">
                  <c:v>-0.18050400992821999</c:v>
                </c:pt>
                <c:pt idx="29721">
                  <c:v>-0.16682649079971501</c:v>
                </c:pt>
                <c:pt idx="29722">
                  <c:v>-0.169430174248236</c:v>
                </c:pt>
                <c:pt idx="29723">
                  <c:v>-0.185279031491517</c:v>
                </c:pt>
                <c:pt idx="29724">
                  <c:v>-0.18539996906508999</c:v>
                </c:pt>
                <c:pt idx="29725">
                  <c:v>-0.18617322879924</c:v>
                </c:pt>
                <c:pt idx="29726">
                  <c:v>-0.18617322879924</c:v>
                </c:pt>
                <c:pt idx="29727">
                  <c:v>-0.19596330301978501</c:v>
                </c:pt>
                <c:pt idx="29728">
                  <c:v>-0.19383477597308901</c:v>
                </c:pt>
                <c:pt idx="29729">
                  <c:v>-0.18447442721548099</c:v>
                </c:pt>
                <c:pt idx="29730">
                  <c:v>-2.7576614110949801E-2</c:v>
                </c:pt>
                <c:pt idx="29731">
                  <c:v>-7.7963445647648094E-2</c:v>
                </c:pt>
                <c:pt idx="29732">
                  <c:v>2.7985111794517101E-3</c:v>
                </c:pt>
                <c:pt idx="29733">
                  <c:v>-2.9191924461970799E-2</c:v>
                </c:pt>
                <c:pt idx="29734">
                  <c:v>-1.8696055431478498E-2</c:v>
                </c:pt>
                <c:pt idx="29735">
                  <c:v>4.11148837252395E-3</c:v>
                </c:pt>
                <c:pt idx="29736">
                  <c:v>-1.9348466531780201E-2</c:v>
                </c:pt>
                <c:pt idx="29737">
                  <c:v>4.2602630077945803E-3</c:v>
                </c:pt>
                <c:pt idx="29738">
                  <c:v>0.13494584593567899</c:v>
                </c:pt>
                <c:pt idx="29739">
                  <c:v>-2.7576614110949801E-2</c:v>
                </c:pt>
                <c:pt idx="29740">
                  <c:v>-7.7963445647648094E-2</c:v>
                </c:pt>
                <c:pt idx="29741">
                  <c:v>2.7985111794517101E-3</c:v>
                </c:pt>
                <c:pt idx="29742">
                  <c:v>-2.9191924461970799E-2</c:v>
                </c:pt>
                <c:pt idx="29743">
                  <c:v>-1.8696055431478498E-2</c:v>
                </c:pt>
                <c:pt idx="29744">
                  <c:v>-2.7646451109197501E-2</c:v>
                </c:pt>
                <c:pt idx="29745">
                  <c:v>2.50680532232639E-2</c:v>
                </c:pt>
                <c:pt idx="29746">
                  <c:v>3.8489800925847299E-2</c:v>
                </c:pt>
                <c:pt idx="29747">
                  <c:v>4.6995389165165102E-2</c:v>
                </c:pt>
                <c:pt idx="29748">
                  <c:v>6.6508408766013105E-2</c:v>
                </c:pt>
                <c:pt idx="29749">
                  <c:v>1.9360834439162201E-3</c:v>
                </c:pt>
                <c:pt idx="29750">
                  <c:v>-3.02754621494764E-2</c:v>
                </c:pt>
                <c:pt idx="29751">
                  <c:v>-1.7047811895661302E-2</c:v>
                </c:pt>
                <c:pt idx="29752">
                  <c:v>-4.2032924292526197E-2</c:v>
                </c:pt>
                <c:pt idx="29753">
                  <c:v>2.1203674586472501E-2</c:v>
                </c:pt>
                <c:pt idx="29754">
                  <c:v>-2.3383702936444701E-3</c:v>
                </c:pt>
                <c:pt idx="29755">
                  <c:v>0.119760295223904</c:v>
                </c:pt>
                <c:pt idx="29756">
                  <c:v>-2.3614723391807899E-2</c:v>
                </c:pt>
                <c:pt idx="29757">
                  <c:v>-0.109118998210658</c:v>
                </c:pt>
                <c:pt idx="29758">
                  <c:v>-2.7858688964955601E-2</c:v>
                </c:pt>
                <c:pt idx="29759">
                  <c:v>-9.5191363472012496E-3</c:v>
                </c:pt>
                <c:pt idx="29760">
                  <c:v>3.8429792274752198E-2</c:v>
                </c:pt>
                <c:pt idx="29761">
                  <c:v>8.3385726144294299E-3</c:v>
                </c:pt>
                <c:pt idx="29762">
                  <c:v>2.7932492650140601E-2</c:v>
                </c:pt>
                <c:pt idx="29763">
                  <c:v>3.6197644458690698E-2</c:v>
                </c:pt>
                <c:pt idx="29764">
                  <c:v>2.25695144986417E-2</c:v>
                </c:pt>
                <c:pt idx="29765">
                  <c:v>4.79971777832802E-2</c:v>
                </c:pt>
                <c:pt idx="29766">
                  <c:v>7.8355308873503296E-2</c:v>
                </c:pt>
                <c:pt idx="29767">
                  <c:v>6.6848126509433003E-2</c:v>
                </c:pt>
                <c:pt idx="29768">
                  <c:v>6.69663547131438E-2</c:v>
                </c:pt>
                <c:pt idx="29769">
                  <c:v>6.6414399186504602E-2</c:v>
                </c:pt>
                <c:pt idx="29770">
                  <c:v>4.29333888458115E-2</c:v>
                </c:pt>
                <c:pt idx="29771">
                  <c:v>6.1523107165967102E-2</c:v>
                </c:pt>
                <c:pt idx="29772">
                  <c:v>4.9806916181238899E-2</c:v>
                </c:pt>
                <c:pt idx="29773">
                  <c:v>7.3827916113721997E-2</c:v>
                </c:pt>
                <c:pt idx="29774">
                  <c:v>6.1742234957834097E-2</c:v>
                </c:pt>
                <c:pt idx="29775">
                  <c:v>-5.2025147078293803E-2</c:v>
                </c:pt>
                <c:pt idx="29776">
                  <c:v>-3.19554790444204E-2</c:v>
                </c:pt>
                <c:pt idx="29777">
                  <c:v>-5.9526786559520699E-2</c:v>
                </c:pt>
                <c:pt idx="29778">
                  <c:v>1.9920085993089E-2</c:v>
                </c:pt>
                <c:pt idx="29779">
                  <c:v>-3.6048544698157797E-2</c:v>
                </c:pt>
                <c:pt idx="29780">
                  <c:v>-4.8463937304724897E-2</c:v>
                </c:pt>
                <c:pt idx="29781">
                  <c:v>-7.7262053060810798E-2</c:v>
                </c:pt>
                <c:pt idx="29782">
                  <c:v>-4.2095953460018397E-2</c:v>
                </c:pt>
                <c:pt idx="29783">
                  <c:v>-6.3219861569316693E-2</c:v>
                </c:pt>
                <c:pt idx="29784">
                  <c:v>-4.6985339225454698E-2</c:v>
                </c:pt>
                <c:pt idx="29785">
                  <c:v>-4.0561100477221002E-2</c:v>
                </c:pt>
                <c:pt idx="29786">
                  <c:v>-5.3045145464772903E-2</c:v>
                </c:pt>
                <c:pt idx="29787">
                  <c:v>-7.7075826128746902E-2</c:v>
                </c:pt>
                <c:pt idx="29788">
                  <c:v>-6.8015900301750504E-2</c:v>
                </c:pt>
                <c:pt idx="29789">
                  <c:v>-7.9676953242940204E-2</c:v>
                </c:pt>
                <c:pt idx="29790">
                  <c:v>-8.4495408145773304E-2</c:v>
                </c:pt>
                <c:pt idx="29791">
                  <c:v>-0.122314836315756</c:v>
                </c:pt>
                <c:pt idx="29792">
                  <c:v>-0.133388866418751</c:v>
                </c:pt>
                <c:pt idx="29793">
                  <c:v>-0.13682969189922001</c:v>
                </c:pt>
                <c:pt idx="29794">
                  <c:v>-0.11021088591761299</c:v>
                </c:pt>
                <c:pt idx="29795">
                  <c:v>-0.11040711826908201</c:v>
                </c:pt>
                <c:pt idx="29796">
                  <c:v>-0.10592756958079</c:v>
                </c:pt>
                <c:pt idx="29797">
                  <c:v>4.0219082884019198E-3</c:v>
                </c:pt>
                <c:pt idx="29798">
                  <c:v>-8.4844032028160501E-2</c:v>
                </c:pt>
                <c:pt idx="29799">
                  <c:v>-8.3749493529716203E-3</c:v>
                </c:pt>
                <c:pt idx="29800">
                  <c:v>-5.3619331169330001E-2</c:v>
                </c:pt>
                <c:pt idx="29801">
                  <c:v>-6.3728614921059107E-2</c:v>
                </c:pt>
                <c:pt idx="29802">
                  <c:v>-8.3361719925304195E-2</c:v>
                </c:pt>
                <c:pt idx="29803">
                  <c:v>-5.9993272407720802E-2</c:v>
                </c:pt>
                <c:pt idx="29804">
                  <c:v>-5.7091669182886801E-2</c:v>
                </c:pt>
                <c:pt idx="29805">
                  <c:v>-7.4043261333148494E-2</c:v>
                </c:pt>
                <c:pt idx="29806">
                  <c:v>-4.8779465500879901E-2</c:v>
                </c:pt>
                <c:pt idx="29807">
                  <c:v>-4.5731939761279303E-2</c:v>
                </c:pt>
                <c:pt idx="29808">
                  <c:v>-1.99403526231536E-2</c:v>
                </c:pt>
                <c:pt idx="29809">
                  <c:v>-7.4053445347397997E-3</c:v>
                </c:pt>
                <c:pt idx="29810">
                  <c:v>1.9561394307733598E-2</c:v>
                </c:pt>
                <c:pt idx="29811">
                  <c:v>3.9416119311387901E-2</c:v>
                </c:pt>
                <c:pt idx="29812">
                  <c:v>-4.8508737755125E-2</c:v>
                </c:pt>
                <c:pt idx="29813">
                  <c:v>-5.4134430790315102E-2</c:v>
                </c:pt>
                <c:pt idx="29814">
                  <c:v>-6.5443803181451904E-2</c:v>
                </c:pt>
                <c:pt idx="29815">
                  <c:v>-9.7165376112212098E-2</c:v>
                </c:pt>
                <c:pt idx="29816">
                  <c:v>-0.11208144772845401</c:v>
                </c:pt>
                <c:pt idx="29817">
                  <c:v>-0.12472354973508699</c:v>
                </c:pt>
                <c:pt idx="29818">
                  <c:v>-0.26399270161989502</c:v>
                </c:pt>
                <c:pt idx="29819">
                  <c:v>-0.188930619881159</c:v>
                </c:pt>
                <c:pt idx="29820">
                  <c:v>-0.219876029264374</c:v>
                </c:pt>
                <c:pt idx="29821">
                  <c:v>-5.4138058090536303E-2</c:v>
                </c:pt>
                <c:pt idx="29822">
                  <c:v>-0.180245290453007</c:v>
                </c:pt>
                <c:pt idx="29823">
                  <c:v>-0.20408080340614801</c:v>
                </c:pt>
                <c:pt idx="29824">
                  <c:v>-0.187413083135893</c:v>
                </c:pt>
                <c:pt idx="29825">
                  <c:v>-0.17914622390614501</c:v>
                </c:pt>
                <c:pt idx="29826">
                  <c:v>-0.15714366091918999</c:v>
                </c:pt>
                <c:pt idx="29827">
                  <c:v>-0.14777438929942999</c:v>
                </c:pt>
                <c:pt idx="29828">
                  <c:v>-0.152330014544931</c:v>
                </c:pt>
                <c:pt idx="29829">
                  <c:v>-1.8576083368771399E-2</c:v>
                </c:pt>
                <c:pt idx="29830">
                  <c:v>-2.4706369263047801E-2</c:v>
                </c:pt>
                <c:pt idx="29831">
                  <c:v>6.9087689801970303E-3</c:v>
                </c:pt>
                <c:pt idx="29832">
                  <c:v>-7.2889876290800296E-3</c:v>
                </c:pt>
                <c:pt idx="29833">
                  <c:v>-6.4022271836506797E-3</c:v>
                </c:pt>
                <c:pt idx="29834">
                  <c:v>1.6773042496576001E-2</c:v>
                </c:pt>
                <c:pt idx="29835">
                  <c:v>-8.6126563522171101E-2</c:v>
                </c:pt>
                <c:pt idx="29836">
                  <c:v>-3.01166770420438E-2</c:v>
                </c:pt>
                <c:pt idx="29837">
                  <c:v>2.83074657639131E-2</c:v>
                </c:pt>
                <c:pt idx="29838">
                  <c:v>5.9059657558151998E-2</c:v>
                </c:pt>
                <c:pt idx="29839">
                  <c:v>7.0303063680625097E-2</c:v>
                </c:pt>
                <c:pt idx="29840">
                  <c:v>6.3194188540627902E-2</c:v>
                </c:pt>
                <c:pt idx="29841">
                  <c:v>4.00018336316093E-2</c:v>
                </c:pt>
                <c:pt idx="29842">
                  <c:v>7.4761173209793697E-2</c:v>
                </c:pt>
                <c:pt idx="29843">
                  <c:v>5.9159213070649197E-2</c:v>
                </c:pt>
                <c:pt idx="29844">
                  <c:v>9.95006830386964E-2</c:v>
                </c:pt>
                <c:pt idx="29845">
                  <c:v>0.105176720207502</c:v>
                </c:pt>
                <c:pt idx="29846">
                  <c:v>0.123398948770087</c:v>
                </c:pt>
                <c:pt idx="29847">
                  <c:v>0.14787582361542601</c:v>
                </c:pt>
                <c:pt idx="29848">
                  <c:v>0.14208389041997399</c:v>
                </c:pt>
                <c:pt idx="29849">
                  <c:v>0.15975535497419999</c:v>
                </c:pt>
                <c:pt idx="29850">
                  <c:v>0.157437633152542</c:v>
                </c:pt>
                <c:pt idx="29851">
                  <c:v>0.14054427313300599</c:v>
                </c:pt>
                <c:pt idx="29852">
                  <c:v>0.150924715570811</c:v>
                </c:pt>
                <c:pt idx="29853">
                  <c:v>0.12762299770711799</c:v>
                </c:pt>
                <c:pt idx="29854">
                  <c:v>0.14687171620189901</c:v>
                </c:pt>
                <c:pt idx="29855">
                  <c:v>0.163405778239225</c:v>
                </c:pt>
                <c:pt idx="29856">
                  <c:v>0.17847877454038799</c:v>
                </c:pt>
                <c:pt idx="29857">
                  <c:v>0.195172001938726</c:v>
                </c:pt>
                <c:pt idx="29858">
                  <c:v>0.195911107921524</c:v>
                </c:pt>
                <c:pt idx="29859">
                  <c:v>0.20269969654030201</c:v>
                </c:pt>
                <c:pt idx="29860">
                  <c:v>0.19955745219944299</c:v>
                </c:pt>
                <c:pt idx="29861">
                  <c:v>0.213145989878291</c:v>
                </c:pt>
                <c:pt idx="29862">
                  <c:v>0.21563010240170299</c:v>
                </c:pt>
                <c:pt idx="29863">
                  <c:v>0.207828693437033</c:v>
                </c:pt>
                <c:pt idx="29864">
                  <c:v>0.219765699887459</c:v>
                </c:pt>
                <c:pt idx="29865">
                  <c:v>0.24511418407388499</c:v>
                </c:pt>
                <c:pt idx="29866">
                  <c:v>0.23950303534004999</c:v>
                </c:pt>
                <c:pt idx="29867">
                  <c:v>0.205658131421813</c:v>
                </c:pt>
                <c:pt idx="29868">
                  <c:v>0.21273780391417399</c:v>
                </c:pt>
                <c:pt idx="29869">
                  <c:v>0.206901049687266</c:v>
                </c:pt>
                <c:pt idx="29870">
                  <c:v>0.21562801661648201</c:v>
                </c:pt>
                <c:pt idx="29871">
                  <c:v>0.22282424728111599</c:v>
                </c:pt>
                <c:pt idx="29872">
                  <c:v>0.24781085468016301</c:v>
                </c:pt>
                <c:pt idx="29873">
                  <c:v>0.25298275665374897</c:v>
                </c:pt>
                <c:pt idx="29874">
                  <c:v>0.227995748381953</c:v>
                </c:pt>
                <c:pt idx="29875">
                  <c:v>0.17494981335238699</c:v>
                </c:pt>
                <c:pt idx="29876">
                  <c:v>0.18089934354819601</c:v>
                </c:pt>
                <c:pt idx="29877">
                  <c:v>0.19585592518131001</c:v>
                </c:pt>
                <c:pt idx="29878">
                  <c:v>0.26130415601291701</c:v>
                </c:pt>
                <c:pt idx="29879">
                  <c:v>0.27402913627071301</c:v>
                </c:pt>
                <c:pt idx="29880">
                  <c:v>0.29376198291088101</c:v>
                </c:pt>
                <c:pt idx="29881">
                  <c:v>0.308953776484305</c:v>
                </c:pt>
                <c:pt idx="29882">
                  <c:v>0.311438182361717</c:v>
                </c:pt>
                <c:pt idx="29883">
                  <c:v>0.328226363819627</c:v>
                </c:pt>
                <c:pt idx="29884">
                  <c:v>0.32798620225159397</c:v>
                </c:pt>
                <c:pt idx="29885">
                  <c:v>0.34286864861823202</c:v>
                </c:pt>
                <c:pt idx="29886">
                  <c:v>0.34449293335520098</c:v>
                </c:pt>
                <c:pt idx="29887">
                  <c:v>0.32847270719066402</c:v>
                </c:pt>
                <c:pt idx="29888">
                  <c:v>0.327123659732654</c:v>
                </c:pt>
                <c:pt idx="29889">
                  <c:v>0.32436990377560398</c:v>
                </c:pt>
                <c:pt idx="29890">
                  <c:v>0.328200136958405</c:v>
                </c:pt>
                <c:pt idx="29891">
                  <c:v>0.28925540084106599</c:v>
                </c:pt>
                <c:pt idx="29892">
                  <c:v>0.29337442500644501</c:v>
                </c:pt>
                <c:pt idx="29893">
                  <c:v>-5.4230643185897903E-2</c:v>
                </c:pt>
                <c:pt idx="29894">
                  <c:v>-0.14937417136645301</c:v>
                </c:pt>
                <c:pt idx="29895">
                  <c:v>-8.0928720486988098E-2</c:v>
                </c:pt>
                <c:pt idx="29896">
                  <c:v>-0.113691484087835</c:v>
                </c:pt>
                <c:pt idx="29897">
                  <c:v>-6.9133824522031206E-2</c:v>
                </c:pt>
                <c:pt idx="29898">
                  <c:v>-0.123139516117087</c:v>
                </c:pt>
                <c:pt idx="29899">
                  <c:v>-0.10752846351343</c:v>
                </c:pt>
                <c:pt idx="29900">
                  <c:v>-0.10254710053088301</c:v>
                </c:pt>
                <c:pt idx="29901">
                  <c:v>-9.51143822210508E-2</c:v>
                </c:pt>
                <c:pt idx="29902">
                  <c:v>-8.6588072466774094E-2</c:v>
                </c:pt>
                <c:pt idx="29903">
                  <c:v>-5.54442630713173E-2</c:v>
                </c:pt>
                <c:pt idx="29904">
                  <c:v>-4.1744117362570499E-2</c:v>
                </c:pt>
                <c:pt idx="29905">
                  <c:v>-6.8809475265486406E-2</c:v>
                </c:pt>
                <c:pt idx="29906">
                  <c:v>-0.110331561859854</c:v>
                </c:pt>
                <c:pt idx="29907">
                  <c:v>-8.5258276822602896E-2</c:v>
                </c:pt>
                <c:pt idx="29908">
                  <c:v>-9.1003291116617202E-2</c:v>
                </c:pt>
                <c:pt idx="29909">
                  <c:v>-9.7510530682803506E-2</c:v>
                </c:pt>
                <c:pt idx="29910">
                  <c:v>-9.3157928351212005E-2</c:v>
                </c:pt>
                <c:pt idx="29911">
                  <c:v>3.1431929684167102E-2</c:v>
                </c:pt>
                <c:pt idx="29912">
                  <c:v>4.4550170280161699E-2</c:v>
                </c:pt>
                <c:pt idx="29913">
                  <c:v>6.8544362355529104E-2</c:v>
                </c:pt>
                <c:pt idx="29914">
                  <c:v>5.3550480991509497E-2</c:v>
                </c:pt>
                <c:pt idx="29915">
                  <c:v>5.4950404201207399E-2</c:v>
                </c:pt>
                <c:pt idx="29916">
                  <c:v>3.2584835384701201E-2</c:v>
                </c:pt>
                <c:pt idx="29917">
                  <c:v>3.4270310766491001E-2</c:v>
                </c:pt>
                <c:pt idx="29918">
                  <c:v>4.2489519840313503E-2</c:v>
                </c:pt>
                <c:pt idx="29919">
                  <c:v>0.10475239541310601</c:v>
                </c:pt>
                <c:pt idx="29920">
                  <c:v>9.5854838293641095E-2</c:v>
                </c:pt>
                <c:pt idx="29921">
                  <c:v>7.0680534703457504E-2</c:v>
                </c:pt>
                <c:pt idx="29922">
                  <c:v>7.3137921875565504E-2</c:v>
                </c:pt>
                <c:pt idx="29923">
                  <c:v>0.12124491654684801</c:v>
                </c:pt>
                <c:pt idx="29924">
                  <c:v>0.116240430660112</c:v>
                </c:pt>
                <c:pt idx="29925">
                  <c:v>0.13401608827137401</c:v>
                </c:pt>
                <c:pt idx="29926">
                  <c:v>0.138996076387047</c:v>
                </c:pt>
                <c:pt idx="29927">
                  <c:v>9.8099764103313405E-2</c:v>
                </c:pt>
                <c:pt idx="29928">
                  <c:v>9.9578940998652096E-2</c:v>
                </c:pt>
                <c:pt idx="29929">
                  <c:v>0.10506428900060701</c:v>
                </c:pt>
                <c:pt idx="29930">
                  <c:v>0.147737869720524</c:v>
                </c:pt>
                <c:pt idx="29931">
                  <c:v>0.152135161764306</c:v>
                </c:pt>
                <c:pt idx="29932">
                  <c:v>-2.5002031723853398E-2</c:v>
                </c:pt>
                <c:pt idx="29933">
                  <c:v>-7.6474481979121198E-2</c:v>
                </c:pt>
                <c:pt idx="29934">
                  <c:v>2.7984847223057201E-2</c:v>
                </c:pt>
                <c:pt idx="29935">
                  <c:v>2.8073182167949198E-2</c:v>
                </c:pt>
                <c:pt idx="29936">
                  <c:v>6.4478989068116499E-2</c:v>
                </c:pt>
                <c:pt idx="29937">
                  <c:v>3.93943561386495E-2</c:v>
                </c:pt>
                <c:pt idx="29938">
                  <c:v>2.4998366296876001E-2</c:v>
                </c:pt>
                <c:pt idx="29939">
                  <c:v>3.2794409300277598E-2</c:v>
                </c:pt>
                <c:pt idx="29940">
                  <c:v>1.3183782738319799E-2</c:v>
                </c:pt>
                <c:pt idx="29941">
                  <c:v>2.9923767905944601E-2</c:v>
                </c:pt>
                <c:pt idx="29942">
                  <c:v>2.9194850286521499E-2</c:v>
                </c:pt>
                <c:pt idx="29943">
                  <c:v>1.0666745659268E-2</c:v>
                </c:pt>
                <c:pt idx="29944">
                  <c:v>3.1016755656908899E-2</c:v>
                </c:pt>
                <c:pt idx="29945">
                  <c:v>3.0035476639977E-2</c:v>
                </c:pt>
                <c:pt idx="29946">
                  <c:v>-1.7365079375984999E-2</c:v>
                </c:pt>
                <c:pt idx="29947">
                  <c:v>-1.79739012657044E-2</c:v>
                </c:pt>
                <c:pt idx="29948">
                  <c:v>-2.8173829142455701E-2</c:v>
                </c:pt>
                <c:pt idx="29949">
                  <c:v>-4.6561344627636801E-2</c:v>
                </c:pt>
                <c:pt idx="29950">
                  <c:v>1.0697662344867199E-2</c:v>
                </c:pt>
                <c:pt idx="29951">
                  <c:v>1.7916832807582401E-2</c:v>
                </c:pt>
                <c:pt idx="29952">
                  <c:v>5.7179794848691998E-2</c:v>
                </c:pt>
                <c:pt idx="29953">
                  <c:v>7.6328102156484501E-2</c:v>
                </c:pt>
                <c:pt idx="29954">
                  <c:v>5.61332408707313E-2</c:v>
                </c:pt>
                <c:pt idx="29955">
                  <c:v>3.1789994424189699E-2</c:v>
                </c:pt>
                <c:pt idx="29956">
                  <c:v>3.28211599139029E-2</c:v>
                </c:pt>
                <c:pt idx="29957">
                  <c:v>2.0029245760246901E-2</c:v>
                </c:pt>
                <c:pt idx="29958">
                  <c:v>1.79452918069944E-2</c:v>
                </c:pt>
                <c:pt idx="29959">
                  <c:v>3.8106822055030701E-2</c:v>
                </c:pt>
                <c:pt idx="29960">
                  <c:v>3.7805016660023803E-2</c:v>
                </c:pt>
                <c:pt idx="29961">
                  <c:v>9.6880495155626301E-2</c:v>
                </c:pt>
                <c:pt idx="29962">
                  <c:v>7.8755742689281705E-2</c:v>
                </c:pt>
                <c:pt idx="29963">
                  <c:v>0.13830845102855599</c:v>
                </c:pt>
                <c:pt idx="29964">
                  <c:v>0.12684357915153699</c:v>
                </c:pt>
                <c:pt idx="29965">
                  <c:v>0.14990362831794399</c:v>
                </c:pt>
                <c:pt idx="29966">
                  <c:v>0.138008949384539</c:v>
                </c:pt>
                <c:pt idx="29967">
                  <c:v>8.8751241639504694E-2</c:v>
                </c:pt>
                <c:pt idx="29968">
                  <c:v>0.109298244318732</c:v>
                </c:pt>
                <c:pt idx="29969">
                  <c:v>0.15775447352952099</c:v>
                </c:pt>
                <c:pt idx="29970">
                  <c:v>0.16947480819767399</c:v>
                </c:pt>
                <c:pt idx="29971">
                  <c:v>0.14890260768762101</c:v>
                </c:pt>
                <c:pt idx="29972">
                  <c:v>0.10766872004403</c:v>
                </c:pt>
                <c:pt idx="29973">
                  <c:v>0.110573179928435</c:v>
                </c:pt>
                <c:pt idx="29974">
                  <c:v>8.3815555066805894E-2</c:v>
                </c:pt>
                <c:pt idx="29975">
                  <c:v>8.4935218797196996E-2</c:v>
                </c:pt>
                <c:pt idx="29976">
                  <c:v>5.3963999651107902E-2</c:v>
                </c:pt>
                <c:pt idx="29977">
                  <c:v>8.4935218797196996E-2</c:v>
                </c:pt>
                <c:pt idx="29978">
                  <c:v>7.9487658901168295E-2</c:v>
                </c:pt>
                <c:pt idx="29979">
                  <c:v>7.3948647350846497E-2</c:v>
                </c:pt>
                <c:pt idx="29980">
                  <c:v>9.1945737097634594E-2</c:v>
                </c:pt>
                <c:pt idx="29981">
                  <c:v>7.1768803147933394E-2</c:v>
                </c:pt>
                <c:pt idx="29982">
                  <c:v>7.4167052990397095E-2</c:v>
                </c:pt>
                <c:pt idx="29983">
                  <c:v>8.1469493195810899E-2</c:v>
                </c:pt>
                <c:pt idx="29984">
                  <c:v>0.107366561377587</c:v>
                </c:pt>
                <c:pt idx="29985">
                  <c:v>0.109053654686078</c:v>
                </c:pt>
                <c:pt idx="29986">
                  <c:v>0.101946427074917</c:v>
                </c:pt>
                <c:pt idx="29987">
                  <c:v>6.1791263667579102E-2</c:v>
                </c:pt>
                <c:pt idx="29988">
                  <c:v>4.6587324880026801E-2</c:v>
                </c:pt>
                <c:pt idx="29989">
                  <c:v>2.7183242929627299E-2</c:v>
                </c:pt>
                <c:pt idx="29990">
                  <c:v>1.43113251595879E-2</c:v>
                </c:pt>
                <c:pt idx="29991">
                  <c:v>5.2804855986217099E-2</c:v>
                </c:pt>
                <c:pt idx="29992">
                  <c:v>0.11126904723865599</c:v>
                </c:pt>
                <c:pt idx="29993">
                  <c:v>0.125048923756126</c:v>
                </c:pt>
                <c:pt idx="29994">
                  <c:v>0.122285698381168</c:v>
                </c:pt>
                <c:pt idx="29995">
                  <c:v>0.137084353819939</c:v>
                </c:pt>
                <c:pt idx="29996">
                  <c:v>9.61017963506023E-2</c:v>
                </c:pt>
                <c:pt idx="29997">
                  <c:v>8.4361453219701094E-2</c:v>
                </c:pt>
                <c:pt idx="29998">
                  <c:v>0.147495905328729</c:v>
                </c:pt>
                <c:pt idx="29999">
                  <c:v>0.12601432760218001</c:v>
                </c:pt>
                <c:pt idx="30000">
                  <c:v>0.16649222664184099</c:v>
                </c:pt>
                <c:pt idx="30001">
                  <c:v>0.14715061810300101</c:v>
                </c:pt>
                <c:pt idx="30002">
                  <c:v>0.152727396931332</c:v>
                </c:pt>
                <c:pt idx="30003">
                  <c:v>0.109827275807482</c:v>
                </c:pt>
                <c:pt idx="30004">
                  <c:v>0.104976162320239</c:v>
                </c:pt>
                <c:pt idx="30005">
                  <c:v>0.144977907756699</c:v>
                </c:pt>
                <c:pt idx="30006">
                  <c:v>0.17488564481114499</c:v>
                </c:pt>
                <c:pt idx="30007">
                  <c:v>0.22316267108858001</c:v>
                </c:pt>
                <c:pt idx="30008">
                  <c:v>0.226791250822062</c:v>
                </c:pt>
                <c:pt idx="30009">
                  <c:v>0.22512119319823501</c:v>
                </c:pt>
                <c:pt idx="30010">
                  <c:v>0.197569922367689</c:v>
                </c:pt>
                <c:pt idx="30011">
                  <c:v>0.18698111523740199</c:v>
                </c:pt>
                <c:pt idx="30012">
                  <c:v>0.17680816387041601</c:v>
                </c:pt>
                <c:pt idx="30013">
                  <c:v>0.207118014430381</c:v>
                </c:pt>
                <c:pt idx="30014">
                  <c:v>0.21475458979829001</c:v>
                </c:pt>
                <c:pt idx="30015">
                  <c:v>0.214433086017941</c:v>
                </c:pt>
                <c:pt idx="30016">
                  <c:v>0.24333501439762101</c:v>
                </c:pt>
                <c:pt idx="30017">
                  <c:v>0.22677970497799399</c:v>
                </c:pt>
                <c:pt idx="30018">
                  <c:v>0.23491989495505</c:v>
                </c:pt>
                <c:pt idx="30019">
                  <c:v>0.268593964851147</c:v>
                </c:pt>
                <c:pt idx="30020">
                  <c:v>0.265218337918113</c:v>
                </c:pt>
                <c:pt idx="30021">
                  <c:v>0.26616348822332703</c:v>
                </c:pt>
                <c:pt idx="30022">
                  <c:v>0.26378176467148401</c:v>
                </c:pt>
                <c:pt idx="30023">
                  <c:v>0.26311438253130298</c:v>
                </c:pt>
                <c:pt idx="30024">
                  <c:v>0.26590026937450001</c:v>
                </c:pt>
                <c:pt idx="30025">
                  <c:v>0.266586260562864</c:v>
                </c:pt>
                <c:pt idx="30026">
                  <c:v>0.26445133247852898</c:v>
                </c:pt>
                <c:pt idx="30027">
                  <c:v>0.249478206975528</c:v>
                </c:pt>
                <c:pt idx="30028">
                  <c:v>0.27462120073807</c:v>
                </c:pt>
                <c:pt idx="30029">
                  <c:v>0.26024128482875297</c:v>
                </c:pt>
                <c:pt idx="30030">
                  <c:v>0.25849733942638298</c:v>
                </c:pt>
                <c:pt idx="30031">
                  <c:v>0.25972948174576799</c:v>
                </c:pt>
                <c:pt idx="30032">
                  <c:v>0.26971170171602199</c:v>
                </c:pt>
                <c:pt idx="30033">
                  <c:v>0.26068260857299802</c:v>
                </c:pt>
                <c:pt idx="30034">
                  <c:v>0.25479136121797602</c:v>
                </c:pt>
                <c:pt idx="30035">
                  <c:v>0.257807739207842</c:v>
                </c:pt>
                <c:pt idx="30036">
                  <c:v>0.38175079124613798</c:v>
                </c:pt>
                <c:pt idx="30037">
                  <c:v>0.35419905393219903</c:v>
                </c:pt>
                <c:pt idx="30038">
                  <c:v>0.34696859122560603</c:v>
                </c:pt>
                <c:pt idx="30039">
                  <c:v>0.35343664008668801</c:v>
                </c:pt>
                <c:pt idx="30040">
                  <c:v>0.400063458915354</c:v>
                </c:pt>
                <c:pt idx="30041">
                  <c:v>0.41071178805348302</c:v>
                </c:pt>
                <c:pt idx="30042">
                  <c:v>0.40342863440445997</c:v>
                </c:pt>
                <c:pt idx="30043">
                  <c:v>0.42622188823453599</c:v>
                </c:pt>
                <c:pt idx="30044">
                  <c:v>0.43027326925442</c:v>
                </c:pt>
                <c:pt idx="30045">
                  <c:v>0.42820058974931402</c:v>
                </c:pt>
                <c:pt idx="30046">
                  <c:v>0.39705226184972398</c:v>
                </c:pt>
                <c:pt idx="30047">
                  <c:v>0.399243036528799</c:v>
                </c:pt>
                <c:pt idx="30048">
                  <c:v>0.44198419630281399</c:v>
                </c:pt>
                <c:pt idx="30049">
                  <c:v>0.49246171075381201</c:v>
                </c:pt>
                <c:pt idx="30050">
                  <c:v>0.50154742408610398</c:v>
                </c:pt>
                <c:pt idx="30051">
                  <c:v>0.50455633879617601</c:v>
                </c:pt>
                <c:pt idx="30052">
                  <c:v>0.51352975023090497</c:v>
                </c:pt>
                <c:pt idx="30053">
                  <c:v>0.53136803682579203</c:v>
                </c:pt>
                <c:pt idx="30054">
                  <c:v>0.50448810689444401</c:v>
                </c:pt>
                <c:pt idx="30055">
                  <c:v>0.41042144074825498</c:v>
                </c:pt>
                <c:pt idx="30056">
                  <c:v>0.38812463421038501</c:v>
                </c:pt>
                <c:pt idx="30057">
                  <c:v>0.43155337290934898</c:v>
                </c:pt>
                <c:pt idx="30058">
                  <c:v>0.41418303437487097</c:v>
                </c:pt>
                <c:pt idx="30059">
                  <c:v>0.42771057509896498</c:v>
                </c:pt>
                <c:pt idx="30060">
                  <c:v>0.55886537421043603</c:v>
                </c:pt>
                <c:pt idx="30061">
                  <c:v>0.57608453888560596</c:v>
                </c:pt>
                <c:pt idx="30062">
                  <c:v>0.602975448249503</c:v>
                </c:pt>
                <c:pt idx="30063">
                  <c:v>0.60376551545370905</c:v>
                </c:pt>
                <c:pt idx="30064">
                  <c:v>0.61136565592018399</c:v>
                </c:pt>
                <c:pt idx="30065">
                  <c:v>0.62524655375541205</c:v>
                </c:pt>
                <c:pt idx="30066">
                  <c:v>0.58388185750348698</c:v>
                </c:pt>
                <c:pt idx="30067">
                  <c:v>0.551293940085265</c:v>
                </c:pt>
                <c:pt idx="30068">
                  <c:v>0.48878461874740098</c:v>
                </c:pt>
                <c:pt idx="30069">
                  <c:v>0.48685441870142998</c:v>
                </c:pt>
                <c:pt idx="30070">
                  <c:v>0.60794775712126103</c:v>
                </c:pt>
                <c:pt idx="30071">
                  <c:v>0.59799781303010502</c:v>
                </c:pt>
                <c:pt idx="30072">
                  <c:v>0.62525041337398901</c:v>
                </c:pt>
                <c:pt idx="30073">
                  <c:v>0.63402662454599001</c:v>
                </c:pt>
                <c:pt idx="30074">
                  <c:v>0.632932236071309</c:v>
                </c:pt>
                <c:pt idx="30075">
                  <c:v>0.63402662454599001</c:v>
                </c:pt>
                <c:pt idx="30076">
                  <c:v>0.67237459873315997</c:v>
                </c:pt>
                <c:pt idx="30077">
                  <c:v>0.67137294513719004</c:v>
                </c:pt>
                <c:pt idx="30078">
                  <c:v>0.79694581165079104</c:v>
                </c:pt>
                <c:pt idx="30079">
                  <c:v>0.80552782024751501</c:v>
                </c:pt>
                <c:pt idx="30080">
                  <c:v>0.814197257462137</c:v>
                </c:pt>
                <c:pt idx="30081">
                  <c:v>0.83185692692017399</c:v>
                </c:pt>
                <c:pt idx="30082">
                  <c:v>0.84966417260038096</c:v>
                </c:pt>
                <c:pt idx="30083">
                  <c:v>0.95700594758635105</c:v>
                </c:pt>
                <c:pt idx="30084">
                  <c:v>0.929308282979323</c:v>
                </c:pt>
                <c:pt idx="30085">
                  <c:v>-4.18526259027631E-3</c:v>
                </c:pt>
                <c:pt idx="30086">
                  <c:v>-0.10384182929923</c:v>
                </c:pt>
                <c:pt idx="30087">
                  <c:v>-2.3280565889209098E-2</c:v>
                </c:pt>
                <c:pt idx="30088">
                  <c:v>-3.6573259351699201E-2</c:v>
                </c:pt>
                <c:pt idx="30089">
                  <c:v>1.1650360694290899E-2</c:v>
                </c:pt>
                <c:pt idx="30090">
                  <c:v>3.0171617961400599E-2</c:v>
                </c:pt>
                <c:pt idx="30091">
                  <c:v>4.12491372032526E-2</c:v>
                </c:pt>
                <c:pt idx="30092">
                  <c:v>2.0957341303021002E-2</c:v>
                </c:pt>
                <c:pt idx="30093">
                  <c:v>-2.69283920845004E-3</c:v>
                </c:pt>
                <c:pt idx="30094">
                  <c:v>-3.8200827959994099E-3</c:v>
                </c:pt>
                <c:pt idx="30095">
                  <c:v>-2.41286579794763E-2</c:v>
                </c:pt>
                <c:pt idx="30096">
                  <c:v>-2.1962528954179199E-2</c:v>
                </c:pt>
                <c:pt idx="30097">
                  <c:v>-5.3865824743816203E-2</c:v>
                </c:pt>
                <c:pt idx="30098">
                  <c:v>-5.2948515257719597E-2</c:v>
                </c:pt>
                <c:pt idx="30099">
                  <c:v>-1.3134081423736E-2</c:v>
                </c:pt>
                <c:pt idx="30100">
                  <c:v>-2.6741742377745199E-2</c:v>
                </c:pt>
                <c:pt idx="30101">
                  <c:v>-2.0892164517278902E-2</c:v>
                </c:pt>
                <c:pt idx="30102">
                  <c:v>7.7532225597341103E-3</c:v>
                </c:pt>
                <c:pt idx="30103">
                  <c:v>-1.4812367567188899E-3</c:v>
                </c:pt>
                <c:pt idx="30104">
                  <c:v>1.7898552726774899E-2</c:v>
                </c:pt>
                <c:pt idx="30105">
                  <c:v>-1.6952561545674701E-2</c:v>
                </c:pt>
                <c:pt idx="30106">
                  <c:v>4.9014760714111497E-3</c:v>
                </c:pt>
                <c:pt idx="30107">
                  <c:v>-9.7540682688492305E-3</c:v>
                </c:pt>
                <c:pt idx="30108">
                  <c:v>-3.6708497775240899E-2</c:v>
                </c:pt>
                <c:pt idx="30109">
                  <c:v>-5.0725849078580999E-2</c:v>
                </c:pt>
                <c:pt idx="30110">
                  <c:v>-6.3764602006901996E-2</c:v>
                </c:pt>
                <c:pt idx="30111">
                  <c:v>-8.1354299336385702E-2</c:v>
                </c:pt>
                <c:pt idx="30112">
                  <c:v>-5.8904475538951E-2</c:v>
                </c:pt>
                <c:pt idx="30113">
                  <c:v>-3.5059505084641597E-2</c:v>
                </c:pt>
                <c:pt idx="30114">
                  <c:v>-8.7077953169864594E-2</c:v>
                </c:pt>
                <c:pt idx="30115">
                  <c:v>-6.49950320122374E-2</c:v>
                </c:pt>
                <c:pt idx="30116">
                  <c:v>-3.6861873719283497E-2</c:v>
                </c:pt>
                <c:pt idx="30117">
                  <c:v>-4.3635137667810504E-3</c:v>
                </c:pt>
                <c:pt idx="30118">
                  <c:v>-5.7270813250437803E-3</c:v>
                </c:pt>
                <c:pt idx="30119">
                  <c:v>3.0365290847189499E-2</c:v>
                </c:pt>
                <c:pt idx="30120">
                  <c:v>4.0153787823086498E-2</c:v>
                </c:pt>
                <c:pt idx="30121">
                  <c:v>5.6831377202695897E-2</c:v>
                </c:pt>
                <c:pt idx="30122">
                  <c:v>6.9915663673883494E-2</c:v>
                </c:pt>
                <c:pt idx="30123">
                  <c:v>5.9571039547744703E-2</c:v>
                </c:pt>
                <c:pt idx="30124">
                  <c:v>1.8146382535405702E-2</c:v>
                </c:pt>
                <c:pt idx="30125">
                  <c:v>4.4409497695069099E-2</c:v>
                </c:pt>
                <c:pt idx="30126">
                  <c:v>1.55169173835001E-2</c:v>
                </c:pt>
                <c:pt idx="30127">
                  <c:v>2.3974521661326499E-2</c:v>
                </c:pt>
                <c:pt idx="30128">
                  <c:v>1.7210660871696801E-2</c:v>
                </c:pt>
                <c:pt idx="30129">
                  <c:v>1.9641688555655099E-2</c:v>
                </c:pt>
                <c:pt idx="30130">
                  <c:v>1.4040105324565099E-2</c:v>
                </c:pt>
                <c:pt idx="30131">
                  <c:v>3.4145678760253498E-2</c:v>
                </c:pt>
                <c:pt idx="30132">
                  <c:v>4.3255839336565398E-2</c:v>
                </c:pt>
                <c:pt idx="30133">
                  <c:v>3.5230160391593102E-2</c:v>
                </c:pt>
                <c:pt idx="30134">
                  <c:v>8.8217337546635695E-3</c:v>
                </c:pt>
                <c:pt idx="30135">
                  <c:v>0.103404491668277</c:v>
                </c:pt>
                <c:pt idx="30136">
                  <c:v>8.0076233166430699E-2</c:v>
                </c:pt>
                <c:pt idx="30137">
                  <c:v>0.103892165098132</c:v>
                </c:pt>
                <c:pt idx="30138">
                  <c:v>6.6381760281944396E-2</c:v>
                </c:pt>
                <c:pt idx="30139">
                  <c:v>6.5752651177449606E-2</c:v>
                </c:pt>
                <c:pt idx="30140">
                  <c:v>5.4466827047176501E-2</c:v>
                </c:pt>
                <c:pt idx="30141">
                  <c:v>0.10696700914163799</c:v>
                </c:pt>
                <c:pt idx="30142">
                  <c:v>0.120831144682556</c:v>
                </c:pt>
                <c:pt idx="30143">
                  <c:v>0.15310654071166899</c:v>
                </c:pt>
                <c:pt idx="30144">
                  <c:v>0.15179373930086901</c:v>
                </c:pt>
                <c:pt idx="30145">
                  <c:v>0.14887830638415001</c:v>
                </c:pt>
                <c:pt idx="30146">
                  <c:v>0.149537741753064</c:v>
                </c:pt>
                <c:pt idx="30147">
                  <c:v>0.15188072226584301</c:v>
                </c:pt>
                <c:pt idx="30148">
                  <c:v>2.3866043414503799E-2</c:v>
                </c:pt>
                <c:pt idx="30149">
                  <c:v>-4.02154146572965E-2</c:v>
                </c:pt>
                <c:pt idx="30150">
                  <c:v>3.9429053256517202E-2</c:v>
                </c:pt>
                <c:pt idx="30151">
                  <c:v>-1.4929189324339801E-2</c:v>
                </c:pt>
                <c:pt idx="30152">
                  <c:v>1.5411645313980199E-2</c:v>
                </c:pt>
                <c:pt idx="30153">
                  <c:v>-7.5610371390189401E-3</c:v>
                </c:pt>
                <c:pt idx="30154">
                  <c:v>1.9927486749296001E-2</c:v>
                </c:pt>
                <c:pt idx="30155">
                  <c:v>3.5953009190286503E-2</c:v>
                </c:pt>
                <c:pt idx="30156">
                  <c:v>4.4951960581876498E-2</c:v>
                </c:pt>
                <c:pt idx="30157">
                  <c:v>2.7238582152477001E-2</c:v>
                </c:pt>
                <c:pt idx="30158">
                  <c:v>1.8254299526215802E-2</c:v>
                </c:pt>
                <c:pt idx="30159">
                  <c:v>5.7037198916530703E-2</c:v>
                </c:pt>
                <c:pt idx="30160">
                  <c:v>5.71185976175431E-2</c:v>
                </c:pt>
                <c:pt idx="30161">
                  <c:v>5.32467039251645E-2</c:v>
                </c:pt>
                <c:pt idx="30162">
                  <c:v>8.4041919048538194E-2</c:v>
                </c:pt>
                <c:pt idx="30163">
                  <c:v>9.2805197595317399E-2</c:v>
                </c:pt>
                <c:pt idx="30164">
                  <c:v>0.10663460682190901</c:v>
                </c:pt>
                <c:pt idx="30165">
                  <c:v>0.113878471766083</c:v>
                </c:pt>
                <c:pt idx="30166">
                  <c:v>0.122530681148024</c:v>
                </c:pt>
                <c:pt idx="30167">
                  <c:v>0.111540831320133</c:v>
                </c:pt>
                <c:pt idx="30168">
                  <c:v>0.100313708430622</c:v>
                </c:pt>
                <c:pt idx="30169">
                  <c:v>5.5760778053151001E-2</c:v>
                </c:pt>
                <c:pt idx="30170">
                  <c:v>6.5552483562045294E-2</c:v>
                </c:pt>
                <c:pt idx="30171">
                  <c:v>6.9491777969858698E-2</c:v>
                </c:pt>
                <c:pt idx="30172">
                  <c:v>8.4183126525862503E-2</c:v>
                </c:pt>
                <c:pt idx="30173">
                  <c:v>9.9453818653031198E-2</c:v>
                </c:pt>
                <c:pt idx="30174">
                  <c:v>0.1026695771835</c:v>
                </c:pt>
                <c:pt idx="30175">
                  <c:v>5.792438841204E-2</c:v>
                </c:pt>
                <c:pt idx="30176">
                  <c:v>5.8004293776618997E-2</c:v>
                </c:pt>
                <c:pt idx="30177">
                  <c:v>4.2593987624171499E-2</c:v>
                </c:pt>
                <c:pt idx="30178">
                  <c:v>5.8062809725638702E-2</c:v>
                </c:pt>
                <c:pt idx="30179">
                  <c:v>5.4278891378613497E-2</c:v>
                </c:pt>
                <c:pt idx="30180">
                  <c:v>7.3841971407209397E-2</c:v>
                </c:pt>
                <c:pt idx="30181">
                  <c:v>8.3487621304211002E-2</c:v>
                </c:pt>
                <c:pt idx="30182">
                  <c:v>6.2469638416212003E-2</c:v>
                </c:pt>
                <c:pt idx="30183">
                  <c:v>4.1732818471910502E-2</c:v>
                </c:pt>
                <c:pt idx="30184">
                  <c:v>3.0700076491200601E-2</c:v>
                </c:pt>
                <c:pt idx="30185">
                  <c:v>1.56011690862102E-2</c:v>
                </c:pt>
                <c:pt idx="30186">
                  <c:v>5.55496457254107E-3</c:v>
                </c:pt>
                <c:pt idx="30187">
                  <c:v>2.0837726784563498E-2</c:v>
                </c:pt>
                <c:pt idx="30188">
                  <c:v>3.0700076491200601E-2</c:v>
                </c:pt>
                <c:pt idx="30189">
                  <c:v>3.02925385873507E-2</c:v>
                </c:pt>
                <c:pt idx="30190">
                  <c:v>4.1090353765422402E-2</c:v>
                </c:pt>
                <c:pt idx="30191">
                  <c:v>4.1542438065459E-2</c:v>
                </c:pt>
                <c:pt idx="30192">
                  <c:v>4.3583703488976298E-2</c:v>
                </c:pt>
                <c:pt idx="30193">
                  <c:v>2.7377549991532499E-2</c:v>
                </c:pt>
                <c:pt idx="30194">
                  <c:v>0.14057424254558601</c:v>
                </c:pt>
                <c:pt idx="30195">
                  <c:v>8.3033826055820298E-2</c:v>
                </c:pt>
                <c:pt idx="30196">
                  <c:v>9.6381031606840403E-2</c:v>
                </c:pt>
                <c:pt idx="30197">
                  <c:v>8.7088980609238295E-2</c:v>
                </c:pt>
                <c:pt idx="30198">
                  <c:v>0.18118170540037501</c:v>
                </c:pt>
                <c:pt idx="30199">
                  <c:v>0.17397752690521701</c:v>
                </c:pt>
                <c:pt idx="30200">
                  <c:v>0.17829718641835099</c:v>
                </c:pt>
                <c:pt idx="30201">
                  <c:v>0.18150556205753501</c:v>
                </c:pt>
                <c:pt idx="30202">
                  <c:v>0.186265699167972</c:v>
                </c:pt>
                <c:pt idx="30203">
                  <c:v>0.187020028663545</c:v>
                </c:pt>
                <c:pt idx="30204">
                  <c:v>0.196775643146954</c:v>
                </c:pt>
                <c:pt idx="30205">
                  <c:v>0.188463440640704</c:v>
                </c:pt>
                <c:pt idx="30206">
                  <c:v>0.188960963362028</c:v>
                </c:pt>
                <c:pt idx="30207">
                  <c:v>0.197602384194351</c:v>
                </c:pt>
                <c:pt idx="30208">
                  <c:v>0.219451237440321</c:v>
                </c:pt>
                <c:pt idx="30209">
                  <c:v>0.225297463336118</c:v>
                </c:pt>
                <c:pt idx="30210">
                  <c:v>0.239404682373487</c:v>
                </c:pt>
                <c:pt idx="30211">
                  <c:v>0.23021559640254899</c:v>
                </c:pt>
                <c:pt idx="30212">
                  <c:v>0.23098967013869601</c:v>
                </c:pt>
                <c:pt idx="30213">
                  <c:v>0.228848824924825</c:v>
                </c:pt>
                <c:pt idx="30214">
                  <c:v>0.22847714476700801</c:v>
                </c:pt>
                <c:pt idx="30215">
                  <c:v>0.25534901212011402</c:v>
                </c:pt>
                <c:pt idx="30216">
                  <c:v>0.25343453264302701</c:v>
                </c:pt>
                <c:pt idx="30217">
                  <c:v>0.243692586092496</c:v>
                </c:pt>
                <c:pt idx="30218">
                  <c:v>0.229127747310268</c:v>
                </c:pt>
                <c:pt idx="30219">
                  <c:v>0.225134609175447</c:v>
                </c:pt>
                <c:pt idx="30220">
                  <c:v>0.20405094216665501</c:v>
                </c:pt>
                <c:pt idx="30221">
                  <c:v>0.25833310974246398</c:v>
                </c:pt>
                <c:pt idx="30222">
                  <c:v>0.26509826149344001</c:v>
                </c:pt>
                <c:pt idx="30223">
                  <c:v>0.26844554182816799</c:v>
                </c:pt>
                <c:pt idx="30224">
                  <c:v>0.30913487732159201</c:v>
                </c:pt>
                <c:pt idx="30225">
                  <c:v>0.31116073672969602</c:v>
                </c:pt>
                <c:pt idx="30226">
                  <c:v>0.29720018581343</c:v>
                </c:pt>
                <c:pt idx="30227">
                  <c:v>0.29945534215082897</c:v>
                </c:pt>
                <c:pt idx="30228">
                  <c:v>0.30172796420143799</c:v>
                </c:pt>
                <c:pt idx="30229">
                  <c:v>0.36162216513866102</c:v>
                </c:pt>
                <c:pt idx="30230">
                  <c:v>0.34641833124100702</c:v>
                </c:pt>
                <c:pt idx="30231">
                  <c:v>-2.9445317870283601E-2</c:v>
                </c:pt>
                <c:pt idx="30232">
                  <c:v>-9.9304251951577494E-2</c:v>
                </c:pt>
                <c:pt idx="30233">
                  <c:v>-2.0151530393538099E-2</c:v>
                </c:pt>
                <c:pt idx="30234">
                  <c:v>-5.2509810758948297E-2</c:v>
                </c:pt>
                <c:pt idx="30235">
                  <c:v>-3.05925346983787E-2</c:v>
                </c:pt>
                <c:pt idx="30236">
                  <c:v>-5.170218563851E-2</c:v>
                </c:pt>
                <c:pt idx="30237">
                  <c:v>-4.9562454902502801E-2</c:v>
                </c:pt>
                <c:pt idx="30238">
                  <c:v>-2.0718918941365499E-2</c:v>
                </c:pt>
                <c:pt idx="30239">
                  <c:v>-5.1696325287674497E-2</c:v>
                </c:pt>
                <c:pt idx="30240">
                  <c:v>-6.0414326155172698E-2</c:v>
                </c:pt>
                <c:pt idx="30241">
                  <c:v>-6.8028378860318095E-2</c:v>
                </c:pt>
                <c:pt idx="30242">
                  <c:v>-9.6780937462430897E-2</c:v>
                </c:pt>
                <c:pt idx="30243">
                  <c:v>-7.72215854586734E-2</c:v>
                </c:pt>
                <c:pt idx="30244">
                  <c:v>-6.0539510404525501E-2</c:v>
                </c:pt>
                <c:pt idx="30245">
                  <c:v>-3.92111091891185E-2</c:v>
                </c:pt>
                <c:pt idx="30246">
                  <c:v>-5.5676782020989003E-2</c:v>
                </c:pt>
                <c:pt idx="30247">
                  <c:v>-3.0364328959229501E-2</c:v>
                </c:pt>
                <c:pt idx="30248">
                  <c:v>-4.3111148453718898E-2</c:v>
                </c:pt>
                <c:pt idx="30249">
                  <c:v>-2.85994176702381E-2</c:v>
                </c:pt>
                <c:pt idx="30250">
                  <c:v>-2.8418886587540299E-2</c:v>
                </c:pt>
                <c:pt idx="30251">
                  <c:v>-1.60952240394137E-2</c:v>
                </c:pt>
                <c:pt idx="30252">
                  <c:v>-1.6215422448295699E-2</c:v>
                </c:pt>
                <c:pt idx="30253">
                  <c:v>-2.51765904967301E-2</c:v>
                </c:pt>
                <c:pt idx="30254">
                  <c:v>-4.3858400218980499E-2</c:v>
                </c:pt>
                <c:pt idx="30255">
                  <c:v>-5.8593629049440897E-2</c:v>
                </c:pt>
                <c:pt idx="30256">
                  <c:v>-7.8509306518202704E-2</c:v>
                </c:pt>
                <c:pt idx="30257">
                  <c:v>-7.7242016327516302E-2</c:v>
                </c:pt>
                <c:pt idx="30258">
                  <c:v>-7.21662504437664E-2</c:v>
                </c:pt>
                <c:pt idx="30259">
                  <c:v>-6.79882966258923E-2</c:v>
                </c:pt>
                <c:pt idx="30260">
                  <c:v>-5.0857925024713702E-2</c:v>
                </c:pt>
                <c:pt idx="30261">
                  <c:v>-6.1221296781064402E-2</c:v>
                </c:pt>
                <c:pt idx="30262">
                  <c:v>-6.3032975169267202E-2</c:v>
                </c:pt>
                <c:pt idx="30263">
                  <c:v>-5.1123986958826702E-2</c:v>
                </c:pt>
                <c:pt idx="30264">
                  <c:v>-4.8459579836069702E-2</c:v>
                </c:pt>
                <c:pt idx="30265">
                  <c:v>-4.6412594540907501E-2</c:v>
                </c:pt>
                <c:pt idx="30266">
                  <c:v>-5.0394754009994498E-2</c:v>
                </c:pt>
                <c:pt idx="30267">
                  <c:v>-5.0762175801208301E-2</c:v>
                </c:pt>
                <c:pt idx="30268">
                  <c:v>-4.6795272503719301E-2</c:v>
                </c:pt>
                <c:pt idx="30269">
                  <c:v>-4.6579496417951401E-2</c:v>
                </c:pt>
                <c:pt idx="30270">
                  <c:v>-3.5875881397137897E-2</c:v>
                </c:pt>
                <c:pt idx="30271">
                  <c:v>-2.38098362275374E-2</c:v>
                </c:pt>
                <c:pt idx="30272">
                  <c:v>-3.65744497862696E-2</c:v>
                </c:pt>
                <c:pt idx="30273">
                  <c:v>-4.6206948627405299E-2</c:v>
                </c:pt>
                <c:pt idx="30274">
                  <c:v>-4.7096684922408497E-2</c:v>
                </c:pt>
                <c:pt idx="30275">
                  <c:v>-6.6778307230287104E-2</c:v>
                </c:pt>
                <c:pt idx="30276">
                  <c:v>-6.67102117058435E-2</c:v>
                </c:pt>
                <c:pt idx="30277">
                  <c:v>-1.9470392875596199E-2</c:v>
                </c:pt>
                <c:pt idx="30278">
                  <c:v>-1.9579916784086701E-2</c:v>
                </c:pt>
                <c:pt idx="30279">
                  <c:v>-1.25769263336013E-2</c:v>
                </c:pt>
                <c:pt idx="30280">
                  <c:v>-1.5509700876539899E-2</c:v>
                </c:pt>
                <c:pt idx="30281">
                  <c:v>-3.5721934431737601E-2</c:v>
                </c:pt>
                <c:pt idx="30282">
                  <c:v>-4.7148207406365397E-2</c:v>
                </c:pt>
                <c:pt idx="30283">
                  <c:v>-4.27590815876044E-2</c:v>
                </c:pt>
                <c:pt idx="30284">
                  <c:v>-3.6981810252508303E-2</c:v>
                </c:pt>
                <c:pt idx="30285">
                  <c:v>-4.3032397970834198E-2</c:v>
                </c:pt>
                <c:pt idx="30286">
                  <c:v>-3.8749533659555899E-2</c:v>
                </c:pt>
                <c:pt idx="30287">
                  <c:v>-2.29777447300283E-2</c:v>
                </c:pt>
                <c:pt idx="30288">
                  <c:v>-2.30482801773348E-2</c:v>
                </c:pt>
                <c:pt idx="30289">
                  <c:v>-3.6864322881320702E-2</c:v>
                </c:pt>
                <c:pt idx="30290">
                  <c:v>4.7619585586543701E-2</c:v>
                </c:pt>
                <c:pt idx="30291">
                  <c:v>7.8107568446220601E-3</c:v>
                </c:pt>
                <c:pt idx="30292">
                  <c:v>2.9734941759028799E-2</c:v>
                </c:pt>
                <c:pt idx="30293">
                  <c:v>3.0824443128748699E-2</c:v>
                </c:pt>
                <c:pt idx="30294">
                  <c:v>3.2148615955370101E-2</c:v>
                </c:pt>
                <c:pt idx="30295">
                  <c:v>7.9397296125234801E-2</c:v>
                </c:pt>
                <c:pt idx="30296">
                  <c:v>8.8973149687075107E-2</c:v>
                </c:pt>
                <c:pt idx="30297">
                  <c:v>9.5105205895005707E-2</c:v>
                </c:pt>
                <c:pt idx="30298">
                  <c:v>9.7434508458299499E-2</c:v>
                </c:pt>
                <c:pt idx="30299">
                  <c:v>4.29364237565419E-2</c:v>
                </c:pt>
                <c:pt idx="30300">
                  <c:v>4.0502297509517698E-2</c:v>
                </c:pt>
                <c:pt idx="30301">
                  <c:v>2.2187075259633701E-2</c:v>
                </c:pt>
                <c:pt idx="30302">
                  <c:v>1.6095939328201601E-2</c:v>
                </c:pt>
                <c:pt idx="30303">
                  <c:v>4.1445859928599102E-2</c:v>
                </c:pt>
                <c:pt idx="30304">
                  <c:v>4.4349375126015701E-2</c:v>
                </c:pt>
                <c:pt idx="30305">
                  <c:v>0.124901676535392</c:v>
                </c:pt>
                <c:pt idx="30306">
                  <c:v>0.121570229533205</c:v>
                </c:pt>
                <c:pt idx="30307">
                  <c:v>6.9183024883025093E-2</c:v>
                </c:pt>
                <c:pt idx="30308">
                  <c:v>7.3583691059844303E-2</c:v>
                </c:pt>
                <c:pt idx="30309">
                  <c:v>8.8832935997489898E-2</c:v>
                </c:pt>
                <c:pt idx="30310">
                  <c:v>0.110629122515741</c:v>
                </c:pt>
                <c:pt idx="30311">
                  <c:v>6.8009204734934797E-2</c:v>
                </c:pt>
                <c:pt idx="30312">
                  <c:v>4.1911562881696597E-2</c:v>
                </c:pt>
                <c:pt idx="30313">
                  <c:v>8.6809025101765899E-2</c:v>
                </c:pt>
                <c:pt idx="30314">
                  <c:v>7.5953472606466996E-2</c:v>
                </c:pt>
                <c:pt idx="30315">
                  <c:v>0.103860314686958</c:v>
                </c:pt>
                <c:pt idx="30316">
                  <c:v>0.108906832630461</c:v>
                </c:pt>
                <c:pt idx="30317">
                  <c:v>0.13661399680831399</c:v>
                </c:pt>
                <c:pt idx="30318">
                  <c:v>0.128242313920438</c:v>
                </c:pt>
                <c:pt idx="30319">
                  <c:v>0.119113036017583</c:v>
                </c:pt>
                <c:pt idx="30320">
                  <c:v>0.109982200255114</c:v>
                </c:pt>
                <c:pt idx="30321">
                  <c:v>0.15176360795285401</c:v>
                </c:pt>
                <c:pt idx="30322">
                  <c:v>0.14609530161148801</c:v>
                </c:pt>
                <c:pt idx="30323">
                  <c:v>0.14620537376221099</c:v>
                </c:pt>
                <c:pt idx="30324">
                  <c:v>0.14412551367460399</c:v>
                </c:pt>
                <c:pt idx="30325">
                  <c:v>0.16125473709162599</c:v>
                </c:pt>
                <c:pt idx="30326">
                  <c:v>0.12262195973746499</c:v>
                </c:pt>
                <c:pt idx="30327">
                  <c:v>0.102275682961985</c:v>
                </c:pt>
                <c:pt idx="30328">
                  <c:v>9.6989971585203394E-2</c:v>
                </c:pt>
                <c:pt idx="30329">
                  <c:v>9.8696342418815794E-2</c:v>
                </c:pt>
                <c:pt idx="30330">
                  <c:v>0.108431485552619</c:v>
                </c:pt>
                <c:pt idx="30331">
                  <c:v>0.11224491385468099</c:v>
                </c:pt>
                <c:pt idx="30332">
                  <c:v>0.11253445017831699</c:v>
                </c:pt>
                <c:pt idx="30333">
                  <c:v>0.157542706029971</c:v>
                </c:pt>
                <c:pt idx="30334">
                  <c:v>0.15062368802869699</c:v>
                </c:pt>
                <c:pt idx="30335">
                  <c:v>0.15624978566415201</c:v>
                </c:pt>
                <c:pt idx="30336">
                  <c:v>0.17637941280684899</c:v>
                </c:pt>
                <c:pt idx="30337">
                  <c:v>0.164316642766209</c:v>
                </c:pt>
                <c:pt idx="30338">
                  <c:v>0.15251847091982099</c:v>
                </c:pt>
                <c:pt idx="30339">
                  <c:v>0.20935830819207499</c:v>
                </c:pt>
                <c:pt idx="30340">
                  <c:v>0.21181148626097401</c:v>
                </c:pt>
                <c:pt idx="30341">
                  <c:v>0.25789071898809601</c:v>
                </c:pt>
                <c:pt idx="30342">
                  <c:v>0.24631684658311201</c:v>
                </c:pt>
                <c:pt idx="30343">
                  <c:v>0.23008112311868401</c:v>
                </c:pt>
                <c:pt idx="30344">
                  <c:v>0.228183176413605</c:v>
                </c:pt>
                <c:pt idx="30345">
                  <c:v>0.31093809850493298</c:v>
                </c:pt>
                <c:pt idx="30346">
                  <c:v>0.291308812804493</c:v>
                </c:pt>
                <c:pt idx="30347">
                  <c:v>0.29415808022149698</c:v>
                </c:pt>
                <c:pt idx="30348">
                  <c:v>0.29620844588914802</c:v>
                </c:pt>
                <c:pt idx="30349">
                  <c:v>0.291350622973159</c:v>
                </c:pt>
                <c:pt idx="30350">
                  <c:v>0.30441658658998799</c:v>
                </c:pt>
                <c:pt idx="30351">
                  <c:v>0.36162398505231003</c:v>
                </c:pt>
                <c:pt idx="30352">
                  <c:v>0.36050903850326099</c:v>
                </c:pt>
                <c:pt idx="30353">
                  <c:v>0.39144633603617301</c:v>
                </c:pt>
                <c:pt idx="30354">
                  <c:v>0.39911397832783702</c:v>
                </c:pt>
                <c:pt idx="30355">
                  <c:v>0.39750290300636598</c:v>
                </c:pt>
                <c:pt idx="30356">
                  <c:v>0.53825261470788399</c:v>
                </c:pt>
                <c:pt idx="30357">
                  <c:v>0.58504897193116001</c:v>
                </c:pt>
                <c:pt idx="30358">
                  <c:v>0.60313925002079205</c:v>
                </c:pt>
                <c:pt idx="30359">
                  <c:v>0.60857022042163</c:v>
                </c:pt>
                <c:pt idx="30360">
                  <c:v>-4.18526259027631E-3</c:v>
                </c:pt>
                <c:pt idx="30361">
                  <c:v>-0.10384182929923</c:v>
                </c:pt>
                <c:pt idx="30362">
                  <c:v>-2.3280565889209098E-2</c:v>
                </c:pt>
                <c:pt idx="30363">
                  <c:v>-3.6573259351699201E-2</c:v>
                </c:pt>
                <c:pt idx="30364">
                  <c:v>-2.7483327985420199E-2</c:v>
                </c:pt>
                <c:pt idx="30365">
                  <c:v>-8.2980275620985408E-3</c:v>
                </c:pt>
                <c:pt idx="30366">
                  <c:v>2.7320445454309599E-2</c:v>
                </c:pt>
                <c:pt idx="30367">
                  <c:v>6.3740683166292E-2</c:v>
                </c:pt>
                <c:pt idx="30368">
                  <c:v>5.7207980296188399E-2</c:v>
                </c:pt>
                <c:pt idx="30369">
                  <c:v>4.3066823176482999E-2</c:v>
                </c:pt>
                <c:pt idx="30370">
                  <c:v>2.0349463037721598E-2</c:v>
                </c:pt>
                <c:pt idx="30371">
                  <c:v>8.0202348511196203E-3</c:v>
                </c:pt>
                <c:pt idx="30372">
                  <c:v>-2.20980327075927E-2</c:v>
                </c:pt>
                <c:pt idx="30373">
                  <c:v>-3.7184744012385099E-2</c:v>
                </c:pt>
                <c:pt idx="30374">
                  <c:v>-1.4776028856411101E-3</c:v>
                </c:pt>
                <c:pt idx="30375">
                  <c:v>3.1407052505234297E-2</c:v>
                </c:pt>
                <c:pt idx="30376">
                  <c:v>4.1232024207700599E-2</c:v>
                </c:pt>
                <c:pt idx="30377">
                  <c:v>4.5630591800378498E-2</c:v>
                </c:pt>
                <c:pt idx="30378">
                  <c:v>4.4894462337816701E-2</c:v>
                </c:pt>
                <c:pt idx="30379">
                  <c:v>4.0885091969539197E-2</c:v>
                </c:pt>
                <c:pt idx="30380">
                  <c:v>1.6240065241120101E-2</c:v>
                </c:pt>
                <c:pt idx="30381">
                  <c:v>1.00138693658908E-2</c:v>
                </c:pt>
                <c:pt idx="30382">
                  <c:v>2.2990182171267099E-2</c:v>
                </c:pt>
                <c:pt idx="30383">
                  <c:v>1.8949726595204799E-2</c:v>
                </c:pt>
                <c:pt idx="30384">
                  <c:v>2.7538699792702001E-2</c:v>
                </c:pt>
                <c:pt idx="30385">
                  <c:v>6.6169581997543803E-2</c:v>
                </c:pt>
                <c:pt idx="30386">
                  <c:v>4.4378169351991098E-2</c:v>
                </c:pt>
                <c:pt idx="30387">
                  <c:v>2.4182349883898901E-2</c:v>
                </c:pt>
                <c:pt idx="30388">
                  <c:v>8.7460662268391692E-3</c:v>
                </c:pt>
                <c:pt idx="30389">
                  <c:v>-9.40304594507195E-3</c:v>
                </c:pt>
                <c:pt idx="30390">
                  <c:v>-1.9382347835281401E-2</c:v>
                </c:pt>
                <c:pt idx="30391">
                  <c:v>2.1831477580317601E-3</c:v>
                </c:pt>
                <c:pt idx="30392">
                  <c:v>2.5559740525715E-2</c:v>
                </c:pt>
                <c:pt idx="30393">
                  <c:v>2.5890145357559301E-2</c:v>
                </c:pt>
                <c:pt idx="30394">
                  <c:v>3.1859232941671201E-2</c:v>
                </c:pt>
                <c:pt idx="30395">
                  <c:v>6.8836342644435803E-3</c:v>
                </c:pt>
                <c:pt idx="30396">
                  <c:v>7.4143554197699498E-3</c:v>
                </c:pt>
                <c:pt idx="30397">
                  <c:v>4.6815991084408499E-3</c:v>
                </c:pt>
                <c:pt idx="30398">
                  <c:v>-2.6341159694758198E-2</c:v>
                </c:pt>
                <c:pt idx="30399">
                  <c:v>-4.8611586632922199E-2</c:v>
                </c:pt>
                <c:pt idx="30400">
                  <c:v>-2.7565592940445999E-2</c:v>
                </c:pt>
                <c:pt idx="30401">
                  <c:v>-9.8184873006691695E-2</c:v>
                </c:pt>
                <c:pt idx="30402">
                  <c:v>-0.103328112837552</c:v>
                </c:pt>
                <c:pt idx="30403">
                  <c:v>-7.4910676324410494E-2</c:v>
                </c:pt>
                <c:pt idx="30404">
                  <c:v>-2.3446415708696801E-2</c:v>
                </c:pt>
                <c:pt idx="30405">
                  <c:v>-8.9525915186470396E-3</c:v>
                </c:pt>
                <c:pt idx="30406">
                  <c:v>-4.5433966960160402E-2</c:v>
                </c:pt>
                <c:pt idx="30407">
                  <c:v>-0.12652597734465501</c:v>
                </c:pt>
                <c:pt idx="30408">
                  <c:v>-6.3819626357217996E-2</c:v>
                </c:pt>
                <c:pt idx="30409">
                  <c:v>-6.1256275366180203E-2</c:v>
                </c:pt>
                <c:pt idx="30410">
                  <c:v>-7.24900245184698E-3</c:v>
                </c:pt>
                <c:pt idx="30411">
                  <c:v>-2.8034015731116899E-2</c:v>
                </c:pt>
                <c:pt idx="30412">
                  <c:v>-4.3340652076926903E-2</c:v>
                </c:pt>
                <c:pt idx="30413">
                  <c:v>-4.5320850096728899E-2</c:v>
                </c:pt>
                <c:pt idx="30414">
                  <c:v>-6.5560532757572995E-2</c:v>
                </c:pt>
                <c:pt idx="30415">
                  <c:v>-0.11504446851939901</c:v>
                </c:pt>
                <c:pt idx="30416">
                  <c:v>-6.4168473179409394E-2</c:v>
                </c:pt>
                <c:pt idx="30417">
                  <c:v>-9.0157464762643004E-3</c:v>
                </c:pt>
                <c:pt idx="30418">
                  <c:v>-8.12058146524232E-2</c:v>
                </c:pt>
                <c:pt idx="30419">
                  <c:v>-1.16524726918246E-2</c:v>
                </c:pt>
                <c:pt idx="30420">
                  <c:v>-4.83705724806483E-2</c:v>
                </c:pt>
                <c:pt idx="30421" formatCode="0.00E+00">
                  <c:v>-8.9131056701221504E-4</c:v>
                </c:pt>
                <c:pt idx="30422">
                  <c:v>4.9586617716733403E-3</c:v>
                </c:pt>
                <c:pt idx="30423" formatCode="0.00E+00">
                  <c:v>5.6653759266645596E-3</c:v>
                </c:pt>
                <c:pt idx="30424">
                  <c:v>1.14097719166967E-2</c:v>
                </c:pt>
                <c:pt idx="30425">
                  <c:v>-2.6926509991566899E-2</c:v>
                </c:pt>
                <c:pt idx="30426">
                  <c:v>-2.3267721841641099E-2</c:v>
                </c:pt>
                <c:pt idx="30427">
                  <c:v>-5.9427072337980098E-3</c:v>
                </c:pt>
                <c:pt idx="30428">
                  <c:v>-3.0509475481902502E-2</c:v>
                </c:pt>
                <c:pt idx="30429">
                  <c:v>-3.7519263404240499E-2</c:v>
                </c:pt>
                <c:pt idx="30430">
                  <c:v>-6.1670713622175501E-2</c:v>
                </c:pt>
                <c:pt idx="30431">
                  <c:v>-3.7607596206292102E-2</c:v>
                </c:pt>
                <c:pt idx="30432">
                  <c:v>-3.5889194186922199E-2</c:v>
                </c:pt>
                <c:pt idx="30433">
                  <c:v>-7.5960727446385302E-3</c:v>
                </c:pt>
                <c:pt idx="30434">
                  <c:v>1.9991471228329501E-2</c:v>
                </c:pt>
                <c:pt idx="30435">
                  <c:v>1.15288069619192E-2</c:v>
                </c:pt>
                <c:pt idx="30436">
                  <c:v>3.0086242012400202E-2</c:v>
                </c:pt>
                <c:pt idx="30437">
                  <c:v>5.3362819811474303E-2</c:v>
                </c:pt>
                <c:pt idx="30438">
                  <c:v>8.8617564420918393E-2</c:v>
                </c:pt>
                <c:pt idx="30439">
                  <c:v>0.11198997537920501</c:v>
                </c:pt>
                <c:pt idx="30440">
                  <c:v>0.100437875304354</c:v>
                </c:pt>
                <c:pt idx="30441">
                  <c:v>9.0923531468940902E-2</c:v>
                </c:pt>
                <c:pt idx="30442">
                  <c:v>4.8630011284778202E-2</c:v>
                </c:pt>
                <c:pt idx="30443">
                  <c:v>7.4988853693786897E-2</c:v>
                </c:pt>
                <c:pt idx="30444">
                  <c:v>7.3318765402948197E-2</c:v>
                </c:pt>
                <c:pt idx="30445">
                  <c:v>0.108191890390248</c:v>
                </c:pt>
                <c:pt idx="30446">
                  <c:v>8.9434061333975495E-2</c:v>
                </c:pt>
                <c:pt idx="30447">
                  <c:v>0.14052919791219101</c:v>
                </c:pt>
                <c:pt idx="30448">
                  <c:v>0.131495103780949</c:v>
                </c:pt>
                <c:pt idx="30449">
                  <c:v>0.16867331681344999</c:v>
                </c:pt>
                <c:pt idx="30450">
                  <c:v>0.18229198340505701</c:v>
                </c:pt>
                <c:pt idx="30451">
                  <c:v>0.25161303360719001</c:v>
                </c:pt>
                <c:pt idx="30452">
                  <c:v>0.29002930995486598</c:v>
                </c:pt>
                <c:pt idx="30453">
                  <c:v>0.34725712288794902</c:v>
                </c:pt>
                <c:pt idx="30454">
                  <c:v>0.338349134284602</c:v>
                </c:pt>
                <c:pt idx="30455">
                  <c:v>0.40155324855375601</c:v>
                </c:pt>
                <c:pt idx="30456">
                  <c:v>0.37530864489573101</c:v>
                </c:pt>
                <c:pt idx="30457">
                  <c:v>0.37576951049770801</c:v>
                </c:pt>
                <c:pt idx="30458">
                  <c:v>0.38261254004409301</c:v>
                </c:pt>
                <c:pt idx="30459">
                  <c:v>0.38023376430092698</c:v>
                </c:pt>
                <c:pt idx="30460">
                  <c:v>0.37722793140518901</c:v>
                </c:pt>
                <c:pt idx="30461">
                  <c:v>0.37875113746019701</c:v>
                </c:pt>
                <c:pt idx="30462">
                  <c:v>0.37427931893868899</c:v>
                </c:pt>
                <c:pt idx="30463">
                  <c:v>0.38754151076501098</c:v>
                </c:pt>
                <c:pt idx="30464">
                  <c:v>0.39322876018935299</c:v>
                </c:pt>
                <c:pt idx="30465">
                  <c:v>0.39531165773779697</c:v>
                </c:pt>
                <c:pt idx="30466">
                  <c:v>0.41341522061247699</c:v>
                </c:pt>
                <c:pt idx="30467">
                  <c:v>0.38253919600035702</c:v>
                </c:pt>
                <c:pt idx="30468">
                  <c:v>0.39368453884575599</c:v>
                </c:pt>
                <c:pt idx="30469">
                  <c:v>0.38639941786530702</c:v>
                </c:pt>
                <c:pt idx="30470">
                  <c:v>0.380653013713805</c:v>
                </c:pt>
                <c:pt idx="30471">
                  <c:v>0.38682800322654898</c:v>
                </c:pt>
                <c:pt idx="30472">
                  <c:v>0.38686498478544101</c:v>
                </c:pt>
                <c:pt idx="30473">
                  <c:v>0.55566699655399898</c:v>
                </c:pt>
                <c:pt idx="30474">
                  <c:v>0.56785506617464299</c:v>
                </c:pt>
                <c:pt idx="30475">
                  <c:v>0.53945741651671097</c:v>
                </c:pt>
                <c:pt idx="30476">
                  <c:v>0.539245140239764</c:v>
                </c:pt>
                <c:pt idx="30477">
                  <c:v>0.541531082225717</c:v>
                </c:pt>
                <c:pt idx="30478">
                  <c:v>0.51101899530997896</c:v>
                </c:pt>
                <c:pt idx="30479">
                  <c:v>0.51805429877568099</c:v>
                </c:pt>
                <c:pt idx="30480">
                  <c:v>0.53784829952731195</c:v>
                </c:pt>
                <c:pt idx="30481">
                  <c:v>0.55052113133407599</c:v>
                </c:pt>
                <c:pt idx="30482">
                  <c:v>0.50372310900726702</c:v>
                </c:pt>
                <c:pt idx="30483">
                  <c:v>0.51198267650337403</c:v>
                </c:pt>
                <c:pt idx="30484">
                  <c:v>0.457817397820377</c:v>
                </c:pt>
                <c:pt idx="30485">
                  <c:v>0.56430610433296802</c:v>
                </c:pt>
                <c:pt idx="30486">
                  <c:v>0.55536729030620802</c:v>
                </c:pt>
                <c:pt idx="30487">
                  <c:v>0.558770579413427</c:v>
                </c:pt>
                <c:pt idx="30488">
                  <c:v>-3.5130831650036602E-2</c:v>
                </c:pt>
                <c:pt idx="30489">
                  <c:v>-0.120012781943532</c:v>
                </c:pt>
                <c:pt idx="30490">
                  <c:v>-6.3717720730055702E-2</c:v>
                </c:pt>
                <c:pt idx="30491">
                  <c:v>-7.0444327075685903E-2</c:v>
                </c:pt>
                <c:pt idx="30492">
                  <c:v>1.24133732091314E-2</c:v>
                </c:pt>
                <c:pt idx="30493">
                  <c:v>-2.5002322091214699E-2</c:v>
                </c:pt>
                <c:pt idx="30494">
                  <c:v>-2.57952171677263E-2</c:v>
                </c:pt>
                <c:pt idx="30495">
                  <c:v>-2.8884111845674999E-2</c:v>
                </c:pt>
                <c:pt idx="30496">
                  <c:v>-3.1844093488318098E-3</c:v>
                </c:pt>
                <c:pt idx="30497">
                  <c:v>-8.7715603985352303E-3</c:v>
                </c:pt>
                <c:pt idx="30498">
                  <c:v>2.9185767175672599E-2</c:v>
                </c:pt>
                <c:pt idx="30499">
                  <c:v>5.3810584564493197E-2</c:v>
                </c:pt>
                <c:pt idx="30500">
                  <c:v>6.2626895267111099E-2</c:v>
                </c:pt>
                <c:pt idx="30501">
                  <c:v>4.9072281638094101E-2</c:v>
                </c:pt>
                <c:pt idx="30502">
                  <c:v>3.8056487641512503E-2</c:v>
                </c:pt>
                <c:pt idx="30503">
                  <c:v>3.9252403689584003E-3</c:v>
                </c:pt>
                <c:pt idx="30504">
                  <c:v>2.11778070469512E-2</c:v>
                </c:pt>
                <c:pt idx="30505">
                  <c:v>1.7268410930601701E-2</c:v>
                </c:pt>
                <c:pt idx="30506">
                  <c:v>2.40748498419933E-2</c:v>
                </c:pt>
                <c:pt idx="30507">
                  <c:v>-1.2528345539109E-2</c:v>
                </c:pt>
                <c:pt idx="30508">
                  <c:v>-3.7325373798255202E-3</c:v>
                </c:pt>
                <c:pt idx="30509">
                  <c:v>-1.24956904716618E-2</c:v>
                </c:pt>
                <c:pt idx="30510">
                  <c:v>2.84424615386859E-2</c:v>
                </c:pt>
                <c:pt idx="30511">
                  <c:v>1.9915708829965299E-2</c:v>
                </c:pt>
                <c:pt idx="30512">
                  <c:v>3.77339572201284E-2</c:v>
                </c:pt>
                <c:pt idx="30513">
                  <c:v>3.5060947551335001E-2</c:v>
                </c:pt>
                <c:pt idx="30514">
                  <c:v>8.1192544339753106E-2</c:v>
                </c:pt>
                <c:pt idx="30515">
                  <c:v>7.58145741709918E-2</c:v>
                </c:pt>
                <c:pt idx="30516">
                  <c:v>0.12704271865720901</c:v>
                </c:pt>
                <c:pt idx="30517">
                  <c:v>0.110328348892842</c:v>
                </c:pt>
                <c:pt idx="30518">
                  <c:v>0.10613212349336799</c:v>
                </c:pt>
                <c:pt idx="30519">
                  <c:v>8.2754062236667397E-2</c:v>
                </c:pt>
                <c:pt idx="30520">
                  <c:v>8.6346397783457707E-2</c:v>
                </c:pt>
                <c:pt idx="30521">
                  <c:v>0.231240632981185</c:v>
                </c:pt>
                <c:pt idx="30522">
                  <c:v>0.23288545413016501</c:v>
                </c:pt>
                <c:pt idx="30523">
                  <c:v>-2.5002031723853398E-2</c:v>
                </c:pt>
                <c:pt idx="30524">
                  <c:v>7.7665172341249505E-2</c:v>
                </c:pt>
                <c:pt idx="30525">
                  <c:v>4.5285530987322301E-3</c:v>
                </c:pt>
                <c:pt idx="30526">
                  <c:v>3.0995844469014999E-2</c:v>
                </c:pt>
                <c:pt idx="30527">
                  <c:v>6.8825439923555901E-2</c:v>
                </c:pt>
                <c:pt idx="30528">
                  <c:v>9.9981448108838203E-2</c:v>
                </c:pt>
                <c:pt idx="30529">
                  <c:v>4.7573529610146201E-2</c:v>
                </c:pt>
                <c:pt idx="30530">
                  <c:v>3.1767885720244103E-2</c:v>
                </c:pt>
                <c:pt idx="30531">
                  <c:v>1.3542698994450699E-2</c:v>
                </c:pt>
                <c:pt idx="30532">
                  <c:v>-4.9477998837387403E-3</c:v>
                </c:pt>
                <c:pt idx="30533">
                  <c:v>-1.80918648288978E-2</c:v>
                </c:pt>
                <c:pt idx="30534">
                  <c:v>-1.6235389604159201E-2</c:v>
                </c:pt>
                <c:pt idx="30535">
                  <c:v>8.7577549380309008E-3</c:v>
                </c:pt>
                <c:pt idx="30536">
                  <c:v>1.03228369477751E-2</c:v>
                </c:pt>
                <c:pt idx="30537">
                  <c:v>-1.7980759535501899E-2</c:v>
                </c:pt>
                <c:pt idx="30538">
                  <c:v>-1.6364702429150901E-2</c:v>
                </c:pt>
                <c:pt idx="30539">
                  <c:v>-1.2907499153504099E-2</c:v>
                </c:pt>
                <c:pt idx="30540">
                  <c:v>-3.9847533090483701E-2</c:v>
                </c:pt>
                <c:pt idx="30541">
                  <c:v>-2.43918866163053E-2</c:v>
                </c:pt>
                <c:pt idx="30542">
                  <c:v>-2.8853904384580301E-2</c:v>
                </c:pt>
                <c:pt idx="30543">
                  <c:v>1.46045121144902E-2</c:v>
                </c:pt>
                <c:pt idx="30544">
                  <c:v>2.3143454449232998E-3</c:v>
                </c:pt>
                <c:pt idx="30545">
                  <c:v>-1.8250161538804599E-2</c:v>
                </c:pt>
                <c:pt idx="30546">
                  <c:v>5.5159049469145002E-2</c:v>
                </c:pt>
                <c:pt idx="30547">
                  <c:v>5.44770861625027E-2</c:v>
                </c:pt>
                <c:pt idx="30548">
                  <c:v>6.0736195654465801E-2</c:v>
                </c:pt>
                <c:pt idx="30549">
                  <c:v>4.7347748842058897E-2</c:v>
                </c:pt>
                <c:pt idx="30550">
                  <c:v>6.1034925012522702E-2</c:v>
                </c:pt>
                <c:pt idx="30551">
                  <c:v>6.9810819217664799E-2</c:v>
                </c:pt>
                <c:pt idx="30552">
                  <c:v>6.16453470203411E-2</c:v>
                </c:pt>
                <c:pt idx="30553">
                  <c:v>7.5792872866770805E-2</c:v>
                </c:pt>
                <c:pt idx="30554">
                  <c:v>5.24671746871095E-2</c:v>
                </c:pt>
                <c:pt idx="30555">
                  <c:v>5.6506186954069601E-2</c:v>
                </c:pt>
                <c:pt idx="30556">
                  <c:v>7.3319748419848896E-2</c:v>
                </c:pt>
                <c:pt idx="30557">
                  <c:v>9.1014339780456699E-2</c:v>
                </c:pt>
                <c:pt idx="30558">
                  <c:v>8.8185524746409102E-2</c:v>
                </c:pt>
                <c:pt idx="30559">
                  <c:v>7.4643938602831E-2</c:v>
                </c:pt>
                <c:pt idx="30560">
                  <c:v>7.0261799803016195E-2</c:v>
                </c:pt>
                <c:pt idx="30561">
                  <c:v>9.3816011232339402E-2</c:v>
                </c:pt>
                <c:pt idx="30562">
                  <c:v>0.120597698934772</c:v>
                </c:pt>
                <c:pt idx="30563">
                  <c:v>9.9920942999616805E-2</c:v>
                </c:pt>
                <c:pt idx="30564">
                  <c:v>9.33077310640643E-2</c:v>
                </c:pt>
                <c:pt idx="30565">
                  <c:v>9.6790046100461005E-2</c:v>
                </c:pt>
                <c:pt idx="30566">
                  <c:v>0.119930337245729</c:v>
                </c:pt>
                <c:pt idx="30567">
                  <c:v>0.10525685017926099</c:v>
                </c:pt>
                <c:pt idx="30568">
                  <c:v>9.5285324291597404E-2</c:v>
                </c:pt>
                <c:pt idx="30569">
                  <c:v>9.4552907707768405E-2</c:v>
                </c:pt>
                <c:pt idx="30570">
                  <c:v>7.1872357368982301E-2</c:v>
                </c:pt>
                <c:pt idx="30571">
                  <c:v>0.10102125038985001</c:v>
                </c:pt>
                <c:pt idx="30572">
                  <c:v>7.9423528566618898E-2</c:v>
                </c:pt>
                <c:pt idx="30573">
                  <c:v>6.4013277745244498E-2</c:v>
                </c:pt>
                <c:pt idx="30574">
                  <c:v>0.159383208418342</c:v>
                </c:pt>
                <c:pt idx="30575">
                  <c:v>0.15846042430835999</c:v>
                </c:pt>
                <c:pt idx="30576">
                  <c:v>0.169152058176502</c:v>
                </c:pt>
                <c:pt idx="30577">
                  <c:v>0.218125900619457</c:v>
                </c:pt>
                <c:pt idx="30578">
                  <c:v>0.21201837555635999</c:v>
                </c:pt>
                <c:pt idx="30579">
                  <c:v>0.223552896431509</c:v>
                </c:pt>
                <c:pt idx="30580">
                  <c:v>0.222751457523607</c:v>
                </c:pt>
                <c:pt idx="30581">
                  <c:v>0.22257752804748901</c:v>
                </c:pt>
                <c:pt idx="30582">
                  <c:v>0.217673810129453</c:v>
                </c:pt>
                <c:pt idx="30583">
                  <c:v>0.21784347997353301</c:v>
                </c:pt>
                <c:pt idx="30584">
                  <c:v>0.21629127781002899</c:v>
                </c:pt>
                <c:pt idx="30585">
                  <c:v>0.25430888635079901</c:v>
                </c:pt>
                <c:pt idx="30586">
                  <c:v>0.30862358930292999</c:v>
                </c:pt>
                <c:pt idx="30587">
                  <c:v>0.340606255997983</c:v>
                </c:pt>
                <c:pt idx="30588">
                  <c:v>0.32517207743423199</c:v>
                </c:pt>
                <c:pt idx="30589">
                  <c:v>0.280067555886718</c:v>
                </c:pt>
                <c:pt idx="30590">
                  <c:v>0.310573666854076</c:v>
                </c:pt>
                <c:pt idx="30591">
                  <c:v>0.30660150318334201</c:v>
                </c:pt>
                <c:pt idx="30592">
                  <c:v>0.29160852217996203</c:v>
                </c:pt>
                <c:pt idx="30593">
                  <c:v>0.29001954612047398</c:v>
                </c:pt>
                <c:pt idx="30594">
                  <c:v>0.26605369671978601</c:v>
                </c:pt>
                <c:pt idx="30595">
                  <c:v>0.26481509312356599</c:v>
                </c:pt>
                <c:pt idx="30596">
                  <c:v>0.32357578419658101</c:v>
                </c:pt>
                <c:pt idx="30597">
                  <c:v>0.30586519482959901</c:v>
                </c:pt>
                <c:pt idx="30598">
                  <c:v>0.29279410794861899</c:v>
                </c:pt>
                <c:pt idx="30599">
                  <c:v>0.28078529398178098</c:v>
                </c:pt>
                <c:pt idx="30600">
                  <c:v>0.31118880460925402</c:v>
                </c:pt>
                <c:pt idx="30601">
                  <c:v>0.32088379037537201</c:v>
                </c:pt>
                <c:pt idx="30602">
                  <c:v>0.31140592267775802</c:v>
                </c:pt>
                <c:pt idx="30603">
                  <c:v>0.297733050518457</c:v>
                </c:pt>
                <c:pt idx="30604">
                  <c:v>0.33930541035026102</c:v>
                </c:pt>
                <c:pt idx="30605">
                  <c:v>0.35563639673917702</c:v>
                </c:pt>
                <c:pt idx="30606">
                  <c:v>0.32749132366288097</c:v>
                </c:pt>
                <c:pt idx="30607">
                  <c:v>0.33124712342406998</c:v>
                </c:pt>
                <c:pt idx="30608">
                  <c:v>0.31748372503801298</c:v>
                </c:pt>
                <c:pt idx="30609">
                  <c:v>0.27932391005452101</c:v>
                </c:pt>
                <c:pt idx="30610">
                  <c:v>0.38563485314199702</c:v>
                </c:pt>
                <c:pt idx="30611">
                  <c:v>0.40768430188184701</c:v>
                </c:pt>
                <c:pt idx="30612">
                  <c:v>0.41262199475141798</c:v>
                </c:pt>
                <c:pt idx="30613">
                  <c:v>0.41658327885242502</c:v>
                </c:pt>
                <c:pt idx="30614">
                  <c:v>0.38488797367579097</c:v>
                </c:pt>
                <c:pt idx="30615">
                  <c:v>0.375759529801373</c:v>
                </c:pt>
                <c:pt idx="30616">
                  <c:v>0.39196193703627702</c:v>
                </c:pt>
                <c:pt idx="30617">
                  <c:v>0.395016820500463</c:v>
                </c:pt>
                <c:pt idx="30618">
                  <c:v>0.51388444520348098</c:v>
                </c:pt>
                <c:pt idx="30619">
                  <c:v>0.51082841182141703</c:v>
                </c:pt>
                <c:pt idx="30620">
                  <c:v>0.47839138719790603</c:v>
                </c:pt>
                <c:pt idx="30621">
                  <c:v>0.46968952477124598</c:v>
                </c:pt>
                <c:pt idx="30622">
                  <c:v>0.50784124898162897</c:v>
                </c:pt>
                <c:pt idx="30623">
                  <c:v>0.50572881689935001</c:v>
                </c:pt>
                <c:pt idx="30624">
                  <c:v>0.51057376848390701</c:v>
                </c:pt>
                <c:pt idx="30625">
                  <c:v>0.50923404400206496</c:v>
                </c:pt>
                <c:pt idx="30626">
                  <c:v>0.54984533614355002</c:v>
                </c:pt>
                <c:pt idx="30627">
                  <c:v>0.53092129024877399</c:v>
                </c:pt>
                <c:pt idx="30628">
                  <c:v>0.53904719345893004</c:v>
                </c:pt>
                <c:pt idx="30629">
                  <c:v>0.558626440212034</c:v>
                </c:pt>
                <c:pt idx="30630">
                  <c:v>0.59922938426776895</c:v>
                </c:pt>
                <c:pt idx="30631">
                  <c:v>0.63171965262375895</c:v>
                </c:pt>
                <c:pt idx="30632">
                  <c:v>0.62194070413417701</c:v>
                </c:pt>
                <c:pt idx="30633">
                  <c:v>0.64133968159832899</c:v>
                </c:pt>
                <c:pt idx="30634">
                  <c:v>0.77088151587788201</c:v>
                </c:pt>
                <c:pt idx="30635">
                  <c:v>0.73236162064250898</c:v>
                </c:pt>
                <c:pt idx="30636">
                  <c:v>0.816897371137976</c:v>
                </c:pt>
                <c:pt idx="30637">
                  <c:v>0.78089152186372701</c:v>
                </c:pt>
                <c:pt idx="30638">
                  <c:v>0.87902896317313495</c:v>
                </c:pt>
                <c:pt idx="30639">
                  <c:v>0.93323825453729103</c:v>
                </c:pt>
                <c:pt idx="30640">
                  <c:v>1.0414578627569</c:v>
                </c:pt>
                <c:pt idx="30641">
                  <c:v>1.1609936393647701E-2</c:v>
                </c:pt>
                <c:pt idx="30642">
                  <c:v>9.2959779624823005E-2</c:v>
                </c:pt>
                <c:pt idx="30643">
                  <c:v>1.05528299423616E-2</c:v>
                </c:pt>
                <c:pt idx="30644">
                  <c:v>-7.9359754332356501E-3</c:v>
                </c:pt>
                <c:pt idx="30645">
                  <c:v>-5.3203170932630703E-2</c:v>
                </c:pt>
                <c:pt idx="30646">
                  <c:v>-4.5010583206826001E-2</c:v>
                </c:pt>
                <c:pt idx="30647">
                  <c:v>-3.5026712801788498E-2</c:v>
                </c:pt>
                <c:pt idx="30648">
                  <c:v>-4.8972339572287797E-2</c:v>
                </c:pt>
                <c:pt idx="30649">
                  <c:v>-4.5105010230753403E-2</c:v>
                </c:pt>
                <c:pt idx="30650">
                  <c:v>2.43987107032632E-3</c:v>
                </c:pt>
                <c:pt idx="30651">
                  <c:v>-1.0665380693894E-2</c:v>
                </c:pt>
                <c:pt idx="30652">
                  <c:v>2.4879842323046599E-2</c:v>
                </c:pt>
                <c:pt idx="30653">
                  <c:v>2.59634294077534E-2</c:v>
                </c:pt>
                <c:pt idx="30654">
                  <c:v>3.8256145221533602E-2</c:v>
                </c:pt>
                <c:pt idx="30655">
                  <c:v>-4.7956247026870596E-3</c:v>
                </c:pt>
                <c:pt idx="30656">
                  <c:v>1.89065359606242E-2</c:v>
                </c:pt>
                <c:pt idx="30657">
                  <c:v>3.6222443660258397E-2</c:v>
                </c:pt>
                <c:pt idx="30658">
                  <c:v>4.7453499700429502E-2</c:v>
                </c:pt>
                <c:pt idx="30659">
                  <c:v>2.46559020528411E-2</c:v>
                </c:pt>
                <c:pt idx="30660">
                  <c:v>1.1303225230163499E-2</c:v>
                </c:pt>
                <c:pt idx="30661">
                  <c:v>2.4004408759562602E-2</c:v>
                </c:pt>
                <c:pt idx="30662">
                  <c:v>1.6102300403353299E-2</c:v>
                </c:pt>
                <c:pt idx="30663">
                  <c:v>-5.8686552229772803E-3</c:v>
                </c:pt>
                <c:pt idx="30664">
                  <c:v>-1.79600798966917E-2</c:v>
                </c:pt>
                <c:pt idx="30665" formatCode="0.00E+00">
                  <c:v>-8.1485013496152003E-4</c:v>
                </c:pt>
                <c:pt idx="30666" formatCode="0.00E+00">
                  <c:v>4.13409878382853E-4</c:v>
                </c:pt>
                <c:pt idx="30667" formatCode="0.00E+00">
                  <c:v>-1.4347775733246901E-2</c:v>
                </c:pt>
                <c:pt idx="30668" formatCode="0.00E+00">
                  <c:v>-2.2992534883739899E-2</c:v>
                </c:pt>
                <c:pt idx="30669">
                  <c:v>-3.1762053276342302E-2</c:v>
                </c:pt>
                <c:pt idx="30670">
                  <c:v>-1.9398554177417499E-2</c:v>
                </c:pt>
                <c:pt idx="30671">
                  <c:v>-2.2222908833292698E-2</c:v>
                </c:pt>
                <c:pt idx="30672">
                  <c:v>-1.8876670858565699E-2</c:v>
                </c:pt>
                <c:pt idx="30673">
                  <c:v>-2.3812858234151801E-2</c:v>
                </c:pt>
                <c:pt idx="30674">
                  <c:v>-2.4275470266798899E-2</c:v>
                </c:pt>
                <c:pt idx="30675">
                  <c:v>-3.7212645073741599E-2</c:v>
                </c:pt>
                <c:pt idx="30676">
                  <c:v>-2.9080204940138601E-2</c:v>
                </c:pt>
                <c:pt idx="30677">
                  <c:v>-2.8694947803678601E-2</c:v>
                </c:pt>
                <c:pt idx="30678">
                  <c:v>-3.8067193081454002E-2</c:v>
                </c:pt>
                <c:pt idx="30679">
                  <c:v>-4.79502360800503E-2</c:v>
                </c:pt>
                <c:pt idx="30680">
                  <c:v>-3.6148886544000398E-2</c:v>
                </c:pt>
                <c:pt idx="30681">
                  <c:v>-3.2186717700185399E-2</c:v>
                </c:pt>
                <c:pt idx="30682">
                  <c:v>-2.3945688252630101E-2</c:v>
                </c:pt>
                <c:pt idx="30683">
                  <c:v>-7.8394041975418695E-3</c:v>
                </c:pt>
                <c:pt idx="30684">
                  <c:v>-2.1169048908204601E-2</c:v>
                </c:pt>
                <c:pt idx="30685">
                  <c:v>-2.0635689099206E-2</c:v>
                </c:pt>
                <c:pt idx="30686">
                  <c:v>-2.0940004760723298E-2</c:v>
                </c:pt>
                <c:pt idx="30687">
                  <c:v>-3.89240586588026E-2</c:v>
                </c:pt>
                <c:pt idx="30688">
                  <c:v>-3.93167437127128E-2</c:v>
                </c:pt>
                <c:pt idx="30689">
                  <c:v>-4.6952893780631E-2</c:v>
                </c:pt>
                <c:pt idx="30690">
                  <c:v>-6.5890488558942402E-3</c:v>
                </c:pt>
                <c:pt idx="30691">
                  <c:v>4.8044239751452601E-3</c:v>
                </c:pt>
                <c:pt idx="30692">
                  <c:v>3.4106097904132902E-2</c:v>
                </c:pt>
                <c:pt idx="30693">
                  <c:v>3.2733280747053999E-2</c:v>
                </c:pt>
                <c:pt idx="30694">
                  <c:v>1.11129696787906E-2</c:v>
                </c:pt>
                <c:pt idx="30695">
                  <c:v>1.51572636249624E-2</c:v>
                </c:pt>
                <c:pt idx="30696">
                  <c:v>1.9089306135048001E-2</c:v>
                </c:pt>
                <c:pt idx="30697">
                  <c:v>2.0222609224076801E-2</c:v>
                </c:pt>
                <c:pt idx="30698">
                  <c:v>7.1790420756901605E-2</c:v>
                </c:pt>
                <c:pt idx="30699">
                  <c:v>7.0296407673173897E-2</c:v>
                </c:pt>
                <c:pt idx="30700">
                  <c:v>9.0030681516016994E-2</c:v>
                </c:pt>
                <c:pt idx="30701">
                  <c:v>8.2599529538347705E-2</c:v>
                </c:pt>
                <c:pt idx="30702">
                  <c:v>8.3660940988926596E-2</c:v>
                </c:pt>
                <c:pt idx="30703">
                  <c:v>8.18988698799408E-2</c:v>
                </c:pt>
                <c:pt idx="30704">
                  <c:v>8.3497476942147597E-2</c:v>
                </c:pt>
                <c:pt idx="30705">
                  <c:v>7.7619122435628296E-2</c:v>
                </c:pt>
                <c:pt idx="30706">
                  <c:v>0.132280257106796</c:v>
                </c:pt>
                <c:pt idx="30707">
                  <c:v>0.124060412748819</c:v>
                </c:pt>
                <c:pt idx="30708">
                  <c:v>8.6953466307737898E-2</c:v>
                </c:pt>
                <c:pt idx="30709">
                  <c:v>8.6912600311416802E-2</c:v>
                </c:pt>
                <c:pt idx="30710">
                  <c:v>0.11373947872564701</c:v>
                </c:pt>
                <c:pt idx="30711">
                  <c:v>0.11351943960164999</c:v>
                </c:pt>
                <c:pt idx="30712">
                  <c:v>0.14144092519795101</c:v>
                </c:pt>
                <c:pt idx="30713">
                  <c:v>0.141597498519136</c:v>
                </c:pt>
                <c:pt idx="30714">
                  <c:v>0.17072705091705301</c:v>
                </c:pt>
                <c:pt idx="30715">
                  <c:v>0.161486266557366</c:v>
                </c:pt>
                <c:pt idx="30716">
                  <c:v>0.19280829043764799</c:v>
                </c:pt>
                <c:pt idx="30717">
                  <c:v>0.186616539040418</c:v>
                </c:pt>
                <c:pt idx="30718">
                  <c:v>0.223939511452905</c:v>
                </c:pt>
                <c:pt idx="30719">
                  <c:v>0.223939511452905</c:v>
                </c:pt>
                <c:pt idx="30720">
                  <c:v>0.347477406606441</c:v>
                </c:pt>
                <c:pt idx="30721">
                  <c:v>0.350226547499912</c:v>
                </c:pt>
                <c:pt idx="30722">
                  <c:v>0.382640426676847</c:v>
                </c:pt>
                <c:pt idx="30723">
                  <c:v>0.39143259598872099</c:v>
                </c:pt>
                <c:pt idx="30724">
                  <c:v>0.470959466329821</c:v>
                </c:pt>
                <c:pt idx="30725">
                  <c:v>0.48624101068932402</c:v>
                </c:pt>
                <c:pt idx="30726">
                  <c:v>0.486403296128258</c:v>
                </c:pt>
                <c:pt idx="30727">
                  <c:v>0.49331172549191499</c:v>
                </c:pt>
                <c:pt idx="30728">
                  <c:v>0.494930322647049</c:v>
                </c:pt>
                <c:pt idx="30729">
                  <c:v>0.48971228762177699</c:v>
                </c:pt>
                <c:pt idx="30730">
                  <c:v>0.54117144383348204</c:v>
                </c:pt>
                <c:pt idx="30731">
                  <c:v>0.70134582759780595</c:v>
                </c:pt>
                <c:pt idx="30732">
                  <c:v>0.745755351259906</c:v>
                </c:pt>
                <c:pt idx="30733">
                  <c:v>0.77549009687972104</c:v>
                </c:pt>
                <c:pt idx="30734">
                  <c:v>0.91066846561985904</c:v>
                </c:pt>
                <c:pt idx="30735">
                  <c:v>0.90769352225873301</c:v>
                </c:pt>
                <c:pt idx="30736">
                  <c:v>0.909850071486352</c:v>
                </c:pt>
                <c:pt idx="30737">
                  <c:v>0.91066612008527204</c:v>
                </c:pt>
                <c:pt idx="30738">
                  <c:v>0.91036388739971597</c:v>
                </c:pt>
                <c:pt idx="30739">
                  <c:v>2.2736325569365001E-2</c:v>
                </c:pt>
                <c:pt idx="30740">
                  <c:v>-5.9649347401286697E-2</c:v>
                </c:pt>
                <c:pt idx="30741" formatCode="0.00E+00">
                  <c:v>-1.5055968705479601E-4</c:v>
                </c:pt>
                <c:pt idx="30742">
                  <c:v>-6.1527481854388902E-2</c:v>
                </c:pt>
                <c:pt idx="30743" formatCode="0.00E+00">
                  <c:v>-2.6994803431548298E-2</c:v>
                </c:pt>
                <c:pt idx="30744">
                  <c:v>-3.38754826802675E-2</c:v>
                </c:pt>
                <c:pt idx="30745">
                  <c:v>-6.0817845933609997E-2</c:v>
                </c:pt>
                <c:pt idx="30746">
                  <c:v>-6.1313834811435097E-2</c:v>
                </c:pt>
                <c:pt idx="30747">
                  <c:v>-7.1198100170977704E-2</c:v>
                </c:pt>
                <c:pt idx="30748">
                  <c:v>-7.1746649714084301E-2</c:v>
                </c:pt>
                <c:pt idx="30749">
                  <c:v>-2.4816957403688299E-2</c:v>
                </c:pt>
                <c:pt idx="30750">
                  <c:v>-2.6742677555352999E-2</c:v>
                </c:pt>
                <c:pt idx="30751">
                  <c:v>-2.68515263590395E-2</c:v>
                </c:pt>
                <c:pt idx="30752">
                  <c:v>-3.9274311345094001E-2</c:v>
                </c:pt>
                <c:pt idx="30753">
                  <c:v>-5.09491815689379E-2</c:v>
                </c:pt>
                <c:pt idx="30754">
                  <c:v>-3.14411485312235E-3</c:v>
                </c:pt>
                <c:pt idx="30755">
                  <c:v>-9.2977507362683003E-3</c:v>
                </c:pt>
                <c:pt idx="30756">
                  <c:v>-1.36217775835864E-2</c:v>
                </c:pt>
                <c:pt idx="30757">
                  <c:v>5.6814403575156103E-2</c:v>
                </c:pt>
                <c:pt idx="30758">
                  <c:v>9.8349165693458099E-2</c:v>
                </c:pt>
                <c:pt idx="30759">
                  <c:v>9.74864466475025E-2</c:v>
                </c:pt>
                <c:pt idx="30760">
                  <c:v>0.110141320449995</c:v>
                </c:pt>
                <c:pt idx="30761">
                  <c:v>0.105175938927281</c:v>
                </c:pt>
                <c:pt idx="30762">
                  <c:v>0.115872562506513</c:v>
                </c:pt>
                <c:pt idx="30763">
                  <c:v>0.140697750735957</c:v>
                </c:pt>
                <c:pt idx="30764">
                  <c:v>0.12254840721490699</c:v>
                </c:pt>
                <c:pt idx="30765">
                  <c:v>9.2910552118997194E-2</c:v>
                </c:pt>
                <c:pt idx="30766">
                  <c:v>0.126482763462857</c:v>
                </c:pt>
                <c:pt idx="30767">
                  <c:v>0.116402360238758</c:v>
                </c:pt>
                <c:pt idx="30768">
                  <c:v>0.112471629242985</c:v>
                </c:pt>
                <c:pt idx="30769">
                  <c:v>9.2263404384244602E-2</c:v>
                </c:pt>
                <c:pt idx="30770">
                  <c:v>2.43199022436963E-2</c:v>
                </c:pt>
                <c:pt idx="30771">
                  <c:v>9.6834087434029104E-2</c:v>
                </c:pt>
                <c:pt idx="30772">
                  <c:v>9.5883444896077794E-2</c:v>
                </c:pt>
                <c:pt idx="30773">
                  <c:v>8.4969053704423397E-2</c:v>
                </c:pt>
                <c:pt idx="30774">
                  <c:v>8.0978641905348897E-2</c:v>
                </c:pt>
                <c:pt idx="30775">
                  <c:v>8.1350864800714198E-2</c:v>
                </c:pt>
                <c:pt idx="30776">
                  <c:v>0.105626187785614</c:v>
                </c:pt>
                <c:pt idx="30777">
                  <c:v>7.9529310778965204E-2</c:v>
                </c:pt>
                <c:pt idx="30778">
                  <c:v>6.6876747869366607E-2</c:v>
                </c:pt>
                <c:pt idx="30779">
                  <c:v>6.8391353820843895E-2</c:v>
                </c:pt>
                <c:pt idx="30780">
                  <c:v>6.1226676896682201E-2</c:v>
                </c:pt>
                <c:pt idx="30781">
                  <c:v>5.09951318043863E-2</c:v>
                </c:pt>
                <c:pt idx="30782">
                  <c:v>5.8763072014460897E-2</c:v>
                </c:pt>
                <c:pt idx="30783">
                  <c:v>4.64114666705817E-2</c:v>
                </c:pt>
                <c:pt idx="30784">
                  <c:v>7.3089705180917397E-2</c:v>
                </c:pt>
                <c:pt idx="30785">
                  <c:v>6.1744150951213397E-2</c:v>
                </c:pt>
                <c:pt idx="30786">
                  <c:v>6.5152575970263797E-3</c:v>
                </c:pt>
                <c:pt idx="30787">
                  <c:v>0.12187284983942</c:v>
                </c:pt>
                <c:pt idx="30788">
                  <c:v>0.134734052809724</c:v>
                </c:pt>
                <c:pt idx="30789">
                  <c:v>0.132225847075992</c:v>
                </c:pt>
                <c:pt idx="30790">
                  <c:v>0.16198407100307699</c:v>
                </c:pt>
                <c:pt idx="30791">
                  <c:v>0.130431957577579</c:v>
                </c:pt>
                <c:pt idx="30792">
                  <c:v>-1.88100876419936E-2</c:v>
                </c:pt>
                <c:pt idx="30793">
                  <c:v>4.4646631986919601E-2</c:v>
                </c:pt>
                <c:pt idx="30794">
                  <c:v>8.7856485491226294E-2</c:v>
                </c:pt>
                <c:pt idx="30795">
                  <c:v>0.12705289654632199</c:v>
                </c:pt>
                <c:pt idx="30796">
                  <c:v>0.19205983990203301</c:v>
                </c:pt>
                <c:pt idx="30797">
                  <c:v>0.21755661435738499</c:v>
                </c:pt>
                <c:pt idx="30798">
                  <c:v>0.18309058308742901</c:v>
                </c:pt>
                <c:pt idx="30799">
                  <c:v>0.18781171767885799</c:v>
                </c:pt>
                <c:pt idx="30800">
                  <c:v>0.17713321946691299</c:v>
                </c:pt>
                <c:pt idx="30801">
                  <c:v>0.16555564477451101</c:v>
                </c:pt>
                <c:pt idx="30802">
                  <c:v>0.16713445116424899</c:v>
                </c:pt>
                <c:pt idx="30803">
                  <c:v>0.17490330357671699</c:v>
                </c:pt>
                <c:pt idx="30804">
                  <c:v>0.12969264761313901</c:v>
                </c:pt>
                <c:pt idx="30805">
                  <c:v>0.131271733376462</c:v>
                </c:pt>
                <c:pt idx="30806">
                  <c:v>0.152154565654955</c:v>
                </c:pt>
                <c:pt idx="30807">
                  <c:v>0.152154565654955</c:v>
                </c:pt>
                <c:pt idx="30808">
                  <c:v>0.14879322111714</c:v>
                </c:pt>
                <c:pt idx="30809">
                  <c:v>0.14404809982703101</c:v>
                </c:pt>
                <c:pt idx="30810">
                  <c:v>3.5733038096353999E-3</c:v>
                </c:pt>
                <c:pt idx="30811">
                  <c:v>1.95764033364298E-2</c:v>
                </c:pt>
                <c:pt idx="30812">
                  <c:v>-3.73070467137048E-2</c:v>
                </c:pt>
                <c:pt idx="30813">
                  <c:v>-4.1815535477786998E-2</c:v>
                </c:pt>
                <c:pt idx="30814">
                  <c:v>-1.42951644853405E-2</c:v>
                </c:pt>
                <c:pt idx="30815">
                  <c:v>1.9670595171088601E-2</c:v>
                </c:pt>
                <c:pt idx="30816">
                  <c:v>-1.02519215784219E-2</c:v>
                </c:pt>
                <c:pt idx="30817">
                  <c:v>2.69573570754837E-2</c:v>
                </c:pt>
                <c:pt idx="30818">
                  <c:v>-6.8964881653669305E-2</c:v>
                </c:pt>
                <c:pt idx="30819">
                  <c:v>-4.1669023788302999E-2</c:v>
                </c:pt>
                <c:pt idx="30820">
                  <c:v>-4.3662172648024099E-2</c:v>
                </c:pt>
                <c:pt idx="30821">
                  <c:v>-5.6446007781242098E-2</c:v>
                </c:pt>
                <c:pt idx="30822">
                  <c:v>-7.1062318457364507E-2</c:v>
                </c:pt>
                <c:pt idx="30823">
                  <c:v>-8.5860819207107697E-2</c:v>
                </c:pt>
                <c:pt idx="30824">
                  <c:v>-8.1703027081302296E-2</c:v>
                </c:pt>
                <c:pt idx="30825">
                  <c:v>4.3681558747222298E-3</c:v>
                </c:pt>
                <c:pt idx="30826">
                  <c:v>-5.5738539290299399E-2</c:v>
                </c:pt>
                <c:pt idx="30827">
                  <c:v>0.108961121120993</c:v>
                </c:pt>
                <c:pt idx="30828">
                  <c:v>0.162012375849303</c:v>
                </c:pt>
                <c:pt idx="30829">
                  <c:v>0.15694540333054999</c:v>
                </c:pt>
                <c:pt idx="30830">
                  <c:v>-5.1282731893199998E-3</c:v>
                </c:pt>
                <c:pt idx="30831">
                  <c:v>-4.2024567146644397E-2</c:v>
                </c:pt>
                <c:pt idx="30832">
                  <c:v>4.8047435179538502E-2</c:v>
                </c:pt>
                <c:pt idx="30833">
                  <c:v>3.5979475474862903E-2</c:v>
                </c:pt>
                <c:pt idx="30834">
                  <c:v>0.11800555170150601</c:v>
                </c:pt>
                <c:pt idx="30835">
                  <c:v>9.9170290210801704E-2</c:v>
                </c:pt>
                <c:pt idx="30836">
                  <c:v>0.11945846317493899</c:v>
                </c:pt>
                <c:pt idx="30837">
                  <c:v>9.7172613954207093E-2</c:v>
                </c:pt>
                <c:pt idx="30838">
                  <c:v>7.8350917852995194E-2</c:v>
                </c:pt>
                <c:pt idx="30839">
                  <c:v>7.2825081981943193E-2</c:v>
                </c:pt>
                <c:pt idx="30840">
                  <c:v>0.18187572503423</c:v>
                </c:pt>
                <c:pt idx="30841">
                  <c:v>0.15512064268030701</c:v>
                </c:pt>
                <c:pt idx="30842">
                  <c:v>0.20436960893883899</c:v>
                </c:pt>
                <c:pt idx="30843">
                  <c:v>0.22242569335392701</c:v>
                </c:pt>
                <c:pt idx="30844">
                  <c:v>0.24700478586442501</c:v>
                </c:pt>
                <c:pt idx="30845">
                  <c:v>0.24386043491724901</c:v>
                </c:pt>
                <c:pt idx="30846">
                  <c:v>0.31933058008486598</c:v>
                </c:pt>
                <c:pt idx="30847">
                  <c:v>0.30498351388170802</c:v>
                </c:pt>
                <c:pt idx="30848">
                  <c:v>0.42621358411090299</c:v>
                </c:pt>
                <c:pt idx="30849">
                  <c:v>0.39456586042693598</c:v>
                </c:pt>
                <c:pt idx="30850">
                  <c:v>0.38389083862046097</c:v>
                </c:pt>
                <c:pt idx="30851">
                  <c:v>0.38272055220843798</c:v>
                </c:pt>
                <c:pt idx="30852">
                  <c:v>0.53770416413486399</c:v>
                </c:pt>
                <c:pt idx="30853">
                  <c:v>0.50517779026355702</c:v>
                </c:pt>
                <c:pt idx="30854">
                  <c:v>0.57885693232870605</c:v>
                </c:pt>
                <c:pt idx="30855">
                  <c:v>0.51962535100563301</c:v>
                </c:pt>
                <c:pt idx="30856">
                  <c:v>0.51657091880789596</c:v>
                </c:pt>
                <c:pt idx="30857">
                  <c:v>0.52284524126268495</c:v>
                </c:pt>
                <c:pt idx="30858">
                  <c:v>0.52771498628427405</c:v>
                </c:pt>
                <c:pt idx="30859">
                  <c:v>0.53278381044148204</c:v>
                </c:pt>
                <c:pt idx="30860">
                  <c:v>0.67307280134219105</c:v>
                </c:pt>
                <c:pt idx="30861">
                  <c:v>0.67003257813323802</c:v>
                </c:pt>
                <c:pt idx="30862">
                  <c:v>0.67418225334705795</c:v>
                </c:pt>
                <c:pt idx="30863">
                  <c:v>0.68596186601611098</c:v>
                </c:pt>
                <c:pt idx="30864">
                  <c:v>0.70524803814690096</c:v>
                </c:pt>
                <c:pt idx="30865">
                  <c:v>0.70249805612418803</c:v>
                </c:pt>
                <c:pt idx="30866">
                  <c:v>0.70545095423912396</c:v>
                </c:pt>
                <c:pt idx="30867">
                  <c:v>0.73827614849414103</c:v>
                </c:pt>
                <c:pt idx="30868">
                  <c:v>0.72819223671661404</c:v>
                </c:pt>
                <c:pt idx="30869">
                  <c:v>0.73141211728613398</c:v>
                </c:pt>
                <c:pt idx="30870">
                  <c:v>0.735744191869667</c:v>
                </c:pt>
                <c:pt idx="30871">
                  <c:v>0.757443902969136</c:v>
                </c:pt>
                <c:pt idx="30872">
                  <c:v>0.77301907611773502</c:v>
                </c:pt>
                <c:pt idx="30873">
                  <c:v>0.74232114399765503</c:v>
                </c:pt>
                <c:pt idx="30874">
                  <c:v>0.74942412393658497</c:v>
                </c:pt>
                <c:pt idx="30875">
                  <c:v>0.731082336049663</c:v>
                </c:pt>
                <c:pt idx="30876">
                  <c:v>0.73402739447886001</c:v>
                </c:pt>
                <c:pt idx="30877">
                  <c:v>0.69980882408890799</c:v>
                </c:pt>
                <c:pt idx="30878">
                  <c:v>0.69332361890841598</c:v>
                </c:pt>
                <c:pt idx="30879">
                  <c:v>0.74351688926416903</c:v>
                </c:pt>
                <c:pt idx="30880">
                  <c:v>0.75815005703067395</c:v>
                </c:pt>
                <c:pt idx="30881">
                  <c:v>0.76201690213880502</c:v>
                </c:pt>
                <c:pt idx="30882">
                  <c:v>0.78659691290609302</c:v>
                </c:pt>
                <c:pt idx="30883">
                  <c:v>0.803324811633092</c:v>
                </c:pt>
                <c:pt idx="30884">
                  <c:v>0.80003752345132295</c:v>
                </c:pt>
                <c:pt idx="30885">
                  <c:v>0.74742850642660297</c:v>
                </c:pt>
                <c:pt idx="30886">
                  <c:v>0.74185937120149004</c:v>
                </c:pt>
                <c:pt idx="30887">
                  <c:v>0.74777600944817302</c:v>
                </c:pt>
                <c:pt idx="30888">
                  <c:v>0.752427245497581</c:v>
                </c:pt>
                <c:pt idx="30889">
                  <c:v>0.78801684538268102</c:v>
                </c:pt>
                <c:pt idx="30890">
                  <c:v>0.79372194416706199</c:v>
                </c:pt>
                <c:pt idx="30891">
                  <c:v>0.75548781212846705</c:v>
                </c:pt>
                <c:pt idx="30892">
                  <c:v>0.75177868413375604</c:v>
                </c:pt>
                <c:pt idx="30893">
                  <c:v>0.74628997075331804</c:v>
                </c:pt>
                <c:pt idx="30894">
                  <c:v>0.71406532544641399</c:v>
                </c:pt>
                <c:pt idx="30895">
                  <c:v>0.49567356151832098</c:v>
                </c:pt>
                <c:pt idx="30896">
                  <c:v>0.50869731926955197</c:v>
                </c:pt>
                <c:pt idx="30897">
                  <c:v>0.63775724108242804</c:v>
                </c:pt>
                <c:pt idx="30898">
                  <c:v>0.68876564605384905</c:v>
                </c:pt>
                <c:pt idx="30899">
                  <c:v>0.68640644808828799</c:v>
                </c:pt>
                <c:pt idx="30900">
                  <c:v>0.69482622977616104</c:v>
                </c:pt>
                <c:pt idx="30901">
                  <c:v>0.66977936371116698</c:v>
                </c:pt>
                <c:pt idx="30902">
                  <c:v>0.67390235061445503</c:v>
                </c:pt>
                <c:pt idx="30903">
                  <c:v>0.72148217992820496</c:v>
                </c:pt>
                <c:pt idx="30904">
                  <c:v>0.70312265839900001</c:v>
                </c:pt>
                <c:pt idx="30905">
                  <c:v>0.67804923448140397</c:v>
                </c:pt>
                <c:pt idx="30906">
                  <c:v>0.71297764301844901</c:v>
                </c:pt>
                <c:pt idx="30907">
                  <c:v>0.68286488245641797</c:v>
                </c:pt>
                <c:pt idx="30908">
                  <c:v>0.69466301338315795</c:v>
                </c:pt>
                <c:pt idx="30909">
                  <c:v>0.73465347389505797</c:v>
                </c:pt>
                <c:pt idx="30910">
                  <c:v>0.74420415022424602</c:v>
                </c:pt>
                <c:pt idx="30911">
                  <c:v>0.752926215624804</c:v>
                </c:pt>
                <c:pt idx="30912">
                  <c:v>0.74668604728506605</c:v>
                </c:pt>
                <c:pt idx="30913">
                  <c:v>0.700746747233571</c:v>
                </c:pt>
                <c:pt idx="30914">
                  <c:v>0.71667043022959398</c:v>
                </c:pt>
                <c:pt idx="30915">
                  <c:v>0.75274766537260696</c:v>
                </c:pt>
                <c:pt idx="30916">
                  <c:v>0.74761267830759803</c:v>
                </c:pt>
                <c:pt idx="30917">
                  <c:v>0.73908094673290403</c:v>
                </c:pt>
                <c:pt idx="30918">
                  <c:v>0.76413364237019898</c:v>
                </c:pt>
                <c:pt idx="30919">
                  <c:v>0.69434971213007801</c:v>
                </c:pt>
                <c:pt idx="30920">
                  <c:v>0.69662232283644498</c:v>
                </c:pt>
                <c:pt idx="30921">
                  <c:v>0.70056248429521295</c:v>
                </c:pt>
                <c:pt idx="30922">
                  <c:v>0.72580736489058795</c:v>
                </c:pt>
                <c:pt idx="30923">
                  <c:v>0.75615752103078504</c:v>
                </c:pt>
                <c:pt idx="30924">
                  <c:v>0.753661773861943</c:v>
                </c:pt>
                <c:pt idx="30925">
                  <c:v>0.74601577956109599</c:v>
                </c:pt>
                <c:pt idx="30926">
                  <c:v>0.746570532964692</c:v>
                </c:pt>
                <c:pt idx="30927">
                  <c:v>0.68182828217537605</c:v>
                </c:pt>
                <c:pt idx="30928">
                  <c:v>0.70571197501655303</c:v>
                </c:pt>
                <c:pt idx="30929">
                  <c:v>0.75883262273623797</c:v>
                </c:pt>
                <c:pt idx="30930">
                  <c:v>0.76179294915499196</c:v>
                </c:pt>
                <c:pt idx="30931">
                  <c:v>0.76640634862066503</c:v>
                </c:pt>
                <c:pt idx="30932">
                  <c:v>0.75747740815880005</c:v>
                </c:pt>
                <c:pt idx="30933">
                  <c:v>0.75776737786710102</c:v>
                </c:pt>
                <c:pt idx="30934">
                  <c:v>0.76115403739068699</c:v>
                </c:pt>
                <c:pt idx="30935">
                  <c:v>0.76142610294122104</c:v>
                </c:pt>
                <c:pt idx="30936">
                  <c:v>0.76238166612240199</c:v>
                </c:pt>
                <c:pt idx="30937">
                  <c:v>0.76264141914126904</c:v>
                </c:pt>
                <c:pt idx="30938">
                  <c:v>0.74815018671188205</c:v>
                </c:pt>
                <c:pt idx="30939">
                  <c:v>0.73608601839701704</c:v>
                </c:pt>
                <c:pt idx="30940">
                  <c:v>0.74300412188961595</c:v>
                </c:pt>
                <c:pt idx="30941">
                  <c:v>-2.2219822468127901E-2</c:v>
                </c:pt>
                <c:pt idx="30942">
                  <c:v>7.9380412879123896E-2</c:v>
                </c:pt>
                <c:pt idx="30943">
                  <c:v>5.8921521215418099E-3</c:v>
                </c:pt>
                <c:pt idx="30944">
                  <c:v>-3.07023808557099E-2</c:v>
                </c:pt>
                <c:pt idx="30945">
                  <c:v>-7.2912241151939006E-2</c:v>
                </c:pt>
                <c:pt idx="30946">
                  <c:v>-8.7557624056904398E-2</c:v>
                </c:pt>
                <c:pt idx="30947">
                  <c:v>-6.4278494357799296E-2</c:v>
                </c:pt>
                <c:pt idx="30948">
                  <c:v>-6.7085286179953907E-2</c:v>
                </c:pt>
                <c:pt idx="30949">
                  <c:v>-8.9064037329793594E-2</c:v>
                </c:pt>
                <c:pt idx="30950">
                  <c:v>-6.3823388098459E-2</c:v>
                </c:pt>
                <c:pt idx="30951">
                  <c:v>-2.62944328803114E-2</c:v>
                </c:pt>
                <c:pt idx="30952">
                  <c:v>-2.5713944941545001E-2</c:v>
                </c:pt>
                <c:pt idx="30953">
                  <c:v>-1.51217154927351E-2</c:v>
                </c:pt>
                <c:pt idx="30954">
                  <c:v>-2.6406625881050999E-2</c:v>
                </c:pt>
                <c:pt idx="30955">
                  <c:v>-3.4324203963911802E-2</c:v>
                </c:pt>
                <c:pt idx="30956">
                  <c:v>3.12636229805263E-3</c:v>
                </c:pt>
                <c:pt idx="30957">
                  <c:v>1.4615586933725999E-2</c:v>
                </c:pt>
                <c:pt idx="30958">
                  <c:v>2.4175816328506398E-2</c:v>
                </c:pt>
                <c:pt idx="30959">
                  <c:v>5.1196837436688999E-2</c:v>
                </c:pt>
                <c:pt idx="30960">
                  <c:v>6.39700612012752E-2</c:v>
                </c:pt>
                <c:pt idx="30961">
                  <c:v>6.2162360801067497E-2</c:v>
                </c:pt>
                <c:pt idx="30962">
                  <c:v>3.8879497929505E-2</c:v>
                </c:pt>
                <c:pt idx="30963">
                  <c:v>5.4770939422269703E-2</c:v>
                </c:pt>
                <c:pt idx="30964">
                  <c:v>0.14978516084406299</c:v>
                </c:pt>
                <c:pt idx="30965">
                  <c:v>0.14944494428011501</c:v>
                </c:pt>
                <c:pt idx="30966">
                  <c:v>0.224044599772485</c:v>
                </c:pt>
                <c:pt idx="30967">
                  <c:v>0.204110893646307</c:v>
                </c:pt>
                <c:pt idx="30968">
                  <c:v>0.24749200660286499</c:v>
                </c:pt>
                <c:pt idx="30969">
                  <c:v>0.22389354632199099</c:v>
                </c:pt>
                <c:pt idx="30970">
                  <c:v>0.26011936124398499</c:v>
                </c:pt>
                <c:pt idx="30971">
                  <c:v>0.25514718550924098</c:v>
                </c:pt>
                <c:pt idx="30972">
                  <c:v>0.25259673866040699</c:v>
                </c:pt>
                <c:pt idx="30973">
                  <c:v>0.20690787246953299</c:v>
                </c:pt>
                <c:pt idx="30974">
                  <c:v>0.24836256835234899</c:v>
                </c:pt>
                <c:pt idx="30975">
                  <c:v>0.23739835835484999</c:v>
                </c:pt>
                <c:pt idx="30976">
                  <c:v>0.29539008459722599</c:v>
                </c:pt>
                <c:pt idx="30977">
                  <c:v>0.22131246753509301</c:v>
                </c:pt>
                <c:pt idx="30978">
                  <c:v>0.30416388433439601</c:v>
                </c:pt>
                <c:pt idx="30979">
                  <c:v>0.29399571897735399</c:v>
                </c:pt>
                <c:pt idx="30980">
                  <c:v>0.31433147132921202</c:v>
                </c:pt>
                <c:pt idx="30981">
                  <c:v>0.31716345442185001</c:v>
                </c:pt>
                <c:pt idx="30982">
                  <c:v>0.29391671466924602</c:v>
                </c:pt>
                <c:pt idx="30983">
                  <c:v>0.29525273813442998</c:v>
                </c:pt>
                <c:pt idx="30984">
                  <c:v>0.31713447093608099</c:v>
                </c:pt>
                <c:pt idx="30985">
                  <c:v>0.31582045315207602</c:v>
                </c:pt>
                <c:pt idx="30986">
                  <c:v>0.312423907899955</c:v>
                </c:pt>
                <c:pt idx="30987">
                  <c:v>0.312353023618544</c:v>
                </c:pt>
                <c:pt idx="30988">
                  <c:v>0.35123212039151702</c:v>
                </c:pt>
                <c:pt idx="30989">
                  <c:v>0.33114579136139399</c:v>
                </c:pt>
                <c:pt idx="30990">
                  <c:v>0.34854957336131298</c:v>
                </c:pt>
                <c:pt idx="30991">
                  <c:v>0.32665388387365601</c:v>
                </c:pt>
                <c:pt idx="30992">
                  <c:v>0.35430702867017899</c:v>
                </c:pt>
                <c:pt idx="30993">
                  <c:v>0.36042917555840998</c:v>
                </c:pt>
                <c:pt idx="30994">
                  <c:v>0.36751746497205601</c:v>
                </c:pt>
                <c:pt idx="30995">
                  <c:v>0.362731531414346</c:v>
                </c:pt>
                <c:pt idx="30996">
                  <c:v>0.38512535554493998</c:v>
                </c:pt>
                <c:pt idx="30997">
                  <c:v>0.385613661179876</c:v>
                </c:pt>
                <c:pt idx="30998">
                  <c:v>0.39096749870043401</c:v>
                </c:pt>
                <c:pt idx="30999">
                  <c:v>-6.0782997510229302E-2</c:v>
                </c:pt>
                <c:pt idx="31000">
                  <c:v>2.1197839485851001E-2</c:v>
                </c:pt>
                <c:pt idx="31001">
                  <c:v>2.8235950960363702E-3</c:v>
                </c:pt>
                <c:pt idx="31002">
                  <c:v>3.2548894823764898E-2</c:v>
                </c:pt>
                <c:pt idx="31003">
                  <c:v>2.74883012090461E-2</c:v>
                </c:pt>
                <c:pt idx="31004">
                  <c:v>4.6761973890246097E-2</c:v>
                </c:pt>
                <c:pt idx="31005">
                  <c:v>-1.60510783115928E-2</c:v>
                </c:pt>
                <c:pt idx="31006">
                  <c:v>4.5823903494696299E-3</c:v>
                </c:pt>
                <c:pt idx="31007">
                  <c:v>2.93052810854712E-3</c:v>
                </c:pt>
                <c:pt idx="31008">
                  <c:v>3.79510065001658E-2</c:v>
                </c:pt>
                <c:pt idx="31009">
                  <c:v>4.6009155715380501E-2</c:v>
                </c:pt>
                <c:pt idx="31010">
                  <c:v>0.102440819360417</c:v>
                </c:pt>
                <c:pt idx="31011">
                  <c:v>7.7707940115252602E-2</c:v>
                </c:pt>
                <c:pt idx="31012">
                  <c:v>9.0003482674916799E-2</c:v>
                </c:pt>
                <c:pt idx="31013">
                  <c:v>8.1657075636826407E-2</c:v>
                </c:pt>
                <c:pt idx="31014">
                  <c:v>8.1838379953013504E-2</c:v>
                </c:pt>
                <c:pt idx="31015">
                  <c:v>7.2524194956919599E-2</c:v>
                </c:pt>
                <c:pt idx="31016">
                  <c:v>7.8703600484481495E-2</c:v>
                </c:pt>
                <c:pt idx="31017">
                  <c:v>-3.5617247769297401E-2</c:v>
                </c:pt>
                <c:pt idx="31018">
                  <c:v>-0.12134354374409299</c:v>
                </c:pt>
                <c:pt idx="31019">
                  <c:v>-4.5177691824318099E-2</c:v>
                </c:pt>
                <c:pt idx="31020">
                  <c:v>-5.94969220615328E-2</c:v>
                </c:pt>
                <c:pt idx="31021">
                  <c:v>-5.4429946627463803E-2</c:v>
                </c:pt>
                <c:pt idx="31022">
                  <c:v>-8.1402561026229794E-2</c:v>
                </c:pt>
                <c:pt idx="31023">
                  <c:v>-3.9651118994561599E-2</c:v>
                </c:pt>
                <c:pt idx="31024">
                  <c:v>-5.08716338638786E-2</c:v>
                </c:pt>
                <c:pt idx="31025">
                  <c:v>-4.5231304899220198E-2</c:v>
                </c:pt>
                <c:pt idx="31026">
                  <c:v>-5.0607220421862303E-2</c:v>
                </c:pt>
                <c:pt idx="31027">
                  <c:v>-1.8491879407745101E-2</c:v>
                </c:pt>
                <c:pt idx="31028">
                  <c:v>-2.13191296275629E-2</c:v>
                </c:pt>
                <c:pt idx="31029">
                  <c:v>-3.9304108149552298E-2</c:v>
                </c:pt>
                <c:pt idx="31030">
                  <c:v>-6.2519262665635206E-2</c:v>
                </c:pt>
                <c:pt idx="31031">
                  <c:v>-7.4277181266459297E-2</c:v>
                </c:pt>
                <c:pt idx="31032">
                  <c:v>-8.3900577167320398E-2</c:v>
                </c:pt>
                <c:pt idx="31033">
                  <c:v>-7.0593579547979998E-2</c:v>
                </c:pt>
                <c:pt idx="31034">
                  <c:v>-6.0603109299870797E-2</c:v>
                </c:pt>
                <c:pt idx="31035">
                  <c:v>-8.1227598123766898E-2</c:v>
                </c:pt>
                <c:pt idx="31036">
                  <c:v>-9.1782641640669405E-2</c:v>
                </c:pt>
                <c:pt idx="31037">
                  <c:v>-9.7165308260574706E-2</c:v>
                </c:pt>
                <c:pt idx="31038">
                  <c:v>-0.11535366505983</c:v>
                </c:pt>
                <c:pt idx="31039">
                  <c:v>-8.0012298096432205E-2</c:v>
                </c:pt>
                <c:pt idx="31040">
                  <c:v>-7.5975233672255005E-2</c:v>
                </c:pt>
                <c:pt idx="31041">
                  <c:v>-8.2298034065923398E-2</c:v>
                </c:pt>
                <c:pt idx="31042">
                  <c:v>-8.7797686961824994E-2</c:v>
                </c:pt>
                <c:pt idx="31043">
                  <c:v>-7.3061604990019596E-2</c:v>
                </c:pt>
                <c:pt idx="31044">
                  <c:v>-7.9877171043313405E-2</c:v>
                </c:pt>
                <c:pt idx="31045">
                  <c:v>-7.6193969070680101E-2</c:v>
                </c:pt>
                <c:pt idx="31046">
                  <c:v>-9.3219479039779701E-2</c:v>
                </c:pt>
                <c:pt idx="31047">
                  <c:v>-9.2618878439179098E-2</c:v>
                </c:pt>
                <c:pt idx="31048">
                  <c:v>-0.114925204885195</c:v>
                </c:pt>
                <c:pt idx="31049">
                  <c:v>-9.1394623641817802E-2</c:v>
                </c:pt>
                <c:pt idx="31050">
                  <c:v>-8.0025779906933298E-2</c:v>
                </c:pt>
                <c:pt idx="31051">
                  <c:v>-7.6234056645949996E-2</c:v>
                </c:pt>
                <c:pt idx="31052">
                  <c:v>-6.8162335646143296E-2</c:v>
                </c:pt>
                <c:pt idx="31053">
                  <c:v>-8.7263699088459698E-2</c:v>
                </c:pt>
                <c:pt idx="31054">
                  <c:v>-0.17788421996818701</c:v>
                </c:pt>
                <c:pt idx="31055">
                  <c:v>-0.152667929872389</c:v>
                </c:pt>
                <c:pt idx="31056">
                  <c:v>-0.16073978670438599</c:v>
                </c:pt>
                <c:pt idx="31057">
                  <c:v>-0.135291454584308</c:v>
                </c:pt>
                <c:pt idx="31058">
                  <c:v>-0.161599522540748</c:v>
                </c:pt>
                <c:pt idx="31059">
                  <c:v>-0.17088534568691599</c:v>
                </c:pt>
                <c:pt idx="31060">
                  <c:v>-0.167697797120025</c:v>
                </c:pt>
                <c:pt idx="31061">
                  <c:v>-0.15495769352858399</c:v>
                </c:pt>
                <c:pt idx="31062">
                  <c:v>-0.162470136998658</c:v>
                </c:pt>
                <c:pt idx="31063">
                  <c:v>-0.16158430912597199</c:v>
                </c:pt>
                <c:pt idx="31064">
                  <c:v>-0.15129469395702599</c:v>
                </c:pt>
                <c:pt idx="31065">
                  <c:v>-0.15463925013442101</c:v>
                </c:pt>
                <c:pt idx="31066">
                  <c:v>-0.13619752799621901</c:v>
                </c:pt>
                <c:pt idx="31067">
                  <c:v>-0.13637165837140799</c:v>
                </c:pt>
                <c:pt idx="31068">
                  <c:v>-0.181336363023748</c:v>
                </c:pt>
                <c:pt idx="31069">
                  <c:v>-0.17971789940463401</c:v>
                </c:pt>
                <c:pt idx="31070">
                  <c:v>-0.177015293411835</c:v>
                </c:pt>
                <c:pt idx="31071">
                  <c:v>-0.17453788605295301</c:v>
                </c:pt>
                <c:pt idx="31072">
                  <c:v>-2.2809296094949999E-2</c:v>
                </c:pt>
                <c:pt idx="31073">
                  <c:v>-7.3148243792543394E-2</c:v>
                </c:pt>
                <c:pt idx="31074">
                  <c:v>-7.33111676131315E-3</c:v>
                </c:pt>
                <c:pt idx="31075">
                  <c:v>-3.4442431478058297E-2</c:v>
                </c:pt>
                <c:pt idx="31076">
                  <c:v>-1.9110098197567298E-2</c:v>
                </c:pt>
                <c:pt idx="31077">
                  <c:v>-2.43598252847484E-2</c:v>
                </c:pt>
                <c:pt idx="31078">
                  <c:v>-2.4549262131181498E-2</c:v>
                </c:pt>
                <c:pt idx="31079">
                  <c:v>-3.1038686007208698E-2</c:v>
                </c:pt>
                <c:pt idx="31080">
                  <c:v>4.7219571329531099E-2</c:v>
                </c:pt>
                <c:pt idx="31081">
                  <c:v>3.3371302433124903E-2</c:v>
                </c:pt>
                <c:pt idx="31082">
                  <c:v>6.1304358780771298E-2</c:v>
                </c:pt>
                <c:pt idx="31083">
                  <c:v>4.0287279877971302E-2</c:v>
                </c:pt>
                <c:pt idx="31084">
                  <c:v>1.6334643185528901E-2</c:v>
                </c:pt>
                <c:pt idx="31085">
                  <c:v>-6.5880649467389496E-3</c:v>
                </c:pt>
                <c:pt idx="31086">
                  <c:v>-5.9587629219686397E-3</c:v>
                </c:pt>
                <c:pt idx="31087">
                  <c:v>-5.9416157780397896E-3</c:v>
                </c:pt>
                <c:pt idx="31088">
                  <c:v>-6.3416515839463698E-3</c:v>
                </c:pt>
                <c:pt idx="31089">
                  <c:v>-2.4637671298140599E-2</c:v>
                </c:pt>
                <c:pt idx="31090">
                  <c:v>5.9560403642094598E-2</c:v>
                </c:pt>
                <c:pt idx="31091">
                  <c:v>4.2196129151093199E-2</c:v>
                </c:pt>
                <c:pt idx="31092">
                  <c:v>4.0604165495214201E-2</c:v>
                </c:pt>
                <c:pt idx="31093">
                  <c:v>4.4237589888296999E-2</c:v>
                </c:pt>
                <c:pt idx="31094">
                  <c:v>4.4467420232146497E-2</c:v>
                </c:pt>
                <c:pt idx="31095">
                  <c:v>-7.5744349681630893E-2</c:v>
                </c:pt>
                <c:pt idx="31096">
                  <c:v>-3.4619361222795603E-2</c:v>
                </c:pt>
                <c:pt idx="31097">
                  <c:v>-5.2125759780339002E-2</c:v>
                </c:pt>
                <c:pt idx="31098">
                  <c:v>-4.1376523686776599E-2</c:v>
                </c:pt>
                <c:pt idx="31099">
                  <c:v>-5.9381093218227599E-2</c:v>
                </c:pt>
                <c:pt idx="31100">
                  <c:v>-5.35528888201467E-2</c:v>
                </c:pt>
                <c:pt idx="31101">
                  <c:v>-4.6632032954674399E-2</c:v>
                </c:pt>
                <c:pt idx="31102">
                  <c:v>9.1324933289430296E-2</c:v>
                </c:pt>
                <c:pt idx="31103">
                  <c:v>5.6820756531017903E-2</c:v>
                </c:pt>
                <c:pt idx="31104">
                  <c:v>8.8124369645441195E-2</c:v>
                </c:pt>
                <c:pt idx="31105">
                  <c:v>0.106700415556051</c:v>
                </c:pt>
                <c:pt idx="31106">
                  <c:v>0.280340721510764</c:v>
                </c:pt>
                <c:pt idx="31107">
                  <c:v>0.28247805707599999</c:v>
                </c:pt>
                <c:pt idx="31108">
                  <c:v>0.250901310929388</c:v>
                </c:pt>
                <c:pt idx="31109">
                  <c:v>0.25143281568666398</c:v>
                </c:pt>
                <c:pt idx="31110">
                  <c:v>0.32450532498589302</c:v>
                </c:pt>
                <c:pt idx="31111">
                  <c:v>0.32221988639557098</c:v>
                </c:pt>
                <c:pt idx="31112">
                  <c:v>0.33760783732465299</c:v>
                </c:pt>
                <c:pt idx="31113">
                  <c:v>0.33531435100759799</c:v>
                </c:pt>
                <c:pt idx="31114">
                  <c:v>0.39617110161663399</c:v>
                </c:pt>
                <c:pt idx="31115">
                  <c:v>0.392274754995938</c:v>
                </c:pt>
                <c:pt idx="31116">
                  <c:v>0.41142054681344398</c:v>
                </c:pt>
                <c:pt idx="31117">
                  <c:v>0.35765086608386099</c:v>
                </c:pt>
                <c:pt idx="31118">
                  <c:v>0.32181566666719902</c:v>
                </c:pt>
                <c:pt idx="31119">
                  <c:v>0.29696874236614901</c:v>
                </c:pt>
                <c:pt idx="31120">
                  <c:v>0.32288266720661402</c:v>
                </c:pt>
                <c:pt idx="31121">
                  <c:v>0.35575098535870697</c:v>
                </c:pt>
                <c:pt idx="31122">
                  <c:v>0.35532740568029803</c:v>
                </c:pt>
                <c:pt idx="31123">
                  <c:v>2.2572638475190001E-2</c:v>
                </c:pt>
                <c:pt idx="31124">
                  <c:v>-4.5326764526611697E-2</c:v>
                </c:pt>
                <c:pt idx="31125">
                  <c:v>4.3150241092651698E-2</c:v>
                </c:pt>
                <c:pt idx="31126">
                  <c:v>-3.16278934982255E-2</c:v>
                </c:pt>
                <c:pt idx="31127">
                  <c:v>7.0356823481831907E-2</c:v>
                </c:pt>
                <c:pt idx="31128">
                  <c:v>7.9708074762364495E-2</c:v>
                </c:pt>
                <c:pt idx="31129">
                  <c:v>0.14240862654212799</c:v>
                </c:pt>
                <c:pt idx="31130">
                  <c:v>0.11745289562139299</c:v>
                </c:pt>
                <c:pt idx="31131">
                  <c:v>0.1249781276789</c:v>
                </c:pt>
                <c:pt idx="31132">
                  <c:v>9.0810933907136904E-2</c:v>
                </c:pt>
                <c:pt idx="31133">
                  <c:v>0.156815401056079</c:v>
                </c:pt>
                <c:pt idx="31134">
                  <c:v>0.16050407398018399</c:v>
                </c:pt>
                <c:pt idx="31135">
                  <c:v>0.243147996821823</c:v>
                </c:pt>
                <c:pt idx="31136">
                  <c:v>0.20746225356529499</c:v>
                </c:pt>
                <c:pt idx="31137">
                  <c:v>0.35609457988161197</c:v>
                </c:pt>
                <c:pt idx="31138">
                  <c:v>0.330497592794402</c:v>
                </c:pt>
                <c:pt idx="31139">
                  <c:v>0.42421601272508702</c:v>
                </c:pt>
                <c:pt idx="31140">
                  <c:v>0.41976009617503102</c:v>
                </c:pt>
                <c:pt idx="31141">
                  <c:v>0.42564786422620299</c:v>
                </c:pt>
                <c:pt idx="31142">
                  <c:v>0.46145747939746001</c:v>
                </c:pt>
                <c:pt idx="31143">
                  <c:v>0.48709547949556298</c:v>
                </c:pt>
                <c:pt idx="31144">
                  <c:v>0.48734722535263603</c:v>
                </c:pt>
                <c:pt idx="31145">
                  <c:v>0.490347662132193</c:v>
                </c:pt>
                <c:pt idx="31146">
                  <c:v>0.49146765394101199</c:v>
                </c:pt>
                <c:pt idx="31147">
                  <c:v>0.53225855067764505</c:v>
                </c:pt>
                <c:pt idx="31148">
                  <c:v>0.49496138452380001</c:v>
                </c:pt>
                <c:pt idx="31149">
                  <c:v>0.52789154399348304</c:v>
                </c:pt>
                <c:pt idx="31150">
                  <c:v>0.51202512550496504</c:v>
                </c:pt>
                <c:pt idx="31151">
                  <c:v>0.56024299543063605</c:v>
                </c:pt>
                <c:pt idx="31152">
                  <c:v>0.54258934425654404</c:v>
                </c:pt>
                <c:pt idx="31153">
                  <c:v>0.54680379759192999</c:v>
                </c:pt>
                <c:pt idx="31154">
                  <c:v>0.52009537044987098</c:v>
                </c:pt>
                <c:pt idx="31155">
                  <c:v>0.53248489851191705</c:v>
                </c:pt>
                <c:pt idx="31156">
                  <c:v>0.50707216653587905</c:v>
                </c:pt>
                <c:pt idx="31157">
                  <c:v>0.54713491053324803</c:v>
                </c:pt>
                <c:pt idx="31158">
                  <c:v>0.54791484479559804</c:v>
                </c:pt>
                <c:pt idx="31159">
                  <c:v>0.54537014899629199</c:v>
                </c:pt>
                <c:pt idx="31160">
                  <c:v>-2.0105460734952101E-2</c:v>
                </c:pt>
                <c:pt idx="31161">
                  <c:v>8.2306617215882893E-2</c:v>
                </c:pt>
                <c:pt idx="31162">
                  <c:v>7.1297808117966703E-3</c:v>
                </c:pt>
                <c:pt idx="31163">
                  <c:v>4.8443329524453002E-2</c:v>
                </c:pt>
                <c:pt idx="31164">
                  <c:v>1.4777656575619001E-2</c:v>
                </c:pt>
                <c:pt idx="31165">
                  <c:v>5.5823183502807502E-2</c:v>
                </c:pt>
                <c:pt idx="31166">
                  <c:v>4.7864209165014597E-2</c:v>
                </c:pt>
                <c:pt idx="31167">
                  <c:v>3.7008779078143601E-2</c:v>
                </c:pt>
                <c:pt idx="31168">
                  <c:v>1.0674099927751E-2</c:v>
                </c:pt>
                <c:pt idx="31169" formatCode="0.00E+00">
                  <c:v>-6.3056940753176602E-4</c:v>
                </c:pt>
                <c:pt idx="31170">
                  <c:v>-1.3896244272648E-2</c:v>
                </c:pt>
                <c:pt idx="31171" formatCode="0.00E+00">
                  <c:v>-1.31690943996446E-2</c:v>
                </c:pt>
                <c:pt idx="31172">
                  <c:v>-9.5163104809495407E-3</c:v>
                </c:pt>
                <c:pt idx="31173">
                  <c:v>3.02120626774879E-2</c:v>
                </c:pt>
                <c:pt idx="31174">
                  <c:v>2.2599336751357099E-2</c:v>
                </c:pt>
                <c:pt idx="31175">
                  <c:v>2.5326404589986799E-2</c:v>
                </c:pt>
                <c:pt idx="31176">
                  <c:v>3.02100167453642E-2</c:v>
                </c:pt>
                <c:pt idx="31177">
                  <c:v>5.0092168300865603E-2</c:v>
                </c:pt>
                <c:pt idx="31178">
                  <c:v>4.3948938091884902E-2</c:v>
                </c:pt>
                <c:pt idx="31179">
                  <c:v>4.9749261558005797E-2</c:v>
                </c:pt>
                <c:pt idx="31180">
                  <c:v>3.91740266674604E-2</c:v>
                </c:pt>
                <c:pt idx="31181">
                  <c:v>3.2171991513831502E-2</c:v>
                </c:pt>
                <c:pt idx="31182">
                  <c:v>3.0213469028278501E-2</c:v>
                </c:pt>
                <c:pt idx="31183">
                  <c:v>3.0769136666954699E-2</c:v>
                </c:pt>
                <c:pt idx="31184">
                  <c:v>4.72515481551899E-2</c:v>
                </c:pt>
                <c:pt idx="31185">
                  <c:v>0.107306369620655</c:v>
                </c:pt>
                <c:pt idx="31186">
                  <c:v>0.108011920130683</c:v>
                </c:pt>
                <c:pt idx="31187">
                  <c:v>0.107664273392048</c:v>
                </c:pt>
                <c:pt idx="31188">
                  <c:v>9.5712705373150603E-2</c:v>
                </c:pt>
                <c:pt idx="31189">
                  <c:v>8.5817502179916405E-2</c:v>
                </c:pt>
                <c:pt idx="31190">
                  <c:v>9.0568498790095195E-2</c:v>
                </c:pt>
                <c:pt idx="31191">
                  <c:v>9.6618430181761195E-2</c:v>
                </c:pt>
                <c:pt idx="31192">
                  <c:v>8.6483218651277102E-2</c:v>
                </c:pt>
                <c:pt idx="31193">
                  <c:v>9.5477909497584307E-2</c:v>
                </c:pt>
                <c:pt idx="31194">
                  <c:v>9.0497928039410494E-2</c:v>
                </c:pt>
                <c:pt idx="31195">
                  <c:v>9.3927297974982005E-2</c:v>
                </c:pt>
                <c:pt idx="31196">
                  <c:v>9.7665645327890599E-2</c:v>
                </c:pt>
                <c:pt idx="31197">
                  <c:v>9.7943496708942202E-2</c:v>
                </c:pt>
                <c:pt idx="31198">
                  <c:v>9.5186729584081198E-2</c:v>
                </c:pt>
                <c:pt idx="31199">
                  <c:v>0.10736461700745099</c:v>
                </c:pt>
                <c:pt idx="31200">
                  <c:v>0.10781975160764599</c:v>
                </c:pt>
                <c:pt idx="31201">
                  <c:v>0.136365434783772</c:v>
                </c:pt>
                <c:pt idx="31202">
                  <c:v>0.13129076162762299</c:v>
                </c:pt>
                <c:pt idx="31203">
                  <c:v>0.19584016519646399</c:v>
                </c:pt>
                <c:pt idx="31204">
                  <c:v>0.193434833382128</c:v>
                </c:pt>
                <c:pt idx="31205">
                  <c:v>0.19329132150969999</c:v>
                </c:pt>
                <c:pt idx="31206">
                  <c:v>0.172312880411918</c:v>
                </c:pt>
                <c:pt idx="31207">
                  <c:v>0.191330891666249</c:v>
                </c:pt>
                <c:pt idx="31208">
                  <c:v>0.17715088344980401</c:v>
                </c:pt>
                <c:pt idx="31209">
                  <c:v>0.18849472780899201</c:v>
                </c:pt>
                <c:pt idx="31210">
                  <c:v>0.19307801322886001</c:v>
                </c:pt>
                <c:pt idx="31211">
                  <c:v>0.22163673115287</c:v>
                </c:pt>
                <c:pt idx="31212">
                  <c:v>0.24391246973863201</c:v>
                </c:pt>
                <c:pt idx="31213">
                  <c:v>0.23539708884209501</c:v>
                </c:pt>
                <c:pt idx="31214">
                  <c:v>0.26491445334253599</c:v>
                </c:pt>
                <c:pt idx="31215">
                  <c:v>0.28497189882115098</c:v>
                </c:pt>
                <c:pt idx="31216">
                  <c:v>0.100371941609823</c:v>
                </c:pt>
                <c:pt idx="31217">
                  <c:v>0.102191534472237</c:v>
                </c:pt>
                <c:pt idx="31218">
                  <c:v>0.113142004221708</c:v>
                </c:pt>
                <c:pt idx="31219">
                  <c:v>0.112372367007428</c:v>
                </c:pt>
                <c:pt idx="31220">
                  <c:v>-2.8585226845866799E-3</c:v>
                </c:pt>
                <c:pt idx="31221" formatCode="0.00E+00">
                  <c:v>-7.7498523132999396E-4</c:v>
                </c:pt>
                <c:pt idx="31222">
                  <c:v>-1.6150977499191501E-2</c:v>
                </c:pt>
                <c:pt idx="31223" formatCode="0.00E+00">
                  <c:v>-4.2396944297828601E-2</c:v>
                </c:pt>
                <c:pt idx="31224">
                  <c:v>6.8432182317292398E-3</c:v>
                </c:pt>
                <c:pt idx="31225">
                  <c:v>7.7751591011961801E-2</c:v>
                </c:pt>
                <c:pt idx="31226">
                  <c:v>3.9258301144170504E-3</c:v>
                </c:pt>
                <c:pt idx="31227">
                  <c:v>4.6569970008105498E-2</c:v>
                </c:pt>
                <c:pt idx="31228">
                  <c:v>-9.8958715462986197E-3</c:v>
                </c:pt>
                <c:pt idx="31229">
                  <c:v>-4.2458044766727097E-3</c:v>
                </c:pt>
                <c:pt idx="31230" formatCode="0.00E+00">
                  <c:v>9.1810521693322898E-4</c:v>
                </c:pt>
                <c:pt idx="31231">
                  <c:v>1.53468288696427E-2</c:v>
                </c:pt>
                <c:pt idx="31232" formatCode="0.00E+00">
                  <c:v>-2.60704339891276E-2</c:v>
                </c:pt>
                <c:pt idx="31233">
                  <c:v>-4.1250837101605202E-2</c:v>
                </c:pt>
                <c:pt idx="31234">
                  <c:v>-4.4881519729526101E-2</c:v>
                </c:pt>
                <c:pt idx="31235">
                  <c:v>-4.3487009535079897E-2</c:v>
                </c:pt>
                <c:pt idx="31236">
                  <c:v>-8.3385869806235302E-2</c:v>
                </c:pt>
                <c:pt idx="31237">
                  <c:v>2.2281836274731501E-2</c:v>
                </c:pt>
                <c:pt idx="31238">
                  <c:v>1.0492967007815599E-2</c:v>
                </c:pt>
                <c:pt idx="31239">
                  <c:v>6.21064613011479E-2</c:v>
                </c:pt>
                <c:pt idx="31240">
                  <c:v>4.5235759116499297E-2</c:v>
                </c:pt>
                <c:pt idx="31241">
                  <c:v>5.5485463297082503E-2</c:v>
                </c:pt>
                <c:pt idx="31242">
                  <c:v>4.1308232197728598E-2</c:v>
                </c:pt>
                <c:pt idx="31243">
                  <c:v>5.3134462211924603E-2</c:v>
                </c:pt>
                <c:pt idx="31244">
                  <c:v>-7.7801601945281504E-2</c:v>
                </c:pt>
                <c:pt idx="31245">
                  <c:v>-8.4967412689016905E-2</c:v>
                </c:pt>
                <c:pt idx="31246">
                  <c:v>-0.14970224370278001</c:v>
                </c:pt>
                <c:pt idx="31247">
                  <c:v>-0.131087583831004</c:v>
                </c:pt>
                <c:pt idx="31248">
                  <c:v>-0.15826913038058199</c:v>
                </c:pt>
                <c:pt idx="31249">
                  <c:v>-0.15777926823562999</c:v>
                </c:pt>
                <c:pt idx="31250">
                  <c:v>-0.15630991668730901</c:v>
                </c:pt>
                <c:pt idx="31251">
                  <c:v>-0.15707691257381701</c:v>
                </c:pt>
                <c:pt idx="31252">
                  <c:v>-0.164872093607211</c:v>
                </c:pt>
                <c:pt idx="31253">
                  <c:v>-0.166037987134277</c:v>
                </c:pt>
                <c:pt idx="31254">
                  <c:v>-0.17737628865451699</c:v>
                </c:pt>
                <c:pt idx="31255">
                  <c:v>-0.16812471296143999</c:v>
                </c:pt>
                <c:pt idx="31256">
                  <c:v>-0.17737628865451699</c:v>
                </c:pt>
                <c:pt idx="31257">
                  <c:v>-0.16746035132006201</c:v>
                </c:pt>
                <c:pt idx="31258">
                  <c:v>-0.191477328574779</c:v>
                </c:pt>
                <c:pt idx="31259">
                  <c:v>-0.121609245522416</c:v>
                </c:pt>
                <c:pt idx="31260">
                  <c:v>-0.126605808375857</c:v>
                </c:pt>
                <c:pt idx="31261">
                  <c:v>-0.150278158881434</c:v>
                </c:pt>
                <c:pt idx="31262">
                  <c:v>-0.167810287734006</c:v>
                </c:pt>
                <c:pt idx="31263">
                  <c:v>-0.14438532705208501</c:v>
                </c:pt>
                <c:pt idx="31264">
                  <c:v>-0.13981958642988601</c:v>
                </c:pt>
                <c:pt idx="31265">
                  <c:v>-0.11037182508809699</c:v>
                </c:pt>
                <c:pt idx="31266">
                  <c:v>-0.100743342683562</c:v>
                </c:pt>
                <c:pt idx="31267">
                  <c:v>-0.11138609313033</c:v>
                </c:pt>
                <c:pt idx="31268">
                  <c:v>-0.118630202160415</c:v>
                </c:pt>
                <c:pt idx="31269">
                  <c:v>-9.1313345191076395E-2</c:v>
                </c:pt>
                <c:pt idx="31270">
                  <c:v>-9.8893169930257499E-2</c:v>
                </c:pt>
                <c:pt idx="31271">
                  <c:v>-6.6991259907139306E-2</c:v>
                </c:pt>
                <c:pt idx="31272">
                  <c:v>-7.2200851737498503E-2</c:v>
                </c:pt>
                <c:pt idx="31273">
                  <c:v>-5.8199571282642401E-2</c:v>
                </c:pt>
                <c:pt idx="31274">
                  <c:v>-5.8334045126582003E-2</c:v>
                </c:pt>
                <c:pt idx="31275">
                  <c:v>-5.4937941749325203E-2</c:v>
                </c:pt>
                <c:pt idx="31276">
                  <c:v>-7.7251460773551606E-2</c:v>
                </c:pt>
                <c:pt idx="31277">
                  <c:v>-7.53308454554769E-2</c:v>
                </c:pt>
                <c:pt idx="31278">
                  <c:v>2.7576614110949801E-2</c:v>
                </c:pt>
                <c:pt idx="31279">
                  <c:v>0.112061026850636</c:v>
                </c:pt>
                <c:pt idx="31280">
                  <c:v>3.2825334910603902E-2</c:v>
                </c:pt>
                <c:pt idx="31281">
                  <c:v>4.9014688066846702E-2</c:v>
                </c:pt>
                <c:pt idx="31282">
                  <c:v>1.19847186619143E-2</c:v>
                </c:pt>
                <c:pt idx="31283">
                  <c:v>2.0031219158705201E-2</c:v>
                </c:pt>
                <c:pt idx="31284">
                  <c:v>-7.0671918862284999E-3</c:v>
                </c:pt>
                <c:pt idx="31285">
                  <c:v>9.3045577328788997E-3</c:v>
                </c:pt>
                <c:pt idx="31286">
                  <c:v>2.4364906902361101E-2</c:v>
                </c:pt>
                <c:pt idx="31287">
                  <c:v>4.8662611747908299E-2</c:v>
                </c:pt>
                <c:pt idx="31288">
                  <c:v>-6.9346556054149704E-3</c:v>
                </c:pt>
                <c:pt idx="31289">
                  <c:v>-3.1125151102519299E-2</c:v>
                </c:pt>
                <c:pt idx="31290" formatCode="0.00E+00">
                  <c:v>8.8654658118256702E-4</c:v>
                </c:pt>
                <c:pt idx="31291">
                  <c:v>-2.7610326062868298E-2</c:v>
                </c:pt>
                <c:pt idx="31292" formatCode="0.00E+00">
                  <c:v>-3.8707359622229598E-2</c:v>
                </c:pt>
                <c:pt idx="31293">
                  <c:v>-2.6774227584377301E-2</c:v>
                </c:pt>
                <c:pt idx="31294">
                  <c:v>-2.8580626580171499E-2</c:v>
                </c:pt>
                <c:pt idx="31295">
                  <c:v>-4.61811561314001E-2</c:v>
                </c:pt>
                <c:pt idx="31296">
                  <c:v>-6.2122610594073001E-2</c:v>
                </c:pt>
                <c:pt idx="31297">
                  <c:v>-3.45742663567448E-2</c:v>
                </c:pt>
                <c:pt idx="31298">
                  <c:v>-4.40630737936447E-2</c:v>
                </c:pt>
                <c:pt idx="31299">
                  <c:v>-5.6240402666011902E-3</c:v>
                </c:pt>
                <c:pt idx="31300">
                  <c:v>-3.2592610423695802E-2</c:v>
                </c:pt>
                <c:pt idx="31301">
                  <c:v>-3.2748322695630397E-2</c:v>
                </c:pt>
                <c:pt idx="31302">
                  <c:v>-4.20658963117162E-2</c:v>
                </c:pt>
                <c:pt idx="31303">
                  <c:v>-2.9170998271925201E-2</c:v>
                </c:pt>
                <c:pt idx="31304">
                  <c:v>-3.30717093955505E-2</c:v>
                </c:pt>
                <c:pt idx="31305">
                  <c:v>-3.4185997338647002E-2</c:v>
                </c:pt>
                <c:pt idx="31306">
                  <c:v>-3.1029836036988601E-2</c:v>
                </c:pt>
                <c:pt idx="31307">
                  <c:v>-3.0479923977842101E-2</c:v>
                </c:pt>
                <c:pt idx="31308">
                  <c:v>-1.47783333652653E-2</c:v>
                </c:pt>
                <c:pt idx="31309">
                  <c:v>-3.5714502579088099E-2</c:v>
                </c:pt>
                <c:pt idx="31310">
                  <c:v>-4.9733211024689299E-2</c:v>
                </c:pt>
                <c:pt idx="31311">
                  <c:v>-4.2558701101275999E-2</c:v>
                </c:pt>
                <c:pt idx="31312">
                  <c:v>-4.2416023850371902E-2</c:v>
                </c:pt>
                <c:pt idx="31313">
                  <c:v>-2.8931465741798001E-2</c:v>
                </c:pt>
                <c:pt idx="31314">
                  <c:v>-2.82962476489622E-2</c:v>
                </c:pt>
                <c:pt idx="31315" formatCode="0.00E+00">
                  <c:v>8.7471868789070698E-4</c:v>
                </c:pt>
                <c:pt idx="31316">
                  <c:v>1.30910831280999E-2</c:v>
                </c:pt>
                <c:pt idx="31317" formatCode="0.00E+00">
                  <c:v>3.30804795524497E-2</c:v>
                </c:pt>
                <c:pt idx="31318">
                  <c:v>2.03555596739536E-2</c:v>
                </c:pt>
                <c:pt idx="31319">
                  <c:v>7.4693239384604704E-2</c:v>
                </c:pt>
                <c:pt idx="31320">
                  <c:v>3.37149491586127E-2</c:v>
                </c:pt>
                <c:pt idx="31321">
                  <c:v>4.1471145001290399E-2</c:v>
                </c:pt>
                <c:pt idx="31322">
                  <c:v>4.38735474036928E-2</c:v>
                </c:pt>
                <c:pt idx="31323">
                  <c:v>3.51928134108353E-2</c:v>
                </c:pt>
                <c:pt idx="31324">
                  <c:v>2.7995659452363399E-2</c:v>
                </c:pt>
                <c:pt idx="31325">
                  <c:v>4.0740992549623697E-2</c:v>
                </c:pt>
                <c:pt idx="31326">
                  <c:v>-2.7047115727007801E-2</c:v>
                </c:pt>
                <c:pt idx="31327">
                  <c:v>2.6176333398071999E-2</c:v>
                </c:pt>
                <c:pt idx="31328">
                  <c:v>2.3589245469422598E-3</c:v>
                </c:pt>
                <c:pt idx="31329">
                  <c:v>1.9896648659550299E-2</c:v>
                </c:pt>
                <c:pt idx="31330">
                  <c:v>6.0385951743341104E-3</c:v>
                </c:pt>
                <c:pt idx="31331">
                  <c:v>6.8793372188752496E-3</c:v>
                </c:pt>
                <c:pt idx="31332">
                  <c:v>-4.3701381913283802E-3</c:v>
                </c:pt>
                <c:pt idx="31333">
                  <c:v>4.1155027745624101E-2</c:v>
                </c:pt>
                <c:pt idx="31334">
                  <c:v>2.6206486456064399E-2</c:v>
                </c:pt>
                <c:pt idx="31335">
                  <c:v>3.9111548072408603E-2</c:v>
                </c:pt>
                <c:pt idx="31336">
                  <c:v>6.6928356902405898E-3</c:v>
                </c:pt>
                <c:pt idx="31337">
                  <c:v>2.0425354423728899E-2</c:v>
                </c:pt>
                <c:pt idx="31338">
                  <c:v>3.1650143291121501E-2</c:v>
                </c:pt>
                <c:pt idx="31339">
                  <c:v>2.9514146161941E-2</c:v>
                </c:pt>
                <c:pt idx="31340">
                  <c:v>2.8193235535084099E-2</c:v>
                </c:pt>
                <c:pt idx="31341">
                  <c:v>9.6523898307416298E-2</c:v>
                </c:pt>
                <c:pt idx="31342">
                  <c:v>-3.4678230316302402E-3</c:v>
                </c:pt>
                <c:pt idx="31343">
                  <c:v>-2.4851738865740901E-2</c:v>
                </c:pt>
                <c:pt idx="31344">
                  <c:v>-8.4194332775615499E-2</c:v>
                </c:pt>
                <c:pt idx="31345">
                  <c:v>2.8902042082127699E-3</c:v>
                </c:pt>
                <c:pt idx="31346">
                  <c:v>-3.9226626525391897E-2</c:v>
                </c:pt>
                <c:pt idx="31347">
                  <c:v>8.1723712158927805E-3</c:v>
                </c:pt>
                <c:pt idx="31348">
                  <c:v>4.3414746669138297E-2</c:v>
                </c:pt>
                <c:pt idx="31349">
                  <c:v>2.3665879223303599E-2</c:v>
                </c:pt>
                <c:pt idx="31350">
                  <c:v>3.3750612484439099E-3</c:v>
                </c:pt>
                <c:pt idx="31351">
                  <c:v>2.1270418257426E-2</c:v>
                </c:pt>
                <c:pt idx="31352">
                  <c:v>2.39489835029317E-2</c:v>
                </c:pt>
                <c:pt idx="31353">
                  <c:v>0.12985370321339301</c:v>
                </c:pt>
                <c:pt idx="31354">
                  <c:v>0.13613273652663299</c:v>
                </c:pt>
                <c:pt idx="31355">
                  <c:v>0.221709507501476</c:v>
                </c:pt>
                <c:pt idx="31356">
                  <c:v>0.194044661552217</c:v>
                </c:pt>
                <c:pt idx="31357">
                  <c:v>0.23148953159834501</c:v>
                </c:pt>
                <c:pt idx="31358">
                  <c:v>0.23944922198617299</c:v>
                </c:pt>
                <c:pt idx="31359">
                  <c:v>0.30586922836823799</c:v>
                </c:pt>
                <c:pt idx="31360">
                  <c:v>0.31099960146997302</c:v>
                </c:pt>
                <c:pt idx="31361">
                  <c:v>0.31677767155546599</c:v>
                </c:pt>
                <c:pt idx="31362">
                  <c:v>0.30163936779792799</c:v>
                </c:pt>
                <c:pt idx="31363">
                  <c:v>0.29088936920977798</c:v>
                </c:pt>
                <c:pt idx="31364">
                  <c:v>0.28285654724669101</c:v>
                </c:pt>
                <c:pt idx="31365">
                  <c:v>0.31239930142184202</c:v>
                </c:pt>
                <c:pt idx="31366">
                  <c:v>0.33899744612161098</c:v>
                </c:pt>
                <c:pt idx="31367">
                  <c:v>0.36474544289681499</c:v>
                </c:pt>
                <c:pt idx="31368">
                  <c:v>0.368122462899305</c:v>
                </c:pt>
                <c:pt idx="31369">
                  <c:v>0.36961102585640299</c:v>
                </c:pt>
                <c:pt idx="31370">
                  <c:v>0.36616517548056998</c:v>
                </c:pt>
                <c:pt idx="31371">
                  <c:v>0.409263470813584</c:v>
                </c:pt>
                <c:pt idx="31372">
                  <c:v>0.36124935501095001</c:v>
                </c:pt>
                <c:pt idx="31373">
                  <c:v>0.42729825669683602</c:v>
                </c:pt>
                <c:pt idx="31374">
                  <c:v>0.43594384676855102</c:v>
                </c:pt>
                <c:pt idx="31375">
                  <c:v>0.46242276463540499</c:v>
                </c:pt>
                <c:pt idx="31376">
                  <c:v>0.68446798258493202</c:v>
                </c:pt>
                <c:pt idx="31377">
                  <c:v>0.71273852826415096</c:v>
                </c:pt>
                <c:pt idx="31378">
                  <c:v>0.69982048896986804</c:v>
                </c:pt>
                <c:pt idx="31379">
                  <c:v>0.704653653129378</c:v>
                </c:pt>
                <c:pt idx="31380">
                  <c:v>0.72353546542290303</c:v>
                </c:pt>
                <c:pt idx="31381">
                  <c:v>0.77908103458036604</c:v>
                </c:pt>
                <c:pt idx="31382">
                  <c:v>0.78877062459323399</c:v>
                </c:pt>
                <c:pt idx="31383">
                  <c:v>0.76919796164821697</c:v>
                </c:pt>
                <c:pt idx="31384">
                  <c:v>0.76322777560458699</c:v>
                </c:pt>
                <c:pt idx="31385">
                  <c:v>0.81910880126650198</c:v>
                </c:pt>
                <c:pt idx="31386">
                  <c:v>0.80440746655816497</c:v>
                </c:pt>
                <c:pt idx="31387">
                  <c:v>0.79209634380176697</c:v>
                </c:pt>
                <c:pt idx="31388">
                  <c:v>0.79432244584090095</c:v>
                </c:pt>
                <c:pt idx="31389">
                  <c:v>0.783671290413961</c:v>
                </c:pt>
                <c:pt idx="31390">
                  <c:v>0.78314514337037799</c:v>
                </c:pt>
                <c:pt idx="31391">
                  <c:v>0.99911290133681996</c:v>
                </c:pt>
                <c:pt idx="31392">
                  <c:v>0.99911290133681996</c:v>
                </c:pt>
                <c:pt idx="31393">
                  <c:v>1.0086100230247601</c:v>
                </c:pt>
                <c:pt idx="31394">
                  <c:v>3.3406532167033598E-2</c:v>
                </c:pt>
                <c:pt idx="31395">
                  <c:v>0.115927196077569</c:v>
                </c:pt>
                <c:pt idx="31396">
                  <c:v>3.9375499441232399E-2</c:v>
                </c:pt>
                <c:pt idx="31397">
                  <c:v>2.1554955960372098E-2</c:v>
                </c:pt>
                <c:pt idx="31398">
                  <c:v>4.4753585245673098E-2</c:v>
                </c:pt>
                <c:pt idx="31399">
                  <c:v>6.0057067798568703E-2</c:v>
                </c:pt>
                <c:pt idx="31400">
                  <c:v>3.4490598862562498E-2</c:v>
                </c:pt>
                <c:pt idx="31401">
                  <c:v>8.4861520387232395E-2</c:v>
                </c:pt>
                <c:pt idx="31402">
                  <c:v>4.6203835172554102E-2</c:v>
                </c:pt>
                <c:pt idx="31403">
                  <c:v>1.50225145940211E-2</c:v>
                </c:pt>
                <c:pt idx="31404">
                  <c:v>2.8557975008399999E-2</c:v>
                </c:pt>
                <c:pt idx="31405">
                  <c:v>-1.3537981401110099E-2</c:v>
                </c:pt>
                <c:pt idx="31406">
                  <c:v>-9.6480691051248305E-2</c:v>
                </c:pt>
                <c:pt idx="31407">
                  <c:v>-5.5030378287925202E-2</c:v>
                </c:pt>
                <c:pt idx="31408">
                  <c:v>-2.94586147290836E-2</c:v>
                </c:pt>
                <c:pt idx="31409">
                  <c:v>-1.8200547596269798E-2</c:v>
                </c:pt>
                <c:pt idx="31410">
                  <c:v>-5.8409363857723197E-2</c:v>
                </c:pt>
                <c:pt idx="31411">
                  <c:v>-7.1174124192216207E-2</c:v>
                </c:pt>
                <c:pt idx="31412">
                  <c:v>-0.114462604698032</c:v>
                </c:pt>
                <c:pt idx="31413">
                  <c:v>-5.2820298194404598E-2</c:v>
                </c:pt>
                <c:pt idx="31414">
                  <c:v>-7.4325509372675194E-2</c:v>
                </c:pt>
                <c:pt idx="31415">
                  <c:v>-6.6842445113029406E-2</c:v>
                </c:pt>
                <c:pt idx="31416">
                  <c:v>-6.1797327941359802E-2</c:v>
                </c:pt>
                <c:pt idx="31417">
                  <c:v>-7.4399029385773294E-2</c:v>
                </c:pt>
                <c:pt idx="31418">
                  <c:v>-0.10202402289088799</c:v>
                </c:pt>
                <c:pt idx="31419">
                  <c:v>-7.3232965978797301E-3</c:v>
                </c:pt>
                <c:pt idx="31420">
                  <c:v>-1.8239986772883299E-2</c:v>
                </c:pt>
                <c:pt idx="31421">
                  <c:v>3.3674235226102099E-3</c:v>
                </c:pt>
                <c:pt idx="31422">
                  <c:v>-2.13051852644533E-2</c:v>
                </c:pt>
                <c:pt idx="31423">
                  <c:v>2.94039323718304E-2</c:v>
                </c:pt>
                <c:pt idx="31424">
                  <c:v>-6.5091382420892699E-2</c:v>
                </c:pt>
                <c:pt idx="31425">
                  <c:v>-5.7625253741275299E-2</c:v>
                </c:pt>
                <c:pt idx="31426">
                  <c:v>-7.6897260808363802E-2</c:v>
                </c:pt>
                <c:pt idx="31427">
                  <c:v>-1.4997744974945401E-2</c:v>
                </c:pt>
                <c:pt idx="31428">
                  <c:v>-1.0260537531364199E-2</c:v>
                </c:pt>
                <c:pt idx="31429">
                  <c:v>-2.2798280937730502E-2</c:v>
                </c:pt>
                <c:pt idx="31430">
                  <c:v>-7.3043289942093404E-3</c:v>
                </c:pt>
                <c:pt idx="31431">
                  <c:v>2.3437245062641499E-2</c:v>
                </c:pt>
                <c:pt idx="31432">
                  <c:v>2.3717426097507099E-2</c:v>
                </c:pt>
                <c:pt idx="31433">
                  <c:v>6.57504024981614E-2</c:v>
                </c:pt>
                <c:pt idx="31434">
                  <c:v>9.6094440222112998E-2</c:v>
                </c:pt>
                <c:pt idx="31435">
                  <c:v>0.103140867983766</c:v>
                </c:pt>
                <c:pt idx="31436">
                  <c:v>0.20797815153787899</c:v>
                </c:pt>
                <c:pt idx="31437">
                  <c:v>0.221808001875552</c:v>
                </c:pt>
                <c:pt idx="31438">
                  <c:v>0.24445115013143401</c:v>
                </c:pt>
                <c:pt idx="31439">
                  <c:v>0.25456705919797901</c:v>
                </c:pt>
                <c:pt idx="31440">
                  <c:v>0.27841975378793599</c:v>
                </c:pt>
                <c:pt idx="31441">
                  <c:v>0.28784599236582498</c:v>
                </c:pt>
                <c:pt idx="31442">
                  <c:v>0.33956444601984997</c:v>
                </c:pt>
                <c:pt idx="31443">
                  <c:v>0.35178305618702399</c:v>
                </c:pt>
                <c:pt idx="31444">
                  <c:v>0.31019335309135199</c:v>
                </c:pt>
                <c:pt idx="31445">
                  <c:v>0.31953186759473201</c:v>
                </c:pt>
                <c:pt idx="31446">
                  <c:v>0.28384011004228799</c:v>
                </c:pt>
                <c:pt idx="31447">
                  <c:v>0.28595738503426099</c:v>
                </c:pt>
                <c:pt idx="31448">
                  <c:v>0.29546771562324498</c:v>
                </c:pt>
                <c:pt idx="31449">
                  <c:v>0.31237672153694301</c:v>
                </c:pt>
                <c:pt idx="31450">
                  <c:v>0.330128135932371</c:v>
                </c:pt>
                <c:pt idx="31451">
                  <c:v>0.30294365841101101</c:v>
                </c:pt>
                <c:pt idx="31452">
                  <c:v>0.29672098291364701</c:v>
                </c:pt>
                <c:pt idx="31453">
                  <c:v>0.415717589567346</c:v>
                </c:pt>
                <c:pt idx="31454">
                  <c:v>0.34485403735613201</c:v>
                </c:pt>
                <c:pt idx="31455">
                  <c:v>0.34866980298390798</c:v>
                </c:pt>
                <c:pt idx="31456">
                  <c:v>0.41003650282765602</c:v>
                </c:pt>
                <c:pt idx="31457">
                  <c:v>0.38342965841141302</c:v>
                </c:pt>
                <c:pt idx="31458">
                  <c:v>-6.8228464223771598E-3</c:v>
                </c:pt>
                <c:pt idx="31459">
                  <c:v>-9.2402884262874796E-2</c:v>
                </c:pt>
                <c:pt idx="31460">
                  <c:v>6.2090008823180699E-2</c:v>
                </c:pt>
                <c:pt idx="31461">
                  <c:v>-1.7459982476070501E-2</c:v>
                </c:pt>
                <c:pt idx="31462">
                  <c:v>2.9967227074084501E-2</c:v>
                </c:pt>
                <c:pt idx="31463">
                  <c:v>8.1341147996135399E-2</c:v>
                </c:pt>
                <c:pt idx="31464">
                  <c:v>8.0452447617161402E-2</c:v>
                </c:pt>
                <c:pt idx="31465">
                  <c:v>7.0577202032583802E-2</c:v>
                </c:pt>
                <c:pt idx="31466">
                  <c:v>8.3255565890620803E-2</c:v>
                </c:pt>
                <c:pt idx="31467">
                  <c:v>7.2013303817875102E-2</c:v>
                </c:pt>
                <c:pt idx="31468">
                  <c:v>8.9754993714023901E-2</c:v>
                </c:pt>
                <c:pt idx="31469">
                  <c:v>7.6467977101829898E-2</c:v>
                </c:pt>
                <c:pt idx="31470">
                  <c:v>9.20370344564964E-2</c:v>
                </c:pt>
                <c:pt idx="31471">
                  <c:v>0.137457817534129</c:v>
                </c:pt>
                <c:pt idx="31472">
                  <c:v>0.10739921198300501</c:v>
                </c:pt>
                <c:pt idx="31473">
                  <c:v>7.6721334010568798E-2</c:v>
                </c:pt>
                <c:pt idx="31474">
                  <c:v>0.207301603338896</c:v>
                </c:pt>
                <c:pt idx="31475">
                  <c:v>0.20729567473395799</c:v>
                </c:pt>
                <c:pt idx="31476">
                  <c:v>0.24658280863572599</c:v>
                </c:pt>
                <c:pt idx="31477">
                  <c:v>0.2541396046778</c:v>
                </c:pt>
                <c:pt idx="31478">
                  <c:v>0.37866218397347601</c:v>
                </c:pt>
                <c:pt idx="31479">
                  <c:v>0.36756124436267901</c:v>
                </c:pt>
                <c:pt idx="31480">
                  <c:v>0.404609497298558</c:v>
                </c:pt>
                <c:pt idx="31481">
                  <c:v>0.418392857236418</c:v>
                </c:pt>
                <c:pt idx="31482">
                  <c:v>0.46608043981344699</c:v>
                </c:pt>
                <c:pt idx="31483">
                  <c:v>0.45975680505806599</c:v>
                </c:pt>
                <c:pt idx="31484">
                  <c:v>0.47921566710473601</c:v>
                </c:pt>
                <c:pt idx="31485">
                  <c:v>0.486086701952886</c:v>
                </c:pt>
                <c:pt idx="31486">
                  <c:v>0.56638469569679095</c:v>
                </c:pt>
                <c:pt idx="31487">
                  <c:v>0.50772538862379901</c:v>
                </c:pt>
                <c:pt idx="31488">
                  <c:v>0.52789128890277603</c:v>
                </c:pt>
                <c:pt idx="31489">
                  <c:v>0.45456714993473801</c:v>
                </c:pt>
                <c:pt idx="31490">
                  <c:v>0.45996265292986499</c:v>
                </c:pt>
                <c:pt idx="31491">
                  <c:v>0.57664708513514495</c:v>
                </c:pt>
                <c:pt idx="31492">
                  <c:v>0.51505118401477101</c:v>
                </c:pt>
                <c:pt idx="31493">
                  <c:v>0.50419752288014796</c:v>
                </c:pt>
                <c:pt idx="31494">
                  <c:v>0.59579935094400005</c:v>
                </c:pt>
                <c:pt idx="31495">
                  <c:v>0.57541620287775197</c:v>
                </c:pt>
                <c:pt idx="31496">
                  <c:v>0.59123176853598902</c:v>
                </c:pt>
                <c:pt idx="31497">
                  <c:v>0.586017772225634</c:v>
                </c:pt>
                <c:pt idx="31498">
                  <c:v>0.62948662475527695</c:v>
                </c:pt>
                <c:pt idx="31499">
                  <c:v>0.57629164273311495</c:v>
                </c:pt>
                <c:pt idx="31500">
                  <c:v>0.57481038959599196</c:v>
                </c:pt>
                <c:pt idx="31501">
                  <c:v>-1.8873294673291401E-3</c:v>
                </c:pt>
                <c:pt idx="31502">
                  <c:v>7.8391632635126399E-2</c:v>
                </c:pt>
                <c:pt idx="31503">
                  <c:v>-1.1971562666281001E-2</c:v>
                </c:pt>
                <c:pt idx="31504">
                  <c:v>3.1834030138663497E-2</c:v>
                </c:pt>
                <c:pt idx="31505">
                  <c:v>-2.2850100000164301E-2</c:v>
                </c:pt>
                <c:pt idx="31506">
                  <c:v>5.5394190777601597E-3</c:v>
                </c:pt>
                <c:pt idx="31507">
                  <c:v>3.4003980473758501E-2</c:v>
                </c:pt>
                <c:pt idx="31508">
                  <c:v>2.06709585109748E-2</c:v>
                </c:pt>
                <c:pt idx="31509">
                  <c:v>1.83651589235783E-2</c:v>
                </c:pt>
                <c:pt idx="31510">
                  <c:v>3.1227526090481E-2</c:v>
                </c:pt>
                <c:pt idx="31511">
                  <c:v>2.3347153010504999E-2</c:v>
                </c:pt>
                <c:pt idx="31512">
                  <c:v>4.9937765813512301E-2</c:v>
                </c:pt>
                <c:pt idx="31513">
                  <c:v>3.3403971128372699E-2</c:v>
                </c:pt>
                <c:pt idx="31514">
                  <c:v>3.7173729997518598E-2</c:v>
                </c:pt>
                <c:pt idx="31515">
                  <c:v>3.4343297318608801E-2</c:v>
                </c:pt>
                <c:pt idx="31516">
                  <c:v>2.8989422758510599E-2</c:v>
                </c:pt>
                <c:pt idx="31517">
                  <c:v>2.92179037465553E-2</c:v>
                </c:pt>
                <c:pt idx="31518">
                  <c:v>3.7767215220113698E-2</c:v>
                </c:pt>
                <c:pt idx="31519">
                  <c:v>5.6778655168670103E-2</c:v>
                </c:pt>
                <c:pt idx="31520">
                  <c:v>7.7756635796713006E-2</c:v>
                </c:pt>
                <c:pt idx="31521">
                  <c:v>8.9357701933341305E-2</c:v>
                </c:pt>
                <c:pt idx="31522">
                  <c:v>8.3207414107060895E-2</c:v>
                </c:pt>
                <c:pt idx="31523">
                  <c:v>5.5650653711413402E-2</c:v>
                </c:pt>
                <c:pt idx="31524">
                  <c:v>8.5522408938661101E-2</c:v>
                </c:pt>
                <c:pt idx="31525">
                  <c:v>0.105417748766193</c:v>
                </c:pt>
                <c:pt idx="31526">
                  <c:v>0.11877259923731399</c:v>
                </c:pt>
                <c:pt idx="31527">
                  <c:v>0.109054480638216</c:v>
                </c:pt>
                <c:pt idx="31528">
                  <c:v>0.110677068187172</c:v>
                </c:pt>
                <c:pt idx="31529">
                  <c:v>0.10613427156347301</c:v>
                </c:pt>
                <c:pt idx="31530">
                  <c:v>0.139926699555143</c:v>
                </c:pt>
                <c:pt idx="31531">
                  <c:v>0.121859313074157</c:v>
                </c:pt>
                <c:pt idx="31532">
                  <c:v>0.13313293073770199</c:v>
                </c:pt>
                <c:pt idx="31533">
                  <c:v>0.135970144246403</c:v>
                </c:pt>
                <c:pt idx="31534">
                  <c:v>0.13705779039885399</c:v>
                </c:pt>
                <c:pt idx="31535">
                  <c:v>0.138635200183436</c:v>
                </c:pt>
                <c:pt idx="31536">
                  <c:v>0.13290581329427301</c:v>
                </c:pt>
                <c:pt idx="31537">
                  <c:v>0.116396428164039</c:v>
                </c:pt>
                <c:pt idx="31538">
                  <c:v>9.6383144666250198E-2</c:v>
                </c:pt>
                <c:pt idx="31539">
                  <c:v>5.6292993947838599E-2</c:v>
                </c:pt>
                <c:pt idx="31540">
                  <c:v>0.12523777427037899</c:v>
                </c:pt>
                <c:pt idx="31541">
                  <c:v>0.124719013801274</c:v>
                </c:pt>
                <c:pt idx="31542">
                  <c:v>0.11423042289924</c:v>
                </c:pt>
                <c:pt idx="31543">
                  <c:v>0.111775454827265</c:v>
                </c:pt>
                <c:pt idx="31544">
                  <c:v>0.102882436179056</c:v>
                </c:pt>
                <c:pt idx="31545">
                  <c:v>9.3816382220876501E-2</c:v>
                </c:pt>
                <c:pt idx="31546">
                  <c:v>0.124946347925841</c:v>
                </c:pt>
                <c:pt idx="31547">
                  <c:v>1.9425121391591499E-2</c:v>
                </c:pt>
                <c:pt idx="31548">
                  <c:v>-1.3621023725832E-3</c:v>
                </c:pt>
                <c:pt idx="31549">
                  <c:v>-0.166792927091652</c:v>
                </c:pt>
                <c:pt idx="31550">
                  <c:v>-4.0743879327566498E-2</c:v>
                </c:pt>
                <c:pt idx="31551">
                  <c:v>-2.8865546016389999E-2</c:v>
                </c:pt>
                <c:pt idx="31552">
                  <c:v>2.4716337651601299E-2</c:v>
                </c:pt>
                <c:pt idx="31553">
                  <c:v>-1.55983657473004E-2</c:v>
                </c:pt>
                <c:pt idx="31554">
                  <c:v>-1.48764803633434E-2</c:v>
                </c:pt>
                <c:pt idx="31555">
                  <c:v>-5.3484629745831902E-2</c:v>
                </c:pt>
                <c:pt idx="31556">
                  <c:v>-6.6774056997793693E-2</c:v>
                </c:pt>
                <c:pt idx="31557">
                  <c:v>-8.1974516773357695E-2</c:v>
                </c:pt>
                <c:pt idx="31558">
                  <c:v>-7.8189243125656296E-2</c:v>
                </c:pt>
                <c:pt idx="31559">
                  <c:v>-9.0338284519596398E-2</c:v>
                </c:pt>
                <c:pt idx="31560">
                  <c:v>-8.6824972772244005E-2</c:v>
                </c:pt>
                <c:pt idx="31561">
                  <c:v>-0.222347606755325</c:v>
                </c:pt>
                <c:pt idx="31562">
                  <c:v>-0.115245236618991</c:v>
                </c:pt>
                <c:pt idx="31563">
                  <c:v>-0.19080307212237299</c:v>
                </c:pt>
                <c:pt idx="31564">
                  <c:v>-0.20319445779135001</c:v>
                </c:pt>
                <c:pt idx="31565">
                  <c:v>-0.248036684378625</c:v>
                </c:pt>
                <c:pt idx="31566">
                  <c:v>-0.24366226795193399</c:v>
                </c:pt>
                <c:pt idx="31567">
                  <c:v>8.3284078304134507E-2</c:v>
                </c:pt>
                <c:pt idx="31568">
                  <c:v>2.7822809030273398E-3</c:v>
                </c:pt>
                <c:pt idx="31569">
                  <c:v>2.1483012445498301E-2</c:v>
                </c:pt>
                <c:pt idx="31570">
                  <c:v>2.2270204055217301E-2</c:v>
                </c:pt>
                <c:pt idx="31571">
                  <c:v>0.11735098343040699</c:v>
                </c:pt>
                <c:pt idx="31572">
                  <c:v>1.5661531469112502E-2</c:v>
                </c:pt>
                <c:pt idx="31573">
                  <c:v>-8.74370938193961E-2</c:v>
                </c:pt>
                <c:pt idx="31574">
                  <c:v>-2.1484818763894899E-3</c:v>
                </c:pt>
                <c:pt idx="31575">
                  <c:v>8.5788597221192198E-3</c:v>
                </c:pt>
                <c:pt idx="31576">
                  <c:v>8.4364187192605498E-3</c:v>
                </c:pt>
                <c:pt idx="31577" formatCode="0.00E+00">
                  <c:v>-2.31084838232487E-4</c:v>
                </c:pt>
                <c:pt idx="31578">
                  <c:v>3.76196168851077E-3</c:v>
                </c:pt>
                <c:pt idx="31579" formatCode="0.00E+00">
                  <c:v>-3.2677517554424398E-2</c:v>
                </c:pt>
                <c:pt idx="31580">
                  <c:v>-3.8365722812859201E-2</c:v>
                </c:pt>
                <c:pt idx="31581">
                  <c:v>-2.903114695885E-2</c:v>
                </c:pt>
                <c:pt idx="31582">
                  <c:v>-2.3141392511935598E-2</c:v>
                </c:pt>
                <c:pt idx="31583">
                  <c:v>-1.17335611193788E-2</c:v>
                </c:pt>
                <c:pt idx="31584">
                  <c:v>-1.6276845823204399E-2</c:v>
                </c:pt>
                <c:pt idx="31585">
                  <c:v>-5.0165816538387999E-3</c:v>
                </c:pt>
                <c:pt idx="31586">
                  <c:v>-1.34132249348921E-3</c:v>
                </c:pt>
                <c:pt idx="31587">
                  <c:v>-1.7603532103255899E-3</c:v>
                </c:pt>
                <c:pt idx="31588">
                  <c:v>1.2689140833732401E-2</c:v>
                </c:pt>
                <c:pt idx="31589">
                  <c:v>2.5596296064130199E-2</c:v>
                </c:pt>
                <c:pt idx="31590">
                  <c:v>6.09584697615521E-2</c:v>
                </c:pt>
                <c:pt idx="31591">
                  <c:v>7.8933340570419997E-3</c:v>
                </c:pt>
                <c:pt idx="31592">
                  <c:v>-1.04457175473985E-2</c:v>
                </c:pt>
                <c:pt idx="31593">
                  <c:v>-7.4567237346227902E-2</c:v>
                </c:pt>
                <c:pt idx="31594">
                  <c:v>-7.8889081759440594E-2</c:v>
                </c:pt>
                <c:pt idx="31595">
                  <c:v>-7.7444885188718296E-2</c:v>
                </c:pt>
                <c:pt idx="31596">
                  <c:v>-6.7167585150039594E-2</c:v>
                </c:pt>
                <c:pt idx="31597">
                  <c:v>-4.9762547354172001E-2</c:v>
                </c:pt>
                <c:pt idx="31598">
                  <c:v>0.10573863468594701</c:v>
                </c:pt>
                <c:pt idx="31599">
                  <c:v>-5.8962235091312203E-2</c:v>
                </c:pt>
                <c:pt idx="31600">
                  <c:v>-5.1699336430116802E-2</c:v>
                </c:pt>
                <c:pt idx="31601">
                  <c:v>2.9607398615749598E-3</c:v>
                </c:pt>
                <c:pt idx="31602">
                  <c:v>-1.89818699612083E-3</c:v>
                </c:pt>
                <c:pt idx="31603">
                  <c:v>-3.5553390727796098E-2</c:v>
                </c:pt>
                <c:pt idx="31604">
                  <c:v>-2.8584507137269701E-2</c:v>
                </c:pt>
                <c:pt idx="31605">
                  <c:v>-3.3641953465407298E-2</c:v>
                </c:pt>
                <c:pt idx="31606">
                  <c:v>-2.90495225510486E-2</c:v>
                </c:pt>
                <c:pt idx="31607">
                  <c:v>-3.1601475233727001E-3</c:v>
                </c:pt>
                <c:pt idx="31608">
                  <c:v>-5.1855018636499401E-3</c:v>
                </c:pt>
                <c:pt idx="31609">
                  <c:v>-1.8564330352463201E-2</c:v>
                </c:pt>
                <c:pt idx="31610">
                  <c:v>1.61200627024551E-3</c:v>
                </c:pt>
                <c:pt idx="31611">
                  <c:v>-3.3626515438410702E-3</c:v>
                </c:pt>
                <c:pt idx="31612">
                  <c:v>-6.4530620542881098E-2</c:v>
                </c:pt>
                <c:pt idx="31613">
                  <c:v>-7.0681275521269404E-2</c:v>
                </c:pt>
                <c:pt idx="31614">
                  <c:v>-6.0094949291014797E-2</c:v>
                </c:pt>
                <c:pt idx="31615">
                  <c:v>-7.7858732139318404E-2</c:v>
                </c:pt>
                <c:pt idx="31616">
                  <c:v>-9.3821161444078996E-2</c:v>
                </c:pt>
                <c:pt idx="31617">
                  <c:v>-0.100722025595486</c:v>
                </c:pt>
                <c:pt idx="31618">
                  <c:v>-8.4638549848395694E-2</c:v>
                </c:pt>
                <c:pt idx="31619">
                  <c:v>-0.157470160441854</c:v>
                </c:pt>
                <c:pt idx="31620">
                  <c:v>-0.134276055853987</c:v>
                </c:pt>
                <c:pt idx="31621">
                  <c:v>-0.15799487624448399</c:v>
                </c:pt>
                <c:pt idx="31622">
                  <c:v>-0.140415680258903</c:v>
                </c:pt>
                <c:pt idx="31623">
                  <c:v>-0.145262694018266</c:v>
                </c:pt>
                <c:pt idx="31624">
                  <c:v>-0.16786334440673101</c:v>
                </c:pt>
                <c:pt idx="31625">
                  <c:v>-0.303146651807916</c:v>
                </c:pt>
                <c:pt idx="31626">
                  <c:v>-0.27420843694878</c:v>
                </c:pt>
                <c:pt idx="31627">
                  <c:v>-0.26987252643876802</c:v>
                </c:pt>
                <c:pt idx="31628">
                  <c:v>-0.27605888671423601</c:v>
                </c:pt>
                <c:pt idx="31629">
                  <c:v>-0.315693801077498</c:v>
                </c:pt>
                <c:pt idx="31630">
                  <c:v>-0.31806240964912103</c:v>
                </c:pt>
                <c:pt idx="31631">
                  <c:v>-0.31999722265828401</c:v>
                </c:pt>
                <c:pt idx="31632">
                  <c:v>-0.34499350761189901</c:v>
                </c:pt>
                <c:pt idx="31633">
                  <c:v>-0.34925046575611601</c:v>
                </c:pt>
                <c:pt idx="31634">
                  <c:v>-0.27513808472611501</c:v>
                </c:pt>
                <c:pt idx="31635">
                  <c:v>-0.29724305539084001</c:v>
                </c:pt>
                <c:pt idx="31636">
                  <c:v>-0.28803075830708702</c:v>
                </c:pt>
                <c:pt idx="31637">
                  <c:v>-2.7576614110949801E-2</c:v>
                </c:pt>
                <c:pt idx="31638">
                  <c:v>7.3536606365340901E-2</c:v>
                </c:pt>
                <c:pt idx="31639">
                  <c:v>-1.5374440349426E-3</c:v>
                </c:pt>
                <c:pt idx="31640">
                  <c:v>-5.6005793398380299E-2</c:v>
                </c:pt>
                <c:pt idx="31641">
                  <c:v>-7.7953499441024199E-2</c:v>
                </c:pt>
                <c:pt idx="31642">
                  <c:v>2.54730502960467E-3</c:v>
                </c:pt>
                <c:pt idx="31643">
                  <c:v>-1.6177777551330701E-2</c:v>
                </c:pt>
                <c:pt idx="31644">
                  <c:v>-1.8952428645705E-2</c:v>
                </c:pt>
                <c:pt idx="31645">
                  <c:v>-2.1769262430533801E-2</c:v>
                </c:pt>
                <c:pt idx="31646">
                  <c:v>-6.0886969520092598E-3</c:v>
                </c:pt>
                <c:pt idx="31647">
                  <c:v>-7.9323902752259593E-3</c:v>
                </c:pt>
                <c:pt idx="31648">
                  <c:v>8.5920028676293499E-3</c:v>
                </c:pt>
                <c:pt idx="31649">
                  <c:v>7.0144425189219298E-3</c:v>
                </c:pt>
                <c:pt idx="31650">
                  <c:v>2.85393934248609E-2</c:v>
                </c:pt>
                <c:pt idx="31651">
                  <c:v>2.7687581151494198E-2</c:v>
                </c:pt>
                <c:pt idx="31652">
                  <c:v>2.4958596692754499E-2</c:v>
                </c:pt>
                <c:pt idx="31653">
                  <c:v>2.3997412950714302E-2</c:v>
                </c:pt>
                <c:pt idx="31654">
                  <c:v>4.2105202900543898E-2</c:v>
                </c:pt>
                <c:pt idx="31655">
                  <c:v>4.0480528021682102E-2</c:v>
                </c:pt>
                <c:pt idx="31656">
                  <c:v>5.97129669808261E-2</c:v>
                </c:pt>
                <c:pt idx="31657">
                  <c:v>-3.3244539888809099E-2</c:v>
                </c:pt>
                <c:pt idx="31658">
                  <c:v>5.6772044469140803E-2</c:v>
                </c:pt>
                <c:pt idx="31659">
                  <c:v>5.1846578866614597E-2</c:v>
                </c:pt>
                <c:pt idx="31660">
                  <c:v>8.3021830585798498E-2</c:v>
                </c:pt>
                <c:pt idx="31661">
                  <c:v>1.9885304349855502E-2</c:v>
                </c:pt>
                <c:pt idx="31662">
                  <c:v>6.5339243404156006E-2</c:v>
                </c:pt>
                <c:pt idx="31663">
                  <c:v>6.4102459300799303E-2</c:v>
                </c:pt>
                <c:pt idx="31664">
                  <c:v>0.16451655902617299</c:v>
                </c:pt>
                <c:pt idx="31665">
                  <c:v>0.13539701799793299</c:v>
                </c:pt>
                <c:pt idx="31666">
                  <c:v>0.16369535557113499</c:v>
                </c:pt>
                <c:pt idx="31667">
                  <c:v>0.12470977327457999</c:v>
                </c:pt>
                <c:pt idx="31668">
                  <c:v>0.14530765814961599</c:v>
                </c:pt>
                <c:pt idx="31669">
                  <c:v>9.1372418306970002E-2</c:v>
                </c:pt>
                <c:pt idx="31670">
                  <c:v>0.10721621429189</c:v>
                </c:pt>
                <c:pt idx="31671">
                  <c:v>7.4091109187850904E-2</c:v>
                </c:pt>
                <c:pt idx="31672">
                  <c:v>9.4025420444394603E-2</c:v>
                </c:pt>
                <c:pt idx="31673">
                  <c:v>8.4059847996603307E-2</c:v>
                </c:pt>
                <c:pt idx="31674">
                  <c:v>0.109726210037037</c:v>
                </c:pt>
                <c:pt idx="31675">
                  <c:v>9.0523192386554499E-2</c:v>
                </c:pt>
                <c:pt idx="31676">
                  <c:v>7.3764114649681398E-2</c:v>
                </c:pt>
                <c:pt idx="31677">
                  <c:v>6.9888695784533605E-2</c:v>
                </c:pt>
                <c:pt idx="31678">
                  <c:v>7.4059547159783301E-2</c:v>
                </c:pt>
                <c:pt idx="31679">
                  <c:v>0.103684630459925</c:v>
                </c:pt>
                <c:pt idx="31680">
                  <c:v>0.102836184097745</c:v>
                </c:pt>
                <c:pt idx="31681">
                  <c:v>3.3058521887332202E-3</c:v>
                </c:pt>
                <c:pt idx="31682">
                  <c:v>5.2970762422951102E-2</c:v>
                </c:pt>
                <c:pt idx="31683">
                  <c:v>-3.8404884675269202E-2</c:v>
                </c:pt>
                <c:pt idx="31684">
                  <c:v>-7.32283083660593E-2</c:v>
                </c:pt>
                <c:pt idx="31685">
                  <c:v>-0.10903415653642901</c:v>
                </c:pt>
                <c:pt idx="31686">
                  <c:v>2.6821753021162999E-2</c:v>
                </c:pt>
                <c:pt idx="31687" formatCode="0.00E+00">
                  <c:v>7.0720658331224699E-5</c:v>
                </c:pt>
                <c:pt idx="31688">
                  <c:v>-9.3326803005182504E-3</c:v>
                </c:pt>
                <c:pt idx="31689" formatCode="0.00E+00">
                  <c:v>-2.1954908192493801E-2</c:v>
                </c:pt>
                <c:pt idx="31690">
                  <c:v>9.10874222066042E-3</c:v>
                </c:pt>
                <c:pt idx="31691" formatCode="0.00E+00">
                  <c:v>-8.3611574251596301E-4</c:v>
                </c:pt>
                <c:pt idx="31692">
                  <c:v>1.4969398285776101E-2</c:v>
                </c:pt>
                <c:pt idx="31693" formatCode="0.00E+00">
                  <c:v>7.0555396380608199E-3</c:v>
                </c:pt>
                <c:pt idx="31694">
                  <c:v>2.6822087736633901E-2</c:v>
                </c:pt>
                <c:pt idx="31695">
                  <c:v>6.7516368245494798E-2</c:v>
                </c:pt>
                <c:pt idx="31696">
                  <c:v>8.7923509017895599E-2</c:v>
                </c:pt>
                <c:pt idx="31697">
                  <c:v>8.5934888857136599E-2</c:v>
                </c:pt>
                <c:pt idx="31698">
                  <c:v>0.14104641446198499</c:v>
                </c:pt>
                <c:pt idx="31699">
                  <c:v>0.10992685261172599</c:v>
                </c:pt>
                <c:pt idx="31700">
                  <c:v>0.25056733856067598</c:v>
                </c:pt>
                <c:pt idx="31701">
                  <c:v>0.192920982694049</c:v>
                </c:pt>
                <c:pt idx="31702">
                  <c:v>0.16770175962581199</c:v>
                </c:pt>
                <c:pt idx="31703">
                  <c:v>7.4357371104057102E-2</c:v>
                </c:pt>
                <c:pt idx="31704">
                  <c:v>9.0826847884340894E-2</c:v>
                </c:pt>
                <c:pt idx="31705">
                  <c:v>0.30487714265625399</c:v>
                </c:pt>
                <c:pt idx="31706">
                  <c:v>0.30427547778682601</c:v>
                </c:pt>
                <c:pt idx="31707">
                  <c:v>2.4284443526267602E-2</c:v>
                </c:pt>
                <c:pt idx="31708">
                  <c:v>0.11255199692490001</c:v>
                </c:pt>
                <c:pt idx="31709">
                  <c:v>5.5254100967980897E-2</c:v>
                </c:pt>
                <c:pt idx="31710">
                  <c:v>9.0732214296731006E-2</c:v>
                </c:pt>
                <c:pt idx="31711">
                  <c:v>6.2144943033349699E-2</c:v>
                </c:pt>
                <c:pt idx="31712">
                  <c:v>6.7274466309079697E-2</c:v>
                </c:pt>
                <c:pt idx="31713">
                  <c:v>1.7282981034335301E-2</c:v>
                </c:pt>
                <c:pt idx="31714">
                  <c:v>2.7660223203717599E-2</c:v>
                </c:pt>
                <c:pt idx="31715">
                  <c:v>8.2028225369651805E-2</c:v>
                </c:pt>
                <c:pt idx="31716">
                  <c:v>6.3294477402533994E-2</c:v>
                </c:pt>
                <c:pt idx="31717">
                  <c:v>3.3418681034534603E-2</c:v>
                </c:pt>
                <c:pt idx="31718">
                  <c:v>3.3967295762967697E-2</c:v>
                </c:pt>
                <c:pt idx="31719">
                  <c:v>4.6005426134665198E-2</c:v>
                </c:pt>
                <c:pt idx="31720">
                  <c:v>0.154793844215809</c:v>
                </c:pt>
                <c:pt idx="31721">
                  <c:v>0.170355570601013</c:v>
                </c:pt>
                <c:pt idx="31722">
                  <c:v>0.18503332376481499</c:v>
                </c:pt>
                <c:pt idx="31723">
                  <c:v>0.144714458996655</c:v>
                </c:pt>
                <c:pt idx="31724">
                  <c:v>0.17870361014022301</c:v>
                </c:pt>
                <c:pt idx="31725">
                  <c:v>0.15454400751588901</c:v>
                </c:pt>
                <c:pt idx="31726">
                  <c:v>0.22333897062442801</c:v>
                </c:pt>
                <c:pt idx="31727">
                  <c:v>0.22644662878203101</c:v>
                </c:pt>
                <c:pt idx="31728">
                  <c:v>0.22610266176301999</c:v>
                </c:pt>
                <c:pt idx="31729">
                  <c:v>0.224017231007588</c:v>
                </c:pt>
                <c:pt idx="31730">
                  <c:v>0.22978589466597199</c:v>
                </c:pt>
                <c:pt idx="31731">
                  <c:v>0.21617828554888499</c:v>
                </c:pt>
                <c:pt idx="31732">
                  <c:v>0.217478754923913</c:v>
                </c:pt>
                <c:pt idx="31733">
                  <c:v>0.245929507993736</c:v>
                </c:pt>
                <c:pt idx="31734">
                  <c:v>0.29320869376974701</c:v>
                </c:pt>
                <c:pt idx="31735">
                  <c:v>0.29484257653422902</c:v>
                </c:pt>
                <c:pt idx="31736">
                  <c:v>0.32123643992212098</c:v>
                </c:pt>
                <c:pt idx="31737">
                  <c:v>0.33402971081226901</c:v>
                </c:pt>
                <c:pt idx="31738">
                  <c:v>0.35494838667490403</c:v>
                </c:pt>
                <c:pt idx="31739">
                  <c:v>-2.8896114977892101E-2</c:v>
                </c:pt>
                <c:pt idx="31740">
                  <c:v>-0.117440961460715</c:v>
                </c:pt>
                <c:pt idx="31741">
                  <c:v>-3.5234800234424303E-2</c:v>
                </c:pt>
                <c:pt idx="31742">
                  <c:v>-6.6526382285705898E-2</c:v>
                </c:pt>
                <c:pt idx="31743">
                  <c:v>-4.3602776294942101E-2</c:v>
                </c:pt>
                <c:pt idx="31744">
                  <c:v>-6.4283585955921596E-2</c:v>
                </c:pt>
                <c:pt idx="31745">
                  <c:v>4.7093288055851203E-2</c:v>
                </c:pt>
                <c:pt idx="31746">
                  <c:v>2.90076232028346E-2</c:v>
                </c:pt>
                <c:pt idx="31747">
                  <c:v>4.1822780161580302E-2</c:v>
                </c:pt>
                <c:pt idx="31748">
                  <c:v>2.91779629220442E-2</c:v>
                </c:pt>
                <c:pt idx="31749">
                  <c:v>7.1139410053246893E-2</c:v>
                </c:pt>
                <c:pt idx="31750">
                  <c:v>7.4936692259313306E-2</c:v>
                </c:pt>
                <c:pt idx="31751">
                  <c:v>0.13539872135863801</c:v>
                </c:pt>
                <c:pt idx="31752">
                  <c:v>0.121404141564824</c:v>
                </c:pt>
                <c:pt idx="31753">
                  <c:v>0.186367601761318</c:v>
                </c:pt>
                <c:pt idx="31754">
                  <c:v>0.19121999511363899</c:v>
                </c:pt>
                <c:pt idx="31755">
                  <c:v>0.22883232480701199</c:v>
                </c:pt>
                <c:pt idx="31756">
                  <c:v>0.19910592099136201</c:v>
                </c:pt>
                <c:pt idx="31757">
                  <c:v>0.27841041756729801</c:v>
                </c:pt>
                <c:pt idx="31758">
                  <c:v>0.288154905756276</c:v>
                </c:pt>
                <c:pt idx="31759">
                  <c:v>0.343440639835011</c:v>
                </c:pt>
                <c:pt idx="31760">
                  <c:v>0.27169678153717702</c:v>
                </c:pt>
                <c:pt idx="31761">
                  <c:v>0.30357557569409999</c:v>
                </c:pt>
                <c:pt idx="31762">
                  <c:v>0.30221207259249899</c:v>
                </c:pt>
                <c:pt idx="31763">
                  <c:v>0.29913332973907197</c:v>
                </c:pt>
                <c:pt idx="31764">
                  <c:v>0.24080154707294099</c:v>
                </c:pt>
                <c:pt idx="31765">
                  <c:v>0.39819852370461001</c:v>
                </c:pt>
                <c:pt idx="31766">
                  <c:v>0.26366774702420798</c:v>
                </c:pt>
                <c:pt idx="31767">
                  <c:v>0.30357661434368</c:v>
                </c:pt>
                <c:pt idx="31768">
                  <c:v>0.36910399533940402</c:v>
                </c:pt>
                <c:pt idx="31769">
                  <c:v>0.34885985278395498</c:v>
                </c:pt>
                <c:pt idx="31770">
                  <c:v>0.31760076686033101</c:v>
                </c:pt>
                <c:pt idx="31771">
                  <c:v>0.34473369679024302</c:v>
                </c:pt>
                <c:pt idx="31772">
                  <c:v>0.33459207203264102</c:v>
                </c:pt>
                <c:pt idx="31773">
                  <c:v>0.32756982454268602</c:v>
                </c:pt>
                <c:pt idx="31774">
                  <c:v>0.32987171090258199</c:v>
                </c:pt>
                <c:pt idx="31775">
                  <c:v>0.34309597993857399</c:v>
                </c:pt>
                <c:pt idx="31776">
                  <c:v>0.371246324861016</c:v>
                </c:pt>
                <c:pt idx="31777">
                  <c:v>0.35719291519012297</c:v>
                </c:pt>
                <c:pt idx="31778">
                  <c:v>0.35479363501285499</c:v>
                </c:pt>
                <c:pt idx="31779">
                  <c:v>0.35685696078095702</c:v>
                </c:pt>
                <c:pt idx="31780">
                  <c:v>0.33495522115902199</c:v>
                </c:pt>
                <c:pt idx="31781">
                  <c:v>0.34259812986850102</c:v>
                </c:pt>
                <c:pt idx="31782">
                  <c:v>-7.5178116927056603E-3</c:v>
                </c:pt>
                <c:pt idx="31783">
                  <c:v>-9.6535474278295494E-2</c:v>
                </c:pt>
                <c:pt idx="31784">
                  <c:v>-3.0176813713007501E-2</c:v>
                </c:pt>
                <c:pt idx="31785">
                  <c:v>-6.21305751543796E-2</c:v>
                </c:pt>
                <c:pt idx="31786">
                  <c:v>3.1778354758847403E-2</c:v>
                </c:pt>
                <c:pt idx="31787">
                  <c:v>-2.1026209447733502E-3</c:v>
                </c:pt>
                <c:pt idx="31788">
                  <c:v>7.8811899166118995E-3</c:v>
                </c:pt>
                <c:pt idx="31789">
                  <c:v>-2.3188054166448199E-2</c:v>
                </c:pt>
                <c:pt idx="31790">
                  <c:v>3.6429801376734801E-2</c:v>
                </c:pt>
                <c:pt idx="31791">
                  <c:v>3.9318451831916401E-2</c:v>
                </c:pt>
                <c:pt idx="31792">
                  <c:v>8.6728835360606799E-2</c:v>
                </c:pt>
                <c:pt idx="31793">
                  <c:v>0.10723025626727101</c:v>
                </c:pt>
                <c:pt idx="31794">
                  <c:v>0.16020793711411899</c:v>
                </c:pt>
                <c:pt idx="31795">
                  <c:v>1.12093550436567E-2</c:v>
                </c:pt>
                <c:pt idx="31796">
                  <c:v>7.9667791405669694E-2</c:v>
                </c:pt>
                <c:pt idx="31797">
                  <c:v>6.2839611106421001E-2</c:v>
                </c:pt>
                <c:pt idx="31798">
                  <c:v>0.11820027481708301</c:v>
                </c:pt>
                <c:pt idx="31799">
                  <c:v>0.10762221771333599</c:v>
                </c:pt>
                <c:pt idx="31800">
                  <c:v>0.123711375510171</c:v>
                </c:pt>
                <c:pt idx="31801">
                  <c:v>0.115271805420272</c:v>
                </c:pt>
                <c:pt idx="31802">
                  <c:v>0.12785424816515201</c:v>
                </c:pt>
                <c:pt idx="31803">
                  <c:v>0.17918657746659</c:v>
                </c:pt>
                <c:pt idx="31804">
                  <c:v>0.28377173558848601</c:v>
                </c:pt>
                <c:pt idx="31805" formatCode="0.00E+00">
                  <c:v>6.9741422644244903E-4</c:v>
                </c:pt>
                <c:pt idx="31806">
                  <c:v>-7.5008713969189594E-2</c:v>
                </c:pt>
                <c:pt idx="31807" formatCode="0.00E+00">
                  <c:v>1.4991268194023501E-2</c:v>
                </c:pt>
                <c:pt idx="31808">
                  <c:v>-3.9773781854573101E-2</c:v>
                </c:pt>
                <c:pt idx="31809">
                  <c:v>-5.2573933125082101E-2</c:v>
                </c:pt>
                <c:pt idx="31810">
                  <c:v>-3.7166685843444902E-2</c:v>
                </c:pt>
                <c:pt idx="31811">
                  <c:v>6.0476665280202499E-2</c:v>
                </c:pt>
                <c:pt idx="31812">
                  <c:v>1.6887453675139798E-2</c:v>
                </c:pt>
                <c:pt idx="31813">
                  <c:v>2.1755074582944699E-2</c:v>
                </c:pt>
                <c:pt idx="31814">
                  <c:v>1.9540215997522401E-2</c:v>
                </c:pt>
                <c:pt idx="31815">
                  <c:v>6.5710642372101002E-2</c:v>
                </c:pt>
                <c:pt idx="31816">
                  <c:v>5.9527273601802898E-2</c:v>
                </c:pt>
                <c:pt idx="31817">
                  <c:v>0.110600620946242</c:v>
                </c:pt>
                <c:pt idx="31818">
                  <c:v>0.102963882850114</c:v>
                </c:pt>
                <c:pt idx="31819">
                  <c:v>5.0431351243299401E-2</c:v>
                </c:pt>
                <c:pt idx="31820">
                  <c:v>-8.4582717549743794E-2</c:v>
                </c:pt>
                <c:pt idx="31821">
                  <c:v>-6.1860162019408103E-2</c:v>
                </c:pt>
                <c:pt idx="31822">
                  <c:v>-9.3051045667858698E-2</c:v>
                </c:pt>
                <c:pt idx="31823">
                  <c:v>-3.3156736117410698E-2</c:v>
                </c:pt>
                <c:pt idx="31824">
                  <c:v>-0.100199572185525</c:v>
                </c:pt>
                <c:pt idx="31825">
                  <c:v>-6.9912394735604094E-2</c:v>
                </c:pt>
                <c:pt idx="31826">
                  <c:v>-0.14021014812302901</c:v>
                </c:pt>
                <c:pt idx="31827">
                  <c:v>-2.3304875705421901E-2</c:v>
                </c:pt>
                <c:pt idx="31828">
                  <c:v>6.5014062401069397E-2</c:v>
                </c:pt>
                <c:pt idx="31829">
                  <c:v>8.9841871061499101E-2</c:v>
                </c:pt>
                <c:pt idx="31830">
                  <c:v>-2.1470123247710401E-2</c:v>
                </c:pt>
                <c:pt idx="31831">
                  <c:v>1.42922936879105E-2</c:v>
                </c:pt>
                <c:pt idx="31832">
                  <c:v>8.6131477771464002E-2</c:v>
                </c:pt>
                <c:pt idx="31833">
                  <c:v>0.10287858138102</c:v>
                </c:pt>
                <c:pt idx="31834">
                  <c:v>-0.148839305703305</c:v>
                </c:pt>
                <c:pt idx="31835">
                  <c:v>-0.146508197056823</c:v>
                </c:pt>
                <c:pt idx="31836">
                  <c:v>2.3614723391807899E-2</c:v>
                </c:pt>
                <c:pt idx="31837">
                  <c:v>9.1683860656037397E-2</c:v>
                </c:pt>
                <c:pt idx="31838">
                  <c:v>9.5790647808091205E-3</c:v>
                </c:pt>
                <c:pt idx="31839">
                  <c:v>4.6618074932230497E-2</c:v>
                </c:pt>
                <c:pt idx="31840">
                  <c:v>4.0496231059925697E-2</c:v>
                </c:pt>
                <c:pt idx="31841">
                  <c:v>0.101095890449582</c:v>
                </c:pt>
                <c:pt idx="31842">
                  <c:v>9.4978259262625403E-2</c:v>
                </c:pt>
                <c:pt idx="31843">
                  <c:v>0.110131249628049</c:v>
                </c:pt>
                <c:pt idx="31844">
                  <c:v>0.118866221084237</c:v>
                </c:pt>
                <c:pt idx="31845">
                  <c:v>0.12292673653908601</c:v>
                </c:pt>
                <c:pt idx="31846">
                  <c:v>0.107349200256039</c:v>
                </c:pt>
                <c:pt idx="31847">
                  <c:v>9.9397092623300196E-2</c:v>
                </c:pt>
                <c:pt idx="31848">
                  <c:v>7.71752465469977E-2</c:v>
                </c:pt>
                <c:pt idx="31849">
                  <c:v>6.4744015681553496E-2</c:v>
                </c:pt>
                <c:pt idx="31850">
                  <c:v>5.2656106675464401E-2</c:v>
                </c:pt>
                <c:pt idx="31851">
                  <c:v>4.6569507234322197E-2</c:v>
                </c:pt>
                <c:pt idx="31852">
                  <c:v>2.66985043612958E-2</c:v>
                </c:pt>
                <c:pt idx="31853">
                  <c:v>6.9442088988954903E-2</c:v>
                </c:pt>
                <c:pt idx="31854">
                  <c:v>7.3098575065634899E-2</c:v>
                </c:pt>
                <c:pt idx="31855">
                  <c:v>0.18995547704069399</c:v>
                </c:pt>
                <c:pt idx="31856">
                  <c:v>0.20346236272181201</c:v>
                </c:pt>
                <c:pt idx="31857">
                  <c:v>0.241281975042936</c:v>
                </c:pt>
                <c:pt idx="31858">
                  <c:v>0.209563404114393</c:v>
                </c:pt>
                <c:pt idx="31859">
                  <c:v>0.19836005598310999</c:v>
                </c:pt>
                <c:pt idx="31860">
                  <c:v>0.18998821371404301</c:v>
                </c:pt>
                <c:pt idx="31861">
                  <c:v>0.18565762131774799</c:v>
                </c:pt>
                <c:pt idx="31862">
                  <c:v>0.18000447174682199</c:v>
                </c:pt>
                <c:pt idx="31863">
                  <c:v>0.16025000492959701</c:v>
                </c:pt>
                <c:pt idx="31864">
                  <c:v>0.17276552297360601</c:v>
                </c:pt>
                <c:pt idx="31865">
                  <c:v>0.27596016825247099</c:v>
                </c:pt>
                <c:pt idx="31866">
                  <c:v>0.30695008060546503</c:v>
                </c:pt>
                <c:pt idx="31867">
                  <c:v>0.31583499973801099</c:v>
                </c:pt>
                <c:pt idx="31868">
                  <c:v>0.34274140915728302</c:v>
                </c:pt>
                <c:pt idx="31869">
                  <c:v>0.34851898679898902</c:v>
                </c:pt>
                <c:pt idx="31870">
                  <c:v>0.297070789376147</c:v>
                </c:pt>
                <c:pt idx="31871">
                  <c:v>0.28987728387134898</c:v>
                </c:pt>
                <c:pt idx="31872">
                  <c:v>0.27129088175013299</c:v>
                </c:pt>
                <c:pt idx="31873">
                  <c:v>0.26173373737970101</c:v>
                </c:pt>
                <c:pt idx="31874">
                  <c:v>0.25944142668311598</c:v>
                </c:pt>
                <c:pt idx="31875">
                  <c:v>0.21955889259285599</c:v>
                </c:pt>
                <c:pt idx="31876">
                  <c:v>0.24459093914608401</c:v>
                </c:pt>
                <c:pt idx="31877">
                  <c:v>0.31618715014552901</c:v>
                </c:pt>
                <c:pt idx="31878">
                  <c:v>0.33318040549968397</c:v>
                </c:pt>
                <c:pt idx="31879">
                  <c:v>0.39935967352200702</c:v>
                </c:pt>
                <c:pt idx="31880">
                  <c:v>0.447905889787865</c:v>
                </c:pt>
                <c:pt idx="31881">
                  <c:v>0.53292395231124001</c:v>
                </c:pt>
                <c:pt idx="31882">
                  <c:v>0.59791881756617404</c:v>
                </c:pt>
                <c:pt idx="31883">
                  <c:v>0.59264201857357401</c:v>
                </c:pt>
                <c:pt idx="31884">
                  <c:v>0.60393107343036501</c:v>
                </c:pt>
                <c:pt idx="31885">
                  <c:v>0.63683486296416203</c:v>
                </c:pt>
                <c:pt idx="31886">
                  <c:v>0.597615060233741</c:v>
                </c:pt>
                <c:pt idx="31887">
                  <c:v>0.63610085653869797</c:v>
                </c:pt>
                <c:pt idx="31888">
                  <c:v>0.71334052961434002</c:v>
                </c:pt>
                <c:pt idx="31889">
                  <c:v>0.72916722010844304</c:v>
                </c:pt>
                <c:pt idx="31890">
                  <c:v>0.68061411842911002</c:v>
                </c:pt>
                <c:pt idx="31891">
                  <c:v>0.71616997846584096</c:v>
                </c:pt>
                <c:pt idx="31892">
                  <c:v>0.70979773437144</c:v>
                </c:pt>
                <c:pt idx="31893">
                  <c:v>0.712278305945232</c:v>
                </c:pt>
                <c:pt idx="31894">
                  <c:v>0.70917043828844395</c:v>
                </c:pt>
                <c:pt idx="31895">
                  <c:v>0.70951843558851002</c:v>
                </c:pt>
                <c:pt idx="31896">
                  <c:v>0.72784359329981296</c:v>
                </c:pt>
                <c:pt idx="31897">
                  <c:v>1.0042680723802899E-3</c:v>
                </c:pt>
                <c:pt idx="31898">
                  <c:v>-6.2873730240582404E-2</c:v>
                </c:pt>
                <c:pt idx="31899">
                  <c:v>7.9672567157938797E-3</c:v>
                </c:pt>
                <c:pt idx="31900">
                  <c:v>-5.2047205819256002E-2</c:v>
                </c:pt>
                <c:pt idx="31901">
                  <c:v>6.5816943727602301E-2</c:v>
                </c:pt>
                <c:pt idx="31902">
                  <c:v>1.83878610335594E-2</c:v>
                </c:pt>
                <c:pt idx="31903">
                  <c:v>2.3977550321636801E-2</c:v>
                </c:pt>
                <c:pt idx="31904">
                  <c:v>-1.0978694245248499E-2</c:v>
                </c:pt>
                <c:pt idx="31905">
                  <c:v>9.3344596816333794E-2</c:v>
                </c:pt>
                <c:pt idx="31906">
                  <c:v>0.100371808312701</c:v>
                </c:pt>
                <c:pt idx="31907">
                  <c:v>0.104535506788192</c:v>
                </c:pt>
                <c:pt idx="31908">
                  <c:v>0.125552537520465</c:v>
                </c:pt>
                <c:pt idx="31909">
                  <c:v>7.2934550499781606E-2</c:v>
                </c:pt>
                <c:pt idx="31910">
                  <c:v>6.3035655414480404E-2</c:v>
                </c:pt>
                <c:pt idx="31911">
                  <c:v>0.15544316746244699</c:v>
                </c:pt>
                <c:pt idx="31912">
                  <c:v>0.152682535745399</c:v>
                </c:pt>
                <c:pt idx="31913">
                  <c:v>0.227708943591999</c:v>
                </c:pt>
                <c:pt idx="31914">
                  <c:v>0.222494858692137</c:v>
                </c:pt>
                <c:pt idx="31915">
                  <c:v>0.33191098751560899</c:v>
                </c:pt>
                <c:pt idx="31916">
                  <c:v>0.34894485104057799</c:v>
                </c:pt>
                <c:pt idx="31917">
                  <c:v>0.38659152755692999</c:v>
                </c:pt>
                <c:pt idx="31918">
                  <c:v>0.39242850571325399</c:v>
                </c:pt>
                <c:pt idx="31919">
                  <c:v>0.434662788362427</c:v>
                </c:pt>
                <c:pt idx="31920">
                  <c:v>0.43715711942818603</c:v>
                </c:pt>
                <c:pt idx="31921">
                  <c:v>0.45994558195010599</c:v>
                </c:pt>
                <c:pt idx="31922">
                  <c:v>0.46025491481068598</c:v>
                </c:pt>
                <c:pt idx="31923">
                  <c:v>0.484429193764225</c:v>
                </c:pt>
                <c:pt idx="31924">
                  <c:v>0.484429193764225</c:v>
                </c:pt>
                <c:pt idx="31925">
                  <c:v>0.51020115757539797</c:v>
                </c:pt>
                <c:pt idx="31926">
                  <c:v>0.51788870812009202</c:v>
                </c:pt>
                <c:pt idx="31927">
                  <c:v>0.53047359200025102</c:v>
                </c:pt>
                <c:pt idx="31928">
                  <c:v>0.52576478400623505</c:v>
                </c:pt>
                <c:pt idx="31929">
                  <c:v>0.52845378795325504</c:v>
                </c:pt>
                <c:pt idx="31930">
                  <c:v>0.51405267278741995</c:v>
                </c:pt>
                <c:pt idx="31931">
                  <c:v>0.51795789602098696</c:v>
                </c:pt>
                <c:pt idx="31932">
                  <c:v>-2.0733395678756799E-2</c:v>
                </c:pt>
                <c:pt idx="31933">
                  <c:v>4.11248987479223E-2</c:v>
                </c:pt>
                <c:pt idx="31934">
                  <c:v>-5.2859602042579501E-2</c:v>
                </c:pt>
                <c:pt idx="31935">
                  <c:v>-4.3417592416526297E-2</c:v>
                </c:pt>
                <c:pt idx="31936">
                  <c:v>-6.4506860109373398E-2</c:v>
                </c:pt>
                <c:pt idx="31937">
                  <c:v>-4.1645426931337201E-2</c:v>
                </c:pt>
                <c:pt idx="31938">
                  <c:v>-5.6973273441304803E-2</c:v>
                </c:pt>
                <c:pt idx="31939">
                  <c:v>-5.0269678306507803E-2</c:v>
                </c:pt>
                <c:pt idx="31940">
                  <c:v>-5.0826070680875003E-2</c:v>
                </c:pt>
                <c:pt idx="31941">
                  <c:v>-4.2620425338891099E-2</c:v>
                </c:pt>
                <c:pt idx="31942">
                  <c:v>-6.0025176946576303E-2</c:v>
                </c:pt>
                <c:pt idx="31943">
                  <c:v>-8.0428505264233105E-2</c:v>
                </c:pt>
                <c:pt idx="31944">
                  <c:v>-0.102386628028262</c:v>
                </c:pt>
                <c:pt idx="31945">
                  <c:v>-9.3636643810331599E-2</c:v>
                </c:pt>
                <c:pt idx="31946">
                  <c:v>-0.103091916135732</c:v>
                </c:pt>
                <c:pt idx="31947">
                  <c:v>-0.114213833515137</c:v>
                </c:pt>
                <c:pt idx="31948">
                  <c:v>-0.11668440635030999</c:v>
                </c:pt>
                <c:pt idx="31949">
                  <c:v>-0.123078762133184</c:v>
                </c:pt>
                <c:pt idx="31950">
                  <c:v>-0.11212104266374399</c:v>
                </c:pt>
                <c:pt idx="31951">
                  <c:v>-0.19031275950611201</c:v>
                </c:pt>
                <c:pt idx="31952">
                  <c:v>-0.16455111083527599</c:v>
                </c:pt>
                <c:pt idx="31953">
                  <c:v>-0.15901762468134401</c:v>
                </c:pt>
                <c:pt idx="31954">
                  <c:v>-0.166360489312365</c:v>
                </c:pt>
                <c:pt idx="31955">
                  <c:v>-0.188722315876347</c:v>
                </c:pt>
                <c:pt idx="31956">
                  <c:v>-0.19196103828578001</c:v>
                </c:pt>
                <c:pt idx="31957">
                  <c:v>-0.16271690718036</c:v>
                </c:pt>
                <c:pt idx="31958">
                  <c:v>-0.168258043778376</c:v>
                </c:pt>
                <c:pt idx="31959">
                  <c:v>-0.15883907696069999</c:v>
                </c:pt>
                <c:pt idx="31960">
                  <c:v>-0.16752906223866301</c:v>
                </c:pt>
                <c:pt idx="31961">
                  <c:v>-0.166413292752606</c:v>
                </c:pt>
                <c:pt idx="31962">
                  <c:v>-0.17927874769139801</c:v>
                </c:pt>
                <c:pt idx="31963">
                  <c:v>-0.19763641550611899</c:v>
                </c:pt>
                <c:pt idx="31964">
                  <c:v>-0.18553583645906299</c:v>
                </c:pt>
                <c:pt idx="31965">
                  <c:v>-0.18548705692797501</c:v>
                </c:pt>
                <c:pt idx="31966">
                  <c:v>-0.20539519165929601</c:v>
                </c:pt>
                <c:pt idx="31967">
                  <c:v>-0.224176639740468</c:v>
                </c:pt>
                <c:pt idx="31968">
                  <c:v>-0.21186909719392799</c:v>
                </c:pt>
                <c:pt idx="31969">
                  <c:v>-0.230478206783197</c:v>
                </c:pt>
                <c:pt idx="31970">
                  <c:v>-0.29380201100394998</c:v>
                </c:pt>
                <c:pt idx="31971">
                  <c:v>-0.18670960704482001</c:v>
                </c:pt>
                <c:pt idx="31972">
                  <c:v>-0.32277760495636099</c:v>
                </c:pt>
                <c:pt idx="31973">
                  <c:v>-0.32149720167495899</c:v>
                </c:pt>
                <c:pt idx="31974">
                  <c:v>-0.30712400611186902</c:v>
                </c:pt>
                <c:pt idx="31975">
                  <c:v>-0.31293661622798302</c:v>
                </c:pt>
                <c:pt idx="31976">
                  <c:v>-0.30727535910357201</c:v>
                </c:pt>
                <c:pt idx="31977">
                  <c:v>-0.35578525301407299</c:v>
                </c:pt>
                <c:pt idx="31978">
                  <c:v>-0.43572149608169602</c:v>
                </c:pt>
                <c:pt idx="31979">
                  <c:v>-0.393218806530511</c:v>
                </c:pt>
                <c:pt idx="31980">
                  <c:v>-0.37672963251553598</c:v>
                </c:pt>
                <c:pt idx="31981">
                  <c:v>-0.387306473633174</c:v>
                </c:pt>
                <c:pt idx="31982">
                  <c:v>-0.41262557888912998</c:v>
                </c:pt>
                <c:pt idx="31983">
                  <c:v>-0.43849366742794998</c:v>
                </c:pt>
                <c:pt idx="31984">
                  <c:v>-0.41222127791547702</c:v>
                </c:pt>
                <c:pt idx="31985">
                  <c:v>-0.35790903880228497</c:v>
                </c:pt>
                <c:pt idx="31986">
                  <c:v>-0.36862738844291698</c:v>
                </c:pt>
                <c:pt idx="31987">
                  <c:v>-0.354825236994182</c:v>
                </c:pt>
                <c:pt idx="31988">
                  <c:v>-0.38848435948325999</c:v>
                </c:pt>
                <c:pt idx="31989">
                  <c:v>-0.350203269396893</c:v>
                </c:pt>
                <c:pt idx="31990">
                  <c:v>-0.35154042911174899</c:v>
                </c:pt>
                <c:pt idx="31991">
                  <c:v>-0.343438965804997</c:v>
                </c:pt>
                <c:pt idx="31992">
                  <c:v>-0.30434735836038301</c:v>
                </c:pt>
                <c:pt idx="31993">
                  <c:v>-0.23903980095817301</c:v>
                </c:pt>
                <c:pt idx="31994">
                  <c:v>-0.287691688070705</c:v>
                </c:pt>
                <c:pt idx="31995">
                  <c:v>-0.22776706436027899</c:v>
                </c:pt>
                <c:pt idx="31996">
                  <c:v>-0.23302490055845901</c:v>
                </c:pt>
                <c:pt idx="31997">
                  <c:v>-0.220510301211197</c:v>
                </c:pt>
                <c:pt idx="31998">
                  <c:v>-0.26674517314490698</c:v>
                </c:pt>
                <c:pt idx="31999">
                  <c:v>-0.27531725228544901</c:v>
                </c:pt>
                <c:pt idx="32000">
                  <c:v>-2.6580570744225902E-3</c:v>
                </c:pt>
                <c:pt idx="32001">
                  <c:v>6.7753411603579797E-2</c:v>
                </c:pt>
                <c:pt idx="32002">
                  <c:v>-2.1724319633628E-2</c:v>
                </c:pt>
                <c:pt idx="32003">
                  <c:v>9.5484637634646909E-3</c:v>
                </c:pt>
                <c:pt idx="32004">
                  <c:v>-3.4448279890970802E-2</c:v>
                </c:pt>
                <c:pt idx="32005">
                  <c:v>8.7758459596792099E-2</c:v>
                </c:pt>
                <c:pt idx="32006">
                  <c:v>7.2775025585623307E-2</c:v>
                </c:pt>
                <c:pt idx="32007">
                  <c:v>7.1590847782927E-2</c:v>
                </c:pt>
                <c:pt idx="32008">
                  <c:v>7.1353578470525397E-2</c:v>
                </c:pt>
                <c:pt idx="32009">
                  <c:v>0.110937158837401</c:v>
                </c:pt>
                <c:pt idx="32010">
                  <c:v>0.101075569192262</c:v>
                </c:pt>
                <c:pt idx="32011">
                  <c:v>9.1019934359826193E-2</c:v>
                </c:pt>
                <c:pt idx="32012">
                  <c:v>0.108101059503631</c:v>
                </c:pt>
                <c:pt idx="32013">
                  <c:v>8.1860300121481905E-2</c:v>
                </c:pt>
                <c:pt idx="32014">
                  <c:v>8.8548996495857998E-2</c:v>
                </c:pt>
                <c:pt idx="32015">
                  <c:v>9.5931875554588306E-2</c:v>
                </c:pt>
                <c:pt idx="32016">
                  <c:v>9.4672579096960294E-2</c:v>
                </c:pt>
                <c:pt idx="32017">
                  <c:v>0.12481548349668301</c:v>
                </c:pt>
                <c:pt idx="32018">
                  <c:v>0.140327746389495</c:v>
                </c:pt>
                <c:pt idx="32019">
                  <c:v>0.127129565283922</c:v>
                </c:pt>
                <c:pt idx="32020">
                  <c:v>0.162920676231919</c:v>
                </c:pt>
                <c:pt idx="32021">
                  <c:v>0.16323414812936499</c:v>
                </c:pt>
                <c:pt idx="32022">
                  <c:v>0.12700460884036799</c:v>
                </c:pt>
                <c:pt idx="32023">
                  <c:v>9.6033435237606199E-2</c:v>
                </c:pt>
                <c:pt idx="32024">
                  <c:v>0.11440710710961099</c:v>
                </c:pt>
                <c:pt idx="32025">
                  <c:v>9.6063115341156594E-2</c:v>
                </c:pt>
                <c:pt idx="32026">
                  <c:v>8.4474514013395299E-2</c:v>
                </c:pt>
                <c:pt idx="32027">
                  <c:v>0.118796891901709</c:v>
                </c:pt>
                <c:pt idx="32028">
                  <c:v>0.12356519036076601</c:v>
                </c:pt>
                <c:pt idx="32029">
                  <c:v>0.13153187334778499</c:v>
                </c:pt>
                <c:pt idx="32030">
                  <c:v>0.130239846590958</c:v>
                </c:pt>
                <c:pt idx="32031">
                  <c:v>0.16604398038413101</c:v>
                </c:pt>
                <c:pt idx="32032">
                  <c:v>0.13439803493763</c:v>
                </c:pt>
                <c:pt idx="32033">
                  <c:v>0.13947194381335901</c:v>
                </c:pt>
                <c:pt idx="32034">
                  <c:v>-2.9614188922411501E-2</c:v>
                </c:pt>
                <c:pt idx="32035">
                  <c:v>-1.9614520949847801E-2</c:v>
                </c:pt>
                <c:pt idx="32036">
                  <c:v>-5.4623625989756001E-2</c:v>
                </c:pt>
                <c:pt idx="32037">
                  <c:v>-2.75932371196719E-2</c:v>
                </c:pt>
                <c:pt idx="32038">
                  <c:v>-4.5962677573099103E-2</c:v>
                </c:pt>
                <c:pt idx="32039">
                  <c:v>-3.1364976810684002E-2</c:v>
                </c:pt>
                <c:pt idx="32040">
                  <c:v>-8.4814761842939707E-2</c:v>
                </c:pt>
                <c:pt idx="32041">
                  <c:v>4.9021781706380503E-2</c:v>
                </c:pt>
                <c:pt idx="32042">
                  <c:v>-1.0606383501600501E-3</c:v>
                </c:pt>
                <c:pt idx="32043">
                  <c:v>3.1465615080898603E-2</c:v>
                </c:pt>
                <c:pt idx="32044">
                  <c:v>1.9445661183111501E-2</c:v>
                </c:pt>
                <c:pt idx="32045">
                  <c:v>8.1792350939291894E-2</c:v>
                </c:pt>
                <c:pt idx="32046">
                  <c:v>8.97876744557735E-2</c:v>
                </c:pt>
                <c:pt idx="32047">
                  <c:v>0.14542125429008201</c:v>
                </c:pt>
                <c:pt idx="32048">
                  <c:v>0.14565697948803599</c:v>
                </c:pt>
                <c:pt idx="32049">
                  <c:v>0.16952993544141701</c:v>
                </c:pt>
                <c:pt idx="32050">
                  <c:v>0.106541289309313</c:v>
                </c:pt>
                <c:pt idx="32051">
                  <c:v>0.10485736935491401</c:v>
                </c:pt>
                <c:pt idx="32052">
                  <c:v>0.10010534699604599</c:v>
                </c:pt>
                <c:pt idx="32053">
                  <c:v>0.102035954108532</c:v>
                </c:pt>
                <c:pt idx="32054">
                  <c:v>0.110069884987172</c:v>
                </c:pt>
                <c:pt idx="32055">
                  <c:v>7.6766509180652504E-2</c:v>
                </c:pt>
                <c:pt idx="32056">
                  <c:v>3.3227034165953698E-2</c:v>
                </c:pt>
                <c:pt idx="32057">
                  <c:v>-3.1042234190146099E-2</c:v>
                </c:pt>
                <c:pt idx="32058">
                  <c:v>2.8617513290769399E-2</c:v>
                </c:pt>
                <c:pt idx="32059">
                  <c:v>-4.2028400682743501E-2</c:v>
                </c:pt>
                <c:pt idx="32060">
                  <c:v>-6.6449197556658702E-3</c:v>
                </c:pt>
                <c:pt idx="32061">
                  <c:v>-5.0408636017831597E-2</c:v>
                </c:pt>
                <c:pt idx="32062">
                  <c:v>-1.5968758285480899E-2</c:v>
                </c:pt>
                <c:pt idx="32063">
                  <c:v>-2.4844189161965801E-2</c:v>
                </c:pt>
                <c:pt idx="32064">
                  <c:v>-2.6894299083566699E-2</c:v>
                </c:pt>
                <c:pt idx="32065">
                  <c:v>-4.7038958528583703E-2</c:v>
                </c:pt>
                <c:pt idx="32066">
                  <c:v>-4.9047174372432202E-2</c:v>
                </c:pt>
                <c:pt idx="32067">
                  <c:v>-5.7861136040243899E-2</c:v>
                </c:pt>
                <c:pt idx="32068">
                  <c:v>-5.0816289675482601E-2</c:v>
                </c:pt>
                <c:pt idx="32069">
                  <c:v>-3.8409530868894801E-2</c:v>
                </c:pt>
                <c:pt idx="32070">
                  <c:v>-3.4120782911958698E-2</c:v>
                </c:pt>
                <c:pt idx="32071">
                  <c:v>-3.2437772592761899E-2</c:v>
                </c:pt>
                <c:pt idx="32072">
                  <c:v>2.1767123681236501E-2</c:v>
                </c:pt>
                <c:pt idx="32073">
                  <c:v>-7.3333078538638602E-2</c:v>
                </c:pt>
                <c:pt idx="32074">
                  <c:v>-5.5415918012851798E-2</c:v>
                </c:pt>
                <c:pt idx="32075">
                  <c:v>-6.13389493072568E-2</c:v>
                </c:pt>
                <c:pt idx="32076">
                  <c:v>-8.3569575316723294E-2</c:v>
                </c:pt>
                <c:pt idx="32077">
                  <c:v>-0.11154291283673801</c:v>
                </c:pt>
                <c:pt idx="32078">
                  <c:v>-0.116225184957321</c:v>
                </c:pt>
                <c:pt idx="32079">
                  <c:v>-0.120064453285242</c:v>
                </c:pt>
                <c:pt idx="32080">
                  <c:v>-0.12888635171846299</c:v>
                </c:pt>
                <c:pt idx="32081">
                  <c:v>-0.12845926235715199</c:v>
                </c:pt>
                <c:pt idx="32082">
                  <c:v>-0.113137915689888</c:v>
                </c:pt>
                <c:pt idx="32083">
                  <c:v>-0.11084254072754</c:v>
                </c:pt>
                <c:pt idx="32084">
                  <c:v>-9.6695158876937706E-2</c:v>
                </c:pt>
                <c:pt idx="32085">
                  <c:v>-7.6575712372132898E-2</c:v>
                </c:pt>
                <c:pt idx="32086">
                  <c:v>-6.4376827187132404E-2</c:v>
                </c:pt>
                <c:pt idx="32087">
                  <c:v>-4.1550759587151202E-2</c:v>
                </c:pt>
                <c:pt idx="32088">
                  <c:v>-2.7090320472887199E-2</c:v>
                </c:pt>
                <c:pt idx="32089">
                  <c:v>-1.53228896075447E-2</c:v>
                </c:pt>
                <c:pt idx="32090">
                  <c:v>-4.1504544886580799E-2</c:v>
                </c:pt>
                <c:pt idx="32091">
                  <c:v>-5.5488657745022499E-2</c:v>
                </c:pt>
                <c:pt idx="32092">
                  <c:v>-2.7737737281877999E-2</c:v>
                </c:pt>
                <c:pt idx="32093">
                  <c:v>-6.5008095648782502E-2</c:v>
                </c:pt>
                <c:pt idx="32094">
                  <c:v>-6.3754061485740796E-2</c:v>
                </c:pt>
                <c:pt idx="32095">
                  <c:v>-6.1245050780090099E-2</c:v>
                </c:pt>
                <c:pt idx="32096">
                  <c:v>-6.4414406460973697E-2</c:v>
                </c:pt>
                <c:pt idx="32097">
                  <c:v>-5.8068642932569102E-2</c:v>
                </c:pt>
                <c:pt idx="32098">
                  <c:v>-5.7170300827463702E-2</c:v>
                </c:pt>
                <c:pt idx="32099">
                  <c:v>-5.7170300827463702E-2</c:v>
                </c:pt>
                <c:pt idx="32100">
                  <c:v>-6.217936429425E-2</c:v>
                </c:pt>
                <c:pt idx="32101">
                  <c:v>-5.3219583762919499E-2</c:v>
                </c:pt>
                <c:pt idx="32102">
                  <c:v>-6.01774845679151E-2</c:v>
                </c:pt>
                <c:pt idx="32103">
                  <c:v>-5.9628875853103398E-2</c:v>
                </c:pt>
                <c:pt idx="32104">
                  <c:v>-6.1411114179787098E-2</c:v>
                </c:pt>
                <c:pt idx="32105">
                  <c:v>-6.0160317901791299E-2</c:v>
                </c:pt>
                <c:pt idx="32106">
                  <c:v>-5.8778597957767902E-2</c:v>
                </c:pt>
                <c:pt idx="32107">
                  <c:v>-5.9487011779872298E-2</c:v>
                </c:pt>
                <c:pt idx="32108">
                  <c:v>-5.4899106159368397E-2</c:v>
                </c:pt>
                <c:pt idx="32109">
                  <c:v>-5.5489529965841201E-2</c:v>
                </c:pt>
                <c:pt idx="32110">
                  <c:v>-4.2914131531531903E-2</c:v>
                </c:pt>
                <c:pt idx="32111">
                  <c:v>-5.1482812427137703E-2</c:v>
                </c:pt>
                <c:pt idx="32112">
                  <c:v>-2.8851809953761701E-2</c:v>
                </c:pt>
                <c:pt idx="32113">
                  <c:v>-2.03825589060081E-2</c:v>
                </c:pt>
                <c:pt idx="32114">
                  <c:v>7.7857355730790601E-3</c:v>
                </c:pt>
                <c:pt idx="32115">
                  <c:v>-6.9621114163435596E-2</c:v>
                </c:pt>
                <c:pt idx="32116">
                  <c:v>-9.9115828861086497E-2</c:v>
                </c:pt>
                <c:pt idx="32117">
                  <c:v>-9.8235863463436504E-2</c:v>
                </c:pt>
                <c:pt idx="32118">
                  <c:v>-8.9836557910808107E-2</c:v>
                </c:pt>
                <c:pt idx="32119">
                  <c:v>-9.5475870349440203E-2</c:v>
                </c:pt>
                <c:pt idx="32120">
                  <c:v>-9.4114080736926495E-2</c:v>
                </c:pt>
                <c:pt idx="32121">
                  <c:v>-9.3032320384481698E-2</c:v>
                </c:pt>
                <c:pt idx="32122">
                  <c:v>-9.4697805408684194E-2</c:v>
                </c:pt>
                <c:pt idx="32123">
                  <c:v>-0.110978423181768</c:v>
                </c:pt>
                <c:pt idx="32124">
                  <c:v>-0.124130446660845</c:v>
                </c:pt>
                <c:pt idx="32125">
                  <c:v>-0.120792008720381</c:v>
                </c:pt>
                <c:pt idx="32126">
                  <c:v>-0.118223341296365</c:v>
                </c:pt>
                <c:pt idx="32127">
                  <c:v>-0.25253697485541199</c:v>
                </c:pt>
                <c:pt idx="32128">
                  <c:v>-0.231589515715519</c:v>
                </c:pt>
                <c:pt idx="32129">
                  <c:v>-0.23013734943688299</c:v>
                </c:pt>
                <c:pt idx="32130">
                  <c:v>-0.17547839865161</c:v>
                </c:pt>
                <c:pt idx="32131">
                  <c:v>-0.17464230056621599</c:v>
                </c:pt>
                <c:pt idx="32132">
                  <c:v>-0.17624538254803199</c:v>
                </c:pt>
                <c:pt idx="32133">
                  <c:v>0</c:v>
                </c:pt>
                <c:pt idx="32134">
                  <c:v>-4.1777386581987402E-2</c:v>
                </c:pt>
                <c:pt idx="32135">
                  <c:v>1.63498360108509E-2</c:v>
                </c:pt>
                <c:pt idx="32136">
                  <c:v>5.7506939868442004E-3</c:v>
                </c:pt>
                <c:pt idx="32137">
                  <c:v>2.5173765691196399E-2</c:v>
                </c:pt>
                <c:pt idx="32138">
                  <c:v>2.53946794534885E-2</c:v>
                </c:pt>
                <c:pt idx="32139">
                  <c:v>2.2382094679824799E-2</c:v>
                </c:pt>
                <c:pt idx="32140">
                  <c:v>4.2038589907515203E-2</c:v>
                </c:pt>
                <c:pt idx="32141">
                  <c:v>9.2849630107895403E-2</c:v>
                </c:pt>
                <c:pt idx="32142">
                  <c:v>2.1152243063068499E-2</c:v>
                </c:pt>
                <c:pt idx="32143">
                  <c:v>6.5178165147934397E-2</c:v>
                </c:pt>
                <c:pt idx="32144">
                  <c:v>-8.8090659596927204E-2</c:v>
                </c:pt>
                <c:pt idx="32145">
                  <c:v>-8.4932837182937204E-2</c:v>
                </c:pt>
                <c:pt idx="32146">
                  <c:v>-7.8945764135212801E-2</c:v>
                </c:pt>
                <c:pt idx="32147">
                  <c:v>-4.3731904153660801E-2</c:v>
                </c:pt>
                <c:pt idx="32148">
                  <c:v>-5.9648661919122603E-2</c:v>
                </c:pt>
                <c:pt idx="32149">
                  <c:v>-5.4801076129830401E-2</c:v>
                </c:pt>
                <c:pt idx="32150">
                  <c:v>-8.1972430540248095E-2</c:v>
                </c:pt>
                <c:pt idx="32151">
                  <c:v>-4.8410531033456397E-2</c:v>
                </c:pt>
                <c:pt idx="32152">
                  <c:v>-5.91400095867744E-2</c:v>
                </c:pt>
                <c:pt idx="32153">
                  <c:v>-4.95480751859615E-2</c:v>
                </c:pt>
                <c:pt idx="32154">
                  <c:v>-2.2767898741258601E-2</c:v>
                </c:pt>
                <c:pt idx="32155">
                  <c:v>-2.33112595319598E-2</c:v>
                </c:pt>
                <c:pt idx="32156">
                  <c:v>-3.11993766660086E-2</c:v>
                </c:pt>
                <c:pt idx="32157">
                  <c:v>-3.2783576677897601E-2</c:v>
                </c:pt>
                <c:pt idx="32158">
                  <c:v>-2.2502260339076999E-2</c:v>
                </c:pt>
                <c:pt idx="32159">
                  <c:v>1.45124735725734E-2</c:v>
                </c:pt>
                <c:pt idx="32160">
                  <c:v>1.20948899449366E-2</c:v>
                </c:pt>
                <c:pt idx="32161">
                  <c:v>4.3510742340656897E-2</c:v>
                </c:pt>
                <c:pt idx="32162">
                  <c:v>3.93502787973899E-2</c:v>
                </c:pt>
                <c:pt idx="32163">
                  <c:v>6.7056681687213598E-2</c:v>
                </c:pt>
                <c:pt idx="32164">
                  <c:v>6.1246604737919798E-2</c:v>
                </c:pt>
                <c:pt idx="32165">
                  <c:v>9.8800454386911499E-2</c:v>
                </c:pt>
                <c:pt idx="32166">
                  <c:v>9.4841879465321799E-2</c:v>
                </c:pt>
                <c:pt idx="32167">
                  <c:v>0.124721833358909</c:v>
                </c:pt>
                <c:pt idx="32168">
                  <c:v>0.12166847632838799</c:v>
                </c:pt>
                <c:pt idx="32169">
                  <c:v>0.12675240793678499</c:v>
                </c:pt>
                <c:pt idx="32170">
                  <c:v>0.132231539770859</c:v>
                </c:pt>
                <c:pt idx="32171">
                  <c:v>0.16146719403682999</c:v>
                </c:pt>
                <c:pt idx="32172">
                  <c:v>0.13360549854874099</c:v>
                </c:pt>
                <c:pt idx="32173">
                  <c:v>0.23785875801481099</c:v>
                </c:pt>
                <c:pt idx="32174">
                  <c:v>0.116151065514841</c:v>
                </c:pt>
                <c:pt idx="32175">
                  <c:v>0.127799851638357</c:v>
                </c:pt>
                <c:pt idx="32176">
                  <c:v>9.7945202850264798E-2</c:v>
                </c:pt>
                <c:pt idx="32177">
                  <c:v>0.16372897333285699</c:v>
                </c:pt>
                <c:pt idx="32178">
                  <c:v>2.7891400129577098E-3</c:v>
                </c:pt>
                <c:pt idx="32179">
                  <c:v>-2.0862932151659401E-2</c:v>
                </c:pt>
                <c:pt idx="32180">
                  <c:v>2.2552969879887301E-2</c:v>
                </c:pt>
                <c:pt idx="32181">
                  <c:v>2.0417750700682399E-2</c:v>
                </c:pt>
                <c:pt idx="32182">
                  <c:v>4.0798326534252298E-2</c:v>
                </c:pt>
                <c:pt idx="32183">
                  <c:v>3.8556833608222402E-2</c:v>
                </c:pt>
                <c:pt idx="32184">
                  <c:v>8.6844027153528305E-2</c:v>
                </c:pt>
                <c:pt idx="32185">
                  <c:v>8.3975424248253203E-2</c:v>
                </c:pt>
                <c:pt idx="32186">
                  <c:v>0.101461501452415</c:v>
                </c:pt>
                <c:pt idx="32187">
                  <c:v>9.2312514259228401E-2</c:v>
                </c:pt>
                <c:pt idx="32188">
                  <c:v>0.117821803919635</c:v>
                </c:pt>
                <c:pt idx="32189">
                  <c:v>0.11718798615768899</c:v>
                </c:pt>
                <c:pt idx="32190">
                  <c:v>0.11317041529875201</c:v>
                </c:pt>
                <c:pt idx="32191">
                  <c:v>0.104120552072465</c:v>
                </c:pt>
                <c:pt idx="32192">
                  <c:v>0.11979045707411499</c:v>
                </c:pt>
                <c:pt idx="32193">
                  <c:v>4.6340278210935698E-2</c:v>
                </c:pt>
                <c:pt idx="32194">
                  <c:v>5.4330593356877198E-2</c:v>
                </c:pt>
                <c:pt idx="32195">
                  <c:v>5.60387008774407E-2</c:v>
                </c:pt>
                <c:pt idx="32196">
                  <c:v>0.10308162563425299</c:v>
                </c:pt>
                <c:pt idx="32197">
                  <c:v>0.10096555304772301</c:v>
                </c:pt>
                <c:pt idx="32198">
                  <c:v>0.12331644215258</c:v>
                </c:pt>
                <c:pt idx="32199">
                  <c:v>0.12348091761652</c:v>
                </c:pt>
                <c:pt idx="32200">
                  <c:v>0.119217479205386</c:v>
                </c:pt>
                <c:pt idx="32201">
                  <c:v>9.8656300505396796E-2</c:v>
                </c:pt>
                <c:pt idx="32202">
                  <c:v>0.12317422522037901</c:v>
                </c:pt>
                <c:pt idx="32203">
                  <c:v>0.28853156090554</c:v>
                </c:pt>
                <c:pt idx="32204">
                  <c:v>0.33835202224206501</c:v>
                </c:pt>
                <c:pt idx="32205">
                  <c:v>0.36329060124530299</c:v>
                </c:pt>
                <c:pt idx="32206">
                  <c:v>0.35650761843190598</c:v>
                </c:pt>
                <c:pt idx="32207">
                  <c:v>0.354151029326015</c:v>
                </c:pt>
                <c:pt idx="32208">
                  <c:v>0.43904095108155899</c:v>
                </c:pt>
                <c:pt idx="32209">
                  <c:v>2.3614723391807899E-2</c:v>
                </c:pt>
                <c:pt idx="32210">
                  <c:v>-7.7986706237307704E-2</c:v>
                </c:pt>
                <c:pt idx="32211">
                  <c:v>-3.1268046939385598E-2</c:v>
                </c:pt>
                <c:pt idx="32212">
                  <c:v>-3.2832269074249701E-2</c:v>
                </c:pt>
                <c:pt idx="32213">
                  <c:v>-4.92406524074788E-3</c:v>
                </c:pt>
                <c:pt idx="32214">
                  <c:v>-2.53586483987869E-2</c:v>
                </c:pt>
                <c:pt idx="32215">
                  <c:v>9.1039736710448703E-3</c:v>
                </c:pt>
                <c:pt idx="32216">
                  <c:v>7.7192046757704903E-3</c:v>
                </c:pt>
                <c:pt idx="32217">
                  <c:v>-6.1040893777709101E-3</c:v>
                </c:pt>
                <c:pt idx="32218">
                  <c:v>2.8163991218204499E-2</c:v>
                </c:pt>
                <c:pt idx="32219">
                  <c:v>2.4775491321525199E-2</c:v>
                </c:pt>
                <c:pt idx="32220">
                  <c:v>5.0512497750315397E-2</c:v>
                </c:pt>
                <c:pt idx="32221">
                  <c:v>2.3937746618763599E-2</c:v>
                </c:pt>
                <c:pt idx="32222">
                  <c:v>2.2454781390210399E-2</c:v>
                </c:pt>
                <c:pt idx="32223">
                  <c:v>8.7634223672602499E-2</c:v>
                </c:pt>
                <c:pt idx="32224">
                  <c:v>0.106110494037189</c:v>
                </c:pt>
                <c:pt idx="32225">
                  <c:v>8.4984962719946003E-2</c:v>
                </c:pt>
                <c:pt idx="32226">
                  <c:v>6.9804927813399795E-2</c:v>
                </c:pt>
                <c:pt idx="32227">
                  <c:v>6.9732305164599898E-2</c:v>
                </c:pt>
                <c:pt idx="32228">
                  <c:v>7.0708237924235695E-2</c:v>
                </c:pt>
                <c:pt idx="32229">
                  <c:v>7.3404604988424105E-2</c:v>
                </c:pt>
                <c:pt idx="32230">
                  <c:v>8.4657639946552704E-2</c:v>
                </c:pt>
                <c:pt idx="32231">
                  <c:v>8.0174584215082001E-2</c:v>
                </c:pt>
                <c:pt idx="32232">
                  <c:v>0.101854243568982</c:v>
                </c:pt>
                <c:pt idx="32233">
                  <c:v>0.235270350823365</c:v>
                </c:pt>
                <c:pt idx="32234">
                  <c:v>0.21575247778780701</c:v>
                </c:pt>
                <c:pt idx="32235">
                  <c:v>0.24122516383270201</c:v>
                </c:pt>
                <c:pt idx="32236">
                  <c:v>0.25593979852609999</c:v>
                </c:pt>
                <c:pt idx="32237">
                  <c:v>0.38682489908069201</c:v>
                </c:pt>
                <c:pt idx="32238">
                  <c:v>0.37681833864938002</c:v>
                </c:pt>
                <c:pt idx="32239">
                  <c:v>0.39144475558352099</c:v>
                </c:pt>
                <c:pt idx="32240">
                  <c:v>0.40693119633880898</c:v>
                </c:pt>
                <c:pt idx="32241">
                  <c:v>0.36389504110814802</c:v>
                </c:pt>
                <c:pt idx="32242">
                  <c:v>0.36807488139453698</c:v>
                </c:pt>
                <c:pt idx="32243">
                  <c:v>0.42951968227472098</c:v>
                </c:pt>
                <c:pt idx="32244">
                  <c:v>0.41907078142058102</c:v>
                </c:pt>
                <c:pt idx="32245">
                  <c:v>0.40500976306401898</c:v>
                </c:pt>
                <c:pt idx="32246">
                  <c:v>0.426503252628462</c:v>
                </c:pt>
                <c:pt idx="32247">
                  <c:v>0.39970177330057899</c:v>
                </c:pt>
                <c:pt idx="32248">
                  <c:v>0.46185420094044899</c:v>
                </c:pt>
                <c:pt idx="32249">
                  <c:v>0.48236257568101798</c:v>
                </c:pt>
                <c:pt idx="32250">
                  <c:v>0.438509973333089</c:v>
                </c:pt>
                <c:pt idx="32251">
                  <c:v>0.44493828958918402</c:v>
                </c:pt>
                <c:pt idx="32252">
                  <c:v>0.45702423534709302</c:v>
                </c:pt>
                <c:pt idx="32253">
                  <c:v>0.55031938947594805</c:v>
                </c:pt>
                <c:pt idx="32254">
                  <c:v>0.54168377007088497</c:v>
                </c:pt>
                <c:pt idx="32255">
                  <c:v>0.57226771677418697</c:v>
                </c:pt>
                <c:pt idx="32256">
                  <c:v>0.57755922787930003</c:v>
                </c:pt>
                <c:pt idx="32257">
                  <c:v>0.54807742624252598</c:v>
                </c:pt>
                <c:pt idx="32258">
                  <c:v>0.55400056002928999</c:v>
                </c:pt>
                <c:pt idx="32259">
                  <c:v>0.53073068407372304</c:v>
                </c:pt>
                <c:pt idx="32260">
                  <c:v>0.53675077642023805</c:v>
                </c:pt>
                <c:pt idx="32261">
                  <c:v>0.59096066291367799</c:v>
                </c:pt>
                <c:pt idx="32262">
                  <c:v>0.60040389929425197</c:v>
                </c:pt>
                <c:pt idx="32263">
                  <c:v>0.56006339508470304</c:v>
                </c:pt>
                <c:pt idx="32264">
                  <c:v>0.56594941800121601</c:v>
                </c:pt>
                <c:pt idx="32265">
                  <c:v>0.55846591676979696</c:v>
                </c:pt>
                <c:pt idx="32266">
                  <c:v>0.56448600911631197</c:v>
                </c:pt>
                <c:pt idx="32267">
                  <c:v>0.61595082501257803</c:v>
                </c:pt>
                <c:pt idx="32268">
                  <c:v>0.62125008731183395</c:v>
                </c:pt>
                <c:pt idx="32269">
                  <c:v>0.61438972632455502</c:v>
                </c:pt>
                <c:pt idx="32270">
                  <c:v>0.61968392926081795</c:v>
                </c:pt>
                <c:pt idx="32271">
                  <c:v>0.62048207780699005</c:v>
                </c:pt>
                <c:pt idx="32272">
                  <c:v>0.59382497244722998</c:v>
                </c:pt>
                <c:pt idx="32273">
                  <c:v>0.61754104753426298</c:v>
                </c:pt>
                <c:pt idx="32274">
                  <c:v>0.60456244093687495</c:v>
                </c:pt>
                <c:pt idx="32275">
                  <c:v>0.68509561514263295</c:v>
                </c:pt>
                <c:pt idx="32276">
                  <c:v>0.68369257955228002</c:v>
                </c:pt>
                <c:pt idx="32277">
                  <c:v>0.69155745333774599</c:v>
                </c:pt>
                <c:pt idx="32278">
                  <c:v>0.63762724605576504</c:v>
                </c:pt>
                <c:pt idx="32279">
                  <c:v>0.74151306713463205</c:v>
                </c:pt>
                <c:pt idx="32280">
                  <c:v>0.74364127661939405</c:v>
                </c:pt>
                <c:pt idx="32281">
                  <c:v>0.74625537147300602</c:v>
                </c:pt>
                <c:pt idx="32282">
                  <c:v>0.74865130406415203</c:v>
                </c:pt>
                <c:pt idx="32283">
                  <c:v>0.78230416957885995</c:v>
                </c:pt>
                <c:pt idx="32284">
                  <c:v>0.77777971184015904</c:v>
                </c:pt>
                <c:pt idx="32285">
                  <c:v>0.78734327915654401</c:v>
                </c:pt>
                <c:pt idx="32286">
                  <c:v>0.78814314680189701</c:v>
                </c:pt>
                <c:pt idx="32287">
                  <c:v>0.79001406100863703</c:v>
                </c:pt>
                <c:pt idx="32288">
                  <c:v>0.78501803825813798</c:v>
                </c:pt>
                <c:pt idx="32289">
                  <c:v>0.78951761436652401</c:v>
                </c:pt>
                <c:pt idx="32290">
                  <c:v>0.823346362693543</c:v>
                </c:pt>
                <c:pt idx="32291">
                  <c:v>0.82178988756551696</c:v>
                </c:pt>
                <c:pt idx="32292">
                  <c:v>2.8014378142057799E-2</c:v>
                </c:pt>
                <c:pt idx="32293">
                  <c:v>9.8869327466680396E-2</c:v>
                </c:pt>
                <c:pt idx="32294">
                  <c:v>1.9083627511918898E-2</c:v>
                </c:pt>
                <c:pt idx="32295">
                  <c:v>6.5923840185381499E-2</c:v>
                </c:pt>
                <c:pt idx="32296">
                  <c:v>2.7909121822971499E-2</c:v>
                </c:pt>
                <c:pt idx="32297">
                  <c:v>2.27724817865252E-2</c:v>
                </c:pt>
                <c:pt idx="32298">
                  <c:v>2.3509361089019899E-2</c:v>
                </c:pt>
                <c:pt idx="32299">
                  <c:v>0.141300444556162</c:v>
                </c:pt>
                <c:pt idx="32300">
                  <c:v>0.14149678975982199</c:v>
                </c:pt>
                <c:pt idx="32301">
                  <c:v>0.17196793424765</c:v>
                </c:pt>
                <c:pt idx="32302">
                  <c:v>0.17139662927126001</c:v>
                </c:pt>
                <c:pt idx="32303">
                  <c:v>0.17571158831262701</c:v>
                </c:pt>
                <c:pt idx="32304">
                  <c:v>0.17516087013171899</c:v>
                </c:pt>
                <c:pt idx="32305">
                  <c:v>0.20019047554216199</c:v>
                </c:pt>
                <c:pt idx="32306">
                  <c:v>0.19965052080790799</c:v>
                </c:pt>
                <c:pt idx="32307">
                  <c:v>0.21569197006141699</c:v>
                </c:pt>
                <c:pt idx="32308">
                  <c:v>0.219254587199609</c:v>
                </c:pt>
                <c:pt idx="32309">
                  <c:v>0.28519120479237098</c:v>
                </c:pt>
                <c:pt idx="32310">
                  <c:v>0.28404674271970798</c:v>
                </c:pt>
                <c:pt idx="32311">
                  <c:v>0.31041871990487901</c:v>
                </c:pt>
                <c:pt idx="32312">
                  <c:v>0.27991611543619999</c:v>
                </c:pt>
                <c:pt idx="32313">
                  <c:v>0.310091344536436</c:v>
                </c:pt>
                <c:pt idx="32314">
                  <c:v>0.25540900936319999</c:v>
                </c:pt>
                <c:pt idx="32315">
                  <c:v>0.24494177085695501</c:v>
                </c:pt>
                <c:pt idx="32316">
                  <c:v>0.22573209915979101</c:v>
                </c:pt>
                <c:pt idx="32317">
                  <c:v>0.28963269936691799</c:v>
                </c:pt>
                <c:pt idx="32318">
                  <c:v>0.28263775581110101</c:v>
                </c:pt>
                <c:pt idx="32319">
                  <c:v>0.33893338647996502</c:v>
                </c:pt>
                <c:pt idx="32320">
                  <c:v>0.33011329709815002</c:v>
                </c:pt>
                <c:pt idx="32321">
                  <c:v>0.42364619226095501</c:v>
                </c:pt>
                <c:pt idx="32322">
                  <c:v>0.39677800546027903</c:v>
                </c:pt>
                <c:pt idx="32323">
                  <c:v>0.44548354173594701</c:v>
                </c:pt>
                <c:pt idx="32324">
                  <c:v>0.451396314575021</c:v>
                </c:pt>
                <c:pt idx="32325">
                  <c:v>0.46533817134087402</c:v>
                </c:pt>
                <c:pt idx="32326">
                  <c:v>0.45278446316666499</c:v>
                </c:pt>
                <c:pt idx="32327">
                  <c:v>0.426260261899857</c:v>
                </c:pt>
                <c:pt idx="32328">
                  <c:v>0.42654317152050197</c:v>
                </c:pt>
                <c:pt idx="32329">
                  <c:v>0.42080327491987002</c:v>
                </c:pt>
                <c:pt idx="32330">
                  <c:v>0.42639904256903</c:v>
                </c:pt>
                <c:pt idx="32331">
                  <c:v>0.577317393074121</c:v>
                </c:pt>
                <c:pt idx="32332">
                  <c:v>0.55468428875337294</c:v>
                </c:pt>
                <c:pt idx="32333">
                  <c:v>0.56166187976583304</c:v>
                </c:pt>
                <c:pt idx="32334">
                  <c:v>0.55897795538593498</c:v>
                </c:pt>
                <c:pt idx="32335">
                  <c:v>0.54189073165400803</c:v>
                </c:pt>
                <c:pt idx="32336">
                  <c:v>0.53983842455133202</c:v>
                </c:pt>
                <c:pt idx="32337">
                  <c:v>0.529219948802235</c:v>
                </c:pt>
                <c:pt idx="32338">
                  <c:v>0.52097776941890295</c:v>
                </c:pt>
                <c:pt idx="32339">
                  <c:v>0.56047172594244299</c:v>
                </c:pt>
                <c:pt idx="32340">
                  <c:v>0.55547565988097702</c:v>
                </c:pt>
                <c:pt idx="32341">
                  <c:v>0.62541593382717897</c:v>
                </c:pt>
                <c:pt idx="32342">
                  <c:v>0.62222682317192002</c:v>
                </c:pt>
                <c:pt idx="32343">
                  <c:v>0.68952364109815201</c:v>
                </c:pt>
                <c:pt idx="32344">
                  <c:v>0</c:v>
                </c:pt>
                <c:pt idx="32345">
                  <c:v>5.5345866042952399E-2</c:v>
                </c:pt>
                <c:pt idx="32346">
                  <c:v>-1.6324839868491699E-2</c:v>
                </c:pt>
                <c:pt idx="32347">
                  <c:v>4.4968792204294297E-2</c:v>
                </c:pt>
                <c:pt idx="32348">
                  <c:v>3.9709379119389501E-2</c:v>
                </c:pt>
                <c:pt idx="32349">
                  <c:v>8.1152302899060599E-2</c:v>
                </c:pt>
                <c:pt idx="32350">
                  <c:v>9.4281589016376205E-2</c:v>
                </c:pt>
                <c:pt idx="32351">
                  <c:v>5.68606327553468E-2</c:v>
                </c:pt>
                <c:pt idx="32352">
                  <c:v>4.3718859250202101E-2</c:v>
                </c:pt>
                <c:pt idx="32353">
                  <c:v>2.9172220345572999E-2</c:v>
                </c:pt>
                <c:pt idx="32354">
                  <c:v>1.6215002775114399E-2</c:v>
                </c:pt>
                <c:pt idx="32355">
                  <c:v>1.75954448669891E-2</c:v>
                </c:pt>
                <c:pt idx="32356">
                  <c:v>4.8841699977003397E-2</c:v>
                </c:pt>
                <c:pt idx="32357">
                  <c:v>4.7950437810154803E-2</c:v>
                </c:pt>
                <c:pt idx="32358">
                  <c:v>4.1894208739231102E-2</c:v>
                </c:pt>
                <c:pt idx="32359">
                  <c:v>8.1079657767156102E-2</c:v>
                </c:pt>
                <c:pt idx="32360">
                  <c:v>0.117065008992708</c:v>
                </c:pt>
                <c:pt idx="32361">
                  <c:v>0.13336863318223299</c:v>
                </c:pt>
                <c:pt idx="32362">
                  <c:v>0.11672655904007199</c:v>
                </c:pt>
                <c:pt idx="32363">
                  <c:v>0.11584284151075</c:v>
                </c:pt>
                <c:pt idx="32364">
                  <c:v>0.116953798322304</c:v>
                </c:pt>
                <c:pt idx="32365">
                  <c:v>0.12006120873400999</c:v>
                </c:pt>
                <c:pt idx="32366">
                  <c:v>0.116953798322304</c:v>
                </c:pt>
                <c:pt idx="32367">
                  <c:v>0.12006120873400999</c:v>
                </c:pt>
                <c:pt idx="32368">
                  <c:v>9.82003385142204E-2</c:v>
                </c:pt>
                <c:pt idx="32369">
                  <c:v>0.13155074563753</c:v>
                </c:pt>
                <c:pt idx="32370">
                  <c:v>0.113075304575007</c:v>
                </c:pt>
                <c:pt idx="32371">
                  <c:v>0.13155074563753</c:v>
                </c:pt>
                <c:pt idx="32372">
                  <c:v>0.13085883786538499</c:v>
                </c:pt>
                <c:pt idx="32373">
                  <c:v>0.18044538723723999</c:v>
                </c:pt>
                <c:pt idx="32374">
                  <c:v>0.19287076095334399</c:v>
                </c:pt>
                <c:pt idx="32375">
                  <c:v>0.22749737940925999</c:v>
                </c:pt>
                <c:pt idx="32376">
                  <c:v>0.212663297532839</c:v>
                </c:pt>
                <c:pt idx="32377">
                  <c:v>0.27590398758909601</c:v>
                </c:pt>
                <c:pt idx="32378">
                  <c:v>0.252778246304806</c:v>
                </c:pt>
                <c:pt idx="32379">
                  <c:v>0.23347619141446299</c:v>
                </c:pt>
                <c:pt idx="32380">
                  <c:v>0.18517502840469699</c:v>
                </c:pt>
                <c:pt idx="32381">
                  <c:v>0.171516147600034</c:v>
                </c:pt>
                <c:pt idx="32382">
                  <c:v>0.142514274756495</c:v>
                </c:pt>
                <c:pt idx="32383">
                  <c:v>0.197088070316847</c:v>
                </c:pt>
                <c:pt idx="32384">
                  <c:v>0.16927697134479</c:v>
                </c:pt>
                <c:pt idx="32385">
                  <c:v>0.168555717490008</c:v>
                </c:pt>
                <c:pt idx="32386">
                  <c:v>0.13221209087163799</c:v>
                </c:pt>
                <c:pt idx="32387">
                  <c:v>0.211530123722285</c:v>
                </c:pt>
                <c:pt idx="32388">
                  <c:v>0.19755336083848299</c:v>
                </c:pt>
                <c:pt idx="32389">
                  <c:v>0.23092002362775499</c:v>
                </c:pt>
                <c:pt idx="32390">
                  <c:v>0.23903047226723301</c:v>
                </c:pt>
                <c:pt idx="32391">
                  <c:v>0.23285451921368</c:v>
                </c:pt>
                <c:pt idx="32392">
                  <c:v>0.22878787937027201</c:v>
                </c:pt>
                <c:pt idx="32393">
                  <c:v>0.279601474144546</c:v>
                </c:pt>
                <c:pt idx="32394">
                  <c:v>0.198114494872622</c:v>
                </c:pt>
                <c:pt idx="32395">
                  <c:v>0.20606597341930999</c:v>
                </c:pt>
                <c:pt idx="32396">
                  <c:v>0.208573810409905</c:v>
                </c:pt>
                <c:pt idx="32397">
                  <c:v>0.21682283620139101</c:v>
                </c:pt>
                <c:pt idx="32398">
                  <c:v>0.212002208673645</c:v>
                </c:pt>
                <c:pt idx="32399">
                  <c:v>0.21001943894561201</c:v>
                </c:pt>
                <c:pt idx="32400">
                  <c:v>3.37207281856301E-2</c:v>
                </c:pt>
                <c:pt idx="32401">
                  <c:v>0.10559896981306401</c:v>
                </c:pt>
                <c:pt idx="32402">
                  <c:v>1.66691987188427E-2</c:v>
                </c:pt>
                <c:pt idx="32403">
                  <c:v>1.95885004163555E-2</c:v>
                </c:pt>
                <c:pt idx="32404">
                  <c:v>-1.30989504309503E-2</c:v>
                </c:pt>
                <c:pt idx="32405">
                  <c:v>-1.5114644642206901E-2</c:v>
                </c:pt>
                <c:pt idx="32406">
                  <c:v>-6.8861449049378895E-2</c:v>
                </c:pt>
                <c:pt idx="32407">
                  <c:v>-3.5226884468429899E-2</c:v>
                </c:pt>
                <c:pt idx="32408">
                  <c:v>-4.0029214471419897E-2</c:v>
                </c:pt>
                <c:pt idx="32409">
                  <c:v>-5.1986209647088603E-2</c:v>
                </c:pt>
                <c:pt idx="32410">
                  <c:v>-1.1084906061704499E-2</c:v>
                </c:pt>
                <c:pt idx="32411">
                  <c:v>-5.8192258461434401E-2</c:v>
                </c:pt>
                <c:pt idx="32412">
                  <c:v>-8.3647498483429603E-2</c:v>
                </c:pt>
                <c:pt idx="32413">
                  <c:v>-6.6429970982897199E-2</c:v>
                </c:pt>
                <c:pt idx="32414">
                  <c:v>-8.2113640433635796E-2</c:v>
                </c:pt>
                <c:pt idx="32415">
                  <c:v>-5.7524028336139101E-2</c:v>
                </c:pt>
                <c:pt idx="32416">
                  <c:v>-9.3947086494686902E-2</c:v>
                </c:pt>
                <c:pt idx="32417">
                  <c:v>1.2504084044893801E-2</c:v>
                </c:pt>
                <c:pt idx="32418">
                  <c:v>-2.6332661896439201E-2</c:v>
                </c:pt>
                <c:pt idx="32419">
                  <c:v>1.04652185229801E-2</c:v>
                </c:pt>
                <c:pt idx="32420">
                  <c:v>7.23192733622366E-3</c:v>
                </c:pt>
                <c:pt idx="32421">
                  <c:v>2.6759184229404601E-2</c:v>
                </c:pt>
                <c:pt idx="32422">
                  <c:v>2.9932254474256698E-2</c:v>
                </c:pt>
                <c:pt idx="32423">
                  <c:v>4.1660974344431903E-2</c:v>
                </c:pt>
                <c:pt idx="32424">
                  <c:v>3.3553908786746002E-2</c:v>
                </c:pt>
                <c:pt idx="32425">
                  <c:v>5.57137235805059E-2</c:v>
                </c:pt>
                <c:pt idx="32426">
                  <c:v>5.1289424448898897E-2</c:v>
                </c:pt>
                <c:pt idx="32427">
                  <c:v>9.0776603118441906E-2</c:v>
                </c:pt>
                <c:pt idx="32428">
                  <c:v>7.9415303566685996E-2</c:v>
                </c:pt>
                <c:pt idx="32429">
                  <c:v>9.7997728810592502E-2</c:v>
                </c:pt>
                <c:pt idx="32430">
                  <c:v>5.3081925231530699E-2</c:v>
                </c:pt>
                <c:pt idx="32431">
                  <c:v>0.10238317648367699</c:v>
                </c:pt>
                <c:pt idx="32432">
                  <c:v>9.3341027508618599E-2</c:v>
                </c:pt>
                <c:pt idx="32433">
                  <c:v>8.1842368626642195E-2</c:v>
                </c:pt>
                <c:pt idx="32434">
                  <c:v>7.9274074736009101E-2</c:v>
                </c:pt>
                <c:pt idx="32435">
                  <c:v>9.2557777890676596E-2</c:v>
                </c:pt>
                <c:pt idx="32436">
                  <c:v>8.7424060506842996E-2</c:v>
                </c:pt>
                <c:pt idx="32437">
                  <c:v>0.10985865621259699</c:v>
                </c:pt>
                <c:pt idx="32438">
                  <c:v>0.101299854718349</c:v>
                </c:pt>
                <c:pt idx="32439">
                  <c:v>0.10387250107031901</c:v>
                </c:pt>
                <c:pt idx="32440">
                  <c:v>9.3888529975916402E-2</c:v>
                </c:pt>
                <c:pt idx="32441">
                  <c:v>9.8589902054392803E-2</c:v>
                </c:pt>
                <c:pt idx="32442">
                  <c:v>0.104449043154409</c:v>
                </c:pt>
                <c:pt idx="32443">
                  <c:v>9.0977841613421803E-2</c:v>
                </c:pt>
                <c:pt idx="32444">
                  <c:v>0.1356408506631</c:v>
                </c:pt>
                <c:pt idx="32445">
                  <c:v>0.143681549058679</c:v>
                </c:pt>
                <c:pt idx="32446">
                  <c:v>0.15777006352155601</c:v>
                </c:pt>
                <c:pt idx="32447">
                  <c:v>0.21199958174206501</c:v>
                </c:pt>
                <c:pt idx="32448">
                  <c:v>0.21411236492830901</c:v>
                </c:pt>
                <c:pt idx="32449">
                  <c:v>0.21718181620664401</c:v>
                </c:pt>
                <c:pt idx="32450">
                  <c:v>0.19537387271111001</c:v>
                </c:pt>
                <c:pt idx="32451">
                  <c:v>0.22225042889750199</c:v>
                </c:pt>
                <c:pt idx="32452">
                  <c:v>0.201726201945372</c:v>
                </c:pt>
                <c:pt idx="32453">
                  <c:v>0.20610874299882301</c:v>
                </c:pt>
                <c:pt idx="32454">
                  <c:v>0.13876847279228699</c:v>
                </c:pt>
                <c:pt idx="32455">
                  <c:v>0.19217637641761501</c:v>
                </c:pt>
                <c:pt idx="32456">
                  <c:v>0.21535820753384499</c:v>
                </c:pt>
                <c:pt idx="32457">
                  <c:v>0.22784231420380799</c:v>
                </c:pt>
                <c:pt idx="32458">
                  <c:v>0.26799215457742298</c:v>
                </c:pt>
                <c:pt idx="32459">
                  <c:v>0.26085278751922902</c:v>
                </c:pt>
                <c:pt idx="32460">
                  <c:v>3.9637129850306598E-3</c:v>
                </c:pt>
                <c:pt idx="32461">
                  <c:v>-8.0180142012381994E-2</c:v>
                </c:pt>
                <c:pt idx="32462">
                  <c:v>-1.9943142915299798E-2</c:v>
                </c:pt>
                <c:pt idx="32463">
                  <c:v>-3.8252975188338603E-2</c:v>
                </c:pt>
                <c:pt idx="32464">
                  <c:v>5.3902743681543304E-3</c:v>
                </c:pt>
                <c:pt idx="32465">
                  <c:v>2.2116293991683699E-2</c:v>
                </c:pt>
                <c:pt idx="32466">
                  <c:v>3.18592182556982E-2</c:v>
                </c:pt>
                <c:pt idx="32467">
                  <c:v>7.1832887503032296E-3</c:v>
                </c:pt>
                <c:pt idx="32468">
                  <c:v>-8.2114009323323196E-3</c:v>
                </c:pt>
                <c:pt idx="32469">
                  <c:v>6.4471750474972195E-2</c:v>
                </c:pt>
                <c:pt idx="32470">
                  <c:v>6.3749708171895694E-2</c:v>
                </c:pt>
                <c:pt idx="32471">
                  <c:v>5.5403946346714701E-2</c:v>
                </c:pt>
                <c:pt idx="32472">
                  <c:v>5.4671629992093997E-2</c:v>
                </c:pt>
                <c:pt idx="32473">
                  <c:v>4.0130222519446097E-2</c:v>
                </c:pt>
                <c:pt idx="32474">
                  <c:v>2.8083736835256501E-2</c:v>
                </c:pt>
                <c:pt idx="32475">
                  <c:v>4.6917484282164301E-2</c:v>
                </c:pt>
                <c:pt idx="32476">
                  <c:v>6.9828781218068903E-2</c:v>
                </c:pt>
                <c:pt idx="32477">
                  <c:v>5.29117230088983E-2</c:v>
                </c:pt>
                <c:pt idx="32478">
                  <c:v>3.2705179960579298E-2</c:v>
                </c:pt>
                <c:pt idx="32479">
                  <c:v>3.06588271519663E-2</c:v>
                </c:pt>
                <c:pt idx="32480">
                  <c:v>-1.03191476163275E-3</c:v>
                </c:pt>
                <c:pt idx="32481">
                  <c:v>1.41499696307499E-2</c:v>
                </c:pt>
                <c:pt idx="32482">
                  <c:v>1.60306044364244E-2</c:v>
                </c:pt>
                <c:pt idx="32483">
                  <c:v>1.3377089049441E-2</c:v>
                </c:pt>
                <c:pt idx="32484">
                  <c:v>7.1009441201514501E-3</c:v>
                </c:pt>
                <c:pt idx="32485">
                  <c:v>4.2394539109859103E-2</c:v>
                </c:pt>
                <c:pt idx="32486">
                  <c:v>4.93618333799445E-2</c:v>
                </c:pt>
                <c:pt idx="32487">
                  <c:v>5.74842282596566E-3</c:v>
                </c:pt>
                <c:pt idx="32488">
                  <c:v>1.6063755787693999E-2</c:v>
                </c:pt>
                <c:pt idx="32489">
                  <c:v>4.0349624997248E-2</c:v>
                </c:pt>
                <c:pt idx="32490">
                  <c:v>4.8109717083903401E-2</c:v>
                </c:pt>
                <c:pt idx="32491">
                  <c:v>6.6021073395239396E-2</c:v>
                </c:pt>
                <c:pt idx="32492">
                  <c:v>9.4133350080670794E-2</c:v>
                </c:pt>
                <c:pt idx="32493">
                  <c:v>7.34466930642209E-2</c:v>
                </c:pt>
                <c:pt idx="32494">
                  <c:v>-2.6870474613892598E-2</c:v>
                </c:pt>
                <c:pt idx="32495">
                  <c:v>-9.3262450321560497E-2</c:v>
                </c:pt>
                <c:pt idx="32496">
                  <c:v>3.1080835779441301E-2</c:v>
                </c:pt>
                <c:pt idx="32497">
                  <c:v>4.0724032725173102E-2</c:v>
                </c:pt>
                <c:pt idx="32498">
                  <c:v>9.5535958593105097E-2</c:v>
                </c:pt>
                <c:pt idx="32499">
                  <c:v>0.117088738893597</c:v>
                </c:pt>
                <c:pt idx="32500">
                  <c:v>0.15752357098411801</c:v>
                </c:pt>
                <c:pt idx="32501">
                  <c:v>0.106612244677482</c:v>
                </c:pt>
                <c:pt idx="32502">
                  <c:v>0.12635146960180901</c:v>
                </c:pt>
                <c:pt idx="32503">
                  <c:v>9.6948663497407606E-2</c:v>
                </c:pt>
                <c:pt idx="32504">
                  <c:v>0.11681221698178899</c:v>
                </c:pt>
                <c:pt idx="32505">
                  <c:v>0.120534424521843</c:v>
                </c:pt>
                <c:pt idx="32506">
                  <c:v>0.130490783647154</c:v>
                </c:pt>
                <c:pt idx="32507">
                  <c:v>0.14645980850256701</c:v>
                </c:pt>
                <c:pt idx="32508">
                  <c:v>0.159936357395044</c:v>
                </c:pt>
                <c:pt idx="32509">
                  <c:v>0.14276573424097599</c:v>
                </c:pt>
                <c:pt idx="32510">
                  <c:v>0.13615097524554401</c:v>
                </c:pt>
                <c:pt idx="32511">
                  <c:v>0.12924271345809599</c:v>
                </c:pt>
                <c:pt idx="32512">
                  <c:v>0.199965011433378</c:v>
                </c:pt>
                <c:pt idx="32513">
                  <c:v>0.229136270480224</c:v>
                </c:pt>
                <c:pt idx="32514">
                  <c:v>0.23883365884861599</c:v>
                </c:pt>
                <c:pt idx="32515">
                  <c:v>0.53366959009723602</c:v>
                </c:pt>
                <c:pt idx="32516">
                  <c:v>0.52272523077431599</c:v>
                </c:pt>
                <c:pt idx="32517">
                  <c:v>-3.1305626753993801E-2</c:v>
                </c:pt>
                <c:pt idx="32518">
                  <c:v>-8.1413207492320297E-2</c:v>
                </c:pt>
                <c:pt idx="32519">
                  <c:v>-4.1830949557893599E-2</c:v>
                </c:pt>
                <c:pt idx="32520">
                  <c:v>-6.8780489432198402E-2</c:v>
                </c:pt>
                <c:pt idx="32521">
                  <c:v>-2.3010754777209801E-2</c:v>
                </c:pt>
                <c:pt idx="32522">
                  <c:v>-4.5954539338450097E-2</c:v>
                </c:pt>
                <c:pt idx="32523">
                  <c:v>-5.0364852687053999E-2</c:v>
                </c:pt>
                <c:pt idx="32524">
                  <c:v>-5.7822805771769202E-2</c:v>
                </c:pt>
                <c:pt idx="32525">
                  <c:v>-5.8806308132275997E-2</c:v>
                </c:pt>
                <c:pt idx="32526">
                  <c:v>-8.9430564910924895E-2</c:v>
                </c:pt>
                <c:pt idx="32527">
                  <c:v>-6.3786913911643997E-2</c:v>
                </c:pt>
                <c:pt idx="32528">
                  <c:v>-6.5899517747148001E-2</c:v>
                </c:pt>
                <c:pt idx="32529">
                  <c:v>-5.4014763442021101E-2</c:v>
                </c:pt>
                <c:pt idx="32530">
                  <c:v>-4.7185302537909098E-2</c:v>
                </c:pt>
                <c:pt idx="32531">
                  <c:v>-4.7429273199659797E-2</c:v>
                </c:pt>
                <c:pt idx="32532">
                  <c:v>-7.1413212686192107E-2</c:v>
                </c:pt>
                <c:pt idx="32533">
                  <c:v>-4.5979477633207901E-2</c:v>
                </c:pt>
                <c:pt idx="32534">
                  <c:v>-4.9427790030800403E-2</c:v>
                </c:pt>
                <c:pt idx="32535">
                  <c:v>-5.5207939790471602E-2</c:v>
                </c:pt>
                <c:pt idx="32536">
                  <c:v>-7.5936492074682199E-2</c:v>
                </c:pt>
                <c:pt idx="32537">
                  <c:v>5.2629209699428803E-2</c:v>
                </c:pt>
                <c:pt idx="32538">
                  <c:v>8.6330002434590308E-3</c:v>
                </c:pt>
                <c:pt idx="32539">
                  <c:v>8.0499585852432998E-2</c:v>
                </c:pt>
                <c:pt idx="32540">
                  <c:v>7.8049946007918106E-2</c:v>
                </c:pt>
                <c:pt idx="32541">
                  <c:v>0.12484402062908501</c:v>
                </c:pt>
                <c:pt idx="32542">
                  <c:v>0.109015330667955</c:v>
                </c:pt>
                <c:pt idx="32543">
                  <c:v>0.20490327617589699</c:v>
                </c:pt>
                <c:pt idx="32544">
                  <c:v>0.21011401182672901</c:v>
                </c:pt>
                <c:pt idx="32545">
                  <c:v>0.34724595245492801</c:v>
                </c:pt>
                <c:pt idx="32546">
                  <c:v>0.34758903203399599</c:v>
                </c:pt>
                <c:pt idx="32547">
                  <c:v>0.35509141651285497</c:v>
                </c:pt>
                <c:pt idx="32548">
                  <c:v>0.360681094851452</c:v>
                </c:pt>
                <c:pt idx="32549">
                  <c:v>0.383697556092715</c:v>
                </c:pt>
                <c:pt idx="32550">
                  <c:v>0.38934223581120803</c:v>
                </c:pt>
                <c:pt idx="32551">
                  <c:v>0.40055481292296302</c:v>
                </c:pt>
                <c:pt idx="32552">
                  <c:v>0.40430949829468699</c:v>
                </c:pt>
                <c:pt idx="32553">
                  <c:v>0.439067230962563</c:v>
                </c:pt>
                <c:pt idx="32554">
                  <c:v>0.43130434346255703</c:v>
                </c:pt>
                <c:pt idx="32555">
                  <c:v>0.44932825603279702</c:v>
                </c:pt>
                <c:pt idx="32556">
                  <c:v>0.45610534474738601</c:v>
                </c:pt>
                <c:pt idx="32557">
                  <c:v>0.44622790365362702</c:v>
                </c:pt>
                <c:pt idx="32558">
                  <c:v>0.30370143970866997</c:v>
                </c:pt>
                <c:pt idx="32559">
                  <c:v>0.35447419864278701</c:v>
                </c:pt>
                <c:pt idx="32560">
                  <c:v>0.36587694519504199</c:v>
                </c:pt>
                <c:pt idx="32561">
                  <c:v>0.39044845386827298</c:v>
                </c:pt>
                <c:pt idx="32562">
                  <c:v>0.40626171065494299</c:v>
                </c:pt>
                <c:pt idx="32563">
                  <c:v>0.416787463273942</c:v>
                </c:pt>
                <c:pt idx="32564">
                  <c:v>0.29664067023101498</c:v>
                </c:pt>
                <c:pt idx="32565">
                  <c:v>0.367471592736277</c:v>
                </c:pt>
                <c:pt idx="32566">
                  <c:v>0.32972522457876502</c:v>
                </c:pt>
                <c:pt idx="32567">
                  <c:v>0.37775262605720999</c:v>
                </c:pt>
                <c:pt idx="32568">
                  <c:v>0.38592098958069898</c:v>
                </c:pt>
                <c:pt idx="32569">
                  <c:v>0.38245580224655201</c:v>
                </c:pt>
                <c:pt idx="32570">
                  <c:v>0.37763570156922199</c:v>
                </c:pt>
                <c:pt idx="32571">
                  <c:v>0.38651878788380101</c:v>
                </c:pt>
                <c:pt idx="32572">
                  <c:v>2.7576614110949801E-2</c:v>
                </c:pt>
                <c:pt idx="32573">
                  <c:v>-7.3536606365340901E-2</c:v>
                </c:pt>
                <c:pt idx="32574">
                  <c:v>1.5374440349426E-3</c:v>
                </c:pt>
                <c:pt idx="32575">
                  <c:v>5.6005793398380299E-2</c:v>
                </c:pt>
                <c:pt idx="32576">
                  <c:v>6.5899276777097504E-2</c:v>
                </c:pt>
                <c:pt idx="32577">
                  <c:v>1.9264161644385401E-2</c:v>
                </c:pt>
                <c:pt idx="32578">
                  <c:v>4.61590053663146E-2</c:v>
                </c:pt>
                <c:pt idx="32579">
                  <c:v>4.3936266077742502E-2</c:v>
                </c:pt>
                <c:pt idx="32580">
                  <c:v>1.50809020682531E-2</c:v>
                </c:pt>
                <c:pt idx="32581">
                  <c:v>2.4895283691837598E-2</c:v>
                </c:pt>
                <c:pt idx="32582">
                  <c:v>1.22686451025973E-2</c:v>
                </c:pt>
                <c:pt idx="32583">
                  <c:v>3.4823502044320602E-2</c:v>
                </c:pt>
                <c:pt idx="32584">
                  <c:v>1.72150191134221E-2</c:v>
                </c:pt>
                <c:pt idx="32585">
                  <c:v>-6.4908896180749303E-3</c:v>
                </c:pt>
                <c:pt idx="32586">
                  <c:v>-7.3840111488567102E-3</c:v>
                </c:pt>
                <c:pt idx="32587">
                  <c:v>9.9809693839142798E-3</c:v>
                </c:pt>
                <c:pt idx="32588">
                  <c:v>8.5220902274109195E-3</c:v>
                </c:pt>
                <c:pt idx="32589">
                  <c:v>-1.14917380959518E-2</c:v>
                </c:pt>
                <c:pt idx="32590">
                  <c:v>-2.8353582531453401E-2</c:v>
                </c:pt>
                <c:pt idx="32591">
                  <c:v>-2.7831118540635701E-2</c:v>
                </c:pt>
                <c:pt idx="32592">
                  <c:v>-5.1723899324649603E-2</c:v>
                </c:pt>
                <c:pt idx="32593">
                  <c:v>-8.80627950216121E-2</c:v>
                </c:pt>
                <c:pt idx="32594">
                  <c:v>-3.3721135637887298E-2</c:v>
                </c:pt>
                <c:pt idx="32595">
                  <c:v>2.5216244290749399E-2</c:v>
                </c:pt>
                <c:pt idx="32596">
                  <c:v>3.5170500160429601E-2</c:v>
                </c:pt>
                <c:pt idx="32597">
                  <c:v>-2.4751643126322801E-3</c:v>
                </c:pt>
                <c:pt idx="32598">
                  <c:v>-6.7568364648312703E-3</c:v>
                </c:pt>
                <c:pt idx="32599">
                  <c:v>-9.4861820696693203E-2</c:v>
                </c:pt>
                <c:pt idx="32600">
                  <c:v>-2.4587015308717299E-2</c:v>
                </c:pt>
                <c:pt idx="32601">
                  <c:v>-3.0694471807891002E-2</c:v>
                </c:pt>
                <c:pt idx="32602">
                  <c:v>-2.0803163159309301E-2</c:v>
                </c:pt>
                <c:pt idx="32603">
                  <c:v>-1.8720054919817399E-2</c:v>
                </c:pt>
                <c:pt idx="32604">
                  <c:v>-1.77455313067248E-2</c:v>
                </c:pt>
                <c:pt idx="32605">
                  <c:v>-3.3410412728576401E-2</c:v>
                </c:pt>
                <c:pt idx="32606">
                  <c:v>-1.8832492054538501E-2</c:v>
                </c:pt>
                <c:pt idx="32607">
                  <c:v>-5.1180245787747899E-3</c:v>
                </c:pt>
                <c:pt idx="32608">
                  <c:v>0.14389310925413701</c:v>
                </c:pt>
                <c:pt idx="32609">
                  <c:v>1.45915305635697E-2</c:v>
                </c:pt>
                <c:pt idx="32610">
                  <c:v>9.4766813296385203E-3</c:v>
                </c:pt>
                <c:pt idx="32611">
                  <c:v>-2.3866430031509199E-2</c:v>
                </c:pt>
                <c:pt idx="32612">
                  <c:v>0.117739580074201</c:v>
                </c:pt>
                <c:pt idx="32613">
                  <c:v>7.7205975388681694E-2</c:v>
                </c:pt>
                <c:pt idx="32614">
                  <c:v>0.12793536989808599</c:v>
                </c:pt>
                <c:pt idx="32615">
                  <c:v>0.15926394911296499</c:v>
                </c:pt>
                <c:pt idx="32616">
                  <c:v>0.13117698437306399</c:v>
                </c:pt>
                <c:pt idx="32617">
                  <c:v>0.13117698437306399</c:v>
                </c:pt>
                <c:pt idx="32618">
                  <c:v>0.19724303946632199</c:v>
                </c:pt>
                <c:pt idx="32619">
                  <c:v>0.19700656959459301</c:v>
                </c:pt>
                <c:pt idx="32620">
                  <c:v>0.27319133914878502</c:v>
                </c:pt>
                <c:pt idx="32621">
                  <c:v>0.27384156349855399</c:v>
                </c:pt>
                <c:pt idx="32622">
                  <c:v>0.27698249791309898</c:v>
                </c:pt>
                <c:pt idx="32623">
                  <c:v>0.27578605334189898</c:v>
                </c:pt>
                <c:pt idx="32624">
                  <c:v>0.27833191286658798</c:v>
                </c:pt>
                <c:pt idx="32625">
                  <c:v>1.7406199399037599E-2</c:v>
                </c:pt>
                <c:pt idx="32626">
                  <c:v>-7.0679549671422801E-2</c:v>
                </c:pt>
                <c:pt idx="32627">
                  <c:v>3.9879098619198102E-3</c:v>
                </c:pt>
                <c:pt idx="32628">
                  <c:v>-3.16918980034889E-2</c:v>
                </c:pt>
                <c:pt idx="32629">
                  <c:v>1.08548879325035E-2</c:v>
                </c:pt>
                <c:pt idx="32630">
                  <c:v>5.1753955082351102E-2</c:v>
                </c:pt>
                <c:pt idx="32631">
                  <c:v>5.1264860247406098E-2</c:v>
                </c:pt>
                <c:pt idx="32632">
                  <c:v>1.7628190072144799E-2</c:v>
                </c:pt>
                <c:pt idx="32633">
                  <c:v>2.73505283998077E-2</c:v>
                </c:pt>
                <c:pt idx="32634">
                  <c:v>5.2137035504377399E-2</c:v>
                </c:pt>
                <c:pt idx="32635">
                  <c:v>0.11073965506493499</c:v>
                </c:pt>
                <c:pt idx="32636">
                  <c:v>0.134671306168161</c:v>
                </c:pt>
                <c:pt idx="32637">
                  <c:v>0.147319826999013</c:v>
                </c:pt>
                <c:pt idx="32638">
                  <c:v>0.10864184334429799</c:v>
                </c:pt>
                <c:pt idx="32639">
                  <c:v>8.9336430812870293E-2</c:v>
                </c:pt>
                <c:pt idx="32640">
                  <c:v>7.9932910334866297E-2</c:v>
                </c:pt>
                <c:pt idx="32641">
                  <c:v>0.16128921997448301</c:v>
                </c:pt>
                <c:pt idx="32642">
                  <c:v>0.15026675777155099</c:v>
                </c:pt>
                <c:pt idx="32643">
                  <c:v>0.14100107227615399</c:v>
                </c:pt>
                <c:pt idx="32644">
                  <c:v>3.1521800926971599E-2</c:v>
                </c:pt>
                <c:pt idx="32645">
                  <c:v>0.113258387492971</c:v>
                </c:pt>
                <c:pt idx="32646">
                  <c:v>3.2884827068036297E-2</c:v>
                </c:pt>
                <c:pt idx="32647">
                  <c:v>5.4532619128285997E-2</c:v>
                </c:pt>
                <c:pt idx="32648">
                  <c:v>-2.1203367411888701E-2</c:v>
                </c:pt>
                <c:pt idx="32649">
                  <c:v>-4.1451597307587802E-2</c:v>
                </c:pt>
                <c:pt idx="32650">
                  <c:v>-4.74867340502865E-2</c:v>
                </c:pt>
                <c:pt idx="32651">
                  <c:v>-7.6441781903525505E-2</c:v>
                </c:pt>
                <c:pt idx="32652">
                  <c:v>-8.8943418822952702E-2</c:v>
                </c:pt>
                <c:pt idx="32653">
                  <c:v>-6.2422948865927398E-2</c:v>
                </c:pt>
                <c:pt idx="32654">
                  <c:v>-5.1981745285603301E-2</c:v>
                </c:pt>
                <c:pt idx="32655">
                  <c:v>-3.2775903975836899E-2</c:v>
                </c:pt>
                <c:pt idx="32656">
                  <c:v>-5.9554575969401596E-3</c:v>
                </c:pt>
                <c:pt idx="32657">
                  <c:v>-1.4768751789279401E-2</c:v>
                </c:pt>
                <c:pt idx="32658" formatCode="0.00E+00">
                  <c:v>-1.83813171516589E-4</c:v>
                </c:pt>
                <c:pt idx="32659">
                  <c:v>2.5303337635267702E-2</c:v>
                </c:pt>
                <c:pt idx="32660" formatCode="0.00E+00">
                  <c:v>8.8864945655350594E-2</c:v>
                </c:pt>
                <c:pt idx="32661">
                  <c:v>9.1399015270985998E-2</c:v>
                </c:pt>
                <c:pt idx="32662">
                  <c:v>4.1634010149694603E-2</c:v>
                </c:pt>
                <c:pt idx="32663">
                  <c:v>4.4410767037063703E-2</c:v>
                </c:pt>
                <c:pt idx="32664">
                  <c:v>3.5133186588743898E-2</c:v>
                </c:pt>
                <c:pt idx="32665">
                  <c:v>5.7505438558436997E-2</c:v>
                </c:pt>
                <c:pt idx="32666">
                  <c:v>2.5952889264980902E-2</c:v>
                </c:pt>
                <c:pt idx="32667">
                  <c:v>2.26068046591184E-2</c:v>
                </c:pt>
                <c:pt idx="32668">
                  <c:v>-2.0301462510835099E-2</c:v>
                </c:pt>
                <c:pt idx="32669">
                  <c:v>-3.3499366258250701E-2</c:v>
                </c:pt>
                <c:pt idx="32670">
                  <c:v>-3.4083018636652702E-2</c:v>
                </c:pt>
                <c:pt idx="32671">
                  <c:v>-5.9092580826960199E-3</c:v>
                </c:pt>
                <c:pt idx="32672">
                  <c:v>-1.04398629426606E-2</c:v>
                </c:pt>
                <c:pt idx="32673">
                  <c:v>2.8967085238813298E-3</c:v>
                </c:pt>
                <c:pt idx="32674">
                  <c:v>-5.0460045458068502E-2</c:v>
                </c:pt>
                <c:pt idx="32675">
                  <c:v>1.11807902792773E-2</c:v>
                </c:pt>
                <c:pt idx="32676">
                  <c:v>-4.8483527706492099E-2</c:v>
                </c:pt>
                <c:pt idx="32677">
                  <c:v>-4.4538589101614297E-2</c:v>
                </c:pt>
                <c:pt idx="32678">
                  <c:v>-4.8995645500504101E-2</c:v>
                </c:pt>
                <c:pt idx="32679">
                  <c:v>-6.9372470507898701E-2</c:v>
                </c:pt>
                <c:pt idx="32680">
                  <c:v>-0.17056354801142701</c:v>
                </c:pt>
                <c:pt idx="32681">
                  <c:v>-1.48497162558545E-2</c:v>
                </c:pt>
                <c:pt idx="32682">
                  <c:v>1.8552983870964899E-2</c:v>
                </c:pt>
                <c:pt idx="32683">
                  <c:v>5.6663953546382498E-2</c:v>
                </c:pt>
                <c:pt idx="32684">
                  <c:v>-6.07924657165771E-2</c:v>
                </c:pt>
                <c:pt idx="32685">
                  <c:v>8.9821892435404005E-2</c:v>
                </c:pt>
                <c:pt idx="32686">
                  <c:v>0.115009528523476</c:v>
                </c:pt>
                <c:pt idx="32687">
                  <c:v>0.12863702726349199</c:v>
                </c:pt>
                <c:pt idx="32688">
                  <c:v>0.15673966497012601</c:v>
                </c:pt>
                <c:pt idx="32689">
                  <c:v>0.17416538171052501</c:v>
                </c:pt>
                <c:pt idx="32690">
                  <c:v>0.123862585391234</c:v>
                </c:pt>
                <c:pt idx="32691">
                  <c:v>0.10911030713834401</c:v>
                </c:pt>
                <c:pt idx="32692">
                  <c:v>0.114857357811424</c:v>
                </c:pt>
                <c:pt idx="32693">
                  <c:v>0.122831483326001</c:v>
                </c:pt>
                <c:pt idx="32694">
                  <c:v>8.03372775708492E-2</c:v>
                </c:pt>
                <c:pt idx="32695">
                  <c:v>8.8739578865421498E-2</c:v>
                </c:pt>
                <c:pt idx="32696">
                  <c:v>5.2140085195050603E-2</c:v>
                </c:pt>
                <c:pt idx="32697">
                  <c:v>4.5892308214691001E-2</c:v>
                </c:pt>
                <c:pt idx="32698">
                  <c:v>4.5892308214691001E-2</c:v>
                </c:pt>
                <c:pt idx="32699">
                  <c:v>6.9581802807179002E-2</c:v>
                </c:pt>
                <c:pt idx="32700">
                  <c:v>7.5128736331471893E-2</c:v>
                </c:pt>
                <c:pt idx="32701">
                  <c:v>8.2724025434065904E-3</c:v>
                </c:pt>
                <c:pt idx="32702">
                  <c:v>-4.5603780144168597E-2</c:v>
                </c:pt>
                <c:pt idx="32703">
                  <c:v>1.25947576677642E-2</c:v>
                </c:pt>
                <c:pt idx="32704">
                  <c:v>7.2276687322337897E-3</c:v>
                </c:pt>
                <c:pt idx="32705">
                  <c:v>2.8264967607492301E-2</c:v>
                </c:pt>
                <c:pt idx="32706">
                  <c:v>2.53690642900063E-2</c:v>
                </c:pt>
                <c:pt idx="32707">
                  <c:v>3.3869727694208401E-2</c:v>
                </c:pt>
                <c:pt idx="32708">
                  <c:v>8.1209729257215105E-2</c:v>
                </c:pt>
                <c:pt idx="32709">
                  <c:v>6.88489699344665E-2</c:v>
                </c:pt>
                <c:pt idx="32710">
                  <c:v>8.6524525106738401E-2</c:v>
                </c:pt>
                <c:pt idx="32711">
                  <c:v>0.1063732229923</c:v>
                </c:pt>
                <c:pt idx="32712">
                  <c:v>9.7737102763153394E-2</c:v>
                </c:pt>
                <c:pt idx="32713">
                  <c:v>0.268119346281815</c:v>
                </c:pt>
                <c:pt idx="32714">
                  <c:v>0.20347910937074201</c:v>
                </c:pt>
                <c:pt idx="32715">
                  <c:v>0.206971089468031</c:v>
                </c:pt>
                <c:pt idx="32716">
                  <c:v>0.197419143652146</c:v>
                </c:pt>
                <c:pt idx="32717">
                  <c:v>0.20357266109245301</c:v>
                </c:pt>
                <c:pt idx="32718">
                  <c:v>0.18065062742489299</c:v>
                </c:pt>
                <c:pt idx="32719">
                  <c:v>0.182247788028265</c:v>
                </c:pt>
                <c:pt idx="32720">
                  <c:v>0.175817850949018</c:v>
                </c:pt>
                <c:pt idx="32721">
                  <c:v>0.17435587786017301</c:v>
                </c:pt>
                <c:pt idx="32722">
                  <c:v>0.17315639822266299</c:v>
                </c:pt>
                <c:pt idx="32723">
                  <c:v>0.101102674449026</c:v>
                </c:pt>
                <c:pt idx="32724">
                  <c:v>0.166062722638637</c:v>
                </c:pt>
                <c:pt idx="32725">
                  <c:v>0.17157519156852299</c:v>
                </c:pt>
                <c:pt idx="32726">
                  <c:v>1.2087382313035199E-2</c:v>
                </c:pt>
                <c:pt idx="32727">
                  <c:v>6.9084218100843503E-2</c:v>
                </c:pt>
                <c:pt idx="32728">
                  <c:v>4.6526026078976802E-2</c:v>
                </c:pt>
                <c:pt idx="32729">
                  <c:v>0.101858928465721</c:v>
                </c:pt>
                <c:pt idx="32730">
                  <c:v>9.5768364352212199E-2</c:v>
                </c:pt>
                <c:pt idx="32731">
                  <c:v>7.8121472583551399E-2</c:v>
                </c:pt>
                <c:pt idx="32732">
                  <c:v>7.3275678532897001E-2</c:v>
                </c:pt>
                <c:pt idx="32733">
                  <c:v>9.0738403423758607E-2</c:v>
                </c:pt>
                <c:pt idx="32734">
                  <c:v>8.8735526102212206E-2</c:v>
                </c:pt>
                <c:pt idx="32735">
                  <c:v>9.0054657867401799E-2</c:v>
                </c:pt>
                <c:pt idx="32736">
                  <c:v>8.5302502445712899E-2</c:v>
                </c:pt>
                <c:pt idx="32737">
                  <c:v>0.118613435888935</c:v>
                </c:pt>
                <c:pt idx="32738">
                  <c:v>0.12640368004223801</c:v>
                </c:pt>
                <c:pt idx="32739">
                  <c:v>0.14746256985350401</c:v>
                </c:pt>
                <c:pt idx="32740">
                  <c:v>0.14035363727630701</c:v>
                </c:pt>
                <c:pt idx="32741">
                  <c:v>0.17809739906726499</c:v>
                </c:pt>
                <c:pt idx="32742">
                  <c:v>0.18562545131059499</c:v>
                </c:pt>
                <c:pt idx="32743">
                  <c:v>0.22449258741660699</c:v>
                </c:pt>
                <c:pt idx="32744">
                  <c:v>0.21878160442651901</c:v>
                </c:pt>
                <c:pt idx="32745">
                  <c:v>0.23061615168727001</c:v>
                </c:pt>
                <c:pt idx="32746">
                  <c:v>0.219291228951315</c:v>
                </c:pt>
                <c:pt idx="32747">
                  <c:v>0.26612828836535302</c:v>
                </c:pt>
                <c:pt idx="32748">
                  <c:v>0.26108046084411402</c:v>
                </c:pt>
                <c:pt idx="32749">
                  <c:v>0.31075717875639702</c:v>
                </c:pt>
                <c:pt idx="32750">
                  <c:v>0.290894662933741</c:v>
                </c:pt>
                <c:pt idx="32751">
                  <c:v>0.34280663449624399</c:v>
                </c:pt>
                <c:pt idx="32752">
                  <c:v>0</c:v>
                </c:pt>
                <c:pt idx="32753">
                  <c:v>7.0314111223599804E-2</c:v>
                </c:pt>
                <c:pt idx="32754">
                  <c:v>1.6860964616789799E-2</c:v>
                </c:pt>
                <c:pt idx="32755">
                  <c:v>6.9782362143772605E-2</c:v>
                </c:pt>
                <c:pt idx="32756">
                  <c:v>2.7596489718612199E-2</c:v>
                </c:pt>
                <c:pt idx="32757">
                  <c:v>5.1400044956458203E-2</c:v>
                </c:pt>
                <c:pt idx="32758">
                  <c:v>6.3294179931387501E-2</c:v>
                </c:pt>
                <c:pt idx="32759">
                  <c:v>5.7761299708660299E-2</c:v>
                </c:pt>
                <c:pt idx="32760">
                  <c:v>5.8987880031475301E-2</c:v>
                </c:pt>
                <c:pt idx="32761">
                  <c:v>3.3977175212857202E-2</c:v>
                </c:pt>
                <c:pt idx="32762">
                  <c:v>4.0813635257888503E-2</c:v>
                </c:pt>
                <c:pt idx="32763">
                  <c:v>2.40863737356042E-2</c:v>
                </c:pt>
                <c:pt idx="32764">
                  <c:v>-1.8437046441507302E-2</c:v>
                </c:pt>
                <c:pt idx="32765">
                  <c:v>-9.4313544214740894E-3</c:v>
                </c:pt>
                <c:pt idx="32766">
                  <c:v>-3.9973689783768203E-2</c:v>
                </c:pt>
                <c:pt idx="32767">
                  <c:v>-4.7734116846146597E-2</c:v>
                </c:pt>
                <c:pt idx="32768">
                  <c:v>-2.9171142282600999E-2</c:v>
                </c:pt>
                <c:pt idx="32769">
                  <c:v>-2.5687866047324599E-2</c:v>
                </c:pt>
                <c:pt idx="32770">
                  <c:v>-1.39083746377542E-2</c:v>
                </c:pt>
                <c:pt idx="32771">
                  <c:v>-1.9795473904694199E-2</c:v>
                </c:pt>
                <c:pt idx="32772">
                  <c:v>-9.9529925951617804E-2</c:v>
                </c:pt>
                <c:pt idx="32773">
                  <c:v>-9.8703445827197298E-2</c:v>
                </c:pt>
                <c:pt idx="32774">
                  <c:v>-0.110119028562081</c:v>
                </c:pt>
                <c:pt idx="32775">
                  <c:v>-9.6841250470735302E-2</c:v>
                </c:pt>
                <c:pt idx="32776">
                  <c:v>-0.11025801529903601</c:v>
                </c:pt>
                <c:pt idx="32777">
                  <c:v>-2.77584713747142E-2</c:v>
                </c:pt>
                <c:pt idx="32778">
                  <c:v>-0.15076118962554</c:v>
                </c:pt>
                <c:pt idx="32779">
                  <c:v>-0.1321462145515</c:v>
                </c:pt>
                <c:pt idx="32780">
                  <c:v>-0.112821639934925</c:v>
                </c:pt>
                <c:pt idx="32781">
                  <c:v>1.25072623096133E-2</c:v>
                </c:pt>
                <c:pt idx="32782">
                  <c:v>2.8361617682283301E-2</c:v>
                </c:pt>
                <c:pt idx="32783">
                  <c:v>3.09991504248451E-2</c:v>
                </c:pt>
                <c:pt idx="32784">
                  <c:v>-2.3364636937217701E-3</c:v>
                </c:pt>
                <c:pt idx="32785">
                  <c:v>-1.0440914762850501E-3</c:v>
                </c:pt>
                <c:pt idx="32786">
                  <c:v>1.4271708468357701E-2</c:v>
                </c:pt>
                <c:pt idx="32787">
                  <c:v>2.7377038705458601E-2</c:v>
                </c:pt>
                <c:pt idx="32788">
                  <c:v>1.5688664485183301E-2</c:v>
                </c:pt>
                <c:pt idx="32789">
                  <c:v>1.6888536449931199E-2</c:v>
                </c:pt>
                <c:pt idx="32790">
                  <c:v>1.52219261635014E-2</c:v>
                </c:pt>
                <c:pt idx="32791">
                  <c:v>1.4745268152508101E-2</c:v>
                </c:pt>
                <c:pt idx="32792">
                  <c:v>-7.9469424475300393E-3</c:v>
                </c:pt>
                <c:pt idx="32793">
                  <c:v>-4.7342999057249499E-3</c:v>
                </c:pt>
                <c:pt idx="32794">
                  <c:v>-1.79100787937498E-3</c:v>
                </c:pt>
                <c:pt idx="32795">
                  <c:v>-1.6445378728465699E-3</c:v>
                </c:pt>
                <c:pt idx="32796">
                  <c:v>2.7618923595832099E-2</c:v>
                </c:pt>
                <c:pt idx="32797">
                  <c:v>3.84724085319188E-2</c:v>
                </c:pt>
                <c:pt idx="32798">
                  <c:v>1.7359662304143101E-2</c:v>
                </c:pt>
                <c:pt idx="32799">
                  <c:v>3.4480405193314197E-2</c:v>
                </c:pt>
                <c:pt idx="32800">
                  <c:v>-3.6398632047906603E-2</c:v>
                </c:pt>
                <c:pt idx="32801">
                  <c:v>-5.0144902331737698E-2</c:v>
                </c:pt>
                <c:pt idx="32802">
                  <c:v>-3.8920385587381799E-3</c:v>
                </c:pt>
                <c:pt idx="32803">
                  <c:v>-0.104340147920013</c:v>
                </c:pt>
                <c:pt idx="32804">
                  <c:v>-4.5517366470173501E-3</c:v>
                </c:pt>
                <c:pt idx="32805">
                  <c:v>1.26091179361053E-2</c:v>
                </c:pt>
                <c:pt idx="32806">
                  <c:v>1.11429496218199E-2</c:v>
                </c:pt>
                <c:pt idx="32807">
                  <c:v>-5.42500295082117E-3</c:v>
                </c:pt>
                <c:pt idx="32808">
                  <c:v>2.14238187569025E-2</c:v>
                </c:pt>
                <c:pt idx="32809">
                  <c:v>1.41994765446489E-2</c:v>
                </c:pt>
                <c:pt idx="32810">
                  <c:v>-2.56055481659937E-2</c:v>
                </c:pt>
                <c:pt idx="32811">
                  <c:v>-0.14829671880305301</c:v>
                </c:pt>
                <c:pt idx="32812">
                  <c:v>-5.5354308257032497E-2</c:v>
                </c:pt>
                <c:pt idx="32813">
                  <c:v>-0.10716223833564199</c:v>
                </c:pt>
                <c:pt idx="32814">
                  <c:v>-0.117555370024646</c:v>
                </c:pt>
                <c:pt idx="32815">
                  <c:v>-0.101728257445332</c:v>
                </c:pt>
                <c:pt idx="32816">
                  <c:v>-5.2214019849392002E-2</c:v>
                </c:pt>
                <c:pt idx="32817">
                  <c:v>-3.49553425470049E-2</c:v>
                </c:pt>
                <c:pt idx="32818">
                  <c:v>-1.2753705347893799E-2</c:v>
                </c:pt>
                <c:pt idx="32819">
                  <c:v>-1.2413364506789201E-2</c:v>
                </c:pt>
                <c:pt idx="32820">
                  <c:v>-2.1140027269418799E-2</c:v>
                </c:pt>
                <c:pt idx="32821">
                  <c:v>1.7518591009042302E-2</c:v>
                </c:pt>
                <c:pt idx="32822">
                  <c:v>1.75635943678009E-3</c:v>
                </c:pt>
                <c:pt idx="32823">
                  <c:v>1.3938948925191499E-2</c:v>
                </c:pt>
                <c:pt idx="32824">
                  <c:v>4.8887006484104201E-3</c:v>
                </c:pt>
                <c:pt idx="32825">
                  <c:v>2.3736188143520499E-2</c:v>
                </c:pt>
                <c:pt idx="32826">
                  <c:v>-8.6199304792730896E-3</c:v>
                </c:pt>
                <c:pt idx="32827">
                  <c:v>-0.11752235374818799</c:v>
                </c:pt>
                <c:pt idx="32828">
                  <c:v>-2.1958144362070799E-2</c:v>
                </c:pt>
                <c:pt idx="32829">
                  <c:v>-6.3859969599058403E-2</c:v>
                </c:pt>
                <c:pt idx="32830">
                  <c:v>-4.1161540794442397E-2</c:v>
                </c:pt>
                <c:pt idx="32831">
                  <c:v>-2.5684243481201501E-2</c:v>
                </c:pt>
                <c:pt idx="32832">
                  <c:v>-1.70927133632469E-2</c:v>
                </c:pt>
                <c:pt idx="32833">
                  <c:v>-1.9951682404736699E-3</c:v>
                </c:pt>
                <c:pt idx="32834">
                  <c:v>-7.6195064858773903E-3</c:v>
                </c:pt>
                <c:pt idx="32835">
                  <c:v>2.8152724862205099E-2</c:v>
                </c:pt>
                <c:pt idx="32836">
                  <c:v>2.9634206740806201E-2</c:v>
                </c:pt>
                <c:pt idx="32837">
                  <c:v>1.12198507040937E-2</c:v>
                </c:pt>
                <c:pt idx="32838">
                  <c:v>2.76651588052844E-2</c:v>
                </c:pt>
                <c:pt idx="32839">
                  <c:v>2.9070774112048298E-2</c:v>
                </c:pt>
                <c:pt idx="32840">
                  <c:v>9.2659779783719198E-3</c:v>
                </c:pt>
                <c:pt idx="32841">
                  <c:v>3.0320534833818899E-3</c:v>
                </c:pt>
                <c:pt idx="32842">
                  <c:v>1.86066077046004E-2</c:v>
                </c:pt>
                <c:pt idx="32843">
                  <c:v>2.4656332242376001E-2</c:v>
                </c:pt>
                <c:pt idx="32844">
                  <c:v>5.7399151611741701E-2</c:v>
                </c:pt>
                <c:pt idx="32845">
                  <c:v>3.8692760410246899E-2</c:v>
                </c:pt>
                <c:pt idx="32846">
                  <c:v>5.3992319773854602E-2</c:v>
                </c:pt>
                <c:pt idx="32847">
                  <c:v>7.2367264248905799E-2</c:v>
                </c:pt>
                <c:pt idx="32848">
                  <c:v>0.110811756283381</c:v>
                </c:pt>
                <c:pt idx="32849">
                  <c:v>9.3817875022945293E-2</c:v>
                </c:pt>
                <c:pt idx="32850">
                  <c:v>0.10124463119850299</c:v>
                </c:pt>
                <c:pt idx="32851">
                  <c:v>0.110805867245897</c:v>
                </c:pt>
                <c:pt idx="32852">
                  <c:v>0.14865612201178299</c:v>
                </c:pt>
                <c:pt idx="32853">
                  <c:v>0.116272168890608</c:v>
                </c:pt>
                <c:pt idx="32854">
                  <c:v>9.6025565735476603E-2</c:v>
                </c:pt>
                <c:pt idx="32855">
                  <c:v>9.3989908212754394E-2</c:v>
                </c:pt>
                <c:pt idx="32856">
                  <c:v>0.111517846282778</c:v>
                </c:pt>
                <c:pt idx="32857">
                  <c:v>0.14183068254273401</c:v>
                </c:pt>
                <c:pt idx="32858">
                  <c:v>0.13230167883608801</c:v>
                </c:pt>
                <c:pt idx="32859">
                  <c:v>0.105475830663897</c:v>
                </c:pt>
                <c:pt idx="32860">
                  <c:v>0.10769628594948399</c:v>
                </c:pt>
                <c:pt idx="32861">
                  <c:v>3.3793663724107401E-2</c:v>
                </c:pt>
                <c:pt idx="32862">
                  <c:v>2.98192468776367E-2</c:v>
                </c:pt>
                <c:pt idx="32863">
                  <c:v>-2.60865987057773E-2</c:v>
                </c:pt>
                <c:pt idx="32864">
                  <c:v>6.8794169189201698E-2</c:v>
                </c:pt>
                <c:pt idx="32865">
                  <c:v>-7.3672320316109296E-3</c:v>
                </c:pt>
                <c:pt idx="32866">
                  <c:v>2.3491365989140402E-2</c:v>
                </c:pt>
                <c:pt idx="32867">
                  <c:v>2.4866957469629102E-2</c:v>
                </c:pt>
                <c:pt idx="32868">
                  <c:v>4.2680873103789298E-2</c:v>
                </c:pt>
                <c:pt idx="32869">
                  <c:v>4.0089778657647901E-2</c:v>
                </c:pt>
                <c:pt idx="32870">
                  <c:v>3.3533098934640397E-2</c:v>
                </c:pt>
                <c:pt idx="32871">
                  <c:v>-3.3366835894060101E-3</c:v>
                </c:pt>
                <c:pt idx="32872">
                  <c:v>6.95972584063428E-3</c:v>
                </c:pt>
                <c:pt idx="32873">
                  <c:v>3.34566341540143E-2</c:v>
                </c:pt>
                <c:pt idx="32874">
                  <c:v>7.5770648642142197E-2</c:v>
                </c:pt>
                <c:pt idx="32875">
                  <c:v>4.6164556099734397E-2</c:v>
                </c:pt>
                <c:pt idx="32876">
                  <c:v>5.2035754704482698E-2</c:v>
                </c:pt>
                <c:pt idx="32877">
                  <c:v>2.4236418171966399E-2</c:v>
                </c:pt>
                <c:pt idx="32878">
                  <c:v>4.8555605692201499E-2</c:v>
                </c:pt>
                <c:pt idx="32879">
                  <c:v>2.4122497107193601E-2</c:v>
                </c:pt>
                <c:pt idx="32880">
                  <c:v>-5.38389882185694E-3</c:v>
                </c:pt>
                <c:pt idx="32881">
                  <c:v>-1.4602745868138201E-2</c:v>
                </c:pt>
                <c:pt idx="32882">
                  <c:v>-1.76981589440347E-2</c:v>
                </c:pt>
                <c:pt idx="32883">
                  <c:v>-5.7867665009459598E-2</c:v>
                </c:pt>
                <c:pt idx="32884">
                  <c:v>-5.3622883342338702E-2</c:v>
                </c:pt>
                <c:pt idx="32885">
                  <c:v>-7.6676384887367305E-2</c:v>
                </c:pt>
                <c:pt idx="32886">
                  <c:v>-7.3658969991333895E-2</c:v>
                </c:pt>
                <c:pt idx="32887">
                  <c:v>-8.7080411085237799E-2</c:v>
                </c:pt>
                <c:pt idx="32888">
                  <c:v>-8.8610573665328304E-2</c:v>
                </c:pt>
                <c:pt idx="32889">
                  <c:v>-0.10804564690896</c:v>
                </c:pt>
                <c:pt idx="32890">
                  <c:v>-3.3449838456797103E-2</c:v>
                </c:pt>
                <c:pt idx="32891">
                  <c:v>-2.10036020461856E-2</c:v>
                </c:pt>
                <c:pt idx="32892">
                  <c:v>-6.4128454962291302E-3</c:v>
                </c:pt>
                <c:pt idx="32893">
                  <c:v>-2.9087657711512799E-2</c:v>
                </c:pt>
                <c:pt idx="32894" formatCode="0.00E+00">
                  <c:v>2.3868085005225299E-4</c:v>
                </c:pt>
                <c:pt idx="32895">
                  <c:v>-4.5684375875534998E-2</c:v>
                </c:pt>
                <c:pt idx="32896" formatCode="0.00E+00">
                  <c:v>-4.2852683807033602E-2</c:v>
                </c:pt>
                <c:pt idx="32897">
                  <c:v>-6.1012639234194602E-2</c:v>
                </c:pt>
                <c:pt idx="32898">
                  <c:v>-7.8419019897096001E-2</c:v>
                </c:pt>
                <c:pt idx="32899">
                  <c:v>-0.104817629593194</c:v>
                </c:pt>
                <c:pt idx="32900">
                  <c:v>-0.103829121646797</c:v>
                </c:pt>
                <c:pt idx="32901">
                  <c:v>-0.103344009811492</c:v>
                </c:pt>
                <c:pt idx="32902">
                  <c:v>-0.10224424117547599</c:v>
                </c:pt>
                <c:pt idx="32903">
                  <c:v>1.3911923457324801E-3</c:v>
                </c:pt>
                <c:pt idx="32904">
                  <c:v>-7.2888963819597696E-2</c:v>
                </c:pt>
                <c:pt idx="32905">
                  <c:v>1.14307463941609E-3</c:v>
                </c:pt>
                <c:pt idx="32906">
                  <c:v>-5.6316488433891698E-2</c:v>
                </c:pt>
                <c:pt idx="32907">
                  <c:v>-3.9713705477244302E-2</c:v>
                </c:pt>
                <c:pt idx="32908">
                  <c:v>-9.4002030874608303E-2</c:v>
                </c:pt>
                <c:pt idx="32909">
                  <c:v>1.3952311072801E-3</c:v>
                </c:pt>
                <c:pt idx="32910">
                  <c:v>-3.6802563706535198E-3</c:v>
                </c:pt>
                <c:pt idx="32911">
                  <c:v>0.12417979773587599</c:v>
                </c:pt>
                <c:pt idx="32912">
                  <c:v>8.8497606895990399E-2</c:v>
                </c:pt>
                <c:pt idx="32913">
                  <c:v>0.11937421588771201</c:v>
                </c:pt>
                <c:pt idx="32914">
                  <c:v>0.108615431929805</c:v>
                </c:pt>
                <c:pt idx="32915">
                  <c:v>0.113639364105214</c:v>
                </c:pt>
                <c:pt idx="32916">
                  <c:v>0.111770678770131</c:v>
                </c:pt>
                <c:pt idx="32917">
                  <c:v>0.109847007786028</c:v>
                </c:pt>
                <c:pt idx="32918">
                  <c:v>0.12917377967129601</c:v>
                </c:pt>
                <c:pt idx="32919">
                  <c:v>0.16923500325340701</c:v>
                </c:pt>
                <c:pt idx="32920">
                  <c:v>0.115394266093281</c:v>
                </c:pt>
                <c:pt idx="32921">
                  <c:v>0.17517975746306799</c:v>
                </c:pt>
                <c:pt idx="32922">
                  <c:v>0.172507480685994</c:v>
                </c:pt>
                <c:pt idx="32923">
                  <c:v>0.17764288544057899</c:v>
                </c:pt>
                <c:pt idx="32924">
                  <c:v>0.16977376885289</c:v>
                </c:pt>
                <c:pt idx="32925">
                  <c:v>0.158298174101104</c:v>
                </c:pt>
                <c:pt idx="32926">
                  <c:v>0.16006154051910901</c:v>
                </c:pt>
                <c:pt idx="32927">
                  <c:v>0.17879824736663399</c:v>
                </c:pt>
                <c:pt idx="32928">
                  <c:v>0.16756127792164299</c:v>
                </c:pt>
                <c:pt idx="32929">
                  <c:v>0.17860956439126799</c:v>
                </c:pt>
                <c:pt idx="32930">
                  <c:v>0.16653429598887801</c:v>
                </c:pt>
                <c:pt idx="32931">
                  <c:v>0.15645657644228</c:v>
                </c:pt>
                <c:pt idx="32932">
                  <c:v>0.17206799499133699</c:v>
                </c:pt>
                <c:pt idx="32933">
                  <c:v>0.17649709987572501</c:v>
                </c:pt>
                <c:pt idx="32934">
                  <c:v>0.17668705048608099</c:v>
                </c:pt>
                <c:pt idx="32935">
                  <c:v>0.221514250985302</c:v>
                </c:pt>
                <c:pt idx="32936">
                  <c:v>0.20967259249457901</c:v>
                </c:pt>
                <c:pt idx="32937">
                  <c:v>0.20528760940761001</c:v>
                </c:pt>
                <c:pt idx="32938">
                  <c:v>0.20746498779283401</c:v>
                </c:pt>
                <c:pt idx="32939">
                  <c:v>0.20367477489292399</c:v>
                </c:pt>
                <c:pt idx="32940">
                  <c:v>-1.6450411753916999E-3</c:v>
                </c:pt>
                <c:pt idx="32941">
                  <c:v>7.2276111799565196E-2</c:v>
                </c:pt>
                <c:pt idx="32942">
                  <c:v>-1.57225717826413E-2</c:v>
                </c:pt>
                <c:pt idx="32943">
                  <c:v>1.9280844855727199E-2</c:v>
                </c:pt>
                <c:pt idx="32944">
                  <c:v>1.03201695401424E-2</c:v>
                </c:pt>
                <c:pt idx="32945">
                  <c:v>4.2609254914035402E-2</c:v>
                </c:pt>
                <c:pt idx="32946">
                  <c:v>5.29441596774302E-2</c:v>
                </c:pt>
                <c:pt idx="32947">
                  <c:v>2.1880252321625399E-2</c:v>
                </c:pt>
                <c:pt idx="32948">
                  <c:v>3.6021386908397603E-2</c:v>
                </c:pt>
                <c:pt idx="32949">
                  <c:v>2.96200995425762E-2</c:v>
                </c:pt>
                <c:pt idx="32950">
                  <c:v>2.8388327910871699E-2</c:v>
                </c:pt>
                <c:pt idx="32951">
                  <c:v>2.9673799937514601E-2</c:v>
                </c:pt>
                <c:pt idx="32952">
                  <c:v>2.20082434169326E-2</c:v>
                </c:pt>
                <c:pt idx="32953">
                  <c:v>2.9072454404937002E-2</c:v>
                </c:pt>
                <c:pt idx="32954">
                  <c:v>6.8634805341015501E-2</c:v>
                </c:pt>
                <c:pt idx="32955">
                  <c:v>0.103809600316178</c:v>
                </c:pt>
                <c:pt idx="32956">
                  <c:v>9.3804112880895796E-2</c:v>
                </c:pt>
                <c:pt idx="32957">
                  <c:v>7.8755299651161306E-2</c:v>
                </c:pt>
                <c:pt idx="32958">
                  <c:v>4.4375800345869798E-2</c:v>
                </c:pt>
                <c:pt idx="32959">
                  <c:v>4.9475270578640103E-2</c:v>
                </c:pt>
                <c:pt idx="32960">
                  <c:v>5.78896100570611E-2</c:v>
                </c:pt>
                <c:pt idx="32961">
                  <c:v>8.6780450444555304E-2</c:v>
                </c:pt>
                <c:pt idx="32962">
                  <c:v>-2.9936776047836899E-2</c:v>
                </c:pt>
                <c:pt idx="32963">
                  <c:v>-3.0025320324820502E-2</c:v>
                </c:pt>
                <c:pt idx="32964">
                  <c:v>-0.114084875970709</c:v>
                </c:pt>
                <c:pt idx="32965">
                  <c:v>-0.11173909290405901</c:v>
                </c:pt>
                <c:pt idx="32966">
                  <c:v>-0.14369223131206799</c:v>
                </c:pt>
                <c:pt idx="32967">
                  <c:v>-0.12826164026844</c:v>
                </c:pt>
                <c:pt idx="32968">
                  <c:v>-0.15391477355862301</c:v>
                </c:pt>
                <c:pt idx="32969">
                  <c:v>-0.15232194604001201</c:v>
                </c:pt>
                <c:pt idx="32970">
                  <c:v>-0.14205454974711201</c:v>
                </c:pt>
                <c:pt idx="32971">
                  <c:v>-0.141818542119035</c:v>
                </c:pt>
                <c:pt idx="32972">
                  <c:v>-0.17799591169873499</c:v>
                </c:pt>
                <c:pt idx="32973">
                  <c:v>-0.10721311546150999</c:v>
                </c:pt>
                <c:pt idx="32974">
                  <c:v>-8.2022132011317098E-2</c:v>
                </c:pt>
                <c:pt idx="32975">
                  <c:v>-0.105727538016527</c:v>
                </c:pt>
                <c:pt idx="32976">
                  <c:v>-0.23118525078350799</c:v>
                </c:pt>
                <c:pt idx="32977">
                  <c:v>-0.13974272223621001</c:v>
                </c:pt>
                <c:pt idx="32978">
                  <c:v>-0.23147462437588501</c:v>
                </c:pt>
                <c:pt idx="32979">
                  <c:v>-0.25897053578739498</c:v>
                </c:pt>
                <c:pt idx="32980">
                  <c:v>-0.25086023018813403</c:v>
                </c:pt>
                <c:pt idx="32981">
                  <c:v>-0.278738457828557</c:v>
                </c:pt>
                <c:pt idx="32982">
                  <c:v>-0.26261120965040102</c:v>
                </c:pt>
                <c:pt idx="32983">
                  <c:v>-0.25920642017936302</c:v>
                </c:pt>
                <c:pt idx="32984">
                  <c:v>-0.30044581183410701</c:v>
                </c:pt>
                <c:pt idx="32985">
                  <c:v>-0.29915585192345701</c:v>
                </c:pt>
                <c:pt idx="32986">
                  <c:v>-0.312896502764477</c:v>
                </c:pt>
                <c:pt idx="32987">
                  <c:v>-0.31339246368343099</c:v>
                </c:pt>
                <c:pt idx="32988">
                  <c:v>-0.33997410825374302</c:v>
                </c:pt>
                <c:pt idx="32989">
                  <c:v>-0.33175571791235398</c:v>
                </c:pt>
                <c:pt idx="32990">
                  <c:v>-0.33375146589348198</c:v>
                </c:pt>
                <c:pt idx="32991">
                  <c:v>-0.32074572098461501</c:v>
                </c:pt>
                <c:pt idx="32992">
                  <c:v>-0.34333325624540501</c:v>
                </c:pt>
                <c:pt idx="32993">
                  <c:v>-0.334494396989094</c:v>
                </c:pt>
                <c:pt idx="32994">
                  <c:v>-0.33638206582955199</c:v>
                </c:pt>
                <c:pt idx="32995">
                  <c:v>-0.33785337676493299</c:v>
                </c:pt>
                <c:pt idx="32996">
                  <c:v>-0.336004123515868</c:v>
                </c:pt>
                <c:pt idx="32997">
                  <c:v>-0.33923504830118101</c:v>
                </c:pt>
                <c:pt idx="32998">
                  <c:v>-3.82026095738194E-3</c:v>
                </c:pt>
                <c:pt idx="32999">
                  <c:v>-0.104370620088472</c:v>
                </c:pt>
                <c:pt idx="33000">
                  <c:v>-2.2801811731213199E-2</c:v>
                </c:pt>
                <c:pt idx="33001" formatCode="0.00E+00">
                  <c:v>6.0455455652670405E-4</c:v>
                </c:pt>
                <c:pt idx="33002">
                  <c:v>-1.41955997231367E-2</c:v>
                </c:pt>
                <c:pt idx="33003" formatCode="0.00E+00">
                  <c:v>-9.6462653587330704E-3</c:v>
                </c:pt>
                <c:pt idx="33004">
                  <c:v>7.5692921834514797E-3</c:v>
                </c:pt>
                <c:pt idx="33005">
                  <c:v>-7.2892172690800904E-3</c:v>
                </c:pt>
                <c:pt idx="33006">
                  <c:v>6.1659595139676301E-3</c:v>
                </c:pt>
                <c:pt idx="33007">
                  <c:v>8.9330294467958992E-3</c:v>
                </c:pt>
                <c:pt idx="33008">
                  <c:v>2.7139040557514701E-2</c:v>
                </c:pt>
                <c:pt idx="33009">
                  <c:v>8.8893580235015104E-2</c:v>
                </c:pt>
                <c:pt idx="33010">
                  <c:v>9.0082652580077693E-2</c:v>
                </c:pt>
                <c:pt idx="33011">
                  <c:v>0.10037042117566899</c:v>
                </c:pt>
                <c:pt idx="33012">
                  <c:v>0.159918225659021</c:v>
                </c:pt>
                <c:pt idx="33013">
                  <c:v>5.7497614355563401E-2</c:v>
                </c:pt>
                <c:pt idx="33014">
                  <c:v>0.13635318905602001</c:v>
                </c:pt>
                <c:pt idx="33015">
                  <c:v>0.10695151739266</c:v>
                </c:pt>
                <c:pt idx="33016">
                  <c:v>0.100023602161026</c:v>
                </c:pt>
                <c:pt idx="33017">
                  <c:v>6.5240832448776404E-2</c:v>
                </c:pt>
                <c:pt idx="33018">
                  <c:v>5.6612372840701398E-2</c:v>
                </c:pt>
                <c:pt idx="33019">
                  <c:v>6.07131188289491E-2</c:v>
                </c:pt>
                <c:pt idx="33020">
                  <c:v>5.7967811045536499E-2</c:v>
                </c:pt>
                <c:pt idx="33021">
                  <c:v>3.2462356514036901E-2</c:v>
                </c:pt>
                <c:pt idx="33022">
                  <c:v>1.29780976740004E-2</c:v>
                </c:pt>
                <c:pt idx="33023">
                  <c:v>2.2115796418458601E-2</c:v>
                </c:pt>
                <c:pt idx="33024">
                  <c:v>0.11022020786787699</c:v>
                </c:pt>
                <c:pt idx="33025">
                  <c:v>6.52919135770407E-2</c:v>
                </c:pt>
                <c:pt idx="33026">
                  <c:v>5.7314491435391503E-2</c:v>
                </c:pt>
                <c:pt idx="33027">
                  <c:v>7.3848013760720893E-2</c:v>
                </c:pt>
                <c:pt idx="33028">
                  <c:v>0.106551695382449</c:v>
                </c:pt>
                <c:pt idx="33029">
                  <c:v>0.12901903145031801</c:v>
                </c:pt>
                <c:pt idx="33030">
                  <c:v>0.17077684395609299</c:v>
                </c:pt>
                <c:pt idx="33031">
                  <c:v>0.15881810940597599</c:v>
                </c:pt>
                <c:pt idx="33032">
                  <c:v>0.125302069210214</c:v>
                </c:pt>
                <c:pt idx="33033">
                  <c:v>0.140753428600952</c:v>
                </c:pt>
                <c:pt idx="33034">
                  <c:v>0.14973716128008499</c:v>
                </c:pt>
                <c:pt idx="33035">
                  <c:v>0.13306304658214199</c:v>
                </c:pt>
                <c:pt idx="33036">
                  <c:v>0.13004827674408101</c:v>
                </c:pt>
                <c:pt idx="33037">
                  <c:v>0.120790857745372</c:v>
                </c:pt>
                <c:pt idx="33038">
                  <c:v>9.6836649361121005E-2</c:v>
                </c:pt>
                <c:pt idx="33039">
                  <c:v>9.93509710859585E-2</c:v>
                </c:pt>
                <c:pt idx="33040">
                  <c:v>0.161339426455752</c:v>
                </c:pt>
                <c:pt idx="33041">
                  <c:v>0.148024769024383</c:v>
                </c:pt>
                <c:pt idx="33042">
                  <c:v>0.20143260308514199</c:v>
                </c:pt>
                <c:pt idx="33043">
                  <c:v>0.204089499896909</c:v>
                </c:pt>
                <c:pt idx="33044">
                  <c:v>0.21117105378356599</c:v>
                </c:pt>
                <c:pt idx="33045">
                  <c:v>0.193714662033277</c:v>
                </c:pt>
                <c:pt idx="33046">
                  <c:v>0.333275749177322</c:v>
                </c:pt>
                <c:pt idx="33047">
                  <c:v>0.32441020849381502</c:v>
                </c:pt>
                <c:pt idx="33048">
                  <c:v>0.30896135933791102</c:v>
                </c:pt>
                <c:pt idx="33049">
                  <c:v>0.31260144207011598</c:v>
                </c:pt>
                <c:pt idx="33050">
                  <c:v>0.33105419971900801</c:v>
                </c:pt>
                <c:pt idx="33051">
                  <c:v>0.32805894791069301</c:v>
                </c:pt>
                <c:pt idx="33052">
                  <c:v>0.33570704418833502</c:v>
                </c:pt>
                <c:pt idx="33053">
                  <c:v>0.33188328051972299</c:v>
                </c:pt>
                <c:pt idx="33054">
                  <c:v>0.35736560083541002</c:v>
                </c:pt>
                <c:pt idx="33055">
                  <c:v>0.35646539984034997</c:v>
                </c:pt>
                <c:pt idx="33056">
                  <c:v>0.398993105329985</c:v>
                </c:pt>
                <c:pt idx="33057">
                  <c:v>0.40141175032749699</c:v>
                </c:pt>
                <c:pt idx="33058">
                  <c:v>0.41012305092248802</c:v>
                </c:pt>
                <c:pt idx="33059">
                  <c:v>0.40605723035560898</c:v>
                </c:pt>
                <c:pt idx="33060">
                  <c:v>0.39225332755547998</c:v>
                </c:pt>
                <c:pt idx="33061">
                  <c:v>0.34197487854660402</c:v>
                </c:pt>
                <c:pt idx="33062">
                  <c:v>0.26057969885843102</c:v>
                </c:pt>
                <c:pt idx="33063">
                  <c:v>5.3140752857047703E-3</c:v>
                </c:pt>
                <c:pt idx="33064">
                  <c:v>6.8798917319986899E-2</c:v>
                </c:pt>
                <c:pt idx="33065">
                  <c:v>-4.9912837930458304E-3</c:v>
                </c:pt>
                <c:pt idx="33066">
                  <c:v>4.9518492318589603E-2</c:v>
                </c:pt>
                <c:pt idx="33067">
                  <c:v>3.2767799687333198E-2</c:v>
                </c:pt>
                <c:pt idx="33068">
                  <c:v>2.6304721172990101E-2</c:v>
                </c:pt>
                <c:pt idx="33069">
                  <c:v>2.3232671878896501E-2</c:v>
                </c:pt>
                <c:pt idx="33070">
                  <c:v>7.7769273823895896E-2</c:v>
                </c:pt>
                <c:pt idx="33071">
                  <c:v>6.1145127239287403E-2</c:v>
                </c:pt>
                <c:pt idx="33072">
                  <c:v>5.9820529077531798E-2</c:v>
                </c:pt>
                <c:pt idx="33073">
                  <c:v>5.8720416086761699E-2</c:v>
                </c:pt>
                <c:pt idx="33074">
                  <c:v>4.2699847304173803E-2</c:v>
                </c:pt>
                <c:pt idx="33075">
                  <c:v>1.0458249281398701E-2</c:v>
                </c:pt>
                <c:pt idx="33076">
                  <c:v>-1.8055095016399499E-3</c:v>
                </c:pt>
                <c:pt idx="33077">
                  <c:v>6.9044995025395297E-3</c:v>
                </c:pt>
                <c:pt idx="33078">
                  <c:v>5.8471769570050897E-3</c:v>
                </c:pt>
                <c:pt idx="33079">
                  <c:v>-1.7727999145514501E-2</c:v>
                </c:pt>
                <c:pt idx="33080">
                  <c:v>1.4589625008287E-2</c:v>
                </c:pt>
                <c:pt idx="33081">
                  <c:v>1.87984143797187E-2</c:v>
                </c:pt>
                <c:pt idx="33082">
                  <c:v>3.0954953017058199E-2</c:v>
                </c:pt>
                <c:pt idx="33083">
                  <c:v>1.3320401594342101E-2</c:v>
                </c:pt>
                <c:pt idx="33084">
                  <c:v>1.01590794818576E-2</c:v>
                </c:pt>
                <c:pt idx="33085">
                  <c:v>2.1968261877591998E-2</c:v>
                </c:pt>
                <c:pt idx="33086">
                  <c:v>2.57183827570217E-2</c:v>
                </c:pt>
                <c:pt idx="33087">
                  <c:v>-8.4907898043300907E-3</c:v>
                </c:pt>
                <c:pt idx="33088">
                  <c:v>2.1554042272117001E-2</c:v>
                </c:pt>
                <c:pt idx="33089">
                  <c:v>1.44164932002761E-2</c:v>
                </c:pt>
                <c:pt idx="33090">
                  <c:v>2.1292895766911599E-2</c:v>
                </c:pt>
                <c:pt idx="33091">
                  <c:v>1.6740918201162899E-2</c:v>
                </c:pt>
                <c:pt idx="33092">
                  <c:v>2.0523130210072099E-2</c:v>
                </c:pt>
                <c:pt idx="33093">
                  <c:v>2.0169405586026999E-2</c:v>
                </c:pt>
                <c:pt idx="33094">
                  <c:v>1.85227987900686E-3</c:v>
                </c:pt>
                <c:pt idx="33095">
                  <c:v>-2.5191500032692601E-2</c:v>
                </c:pt>
                <c:pt idx="33096">
                  <c:v>1.8485037319245799E-2</c:v>
                </c:pt>
                <c:pt idx="33097">
                  <c:v>1.7242862481608098E-2</c:v>
                </c:pt>
                <c:pt idx="33098">
                  <c:v>4.5282667626561697E-2</c:v>
                </c:pt>
                <c:pt idx="33099">
                  <c:v>5.9781592143783799E-2</c:v>
                </c:pt>
                <c:pt idx="33100">
                  <c:v>0.20257809937834201</c:v>
                </c:pt>
                <c:pt idx="33101">
                  <c:v>1.42930596760934E-2</c:v>
                </c:pt>
                <c:pt idx="33102">
                  <c:v>4.6329135835989597E-2</c:v>
                </c:pt>
                <c:pt idx="33103">
                  <c:v>5.5804894316214201E-2</c:v>
                </c:pt>
                <c:pt idx="33104">
                  <c:v>8.5332918052894294E-2</c:v>
                </c:pt>
                <c:pt idx="33105">
                  <c:v>8.4729878246273996E-2</c:v>
                </c:pt>
                <c:pt idx="33106">
                  <c:v>9.5422408690513397E-2</c:v>
                </c:pt>
                <c:pt idx="33107">
                  <c:v>9.7774027173626293E-2</c:v>
                </c:pt>
                <c:pt idx="33108">
                  <c:v>0.121729018122858</c:v>
                </c:pt>
                <c:pt idx="33109">
                  <c:v>8.4049422908252194E-2</c:v>
                </c:pt>
                <c:pt idx="33110">
                  <c:v>0.11096561559370099</c:v>
                </c:pt>
                <c:pt idx="33111">
                  <c:v>0.15048660799345401</c:v>
                </c:pt>
                <c:pt idx="33112">
                  <c:v>0.15887797381431201</c:v>
                </c:pt>
                <c:pt idx="33113">
                  <c:v>0.111703213599514</c:v>
                </c:pt>
                <c:pt idx="33114">
                  <c:v>0.153071601588327</c:v>
                </c:pt>
                <c:pt idx="33115">
                  <c:v>0.16352757558280501</c:v>
                </c:pt>
                <c:pt idx="33116">
                  <c:v>0.176704384841775</c:v>
                </c:pt>
                <c:pt idx="33117">
                  <c:v>0.166833524826038</c:v>
                </c:pt>
                <c:pt idx="33118">
                  <c:v>0.18465825249055001</c:v>
                </c:pt>
                <c:pt idx="33119">
                  <c:v>0.17868882195081101</c:v>
                </c:pt>
                <c:pt idx="33120">
                  <c:v>0.18994816522531799</c:v>
                </c:pt>
                <c:pt idx="33121">
                  <c:v>0.24700203224483799</c:v>
                </c:pt>
                <c:pt idx="33122">
                  <c:v>0.272221056186708</c:v>
                </c:pt>
                <c:pt idx="33123">
                  <c:v>0.26098824685688399</c:v>
                </c:pt>
                <c:pt idx="33124">
                  <c:v>0.26474670737446898</c:v>
                </c:pt>
                <c:pt idx="33125">
                  <c:v>-3.82026095738194E-3</c:v>
                </c:pt>
                <c:pt idx="33126">
                  <c:v>-0.104370620088472</c:v>
                </c:pt>
                <c:pt idx="33127">
                  <c:v>-2.4040111734795599E-2</c:v>
                </c:pt>
                <c:pt idx="33128">
                  <c:v>-4.7985182795360098E-2</c:v>
                </c:pt>
                <c:pt idx="33129">
                  <c:v>-5.1384010464278602E-2</c:v>
                </c:pt>
                <c:pt idx="33130">
                  <c:v>-6.8874223001712406E-2</c:v>
                </c:pt>
                <c:pt idx="33131">
                  <c:v>-6.3039806780971997E-3</c:v>
                </c:pt>
                <c:pt idx="33132">
                  <c:v>4.2232084390678902E-2</c:v>
                </c:pt>
                <c:pt idx="33133">
                  <c:v>1.54776916367E-2</c:v>
                </c:pt>
                <c:pt idx="33134">
                  <c:v>1.24941405074673E-2</c:v>
                </c:pt>
                <c:pt idx="33135">
                  <c:v>3.8899886495967602E-2</c:v>
                </c:pt>
                <c:pt idx="33136">
                  <c:v>4.1400164613988296E-3</c:v>
                </c:pt>
                <c:pt idx="33137">
                  <c:v>3.4839355399277301E-2</c:v>
                </c:pt>
                <c:pt idx="33138">
                  <c:v>4.9950547070118999E-2</c:v>
                </c:pt>
                <c:pt idx="33139">
                  <c:v>7.5272296597995697E-2</c:v>
                </c:pt>
                <c:pt idx="33140">
                  <c:v>0.114472887711723</c:v>
                </c:pt>
                <c:pt idx="33141">
                  <c:v>0.13314958001627</c:v>
                </c:pt>
                <c:pt idx="33142">
                  <c:v>0.103607498140788</c:v>
                </c:pt>
                <c:pt idx="33143">
                  <c:v>0.100146157511299</c:v>
                </c:pt>
                <c:pt idx="33144">
                  <c:v>9.6914474360113495E-2</c:v>
                </c:pt>
                <c:pt idx="33145">
                  <c:v>8.6843373245588995E-2</c:v>
                </c:pt>
                <c:pt idx="33146">
                  <c:v>0.119186314103639</c:v>
                </c:pt>
                <c:pt idx="33147">
                  <c:v>0.12881153908434101</c:v>
                </c:pt>
                <c:pt idx="33148">
                  <c:v>9.6610472077985607E-2</c:v>
                </c:pt>
                <c:pt idx="33149">
                  <c:v>9.3968529953519703E-2</c:v>
                </c:pt>
                <c:pt idx="33150">
                  <c:v>9.7801418318615399E-2</c:v>
                </c:pt>
                <c:pt idx="33151">
                  <c:v>9.8236553613622601E-2</c:v>
                </c:pt>
                <c:pt idx="33152">
                  <c:v>9.7963505761630806E-2</c:v>
                </c:pt>
                <c:pt idx="33153">
                  <c:v>0.124814743732917</c:v>
                </c:pt>
                <c:pt idx="33154">
                  <c:v>0.146280972725612</c:v>
                </c:pt>
                <c:pt idx="33155">
                  <c:v>0.15740828208721599</c:v>
                </c:pt>
                <c:pt idx="33156">
                  <c:v>5.6068202691102798E-2</c:v>
                </c:pt>
                <c:pt idx="33157">
                  <c:v>0.120261462324499</c:v>
                </c:pt>
                <c:pt idx="33158">
                  <c:v>9.7342981462579595E-2</c:v>
                </c:pt>
                <c:pt idx="33159">
                  <c:v>0.130941452434224</c:v>
                </c:pt>
                <c:pt idx="33160">
                  <c:v>0.117643022435357</c:v>
                </c:pt>
                <c:pt idx="33161">
                  <c:v>0.13665304009742299</c:v>
                </c:pt>
                <c:pt idx="33162">
                  <c:v>0.117047452142655</c:v>
                </c:pt>
                <c:pt idx="33163">
                  <c:v>9.7457029627868993E-2</c:v>
                </c:pt>
                <c:pt idx="33164">
                  <c:v>-6.9528270712460399E-2</c:v>
                </c:pt>
                <c:pt idx="33165">
                  <c:v>3.6136676707373597E-2</c:v>
                </c:pt>
                <c:pt idx="33166">
                  <c:v>3.6941717094380398E-2</c:v>
                </c:pt>
                <c:pt idx="33167">
                  <c:v>7.9646729007202197E-2</c:v>
                </c:pt>
                <c:pt idx="33168">
                  <c:v>7.6403828543959093E-2</c:v>
                </c:pt>
                <c:pt idx="33169">
                  <c:v>0.105934244936644</c:v>
                </c:pt>
                <c:pt idx="33170">
                  <c:v>0.17147988274064099</c:v>
                </c:pt>
                <c:pt idx="33171">
                  <c:v>0.175443934834832</c:v>
                </c:pt>
                <c:pt idx="33172">
                  <c:v>0.17241049299299899</c:v>
                </c:pt>
                <c:pt idx="33173">
                  <c:v>0.20867725736131901</c:v>
                </c:pt>
                <c:pt idx="33174">
                  <c:v>0.189308242625052</c:v>
                </c:pt>
                <c:pt idx="33175">
                  <c:v>0.173869721313405</c:v>
                </c:pt>
                <c:pt idx="33176">
                  <c:v>0.13739271132678499</c:v>
                </c:pt>
                <c:pt idx="33177">
                  <c:v>9.9002050830463095E-2</c:v>
                </c:pt>
                <c:pt idx="33178">
                  <c:v>9.5227405616013297E-2</c:v>
                </c:pt>
                <c:pt idx="33179">
                  <c:v>0.14130005447310101</c:v>
                </c:pt>
                <c:pt idx="33180">
                  <c:v>0.120770959010658</c:v>
                </c:pt>
                <c:pt idx="33181">
                  <c:v>0.14027509914090699</c:v>
                </c:pt>
                <c:pt idx="33182">
                  <c:v>3.7717727248544101E-2</c:v>
                </c:pt>
                <c:pt idx="33183">
                  <c:v>0.29533070395097</c:v>
                </c:pt>
                <c:pt idx="33184">
                  <c:v>0.286880759442455</c:v>
                </c:pt>
                <c:pt idx="33185">
                  <c:v>0.31371540694739197</c:v>
                </c:pt>
                <c:pt idx="33186">
                  <c:v>0.34902210582141502</c:v>
                </c:pt>
                <c:pt idx="33187">
                  <c:v>0.30516898698969003</c:v>
                </c:pt>
                <c:pt idx="33188">
                  <c:v>0.32372488081910999</c:v>
                </c:pt>
                <c:pt idx="33189">
                  <c:v>0.32601194839582498</c:v>
                </c:pt>
                <c:pt idx="33190">
                  <c:v>0.34152144171114501</c:v>
                </c:pt>
                <c:pt idx="33191">
                  <c:v>0.35508934656732399</c:v>
                </c:pt>
                <c:pt idx="33192">
                  <c:v>0.32808227297536502</c:v>
                </c:pt>
                <c:pt idx="33193">
                  <c:v>0.32489073033339899</c:v>
                </c:pt>
                <c:pt idx="33194">
                  <c:v>0.2904296652692</c:v>
                </c:pt>
                <c:pt idx="33195">
                  <c:v>9.5300813417688604E-2</c:v>
                </c:pt>
                <c:pt idx="33196">
                  <c:v>-1.9771004051561701E-2</c:v>
                </c:pt>
                <c:pt idx="33197">
                  <c:v>6.4096510943581195E-2</c:v>
                </c:pt>
                <c:pt idx="33198">
                  <c:v>-1.2205739962251499E-2</c:v>
                </c:pt>
                <c:pt idx="33199">
                  <c:v>-3.0838934049931301E-2</c:v>
                </c:pt>
                <c:pt idx="33200">
                  <c:v>-3.7879639885790302E-2</c:v>
                </c:pt>
                <c:pt idx="33201">
                  <c:v>-8.6683182579665799E-2</c:v>
                </c:pt>
                <c:pt idx="33202">
                  <c:v>-8.9399382869585903E-2</c:v>
                </c:pt>
                <c:pt idx="33203">
                  <c:v>-4.59622466297459E-2</c:v>
                </c:pt>
                <c:pt idx="33204">
                  <c:v>-0.10190802962256899</c:v>
                </c:pt>
                <c:pt idx="33205">
                  <c:v>-9.9595256411948593E-2</c:v>
                </c:pt>
                <c:pt idx="33206">
                  <c:v>-9.7068195902953194E-2</c:v>
                </c:pt>
                <c:pt idx="33207">
                  <c:v>-0.110339285429469</c:v>
                </c:pt>
                <c:pt idx="33208">
                  <c:v>-0.114223261581233</c:v>
                </c:pt>
                <c:pt idx="33209">
                  <c:v>-4.9651350368227799E-3</c:v>
                </c:pt>
                <c:pt idx="33210">
                  <c:v>-5.4567746517802697E-3</c:v>
                </c:pt>
                <c:pt idx="33211">
                  <c:v>1.5101112922022999E-2</c:v>
                </c:pt>
                <c:pt idx="33212">
                  <c:v>-1.3134507715657299E-2</c:v>
                </c:pt>
                <c:pt idx="33213">
                  <c:v>3.7082090836013399E-3</c:v>
                </c:pt>
                <c:pt idx="33214">
                  <c:v>-1.8823031818664401E-2</c:v>
                </c:pt>
                <c:pt idx="33215">
                  <c:v>1.12951898716184E-2</c:v>
                </c:pt>
                <c:pt idx="33216">
                  <c:v>9.8442319503947804E-3</c:v>
                </c:pt>
                <c:pt idx="33217">
                  <c:v>3.2474491186112203E-2</c:v>
                </c:pt>
                <c:pt idx="33218">
                  <c:v>-0.107261517881006</c:v>
                </c:pt>
                <c:pt idx="33219">
                  <c:v>-0.118575289116993</c:v>
                </c:pt>
                <c:pt idx="33220">
                  <c:v>-0.122315644718665</c:v>
                </c:pt>
                <c:pt idx="33221">
                  <c:v>-0.108117198843292</c:v>
                </c:pt>
                <c:pt idx="33222">
                  <c:v>-0.12387020943393399</c:v>
                </c:pt>
                <c:pt idx="33223">
                  <c:v>-7.8046774720053794E-2</c:v>
                </c:pt>
                <c:pt idx="33224">
                  <c:v>-0.101499332499991</c:v>
                </c:pt>
                <c:pt idx="33225">
                  <c:v>-8.3386891880087299E-2</c:v>
                </c:pt>
                <c:pt idx="33226">
                  <c:v>-0.100130418059516</c:v>
                </c:pt>
                <c:pt idx="33227">
                  <c:v>1.5910418307560199E-2</c:v>
                </c:pt>
                <c:pt idx="33228">
                  <c:v>3.9688621591701799E-2</c:v>
                </c:pt>
                <c:pt idx="33229">
                  <c:v>8.0253788247437396E-2</c:v>
                </c:pt>
                <c:pt idx="33230">
                  <c:v>7.6190142596566202E-2</c:v>
                </c:pt>
                <c:pt idx="33231">
                  <c:v>7.4004950297741998E-2</c:v>
                </c:pt>
                <c:pt idx="33232">
                  <c:v>6.89285101169861E-2</c:v>
                </c:pt>
                <c:pt idx="33233">
                  <c:v>0.117747297419165</c:v>
                </c:pt>
                <c:pt idx="33234">
                  <c:v>9.3407976829937595E-2</c:v>
                </c:pt>
                <c:pt idx="33235">
                  <c:v>0.19726404355357499</c:v>
                </c:pt>
                <c:pt idx="33236">
                  <c:v>0.175588606932402</c:v>
                </c:pt>
                <c:pt idx="33237">
                  <c:v>0.146389874134465</c:v>
                </c:pt>
                <c:pt idx="33238">
                  <c:v>0.17674722169682799</c:v>
                </c:pt>
                <c:pt idx="33239">
                  <c:v>0.18808037635645999</c:v>
                </c:pt>
                <c:pt idx="33240">
                  <c:v>0.19701754709507499</c:v>
                </c:pt>
                <c:pt idx="33241">
                  <c:v>0.179383832603388</c:v>
                </c:pt>
                <c:pt idx="33242">
                  <c:v>0.15459323603880601</c:v>
                </c:pt>
                <c:pt idx="33243">
                  <c:v>0.21205767216549001</c:v>
                </c:pt>
                <c:pt idx="33244">
                  <c:v>0.193825141486345</c:v>
                </c:pt>
                <c:pt idx="33245">
                  <c:v>0.20060051636790299</c:v>
                </c:pt>
                <c:pt idx="33246">
                  <c:v>0.21031874962532501</c:v>
                </c:pt>
                <c:pt idx="33247">
                  <c:v>0.19527902864632601</c:v>
                </c:pt>
                <c:pt idx="33248">
                  <c:v>0.19325994725291601</c:v>
                </c:pt>
                <c:pt idx="33249">
                  <c:v>0.34971633832570198</c:v>
                </c:pt>
                <c:pt idx="33250">
                  <c:v>0.38970857659560898</c:v>
                </c:pt>
                <c:pt idx="33251">
                  <c:v>0.48891712355480299</c:v>
                </c:pt>
                <c:pt idx="33252">
                  <c:v>0.49106146591689198</c:v>
                </c:pt>
                <c:pt idx="33253">
                  <c:v>0.51830574112858996</c:v>
                </c:pt>
                <c:pt idx="33254">
                  <c:v>0.39537999381781003</c:v>
                </c:pt>
                <c:pt idx="33255">
                  <c:v>0.442759784321891</c:v>
                </c:pt>
                <c:pt idx="33256">
                  <c:v>0.38045528623304398</c:v>
                </c:pt>
                <c:pt idx="33257">
                  <c:v>0.42827018996778599</c:v>
                </c:pt>
                <c:pt idx="33258">
                  <c:v>0.46635836378274098</c:v>
                </c:pt>
                <c:pt idx="33259">
                  <c:v>0.44086769857389602</c:v>
                </c:pt>
                <c:pt idx="33260">
                  <c:v>0.453430468701426</c:v>
                </c:pt>
                <c:pt idx="33261">
                  <c:v>0.46405628882119598</c:v>
                </c:pt>
                <c:pt idx="33262">
                  <c:v>0.44101481416681798</c:v>
                </c:pt>
                <c:pt idx="33263">
                  <c:v>0.50247209336243903</c:v>
                </c:pt>
                <c:pt idx="33264">
                  <c:v>0.50800303257294899</c:v>
                </c:pt>
                <c:pt idx="33265">
                  <c:v>0.50667153938172604</c:v>
                </c:pt>
                <c:pt idx="33266">
                  <c:v>0.41019028068000302</c:v>
                </c:pt>
                <c:pt idx="33267">
                  <c:v>0.41208124346202102</c:v>
                </c:pt>
                <c:pt idx="33268">
                  <c:v>0.79681452215048099</c:v>
                </c:pt>
                <c:pt idx="33269">
                  <c:v>0.831381555409205</c:v>
                </c:pt>
                <c:pt idx="33270">
                  <c:v>0.83582599985365003</c:v>
                </c:pt>
                <c:pt idx="33271">
                  <c:v>0.81838589937827699</c:v>
                </c:pt>
                <c:pt idx="33272">
                  <c:v>2.0733395678756799E-2</c:v>
                </c:pt>
                <c:pt idx="33273">
                  <c:v>8.8466029574422497E-2</c:v>
                </c:pt>
                <c:pt idx="33274">
                  <c:v>7.6409386958106104E-3</c:v>
                </c:pt>
                <c:pt idx="33275">
                  <c:v>4.5210804768005E-2</c:v>
                </c:pt>
                <c:pt idx="33276">
                  <c:v>6.0389289747517998E-2</c:v>
                </c:pt>
                <c:pt idx="33277">
                  <c:v>6.4469030129292795E-2</c:v>
                </c:pt>
                <c:pt idx="33278">
                  <c:v>7.8214520119004094E-2</c:v>
                </c:pt>
                <c:pt idx="33279">
                  <c:v>0.12813151165801201</c:v>
                </c:pt>
                <c:pt idx="33280">
                  <c:v>0.10871375550027799</c:v>
                </c:pt>
                <c:pt idx="33281">
                  <c:v>0.15142034526423501</c:v>
                </c:pt>
                <c:pt idx="33282">
                  <c:v>0.187298111665822</c:v>
                </c:pt>
                <c:pt idx="33283">
                  <c:v>0.22304941061823499</c:v>
                </c:pt>
                <c:pt idx="33284">
                  <c:v>0.19038169327502999</c:v>
                </c:pt>
                <c:pt idx="33285">
                  <c:v>0.21049162587532499</c:v>
                </c:pt>
                <c:pt idx="33286">
                  <c:v>0.21571030622667001</c:v>
                </c:pt>
                <c:pt idx="33287">
                  <c:v>0.22613721841106299</c:v>
                </c:pt>
                <c:pt idx="33288">
                  <c:v>0.224459932899297</c:v>
                </c:pt>
                <c:pt idx="33289">
                  <c:v>0.28321650977142598</c:v>
                </c:pt>
                <c:pt idx="33290">
                  <c:v>0.28799609563520101</c:v>
                </c:pt>
                <c:pt idx="33291">
                  <c:v>0.27910857909902698</c:v>
                </c:pt>
                <c:pt idx="33292">
                  <c:v>0.27020899464710302</c:v>
                </c:pt>
                <c:pt idx="33293">
                  <c:v>0.27922530968165898</c:v>
                </c:pt>
                <c:pt idx="33294">
                  <c:v>0.16640251757574201</c:v>
                </c:pt>
                <c:pt idx="33295">
                  <c:v>0.170028552134112</c:v>
                </c:pt>
                <c:pt idx="33296">
                  <c:v>0.101905204834942</c:v>
                </c:pt>
                <c:pt idx="33297">
                  <c:v>0.102870417140374</c:v>
                </c:pt>
                <c:pt idx="33298">
                  <c:v>6.2295974001083103E-2</c:v>
                </c:pt>
                <c:pt idx="33299">
                  <c:v>4.2404782872742998E-2</c:v>
                </c:pt>
                <c:pt idx="33300">
                  <c:v>1.6956903990917298E-2</c:v>
                </c:pt>
                <c:pt idx="33301">
                  <c:v>4.7836257853129602E-2</c:v>
                </c:pt>
                <c:pt idx="33302">
                  <c:v>-3.0813202436674101E-2</c:v>
                </c:pt>
                <c:pt idx="33303">
                  <c:v>-2.4844838305345E-2</c:v>
                </c:pt>
                <c:pt idx="33304">
                  <c:v>-1.35864856694165E-2</c:v>
                </c:pt>
                <c:pt idx="33305">
                  <c:v>-1.44951455681486E-2</c:v>
                </c:pt>
                <c:pt idx="33306">
                  <c:v>2.7576614110949801E-2</c:v>
                </c:pt>
                <c:pt idx="33307">
                  <c:v>0.11696012431251999</c:v>
                </c:pt>
                <c:pt idx="33308">
                  <c:v>1.25515010615953E-2</c:v>
                </c:pt>
                <c:pt idx="33309">
                  <c:v>4.1276555599644299E-2</c:v>
                </c:pt>
                <c:pt idx="33310">
                  <c:v>6.6915489736911499E-2</c:v>
                </c:pt>
                <c:pt idx="33311">
                  <c:v>9.7862548656462295E-2</c:v>
                </c:pt>
                <c:pt idx="33312">
                  <c:v>0.12412157201964399</c:v>
                </c:pt>
                <c:pt idx="33313">
                  <c:v>0.14668680167640899</c:v>
                </c:pt>
                <c:pt idx="33314">
                  <c:v>0.147853884464965</c:v>
                </c:pt>
                <c:pt idx="33315">
                  <c:v>0.179937175770951</c:v>
                </c:pt>
                <c:pt idx="33316">
                  <c:v>0.18487742966736101</c:v>
                </c:pt>
                <c:pt idx="33317">
                  <c:v>0.19069777378483899</c:v>
                </c:pt>
                <c:pt idx="33318">
                  <c:v>0.200239269964928</c:v>
                </c:pt>
                <c:pt idx="33319">
                  <c:v>0.20849271060925101</c:v>
                </c:pt>
                <c:pt idx="33320">
                  <c:v>0.189309280717321</c:v>
                </c:pt>
                <c:pt idx="33321">
                  <c:v>0.25296533724471298</c:v>
                </c:pt>
                <c:pt idx="33322">
                  <c:v>0.20269660510817999</c:v>
                </c:pt>
                <c:pt idx="33323">
                  <c:v>0.20275977642516299</c:v>
                </c:pt>
                <c:pt idx="33324">
                  <c:v>0.11706822153344</c:v>
                </c:pt>
                <c:pt idx="33325">
                  <c:v>0.11300731588671301</c:v>
                </c:pt>
                <c:pt idx="33326">
                  <c:v>8.9994150938147097E-2</c:v>
                </c:pt>
                <c:pt idx="33327">
                  <c:v>0.23491185772272899</c:v>
                </c:pt>
                <c:pt idx="33328">
                  <c:v>0.131320173018457</c:v>
                </c:pt>
                <c:pt idx="33329">
                  <c:v>0.12590459875889501</c:v>
                </c:pt>
                <c:pt idx="33330">
                  <c:v>9.1148693139284004E-2</c:v>
                </c:pt>
                <c:pt idx="33331">
                  <c:v>9.6459073123684902E-2</c:v>
                </c:pt>
                <c:pt idx="33332">
                  <c:v>-3.52051380490217E-2</c:v>
                </c:pt>
                <c:pt idx="33333">
                  <c:v>-1.0880323373510701E-2</c:v>
                </c:pt>
                <c:pt idx="33334">
                  <c:v>-3.1556636448440499E-2</c:v>
                </c:pt>
                <c:pt idx="33335">
                  <c:v>-2.8352407170736001E-2</c:v>
                </c:pt>
                <c:pt idx="33336">
                  <c:v>-3.1662301106895198E-2</c:v>
                </c:pt>
                <c:pt idx="33337">
                  <c:v>-6.6970202502905904E-2</c:v>
                </c:pt>
                <c:pt idx="33338">
                  <c:v>-0.105597632223217</c:v>
                </c:pt>
                <c:pt idx="33339">
                  <c:v>-2.79695155160412E-2</c:v>
                </c:pt>
                <c:pt idx="33340">
                  <c:v>-4.2493093062882903E-2</c:v>
                </c:pt>
                <c:pt idx="33341">
                  <c:v>1.1467150880830701E-2</c:v>
                </c:pt>
                <c:pt idx="33342">
                  <c:v>-2.12174308055894E-2</c:v>
                </c:pt>
                <c:pt idx="33343">
                  <c:v>-2.6791402146001401E-2</c:v>
                </c:pt>
                <c:pt idx="33344">
                  <c:v>-0.13743672283705699</c:v>
                </c:pt>
                <c:pt idx="33345">
                  <c:v>-0.12028880303452801</c:v>
                </c:pt>
                <c:pt idx="33346">
                  <c:v>-0.118469172837529</c:v>
                </c:pt>
                <c:pt idx="33347">
                  <c:v>-0.105702679910708</c:v>
                </c:pt>
                <c:pt idx="33348">
                  <c:v>-0.19871543280635501</c:v>
                </c:pt>
                <c:pt idx="33349">
                  <c:v>-0.17643611735178999</c:v>
                </c:pt>
                <c:pt idx="33350">
                  <c:v>-0.30165502861104998</c:v>
                </c:pt>
                <c:pt idx="33351">
                  <c:v>-0.31001991844405102</c:v>
                </c:pt>
                <c:pt idx="33352">
                  <c:v>-0.300733247756024</c:v>
                </c:pt>
                <c:pt idx="33353">
                  <c:v>-0.301874378905781</c:v>
                </c:pt>
                <c:pt idx="33354">
                  <c:v>-0.40911553461898698</c:v>
                </c:pt>
                <c:pt idx="33355">
                  <c:v>-0.42147289752446798</c:v>
                </c:pt>
                <c:pt idx="33356">
                  <c:v>3.2290948597042103E-2</c:v>
                </c:pt>
                <c:pt idx="33357">
                  <c:v>9.8427044668337599E-2</c:v>
                </c:pt>
                <c:pt idx="33358">
                  <c:v>3.7520595948688201E-2</c:v>
                </c:pt>
                <c:pt idx="33359">
                  <c:v>7.2777580510351797E-2</c:v>
                </c:pt>
                <c:pt idx="33360">
                  <c:v>8.67585681325235E-3</c:v>
                </c:pt>
                <c:pt idx="33361">
                  <c:v>-3.8202504552760298E-3</c:v>
                </c:pt>
                <c:pt idx="33362">
                  <c:v>-3.3534999379063797E-2</c:v>
                </c:pt>
                <c:pt idx="33363">
                  <c:v>-2.9590815372534902E-2</c:v>
                </c:pt>
                <c:pt idx="33364">
                  <c:v>-3.2717444137065198E-2</c:v>
                </c:pt>
                <c:pt idx="33365">
                  <c:v>-5.9226113603831801E-2</c:v>
                </c:pt>
                <c:pt idx="33366">
                  <c:v>-3.4128311529192198E-2</c:v>
                </c:pt>
                <c:pt idx="33367">
                  <c:v>-6.0979518112315202E-2</c:v>
                </c:pt>
                <c:pt idx="33368">
                  <c:v>-5.9705922240419498E-2</c:v>
                </c:pt>
                <c:pt idx="33369">
                  <c:v>-9.4427270018367093E-2</c:v>
                </c:pt>
                <c:pt idx="33370">
                  <c:v>-7.9590317581529804E-2</c:v>
                </c:pt>
                <c:pt idx="33371">
                  <c:v>-3.6202974980854299E-2</c:v>
                </c:pt>
                <c:pt idx="33372">
                  <c:v>-0.10322054433405101</c:v>
                </c:pt>
                <c:pt idx="33373">
                  <c:v>-0.131162199083665</c:v>
                </c:pt>
                <c:pt idx="33374">
                  <c:v>-0.128428283827413</c:v>
                </c:pt>
                <c:pt idx="33375">
                  <c:v>-0.15411699734147799</c:v>
                </c:pt>
                <c:pt idx="33376">
                  <c:v>-0.116537675030701</c:v>
                </c:pt>
                <c:pt idx="33377">
                  <c:v>-0.112731069965168</c:v>
                </c:pt>
                <c:pt idx="33378">
                  <c:v>-9.5287035300310297E-2</c:v>
                </c:pt>
                <c:pt idx="33379">
                  <c:v>-4.88346715581277E-2</c:v>
                </c:pt>
                <c:pt idx="33380">
                  <c:v>-3.8105392294754202E-2</c:v>
                </c:pt>
                <c:pt idx="33381">
                  <c:v>-1.14616971884463E-2</c:v>
                </c:pt>
                <c:pt idx="33382">
                  <c:v>-1.4418756719624701E-3</c:v>
                </c:pt>
                <c:pt idx="33383">
                  <c:v>-4.9594223427378197E-3</c:v>
                </c:pt>
                <c:pt idx="33384">
                  <c:v>-4.3432133232571397E-2</c:v>
                </c:pt>
                <c:pt idx="33385">
                  <c:v>-1.4950861264534701E-2</c:v>
                </c:pt>
                <c:pt idx="33386">
                  <c:v>-1.5733317960165898E-2</c:v>
                </c:pt>
                <c:pt idx="33387">
                  <c:v>6.6565341317426294E-2</c:v>
                </c:pt>
                <c:pt idx="33388">
                  <c:v>6.0859149145305803E-2</c:v>
                </c:pt>
                <c:pt idx="33389">
                  <c:v>8.0500947897491001E-2</c:v>
                </c:pt>
                <c:pt idx="33390">
                  <c:v>-8.6022993052718405E-2</c:v>
                </c:pt>
                <c:pt idx="33391">
                  <c:v>-5.4163845812797498E-3</c:v>
                </c:pt>
                <c:pt idx="33392">
                  <c:v>1.4464400908024999E-2</c:v>
                </c:pt>
                <c:pt idx="33393">
                  <c:v>3.95754522707795E-2</c:v>
                </c:pt>
                <c:pt idx="33394">
                  <c:v>1.46968570704227E-2</c:v>
                </c:pt>
                <c:pt idx="33395">
                  <c:v>5.9885035656561697E-2</c:v>
                </c:pt>
                <c:pt idx="33396">
                  <c:v>-3.29273540040576E-2</c:v>
                </c:pt>
                <c:pt idx="33397">
                  <c:v>4.3037268739581899E-2</c:v>
                </c:pt>
                <c:pt idx="33398">
                  <c:v>-1.1083789897417399E-2</c:v>
                </c:pt>
                <c:pt idx="33399">
                  <c:v>-2.6196889655053401E-2</c:v>
                </c:pt>
                <c:pt idx="33400">
                  <c:v>-3.9645128718266198E-2</c:v>
                </c:pt>
                <c:pt idx="33401">
                  <c:v>2.3543274427661898E-2</c:v>
                </c:pt>
                <c:pt idx="33402">
                  <c:v>1.10575812966946E-2</c:v>
                </c:pt>
                <c:pt idx="33403">
                  <c:v>8.9975966878898198E-3</c:v>
                </c:pt>
                <c:pt idx="33404">
                  <c:v>4.8932262933061499E-3</c:v>
                </c:pt>
                <c:pt idx="33405">
                  <c:v>3.2670494557410099E-2</c:v>
                </c:pt>
                <c:pt idx="33406">
                  <c:v>1.9803778944275902E-2</c:v>
                </c:pt>
                <c:pt idx="33407">
                  <c:v>1.61215501730535E-2</c:v>
                </c:pt>
                <c:pt idx="33408">
                  <c:v>6.8996985369854102E-2</c:v>
                </c:pt>
                <c:pt idx="33409">
                  <c:v>6.9644632760652594E-2</c:v>
                </c:pt>
                <c:pt idx="33410">
                  <c:v>6.9093511901480997E-2</c:v>
                </c:pt>
                <c:pt idx="33411">
                  <c:v>0.15211228964964499</c:v>
                </c:pt>
                <c:pt idx="33412">
                  <c:v>3.9503886140582797E-2</c:v>
                </c:pt>
                <c:pt idx="33413">
                  <c:v>8.1691572304425003E-2</c:v>
                </c:pt>
                <c:pt idx="33414">
                  <c:v>5.3340376121729503E-2</c:v>
                </c:pt>
                <c:pt idx="33415">
                  <c:v>3.7726796459405999E-2</c:v>
                </c:pt>
                <c:pt idx="33416">
                  <c:v>-7.8445872016836594E-3</c:v>
                </c:pt>
                <c:pt idx="33417">
                  <c:v>0.11034412675197899</c:v>
                </c:pt>
                <c:pt idx="33418">
                  <c:v>0.12667685953977001</c:v>
                </c:pt>
                <c:pt idx="33419">
                  <c:v>0.150476828021992</c:v>
                </c:pt>
                <c:pt idx="33420">
                  <c:v>0.14851067951038199</c:v>
                </c:pt>
                <c:pt idx="33421">
                  <c:v>0.17336775968117199</c:v>
                </c:pt>
                <c:pt idx="33422">
                  <c:v>0.169565227788469</c:v>
                </c:pt>
                <c:pt idx="33423">
                  <c:v>0.17568210603377801</c:v>
                </c:pt>
                <c:pt idx="33424">
                  <c:v>0.19172736656024</c:v>
                </c:pt>
                <c:pt idx="33425">
                  <c:v>0.198432353141962</c:v>
                </c:pt>
                <c:pt idx="33426">
                  <c:v>0.15623478723189499</c:v>
                </c:pt>
                <c:pt idx="33427">
                  <c:v>0.20922908189543299</c:v>
                </c:pt>
                <c:pt idx="33428">
                  <c:v>0.185663880327116</c:v>
                </c:pt>
                <c:pt idx="33429">
                  <c:v>0.231391727994437</c:v>
                </c:pt>
                <c:pt idx="33430">
                  <c:v>0.19316491285464699</c:v>
                </c:pt>
                <c:pt idx="33431">
                  <c:v>0.220497295586603</c:v>
                </c:pt>
                <c:pt idx="33432">
                  <c:v>0.15417368792481501</c:v>
                </c:pt>
                <c:pt idx="33433">
                  <c:v>0.17874771208507001</c:v>
                </c:pt>
                <c:pt idx="33434">
                  <c:v>0.157477486968435</c:v>
                </c:pt>
                <c:pt idx="33435">
                  <c:v>0.19611239441020301</c:v>
                </c:pt>
                <c:pt idx="33436">
                  <c:v>0.192079323967871</c:v>
                </c:pt>
                <c:pt idx="33437">
                  <c:v>0.20288509773562699</c:v>
                </c:pt>
                <c:pt idx="33438">
                  <c:v>0.19771473180458901</c:v>
                </c:pt>
                <c:pt idx="33439">
                  <c:v>0.30919243715337202</c:v>
                </c:pt>
                <c:pt idx="33440">
                  <c:v>0.26143455312321301</c:v>
                </c:pt>
                <c:pt idx="33441">
                  <c:v>0.23738737555919301</c:v>
                </c:pt>
                <c:pt idx="33442">
                  <c:v>0.190969259874609</c:v>
                </c:pt>
                <c:pt idx="33443">
                  <c:v>0.244442569834845</c:v>
                </c:pt>
                <c:pt idx="33444">
                  <c:v>0.22601575591134401</c:v>
                </c:pt>
                <c:pt idx="33445">
                  <c:v>0.27687969376235999</c:v>
                </c:pt>
                <c:pt idx="33446">
                  <c:v>0.12949733197691499</c:v>
                </c:pt>
                <c:pt idx="33447">
                  <c:v>0.12501271225048799</c:v>
                </c:pt>
                <c:pt idx="33448">
                  <c:v>0.15577551454615801</c:v>
                </c:pt>
                <c:pt idx="33449">
                  <c:v>0.157613466051092</c:v>
                </c:pt>
                <c:pt idx="33450">
                  <c:v>3.2841043058058302E-2</c:v>
                </c:pt>
                <c:pt idx="33451">
                  <c:v>0.113272089376815</c:v>
                </c:pt>
                <c:pt idx="33452">
                  <c:v>1.5694835460329799E-2</c:v>
                </c:pt>
                <c:pt idx="33453">
                  <c:v>4.4716964949151498E-2</c:v>
                </c:pt>
                <c:pt idx="33454">
                  <c:v>3.9940822029403002E-2</c:v>
                </c:pt>
                <c:pt idx="33455">
                  <c:v>5.5890001235815202E-2</c:v>
                </c:pt>
                <c:pt idx="33456">
                  <c:v>4.9787921404921602E-2</c:v>
                </c:pt>
                <c:pt idx="33457">
                  <c:v>6.3718337077485296E-2</c:v>
                </c:pt>
                <c:pt idx="33458">
                  <c:v>7.6668491146362802E-2</c:v>
                </c:pt>
                <c:pt idx="33459">
                  <c:v>8.9623056318619498E-2</c:v>
                </c:pt>
                <c:pt idx="33460">
                  <c:v>7.0491258738561796E-2</c:v>
                </c:pt>
                <c:pt idx="33461">
                  <c:v>0.103039604678783</c:v>
                </c:pt>
                <c:pt idx="33462">
                  <c:v>8.9619588646605797E-2</c:v>
                </c:pt>
                <c:pt idx="33463">
                  <c:v>6.2645753995789893E-2</c:v>
                </c:pt>
                <c:pt idx="33464">
                  <c:v>6.0108088266149197E-2</c:v>
                </c:pt>
                <c:pt idx="33465">
                  <c:v>5.83162526762507E-2</c:v>
                </c:pt>
                <c:pt idx="33466">
                  <c:v>7.3086854666564699E-2</c:v>
                </c:pt>
                <c:pt idx="33467">
                  <c:v>8.6290177361649595E-2</c:v>
                </c:pt>
                <c:pt idx="33468">
                  <c:v>7.0306233066262006E-2</c:v>
                </c:pt>
                <c:pt idx="33469">
                  <c:v>7.9012622257201695E-2</c:v>
                </c:pt>
                <c:pt idx="33470">
                  <c:v>9.8432957737466603E-2</c:v>
                </c:pt>
                <c:pt idx="33471">
                  <c:v>8.34092357175093E-2</c:v>
                </c:pt>
                <c:pt idx="33472">
                  <c:v>6.0523639820552699E-2</c:v>
                </c:pt>
                <c:pt idx="33473">
                  <c:v>6.0989128975602602E-2</c:v>
                </c:pt>
                <c:pt idx="33474">
                  <c:v>0.11092888650834599</c:v>
                </c:pt>
                <c:pt idx="33475">
                  <c:v>0.110042685690805</c:v>
                </c:pt>
                <c:pt idx="33476">
                  <c:v>6.6922930923324506E-2</c:v>
                </c:pt>
                <c:pt idx="33477">
                  <c:v>0.110928588186</c:v>
                </c:pt>
                <c:pt idx="33478">
                  <c:v>6.8696500286618806E-2</c:v>
                </c:pt>
                <c:pt idx="33479">
                  <c:v>6.6059709536172406E-2</c:v>
                </c:pt>
                <c:pt idx="33480">
                  <c:v>3.7782461150807599E-2</c:v>
                </c:pt>
                <c:pt idx="33481">
                  <c:v>0.13858940155889199</c:v>
                </c:pt>
                <c:pt idx="33482">
                  <c:v>0.109513356655382</c:v>
                </c:pt>
                <c:pt idx="33483">
                  <c:v>0.110515543014301</c:v>
                </c:pt>
                <c:pt idx="33484">
                  <c:v>0.110399406797724</c:v>
                </c:pt>
                <c:pt idx="33485">
                  <c:v>0.12587544321987801</c:v>
                </c:pt>
                <c:pt idx="33486">
                  <c:v>0.109356814796709</c:v>
                </c:pt>
                <c:pt idx="33487">
                  <c:v>0.12355912772456699</c:v>
                </c:pt>
                <c:pt idx="33488">
                  <c:v>0.115300367206921</c:v>
                </c:pt>
                <c:pt idx="33489">
                  <c:v>0.113604037392721</c:v>
                </c:pt>
                <c:pt idx="33490">
                  <c:v>0.106461528091229</c:v>
                </c:pt>
                <c:pt idx="33491">
                  <c:v>0.12504670903218101</c:v>
                </c:pt>
                <c:pt idx="33492">
                  <c:v>0.121461084070156</c:v>
                </c:pt>
                <c:pt idx="33493">
                  <c:v>0.13690831145289001</c:v>
                </c:pt>
                <c:pt idx="33494">
                  <c:v>0.13674548412876</c:v>
                </c:pt>
                <c:pt idx="33495">
                  <c:v>0.14046201864664001</c:v>
                </c:pt>
                <c:pt idx="33496">
                  <c:v>0.14152411930596201</c:v>
                </c:pt>
                <c:pt idx="33497">
                  <c:v>0.17695386550044301</c:v>
                </c:pt>
                <c:pt idx="33498">
                  <c:v>0.195360538562415</c:v>
                </c:pt>
                <c:pt idx="33499">
                  <c:v>0.179215972109149</c:v>
                </c:pt>
                <c:pt idx="33500">
                  <c:v>0.178432906764908</c:v>
                </c:pt>
                <c:pt idx="33501">
                  <c:v>0.188498062786388</c:v>
                </c:pt>
                <c:pt idx="33502">
                  <c:v>0.143783149971076</c:v>
                </c:pt>
                <c:pt idx="33503">
                  <c:v>0.16246496960125101</c:v>
                </c:pt>
                <c:pt idx="33504">
                  <c:v>0.13556601167948101</c:v>
                </c:pt>
                <c:pt idx="33505">
                  <c:v>0.15832827674990099</c:v>
                </c:pt>
                <c:pt idx="33506">
                  <c:v>0.174885326513706</c:v>
                </c:pt>
                <c:pt idx="33507">
                  <c:v>0.180514404086008</c:v>
                </c:pt>
                <c:pt idx="33508">
                  <c:v>0.177109108130589</c:v>
                </c:pt>
                <c:pt idx="33509">
                  <c:v>0.208854291207096</c:v>
                </c:pt>
                <c:pt idx="33510">
                  <c:v>0.192176180571627</c:v>
                </c:pt>
                <c:pt idx="33511">
                  <c:v>0.18695296816863899</c:v>
                </c:pt>
                <c:pt idx="33512">
                  <c:v>0.180295456993292</c:v>
                </c:pt>
                <c:pt idx="33513">
                  <c:v>0.222828306454845</c:v>
                </c:pt>
                <c:pt idx="33514">
                  <c:v>0.19636209801721</c:v>
                </c:pt>
                <c:pt idx="33515">
                  <c:v>0.20111147870971899</c:v>
                </c:pt>
                <c:pt idx="33516">
                  <c:v>0.212734326445538</c:v>
                </c:pt>
                <c:pt idx="33517">
                  <c:v>0.22883099307784399</c:v>
                </c:pt>
                <c:pt idx="33518">
                  <c:v>0.16107698419646099</c:v>
                </c:pt>
                <c:pt idx="33519">
                  <c:v>0.170479542316302</c:v>
                </c:pt>
                <c:pt idx="33520">
                  <c:v>0.161539797821002</c:v>
                </c:pt>
                <c:pt idx="33521">
                  <c:v>0.15347675438886901</c:v>
                </c:pt>
                <c:pt idx="33522">
                  <c:v>0.16781696840157101</c:v>
                </c:pt>
                <c:pt idx="33523">
                  <c:v>0.160152858889415</c:v>
                </c:pt>
                <c:pt idx="33524">
                  <c:v>0.15900570937223599</c:v>
                </c:pt>
                <c:pt idx="33525">
                  <c:v>0.160152858889415</c:v>
                </c:pt>
                <c:pt idx="33526">
                  <c:v>0.15900570937223599</c:v>
                </c:pt>
                <c:pt idx="33527">
                  <c:v>0.15473824276905199</c:v>
                </c:pt>
                <c:pt idx="33528">
                  <c:v>0.14582163075263599</c:v>
                </c:pt>
                <c:pt idx="33529">
                  <c:v>0.12774304732671099</c:v>
                </c:pt>
                <c:pt idx="33530">
                  <c:v>0.126520329203054</c:v>
                </c:pt>
                <c:pt idx="33531">
                  <c:v>0.122722759326166</c:v>
                </c:pt>
                <c:pt idx="33532">
                  <c:v>0.14584413084416301</c:v>
                </c:pt>
                <c:pt idx="33533">
                  <c:v>0.150121286816019</c:v>
                </c:pt>
                <c:pt idx="33534">
                  <c:v>0.14853150423643099</c:v>
                </c:pt>
                <c:pt idx="33535">
                  <c:v>0.15210076185879901</c:v>
                </c:pt>
                <c:pt idx="33536">
                  <c:v>0.14477463266898699</c:v>
                </c:pt>
                <c:pt idx="33537">
                  <c:v>0.18368251726645901</c:v>
                </c:pt>
                <c:pt idx="33538">
                  <c:v>0.21582602096006001</c:v>
                </c:pt>
                <c:pt idx="33539">
                  <c:v>0.19048392438497999</c:v>
                </c:pt>
                <c:pt idx="33540">
                  <c:v>1.6773042496576001E-2</c:v>
                </c:pt>
                <c:pt idx="33541">
                  <c:v>-8.6126563522171101E-2</c:v>
                </c:pt>
                <c:pt idx="33542">
                  <c:v>-1.18890467959372E-2</c:v>
                </c:pt>
                <c:pt idx="33543">
                  <c:v>4.2887554363861997E-2</c:v>
                </c:pt>
                <c:pt idx="33544">
                  <c:v>3.7361339142165398E-2</c:v>
                </c:pt>
                <c:pt idx="33545">
                  <c:v>5.02442636697207E-2</c:v>
                </c:pt>
                <c:pt idx="33546">
                  <c:v>6.1444762166651401E-2</c:v>
                </c:pt>
                <c:pt idx="33547">
                  <c:v>2.3571209123241899E-2</c:v>
                </c:pt>
                <c:pt idx="33548">
                  <c:v>5.9141637935747102E-2</c:v>
                </c:pt>
                <c:pt idx="33549">
                  <c:v>1.5890151544060201E-2</c:v>
                </c:pt>
                <c:pt idx="33550">
                  <c:v>2.8906148365562701E-2</c:v>
                </c:pt>
                <c:pt idx="33551">
                  <c:v>4.8114847363500003E-2</c:v>
                </c:pt>
                <c:pt idx="33552">
                  <c:v>9.2548567856480204E-2</c:v>
                </c:pt>
                <c:pt idx="33553">
                  <c:v>0.115992452842466</c:v>
                </c:pt>
                <c:pt idx="33554">
                  <c:v>0.17161134972316799</c:v>
                </c:pt>
                <c:pt idx="33555">
                  <c:v>0.132491463939752</c:v>
                </c:pt>
                <c:pt idx="33556">
                  <c:v>0.17066650846432799</c:v>
                </c:pt>
                <c:pt idx="33557">
                  <c:v>0.16639240308999001</c:v>
                </c:pt>
                <c:pt idx="33558">
                  <c:v>0.17660269506218701</c:v>
                </c:pt>
                <c:pt idx="33559">
                  <c:v>0.19340309599741301</c:v>
                </c:pt>
                <c:pt idx="33560">
                  <c:v>0.175094862431908</c:v>
                </c:pt>
                <c:pt idx="33561">
                  <c:v>0.177705247732032</c:v>
                </c:pt>
                <c:pt idx="33562">
                  <c:v>0.18052556587617899</c:v>
                </c:pt>
                <c:pt idx="33563">
                  <c:v>8.34756860623352E-2</c:v>
                </c:pt>
                <c:pt idx="33564">
                  <c:v>9.6204882352927498E-2</c:v>
                </c:pt>
                <c:pt idx="33565">
                  <c:v>9.8178321516157296E-2</c:v>
                </c:pt>
                <c:pt idx="33566">
                  <c:v>0.25067365177157003</c:v>
                </c:pt>
                <c:pt idx="33567">
                  <c:v>0.21086632155299301</c:v>
                </c:pt>
                <c:pt idx="33568">
                  <c:v>0.24129253385663099</c:v>
                </c:pt>
                <c:pt idx="33569">
                  <c:v>0.19141517565785901</c:v>
                </c:pt>
                <c:pt idx="33570">
                  <c:v>0.21552175157772899</c:v>
                </c:pt>
                <c:pt idx="33571">
                  <c:v>0.253570410171789</c:v>
                </c:pt>
                <c:pt idx="33572">
                  <c:v>0.37833394436474399</c:v>
                </c:pt>
                <c:pt idx="33573">
                  <c:v>0.36380106636070397</c:v>
                </c:pt>
                <c:pt idx="33574">
                  <c:v>0.33283281318957297</c:v>
                </c:pt>
                <c:pt idx="33575">
                  <c:v>0.33682686591873201</c:v>
                </c:pt>
                <c:pt idx="33576">
                  <c:v>0.38547877899185001</c:v>
                </c:pt>
                <c:pt idx="33577">
                  <c:v>0.394277091090313</c:v>
                </c:pt>
                <c:pt idx="33578">
                  <c:v>0.41695814846297602</c:v>
                </c:pt>
                <c:pt idx="33579">
                  <c:v>0.42899475471855097</c:v>
                </c:pt>
                <c:pt idx="33580">
                  <c:v>0.45091512982100901</c:v>
                </c:pt>
                <c:pt idx="33581">
                  <c:v>0.463872230786189</c:v>
                </c:pt>
                <c:pt idx="33582">
                  <c:v>0.46895198208974898</c:v>
                </c:pt>
                <c:pt idx="33583">
                  <c:v>0.40356439072932199</c:v>
                </c:pt>
                <c:pt idx="33584">
                  <c:v>0.43284897916600601</c:v>
                </c:pt>
                <c:pt idx="33585">
                  <c:v>0.51342252613280004</c:v>
                </c:pt>
                <c:pt idx="33586">
                  <c:v>0.54894015517653805</c:v>
                </c:pt>
                <c:pt idx="33587">
                  <c:v>0.53634678238405997</c:v>
                </c:pt>
                <c:pt idx="33588">
                  <c:v>0.53347712179784201</c:v>
                </c:pt>
                <c:pt idx="33589">
                  <c:v>3.9637129850306598E-3</c:v>
                </c:pt>
                <c:pt idx="33590">
                  <c:v>0.10344185868351501</c:v>
                </c:pt>
                <c:pt idx="33591">
                  <c:v>1.64501030137926E-2</c:v>
                </c:pt>
                <c:pt idx="33592">
                  <c:v>-5.4829738723880701E-3</c:v>
                </c:pt>
                <c:pt idx="33593">
                  <c:v>-2.8932045861726999E-2</c:v>
                </c:pt>
                <c:pt idx="33594">
                  <c:v>-7.7604357466965701E-2</c:v>
                </c:pt>
                <c:pt idx="33595">
                  <c:v>-0.12052143206935401</c:v>
                </c:pt>
                <c:pt idx="33596">
                  <c:v>-0.113109649219983</c:v>
                </c:pt>
                <c:pt idx="33597">
                  <c:v>-0.151804159202137</c:v>
                </c:pt>
                <c:pt idx="33598">
                  <c:v>-0.142119210153513</c:v>
                </c:pt>
                <c:pt idx="33599">
                  <c:v>-0.15211078297938199</c:v>
                </c:pt>
                <c:pt idx="33600">
                  <c:v>-0.155174952757035</c:v>
                </c:pt>
                <c:pt idx="33601">
                  <c:v>-0.16493128506148899</c:v>
                </c:pt>
                <c:pt idx="33602">
                  <c:v>-0.16163725911757601</c:v>
                </c:pt>
                <c:pt idx="33603">
                  <c:v>-0.15705025559500199</c:v>
                </c:pt>
                <c:pt idx="33604">
                  <c:v>-0.172672785062432</c:v>
                </c:pt>
                <c:pt idx="33605">
                  <c:v>-0.18093989319133999</c:v>
                </c:pt>
                <c:pt idx="33606">
                  <c:v>-0.117370920392079</c:v>
                </c:pt>
                <c:pt idx="33607">
                  <c:v>-0.12888751044833999</c:v>
                </c:pt>
                <c:pt idx="33608">
                  <c:v>-0.126517972499439</c:v>
                </c:pt>
                <c:pt idx="33609">
                  <c:v>-0.13070607180473401</c:v>
                </c:pt>
                <c:pt idx="33610">
                  <c:v>-1.56577246568416E-2</c:v>
                </c:pt>
                <c:pt idx="33611">
                  <c:v>-5.58244816467253E-2</c:v>
                </c:pt>
                <c:pt idx="33612">
                  <c:v>-6.8463318729364495E-2</c:v>
                </c:pt>
                <c:pt idx="33613">
                  <c:v>-6.9696430862852196E-2</c:v>
                </c:pt>
                <c:pt idx="33614">
                  <c:v>-5.7385393078779802E-2</c:v>
                </c:pt>
                <c:pt idx="33615">
                  <c:v>-4.4065729806581397E-2</c:v>
                </c:pt>
                <c:pt idx="33616">
                  <c:v>-3.2318549467530502E-2</c:v>
                </c:pt>
                <c:pt idx="33617">
                  <c:v>-5.49012144331247E-2</c:v>
                </c:pt>
                <c:pt idx="33618">
                  <c:v>-4.5034539308637399E-2</c:v>
                </c:pt>
                <c:pt idx="33619">
                  <c:v>-5.2936070247755498E-2</c:v>
                </c:pt>
                <c:pt idx="33620">
                  <c:v>-5.2885138983740601E-2</c:v>
                </c:pt>
                <c:pt idx="33621">
                  <c:v>-4.2098730259180803E-2</c:v>
                </c:pt>
                <c:pt idx="33622">
                  <c:v>-4.02735800652681E-2</c:v>
                </c:pt>
                <c:pt idx="33623">
                  <c:v>-3.2793538752921202E-2</c:v>
                </c:pt>
                <c:pt idx="33624">
                  <c:v>-3.0560686511621801E-2</c:v>
                </c:pt>
                <c:pt idx="33625">
                  <c:v>-1.25497715416654E-2</c:v>
                </c:pt>
                <c:pt idx="33626">
                  <c:v>-1.099016069896E-2</c:v>
                </c:pt>
                <c:pt idx="33627">
                  <c:v>-3.8920385587381799E-3</c:v>
                </c:pt>
                <c:pt idx="33628">
                  <c:v>-0.104437789514221</c:v>
                </c:pt>
                <c:pt idx="33629">
                  <c:v>-6.5272351250839702E-3</c:v>
                </c:pt>
                <c:pt idx="33630">
                  <c:v>-4.09853716959055E-2</c:v>
                </c:pt>
                <c:pt idx="33631">
                  <c:v>-5.82609356695587E-2</c:v>
                </c:pt>
                <c:pt idx="33632">
                  <c:v>-7.6245476777699703E-2</c:v>
                </c:pt>
                <c:pt idx="33633">
                  <c:v>-3.3909527461189602E-2</c:v>
                </c:pt>
                <c:pt idx="33634">
                  <c:v>-3.34348896339706E-3</c:v>
                </c:pt>
                <c:pt idx="33635">
                  <c:v>3.8604891121541301E-3</c:v>
                </c:pt>
                <c:pt idx="33636">
                  <c:v>-1.74822108088168E-2</c:v>
                </c:pt>
                <c:pt idx="33637">
                  <c:v>1.78512132870263E-3</c:v>
                </c:pt>
                <c:pt idx="33638">
                  <c:v>1.6325635838135101E-2</c:v>
                </c:pt>
                <c:pt idx="33639">
                  <c:v>7.2207025305071004E-2</c:v>
                </c:pt>
                <c:pt idx="33640">
                  <c:v>5.0691512468945502E-2</c:v>
                </c:pt>
                <c:pt idx="33641">
                  <c:v>3.93541789093039E-2</c:v>
                </c:pt>
                <c:pt idx="33642">
                  <c:v>4.1839723791224602E-2</c:v>
                </c:pt>
                <c:pt idx="33643">
                  <c:v>5.6837265015075598E-2</c:v>
                </c:pt>
                <c:pt idx="33644">
                  <c:v>5.3517833803189703E-2</c:v>
                </c:pt>
                <c:pt idx="33645">
                  <c:v>7.7555197352931995E-2</c:v>
                </c:pt>
                <c:pt idx="33646">
                  <c:v>9.5477944472552201E-2</c:v>
                </c:pt>
                <c:pt idx="33647">
                  <c:v>7.8861933957210098E-2</c:v>
                </c:pt>
                <c:pt idx="33648">
                  <c:v>4.7707068273933201E-2</c:v>
                </c:pt>
                <c:pt idx="33649">
                  <c:v>1.7102201109958099E-3</c:v>
                </c:pt>
                <c:pt idx="33650">
                  <c:v>-2.7797906098809201E-2</c:v>
                </c:pt>
                <c:pt idx="33651">
                  <c:v>7.3274596693817001E-2</c:v>
                </c:pt>
                <c:pt idx="33652">
                  <c:v>3.74209550920565E-2</c:v>
                </c:pt>
                <c:pt idx="33653">
                  <c:v>4.8075117037660403E-2</c:v>
                </c:pt>
                <c:pt idx="33654">
                  <c:v>5.6290053241763102E-2</c:v>
                </c:pt>
                <c:pt idx="33655">
                  <c:v>6.4116792782305199E-2</c:v>
                </c:pt>
                <c:pt idx="33656">
                  <c:v>7.5753941316374293E-2</c:v>
                </c:pt>
                <c:pt idx="33657">
                  <c:v>0.101040629063603</c:v>
                </c:pt>
                <c:pt idx="33658">
                  <c:v>9.7196142637953606E-2</c:v>
                </c:pt>
                <c:pt idx="33659">
                  <c:v>0.130695302146904</c:v>
                </c:pt>
                <c:pt idx="33660">
                  <c:v>0.17438008411939299</c:v>
                </c:pt>
                <c:pt idx="33661">
                  <c:v>0.15100463775351899</c:v>
                </c:pt>
                <c:pt idx="33662">
                  <c:v>0.16417440945102901</c:v>
                </c:pt>
                <c:pt idx="33663">
                  <c:v>0.16332402761617101</c:v>
                </c:pt>
                <c:pt idx="33664">
                  <c:v>0.195358628000283</c:v>
                </c:pt>
                <c:pt idx="33665">
                  <c:v>0.19419290260254199</c:v>
                </c:pt>
                <c:pt idx="33666">
                  <c:v>0.18730566957963199</c:v>
                </c:pt>
                <c:pt idx="33667">
                  <c:v>0.177507952213043</c:v>
                </c:pt>
                <c:pt idx="33668">
                  <c:v>0.18212023491059701</c:v>
                </c:pt>
                <c:pt idx="33669">
                  <c:v>0.18455048257055101</c:v>
                </c:pt>
                <c:pt idx="33670">
                  <c:v>0.18580236077638401</c:v>
                </c:pt>
                <c:pt idx="33671">
                  <c:v>0.187061426616946</c:v>
                </c:pt>
                <c:pt idx="33672">
                  <c:v>0.18831351357621301</c:v>
                </c:pt>
                <c:pt idx="33673">
                  <c:v>0.18413978426969399</c:v>
                </c:pt>
                <c:pt idx="33674">
                  <c:v>0.18540556584067999</c:v>
                </c:pt>
                <c:pt idx="33675">
                  <c:v>0.137817643886984</c:v>
                </c:pt>
                <c:pt idx="33676">
                  <c:v>0.12915134938088299</c:v>
                </c:pt>
                <c:pt idx="33677">
                  <c:v>0.15440588430445401</c:v>
                </c:pt>
                <c:pt idx="33678">
                  <c:v>0.110336305600766</c:v>
                </c:pt>
                <c:pt idx="33679">
                  <c:v>0.129035393986668</c:v>
                </c:pt>
                <c:pt idx="33680">
                  <c:v>0.14828436556049401</c:v>
                </c:pt>
                <c:pt idx="33681">
                  <c:v>0.12275417236859899</c:v>
                </c:pt>
                <c:pt idx="33682">
                  <c:v>0.111845179441736</c:v>
                </c:pt>
                <c:pt idx="33683">
                  <c:v>0.10511991151559601</c:v>
                </c:pt>
                <c:pt idx="33684">
                  <c:v>9.6042801247718704E-2</c:v>
                </c:pt>
                <c:pt idx="33685">
                  <c:v>9.1378337736350901E-2</c:v>
                </c:pt>
                <c:pt idx="33686">
                  <c:v>8.1142685908578899E-2</c:v>
                </c:pt>
                <c:pt idx="33687">
                  <c:v>0.217426614271298</c:v>
                </c:pt>
                <c:pt idx="33688">
                  <c:v>0.13703824275695001</c:v>
                </c:pt>
                <c:pt idx="33689">
                  <c:v>0.17076363935196601</c:v>
                </c:pt>
                <c:pt idx="33690">
                  <c:v>0.18371344396365699</c:v>
                </c:pt>
                <c:pt idx="33691">
                  <c:v>0.18822945988138601</c:v>
                </c:pt>
                <c:pt idx="33692">
                  <c:v>0.16989262405261599</c:v>
                </c:pt>
                <c:pt idx="33693">
                  <c:v>0.17485875398214601</c:v>
                </c:pt>
                <c:pt idx="33694">
                  <c:v>0.18333729099677401</c:v>
                </c:pt>
                <c:pt idx="33695">
                  <c:v>0.17197880968562201</c:v>
                </c:pt>
                <c:pt idx="33696">
                  <c:v>0.17521461140261699</c:v>
                </c:pt>
                <c:pt idx="33697">
                  <c:v>0.16239935053219201</c:v>
                </c:pt>
                <c:pt idx="33698">
                  <c:v>0.15761766349401801</c:v>
                </c:pt>
                <c:pt idx="33699">
                  <c:v>0.261246722006305</c:v>
                </c:pt>
                <c:pt idx="33700">
                  <c:v>0.26503025591030999</c:v>
                </c:pt>
                <c:pt idx="33701">
                  <c:v>0.27633370613355301</c:v>
                </c:pt>
                <c:pt idx="33702">
                  <c:v>0.27013698953919202</c:v>
                </c:pt>
                <c:pt idx="33703">
                  <c:v>0.26857278655926697</c:v>
                </c:pt>
                <c:pt idx="33704">
                  <c:v>0.29272181322580099</c:v>
                </c:pt>
                <c:pt idx="33705">
                  <c:v>0.31676430285697899</c:v>
                </c:pt>
                <c:pt idx="33706">
                  <c:v>0.31067434688096202</c:v>
                </c:pt>
                <c:pt idx="33707">
                  <c:v>0.32333641499598198</c:v>
                </c:pt>
                <c:pt idx="33708">
                  <c:v>0.29095770842409702</c:v>
                </c:pt>
                <c:pt idx="33709">
                  <c:v>0.26619617428359199</c:v>
                </c:pt>
                <c:pt idx="33710">
                  <c:v>0.29471069110158299</c:v>
                </c:pt>
                <c:pt idx="33711">
                  <c:v>0.25332923578824001</c:v>
                </c:pt>
                <c:pt idx="33712">
                  <c:v>0.159994122845148</c:v>
                </c:pt>
                <c:pt idx="33713">
                  <c:v>0.32009629143353902</c:v>
                </c:pt>
                <c:pt idx="33714">
                  <c:v>0.27699224099564201</c:v>
                </c:pt>
                <c:pt idx="33715">
                  <c:v>0.30104365622637702</c:v>
                </c:pt>
                <c:pt idx="33716">
                  <c:v>0.31259106146409199</c:v>
                </c:pt>
                <c:pt idx="33717">
                  <c:v>0.34835947719164401</c:v>
                </c:pt>
                <c:pt idx="33718">
                  <c:v>0.34224394798572999</c:v>
                </c:pt>
                <c:pt idx="33719">
                  <c:v>0.39757200047955399</c:v>
                </c:pt>
                <c:pt idx="33720">
                  <c:v>0.383890351809348</c:v>
                </c:pt>
                <c:pt idx="33721">
                  <c:v>0.40727379430605098</c:v>
                </c:pt>
                <c:pt idx="33722">
                  <c:v>0.398701608587816</c:v>
                </c:pt>
                <c:pt idx="33723">
                  <c:v>0.39899849518494801</c:v>
                </c:pt>
                <c:pt idx="33724">
                  <c:v>0.425297773956682</c:v>
                </c:pt>
                <c:pt idx="33725">
                  <c:v>0.53513480546159897</c:v>
                </c:pt>
                <c:pt idx="33726">
                  <c:v>0.583340615741894</c:v>
                </c:pt>
                <c:pt idx="33727">
                  <c:v>0.59017160825860404</c:v>
                </c:pt>
                <c:pt idx="33728" formatCode="0.00E+00">
                  <c:v>2.4455967324044E-4</c:v>
                </c:pt>
                <c:pt idx="33729">
                  <c:v>-7.32208869839448E-2</c:v>
                </c:pt>
                <c:pt idx="33730" formatCode="0.00E+00">
                  <c:v>7.6443236186105599E-4</c:v>
                </c:pt>
                <c:pt idx="33731">
                  <c:v>-4.63700705880047E-2</c:v>
                </c:pt>
                <c:pt idx="33732" formatCode="0.00E+00">
                  <c:v>-1.0964734162195599E-2</c:v>
                </c:pt>
                <c:pt idx="33733">
                  <c:v>-3.6584643144416298E-2</c:v>
                </c:pt>
                <c:pt idx="33734">
                  <c:v>-1.68760885733477E-2</c:v>
                </c:pt>
                <c:pt idx="33735">
                  <c:v>-1.35440392099824E-2</c:v>
                </c:pt>
                <c:pt idx="33736">
                  <c:v>-7.6918725475459302E-3</c:v>
                </c:pt>
                <c:pt idx="33737">
                  <c:v>-1.8866505371484099E-2</c:v>
                </c:pt>
                <c:pt idx="33738">
                  <c:v>-6.6537068554858502E-3</c:v>
                </c:pt>
                <c:pt idx="33739">
                  <c:v>-8.5992621749672996E-2</c:v>
                </c:pt>
                <c:pt idx="33740">
                  <c:v>-5.8847775876893001E-2</c:v>
                </c:pt>
                <c:pt idx="33741">
                  <c:v>-6.5764038997574201E-2</c:v>
                </c:pt>
                <c:pt idx="33742">
                  <c:v>-1.35348558020332E-2</c:v>
                </c:pt>
                <c:pt idx="33743">
                  <c:v>-6.5090326745787894E-2</c:v>
                </c:pt>
                <c:pt idx="33744">
                  <c:v>-9.2389201673808E-2</c:v>
                </c:pt>
                <c:pt idx="33745">
                  <c:v>-0.115507212115548</c:v>
                </c:pt>
                <c:pt idx="33746">
                  <c:v>-2.6809890391090802E-2</c:v>
                </c:pt>
                <c:pt idx="33747">
                  <c:v>-5.2247718921847097E-2</c:v>
                </c:pt>
                <c:pt idx="33748">
                  <c:v>-2.0480304315334201E-2</c:v>
                </c:pt>
                <c:pt idx="33749">
                  <c:v>-6.7323046927658795E-2</c:v>
                </c:pt>
                <c:pt idx="33750">
                  <c:v>8.9295797850875699E-2</c:v>
                </c:pt>
                <c:pt idx="33751">
                  <c:v>6.9073129305325595E-2</c:v>
                </c:pt>
                <c:pt idx="33752">
                  <c:v>9.7874917444654902E-2</c:v>
                </c:pt>
                <c:pt idx="33753">
                  <c:v>0.110124094022629</c:v>
                </c:pt>
                <c:pt idx="33754">
                  <c:v>0.14140781196188301</c:v>
                </c:pt>
                <c:pt idx="33755">
                  <c:v>7.2383277419215394E-2</c:v>
                </c:pt>
                <c:pt idx="33756">
                  <c:v>9.1373043308840898E-2</c:v>
                </c:pt>
                <c:pt idx="33757">
                  <c:v>8.0634955898754204E-2</c:v>
                </c:pt>
                <c:pt idx="33758">
                  <c:v>7.8423889387043796E-2</c:v>
                </c:pt>
                <c:pt idx="33759">
                  <c:v>7.8902516899891098E-2</c:v>
                </c:pt>
                <c:pt idx="33760">
                  <c:v>0.16181512563057801</c:v>
                </c:pt>
                <c:pt idx="33761">
                  <c:v>0.17863006816148899</c:v>
                </c:pt>
                <c:pt idx="33762">
                  <c:v>0.165711089703167</c:v>
                </c:pt>
                <c:pt idx="33763">
                  <c:v>0.16562197220782199</c:v>
                </c:pt>
                <c:pt idx="33764">
                  <c:v>0.22069629490296699</c:v>
                </c:pt>
                <c:pt idx="33765">
                  <c:v>0.24071852796377499</c:v>
                </c:pt>
                <c:pt idx="33766">
                  <c:v>0.22128025879654301</c:v>
                </c:pt>
                <c:pt idx="33767">
                  <c:v>0.24889357388210601</c:v>
                </c:pt>
                <c:pt idx="33768">
                  <c:v>0.241440589929108</c:v>
                </c:pt>
                <c:pt idx="33769">
                  <c:v>3.9362297382364098E-3</c:v>
                </c:pt>
                <c:pt idx="33770">
                  <c:v>-3.8659990000190797E-2</c:v>
                </c:pt>
                <c:pt idx="33771">
                  <c:v>6.2801899343708403E-2</c:v>
                </c:pt>
                <c:pt idx="33772">
                  <c:v>-1.24519881859402E-2</c:v>
                </c:pt>
                <c:pt idx="33773">
                  <c:v>-1.0782220527301401E-2</c:v>
                </c:pt>
                <c:pt idx="33774">
                  <c:v>-4.03453183646129E-2</c:v>
                </c:pt>
                <c:pt idx="33775">
                  <c:v>4.3095103222908403E-2</c:v>
                </c:pt>
                <c:pt idx="33776">
                  <c:v>1.4063948458840399E-2</c:v>
                </c:pt>
                <c:pt idx="33777">
                  <c:v>1.42896479498275E-2</c:v>
                </c:pt>
                <c:pt idx="33778">
                  <c:v>1.04507860060262E-2</c:v>
                </c:pt>
                <c:pt idx="33779">
                  <c:v>8.4264689794875704E-3</c:v>
                </c:pt>
                <c:pt idx="33780">
                  <c:v>-3.3970571642112701E-2</c:v>
                </c:pt>
                <c:pt idx="33781">
                  <c:v>-2.72905245838648E-2</c:v>
                </c:pt>
                <c:pt idx="33782">
                  <c:v>-4.8005081453785903E-2</c:v>
                </c:pt>
                <c:pt idx="33783">
                  <c:v>3.5472304808015998E-2</c:v>
                </c:pt>
                <c:pt idx="33784">
                  <c:v>-3.1704556938693403E-2</c:v>
                </c:pt>
                <c:pt idx="33785">
                  <c:v>-7.3156342456342296E-3</c:v>
                </c:pt>
                <c:pt idx="33786">
                  <c:v>-5.09650220824637E-3</c:v>
                </c:pt>
                <c:pt idx="33787">
                  <c:v>7.8972392387175003E-2</c:v>
                </c:pt>
                <c:pt idx="33788">
                  <c:v>7.7866226148596604E-2</c:v>
                </c:pt>
                <c:pt idx="33789">
                  <c:v>6.4799098009825806E-2</c:v>
                </c:pt>
                <c:pt idx="33790">
                  <c:v>7.1538808476741503E-2</c:v>
                </c:pt>
                <c:pt idx="33791">
                  <c:v>7.3362796653939993E-2</c:v>
                </c:pt>
                <c:pt idx="33792">
                  <c:v>7.4315531462516696E-2</c:v>
                </c:pt>
                <c:pt idx="33793">
                  <c:v>0.28275424119445403</c:v>
                </c:pt>
                <c:pt idx="33794">
                  <c:v>0.28222019099234302</c:v>
                </c:pt>
                <c:pt idx="33795">
                  <c:v>0.29000532650827998</c:v>
                </c:pt>
                <c:pt idx="33796">
                  <c:v>0.27793117887643898</c:v>
                </c:pt>
                <c:pt idx="33797">
                  <c:v>0.28585020352139601</c:v>
                </c:pt>
                <c:pt idx="33798">
                  <c:v>0.28104521648605901</c:v>
                </c:pt>
                <c:pt idx="33799">
                  <c:v>0.409598378993135</c:v>
                </c:pt>
                <c:pt idx="33800">
                  <c:v>0.41142486301140002</c:v>
                </c:pt>
                <c:pt idx="33801">
                  <c:v>0.45275415253229601</c:v>
                </c:pt>
                <c:pt idx="33802">
                  <c:v>0.44315014085516502</c:v>
                </c:pt>
                <c:pt idx="33803">
                  <c:v>0.41715900547406998</c:v>
                </c:pt>
                <c:pt idx="33804">
                  <c:v>0.41337149042225502</c:v>
                </c:pt>
                <c:pt idx="33805">
                  <c:v>0.472826439852915</c:v>
                </c:pt>
                <c:pt idx="33806">
                  <c:v>0.456672721158218</c:v>
                </c:pt>
                <c:pt idx="33807">
                  <c:v>0.469190970251468</c:v>
                </c:pt>
                <c:pt idx="33808">
                  <c:v>0.50754592732898696</c:v>
                </c:pt>
                <c:pt idx="33809">
                  <c:v>0.62764336160353895</c:v>
                </c:pt>
                <c:pt idx="33810">
                  <c:v>-3.1521800926971599E-2</c:v>
                </c:pt>
                <c:pt idx="33811">
                  <c:v>-0.113258387492971</c:v>
                </c:pt>
                <c:pt idx="33812">
                  <c:v>-3.2884827068036297E-2</c:v>
                </c:pt>
                <c:pt idx="33813">
                  <c:v>-1.6691236143831601E-2</c:v>
                </c:pt>
                <c:pt idx="33814">
                  <c:v>3.9561577895536999E-2</c:v>
                </c:pt>
                <c:pt idx="33815">
                  <c:v>2.34228112387499E-2</c:v>
                </c:pt>
                <c:pt idx="33816">
                  <c:v>4.4594376123136097E-2</c:v>
                </c:pt>
                <c:pt idx="33817">
                  <c:v>5.6223502759258602E-2</c:v>
                </c:pt>
                <c:pt idx="33818">
                  <c:v>6.9462902021290199E-2</c:v>
                </c:pt>
                <c:pt idx="33819">
                  <c:v>6.3755287906893401E-2</c:v>
                </c:pt>
                <c:pt idx="33820">
                  <c:v>6.1951001341187299E-2</c:v>
                </c:pt>
                <c:pt idx="33821">
                  <c:v>7.3156466049381905E-2</c:v>
                </c:pt>
                <c:pt idx="33822">
                  <c:v>8.0618861990334495E-2</c:v>
                </c:pt>
                <c:pt idx="33823">
                  <c:v>0.10486929599271801</c:v>
                </c:pt>
                <c:pt idx="33824">
                  <c:v>0.101021401550518</c:v>
                </c:pt>
                <c:pt idx="33825">
                  <c:v>0.116321249116171</c:v>
                </c:pt>
                <c:pt idx="33826">
                  <c:v>0.13709764083277901</c:v>
                </c:pt>
                <c:pt idx="33827">
                  <c:v>0.12519192350663899</c:v>
                </c:pt>
                <c:pt idx="33828">
                  <c:v>0.13464068923608499</c:v>
                </c:pt>
                <c:pt idx="33829">
                  <c:v>0.11124908105144</c:v>
                </c:pt>
                <c:pt idx="33830">
                  <c:v>0.127439601956509</c:v>
                </c:pt>
                <c:pt idx="33831">
                  <c:v>0.120499086896214</c:v>
                </c:pt>
                <c:pt idx="33832">
                  <c:v>0.12099195465855</c:v>
                </c:pt>
                <c:pt idx="33833">
                  <c:v>0.11085952744866399</c:v>
                </c:pt>
                <c:pt idx="33834">
                  <c:v>7.8555990173102996E-2</c:v>
                </c:pt>
                <c:pt idx="33835">
                  <c:v>7.5299311675738695E-2</c:v>
                </c:pt>
                <c:pt idx="33836">
                  <c:v>6.8840688336065797E-2</c:v>
                </c:pt>
                <c:pt idx="33837">
                  <c:v>4.8045803999020101E-2</c:v>
                </c:pt>
                <c:pt idx="33838">
                  <c:v>3.2963181073326603E-2</c:v>
                </c:pt>
                <c:pt idx="33839">
                  <c:v>2.8792649751678299E-2</c:v>
                </c:pt>
                <c:pt idx="33840">
                  <c:v>3.2056689577084997E-2</c:v>
                </c:pt>
                <c:pt idx="33841">
                  <c:v>3.88384478910066E-2</c:v>
                </c:pt>
                <c:pt idx="33842">
                  <c:v>3.4970538400771002E-2</c:v>
                </c:pt>
                <c:pt idx="33843">
                  <c:v>3.7004154424262803E-2</c:v>
                </c:pt>
                <c:pt idx="33844">
                  <c:v>4.0988999164795099E-2</c:v>
                </c:pt>
                <c:pt idx="33845">
                  <c:v>4.3451323681991498E-2</c:v>
                </c:pt>
                <c:pt idx="33846">
                  <c:v>2.98547012863906E-2</c:v>
                </c:pt>
                <c:pt idx="33847">
                  <c:v>3.6681286962583E-2</c:v>
                </c:pt>
                <c:pt idx="33848">
                  <c:v>2.8172784350338698E-2</c:v>
                </c:pt>
                <c:pt idx="33849">
                  <c:v>2.76926774772976E-2</c:v>
                </c:pt>
                <c:pt idx="33850">
                  <c:v>2.7594507930309198E-2</c:v>
                </c:pt>
                <c:pt idx="33851">
                  <c:v>3.7256148465867698E-3</c:v>
                </c:pt>
                <c:pt idx="33852">
                  <c:v>2.9573782058746102E-2</c:v>
                </c:pt>
                <c:pt idx="33853">
                  <c:v>1.48416318415767E-2</c:v>
                </c:pt>
                <c:pt idx="33854">
                  <c:v>2.1029500939119601E-2</c:v>
                </c:pt>
                <c:pt idx="33855">
                  <c:v>2.6676888607894599E-2</c:v>
                </c:pt>
                <c:pt idx="33856">
                  <c:v>2.7761699185267202E-2</c:v>
                </c:pt>
                <c:pt idx="33857">
                  <c:v>3.3952522475176598E-2</c:v>
                </c:pt>
                <c:pt idx="33858">
                  <c:v>3.1180364564595199E-2</c:v>
                </c:pt>
                <c:pt idx="33859">
                  <c:v>3.5248449392870501E-2</c:v>
                </c:pt>
                <c:pt idx="33860">
                  <c:v>3.4476153516981203E-2</c:v>
                </c:pt>
                <c:pt idx="33861">
                  <c:v>2.2543577576055698E-2</c:v>
                </c:pt>
                <c:pt idx="33862">
                  <c:v>2.7941859409843499E-2</c:v>
                </c:pt>
                <c:pt idx="33863">
                  <c:v>-2.9265822157305402E-2</c:v>
                </c:pt>
                <c:pt idx="33864">
                  <c:v>-2.9653715223267599E-2</c:v>
                </c:pt>
                <c:pt idx="33865">
                  <c:v>1.70507006466609E-2</c:v>
                </c:pt>
                <c:pt idx="33866">
                  <c:v>1.36930830412489E-2</c:v>
                </c:pt>
                <c:pt idx="33867">
                  <c:v>2.7170730894014401E-2</c:v>
                </c:pt>
                <c:pt idx="33868">
                  <c:v>2.8519542384731401E-2</c:v>
                </c:pt>
                <c:pt idx="33869">
                  <c:v>6.2460571132015197E-2</c:v>
                </c:pt>
                <c:pt idx="33870">
                  <c:v>5.96936693162275E-2</c:v>
                </c:pt>
                <c:pt idx="33871">
                  <c:v>1.03890559816412E-2</c:v>
                </c:pt>
                <c:pt idx="33872">
                  <c:v>2.79441671551891E-2</c:v>
                </c:pt>
                <c:pt idx="33873">
                  <c:v>-1.26348057948611E-2</c:v>
                </c:pt>
                <c:pt idx="33874">
                  <c:v>1.4791036412006599E-2</c:v>
                </c:pt>
                <c:pt idx="33875">
                  <c:v>-2.2781729946050999E-2</c:v>
                </c:pt>
                <c:pt idx="33876">
                  <c:v>-2.11455860397574E-2</c:v>
                </c:pt>
                <c:pt idx="33877">
                  <c:v>-2.7677201882106602E-2</c:v>
                </c:pt>
                <c:pt idx="33878">
                  <c:v>-8.1986993746876406E-3</c:v>
                </c:pt>
                <c:pt idx="33879">
                  <c:v>1.0637272511630999E-2</c:v>
                </c:pt>
                <c:pt idx="33880">
                  <c:v>3.6148499453776697E-2</c:v>
                </c:pt>
                <c:pt idx="33881">
                  <c:v>-4.3816209905035196E-3</c:v>
                </c:pt>
                <c:pt idx="33882">
                  <c:v>-1.9366516521341502E-2</c:v>
                </c:pt>
                <c:pt idx="33883">
                  <c:v>-1.9706485701164799E-2</c:v>
                </c:pt>
                <c:pt idx="33884" formatCode="0.00E+00">
                  <c:v>2.3931243166175299E-4</c:v>
                </c:pt>
                <c:pt idx="33885">
                  <c:v>-2.2988091689225901E-3</c:v>
                </c:pt>
                <c:pt idx="33886" formatCode="0.00E+00">
                  <c:v>-2.14728799984726E-3</c:v>
                </c:pt>
                <c:pt idx="33887">
                  <c:v>-3.4204031706182803E-2</c:v>
                </c:pt>
                <c:pt idx="33888">
                  <c:v>-4.30353231180262E-2</c:v>
                </c:pt>
                <c:pt idx="33889">
                  <c:v>-3.1043074386013E-2</c:v>
                </c:pt>
                <c:pt idx="33890">
                  <c:v>-4.8062535357111498E-3</c:v>
                </c:pt>
                <c:pt idx="33891">
                  <c:v>-4.1954547610620299E-2</c:v>
                </c:pt>
                <c:pt idx="33892">
                  <c:v>-4.1842674602653E-2</c:v>
                </c:pt>
                <c:pt idx="33893">
                  <c:v>-9.0254428516150703E-2</c:v>
                </c:pt>
                <c:pt idx="33894">
                  <c:v>-7.3431019858122906E-2</c:v>
                </c:pt>
                <c:pt idx="33895">
                  <c:v>-0.134994710040102</c:v>
                </c:pt>
                <c:pt idx="33896">
                  <c:v>-0.103993837102726</c:v>
                </c:pt>
                <c:pt idx="33897">
                  <c:v>-0.107229224627966</c:v>
                </c:pt>
                <c:pt idx="33898">
                  <c:v>-9.8985469000940796E-2</c:v>
                </c:pt>
                <c:pt idx="33899">
                  <c:v>-0.10782781707889701</c:v>
                </c:pt>
                <c:pt idx="33900">
                  <c:v>-0.10782781707889701</c:v>
                </c:pt>
                <c:pt idx="33901">
                  <c:v>-0.11800576962449</c:v>
                </c:pt>
                <c:pt idx="33902">
                  <c:v>-0.11128630659654</c:v>
                </c:pt>
                <c:pt idx="33903">
                  <c:v>-0.18731499933979101</c:v>
                </c:pt>
                <c:pt idx="33904">
                  <c:v>-0.21091308542072201</c:v>
                </c:pt>
                <c:pt idx="33905">
                  <c:v>-0.228675494200174</c:v>
                </c:pt>
                <c:pt idx="33906">
                  <c:v>-0.18425877626893</c:v>
                </c:pt>
                <c:pt idx="33907">
                  <c:v>-0.19654417825055401</c:v>
                </c:pt>
                <c:pt idx="33908">
                  <c:v>-3.6758234026398398E-2</c:v>
                </c:pt>
                <c:pt idx="33909">
                  <c:v>-7.7574656846536305E-2</c:v>
                </c:pt>
                <c:pt idx="33910">
                  <c:v>5.2979670091950698E-3</c:v>
                </c:pt>
                <c:pt idx="33911">
                  <c:v>1.23014619678639E-2</c:v>
                </c:pt>
                <c:pt idx="33912">
                  <c:v>1.48057479150059E-2</c:v>
                </c:pt>
                <c:pt idx="33913">
                  <c:v>0.17960396510146401</c:v>
                </c:pt>
                <c:pt idx="33914">
                  <c:v>0.174761317985385</c:v>
                </c:pt>
                <c:pt idx="33915">
                  <c:v>8.7343328758131503E-3</c:v>
                </c:pt>
                <c:pt idx="33916">
                  <c:v>9.7321010842891104E-2</c:v>
                </c:pt>
                <c:pt idx="33917">
                  <c:v>1.2616217047714399E-2</c:v>
                </c:pt>
                <c:pt idx="33918">
                  <c:v>6.1640931876266798E-2</c:v>
                </c:pt>
                <c:pt idx="33919">
                  <c:v>2.9709659871166399E-2</c:v>
                </c:pt>
                <c:pt idx="33920">
                  <c:v>7.0855546130243696E-2</c:v>
                </c:pt>
                <c:pt idx="33921">
                  <c:v>4.3597483708183699E-2</c:v>
                </c:pt>
                <c:pt idx="33922">
                  <c:v>6.0563041308343599E-2</c:v>
                </c:pt>
                <c:pt idx="33923">
                  <c:v>5.8124368551186897E-2</c:v>
                </c:pt>
                <c:pt idx="33924">
                  <c:v>7.6133478380179503E-2</c:v>
                </c:pt>
                <c:pt idx="33925">
                  <c:v>4.4092530789028903E-2</c:v>
                </c:pt>
                <c:pt idx="33926">
                  <c:v>3.7134945282619E-2</c:v>
                </c:pt>
                <c:pt idx="33927">
                  <c:v>4.9382386023486102E-2</c:v>
                </c:pt>
                <c:pt idx="33928">
                  <c:v>5.0894309402933401E-2</c:v>
                </c:pt>
                <c:pt idx="33929">
                  <c:v>4.1632656860007097E-2</c:v>
                </c:pt>
                <c:pt idx="33930">
                  <c:v>1.29130517840096E-2</c:v>
                </c:pt>
                <c:pt idx="33931">
                  <c:v>-9.6740595053133403E-3</c:v>
                </c:pt>
                <c:pt idx="33932">
                  <c:v>-4.0647950932412802E-2</c:v>
                </c:pt>
                <c:pt idx="33933">
                  <c:v>-5.3955451396824401E-2</c:v>
                </c:pt>
                <c:pt idx="33934">
                  <c:v>-4.9230879952416998E-2</c:v>
                </c:pt>
                <c:pt idx="33935">
                  <c:v>-4.5893618629466199E-2</c:v>
                </c:pt>
                <c:pt idx="33936">
                  <c:v>1.5211269332622301E-2</c:v>
                </c:pt>
                <c:pt idx="33937">
                  <c:v>1.07678201155428E-2</c:v>
                </c:pt>
                <c:pt idx="33938">
                  <c:v>4.2576802302779097E-2</c:v>
                </c:pt>
                <c:pt idx="33939">
                  <c:v>2.5960498480644401E-2</c:v>
                </c:pt>
                <c:pt idx="33940">
                  <c:v>4.3680670881624098E-2</c:v>
                </c:pt>
                <c:pt idx="33941">
                  <c:v>1.4985569502848401E-2</c:v>
                </c:pt>
                <c:pt idx="33942">
                  <c:v>8.8496664290224694E-3</c:v>
                </c:pt>
                <c:pt idx="33943">
                  <c:v>-8.7182709630055401E-3</c:v>
                </c:pt>
                <c:pt idx="33944">
                  <c:v>-6.9562149142618299E-3</c:v>
                </c:pt>
                <c:pt idx="33945">
                  <c:v>-2.0509200308020101E-2</c:v>
                </c:pt>
                <c:pt idx="33946">
                  <c:v>-2.46141535654083E-2</c:v>
                </c:pt>
                <c:pt idx="33947">
                  <c:v>-2.0243606784788599E-2</c:v>
                </c:pt>
                <c:pt idx="33948">
                  <c:v>-1.2788961150025001E-2</c:v>
                </c:pt>
                <c:pt idx="33949">
                  <c:v>-2.6824659546750899E-2</c:v>
                </c:pt>
                <c:pt idx="33950">
                  <c:v>-2.26778904392783E-2</c:v>
                </c:pt>
                <c:pt idx="33951">
                  <c:v>-2.9002396761792899E-2</c:v>
                </c:pt>
                <c:pt idx="33952">
                  <c:v>-4.1606956412185599E-2</c:v>
                </c:pt>
                <c:pt idx="33953">
                  <c:v>-9.2605226671026802E-2</c:v>
                </c:pt>
                <c:pt idx="33954">
                  <c:v>-8.1207127820559805E-2</c:v>
                </c:pt>
                <c:pt idx="33955">
                  <c:v>-7.8226139227403901E-2</c:v>
                </c:pt>
                <c:pt idx="33956">
                  <c:v>-6.7337608078184105E-2</c:v>
                </c:pt>
                <c:pt idx="33957">
                  <c:v>-7.6538529445014006E-2</c:v>
                </c:pt>
                <c:pt idx="33958">
                  <c:v>-7.4843418308752005E-2</c:v>
                </c:pt>
                <c:pt idx="33959">
                  <c:v>-4.1417951285162902E-2</c:v>
                </c:pt>
                <c:pt idx="33960">
                  <c:v>-0.14765414782844599</c:v>
                </c:pt>
                <c:pt idx="33961">
                  <c:v>1.16502137659852E-2</c:v>
                </c:pt>
                <c:pt idx="33962">
                  <c:v>-5.8165516426047503E-2</c:v>
                </c:pt>
                <c:pt idx="33963">
                  <c:v>3.3382884575455803E-2</c:v>
                </c:pt>
                <c:pt idx="33964">
                  <c:v>3.1010326899115301E-2</c:v>
                </c:pt>
                <c:pt idx="33965">
                  <c:v>6.91827292013973E-2</c:v>
                </c:pt>
                <c:pt idx="33966">
                  <c:v>2.29864069229813E-2</c:v>
                </c:pt>
                <c:pt idx="33967">
                  <c:v>7.3864671245292999E-3</c:v>
                </c:pt>
                <c:pt idx="33968">
                  <c:v>-6.3934901001371398E-3</c:v>
                </c:pt>
                <c:pt idx="33969">
                  <c:v>3.3841293141776398E-2</c:v>
                </c:pt>
                <c:pt idx="33970">
                  <c:v>-9.1545264591399098E-2</c:v>
                </c:pt>
                <c:pt idx="33971">
                  <c:v>-0.126876006020226</c:v>
                </c:pt>
                <c:pt idx="33972">
                  <c:v>-0.16447363116814401</c:v>
                </c:pt>
                <c:pt idx="33973">
                  <c:v>-2.8685713249961001E-2</c:v>
                </c:pt>
                <c:pt idx="33974">
                  <c:v>-1.54617616560997E-2</c:v>
                </c:pt>
                <c:pt idx="33975">
                  <c:v>8.7906225030612406E-2</c:v>
                </c:pt>
                <c:pt idx="33976">
                  <c:v>-5.0205321095043703E-3</c:v>
                </c:pt>
                <c:pt idx="33977">
                  <c:v>7.0331814921186196E-3</c:v>
                </c:pt>
                <c:pt idx="33978">
                  <c:v>-8.4833721193292091E-3</c:v>
                </c:pt>
                <c:pt idx="33979">
                  <c:v>2.13600881547398E-2</c:v>
                </c:pt>
                <c:pt idx="33980">
                  <c:v>-2.8519781112779301E-2</c:v>
                </c:pt>
                <c:pt idx="33981">
                  <c:v>-6.8947328721746803E-3</c:v>
                </c:pt>
                <c:pt idx="33982">
                  <c:v>-1.6563612215484701E-2</c:v>
                </c:pt>
                <c:pt idx="33983">
                  <c:v>2.06551523003379E-2</c:v>
                </c:pt>
                <c:pt idx="33984">
                  <c:v>-5.2559387731079099E-2</c:v>
                </c:pt>
                <c:pt idx="33985">
                  <c:v>-4.4080878999272502E-2</c:v>
                </c:pt>
                <c:pt idx="33986">
                  <c:v>-7.1005745783045804E-2</c:v>
                </c:pt>
                <c:pt idx="33987">
                  <c:v>7.5343337398039306E-2</c:v>
                </c:pt>
                <c:pt idx="33988">
                  <c:v>4.0152891091719899E-2</c:v>
                </c:pt>
                <c:pt idx="33989">
                  <c:v>6.2229136307308697E-2</c:v>
                </c:pt>
                <c:pt idx="33990">
                  <c:v>9.5108453571196502E-3</c:v>
                </c:pt>
                <c:pt idx="33991">
                  <c:v>2.80612777956946E-2</c:v>
                </c:pt>
                <c:pt idx="33992">
                  <c:v>1.9956299854371699E-2</c:v>
                </c:pt>
                <c:pt idx="33993">
                  <c:v>3.5733988317188603E-2</c:v>
                </c:pt>
                <c:pt idx="33994">
                  <c:v>2.3814466681515201E-2</c:v>
                </c:pt>
                <c:pt idx="33995">
                  <c:v>7.1006549943330402E-2</c:v>
                </c:pt>
                <c:pt idx="33996">
                  <c:v>4.8549594208923401E-2</c:v>
                </c:pt>
                <c:pt idx="33997">
                  <c:v>3.8559246316767298E-2</c:v>
                </c:pt>
                <c:pt idx="33998">
                  <c:v>4.1630138490072501E-2</c:v>
                </c:pt>
                <c:pt idx="33999">
                  <c:v>3.6326752666702003E-2</c:v>
                </c:pt>
                <c:pt idx="34000">
                  <c:v>1.9622583530335701E-2</c:v>
                </c:pt>
                <c:pt idx="34001">
                  <c:v>3.2393188708689902E-2</c:v>
                </c:pt>
                <c:pt idx="34002">
                  <c:v>-2.9359830317849799E-2</c:v>
                </c:pt>
                <c:pt idx="34003">
                  <c:v>6.65206631736983E-3</c:v>
                </c:pt>
                <c:pt idx="34004">
                  <c:v>-6.5819036199048497E-3</c:v>
                </c:pt>
                <c:pt idx="34005">
                  <c:v>-2.3766329115381499E-2</c:v>
                </c:pt>
                <c:pt idx="34006">
                  <c:v>-1.5663564393300501E-2</c:v>
                </c:pt>
                <c:pt idx="34007">
                  <c:v>6.2814027712518603E-3</c:v>
                </c:pt>
                <c:pt idx="34008">
                  <c:v>-6.12579423652295E-3</c:v>
                </c:pt>
                <c:pt idx="34009">
                  <c:v>-3.0316480592148101E-2</c:v>
                </c:pt>
                <c:pt idx="34010">
                  <c:v>8.5010215882469001E-3</c:v>
                </c:pt>
                <c:pt idx="34011">
                  <c:v>1.5489723194537799E-2</c:v>
                </c:pt>
                <c:pt idx="34012">
                  <c:v>2.5725982628835201E-2</c:v>
                </c:pt>
                <c:pt idx="34013">
                  <c:v>6.5923815837184901E-2</c:v>
                </c:pt>
                <c:pt idx="34014">
                  <c:v>2.1832717777387298E-2</c:v>
                </c:pt>
                <c:pt idx="34015">
                  <c:v>4.2585834663903801E-3</c:v>
                </c:pt>
                <c:pt idx="34016">
                  <c:v>5.0188405505123102E-2</c:v>
                </c:pt>
                <c:pt idx="34017">
                  <c:v>9.5126262602785505E-2</c:v>
                </c:pt>
                <c:pt idx="34018">
                  <c:v>4.5235252653449E-2</c:v>
                </c:pt>
                <c:pt idx="34019">
                  <c:v>1.8421220670273099E-2</c:v>
                </c:pt>
                <c:pt idx="34020">
                  <c:v>-1.4553844085455099E-2</c:v>
                </c:pt>
                <c:pt idx="34021">
                  <c:v>6.3441314848394395E-2</c:v>
                </c:pt>
                <c:pt idx="34022">
                  <c:v>6.3991296429845496E-2</c:v>
                </c:pt>
                <c:pt idx="34023">
                  <c:v>8.9421153208848303E-2</c:v>
                </c:pt>
                <c:pt idx="34024">
                  <c:v>0.100288492754778</c:v>
                </c:pt>
                <c:pt idx="34025">
                  <c:v>9.8944598513537693E-2</c:v>
                </c:pt>
                <c:pt idx="34026">
                  <c:v>2.7576614110949801E-2</c:v>
                </c:pt>
                <c:pt idx="34027">
                  <c:v>-7.3536606365340901E-2</c:v>
                </c:pt>
                <c:pt idx="34028">
                  <c:v>-1.13493090648606E-2</c:v>
                </c:pt>
                <c:pt idx="34029">
                  <c:v>4.7395849531369598E-2</c:v>
                </c:pt>
                <c:pt idx="34030">
                  <c:v>6.5899276777097504E-2</c:v>
                </c:pt>
                <c:pt idx="34031">
                  <c:v>1.9264161644385401E-2</c:v>
                </c:pt>
                <c:pt idx="34032">
                  <c:v>4.2891439260404701E-2</c:v>
                </c:pt>
                <c:pt idx="34033">
                  <c:v>2.0750726358527301E-3</c:v>
                </c:pt>
                <c:pt idx="34034">
                  <c:v>3.2304661082991203E-2</c:v>
                </c:pt>
                <c:pt idx="34035">
                  <c:v>6.4268067888162998E-3</c:v>
                </c:pt>
                <c:pt idx="34036">
                  <c:v>-1.11675217353913E-2</c:v>
                </c:pt>
                <c:pt idx="34037" formatCode="0.00E+00">
                  <c:v>-5.9827288831095697E-4</c:v>
                </c:pt>
                <c:pt idx="34038">
                  <c:v>-2.0227683017886799E-2</c:v>
                </c:pt>
                <c:pt idx="34039" formatCode="0.00E+00">
                  <c:v>1.4286200271069701E-4</c:v>
                </c:pt>
                <c:pt idx="34040" formatCode="0.00E+00">
                  <c:v>-5.5519816230500398E-4</c:v>
                </c:pt>
                <c:pt idx="34041" formatCode="0.00E+00">
                  <c:v>1.2625176091246301E-2</c:v>
                </c:pt>
                <c:pt idx="34042" formatCode="0.00E+00">
                  <c:v>-3.65213188036772E-3</c:v>
                </c:pt>
                <c:pt idx="34043">
                  <c:v>-5.3818829916502803E-2</c:v>
                </c:pt>
                <c:pt idx="34044">
                  <c:v>-6.0381501715230601E-2</c:v>
                </c:pt>
                <c:pt idx="34045">
                  <c:v>-6.0168308759180902E-2</c:v>
                </c:pt>
                <c:pt idx="34046">
                  <c:v>8.1744909103329905E-2</c:v>
                </c:pt>
                <c:pt idx="34047">
                  <c:v>9.9916733758663695E-2</c:v>
                </c:pt>
                <c:pt idx="34048">
                  <c:v>0.115879093690701</c:v>
                </c:pt>
                <c:pt idx="34049">
                  <c:v>0.100395507114414</c:v>
                </c:pt>
                <c:pt idx="34050">
                  <c:v>0.161015251131884</c:v>
                </c:pt>
                <c:pt idx="34051">
                  <c:v>9.3149666329540706E-2</c:v>
                </c:pt>
                <c:pt idx="34052">
                  <c:v>8.5762449546378905E-2</c:v>
                </c:pt>
                <c:pt idx="34053">
                  <c:v>0.100674497057233</c:v>
                </c:pt>
                <c:pt idx="34054">
                  <c:v>0.19032525134049799</c:v>
                </c:pt>
                <c:pt idx="34055">
                  <c:v>0.163234324993594</c:v>
                </c:pt>
                <c:pt idx="34056">
                  <c:v>0.16588548133418901</c:v>
                </c:pt>
                <c:pt idx="34057">
                  <c:v>-2.12233596310674E-2</c:v>
                </c:pt>
                <c:pt idx="34058">
                  <c:v>6.2520539677307696E-2</c:v>
                </c:pt>
                <c:pt idx="34059">
                  <c:v>3.4961037095001403E-2</c:v>
                </c:pt>
                <c:pt idx="34060">
                  <c:v>-4.3614195352560697E-2</c:v>
                </c:pt>
                <c:pt idx="34061">
                  <c:v>-7.9812054622386594E-2</c:v>
                </c:pt>
                <c:pt idx="34062">
                  <c:v>-3.2286783164226299E-2</c:v>
                </c:pt>
                <c:pt idx="34063">
                  <c:v>-6.3229932604382505E-2</c:v>
                </c:pt>
                <c:pt idx="34064">
                  <c:v>-3.8675415906242801E-2</c:v>
                </c:pt>
                <c:pt idx="34065">
                  <c:v>-6.7242082680008794E-2</c:v>
                </c:pt>
                <c:pt idx="34066">
                  <c:v>-8.70894499588247E-2</c:v>
                </c:pt>
                <c:pt idx="34067">
                  <c:v>-0.116394869558111</c:v>
                </c:pt>
                <c:pt idx="34068">
                  <c:v>-0.110699834345587</c:v>
                </c:pt>
                <c:pt idx="34069">
                  <c:v>-0.124351173495847</c:v>
                </c:pt>
                <c:pt idx="34070">
                  <c:v>-0.120229584851428</c:v>
                </c:pt>
                <c:pt idx="34071">
                  <c:v>-0.13135438594960799</c:v>
                </c:pt>
                <c:pt idx="34072">
                  <c:v>-0.10326431917988101</c:v>
                </c:pt>
                <c:pt idx="34073">
                  <c:v>-0.107424867814384</c:v>
                </c:pt>
                <c:pt idx="34074">
                  <c:v>-0.122162381200937</c:v>
                </c:pt>
                <c:pt idx="34075">
                  <c:v>-0.12458876115782</c:v>
                </c:pt>
                <c:pt idx="34076">
                  <c:v>-0.10011348633080901</c:v>
                </c:pt>
                <c:pt idx="34077">
                  <c:v>-0.12908701791632701</c:v>
                </c:pt>
                <c:pt idx="34078">
                  <c:v>-0.13471054227804699</c:v>
                </c:pt>
                <c:pt idx="34079">
                  <c:v>-0.151469799890568</c:v>
                </c:pt>
                <c:pt idx="34080">
                  <c:v>-0.141835165301477</c:v>
                </c:pt>
                <c:pt idx="34081">
                  <c:v>-0.13598676083911401</c:v>
                </c:pt>
                <c:pt idx="34082">
                  <c:v>-0.12766744501228999</c:v>
                </c:pt>
                <c:pt idx="34083">
                  <c:v>-8.7516601630236196E-2</c:v>
                </c:pt>
                <c:pt idx="34084">
                  <c:v>-3.7762181587493802E-2</c:v>
                </c:pt>
                <c:pt idx="34085">
                  <c:v>-4.2213056182502699E-2</c:v>
                </c:pt>
                <c:pt idx="34086">
                  <c:v>-2.1166014300576599E-2</c:v>
                </c:pt>
                <c:pt idx="34087">
                  <c:v>-2.6885533967791801E-2</c:v>
                </c:pt>
                <c:pt idx="34088">
                  <c:v>-1.64687737644394E-2</c:v>
                </c:pt>
                <c:pt idx="34089">
                  <c:v>-3.1172572802686101E-2</c:v>
                </c:pt>
                <c:pt idx="34090">
                  <c:v>-3.67390801206948E-3</c:v>
                </c:pt>
                <c:pt idx="34091">
                  <c:v>2.66296537533972E-3</c:v>
                </c:pt>
                <c:pt idx="34092">
                  <c:v>3.0285601935261201E-2</c:v>
                </c:pt>
                <c:pt idx="34093">
                  <c:v>1.7768489287776901E-2</c:v>
                </c:pt>
                <c:pt idx="34094">
                  <c:v>7.34419503063266E-3</c:v>
                </c:pt>
                <c:pt idx="34095">
                  <c:v>-1.1966466998773699E-2</c:v>
                </c:pt>
                <c:pt idx="34096">
                  <c:v>-1.2535126776437699E-3</c:v>
                </c:pt>
                <c:pt idx="34097">
                  <c:v>-7.9524598680119601E-2</c:v>
                </c:pt>
                <c:pt idx="34098">
                  <c:v>-1.09046815373078E-2</c:v>
                </c:pt>
                <c:pt idx="34099">
                  <c:v>-8.3844251268612294E-2</c:v>
                </c:pt>
                <c:pt idx="34100">
                  <c:v>-6.8098905370665694E-2</c:v>
                </c:pt>
                <c:pt idx="34101">
                  <c:v>-0.100167700070253</c:v>
                </c:pt>
                <c:pt idx="34102">
                  <c:v>-9.2583934908232607E-2</c:v>
                </c:pt>
                <c:pt idx="34103">
                  <c:v>-0.13274840558612999</c:v>
                </c:pt>
                <c:pt idx="34104">
                  <c:v>-0.10973231909629499</c:v>
                </c:pt>
                <c:pt idx="34105">
                  <c:v>-0.12000717610624401</c:v>
                </c:pt>
                <c:pt idx="34106">
                  <c:v>-9.2773355061865403E-2</c:v>
                </c:pt>
                <c:pt idx="34107">
                  <c:v>-0.14661536200128999</c:v>
                </c:pt>
                <c:pt idx="34108">
                  <c:v>-0.18480532689606999</c:v>
                </c:pt>
                <c:pt idx="34109">
                  <c:v>-0.186915194319314</c:v>
                </c:pt>
                <c:pt idx="34110">
                  <c:v>-0.19123786211551799</c:v>
                </c:pt>
                <c:pt idx="34111">
                  <c:v>-0.16443111406504701</c:v>
                </c:pt>
                <c:pt idx="34112">
                  <c:v>-0.16773902285363301</c:v>
                </c:pt>
                <c:pt idx="34113">
                  <c:v>3.82026095738194E-3</c:v>
                </c:pt>
                <c:pt idx="34114">
                  <c:v>0.104370620088472</c:v>
                </c:pt>
                <c:pt idx="34115">
                  <c:v>4.3753625575091701E-2</c:v>
                </c:pt>
                <c:pt idx="34116">
                  <c:v>8.8087113714329701E-2</c:v>
                </c:pt>
                <c:pt idx="34117">
                  <c:v>3.2941077584117802E-2</c:v>
                </c:pt>
                <c:pt idx="34118">
                  <c:v>4.6274040619529298E-2</c:v>
                </c:pt>
                <c:pt idx="34119">
                  <c:v>-1.17514321557819E-2</c:v>
                </c:pt>
                <c:pt idx="34120">
                  <c:v>-5.0674711811794497E-2</c:v>
                </c:pt>
                <c:pt idx="34121">
                  <c:v>-5.1095808965985499E-2</c:v>
                </c:pt>
                <c:pt idx="34122">
                  <c:v>-6.9353783214642195E-2</c:v>
                </c:pt>
                <c:pt idx="34123">
                  <c:v>-9.0331826251888195E-2</c:v>
                </c:pt>
                <c:pt idx="34124">
                  <c:v>-5.4394111410571301E-2</c:v>
                </c:pt>
                <c:pt idx="34125">
                  <c:v>-5.8313143297224798E-2</c:v>
                </c:pt>
                <c:pt idx="34126">
                  <c:v>-3.8964593582225801E-2</c:v>
                </c:pt>
                <c:pt idx="34127">
                  <c:v>-2.4727340687343301E-2</c:v>
                </c:pt>
                <c:pt idx="34128">
                  <c:v>-4.5739367818378902E-2</c:v>
                </c:pt>
                <c:pt idx="34129">
                  <c:v>-5.08745713355548E-2</c:v>
                </c:pt>
                <c:pt idx="34130">
                  <c:v>-5.07535801867618E-2</c:v>
                </c:pt>
                <c:pt idx="34131">
                  <c:v>-4.4545942781577197E-2</c:v>
                </c:pt>
                <c:pt idx="34132">
                  <c:v>-2.38407825383707E-2</c:v>
                </c:pt>
                <c:pt idx="34133">
                  <c:v>-6.9490265896370002E-2</c:v>
                </c:pt>
                <c:pt idx="34134">
                  <c:v>-6.7504771255727597E-2</c:v>
                </c:pt>
                <c:pt idx="34135">
                  <c:v>-6.3402261110584293E-2</c:v>
                </c:pt>
                <c:pt idx="34136">
                  <c:v>4.39930277746956E-3</c:v>
                </c:pt>
                <c:pt idx="34137">
                  <c:v>-5.6221070910216997E-2</c:v>
                </c:pt>
                <c:pt idx="34138">
                  <c:v>-8.0416680347297903E-2</c:v>
                </c:pt>
                <c:pt idx="34139">
                  <c:v>-0.107068376287813</c:v>
                </c:pt>
                <c:pt idx="34140">
                  <c:v>-9.6311458116034102E-2</c:v>
                </c:pt>
                <c:pt idx="34141">
                  <c:v>-0.111059753662723</c:v>
                </c:pt>
                <c:pt idx="34142">
                  <c:v>-0.13846039375083199</c:v>
                </c:pt>
                <c:pt idx="34143">
                  <c:v>-0.148392257957288</c:v>
                </c:pt>
                <c:pt idx="34144">
                  <c:v>-0.121722476408078</c:v>
                </c:pt>
                <c:pt idx="34145">
                  <c:v>-0.15452975974300001</c:v>
                </c:pt>
                <c:pt idx="34146">
                  <c:v>-0.16614693247479601</c:v>
                </c:pt>
                <c:pt idx="34147">
                  <c:v>-0.19499036535720801</c:v>
                </c:pt>
                <c:pt idx="34148">
                  <c:v>-0.14503507980566499</c:v>
                </c:pt>
                <c:pt idx="34149">
                  <c:v>-0.15303885403620801</c:v>
                </c:pt>
                <c:pt idx="34150">
                  <c:v>-0.13950561380455201</c:v>
                </c:pt>
                <c:pt idx="34151">
                  <c:v>-0.211355372549204</c:v>
                </c:pt>
                <c:pt idx="34152">
                  <c:v>-0.150407730296298</c:v>
                </c:pt>
                <c:pt idx="34153">
                  <c:v>-0.17268571477199199</c:v>
                </c:pt>
                <c:pt idx="34154">
                  <c:v>-0.19323875835294499</c:v>
                </c:pt>
                <c:pt idx="34155">
                  <c:v>-0.206074046570732</c:v>
                </c:pt>
                <c:pt idx="34156">
                  <c:v>-0.191861307933548</c:v>
                </c:pt>
                <c:pt idx="34157">
                  <c:v>-0.195994646246446</c:v>
                </c:pt>
                <c:pt idx="34158">
                  <c:v>-0.14398764202915501</c:v>
                </c:pt>
                <c:pt idx="34159">
                  <c:v>-0.14462101250551801</c:v>
                </c:pt>
                <c:pt idx="34160">
                  <c:v>-0.131877884671841</c:v>
                </c:pt>
                <c:pt idx="34161">
                  <c:v>-0.14438546952828299</c:v>
                </c:pt>
                <c:pt idx="34162">
                  <c:v>-0.17228486480692801</c:v>
                </c:pt>
                <c:pt idx="34163">
                  <c:v>-0.186490566639927</c:v>
                </c:pt>
                <c:pt idx="34164">
                  <c:v>-0.17411303211593199</c:v>
                </c:pt>
                <c:pt idx="34165">
                  <c:v>-0.15922259068080399</c:v>
                </c:pt>
                <c:pt idx="34166">
                  <c:v>-0.15969079358407601</c:v>
                </c:pt>
                <c:pt idx="34167">
                  <c:v>-0.18127334339892701</c:v>
                </c:pt>
                <c:pt idx="34168">
                  <c:v>-0.179539607910355</c:v>
                </c:pt>
                <c:pt idx="34169">
                  <c:v>-0.16394197338205499</c:v>
                </c:pt>
                <c:pt idx="34170">
                  <c:v>-0.18470376719900899</c:v>
                </c:pt>
                <c:pt idx="34171">
                  <c:v>-0.22967271428609001</c:v>
                </c:pt>
                <c:pt idx="34172">
                  <c:v>-0.24630690735578301</c:v>
                </c:pt>
                <c:pt idx="34173">
                  <c:v>-0.267009361468864</c:v>
                </c:pt>
                <c:pt idx="34174">
                  <c:v>-0.22659249223656</c:v>
                </c:pt>
                <c:pt idx="34175">
                  <c:v>-0.25293315372166197</c:v>
                </c:pt>
                <c:pt idx="34176">
                  <c:v>-0.24683117059447801</c:v>
                </c:pt>
                <c:pt idx="34177">
                  <c:v>-0.26449576287554799</c:v>
                </c:pt>
                <c:pt idx="34178">
                  <c:v>-0.25000503668549501</c:v>
                </c:pt>
                <c:pt idx="34179">
                  <c:v>-0.26247232289789801</c:v>
                </c:pt>
                <c:pt idx="34180">
                  <c:v>-0.25365928758345302</c:v>
                </c:pt>
                <c:pt idx="34181">
                  <c:v>-0.25226228478944801</c:v>
                </c:pt>
                <c:pt idx="34182">
                  <c:v>-0.201254260987966</c:v>
                </c:pt>
                <c:pt idx="34183">
                  <c:v>-0.21637636348643299</c:v>
                </c:pt>
                <c:pt idx="34184">
                  <c:v>-0.159570746416836</c:v>
                </c:pt>
                <c:pt idx="34185">
                  <c:v>-0.153488304985817</c:v>
                </c:pt>
                <c:pt idx="34186">
                  <c:v>-0.17232332281801299</c:v>
                </c:pt>
                <c:pt idx="34187">
                  <c:v>-0.17053023228891401</c:v>
                </c:pt>
                <c:pt idx="34188">
                  <c:v>-0.15619408037604801</c:v>
                </c:pt>
                <c:pt idx="34189">
                  <c:v>-0.157508423848779</c:v>
                </c:pt>
                <c:pt idx="34190">
                  <c:v>-0.141072377249012</c:v>
                </c:pt>
                <c:pt idx="34191">
                  <c:v>-0.18071337372329599</c:v>
                </c:pt>
                <c:pt idx="34192">
                  <c:v>-0.160218445334597</c:v>
                </c:pt>
                <c:pt idx="34193">
                  <c:v>-0.16236189810674001</c:v>
                </c:pt>
                <c:pt idx="34194">
                  <c:v>-0.15566345657090699</c:v>
                </c:pt>
                <c:pt idx="34195">
                  <c:v>-0.15582219956674501</c:v>
                </c:pt>
                <c:pt idx="34196">
                  <c:v>-0.15138488268634701</c:v>
                </c:pt>
                <c:pt idx="34197">
                  <c:v>-0.124085874037606</c:v>
                </c:pt>
                <c:pt idx="34198">
                  <c:v>-0.116533206214312</c:v>
                </c:pt>
                <c:pt idx="34199">
                  <c:v>-0.10224660722205201</c:v>
                </c:pt>
                <c:pt idx="34200">
                  <c:v>-7.8607124380232193E-2</c:v>
                </c:pt>
                <c:pt idx="34201">
                  <c:v>-7.6467252842925895E-2</c:v>
                </c:pt>
                <c:pt idx="34202">
                  <c:v>-0.104176199307532</c:v>
                </c:pt>
                <c:pt idx="34203">
                  <c:v>-0.10874909389571</c:v>
                </c:pt>
                <c:pt idx="34204">
                  <c:v>-0.11050013276520999</c:v>
                </c:pt>
                <c:pt idx="34205">
                  <c:v>-9.1212726754416495E-2</c:v>
                </c:pt>
                <c:pt idx="34206">
                  <c:v>-3.8418341743733202E-2</c:v>
                </c:pt>
                <c:pt idx="34207">
                  <c:v>-5.55340154880479E-2</c:v>
                </c:pt>
                <c:pt idx="34208">
                  <c:v>-6.15673462386934E-2</c:v>
                </c:pt>
                <c:pt idx="34209">
                  <c:v>-1.24823743613458E-3</c:v>
                </c:pt>
                <c:pt idx="34210">
                  <c:v>2.4348305185725599E-2</c:v>
                </c:pt>
                <c:pt idx="34211">
                  <c:v>-3.8994702198856999E-2</c:v>
                </c:pt>
                <c:pt idx="34212">
                  <c:v>7.1770775832652603E-3</c:v>
                </c:pt>
                <c:pt idx="34213">
                  <c:v>8.2837426105677306E-2</c:v>
                </c:pt>
                <c:pt idx="34214">
                  <c:v>9.7341094806445094E-2</c:v>
                </c:pt>
                <c:pt idx="34215">
                  <c:v>0.10230989105975601</c:v>
                </c:pt>
                <c:pt idx="34216">
                  <c:v>0.14574207034865699</c:v>
                </c:pt>
                <c:pt idx="34217">
                  <c:v>0.13851672114192701</c:v>
                </c:pt>
                <c:pt idx="34218">
                  <c:v>0.118596713393866</c:v>
                </c:pt>
                <c:pt idx="34219">
                  <c:v>0.13355722401529899</c:v>
                </c:pt>
                <c:pt idx="34220">
                  <c:v>0.102945268851939</c:v>
                </c:pt>
                <c:pt idx="34221">
                  <c:v>0.120901666883918</c:v>
                </c:pt>
                <c:pt idx="34222">
                  <c:v>0.271915072383909</c:v>
                </c:pt>
                <c:pt idx="34223">
                  <c:v>0.304729912778264</c:v>
                </c:pt>
                <c:pt idx="34224">
                  <c:v>0.36775153517297898</c:v>
                </c:pt>
                <c:pt idx="34225">
                  <c:v>0.28859614458233301</c:v>
                </c:pt>
                <c:pt idx="34226">
                  <c:v>7.1175999389744699E-2</c:v>
                </c:pt>
                <c:pt idx="34227">
                  <c:v>2.7576614110949801E-2</c:v>
                </c:pt>
                <c:pt idx="34228">
                  <c:v>9.5907488850874301E-2</c:v>
                </c:pt>
                <c:pt idx="34229">
                  <c:v>1.67421542788533E-2</c:v>
                </c:pt>
                <c:pt idx="34230">
                  <c:v>5.1842464038773302E-2</c:v>
                </c:pt>
                <c:pt idx="34231">
                  <c:v>6.9630471195218799E-2</c:v>
                </c:pt>
                <c:pt idx="34232">
                  <c:v>0.12532825924981</c:v>
                </c:pt>
                <c:pt idx="34233">
                  <c:v>0.108280491638565</c:v>
                </c:pt>
                <c:pt idx="34234">
                  <c:v>0.14401620661259501</c:v>
                </c:pt>
                <c:pt idx="34235">
                  <c:v>0.18518709673084</c:v>
                </c:pt>
                <c:pt idx="34236">
                  <c:v>0.225357654985963</c:v>
                </c:pt>
                <c:pt idx="34237">
                  <c:v>0.12574129410377199</c:v>
                </c:pt>
                <c:pt idx="34238">
                  <c:v>0.15126245765121599</c:v>
                </c:pt>
                <c:pt idx="34239">
                  <c:v>0.15433117414546199</c:v>
                </c:pt>
                <c:pt idx="34240">
                  <c:v>0.215441461509634</c:v>
                </c:pt>
                <c:pt idx="34241">
                  <c:v>0.228568230342791</c:v>
                </c:pt>
                <c:pt idx="34242">
                  <c:v>0.25223132729194098</c:v>
                </c:pt>
                <c:pt idx="34243">
                  <c:v>0.15183585864347199</c:v>
                </c:pt>
                <c:pt idx="34244">
                  <c:v>0.16077553925117899</c:v>
                </c:pt>
                <c:pt idx="34245">
                  <c:v>0.108236828227114</c:v>
                </c:pt>
                <c:pt idx="34246">
                  <c:v>0.134010980506061</c:v>
                </c:pt>
                <c:pt idx="34247">
                  <c:v>0.14113809821551099</c:v>
                </c:pt>
                <c:pt idx="34248">
                  <c:v>0.14415231362773001</c:v>
                </c:pt>
                <c:pt idx="34249">
                  <c:v>0.12424656839675099</c:v>
                </c:pt>
                <c:pt idx="34250">
                  <c:v>0.122549030986217</c:v>
                </c:pt>
                <c:pt idx="34251">
                  <c:v>3.1596509361883802E-2</c:v>
                </c:pt>
                <c:pt idx="34252">
                  <c:v>0.113333027063209</c:v>
                </c:pt>
                <c:pt idx="34253">
                  <c:v>3.2380146447467603E-2</c:v>
                </c:pt>
                <c:pt idx="34254">
                  <c:v>1.8120042499696301E-2</c:v>
                </c:pt>
                <c:pt idx="34255">
                  <c:v>-2.80203800990006E-2</c:v>
                </c:pt>
                <c:pt idx="34256">
                  <c:v>1.5688429065666899E-2</c:v>
                </c:pt>
                <c:pt idx="34257">
                  <c:v>3.2663689478964003E-2</c:v>
                </c:pt>
                <c:pt idx="34258">
                  <c:v>4.6270678683089497E-2</c:v>
                </c:pt>
                <c:pt idx="34259">
                  <c:v>5.3107042083532403E-2</c:v>
                </c:pt>
                <c:pt idx="34260">
                  <c:v>5.9938040743740699E-2</c:v>
                </c:pt>
                <c:pt idx="34261">
                  <c:v>4.6511986835590102E-2</c:v>
                </c:pt>
                <c:pt idx="34262">
                  <c:v>5.2858941614688397E-2</c:v>
                </c:pt>
                <c:pt idx="34263">
                  <c:v>6.6773140082493604E-2</c:v>
                </c:pt>
                <c:pt idx="34264">
                  <c:v>5.2325335748311198E-2</c:v>
                </c:pt>
                <c:pt idx="34265">
                  <c:v>4.44021213863156E-2</c:v>
                </c:pt>
                <c:pt idx="34266">
                  <c:v>4.4416425427654303E-2</c:v>
                </c:pt>
                <c:pt idx="34267">
                  <c:v>4.5013738692462897E-2</c:v>
                </c:pt>
                <c:pt idx="34268">
                  <c:v>7.5498937864598298E-2</c:v>
                </c:pt>
                <c:pt idx="34269">
                  <c:v>9.1594378880696506E-2</c:v>
                </c:pt>
                <c:pt idx="34270">
                  <c:v>9.2741124102994996E-2</c:v>
                </c:pt>
                <c:pt idx="34271">
                  <c:v>7.8035521316163606E-2</c:v>
                </c:pt>
                <c:pt idx="34272">
                  <c:v>5.2950082391342398E-2</c:v>
                </c:pt>
                <c:pt idx="34273">
                  <c:v>3.9942596542513802E-2</c:v>
                </c:pt>
                <c:pt idx="34274">
                  <c:v>7.8106605458631295E-2</c:v>
                </c:pt>
                <c:pt idx="34275">
                  <c:v>7.3562805616929197E-2</c:v>
                </c:pt>
                <c:pt idx="34276">
                  <c:v>9.7219769343698595E-2</c:v>
                </c:pt>
                <c:pt idx="34277">
                  <c:v>8.6855395606077399E-2</c:v>
                </c:pt>
                <c:pt idx="34278">
                  <c:v>0.106268691248268</c:v>
                </c:pt>
                <c:pt idx="34279">
                  <c:v>0.109181921329971</c:v>
                </c:pt>
                <c:pt idx="34280">
                  <c:v>9.9226052841309503E-2</c:v>
                </c:pt>
                <c:pt idx="34281">
                  <c:v>0.110490479727211</c:v>
                </c:pt>
                <c:pt idx="34282">
                  <c:v>0.16197133916515799</c:v>
                </c:pt>
                <c:pt idx="34283">
                  <c:v>0.156514827671142</c:v>
                </c:pt>
                <c:pt idx="34284">
                  <c:v>0.204024488334594</c:v>
                </c:pt>
                <c:pt idx="34285">
                  <c:v>0.18604429827584401</c:v>
                </c:pt>
                <c:pt idx="34286">
                  <c:v>0.28445309952423298</c:v>
                </c:pt>
                <c:pt idx="34287">
                  <c:v>0.21570912000180001</c:v>
                </c:pt>
                <c:pt idx="34288">
                  <c:v>0.236032821733592</c:v>
                </c:pt>
                <c:pt idx="34289">
                  <c:v>0.21550289896670499</c:v>
                </c:pt>
                <c:pt idx="34290">
                  <c:v>0.203893423436426</c:v>
                </c:pt>
                <c:pt idx="34291">
                  <c:v>0.21608342702064601</c:v>
                </c:pt>
                <c:pt idx="34292">
                  <c:v>0.17357599062481399</c:v>
                </c:pt>
                <c:pt idx="34293">
                  <c:v>0.112057283071162</c:v>
                </c:pt>
                <c:pt idx="34294">
                  <c:v>0.19868934815676101</c:v>
                </c:pt>
                <c:pt idx="34295">
                  <c:v>0.20989925743364601</c:v>
                </c:pt>
                <c:pt idx="34296">
                  <c:v>0.23512403245155999</c:v>
                </c:pt>
                <c:pt idx="34297">
                  <c:v>0.23793344304115699</c:v>
                </c:pt>
                <c:pt idx="34298">
                  <c:v>0.33852019971413599</c:v>
                </c:pt>
                <c:pt idx="34299">
                  <c:v>0.36131566744651999</c:v>
                </c:pt>
                <c:pt idx="34300">
                  <c:v>0.36786209306141299</c:v>
                </c:pt>
                <c:pt idx="34301">
                  <c:v>0.35423841438762399</c:v>
                </c:pt>
                <c:pt idx="34302">
                  <c:v>0.35596847679709298</c:v>
                </c:pt>
                <c:pt idx="34303">
                  <c:v>0.36751961900797397</c:v>
                </c:pt>
                <c:pt idx="34304">
                  <c:v>0.36903939761928301</c:v>
                </c:pt>
                <c:pt idx="34305">
                  <c:v>0.44057349869332102</c:v>
                </c:pt>
                <c:pt idx="34306">
                  <c:v>0.47009003467200799</c:v>
                </c:pt>
                <c:pt idx="34307" formatCode="0.00E+00">
                  <c:v>1.1470668849990999E-4</c:v>
                </c:pt>
                <c:pt idx="34308">
                  <c:v>-9.1081963978862202E-2</c:v>
                </c:pt>
                <c:pt idx="34309" formatCode="0.00E+00">
                  <c:v>-1.8634344327822999E-2</c:v>
                </c:pt>
                <c:pt idx="34310">
                  <c:v>-1.47287800181284E-2</c:v>
                </c:pt>
                <c:pt idx="34311">
                  <c:v>-3.9192599492439799E-3</c:v>
                </c:pt>
                <c:pt idx="34312">
                  <c:v>-3.1080881069588302E-2</c:v>
                </c:pt>
                <c:pt idx="34313">
                  <c:v>-6.7028349119168495E-2</c:v>
                </c:pt>
                <c:pt idx="34314">
                  <c:v>-6.7790032729423993E-2</c:v>
                </c:pt>
                <c:pt idx="34315">
                  <c:v>-5.3277799451076802E-2</c:v>
                </c:pt>
                <c:pt idx="34316">
                  <c:v>-3.9222954470801499E-2</c:v>
                </c:pt>
                <c:pt idx="34317">
                  <c:v>9.9097137764763699E-2</c:v>
                </c:pt>
                <c:pt idx="34318">
                  <c:v>0.11139009103889699</c:v>
                </c:pt>
                <c:pt idx="34319">
                  <c:v>0.15996519351594499</c:v>
                </c:pt>
                <c:pt idx="34320">
                  <c:v>0.16396723118890499</c:v>
                </c:pt>
                <c:pt idx="34321">
                  <c:v>0.17861962299283901</c:v>
                </c:pt>
                <c:pt idx="34322">
                  <c:v>0.124563495131653</c:v>
                </c:pt>
                <c:pt idx="34323">
                  <c:v>0.16340285770374199</c:v>
                </c:pt>
                <c:pt idx="34324">
                  <c:v>0.14463313620219301</c:v>
                </c:pt>
                <c:pt idx="34325">
                  <c:v>0.11158493156825</c:v>
                </c:pt>
                <c:pt idx="34326">
                  <c:v>9.3331390459299196E-2</c:v>
                </c:pt>
                <c:pt idx="34327">
                  <c:v>0.15509541729634199</c:v>
                </c:pt>
                <c:pt idx="34328">
                  <c:v>0.13891335077363801</c:v>
                </c:pt>
                <c:pt idx="34329">
                  <c:v>0.17431110623949</c:v>
                </c:pt>
                <c:pt idx="34330">
                  <c:v>0.18116610173087699</c:v>
                </c:pt>
                <c:pt idx="34331">
                  <c:v>0.21025888458877501</c:v>
                </c:pt>
                <c:pt idx="34332">
                  <c:v>0.17365274565525701</c:v>
                </c:pt>
                <c:pt idx="34333">
                  <c:v>0.21106883796343401</c:v>
                </c:pt>
                <c:pt idx="34334">
                  <c:v>0.21689241279921501</c:v>
                </c:pt>
                <c:pt idx="34335">
                  <c:v>0.197484214882898</c:v>
                </c:pt>
                <c:pt idx="34336">
                  <c:v>0.169882249708247</c:v>
                </c:pt>
                <c:pt idx="34337">
                  <c:v>0.18373168307423901</c:v>
                </c:pt>
                <c:pt idx="34338">
                  <c:v>0.18548933879034399</c:v>
                </c:pt>
                <c:pt idx="34339">
                  <c:v>0.197242750864697</c:v>
                </c:pt>
                <c:pt idx="34340">
                  <c:v>0.19748761884357799</c:v>
                </c:pt>
                <c:pt idx="34341">
                  <c:v>0.19972828090816999</c:v>
                </c:pt>
                <c:pt idx="34342">
                  <c:v>0.15798146759085399</c:v>
                </c:pt>
                <c:pt idx="34343">
                  <c:v>0.212949188181981</c:v>
                </c:pt>
                <c:pt idx="34344">
                  <c:v>0.207006633123341</c:v>
                </c:pt>
                <c:pt idx="34345">
                  <c:v>0.26005433950434298</c:v>
                </c:pt>
                <c:pt idx="34346">
                  <c:v>0.26298854268370297</c:v>
                </c:pt>
                <c:pt idx="34347">
                  <c:v>0.27241964820958497</c:v>
                </c:pt>
                <c:pt idx="34348">
                  <c:v>0.17751929573820199</c:v>
                </c:pt>
                <c:pt idx="34349">
                  <c:v>0.17470879398414799</c:v>
                </c:pt>
                <c:pt idx="34350">
                  <c:v>-3.9637129850306398E-3</c:v>
                </c:pt>
                <c:pt idx="34351">
                  <c:v>-8.4681132078457302E-2</c:v>
                </c:pt>
                <c:pt idx="34352">
                  <c:v>-3.2862596987073799E-2</c:v>
                </c:pt>
                <c:pt idx="34353">
                  <c:v>-7.4073538206953005E-2</c:v>
                </c:pt>
                <c:pt idx="34354">
                  <c:v>-5.1720214114213204E-3</c:v>
                </c:pt>
                <c:pt idx="34355">
                  <c:v>-1.02102233624774E-2</c:v>
                </c:pt>
                <c:pt idx="34356">
                  <c:v>1.6259242748912099E-2</c:v>
                </c:pt>
                <c:pt idx="34357">
                  <c:v>-2.3648004160504001E-3</c:v>
                </c:pt>
                <c:pt idx="34358">
                  <c:v>1.56717210759659E-2</c:v>
                </c:pt>
                <c:pt idx="34359">
                  <c:v>-8.3805990998353699E-3</c:v>
                </c:pt>
                <c:pt idx="34360">
                  <c:v>3.29368760226421E-2</c:v>
                </c:pt>
                <c:pt idx="34361">
                  <c:v>6.4817518097045695E-2</c:v>
                </c:pt>
                <c:pt idx="34362">
                  <c:v>6.5004666070690206E-2</c:v>
                </c:pt>
                <c:pt idx="34363">
                  <c:v>7.8507664131268098E-2</c:v>
                </c:pt>
                <c:pt idx="34364">
                  <c:v>8.0453573107209797E-2</c:v>
                </c:pt>
                <c:pt idx="34365">
                  <c:v>7.0386024456007501E-2</c:v>
                </c:pt>
                <c:pt idx="34366">
                  <c:v>6.8335056762334201E-2</c:v>
                </c:pt>
                <c:pt idx="34367">
                  <c:v>8.3006856815932298E-2</c:v>
                </c:pt>
                <c:pt idx="34368">
                  <c:v>7.1561285916258099E-2</c:v>
                </c:pt>
                <c:pt idx="34369">
                  <c:v>5.4954547768544401E-2</c:v>
                </c:pt>
                <c:pt idx="34370">
                  <c:v>1.8207573110107698E-2</c:v>
                </c:pt>
                <c:pt idx="34371">
                  <c:v>-6.5885076481171298E-3</c:v>
                </c:pt>
                <c:pt idx="34372">
                  <c:v>-4.3672560283258097E-2</c:v>
                </c:pt>
                <c:pt idx="34373">
                  <c:v>-3.3836528928219298E-2</c:v>
                </c:pt>
                <c:pt idx="34374">
                  <c:v>-3.4933459809056697E-2</c:v>
                </c:pt>
                <c:pt idx="34375">
                  <c:v>-3.2817925972799901E-2</c:v>
                </c:pt>
                <c:pt idx="34376">
                  <c:v>-1.01721669927635E-2</c:v>
                </c:pt>
                <c:pt idx="34377">
                  <c:v>-4.3254142550946699E-3</c:v>
                </c:pt>
                <c:pt idx="34378">
                  <c:v>7.2010975688914904E-3</c:v>
                </c:pt>
                <c:pt idx="34379">
                  <c:v>5.3253712946932799E-3</c:v>
                </c:pt>
                <c:pt idx="34380">
                  <c:v>1.75865383838085E-3</c:v>
                </c:pt>
                <c:pt idx="34381">
                  <c:v>8.1433763684088702E-3</c:v>
                </c:pt>
                <c:pt idx="34382">
                  <c:v>1.9515498566011199E-2</c:v>
                </c:pt>
                <c:pt idx="34383">
                  <c:v>1.75114774885488E-2</c:v>
                </c:pt>
                <c:pt idx="34384">
                  <c:v>2.8651567012136999E-2</c:v>
                </c:pt>
                <c:pt idx="34385">
                  <c:v>2.56270986979572E-2</c:v>
                </c:pt>
                <c:pt idx="34386">
                  <c:v>6.3696153534155503E-2</c:v>
                </c:pt>
                <c:pt idx="34387">
                  <c:v>7.0618648714800905E-2</c:v>
                </c:pt>
                <c:pt idx="34388">
                  <c:v>8.8705189715657495E-2</c:v>
                </c:pt>
                <c:pt idx="34389">
                  <c:v>9.1594948791868802E-2</c:v>
                </c:pt>
                <c:pt idx="34390">
                  <c:v>0.118702171296998</c:v>
                </c:pt>
                <c:pt idx="34391">
                  <c:v>0.113764709016571</c:v>
                </c:pt>
                <c:pt idx="34392">
                  <c:v>0.122205147889117</c:v>
                </c:pt>
                <c:pt idx="34393">
                  <c:v>0.141661092069536</c:v>
                </c:pt>
                <c:pt idx="34394">
                  <c:v>0.18786662876987001</c:v>
                </c:pt>
                <c:pt idx="34395">
                  <c:v>0.19378835748583501</c:v>
                </c:pt>
                <c:pt idx="34396">
                  <c:v>0.18367879102846599</c:v>
                </c:pt>
                <c:pt idx="34397">
                  <c:v>0.21370395587952101</c:v>
                </c:pt>
                <c:pt idx="34398">
                  <c:v>0.21721732300133301</c:v>
                </c:pt>
                <c:pt idx="34399">
                  <c:v>0.20675237522832299</c:v>
                </c:pt>
                <c:pt idx="34400">
                  <c:v>0.312504810376664</c:v>
                </c:pt>
                <c:pt idx="34401">
                  <c:v>0.25938331075762699</c:v>
                </c:pt>
                <c:pt idx="34402">
                  <c:v>0.27096882538420702</c:v>
                </c:pt>
                <c:pt idx="34403">
                  <c:v>0.25658023972447103</c:v>
                </c:pt>
                <c:pt idx="34404">
                  <c:v>0.25155671188142298</c:v>
                </c:pt>
                <c:pt idx="34405">
                  <c:v>0.24412315953847799</c:v>
                </c:pt>
                <c:pt idx="34406">
                  <c:v>0.25524335845017798</c:v>
                </c:pt>
                <c:pt idx="34407">
                  <c:v>0.250154959815092</c:v>
                </c:pt>
                <c:pt idx="34408">
                  <c:v>0.27814632388899202</c:v>
                </c:pt>
                <c:pt idx="34409">
                  <c:v>0.28551948632092999</c:v>
                </c:pt>
                <c:pt idx="34410">
                  <c:v>0.26660247131925602</c:v>
                </c:pt>
                <c:pt idx="34411">
                  <c:v>0.258920012932572</c:v>
                </c:pt>
                <c:pt idx="34412">
                  <c:v>0.29402055730077098</c:v>
                </c:pt>
                <c:pt idx="34413">
                  <c:v>0.30982068217328801</c:v>
                </c:pt>
                <c:pt idx="34414">
                  <c:v>0.32514444161433897</c:v>
                </c:pt>
                <c:pt idx="34415">
                  <c:v>0.32898611167097702</c:v>
                </c:pt>
                <c:pt idx="34416">
                  <c:v>0.399929416578644</c:v>
                </c:pt>
                <c:pt idx="34417">
                  <c:v>0.42001372512100699</c:v>
                </c:pt>
                <c:pt idx="34418">
                  <c:v>0.41116286628229498</c:v>
                </c:pt>
                <c:pt idx="34419">
                  <c:v>3.2215210665156202E-2</c:v>
                </c:pt>
                <c:pt idx="34420">
                  <c:v>9.83513653305466E-2</c:v>
                </c:pt>
                <c:pt idx="34421">
                  <c:v>3.7558288638603499E-2</c:v>
                </c:pt>
                <c:pt idx="34422">
                  <c:v>8.4958088393730105E-2</c:v>
                </c:pt>
                <c:pt idx="34423">
                  <c:v>2.0117791128142999E-2</c:v>
                </c:pt>
                <c:pt idx="34424">
                  <c:v>-8.0316312882429096E-3</c:v>
                </c:pt>
                <c:pt idx="34425">
                  <c:v>-1.33186201670053E-2</c:v>
                </c:pt>
                <c:pt idx="34426">
                  <c:v>-4.3263760958952201E-2</c:v>
                </c:pt>
                <c:pt idx="34427">
                  <c:v>-6.4547223115396402E-2</c:v>
                </c:pt>
                <c:pt idx="34428">
                  <c:v>-4.2402633661935502E-2</c:v>
                </c:pt>
                <c:pt idx="34429">
                  <c:v>-5.0114686428967999E-2</c:v>
                </c:pt>
                <c:pt idx="34430">
                  <c:v>-4.47578123788724E-2</c:v>
                </c:pt>
                <c:pt idx="34431">
                  <c:v>-3.1711962739414797E-2</c:v>
                </c:pt>
                <c:pt idx="34432">
                  <c:v>-4.1682300086865597E-2</c:v>
                </c:pt>
                <c:pt idx="34433">
                  <c:v>-3.9760986277952597E-2</c:v>
                </c:pt>
                <c:pt idx="34434">
                  <c:v>1.60047007518971E-2</c:v>
                </c:pt>
                <c:pt idx="34435">
                  <c:v>2.9730920521762499E-2</c:v>
                </c:pt>
                <c:pt idx="34436">
                  <c:v>4.4511769062410299E-2</c:v>
                </c:pt>
                <c:pt idx="34437">
                  <c:v>6.3930444570352796E-2</c:v>
                </c:pt>
                <c:pt idx="34438">
                  <c:v>4.6896355184189803E-2</c:v>
                </c:pt>
                <c:pt idx="34439">
                  <c:v>3.1021034637174101E-2</c:v>
                </c:pt>
                <c:pt idx="34440">
                  <c:v>6.4868840696428495E-2</c:v>
                </c:pt>
                <c:pt idx="34441">
                  <c:v>1.8007194961355302E-2</c:v>
                </c:pt>
                <c:pt idx="34442">
                  <c:v>1.02668318929482E-2</c:v>
                </c:pt>
                <c:pt idx="34443">
                  <c:v>-4.5160163231242603E-3</c:v>
                </c:pt>
                <c:pt idx="34444">
                  <c:v>2.7974132304335299E-2</c:v>
                </c:pt>
                <c:pt idx="34445">
                  <c:v>1.83051395138061E-2</c:v>
                </c:pt>
                <c:pt idx="34446">
                  <c:v>2.0563575774677802E-2</c:v>
                </c:pt>
                <c:pt idx="34447">
                  <c:v>2.40040129735728E-2</c:v>
                </c:pt>
                <c:pt idx="34448">
                  <c:v>3.7144306084962497E-2</c:v>
                </c:pt>
                <c:pt idx="34449">
                  <c:v>3.6291994346897602E-2</c:v>
                </c:pt>
                <c:pt idx="34450">
                  <c:v>2.53522535887977E-2</c:v>
                </c:pt>
                <c:pt idx="34451">
                  <c:v>-3.7153956786770199E-2</c:v>
                </c:pt>
                <c:pt idx="34452">
                  <c:v>-3.9025689672242E-3</c:v>
                </c:pt>
                <c:pt idx="34453">
                  <c:v>-1.4271445079466099E-2</c:v>
                </c:pt>
                <c:pt idx="34454">
                  <c:v>2.8422564487588099E-2</c:v>
                </c:pt>
                <c:pt idx="34455">
                  <c:v>-3.3341340459475499E-3</c:v>
                </c:pt>
                <c:pt idx="34456">
                  <c:v>1.8245756254197502E-2</c:v>
                </c:pt>
                <c:pt idx="34457">
                  <c:v>-5.1379138749754902E-2</c:v>
                </c:pt>
                <c:pt idx="34458">
                  <c:v>3.25106673632959E-2</c:v>
                </c:pt>
                <c:pt idx="34459">
                  <c:v>-3.67596002807263E-2</c:v>
                </c:pt>
                <c:pt idx="34460">
                  <c:v>1.3301204855095099E-2</c:v>
                </c:pt>
                <c:pt idx="34461">
                  <c:v>2.5296586034604499E-2</c:v>
                </c:pt>
                <c:pt idx="34462">
                  <c:v>9.0702525378572499E-2</c:v>
                </c:pt>
                <c:pt idx="34463">
                  <c:v>4.56740876884539E-2</c:v>
                </c:pt>
                <c:pt idx="34464">
                  <c:v>0.140371278178193</c:v>
                </c:pt>
                <c:pt idx="34465">
                  <c:v>0.12762428713906401</c:v>
                </c:pt>
                <c:pt idx="34466">
                  <c:v>0.119035322631365</c:v>
                </c:pt>
                <c:pt idx="34467">
                  <c:v>0.10306179771401</c:v>
                </c:pt>
                <c:pt idx="34468">
                  <c:v>9.5778075666971302E-2</c:v>
                </c:pt>
                <c:pt idx="34469">
                  <c:v>9.1090145516066798E-2</c:v>
                </c:pt>
                <c:pt idx="34470">
                  <c:v>0.1041719873534</c:v>
                </c:pt>
                <c:pt idx="34471">
                  <c:v>0.12058324265821301</c:v>
                </c:pt>
                <c:pt idx="34472">
                  <c:v>0.30533716124523702</c:v>
                </c:pt>
                <c:pt idx="34473">
                  <c:v>0.12536310497463099</c:v>
                </c:pt>
                <c:pt idx="34474">
                  <c:v>0.17451090547095099</c:v>
                </c:pt>
                <c:pt idx="34475">
                  <c:v>0.21229810939720201</c:v>
                </c:pt>
                <c:pt idx="34476">
                  <c:v>0.17019968880543601</c:v>
                </c:pt>
                <c:pt idx="34477">
                  <c:v>0.18053524337400101</c:v>
                </c:pt>
                <c:pt idx="34478">
                  <c:v>0.20767125865778999</c:v>
                </c:pt>
                <c:pt idx="34479">
                  <c:v>0.21571577606662501</c:v>
                </c:pt>
                <c:pt idx="34480">
                  <c:v>0.23918799829856299</c:v>
                </c:pt>
                <c:pt idx="34481">
                  <c:v>0.22452410886666899</c:v>
                </c:pt>
                <c:pt idx="34482">
                  <c:v>0.53590115986852604</c:v>
                </c:pt>
                <c:pt idx="34483">
                  <c:v>0.51721149157798996</c:v>
                </c:pt>
                <c:pt idx="34484">
                  <c:v>0.56679498193089395</c:v>
                </c:pt>
                <c:pt idx="34485">
                  <c:v>0.51869168767897</c:v>
                </c:pt>
                <c:pt idx="34486">
                  <c:v>0.52735761344480703</c:v>
                </c:pt>
                <c:pt idx="34487">
                  <c:v>2.7576614110949801E-2</c:v>
                </c:pt>
                <c:pt idx="34488">
                  <c:v>-7.3536606365340901E-2</c:v>
                </c:pt>
                <c:pt idx="34489">
                  <c:v>-1.23061309060346E-2</c:v>
                </c:pt>
                <c:pt idx="34490">
                  <c:v>4.5779195360877503E-2</c:v>
                </c:pt>
                <c:pt idx="34491">
                  <c:v>2.8121051915395202E-2</c:v>
                </c:pt>
                <c:pt idx="34492">
                  <c:v>-3.6639545579664298E-2</c:v>
                </c:pt>
                <c:pt idx="34493">
                  <c:v>-1.92136907155992E-2</c:v>
                </c:pt>
                <c:pt idx="34494">
                  <c:v>-7.2019777426116899E-2</c:v>
                </c:pt>
                <c:pt idx="34495">
                  <c:v>-0.101938861915435</c:v>
                </c:pt>
                <c:pt idx="34496">
                  <c:v>-9.9843440480449602E-2</c:v>
                </c:pt>
                <c:pt idx="34497">
                  <c:v>-7.8670309177470199E-2</c:v>
                </c:pt>
                <c:pt idx="34498">
                  <c:v>-8.8267502038862494E-2</c:v>
                </c:pt>
                <c:pt idx="34499">
                  <c:v>-0.106898642393948</c:v>
                </c:pt>
                <c:pt idx="34500">
                  <c:v>-0.10207105430447901</c:v>
                </c:pt>
                <c:pt idx="34501">
                  <c:v>3.45324849566917E-2</c:v>
                </c:pt>
                <c:pt idx="34502">
                  <c:v>4.9292743190230401E-2</c:v>
                </c:pt>
                <c:pt idx="34503">
                  <c:v>6.6038625903160397E-2</c:v>
                </c:pt>
                <c:pt idx="34504" formatCode="0.00E+00">
                  <c:v>8.7729481595404395E-4</c:v>
                </c:pt>
                <c:pt idx="34505">
                  <c:v>2.2032197442417999E-3</c:v>
                </c:pt>
                <c:pt idx="34506" formatCode="0.00E+00">
                  <c:v>5.3373822287482199E-2</c:v>
                </c:pt>
                <c:pt idx="34507">
                  <c:v>8.3303352234799705E-2</c:v>
                </c:pt>
                <c:pt idx="34508">
                  <c:v>5.68712508974192E-2</c:v>
                </c:pt>
                <c:pt idx="34509">
                  <c:v>3.9525121590842101E-2</c:v>
                </c:pt>
                <c:pt idx="34510">
                  <c:v>1.81813259695787E-2</c:v>
                </c:pt>
                <c:pt idx="34511">
                  <c:v>2.89533285530762E-2</c:v>
                </c:pt>
                <c:pt idx="34512">
                  <c:v>6.2172734513156101E-2</c:v>
                </c:pt>
                <c:pt idx="34513">
                  <c:v>-6.6769192818653504E-3</c:v>
                </c:pt>
                <c:pt idx="34514">
                  <c:v>-1.2758662472560999E-2</c:v>
                </c:pt>
                <c:pt idx="34515">
                  <c:v>0.10631550333647</c:v>
                </c:pt>
                <c:pt idx="34516">
                  <c:v>8.7353607529944005E-2</c:v>
                </c:pt>
                <c:pt idx="34517">
                  <c:v>8.6716843704933905E-2</c:v>
                </c:pt>
                <c:pt idx="34518">
                  <c:v>-4.4261737644464103E-2</c:v>
                </c:pt>
                <c:pt idx="34519">
                  <c:v>-2.3096162734541702E-2</c:v>
                </c:pt>
                <c:pt idx="34520">
                  <c:v>1.04767743343023E-3</c:v>
                </c:pt>
                <c:pt idx="34521">
                  <c:v>3.60129062727646E-2</c:v>
                </c:pt>
                <c:pt idx="34522">
                  <c:v>4.0813895237315302E-2</c:v>
                </c:pt>
                <c:pt idx="34523">
                  <c:v>8.3877348408354493E-2</c:v>
                </c:pt>
                <c:pt idx="34524">
                  <c:v>6.7919343381858899E-2</c:v>
                </c:pt>
                <c:pt idx="34525">
                  <c:v>8.7295987942017705E-2</c:v>
                </c:pt>
                <c:pt idx="34526">
                  <c:v>8.3923361231376697E-2</c:v>
                </c:pt>
                <c:pt idx="34527">
                  <c:v>0.117115572978407</c:v>
                </c:pt>
                <c:pt idx="34528">
                  <c:v>8.9575390227928597E-2</c:v>
                </c:pt>
                <c:pt idx="34529">
                  <c:v>4.4808883359552902E-2</c:v>
                </c:pt>
                <c:pt idx="34530">
                  <c:v>3.2654220509796501E-2</c:v>
                </c:pt>
                <c:pt idx="34531">
                  <c:v>5.0068730212409103E-2</c:v>
                </c:pt>
                <c:pt idx="34532">
                  <c:v>3.6019015041166599E-2</c:v>
                </c:pt>
                <c:pt idx="34533">
                  <c:v>7.9368152663828906E-2</c:v>
                </c:pt>
                <c:pt idx="34534">
                  <c:v>8.2140390438450894E-2</c:v>
                </c:pt>
                <c:pt idx="34535">
                  <c:v>8.5570044015198604E-2</c:v>
                </c:pt>
                <c:pt idx="34536">
                  <c:v>8.0275319721956798E-2</c:v>
                </c:pt>
                <c:pt idx="34537">
                  <c:v>8.1796392730237893E-2</c:v>
                </c:pt>
                <c:pt idx="34538">
                  <c:v>-4.1595494432504203E-2</c:v>
                </c:pt>
                <c:pt idx="34539">
                  <c:v>5.6543688151778203E-2</c:v>
                </c:pt>
                <c:pt idx="34540">
                  <c:v>3.15992531114569E-2</c:v>
                </c:pt>
                <c:pt idx="34541">
                  <c:v>3.2682209294036799E-2</c:v>
                </c:pt>
                <c:pt idx="34542">
                  <c:v>1.46135052161933E-2</c:v>
                </c:pt>
                <c:pt idx="34543">
                  <c:v>2.8339155469113701E-2</c:v>
                </c:pt>
                <c:pt idx="34544">
                  <c:v>2.17515019097155E-2</c:v>
                </c:pt>
                <c:pt idx="34545">
                  <c:v>1.5907248156118801E-2</c:v>
                </c:pt>
                <c:pt idx="34546">
                  <c:v>5.1494636424787403E-3</c:v>
                </c:pt>
                <c:pt idx="34547">
                  <c:v>1.6447138662558699E-2</c:v>
                </c:pt>
                <c:pt idx="34548">
                  <c:v>1.0505379748767399E-2</c:v>
                </c:pt>
                <c:pt idx="34549">
                  <c:v>2.17432052313857E-2</c:v>
                </c:pt>
                <c:pt idx="34550" formatCode="0.00E+00">
                  <c:v>3.1320790249522699E-5</c:v>
                </c:pt>
                <c:pt idx="34551">
                  <c:v>1.7001601600072601E-2</c:v>
                </c:pt>
                <c:pt idx="34552" formatCode="0.00E+00">
                  <c:v>3.11810843126414E-2</c:v>
                </c:pt>
                <c:pt idx="34553">
                  <c:v>1.6026022579465699E-2</c:v>
                </c:pt>
                <c:pt idx="34554">
                  <c:v>3.8993169016195199E-2</c:v>
                </c:pt>
                <c:pt idx="34555">
                  <c:v>3.2415066218794697E-2</c:v>
                </c:pt>
                <c:pt idx="34556">
                  <c:v>1.3136132177436199E-2</c:v>
                </c:pt>
                <c:pt idx="34557">
                  <c:v>1.11452474028663E-2</c:v>
                </c:pt>
                <c:pt idx="34558">
                  <c:v>3.8920385587381799E-3</c:v>
                </c:pt>
                <c:pt idx="34559">
                  <c:v>0.104437789514221</c:v>
                </c:pt>
                <c:pt idx="34560">
                  <c:v>-4.0122248375375098E-3</c:v>
                </c:pt>
                <c:pt idx="34561">
                  <c:v>3.4188797282032599E-2</c:v>
                </c:pt>
                <c:pt idx="34562">
                  <c:v>1.05425596033615E-2</c:v>
                </c:pt>
                <c:pt idx="34563">
                  <c:v>1.18211607084335E-2</c:v>
                </c:pt>
                <c:pt idx="34564">
                  <c:v>-2.92361117904678E-3</c:v>
                </c:pt>
                <c:pt idx="34565">
                  <c:v>1.1874012255252699E-3</c:v>
                </c:pt>
                <c:pt idx="34566">
                  <c:v>-3.6917993160437097E-2</c:v>
                </c:pt>
                <c:pt idx="34567">
                  <c:v>-3.5187394328342898E-2</c:v>
                </c:pt>
                <c:pt idx="34568">
                  <c:v>-5.1233415912786101E-2</c:v>
                </c:pt>
                <c:pt idx="34569">
                  <c:v>-8.4922652866850704E-2</c:v>
                </c:pt>
                <c:pt idx="34570">
                  <c:v>-7.7981123441378003E-2</c:v>
                </c:pt>
                <c:pt idx="34571">
                  <c:v>-4.9394692764315302E-2</c:v>
                </c:pt>
                <c:pt idx="34572">
                  <c:v>-6.4227913219684393E-2</c:v>
                </c:pt>
                <c:pt idx="34573">
                  <c:v>-1.6400350322910401E-2</c:v>
                </c:pt>
                <c:pt idx="34574">
                  <c:v>-2.23929967746197E-2</c:v>
                </c:pt>
                <c:pt idx="34575">
                  <c:v>-7.4686892178692593E-2</c:v>
                </c:pt>
                <c:pt idx="34576">
                  <c:v>-5.3098280291004399E-2</c:v>
                </c:pt>
                <c:pt idx="34577">
                  <c:v>-2.4520536837617801E-2</c:v>
                </c:pt>
                <c:pt idx="34578">
                  <c:v>-8.0738144280406501E-2</c:v>
                </c:pt>
                <c:pt idx="34579">
                  <c:v>-0.104445932305333</c:v>
                </c:pt>
                <c:pt idx="34580">
                  <c:v>-9.0485117312239294E-2</c:v>
                </c:pt>
                <c:pt idx="34581">
                  <c:v>-9.2705388973382694E-2</c:v>
                </c:pt>
                <c:pt idx="34582">
                  <c:v>-8.8179087092335101E-2</c:v>
                </c:pt>
                <c:pt idx="34583">
                  <c:v>-7.9456873173403594E-2</c:v>
                </c:pt>
                <c:pt idx="34584">
                  <c:v>-7.20740759263198E-2</c:v>
                </c:pt>
                <c:pt idx="34585">
                  <c:v>-4.0872326072225497E-2</c:v>
                </c:pt>
                <c:pt idx="34586">
                  <c:v>-3.3742404177694398E-2</c:v>
                </c:pt>
                <c:pt idx="34587">
                  <c:v>-3.2752071892553497E-2</c:v>
                </c:pt>
                <c:pt idx="34588">
                  <c:v>-3.3838376661469903E-2</c:v>
                </c:pt>
                <c:pt idx="34589">
                  <c:v>-3.2527455505067297E-2</c:v>
                </c:pt>
                <c:pt idx="34590">
                  <c:v>-3.7782330619040003E-2</c:v>
                </c:pt>
                <c:pt idx="34591">
                  <c:v>-4.10465305661534E-2</c:v>
                </c:pt>
                <c:pt idx="34592">
                  <c:v>-4.1287618368902802E-2</c:v>
                </c:pt>
                <c:pt idx="34593">
                  <c:v>-1.6303527943586402E-2</c:v>
                </c:pt>
                <c:pt idx="34594">
                  <c:v>-2.6578009975569899E-2</c:v>
                </c:pt>
                <c:pt idx="34595">
                  <c:v>-4.7593307865249998E-2</c:v>
                </c:pt>
                <c:pt idx="34596">
                  <c:v>-4.9371277082125901E-2</c:v>
                </c:pt>
                <c:pt idx="34597">
                  <c:v>1.7939385031668201E-2</c:v>
                </c:pt>
                <c:pt idx="34598">
                  <c:v>2.2877170891856799E-2</c:v>
                </c:pt>
                <c:pt idx="34599">
                  <c:v>2.37401176393305E-2</c:v>
                </c:pt>
                <c:pt idx="34600">
                  <c:v>2.2153477776274001E-2</c:v>
                </c:pt>
                <c:pt idx="34601">
                  <c:v>2.89986518889532E-2</c:v>
                </c:pt>
                <c:pt idx="34602">
                  <c:v>2.2038944006824698E-2</c:v>
                </c:pt>
                <c:pt idx="34603">
                  <c:v>2.1647917089920501E-2</c:v>
                </c:pt>
                <c:pt idx="34604">
                  <c:v>6.1014626369866E-3</c:v>
                </c:pt>
                <c:pt idx="34605">
                  <c:v>5.8709485869679898E-3</c:v>
                </c:pt>
                <c:pt idx="34606">
                  <c:v>3.0120866991870201E-3</c:v>
                </c:pt>
                <c:pt idx="34607">
                  <c:v>5.3657626845256398E-3</c:v>
                </c:pt>
                <c:pt idx="34608">
                  <c:v>9.83459691909685E-3</c:v>
                </c:pt>
                <c:pt idx="34609">
                  <c:v>-6.3279492346903299E-3</c:v>
                </c:pt>
                <c:pt idx="34610">
                  <c:v>-1.08066987928188E-2</c:v>
                </c:pt>
                <c:pt idx="34611">
                  <c:v>-1.5882159599344501E-2</c:v>
                </c:pt>
                <c:pt idx="34612">
                  <c:v>-2.4412042508303099E-2</c:v>
                </c:pt>
                <c:pt idx="34613">
                  <c:v>-3.5625541742681899E-2</c:v>
                </c:pt>
                <c:pt idx="34614">
                  <c:v>-3.4434848660769901E-2</c:v>
                </c:pt>
                <c:pt idx="34615">
                  <c:v>-2.84148630761001E-2</c:v>
                </c:pt>
                <c:pt idx="34616">
                  <c:v>-3.6853614954583898E-2</c:v>
                </c:pt>
                <c:pt idx="34617">
                  <c:v>-7.8036576212915602E-3</c:v>
                </c:pt>
                <c:pt idx="34618">
                  <c:v>-1.6993232928291E-2</c:v>
                </c:pt>
                <c:pt idx="34619">
                  <c:v>-3.2673064524386401E-3</c:v>
                </c:pt>
                <c:pt idx="34620" formatCode="0.00E+00">
                  <c:v>6.8229419640619603E-5</c:v>
                </c:pt>
                <c:pt idx="34621">
                  <c:v>2.2018053634767299E-3</c:v>
                </c:pt>
                <c:pt idx="34622" formatCode="0.00E+00">
                  <c:v>6.8229419640619603E-5</c:v>
                </c:pt>
                <c:pt idx="34623">
                  <c:v>5.2705904843347497E-3</c:v>
                </c:pt>
                <c:pt idx="34624" formatCode="0.00E+00">
                  <c:v>1.4190463693557301E-2</c:v>
                </c:pt>
                <c:pt idx="34625">
                  <c:v>9.3443142533199408E-3</c:v>
                </c:pt>
                <c:pt idx="34626">
                  <c:v>-8.4909554879519095E-3</c:v>
                </c:pt>
                <c:pt idx="34627">
                  <c:v>-1.05449344954811E-3</c:v>
                </c:pt>
                <c:pt idx="34628">
                  <c:v>6.5351337054599503E-3</c:v>
                </c:pt>
                <c:pt idx="34629">
                  <c:v>8.81961298071295E-2</c:v>
                </c:pt>
                <c:pt idx="34630">
                  <c:v>0.101890947491485</c:v>
                </c:pt>
                <c:pt idx="34631">
                  <c:v>9.7416399300013404E-2</c:v>
                </c:pt>
                <c:pt idx="34632">
                  <c:v>-1.0809836927101601E-3</c:v>
                </c:pt>
                <c:pt idx="34633">
                  <c:v>-7.1251255006038502E-2</c:v>
                </c:pt>
                <c:pt idx="34634">
                  <c:v>2.2611825808291599E-2</c:v>
                </c:pt>
                <c:pt idx="34635">
                  <c:v>-2.8443033987414799E-2</c:v>
                </c:pt>
                <c:pt idx="34636">
                  <c:v>-1.45938680211306E-2</c:v>
                </c:pt>
                <c:pt idx="34637">
                  <c:v>-1.22068038278151E-2</c:v>
                </c:pt>
                <c:pt idx="34638">
                  <c:v>2.5790319124470901E-2</c:v>
                </c:pt>
                <c:pt idx="34639">
                  <c:v>-1.45576853338798E-2</c:v>
                </c:pt>
                <c:pt idx="34640">
                  <c:v>-1.33248777577556E-2</c:v>
                </c:pt>
                <c:pt idx="34641">
                  <c:v>-0.131509426908474</c:v>
                </c:pt>
                <c:pt idx="34642">
                  <c:v>-0.11457305943623899</c:v>
                </c:pt>
                <c:pt idx="34643">
                  <c:v>-0.103213317697502</c:v>
                </c:pt>
                <c:pt idx="34644">
                  <c:v>-0.114836222689846</c:v>
                </c:pt>
                <c:pt idx="34645">
                  <c:v>-0.10344516215723799</c:v>
                </c:pt>
                <c:pt idx="34646">
                  <c:v>-9.1077558578054801E-2</c:v>
                </c:pt>
                <c:pt idx="34647">
                  <c:v>-0.12963062222121599</c:v>
                </c:pt>
                <c:pt idx="34648">
                  <c:v>-0.11707443946095</c:v>
                </c:pt>
                <c:pt idx="34649">
                  <c:v>-0.200548217680139</c:v>
                </c:pt>
                <c:pt idx="34650">
                  <c:v>-0.19473029473103901</c:v>
                </c:pt>
                <c:pt idx="34651">
                  <c:v>-0.317281430900199</c:v>
                </c:pt>
                <c:pt idx="34652">
                  <c:v>-0.31282399755510498</c:v>
                </c:pt>
                <c:pt idx="34653">
                  <c:v>-0.30503956569360602</c:v>
                </c:pt>
                <c:pt idx="34654">
                  <c:v>-0.243142259824568</c:v>
                </c:pt>
                <c:pt idx="34655">
                  <c:v>-0.30397301384333503</c:v>
                </c:pt>
                <c:pt idx="34656">
                  <c:v>-0.23554684945627499</c:v>
                </c:pt>
                <c:pt idx="34657">
                  <c:v>-0.27938421523631701</c:v>
                </c:pt>
                <c:pt idx="34658">
                  <c:v>-0.31018616223509698</c:v>
                </c:pt>
                <c:pt idx="34659">
                  <c:v>-0.32383111634995398</c:v>
                </c:pt>
                <c:pt idx="34660">
                  <c:v>-0.33384121477902001</c:v>
                </c:pt>
                <c:pt idx="34661">
                  <c:v>-0.35888135833296902</c:v>
                </c:pt>
                <c:pt idx="34662">
                  <c:v>-0.31064634074587899</c:v>
                </c:pt>
                <c:pt idx="34663">
                  <c:v>-0.27849396853102798</c:v>
                </c:pt>
                <c:pt idx="34664">
                  <c:v>-0.29342746841578998</c:v>
                </c:pt>
                <c:pt idx="34665">
                  <c:v>-0.34922310863233202</c:v>
                </c:pt>
                <c:pt idx="34666">
                  <c:v>-0.17647392061873901</c:v>
                </c:pt>
                <c:pt idx="34667">
                  <c:v>-0.172848034715924</c:v>
                </c:pt>
                <c:pt idx="34668">
                  <c:v>-0.17378820565609501</c:v>
                </c:pt>
                <c:pt idx="34669">
                  <c:v>-0.170668249950611</c:v>
                </c:pt>
                <c:pt idx="34670">
                  <c:v>-0.15094013558344699</c:v>
                </c:pt>
                <c:pt idx="34671">
                  <c:v>-0.15965722687794001</c:v>
                </c:pt>
                <c:pt idx="34672">
                  <c:v>-0.13830345708287101</c:v>
                </c:pt>
                <c:pt idx="34673">
                  <c:v>5.3416300360956404E-3</c:v>
                </c:pt>
                <c:pt idx="34674">
                  <c:v>9.4136280279693701E-2</c:v>
                </c:pt>
                <c:pt idx="34675">
                  <c:v>2.3599212549855801E-2</c:v>
                </c:pt>
                <c:pt idx="34676">
                  <c:v>5.2295721319355899E-2</c:v>
                </c:pt>
                <c:pt idx="34677">
                  <c:v>-8.2801222006365794E-3</c:v>
                </c:pt>
                <c:pt idx="34678">
                  <c:v>1.0917937901994501E-2</c:v>
                </c:pt>
                <c:pt idx="34679">
                  <c:v>1.04766104321496E-2</c:v>
                </c:pt>
                <c:pt idx="34680">
                  <c:v>2.50260222394958E-2</c:v>
                </c:pt>
                <c:pt idx="34681">
                  <c:v>3.9432352460757499E-2</c:v>
                </c:pt>
                <c:pt idx="34682">
                  <c:v>5.6831075494028702E-2</c:v>
                </c:pt>
                <c:pt idx="34683">
                  <c:v>6.4097307439335394E-2</c:v>
                </c:pt>
                <c:pt idx="34684">
                  <c:v>7.9658669233700394E-2</c:v>
                </c:pt>
                <c:pt idx="34685">
                  <c:v>7.8636694480857194E-2</c:v>
                </c:pt>
                <c:pt idx="34686">
                  <c:v>9.0029639744668294E-2</c:v>
                </c:pt>
                <c:pt idx="34687">
                  <c:v>9.2516857501465502E-2</c:v>
                </c:pt>
                <c:pt idx="34688">
                  <c:v>0.106567256549207</c:v>
                </c:pt>
                <c:pt idx="34689">
                  <c:v>8.7397613493654006E-2</c:v>
                </c:pt>
                <c:pt idx="34690">
                  <c:v>9.8067942035225494E-2</c:v>
                </c:pt>
                <c:pt idx="34691">
                  <c:v>9.7759304356444393E-2</c:v>
                </c:pt>
                <c:pt idx="34692">
                  <c:v>0.100639482460117</c:v>
                </c:pt>
                <c:pt idx="34693">
                  <c:v>0.114493147951896</c:v>
                </c:pt>
                <c:pt idx="34694">
                  <c:v>0.119030144900965</c:v>
                </c:pt>
                <c:pt idx="34695">
                  <c:v>7.1166227259666204E-2</c:v>
                </c:pt>
                <c:pt idx="34696">
                  <c:v>7.5809501080634598E-2</c:v>
                </c:pt>
                <c:pt idx="34697">
                  <c:v>8.94099960448832E-2</c:v>
                </c:pt>
                <c:pt idx="34698">
                  <c:v>0.10466053112959101</c:v>
                </c:pt>
                <c:pt idx="34699">
                  <c:v>0.100671470273198</c:v>
                </c:pt>
                <c:pt idx="34700">
                  <c:v>0.13869360721916399</c:v>
                </c:pt>
                <c:pt idx="34701">
                  <c:v>3.7130550366811801E-2</c:v>
                </c:pt>
                <c:pt idx="34702">
                  <c:v>3.9450600704795898E-2</c:v>
                </c:pt>
                <c:pt idx="34703">
                  <c:v>-0.10382828376517</c:v>
                </c:pt>
                <c:pt idx="34704">
                  <c:v>6.3348437411867201E-2</c:v>
                </c:pt>
                <c:pt idx="34705">
                  <c:v>-8.0545995379508895E-3</c:v>
                </c:pt>
                <c:pt idx="34706">
                  <c:v>0.102498182702619</c:v>
                </c:pt>
                <c:pt idx="34707">
                  <c:v>8.3165451186171593E-2</c:v>
                </c:pt>
                <c:pt idx="34708">
                  <c:v>0.114636677822488</c:v>
                </c:pt>
                <c:pt idx="34709">
                  <c:v>0.107497154885716</c:v>
                </c:pt>
                <c:pt idx="34710">
                  <c:v>0.122377359823596</c:v>
                </c:pt>
                <c:pt idx="34711">
                  <c:v>6.6285619191856895E-2</c:v>
                </c:pt>
                <c:pt idx="34712">
                  <c:v>4.2736081119894999E-2</c:v>
                </c:pt>
                <c:pt idx="34713">
                  <c:v>3.15084842211611E-2</c:v>
                </c:pt>
                <c:pt idx="34714">
                  <c:v>5.4042284538261098E-2</c:v>
                </c:pt>
                <c:pt idx="34715">
                  <c:v>4.1287104572684398E-2</c:v>
                </c:pt>
                <c:pt idx="34716">
                  <c:v>0.18795661148106799</c:v>
                </c:pt>
                <c:pt idx="34717">
                  <c:v>4.3887480270349902E-2</c:v>
                </c:pt>
                <c:pt idx="34718">
                  <c:v>5.02355135856275E-2</c:v>
                </c:pt>
                <c:pt idx="34719">
                  <c:v>3.60298571241719E-2</c:v>
                </c:pt>
                <c:pt idx="34720">
                  <c:v>3.68791841500552E-2</c:v>
                </c:pt>
                <c:pt idx="34721">
                  <c:v>1.30989015344131E-3</c:v>
                </c:pt>
                <c:pt idx="34722">
                  <c:v>7.8693356195703498E-3</c:v>
                </c:pt>
                <c:pt idx="34723">
                  <c:v>-2.7249236818795101E-2</c:v>
                </c:pt>
                <c:pt idx="34724">
                  <c:v>3.8767805015321302E-2</c:v>
                </c:pt>
                <c:pt idx="34725">
                  <c:v>0.10869702741489599</c:v>
                </c:pt>
                <c:pt idx="34726">
                  <c:v>0.10603492584330999</c:v>
                </c:pt>
                <c:pt idx="34727">
                  <c:v>0.122735412800223</c:v>
                </c:pt>
                <c:pt idx="34728">
                  <c:v>6.5676685953723293E-2</c:v>
                </c:pt>
                <c:pt idx="34729">
                  <c:v>5.9232155392196902E-2</c:v>
                </c:pt>
                <c:pt idx="34730">
                  <c:v>5.4290959933673603E-2</c:v>
                </c:pt>
                <c:pt idx="34731">
                  <c:v>-1.6254517628615101E-2</c:v>
                </c:pt>
                <c:pt idx="34732">
                  <c:v>-0.10774214654354899</c:v>
                </c:pt>
                <c:pt idx="34733">
                  <c:v>-2.1451478187160099E-2</c:v>
                </c:pt>
                <c:pt idx="34734">
                  <c:v>-3.1928376040020703E-2</c:v>
                </c:pt>
                <c:pt idx="34735">
                  <c:v>-3.2115507996104797E-2</c:v>
                </c:pt>
                <c:pt idx="34736">
                  <c:v>-6.2479725289609697E-2</c:v>
                </c:pt>
                <c:pt idx="34737">
                  <c:v>-6.2910269266377106E-2</c:v>
                </c:pt>
                <c:pt idx="34738">
                  <c:v>-6.2652988410016097E-2</c:v>
                </c:pt>
                <c:pt idx="34739">
                  <c:v>-4.60378453783577E-2</c:v>
                </c:pt>
                <c:pt idx="34740">
                  <c:v>-8.12919239769576E-2</c:v>
                </c:pt>
                <c:pt idx="34741">
                  <c:v>-8.0374544987356106E-2</c:v>
                </c:pt>
                <c:pt idx="34742">
                  <c:v>-0.100920093306732</c:v>
                </c:pt>
                <c:pt idx="34743">
                  <c:v>-8.6919142979914196E-2</c:v>
                </c:pt>
                <c:pt idx="34744">
                  <c:v>-8.5503074155019496E-2</c:v>
                </c:pt>
                <c:pt idx="34745">
                  <c:v>-8.0279186088369703E-2</c:v>
                </c:pt>
                <c:pt idx="34746">
                  <c:v>-8.3977403791054603E-2</c:v>
                </c:pt>
                <c:pt idx="34747">
                  <c:v>-8.6750818932802801E-2</c:v>
                </c:pt>
                <c:pt idx="34748">
                  <c:v>-8.80570749851734E-2</c:v>
                </c:pt>
                <c:pt idx="34749">
                  <c:v>-3.9870475332809303E-2</c:v>
                </c:pt>
                <c:pt idx="34750">
                  <c:v>-5.0713965429092601E-2</c:v>
                </c:pt>
                <c:pt idx="34751">
                  <c:v>-6.7018884514908506E-2</c:v>
                </c:pt>
                <c:pt idx="34752">
                  <c:v>-7.2805603248613002E-2</c:v>
                </c:pt>
                <c:pt idx="34753">
                  <c:v>-6.7921890808380403E-2</c:v>
                </c:pt>
                <c:pt idx="34754">
                  <c:v>-7.1759132835755801E-2</c:v>
                </c:pt>
                <c:pt idx="34755">
                  <c:v>-3.0819958437421E-2</c:v>
                </c:pt>
                <c:pt idx="34756">
                  <c:v>-3.0811298603264502E-2</c:v>
                </c:pt>
                <c:pt idx="34757">
                  <c:v>-7.8138130352417793E-3</c:v>
                </c:pt>
                <c:pt idx="34758">
                  <c:v>-6.5632772714316404E-3</c:v>
                </c:pt>
                <c:pt idx="34759">
                  <c:v>1.77271489231869E-2</c:v>
                </c:pt>
                <c:pt idx="34760">
                  <c:v>2.2532031442228199E-2</c:v>
                </c:pt>
                <c:pt idx="34761">
                  <c:v>1.70941140236072E-2</c:v>
                </c:pt>
                <c:pt idx="34762">
                  <c:v>1.0124077085985599E-2</c:v>
                </c:pt>
                <c:pt idx="34763">
                  <c:v>2.9907129903808699E-2</c:v>
                </c:pt>
                <c:pt idx="34764">
                  <c:v>2.19697967976226E-2</c:v>
                </c:pt>
                <c:pt idx="34765">
                  <c:v>7.5363971625992898E-2</c:v>
                </c:pt>
                <c:pt idx="34766">
                  <c:v>7.2258811727152705E-2</c:v>
                </c:pt>
                <c:pt idx="34767">
                  <c:v>8.0273664306750897E-2</c:v>
                </c:pt>
                <c:pt idx="34768">
                  <c:v>9.7010424903017395E-2</c:v>
                </c:pt>
                <c:pt idx="34769">
                  <c:v>0.136479735670956</c:v>
                </c:pt>
                <c:pt idx="34770">
                  <c:v>0.15194066141715201</c:v>
                </c:pt>
                <c:pt idx="34771">
                  <c:v>0.14532683840496899</c:v>
                </c:pt>
                <c:pt idx="34772">
                  <c:v>0.14717508809572799</c:v>
                </c:pt>
                <c:pt idx="34773">
                  <c:v>0.19882263971813499</c:v>
                </c:pt>
                <c:pt idx="34774">
                  <c:v>0.20393630197691401</c:v>
                </c:pt>
                <c:pt idx="34775">
                  <c:v>0.20393630197691401</c:v>
                </c:pt>
                <c:pt idx="34776">
                  <c:v>0.19133844589340701</c:v>
                </c:pt>
                <c:pt idx="34777">
                  <c:v>0.199286177162592</c:v>
                </c:pt>
                <c:pt idx="34778">
                  <c:v>0.21055420120955101</c:v>
                </c:pt>
                <c:pt idx="34779">
                  <c:v>0.214085993239987</c:v>
                </c:pt>
                <c:pt idx="34780">
                  <c:v>0.229074632272737</c:v>
                </c:pt>
                <c:pt idx="34781">
                  <c:v>0.20406004723205601</c:v>
                </c:pt>
                <c:pt idx="34782">
                  <c:v>0.203763766429645</c:v>
                </c:pt>
                <c:pt idx="34783">
                  <c:v>0.189398594719841</c:v>
                </c:pt>
                <c:pt idx="34784">
                  <c:v>0.18170121599040001</c:v>
                </c:pt>
                <c:pt idx="34785">
                  <c:v>0.28481124949759501</c:v>
                </c:pt>
                <c:pt idx="34786">
                  <c:v>0.28031565808011399</c:v>
                </c:pt>
                <c:pt idx="34787">
                  <c:v>0.31081965373936499</c:v>
                </c:pt>
                <c:pt idx="34788">
                  <c:v>0.31599291370883598</c:v>
                </c:pt>
                <c:pt idx="34789">
                  <c:v>0.35078633670661302</c:v>
                </c:pt>
                <c:pt idx="34790">
                  <c:v>0.38321785893794702</c:v>
                </c:pt>
                <c:pt idx="34791">
                  <c:v>0.35874489176026603</c:v>
                </c:pt>
                <c:pt idx="34792">
                  <c:v>0.368260307586739</c:v>
                </c:pt>
                <c:pt idx="34793">
                  <c:v>0.35877046719629602</c:v>
                </c:pt>
                <c:pt idx="34794">
                  <c:v>0.368260307586739</c:v>
                </c:pt>
                <c:pt idx="34795">
                  <c:v>0.40987446501230101</c:v>
                </c:pt>
                <c:pt idx="34796">
                  <c:v>0.42924069991519898</c:v>
                </c:pt>
                <c:pt idx="34797">
                  <c:v>0.41020035854501502</c:v>
                </c:pt>
                <c:pt idx="34798">
                  <c:v>0.35342073759077802</c:v>
                </c:pt>
                <c:pt idx="34799">
                  <c:v>0.34584729587062701</c:v>
                </c:pt>
                <c:pt idx="34800">
                  <c:v>3.1596509361883802E-2</c:v>
                </c:pt>
                <c:pt idx="34801">
                  <c:v>0.113333027063209</c:v>
                </c:pt>
                <c:pt idx="34802">
                  <c:v>3.2380146447467603E-2</c:v>
                </c:pt>
                <c:pt idx="34803">
                  <c:v>1.33832709372711E-2</c:v>
                </c:pt>
                <c:pt idx="34804">
                  <c:v>-4.2509072775497703E-2</c:v>
                </c:pt>
                <c:pt idx="34805">
                  <c:v>-3.43652231557523E-2</c:v>
                </c:pt>
                <c:pt idx="34806">
                  <c:v>-3.0500476635732601E-2</c:v>
                </c:pt>
                <c:pt idx="34807">
                  <c:v>-2.7824415735342101E-2</c:v>
                </c:pt>
                <c:pt idx="34808">
                  <c:v>-2.05470588919969E-2</c:v>
                </c:pt>
                <c:pt idx="34809">
                  <c:v>2.0463665903321E-3</c:v>
                </c:pt>
                <c:pt idx="34810">
                  <c:v>3.03632840245051E-2</c:v>
                </c:pt>
                <c:pt idx="34811">
                  <c:v>2.0139909580200701E-2</c:v>
                </c:pt>
                <c:pt idx="34812">
                  <c:v>-9.8893281521514002E-3</c:v>
                </c:pt>
                <c:pt idx="34813">
                  <c:v>2.8988140056775E-2</c:v>
                </c:pt>
                <c:pt idx="34814">
                  <c:v>5.5777869413889597E-2</c:v>
                </c:pt>
                <c:pt idx="34815">
                  <c:v>9.2786984774725204E-2</c:v>
                </c:pt>
                <c:pt idx="34816">
                  <c:v>0.120983162284308</c:v>
                </c:pt>
                <c:pt idx="34817">
                  <c:v>0.122310724144351</c:v>
                </c:pt>
                <c:pt idx="34818">
                  <c:v>8.53043886027193E-2</c:v>
                </c:pt>
                <c:pt idx="34819">
                  <c:v>9.9189713794659198E-2</c:v>
                </c:pt>
                <c:pt idx="34820">
                  <c:v>7.9583804313842502E-2</c:v>
                </c:pt>
                <c:pt idx="34821">
                  <c:v>9.5574143729268202E-2</c:v>
                </c:pt>
                <c:pt idx="34822">
                  <c:v>6.0311059410851998E-2</c:v>
                </c:pt>
                <c:pt idx="34823">
                  <c:v>5.84355856096044E-2</c:v>
                </c:pt>
                <c:pt idx="34824">
                  <c:v>6.4758793347577698E-2</c:v>
                </c:pt>
                <c:pt idx="34825">
                  <c:v>1.3420493348160799E-2</c:v>
                </c:pt>
                <c:pt idx="34826">
                  <c:v>4.3127093896472499E-3</c:v>
                </c:pt>
                <c:pt idx="34827">
                  <c:v>2.4096227402038501E-2</c:v>
                </c:pt>
                <c:pt idx="34828">
                  <c:v>0.11169748296894499</c:v>
                </c:pt>
                <c:pt idx="34829">
                  <c:v>0.107427950713119</c:v>
                </c:pt>
                <c:pt idx="34830">
                  <c:v>0.107217470601707</c:v>
                </c:pt>
                <c:pt idx="34831">
                  <c:v>0.12913772562369499</c:v>
                </c:pt>
                <c:pt idx="34832">
                  <c:v>0.13046756099325099</c:v>
                </c:pt>
                <c:pt idx="34833">
                  <c:v>0.12891556758643199</c:v>
                </c:pt>
                <c:pt idx="34834">
                  <c:v>0.13025008769288901</c:v>
                </c:pt>
                <c:pt idx="34835">
                  <c:v>0.14870656251449399</c:v>
                </c:pt>
                <c:pt idx="34836">
                  <c:v>0.16775152224908699</c:v>
                </c:pt>
                <c:pt idx="34837">
                  <c:v>0.16847719128543601</c:v>
                </c:pt>
                <c:pt idx="34838">
                  <c:v>0.154561280813996</c:v>
                </c:pt>
                <c:pt idx="34839">
                  <c:v>0.15929019496126601</c:v>
                </c:pt>
                <c:pt idx="34840">
                  <c:v>0.159545188586426</c:v>
                </c:pt>
                <c:pt idx="34841">
                  <c:v>0.15835745862380901</c:v>
                </c:pt>
                <c:pt idx="34842">
                  <c:v>0.14697039022979899</c:v>
                </c:pt>
                <c:pt idx="34843">
                  <c:v>0.14683713010712801</c:v>
                </c:pt>
                <c:pt idx="34844">
                  <c:v>0.156920615925142</c:v>
                </c:pt>
                <c:pt idx="34845">
                  <c:v>0.14467666567326901</c:v>
                </c:pt>
                <c:pt idx="34846">
                  <c:v>0.144448092378793</c:v>
                </c:pt>
                <c:pt idx="34847">
                  <c:v>0.14183428680203</c:v>
                </c:pt>
                <c:pt idx="34848">
                  <c:v>0.13897114901225499</c:v>
                </c:pt>
                <c:pt idx="34849">
                  <c:v>0.15984303761135801</c:v>
                </c:pt>
                <c:pt idx="34850">
                  <c:v>0.15265093984147099</c:v>
                </c:pt>
                <c:pt idx="34851">
                  <c:v>0.16790247249334</c:v>
                </c:pt>
                <c:pt idx="34852">
                  <c:v>0.161833269680419</c:v>
                </c:pt>
                <c:pt idx="34853">
                  <c:v>0.183353501047259</c:v>
                </c:pt>
                <c:pt idx="34854">
                  <c:v>0.181319246640751</c:v>
                </c:pt>
                <c:pt idx="34855">
                  <c:v>0.25550145635525701</c:v>
                </c:pt>
                <c:pt idx="34856">
                  <c:v>0.292774181963949</c:v>
                </c:pt>
                <c:pt idx="34857">
                  <c:v>0.30579892468612202</c:v>
                </c:pt>
                <c:pt idx="34858">
                  <c:v>0.28896653863288002</c:v>
                </c:pt>
                <c:pt idx="34859">
                  <c:v>0.26498887903048901</c:v>
                </c:pt>
                <c:pt idx="34860">
                  <c:v>0.26885184506403798</c:v>
                </c:pt>
                <c:pt idx="34861">
                  <c:v>0.27181133574755101</c:v>
                </c:pt>
                <c:pt idx="34862">
                  <c:v>0.27698583669000099</c:v>
                </c:pt>
                <c:pt idx="34863">
                  <c:v>0.26384296595328199</c:v>
                </c:pt>
                <c:pt idx="34864">
                  <c:v>0.24806840696221399</c:v>
                </c:pt>
                <c:pt idx="34865">
                  <c:v>0.223914082868192</c:v>
                </c:pt>
                <c:pt idx="34866">
                  <c:v>4.8254613127415399E-2</c:v>
                </c:pt>
                <c:pt idx="34867">
                  <c:v>0.121155097889729</c:v>
                </c:pt>
                <c:pt idx="34868">
                  <c:v>0.10602414039468799</c:v>
                </c:pt>
                <c:pt idx="34869">
                  <c:v>0.14735177153819901</c:v>
                </c:pt>
                <c:pt idx="34870">
                  <c:v>0.13038688788330799</c:v>
                </c:pt>
                <c:pt idx="34871">
                  <c:v>0.164117585532775</c:v>
                </c:pt>
                <c:pt idx="34872">
                  <c:v>0.161470997653167</c:v>
                </c:pt>
                <c:pt idx="34873">
                  <c:v>0.18537997013357799</c:v>
                </c:pt>
                <c:pt idx="34874">
                  <c:v>0.20230329116395199</c:v>
                </c:pt>
                <c:pt idx="34875">
                  <c:v>0.377355038891655</c:v>
                </c:pt>
                <c:pt idx="34876">
                  <c:v>0.283092040073257</c:v>
                </c:pt>
                <c:pt idx="34877">
                  <c:v>0.29587521999851502</c:v>
                </c:pt>
                <c:pt idx="34878">
                  <c:v>0.27509220416158298</c:v>
                </c:pt>
                <c:pt idx="34879">
                  <c:v>0.27548755940927999</c:v>
                </c:pt>
                <c:pt idx="34880">
                  <c:v>5.3192611803872499E-3</c:v>
                </c:pt>
                <c:pt idx="34881">
                  <c:v>-7.0215525364398498E-2</c:v>
                </c:pt>
                <c:pt idx="34882">
                  <c:v>4.9976251257013602E-3</c:v>
                </c:pt>
                <c:pt idx="34883">
                  <c:v>-2.52932801660221E-2</c:v>
                </c:pt>
                <c:pt idx="34884">
                  <c:v>-3.2769599454636603E-2</c:v>
                </c:pt>
                <c:pt idx="34885">
                  <c:v>-7.1762556161569499E-2</c:v>
                </c:pt>
                <c:pt idx="34886">
                  <c:v>-4.6094797842465403E-2</c:v>
                </c:pt>
                <c:pt idx="34887">
                  <c:v>-7.9633773777393196E-2</c:v>
                </c:pt>
                <c:pt idx="34888">
                  <c:v>2.65687822737775E-2</c:v>
                </c:pt>
                <c:pt idx="34889">
                  <c:v>1.8848176877144001E-2</c:v>
                </c:pt>
                <c:pt idx="34890">
                  <c:v>9.6809390970741899E-2</c:v>
                </c:pt>
                <c:pt idx="34891">
                  <c:v>0.11049169938237199</c:v>
                </c:pt>
                <c:pt idx="34892">
                  <c:v>0.17762010285228699</c:v>
                </c:pt>
                <c:pt idx="34893">
                  <c:v>0.167484058960431</c:v>
                </c:pt>
                <c:pt idx="34894">
                  <c:v>0.18884720316662201</c:v>
                </c:pt>
                <c:pt idx="34895">
                  <c:v>0.189481404176263</c:v>
                </c:pt>
                <c:pt idx="34896">
                  <c:v>0.21226957060584201</c:v>
                </c:pt>
                <c:pt idx="34897">
                  <c:v>0.21610961320283401</c:v>
                </c:pt>
                <c:pt idx="34898">
                  <c:v>0.195870609768101</c:v>
                </c:pt>
                <c:pt idx="34899">
                  <c:v>0.21071636418083001</c:v>
                </c:pt>
                <c:pt idx="34900">
                  <c:v>0.28572870252460297</c:v>
                </c:pt>
                <c:pt idx="34901">
                  <c:v>0.28007811955595402</c:v>
                </c:pt>
                <c:pt idx="34902">
                  <c:v>0.36843512051356703</c:v>
                </c:pt>
                <c:pt idx="34903">
                  <c:v>0.328043356442488</c:v>
                </c:pt>
                <c:pt idx="34904">
                  <c:v>0.32549580230407099</c:v>
                </c:pt>
                <c:pt idx="34905">
                  <c:v>0.320536738341336</c:v>
                </c:pt>
                <c:pt idx="34906">
                  <c:v>0.43796399365327299</c:v>
                </c:pt>
                <c:pt idx="34907">
                  <c:v>0.431606465640129</c:v>
                </c:pt>
                <c:pt idx="34908">
                  <c:v>0.47425168106895099</c:v>
                </c:pt>
                <c:pt idx="34909">
                  <c:v>0.46483780631572202</c:v>
                </c:pt>
                <c:pt idx="34910">
                  <c:v>0.45918311931111599</c:v>
                </c:pt>
                <c:pt idx="34911">
                  <c:v>0.45756693377385399</c:v>
                </c:pt>
                <c:pt idx="34912">
                  <c:v>0.46608771957800099</c:v>
                </c:pt>
                <c:pt idx="34913">
                  <c:v>0.45879340590185302</c:v>
                </c:pt>
                <c:pt idx="34914">
                  <c:v>0.53395675060587899</c:v>
                </c:pt>
                <c:pt idx="34915">
                  <c:v>0.52412303398242099</c:v>
                </c:pt>
                <c:pt idx="34916">
                  <c:v>0.580411749783736</c:v>
                </c:pt>
                <c:pt idx="34917">
                  <c:v>0.59239157244640095</c:v>
                </c:pt>
                <c:pt idx="34918">
                  <c:v>0.58615655973079195</c:v>
                </c:pt>
                <c:pt idx="34919">
                  <c:v>0.56907364016542805</c:v>
                </c:pt>
                <c:pt idx="34920">
                  <c:v>0.58392326793442295</c:v>
                </c:pt>
                <c:pt idx="34921">
                  <c:v>0.57641712227966202</c:v>
                </c:pt>
                <c:pt idx="34922">
                  <c:v>0.58685083035368701</c:v>
                </c:pt>
                <c:pt idx="34923">
                  <c:v>0.61543327726734398</c:v>
                </c:pt>
                <c:pt idx="34924">
                  <c:v>0.66806691291515197</c:v>
                </c:pt>
                <c:pt idx="34925">
                  <c:v>0.58993685282363695</c:v>
                </c:pt>
                <c:pt idx="34926">
                  <c:v>0.63604537986281595</c:v>
                </c:pt>
                <c:pt idx="34927">
                  <c:v>0.60086371802082605</c:v>
                </c:pt>
                <c:pt idx="34928">
                  <c:v>0.75503363534858903</c:v>
                </c:pt>
                <c:pt idx="34929">
                  <c:v>0.58919358931815802</c:v>
                </c:pt>
                <c:pt idx="34930">
                  <c:v>0.74248039425091195</c:v>
                </c:pt>
                <c:pt idx="34931">
                  <c:v>0.61174917720892297</c:v>
                </c:pt>
                <c:pt idx="34932">
                  <c:v>0.67086355650189899</c:v>
                </c:pt>
                <c:pt idx="34933">
                  <c:v>0.74816142702353705</c:v>
                </c:pt>
                <c:pt idx="34934">
                  <c:v>0.82266516784959998</c:v>
                </c:pt>
                <c:pt idx="34935">
                  <c:v>0.73648429646923796</c:v>
                </c:pt>
                <c:pt idx="34936">
                  <c:v>0.71743150595878802</c:v>
                </c:pt>
                <c:pt idx="34937">
                  <c:v>0.60765999537772297</c:v>
                </c:pt>
                <c:pt idx="34938">
                  <c:v>0.63650012347798102</c:v>
                </c:pt>
                <c:pt idx="34939">
                  <c:v>0.66507236249635304</c:v>
                </c:pt>
                <c:pt idx="34940">
                  <c:v>0.74105907857740705</c:v>
                </c:pt>
                <c:pt idx="34941">
                  <c:v>3.8920385587381799E-3</c:v>
                </c:pt>
                <c:pt idx="34942">
                  <c:v>0.104340147920013</c:v>
                </c:pt>
                <c:pt idx="34943">
                  <c:v>-4.0401296796610496E-3</c:v>
                </c:pt>
                <c:pt idx="34944">
                  <c:v>-2.1352902691739801E-2</c:v>
                </c:pt>
                <c:pt idx="34945">
                  <c:v>-1.7053032591713899E-2</c:v>
                </c:pt>
                <c:pt idx="34946">
                  <c:v>-1.94474808009178E-2</c:v>
                </c:pt>
                <c:pt idx="34947">
                  <c:v>-2.00611910066242E-2</c:v>
                </c:pt>
                <c:pt idx="34948">
                  <c:v>-1.3948042838057799E-2</c:v>
                </c:pt>
                <c:pt idx="34949">
                  <c:v>-2.86412696764736E-2</c:v>
                </c:pt>
                <c:pt idx="34950">
                  <c:v>-4.5727841590279102E-2</c:v>
                </c:pt>
                <c:pt idx="34951">
                  <c:v>-2.8437276655544201E-3</c:v>
                </c:pt>
                <c:pt idx="34952">
                  <c:v>3.7156262160478802E-3</c:v>
                </c:pt>
                <c:pt idx="34953">
                  <c:v>5.8310335738159299E-3</c:v>
                </c:pt>
                <c:pt idx="34954">
                  <c:v>-5.5419331349172204E-3</c:v>
                </c:pt>
                <c:pt idx="34955">
                  <c:v>-5.6405298366602803E-2</c:v>
                </c:pt>
                <c:pt idx="34956">
                  <c:v>-5.4613533632955E-2</c:v>
                </c:pt>
                <c:pt idx="34957">
                  <c:v>-3.0834066477042701E-2</c:v>
                </c:pt>
                <c:pt idx="34958">
                  <c:v>-5.3846924869466503E-2</c:v>
                </c:pt>
                <c:pt idx="34959">
                  <c:v>-1.6582780905241599E-2</c:v>
                </c:pt>
                <c:pt idx="34960">
                  <c:v>-3.12087030645972E-2</c:v>
                </c:pt>
                <c:pt idx="34961">
                  <c:v>-3.3845362497548402E-2</c:v>
                </c:pt>
                <c:pt idx="34962">
                  <c:v>-4.3863565672300799E-2</c:v>
                </c:pt>
                <c:pt idx="34963">
                  <c:v>-2.9121353035784101E-2</c:v>
                </c:pt>
                <c:pt idx="34964">
                  <c:v>-3.9428271495450501E-2</c:v>
                </c:pt>
                <c:pt idx="34965">
                  <c:v>-4.2212132548115303E-2</c:v>
                </c:pt>
                <c:pt idx="34966">
                  <c:v>-6.7801665841005401E-2</c:v>
                </c:pt>
                <c:pt idx="34967">
                  <c:v>-6.6270079799496395E-2</c:v>
                </c:pt>
                <c:pt idx="34968">
                  <c:v>-0.102057979036918</c:v>
                </c:pt>
                <c:pt idx="34969">
                  <c:v>-0.10943339659708801</c:v>
                </c:pt>
                <c:pt idx="34970">
                  <c:v>-0.100269248192441</c:v>
                </c:pt>
                <c:pt idx="34971">
                  <c:v>-7.0790911770306095E-2</c:v>
                </c:pt>
                <c:pt idx="34972">
                  <c:v>-4.0946564776766899E-2</c:v>
                </c:pt>
                <c:pt idx="34973">
                  <c:v>-5.6699013445577803E-2</c:v>
                </c:pt>
                <c:pt idx="34974">
                  <c:v>-5.6948304509306401E-2</c:v>
                </c:pt>
                <c:pt idx="34975">
                  <c:v>-5.5168618993746997E-2</c:v>
                </c:pt>
                <c:pt idx="34976">
                  <c:v>-5.0551398269822197E-2</c:v>
                </c:pt>
                <c:pt idx="34977">
                  <c:v>-6.5420685177491195E-2</c:v>
                </c:pt>
                <c:pt idx="34978">
                  <c:v>-6.87226228869353E-2</c:v>
                </c:pt>
                <c:pt idx="34979">
                  <c:v>-8.3930486602967799E-2</c:v>
                </c:pt>
                <c:pt idx="34980">
                  <c:v>-7.8193012745404897E-2</c:v>
                </c:pt>
                <c:pt idx="34981">
                  <c:v>-9.4312440030357297E-2</c:v>
                </c:pt>
                <c:pt idx="34982">
                  <c:v>-8.2232268937850905E-2</c:v>
                </c:pt>
                <c:pt idx="34983">
                  <c:v>-8.6519168862370502E-2</c:v>
                </c:pt>
                <c:pt idx="34984">
                  <c:v>-7.93798122130603E-2</c:v>
                </c:pt>
                <c:pt idx="34985">
                  <c:v>-7.8748643305484603E-2</c:v>
                </c:pt>
                <c:pt idx="34986">
                  <c:v>-6.5064446036432605E-2</c:v>
                </c:pt>
                <c:pt idx="34987">
                  <c:v>-4.85698968944136E-2</c:v>
                </c:pt>
                <c:pt idx="34988">
                  <c:v>-5.5846575843806499E-2</c:v>
                </c:pt>
                <c:pt idx="34989">
                  <c:v>-5.8765519038115402E-2</c:v>
                </c:pt>
                <c:pt idx="34990">
                  <c:v>-5.85462909038382E-2</c:v>
                </c:pt>
                <c:pt idx="34991">
                  <c:v>-6.2385886185768798E-2</c:v>
                </c:pt>
                <c:pt idx="34992">
                  <c:v>-6.2306872105898699E-2</c:v>
                </c:pt>
                <c:pt idx="34993">
                  <c:v>-6.1668002767318798E-2</c:v>
                </c:pt>
                <c:pt idx="34994">
                  <c:v>-5.6733863032145102E-2</c:v>
                </c:pt>
                <c:pt idx="34995">
                  <c:v>-5.6308570607026598E-2</c:v>
                </c:pt>
                <c:pt idx="34996">
                  <c:v>-3.7517162338191003E-2</c:v>
                </c:pt>
                <c:pt idx="34997">
                  <c:v>-3.3944177313697699E-2</c:v>
                </c:pt>
                <c:pt idx="34998">
                  <c:v>-2.5082074914648599E-2</c:v>
                </c:pt>
                <c:pt idx="34999">
                  <c:v>-2.4913960596912602E-2</c:v>
                </c:pt>
                <c:pt idx="35000">
                  <c:v>-5.5305826202612797E-2</c:v>
                </c:pt>
                <c:pt idx="35001">
                  <c:v>-4.4342412742598501E-2</c:v>
                </c:pt>
                <c:pt idx="35002">
                  <c:v>-4.7773583730093501E-2</c:v>
                </c:pt>
                <c:pt idx="35003">
                  <c:v>-1.88571063645479E-3</c:v>
                </c:pt>
                <c:pt idx="35004">
                  <c:v>6.8286408281095695E-2</c:v>
                </c:pt>
                <c:pt idx="35005">
                  <c:v>-2.5320096327360101E-2</c:v>
                </c:pt>
                <c:pt idx="35006">
                  <c:v>1.26731221882163E-2</c:v>
                </c:pt>
                <c:pt idx="35007">
                  <c:v>-2.0561028871294001E-2</c:v>
                </c:pt>
                <c:pt idx="35008">
                  <c:v>-2.0343612182867302E-2</c:v>
                </c:pt>
                <c:pt idx="35009">
                  <c:v>-5.3603300965848297E-2</c:v>
                </c:pt>
                <c:pt idx="35010">
                  <c:v>-7.0889881195118395E-2</c:v>
                </c:pt>
                <c:pt idx="35011">
                  <c:v>-7.4349079288324904E-2</c:v>
                </c:pt>
                <c:pt idx="35012">
                  <c:v>3.2332557066373398E-2</c:v>
                </c:pt>
                <c:pt idx="35013">
                  <c:v>-7.4109397570929197E-3</c:v>
                </c:pt>
                <c:pt idx="35014">
                  <c:v>3.61504266192159E-2</c:v>
                </c:pt>
                <c:pt idx="35015">
                  <c:v>-5.0695464087305998E-2</c:v>
                </c:pt>
                <c:pt idx="35016">
                  <c:v>-1.45323499330656E-2</c:v>
                </c:pt>
                <c:pt idx="35017">
                  <c:v>-3.7950521874653399E-2</c:v>
                </c:pt>
                <c:pt idx="35018">
                  <c:v>3.1772163093414497E-2</c:v>
                </c:pt>
                <c:pt idx="35019">
                  <c:v>1.60345372386968E-2</c:v>
                </c:pt>
                <c:pt idx="35020">
                  <c:v>4.5994656868090497E-2</c:v>
                </c:pt>
                <c:pt idx="35021">
                  <c:v>6.7095422929453905E-2</c:v>
                </c:pt>
                <c:pt idx="35022">
                  <c:v>7.6686686075019203E-2</c:v>
                </c:pt>
                <c:pt idx="35023">
                  <c:v>8.0202133370880904E-2</c:v>
                </c:pt>
                <c:pt idx="35024">
                  <c:v>9.4946937242032001E-2</c:v>
                </c:pt>
                <c:pt idx="35025">
                  <c:v>0.11142318237691</c:v>
                </c:pt>
                <c:pt idx="35026">
                  <c:v>0.12688214034643899</c:v>
                </c:pt>
                <c:pt idx="35027">
                  <c:v>7.8693024574147605E-2</c:v>
                </c:pt>
                <c:pt idx="35028">
                  <c:v>0.10641765940325</c:v>
                </c:pt>
                <c:pt idx="35029">
                  <c:v>4.8960184740017003E-2</c:v>
                </c:pt>
                <c:pt idx="35030">
                  <c:v>0.117401831308048</c:v>
                </c:pt>
                <c:pt idx="35031">
                  <c:v>9.0540905775675196E-2</c:v>
                </c:pt>
                <c:pt idx="35032">
                  <c:v>0.205149753235605</c:v>
                </c:pt>
                <c:pt idx="35033">
                  <c:v>0.16491585564053499</c:v>
                </c:pt>
                <c:pt idx="35034">
                  <c:v>0.17756768217840399</c:v>
                </c:pt>
                <c:pt idx="35035">
                  <c:v>0.18380952491562599</c:v>
                </c:pt>
                <c:pt idx="35036">
                  <c:v>0.206385127911248</c:v>
                </c:pt>
                <c:pt idx="35037">
                  <c:v>0.20826112186159301</c:v>
                </c:pt>
                <c:pt idx="35038">
                  <c:v>0.201696174110432</c:v>
                </c:pt>
                <c:pt idx="35039">
                  <c:v>3.2290948597042103E-2</c:v>
                </c:pt>
                <c:pt idx="35040">
                  <c:v>9.8427044668337599E-2</c:v>
                </c:pt>
                <c:pt idx="35041">
                  <c:v>3.7520595948688201E-2</c:v>
                </c:pt>
                <c:pt idx="35042">
                  <c:v>4.3931492070745898E-2</c:v>
                </c:pt>
                <c:pt idx="35043">
                  <c:v>-1.6234653322828099E-2</c:v>
                </c:pt>
                <c:pt idx="35044">
                  <c:v>-3.3519428135177602E-2</c:v>
                </c:pt>
                <c:pt idx="35045">
                  <c:v>-5.9279568731096501E-2</c:v>
                </c:pt>
                <c:pt idx="35046">
                  <c:v>-5.26710719915435E-2</c:v>
                </c:pt>
                <c:pt idx="35047">
                  <c:v>-2.4476635288905001E-2</c:v>
                </c:pt>
                <c:pt idx="35048">
                  <c:v>-5.2464948225076297E-3</c:v>
                </c:pt>
                <c:pt idx="35049">
                  <c:v>-4.1905173300801103E-3</c:v>
                </c:pt>
                <c:pt idx="35050">
                  <c:v>2.1270013721835498E-2</c:v>
                </c:pt>
                <c:pt idx="35051">
                  <c:v>1.7791772835859199E-2</c:v>
                </c:pt>
                <c:pt idx="35052">
                  <c:v>5.3125250893162203E-2</c:v>
                </c:pt>
                <c:pt idx="35053">
                  <c:v>6.0016966067719897E-2</c:v>
                </c:pt>
                <c:pt idx="35054">
                  <c:v>9.1084914296241895E-2</c:v>
                </c:pt>
                <c:pt idx="35055">
                  <c:v>4.34230427847003E-2</c:v>
                </c:pt>
                <c:pt idx="35056">
                  <c:v>4.7849919217828801E-2</c:v>
                </c:pt>
                <c:pt idx="35057">
                  <c:v>6.1692333006224197E-2</c:v>
                </c:pt>
                <c:pt idx="35058">
                  <c:v>8.8906418413177798E-2</c:v>
                </c:pt>
                <c:pt idx="35059">
                  <c:v>7.3890867165296997E-2</c:v>
                </c:pt>
                <c:pt idx="35060">
                  <c:v>8.4691676824385595E-2</c:v>
                </c:pt>
                <c:pt idx="35061">
                  <c:v>5.3535736984076099E-2</c:v>
                </c:pt>
                <c:pt idx="35062">
                  <c:v>5.77317444976502E-2</c:v>
                </c:pt>
                <c:pt idx="35063">
                  <c:v>3.3431519012345999E-2</c:v>
                </c:pt>
                <c:pt idx="35064">
                  <c:v>3.9542166927007502E-2</c:v>
                </c:pt>
                <c:pt idx="35065">
                  <c:v>-2.2036005747110898E-2</c:v>
                </c:pt>
                <c:pt idx="35066">
                  <c:v>3.3817602515831498E-2</c:v>
                </c:pt>
                <c:pt idx="35067">
                  <c:v>4.6556817787858903E-2</c:v>
                </c:pt>
                <c:pt idx="35068">
                  <c:v>4.4646883963683097E-2</c:v>
                </c:pt>
                <c:pt idx="35069">
                  <c:v>-4.1418315904443399E-2</c:v>
                </c:pt>
                <c:pt idx="35070">
                  <c:v>-5.6592221066612297E-2</c:v>
                </c:pt>
                <c:pt idx="35071">
                  <c:v>-9.1904035586024294E-2</c:v>
                </c:pt>
                <c:pt idx="35072">
                  <c:v>-5.8398129887672803E-2</c:v>
                </c:pt>
                <c:pt idx="35073">
                  <c:v>-6.8062129021777898E-2</c:v>
                </c:pt>
                <c:pt idx="35074">
                  <c:v>8.3312076315830597E-2</c:v>
                </c:pt>
                <c:pt idx="35075">
                  <c:v>0.10698157280038401</c:v>
                </c:pt>
                <c:pt idx="35076">
                  <c:v>9.0937670000355506E-2</c:v>
                </c:pt>
                <c:pt idx="35077">
                  <c:v>9.2931623413312306E-2</c:v>
                </c:pt>
                <c:pt idx="35078">
                  <c:v>8.0367304567498798E-2</c:v>
                </c:pt>
                <c:pt idx="35079">
                  <c:v>7.5248240958060597E-2</c:v>
                </c:pt>
                <c:pt idx="35080">
                  <c:v>8.5087184119596704E-2</c:v>
                </c:pt>
                <c:pt idx="35081">
                  <c:v>0.12437475970588099</c:v>
                </c:pt>
                <c:pt idx="35082">
                  <c:v>0.10251945448600799</c:v>
                </c:pt>
                <c:pt idx="35083">
                  <c:v>8.0195037471659403E-2</c:v>
                </c:pt>
                <c:pt idx="35084">
                  <c:v>9.8061831438044894E-2</c:v>
                </c:pt>
                <c:pt idx="35085">
                  <c:v>6.1447683839007103E-2</c:v>
                </c:pt>
                <c:pt idx="35086">
                  <c:v>0.129327072559587</c:v>
                </c:pt>
                <c:pt idx="35087">
                  <c:v>0.133728980196165</c:v>
                </c:pt>
                <c:pt idx="35088">
                  <c:v>0.13622594987689299</c:v>
                </c:pt>
                <c:pt idx="35089">
                  <c:v>0.12853761870102201</c:v>
                </c:pt>
                <c:pt idx="35090">
                  <c:v>0.140355600005968</c:v>
                </c:pt>
                <c:pt idx="35091">
                  <c:v>0.15168363285980599</c:v>
                </c:pt>
                <c:pt idx="35092">
                  <c:v>0.155281600066281</c:v>
                </c:pt>
                <c:pt idx="35093">
                  <c:v>0.141369378547791</c:v>
                </c:pt>
                <c:pt idx="35094">
                  <c:v>0.12774310138498199</c:v>
                </c:pt>
                <c:pt idx="35095">
                  <c:v>0.131488789531924</c:v>
                </c:pt>
                <c:pt idx="35096">
                  <c:v>0.12191978559078601</c:v>
                </c:pt>
                <c:pt idx="35097">
                  <c:v>0.12641872790553099</c:v>
                </c:pt>
                <c:pt idx="35098">
                  <c:v>0.156798600477839</c:v>
                </c:pt>
                <c:pt idx="35099">
                  <c:v>0.16755091736637401</c:v>
                </c:pt>
                <c:pt idx="35100">
                  <c:v>0.19460735662262399</c:v>
                </c:pt>
                <c:pt idx="35101">
                  <c:v>0.16970678328582101</c:v>
                </c:pt>
                <c:pt idx="35102">
                  <c:v>0.16524689154782499</c:v>
                </c:pt>
                <c:pt idx="35103">
                  <c:v>7.1876224426436998E-3</c:v>
                </c:pt>
                <c:pt idx="35104">
                  <c:v>8.4088577449222296E-2</c:v>
                </c:pt>
                <c:pt idx="35105">
                  <c:v>-2.8940943638749899E-3</c:v>
                </c:pt>
                <c:pt idx="35106">
                  <c:v>4.64089860310338E-2</c:v>
                </c:pt>
                <c:pt idx="35107">
                  <c:v>4.4560043159275899E-2</c:v>
                </c:pt>
                <c:pt idx="35108">
                  <c:v>2.4305410043385201E-2</c:v>
                </c:pt>
                <c:pt idx="35109">
                  <c:v>6.3088395862899603E-3</c:v>
                </c:pt>
                <c:pt idx="35110">
                  <c:v>2.8754684908586601E-2</c:v>
                </c:pt>
                <c:pt idx="35111">
                  <c:v>2.93590942109185E-2</c:v>
                </c:pt>
                <c:pt idx="35112">
                  <c:v>5.2299910335452199E-2</c:v>
                </c:pt>
                <c:pt idx="35113">
                  <c:v>5.4547970376398802E-2</c:v>
                </c:pt>
                <c:pt idx="35114">
                  <c:v>6.3380496481955401E-2</c:v>
                </c:pt>
                <c:pt idx="35115">
                  <c:v>8.0721123422724694E-2</c:v>
                </c:pt>
                <c:pt idx="35116">
                  <c:v>6.9727046237944998E-2</c:v>
                </c:pt>
                <c:pt idx="35117">
                  <c:v>8.9348837076999102E-2</c:v>
                </c:pt>
                <c:pt idx="35118">
                  <c:v>8.1657975050321199E-2</c:v>
                </c:pt>
                <c:pt idx="35119">
                  <c:v>7.6082065506716604E-2</c:v>
                </c:pt>
                <c:pt idx="35120">
                  <c:v>0.10283054659497</c:v>
                </c:pt>
                <c:pt idx="35121">
                  <c:v>9.1781778695368105E-2</c:v>
                </c:pt>
                <c:pt idx="35122">
                  <c:v>9.5456793369538898E-2</c:v>
                </c:pt>
                <c:pt idx="35123">
                  <c:v>5.7131862330781102E-2</c:v>
                </c:pt>
                <c:pt idx="35124">
                  <c:v>7.1539960259276003E-2</c:v>
                </c:pt>
                <c:pt idx="35125">
                  <c:v>7.6172378669455504E-2</c:v>
                </c:pt>
                <c:pt idx="35126">
                  <c:v>9.8506624499306097E-2</c:v>
                </c:pt>
                <c:pt idx="35127">
                  <c:v>7.7143877353622894E-2</c:v>
                </c:pt>
                <c:pt idx="35128">
                  <c:v>7.1828504848001698E-2</c:v>
                </c:pt>
                <c:pt idx="35129">
                  <c:v>9.6169946620661806E-2</c:v>
                </c:pt>
                <c:pt idx="35130">
                  <c:v>9.47092664467898E-2</c:v>
                </c:pt>
                <c:pt idx="35131">
                  <c:v>8.5332069127750695E-2</c:v>
                </c:pt>
                <c:pt idx="35132">
                  <c:v>8.3251444384114803E-2</c:v>
                </c:pt>
                <c:pt idx="35133">
                  <c:v>9.3788203692148894E-2</c:v>
                </c:pt>
                <c:pt idx="35134">
                  <c:v>9.9502324236804898E-2</c:v>
                </c:pt>
                <c:pt idx="35135">
                  <c:v>7.8775443959931996E-2</c:v>
                </c:pt>
                <c:pt idx="35136">
                  <c:v>8.4750256633924798E-2</c:v>
                </c:pt>
                <c:pt idx="35137">
                  <c:v>5.1234982050323903E-2</c:v>
                </c:pt>
                <c:pt idx="35138">
                  <c:v>8.7629117965823997E-2</c:v>
                </c:pt>
                <c:pt idx="35139">
                  <c:v>5.8658655493135502E-2</c:v>
                </c:pt>
                <c:pt idx="35140">
                  <c:v>5.1875763290448101E-2</c:v>
                </c:pt>
                <c:pt idx="35141">
                  <c:v>3.9637129850306398E-3</c:v>
                </c:pt>
                <c:pt idx="35142">
                  <c:v>8.4681132078457302E-2</c:v>
                </c:pt>
                <c:pt idx="35143">
                  <c:v>1.9947343768763798E-2</c:v>
                </c:pt>
                <c:pt idx="35144">
                  <c:v>4.2902243787989E-2</c:v>
                </c:pt>
                <c:pt idx="35145">
                  <c:v>-4.6340393434850299E-3</c:v>
                </c:pt>
                <c:pt idx="35146">
                  <c:v>1.37937657048183E-3</c:v>
                </c:pt>
                <c:pt idx="35147">
                  <c:v>9.9275346503066592E-3</c:v>
                </c:pt>
                <c:pt idx="35148">
                  <c:v>-2.9484775221386299E-2</c:v>
                </c:pt>
                <c:pt idx="35149">
                  <c:v>-7.0253821550770104E-2</c:v>
                </c:pt>
                <c:pt idx="35150">
                  <c:v>-6.6733614716787404E-2</c:v>
                </c:pt>
                <c:pt idx="35151">
                  <c:v>-5.7545060941742499E-2</c:v>
                </c:pt>
                <c:pt idx="35152">
                  <c:v>-4.4952482520262203E-2</c:v>
                </c:pt>
                <c:pt idx="35153">
                  <c:v>-4.8285152561877098E-2</c:v>
                </c:pt>
                <c:pt idx="35154">
                  <c:v>-4.5857304940376598E-2</c:v>
                </c:pt>
                <c:pt idx="35155">
                  <c:v>-6.5287308510966202E-2</c:v>
                </c:pt>
                <c:pt idx="35156">
                  <c:v>-4.2389974815476197E-2</c:v>
                </c:pt>
                <c:pt idx="35157">
                  <c:v>-6.4443075470412906E-2</c:v>
                </c:pt>
                <c:pt idx="35158">
                  <c:v>-4.9766028658807998E-2</c:v>
                </c:pt>
                <c:pt idx="35159">
                  <c:v>-9.6523596775677206E-2</c:v>
                </c:pt>
                <c:pt idx="35160">
                  <c:v>1.1382926155254E-2</c:v>
                </c:pt>
                <c:pt idx="35161">
                  <c:v>-4.3537583490253197E-2</c:v>
                </c:pt>
                <c:pt idx="35162">
                  <c:v>-2.1091839824122601E-2</c:v>
                </c:pt>
                <c:pt idx="35163">
                  <c:v>-3.4278403074262102E-2</c:v>
                </c:pt>
                <c:pt idx="35164">
                  <c:v>-2.7519804320390199E-2</c:v>
                </c:pt>
                <c:pt idx="35165">
                  <c:v>-2.7785939759992499E-2</c:v>
                </c:pt>
                <c:pt idx="35166">
                  <c:v>-5.3728044806002101E-2</c:v>
                </c:pt>
                <c:pt idx="35167">
                  <c:v>-7.1586435568822396E-2</c:v>
                </c:pt>
                <c:pt idx="35168">
                  <c:v>-4.6252958299269398E-2</c:v>
                </c:pt>
                <c:pt idx="35169">
                  <c:v>-0.11165928920652</c:v>
                </c:pt>
                <c:pt idx="35170">
                  <c:v>-5.2973077121134103E-2</c:v>
                </c:pt>
                <c:pt idx="35171">
                  <c:v>-3.4092677616911697E-2</c:v>
                </c:pt>
                <c:pt idx="35172">
                  <c:v>-7.1988364569835206E-2</c:v>
                </c:pt>
                <c:pt idx="35173">
                  <c:v>-4.8502698819435301E-2</c:v>
                </c:pt>
                <c:pt idx="35174">
                  <c:v>-3.6178296370547397E-2</c:v>
                </c:pt>
                <c:pt idx="35175">
                  <c:v>-4.7239465563132799E-2</c:v>
                </c:pt>
                <c:pt idx="35176">
                  <c:v>-3.5957298029705501E-2</c:v>
                </c:pt>
                <c:pt idx="35177">
                  <c:v>-7.6236621657037096E-2</c:v>
                </c:pt>
                <c:pt idx="35178">
                  <c:v>-7.70171499868222E-2</c:v>
                </c:pt>
                <c:pt idx="35179">
                  <c:v>-0.16496441270150999</c:v>
                </c:pt>
                <c:pt idx="35180">
                  <c:v>-3.7510777976883299E-2</c:v>
                </c:pt>
                <c:pt idx="35181">
                  <c:v>-3.8972858448957502E-2</c:v>
                </c:pt>
                <c:pt idx="35182">
                  <c:v>-4.4622670342692398E-2</c:v>
                </c:pt>
                <c:pt idx="35183">
                  <c:v>-3.3240924838833202E-2</c:v>
                </c:pt>
                <c:pt idx="35184">
                  <c:v>-3.8880774285128199E-2</c:v>
                </c:pt>
                <c:pt idx="35185">
                  <c:v>-0.26775608018196201</c:v>
                </c:pt>
                <c:pt idx="35186">
                  <c:v>-0.10863854363146799</c:v>
                </c:pt>
                <c:pt idx="35187">
                  <c:v>-0.105408706117362</c:v>
                </c:pt>
                <c:pt idx="35188">
                  <c:v>-0.108764072231699</c:v>
                </c:pt>
                <c:pt idx="35189">
                  <c:v>-0.114011267277717</c:v>
                </c:pt>
                <c:pt idx="35190">
                  <c:v>-0.118240751663977</c:v>
                </c:pt>
                <c:pt idx="35191">
                  <c:v>-0.14194194751810499</c:v>
                </c:pt>
                <c:pt idx="35192">
                  <c:v>-0.14756200365948399</c:v>
                </c:pt>
                <c:pt idx="35193">
                  <c:v>-0.19665573784627899</c:v>
                </c:pt>
                <c:pt idx="35194">
                  <c:v>-0.215368313101057</c:v>
                </c:pt>
                <c:pt idx="35195">
                  <c:v>-0.218929891319873</c:v>
                </c:pt>
                <c:pt idx="35196">
                  <c:v>-0.22388048449991901</c:v>
                </c:pt>
                <c:pt idx="35197">
                  <c:v>-0.22497059838408801</c:v>
                </c:pt>
                <c:pt idx="35198">
                  <c:v>-0.19261716682077501</c:v>
                </c:pt>
                <c:pt idx="35199">
                  <c:v>-0.18165832586872999</c:v>
                </c:pt>
                <c:pt idx="35200">
                  <c:v>-0.17208942354944501</c:v>
                </c:pt>
                <c:pt idx="35201">
                  <c:v>-0.20642241081770099</c:v>
                </c:pt>
                <c:pt idx="35202">
                  <c:v>-0.20706079149567799</c:v>
                </c:pt>
                <c:pt idx="35203">
                  <c:v>-0.24280606315261799</c:v>
                </c:pt>
                <c:pt idx="35204">
                  <c:v>-0.24545595423786001</c:v>
                </c:pt>
                <c:pt idx="35205">
                  <c:v>-0.17619345529552299</c:v>
                </c:pt>
                <c:pt idx="35206">
                  <c:v>-0.119510990151399</c:v>
                </c:pt>
                <c:pt idx="35207">
                  <c:v>-0.295172126535241</c:v>
                </c:pt>
                <c:pt idx="35208">
                  <c:v>-0.32972044991681898</c:v>
                </c:pt>
                <c:pt idx="35209">
                  <c:v>-0.28497915791869599</c:v>
                </c:pt>
                <c:pt idx="35210">
                  <c:v>-0.23351203984315799</c:v>
                </c:pt>
                <c:pt idx="35211">
                  <c:v>-0.212765101947338</c:v>
                </c:pt>
                <c:pt idx="35212">
                  <c:v>-0.26222536024445797</c:v>
                </c:pt>
                <c:pt idx="35213">
                  <c:v>-0.26527548139184298</c:v>
                </c:pt>
                <c:pt idx="35214">
                  <c:v>-0.246726171873865</c:v>
                </c:pt>
                <c:pt idx="35215">
                  <c:v>-0.24353636028949899</c:v>
                </c:pt>
                <c:pt idx="35216">
                  <c:v>-0.21243598762788701</c:v>
                </c:pt>
                <c:pt idx="35217">
                  <c:v>-0.24440834949948301</c:v>
                </c:pt>
                <c:pt idx="35218">
                  <c:v>-0.24451263179816601</c:v>
                </c:pt>
                <c:pt idx="35219">
                  <c:v>-0.28008469161586602</c:v>
                </c:pt>
                <c:pt idx="35220">
                  <c:v>-0.28292460536042902</c:v>
                </c:pt>
                <c:pt idx="35221">
                  <c:v>-0.29056312693577102</c:v>
                </c:pt>
                <c:pt idx="35222">
                  <c:v>-0.128211031753663</c:v>
                </c:pt>
                <c:pt idx="35223">
                  <c:v>-3.1620565715804898E-2</c:v>
                </c:pt>
                <c:pt idx="35224">
                  <c:v>-3.8637149974868501E-2</c:v>
                </c:pt>
                <c:pt idx="35225">
                  <c:v>1.97482221203392E-2</c:v>
                </c:pt>
                <c:pt idx="35226">
                  <c:v>9.99209381935076E-2</c:v>
                </c:pt>
                <c:pt idx="35227">
                  <c:v>1.5822148073439499E-2</c:v>
                </c:pt>
                <c:pt idx="35228">
                  <c:v>1.12107137697802E-2</c:v>
                </c:pt>
                <c:pt idx="35229">
                  <c:v>-4.4532137429285001E-3</c:v>
                </c:pt>
                <c:pt idx="35230">
                  <c:v>-3.3735922897284699E-2</c:v>
                </c:pt>
                <c:pt idx="35231">
                  <c:v>-3.39401698586849E-2</c:v>
                </c:pt>
                <c:pt idx="35232">
                  <c:v>-3.4422938836987202E-2</c:v>
                </c:pt>
                <c:pt idx="35233">
                  <c:v>-7.6639873556888505E-2</c:v>
                </c:pt>
                <c:pt idx="35234">
                  <c:v>-0.10552245731377299</c:v>
                </c:pt>
                <c:pt idx="35235">
                  <c:v>-0.124716536740219</c:v>
                </c:pt>
                <c:pt idx="35236">
                  <c:v>-8.2560123232152699E-2</c:v>
                </c:pt>
                <c:pt idx="35237">
                  <c:v>-5.59422472725047E-2</c:v>
                </c:pt>
                <c:pt idx="35238">
                  <c:v>-6.6056381951925605E-2</c:v>
                </c:pt>
                <c:pt idx="35239">
                  <c:v>-0.102568605627891</c:v>
                </c:pt>
                <c:pt idx="35240">
                  <c:v>-9.7372822165045003E-2</c:v>
                </c:pt>
                <c:pt idx="35241">
                  <c:v>-9.7014958359706305E-2</c:v>
                </c:pt>
                <c:pt idx="35242">
                  <c:v>-7.5758823009365206E-2</c:v>
                </c:pt>
                <c:pt idx="35243">
                  <c:v>-0.103234378469605</c:v>
                </c:pt>
                <c:pt idx="35244">
                  <c:v>-0.101144944503249</c:v>
                </c:pt>
                <c:pt idx="35245">
                  <c:v>-6.5174313369078293E-2</c:v>
                </c:pt>
                <c:pt idx="35246">
                  <c:v>-7.3948981522855603E-2</c:v>
                </c:pt>
                <c:pt idx="35247">
                  <c:v>2.1105983651910501E-3</c:v>
                </c:pt>
                <c:pt idx="35248">
                  <c:v>1.0553778522372799E-2</c:v>
                </c:pt>
                <c:pt idx="35249">
                  <c:v>8.4637794866525493E-3</c:v>
                </c:pt>
                <c:pt idx="35250">
                  <c:v>-2.1679403901867199E-2</c:v>
                </c:pt>
                <c:pt idx="35251">
                  <c:v>-8.00980635922585E-3</c:v>
                </c:pt>
                <c:pt idx="35252">
                  <c:v>-6.6351815118014402E-3</c:v>
                </c:pt>
                <c:pt idx="35253">
                  <c:v>-6.9206121352961497E-3</c:v>
                </c:pt>
                <c:pt idx="35254">
                  <c:v>-1.83337446963227E-2</c:v>
                </c:pt>
                <c:pt idx="35255">
                  <c:v>-2.3224796236692099E-2</c:v>
                </c:pt>
                <c:pt idx="35256">
                  <c:v>1.9648264708041902E-2</c:v>
                </c:pt>
                <c:pt idx="35257">
                  <c:v>9.2464058652057292E-3</c:v>
                </c:pt>
                <c:pt idx="35258">
                  <c:v>3.6111429126032102E-2</c:v>
                </c:pt>
                <c:pt idx="35259">
                  <c:v>1.2493519632156299E-2</c:v>
                </c:pt>
                <c:pt idx="35260">
                  <c:v>6.3242184338596297E-2</c:v>
                </c:pt>
                <c:pt idx="35261">
                  <c:v>6.8418038898476793E-2</c:v>
                </c:pt>
                <c:pt idx="35262">
                  <c:v>7.8719637341095494E-2</c:v>
                </c:pt>
                <c:pt idx="35263">
                  <c:v>6.7345839083938999E-2</c:v>
                </c:pt>
                <c:pt idx="35264">
                  <c:v>9.3977739768308893E-2</c:v>
                </c:pt>
                <c:pt idx="35265">
                  <c:v>8.2637044484963604E-2</c:v>
                </c:pt>
                <c:pt idx="35266">
                  <c:v>0.10900185592626301</c:v>
                </c:pt>
                <c:pt idx="35267">
                  <c:v>0.10541154898703101</c:v>
                </c:pt>
                <c:pt idx="35268">
                  <c:v>0.139227520316932</c:v>
                </c:pt>
                <c:pt idx="35269">
                  <c:v>0.143459012320789</c:v>
                </c:pt>
                <c:pt idx="35270">
                  <c:v>0.14376597965664401</c:v>
                </c:pt>
                <c:pt idx="35271">
                  <c:v>0.16030636479031499</c:v>
                </c:pt>
                <c:pt idx="35272">
                  <c:v>0.18027605487937801</c:v>
                </c:pt>
                <c:pt idx="35273">
                  <c:v>0.19996953373273299</c:v>
                </c:pt>
                <c:pt idx="35274">
                  <c:v>0.220878554457412</c:v>
                </c:pt>
                <c:pt idx="35275">
                  <c:v>0.25360714091967301</c:v>
                </c:pt>
                <c:pt idx="35276">
                  <c:v>0.286477509998254</c:v>
                </c:pt>
                <c:pt idx="35277">
                  <c:v>0.29256919633447998</c:v>
                </c:pt>
                <c:pt idx="35278">
                  <c:v>0.32733370391996902</c:v>
                </c:pt>
                <c:pt idx="35279">
                  <c:v>0.34363006753566699</c:v>
                </c:pt>
                <c:pt idx="35280">
                  <c:v>0.34509126233739301</c:v>
                </c:pt>
                <c:pt idx="35281">
                  <c:v>-3.3058521887332202E-3</c:v>
                </c:pt>
                <c:pt idx="35282">
                  <c:v>-9.1288958738411294E-2</c:v>
                </c:pt>
                <c:pt idx="35283">
                  <c:v>-1.7673851548967001E-2</c:v>
                </c:pt>
                <c:pt idx="35284">
                  <c:v>3.52789306066386E-2</c:v>
                </c:pt>
                <c:pt idx="35285">
                  <c:v>6.2564014043515095E-2</c:v>
                </c:pt>
                <c:pt idx="35286">
                  <c:v>4.1306366112171602E-2</c:v>
                </c:pt>
                <c:pt idx="35287">
                  <c:v>2.89071433966799E-2</c:v>
                </c:pt>
                <c:pt idx="35288">
                  <c:v>-3.4297487748061501E-3</c:v>
                </c:pt>
                <c:pt idx="35289">
                  <c:v>-3.8151750072449898E-3</c:v>
                </c:pt>
                <c:pt idx="35290">
                  <c:v>2.3256877252178301E-2</c:v>
                </c:pt>
                <c:pt idx="35291">
                  <c:v>6.3449198029079903E-2</c:v>
                </c:pt>
                <c:pt idx="35292">
                  <c:v>7.2662127013421396E-2</c:v>
                </c:pt>
                <c:pt idx="35293">
                  <c:v>8.5432454793444093E-2</c:v>
                </c:pt>
                <c:pt idx="35294">
                  <c:v>7.5158083375272799E-2</c:v>
                </c:pt>
                <c:pt idx="35295">
                  <c:v>5.50974310982775E-2</c:v>
                </c:pt>
                <c:pt idx="35296">
                  <c:v>2.0695195018274298E-2</c:v>
                </c:pt>
                <c:pt idx="35297">
                  <c:v>5.5761580116100398E-2</c:v>
                </c:pt>
                <c:pt idx="35298">
                  <c:v>2.7763419104948499E-2</c:v>
                </c:pt>
                <c:pt idx="35299">
                  <c:v>3.3387861371767302E-2</c:v>
                </c:pt>
                <c:pt idx="35300">
                  <c:v>2.7346236274251898E-2</c:v>
                </c:pt>
                <c:pt idx="35301">
                  <c:v>5.9636251665184402E-2</c:v>
                </c:pt>
                <c:pt idx="35302">
                  <c:v>6.1084468168970903E-2</c:v>
                </c:pt>
                <c:pt idx="35303">
                  <c:v>8.5300307367284903E-2</c:v>
                </c:pt>
                <c:pt idx="35304">
                  <c:v>7.10021482410918E-2</c:v>
                </c:pt>
                <c:pt idx="35305">
                  <c:v>9.1772809374923894E-2</c:v>
                </c:pt>
                <c:pt idx="35306">
                  <c:v>9.4176710171376493E-2</c:v>
                </c:pt>
                <c:pt idx="35307">
                  <c:v>9.8349665213860196E-2</c:v>
                </c:pt>
                <c:pt idx="35308">
                  <c:v>9.2075172492410595E-2</c:v>
                </c:pt>
                <c:pt idx="35309">
                  <c:v>6.4866268127263399E-2</c:v>
                </c:pt>
                <c:pt idx="35310">
                  <c:v>4.0219169280284399E-2</c:v>
                </c:pt>
                <c:pt idx="35311">
                  <c:v>4.46226511215548E-2</c:v>
                </c:pt>
                <c:pt idx="35312">
                  <c:v>3.5718991693633698E-2</c:v>
                </c:pt>
                <c:pt idx="35313">
                  <c:v>1.8447526740341499E-2</c:v>
                </c:pt>
                <c:pt idx="35314">
                  <c:v>3.8614020816683102E-2</c:v>
                </c:pt>
                <c:pt idx="35315">
                  <c:v>-0.102612051701052</c:v>
                </c:pt>
                <c:pt idx="35316">
                  <c:v>2.5541280799890901E-3</c:v>
                </c:pt>
                <c:pt idx="35317">
                  <c:v>-8.4292968578923294E-2</c:v>
                </c:pt>
                <c:pt idx="35318">
                  <c:v>4.6474028876125097E-3</c:v>
                </c:pt>
                <c:pt idx="35319">
                  <c:v>-2.9607732887485201E-2</c:v>
                </c:pt>
                <c:pt idx="35320">
                  <c:v>1.1636305762947E-2</c:v>
                </c:pt>
                <c:pt idx="35321">
                  <c:v>1.28334082772401E-2</c:v>
                </c:pt>
                <c:pt idx="35322">
                  <c:v>2.9635730071556999E-2</c:v>
                </c:pt>
                <c:pt idx="35323">
                  <c:v>4.0036295050483797E-2</c:v>
                </c:pt>
                <c:pt idx="35324">
                  <c:v>3.90668152620735E-2</c:v>
                </c:pt>
                <c:pt idx="35325">
                  <c:v>1.5898392570380001E-2</c:v>
                </c:pt>
                <c:pt idx="35326">
                  <c:v>3.1134991037770999E-2</c:v>
                </c:pt>
                <c:pt idx="35327">
                  <c:v>5.6349566429750404E-3</c:v>
                </c:pt>
                <c:pt idx="35328">
                  <c:v>9.5437484128878501E-3</c:v>
                </c:pt>
                <c:pt idx="35329">
                  <c:v>3.2969023004658198E-2</c:v>
                </c:pt>
                <c:pt idx="35330">
                  <c:v>5.0263993548126398E-2</c:v>
                </c:pt>
                <c:pt idx="35331">
                  <c:v>3.9295413541755003E-2</c:v>
                </c:pt>
                <c:pt idx="35332">
                  <c:v>3.22161365492332E-2</c:v>
                </c:pt>
                <c:pt idx="35333">
                  <c:v>4.0112222622724798E-2</c:v>
                </c:pt>
                <c:pt idx="35334">
                  <c:v>5.1311882601731203E-2</c:v>
                </c:pt>
                <c:pt idx="35335">
                  <c:v>2.01136444768274E-2</c:v>
                </c:pt>
                <c:pt idx="35336">
                  <c:v>-1.2376909698021099E-2</c:v>
                </c:pt>
                <c:pt idx="35337">
                  <c:v>-1.8434548027179001E-2</c:v>
                </c:pt>
                <c:pt idx="35338">
                  <c:v>-1.4947970459335999E-2</c:v>
                </c:pt>
                <c:pt idx="35339">
                  <c:v>-4.5441161431942698E-2</c:v>
                </c:pt>
                <c:pt idx="35340">
                  <c:v>-2.7259907064282302E-2</c:v>
                </c:pt>
                <c:pt idx="35341">
                  <c:v>-1.6210182843020799E-2</c:v>
                </c:pt>
                <c:pt idx="35342">
                  <c:v>-1.50319638362969E-2</c:v>
                </c:pt>
                <c:pt idx="35343">
                  <c:v>-3.8468019689943699E-2</c:v>
                </c:pt>
                <c:pt idx="35344">
                  <c:v>-2.3847956171079401E-2</c:v>
                </c:pt>
                <c:pt idx="35345">
                  <c:v>-2.2880211313744601E-2</c:v>
                </c:pt>
                <c:pt idx="35346">
                  <c:v>-1.4421577168641999E-2</c:v>
                </c:pt>
                <c:pt idx="35347">
                  <c:v>-1.79259536150939E-3</c:v>
                </c:pt>
                <c:pt idx="35348" formatCode="0.00E+00">
                  <c:v>1.3924560478406601E-4</c:v>
                </c:pt>
                <c:pt idx="35349">
                  <c:v>4.0431291573061997E-3</c:v>
                </c:pt>
                <c:pt idx="35350" formatCode="0.00E+00">
                  <c:v>2.7037200090607302E-3</c:v>
                </c:pt>
                <c:pt idx="35351">
                  <c:v>9.5251817794567793E-3</c:v>
                </c:pt>
                <c:pt idx="35352">
                  <c:v>7.8221264051629602E-2</c:v>
                </c:pt>
                <c:pt idx="35353">
                  <c:v>-3.2215210665156202E-2</c:v>
                </c:pt>
                <c:pt idx="35354">
                  <c:v>-9.83513653305466E-2</c:v>
                </c:pt>
                <c:pt idx="35355">
                  <c:v>-3.7558288638603499E-2</c:v>
                </c:pt>
                <c:pt idx="35356">
                  <c:v>-5.6213337763382103E-2</c:v>
                </c:pt>
                <c:pt idx="35357">
                  <c:v>7.9129802933540702E-3</c:v>
                </c:pt>
                <c:pt idx="35358">
                  <c:v>1.96461040340506E-2</c:v>
                </c:pt>
                <c:pt idx="35359">
                  <c:v>5.5156506457112502E-2</c:v>
                </c:pt>
                <c:pt idx="35360">
                  <c:v>4.8668217148796301E-2</c:v>
                </c:pt>
                <c:pt idx="35361">
                  <c:v>5.5866285703981798E-2</c:v>
                </c:pt>
                <c:pt idx="35362">
                  <c:v>4.8622359901505201E-2</c:v>
                </c:pt>
                <c:pt idx="35363">
                  <c:v>3.0862603588977699E-2</c:v>
                </c:pt>
                <c:pt idx="35364">
                  <c:v>4.2686547684211797E-2</c:v>
                </c:pt>
                <c:pt idx="35365">
                  <c:v>4.2473172938578697E-2</c:v>
                </c:pt>
                <c:pt idx="35366">
                  <c:v>3.10739298404119E-2</c:v>
                </c:pt>
                <c:pt idx="35367">
                  <c:v>2.93415263009691E-2</c:v>
                </c:pt>
                <c:pt idx="35368">
                  <c:v>1.6500863030598899E-3</c:v>
                </c:pt>
                <c:pt idx="35369">
                  <c:v>-3.7474300448039802E-2</c:v>
                </c:pt>
                <c:pt idx="35370">
                  <c:v>-6.2687501580365804E-2</c:v>
                </c:pt>
                <c:pt idx="35371">
                  <c:v>-5.7402466671133197E-2</c:v>
                </c:pt>
                <c:pt idx="35372">
                  <c:v>-2.26080190998303E-2</c:v>
                </c:pt>
                <c:pt idx="35373">
                  <c:v>-3.2738005690316999E-2</c:v>
                </c:pt>
                <c:pt idx="35374">
                  <c:v>-4.33209078259333E-2</c:v>
                </c:pt>
                <c:pt idx="35375">
                  <c:v>-5.6513799642540899E-2</c:v>
                </c:pt>
                <c:pt idx="35376">
                  <c:v>-5.7110781557859001E-2</c:v>
                </c:pt>
                <c:pt idx="35377">
                  <c:v>-7.7841721384925899E-2</c:v>
                </c:pt>
                <c:pt idx="35378">
                  <c:v>-9.1784356974824705E-2</c:v>
                </c:pt>
                <c:pt idx="35379">
                  <c:v>-4.1172472641178702E-2</c:v>
                </c:pt>
                <c:pt idx="35380">
                  <c:v>-5.8929616685675201E-2</c:v>
                </c:pt>
                <c:pt idx="35381">
                  <c:v>-6.9561220184386693E-2</c:v>
                </c:pt>
                <c:pt idx="35382">
                  <c:v>-8.9764699141509904E-2</c:v>
                </c:pt>
                <c:pt idx="35383">
                  <c:v>-0.109549370005709</c:v>
                </c:pt>
                <c:pt idx="35384">
                  <c:v>-0.12175886023048001</c:v>
                </c:pt>
                <c:pt idx="35385">
                  <c:v>-0.133599609773252</c:v>
                </c:pt>
                <c:pt idx="35386">
                  <c:v>-0.13200177982377501</c:v>
                </c:pt>
                <c:pt idx="35387">
                  <c:v>-0.13324366775676699</c:v>
                </c:pt>
                <c:pt idx="35388">
                  <c:v>-0.13290393458467201</c:v>
                </c:pt>
                <c:pt idx="35389">
                  <c:v>-0.13571751578487701</c:v>
                </c:pt>
                <c:pt idx="35390">
                  <c:v>-0.13385573166591599</c:v>
                </c:pt>
                <c:pt idx="35391">
                  <c:v>-0.13481914666842801</c:v>
                </c:pt>
                <c:pt idx="35392">
                  <c:v>-0.14553153877709499</c:v>
                </c:pt>
                <c:pt idx="35393">
                  <c:v>-0.120157133510918</c:v>
                </c:pt>
                <c:pt idx="35394">
                  <c:v>-0.109486468186914</c:v>
                </c:pt>
                <c:pt idx="35395">
                  <c:v>-9.9732450940596698E-2</c:v>
                </c:pt>
                <c:pt idx="35396">
                  <c:v>-0.128709580789999</c:v>
                </c:pt>
                <c:pt idx="35397">
                  <c:v>-0.14447743027481599</c:v>
                </c:pt>
                <c:pt idx="35398">
                  <c:v>-0.16514474928050499</c:v>
                </c:pt>
                <c:pt idx="35399">
                  <c:v>-0.16735550830777099</c:v>
                </c:pt>
                <c:pt idx="35400">
                  <c:v>-0.14849567268290201</c:v>
                </c:pt>
                <c:pt idx="35401">
                  <c:v>-9.6431455413698894E-2</c:v>
                </c:pt>
                <c:pt idx="35402">
                  <c:v>-0.107173064866878</c:v>
                </c:pt>
                <c:pt idx="35403">
                  <c:v>-9.1551109496295205E-2</c:v>
                </c:pt>
                <c:pt idx="35404">
                  <c:v>-0.16067380409781201</c:v>
                </c:pt>
                <c:pt idx="35405">
                  <c:v>-0.17150473780695899</c:v>
                </c:pt>
                <c:pt idx="35406">
                  <c:v>-0.184394717366508</c:v>
                </c:pt>
                <c:pt idx="35407">
                  <c:v>-0.180944838995759</c:v>
                </c:pt>
                <c:pt idx="35408">
                  <c:v>-0.207037709896424</c:v>
                </c:pt>
                <c:pt idx="35409">
                  <c:v>-0.20153784029793301</c:v>
                </c:pt>
                <c:pt idx="35410">
                  <c:v>-0.233147295818667</c:v>
                </c:pt>
                <c:pt idx="35411">
                  <c:v>-0.22327353805359201</c:v>
                </c:pt>
                <c:pt idx="35412">
                  <c:v>-0.23070346255162699</c:v>
                </c:pt>
                <c:pt idx="35413">
                  <c:v>-0.22763819453068501</c:v>
                </c:pt>
                <c:pt idx="35414">
                  <c:v>-0.19594769184732999</c:v>
                </c:pt>
                <c:pt idx="35415">
                  <c:v>-0.195956047935091</c:v>
                </c:pt>
                <c:pt idx="35416">
                  <c:v>-0.15111804715645999</c:v>
                </c:pt>
                <c:pt idx="35417">
                  <c:v>-0.153460488935388</c:v>
                </c:pt>
                <c:pt idx="35418">
                  <c:v>-0.15493433280243199</c:v>
                </c:pt>
                <c:pt idx="35419">
                  <c:v>-0.15866142289252</c:v>
                </c:pt>
                <c:pt idx="35420">
                  <c:v>-0.157398026247793</c:v>
                </c:pt>
                <c:pt idx="35421">
                  <c:v>-0.15892034685262901</c:v>
                </c:pt>
                <c:pt idx="35422">
                  <c:v>-3.1596509361883802E-2</c:v>
                </c:pt>
                <c:pt idx="35423">
                  <c:v>-0.113333027063209</c:v>
                </c:pt>
                <c:pt idx="35424">
                  <c:v>-3.2380146447467603E-2</c:v>
                </c:pt>
                <c:pt idx="35425">
                  <c:v>-6.1813183158506903E-2</c:v>
                </c:pt>
                <c:pt idx="35426">
                  <c:v>-6.1153648316623101E-2</c:v>
                </c:pt>
                <c:pt idx="35427">
                  <c:v>-5.63097000180936E-2</c:v>
                </c:pt>
                <c:pt idx="35428">
                  <c:v>-1.9354737561612899E-2</c:v>
                </c:pt>
                <c:pt idx="35429">
                  <c:v>-5.8047513119952501E-2</c:v>
                </c:pt>
                <c:pt idx="35430">
                  <c:v>-7.3110803560230198E-2</c:v>
                </c:pt>
                <c:pt idx="35431">
                  <c:v>-7.5495525507588299E-2</c:v>
                </c:pt>
                <c:pt idx="35432">
                  <c:v>-6.7026381069905494E-2</c:v>
                </c:pt>
                <c:pt idx="35433">
                  <c:v>-7.0033818181962595E-2</c:v>
                </c:pt>
                <c:pt idx="35434">
                  <c:v>-8.1228615361860601E-2</c:v>
                </c:pt>
                <c:pt idx="35435">
                  <c:v>-4.6048762860643203E-2</c:v>
                </c:pt>
                <c:pt idx="35436">
                  <c:v>-3.8920385587381799E-3</c:v>
                </c:pt>
                <c:pt idx="35437">
                  <c:v>-0.104340147920013</c:v>
                </c:pt>
                <c:pt idx="35438">
                  <c:v>3.5443796244363402E-3</c:v>
                </c:pt>
                <c:pt idx="35439">
                  <c:v>-3.6066271000355303E-2</c:v>
                </c:pt>
                <c:pt idx="35440">
                  <c:v>-3.5142178601665297E-2</c:v>
                </c:pt>
                <c:pt idx="35441">
                  <c:v>-2.4787757694729899E-2</c:v>
                </c:pt>
                <c:pt idx="35442">
                  <c:v>-3.8913212402427198E-2</c:v>
                </c:pt>
                <c:pt idx="35443">
                  <c:v>-3.8964670930070097E-2</c:v>
                </c:pt>
                <c:pt idx="35444">
                  <c:v>-3.6711821337990003E-2</c:v>
                </c:pt>
                <c:pt idx="35445">
                  <c:v>-3.7110708938745303E-2</c:v>
                </c:pt>
                <c:pt idx="35446">
                  <c:v>-4.3149447869267402E-2</c:v>
                </c:pt>
                <c:pt idx="35447">
                  <c:v>-1.7042480647617798E-2</c:v>
                </c:pt>
                <c:pt idx="35448">
                  <c:v>-7.1784375069355394E-2</c:v>
                </c:pt>
                <c:pt idx="35449">
                  <c:v>-7.3276558016927507E-2</c:v>
                </c:pt>
                <c:pt idx="35450">
                  <c:v>-8.4739691058034805E-2</c:v>
                </c:pt>
                <c:pt idx="35451">
                  <c:v>-5.9269021366954999E-2</c:v>
                </c:pt>
                <c:pt idx="35452">
                  <c:v>-5.8369393696151399E-2</c:v>
                </c:pt>
                <c:pt idx="35453">
                  <c:v>-8.0004996548354995E-2</c:v>
                </c:pt>
                <c:pt idx="35454">
                  <c:v>-8.2761156235063693E-2</c:v>
                </c:pt>
                <c:pt idx="35455">
                  <c:v>-7.3210379393041605E-2</c:v>
                </c:pt>
                <c:pt idx="35456">
                  <c:v>-3.2013963564811898E-2</c:v>
                </c:pt>
                <c:pt idx="35457">
                  <c:v>-3.2457570049716701E-2</c:v>
                </c:pt>
                <c:pt idx="35458">
                  <c:v>-4.42023953619105E-2</c:v>
                </c:pt>
                <c:pt idx="35459">
                  <c:v>-3.2665344348464999E-2</c:v>
                </c:pt>
                <c:pt idx="35460">
                  <c:v>-4.3994632708644697E-2</c:v>
                </c:pt>
                <c:pt idx="35461">
                  <c:v>-3.2457570049716701E-2</c:v>
                </c:pt>
                <c:pt idx="35462">
                  <c:v>-4.1672589685307099E-2</c:v>
                </c:pt>
                <c:pt idx="35463">
                  <c:v>-3.0213579954829199E-2</c:v>
                </c:pt>
                <c:pt idx="35464">
                  <c:v>-3.7357383432208E-2</c:v>
                </c:pt>
                <c:pt idx="35465">
                  <c:v>-2.81513421090357E-2</c:v>
                </c:pt>
                <c:pt idx="35466">
                  <c:v>-4.0858416509230597E-2</c:v>
                </c:pt>
                <c:pt idx="35467">
                  <c:v>-3.8487441268911203E-2</c:v>
                </c:pt>
                <c:pt idx="35468">
                  <c:v>1.6621400224165101E-2</c:v>
                </c:pt>
                <c:pt idx="35469">
                  <c:v>2.0296527668720098E-2</c:v>
                </c:pt>
                <c:pt idx="35470">
                  <c:v>4.38381643864496E-2</c:v>
                </c:pt>
                <c:pt idx="35471">
                  <c:v>-4.2694577863791203E-2</c:v>
                </c:pt>
                <c:pt idx="35472">
                  <c:v>-4.7726652672130197E-3</c:v>
                </c:pt>
                <c:pt idx="35473">
                  <c:v>-4.6121675285034899E-2</c:v>
                </c:pt>
                <c:pt idx="35474">
                  <c:v>-1.3858125277508E-2</c:v>
                </c:pt>
                <c:pt idx="35475">
                  <c:v>2.24402540500497E-2</c:v>
                </c:pt>
                <c:pt idx="35476">
                  <c:v>1.6898615203979901E-2</c:v>
                </c:pt>
                <c:pt idx="35477">
                  <c:v>4.86151473880626E-2</c:v>
                </c:pt>
                <c:pt idx="35478">
                  <c:v>0.12728918799421801</c:v>
                </c:pt>
                <c:pt idx="35479">
                  <c:v>8.16880163979994E-2</c:v>
                </c:pt>
                <c:pt idx="35480">
                  <c:v>9.74369904254727E-2</c:v>
                </c:pt>
                <c:pt idx="35481">
                  <c:v>0.117153920567026</c:v>
                </c:pt>
                <c:pt idx="35482">
                  <c:v>7.7648303629900897E-2</c:v>
                </c:pt>
                <c:pt idx="35483">
                  <c:v>1.05091286111197E-2</c:v>
                </c:pt>
                <c:pt idx="35484">
                  <c:v>0.107628551901157</c:v>
                </c:pt>
                <c:pt idx="35485">
                  <c:v>0.120140005158012</c:v>
                </c:pt>
                <c:pt idx="35486">
                  <c:v>0.122794895504322</c:v>
                </c:pt>
                <c:pt idx="35487">
                  <c:v>0.110339195071275</c:v>
                </c:pt>
                <c:pt idx="35488">
                  <c:v>0.13540932354177501</c:v>
                </c:pt>
                <c:pt idx="35489">
                  <c:v>9.93972492544032E-2</c:v>
                </c:pt>
                <c:pt idx="35490">
                  <c:v>0.10287265564567501</c:v>
                </c:pt>
                <c:pt idx="35491">
                  <c:v>0.105351351129122</c:v>
                </c:pt>
                <c:pt idx="35492">
                  <c:v>0.106722650906768</c:v>
                </c:pt>
                <c:pt idx="35493">
                  <c:v>-6.2991395363354796E-2</c:v>
                </c:pt>
                <c:pt idx="35494">
                  <c:v>-4.7846656502374602E-2</c:v>
                </c:pt>
                <c:pt idx="35495">
                  <c:v>-4.6859174139620902E-2</c:v>
                </c:pt>
                <c:pt idx="35496">
                  <c:v>-4.6242221409540103E-2</c:v>
                </c:pt>
                <c:pt idx="35497">
                  <c:v>-3.2504605636405701E-3</c:v>
                </c:pt>
                <c:pt idx="35498">
                  <c:v>-8.5652354192445199E-2</c:v>
                </c:pt>
                <c:pt idx="35499">
                  <c:v>3.2835693396107502E-3</c:v>
                </c:pt>
                <c:pt idx="35500">
                  <c:v>-3.7398080835052097E-2</c:v>
                </c:pt>
                <c:pt idx="35501">
                  <c:v>-3.8646337096537503E-2</c:v>
                </c:pt>
                <c:pt idx="35502">
                  <c:v>-5.1757511753179698E-2</c:v>
                </c:pt>
                <c:pt idx="35503">
                  <c:v>-1.20701573986327E-2</c:v>
                </c:pt>
                <c:pt idx="35504">
                  <c:v>3.9215136016794203E-2</c:v>
                </c:pt>
                <c:pt idx="35505">
                  <c:v>2.34526397127779E-2</c:v>
                </c:pt>
                <c:pt idx="35506">
                  <c:v>1.46599821265958E-2</c:v>
                </c:pt>
                <c:pt idx="35507">
                  <c:v>-1.1245577132644499E-2</c:v>
                </c:pt>
                <c:pt idx="35508">
                  <c:v>-2.5080038684518101E-2</c:v>
                </c:pt>
                <c:pt idx="35509">
                  <c:v>-5.5251309962851797E-2</c:v>
                </c:pt>
                <c:pt idx="35510">
                  <c:v>-0.109830729526295</c:v>
                </c:pt>
                <c:pt idx="35511">
                  <c:v>-0.11077678807053901</c:v>
                </c:pt>
                <c:pt idx="35512">
                  <c:v>-8.6728639994186896E-2</c:v>
                </c:pt>
                <c:pt idx="35513">
                  <c:v>-8.6741649312799901E-2</c:v>
                </c:pt>
                <c:pt idx="35514">
                  <c:v>-6.6207141331995595E-2</c:v>
                </c:pt>
                <c:pt idx="35515">
                  <c:v>-9.9147104528526306E-3</c:v>
                </c:pt>
                <c:pt idx="35516">
                  <c:v>-2.76712657389925E-2</c:v>
                </c:pt>
                <c:pt idx="35517">
                  <c:v>-2.91382369453951E-2</c:v>
                </c:pt>
                <c:pt idx="35518">
                  <c:v>-4.4304305662128798E-2</c:v>
                </c:pt>
                <c:pt idx="35519">
                  <c:v>-9.2958086337563191E-3</c:v>
                </c:pt>
                <c:pt idx="35520">
                  <c:v>-3.78922928063789E-3</c:v>
                </c:pt>
                <c:pt idx="35521">
                  <c:v>9.6241200281454702E-3</c:v>
                </c:pt>
                <c:pt idx="35522">
                  <c:v>-5.1532117222936602E-3</c:v>
                </c:pt>
                <c:pt idx="35523">
                  <c:v>1.05517695395739E-2</c:v>
                </c:pt>
                <c:pt idx="35524">
                  <c:v>-4.7470426356030798E-2</c:v>
                </c:pt>
                <c:pt idx="35525">
                  <c:v>-2.5511549990252302E-2</c:v>
                </c:pt>
                <c:pt idx="35526">
                  <c:v>-4.7367054353096502E-2</c:v>
                </c:pt>
                <c:pt idx="35527">
                  <c:v>-5.59030743092227E-2</c:v>
                </c:pt>
                <c:pt idx="35528">
                  <c:v>-4.6446351005721198E-2</c:v>
                </c:pt>
                <c:pt idx="35529">
                  <c:v>-2.95946827590245E-2</c:v>
                </c:pt>
                <c:pt idx="35530">
                  <c:v>-4.1998684792102899E-2</c:v>
                </c:pt>
                <c:pt idx="35531">
                  <c:v>-1.6142343089841901E-2</c:v>
                </c:pt>
                <c:pt idx="35532">
                  <c:v>-7.6185824612699293E-2</c:v>
                </c:pt>
                <c:pt idx="35533">
                  <c:v>4.78355663559474E-2</c:v>
                </c:pt>
                <c:pt idx="35534">
                  <c:v>4.5744184393726302E-2</c:v>
                </c:pt>
                <c:pt idx="35535">
                  <c:v>5.4688847590776302E-2</c:v>
                </c:pt>
                <c:pt idx="35536">
                  <c:v>4.3539677399553597E-2</c:v>
                </c:pt>
                <c:pt idx="35537">
                  <c:v>3.2017727147161897E-2</c:v>
                </c:pt>
                <c:pt idx="35538">
                  <c:v>4.9981419717750303E-2</c:v>
                </c:pt>
                <c:pt idx="35539">
                  <c:v>2.2237352976250301E-2</c:v>
                </c:pt>
                <c:pt idx="35540">
                  <c:v>3.4349023520732297E-2</c:v>
                </c:pt>
                <c:pt idx="35541">
                  <c:v>3.9351019237179298E-2</c:v>
                </c:pt>
                <c:pt idx="35542">
                  <c:v>6.0282283109255701E-3</c:v>
                </c:pt>
                <c:pt idx="35543">
                  <c:v>-1.28378868461155E-2</c:v>
                </c:pt>
                <c:pt idx="35544">
                  <c:v>-1.75588234584447E-2</c:v>
                </c:pt>
                <c:pt idx="35545">
                  <c:v>5.0121020122261398E-2</c:v>
                </c:pt>
                <c:pt idx="35546">
                  <c:v>6.6387136817378803E-2</c:v>
                </c:pt>
                <c:pt idx="35547">
                  <c:v>3.68361537374527E-2</c:v>
                </c:pt>
                <c:pt idx="35548">
                  <c:v>-1.1341980806772E-2</c:v>
                </c:pt>
                <c:pt idx="35549">
                  <c:v>-2.6387093064829E-2</c:v>
                </c:pt>
                <c:pt idx="35550">
                  <c:v>-4.3130483802252102E-2</c:v>
                </c:pt>
                <c:pt idx="35551">
                  <c:v>4.3067825670745997E-2</c:v>
                </c:pt>
                <c:pt idx="35552">
                  <c:v>5.31431736217675E-2</c:v>
                </c:pt>
                <c:pt idx="35553">
                  <c:v>7.8153929123362498E-2</c:v>
                </c:pt>
                <c:pt idx="35554">
                  <c:v>0.117496604178024</c:v>
                </c:pt>
                <c:pt idx="35555">
                  <c:v>0.112901167051524</c:v>
                </c:pt>
                <c:pt idx="35556">
                  <c:v>0.102295723972534</c:v>
                </c:pt>
                <c:pt idx="35557">
                  <c:v>8.8896561966087501E-2</c:v>
                </c:pt>
                <c:pt idx="35558">
                  <c:v>9.9785853758236606E-2</c:v>
                </c:pt>
                <c:pt idx="35559">
                  <c:v>5.6178085861259698E-2</c:v>
                </c:pt>
                <c:pt idx="35560">
                  <c:v>1.48663715026767E-2</c:v>
                </c:pt>
                <c:pt idx="35561">
                  <c:v>-3.7668352728248799E-3</c:v>
                </c:pt>
                <c:pt idx="35562">
                  <c:v>-1.2400420274386301E-2</c:v>
                </c:pt>
                <c:pt idx="35563">
                  <c:v>-1.12775260719766E-2</c:v>
                </c:pt>
                <c:pt idx="35564">
                  <c:v>-2.7576614110949801E-2</c:v>
                </c:pt>
                <c:pt idx="35565">
                  <c:v>-9.9180233346126995E-2</c:v>
                </c:pt>
                <c:pt idx="35566">
                  <c:v>-1.6466764469133501E-2</c:v>
                </c:pt>
                <c:pt idx="35567">
                  <c:v>-1.50863713308182E-2</c:v>
                </c:pt>
                <c:pt idx="35568">
                  <c:v>4.3485695355431703E-2</c:v>
                </c:pt>
                <c:pt idx="35569">
                  <c:v>4.8380091036876703E-2</c:v>
                </c:pt>
                <c:pt idx="35570">
                  <c:v>6.1934088969299299E-2</c:v>
                </c:pt>
                <c:pt idx="35571">
                  <c:v>1.7454902450235701E-2</c:v>
                </c:pt>
                <c:pt idx="35572">
                  <c:v>4.77906331518516E-2</c:v>
                </c:pt>
                <c:pt idx="35573">
                  <c:v>6.3640663380358301E-2</c:v>
                </c:pt>
                <c:pt idx="35574">
                  <c:v>8.8926045823828098E-2</c:v>
                </c:pt>
                <c:pt idx="35575">
                  <c:v>8.6495544991339005E-2</c:v>
                </c:pt>
                <c:pt idx="35576">
                  <c:v>9.4012720291606802E-2</c:v>
                </c:pt>
                <c:pt idx="35577">
                  <c:v>7.1921293973349204E-2</c:v>
                </c:pt>
                <c:pt idx="35578">
                  <c:v>9.5251441924095806E-2</c:v>
                </c:pt>
                <c:pt idx="35579">
                  <c:v>8.1207405551057002E-2</c:v>
                </c:pt>
                <c:pt idx="35580">
                  <c:v>8.6311285669112697E-2</c:v>
                </c:pt>
                <c:pt idx="35581">
                  <c:v>8.9144946083468596E-2</c:v>
                </c:pt>
                <c:pt idx="35582">
                  <c:v>8.7803194573054105E-2</c:v>
                </c:pt>
                <c:pt idx="35583">
                  <c:v>8.2587219703034301E-2</c:v>
                </c:pt>
                <c:pt idx="35584">
                  <c:v>4.9705985840003297E-2</c:v>
                </c:pt>
                <c:pt idx="35585">
                  <c:v>8.0401830838292707E-2</c:v>
                </c:pt>
                <c:pt idx="35586">
                  <c:v>8.9682774364414505E-2</c:v>
                </c:pt>
                <c:pt idx="35587">
                  <c:v>8.5934759819685597E-2</c:v>
                </c:pt>
                <c:pt idx="35588">
                  <c:v>4.0862369507209603E-2</c:v>
                </c:pt>
                <c:pt idx="35589">
                  <c:v>3.5478049547187501E-2</c:v>
                </c:pt>
                <c:pt idx="35590">
                  <c:v>4.0439905144137499E-2</c:v>
                </c:pt>
                <c:pt idx="35591">
                  <c:v>1.0898122572630699E-3</c:v>
                </c:pt>
                <c:pt idx="35592" formatCode="0.00E+00">
                  <c:v>-7.4971718274439102E-4</c:v>
                </c:pt>
                <c:pt idx="35593">
                  <c:v>1.3380760551493599E-2</c:v>
                </c:pt>
                <c:pt idx="35594" formatCode="0.00E+00">
                  <c:v>2.88154699272914E-2</c:v>
                </c:pt>
                <c:pt idx="35595">
                  <c:v>1.12634144959355E-2</c:v>
                </c:pt>
                <c:pt idx="35596" formatCode="0.00E+00">
                  <c:v>2.1861623358432301E-4</c:v>
                </c:pt>
                <c:pt idx="35597">
                  <c:v>1.23723366679338E-3</c:v>
                </c:pt>
                <c:pt idx="35598" formatCode="0.00E+00">
                  <c:v>-1.9903036157161401E-2</c:v>
                </c:pt>
                <c:pt idx="35599">
                  <c:v>-2.5199773142425198E-2</c:v>
                </c:pt>
                <c:pt idx="35600">
                  <c:v>5.9982363449074198E-2</c:v>
                </c:pt>
                <c:pt idx="35601">
                  <c:v>3.8777278297264003E-2</c:v>
                </c:pt>
                <c:pt idx="35602">
                  <c:v>2.9846622756283001E-2</c:v>
                </c:pt>
                <c:pt idx="35603">
                  <c:v>6.4777771273696105E-2</c:v>
                </c:pt>
                <c:pt idx="35604">
                  <c:v>0.131388178471742</c:v>
                </c:pt>
                <c:pt idx="35605">
                  <c:v>0.114229729188117</c:v>
                </c:pt>
                <c:pt idx="35606">
                  <c:v>0.13876332513405901</c:v>
                </c:pt>
                <c:pt idx="35607">
                  <c:v>0.13796283140212301</c:v>
                </c:pt>
                <c:pt idx="35608">
                  <c:v>0.14881330236464699</c:v>
                </c:pt>
                <c:pt idx="35609">
                  <c:v>0.15179140853866399</c:v>
                </c:pt>
                <c:pt idx="35610">
                  <c:v>0.13696622539768899</c:v>
                </c:pt>
                <c:pt idx="35611">
                  <c:v>0.16203956319514001</c:v>
                </c:pt>
                <c:pt idx="35612">
                  <c:v>0.160240560319312</c:v>
                </c:pt>
                <c:pt idx="35613">
                  <c:v>0.18586449970982</c:v>
                </c:pt>
                <c:pt idx="35614">
                  <c:v>0.21374614148773299</c:v>
                </c:pt>
                <c:pt idx="35615">
                  <c:v>0.186351002511151</c:v>
                </c:pt>
                <c:pt idx="35616">
                  <c:v>0.18296203706224501</c:v>
                </c:pt>
                <c:pt idx="35617">
                  <c:v>0.16860495663067501</c:v>
                </c:pt>
                <c:pt idx="35618">
                  <c:v>0.16902946624887299</c:v>
                </c:pt>
                <c:pt idx="35619">
                  <c:v>0.157786508488439</c:v>
                </c:pt>
                <c:pt idx="35620">
                  <c:v>0.15815860008042201</c:v>
                </c:pt>
                <c:pt idx="35621">
                  <c:v>0.18060650735995201</c:v>
                </c:pt>
                <c:pt idx="35622">
                  <c:v>0.211685143646407</c:v>
                </c:pt>
                <c:pt idx="35623">
                  <c:v>0.25106574905585999</c:v>
                </c:pt>
                <c:pt idx="35624">
                  <c:v>0.256733953762042</c:v>
                </c:pt>
                <c:pt idx="35625">
                  <c:v>0.26055760858346699</c:v>
                </c:pt>
                <c:pt idx="35626">
                  <c:v>0.27308749829666101</c:v>
                </c:pt>
                <c:pt idx="35627">
                  <c:v>0.27783159247595901</c:v>
                </c:pt>
                <c:pt idx="35628">
                  <c:v>0.30149991328900699</c:v>
                </c:pt>
                <c:pt idx="35629">
                  <c:v>0.32319391696545302</c:v>
                </c:pt>
                <c:pt idx="35630">
                  <c:v>0.34537766285945398</c:v>
                </c:pt>
                <c:pt idx="35631">
                  <c:v>0.34540788102611197</c:v>
                </c:pt>
                <c:pt idx="35632">
                  <c:v>0.37461016995697299</c:v>
                </c:pt>
                <c:pt idx="35633">
                  <c:v>0.37120034875393398</c:v>
                </c:pt>
                <c:pt idx="35634">
                  <c:v>0.45960732779110097</c:v>
                </c:pt>
                <c:pt idx="35635">
                  <c:v>0.50618270076404004</c:v>
                </c:pt>
                <c:pt idx="35636">
                  <c:v>0.49359323107296199</c:v>
                </c:pt>
                <c:pt idx="35637">
                  <c:v>-1.87203222415566E-3</c:v>
                </c:pt>
                <c:pt idx="35638">
                  <c:v>-9.2852651080927495E-2</c:v>
                </c:pt>
                <c:pt idx="35639">
                  <c:v>-2.0409141892752499E-2</c:v>
                </c:pt>
                <c:pt idx="35640">
                  <c:v>-3.8405153160187902E-2</c:v>
                </c:pt>
                <c:pt idx="35641">
                  <c:v>1.26101372096456E-2</c:v>
                </c:pt>
                <c:pt idx="35642">
                  <c:v>-1.17030134198064E-2</c:v>
                </c:pt>
                <c:pt idx="35643" formatCode="0.00E+00">
                  <c:v>-6.3421653893591602E-4</c:v>
                </c:pt>
                <c:pt idx="35644">
                  <c:v>-8.8557337365578505E-3</c:v>
                </c:pt>
                <c:pt idx="35645" formatCode="0.00E+00">
                  <c:v>7.5530335908331201E-3</c:v>
                </c:pt>
                <c:pt idx="35646">
                  <c:v>-1.0663329391575599E-2</c:v>
                </c:pt>
                <c:pt idx="35647">
                  <c:v>-2.6398121720982702E-3</c:v>
                </c:pt>
                <c:pt idx="35648">
                  <c:v>-4.0736849024760199E-2</c:v>
                </c:pt>
                <c:pt idx="35649">
                  <c:v>-1.6077859570426699E-2</c:v>
                </c:pt>
                <c:pt idx="35650">
                  <c:v>-1.4718370457912499E-2</c:v>
                </c:pt>
                <c:pt idx="35651">
                  <c:v>-4.5874355616729303E-3</c:v>
                </c:pt>
                <c:pt idx="35652">
                  <c:v>-2.6534267125418402E-2</c:v>
                </c:pt>
                <c:pt idx="35653">
                  <c:v>-1.14952150199736E-2</c:v>
                </c:pt>
                <c:pt idx="35654">
                  <c:v>-2.3473688076653201E-2</c:v>
                </c:pt>
                <c:pt idx="35655">
                  <c:v>-2.6069958928207699E-2</c:v>
                </c:pt>
                <c:pt idx="35656">
                  <c:v>-3.3516502119130799E-2</c:v>
                </c:pt>
                <c:pt idx="35657">
                  <c:v>-3.46850759164921E-2</c:v>
                </c:pt>
                <c:pt idx="35658">
                  <c:v>-3.6542410957789297E-2</c:v>
                </c:pt>
                <c:pt idx="35659">
                  <c:v>-3.88503566599517E-2</c:v>
                </c:pt>
                <c:pt idx="35660">
                  <c:v>-2.5293071946409802E-2</c:v>
                </c:pt>
                <c:pt idx="35661">
                  <c:v>-2.2876862322749499E-3</c:v>
                </c:pt>
                <c:pt idx="35662">
                  <c:v>-6.4799862121071904E-3</c:v>
                </c:pt>
                <c:pt idx="35663">
                  <c:v>-2.75192076959631E-2</c:v>
                </c:pt>
                <c:pt idx="35664">
                  <c:v>-2.1228509071888401E-2</c:v>
                </c:pt>
                <c:pt idx="35665">
                  <c:v>3.1140070420742402E-2</c:v>
                </c:pt>
                <c:pt idx="35666">
                  <c:v>3.6991286060012098E-2</c:v>
                </c:pt>
                <c:pt idx="35667">
                  <c:v>1.81748889340459E-2</c:v>
                </c:pt>
                <c:pt idx="35668">
                  <c:v>2.86943108639609E-2</c:v>
                </c:pt>
                <c:pt idx="35669">
                  <c:v>3.8910081500336001E-2</c:v>
                </c:pt>
                <c:pt idx="35670">
                  <c:v>3.0010253876515999E-2</c:v>
                </c:pt>
                <c:pt idx="35671">
                  <c:v>1.6965176960728901E-2</c:v>
                </c:pt>
                <c:pt idx="35672">
                  <c:v>3.3385637853917197E-2</c:v>
                </c:pt>
                <c:pt idx="35673">
                  <c:v>3.4761506973134099E-2</c:v>
                </c:pt>
                <c:pt idx="35674">
                  <c:v>4.2577313964510602E-2</c:v>
                </c:pt>
                <c:pt idx="35675">
                  <c:v>2.2027287352816598E-2</c:v>
                </c:pt>
                <c:pt idx="35676">
                  <c:v>1.07482733174492E-2</c:v>
                </c:pt>
                <c:pt idx="35677">
                  <c:v>1.1308051161887E-2</c:v>
                </c:pt>
                <c:pt idx="35678">
                  <c:v>1.69819536309362E-2</c:v>
                </c:pt>
                <c:pt idx="35679">
                  <c:v>-3.59575557780034E-2</c:v>
                </c:pt>
                <c:pt idx="35680">
                  <c:v>-1.24049796125141E-2</c:v>
                </c:pt>
                <c:pt idx="35681">
                  <c:v>-3.2608136595835703E-2</c:v>
                </c:pt>
                <c:pt idx="35682">
                  <c:v>-4.8610600382370202E-2</c:v>
                </c:pt>
                <c:pt idx="35683">
                  <c:v>-3.8003053260995498E-2</c:v>
                </c:pt>
                <c:pt idx="35684">
                  <c:v>-4.5813695981563402E-2</c:v>
                </c:pt>
                <c:pt idx="35685">
                  <c:v>-4.5799022324638297E-2</c:v>
                </c:pt>
                <c:pt idx="35686">
                  <c:v>-4.8152211320871899E-2</c:v>
                </c:pt>
                <c:pt idx="35687">
                  <c:v>-5.2565569807967602E-2</c:v>
                </c:pt>
                <c:pt idx="35688">
                  <c:v>-5.75023322175989E-2</c:v>
                </c:pt>
                <c:pt idx="35689">
                  <c:v>-4.0013697203486902E-2</c:v>
                </c:pt>
                <c:pt idx="35690">
                  <c:v>-3.9871632091193598E-2</c:v>
                </c:pt>
                <c:pt idx="35691">
                  <c:v>-3.7458478905892802E-2</c:v>
                </c:pt>
                <c:pt idx="35692">
                  <c:v>-3.6299904910456801E-2</c:v>
                </c:pt>
                <c:pt idx="35693">
                  <c:v>-4.8338569951037599E-3</c:v>
                </c:pt>
                <c:pt idx="35694">
                  <c:v>4.0311813430130104E-3</c:v>
                </c:pt>
                <c:pt idx="35695">
                  <c:v>0.112277544436543</c:v>
                </c:pt>
                <c:pt idx="35696">
                  <c:v>0.11471100451258801</c:v>
                </c:pt>
                <c:pt idx="35697">
                  <c:v>6.3474219432398796E-2</c:v>
                </c:pt>
                <c:pt idx="35698">
                  <c:v>5.4950091276929798E-2</c:v>
                </c:pt>
                <c:pt idx="35699">
                  <c:v>0.184107837591934</c:v>
                </c:pt>
                <c:pt idx="35700">
                  <c:v>0.188908409206753</c:v>
                </c:pt>
                <c:pt idx="35701">
                  <c:v>0.232823732318895</c:v>
                </c:pt>
                <c:pt idx="35702">
                  <c:v>0.248144650052633</c:v>
                </c:pt>
                <c:pt idx="35703">
                  <c:v>0.24900006468656599</c:v>
                </c:pt>
                <c:pt idx="35704">
                  <c:v>0.24787850055191901</c:v>
                </c:pt>
                <c:pt idx="35705">
                  <c:v>0.27675276718974701</c:v>
                </c:pt>
                <c:pt idx="35706">
                  <c:v>0.26272416471832899</c:v>
                </c:pt>
                <c:pt idx="35707">
                  <c:v>0.29322830014557599</c:v>
                </c:pt>
                <c:pt idx="35708">
                  <c:v>0.289062180609374</c:v>
                </c:pt>
                <c:pt idx="35709">
                  <c:v>0.29100729067617798</c:v>
                </c:pt>
                <c:pt idx="35710">
                  <c:v>0.29265885133977199</c:v>
                </c:pt>
                <c:pt idx="35711">
                  <c:v>0.33918357155520701</c:v>
                </c:pt>
                <c:pt idx="35712">
                  <c:v>0.34065952148387102</c:v>
                </c:pt>
                <c:pt idx="35713">
                  <c:v>0.36227282833135599</c:v>
                </c:pt>
                <c:pt idx="35714">
                  <c:v>0.37709120125130302</c:v>
                </c:pt>
                <c:pt idx="35715">
                  <c:v>0.44428395827538503</c:v>
                </c:pt>
                <c:pt idx="35716">
                  <c:v>0.45279959625217903</c:v>
                </c:pt>
                <c:pt idx="35717">
                  <c:v>0.45672211948298003</c:v>
                </c:pt>
                <c:pt idx="35718">
                  <c:v>0.634526173026142</c:v>
                </c:pt>
                <c:pt idx="35719">
                  <c:v>0.638805946292473</c:v>
                </c:pt>
                <c:pt idx="35720">
                  <c:v>0</c:v>
                </c:pt>
                <c:pt idx="35721">
                  <c:v>9.8997087930273106E-2</c:v>
                </c:pt>
                <c:pt idx="35722">
                  <c:v>6.8561920954131703E-2</c:v>
                </c:pt>
                <c:pt idx="35723">
                  <c:v>0.11015867752401901</c:v>
                </c:pt>
                <c:pt idx="35724">
                  <c:v>2.7195582137211401E-2</c:v>
                </c:pt>
                <c:pt idx="35725">
                  <c:v>-2.9251154533397501E-2</c:v>
                </c:pt>
                <c:pt idx="35726">
                  <c:v>-1.1614406769429E-2</c:v>
                </c:pt>
                <c:pt idx="35727">
                  <c:v>-7.4379331275039803E-3</c:v>
                </c:pt>
                <c:pt idx="35728">
                  <c:v>7.3486372214777796E-3</c:v>
                </c:pt>
                <c:pt idx="35729">
                  <c:v>-3.9897669953098402E-2</c:v>
                </c:pt>
                <c:pt idx="35730">
                  <c:v>-6.1940604204150498E-2</c:v>
                </c:pt>
                <c:pt idx="35731">
                  <c:v>4.9365581388334898E-2</c:v>
                </c:pt>
                <c:pt idx="35732">
                  <c:v>-3.8920385587381799E-3</c:v>
                </c:pt>
                <c:pt idx="35733">
                  <c:v>-0.104340147920013</c:v>
                </c:pt>
                <c:pt idx="35734">
                  <c:v>-6.3931014854719206E-2</c:v>
                </c:pt>
                <c:pt idx="35735">
                  <c:v>-0.116195571733602</c:v>
                </c:pt>
                <c:pt idx="35736">
                  <c:v>-5.3727760626425702E-2</c:v>
                </c:pt>
                <c:pt idx="35737">
                  <c:v>-7.2439977172432599E-2</c:v>
                </c:pt>
                <c:pt idx="35738">
                  <c:v>-5.1596162199749898E-2</c:v>
                </c:pt>
                <c:pt idx="35739">
                  <c:v>-4.1036510839861803E-2</c:v>
                </c:pt>
                <c:pt idx="35740">
                  <c:v>-2.1268571042179101E-3</c:v>
                </c:pt>
                <c:pt idx="35741">
                  <c:v>2.5167703805281501E-2</c:v>
                </c:pt>
                <c:pt idx="35742">
                  <c:v>7.57214929262912E-3</c:v>
                </c:pt>
                <c:pt idx="35743">
                  <c:v>-7.0953043976660999E-3</c:v>
                </c:pt>
                <c:pt idx="35744">
                  <c:v>-4.55552097211036E-2</c:v>
                </c:pt>
                <c:pt idx="35745">
                  <c:v>-6.6813592428237395E-2</c:v>
                </c:pt>
                <c:pt idx="35746">
                  <c:v>-9.36918689525362E-2</c:v>
                </c:pt>
                <c:pt idx="35747">
                  <c:v>-0.10581350212019799</c:v>
                </c:pt>
                <c:pt idx="35748">
                  <c:v>-0.11983854650426599</c:v>
                </c:pt>
                <c:pt idx="35749">
                  <c:v>-0.124731038508147</c:v>
                </c:pt>
                <c:pt idx="35750">
                  <c:v>-0.17017842608585401</c:v>
                </c:pt>
                <c:pt idx="35751">
                  <c:v>-0.18958295005972101</c:v>
                </c:pt>
                <c:pt idx="35752">
                  <c:v>-0.17947346700264499</c:v>
                </c:pt>
                <c:pt idx="35753">
                  <c:v>-0.18089758676758999</c:v>
                </c:pt>
                <c:pt idx="35754">
                  <c:v>-0.118475254561785</c:v>
                </c:pt>
                <c:pt idx="35755">
                  <c:v>-0.109352343181436</c:v>
                </c:pt>
                <c:pt idx="35756">
                  <c:v>-0.104200231231124</c:v>
                </c:pt>
                <c:pt idx="35757">
                  <c:v>-0.13343789064155601</c:v>
                </c:pt>
                <c:pt idx="35758">
                  <c:v>-0.12910718065229401</c:v>
                </c:pt>
                <c:pt idx="35759">
                  <c:v>-0.1347113835024</c:v>
                </c:pt>
                <c:pt idx="35760">
                  <c:v>-0.123838399976211</c:v>
                </c:pt>
                <c:pt idx="35761">
                  <c:v>-0.122439395754931</c:v>
                </c:pt>
                <c:pt idx="35762">
                  <c:v>-0.10362259292542</c:v>
                </c:pt>
                <c:pt idx="35763">
                  <c:v>-9.0015463997460202E-2</c:v>
                </c:pt>
                <c:pt idx="35764">
                  <c:v>-7.2002338840949698E-2</c:v>
                </c:pt>
                <c:pt idx="35765">
                  <c:v>-5.9810052127299097E-2</c:v>
                </c:pt>
                <c:pt idx="35766">
                  <c:v>-4.6800503572130302E-2</c:v>
                </c:pt>
                <c:pt idx="35767">
                  <c:v>-4.2530373990109602E-2</c:v>
                </c:pt>
                <c:pt idx="35768">
                  <c:v>-3.9685199420697197E-2</c:v>
                </c:pt>
                <c:pt idx="35769">
                  <c:v>-3.6800519469685503E-2</c:v>
                </c:pt>
                <c:pt idx="35770">
                  <c:v>-6.8851607960981696E-3</c:v>
                </c:pt>
                <c:pt idx="35771">
                  <c:v>-7.0889815154108098E-3</c:v>
                </c:pt>
                <c:pt idx="35772">
                  <c:v>-1.30889633698559E-2</c:v>
                </c:pt>
                <c:pt idx="35773">
                  <c:v>1.9660098772538302E-2</c:v>
                </c:pt>
                <c:pt idx="35774">
                  <c:v>5.5282905513138102E-2</c:v>
                </c:pt>
                <c:pt idx="35775">
                  <c:v>5.5523765753552702E-2</c:v>
                </c:pt>
                <c:pt idx="35776">
                  <c:v>3.4187474082540102E-2</c:v>
                </c:pt>
                <c:pt idx="35777">
                  <c:v>6.30950198950848E-2</c:v>
                </c:pt>
                <c:pt idx="35778">
                  <c:v>7.5140383601695102E-2</c:v>
                </c:pt>
                <c:pt idx="35779">
                  <c:v>7.2567025271858904E-2</c:v>
                </c:pt>
                <c:pt idx="35780">
                  <c:v>8.9332383617234903E-2</c:v>
                </c:pt>
                <c:pt idx="35781">
                  <c:v>8.1761943715000895E-2</c:v>
                </c:pt>
                <c:pt idx="35782">
                  <c:v>9.9351944994861094E-2</c:v>
                </c:pt>
                <c:pt idx="35783">
                  <c:v>7.2386721017357505E-2</c:v>
                </c:pt>
                <c:pt idx="35784">
                  <c:v>5.8883325417365497E-2</c:v>
                </c:pt>
                <c:pt idx="35785">
                  <c:v>4.7563397705298098E-2</c:v>
                </c:pt>
                <c:pt idx="35786">
                  <c:v>3.7710583731603298E-2</c:v>
                </c:pt>
                <c:pt idx="35787">
                  <c:v>4.0639008223973497E-2</c:v>
                </c:pt>
                <c:pt idx="35788">
                  <c:v>4.7123859548298799E-2</c:v>
                </c:pt>
                <c:pt idx="35789">
                  <c:v>5.3216476671706099E-2</c:v>
                </c:pt>
                <c:pt idx="35790">
                  <c:v>0.124147157026691</c:v>
                </c:pt>
                <c:pt idx="35791">
                  <c:v>0.101622646761374</c:v>
                </c:pt>
                <c:pt idx="35792">
                  <c:v>9.5742452691548602E-2</c:v>
                </c:pt>
                <c:pt idx="35793">
                  <c:v>0.114875608398257</c:v>
                </c:pt>
                <c:pt idx="35794">
                  <c:v>0.103306928910904</c:v>
                </c:pt>
                <c:pt idx="35795">
                  <c:v>0.11595084754547</c:v>
                </c:pt>
                <c:pt idx="35796">
                  <c:v>0.108802513246135</c:v>
                </c:pt>
                <c:pt idx="35797">
                  <c:v>0.121668474935853</c:v>
                </c:pt>
                <c:pt idx="35798">
                  <c:v>0.10980023696470601</c:v>
                </c:pt>
                <c:pt idx="35799">
                  <c:v>0.12270033251977799</c:v>
                </c:pt>
                <c:pt idx="35800">
                  <c:v>0.10690251851968199</c:v>
                </c:pt>
                <c:pt idx="35801">
                  <c:v>0.120208405735173</c:v>
                </c:pt>
                <c:pt idx="35802">
                  <c:v>0.20584651877235699</c:v>
                </c:pt>
                <c:pt idx="35803">
                  <c:v>0.105359443845869</c:v>
                </c:pt>
                <c:pt idx="35804">
                  <c:v>0.18430383542408699</c:v>
                </c:pt>
                <c:pt idx="35805">
                  <c:v>0.163377116154521</c:v>
                </c:pt>
                <c:pt idx="35806">
                  <c:v>0.15852881192242499</c:v>
                </c:pt>
                <c:pt idx="35807">
                  <c:v>0.195148597837179</c:v>
                </c:pt>
                <c:pt idx="35808">
                  <c:v>0.23775893828960501</c:v>
                </c:pt>
                <c:pt idx="35809">
                  <c:v>0.19726255322685399</c:v>
                </c:pt>
                <c:pt idx="35810">
                  <c:v>0.16725322878747201</c:v>
                </c:pt>
                <c:pt idx="35811">
                  <c:v>9.2413779849415695E-3</c:v>
                </c:pt>
                <c:pt idx="35812">
                  <c:v>0.18295620539270799</c:v>
                </c:pt>
                <c:pt idx="35813">
                  <c:v>0.18468292064220301</c:v>
                </c:pt>
                <c:pt idx="35814">
                  <c:v>0.17406526875023901</c:v>
                </c:pt>
                <c:pt idx="35815">
                  <c:v>0.14003596406635699</c:v>
                </c:pt>
                <c:pt idx="35816">
                  <c:v>0.12976700168005201</c:v>
                </c:pt>
                <c:pt idx="35817">
                  <c:v>0.11105839275207301</c:v>
                </c:pt>
                <c:pt idx="35818">
                  <c:v>8.9910618429810296E-2</c:v>
                </c:pt>
                <c:pt idx="35819">
                  <c:v>8.7765616284808196E-2</c:v>
                </c:pt>
                <c:pt idx="35820">
                  <c:v>0.28397590662775102</c:v>
                </c:pt>
                <c:pt idx="35821">
                  <c:v>0.28834730889468402</c:v>
                </c:pt>
                <c:pt idx="35822">
                  <c:v>0.31721898379424901</c:v>
                </c:pt>
                <c:pt idx="35823">
                  <c:v>0.25252014094668301</c:v>
                </c:pt>
                <c:pt idx="35824">
                  <c:v>0.256040400092717</c:v>
                </c:pt>
                <c:pt idx="35825">
                  <c:v>0.231947415830771</c:v>
                </c:pt>
                <c:pt idx="35826">
                  <c:v>0.24128354399274601</c:v>
                </c:pt>
                <c:pt idx="35827">
                  <c:v>0.225746951092235</c:v>
                </c:pt>
                <c:pt idx="35828">
                  <c:v>0.26728713678362798</c:v>
                </c:pt>
                <c:pt idx="35829">
                  <c:v>0.243029490688284</c:v>
                </c:pt>
                <c:pt idx="35830">
                  <c:v>0.27475491108400701</c:v>
                </c:pt>
                <c:pt idx="35831">
                  <c:v>0.26508032427643402</c:v>
                </c:pt>
                <c:pt idx="35832">
                  <c:v>0.30406889686441602</c:v>
                </c:pt>
                <c:pt idx="35833">
                  <c:v>0.33370493424056402</c:v>
                </c:pt>
                <c:pt idx="35834">
                  <c:v>0.34292240404378999</c:v>
                </c:pt>
                <c:pt idx="35835">
                  <c:v>0.30703585255987098</c:v>
                </c:pt>
                <c:pt idx="35836">
                  <c:v>0.300585940003123</c:v>
                </c:pt>
                <c:pt idx="35837">
                  <c:v>0.261053325721048</c:v>
                </c:pt>
                <c:pt idx="35838">
                  <c:v>0.25542521130957302</c:v>
                </c:pt>
                <c:pt idx="35839">
                  <c:v>3.6825950892686699E-2</c:v>
                </c:pt>
                <c:pt idx="35840">
                  <c:v>0.120919851343694</c:v>
                </c:pt>
                <c:pt idx="35841">
                  <c:v>4.1818599607584397E-2</c:v>
                </c:pt>
                <c:pt idx="35842">
                  <c:v>2.3478158985948998E-2</c:v>
                </c:pt>
                <c:pt idx="35843">
                  <c:v>-2.44849081549709E-2</c:v>
                </c:pt>
                <c:pt idx="35844">
                  <c:v>-1.8398189894443698E-2</c:v>
                </c:pt>
                <c:pt idx="35845">
                  <c:v>-3.97223321883289E-2</c:v>
                </c:pt>
                <c:pt idx="35846">
                  <c:v>-4.2232068660402397E-2</c:v>
                </c:pt>
                <c:pt idx="35847">
                  <c:v>-6.7804822877348403E-2</c:v>
                </c:pt>
                <c:pt idx="35848">
                  <c:v>-6.1776008665496901E-2</c:v>
                </c:pt>
                <c:pt idx="35849">
                  <c:v>-6.5420414900740007E-2</c:v>
                </c:pt>
                <c:pt idx="35850">
                  <c:v>-5.8780049214796799E-2</c:v>
                </c:pt>
                <c:pt idx="35851">
                  <c:v>-5.8780049214796799E-2</c:v>
                </c:pt>
                <c:pt idx="35852">
                  <c:v>-6.14855737895302E-2</c:v>
                </c:pt>
                <c:pt idx="35853">
                  <c:v>-6.14855737895302E-2</c:v>
                </c:pt>
                <c:pt idx="35854">
                  <c:v>-5.8282488748128303E-2</c:v>
                </c:pt>
                <c:pt idx="35855">
                  <c:v>-5.8282488748128303E-2</c:v>
                </c:pt>
                <c:pt idx="35856">
                  <c:v>-5.4017882763509703E-2</c:v>
                </c:pt>
                <c:pt idx="35857">
                  <c:v>-5.4017882763509703E-2</c:v>
                </c:pt>
                <c:pt idx="35858">
                  <c:v>-3.8480089191094101E-2</c:v>
                </c:pt>
                <c:pt idx="35859">
                  <c:v>-2.94404245138177E-2</c:v>
                </c:pt>
                <c:pt idx="35860">
                  <c:v>-1.5346166067838601E-2</c:v>
                </c:pt>
                <c:pt idx="35861">
                  <c:v>-1.5346166067838601E-2</c:v>
                </c:pt>
                <c:pt idx="35862">
                  <c:v>-1.3686859511664101E-2</c:v>
                </c:pt>
                <c:pt idx="35863">
                  <c:v>-2.3660482682621099E-2</c:v>
                </c:pt>
                <c:pt idx="35864">
                  <c:v>-2.58593971121217E-2</c:v>
                </c:pt>
                <c:pt idx="35865">
                  <c:v>-3.6571178480944898E-2</c:v>
                </c:pt>
                <c:pt idx="35866">
                  <c:v>-4.30121081007915E-2</c:v>
                </c:pt>
                <c:pt idx="35867">
                  <c:v>-4.7400287547766602E-2</c:v>
                </c:pt>
                <c:pt idx="35868">
                  <c:v>-5.1103825062339098E-2</c:v>
                </c:pt>
                <c:pt idx="35869">
                  <c:v>-5.8038470613079396E-3</c:v>
                </c:pt>
                <c:pt idx="35870">
                  <c:v>9.9620807017529508E-3</c:v>
                </c:pt>
                <c:pt idx="35871">
                  <c:v>1.99062276704109E-3</c:v>
                </c:pt>
                <c:pt idx="35872">
                  <c:v>1.3028530404209799E-2</c:v>
                </c:pt>
                <c:pt idx="35873">
                  <c:v>7.2126424877114695E-2</c:v>
                </c:pt>
                <c:pt idx="35874">
                  <c:v>9.4699501805569603E-2</c:v>
                </c:pt>
                <c:pt idx="35875">
                  <c:v>9.6370186542647396E-2</c:v>
                </c:pt>
                <c:pt idx="35876">
                  <c:v>0.10028657364730199</c:v>
                </c:pt>
                <c:pt idx="35877">
                  <c:v>0.102716186375697</c:v>
                </c:pt>
                <c:pt idx="35878">
                  <c:v>0.137380060323887</c:v>
                </c:pt>
                <c:pt idx="35879">
                  <c:v>0.121673310242374</c:v>
                </c:pt>
                <c:pt idx="35880">
                  <c:v>0.105238123037642</c:v>
                </c:pt>
                <c:pt idx="35881">
                  <c:v>0.114414704601621</c:v>
                </c:pt>
                <c:pt idx="35882">
                  <c:v>9.6342399359699502E-2</c:v>
                </c:pt>
                <c:pt idx="35883">
                  <c:v>9.4587211874858898E-2</c:v>
                </c:pt>
                <c:pt idx="35884">
                  <c:v>0.11072385182656599</c:v>
                </c:pt>
                <c:pt idx="35885">
                  <c:v>0.104967055467243</c:v>
                </c:pt>
                <c:pt idx="35886">
                  <c:v>0.14174670032957101</c:v>
                </c:pt>
                <c:pt idx="35887">
                  <c:v>0.14480689319592699</c:v>
                </c:pt>
                <c:pt idx="35888">
                  <c:v>0.117109448417754</c:v>
                </c:pt>
                <c:pt idx="35889">
                  <c:v>0.12736806910741</c:v>
                </c:pt>
                <c:pt idx="35890">
                  <c:v>0.13125994045700101</c:v>
                </c:pt>
                <c:pt idx="35891">
                  <c:v>8.5193634849269007E-2</c:v>
                </c:pt>
                <c:pt idx="35892">
                  <c:v>9.6054684532584395E-2</c:v>
                </c:pt>
                <c:pt idx="35893">
                  <c:v>9.5035495844169898E-2</c:v>
                </c:pt>
                <c:pt idx="35894">
                  <c:v>0.101781685755008</c:v>
                </c:pt>
                <c:pt idx="35895">
                  <c:v>0.10185031880975499</c:v>
                </c:pt>
                <c:pt idx="35896">
                  <c:v>0.10988116960453199</c:v>
                </c:pt>
                <c:pt idx="35897">
                  <c:v>0.105147240626871</c:v>
                </c:pt>
                <c:pt idx="35898">
                  <c:v>0.15022983997866299</c:v>
                </c:pt>
                <c:pt idx="35899">
                  <c:v>0.17386518699133599</c:v>
                </c:pt>
                <c:pt idx="35900">
                  <c:v>0.21645984299236401</c:v>
                </c:pt>
                <c:pt idx="35901">
                  <c:v>0.20360143933817901</c:v>
                </c:pt>
                <c:pt idx="35902">
                  <c:v>0.203902313089906</c:v>
                </c:pt>
                <c:pt idx="35903">
                  <c:v>0.19464704349249201</c:v>
                </c:pt>
                <c:pt idx="35904">
                  <c:v>0.209351499557237</c:v>
                </c:pt>
                <c:pt idx="35905">
                  <c:v>0.30278139887601502</c:v>
                </c:pt>
                <c:pt idx="35906">
                  <c:v>0.30691803133402101</c:v>
                </c:pt>
                <c:pt idx="35907">
                  <c:v>0.30251355484582898</c:v>
                </c:pt>
                <c:pt idx="35908">
                  <c:v>0.265324981338174</c:v>
                </c:pt>
                <c:pt idx="35909">
                  <c:v>0.22458032155603699</c:v>
                </c:pt>
                <c:pt idx="35910">
                  <c:v>0.23577832719327099</c:v>
                </c:pt>
                <c:pt idx="35911">
                  <c:v>0.208880102221734</c:v>
                </c:pt>
                <c:pt idx="35912">
                  <c:v>0.20995407099581001</c:v>
                </c:pt>
                <c:pt idx="35913">
                  <c:v>0.24103941132756501</c:v>
                </c:pt>
                <c:pt idx="35914">
                  <c:v>0.23463328994010699</c:v>
                </c:pt>
                <c:pt idx="35915">
                  <c:v>0.237022765772156</c:v>
                </c:pt>
                <c:pt idx="35916">
                  <c:v>0.23537804944822499</c:v>
                </c:pt>
                <c:pt idx="35917">
                  <c:v>0.23822875529570001</c:v>
                </c:pt>
                <c:pt idx="35918">
                  <c:v>0.28908361092935497</c:v>
                </c:pt>
                <c:pt idx="35919">
                  <c:v>0.26955361860655802</c:v>
                </c:pt>
                <c:pt idx="35920">
                  <c:v>0.26148542503514599</c:v>
                </c:pt>
                <c:pt idx="35921">
                  <c:v>0.257284866143835</c:v>
                </c:pt>
                <c:pt idx="35922">
                  <c:v>0.26062386943765498</c:v>
                </c:pt>
                <c:pt idx="35923">
                  <c:v>0.245510384719095</c:v>
                </c:pt>
                <c:pt idx="35924">
                  <c:v>0.25323169927101102</c:v>
                </c:pt>
                <c:pt idx="35925">
                  <c:v>0.24512962494028201</c:v>
                </c:pt>
                <c:pt idx="35926">
                  <c:v>0.35754451978062601</c:v>
                </c:pt>
                <c:pt idx="35927">
                  <c:v>0.36752214003746297</c:v>
                </c:pt>
                <c:pt idx="35928">
                  <c:v>0.414303541646874</c:v>
                </c:pt>
                <c:pt idx="35929">
                  <c:v>0.41621884341522603</c:v>
                </c:pt>
                <c:pt idx="35930">
                  <c:v>0.44324951354765002</c:v>
                </c:pt>
                <c:pt idx="35931">
                  <c:v>0.43735182584285298</c:v>
                </c:pt>
                <c:pt idx="35932">
                  <c:v>0.52012079047729998</c:v>
                </c:pt>
                <c:pt idx="35933">
                  <c:v>0.51707100693573804</c:v>
                </c:pt>
                <c:pt idx="35934">
                  <c:v>0.55583474019608803</c:v>
                </c:pt>
                <c:pt idx="35935">
                  <c:v>0.556210633514302</c:v>
                </c:pt>
                <c:pt idx="35936">
                  <c:v>0.55926018513794795</c:v>
                </c:pt>
                <c:pt idx="35937">
                  <c:v>-9.9352480117349505E-3</c:v>
                </c:pt>
                <c:pt idx="35938">
                  <c:v>-7.9700686982311905E-2</c:v>
                </c:pt>
                <c:pt idx="35939">
                  <c:v>-1.26277730188015E-2</c:v>
                </c:pt>
                <c:pt idx="35940">
                  <c:v>-3.5932371532543403E-2</c:v>
                </c:pt>
                <c:pt idx="35941">
                  <c:v>-1.05442808236263E-2</c:v>
                </c:pt>
                <c:pt idx="35942">
                  <c:v>-4.4509813221031598E-2</c:v>
                </c:pt>
                <c:pt idx="35943">
                  <c:v>-5.6118159914088903E-2</c:v>
                </c:pt>
                <c:pt idx="35944">
                  <c:v>-6.1678359616447097E-2</c:v>
                </c:pt>
                <c:pt idx="35945">
                  <c:v>-5.8546540155097297E-2</c:v>
                </c:pt>
                <c:pt idx="35946">
                  <c:v>-5.4084290926588098E-2</c:v>
                </c:pt>
                <c:pt idx="35947">
                  <c:v>-6.7159347065735994E-2</c:v>
                </c:pt>
                <c:pt idx="35948">
                  <c:v>-4.4294772095275402E-2</c:v>
                </c:pt>
                <c:pt idx="35949">
                  <c:v>-7.5377759829570207E-2</c:v>
                </c:pt>
                <c:pt idx="35950">
                  <c:v>-6.1550274122483102E-2</c:v>
                </c:pt>
                <c:pt idx="35951">
                  <c:v>-3.0457667356851199E-2</c:v>
                </c:pt>
                <c:pt idx="35952">
                  <c:v>-8.5199694343865498E-3</c:v>
                </c:pt>
                <c:pt idx="35953">
                  <c:v>-2.7404413551322601E-2</c:v>
                </c:pt>
                <c:pt idx="35954">
                  <c:v>-4.2414912760340102E-2</c:v>
                </c:pt>
                <c:pt idx="35955">
                  <c:v>-1.6147457685874701E-2</c:v>
                </c:pt>
                <c:pt idx="35956">
                  <c:v>-1.49788790637185E-2</c:v>
                </c:pt>
                <c:pt idx="35957">
                  <c:v>1.1874067824756401E-2</c:v>
                </c:pt>
                <c:pt idx="35958">
                  <c:v>1.7676678552478E-3</c:v>
                </c:pt>
                <c:pt idx="35959">
                  <c:v>2.9653813160638001E-2</c:v>
                </c:pt>
                <c:pt idx="35960">
                  <c:v>2.88378946218254E-2</c:v>
                </c:pt>
                <c:pt idx="35961">
                  <c:v>4.6911831131757599E-2</c:v>
                </c:pt>
                <c:pt idx="35962">
                  <c:v>5.3685838449498098E-2</c:v>
                </c:pt>
                <c:pt idx="35963">
                  <c:v>7.1294728425241205E-2</c:v>
                </c:pt>
                <c:pt idx="35964">
                  <c:v>7.9251144652972699E-2</c:v>
                </c:pt>
                <c:pt idx="35965">
                  <c:v>9.8419749534416207E-2</c:v>
                </c:pt>
                <c:pt idx="35966">
                  <c:v>0.116369463898587</c:v>
                </c:pt>
                <c:pt idx="35967">
                  <c:v>0.28246892371912302</c:v>
                </c:pt>
                <c:pt idx="35968">
                  <c:v>0.30173442011081297</c:v>
                </c:pt>
                <c:pt idx="35969">
                  <c:v>0.316456016220516</c:v>
                </c:pt>
                <c:pt idx="35970">
                  <c:v>0.29716819847030101</c:v>
                </c:pt>
                <c:pt idx="35971">
                  <c:v>0.31668383329537703</c:v>
                </c:pt>
                <c:pt idx="35972">
                  <c:v>0.29484326137577099</c:v>
                </c:pt>
                <c:pt idx="35973">
                  <c:v>0.293220933105867</c:v>
                </c:pt>
                <c:pt idx="35974">
                  <c:v>0.26525675077609001</c:v>
                </c:pt>
                <c:pt idx="35975">
                  <c:v>0.269628811525846</c:v>
                </c:pt>
                <c:pt idx="35976">
                  <c:v>0.27374410888400103</c:v>
                </c:pt>
                <c:pt idx="35977">
                  <c:v>0.31177570749985001</c:v>
                </c:pt>
                <c:pt idx="35978">
                  <c:v>0.28490943782408301</c:v>
                </c:pt>
                <c:pt idx="35979">
                  <c:v>0.28723273289392698</c:v>
                </c:pt>
                <c:pt idx="35980">
                  <c:v>0.30751152000446502</c:v>
                </c:pt>
                <c:pt idx="35981">
                  <c:v>0.32310133655643503</c:v>
                </c:pt>
                <c:pt idx="35982">
                  <c:v>0.28248654612389701</c:v>
                </c:pt>
                <c:pt idx="35983">
                  <c:v>0.279226083515273</c:v>
                </c:pt>
                <c:pt idx="35984">
                  <c:v>0.25319117403135699</c:v>
                </c:pt>
                <c:pt idx="35985">
                  <c:v>0.27229938723054697</c:v>
                </c:pt>
                <c:pt idx="35986">
                  <c:v>0.23007002856506301</c:v>
                </c:pt>
                <c:pt idx="35987">
                  <c:v>0.325522243461354</c:v>
                </c:pt>
                <c:pt idx="35988">
                  <c:v>0.33334338068893099</c:v>
                </c:pt>
                <c:pt idx="35989">
                  <c:v>0.34052015727297003</c:v>
                </c:pt>
                <c:pt idx="35990">
                  <c:v>0.32859481550226699</c:v>
                </c:pt>
                <c:pt idx="35991">
                  <c:v>0.35720802537876001</c:v>
                </c:pt>
                <c:pt idx="35992">
                  <c:v>0.389862290583747</c:v>
                </c:pt>
                <c:pt idx="35993">
                  <c:v>0.43996108213389701</c:v>
                </c:pt>
                <c:pt idx="35994">
                  <c:v>0.49260778429952301</c:v>
                </c:pt>
                <c:pt idx="35995">
                  <c:v>0.48828484948704098</c:v>
                </c:pt>
                <c:pt idx="35996">
                  <c:v>0.47810008985839803</c:v>
                </c:pt>
                <c:pt idx="35997">
                  <c:v>0.47210834801713603</c:v>
                </c:pt>
                <c:pt idx="35998">
                  <c:v>-6.3531763608834302E-3</c:v>
                </c:pt>
                <c:pt idx="35999">
                  <c:v>9.8047280780415094E-2</c:v>
                </c:pt>
                <c:pt idx="36000">
                  <c:v>1.3825463298420399E-2</c:v>
                </c:pt>
                <c:pt idx="36001">
                  <c:v>-6.1286496805187399E-2</c:v>
                </c:pt>
                <c:pt idx="36002">
                  <c:v>-6.1146296338363597E-2</c:v>
                </c:pt>
                <c:pt idx="36003">
                  <c:v>-8.6725144881597702E-2</c:v>
                </c:pt>
                <c:pt idx="36004">
                  <c:v>-8.3147100202381793E-2</c:v>
                </c:pt>
                <c:pt idx="36005">
                  <c:v>-1.8489522407491799E-2</c:v>
                </c:pt>
                <c:pt idx="36006">
                  <c:v>1.8731248965141899E-2</c:v>
                </c:pt>
                <c:pt idx="36007">
                  <c:v>3.6113052885797803E-2</c:v>
                </c:pt>
                <c:pt idx="36008">
                  <c:v>3.6926508161721897E-2</c:v>
                </c:pt>
                <c:pt idx="36009">
                  <c:v>-1.8395815383121E-2</c:v>
                </c:pt>
                <c:pt idx="36010">
                  <c:v>-3.2856726604988999E-2</c:v>
                </c:pt>
                <c:pt idx="36011">
                  <c:v>-1.1531231806742399E-3</c:v>
                </c:pt>
                <c:pt idx="36012">
                  <c:v>2.2342939018074699E-3</c:v>
                </c:pt>
                <c:pt idx="36013">
                  <c:v>2.6891624315916698E-2</c:v>
                </c:pt>
                <c:pt idx="36014">
                  <c:v>6.4269368521368206E-2</c:v>
                </c:pt>
                <c:pt idx="36015">
                  <c:v>8.0938104524304499E-2</c:v>
                </c:pt>
                <c:pt idx="36016">
                  <c:v>7.9731060730990996E-2</c:v>
                </c:pt>
                <c:pt idx="36017">
                  <c:v>7.8984181181226895E-2</c:v>
                </c:pt>
                <c:pt idx="36018">
                  <c:v>6.7198703174764104E-2</c:v>
                </c:pt>
                <c:pt idx="36019">
                  <c:v>9.7942927069478394E-2</c:v>
                </c:pt>
                <c:pt idx="36020">
                  <c:v>6.6584521652108306E-2</c:v>
                </c:pt>
                <c:pt idx="36021">
                  <c:v>6.7272273622309198E-2</c:v>
                </c:pt>
                <c:pt idx="36022">
                  <c:v>6.8951369349526503E-2</c:v>
                </c:pt>
                <c:pt idx="36023">
                  <c:v>6.3432134954258604E-2</c:v>
                </c:pt>
                <c:pt idx="36024">
                  <c:v>5.141783986686E-2</c:v>
                </c:pt>
                <c:pt idx="36025">
                  <c:v>4.9602619739963598E-2</c:v>
                </c:pt>
                <c:pt idx="36026">
                  <c:v>8.4402485556338197E-2</c:v>
                </c:pt>
                <c:pt idx="36027">
                  <c:v>8.3775502910322194E-2</c:v>
                </c:pt>
                <c:pt idx="36028">
                  <c:v>9.7772485546594096E-2</c:v>
                </c:pt>
                <c:pt idx="36029">
                  <c:v>9.8262231807447295E-2</c:v>
                </c:pt>
                <c:pt idx="36030">
                  <c:v>7.4516384373387895E-2</c:v>
                </c:pt>
                <c:pt idx="36031">
                  <c:v>8.9334609665467093E-2</c:v>
                </c:pt>
                <c:pt idx="36032">
                  <c:v>7.2304663926133994E-2</c:v>
                </c:pt>
                <c:pt idx="36033">
                  <c:v>7.0241895761488704E-2</c:v>
                </c:pt>
                <c:pt idx="36034">
                  <c:v>7.2757112440975394E-2</c:v>
                </c:pt>
                <c:pt idx="36035">
                  <c:v>9.1158284501063003E-2</c:v>
                </c:pt>
                <c:pt idx="36036">
                  <c:v>9.5163208599372495E-2</c:v>
                </c:pt>
                <c:pt idx="36037">
                  <c:v>8.8728912909027499E-2</c:v>
                </c:pt>
                <c:pt idx="36038">
                  <c:v>7.2228542066416601E-2</c:v>
                </c:pt>
                <c:pt idx="36039">
                  <c:v>0.107578324225736</c:v>
                </c:pt>
                <c:pt idx="36040">
                  <c:v>0.105457600438105</c:v>
                </c:pt>
                <c:pt idx="36041">
                  <c:v>0.117482456517309</c:v>
                </c:pt>
                <c:pt idx="36042">
                  <c:v>0.10936241345999299</c:v>
                </c:pt>
                <c:pt idx="36043">
                  <c:v>0.13674963399201201</c:v>
                </c:pt>
                <c:pt idx="36044">
                  <c:v>0.154098058192987</c:v>
                </c:pt>
                <c:pt idx="36045">
                  <c:v>0.149685811701911</c:v>
                </c:pt>
                <c:pt idx="36046">
                  <c:v>0.156757804761708</c:v>
                </c:pt>
                <c:pt idx="36047">
                  <c:v>0.16002040167318701</c:v>
                </c:pt>
                <c:pt idx="36048">
                  <c:v>0.15371058575015401</c:v>
                </c:pt>
                <c:pt idx="36049">
                  <c:v>0.17594542962769</c:v>
                </c:pt>
                <c:pt idx="36050">
                  <c:v>0.13242227406903401</c:v>
                </c:pt>
                <c:pt idx="36051">
                  <c:v>0.107476359624621</c:v>
                </c:pt>
                <c:pt idx="36052">
                  <c:v>5.7700244136306603E-2</c:v>
                </c:pt>
                <c:pt idx="36053">
                  <c:v>9.2968360045254606E-2</c:v>
                </c:pt>
                <c:pt idx="36054">
                  <c:v>0.102839563618424</c:v>
                </c:pt>
                <c:pt idx="36055">
                  <c:v>7.5384902980944093E-2</c:v>
                </c:pt>
                <c:pt idx="36056">
                  <c:v>7.5011473057997297E-2</c:v>
                </c:pt>
                <c:pt idx="36057">
                  <c:v>8.5067783719860707E-2</c:v>
                </c:pt>
                <c:pt idx="36058">
                  <c:v>9.17802717961579E-2</c:v>
                </c:pt>
                <c:pt idx="36059">
                  <c:v>0.10359393828261799</c:v>
                </c:pt>
                <c:pt idx="36060">
                  <c:v>0.10148796839192201</c:v>
                </c:pt>
                <c:pt idx="36061">
                  <c:v>0.10185224698624699</c:v>
                </c:pt>
                <c:pt idx="36062">
                  <c:v>9.6455363171275302E-2</c:v>
                </c:pt>
                <c:pt idx="36063">
                  <c:v>0.100728866458004</c:v>
                </c:pt>
                <c:pt idx="36064">
                  <c:v>9.5372827657132703E-2</c:v>
                </c:pt>
                <c:pt idx="36065">
                  <c:v>0.101357722622528</c:v>
                </c:pt>
                <c:pt idx="36066">
                  <c:v>8.9030888396771701E-2</c:v>
                </c:pt>
                <c:pt idx="36067">
                  <c:v>0.114267396155037</c:v>
                </c:pt>
                <c:pt idx="36068">
                  <c:v>0.103221869233921</c:v>
                </c:pt>
                <c:pt idx="36069">
                  <c:v>8.8264411576895893E-2</c:v>
                </c:pt>
                <c:pt idx="36070">
                  <c:v>6.4902109764913604E-2</c:v>
                </c:pt>
                <c:pt idx="36071">
                  <c:v>3.27133916915886E-2</c:v>
                </c:pt>
                <c:pt idx="36072">
                  <c:v>-5.3151761967220601E-2</c:v>
                </c:pt>
                <c:pt idx="36073">
                  <c:v>5.1811742988800799E-2</c:v>
                </c:pt>
                <c:pt idx="36074">
                  <c:v>4.8083332812011902E-2</c:v>
                </c:pt>
                <c:pt idx="36075">
                  <c:v>0.107801663045361</c:v>
                </c:pt>
                <c:pt idx="36076">
                  <c:v>8.4453607763058297E-2</c:v>
                </c:pt>
                <c:pt idx="36077">
                  <c:v>2.11332238053525E-2</c:v>
                </c:pt>
                <c:pt idx="36078">
                  <c:v>2.3446321603114401E-2</c:v>
                </c:pt>
                <c:pt idx="36079">
                  <c:v>7.94594550667692E-2</c:v>
                </c:pt>
                <c:pt idx="36080">
                  <c:v>0.10778645447538</c:v>
                </c:pt>
                <c:pt idx="36081">
                  <c:v>0.209441191640788</c:v>
                </c:pt>
                <c:pt idx="36082">
                  <c:v>0.21534968837281401</c:v>
                </c:pt>
                <c:pt idx="36083">
                  <c:v>0.18301528631279201</c:v>
                </c:pt>
                <c:pt idx="36084">
                  <c:v>0.18353712421135199</c:v>
                </c:pt>
                <c:pt idx="36085">
                  <c:v>0.208168619302914</c:v>
                </c:pt>
                <c:pt idx="36086">
                  <c:v>0.239074142114553</c:v>
                </c:pt>
                <c:pt idx="36087">
                  <c:v>0.34033120344356699</c:v>
                </c:pt>
                <c:pt idx="36088">
                  <c:v>0.33689710089744901</c:v>
                </c:pt>
                <c:pt idx="36089">
                  <c:v>0.31450397280703402</c:v>
                </c:pt>
                <c:pt idx="36090">
                  <c:v>0.34273424613403097</c:v>
                </c:pt>
                <c:pt idx="36091">
                  <c:v>0.31212387241801798</c:v>
                </c:pt>
                <c:pt idx="36092">
                  <c:v>0.32771155782162198</c:v>
                </c:pt>
                <c:pt idx="36093">
                  <c:v>0.49042717455958401</c:v>
                </c:pt>
                <c:pt idx="36094">
                  <c:v>0.45536559887969702</c:v>
                </c:pt>
                <c:pt idx="36095">
                  <c:v>0.45733896797635398</c:v>
                </c:pt>
                <c:pt idx="36096">
                  <c:v>0.457522913281942</c:v>
                </c:pt>
                <c:pt idx="36097">
                  <c:v>0.474134908119966</c:v>
                </c:pt>
                <c:pt idx="36098">
                  <c:v>0.47741247749669902</c:v>
                </c:pt>
                <c:pt idx="36099">
                  <c:v>0.47646455208086602</c:v>
                </c:pt>
                <c:pt idx="36100">
                  <c:v>0.46669349205909799</c:v>
                </c:pt>
                <c:pt idx="36101">
                  <c:v>0.51888374982321395</c:v>
                </c:pt>
                <c:pt idx="36102">
                  <c:v>0.49126427533912997</c:v>
                </c:pt>
                <c:pt idx="36103">
                  <c:v>0.46970918223964703</c:v>
                </c:pt>
                <c:pt idx="36104">
                  <c:v>0.472326610030609</c:v>
                </c:pt>
                <c:pt idx="36105">
                  <c:v>0.50887391393331904</c:v>
                </c:pt>
                <c:pt idx="36106">
                  <c:v>0.68448759576203799</c:v>
                </c:pt>
                <c:pt idx="36107">
                  <c:v>0.84947551966543999</c:v>
                </c:pt>
                <c:pt idx="36108">
                  <c:v>0.84401089955195396</c:v>
                </c:pt>
                <c:pt idx="36109">
                  <c:v>0.86761476382551805</c:v>
                </c:pt>
                <c:pt idx="36110">
                  <c:v>0.87992888648446799</c:v>
                </c:pt>
                <c:pt idx="36111">
                  <c:v>0.870750404392584</c:v>
                </c:pt>
                <c:pt idx="36112">
                  <c:v>3.1596509361883802E-2</c:v>
                </c:pt>
                <c:pt idx="36113">
                  <c:v>0.113333027063209</c:v>
                </c:pt>
                <c:pt idx="36114">
                  <c:v>3.2380146447467603E-2</c:v>
                </c:pt>
                <c:pt idx="36115">
                  <c:v>1.8120042499696301E-2</c:v>
                </c:pt>
                <c:pt idx="36116">
                  <c:v>-2.80203800990006E-2</c:v>
                </c:pt>
                <c:pt idx="36117">
                  <c:v>-2.7501912131280601E-2</c:v>
                </c:pt>
                <c:pt idx="36118">
                  <c:v>-2.9535009558845301E-2</c:v>
                </c:pt>
                <c:pt idx="36119">
                  <c:v>-5.4164536966403103E-2</c:v>
                </c:pt>
                <c:pt idx="36120">
                  <c:v>-3.8216653534071603E-2</c:v>
                </c:pt>
                <c:pt idx="36121">
                  <c:v>-2.2757315256596699E-2</c:v>
                </c:pt>
                <c:pt idx="36122">
                  <c:v>2.3655553495301899E-2</c:v>
                </c:pt>
                <c:pt idx="36123">
                  <c:v>4.5515763879523802E-2</c:v>
                </c:pt>
                <c:pt idx="36124">
                  <c:v>6.7610257767323795E-2</c:v>
                </c:pt>
                <c:pt idx="36125">
                  <c:v>6.0422186754815997E-2</c:v>
                </c:pt>
                <c:pt idx="36126">
                  <c:v>8.1972017413138795E-2</c:v>
                </c:pt>
                <c:pt idx="36127">
                  <c:v>9.4475575848306903E-2</c:v>
                </c:pt>
                <c:pt idx="36128">
                  <c:v>0.105845761098928</c:v>
                </c:pt>
                <c:pt idx="36129">
                  <c:v>9.5380731652219705E-2</c:v>
                </c:pt>
                <c:pt idx="36130">
                  <c:v>9.2525703988594596E-2</c:v>
                </c:pt>
                <c:pt idx="36131">
                  <c:v>4.5490637104164802E-2</c:v>
                </c:pt>
                <c:pt idx="36132">
                  <c:v>6.2165769054846803E-2</c:v>
                </c:pt>
                <c:pt idx="36133">
                  <c:v>3.6453882377264303E-2</c:v>
                </c:pt>
                <c:pt idx="36134">
                  <c:v>5.6230919902253401E-2</c:v>
                </c:pt>
                <c:pt idx="36135">
                  <c:v>6.8602513771606699E-2</c:v>
                </c:pt>
                <c:pt idx="36136">
                  <c:v>3.5153964610144001E-2</c:v>
                </c:pt>
                <c:pt idx="36137">
                  <c:v>0.121841867576758</c:v>
                </c:pt>
                <c:pt idx="36138">
                  <c:v>0.131586419145929</c:v>
                </c:pt>
                <c:pt idx="36139">
                  <c:v>0.124507678802236</c:v>
                </c:pt>
                <c:pt idx="36140">
                  <c:v>0.124072497761468</c:v>
                </c:pt>
                <c:pt idx="36141">
                  <c:v>0.122401140633678</c:v>
                </c:pt>
                <c:pt idx="36142">
                  <c:v>0.100648448314137</c:v>
                </c:pt>
                <c:pt idx="36143">
                  <c:v>0.11036446627244199</c:v>
                </c:pt>
                <c:pt idx="36144">
                  <c:v>0.108534321735493</c:v>
                </c:pt>
                <c:pt idx="36145">
                  <c:v>0.109160961546845</c:v>
                </c:pt>
                <c:pt idx="36146">
                  <c:v>4.8973926133878298E-2</c:v>
                </c:pt>
                <c:pt idx="36147">
                  <c:v>4.3404152314413497E-2</c:v>
                </c:pt>
                <c:pt idx="36148">
                  <c:v>4.8289352210664299E-2</c:v>
                </c:pt>
                <c:pt idx="36149">
                  <c:v>5.4939926572726103E-2</c:v>
                </c:pt>
                <c:pt idx="36150">
                  <c:v>3.6986890619976197E-2</c:v>
                </c:pt>
                <c:pt idx="36151">
                  <c:v>7.4278101447635497E-2</c:v>
                </c:pt>
                <c:pt idx="36152">
                  <c:v>-3.4415283381671602E-2</c:v>
                </c:pt>
                <c:pt idx="36153">
                  <c:v>8.2953406710320796E-2</c:v>
                </c:pt>
                <c:pt idx="36154">
                  <c:v>4.0014659447087E-2</c:v>
                </c:pt>
                <c:pt idx="36155">
                  <c:v>5.1418694938590699E-2</c:v>
                </c:pt>
                <c:pt idx="36156">
                  <c:v>3.7967449044109203E-2</c:v>
                </c:pt>
                <c:pt idx="36157">
                  <c:v>7.9100910020565102E-2</c:v>
                </c:pt>
                <c:pt idx="36158">
                  <c:v>4.7391415894328402E-2</c:v>
                </c:pt>
                <c:pt idx="36159">
                  <c:v>5.9076343993222702E-2</c:v>
                </c:pt>
                <c:pt idx="36160">
                  <c:v>7.4058361410669904E-2</c:v>
                </c:pt>
                <c:pt idx="36161">
                  <c:v>0.116103383828291</c:v>
                </c:pt>
                <c:pt idx="36162">
                  <c:v>0.110069622867775</c:v>
                </c:pt>
                <c:pt idx="36163">
                  <c:v>0.108492787061943</c:v>
                </c:pt>
                <c:pt idx="36164">
                  <c:v>0.108577329081969</c:v>
                </c:pt>
                <c:pt idx="36165">
                  <c:v>0.108514301113308</c:v>
                </c:pt>
                <c:pt idx="36166">
                  <c:v>8.6959149042274905E-2</c:v>
                </c:pt>
                <c:pt idx="36167">
                  <c:v>0.107432348046269</c:v>
                </c:pt>
                <c:pt idx="36168">
                  <c:v>0.10849768009311</c:v>
                </c:pt>
                <c:pt idx="36169">
                  <c:v>9.2003310224814103E-2</c:v>
                </c:pt>
                <c:pt idx="36170">
                  <c:v>0.108488549236521</c:v>
                </c:pt>
                <c:pt idx="36171">
                  <c:v>9.2302829843773998E-2</c:v>
                </c:pt>
                <c:pt idx="36172">
                  <c:v>0.10880597654412499</c:v>
                </c:pt>
                <c:pt idx="36173">
                  <c:v>9.2196579164614795E-2</c:v>
                </c:pt>
                <c:pt idx="36174">
                  <c:v>8.4548528075049006E-2</c:v>
                </c:pt>
                <c:pt idx="36175">
                  <c:v>4.0488837330426297E-2</c:v>
                </c:pt>
                <c:pt idx="36176">
                  <c:v>2.9925085037185099E-2</c:v>
                </c:pt>
                <c:pt idx="36177">
                  <c:v>0.15098069701394301</c:v>
                </c:pt>
                <c:pt idx="36178">
                  <c:v>0.15430254740764399</c:v>
                </c:pt>
                <c:pt idx="36179">
                  <c:v>0.19111971003522901</c:v>
                </c:pt>
                <c:pt idx="36180">
                  <c:v>0.19111971003522901</c:v>
                </c:pt>
                <c:pt idx="36181">
                  <c:v>0.18405211701260599</c:v>
                </c:pt>
                <c:pt idx="36182">
                  <c:v>0.17713056904562499</c:v>
                </c:pt>
                <c:pt idx="36183">
                  <c:v>0.191006297436244</c:v>
                </c:pt>
                <c:pt idx="36184">
                  <c:v>0.18154315503076099</c:v>
                </c:pt>
                <c:pt idx="36185">
                  <c:v>0.20523853960539801</c:v>
                </c:pt>
                <c:pt idx="36186">
                  <c:v>0.20556408708695301</c:v>
                </c:pt>
                <c:pt idx="36187">
                  <c:v>0.223598195773312</c:v>
                </c:pt>
                <c:pt idx="36188">
                  <c:v>0.21719065812169</c:v>
                </c:pt>
                <c:pt idx="36189">
                  <c:v>0.230712885579265</c:v>
                </c:pt>
                <c:pt idx="36190">
                  <c:v>0.23047057874004201</c:v>
                </c:pt>
                <c:pt idx="36191">
                  <c:v>0.20983830072715101</c:v>
                </c:pt>
                <c:pt idx="36192">
                  <c:v>0.200923191932525</c:v>
                </c:pt>
                <c:pt idx="36193">
                  <c:v>0.21202400085595199</c:v>
                </c:pt>
                <c:pt idx="36194">
                  <c:v>0.23586650583308999</c:v>
                </c:pt>
                <c:pt idx="36195">
                  <c:v>0.31019877575084798</c:v>
                </c:pt>
                <c:pt idx="36196">
                  <c:v>0.339957127357228</c:v>
                </c:pt>
                <c:pt idx="36197">
                  <c:v>0.34521966489621703</c:v>
                </c:pt>
                <c:pt idx="36198">
                  <c:v>0.337244592989906</c:v>
                </c:pt>
                <c:pt idx="36199">
                  <c:v>0.33549935111500301</c:v>
                </c:pt>
                <c:pt idx="36200">
                  <c:v>0.37805071687124198</c:v>
                </c:pt>
                <c:pt idx="36201">
                  <c:v>0.41084423808215798</c:v>
                </c:pt>
                <c:pt idx="36202">
                  <c:v>0.41421798317798503</c:v>
                </c:pt>
                <c:pt idx="36203">
                  <c:v>0.39748993731382898</c:v>
                </c:pt>
                <c:pt idx="36204">
                  <c:v>-3.8920385587381799E-3</c:v>
                </c:pt>
                <c:pt idx="36205">
                  <c:v>-0.104437789514221</c:v>
                </c:pt>
                <c:pt idx="36206">
                  <c:v>-6.5272351250839702E-3</c:v>
                </c:pt>
                <c:pt idx="36207">
                  <c:v>-4.09853716959055E-2</c:v>
                </c:pt>
                <c:pt idx="36208">
                  <c:v>1.4937225138928799E-3</c:v>
                </c:pt>
                <c:pt idx="36209">
                  <c:v>2.9946769204745E-2</c:v>
                </c:pt>
                <c:pt idx="36210">
                  <c:v>1.6220531426435501E-2</c:v>
                </c:pt>
                <c:pt idx="36211">
                  <c:v>4.3903045553068398E-3</c:v>
                </c:pt>
                <c:pt idx="36212">
                  <c:v>-2.4403391431626901E-2</c:v>
                </c:pt>
                <c:pt idx="36213">
                  <c:v>-1.1938481954176801E-2</c:v>
                </c:pt>
                <c:pt idx="36214">
                  <c:v>-3.4614306266367197E-2</c:v>
                </c:pt>
                <c:pt idx="36215">
                  <c:v>-1.9147545454592001E-2</c:v>
                </c:pt>
                <c:pt idx="36216">
                  <c:v>-4.8050377439449801E-3</c:v>
                </c:pt>
                <c:pt idx="36217">
                  <c:v>9.4851922842918903E-3</c:v>
                </c:pt>
                <c:pt idx="36218">
                  <c:v>3.10426514266086E-2</c:v>
                </c:pt>
                <c:pt idx="36219">
                  <c:v>2.8156216503972001E-2</c:v>
                </c:pt>
                <c:pt idx="36220">
                  <c:v>5.4548368249547299E-2</c:v>
                </c:pt>
                <c:pt idx="36221">
                  <c:v>7.0267139740207707E-2</c:v>
                </c:pt>
                <c:pt idx="36222">
                  <c:v>6.8356517733896296E-2</c:v>
                </c:pt>
                <c:pt idx="36223">
                  <c:v>6.2335679909695699E-2</c:v>
                </c:pt>
                <c:pt idx="36224">
                  <c:v>0.12865400378316399</c:v>
                </c:pt>
                <c:pt idx="36225">
                  <c:v>0.101803510476253</c:v>
                </c:pt>
                <c:pt idx="36226">
                  <c:v>0.10280916712918201</c:v>
                </c:pt>
                <c:pt idx="36227">
                  <c:v>0.11768839096461101</c:v>
                </c:pt>
                <c:pt idx="36228">
                  <c:v>0.118821431983773</c:v>
                </c:pt>
                <c:pt idx="36229">
                  <c:v>-3.9609066660372602E-2</c:v>
                </c:pt>
                <c:pt idx="36230">
                  <c:v>6.6813788087158807E-2</c:v>
                </c:pt>
                <c:pt idx="36231">
                  <c:v>6.9884454517915903E-2</c:v>
                </c:pt>
                <c:pt idx="36232">
                  <c:v>9.1682063626120205E-2</c:v>
                </c:pt>
                <c:pt idx="36233">
                  <c:v>0.131957473977172</c:v>
                </c:pt>
                <c:pt idx="36234">
                  <c:v>0.116254322614842</c:v>
                </c:pt>
                <c:pt idx="36235">
                  <c:v>1.4612446789128901E-2</c:v>
                </c:pt>
                <c:pt idx="36236">
                  <c:v>0.11529072162887299</c:v>
                </c:pt>
                <c:pt idx="36237">
                  <c:v>0.12125169143360499</c:v>
                </c:pt>
                <c:pt idx="36238">
                  <c:v>0.12707570945448299</c:v>
                </c:pt>
                <c:pt idx="36239">
                  <c:v>0.16603880631932599</c:v>
                </c:pt>
                <c:pt idx="36240">
                  <c:v>0.18357169900176501</c:v>
                </c:pt>
                <c:pt idx="36241">
                  <c:v>0.16027471977584601</c:v>
                </c:pt>
                <c:pt idx="36242">
                  <c:v>0.17847833895833401</c:v>
                </c:pt>
                <c:pt idx="36243">
                  <c:v>0.16007108991441299</c:v>
                </c:pt>
                <c:pt idx="36244">
                  <c:v>0.20470659270165401</c:v>
                </c:pt>
                <c:pt idx="36245">
                  <c:v>0.13965511237186501</c:v>
                </c:pt>
                <c:pt idx="36246">
                  <c:v>0.15506079223670999</c:v>
                </c:pt>
                <c:pt idx="36247">
                  <c:v>0.13825620804093999</c:v>
                </c:pt>
                <c:pt idx="36248">
                  <c:v>0.138660703869878</c:v>
                </c:pt>
                <c:pt idx="36249">
                  <c:v>0.153375727076901</c:v>
                </c:pt>
                <c:pt idx="36250">
                  <c:v>0.140177415439974</c:v>
                </c:pt>
                <c:pt idx="36251">
                  <c:v>0.135533816798898</c:v>
                </c:pt>
                <c:pt idx="36252">
                  <c:v>0.14454856991919901</c:v>
                </c:pt>
                <c:pt idx="36253">
                  <c:v>0.135056219520205</c:v>
                </c:pt>
                <c:pt idx="36254">
                  <c:v>0.15312645720207599</c:v>
                </c:pt>
                <c:pt idx="36255">
                  <c:v>0.17353332841717001</c:v>
                </c:pt>
                <c:pt idx="36256">
                  <c:v>0.15663524700656101</c:v>
                </c:pt>
                <c:pt idx="36257">
                  <c:v>0.12666634061033299</c:v>
                </c:pt>
                <c:pt idx="36258">
                  <c:v>0.111703785130859</c:v>
                </c:pt>
                <c:pt idx="36259">
                  <c:v>9.8019726801326201E-2</c:v>
                </c:pt>
                <c:pt idx="36260">
                  <c:v>9.8676503328909704E-2</c:v>
                </c:pt>
                <c:pt idx="36261">
                  <c:v>8.44148312858677E-2</c:v>
                </c:pt>
                <c:pt idx="36262">
                  <c:v>7.5128965278980706E-2</c:v>
                </c:pt>
                <c:pt idx="36263">
                  <c:v>5.2045634953610101E-2</c:v>
                </c:pt>
                <c:pt idx="36264">
                  <c:v>5.5986733497787801E-2</c:v>
                </c:pt>
                <c:pt idx="36265">
                  <c:v>0.120618084147121</c:v>
                </c:pt>
                <c:pt idx="36266">
                  <c:v>0.115323366748367</c:v>
                </c:pt>
                <c:pt idx="36267">
                  <c:v>5.6136806497955501E-2</c:v>
                </c:pt>
                <c:pt idx="36268">
                  <c:v>3.4440573598123997E-2</c:v>
                </c:pt>
                <c:pt idx="36269">
                  <c:v>3.4598689921543697E-2</c:v>
                </c:pt>
                <c:pt idx="36270">
                  <c:v>4.0473569023372402E-2</c:v>
                </c:pt>
                <c:pt idx="36271">
                  <c:v>4.0626253260150402E-2</c:v>
                </c:pt>
                <c:pt idx="36272">
                  <c:v>6.2167201362090002E-2</c:v>
                </c:pt>
                <c:pt idx="36273">
                  <c:v>6.2322392713330697E-2</c:v>
                </c:pt>
                <c:pt idx="36274">
                  <c:v>0.17428287716139701</c:v>
                </c:pt>
                <c:pt idx="36275">
                  <c:v>0.16486494848546501</c:v>
                </c:pt>
                <c:pt idx="36276">
                  <c:v>0.15138834011708299</c:v>
                </c:pt>
                <c:pt idx="36277">
                  <c:v>0.17080460443661299</c:v>
                </c:pt>
                <c:pt idx="36278">
                  <c:v>0.160677753895279</c:v>
                </c:pt>
                <c:pt idx="36279">
                  <c:v>0.20399565128118399</c:v>
                </c:pt>
                <c:pt idx="36280">
                  <c:v>0.21595301396498101</c:v>
                </c:pt>
                <c:pt idx="36281">
                  <c:v>0.20825817066257399</c:v>
                </c:pt>
                <c:pt idx="36282">
                  <c:v>0.19511722364773501</c:v>
                </c:pt>
                <c:pt idx="36283">
                  <c:v>0.18158163752416101</c:v>
                </c:pt>
                <c:pt idx="36284">
                  <c:v>0.19123767604167499</c:v>
                </c:pt>
                <c:pt idx="36285">
                  <c:v>0.18815667795445601</c:v>
                </c:pt>
                <c:pt idx="36286">
                  <c:v>0.22395152692472201</c:v>
                </c:pt>
                <c:pt idx="36287">
                  <c:v>0.22895630480378601</c:v>
                </c:pt>
                <c:pt idx="36288">
                  <c:v>0.231255026136368</c:v>
                </c:pt>
                <c:pt idx="36289">
                  <c:v>3.1596509361883802E-2</c:v>
                </c:pt>
                <c:pt idx="36290">
                  <c:v>0.113333027063209</c:v>
                </c:pt>
                <c:pt idx="36291">
                  <c:v>3.2380146447467603E-2</c:v>
                </c:pt>
                <c:pt idx="36292">
                  <c:v>1.2550775219975E-2</c:v>
                </c:pt>
                <c:pt idx="36293">
                  <c:v>-3.3934480262374903E-2</c:v>
                </c:pt>
                <c:pt idx="36294">
                  <c:v>-3.4258804117659802E-2</c:v>
                </c:pt>
                <c:pt idx="36295">
                  <c:v>-5.2438319697691999E-2</c:v>
                </c:pt>
                <c:pt idx="36296">
                  <c:v>-4.7467573723345403E-2</c:v>
                </c:pt>
                <c:pt idx="36297">
                  <c:v>-4.7120217387136801E-2</c:v>
                </c:pt>
                <c:pt idx="36298">
                  <c:v>-5.5740947735401301E-2</c:v>
                </c:pt>
                <c:pt idx="36299">
                  <c:v>-5.4644864704901097E-2</c:v>
                </c:pt>
                <c:pt idx="36300">
                  <c:v>-5.01669645831294E-2</c:v>
                </c:pt>
                <c:pt idx="36301">
                  <c:v>-4.9000144544928598E-2</c:v>
                </c:pt>
                <c:pt idx="36302">
                  <c:v>-2.2160137045610599E-2</c:v>
                </c:pt>
                <c:pt idx="36303">
                  <c:v>-1.5712072570415899E-2</c:v>
                </c:pt>
                <c:pt idx="36304">
                  <c:v>1.1693343892219699E-2</c:v>
                </c:pt>
                <c:pt idx="36305">
                  <c:v>2.1516791587536201E-2</c:v>
                </c:pt>
                <c:pt idx="36306">
                  <c:v>3.4877825134023599E-2</c:v>
                </c:pt>
                <c:pt idx="36307">
                  <c:v>1.8041658568281799E-2</c:v>
                </c:pt>
                <c:pt idx="36308">
                  <c:v>5.0649034350763497E-2</c:v>
                </c:pt>
                <c:pt idx="36309" formatCode="0.00E+00">
                  <c:v>3.8551508775419498E-4</c:v>
                </c:pt>
                <c:pt idx="36310">
                  <c:v>5.7824844335176297E-2</c:v>
                </c:pt>
                <c:pt idx="36311" formatCode="0.00E+00">
                  <c:v>5.76676900546228E-2</c:v>
                </c:pt>
                <c:pt idx="36312">
                  <c:v>7.2407756801684001E-2</c:v>
                </c:pt>
                <c:pt idx="36313">
                  <c:v>6.4379349174379902E-2</c:v>
                </c:pt>
                <c:pt idx="36314">
                  <c:v>6.1186328102699999E-2</c:v>
                </c:pt>
                <c:pt idx="36315">
                  <c:v>6.9610886612360895E-2</c:v>
                </c:pt>
                <c:pt idx="36316">
                  <c:v>6.5103425310985105E-2</c:v>
                </c:pt>
                <c:pt idx="36317">
                  <c:v>3.45411857364342E-2</c:v>
                </c:pt>
                <c:pt idx="36318">
                  <c:v>0.10862769634564701</c:v>
                </c:pt>
                <c:pt idx="36319">
                  <c:v>0.120824495307592</c:v>
                </c:pt>
                <c:pt idx="36320">
                  <c:v>0.13334582200912201</c:v>
                </c:pt>
                <c:pt idx="36321">
                  <c:v>0.121801882431348</c:v>
                </c:pt>
                <c:pt idx="36322">
                  <c:v>0.127330465934892</c:v>
                </c:pt>
                <c:pt idx="36323">
                  <c:v>0.13067704703552699</c:v>
                </c:pt>
                <c:pt idx="36324">
                  <c:v>0.14181139120165601</c:v>
                </c:pt>
                <c:pt idx="36325">
                  <c:v>0.145259513863602</c:v>
                </c:pt>
                <c:pt idx="36326">
                  <c:v>0.172259252626078</c:v>
                </c:pt>
                <c:pt idx="36327">
                  <c:v>0.19754817479195599</c:v>
                </c:pt>
                <c:pt idx="36328">
                  <c:v>0.194475600601627</c:v>
                </c:pt>
                <c:pt idx="36329">
                  <c:v>0.20707104225937201</c:v>
                </c:pt>
                <c:pt idx="36330">
                  <c:v>0.19758484494721501</c:v>
                </c:pt>
                <c:pt idx="36331">
                  <c:v>0.209101531245417</c:v>
                </c:pt>
                <c:pt idx="36332">
                  <c:v>0.18328014396249001</c:v>
                </c:pt>
                <c:pt idx="36333">
                  <c:v>0.161741874422871</c:v>
                </c:pt>
                <c:pt idx="36334">
                  <c:v>0.184135744433117</c:v>
                </c:pt>
                <c:pt idx="36335">
                  <c:v>0.17979561878087499</c:v>
                </c:pt>
                <c:pt idx="36336">
                  <c:v>0.18167292614712999</c:v>
                </c:pt>
                <c:pt idx="36337">
                  <c:v>0.18443126411210201</c:v>
                </c:pt>
                <c:pt idx="36338">
                  <c:v>0.18556725947130201</c:v>
                </c:pt>
                <c:pt idx="36339">
                  <c:v>0.173346726258789</c:v>
                </c:pt>
                <c:pt idx="36340">
                  <c:v>0.20508112703051901</c:v>
                </c:pt>
                <c:pt idx="36341">
                  <c:v>0.198641704839082</c:v>
                </c:pt>
                <c:pt idx="36342">
                  <c:v>0.209931123871548</c:v>
                </c:pt>
                <c:pt idx="36343">
                  <c:v>0.24033956704232401</c:v>
                </c:pt>
                <c:pt idx="36344">
                  <c:v>0.27118218189686699</c:v>
                </c:pt>
                <c:pt idx="36345">
                  <c:v>0.32384294377315898</c:v>
                </c:pt>
                <c:pt idx="36346">
                  <c:v>0.363781437712068</c:v>
                </c:pt>
                <c:pt idx="36347">
                  <c:v>0.35533479881923302</c:v>
                </c:pt>
                <c:pt idx="36348">
                  <c:v>0.355385800736017</c:v>
                </c:pt>
                <c:pt idx="36349">
                  <c:v>0.34177583938001599</c:v>
                </c:pt>
                <c:pt idx="36350">
                  <c:v>0.37400943352110799</c:v>
                </c:pt>
                <c:pt idx="36351">
                  <c:v>0.38851434600540602</c:v>
                </c:pt>
                <c:pt idx="36352">
                  <c:v>0.450329236546406</c:v>
                </c:pt>
                <c:pt idx="36353">
                  <c:v>0.44449011807782002</c:v>
                </c:pt>
                <c:pt idx="36354">
                  <c:v>0.49797483657018798</c:v>
                </c:pt>
                <c:pt idx="36355">
                  <c:v>0.509475613860492</c:v>
                </c:pt>
                <c:pt idx="36356">
                  <c:v>0.48179729355232498</c:v>
                </c:pt>
                <c:pt idx="36357">
                  <c:v>0.44365090371673899</c:v>
                </c:pt>
                <c:pt idx="36358">
                  <c:v>0.45485842514896102</c:v>
                </c:pt>
                <c:pt idx="36359">
                  <c:v>-7.8092589420258401E-2</c:v>
                </c:pt>
                <c:pt idx="36360">
                  <c:v>2.38381307047911E-2</c:v>
                </c:pt>
                <c:pt idx="36361">
                  <c:v>-6.4176320295476999E-2</c:v>
                </c:pt>
                <c:pt idx="36362">
                  <c:v>-4.3202029958096501E-2</c:v>
                </c:pt>
                <c:pt idx="36363">
                  <c:v>-2.5873613257226299E-2</c:v>
                </c:pt>
                <c:pt idx="36364">
                  <c:v>1.1384829129694901E-3</c:v>
                </c:pt>
                <c:pt idx="36365">
                  <c:v>-3.1365221732782597E-2</c:v>
                </c:pt>
                <c:pt idx="36366">
                  <c:v>-2.2195984740389502E-2</c:v>
                </c:pt>
                <c:pt idx="36367">
                  <c:v>-5.0144178452689203E-2</c:v>
                </c:pt>
                <c:pt idx="36368">
                  <c:v>-3.6920090858013697E-2</c:v>
                </c:pt>
                <c:pt idx="36369">
                  <c:v>-8.4702642953401602E-2</c:v>
                </c:pt>
                <c:pt idx="36370">
                  <c:v>-2.6361968213471299E-2</c:v>
                </c:pt>
                <c:pt idx="36371">
                  <c:v>1.7755412814307502E-2</c:v>
                </c:pt>
                <c:pt idx="36372">
                  <c:v>2.40377892008675E-2</c:v>
                </c:pt>
                <c:pt idx="36373">
                  <c:v>3.2222479433903897E-2</c:v>
                </c:pt>
                <c:pt idx="36374">
                  <c:v>3.4097139961620802E-2</c:v>
                </c:pt>
                <c:pt idx="36375">
                  <c:v>4.4344174256506497E-2</c:v>
                </c:pt>
                <c:pt idx="36376">
                  <c:v>6.5594085675827293E-2</c:v>
                </c:pt>
                <c:pt idx="36377">
                  <c:v>7.0132230566076204E-2</c:v>
                </c:pt>
                <c:pt idx="36378">
                  <c:v>0.13303274376287999</c:v>
                </c:pt>
                <c:pt idx="36379">
                  <c:v>0.13929304789961899</c:v>
                </c:pt>
                <c:pt idx="36380">
                  <c:v>0.17055973218113499</c:v>
                </c:pt>
                <c:pt idx="36381">
                  <c:v>0.17235377473916</c:v>
                </c:pt>
                <c:pt idx="36382">
                  <c:v>0.219314187829486</c:v>
                </c:pt>
                <c:pt idx="36383">
                  <c:v>0.193104524022499</c:v>
                </c:pt>
                <c:pt idx="36384">
                  <c:v>0.19403751467486</c:v>
                </c:pt>
                <c:pt idx="36385">
                  <c:v>0.18817864410195101</c:v>
                </c:pt>
                <c:pt idx="36386">
                  <c:v>0.19196021460465901</c:v>
                </c:pt>
                <c:pt idx="36387">
                  <c:v>0.19431539388970301</c:v>
                </c:pt>
                <c:pt idx="36388">
                  <c:v>0.23092308000391801</c:v>
                </c:pt>
                <c:pt idx="36389">
                  <c:v>0.15187249270987799</c:v>
                </c:pt>
                <c:pt idx="36390">
                  <c:v>0.15678295990855401</c:v>
                </c:pt>
                <c:pt idx="36391">
                  <c:v>0.124872672353959</c:v>
                </c:pt>
                <c:pt idx="36392">
                  <c:v>0.13819432210438701</c:v>
                </c:pt>
                <c:pt idx="36393">
                  <c:v>0.113371048123753</c:v>
                </c:pt>
                <c:pt idx="36394">
                  <c:v>6.9060212905746196E-2</c:v>
                </c:pt>
                <c:pt idx="36395">
                  <c:v>-4.2887061584854801E-2</c:v>
                </c:pt>
                <c:pt idx="36396">
                  <c:v>2.0623973061767E-3</c:v>
                </c:pt>
                <c:pt idx="36397">
                  <c:v>2.2271721441039899E-3</c:v>
                </c:pt>
                <c:pt idx="36398">
                  <c:v>0.17509874400699099</c:v>
                </c:pt>
                <c:pt idx="36399">
                  <c:v>0.167583204294424</c:v>
                </c:pt>
                <c:pt idx="36400">
                  <c:v>0.153506942641077</c:v>
                </c:pt>
                <c:pt idx="36401">
                  <c:v>0.14757729202473599</c:v>
                </c:pt>
                <c:pt idx="36402">
                  <c:v>0.17666033716326299</c:v>
                </c:pt>
                <c:pt idx="36403">
                  <c:v>0.16119764099541201</c:v>
                </c:pt>
                <c:pt idx="36404">
                  <c:v>0.16832021099267599</c:v>
                </c:pt>
                <c:pt idx="36405">
                  <c:v>0.108778406393178</c:v>
                </c:pt>
                <c:pt idx="36406">
                  <c:v>0.25468224033430498</c:v>
                </c:pt>
                <c:pt idx="36407">
                  <c:v>0.176772749255727</c:v>
                </c:pt>
                <c:pt idx="36408">
                  <c:v>0.41150271106359698</c:v>
                </c:pt>
                <c:pt idx="36409">
                  <c:v>0.39995413892362602</c:v>
                </c:pt>
                <c:pt idx="36410">
                  <c:v>0.418727738619669</c:v>
                </c:pt>
                <c:pt idx="36411">
                  <c:v>0.424458157269342</c:v>
                </c:pt>
                <c:pt idx="36412">
                  <c:v>0.45307166243145203</c:v>
                </c:pt>
                <c:pt idx="36413">
                  <c:v>0.476203409577518</c:v>
                </c:pt>
                <c:pt idx="36414">
                  <c:v>0.62157149036664705</c:v>
                </c:pt>
                <c:pt idx="36415">
                  <c:v>0.64303692238204702</c:v>
                </c:pt>
                <c:pt idx="36416">
                  <c:v>0.64870510815299398</c:v>
                </c:pt>
                <c:pt idx="36417">
                  <c:v>2.7576614110949801E-2</c:v>
                </c:pt>
                <c:pt idx="36418">
                  <c:v>0.113334549812595</c:v>
                </c:pt>
                <c:pt idx="36419">
                  <c:v>3.2508773016145999E-2</c:v>
                </c:pt>
                <c:pt idx="36420">
                  <c:v>6.4883404393649993E-2</c:v>
                </c:pt>
                <c:pt idx="36421">
                  <c:v>6.4846038322806604E-3</c:v>
                </c:pt>
                <c:pt idx="36422">
                  <c:v>4.4952086779653601E-2</c:v>
                </c:pt>
                <c:pt idx="36423">
                  <c:v>5.0894388226291998E-2</c:v>
                </c:pt>
                <c:pt idx="36424">
                  <c:v>4.4924754090017602E-2</c:v>
                </c:pt>
                <c:pt idx="36425">
                  <c:v>1.6577171939426701E-2</c:v>
                </c:pt>
                <c:pt idx="36426">
                  <c:v>4.7083082599624598E-2</c:v>
                </c:pt>
                <c:pt idx="36427">
                  <c:v>8.5940709689212094E-2</c:v>
                </c:pt>
                <c:pt idx="36428">
                  <c:v>9.9078012748010993E-2</c:v>
                </c:pt>
                <c:pt idx="36429">
                  <c:v>0.13595468770635599</c:v>
                </c:pt>
                <c:pt idx="36430">
                  <c:v>0.16187073924185999</c:v>
                </c:pt>
                <c:pt idx="36431">
                  <c:v>0.160601546017518</c:v>
                </c:pt>
                <c:pt idx="36432">
                  <c:v>0.16131741549825299</c:v>
                </c:pt>
                <c:pt idx="36433">
                  <c:v>0.18009918740820399</c:v>
                </c:pt>
                <c:pt idx="36434">
                  <c:v>0.18785351271273701</c:v>
                </c:pt>
                <c:pt idx="36435">
                  <c:v>0.149156902078661</c:v>
                </c:pt>
                <c:pt idx="36436">
                  <c:v>0.16305351776292201</c:v>
                </c:pt>
                <c:pt idx="36437">
                  <c:v>0.15877341763079</c:v>
                </c:pt>
                <c:pt idx="36438">
                  <c:v>0.15606985453052799</c:v>
                </c:pt>
                <c:pt idx="36439">
                  <c:v>0.171862630402321</c:v>
                </c:pt>
                <c:pt idx="36440">
                  <c:v>0.16865542198953201</c:v>
                </c:pt>
                <c:pt idx="36441">
                  <c:v>0.131728560002464</c:v>
                </c:pt>
                <c:pt idx="36442">
                  <c:v>7.6856058173507893E-2</c:v>
                </c:pt>
                <c:pt idx="36443">
                  <c:v>0.11535122205268999</c:v>
                </c:pt>
                <c:pt idx="36444">
                  <c:v>0.110881387622096</c:v>
                </c:pt>
                <c:pt idx="36445">
                  <c:v>6.1722629774713697E-2</c:v>
                </c:pt>
                <c:pt idx="36446">
                  <c:v>0.13762018412472199</c:v>
                </c:pt>
                <c:pt idx="36447">
                  <c:v>0.12423187159508201</c:v>
                </c:pt>
                <c:pt idx="36448">
                  <c:v>0.121148075581914</c:v>
                </c:pt>
                <c:pt idx="36449">
                  <c:v>0.11613662778416201</c:v>
                </c:pt>
                <c:pt idx="36450">
                  <c:v>0.126729521951883</c:v>
                </c:pt>
                <c:pt idx="36451">
                  <c:v>0.13989761012079599</c:v>
                </c:pt>
                <c:pt idx="36452">
                  <c:v>0.13954594199223</c:v>
                </c:pt>
                <c:pt idx="36453">
                  <c:v>0.11985812663550401</c:v>
                </c:pt>
                <c:pt idx="36454">
                  <c:v>0.130102721079801</c:v>
                </c:pt>
                <c:pt idx="36455">
                  <c:v>0.11546452143418599</c:v>
                </c:pt>
                <c:pt idx="36456">
                  <c:v>0.12576831986655401</c:v>
                </c:pt>
                <c:pt idx="36457">
                  <c:v>0.124521884870353</c:v>
                </c:pt>
                <c:pt idx="36458">
                  <c:v>0.106183239641908</c:v>
                </c:pt>
                <c:pt idx="36459">
                  <c:v>8.9475443706444904E-2</c:v>
                </c:pt>
                <c:pt idx="36460">
                  <c:v>0.110490654606668</c:v>
                </c:pt>
                <c:pt idx="36461">
                  <c:v>7.3457160251800602E-2</c:v>
                </c:pt>
                <c:pt idx="36462">
                  <c:v>8.1273319661624793E-2</c:v>
                </c:pt>
                <c:pt idx="36463">
                  <c:v>8.8829264794376903E-2</c:v>
                </c:pt>
                <c:pt idx="36464">
                  <c:v>0.100170434639896</c:v>
                </c:pt>
                <c:pt idx="36465">
                  <c:v>7.0593277096565904E-2</c:v>
                </c:pt>
                <c:pt idx="36466">
                  <c:v>7.6590331376209894E-2</c:v>
                </c:pt>
                <c:pt idx="36467">
                  <c:v>6.2854124578096804E-2</c:v>
                </c:pt>
                <c:pt idx="36468">
                  <c:v>4.71302505171921E-2</c:v>
                </c:pt>
                <c:pt idx="36469">
                  <c:v>6.2610937617791906E-2</c:v>
                </c:pt>
                <c:pt idx="36470">
                  <c:v>5.30399264020536E-2</c:v>
                </c:pt>
                <c:pt idx="36471">
                  <c:v>4.5029485985455198E-2</c:v>
                </c:pt>
                <c:pt idx="36472">
                  <c:v>8.2600429064497993E-2</c:v>
                </c:pt>
                <c:pt idx="36473">
                  <c:v>0.10301201850410401</c:v>
                </c:pt>
                <c:pt idx="36474">
                  <c:v>0.10533164652763601</c:v>
                </c:pt>
                <c:pt idx="36475">
                  <c:v>9.6679182609799394E-2</c:v>
                </c:pt>
                <c:pt idx="36476">
                  <c:v>9.0012253946616202E-2</c:v>
                </c:pt>
                <c:pt idx="36477">
                  <c:v>6.9004679149286999E-2</c:v>
                </c:pt>
                <c:pt idx="36478">
                  <c:v>7.5006098075451194E-2</c:v>
                </c:pt>
                <c:pt idx="36479">
                  <c:v>5.29827340406663E-2</c:v>
                </c:pt>
                <c:pt idx="36480">
                  <c:v>2.5046641224265899E-2</c:v>
                </c:pt>
                <c:pt idx="36481">
                  <c:v>-3.8920385587381799E-3</c:v>
                </c:pt>
                <c:pt idx="36482">
                  <c:v>-0.104437789514221</c:v>
                </c:pt>
                <c:pt idx="36483">
                  <c:v>-6.5272351250839702E-3</c:v>
                </c:pt>
                <c:pt idx="36484">
                  <c:v>-4.09853716959055E-2</c:v>
                </c:pt>
                <c:pt idx="36485">
                  <c:v>1.4937225138928799E-3</c:v>
                </c:pt>
                <c:pt idx="36486">
                  <c:v>2.9946769204745E-2</c:v>
                </c:pt>
                <c:pt idx="36487">
                  <c:v>3.4820727390808902E-2</c:v>
                </c:pt>
                <c:pt idx="36488">
                  <c:v>6.2038146242498399E-2</c:v>
                </c:pt>
                <c:pt idx="36489">
                  <c:v>3.2733956498963303E-2</c:v>
                </c:pt>
                <c:pt idx="36490">
                  <c:v>2.5232572024899098E-2</c:v>
                </c:pt>
                <c:pt idx="36491">
                  <c:v>3.9105011123667599E-2</c:v>
                </c:pt>
                <c:pt idx="36492">
                  <c:v>4.7910196014929997E-2</c:v>
                </c:pt>
                <c:pt idx="36493">
                  <c:v>1.7871721501278599E-2</c:v>
                </c:pt>
                <c:pt idx="36494">
                  <c:v>3.3223696611190699E-2</c:v>
                </c:pt>
                <c:pt idx="36495">
                  <c:v>3.3498083731686397E-2</c:v>
                </c:pt>
                <c:pt idx="36496">
                  <c:v>4.2716990645717198E-2</c:v>
                </c:pt>
                <c:pt idx="36497">
                  <c:v>2.7527755894979401E-2</c:v>
                </c:pt>
                <c:pt idx="36498">
                  <c:v>2.33471496972389E-2</c:v>
                </c:pt>
                <c:pt idx="36499">
                  <c:v>2.6443043582781999E-2</c:v>
                </c:pt>
                <c:pt idx="36500">
                  <c:v>1.2444239807928E-2</c:v>
                </c:pt>
                <c:pt idx="36501">
                  <c:v>2.13483369422236E-2</c:v>
                </c:pt>
                <c:pt idx="36502">
                  <c:v>8.3724800539527206E-3</c:v>
                </c:pt>
                <c:pt idx="36503">
                  <c:v>2.5868014886657499E-2</c:v>
                </c:pt>
                <c:pt idx="36504">
                  <c:v>9.9008225830175805E-3</c:v>
                </c:pt>
                <c:pt idx="36505">
                  <c:v>3.2812174222152199E-2</c:v>
                </c:pt>
                <c:pt idx="36506">
                  <c:v>2.4756911292786701E-2</c:v>
                </c:pt>
                <c:pt idx="36507">
                  <c:v>3.2197309474251E-2</c:v>
                </c:pt>
                <c:pt idx="36508">
                  <c:v>2.92034637443392E-2</c:v>
                </c:pt>
                <c:pt idx="36509">
                  <c:v>2.8673608864322599E-2</c:v>
                </c:pt>
                <c:pt idx="36510">
                  <c:v>3.8825128271437803E-2</c:v>
                </c:pt>
                <c:pt idx="36511">
                  <c:v>2.2628190636673699E-2</c:v>
                </c:pt>
                <c:pt idx="36512">
                  <c:v>3.5802537197036598E-2</c:v>
                </c:pt>
                <c:pt idx="36513">
                  <c:v>4.6386850851044097E-2</c:v>
                </c:pt>
                <c:pt idx="36514">
                  <c:v>3.5492962184537E-2</c:v>
                </c:pt>
                <c:pt idx="36515">
                  <c:v>2.1055199389520499E-2</c:v>
                </c:pt>
                <c:pt idx="36516">
                  <c:v>3.4025574113484898E-2</c:v>
                </c:pt>
                <c:pt idx="36517">
                  <c:v>0.114387591071467</c:v>
                </c:pt>
                <c:pt idx="36518">
                  <c:v>0.106768057349063</c:v>
                </c:pt>
                <c:pt idx="36519">
                  <c:v>9.07986995001904E-2</c:v>
                </c:pt>
                <c:pt idx="36520">
                  <c:v>7.0221340402514404E-2</c:v>
                </c:pt>
                <c:pt idx="36521">
                  <c:v>9.4112748953868799E-2</c:v>
                </c:pt>
                <c:pt idx="36522">
                  <c:v>9.13902631916782E-2</c:v>
                </c:pt>
                <c:pt idx="36523">
                  <c:v>6.8655732498398195E-2</c:v>
                </c:pt>
                <c:pt idx="36524">
                  <c:v>8.4644814597892207E-2</c:v>
                </c:pt>
                <c:pt idx="36525">
                  <c:v>0.19949551316747699</c:v>
                </c:pt>
                <c:pt idx="36526">
                  <c:v>0.198048285487471</c:v>
                </c:pt>
                <c:pt idx="36527">
                  <c:v>0.18229517061839901</c:v>
                </c:pt>
                <c:pt idx="36528">
                  <c:v>0.23123748175091799</c:v>
                </c:pt>
                <c:pt idx="36529">
                  <c:v>0.22018589858406501</c:v>
                </c:pt>
                <c:pt idx="36530">
                  <c:v>0.13018020824141799</c:v>
                </c:pt>
                <c:pt idx="36531">
                  <c:v>0.221151429210423</c:v>
                </c:pt>
                <c:pt idx="36532">
                  <c:v>0.216255011750867</c:v>
                </c:pt>
                <c:pt idx="36533">
                  <c:v>0.24026535103664801</c:v>
                </c:pt>
                <c:pt idx="36534">
                  <c:v>0.24421901350984701</c:v>
                </c:pt>
                <c:pt idx="36535">
                  <c:v>0.278494218546046</c:v>
                </c:pt>
                <c:pt idx="36536">
                  <c:v>0.29615879442584397</c:v>
                </c:pt>
                <c:pt idx="36537">
                  <c:v>0.33732850166336398</c:v>
                </c:pt>
                <c:pt idx="36538">
                  <c:v>0.324628221091318</c:v>
                </c:pt>
                <c:pt idx="36539">
                  <c:v>0.358469148591264</c:v>
                </c:pt>
                <c:pt idx="36540">
                  <c:v>0.23750667523348901</c:v>
                </c:pt>
                <c:pt idx="36541">
                  <c:v>0.36140295916227999</c:v>
                </c:pt>
                <c:pt idx="36542">
                  <c:v>0.42218569850648102</c:v>
                </c:pt>
                <c:pt idx="36543">
                  <c:v>0.45185586026493002</c:v>
                </c:pt>
                <c:pt idx="36544">
                  <c:v>0.41116495290050598</c:v>
                </c:pt>
                <c:pt idx="36545">
                  <c:v>0.43979919388208599</c:v>
                </c:pt>
                <c:pt idx="36546">
                  <c:v>0.42581004370603198</c:v>
                </c:pt>
                <c:pt idx="36547">
                  <c:v>0.42326990582903101</c:v>
                </c:pt>
                <c:pt idx="36548">
                  <c:v>0.39577842468487701</c:v>
                </c:pt>
                <c:pt idx="36549">
                  <c:v>0.40941531088361999</c:v>
                </c:pt>
                <c:pt idx="36550">
                  <c:v>0.38574447331638601</c:v>
                </c:pt>
                <c:pt idx="36551">
                  <c:v>0.38198876494512601</c:v>
                </c:pt>
                <c:pt idx="36552">
                  <c:v>0.35531086537975498</c:v>
                </c:pt>
                <c:pt idx="36553">
                  <c:v>0.36518370650396897</c:v>
                </c:pt>
                <c:pt idx="36554">
                  <c:v>0.358670370306858</c:v>
                </c:pt>
                <c:pt idx="36555">
                  <c:v>0.35048756833606098</c:v>
                </c:pt>
                <c:pt idx="36556">
                  <c:v>0.35393958590161301</c:v>
                </c:pt>
                <c:pt idx="36557">
                  <c:v>0.35232043641111599</c:v>
                </c:pt>
                <c:pt idx="36558">
                  <c:v>0.35264929859438598</c:v>
                </c:pt>
                <c:pt idx="36559">
                  <c:v>0.362255737300822</c:v>
                </c:pt>
                <c:pt idx="36560">
                  <c:v>0.357545709750892</c:v>
                </c:pt>
                <c:pt idx="36561">
                  <c:v>0.36274279377590202</c:v>
                </c:pt>
                <c:pt idx="36562">
                  <c:v>0.36118077548384497</c:v>
                </c:pt>
                <c:pt idx="36563">
                  <c:v>0.39340359878544701</c:v>
                </c:pt>
                <c:pt idx="36564">
                  <c:v>0.37981948100354601</c:v>
                </c:pt>
                <c:pt idx="36565">
                  <c:v>0.38868776096297197</c:v>
                </c:pt>
                <c:pt idx="36566">
                  <c:v>0.43023285248741699</c:v>
                </c:pt>
                <c:pt idx="36567">
                  <c:v>0.46532788385095702</c:v>
                </c:pt>
                <c:pt idx="36568">
                  <c:v>0.40555576092935097</c:v>
                </c:pt>
                <c:pt idx="36569">
                  <c:v>0.410037095160667</c:v>
                </c:pt>
                <c:pt idx="36570">
                  <c:v>0.47436081354437798</c:v>
                </c:pt>
                <c:pt idx="36571">
                  <c:v>0.43744806762041999</c:v>
                </c:pt>
                <c:pt idx="36572">
                  <c:v>0.40433655755194198</c:v>
                </c:pt>
                <c:pt idx="36573">
                  <c:v>0.39872848737170002</c:v>
                </c:pt>
                <c:pt idx="36574">
                  <c:v>-3.2215210665156202E-2</c:v>
                </c:pt>
                <c:pt idx="36575">
                  <c:v>-0.113951065641181</c:v>
                </c:pt>
                <c:pt idx="36576">
                  <c:v>-9.53237390144741E-3</c:v>
                </c:pt>
                <c:pt idx="36577">
                  <c:v>-2.5028510449478899E-2</c:v>
                </c:pt>
                <c:pt idx="36578">
                  <c:v>1.7721677247524999E-2</c:v>
                </c:pt>
                <c:pt idx="36579">
                  <c:v>1.6148979498124098E-2</c:v>
                </c:pt>
                <c:pt idx="36580">
                  <c:v>7.2188779974632897E-2</c:v>
                </c:pt>
                <c:pt idx="36581">
                  <c:v>1.36221368486981E-2</c:v>
                </c:pt>
                <c:pt idx="36582">
                  <c:v>1.953293990814E-2</c:v>
                </c:pt>
                <c:pt idx="36583">
                  <c:v>4.5002157631074499E-2</c:v>
                </c:pt>
                <c:pt idx="36584">
                  <c:v>2.14904030978165E-2</c:v>
                </c:pt>
                <c:pt idx="36585">
                  <c:v>2.6997391423666799E-2</c:v>
                </c:pt>
                <c:pt idx="36586">
                  <c:v>3.1447754738110602E-2</c:v>
                </c:pt>
                <c:pt idx="36587">
                  <c:v>-2.8355771363277299E-2</c:v>
                </c:pt>
                <c:pt idx="36588">
                  <c:v>-2.6175943992642101E-2</c:v>
                </c:pt>
                <c:pt idx="36589">
                  <c:v>-1.3056959768893E-2</c:v>
                </c:pt>
                <c:pt idx="36590">
                  <c:v>-4.37152979565174E-2</c:v>
                </c:pt>
                <c:pt idx="36591">
                  <c:v>-3.2313175775908601E-2</c:v>
                </c:pt>
                <c:pt idx="36592">
                  <c:v>-3.3471337761869703E-2</c:v>
                </c:pt>
                <c:pt idx="36593">
                  <c:v>-3.7479309721880301E-2</c:v>
                </c:pt>
                <c:pt idx="36594">
                  <c:v>-3.3723599632097298E-2</c:v>
                </c:pt>
                <c:pt idx="36595">
                  <c:v>-5.7442448635533799E-2</c:v>
                </c:pt>
                <c:pt idx="36596">
                  <c:v>-4.7808921456032702E-2</c:v>
                </c:pt>
                <c:pt idx="36597">
                  <c:v>-5.4779889353563198E-2</c:v>
                </c:pt>
                <c:pt idx="36598">
                  <c:v>-6.9739233568504699E-2</c:v>
                </c:pt>
                <c:pt idx="36599">
                  <c:v>-9.8076762234927006E-2</c:v>
                </c:pt>
                <c:pt idx="36600">
                  <c:v>-9.2277792203641698E-2</c:v>
                </c:pt>
                <c:pt idx="36601">
                  <c:v>-9.99133259180362E-2</c:v>
                </c:pt>
                <c:pt idx="36602">
                  <c:v>-9.7177331511175802E-2</c:v>
                </c:pt>
                <c:pt idx="36603">
                  <c:v>-5.7807507989143303E-2</c:v>
                </c:pt>
                <c:pt idx="36604">
                  <c:v>-2.5943410503045598E-2</c:v>
                </c:pt>
                <c:pt idx="36605">
                  <c:v>-3.8765795320795798E-2</c:v>
                </c:pt>
                <c:pt idx="36606">
                  <c:v>-1.4567578783109899E-2</c:v>
                </c:pt>
                <c:pt idx="36607">
                  <c:v>-9.5629003624159992E-3</c:v>
                </c:pt>
                <c:pt idx="36608">
                  <c:v>-2.6006548759042999E-2</c:v>
                </c:pt>
                <c:pt idx="36609">
                  <c:v>-0.16441123746568501</c:v>
                </c:pt>
                <c:pt idx="36610">
                  <c:v>-8.7901802810149796E-2</c:v>
                </c:pt>
                <c:pt idx="36611">
                  <c:v>-7.3538542071379998E-2</c:v>
                </c:pt>
                <c:pt idx="36612">
                  <c:v>-6.1802493946790403E-2</c:v>
                </c:pt>
                <c:pt idx="36613">
                  <c:v>-8.2238693204914601E-2</c:v>
                </c:pt>
                <c:pt idx="36614">
                  <c:v>-8.3223326968018693E-2</c:v>
                </c:pt>
                <c:pt idx="36615">
                  <c:v>-7.9238535445500802E-2</c:v>
                </c:pt>
                <c:pt idx="36616">
                  <c:v>-6.4288313158034793E-2</c:v>
                </c:pt>
                <c:pt idx="36617">
                  <c:v>-7.3181161863044297E-2</c:v>
                </c:pt>
                <c:pt idx="36618">
                  <c:v>-0.111464087081327</c:v>
                </c:pt>
                <c:pt idx="36619">
                  <c:v>-0.11718386124920099</c:v>
                </c:pt>
                <c:pt idx="36620">
                  <c:v>-9.7226778693752097E-2</c:v>
                </c:pt>
                <c:pt idx="36621">
                  <c:v>-7.8766449597936106E-2</c:v>
                </c:pt>
                <c:pt idx="36622">
                  <c:v>-8.7506927236443002E-2</c:v>
                </c:pt>
                <c:pt idx="36623">
                  <c:v>-0.11485522625533</c:v>
                </c:pt>
                <c:pt idx="36624">
                  <c:v>-9.2995499522726399E-2</c:v>
                </c:pt>
                <c:pt idx="36625">
                  <c:v>-8.6964762364988402E-2</c:v>
                </c:pt>
                <c:pt idx="36626">
                  <c:v>-0.11705313099770399</c:v>
                </c:pt>
                <c:pt idx="36627">
                  <c:v>-0.17244224603407499</c:v>
                </c:pt>
                <c:pt idx="36628">
                  <c:v>-0.154460538295182</c:v>
                </c:pt>
                <c:pt idx="36629">
                  <c:v>-0.128945727507668</c:v>
                </c:pt>
                <c:pt idx="36630">
                  <c:v>-0.14296609325116999</c:v>
                </c:pt>
                <c:pt idx="36631">
                  <c:v>-0.118191016339144</c:v>
                </c:pt>
                <c:pt idx="36632">
                  <c:v>-0.101476556600271</c:v>
                </c:pt>
                <c:pt idx="36633">
                  <c:v>-0.14620688188488501</c:v>
                </c:pt>
                <c:pt idx="36634">
                  <c:v>-0.111085418197791</c:v>
                </c:pt>
                <c:pt idx="36635">
                  <c:v>-0.10765610862687</c:v>
                </c:pt>
                <c:pt idx="36636">
                  <c:v>-8.4518648377717803E-2</c:v>
                </c:pt>
                <c:pt idx="36637">
                  <c:v>-6.2613462747543605E-2</c:v>
                </c:pt>
                <c:pt idx="36638">
                  <c:v>-8.1140568539324096E-2</c:v>
                </c:pt>
                <c:pt idx="36639">
                  <c:v>-7.3702485554590094E-2</c:v>
                </c:pt>
                <c:pt idx="36640">
                  <c:v>-7.0691078740174801E-2</c:v>
                </c:pt>
                <c:pt idx="36641">
                  <c:v>-5.2785665681489999E-2</c:v>
                </c:pt>
                <c:pt idx="36642">
                  <c:v>-6.3980275165901906E-2</c:v>
                </c:pt>
                <c:pt idx="36643">
                  <c:v>-7.0364026032490701E-2</c:v>
                </c:pt>
                <c:pt idx="36644">
                  <c:v>-0.10755693506365301</c:v>
                </c:pt>
                <c:pt idx="36645">
                  <c:v>-8.3764612954112097E-2</c:v>
                </c:pt>
                <c:pt idx="36646">
                  <c:v>-9.5322293282864498E-2</c:v>
                </c:pt>
                <c:pt idx="36647">
                  <c:v>-0.12338179950929901</c:v>
                </c:pt>
                <c:pt idx="36648">
                  <c:v>-0.112941912507335</c:v>
                </c:pt>
                <c:pt idx="36649">
                  <c:v>-0.18293796938773499</c:v>
                </c:pt>
                <c:pt idx="36650">
                  <c:v>-0.16439790431213</c:v>
                </c:pt>
                <c:pt idx="36651">
                  <c:v>-0.136307387011744</c:v>
                </c:pt>
                <c:pt idx="36652">
                  <c:v>-0.16604635297658099</c:v>
                </c:pt>
                <c:pt idx="36653">
                  <c:v>-0.181444606551072</c:v>
                </c:pt>
                <c:pt idx="36654">
                  <c:v>-0.18265991964415099</c:v>
                </c:pt>
                <c:pt idx="36655">
                  <c:v>-3.82026095738194E-3</c:v>
                </c:pt>
                <c:pt idx="36656">
                  <c:v>-0.104370620088472</c:v>
                </c:pt>
                <c:pt idx="36657">
                  <c:v>-6.4599961899935504E-3</c:v>
                </c:pt>
                <c:pt idx="36658">
                  <c:v>-3.1011139918937201E-2</c:v>
                </c:pt>
                <c:pt idx="36659">
                  <c:v>-4.8196030169356197E-2</c:v>
                </c:pt>
                <c:pt idx="36660">
                  <c:v>-4.69171770564622E-2</c:v>
                </c:pt>
                <c:pt idx="36661">
                  <c:v>-4.42915401842367E-2</c:v>
                </c:pt>
                <c:pt idx="36662">
                  <c:v>-4.2843269697531598E-2</c:v>
                </c:pt>
                <c:pt idx="36663">
                  <c:v>-4.1005163216708398E-2</c:v>
                </c:pt>
                <c:pt idx="36664">
                  <c:v>-1.2947545962736701E-2</c:v>
                </c:pt>
                <c:pt idx="36665">
                  <c:v>-3.9311332607718699E-2</c:v>
                </c:pt>
                <c:pt idx="36666">
                  <c:v>-2.5866689171227201E-2</c:v>
                </c:pt>
                <c:pt idx="36667">
                  <c:v>-2.1393591581332E-2</c:v>
                </c:pt>
                <c:pt idx="36668">
                  <c:v>-3.2231446020884999E-2</c:v>
                </c:pt>
                <c:pt idx="36669">
                  <c:v>-5.1892601829595E-2</c:v>
                </c:pt>
                <c:pt idx="36670">
                  <c:v>-3.6074602448700803E-2</c:v>
                </c:pt>
                <c:pt idx="36671">
                  <c:v>-4.1186127625399298E-2</c:v>
                </c:pt>
                <c:pt idx="36672">
                  <c:v>-5.4896144048142498E-2</c:v>
                </c:pt>
                <c:pt idx="36673">
                  <c:v>-1.11375797510905E-2</c:v>
                </c:pt>
                <c:pt idx="36674">
                  <c:v>-0.12411564205421</c:v>
                </c:pt>
                <c:pt idx="36675">
                  <c:v>-5.4876838329855203E-2</c:v>
                </c:pt>
                <c:pt idx="36676">
                  <c:v>-5.3454268569918299E-2</c:v>
                </c:pt>
                <c:pt idx="36677">
                  <c:v>-5.6894747399446097E-2</c:v>
                </c:pt>
                <c:pt idx="36678">
                  <c:v>-8.5595517072960203E-2</c:v>
                </c:pt>
                <c:pt idx="36679">
                  <c:v>-4.6062520877242899E-2</c:v>
                </c:pt>
                <c:pt idx="36680">
                  <c:v>-3.4449877405926602E-2</c:v>
                </c:pt>
                <c:pt idx="36681">
                  <c:v>-3.1333702374619597E-2</c:v>
                </c:pt>
                <c:pt idx="36682">
                  <c:v>-4.69188189573857E-2</c:v>
                </c:pt>
                <c:pt idx="36683">
                  <c:v>-2.8266916788895102E-2</c:v>
                </c:pt>
                <c:pt idx="36684">
                  <c:v>-3.0777221269682201E-2</c:v>
                </c:pt>
                <c:pt idx="36685" formatCode="0.00E+00">
                  <c:v>-2.4230806327014601E-4</c:v>
                </c:pt>
                <c:pt idx="36686">
                  <c:v>-8.2577019557688001E-3</c:v>
                </c:pt>
                <c:pt idx="36687" formatCode="0.00E+00">
                  <c:v>-8.78868138123543E-3</c:v>
                </c:pt>
                <c:pt idx="36688">
                  <c:v>4.51516827349056E-3</c:v>
                </c:pt>
                <c:pt idx="36689">
                  <c:v>1.8255952719059498E-2</c:v>
                </c:pt>
                <c:pt idx="36690">
                  <c:v>1.2954986391397199E-2</c:v>
                </c:pt>
                <c:pt idx="36691">
                  <c:v>1.27900864151714E-2</c:v>
                </c:pt>
                <c:pt idx="36692">
                  <c:v>1.41945018809607E-2</c:v>
                </c:pt>
                <c:pt idx="36693">
                  <c:v>1.78255137554552E-2</c:v>
                </c:pt>
                <c:pt idx="36694">
                  <c:v>3.19644515730848E-2</c:v>
                </c:pt>
                <c:pt idx="36695">
                  <c:v>4.10868688117626E-2</c:v>
                </c:pt>
                <c:pt idx="36696">
                  <c:v>1.6606811106141001E-2</c:v>
                </c:pt>
                <c:pt idx="36697">
                  <c:v>8.1757944351205203E-2</c:v>
                </c:pt>
                <c:pt idx="36698">
                  <c:v>8.5928536292216598E-2</c:v>
                </c:pt>
                <c:pt idx="36699">
                  <c:v>8.9159083739196801E-2</c:v>
                </c:pt>
                <c:pt idx="36700">
                  <c:v>7.7916769132472502E-2</c:v>
                </c:pt>
                <c:pt idx="36701">
                  <c:v>8.1292440114200504E-2</c:v>
                </c:pt>
                <c:pt idx="36702">
                  <c:v>6.8836812339475598E-2</c:v>
                </c:pt>
                <c:pt idx="36703">
                  <c:v>3.26926882970913E-2</c:v>
                </c:pt>
                <c:pt idx="36704">
                  <c:v>4.2311309188275803E-2</c:v>
                </c:pt>
                <c:pt idx="36705">
                  <c:v>2.6179243884662001E-2</c:v>
                </c:pt>
                <c:pt idx="36706">
                  <c:v>9.0514733751265904E-3</c:v>
                </c:pt>
                <c:pt idx="36707">
                  <c:v>-1.6589444298674101E-2</c:v>
                </c:pt>
                <c:pt idx="36708">
                  <c:v>-2.2008498706025399E-2</c:v>
                </c:pt>
                <c:pt idx="36709">
                  <c:v>0.10052890404343701</c:v>
                </c:pt>
                <c:pt idx="36710">
                  <c:v>8.7425362806024295E-2</c:v>
                </c:pt>
                <c:pt idx="36711">
                  <c:v>8.0064581151780403E-2</c:v>
                </c:pt>
                <c:pt idx="36712">
                  <c:v>9.1025539385572396E-2</c:v>
                </c:pt>
                <c:pt idx="36713">
                  <c:v>0.12536443802337899</c:v>
                </c:pt>
                <c:pt idx="36714">
                  <c:v>0.100983263233236</c:v>
                </c:pt>
                <c:pt idx="36715">
                  <c:v>0.11184203327176701</c:v>
                </c:pt>
                <c:pt idx="36716">
                  <c:v>0.13421831485170199</c:v>
                </c:pt>
                <c:pt idx="36717">
                  <c:v>0.30400647393737001</c:v>
                </c:pt>
                <c:pt idx="36718">
                  <c:v>0.329720183562205</c:v>
                </c:pt>
                <c:pt idx="36719">
                  <c:v>0.34420680741255599</c:v>
                </c:pt>
                <c:pt idx="36720">
                  <c:v>0.37082341240527</c:v>
                </c:pt>
                <c:pt idx="36721">
                  <c:v>0.36362515970763698</c:v>
                </c:pt>
                <c:pt idx="36722">
                  <c:v>0.38588677934627902</c:v>
                </c:pt>
                <c:pt idx="36723">
                  <c:v>0.42841908456431399</c:v>
                </c:pt>
                <c:pt idx="36724">
                  <c:v>0.43443621758929801</c:v>
                </c:pt>
                <c:pt idx="36725">
                  <c:v>0.51889686209352004</c:v>
                </c:pt>
                <c:pt idx="36726">
                  <c:v>0.45441765266530398</c:v>
                </c:pt>
                <c:pt idx="36727">
                  <c:v>0.45940769911520402</c:v>
                </c:pt>
                <c:pt idx="36728">
                  <c:v>0.45627452694576598</c:v>
                </c:pt>
                <c:pt idx="36729">
                  <c:v>0.43649777915140098</c:v>
                </c:pt>
                <c:pt idx="36730">
                  <c:v>0.67512269861571605</c:v>
                </c:pt>
                <c:pt idx="36731">
                  <c:v>0.67913018659345603</c:v>
                </c:pt>
                <c:pt idx="36732">
                  <c:v>3.1596509361883802E-2</c:v>
                </c:pt>
                <c:pt idx="36733">
                  <c:v>0.113333027063209</c:v>
                </c:pt>
                <c:pt idx="36734">
                  <c:v>3.2380146447467603E-2</c:v>
                </c:pt>
                <c:pt idx="36735">
                  <c:v>1.8120042499696301E-2</c:v>
                </c:pt>
                <c:pt idx="36736">
                  <c:v>-2.80203800990006E-2</c:v>
                </c:pt>
                <c:pt idx="36737">
                  <c:v>-2.7501912131280601E-2</c:v>
                </c:pt>
                <c:pt idx="36738">
                  <c:v>-2.9535009558845301E-2</c:v>
                </c:pt>
                <c:pt idx="36739">
                  <c:v>-5.4164536966403103E-2</c:v>
                </c:pt>
                <c:pt idx="36740">
                  <c:v>-3.8216653534071603E-2</c:v>
                </c:pt>
                <c:pt idx="36741">
                  <c:v>-1.95193924754519E-2</c:v>
                </c:pt>
                <c:pt idx="36742">
                  <c:v>-2.16649703223992E-2</c:v>
                </c:pt>
                <c:pt idx="36743">
                  <c:v>-6.8666897104260397E-2</c:v>
                </c:pt>
                <c:pt idx="36744">
                  <c:v>-5.4270992449231698E-2</c:v>
                </c:pt>
                <c:pt idx="36745">
                  <c:v>-5.9518649874635503E-2</c:v>
                </c:pt>
                <c:pt idx="36746">
                  <c:v>-3.5525997148585002E-2</c:v>
                </c:pt>
                <c:pt idx="36747">
                  <c:v>-1.4753915346095201E-2</c:v>
                </c:pt>
                <c:pt idx="36748">
                  <c:v>7.59854462817308E-3</c:v>
                </c:pt>
                <c:pt idx="36749">
                  <c:v>-1.7864321588416401E-2</c:v>
                </c:pt>
                <c:pt idx="36750">
                  <c:v>-6.27841021000423E-3</c:v>
                </c:pt>
                <c:pt idx="36751">
                  <c:v>5.4545896023961003E-2</c:v>
                </c:pt>
                <c:pt idx="36752">
                  <c:v>5.5826662172922002E-2</c:v>
                </c:pt>
                <c:pt idx="36753">
                  <c:v>6.7801446626437306E-2</c:v>
                </c:pt>
                <c:pt idx="36754">
                  <c:v>3.33790763307256E-2</c:v>
                </c:pt>
                <c:pt idx="36755">
                  <c:v>1.0881464737178201E-2</c:v>
                </c:pt>
                <c:pt idx="36756">
                  <c:v>-1.17877165850206E-2</c:v>
                </c:pt>
                <c:pt idx="36757" formatCode="0.00E+00">
                  <c:v>6.4380499704206305E-4</c:v>
                </c:pt>
                <c:pt idx="36758" formatCode="0.00E+00">
                  <c:v>2.23245855899878E-4</c:v>
                </c:pt>
                <c:pt idx="36759" formatCode="0.00E+00">
                  <c:v>3.0643412161815702E-2</c:v>
                </c:pt>
                <c:pt idx="36760" formatCode="0.00E+00">
                  <c:v>2.1716020896012399E-2</c:v>
                </c:pt>
                <c:pt idx="36761">
                  <c:v>2.54053055246811E-2</c:v>
                </c:pt>
                <c:pt idx="36762">
                  <c:v>4.6731689677323697E-2</c:v>
                </c:pt>
                <c:pt idx="36763">
                  <c:v>5.27317961174893E-2</c:v>
                </c:pt>
                <c:pt idx="36764">
                  <c:v>3.7019671415654598E-2</c:v>
                </c:pt>
                <c:pt idx="36765">
                  <c:v>1.9150229900583399E-3</c:v>
                </c:pt>
                <c:pt idx="36766">
                  <c:v>-4.5487029009445299E-3</c:v>
                </c:pt>
                <c:pt idx="36767">
                  <c:v>-2.5408592891638299E-2</c:v>
                </c:pt>
                <c:pt idx="36768">
                  <c:v>-0.11176634743436099</c:v>
                </c:pt>
                <c:pt idx="36769">
                  <c:v>-0.104371602013235</c:v>
                </c:pt>
                <c:pt idx="36770">
                  <c:v>-0.10207646443530299</c:v>
                </c:pt>
                <c:pt idx="36771">
                  <c:v>2.8260613019850299E-2</c:v>
                </c:pt>
                <c:pt idx="36772">
                  <c:v>-1.8425419507147E-2</c:v>
                </c:pt>
                <c:pt idx="36773">
                  <c:v>1.2442826305073601E-2</c:v>
                </c:pt>
                <c:pt idx="36774">
                  <c:v>1.0841201119450399E-2</c:v>
                </c:pt>
                <c:pt idx="36775">
                  <c:v>7.3938926994853396E-2</c:v>
                </c:pt>
                <c:pt idx="36776">
                  <c:v>5.4710070901471203E-2</c:v>
                </c:pt>
                <c:pt idx="36777">
                  <c:v>7.4858497979933103E-2</c:v>
                </c:pt>
                <c:pt idx="36778">
                  <c:v>3.7519994173567502E-2</c:v>
                </c:pt>
                <c:pt idx="36779">
                  <c:v>2.0069892754705301E-2</c:v>
                </c:pt>
                <c:pt idx="36780">
                  <c:v>1.90848031062253E-2</c:v>
                </c:pt>
                <c:pt idx="36781">
                  <c:v>2.60793777428475E-2</c:v>
                </c:pt>
                <c:pt idx="36782">
                  <c:v>2.2688438021608501E-2</c:v>
                </c:pt>
                <c:pt idx="36783">
                  <c:v>9.4881144778198701E-2</c:v>
                </c:pt>
                <c:pt idx="36784">
                  <c:v>8.4338001327310105E-2</c:v>
                </c:pt>
                <c:pt idx="36785">
                  <c:v>9.1832627814549095E-2</c:v>
                </c:pt>
                <c:pt idx="36786">
                  <c:v>6.5993389057173502E-2</c:v>
                </c:pt>
                <c:pt idx="36787">
                  <c:v>9.7545106274721405E-2</c:v>
                </c:pt>
                <c:pt idx="36788">
                  <c:v>9.6911858764362105E-2</c:v>
                </c:pt>
                <c:pt idx="36789">
                  <c:v>7.4594966373912594E-2</c:v>
                </c:pt>
                <c:pt idx="36790">
                  <c:v>7.0072494157015497E-2</c:v>
                </c:pt>
                <c:pt idx="36791">
                  <c:v>7.14167269444035E-2</c:v>
                </c:pt>
                <c:pt idx="36792">
                  <c:v>8.6427233548106303E-2</c:v>
                </c:pt>
                <c:pt idx="36793">
                  <c:v>0.14688912064236301</c:v>
                </c:pt>
                <c:pt idx="36794">
                  <c:v>0.12450186123963999</c:v>
                </c:pt>
                <c:pt idx="36795">
                  <c:v>0.121548942145092</c:v>
                </c:pt>
                <c:pt idx="36796">
                  <c:v>0.134587045058634</c:v>
                </c:pt>
                <c:pt idx="36797">
                  <c:v>0.138938669701233</c:v>
                </c:pt>
                <c:pt idx="36798">
                  <c:v>5.69325364345094E-2</c:v>
                </c:pt>
                <c:pt idx="36799">
                  <c:v>0.13266418595705301</c:v>
                </c:pt>
                <c:pt idx="36800">
                  <c:v>0.120059762383387</c:v>
                </c:pt>
                <c:pt idx="36801">
                  <c:v>0.10803673151786999</c:v>
                </c:pt>
                <c:pt idx="36802">
                  <c:v>0.12229804168613299</c:v>
                </c:pt>
                <c:pt idx="36803">
                  <c:v>0.12234575457024401</c:v>
                </c:pt>
                <c:pt idx="36804">
                  <c:v>0.11777582961605899</c:v>
                </c:pt>
                <c:pt idx="36805">
                  <c:v>3.86122584871611E-2</c:v>
                </c:pt>
                <c:pt idx="36806">
                  <c:v>7.4540961715938103E-2</c:v>
                </c:pt>
                <c:pt idx="36807">
                  <c:v>5.3583646917957403E-2</c:v>
                </c:pt>
                <c:pt idx="36808">
                  <c:v>8.0985632332456994E-2</c:v>
                </c:pt>
                <c:pt idx="36809">
                  <c:v>0.22855708161004601</c:v>
                </c:pt>
                <c:pt idx="36810">
                  <c:v>2.69296007626314E-2</c:v>
                </c:pt>
                <c:pt idx="36811">
                  <c:v>0.17870948946993101</c:v>
                </c:pt>
                <c:pt idx="36812">
                  <c:v>0.16739189370673099</c:v>
                </c:pt>
                <c:pt idx="36813">
                  <c:v>0.22191873235469201</c:v>
                </c:pt>
                <c:pt idx="36814">
                  <c:v>0.21319145962741901</c:v>
                </c:pt>
                <c:pt idx="36815">
                  <c:v>0.240262878939769</c:v>
                </c:pt>
                <c:pt idx="36816">
                  <c:v>0.222895236364027</c:v>
                </c:pt>
                <c:pt idx="36817">
                  <c:v>0.232981421685304</c:v>
                </c:pt>
                <c:pt idx="36818">
                  <c:v>0.265397739218169</c:v>
                </c:pt>
                <c:pt idx="36819">
                  <c:v>0.26639637613616901</c:v>
                </c:pt>
                <c:pt idx="36820">
                  <c:v>0.27267384283347901</c:v>
                </c:pt>
                <c:pt idx="36821">
                  <c:v>0.26702496669196102</c:v>
                </c:pt>
                <c:pt idx="36822">
                  <c:v>0.26957393620415998</c:v>
                </c:pt>
                <c:pt idx="36823">
                  <c:v>0.26366953354292899</c:v>
                </c:pt>
                <c:pt idx="36824">
                  <c:v>0.24498820148373299</c:v>
                </c:pt>
                <c:pt idx="36825">
                  <c:v>0.280200780448082</c:v>
                </c:pt>
                <c:pt idx="36826">
                  <c:v>0.28265839188110797</c:v>
                </c:pt>
                <c:pt idx="36827">
                  <c:v>0.28393221426478799</c:v>
                </c:pt>
                <c:pt idx="36828">
                  <c:v>0.24127807762749401</c:v>
                </c:pt>
                <c:pt idx="36829">
                  <c:v>0.28847795211159699</c:v>
                </c:pt>
                <c:pt idx="36830">
                  <c:v>0.29916658551404801</c:v>
                </c:pt>
                <c:pt idx="36831">
                  <c:v>0.30836021886406101</c:v>
                </c:pt>
                <c:pt idx="36832">
                  <c:v>0.32881647260310798</c:v>
                </c:pt>
                <c:pt idx="36833">
                  <c:v>0.36428377655265498</c:v>
                </c:pt>
                <c:pt idx="36834">
                  <c:v>0.35491101448227602</c:v>
                </c:pt>
                <c:pt idx="36835">
                  <c:v>0.41421273949333098</c:v>
                </c:pt>
                <c:pt idx="36836">
                  <c:v>0.411108681180479</c:v>
                </c:pt>
                <c:pt idx="36837">
                  <c:v>0.41002938921847898</c:v>
                </c:pt>
                <c:pt idx="36838">
                  <c:v>0.41504995327552002</c:v>
                </c:pt>
                <c:pt idx="36839">
                  <c:v>0.39641176496264302</c:v>
                </c:pt>
                <c:pt idx="36840">
                  <c:v>0.44758637089429099</c:v>
                </c:pt>
                <c:pt idx="36841">
                  <c:v>0.44879644594727403</c:v>
                </c:pt>
                <c:pt idx="36842">
                  <c:v>0.40865940533323403</c:v>
                </c:pt>
                <c:pt idx="36843">
                  <c:v>0.459536027295815</c:v>
                </c:pt>
                <c:pt idx="36844">
                  <c:v>0.44021714548137397</c:v>
                </c:pt>
                <c:pt idx="36845">
                  <c:v>0.43789977312593298</c:v>
                </c:pt>
                <c:pt idx="36846">
                  <c:v>0.43773348984063598</c:v>
                </c:pt>
                <c:pt idx="36847">
                  <c:v>0.440826359565826</c:v>
                </c:pt>
                <c:pt idx="36848">
                  <c:v>0.41769500268132298</c:v>
                </c:pt>
                <c:pt idx="36849">
                  <c:v>0.460098937252443</c:v>
                </c:pt>
                <c:pt idx="36850">
                  <c:v>0.63546180386060303</c:v>
                </c:pt>
                <c:pt idx="36851">
                  <c:v>0.66708085043342702</c:v>
                </c:pt>
                <c:pt idx="36852">
                  <c:v>0.66494203238490901</c:v>
                </c:pt>
                <c:pt idx="36853">
                  <c:v>0.60209152919741904</c:v>
                </c:pt>
                <c:pt idx="36854">
                  <c:v>-2.7505646868310401E-2</c:v>
                </c:pt>
                <c:pt idx="36855">
                  <c:v>-0.100689902936655</c:v>
                </c:pt>
                <c:pt idx="36856" formatCode="0.00E+00">
                  <c:v>-1.37565911279624E-4</c:v>
                </c:pt>
                <c:pt idx="36857">
                  <c:v>-1.08447190527269E-2</c:v>
                </c:pt>
                <c:pt idx="36858" formatCode="0.00E+00">
                  <c:v>5.5933855766351098E-2</c:v>
                </c:pt>
                <c:pt idx="36859">
                  <c:v>2.0871660090811001E-2</c:v>
                </c:pt>
                <c:pt idx="36860">
                  <c:v>4.5607337999272503E-2</c:v>
                </c:pt>
                <c:pt idx="36861">
                  <c:v>2.8722433193155501E-2</c:v>
                </c:pt>
                <c:pt idx="36862">
                  <c:v>1.8616518507616E-2</c:v>
                </c:pt>
                <c:pt idx="36863">
                  <c:v>-8.7665425210145791E-3</c:v>
                </c:pt>
                <c:pt idx="36864">
                  <c:v>6.7935086318903395E-2</c:v>
                </c:pt>
                <c:pt idx="36865">
                  <c:v>5.1958921511286602E-2</c:v>
                </c:pt>
                <c:pt idx="36866">
                  <c:v>5.24664690155855E-2</c:v>
                </c:pt>
                <c:pt idx="36867">
                  <c:v>4.9196185179946401E-2</c:v>
                </c:pt>
                <c:pt idx="36868">
                  <c:v>4.1333884101968199E-2</c:v>
                </c:pt>
                <c:pt idx="36869">
                  <c:v>4.3337829045371701E-2</c:v>
                </c:pt>
                <c:pt idx="36870">
                  <c:v>2.2216333918517801E-2</c:v>
                </c:pt>
                <c:pt idx="36871">
                  <c:v>2.3990065355573499E-2</c:v>
                </c:pt>
                <c:pt idx="36872">
                  <c:v>8.6882096877607895E-2</c:v>
                </c:pt>
                <c:pt idx="36873">
                  <c:v>9.8338965792808902E-2</c:v>
                </c:pt>
                <c:pt idx="36874">
                  <c:v>0.113432702213633</c:v>
                </c:pt>
                <c:pt idx="36875">
                  <c:v>3.8920385587381799E-3</c:v>
                </c:pt>
                <c:pt idx="36876">
                  <c:v>0.104340147920013</c:v>
                </c:pt>
                <c:pt idx="36877">
                  <c:v>6.3931014854719206E-2</c:v>
                </c:pt>
                <c:pt idx="36878">
                  <c:v>0.116195571733602</c:v>
                </c:pt>
                <c:pt idx="36879">
                  <c:v>5.3727760626425702E-2</c:v>
                </c:pt>
                <c:pt idx="36880">
                  <c:v>7.2439977172432599E-2</c:v>
                </c:pt>
                <c:pt idx="36881">
                  <c:v>5.1596162199749898E-2</c:v>
                </c:pt>
                <c:pt idx="36882">
                  <c:v>4.1036510839861803E-2</c:v>
                </c:pt>
                <c:pt idx="36883">
                  <c:v>2.1268571042179101E-3</c:v>
                </c:pt>
                <c:pt idx="36884">
                  <c:v>-2.5167703805281501E-2</c:v>
                </c:pt>
                <c:pt idx="36885">
                  <c:v>-1.2198752180198299E-2</c:v>
                </c:pt>
                <c:pt idx="36886">
                  <c:v>-1.30101126987647E-2</c:v>
                </c:pt>
                <c:pt idx="36887">
                  <c:v>2.752352577949E-2</c:v>
                </c:pt>
                <c:pt idx="36888">
                  <c:v>5.0269479526676202E-2</c:v>
                </c:pt>
                <c:pt idx="36889">
                  <c:v>9.3516309050099403E-2</c:v>
                </c:pt>
                <c:pt idx="36890">
                  <c:v>0.107160639246087</c:v>
                </c:pt>
                <c:pt idx="36891">
                  <c:v>8.66671886505017E-2</c:v>
                </c:pt>
                <c:pt idx="36892">
                  <c:v>0.10593871357116499</c:v>
                </c:pt>
                <c:pt idx="36893">
                  <c:v>0.10068071636898999</c:v>
                </c:pt>
                <c:pt idx="36894">
                  <c:v>0.11061815050731399</c:v>
                </c:pt>
                <c:pt idx="36895">
                  <c:v>0.116914607975937</c:v>
                </c:pt>
                <c:pt idx="36896">
                  <c:v>0.108428960353322</c:v>
                </c:pt>
                <c:pt idx="36897">
                  <c:v>8.5625359805523701E-2</c:v>
                </c:pt>
                <c:pt idx="36898">
                  <c:v>5.9640614142766897E-2</c:v>
                </c:pt>
                <c:pt idx="36899">
                  <c:v>6.0221982001364097E-2</c:v>
                </c:pt>
                <c:pt idx="36900">
                  <c:v>7.6115913594041504E-2</c:v>
                </c:pt>
                <c:pt idx="36901">
                  <c:v>4.9926622197027801E-2</c:v>
                </c:pt>
                <c:pt idx="36902">
                  <c:v>2.46522079781047E-2</c:v>
                </c:pt>
                <c:pt idx="36903">
                  <c:v>2.7243377452547402E-2</c:v>
                </c:pt>
                <c:pt idx="36904">
                  <c:v>0.106021198574691</c:v>
                </c:pt>
                <c:pt idx="36905">
                  <c:v>-2.99831319024698E-2</c:v>
                </c:pt>
                <c:pt idx="36906">
                  <c:v>-3.3719715092173898E-2</c:v>
                </c:pt>
                <c:pt idx="36907">
                  <c:v>-3.8688783376375997E-2</c:v>
                </c:pt>
                <c:pt idx="36908">
                  <c:v>-4.0492580890957398E-2</c:v>
                </c:pt>
                <c:pt idx="36909">
                  <c:v>-4.1899106769247199E-2</c:v>
                </c:pt>
                <c:pt idx="36910">
                  <c:v>-4.3737546847787703E-2</c:v>
                </c:pt>
                <c:pt idx="36911">
                  <c:v>-4.1899106769247199E-2</c:v>
                </c:pt>
                <c:pt idx="36912">
                  <c:v>-3.8062573100928802E-2</c:v>
                </c:pt>
                <c:pt idx="36913">
                  <c:v>-6.4281131732064206E-2</c:v>
                </c:pt>
                <c:pt idx="36914">
                  <c:v>-8.8255800767864101E-2</c:v>
                </c:pt>
                <c:pt idx="36915">
                  <c:v>-0.10940884814719901</c:v>
                </c:pt>
                <c:pt idx="36916">
                  <c:v>-0.13662563233181599</c:v>
                </c:pt>
                <c:pt idx="36917">
                  <c:v>-0.130484445192423</c:v>
                </c:pt>
                <c:pt idx="36918">
                  <c:v>-0.142288386077145</c:v>
                </c:pt>
                <c:pt idx="36919">
                  <c:v>-0.132663722023488</c:v>
                </c:pt>
                <c:pt idx="36920">
                  <c:v>-0.12995941443617501</c:v>
                </c:pt>
                <c:pt idx="36921">
                  <c:v>-0.16523362197545099</c:v>
                </c:pt>
                <c:pt idx="36922">
                  <c:v>-0.16366816382194899</c:v>
                </c:pt>
                <c:pt idx="36923">
                  <c:v>-0.18134281674754599</c:v>
                </c:pt>
                <c:pt idx="36924">
                  <c:v>-0.163794533705589</c:v>
                </c:pt>
                <c:pt idx="36925">
                  <c:v>-0.14478880830277499</c:v>
                </c:pt>
                <c:pt idx="36926">
                  <c:v>3.0867606396732999E-2</c:v>
                </c:pt>
                <c:pt idx="36927">
                  <c:v>3.8916107890018398E-2</c:v>
                </c:pt>
                <c:pt idx="36928">
                  <c:v>3.5190455087099101E-2</c:v>
                </c:pt>
                <c:pt idx="36929">
                  <c:v>1.47204726504359E-2</c:v>
                </c:pt>
                <c:pt idx="36930">
                  <c:v>3.7287642382733403E-2</c:v>
                </c:pt>
                <c:pt idx="36931">
                  <c:v>-2.10574353205032E-2</c:v>
                </c:pt>
                <c:pt idx="36932">
                  <c:v>-2.4069110434625701E-2</c:v>
                </c:pt>
                <c:pt idx="36933">
                  <c:v>-6.3097258998591005E-2</c:v>
                </c:pt>
                <c:pt idx="36934">
                  <c:v>-2.7346850614320201E-2</c:v>
                </c:pt>
                <c:pt idx="36935">
                  <c:v>1.15953710588981E-2</c:v>
                </c:pt>
                <c:pt idx="36936">
                  <c:v>4.25955967802365E-2</c:v>
                </c:pt>
                <c:pt idx="36937">
                  <c:v>5.2816735295820198E-2</c:v>
                </c:pt>
                <c:pt idx="36938">
                  <c:v>8.9514847763941502E-2</c:v>
                </c:pt>
                <c:pt idx="36939">
                  <c:v>8.1955134098203694E-2</c:v>
                </c:pt>
                <c:pt idx="36940">
                  <c:v>9.5847378702538399E-2</c:v>
                </c:pt>
                <c:pt idx="36941">
                  <c:v>0.104030810299941</c:v>
                </c:pt>
                <c:pt idx="36942">
                  <c:v>0.110243430090166</c:v>
                </c:pt>
                <c:pt idx="36943">
                  <c:v>0.11310592102095</c:v>
                </c:pt>
                <c:pt idx="36944">
                  <c:v>0.12216522187385601</c:v>
                </c:pt>
                <c:pt idx="36945">
                  <c:v>0.12243458214321699</c:v>
                </c:pt>
                <c:pt idx="36946">
                  <c:v>0.23824344575940601</c:v>
                </c:pt>
                <c:pt idx="36947">
                  <c:v>0.23604903963773799</c:v>
                </c:pt>
                <c:pt idx="36948">
                  <c:v>0.24250072134217501</c:v>
                </c:pt>
                <c:pt idx="36949">
                  <c:v>0.27616249385876401</c:v>
                </c:pt>
                <c:pt idx="36950">
                  <c:v>0.28007058963382397</c:v>
                </c:pt>
                <c:pt idx="36951">
                  <c:v>0.29663331515475999</c:v>
                </c:pt>
                <c:pt idx="36952">
                  <c:v>0.29565360390090301</c:v>
                </c:pt>
                <c:pt idx="36953">
                  <c:v>0.229859415775509</c:v>
                </c:pt>
                <c:pt idx="36954">
                  <c:v>0.23468583912180299</c:v>
                </c:pt>
                <c:pt idx="36955">
                  <c:v>0.238893114498923</c:v>
                </c:pt>
                <c:pt idx="36956">
                  <c:v>0.26378811835666799</c:v>
                </c:pt>
                <c:pt idx="36957">
                  <c:v>0.28755698963903997</c:v>
                </c:pt>
                <c:pt idx="36958">
                  <c:v>0.28353302080940801</c:v>
                </c:pt>
                <c:pt idx="36959">
                  <c:v>0.32681580314648701</c:v>
                </c:pt>
                <c:pt idx="36960">
                  <c:v>0.31007485729503598</c:v>
                </c:pt>
                <c:pt idx="36961">
                  <c:v>0.28020128448501003</c:v>
                </c:pt>
                <c:pt idx="36962">
                  <c:v>0.25357621065932201</c:v>
                </c:pt>
                <c:pt idx="36963">
                  <c:v>0.230395707755047</c:v>
                </c:pt>
                <c:pt idx="36964">
                  <c:v>0.26840993484928899</c:v>
                </c:pt>
                <c:pt idx="36965">
                  <c:v>0.21537270179840401</c:v>
                </c:pt>
                <c:pt idx="36966">
                  <c:v>0.21798914908466099</c:v>
                </c:pt>
                <c:pt idx="36967">
                  <c:v>0.25632405581913997</c:v>
                </c:pt>
                <c:pt idx="36968">
                  <c:v>0.26978596730715698</c:v>
                </c:pt>
                <c:pt idx="36969">
                  <c:v>0.22659181084659999</c:v>
                </c:pt>
                <c:pt idx="36970">
                  <c:v>0.21706276141595199</c:v>
                </c:pt>
                <c:pt idx="36971">
                  <c:v>0.243805152279363</c:v>
                </c:pt>
                <c:pt idx="36972">
                  <c:v>0.20819950993495401</c:v>
                </c:pt>
                <c:pt idx="36973">
                  <c:v>0.190326612215449</c:v>
                </c:pt>
                <c:pt idx="36974">
                  <c:v>0.196585127415978</c:v>
                </c:pt>
                <c:pt idx="36975">
                  <c:v>0.23327365830277699</c:v>
                </c:pt>
                <c:pt idx="36976">
                  <c:v>0.238387094276649</c:v>
                </c:pt>
                <c:pt idx="36977">
                  <c:v>0.188514563023472</c:v>
                </c:pt>
                <c:pt idx="36978">
                  <c:v>0.19596065290699899</c:v>
                </c:pt>
                <c:pt idx="36979">
                  <c:v>0.18873248902475501</c:v>
                </c:pt>
                <c:pt idx="36980">
                  <c:v>0.22266397222370601</c:v>
                </c:pt>
                <c:pt idx="36981">
                  <c:v>0.17985474186869299</c:v>
                </c:pt>
                <c:pt idx="36982">
                  <c:v>0.18912863512853001</c:v>
                </c:pt>
                <c:pt idx="36983">
                  <c:v>0.18673000635594</c:v>
                </c:pt>
                <c:pt idx="36984">
                  <c:v>0.23215241108083001</c:v>
                </c:pt>
                <c:pt idx="36985">
                  <c:v>0.22964428682719601</c:v>
                </c:pt>
                <c:pt idx="36986">
                  <c:v>0.194790197843696</c:v>
                </c:pt>
                <c:pt idx="36987">
                  <c:v>0.160465955682841</c:v>
                </c:pt>
                <c:pt idx="36988">
                  <c:v>0.157304252666468</c:v>
                </c:pt>
                <c:pt idx="36989">
                  <c:v>-2.3614723391807899E-2</c:v>
                </c:pt>
                <c:pt idx="36990">
                  <c:v>7.8965197790134403E-2</c:v>
                </c:pt>
                <c:pt idx="36991">
                  <c:v>5.7890888458865496E-3</c:v>
                </c:pt>
                <c:pt idx="36992">
                  <c:v>4.2282972733996699E-2</c:v>
                </c:pt>
                <c:pt idx="36993">
                  <c:v>7.1176076539843404E-3</c:v>
                </c:pt>
                <c:pt idx="36994">
                  <c:v>1.0827881159095601E-3</c:v>
                </c:pt>
                <c:pt idx="36995">
                  <c:v>-4.18087040600955E-2</c:v>
                </c:pt>
                <c:pt idx="36996">
                  <c:v>-4.9877621219372198E-2</c:v>
                </c:pt>
                <c:pt idx="36997">
                  <c:v>-7.3732870275400195E-2</c:v>
                </c:pt>
                <c:pt idx="36998">
                  <c:v>-8.4594469950748E-2</c:v>
                </c:pt>
                <c:pt idx="36999">
                  <c:v>-8.7513937484058404E-2</c:v>
                </c:pt>
                <c:pt idx="37000">
                  <c:v>-9.5312501853284604E-2</c:v>
                </c:pt>
                <c:pt idx="37001">
                  <c:v>-9.4112896343691896E-2</c:v>
                </c:pt>
                <c:pt idx="37002">
                  <c:v>-9.4406996071530497E-2</c:v>
                </c:pt>
                <c:pt idx="37003">
                  <c:v>-0.116256187936181</c:v>
                </c:pt>
                <c:pt idx="37004">
                  <c:v>-7.7881386892823604E-2</c:v>
                </c:pt>
                <c:pt idx="37005">
                  <c:v>-6.1739834146078802E-2</c:v>
                </c:pt>
                <c:pt idx="37006">
                  <c:v>-7.7118484868981804E-2</c:v>
                </c:pt>
                <c:pt idx="37007">
                  <c:v>-7.9625974706478003E-2</c:v>
                </c:pt>
                <c:pt idx="37008">
                  <c:v>-3.1179980731114099E-2</c:v>
                </c:pt>
                <c:pt idx="37009">
                  <c:v>-7.3466691987771393E-2</c:v>
                </c:pt>
                <c:pt idx="37010">
                  <c:v>-8.8029079265144597E-2</c:v>
                </c:pt>
                <c:pt idx="37011">
                  <c:v>-8.9114191223166994E-2</c:v>
                </c:pt>
                <c:pt idx="37012">
                  <c:v>-4.3532156255834897E-2</c:v>
                </c:pt>
                <c:pt idx="37013">
                  <c:v>2.0908033834948901E-2</c:v>
                </c:pt>
                <c:pt idx="37014">
                  <c:v>0.18594264904271901</c:v>
                </c:pt>
                <c:pt idx="37015">
                  <c:v>2.0550314003950999E-2</c:v>
                </c:pt>
                <c:pt idx="37016">
                  <c:v>8.2480381422573704E-2</c:v>
                </c:pt>
                <c:pt idx="37017">
                  <c:v>0.14866022791800701</c:v>
                </c:pt>
                <c:pt idx="37018">
                  <c:v>0.20284721364369701</c:v>
                </c:pt>
                <c:pt idx="37019">
                  <c:v>0.14877074589120701</c:v>
                </c:pt>
                <c:pt idx="37020">
                  <c:v>0.17795052868537101</c:v>
                </c:pt>
                <c:pt idx="37021">
                  <c:v>0.19561939575423601</c:v>
                </c:pt>
                <c:pt idx="37022">
                  <c:v>0.237375567265008</c:v>
                </c:pt>
                <c:pt idx="37023">
                  <c:v>0.237947559433518</c:v>
                </c:pt>
                <c:pt idx="37024">
                  <c:v>0.26241848639971999</c:v>
                </c:pt>
                <c:pt idx="37025">
                  <c:v>0.23928873135512599</c:v>
                </c:pt>
                <c:pt idx="37026">
                  <c:v>0.22125996473315299</c:v>
                </c:pt>
                <c:pt idx="37027">
                  <c:v>0.22399264884533299</c:v>
                </c:pt>
                <c:pt idx="37028">
                  <c:v>0.21797088763067199</c:v>
                </c:pt>
                <c:pt idx="37029">
                  <c:v>0.205185634816484</c:v>
                </c:pt>
                <c:pt idx="37030">
                  <c:v>0.20478764772441199</c:v>
                </c:pt>
                <c:pt idx="37031">
                  <c:v>0.16572438888843699</c:v>
                </c:pt>
                <c:pt idx="37032">
                  <c:v>0.17907727960122699</c:v>
                </c:pt>
                <c:pt idx="37033">
                  <c:v>0.16689813433340001</c:v>
                </c:pt>
                <c:pt idx="37034">
                  <c:v>0.18473024169531799</c:v>
                </c:pt>
                <c:pt idx="37035">
                  <c:v>0.17682866372289899</c:v>
                </c:pt>
                <c:pt idx="37036">
                  <c:v>0.138893588034188</c:v>
                </c:pt>
                <c:pt idx="37037">
                  <c:v>0.126261415469688</c:v>
                </c:pt>
                <c:pt idx="37038">
                  <c:v>0.15949974352016899</c:v>
                </c:pt>
                <c:pt idx="37039">
                  <c:v>0.19479661288849101</c:v>
                </c:pt>
                <c:pt idx="37040">
                  <c:v>0.15034776528608201</c:v>
                </c:pt>
                <c:pt idx="37041">
                  <c:v>0.15147630967412201</c:v>
                </c:pt>
                <c:pt idx="37042">
                  <c:v>0.17195634867124099</c:v>
                </c:pt>
                <c:pt idx="37043">
                  <c:v>0.17711593946625101</c:v>
                </c:pt>
                <c:pt idx="37044">
                  <c:v>0.230027809128384</c:v>
                </c:pt>
                <c:pt idx="37045">
                  <c:v>0.21188997987012401</c:v>
                </c:pt>
                <c:pt idx="37046">
                  <c:v>0.21518732835100701</c:v>
                </c:pt>
                <c:pt idx="37047">
                  <c:v>3.2215210665156202E-2</c:v>
                </c:pt>
                <c:pt idx="37048">
                  <c:v>0.113951065641181</c:v>
                </c:pt>
                <c:pt idx="37049">
                  <c:v>9.53237390144741E-3</c:v>
                </c:pt>
                <c:pt idx="37050">
                  <c:v>1.5230413988018599E-2</c:v>
                </c:pt>
                <c:pt idx="37051">
                  <c:v>-2.66279572912979E-2</c:v>
                </c:pt>
                <c:pt idx="37052">
                  <c:v>-2.5685132982665199E-2</c:v>
                </c:pt>
                <c:pt idx="37053">
                  <c:v>-2.5113142884452301E-2</c:v>
                </c:pt>
                <c:pt idx="37054">
                  <c:v>4.6525670323889802E-3</c:v>
                </c:pt>
                <c:pt idx="37055">
                  <c:v>5.79606942708163E-2</c:v>
                </c:pt>
                <c:pt idx="37056">
                  <c:v>7.9705804648054601E-2</c:v>
                </c:pt>
                <c:pt idx="37057">
                  <c:v>5.7082547167037798E-2</c:v>
                </c:pt>
                <c:pt idx="37058">
                  <c:v>7.6766891938898699E-2</c:v>
                </c:pt>
                <c:pt idx="37059">
                  <c:v>8.9833440323363295E-2</c:v>
                </c:pt>
                <c:pt idx="37060">
                  <c:v>8.1508135683081795E-2</c:v>
                </c:pt>
                <c:pt idx="37061">
                  <c:v>7.1901061809754002E-2</c:v>
                </c:pt>
                <c:pt idx="37062">
                  <c:v>7.5993020990145696E-2</c:v>
                </c:pt>
                <c:pt idx="37063">
                  <c:v>7.1922939668850605E-2</c:v>
                </c:pt>
                <c:pt idx="37064">
                  <c:v>7.6397324449470394E-2</c:v>
                </c:pt>
                <c:pt idx="37065">
                  <c:v>7.2328186144552595E-2</c:v>
                </c:pt>
                <c:pt idx="37066">
                  <c:v>8.1122810114000493E-2</c:v>
                </c:pt>
                <c:pt idx="37067">
                  <c:v>9.0696273298717295E-2</c:v>
                </c:pt>
                <c:pt idx="37068">
                  <c:v>9.2019413433018296E-2</c:v>
                </c:pt>
                <c:pt idx="37069">
                  <c:v>4.7447829394729302E-2</c:v>
                </c:pt>
                <c:pt idx="37070">
                  <c:v>5.2796872340518997E-2</c:v>
                </c:pt>
                <c:pt idx="37071">
                  <c:v>5.93652260061922E-2</c:v>
                </c:pt>
                <c:pt idx="37072">
                  <c:v>7.0193645353352499E-2</c:v>
                </c:pt>
                <c:pt idx="37073">
                  <c:v>5.42876173763263E-2</c:v>
                </c:pt>
                <c:pt idx="37074">
                  <c:v>6.9565220265168204E-2</c:v>
                </c:pt>
                <c:pt idx="37075">
                  <c:v>7.1259263239398699E-2</c:v>
                </c:pt>
                <c:pt idx="37076">
                  <c:v>6.9406873291943505E-2</c:v>
                </c:pt>
                <c:pt idx="37077">
                  <c:v>6.9238950287322798E-2</c:v>
                </c:pt>
                <c:pt idx="37078">
                  <c:v>6.23703711521316E-2</c:v>
                </c:pt>
                <c:pt idx="37079">
                  <c:v>5.9730046088441603E-2</c:v>
                </c:pt>
                <c:pt idx="37080">
                  <c:v>5.9176673231030701E-2</c:v>
                </c:pt>
                <c:pt idx="37081">
                  <c:v>3.89917263791765E-2</c:v>
                </c:pt>
                <c:pt idx="37082">
                  <c:v>3.8303135433208797E-2</c:v>
                </c:pt>
                <c:pt idx="37083">
                  <c:v>3.2500231488618997E-2</c:v>
                </c:pt>
                <c:pt idx="37084">
                  <c:v>8.2299900398896494E-2</c:v>
                </c:pt>
                <c:pt idx="37085">
                  <c:v>0.10105518552199901</c:v>
                </c:pt>
                <c:pt idx="37086">
                  <c:v>0.11310869510020399</c:v>
                </c:pt>
                <c:pt idx="37087">
                  <c:v>7.05636909223539E-2</c:v>
                </c:pt>
                <c:pt idx="37088">
                  <c:v>7.2607903709717495E-2</c:v>
                </c:pt>
                <c:pt idx="37089">
                  <c:v>8.1432562536229602E-2</c:v>
                </c:pt>
                <c:pt idx="37090">
                  <c:v>0.105340453642673</c:v>
                </c:pt>
                <c:pt idx="37091">
                  <c:v>0.10623531862058599</c:v>
                </c:pt>
                <c:pt idx="37092">
                  <c:v>0.109468420417781</c:v>
                </c:pt>
                <c:pt idx="37093">
                  <c:v>0.106329491414836</c:v>
                </c:pt>
                <c:pt idx="37094">
                  <c:v>7.6750546791154395E-2</c:v>
                </c:pt>
                <c:pt idx="37095">
                  <c:v>5.1732366827209296E-3</c:v>
                </c:pt>
                <c:pt idx="37096">
                  <c:v>0.104279269554648</c:v>
                </c:pt>
                <c:pt idx="37097">
                  <c:v>0.102945091159077</c:v>
                </c:pt>
                <c:pt idx="37098">
                  <c:v>0.105752245699477</c:v>
                </c:pt>
                <c:pt idx="37099">
                  <c:v>-9.77421564841887E-3</c:v>
                </c:pt>
                <c:pt idx="37100">
                  <c:v>0.13172394985189301</c:v>
                </c:pt>
                <c:pt idx="37101">
                  <c:v>0.13243758887052401</c:v>
                </c:pt>
                <c:pt idx="37102">
                  <c:v>0.12983400562692099</c:v>
                </c:pt>
                <c:pt idx="37103">
                  <c:v>0.13747810533614699</c:v>
                </c:pt>
                <c:pt idx="37104">
                  <c:v>0.150035143951745</c:v>
                </c:pt>
                <c:pt idx="37105">
                  <c:v>0.14222794725778201</c:v>
                </c:pt>
                <c:pt idx="37106">
                  <c:v>0.129007916237354</c:v>
                </c:pt>
                <c:pt idx="37107">
                  <c:v>0.104734419632714</c:v>
                </c:pt>
                <c:pt idx="37108">
                  <c:v>0.15227902884459901</c:v>
                </c:pt>
                <c:pt idx="37109">
                  <c:v>0.18597220461934499</c:v>
                </c:pt>
                <c:pt idx="37110">
                  <c:v>0.17799339710111001</c:v>
                </c:pt>
                <c:pt idx="37111">
                  <c:v>0.15061284928107499</c:v>
                </c:pt>
                <c:pt idx="37112">
                  <c:v>0.202453590855667</c:v>
                </c:pt>
                <c:pt idx="37113">
                  <c:v>0.17777068452667599</c:v>
                </c:pt>
                <c:pt idx="37114">
                  <c:v>0.19424414631082201</c:v>
                </c:pt>
                <c:pt idx="37115">
                  <c:v>0.16803801663301099</c:v>
                </c:pt>
                <c:pt idx="37116">
                  <c:v>0.15700554270964301</c:v>
                </c:pt>
                <c:pt idx="37117">
                  <c:v>0.15675459131407199</c:v>
                </c:pt>
                <c:pt idx="37118">
                  <c:v>0.18197369775202901</c:v>
                </c:pt>
                <c:pt idx="37119">
                  <c:v>0.203588172668978</c:v>
                </c:pt>
                <c:pt idx="37120">
                  <c:v>0.19059225887075601</c:v>
                </c:pt>
                <c:pt idx="37121">
                  <c:v>0.17323402259135001</c:v>
                </c:pt>
                <c:pt idx="37122">
                  <c:v>0.18867631115580999</c:v>
                </c:pt>
                <c:pt idx="37123">
                  <c:v>0.18883107743279701</c:v>
                </c:pt>
                <c:pt idx="37124">
                  <c:v>0.19455961155662199</c:v>
                </c:pt>
                <c:pt idx="37125">
                  <c:v>0.17554717678391801</c:v>
                </c:pt>
                <c:pt idx="37126">
                  <c:v>0.192528996514474</c:v>
                </c:pt>
                <c:pt idx="37127">
                  <c:v>0.15766758974380901</c:v>
                </c:pt>
                <c:pt idx="37128">
                  <c:v>0.14650196767151499</c:v>
                </c:pt>
                <c:pt idx="37129">
                  <c:v>0.12364084353157399</c:v>
                </c:pt>
                <c:pt idx="37130">
                  <c:v>0.17775927897580801</c:v>
                </c:pt>
                <c:pt idx="37131">
                  <c:v>0.14058953195992599</c:v>
                </c:pt>
                <c:pt idx="37132">
                  <c:v>0.188290131805085</c:v>
                </c:pt>
                <c:pt idx="37133">
                  <c:v>0.15391809321859601</c:v>
                </c:pt>
                <c:pt idx="37134">
                  <c:v>0.24842034293881099</c:v>
                </c:pt>
                <c:pt idx="37135">
                  <c:v>0.24069875415995801</c:v>
                </c:pt>
                <c:pt idx="37136">
                  <c:v>0.24582223566557401</c:v>
                </c:pt>
                <c:pt idx="37137">
                  <c:v>0.236099509794719</c:v>
                </c:pt>
                <c:pt idx="37138">
                  <c:v>0.207131001250771</c:v>
                </c:pt>
                <c:pt idx="37139">
                  <c:v>0.203623806593034</c:v>
                </c:pt>
                <c:pt idx="37140">
                  <c:v>0.16207154182713099</c:v>
                </c:pt>
                <c:pt idx="37141">
                  <c:v>0.173756198663233</c:v>
                </c:pt>
                <c:pt idx="37142">
                  <c:v>0.165345593579561</c:v>
                </c:pt>
                <c:pt idx="37143">
                  <c:v>8.9866369700257701E-2</c:v>
                </c:pt>
                <c:pt idx="37144">
                  <c:v>0.17266453834218701</c:v>
                </c:pt>
                <c:pt idx="37145">
                  <c:v>8.6186979737232702E-2</c:v>
                </c:pt>
                <c:pt idx="37146">
                  <c:v>0.12724691792397499</c:v>
                </c:pt>
                <c:pt idx="37147">
                  <c:v>6.1085650260768398E-2</c:v>
                </c:pt>
                <c:pt idx="37148">
                  <c:v>6.3826204210167298E-2</c:v>
                </c:pt>
                <c:pt idx="37149">
                  <c:v>1.91621803671976E-2</c:v>
                </c:pt>
                <c:pt idx="37150">
                  <c:v>1.6329270445616599E-2</c:v>
                </c:pt>
                <c:pt idx="37151">
                  <c:v>-6.3461687728083097E-3</c:v>
                </c:pt>
                <c:pt idx="37152">
                  <c:v>8.1049326534972498E-3</c:v>
                </c:pt>
                <c:pt idx="37153">
                  <c:v>3.5339732338512099E-2</c:v>
                </c:pt>
                <c:pt idx="37154">
                  <c:v>3.8222361267339001E-2</c:v>
                </c:pt>
                <c:pt idx="37155">
                  <c:v>3.8790658834069403E-2</c:v>
                </c:pt>
                <c:pt idx="37156">
                  <c:v>1.29299963100092E-2</c:v>
                </c:pt>
                <c:pt idx="37157">
                  <c:v>9.7590942536759095E-3</c:v>
                </c:pt>
                <c:pt idx="37158">
                  <c:v>3.1911878218512699E-2</c:v>
                </c:pt>
                <c:pt idx="37159">
                  <c:v>7.1144451161564898E-2</c:v>
                </c:pt>
                <c:pt idx="37160">
                  <c:v>7.9915594927109507E-2</c:v>
                </c:pt>
                <c:pt idx="37161">
                  <c:v>5.0371241655261897E-2</c:v>
                </c:pt>
                <c:pt idx="37162">
                  <c:v>7.7177180677537899E-2</c:v>
                </c:pt>
                <c:pt idx="37163">
                  <c:v>7.1288411631068194E-2</c:v>
                </c:pt>
                <c:pt idx="37164">
                  <c:v>0.16989004412539199</c:v>
                </c:pt>
                <c:pt idx="37165">
                  <c:v>0.19865326341386799</c:v>
                </c:pt>
                <c:pt idx="37166">
                  <c:v>0.22978971282357899</c:v>
                </c:pt>
                <c:pt idx="37167">
                  <c:v>0.202699676201505</c:v>
                </c:pt>
                <c:pt idx="37168">
                  <c:v>0.199476708718374</c:v>
                </c:pt>
                <c:pt idx="37169">
                  <c:v>0.17275027866161499</c:v>
                </c:pt>
                <c:pt idx="37170">
                  <c:v>0.16807530428731801</c:v>
                </c:pt>
                <c:pt idx="37171">
                  <c:v>0.18298598573251501</c:v>
                </c:pt>
                <c:pt idx="37172">
                  <c:v>0.18021998166591699</c:v>
                </c:pt>
                <c:pt idx="37173">
                  <c:v>0.151436449283782</c:v>
                </c:pt>
                <c:pt idx="37174">
                  <c:v>0.14865368928973299</c:v>
                </c:pt>
                <c:pt idx="37175">
                  <c:v>0.150372318178563</c:v>
                </c:pt>
                <c:pt idx="37176">
                  <c:v>0.176710949794295</c:v>
                </c:pt>
                <c:pt idx="37177">
                  <c:v>0.13932404402401</c:v>
                </c:pt>
                <c:pt idx="37178">
                  <c:v>0.19969735520825399</c:v>
                </c:pt>
                <c:pt idx="37179">
                  <c:v>0.225267171750268</c:v>
                </c:pt>
                <c:pt idx="37180">
                  <c:v>7.89459339683692E-2</c:v>
                </c:pt>
                <c:pt idx="37181">
                  <c:v>-3.82026095738194E-3</c:v>
                </c:pt>
                <c:pt idx="37182">
                  <c:v>-0.104370620088472</c:v>
                </c:pt>
                <c:pt idx="37183">
                  <c:v>-2.4040111734795599E-2</c:v>
                </c:pt>
                <c:pt idx="37184">
                  <c:v>-4.7985182795360098E-2</c:v>
                </c:pt>
                <c:pt idx="37185">
                  <c:v>-9.2921714519849305E-3</c:v>
                </c:pt>
                <c:pt idx="37186">
                  <c:v>1.64576003471705E-3</c:v>
                </c:pt>
                <c:pt idx="37187">
                  <c:v>-6.95687100204327E-3</c:v>
                </c:pt>
                <c:pt idx="37188">
                  <c:v>-2.3352390199842799E-2</c:v>
                </c:pt>
                <c:pt idx="37189">
                  <c:v>1.3989497862582001E-2</c:v>
                </c:pt>
                <c:pt idx="37190">
                  <c:v>2.23289698791506E-2</c:v>
                </c:pt>
                <c:pt idx="37191">
                  <c:v>3.09410227212761E-2</c:v>
                </c:pt>
                <c:pt idx="37192">
                  <c:v>3.1692864484156598E-2</c:v>
                </c:pt>
                <c:pt idx="37193">
                  <c:v>5.5257076768217298E-2</c:v>
                </c:pt>
                <c:pt idx="37194">
                  <c:v>5.0859357703906399E-2</c:v>
                </c:pt>
                <c:pt idx="37195">
                  <c:v>6.4475658156000107E-2</c:v>
                </c:pt>
                <c:pt idx="37196">
                  <c:v>7.2140791559485704E-2</c:v>
                </c:pt>
                <c:pt idx="37197">
                  <c:v>7.6865016114729401E-2</c:v>
                </c:pt>
                <c:pt idx="37198">
                  <c:v>7.2186558149874694E-2</c:v>
                </c:pt>
                <c:pt idx="37199">
                  <c:v>0.107058700654662</c:v>
                </c:pt>
                <c:pt idx="37200">
                  <c:v>0.103897548617386</c:v>
                </c:pt>
                <c:pt idx="37201">
                  <c:v>9.2894554068259805E-2</c:v>
                </c:pt>
                <c:pt idx="37202">
                  <c:v>7.9741955018989993E-2</c:v>
                </c:pt>
                <c:pt idx="37203">
                  <c:v>7.9506087079043899E-2</c:v>
                </c:pt>
                <c:pt idx="37204">
                  <c:v>7.6629448371879294E-2</c:v>
                </c:pt>
                <c:pt idx="37205">
                  <c:v>6.5688268620392398E-2</c:v>
                </c:pt>
                <c:pt idx="37206">
                  <c:v>8.5973669440287698E-2</c:v>
                </c:pt>
                <c:pt idx="37207">
                  <c:v>0.185624465679917</c:v>
                </c:pt>
                <c:pt idx="37208">
                  <c:v>0.181989369595734</c:v>
                </c:pt>
                <c:pt idx="37209">
                  <c:v>0.19485547728170799</c:v>
                </c:pt>
                <c:pt idx="37210">
                  <c:v>0.17920734436444899</c:v>
                </c:pt>
                <c:pt idx="37211">
                  <c:v>0.166268001911899</c:v>
                </c:pt>
                <c:pt idx="37212">
                  <c:v>0.15639671911575501</c:v>
                </c:pt>
                <c:pt idx="37213">
                  <c:v>0.13468118605812701</c:v>
                </c:pt>
                <c:pt idx="37214">
                  <c:v>0.119339052931729</c:v>
                </c:pt>
                <c:pt idx="37215">
                  <c:v>0.13207253856982001</c:v>
                </c:pt>
                <c:pt idx="37216">
                  <c:v>0.12809235259282001</c:v>
                </c:pt>
                <c:pt idx="37217">
                  <c:v>0.11720840833066801</c:v>
                </c:pt>
                <c:pt idx="37218">
                  <c:v>9.8745498504555301E-2</c:v>
                </c:pt>
                <c:pt idx="37219">
                  <c:v>0.110222553780799</c:v>
                </c:pt>
                <c:pt idx="37220">
                  <c:v>0.102026168262949</c:v>
                </c:pt>
                <c:pt idx="37221">
                  <c:v>9.2002835290157306E-2</c:v>
                </c:pt>
                <c:pt idx="37222">
                  <c:v>9.6461131510458098E-2</c:v>
                </c:pt>
                <c:pt idx="37223">
                  <c:v>0.118235004424178</c:v>
                </c:pt>
                <c:pt idx="37224">
                  <c:v>9.2566099812729702E-2</c:v>
                </c:pt>
                <c:pt idx="37225">
                  <c:v>0.111915696194228</c:v>
                </c:pt>
                <c:pt idx="37226">
                  <c:v>0.10564640923532501</c:v>
                </c:pt>
                <c:pt idx="37227">
                  <c:v>0.112570333230048</c:v>
                </c:pt>
                <c:pt idx="37228">
                  <c:v>0.111568465406958</c:v>
                </c:pt>
                <c:pt idx="37229">
                  <c:v>0.129690546390752</c:v>
                </c:pt>
                <c:pt idx="37230">
                  <c:v>9.5728333793588305E-2</c:v>
                </c:pt>
                <c:pt idx="37231">
                  <c:v>0.12474552734783401</c:v>
                </c:pt>
                <c:pt idx="37232">
                  <c:v>0.14266229721576801</c:v>
                </c:pt>
                <c:pt idx="37233">
                  <c:v>0.12958811366706599</c:v>
                </c:pt>
                <c:pt idx="37234">
                  <c:v>4.4321698764606898E-2</c:v>
                </c:pt>
                <c:pt idx="37235">
                  <c:v>0.16955265095778499</c:v>
                </c:pt>
                <c:pt idx="37236">
                  <c:v>0.175206403687546</c:v>
                </c:pt>
                <c:pt idx="37237">
                  <c:v>0.21286235971822501</c:v>
                </c:pt>
                <c:pt idx="37238">
                  <c:v>0.20696415189591399</c:v>
                </c:pt>
                <c:pt idx="37239">
                  <c:v>0.20896040105032199</c:v>
                </c:pt>
                <c:pt idx="37240">
                  <c:v>0.19524742588587499</c:v>
                </c:pt>
                <c:pt idx="37241">
                  <c:v>0.181822893686855</c:v>
                </c:pt>
                <c:pt idx="37242">
                  <c:v>0.166014093426848</c:v>
                </c:pt>
                <c:pt idx="37243">
                  <c:v>0.155585959440456</c:v>
                </c:pt>
                <c:pt idx="37244">
                  <c:v>0.11204459438996101</c:v>
                </c:pt>
                <c:pt idx="37245">
                  <c:v>0.11167764043978901</c:v>
                </c:pt>
                <c:pt idx="37246">
                  <c:v>4.5614693136367401E-2</c:v>
                </c:pt>
                <c:pt idx="37247">
                  <c:v>4.6101300827696E-2</c:v>
                </c:pt>
                <c:pt idx="37248">
                  <c:v>1.6849620876725101E-2</c:v>
                </c:pt>
                <c:pt idx="37249">
                  <c:v>4.4991088759891801E-2</c:v>
                </c:pt>
                <c:pt idx="37250">
                  <c:v>3.9143165595633897E-2</c:v>
                </c:pt>
                <c:pt idx="37251">
                  <c:v>3.8969977572638301E-2</c:v>
                </c:pt>
                <c:pt idx="37252">
                  <c:v>4.9563230527269901E-2</c:v>
                </c:pt>
                <c:pt idx="37253">
                  <c:v>2.9825227574844002E-2</c:v>
                </c:pt>
                <c:pt idx="37254">
                  <c:v>2.52154079696459E-2</c:v>
                </c:pt>
                <c:pt idx="37255">
                  <c:v>3.3390382477478601E-2</c:v>
                </c:pt>
                <c:pt idx="37256">
                  <c:v>3.3173851743236102E-2</c:v>
                </c:pt>
                <c:pt idx="37257">
                  <c:v>3.3202537009857903E-2</c:v>
                </c:pt>
                <c:pt idx="37258">
                  <c:v>-1.1851681728823199E-3</c:v>
                </c:pt>
                <c:pt idx="37259">
                  <c:v>3.9752728991753099E-3</c:v>
                </c:pt>
                <c:pt idx="37260">
                  <c:v>-1.8964002977874098E-2</c:v>
                </c:pt>
                <c:pt idx="37261">
                  <c:v>1.05952899259972E-2</c:v>
                </c:pt>
                <c:pt idx="37262">
                  <c:v>-0.129924828863797</c:v>
                </c:pt>
                <c:pt idx="37263">
                  <c:v>-0.11087619107687301</c:v>
                </c:pt>
                <c:pt idx="37264">
                  <c:v>-9.0601916023204401E-2</c:v>
                </c:pt>
                <c:pt idx="37265">
                  <c:v>-9.6309930266589697E-2</c:v>
                </c:pt>
                <c:pt idx="37266">
                  <c:v>0</c:v>
                </c:pt>
                <c:pt idx="37267">
                  <c:v>5.5345866042952399E-2</c:v>
                </c:pt>
                <c:pt idx="37268">
                  <c:v>1.38646236145816E-2</c:v>
                </c:pt>
                <c:pt idx="37269">
                  <c:v>6.6986054772531695E-2</c:v>
                </c:pt>
                <c:pt idx="37270">
                  <c:v>2.67521762475918E-2</c:v>
                </c:pt>
                <c:pt idx="37271">
                  <c:v>2.2202492833307899E-2</c:v>
                </c:pt>
                <c:pt idx="37272">
                  <c:v>-2.1328099152850302E-2</c:v>
                </c:pt>
                <c:pt idx="37273">
                  <c:v>3.3078645135632398E-2</c:v>
                </c:pt>
                <c:pt idx="37274">
                  <c:v>3.2215210665156202E-2</c:v>
                </c:pt>
                <c:pt idx="37275">
                  <c:v>0.113951065641181</c:v>
                </c:pt>
                <c:pt idx="37276">
                  <c:v>9.53237390144741E-3</c:v>
                </c:pt>
                <c:pt idx="37277">
                  <c:v>9.0393941634308202E-3</c:v>
                </c:pt>
                <c:pt idx="37278">
                  <c:v>-3.3903623219230697E-2</c:v>
                </c:pt>
                <c:pt idx="37279">
                  <c:v>-6.3876351383089697E-2</c:v>
                </c:pt>
                <c:pt idx="37280">
                  <c:v>-6.4382990259209905E-2</c:v>
                </c:pt>
                <c:pt idx="37281">
                  <c:v>-4.1589958893550098E-2</c:v>
                </c:pt>
                <c:pt idx="37282">
                  <c:v>-2.2252283987754001E-2</c:v>
                </c:pt>
                <c:pt idx="37283">
                  <c:v>-4.1589958893550098E-2</c:v>
                </c:pt>
                <c:pt idx="37284">
                  <c:v>-2.2252283987754001E-2</c:v>
                </c:pt>
                <c:pt idx="37285">
                  <c:v>-4.5392384562655298E-3</c:v>
                </c:pt>
                <c:pt idx="37286">
                  <c:v>2.0468038774768701E-2</c:v>
                </c:pt>
                <c:pt idx="37287">
                  <c:v>-6.12251472742531E-3</c:v>
                </c:pt>
                <c:pt idx="37288">
                  <c:v>6.1641762326388001E-3</c:v>
                </c:pt>
                <c:pt idx="37289">
                  <c:v>-8.1919622761154505E-3</c:v>
                </c:pt>
                <c:pt idx="37290">
                  <c:v>3.6049585760653002E-3</c:v>
                </c:pt>
                <c:pt idx="37291">
                  <c:v>4.8650363752575199E-2</c:v>
                </c:pt>
                <c:pt idx="37292">
                  <c:v>5.4208856420190903E-2</c:v>
                </c:pt>
                <c:pt idx="37293">
                  <c:v>5.5794828757499901E-2</c:v>
                </c:pt>
                <c:pt idx="37294">
                  <c:v>5.8719488361930298E-2</c:v>
                </c:pt>
                <c:pt idx="37295">
                  <c:v>3.7327211616095403E-2</c:v>
                </c:pt>
                <c:pt idx="37296">
                  <c:v>5.5948425857242197E-2</c:v>
                </c:pt>
                <c:pt idx="37297">
                  <c:v>3.9063809306337398E-2</c:v>
                </c:pt>
                <c:pt idx="37298">
                  <c:v>2.4254860531016699E-2</c:v>
                </c:pt>
                <c:pt idx="37299">
                  <c:v>3.914778084224E-2</c:v>
                </c:pt>
                <c:pt idx="37300">
                  <c:v>2.8831538467105299E-2</c:v>
                </c:pt>
                <c:pt idx="37301">
                  <c:v>4.2060569243817798E-2</c:v>
                </c:pt>
                <c:pt idx="37302">
                  <c:v>4.3083758632911702E-2</c:v>
                </c:pt>
                <c:pt idx="37303">
                  <c:v>4.7561090917535201E-2</c:v>
                </c:pt>
                <c:pt idx="37304">
                  <c:v>5.5283408479410399E-2</c:v>
                </c:pt>
                <c:pt idx="37305">
                  <c:v>8.1206713855102794E-2</c:v>
                </c:pt>
                <c:pt idx="37306">
                  <c:v>6.9886973946012398E-2</c:v>
                </c:pt>
                <c:pt idx="37307">
                  <c:v>6.5839469284545496E-2</c:v>
                </c:pt>
                <c:pt idx="37308">
                  <c:v>7.6485618672890499E-2</c:v>
                </c:pt>
                <c:pt idx="37309">
                  <c:v>5.5443404719456899E-2</c:v>
                </c:pt>
                <c:pt idx="37310">
                  <c:v>3.7905736115819599E-2</c:v>
                </c:pt>
                <c:pt idx="37311">
                  <c:v>8.9394400860536502E-2</c:v>
                </c:pt>
                <c:pt idx="37312">
                  <c:v>9.1249405094734407E-2</c:v>
                </c:pt>
                <c:pt idx="37313">
                  <c:v>0.121899512109598</c:v>
                </c:pt>
                <c:pt idx="37314">
                  <c:v>9.52319433332173E-3</c:v>
                </c:pt>
                <c:pt idx="37315">
                  <c:v>-1.81097573951482E-2</c:v>
                </c:pt>
                <c:pt idx="37316">
                  <c:v>-4.0046559564915402E-2</c:v>
                </c:pt>
                <c:pt idx="37317">
                  <c:v>-3.5698977947023203E-2</c:v>
                </c:pt>
                <c:pt idx="37318">
                  <c:v>-4.6719467155905803E-2</c:v>
                </c:pt>
                <c:pt idx="37319">
                  <c:v>-5.4804729462984703E-2</c:v>
                </c:pt>
                <c:pt idx="37320">
                  <c:v>-6.4396741795083395E-2</c:v>
                </c:pt>
                <c:pt idx="37321">
                  <c:v>3.2672503011009997E-2</c:v>
                </c:pt>
                <c:pt idx="37322">
                  <c:v>5.4660584316668002E-2</c:v>
                </c:pt>
                <c:pt idx="37323">
                  <c:v>6.7397362236536404E-2</c:v>
                </c:pt>
                <c:pt idx="37324">
                  <c:v>6.4750130257728994E-2</c:v>
                </c:pt>
                <c:pt idx="37325">
                  <c:v>3.2694902624783202E-2</c:v>
                </c:pt>
                <c:pt idx="37326">
                  <c:v>9.4628455472492504E-3</c:v>
                </c:pt>
                <c:pt idx="37327">
                  <c:v>3.8695658075753002E-2</c:v>
                </c:pt>
                <c:pt idx="37328">
                  <c:v>1.7128724948695499E-2</c:v>
                </c:pt>
                <c:pt idx="37329">
                  <c:v>3.4546277465382198E-2</c:v>
                </c:pt>
                <c:pt idx="37330">
                  <c:v>4.8582480136254699E-2</c:v>
                </c:pt>
                <c:pt idx="37331">
                  <c:v>-1.24929827372722E-2</c:v>
                </c:pt>
                <c:pt idx="37332">
                  <c:v>-6.9579015489372203E-2</c:v>
                </c:pt>
                <c:pt idx="37333">
                  <c:v>2.2690291527923599E-2</c:v>
                </c:pt>
                <c:pt idx="37334">
                  <c:v>1.63334880781883E-2</c:v>
                </c:pt>
                <c:pt idx="37335">
                  <c:v>1.02455434940344E-2</c:v>
                </c:pt>
                <c:pt idx="37336">
                  <c:v>-4.2805436670001099E-2</c:v>
                </c:pt>
                <c:pt idx="37337">
                  <c:v>2.1886219028556801E-2</c:v>
                </c:pt>
                <c:pt idx="37338">
                  <c:v>1.06017668014281E-2</c:v>
                </c:pt>
                <c:pt idx="37339">
                  <c:v>-1.91773060584257E-2</c:v>
                </c:pt>
                <c:pt idx="37340">
                  <c:v>-2.73784752596779E-2</c:v>
                </c:pt>
                <c:pt idx="37341">
                  <c:v>1.5251145949363E-2</c:v>
                </c:pt>
                <c:pt idx="37342">
                  <c:v>-1.13318273640783E-2</c:v>
                </c:pt>
                <c:pt idx="37343">
                  <c:v>6.0565692271554198E-3</c:v>
                </c:pt>
                <c:pt idx="37344" formatCode="0.00E+00">
                  <c:v>-6.4642050943231006E-5</c:v>
                </c:pt>
                <c:pt idx="37345">
                  <c:v>9.8052184677985904E-2</c:v>
                </c:pt>
                <c:pt idx="37346" formatCode="0.00E+00">
                  <c:v>6.2723893448144802E-2</c:v>
                </c:pt>
                <c:pt idx="37347">
                  <c:v>0.26322816315658598</c:v>
                </c:pt>
                <c:pt idx="37348">
                  <c:v>0.13422424707636299</c:v>
                </c:pt>
                <c:pt idx="37349">
                  <c:v>0.20180294966735199</c:v>
                </c:pt>
                <c:pt idx="37350">
                  <c:v>0.19887288285527699</c:v>
                </c:pt>
                <c:pt idx="37351">
                  <c:v>0.214979460853434</c:v>
                </c:pt>
                <c:pt idx="37352">
                  <c:v>0.25119420958987199</c:v>
                </c:pt>
                <c:pt idx="37353">
                  <c:v>0.25015095620989097</c:v>
                </c:pt>
                <c:pt idx="37354">
                  <c:v>0.230437746230999</c:v>
                </c:pt>
                <c:pt idx="37355">
                  <c:v>0.257816924643259</c:v>
                </c:pt>
                <c:pt idx="37356">
                  <c:v>0.23723133198299701</c:v>
                </c:pt>
                <c:pt idx="37357">
                  <c:v>0.22109113443423201</c:v>
                </c:pt>
                <c:pt idx="37358">
                  <c:v>0.17872055565263401</c:v>
                </c:pt>
                <c:pt idx="37359">
                  <c:v>0.185781499370021</c:v>
                </c:pt>
                <c:pt idx="37360">
                  <c:v>0.237811167075165</c:v>
                </c:pt>
                <c:pt idx="37361">
                  <c:v>0.22980956133958</c:v>
                </c:pt>
                <c:pt idx="37362">
                  <c:v>0.23479588749157099</c:v>
                </c:pt>
                <c:pt idx="37363">
                  <c:v>0.22035025250377599</c:v>
                </c:pt>
                <c:pt idx="37364">
                  <c:v>-2.8092542556910701E-3</c:v>
                </c:pt>
                <c:pt idx="37365">
                  <c:v>6.9377660227221902E-2</c:v>
                </c:pt>
                <c:pt idx="37366" formatCode="0.00E+00">
                  <c:v>-5.9176040572486103E-4</c:v>
                </c:pt>
                <c:pt idx="37367">
                  <c:v>4.8421286272716899E-2</c:v>
                </c:pt>
                <c:pt idx="37368" formatCode="0.00E+00">
                  <c:v>-1.05196789000947E-3</c:v>
                </c:pt>
                <c:pt idx="37369">
                  <c:v>2.19714548193072E-2</c:v>
                </c:pt>
                <c:pt idx="37370">
                  <c:v>-2.7523857627288401E-3</c:v>
                </c:pt>
                <c:pt idx="37371">
                  <c:v>2.2124427315692399E-3</c:v>
                </c:pt>
                <c:pt idx="37372">
                  <c:v>1.1399621448557801E-2</c:v>
                </c:pt>
                <c:pt idx="37373">
                  <c:v>2.7765085255863801E-2</c:v>
                </c:pt>
                <c:pt idx="37374">
                  <c:v>2.0780256501471601E-2</c:v>
                </c:pt>
                <c:pt idx="37375">
                  <c:v>0.13477371055642001</c:v>
                </c:pt>
                <c:pt idx="37376">
                  <c:v>0.11377682709574501</c:v>
                </c:pt>
                <c:pt idx="37377">
                  <c:v>0.14764407724054299</c:v>
                </c:pt>
                <c:pt idx="37378">
                  <c:v>0.188008010299717</c:v>
                </c:pt>
                <c:pt idx="37379">
                  <c:v>0.23425789302106001</c:v>
                </c:pt>
                <c:pt idx="37380">
                  <c:v>0.20833019563844701</c:v>
                </c:pt>
                <c:pt idx="37381">
                  <c:v>0.22302426717766399</c:v>
                </c:pt>
                <c:pt idx="37382">
                  <c:v>0.22820137556749401</c:v>
                </c:pt>
                <c:pt idx="37383">
                  <c:v>0.25192626200568002</c:v>
                </c:pt>
                <c:pt idx="37384">
                  <c:v>0.20877373642774699</c:v>
                </c:pt>
                <c:pt idx="37385">
                  <c:v>0.24070419916003699</c:v>
                </c:pt>
                <c:pt idx="37386">
                  <c:v>0.22736406313048799</c:v>
                </c:pt>
                <c:pt idx="37387">
                  <c:v>0.23787348960454999</c:v>
                </c:pt>
                <c:pt idx="37388">
                  <c:v>0.195192422086542</c:v>
                </c:pt>
                <c:pt idx="37389">
                  <c:v>0.25930006860274502</c:v>
                </c:pt>
                <c:pt idx="37390">
                  <c:v>0.21316600608884401</c:v>
                </c:pt>
                <c:pt idx="37391">
                  <c:v>0.19593549335980601</c:v>
                </c:pt>
                <c:pt idx="37392">
                  <c:v>0.19200349809398301</c:v>
                </c:pt>
                <c:pt idx="37393">
                  <c:v>0.219642149567843</c:v>
                </c:pt>
                <c:pt idx="37394">
                  <c:v>0.20210489418506999</c:v>
                </c:pt>
                <c:pt idx="37395">
                  <c:v>0.30685221325915502</c:v>
                </c:pt>
                <c:pt idx="37396">
                  <c:v>0.223788949084402</c:v>
                </c:pt>
                <c:pt idx="37397">
                  <c:v>0.26988528149193602</c:v>
                </c:pt>
                <c:pt idx="37398">
                  <c:v>0.2286584574236</c:v>
                </c:pt>
                <c:pt idx="37399">
                  <c:v>0.28332699188719601</c:v>
                </c:pt>
                <c:pt idx="37400">
                  <c:v>0.29358933663751802</c:v>
                </c:pt>
                <c:pt idx="37401">
                  <c:v>0.30648244460723101</c:v>
                </c:pt>
                <c:pt idx="37402">
                  <c:v>0.22487861754396801</c:v>
                </c:pt>
                <c:pt idx="37403">
                  <c:v>0.35316095777110601</c:v>
                </c:pt>
                <c:pt idx="37404">
                  <c:v>0.38533573207370198</c:v>
                </c:pt>
                <c:pt idx="37405">
                  <c:v>0.37187479941618401</c:v>
                </c:pt>
                <c:pt idx="37406">
                  <c:v>0.45130954694569902</c:v>
                </c:pt>
                <c:pt idx="37407">
                  <c:v>0.33977686037879501</c:v>
                </c:pt>
                <c:pt idx="37408">
                  <c:v>3.8920385587381799E-3</c:v>
                </c:pt>
                <c:pt idx="37409">
                  <c:v>0.104340147920013</c:v>
                </c:pt>
                <c:pt idx="37410">
                  <c:v>6.3931014854719206E-2</c:v>
                </c:pt>
                <c:pt idx="37411">
                  <c:v>0.116195571733602</c:v>
                </c:pt>
                <c:pt idx="37412">
                  <c:v>5.3727760626425702E-2</c:v>
                </c:pt>
                <c:pt idx="37413">
                  <c:v>7.2439977172432599E-2</c:v>
                </c:pt>
                <c:pt idx="37414">
                  <c:v>5.1596162199749898E-2</c:v>
                </c:pt>
                <c:pt idx="37415">
                  <c:v>4.1036510839861803E-2</c:v>
                </c:pt>
                <c:pt idx="37416">
                  <c:v>2.1268571042179101E-3</c:v>
                </c:pt>
                <c:pt idx="37417">
                  <c:v>-2.5167703805281501E-2</c:v>
                </c:pt>
                <c:pt idx="37418">
                  <c:v>-4.2230342288179096E-3</c:v>
                </c:pt>
                <c:pt idx="37419" formatCode="0.00E+00">
                  <c:v>1.9954490781974799E-4</c:v>
                </c:pt>
                <c:pt idx="37420">
                  <c:v>2.3674664161873301E-2</c:v>
                </c:pt>
                <c:pt idx="37421" formatCode="0.00E+00">
                  <c:v>3.75250107414421E-2</c:v>
                </c:pt>
                <c:pt idx="37422">
                  <c:v>-4.8146011349674504E-3</c:v>
                </c:pt>
                <c:pt idx="37423">
                  <c:v>-6.7223859258406897E-3</c:v>
                </c:pt>
                <c:pt idx="37424">
                  <c:v>-1.42309543104295E-2</c:v>
                </c:pt>
                <c:pt idx="37425">
                  <c:v>-3.3742620248120601E-2</c:v>
                </c:pt>
                <c:pt idx="37426">
                  <c:v>-6.3741578283997805E-2</c:v>
                </c:pt>
                <c:pt idx="37427">
                  <c:v>-6.19307614130781E-2</c:v>
                </c:pt>
                <c:pt idx="37428">
                  <c:v>-6.9088359863426596E-2</c:v>
                </c:pt>
                <c:pt idx="37429">
                  <c:v>-5.30333528477148E-2</c:v>
                </c:pt>
                <c:pt idx="37430">
                  <c:v>-4.7851879253362199E-2</c:v>
                </c:pt>
                <c:pt idx="37431">
                  <c:v>-3.0101869951327499E-2</c:v>
                </c:pt>
                <c:pt idx="37432">
                  <c:v>-3.1542524891564797E-2</c:v>
                </c:pt>
                <c:pt idx="37433">
                  <c:v>-3.4992351775333698E-2</c:v>
                </c:pt>
                <c:pt idx="37434">
                  <c:v>-3.9600510206834902E-2</c:v>
                </c:pt>
                <c:pt idx="37435">
                  <c:v>-4.9597363031573603E-2</c:v>
                </c:pt>
                <c:pt idx="37436">
                  <c:v>-5.9870601859083501E-2</c:v>
                </c:pt>
                <c:pt idx="37437">
                  <c:v>-5.6602738560101701E-2</c:v>
                </c:pt>
                <c:pt idx="37438">
                  <c:v>-6.9828459097036402E-2</c:v>
                </c:pt>
                <c:pt idx="37439">
                  <c:v>-5.40294467489515E-2</c:v>
                </c:pt>
                <c:pt idx="37440">
                  <c:v>-6.6948148282801295E-2</c:v>
                </c:pt>
                <c:pt idx="37441">
                  <c:v>-5.0972625751582602E-2</c:v>
                </c:pt>
                <c:pt idx="37442">
                  <c:v>-6.9467417417488506E-2</c:v>
                </c:pt>
                <c:pt idx="37443">
                  <c:v>-4.8080915280519498E-2</c:v>
                </c:pt>
                <c:pt idx="37444">
                  <c:v>-5.4111277396811402E-2</c:v>
                </c:pt>
                <c:pt idx="37445">
                  <c:v>-6.0164406189164597E-2</c:v>
                </c:pt>
                <c:pt idx="37446">
                  <c:v>-6.7805324594199107E-2</c:v>
                </c:pt>
                <c:pt idx="37447">
                  <c:v>-7.4454166579898701E-2</c:v>
                </c:pt>
                <c:pt idx="37448">
                  <c:v>-7.8903376706128805E-2</c:v>
                </c:pt>
                <c:pt idx="37449">
                  <c:v>-8.0874174103476096E-2</c:v>
                </c:pt>
                <c:pt idx="37450">
                  <c:v>-8.5191889932054399E-2</c:v>
                </c:pt>
                <c:pt idx="37451">
                  <c:v>-7.9940241121050998E-2</c:v>
                </c:pt>
                <c:pt idx="37452">
                  <c:v>-8.81686032038278E-2</c:v>
                </c:pt>
                <c:pt idx="37453">
                  <c:v>-7.3385489658204295E-2</c:v>
                </c:pt>
                <c:pt idx="37454">
                  <c:v>-6.5405894948752194E-2</c:v>
                </c:pt>
                <c:pt idx="37455">
                  <c:v>-6.7080726941113999E-2</c:v>
                </c:pt>
                <c:pt idx="37456">
                  <c:v>-7.9875237818193598E-2</c:v>
                </c:pt>
                <c:pt idx="37457">
                  <c:v>-8.9670410719676102E-2</c:v>
                </c:pt>
                <c:pt idx="37458">
                  <c:v>-8.8423357979452902E-2</c:v>
                </c:pt>
                <c:pt idx="37459">
                  <c:v>-9.1041415891947905E-2</c:v>
                </c:pt>
                <c:pt idx="37460">
                  <c:v>-9.3346788640043102E-2</c:v>
                </c:pt>
                <c:pt idx="37461">
                  <c:v>-7.8356190643623494E-2</c:v>
                </c:pt>
                <c:pt idx="37462">
                  <c:v>-5.0044563307105903E-2</c:v>
                </c:pt>
                <c:pt idx="37463">
                  <c:v>-6.0842757658588903E-2</c:v>
                </c:pt>
                <c:pt idx="37464">
                  <c:v>-5.32132177532652E-2</c:v>
                </c:pt>
                <c:pt idx="37465">
                  <c:v>-4.2769168301893798E-2</c:v>
                </c:pt>
                <c:pt idx="37466">
                  <c:v>-2.3262693359878302E-2</c:v>
                </c:pt>
                <c:pt idx="37467">
                  <c:v>4.4541924639037597E-2</c:v>
                </c:pt>
                <c:pt idx="37468">
                  <c:v>-0.11797513500069599</c:v>
                </c:pt>
                <c:pt idx="37469">
                  <c:v>-9.3057693534564404E-2</c:v>
                </c:pt>
                <c:pt idx="37470">
                  <c:v>-0.11111434199896</c:v>
                </c:pt>
                <c:pt idx="37471">
                  <c:v>-9.7425089713579896E-2</c:v>
                </c:pt>
                <c:pt idx="37472">
                  <c:v>-8.9985529638935705E-2</c:v>
                </c:pt>
                <c:pt idx="37473">
                  <c:v>-7.8523990762548901E-2</c:v>
                </c:pt>
                <c:pt idx="37474">
                  <c:v>-0.100862611397595</c:v>
                </c:pt>
                <c:pt idx="37475">
                  <c:v>-0.10733216248072799</c:v>
                </c:pt>
                <c:pt idx="37476">
                  <c:v>-0.10589320959437699</c:v>
                </c:pt>
                <c:pt idx="37477">
                  <c:v>-7.1358400023153898E-2</c:v>
                </c:pt>
                <c:pt idx="37478">
                  <c:v>-0.15723540648159801</c:v>
                </c:pt>
                <c:pt idx="37479">
                  <c:v>-0.16166444528686599</c:v>
                </c:pt>
                <c:pt idx="37480">
                  <c:v>-0.16199932167808101</c:v>
                </c:pt>
                <c:pt idx="37481">
                  <c:v>-0.159260656156234</c:v>
                </c:pt>
                <c:pt idx="37482">
                  <c:v>-0.15403412798110799</c:v>
                </c:pt>
                <c:pt idx="37483">
                  <c:v>-0.15531985693775599</c:v>
                </c:pt>
                <c:pt idx="37484">
                  <c:v>-0.15291350318944599</c:v>
                </c:pt>
                <c:pt idx="37485">
                  <c:v>-0.135981747879487</c:v>
                </c:pt>
                <c:pt idx="37486">
                  <c:v>-0.117732039718868</c:v>
                </c:pt>
                <c:pt idx="37487">
                  <c:v>-0.115629380473352</c:v>
                </c:pt>
                <c:pt idx="37488">
                  <c:v>-0.106137877718519</c:v>
                </c:pt>
                <c:pt idx="37489">
                  <c:v>2.6489617544510999E-2</c:v>
                </c:pt>
                <c:pt idx="37490">
                  <c:v>-7.9655158980120905E-2</c:v>
                </c:pt>
                <c:pt idx="37491">
                  <c:v>-8.2964105595294199E-2</c:v>
                </c:pt>
                <c:pt idx="37492">
                  <c:v>-0.10867698996358</c:v>
                </c:pt>
                <c:pt idx="37493">
                  <c:v>-0.12044721461970501</c:v>
                </c:pt>
                <c:pt idx="37494">
                  <c:v>-0.11904798919583</c:v>
                </c:pt>
                <c:pt idx="37495">
                  <c:v>-0.128968019429161</c:v>
                </c:pt>
                <c:pt idx="37496">
                  <c:v>-0.13915570661879201</c:v>
                </c:pt>
                <c:pt idx="37497">
                  <c:v>3.3317532806771001E-2</c:v>
                </c:pt>
                <c:pt idx="37498">
                  <c:v>-1.7974065460596701E-2</c:v>
                </c:pt>
                <c:pt idx="37499">
                  <c:v>-4.2313154894399102E-2</c:v>
                </c:pt>
                <c:pt idx="37500">
                  <c:v>-7.7228566909167795E-2</c:v>
                </c:pt>
                <c:pt idx="37501">
                  <c:v>-5.4312049771960802E-2</c:v>
                </c:pt>
                <c:pt idx="37502">
                  <c:v>-3.7822129792972899E-2</c:v>
                </c:pt>
                <c:pt idx="37503">
                  <c:v>2.4010011028199999E-2</c:v>
                </c:pt>
                <c:pt idx="37504">
                  <c:v>-2.2610539341177498E-2</c:v>
                </c:pt>
                <c:pt idx="37505">
                  <c:v>-4.4785213674634998E-2</c:v>
                </c:pt>
                <c:pt idx="37506">
                  <c:v>-1.7607505415267798E-2</c:v>
                </c:pt>
                <c:pt idx="37507">
                  <c:v>1.6249184153939601E-2</c:v>
                </c:pt>
                <c:pt idx="37508">
                  <c:v>-0.110843488810803</c:v>
                </c:pt>
                <c:pt idx="37509">
                  <c:v>-2.1028739306345499E-2</c:v>
                </c:pt>
                <c:pt idx="37510">
                  <c:v>-8.0626537490246397E-2</c:v>
                </c:pt>
                <c:pt idx="37511">
                  <c:v>-4.7772423809280498E-2</c:v>
                </c:pt>
                <c:pt idx="37512">
                  <c:v>-9.7050955916894804E-2</c:v>
                </c:pt>
                <c:pt idx="37513">
                  <c:v>-8.0693281806643702E-2</c:v>
                </c:pt>
                <c:pt idx="37514">
                  <c:v>-6.7593359850356596E-2</c:v>
                </c:pt>
                <c:pt idx="37515">
                  <c:v>-2.6943134424821401E-2</c:v>
                </c:pt>
                <c:pt idx="37516">
                  <c:v>2.43344958432145E-3</c:v>
                </c:pt>
                <c:pt idx="37517">
                  <c:v>3.5302097969501303E-2</c:v>
                </c:pt>
                <c:pt idx="37518">
                  <c:v>7.8864632222819697E-2</c:v>
                </c:pt>
                <c:pt idx="37519">
                  <c:v>8.7522848929358896E-2</c:v>
                </c:pt>
                <c:pt idx="37520">
                  <c:v>0.124710797419915</c:v>
                </c:pt>
                <c:pt idx="37521">
                  <c:v>0.116158801095503</c:v>
                </c:pt>
                <c:pt idx="37522">
                  <c:v>0.123607634086385</c:v>
                </c:pt>
                <c:pt idx="37523">
                  <c:v>0.15788202953005001</c:v>
                </c:pt>
                <c:pt idx="37524">
                  <c:v>0.17029464622941001</c:v>
                </c:pt>
                <c:pt idx="37525">
                  <c:v>0.122321907829421</c:v>
                </c:pt>
                <c:pt idx="37526">
                  <c:v>0.127235492935031</c:v>
                </c:pt>
                <c:pt idx="37527">
                  <c:v>0.183494645846146</c:v>
                </c:pt>
                <c:pt idx="37528">
                  <c:v>0.182681927663391</c:v>
                </c:pt>
                <c:pt idx="37529">
                  <c:v>0.194277663471806</c:v>
                </c:pt>
                <c:pt idx="37530">
                  <c:v>0.206591731058655</c:v>
                </c:pt>
                <c:pt idx="37531">
                  <c:v>0.25591927609915699</c:v>
                </c:pt>
                <c:pt idx="37532">
                  <c:v>0.25792368559469198</c:v>
                </c:pt>
                <c:pt idx="37533">
                  <c:v>0.25467769734830598</c:v>
                </c:pt>
                <c:pt idx="37534">
                  <c:v>0.20820562215010599</c:v>
                </c:pt>
                <c:pt idx="37535">
                  <c:v>0.216813082540742</c:v>
                </c:pt>
                <c:pt idx="37536">
                  <c:v>0.215450994795547</c:v>
                </c:pt>
                <c:pt idx="37537">
                  <c:v>0.19040132261201401</c:v>
                </c:pt>
                <c:pt idx="37538">
                  <c:v>0.17595119445247701</c:v>
                </c:pt>
                <c:pt idx="37539">
                  <c:v>0.18380530273475801</c:v>
                </c:pt>
                <c:pt idx="37540">
                  <c:v>0.18585714004578499</c:v>
                </c:pt>
                <c:pt idx="37541">
                  <c:v>0.20787036756997601</c:v>
                </c:pt>
                <c:pt idx="37542">
                  <c:v>0.23022048232006401</c:v>
                </c:pt>
                <c:pt idx="37543">
                  <c:v>0.26905592394641098</c:v>
                </c:pt>
                <c:pt idx="37544">
                  <c:v>0.243541711159805</c:v>
                </c:pt>
                <c:pt idx="37545">
                  <c:v>0.181260350983838</c:v>
                </c:pt>
                <c:pt idx="37546">
                  <c:v>0.19956789844997699</c:v>
                </c:pt>
                <c:pt idx="37547">
                  <c:v>0.197199477397346</c:v>
                </c:pt>
                <c:pt idx="37548">
                  <c:v>0.13669270212439</c:v>
                </c:pt>
                <c:pt idx="37549">
                  <c:v>0.130035987756631</c:v>
                </c:pt>
                <c:pt idx="37550">
                  <c:v>0.15712008674664699</c:v>
                </c:pt>
                <c:pt idx="37551">
                  <c:v>0.241055642875112</c:v>
                </c:pt>
                <c:pt idx="37552">
                  <c:v>0.25410874477267997</c:v>
                </c:pt>
                <c:pt idx="37553">
                  <c:v>0.218691822741924</c:v>
                </c:pt>
                <c:pt idx="37554">
                  <c:v>3.2290948597042103E-2</c:v>
                </c:pt>
                <c:pt idx="37555">
                  <c:v>0.114026711117588</c:v>
                </c:pt>
                <c:pt idx="37556">
                  <c:v>3.3497786057691097E-2</c:v>
                </c:pt>
                <c:pt idx="37557">
                  <c:v>6.5654684570139704E-2</c:v>
                </c:pt>
                <c:pt idx="37558">
                  <c:v>7.2280354309088102E-3</c:v>
                </c:pt>
                <c:pt idx="37559">
                  <c:v>4.2352731293571401E-2</c:v>
                </c:pt>
                <c:pt idx="37560">
                  <c:v>-9.3162477454604709E-3</c:v>
                </c:pt>
                <c:pt idx="37561">
                  <c:v>4.40670011463246E-2</c:v>
                </c:pt>
                <c:pt idx="37562">
                  <c:v>4.0339772198697998E-2</c:v>
                </c:pt>
                <c:pt idx="37563">
                  <c:v>4.4142396349576798E-2</c:v>
                </c:pt>
                <c:pt idx="37564">
                  <c:v>5.7241517807561502E-2</c:v>
                </c:pt>
                <c:pt idx="37565">
                  <c:v>9.9458466406416896E-2</c:v>
                </c:pt>
                <c:pt idx="37566">
                  <c:v>0.115272785165987</c:v>
                </c:pt>
                <c:pt idx="37567">
                  <c:v>0.12660574976655001</c:v>
                </c:pt>
                <c:pt idx="37568">
                  <c:v>0.107807633622146</c:v>
                </c:pt>
                <c:pt idx="37569">
                  <c:v>0.10758990280991899</c:v>
                </c:pt>
                <c:pt idx="37570">
                  <c:v>9.4008786281181506E-2</c:v>
                </c:pt>
                <c:pt idx="37571">
                  <c:v>0.101934640507229</c:v>
                </c:pt>
                <c:pt idx="37572">
                  <c:v>8.8835597640536806E-2</c:v>
                </c:pt>
                <c:pt idx="37573">
                  <c:v>9.9729091859980704E-2</c:v>
                </c:pt>
                <c:pt idx="37574">
                  <c:v>9.4388852170152901E-2</c:v>
                </c:pt>
                <c:pt idx="37575">
                  <c:v>8.1320652202334601E-2</c:v>
                </c:pt>
                <c:pt idx="37576">
                  <c:v>8.9236656371524795E-2</c:v>
                </c:pt>
                <c:pt idx="37577">
                  <c:v>8.8352612871384406E-2</c:v>
                </c:pt>
                <c:pt idx="37578">
                  <c:v>7.5409055170299805E-2</c:v>
                </c:pt>
                <c:pt idx="37579">
                  <c:v>0.100631414944579</c:v>
                </c:pt>
                <c:pt idx="37580">
                  <c:v>6.8666816293395397E-2</c:v>
                </c:pt>
                <c:pt idx="37581">
                  <c:v>0.102434331197452</c:v>
                </c:pt>
                <c:pt idx="37582">
                  <c:v>9.26597445875951E-2</c:v>
                </c:pt>
                <c:pt idx="37583">
                  <c:v>9.7475646761215395E-2</c:v>
                </c:pt>
                <c:pt idx="37584">
                  <c:v>7.9196133477487399E-2</c:v>
                </c:pt>
                <c:pt idx="37585">
                  <c:v>9.7021208569103401E-2</c:v>
                </c:pt>
                <c:pt idx="37586">
                  <c:v>9.8655596699693496E-2</c:v>
                </c:pt>
                <c:pt idx="37587">
                  <c:v>0.106110962451356</c:v>
                </c:pt>
                <c:pt idx="37588">
                  <c:v>0.12735997658247999</c:v>
                </c:pt>
                <c:pt idx="37589">
                  <c:v>0.12566810804961601</c:v>
                </c:pt>
                <c:pt idx="37590">
                  <c:v>8.1092742518835706E-2</c:v>
                </c:pt>
                <c:pt idx="37591">
                  <c:v>0.10894583589319</c:v>
                </c:pt>
                <c:pt idx="37592">
                  <c:v>9.9411643626668503E-2</c:v>
                </c:pt>
                <c:pt idx="37593">
                  <c:v>0.101664422667084</c:v>
                </c:pt>
                <c:pt idx="37594">
                  <c:v>0.110154975724508</c:v>
                </c:pt>
                <c:pt idx="37595">
                  <c:v>9.1291585297674296E-2</c:v>
                </c:pt>
                <c:pt idx="37596">
                  <c:v>7.9632286939479893E-2</c:v>
                </c:pt>
                <c:pt idx="37597">
                  <c:v>9.36278286455937E-2</c:v>
                </c:pt>
                <c:pt idx="37598">
                  <c:v>9.3359441628989293E-3</c:v>
                </c:pt>
                <c:pt idx="37599">
                  <c:v>0.16893447743701301</c:v>
                </c:pt>
                <c:pt idx="37600">
                  <c:v>0.17358301712202401</c:v>
                </c:pt>
                <c:pt idx="37601">
                  <c:v>0.21873997995844399</c:v>
                </c:pt>
                <c:pt idx="37602">
                  <c:v>0.19749500237422099</c:v>
                </c:pt>
                <c:pt idx="37603">
                  <c:v>0.15217089727788899</c:v>
                </c:pt>
                <c:pt idx="37604">
                  <c:v>0.14692047203209499</c:v>
                </c:pt>
                <c:pt idx="37605">
                  <c:v>0.167047805847931</c:v>
                </c:pt>
                <c:pt idx="37606">
                  <c:v>0.20012935404305801</c:v>
                </c:pt>
                <c:pt idx="37607">
                  <c:v>0.22056871903942399</c:v>
                </c:pt>
                <c:pt idx="37608">
                  <c:v>0.19990332722454801</c:v>
                </c:pt>
                <c:pt idx="37609">
                  <c:v>0.16130537023700001</c:v>
                </c:pt>
                <c:pt idx="37610">
                  <c:v>0.140312641772008</c:v>
                </c:pt>
                <c:pt idx="37611">
                  <c:v>0.153030451343698</c:v>
                </c:pt>
                <c:pt idx="37612">
                  <c:v>0.143093126361546</c:v>
                </c:pt>
                <c:pt idx="37613">
                  <c:v>0.173846060932588</c:v>
                </c:pt>
                <c:pt idx="37614">
                  <c:v>0.16953222983852101</c:v>
                </c:pt>
                <c:pt idx="37615">
                  <c:v>0.180811809258769</c:v>
                </c:pt>
                <c:pt idx="37616">
                  <c:v>0.17316236515324601</c:v>
                </c:pt>
                <c:pt idx="37617">
                  <c:v>0.17182581931691199</c:v>
                </c:pt>
                <c:pt idx="37618">
                  <c:v>0.32333823939537099</c:v>
                </c:pt>
                <c:pt idx="37619">
                  <c:v>0.32413200455954899</c:v>
                </c:pt>
                <c:pt idx="37620">
                  <c:v>-2.88312711844773E-3</c:v>
                </c:pt>
                <c:pt idx="37621">
                  <c:v>-8.98380188489704E-2</c:v>
                </c:pt>
                <c:pt idx="37622">
                  <c:v>1.2350160892764901E-2</c:v>
                </c:pt>
                <c:pt idx="37623">
                  <c:v>3.7340886502710502E-2</c:v>
                </c:pt>
                <c:pt idx="37624">
                  <c:v>2.8019751577625499E-2</c:v>
                </c:pt>
                <c:pt idx="37625">
                  <c:v>2.6805144030965601E-2</c:v>
                </c:pt>
                <c:pt idx="37626">
                  <c:v>-1.0452042976355E-2</c:v>
                </c:pt>
                <c:pt idx="37627">
                  <c:v>-5.8373971228105101E-2</c:v>
                </c:pt>
                <c:pt idx="37628">
                  <c:v>-8.4301000449787097E-2</c:v>
                </c:pt>
                <c:pt idx="37629">
                  <c:v>-0.105214034714869</c:v>
                </c:pt>
                <c:pt idx="37630">
                  <c:v>-0.14611781711379601</c:v>
                </c:pt>
                <c:pt idx="37631">
                  <c:v>-0.167901630303182</c:v>
                </c:pt>
                <c:pt idx="37632">
                  <c:v>-0.13290838254078399</c:v>
                </c:pt>
                <c:pt idx="37633">
                  <c:v>-0.13870568560061899</c:v>
                </c:pt>
                <c:pt idx="37634">
                  <c:v>-9.9857960535920207E-2</c:v>
                </c:pt>
                <c:pt idx="37635">
                  <c:v>-8.3580929961525302E-2</c:v>
                </c:pt>
                <c:pt idx="37636">
                  <c:v>-6.9738359721983501E-2</c:v>
                </c:pt>
                <c:pt idx="37637">
                  <c:v>-4.0533467426671098E-2</c:v>
                </c:pt>
                <c:pt idx="37638">
                  <c:v>-3.8931436263711698E-2</c:v>
                </c:pt>
                <c:pt idx="37639">
                  <c:v>6.6855292589470096E-3</c:v>
                </c:pt>
                <c:pt idx="37640">
                  <c:v>6.6714825938701705E-2</c:v>
                </c:pt>
                <c:pt idx="37641">
                  <c:v>-7.9764930299768597E-2</c:v>
                </c:pt>
                <c:pt idx="37642">
                  <c:v>7.0675879708040804E-2</c:v>
                </c:pt>
                <c:pt idx="37643">
                  <c:v>0.104415022559999</c:v>
                </c:pt>
                <c:pt idx="37644">
                  <c:v>0.10993734777728401</c:v>
                </c:pt>
                <c:pt idx="37645">
                  <c:v>0.14075336322035001</c:v>
                </c:pt>
                <c:pt idx="37646">
                  <c:v>0.10597097761350099</c:v>
                </c:pt>
                <c:pt idx="37647">
                  <c:v>3.0293592753882499E-2</c:v>
                </c:pt>
                <c:pt idx="37648">
                  <c:v>9.9562329330592003E-2</c:v>
                </c:pt>
                <c:pt idx="37649">
                  <c:v>7.4317905134935094E-2</c:v>
                </c:pt>
                <c:pt idx="37650">
                  <c:v>7.50731905044459E-2</c:v>
                </c:pt>
                <c:pt idx="37651">
                  <c:v>0.101388511626709</c:v>
                </c:pt>
                <c:pt idx="37652">
                  <c:v>9.5515502395656704E-2</c:v>
                </c:pt>
                <c:pt idx="37653">
                  <c:v>8.0799378618466006E-2</c:v>
                </c:pt>
                <c:pt idx="37654">
                  <c:v>5.7685130477817703E-2</c:v>
                </c:pt>
                <c:pt idx="37655">
                  <c:v>5.52814361796247E-2</c:v>
                </c:pt>
                <c:pt idx="37656">
                  <c:v>7.8381380257745298E-2</c:v>
                </c:pt>
                <c:pt idx="37657">
                  <c:v>6.2868579027987995E-2</c:v>
                </c:pt>
                <c:pt idx="37658">
                  <c:v>6.6523661444005094E-2</c:v>
                </c:pt>
                <c:pt idx="37659">
                  <c:v>4.3206337641111599E-2</c:v>
                </c:pt>
                <c:pt idx="37660">
                  <c:v>7.7555564409473199E-2</c:v>
                </c:pt>
                <c:pt idx="37661">
                  <c:v>8.80900361683052E-2</c:v>
                </c:pt>
                <c:pt idx="37662">
                  <c:v>7.7430560622010203E-2</c:v>
                </c:pt>
                <c:pt idx="37663">
                  <c:v>3.7469667544667899E-2</c:v>
                </c:pt>
                <c:pt idx="37664">
                  <c:v>5.4231901709106502E-2</c:v>
                </c:pt>
                <c:pt idx="37665">
                  <c:v>3.5301454746764799E-2</c:v>
                </c:pt>
                <c:pt idx="37666">
                  <c:v>4.4522541780356403E-2</c:v>
                </c:pt>
                <c:pt idx="37667">
                  <c:v>3.32048655884295E-2</c:v>
                </c:pt>
                <c:pt idx="37668">
                  <c:v>4.1862904999659799E-2</c:v>
                </c:pt>
                <c:pt idx="37669">
                  <c:v>4.9510366980531503E-2</c:v>
                </c:pt>
                <c:pt idx="37670">
                  <c:v>5.8289455440630002E-2</c:v>
                </c:pt>
                <c:pt idx="37671">
                  <c:v>5.1286947368811397E-2</c:v>
                </c:pt>
                <c:pt idx="37672">
                  <c:v>8.6853859176071399E-2</c:v>
                </c:pt>
                <c:pt idx="37673">
                  <c:v>7.5299481724038803E-2</c:v>
                </c:pt>
                <c:pt idx="37674">
                  <c:v>0.16018691494633799</c:v>
                </c:pt>
                <c:pt idx="37675">
                  <c:v>0.16791712195161099</c:v>
                </c:pt>
                <c:pt idx="37676">
                  <c:v>0.166981493463293</c:v>
                </c:pt>
                <c:pt idx="37677">
                  <c:v>0.14886030572694101</c:v>
                </c:pt>
                <c:pt idx="37678">
                  <c:v>0.14227212262466199</c:v>
                </c:pt>
                <c:pt idx="37679">
                  <c:v>-3.82026095738194E-3</c:v>
                </c:pt>
                <c:pt idx="37680">
                  <c:v>-0.104370620088472</c:v>
                </c:pt>
                <c:pt idx="37681">
                  <c:v>-4.5434540652335299E-2</c:v>
                </c:pt>
                <c:pt idx="37682">
                  <c:v>-6.4206345102533299E-2</c:v>
                </c:pt>
                <c:pt idx="37683">
                  <c:v>-2.2751301264710599E-2</c:v>
                </c:pt>
                <c:pt idx="37684">
                  <c:v>-5.68081923309844E-2</c:v>
                </c:pt>
                <c:pt idx="37685">
                  <c:v>2.5068339564345401E-3</c:v>
                </c:pt>
                <c:pt idx="37686">
                  <c:v>3.2927689739766099E-2</c:v>
                </c:pt>
                <c:pt idx="37687">
                  <c:v>5.4258459720044498E-2</c:v>
                </c:pt>
                <c:pt idx="37688">
                  <c:v>3.9197488909263799E-2</c:v>
                </c:pt>
                <c:pt idx="37689">
                  <c:v>3.08140642174109E-2</c:v>
                </c:pt>
                <c:pt idx="37690">
                  <c:v>2.7638670002757899E-2</c:v>
                </c:pt>
                <c:pt idx="37691" formatCode="0.00E+00">
                  <c:v>1.6890016694599499E-4</c:v>
                </c:pt>
                <c:pt idx="37692">
                  <c:v>-4.9345043714227503E-3</c:v>
                </c:pt>
                <c:pt idx="37693" formatCode="0.00E+00">
                  <c:v>6.5263275052004103E-3</c:v>
                </c:pt>
                <c:pt idx="37694">
                  <c:v>-8.3778287561900398E-3</c:v>
                </c:pt>
                <c:pt idx="37695">
                  <c:v>9.90280681034265E-2</c:v>
                </c:pt>
                <c:pt idx="37696">
                  <c:v>0.116755546929734</c:v>
                </c:pt>
                <c:pt idx="37697">
                  <c:v>0.111753526692695</c:v>
                </c:pt>
                <c:pt idx="37698">
                  <c:v>0.12344913561184299</c:v>
                </c:pt>
                <c:pt idx="37699">
                  <c:v>0.10720410136741899</c:v>
                </c:pt>
                <c:pt idx="37700">
                  <c:v>0.10292471737027201</c:v>
                </c:pt>
                <c:pt idx="37701">
                  <c:v>0.120305890249864</c:v>
                </c:pt>
                <c:pt idx="37702">
                  <c:v>4.9833082895719499E-2</c:v>
                </c:pt>
                <c:pt idx="37703">
                  <c:v>0.137611283410039</c:v>
                </c:pt>
                <c:pt idx="37704">
                  <c:v>9.4916616115278504E-2</c:v>
                </c:pt>
                <c:pt idx="37705">
                  <c:v>9.4843692761282794E-2</c:v>
                </c:pt>
                <c:pt idx="37706">
                  <c:v>0.109803950140531</c:v>
                </c:pt>
                <c:pt idx="37707">
                  <c:v>0.13858085451317401</c:v>
                </c:pt>
                <c:pt idx="37708">
                  <c:v>0.14750552775228101</c:v>
                </c:pt>
                <c:pt idx="37709">
                  <c:v>0.17039767171562101</c:v>
                </c:pt>
                <c:pt idx="37710">
                  <c:v>0.172197076345418</c:v>
                </c:pt>
                <c:pt idx="37711">
                  <c:v>0.18220636519097599</c:v>
                </c:pt>
                <c:pt idx="37712">
                  <c:v>0.167947866193629</c:v>
                </c:pt>
                <c:pt idx="37713">
                  <c:v>0.186935323437321</c:v>
                </c:pt>
                <c:pt idx="37714">
                  <c:v>0.19648080757633599</c:v>
                </c:pt>
                <c:pt idx="37715">
                  <c:v>0.182157481121138</c:v>
                </c:pt>
                <c:pt idx="37716">
                  <c:v>0.16236713575457901</c:v>
                </c:pt>
                <c:pt idx="37717">
                  <c:v>0.14193828780045301</c:v>
                </c:pt>
                <c:pt idx="37718">
                  <c:v>0.124989314686118</c:v>
                </c:pt>
                <c:pt idx="37719">
                  <c:v>0.123178211971521</c:v>
                </c:pt>
                <c:pt idx="37720">
                  <c:v>9.0299484445074907E-2</c:v>
                </c:pt>
                <c:pt idx="37721">
                  <c:v>5.8932355829851603E-2</c:v>
                </c:pt>
                <c:pt idx="37722">
                  <c:v>5.7301826494373098E-2</c:v>
                </c:pt>
                <c:pt idx="37723">
                  <c:v>4.8795026607381699E-2</c:v>
                </c:pt>
                <c:pt idx="37724">
                  <c:v>4.6965058977216999E-2</c:v>
                </c:pt>
                <c:pt idx="37725">
                  <c:v>5.8797518761315698E-2</c:v>
                </c:pt>
                <c:pt idx="37726">
                  <c:v>9.6436339768585899E-2</c:v>
                </c:pt>
                <c:pt idx="37727">
                  <c:v>0.138719510921163</c:v>
                </c:pt>
                <c:pt idx="37728">
                  <c:v>0.14486343370166499</c:v>
                </c:pt>
                <c:pt idx="37729">
                  <c:v>0.17819447506691299</c:v>
                </c:pt>
                <c:pt idx="37730">
                  <c:v>0.15495244256969401</c:v>
                </c:pt>
                <c:pt idx="37731">
                  <c:v>0.13379213761026701</c:v>
                </c:pt>
                <c:pt idx="37732">
                  <c:v>0.135632977125768</c:v>
                </c:pt>
                <c:pt idx="37733">
                  <c:v>0.14738237345518099</c:v>
                </c:pt>
                <c:pt idx="37734">
                  <c:v>0.16759085702819701</c:v>
                </c:pt>
                <c:pt idx="37735">
                  <c:v>0.24221646222659299</c:v>
                </c:pt>
                <c:pt idx="37736">
                  <c:v>0.18214299326404701</c:v>
                </c:pt>
                <c:pt idx="37737">
                  <c:v>0.174967774911997</c:v>
                </c:pt>
                <c:pt idx="37738">
                  <c:v>0.17713796499670501</c:v>
                </c:pt>
                <c:pt idx="37739">
                  <c:v>0.169794814514485</c:v>
                </c:pt>
                <c:pt idx="37740">
                  <c:v>0.21476124383221601</c:v>
                </c:pt>
                <c:pt idx="37741">
                  <c:v>0.280755460936708</c:v>
                </c:pt>
                <c:pt idx="37742">
                  <c:v>0.31708053641144102</c:v>
                </c:pt>
                <c:pt idx="37743">
                  <c:v>0.29437627928603</c:v>
                </c:pt>
                <c:pt idx="37744">
                  <c:v>-4.5163311219818002E-2</c:v>
                </c:pt>
                <c:pt idx="37745">
                  <c:v>6.1514234184968097E-2</c:v>
                </c:pt>
                <c:pt idx="37746">
                  <c:v>-4.79637478179002E-2</c:v>
                </c:pt>
                <c:pt idx="37747">
                  <c:v>1.3271350325237701E-2</c:v>
                </c:pt>
                <c:pt idx="37748">
                  <c:v>-1.83639160428699E-2</c:v>
                </c:pt>
                <c:pt idx="37749">
                  <c:v>-2.6142285785114901E-2</c:v>
                </c:pt>
                <c:pt idx="37750">
                  <c:v>1.55042377270628E-3</c:v>
                </c:pt>
                <c:pt idx="37751">
                  <c:v>-1.00003811970192E-2</c:v>
                </c:pt>
                <c:pt idx="37752">
                  <c:v>-6.3225171968616795E-2</c:v>
                </c:pt>
                <c:pt idx="37753">
                  <c:v>-2.8392635615121301E-2</c:v>
                </c:pt>
                <c:pt idx="37754">
                  <c:v>-0.14245300237946401</c:v>
                </c:pt>
                <c:pt idx="37755">
                  <c:v>-0.13565187135444101</c:v>
                </c:pt>
                <c:pt idx="37756">
                  <c:v>-0.138650723676675</c:v>
                </c:pt>
                <c:pt idx="37757">
                  <c:v>-9.5211426026609897E-2</c:v>
                </c:pt>
                <c:pt idx="37758">
                  <c:v>-0.107429208325778</c:v>
                </c:pt>
                <c:pt idx="37759">
                  <c:v>-0.105172908318115</c:v>
                </c:pt>
                <c:pt idx="37760">
                  <c:v>-0.130787054357317</c:v>
                </c:pt>
                <c:pt idx="37761">
                  <c:v>-0.112402493084822</c:v>
                </c:pt>
                <c:pt idx="37762">
                  <c:v>-0.116389789768232</c:v>
                </c:pt>
                <c:pt idx="37763">
                  <c:v>-0.107751513196388</c:v>
                </c:pt>
                <c:pt idx="37764">
                  <c:v>-9.8762819439206603E-2</c:v>
                </c:pt>
                <c:pt idx="37765">
                  <c:v>-0.106722759713947</c:v>
                </c:pt>
                <c:pt idx="37766">
                  <c:v>-0.118292105258417</c:v>
                </c:pt>
                <c:pt idx="37767">
                  <c:v>-6.2976086239860798E-2</c:v>
                </c:pt>
                <c:pt idx="37768">
                  <c:v>-0.160810356375511</c:v>
                </c:pt>
                <c:pt idx="37769">
                  <c:v>-0.190421909438105</c:v>
                </c:pt>
                <c:pt idx="37770">
                  <c:v>-0.21666542354965199</c:v>
                </c:pt>
                <c:pt idx="37771">
                  <c:v>-0.15740373304848801</c:v>
                </c:pt>
                <c:pt idx="37772">
                  <c:v>-0.18022658649199499</c:v>
                </c:pt>
                <c:pt idx="37773">
                  <c:v>-0.18945758109528801</c:v>
                </c:pt>
                <c:pt idx="37774">
                  <c:v>-0.24014218618997199</c:v>
                </c:pt>
                <c:pt idx="37775">
                  <c:v>-0.17958934623768699</c:v>
                </c:pt>
                <c:pt idx="37776">
                  <c:v>-0.30150718172796598</c:v>
                </c:pt>
                <c:pt idx="37777">
                  <c:v>-0.170008975715601</c:v>
                </c:pt>
                <c:pt idx="37778">
                  <c:v>-0.17996505301988</c:v>
                </c:pt>
                <c:pt idx="37779">
                  <c:v>-0.20640900506422699</c:v>
                </c:pt>
                <c:pt idx="37780">
                  <c:v>-0.22736744454883501</c:v>
                </c:pt>
                <c:pt idx="37781">
                  <c:v>-0.16636735437917</c:v>
                </c:pt>
                <c:pt idx="37782">
                  <c:v>-0.181265876787469</c:v>
                </c:pt>
                <c:pt idx="37783">
                  <c:v>-0.149925460246711</c:v>
                </c:pt>
                <c:pt idx="37784">
                  <c:v>-0.13074307106410701</c:v>
                </c:pt>
                <c:pt idx="37785">
                  <c:v>-6.1660324361807302E-2</c:v>
                </c:pt>
                <c:pt idx="37786">
                  <c:v>-0.22004570713857899</c:v>
                </c:pt>
                <c:pt idx="37787">
                  <c:v>-0.21715778255381199</c:v>
                </c:pt>
                <c:pt idx="37788">
                  <c:v>-0.238996898227083</c:v>
                </c:pt>
                <c:pt idx="37789">
                  <c:v>-0.169077343120247</c:v>
                </c:pt>
                <c:pt idx="37790">
                  <c:v>-0.18411216547579301</c:v>
                </c:pt>
                <c:pt idx="37791">
                  <c:v>-0.17958585393687501</c:v>
                </c:pt>
                <c:pt idx="37792">
                  <c:v>3.1596509361883802E-2</c:v>
                </c:pt>
                <c:pt idx="37793">
                  <c:v>0.113333027063209</c:v>
                </c:pt>
                <c:pt idx="37794">
                  <c:v>3.2380146447467603E-2</c:v>
                </c:pt>
                <c:pt idx="37795">
                  <c:v>1.33832709372711E-2</c:v>
                </c:pt>
                <c:pt idx="37796">
                  <c:v>-4.2509072775497703E-2</c:v>
                </c:pt>
                <c:pt idx="37797" formatCode="0.00E+00">
                  <c:v>4.8684475412263901E-4</c:v>
                </c:pt>
                <c:pt idx="37798">
                  <c:v>3.0587083130713202E-2</c:v>
                </c:pt>
                <c:pt idx="37799" formatCode="0.00E+00">
                  <c:v>2.51687642095678E-2</c:v>
                </c:pt>
                <c:pt idx="37800">
                  <c:v>2.1555097669901001E-2</c:v>
                </c:pt>
                <c:pt idx="37801">
                  <c:v>4.7259120694921802E-2</c:v>
                </c:pt>
                <c:pt idx="37802">
                  <c:v>5.5770270630897602E-2</c:v>
                </c:pt>
                <c:pt idx="37803">
                  <c:v>6.0547956674789898E-2</c:v>
                </c:pt>
                <c:pt idx="37804">
                  <c:v>5.7013911473921097E-2</c:v>
                </c:pt>
                <c:pt idx="37805">
                  <c:v>3.23293216521379E-2</c:v>
                </c:pt>
                <c:pt idx="37806">
                  <c:v>2.42862321258406E-2</c:v>
                </c:pt>
                <c:pt idx="37807">
                  <c:v>9.2136165306155593E-3</c:v>
                </c:pt>
                <c:pt idx="37808">
                  <c:v>4.3010392637295398E-2</c:v>
                </c:pt>
                <c:pt idx="37809">
                  <c:v>5.2625996338552597E-2</c:v>
                </c:pt>
                <c:pt idx="37810">
                  <c:v>4.9918703584557703E-2</c:v>
                </c:pt>
                <c:pt idx="37811">
                  <c:v>6.9344320467364898E-2</c:v>
                </c:pt>
                <c:pt idx="37812">
                  <c:v>2.2725247760080499E-2</c:v>
                </c:pt>
                <c:pt idx="37813">
                  <c:v>4.7243412152750699E-2</c:v>
                </c:pt>
                <c:pt idx="37814">
                  <c:v>3.0407850451345302E-2</c:v>
                </c:pt>
                <c:pt idx="37815">
                  <c:v>5.1599289581748697E-2</c:v>
                </c:pt>
                <c:pt idx="37816">
                  <c:v>6.3309872622315203E-2</c:v>
                </c:pt>
                <c:pt idx="37817">
                  <c:v>7.4823858537285501E-2</c:v>
                </c:pt>
                <c:pt idx="37818">
                  <c:v>4.8271732246699797E-2</c:v>
                </c:pt>
                <c:pt idx="37819">
                  <c:v>6.0807025870731203E-2</c:v>
                </c:pt>
                <c:pt idx="37820">
                  <c:v>5.6532436513369803E-2</c:v>
                </c:pt>
                <c:pt idx="37821">
                  <c:v>8.53297132202743E-2</c:v>
                </c:pt>
                <c:pt idx="37822">
                  <c:v>5.6603267939696597E-2</c:v>
                </c:pt>
                <c:pt idx="37823">
                  <c:v>6.0433771501651003E-2</c:v>
                </c:pt>
                <c:pt idx="37824">
                  <c:v>6.2011592776740398E-2</c:v>
                </c:pt>
                <c:pt idx="37825">
                  <c:v>7.9859485282559997E-2</c:v>
                </c:pt>
                <c:pt idx="37826">
                  <c:v>8.9129583729967196E-2</c:v>
                </c:pt>
                <c:pt idx="37827">
                  <c:v>7.9722773652957296E-2</c:v>
                </c:pt>
                <c:pt idx="37828">
                  <c:v>8.8974183574567101E-2</c:v>
                </c:pt>
                <c:pt idx="37829">
                  <c:v>9.9159136895964298E-2</c:v>
                </c:pt>
                <c:pt idx="37830">
                  <c:v>0.12646193513613399</c:v>
                </c:pt>
                <c:pt idx="37831">
                  <c:v>0.151660059143987</c:v>
                </c:pt>
                <c:pt idx="37832">
                  <c:v>0.15028612010396</c:v>
                </c:pt>
                <c:pt idx="37833">
                  <c:v>0.165736482941897</c:v>
                </c:pt>
                <c:pt idx="37834">
                  <c:v>0.143929487092712</c:v>
                </c:pt>
                <c:pt idx="37835">
                  <c:v>0.14427233062290901</c:v>
                </c:pt>
                <c:pt idx="37836">
                  <c:v>0.14208318035591999</c:v>
                </c:pt>
                <c:pt idx="37837">
                  <c:v>0.14060760450037099</c:v>
                </c:pt>
                <c:pt idx="37838">
                  <c:v>0.119865231291018</c:v>
                </c:pt>
                <c:pt idx="37839">
                  <c:v>0.146399923383811</c:v>
                </c:pt>
                <c:pt idx="37840">
                  <c:v>0.134718422251415</c:v>
                </c:pt>
                <c:pt idx="37841">
                  <c:v>0.11248833117418799</c:v>
                </c:pt>
                <c:pt idx="37842">
                  <c:v>0.119681458157644</c:v>
                </c:pt>
                <c:pt idx="37843">
                  <c:v>0.13768365440317901</c:v>
                </c:pt>
                <c:pt idx="37844">
                  <c:v>0.120031276655784</c:v>
                </c:pt>
                <c:pt idx="37845">
                  <c:v>0.12167063697922</c:v>
                </c:pt>
                <c:pt idx="37846">
                  <c:v>0.109298845525548</c:v>
                </c:pt>
                <c:pt idx="37847">
                  <c:v>0.11390273709268001</c:v>
                </c:pt>
                <c:pt idx="37848">
                  <c:v>0.116916011427724</c:v>
                </c:pt>
                <c:pt idx="37849">
                  <c:v>9.7563726748626206E-2</c:v>
                </c:pt>
                <c:pt idx="37850">
                  <c:v>0.10769429630501801</c:v>
                </c:pt>
                <c:pt idx="37851">
                  <c:v>8.9994269180958097E-2</c:v>
                </c:pt>
                <c:pt idx="37852">
                  <c:v>7.8832234820293806E-2</c:v>
                </c:pt>
                <c:pt idx="37853">
                  <c:v>7.1250058951683903E-2</c:v>
                </c:pt>
                <c:pt idx="37854">
                  <c:v>4.2788084587845998E-2</c:v>
                </c:pt>
                <c:pt idx="37855">
                  <c:v>0.117693128227252</c:v>
                </c:pt>
                <c:pt idx="37856">
                  <c:v>5.3984423470774902E-2</c:v>
                </c:pt>
                <c:pt idx="37857">
                  <c:v>4.9021732069993197E-2</c:v>
                </c:pt>
                <c:pt idx="37858">
                  <c:v>4.9664346389054502E-2</c:v>
                </c:pt>
                <c:pt idx="37859">
                  <c:v>5.8577049463458E-2</c:v>
                </c:pt>
                <c:pt idx="37860">
                  <c:v>3.7275515973144303E-2</c:v>
                </c:pt>
                <c:pt idx="37861">
                  <c:v>4.5670137352147297E-2</c:v>
                </c:pt>
                <c:pt idx="37862">
                  <c:v>5.6120049439057303E-2</c:v>
                </c:pt>
                <c:pt idx="37863">
                  <c:v>9.88510419601588E-2</c:v>
                </c:pt>
                <c:pt idx="37864">
                  <c:v>6.2494885240755499E-2</c:v>
                </c:pt>
                <c:pt idx="37865">
                  <c:v>6.7111464603901799E-2</c:v>
                </c:pt>
                <c:pt idx="37866">
                  <c:v>0.102253329492692</c:v>
                </c:pt>
                <c:pt idx="37867">
                  <c:v>0.173618922455688</c:v>
                </c:pt>
                <c:pt idx="37868">
                  <c:v>0.210255904411457</c:v>
                </c:pt>
                <c:pt idx="37869">
                  <c:v>0.21705228156672199</c:v>
                </c:pt>
                <c:pt idx="37870">
                  <c:v>3.82026095738194E-3</c:v>
                </c:pt>
                <c:pt idx="37871">
                  <c:v>0.103304428985832</c:v>
                </c:pt>
                <c:pt idx="37872">
                  <c:v>2.1157540540927E-2</c:v>
                </c:pt>
                <c:pt idx="37873">
                  <c:v>6.2913108100962595E-2</c:v>
                </c:pt>
                <c:pt idx="37874">
                  <c:v>3.43630967882599E-3</c:v>
                </c:pt>
                <c:pt idx="37875">
                  <c:v>-2.9460229648200598E-2</c:v>
                </c:pt>
                <c:pt idx="37876">
                  <c:v>-6.9113417460279103E-2</c:v>
                </c:pt>
                <c:pt idx="37877">
                  <c:v>-4.5325446213955199E-2</c:v>
                </c:pt>
                <c:pt idx="37878">
                  <c:v>-3.5434977971032298E-3</c:v>
                </c:pt>
                <c:pt idx="37879">
                  <c:v>7.2151509276113995E-2</c:v>
                </c:pt>
                <c:pt idx="37880">
                  <c:v>-1.09700586489704E-2</c:v>
                </c:pt>
                <c:pt idx="37881">
                  <c:v>2.2734231601179902E-2</c:v>
                </c:pt>
                <c:pt idx="37882">
                  <c:v>2.33499294531599E-2</c:v>
                </c:pt>
                <c:pt idx="37883">
                  <c:v>-2.19105688880172E-2</c:v>
                </c:pt>
                <c:pt idx="37884">
                  <c:v>-3.1390915554000899E-2</c:v>
                </c:pt>
                <c:pt idx="37885">
                  <c:v>-1.50325093599173E-2</c:v>
                </c:pt>
                <c:pt idx="37886">
                  <c:v>1.9319588534631602E-2</c:v>
                </c:pt>
                <c:pt idx="37887">
                  <c:v>5.5843350227185999E-2</c:v>
                </c:pt>
                <c:pt idx="37888">
                  <c:v>1.87667581106312E-2</c:v>
                </c:pt>
                <c:pt idx="37889">
                  <c:v>1.8945966384739301E-3</c:v>
                </c:pt>
                <c:pt idx="37890">
                  <c:v>6.7355090742708002E-3</c:v>
                </c:pt>
                <c:pt idx="37891">
                  <c:v>-7.9511396817983897E-3</c:v>
                </c:pt>
                <c:pt idx="37892">
                  <c:v>-3.4796051989306298E-2</c:v>
                </c:pt>
                <c:pt idx="37893">
                  <c:v>-6.3191549373269096E-2</c:v>
                </c:pt>
                <c:pt idx="37894">
                  <c:v>-9.1656091262086098E-2</c:v>
                </c:pt>
                <c:pt idx="37895">
                  <c:v>-7.3699561235104905E-2</c:v>
                </c:pt>
                <c:pt idx="37896">
                  <c:v>-2.51790568525424E-2</c:v>
                </c:pt>
                <c:pt idx="37897">
                  <c:v>9.8918844829612398E-2</c:v>
                </c:pt>
                <c:pt idx="37898">
                  <c:v>0.116562128942176</c:v>
                </c:pt>
                <c:pt idx="37899">
                  <c:v>0.12551307977242801</c:v>
                </c:pt>
                <c:pt idx="37900">
                  <c:v>0.14214859967082299</c:v>
                </c:pt>
                <c:pt idx="37901">
                  <c:v>0.18444788582164301</c:v>
                </c:pt>
                <c:pt idx="37902">
                  <c:v>0.21873952101430499</c:v>
                </c:pt>
                <c:pt idx="37903">
                  <c:v>0.36877902564554599</c:v>
                </c:pt>
                <c:pt idx="37904">
                  <c:v>0.21542778391221301</c:v>
                </c:pt>
                <c:pt idx="37905">
                  <c:v>0.173379304321402</c:v>
                </c:pt>
                <c:pt idx="37906">
                  <c:v>0.126821941021343</c:v>
                </c:pt>
                <c:pt idx="37907">
                  <c:v>0.21814240913982799</c:v>
                </c:pt>
                <c:pt idx="37908">
                  <c:v>0.19164555254575799</c:v>
                </c:pt>
                <c:pt idx="37909">
                  <c:v>0.18453607894582499</c:v>
                </c:pt>
                <c:pt idx="37910">
                  <c:v>0.177109306675994</c:v>
                </c:pt>
                <c:pt idx="37911">
                  <c:v>0.13579583292473499</c:v>
                </c:pt>
                <c:pt idx="37912">
                  <c:v>0.11171563845627</c:v>
                </c:pt>
                <c:pt idx="37913">
                  <c:v>0.16454323459443401</c:v>
                </c:pt>
                <c:pt idx="37914">
                  <c:v>0.18963112314578201</c:v>
                </c:pt>
                <c:pt idx="37915">
                  <c:v>0.154676938189304</c:v>
                </c:pt>
                <c:pt idx="37916">
                  <c:v>1.90014331123795E-2</c:v>
                </c:pt>
                <c:pt idx="37917">
                  <c:v>0.24456996902275699</c:v>
                </c:pt>
                <c:pt idx="37918">
                  <c:v>0.170923723917383</c:v>
                </c:pt>
                <c:pt idx="37919">
                  <c:v>0.229461188622159</c:v>
                </c:pt>
                <c:pt idx="37920">
                  <c:v>0.134956563831332</c:v>
                </c:pt>
                <c:pt idx="37921">
                  <c:v>0.17320048842880001</c:v>
                </c:pt>
                <c:pt idx="37922">
                  <c:v>0.169633297557439</c:v>
                </c:pt>
                <c:pt idx="37923">
                  <c:v>0.169267456490902</c:v>
                </c:pt>
                <c:pt idx="37924">
                  <c:v>0.12117529310538699</c:v>
                </c:pt>
                <c:pt idx="37925">
                  <c:v>0.16403155530147101</c:v>
                </c:pt>
                <c:pt idx="37926">
                  <c:v>0.228709337264698</c:v>
                </c:pt>
                <c:pt idx="37927">
                  <c:v>0.39333584323464399</c:v>
                </c:pt>
                <c:pt idx="37928">
                  <c:v>0.38959182248014901</c:v>
                </c:pt>
                <c:pt idx="37929">
                  <c:v>0.391122189653209</c:v>
                </c:pt>
                <c:pt idx="37930">
                  <c:v>0.337815486106116</c:v>
                </c:pt>
                <c:pt idx="37931">
                  <c:v>0.33040070977645902</c:v>
                </c:pt>
                <c:pt idx="37932">
                  <c:v>0.32451197033552998</c:v>
                </c:pt>
                <c:pt idx="37933">
                  <c:v>0.36229676746072798</c:v>
                </c:pt>
                <c:pt idx="37934">
                  <c:v>0.36211551664685399</c:v>
                </c:pt>
                <c:pt idx="37935">
                  <c:v>0.36494669807681002</c:v>
                </c:pt>
                <c:pt idx="37936">
                  <c:v>0.362840672168387</c:v>
                </c:pt>
                <c:pt idx="37937">
                  <c:v>0.43068664108370103</c:v>
                </c:pt>
                <c:pt idx="37938">
                  <c:v>0.43079476380298698</c:v>
                </c:pt>
                <c:pt idx="37939">
                  <c:v>0.44378807359785899</c:v>
                </c:pt>
                <c:pt idx="37940">
                  <c:v>0.44253442569766099</c:v>
                </c:pt>
                <c:pt idx="37941">
                  <c:v>0.44188865865114502</c:v>
                </c:pt>
                <c:pt idx="37942">
                  <c:v>-2.3686398103360502E-2</c:v>
                </c:pt>
                <c:pt idx="37943">
                  <c:v>-9.1434662316393606E-2</c:v>
                </c:pt>
                <c:pt idx="37944">
                  <c:v>9.8909646242565999E-3</c:v>
                </c:pt>
                <c:pt idx="37945">
                  <c:v>1.24728036479352E-2</c:v>
                </c:pt>
                <c:pt idx="37946">
                  <c:v>6.3991939186883104E-2</c:v>
                </c:pt>
                <c:pt idx="37947">
                  <c:v>5.5775852842836898E-2</c:v>
                </c:pt>
                <c:pt idx="37948">
                  <c:v>5.6369978861487903E-2</c:v>
                </c:pt>
                <c:pt idx="37949">
                  <c:v>2.6847310453719301E-2</c:v>
                </c:pt>
                <c:pt idx="37950">
                  <c:v>2.1090993179336302E-2</c:v>
                </c:pt>
                <c:pt idx="37951">
                  <c:v>4.8869259750889502E-2</c:v>
                </c:pt>
                <c:pt idx="37952">
                  <c:v>3.4950038511397399E-2</c:v>
                </c:pt>
                <c:pt idx="37953">
                  <c:v>6.0412373738834298E-2</c:v>
                </c:pt>
                <c:pt idx="37954">
                  <c:v>7.5790972426977798E-2</c:v>
                </c:pt>
                <c:pt idx="37955">
                  <c:v>4.4454407243009898E-2</c:v>
                </c:pt>
                <c:pt idx="37956">
                  <c:v>1.08433105752293E-2</c:v>
                </c:pt>
                <c:pt idx="37957">
                  <c:v>-1.3197415071956001E-2</c:v>
                </c:pt>
                <c:pt idx="37958">
                  <c:v>-2.5732384124342602E-3</c:v>
                </c:pt>
                <c:pt idx="37959">
                  <c:v>-1.44796656384065E-2</c:v>
                </c:pt>
                <c:pt idx="37960">
                  <c:v>-9.3098607917022104E-3</c:v>
                </c:pt>
                <c:pt idx="37961">
                  <c:v>-7.27997006669171E-2</c:v>
                </c:pt>
                <c:pt idx="37962">
                  <c:v>-6.1796687203349E-2</c:v>
                </c:pt>
                <c:pt idx="37963">
                  <c:v>-6.3254156833655997E-2</c:v>
                </c:pt>
                <c:pt idx="37964">
                  <c:v>-7.6045297809781504E-2</c:v>
                </c:pt>
                <c:pt idx="37965">
                  <c:v>-6.3994922383528705E-2</c:v>
                </c:pt>
                <c:pt idx="37966">
                  <c:v>-2.0608158686596399E-2</c:v>
                </c:pt>
                <c:pt idx="37967">
                  <c:v>-1.9712192029816101E-2</c:v>
                </c:pt>
                <c:pt idx="37968">
                  <c:v>-3.7275143169730601E-2</c:v>
                </c:pt>
                <c:pt idx="37969">
                  <c:v>-7.7386078498554896E-3</c:v>
                </c:pt>
                <c:pt idx="37970">
                  <c:v>-2.2923762722645399E-2</c:v>
                </c:pt>
                <c:pt idx="37971">
                  <c:v>-4.0118647377484697E-2</c:v>
                </c:pt>
                <c:pt idx="37972">
                  <c:v>-5.1935650446710703E-2</c:v>
                </c:pt>
                <c:pt idx="37973">
                  <c:v>-3.8799760719646803E-2</c:v>
                </c:pt>
                <c:pt idx="37974">
                  <c:v>1.9295357726679199E-2</c:v>
                </c:pt>
                <c:pt idx="37975">
                  <c:v>-8.2112185606581095E-3</c:v>
                </c:pt>
                <c:pt idx="37976">
                  <c:v>-1.10146527675615E-2</c:v>
                </c:pt>
                <c:pt idx="37977">
                  <c:v>-3.4654291201520103E-2</c:v>
                </c:pt>
                <c:pt idx="37978">
                  <c:v>-5.94320064893935E-2</c:v>
                </c:pt>
                <c:pt idx="37979">
                  <c:v>-6.8700149751868195E-2</c:v>
                </c:pt>
                <c:pt idx="37980">
                  <c:v>-6.2423319763247297E-2</c:v>
                </c:pt>
                <c:pt idx="37981">
                  <c:v>-7.94924166686405E-2</c:v>
                </c:pt>
                <c:pt idx="37982">
                  <c:v>4.5138540070174198E-2</c:v>
                </c:pt>
                <c:pt idx="37983">
                  <c:v>5.8164223378059599E-2</c:v>
                </c:pt>
                <c:pt idx="37984">
                  <c:v>5.4530987414701103E-2</c:v>
                </c:pt>
                <c:pt idx="37985">
                  <c:v>6.6063722163203401E-2</c:v>
                </c:pt>
                <c:pt idx="37986">
                  <c:v>7.9696566882499903E-2</c:v>
                </c:pt>
                <c:pt idx="37987">
                  <c:v>7.1036897192578899E-2</c:v>
                </c:pt>
                <c:pt idx="37988">
                  <c:v>4.9130455181913099E-2</c:v>
                </c:pt>
                <c:pt idx="37989">
                  <c:v>4.0088452446817802E-2</c:v>
                </c:pt>
                <c:pt idx="37990">
                  <c:v>0.10475065859055099</c:v>
                </c:pt>
                <c:pt idx="37991">
                  <c:v>7.6491384797458803E-2</c:v>
                </c:pt>
                <c:pt idx="37992">
                  <c:v>0.132225249712041</c:v>
                </c:pt>
                <c:pt idx="37993">
                  <c:v>0.142098511449017</c:v>
                </c:pt>
                <c:pt idx="37994">
                  <c:v>0.13330645735619501</c:v>
                </c:pt>
                <c:pt idx="37995">
                  <c:v>9.50095287992552E-2</c:v>
                </c:pt>
                <c:pt idx="37996">
                  <c:v>0.13642135241074099</c:v>
                </c:pt>
                <c:pt idx="37997">
                  <c:v>0.16530123890520099</c:v>
                </c:pt>
                <c:pt idx="37998">
                  <c:v>0.15489387169548299</c:v>
                </c:pt>
                <c:pt idx="37999">
                  <c:v>0.17702946458466701</c:v>
                </c:pt>
                <c:pt idx="38000">
                  <c:v>0.15487959966502099</c:v>
                </c:pt>
                <c:pt idx="38001">
                  <c:v>0.12969968940747501</c:v>
                </c:pt>
                <c:pt idx="38002">
                  <c:v>0.164603047151439</c:v>
                </c:pt>
                <c:pt idx="38003">
                  <c:v>0.17871674877580601</c:v>
                </c:pt>
                <c:pt idx="38004">
                  <c:v>0.24393529164193001</c:v>
                </c:pt>
                <c:pt idx="38005">
                  <c:v>0.23746470014216201</c:v>
                </c:pt>
                <c:pt idx="38006">
                  <c:v>0.220134188499087</c:v>
                </c:pt>
                <c:pt idx="38007">
                  <c:v>0.210851815793687</c:v>
                </c:pt>
                <c:pt idx="38008">
                  <c:v>0.23425022511728999</c:v>
                </c:pt>
                <c:pt idx="38009">
                  <c:v>0.221140778226003</c:v>
                </c:pt>
                <c:pt idx="38010">
                  <c:v>0.24705477729732001</c:v>
                </c:pt>
                <c:pt idx="38011">
                  <c:v>0.246770956426276</c:v>
                </c:pt>
                <c:pt idx="38012">
                  <c:v>0.27510043364956899</c:v>
                </c:pt>
                <c:pt idx="38013">
                  <c:v>0.262539513657784</c:v>
                </c:pt>
                <c:pt idx="38014">
                  <c:v>0.28981504134038699</c:v>
                </c:pt>
                <c:pt idx="38015">
                  <c:v>0.34853229861397</c:v>
                </c:pt>
                <c:pt idx="38016">
                  <c:v>0.30098903247840098</c:v>
                </c:pt>
                <c:pt idx="38017">
                  <c:v>0.299885326409218</c:v>
                </c:pt>
                <c:pt idx="38018">
                  <c:v>0.30739260854630301</c:v>
                </c:pt>
                <c:pt idx="38019">
                  <c:v>-3.8920385587381799E-3</c:v>
                </c:pt>
                <c:pt idx="38020">
                  <c:v>-0.104437789514221</c:v>
                </c:pt>
                <c:pt idx="38021">
                  <c:v>-2.54917782823606E-2</c:v>
                </c:pt>
                <c:pt idx="38022">
                  <c:v>-2.2795563649646799E-2</c:v>
                </c:pt>
                <c:pt idx="38023">
                  <c:v>-9.2364693548903101E-2</c:v>
                </c:pt>
                <c:pt idx="38024">
                  <c:v>-0.13128173136360399</c:v>
                </c:pt>
                <c:pt idx="38025">
                  <c:v>-0.10448629486502201</c:v>
                </c:pt>
                <c:pt idx="38026">
                  <c:v>-8.8800318601271397E-2</c:v>
                </c:pt>
                <c:pt idx="38027">
                  <c:v>-8.3329076773265495E-2</c:v>
                </c:pt>
                <c:pt idx="38028">
                  <c:v>-7.5837622060192497E-2</c:v>
                </c:pt>
                <c:pt idx="38029">
                  <c:v>-3.8556397457472497E-2</c:v>
                </c:pt>
                <c:pt idx="38030">
                  <c:v>-1.7922217276067801E-2</c:v>
                </c:pt>
                <c:pt idx="38031" formatCode="0.00E+00">
                  <c:v>-9.4122392290571998E-4</c:v>
                </c:pt>
                <c:pt idx="38032">
                  <c:v>-5.4396388172162904E-3</c:v>
                </c:pt>
                <c:pt idx="38033" formatCode="0.00E+00">
                  <c:v>-6.51960117516261E-3</c:v>
                </c:pt>
                <c:pt idx="38034">
                  <c:v>-1.52932749554679E-2</c:v>
                </c:pt>
                <c:pt idx="38035" formatCode="0.00E+00">
                  <c:v>5.0273364041260001E-4</c:v>
                </c:pt>
                <c:pt idx="38036">
                  <c:v>3.7840313050609697E-2</c:v>
                </c:pt>
                <c:pt idx="38037" formatCode="0.00E+00">
                  <c:v>4.3249632705127397E-2</c:v>
                </c:pt>
                <c:pt idx="38038">
                  <c:v>4.1925572356139397E-2</c:v>
                </c:pt>
                <c:pt idx="38039">
                  <c:v>6.5216468432933702E-2</c:v>
                </c:pt>
                <c:pt idx="38040">
                  <c:v>2.1761261796770098E-2</c:v>
                </c:pt>
                <c:pt idx="38041">
                  <c:v>3.3464517189956598E-2</c:v>
                </c:pt>
                <c:pt idx="38042">
                  <c:v>1.3679426294879501E-2</c:v>
                </c:pt>
                <c:pt idx="38043">
                  <c:v>2.4200829857538401E-3</c:v>
                </c:pt>
                <c:pt idx="38044" formatCode="0.00E+00">
                  <c:v>2.6034742625067302E-4</c:v>
                </c:pt>
                <c:pt idx="38045">
                  <c:v>0.114555053474271</c:v>
                </c:pt>
                <c:pt idx="38046" formatCode="0.00E+00">
                  <c:v>0.105833448084507</c:v>
                </c:pt>
                <c:pt idx="38047">
                  <c:v>0.10268957123435001</c:v>
                </c:pt>
                <c:pt idx="38048">
                  <c:v>8.4313640743629306E-2</c:v>
                </c:pt>
                <c:pt idx="38049">
                  <c:v>0.113016298794737</c:v>
                </c:pt>
                <c:pt idx="38050">
                  <c:v>0.114084313956267</c:v>
                </c:pt>
                <c:pt idx="38051">
                  <c:v>0.11310164441784</c:v>
                </c:pt>
                <c:pt idx="38052">
                  <c:v>0.11712961148245001</c:v>
                </c:pt>
                <c:pt idx="38053">
                  <c:v>0.12764439535359701</c:v>
                </c:pt>
                <c:pt idx="38054">
                  <c:v>0.128718519770052</c:v>
                </c:pt>
                <c:pt idx="38055">
                  <c:v>0.12845140034518701</c:v>
                </c:pt>
                <c:pt idx="38056">
                  <c:v>0.12924757786840299</c:v>
                </c:pt>
                <c:pt idx="38057">
                  <c:v>0.129620640450475</c:v>
                </c:pt>
                <c:pt idx="38058">
                  <c:v>0.12940887528164299</c:v>
                </c:pt>
                <c:pt idx="38059">
                  <c:v>0.113522826324889</c:v>
                </c:pt>
                <c:pt idx="38060">
                  <c:v>0.114114000772444</c:v>
                </c:pt>
                <c:pt idx="38061">
                  <c:v>8.3608870870489405E-2</c:v>
                </c:pt>
                <c:pt idx="38062">
                  <c:v>7.5809097988851298E-2</c:v>
                </c:pt>
                <c:pt idx="38063">
                  <c:v>7.5565352022291796E-2</c:v>
                </c:pt>
                <c:pt idx="38064">
                  <c:v>6.1843997269649002E-2</c:v>
                </c:pt>
                <c:pt idx="38065">
                  <c:v>0.181632098649774</c:v>
                </c:pt>
                <c:pt idx="38066">
                  <c:v>0.17892735332726301</c:v>
                </c:pt>
                <c:pt idx="38067">
                  <c:v>0.16675486718122301</c:v>
                </c:pt>
                <c:pt idx="38068">
                  <c:v>0.13439430008772801</c:v>
                </c:pt>
                <c:pt idx="38069">
                  <c:v>0.18931406843119</c:v>
                </c:pt>
                <c:pt idx="38070">
                  <c:v>0.21054106409272599</c:v>
                </c:pt>
                <c:pt idx="38071">
                  <c:v>0.173624518886588</c:v>
                </c:pt>
                <c:pt idx="38072">
                  <c:v>0.18733536063174899</c:v>
                </c:pt>
                <c:pt idx="38073">
                  <c:v>0.17886468300062799</c:v>
                </c:pt>
                <c:pt idx="38074">
                  <c:v>0.15630189528866001</c:v>
                </c:pt>
                <c:pt idx="38075">
                  <c:v>0.28619796816331</c:v>
                </c:pt>
                <c:pt idx="38076">
                  <c:v>0.27260940143697998</c:v>
                </c:pt>
                <c:pt idx="38077">
                  <c:v>0.26243908689547801</c:v>
                </c:pt>
                <c:pt idx="38078">
                  <c:v>0.27277196774331602</c:v>
                </c:pt>
                <c:pt idx="38079">
                  <c:v>0.282705522198196</c:v>
                </c:pt>
                <c:pt idx="38080">
                  <c:v>0.283830226943659</c:v>
                </c:pt>
                <c:pt idx="38081">
                  <c:v>0.29890365372988098</c:v>
                </c:pt>
                <c:pt idx="38082">
                  <c:v>0.28668456526963298</c:v>
                </c:pt>
                <c:pt idx="38083">
                  <c:v>0.24436598504290599</c:v>
                </c:pt>
                <c:pt idx="38084">
                  <c:v>0.24564048347908801</c:v>
                </c:pt>
                <c:pt idx="38085">
                  <c:v>0.39298007556843401</c:v>
                </c:pt>
                <c:pt idx="38086">
                  <c:v>0.31887720783830298</c:v>
                </c:pt>
                <c:pt idx="38087">
                  <c:v>0.35401655367037799</c:v>
                </c:pt>
                <c:pt idx="38088">
                  <c:v>0.35033906727145397</c:v>
                </c:pt>
                <c:pt idx="38089">
                  <c:v>0.39787761686133299</c:v>
                </c:pt>
                <c:pt idx="38090">
                  <c:v>0.39226219129024498</c:v>
                </c:pt>
                <c:pt idx="38091">
                  <c:v>0.44170978612488798</c:v>
                </c:pt>
                <c:pt idx="38092">
                  <c:v>0.41768434187929099</c:v>
                </c:pt>
                <c:pt idx="38093">
                  <c:v>0.448837200767502</c:v>
                </c:pt>
                <c:pt idx="38094">
                  <c:v>0.33066277903677399</c:v>
                </c:pt>
                <c:pt idx="38095">
                  <c:v>0.463024220293966</c:v>
                </c:pt>
                <c:pt idx="38096">
                  <c:v>0.52291210239180397</c:v>
                </c:pt>
                <c:pt idx="38097">
                  <c:v>0.53157041135600502</c:v>
                </c:pt>
                <c:pt idx="38098">
                  <c:v>0.49547738319609502</c:v>
                </c:pt>
                <c:pt idx="38099">
                  <c:v>0.49662603419176798</c:v>
                </c:pt>
                <c:pt idx="38100">
                  <c:v>0.48549854568040102</c:v>
                </c:pt>
                <c:pt idx="38101">
                  <c:v>0.488602025591936</c:v>
                </c:pt>
                <c:pt idx="38102">
                  <c:v>0.54689949694451101</c:v>
                </c:pt>
                <c:pt idx="38103">
                  <c:v>0.52567460500707797</c:v>
                </c:pt>
                <c:pt idx="38104">
                  <c:v>5.8516383874943597E-3</c:v>
                </c:pt>
                <c:pt idx="38105">
                  <c:v>-8.51300508901595E-2</c:v>
                </c:pt>
                <c:pt idx="38106">
                  <c:v>2.2728620317737699E-3</c:v>
                </c:pt>
                <c:pt idx="38107">
                  <c:v>-3.5567286628864499E-2</c:v>
                </c:pt>
                <c:pt idx="38108">
                  <c:v>2.01902038419528E-3</c:v>
                </c:pt>
                <c:pt idx="38109">
                  <c:v>-1.60581683922595E-2</c:v>
                </c:pt>
                <c:pt idx="38110">
                  <c:v>-1.3851223075004001E-2</c:v>
                </c:pt>
                <c:pt idx="38111">
                  <c:v>-2.93116717399204E-2</c:v>
                </c:pt>
                <c:pt idx="38112">
                  <c:v>-5.3186666295467401E-2</c:v>
                </c:pt>
                <c:pt idx="38113">
                  <c:v>-6.8379542493074305E-2</c:v>
                </c:pt>
                <c:pt idx="38114">
                  <c:v>-6.5170384593953495E-2</c:v>
                </c:pt>
                <c:pt idx="38115">
                  <c:v>-6.6497810821644604E-2</c:v>
                </c:pt>
                <c:pt idx="38116">
                  <c:v>-8.0943024490633897E-2</c:v>
                </c:pt>
                <c:pt idx="38117">
                  <c:v>-8.1578549669121703E-2</c:v>
                </c:pt>
                <c:pt idx="38118">
                  <c:v>-7.5068038813219898E-2</c:v>
                </c:pt>
                <c:pt idx="38119">
                  <c:v>-6.8937266043737094E-2</c:v>
                </c:pt>
                <c:pt idx="38120">
                  <c:v>-8.2393516016357193E-2</c:v>
                </c:pt>
                <c:pt idx="38121">
                  <c:v>-9.3495839350378598E-2</c:v>
                </c:pt>
                <c:pt idx="38122">
                  <c:v>-9.8794651906188802E-2</c:v>
                </c:pt>
                <c:pt idx="38123">
                  <c:v>-0.10379173922304399</c:v>
                </c:pt>
                <c:pt idx="38124">
                  <c:v>-0.119012118477763</c:v>
                </c:pt>
                <c:pt idx="38125">
                  <c:v>-0.11931309571936401</c:v>
                </c:pt>
                <c:pt idx="38126">
                  <c:v>-9.20848185421691E-2</c:v>
                </c:pt>
                <c:pt idx="38127">
                  <c:v>-9.4949522085024399E-2</c:v>
                </c:pt>
                <c:pt idx="38128">
                  <c:v>-9.3399975347381495E-2</c:v>
                </c:pt>
                <c:pt idx="38129">
                  <c:v>-9.2105089609208199E-2</c:v>
                </c:pt>
                <c:pt idx="38130">
                  <c:v>-7.0828629001422894E-2</c:v>
                </c:pt>
                <c:pt idx="38131">
                  <c:v>-7.20484838242402E-2</c:v>
                </c:pt>
                <c:pt idx="38132">
                  <c:v>-3.3309031352757403E-2</c:v>
                </c:pt>
                <c:pt idx="38133">
                  <c:v>-3.9293899394102202E-2</c:v>
                </c:pt>
                <c:pt idx="38134">
                  <c:v>-2.9647953887346201E-2</c:v>
                </c:pt>
                <c:pt idx="38135">
                  <c:v>-3.0643639185812799E-2</c:v>
                </c:pt>
                <c:pt idx="38136">
                  <c:v>-2.8163049918928399E-3</c:v>
                </c:pt>
                <c:pt idx="38137">
                  <c:v>-8.0499197077071802E-3</c:v>
                </c:pt>
                <c:pt idx="38138">
                  <c:v>1.7003646840846799E-2</c:v>
                </c:pt>
                <c:pt idx="38139">
                  <c:v>4.2770925509220098E-2</c:v>
                </c:pt>
                <c:pt idx="38140">
                  <c:v>2.7972430448557899E-2</c:v>
                </c:pt>
                <c:pt idx="38141">
                  <c:v>2.2859914879290101E-2</c:v>
                </c:pt>
                <c:pt idx="38142">
                  <c:v>1.03387527817363E-2</c:v>
                </c:pt>
                <c:pt idx="38143">
                  <c:v>7.5300041052288802E-3</c:v>
                </c:pt>
                <c:pt idx="38144">
                  <c:v>4.3160325670460201E-2</c:v>
                </c:pt>
                <c:pt idx="38145">
                  <c:v>3.95550905739206E-2</c:v>
                </c:pt>
                <c:pt idx="38146">
                  <c:v>8.1393333975656595E-2</c:v>
                </c:pt>
                <c:pt idx="38147">
                  <c:v>9.0281444301288996E-2</c:v>
                </c:pt>
                <c:pt idx="38148">
                  <c:v>0.19299575722310899</c:v>
                </c:pt>
                <c:pt idx="38149">
                  <c:v>0.18974292662675099</c:v>
                </c:pt>
                <c:pt idx="38150">
                  <c:v>0.19092626204150701</c:v>
                </c:pt>
                <c:pt idx="38151">
                  <c:v>0.18598723564560099</c:v>
                </c:pt>
                <c:pt idx="38152">
                  <c:v>0.20460068514190399</c:v>
                </c:pt>
                <c:pt idx="38153">
                  <c:v>0.20270038987807301</c:v>
                </c:pt>
                <c:pt idx="38154">
                  <c:v>0.19416451298701201</c:v>
                </c:pt>
                <c:pt idx="38155">
                  <c:v>0.17754313978406</c:v>
                </c:pt>
                <c:pt idx="38156">
                  <c:v>0.19890378009651399</c:v>
                </c:pt>
                <c:pt idx="38157">
                  <c:v>0.23483937451845999</c:v>
                </c:pt>
                <c:pt idx="38158">
                  <c:v>0.328896285342614</c:v>
                </c:pt>
                <c:pt idx="38159">
                  <c:v>0.32959625526109398</c:v>
                </c:pt>
                <c:pt idx="38160">
                  <c:v>0.38223414607378797</c:v>
                </c:pt>
                <c:pt idx="38161">
                  <c:v>0.39261313261898301</c:v>
                </c:pt>
                <c:pt idx="38162">
                  <c:v>0.4066733377249</c:v>
                </c:pt>
                <c:pt idx="38163">
                  <c:v>0.40957533264681401</c:v>
                </c:pt>
                <c:pt idx="38164">
                  <c:v>0.388548346316685</c:v>
                </c:pt>
                <c:pt idx="38165">
                  <c:v>0.37780392234224802</c:v>
                </c:pt>
                <c:pt idx="38166">
                  <c:v>0.390905664552615</c:v>
                </c:pt>
                <c:pt idx="38167">
                  <c:v>0.49953756850578102</c:v>
                </c:pt>
                <c:pt idx="38168">
                  <c:v>0.62022540554255101</c:v>
                </c:pt>
                <c:pt idx="38169">
                  <c:v>0.635579566779502</c:v>
                </c:pt>
                <c:pt idx="38170">
                  <c:v>0.62893997866599705</c:v>
                </c:pt>
                <c:pt idx="38171">
                  <c:v>0.64368231123584496</c:v>
                </c:pt>
                <c:pt idx="38172">
                  <c:v>0.56867026651046804</c:v>
                </c:pt>
                <c:pt idx="38173">
                  <c:v>0.55570328244307299</c:v>
                </c:pt>
                <c:pt idx="38174">
                  <c:v>0.57829158562230898</c:v>
                </c:pt>
                <c:pt idx="38175">
                  <c:v>0.55446258060852804</c:v>
                </c:pt>
                <c:pt idx="38176">
                  <c:v>0.67556224563259804</c:v>
                </c:pt>
                <c:pt idx="38177">
                  <c:v>0.768755722661984</c:v>
                </c:pt>
                <c:pt idx="38178">
                  <c:v>0.76467118753732899</c:v>
                </c:pt>
                <c:pt idx="38179">
                  <c:v>0.68395851329851498</c:v>
                </c:pt>
                <c:pt idx="38180">
                  <c:v>0.66420191901125902</c:v>
                </c:pt>
                <c:pt idx="38181">
                  <c:v>0.63335562708738602</c:v>
                </c:pt>
                <c:pt idx="38182">
                  <c:v>0.62010165814501705</c:v>
                </c:pt>
                <c:pt idx="38183">
                  <c:v>0.62740992142408103</c:v>
                </c:pt>
                <c:pt idx="38184">
                  <c:v>0.824187335626829</c:v>
                </c:pt>
                <c:pt idx="38185">
                  <c:v>0.85927658826262698</c:v>
                </c:pt>
                <c:pt idx="38186">
                  <c:v>0.85429909391182302</c:v>
                </c:pt>
                <c:pt idx="38187">
                  <c:v>0.85071718603642499</c:v>
                </c:pt>
                <c:pt idx="38188">
                  <c:v>0.85377890173773496</c:v>
                </c:pt>
                <c:pt idx="38189">
                  <c:v>0.85695115495593199</c:v>
                </c:pt>
                <c:pt idx="38190">
                  <c:v>0.89390350560280196</c:v>
                </c:pt>
                <c:pt idx="38191">
                  <c:v>0.881016826683093</c:v>
                </c:pt>
                <c:pt idx="38192">
                  <c:v>0.88155252245100801</c:v>
                </c:pt>
                <c:pt idx="38193">
                  <c:v>0.90206304144163096</c:v>
                </c:pt>
                <c:pt idx="38194">
                  <c:v>0.889285955009254</c:v>
                </c:pt>
                <c:pt idx="38195">
                  <c:v>0.85254488665516404</c:v>
                </c:pt>
                <c:pt idx="38196">
                  <c:v>0.89385824698457705</c:v>
                </c:pt>
                <c:pt idx="38197">
                  <c:v>0.89393168022146396</c:v>
                </c:pt>
                <c:pt idx="38198">
                  <c:v>0.94501783809116802</c:v>
                </c:pt>
                <c:pt idx="38199">
                  <c:v>0.83835954284485004</c:v>
                </c:pt>
                <c:pt idx="38200">
                  <c:v>0.92807099144017202</c:v>
                </c:pt>
                <c:pt idx="38201">
                  <c:v>2.3614723391807899E-2</c:v>
                </c:pt>
                <c:pt idx="38202" formatCode="0.00E+00">
                  <c:v>6.1763108149737102E-5</c:v>
                </c:pt>
                <c:pt idx="38203">
                  <c:v>6.2416720375348997E-2</c:v>
                </c:pt>
                <c:pt idx="38204" formatCode="0.00E+00">
                  <c:v>6.1253572902827597E-2</c:v>
                </c:pt>
                <c:pt idx="38205">
                  <c:v>9.3829776656713798E-2</c:v>
                </c:pt>
                <c:pt idx="38206">
                  <c:v>9.2615110429640601E-2</c:v>
                </c:pt>
                <c:pt idx="38207">
                  <c:v>9.0961065066454405E-2</c:v>
                </c:pt>
                <c:pt idx="38208">
                  <c:v>8.9371419298794996E-2</c:v>
                </c:pt>
                <c:pt idx="38209">
                  <c:v>0.13981457719464599</c:v>
                </c:pt>
                <c:pt idx="38210">
                  <c:v>0.13924888770053301</c:v>
                </c:pt>
                <c:pt idx="38211">
                  <c:v>0.156812343506641</c:v>
                </c:pt>
                <c:pt idx="38212">
                  <c:v>0.15618341082761</c:v>
                </c:pt>
                <c:pt idx="38213">
                  <c:v>0.178226769779121</c:v>
                </c:pt>
                <c:pt idx="38214">
                  <c:v>0.178285767213167</c:v>
                </c:pt>
                <c:pt idx="38215">
                  <c:v>0.20702963317400599</c:v>
                </c:pt>
                <c:pt idx="38216">
                  <c:v>0.17701268671833001</c:v>
                </c:pt>
                <c:pt idx="38217">
                  <c:v>0.20155241902384499</c:v>
                </c:pt>
                <c:pt idx="38218">
                  <c:v>0.201178006920393</c:v>
                </c:pt>
                <c:pt idx="38219">
                  <c:v>0.19954137650970499</c:v>
                </c:pt>
                <c:pt idx="38220">
                  <c:v>0.175454050933879</c:v>
                </c:pt>
                <c:pt idx="38221">
                  <c:v>0.20660432540535201</c:v>
                </c:pt>
                <c:pt idx="38222">
                  <c:v>0.20670855412427899</c:v>
                </c:pt>
                <c:pt idx="38223">
                  <c:v>0.24017176625258099</c:v>
                </c:pt>
                <c:pt idx="38224">
                  <c:v>0.19619367708829</c:v>
                </c:pt>
                <c:pt idx="38225">
                  <c:v>0.19658895767013601</c:v>
                </c:pt>
                <c:pt idx="38226">
                  <c:v>0.169281567614572</c:v>
                </c:pt>
                <c:pt idx="38227">
                  <c:v>0.17532121271342899</c:v>
                </c:pt>
                <c:pt idx="38228">
                  <c:v>0.17794181923414201</c:v>
                </c:pt>
                <c:pt idx="38229">
                  <c:v>0.19012288236587299</c:v>
                </c:pt>
                <c:pt idx="38230">
                  <c:v>0.19688448596824901</c:v>
                </c:pt>
                <c:pt idx="38231">
                  <c:v>0.208544191608977</c:v>
                </c:pt>
                <c:pt idx="38232">
                  <c:v>0.19298185595981401</c:v>
                </c:pt>
                <c:pt idx="38233">
                  <c:v>0.20299221074783499</c:v>
                </c:pt>
                <c:pt idx="38234">
                  <c:v>0.20638090475316101</c:v>
                </c:pt>
                <c:pt idx="38235">
                  <c:v>0.27962440637271502</c:v>
                </c:pt>
                <c:pt idx="38236">
                  <c:v>0.27728615390362898</c:v>
                </c:pt>
                <c:pt idx="38237">
                  <c:v>0.27964955785171403</c:v>
                </c:pt>
                <c:pt idx="38238">
                  <c:v>-2.2233930495649999E-2</c:v>
                </c:pt>
                <c:pt idx="38239">
                  <c:v>8.0343764438192203E-2</c:v>
                </c:pt>
                <c:pt idx="38240">
                  <c:v>-7.0272845831778202E-3</c:v>
                </c:pt>
                <c:pt idx="38241">
                  <c:v>1.7141873573734999E-2</c:v>
                </c:pt>
                <c:pt idx="38242">
                  <c:v>-1.7949789645804199E-3</c:v>
                </c:pt>
                <c:pt idx="38243">
                  <c:v>-1.9261307430395901E-2</c:v>
                </c:pt>
                <c:pt idx="38244">
                  <c:v>-6.91290266928591E-2</c:v>
                </c:pt>
                <c:pt idx="38245">
                  <c:v>-7.8689656496439594E-2</c:v>
                </c:pt>
                <c:pt idx="38246">
                  <c:v>-9.8296012013645795E-2</c:v>
                </c:pt>
                <c:pt idx="38247">
                  <c:v>-9.2992400345866102E-2</c:v>
                </c:pt>
                <c:pt idx="38248">
                  <c:v>-0.120362975674352</c:v>
                </c:pt>
                <c:pt idx="38249">
                  <c:v>-9.7181082389862103E-2</c:v>
                </c:pt>
                <c:pt idx="38250">
                  <c:v>-0.102841751927873</c:v>
                </c:pt>
                <c:pt idx="38251">
                  <c:v>-8.8502856205916094E-2</c:v>
                </c:pt>
                <c:pt idx="38252">
                  <c:v>-9.8291102778444703E-2</c:v>
                </c:pt>
                <c:pt idx="38253">
                  <c:v>-9.6589688477500102E-2</c:v>
                </c:pt>
                <c:pt idx="38254">
                  <c:v>-0.107553756340761</c:v>
                </c:pt>
                <c:pt idx="38255">
                  <c:v>-0.10919338223496899</c:v>
                </c:pt>
                <c:pt idx="38256">
                  <c:v>-0.101137084965972</c:v>
                </c:pt>
                <c:pt idx="38257">
                  <c:v>-8.7544701028100094E-2</c:v>
                </c:pt>
                <c:pt idx="38258">
                  <c:v>-8.7137039545876496E-2</c:v>
                </c:pt>
                <c:pt idx="38259">
                  <c:v>-0.108836131974047</c:v>
                </c:pt>
                <c:pt idx="38260">
                  <c:v>-9.4645056949854797E-2</c:v>
                </c:pt>
                <c:pt idx="38261">
                  <c:v>-6.6467015429640702E-2</c:v>
                </c:pt>
                <c:pt idx="38262">
                  <c:v>-7.0542745580289098E-2</c:v>
                </c:pt>
                <c:pt idx="38263">
                  <c:v>-6.0530136267904301E-2</c:v>
                </c:pt>
                <c:pt idx="38264">
                  <c:v>-5.0414646618037802E-2</c:v>
                </c:pt>
                <c:pt idx="38265">
                  <c:v>-5.9861333203018001E-2</c:v>
                </c:pt>
                <c:pt idx="38266">
                  <c:v>-5.4901451252341998E-2</c:v>
                </c:pt>
                <c:pt idx="38267">
                  <c:v>-6.6081829101447706E-2</c:v>
                </c:pt>
                <c:pt idx="38268">
                  <c:v>-5.9774068474500501E-2</c:v>
                </c:pt>
                <c:pt idx="38269">
                  <c:v>-8.1239283355322101E-2</c:v>
                </c:pt>
                <c:pt idx="38270">
                  <c:v>-9.5102195953960106E-2</c:v>
                </c:pt>
                <c:pt idx="38271">
                  <c:v>-8.2452581412048503E-2</c:v>
                </c:pt>
                <c:pt idx="38272">
                  <c:v>-9.3881186231037805E-2</c:v>
                </c:pt>
                <c:pt idx="38273">
                  <c:v>-8.0796199420681405E-2</c:v>
                </c:pt>
                <c:pt idx="38274">
                  <c:v>-8.1733701047134399E-2</c:v>
                </c:pt>
                <c:pt idx="38275">
                  <c:v>-9.0410723456064296E-2</c:v>
                </c:pt>
                <c:pt idx="38276">
                  <c:v>-7.9335060206917996E-2</c:v>
                </c:pt>
                <c:pt idx="38277">
                  <c:v>-8.3441073466974006E-2</c:v>
                </c:pt>
                <c:pt idx="38278">
                  <c:v>-7.7044107838922807E-2</c:v>
                </c:pt>
                <c:pt idx="38279">
                  <c:v>-7.4171298441035496E-2</c:v>
                </c:pt>
                <c:pt idx="38280">
                  <c:v>-8.0082428412389203E-2</c:v>
                </c:pt>
                <c:pt idx="38281">
                  <c:v>-7.7001568579658494E-2</c:v>
                </c:pt>
                <c:pt idx="38282">
                  <c:v>-9.4572952422655093E-2</c:v>
                </c:pt>
                <c:pt idx="38283">
                  <c:v>-0.12176731734222</c:v>
                </c:pt>
                <c:pt idx="38284">
                  <c:v>-3.1958828115565503E-2</c:v>
                </c:pt>
                <c:pt idx="38285">
                  <c:v>0.112698074605547</c:v>
                </c:pt>
                <c:pt idx="38286">
                  <c:v>2.86997176396383E-2</c:v>
                </c:pt>
                <c:pt idx="38287">
                  <c:v>0.116308305263242</c:v>
                </c:pt>
                <c:pt idx="38288">
                  <c:v>0.13906188274387701</c:v>
                </c:pt>
                <c:pt idx="38289">
                  <c:v>0.100741419734765</c:v>
                </c:pt>
                <c:pt idx="38290">
                  <c:v>9.7793116102370403E-2</c:v>
                </c:pt>
                <c:pt idx="38291">
                  <c:v>0.10054198533960999</c:v>
                </c:pt>
                <c:pt idx="38292">
                  <c:v>3.2290948597042103E-2</c:v>
                </c:pt>
                <c:pt idx="38293">
                  <c:v>0.114026711117588</c:v>
                </c:pt>
                <c:pt idx="38294">
                  <c:v>3.3497786057691097E-2</c:v>
                </c:pt>
                <c:pt idx="38295">
                  <c:v>7.8720212519666599E-2</c:v>
                </c:pt>
                <c:pt idx="38296">
                  <c:v>3.4510930702444598E-2</c:v>
                </c:pt>
                <c:pt idx="38297">
                  <c:v>6.9640306171766794E-2</c:v>
                </c:pt>
                <c:pt idx="38298">
                  <c:v>7.8083635975135304E-2</c:v>
                </c:pt>
                <c:pt idx="38299">
                  <c:v>9.6397465318190406E-2</c:v>
                </c:pt>
                <c:pt idx="38300">
                  <c:v>7.4342941027397094E-2</c:v>
                </c:pt>
                <c:pt idx="38301">
                  <c:v>7.3329365682896205E-2</c:v>
                </c:pt>
                <c:pt idx="38302">
                  <c:v>6.9614704438940994E-2</c:v>
                </c:pt>
                <c:pt idx="38303">
                  <c:v>6.0659615604345601E-2</c:v>
                </c:pt>
                <c:pt idx="38304">
                  <c:v>2.45657320628721E-2</c:v>
                </c:pt>
                <c:pt idx="38305">
                  <c:v>-2.98903214108279E-3</c:v>
                </c:pt>
                <c:pt idx="38306">
                  <c:v>1.1466010377064901E-2</c:v>
                </c:pt>
                <c:pt idx="38307">
                  <c:v>1.5284738588916101E-2</c:v>
                </c:pt>
                <c:pt idx="38308">
                  <c:v>-1.2487275448674701E-2</c:v>
                </c:pt>
                <c:pt idx="38309">
                  <c:v>-1.0310642199794599E-2</c:v>
                </c:pt>
                <c:pt idx="38310">
                  <c:v>-5.9896689418699996E-3</c:v>
                </c:pt>
                <c:pt idx="38311">
                  <c:v>1.9749539495242399E-2</c:v>
                </c:pt>
                <c:pt idx="38312">
                  <c:v>1.54624707897157E-2</c:v>
                </c:pt>
                <c:pt idx="38313">
                  <c:v>2.21544471012298E-2</c:v>
                </c:pt>
                <c:pt idx="38314">
                  <c:v>2.8918783493291699E-2</c:v>
                </c:pt>
                <c:pt idx="38315">
                  <c:v>3.66867555328156E-3</c:v>
                </c:pt>
                <c:pt idx="38316">
                  <c:v>-6.8000606860496998E-3</c:v>
                </c:pt>
                <c:pt idx="38317" formatCode="0.00E+00">
                  <c:v>-6.1226144409054495E-4</c:v>
                </c:pt>
                <c:pt idx="38318">
                  <c:v>-2.9511218974284902E-3</c:v>
                </c:pt>
                <c:pt idx="38319" formatCode="0.00E+00">
                  <c:v>-1.82047690580521E-2</c:v>
                </c:pt>
                <c:pt idx="38320">
                  <c:v>-7.0980820187326503E-3</c:v>
                </c:pt>
                <c:pt idx="38321">
                  <c:v>-2.7892195425113099E-2</c:v>
                </c:pt>
                <c:pt idx="38322">
                  <c:v>-2.9676999401121298E-2</c:v>
                </c:pt>
                <c:pt idx="38323">
                  <c:v>4.7462946804091903E-2</c:v>
                </c:pt>
                <c:pt idx="38324">
                  <c:v>4.33414227715571E-2</c:v>
                </c:pt>
                <c:pt idx="38325">
                  <c:v>8.0053172506958994E-2</c:v>
                </c:pt>
                <c:pt idx="38326">
                  <c:v>7.7929016145368402E-2</c:v>
                </c:pt>
                <c:pt idx="38327">
                  <c:v>8.0524840053725094E-2</c:v>
                </c:pt>
                <c:pt idx="38328">
                  <c:v>8.3223414481189598E-2</c:v>
                </c:pt>
                <c:pt idx="38329">
                  <c:v>0.104721911651056</c:v>
                </c:pt>
                <c:pt idx="38330">
                  <c:v>0.100978827988614</c:v>
                </c:pt>
                <c:pt idx="38331">
                  <c:v>0.115144249922774</c:v>
                </c:pt>
                <c:pt idx="38332">
                  <c:v>8.30452278406211E-2</c:v>
                </c:pt>
                <c:pt idx="38333">
                  <c:v>8.8693327597828095E-2</c:v>
                </c:pt>
                <c:pt idx="38334">
                  <c:v>0.104142461315002</c:v>
                </c:pt>
                <c:pt idx="38335">
                  <c:v>0.101377763661509</c:v>
                </c:pt>
                <c:pt idx="38336">
                  <c:v>7.4985162081227699E-2</c:v>
                </c:pt>
                <c:pt idx="38337">
                  <c:v>7.4902280555784503E-2</c:v>
                </c:pt>
                <c:pt idx="38338">
                  <c:v>7.4702106117663994E-2</c:v>
                </c:pt>
                <c:pt idx="38339">
                  <c:v>7.5248279272177601E-2</c:v>
                </c:pt>
                <c:pt idx="38340">
                  <c:v>0.107337723729156</c:v>
                </c:pt>
                <c:pt idx="38341">
                  <c:v>9.56477056342947E-2</c:v>
                </c:pt>
                <c:pt idx="38342">
                  <c:v>7.9298546484618898E-2</c:v>
                </c:pt>
                <c:pt idx="38343">
                  <c:v>6.24556745856511E-2</c:v>
                </c:pt>
                <c:pt idx="38344">
                  <c:v>7.1974484156759902E-2</c:v>
                </c:pt>
                <c:pt idx="38345">
                  <c:v>0.14883223340058599</c:v>
                </c:pt>
                <c:pt idx="38346">
                  <c:v>9.7729991925935594E-2</c:v>
                </c:pt>
                <c:pt idx="38347">
                  <c:v>0.104582340324767</c:v>
                </c:pt>
                <c:pt idx="38348">
                  <c:v>9.1510545472203095E-2</c:v>
                </c:pt>
                <c:pt idx="38349">
                  <c:v>0.17831512571284999</c:v>
                </c:pt>
                <c:pt idx="38350">
                  <c:v>0.196070927350116</c:v>
                </c:pt>
                <c:pt idx="38351">
                  <c:v>0.175127407252895</c:v>
                </c:pt>
                <c:pt idx="38352">
                  <c:v>0.165076577249856</c:v>
                </c:pt>
                <c:pt idx="38353">
                  <c:v>0.20026812764993701</c:v>
                </c:pt>
                <c:pt idx="38354">
                  <c:v>0.207079898616334</c:v>
                </c:pt>
                <c:pt idx="38355">
                  <c:v>0.204150586009547</c:v>
                </c:pt>
                <c:pt idx="38356">
                  <c:v>0.20942403873698101</c:v>
                </c:pt>
                <c:pt idx="38357">
                  <c:v>0.211953858070417</c:v>
                </c:pt>
                <c:pt idx="38358">
                  <c:v>0.21874745537158599</c:v>
                </c:pt>
                <c:pt idx="38359">
                  <c:v>0.21036440378496901</c:v>
                </c:pt>
                <c:pt idx="38360">
                  <c:v>0.215752314586695</c:v>
                </c:pt>
                <c:pt idx="38361">
                  <c:v>0.21131020312450599</c:v>
                </c:pt>
                <c:pt idx="38362">
                  <c:v>0.21382491114015301</c:v>
                </c:pt>
                <c:pt idx="38363">
                  <c:v>0.19304085500145399</c:v>
                </c:pt>
                <c:pt idx="38364">
                  <c:v>0.19876365717744099</c:v>
                </c:pt>
                <c:pt idx="38365">
                  <c:v>0.194610106312226</c:v>
                </c:pt>
                <c:pt idx="38366">
                  <c:v>0.20028564033226701</c:v>
                </c:pt>
                <c:pt idx="38367">
                  <c:v>0.21060317077635601</c:v>
                </c:pt>
                <c:pt idx="38368">
                  <c:v>0.21837445825080201</c:v>
                </c:pt>
                <c:pt idx="38369">
                  <c:v>0.235677673185857</c:v>
                </c:pt>
                <c:pt idx="38370">
                  <c:v>0.24122969563990901</c:v>
                </c:pt>
                <c:pt idx="38371">
                  <c:v>0.30543524638938802</c:v>
                </c:pt>
                <c:pt idx="38372">
                  <c:v>0.29549418567850499</c:v>
                </c:pt>
                <c:pt idx="38373">
                  <c:v>0.30295700646651802</c:v>
                </c:pt>
                <c:pt idx="38374">
                  <c:v>0.28288007596847098</c:v>
                </c:pt>
                <c:pt idx="38375">
                  <c:v>0.28384738517744501</c:v>
                </c:pt>
                <c:pt idx="38376">
                  <c:v>0.30265622380484303</c:v>
                </c:pt>
                <c:pt idx="38377">
                  <c:v>0.30181401194347801</c:v>
                </c:pt>
                <c:pt idx="38378">
                  <c:v>2.8973623772024101E-2</c:v>
                </c:pt>
                <c:pt idx="38379">
                  <c:v>1.62519073127982E-2</c:v>
                </c:pt>
                <c:pt idx="38380">
                  <c:v>0.10322548026782601</c:v>
                </c:pt>
                <c:pt idx="38381">
                  <c:v>9.6345087477332503E-2</c:v>
                </c:pt>
                <c:pt idx="38382">
                  <c:v>0.13660231432730499</c:v>
                </c:pt>
                <c:pt idx="38383">
                  <c:v>0.13257134447178501</c:v>
                </c:pt>
                <c:pt idx="38384">
                  <c:v>0.14140364742495501</c:v>
                </c:pt>
                <c:pt idx="38385">
                  <c:v>0.13842513470318599</c:v>
                </c:pt>
                <c:pt idx="38386">
                  <c:v>0.163706140635616</c:v>
                </c:pt>
                <c:pt idx="38387">
                  <c:v>0.12719254812651301</c:v>
                </c:pt>
                <c:pt idx="38388">
                  <c:v>0.109946047430013</c:v>
                </c:pt>
                <c:pt idx="38389">
                  <c:v>0.10997789202837301</c:v>
                </c:pt>
                <c:pt idx="38390">
                  <c:v>0.14813410085377399</c:v>
                </c:pt>
                <c:pt idx="38391">
                  <c:v>0.14396594715722999</c:v>
                </c:pt>
                <c:pt idx="38392">
                  <c:v>0.15410443533707999</c:v>
                </c:pt>
                <c:pt idx="38393">
                  <c:v>0.14146443360786601</c:v>
                </c:pt>
                <c:pt idx="38394">
                  <c:v>0.172489471435429</c:v>
                </c:pt>
                <c:pt idx="38395">
                  <c:v>0.18049127130827999</c:v>
                </c:pt>
                <c:pt idx="38396">
                  <c:v>0.17333223772609299</c:v>
                </c:pt>
                <c:pt idx="38397">
                  <c:v>0.128811293143863</c:v>
                </c:pt>
                <c:pt idx="38398">
                  <c:v>0.14074084084226199</c:v>
                </c:pt>
                <c:pt idx="38399">
                  <c:v>0.13738436011994701</c:v>
                </c:pt>
                <c:pt idx="38400">
                  <c:v>0.25180545659161602</c:v>
                </c:pt>
                <c:pt idx="38401">
                  <c:v>0.18482531212643599</c:v>
                </c:pt>
                <c:pt idx="38402">
                  <c:v>0.19296298012240901</c:v>
                </c:pt>
                <c:pt idx="38403">
                  <c:v>0.167227060505063</c:v>
                </c:pt>
                <c:pt idx="38404">
                  <c:v>0.179227977815169</c:v>
                </c:pt>
                <c:pt idx="38405">
                  <c:v>0.17747419458897001</c:v>
                </c:pt>
                <c:pt idx="38406">
                  <c:v>0.174666912360737</c:v>
                </c:pt>
                <c:pt idx="38407">
                  <c:v>0.15586107798201701</c:v>
                </c:pt>
                <c:pt idx="38408">
                  <c:v>0.16522861115158199</c:v>
                </c:pt>
                <c:pt idx="38409">
                  <c:v>0.165786685794065</c:v>
                </c:pt>
                <c:pt idx="38410">
                  <c:v>0.22366996744399101</c:v>
                </c:pt>
                <c:pt idx="38411">
                  <c:v>0.22592170774779599</c:v>
                </c:pt>
                <c:pt idx="38412">
                  <c:v>0.230416170821232</c:v>
                </c:pt>
                <c:pt idx="38413">
                  <c:v>0.23307519730317899</c:v>
                </c:pt>
                <c:pt idx="38414">
                  <c:v>0.235371247354007</c:v>
                </c:pt>
                <c:pt idx="38415">
                  <c:v>0.22686015048619401</c:v>
                </c:pt>
                <c:pt idx="38416">
                  <c:v>0.28981739885379998</c:v>
                </c:pt>
                <c:pt idx="38417">
                  <c:v>0.302348491317316</c:v>
                </c:pt>
                <c:pt idx="38418">
                  <c:v>0.29782760165797201</c:v>
                </c:pt>
                <c:pt idx="38419">
                  <c:v>0.31878769600222501</c:v>
                </c:pt>
                <c:pt idx="38420">
                  <c:v>0.41936239887813698</c:v>
                </c:pt>
                <c:pt idx="38421">
                  <c:v>0.38116286215509398</c:v>
                </c:pt>
                <c:pt idx="38422">
                  <c:v>0.454525463876368</c:v>
                </c:pt>
                <c:pt idx="38423">
                  <c:v>0.51960604139894795</c:v>
                </c:pt>
                <c:pt idx="38424">
                  <c:v>0.51949557061581497</c:v>
                </c:pt>
                <c:pt idx="38425">
                  <c:v>3.82026095738194E-3</c:v>
                </c:pt>
                <c:pt idx="38426">
                  <c:v>0.104370620088472</c:v>
                </c:pt>
                <c:pt idx="38427">
                  <c:v>6.4599961899935504E-3</c:v>
                </c:pt>
                <c:pt idx="38428">
                  <c:v>3.1011139918937201E-2</c:v>
                </c:pt>
                <c:pt idx="38429">
                  <c:v>2.10321377233063E-2</c:v>
                </c:pt>
                <c:pt idx="38430">
                  <c:v>4.1040753625180698E-2</c:v>
                </c:pt>
                <c:pt idx="38431">
                  <c:v>3.88535537331045E-2</c:v>
                </c:pt>
                <c:pt idx="38432">
                  <c:v>1.68290887740867E-2</c:v>
                </c:pt>
                <c:pt idx="38433">
                  <c:v>4.4391721481560002E-2</c:v>
                </c:pt>
                <c:pt idx="38434">
                  <c:v>3.1045983915208901E-2</c:v>
                </c:pt>
                <c:pt idx="38435">
                  <c:v>4.30350830882354E-2</c:v>
                </c:pt>
                <c:pt idx="38436">
                  <c:v>1.5108047300985699E-2</c:v>
                </c:pt>
                <c:pt idx="38437">
                  <c:v>1.63461954146383E-2</c:v>
                </c:pt>
                <c:pt idx="38438">
                  <c:v>-9.8353028429045003E-3</c:v>
                </c:pt>
                <c:pt idx="38439">
                  <c:v>-1.9329795210461999E-2</c:v>
                </c:pt>
                <c:pt idx="38440">
                  <c:v>2.7044943297772701E-2</c:v>
                </c:pt>
                <c:pt idx="38441">
                  <c:v>3.2875436856982403E-2</c:v>
                </c:pt>
                <c:pt idx="38442">
                  <c:v>9.8203457890516793E-3</c:v>
                </c:pt>
                <c:pt idx="38443">
                  <c:v>-2.42086479110108E-3</c:v>
                </c:pt>
                <c:pt idx="38444">
                  <c:v>-3.34901367751547E-3</c:v>
                </c:pt>
                <c:pt idx="38445">
                  <c:v>8.7993972634197396E-3</c:v>
                </c:pt>
                <c:pt idx="38446">
                  <c:v>2.29178947540606E-2</c:v>
                </c:pt>
                <c:pt idx="38447">
                  <c:v>1.0319817507339899E-2</c:v>
                </c:pt>
                <c:pt idx="38448">
                  <c:v>9.4018987836036599E-3</c:v>
                </c:pt>
                <c:pt idx="38449">
                  <c:v>2.1659476732464999E-2</c:v>
                </c:pt>
                <c:pt idx="38450">
                  <c:v>1.53498027047711E-2</c:v>
                </c:pt>
                <c:pt idx="38451">
                  <c:v>2.4611566824297899E-2</c:v>
                </c:pt>
                <c:pt idx="38452">
                  <c:v>2.75290101715636E-2</c:v>
                </c:pt>
                <c:pt idx="38453">
                  <c:v>2.8310827648872602E-2</c:v>
                </c:pt>
                <c:pt idx="38454">
                  <c:v>2.2057786441693698E-2</c:v>
                </c:pt>
                <c:pt idx="38455">
                  <c:v>3.6848898181669199E-3</c:v>
                </c:pt>
                <c:pt idx="38456">
                  <c:v>-6.7722480188524099E-3</c:v>
                </c:pt>
                <c:pt idx="38457">
                  <c:v>-2.99982844387401E-2</c:v>
                </c:pt>
                <c:pt idx="38458">
                  <c:v>-5.0721316958284399E-2</c:v>
                </c:pt>
                <c:pt idx="38459">
                  <c:v>-6.6987955021469606E-2</c:v>
                </c:pt>
                <c:pt idx="38460">
                  <c:v>-7.7072871845937196E-2</c:v>
                </c:pt>
                <c:pt idx="38461">
                  <c:v>-7.5466169352145396E-2</c:v>
                </c:pt>
                <c:pt idx="38462">
                  <c:v>-9.05271145431326E-2</c:v>
                </c:pt>
                <c:pt idx="38463">
                  <c:v>-8.0616340989003096E-2</c:v>
                </c:pt>
                <c:pt idx="38464">
                  <c:v>-6.1350113122461199E-2</c:v>
                </c:pt>
                <c:pt idx="38465">
                  <c:v>-4.8035349282907903E-2</c:v>
                </c:pt>
                <c:pt idx="38466">
                  <c:v>-2.9560585724732601E-2</c:v>
                </c:pt>
                <c:pt idx="38467">
                  <c:v>-1.7326170048686501E-2</c:v>
                </c:pt>
                <c:pt idx="38468">
                  <c:v>-2.7599175612749102E-2</c:v>
                </c:pt>
                <c:pt idx="38469">
                  <c:v>-5.7381241237076601E-2</c:v>
                </c:pt>
                <c:pt idx="38470">
                  <c:v>-6.96755546311362E-2</c:v>
                </c:pt>
                <c:pt idx="38471">
                  <c:v>-0.111760705896903</c:v>
                </c:pt>
                <c:pt idx="38472">
                  <c:v>-9.5412373225692904E-2</c:v>
                </c:pt>
                <c:pt idx="38473">
                  <c:v>-0.10694443851072</c:v>
                </c:pt>
                <c:pt idx="38474">
                  <c:v>-8.7507479025633106E-2</c:v>
                </c:pt>
                <c:pt idx="38475">
                  <c:v>-0.17725047683214901</c:v>
                </c:pt>
                <c:pt idx="38476">
                  <c:v>-4.4017337169799199E-2</c:v>
                </c:pt>
                <c:pt idx="38477">
                  <c:v>-2.1374066416891602E-2</c:v>
                </c:pt>
                <c:pt idx="38478">
                  <c:v>-1.297270150133E-2</c:v>
                </c:pt>
                <c:pt idx="38479">
                  <c:v>-9.7200140391938694E-2</c:v>
                </c:pt>
                <c:pt idx="38480">
                  <c:v>-7.2917899225368203E-3</c:v>
                </c:pt>
                <c:pt idx="38481">
                  <c:v>-3.6167861876540398E-2</c:v>
                </c:pt>
                <c:pt idx="38482">
                  <c:v>-1.8444534408158401E-2</c:v>
                </c:pt>
                <c:pt idx="38483">
                  <c:v>-3.5939547371819897E-2</c:v>
                </c:pt>
                <c:pt idx="38484">
                  <c:v>-7.5196728133047602E-3</c:v>
                </c:pt>
                <c:pt idx="38485">
                  <c:v>-1.9823540986739802E-2</c:v>
                </c:pt>
                <c:pt idx="38486">
                  <c:v>1.7701949869763901E-2</c:v>
                </c:pt>
                <c:pt idx="38487">
                  <c:v>1.15932515229023E-2</c:v>
                </c:pt>
                <c:pt idx="38488">
                  <c:v>7.2812868919280904E-2</c:v>
                </c:pt>
                <c:pt idx="38489">
                  <c:v>5.4891680635871201E-2</c:v>
                </c:pt>
                <c:pt idx="38490">
                  <c:v>7.7730202132739998E-2</c:v>
                </c:pt>
                <c:pt idx="38491">
                  <c:v>7.4183732204373506E-2</c:v>
                </c:pt>
                <c:pt idx="38492">
                  <c:v>9.8205054245689302E-2</c:v>
                </c:pt>
                <c:pt idx="38493">
                  <c:v>9.3363683554880297E-2</c:v>
                </c:pt>
                <c:pt idx="38494">
                  <c:v>0.10550366225749901</c:v>
                </c:pt>
                <c:pt idx="38495">
                  <c:v>0.121449408182976</c:v>
                </c:pt>
                <c:pt idx="38496">
                  <c:v>0.165114708169221</c:v>
                </c:pt>
                <c:pt idx="38497">
                  <c:v>0.169783257689058</c:v>
                </c:pt>
                <c:pt idx="38498">
                  <c:v>0.14753290357478899</c:v>
                </c:pt>
                <c:pt idx="38499">
                  <c:v>0.15628163702408501</c:v>
                </c:pt>
                <c:pt idx="38500">
                  <c:v>0.175159184175672</c:v>
                </c:pt>
                <c:pt idx="38501">
                  <c:v>0.21630858753523799</c:v>
                </c:pt>
                <c:pt idx="38502">
                  <c:v>0.202088378556007</c:v>
                </c:pt>
                <c:pt idx="38503">
                  <c:v>0.190941432225672</c:v>
                </c:pt>
                <c:pt idx="38504">
                  <c:v>0.178593929181981</c:v>
                </c:pt>
                <c:pt idx="38505">
                  <c:v>-2.8031181490225699E-2</c:v>
                </c:pt>
                <c:pt idx="38506">
                  <c:v>-0.112878430803024</c:v>
                </c:pt>
                <c:pt idx="38507">
                  <c:v>-6.1336080997380603E-3</c:v>
                </c:pt>
                <c:pt idx="38508">
                  <c:v>2.8180518516379899E-2</c:v>
                </c:pt>
                <c:pt idx="38509">
                  <c:v>5.3997664398855602E-2</c:v>
                </c:pt>
                <c:pt idx="38510">
                  <c:v>5.0817530717817402E-2</c:v>
                </c:pt>
                <c:pt idx="38511">
                  <c:v>2.84590020930321E-2</c:v>
                </c:pt>
                <c:pt idx="38512">
                  <c:v>-1.67743416688153E-2</c:v>
                </c:pt>
                <c:pt idx="38513" formatCode="0.00E+00">
                  <c:v>9.3599002816919705E-4</c:v>
                </c:pt>
                <c:pt idx="38514">
                  <c:v>-1.18642034674221E-2</c:v>
                </c:pt>
                <c:pt idx="38515" formatCode="0.00E+00">
                  <c:v>-2.1518689887356501E-2</c:v>
                </c:pt>
                <c:pt idx="38516">
                  <c:v>4.1676932697555298E-2</c:v>
                </c:pt>
                <c:pt idx="38517">
                  <c:v>1.8509032442762301E-2</c:v>
                </c:pt>
                <c:pt idx="38518">
                  <c:v>4.8051894087588302E-2</c:v>
                </c:pt>
                <c:pt idx="38519">
                  <c:v>0.130866876128582</c:v>
                </c:pt>
                <c:pt idx="38520">
                  <c:v>0.15387962950461001</c:v>
                </c:pt>
                <c:pt idx="38521">
                  <c:v>0.13933161454357601</c:v>
                </c:pt>
                <c:pt idx="38522">
                  <c:v>0.13465087803756201</c:v>
                </c:pt>
                <c:pt idx="38523">
                  <c:v>0.15344246221264199</c:v>
                </c:pt>
                <c:pt idx="38524">
                  <c:v>0.13647380008231599</c:v>
                </c:pt>
                <c:pt idx="38525">
                  <c:v>0.13539018296428301</c:v>
                </c:pt>
                <c:pt idx="38526">
                  <c:v>0.101417955301529</c:v>
                </c:pt>
                <c:pt idx="38527">
                  <c:v>0.12227818076322</c:v>
                </c:pt>
                <c:pt idx="38528">
                  <c:v>0.14661320023000701</c:v>
                </c:pt>
                <c:pt idx="38529">
                  <c:v>0.13232172115226701</c:v>
                </c:pt>
                <c:pt idx="38530">
                  <c:v>0.11810314649295101</c:v>
                </c:pt>
                <c:pt idx="38531">
                  <c:v>0.12708439898741899</c:v>
                </c:pt>
                <c:pt idx="38532">
                  <c:v>0.16332209618278801</c:v>
                </c:pt>
                <c:pt idx="38533">
                  <c:v>0.15449193900222799</c:v>
                </c:pt>
                <c:pt idx="38534">
                  <c:v>0.141265211730529</c:v>
                </c:pt>
                <c:pt idx="38535">
                  <c:v>0.18014514885511901</c:v>
                </c:pt>
                <c:pt idx="38536">
                  <c:v>0.15690078046080699</c:v>
                </c:pt>
                <c:pt idx="38537">
                  <c:v>0.145116571779735</c:v>
                </c:pt>
                <c:pt idx="38538">
                  <c:v>9.8123325198464895E-2</c:v>
                </c:pt>
                <c:pt idx="38539">
                  <c:v>0.22029450110922599</c:v>
                </c:pt>
                <c:pt idx="38540">
                  <c:v>9.6483257984829707E-2</c:v>
                </c:pt>
                <c:pt idx="38541">
                  <c:v>0.104125407691155</c:v>
                </c:pt>
                <c:pt idx="38542">
                  <c:v>0.106698873930894</c:v>
                </c:pt>
                <c:pt idx="38543">
                  <c:v>0.12873014622047599</c:v>
                </c:pt>
                <c:pt idx="38544">
                  <c:v>0.144131863983986</c:v>
                </c:pt>
                <c:pt idx="38545">
                  <c:v>0.22137047043656199</c:v>
                </c:pt>
                <c:pt idx="38546">
                  <c:v>0.19141982617274</c:v>
                </c:pt>
                <c:pt idx="38547">
                  <c:v>0.191009151568476</c:v>
                </c:pt>
                <c:pt idx="38548">
                  <c:v>0.17804682622874901</c:v>
                </c:pt>
                <c:pt idx="38549">
                  <c:v>0.16324473908923801</c:v>
                </c:pt>
                <c:pt idx="38550">
                  <c:v>0.16884769612522599</c:v>
                </c:pt>
                <c:pt idx="38551">
                  <c:v>0.15718334266026901</c:v>
                </c:pt>
                <c:pt idx="38552">
                  <c:v>0.147410673395026</c:v>
                </c:pt>
                <c:pt idx="38553">
                  <c:v>0.27494866166061199</c:v>
                </c:pt>
                <c:pt idx="38554">
                  <c:v>0.15734767543718001</c:v>
                </c:pt>
                <c:pt idx="38555">
                  <c:v>0.29360410540705301</c:v>
                </c:pt>
                <c:pt idx="38556">
                  <c:v>0.29050178118706899</c:v>
                </c:pt>
                <c:pt idx="38557">
                  <c:v>0.29749126379622898</c:v>
                </c:pt>
                <c:pt idx="38558">
                  <c:v>0.25891289836881098</c:v>
                </c:pt>
                <c:pt idx="38559">
                  <c:v>0.233158787171486</c:v>
                </c:pt>
                <c:pt idx="38560">
                  <c:v>3.2215210665156202E-2</c:v>
                </c:pt>
                <c:pt idx="38561">
                  <c:v>0.113951065641181</c:v>
                </c:pt>
                <c:pt idx="38562">
                  <c:v>9.53237390144741E-3</c:v>
                </c:pt>
                <c:pt idx="38563">
                  <c:v>1.35217051637556E-2</c:v>
                </c:pt>
                <c:pt idx="38564">
                  <c:v>-1.1829940279137099E-2</c:v>
                </c:pt>
                <c:pt idx="38565">
                  <c:v>-2.5502863101147501E-2</c:v>
                </c:pt>
                <c:pt idx="38566">
                  <c:v>7.1820654854574699E-3</c:v>
                </c:pt>
                <c:pt idx="38567">
                  <c:v>4.6303246029933002E-3</c:v>
                </c:pt>
                <c:pt idx="38568">
                  <c:v>1.6378584587399402E-2</c:v>
                </c:pt>
                <c:pt idx="38569">
                  <c:v>7.2566793315161901E-2</c:v>
                </c:pt>
                <c:pt idx="38570">
                  <c:v>9.9114986604762506E-2</c:v>
                </c:pt>
                <c:pt idx="38571">
                  <c:v>0.11495807077756701</c:v>
                </c:pt>
                <c:pt idx="38572">
                  <c:v>6.6620871684507496E-3</c:v>
                </c:pt>
                <c:pt idx="38573">
                  <c:v>6.4948679211903698E-2</c:v>
                </c:pt>
                <c:pt idx="38574">
                  <c:v>2.8730164280580402E-2</c:v>
                </c:pt>
                <c:pt idx="38575">
                  <c:v>-1.5079460717783899E-2</c:v>
                </c:pt>
                <c:pt idx="38576">
                  <c:v>-6.1209290142846998E-2</c:v>
                </c:pt>
                <c:pt idx="38577">
                  <c:v>-0.118436221129483</c:v>
                </c:pt>
                <c:pt idx="38578">
                  <c:v>-0.13509963115135201</c:v>
                </c:pt>
                <c:pt idx="38579">
                  <c:v>-3.9765517915903499E-2</c:v>
                </c:pt>
                <c:pt idx="38580">
                  <c:v>-3.1783383060824601E-2</c:v>
                </c:pt>
                <c:pt idx="38581">
                  <c:v>-9.3828788921553802E-2</c:v>
                </c:pt>
                <c:pt idx="38582">
                  <c:v>-0.113864596588814</c:v>
                </c:pt>
                <c:pt idx="38583">
                  <c:v>-6.16717554300103E-2</c:v>
                </c:pt>
                <c:pt idx="38584">
                  <c:v>-6.3488594072780194E-2</c:v>
                </c:pt>
                <c:pt idx="38585">
                  <c:v>-2.0403386356501799E-2</c:v>
                </c:pt>
                <c:pt idx="38586">
                  <c:v>-1.9655787417591799E-2</c:v>
                </c:pt>
                <c:pt idx="38587">
                  <c:v>4.0839254193562203E-3</c:v>
                </c:pt>
                <c:pt idx="38588">
                  <c:v>2.7469278194970699E-2</c:v>
                </c:pt>
                <c:pt idx="38589">
                  <c:v>4.1971837651513598E-2</c:v>
                </c:pt>
                <c:pt idx="38590">
                  <c:v>1.23194464650935E-2</c:v>
                </c:pt>
                <c:pt idx="38591">
                  <c:v>9.1175056629974494E-2</c:v>
                </c:pt>
                <c:pt idx="38592">
                  <c:v>0.13023276826313501</c:v>
                </c:pt>
                <c:pt idx="38593">
                  <c:v>0.15379958472385299</c:v>
                </c:pt>
                <c:pt idx="38594">
                  <c:v>0.13828869919783901</c:v>
                </c:pt>
                <c:pt idx="38595">
                  <c:v>0.160394661002077</c:v>
                </c:pt>
                <c:pt idx="38596">
                  <c:v>0.173117725964341</c:v>
                </c:pt>
                <c:pt idx="38597">
                  <c:v>0.16412214095611199</c:v>
                </c:pt>
                <c:pt idx="38598">
                  <c:v>0.169942463791489</c:v>
                </c:pt>
                <c:pt idx="38599">
                  <c:v>0.194751171406953</c:v>
                </c:pt>
                <c:pt idx="38600">
                  <c:v>0.177544787615878</c:v>
                </c:pt>
                <c:pt idx="38601">
                  <c:v>0.15330317525693901</c:v>
                </c:pt>
                <c:pt idx="38602">
                  <c:v>0.170224658089458</c:v>
                </c:pt>
                <c:pt idx="38603">
                  <c:v>0.188922486557283</c:v>
                </c:pt>
                <c:pt idx="38604">
                  <c:v>0.202921089925958</c:v>
                </c:pt>
                <c:pt idx="38605">
                  <c:v>0.2098016238366</c:v>
                </c:pt>
                <c:pt idx="38606">
                  <c:v>0.210601880251026</c:v>
                </c:pt>
                <c:pt idx="38607">
                  <c:v>0.245288756818586</c:v>
                </c:pt>
                <c:pt idx="38608">
                  <c:v>0.22300493865273699</c:v>
                </c:pt>
                <c:pt idx="38609">
                  <c:v>0.29222394127892898</c:v>
                </c:pt>
                <c:pt idx="38610">
                  <c:v>0.22936770137773299</c:v>
                </c:pt>
                <c:pt idx="38611">
                  <c:v>0.218608040271799</c:v>
                </c:pt>
                <c:pt idx="38612">
                  <c:v>0.27998748287852299</c:v>
                </c:pt>
                <c:pt idx="38613">
                  <c:v>0.31848813133533899</c:v>
                </c:pt>
                <c:pt idx="38614">
                  <c:v>0.29313598196675</c:v>
                </c:pt>
                <c:pt idx="38615">
                  <c:v>0.29158204486088002</c:v>
                </c:pt>
                <c:pt idx="38616">
                  <c:v>0.27136491699125198</c:v>
                </c:pt>
                <c:pt idx="38617">
                  <c:v>0.21344092319637301</c:v>
                </c:pt>
                <c:pt idx="38618">
                  <c:v>0.18451738107818899</c:v>
                </c:pt>
                <c:pt idx="38619">
                  <c:v>0.20115258886429099</c:v>
                </c:pt>
                <c:pt idx="38620">
                  <c:v>0.17857697015026999</c:v>
                </c:pt>
                <c:pt idx="38621">
                  <c:v>0.18710028493379</c:v>
                </c:pt>
                <c:pt idx="38622">
                  <c:v>0.22435407742533101</c:v>
                </c:pt>
                <c:pt idx="38623">
                  <c:v>0.22930145666438601</c:v>
                </c:pt>
                <c:pt idx="38624">
                  <c:v>0.17479893057753301</c:v>
                </c:pt>
                <c:pt idx="38625">
                  <c:v>0.25966363138849302</c:v>
                </c:pt>
                <c:pt idx="38626">
                  <c:v>0.219526884669665</c:v>
                </c:pt>
                <c:pt idx="38627">
                  <c:v>0.222146078954502</c:v>
                </c:pt>
                <c:pt idx="38628">
                  <c:v>0.241061942100744</c:v>
                </c:pt>
                <c:pt idx="38629">
                  <c:v>0.24532378575356201</c:v>
                </c:pt>
                <c:pt idx="38630">
                  <c:v>0.23243631847966301</c:v>
                </c:pt>
                <c:pt idx="38631">
                  <c:v>0.23996541140343</c:v>
                </c:pt>
                <c:pt idx="38632">
                  <c:v>0.26607648425221497</c:v>
                </c:pt>
                <c:pt idx="38633">
                  <c:v>0.272513307556074</c:v>
                </c:pt>
                <c:pt idx="38634">
                  <c:v>0.27272816224728802</c:v>
                </c:pt>
                <c:pt idx="38635">
                  <c:v>0.31047525992446201</c:v>
                </c:pt>
                <c:pt idx="38636">
                  <c:v>0.29470156610315301</c:v>
                </c:pt>
                <c:pt idx="38637">
                  <c:v>0.299771598878248</c:v>
                </c:pt>
                <c:pt idx="38638">
                  <c:v>0.302172453218441</c:v>
                </c:pt>
                <c:pt idx="38639">
                  <c:v>0.33355996689228701</c:v>
                </c:pt>
                <c:pt idx="38640">
                  <c:v>0.34070954116188801</c:v>
                </c:pt>
                <c:pt idx="38641">
                  <c:v>0.34370680715207702</c:v>
                </c:pt>
                <c:pt idx="38642">
                  <c:v>0.350233272036093</c:v>
                </c:pt>
                <c:pt idx="38643">
                  <c:v>0.37070932396733403</c:v>
                </c:pt>
                <c:pt idx="38644">
                  <c:v>0.36344086376859303</c:v>
                </c:pt>
                <c:pt idx="38645">
                  <c:v>0.409582720264417</c:v>
                </c:pt>
                <c:pt idx="38646">
                  <c:v>0.39968712986252403</c:v>
                </c:pt>
                <c:pt idx="38647">
                  <c:v>0.40702904028037901</c:v>
                </c:pt>
                <c:pt idx="38648">
                  <c:v>-3.2935534918948198E-2</c:v>
                </c:pt>
                <c:pt idx="38649">
                  <c:v>5.2568310968418498E-2</c:v>
                </c:pt>
                <c:pt idx="38650">
                  <c:v>-3.61901420843782E-2</c:v>
                </c:pt>
                <c:pt idx="38651" formatCode="0.00E+00">
                  <c:v>1.6521597182987899E-4</c:v>
                </c:pt>
                <c:pt idx="38652">
                  <c:v>-4.1513203371883703E-2</c:v>
                </c:pt>
                <c:pt idx="38653" formatCode="0.00E+00">
                  <c:v>-1.2853775220367999E-2</c:v>
                </c:pt>
                <c:pt idx="38654">
                  <c:v>-4.1530345916700399E-2</c:v>
                </c:pt>
                <c:pt idx="38655">
                  <c:v>-7.4501566604389294E-2</c:v>
                </c:pt>
                <c:pt idx="38656">
                  <c:v>-0.100221863780026</c:v>
                </c:pt>
                <c:pt idx="38657">
                  <c:v>-0.12707881283221401</c:v>
                </c:pt>
                <c:pt idx="38658">
                  <c:v>-0.10517081302372799</c:v>
                </c:pt>
                <c:pt idx="38659">
                  <c:v>-4.4539885597502001E-2</c:v>
                </c:pt>
                <c:pt idx="38660">
                  <c:v>6.6797163376015297E-3</c:v>
                </c:pt>
                <c:pt idx="38661">
                  <c:v>9.9432137506601393E-3</c:v>
                </c:pt>
                <c:pt idx="38662">
                  <c:v>3.2723073856784801E-2</c:v>
                </c:pt>
                <c:pt idx="38663">
                  <c:v>5.76313302242496E-2</c:v>
                </c:pt>
                <c:pt idx="38664">
                  <c:v>2.3583543484361199E-2</c:v>
                </c:pt>
                <c:pt idx="38665">
                  <c:v>6.4200590894960899E-3</c:v>
                </c:pt>
                <c:pt idx="38666">
                  <c:v>-5.5887837731019401E-3</c:v>
                </c:pt>
                <c:pt idx="38667">
                  <c:v>-5.0055972708617997E-3</c:v>
                </c:pt>
                <c:pt idx="38668">
                  <c:v>-5.1880547252220501E-3</c:v>
                </c:pt>
                <c:pt idx="38669">
                  <c:v>-2.4126182237100901E-2</c:v>
                </c:pt>
                <c:pt idx="38670">
                  <c:v>-1.3322995627376299E-2</c:v>
                </c:pt>
                <c:pt idx="38671">
                  <c:v>4.8347003349423099E-3</c:v>
                </c:pt>
                <c:pt idx="38672">
                  <c:v>4.9945465180099898E-3</c:v>
                </c:pt>
                <c:pt idx="38673">
                  <c:v>-1.8927473581756601E-3</c:v>
                </c:pt>
                <c:pt idx="38674">
                  <c:v>-4.3116246032486498E-3</c:v>
                </c:pt>
                <c:pt idx="38675">
                  <c:v>-4.2555082529138102E-2</c:v>
                </c:pt>
                <c:pt idx="38676">
                  <c:v>-5.8200902368003397E-2</c:v>
                </c:pt>
                <c:pt idx="38677">
                  <c:v>2.65909482984511E-2</c:v>
                </c:pt>
                <c:pt idx="38678">
                  <c:v>-9.2895694713779099E-3</c:v>
                </c:pt>
                <c:pt idx="38679">
                  <c:v>9.7248074238197799E-3</c:v>
                </c:pt>
                <c:pt idx="38680">
                  <c:v>1.3259049652819301E-2</c:v>
                </c:pt>
                <c:pt idx="38681">
                  <c:v>3.2103358257788601E-2</c:v>
                </c:pt>
                <c:pt idx="38682">
                  <c:v>2.0598352038499301E-2</c:v>
                </c:pt>
                <c:pt idx="38683">
                  <c:v>3.7573230993635701E-2</c:v>
                </c:pt>
                <c:pt idx="38684">
                  <c:v>4.4586144564695097E-2</c:v>
                </c:pt>
                <c:pt idx="38685">
                  <c:v>2.9202909655737401E-2</c:v>
                </c:pt>
                <c:pt idx="38686">
                  <c:v>2.3587453066423601E-2</c:v>
                </c:pt>
                <c:pt idx="38687">
                  <c:v>3.8479824146861699E-2</c:v>
                </c:pt>
                <c:pt idx="38688">
                  <c:v>4.0299367363920202E-2</c:v>
                </c:pt>
                <c:pt idx="38689">
                  <c:v>2.1696842904167599E-2</c:v>
                </c:pt>
                <c:pt idx="38690">
                  <c:v>4.4161853058291699E-2</c:v>
                </c:pt>
                <c:pt idx="38691">
                  <c:v>4.6839482724833799E-2</c:v>
                </c:pt>
                <c:pt idx="38692">
                  <c:v>5.1104900506828997E-2</c:v>
                </c:pt>
                <c:pt idx="38693">
                  <c:v>5.0466187777636298E-2</c:v>
                </c:pt>
                <c:pt idx="38694">
                  <c:v>5.0074244058103803E-2</c:v>
                </c:pt>
                <c:pt idx="38695">
                  <c:v>6.9461817669221604E-2</c:v>
                </c:pt>
                <c:pt idx="38696">
                  <c:v>9.0205118010971197E-2</c:v>
                </c:pt>
                <c:pt idx="38697">
                  <c:v>9.3819889477925703E-2</c:v>
                </c:pt>
                <c:pt idx="38698">
                  <c:v>7.5736577983267606E-2</c:v>
                </c:pt>
                <c:pt idx="38699">
                  <c:v>9.4094160686271994E-2</c:v>
                </c:pt>
                <c:pt idx="38700">
                  <c:v>8.2157427992140306E-2</c:v>
                </c:pt>
                <c:pt idx="38701">
                  <c:v>8.0117967586478198E-2</c:v>
                </c:pt>
                <c:pt idx="38702">
                  <c:v>9.7728761990823101E-2</c:v>
                </c:pt>
                <c:pt idx="38703">
                  <c:v>7.4533925681557006E-2</c:v>
                </c:pt>
                <c:pt idx="38704">
                  <c:v>7.1655619979868995E-2</c:v>
                </c:pt>
                <c:pt idx="38705">
                  <c:v>7.1655619979868995E-2</c:v>
                </c:pt>
                <c:pt idx="38706">
                  <c:v>6.8293485141804E-2</c:v>
                </c:pt>
                <c:pt idx="38707">
                  <c:v>6.8293485141804E-2</c:v>
                </c:pt>
                <c:pt idx="38708">
                  <c:v>5.87568290282501E-2</c:v>
                </c:pt>
                <c:pt idx="38709">
                  <c:v>0.156472462568989</c:v>
                </c:pt>
                <c:pt idx="38710">
                  <c:v>0.15061077559320199</c:v>
                </c:pt>
                <c:pt idx="38711">
                  <c:v>0.17192999539095299</c:v>
                </c:pt>
                <c:pt idx="38712">
                  <c:v>0.196847950188238</c:v>
                </c:pt>
                <c:pt idx="38713">
                  <c:v>0.20007374079426901</c:v>
                </c:pt>
                <c:pt idx="38714">
                  <c:v>0.21832323634676701</c:v>
                </c:pt>
                <c:pt idx="38715">
                  <c:v>0.21628134441479499</c:v>
                </c:pt>
                <c:pt idx="38716">
                  <c:v>0.238768840492882</c:v>
                </c:pt>
                <c:pt idx="38717">
                  <c:v>0.26476911403745401</c:v>
                </c:pt>
                <c:pt idx="38718">
                  <c:v>0.23514567838389799</c:v>
                </c:pt>
                <c:pt idx="38719">
                  <c:v>0.23212875627860999</c:v>
                </c:pt>
                <c:pt idx="38720">
                  <c:v>0.23911531660143101</c:v>
                </c:pt>
                <c:pt idx="38721">
                  <c:v>0.20959457865758199</c:v>
                </c:pt>
                <c:pt idx="38722">
                  <c:v>0.21335191013473701</c:v>
                </c:pt>
                <c:pt idx="38723">
                  <c:v>0.24740955462983</c:v>
                </c:pt>
                <c:pt idx="38724">
                  <c:v>0.205545649723479</c:v>
                </c:pt>
                <c:pt idx="38725">
                  <c:v>0.31953487348974802</c:v>
                </c:pt>
                <c:pt idx="38726">
                  <c:v>0.26454292748121699</c:v>
                </c:pt>
                <c:pt idx="38727">
                  <c:v>0.27320528410412698</c:v>
                </c:pt>
                <c:pt idx="38728">
                  <c:v>0.29441198720313</c:v>
                </c:pt>
                <c:pt idx="38729">
                  <c:v>0.29447037780805302</c:v>
                </c:pt>
                <c:pt idx="38730">
                  <c:v>0.28525719440512098</c:v>
                </c:pt>
                <c:pt idx="38731">
                  <c:v>0.336529359028026</c:v>
                </c:pt>
                <c:pt idx="38732">
                  <c:v>0.35345428363766002</c:v>
                </c:pt>
                <c:pt idx="38733">
                  <c:v>0.344321043861266</c:v>
                </c:pt>
                <c:pt idx="38734">
                  <c:v>0.33422763938300398</c:v>
                </c:pt>
                <c:pt idx="38735">
                  <c:v>0.33688742323628401</c:v>
                </c:pt>
                <c:pt idx="38736">
                  <c:v>0.33170364517276502</c:v>
                </c:pt>
                <c:pt idx="38737">
                  <c:v>0.32706362368965802</c:v>
                </c:pt>
                <c:pt idx="38738">
                  <c:v>0.316941673999731</c:v>
                </c:pt>
                <c:pt idx="38739">
                  <c:v>0.32999631264558599</c:v>
                </c:pt>
                <c:pt idx="38740">
                  <c:v>0.31060263305875901</c:v>
                </c:pt>
                <c:pt idx="38741">
                  <c:v>0.44942984336566799</c:v>
                </c:pt>
                <c:pt idx="38742">
                  <c:v>0.455093567329936</c:v>
                </c:pt>
                <c:pt idx="38743">
                  <c:v>0.44928246725965498</c:v>
                </c:pt>
                <c:pt idx="38744">
                  <c:v>0.46903993411343597</c:v>
                </c:pt>
                <c:pt idx="38745">
                  <c:v>0.506883284013525</c:v>
                </c:pt>
                <c:pt idx="38746">
                  <c:v>0.48525481781156399</c:v>
                </c:pt>
                <c:pt idx="38747">
                  <c:v>0.52279038741558603</c:v>
                </c:pt>
                <c:pt idx="38748">
                  <c:v>0.55231000522851703</c:v>
                </c:pt>
                <c:pt idx="38749">
                  <c:v>0.58869318637771595</c:v>
                </c:pt>
                <c:pt idx="38750">
                  <c:v>0.58588441511068501</c:v>
                </c:pt>
                <c:pt idx="38751">
                  <c:v>0.58955590119778301</c:v>
                </c:pt>
                <c:pt idx="38752">
                  <c:v>-3.9637129850306398E-3</c:v>
                </c:pt>
                <c:pt idx="38753">
                  <c:v>-8.4681132078457302E-2</c:v>
                </c:pt>
                <c:pt idx="38754">
                  <c:v>-4.9741556705830501E-3</c:v>
                </c:pt>
                <c:pt idx="38755">
                  <c:v>-6.9571760974171407E-2</c:v>
                </c:pt>
                <c:pt idx="38756">
                  <c:v>2.9469113723106402E-3</c:v>
                </c:pt>
                <c:pt idx="38757">
                  <c:v>-5.7887882524600497E-2</c:v>
                </c:pt>
                <c:pt idx="38758">
                  <c:v>2.7270765246067701E-3</c:v>
                </c:pt>
                <c:pt idx="38759">
                  <c:v>-1.54803426644498E-2</c:v>
                </c:pt>
                <c:pt idx="38760">
                  <c:v>2.6941681041024101E-3</c:v>
                </c:pt>
                <c:pt idx="38761">
                  <c:v>4.6020570204823004E-3</c:v>
                </c:pt>
                <c:pt idx="38762">
                  <c:v>8.5490229492219492E-3</c:v>
                </c:pt>
                <c:pt idx="38763">
                  <c:v>-0.108998539129061</c:v>
                </c:pt>
                <c:pt idx="38764">
                  <c:v>3.0604246516301599E-3</c:v>
                </c:pt>
                <c:pt idx="38765">
                  <c:v>-3.3961040943993402E-2</c:v>
                </c:pt>
                <c:pt idx="38766">
                  <c:v>2.1104283048709298E-2</c:v>
                </c:pt>
                <c:pt idx="38767">
                  <c:v>1.0134777793865801E-2</c:v>
                </c:pt>
                <c:pt idx="38768">
                  <c:v>3.5211515392841897E-2</c:v>
                </c:pt>
                <c:pt idx="38769">
                  <c:v>2.64017832448428E-2</c:v>
                </c:pt>
                <c:pt idx="38770">
                  <c:v>2.9157114134875799E-2</c:v>
                </c:pt>
                <c:pt idx="38771">
                  <c:v>2.6688049775241099E-2</c:v>
                </c:pt>
                <c:pt idx="38772">
                  <c:v>6.0629911164366501E-2</c:v>
                </c:pt>
                <c:pt idx="38773">
                  <c:v>1.77264231891772E-2</c:v>
                </c:pt>
                <c:pt idx="38774">
                  <c:v>1.2643700075069901E-2</c:v>
                </c:pt>
                <c:pt idx="38775">
                  <c:v>4.6971186135555003E-2</c:v>
                </c:pt>
                <c:pt idx="38776">
                  <c:v>2.8292018046561299E-2</c:v>
                </c:pt>
                <c:pt idx="38777">
                  <c:v>1.1741899573612401E-2</c:v>
                </c:pt>
                <c:pt idx="38778">
                  <c:v>5.2977839746901602E-2</c:v>
                </c:pt>
                <c:pt idx="38779">
                  <c:v>6.8542059242452602E-2</c:v>
                </c:pt>
                <c:pt idx="38780">
                  <c:v>9.3042561839979498E-2</c:v>
                </c:pt>
                <c:pt idx="38781">
                  <c:v>7.2509547116920203E-2</c:v>
                </c:pt>
                <c:pt idx="38782">
                  <c:v>7.4568674348869907E-2</c:v>
                </c:pt>
                <c:pt idx="38783">
                  <c:v>9.2827065244228596E-2</c:v>
                </c:pt>
                <c:pt idx="38784">
                  <c:v>0.116833874828343</c:v>
                </c:pt>
                <c:pt idx="38785">
                  <c:v>9.5409952862762895E-2</c:v>
                </c:pt>
                <c:pt idx="38786">
                  <c:v>0.11097296201402899</c:v>
                </c:pt>
                <c:pt idx="38787">
                  <c:v>8.7553032892543403E-2</c:v>
                </c:pt>
                <c:pt idx="38788">
                  <c:v>9.2695578425819394E-2</c:v>
                </c:pt>
                <c:pt idx="38789">
                  <c:v>8.0300038154233602E-2</c:v>
                </c:pt>
                <c:pt idx="38790">
                  <c:v>0.121538697441161</c:v>
                </c:pt>
                <c:pt idx="38791">
                  <c:v>0.11044719347918</c:v>
                </c:pt>
                <c:pt idx="38792">
                  <c:v>9.5721672700910698E-2</c:v>
                </c:pt>
                <c:pt idx="38793">
                  <c:v>0.103062317122594</c:v>
                </c:pt>
                <c:pt idx="38794">
                  <c:v>0.10526707583976599</c:v>
                </c:pt>
                <c:pt idx="38795">
                  <c:v>0.12385114198231</c:v>
                </c:pt>
                <c:pt idx="38796">
                  <c:v>0.10571552165084799</c:v>
                </c:pt>
                <c:pt idx="38797">
                  <c:v>0.183634592542885</c:v>
                </c:pt>
                <c:pt idx="38798">
                  <c:v>0.16343968842850401</c:v>
                </c:pt>
                <c:pt idx="38799">
                  <c:v>0.18179052056723999</c:v>
                </c:pt>
                <c:pt idx="38800">
                  <c:v>0.153432829676311</c:v>
                </c:pt>
                <c:pt idx="38801">
                  <c:v>0.17385690520760799</c:v>
                </c:pt>
                <c:pt idx="38802">
                  <c:v>0.160768382002344</c:v>
                </c:pt>
                <c:pt idx="38803">
                  <c:v>0.131188949332148</c:v>
                </c:pt>
                <c:pt idx="38804">
                  <c:v>0.12599028481544999</c:v>
                </c:pt>
                <c:pt idx="38805">
                  <c:v>0.11116866631118701</c:v>
                </c:pt>
                <c:pt idx="38806">
                  <c:v>0.109251537719948</c:v>
                </c:pt>
                <c:pt idx="38807">
                  <c:v>4.9043983727405397E-3</c:v>
                </c:pt>
                <c:pt idx="38808">
                  <c:v>9.1564477102863806E-2</c:v>
                </c:pt>
                <c:pt idx="38809">
                  <c:v>2.7650134869850101E-2</c:v>
                </c:pt>
                <c:pt idx="38810">
                  <c:v>7.6943248164802497E-2</c:v>
                </c:pt>
                <c:pt idx="38811">
                  <c:v>-6.6646890458392102E-2</c:v>
                </c:pt>
                <c:pt idx="38812">
                  <c:v>-9.7633510536471804E-3</c:v>
                </c:pt>
                <c:pt idx="38813">
                  <c:v>-3.4604052132673799E-2</c:v>
                </c:pt>
                <c:pt idx="38814">
                  <c:v>4.5386570242555997E-2</c:v>
                </c:pt>
                <c:pt idx="38815">
                  <c:v>2.1237585491770999E-2</c:v>
                </c:pt>
                <c:pt idx="38816">
                  <c:v>6.0971228370551604E-3</c:v>
                </c:pt>
                <c:pt idx="38817">
                  <c:v>-2.92875340669503E-2</c:v>
                </c:pt>
                <c:pt idx="38818">
                  <c:v>-3.9034795273165002E-2</c:v>
                </c:pt>
                <c:pt idx="38819">
                  <c:v>-4.82118375408234E-2</c:v>
                </c:pt>
                <c:pt idx="38820">
                  <c:v>-2.2333912179669899E-3</c:v>
                </c:pt>
                <c:pt idx="38821">
                  <c:v>-1.7990489673448198E-2</c:v>
                </c:pt>
                <c:pt idx="38822">
                  <c:v>4.5944018616875797E-2</c:v>
                </c:pt>
                <c:pt idx="38823">
                  <c:v>3.9216731699904701E-2</c:v>
                </c:pt>
                <c:pt idx="38824">
                  <c:v>7.8108093329666201E-2</c:v>
                </c:pt>
                <c:pt idx="38825">
                  <c:v>4.3280173185806597E-2</c:v>
                </c:pt>
                <c:pt idx="38826">
                  <c:v>4.0151442919253301E-2</c:v>
                </c:pt>
                <c:pt idx="38827">
                  <c:v>1.4393823637076499E-2</c:v>
                </c:pt>
                <c:pt idx="38828">
                  <c:v>4.2082021682789003E-2</c:v>
                </c:pt>
                <c:pt idx="38829">
                  <c:v>5.4793423990821197E-2</c:v>
                </c:pt>
                <c:pt idx="38830">
                  <c:v>8.5534442531457103E-2</c:v>
                </c:pt>
                <c:pt idx="38831">
                  <c:v>7.8677571151634595E-2</c:v>
                </c:pt>
                <c:pt idx="38832">
                  <c:v>9.1540866219795694E-2</c:v>
                </c:pt>
                <c:pt idx="38833">
                  <c:v>9.2753667830446598E-2</c:v>
                </c:pt>
                <c:pt idx="38834">
                  <c:v>9.0502414108195497E-2</c:v>
                </c:pt>
                <c:pt idx="38835">
                  <c:v>3.8187171650741702E-2</c:v>
                </c:pt>
                <c:pt idx="38836">
                  <c:v>7.8762873168409797E-2</c:v>
                </c:pt>
                <c:pt idx="38837">
                  <c:v>3.6425885146917997E-2</c:v>
                </c:pt>
                <c:pt idx="38838">
                  <c:v>6.2797724525967102E-2</c:v>
                </c:pt>
                <c:pt idx="38839">
                  <c:v>3.6751183396019002E-2</c:v>
                </c:pt>
                <c:pt idx="38840">
                  <c:v>6.5780660360363494E-2</c:v>
                </c:pt>
                <c:pt idx="38841">
                  <c:v>9.7594221854424804E-2</c:v>
                </c:pt>
                <c:pt idx="38842">
                  <c:v>0.129695562999113</c:v>
                </c:pt>
                <c:pt idx="38843">
                  <c:v>8.1746648539408107E-2</c:v>
                </c:pt>
                <c:pt idx="38844">
                  <c:v>8.7636269978354595E-2</c:v>
                </c:pt>
                <c:pt idx="38845">
                  <c:v>3.8269268085253903E-2</c:v>
                </c:pt>
                <c:pt idx="38846">
                  <c:v>1.09926027228962E-2</c:v>
                </c:pt>
                <c:pt idx="38847">
                  <c:v>-8.9504915152512105E-2</c:v>
                </c:pt>
                <c:pt idx="38848">
                  <c:v>-7.8835607580204595E-2</c:v>
                </c:pt>
                <c:pt idx="38849">
                  <c:v>-0.21085638629064901</c:v>
                </c:pt>
                <c:pt idx="38850">
                  <c:v>-0.20992485391989901</c:v>
                </c:pt>
                <c:pt idx="38851">
                  <c:v>-0.18552619174527901</c:v>
                </c:pt>
                <c:pt idx="38852">
                  <c:v>-2.2154724751541999E-2</c:v>
                </c:pt>
                <c:pt idx="38853">
                  <c:v>-4.0476372779591797E-2</c:v>
                </c:pt>
                <c:pt idx="38854">
                  <c:v>7.6213353065634299E-3</c:v>
                </c:pt>
                <c:pt idx="38855">
                  <c:v>-1.40729887482613E-2</c:v>
                </c:pt>
                <c:pt idx="38856" formatCode="0.00E+00">
                  <c:v>-1.98250111515818E-4</c:v>
                </c:pt>
                <c:pt idx="38857">
                  <c:v>-1.0029364606944299E-2</c:v>
                </c:pt>
                <c:pt idx="38858" formatCode="0.00E+00">
                  <c:v>-1.6625944245080598E-2</c:v>
                </c:pt>
                <c:pt idx="38859">
                  <c:v>3.1596509361883802E-2</c:v>
                </c:pt>
                <c:pt idx="38860">
                  <c:v>0.113333027063209</c:v>
                </c:pt>
                <c:pt idx="38861">
                  <c:v>3.2380146447467603E-2</c:v>
                </c:pt>
                <c:pt idx="38862">
                  <c:v>1.19440552768963E-2</c:v>
                </c:pt>
                <c:pt idx="38863">
                  <c:v>-3.4455127462394299E-2</c:v>
                </c:pt>
                <c:pt idx="38864">
                  <c:v>1.6725975481256102E-2</c:v>
                </c:pt>
                <c:pt idx="38865">
                  <c:v>3.3619716166593601E-2</c:v>
                </c:pt>
                <c:pt idx="38866">
                  <c:v>4.9737911557392399E-2</c:v>
                </c:pt>
                <c:pt idx="38867">
                  <c:v>7.93364953459125E-2</c:v>
                </c:pt>
                <c:pt idx="38868">
                  <c:v>6.2700947282307601E-2</c:v>
                </c:pt>
                <c:pt idx="38869">
                  <c:v>6.6301659982923297E-2</c:v>
                </c:pt>
                <c:pt idx="38870">
                  <c:v>9.5615978491844E-2</c:v>
                </c:pt>
                <c:pt idx="38871">
                  <c:v>9.0036553317666093E-2</c:v>
                </c:pt>
                <c:pt idx="38872">
                  <c:v>5.0770314285866001E-2</c:v>
                </c:pt>
                <c:pt idx="38873">
                  <c:v>1.58848320235737E-2</c:v>
                </c:pt>
                <c:pt idx="38874">
                  <c:v>6.2329053764048599E-3</c:v>
                </c:pt>
                <c:pt idx="38875">
                  <c:v>-1.20474989903814E-2</c:v>
                </c:pt>
                <c:pt idx="38876">
                  <c:v>-5.9282846415238399E-2</c:v>
                </c:pt>
                <c:pt idx="38877">
                  <c:v>-7.1045398768623397E-2</c:v>
                </c:pt>
                <c:pt idx="38878">
                  <c:v>-3.0493422839485099E-2</c:v>
                </c:pt>
                <c:pt idx="38879">
                  <c:v>-5.7742210072195703E-2</c:v>
                </c:pt>
                <c:pt idx="38880">
                  <c:v>1.18536871058021E-2</c:v>
                </c:pt>
                <c:pt idx="38881">
                  <c:v>-6.6410574507176799E-3</c:v>
                </c:pt>
                <c:pt idx="38882">
                  <c:v>5.0996471992944097E-2</c:v>
                </c:pt>
                <c:pt idx="38883">
                  <c:v>-5.0939791634128602E-2</c:v>
                </c:pt>
                <c:pt idx="38884">
                  <c:v>0.113750353362192</c:v>
                </c:pt>
                <c:pt idx="38885">
                  <c:v>0.130253762495601</c:v>
                </c:pt>
                <c:pt idx="38886">
                  <c:v>0.14922175131093399</c:v>
                </c:pt>
                <c:pt idx="38887">
                  <c:v>0.12625458294945199</c:v>
                </c:pt>
                <c:pt idx="38888">
                  <c:v>0.14616485897545101</c:v>
                </c:pt>
                <c:pt idx="38889">
                  <c:v>0.16681612429832601</c:v>
                </c:pt>
                <c:pt idx="38890">
                  <c:v>0.18714580702404099</c:v>
                </c:pt>
                <c:pt idx="38891">
                  <c:v>0.18693092825539301</c:v>
                </c:pt>
                <c:pt idx="38892">
                  <c:v>0.20204846127985401</c:v>
                </c:pt>
                <c:pt idx="38893">
                  <c:v>0.176868717399843</c:v>
                </c:pt>
                <c:pt idx="38894">
                  <c:v>0.20810398445269301</c:v>
                </c:pt>
                <c:pt idx="38895">
                  <c:v>0.193473962349794</c:v>
                </c:pt>
                <c:pt idx="38896">
                  <c:v>0.18691839635668001</c:v>
                </c:pt>
                <c:pt idx="38897">
                  <c:v>0.190400803564751</c:v>
                </c:pt>
                <c:pt idx="38898">
                  <c:v>0.20800928364928001</c:v>
                </c:pt>
                <c:pt idx="38899">
                  <c:v>0.186717661448522</c:v>
                </c:pt>
                <c:pt idx="38900">
                  <c:v>0.20534716368594599</c:v>
                </c:pt>
                <c:pt idx="38901">
                  <c:v>0.18728494749553101</c:v>
                </c:pt>
                <c:pt idx="38902">
                  <c:v>0.22215657988231299</c:v>
                </c:pt>
                <c:pt idx="38903">
                  <c:v>0.221250083610501</c:v>
                </c:pt>
                <c:pt idx="38904">
                  <c:v>0.225906038898153</c:v>
                </c:pt>
                <c:pt idx="38905">
                  <c:v>0.23019392985725301</c:v>
                </c:pt>
                <c:pt idx="38906">
                  <c:v>0.26868372832406701</c:v>
                </c:pt>
                <c:pt idx="38907">
                  <c:v>0.27959475919856502</c:v>
                </c:pt>
                <c:pt idx="38908">
                  <c:v>0.31007724708041901</c:v>
                </c:pt>
                <c:pt idx="38909">
                  <c:v>0.32253464154899703</c:v>
                </c:pt>
                <c:pt idx="38910">
                  <c:v>0.34661594450951799</c:v>
                </c:pt>
                <c:pt idx="38911">
                  <c:v>0.358648501184471</c:v>
                </c:pt>
                <c:pt idx="38912">
                  <c:v>0.384875295301283</c:v>
                </c:pt>
                <c:pt idx="38913">
                  <c:v>0.36117405768497701</c:v>
                </c:pt>
                <c:pt idx="38914">
                  <c:v>0.38987998486534697</c:v>
                </c:pt>
                <c:pt idx="38915">
                  <c:v>0.396774510191236</c:v>
                </c:pt>
                <c:pt idx="38916">
                  <c:v>0.40748356376293399</c:v>
                </c:pt>
                <c:pt idx="38917">
                  <c:v>0.41194919922488399</c:v>
                </c:pt>
                <c:pt idx="38918">
                  <c:v>0.41323499783597301</c:v>
                </c:pt>
                <c:pt idx="38919">
                  <c:v>0.434945219411563</c:v>
                </c:pt>
                <c:pt idx="38920">
                  <c:v>0.42209788824337102</c:v>
                </c:pt>
                <c:pt idx="38921">
                  <c:v>0.37040476413811901</c:v>
                </c:pt>
                <c:pt idx="38922">
                  <c:v>0.42974640482408399</c:v>
                </c:pt>
                <c:pt idx="38923">
                  <c:v>0.47928314138453298</c:v>
                </c:pt>
                <c:pt idx="38924">
                  <c:v>0.44425917502312301</c:v>
                </c:pt>
                <c:pt idx="38925">
                  <c:v>0.46151858553498598</c:v>
                </c:pt>
                <c:pt idx="38926">
                  <c:v>0.45756519593940198</c:v>
                </c:pt>
                <c:pt idx="38927">
                  <c:v>0.46293803594347699</c:v>
                </c:pt>
                <c:pt idx="38928">
                  <c:v>0.50997702944512502</c:v>
                </c:pt>
                <c:pt idx="38929">
                  <c:v>3.9637129850306398E-3</c:v>
                </c:pt>
                <c:pt idx="38930">
                  <c:v>0.104407337967191</c:v>
                </c:pt>
                <c:pt idx="38931">
                  <c:v>6.3998279035490394E-2</c:v>
                </c:pt>
                <c:pt idx="38932">
                  <c:v>0.103567045319962</c:v>
                </c:pt>
                <c:pt idx="38933">
                  <c:v>3.9789451366310097E-2</c:v>
                </c:pt>
                <c:pt idx="38934">
                  <c:v>5.9898864072293903E-2</c:v>
                </c:pt>
                <c:pt idx="38935">
                  <c:v>1.9276318866285599E-2</c:v>
                </c:pt>
                <c:pt idx="38936">
                  <c:v>4.6707512522836201E-3</c:v>
                </c:pt>
                <c:pt idx="38937">
                  <c:v>2.1016046026816001E-2</c:v>
                </c:pt>
                <c:pt idx="38938">
                  <c:v>2.18439928198935E-2</c:v>
                </c:pt>
                <c:pt idx="38939">
                  <c:v>3.44508999185845E-2</c:v>
                </c:pt>
                <c:pt idx="38940">
                  <c:v>7.1722184258523102E-3</c:v>
                </c:pt>
                <c:pt idx="38941">
                  <c:v>1.9422569322075998E-2</c:v>
                </c:pt>
                <c:pt idx="38942">
                  <c:v>5.60373291926168E-3</c:v>
                </c:pt>
                <c:pt idx="38943">
                  <c:v>2.2431163583030201E-2</c:v>
                </c:pt>
                <c:pt idx="38944">
                  <c:v>3.3561170078860697E-2</c:v>
                </c:pt>
                <c:pt idx="38945">
                  <c:v>-2.8971497448456699E-3</c:v>
                </c:pt>
                <c:pt idx="38946">
                  <c:v>-6.0376193910119504E-3</c:v>
                </c:pt>
                <c:pt idx="38947">
                  <c:v>-3.56588618259659E-2</c:v>
                </c:pt>
                <c:pt idx="38948">
                  <c:v>-4.7767066631538499E-2</c:v>
                </c:pt>
                <c:pt idx="38949">
                  <c:v>-4.6956195327805102E-2</c:v>
                </c:pt>
                <c:pt idx="38950">
                  <c:v>-8.0830599624989299E-2</c:v>
                </c:pt>
                <c:pt idx="38951">
                  <c:v>-6.3166616065754105E-2</c:v>
                </c:pt>
                <c:pt idx="38952">
                  <c:v>-4.8444980022222202E-2</c:v>
                </c:pt>
                <c:pt idx="38953">
                  <c:v>-3.5548120457906202E-2</c:v>
                </c:pt>
                <c:pt idx="38954">
                  <c:v>-1.9482914124888499E-2</c:v>
                </c:pt>
                <c:pt idx="38955">
                  <c:v>-3.3041753202016501E-2</c:v>
                </c:pt>
                <c:pt idx="38956">
                  <c:v>-4.29058469558306E-2</c:v>
                </c:pt>
                <c:pt idx="38957">
                  <c:v>-4.72868526991563E-2</c:v>
                </c:pt>
                <c:pt idx="38958">
                  <c:v>-8.4391036233605499E-2</c:v>
                </c:pt>
                <c:pt idx="38959">
                  <c:v>-8.4733311796480595E-2</c:v>
                </c:pt>
                <c:pt idx="38960">
                  <c:v>-8.3281839710074607E-2</c:v>
                </c:pt>
                <c:pt idx="38961">
                  <c:v>-8.8898843601817004E-2</c:v>
                </c:pt>
                <c:pt idx="38962">
                  <c:v>-0.106276238374164</c:v>
                </c:pt>
                <c:pt idx="38963">
                  <c:v>-0.12044684973637999</c:v>
                </c:pt>
                <c:pt idx="38964">
                  <c:v>-0.12607192570117401</c:v>
                </c:pt>
                <c:pt idx="38965">
                  <c:v>-0.11184584698946499</c:v>
                </c:pt>
                <c:pt idx="38966">
                  <c:v>-0.120637259378911</c:v>
                </c:pt>
                <c:pt idx="38967">
                  <c:v>-0.119721217291183</c:v>
                </c:pt>
                <c:pt idx="38968">
                  <c:v>-9.12352761560975E-2</c:v>
                </c:pt>
                <c:pt idx="38969">
                  <c:v>-9.6910152654701306E-2</c:v>
                </c:pt>
                <c:pt idx="38970">
                  <c:v>-9.5724990858653797E-2</c:v>
                </c:pt>
                <c:pt idx="38971">
                  <c:v>-0.102768264361168</c:v>
                </c:pt>
                <c:pt idx="38972">
                  <c:v>-0.109221397120952</c:v>
                </c:pt>
                <c:pt idx="38973">
                  <c:v>-8.3838044664870603E-2</c:v>
                </c:pt>
                <c:pt idx="38974">
                  <c:v>-0.108944739729672</c:v>
                </c:pt>
                <c:pt idx="38975">
                  <c:v>-0.115780023136137</c:v>
                </c:pt>
                <c:pt idx="38976">
                  <c:v>-0.12549526445235301</c:v>
                </c:pt>
                <c:pt idx="38977">
                  <c:v>-0.12638764962566601</c:v>
                </c:pt>
                <c:pt idx="38978">
                  <c:v>-0.12633548240504899</c:v>
                </c:pt>
                <c:pt idx="38979">
                  <c:v>-0.129102432878033</c:v>
                </c:pt>
                <c:pt idx="38980">
                  <c:v>-9.0221527303207802E-2</c:v>
                </c:pt>
                <c:pt idx="38981">
                  <c:v>-2.9779035958316099E-2</c:v>
                </c:pt>
                <c:pt idx="38982">
                  <c:v>-4.0696080722554904E-3</c:v>
                </c:pt>
                <c:pt idx="38983">
                  <c:v>-1.27506340876395E-2</c:v>
                </c:pt>
                <c:pt idx="38984">
                  <c:v>-2.2121432273540301E-2</c:v>
                </c:pt>
                <c:pt idx="38985">
                  <c:v>-1.04089019270196E-2</c:v>
                </c:pt>
                <c:pt idx="38986">
                  <c:v>-1.5681394134464802E-2</c:v>
                </c:pt>
                <c:pt idx="38987">
                  <c:v>-5.2402810251618602E-2</c:v>
                </c:pt>
                <c:pt idx="38988">
                  <c:v>-4.45067377819372E-2</c:v>
                </c:pt>
                <c:pt idx="38989">
                  <c:v>-6.8570863271664395E-2</c:v>
                </c:pt>
                <c:pt idx="38990">
                  <c:v>-7.2197740386117801E-2</c:v>
                </c:pt>
                <c:pt idx="38991">
                  <c:v>-7.9727620602981997E-2</c:v>
                </c:pt>
                <c:pt idx="38992">
                  <c:v>-6.4474752636850804E-2</c:v>
                </c:pt>
                <c:pt idx="38993">
                  <c:v>-6.3153406914764801E-2</c:v>
                </c:pt>
                <c:pt idx="38994">
                  <c:v>-8.3885454039436605E-2</c:v>
                </c:pt>
                <c:pt idx="38995">
                  <c:v>-8.2417779100256605E-2</c:v>
                </c:pt>
                <c:pt idx="38996">
                  <c:v>-6.2391346721089702E-2</c:v>
                </c:pt>
                <c:pt idx="38997">
                  <c:v>-6.0772477827558298E-2</c:v>
                </c:pt>
                <c:pt idx="38998">
                  <c:v>-6.7855957004872305E-2</c:v>
                </c:pt>
                <c:pt idx="38999">
                  <c:v>-8.2947403355106294E-2</c:v>
                </c:pt>
                <c:pt idx="39000">
                  <c:v>-1.00741213340721E-2</c:v>
                </c:pt>
                <c:pt idx="39001">
                  <c:v>1.41434736082643E-2</c:v>
                </c:pt>
                <c:pt idx="39002">
                  <c:v>2.41303795591678E-3</c:v>
                </c:pt>
                <c:pt idx="39003">
                  <c:v>-3.1577510030027803E-2</c:v>
                </c:pt>
                <c:pt idx="39004">
                  <c:v>-3.9330998018298298E-3</c:v>
                </c:pt>
                <c:pt idx="39005">
                  <c:v>-9.6939241073769507E-3</c:v>
                </c:pt>
                <c:pt idx="39006">
                  <c:v>-3.0455907077350401E-2</c:v>
                </c:pt>
                <c:pt idx="39007">
                  <c:v>-4.3139336472247602E-2</c:v>
                </c:pt>
                <c:pt idx="39008">
                  <c:v>-4.0720103929083498E-2</c:v>
                </c:pt>
                <c:pt idx="39009">
                  <c:v>-3.5406542540511801E-2</c:v>
                </c:pt>
                <c:pt idx="39010">
                  <c:v>3.7887984211352303E-2</c:v>
                </c:pt>
                <c:pt idx="39011">
                  <c:v>4.0488400904408701E-2</c:v>
                </c:pt>
                <c:pt idx="39012">
                  <c:v>2.1897262048165E-2</c:v>
                </c:pt>
                <c:pt idx="39013">
                  <c:v>2.7863156498772201E-2</c:v>
                </c:pt>
                <c:pt idx="39014">
                  <c:v>0.131535044408227</c:v>
                </c:pt>
                <c:pt idx="39015">
                  <c:v>0.13476197785298399</c:v>
                </c:pt>
                <c:pt idx="39016">
                  <c:v>0.25637588921457199</c:v>
                </c:pt>
                <c:pt idx="39017">
                  <c:v>0.245560532441429</c:v>
                </c:pt>
                <c:pt idx="39018">
                  <c:v>0.245727414196456</c:v>
                </c:pt>
                <c:pt idx="39019">
                  <c:v>0.28378687410915199</c:v>
                </c:pt>
                <c:pt idx="39020">
                  <c:v>0.33180301514704502</c:v>
                </c:pt>
                <c:pt idx="39021">
                  <c:v>0.33504970042571502</c:v>
                </c:pt>
                <c:pt idx="39022">
                  <c:v>0.353509754768562</c:v>
                </c:pt>
                <c:pt idx="39023">
                  <c:v>0.34951151838941502</c:v>
                </c:pt>
                <c:pt idx="39024">
                  <c:v>0.36038056055270001</c:v>
                </c:pt>
                <c:pt idx="39025">
                  <c:v>0.35527940205797498</c:v>
                </c:pt>
                <c:pt idx="39026">
                  <c:v>0.350887834178918</c:v>
                </c:pt>
                <c:pt idx="39027">
                  <c:v>-1.97482221203392E-2</c:v>
                </c:pt>
                <c:pt idx="39028">
                  <c:v>-8.9703149026359202E-2</c:v>
                </c:pt>
                <c:pt idx="39029">
                  <c:v>-7.06625029779623E-3</c:v>
                </c:pt>
                <c:pt idx="39030">
                  <c:v>-3.6623410605303101E-2</c:v>
                </c:pt>
                <c:pt idx="39031">
                  <c:v>-1.50073015695902E-2</c:v>
                </c:pt>
                <c:pt idx="39032">
                  <c:v>-3.2523074044425899E-2</c:v>
                </c:pt>
                <c:pt idx="39033">
                  <c:v>-4.5343313371419697E-2</c:v>
                </c:pt>
                <c:pt idx="39034">
                  <c:v>-3.2064063709631802E-2</c:v>
                </c:pt>
                <c:pt idx="39035">
                  <c:v>-6.1863683828218101E-2</c:v>
                </c:pt>
                <c:pt idx="39036">
                  <c:v>-5.6339487732589497E-2</c:v>
                </c:pt>
                <c:pt idx="39037">
                  <c:v>-1.16518165338825E-2</c:v>
                </c:pt>
                <c:pt idx="39038">
                  <c:v>1.3130741325528401E-2</c:v>
                </c:pt>
                <c:pt idx="39039">
                  <c:v>-1.35388616376368E-2</c:v>
                </c:pt>
                <c:pt idx="39040">
                  <c:v>4.2046658363537999E-2</c:v>
                </c:pt>
                <c:pt idx="39041">
                  <c:v>0.10946114356721801</c:v>
                </c:pt>
                <c:pt idx="39042">
                  <c:v>-5.7138386438907299E-2</c:v>
                </c:pt>
                <c:pt idx="39043">
                  <c:v>-8.0911059055179702E-2</c:v>
                </c:pt>
                <c:pt idx="39044">
                  <c:v>-0.130074605748808</c:v>
                </c:pt>
                <c:pt idx="39045">
                  <c:v>-0.130941282880257</c:v>
                </c:pt>
                <c:pt idx="39046">
                  <c:v>-0.15794967651033701</c:v>
                </c:pt>
                <c:pt idx="39047">
                  <c:v>-0.137216214200582</c:v>
                </c:pt>
                <c:pt idx="39048">
                  <c:v>-0.13755435375132</c:v>
                </c:pt>
                <c:pt idx="39049">
                  <c:v>-0.11769974648772499</c:v>
                </c:pt>
                <c:pt idx="39050">
                  <c:v>-0.117880901938094</c:v>
                </c:pt>
                <c:pt idx="39051">
                  <c:v>-0.12830350528982301</c:v>
                </c:pt>
                <c:pt idx="39052">
                  <c:v>-0.128569653872671</c:v>
                </c:pt>
                <c:pt idx="39053">
                  <c:v>-0.13235537496213301</c:v>
                </c:pt>
                <c:pt idx="39054">
                  <c:v>-0.153409975448283</c:v>
                </c:pt>
                <c:pt idx="39055">
                  <c:v>-0.13531877138831999</c:v>
                </c:pt>
                <c:pt idx="39056">
                  <c:v>-0.143635578166768</c:v>
                </c:pt>
                <c:pt idx="39057">
                  <c:v>-0.12096324164090599</c:v>
                </c:pt>
                <c:pt idx="39058">
                  <c:v>-0.13182098237644599</c:v>
                </c:pt>
                <c:pt idx="39059">
                  <c:v>-0.165577396259908</c:v>
                </c:pt>
                <c:pt idx="39060">
                  <c:v>-0.20237227326058799</c:v>
                </c:pt>
                <c:pt idx="39061">
                  <c:v>-0.20934864521395399</c:v>
                </c:pt>
                <c:pt idx="39062">
                  <c:v>-0.22497493877976199</c:v>
                </c:pt>
                <c:pt idx="39063">
                  <c:v>-0.16720602711280599</c:v>
                </c:pt>
                <c:pt idx="39064">
                  <c:v>-0.15786476438330199</c:v>
                </c:pt>
                <c:pt idx="39065">
                  <c:v>-0.113976685543107</c:v>
                </c:pt>
                <c:pt idx="39066">
                  <c:v>-0.115378131869353</c:v>
                </c:pt>
                <c:pt idx="39067">
                  <c:v>-0.115795062017613</c:v>
                </c:pt>
                <c:pt idx="39068">
                  <c:v>-0.117240311984149</c:v>
                </c:pt>
                <c:pt idx="39069">
                  <c:v>-9.7115944776484303E-2</c:v>
                </c:pt>
                <c:pt idx="39070">
                  <c:v>-9.5137368486914106E-2</c:v>
                </c:pt>
                <c:pt idx="39071">
                  <c:v>-8.4165109061431403E-2</c:v>
                </c:pt>
                <c:pt idx="39072">
                  <c:v>-8.9452582136103201E-2</c:v>
                </c:pt>
                <c:pt idx="39073">
                  <c:v>-9.1709984196631705E-2</c:v>
                </c:pt>
                <c:pt idx="39074">
                  <c:v>-0.116893213443063</c:v>
                </c:pt>
                <c:pt idx="39075">
                  <c:v>-0.101218608303103</c:v>
                </c:pt>
                <c:pt idx="39076">
                  <c:v>-0.10626427084748</c:v>
                </c:pt>
                <c:pt idx="39077">
                  <c:v>-8.1178036256137301E-2</c:v>
                </c:pt>
                <c:pt idx="39078">
                  <c:v>-0.112804034660866</c:v>
                </c:pt>
                <c:pt idx="39079">
                  <c:v>-0.10676527780546501</c:v>
                </c:pt>
                <c:pt idx="39080">
                  <c:v>-0.12205511764570599</c:v>
                </c:pt>
                <c:pt idx="39081">
                  <c:v>-0.10624992872895</c:v>
                </c:pt>
                <c:pt idx="39082">
                  <c:v>-0.115656883261163</c:v>
                </c:pt>
                <c:pt idx="39083">
                  <c:v>-0.10842290938411001</c:v>
                </c:pt>
                <c:pt idx="39084">
                  <c:v>-9.74140383982878E-2</c:v>
                </c:pt>
                <c:pt idx="39085">
                  <c:v>-0.109037968004082</c:v>
                </c:pt>
                <c:pt idx="39086">
                  <c:v>-0.101895252859771</c:v>
                </c:pt>
                <c:pt idx="39087">
                  <c:v>-0.101611750268363</c:v>
                </c:pt>
                <c:pt idx="39088">
                  <c:v>-0.10635870888671101</c:v>
                </c:pt>
                <c:pt idx="39089">
                  <c:v>-0.10397977741240599</c:v>
                </c:pt>
                <c:pt idx="39090">
                  <c:v>-0.11708150393737</c:v>
                </c:pt>
                <c:pt idx="39091">
                  <c:v>-0.129473053952432</c:v>
                </c:pt>
                <c:pt idx="39092">
                  <c:v>-0.16570368577370401</c:v>
                </c:pt>
                <c:pt idx="39093">
                  <c:v>-0.12325646320344399</c:v>
                </c:pt>
                <c:pt idx="39094">
                  <c:v>-0.14369202554991001</c:v>
                </c:pt>
                <c:pt idx="39095">
                  <c:v>-0.129306248313734</c:v>
                </c:pt>
                <c:pt idx="39096">
                  <c:v>-0.18759624114173201</c:v>
                </c:pt>
                <c:pt idx="39097">
                  <c:v>-0.17622122305032401</c:v>
                </c:pt>
                <c:pt idx="39098">
                  <c:v>-0.20908788834539099</c:v>
                </c:pt>
                <c:pt idx="39099">
                  <c:v>-0.19726847305463599</c:v>
                </c:pt>
                <c:pt idx="39100">
                  <c:v>-0.19394584049442201</c:v>
                </c:pt>
                <c:pt idx="39101">
                  <c:v>-0.14737385276265499</c:v>
                </c:pt>
                <c:pt idx="39102">
                  <c:v>-0.15615649039905899</c:v>
                </c:pt>
                <c:pt idx="39103">
                  <c:v>-0.16035623857061701</c:v>
                </c:pt>
                <c:pt idx="39104">
                  <c:v>-0.16613955827929999</c:v>
                </c:pt>
                <c:pt idx="39105">
                  <c:v>-0.11747081958797601</c:v>
                </c:pt>
                <c:pt idx="39106">
                  <c:v>-0.102055052947776</c:v>
                </c:pt>
                <c:pt idx="39107">
                  <c:v>-9.3170001636247904E-2</c:v>
                </c:pt>
                <c:pt idx="39108">
                  <c:v>-2.9171371858373998E-2</c:v>
                </c:pt>
                <c:pt idx="39109">
                  <c:v>-0.110831644921064</c:v>
                </c:pt>
                <c:pt idx="39110">
                  <c:v>-1.06156508704176E-2</c:v>
                </c:pt>
                <c:pt idx="39111">
                  <c:v>2.4901343083022599E-2</c:v>
                </c:pt>
                <c:pt idx="39112">
                  <c:v>7.6298775867692695E-2</c:v>
                </c:pt>
                <c:pt idx="39113">
                  <c:v>-4.1608460052347199E-3</c:v>
                </c:pt>
                <c:pt idx="39114">
                  <c:v>4.3715587666809802E-2</c:v>
                </c:pt>
                <c:pt idx="39115">
                  <c:v>7.13403725250812E-2</c:v>
                </c:pt>
                <c:pt idx="39116">
                  <c:v>9.1433521998871406E-2</c:v>
                </c:pt>
                <c:pt idx="39117">
                  <c:v>8.8185874846163401E-2</c:v>
                </c:pt>
                <c:pt idx="39118">
                  <c:v>0.152754247749397</c:v>
                </c:pt>
                <c:pt idx="39119">
                  <c:v>2.1379230338582599E-2</c:v>
                </c:pt>
                <c:pt idx="39120">
                  <c:v>1.8135115513228099E-2</c:v>
                </c:pt>
                <c:pt idx="39121">
                  <c:v>1.7448302326414901E-2</c:v>
                </c:pt>
                <c:pt idx="39122">
                  <c:v>1.58725040733576E-2</c:v>
                </c:pt>
                <c:pt idx="39123">
                  <c:v>2.8380973306435301E-2</c:v>
                </c:pt>
                <c:pt idx="39124">
                  <c:v>7.7032632615149796E-2</c:v>
                </c:pt>
                <c:pt idx="39125">
                  <c:v>6.8659734437176406E-2</c:v>
                </c:pt>
                <c:pt idx="39126">
                  <c:v>5.8624144848337799E-2</c:v>
                </c:pt>
                <c:pt idx="39127">
                  <c:v>5.3526201879262603E-2</c:v>
                </c:pt>
                <c:pt idx="39128">
                  <c:v>6.3977483033478194E-2</c:v>
                </c:pt>
                <c:pt idx="39129">
                  <c:v>6.1590321183482899E-2</c:v>
                </c:pt>
                <c:pt idx="39130">
                  <c:v>5.4290640728828901E-2</c:v>
                </c:pt>
                <c:pt idx="39131">
                  <c:v>5.9037718056994898E-2</c:v>
                </c:pt>
                <c:pt idx="39132">
                  <c:v>6.2662340675730496E-2</c:v>
                </c:pt>
                <c:pt idx="39133">
                  <c:v>1.3845553810695899E-2</c:v>
                </c:pt>
                <c:pt idx="39134">
                  <c:v>1.7160912333600599E-2</c:v>
                </c:pt>
                <c:pt idx="39135">
                  <c:v>-3.86933309407362E-3</c:v>
                </c:pt>
                <c:pt idx="39136">
                  <c:v>1.7063203667514602E-2</c:v>
                </c:pt>
                <c:pt idx="39137">
                  <c:v>1.5159294100542399E-2</c:v>
                </c:pt>
                <c:pt idx="39138">
                  <c:v>5.5981718833042196E-3</c:v>
                </c:pt>
                <c:pt idx="39139">
                  <c:v>1.7603930826827999E-2</c:v>
                </c:pt>
                <c:pt idx="39140">
                  <c:v>6.58929476739257E-2</c:v>
                </c:pt>
                <c:pt idx="39141">
                  <c:v>6.6815080265030802E-2</c:v>
                </c:pt>
                <c:pt idx="39142">
                  <c:v>5.8366270901185902E-2</c:v>
                </c:pt>
                <c:pt idx="39143">
                  <c:v>8.5766432016589095E-2</c:v>
                </c:pt>
                <c:pt idx="39144">
                  <c:v>0.11371585988923801</c:v>
                </c:pt>
                <c:pt idx="39145">
                  <c:v>0.103015511922638</c:v>
                </c:pt>
                <c:pt idx="39146">
                  <c:v>0.14887256664402301</c:v>
                </c:pt>
                <c:pt idx="39147">
                  <c:v>0.146665690575839</c:v>
                </c:pt>
                <c:pt idx="39148">
                  <c:v>0.16363069679106601</c:v>
                </c:pt>
                <c:pt idx="39149">
                  <c:v>5.9818291546744097E-2</c:v>
                </c:pt>
                <c:pt idx="39150">
                  <c:v>0.19783698154835799</c:v>
                </c:pt>
                <c:pt idx="39151">
                  <c:v>0.125613018892232</c:v>
                </c:pt>
                <c:pt idx="39152">
                  <c:v>0.17458048468059001</c:v>
                </c:pt>
                <c:pt idx="39153">
                  <c:v>0.139490900628327</c:v>
                </c:pt>
                <c:pt idx="39154">
                  <c:v>0.14384351287416799</c:v>
                </c:pt>
                <c:pt idx="39155">
                  <c:v>0.106626562569268</c:v>
                </c:pt>
                <c:pt idx="39156">
                  <c:v>0.135383950769628</c:v>
                </c:pt>
                <c:pt idx="39157">
                  <c:v>0.15139872949724201</c:v>
                </c:pt>
                <c:pt idx="39158">
                  <c:v>0.170392955931953</c:v>
                </c:pt>
                <c:pt idx="39159">
                  <c:v>0.20353094571233701</c:v>
                </c:pt>
                <c:pt idx="39160">
                  <c:v>0.22088978743755699</c:v>
                </c:pt>
                <c:pt idx="39161">
                  <c:v>0.22377532913487599</c:v>
                </c:pt>
                <c:pt idx="39162">
                  <c:v>0.21466292179299901</c:v>
                </c:pt>
                <c:pt idx="39163">
                  <c:v>0.207620407397417</c:v>
                </c:pt>
                <c:pt idx="39164">
                  <c:v>0.20264871235291401</c:v>
                </c:pt>
                <c:pt idx="39165">
                  <c:v>0.18877111096029001</c:v>
                </c:pt>
                <c:pt idx="39166">
                  <c:v>0.218518779097089</c:v>
                </c:pt>
                <c:pt idx="39167">
                  <c:v>8.0591657925226601E-2</c:v>
                </c:pt>
                <c:pt idx="39168">
                  <c:v>0.114923542893495</c:v>
                </c:pt>
                <c:pt idx="39169">
                  <c:v>0.122403896894176</c:v>
                </c:pt>
                <c:pt idx="39170">
                  <c:v>0.154599742808363</c:v>
                </c:pt>
                <c:pt idx="39171">
                  <c:v>8.1848279975743399E-2</c:v>
                </c:pt>
                <c:pt idx="39172">
                  <c:v>8.3737035532065296E-2</c:v>
                </c:pt>
                <c:pt idx="39173">
                  <c:v>7.7719072936314595E-2</c:v>
                </c:pt>
                <c:pt idx="39174">
                  <c:v>6.9224610710753795E-2</c:v>
                </c:pt>
                <c:pt idx="39175">
                  <c:v>4.2855934743341699E-2</c:v>
                </c:pt>
                <c:pt idx="39176">
                  <c:v>8.2096021356456494E-2</c:v>
                </c:pt>
                <c:pt idx="39177">
                  <c:v>4.72225787187135E-2</c:v>
                </c:pt>
                <c:pt idx="39178">
                  <c:v>0.112706741824758</c:v>
                </c:pt>
                <c:pt idx="39179">
                  <c:v>9.8699674048490602E-2</c:v>
                </c:pt>
                <c:pt idx="39180">
                  <c:v>8.3827209097164901E-2</c:v>
                </c:pt>
                <c:pt idx="39181">
                  <c:v>5.86159210903942E-2</c:v>
                </c:pt>
                <c:pt idx="39182">
                  <c:v>3.7731212577878502E-2</c:v>
                </c:pt>
                <c:pt idx="39183">
                  <c:v>4.9627414690405103E-2</c:v>
                </c:pt>
                <c:pt idx="39184">
                  <c:v>0.25393401043865699</c:v>
                </c:pt>
                <c:pt idx="39185">
                  <c:v>0.223452585202188</c:v>
                </c:pt>
                <c:pt idx="39186">
                  <c:v>0.26505361081393802</c:v>
                </c:pt>
                <c:pt idx="39187">
                  <c:v>0.23459560108698199</c:v>
                </c:pt>
                <c:pt idx="39188">
                  <c:v>0.29614556624859401</c:v>
                </c:pt>
                <c:pt idx="39189">
                  <c:v>0.32737129534877701</c:v>
                </c:pt>
                <c:pt idx="39190">
                  <c:v>0.31862788398736802</c:v>
                </c:pt>
                <c:pt idx="39191">
                  <c:v>0.340174168424901</c:v>
                </c:pt>
                <c:pt idx="39192">
                  <c:v>0.22320434844696799</c:v>
                </c:pt>
                <c:pt idx="39193">
                  <c:v>0.16432346938602599</c:v>
                </c:pt>
                <c:pt idx="39194">
                  <c:v>0.14811308253918201</c:v>
                </c:pt>
                <c:pt idx="39195">
                  <c:v>0.135718855685698</c:v>
                </c:pt>
                <c:pt idx="39196">
                  <c:v>0.12248390453918601</c:v>
                </c:pt>
                <c:pt idx="39197">
                  <c:v>1.97482221203392E-2</c:v>
                </c:pt>
                <c:pt idx="39198">
                  <c:v>9.99209381935076E-2</c:v>
                </c:pt>
                <c:pt idx="39199">
                  <c:v>1.5822148073439499E-2</c:v>
                </c:pt>
                <c:pt idx="39200">
                  <c:v>1.12107137697802E-2</c:v>
                </c:pt>
                <c:pt idx="39201">
                  <c:v>-2.4896465262956802E-2</c:v>
                </c:pt>
                <c:pt idx="39202">
                  <c:v>-6.6310081598805803E-2</c:v>
                </c:pt>
                <c:pt idx="39203">
                  <c:v>-7.8891908127153507E-2</c:v>
                </c:pt>
                <c:pt idx="39204">
                  <c:v>-0.10051264907088001</c:v>
                </c:pt>
                <c:pt idx="39205">
                  <c:v>-0.121443941281238</c:v>
                </c:pt>
                <c:pt idx="39206">
                  <c:v>-0.119472228059838</c:v>
                </c:pt>
                <c:pt idx="39207">
                  <c:v>-0.14008907465155901</c:v>
                </c:pt>
                <c:pt idx="39208">
                  <c:v>-0.136939849792207</c:v>
                </c:pt>
                <c:pt idx="39209">
                  <c:v>-0.116873805746987</c:v>
                </c:pt>
                <c:pt idx="39210">
                  <c:v>-0.11535153195672</c:v>
                </c:pt>
                <c:pt idx="39211">
                  <c:v>-0.13144427435697301</c:v>
                </c:pt>
                <c:pt idx="39212">
                  <c:v>-0.104600675814528</c:v>
                </c:pt>
                <c:pt idx="39213">
                  <c:v>-0.10981845732988001</c:v>
                </c:pt>
                <c:pt idx="39214">
                  <c:v>-0.115253257043876</c:v>
                </c:pt>
                <c:pt idx="39215">
                  <c:v>-0.111370375755194</c:v>
                </c:pt>
                <c:pt idx="39216">
                  <c:v>-7.4271894330475693E-2</c:v>
                </c:pt>
                <c:pt idx="39217">
                  <c:v>-5.9050889718804699E-2</c:v>
                </c:pt>
                <c:pt idx="39218">
                  <c:v>-2.7247254207969699E-2</c:v>
                </c:pt>
                <c:pt idx="39219">
                  <c:v>-2.8031558534862E-2</c:v>
                </c:pt>
                <c:pt idx="39220">
                  <c:v>1.5960728791010698E-2</c:v>
                </c:pt>
                <c:pt idx="39221">
                  <c:v>-1.04863902674694E-3</c:v>
                </c:pt>
                <c:pt idx="39222">
                  <c:v>2.1919772289092199E-2</c:v>
                </c:pt>
                <c:pt idx="39223">
                  <c:v>2.3431530228757599E-2</c:v>
                </c:pt>
                <c:pt idx="39224">
                  <c:v>3.3718291290985601E-2</c:v>
                </c:pt>
                <c:pt idx="39225">
                  <c:v>4.8308520966711101E-2</c:v>
                </c:pt>
                <c:pt idx="39226">
                  <c:v>5.70224512363341E-2</c:v>
                </c:pt>
                <c:pt idx="39227">
                  <c:v>6.5272761655348496E-2</c:v>
                </c:pt>
                <c:pt idx="39228">
                  <c:v>7.4322188404112199E-2</c:v>
                </c:pt>
                <c:pt idx="39229">
                  <c:v>6.6907649360647706E-2</c:v>
                </c:pt>
                <c:pt idx="39230">
                  <c:v>8.4989135941192201E-2</c:v>
                </c:pt>
                <c:pt idx="39231">
                  <c:v>6.5081757530643797E-2</c:v>
                </c:pt>
                <c:pt idx="39232">
                  <c:v>6.7937665176509399E-2</c:v>
                </c:pt>
                <c:pt idx="39233">
                  <c:v>2.0424060288466201E-3</c:v>
                </c:pt>
                <c:pt idx="39234">
                  <c:v>-2.6834725593312202E-2</c:v>
                </c:pt>
                <c:pt idx="39235">
                  <c:v>-1.92374117964959E-2</c:v>
                </c:pt>
                <c:pt idx="39236">
                  <c:v>1.51927485384163E-2</c:v>
                </c:pt>
                <c:pt idx="39237">
                  <c:v>3.6513524054907501E-2</c:v>
                </c:pt>
                <c:pt idx="39238">
                  <c:v>6.22392080511662E-2</c:v>
                </c:pt>
                <c:pt idx="39239">
                  <c:v>4.8874573467298503E-2</c:v>
                </c:pt>
                <c:pt idx="39240">
                  <c:v>7.7785148651417405E-2</c:v>
                </c:pt>
                <c:pt idx="39241">
                  <c:v>8.3330209288038901E-2</c:v>
                </c:pt>
                <c:pt idx="39242">
                  <c:v>0.119307067685315</c:v>
                </c:pt>
                <c:pt idx="39243">
                  <c:v>0.13216299208155999</c:v>
                </c:pt>
                <c:pt idx="39244">
                  <c:v>0.155330857575535</c:v>
                </c:pt>
                <c:pt idx="39245">
                  <c:v>0.15789609535669299</c:v>
                </c:pt>
                <c:pt idx="39246">
                  <c:v>0.13995036688144</c:v>
                </c:pt>
                <c:pt idx="39247">
                  <c:v>0.16355314329999901</c:v>
                </c:pt>
                <c:pt idx="39248">
                  <c:v>0.17178723899568499</c:v>
                </c:pt>
                <c:pt idx="39249">
                  <c:v>0.16879904406386601</c:v>
                </c:pt>
                <c:pt idx="39250">
                  <c:v>0.17199601157400399</c:v>
                </c:pt>
                <c:pt idx="39251">
                  <c:v>0.17280963543872399</c:v>
                </c:pt>
                <c:pt idx="39252">
                  <c:v>0.15597049420294201</c:v>
                </c:pt>
                <c:pt idx="39253">
                  <c:v>0.15160042543049199</c:v>
                </c:pt>
                <c:pt idx="39254">
                  <c:v>0.19461500712744401</c:v>
                </c:pt>
                <c:pt idx="39255">
                  <c:v>0.14585246508428201</c:v>
                </c:pt>
                <c:pt idx="39256">
                  <c:v>0.14805555826127101</c:v>
                </c:pt>
                <c:pt idx="39257">
                  <c:v>0</c:v>
                </c:pt>
                <c:pt idx="39258">
                  <c:v>5.5345866042952399E-2</c:v>
                </c:pt>
                <c:pt idx="39259">
                  <c:v>-3.3746901689247898E-2</c:v>
                </c:pt>
                <c:pt idx="39260">
                  <c:v>1.79026539812101E-2</c:v>
                </c:pt>
                <c:pt idx="39261">
                  <c:v>-6.4362842027207304E-3</c:v>
                </c:pt>
                <c:pt idx="39262">
                  <c:v>3.7505666042263901E-2</c:v>
                </c:pt>
                <c:pt idx="39263">
                  <c:v>1.3932968706023299E-2</c:v>
                </c:pt>
                <c:pt idx="39264">
                  <c:v>6.9627673843213E-2</c:v>
                </c:pt>
                <c:pt idx="39265">
                  <c:v>4.00137402396223E-2</c:v>
                </c:pt>
                <c:pt idx="39266">
                  <c:v>1.8976457586657301E-2</c:v>
                </c:pt>
                <c:pt idx="39267">
                  <c:v>2.31440818288184E-2</c:v>
                </c:pt>
                <c:pt idx="39268">
                  <c:v>3.9673555981632302E-2</c:v>
                </c:pt>
                <c:pt idx="39269">
                  <c:v>1.7686150586909401E-2</c:v>
                </c:pt>
                <c:pt idx="39270">
                  <c:v>3.3896206862742403E-2</c:v>
                </c:pt>
                <c:pt idx="39271">
                  <c:v>1.15755473718928E-2</c:v>
                </c:pt>
                <c:pt idx="39272">
                  <c:v>1.5133174287955501E-2</c:v>
                </c:pt>
                <c:pt idx="39273">
                  <c:v>1.97482221203392E-2</c:v>
                </c:pt>
                <c:pt idx="39274">
                  <c:v>8.9703149026359202E-2</c:v>
                </c:pt>
                <c:pt idx="39275">
                  <c:v>8.3879688283302299E-3</c:v>
                </c:pt>
                <c:pt idx="39276">
                  <c:v>4.9473025556936903E-2</c:v>
                </c:pt>
                <c:pt idx="39277">
                  <c:v>2.8544072438905398E-2</c:v>
                </c:pt>
                <c:pt idx="39278">
                  <c:v>1.0294425474509801E-2</c:v>
                </c:pt>
                <c:pt idx="39279">
                  <c:v>2.27125355293545E-2</c:v>
                </c:pt>
                <c:pt idx="39280">
                  <c:v>-2.3062316382424799E-3</c:v>
                </c:pt>
                <c:pt idx="39281">
                  <c:v>4.2222868342425704E-3</c:v>
                </c:pt>
                <c:pt idx="39282">
                  <c:v>-1.2822613238772601E-2</c:v>
                </c:pt>
                <c:pt idx="39283">
                  <c:v>-1.1758079850412899E-2</c:v>
                </c:pt>
                <c:pt idx="39284">
                  <c:v>3.51409649638003E-2</c:v>
                </c:pt>
                <c:pt idx="39285" formatCode="0.00E+00">
                  <c:v>-9.0195554143188605E-4</c:v>
                </c:pt>
                <c:pt idx="39286">
                  <c:v>4.6658376557261903E-3</c:v>
                </c:pt>
                <c:pt idx="39287" formatCode="0.00E+00">
                  <c:v>3.3158933064795303E-2</c:v>
                </c:pt>
                <c:pt idx="39288">
                  <c:v>3.2742156594807399E-2</c:v>
                </c:pt>
                <c:pt idx="39289">
                  <c:v>1.5632062554530601E-2</c:v>
                </c:pt>
                <c:pt idx="39290">
                  <c:v>3.2597788701173802E-2</c:v>
                </c:pt>
                <c:pt idx="39291">
                  <c:v>5.2044113121127299E-2</c:v>
                </c:pt>
                <c:pt idx="39292">
                  <c:v>3.9329679916968299E-2</c:v>
                </c:pt>
                <c:pt idx="39293">
                  <c:v>3.3518208119786799E-2</c:v>
                </c:pt>
                <c:pt idx="39294">
                  <c:v>7.15056076672866E-3</c:v>
                </c:pt>
                <c:pt idx="39295">
                  <c:v>6.91978284066794E-3</c:v>
                </c:pt>
                <c:pt idx="39296">
                  <c:v>-2.08186326233601E-2</c:v>
                </c:pt>
                <c:pt idx="39297">
                  <c:v>-1.4607107008396901E-2</c:v>
                </c:pt>
                <c:pt idx="39298">
                  <c:v>-1.80916797954855E-2</c:v>
                </c:pt>
                <c:pt idx="39299">
                  <c:v>-5.16571027506754E-2</c:v>
                </c:pt>
                <c:pt idx="39300">
                  <c:v>-5.4354304216277897E-2</c:v>
                </c:pt>
                <c:pt idx="39301">
                  <c:v>-3.9002286983647397E-2</c:v>
                </c:pt>
                <c:pt idx="39302">
                  <c:v>-3.5909657131056698E-2</c:v>
                </c:pt>
                <c:pt idx="39303">
                  <c:v>-3.7736180542691802E-2</c:v>
                </c:pt>
                <c:pt idx="39304">
                  <c:v>-2.35974577243208E-2</c:v>
                </c:pt>
                <c:pt idx="39305">
                  <c:v>-2.7870738843416901E-2</c:v>
                </c:pt>
                <c:pt idx="39306">
                  <c:v>-4.0878566283563803E-2</c:v>
                </c:pt>
                <c:pt idx="39307">
                  <c:v>-5.7188239464006398E-2</c:v>
                </c:pt>
                <c:pt idx="39308">
                  <c:v>-6.7744403342322596E-2</c:v>
                </c:pt>
                <c:pt idx="39309">
                  <c:v>-6.0670699619485603E-2</c:v>
                </c:pt>
                <c:pt idx="39310">
                  <c:v>-2.92130316203153E-2</c:v>
                </c:pt>
                <c:pt idx="39311">
                  <c:v>-2.5603669438177799E-2</c:v>
                </c:pt>
                <c:pt idx="39312">
                  <c:v>-4.3297702396107397E-2</c:v>
                </c:pt>
                <c:pt idx="39313">
                  <c:v>-3.5549554100995501E-2</c:v>
                </c:pt>
                <c:pt idx="39314">
                  <c:v>-3.5813199141935703E-2</c:v>
                </c:pt>
                <c:pt idx="39315">
                  <c:v>-2.9343640187987501E-2</c:v>
                </c:pt>
                <c:pt idx="39316">
                  <c:v>-2.9526498818287499E-2</c:v>
                </c:pt>
                <c:pt idx="39317">
                  <c:v>-3.8343269513500998E-2</c:v>
                </c:pt>
                <c:pt idx="39318">
                  <c:v>-6.1433869801731399E-2</c:v>
                </c:pt>
                <c:pt idx="39319">
                  <c:v>-5.2095998187092998E-2</c:v>
                </c:pt>
                <c:pt idx="39320">
                  <c:v>-5.3150158860176003E-2</c:v>
                </c:pt>
                <c:pt idx="39321">
                  <c:v>-5.55822476815995E-2</c:v>
                </c:pt>
                <c:pt idx="39322">
                  <c:v>-2.5399299791574698E-2</c:v>
                </c:pt>
                <c:pt idx="39323">
                  <c:v>-3.6818150235481802E-2</c:v>
                </c:pt>
                <c:pt idx="39324">
                  <c:v>-2.0501330622494499E-2</c:v>
                </c:pt>
                <c:pt idx="39325">
                  <c:v>-2.7995254933865201E-2</c:v>
                </c:pt>
                <c:pt idx="39326">
                  <c:v>-2.3880518852705802E-2</c:v>
                </c:pt>
                <c:pt idx="39327">
                  <c:v>-2.7898556136590601E-2</c:v>
                </c:pt>
                <c:pt idx="39328">
                  <c:v>-3.94839281862326E-2</c:v>
                </c:pt>
                <c:pt idx="39329">
                  <c:v>-3.9802489374428603E-2</c:v>
                </c:pt>
                <c:pt idx="39330">
                  <c:v>-4.1672758277161298E-2</c:v>
                </c:pt>
                <c:pt idx="39331">
                  <c:v>-4.8794181801828297E-2</c:v>
                </c:pt>
                <c:pt idx="39332">
                  <c:v>-3.9144545041002801E-2</c:v>
                </c:pt>
                <c:pt idx="39333">
                  <c:v>-6.4719717545090302E-2</c:v>
                </c:pt>
                <c:pt idx="39334">
                  <c:v>-9.75840331648581E-2</c:v>
                </c:pt>
                <c:pt idx="39335">
                  <c:v>-6.2878998808397896E-2</c:v>
                </c:pt>
                <c:pt idx="39336">
                  <c:v>-5.0120232755321598E-2</c:v>
                </c:pt>
                <c:pt idx="39337">
                  <c:v>-4.7384137810805797E-2</c:v>
                </c:pt>
                <c:pt idx="39338">
                  <c:v>-5.3881032962399301E-2</c:v>
                </c:pt>
                <c:pt idx="39339">
                  <c:v>-5.5505452077908796E-3</c:v>
                </c:pt>
                <c:pt idx="39340" formatCode="0.00E+00">
                  <c:v>-9.0746953953395597E-4</c:v>
                </c:pt>
                <c:pt idx="39341">
                  <c:v>5.39132579222012E-3</c:v>
                </c:pt>
                <c:pt idx="39342" formatCode="0.00E+00">
                  <c:v>1.5649541497231901E-2</c:v>
                </c:pt>
                <c:pt idx="39343">
                  <c:v>1.4094202428451301E-2</c:v>
                </c:pt>
                <c:pt idx="39344">
                  <c:v>2.152121230298E-2</c:v>
                </c:pt>
                <c:pt idx="39345">
                  <c:v>1.9410982577158301E-2</c:v>
                </c:pt>
                <c:pt idx="39346">
                  <c:v>1.64911833376419E-2</c:v>
                </c:pt>
                <c:pt idx="39347">
                  <c:v>1.3956098344655899E-2</c:v>
                </c:pt>
                <c:pt idx="39348">
                  <c:v>2.46674014462199E-2</c:v>
                </c:pt>
                <c:pt idx="39349">
                  <c:v>1.3721591682785099E-2</c:v>
                </c:pt>
                <c:pt idx="39350">
                  <c:v>5.1684339737983996E-3</c:v>
                </c:pt>
                <c:pt idx="39351">
                  <c:v>2.0135838267032899E-2</c:v>
                </c:pt>
                <c:pt idx="39352">
                  <c:v>5.72629677047286E-2</c:v>
                </c:pt>
                <c:pt idx="39353">
                  <c:v>6.0669221009691798E-2</c:v>
                </c:pt>
                <c:pt idx="39354">
                  <c:v>4.6220237940876902E-2</c:v>
                </c:pt>
                <c:pt idx="39355">
                  <c:v>5.8433572168175997E-2</c:v>
                </c:pt>
                <c:pt idx="39356">
                  <c:v>7.6023019360173805E-2</c:v>
                </c:pt>
                <c:pt idx="39357">
                  <c:v>8.9529788255668596E-2</c:v>
                </c:pt>
                <c:pt idx="39358">
                  <c:v>6.7811346828203403E-2</c:v>
                </c:pt>
                <c:pt idx="39359">
                  <c:v>6.8609067803504994E-2</c:v>
                </c:pt>
                <c:pt idx="39360">
                  <c:v>0.24547583244757901</c:v>
                </c:pt>
                <c:pt idx="39361">
                  <c:v>0.14865224295322901</c:v>
                </c:pt>
                <c:pt idx="39362">
                  <c:v>0.16341800820338201</c:v>
                </c:pt>
                <c:pt idx="39363">
                  <c:v>0.150513900822732</c:v>
                </c:pt>
                <c:pt idx="39364">
                  <c:v>0.17750377300954301</c:v>
                </c:pt>
                <c:pt idx="39365">
                  <c:v>9.1019645287080994E-2</c:v>
                </c:pt>
                <c:pt idx="39366">
                  <c:v>0.123262493670404</c:v>
                </c:pt>
                <c:pt idx="39367">
                  <c:v>0.13618877931339801</c:v>
                </c:pt>
                <c:pt idx="39368">
                  <c:v>0.107397879813893</c:v>
                </c:pt>
                <c:pt idx="39369">
                  <c:v>0.124262330678354</c:v>
                </c:pt>
                <c:pt idx="39370">
                  <c:v>0.13748823640481</c:v>
                </c:pt>
                <c:pt idx="39371">
                  <c:v>0.111399078967387</c:v>
                </c:pt>
                <c:pt idx="39372">
                  <c:v>0.110714510700098</c:v>
                </c:pt>
                <c:pt idx="39373">
                  <c:v>6.6798930723549005E-2</c:v>
                </c:pt>
                <c:pt idx="39374">
                  <c:v>7.1061679068151098E-2</c:v>
                </c:pt>
                <c:pt idx="39375">
                  <c:v>7.8210807376190697E-2</c:v>
                </c:pt>
                <c:pt idx="39376">
                  <c:v>0.114685550451593</c:v>
                </c:pt>
                <c:pt idx="39377">
                  <c:v>0.122744849812396</c:v>
                </c:pt>
                <c:pt idx="39378">
                  <c:v>0.156463447993165</c:v>
                </c:pt>
                <c:pt idx="39379">
                  <c:v>0.16280468497386899</c:v>
                </c:pt>
                <c:pt idx="39380">
                  <c:v>0.19218610777087899</c:v>
                </c:pt>
                <c:pt idx="39381">
                  <c:v>0.23878690202767799</c:v>
                </c:pt>
                <c:pt idx="39382">
                  <c:v>0.229047265272395</c:v>
                </c:pt>
                <c:pt idx="39383">
                  <c:v>0.23178594788318799</c:v>
                </c:pt>
                <c:pt idx="39384">
                  <c:v>0.21125794604688999</c:v>
                </c:pt>
                <c:pt idx="39385">
                  <c:v>0.19784558515834899</c:v>
                </c:pt>
                <c:pt idx="39386">
                  <c:v>0.19196225997868299</c:v>
                </c:pt>
                <c:pt idx="39387">
                  <c:v>2.57604173650944E-2</c:v>
                </c:pt>
                <c:pt idx="39388">
                  <c:v>-7.8974196636991095E-2</c:v>
                </c:pt>
                <c:pt idx="39389">
                  <c:v>1.0372178637684601E-2</c:v>
                </c:pt>
                <c:pt idx="39390">
                  <c:v>-2.8600279285594499E-2</c:v>
                </c:pt>
                <c:pt idx="39391">
                  <c:v>7.2673504969918201E-2</c:v>
                </c:pt>
                <c:pt idx="39392">
                  <c:v>1.5041214525020601E-2</c:v>
                </c:pt>
                <c:pt idx="39393">
                  <c:v>4.0175779902185398E-2</c:v>
                </c:pt>
                <c:pt idx="39394">
                  <c:v>3.4802203600270198E-2</c:v>
                </c:pt>
                <c:pt idx="39395">
                  <c:v>0.119003007362118</c:v>
                </c:pt>
                <c:pt idx="39396">
                  <c:v>0.14628421215902099</c:v>
                </c:pt>
                <c:pt idx="39397">
                  <c:v>0.13498601817498301</c:v>
                </c:pt>
                <c:pt idx="39398">
                  <c:v>-1.3352759426689699E-3</c:v>
                </c:pt>
                <c:pt idx="39399">
                  <c:v>1.70154094997714E-2</c:v>
                </c:pt>
                <c:pt idx="39400">
                  <c:v>1.6715922476525698E-2</c:v>
                </c:pt>
                <c:pt idx="39401">
                  <c:v>3.2758885890044602E-2</c:v>
                </c:pt>
                <c:pt idx="39402">
                  <c:v>-9.2279176620696894E-3</c:v>
                </c:pt>
                <c:pt idx="39403">
                  <c:v>2.4631603475499201E-2</c:v>
                </c:pt>
                <c:pt idx="39404">
                  <c:v>3.8032306770386597E-2</c:v>
                </c:pt>
                <c:pt idx="39405">
                  <c:v>1.9856411647419199E-2</c:v>
                </c:pt>
                <c:pt idx="39406">
                  <c:v>1.66225711129519E-2</c:v>
                </c:pt>
                <c:pt idx="39407">
                  <c:v>6.4472951680911703E-2</c:v>
                </c:pt>
                <c:pt idx="39408">
                  <c:v>8.1895064803092998E-2</c:v>
                </c:pt>
                <c:pt idx="39409">
                  <c:v>0.11104845266675201</c:v>
                </c:pt>
                <c:pt idx="39410">
                  <c:v>8.7524163477942493E-2</c:v>
                </c:pt>
                <c:pt idx="39411">
                  <c:v>0.117728130868974</c:v>
                </c:pt>
                <c:pt idx="39412">
                  <c:v>0.13542725121268101</c:v>
                </c:pt>
                <c:pt idx="39413">
                  <c:v>0.210085133354739</c:v>
                </c:pt>
                <c:pt idx="39414">
                  <c:v>0.13549805887309199</c:v>
                </c:pt>
                <c:pt idx="39415">
                  <c:v>0.104957588749852</c:v>
                </c:pt>
                <c:pt idx="39416">
                  <c:v>8.9799443894973394E-2</c:v>
                </c:pt>
                <c:pt idx="39417">
                  <c:v>0.22436520904886301</c:v>
                </c:pt>
                <c:pt idx="39418">
                  <c:v>0.2361978025915</c:v>
                </c:pt>
                <c:pt idx="39419">
                  <c:v>0.21882266237620601</c:v>
                </c:pt>
                <c:pt idx="39420">
                  <c:v>0.238817520001291</c:v>
                </c:pt>
                <c:pt idx="39421">
                  <c:v>0.27603941360387901</c:v>
                </c:pt>
                <c:pt idx="39422">
                  <c:v>0.19396464598149199</c:v>
                </c:pt>
                <c:pt idx="39423">
                  <c:v>0.231174960988862</c:v>
                </c:pt>
                <c:pt idx="39424">
                  <c:v>0.26109705875443101</c:v>
                </c:pt>
                <c:pt idx="39425">
                  <c:v>0.264333450132473</c:v>
                </c:pt>
                <c:pt idx="39426">
                  <c:v>0.27153824665559401</c:v>
                </c:pt>
                <c:pt idx="39427">
                  <c:v>0.29810115214892502</c:v>
                </c:pt>
                <c:pt idx="39428">
                  <c:v>0.30011039335218498</c:v>
                </c:pt>
                <c:pt idx="39429">
                  <c:v>0.33951755019331398</c:v>
                </c:pt>
                <c:pt idx="39430">
                  <c:v>0.35966864821094502</c:v>
                </c:pt>
                <c:pt idx="39431">
                  <c:v>0.37327708066383603</c:v>
                </c:pt>
                <c:pt idx="39432">
                  <c:v>0.34747681992572799</c:v>
                </c:pt>
                <c:pt idx="39433">
                  <c:v>0.35714999038848699</c:v>
                </c:pt>
                <c:pt idx="39434">
                  <c:v>0.43128432811725997</c:v>
                </c:pt>
                <c:pt idx="39435">
                  <c:v>0.51265908154304796</c:v>
                </c:pt>
                <c:pt idx="39436">
                  <c:v>0.47154580780981697</c:v>
                </c:pt>
                <c:pt idx="39437">
                  <c:v>0.50884383628167396</c:v>
                </c:pt>
                <c:pt idx="39438">
                  <c:v>0.48243979892063499</c:v>
                </c:pt>
                <c:pt idx="39439">
                  <c:v>0.48993712298287401</c:v>
                </c:pt>
                <c:pt idx="39440">
                  <c:v>0.54179572004947896</c:v>
                </c:pt>
                <c:pt idx="39441">
                  <c:v>0.529772186265831</c:v>
                </c:pt>
                <c:pt idx="39442">
                  <c:v>0.62036484457596397</c:v>
                </c:pt>
                <c:pt idx="39443">
                  <c:v>0.61483336781112596</c:v>
                </c:pt>
                <c:pt idx="39444">
                  <c:v>1.8873294673291401E-3</c:v>
                </c:pt>
                <c:pt idx="39445">
                  <c:v>-9.6517141031144296E-2</c:v>
                </c:pt>
                <c:pt idx="39446">
                  <c:v>-1.40102967348596E-2</c:v>
                </c:pt>
                <c:pt idx="39447">
                  <c:v>-3.3982797796611799E-2</c:v>
                </c:pt>
                <c:pt idx="39448">
                  <c:v>1.7334023855990099E-2</c:v>
                </c:pt>
                <c:pt idx="39449">
                  <c:v>6.4284244844813904E-2</c:v>
                </c:pt>
                <c:pt idx="39450">
                  <c:v>4.8598342523969801E-2</c:v>
                </c:pt>
                <c:pt idx="39451">
                  <c:v>4.6216836946473203E-2</c:v>
                </c:pt>
                <c:pt idx="39452">
                  <c:v>5.9098362728951297E-2</c:v>
                </c:pt>
                <c:pt idx="39453">
                  <c:v>7.4782485939055204E-2</c:v>
                </c:pt>
                <c:pt idx="39454">
                  <c:v>4.1426702095383197E-2</c:v>
                </c:pt>
                <c:pt idx="39455">
                  <c:v>5.4919605671074498E-2</c:v>
                </c:pt>
                <c:pt idx="39456">
                  <c:v>0.13834851756348299</c:v>
                </c:pt>
                <c:pt idx="39457">
                  <c:v>0.16529357554548199</c:v>
                </c:pt>
                <c:pt idx="39458">
                  <c:v>0.19413032429580601</c:v>
                </c:pt>
                <c:pt idx="39459">
                  <c:v>0.14907437949822699</c:v>
                </c:pt>
                <c:pt idx="39460">
                  <c:v>0.166408346356506</c:v>
                </c:pt>
                <c:pt idx="39461">
                  <c:v>0.160995263283814</c:v>
                </c:pt>
                <c:pt idx="39462">
                  <c:v>0.209024535526671</c:v>
                </c:pt>
                <c:pt idx="39463">
                  <c:v>0.208278183063343</c:v>
                </c:pt>
                <c:pt idx="39464">
                  <c:v>0.181322812107094</c:v>
                </c:pt>
                <c:pt idx="39465">
                  <c:v>0.167881112993504</c:v>
                </c:pt>
                <c:pt idx="39466">
                  <c:v>0.16801503776523899</c:v>
                </c:pt>
                <c:pt idx="39467">
                  <c:v>0.14303681833024001</c:v>
                </c:pt>
                <c:pt idx="39468">
                  <c:v>0.14940138360333099</c:v>
                </c:pt>
                <c:pt idx="39469">
                  <c:v>0.16426997504128099</c:v>
                </c:pt>
                <c:pt idx="39470">
                  <c:v>0.16161164619149501</c:v>
                </c:pt>
                <c:pt idx="39471">
                  <c:v>0.12794507168313801</c:v>
                </c:pt>
                <c:pt idx="39472">
                  <c:v>0.109047296033829</c:v>
                </c:pt>
                <c:pt idx="39473">
                  <c:v>0.12797517014747101</c:v>
                </c:pt>
                <c:pt idx="39474">
                  <c:v>0.13290894940153</c:v>
                </c:pt>
                <c:pt idx="39475">
                  <c:v>0.120250203246547</c:v>
                </c:pt>
                <c:pt idx="39476">
                  <c:v>0.118858334015112</c:v>
                </c:pt>
                <c:pt idx="39477">
                  <c:v>0.111420764031255</c:v>
                </c:pt>
                <c:pt idx="39478">
                  <c:v>0.18490895593020101</c:v>
                </c:pt>
                <c:pt idx="39479">
                  <c:v>0.17984278777705001</c:v>
                </c:pt>
                <c:pt idx="39480">
                  <c:v>0.19252741594881301</c:v>
                </c:pt>
                <c:pt idx="39481">
                  <c:v>0.179099304562228</c:v>
                </c:pt>
                <c:pt idx="39482">
                  <c:v>0.16040605154884599</c:v>
                </c:pt>
                <c:pt idx="39483">
                  <c:v>4.5816048925984697E-2</c:v>
                </c:pt>
                <c:pt idx="39484">
                  <c:v>0.16403197557941099</c:v>
                </c:pt>
                <c:pt idx="39485">
                  <c:v>0.186392682286629</c:v>
                </c:pt>
                <c:pt idx="39486">
                  <c:v>0.18880982261389101</c:v>
                </c:pt>
                <c:pt idx="39487">
                  <c:v>0.174135908060778</c:v>
                </c:pt>
                <c:pt idx="39488">
                  <c:v>0.268884432512773</c:v>
                </c:pt>
                <c:pt idx="39489">
                  <c:v>0.26236621356335099</c:v>
                </c:pt>
                <c:pt idx="39490">
                  <c:v>0.29665112863141802</c:v>
                </c:pt>
                <c:pt idx="39491">
                  <c:v>0.27781870380186602</c:v>
                </c:pt>
                <c:pt idx="39492">
                  <c:v>0.29586956895910999</c:v>
                </c:pt>
                <c:pt idx="39493">
                  <c:v>0.22419276274893499</c:v>
                </c:pt>
                <c:pt idx="39494">
                  <c:v>0.22995010503898899</c:v>
                </c:pt>
                <c:pt idx="39495">
                  <c:v>0.21791700282471901</c:v>
                </c:pt>
                <c:pt idx="39496">
                  <c:v>0.20324474087539901</c:v>
                </c:pt>
                <c:pt idx="39497">
                  <c:v>0.110223241257075</c:v>
                </c:pt>
                <c:pt idx="39498">
                  <c:v>0.15179472629915899</c:v>
                </c:pt>
                <c:pt idx="39499">
                  <c:v>0.144536994153001</c:v>
                </c:pt>
                <c:pt idx="39500">
                  <c:v>0.293766170101247</c:v>
                </c:pt>
                <c:pt idx="39501">
                  <c:v>0.29039221500905399</c:v>
                </c:pt>
                <c:pt idx="39502">
                  <c:v>0.305733652316037</c:v>
                </c:pt>
                <c:pt idx="39503">
                  <c:v>0.28999888283622</c:v>
                </c:pt>
                <c:pt idx="39504">
                  <c:v>0.29298702451916803</c:v>
                </c:pt>
                <c:pt idx="39505">
                  <c:v>-2.93427038732243E-2</c:v>
                </c:pt>
                <c:pt idx="39506">
                  <c:v>7.3692319113655605E-2</c:v>
                </c:pt>
                <c:pt idx="39507">
                  <c:v>1.92604311107782E-3</c:v>
                </c:pt>
                <c:pt idx="39508">
                  <c:v>1.3690702285813299E-2</c:v>
                </c:pt>
                <c:pt idx="39509" formatCode="0.00E+00">
                  <c:v>1.9274998438514299E-4</c:v>
                </c:pt>
                <c:pt idx="39510">
                  <c:v>3.0228514860832001E-2</c:v>
                </c:pt>
                <c:pt idx="39511" formatCode="0.00E+00">
                  <c:v>3.08663688352648E-2</c:v>
                </c:pt>
                <c:pt idx="39512">
                  <c:v>1.29110245600507E-2</c:v>
                </c:pt>
                <c:pt idx="39513">
                  <c:v>-1.3385395018852501E-2</c:v>
                </c:pt>
                <c:pt idx="39514">
                  <c:v>-3.4876122362651502E-2</c:v>
                </c:pt>
                <c:pt idx="39515">
                  <c:v>-3.7602515085995603E-2</c:v>
                </c:pt>
                <c:pt idx="39516">
                  <c:v>-6.4649678232020294E-2</c:v>
                </c:pt>
                <c:pt idx="39517">
                  <c:v>-0.101073122607792</c:v>
                </c:pt>
                <c:pt idx="39518">
                  <c:v>-2.54832596180764E-2</c:v>
                </c:pt>
                <c:pt idx="39519">
                  <c:v>-4.1401683633825202E-2</c:v>
                </c:pt>
                <c:pt idx="39520">
                  <c:v>-1.35833754285454E-3</c:v>
                </c:pt>
                <c:pt idx="39521" formatCode="0.00E+00">
                  <c:v>-6.8097249621643595E-4</c:v>
                </c:pt>
                <c:pt idx="39522">
                  <c:v>4.2756592084238203E-2</c:v>
                </c:pt>
                <c:pt idx="39523" formatCode="0.00E+00">
                  <c:v>6.1991182035980898E-2</c:v>
                </c:pt>
                <c:pt idx="39524">
                  <c:v>4.3108188246943797E-2</c:v>
                </c:pt>
                <c:pt idx="39525">
                  <c:v>5.6974251608830399E-2</c:v>
                </c:pt>
                <c:pt idx="39526">
                  <c:v>4.3397430626776298E-2</c:v>
                </c:pt>
                <c:pt idx="39527">
                  <c:v>3.0404678594208701E-2</c:v>
                </c:pt>
                <c:pt idx="39528">
                  <c:v>2.3702740506842099E-2</c:v>
                </c:pt>
                <c:pt idx="39529">
                  <c:v>2.15071541398262E-2</c:v>
                </c:pt>
                <c:pt idx="39530">
                  <c:v>8.4142125228695505E-3</c:v>
                </c:pt>
                <c:pt idx="39531">
                  <c:v>6.9381124619452596E-3</c:v>
                </c:pt>
                <c:pt idx="39532">
                  <c:v>-4.2966519207611603E-3</c:v>
                </c:pt>
                <c:pt idx="39533">
                  <c:v>1.6238546033269501E-2</c:v>
                </c:pt>
                <c:pt idx="39534">
                  <c:v>1.0218373153316499E-2</c:v>
                </c:pt>
                <c:pt idx="39535">
                  <c:v>-5.5344438940307501E-2</c:v>
                </c:pt>
                <c:pt idx="39536">
                  <c:v>-5.9574549206739102E-2</c:v>
                </c:pt>
                <c:pt idx="39537">
                  <c:v>-7.0783022588790101E-2</c:v>
                </c:pt>
                <c:pt idx="39538">
                  <c:v>-5.5142647997058598E-2</c:v>
                </c:pt>
                <c:pt idx="39539">
                  <c:v>-3.2555358832951901E-2</c:v>
                </c:pt>
                <c:pt idx="39540">
                  <c:v>2.9825382892868301E-2</c:v>
                </c:pt>
                <c:pt idx="39541">
                  <c:v>5.6857697009373598E-2</c:v>
                </c:pt>
                <c:pt idx="39542">
                  <c:v>6.4627623150233293E-2</c:v>
                </c:pt>
                <c:pt idx="39543">
                  <c:v>3.98524630968723E-2</c:v>
                </c:pt>
                <c:pt idx="39544">
                  <c:v>2.46392337398793E-2</c:v>
                </c:pt>
                <c:pt idx="39545">
                  <c:v>3.2282282600575901E-3</c:v>
                </c:pt>
                <c:pt idx="39546">
                  <c:v>2.8434091076693899E-2</c:v>
                </c:pt>
                <c:pt idx="39547">
                  <c:v>2.2621655742750799E-2</c:v>
                </c:pt>
                <c:pt idx="39548">
                  <c:v>4.3018041948503803E-2</c:v>
                </c:pt>
                <c:pt idx="39549">
                  <c:v>7.4420003478244401E-2</c:v>
                </c:pt>
                <c:pt idx="39550">
                  <c:v>8.4241877194929093E-2</c:v>
                </c:pt>
                <c:pt idx="39551">
                  <c:v>6.2220529666122501E-2</c:v>
                </c:pt>
                <c:pt idx="39552">
                  <c:v>8.6177627230524703E-2</c:v>
                </c:pt>
                <c:pt idx="39553">
                  <c:v>6.6821031592819005E-2</c:v>
                </c:pt>
                <c:pt idx="39554">
                  <c:v>8.5646194396301806E-2</c:v>
                </c:pt>
                <c:pt idx="39555">
                  <c:v>1.02385493703373E-2</c:v>
                </c:pt>
                <c:pt idx="39556">
                  <c:v>6.9545594421839996E-2</c:v>
                </c:pt>
                <c:pt idx="39557">
                  <c:v>6.4815571743273404E-2</c:v>
                </c:pt>
                <c:pt idx="39558">
                  <c:v>0.119782066845164</c:v>
                </c:pt>
                <c:pt idx="39559">
                  <c:v>0.135847358465536</c:v>
                </c:pt>
                <c:pt idx="39560">
                  <c:v>0.17753880121179799</c:v>
                </c:pt>
                <c:pt idx="39561">
                  <c:v>0.149772304002459</c:v>
                </c:pt>
                <c:pt idx="39562">
                  <c:v>0.23561810177780501</c:v>
                </c:pt>
                <c:pt idx="39563">
                  <c:v>0.23684573618478599</c:v>
                </c:pt>
                <c:pt idx="39564">
                  <c:v>0.23618778783012001</c:v>
                </c:pt>
                <c:pt idx="39565">
                  <c:v>-1.97482221203392E-2</c:v>
                </c:pt>
                <c:pt idx="39566">
                  <c:v>-9.99209381935076E-2</c:v>
                </c:pt>
                <c:pt idx="39567">
                  <c:v>-2.0115434306680401E-2</c:v>
                </c:pt>
                <c:pt idx="39568">
                  <c:v>-1.7546883301712699E-2</c:v>
                </c:pt>
                <c:pt idx="39569">
                  <c:v>4.7096087205737103E-2</c:v>
                </c:pt>
                <c:pt idx="39570">
                  <c:v>7.1129357340855001E-2</c:v>
                </c:pt>
                <c:pt idx="39571">
                  <c:v>8.7958707306470596E-2</c:v>
                </c:pt>
                <c:pt idx="39572">
                  <c:v>8.9545257853800506E-2</c:v>
                </c:pt>
                <c:pt idx="39573">
                  <c:v>0.118508551282501</c:v>
                </c:pt>
                <c:pt idx="39574">
                  <c:v>0.100593646326074</c:v>
                </c:pt>
                <c:pt idx="39575">
                  <c:v>0.12563580652404299</c:v>
                </c:pt>
                <c:pt idx="39576">
                  <c:v>0.11003750544140101</c:v>
                </c:pt>
                <c:pt idx="39577">
                  <c:v>0.13185226936706801</c:v>
                </c:pt>
                <c:pt idx="39578">
                  <c:v>7.8108966322131504E-2</c:v>
                </c:pt>
                <c:pt idx="39579">
                  <c:v>8.5976667440807397E-2</c:v>
                </c:pt>
                <c:pt idx="39580">
                  <c:v>0.11133072695818701</c:v>
                </c:pt>
                <c:pt idx="39581">
                  <c:v>0.11701281183461</c:v>
                </c:pt>
                <c:pt idx="39582">
                  <c:v>0.10630450193907499</c:v>
                </c:pt>
                <c:pt idx="39583">
                  <c:v>0.24372406813179301</c:v>
                </c:pt>
                <c:pt idx="39584">
                  <c:v>-3.4271587604119601E-2</c:v>
                </c:pt>
                <c:pt idx="39585">
                  <c:v>-0.116753016330294</c:v>
                </c:pt>
                <c:pt idx="39586">
                  <c:v>-1.8903205752438101E-2</c:v>
                </c:pt>
                <c:pt idx="39587">
                  <c:v>-4.6245010618645402E-2</c:v>
                </c:pt>
                <c:pt idx="39588">
                  <c:v>-5.8654496707384401E-2</c:v>
                </c:pt>
                <c:pt idx="39589">
                  <c:v>-9.5746321803081902E-2</c:v>
                </c:pt>
                <c:pt idx="39590">
                  <c:v>-0.108313905898225</c:v>
                </c:pt>
                <c:pt idx="39591">
                  <c:v>-0.13502009153119399</c:v>
                </c:pt>
                <c:pt idx="39592">
                  <c:v>-0.15158928359009399</c:v>
                </c:pt>
                <c:pt idx="39593">
                  <c:v>-0.15103607246569201</c:v>
                </c:pt>
                <c:pt idx="39594">
                  <c:v>-0.14743713021850399</c:v>
                </c:pt>
                <c:pt idx="39595">
                  <c:v>-0.161656592823789</c:v>
                </c:pt>
                <c:pt idx="39596">
                  <c:v>-0.156366838150269</c:v>
                </c:pt>
                <c:pt idx="39597">
                  <c:v>-0.157563469266323</c:v>
                </c:pt>
                <c:pt idx="39598">
                  <c:v>-0.14126864994221999</c:v>
                </c:pt>
                <c:pt idx="39599">
                  <c:v>-0.120568419901113</c:v>
                </c:pt>
                <c:pt idx="39600">
                  <c:v>-8.1450896069150194E-2</c:v>
                </c:pt>
                <c:pt idx="39601">
                  <c:v>-5.9718707210724198E-2</c:v>
                </c:pt>
                <c:pt idx="39602">
                  <c:v>-9.8533639865333294E-3</c:v>
                </c:pt>
                <c:pt idx="39603">
                  <c:v>-3.3192299598563103E-2</c:v>
                </c:pt>
                <c:pt idx="39604">
                  <c:v>-3.4326336955374903E-2</c:v>
                </c:pt>
                <c:pt idx="39605">
                  <c:v>-3.9810120160033102E-2</c:v>
                </c:pt>
                <c:pt idx="39606">
                  <c:v>-7.4861768980113097E-2</c:v>
                </c:pt>
                <c:pt idx="39607">
                  <c:v>-6.3858075531383396E-2</c:v>
                </c:pt>
                <c:pt idx="39608">
                  <c:v>-5.6567905659707901E-2</c:v>
                </c:pt>
                <c:pt idx="39609">
                  <c:v>-5.8804495749109599E-2</c:v>
                </c:pt>
                <c:pt idx="39610">
                  <c:v>-2.41206029848186E-2</c:v>
                </c:pt>
                <c:pt idx="39611">
                  <c:v>-2.69838564228378E-2</c:v>
                </c:pt>
                <c:pt idx="39612">
                  <c:v>-8.4118216767047702E-3</c:v>
                </c:pt>
                <c:pt idx="39613">
                  <c:v>-8.2168611477158905E-3</c:v>
                </c:pt>
                <c:pt idx="39614">
                  <c:v>1.90141117622863E-2</c:v>
                </c:pt>
                <c:pt idx="39615">
                  <c:v>2.3023442955707098E-2</c:v>
                </c:pt>
                <c:pt idx="39616">
                  <c:v>3.9848127517180899E-2</c:v>
                </c:pt>
                <c:pt idx="39617">
                  <c:v>2.1964780493236202E-2</c:v>
                </c:pt>
                <c:pt idx="39618">
                  <c:v>4.5890012526445902E-2</c:v>
                </c:pt>
                <c:pt idx="39619">
                  <c:v>3.2590119290754498E-2</c:v>
                </c:pt>
                <c:pt idx="39620">
                  <c:v>5.1970919770914503E-2</c:v>
                </c:pt>
                <c:pt idx="39621">
                  <c:v>7.9906275234661595E-2</c:v>
                </c:pt>
                <c:pt idx="39622">
                  <c:v>7.7564495142432993E-2</c:v>
                </c:pt>
                <c:pt idx="39623">
                  <c:v>7.7181106061347801E-2</c:v>
                </c:pt>
                <c:pt idx="39624">
                  <c:v>8.8528267431120994E-2</c:v>
                </c:pt>
                <c:pt idx="39625">
                  <c:v>7.4654720411584496E-2</c:v>
                </c:pt>
                <c:pt idx="39626">
                  <c:v>7.5653390558926004E-2</c:v>
                </c:pt>
                <c:pt idx="39627">
                  <c:v>6.68589437822774E-2</c:v>
                </c:pt>
                <c:pt idx="39628">
                  <c:v>6.68589437822774E-2</c:v>
                </c:pt>
                <c:pt idx="39629">
                  <c:v>3.4481847055745703E-2</c:v>
                </c:pt>
                <c:pt idx="39630">
                  <c:v>2.0265924358841302E-2</c:v>
                </c:pt>
                <c:pt idx="39631">
                  <c:v>1.5773875766760499E-2</c:v>
                </c:pt>
                <c:pt idx="39632">
                  <c:v>1.04057185823027E-3</c:v>
                </c:pt>
                <c:pt idx="39633">
                  <c:v>2.26417550427502E-3</c:v>
                </c:pt>
                <c:pt idx="39634">
                  <c:v>1.1967936216067201E-2</c:v>
                </c:pt>
                <c:pt idx="39635">
                  <c:v>9.1652117177232206E-3</c:v>
                </c:pt>
                <c:pt idx="39636">
                  <c:v>1.11617861018412E-2</c:v>
                </c:pt>
                <c:pt idx="39637">
                  <c:v>1.06970776768273E-2</c:v>
                </c:pt>
                <c:pt idx="39638">
                  <c:v>1.33065657110837E-2</c:v>
                </c:pt>
                <c:pt idx="39639">
                  <c:v>-5.9820412792833802E-2</c:v>
                </c:pt>
                <c:pt idx="39640">
                  <c:v>-5.3763189868550797E-2</c:v>
                </c:pt>
                <c:pt idx="39641">
                  <c:v>2.3689208791986899E-2</c:v>
                </c:pt>
                <c:pt idx="39642">
                  <c:v>2.2973318991324099E-2</c:v>
                </c:pt>
                <c:pt idx="39643">
                  <c:v>1.2577872275951901E-3</c:v>
                </c:pt>
                <c:pt idx="39644">
                  <c:v>8.7477890076823897E-2</c:v>
                </c:pt>
                <c:pt idx="39645">
                  <c:v>-4.3420547119330504E-3</c:v>
                </c:pt>
                <c:pt idx="39646">
                  <c:v>3.2602481767987503E-2</c:v>
                </c:pt>
                <c:pt idx="39647">
                  <c:v>-6.6452026325363803E-3</c:v>
                </c:pt>
                <c:pt idx="39648">
                  <c:v>-3.0977462052941399E-2</c:v>
                </c:pt>
                <c:pt idx="39649">
                  <c:v>-4.0726325014616399E-2</c:v>
                </c:pt>
                <c:pt idx="39650">
                  <c:v>-5.8102437552150998E-2</c:v>
                </c:pt>
                <c:pt idx="39651">
                  <c:v>-5.5970243476233798E-2</c:v>
                </c:pt>
                <c:pt idx="39652">
                  <c:v>-8.0363450575514694E-2</c:v>
                </c:pt>
                <c:pt idx="39653">
                  <c:v>-9.1747290174162305E-2</c:v>
                </c:pt>
                <c:pt idx="39654">
                  <c:v>-6.9403294948443897E-2</c:v>
                </c:pt>
                <c:pt idx="39655">
                  <c:v>-8.1778737980415198E-2</c:v>
                </c:pt>
                <c:pt idx="39656">
                  <c:v>-9.8454538300650402E-2</c:v>
                </c:pt>
                <c:pt idx="39657">
                  <c:v>-0.10782673755731299</c:v>
                </c:pt>
                <c:pt idx="39658">
                  <c:v>-9.0859670733654696E-2</c:v>
                </c:pt>
                <c:pt idx="39659">
                  <c:v>-7.7757093199489202E-2</c:v>
                </c:pt>
                <c:pt idx="39660">
                  <c:v>-9.2645447836913697E-2</c:v>
                </c:pt>
                <c:pt idx="39661">
                  <c:v>-8.4167740876565394E-2</c:v>
                </c:pt>
                <c:pt idx="39662">
                  <c:v>-6.0825555893409697E-2</c:v>
                </c:pt>
                <c:pt idx="39663">
                  <c:v>-5.8389739078531497E-2</c:v>
                </c:pt>
                <c:pt idx="39664">
                  <c:v>-4.9728316446055097E-2</c:v>
                </c:pt>
                <c:pt idx="39665">
                  <c:v>-4.9679641968093401E-2</c:v>
                </c:pt>
                <c:pt idx="39666">
                  <c:v>-2.91331525891729E-2</c:v>
                </c:pt>
                <c:pt idx="39667">
                  <c:v>-3.80510333816797E-2</c:v>
                </c:pt>
                <c:pt idx="39668">
                  <c:v>-7.3458675631305499E-3</c:v>
                </c:pt>
                <c:pt idx="39669">
                  <c:v>-2.6192859895539201E-2</c:v>
                </c:pt>
                <c:pt idx="39670">
                  <c:v>-3.7883126688163099E-3</c:v>
                </c:pt>
                <c:pt idx="39671">
                  <c:v>-1.6217244152566399E-2</c:v>
                </c:pt>
                <c:pt idx="39672">
                  <c:v>-1.0339431131038E-2</c:v>
                </c:pt>
                <c:pt idx="39673">
                  <c:v>-7.4570921643760599E-3</c:v>
                </c:pt>
                <c:pt idx="39674">
                  <c:v>-8.1671646499612092E-3</c:v>
                </c:pt>
                <c:pt idx="39675" formatCode="0.00E+00">
                  <c:v>-4.0846864579968602E-4</c:v>
                </c:pt>
                <c:pt idx="39676">
                  <c:v>1.10408025815757E-2</c:v>
                </c:pt>
                <c:pt idx="39677" formatCode="0.00E+00">
                  <c:v>1.06907440398698E-2</c:v>
                </c:pt>
                <c:pt idx="39678">
                  <c:v>1.7151969584078799E-2</c:v>
                </c:pt>
                <c:pt idx="39679" formatCode="0.00E+00">
                  <c:v>4.8241835415168099E-4</c:v>
                </c:pt>
                <c:pt idx="39680">
                  <c:v>6.36794021812898E-3</c:v>
                </c:pt>
                <c:pt idx="39681" formatCode="0.00E+00">
                  <c:v>5.2229627232324299E-3</c:v>
                </c:pt>
                <c:pt idx="39682">
                  <c:v>7.32095407683701E-3</c:v>
                </c:pt>
                <c:pt idx="39683">
                  <c:v>-2.2160141809279298E-3</c:v>
                </c:pt>
                <c:pt idx="39684">
                  <c:v>8.5594763190602607E-3</c:v>
                </c:pt>
                <c:pt idx="39685">
                  <c:v>-4.6663191965999199E-3</c:v>
                </c:pt>
                <c:pt idx="39686">
                  <c:v>-4.1123120449663101E-3</c:v>
                </c:pt>
                <c:pt idx="39687">
                  <c:v>-9.9542666485512993E-3</c:v>
                </c:pt>
                <c:pt idx="39688">
                  <c:v>2.6807846970820799E-2</c:v>
                </c:pt>
                <c:pt idx="39689">
                  <c:v>3.2966761745026399E-2</c:v>
                </c:pt>
                <c:pt idx="39690">
                  <c:v>3.21360427320901E-2</c:v>
                </c:pt>
                <c:pt idx="39691">
                  <c:v>3.7103500095128097E-2</c:v>
                </c:pt>
                <c:pt idx="39692">
                  <c:v>2.3912543392928799E-2</c:v>
                </c:pt>
                <c:pt idx="39693">
                  <c:v>2.3636967047791699E-2</c:v>
                </c:pt>
                <c:pt idx="39694">
                  <c:v>4.5522276123558698E-2</c:v>
                </c:pt>
                <c:pt idx="39695">
                  <c:v>4.5706727334745997E-2</c:v>
                </c:pt>
                <c:pt idx="39696">
                  <c:v>7.5755505842204696E-2</c:v>
                </c:pt>
                <c:pt idx="39697">
                  <c:v>7.4029285147789406E-2</c:v>
                </c:pt>
                <c:pt idx="39698">
                  <c:v>7.0954000368742706E-2</c:v>
                </c:pt>
                <c:pt idx="39699">
                  <c:v>6.0454303002213397E-2</c:v>
                </c:pt>
                <c:pt idx="39700">
                  <c:v>6.5036543769222702E-2</c:v>
                </c:pt>
                <c:pt idx="39701">
                  <c:v>6.2659930668597694E-2</c:v>
                </c:pt>
                <c:pt idx="39702">
                  <c:v>5.6829286728273497E-2</c:v>
                </c:pt>
                <c:pt idx="39703">
                  <c:v>6.1637229283781098E-2</c:v>
                </c:pt>
                <c:pt idx="39704">
                  <c:v>6.2694230677677196E-2</c:v>
                </c:pt>
                <c:pt idx="39705">
                  <c:v>5.8688469109532501E-2</c:v>
                </c:pt>
                <c:pt idx="39706">
                  <c:v>0.15649325966018701</c:v>
                </c:pt>
                <c:pt idx="39707">
                  <c:v>0.14991967550667201</c:v>
                </c:pt>
                <c:pt idx="39708">
                  <c:v>0.19601417958724099</c:v>
                </c:pt>
                <c:pt idx="39709">
                  <c:v>0.19219756916418501</c:v>
                </c:pt>
                <c:pt idx="39710">
                  <c:v>0.240796933917028</c:v>
                </c:pt>
                <c:pt idx="39711">
                  <c:v>0.240440913583606</c:v>
                </c:pt>
                <c:pt idx="39712">
                  <c:v>0.29437630120312502</c:v>
                </c:pt>
                <c:pt idx="39713">
                  <c:v>0.45948328607314698</c:v>
                </c:pt>
                <c:pt idx="39714">
                  <c:v>0.55241919797191597</c:v>
                </c:pt>
                <c:pt idx="39715">
                  <c:v>0.54421856068453101</c:v>
                </c:pt>
                <c:pt idx="39716">
                  <c:v>0.57178413993209598</c:v>
                </c:pt>
                <c:pt idx="39717">
                  <c:v>0.566802993611913</c:v>
                </c:pt>
                <c:pt idx="39718">
                  <c:v>0.60813629761853305</c:v>
                </c:pt>
                <c:pt idx="39719">
                  <c:v>0.61357668363154505</c:v>
                </c:pt>
                <c:pt idx="39720">
                  <c:v>0.62048913581156295</c:v>
                </c:pt>
                <c:pt idx="39721">
                  <c:v>0.62255617392094198</c:v>
                </c:pt>
                <c:pt idx="39722">
                  <c:v>0.77226683512439598</c:v>
                </c:pt>
                <c:pt idx="39723">
                  <c:v>0.80710391463968401</c:v>
                </c:pt>
                <c:pt idx="39724">
                  <c:v>0.81862782154135905</c:v>
                </c:pt>
                <c:pt idx="39725">
                  <c:v>0.78513250266939105</c:v>
                </c:pt>
                <c:pt idx="39726">
                  <c:v>0.79220856274502205</c:v>
                </c:pt>
                <c:pt idx="39727">
                  <c:v>0.82441650414904999</c:v>
                </c:pt>
                <c:pt idx="39728">
                  <c:v>0.92327131744053403</c:v>
                </c:pt>
                <c:pt idx="39729">
                  <c:v>0.929157174985065</c:v>
                </c:pt>
                <c:pt idx="39730">
                  <c:v>0.93367517425605295</c:v>
                </c:pt>
                <c:pt idx="39731">
                  <c:v>0.92797027621547801</c:v>
                </c:pt>
                <c:pt idx="39732">
                  <c:v>0.90920171896549395</c:v>
                </c:pt>
                <c:pt idx="39733">
                  <c:v>0.91449633484912696</c:v>
                </c:pt>
                <c:pt idx="39734">
                  <c:v>1.02373468467996</c:v>
                </c:pt>
                <c:pt idx="39735">
                  <c:v>1.0169128622710699</c:v>
                </c:pt>
                <c:pt idx="39736">
                  <c:v>1.01807700369613</c:v>
                </c:pt>
                <c:pt idx="39737">
                  <c:v>1.0245742329799701</c:v>
                </c:pt>
                <c:pt idx="39738">
                  <c:v>1.0278959429252199</c:v>
                </c:pt>
                <c:pt idx="39739">
                  <c:v>1.0214513976194399</c:v>
                </c:pt>
                <c:pt idx="39740">
                  <c:v>1.02167232362928</c:v>
                </c:pt>
                <c:pt idx="39741">
                  <c:v>1.02814136057344</c:v>
                </c:pt>
                <c:pt idx="39742">
                  <c:v>1.0282988085475899</c:v>
                </c:pt>
                <c:pt idx="39743">
                  <c:v>1.02189798540678</c:v>
                </c:pt>
                <c:pt idx="39744">
                  <c:v>1.02199315918695</c:v>
                </c:pt>
                <c:pt idx="39745">
                  <c:v>1.02836517432663</c:v>
                </c:pt>
                <c:pt idx="39746">
                  <c:v>1.0283626193873501</c:v>
                </c:pt>
                <c:pt idx="39747">
                  <c:v>1.0219894945949899</c:v>
                </c:pt>
                <c:pt idx="39748">
                  <c:v>1.1000000000000001</c:v>
                </c:pt>
                <c:pt idx="39749">
                  <c:v>0</c:v>
                </c:pt>
                <c:pt idx="39750">
                  <c:v>-9.8997087930273106E-2</c:v>
                </c:pt>
                <c:pt idx="39751">
                  <c:v>-1.94801739392595E-2</c:v>
                </c:pt>
                <c:pt idx="39752">
                  <c:v>-3.7358957872588097E-2</c:v>
                </c:pt>
                <c:pt idx="39753">
                  <c:v>-4.2923544113941704E-3</c:v>
                </c:pt>
                <c:pt idx="39754">
                  <c:v>-5.5812423384261803E-2</c:v>
                </c:pt>
                <c:pt idx="39755">
                  <c:v>-5.49216437483677E-2</c:v>
                </c:pt>
                <c:pt idx="39756">
                  <c:v>-2.0641975331593802E-3</c:v>
                </c:pt>
                <c:pt idx="39757">
                  <c:v>-5.8890856980775098E-2</c:v>
                </c:pt>
                <c:pt idx="39758">
                  <c:v>-8.7587279096506807E-2</c:v>
                </c:pt>
                <c:pt idx="39759">
                  <c:v>-6.2314286096175397E-2</c:v>
                </c:pt>
                <c:pt idx="39760">
                  <c:v>-8.8182699922971494E-2</c:v>
                </c:pt>
                <c:pt idx="39761">
                  <c:v>-9.1560439003889896E-2</c:v>
                </c:pt>
                <c:pt idx="39762">
                  <c:v>-0.114474882784191</c:v>
                </c:pt>
                <c:pt idx="39763">
                  <c:v>-0.100770866955156</c:v>
                </c:pt>
                <c:pt idx="39764">
                  <c:v>-8.6709847631922299E-2</c:v>
                </c:pt>
                <c:pt idx="39765">
                  <c:v>-8.1414189628532405E-2</c:v>
                </c:pt>
                <c:pt idx="39766">
                  <c:v>-8.61968779570077E-2</c:v>
                </c:pt>
                <c:pt idx="39767">
                  <c:v>-5.8827207071614998E-2</c:v>
                </c:pt>
                <c:pt idx="39768">
                  <c:v>-5.9136167831212602E-2</c:v>
                </c:pt>
                <c:pt idx="39769">
                  <c:v>-4.5358446179439203E-2</c:v>
                </c:pt>
                <c:pt idx="39770">
                  <c:v>-5.4798997177591201E-2</c:v>
                </c:pt>
                <c:pt idx="39771">
                  <c:v>-6.2327766268734701E-2</c:v>
                </c:pt>
                <c:pt idx="39772">
                  <c:v>-7.91440930362209E-2</c:v>
                </c:pt>
                <c:pt idx="39773">
                  <c:v>-1.88363767737477E-2</c:v>
                </c:pt>
                <c:pt idx="39774">
                  <c:v>-2.8059324414165698E-2</c:v>
                </c:pt>
                <c:pt idx="39775">
                  <c:v>4.92575283089456E-2</c:v>
                </c:pt>
                <c:pt idx="39776">
                  <c:v>5.76076939450531E-2</c:v>
                </c:pt>
                <c:pt idx="39777">
                  <c:v>6.7312071567212695E-2</c:v>
                </c:pt>
                <c:pt idx="39778">
                  <c:v>5.8422294447093799E-2</c:v>
                </c:pt>
                <c:pt idx="39779">
                  <c:v>9.5595973615515598E-2</c:v>
                </c:pt>
                <c:pt idx="39780">
                  <c:v>0.10027450303011699</c:v>
                </c:pt>
                <c:pt idx="39781">
                  <c:v>0.15708841697923401</c:v>
                </c:pt>
                <c:pt idx="39782">
                  <c:v>0.165682218663699</c:v>
                </c:pt>
                <c:pt idx="39783">
                  <c:v>0.175108524258135</c:v>
                </c:pt>
                <c:pt idx="39784">
                  <c:v>0.17827117490693001</c:v>
                </c:pt>
                <c:pt idx="39785">
                  <c:v>0.15222542951072299</c:v>
                </c:pt>
                <c:pt idx="39786">
                  <c:v>0.14332862090102799</c:v>
                </c:pt>
                <c:pt idx="39787">
                  <c:v>0.20786607232867099</c:v>
                </c:pt>
                <c:pt idx="39788">
                  <c:v>0.16690463854099999</c:v>
                </c:pt>
                <c:pt idx="39789">
                  <c:v>0.34987423111442301</c:v>
                </c:pt>
                <c:pt idx="39790">
                  <c:v>0.34977968743209997</c:v>
                </c:pt>
                <c:pt idx="39791">
                  <c:v>0.38592122770722898</c:v>
                </c:pt>
                <c:pt idx="39792">
                  <c:v>0.377544067147982</c:v>
                </c:pt>
                <c:pt idx="39793">
                  <c:v>0.37623765307538198</c:v>
                </c:pt>
                <c:pt idx="39794">
                  <c:v>0.37180849522283599</c:v>
                </c:pt>
                <c:pt idx="39795">
                  <c:v>0.36870291688694901</c:v>
                </c:pt>
                <c:pt idx="39796">
                  <c:v>0.28860717619741699</c:v>
                </c:pt>
                <c:pt idx="39797">
                  <c:v>0.29257696949941803</c:v>
                </c:pt>
                <c:pt idx="39798">
                  <c:v>0.35846638299667899</c:v>
                </c:pt>
                <c:pt idx="39799">
                  <c:v>0.40231218733898699</c:v>
                </c:pt>
                <c:pt idx="39800">
                  <c:v>0.40015352561832501</c:v>
                </c:pt>
                <c:pt idx="39801">
                  <c:v>0.535182466683785</c:v>
                </c:pt>
                <c:pt idx="39802">
                  <c:v>0.54254080695177298</c:v>
                </c:pt>
                <c:pt idx="39803">
                  <c:v>0.55980986103621</c:v>
                </c:pt>
                <c:pt idx="39804">
                  <c:v>0.55337953107329396</c:v>
                </c:pt>
                <c:pt idx="39805">
                  <c:v>0.56437179937076198</c:v>
                </c:pt>
                <c:pt idx="39806">
                  <c:v>0.55305131139907704</c:v>
                </c:pt>
                <c:pt idx="39807">
                  <c:v>0.57741270604014805</c:v>
                </c:pt>
                <c:pt idx="39808">
                  <c:v>0.57362017158172096</c:v>
                </c:pt>
                <c:pt idx="39809">
                  <c:v>0.64744852068159697</c:v>
                </c:pt>
                <c:pt idx="39810">
                  <c:v>0.64139820010511195</c:v>
                </c:pt>
                <c:pt idx="39811">
                  <c:v>0.62950039863312501</c:v>
                </c:pt>
                <c:pt idx="39812">
                  <c:v>0.44482834725910497</c:v>
                </c:pt>
                <c:pt idx="39813">
                  <c:v>0.433737222244932</c:v>
                </c:pt>
                <c:pt idx="39814">
                  <c:v>-2.8917773677614601E-2</c:v>
                </c:pt>
                <c:pt idx="39815">
                  <c:v>-0.11233033764773601</c:v>
                </c:pt>
                <c:pt idx="39816">
                  <c:v>-5.9949399053218597E-2</c:v>
                </c:pt>
                <c:pt idx="39817">
                  <c:v>-5.2491172309593999E-2</c:v>
                </c:pt>
                <c:pt idx="39818">
                  <c:v>-3.2487436418967099E-2</c:v>
                </c:pt>
                <c:pt idx="39819">
                  <c:v>-8.7303199867353604E-3</c:v>
                </c:pt>
                <c:pt idx="39820">
                  <c:v>-2.01712715188112E-2</c:v>
                </c:pt>
                <c:pt idx="39821">
                  <c:v>2.6770641633030799E-2</c:v>
                </c:pt>
                <c:pt idx="39822">
                  <c:v>2.63189989954207E-2</c:v>
                </c:pt>
                <c:pt idx="39823">
                  <c:v>2.2408202687556798E-2</c:v>
                </c:pt>
                <c:pt idx="39824">
                  <c:v>2.2079276725924999E-2</c:v>
                </c:pt>
                <c:pt idx="39825">
                  <c:v>-4.5080936344337998E-2</c:v>
                </c:pt>
                <c:pt idx="39826">
                  <c:v>-3.3007504269945601E-2</c:v>
                </c:pt>
                <c:pt idx="39827">
                  <c:v>-3.2806600605521097E-2</c:v>
                </c:pt>
                <c:pt idx="39828">
                  <c:v>-7.2890693523656805E-2</c:v>
                </c:pt>
                <c:pt idx="39829">
                  <c:v>-6.3653001493616704E-2</c:v>
                </c:pt>
                <c:pt idx="39830">
                  <c:v>-6.34117607936278E-2</c:v>
                </c:pt>
                <c:pt idx="39831">
                  <c:v>-7.72821323931005E-2</c:v>
                </c:pt>
                <c:pt idx="39832">
                  <c:v>-5.98039996865753E-2</c:v>
                </c:pt>
                <c:pt idx="39833">
                  <c:v>-3.2563343222293699E-2</c:v>
                </c:pt>
                <c:pt idx="39834">
                  <c:v>-2.98144792683382E-2</c:v>
                </c:pt>
                <c:pt idx="39835">
                  <c:v>-1.2539990279924E-2</c:v>
                </c:pt>
                <c:pt idx="39836">
                  <c:v>-3.2410836030915303E-2</c:v>
                </c:pt>
                <c:pt idx="39837">
                  <c:v>-3.21339672132245E-2</c:v>
                </c:pt>
                <c:pt idx="39838" formatCode="0.00E+00">
                  <c:v>7.0263684468834203E-4</c:v>
                </c:pt>
                <c:pt idx="39839">
                  <c:v>2.7304013267321001E-2</c:v>
                </c:pt>
                <c:pt idx="39840" formatCode="0.00E+00">
                  <c:v>3.3583705939794602E-2</c:v>
                </c:pt>
                <c:pt idx="39841">
                  <c:v>4.91618016319414E-2</c:v>
                </c:pt>
                <c:pt idx="39842">
                  <c:v>9.1048709545984693E-2</c:v>
                </c:pt>
                <c:pt idx="39843">
                  <c:v>7.1314292427668902E-2</c:v>
                </c:pt>
                <c:pt idx="39844">
                  <c:v>9.1839582039949796E-2</c:v>
                </c:pt>
                <c:pt idx="39845">
                  <c:v>6.9708659159615299E-2</c:v>
                </c:pt>
                <c:pt idx="39846">
                  <c:v>7.7305182846931803E-2</c:v>
                </c:pt>
                <c:pt idx="39847">
                  <c:v>8.3564330289112004E-2</c:v>
                </c:pt>
                <c:pt idx="39848">
                  <c:v>8.5779626878817197E-2</c:v>
                </c:pt>
                <c:pt idx="39849">
                  <c:v>5.8034556708994302E-2</c:v>
                </c:pt>
                <c:pt idx="39850">
                  <c:v>6.7748327573028205E-2</c:v>
                </c:pt>
                <c:pt idx="39851">
                  <c:v>-9.9506916885709392E-3</c:v>
                </c:pt>
                <c:pt idx="39852">
                  <c:v>-7.5275444435057596E-3</c:v>
                </c:pt>
                <c:pt idx="39853">
                  <c:v>-7.5047019931869297E-2</c:v>
                </c:pt>
                <c:pt idx="39854">
                  <c:v>-6.3270909805876394E-2</c:v>
                </c:pt>
                <c:pt idx="39855">
                  <c:v>-7.4780319101645606E-2</c:v>
                </c:pt>
                <c:pt idx="39856">
                  <c:v>-0.23004760890255099</c:v>
                </c:pt>
                <c:pt idx="39857">
                  <c:v>3.3406532167033598E-2</c:v>
                </c:pt>
                <c:pt idx="39858">
                  <c:v>0.10160399342927801</c:v>
                </c:pt>
                <c:pt idx="39859">
                  <c:v>-6.18932147397863E-3</c:v>
                </c:pt>
                <c:pt idx="39860">
                  <c:v>1.2607747932837201E-3</c:v>
                </c:pt>
                <c:pt idx="39861" formatCode="0.00E+00">
                  <c:v>1.19069202342503E-4</c:v>
                </c:pt>
                <c:pt idx="39862">
                  <c:v>-1.5088553095813999E-3</c:v>
                </c:pt>
                <c:pt idx="39863" formatCode="0.00E+00">
                  <c:v>1.2962841283669001E-2</c:v>
                </c:pt>
                <c:pt idx="39864">
                  <c:v>-6.18577161528057E-3</c:v>
                </c:pt>
                <c:pt idx="39865">
                  <c:v>-2.8274167568302401E-2</c:v>
                </c:pt>
                <c:pt idx="39866">
                  <c:v>-6.8429566324541098E-3</c:v>
                </c:pt>
                <c:pt idx="39867">
                  <c:v>-3.4354439120194098E-2</c:v>
                </c:pt>
                <c:pt idx="39868">
                  <c:v>-9.5761421464532794E-3</c:v>
                </c:pt>
                <c:pt idx="39869">
                  <c:v>-1.08025195298909E-2</c:v>
                </c:pt>
                <c:pt idx="39870">
                  <c:v>-4.3682567624142202E-2</c:v>
                </c:pt>
                <c:pt idx="39871">
                  <c:v>-3.3462595340335501E-2</c:v>
                </c:pt>
                <c:pt idx="39872">
                  <c:v>-5.0325347942174496E-3</c:v>
                </c:pt>
                <c:pt idx="39873">
                  <c:v>-3.7450539316014698E-2</c:v>
                </c:pt>
                <c:pt idx="39874">
                  <c:v>-3.5289875674495798E-2</c:v>
                </c:pt>
                <c:pt idx="39875">
                  <c:v>-4.7229791528698599E-2</c:v>
                </c:pt>
                <c:pt idx="39876">
                  <c:v>-5.6305283197179701E-2</c:v>
                </c:pt>
                <c:pt idx="39877">
                  <c:v>-7.1520655618580703E-2</c:v>
                </c:pt>
                <c:pt idx="39878">
                  <c:v>-6.8845692502762207E-2</c:v>
                </c:pt>
                <c:pt idx="39879">
                  <c:v>-5.9577228317570598E-2</c:v>
                </c:pt>
                <c:pt idx="39880">
                  <c:v>-6.0924312559625098E-2</c:v>
                </c:pt>
                <c:pt idx="39881">
                  <c:v>-5.9133061958499697E-2</c:v>
                </c:pt>
                <c:pt idx="39882">
                  <c:v>-4.7040856410312797E-2</c:v>
                </c:pt>
                <c:pt idx="39883">
                  <c:v>-4.6962915566990303E-2</c:v>
                </c:pt>
                <c:pt idx="39884">
                  <c:v>-2.4642313957832899E-2</c:v>
                </c:pt>
                <c:pt idx="39885">
                  <c:v>-4.7987689126503801E-2</c:v>
                </c:pt>
                <c:pt idx="39886">
                  <c:v>-8.0030952787317495E-3</c:v>
                </c:pt>
                <c:pt idx="39887">
                  <c:v>-1.8335054495942998E-2</c:v>
                </c:pt>
                <c:pt idx="39888">
                  <c:v>3.9553631581723099E-2</c:v>
                </c:pt>
                <c:pt idx="39889">
                  <c:v>3.02469355309763E-2</c:v>
                </c:pt>
                <c:pt idx="39890">
                  <c:v>7.1467801315241303E-2</c:v>
                </c:pt>
                <c:pt idx="39891">
                  <c:v>7.0845258720221599E-2</c:v>
                </c:pt>
                <c:pt idx="39892">
                  <c:v>0.15112473438738799</c:v>
                </c:pt>
                <c:pt idx="39893">
                  <c:v>0.14672665827846099</c:v>
                </c:pt>
                <c:pt idx="39894">
                  <c:v>0.1620497925146</c:v>
                </c:pt>
                <c:pt idx="39895">
                  <c:v>0.13851986226770199</c:v>
                </c:pt>
                <c:pt idx="39896">
                  <c:v>0.14773650806926</c:v>
                </c:pt>
                <c:pt idx="39897">
                  <c:v>0.14123271126283901</c:v>
                </c:pt>
                <c:pt idx="39898">
                  <c:v>0.16526836148355101</c:v>
                </c:pt>
                <c:pt idx="39899">
                  <c:v>0.17018497624972501</c:v>
                </c:pt>
                <c:pt idx="39900">
                  <c:v>4.9408513328761498E-2</c:v>
                </c:pt>
                <c:pt idx="39901">
                  <c:v>-1.90512192806984E-3</c:v>
                </c:pt>
                <c:pt idx="39902">
                  <c:v>-9.0877238329013496E-2</c:v>
                </c:pt>
                <c:pt idx="39903">
                  <c:v>-3.9866562080027503E-3</c:v>
                </c:pt>
                <c:pt idx="39904">
                  <c:v>1.44231882191169E-2</c:v>
                </c:pt>
                <c:pt idx="39905">
                  <c:v>-1.6920115741805501E-3</c:v>
                </c:pt>
                <c:pt idx="39906">
                  <c:v>-4.6299097832579503E-2</c:v>
                </c:pt>
                <c:pt idx="39907">
                  <c:v>-7.4418721686380099E-2</c:v>
                </c:pt>
                <c:pt idx="39908">
                  <c:v>-7.4257419519745904E-2</c:v>
                </c:pt>
                <c:pt idx="39909">
                  <c:v>-8.1165343720224506E-2</c:v>
                </c:pt>
                <c:pt idx="39910">
                  <c:v>-7.7789382289893502E-2</c:v>
                </c:pt>
                <c:pt idx="39911">
                  <c:v>-7.3986231352080795E-2</c:v>
                </c:pt>
                <c:pt idx="39912">
                  <c:v>-7.7321988532037603E-2</c:v>
                </c:pt>
                <c:pt idx="39913">
                  <c:v>-4.1302569751026898E-2</c:v>
                </c:pt>
                <c:pt idx="39914">
                  <c:v>-3.8015832805243302E-2</c:v>
                </c:pt>
                <c:pt idx="39915">
                  <c:v>-6.2944547393006802E-3</c:v>
                </c:pt>
                <c:pt idx="39916">
                  <c:v>-5.9781222160962101E-3</c:v>
                </c:pt>
                <c:pt idx="39917" formatCode="0.00E+00">
                  <c:v>-9.1314415761398703E-4</c:v>
                </c:pt>
                <c:pt idx="39918">
                  <c:v>-9.7142709152729899E-3</c:v>
                </c:pt>
                <c:pt idx="39919" formatCode="0.00E+00">
                  <c:v>-5.6739552696224403E-3</c:v>
                </c:pt>
                <c:pt idx="39920">
                  <c:v>-1.1967723248711299E-2</c:v>
                </c:pt>
                <c:pt idx="39921">
                  <c:v>-1.0220382462615E-2</c:v>
                </c:pt>
                <c:pt idx="39922">
                  <c:v>-4.1513489900424499E-3</c:v>
                </c:pt>
                <c:pt idx="39923">
                  <c:v>-2.1378831914756302E-3</c:v>
                </c:pt>
                <c:pt idx="39924" formatCode="0.00E+00">
                  <c:v>-4.1302744610705001E-4</c:v>
                </c:pt>
                <c:pt idx="39925">
                  <c:v>-1.9540752443421999E-2</c:v>
                </c:pt>
                <c:pt idx="39926" formatCode="0.00E+00">
                  <c:v>-2.2541700079510701E-2</c:v>
                </c:pt>
                <c:pt idx="39927">
                  <c:v>-1.3643093097224401E-2</c:v>
                </c:pt>
                <c:pt idx="39928">
                  <c:v>-2.3700195449840301E-2</c:v>
                </c:pt>
                <c:pt idx="39929">
                  <c:v>-4.5607664771873301E-2</c:v>
                </c:pt>
                <c:pt idx="39930">
                  <c:v>-4.6315928411223797E-2</c:v>
                </c:pt>
                <c:pt idx="39931">
                  <c:v>-5.8839991030454203E-2</c:v>
                </c:pt>
                <c:pt idx="39932">
                  <c:v>-6.0232129392640298E-2</c:v>
                </c:pt>
                <c:pt idx="39933">
                  <c:v>-3.7872258026146403E-2</c:v>
                </c:pt>
                <c:pt idx="39934">
                  <c:v>-3.2852548167080102E-2</c:v>
                </c:pt>
                <c:pt idx="39935">
                  <c:v>-4.3104064347740098E-2</c:v>
                </c:pt>
                <c:pt idx="39936">
                  <c:v>-3.5978238190964303E-2</c:v>
                </c:pt>
                <c:pt idx="39937">
                  <c:v>-8.3828370197441601E-3</c:v>
                </c:pt>
                <c:pt idx="39938">
                  <c:v>2.2111451276728799E-3</c:v>
                </c:pt>
                <c:pt idx="39939">
                  <c:v>-1.23616214567723E-2</c:v>
                </c:pt>
                <c:pt idx="39940">
                  <c:v>2.2111451276728799E-3</c:v>
                </c:pt>
                <c:pt idx="39941">
                  <c:v>4.8076813851486199E-3</c:v>
                </c:pt>
                <c:pt idx="39942">
                  <c:v>1.8437025194391599E-2</c:v>
                </c:pt>
                <c:pt idx="39943">
                  <c:v>2.0999137301667699E-2</c:v>
                </c:pt>
                <c:pt idx="39944">
                  <c:v>2.6122455472505898E-2</c:v>
                </c:pt>
                <c:pt idx="39945">
                  <c:v>1.6155616737056101E-2</c:v>
                </c:pt>
                <c:pt idx="39946">
                  <c:v>3.0136971392172501E-2</c:v>
                </c:pt>
                <c:pt idx="39947">
                  <c:v>2.2138759687061499E-2</c:v>
                </c:pt>
                <c:pt idx="39948">
                  <c:v>3.1198130139626301E-2</c:v>
                </c:pt>
                <c:pt idx="39949">
                  <c:v>1.9541464656040401E-2</c:v>
                </c:pt>
                <c:pt idx="39950">
                  <c:v>1.10212137195147E-2</c:v>
                </c:pt>
                <c:pt idx="39951">
                  <c:v>1.7970163232274999E-3</c:v>
                </c:pt>
                <c:pt idx="39952">
                  <c:v>-2.5588128015074998E-2</c:v>
                </c:pt>
                <c:pt idx="39953">
                  <c:v>-3.7295296004179003E-2</c:v>
                </c:pt>
                <c:pt idx="39954">
                  <c:v>-3.6558604681794102E-2</c:v>
                </c:pt>
                <c:pt idx="39955">
                  <c:v>-3.5118964950631798E-2</c:v>
                </c:pt>
                <c:pt idx="39956">
                  <c:v>-3.8156760483617803E-2</c:v>
                </c:pt>
                <c:pt idx="39957">
                  <c:v>-3.9342595013804403E-2</c:v>
                </c:pt>
                <c:pt idx="39958">
                  <c:v>-4.1910130104080297E-2</c:v>
                </c:pt>
                <c:pt idx="39959">
                  <c:v>-8.37785575004674E-3</c:v>
                </c:pt>
                <c:pt idx="39960">
                  <c:v>7.7138823686468905E-2</c:v>
                </c:pt>
                <c:pt idx="39961">
                  <c:v>8.5323584054784393E-2</c:v>
                </c:pt>
                <c:pt idx="39962">
                  <c:v>0.105864141831926</c:v>
                </c:pt>
                <c:pt idx="39963">
                  <c:v>9.7878339175478501E-2</c:v>
                </c:pt>
                <c:pt idx="39964">
                  <c:v>9.3572739802652599E-2</c:v>
                </c:pt>
                <c:pt idx="39965">
                  <c:v>9.8574255673382002E-2</c:v>
                </c:pt>
                <c:pt idx="39966">
                  <c:v>8.5718265587892098E-2</c:v>
                </c:pt>
                <c:pt idx="39967">
                  <c:v>0.113825656675367</c:v>
                </c:pt>
                <c:pt idx="39968">
                  <c:v>9.8939344917373995E-2</c:v>
                </c:pt>
                <c:pt idx="39969">
                  <c:v>0.106778086044751</c:v>
                </c:pt>
                <c:pt idx="39970">
                  <c:v>9.29173124914522E-2</c:v>
                </c:pt>
                <c:pt idx="39971">
                  <c:v>0.106711018785158</c:v>
                </c:pt>
                <c:pt idx="39972">
                  <c:v>0.14088792877787801</c:v>
                </c:pt>
                <c:pt idx="39973">
                  <c:v>0.13185210749085199</c:v>
                </c:pt>
                <c:pt idx="39974">
                  <c:v>0.14008097805873801</c:v>
                </c:pt>
                <c:pt idx="39975">
                  <c:v>0.14270117235482799</c:v>
                </c:pt>
                <c:pt idx="39976">
                  <c:v>0.14400103480976401</c:v>
                </c:pt>
                <c:pt idx="39977">
                  <c:v>0.14889423825939499</c:v>
                </c:pt>
                <c:pt idx="39978">
                  <c:v>0.13857692064232499</c:v>
                </c:pt>
                <c:pt idx="39979">
                  <c:v>0.13374042321103499</c:v>
                </c:pt>
                <c:pt idx="39980">
                  <c:v>0.13374042321103499</c:v>
                </c:pt>
                <c:pt idx="39981">
                  <c:v>0.138543954468688</c:v>
                </c:pt>
                <c:pt idx="39982">
                  <c:v>0.13581076836345099</c:v>
                </c:pt>
                <c:pt idx="39983">
                  <c:v>0.13646774051316199</c:v>
                </c:pt>
                <c:pt idx="39984">
                  <c:v>0.13646774051316199</c:v>
                </c:pt>
                <c:pt idx="39985">
                  <c:v>0.132651474452438</c:v>
                </c:pt>
                <c:pt idx="39986">
                  <c:v>0.135216448236995</c:v>
                </c:pt>
                <c:pt idx="39987">
                  <c:v>0.14232274871310399</c:v>
                </c:pt>
                <c:pt idx="39988">
                  <c:v>0.139178749748261</c:v>
                </c:pt>
                <c:pt idx="39989">
                  <c:v>0.15623163478618901</c:v>
                </c:pt>
                <c:pt idx="39990">
                  <c:v>0.155172717141632</c:v>
                </c:pt>
                <c:pt idx="39991">
                  <c:v>0.15205386256167699</c:v>
                </c:pt>
                <c:pt idx="39992">
                  <c:v>0.15367851242162101</c:v>
                </c:pt>
                <c:pt idx="39993">
                  <c:v>0.14468089338995599</c:v>
                </c:pt>
                <c:pt idx="39994">
                  <c:v>0.141424230374257</c:v>
                </c:pt>
                <c:pt idx="39995">
                  <c:v>0.14021746571984001</c:v>
                </c:pt>
                <c:pt idx="39996">
                  <c:v>0.143401461211527</c:v>
                </c:pt>
                <c:pt idx="39997">
                  <c:v>0.14351544717963099</c:v>
                </c:pt>
                <c:pt idx="39998">
                  <c:v>0.29625250046822899</c:v>
                </c:pt>
                <c:pt idx="39999">
                  <c:v>0.29764743013630102</c:v>
                </c:pt>
                <c:pt idx="40000">
                  <c:v>0.33296523642276299</c:v>
                </c:pt>
                <c:pt idx="40001">
                  <c:v>0.30345321937891101</c:v>
                </c:pt>
                <c:pt idx="40002">
                  <c:v>0.32533206953590699</c:v>
                </c:pt>
                <c:pt idx="40003">
                  <c:v>0.312148307728492</c:v>
                </c:pt>
                <c:pt idx="40004">
                  <c:v>0.29627557666634902</c:v>
                </c:pt>
                <c:pt idx="40005">
                  <c:v>0.31616582736001397</c:v>
                </c:pt>
                <c:pt idx="40006">
                  <c:v>0.289040964579455</c:v>
                </c:pt>
                <c:pt idx="40007">
                  <c:v>0.29298200602681701</c:v>
                </c:pt>
                <c:pt idx="40008">
                  <c:v>0.30001118699434098</c:v>
                </c:pt>
                <c:pt idx="40009">
                  <c:v>0.32650297515801402</c:v>
                </c:pt>
                <c:pt idx="40010">
                  <c:v>0.33342625758304301</c:v>
                </c:pt>
                <c:pt idx="40011">
                  <c:v>0.32395686507011801</c:v>
                </c:pt>
                <c:pt idx="40012">
                  <c:v>0.33991551821584698</c:v>
                </c:pt>
                <c:pt idx="40013">
                  <c:v>0.371106380746274</c:v>
                </c:pt>
                <c:pt idx="40014">
                  <c:v>0.35958694621941101</c:v>
                </c:pt>
                <c:pt idx="40015">
                  <c:v>0.36160722390164501</c:v>
                </c:pt>
                <c:pt idx="40016">
                  <c:v>0.3620747867304</c:v>
                </c:pt>
                <c:pt idx="40017">
                  <c:v>0.36855716651013798</c:v>
                </c:pt>
                <c:pt idx="40018">
                  <c:v>0.38429693457624697</c:v>
                </c:pt>
                <c:pt idx="40019">
                  <c:v>0.381053273089411</c:v>
                </c:pt>
                <c:pt idx="40020">
                  <c:v>8.36982245628092E-3</c:v>
                </c:pt>
                <c:pt idx="40021">
                  <c:v>-5.1461940054151598E-2</c:v>
                </c:pt>
                <c:pt idx="40022">
                  <c:v>3.4889496779239998E-2</c:v>
                </c:pt>
                <c:pt idx="40023">
                  <c:v>-6.3827390441934598E-3</c:v>
                </c:pt>
                <c:pt idx="40024">
                  <c:v>-5.3422914468674804E-3</c:v>
                </c:pt>
                <c:pt idx="40025">
                  <c:v>-7.4231212171302604E-3</c:v>
                </c:pt>
                <c:pt idx="40026">
                  <c:v>-3.2857662029158997E-2</c:v>
                </c:pt>
                <c:pt idx="40027">
                  <c:v>-2.8273720717701602E-2</c:v>
                </c:pt>
                <c:pt idx="40028">
                  <c:v>3.9759949840208197E-2</c:v>
                </c:pt>
                <c:pt idx="40029">
                  <c:v>5.8464564021031597E-2</c:v>
                </c:pt>
                <c:pt idx="40030">
                  <c:v>3.3734363927630601E-2</c:v>
                </c:pt>
                <c:pt idx="40031">
                  <c:v>9.3983891488582605E-2</c:v>
                </c:pt>
                <c:pt idx="40032">
                  <c:v>0.106241658257515</c:v>
                </c:pt>
                <c:pt idx="40033">
                  <c:v>1.22399874648185E-2</c:v>
                </c:pt>
                <c:pt idx="40034">
                  <c:v>4.9767984865745102E-2</c:v>
                </c:pt>
                <c:pt idx="40035">
                  <c:v>4.68779914122514E-2</c:v>
                </c:pt>
                <c:pt idx="40036">
                  <c:v>3.11243274430794E-2</c:v>
                </c:pt>
                <c:pt idx="40037">
                  <c:v>4.8413678867868001E-2</c:v>
                </c:pt>
                <c:pt idx="40038">
                  <c:v>0.186140313318675</c:v>
                </c:pt>
                <c:pt idx="40039">
                  <c:v>0.21278347610901099</c:v>
                </c:pt>
                <c:pt idx="40040">
                  <c:v>0.23652472487541801</c:v>
                </c:pt>
                <c:pt idx="40041">
                  <c:v>0.15974626914044299</c:v>
                </c:pt>
                <c:pt idx="40042">
                  <c:v>0.19870234805245901</c:v>
                </c:pt>
                <c:pt idx="40043">
                  <c:v>0.19288452792236899</c:v>
                </c:pt>
                <c:pt idx="40044">
                  <c:v>0.20268565832933599</c:v>
                </c:pt>
                <c:pt idx="40045">
                  <c:v>0.19949231842513601</c:v>
                </c:pt>
                <c:pt idx="40046">
                  <c:v>0.19018253401037799</c:v>
                </c:pt>
                <c:pt idx="40047">
                  <c:v>5.55379637212885E-3</c:v>
                </c:pt>
                <c:pt idx="40048">
                  <c:v>-6.6938682764706603E-2</c:v>
                </c:pt>
                <c:pt idx="40049">
                  <c:v>4.5876604780613296E-3</c:v>
                </c:pt>
                <c:pt idx="40050">
                  <c:v>-2.47619746964218E-3</c:v>
                </c:pt>
                <c:pt idx="40051">
                  <c:v>1.4352969131511E-2</c:v>
                </c:pt>
                <c:pt idx="40052">
                  <c:v>-3.3927150883641399E-2</c:v>
                </c:pt>
                <c:pt idx="40053">
                  <c:v>-4.69539670330879E-2</c:v>
                </c:pt>
                <c:pt idx="40054">
                  <c:v>-1.8174788394910799E-2</c:v>
                </c:pt>
                <c:pt idx="40055">
                  <c:v>-1.5572150998665201E-2</c:v>
                </c:pt>
                <c:pt idx="40056">
                  <c:v>-6.3448708323616002E-2</c:v>
                </c:pt>
                <c:pt idx="40057">
                  <c:v>-8.4833483292069897E-2</c:v>
                </c:pt>
                <c:pt idx="40058">
                  <c:v>-9.6137835027141405E-2</c:v>
                </c:pt>
                <c:pt idx="40059">
                  <c:v>-9.4478129161857202E-2</c:v>
                </c:pt>
                <c:pt idx="40060">
                  <c:v>-8.6807170023959102E-2</c:v>
                </c:pt>
                <c:pt idx="40061">
                  <c:v>-9.6172999583677796E-2</c:v>
                </c:pt>
                <c:pt idx="40062">
                  <c:v>-9.2968173007377405E-2</c:v>
                </c:pt>
                <c:pt idx="40063">
                  <c:v>-9.0387449030904995E-2</c:v>
                </c:pt>
                <c:pt idx="40064">
                  <c:v>-9.6454559947449697E-2</c:v>
                </c:pt>
                <c:pt idx="40065">
                  <c:v>-9.6887824098441294E-2</c:v>
                </c:pt>
                <c:pt idx="40066">
                  <c:v>-9.6865291755843103E-2</c:v>
                </c:pt>
                <c:pt idx="40067">
                  <c:v>-6.9645404344759201E-2</c:v>
                </c:pt>
                <c:pt idx="40068">
                  <c:v>-6.15005889523371E-2</c:v>
                </c:pt>
                <c:pt idx="40069">
                  <c:v>-2.66113739010343E-2</c:v>
                </c:pt>
                <c:pt idx="40070">
                  <c:v>-3.3577531611775797E-2</c:v>
                </c:pt>
                <c:pt idx="40071">
                  <c:v>-5.2125133989257097E-2</c:v>
                </c:pt>
                <c:pt idx="40072">
                  <c:v>-6.8803032808389203E-2</c:v>
                </c:pt>
                <c:pt idx="40073">
                  <c:v>-5.2414817673402503E-2</c:v>
                </c:pt>
                <c:pt idx="40074">
                  <c:v>-6.4828010607384898E-2</c:v>
                </c:pt>
                <c:pt idx="40075">
                  <c:v>-4.0493551660676801E-2</c:v>
                </c:pt>
                <c:pt idx="40076">
                  <c:v>-2.44220532379275E-2</c:v>
                </c:pt>
                <c:pt idx="40077">
                  <c:v>4.5038567641183802E-2</c:v>
                </c:pt>
                <c:pt idx="40078">
                  <c:v>5.4424880397796402E-2</c:v>
                </c:pt>
                <c:pt idx="40079">
                  <c:v>-1.3896086086184501E-2</c:v>
                </c:pt>
                <c:pt idx="40080">
                  <c:v>-2.1668874472602101E-2</c:v>
                </c:pt>
                <c:pt idx="40081">
                  <c:v>-1.19885230154529E-2</c:v>
                </c:pt>
                <c:pt idx="40082">
                  <c:v>-1.54451812360986E-2</c:v>
                </c:pt>
                <c:pt idx="40083">
                  <c:v>1.30948472982344E-2</c:v>
                </c:pt>
                <c:pt idx="40084">
                  <c:v>6.6498074484801304E-3</c:v>
                </c:pt>
                <c:pt idx="40085">
                  <c:v>4.6686997591382902E-2</c:v>
                </c:pt>
                <c:pt idx="40086">
                  <c:v>4.7978313786146497E-2</c:v>
                </c:pt>
                <c:pt idx="40087">
                  <c:v>8.8603706031668394E-2</c:v>
                </c:pt>
                <c:pt idx="40088">
                  <c:v>8.8729734960112397E-2</c:v>
                </c:pt>
                <c:pt idx="40089">
                  <c:v>0.13158266956237699</c:v>
                </c:pt>
                <c:pt idx="40090">
                  <c:v>0.16606652365278801</c:v>
                </c:pt>
                <c:pt idx="40091">
                  <c:v>0.20969553654057399</c:v>
                </c:pt>
                <c:pt idx="40092">
                  <c:v>0.21606308031427901</c:v>
                </c:pt>
                <c:pt idx="40093">
                  <c:v>0.24274318115375099</c:v>
                </c:pt>
                <c:pt idx="40094">
                  <c:v>0.242750561696293</c:v>
                </c:pt>
                <c:pt idx="40095">
                  <c:v>0.27081875862916899</c:v>
                </c:pt>
                <c:pt idx="40096">
                  <c:v>0.26579784005810397</c:v>
                </c:pt>
                <c:pt idx="40097">
                  <c:v>0.26279887280967001</c:v>
                </c:pt>
                <c:pt idx="40098">
                  <c:v>0.26868088904110099</c:v>
                </c:pt>
                <c:pt idx="40099">
                  <c:v>0.29150638964820902</c:v>
                </c:pt>
                <c:pt idx="40100">
                  <c:v>0.30545548641617898</c:v>
                </c:pt>
                <c:pt idx="40101">
                  <c:v>0.30634581455770898</c:v>
                </c:pt>
                <c:pt idx="40102">
                  <c:v>0.29364145943685899</c:v>
                </c:pt>
                <c:pt idx="40103">
                  <c:v>0.30144652163156699</c:v>
                </c:pt>
                <c:pt idx="40104">
                  <c:v>0.25932847560848798</c:v>
                </c:pt>
                <c:pt idx="40105">
                  <c:v>0.28312116133729998</c:v>
                </c:pt>
                <c:pt idx="40106">
                  <c:v>0.33629599524821902</c:v>
                </c:pt>
                <c:pt idx="40107">
                  <c:v>0.336297054437451</c:v>
                </c:pt>
                <c:pt idx="40108">
                  <c:v>0.35854557265210601</c:v>
                </c:pt>
                <c:pt idx="40109">
                  <c:v>0.34562656548003201</c:v>
                </c:pt>
                <c:pt idx="40110">
                  <c:v>0.32405155785607898</c:v>
                </c:pt>
                <c:pt idx="40111">
                  <c:v>0.40987746542929598</c:v>
                </c:pt>
                <c:pt idx="40112">
                  <c:v>-2.5002031723853398E-2</c:v>
                </c:pt>
                <c:pt idx="40113">
                  <c:v>-7.6474481979121198E-2</c:v>
                </c:pt>
                <c:pt idx="40114">
                  <c:v>2.7984847223057201E-2</c:v>
                </c:pt>
                <c:pt idx="40115">
                  <c:v>2.8073182167949198E-2</c:v>
                </c:pt>
                <c:pt idx="40116">
                  <c:v>6.4478989068116499E-2</c:v>
                </c:pt>
                <c:pt idx="40117">
                  <c:v>6.5727056449192495E-2</c:v>
                </c:pt>
                <c:pt idx="40118">
                  <c:v>1.0611430529045E-2</c:v>
                </c:pt>
                <c:pt idx="40119">
                  <c:v>3.4545582147461798E-2</c:v>
                </c:pt>
                <c:pt idx="40120">
                  <c:v>7.3452151794550696E-2</c:v>
                </c:pt>
                <c:pt idx="40121">
                  <c:v>8.9214422912046107E-2</c:v>
                </c:pt>
                <c:pt idx="40122">
                  <c:v>3.6119986493755703E-2</c:v>
                </c:pt>
                <c:pt idx="40123">
                  <c:v>5.2505683604732699E-2</c:v>
                </c:pt>
                <c:pt idx="40124">
                  <c:v>3.64695680947889E-2</c:v>
                </c:pt>
                <c:pt idx="40125">
                  <c:v>1.59383329736757E-3</c:v>
                </c:pt>
                <c:pt idx="40126">
                  <c:v>-4.0077894348873502E-2</c:v>
                </c:pt>
                <c:pt idx="40127">
                  <c:v>-6.1207020529257097E-2</c:v>
                </c:pt>
                <c:pt idx="40128">
                  <c:v>-8.2023859760450499E-3</c:v>
                </c:pt>
                <c:pt idx="40129">
                  <c:v>-2.3073049957926799E-2</c:v>
                </c:pt>
                <c:pt idx="40130">
                  <c:v>-3.2412839061042899E-2</c:v>
                </c:pt>
                <c:pt idx="40131">
                  <c:v>-2.0983629949411699E-2</c:v>
                </c:pt>
                <c:pt idx="40132">
                  <c:v>-2.22701213850626E-2</c:v>
                </c:pt>
                <c:pt idx="40133">
                  <c:v>-2.7229513749269602E-2</c:v>
                </c:pt>
                <c:pt idx="40134">
                  <c:v>-8.1501966206080304E-3</c:v>
                </c:pt>
                <c:pt idx="40135">
                  <c:v>1.25207196837725E-2</c:v>
                </c:pt>
                <c:pt idx="40136">
                  <c:v>1.78603939603005E-3</c:v>
                </c:pt>
                <c:pt idx="40137">
                  <c:v>-3.8002183012656198E-3</c:v>
                </c:pt>
                <c:pt idx="40138">
                  <c:v>-1.80097224228782E-2</c:v>
                </c:pt>
                <c:pt idx="40139">
                  <c:v>-2.4850977487289299E-2</c:v>
                </c:pt>
                <c:pt idx="40140">
                  <c:v>-2.0070650848239498E-2</c:v>
                </c:pt>
                <c:pt idx="40141">
                  <c:v>-5.5664424232394899E-3</c:v>
                </c:pt>
                <c:pt idx="40142">
                  <c:v>2.0051586353145301E-2</c:v>
                </c:pt>
                <c:pt idx="40143">
                  <c:v>3.1402146404425402E-2</c:v>
                </c:pt>
                <c:pt idx="40144">
                  <c:v>6.36695124014139E-2</c:v>
                </c:pt>
                <c:pt idx="40145">
                  <c:v>7.48194000792958E-2</c:v>
                </c:pt>
                <c:pt idx="40146">
                  <c:v>5.8434749335177297E-2</c:v>
                </c:pt>
                <c:pt idx="40147">
                  <c:v>8.6140569862398403E-2</c:v>
                </c:pt>
                <c:pt idx="40148">
                  <c:v>0.113657596180526</c:v>
                </c:pt>
                <c:pt idx="40149">
                  <c:v>8.6009987884886605E-2</c:v>
                </c:pt>
                <c:pt idx="40150">
                  <c:v>5.9007154731918303E-2</c:v>
                </c:pt>
                <c:pt idx="40151">
                  <c:v>5.8729716177540997E-2</c:v>
                </c:pt>
                <c:pt idx="40152">
                  <c:v>4.8874695629626201E-2</c:v>
                </c:pt>
                <c:pt idx="40153">
                  <c:v>2.1333647262444501E-2</c:v>
                </c:pt>
                <c:pt idx="40154">
                  <c:v>8.8759201020044195E-3</c:v>
                </c:pt>
                <c:pt idx="40155">
                  <c:v>1.5265523653895399E-2</c:v>
                </c:pt>
                <c:pt idx="40156">
                  <c:v>9.3062159929741595E-2</c:v>
                </c:pt>
                <c:pt idx="40157">
                  <c:v>7.3471333965402799E-2</c:v>
                </c:pt>
                <c:pt idx="40158">
                  <c:v>9.0664370312584702E-2</c:v>
                </c:pt>
                <c:pt idx="40159">
                  <c:v>7.6360533029428204E-2</c:v>
                </c:pt>
                <c:pt idx="40160">
                  <c:v>5.4825587469168401E-2</c:v>
                </c:pt>
                <c:pt idx="40161">
                  <c:v>5.2430661456598297E-2</c:v>
                </c:pt>
                <c:pt idx="40162">
                  <c:v>8.0106160200663107E-2</c:v>
                </c:pt>
                <c:pt idx="40163">
                  <c:v>0.12812757184423501</c:v>
                </c:pt>
                <c:pt idx="40164">
                  <c:v>0.156119273234402</c:v>
                </c:pt>
                <c:pt idx="40165">
                  <c:v>0.11378525307821701</c:v>
                </c:pt>
                <c:pt idx="40166">
                  <c:v>9.1701945905113505E-2</c:v>
                </c:pt>
                <c:pt idx="40167">
                  <c:v>0.102788957226764</c:v>
                </c:pt>
                <c:pt idx="40168">
                  <c:v>0.13231761722065499</c:v>
                </c:pt>
                <c:pt idx="40169">
                  <c:v>0.129496828514259</c:v>
                </c:pt>
                <c:pt idx="40170">
                  <c:v>0.14394984830987401</c:v>
                </c:pt>
                <c:pt idx="40171">
                  <c:v>0.121119992815981</c:v>
                </c:pt>
                <c:pt idx="40172">
                  <c:v>0.119835426490403</c:v>
                </c:pt>
                <c:pt idx="40173">
                  <c:v>0.13646388387319999</c:v>
                </c:pt>
                <c:pt idx="40174">
                  <c:v>0.111547212529142</c:v>
                </c:pt>
                <c:pt idx="40175">
                  <c:v>0.11254624721895901</c:v>
                </c:pt>
                <c:pt idx="40176">
                  <c:v>0.122018724275598</c:v>
                </c:pt>
                <c:pt idx="40177">
                  <c:v>0.13868276799224799</c:v>
                </c:pt>
                <c:pt idx="40178">
                  <c:v>0.15478460802386801</c:v>
                </c:pt>
                <c:pt idx="40179">
                  <c:v>0.13342062688567199</c:v>
                </c:pt>
                <c:pt idx="40180">
                  <c:v>0.11954423962758</c:v>
                </c:pt>
                <c:pt idx="40181">
                  <c:v>0.116747077576459</c:v>
                </c:pt>
                <c:pt idx="40182">
                  <c:v>0.11512560118989699</c:v>
                </c:pt>
                <c:pt idx="40183">
                  <c:v>0.12551991073674301</c:v>
                </c:pt>
                <c:pt idx="40184">
                  <c:v>0.151758081215874</c:v>
                </c:pt>
                <c:pt idx="40185">
                  <c:v>0.20163654679780299</c:v>
                </c:pt>
                <c:pt idx="40186">
                  <c:v>0.18294330564900099</c:v>
                </c:pt>
                <c:pt idx="40187">
                  <c:v>0.183531568748935</c:v>
                </c:pt>
                <c:pt idx="40188">
                  <c:v>0.19963221539026599</c:v>
                </c:pt>
                <c:pt idx="40189">
                  <c:v>0.24830983576849699</c:v>
                </c:pt>
                <c:pt idx="40190">
                  <c:v>0.28136448085098398</c:v>
                </c:pt>
                <c:pt idx="40191">
                  <c:v>0.26413573245960198</c:v>
                </c:pt>
                <c:pt idx="40192">
                  <c:v>0.24601718749319301</c:v>
                </c:pt>
                <c:pt idx="40193">
                  <c:v>0.22161121301544501</c:v>
                </c:pt>
                <c:pt idx="40194">
                  <c:v>0.24640353405426099</c:v>
                </c:pt>
                <c:pt idx="40195">
                  <c:v>0.217254978152916</c:v>
                </c:pt>
                <c:pt idx="40196">
                  <c:v>0.215203972790981</c:v>
                </c:pt>
                <c:pt idx="40197">
                  <c:v>0.210508825636776</c:v>
                </c:pt>
                <c:pt idx="40198">
                  <c:v>0.20933351163494199</c:v>
                </c:pt>
                <c:pt idx="40199">
                  <c:v>0.24186795196657301</c:v>
                </c:pt>
                <c:pt idx="40200">
                  <c:v>0.27822145061063602</c:v>
                </c:pt>
                <c:pt idx="40201">
                  <c:v>0.28169271206198598</c:v>
                </c:pt>
                <c:pt idx="40202">
                  <c:v>0.31865007512959598</c:v>
                </c:pt>
                <c:pt idx="40203">
                  <c:v>0.279547922483594</c:v>
                </c:pt>
                <c:pt idx="40204">
                  <c:v>0.28592680182474201</c:v>
                </c:pt>
                <c:pt idx="40205">
                  <c:v>0.24507311868137799</c:v>
                </c:pt>
                <c:pt idx="40206">
                  <c:v>0.22766071601328799</c:v>
                </c:pt>
                <c:pt idx="40207">
                  <c:v>0.17988368296641899</c:v>
                </c:pt>
                <c:pt idx="40208">
                  <c:v>0.25127171870083298</c:v>
                </c:pt>
                <c:pt idx="40209">
                  <c:v>0.22657677953771099</c:v>
                </c:pt>
                <c:pt idx="40210">
                  <c:v>0.32702195755496599</c:v>
                </c:pt>
                <c:pt idx="40211">
                  <c:v>0.35412456716644602</c:v>
                </c:pt>
                <c:pt idx="40212">
                  <c:v>0.41506902995392297</c:v>
                </c:pt>
                <c:pt idx="40213">
                  <c:v>0.54808894959863397</c:v>
                </c:pt>
                <c:pt idx="40214">
                  <c:v>0.48159945066114601</c:v>
                </c:pt>
                <c:pt idx="40215">
                  <c:v>0.469056222667324</c:v>
                </c:pt>
                <c:pt idx="40216">
                  <c:v>0.47564394410286198</c:v>
                </c:pt>
                <c:pt idx="40217">
                  <c:v>0.53603922695556305</c:v>
                </c:pt>
                <c:pt idx="40218">
                  <c:v>0.55143861334496802</c:v>
                </c:pt>
                <c:pt idx="40219">
                  <c:v>0.57637176653835898</c:v>
                </c:pt>
                <c:pt idx="40220">
                  <c:v>0.58742470219850795</c:v>
                </c:pt>
                <c:pt idx="40221">
                  <c:v>0.57390016750504103</c:v>
                </c:pt>
                <c:pt idx="40222">
                  <c:v>0.56547835793745704</c:v>
                </c:pt>
                <c:pt idx="40223">
                  <c:v>0.57447350760141902</c:v>
                </c:pt>
                <c:pt idx="40224">
                  <c:v>0.56351267916841796</c:v>
                </c:pt>
                <c:pt idx="40225">
                  <c:v>0.56116266833443496</c:v>
                </c:pt>
                <c:pt idx="40226">
                  <c:v>0.56729833197933899</c:v>
                </c:pt>
                <c:pt idx="40227">
                  <c:v>-2.7576614110949801E-2</c:v>
                </c:pt>
                <c:pt idx="40228">
                  <c:v>7.3536606365340901E-2</c:v>
                </c:pt>
                <c:pt idx="40229">
                  <c:v>2.49753855320336E-3</c:v>
                </c:pt>
                <c:pt idx="40230">
                  <c:v>2.8022670757586202E-2</c:v>
                </c:pt>
                <c:pt idx="40231">
                  <c:v>2.16197391551687E-2</c:v>
                </c:pt>
                <c:pt idx="40232">
                  <c:v>-4.9199311388871798E-2</c:v>
                </c:pt>
                <c:pt idx="40233">
                  <c:v>-8.8302265062388294E-2</c:v>
                </c:pt>
                <c:pt idx="40234">
                  <c:v>2.54026486500275E-2</c:v>
                </c:pt>
                <c:pt idx="40235">
                  <c:v>-2.7576614110949801E-2</c:v>
                </c:pt>
                <c:pt idx="40236">
                  <c:v>7.3536606365340901E-2</c:v>
                </c:pt>
                <c:pt idx="40237">
                  <c:v>2.7975750569190799E-2</c:v>
                </c:pt>
                <c:pt idx="40238">
                  <c:v>8.61915290877006E-2</c:v>
                </c:pt>
                <c:pt idx="40239">
                  <c:v>4.9313227271281297E-2</c:v>
                </c:pt>
                <c:pt idx="40240">
                  <c:v>5.68429317870148E-2</c:v>
                </c:pt>
                <c:pt idx="40241">
                  <c:v>2.4188840016800099E-2</c:v>
                </c:pt>
                <c:pt idx="40242">
                  <c:v>0.10525995495542199</c:v>
                </c:pt>
                <c:pt idx="40243">
                  <c:v>9.3049935029021702E-2</c:v>
                </c:pt>
                <c:pt idx="40244">
                  <c:v>0.13087531794787799</c:v>
                </c:pt>
                <c:pt idx="40245">
                  <c:v>0.12213811287122101</c:v>
                </c:pt>
                <c:pt idx="40246">
                  <c:v>0.19122386646933201</c:v>
                </c:pt>
                <c:pt idx="40247">
                  <c:v>3.9625417145785602E-2</c:v>
                </c:pt>
                <c:pt idx="40248">
                  <c:v>0.17648607113959899</c:v>
                </c:pt>
                <c:pt idx="40249">
                  <c:v>2.7576614110949801E-2</c:v>
                </c:pt>
                <c:pt idx="40250">
                  <c:v>-7.3536606365340901E-2</c:v>
                </c:pt>
                <c:pt idx="40251">
                  <c:v>-2.8299165687383301E-2</c:v>
                </c:pt>
                <c:pt idx="40252">
                  <c:v>-8.6035865210561793E-2</c:v>
                </c:pt>
                <c:pt idx="40253">
                  <c:v>-7.4394691802233806E-2</c:v>
                </c:pt>
                <c:pt idx="40254">
                  <c:v>-0.11456180738541701</c:v>
                </c:pt>
                <c:pt idx="40255">
                  <c:v>-0.12845817551866401</c:v>
                </c:pt>
                <c:pt idx="40256">
                  <c:v>-0.15610157756646301</c:v>
                </c:pt>
                <c:pt idx="40257">
                  <c:v>-2.08043990695773E-2</c:v>
                </c:pt>
                <c:pt idx="40258" formatCode="0.00E+00">
                  <c:v>-2.39068624183991E-4</c:v>
                </c:pt>
                <c:pt idx="40259" formatCode="0.00E+00">
                  <c:v>-6.9203884903190605E-4</c:v>
                </c:pt>
                <c:pt idx="40260" formatCode="0.00E+00">
                  <c:v>-3.2143185531074397E-2</c:v>
                </c:pt>
                <c:pt idx="40261" formatCode="0.00E+00">
                  <c:v>1.2211987406280499E-2</c:v>
                </c:pt>
                <c:pt idx="40262">
                  <c:v>-4.0658209183910901E-2</c:v>
                </c:pt>
                <c:pt idx="40263">
                  <c:v>-2.40868690261762E-2</c:v>
                </c:pt>
                <c:pt idx="40264">
                  <c:v>1.8675220277778899E-3</c:v>
                </c:pt>
                <c:pt idx="40265">
                  <c:v>-2.1739098316889999E-2</c:v>
                </c:pt>
                <c:pt idx="40266">
                  <c:v>-3.79290446238656E-2</c:v>
                </c:pt>
                <c:pt idx="40267">
                  <c:v>-2.3119661051790301E-2</c:v>
                </c:pt>
                <c:pt idx="40268">
                  <c:v>-1.50617939310029E-2</c:v>
                </c:pt>
                <c:pt idx="40269">
                  <c:v>-9.5761622031709896E-3</c:v>
                </c:pt>
                <c:pt idx="40270" formatCode="0.00E+00">
                  <c:v>9.11720210833699E-4</c:v>
                </c:pt>
                <c:pt idx="40271">
                  <c:v>4.4637914109689598E-2</c:v>
                </c:pt>
                <c:pt idx="40272" formatCode="0.00E+00">
                  <c:v>4.0803873474580497E-2</c:v>
                </c:pt>
                <c:pt idx="40273">
                  <c:v>5.3962464655612899E-2</c:v>
                </c:pt>
                <c:pt idx="40274">
                  <c:v>5.2528239516042498E-2</c:v>
                </c:pt>
                <c:pt idx="40275">
                  <c:v>5.0371905284236497E-2</c:v>
                </c:pt>
                <c:pt idx="40276">
                  <c:v>4.9627214130723199E-2</c:v>
                </c:pt>
                <c:pt idx="40277">
                  <c:v>3.7681115140634699E-2</c:v>
                </c:pt>
                <c:pt idx="40278">
                  <c:v>4.6857982475923099E-2</c:v>
                </c:pt>
                <c:pt idx="40279">
                  <c:v>6.1050608947153903E-2</c:v>
                </c:pt>
                <c:pt idx="40280">
                  <c:v>5.3489556572740897E-2</c:v>
                </c:pt>
                <c:pt idx="40281">
                  <c:v>5.7459681961883197E-2</c:v>
                </c:pt>
                <c:pt idx="40282">
                  <c:v>7.8555484781776597E-2</c:v>
                </c:pt>
                <c:pt idx="40283">
                  <c:v>9.8822564514960007E-2</c:v>
                </c:pt>
                <c:pt idx="40284">
                  <c:v>0.10117014098801901</c:v>
                </c:pt>
                <c:pt idx="40285">
                  <c:v>0.12020962079405299</c:v>
                </c:pt>
                <c:pt idx="40286">
                  <c:v>0.123382501255429</c:v>
                </c:pt>
                <c:pt idx="40287">
                  <c:v>0.23728230619754501</c:v>
                </c:pt>
                <c:pt idx="40288">
                  <c:v>0.17839902701087601</c:v>
                </c:pt>
                <c:pt idx="40289">
                  <c:v>0.18110282985951801</c:v>
                </c:pt>
                <c:pt idx="40290">
                  <c:v>0.16265439650452199</c:v>
                </c:pt>
                <c:pt idx="40291">
                  <c:v>0.23737554490195001</c:v>
                </c:pt>
                <c:pt idx="40292">
                  <c:v>0.29627701135858597</c:v>
                </c:pt>
                <c:pt idx="40293">
                  <c:v>0.32321941337035398</c:v>
                </c:pt>
                <c:pt idx="40294">
                  <c:v>0.32726861857497602</c:v>
                </c:pt>
                <c:pt idx="40295">
                  <c:v>0.33461797215213201</c:v>
                </c:pt>
                <c:pt idx="40296">
                  <c:v>0.32430809294294799</c:v>
                </c:pt>
                <c:pt idx="40297">
                  <c:v>0.328876641952559</c:v>
                </c:pt>
                <c:pt idx="40298">
                  <c:v>0.28613497386626802</c:v>
                </c:pt>
                <c:pt idx="40299">
                  <c:v>0.28187378793828999</c:v>
                </c:pt>
                <c:pt idx="40300">
                  <c:v>3.09190874897915E-3</c:v>
                </c:pt>
                <c:pt idx="40301">
                  <c:v>0.102661275616348</c:v>
                </c:pt>
                <c:pt idx="40302">
                  <c:v>1.3502391895646801E-2</c:v>
                </c:pt>
                <c:pt idx="40303">
                  <c:v>7.5933813493226102E-2</c:v>
                </c:pt>
                <c:pt idx="40304">
                  <c:v>6.5286913332002205E-2</c:v>
                </c:pt>
                <c:pt idx="40305">
                  <c:v>0.111023174990122</c:v>
                </c:pt>
                <c:pt idx="40306">
                  <c:v>0.119005160900278</c:v>
                </c:pt>
                <c:pt idx="40307">
                  <c:v>0.12885043130259599</c:v>
                </c:pt>
                <c:pt idx="40308">
                  <c:v>0.101143794986746</c:v>
                </c:pt>
                <c:pt idx="40309">
                  <c:v>7.5808195352264504E-2</c:v>
                </c:pt>
                <c:pt idx="40310">
                  <c:v>7.5615248245170394E-2</c:v>
                </c:pt>
                <c:pt idx="40311">
                  <c:v>7.5407457371950898E-2</c:v>
                </c:pt>
                <c:pt idx="40312">
                  <c:v>0.107234240590526</c:v>
                </c:pt>
                <c:pt idx="40313">
                  <c:v>0.16551559317376499</c:v>
                </c:pt>
                <c:pt idx="40314">
                  <c:v>0.13837717292473201</c:v>
                </c:pt>
                <c:pt idx="40315">
                  <c:v>0.14873932255505101</c:v>
                </c:pt>
                <c:pt idx="40316">
                  <c:v>0.143097774292678</c:v>
                </c:pt>
                <c:pt idx="40317">
                  <c:v>0.134917711115565</c:v>
                </c:pt>
                <c:pt idx="40318">
                  <c:v>9.6402929204316201E-2</c:v>
                </c:pt>
                <c:pt idx="40319">
                  <c:v>9.8739193331223302E-2</c:v>
                </c:pt>
                <c:pt idx="40320">
                  <c:v>6.3662265271991994E-2</c:v>
                </c:pt>
                <c:pt idx="40321">
                  <c:v>6.4362391182978998E-2</c:v>
                </c:pt>
                <c:pt idx="40322">
                  <c:v>6.3032551797901307E-2</c:v>
                </c:pt>
                <c:pt idx="40323">
                  <c:v>6.1853266263605697E-2</c:v>
                </c:pt>
                <c:pt idx="40324">
                  <c:v>3.69947268175592E-2</c:v>
                </c:pt>
                <c:pt idx="40325">
                  <c:v>5.7138396419835001E-2</c:v>
                </c:pt>
                <c:pt idx="40326">
                  <c:v>8.3128447525343097E-2</c:v>
                </c:pt>
                <c:pt idx="40327">
                  <c:v>0.100538892639151</c:v>
                </c:pt>
                <c:pt idx="40328">
                  <c:v>0.10591029433092899</c:v>
                </c:pt>
                <c:pt idx="40329">
                  <c:v>6.2298723881123799E-2</c:v>
                </c:pt>
                <c:pt idx="40330">
                  <c:v>7.4279601472439699E-2</c:v>
                </c:pt>
                <c:pt idx="40331">
                  <c:v>7.9471018568329693E-2</c:v>
                </c:pt>
                <c:pt idx="40332">
                  <c:v>8.0405677164944803E-2</c:v>
                </c:pt>
                <c:pt idx="40333">
                  <c:v>9.7161889955196298E-2</c:v>
                </c:pt>
                <c:pt idx="40334">
                  <c:v>8.66670231494584E-2</c:v>
                </c:pt>
                <c:pt idx="40335">
                  <c:v>9.5937352524677402E-2</c:v>
                </c:pt>
                <c:pt idx="40336">
                  <c:v>0.120267745237195</c:v>
                </c:pt>
                <c:pt idx="40337">
                  <c:v>0.12163270291474799</c:v>
                </c:pt>
                <c:pt idx="40338">
                  <c:v>4.9937914599479999E-3</c:v>
                </c:pt>
                <c:pt idx="40339">
                  <c:v>-8.2457268408845596E-2</c:v>
                </c:pt>
                <c:pt idx="40340">
                  <c:v>-2.3118747396562899E-2</c:v>
                </c:pt>
                <c:pt idx="40341">
                  <c:v>-4.9901225071152799E-2</c:v>
                </c:pt>
                <c:pt idx="40342">
                  <c:v>-4.34667442419426E-2</c:v>
                </c:pt>
                <c:pt idx="40343">
                  <c:v>-4.2996809038281002E-3</c:v>
                </c:pt>
                <c:pt idx="40344">
                  <c:v>-3.4895175813882198E-2</c:v>
                </c:pt>
                <c:pt idx="40345">
                  <c:v>-2.86723017447983E-2</c:v>
                </c:pt>
                <c:pt idx="40346">
                  <c:v>-2.1478864654503101E-2</c:v>
                </c:pt>
                <c:pt idx="40347">
                  <c:v>-3.4073882449692498E-2</c:v>
                </c:pt>
                <c:pt idx="40348">
                  <c:v>-9.6744695311199395E-3</c:v>
                </c:pt>
                <c:pt idx="40349">
                  <c:v>-8.8310224323752701E-3</c:v>
                </c:pt>
                <c:pt idx="40350">
                  <c:v>1.20683847238081E-2</c:v>
                </c:pt>
                <c:pt idx="40351">
                  <c:v>1.0096450397572201E-2</c:v>
                </c:pt>
                <c:pt idx="40352">
                  <c:v>2.4360447295474801E-2</c:v>
                </c:pt>
                <c:pt idx="40353">
                  <c:v>8.4200153964063398E-2</c:v>
                </c:pt>
                <c:pt idx="40354">
                  <c:v>8.9423762471601498E-2</c:v>
                </c:pt>
                <c:pt idx="40355">
                  <c:v>4.7289629739012198E-2</c:v>
                </c:pt>
                <c:pt idx="40356">
                  <c:v>5.5780621424570902E-2</c:v>
                </c:pt>
                <c:pt idx="40357">
                  <c:v>3.1258559029151103E-2</c:v>
                </c:pt>
                <c:pt idx="40358">
                  <c:v>6.2089027396844E-2</c:v>
                </c:pt>
                <c:pt idx="40359">
                  <c:v>7.4387345623007695E-2</c:v>
                </c:pt>
                <c:pt idx="40360">
                  <c:v>7.3054359159016494E-2</c:v>
                </c:pt>
                <c:pt idx="40361">
                  <c:v>8.7624114517985505E-2</c:v>
                </c:pt>
                <c:pt idx="40362">
                  <c:v>6.9395143568118406E-2</c:v>
                </c:pt>
                <c:pt idx="40363">
                  <c:v>8.4304608630772299E-2</c:v>
                </c:pt>
                <c:pt idx="40364">
                  <c:v>5.2528547130749302E-2</c:v>
                </c:pt>
                <c:pt idx="40365">
                  <c:v>2.7473661596585399E-2</c:v>
                </c:pt>
                <c:pt idx="40366">
                  <c:v>6.05528722023927E-2</c:v>
                </c:pt>
                <c:pt idx="40367">
                  <c:v>4.3319523445815598E-2</c:v>
                </c:pt>
                <c:pt idx="40368">
                  <c:v>6.6931498419774305E-2</c:v>
                </c:pt>
                <c:pt idx="40369">
                  <c:v>9.5746940500600702E-2</c:v>
                </c:pt>
                <c:pt idx="40370">
                  <c:v>0.109661634451269</c:v>
                </c:pt>
                <c:pt idx="40371">
                  <c:v>0.11074677295360601</c:v>
                </c:pt>
                <c:pt idx="40372">
                  <c:v>0.14001189162870301</c:v>
                </c:pt>
                <c:pt idx="40373">
                  <c:v>0.118585644750338</c:v>
                </c:pt>
                <c:pt idx="40374">
                  <c:v>0.112089466349448</c:v>
                </c:pt>
                <c:pt idx="40375">
                  <c:v>0.114105420082484</c:v>
                </c:pt>
                <c:pt idx="40376">
                  <c:v>0.106513276130246</c:v>
                </c:pt>
                <c:pt idx="40377">
                  <c:v>0.106781777179364</c:v>
                </c:pt>
                <c:pt idx="40378">
                  <c:v>6.2953526443284794E-2</c:v>
                </c:pt>
                <c:pt idx="40379">
                  <c:v>6.3207910938262904E-2</c:v>
                </c:pt>
                <c:pt idx="40380">
                  <c:v>0.15705385644476499</c:v>
                </c:pt>
                <c:pt idx="40381">
                  <c:v>0.140747075970242</c:v>
                </c:pt>
                <c:pt idx="40382">
                  <c:v>0.19416551420346501</c:v>
                </c:pt>
                <c:pt idx="40383">
                  <c:v>0.19451931571872699</c:v>
                </c:pt>
                <c:pt idx="40384">
                  <c:v>0.221870283643995</c:v>
                </c:pt>
                <c:pt idx="40385">
                  <c:v>0.21482827770146801</c:v>
                </c:pt>
                <c:pt idx="40386">
                  <c:v>0.26800390942548102</c:v>
                </c:pt>
                <c:pt idx="40387">
                  <c:v>0.25879850506065299</c:v>
                </c:pt>
                <c:pt idx="40388">
                  <c:v>0.26259932440483302</c:v>
                </c:pt>
                <c:pt idx="40389">
                  <c:v>0.24419703580326299</c:v>
                </c:pt>
                <c:pt idx="40390">
                  <c:v>0.269120232575631</c:v>
                </c:pt>
                <c:pt idx="40391">
                  <c:v>0.27798179095723102</c:v>
                </c:pt>
                <c:pt idx="40392">
                  <c:v>0.271544738052728</c:v>
                </c:pt>
                <c:pt idx="40393">
                  <c:v>0.246049493716543</c:v>
                </c:pt>
                <c:pt idx="40394">
                  <c:v>0.22564597179904999</c:v>
                </c:pt>
                <c:pt idx="40395">
                  <c:v>0.19958967531261401</c:v>
                </c:pt>
                <c:pt idx="40396">
                  <c:v>0.24795280915491</c:v>
                </c:pt>
                <c:pt idx="40397">
                  <c:v>0.23463185041628101</c:v>
                </c:pt>
                <c:pt idx="40398">
                  <c:v>0.22501529977256701</c:v>
                </c:pt>
                <c:pt idx="40399">
                  <c:v>0.23734382685615099</c:v>
                </c:pt>
                <c:pt idx="40400">
                  <c:v>0.25796327128483199</c:v>
                </c:pt>
                <c:pt idx="40401">
                  <c:v>0.22786209969572399</c:v>
                </c:pt>
                <c:pt idx="40402">
                  <c:v>0.33335744708057602</c:v>
                </c:pt>
                <c:pt idx="40403">
                  <c:v>0.32733474679185798</c:v>
                </c:pt>
                <c:pt idx="40404">
                  <c:v>0.36933336678460699</c:v>
                </c:pt>
                <c:pt idx="40405">
                  <c:v>2.6682594528839999E-3</c:v>
                </c:pt>
                <c:pt idx="40406">
                  <c:v>8.6786554465419094E-2</c:v>
                </c:pt>
                <c:pt idx="40407">
                  <c:v>4.1184569006703199E-3</c:v>
                </c:pt>
                <c:pt idx="40408">
                  <c:v>6.4557378397164106E-2</c:v>
                </c:pt>
                <c:pt idx="40409">
                  <c:v>3.5525074183316997E-2</c:v>
                </c:pt>
                <c:pt idx="40410">
                  <c:v>3.6335448233759803E-2</c:v>
                </c:pt>
                <c:pt idx="40411">
                  <c:v>1.8645365339370499E-3</c:v>
                </c:pt>
                <c:pt idx="40412">
                  <c:v>4.4641851953425703E-2</c:v>
                </c:pt>
                <c:pt idx="40413">
                  <c:v>5.1014408170869198E-2</c:v>
                </c:pt>
                <c:pt idx="40414">
                  <c:v>5.2776564342460197E-2</c:v>
                </c:pt>
                <c:pt idx="40415">
                  <c:v>6.7298832536688696E-2</c:v>
                </c:pt>
                <c:pt idx="40416">
                  <c:v>6.3724031298878395E-2</c:v>
                </c:pt>
                <c:pt idx="40417">
                  <c:v>4.36458351259877E-2</c:v>
                </c:pt>
                <c:pt idx="40418">
                  <c:v>1.83913028172661E-2</c:v>
                </c:pt>
                <c:pt idx="40419">
                  <c:v>6.4558245497744804E-2</c:v>
                </c:pt>
                <c:pt idx="40420">
                  <c:v>0.131447663676626</c:v>
                </c:pt>
                <c:pt idx="40421">
                  <c:v>0.138100387914108</c:v>
                </c:pt>
                <c:pt idx="40422">
                  <c:v>0.109036906603154</c:v>
                </c:pt>
                <c:pt idx="40423">
                  <c:v>8.20522955988537E-2</c:v>
                </c:pt>
                <c:pt idx="40424">
                  <c:v>4.4613255489867797E-2</c:v>
                </c:pt>
                <c:pt idx="40425">
                  <c:v>4.2401265279833102E-3</c:v>
                </c:pt>
                <c:pt idx="40426">
                  <c:v>2.4077040422818601E-2</c:v>
                </c:pt>
                <c:pt idx="40427">
                  <c:v>1.84259511665547E-2</c:v>
                </c:pt>
                <c:pt idx="40428">
                  <c:v>2.91428798755589E-2</c:v>
                </c:pt>
                <c:pt idx="40429">
                  <c:v>6.6339096390760896E-2</c:v>
                </c:pt>
                <c:pt idx="40430">
                  <c:v>8.1768632562134305E-2</c:v>
                </c:pt>
                <c:pt idx="40431">
                  <c:v>9.1744323663068894E-2</c:v>
                </c:pt>
                <c:pt idx="40432">
                  <c:v>6.1840330976648102E-2</c:v>
                </c:pt>
                <c:pt idx="40433">
                  <c:v>6.8944629369301E-2</c:v>
                </c:pt>
                <c:pt idx="40434">
                  <c:v>8.7406030879600596E-2</c:v>
                </c:pt>
                <c:pt idx="40435">
                  <c:v>0.106400202282453</c:v>
                </c:pt>
                <c:pt idx="40436">
                  <c:v>0.101413195129903</c:v>
                </c:pt>
                <c:pt idx="40437">
                  <c:v>9.4762439486789404E-2</c:v>
                </c:pt>
                <c:pt idx="40438">
                  <c:v>9.1990121988038104E-2</c:v>
                </c:pt>
                <c:pt idx="40439">
                  <c:v>8.9283174711361699E-2</c:v>
                </c:pt>
                <c:pt idx="40440">
                  <c:v>8.0951167108522695E-2</c:v>
                </c:pt>
                <c:pt idx="40441">
                  <c:v>5.8027502764222298E-2</c:v>
                </c:pt>
                <c:pt idx="40442">
                  <c:v>0.174480255559849</c:v>
                </c:pt>
                <c:pt idx="40443">
                  <c:v>0.19180435333643001</c:v>
                </c:pt>
                <c:pt idx="40444">
                  <c:v>0.17991922817596101</c:v>
                </c:pt>
                <c:pt idx="40445">
                  <c:v>1.64487731627804E-2</c:v>
                </c:pt>
                <c:pt idx="40446">
                  <c:v>0.21755328860075901</c:v>
                </c:pt>
                <c:pt idx="40447">
                  <c:v>0.22113066065850501</c:v>
                </c:pt>
                <c:pt idx="40448">
                  <c:v>0.203196995206682</c:v>
                </c:pt>
                <c:pt idx="40449">
                  <c:v>0.256730133435777</c:v>
                </c:pt>
                <c:pt idx="40450">
                  <c:v>0.29566813191469898</c:v>
                </c:pt>
                <c:pt idx="40451">
                  <c:v>0.21538405092077301</c:v>
                </c:pt>
                <c:pt idx="40452">
                  <c:v>0.25749552399519998</c:v>
                </c:pt>
                <c:pt idx="40453">
                  <c:v>0.29315419615417199</c:v>
                </c:pt>
                <c:pt idx="40454">
                  <c:v>0.30403148094382798</c:v>
                </c:pt>
                <c:pt idx="40455">
                  <c:v>0.32838160197247501</c:v>
                </c:pt>
                <c:pt idx="40456">
                  <c:v>0.40440811869180099</c:v>
                </c:pt>
                <c:pt idx="40457">
                  <c:v>0.326758583548107</c:v>
                </c:pt>
                <c:pt idx="40458">
                  <c:v>0.36851433266650702</c:v>
                </c:pt>
                <c:pt idx="40459">
                  <c:v>0.34476240936491798</c:v>
                </c:pt>
                <c:pt idx="40460">
                  <c:v>0.37726467540539099</c:v>
                </c:pt>
                <c:pt idx="40461">
                  <c:v>0.33592498844725899</c:v>
                </c:pt>
                <c:pt idx="40462">
                  <c:v>0.33682252319799499</c:v>
                </c:pt>
                <c:pt idx="40463">
                  <c:v>0.33491059402491502</c:v>
                </c:pt>
                <c:pt idx="40464">
                  <c:v>0.37064390863751401</c:v>
                </c:pt>
                <c:pt idx="40465">
                  <c:v>0.36477247451058897</c:v>
                </c:pt>
                <c:pt idx="40466">
                  <c:v>0.36434572399929999</c:v>
                </c:pt>
                <c:pt idx="40467">
                  <c:v>2.4390819304608801E-2</c:v>
                </c:pt>
                <c:pt idx="40468">
                  <c:v>-7.7898273267721294E-2</c:v>
                </c:pt>
                <c:pt idx="40469">
                  <c:v>1.1726040646387201E-2</c:v>
                </c:pt>
                <c:pt idx="40470">
                  <c:v>-2.6744754182966598E-3</c:v>
                </c:pt>
                <c:pt idx="40471">
                  <c:v>-1.5930758653615099E-2</c:v>
                </c:pt>
                <c:pt idx="40472">
                  <c:v>-1.35950723561893E-2</c:v>
                </c:pt>
                <c:pt idx="40473">
                  <c:v>-1.68781623835749E-2</c:v>
                </c:pt>
                <c:pt idx="40474">
                  <c:v>-3.0275727116705702E-3</c:v>
                </c:pt>
                <c:pt idx="40475">
                  <c:v>1.28205170744147E-2</c:v>
                </c:pt>
                <c:pt idx="40476">
                  <c:v>-1.6801809804651801E-2</c:v>
                </c:pt>
                <c:pt idx="40477">
                  <c:v>-2.5892210627109298E-3</c:v>
                </c:pt>
                <c:pt idx="40478">
                  <c:v>4.4548460402194798E-3</c:v>
                </c:pt>
                <c:pt idx="40479">
                  <c:v>-1.01932927971248E-2</c:v>
                </c:pt>
                <c:pt idx="40480" formatCode="0.00E+00">
                  <c:v>6.8267373093449095E-4</c:v>
                </c:pt>
                <c:pt idx="40481">
                  <c:v>-3.2918955562026203E-2</c:v>
                </c:pt>
                <c:pt idx="40482" formatCode="0.00E+00">
                  <c:v>-1.6672994093363699E-2</c:v>
                </c:pt>
                <c:pt idx="40483">
                  <c:v>-3.8660888150174898E-2</c:v>
                </c:pt>
                <c:pt idx="40484">
                  <c:v>-5.1032909759608398E-2</c:v>
                </c:pt>
                <c:pt idx="40485">
                  <c:v>-1.7318856205793601E-2</c:v>
                </c:pt>
                <c:pt idx="40486">
                  <c:v>-1.4654783251414401E-2</c:v>
                </c:pt>
                <c:pt idx="40487">
                  <c:v>-2.2010915296679302E-2</c:v>
                </c:pt>
                <c:pt idx="40488">
                  <c:v>-4.5083019871670599E-2</c:v>
                </c:pt>
                <c:pt idx="40489">
                  <c:v>-2.4846964565786101E-2</c:v>
                </c:pt>
                <c:pt idx="40490">
                  <c:v>-2.6576501131686098E-2</c:v>
                </c:pt>
                <c:pt idx="40491">
                  <c:v>-6.2838858581174299E-3</c:v>
                </c:pt>
                <c:pt idx="40492">
                  <c:v>-5.8285509942453701E-3</c:v>
                </c:pt>
                <c:pt idx="40493">
                  <c:v>6.4119838017596903E-3</c:v>
                </c:pt>
                <c:pt idx="40494">
                  <c:v>5.1795315700668698E-3</c:v>
                </c:pt>
                <c:pt idx="40495">
                  <c:v>1.88206947225504E-2</c:v>
                </c:pt>
                <c:pt idx="40496">
                  <c:v>2.9386833841994999E-2</c:v>
                </c:pt>
                <c:pt idx="40497">
                  <c:v>4.7392063802010401E-2</c:v>
                </c:pt>
                <c:pt idx="40498">
                  <c:v>5.7962675723922497E-2</c:v>
                </c:pt>
                <c:pt idx="40499">
                  <c:v>5.73960990383727E-2</c:v>
                </c:pt>
                <c:pt idx="40500">
                  <c:v>1.5820435663591401E-2</c:v>
                </c:pt>
                <c:pt idx="40501" formatCode="0.00E+00">
                  <c:v>-2.19803662088691E-4</c:v>
                </c:pt>
                <c:pt idx="40502">
                  <c:v>-3.4150055711759497E-2</c:v>
                </c:pt>
                <c:pt idx="40503" formatCode="0.00E+00">
                  <c:v>-9.0652965507981298E-3</c:v>
                </c:pt>
                <c:pt idx="40504">
                  <c:v>3.0743730063012099E-2</c:v>
                </c:pt>
                <c:pt idx="40505">
                  <c:v>2.77123558841431E-2</c:v>
                </c:pt>
                <c:pt idx="40506">
                  <c:v>3.4233736452183201E-2</c:v>
                </c:pt>
                <c:pt idx="40507">
                  <c:v>3.2637635121736702E-2</c:v>
                </c:pt>
                <c:pt idx="40508" formatCode="0.00E+00">
                  <c:v>-7.7019727656770702E-4</c:v>
                </c:pt>
                <c:pt idx="40509">
                  <c:v>-1.6885931487831999E-3</c:v>
                </c:pt>
                <c:pt idx="40510" formatCode="0.00E+00">
                  <c:v>-2.5002031723853398E-2</c:v>
                </c:pt>
                <c:pt idx="40511">
                  <c:v>7.7665172341249505E-2</c:v>
                </c:pt>
                <c:pt idx="40512">
                  <c:v>4.5285530987322301E-3</c:v>
                </c:pt>
                <c:pt idx="40513">
                  <c:v>4.2975316727021998E-2</c:v>
                </c:pt>
                <c:pt idx="40514">
                  <c:v>7.9979116725003796E-2</c:v>
                </c:pt>
                <c:pt idx="40515">
                  <c:v>5.9751854218075301E-2</c:v>
                </c:pt>
                <c:pt idx="40516">
                  <c:v>2.8327675007424401E-2</c:v>
                </c:pt>
                <c:pt idx="40517">
                  <c:v>2.9117042170458799E-2</c:v>
                </c:pt>
                <c:pt idx="40518">
                  <c:v>-5.1326047531561302E-3</c:v>
                </c:pt>
                <c:pt idx="40519">
                  <c:v>-4.3991173713243299E-2</c:v>
                </c:pt>
                <c:pt idx="40520">
                  <c:v>-4.0132938045667602E-2</c:v>
                </c:pt>
                <c:pt idx="40521">
                  <c:v>-5.5297388315189197E-2</c:v>
                </c:pt>
                <c:pt idx="40522">
                  <c:v>-5.5053762868794501E-2</c:v>
                </c:pt>
                <c:pt idx="40523">
                  <c:v>-4.2078902047875497E-2</c:v>
                </c:pt>
                <c:pt idx="40524">
                  <c:v>-5.2762800114865401E-2</c:v>
                </c:pt>
                <c:pt idx="40525">
                  <c:v>-3.8620553698623897E-2</c:v>
                </c:pt>
                <c:pt idx="40526">
                  <c:v>-3.7183615505707E-2</c:v>
                </c:pt>
                <c:pt idx="40527">
                  <c:v>-5.9458210006200302E-2</c:v>
                </c:pt>
                <c:pt idx="40528">
                  <c:v>-5.70688815206641E-3</c:v>
                </c:pt>
                <c:pt idx="40529">
                  <c:v>4.4078185591343001E-2</c:v>
                </c:pt>
                <c:pt idx="40530">
                  <c:v>6.3180050384578898E-2</c:v>
                </c:pt>
                <c:pt idx="40531">
                  <c:v>9.3755350706802396E-2</c:v>
                </c:pt>
                <c:pt idx="40532">
                  <c:v>0.101804124320395</c:v>
                </c:pt>
                <c:pt idx="40533">
                  <c:v>7.5506017700431194E-2</c:v>
                </c:pt>
                <c:pt idx="40534">
                  <c:v>9.4306848199802507E-2</c:v>
                </c:pt>
                <c:pt idx="40535">
                  <c:v>7.7732026566486603E-2</c:v>
                </c:pt>
                <c:pt idx="40536">
                  <c:v>8.6543687479513895E-2</c:v>
                </c:pt>
                <c:pt idx="40537">
                  <c:v>0.18689096105519501</c:v>
                </c:pt>
                <c:pt idx="40538">
                  <c:v>0.157654304083995</c:v>
                </c:pt>
                <c:pt idx="40539">
                  <c:v>0.17376316208569201</c:v>
                </c:pt>
                <c:pt idx="40540">
                  <c:v>0.14824734989350999</c:v>
                </c:pt>
                <c:pt idx="40541">
                  <c:v>0.154059240651442</c:v>
                </c:pt>
                <c:pt idx="40542">
                  <c:v>0.131937010448966</c:v>
                </c:pt>
                <c:pt idx="40543">
                  <c:v>0.13923608727658701</c:v>
                </c:pt>
                <c:pt idx="40544">
                  <c:v>0.147929771934391</c:v>
                </c:pt>
                <c:pt idx="40545">
                  <c:v>0.13315648807358901</c:v>
                </c:pt>
                <c:pt idx="40546">
                  <c:v>0.15425271682691899</c:v>
                </c:pt>
                <c:pt idx="40547">
                  <c:v>0.14403809170693699</c:v>
                </c:pt>
                <c:pt idx="40548">
                  <c:v>0.143788303004493</c:v>
                </c:pt>
                <c:pt idx="40549">
                  <c:v>0.18329572229195801</c:v>
                </c:pt>
                <c:pt idx="40550">
                  <c:v>0.18537962612982001</c:v>
                </c:pt>
                <c:pt idx="40551">
                  <c:v>0.14352929196535</c:v>
                </c:pt>
                <c:pt idx="40552">
                  <c:v>0.119482866230897</c:v>
                </c:pt>
                <c:pt idx="40553">
                  <c:v>0.13964737910117</c:v>
                </c:pt>
                <c:pt idx="40554">
                  <c:v>0.174166339071371</c:v>
                </c:pt>
                <c:pt idx="40555">
                  <c:v>0.19240600690819801</c:v>
                </c:pt>
                <c:pt idx="40556">
                  <c:v>0.191787221544367</c:v>
                </c:pt>
                <c:pt idx="40557">
                  <c:v>0.20001200967809499</c:v>
                </c:pt>
                <c:pt idx="40558">
                  <c:v>0.18821043200662099</c:v>
                </c:pt>
                <c:pt idx="40559">
                  <c:v>0.18356176160892601</c:v>
                </c:pt>
                <c:pt idx="40560">
                  <c:v>0.183926390835567</c:v>
                </c:pt>
                <c:pt idx="40561">
                  <c:v>0.18831268137540599</c:v>
                </c:pt>
                <c:pt idx="40562">
                  <c:v>0.174517134705101</c:v>
                </c:pt>
                <c:pt idx="40563">
                  <c:v>0.17289040612734999</c:v>
                </c:pt>
                <c:pt idx="40564">
                  <c:v>0.172756770322155</c:v>
                </c:pt>
                <c:pt idx="40565">
                  <c:v>0.163582866804834</c:v>
                </c:pt>
                <c:pt idx="40566">
                  <c:v>0.17032759143467599</c:v>
                </c:pt>
                <c:pt idx="40567">
                  <c:v>0.18256306722061399</c:v>
                </c:pt>
                <c:pt idx="40568">
                  <c:v>0.184884494333208</c:v>
                </c:pt>
                <c:pt idx="40569">
                  <c:v>0.19435665403261601</c:v>
                </c:pt>
                <c:pt idx="40570">
                  <c:v>0.190660183006537</c:v>
                </c:pt>
                <c:pt idx="40571">
                  <c:v>0.19854011823096701</c:v>
                </c:pt>
                <c:pt idx="40572">
                  <c:v>0.19728101154800501</c:v>
                </c:pt>
                <c:pt idx="40573">
                  <c:v>0.20571305331954101</c:v>
                </c:pt>
                <c:pt idx="40574">
                  <c:v>0.17009285419166201</c:v>
                </c:pt>
                <c:pt idx="40575">
                  <c:v>0.16699283563624201</c:v>
                </c:pt>
                <c:pt idx="40576">
                  <c:v>0.16646419310591901</c:v>
                </c:pt>
                <c:pt idx="40577">
                  <c:v>0.244743747534341</c:v>
                </c:pt>
                <c:pt idx="40578">
                  <c:v>0.24813092796662001</c:v>
                </c:pt>
                <c:pt idx="40579">
                  <c:v>0.23423971928090501</c:v>
                </c:pt>
                <c:pt idx="40580">
                  <c:v>0.235103566079404</c:v>
                </c:pt>
                <c:pt idx="40581">
                  <c:v>0.24242402342074901</c:v>
                </c:pt>
                <c:pt idx="40582">
                  <c:v>0.25302939658323598</c:v>
                </c:pt>
                <c:pt idx="40583">
                  <c:v>0.24208417686932401</c:v>
                </c:pt>
                <c:pt idx="40584">
                  <c:v>0.241819320274513</c:v>
                </c:pt>
                <c:pt idx="40585">
                  <c:v>0.24195032636932301</c:v>
                </c:pt>
                <c:pt idx="40586">
                  <c:v>0.23833107193573599</c:v>
                </c:pt>
                <c:pt idx="40587">
                  <c:v>0.239088358996042</c:v>
                </c:pt>
                <c:pt idx="40588">
                  <c:v>0.237293841957953</c:v>
                </c:pt>
                <c:pt idx="40589">
                  <c:v>0.25930932710147497</c:v>
                </c:pt>
                <c:pt idx="40590">
                  <c:v>0.26408640615894102</c:v>
                </c:pt>
                <c:pt idx="40591">
                  <c:v>0.26420289145940301</c:v>
                </c:pt>
                <c:pt idx="40592">
                  <c:v>0.25499380509623598</c:v>
                </c:pt>
                <c:pt idx="40593">
                  <c:v>0.255099354764113</c:v>
                </c:pt>
                <c:pt idx="40594">
                  <c:v>0.23843416793679101</c:v>
                </c:pt>
                <c:pt idx="40595">
                  <c:v>0.23819020341477701</c:v>
                </c:pt>
                <c:pt idx="40596">
                  <c:v>0.23497772944671</c:v>
                </c:pt>
                <c:pt idx="40597">
                  <c:v>0.23460117181305701</c:v>
                </c:pt>
                <c:pt idx="40598">
                  <c:v>0.25446359569738097</c:v>
                </c:pt>
                <c:pt idx="40599">
                  <c:v>0.25200929675809902</c:v>
                </c:pt>
                <c:pt idx="40600">
                  <c:v>0.23922487876962101</c:v>
                </c:pt>
                <c:pt idx="40601">
                  <c:v>0.26668498408421698</c:v>
                </c:pt>
                <c:pt idx="40602">
                  <c:v>0.25686449925562899</c:v>
                </c:pt>
                <c:pt idx="40603">
                  <c:v>0.244031057573668</c:v>
                </c:pt>
                <c:pt idx="40604">
                  <c:v>0.23206171152445301</c:v>
                </c:pt>
                <c:pt idx="40605">
                  <c:v>0.23720641371075299</c:v>
                </c:pt>
                <c:pt idx="40606">
                  <c:v>0.236279106080726</c:v>
                </c:pt>
                <c:pt idx="40607">
                  <c:v>0.238830645493018</c:v>
                </c:pt>
                <c:pt idx="40608">
                  <c:v>0.24051766018634799</c:v>
                </c:pt>
                <c:pt idx="40609">
                  <c:v>0.23633172787203599</c:v>
                </c:pt>
                <c:pt idx="40610">
                  <c:v>0.23578243634052801</c:v>
                </c:pt>
                <c:pt idx="40611">
                  <c:v>0.21930669126595501</c:v>
                </c:pt>
                <c:pt idx="40612">
                  <c:v>0.24751883038703601</c:v>
                </c:pt>
                <c:pt idx="40613">
                  <c:v>0.26465985801417602</c:v>
                </c:pt>
                <c:pt idx="40614">
                  <c:v>0.27242074065675298</c:v>
                </c:pt>
                <c:pt idx="40615">
                  <c:v>0.27112731836183102</c:v>
                </c:pt>
                <c:pt idx="40616">
                  <c:v>0.265754497496903</c:v>
                </c:pt>
                <c:pt idx="40617">
                  <c:v>0.26019092137685101</c:v>
                </c:pt>
                <c:pt idx="40618">
                  <c:v>0.23163500554282301</c:v>
                </c:pt>
                <c:pt idx="40619">
                  <c:v>0.223712093278369</c:v>
                </c:pt>
                <c:pt idx="40620">
                  <c:v>0.234221848459195</c:v>
                </c:pt>
                <c:pt idx="40621">
                  <c:v>0.32575128826581901</c:v>
                </c:pt>
                <c:pt idx="40622">
                  <c:v>0.35608568237557697</c:v>
                </c:pt>
                <c:pt idx="40623">
                  <c:v>0.38677848632041301</c:v>
                </c:pt>
                <c:pt idx="40624">
                  <c:v>0.42076022739598301</c:v>
                </c:pt>
                <c:pt idx="40625">
                  <c:v>0.54212493705560805</c:v>
                </c:pt>
                <c:pt idx="40626">
                  <c:v>0.51820391003648103</c:v>
                </c:pt>
                <c:pt idx="40627">
                  <c:v>0.54344689472635399</c:v>
                </c:pt>
                <c:pt idx="40628">
                  <c:v>0.56162492065437597</c:v>
                </c:pt>
                <c:pt idx="40629">
                  <c:v>0.59315733034342599</c:v>
                </c:pt>
                <c:pt idx="40630">
                  <c:v>0.56799146363554498</c:v>
                </c:pt>
                <c:pt idx="40631">
                  <c:v>0.58116997977123597</c:v>
                </c:pt>
                <c:pt idx="40632">
                  <c:v>0.59736565123258101</c:v>
                </c:pt>
                <c:pt idx="40633">
                  <c:v>0.722615872633252</c:v>
                </c:pt>
                <c:pt idx="40634">
                  <c:v>0.72941529445700704</c:v>
                </c:pt>
                <c:pt idx="40635">
                  <c:v>0.80467360578844305</c:v>
                </c:pt>
                <c:pt idx="40636">
                  <c:v>0.92257612681193901</c:v>
                </c:pt>
                <c:pt idx="40637">
                  <c:v>0.91217986536620299</c:v>
                </c:pt>
                <c:pt idx="40638">
                  <c:v>0.93818175348644395</c:v>
                </c:pt>
                <c:pt idx="40639">
                  <c:v>0.982277073962604</c:v>
                </c:pt>
                <c:pt idx="40640">
                  <c:v>0.98401272140630403</c:v>
                </c:pt>
                <c:pt idx="40641">
                  <c:v>0.98802199634317001</c:v>
                </c:pt>
                <c:pt idx="40642">
                  <c:v>0.98705495261431997</c:v>
                </c:pt>
                <c:pt idx="40643">
                  <c:v>0.99150470443046701</c:v>
                </c:pt>
                <c:pt idx="40644">
                  <c:v>0.99060414972013</c:v>
                </c:pt>
                <c:pt idx="40645">
                  <c:v>1.0436790529854301</c:v>
                </c:pt>
                <c:pt idx="40646">
                  <c:v>0</c:v>
                </c:pt>
                <c:pt idx="40647">
                  <c:v>9.8997087930273106E-2</c:v>
                </c:pt>
                <c:pt idx="40648">
                  <c:v>4.0277578586569003E-2</c:v>
                </c:pt>
                <c:pt idx="40649">
                  <c:v>5.7829049822335998E-2</c:v>
                </c:pt>
                <c:pt idx="40650">
                  <c:v>1.50492049032933E-2</c:v>
                </c:pt>
                <c:pt idx="40651">
                  <c:v>7.2192799098712804E-2</c:v>
                </c:pt>
                <c:pt idx="40652">
                  <c:v>9.0849338028775997E-2</c:v>
                </c:pt>
                <c:pt idx="40653">
                  <c:v>9.2590110859752897E-2</c:v>
                </c:pt>
                <c:pt idx="40654">
                  <c:v>6.06451202192178E-2</c:v>
                </c:pt>
                <c:pt idx="40655">
                  <c:v>1.9121829080059698E-2</c:v>
                </c:pt>
                <c:pt idx="40656">
                  <c:v>3.8706159772263901E-3</c:v>
                </c:pt>
                <c:pt idx="40657">
                  <c:v>-3.58881207466024E-2</c:v>
                </c:pt>
                <c:pt idx="40658">
                  <c:v>-4.1665943280993899E-2</c:v>
                </c:pt>
                <c:pt idx="40659">
                  <c:v>-6.7701227516274207E-2</c:v>
                </c:pt>
                <c:pt idx="40660">
                  <c:v>-5.3728456473908198E-2</c:v>
                </c:pt>
                <c:pt idx="40661">
                  <c:v>-4.1335914117723298E-2</c:v>
                </c:pt>
                <c:pt idx="40662">
                  <c:v>-1.6207718125042798E-2</c:v>
                </c:pt>
                <c:pt idx="40663">
                  <c:v>9.9615091623310205E-3</c:v>
                </c:pt>
                <c:pt idx="40664">
                  <c:v>-2.7596410545693301E-2</c:v>
                </c:pt>
                <c:pt idx="40665">
                  <c:v>1.93789489955025E-2</c:v>
                </c:pt>
                <c:pt idx="40666">
                  <c:v>7.4286132093897804E-3</c:v>
                </c:pt>
                <c:pt idx="40667">
                  <c:v>3.7545519426402398E-3</c:v>
                </c:pt>
                <c:pt idx="40668">
                  <c:v>1.5912488682899899E-2</c:v>
                </c:pt>
                <c:pt idx="40669">
                  <c:v>1.05893470574075E-2</c:v>
                </c:pt>
                <c:pt idx="40670">
                  <c:v>-2.3701896628514098E-2</c:v>
                </c:pt>
                <c:pt idx="40671">
                  <c:v>-3.6934110334912097E-2</c:v>
                </c:pt>
                <c:pt idx="40672">
                  <c:v>-5.1053029183035802E-2</c:v>
                </c:pt>
                <c:pt idx="40673">
                  <c:v>-6.4075335437592001E-2</c:v>
                </c:pt>
                <c:pt idx="40674">
                  <c:v>-6.2084928473206999E-2</c:v>
                </c:pt>
                <c:pt idx="40675">
                  <c:v>-4.7870446102890998E-2</c:v>
                </c:pt>
                <c:pt idx="40676">
                  <c:v>-6.6059181920513105E-2</c:v>
                </c:pt>
                <c:pt idx="40677">
                  <c:v>-4.0410815889979197E-2</c:v>
                </c:pt>
                <c:pt idx="40678">
                  <c:v>-9.5164391284885297E-2</c:v>
                </c:pt>
                <c:pt idx="40679">
                  <c:v>-8.8176395479653003E-2</c:v>
                </c:pt>
                <c:pt idx="40680">
                  <c:v>-0.100475399563955</c:v>
                </c:pt>
                <c:pt idx="40681">
                  <c:v>-0.11911524094274401</c:v>
                </c:pt>
                <c:pt idx="40682">
                  <c:v>-0.13930375594998801</c:v>
                </c:pt>
                <c:pt idx="40683">
                  <c:v>-0.113094740477771</c:v>
                </c:pt>
                <c:pt idx="40684">
                  <c:v>-0.14247922151217099</c:v>
                </c:pt>
                <c:pt idx="40685">
                  <c:v>-0.121912744239884</c:v>
                </c:pt>
                <c:pt idx="40686">
                  <c:v>-0.12562669375315899</c:v>
                </c:pt>
                <c:pt idx="40687">
                  <c:v>-0.10678967794239</c:v>
                </c:pt>
                <c:pt idx="40688">
                  <c:v>-0.117114390206427</c:v>
                </c:pt>
                <c:pt idx="40689">
                  <c:v>-7.2685289795681896E-2</c:v>
                </c:pt>
                <c:pt idx="40690">
                  <c:v>-7.6867950057420406E-2</c:v>
                </c:pt>
                <c:pt idx="40691">
                  <c:v>-3.8829502439853701E-3</c:v>
                </c:pt>
                <c:pt idx="40692">
                  <c:v>-6.5564056851430104E-3</c:v>
                </c:pt>
                <c:pt idx="40693">
                  <c:v>-2.1312694149197699E-2</c:v>
                </c:pt>
                <c:pt idx="40694">
                  <c:v>-2.43955811670916E-2</c:v>
                </c:pt>
                <c:pt idx="40695">
                  <c:v>-1.3830941324692699E-2</c:v>
                </c:pt>
                <c:pt idx="40696">
                  <c:v>-1.7822903335283399E-2</c:v>
                </c:pt>
                <c:pt idx="40697">
                  <c:v>-2.4231494342218302E-2</c:v>
                </c:pt>
                <c:pt idx="40698">
                  <c:v>-5.8942090074347003E-2</c:v>
                </c:pt>
                <c:pt idx="40699">
                  <c:v>-7.2896981062709199E-2</c:v>
                </c:pt>
                <c:pt idx="40700">
                  <c:v>-7.2445844701953699E-2</c:v>
                </c:pt>
                <c:pt idx="40701">
                  <c:v>-7.6419912368916501E-2</c:v>
                </c:pt>
                <c:pt idx="40702">
                  <c:v>-7.7990202498729302E-2</c:v>
                </c:pt>
                <c:pt idx="40703">
                  <c:v>-0.10487450550229301</c:v>
                </c:pt>
                <c:pt idx="40704">
                  <c:v>-5.4106179710977198E-2</c:v>
                </c:pt>
                <c:pt idx="40705">
                  <c:v>-3.8539954025827799E-2</c:v>
                </c:pt>
                <c:pt idx="40706">
                  <c:v>-0.117451395886222</c:v>
                </c:pt>
                <c:pt idx="40707">
                  <c:v>-0.13824171410280101</c:v>
                </c:pt>
                <c:pt idx="40708">
                  <c:v>-0.13925931034127001</c:v>
                </c:pt>
                <c:pt idx="40709">
                  <c:v>-0.13397234335111299</c:v>
                </c:pt>
                <c:pt idx="40710">
                  <c:v>-0.103172663695714</c:v>
                </c:pt>
                <c:pt idx="40711">
                  <c:v>-9.4620112732245604E-2</c:v>
                </c:pt>
                <c:pt idx="40712">
                  <c:v>-9.61475345796938E-2</c:v>
                </c:pt>
                <c:pt idx="40713">
                  <c:v>-6.3316721563766803E-2</c:v>
                </c:pt>
                <c:pt idx="40714">
                  <c:v>-7.0066084364136402E-2</c:v>
                </c:pt>
                <c:pt idx="40715">
                  <c:v>-7.3232245027172793E-2</c:v>
                </c:pt>
                <c:pt idx="40716">
                  <c:v>-0.188593859989963</c:v>
                </c:pt>
                <c:pt idx="40717">
                  <c:v>-0.19317555726291499</c:v>
                </c:pt>
                <c:pt idx="40718" formatCode="0.00E+00">
                  <c:v>-7.1829966779057803E-5</c:v>
                </c:pt>
                <c:pt idx="40719">
                  <c:v>8.4601239644653395E-2</c:v>
                </c:pt>
                <c:pt idx="40720" formatCode="0.00E+00">
                  <c:v>9.1026348724533301E-3</c:v>
                </c:pt>
                <c:pt idx="40721">
                  <c:v>5.4093262474020902E-2</c:v>
                </c:pt>
                <c:pt idx="40722">
                  <c:v>2.1020233458193101E-2</c:v>
                </c:pt>
                <c:pt idx="40723">
                  <c:v>7.6370417036699199E-3</c:v>
                </c:pt>
                <c:pt idx="40724">
                  <c:v>7.1954787100298699E-3</c:v>
                </c:pt>
                <c:pt idx="40725">
                  <c:v>5.1904557083462602E-3</c:v>
                </c:pt>
                <c:pt idx="40726">
                  <c:v>1.22377934782149E-2</c:v>
                </c:pt>
                <c:pt idx="40727">
                  <c:v>2.5307728070689799E-2</c:v>
                </c:pt>
                <c:pt idx="40728">
                  <c:v>1.45969546015783E-2</c:v>
                </c:pt>
                <c:pt idx="40729">
                  <c:v>1.3528233755385701E-2</c:v>
                </c:pt>
                <c:pt idx="40730">
                  <c:v>9.5564682465194995E-3</c:v>
                </c:pt>
                <c:pt idx="40731">
                  <c:v>-2.8576417869009101E-2</c:v>
                </c:pt>
                <c:pt idx="40732">
                  <c:v>-9.4031220343588601E-2</c:v>
                </c:pt>
                <c:pt idx="40733">
                  <c:v>3.2132236723006399E-2</c:v>
                </c:pt>
                <c:pt idx="40734">
                  <c:v>-3.4715105244589997E-2</c:v>
                </c:pt>
                <c:pt idx="40735">
                  <c:v>-1.8607233050001101E-2</c:v>
                </c:pt>
                <c:pt idx="40736">
                  <c:v>-3.7768613199057298E-2</c:v>
                </c:pt>
                <c:pt idx="40737">
                  <c:v>-2.8341963796163199E-2</c:v>
                </c:pt>
                <c:pt idx="40738">
                  <c:v>-4.3152563204848497E-2</c:v>
                </c:pt>
                <c:pt idx="40739">
                  <c:v>-1.24883858712794E-2</c:v>
                </c:pt>
                <c:pt idx="40740">
                  <c:v>-4.6076282995043398E-2</c:v>
                </c:pt>
                <c:pt idx="40741">
                  <c:v>-1.6808407212956698E-2</c:v>
                </c:pt>
                <c:pt idx="40742">
                  <c:v>-2.8329269792982999E-2</c:v>
                </c:pt>
                <c:pt idx="40743">
                  <c:v>-3.05337008476795E-2</c:v>
                </c:pt>
                <c:pt idx="40744">
                  <c:v>-3.7635987095989101E-2</c:v>
                </c:pt>
                <c:pt idx="40745">
                  <c:v>-2.75379447213829E-2</c:v>
                </c:pt>
                <c:pt idx="40746">
                  <c:v>-1.8562574902929001E-2</c:v>
                </c:pt>
                <c:pt idx="40747">
                  <c:v>-2.3242211350468601E-2</c:v>
                </c:pt>
                <c:pt idx="40748">
                  <c:v>-2.8578740281332098E-2</c:v>
                </c:pt>
                <c:pt idx="40749">
                  <c:v>-3.0295746148002099E-2</c:v>
                </c:pt>
                <c:pt idx="40750">
                  <c:v>-2.6507202086194701E-2</c:v>
                </c:pt>
                <c:pt idx="40751">
                  <c:v>-1.29843181468908E-2</c:v>
                </c:pt>
                <c:pt idx="40752">
                  <c:v>-9.6740103228738199E-3</c:v>
                </c:pt>
                <c:pt idx="40753">
                  <c:v>2.3555297919898698E-3</c:v>
                </c:pt>
                <c:pt idx="40754">
                  <c:v>-3.2238532544347702E-3</c:v>
                </c:pt>
                <c:pt idx="40755">
                  <c:v>4.4810929076301402E-3</c:v>
                </c:pt>
                <c:pt idx="40756">
                  <c:v>2.6688115369655802E-3</c:v>
                </c:pt>
                <c:pt idx="40757">
                  <c:v>5.6507520955644402E-3</c:v>
                </c:pt>
                <c:pt idx="40758">
                  <c:v>2.5631152879972901E-2</c:v>
                </c:pt>
                <c:pt idx="40759">
                  <c:v>3.4345999838120901E-2</c:v>
                </c:pt>
                <c:pt idx="40760">
                  <c:v>2.0044312835376998E-2</c:v>
                </c:pt>
                <c:pt idx="40761">
                  <c:v>1.5076368666084E-2</c:v>
                </c:pt>
                <c:pt idx="40762">
                  <c:v>7.9194388484263994E-3</c:v>
                </c:pt>
                <c:pt idx="40763">
                  <c:v>-0.13780124215891201</c:v>
                </c:pt>
                <c:pt idx="40764">
                  <c:v>-0.18076813438672801</c:v>
                </c:pt>
                <c:pt idx="40765">
                  <c:v>-0.16676087211297599</c:v>
                </c:pt>
                <c:pt idx="40766">
                  <c:v>-0.172862706601424</c:v>
                </c:pt>
                <c:pt idx="40767">
                  <c:v>-0.17398085669060501</c:v>
                </c:pt>
                <c:pt idx="40768">
                  <c:v>-0.17382841236398799</c:v>
                </c:pt>
                <c:pt idx="40769">
                  <c:v>-0.181804586969493</c:v>
                </c:pt>
                <c:pt idx="40770">
                  <c:v>-0.17706695540353801</c:v>
                </c:pt>
                <c:pt idx="40771">
                  <c:v>-0.176654132160357</c:v>
                </c:pt>
                <c:pt idx="40772">
                  <c:v>2.6682594528839999E-3</c:v>
                </c:pt>
                <c:pt idx="40773">
                  <c:v>-8.0010778469881E-2</c:v>
                </c:pt>
                <c:pt idx="40774">
                  <c:v>4.1184569006702896E-3</c:v>
                </c:pt>
                <c:pt idx="40775">
                  <c:v>-2.4516110088009298E-2</c:v>
                </c:pt>
                <c:pt idx="40776">
                  <c:v>1.3266780985933899E-3</c:v>
                </c:pt>
                <c:pt idx="40777">
                  <c:v>-1.3182946250387399E-2</c:v>
                </c:pt>
                <c:pt idx="40778">
                  <c:v>1.0590614594406101E-2</c:v>
                </c:pt>
                <c:pt idx="40779">
                  <c:v>2.6265643378547601E-2</c:v>
                </c:pt>
                <c:pt idx="40780">
                  <c:v>2.8614821349278601E-2</c:v>
                </c:pt>
                <c:pt idx="40781">
                  <c:v>2.8562191290265399E-2</c:v>
                </c:pt>
                <c:pt idx="40782">
                  <c:v>8.1446588840903195E-2</c:v>
                </c:pt>
                <c:pt idx="40783">
                  <c:v>0.100285922941716</c:v>
                </c:pt>
                <c:pt idx="40784">
                  <c:v>0.12014711462194499</c:v>
                </c:pt>
                <c:pt idx="40785">
                  <c:v>0.102710443794683</c:v>
                </c:pt>
                <c:pt idx="40786">
                  <c:v>9.6856473227187795E-2</c:v>
                </c:pt>
                <c:pt idx="40787">
                  <c:v>8.7521232681741001E-2</c:v>
                </c:pt>
                <c:pt idx="40788">
                  <c:v>0.107217381262357</c:v>
                </c:pt>
                <c:pt idx="40789">
                  <c:v>0.104382945460257</c:v>
                </c:pt>
                <c:pt idx="40790">
                  <c:v>0.108381257168572</c:v>
                </c:pt>
                <c:pt idx="40791">
                  <c:v>0.104606964660672</c:v>
                </c:pt>
                <c:pt idx="40792">
                  <c:v>0.109947930322476</c:v>
                </c:pt>
                <c:pt idx="40793">
                  <c:v>0.127002022832095</c:v>
                </c:pt>
                <c:pt idx="40794">
                  <c:v>0.139573571877769</c:v>
                </c:pt>
                <c:pt idx="40795">
                  <c:v>0.13593720824140501</c:v>
                </c:pt>
                <c:pt idx="40796">
                  <c:v>0.17480422121050701</c:v>
                </c:pt>
                <c:pt idx="40797">
                  <c:v>0.17122347067840599</c:v>
                </c:pt>
                <c:pt idx="40798">
                  <c:v>0.175094996785018</c:v>
                </c:pt>
                <c:pt idx="40799">
                  <c:v>0.15005767567322401</c:v>
                </c:pt>
                <c:pt idx="40800">
                  <c:v>0.154841166417893</c:v>
                </c:pt>
                <c:pt idx="40801">
                  <c:v>0.14221895389401901</c:v>
                </c:pt>
                <c:pt idx="40802">
                  <c:v>0.14701273619977101</c:v>
                </c:pt>
                <c:pt idx="40803">
                  <c:v>0.12079658347507199</c:v>
                </c:pt>
                <c:pt idx="40804">
                  <c:v>0.117811865377908</c:v>
                </c:pt>
                <c:pt idx="40805">
                  <c:v>8.55922456299575E-2</c:v>
                </c:pt>
                <c:pt idx="40806">
                  <c:v>8.8430189666688003E-2</c:v>
                </c:pt>
                <c:pt idx="40807">
                  <c:v>6.9543636185475405E-2</c:v>
                </c:pt>
                <c:pt idx="40808">
                  <c:v>7.0154636419039906E-2</c:v>
                </c:pt>
                <c:pt idx="40809">
                  <c:v>6.8907047392294904E-2</c:v>
                </c:pt>
                <c:pt idx="40810">
                  <c:v>5.3246921883278599E-2</c:v>
                </c:pt>
                <c:pt idx="40811">
                  <c:v>5.2424166073028397E-2</c:v>
                </c:pt>
                <c:pt idx="40812">
                  <c:v>5.1700212270980199E-2</c:v>
                </c:pt>
                <c:pt idx="40813">
                  <c:v>3.9069981490156697E-2</c:v>
                </c:pt>
                <c:pt idx="40814">
                  <c:v>5.5543480996206603E-2</c:v>
                </c:pt>
                <c:pt idx="40815">
                  <c:v>5.0532653957514398E-2</c:v>
                </c:pt>
                <c:pt idx="40816">
                  <c:v>5.4175716597117902E-2</c:v>
                </c:pt>
                <c:pt idx="40817">
                  <c:v>4.7897919566086501E-2</c:v>
                </c:pt>
                <c:pt idx="40818">
                  <c:v>4.6932420536891797E-2</c:v>
                </c:pt>
                <c:pt idx="40819">
                  <c:v>3.6707236695668603E-2</c:v>
                </c:pt>
                <c:pt idx="40820">
                  <c:v>4.1277350866334002E-2</c:v>
                </c:pt>
                <c:pt idx="40821">
                  <c:v>4.4731250478711397E-2</c:v>
                </c:pt>
                <c:pt idx="40822">
                  <c:v>3.0354737699316601E-2</c:v>
                </c:pt>
                <c:pt idx="40823">
                  <c:v>3.11167239033927E-2</c:v>
                </c:pt>
                <c:pt idx="40824">
                  <c:v>3.39476522479851E-2</c:v>
                </c:pt>
                <c:pt idx="40825">
                  <c:v>4.48283753408803E-2</c:v>
                </c:pt>
                <c:pt idx="40826">
                  <c:v>7.6361389376088495E-2</c:v>
                </c:pt>
                <c:pt idx="40827">
                  <c:v>4.7556196699058903E-2</c:v>
                </c:pt>
                <c:pt idx="40828">
                  <c:v>0.13163866609779801</c:v>
                </c:pt>
                <c:pt idx="40829">
                  <c:v>0.12778485369438899</c:v>
                </c:pt>
                <c:pt idx="40830">
                  <c:v>0.12306027811060601</c:v>
                </c:pt>
                <c:pt idx="40831">
                  <c:v>0.112247551446504</c:v>
                </c:pt>
                <c:pt idx="40832">
                  <c:v>0.110245120377928</c:v>
                </c:pt>
                <c:pt idx="40833">
                  <c:v>2.8320090855409801E-2</c:v>
                </c:pt>
                <c:pt idx="40834">
                  <c:v>-5.3628067416228199E-2</c:v>
                </c:pt>
                <c:pt idx="40835">
                  <c:v>-3.9694336064085697E-3</c:v>
                </c:pt>
                <c:pt idx="40836">
                  <c:v>-4.1610765060823403E-2</c:v>
                </c:pt>
                <c:pt idx="40837">
                  <c:v>-2.15788951407298E-2</c:v>
                </c:pt>
                <c:pt idx="40838">
                  <c:v>-1.8300367079512301E-2</c:v>
                </c:pt>
                <c:pt idx="40839">
                  <c:v>-1.75311073021437E-2</c:v>
                </c:pt>
                <c:pt idx="40840">
                  <c:v>-1.42135020355303E-2</c:v>
                </c:pt>
                <c:pt idx="40841">
                  <c:v>-9.7997037404366303E-3</c:v>
                </c:pt>
                <c:pt idx="40842">
                  <c:v>-4.1451067127853097E-2</c:v>
                </c:pt>
                <c:pt idx="40843">
                  <c:v>-4.2729604162297999E-2</c:v>
                </c:pt>
                <c:pt idx="40844">
                  <c:v>-1.52263408910101E-2</c:v>
                </c:pt>
                <c:pt idx="40845">
                  <c:v>-2.4888937562943698E-2</c:v>
                </c:pt>
                <c:pt idx="40846">
                  <c:v>2.7658208313688201E-3</c:v>
                </c:pt>
                <c:pt idx="40847">
                  <c:v>-1.2563176647196901E-2</c:v>
                </c:pt>
                <c:pt idx="40848">
                  <c:v>4.4638451494063799E-2</c:v>
                </c:pt>
                <c:pt idx="40849">
                  <c:v>3.42429407361187E-2</c:v>
                </c:pt>
                <c:pt idx="40850">
                  <c:v>1.51510376388608E-2</c:v>
                </c:pt>
                <c:pt idx="40851">
                  <c:v>1.81718292368684E-2</c:v>
                </c:pt>
                <c:pt idx="40852">
                  <c:v>3.6388560829997703E-2</c:v>
                </c:pt>
                <c:pt idx="40853">
                  <c:v>3.4421594569170197E-2</c:v>
                </c:pt>
                <c:pt idx="40854">
                  <c:v>4.6121941033684298E-2</c:v>
                </c:pt>
                <c:pt idx="40855">
                  <c:v>1.41441422507007E-2</c:v>
                </c:pt>
                <c:pt idx="40856">
                  <c:v>1.12809150945824E-2</c:v>
                </c:pt>
                <c:pt idx="40857">
                  <c:v>-1.5935335814385498E-2</c:v>
                </c:pt>
                <c:pt idx="40858">
                  <c:v>-3.2143008801528899E-2</c:v>
                </c:pt>
                <c:pt idx="40859">
                  <c:v>-1.7277273058855E-2</c:v>
                </c:pt>
                <c:pt idx="40860">
                  <c:v>6.0706393613154204E-3</c:v>
                </c:pt>
                <c:pt idx="40861">
                  <c:v>1.8392884824528801E-2</c:v>
                </c:pt>
                <c:pt idx="40862">
                  <c:v>-6.4718014583828604E-3</c:v>
                </c:pt>
                <c:pt idx="40863">
                  <c:v>-1.68836809764705E-2</c:v>
                </c:pt>
                <c:pt idx="40864">
                  <c:v>-2.36616509283298E-3</c:v>
                </c:pt>
                <c:pt idx="40865">
                  <c:v>-7.2655759411863899E-3</c:v>
                </c:pt>
                <c:pt idx="40866">
                  <c:v>-7.6158565097561104E-3</c:v>
                </c:pt>
                <c:pt idx="40867">
                  <c:v>1.57681609673943E-2</c:v>
                </c:pt>
                <c:pt idx="40868">
                  <c:v>-5.0733622803066702E-2</c:v>
                </c:pt>
                <c:pt idx="40869">
                  <c:v>-4.9865106800060198E-2</c:v>
                </c:pt>
                <c:pt idx="40870">
                  <c:v>-5.2398107788368599E-2</c:v>
                </c:pt>
                <c:pt idx="40871">
                  <c:v>-2.3648376989353102E-2</c:v>
                </c:pt>
                <c:pt idx="40872">
                  <c:v>-2.0380929532424499E-2</c:v>
                </c:pt>
                <c:pt idx="40873">
                  <c:v>9.1357227049709607E-3</c:v>
                </c:pt>
                <c:pt idx="40874">
                  <c:v>-3.0856391376491402E-3</c:v>
                </c:pt>
                <c:pt idx="40875">
                  <c:v>-2.41527333708773E-2</c:v>
                </c:pt>
                <c:pt idx="40876">
                  <c:v>2.0607177039718401E-3</c:v>
                </c:pt>
                <c:pt idx="40877">
                  <c:v>-4.1362023513083802E-2</c:v>
                </c:pt>
                <c:pt idx="40878">
                  <c:v>5.4599807383083801E-2</c:v>
                </c:pt>
                <c:pt idx="40879">
                  <c:v>0.105226335470971</c:v>
                </c:pt>
                <c:pt idx="40880">
                  <c:v>0.10413229401967999</c:v>
                </c:pt>
                <c:pt idx="40881">
                  <c:v>0.114428667061353</c:v>
                </c:pt>
                <c:pt idx="40882">
                  <c:v>0.110391905644665</c:v>
                </c:pt>
                <c:pt idx="40883">
                  <c:v>0.144609801055328</c:v>
                </c:pt>
                <c:pt idx="40884">
                  <c:v>0.126618530125375</c:v>
                </c:pt>
                <c:pt idx="40885">
                  <c:v>0.15332051569235799</c:v>
                </c:pt>
                <c:pt idx="40886">
                  <c:v>0.184105484952581</c:v>
                </c:pt>
                <c:pt idx="40887">
                  <c:v>0.20400081055806399</c:v>
                </c:pt>
                <c:pt idx="40888">
                  <c:v>0.19473020861986801</c:v>
                </c:pt>
                <c:pt idx="40889">
                  <c:v>0.25743982092844298</c:v>
                </c:pt>
                <c:pt idx="40890">
                  <c:v>0.248199442448057</c:v>
                </c:pt>
                <c:pt idx="40891">
                  <c:v>0.26570927650232201</c:v>
                </c:pt>
                <c:pt idx="40892">
                  <c:v>0.28046545506613502</c:v>
                </c:pt>
                <c:pt idx="40893">
                  <c:v>0.30369541065706701</c:v>
                </c:pt>
                <c:pt idx="40894">
                  <c:v>0.31597737463493603</c:v>
                </c:pt>
                <c:pt idx="40895">
                  <c:v>0.34633842273873</c:v>
                </c:pt>
                <c:pt idx="40896">
                  <c:v>0.349312431405297</c:v>
                </c:pt>
                <c:pt idx="40897">
                  <c:v>0.37765915520249299</c:v>
                </c:pt>
                <c:pt idx="40898">
                  <c:v>0.374514635735956</c:v>
                </c:pt>
                <c:pt idx="40899">
                  <c:v>0.37391428735451798</c:v>
                </c:pt>
                <c:pt idx="40900">
                  <c:v>0.39982697178521198</c:v>
                </c:pt>
                <c:pt idx="40901">
                  <c:v>0.53368149775654306</c:v>
                </c:pt>
                <c:pt idx="40902">
                  <c:v>0.54421859085481905</c:v>
                </c:pt>
                <c:pt idx="40903">
                  <c:v>0.56621489922044399</c:v>
                </c:pt>
                <c:pt idx="40904">
                  <c:v>0.56909230796584498</c:v>
                </c:pt>
                <c:pt idx="40905">
                  <c:v>0.55630906621938803</c:v>
                </c:pt>
                <c:pt idx="40906">
                  <c:v>0.57696305354004196</c:v>
                </c:pt>
                <c:pt idx="40907">
                  <c:v>0.716847058287714</c:v>
                </c:pt>
                <c:pt idx="40908">
                  <c:v>0.67534745155793896</c:v>
                </c:pt>
                <c:pt idx="40909">
                  <c:v>0.68584671883232895</c:v>
                </c:pt>
                <c:pt idx="40910">
                  <c:v>0.67103136460327595</c:v>
                </c:pt>
                <c:pt idx="40911">
                  <c:v>0.67742803496543302</c:v>
                </c:pt>
                <c:pt idx="40912">
                  <c:v>0.57329326283286197</c:v>
                </c:pt>
                <c:pt idx="40913">
                  <c:v>0.65113086708358803</c:v>
                </c:pt>
                <c:pt idx="40914">
                  <c:v>0.63474572625253201</c:v>
                </c:pt>
                <c:pt idx="40915">
                  <c:v>0.67606054479561195</c:v>
                </c:pt>
                <c:pt idx="40916">
                  <c:v>0.64869876162677598</c:v>
                </c:pt>
                <c:pt idx="40917">
                  <c:v>0.68533468275950604</c:v>
                </c:pt>
                <c:pt idx="40918">
                  <c:v>0.662345058065408</c:v>
                </c:pt>
                <c:pt idx="40919">
                  <c:v>0.66345556340012801</c:v>
                </c:pt>
                <c:pt idx="40920">
                  <c:v>0.70141864478826399</c:v>
                </c:pt>
                <c:pt idx="40921">
                  <c:v>0.71240084262857495</c:v>
                </c:pt>
                <c:pt idx="40922">
                  <c:v>0.70850290598390597</c:v>
                </c:pt>
                <c:pt idx="40923">
                  <c:v>0.71676615483577499</c:v>
                </c:pt>
                <c:pt idx="40924">
                  <c:v>0.71404373163160595</c:v>
                </c:pt>
                <c:pt idx="40925">
                  <c:v>0.755160876691501</c:v>
                </c:pt>
                <c:pt idx="40926">
                  <c:v>0.74909544439238096</c:v>
                </c:pt>
                <c:pt idx="40927">
                  <c:v>0.79371155944810401</c:v>
                </c:pt>
                <c:pt idx="40928">
                  <c:v>0.843657134687535</c:v>
                </c:pt>
                <c:pt idx="40929">
                  <c:v>0.89447034703547401</c:v>
                </c:pt>
                <c:pt idx="40930">
                  <c:v>0.86879935516122098</c:v>
                </c:pt>
                <c:pt idx="40931">
                  <c:v>5.5956860210315098E-3</c:v>
                </c:pt>
                <c:pt idx="40932">
                  <c:v>9.0454673083273596E-2</c:v>
                </c:pt>
                <c:pt idx="40933">
                  <c:v>2.3858305705972598E-3</c:v>
                </c:pt>
                <c:pt idx="40934">
                  <c:v>5.8087504237235098E-2</c:v>
                </c:pt>
                <c:pt idx="40935">
                  <c:v>5.0108344248646297E-2</c:v>
                </c:pt>
                <c:pt idx="40936">
                  <c:v>7.2418074539989399E-2</c:v>
                </c:pt>
                <c:pt idx="40937">
                  <c:v>7.4285123372010597E-2</c:v>
                </c:pt>
                <c:pt idx="40938">
                  <c:v>7.8384565534303202E-2</c:v>
                </c:pt>
                <c:pt idx="40939">
                  <c:v>8.96651277206858E-2</c:v>
                </c:pt>
                <c:pt idx="40940">
                  <c:v>0.10561668689213601</c:v>
                </c:pt>
                <c:pt idx="40941">
                  <c:v>0.10339629128906801</c:v>
                </c:pt>
                <c:pt idx="40942">
                  <c:v>0.10796361169785899</c:v>
                </c:pt>
                <c:pt idx="40943">
                  <c:v>8.7595741007397102E-2</c:v>
                </c:pt>
                <c:pt idx="40944">
                  <c:v>9.1646911647909293E-2</c:v>
                </c:pt>
                <c:pt idx="40945">
                  <c:v>7.6547967992094096E-2</c:v>
                </c:pt>
                <c:pt idx="40946">
                  <c:v>5.9332089344633597E-2</c:v>
                </c:pt>
                <c:pt idx="40947">
                  <c:v>4.7970848971932697E-2</c:v>
                </c:pt>
                <c:pt idx="40948">
                  <c:v>7.1959051012739403E-2</c:v>
                </c:pt>
                <c:pt idx="40949">
                  <c:v>6.6799897825234003E-2</c:v>
                </c:pt>
                <c:pt idx="40950">
                  <c:v>9.2323291217487599E-2</c:v>
                </c:pt>
                <c:pt idx="40951">
                  <c:v>9.6478285355211399E-2</c:v>
                </c:pt>
                <c:pt idx="40952">
                  <c:v>9.9676486368046893E-2</c:v>
                </c:pt>
                <c:pt idx="40953">
                  <c:v>9.2562421133854794E-2</c:v>
                </c:pt>
                <c:pt idx="40954">
                  <c:v>4.0473843809658898E-2</c:v>
                </c:pt>
                <c:pt idx="40955">
                  <c:v>5.5818978986754302E-2</c:v>
                </c:pt>
                <c:pt idx="40956">
                  <c:v>-3.0561995177093501E-2</c:v>
                </c:pt>
                <c:pt idx="40957">
                  <c:v>-3.3535666488906199E-2</c:v>
                </c:pt>
                <c:pt idx="40958">
                  <c:v>9.6102907722435002E-2</c:v>
                </c:pt>
                <c:pt idx="40959">
                  <c:v>4.9000927817817702E-2</c:v>
                </c:pt>
                <c:pt idx="40960">
                  <c:v>8.4379541369538597E-2</c:v>
                </c:pt>
                <c:pt idx="40961">
                  <c:v>6.4928074460413404E-2</c:v>
                </c:pt>
                <c:pt idx="40962">
                  <c:v>9.5510040351811099E-2</c:v>
                </c:pt>
                <c:pt idx="40963">
                  <c:v>0.105968805293158</c:v>
                </c:pt>
                <c:pt idx="40964">
                  <c:v>0.116932779407799</c:v>
                </c:pt>
                <c:pt idx="40965">
                  <c:v>0.13459415043516801</c:v>
                </c:pt>
                <c:pt idx="40966">
                  <c:v>0.14911049528474099</c:v>
                </c:pt>
                <c:pt idx="40967">
                  <c:v>0.124290170123494</c:v>
                </c:pt>
                <c:pt idx="40968">
                  <c:v>0.116274822819691</c:v>
                </c:pt>
                <c:pt idx="40969">
                  <c:v>0.12211669225762301</c:v>
                </c:pt>
                <c:pt idx="40970">
                  <c:v>0.123457767489771</c:v>
                </c:pt>
                <c:pt idx="40971">
                  <c:v>9.9740687947514298E-2</c:v>
                </c:pt>
                <c:pt idx="40972">
                  <c:v>9.3208602806169299E-2</c:v>
                </c:pt>
                <c:pt idx="40973">
                  <c:v>7.0626378099824402E-2</c:v>
                </c:pt>
                <c:pt idx="40974">
                  <c:v>5.4250290374500597E-2</c:v>
                </c:pt>
                <c:pt idx="40975">
                  <c:v>7.0158798732263106E-2</c:v>
                </c:pt>
                <c:pt idx="40976">
                  <c:v>6.4182908313140899E-2</c:v>
                </c:pt>
                <c:pt idx="40977">
                  <c:v>5.6770890321397899E-2</c:v>
                </c:pt>
                <c:pt idx="40978">
                  <c:v>0.16062734411855301</c:v>
                </c:pt>
                <c:pt idx="40979">
                  <c:v>0.16509413138353399</c:v>
                </c:pt>
                <c:pt idx="40980">
                  <c:v>0.126656333546626</c:v>
                </c:pt>
                <c:pt idx="40981">
                  <c:v>0.112704413416937</c:v>
                </c:pt>
                <c:pt idx="40982">
                  <c:v>0.165954323488813</c:v>
                </c:pt>
                <c:pt idx="40983">
                  <c:v>3.3406532167033598E-2</c:v>
                </c:pt>
                <c:pt idx="40984">
                  <c:v>0.103244492289798</c:v>
                </c:pt>
                <c:pt idx="40985">
                  <c:v>3.3833176902790599E-3</c:v>
                </c:pt>
                <c:pt idx="40986">
                  <c:v>4.52387496514235E-2</c:v>
                </c:pt>
                <c:pt idx="40987">
                  <c:v>5.7957454851539802E-2</c:v>
                </c:pt>
                <c:pt idx="40988">
                  <c:v>5.2965572388334499E-2</c:v>
                </c:pt>
                <c:pt idx="40989">
                  <c:v>5.3925483297124703E-2</c:v>
                </c:pt>
                <c:pt idx="40990">
                  <c:v>5.2590384167449399E-2</c:v>
                </c:pt>
                <c:pt idx="40991">
                  <c:v>2.7054429987571401E-2</c:v>
                </c:pt>
                <c:pt idx="40992">
                  <c:v>4.93290046950116E-2</c:v>
                </c:pt>
                <c:pt idx="40993">
                  <c:v>7.3955027818177699E-2</c:v>
                </c:pt>
                <c:pt idx="40994">
                  <c:v>8.3812581939737396E-2</c:v>
                </c:pt>
                <c:pt idx="40995">
                  <c:v>9.6240154487537394E-2</c:v>
                </c:pt>
                <c:pt idx="40996">
                  <c:v>6.4566596036716301E-2</c:v>
                </c:pt>
                <c:pt idx="40997">
                  <c:v>6.7886118854716904E-2</c:v>
                </c:pt>
                <c:pt idx="40998">
                  <c:v>7.0563257561600701E-2</c:v>
                </c:pt>
                <c:pt idx="40999">
                  <c:v>9.9243352504080007E-2</c:v>
                </c:pt>
                <c:pt idx="41000">
                  <c:v>9.2013042076543705E-2</c:v>
                </c:pt>
                <c:pt idx="41001">
                  <c:v>9.4226383984323606E-2</c:v>
                </c:pt>
                <c:pt idx="41002">
                  <c:v>8.1631821110358896E-2</c:v>
                </c:pt>
                <c:pt idx="41003">
                  <c:v>6.4324185813335599E-2</c:v>
                </c:pt>
                <c:pt idx="41004">
                  <c:v>5.1363025476260898E-2</c:v>
                </c:pt>
                <c:pt idx="41005">
                  <c:v>6.1264573807881299E-2</c:v>
                </c:pt>
                <c:pt idx="41006">
                  <c:v>4.8017774780244202E-2</c:v>
                </c:pt>
                <c:pt idx="41007">
                  <c:v>5.2378672912134397E-2</c:v>
                </c:pt>
                <c:pt idx="41008">
                  <c:v>1.8701993519413901E-2</c:v>
                </c:pt>
                <c:pt idx="41009">
                  <c:v>1.8556595432568299E-2</c:v>
                </c:pt>
                <c:pt idx="41010">
                  <c:v>3.28640375603774E-3</c:v>
                </c:pt>
                <c:pt idx="41011">
                  <c:v>-7.2197751672674303E-3</c:v>
                </c:pt>
                <c:pt idx="41012">
                  <c:v>6.4782480337261E-2</c:v>
                </c:pt>
                <c:pt idx="41013">
                  <c:v>7.4438819032275103E-2</c:v>
                </c:pt>
                <c:pt idx="41014">
                  <c:v>7.5708335874454802E-2</c:v>
                </c:pt>
                <c:pt idx="41015">
                  <c:v>7.5284099605933102E-2</c:v>
                </c:pt>
                <c:pt idx="41016">
                  <c:v>6.2695795124043094E-2</c:v>
                </c:pt>
                <c:pt idx="41017">
                  <c:v>6.1477237440374401E-2</c:v>
                </c:pt>
                <c:pt idx="41018">
                  <c:v>4.8270756499660603E-2</c:v>
                </c:pt>
                <c:pt idx="41019">
                  <c:v>5.14055713348604E-2</c:v>
                </c:pt>
                <c:pt idx="41020">
                  <c:v>7.8632169802771795E-2</c:v>
                </c:pt>
                <c:pt idx="41021">
                  <c:v>6.5091421673004093E-2</c:v>
                </c:pt>
                <c:pt idx="41022">
                  <c:v>9.02805776877878E-2</c:v>
                </c:pt>
                <c:pt idx="41023">
                  <c:v>9.0423378440435895E-2</c:v>
                </c:pt>
                <c:pt idx="41024">
                  <c:v>8.0850612487199297E-2</c:v>
                </c:pt>
                <c:pt idx="41025">
                  <c:v>7.2307931826992494E-2</c:v>
                </c:pt>
                <c:pt idx="41026">
                  <c:v>0.14973800881308699</c:v>
                </c:pt>
                <c:pt idx="41027">
                  <c:v>9.4091384707883405E-2</c:v>
                </c:pt>
                <c:pt idx="41028">
                  <c:v>9.5934336068130302E-2</c:v>
                </c:pt>
                <c:pt idx="41029">
                  <c:v>9.6418000341214796E-2</c:v>
                </c:pt>
                <c:pt idx="41030">
                  <c:v>0.10559410529800201</c:v>
                </c:pt>
                <c:pt idx="41031">
                  <c:v>9.3589652961491798E-2</c:v>
                </c:pt>
                <c:pt idx="41032">
                  <c:v>9.0812957817805504E-2</c:v>
                </c:pt>
                <c:pt idx="41033">
                  <c:v>3.45356050119629E-2</c:v>
                </c:pt>
                <c:pt idx="41034">
                  <c:v>2.7351298553477298E-2</c:v>
                </c:pt>
                <c:pt idx="41035">
                  <c:v>2.1715884177590902E-2</c:v>
                </c:pt>
                <c:pt idx="41036" formatCode="0.00E+00">
                  <c:v>-9.4602803723977595E-4</c:v>
                </c:pt>
                <c:pt idx="41037">
                  <c:v>-1.6877828183082699E-2</c:v>
                </c:pt>
                <c:pt idx="41038" formatCode="0.00E+00">
                  <c:v>4.5378553901944597E-2</c:v>
                </c:pt>
                <c:pt idx="41039">
                  <c:v>-2.1120451127689399E-2</c:v>
                </c:pt>
                <c:pt idx="41040">
                  <c:v>9.5141336894477693E-2</c:v>
                </c:pt>
                <c:pt idx="41041">
                  <c:v>0.10524522557338201</c:v>
                </c:pt>
                <c:pt idx="41042">
                  <c:v>0.164474405799169</c:v>
                </c:pt>
                <c:pt idx="41043">
                  <c:v>0.16594570648864401</c:v>
                </c:pt>
                <c:pt idx="41044">
                  <c:v>0.190519609071126</c:v>
                </c:pt>
                <c:pt idx="41045">
                  <c:v>0.16368004847006601</c:v>
                </c:pt>
                <c:pt idx="41046">
                  <c:v>0.160559286047945</c:v>
                </c:pt>
                <c:pt idx="41047">
                  <c:v>0.172492719118819</c:v>
                </c:pt>
                <c:pt idx="41048">
                  <c:v>0.18116350989212601</c:v>
                </c:pt>
                <c:pt idx="41049">
                  <c:v>0.15334232219972399</c:v>
                </c:pt>
                <c:pt idx="41050">
                  <c:v>0.17849669585064301</c:v>
                </c:pt>
                <c:pt idx="41051">
                  <c:v>0.185357180730337</c:v>
                </c:pt>
                <c:pt idx="41052">
                  <c:v>0.19567902928910799</c:v>
                </c:pt>
                <c:pt idx="41053">
                  <c:v>0.183897282519566</c:v>
                </c:pt>
                <c:pt idx="41054">
                  <c:v>0.308896559998182</c:v>
                </c:pt>
                <c:pt idx="41055">
                  <c:v>0.30662551444908998</c:v>
                </c:pt>
                <c:pt idx="41056">
                  <c:v>0.31128944194022101</c:v>
                </c:pt>
                <c:pt idx="41057">
                  <c:v>0.29548331440228098</c:v>
                </c:pt>
                <c:pt idx="41058">
                  <c:v>0.30597108968725001</c:v>
                </c:pt>
                <c:pt idx="41059">
                  <c:v>0.32843943614223797</c:v>
                </c:pt>
                <c:pt idx="41060">
                  <c:v>0.30720868789921402</c:v>
                </c:pt>
                <c:pt idx="41061">
                  <c:v>0.20567857736378201</c:v>
                </c:pt>
                <c:pt idx="41062">
                  <c:v>0.341931955964488</c:v>
                </c:pt>
                <c:pt idx="41063">
                  <c:v>0.29857176480571401</c:v>
                </c:pt>
                <c:pt idx="41064">
                  <c:v>0.29501521579085599</c:v>
                </c:pt>
                <c:pt idx="41065">
                  <c:v>0.27167356757434002</c:v>
                </c:pt>
                <c:pt idx="41066">
                  <c:v>0.28001396232627601</c:v>
                </c:pt>
                <c:pt idx="41067">
                  <c:v>0.275183120282319</c:v>
                </c:pt>
                <c:pt idx="41068">
                  <c:v>0.29213773934565701</c:v>
                </c:pt>
                <c:pt idx="41069">
                  <c:v>0.27635083302498398</c:v>
                </c:pt>
                <c:pt idx="41070">
                  <c:v>0.27781462569662402</c:v>
                </c:pt>
                <c:pt idx="41071">
                  <c:v>0.27275952794826103</c:v>
                </c:pt>
                <c:pt idx="41072">
                  <c:v>0.283574619118932</c:v>
                </c:pt>
                <c:pt idx="41073">
                  <c:v>0.25718157272007602</c:v>
                </c:pt>
                <c:pt idx="41074">
                  <c:v>0.27293004857824099</c:v>
                </c:pt>
                <c:pt idx="41075">
                  <c:v>0.26196844237887501</c:v>
                </c:pt>
                <c:pt idx="41076">
                  <c:v>0.253351347220586</c:v>
                </c:pt>
                <c:pt idx="41077">
                  <c:v>0.28720507832450798</c:v>
                </c:pt>
                <c:pt idx="41078">
                  <c:v>0.29289397222848901</c:v>
                </c:pt>
                <c:pt idx="41079">
                  <c:v>0.28917950895599298</c:v>
                </c:pt>
                <c:pt idx="41080">
                  <c:v>0.28133918024661903</c:v>
                </c:pt>
                <c:pt idx="41081">
                  <c:v>0.27297490763961202</c:v>
                </c:pt>
                <c:pt idx="41082">
                  <c:v>0.26588978335868502</c:v>
                </c:pt>
                <c:pt idx="41083">
                  <c:v>0.26340508026868498</c:v>
                </c:pt>
                <c:pt idx="41084">
                  <c:v>6.8636075452606901E-2</c:v>
                </c:pt>
                <c:pt idx="41085">
                  <c:v>-2.5002031723853398E-2</c:v>
                </c:pt>
                <c:pt idx="41086">
                  <c:v>-7.6474481979121198E-2</c:v>
                </c:pt>
                <c:pt idx="41087">
                  <c:v>2.7984847223057201E-2</c:v>
                </c:pt>
                <c:pt idx="41088">
                  <c:v>2.8073182167949198E-2</c:v>
                </c:pt>
                <c:pt idx="41089">
                  <c:v>5.1081344230770598E-2</c:v>
                </c:pt>
                <c:pt idx="41090">
                  <c:v>7.5336056795891101E-2</c:v>
                </c:pt>
                <c:pt idx="41091">
                  <c:v>0.10766778575608001</c:v>
                </c:pt>
                <c:pt idx="41092">
                  <c:v>4.8204517107567499E-2</c:v>
                </c:pt>
                <c:pt idx="41093">
                  <c:v>2.7251313419786101E-2</c:v>
                </c:pt>
                <c:pt idx="41094">
                  <c:v>4.1017311116078904E-3</c:v>
                </c:pt>
                <c:pt idx="41095">
                  <c:v>2.4320699540084402E-3</c:v>
                </c:pt>
                <c:pt idx="41096">
                  <c:v>2.4170173276321298E-3</c:v>
                </c:pt>
                <c:pt idx="41097">
                  <c:v>-2.4377655616231999E-3</c:v>
                </c:pt>
                <c:pt idx="41098">
                  <c:v>3.4801251867395901E-3</c:v>
                </c:pt>
                <c:pt idx="41099">
                  <c:v>-2.3115916210474301E-3</c:v>
                </c:pt>
                <c:pt idx="41100">
                  <c:v>1.7544045648943001E-2</c:v>
                </c:pt>
                <c:pt idx="41101">
                  <c:v>-1.30763642375408E-3</c:v>
                </c:pt>
                <c:pt idx="41102">
                  <c:v>-4.8551556350538896E-3</c:v>
                </c:pt>
                <c:pt idx="41103">
                  <c:v>-5.0944892408106403E-3</c:v>
                </c:pt>
                <c:pt idx="41104">
                  <c:v>-1.55414583970071E-2</c:v>
                </c:pt>
                <c:pt idx="41105">
                  <c:v>-1.6442818779478899E-2</c:v>
                </c:pt>
                <c:pt idx="41106">
                  <c:v>-5.3272934218928002E-2</c:v>
                </c:pt>
                <c:pt idx="41107">
                  <c:v>-4.4588637262107302E-2</c:v>
                </c:pt>
                <c:pt idx="41108">
                  <c:v>1.156210288006E-2</c:v>
                </c:pt>
                <c:pt idx="41109">
                  <c:v>-2.6704044580259899E-3</c:v>
                </c:pt>
                <c:pt idx="41110">
                  <c:v>1.156210288006E-2</c:v>
                </c:pt>
                <c:pt idx="41111">
                  <c:v>-3.7838334148449303E-2</c:v>
                </c:pt>
                <c:pt idx="41112">
                  <c:v>-4.2853604378690199E-3</c:v>
                </c:pt>
                <c:pt idx="41113">
                  <c:v>-2.5329958282587901E-2</c:v>
                </c:pt>
                <c:pt idx="41114">
                  <c:v>-2.62781657957969E-2</c:v>
                </c:pt>
                <c:pt idx="41115">
                  <c:v>-2.1534418270735201E-2</c:v>
                </c:pt>
                <c:pt idx="41116">
                  <c:v>-3.6188365943714398E-2</c:v>
                </c:pt>
                <c:pt idx="41117">
                  <c:v>-2.0897001923856101E-2</c:v>
                </c:pt>
                <c:pt idx="41118">
                  <c:v>-4.18283601217408E-2</c:v>
                </c:pt>
                <c:pt idx="41119">
                  <c:v>-4.5115582741826601E-2</c:v>
                </c:pt>
                <c:pt idx="41120">
                  <c:v>-2.2968013972085401E-2</c:v>
                </c:pt>
                <c:pt idx="41121">
                  <c:v>-2.4322035928387199E-2</c:v>
                </c:pt>
                <c:pt idx="41122">
                  <c:v>-3.7396053846794099E-2</c:v>
                </c:pt>
                <c:pt idx="41123">
                  <c:v>-2.3226192385706699E-2</c:v>
                </c:pt>
                <c:pt idx="41124">
                  <c:v>-2.3799575331650499E-2</c:v>
                </c:pt>
                <c:pt idx="41125">
                  <c:v>-2.9555955941197799E-2</c:v>
                </c:pt>
                <c:pt idx="41126">
                  <c:v>-9.0147679932690503E-3</c:v>
                </c:pt>
                <c:pt idx="41127">
                  <c:v>-4.3035356240114899E-3</c:v>
                </c:pt>
                <c:pt idx="41128">
                  <c:v>-1.28280306987848E-2</c:v>
                </c:pt>
                <c:pt idx="41129">
                  <c:v>-2.58888381044594E-2</c:v>
                </c:pt>
                <c:pt idx="41130">
                  <c:v>-3.39946447904E-2</c:v>
                </c:pt>
                <c:pt idx="41131">
                  <c:v>-2.8010473854683901E-2</c:v>
                </c:pt>
                <c:pt idx="41132">
                  <c:v>-1.32014079608352E-2</c:v>
                </c:pt>
                <c:pt idx="41133">
                  <c:v>-3.19650921799286E-2</c:v>
                </c:pt>
                <c:pt idx="41134">
                  <c:v>-2.5756656230605399E-2</c:v>
                </c:pt>
                <c:pt idx="41135">
                  <c:v>-2.7676509296372699E-2</c:v>
                </c:pt>
                <c:pt idx="41136">
                  <c:v>-9.5047089096292198E-3</c:v>
                </c:pt>
                <c:pt idx="41137">
                  <c:v>-6.3861350855037398E-3</c:v>
                </c:pt>
                <c:pt idx="41138">
                  <c:v>-2.6342651801575601E-3</c:v>
                </c:pt>
                <c:pt idx="41139">
                  <c:v>8.4619616373242598E-3</c:v>
                </c:pt>
                <c:pt idx="41140">
                  <c:v>5.63229273920598E-3</c:v>
                </c:pt>
                <c:pt idx="41141">
                  <c:v>2.7278288266555399E-3</c:v>
                </c:pt>
                <c:pt idx="41142">
                  <c:v>-3.4350621910836398E-3</c:v>
                </c:pt>
                <c:pt idx="41143">
                  <c:v>8.7333139672348403E-3</c:v>
                </c:pt>
                <c:pt idx="41144">
                  <c:v>2.7094009921557801E-2</c:v>
                </c:pt>
                <c:pt idx="41145">
                  <c:v>4.1218265186261697E-2</c:v>
                </c:pt>
                <c:pt idx="41146">
                  <c:v>4.3029625565263803E-2</c:v>
                </c:pt>
                <c:pt idx="41147">
                  <c:v>4.1574091083308902E-2</c:v>
                </c:pt>
                <c:pt idx="41148">
                  <c:v>2.7646629799234702E-2</c:v>
                </c:pt>
                <c:pt idx="41149">
                  <c:v>2.45757538719979E-2</c:v>
                </c:pt>
                <c:pt idx="41150">
                  <c:v>4.08260349951634E-2</c:v>
                </c:pt>
                <c:pt idx="41151">
                  <c:v>6.6989569396459697E-2</c:v>
                </c:pt>
                <c:pt idx="41152">
                  <c:v>8.2631982287320396E-2</c:v>
                </c:pt>
                <c:pt idx="41153">
                  <c:v>9.3736876031734695E-2</c:v>
                </c:pt>
                <c:pt idx="41154">
                  <c:v>0.104893424103731</c:v>
                </c:pt>
                <c:pt idx="41155">
                  <c:v>0.1017293495546</c:v>
                </c:pt>
                <c:pt idx="41156">
                  <c:v>0.14122927872232199</c:v>
                </c:pt>
                <c:pt idx="41157">
                  <c:v>0.106187577891969</c:v>
                </c:pt>
                <c:pt idx="41158">
                  <c:v>7.1968881691803099E-2</c:v>
                </c:pt>
                <c:pt idx="41159">
                  <c:v>0.12501035750100001</c:v>
                </c:pt>
                <c:pt idx="41160">
                  <c:v>0.114865257013944</c:v>
                </c:pt>
                <c:pt idx="41161">
                  <c:v>0.131699256196045</c:v>
                </c:pt>
                <c:pt idx="41162">
                  <c:v>0.122727437694435</c:v>
                </c:pt>
                <c:pt idx="41163">
                  <c:v>0.13323735323768801</c:v>
                </c:pt>
                <c:pt idx="41164">
                  <c:v>0.102334608957047</c:v>
                </c:pt>
                <c:pt idx="41165">
                  <c:v>0.103707419624259</c:v>
                </c:pt>
                <c:pt idx="41166">
                  <c:v>8.9231465248094999E-2</c:v>
                </c:pt>
                <c:pt idx="41167">
                  <c:v>7.3404554353119905E-2</c:v>
                </c:pt>
                <c:pt idx="41168">
                  <c:v>0.15727524858234401</c:v>
                </c:pt>
                <c:pt idx="41169">
                  <c:v>0.18812035159198501</c:v>
                </c:pt>
                <c:pt idx="41170">
                  <c:v>0.227389636128244</c:v>
                </c:pt>
                <c:pt idx="41171">
                  <c:v>0.278469670280316</c:v>
                </c:pt>
                <c:pt idx="41172">
                  <c:v>0.320181093265549</c:v>
                </c:pt>
                <c:pt idx="41173">
                  <c:v>0.31849764131075597</c:v>
                </c:pt>
                <c:pt idx="41174">
                  <c:v>0.25354431253065801</c:v>
                </c:pt>
                <c:pt idx="41175">
                  <c:v>0.25199163801338897</c:v>
                </c:pt>
                <c:pt idx="41176">
                  <c:v>0.24310320061978699</c:v>
                </c:pt>
                <c:pt idx="41177">
                  <c:v>0.27496783619203502</c:v>
                </c:pt>
                <c:pt idx="41178">
                  <c:v>0.26057784585656801</c:v>
                </c:pt>
                <c:pt idx="41179">
                  <c:v>0.28759080604398002</c:v>
                </c:pt>
                <c:pt idx="41180">
                  <c:v>0.25857881906400398</c:v>
                </c:pt>
                <c:pt idx="41181">
                  <c:v>0.25452347213089399</c:v>
                </c:pt>
                <c:pt idx="41182">
                  <c:v>0.27006686311506001</c:v>
                </c:pt>
                <c:pt idx="41183">
                  <c:v>0.23656187412643101</c:v>
                </c:pt>
                <c:pt idx="41184">
                  <c:v>0.23889399576213199</c:v>
                </c:pt>
                <c:pt idx="41185">
                  <c:v>0.28348580378759197</c:v>
                </c:pt>
                <c:pt idx="41186">
                  <c:v>0.30028934402076202</c:v>
                </c:pt>
                <c:pt idx="41187">
                  <c:v>0.28968106193225002</c:v>
                </c:pt>
                <c:pt idx="41188">
                  <c:v>0.24290441469693599</c:v>
                </c:pt>
                <c:pt idx="41189">
                  <c:v>0.25220282052854498</c:v>
                </c:pt>
                <c:pt idx="41190">
                  <c:v>0.28805816775562199</c:v>
                </c:pt>
                <c:pt idx="41191">
                  <c:v>0.27268360508162298</c:v>
                </c:pt>
                <c:pt idx="41192">
                  <c:v>0.29866613077569298</c:v>
                </c:pt>
                <c:pt idx="41193">
                  <c:v>0.35194159630750899</c:v>
                </c:pt>
                <c:pt idx="41194">
                  <c:v>0.36658940117614203</c:v>
                </c:pt>
                <c:pt idx="41195">
                  <c:v>0.37595241895845499</c:v>
                </c:pt>
                <c:pt idx="41196">
                  <c:v>0.37653247390877298</c:v>
                </c:pt>
                <c:pt idx="41197">
                  <c:v>0.387051750907493</c:v>
                </c:pt>
                <c:pt idx="41198">
                  <c:v>0.41198671794779201</c:v>
                </c:pt>
                <c:pt idx="41199">
                  <c:v>0.44357955575741698</c:v>
                </c:pt>
                <c:pt idx="41200">
                  <c:v>0.430350042360923</c:v>
                </c:pt>
                <c:pt idx="41201">
                  <c:v>0.43054524472536199</c:v>
                </c:pt>
                <c:pt idx="41202">
                  <c:v>0.47450409609705702</c:v>
                </c:pt>
                <c:pt idx="41203">
                  <c:v>0.431971041984618</c:v>
                </c:pt>
                <c:pt idx="41204">
                  <c:v>0.42463625585230802</c:v>
                </c:pt>
                <c:pt idx="41205">
                  <c:v>0.43899476754702599</c:v>
                </c:pt>
                <c:pt idx="41206">
                  <c:v>0.46282612867179201</c:v>
                </c:pt>
                <c:pt idx="41207">
                  <c:v>0.48668266206094701</c:v>
                </c:pt>
                <c:pt idx="41208">
                  <c:v>0.51263841954142197</c:v>
                </c:pt>
                <c:pt idx="41209">
                  <c:v>0.45871744811232301</c:v>
                </c:pt>
                <c:pt idx="41210">
                  <c:v>0.386770337963672</c:v>
                </c:pt>
                <c:pt idx="41211">
                  <c:v>0.39083120462660198</c:v>
                </c:pt>
                <c:pt idx="41212">
                  <c:v>0.37922687674834599</c:v>
                </c:pt>
                <c:pt idx="41213">
                  <c:v>0.37485117223008702</c:v>
                </c:pt>
                <c:pt idx="41214">
                  <c:v>0.41959579130732599</c:v>
                </c:pt>
                <c:pt idx="41215">
                  <c:v>0.39009716988252902</c:v>
                </c:pt>
                <c:pt idx="41216">
                  <c:v>0.39741202883828802</c:v>
                </c:pt>
                <c:pt idx="41217">
                  <c:v>0.36323452189748401</c:v>
                </c:pt>
                <c:pt idx="41218">
                  <c:v>0.36160819018068302</c:v>
                </c:pt>
                <c:pt idx="41219">
                  <c:v>0.45473059886177303</c:v>
                </c:pt>
                <c:pt idx="41220">
                  <c:v>0.50334618737260695</c:v>
                </c:pt>
                <c:pt idx="41221">
                  <c:v>0.57279267512258902</c:v>
                </c:pt>
                <c:pt idx="41222">
                  <c:v>0.55015818987731502</c:v>
                </c:pt>
                <c:pt idx="41223">
                  <c:v>0.51468337238013495</c:v>
                </c:pt>
                <c:pt idx="41224">
                  <c:v>0.53683880978517695</c:v>
                </c:pt>
                <c:pt idx="41225">
                  <c:v>0.56765459069191604</c:v>
                </c:pt>
                <c:pt idx="41226">
                  <c:v>0.53439571431591004</c:v>
                </c:pt>
                <c:pt idx="41227">
                  <c:v>0.54781774574411701</c:v>
                </c:pt>
                <c:pt idx="41228">
                  <c:v>0.56519298694796605</c:v>
                </c:pt>
                <c:pt idx="41229">
                  <c:v>0.56519173069597495</c:v>
                </c:pt>
                <c:pt idx="41230">
                  <c:v>0.61389578557445901</c:v>
                </c:pt>
                <c:pt idx="41231">
                  <c:v>0.70543051861989503</c:v>
                </c:pt>
                <c:pt idx="41232">
                  <c:v>0.72148065835005004</c:v>
                </c:pt>
                <c:pt idx="41233">
                  <c:v>0.80765779467951104</c:v>
                </c:pt>
                <c:pt idx="41234">
                  <c:v>0.76689668312530201</c:v>
                </c:pt>
                <c:pt idx="41235">
                  <c:v>0.84778923717599897</c:v>
                </c:pt>
                <c:pt idx="41236">
                  <c:v>0.89090883921137098</c:v>
                </c:pt>
                <c:pt idx="41237">
                  <c:v>0.94128795984246105</c:v>
                </c:pt>
                <c:pt idx="41238">
                  <c:v>6.1335097523358096E-3</c:v>
                </c:pt>
                <c:pt idx="41239">
                  <c:v>9.4113826435725204E-2</c:v>
                </c:pt>
                <c:pt idx="41240">
                  <c:v>1.97018671188889E-2</c:v>
                </c:pt>
                <c:pt idx="41241">
                  <c:v>-2.2022954084820599E-2</c:v>
                </c:pt>
                <c:pt idx="41242">
                  <c:v>-4.0156175319785603E-2</c:v>
                </c:pt>
                <c:pt idx="41243">
                  <c:v>-3.5090782250605398E-2</c:v>
                </c:pt>
                <c:pt idx="41244">
                  <c:v>-2.7498577260935499E-2</c:v>
                </c:pt>
                <c:pt idx="41245">
                  <c:v>-3.9653134979942002E-2</c:v>
                </c:pt>
                <c:pt idx="41246">
                  <c:v>-6.2870619633629304E-2</c:v>
                </c:pt>
                <c:pt idx="41247">
                  <c:v>-9.7180790953029603E-2</c:v>
                </c:pt>
                <c:pt idx="41248">
                  <c:v>-0.11973276558175</c:v>
                </c:pt>
                <c:pt idx="41249">
                  <c:v>-0.12054618661290201</c:v>
                </c:pt>
                <c:pt idx="41250">
                  <c:v>-0.12936600795077</c:v>
                </c:pt>
                <c:pt idx="41251">
                  <c:v>-6.9355844977044306E-2</c:v>
                </c:pt>
                <c:pt idx="41252">
                  <c:v>-6.6044741403740406E-2</c:v>
                </c:pt>
                <c:pt idx="41253">
                  <c:v>-6.4299391067761696E-2</c:v>
                </c:pt>
                <c:pt idx="41254">
                  <c:v>-5.8922990757308502E-2</c:v>
                </c:pt>
                <c:pt idx="41255">
                  <c:v>-5.9489694265832199E-2</c:v>
                </c:pt>
                <c:pt idx="41256">
                  <c:v>-7.8101457780875697E-2</c:v>
                </c:pt>
                <c:pt idx="41257">
                  <c:v>-8.3779985591584102E-2</c:v>
                </c:pt>
                <c:pt idx="41258">
                  <c:v>-8.4448329714874704E-2</c:v>
                </c:pt>
                <c:pt idx="41259">
                  <c:v>-8.7097151429243402E-2</c:v>
                </c:pt>
                <c:pt idx="41260">
                  <c:v>-7.9052146539201604E-2</c:v>
                </c:pt>
                <c:pt idx="41261">
                  <c:v>-3.2993723412624999E-2</c:v>
                </c:pt>
                <c:pt idx="41262">
                  <c:v>-3.6512287299529801E-2</c:v>
                </c:pt>
                <c:pt idx="41263">
                  <c:v>-4.0531658519645297E-2</c:v>
                </c:pt>
                <c:pt idx="41264">
                  <c:v>-4.5510258080227899E-2</c:v>
                </c:pt>
                <c:pt idx="41265">
                  <c:v>-2.4616878959495499E-2</c:v>
                </c:pt>
                <c:pt idx="41266">
                  <c:v>-2.4559988452387702E-2</c:v>
                </c:pt>
                <c:pt idx="41267">
                  <c:v>-3.09798995180019E-2</c:v>
                </c:pt>
                <c:pt idx="41268">
                  <c:v>-1.4145578570093501E-2</c:v>
                </c:pt>
                <c:pt idx="41269">
                  <c:v>-2.1532951995022101E-2</c:v>
                </c:pt>
                <c:pt idx="41270">
                  <c:v>-3.4449190518605101E-2</c:v>
                </c:pt>
                <c:pt idx="41271">
                  <c:v>-2.94243202860478E-2</c:v>
                </c:pt>
                <c:pt idx="41272">
                  <c:v>-4.2375539464674497E-2</c:v>
                </c:pt>
                <c:pt idx="41273">
                  <c:v>-4.1173181307861899E-2</c:v>
                </c:pt>
                <c:pt idx="41274">
                  <c:v>-2.4910773151544101E-2</c:v>
                </c:pt>
                <c:pt idx="41275">
                  <c:v>-5.8309853611915499E-2</c:v>
                </c:pt>
                <c:pt idx="41276">
                  <c:v>-6.3824261921333295E-2</c:v>
                </c:pt>
                <c:pt idx="41277">
                  <c:v>-2.2639892785544902E-2</c:v>
                </c:pt>
                <c:pt idx="41278">
                  <c:v>-2.2577065138617201E-2</c:v>
                </c:pt>
                <c:pt idx="41279">
                  <c:v>-1.20065462894273E-2</c:v>
                </c:pt>
                <c:pt idx="41280">
                  <c:v>-2.3319062016640399E-2</c:v>
                </c:pt>
                <c:pt idx="41281">
                  <c:v>-5.46537449513173E-2</c:v>
                </c:pt>
                <c:pt idx="41282">
                  <c:v>-1.41341072278331E-2</c:v>
                </c:pt>
                <c:pt idx="41283">
                  <c:v>-1.45506325570826E-2</c:v>
                </c:pt>
                <c:pt idx="41284">
                  <c:v>-2.2096738351743299E-2</c:v>
                </c:pt>
                <c:pt idx="41285">
                  <c:v>-2.2722290361021101E-2</c:v>
                </c:pt>
                <c:pt idx="41286">
                  <c:v>-6.6187971976004303E-2</c:v>
                </c:pt>
                <c:pt idx="41287">
                  <c:v>-6.4596209304733504E-2</c:v>
                </c:pt>
                <c:pt idx="41288">
                  <c:v>-7.0737234403496399E-2</c:v>
                </c:pt>
                <c:pt idx="41289">
                  <c:v>-2.9247716115050199E-2</c:v>
                </c:pt>
                <c:pt idx="41290">
                  <c:v>-2.78276880213396E-2</c:v>
                </c:pt>
                <c:pt idx="41291">
                  <c:v>2.08797989437552E-2</c:v>
                </c:pt>
                <c:pt idx="41292">
                  <c:v>2.0619975722072598E-2</c:v>
                </c:pt>
                <c:pt idx="41293">
                  <c:v>6.9749743477771506E-2</c:v>
                </c:pt>
                <c:pt idx="41294">
                  <c:v>-1.9189086591116698E-2</c:v>
                </c:pt>
                <c:pt idx="41295">
                  <c:v>9.9500687620254394E-2</c:v>
                </c:pt>
                <c:pt idx="41296">
                  <c:v>0.13777947605566801</c:v>
                </c:pt>
                <c:pt idx="41297">
                  <c:v>0.23211409220833101</c:v>
                </c:pt>
                <c:pt idx="41298">
                  <c:v>0.239853693264093</c:v>
                </c:pt>
                <c:pt idx="41299">
                  <c:v>0.27866791653134398</c:v>
                </c:pt>
                <c:pt idx="41300">
                  <c:v>0.25903971538790899</c:v>
                </c:pt>
                <c:pt idx="41301">
                  <c:v>0.39374707239595802</c:v>
                </c:pt>
                <c:pt idx="41302">
                  <c:v>0.41412175934837397</c:v>
                </c:pt>
                <c:pt idx="41303">
                  <c:v>0.42236893369374801</c:v>
                </c:pt>
                <c:pt idx="41304">
                  <c:v>0.42384783981881302</c:v>
                </c:pt>
                <c:pt idx="41305">
                  <c:v>0.42399034199021102</c:v>
                </c:pt>
                <c:pt idx="41306">
                  <c:v>0.37621851691657898</c:v>
                </c:pt>
                <c:pt idx="41307">
                  <c:v>0.55808965060256799</c:v>
                </c:pt>
                <c:pt idx="41308">
                  <c:v>0.52705097159444503</c:v>
                </c:pt>
                <c:pt idx="41309">
                  <c:v>0.56673210888060699</c:v>
                </c:pt>
                <c:pt idx="41310">
                  <c:v>0.602074540896683</c:v>
                </c:pt>
                <c:pt idx="41311">
                  <c:v>0.61320172407002305</c:v>
                </c:pt>
                <c:pt idx="41312">
                  <c:v>0.66756429816281404</c:v>
                </c:pt>
                <c:pt idx="41313">
                  <c:v>0.67699287716382295</c:v>
                </c:pt>
                <c:pt idx="41314">
                  <c:v>0.53524040566640296</c:v>
                </c:pt>
                <c:pt idx="41315">
                  <c:v>0.54048234386210003</c:v>
                </c:pt>
                <c:pt idx="41316">
                  <c:v>0.52498163102687201</c:v>
                </c:pt>
                <c:pt idx="41317">
                  <c:v>0.58959470959799298</c:v>
                </c:pt>
                <c:pt idx="41318">
                  <c:v>0.54760279295479497</c:v>
                </c:pt>
                <c:pt idx="41319">
                  <c:v>0.55027207858806204</c:v>
                </c:pt>
                <c:pt idx="41320">
                  <c:v>0.56386959487718302</c:v>
                </c:pt>
                <c:pt idx="41321">
                  <c:v>0.55397526567476196</c:v>
                </c:pt>
                <c:pt idx="41322">
                  <c:v>0.57297734801835498</c:v>
                </c:pt>
                <c:pt idx="41323">
                  <c:v>0.634684318658433</c:v>
                </c:pt>
                <c:pt idx="41324">
                  <c:v>0.715229161460323</c:v>
                </c:pt>
                <c:pt idx="41325">
                  <c:v>1.9674676211271602E-3</c:v>
                </c:pt>
                <c:pt idx="41326">
                  <c:v>9.1964217123890496E-2</c:v>
                </c:pt>
                <c:pt idx="41327">
                  <c:v>7.5644483735379303E-3</c:v>
                </c:pt>
                <c:pt idx="41328">
                  <c:v>4.20005252150535E-2</c:v>
                </c:pt>
                <c:pt idx="41329">
                  <c:v>-1.68101187504194E-3</c:v>
                </c:pt>
                <c:pt idx="41330">
                  <c:v>4.0662001416002298E-2</c:v>
                </c:pt>
                <c:pt idx="41331">
                  <c:v>1.57689854388551E-3</c:v>
                </c:pt>
                <c:pt idx="41332">
                  <c:v>3.1376197988315799E-2</c:v>
                </c:pt>
                <c:pt idx="41333">
                  <c:v>1.04572937300626E-2</c:v>
                </c:pt>
                <c:pt idx="41334">
                  <c:v>3.20472245685254E-2</c:v>
                </c:pt>
                <c:pt idx="41335">
                  <c:v>-1.2502055333518201E-2</c:v>
                </c:pt>
                <c:pt idx="41336">
                  <c:v>-6.3550631008512902E-3</c:v>
                </c:pt>
                <c:pt idx="41337">
                  <c:v>6.1950597731250398E-3</c:v>
                </c:pt>
                <c:pt idx="41338">
                  <c:v>4.7777851868324499E-2</c:v>
                </c:pt>
                <c:pt idx="41339">
                  <c:v>5.2103935885285897E-2</c:v>
                </c:pt>
                <c:pt idx="41340">
                  <c:v>9.3140778657523599E-2</c:v>
                </c:pt>
                <c:pt idx="41341">
                  <c:v>6.0615499903214402E-2</c:v>
                </c:pt>
                <c:pt idx="41342">
                  <c:v>0.11220151207112899</c:v>
                </c:pt>
                <c:pt idx="41343">
                  <c:v>0.12155013609694799</c:v>
                </c:pt>
                <c:pt idx="41344">
                  <c:v>8.4375084563993299E-2</c:v>
                </c:pt>
                <c:pt idx="41345">
                  <c:v>7.6310985313540997E-2</c:v>
                </c:pt>
                <c:pt idx="41346">
                  <c:v>0.20706797631844601</c:v>
                </c:pt>
                <c:pt idx="41347">
                  <c:v>0.155196061547339</c:v>
                </c:pt>
                <c:pt idx="41348">
                  <c:v>0.18314796939855801</c:v>
                </c:pt>
                <c:pt idx="41349">
                  <c:v>0.16318515554806101</c:v>
                </c:pt>
                <c:pt idx="41350">
                  <c:v>0.15370091257806301</c:v>
                </c:pt>
                <c:pt idx="41351">
                  <c:v>0.14658263491790199</c:v>
                </c:pt>
                <c:pt idx="41352">
                  <c:v>0.162572496930567</c:v>
                </c:pt>
                <c:pt idx="41353">
                  <c:v>0.15570364229351599</c:v>
                </c:pt>
                <c:pt idx="41354">
                  <c:v>0.17407235179157499</c:v>
                </c:pt>
                <c:pt idx="41355">
                  <c:v>0.122130394501197</c:v>
                </c:pt>
                <c:pt idx="41356">
                  <c:v>0.25809039531778799</c:v>
                </c:pt>
                <c:pt idx="41357">
                  <c:v>0.24345353160795899</c:v>
                </c:pt>
                <c:pt idx="41358">
                  <c:v>0.258919037732733</c:v>
                </c:pt>
                <c:pt idx="41359">
                  <c:v>0.25993282646640198</c:v>
                </c:pt>
                <c:pt idx="41360">
                  <c:v>0.27127705204264002</c:v>
                </c:pt>
                <c:pt idx="41361">
                  <c:v>0.260007407604189</c:v>
                </c:pt>
                <c:pt idx="41362">
                  <c:v>0.25599665973678498</c:v>
                </c:pt>
                <c:pt idx="41363">
                  <c:v>6.7525507925421703E-3</c:v>
                </c:pt>
                <c:pt idx="41364">
                  <c:v>0.10622740295578501</c:v>
                </c:pt>
                <c:pt idx="41365">
                  <c:v>3.9637820937725903E-3</c:v>
                </c:pt>
                <c:pt idx="41366">
                  <c:v>2.13457945000286E-2</c:v>
                </c:pt>
                <c:pt idx="41367">
                  <c:v>-1.1002328991081899E-2</c:v>
                </c:pt>
                <c:pt idx="41368">
                  <c:v>-2.9015098682414399E-2</c:v>
                </c:pt>
                <c:pt idx="41369">
                  <c:v>7.7068919274415303E-3</c:v>
                </c:pt>
                <c:pt idx="41370">
                  <c:v>1.8924033123006199E-2</c:v>
                </c:pt>
                <c:pt idx="41371">
                  <c:v>2.1982247836301299E-2</c:v>
                </c:pt>
                <c:pt idx="41372">
                  <c:v>3.9399551920489499E-3</c:v>
                </c:pt>
                <c:pt idx="41373">
                  <c:v>4.2152861928679598E-2</c:v>
                </c:pt>
                <c:pt idx="41374">
                  <c:v>7.0418505825064495E-2</c:v>
                </c:pt>
                <c:pt idx="41375">
                  <c:v>0.11656536243515001</c:v>
                </c:pt>
                <c:pt idx="41376">
                  <c:v>0.12939265356767399</c:v>
                </c:pt>
                <c:pt idx="41377">
                  <c:v>9.8304442343709802E-2</c:v>
                </c:pt>
                <c:pt idx="41378">
                  <c:v>0.11226719372489199</c:v>
                </c:pt>
                <c:pt idx="41379">
                  <c:v>0.14409649151208001</c:v>
                </c:pt>
                <c:pt idx="41380">
                  <c:v>0.14777959225155099</c:v>
                </c:pt>
                <c:pt idx="41381">
                  <c:v>0.121418157823125</c:v>
                </c:pt>
                <c:pt idx="41382">
                  <c:v>9.2955200373354002E-2</c:v>
                </c:pt>
                <c:pt idx="41383">
                  <c:v>0.118949119663328</c:v>
                </c:pt>
                <c:pt idx="41384">
                  <c:v>0.127980519775234</c:v>
                </c:pt>
                <c:pt idx="41385">
                  <c:v>9.0024685254223094E-2</c:v>
                </c:pt>
                <c:pt idx="41386">
                  <c:v>0.109452528542587</c:v>
                </c:pt>
                <c:pt idx="41387">
                  <c:v>0.100345820038683</c:v>
                </c:pt>
                <c:pt idx="41388">
                  <c:v>0.14187581070080399</c:v>
                </c:pt>
                <c:pt idx="41389">
                  <c:v>3.9284898847242698E-2</c:v>
                </c:pt>
                <c:pt idx="41390">
                  <c:v>0.123131611366269</c:v>
                </c:pt>
                <c:pt idx="41391">
                  <c:v>-8.5356295703310908E-3</c:v>
                </c:pt>
                <c:pt idx="41392">
                  <c:v>0.105052093678664</c:v>
                </c:pt>
                <c:pt idx="41393">
                  <c:v>6.3672395359612596E-2</c:v>
                </c:pt>
                <c:pt idx="41394">
                  <c:v>5.5564524667098401E-2</c:v>
                </c:pt>
                <c:pt idx="41395">
                  <c:v>2.9243700540535999E-2</c:v>
                </c:pt>
                <c:pt idx="41396">
                  <c:v>5.5654975218194298E-2</c:v>
                </c:pt>
                <c:pt idx="41397">
                  <c:v>3.2193231630533801E-2</c:v>
                </c:pt>
                <c:pt idx="41398">
                  <c:v>6.1938592942517398E-2</c:v>
                </c:pt>
                <c:pt idx="41399">
                  <c:v>-3.6910408311625301E-2</c:v>
                </c:pt>
                <c:pt idx="41400">
                  <c:v>-1.45286462923704E-2</c:v>
                </c:pt>
                <c:pt idx="41401" formatCode="0.00E+00">
                  <c:v>-5.1482150227011298E-5</c:v>
                </c:pt>
                <c:pt idx="41402">
                  <c:v>2.2055444249855501E-2</c:v>
                </c:pt>
                <c:pt idx="41403" formatCode="0.00E+00">
                  <c:v>4.1208840484963503E-2</c:v>
                </c:pt>
                <c:pt idx="41404">
                  <c:v>7.8215154077798402E-2</c:v>
                </c:pt>
                <c:pt idx="41405">
                  <c:v>0.12645118815978099</c:v>
                </c:pt>
                <c:pt idx="41406">
                  <c:v>0.13676415317306501</c:v>
                </c:pt>
                <c:pt idx="41407">
                  <c:v>0.20836499902935501</c:v>
                </c:pt>
                <c:pt idx="41408">
                  <c:v>0.229485554815513</c:v>
                </c:pt>
                <c:pt idx="41409">
                  <c:v>0.13099913835889701</c:v>
                </c:pt>
                <c:pt idx="41410">
                  <c:v>7.2915118945595297E-2</c:v>
                </c:pt>
                <c:pt idx="41411">
                  <c:v>1.7223871624195398E-2</c:v>
                </c:pt>
                <c:pt idx="41412">
                  <c:v>1.37980750859202E-2</c:v>
                </c:pt>
                <c:pt idx="41413">
                  <c:v>-9.92917489097646E-3</c:v>
                </c:pt>
                <c:pt idx="41414">
                  <c:v>0.17768922972312901</c:v>
                </c:pt>
                <c:pt idx="41415">
                  <c:v>0.17041236040997201</c:v>
                </c:pt>
                <c:pt idx="41416">
                  <c:v>0.29720150570707199</c:v>
                </c:pt>
                <c:pt idx="41417">
                  <c:v>0.22680231188411301</c:v>
                </c:pt>
                <c:pt idx="41418">
                  <c:v>0.232642115229759</c:v>
                </c:pt>
                <c:pt idx="41419">
                  <c:v>0.26366286796056698</c:v>
                </c:pt>
                <c:pt idx="41420">
                  <c:v>0.24739168316441801</c:v>
                </c:pt>
                <c:pt idx="41421">
                  <c:v>0.126816366953517</c:v>
                </c:pt>
                <c:pt idx="41422">
                  <c:v>0.115257000480255</c:v>
                </c:pt>
                <c:pt idx="41423">
                  <c:v>6.9313526123235006E-2</c:v>
                </c:pt>
                <c:pt idx="41424">
                  <c:v>8.1029886770536894E-2</c:v>
                </c:pt>
                <c:pt idx="41425">
                  <c:v>9.6112989123419104E-2</c:v>
                </c:pt>
                <c:pt idx="41426">
                  <c:v>8.2424657038421806E-2</c:v>
                </c:pt>
                <c:pt idx="41427">
                  <c:v>0</c:v>
                </c:pt>
                <c:pt idx="41428">
                  <c:v>0.100302333827579</c:v>
                </c:pt>
                <c:pt idx="41429">
                  <c:v>1.3344643804527401E-3</c:v>
                </c:pt>
                <c:pt idx="41430">
                  <c:v>4.5269869350966899E-2</c:v>
                </c:pt>
                <c:pt idx="41431">
                  <c:v>1.7783466041355899E-2</c:v>
                </c:pt>
                <c:pt idx="41432">
                  <c:v>-1.0615897990934899E-2</c:v>
                </c:pt>
                <c:pt idx="41433">
                  <c:v>1.7638493122108301E-2</c:v>
                </c:pt>
                <c:pt idx="41434">
                  <c:v>-1.5946593569893301E-2</c:v>
                </c:pt>
                <c:pt idx="41435">
                  <c:v>2.1662531009775301E-2</c:v>
                </c:pt>
                <c:pt idx="41436">
                  <c:v>2.0599237797662599E-2</c:v>
                </c:pt>
                <c:pt idx="41437">
                  <c:v>5.0854599496654801E-2</c:v>
                </c:pt>
                <c:pt idx="41438">
                  <c:v>-1.74868424487843E-2</c:v>
                </c:pt>
                <c:pt idx="41439">
                  <c:v>1.0225804730495501E-2</c:v>
                </c:pt>
                <c:pt idx="41440">
                  <c:v>-1.13212291768618E-2</c:v>
                </c:pt>
                <c:pt idx="41441">
                  <c:v>-3.82476853221708E-2</c:v>
                </c:pt>
                <c:pt idx="41442">
                  <c:v>-2.3067601036053698E-2</c:v>
                </c:pt>
                <c:pt idx="41443">
                  <c:v>-2.58119056906163E-2</c:v>
                </c:pt>
                <c:pt idx="41444">
                  <c:v>-2.2183876819541599E-2</c:v>
                </c:pt>
                <c:pt idx="41445">
                  <c:v>-4.4128242666446903E-2</c:v>
                </c:pt>
                <c:pt idx="41446">
                  <c:v>-2.9941799947792402E-2</c:v>
                </c:pt>
                <c:pt idx="41447">
                  <c:v>-4.6507342667205E-2</c:v>
                </c:pt>
                <c:pt idx="41448">
                  <c:v>-2.2210512717431002E-2</c:v>
                </c:pt>
                <c:pt idx="41449">
                  <c:v>-1.8739357908817401E-2</c:v>
                </c:pt>
                <c:pt idx="41450">
                  <c:v>6.1717749850042896E-3</c:v>
                </c:pt>
                <c:pt idx="41451">
                  <c:v>5.7663170820001003E-3</c:v>
                </c:pt>
                <c:pt idx="41452">
                  <c:v>-2.2591452391149801E-2</c:v>
                </c:pt>
                <c:pt idx="41453">
                  <c:v>-2.5205281285159802E-2</c:v>
                </c:pt>
                <c:pt idx="41454">
                  <c:v>-2.3885411670625301E-2</c:v>
                </c:pt>
                <c:pt idx="41455">
                  <c:v>-1.45718812693635E-2</c:v>
                </c:pt>
                <c:pt idx="41456">
                  <c:v>-5.0724906095053202E-2</c:v>
                </c:pt>
                <c:pt idx="41457">
                  <c:v>-5.63698383507268E-2</c:v>
                </c:pt>
                <c:pt idx="41458">
                  <c:v>-2.6040810890076801E-2</c:v>
                </c:pt>
                <c:pt idx="41459">
                  <c:v>-9.1734916410600009E-3</c:v>
                </c:pt>
                <c:pt idx="41460">
                  <c:v>2.3308436606898599E-2</c:v>
                </c:pt>
                <c:pt idx="41461">
                  <c:v>6.43582188836948E-3</c:v>
                </c:pt>
                <c:pt idx="41462">
                  <c:v>2.4448061884601899E-2</c:v>
                </c:pt>
                <c:pt idx="41463">
                  <c:v>1.65692994962768E-2</c:v>
                </c:pt>
                <c:pt idx="41464">
                  <c:v>4.6611935684403402E-2</c:v>
                </c:pt>
                <c:pt idx="41465">
                  <c:v>2.65500111121778E-2</c:v>
                </c:pt>
                <c:pt idx="41466">
                  <c:v>7.6295406713293198E-2</c:v>
                </c:pt>
                <c:pt idx="41467">
                  <c:v>7.4864183840870194E-2</c:v>
                </c:pt>
                <c:pt idx="41468">
                  <c:v>6.8354656798264093E-2</c:v>
                </c:pt>
                <c:pt idx="41469">
                  <c:v>5.2001218831341102E-2</c:v>
                </c:pt>
                <c:pt idx="41470">
                  <c:v>0.11230138635576301</c:v>
                </c:pt>
                <c:pt idx="41471">
                  <c:v>0.114098807590746</c:v>
                </c:pt>
                <c:pt idx="41472">
                  <c:v>0.11684389127865399</c:v>
                </c:pt>
                <c:pt idx="41473">
                  <c:v>0.115673953493739</c:v>
                </c:pt>
                <c:pt idx="41474">
                  <c:v>0.12303732412424601</c:v>
                </c:pt>
                <c:pt idx="41475">
                  <c:v>0.118025882159948</c:v>
                </c:pt>
                <c:pt idx="41476">
                  <c:v>0.15122657717956101</c:v>
                </c:pt>
                <c:pt idx="41477">
                  <c:v>0.17253895622365301</c:v>
                </c:pt>
                <c:pt idx="41478">
                  <c:v>0.175793469663625</c:v>
                </c:pt>
                <c:pt idx="41479">
                  <c:v>0.195381870542333</c:v>
                </c:pt>
                <c:pt idx="41480">
                  <c:v>0.18443266419402499</c:v>
                </c:pt>
                <c:pt idx="41481">
                  <c:v>0.18978352980799401</c:v>
                </c:pt>
                <c:pt idx="41482">
                  <c:v>0.21926978171755501</c:v>
                </c:pt>
                <c:pt idx="41483">
                  <c:v>0.20827678469802999</c:v>
                </c:pt>
                <c:pt idx="41484">
                  <c:v>0.239142532184347</c:v>
                </c:pt>
                <c:pt idx="41485">
                  <c:v>0.22467897377384499</c:v>
                </c:pt>
                <c:pt idx="41486">
                  <c:v>0.216390482121326</c:v>
                </c:pt>
                <c:pt idx="41487">
                  <c:v>-2.9445317870283601E-2</c:v>
                </c:pt>
                <c:pt idx="41488">
                  <c:v>-9.9304251951577494E-2</c:v>
                </c:pt>
                <c:pt idx="41489">
                  <c:v>-2.0151530393538099E-2</c:v>
                </c:pt>
                <c:pt idx="41490">
                  <c:v>-5.2509810758948297E-2</c:v>
                </c:pt>
                <c:pt idx="41491">
                  <c:v>-3.05925346983787E-2</c:v>
                </c:pt>
                <c:pt idx="41492">
                  <c:v>-5.170218563851E-2</c:v>
                </c:pt>
                <c:pt idx="41493">
                  <c:v>-4.9562454902502801E-2</c:v>
                </c:pt>
                <c:pt idx="41494">
                  <c:v>6.7525507925421703E-3</c:v>
                </c:pt>
                <c:pt idx="41495">
                  <c:v>0.10622740295578501</c:v>
                </c:pt>
                <c:pt idx="41496">
                  <c:v>3.9637820937725903E-3</c:v>
                </c:pt>
                <c:pt idx="41497">
                  <c:v>2.26748038783816E-2</c:v>
                </c:pt>
                <c:pt idx="41498">
                  <c:v>-9.4656769534309203E-3</c:v>
                </c:pt>
                <c:pt idx="41499">
                  <c:v>-5.3170079598181897E-3</c:v>
                </c:pt>
                <c:pt idx="41500">
                  <c:v>2.7001560604210099E-2</c:v>
                </c:pt>
                <c:pt idx="41501">
                  <c:v>3.7192256291437797E-2</c:v>
                </c:pt>
                <c:pt idx="41502">
                  <c:v>5.0151383509514098E-2</c:v>
                </c:pt>
                <c:pt idx="41503">
                  <c:v>4.1745305022695002E-2</c:v>
                </c:pt>
                <c:pt idx="41504">
                  <c:v>5.8717940454387801E-2</c:v>
                </c:pt>
                <c:pt idx="41505">
                  <c:v>8.5811363255197601E-2</c:v>
                </c:pt>
                <c:pt idx="41506">
                  <c:v>9.1058949466630706E-2</c:v>
                </c:pt>
                <c:pt idx="41507">
                  <c:v>9.1654069189722603E-2</c:v>
                </c:pt>
                <c:pt idx="41508">
                  <c:v>0.117114014879881</c:v>
                </c:pt>
                <c:pt idx="41509">
                  <c:v>0.107593553619851</c:v>
                </c:pt>
                <c:pt idx="41510">
                  <c:v>0.13987215928738</c:v>
                </c:pt>
                <c:pt idx="41511">
                  <c:v>0.13676135961569</c:v>
                </c:pt>
                <c:pt idx="41512">
                  <c:v>0.116816949596854</c:v>
                </c:pt>
                <c:pt idx="41513">
                  <c:v>0.13832151938830101</c:v>
                </c:pt>
                <c:pt idx="41514">
                  <c:v>8.5697518581325197E-2</c:v>
                </c:pt>
                <c:pt idx="41515">
                  <c:v>0.11536162254429801</c:v>
                </c:pt>
                <c:pt idx="41516">
                  <c:v>0.10096981745580801</c:v>
                </c:pt>
                <c:pt idx="41517">
                  <c:v>4.8060486700092601E-2</c:v>
                </c:pt>
                <c:pt idx="41518">
                  <c:v>3.4429452175159997E-2</c:v>
                </c:pt>
                <c:pt idx="41519">
                  <c:v>3.1738978863716301E-2</c:v>
                </c:pt>
                <c:pt idx="41520">
                  <c:v>6.5985721600931704E-2</c:v>
                </c:pt>
                <c:pt idx="41521">
                  <c:v>6.9553281613731796E-2</c:v>
                </c:pt>
                <c:pt idx="41522">
                  <c:v>3.62788255778871E-2</c:v>
                </c:pt>
                <c:pt idx="41523">
                  <c:v>5.0507328782775598E-2</c:v>
                </c:pt>
                <c:pt idx="41524">
                  <c:v>6.7389859921328205E-2</c:v>
                </c:pt>
                <c:pt idx="41525">
                  <c:v>8.2364105329277196E-2</c:v>
                </c:pt>
                <c:pt idx="41526">
                  <c:v>9.32369080285992E-2</c:v>
                </c:pt>
                <c:pt idx="41527">
                  <c:v>0.106010535894106</c:v>
                </c:pt>
                <c:pt idx="41528">
                  <c:v>3.3708009385585803E-2</c:v>
                </c:pt>
                <c:pt idx="41529">
                  <c:v>0.105773753126924</c:v>
                </c:pt>
                <c:pt idx="41530">
                  <c:v>5.4933284620962503E-2</c:v>
                </c:pt>
                <c:pt idx="41531">
                  <c:v>3.43183966930561E-2</c:v>
                </c:pt>
                <c:pt idx="41532">
                  <c:v>2.92360326512403E-2</c:v>
                </c:pt>
                <c:pt idx="41533">
                  <c:v>5.2484222400172899E-2</c:v>
                </c:pt>
                <c:pt idx="41534">
                  <c:v>5.5198632624404498E-2</c:v>
                </c:pt>
                <c:pt idx="41535">
                  <c:v>6.42527481483951E-2</c:v>
                </c:pt>
                <c:pt idx="41536">
                  <c:v>7.0335638773928094E-2</c:v>
                </c:pt>
                <c:pt idx="41537">
                  <c:v>7.2910469366180702E-2</c:v>
                </c:pt>
                <c:pt idx="41538">
                  <c:v>6.7916131143021002E-2</c:v>
                </c:pt>
                <c:pt idx="41539">
                  <c:v>0.23301104067256201</c:v>
                </c:pt>
                <c:pt idx="41540">
                  <c:v>0.13273204083826101</c:v>
                </c:pt>
                <c:pt idx="41541">
                  <c:v>0.14997800325499999</c:v>
                </c:pt>
                <c:pt idx="41542">
                  <c:v>0.119149463572926</c:v>
                </c:pt>
                <c:pt idx="41543">
                  <c:v>0.120093201306994</c:v>
                </c:pt>
                <c:pt idx="41544">
                  <c:v>0.111536139224176</c:v>
                </c:pt>
                <c:pt idx="41545">
                  <c:v>0.14632042320042099</c:v>
                </c:pt>
                <c:pt idx="41546">
                  <c:v>0.11748364237969799</c:v>
                </c:pt>
                <c:pt idx="41547">
                  <c:v>0.175135263245456</c:v>
                </c:pt>
                <c:pt idx="41548">
                  <c:v>0.178322975540714</c:v>
                </c:pt>
                <c:pt idx="41549">
                  <c:v>0.23343668031711001</c:v>
                </c:pt>
                <c:pt idx="41550">
                  <c:v>0.23234740053572001</c:v>
                </c:pt>
                <c:pt idx="41551">
                  <c:v>0.21238846152778801</c:v>
                </c:pt>
                <c:pt idx="41552">
                  <c:v>0.183693589415314</c:v>
                </c:pt>
                <c:pt idx="41553">
                  <c:v>0.18329647775798799</c:v>
                </c:pt>
                <c:pt idx="41554">
                  <c:v>0.13070125735410901</c:v>
                </c:pt>
                <c:pt idx="41555">
                  <c:v>0.117156943020979</c:v>
                </c:pt>
                <c:pt idx="41556">
                  <c:v>0.102730143988305</c:v>
                </c:pt>
                <c:pt idx="41557">
                  <c:v>8.3229183057074899E-2</c:v>
                </c:pt>
                <c:pt idx="41558">
                  <c:v>6.10810039206666E-2</c:v>
                </c:pt>
                <c:pt idx="41559">
                  <c:v>8.48035709896727E-2</c:v>
                </c:pt>
                <c:pt idx="41560">
                  <c:v>8.69908969027227E-2</c:v>
                </c:pt>
                <c:pt idx="41561">
                  <c:v>7.8517316215115499E-2</c:v>
                </c:pt>
                <c:pt idx="41562">
                  <c:v>6.00452471152347E-2</c:v>
                </c:pt>
                <c:pt idx="41563">
                  <c:v>6.2516556876779497E-2</c:v>
                </c:pt>
                <c:pt idx="41564">
                  <c:v>6.7525507925421703E-3</c:v>
                </c:pt>
                <c:pt idx="41565">
                  <c:v>0.10622740295578501</c:v>
                </c:pt>
                <c:pt idx="41566">
                  <c:v>3.9637820937725903E-3</c:v>
                </c:pt>
                <c:pt idx="41567">
                  <c:v>2.13457945000286E-2</c:v>
                </c:pt>
                <c:pt idx="41568">
                  <c:v>-1.1002328991081899E-2</c:v>
                </c:pt>
                <c:pt idx="41569">
                  <c:v>-2.5863589927862501E-2</c:v>
                </c:pt>
                <c:pt idx="41570">
                  <c:v>7.8121224067401402E-3</c:v>
                </c:pt>
                <c:pt idx="41571">
                  <c:v>4.8383159269590401E-3</c:v>
                </c:pt>
                <c:pt idx="41572">
                  <c:v>5.1280532791526001E-2</c:v>
                </c:pt>
                <c:pt idx="41573">
                  <c:v>6.6704803714912705E-2</c:v>
                </c:pt>
                <c:pt idx="41574">
                  <c:v>9.4300126299353901E-3</c:v>
                </c:pt>
                <c:pt idx="41575">
                  <c:v>-1.89072025051733E-2</c:v>
                </c:pt>
                <c:pt idx="41576">
                  <c:v>-1.3272472006569699E-3</c:v>
                </c:pt>
                <c:pt idx="41577">
                  <c:v>2.6982106421777501E-2</c:v>
                </c:pt>
                <c:pt idx="41578">
                  <c:v>4.5249398425372303E-2</c:v>
                </c:pt>
                <c:pt idx="41579">
                  <c:v>2.7533673160075201E-2</c:v>
                </c:pt>
                <c:pt idx="41580">
                  <c:v>2.20514948508506E-2</c:v>
                </c:pt>
                <c:pt idx="41581">
                  <c:v>3.67884644891084E-2</c:v>
                </c:pt>
                <c:pt idx="41582">
                  <c:v>3.1375417995265303E-2</c:v>
                </c:pt>
                <c:pt idx="41583">
                  <c:v>2.5132450079420499E-2</c:v>
                </c:pt>
                <c:pt idx="41584">
                  <c:v>-3.6079734932041099E-3</c:v>
                </c:pt>
                <c:pt idx="41585">
                  <c:v>-1.7836277807796098E-2</c:v>
                </c:pt>
                <c:pt idx="41586">
                  <c:v>-7.0533391831151607E-2</c:v>
                </c:pt>
                <c:pt idx="41587">
                  <c:v>-7.4969222603660193E-2</c:v>
                </c:pt>
                <c:pt idx="41588">
                  <c:v>-7.5704913937981899E-2</c:v>
                </c:pt>
                <c:pt idx="41589">
                  <c:v>-7.9572053365388598E-2</c:v>
                </c:pt>
                <c:pt idx="41590">
                  <c:v>-6.8570745473478495E-2</c:v>
                </c:pt>
                <c:pt idx="41591">
                  <c:v>-6.1424997056505899E-2</c:v>
                </c:pt>
                <c:pt idx="41592">
                  <c:v>-8.0765534021763299E-2</c:v>
                </c:pt>
                <c:pt idx="41593">
                  <c:v>-6.1035630563666003E-2</c:v>
                </c:pt>
                <c:pt idx="41594">
                  <c:v>-5.2110962728513302E-2</c:v>
                </c:pt>
                <c:pt idx="41595">
                  <c:v>-4.03943757685572E-2</c:v>
                </c:pt>
                <c:pt idx="41596">
                  <c:v>-6.4687440064409005E-2</c:v>
                </c:pt>
                <c:pt idx="41597">
                  <c:v>-5.3524992549026901E-2</c:v>
                </c:pt>
                <c:pt idx="41598">
                  <c:v>-9.9872012168914504E-3</c:v>
                </c:pt>
                <c:pt idx="41599">
                  <c:v>-1.6939126362256699E-2</c:v>
                </c:pt>
                <c:pt idx="41600">
                  <c:v>-6.0894314238624403E-2</c:v>
                </c:pt>
                <c:pt idx="41601">
                  <c:v>-2.2780734606199698E-2</c:v>
                </c:pt>
                <c:pt idx="41602">
                  <c:v>-3.8699384072455503E-2</c:v>
                </c:pt>
                <c:pt idx="41603">
                  <c:v>-5.7789440624598197E-2</c:v>
                </c:pt>
                <c:pt idx="41604">
                  <c:v>-8.0780511280826306E-2</c:v>
                </c:pt>
                <c:pt idx="41605">
                  <c:v>-7.0884354950649306E-2</c:v>
                </c:pt>
                <c:pt idx="41606">
                  <c:v>-0.106990705999154</c:v>
                </c:pt>
                <c:pt idx="41607">
                  <c:v>-7.8557101705726204E-2</c:v>
                </c:pt>
                <c:pt idx="41608">
                  <c:v>-7.7533264023360901E-2</c:v>
                </c:pt>
                <c:pt idx="41609">
                  <c:v>-0.102881220407445</c:v>
                </c:pt>
                <c:pt idx="41610">
                  <c:v>-0.12686501767521299</c:v>
                </c:pt>
                <c:pt idx="41611">
                  <c:v>-0.116884953870825</c:v>
                </c:pt>
                <c:pt idx="41612">
                  <c:v>-0.15324968370921499</c:v>
                </c:pt>
                <c:pt idx="41613">
                  <c:v>-7.5343881784042499E-2</c:v>
                </c:pt>
                <c:pt idx="41614">
                  <c:v>-7.3839679315135201E-2</c:v>
                </c:pt>
                <c:pt idx="41615">
                  <c:v>-9.5323329969051393E-3</c:v>
                </c:pt>
                <c:pt idx="41616">
                  <c:v>-3.5813299686280803E-2</c:v>
                </c:pt>
                <c:pt idx="41617">
                  <c:v>-3.6869567443234198E-2</c:v>
                </c:pt>
                <c:pt idx="41618">
                  <c:v>4.8274608407548698E-3</c:v>
                </c:pt>
                <c:pt idx="41619">
                  <c:v>-3.2545074609996498E-2</c:v>
                </c:pt>
                <c:pt idx="41620">
                  <c:v>-9.3195458915067905E-2</c:v>
                </c:pt>
                <c:pt idx="41621">
                  <c:v>-7.9147657192227397E-2</c:v>
                </c:pt>
                <c:pt idx="41622">
                  <c:v>-5.8535144286139297E-2</c:v>
                </c:pt>
                <c:pt idx="41623">
                  <c:v>-8.6612403259877499E-2</c:v>
                </c:pt>
                <c:pt idx="41624">
                  <c:v>-9.4251477360673699E-2</c:v>
                </c:pt>
                <c:pt idx="41625">
                  <c:v>-8.0908871042880998E-2</c:v>
                </c:pt>
                <c:pt idx="41626">
                  <c:v>-4.2954542435193699E-2</c:v>
                </c:pt>
                <c:pt idx="41627">
                  <c:v>7.8486495111278407E-2</c:v>
                </c:pt>
                <c:pt idx="41628">
                  <c:v>-2.6145485881890002E-2</c:v>
                </c:pt>
                <c:pt idx="41629">
                  <c:v>-5.2080703722850504E-3</c:v>
                </c:pt>
                <c:pt idx="41630">
                  <c:v>-3.8540656848213901E-2</c:v>
                </c:pt>
                <c:pt idx="41631">
                  <c:v>-3.3776773555971099E-2</c:v>
                </c:pt>
                <c:pt idx="41632" formatCode="0.00E+00">
                  <c:v>3.4763053265776097E-4</c:v>
                </c:pt>
                <c:pt idx="41633">
                  <c:v>1.1910558472507E-2</c:v>
                </c:pt>
                <c:pt idx="41634" formatCode="0.00E+00">
                  <c:v>-5.0642834335375003E-3</c:v>
                </c:pt>
                <c:pt idx="41635">
                  <c:v>3.8956025557658501E-2</c:v>
                </c:pt>
                <c:pt idx="41636">
                  <c:v>1.0875094572665001E-2</c:v>
                </c:pt>
                <c:pt idx="41637">
                  <c:v>8.3741756267553501E-3</c:v>
                </c:pt>
                <c:pt idx="41638">
                  <c:v>1.88959801133626E-2</c:v>
                </c:pt>
                <c:pt idx="41639">
                  <c:v>4.0427825160827199E-3</c:v>
                </c:pt>
                <c:pt idx="41640">
                  <c:v>2.76599613513746E-3</c:v>
                </c:pt>
                <c:pt idx="41641">
                  <c:v>-1.83500275581286E-2</c:v>
                </c:pt>
                <c:pt idx="41642">
                  <c:v>4.4068129990373498E-3</c:v>
                </c:pt>
                <c:pt idx="41643">
                  <c:v>1.9929430898439899E-3</c:v>
                </c:pt>
                <c:pt idx="41644">
                  <c:v>4.7888816782879198E-3</c:v>
                </c:pt>
                <c:pt idx="41645">
                  <c:v>3.0425170152130199E-2</c:v>
                </c:pt>
                <c:pt idx="41646">
                  <c:v>4.2186550115229399E-2</c:v>
                </c:pt>
                <c:pt idx="41647">
                  <c:v>1.3335915539687101E-2</c:v>
                </c:pt>
                <c:pt idx="41648">
                  <c:v>-1.0815452890463701E-2</c:v>
                </c:pt>
                <c:pt idx="41649">
                  <c:v>-8.4901340619338399E-3</c:v>
                </c:pt>
                <c:pt idx="41650">
                  <c:v>-3.7270225775013197E-2</c:v>
                </c:pt>
                <c:pt idx="41651">
                  <c:v>-1.2362442889492E-2</c:v>
                </c:pt>
                <c:pt idx="41652">
                  <c:v>-2.9448500331236999E-2</c:v>
                </c:pt>
                <c:pt idx="41653">
                  <c:v>-2.12362955325252E-2</c:v>
                </c:pt>
                <c:pt idx="41654">
                  <c:v>-5.2137524915967402E-3</c:v>
                </c:pt>
                <c:pt idx="41655">
                  <c:v>-4.4841854462451501E-2</c:v>
                </c:pt>
                <c:pt idx="41656">
                  <c:v>-2.2547350925191698E-2</c:v>
                </c:pt>
                <c:pt idx="41657">
                  <c:v>1.37827595660493E-3</c:v>
                </c:pt>
                <c:pt idx="41658">
                  <c:v>2.2961295489670599E-2</c:v>
                </c:pt>
                <c:pt idx="41659">
                  <c:v>2.2626461645628999E-3</c:v>
                </c:pt>
                <c:pt idx="41660">
                  <c:v>1.336457028171E-2</c:v>
                </c:pt>
                <c:pt idx="41661">
                  <c:v>-1.8517757394650399E-3</c:v>
                </c:pt>
                <c:pt idx="41662">
                  <c:v>1.35278392900775E-2</c:v>
                </c:pt>
                <c:pt idx="41663">
                  <c:v>-9.3193284894003796E-3</c:v>
                </c:pt>
                <c:pt idx="41664">
                  <c:v>9.9125988914821501E-3</c:v>
                </c:pt>
                <c:pt idx="41665">
                  <c:v>-6.1231441019716998E-3</c:v>
                </c:pt>
                <c:pt idx="41666">
                  <c:v>6.8253647296523303E-3</c:v>
                </c:pt>
                <c:pt idx="41667">
                  <c:v>-2.91986190812084E-2</c:v>
                </c:pt>
                <c:pt idx="41668">
                  <c:v>-6.7167279096240302E-3</c:v>
                </c:pt>
                <c:pt idx="41669">
                  <c:v>-2.07013889824973E-2</c:v>
                </c:pt>
                <c:pt idx="41670">
                  <c:v>-2.2852045106780398E-2</c:v>
                </c:pt>
                <c:pt idx="41671" formatCode="0.00E+00">
                  <c:v>-5.5737101808574999E-4</c:v>
                </c:pt>
                <c:pt idx="41672">
                  <c:v>3.9626296898692598E-2</c:v>
                </c:pt>
                <c:pt idx="41673" formatCode="0.00E+00">
                  <c:v>5.0356779888723599E-2</c:v>
                </c:pt>
                <c:pt idx="41674">
                  <c:v>4.65319684990382E-2</c:v>
                </c:pt>
                <c:pt idx="41675">
                  <c:v>4.7018603132525101E-2</c:v>
                </c:pt>
                <c:pt idx="41676">
                  <c:v>3.5605427146611801E-2</c:v>
                </c:pt>
                <c:pt idx="41677">
                  <c:v>2.3972920746228601E-2</c:v>
                </c:pt>
                <c:pt idx="41678">
                  <c:v>2.93332481536378E-2</c:v>
                </c:pt>
                <c:pt idx="41679">
                  <c:v>2.3861188902653201E-2</c:v>
                </c:pt>
                <c:pt idx="41680">
                  <c:v>1.43812887784938E-2</c:v>
                </c:pt>
                <c:pt idx="41681">
                  <c:v>3.2479372274758903E-2</c:v>
                </c:pt>
                <c:pt idx="41682">
                  <c:v>3.1188502121853898E-2</c:v>
                </c:pt>
                <c:pt idx="41683">
                  <c:v>1.3255076510069901E-2</c:v>
                </c:pt>
                <c:pt idx="41684">
                  <c:v>1.3145095494545201E-2</c:v>
                </c:pt>
                <c:pt idx="41685">
                  <c:v>1.46515653696553E-2</c:v>
                </c:pt>
                <c:pt idx="41686">
                  <c:v>3.6124193942886497E-2</c:v>
                </c:pt>
                <c:pt idx="41687">
                  <c:v>1.0845912341679E-2</c:v>
                </c:pt>
                <c:pt idx="41688">
                  <c:v>-2.8504026525494601E-2</c:v>
                </c:pt>
                <c:pt idx="41689">
                  <c:v>-1.4033172665571501E-2</c:v>
                </c:pt>
                <c:pt idx="41690">
                  <c:v>-3.8298317681458499E-2</c:v>
                </c:pt>
                <c:pt idx="41691">
                  <c:v>-1.5468221194671601E-2</c:v>
                </c:pt>
                <c:pt idx="41692">
                  <c:v>-1.9117166889529101E-2</c:v>
                </c:pt>
                <c:pt idx="41693">
                  <c:v>-4.9938456640106203E-2</c:v>
                </c:pt>
                <c:pt idx="41694">
                  <c:v>-4.9555004101252201E-2</c:v>
                </c:pt>
                <c:pt idx="41695">
                  <c:v>-5.8543481911412502E-2</c:v>
                </c:pt>
                <c:pt idx="41696">
                  <c:v>-7.4083248031090704E-2</c:v>
                </c:pt>
                <c:pt idx="41697">
                  <c:v>-7.1426045973231406E-2</c:v>
                </c:pt>
                <c:pt idx="41698">
                  <c:v>-5.7697010646000302E-2</c:v>
                </c:pt>
                <c:pt idx="41699">
                  <c:v>-6.1920966577055703E-2</c:v>
                </c:pt>
                <c:pt idx="41700">
                  <c:v>-4.76214983543891E-2</c:v>
                </c:pt>
                <c:pt idx="41701">
                  <c:v>-8.13697727072384E-2</c:v>
                </c:pt>
                <c:pt idx="41702">
                  <c:v>-7.2073266441150294E-2</c:v>
                </c:pt>
                <c:pt idx="41703">
                  <c:v>-5.6337654365656097E-2</c:v>
                </c:pt>
                <c:pt idx="41704">
                  <c:v>-7.6278248506146201E-2</c:v>
                </c:pt>
                <c:pt idx="41705">
                  <c:v>-6.0211392079619397E-2</c:v>
                </c:pt>
                <c:pt idx="41706">
                  <c:v>-7.0747216705406596E-2</c:v>
                </c:pt>
                <c:pt idx="41707">
                  <c:v>-8.8894147971638998E-2</c:v>
                </c:pt>
                <c:pt idx="41708">
                  <c:v>-0.112372286879845</c:v>
                </c:pt>
                <c:pt idx="41709">
                  <c:v>-0.10799777457507199</c:v>
                </c:pt>
                <c:pt idx="41710">
                  <c:v>-0.123476625821479</c:v>
                </c:pt>
                <c:pt idx="41711">
                  <c:v>-0.133409345787387</c:v>
                </c:pt>
                <c:pt idx="41712">
                  <c:v>-0.11144880699512701</c:v>
                </c:pt>
                <c:pt idx="41713">
                  <c:v>-0.10051776811350401</c:v>
                </c:pt>
                <c:pt idx="41714">
                  <c:v>-0.111886342673284</c:v>
                </c:pt>
                <c:pt idx="41715">
                  <c:v>-8.6102423301592595E-2</c:v>
                </c:pt>
                <c:pt idx="41716">
                  <c:v>-8.1789417563152597E-2</c:v>
                </c:pt>
                <c:pt idx="41717">
                  <c:v>-4.7479781798403897E-2</c:v>
                </c:pt>
                <c:pt idx="41718">
                  <c:v>-3.2270981626570799E-2</c:v>
                </c:pt>
                <c:pt idx="41719">
                  <c:v>-1.9323932458257701E-2</c:v>
                </c:pt>
                <c:pt idx="41720">
                  <c:v>-1.40053111557264E-2</c:v>
                </c:pt>
                <c:pt idx="41721">
                  <c:v>-3.7440880557963699E-2</c:v>
                </c:pt>
                <c:pt idx="41722">
                  <c:v>4.2954542435193699E-2</c:v>
                </c:pt>
                <c:pt idx="41723">
                  <c:v>-7.8486495111278407E-2</c:v>
                </c:pt>
                <c:pt idx="41724">
                  <c:v>2.6145485881890002E-2</c:v>
                </c:pt>
                <c:pt idx="41725">
                  <c:v>-2.0505116054909699E-2</c:v>
                </c:pt>
                <c:pt idx="41726">
                  <c:v>1.21027867288827E-2</c:v>
                </c:pt>
                <c:pt idx="41727">
                  <c:v>2.9654289186234199E-2</c:v>
                </c:pt>
                <c:pt idx="41728">
                  <c:v>5.0606922773420403E-2</c:v>
                </c:pt>
                <c:pt idx="41729">
                  <c:v>3.6188331828023002E-2</c:v>
                </c:pt>
                <c:pt idx="41730">
                  <c:v>5.4290919846871503E-2</c:v>
                </c:pt>
                <c:pt idx="41731">
                  <c:v>6.5090976092046907E-2</c:v>
                </c:pt>
                <c:pt idx="41732">
                  <c:v>6.6164124160581303E-2</c:v>
                </c:pt>
                <c:pt idx="41733">
                  <c:v>6.06386161564752E-2</c:v>
                </c:pt>
                <c:pt idx="41734">
                  <c:v>4.5360084151703797E-2</c:v>
                </c:pt>
                <c:pt idx="41735">
                  <c:v>1.76165799102114E-2</c:v>
                </c:pt>
                <c:pt idx="41736">
                  <c:v>-1.81523558592631E-3</c:v>
                </c:pt>
                <c:pt idx="41737">
                  <c:v>1.54650930543416E-2</c:v>
                </c:pt>
                <c:pt idx="41738">
                  <c:v>6.4109166357497901E-2</c:v>
                </c:pt>
                <c:pt idx="41739">
                  <c:v>4.6683191880309602E-2</c:v>
                </c:pt>
                <c:pt idx="41740">
                  <c:v>7.2911836534740093E-2</c:v>
                </c:pt>
                <c:pt idx="41741">
                  <c:v>4.4321881630887301E-2</c:v>
                </c:pt>
                <c:pt idx="41742">
                  <c:v>2.1750823373891601E-2</c:v>
                </c:pt>
                <c:pt idx="41743">
                  <c:v>-1.7578158953738099E-2</c:v>
                </c:pt>
                <c:pt idx="41744">
                  <c:v>-4.46258381871356E-2</c:v>
                </c:pt>
                <c:pt idx="41745">
                  <c:v>-6.0457009129020002E-2</c:v>
                </c:pt>
                <c:pt idx="41746">
                  <c:v>-7.9660520652209604E-2</c:v>
                </c:pt>
                <c:pt idx="41747">
                  <c:v>-5.5418500172881101E-2</c:v>
                </c:pt>
                <c:pt idx="41748">
                  <c:v>-5.3353013991583501E-2</c:v>
                </c:pt>
                <c:pt idx="41749">
                  <c:v>-5.71954899947388E-2</c:v>
                </c:pt>
                <c:pt idx="41750">
                  <c:v>-5.12896040417746E-2</c:v>
                </c:pt>
                <c:pt idx="41751">
                  <c:v>-6.3750510067412294E-2</c:v>
                </c:pt>
                <c:pt idx="41752">
                  <c:v>-4.1773259953934203E-2</c:v>
                </c:pt>
                <c:pt idx="41753">
                  <c:v>-7.7715335118004394E-2</c:v>
                </c:pt>
                <c:pt idx="41754">
                  <c:v>-2.05821126175821E-2</c:v>
                </c:pt>
                <c:pt idx="41755">
                  <c:v>-2.0752807406562199E-2</c:v>
                </c:pt>
                <c:pt idx="41756">
                  <c:v>-5.9526453847253698E-2</c:v>
                </c:pt>
                <c:pt idx="41757">
                  <c:v>-8.6790309176050295E-2</c:v>
                </c:pt>
                <c:pt idx="41758">
                  <c:v>-8.8229691591984599E-2</c:v>
                </c:pt>
                <c:pt idx="41759">
                  <c:v>-8.3102764906592103E-2</c:v>
                </c:pt>
                <c:pt idx="41760">
                  <c:v>-9.8660339711929404E-2</c:v>
                </c:pt>
                <c:pt idx="41761">
                  <c:v>-8.5354654697392202E-2</c:v>
                </c:pt>
                <c:pt idx="41762">
                  <c:v>-5.4106223448904499E-2</c:v>
                </c:pt>
                <c:pt idx="41763">
                  <c:v>-4.6154361021357899E-2</c:v>
                </c:pt>
                <c:pt idx="41764">
                  <c:v>-2.32421966955088E-2</c:v>
                </c:pt>
                <c:pt idx="41765">
                  <c:v>-9.36600317963736E-3</c:v>
                </c:pt>
                <c:pt idx="41766">
                  <c:v>3.4942507267428403E-2</c:v>
                </c:pt>
                <c:pt idx="41767">
                  <c:v>2.5408846990042599E-2</c:v>
                </c:pt>
                <c:pt idx="41768">
                  <c:v>5.5947426779916397E-2</c:v>
                </c:pt>
                <c:pt idx="41769">
                  <c:v>6.0556065850281698E-2</c:v>
                </c:pt>
                <c:pt idx="41770">
                  <c:v>7.1742857661276402E-2</c:v>
                </c:pt>
                <c:pt idx="41771">
                  <c:v>9.2737716825278302E-2</c:v>
                </c:pt>
                <c:pt idx="41772">
                  <c:v>0.102039344419915</c:v>
                </c:pt>
                <c:pt idx="41773">
                  <c:v>4.7226586431546598E-2</c:v>
                </c:pt>
                <c:pt idx="41774">
                  <c:v>0.107707495199307</c:v>
                </c:pt>
                <c:pt idx="41775">
                  <c:v>6.23356921016993E-2</c:v>
                </c:pt>
                <c:pt idx="41776">
                  <c:v>0.117991221756562</c:v>
                </c:pt>
                <c:pt idx="41777">
                  <c:v>0.117470778084821</c:v>
                </c:pt>
                <c:pt idx="41778">
                  <c:v>0.109149654287668</c:v>
                </c:pt>
                <c:pt idx="41779">
                  <c:v>8.8843856799351598E-2</c:v>
                </c:pt>
                <c:pt idx="41780">
                  <c:v>8.0918683090545299E-2</c:v>
                </c:pt>
                <c:pt idx="41781">
                  <c:v>5.4906135718339001E-2</c:v>
                </c:pt>
                <c:pt idx="41782">
                  <c:v>2.6890488703537399E-2</c:v>
                </c:pt>
                <c:pt idx="41783">
                  <c:v>2.1184903312931502E-2</c:v>
                </c:pt>
                <c:pt idx="41784">
                  <c:v>4.2664644659885599E-2</c:v>
                </c:pt>
                <c:pt idx="41785">
                  <c:v>4.6667983775373997E-2</c:v>
                </c:pt>
                <c:pt idx="41786">
                  <c:v>3.5894443440560302E-2</c:v>
                </c:pt>
                <c:pt idx="41787">
                  <c:v>2.8799543474381701E-2</c:v>
                </c:pt>
                <c:pt idx="41788">
                  <c:v>3.5067254582552998E-2</c:v>
                </c:pt>
                <c:pt idx="41789">
                  <c:v>2.7458909976613301E-2</c:v>
                </c:pt>
                <c:pt idx="41790">
                  <c:v>2.8022698416033099E-2</c:v>
                </c:pt>
                <c:pt idx="41791">
                  <c:v>2.5333412971038301E-2</c:v>
                </c:pt>
                <c:pt idx="41792">
                  <c:v>2.6260976228212302E-2</c:v>
                </c:pt>
                <c:pt idx="41793">
                  <c:v>2.7400735933134201E-2</c:v>
                </c:pt>
                <c:pt idx="41794">
                  <c:v>2.98947893066599E-2</c:v>
                </c:pt>
                <c:pt idx="41795">
                  <c:v>3.2266254654642702E-2</c:v>
                </c:pt>
                <c:pt idx="41796">
                  <c:v>7.0870960083194504E-2</c:v>
                </c:pt>
                <c:pt idx="41797">
                  <c:v>8.4945616989397496E-2</c:v>
                </c:pt>
                <c:pt idx="41798">
                  <c:v>9.5250839302521401E-2</c:v>
                </c:pt>
                <c:pt idx="41799">
                  <c:v>0.12010199161924801</c:v>
                </c:pt>
                <c:pt idx="41800">
                  <c:v>0.11462940244038999</c:v>
                </c:pt>
                <c:pt idx="41801">
                  <c:v>0.113195471510896</c:v>
                </c:pt>
                <c:pt idx="41802">
                  <c:v>8.7192768713353699E-2</c:v>
                </c:pt>
                <c:pt idx="41803">
                  <c:v>-2.3758175915454999E-2</c:v>
                </c:pt>
                <c:pt idx="41804">
                  <c:v>7.7849271832269806E-2</c:v>
                </c:pt>
                <c:pt idx="41805">
                  <c:v>-9.6031742029029903E-3</c:v>
                </c:pt>
                <c:pt idx="41806">
                  <c:v>3.7117139763343798E-2</c:v>
                </c:pt>
                <c:pt idx="41807">
                  <c:v>-3.5141411902664503E-2</c:v>
                </c:pt>
                <c:pt idx="41808">
                  <c:v>2.57559343687466E-2</c:v>
                </c:pt>
                <c:pt idx="41809">
                  <c:v>-1.6150343769325701E-2</c:v>
                </c:pt>
                <c:pt idx="41810">
                  <c:v>2.1361067264079599E-3</c:v>
                </c:pt>
                <c:pt idx="41811">
                  <c:v>-1.60989540501826E-2</c:v>
                </c:pt>
                <c:pt idx="41812">
                  <c:v>-6.4275026096872303E-3</c:v>
                </c:pt>
                <c:pt idx="41813" formatCode="0.00E+00">
                  <c:v>9.0185149621428901E-4</c:v>
                </c:pt>
                <c:pt idx="41814">
                  <c:v>3.7856211478884301E-2</c:v>
                </c:pt>
                <c:pt idx="41815" formatCode="0.00E+00">
                  <c:v>4.02492355449603E-2</c:v>
                </c:pt>
                <c:pt idx="41816">
                  <c:v>3.2063964909636998E-2</c:v>
                </c:pt>
                <c:pt idx="41817">
                  <c:v>-4.4935824008755596E-3</c:v>
                </c:pt>
                <c:pt idx="41818">
                  <c:v>-1.59436073335203E-2</c:v>
                </c:pt>
                <c:pt idx="41819">
                  <c:v>-2.9389826302453698E-2</c:v>
                </c:pt>
                <c:pt idx="41820">
                  <c:v>-6.0650830895868202E-2</c:v>
                </c:pt>
                <c:pt idx="41821">
                  <c:v>-9.1898092698547595E-2</c:v>
                </c:pt>
                <c:pt idx="41822">
                  <c:v>-8.9937676083249304E-2</c:v>
                </c:pt>
                <c:pt idx="41823">
                  <c:v>-0.13579180432486501</c:v>
                </c:pt>
                <c:pt idx="41824">
                  <c:v>-9.1172239387453502E-2</c:v>
                </c:pt>
                <c:pt idx="41825">
                  <c:v>-0.103599784842988</c:v>
                </c:pt>
                <c:pt idx="41826">
                  <c:v>-0.12426458850899701</c:v>
                </c:pt>
                <c:pt idx="41827">
                  <c:v>-0.13247778157957099</c:v>
                </c:pt>
                <c:pt idx="41828">
                  <c:v>-0.13887473212572099</c:v>
                </c:pt>
                <c:pt idx="41829">
                  <c:v>-0.138837789550703</c:v>
                </c:pt>
                <c:pt idx="41830">
                  <c:v>2.23440516903485E-3</c:v>
                </c:pt>
                <c:pt idx="41831">
                  <c:v>-1.8655812990712301E-3</c:v>
                </c:pt>
                <c:pt idx="41832">
                  <c:v>-1.1742761594899201E-3</c:v>
                </c:pt>
                <c:pt idx="41833">
                  <c:v>-2.9445317870283601E-2</c:v>
                </c:pt>
                <c:pt idx="41834">
                  <c:v>-9.9304251951577494E-2</c:v>
                </c:pt>
                <c:pt idx="41835">
                  <c:v>-2.0151530393538099E-2</c:v>
                </c:pt>
                <c:pt idx="41836">
                  <c:v>-5.2509810758948297E-2</c:v>
                </c:pt>
                <c:pt idx="41837">
                  <c:v>-3.05925346983787E-2</c:v>
                </c:pt>
                <c:pt idx="41838">
                  <c:v>-5.170218563851E-2</c:v>
                </c:pt>
                <c:pt idx="41839">
                  <c:v>-4.9562454902502801E-2</c:v>
                </c:pt>
                <c:pt idx="41840">
                  <c:v>-2.0718918941365499E-2</c:v>
                </c:pt>
                <c:pt idx="41841">
                  <c:v>-5.1696325287674497E-2</c:v>
                </c:pt>
                <c:pt idx="41842">
                  <c:v>-6.0414326155172698E-2</c:v>
                </c:pt>
                <c:pt idx="41843">
                  <c:v>-6.8028378860318095E-2</c:v>
                </c:pt>
                <c:pt idx="41844">
                  <c:v>-9.6780937462430897E-2</c:v>
                </c:pt>
                <c:pt idx="41845">
                  <c:v>-7.72215854586734E-2</c:v>
                </c:pt>
                <c:pt idx="41846">
                  <c:v>-5.9548133841763197E-2</c:v>
                </c:pt>
                <c:pt idx="41847">
                  <c:v>-3.8219948128689098E-2</c:v>
                </c:pt>
                <c:pt idx="41848">
                  <c:v>-5.5676782020989003E-2</c:v>
                </c:pt>
                <c:pt idx="41849">
                  <c:v>-3.0445933744894502E-2</c:v>
                </c:pt>
                <c:pt idx="41850">
                  <c:v>-4.31991595788246E-2</c:v>
                </c:pt>
                <c:pt idx="41851">
                  <c:v>-2.85994176702381E-2</c:v>
                </c:pt>
                <c:pt idx="41852">
                  <c:v>-2.8418886587540299E-2</c:v>
                </c:pt>
                <c:pt idx="41853">
                  <c:v>-1.60952240394137E-2</c:v>
                </c:pt>
                <c:pt idx="41854">
                  <c:v>-1.6215422448295699E-2</c:v>
                </c:pt>
                <c:pt idx="41855">
                  <c:v>-2.51765904967301E-2</c:v>
                </c:pt>
                <c:pt idx="41856">
                  <c:v>-3.8196728896646603E-2</c:v>
                </c:pt>
                <c:pt idx="41857">
                  <c:v>-5.3281897917111902E-2</c:v>
                </c:pt>
                <c:pt idx="41858">
                  <c:v>-6.4095968081264595E-2</c:v>
                </c:pt>
                <c:pt idx="41859">
                  <c:v>-6.2656962953801201E-2</c:v>
                </c:pt>
                <c:pt idx="41860">
                  <c:v>-4.4346372031101401E-2</c:v>
                </c:pt>
                <c:pt idx="41861">
                  <c:v>-4.5787810415710901E-2</c:v>
                </c:pt>
                <c:pt idx="41862">
                  <c:v>-6.4095968081264595E-2</c:v>
                </c:pt>
                <c:pt idx="41863">
                  <c:v>-6.2656962953801201E-2</c:v>
                </c:pt>
                <c:pt idx="41864">
                  <c:v>-4.4346372031101401E-2</c:v>
                </c:pt>
                <c:pt idx="41865">
                  <c:v>-2.7791047213053598E-2</c:v>
                </c:pt>
                <c:pt idx="41866">
                  <c:v>-1.2020276470266E-2</c:v>
                </c:pt>
                <c:pt idx="41867">
                  <c:v>-1.35415615448021E-2</c:v>
                </c:pt>
                <c:pt idx="41868">
                  <c:v>-2.6153926352332098E-2</c:v>
                </c:pt>
                <c:pt idx="41869">
                  <c:v>-4.6593449799864697E-2</c:v>
                </c:pt>
                <c:pt idx="41870">
                  <c:v>-4.0835065932955203E-2</c:v>
                </c:pt>
                <c:pt idx="41871">
                  <c:v>-4.1320471375176998E-2</c:v>
                </c:pt>
                <c:pt idx="41872">
                  <c:v>-6.7277189633964896E-2</c:v>
                </c:pt>
                <c:pt idx="41873">
                  <c:v>-7.5074050377771401E-2</c:v>
                </c:pt>
                <c:pt idx="41874">
                  <c:v>-5.3313989781178801E-2</c:v>
                </c:pt>
                <c:pt idx="41875">
                  <c:v>-3.8948735574379299E-2</c:v>
                </c:pt>
                <c:pt idx="41876">
                  <c:v>-1.6717715348626001E-2</c:v>
                </c:pt>
                <c:pt idx="41877">
                  <c:v>-1.2929286256908999E-2</c:v>
                </c:pt>
                <c:pt idx="41878">
                  <c:v>-1.7953636228861598E-2</c:v>
                </c:pt>
                <c:pt idx="41879">
                  <c:v>-3.9396632605602201E-2</c:v>
                </c:pt>
                <c:pt idx="41880">
                  <c:v>-7.5371752820488802E-2</c:v>
                </c:pt>
                <c:pt idx="41881">
                  <c:v>-6.5892363203877202E-2</c:v>
                </c:pt>
                <c:pt idx="41882">
                  <c:v>-6.6764330665149293E-2</c:v>
                </c:pt>
                <c:pt idx="41883">
                  <c:v>-7.6626065637557195E-2</c:v>
                </c:pt>
                <c:pt idx="41884">
                  <c:v>-5.6959329718183897E-2</c:v>
                </c:pt>
                <c:pt idx="41885">
                  <c:v>-5.9179779362851903E-2</c:v>
                </c:pt>
                <c:pt idx="41886">
                  <c:v>-8.9438601804332399E-2</c:v>
                </c:pt>
                <c:pt idx="41887">
                  <c:v>-2.1694488916547901E-2</c:v>
                </c:pt>
                <c:pt idx="41888">
                  <c:v>-2.9048810297620999E-2</c:v>
                </c:pt>
                <c:pt idx="41889">
                  <c:v>6.8263241623561302E-3</c:v>
                </c:pt>
                <c:pt idx="41890">
                  <c:v>1.26253593390968E-2</c:v>
                </c:pt>
                <c:pt idx="41891">
                  <c:v>2.47239605514415E-2</c:v>
                </c:pt>
                <c:pt idx="41892">
                  <c:v>1.87428648955737E-2</c:v>
                </c:pt>
                <c:pt idx="41893">
                  <c:v>2.01568216878634E-2</c:v>
                </c:pt>
                <c:pt idx="41894">
                  <c:v>2.01568216878634E-2</c:v>
                </c:pt>
                <c:pt idx="41895">
                  <c:v>1.9398252488299898E-2</c:v>
                </c:pt>
                <c:pt idx="41896">
                  <c:v>1.9168511405900101E-2</c:v>
                </c:pt>
                <c:pt idx="41897">
                  <c:v>4.0506988313020797E-2</c:v>
                </c:pt>
                <c:pt idx="41898">
                  <c:v>4.0736175443256702E-2</c:v>
                </c:pt>
                <c:pt idx="41899">
                  <c:v>7.08206877340537E-2</c:v>
                </c:pt>
                <c:pt idx="41900">
                  <c:v>6.6520068002284896E-2</c:v>
                </c:pt>
                <c:pt idx="41901">
                  <c:v>6.1193155232943497E-2</c:v>
                </c:pt>
                <c:pt idx="41902">
                  <c:v>5.6136727566913201E-2</c:v>
                </c:pt>
                <c:pt idx="41903">
                  <c:v>5.2313257971631499E-2</c:v>
                </c:pt>
                <c:pt idx="41904">
                  <c:v>5.3947568291035503E-2</c:v>
                </c:pt>
                <c:pt idx="41905">
                  <c:v>5.2637492527843797E-2</c:v>
                </c:pt>
                <c:pt idx="41906">
                  <c:v>4.3278896716409901E-2</c:v>
                </c:pt>
                <c:pt idx="41907">
                  <c:v>3.0688905829824101E-2</c:v>
                </c:pt>
                <c:pt idx="41908">
                  <c:v>3.4165591890135301E-2</c:v>
                </c:pt>
                <c:pt idx="41909">
                  <c:v>4.6656369811794399E-2</c:v>
                </c:pt>
                <c:pt idx="41910">
                  <c:v>5.5014048208756598E-2</c:v>
                </c:pt>
                <c:pt idx="41911">
                  <c:v>2.2409606233429399E-2</c:v>
                </c:pt>
                <c:pt idx="41912">
                  <c:v>1.6951871048764802E-2</c:v>
                </c:pt>
                <c:pt idx="41913">
                  <c:v>6.3231109271913097E-2</c:v>
                </c:pt>
                <c:pt idx="41914">
                  <c:v>5.8470385309629301E-2</c:v>
                </c:pt>
                <c:pt idx="41915">
                  <c:v>5.0161883083807202E-2</c:v>
                </c:pt>
                <c:pt idx="41916">
                  <c:v>4.97723343483829E-2</c:v>
                </c:pt>
                <c:pt idx="41917">
                  <c:v>3.9634048488400998E-2</c:v>
                </c:pt>
                <c:pt idx="41918">
                  <c:v>0.14344305763632501</c:v>
                </c:pt>
                <c:pt idx="41919">
                  <c:v>0.12624397257497699</c:v>
                </c:pt>
                <c:pt idx="41920">
                  <c:v>0.117506062944313</c:v>
                </c:pt>
                <c:pt idx="41921">
                  <c:v>0.124681737190022</c:v>
                </c:pt>
                <c:pt idx="41922">
                  <c:v>7.3366954573123394E-2</c:v>
                </c:pt>
                <c:pt idx="41923">
                  <c:v>5.1813034534014799E-2</c:v>
                </c:pt>
                <c:pt idx="41924">
                  <c:v>8.6309657091887607E-2</c:v>
                </c:pt>
                <c:pt idx="41925">
                  <c:v>7.9509914046983404E-2</c:v>
                </c:pt>
                <c:pt idx="41926">
                  <c:v>9.4043106285008199E-2</c:v>
                </c:pt>
                <c:pt idx="41927">
                  <c:v>0.110385450358593</c:v>
                </c:pt>
                <c:pt idx="41928">
                  <c:v>0.133679157858106</c:v>
                </c:pt>
                <c:pt idx="41929">
                  <c:v>8.8009976199478104E-2</c:v>
                </c:pt>
                <c:pt idx="41930">
                  <c:v>9.9334047598001393E-2</c:v>
                </c:pt>
                <c:pt idx="41931">
                  <c:v>7.3387359563361496E-2</c:v>
                </c:pt>
                <c:pt idx="41932">
                  <c:v>8.2120028039357404E-2</c:v>
                </c:pt>
                <c:pt idx="41933">
                  <c:v>0.105034024028083</c:v>
                </c:pt>
                <c:pt idx="41934">
                  <c:v>3.1184798952736899E-2</c:v>
                </c:pt>
                <c:pt idx="41935">
                  <c:v>1.84258001094307E-2</c:v>
                </c:pt>
                <c:pt idx="41936">
                  <c:v>3.30196965100404E-2</c:v>
                </c:pt>
                <c:pt idx="41937">
                  <c:v>2.3678950580201901E-2</c:v>
                </c:pt>
                <c:pt idx="41938">
                  <c:v>2.80042880094626E-2</c:v>
                </c:pt>
                <c:pt idx="41939">
                  <c:v>3.0860699880619701E-2</c:v>
                </c:pt>
                <c:pt idx="41940">
                  <c:v>3.3193690101793003E-2</c:v>
                </c:pt>
                <c:pt idx="41941">
                  <c:v>1.13422513697532E-2</c:v>
                </c:pt>
                <c:pt idx="41942">
                  <c:v>3.00461257577922E-2</c:v>
                </c:pt>
                <c:pt idx="41943">
                  <c:v>2.01181770592594E-2</c:v>
                </c:pt>
                <c:pt idx="41944">
                  <c:v>4.7472745118059101E-2</c:v>
                </c:pt>
                <c:pt idx="41945">
                  <c:v>7.1760629341099905E-2</c:v>
                </c:pt>
                <c:pt idx="41946">
                  <c:v>-1.8793607706184198E-2</c:v>
                </c:pt>
                <c:pt idx="41947">
                  <c:v>-3.84341360106496E-2</c:v>
                </c:pt>
                <c:pt idx="41948">
                  <c:v>-5.1501029752223003E-2</c:v>
                </c:pt>
                <c:pt idx="41949">
                  <c:v>-3.78018678246528E-2</c:v>
                </c:pt>
                <c:pt idx="41950">
                  <c:v>-3.2966468088676898E-2</c:v>
                </c:pt>
                <c:pt idx="41951">
                  <c:v>-2.39369090659887E-2</c:v>
                </c:pt>
                <c:pt idx="41952">
                  <c:v>-1.5277315253554E-2</c:v>
                </c:pt>
                <c:pt idx="41953">
                  <c:v>-4.0095710435142699E-2</c:v>
                </c:pt>
                <c:pt idx="41954">
                  <c:v>-2.76202681992074E-2</c:v>
                </c:pt>
                <c:pt idx="41955">
                  <c:v>1.58460377503368E-3</c:v>
                </c:pt>
                <c:pt idx="41956">
                  <c:v>-3.8173376618304999E-2</c:v>
                </c:pt>
                <c:pt idx="41957">
                  <c:v>-5.1103422112623399E-2</c:v>
                </c:pt>
                <c:pt idx="41958">
                  <c:v>-4.0623897571333598E-2</c:v>
                </c:pt>
                <c:pt idx="41959" formatCode="0.00E+00">
                  <c:v>6.9952821984440303E-4</c:v>
                </c:pt>
                <c:pt idx="41960">
                  <c:v>7.9444817307341795E-3</c:v>
                </c:pt>
                <c:pt idx="41961" formatCode="0.00E+00">
                  <c:v>-3.98211125368911E-2</c:v>
                </c:pt>
                <c:pt idx="41962">
                  <c:v>-3.6867204058474698E-2</c:v>
                </c:pt>
                <c:pt idx="41963">
                  <c:v>-4.8874169269950599E-2</c:v>
                </c:pt>
                <c:pt idx="41964">
                  <c:v>-7.4203062918803894E-2</c:v>
                </c:pt>
                <c:pt idx="41965">
                  <c:v>-3.6366683903030703E-2</c:v>
                </c:pt>
                <c:pt idx="41966">
                  <c:v>-1.8848395940612401E-2</c:v>
                </c:pt>
                <c:pt idx="41967">
                  <c:v>-5.1592923029988497E-2</c:v>
                </c:pt>
                <c:pt idx="41968">
                  <c:v>-0.104683079000155</c:v>
                </c:pt>
                <c:pt idx="41969">
                  <c:v>-9.5222877580686399E-2</c:v>
                </c:pt>
                <c:pt idx="41970">
                  <c:v>-0.14808040410728401</c:v>
                </c:pt>
                <c:pt idx="41971">
                  <c:v>-0.14296465055336799</c:v>
                </c:pt>
                <c:pt idx="41972">
                  <c:v>-0.23423425903731401</c:v>
                </c:pt>
                <c:pt idx="41973">
                  <c:v>-0.19470476767162401</c:v>
                </c:pt>
                <c:pt idx="41974">
                  <c:v>-0.214221130007161</c:v>
                </c:pt>
                <c:pt idx="41975">
                  <c:v>-0.22102008983444199</c:v>
                </c:pt>
                <c:pt idx="41976">
                  <c:v>-8.7454358098305301E-3</c:v>
                </c:pt>
                <c:pt idx="41977">
                  <c:v>-8.98850183792861E-2</c:v>
                </c:pt>
                <c:pt idx="41978">
                  <c:v>-2.9293665945560699E-2</c:v>
                </c:pt>
                <c:pt idx="41979">
                  <c:v>-9.3472873058667E-2</c:v>
                </c:pt>
                <c:pt idx="41980">
                  <c:v>-4.8296299843573302E-2</c:v>
                </c:pt>
                <c:pt idx="41981">
                  <c:v>-6.5947185130553101E-2</c:v>
                </c:pt>
                <c:pt idx="41982">
                  <c:v>-4.59557762603401E-2</c:v>
                </c:pt>
                <c:pt idx="41983">
                  <c:v>-7.1584849662554503E-2</c:v>
                </c:pt>
                <c:pt idx="41984">
                  <c:v>-6.8931174972585704E-2</c:v>
                </c:pt>
                <c:pt idx="41985">
                  <c:v>-8.6469665037746002E-2</c:v>
                </c:pt>
                <c:pt idx="41986">
                  <c:v>-7.0393451155162795E-2</c:v>
                </c:pt>
                <c:pt idx="41987">
                  <c:v>-6.0977023032457597E-2</c:v>
                </c:pt>
                <c:pt idx="41988">
                  <c:v>-4.9845778918023199E-2</c:v>
                </c:pt>
                <c:pt idx="41989">
                  <c:v>-6.21830897716854E-2</c:v>
                </c:pt>
                <c:pt idx="41990">
                  <c:v>-6.8811287360301704E-2</c:v>
                </c:pt>
                <c:pt idx="41991">
                  <c:v>-7.29436567633516E-2</c:v>
                </c:pt>
                <c:pt idx="41992">
                  <c:v>-4.0775882621544003E-2</c:v>
                </c:pt>
                <c:pt idx="41993">
                  <c:v>-4.3718141070293502E-2</c:v>
                </c:pt>
                <c:pt idx="41994">
                  <c:v>-1.47054753931082E-2</c:v>
                </c:pt>
                <c:pt idx="41995">
                  <c:v>8.3548280870137902E-3</c:v>
                </c:pt>
                <c:pt idx="41996">
                  <c:v>-1.45955358738303E-2</c:v>
                </c:pt>
                <c:pt idx="41997">
                  <c:v>-2.85989406179557E-2</c:v>
                </c:pt>
                <c:pt idx="41998">
                  <c:v>-3.1435817480660301E-2</c:v>
                </c:pt>
                <c:pt idx="41999">
                  <c:v>-2.8475513609779301E-2</c:v>
                </c:pt>
                <c:pt idx="42000">
                  <c:v>-2.89491450078978E-2</c:v>
                </c:pt>
                <c:pt idx="42001">
                  <c:v>-3.2529707667744399E-2</c:v>
                </c:pt>
                <c:pt idx="42002">
                  <c:v>-2.8849405142735599E-2</c:v>
                </c:pt>
                <c:pt idx="42003">
                  <c:v>-2.8934470975547001E-2</c:v>
                </c:pt>
                <c:pt idx="42004">
                  <c:v>3.9828321056998697E-2</c:v>
                </c:pt>
                <c:pt idx="42005">
                  <c:v>9.0676558149832692E-3</c:v>
                </c:pt>
                <c:pt idx="42006">
                  <c:v>4.9760486162364797E-3</c:v>
                </c:pt>
                <c:pt idx="42007">
                  <c:v>-7.5824150400974196E-3</c:v>
                </c:pt>
                <c:pt idx="42008">
                  <c:v>-1.18257118117641E-2</c:v>
                </c:pt>
                <c:pt idx="42009">
                  <c:v>-8.5042399519641605E-3</c:v>
                </c:pt>
                <c:pt idx="42010">
                  <c:v>-8.2848308501702397E-3</c:v>
                </c:pt>
                <c:pt idx="42011">
                  <c:v>-1.52583045717096E-2</c:v>
                </c:pt>
                <c:pt idx="42012">
                  <c:v>-3.6524215218415299E-2</c:v>
                </c:pt>
                <c:pt idx="42013">
                  <c:v>-5.6856517025517597E-2</c:v>
                </c:pt>
                <c:pt idx="42014">
                  <c:v>-3.3266654182664099E-2</c:v>
                </c:pt>
                <c:pt idx="42015">
                  <c:v>-3.1645390827025999E-2</c:v>
                </c:pt>
                <c:pt idx="42016">
                  <c:v>-4.0246037524092101E-2</c:v>
                </c:pt>
                <c:pt idx="42017">
                  <c:v>-4.5355546131256301E-2</c:v>
                </c:pt>
                <c:pt idx="42018">
                  <c:v>-4.1255829757882098E-2</c:v>
                </c:pt>
                <c:pt idx="42019">
                  <c:v>-4.4575907707463398E-2</c:v>
                </c:pt>
                <c:pt idx="42020">
                  <c:v>8.7549406888643794E-2</c:v>
                </c:pt>
                <c:pt idx="42021">
                  <c:v>8.5315939250190501E-2</c:v>
                </c:pt>
                <c:pt idx="42022">
                  <c:v>0.10571251425317001</c:v>
                </c:pt>
                <c:pt idx="42023">
                  <c:v>0.10858054526289899</c:v>
                </c:pt>
                <c:pt idx="42024">
                  <c:v>0.104562154213918</c:v>
                </c:pt>
                <c:pt idx="42025">
                  <c:v>0.114379828272982</c:v>
                </c:pt>
                <c:pt idx="42026">
                  <c:v>0.115339966143016</c:v>
                </c:pt>
                <c:pt idx="42027">
                  <c:v>9.6638887320348907E-2</c:v>
                </c:pt>
                <c:pt idx="42028">
                  <c:v>9.1464694384525105E-2</c:v>
                </c:pt>
                <c:pt idx="42029">
                  <c:v>0.10587592059628199</c:v>
                </c:pt>
                <c:pt idx="42030">
                  <c:v>0.11484053800991501</c:v>
                </c:pt>
                <c:pt idx="42031">
                  <c:v>0.112262130575935</c:v>
                </c:pt>
                <c:pt idx="42032">
                  <c:v>0.124871193339797</c:v>
                </c:pt>
                <c:pt idx="42033">
                  <c:v>0.128477841274899</c:v>
                </c:pt>
                <c:pt idx="42034">
                  <c:v>7.4435273498911506E-2</c:v>
                </c:pt>
                <c:pt idx="42035">
                  <c:v>7.4435273498911506E-2</c:v>
                </c:pt>
                <c:pt idx="42036">
                  <c:v>0.103193010367714</c:v>
                </c:pt>
                <c:pt idx="42037">
                  <c:v>0.117844458780721</c:v>
                </c:pt>
                <c:pt idx="42038">
                  <c:v>0.13889566737131401</c:v>
                </c:pt>
                <c:pt idx="42039">
                  <c:v>0.122379725699861</c:v>
                </c:pt>
                <c:pt idx="42040">
                  <c:v>0.18800910779591001</c:v>
                </c:pt>
                <c:pt idx="42041">
                  <c:v>0.225762759820793</c:v>
                </c:pt>
                <c:pt idx="42042">
                  <c:v>0.27586257851642099</c:v>
                </c:pt>
                <c:pt idx="42043">
                  <c:v>0.25445155149005</c:v>
                </c:pt>
                <c:pt idx="42044">
                  <c:v>0.28473727734806897</c:v>
                </c:pt>
                <c:pt idx="42045">
                  <c:v>-2.7457292620339E-2</c:v>
                </c:pt>
                <c:pt idx="42046">
                  <c:v>-9.4120848885994396E-2</c:v>
                </c:pt>
                <c:pt idx="42047">
                  <c:v>5.2335660299467996E-3</c:v>
                </c:pt>
                <c:pt idx="42048">
                  <c:v>-4.3510566325746E-2</c:v>
                </c:pt>
                <c:pt idx="42049">
                  <c:v>1.41846596642092E-2</c:v>
                </c:pt>
                <c:pt idx="42050">
                  <c:v>1.0777302377151099E-2</c:v>
                </c:pt>
                <c:pt idx="42051">
                  <c:v>-2.6737960532697302E-3</c:v>
                </c:pt>
                <c:pt idx="42052">
                  <c:v>-3.7085397936165401E-2</c:v>
                </c:pt>
                <c:pt idx="42053">
                  <c:v>-7.4081343898482199E-2</c:v>
                </c:pt>
                <c:pt idx="42054">
                  <c:v>-7.1609967453958395E-2</c:v>
                </c:pt>
                <c:pt idx="42055">
                  <c:v>-8.7018800570296401E-2</c:v>
                </c:pt>
                <c:pt idx="42056">
                  <c:v>-6.7700376791056893E-2</c:v>
                </c:pt>
                <c:pt idx="42057">
                  <c:v>-5.7496702434913699E-2</c:v>
                </c:pt>
                <c:pt idx="42058">
                  <c:v>-7.6050470865754394E-2</c:v>
                </c:pt>
                <c:pt idx="42059">
                  <c:v>-4.0716224945380998E-2</c:v>
                </c:pt>
                <c:pt idx="42060">
                  <c:v>-3.9519157051743602E-2</c:v>
                </c:pt>
                <c:pt idx="42061" formatCode="0.00E+00">
                  <c:v>8.8811349324158196E-4</c:v>
                </c:pt>
                <c:pt idx="42062">
                  <c:v>-8.6507246762442293E-3</c:v>
                </c:pt>
                <c:pt idx="42063" formatCode="0.00E+00">
                  <c:v>2.53106351863055E-2</c:v>
                </c:pt>
                <c:pt idx="42064">
                  <c:v>3.1836128575130601E-2</c:v>
                </c:pt>
                <c:pt idx="42065">
                  <c:v>3.4748500892837299E-2</c:v>
                </c:pt>
                <c:pt idx="42066">
                  <c:v>3.3409149749056101E-2</c:v>
                </c:pt>
                <c:pt idx="42067">
                  <c:v>1.10004137258428E-2</c:v>
                </c:pt>
                <c:pt idx="42068">
                  <c:v>-2.7141970274885401E-2</c:v>
                </c:pt>
                <c:pt idx="42069">
                  <c:v>-1.94938896772156E-3</c:v>
                </c:pt>
                <c:pt idx="42070">
                  <c:v>-5.75595496307287E-2</c:v>
                </c:pt>
                <c:pt idx="42071">
                  <c:v>-3.0831926508418601E-2</c:v>
                </c:pt>
                <c:pt idx="42072">
                  <c:v>-0.118674339294439</c:v>
                </c:pt>
                <c:pt idx="42073">
                  <c:v>-4.24520496763338E-2</c:v>
                </c:pt>
                <c:pt idx="42074">
                  <c:v>-4.2571586605308201E-2</c:v>
                </c:pt>
                <c:pt idx="42075">
                  <c:v>-3.4900207664146997E-2</c:v>
                </c:pt>
                <c:pt idx="42076">
                  <c:v>-9.8967727482885005E-3</c:v>
                </c:pt>
                <c:pt idx="42077">
                  <c:v>-2.3666170413554798E-2</c:v>
                </c:pt>
                <c:pt idx="42078">
                  <c:v>-1.9969569538191598E-2</c:v>
                </c:pt>
                <c:pt idx="42079">
                  <c:v>1.7996874625393101E-2</c:v>
                </c:pt>
                <c:pt idx="42080">
                  <c:v>-1.84779804690774E-2</c:v>
                </c:pt>
                <c:pt idx="42081">
                  <c:v>3.7105925546111397E-2</c:v>
                </c:pt>
                <c:pt idx="42082">
                  <c:v>3.09040126819244E-2</c:v>
                </c:pt>
                <c:pt idx="42083">
                  <c:v>6.10304453987984E-2</c:v>
                </c:pt>
                <c:pt idx="42084">
                  <c:v>3.77534611110837E-2</c:v>
                </c:pt>
                <c:pt idx="42085">
                  <c:v>4.38356681336836E-2</c:v>
                </c:pt>
                <c:pt idx="42086">
                  <c:v>5.8789860185726401E-3</c:v>
                </c:pt>
                <c:pt idx="42087">
                  <c:v>9.1164699239852195E-2</c:v>
                </c:pt>
                <c:pt idx="42088">
                  <c:v>6.2028791940750901E-2</c:v>
                </c:pt>
                <c:pt idx="42089">
                  <c:v>8.7621498529655603E-2</c:v>
                </c:pt>
                <c:pt idx="42090">
                  <c:v>4.68058687495388E-2</c:v>
                </c:pt>
                <c:pt idx="42091">
                  <c:v>1.4327392588772201E-2</c:v>
                </c:pt>
                <c:pt idx="42092">
                  <c:v>1.9650468480349799E-2</c:v>
                </c:pt>
                <c:pt idx="42093">
                  <c:v>5.4881964554325197E-3</c:v>
                </c:pt>
                <c:pt idx="42094">
                  <c:v>1.9397760292904499E-2</c:v>
                </c:pt>
                <c:pt idx="42095">
                  <c:v>5.2769734422364496E-3</c:v>
                </c:pt>
                <c:pt idx="42096">
                  <c:v>2.9249830002579E-2</c:v>
                </c:pt>
                <c:pt idx="42097">
                  <c:v>-7.6206893545195803E-3</c:v>
                </c:pt>
                <c:pt idx="42098">
                  <c:v>-3.6756260105107901E-3</c:v>
                </c:pt>
                <c:pt idx="42099">
                  <c:v>3.7020514592067399E-2</c:v>
                </c:pt>
                <c:pt idx="42100">
                  <c:v>7.9165338672816804E-2</c:v>
                </c:pt>
                <c:pt idx="42101">
                  <c:v>8.2660624343687705E-2</c:v>
                </c:pt>
                <c:pt idx="42102">
                  <c:v>0.108462426887122</c:v>
                </c:pt>
                <c:pt idx="42103">
                  <c:v>0.113340753895775</c:v>
                </c:pt>
                <c:pt idx="42104">
                  <c:v>7.4450581613208097E-2</c:v>
                </c:pt>
                <c:pt idx="42105">
                  <c:v>5.2225369986681897E-2</c:v>
                </c:pt>
                <c:pt idx="42106">
                  <c:v>1.69703923984492E-3</c:v>
                </c:pt>
                <c:pt idx="42107">
                  <c:v>2.08734415564664E-2</c:v>
                </c:pt>
                <c:pt idx="42108">
                  <c:v>1.2363767181177801E-3</c:v>
                </c:pt>
                <c:pt idx="42109">
                  <c:v>-8.3227518207325598E-3</c:v>
                </c:pt>
                <c:pt idx="42110">
                  <c:v>-1.25786432080405E-2</c:v>
                </c:pt>
                <c:pt idx="42111">
                  <c:v>-2.3712633077749599E-2</c:v>
                </c:pt>
                <c:pt idx="42112">
                  <c:v>-0.10964694116985101</c:v>
                </c:pt>
                <c:pt idx="42113">
                  <c:v>1.43341886307689E-2</c:v>
                </c:pt>
                <c:pt idx="42114">
                  <c:v>-3.1185495815404099E-2</c:v>
                </c:pt>
                <c:pt idx="42115">
                  <c:v>-4.1254901181235898E-2</c:v>
                </c:pt>
                <c:pt idx="42116">
                  <c:v>-3.7146247066898098E-2</c:v>
                </c:pt>
                <c:pt idx="42117">
                  <c:v>-3.8254337570630598E-2</c:v>
                </c:pt>
                <c:pt idx="42118">
                  <c:v>-2.4279796903477101E-2</c:v>
                </c:pt>
                <c:pt idx="42119">
                  <c:v>-1.00064225062693E-2</c:v>
                </c:pt>
                <c:pt idx="42120">
                  <c:v>-1.7162884891617099E-2</c:v>
                </c:pt>
                <c:pt idx="42121">
                  <c:v>-1.0841922799486E-2</c:v>
                </c:pt>
                <c:pt idx="42122">
                  <c:v>-3.7424921385659199E-2</c:v>
                </c:pt>
                <c:pt idx="42123">
                  <c:v>-4.4760233694740803E-2</c:v>
                </c:pt>
                <c:pt idx="42124">
                  <c:v>-6.2610648751567299E-2</c:v>
                </c:pt>
                <c:pt idx="42125">
                  <c:v>-5.9198254027204397E-2</c:v>
                </c:pt>
                <c:pt idx="42126">
                  <c:v>-8.9778602992978407E-2</c:v>
                </c:pt>
                <c:pt idx="42127">
                  <c:v>-8.5003101370437206E-2</c:v>
                </c:pt>
                <c:pt idx="42128">
                  <c:v>-8.55181565785091E-2</c:v>
                </c:pt>
                <c:pt idx="42129">
                  <c:v>-8.5111515566207996E-2</c:v>
                </c:pt>
                <c:pt idx="42130">
                  <c:v>-9.7888426362098102E-2</c:v>
                </c:pt>
                <c:pt idx="42131">
                  <c:v>-0.12182909722165</c:v>
                </c:pt>
                <c:pt idx="42132">
                  <c:v>-0.13144858559369299</c:v>
                </c:pt>
                <c:pt idx="42133">
                  <c:v>-0.117722058000576</c:v>
                </c:pt>
                <c:pt idx="42134">
                  <c:v>-0.107533068378328</c:v>
                </c:pt>
                <c:pt idx="42135">
                  <c:v>-9.3529972262239594E-2</c:v>
                </c:pt>
                <c:pt idx="42136">
                  <c:v>-7.5543552297009403E-2</c:v>
                </c:pt>
                <c:pt idx="42137">
                  <c:v>-0.11299102713532</c:v>
                </c:pt>
                <c:pt idx="42138">
                  <c:v>-7.3156327644209998E-2</c:v>
                </c:pt>
                <c:pt idx="42139">
                  <c:v>-8.8111038163122601E-2</c:v>
                </c:pt>
                <c:pt idx="42140">
                  <c:v>-8.1691888097080501E-2</c:v>
                </c:pt>
                <c:pt idx="42141">
                  <c:v>-8.5789470713585794E-2</c:v>
                </c:pt>
                <c:pt idx="42142">
                  <c:v>9.2753483883730708E-3</c:v>
                </c:pt>
                <c:pt idx="42143">
                  <c:v>9.0473120328612502E-2</c:v>
                </c:pt>
                <c:pt idx="42144">
                  <c:v>7.8296969798213201E-3</c:v>
                </c:pt>
                <c:pt idx="42145">
                  <c:v>-1.0679902143411499E-2</c:v>
                </c:pt>
                <c:pt idx="42146">
                  <c:v>-5.6482477856068997E-2</c:v>
                </c:pt>
                <c:pt idx="42147">
                  <c:v>-4.8411773092846E-2</c:v>
                </c:pt>
                <c:pt idx="42148">
                  <c:v>-3.9135457385888701E-2</c:v>
                </c:pt>
                <c:pt idx="42149">
                  <c:v>-5.2719689550568098E-2</c:v>
                </c:pt>
                <c:pt idx="42150">
                  <c:v>-4.8601489288970498E-2</c:v>
                </c:pt>
                <c:pt idx="42151">
                  <c:v>-1.10624811264306E-3</c:v>
                </c:pt>
                <c:pt idx="42152">
                  <c:v>-1.40447008390045E-2</c:v>
                </c:pt>
                <c:pt idx="42153">
                  <c:v>2.1788494778833E-2</c:v>
                </c:pt>
                <c:pt idx="42154">
                  <c:v>2.3097124516628601E-2</c:v>
                </c:pt>
                <c:pt idx="42155">
                  <c:v>4.9153759811702599E-2</c:v>
                </c:pt>
                <c:pt idx="42156">
                  <c:v>1.45542705078789E-2</c:v>
                </c:pt>
                <c:pt idx="42157">
                  <c:v>2.3594885956774302E-2</c:v>
                </c:pt>
                <c:pt idx="42158">
                  <c:v>2.5691125922584698E-2</c:v>
                </c:pt>
                <c:pt idx="42159">
                  <c:v>2.5330711596621501E-2</c:v>
                </c:pt>
                <c:pt idx="42160">
                  <c:v>1.4177478577851E-2</c:v>
                </c:pt>
                <c:pt idx="42161">
                  <c:v>1.6451350404713998E-2</c:v>
                </c:pt>
                <c:pt idx="42162">
                  <c:v>5.5863007770383097E-2</c:v>
                </c:pt>
                <c:pt idx="42163">
                  <c:v>5.5333241634721697E-2</c:v>
                </c:pt>
                <c:pt idx="42164">
                  <c:v>6.03102808840352E-2</c:v>
                </c:pt>
                <c:pt idx="42165">
                  <c:v>7.1532147695675702E-2</c:v>
                </c:pt>
                <c:pt idx="42166">
                  <c:v>6.1947851048899397E-2</c:v>
                </c:pt>
                <c:pt idx="42167">
                  <c:v>9.6167602654259401E-2</c:v>
                </c:pt>
                <c:pt idx="42168">
                  <c:v>3.6451919495111902E-2</c:v>
                </c:pt>
                <c:pt idx="42169">
                  <c:v>2.8800188013331202E-2</c:v>
                </c:pt>
                <c:pt idx="42170">
                  <c:v>1.68136192837283E-2</c:v>
                </c:pt>
                <c:pt idx="42171">
                  <c:v>1.9597725528533401E-2</c:v>
                </c:pt>
                <c:pt idx="42172">
                  <c:v>5.1348280211174803E-3</c:v>
                </c:pt>
                <c:pt idx="42173">
                  <c:v>1.76573367141383E-2</c:v>
                </c:pt>
                <c:pt idx="42174">
                  <c:v>1.7229028878805699E-2</c:v>
                </c:pt>
                <c:pt idx="42175">
                  <c:v>1.13284299364522E-2</c:v>
                </c:pt>
                <c:pt idx="42176">
                  <c:v>1.2474880688270899E-2</c:v>
                </c:pt>
                <c:pt idx="42177">
                  <c:v>2.4298327425279501E-2</c:v>
                </c:pt>
                <c:pt idx="42178">
                  <c:v>2.1894541606858001E-2</c:v>
                </c:pt>
                <c:pt idx="42179">
                  <c:v>3.8077149665928303E-2</c:v>
                </c:pt>
                <c:pt idx="42180">
                  <c:v>4.8410822454779401E-2</c:v>
                </c:pt>
                <c:pt idx="42181">
                  <c:v>4.1987145222877699E-2</c:v>
                </c:pt>
                <c:pt idx="42182">
                  <c:v>3.2321774414538602E-2</c:v>
                </c:pt>
                <c:pt idx="42183">
                  <c:v>1.6357680866052798E-2</c:v>
                </c:pt>
                <c:pt idx="42184">
                  <c:v>5.94511512987947E-3</c:v>
                </c:pt>
                <c:pt idx="42185">
                  <c:v>-1.1079895747649501E-2</c:v>
                </c:pt>
                <c:pt idx="42186">
                  <c:v>-4.9480351168741804E-3</c:v>
                </c:pt>
                <c:pt idx="42187" formatCode="0.00E+00">
                  <c:v>-9.8648490912534004E-4</c:v>
                </c:pt>
                <c:pt idx="42188">
                  <c:v>2.2852713818838698E-2</c:v>
                </c:pt>
                <c:pt idx="42189" formatCode="0.00E+00">
                  <c:v>5.1210080337785999E-2</c:v>
                </c:pt>
                <c:pt idx="42190">
                  <c:v>6.0905985347721903E-2</c:v>
                </c:pt>
                <c:pt idx="42191">
                  <c:v>7.0394379691965006E-2</c:v>
                </c:pt>
                <c:pt idx="42192">
                  <c:v>8.9659912807138795E-2</c:v>
                </c:pt>
                <c:pt idx="42193">
                  <c:v>6.8114218633497398E-2</c:v>
                </c:pt>
                <c:pt idx="42194">
                  <c:v>4.5037317544457299E-2</c:v>
                </c:pt>
                <c:pt idx="42195">
                  <c:v>0.108858219619001</c:v>
                </c:pt>
                <c:pt idx="42196">
                  <c:v>0.12365425965777201</c:v>
                </c:pt>
                <c:pt idx="42197">
                  <c:v>0.111491921765889</c:v>
                </c:pt>
                <c:pt idx="42198">
                  <c:v>8.3763278037153804E-2</c:v>
                </c:pt>
                <c:pt idx="42199">
                  <c:v>8.67255073154381E-2</c:v>
                </c:pt>
                <c:pt idx="42200">
                  <c:v>8.9253460645530497E-2</c:v>
                </c:pt>
                <c:pt idx="42201">
                  <c:v>5.8973243717793798E-2</c:v>
                </c:pt>
                <c:pt idx="42202">
                  <c:v>6.01279894331163E-2</c:v>
                </c:pt>
                <c:pt idx="42203">
                  <c:v>5.34018657772386E-2</c:v>
                </c:pt>
                <c:pt idx="42204">
                  <c:v>5.7947472334135101E-2</c:v>
                </c:pt>
                <c:pt idx="42205">
                  <c:v>8.4160177313404999E-2</c:v>
                </c:pt>
                <c:pt idx="42206">
                  <c:v>9.6502098652071405E-2</c:v>
                </c:pt>
                <c:pt idx="42207">
                  <c:v>9.5898755700166594E-2</c:v>
                </c:pt>
                <c:pt idx="42208">
                  <c:v>8.8819288182492698E-2</c:v>
                </c:pt>
                <c:pt idx="42209">
                  <c:v>0.10591506574256999</c:v>
                </c:pt>
                <c:pt idx="42210">
                  <c:v>0.101184391621508</c:v>
                </c:pt>
                <c:pt idx="42211">
                  <c:v>0.112390124438596</c:v>
                </c:pt>
                <c:pt idx="42212">
                  <c:v>0.12214095135533699</c:v>
                </c:pt>
                <c:pt idx="42213">
                  <c:v>0.13652608036341499</c:v>
                </c:pt>
                <c:pt idx="42214">
                  <c:v>0.103449059010116</c:v>
                </c:pt>
                <c:pt idx="42215">
                  <c:v>0.10690709549552101</c:v>
                </c:pt>
                <c:pt idx="42216">
                  <c:v>0.11310787572344901</c:v>
                </c:pt>
                <c:pt idx="42217">
                  <c:v>0.102519751748354</c:v>
                </c:pt>
                <c:pt idx="42218">
                  <c:v>0.104682136777056</c:v>
                </c:pt>
                <c:pt idx="42219">
                  <c:v>0.11103453221463901</c:v>
                </c:pt>
                <c:pt idx="42220">
                  <c:v>9.9919465171913704E-2</c:v>
                </c:pt>
                <c:pt idx="42221">
                  <c:v>0.10408121434546801</c:v>
                </c:pt>
                <c:pt idx="42222">
                  <c:v>9.9919465171913704E-2</c:v>
                </c:pt>
                <c:pt idx="42223">
                  <c:v>0.11059551429548301</c:v>
                </c:pt>
                <c:pt idx="42224">
                  <c:v>0.13055817223191099</c:v>
                </c:pt>
                <c:pt idx="42225">
                  <c:v>0.116861034099706</c:v>
                </c:pt>
                <c:pt idx="42226">
                  <c:v>0.11653749676929701</c:v>
                </c:pt>
                <c:pt idx="42227">
                  <c:v>0.117860122263498</c:v>
                </c:pt>
                <c:pt idx="42228">
                  <c:v>0.11653749676929701</c:v>
                </c:pt>
                <c:pt idx="42229">
                  <c:v>0.116258644959657</c:v>
                </c:pt>
                <c:pt idx="42230">
                  <c:v>0.12610169205758501</c:v>
                </c:pt>
                <c:pt idx="42231">
                  <c:v>0.13359680894554701</c:v>
                </c:pt>
                <c:pt idx="42232">
                  <c:v>0.130901158246608</c:v>
                </c:pt>
                <c:pt idx="42233">
                  <c:v>0.15493898019702201</c:v>
                </c:pt>
                <c:pt idx="42234">
                  <c:v>0.132956838797259</c:v>
                </c:pt>
                <c:pt idx="42235">
                  <c:v>0.110841787121602</c:v>
                </c:pt>
                <c:pt idx="42236">
                  <c:v>0.110232093045337</c:v>
                </c:pt>
                <c:pt idx="42237">
                  <c:v>0.116107263247637</c:v>
                </c:pt>
                <c:pt idx="42238">
                  <c:v>0.12840227998564199</c:v>
                </c:pt>
                <c:pt idx="42239">
                  <c:v>0.12338368994056501</c:v>
                </c:pt>
                <c:pt idx="42240">
                  <c:v>9.8707925580180697E-2</c:v>
                </c:pt>
                <c:pt idx="42241">
                  <c:v>0.121458612056841</c:v>
                </c:pt>
                <c:pt idx="42242">
                  <c:v>0.124189917684124</c:v>
                </c:pt>
                <c:pt idx="42243">
                  <c:v>0.14655478579956999</c:v>
                </c:pt>
                <c:pt idx="42244">
                  <c:v>0.14793586711672799</c:v>
                </c:pt>
                <c:pt idx="42245">
                  <c:v>0.13689412940746101</c:v>
                </c:pt>
                <c:pt idx="42246">
                  <c:v>0.140953026573618</c:v>
                </c:pt>
                <c:pt idx="42247">
                  <c:v>0.13789917989811601</c:v>
                </c:pt>
                <c:pt idx="42248">
                  <c:v>0.14540535983404701</c:v>
                </c:pt>
                <c:pt idx="42249">
                  <c:v>0.22109695532849499</c:v>
                </c:pt>
                <c:pt idx="42250">
                  <c:v>0.214276888581339</c:v>
                </c:pt>
                <c:pt idx="42251">
                  <c:v>0.29243389790015401</c:v>
                </c:pt>
                <c:pt idx="42252">
                  <c:v>0.28751931099959399</c:v>
                </c:pt>
                <c:pt idx="42253">
                  <c:v>0.36881423370590499</c:v>
                </c:pt>
                <c:pt idx="42254">
                  <c:v>0.36854311923122302</c:v>
                </c:pt>
                <c:pt idx="42255">
                  <c:v>0.414526307066795</c:v>
                </c:pt>
                <c:pt idx="42256">
                  <c:v>0.41118350516090402</c:v>
                </c:pt>
                <c:pt idx="42257">
                  <c:v>0.41915331062177402</c:v>
                </c:pt>
                <c:pt idx="42258">
                  <c:v>0.41696088266192699</c:v>
                </c:pt>
                <c:pt idx="42259">
                  <c:v>0.53853791558870301</c:v>
                </c:pt>
                <c:pt idx="42260">
                  <c:v>0.54304306161558302</c:v>
                </c:pt>
                <c:pt idx="42261">
                  <c:v>0.54491973159173301</c:v>
                </c:pt>
                <c:pt idx="42262">
                  <c:v>0.54660577770191499</c:v>
                </c:pt>
                <c:pt idx="42263">
                  <c:v>0.54623874570593201</c:v>
                </c:pt>
                <c:pt idx="42264">
                  <c:v>-2.3468780882637701E-2</c:v>
                </c:pt>
                <c:pt idx="42265">
                  <c:v>-0.110579428833275</c:v>
                </c:pt>
                <c:pt idx="42266">
                  <c:v>-3.8285237834387899E-2</c:v>
                </c:pt>
                <c:pt idx="42267">
                  <c:v>-6.36412186576506E-2</c:v>
                </c:pt>
                <c:pt idx="42268">
                  <c:v>-2.65902860370274E-2</c:v>
                </c:pt>
                <c:pt idx="42269">
                  <c:v>-5.2074641166394597E-2</c:v>
                </c:pt>
                <c:pt idx="42270">
                  <c:v>-6.4387152304971398E-2</c:v>
                </c:pt>
                <c:pt idx="42271">
                  <c:v>-7.4144281254236902E-2</c:v>
                </c:pt>
                <c:pt idx="42272">
                  <c:v>-6.2929179077126196E-2</c:v>
                </c:pt>
                <c:pt idx="42273">
                  <c:v>-7.6750298484570795E-2</c:v>
                </c:pt>
                <c:pt idx="42274">
                  <c:v>-6.0929241253838702E-2</c:v>
                </c:pt>
                <c:pt idx="42275">
                  <c:v>-6.1580338557519897E-2</c:v>
                </c:pt>
                <c:pt idx="42276">
                  <c:v>-8.4705301124488E-2</c:v>
                </c:pt>
                <c:pt idx="42277">
                  <c:v>-8.9384568891791499E-2</c:v>
                </c:pt>
                <c:pt idx="42278">
                  <c:v>-8.7465630289741997E-2</c:v>
                </c:pt>
                <c:pt idx="42279">
                  <c:v>-0.107667200316774</c:v>
                </c:pt>
                <c:pt idx="42280">
                  <c:v>-0.100907196704368</c:v>
                </c:pt>
                <c:pt idx="42281">
                  <c:v>-9.1497986684208804E-2</c:v>
                </c:pt>
                <c:pt idx="42282">
                  <c:v>-5.6651830946000403E-2</c:v>
                </c:pt>
                <c:pt idx="42283">
                  <c:v>-4.5808761996361302E-2</c:v>
                </c:pt>
                <c:pt idx="42284">
                  <c:v>-4.9434107834124899E-2</c:v>
                </c:pt>
                <c:pt idx="42285">
                  <c:v>-5.2614323586636799E-2</c:v>
                </c:pt>
                <c:pt idx="42286">
                  <c:v>-0.10177750279435401</c:v>
                </c:pt>
                <c:pt idx="42287">
                  <c:v>-9.5387308690962597E-2</c:v>
                </c:pt>
                <c:pt idx="42288">
                  <c:v>-6.36689798557213E-2</c:v>
                </c:pt>
                <c:pt idx="42289">
                  <c:v>-3.6416959294891998E-2</c:v>
                </c:pt>
                <c:pt idx="42290">
                  <c:v>-7.3450829259361E-2</c:v>
                </c:pt>
                <c:pt idx="42291">
                  <c:v>-4.8373097341288598E-2</c:v>
                </c:pt>
                <c:pt idx="42292">
                  <c:v>-2.7345944982686901E-2</c:v>
                </c:pt>
                <c:pt idx="42293">
                  <c:v>-3.9105332789442497E-2</c:v>
                </c:pt>
                <c:pt idx="42294">
                  <c:v>-3.9215505302614799E-3</c:v>
                </c:pt>
                <c:pt idx="42295">
                  <c:v>7.3778344168471998E-3</c:v>
                </c:pt>
                <c:pt idx="42296">
                  <c:v>-1.3805306197079099E-2</c:v>
                </c:pt>
                <c:pt idx="42297">
                  <c:v>-7.3319583750096097E-3</c:v>
                </c:pt>
                <c:pt idx="42298">
                  <c:v>2.8333152642888701E-2</c:v>
                </c:pt>
                <c:pt idx="42299">
                  <c:v>2.6019240426464099E-2</c:v>
                </c:pt>
                <c:pt idx="42300">
                  <c:v>5.33963707648521E-3</c:v>
                </c:pt>
                <c:pt idx="42301">
                  <c:v>7.9340257115194397E-3</c:v>
                </c:pt>
                <c:pt idx="42302">
                  <c:v>6.0473733325642903E-2</c:v>
                </c:pt>
                <c:pt idx="42303">
                  <c:v>6.1750730221519903E-2</c:v>
                </c:pt>
                <c:pt idx="42304">
                  <c:v>4.3045086992704498E-2</c:v>
                </c:pt>
                <c:pt idx="42305">
                  <c:v>4.1807498865792603E-2</c:v>
                </c:pt>
                <c:pt idx="42306">
                  <c:v>0.13017041582435901</c:v>
                </c:pt>
                <c:pt idx="42307">
                  <c:v>0.11082455603808</c:v>
                </c:pt>
                <c:pt idx="42308">
                  <c:v>9.5124149296665295E-2</c:v>
                </c:pt>
                <c:pt idx="42309">
                  <c:v>9.7205789465321601E-2</c:v>
                </c:pt>
                <c:pt idx="42310">
                  <c:v>0.137501430281739</c:v>
                </c:pt>
                <c:pt idx="42311">
                  <c:v>0.138158263585552</c:v>
                </c:pt>
                <c:pt idx="42312">
                  <c:v>0.163337815682078</c:v>
                </c:pt>
                <c:pt idx="42313">
                  <c:v>0.14279834971196201</c:v>
                </c:pt>
                <c:pt idx="42314">
                  <c:v>0.134304054122315</c:v>
                </c:pt>
                <c:pt idx="42315">
                  <c:v>0.127029922625022</c:v>
                </c:pt>
                <c:pt idx="42316">
                  <c:v>0.120374126470789</c:v>
                </c:pt>
                <c:pt idx="42317">
                  <c:v>0.14502447748092701</c:v>
                </c:pt>
                <c:pt idx="42318">
                  <c:v>0.18777922074883099</c:v>
                </c:pt>
                <c:pt idx="42319">
                  <c:v>0.204175735070105</c:v>
                </c:pt>
                <c:pt idx="42320">
                  <c:v>0.20046255851656</c:v>
                </c:pt>
                <c:pt idx="42321">
                  <c:v>0.20719472669640801</c:v>
                </c:pt>
                <c:pt idx="42322">
                  <c:v>0.16814829575773499</c:v>
                </c:pt>
                <c:pt idx="42323">
                  <c:v>0.15727552916188101</c:v>
                </c:pt>
                <c:pt idx="42324">
                  <c:v>0.21166510280355599</c:v>
                </c:pt>
                <c:pt idx="42325">
                  <c:v>0.21218227154653099</c:v>
                </c:pt>
                <c:pt idx="42326">
                  <c:v>0.238203758370504</c:v>
                </c:pt>
                <c:pt idx="42327">
                  <c:v>0.23537990895048799</c:v>
                </c:pt>
                <c:pt idx="42328">
                  <c:v>0.23160926423957401</c:v>
                </c:pt>
                <c:pt idx="42329">
                  <c:v>0.24934813509458301</c:v>
                </c:pt>
                <c:pt idx="42330">
                  <c:v>0.309393064051245</c:v>
                </c:pt>
                <c:pt idx="42331">
                  <c:v>0.32027814758676199</c:v>
                </c:pt>
                <c:pt idx="42332">
                  <c:v>0.32308358895242001</c:v>
                </c:pt>
                <c:pt idx="42333" formatCode="0.00E+00">
                  <c:v>3.4502331215500098E-4</c:v>
                </c:pt>
                <c:pt idx="42334">
                  <c:v>8.8058178000687007E-2</c:v>
                </c:pt>
                <c:pt idx="42335" formatCode="0.00E+00">
                  <c:v>5.8804936990577497E-2</c:v>
                </c:pt>
                <c:pt idx="42336">
                  <c:v>0.101429870370771</c:v>
                </c:pt>
                <c:pt idx="42337">
                  <c:v>7.9270295360467605E-2</c:v>
                </c:pt>
                <c:pt idx="42338">
                  <c:v>4.7401341405119299E-2</c:v>
                </c:pt>
                <c:pt idx="42339">
                  <c:v>3.3262879739028098E-2</c:v>
                </c:pt>
                <c:pt idx="42340">
                  <c:v>4.0052912870658097E-2</c:v>
                </c:pt>
                <c:pt idx="42341">
                  <c:v>3.1204572759135001E-2</c:v>
                </c:pt>
                <c:pt idx="42342">
                  <c:v>3.0488769132574499E-2</c:v>
                </c:pt>
                <c:pt idx="42343">
                  <c:v>3.2694742038675902E-2</c:v>
                </c:pt>
                <c:pt idx="42344">
                  <c:v>5.6086999275881599E-3</c:v>
                </c:pt>
                <c:pt idx="42345">
                  <c:v>4.2021626224971298E-2</c:v>
                </c:pt>
                <c:pt idx="42346">
                  <c:v>6.7393255636889596E-2</c:v>
                </c:pt>
                <c:pt idx="42347">
                  <c:v>2.6202798056938401E-2</c:v>
                </c:pt>
                <c:pt idx="42348">
                  <c:v>3.62410036836031E-3</c:v>
                </c:pt>
                <c:pt idx="42349">
                  <c:v>-2.0406422256486999E-2</c:v>
                </c:pt>
                <c:pt idx="42350">
                  <c:v>-6.5844528331169203E-3</c:v>
                </c:pt>
                <c:pt idx="42351">
                  <c:v>-1.0319427071976099E-2</c:v>
                </c:pt>
                <c:pt idx="42352">
                  <c:v>-1.1923675084871301E-2</c:v>
                </c:pt>
                <c:pt idx="42353">
                  <c:v>-4.8784654761404402E-2</c:v>
                </c:pt>
                <c:pt idx="42354">
                  <c:v>-4.3825670440992698E-2</c:v>
                </c:pt>
                <c:pt idx="42355">
                  <c:v>-6.1674506212510402E-2</c:v>
                </c:pt>
                <c:pt idx="42356">
                  <c:v>-5.4217059322835999E-2</c:v>
                </c:pt>
                <c:pt idx="42357">
                  <c:v>-6.0818048337555199E-2</c:v>
                </c:pt>
                <c:pt idx="42358">
                  <c:v>-5.0578027599282101E-2</c:v>
                </c:pt>
                <c:pt idx="42359">
                  <c:v>-6.0141044187177403E-2</c:v>
                </c:pt>
                <c:pt idx="42360">
                  <c:v>-5.4048414248425998E-2</c:v>
                </c:pt>
                <c:pt idx="42361">
                  <c:v>-8.3701814852598505E-2</c:v>
                </c:pt>
                <c:pt idx="42362">
                  <c:v>-7.7453155939720103E-2</c:v>
                </c:pt>
                <c:pt idx="42363">
                  <c:v>-0.107310513259099</c:v>
                </c:pt>
                <c:pt idx="42364">
                  <c:v>-8.9087437369237493E-2</c:v>
                </c:pt>
                <c:pt idx="42365">
                  <c:v>9.4387581353820808E-3</c:v>
                </c:pt>
                <c:pt idx="42366">
                  <c:v>9.7796519912205102E-2</c:v>
                </c:pt>
                <c:pt idx="42367">
                  <c:v>9.2251255061990192E-3</c:v>
                </c:pt>
                <c:pt idx="42368">
                  <c:v>2.16805626662477E-2</c:v>
                </c:pt>
                <c:pt idx="42369">
                  <c:v>7.9025538356658001E-3</c:v>
                </c:pt>
                <c:pt idx="42370">
                  <c:v>-5.9529488570034296E-3</c:v>
                </c:pt>
                <c:pt idx="42371">
                  <c:v>-7.5717521921672996E-3</c:v>
                </c:pt>
                <c:pt idx="42372">
                  <c:v>1.38766815002863E-2</c:v>
                </c:pt>
                <c:pt idx="42373">
                  <c:v>2.6510497434654601E-2</c:v>
                </c:pt>
                <c:pt idx="42374">
                  <c:v>-4.5457048580785902E-3</c:v>
                </c:pt>
                <c:pt idx="42375">
                  <c:v>-3.8826360200713201E-3</c:v>
                </c:pt>
                <c:pt idx="42376">
                  <c:v>1.29442075718521E-2</c:v>
                </c:pt>
                <c:pt idx="42377">
                  <c:v>-3.5052610659652701E-3</c:v>
                </c:pt>
                <c:pt idx="42378">
                  <c:v>-1.1242406716768899E-2</c:v>
                </c:pt>
                <c:pt idx="42379">
                  <c:v>2.1509351453001301E-3</c:v>
                </c:pt>
                <c:pt idx="42380">
                  <c:v>1.6810331008905101E-3</c:v>
                </c:pt>
                <c:pt idx="42381">
                  <c:v>1.9780124328820401E-2</c:v>
                </c:pt>
                <c:pt idx="42382">
                  <c:v>3.3054540817698402E-2</c:v>
                </c:pt>
                <c:pt idx="42383">
                  <c:v>1.8714925277093099E-2</c:v>
                </c:pt>
                <c:pt idx="42384">
                  <c:v>3.1770397556641197E-2</c:v>
                </c:pt>
                <c:pt idx="42385">
                  <c:v>4.1285184037609897E-2</c:v>
                </c:pt>
                <c:pt idx="42386">
                  <c:v>5.8483596836750001E-2</c:v>
                </c:pt>
                <c:pt idx="42387">
                  <c:v>5.6691603694469503E-2</c:v>
                </c:pt>
                <c:pt idx="42388">
                  <c:v>7.4407205288827799E-2</c:v>
                </c:pt>
                <c:pt idx="42389">
                  <c:v>8.6994542039095707E-2</c:v>
                </c:pt>
                <c:pt idx="42390">
                  <c:v>0.10904504700789899</c:v>
                </c:pt>
                <c:pt idx="42391">
                  <c:v>0.103145098150734</c:v>
                </c:pt>
                <c:pt idx="42392">
                  <c:v>9.5307590547710694E-2</c:v>
                </c:pt>
                <c:pt idx="42393">
                  <c:v>5.7852928077832599E-2</c:v>
                </c:pt>
                <c:pt idx="42394">
                  <c:v>7.8137683095043195E-2</c:v>
                </c:pt>
                <c:pt idx="42395">
                  <c:v>-2.2781240783287401E-2</c:v>
                </c:pt>
                <c:pt idx="42396">
                  <c:v>4.9265688820567602E-2</c:v>
                </c:pt>
                <c:pt idx="42397">
                  <c:v>6.8413996618471695E-2</c:v>
                </c:pt>
                <c:pt idx="42398">
                  <c:v>5.9110108079493302E-2</c:v>
                </c:pt>
                <c:pt idx="42399">
                  <c:v>3.8951316936958599E-3</c:v>
                </c:pt>
                <c:pt idx="42400">
                  <c:v>1.5732417037553199E-2</c:v>
                </c:pt>
                <c:pt idx="42401">
                  <c:v>1.41739050582906E-2</c:v>
                </c:pt>
                <c:pt idx="42402">
                  <c:v>-1.02782185878316E-2</c:v>
                </c:pt>
                <c:pt idx="42403">
                  <c:v>-5.9096945928074601E-2</c:v>
                </c:pt>
                <c:pt idx="42404">
                  <c:v>-6.53499091752201E-2</c:v>
                </c:pt>
                <c:pt idx="42405">
                  <c:v>-6.3646002244256802E-2</c:v>
                </c:pt>
                <c:pt idx="42406">
                  <c:v>-6.7831634829154094E-2</c:v>
                </c:pt>
                <c:pt idx="42407">
                  <c:v>-4.9560137221708302E-2</c:v>
                </c:pt>
                <c:pt idx="42408">
                  <c:v>-4.9234777432359503E-2</c:v>
                </c:pt>
                <c:pt idx="42409">
                  <c:v>-5.2300915571450099E-2</c:v>
                </c:pt>
                <c:pt idx="42410">
                  <c:v>-7.4597441354956703E-2</c:v>
                </c:pt>
                <c:pt idx="42411">
                  <c:v>-8.2255965933628994E-2</c:v>
                </c:pt>
                <c:pt idx="42412">
                  <c:v>7.72319108991735E-2</c:v>
                </c:pt>
                <c:pt idx="42413">
                  <c:v>0.11739201771605801</c:v>
                </c:pt>
                <c:pt idx="42414">
                  <c:v>0.13140899915585399</c:v>
                </c:pt>
                <c:pt idx="42415">
                  <c:v>9.4844619427207094E-2</c:v>
                </c:pt>
                <c:pt idx="42416">
                  <c:v>0.11480416412900001</c:v>
                </c:pt>
                <c:pt idx="42417">
                  <c:v>0.122316978503571</c:v>
                </c:pt>
                <c:pt idx="42418">
                  <c:v>0.13418311943386699</c:v>
                </c:pt>
                <c:pt idx="42419">
                  <c:v>0.11022293338657101</c:v>
                </c:pt>
                <c:pt idx="42420">
                  <c:v>0.121072315981002</c:v>
                </c:pt>
                <c:pt idx="42421">
                  <c:v>0.102086902845716</c:v>
                </c:pt>
                <c:pt idx="42422">
                  <c:v>9.6420630845160393E-2</c:v>
                </c:pt>
                <c:pt idx="42423">
                  <c:v>0.101619099903178</c:v>
                </c:pt>
                <c:pt idx="42424">
                  <c:v>7.3688610801694407E-2</c:v>
                </c:pt>
                <c:pt idx="42425">
                  <c:v>8.4179031059014697E-2</c:v>
                </c:pt>
                <c:pt idx="42426">
                  <c:v>9.0987479889444195E-2</c:v>
                </c:pt>
                <c:pt idx="42427">
                  <c:v>8.3630234036460804E-2</c:v>
                </c:pt>
                <c:pt idx="42428">
                  <c:v>8.1059547438321E-2</c:v>
                </c:pt>
                <c:pt idx="42429">
                  <c:v>5.6770023797497703E-2</c:v>
                </c:pt>
                <c:pt idx="42430">
                  <c:v>4.2506321631172697E-2</c:v>
                </c:pt>
                <c:pt idx="42431">
                  <c:v>6.3470713984941099E-2</c:v>
                </c:pt>
                <c:pt idx="42432">
                  <c:v>0.18346977730172301</c:v>
                </c:pt>
                <c:pt idx="42433">
                  <c:v>0.15910694381976301</c:v>
                </c:pt>
                <c:pt idx="42434">
                  <c:v>0.15800874270916199</c:v>
                </c:pt>
                <c:pt idx="42435">
                  <c:v>0.162125113935494</c:v>
                </c:pt>
                <c:pt idx="42436">
                  <c:v>0.249493981800952</c:v>
                </c:pt>
                <c:pt idx="42437">
                  <c:v>0.18752505749166901</c:v>
                </c:pt>
                <c:pt idx="42438">
                  <c:v>0.18466274988654299</c:v>
                </c:pt>
                <c:pt idx="42439">
                  <c:v>0.145426338168747</c:v>
                </c:pt>
                <c:pt idx="42440">
                  <c:v>0.118393018393</c:v>
                </c:pt>
                <c:pt idx="42441">
                  <c:v>0.112897108851696</c:v>
                </c:pt>
                <c:pt idx="42442">
                  <c:v>0.10573460051532001</c:v>
                </c:pt>
                <c:pt idx="42443">
                  <c:v>6.9189900179060598E-2</c:v>
                </c:pt>
                <c:pt idx="42444">
                  <c:v>0.21983354085134399</c:v>
                </c:pt>
                <c:pt idx="42445">
                  <c:v>0.16691696994637101</c:v>
                </c:pt>
                <c:pt idx="42446">
                  <c:v>0.182213498854877</c:v>
                </c:pt>
                <c:pt idx="42447">
                  <c:v>0.20866845994347399</c:v>
                </c:pt>
                <c:pt idx="42448">
                  <c:v>0.23520413946965299</c:v>
                </c:pt>
                <c:pt idx="42449">
                  <c:v>0.257557344461807</c:v>
                </c:pt>
                <c:pt idx="42450">
                  <c:v>0.295276017891686</c:v>
                </c:pt>
                <c:pt idx="42451">
                  <c:v>0.279230808366843</c:v>
                </c:pt>
                <c:pt idx="42452">
                  <c:v>0.29441377227891002</c:v>
                </c:pt>
                <c:pt idx="42453">
                  <c:v>0.292265514671815</c:v>
                </c:pt>
                <c:pt idx="42454">
                  <c:v>0.18685426415879799</c:v>
                </c:pt>
                <c:pt idx="42455">
                  <c:v>1.1609936393647701E-2</c:v>
                </c:pt>
                <c:pt idx="42456">
                  <c:v>0.112704671946092</c:v>
                </c:pt>
                <c:pt idx="42457">
                  <c:v>3.19709160378185E-2</c:v>
                </c:pt>
                <c:pt idx="42458">
                  <c:v>3.4411858855234401E-2</c:v>
                </c:pt>
                <c:pt idx="42459">
                  <c:v>1.07391347017544E-2</c:v>
                </c:pt>
                <c:pt idx="42460">
                  <c:v>3.2605697012456199E-2</c:v>
                </c:pt>
                <c:pt idx="42461">
                  <c:v>5.3657896890355102E-3</c:v>
                </c:pt>
                <c:pt idx="42462">
                  <c:v>3.78613530913402E-2</c:v>
                </c:pt>
                <c:pt idx="42463">
                  <c:v>4.60779199292096E-2</c:v>
                </c:pt>
                <c:pt idx="42464">
                  <c:v>5.0282412501429098E-2</c:v>
                </c:pt>
                <c:pt idx="42465">
                  <c:v>4.6290775458156498E-2</c:v>
                </c:pt>
                <c:pt idx="42466">
                  <c:v>4.9592113811307202E-2</c:v>
                </c:pt>
                <c:pt idx="42467">
                  <c:v>5.0360351783362602E-2</c:v>
                </c:pt>
                <c:pt idx="42468">
                  <c:v>6.4033439802173894E-2</c:v>
                </c:pt>
                <c:pt idx="42469">
                  <c:v>9.4643988013998995E-2</c:v>
                </c:pt>
                <c:pt idx="42470">
                  <c:v>0.14288634990336499</c:v>
                </c:pt>
                <c:pt idx="42471">
                  <c:v>0.123298577387223</c:v>
                </c:pt>
                <c:pt idx="42472">
                  <c:v>0.108956550302977</c:v>
                </c:pt>
                <c:pt idx="42473">
                  <c:v>8.0407116490709807E-2</c:v>
                </c:pt>
                <c:pt idx="42474">
                  <c:v>8.6558505488810195E-2</c:v>
                </c:pt>
                <c:pt idx="42475">
                  <c:v>0.105282741250731</c:v>
                </c:pt>
                <c:pt idx="42476">
                  <c:v>9.5261088805574101E-2</c:v>
                </c:pt>
                <c:pt idx="42477">
                  <c:v>5.3197026086757998E-2</c:v>
                </c:pt>
                <c:pt idx="42478">
                  <c:v>2.3840291009814302E-2</c:v>
                </c:pt>
                <c:pt idx="42479" formatCode="0.00E+00">
                  <c:v>-3.7194732671597098E-4</c:v>
                </c:pt>
                <c:pt idx="42480">
                  <c:v>-1.0383477529877E-2</c:v>
                </c:pt>
                <c:pt idx="42481" formatCode="0.00E+00">
                  <c:v>1.36706314792808E-2</c:v>
                </c:pt>
                <c:pt idx="42482">
                  <c:v>1.3700768793778999E-2</c:v>
                </c:pt>
                <c:pt idx="42483">
                  <c:v>2.5879863209626999E-2</c:v>
                </c:pt>
                <c:pt idx="42484">
                  <c:v>1.16757421748901E-2</c:v>
                </c:pt>
                <c:pt idx="42485">
                  <c:v>-1.32837912412389E-3</c:v>
                </c:pt>
                <c:pt idx="42486">
                  <c:v>1.0077842160373E-2</c:v>
                </c:pt>
                <c:pt idx="42487">
                  <c:v>1.15342142058088E-2</c:v>
                </c:pt>
                <c:pt idx="42488">
                  <c:v>2.9424200628399101E-2</c:v>
                </c:pt>
                <c:pt idx="42489">
                  <c:v>6.5579434631876599E-2</c:v>
                </c:pt>
                <c:pt idx="42490">
                  <c:v>9.3207421386887201E-2</c:v>
                </c:pt>
                <c:pt idx="42491">
                  <c:v>0.120205333134962</c:v>
                </c:pt>
                <c:pt idx="42492">
                  <c:v>0.107551243309898</c:v>
                </c:pt>
                <c:pt idx="42493">
                  <c:v>0.107389489882927</c:v>
                </c:pt>
                <c:pt idx="42494">
                  <c:v>6.4618949685747995E-2</c:v>
                </c:pt>
                <c:pt idx="42495">
                  <c:v>5.99719305020067E-2</c:v>
                </c:pt>
                <c:pt idx="42496">
                  <c:v>5.5270947497822298E-2</c:v>
                </c:pt>
                <c:pt idx="42497">
                  <c:v>3.3073994435556399E-2</c:v>
                </c:pt>
                <c:pt idx="42498">
                  <c:v>9.0952654529563998E-2</c:v>
                </c:pt>
                <c:pt idx="42499">
                  <c:v>0.11929020001898499</c:v>
                </c:pt>
                <c:pt idx="42500">
                  <c:v>0.13155956692778201</c:v>
                </c:pt>
                <c:pt idx="42501">
                  <c:v>0.13824232938530601</c:v>
                </c:pt>
                <c:pt idx="42502">
                  <c:v>0.15936939132671399</c:v>
                </c:pt>
                <c:pt idx="42503">
                  <c:v>0.15474383843946399</c:v>
                </c:pt>
                <c:pt idx="42504">
                  <c:v>0.18199717418096301</c:v>
                </c:pt>
                <c:pt idx="42505">
                  <c:v>0.20701478873257001</c:v>
                </c:pt>
                <c:pt idx="42506">
                  <c:v>0.21154233344818801</c:v>
                </c:pt>
                <c:pt idx="42507">
                  <c:v>0.20852470151449901</c:v>
                </c:pt>
                <c:pt idx="42508">
                  <c:v>0.230533369809405</c:v>
                </c:pt>
                <c:pt idx="42509">
                  <c:v>0.22680819841980199</c:v>
                </c:pt>
                <c:pt idx="42510">
                  <c:v>0.19441427144937801</c:v>
                </c:pt>
                <c:pt idx="42511">
                  <c:v>0.13823497708034799</c:v>
                </c:pt>
                <c:pt idx="42512">
                  <c:v>0.16695298955073901</c:v>
                </c:pt>
                <c:pt idx="42513">
                  <c:v>0.151487215206874</c:v>
                </c:pt>
                <c:pt idx="42514">
                  <c:v>0.15495670486972199</c:v>
                </c:pt>
                <c:pt idx="42515">
                  <c:v>0.14691972481520499</c:v>
                </c:pt>
                <c:pt idx="42516">
                  <c:v>0.15211076802301199</c:v>
                </c:pt>
                <c:pt idx="42517">
                  <c:v>0.15095387101573801</c:v>
                </c:pt>
                <c:pt idx="42518">
                  <c:v>0.16832791164092401</c:v>
                </c:pt>
                <c:pt idx="42519">
                  <c:v>0.17569603977429901</c:v>
                </c:pt>
                <c:pt idx="42520">
                  <c:v>0.17695180441613301</c:v>
                </c:pt>
                <c:pt idx="42521">
                  <c:v>0.168801416697967</c:v>
                </c:pt>
                <c:pt idx="42522">
                  <c:v>0.169769390540884</c:v>
                </c:pt>
                <c:pt idx="42523">
                  <c:v>0.16243668837118599</c:v>
                </c:pt>
                <c:pt idx="42524">
                  <c:v>0.20000482961882499</c:v>
                </c:pt>
                <c:pt idx="42525">
                  <c:v>0.19365157474213399</c:v>
                </c:pt>
                <c:pt idx="42526">
                  <c:v>0.22814545406115</c:v>
                </c:pt>
                <c:pt idx="42527">
                  <c:v>0.22624785698521099</c:v>
                </c:pt>
                <c:pt idx="42528">
                  <c:v>0.209202231051792</c:v>
                </c:pt>
                <c:pt idx="42529">
                  <c:v>0.22360766105386501</c:v>
                </c:pt>
                <c:pt idx="42530">
                  <c:v>0.24300269160297999</c:v>
                </c:pt>
                <c:pt idx="42531">
                  <c:v>0.20091805223891099</c:v>
                </c:pt>
                <c:pt idx="42532">
                  <c:v>0.174841990648503</c:v>
                </c:pt>
                <c:pt idx="42533">
                  <c:v>0.18264924360933199</c:v>
                </c:pt>
                <c:pt idx="42534">
                  <c:v>0.19179536278883999</c:v>
                </c:pt>
                <c:pt idx="42535">
                  <c:v>0.20072722364190801</c:v>
                </c:pt>
                <c:pt idx="42536">
                  <c:v>0.19732810399912701</c:v>
                </c:pt>
                <c:pt idx="42537">
                  <c:v>0.18118156946194</c:v>
                </c:pt>
                <c:pt idx="42538">
                  <c:v>0.164554753724966</c:v>
                </c:pt>
                <c:pt idx="42539">
                  <c:v>0.16358271707387401</c:v>
                </c:pt>
                <c:pt idx="42540">
                  <c:v>0.16114740147760401</c:v>
                </c:pt>
                <c:pt idx="42541">
                  <c:v>0.17169508609819401</c:v>
                </c:pt>
                <c:pt idx="42542">
                  <c:v>0.199802890087175</c:v>
                </c:pt>
                <c:pt idx="42543">
                  <c:v>0.19410492001292401</c:v>
                </c:pt>
                <c:pt idx="42544">
                  <c:v>0.22891566140789599</c:v>
                </c:pt>
                <c:pt idx="42545">
                  <c:v>0.214250149861442</c:v>
                </c:pt>
                <c:pt idx="42546">
                  <c:v>0.24521090805515799</c:v>
                </c:pt>
                <c:pt idx="42547">
                  <c:v>0.23347733456745701</c:v>
                </c:pt>
                <c:pt idx="42548">
                  <c:v>0.26783004726947102</c:v>
                </c:pt>
                <c:pt idx="42549">
                  <c:v>0.28652017646824801</c:v>
                </c:pt>
                <c:pt idx="42550">
                  <c:v>0.290559136302938</c:v>
                </c:pt>
                <c:pt idx="42551">
                  <c:v>0.29480816197230802</c:v>
                </c:pt>
                <c:pt idx="42552">
                  <c:v>0.29098020383089601</c:v>
                </c:pt>
                <c:pt idx="42553">
                  <c:v>0.29546969098471998</c:v>
                </c:pt>
                <c:pt idx="42554">
                  <c:v>0.337009142411687</c:v>
                </c:pt>
                <c:pt idx="42555">
                  <c:v>0.30562128969101898</c:v>
                </c:pt>
                <c:pt idx="42556">
                  <c:v>0.40061510574522402</c:v>
                </c:pt>
                <c:pt idx="42557">
                  <c:v>0.36756690108988899</c:v>
                </c:pt>
                <c:pt idx="42558">
                  <c:v>0.36717533360329202</c:v>
                </c:pt>
                <c:pt idx="42559">
                  <c:v>4.3916001948653E-3</c:v>
                </c:pt>
                <c:pt idx="42560">
                  <c:v>7.6302783186120299E-2</c:v>
                </c:pt>
                <c:pt idx="42561">
                  <c:v>2.6085355873089102E-3</c:v>
                </c:pt>
                <c:pt idx="42562">
                  <c:v>4.4110846478304003E-2</c:v>
                </c:pt>
                <c:pt idx="42563">
                  <c:v>-3.5261214621414801E-3</c:v>
                </c:pt>
                <c:pt idx="42564">
                  <c:v>-1.83632135419886E-2</c:v>
                </c:pt>
                <c:pt idx="42565">
                  <c:v>-3.9976978158854197E-2</c:v>
                </c:pt>
                <c:pt idx="42566">
                  <c:v>-6.8123929451147397E-2</c:v>
                </c:pt>
                <c:pt idx="42567">
                  <c:v>-5.2199175352177302E-2</c:v>
                </c:pt>
                <c:pt idx="42568">
                  <c:v>-1.9011525266442401E-2</c:v>
                </c:pt>
                <c:pt idx="42569">
                  <c:v>-3.5667919836086498E-2</c:v>
                </c:pt>
                <c:pt idx="42570">
                  <c:v>-4.3850942250910498E-2</c:v>
                </c:pt>
                <c:pt idx="42571">
                  <c:v>-3.7832170385511503E-2</c:v>
                </c:pt>
                <c:pt idx="42572">
                  <c:v>-3.3732214980622198E-2</c:v>
                </c:pt>
                <c:pt idx="42573">
                  <c:v>-9.7032679656383798E-3</c:v>
                </c:pt>
                <c:pt idx="42574">
                  <c:v>-1.1530423890035399E-2</c:v>
                </c:pt>
                <c:pt idx="42575">
                  <c:v>-3.03785229374589E-2</c:v>
                </c:pt>
                <c:pt idx="42576">
                  <c:v>-1.36239482673186E-2</c:v>
                </c:pt>
                <c:pt idx="42577">
                  <c:v>3.1329498751216699E-3</c:v>
                </c:pt>
                <c:pt idx="42578">
                  <c:v>4.09982035763823E-2</c:v>
                </c:pt>
                <c:pt idx="42579">
                  <c:v>3.7971753920512101E-2</c:v>
                </c:pt>
                <c:pt idx="42580">
                  <c:v>5.50809041901371E-2</c:v>
                </c:pt>
                <c:pt idx="42581">
                  <c:v>5.0176537300862897E-2</c:v>
                </c:pt>
                <c:pt idx="42582">
                  <c:v>4.4655637887127501E-2</c:v>
                </c:pt>
                <c:pt idx="42583">
                  <c:v>2.7388973799061599E-2</c:v>
                </c:pt>
                <c:pt idx="42584">
                  <c:v>5.5071390048842102E-2</c:v>
                </c:pt>
                <c:pt idx="42585">
                  <c:v>7.8481797710202597E-2</c:v>
                </c:pt>
                <c:pt idx="42586">
                  <c:v>8.2800601108350205E-2</c:v>
                </c:pt>
                <c:pt idx="42587">
                  <c:v>8.5768519590468995E-2</c:v>
                </c:pt>
                <c:pt idx="42588">
                  <c:v>9.26624777583408E-2</c:v>
                </c:pt>
                <c:pt idx="42589">
                  <c:v>-2.3449920957387099E-2</c:v>
                </c:pt>
                <c:pt idx="42590">
                  <c:v>0.121731255532235</c:v>
                </c:pt>
                <c:pt idx="42591">
                  <c:v>0.103617273059567</c:v>
                </c:pt>
                <c:pt idx="42592">
                  <c:v>0.117456783282771</c:v>
                </c:pt>
                <c:pt idx="42593">
                  <c:v>7.3876691693465502E-2</c:v>
                </c:pt>
                <c:pt idx="42594">
                  <c:v>7.1185794360289795E-2</c:v>
                </c:pt>
                <c:pt idx="42595">
                  <c:v>5.84817945066003E-2</c:v>
                </c:pt>
                <c:pt idx="42596">
                  <c:v>6.0992687124116797E-2</c:v>
                </c:pt>
                <c:pt idx="42597">
                  <c:v>6.4405199125196794E-2</c:v>
                </c:pt>
                <c:pt idx="42598">
                  <c:v>9.7982143285660295E-2</c:v>
                </c:pt>
                <c:pt idx="42599">
                  <c:v>8.5193570885395697E-2</c:v>
                </c:pt>
                <c:pt idx="42600">
                  <c:v>9.4852994386439904E-2</c:v>
                </c:pt>
                <c:pt idx="42601">
                  <c:v>5.4242813350290797E-2</c:v>
                </c:pt>
                <c:pt idx="42602">
                  <c:v>7.35450172228298E-2</c:v>
                </c:pt>
                <c:pt idx="42603">
                  <c:v>3.44361098518699E-2</c:v>
                </c:pt>
                <c:pt idx="42604">
                  <c:v>3.60376699373526E-2</c:v>
                </c:pt>
                <c:pt idx="42605">
                  <c:v>5.72257987307591E-2</c:v>
                </c:pt>
                <c:pt idx="42606">
                  <c:v>5.30658072619907E-2</c:v>
                </c:pt>
                <c:pt idx="42607">
                  <c:v>5.5926992170276302E-2</c:v>
                </c:pt>
                <c:pt idx="42608">
                  <c:v>5.7243289338674001E-2</c:v>
                </c:pt>
                <c:pt idx="42609">
                  <c:v>2.8036436568612402E-2</c:v>
                </c:pt>
                <c:pt idx="42610">
                  <c:v>-6.0119003070506103E-3</c:v>
                </c:pt>
                <c:pt idx="42611">
                  <c:v>-2.20743569296697E-3</c:v>
                </c:pt>
                <c:pt idx="42612">
                  <c:v>1.77259704782287E-2</c:v>
                </c:pt>
                <c:pt idx="42613">
                  <c:v>2.5891033819400999E-2</c:v>
                </c:pt>
                <c:pt idx="42614">
                  <c:v>3.0466023264483499E-2</c:v>
                </c:pt>
                <c:pt idx="42615">
                  <c:v>4.0951874689515097E-2</c:v>
                </c:pt>
                <c:pt idx="42616">
                  <c:v>6.6165308420049598E-2</c:v>
                </c:pt>
                <c:pt idx="42617">
                  <c:v>5.27190417074394E-2</c:v>
                </c:pt>
                <c:pt idx="42618">
                  <c:v>1.8836193297288001E-2</c:v>
                </c:pt>
                <c:pt idx="42619">
                  <c:v>3.2250273070181301E-2</c:v>
                </c:pt>
                <c:pt idx="42620">
                  <c:v>0.12187309050176</c:v>
                </c:pt>
                <c:pt idx="42621">
                  <c:v>8.3972322192846199E-2</c:v>
                </c:pt>
                <c:pt idx="42622">
                  <c:v>5.7466590955878298E-2</c:v>
                </c:pt>
                <c:pt idx="42623">
                  <c:v>5.1732968315738502E-2</c:v>
                </c:pt>
                <c:pt idx="42624">
                  <c:v>7.4541861123993303E-2</c:v>
                </c:pt>
                <c:pt idx="42625">
                  <c:v>8.9924541713557599E-2</c:v>
                </c:pt>
                <c:pt idx="42626">
                  <c:v>0.118253803609302</c:v>
                </c:pt>
                <c:pt idx="42627">
                  <c:v>0.103150391489158</c:v>
                </c:pt>
                <c:pt idx="42628">
                  <c:v>0.173566399621679</c:v>
                </c:pt>
                <c:pt idx="42629">
                  <c:v>0.142065372563286</c:v>
                </c:pt>
                <c:pt idx="42630">
                  <c:v>0.153985767641941</c:v>
                </c:pt>
                <c:pt idx="42631">
                  <c:v>0.149914581447775</c:v>
                </c:pt>
                <c:pt idx="42632">
                  <c:v>0.17285976919284801</c:v>
                </c:pt>
                <c:pt idx="42633">
                  <c:v>0.16866643279021201</c:v>
                </c:pt>
                <c:pt idx="42634">
                  <c:v>0.17193641864579801</c:v>
                </c:pt>
                <c:pt idx="42635">
                  <c:v>-3.7271347706697199E-3</c:v>
                </c:pt>
                <c:pt idx="42636">
                  <c:v>-0.10303814750255</c:v>
                </c:pt>
                <c:pt idx="42637" formatCode="0.00E+00">
                  <c:v>-6.9572105255875005E-4</c:v>
                </c:pt>
                <c:pt idx="42638">
                  <c:v>-1.6359901216975802E-2</c:v>
                </c:pt>
                <c:pt idx="42639" formatCode="0.00E+00">
                  <c:v>4.42187991488227E-2</c:v>
                </c:pt>
                <c:pt idx="42640">
                  <c:v>5.5518886673919798E-3</c:v>
                </c:pt>
                <c:pt idx="42641" formatCode="0.00E+00">
                  <c:v>7.0847499659643098E-4</c:v>
                </c:pt>
                <c:pt idx="42642">
                  <c:v>5.1630761345950703E-2</c:v>
                </c:pt>
                <c:pt idx="42643" formatCode="0.00E+00">
                  <c:v>7.5256031973935003E-2</c:v>
                </c:pt>
                <c:pt idx="42644">
                  <c:v>8.55835565153171E-2</c:v>
                </c:pt>
                <c:pt idx="42645">
                  <c:v>0.108287289205802</c:v>
                </c:pt>
                <c:pt idx="42646">
                  <c:v>9.4015235158190297E-2</c:v>
                </c:pt>
                <c:pt idx="42647">
                  <c:v>8.7095700261062198E-2</c:v>
                </c:pt>
                <c:pt idx="42648">
                  <c:v>8.7322479397782607E-2</c:v>
                </c:pt>
                <c:pt idx="42649">
                  <c:v>0.110327596138398</c:v>
                </c:pt>
                <c:pt idx="42650">
                  <c:v>8.9404134544704097E-2</c:v>
                </c:pt>
                <c:pt idx="42651">
                  <c:v>8.9555302131464995E-2</c:v>
                </c:pt>
                <c:pt idx="42652">
                  <c:v>8.9219032288770206E-2</c:v>
                </c:pt>
                <c:pt idx="42653">
                  <c:v>0.10995677116628</c:v>
                </c:pt>
                <c:pt idx="42654">
                  <c:v>0.10770229074578699</c:v>
                </c:pt>
                <c:pt idx="42655">
                  <c:v>0.114676207485</c:v>
                </c:pt>
                <c:pt idx="42656">
                  <c:v>9.6189609364332102E-2</c:v>
                </c:pt>
                <c:pt idx="42657">
                  <c:v>8.2977549826707797E-2</c:v>
                </c:pt>
                <c:pt idx="42658">
                  <c:v>8.97832583735311E-2</c:v>
                </c:pt>
                <c:pt idx="42659">
                  <c:v>9.9710618574474302E-2</c:v>
                </c:pt>
                <c:pt idx="42660">
                  <c:v>2.3632952416812399E-2</c:v>
                </c:pt>
                <c:pt idx="42661">
                  <c:v>0.11845718961878</c:v>
                </c:pt>
                <c:pt idx="42662">
                  <c:v>6.5006639167383098E-2</c:v>
                </c:pt>
                <c:pt idx="42663">
                  <c:v>0.147460941262615</c:v>
                </c:pt>
                <c:pt idx="42664">
                  <c:v>0.12675801258864</c:v>
                </c:pt>
                <c:pt idx="42665">
                  <c:v>0.17086741124855501</c:v>
                </c:pt>
                <c:pt idx="42666">
                  <c:v>0.146034538431394</c:v>
                </c:pt>
                <c:pt idx="42667">
                  <c:v>0.125263885702011</c:v>
                </c:pt>
                <c:pt idx="42668">
                  <c:v>9.5243688352264697E-2</c:v>
                </c:pt>
                <c:pt idx="42669">
                  <c:v>9.6793961374393903E-2</c:v>
                </c:pt>
                <c:pt idx="42670">
                  <c:v>8.9542097236825005E-2</c:v>
                </c:pt>
                <c:pt idx="42671">
                  <c:v>0.10227757657976699</c:v>
                </c:pt>
                <c:pt idx="42672">
                  <c:v>0.10598310345702899</c:v>
                </c:pt>
                <c:pt idx="42673">
                  <c:v>0.106405119761628</c:v>
                </c:pt>
                <c:pt idx="42674">
                  <c:v>8.8880648995022501E-2</c:v>
                </c:pt>
                <c:pt idx="42675">
                  <c:v>7.8374859736156099E-2</c:v>
                </c:pt>
                <c:pt idx="42676">
                  <c:v>7.4093838560192596E-2</c:v>
                </c:pt>
                <c:pt idx="42677">
                  <c:v>5.1136412991527498E-2</c:v>
                </c:pt>
                <c:pt idx="42678">
                  <c:v>-2.7576614110949801E-2</c:v>
                </c:pt>
                <c:pt idx="42679">
                  <c:v>6.0676121323440399E-2</c:v>
                </c:pt>
                <c:pt idx="42680">
                  <c:v>-1.3857422689098099E-2</c:v>
                </c:pt>
                <c:pt idx="42681">
                  <c:v>-1.7277461320334302E-2</c:v>
                </c:pt>
                <c:pt idx="42682">
                  <c:v>-6.7289680481343997E-2</c:v>
                </c:pt>
                <c:pt idx="42683">
                  <c:v>-5.6632447144801E-2</c:v>
                </c:pt>
                <c:pt idx="42684">
                  <c:v>-5.1740505463892299E-2</c:v>
                </c:pt>
                <c:pt idx="42685">
                  <c:v>-6.23926885999058E-2</c:v>
                </c:pt>
                <c:pt idx="42686">
                  <c:v>-6.5219607776787702E-2</c:v>
                </c:pt>
                <c:pt idx="42687">
                  <c:v>-8.3659296886882298E-2</c:v>
                </c:pt>
                <c:pt idx="42688">
                  <c:v>-0.100130650982477</c:v>
                </c:pt>
                <c:pt idx="42689">
                  <c:v>-8.6279475224678506E-2</c:v>
                </c:pt>
                <c:pt idx="42690">
                  <c:v>-0.118850916891603</c:v>
                </c:pt>
                <c:pt idx="42691">
                  <c:v>-7.9191888234688396E-2</c:v>
                </c:pt>
                <c:pt idx="42692">
                  <c:v>-0.11512351034293899</c:v>
                </c:pt>
                <c:pt idx="42693">
                  <c:v>-0.11782739363043999</c:v>
                </c:pt>
                <c:pt idx="42694">
                  <c:v>-0.11643809792153199</c:v>
                </c:pt>
                <c:pt idx="42695">
                  <c:v>-0.112950791305618</c:v>
                </c:pt>
                <c:pt idx="42696">
                  <c:v>-0.15361054499881799</c:v>
                </c:pt>
                <c:pt idx="42697">
                  <c:v>-0.148466374629246</c:v>
                </c:pt>
                <c:pt idx="42698">
                  <c:v>-0.12864096459669699</c:v>
                </c:pt>
                <c:pt idx="42699">
                  <c:v>-0.16163712245624001</c:v>
                </c:pt>
                <c:pt idx="42700">
                  <c:v>-0.183620207398038</c:v>
                </c:pt>
                <c:pt idx="42701">
                  <c:v>-0.20433947527158899</c:v>
                </c:pt>
                <c:pt idx="42702">
                  <c:v>-0.22559519042624099</c:v>
                </c:pt>
                <c:pt idx="42703">
                  <c:v>-0.237563740058821</c:v>
                </c:pt>
                <c:pt idx="42704">
                  <c:v>-0.25045966766063099</c:v>
                </c:pt>
                <c:pt idx="42705">
                  <c:v>-0.22820275149458999</c:v>
                </c:pt>
                <c:pt idx="42706">
                  <c:v>-0.238862029742057</c:v>
                </c:pt>
                <c:pt idx="42707">
                  <c:v>-0.214876292320895</c:v>
                </c:pt>
                <c:pt idx="42708">
                  <c:v>-0.23715483004499499</c:v>
                </c:pt>
                <c:pt idx="42709">
                  <c:v>-0.243457482949725</c:v>
                </c:pt>
                <c:pt idx="42710">
                  <c:v>-0.33835790708346603</c:v>
                </c:pt>
                <c:pt idx="42711">
                  <c:v>-0.31159738619813698</c:v>
                </c:pt>
                <c:pt idx="42712">
                  <c:v>-0.320376065404187</c:v>
                </c:pt>
                <c:pt idx="42713">
                  <c:v>-0.29689845301844198</c:v>
                </c:pt>
                <c:pt idx="42714">
                  <c:v>-0.29342888876286</c:v>
                </c:pt>
                <c:pt idx="42715">
                  <c:v>-0.274483284961478</c:v>
                </c:pt>
                <c:pt idx="42716">
                  <c:v>-0.38068806558302998</c:v>
                </c:pt>
                <c:pt idx="42717">
                  <c:v>-0.37219836312643001</c:v>
                </c:pt>
                <c:pt idx="42718">
                  <c:v>-0.37219836312643001</c:v>
                </c:pt>
                <c:pt idx="42719">
                  <c:v>-0.313510890744918</c:v>
                </c:pt>
                <c:pt idx="42720">
                  <c:v>-0.31960637181767898</c:v>
                </c:pt>
                <c:pt idx="42721">
                  <c:v>-0.28642633794655797</c:v>
                </c:pt>
                <c:pt idx="42722">
                  <c:v>-0.28946042922543003</c:v>
                </c:pt>
                <c:pt idx="42723">
                  <c:v>-0.28903270758252603</c:v>
                </c:pt>
                <c:pt idx="42724">
                  <c:v>-0.27517812081106302</c:v>
                </c:pt>
                <c:pt idx="42725">
                  <c:v>-0.280830029073731</c:v>
                </c:pt>
                <c:pt idx="42726">
                  <c:v>0</c:v>
                </c:pt>
                <c:pt idx="42727">
                  <c:v>-9.8997087930273106E-2</c:v>
                </c:pt>
                <c:pt idx="42728">
                  <c:v>-1.94801739392595E-2</c:v>
                </c:pt>
                <c:pt idx="42729">
                  <c:v>-3.7358957872588097E-2</c:v>
                </c:pt>
                <c:pt idx="42730">
                  <c:v>2.6635689863149199E-2</c:v>
                </c:pt>
                <c:pt idx="42731">
                  <c:v>2.00749270711044E-2</c:v>
                </c:pt>
                <c:pt idx="42732">
                  <c:v>2.8806103778980199E-2</c:v>
                </c:pt>
                <c:pt idx="42733">
                  <c:v>3.0153141780204298E-3</c:v>
                </c:pt>
                <c:pt idx="42734">
                  <c:v>-8.7184348715513699E-3</c:v>
                </c:pt>
                <c:pt idx="42735">
                  <c:v>-5.9394177518057503E-3</c:v>
                </c:pt>
                <c:pt idx="42736">
                  <c:v>-1.16824932143446E-2</c:v>
                </c:pt>
                <c:pt idx="42737">
                  <c:v>-3.39388592248554E-2</c:v>
                </c:pt>
                <c:pt idx="42738">
                  <c:v>-1.2102146609585101E-2</c:v>
                </c:pt>
                <c:pt idx="42739">
                  <c:v>-9.3668515106020804E-3</c:v>
                </c:pt>
                <c:pt idx="42740">
                  <c:v>-2.8672050271835101E-2</c:v>
                </c:pt>
                <c:pt idx="42741">
                  <c:v>-6.8912083550056999E-2</c:v>
                </c:pt>
                <c:pt idx="42742">
                  <c:v>-8.4190276437575706E-2</c:v>
                </c:pt>
                <c:pt idx="42743">
                  <c:v>-7.6526032170756902E-2</c:v>
                </c:pt>
                <c:pt idx="42744">
                  <c:v>-6.8208933360666996E-2</c:v>
                </c:pt>
                <c:pt idx="42745">
                  <c:v>-5.47434057462102E-2</c:v>
                </c:pt>
                <c:pt idx="42746">
                  <c:v>-1.78193576599328E-2</c:v>
                </c:pt>
                <c:pt idx="42747">
                  <c:v>-1.28962862956132E-2</c:v>
                </c:pt>
                <c:pt idx="42748">
                  <c:v>1.9761839621589599E-2</c:v>
                </c:pt>
                <c:pt idx="42749">
                  <c:v>1.20599157235123E-2</c:v>
                </c:pt>
                <c:pt idx="42750">
                  <c:v>2.89909002331574E-2</c:v>
                </c:pt>
                <c:pt idx="42751">
                  <c:v>4.9790369435793999E-2</c:v>
                </c:pt>
                <c:pt idx="42752">
                  <c:v>6.5260452148614506E-2</c:v>
                </c:pt>
                <c:pt idx="42753">
                  <c:v>5.4971842572044398E-2</c:v>
                </c:pt>
                <c:pt idx="42754">
                  <c:v>2.7923056623357399E-2</c:v>
                </c:pt>
                <c:pt idx="42755">
                  <c:v>1.7616208580346199E-2</c:v>
                </c:pt>
                <c:pt idx="42756">
                  <c:v>4.1468145195850799E-2</c:v>
                </c:pt>
                <c:pt idx="42757">
                  <c:v>5.20948707872151E-2</c:v>
                </c:pt>
                <c:pt idx="42758">
                  <c:v>6.1557214468441201E-2</c:v>
                </c:pt>
                <c:pt idx="42759">
                  <c:v>7.1798039268132399E-2</c:v>
                </c:pt>
                <c:pt idx="42760">
                  <c:v>6.6206853436416205E-2</c:v>
                </c:pt>
                <c:pt idx="42761">
                  <c:v>6.92796023702381E-2</c:v>
                </c:pt>
                <c:pt idx="42762">
                  <c:v>6.2298097288052898E-2</c:v>
                </c:pt>
                <c:pt idx="42763">
                  <c:v>3.5642596073194102E-2</c:v>
                </c:pt>
                <c:pt idx="42764">
                  <c:v>7.3314481392658198E-2</c:v>
                </c:pt>
                <c:pt idx="42765">
                  <c:v>0.103354030126728</c:v>
                </c:pt>
                <c:pt idx="42766">
                  <c:v>0.101414664156828</c:v>
                </c:pt>
                <c:pt idx="42767">
                  <c:v>8.6084866439091606E-2</c:v>
                </c:pt>
                <c:pt idx="42768">
                  <c:v>9.1753832884554104E-2</c:v>
                </c:pt>
                <c:pt idx="42769">
                  <c:v>9.0768111752544997E-2</c:v>
                </c:pt>
                <c:pt idx="42770">
                  <c:v>7.3386605624560203E-2</c:v>
                </c:pt>
                <c:pt idx="42771">
                  <c:v>6.5495003357023407E-2</c:v>
                </c:pt>
                <c:pt idx="42772">
                  <c:v>7.2800530110145395E-2</c:v>
                </c:pt>
                <c:pt idx="42773">
                  <c:v>7.3002550312165501E-2</c:v>
                </c:pt>
                <c:pt idx="42774">
                  <c:v>8.9445152556463903E-2</c:v>
                </c:pt>
                <c:pt idx="42775">
                  <c:v>9.6246670360238804E-2</c:v>
                </c:pt>
                <c:pt idx="42776">
                  <c:v>9.2482561526199894E-2</c:v>
                </c:pt>
                <c:pt idx="42777">
                  <c:v>5.3313900318511701E-2</c:v>
                </c:pt>
                <c:pt idx="42778">
                  <c:v>5.64114259642267E-2</c:v>
                </c:pt>
                <c:pt idx="42779">
                  <c:v>-2.3614723391807899E-2</c:v>
                </c:pt>
                <c:pt idx="42780">
                  <c:v>-5.0987398269381499E-2</c:v>
                </c:pt>
                <c:pt idx="42781">
                  <c:v>5.1677336801515601E-2</c:v>
                </c:pt>
                <c:pt idx="42782">
                  <c:v>8.3648966658308194E-3</c:v>
                </c:pt>
                <c:pt idx="42783">
                  <c:v>3.4134137228033497E-2</c:v>
                </c:pt>
                <c:pt idx="42784">
                  <c:v>5.75291429446151E-2</c:v>
                </c:pt>
                <c:pt idx="42785">
                  <c:v>8.6002967259711405E-2</c:v>
                </c:pt>
                <c:pt idx="42786">
                  <c:v>8.13822388600281E-2</c:v>
                </c:pt>
                <c:pt idx="42787">
                  <c:v>8.4388758798175798E-2</c:v>
                </c:pt>
                <c:pt idx="42788">
                  <c:v>7.6034051327519295E-2</c:v>
                </c:pt>
                <c:pt idx="42789">
                  <c:v>7.9252961415268802E-2</c:v>
                </c:pt>
                <c:pt idx="42790">
                  <c:v>4.7873398719277302E-2</c:v>
                </c:pt>
                <c:pt idx="42791">
                  <c:v>7.9432347032273601E-2</c:v>
                </c:pt>
                <c:pt idx="42792">
                  <c:v>0.117588666701455</c:v>
                </c:pt>
                <c:pt idx="42793">
                  <c:v>0.14701027821732901</c:v>
                </c:pt>
                <c:pt idx="42794">
                  <c:v>0.137910919800699</c:v>
                </c:pt>
                <c:pt idx="42795">
                  <c:v>0.162066562382081</c:v>
                </c:pt>
                <c:pt idx="42796">
                  <c:v>0.14411561217459401</c:v>
                </c:pt>
                <c:pt idx="42797">
                  <c:v>0.15498183249660899</c:v>
                </c:pt>
                <c:pt idx="42798">
                  <c:v>0.14358738364131901</c:v>
                </c:pt>
                <c:pt idx="42799">
                  <c:v>0.14882821859789699</c:v>
                </c:pt>
                <c:pt idx="42800">
                  <c:v>0.137562972171487</c:v>
                </c:pt>
                <c:pt idx="42801">
                  <c:v>0.13681735616269999</c:v>
                </c:pt>
                <c:pt idx="42802">
                  <c:v>0.158555116150041</c:v>
                </c:pt>
                <c:pt idx="42803">
                  <c:v>0.166316757572888</c:v>
                </c:pt>
                <c:pt idx="42804">
                  <c:v>0.16238979679170601</c:v>
                </c:pt>
                <c:pt idx="42805">
                  <c:v>0.19662363136969199</c:v>
                </c:pt>
                <c:pt idx="42806">
                  <c:v>0.18053630151003999</c:v>
                </c:pt>
                <c:pt idx="42807">
                  <c:v>0.121010339615093</c:v>
                </c:pt>
                <c:pt idx="42808">
                  <c:v>0.100534651873338</c:v>
                </c:pt>
                <c:pt idx="42809">
                  <c:v>8.4042394449723307E-2</c:v>
                </c:pt>
                <c:pt idx="42810">
                  <c:v>5.5458825343802101E-2</c:v>
                </c:pt>
                <c:pt idx="42811">
                  <c:v>0.179075591041747</c:v>
                </c:pt>
                <c:pt idx="42812">
                  <c:v>0.19017620545765701</c:v>
                </c:pt>
                <c:pt idx="42813">
                  <c:v>0.15684010648931901</c:v>
                </c:pt>
                <c:pt idx="42814">
                  <c:v>0.16287180503908499</c:v>
                </c:pt>
                <c:pt idx="42815">
                  <c:v>0.14651674463377901</c:v>
                </c:pt>
                <c:pt idx="42816">
                  <c:v>0.14531454829078599</c:v>
                </c:pt>
                <c:pt idx="42817">
                  <c:v>0.149863160457124</c:v>
                </c:pt>
                <c:pt idx="42818">
                  <c:v>0.14001850642942101</c:v>
                </c:pt>
                <c:pt idx="42819">
                  <c:v>0.173018239308845</c:v>
                </c:pt>
                <c:pt idx="42820">
                  <c:v>0.174555014789395</c:v>
                </c:pt>
                <c:pt idx="42821">
                  <c:v>0.28137852423586801</c:v>
                </c:pt>
                <c:pt idx="42822">
                  <c:v>0.279354490074182</c:v>
                </c:pt>
                <c:pt idx="42823">
                  <c:v>0.31336130769534298</c:v>
                </c:pt>
                <c:pt idx="42824">
                  <c:v>0.315867820337983</c:v>
                </c:pt>
                <c:pt idx="42825">
                  <c:v>0.318010616675582</c:v>
                </c:pt>
                <c:pt idx="42826">
                  <c:v>0.319698380388662</c:v>
                </c:pt>
                <c:pt idx="42827">
                  <c:v>0.32135471859376302</c:v>
                </c:pt>
                <c:pt idx="42828">
                  <c:v>0.36859954274252998</c:v>
                </c:pt>
                <c:pt idx="42829">
                  <c:v>0.38560519660557402</c:v>
                </c:pt>
                <c:pt idx="42830">
                  <c:v>0.34414088617131899</c:v>
                </c:pt>
                <c:pt idx="42831">
                  <c:v>0.30938062301450198</c:v>
                </c:pt>
                <c:pt idx="42832">
                  <c:v>0.29704118780503203</c:v>
                </c:pt>
                <c:pt idx="42833">
                  <c:v>0.294859790793632</c:v>
                </c:pt>
                <c:pt idx="42834">
                  <c:v>0.29130280270669601</c:v>
                </c:pt>
                <c:pt idx="42835">
                  <c:v>0.289936689829975</c:v>
                </c:pt>
                <c:pt idx="42836">
                  <c:v>0.288207520218559</c:v>
                </c:pt>
                <c:pt idx="42837">
                  <c:v>0.32205260928981999</c:v>
                </c:pt>
                <c:pt idx="42838">
                  <c:v>0.38139087673622801</c:v>
                </c:pt>
                <c:pt idx="42839">
                  <c:v>0.42396544199915398</c:v>
                </c:pt>
                <c:pt idx="42840">
                  <c:v>0.483959247184578</c:v>
                </c:pt>
                <c:pt idx="42841">
                  <c:v>0.47340473021158702</c:v>
                </c:pt>
                <c:pt idx="42842">
                  <c:v>0.46506761831997701</c:v>
                </c:pt>
                <c:pt idx="42843">
                  <c:v>0.492251816582498</c:v>
                </c:pt>
                <c:pt idx="42844">
                  <c:v>0.48457621040794102</c:v>
                </c:pt>
                <c:pt idx="42845">
                  <c:v>0.55663031734146895</c:v>
                </c:pt>
                <c:pt idx="42846">
                  <c:v>0.53391720224536898</c:v>
                </c:pt>
                <c:pt idx="42847">
                  <c:v>0.56919904713466296</c:v>
                </c:pt>
                <c:pt idx="42848">
                  <c:v>0.57566312960003396</c:v>
                </c:pt>
                <c:pt idx="42849">
                  <c:v>0.60033349143106696</c:v>
                </c:pt>
                <c:pt idx="42850">
                  <c:v>2.8512333768450599E-2</c:v>
                </c:pt>
                <c:pt idx="42851">
                  <c:v>9.5314577324286207E-2</c:v>
                </c:pt>
                <c:pt idx="42852">
                  <c:v>1.3170859847104199E-2</c:v>
                </c:pt>
                <c:pt idx="42853">
                  <c:v>5.5504677023594802E-2</c:v>
                </c:pt>
                <c:pt idx="42854">
                  <c:v>7.5067749176835397E-2</c:v>
                </c:pt>
                <c:pt idx="42855">
                  <c:v>4.2669670344848601E-2</c:v>
                </c:pt>
                <c:pt idx="42856">
                  <c:v>8.7164782327846697E-3</c:v>
                </c:pt>
                <c:pt idx="42857">
                  <c:v>3.0945704286784601E-2</c:v>
                </c:pt>
                <c:pt idx="42858">
                  <c:v>3.6576212779904999E-2</c:v>
                </c:pt>
                <c:pt idx="42859">
                  <c:v>-3.10536646779195E-2</c:v>
                </c:pt>
                <c:pt idx="42860">
                  <c:v>-8.8087975273541605E-2</c:v>
                </c:pt>
                <c:pt idx="42861">
                  <c:v>-8.2641132158459502E-2</c:v>
                </c:pt>
                <c:pt idx="42862">
                  <c:v>-0.11613199896665399</c:v>
                </c:pt>
                <c:pt idx="42863">
                  <c:v>-7.0951875453898805E-2</c:v>
                </c:pt>
                <c:pt idx="42864">
                  <c:v>-0.107476867101387</c:v>
                </c:pt>
                <c:pt idx="42865">
                  <c:v>-6.1823925578293498E-2</c:v>
                </c:pt>
                <c:pt idx="42866">
                  <c:v>-6.3440233691418504E-2</c:v>
                </c:pt>
                <c:pt idx="42867">
                  <c:v>-3.3983943692098402E-2</c:v>
                </c:pt>
                <c:pt idx="42868">
                  <c:v>-3.5023957434897703E-2</c:v>
                </c:pt>
                <c:pt idx="42869">
                  <c:v>-1.96353139677788E-2</c:v>
                </c:pt>
                <c:pt idx="42870">
                  <c:v>-5.9803241930583E-2</c:v>
                </c:pt>
                <c:pt idx="42871">
                  <c:v>-4.8489222469863397E-2</c:v>
                </c:pt>
                <c:pt idx="42872">
                  <c:v>-3.3525042729885803E-2</c:v>
                </c:pt>
                <c:pt idx="42873">
                  <c:v>-1.4604700076922701E-2</c:v>
                </c:pt>
                <c:pt idx="42874">
                  <c:v>-1.9795654849564699E-2</c:v>
                </c:pt>
                <c:pt idx="42875">
                  <c:v>-1.3338824193250399E-2</c:v>
                </c:pt>
                <c:pt idx="42876">
                  <c:v>-2.0060581226871699E-2</c:v>
                </c:pt>
                <c:pt idx="42877">
                  <c:v>-1.7204503407903301E-2</c:v>
                </c:pt>
                <c:pt idx="42878">
                  <c:v>-2.07932610752108E-2</c:v>
                </c:pt>
                <c:pt idx="42879">
                  <c:v>-1.41203389266831E-2</c:v>
                </c:pt>
                <c:pt idx="42880">
                  <c:v>-9.6495947226407294E-3</c:v>
                </c:pt>
                <c:pt idx="42881">
                  <c:v>-1.60424573931118E-2</c:v>
                </c:pt>
                <c:pt idx="42882">
                  <c:v>-9.9207970437731503E-3</c:v>
                </c:pt>
                <c:pt idx="42883">
                  <c:v>-4.4172939255351998E-3</c:v>
                </c:pt>
                <c:pt idx="42884">
                  <c:v>-1.5717830057301499E-2</c:v>
                </c:pt>
                <c:pt idx="42885">
                  <c:v>-1.79015410964686E-2</c:v>
                </c:pt>
                <c:pt idx="42886">
                  <c:v>-2.1034922622162298E-2</c:v>
                </c:pt>
                <c:pt idx="42887">
                  <c:v>-4.0202988159225003E-2</c:v>
                </c:pt>
                <c:pt idx="42888">
                  <c:v>-6.2170424773774997E-2</c:v>
                </c:pt>
                <c:pt idx="42889">
                  <c:v>-4.9035305823966702E-2</c:v>
                </c:pt>
                <c:pt idx="42890">
                  <c:v>-7.5597945883537396E-2</c:v>
                </c:pt>
                <c:pt idx="42891">
                  <c:v>-0.105803594478037</c:v>
                </c:pt>
                <c:pt idx="42892">
                  <c:v>-8.8884840143017299E-2</c:v>
                </c:pt>
                <c:pt idx="42893">
                  <c:v>-9.8375681392117997E-2</c:v>
                </c:pt>
                <c:pt idx="42894">
                  <c:v>-0.108260826680263</c:v>
                </c:pt>
                <c:pt idx="42895">
                  <c:v>-0.106866604958505</c:v>
                </c:pt>
                <c:pt idx="42896">
                  <c:v>-0.12724137238439001</c:v>
                </c:pt>
                <c:pt idx="42897">
                  <c:v>-0.12318276807471</c:v>
                </c:pt>
                <c:pt idx="42898">
                  <c:v>-0.12348604724767701</c:v>
                </c:pt>
                <c:pt idx="42899">
                  <c:v>-8.3011897329957202E-2</c:v>
                </c:pt>
                <c:pt idx="42900">
                  <c:v>-7.8231217701470901E-2</c:v>
                </c:pt>
                <c:pt idx="42901">
                  <c:v>-5.8494457882192603E-2</c:v>
                </c:pt>
                <c:pt idx="42902">
                  <c:v>-6.5939245514622893E-2</c:v>
                </c:pt>
                <c:pt idx="42903">
                  <c:v>-5.1453872501282201E-2</c:v>
                </c:pt>
                <c:pt idx="42904">
                  <c:v>-6.1037205834615499E-2</c:v>
                </c:pt>
                <c:pt idx="42905">
                  <c:v>-5.0677744446358301E-2</c:v>
                </c:pt>
                <c:pt idx="42906">
                  <c:v>-9.83498181375113E-2</c:v>
                </c:pt>
                <c:pt idx="42907">
                  <c:v>-9.2308577302640596E-2</c:v>
                </c:pt>
                <c:pt idx="42908">
                  <c:v>-0.151400766757355</c:v>
                </c:pt>
                <c:pt idx="42909">
                  <c:v>-0.157976234837132</c:v>
                </c:pt>
                <c:pt idx="42910">
                  <c:v>-0.17156356277892201</c:v>
                </c:pt>
                <c:pt idx="42911">
                  <c:v>-0.16959988823889399</c:v>
                </c:pt>
                <c:pt idx="42912">
                  <c:v>-0.203660517798816</c:v>
                </c:pt>
                <c:pt idx="42913">
                  <c:v>-0.180231545928665</c:v>
                </c:pt>
                <c:pt idx="42914">
                  <c:v>-0.18230943258443799</c:v>
                </c:pt>
                <c:pt idx="42915">
                  <c:v>-0.191983684985194</c:v>
                </c:pt>
                <c:pt idx="42916">
                  <c:v>-0.20072054556487101</c:v>
                </c:pt>
                <c:pt idx="42917">
                  <c:v>-0.19842189428794599</c:v>
                </c:pt>
                <c:pt idx="42918">
                  <c:v>-0.18636391200496599</c:v>
                </c:pt>
                <c:pt idx="42919">
                  <c:v>-0.190131437486424</c:v>
                </c:pt>
                <c:pt idx="42920">
                  <c:v>-0.17724038944487999</c:v>
                </c:pt>
                <c:pt idx="42921">
                  <c:v>-0.17911785617573101</c:v>
                </c:pt>
                <c:pt idx="42922">
                  <c:v>3.3406532167033598E-2</c:v>
                </c:pt>
                <c:pt idx="42923">
                  <c:v>9.9804862117595899E-2</c:v>
                </c:pt>
                <c:pt idx="42924">
                  <c:v>1.3069726458215801E-2</c:v>
                </c:pt>
                <c:pt idx="42925">
                  <c:v>5.21947472179334E-2</c:v>
                </c:pt>
                <c:pt idx="42926">
                  <c:v>1.08621702819259E-2</c:v>
                </c:pt>
                <c:pt idx="42927">
                  <c:v>-5.0221358144384E-3</c:v>
                </c:pt>
                <c:pt idx="42928">
                  <c:v>1.2304565941998E-2</c:v>
                </c:pt>
                <c:pt idx="42929">
                  <c:v>1.6034707532730699E-2</c:v>
                </c:pt>
                <c:pt idx="42930">
                  <c:v>3.9653265185141402E-2</c:v>
                </c:pt>
                <c:pt idx="42931">
                  <c:v>6.5981116156483693E-2</c:v>
                </c:pt>
                <c:pt idx="42932">
                  <c:v>8.68872128731598E-2</c:v>
                </c:pt>
                <c:pt idx="42933">
                  <c:v>0.111923503833042</c:v>
                </c:pt>
                <c:pt idx="42934">
                  <c:v>0.12691911754277299</c:v>
                </c:pt>
                <c:pt idx="42935">
                  <c:v>9.9002093371534594E-2</c:v>
                </c:pt>
                <c:pt idx="42936">
                  <c:v>0.105135187560532</c:v>
                </c:pt>
                <c:pt idx="42937">
                  <c:v>0.12475655627861</c:v>
                </c:pt>
                <c:pt idx="42938">
                  <c:v>0.12600782827063001</c:v>
                </c:pt>
                <c:pt idx="42939">
                  <c:v>0.12657978861698299</c:v>
                </c:pt>
                <c:pt idx="42940">
                  <c:v>0.110993596283712</c:v>
                </c:pt>
                <c:pt idx="42941">
                  <c:v>0.127554378888704</c:v>
                </c:pt>
                <c:pt idx="42942">
                  <c:v>0.12694857126376299</c:v>
                </c:pt>
                <c:pt idx="42943">
                  <c:v>0.132655481768125</c:v>
                </c:pt>
                <c:pt idx="42944">
                  <c:v>0.12076849403022499</c:v>
                </c:pt>
                <c:pt idx="42945">
                  <c:v>0.1180344204637</c:v>
                </c:pt>
                <c:pt idx="42946">
                  <c:v>0.11805785819258401</c:v>
                </c:pt>
                <c:pt idx="42947">
                  <c:v>0.118911272275772</c:v>
                </c:pt>
                <c:pt idx="42948">
                  <c:v>0.119108744348494</c:v>
                </c:pt>
                <c:pt idx="42949">
                  <c:v>0.12787206129745499</c:v>
                </c:pt>
                <c:pt idx="42950">
                  <c:v>0.119411410303951</c:v>
                </c:pt>
                <c:pt idx="42951">
                  <c:v>0.130141164937295</c:v>
                </c:pt>
                <c:pt idx="42952">
                  <c:v>0.130861200078356</c:v>
                </c:pt>
                <c:pt idx="42953">
                  <c:v>0.11071330713826499</c:v>
                </c:pt>
                <c:pt idx="42954">
                  <c:v>8.5858166407319803E-2</c:v>
                </c:pt>
                <c:pt idx="42955">
                  <c:v>0.133882831036264</c:v>
                </c:pt>
                <c:pt idx="42956">
                  <c:v>0.130608435457888</c:v>
                </c:pt>
                <c:pt idx="42957">
                  <c:v>7.3807184843190196E-2</c:v>
                </c:pt>
                <c:pt idx="42958">
                  <c:v>6.6828555257833905E-2</c:v>
                </c:pt>
                <c:pt idx="42959">
                  <c:v>8.8697360544022497E-2</c:v>
                </c:pt>
                <c:pt idx="42960">
                  <c:v>7.5301050732520095E-2</c:v>
                </c:pt>
                <c:pt idx="42961">
                  <c:v>0.137496288969709</c:v>
                </c:pt>
                <c:pt idx="42962">
                  <c:v>0.106284646536914</c:v>
                </c:pt>
                <c:pt idx="42963">
                  <c:v>0.12796743573200101</c:v>
                </c:pt>
                <c:pt idx="42964">
                  <c:v>0.124992527932134</c:v>
                </c:pt>
                <c:pt idx="42965">
                  <c:v>0.12091932904409999</c:v>
                </c:pt>
                <c:pt idx="42966">
                  <c:v>0.122858733924933</c:v>
                </c:pt>
                <c:pt idx="42967">
                  <c:v>0.117380821542807</c:v>
                </c:pt>
                <c:pt idx="42968">
                  <c:v>8.4033715851892593E-2</c:v>
                </c:pt>
                <c:pt idx="42969">
                  <c:v>0.158706696580455</c:v>
                </c:pt>
                <c:pt idx="42970">
                  <c:v>0.146831651248961</c:v>
                </c:pt>
                <c:pt idx="42971">
                  <c:v>0.18239569547112799</c:v>
                </c:pt>
                <c:pt idx="42972">
                  <c:v>0.151489146636548</c:v>
                </c:pt>
                <c:pt idx="42973">
                  <c:v>0.243754400161241</c:v>
                </c:pt>
                <c:pt idx="42974">
                  <c:v>0.278303368390237</c:v>
                </c:pt>
                <c:pt idx="42975">
                  <c:v>0.38549941356913903</c:v>
                </c:pt>
                <c:pt idx="42976">
                  <c:v>0.35438688920755701</c:v>
                </c:pt>
                <c:pt idx="42977">
                  <c:v>0.38032807513370398</c:v>
                </c:pt>
                <c:pt idx="42978">
                  <c:v>0.382871762807172</c:v>
                </c:pt>
                <c:pt idx="42979">
                  <c:v>0.52165677936158295</c:v>
                </c:pt>
                <c:pt idx="42980">
                  <c:v>0.50906564984334302</c:v>
                </c:pt>
                <c:pt idx="42981">
                  <c:v>0.52174981481300997</c:v>
                </c:pt>
                <c:pt idx="42982">
                  <c:v>0.52300623971306703</c:v>
                </c:pt>
                <c:pt idx="42983">
                  <c:v>0.54024583619642297</c:v>
                </c:pt>
                <c:pt idx="42984">
                  <c:v>0.52362445061918494</c:v>
                </c:pt>
                <c:pt idx="42985">
                  <c:v>0.52817222378765405</c:v>
                </c:pt>
                <c:pt idx="42986">
                  <c:v>-3.9637129850306398E-3</c:v>
                </c:pt>
                <c:pt idx="42987">
                  <c:v>-0.10344185868351501</c:v>
                </c:pt>
                <c:pt idx="42988">
                  <c:v>-2.6694261710192999E-2</c:v>
                </c:pt>
                <c:pt idx="42989">
                  <c:v>-7.62370975875621E-2</c:v>
                </c:pt>
                <c:pt idx="42990">
                  <c:v>-7.8671150664334097E-2</c:v>
                </c:pt>
                <c:pt idx="42991">
                  <c:v>-6.1953173930892398E-2</c:v>
                </c:pt>
                <c:pt idx="42992">
                  <c:v>-5.5008553790346602E-2</c:v>
                </c:pt>
                <c:pt idx="42993">
                  <c:v>-8.9844875681566697E-2</c:v>
                </c:pt>
                <c:pt idx="42994">
                  <c:v>-4.9994592963615497E-2</c:v>
                </c:pt>
                <c:pt idx="42995">
                  <c:v>-5.4391704050634197E-2</c:v>
                </c:pt>
                <c:pt idx="42996">
                  <c:v>-2.31741941671482E-2</c:v>
                </c:pt>
                <c:pt idx="42997">
                  <c:v>-4.5770535288714297E-2</c:v>
                </c:pt>
                <c:pt idx="42998">
                  <c:v>-1.82378491053359E-2</c:v>
                </c:pt>
                <c:pt idx="42999">
                  <c:v>-2.3749936273083399E-2</c:v>
                </c:pt>
                <c:pt idx="43000">
                  <c:v>-7.2246759554707102E-3</c:v>
                </c:pt>
                <c:pt idx="43001">
                  <c:v>1.7052786470456799E-2</c:v>
                </c:pt>
                <c:pt idx="43002">
                  <c:v>3.5135245388939897E-2</c:v>
                </c:pt>
                <c:pt idx="43003">
                  <c:v>-9.1593577133294607E-2</c:v>
                </c:pt>
                <c:pt idx="43004">
                  <c:v>4.22466257987201E-2</c:v>
                </c:pt>
                <c:pt idx="43005">
                  <c:v>0.110442985180043</c:v>
                </c:pt>
                <c:pt idx="43006">
                  <c:v>0.121977532071783</c:v>
                </c:pt>
                <c:pt idx="43007">
                  <c:v>8.5628301949226104E-2</c:v>
                </c:pt>
                <c:pt idx="43008">
                  <c:v>3.8695770575906903E-2</c:v>
                </c:pt>
                <c:pt idx="43009">
                  <c:v>3.8654874188015102E-2</c:v>
                </c:pt>
                <c:pt idx="43010">
                  <c:v>0.16456220824245801</c:v>
                </c:pt>
                <c:pt idx="43011">
                  <c:v>0.141976132165027</c:v>
                </c:pt>
                <c:pt idx="43012">
                  <c:v>0.111302194851011</c:v>
                </c:pt>
                <c:pt idx="43013">
                  <c:v>0.12760910557368699</c:v>
                </c:pt>
                <c:pt idx="43014">
                  <c:v>0.19105124636729801</c:v>
                </c:pt>
                <c:pt idx="43015">
                  <c:v>0.17425155459549099</c:v>
                </c:pt>
                <c:pt idx="43016">
                  <c:v>0.15521420846423201</c:v>
                </c:pt>
                <c:pt idx="43017">
                  <c:v>0.152673404020463</c:v>
                </c:pt>
                <c:pt idx="43018">
                  <c:v>0.15389783288224801</c:v>
                </c:pt>
                <c:pt idx="43019">
                  <c:v>0.14881114715485899</c:v>
                </c:pt>
                <c:pt idx="43020">
                  <c:v>0.174002828853598</c:v>
                </c:pt>
                <c:pt idx="43021">
                  <c:v>0.121084820088024</c:v>
                </c:pt>
                <c:pt idx="43022">
                  <c:v>0.132414875341891</c:v>
                </c:pt>
                <c:pt idx="43023">
                  <c:v>4.6351049868416899E-2</c:v>
                </c:pt>
                <c:pt idx="43024">
                  <c:v>6.8130931340186995E-2</c:v>
                </c:pt>
                <c:pt idx="43025">
                  <c:v>3.6841830651338697E-2</c:v>
                </c:pt>
                <c:pt idx="43026">
                  <c:v>4.7121920306251897E-2</c:v>
                </c:pt>
                <c:pt idx="43027" formatCode="0.00E+00">
                  <c:v>3.6627993033269099E-4</c:v>
                </c:pt>
                <c:pt idx="43028">
                  <c:v>3.5311125696174103E-2</c:v>
                </c:pt>
                <c:pt idx="43029" formatCode="0.00E+00">
                  <c:v>8.9437981715305301E-2</c:v>
                </c:pt>
                <c:pt idx="43030">
                  <c:v>0.14045458793844501</c:v>
                </c:pt>
                <c:pt idx="43031">
                  <c:v>8.3003262984271506E-2</c:v>
                </c:pt>
                <c:pt idx="43032">
                  <c:v>0.154150833775165</c:v>
                </c:pt>
                <c:pt idx="43033">
                  <c:v>8.2207247578069104E-2</c:v>
                </c:pt>
                <c:pt idx="43034">
                  <c:v>0.17699405893181999</c:v>
                </c:pt>
                <c:pt idx="43035">
                  <c:v>0.16269679404408799</c:v>
                </c:pt>
                <c:pt idx="43036">
                  <c:v>0.219743958341579</c:v>
                </c:pt>
                <c:pt idx="43037">
                  <c:v>0.19614236060468501</c:v>
                </c:pt>
                <c:pt idx="43038">
                  <c:v>0.28278963013727498</c:v>
                </c:pt>
                <c:pt idx="43039">
                  <c:v>0.266205390476631</c:v>
                </c:pt>
                <c:pt idx="43040">
                  <c:v>0.27448819394178697</c:v>
                </c:pt>
                <c:pt idx="43041">
                  <c:v>0</c:v>
                </c:pt>
                <c:pt idx="43042">
                  <c:v>-9.8997087930273106E-2</c:v>
                </c:pt>
                <c:pt idx="43043">
                  <c:v>-4.0277578586569003E-2</c:v>
                </c:pt>
                <c:pt idx="43044">
                  <c:v>-5.7829049822335998E-2</c:v>
                </c:pt>
                <c:pt idx="43045">
                  <c:v>-1.5630184325844499E-2</c:v>
                </c:pt>
                <c:pt idx="43046">
                  <c:v>-6.8979407048328903E-2</c:v>
                </c:pt>
                <c:pt idx="43047">
                  <c:v>-0.109100009017939</c:v>
                </c:pt>
                <c:pt idx="43048">
                  <c:v>-6.4388740539815095E-2</c:v>
                </c:pt>
                <c:pt idx="43049">
                  <c:v>-3.8303730326818899E-2</c:v>
                </c:pt>
                <c:pt idx="43050">
                  <c:v>-1.2632827671346899E-2</c:v>
                </c:pt>
                <c:pt idx="43051">
                  <c:v>-1.22676183649206E-2</c:v>
                </c:pt>
                <c:pt idx="43052">
                  <c:v>1.51943756513473E-2</c:v>
                </c:pt>
                <c:pt idx="43053">
                  <c:v>4.1841479007976596E-3</c:v>
                </c:pt>
                <c:pt idx="43054">
                  <c:v>-8.4668943436200395E-3</c:v>
                </c:pt>
                <c:pt idx="43055">
                  <c:v>-2.7724793344824899E-2</c:v>
                </c:pt>
                <c:pt idx="43056">
                  <c:v>-2.94069262887755E-2</c:v>
                </c:pt>
                <c:pt idx="43057">
                  <c:v>-1.74691029436486E-2</c:v>
                </c:pt>
                <c:pt idx="43058">
                  <c:v>-3.37816058641447E-2</c:v>
                </c:pt>
                <c:pt idx="43059">
                  <c:v>-3.6730311211211598E-2</c:v>
                </c:pt>
                <c:pt idx="43060">
                  <c:v>-3.5981163557966801E-2</c:v>
                </c:pt>
                <c:pt idx="43061">
                  <c:v>-2.35242476942574E-2</c:v>
                </c:pt>
                <c:pt idx="43062">
                  <c:v>-2.1841220899570201E-2</c:v>
                </c:pt>
                <c:pt idx="43063">
                  <c:v>-1.7625402461173601E-2</c:v>
                </c:pt>
                <c:pt idx="43064">
                  <c:v>-2.7327145028701701E-2</c:v>
                </c:pt>
                <c:pt idx="43065">
                  <c:v>-1.98086500704929E-2</c:v>
                </c:pt>
                <c:pt idx="43066">
                  <c:v>1.23514108379214E-3</c:v>
                </c:pt>
                <c:pt idx="43067">
                  <c:v>-1.00051120295986E-2</c:v>
                </c:pt>
                <c:pt idx="43068">
                  <c:v>-5.6840983744908804E-3</c:v>
                </c:pt>
                <c:pt idx="43069">
                  <c:v>-1.0693988783958899E-3</c:v>
                </c:pt>
                <c:pt idx="43070">
                  <c:v>-5.7613092440479104E-3</c:v>
                </c:pt>
                <c:pt idx="43071">
                  <c:v>4.8321548700367197E-3</c:v>
                </c:pt>
                <c:pt idx="43072">
                  <c:v>-2.7551341878466001E-2</c:v>
                </c:pt>
                <c:pt idx="43073">
                  <c:v>-4.0290108104472699E-2</c:v>
                </c:pt>
                <c:pt idx="43074">
                  <c:v>-3.6995235999767298E-2</c:v>
                </c:pt>
                <c:pt idx="43075">
                  <c:v>-3.9254661051663503E-2</c:v>
                </c:pt>
                <c:pt idx="43076">
                  <c:v>-2.72506349368846E-2</c:v>
                </c:pt>
                <c:pt idx="43077">
                  <c:v>-3.0495261732816699E-2</c:v>
                </c:pt>
                <c:pt idx="43078">
                  <c:v>-3.2570145508126799E-2</c:v>
                </c:pt>
                <c:pt idx="43079">
                  <c:v>-2.7277030378455899E-2</c:v>
                </c:pt>
                <c:pt idx="43080">
                  <c:v>-2.39736345657099E-2</c:v>
                </c:pt>
                <c:pt idx="43081" formatCode="0.00E+00">
                  <c:v>-5.8360300120652299E-5</c:v>
                </c:pt>
                <c:pt idx="43082">
                  <c:v>-8.1546335563706905E-3</c:v>
                </c:pt>
                <c:pt idx="43083" formatCode="0.00E+00">
                  <c:v>1.27816237576408E-3</c:v>
                </c:pt>
                <c:pt idx="43084">
                  <c:v>-4.6082373413910797E-3</c:v>
                </c:pt>
                <c:pt idx="43085">
                  <c:v>-1.3310547227989699E-3</c:v>
                </c:pt>
                <c:pt idx="43086">
                  <c:v>1.5244085987101E-3</c:v>
                </c:pt>
                <c:pt idx="43087">
                  <c:v>2.0084124919312302E-2</c:v>
                </c:pt>
                <c:pt idx="43088">
                  <c:v>1.12204749514888E-2</c:v>
                </c:pt>
                <c:pt idx="43089">
                  <c:v>4.32583306345087E-2</c:v>
                </c:pt>
                <c:pt idx="43090">
                  <c:v>3.6555492039142101E-2</c:v>
                </c:pt>
                <c:pt idx="43091">
                  <c:v>8.3859531762387599E-2</c:v>
                </c:pt>
                <c:pt idx="43092">
                  <c:v>0.12082608086690701</c:v>
                </c:pt>
                <c:pt idx="43093">
                  <c:v>0.30587828015631602</c:v>
                </c:pt>
                <c:pt idx="43094">
                  <c:v>0.305209818138238</c:v>
                </c:pt>
                <c:pt idx="43095">
                  <c:v>0.245343946299699</c:v>
                </c:pt>
                <c:pt idx="43096">
                  <c:v>0.25004039302759801</c:v>
                </c:pt>
                <c:pt idx="43097">
                  <c:v>0.31106297930528098</c:v>
                </c:pt>
                <c:pt idx="43098">
                  <c:v>0.316073381758468</c:v>
                </c:pt>
                <c:pt idx="43099">
                  <c:v>0.308067063454389</c:v>
                </c:pt>
                <c:pt idx="43100">
                  <c:v>0.31304155034533199</c:v>
                </c:pt>
                <c:pt idx="43101">
                  <c:v>0.37455697521502501</c:v>
                </c:pt>
                <c:pt idx="43102">
                  <c:v>0.39369490624950798</c:v>
                </c:pt>
                <c:pt idx="43103">
                  <c:v>0.42371476846005901</c:v>
                </c:pt>
                <c:pt idx="43104">
                  <c:v>0.42501687804599703</c:v>
                </c:pt>
                <c:pt idx="43105">
                  <c:v>0.45845651530916198</c:v>
                </c:pt>
                <c:pt idx="43106">
                  <c:v>0.43755799578355298</c:v>
                </c:pt>
                <c:pt idx="43107">
                  <c:v>0.47911616484973202</c:v>
                </c:pt>
                <c:pt idx="43108">
                  <c:v>0.45482831660255602</c:v>
                </c:pt>
                <c:pt idx="43109">
                  <c:v>0.44091055225564502</c:v>
                </c:pt>
                <c:pt idx="43110">
                  <c:v>0.45116606361692002</c:v>
                </c:pt>
                <c:pt idx="43111">
                  <c:v>0.472756261899686</c:v>
                </c:pt>
                <c:pt idx="43112">
                  <c:v>0.47642696734346701</c:v>
                </c:pt>
                <c:pt idx="43113">
                  <c:v>0.48493414708766902</c:v>
                </c:pt>
                <c:pt idx="43114">
                  <c:v>0.48574627564169798</c:v>
                </c:pt>
                <c:pt idx="43115">
                  <c:v>0.49459451875865201</c:v>
                </c:pt>
                <c:pt idx="43116">
                  <c:v>0.49172750905056201</c:v>
                </c:pt>
                <c:pt idx="43117">
                  <c:v>0.50900031935051004</c:v>
                </c:pt>
                <c:pt idx="43118">
                  <c:v>0.474789023909301</c:v>
                </c:pt>
                <c:pt idx="43119">
                  <c:v>0.60150401022369604</c:v>
                </c:pt>
                <c:pt idx="43120">
                  <c:v>0.59862244144230803</c:v>
                </c:pt>
                <c:pt idx="43121">
                  <c:v>0.59878707354072302</c:v>
                </c:pt>
                <c:pt idx="43122">
                  <c:v>2.7576614110949801E-2</c:v>
                </c:pt>
                <c:pt idx="43123">
                  <c:v>0.112061026850636</c:v>
                </c:pt>
                <c:pt idx="43124">
                  <c:v>9.0934923037323895E-2</c:v>
                </c:pt>
                <c:pt idx="43125">
                  <c:v>0.15400010217521001</c:v>
                </c:pt>
                <c:pt idx="43126">
                  <c:v>0.13439651535848299</c:v>
                </c:pt>
                <c:pt idx="43127">
                  <c:v>0.17624929738217901</c:v>
                </c:pt>
                <c:pt idx="43128">
                  <c:v>0.15499743954178799</c:v>
                </c:pt>
                <c:pt idx="43129">
                  <c:v>0.16138552034606901</c:v>
                </c:pt>
                <c:pt idx="43130">
                  <c:v>0.159019973169159</c:v>
                </c:pt>
                <c:pt idx="43131">
                  <c:v>0.18258562229554301</c:v>
                </c:pt>
                <c:pt idx="43132">
                  <c:v>0.182655053824897</c:v>
                </c:pt>
                <c:pt idx="43133">
                  <c:v>0.185952094588377</c:v>
                </c:pt>
                <c:pt idx="43134">
                  <c:v>0.18316404549455401</c:v>
                </c:pt>
                <c:pt idx="43135">
                  <c:v>0.21246204919777301</c:v>
                </c:pt>
                <c:pt idx="43136">
                  <c:v>0.21076936074017499</c:v>
                </c:pt>
                <c:pt idx="43137">
                  <c:v>0.240145901845496</c:v>
                </c:pt>
                <c:pt idx="43138">
                  <c:v>0.22228426571577201</c:v>
                </c:pt>
                <c:pt idx="43139">
                  <c:v>0.26116868850441799</c:v>
                </c:pt>
                <c:pt idx="43140">
                  <c:v>0.24212791758038399</c:v>
                </c:pt>
                <c:pt idx="43141">
                  <c:v>0.283190202822725</c:v>
                </c:pt>
                <c:pt idx="43142">
                  <c:v>0.27479905241951902</c:v>
                </c:pt>
                <c:pt idx="43143">
                  <c:v>0.24043185937546799</c:v>
                </c:pt>
                <c:pt idx="43144">
                  <c:v>0.215320473715406</c:v>
                </c:pt>
                <c:pt idx="43145">
                  <c:v>0.26369413705561601</c:v>
                </c:pt>
                <c:pt idx="43146">
                  <c:v>3.3406532167033598E-2</c:v>
                </c:pt>
                <c:pt idx="43147">
                  <c:v>0.103244492289798</c:v>
                </c:pt>
                <c:pt idx="43148">
                  <c:v>3.3833176902790599E-3</c:v>
                </c:pt>
                <c:pt idx="43149">
                  <c:v>2.4186681131105999E-2</c:v>
                </c:pt>
                <c:pt idx="43150">
                  <c:v>1.0724150569649E-2</c:v>
                </c:pt>
                <c:pt idx="43151">
                  <c:v>1.8279527705234399E-2</c:v>
                </c:pt>
                <c:pt idx="43152">
                  <c:v>4.0441190005137698E-2</c:v>
                </c:pt>
                <c:pt idx="43153">
                  <c:v>2.8583358449830999E-2</c:v>
                </c:pt>
                <c:pt idx="43154">
                  <c:v>1.4726018084904501E-2</c:v>
                </c:pt>
                <c:pt idx="43155">
                  <c:v>3.4041484600353097E-2</c:v>
                </c:pt>
                <c:pt idx="43156">
                  <c:v>9.6132091459617004E-3</c:v>
                </c:pt>
                <c:pt idx="43157">
                  <c:v>3.3157687444803997E-2</c:v>
                </c:pt>
                <c:pt idx="43158">
                  <c:v>1.6271101710820201E-2</c:v>
                </c:pt>
                <c:pt idx="43159">
                  <c:v>3.7993297444920603E-2</c:v>
                </c:pt>
                <c:pt idx="43160">
                  <c:v>2.76899621025865E-2</c:v>
                </c:pt>
                <c:pt idx="43161">
                  <c:v>4.1784649487639602E-2</c:v>
                </c:pt>
                <c:pt idx="43162">
                  <c:v>-1.51469024216843E-3</c:v>
                </c:pt>
                <c:pt idx="43163">
                  <c:v>1.8690603823923901E-2</c:v>
                </c:pt>
                <c:pt idx="43164">
                  <c:v>-1.63539251404669E-2</c:v>
                </c:pt>
                <c:pt idx="43165">
                  <c:v>1.66153742187049E-2</c:v>
                </c:pt>
                <c:pt idx="43166">
                  <c:v>1.9602930706421801E-2</c:v>
                </c:pt>
                <c:pt idx="43167">
                  <c:v>5.4017670197417697E-2</c:v>
                </c:pt>
                <c:pt idx="43168">
                  <c:v>7.2881575968637105E-2</c:v>
                </c:pt>
                <c:pt idx="43169">
                  <c:v>7.2881575968637105E-2</c:v>
                </c:pt>
                <c:pt idx="43170">
                  <c:v>5.1592663535170197E-2</c:v>
                </c:pt>
                <c:pt idx="43171">
                  <c:v>9.1238659910001796E-2</c:v>
                </c:pt>
                <c:pt idx="43172">
                  <c:v>0.113394329865818</c:v>
                </c:pt>
                <c:pt idx="43173">
                  <c:v>0.11707586617412601</c:v>
                </c:pt>
                <c:pt idx="43174">
                  <c:v>9.6473684047340497E-2</c:v>
                </c:pt>
                <c:pt idx="43175">
                  <c:v>0.16424878189535899</c:v>
                </c:pt>
                <c:pt idx="43176">
                  <c:v>0.17592588011472801</c:v>
                </c:pt>
                <c:pt idx="43177">
                  <c:v>0.22045956291219401</c:v>
                </c:pt>
                <c:pt idx="43178">
                  <c:v>0.21334006912990999</c:v>
                </c:pt>
                <c:pt idx="43179">
                  <c:v>0.20407497951535999</c:v>
                </c:pt>
                <c:pt idx="43180">
                  <c:v>0.22335333247064701</c:v>
                </c:pt>
                <c:pt idx="43181">
                  <c:v>0.25903190884191701</c:v>
                </c:pt>
                <c:pt idx="43182">
                  <c:v>0.269592044873257</c:v>
                </c:pt>
                <c:pt idx="43183">
                  <c:v>0.290939407603722</c:v>
                </c:pt>
                <c:pt idx="43184">
                  <c:v>0.30571370255811697</c:v>
                </c:pt>
                <c:pt idx="43185">
                  <c:v>0.31573380902795001</c:v>
                </c:pt>
                <c:pt idx="43186">
                  <c:v>0.32628222146867503</c:v>
                </c:pt>
                <c:pt idx="43187">
                  <c:v>0.283560170475744</c:v>
                </c:pt>
                <c:pt idx="43188">
                  <c:v>0.16994207728257499</c:v>
                </c:pt>
                <c:pt idx="43189">
                  <c:v>0.17848103257403999</c:v>
                </c:pt>
                <c:pt idx="43190">
                  <c:v>0.133980713285166</c:v>
                </c:pt>
                <c:pt idx="43191">
                  <c:v>0.101999487936404</c:v>
                </c:pt>
                <c:pt idx="43192">
                  <c:v>0.124345989190724</c:v>
                </c:pt>
                <c:pt idx="43193">
                  <c:v>0.118822360497187</c:v>
                </c:pt>
                <c:pt idx="43194">
                  <c:v>0.14347609790172799</c:v>
                </c:pt>
                <c:pt idx="43195">
                  <c:v>0.130485548869993</c:v>
                </c:pt>
                <c:pt idx="43196">
                  <c:v>0.14700683040955101</c:v>
                </c:pt>
                <c:pt idx="43197">
                  <c:v>0.16858717450240601</c:v>
                </c:pt>
                <c:pt idx="43198">
                  <c:v>6.7736473032259006E-2</c:v>
                </c:pt>
                <c:pt idx="43199">
                  <c:v>0.27653541825665001</c:v>
                </c:pt>
                <c:pt idx="43200">
                  <c:v>0.16685677709405899</c:v>
                </c:pt>
                <c:pt idx="43201">
                  <c:v>0.18266260082328301</c:v>
                </c:pt>
                <c:pt idx="43202">
                  <c:v>0.17865534261034199</c:v>
                </c:pt>
                <c:pt idx="43203">
                  <c:v>0.19265375581425001</c:v>
                </c:pt>
                <c:pt idx="43204">
                  <c:v>4.0064974622254501E-2</c:v>
                </c:pt>
                <c:pt idx="43205">
                  <c:v>0.138688586321702</c:v>
                </c:pt>
                <c:pt idx="43206">
                  <c:v>0.13896979595078801</c:v>
                </c:pt>
                <c:pt idx="43207">
                  <c:v>-8.3064754757206205E-2</c:v>
                </c:pt>
                <c:pt idx="43208">
                  <c:v>0</c:v>
                </c:pt>
                <c:pt idx="43209">
                  <c:v>-9.8997087930273106E-2</c:v>
                </c:pt>
                <c:pt idx="43210">
                  <c:v>-4.0277578586569003E-2</c:v>
                </c:pt>
                <c:pt idx="43211">
                  <c:v>-5.7829049822335998E-2</c:v>
                </c:pt>
                <c:pt idx="43212">
                  <c:v>-1.5630184325844499E-2</c:v>
                </c:pt>
                <c:pt idx="43213">
                  <c:v>-6.8979407048328903E-2</c:v>
                </c:pt>
                <c:pt idx="43214">
                  <c:v>-0.109100009017939</c:v>
                </c:pt>
                <c:pt idx="43215">
                  <c:v>-6.4388740539815095E-2</c:v>
                </c:pt>
                <c:pt idx="43216">
                  <c:v>-3.8303730326818899E-2</c:v>
                </c:pt>
                <c:pt idx="43217">
                  <c:v>-1.2632827671346899E-2</c:v>
                </c:pt>
                <c:pt idx="43218">
                  <c:v>-1.22676183649206E-2</c:v>
                </c:pt>
                <c:pt idx="43219">
                  <c:v>1.51943756513473E-2</c:v>
                </c:pt>
                <c:pt idx="43220">
                  <c:v>4.1841479007976596E-3</c:v>
                </c:pt>
                <c:pt idx="43221">
                  <c:v>-8.4668943436200395E-3</c:v>
                </c:pt>
                <c:pt idx="43222">
                  <c:v>-2.7724793344824899E-2</c:v>
                </c:pt>
                <c:pt idx="43223">
                  <c:v>-2.94069262887755E-2</c:v>
                </c:pt>
                <c:pt idx="43224">
                  <c:v>-1.74691029436486E-2</c:v>
                </c:pt>
                <c:pt idx="43225">
                  <c:v>-3.37816058641447E-2</c:v>
                </c:pt>
                <c:pt idx="43226">
                  <c:v>-3.6730311211211598E-2</c:v>
                </c:pt>
                <c:pt idx="43227">
                  <c:v>-3.5981163557966801E-2</c:v>
                </c:pt>
                <c:pt idx="43228">
                  <c:v>-2.35242476942574E-2</c:v>
                </c:pt>
                <c:pt idx="43229">
                  <c:v>-2.1841220899570201E-2</c:v>
                </c:pt>
                <c:pt idx="43230">
                  <c:v>-1.7625402461173601E-2</c:v>
                </c:pt>
                <c:pt idx="43231">
                  <c:v>-2.7327145028701701E-2</c:v>
                </c:pt>
                <c:pt idx="43232">
                  <c:v>-1.98086500704929E-2</c:v>
                </c:pt>
                <c:pt idx="43233">
                  <c:v>1.23514108379214E-3</c:v>
                </c:pt>
                <c:pt idx="43234">
                  <c:v>-1.00051120295986E-2</c:v>
                </c:pt>
                <c:pt idx="43235">
                  <c:v>-5.6840983744908804E-3</c:v>
                </c:pt>
                <c:pt idx="43236">
                  <c:v>-1.0693988783958899E-3</c:v>
                </c:pt>
                <c:pt idx="43237">
                  <c:v>-5.7613092440479104E-3</c:v>
                </c:pt>
                <c:pt idx="43238">
                  <c:v>4.8321548700367197E-3</c:v>
                </c:pt>
                <c:pt idx="43239">
                  <c:v>-2.7551341878466001E-2</c:v>
                </c:pt>
                <c:pt idx="43240">
                  <c:v>-4.0290108104472699E-2</c:v>
                </c:pt>
                <c:pt idx="43241">
                  <c:v>-3.6995235999767298E-2</c:v>
                </c:pt>
                <c:pt idx="43242">
                  <c:v>-3.9254661051663503E-2</c:v>
                </c:pt>
                <c:pt idx="43243">
                  <c:v>-2.72506349368846E-2</c:v>
                </c:pt>
                <c:pt idx="43244">
                  <c:v>-3.0495261732816699E-2</c:v>
                </c:pt>
                <c:pt idx="43245">
                  <c:v>-3.2570145508126799E-2</c:v>
                </c:pt>
                <c:pt idx="43246">
                  <c:v>-2.7277030378455899E-2</c:v>
                </c:pt>
                <c:pt idx="43247">
                  <c:v>-2.39736345657099E-2</c:v>
                </c:pt>
                <c:pt idx="43248" formatCode="0.00E+00">
                  <c:v>-5.8360300120652299E-5</c:v>
                </c:pt>
                <c:pt idx="43249">
                  <c:v>-8.1546335563706905E-3</c:v>
                </c:pt>
                <c:pt idx="43250" formatCode="0.00E+00">
                  <c:v>1.27816237576408E-3</c:v>
                </c:pt>
                <c:pt idx="43251">
                  <c:v>-4.6082373413910797E-3</c:v>
                </c:pt>
                <c:pt idx="43252">
                  <c:v>-1.3310547227989699E-3</c:v>
                </c:pt>
                <c:pt idx="43253">
                  <c:v>4.7529067415315797E-2</c:v>
                </c:pt>
                <c:pt idx="43254">
                  <c:v>0.114655365701947</c:v>
                </c:pt>
                <c:pt idx="43255">
                  <c:v>0.111791674548537</c:v>
                </c:pt>
                <c:pt idx="43256">
                  <c:v>0.129919778122077</c:v>
                </c:pt>
                <c:pt idx="43257">
                  <c:v>0.16383411638898601</c:v>
                </c:pt>
                <c:pt idx="43258">
                  <c:v>0.177141298346394</c:v>
                </c:pt>
                <c:pt idx="43259">
                  <c:v>0.122407102511216</c:v>
                </c:pt>
                <c:pt idx="43260">
                  <c:v>0.121412829582784</c:v>
                </c:pt>
                <c:pt idx="43261">
                  <c:v>0.110859860767589</c:v>
                </c:pt>
                <c:pt idx="43262">
                  <c:v>0.111524548602197</c:v>
                </c:pt>
                <c:pt idx="43263">
                  <c:v>0.145182693317636</c:v>
                </c:pt>
                <c:pt idx="43264">
                  <c:v>0.14381375662430301</c:v>
                </c:pt>
                <c:pt idx="43265">
                  <c:v>0.15092067621093599</c:v>
                </c:pt>
                <c:pt idx="43266">
                  <c:v>0.15501315976865501</c:v>
                </c:pt>
                <c:pt idx="43267">
                  <c:v>0.117964475546589</c:v>
                </c:pt>
                <c:pt idx="43268">
                  <c:v>0.112280244556193</c:v>
                </c:pt>
                <c:pt idx="43269">
                  <c:v>8.7002476813759305E-2</c:v>
                </c:pt>
                <c:pt idx="43270">
                  <c:v>0.217379763848257</c:v>
                </c:pt>
                <c:pt idx="43271">
                  <c:v>7.7938937884960993E-2</c:v>
                </c:pt>
                <c:pt idx="43272">
                  <c:v>8.5774449477165796E-2</c:v>
                </c:pt>
                <c:pt idx="43273">
                  <c:v>-1.2165568521304701E-2</c:v>
                </c:pt>
                <c:pt idx="43274">
                  <c:v>5.7657025029996402E-2</c:v>
                </c:pt>
                <c:pt idx="43275">
                  <c:v>7.3136992406748605E-2</c:v>
                </c:pt>
                <c:pt idx="43276">
                  <c:v>0.141001591651323</c:v>
                </c:pt>
                <c:pt idx="43277">
                  <c:v>0.111915265717178</c:v>
                </c:pt>
                <c:pt idx="43278">
                  <c:v>0.168571752102471</c:v>
                </c:pt>
                <c:pt idx="43279">
                  <c:v>3.4002625028840099E-2</c:v>
                </c:pt>
                <c:pt idx="43280">
                  <c:v>0.110218245560426</c:v>
                </c:pt>
                <c:pt idx="43281">
                  <c:v>9.4886339510210499E-2</c:v>
                </c:pt>
                <c:pt idx="43282">
                  <c:v>0.109764918125103</c:v>
                </c:pt>
                <c:pt idx="43283">
                  <c:v>7.1497846490512496E-2</c:v>
                </c:pt>
                <c:pt idx="43284">
                  <c:v>0.142228458277046</c:v>
                </c:pt>
                <c:pt idx="43285">
                  <c:v>0.139594677292396</c:v>
                </c:pt>
                <c:pt idx="43286">
                  <c:v>0.121707550793517</c:v>
                </c:pt>
                <c:pt idx="43287">
                  <c:v>-1.48281010645784E-2</c:v>
                </c:pt>
                <c:pt idx="43288">
                  <c:v>-0.115878098303673</c:v>
                </c:pt>
                <c:pt idx="43289">
                  <c:v>-3.1188980314831399E-2</c:v>
                </c:pt>
                <c:pt idx="43290">
                  <c:v>-5.9149058589912401E-2</c:v>
                </c:pt>
                <c:pt idx="43291">
                  <c:v>-7.30576766601988E-2</c:v>
                </c:pt>
                <c:pt idx="43292">
                  <c:v>-5.71727239761552E-2</c:v>
                </c:pt>
                <c:pt idx="43293">
                  <c:v>-1.2324577351606501E-2</c:v>
                </c:pt>
                <c:pt idx="43294">
                  <c:v>-1.54968350205052E-2</c:v>
                </c:pt>
                <c:pt idx="43295">
                  <c:v>-2.92509940052861E-2</c:v>
                </c:pt>
                <c:pt idx="43296">
                  <c:v>1.5998521993449901E-3</c:v>
                </c:pt>
                <c:pt idx="43297">
                  <c:v>-2.9426327026239801E-2</c:v>
                </c:pt>
                <c:pt idx="43298">
                  <c:v>2.6398405455173499E-2</c:v>
                </c:pt>
                <c:pt idx="43299">
                  <c:v>4.8142973599147501E-2</c:v>
                </c:pt>
                <c:pt idx="43300">
                  <c:v>-4.0364236248738201E-2</c:v>
                </c:pt>
                <c:pt idx="43301">
                  <c:v>-3.5942727266432301E-2</c:v>
                </c:pt>
                <c:pt idx="43302">
                  <c:v>-7.8694430089095699E-2</c:v>
                </c:pt>
                <c:pt idx="43303">
                  <c:v>-8.1671969047079795E-2</c:v>
                </c:pt>
                <c:pt idx="43304">
                  <c:v>-0.115698487721745</c:v>
                </c:pt>
                <c:pt idx="43305">
                  <c:v>-8.5316422135152101E-2</c:v>
                </c:pt>
                <c:pt idx="43306">
                  <c:v>-8.94173152506227E-2</c:v>
                </c:pt>
                <c:pt idx="43307">
                  <c:v>-0.104251751501769</c:v>
                </c:pt>
                <c:pt idx="43308">
                  <c:v>-0.123934248222553</c:v>
                </c:pt>
                <c:pt idx="43309">
                  <c:v>-0.122645990907223</c:v>
                </c:pt>
                <c:pt idx="43310">
                  <c:v>-0.14158435672382599</c:v>
                </c:pt>
                <c:pt idx="43311">
                  <c:v>-0.19044591508431399</c:v>
                </c:pt>
                <c:pt idx="43312">
                  <c:v>-0.172534692936374</c:v>
                </c:pt>
                <c:pt idx="43313">
                  <c:v>-0.17662111941290001</c:v>
                </c:pt>
                <c:pt idx="43314">
                  <c:v>-0.20015734057669901</c:v>
                </c:pt>
                <c:pt idx="43315">
                  <c:v>-0.17820752265046999</c:v>
                </c:pt>
                <c:pt idx="43316">
                  <c:v>-0.173986998026851</c:v>
                </c:pt>
                <c:pt idx="43317">
                  <c:v>-0.172386310378187</c:v>
                </c:pt>
                <c:pt idx="43318">
                  <c:v>-0.18028880569250499</c:v>
                </c:pt>
                <c:pt idx="43319">
                  <c:v>-0.18585306396031101</c:v>
                </c:pt>
                <c:pt idx="43320">
                  <c:v>-0.206950251568079</c:v>
                </c:pt>
                <c:pt idx="43321">
                  <c:v>-0.189527992972744</c:v>
                </c:pt>
                <c:pt idx="43322">
                  <c:v>-0.18116947569147501</c:v>
                </c:pt>
                <c:pt idx="43323">
                  <c:v>-0.16997199916140501</c:v>
                </c:pt>
                <c:pt idx="43324">
                  <c:v>-0.15606265711214201</c:v>
                </c:pt>
                <c:pt idx="43325">
                  <c:v>-0.13527786837171299</c:v>
                </c:pt>
                <c:pt idx="43326">
                  <c:v>-0.19728662765092</c:v>
                </c:pt>
                <c:pt idx="43327">
                  <c:v>-0.134814614355632</c:v>
                </c:pt>
                <c:pt idx="43328">
                  <c:v>-0.15001117433453601</c:v>
                </c:pt>
                <c:pt idx="43329">
                  <c:v>-0.15145695830589001</c:v>
                </c:pt>
                <c:pt idx="43330">
                  <c:v>-0.16705002860384999</c:v>
                </c:pt>
                <c:pt idx="43331">
                  <c:v>-0.18026757055332299</c:v>
                </c:pt>
                <c:pt idx="43332">
                  <c:v>-0.20022596996271599</c:v>
                </c:pt>
                <c:pt idx="43333">
                  <c:v>-0.23167305544003</c:v>
                </c:pt>
                <c:pt idx="43334">
                  <c:v>-0.23469667427681501</c:v>
                </c:pt>
                <c:pt idx="43335">
                  <c:v>-0.170093873169605</c:v>
                </c:pt>
                <c:pt idx="43336">
                  <c:v>-0.18119323040799601</c:v>
                </c:pt>
                <c:pt idx="43337">
                  <c:v>-0.18179316893415301</c:v>
                </c:pt>
                <c:pt idx="43338">
                  <c:v>-0.18619852633596601</c:v>
                </c:pt>
                <c:pt idx="43339">
                  <c:v>-0.188027296108847</c:v>
                </c:pt>
                <c:pt idx="43340">
                  <c:v>-0.19193408029675599</c:v>
                </c:pt>
                <c:pt idx="43341">
                  <c:v>-0.20928388048513</c:v>
                </c:pt>
                <c:pt idx="43342">
                  <c:v>-0.22343488109294701</c:v>
                </c:pt>
                <c:pt idx="43343">
                  <c:v>-0.21356363278978799</c:v>
                </c:pt>
                <c:pt idx="43344">
                  <c:v>-0.21197760227419199</c:v>
                </c:pt>
                <c:pt idx="43345">
                  <c:v>-0.22384448469337301</c:v>
                </c:pt>
                <c:pt idx="43346">
                  <c:v>-0.234420220630113</c:v>
                </c:pt>
                <c:pt idx="43347">
                  <c:v>-0.18897066933491599</c:v>
                </c:pt>
                <c:pt idx="43348">
                  <c:v>-0.17253020899794699</c:v>
                </c:pt>
                <c:pt idx="43349">
                  <c:v>-0.164852703793779</c:v>
                </c:pt>
                <c:pt idx="43350">
                  <c:v>-0.169277037629877</c:v>
                </c:pt>
                <c:pt idx="43351">
                  <c:v>-0.146148620062347</c:v>
                </c:pt>
                <c:pt idx="43352">
                  <c:v>-0.14588048402154699</c:v>
                </c:pt>
                <c:pt idx="43353">
                  <c:v>-0.13480842729547499</c:v>
                </c:pt>
                <c:pt idx="43354">
                  <c:v>-0.13676562641555001</c:v>
                </c:pt>
                <c:pt idx="43355">
                  <c:v>-0.121137417087249</c:v>
                </c:pt>
                <c:pt idx="43356">
                  <c:v>-0.119830199813244</c:v>
                </c:pt>
                <c:pt idx="43357">
                  <c:v>-0.12551886176952201</c:v>
                </c:pt>
                <c:pt idx="43358">
                  <c:v>-0.12977912236172201</c:v>
                </c:pt>
                <c:pt idx="43359">
                  <c:v>-0.124262598258445</c:v>
                </c:pt>
                <c:pt idx="43360">
                  <c:v>-0.154324630916293</c:v>
                </c:pt>
                <c:pt idx="43361">
                  <c:v>-0.15090211434549999</c:v>
                </c:pt>
                <c:pt idx="43362">
                  <c:v>-0.15040927516448399</c:v>
                </c:pt>
                <c:pt idx="43363">
                  <c:v>-0.156803654612163</c:v>
                </c:pt>
                <c:pt idx="43364">
                  <c:v>-0.15020373536634801</c:v>
                </c:pt>
                <c:pt idx="43365">
                  <c:v>-0.146418869681335</c:v>
                </c:pt>
                <c:pt idx="43366">
                  <c:v>-0.13178821712647501</c:v>
                </c:pt>
                <c:pt idx="43367">
                  <c:v>-0.122856653157049</c:v>
                </c:pt>
                <c:pt idx="43368">
                  <c:v>-0.12982353538313801</c:v>
                </c:pt>
                <c:pt idx="43369">
                  <c:v>-0.12782779881651399</c:v>
                </c:pt>
                <c:pt idx="43370">
                  <c:v>-0.120516646510811</c:v>
                </c:pt>
                <c:pt idx="43371">
                  <c:v>-0.12163610541030299</c:v>
                </c:pt>
                <c:pt idx="43372">
                  <c:v>-0.161318942426288</c:v>
                </c:pt>
                <c:pt idx="43373">
                  <c:v>-0.166561107668453</c:v>
                </c:pt>
                <c:pt idx="43374">
                  <c:v>-0.18568246245061801</c:v>
                </c:pt>
                <c:pt idx="43375">
                  <c:v>-0.15962602009377699</c:v>
                </c:pt>
                <c:pt idx="43376">
                  <c:v>-0.155960310344846</c:v>
                </c:pt>
                <c:pt idx="43377">
                  <c:v>-0.131680801380228</c:v>
                </c:pt>
                <c:pt idx="43378">
                  <c:v>-0.135805498429236</c:v>
                </c:pt>
                <c:pt idx="43379">
                  <c:v>-0.123383881084275</c:v>
                </c:pt>
                <c:pt idx="43380">
                  <c:v>-0.119059528455603</c:v>
                </c:pt>
                <c:pt idx="43381">
                  <c:v>-8.9867908654554796E-2</c:v>
                </c:pt>
                <c:pt idx="43382">
                  <c:v>-9.4659825722146998E-2</c:v>
                </c:pt>
                <c:pt idx="43383">
                  <c:v>-8.5277088325210706E-2</c:v>
                </c:pt>
                <c:pt idx="43384">
                  <c:v>-8.4408633417166395E-2</c:v>
                </c:pt>
                <c:pt idx="43385">
                  <c:v>-0.102002372904622</c:v>
                </c:pt>
                <c:pt idx="43386">
                  <c:v>-0.10408912083122</c:v>
                </c:pt>
                <c:pt idx="43387">
                  <c:v>-9.6830910815206298E-2</c:v>
                </c:pt>
                <c:pt idx="43388">
                  <c:v>-2.3614723391807899E-2</c:v>
                </c:pt>
                <c:pt idx="43389">
                  <c:v>7.7986706237307704E-2</c:v>
                </c:pt>
                <c:pt idx="43390">
                  <c:v>4.8210834999164398E-2</c:v>
                </c:pt>
                <c:pt idx="43391">
                  <c:v>9.6131727086425894E-2</c:v>
                </c:pt>
                <c:pt idx="43392">
                  <c:v>7.8302235167078293E-2</c:v>
                </c:pt>
                <c:pt idx="43393">
                  <c:v>5.9307344442524897E-2</c:v>
                </c:pt>
                <c:pt idx="43394">
                  <c:v>3.66602168209487E-2</c:v>
                </c:pt>
                <c:pt idx="43395">
                  <c:v>4.4064984585507401E-2</c:v>
                </c:pt>
                <c:pt idx="43396">
                  <c:v>-8.9135373734606695E-3</c:v>
                </c:pt>
                <c:pt idx="43397">
                  <c:v>-1.00641893428806E-2</c:v>
                </c:pt>
                <c:pt idx="43398">
                  <c:v>-4.7968924025095998E-2</c:v>
                </c:pt>
                <c:pt idx="43399">
                  <c:v>-5.10616948282024E-2</c:v>
                </c:pt>
                <c:pt idx="43400">
                  <c:v>-7.9608040915237793E-2</c:v>
                </c:pt>
                <c:pt idx="43401">
                  <c:v>-7.8513506574583794E-2</c:v>
                </c:pt>
                <c:pt idx="43402">
                  <c:v>-9.5091498213124806E-2</c:v>
                </c:pt>
                <c:pt idx="43403">
                  <c:v>-6.7440586147923198E-2</c:v>
                </c:pt>
                <c:pt idx="43404">
                  <c:v>-7.4510739524962705E-2</c:v>
                </c:pt>
                <c:pt idx="43405">
                  <c:v>-7.0997218033981693E-2</c:v>
                </c:pt>
                <c:pt idx="43406">
                  <c:v>-7.3489509615204701E-2</c:v>
                </c:pt>
                <c:pt idx="43407">
                  <c:v>2.5435731962996502E-2</c:v>
                </c:pt>
                <c:pt idx="43408">
                  <c:v>-2.3614723391807899E-2</c:v>
                </c:pt>
                <c:pt idx="43409">
                  <c:v>-0.11012690147437799</c:v>
                </c:pt>
                <c:pt idx="43410">
                  <c:v>-1.0894849433760999E-2</c:v>
                </c:pt>
                <c:pt idx="43411">
                  <c:v>-3.6763488323886401E-2</c:v>
                </c:pt>
                <c:pt idx="43412">
                  <c:v>-1.7244989055416299E-2</c:v>
                </c:pt>
                <c:pt idx="43413">
                  <c:v>-2.5006708778994399E-2</c:v>
                </c:pt>
                <c:pt idx="43414">
                  <c:v>-2.8009450977921398E-2</c:v>
                </c:pt>
                <c:pt idx="43415">
                  <c:v>-4.4324582864002697E-2</c:v>
                </c:pt>
                <c:pt idx="43416">
                  <c:v>-4.8499425430578599E-2</c:v>
                </c:pt>
                <c:pt idx="43417">
                  <c:v>-7.6774560128522296E-2</c:v>
                </c:pt>
                <c:pt idx="43418">
                  <c:v>-0.101829445323855</c:v>
                </c:pt>
                <c:pt idx="43419">
                  <c:v>-0.10913347700404</c:v>
                </c:pt>
                <c:pt idx="43420">
                  <c:v>-7.3904167933276699E-2</c:v>
                </c:pt>
                <c:pt idx="43421">
                  <c:v>-8.2184294439276898E-2</c:v>
                </c:pt>
                <c:pt idx="43422">
                  <c:v>-7.1305770375391195E-2</c:v>
                </c:pt>
                <c:pt idx="43423">
                  <c:v>-7.3710859973682097E-2</c:v>
                </c:pt>
                <c:pt idx="43424">
                  <c:v>-2.7151219763336301E-2</c:v>
                </c:pt>
                <c:pt idx="43425">
                  <c:v>-4.2043381312562397E-2</c:v>
                </c:pt>
                <c:pt idx="43426">
                  <c:v>-4.8457179723085997E-2</c:v>
                </c:pt>
                <c:pt idx="43427">
                  <c:v>-2.7223350525307399E-2</c:v>
                </c:pt>
                <c:pt idx="43428">
                  <c:v>-8.8694883311654302E-3</c:v>
                </c:pt>
                <c:pt idx="43429">
                  <c:v>-1.59729657927223E-2</c:v>
                </c:pt>
                <c:pt idx="43430">
                  <c:v>6.6358335036988004E-3</c:v>
                </c:pt>
                <c:pt idx="43431">
                  <c:v>-1.1574583266886601E-2</c:v>
                </c:pt>
                <c:pt idx="43432">
                  <c:v>1.6841374086235199E-2</c:v>
                </c:pt>
                <c:pt idx="43433">
                  <c:v>-2.95554269407644E-2</c:v>
                </c:pt>
                <c:pt idx="43434">
                  <c:v>-3.0314062302484599E-2</c:v>
                </c:pt>
                <c:pt idx="43435">
                  <c:v>-5.9083818907515302E-2</c:v>
                </c:pt>
                <c:pt idx="43436">
                  <c:v>-5.24553428995852E-2</c:v>
                </c:pt>
                <c:pt idx="43437">
                  <c:v>-4.4936723042094902E-2</c:v>
                </c:pt>
                <c:pt idx="43438">
                  <c:v>-5.62216090629412E-2</c:v>
                </c:pt>
                <c:pt idx="43439">
                  <c:v>-5.9063340614512599E-2</c:v>
                </c:pt>
                <c:pt idx="43440">
                  <c:v>-5.8100880800372401E-2</c:v>
                </c:pt>
                <c:pt idx="43441">
                  <c:v>-3.9858542474447603E-2</c:v>
                </c:pt>
                <c:pt idx="43442">
                  <c:v>-6.2829434790491703E-2</c:v>
                </c:pt>
                <c:pt idx="43443">
                  <c:v>-5.4130224907102099E-2</c:v>
                </c:pt>
                <c:pt idx="43444">
                  <c:v>-2.6622842835704999E-2</c:v>
                </c:pt>
                <c:pt idx="43445">
                  <c:v>-7.4930006415575803E-2</c:v>
                </c:pt>
                <c:pt idx="43446">
                  <c:v>-8.97024156085061E-2</c:v>
                </c:pt>
                <c:pt idx="43447">
                  <c:v>-0.109625719241997</c:v>
                </c:pt>
                <c:pt idx="43448">
                  <c:v>-7.2522505162633102E-2</c:v>
                </c:pt>
                <c:pt idx="43449">
                  <c:v>-7.6135998340162395E-2</c:v>
                </c:pt>
                <c:pt idx="43450">
                  <c:v>-6.5730767668522594E-2</c:v>
                </c:pt>
                <c:pt idx="43451">
                  <c:v>-9.3140652221016307E-2</c:v>
                </c:pt>
                <c:pt idx="43452">
                  <c:v>-1.7972482421535801E-2</c:v>
                </c:pt>
                <c:pt idx="43453">
                  <c:v>-0.140345424770907</c:v>
                </c:pt>
                <c:pt idx="43454">
                  <c:v>-0.13160596540459399</c:v>
                </c:pt>
                <c:pt idx="43455">
                  <c:v>-0.156125883553831</c:v>
                </c:pt>
                <c:pt idx="43456">
                  <c:v>-0.123414135189666</c:v>
                </c:pt>
                <c:pt idx="43457">
                  <c:v>-0.100180259361971</c:v>
                </c:pt>
                <c:pt idx="43458">
                  <c:v>-5.9037485331936097E-2</c:v>
                </c:pt>
                <c:pt idx="43459">
                  <c:v>-0.12636452539451501</c:v>
                </c:pt>
                <c:pt idx="43460">
                  <c:v>-9.1480848755257693E-2</c:v>
                </c:pt>
                <c:pt idx="43461">
                  <c:v>-8.6523068586468702E-2</c:v>
                </c:pt>
                <c:pt idx="43462">
                  <c:v>-6.29685499904893E-2</c:v>
                </c:pt>
                <c:pt idx="43463">
                  <c:v>-9.5894779893176102E-2</c:v>
                </c:pt>
                <c:pt idx="43464">
                  <c:v>-0.106299805318604</c:v>
                </c:pt>
                <c:pt idx="43465">
                  <c:v>-0.135648674758095</c:v>
                </c:pt>
                <c:pt idx="43466">
                  <c:v>-9.8455387396704896E-2</c:v>
                </c:pt>
                <c:pt idx="43467">
                  <c:v>-6.8290729062723599E-2</c:v>
                </c:pt>
                <c:pt idx="43468">
                  <c:v>-7.2440380600270804E-2</c:v>
                </c:pt>
                <c:pt idx="43469">
                  <c:v>-8.4264171684505798E-2</c:v>
                </c:pt>
                <c:pt idx="43470">
                  <c:v>-6.3681718535889997E-2</c:v>
                </c:pt>
                <c:pt idx="43471">
                  <c:v>-4.5777788981727498E-2</c:v>
                </c:pt>
                <c:pt idx="43472">
                  <c:v>0.109276972982985</c:v>
                </c:pt>
                <c:pt idx="43473">
                  <c:v>0.12528367412572</c:v>
                </c:pt>
                <c:pt idx="43474">
                  <c:v>0.105469018855411</c:v>
                </c:pt>
                <c:pt idx="43475">
                  <c:v>6.6229080576207897E-2</c:v>
                </c:pt>
                <c:pt idx="43476">
                  <c:v>0.143756717057161</c:v>
                </c:pt>
                <c:pt idx="43477">
                  <c:v>0.15600437915298701</c:v>
                </c:pt>
                <c:pt idx="43478">
                  <c:v>0.13180848321623401</c:v>
                </c:pt>
                <c:pt idx="43479">
                  <c:v>0.11642126422056601</c:v>
                </c:pt>
                <c:pt idx="43480">
                  <c:v>9.7640054642106899E-2</c:v>
                </c:pt>
                <c:pt idx="43481">
                  <c:v>0.14371796845663001</c:v>
                </c:pt>
                <c:pt idx="43482">
                  <c:v>0.168258092545365</c:v>
                </c:pt>
                <c:pt idx="43483">
                  <c:v>0.19607360748692901</c:v>
                </c:pt>
                <c:pt idx="43484">
                  <c:v>0.20670790449703799</c:v>
                </c:pt>
                <c:pt idx="43485">
                  <c:v>0.199538790637597</c:v>
                </c:pt>
                <c:pt idx="43486">
                  <c:v>0.20991301716912</c:v>
                </c:pt>
                <c:pt idx="43487">
                  <c:v>0.20162997610677</c:v>
                </c:pt>
                <c:pt idx="43488">
                  <c:v>0.20384849846855399</c:v>
                </c:pt>
                <c:pt idx="43489">
                  <c:v>0.21577080444418401</c:v>
                </c:pt>
                <c:pt idx="43490">
                  <c:v>0.22215959049162001</c:v>
                </c:pt>
                <c:pt idx="43491">
                  <c:v>0.217558260617702</c:v>
                </c:pt>
                <c:pt idx="43492">
                  <c:v>0.258069969234619</c:v>
                </c:pt>
                <c:pt idx="43493">
                  <c:v>-3.2215210665156202E-2</c:v>
                </c:pt>
                <c:pt idx="43494">
                  <c:v>-0.11793365772112301</c:v>
                </c:pt>
                <c:pt idx="43495">
                  <c:v>-3.8726353296649703E-2</c:v>
                </c:pt>
                <c:pt idx="43496">
                  <c:v>-5.9939639692887403E-2</c:v>
                </c:pt>
                <c:pt idx="43497">
                  <c:v>-1.63236943699985E-2</c:v>
                </c:pt>
                <c:pt idx="43498">
                  <c:v>-3.8431940033535401E-2</c:v>
                </c:pt>
                <c:pt idx="43499">
                  <c:v>-6.4441274633720194E-2</c:v>
                </c:pt>
                <c:pt idx="43500">
                  <c:v>-7.6238446265294496E-2</c:v>
                </c:pt>
                <c:pt idx="43501">
                  <c:v>-7.3746088023632098E-2</c:v>
                </c:pt>
                <c:pt idx="43502">
                  <c:v>-6.4379807001085795E-2</c:v>
                </c:pt>
                <c:pt idx="43503">
                  <c:v>-6.05234436236936E-2</c:v>
                </c:pt>
                <c:pt idx="43504">
                  <c:v>-8.3797579372819106E-2</c:v>
                </c:pt>
                <c:pt idx="43505">
                  <c:v>-0.118072462587846</c:v>
                </c:pt>
                <c:pt idx="43506">
                  <c:v>-0.14515095316446899</c:v>
                </c:pt>
                <c:pt idx="43507">
                  <c:v>-0.145765208507114</c:v>
                </c:pt>
                <c:pt idx="43508">
                  <c:v>-2.13586340662313E-2</c:v>
                </c:pt>
                <c:pt idx="43509">
                  <c:v>-2.23283881029223E-2</c:v>
                </c:pt>
                <c:pt idx="43510">
                  <c:v>-1.56390247222567E-2</c:v>
                </c:pt>
                <c:pt idx="43511">
                  <c:v>4.5804495399223398E-2</c:v>
                </c:pt>
                <c:pt idx="43512">
                  <c:v>5.8008450712591801E-2</c:v>
                </c:pt>
                <c:pt idx="43513">
                  <c:v>9.059472871002E-2</c:v>
                </c:pt>
                <c:pt idx="43514">
                  <c:v>0.100637972540024</c:v>
                </c:pt>
                <c:pt idx="43515">
                  <c:v>7.1952499618715998E-2</c:v>
                </c:pt>
                <c:pt idx="43516">
                  <c:v>6.6384496414118199E-2</c:v>
                </c:pt>
                <c:pt idx="43517">
                  <c:v>9.1408212461790206E-2</c:v>
                </c:pt>
                <c:pt idx="43518">
                  <c:v>0.102973964348855</c:v>
                </c:pt>
                <c:pt idx="43519">
                  <c:v>8.8515691424562698E-2</c:v>
                </c:pt>
                <c:pt idx="43520">
                  <c:v>8.6343021217932997E-2</c:v>
                </c:pt>
                <c:pt idx="43521">
                  <c:v>0.12375173104175299</c:v>
                </c:pt>
                <c:pt idx="43522">
                  <c:v>0.116294782538079</c:v>
                </c:pt>
                <c:pt idx="43523">
                  <c:v>0.13999582972563801</c:v>
                </c:pt>
                <c:pt idx="43524">
                  <c:v>0.137055154554554</c:v>
                </c:pt>
                <c:pt idx="43525">
                  <c:v>0.14548893112856101</c:v>
                </c:pt>
                <c:pt idx="43526">
                  <c:v>0.13408260513845199</c:v>
                </c:pt>
                <c:pt idx="43527">
                  <c:v>0.14971994965465099</c:v>
                </c:pt>
                <c:pt idx="43528">
                  <c:v>0.139319227720029</c:v>
                </c:pt>
                <c:pt idx="43529">
                  <c:v>0.15765529245718099</c:v>
                </c:pt>
                <c:pt idx="43530">
                  <c:v>0.138453639051106</c:v>
                </c:pt>
                <c:pt idx="43531">
                  <c:v>0.13605839633418601</c:v>
                </c:pt>
                <c:pt idx="43532">
                  <c:v>2.3564145807601501E-2</c:v>
                </c:pt>
                <c:pt idx="43533" formatCode="0.00E+00">
                  <c:v>-8.40777699240513E-5</c:v>
                </c:pt>
                <c:pt idx="43534">
                  <c:v>4.4067386580209998E-2</c:v>
                </c:pt>
                <c:pt idx="43535" formatCode="0.00E+00">
                  <c:v>4.2906231666054902E-2</c:v>
                </c:pt>
                <c:pt idx="43536">
                  <c:v>8.5313949937009997E-2</c:v>
                </c:pt>
                <c:pt idx="43537">
                  <c:v>8.4069524674457802E-2</c:v>
                </c:pt>
                <c:pt idx="43538">
                  <c:v>0.12544604604485701</c:v>
                </c:pt>
                <c:pt idx="43539">
                  <c:v>0.118606129511755</c:v>
                </c:pt>
                <c:pt idx="43540">
                  <c:v>9.5953530468996101E-2</c:v>
                </c:pt>
                <c:pt idx="43541">
                  <c:v>9.2565276062672605E-2</c:v>
                </c:pt>
                <c:pt idx="43542">
                  <c:v>0.13897223477786999</c:v>
                </c:pt>
                <c:pt idx="43543">
                  <c:v>0.137838355586965</c:v>
                </c:pt>
                <c:pt idx="43544">
                  <c:v>0.159673952358483</c:v>
                </c:pt>
                <c:pt idx="43545">
                  <c:v>0.14745219400419901</c:v>
                </c:pt>
                <c:pt idx="43546">
                  <c:v>0.19863912921190299</c:v>
                </c:pt>
                <c:pt idx="43547">
                  <c:v>0.19018887786413</c:v>
                </c:pt>
                <c:pt idx="43548">
                  <c:v>0.20793736032053201</c:v>
                </c:pt>
                <c:pt idx="43549">
                  <c:v>0.19651636045575799</c:v>
                </c:pt>
                <c:pt idx="43550">
                  <c:v>0.26414943154149301</c:v>
                </c:pt>
                <c:pt idx="43551">
                  <c:v>0.245964440392683</c:v>
                </c:pt>
                <c:pt idx="43552">
                  <c:v>0.22342816837659699</c:v>
                </c:pt>
                <c:pt idx="43553">
                  <c:v>0.21536309555368499</c:v>
                </c:pt>
                <c:pt idx="43554">
                  <c:v>0.221795296294134</c:v>
                </c:pt>
                <c:pt idx="43555">
                  <c:v>-2.50667315826676E-2</c:v>
                </c:pt>
                <c:pt idx="43556">
                  <c:v>-8.7889118818322495E-2</c:v>
                </c:pt>
                <c:pt idx="43557">
                  <c:v>-2.19630889449932E-2</c:v>
                </c:pt>
                <c:pt idx="43558">
                  <c:v>-7.2203019261098803E-2</c:v>
                </c:pt>
                <c:pt idx="43559">
                  <c:v>-6.7181175868833806E-2</c:v>
                </c:pt>
                <c:pt idx="43560">
                  <c:v>-7.5498068375544E-2</c:v>
                </c:pt>
                <c:pt idx="43561">
                  <c:v>-7.0377151512258998E-2</c:v>
                </c:pt>
                <c:pt idx="43562">
                  <c:v>-7.7718358224649495E-2</c:v>
                </c:pt>
                <c:pt idx="43563">
                  <c:v>-3.8930300472697597E-2</c:v>
                </c:pt>
                <c:pt idx="43564">
                  <c:v>-7.0892543172476494E-2</c:v>
                </c:pt>
                <c:pt idx="43565">
                  <c:v>-6.7204811964144406E-2</c:v>
                </c:pt>
                <c:pt idx="43566">
                  <c:v>-6.34139754341808E-2</c:v>
                </c:pt>
                <c:pt idx="43567">
                  <c:v>-6.51825117668728E-2</c:v>
                </c:pt>
                <c:pt idx="43568">
                  <c:v>-5.1174401690403701E-2</c:v>
                </c:pt>
                <c:pt idx="43569">
                  <c:v>-4.9247088915073303E-2</c:v>
                </c:pt>
                <c:pt idx="43570">
                  <c:v>-0.130031017375734</c:v>
                </c:pt>
                <c:pt idx="43571">
                  <c:v>-0.121820508555918</c:v>
                </c:pt>
                <c:pt idx="43572">
                  <c:v>-0.17620700579375101</c:v>
                </c:pt>
                <c:pt idx="43573">
                  <c:v>-0.14195204388985</c:v>
                </c:pt>
                <c:pt idx="43574">
                  <c:v>-0.148199157340586</c:v>
                </c:pt>
                <c:pt idx="43575">
                  <c:v>-0.13331394472144401</c:v>
                </c:pt>
                <c:pt idx="43576">
                  <c:v>-0.128572636886644</c:v>
                </c:pt>
                <c:pt idx="43577">
                  <c:v>-0.126089586279683</c:v>
                </c:pt>
                <c:pt idx="43578">
                  <c:v>-0.140854137384964</c:v>
                </c:pt>
                <c:pt idx="43579">
                  <c:v>-0.15649864170394701</c:v>
                </c:pt>
                <c:pt idx="43580">
                  <c:v>-0.15018842577246799</c:v>
                </c:pt>
                <c:pt idx="43581">
                  <c:v>-0.144320526357751</c:v>
                </c:pt>
                <c:pt idx="43582">
                  <c:v>-0.12494811602643</c:v>
                </c:pt>
                <c:pt idx="43583">
                  <c:v>-0.169021652028219</c:v>
                </c:pt>
                <c:pt idx="43584">
                  <c:v>-0.18210219729927399</c:v>
                </c:pt>
                <c:pt idx="43585">
                  <c:v>-0.176776773159776</c:v>
                </c:pt>
                <c:pt idx="43586">
                  <c:v>-0.21232494206330699</c:v>
                </c:pt>
                <c:pt idx="43587">
                  <c:v>-0.17344305925643599</c:v>
                </c:pt>
                <c:pt idx="43588">
                  <c:v>-0.16120978122777299</c:v>
                </c:pt>
                <c:pt idx="43589">
                  <c:v>-0.161358574055738</c:v>
                </c:pt>
                <c:pt idx="43590">
                  <c:v>-0.15640478059669199</c:v>
                </c:pt>
                <c:pt idx="43591">
                  <c:v>-0.169486163029858</c:v>
                </c:pt>
                <c:pt idx="43592">
                  <c:v>-5.6159774058213499E-3</c:v>
                </c:pt>
                <c:pt idx="43593">
                  <c:v>4.2834476551353702E-2</c:v>
                </c:pt>
                <c:pt idx="43594">
                  <c:v>-4.1652604542420701E-2</c:v>
                </c:pt>
                <c:pt idx="43595">
                  <c:v>1.0146423535650401E-2</c:v>
                </c:pt>
                <c:pt idx="43596">
                  <c:v>-3.9551459261711698E-2</c:v>
                </c:pt>
                <c:pt idx="43597">
                  <c:v>-2.1843163536777701E-2</c:v>
                </c:pt>
                <c:pt idx="43598">
                  <c:v>-2.4736470263106498E-2</c:v>
                </c:pt>
                <c:pt idx="43599">
                  <c:v>-4.5280766005978398E-2</c:v>
                </c:pt>
                <c:pt idx="43600">
                  <c:v>-4.5817174590129899E-2</c:v>
                </c:pt>
                <c:pt idx="43601">
                  <c:v>-5.8435662677046599E-2</c:v>
                </c:pt>
                <c:pt idx="43602">
                  <c:v>-3.1198110241684899E-2</c:v>
                </c:pt>
                <c:pt idx="43603">
                  <c:v>-4.2802955520416797E-2</c:v>
                </c:pt>
                <c:pt idx="43604">
                  <c:v>-9.8972766304038697E-3</c:v>
                </c:pt>
                <c:pt idx="43605">
                  <c:v>8.9887912286313199E-3</c:v>
                </c:pt>
                <c:pt idx="43606">
                  <c:v>8.6176251130258598E-3</c:v>
                </c:pt>
                <c:pt idx="43607">
                  <c:v>1.08547267624696E-2</c:v>
                </c:pt>
                <c:pt idx="43608">
                  <c:v>8.7487033739092699E-3</c:v>
                </c:pt>
                <c:pt idx="43609">
                  <c:v>-1.89844494168507E-2</c:v>
                </c:pt>
                <c:pt idx="43610">
                  <c:v>-9.5030581761048893E-2</c:v>
                </c:pt>
                <c:pt idx="43611">
                  <c:v>-6.1744745551123303E-2</c:v>
                </c:pt>
                <c:pt idx="43612">
                  <c:v>-4.1149310238799502E-2</c:v>
                </c:pt>
                <c:pt idx="43613">
                  <c:v>-4.9754774072368099E-2</c:v>
                </c:pt>
                <c:pt idx="43614">
                  <c:v>-5.0188694733122201E-2</c:v>
                </c:pt>
                <c:pt idx="43615">
                  <c:v>-6.2884008937208302E-2</c:v>
                </c:pt>
                <c:pt idx="43616">
                  <c:v>-5.08323755224072E-2</c:v>
                </c:pt>
                <c:pt idx="43617">
                  <c:v>-6.4394305868080398E-2</c:v>
                </c:pt>
                <c:pt idx="43618">
                  <c:v>-7.0005094158132303E-2</c:v>
                </c:pt>
                <c:pt idx="43619">
                  <c:v>-9.4050392483035997E-2</c:v>
                </c:pt>
                <c:pt idx="43620">
                  <c:v>-9.5408198380936796E-2</c:v>
                </c:pt>
                <c:pt idx="43621">
                  <c:v>-0.104100027302494</c:v>
                </c:pt>
                <c:pt idx="43622">
                  <c:v>-0.101801348261307</c:v>
                </c:pt>
                <c:pt idx="43623">
                  <c:v>-0.13552258527115901</c:v>
                </c:pt>
                <c:pt idx="43624">
                  <c:v>-0.11421823331851</c:v>
                </c:pt>
                <c:pt idx="43625">
                  <c:v>-0.142782835928524</c:v>
                </c:pt>
                <c:pt idx="43626">
                  <c:v>-0.154951092803914</c:v>
                </c:pt>
                <c:pt idx="43627">
                  <c:v>-0.156458958246802</c:v>
                </c:pt>
                <c:pt idx="43628">
                  <c:v>-0.159554005526402</c:v>
                </c:pt>
                <c:pt idx="43629">
                  <c:v>-0.13543733717695799</c:v>
                </c:pt>
                <c:pt idx="43630">
                  <c:v>-0.14481748344262199</c:v>
                </c:pt>
                <c:pt idx="43631">
                  <c:v>-0.11475247579466</c:v>
                </c:pt>
                <c:pt idx="43632">
                  <c:v>-0.118637851961442</c:v>
                </c:pt>
                <c:pt idx="43633">
                  <c:v>-0.11840553055363399</c:v>
                </c:pt>
                <c:pt idx="43634">
                  <c:v>-0.13253600627783799</c:v>
                </c:pt>
                <c:pt idx="43635">
                  <c:v>-8.8876928334696195E-2</c:v>
                </c:pt>
                <c:pt idx="43636">
                  <c:v>-8.1707295134086796E-2</c:v>
                </c:pt>
                <c:pt idx="43637">
                  <c:v>-0.11885422166080201</c:v>
                </c:pt>
                <c:pt idx="43638">
                  <c:v>-0.12209115145292899</c:v>
                </c:pt>
                <c:pt idx="43639">
                  <c:v>-0.12204892966603401</c:v>
                </c:pt>
                <c:pt idx="43640">
                  <c:v>-0.14571489837517501</c:v>
                </c:pt>
                <c:pt idx="43641">
                  <c:v>-0.11989273399017</c:v>
                </c:pt>
                <c:pt idx="43642">
                  <c:v>-0.13647328372870901</c:v>
                </c:pt>
                <c:pt idx="43643">
                  <c:v>-0.15771738893068901</c:v>
                </c:pt>
                <c:pt idx="43644">
                  <c:v>-0.166347197496273</c:v>
                </c:pt>
                <c:pt idx="43645">
                  <c:v>-0.16727520059185599</c:v>
                </c:pt>
                <c:pt idx="43646">
                  <c:v>-0.16963914150929901</c:v>
                </c:pt>
                <c:pt idx="43647">
                  <c:v>-0.14220937692059099</c:v>
                </c:pt>
                <c:pt idx="43648">
                  <c:v>-0.151101808918674</c:v>
                </c:pt>
                <c:pt idx="43649">
                  <c:v>-0.129438442598342</c:v>
                </c:pt>
                <c:pt idx="43650">
                  <c:v>-0.128102026006959</c:v>
                </c:pt>
                <c:pt idx="43651">
                  <c:v>-0.102538541930755</c:v>
                </c:pt>
                <c:pt idx="43652">
                  <c:v>-0.111622634838178</c:v>
                </c:pt>
                <c:pt idx="43653">
                  <c:v>-8.1388305735110605E-2</c:v>
                </c:pt>
                <c:pt idx="43654">
                  <c:v>-7.5417179278081295E-2</c:v>
                </c:pt>
                <c:pt idx="43655">
                  <c:v>-8.8928633277039495E-2</c:v>
                </c:pt>
                <c:pt idx="43656">
                  <c:v>-6.98426674367085E-2</c:v>
                </c:pt>
                <c:pt idx="43657">
                  <c:v>-6.9288735989366995E-2</c:v>
                </c:pt>
                <c:pt idx="43658">
                  <c:v>-6.3845727218607096E-2</c:v>
                </c:pt>
                <c:pt idx="43659">
                  <c:v>-6.00712628317163E-2</c:v>
                </c:pt>
                <c:pt idx="43660">
                  <c:v>-6.9492946113769397E-2</c:v>
                </c:pt>
                <c:pt idx="43661">
                  <c:v>-7.3348892881553301E-2</c:v>
                </c:pt>
                <c:pt idx="43662">
                  <c:v>-7.00801726412838E-2</c:v>
                </c:pt>
                <c:pt idx="43663">
                  <c:v>-6.0073940723717301E-2</c:v>
                </c:pt>
                <c:pt idx="43664">
                  <c:v>-5.3704309960575597E-2</c:v>
                </c:pt>
                <c:pt idx="43665">
                  <c:v>-3.1259593315414197E-2</c:v>
                </c:pt>
                <c:pt idx="43666">
                  <c:v>-3.5421301073763699E-2</c:v>
                </c:pt>
                <c:pt idx="43667">
                  <c:v>-2.6155891210383999E-2</c:v>
                </c:pt>
                <c:pt idx="43668">
                  <c:v>-3.4371750798196599E-2</c:v>
                </c:pt>
                <c:pt idx="43669">
                  <c:v>-2.67600753707011E-2</c:v>
                </c:pt>
                <c:pt idx="43670">
                  <c:v>-2.7964879382449501E-2</c:v>
                </c:pt>
                <c:pt idx="43671">
                  <c:v>-2.09930736354683E-2</c:v>
                </c:pt>
                <c:pt idx="43672">
                  <c:v>-2.35366971276889E-2</c:v>
                </c:pt>
                <c:pt idx="43673">
                  <c:v>-1.8778564268666999E-2</c:v>
                </c:pt>
                <c:pt idx="43674">
                  <c:v>-2.6771908271804701E-2</c:v>
                </c:pt>
                <c:pt idx="43675">
                  <c:v>-2.3641014444691001E-2</c:v>
                </c:pt>
                <c:pt idx="43676">
                  <c:v>-2.63989478988443E-2</c:v>
                </c:pt>
                <c:pt idx="43677" formatCode="0.00E+00">
                  <c:v>2.5248632280667701E-4</c:v>
                </c:pt>
                <c:pt idx="43678">
                  <c:v>-5.3077163265216696E-3</c:v>
                </c:pt>
                <c:pt idx="43679" formatCode="0.00E+00">
                  <c:v>2.9455984243534499E-2</c:v>
                </c:pt>
                <c:pt idx="43680">
                  <c:v>2.46405092724532E-2</c:v>
                </c:pt>
                <c:pt idx="43681">
                  <c:v>3.8759755373102098E-2</c:v>
                </c:pt>
                <c:pt idx="43682">
                  <c:v>4.7626527996216299E-2</c:v>
                </c:pt>
                <c:pt idx="43683">
                  <c:v>5.51173454694594E-2</c:v>
                </c:pt>
                <c:pt idx="43684">
                  <c:v>6.1440081921428802E-2</c:v>
                </c:pt>
                <c:pt idx="43685">
                  <c:v>4.8212741048222402E-2</c:v>
                </c:pt>
                <c:pt idx="43686">
                  <c:v>4.4162455240717997E-2</c:v>
                </c:pt>
                <c:pt idx="43687">
                  <c:v>4.6664528186429001E-2</c:v>
                </c:pt>
                <c:pt idx="43688">
                  <c:v>4.5724119796910198E-2</c:v>
                </c:pt>
                <c:pt idx="43689">
                  <c:v>4.1103439215428902E-2</c:v>
                </c:pt>
                <c:pt idx="43690" formatCode="0.00E+00">
                  <c:v>3.4502331215500098E-4</c:v>
                </c:pt>
                <c:pt idx="43691">
                  <c:v>-7.4843293071260003E-2</c:v>
                </c:pt>
                <c:pt idx="43692" formatCode="0.00E+00">
                  <c:v>1.6347085620441699E-2</c:v>
                </c:pt>
                <c:pt idx="43693">
                  <c:v>-2.2306173418084201E-2</c:v>
                </c:pt>
                <c:pt idx="43694">
                  <c:v>2.2462834628613999E-2</c:v>
                </c:pt>
                <c:pt idx="43695">
                  <c:v>1.6406326256408699E-2</c:v>
                </c:pt>
                <c:pt idx="43696">
                  <c:v>3.56044655657115E-2</c:v>
                </c:pt>
                <c:pt idx="43697">
                  <c:v>7.5759892263375902E-3</c:v>
                </c:pt>
                <c:pt idx="43698">
                  <c:v>-5.1503472072323003E-3</c:v>
                </c:pt>
                <c:pt idx="43699">
                  <c:v>-1.8749308709508701E-2</c:v>
                </c:pt>
                <c:pt idx="43700">
                  <c:v>-7.5964907781072601E-3</c:v>
                </c:pt>
                <c:pt idx="43701">
                  <c:v>3.2439009789202798E-2</c:v>
                </c:pt>
                <c:pt idx="43702">
                  <c:v>4.1104119408012701E-2</c:v>
                </c:pt>
                <c:pt idx="43703">
                  <c:v>4.5425430844809003E-2</c:v>
                </c:pt>
                <c:pt idx="43704">
                  <c:v>7.9338111014081794E-2</c:v>
                </c:pt>
                <c:pt idx="43705">
                  <c:v>5.3626275688145202E-2</c:v>
                </c:pt>
                <c:pt idx="43706">
                  <c:v>6.3813880014292196E-2</c:v>
                </c:pt>
                <c:pt idx="43707">
                  <c:v>5.7884131216712799E-2</c:v>
                </c:pt>
                <c:pt idx="43708">
                  <c:v>5.5908574789568503E-2</c:v>
                </c:pt>
                <c:pt idx="43709">
                  <c:v>6.7179393980994095E-2</c:v>
                </c:pt>
                <c:pt idx="43710">
                  <c:v>4.9252409049254903E-2</c:v>
                </c:pt>
                <c:pt idx="43711">
                  <c:v>2.9355898359705E-2</c:v>
                </c:pt>
                <c:pt idx="43712">
                  <c:v>4.7355189999188703E-2</c:v>
                </c:pt>
                <c:pt idx="43713">
                  <c:v>3.6897902914680203E-2</c:v>
                </c:pt>
                <c:pt idx="43714">
                  <c:v>3.9237218238860297E-2</c:v>
                </c:pt>
                <c:pt idx="43715">
                  <c:v>4.4376868912012202E-2</c:v>
                </c:pt>
                <c:pt idx="43716">
                  <c:v>3.5569667631670403E-2</c:v>
                </c:pt>
                <c:pt idx="43717">
                  <c:v>-7.66325752177731E-2</c:v>
                </c:pt>
                <c:pt idx="43718">
                  <c:v>-8.4500304867548295E-2</c:v>
                </c:pt>
                <c:pt idx="43719">
                  <c:v>-9.2505263661421394E-2</c:v>
                </c:pt>
                <c:pt idx="43720">
                  <c:v>-9.7950746476826903E-2</c:v>
                </c:pt>
                <c:pt idx="43721">
                  <c:v>-9.3125964664968405E-2</c:v>
                </c:pt>
                <c:pt idx="43722">
                  <c:v>-0.115297799438025</c:v>
                </c:pt>
                <c:pt idx="43723">
                  <c:v>-0.13687452093062499</c:v>
                </c:pt>
                <c:pt idx="43724">
                  <c:v>-0.123517801894252</c:v>
                </c:pt>
                <c:pt idx="43725">
                  <c:v>-0.13150970810749599</c:v>
                </c:pt>
                <c:pt idx="43726">
                  <c:v>-0.11616343649776199</c:v>
                </c:pt>
                <c:pt idx="43727">
                  <c:v>-0.12724810861602301</c:v>
                </c:pt>
                <c:pt idx="43728">
                  <c:v>-7.4953382176118993E-2</c:v>
                </c:pt>
                <c:pt idx="43729">
                  <c:v>-5.6291499902433102E-2</c:v>
                </c:pt>
                <c:pt idx="43730">
                  <c:v>-3.7950966131289898E-2</c:v>
                </c:pt>
                <c:pt idx="43731">
                  <c:v>-1.37525386158246E-2</c:v>
                </c:pt>
                <c:pt idx="43732">
                  <c:v>6.5992781748776694E-2</c:v>
                </c:pt>
                <c:pt idx="43733">
                  <c:v>7.4485200494621095E-2</c:v>
                </c:pt>
                <c:pt idx="43734">
                  <c:v>6.9722664431866796E-2</c:v>
                </c:pt>
                <c:pt idx="43735">
                  <c:v>7.8544548359721897E-2</c:v>
                </c:pt>
                <c:pt idx="43736">
                  <c:v>0.103199708920982</c:v>
                </c:pt>
                <c:pt idx="43737">
                  <c:v>0.10227176992012001</c:v>
                </c:pt>
                <c:pt idx="43738">
                  <c:v>0.110165317234714</c:v>
                </c:pt>
                <c:pt idx="43739">
                  <c:v>6.6154838955492096E-2</c:v>
                </c:pt>
                <c:pt idx="43740">
                  <c:v>7.1832789891435503E-2</c:v>
                </c:pt>
                <c:pt idx="43741">
                  <c:v>5.9247963117907497E-2</c:v>
                </c:pt>
                <c:pt idx="43742">
                  <c:v>6.0905480701665897E-2</c:v>
                </c:pt>
                <c:pt idx="43743">
                  <c:v>6.0704868761993699E-2</c:v>
                </c:pt>
                <c:pt idx="43744">
                  <c:v>5.9679230763597303E-2</c:v>
                </c:pt>
                <c:pt idx="43745">
                  <c:v>-2.47137876218199E-3</c:v>
                </c:pt>
                <c:pt idx="43746">
                  <c:v>0.107589735393256</c:v>
                </c:pt>
                <c:pt idx="43747">
                  <c:v>2.0540925801712798E-2</c:v>
                </c:pt>
                <c:pt idx="43748">
                  <c:v>5.9483002498828E-2</c:v>
                </c:pt>
                <c:pt idx="43749">
                  <c:v>3.7362668351154198E-2</c:v>
                </c:pt>
                <c:pt idx="43750">
                  <c:v>2.65766152306075E-2</c:v>
                </c:pt>
                <c:pt idx="43751">
                  <c:v>3.7379460200266897E-2</c:v>
                </c:pt>
                <c:pt idx="43752">
                  <c:v>1.4678078300235899E-2</c:v>
                </c:pt>
                <c:pt idx="43753">
                  <c:v>1.45016342676428E-2</c:v>
                </c:pt>
                <c:pt idx="43754" formatCode="0.00E+00">
                  <c:v>2.9311022140798799E-4</c:v>
                </c:pt>
                <c:pt idx="43755">
                  <c:v>1.7289445419282001E-3</c:v>
                </c:pt>
                <c:pt idx="43756" formatCode="0.00E+00">
                  <c:v>1.05772535031219E-2</c:v>
                </c:pt>
                <c:pt idx="43757">
                  <c:v>2.6214313056590499E-2</c:v>
                </c:pt>
                <c:pt idx="43758">
                  <c:v>1.7324568445898799E-2</c:v>
                </c:pt>
                <c:pt idx="43759">
                  <c:v>1.7324568445898799E-2</c:v>
                </c:pt>
                <c:pt idx="43760">
                  <c:v>4.95784997038948E-3</c:v>
                </c:pt>
                <c:pt idx="43761">
                  <c:v>3.0709706755574301E-2</c:v>
                </c:pt>
                <c:pt idx="43762">
                  <c:v>3.8936866765579503E-2</c:v>
                </c:pt>
                <c:pt idx="43763">
                  <c:v>5.0301079564735098E-2</c:v>
                </c:pt>
                <c:pt idx="43764">
                  <c:v>6.8714061391908804E-2</c:v>
                </c:pt>
                <c:pt idx="43765">
                  <c:v>8.3020943058938798E-2</c:v>
                </c:pt>
                <c:pt idx="43766">
                  <c:v>7.3053189129484594E-2</c:v>
                </c:pt>
                <c:pt idx="43767">
                  <c:v>8.2383105812693105E-2</c:v>
                </c:pt>
                <c:pt idx="43768">
                  <c:v>9.4260341235244696E-2</c:v>
                </c:pt>
                <c:pt idx="43769">
                  <c:v>0.100466273522525</c:v>
                </c:pt>
                <c:pt idx="43770">
                  <c:v>0.11051743379538501</c:v>
                </c:pt>
                <c:pt idx="43771">
                  <c:v>0.113946338147524</c:v>
                </c:pt>
                <c:pt idx="43772">
                  <c:v>0.13684236507140199</c:v>
                </c:pt>
                <c:pt idx="43773">
                  <c:v>0.113628760336154</c:v>
                </c:pt>
                <c:pt idx="43774">
                  <c:v>0.13720047548370201</c:v>
                </c:pt>
                <c:pt idx="43775">
                  <c:v>0.12398559632400601</c:v>
                </c:pt>
                <c:pt idx="43776">
                  <c:v>0.114371109655506</c:v>
                </c:pt>
                <c:pt idx="43777">
                  <c:v>2.58664759744189E-2</c:v>
                </c:pt>
                <c:pt idx="43778">
                  <c:v>4.7871095526103601E-2</c:v>
                </c:pt>
                <c:pt idx="43779">
                  <c:v>-4.4922371747693601E-3</c:v>
                </c:pt>
                <c:pt idx="43780">
                  <c:v>-2.02558317642847E-2</c:v>
                </c:pt>
                <c:pt idx="43781">
                  <c:v>4.6797630462215398E-2</c:v>
                </c:pt>
                <c:pt idx="43782">
                  <c:v>-7.64336921587392E-2</c:v>
                </c:pt>
                <c:pt idx="43783">
                  <c:v>6.6884820784265803E-3</c:v>
                </c:pt>
                <c:pt idx="43784">
                  <c:v>2.3517599808291901E-3</c:v>
                </c:pt>
                <c:pt idx="43785">
                  <c:v>5.1860394216922699E-2</c:v>
                </c:pt>
                <c:pt idx="43786">
                  <c:v>-8.5396280977767299E-3</c:v>
                </c:pt>
                <c:pt idx="43787">
                  <c:v>1.3705905072009399E-2</c:v>
                </c:pt>
                <c:pt idx="43788">
                  <c:v>8.3031336664061307E-3</c:v>
                </c:pt>
                <c:pt idx="43789">
                  <c:v>1.0628086749403701E-2</c:v>
                </c:pt>
                <c:pt idx="43790">
                  <c:v>6.6959538844948204E-3</c:v>
                </c:pt>
                <c:pt idx="43791">
                  <c:v>3.2512155530720599E-3</c:v>
                </c:pt>
                <c:pt idx="43792">
                  <c:v>-1.4377116230719701E-2</c:v>
                </c:pt>
                <c:pt idx="43793">
                  <c:v>1.40240989297848E-2</c:v>
                </c:pt>
                <c:pt idx="43794">
                  <c:v>2.19617406840905E-2</c:v>
                </c:pt>
                <c:pt idx="43795">
                  <c:v>2.2697026135462602E-2</c:v>
                </c:pt>
                <c:pt idx="43796">
                  <c:v>2.0130149548057402E-2</c:v>
                </c:pt>
                <c:pt idx="43797">
                  <c:v>2.2383686808715001E-2</c:v>
                </c:pt>
                <c:pt idx="43798">
                  <c:v>2.1114067852599401E-2</c:v>
                </c:pt>
                <c:pt idx="43799">
                  <c:v>3.3061724657274499E-2</c:v>
                </c:pt>
                <c:pt idx="43800">
                  <c:v>3.2130929188095403E-2</c:v>
                </c:pt>
                <c:pt idx="43801">
                  <c:v>2.0121667368313799E-2</c:v>
                </c:pt>
                <c:pt idx="43802">
                  <c:v>2.07344015609221E-2</c:v>
                </c:pt>
                <c:pt idx="43803">
                  <c:v>2.5968046700069299E-2</c:v>
                </c:pt>
                <c:pt idx="43804">
                  <c:v>1.0959947426232601E-2</c:v>
                </c:pt>
                <c:pt idx="43805">
                  <c:v>2.5968046700069299E-2</c:v>
                </c:pt>
                <c:pt idx="43806">
                  <c:v>2.4351125327036E-2</c:v>
                </c:pt>
                <c:pt idx="43807">
                  <c:v>4.0819906206845398E-2</c:v>
                </c:pt>
                <c:pt idx="43808">
                  <c:v>3.7726445976785199E-2</c:v>
                </c:pt>
                <c:pt idx="43809">
                  <c:v>0.13131455013982099</c:v>
                </c:pt>
                <c:pt idx="43810">
                  <c:v>0.147304579310127</c:v>
                </c:pt>
                <c:pt idx="43811">
                  <c:v>0.11218713519335501</c:v>
                </c:pt>
                <c:pt idx="43812">
                  <c:v>3.3951257760417297E-2</c:v>
                </c:pt>
                <c:pt idx="43813">
                  <c:v>0.11954835456082499</c:v>
                </c:pt>
                <c:pt idx="43814">
                  <c:v>9.8398044643782906E-2</c:v>
                </c:pt>
                <c:pt idx="43815">
                  <c:v>0.15299574132454699</c:v>
                </c:pt>
                <c:pt idx="43816">
                  <c:v>0.132664098329456</c:v>
                </c:pt>
                <c:pt idx="43817">
                  <c:v>0.17862953625852099</c:v>
                </c:pt>
                <c:pt idx="43818">
                  <c:v>0.156862933196252</c:v>
                </c:pt>
                <c:pt idx="43819">
                  <c:v>0.16077813369448199</c:v>
                </c:pt>
                <c:pt idx="43820">
                  <c:v>0.158819911838776</c:v>
                </c:pt>
                <c:pt idx="43821">
                  <c:v>0.15035048522786601</c:v>
                </c:pt>
                <c:pt idx="43822">
                  <c:v>9.4474991943112194E-2</c:v>
                </c:pt>
                <c:pt idx="43823">
                  <c:v>0.13261780819429</c:v>
                </c:pt>
                <c:pt idx="43824">
                  <c:v>8.9117701350841502E-2</c:v>
                </c:pt>
                <c:pt idx="43825">
                  <c:v>0.12531084286098801</c:v>
                </c:pt>
                <c:pt idx="43826">
                  <c:v>0.115280043282591</c:v>
                </c:pt>
                <c:pt idx="43827">
                  <c:v>0.14571999972393301</c:v>
                </c:pt>
                <c:pt idx="43828">
                  <c:v>0.135259582553754</c:v>
                </c:pt>
                <c:pt idx="43829">
                  <c:v>0.17026403654872499</c:v>
                </c:pt>
                <c:pt idx="43830">
                  <c:v>0.15767265655023999</c:v>
                </c:pt>
                <c:pt idx="43831">
                  <c:v>0.14545568455055</c:v>
                </c:pt>
                <c:pt idx="43832">
                  <c:v>0.13866604466948201</c:v>
                </c:pt>
                <c:pt idx="43833">
                  <c:v>0.22587960001857399</c:v>
                </c:pt>
                <c:pt idx="43834">
                  <c:v>0.228728864585513</c:v>
                </c:pt>
                <c:pt idx="43835">
                  <c:v>0.38631806238509703</c:v>
                </c:pt>
                <c:pt idx="43836">
                  <c:v>0.34192101801918401</c:v>
                </c:pt>
                <c:pt idx="43837">
                  <c:v>0.39331676864869503</c:v>
                </c:pt>
                <c:pt idx="43838">
                  <c:v>0.39814605017990501</c:v>
                </c:pt>
                <c:pt idx="43839">
                  <c:v>0.45455089207390598</c:v>
                </c:pt>
                <c:pt idx="43840">
                  <c:v>3.2559302653260902E-2</c:v>
                </c:pt>
                <c:pt idx="43841">
                  <c:v>1.9837628369917499E-2</c:v>
                </c:pt>
                <c:pt idx="43842">
                  <c:v>7.0617058605911401E-2</c:v>
                </c:pt>
                <c:pt idx="43843">
                  <c:v>6.8304978494363705E-2</c:v>
                </c:pt>
                <c:pt idx="43844">
                  <c:v>5.6696692733837602E-2</c:v>
                </c:pt>
                <c:pt idx="43845">
                  <c:v>5.2858017028869102E-2</c:v>
                </c:pt>
                <c:pt idx="43846">
                  <c:v>6.1812398359004601E-2</c:v>
                </c:pt>
                <c:pt idx="43847">
                  <c:v>5.7256563014652602E-2</c:v>
                </c:pt>
                <c:pt idx="43848">
                  <c:v>0.119250409067093</c:v>
                </c:pt>
                <c:pt idx="43849">
                  <c:v>0.115317134109628</c:v>
                </c:pt>
                <c:pt idx="43850">
                  <c:v>0.138686650049681</c:v>
                </c:pt>
                <c:pt idx="43851">
                  <c:v>0.12939623519353999</c:v>
                </c:pt>
                <c:pt idx="43852">
                  <c:v>0.138503307063991</c:v>
                </c:pt>
                <c:pt idx="43853">
                  <c:v>0.133447784102699</c:v>
                </c:pt>
                <c:pt idx="43854">
                  <c:v>0.135562617421637</c:v>
                </c:pt>
                <c:pt idx="43855">
                  <c:v>8.6121413891496301E-2</c:v>
                </c:pt>
                <c:pt idx="43856">
                  <c:v>0.12215124777939</c:v>
                </c:pt>
                <c:pt idx="43857">
                  <c:v>0.12143149079356599</c:v>
                </c:pt>
                <c:pt idx="43858">
                  <c:v>0.14635256370123101</c:v>
                </c:pt>
                <c:pt idx="43859">
                  <c:v>0.12524245679249099</c:v>
                </c:pt>
                <c:pt idx="43860">
                  <c:v>0.15555294676842299</c:v>
                </c:pt>
                <c:pt idx="43861">
                  <c:v>0.14950180808812</c:v>
                </c:pt>
                <c:pt idx="43862">
                  <c:v>0.152658693564758</c:v>
                </c:pt>
                <c:pt idx="43863">
                  <c:v>0.14031666101735299</c:v>
                </c:pt>
                <c:pt idx="43864">
                  <c:v>0.26381306302237401</c:v>
                </c:pt>
                <c:pt idx="43865">
                  <c:v>0.23219577732388599</c:v>
                </c:pt>
                <c:pt idx="43866">
                  <c:v>0.25388868982756801</c:v>
                </c:pt>
                <c:pt idx="43867">
                  <c:v>0.21791619171259999</c:v>
                </c:pt>
                <c:pt idx="43868">
                  <c:v>0.21656366185377099</c:v>
                </c:pt>
                <c:pt idx="43869">
                  <c:v>0.146766731244382</c:v>
                </c:pt>
                <c:pt idx="43870">
                  <c:v>0.15150254421201301</c:v>
                </c:pt>
                <c:pt idx="43871">
                  <c:v>0.158845085227414</c:v>
                </c:pt>
                <c:pt idx="43872">
                  <c:v>0.20156830803174799</c:v>
                </c:pt>
                <c:pt idx="43873">
                  <c:v>0.178013332295717</c:v>
                </c:pt>
                <c:pt idx="43874">
                  <c:v>0.133168308052282</c:v>
                </c:pt>
                <c:pt idx="43875">
                  <c:v>0.127081105449704</c:v>
                </c:pt>
                <c:pt idx="43876">
                  <c:v>0.25725738520466801</c:v>
                </c:pt>
                <c:pt idx="43877">
                  <c:v>0.25664411133679899</c:v>
                </c:pt>
                <c:pt idx="43878">
                  <c:v>0.26387239584236599</c:v>
                </c:pt>
                <c:pt idx="43879">
                  <c:v>0.21279386706672401</c:v>
                </c:pt>
                <c:pt idx="43880">
                  <c:v>0.247998333481348</c:v>
                </c:pt>
                <c:pt idx="43881">
                  <c:v>0.243070763552173</c:v>
                </c:pt>
                <c:pt idx="43882">
                  <c:v>0.345265694956785</c:v>
                </c:pt>
                <c:pt idx="43883">
                  <c:v>0.33075574219985199</c:v>
                </c:pt>
                <c:pt idx="43884">
                  <c:v>0.33101655776750299</c:v>
                </c:pt>
                <c:pt idx="43885">
                  <c:v>0.30922330286515898</c:v>
                </c:pt>
                <c:pt idx="43886">
                  <c:v>0.452588982317155</c:v>
                </c:pt>
                <c:pt idx="43887">
                  <c:v>0.48629439043141898</c:v>
                </c:pt>
                <c:pt idx="43888">
                  <c:v>0.48305081809230299</c:v>
                </c:pt>
                <c:pt idx="43889">
                  <c:v>0.48305081809230299</c:v>
                </c:pt>
                <c:pt idx="43890">
                  <c:v>0.48083644723596403</c:v>
                </c:pt>
                <c:pt idx="43891">
                  <c:v>0.40976402418555402</c:v>
                </c:pt>
                <c:pt idx="43892">
                  <c:v>0.58444976638498503</c:v>
                </c:pt>
                <c:pt idx="43893">
                  <c:v>0.40096644428329298</c:v>
                </c:pt>
                <c:pt idx="43894">
                  <c:v>0.40417792469857</c:v>
                </c:pt>
                <c:pt idx="43895">
                  <c:v>0.37213678595538502</c:v>
                </c:pt>
                <c:pt idx="43896">
                  <c:v>0.34220121490594801</c:v>
                </c:pt>
                <c:pt idx="43897">
                  <c:v>0.35046779084510199</c:v>
                </c:pt>
                <c:pt idx="43898">
                  <c:v>0.34206667350053999</c:v>
                </c:pt>
                <c:pt idx="43899">
                  <c:v>0.349461648324559</c:v>
                </c:pt>
                <c:pt idx="43900">
                  <c:v>0.44647070532674399</c:v>
                </c:pt>
                <c:pt idx="43901">
                  <c:v>0.42893091144660001</c:v>
                </c:pt>
                <c:pt idx="43902">
                  <c:v>0.45474893027223801</c:v>
                </c:pt>
                <c:pt idx="43903">
                  <c:v>0.44074387289040601</c:v>
                </c:pt>
                <c:pt idx="43904">
                  <c:v>0.51628797101989798</c:v>
                </c:pt>
                <c:pt idx="43905">
                  <c:v>0.53075884878856106</c:v>
                </c:pt>
                <c:pt idx="43906">
                  <c:v>0.53431472687274095</c:v>
                </c:pt>
                <c:pt idx="43907">
                  <c:v>0.52059487806857596</c:v>
                </c:pt>
                <c:pt idx="43908">
                  <c:v>0.53428802175782697</c:v>
                </c:pt>
                <c:pt idx="43909">
                  <c:v>0.57567782024436798</c:v>
                </c:pt>
                <c:pt idx="43910">
                  <c:v>0.57883923966395601</c:v>
                </c:pt>
                <c:pt idx="43911">
                  <c:v>0.63073746739569803</c:v>
                </c:pt>
                <c:pt idx="43912">
                  <c:v>0.63563880312736598</c:v>
                </c:pt>
                <c:pt idx="43913">
                  <c:v>-2.6839209810477799E-2</c:v>
                </c:pt>
                <c:pt idx="43914">
                  <c:v>-9.5087523329108303E-2</c:v>
                </c:pt>
                <c:pt idx="43915">
                  <c:v>-1.30148492170181E-2</c:v>
                </c:pt>
                <c:pt idx="43916">
                  <c:v>-3.1081756911786801E-2</c:v>
                </c:pt>
                <c:pt idx="43917">
                  <c:v>-9.5096777983286508E-3</c:v>
                </c:pt>
                <c:pt idx="43918">
                  <c:v>2.4291021740355901E-2</c:v>
                </c:pt>
                <c:pt idx="43919">
                  <c:v>-4.0955989258381204E-3</c:v>
                </c:pt>
                <c:pt idx="43920">
                  <c:v>6.5018997715513102E-2</c:v>
                </c:pt>
                <c:pt idx="43921">
                  <c:v>9.4973270053129499E-2</c:v>
                </c:pt>
                <c:pt idx="43922">
                  <c:v>8.5012846842741394E-2</c:v>
                </c:pt>
                <c:pt idx="43923">
                  <c:v>8.23478217166769E-2</c:v>
                </c:pt>
                <c:pt idx="43924">
                  <c:v>7.2337712494836406E-2</c:v>
                </c:pt>
                <c:pt idx="43925">
                  <c:v>6.9465602594939196E-2</c:v>
                </c:pt>
                <c:pt idx="43926">
                  <c:v>6.6851278247076401E-2</c:v>
                </c:pt>
                <c:pt idx="43927">
                  <c:v>7.9478604995825305E-2</c:v>
                </c:pt>
                <c:pt idx="43928">
                  <c:v>6.6303325492910098E-2</c:v>
                </c:pt>
                <c:pt idx="43929">
                  <c:v>7.4141598966867298E-2</c:v>
                </c:pt>
                <c:pt idx="43930">
                  <c:v>9.0010291917385798E-2</c:v>
                </c:pt>
                <c:pt idx="43931">
                  <c:v>0.100900643770116</c:v>
                </c:pt>
                <c:pt idx="43932">
                  <c:v>0.100538052337692</c:v>
                </c:pt>
                <c:pt idx="43933">
                  <c:v>0.13291366450271</c:v>
                </c:pt>
                <c:pt idx="43934">
                  <c:v>0.13628720760204099</c:v>
                </c:pt>
                <c:pt idx="43935">
                  <c:v>0.12789058405539999</c:v>
                </c:pt>
                <c:pt idx="43936">
                  <c:v>0.124661767640892</c:v>
                </c:pt>
                <c:pt idx="43937">
                  <c:v>0.12334700947541</c:v>
                </c:pt>
                <c:pt idx="43938">
                  <c:v>0.10238067129180101</c:v>
                </c:pt>
                <c:pt idx="43939">
                  <c:v>0.12476878818121399</c:v>
                </c:pt>
                <c:pt idx="43940">
                  <c:v>0.11142353544719701</c:v>
                </c:pt>
                <c:pt idx="43941">
                  <c:v>0.117559498748084</c:v>
                </c:pt>
                <c:pt idx="43942">
                  <c:v>9.3440187711152103E-2</c:v>
                </c:pt>
                <c:pt idx="43943">
                  <c:v>9.8573577436099E-2</c:v>
                </c:pt>
                <c:pt idx="43944">
                  <c:v>0.12596505680751</c:v>
                </c:pt>
                <c:pt idx="43945">
                  <c:v>0.159844159780275</c:v>
                </c:pt>
                <c:pt idx="43946">
                  <c:v>0.12295918771754299</c:v>
                </c:pt>
                <c:pt idx="43947">
                  <c:v>0.12003973440224899</c:v>
                </c:pt>
                <c:pt idx="43948">
                  <c:v>0.122252301267011</c:v>
                </c:pt>
                <c:pt idx="43949">
                  <c:v>0.121048745576725</c:v>
                </c:pt>
                <c:pt idx="43950">
                  <c:v>0.12334252552041799</c:v>
                </c:pt>
                <c:pt idx="43951">
                  <c:v>0.134599600820521</c:v>
                </c:pt>
                <c:pt idx="43952">
                  <c:v>0.115794320245427</c:v>
                </c:pt>
                <c:pt idx="43953">
                  <c:v>0.10867010404100499</c:v>
                </c:pt>
                <c:pt idx="43954">
                  <c:v>9.5397625205010605E-2</c:v>
                </c:pt>
                <c:pt idx="43955">
                  <c:v>0.102914210410218</c:v>
                </c:pt>
                <c:pt idx="43956">
                  <c:v>6.5765538093235501E-2</c:v>
                </c:pt>
                <c:pt idx="43957">
                  <c:v>8.5948351027109293E-2</c:v>
                </c:pt>
                <c:pt idx="43958">
                  <c:v>6.1022439162368797E-2</c:v>
                </c:pt>
                <c:pt idx="43959">
                  <c:v>6.0648592435011403E-2</c:v>
                </c:pt>
                <c:pt idx="43960">
                  <c:v>3.7202611524475897E-2</c:v>
                </c:pt>
                <c:pt idx="43961">
                  <c:v>7.3221667707368598E-2</c:v>
                </c:pt>
                <c:pt idx="43962">
                  <c:v>7.8262410441814506E-2</c:v>
                </c:pt>
                <c:pt idx="43963">
                  <c:v>9.3885252586543497E-2</c:v>
                </c:pt>
                <c:pt idx="43964">
                  <c:v>9.6500525543238097E-2</c:v>
                </c:pt>
                <c:pt idx="43965">
                  <c:v>8.1064824405255601E-2</c:v>
                </c:pt>
                <c:pt idx="43966">
                  <c:v>2.8339873702526299E-2</c:v>
                </c:pt>
                <c:pt idx="43967">
                  <c:v>0.100109210359972</c:v>
                </c:pt>
                <c:pt idx="43968">
                  <c:v>5.6781804986163503E-2</c:v>
                </c:pt>
                <c:pt idx="43969">
                  <c:v>9.7281769243850305E-2</c:v>
                </c:pt>
                <c:pt idx="43970">
                  <c:v>9.2289841906852105E-2</c:v>
                </c:pt>
                <c:pt idx="43971">
                  <c:v>9.7549182340968696E-2</c:v>
                </c:pt>
                <c:pt idx="43972">
                  <c:v>0.11282045618264901</c:v>
                </c:pt>
                <c:pt idx="43973">
                  <c:v>0.185409817880056</c:v>
                </c:pt>
                <c:pt idx="43974">
                  <c:v>0.18804044799109801</c:v>
                </c:pt>
                <c:pt idx="43975">
                  <c:v>0.178361771475117</c:v>
                </c:pt>
                <c:pt idx="43976">
                  <c:v>0.15837921059501101</c:v>
                </c:pt>
                <c:pt idx="43977">
                  <c:v>0.151937844433816</c:v>
                </c:pt>
                <c:pt idx="43978">
                  <c:v>0.13236077773167099</c:v>
                </c:pt>
                <c:pt idx="43979">
                  <c:v>0.15409284865686801</c:v>
                </c:pt>
                <c:pt idx="43980">
                  <c:v>0.15812148821039601</c:v>
                </c:pt>
                <c:pt idx="43981">
                  <c:v>0.14299031149085001</c:v>
                </c:pt>
                <c:pt idx="43982">
                  <c:v>0.18471779000986499</c:v>
                </c:pt>
                <c:pt idx="43983">
                  <c:v>0.181671383282691</c:v>
                </c:pt>
                <c:pt idx="43984">
                  <c:v>0.127047836096883</c:v>
                </c:pt>
                <c:pt idx="43985">
                  <c:v>0.24916557962906</c:v>
                </c:pt>
                <c:pt idx="43986">
                  <c:v>0.26847025042469702</c:v>
                </c:pt>
                <c:pt idx="43987">
                  <c:v>0.27463554252417799</c:v>
                </c:pt>
                <c:pt idx="43988">
                  <c:v>0.29642284690683202</c:v>
                </c:pt>
                <c:pt idx="43989">
                  <c:v>0.300188724420205</c:v>
                </c:pt>
                <c:pt idx="43990">
                  <c:v>0.31142513400928801</c:v>
                </c:pt>
                <c:pt idx="43991">
                  <c:v>0.313814733001885</c:v>
                </c:pt>
                <c:pt idx="43992">
                  <c:v>0.25981747486594098</c:v>
                </c:pt>
                <c:pt idx="43993">
                  <c:v>0.282075517539359</c:v>
                </c:pt>
                <c:pt idx="43994">
                  <c:v>-5.7022439331030498E-3</c:v>
                </c:pt>
                <c:pt idx="43995">
                  <c:v>-9.4166015530809097E-2</c:v>
                </c:pt>
                <c:pt idx="43996">
                  <c:v>-2.7123904128422398E-2</c:v>
                </c:pt>
                <c:pt idx="43997">
                  <c:v>-5.9100094822607398E-2</c:v>
                </c:pt>
                <c:pt idx="43998">
                  <c:v>3.4547721630061298E-2</c:v>
                </c:pt>
                <c:pt idx="43999">
                  <c:v>9.7350455500167399E-3</c:v>
                </c:pt>
                <c:pt idx="44000">
                  <c:v>7.8807016122498505E-2</c:v>
                </c:pt>
                <c:pt idx="44001">
                  <c:v>7.87009927417089E-2</c:v>
                </c:pt>
                <c:pt idx="44002">
                  <c:v>7.5958481053791799E-2</c:v>
                </c:pt>
                <c:pt idx="44003">
                  <c:v>-4.1434931237430202E-2</c:v>
                </c:pt>
                <c:pt idx="44004">
                  <c:v>3.5862685456228001E-3</c:v>
                </c:pt>
                <c:pt idx="44005">
                  <c:v>3.3442884003239601E-3</c:v>
                </c:pt>
                <c:pt idx="44006">
                  <c:v>4.7235280492686098E-2</c:v>
                </c:pt>
                <c:pt idx="44007">
                  <c:v>3.1805083447138498E-2</c:v>
                </c:pt>
                <c:pt idx="44008">
                  <c:v>4.5429540170826198E-2</c:v>
                </c:pt>
                <c:pt idx="44009">
                  <c:v>-9.9792047313896098E-2</c:v>
                </c:pt>
                <c:pt idx="44010">
                  <c:v>3.6498847135928401E-2</c:v>
                </c:pt>
                <c:pt idx="44011">
                  <c:v>-1.6601480122279199E-2</c:v>
                </c:pt>
                <c:pt idx="44012">
                  <c:v>4.2820331581932602E-2</c:v>
                </c:pt>
                <c:pt idx="44013">
                  <c:v>-8.1733780530797606E-2</c:v>
                </c:pt>
                <c:pt idx="44014">
                  <c:v>-9.5057913807316E-2</c:v>
                </c:pt>
                <c:pt idx="44015">
                  <c:v>-0.202963686213224</c:v>
                </c:pt>
                <c:pt idx="44016">
                  <c:v>-1.41048468524693E-3</c:v>
                </c:pt>
                <c:pt idx="44017">
                  <c:v>1.8817093964315801E-2</c:v>
                </c:pt>
                <c:pt idx="44018">
                  <c:v>3.9844558882813901E-2</c:v>
                </c:pt>
                <c:pt idx="44019">
                  <c:v>-3.21347438744157E-2</c:v>
                </c:pt>
                <c:pt idx="44020">
                  <c:v>-1.53379565327926E-2</c:v>
                </c:pt>
                <c:pt idx="44021">
                  <c:v>-4.7150084310267897E-2</c:v>
                </c:pt>
                <c:pt idx="44022">
                  <c:v>-3.0325091640304901E-2</c:v>
                </c:pt>
                <c:pt idx="44023">
                  <c:v>-7.4460116291012304E-2</c:v>
                </c:pt>
                <c:pt idx="44024">
                  <c:v>3.0337989383303701E-2</c:v>
                </c:pt>
                <c:pt idx="44025">
                  <c:v>-2.7449985686655602E-3</c:v>
                </c:pt>
                <c:pt idx="44026">
                  <c:v>-6.0888212748585E-3</c:v>
                </c:pt>
                <c:pt idx="44027">
                  <c:v>-0.143835274487945</c:v>
                </c:pt>
                <c:pt idx="44028">
                  <c:v>2.7413871362433201E-3</c:v>
                </c:pt>
                <c:pt idx="44029">
                  <c:v>-3.5506681545274602E-2</c:v>
                </c:pt>
                <c:pt idx="44030">
                  <c:v>1.6525102567624399E-2</c:v>
                </c:pt>
                <c:pt idx="44031">
                  <c:v>6.1146564614850699E-2</c:v>
                </c:pt>
                <c:pt idx="44032">
                  <c:v>6.0793452004225902E-2</c:v>
                </c:pt>
                <c:pt idx="44033">
                  <c:v>9.8273587714482497E-2</c:v>
                </c:pt>
                <c:pt idx="44034">
                  <c:v>4.8717346903159799E-2</c:v>
                </c:pt>
                <c:pt idx="44035">
                  <c:v>5.3466885652368498E-2</c:v>
                </c:pt>
                <c:pt idx="44036">
                  <c:v>0.35999836439924499</c:v>
                </c:pt>
                <c:pt idx="44037">
                  <c:v>0.14821306081316399</c:v>
                </c:pt>
                <c:pt idx="44038">
                  <c:v>0.229036206149004</c:v>
                </c:pt>
                <c:pt idx="44039">
                  <c:v>0.215707738257333</c:v>
                </c:pt>
                <c:pt idx="44040">
                  <c:v>0.26080144874661598</c:v>
                </c:pt>
                <c:pt idx="44041">
                  <c:v>0.213475643879389</c:v>
                </c:pt>
                <c:pt idx="44042">
                  <c:v>0.23564545440524001</c:v>
                </c:pt>
                <c:pt idx="44043">
                  <c:v>0.22641405007276799</c:v>
                </c:pt>
                <c:pt idx="44044">
                  <c:v>0.21315669795155201</c:v>
                </c:pt>
                <c:pt idx="44045">
                  <c:v>0.214361837517347</c:v>
                </c:pt>
                <c:pt idx="44046">
                  <c:v>0.226814355379821</c:v>
                </c:pt>
                <c:pt idx="44047">
                  <c:v>0.334079370740131</c:v>
                </c:pt>
                <c:pt idx="44048">
                  <c:v>0.29203319851203802</c:v>
                </c:pt>
                <c:pt idx="44049">
                  <c:v>3.3406532167033598E-2</c:v>
                </c:pt>
                <c:pt idx="44050">
                  <c:v>6.5643345641707096E-2</c:v>
                </c:pt>
                <c:pt idx="44051">
                  <c:v>-3.6530225323220103E-2</c:v>
                </c:pt>
                <c:pt idx="44052">
                  <c:v>-3.5049208222402102E-2</c:v>
                </c:pt>
                <c:pt idx="44053">
                  <c:v>-8.5063698604209106E-2</c:v>
                </c:pt>
                <c:pt idx="44054">
                  <c:v>-5.8846573670134197E-2</c:v>
                </c:pt>
                <c:pt idx="44055">
                  <c:v>-7.2456748012558705E-2</c:v>
                </c:pt>
                <c:pt idx="44056">
                  <c:v>-4.8441028752952399E-2</c:v>
                </c:pt>
                <c:pt idx="44057">
                  <c:v>-3.6915232379304698E-2</c:v>
                </c:pt>
                <c:pt idx="44058">
                  <c:v>-2.2892338746926099E-2</c:v>
                </c:pt>
                <c:pt idx="44059">
                  <c:v>-2.1269483445528301E-2</c:v>
                </c:pt>
                <c:pt idx="44060">
                  <c:v>-2.6509232540659899E-2</c:v>
                </c:pt>
                <c:pt idx="44061" formatCode="0.00E+00">
                  <c:v>-5.8753052084043996E-4</c:v>
                </c:pt>
                <c:pt idx="44062">
                  <c:v>-2.2666824070924898E-3</c:v>
                </c:pt>
                <c:pt idx="44063" formatCode="0.00E+00">
                  <c:v>4.9498864291079997E-3</c:v>
                </c:pt>
                <c:pt idx="44064">
                  <c:v>4.7428278333671902E-3</c:v>
                </c:pt>
                <c:pt idx="44065">
                  <c:v>-4.5702972224056703E-3</c:v>
                </c:pt>
                <c:pt idx="44066">
                  <c:v>2.1649036601018002E-3</c:v>
                </c:pt>
                <c:pt idx="44067">
                  <c:v>-1.5805205332479901E-2</c:v>
                </c:pt>
                <c:pt idx="44068" formatCode="0.00E+00">
                  <c:v>-9.3512781919808904E-4</c:v>
                </c:pt>
                <c:pt idx="44069">
                  <c:v>1.9171000255052601E-2</c:v>
                </c:pt>
                <c:pt idx="44070" formatCode="0.00E+00">
                  <c:v>-1.0807024315653601E-2</c:v>
                </c:pt>
                <c:pt idx="44071">
                  <c:v>-4.4887338900571998E-2</c:v>
                </c:pt>
                <c:pt idx="44072">
                  <c:v>-5.8695162551858998E-2</c:v>
                </c:pt>
                <c:pt idx="44073">
                  <c:v>-8.1414950180023593E-2</c:v>
                </c:pt>
                <c:pt idx="44074">
                  <c:v>-4.8300635719523196E-3</c:v>
                </c:pt>
                <c:pt idx="44075">
                  <c:v>1.6035047864370901E-2</c:v>
                </c:pt>
                <c:pt idx="44076">
                  <c:v>5.8584022078471E-2</c:v>
                </c:pt>
                <c:pt idx="44077">
                  <c:v>-1.6234500826610401E-2</c:v>
                </c:pt>
                <c:pt idx="44078">
                  <c:v>-1.8749708357942801E-2</c:v>
                </c:pt>
                <c:pt idx="44079">
                  <c:v>2.0269805789249602E-2</c:v>
                </c:pt>
                <c:pt idx="44080">
                  <c:v>2.0969505849426199E-2</c:v>
                </c:pt>
                <c:pt idx="44081">
                  <c:v>3.04318179427585E-2</c:v>
                </c:pt>
                <c:pt idx="44082">
                  <c:v>5.1481672532849403E-2</c:v>
                </c:pt>
                <c:pt idx="44083">
                  <c:v>6.4559194528560099E-2</c:v>
                </c:pt>
                <c:pt idx="44084">
                  <c:v>7.5143426490437606E-2</c:v>
                </c:pt>
                <c:pt idx="44085">
                  <c:v>9.6098357809154905E-2</c:v>
                </c:pt>
                <c:pt idx="44086">
                  <c:v>0.111343808099007</c:v>
                </c:pt>
                <c:pt idx="44087">
                  <c:v>0.108093130761655</c:v>
                </c:pt>
                <c:pt idx="44088">
                  <c:v>0.11092802332511199</c:v>
                </c:pt>
                <c:pt idx="44089">
                  <c:v>0.11239034821694199</c:v>
                </c:pt>
                <c:pt idx="44090">
                  <c:v>0.11490595927849399</c:v>
                </c:pt>
                <c:pt idx="44091">
                  <c:v>0.119939510667217</c:v>
                </c:pt>
                <c:pt idx="44092">
                  <c:v>0.101752455339614</c:v>
                </c:pt>
                <c:pt idx="44093">
                  <c:v>9.0080700459546706E-2</c:v>
                </c:pt>
                <c:pt idx="44094">
                  <c:v>0.10942764061315099</c:v>
                </c:pt>
                <c:pt idx="44095">
                  <c:v>9.7390089923689194E-2</c:v>
                </c:pt>
                <c:pt idx="44096">
                  <c:v>0.136264957488033</c:v>
                </c:pt>
                <c:pt idx="44097">
                  <c:v>0.12991247753726301</c:v>
                </c:pt>
                <c:pt idx="44098">
                  <c:v>0.10278149055224201</c:v>
                </c:pt>
                <c:pt idx="44099">
                  <c:v>0.114427356210797</c:v>
                </c:pt>
                <c:pt idx="44100">
                  <c:v>0.101373356012204</c:v>
                </c:pt>
                <c:pt idx="44101">
                  <c:v>0.101215058901182</c:v>
                </c:pt>
                <c:pt idx="44102">
                  <c:v>0.13069517143196499</c:v>
                </c:pt>
                <c:pt idx="44103">
                  <c:v>0.124674725979583</c:v>
                </c:pt>
                <c:pt idx="44104">
                  <c:v>0.130905457850089</c:v>
                </c:pt>
                <c:pt idx="44105">
                  <c:v>0.13417381708496801</c:v>
                </c:pt>
                <c:pt idx="44106">
                  <c:v>0.156731766193067</c:v>
                </c:pt>
                <c:pt idx="44107">
                  <c:v>9.2583656462073394E-2</c:v>
                </c:pt>
                <c:pt idx="44108">
                  <c:v>0.100286208098433</c:v>
                </c:pt>
                <c:pt idx="44109">
                  <c:v>7.4242034203415505E-2</c:v>
                </c:pt>
                <c:pt idx="44110">
                  <c:v>9.8454222491845794E-2</c:v>
                </c:pt>
                <c:pt idx="44111">
                  <c:v>0.11887530975239</c:v>
                </c:pt>
                <c:pt idx="44112">
                  <c:v>0.12674476243833399</c:v>
                </c:pt>
                <c:pt idx="44113">
                  <c:v>0.114258480749293</c:v>
                </c:pt>
                <c:pt idx="44114">
                  <c:v>8.2879550945397507E-2</c:v>
                </c:pt>
                <c:pt idx="44115">
                  <c:v>0.139901038938408</c:v>
                </c:pt>
                <c:pt idx="44116">
                  <c:v>0.14344634884292001</c:v>
                </c:pt>
                <c:pt idx="44117">
                  <c:v>0.176609462973527</c:v>
                </c:pt>
                <c:pt idx="44118">
                  <c:v>0.177501585341726</c:v>
                </c:pt>
                <c:pt idx="44119">
                  <c:v>0.15273376423957999</c:v>
                </c:pt>
                <c:pt idx="44120">
                  <c:v>0.23749859976877399</c:v>
                </c:pt>
                <c:pt idx="44121">
                  <c:v>9.0817146824651002E-2</c:v>
                </c:pt>
                <c:pt idx="44122">
                  <c:v>8.5851964876463197E-2</c:v>
                </c:pt>
                <c:pt idx="44123">
                  <c:v>-7.3404531214639399E-2</c:v>
                </c:pt>
                <c:pt idx="44124">
                  <c:v>-0.14945223012862999</c:v>
                </c:pt>
                <c:pt idx="44125">
                  <c:v>-8.5425353828282299E-2</c:v>
                </c:pt>
                <c:pt idx="44126">
                  <c:v>-0.117300454334965</c:v>
                </c:pt>
                <c:pt idx="44127">
                  <c:v>-5.3309308302165903E-2</c:v>
                </c:pt>
                <c:pt idx="44128">
                  <c:v>-0.24394480733993701</c:v>
                </c:pt>
                <c:pt idx="44129">
                  <c:v>-0.14666230321895199</c:v>
                </c:pt>
                <c:pt idx="44130">
                  <c:v>-0.20526809730919701</c:v>
                </c:pt>
                <c:pt idx="44131">
                  <c:v>-9.5186286351332597E-2</c:v>
                </c:pt>
                <c:pt idx="44132">
                  <c:v>-0.13950186664476599</c:v>
                </c:pt>
                <c:pt idx="44133">
                  <c:v>-8.9993550635037695E-2</c:v>
                </c:pt>
                <c:pt idx="44134">
                  <c:v>-0.14699872001154199</c:v>
                </c:pt>
                <c:pt idx="44135">
                  <c:v>-0.16251731803904601</c:v>
                </c:pt>
                <c:pt idx="44136">
                  <c:v>-0.16621402217803999</c:v>
                </c:pt>
                <c:pt idx="44137">
                  <c:v>-0.162743441983071</c:v>
                </c:pt>
                <c:pt idx="44138">
                  <c:v>-0.15361898731242299</c:v>
                </c:pt>
                <c:pt idx="44139">
                  <c:v>-0.117974120427673</c:v>
                </c:pt>
                <c:pt idx="44140">
                  <c:v>-0.16759524826959599</c:v>
                </c:pt>
                <c:pt idx="44141">
                  <c:v>-0.19203048499629299</c:v>
                </c:pt>
                <c:pt idx="44142">
                  <c:v>-0.202216733062591</c:v>
                </c:pt>
                <c:pt idx="44143">
                  <c:v>-0.22267351896448401</c:v>
                </c:pt>
                <c:pt idx="44144">
                  <c:v>-0.24972861457783499</c:v>
                </c:pt>
                <c:pt idx="44145">
                  <c:v>-0.23096484495570699</c:v>
                </c:pt>
                <c:pt idx="44146">
                  <c:v>-0.23771643806416101</c:v>
                </c:pt>
                <c:pt idx="44147">
                  <c:v>-0.24349352103165101</c:v>
                </c:pt>
                <c:pt idx="44148">
                  <c:v>-0.273699411976638</c:v>
                </c:pt>
                <c:pt idx="44149">
                  <c:v>-0.187874557300304</c:v>
                </c:pt>
                <c:pt idx="44150">
                  <c:v>-0.221723204401614</c:v>
                </c:pt>
                <c:pt idx="44151">
                  <c:v>-0.19538043043897099</c:v>
                </c:pt>
                <c:pt idx="44152">
                  <c:v>-0.21811666641007901</c:v>
                </c:pt>
                <c:pt idx="44153">
                  <c:v>-0.213970840520044</c:v>
                </c:pt>
                <c:pt idx="44154">
                  <c:v>-0.226760199443031</c:v>
                </c:pt>
                <c:pt idx="44155">
                  <c:v>-0.23817055436304199</c:v>
                </c:pt>
                <c:pt idx="44156">
                  <c:v>-0.28798236022066398</c:v>
                </c:pt>
                <c:pt idx="44157">
                  <c:v>-0.249656802653548</c:v>
                </c:pt>
                <c:pt idx="44158">
                  <c:v>-0.25336140230735898</c:v>
                </c:pt>
                <c:pt idx="44159">
                  <c:v>-0.23443331371322201</c:v>
                </c:pt>
                <c:pt idx="44160">
                  <c:v>-0.244555139940453</c:v>
                </c:pt>
                <c:pt idx="44161">
                  <c:v>-0.18502734736190199</c:v>
                </c:pt>
                <c:pt idx="44162">
                  <c:v>-0.192239947060521</c:v>
                </c:pt>
                <c:pt idx="44163">
                  <c:v>-0.17605481728782699</c:v>
                </c:pt>
                <c:pt idx="44164">
                  <c:v>-0.17879209751984801</c:v>
                </c:pt>
                <c:pt idx="44165">
                  <c:v>-0.171750331349594</c:v>
                </c:pt>
                <c:pt idx="44166">
                  <c:v>-0.16864705750473</c:v>
                </c:pt>
                <c:pt idx="44167">
                  <c:v>-0.16773368682889001</c:v>
                </c:pt>
                <c:pt idx="44168">
                  <c:v>1.81263600903571E-3</c:v>
                </c:pt>
                <c:pt idx="44169">
                  <c:v>-9.82281386074111E-2</c:v>
                </c:pt>
                <c:pt idx="44170">
                  <c:v>-1.49818841865516E-2</c:v>
                </c:pt>
                <c:pt idx="44171">
                  <c:v>-6.2282217647059303E-2</c:v>
                </c:pt>
                <c:pt idx="44172">
                  <c:v>-7.2176558235299199E-2</c:v>
                </c:pt>
                <c:pt idx="44173">
                  <c:v>-0.12683089684566401</c:v>
                </c:pt>
                <c:pt idx="44174">
                  <c:v>-8.2636515681654005E-2</c:v>
                </c:pt>
                <c:pt idx="44175">
                  <c:v>-7.5486676525808802E-2</c:v>
                </c:pt>
                <c:pt idx="44176">
                  <c:v>-8.7461247139925799E-2</c:v>
                </c:pt>
                <c:pt idx="44177">
                  <c:v>-0.117570959957081</c:v>
                </c:pt>
                <c:pt idx="44178">
                  <c:v>-0.104827136007932</c:v>
                </c:pt>
                <c:pt idx="44179">
                  <c:v>-2.5754978220347099E-2</c:v>
                </c:pt>
                <c:pt idx="44180">
                  <c:v>-9.7696087086925801E-2</c:v>
                </c:pt>
                <c:pt idx="44181">
                  <c:v>-1.12570020727001E-2</c:v>
                </c:pt>
                <c:pt idx="44182">
                  <c:v>-6.9874551539913898E-2</c:v>
                </c:pt>
                <c:pt idx="44183">
                  <c:v>-2.9879737482889E-2</c:v>
                </c:pt>
                <c:pt idx="44184">
                  <c:v>-6.9683269711058204E-2</c:v>
                </c:pt>
                <c:pt idx="44185">
                  <c:v>-8.7992904742380196E-2</c:v>
                </c:pt>
                <c:pt idx="44186">
                  <c:v>-0.13653305815640299</c:v>
                </c:pt>
                <c:pt idx="44187">
                  <c:v>-0.109028166723019</c:v>
                </c:pt>
                <c:pt idx="44188">
                  <c:v>-0.123289330924923</c:v>
                </c:pt>
                <c:pt idx="44189">
                  <c:v>-7.6006536769481201E-2</c:v>
                </c:pt>
                <c:pt idx="44190">
                  <c:v>-8.0569628296068702E-2</c:v>
                </c:pt>
                <c:pt idx="44191">
                  <c:v>-0.104328095740673</c:v>
                </c:pt>
                <c:pt idx="44192">
                  <c:v>-0.113748338193808</c:v>
                </c:pt>
                <c:pt idx="44193">
                  <c:v>-8.1059434864310206E-2</c:v>
                </c:pt>
                <c:pt idx="44194">
                  <c:v>-0.10788909953575999</c:v>
                </c:pt>
                <c:pt idx="44195">
                  <c:v>-7.9977295422301697E-2</c:v>
                </c:pt>
                <c:pt idx="44196">
                  <c:v>-5.7117662150701201E-2</c:v>
                </c:pt>
                <c:pt idx="44197">
                  <c:v>-6.6111549042405404E-2</c:v>
                </c:pt>
                <c:pt idx="44198">
                  <c:v>-8.0816692364523102E-2</c:v>
                </c:pt>
                <c:pt idx="44199">
                  <c:v>-8.93487682914509E-2</c:v>
                </c:pt>
                <c:pt idx="44200">
                  <c:v>-9.3339013730611903E-2</c:v>
                </c:pt>
                <c:pt idx="44201">
                  <c:v>-9.2250274365281298E-2</c:v>
                </c:pt>
                <c:pt idx="44202">
                  <c:v>-9.24300095241158E-2</c:v>
                </c:pt>
                <c:pt idx="44203">
                  <c:v>-8.9870150718810105E-2</c:v>
                </c:pt>
                <c:pt idx="44204">
                  <c:v>-9.2225225166998298E-2</c:v>
                </c:pt>
                <c:pt idx="44205">
                  <c:v>-7.5865883998151307E-2</c:v>
                </c:pt>
                <c:pt idx="44206">
                  <c:v>-6.8295231572699802E-2</c:v>
                </c:pt>
                <c:pt idx="44207">
                  <c:v>-5.6019906352085397E-2</c:v>
                </c:pt>
                <c:pt idx="44208">
                  <c:v>-4.3285557904233003E-2</c:v>
                </c:pt>
                <c:pt idx="44209">
                  <c:v>-4.0572331273391597E-2</c:v>
                </c:pt>
                <c:pt idx="44210">
                  <c:v>-4.2758066641891301E-2</c:v>
                </c:pt>
                <c:pt idx="44211">
                  <c:v>-3.6673299301827098E-2</c:v>
                </c:pt>
                <c:pt idx="44212">
                  <c:v>-4.4090877488736697E-2</c:v>
                </c:pt>
                <c:pt idx="44213">
                  <c:v>-5.5397549396356202E-2</c:v>
                </c:pt>
                <c:pt idx="44214">
                  <c:v>-4.3359763576761301E-2</c:v>
                </c:pt>
                <c:pt idx="44215">
                  <c:v>2.2515591873162301E-2</c:v>
                </c:pt>
                <c:pt idx="44216">
                  <c:v>-3.8858400506130798E-2</c:v>
                </c:pt>
                <c:pt idx="44217">
                  <c:v>-3.78087427910851E-2</c:v>
                </c:pt>
                <c:pt idx="44218">
                  <c:v>-4.3359344602430398E-2</c:v>
                </c:pt>
                <c:pt idx="44219">
                  <c:v>-4.4231856780110698E-2</c:v>
                </c:pt>
                <c:pt idx="44220">
                  <c:v>-6.6683916488394099E-2</c:v>
                </c:pt>
                <c:pt idx="44221">
                  <c:v>-7.83271749709014E-2</c:v>
                </c:pt>
                <c:pt idx="44222">
                  <c:v>-9.4573048430691198E-2</c:v>
                </c:pt>
                <c:pt idx="44223">
                  <c:v>-7.7897055636600696E-2</c:v>
                </c:pt>
                <c:pt idx="44224">
                  <c:v>-8.2651557515082394E-2</c:v>
                </c:pt>
                <c:pt idx="44225">
                  <c:v>-6.9551218151524402E-2</c:v>
                </c:pt>
                <c:pt idx="44226">
                  <c:v>-7.3054992542636699E-2</c:v>
                </c:pt>
                <c:pt idx="44227">
                  <c:v>-7.3277230198029605E-2</c:v>
                </c:pt>
                <c:pt idx="44228">
                  <c:v>-7.3054992542636699E-2</c:v>
                </c:pt>
                <c:pt idx="44229">
                  <c:v>-6.62291523376069E-2</c:v>
                </c:pt>
                <c:pt idx="44230">
                  <c:v>-6.7753221917192796E-2</c:v>
                </c:pt>
                <c:pt idx="44231">
                  <c:v>-7.5818315397948796E-2</c:v>
                </c:pt>
                <c:pt idx="44232">
                  <c:v>-8.2723926956212404E-2</c:v>
                </c:pt>
                <c:pt idx="44233">
                  <c:v>-8.4748796607420906E-2</c:v>
                </c:pt>
                <c:pt idx="44234">
                  <c:v>2.7570163655503202E-3</c:v>
                </c:pt>
                <c:pt idx="44235">
                  <c:v>5.5380533611230701E-2</c:v>
                </c:pt>
                <c:pt idx="44236">
                  <c:v>-3.5358224285462099E-2</c:v>
                </c:pt>
                <c:pt idx="44237">
                  <c:v>-2.68662107230658E-2</c:v>
                </c:pt>
                <c:pt idx="44238">
                  <c:v>-5.6823982976676499E-2</c:v>
                </c:pt>
                <c:pt idx="44239">
                  <c:v>-6.8980137391655594E-2</c:v>
                </c:pt>
                <c:pt idx="44240">
                  <c:v>-3.3288659594631301E-2</c:v>
                </c:pt>
                <c:pt idx="44241">
                  <c:v>-6.0112930972683401E-2</c:v>
                </c:pt>
                <c:pt idx="44242">
                  <c:v>-5.2364890997284197E-2</c:v>
                </c:pt>
                <c:pt idx="44243">
                  <c:v>-5.1602848686482898E-2</c:v>
                </c:pt>
                <c:pt idx="44244">
                  <c:v>-3.0451997071596001E-2</c:v>
                </c:pt>
                <c:pt idx="44245">
                  <c:v>-5.2826385728255203E-2</c:v>
                </c:pt>
                <c:pt idx="44246">
                  <c:v>-4.7702794124089599E-2</c:v>
                </c:pt>
                <c:pt idx="44247">
                  <c:v>-4.7266301400175501E-2</c:v>
                </c:pt>
                <c:pt idx="44248">
                  <c:v>-4.5070191503172097E-2</c:v>
                </c:pt>
                <c:pt idx="44249">
                  <c:v>-1.96862676957535E-2</c:v>
                </c:pt>
                <c:pt idx="44250">
                  <c:v>-1.43592521588124E-2</c:v>
                </c:pt>
                <c:pt idx="44251">
                  <c:v>-1.123007982911E-2</c:v>
                </c:pt>
                <c:pt idx="44252">
                  <c:v>-1.0642063276837499E-2</c:v>
                </c:pt>
                <c:pt idx="44253">
                  <c:v>3.5009702439781097E-2</c:v>
                </c:pt>
                <c:pt idx="44254">
                  <c:v>3.5860135704132198E-2</c:v>
                </c:pt>
                <c:pt idx="44255">
                  <c:v>3.8853498509350798E-2</c:v>
                </c:pt>
                <c:pt idx="44256">
                  <c:v>3.58615681698118E-2</c:v>
                </c:pt>
                <c:pt idx="44257">
                  <c:v>3.2382087809876302E-2</c:v>
                </c:pt>
                <c:pt idx="44258">
                  <c:v>2.4700502310643701E-2</c:v>
                </c:pt>
                <c:pt idx="44259">
                  <c:v>2.8768903231766299E-2</c:v>
                </c:pt>
                <c:pt idx="44260">
                  <c:v>3.0215610819160799E-2</c:v>
                </c:pt>
                <c:pt idx="44261">
                  <c:v>4.8979943985027898E-2</c:v>
                </c:pt>
                <c:pt idx="44262">
                  <c:v>3.7429558856632801E-2</c:v>
                </c:pt>
                <c:pt idx="44263">
                  <c:v>3.8145545735688E-2</c:v>
                </c:pt>
                <c:pt idx="44264">
                  <c:v>5.5543533833797301E-2</c:v>
                </c:pt>
                <c:pt idx="44265">
                  <c:v>6.1659024511905802E-2</c:v>
                </c:pt>
                <c:pt idx="44266">
                  <c:v>2.0279738551883201E-2</c:v>
                </c:pt>
                <c:pt idx="44267">
                  <c:v>2.18556416211848E-2</c:v>
                </c:pt>
                <c:pt idx="44268">
                  <c:v>3.8390994806502397E-2</c:v>
                </c:pt>
                <c:pt idx="44269">
                  <c:v>3.9158712716357999E-2</c:v>
                </c:pt>
                <c:pt idx="44270">
                  <c:v>2.6115153712299E-2</c:v>
                </c:pt>
                <c:pt idx="44271">
                  <c:v>2.7805228222694399E-2</c:v>
                </c:pt>
                <c:pt idx="44272">
                  <c:v>3.0193573099694698E-2</c:v>
                </c:pt>
                <c:pt idx="44273">
                  <c:v>1.5361279653327699E-2</c:v>
                </c:pt>
                <c:pt idx="44274">
                  <c:v>2.8499472516438699E-2</c:v>
                </c:pt>
                <c:pt idx="44275">
                  <c:v>4.5317557441927198E-2</c:v>
                </c:pt>
                <c:pt idx="44276">
                  <c:v>4.4608156712527797E-2</c:v>
                </c:pt>
                <c:pt idx="44277">
                  <c:v>2.5511736099514199E-2</c:v>
                </c:pt>
                <c:pt idx="44278">
                  <c:v>3.6571623241086502E-2</c:v>
                </c:pt>
                <c:pt idx="44279">
                  <c:v>5.9214471634985798E-2</c:v>
                </c:pt>
                <c:pt idx="44280">
                  <c:v>1.0996880375894E-2</c:v>
                </c:pt>
                <c:pt idx="44281">
                  <c:v>1.1519288272138301E-2</c:v>
                </c:pt>
                <c:pt idx="44282">
                  <c:v>2.55396987398601E-2</c:v>
                </c:pt>
                <c:pt idx="44283">
                  <c:v>2.9829824617982E-2</c:v>
                </c:pt>
                <c:pt idx="44284">
                  <c:v>2.7206611943272101E-2</c:v>
                </c:pt>
                <c:pt idx="44285">
                  <c:v>3.8255368265016E-2</c:v>
                </c:pt>
                <c:pt idx="44286">
                  <c:v>4.4795784807748103E-2</c:v>
                </c:pt>
                <c:pt idx="44287">
                  <c:v>5.3830339749014397E-2</c:v>
                </c:pt>
                <c:pt idx="44288">
                  <c:v>7.5552079253905502E-2</c:v>
                </c:pt>
                <c:pt idx="44289">
                  <c:v>6.9362079514498604E-2</c:v>
                </c:pt>
                <c:pt idx="44290">
                  <c:v>5.4714613228410897E-2</c:v>
                </c:pt>
                <c:pt idx="44291">
                  <c:v>3.1359716488697599E-2</c:v>
                </c:pt>
                <c:pt idx="44292">
                  <c:v>-2.1055487536812E-3</c:v>
                </c:pt>
                <c:pt idx="44293">
                  <c:v>5.6724590652371901E-3</c:v>
                </c:pt>
                <c:pt idx="44294">
                  <c:v>-3.04036039987708E-2</c:v>
                </c:pt>
                <c:pt idx="44295">
                  <c:v>-2.3679928894675399E-2</c:v>
                </c:pt>
                <c:pt idx="44296">
                  <c:v>-2.66689328567793E-2</c:v>
                </c:pt>
                <c:pt idx="44297">
                  <c:v>-2.8502036804989899E-2</c:v>
                </c:pt>
                <c:pt idx="44298">
                  <c:v>-1.6117611541078901E-2</c:v>
                </c:pt>
                <c:pt idx="44299">
                  <c:v>-1.3221717755983801E-2</c:v>
                </c:pt>
                <c:pt idx="44300">
                  <c:v>-2.20477021508306E-2</c:v>
                </c:pt>
                <c:pt idx="44301">
                  <c:v>-2.0560551989964801E-2</c:v>
                </c:pt>
                <c:pt idx="44302">
                  <c:v>-8.3061093783299098E-3</c:v>
                </c:pt>
                <c:pt idx="44303">
                  <c:v>1.04490377679551E-2</c:v>
                </c:pt>
                <c:pt idx="44304">
                  <c:v>4.24219054039068E-2</c:v>
                </c:pt>
                <c:pt idx="44305">
                  <c:v>4.5340883138329201E-2</c:v>
                </c:pt>
                <c:pt idx="44306">
                  <c:v>1.8472588078359602E-2</c:v>
                </c:pt>
                <c:pt idx="44307">
                  <c:v>2.3048487979337E-2</c:v>
                </c:pt>
                <c:pt idx="44308">
                  <c:v>2.1006035803690402E-2</c:v>
                </c:pt>
                <c:pt idx="44309">
                  <c:v>-8.4748353116901695E-2</c:v>
                </c:pt>
                <c:pt idx="44310">
                  <c:v>-0.12914921953160699</c:v>
                </c:pt>
                <c:pt idx="44311">
                  <c:v>-0.12841874451994001</c:v>
                </c:pt>
                <c:pt idx="44312">
                  <c:v>-0.26936785639389899</c:v>
                </c:pt>
                <c:pt idx="44313">
                  <c:v>-9.7954787909862298E-2</c:v>
                </c:pt>
                <c:pt idx="44314">
                  <c:v>-4.0874018936730802E-2</c:v>
                </c:pt>
                <c:pt idx="44315">
                  <c:v>-3.3870642484537299E-2</c:v>
                </c:pt>
                <c:pt idx="44316">
                  <c:v>-4.8439900303837602E-2</c:v>
                </c:pt>
                <c:pt idx="44317">
                  <c:v>-4.5539080194652498E-2</c:v>
                </c:pt>
                <c:pt idx="44318">
                  <c:v>-5.3899691498177998E-2</c:v>
                </c:pt>
                <c:pt idx="44319">
                  <c:v>-5.6729316156546798E-2</c:v>
                </c:pt>
                <c:pt idx="44320">
                  <c:v>-4.5730139424697398E-2</c:v>
                </c:pt>
                <c:pt idx="44321">
                  <c:v>-6.59927497319798E-2</c:v>
                </c:pt>
                <c:pt idx="44322">
                  <c:v>0</c:v>
                </c:pt>
                <c:pt idx="44323">
                  <c:v>9.8887174872050093E-2</c:v>
                </c:pt>
                <c:pt idx="44324">
                  <c:v>1.8116692100542901E-2</c:v>
                </c:pt>
                <c:pt idx="44325">
                  <c:v>-4.8272183749823498E-2</c:v>
                </c:pt>
                <c:pt idx="44326">
                  <c:v>-0.146062618445637</c:v>
                </c:pt>
                <c:pt idx="44327">
                  <c:v>-5.2296064794145898E-2</c:v>
                </c:pt>
                <c:pt idx="44328">
                  <c:v>-8.1803664942666304E-2</c:v>
                </c:pt>
                <c:pt idx="44329">
                  <c:v>-9.5690957334396198E-2</c:v>
                </c:pt>
                <c:pt idx="44330">
                  <c:v>-0.244885364240748</c:v>
                </c:pt>
                <c:pt idx="44331">
                  <c:v>-0.124683962031667</c:v>
                </c:pt>
                <c:pt idx="44332">
                  <c:v>-0.15710989452539201</c:v>
                </c:pt>
                <c:pt idx="44333">
                  <c:v>-6.0424828707530999E-2</c:v>
                </c:pt>
                <c:pt idx="44334">
                  <c:v>-6.8144809970855702E-2</c:v>
                </c:pt>
                <c:pt idx="44335">
                  <c:v>3.07792549126336E-2</c:v>
                </c:pt>
                <c:pt idx="44336">
                  <c:v>3.7977749635935303E-2</c:v>
                </c:pt>
                <c:pt idx="44337">
                  <c:v>3.8950612319270501E-2</c:v>
                </c:pt>
                <c:pt idx="44338">
                  <c:v>3.8008471499829097E-2</c:v>
                </c:pt>
                <c:pt idx="44339">
                  <c:v>5.5287775013536301E-2</c:v>
                </c:pt>
                <c:pt idx="44340">
                  <c:v>-1.46371669991516E-2</c:v>
                </c:pt>
                <c:pt idx="44341">
                  <c:v>-1.5886886866052399E-2</c:v>
                </c:pt>
                <c:pt idx="44342">
                  <c:v>-1.12863130954766E-2</c:v>
                </c:pt>
                <c:pt idx="44343">
                  <c:v>8.11691724054521E-3</c:v>
                </c:pt>
                <c:pt idx="44344">
                  <c:v>1.4662120511304199E-2</c:v>
                </c:pt>
                <c:pt idx="44345">
                  <c:v>2.87633430511295E-2</c:v>
                </c:pt>
                <c:pt idx="44346">
                  <c:v>2.6814754000396301E-2</c:v>
                </c:pt>
                <c:pt idx="44347">
                  <c:v>8.9514606961634602E-2</c:v>
                </c:pt>
                <c:pt idx="44348">
                  <c:v>8.8071510567001798E-2</c:v>
                </c:pt>
                <c:pt idx="44349">
                  <c:v>8.2672684224902204E-2</c:v>
                </c:pt>
                <c:pt idx="44350">
                  <c:v>7.6290361964614806E-2</c:v>
                </c:pt>
                <c:pt idx="44351">
                  <c:v>9.0339747551903798E-2</c:v>
                </c:pt>
                <c:pt idx="44352">
                  <c:v>8.9747339197579004E-2</c:v>
                </c:pt>
                <c:pt idx="44353">
                  <c:v>0.12717900466132501</c:v>
                </c:pt>
                <c:pt idx="44354">
                  <c:v>0.14627988253969601</c:v>
                </c:pt>
                <c:pt idx="44355">
                  <c:v>0.14875529791448899</c:v>
                </c:pt>
                <c:pt idx="44356">
                  <c:v>0</c:v>
                </c:pt>
                <c:pt idx="44357">
                  <c:v>9.8887174872050093E-2</c:v>
                </c:pt>
                <c:pt idx="44358">
                  <c:v>1.6506579247976199E-2</c:v>
                </c:pt>
                <c:pt idx="44359">
                  <c:v>-2.28513271185495E-3</c:v>
                </c:pt>
                <c:pt idx="44360">
                  <c:v>-4.1387375836118297E-2</c:v>
                </c:pt>
                <c:pt idx="44361">
                  <c:v>-5.4263920145006098E-2</c:v>
                </c:pt>
                <c:pt idx="44362">
                  <c:v>-4.03146511297525E-2</c:v>
                </c:pt>
                <c:pt idx="44363">
                  <c:v>-5.4319208639599402E-2</c:v>
                </c:pt>
                <c:pt idx="44364">
                  <c:v>-4.8357995037619103E-2</c:v>
                </c:pt>
                <c:pt idx="44365">
                  <c:v>-9.0191146374498807E-2</c:v>
                </c:pt>
                <c:pt idx="44366">
                  <c:v>-8.0389730867596002E-2</c:v>
                </c:pt>
                <c:pt idx="44367">
                  <c:v>-7.7962807593324093E-2</c:v>
                </c:pt>
                <c:pt idx="44368">
                  <c:v>-0.112689946935543</c:v>
                </c:pt>
                <c:pt idx="44369">
                  <c:v>-0.14250532951578199</c:v>
                </c:pt>
                <c:pt idx="44370">
                  <c:v>-0.16413353621810201</c:v>
                </c:pt>
                <c:pt idx="44371">
                  <c:v>-0.122227006282409</c:v>
                </c:pt>
                <c:pt idx="44372">
                  <c:v>-0.120542251558782</c:v>
                </c:pt>
                <c:pt idx="44373">
                  <c:v>-0.121629086038336</c:v>
                </c:pt>
                <c:pt idx="44374">
                  <c:v>-2.3614723391807899E-2</c:v>
                </c:pt>
                <c:pt idx="44375">
                  <c:v>-9.4445944191736006E-2</c:v>
                </c:pt>
                <c:pt idx="44376">
                  <c:v>-8.9773272064838892E-3</c:v>
                </c:pt>
                <c:pt idx="44377">
                  <c:v>-3.8949595723097301E-2</c:v>
                </c:pt>
                <c:pt idx="44378">
                  <c:v>3.2130622645241301E-3</c:v>
                </c:pt>
                <c:pt idx="44379">
                  <c:v>7.6512498808940198E-3</c:v>
                </c:pt>
                <c:pt idx="44380">
                  <c:v>2.11624134200071E-2</c:v>
                </c:pt>
                <c:pt idx="44381">
                  <c:v>1.4212693747148E-2</c:v>
                </c:pt>
                <c:pt idx="44382">
                  <c:v>-6.1581870801190796E-3</c:v>
                </c:pt>
                <c:pt idx="44383">
                  <c:v>3.06980387110477E-2</c:v>
                </c:pt>
                <c:pt idx="44384">
                  <c:v>5.9834096497475703E-2</c:v>
                </c:pt>
                <c:pt idx="44385">
                  <c:v>3.5989570593089999E-2</c:v>
                </c:pt>
                <c:pt idx="44386">
                  <c:v>5.50835666563851E-2</c:v>
                </c:pt>
                <c:pt idx="44387">
                  <c:v>5.46688171304405E-2</c:v>
                </c:pt>
                <c:pt idx="44388">
                  <c:v>5.7624818406817803E-2</c:v>
                </c:pt>
                <c:pt idx="44389">
                  <c:v>3.0317660325301098E-2</c:v>
                </c:pt>
                <c:pt idx="44390">
                  <c:v>2.0301758002719401E-2</c:v>
                </c:pt>
                <c:pt idx="44391">
                  <c:v>2.22823263791085E-2</c:v>
                </c:pt>
                <c:pt idx="44392">
                  <c:v>4.0975908327202E-2</c:v>
                </c:pt>
                <c:pt idx="44393">
                  <c:v>3.9368103372178602E-2</c:v>
                </c:pt>
                <c:pt idx="44394">
                  <c:v>3.83371357020807E-2</c:v>
                </c:pt>
                <c:pt idx="44395">
                  <c:v>3.6917808497102203E-2</c:v>
                </c:pt>
                <c:pt idx="44396">
                  <c:v>0.14092909229418299</c:v>
                </c:pt>
                <c:pt idx="44397">
                  <c:v>0.122274606655957</c:v>
                </c:pt>
                <c:pt idx="44398">
                  <c:v>0.18779902614156899</c:v>
                </c:pt>
                <c:pt idx="44399">
                  <c:v>0.19934696429149601</c:v>
                </c:pt>
                <c:pt idx="44400">
                  <c:v>0.17923613394150001</c:v>
                </c:pt>
                <c:pt idx="44401">
                  <c:v>0.17367076682289601</c:v>
                </c:pt>
                <c:pt idx="44402">
                  <c:v>0.15478148033522299</c:v>
                </c:pt>
                <c:pt idx="44403">
                  <c:v>0.146973851117459</c:v>
                </c:pt>
                <c:pt idx="44404">
                  <c:v>0.105243003442507</c:v>
                </c:pt>
                <c:pt idx="44405">
                  <c:v>0.129337525511031</c:v>
                </c:pt>
                <c:pt idx="44406">
                  <c:v>9.8953609461120598E-2</c:v>
                </c:pt>
                <c:pt idx="44407">
                  <c:v>8.7278549113747494E-2</c:v>
                </c:pt>
                <c:pt idx="44408">
                  <c:v>8.1809951145648804E-2</c:v>
                </c:pt>
                <c:pt idx="44409">
                  <c:v>0.10383689775972101</c:v>
                </c:pt>
                <c:pt idx="44410">
                  <c:v>0.110076408940918</c:v>
                </c:pt>
                <c:pt idx="44411">
                  <c:v>9.8924604450370504E-2</c:v>
                </c:pt>
                <c:pt idx="44412">
                  <c:v>9.8458685070585E-2</c:v>
                </c:pt>
                <c:pt idx="44413">
                  <c:v>0.100798324309013</c:v>
                </c:pt>
                <c:pt idx="44414">
                  <c:v>9.8631929985667E-2</c:v>
                </c:pt>
                <c:pt idx="44415">
                  <c:v>0.12080468180877101</c:v>
                </c:pt>
                <c:pt idx="44416">
                  <c:v>0.26322292959934701</c:v>
                </c:pt>
                <c:pt idx="44417">
                  <c:v>0.211630204991168</c:v>
                </c:pt>
                <c:pt idx="44418">
                  <c:v>0.21708091131603099</c:v>
                </c:pt>
                <c:pt idx="44419">
                  <c:v>0.14048663369727099</c:v>
                </c:pt>
                <c:pt idx="44420">
                  <c:v>0.151986505832851</c:v>
                </c:pt>
                <c:pt idx="44421">
                  <c:v>8.6709419956885303E-2</c:v>
                </c:pt>
                <c:pt idx="44422">
                  <c:v>0.13228527009385599</c:v>
                </c:pt>
                <c:pt idx="44423">
                  <c:v>0.16375197279877199</c:v>
                </c:pt>
                <c:pt idx="44424">
                  <c:v>0.15001036458905201</c:v>
                </c:pt>
                <c:pt idx="44425">
                  <c:v>0.162667574671467</c:v>
                </c:pt>
                <c:pt idx="44426">
                  <c:v>0.17616626485714601</c:v>
                </c:pt>
                <c:pt idx="44427">
                  <c:v>8.2552627188726302E-2</c:v>
                </c:pt>
                <c:pt idx="44428">
                  <c:v>0.22064583836544899</c:v>
                </c:pt>
                <c:pt idx="44429">
                  <c:v>0.248061981211321</c:v>
                </c:pt>
                <c:pt idx="44430">
                  <c:v>0.28778635850378198</c:v>
                </c:pt>
                <c:pt idx="44431">
                  <c:v>0.27765845797007299</c:v>
                </c:pt>
                <c:pt idx="44432">
                  <c:v>0.28608487330847698</c:v>
                </c:pt>
                <c:pt idx="44433">
                  <c:v>0.27631457592567499</c:v>
                </c:pt>
                <c:pt idx="44434">
                  <c:v>0.25587669449383599</c:v>
                </c:pt>
                <c:pt idx="44435">
                  <c:v>0.22570110056791501</c:v>
                </c:pt>
                <c:pt idx="44436">
                  <c:v>0.23864583487441299</c:v>
                </c:pt>
                <c:pt idx="44437">
                  <c:v>0.220985562046115</c:v>
                </c:pt>
                <c:pt idx="44438">
                  <c:v>0.212346684568505</c:v>
                </c:pt>
                <c:pt idx="44439">
                  <c:v>0.189809310891211</c:v>
                </c:pt>
                <c:pt idx="44440">
                  <c:v>0.210325833896047</c:v>
                </c:pt>
                <c:pt idx="44441">
                  <c:v>0.184553986244025</c:v>
                </c:pt>
                <c:pt idx="44442">
                  <c:v>0.18215176189356999</c:v>
                </c:pt>
                <c:pt idx="44443">
                  <c:v>3.7196889858418E-2</c:v>
                </c:pt>
                <c:pt idx="44444">
                  <c:v>3.5222415804190998E-2</c:v>
                </c:pt>
                <c:pt idx="44445">
                  <c:v>1.8636818793058001E-2</c:v>
                </c:pt>
                <c:pt idx="44446">
                  <c:v>2.2871946192488599E-2</c:v>
                </c:pt>
                <c:pt idx="44447">
                  <c:v>-2.4005546200973699E-2</c:v>
                </c:pt>
                <c:pt idx="44448">
                  <c:v>-9.2700223617057306E-3</c:v>
                </c:pt>
                <c:pt idx="44449">
                  <c:v>9.6168843452312195E-3</c:v>
                </c:pt>
                <c:pt idx="44450">
                  <c:v>2.1960808327624499E-2</c:v>
                </c:pt>
                <c:pt idx="44451">
                  <c:v>2.8165747192599601E-2</c:v>
                </c:pt>
                <c:pt idx="44452">
                  <c:v>3.4752739203453897E-2</c:v>
                </c:pt>
                <c:pt idx="44453">
                  <c:v>-3.1162337984203502E-2</c:v>
                </c:pt>
                <c:pt idx="44454">
                  <c:v>-0.117748742008648</c:v>
                </c:pt>
                <c:pt idx="44455">
                  <c:v>-4.1466459931042601E-2</c:v>
                </c:pt>
                <c:pt idx="44456">
                  <c:v>-5.5346376146917203E-2</c:v>
                </c:pt>
                <c:pt idx="44457">
                  <c:v>-5.2440573626754304E-3</c:v>
                </c:pt>
                <c:pt idx="44458">
                  <c:v>1.2679095776404701E-2</c:v>
                </c:pt>
                <c:pt idx="44459">
                  <c:v>0.120335872618028</c:v>
                </c:pt>
                <c:pt idx="44460">
                  <c:v>0.189641287745103</c:v>
                </c:pt>
                <c:pt idx="44461">
                  <c:v>0.17756345338260099</c:v>
                </c:pt>
                <c:pt idx="44462">
                  <c:v>0.13951727370023301</c:v>
                </c:pt>
                <c:pt idx="44463">
                  <c:v>0.22837506625284801</c:v>
                </c:pt>
                <c:pt idx="44464">
                  <c:v>0.15276332130395401</c:v>
                </c:pt>
                <c:pt idx="44465">
                  <c:v>0.25731723169166998</c:v>
                </c:pt>
                <c:pt idx="44466">
                  <c:v>0.29955890231142501</c:v>
                </c:pt>
                <c:pt idx="44467">
                  <c:v>0.24247591486025</c:v>
                </c:pt>
                <c:pt idx="44468">
                  <c:v>0.25107263048808698</c:v>
                </c:pt>
                <c:pt idx="44469">
                  <c:v>0.25894047494888101</c:v>
                </c:pt>
                <c:pt idx="44470">
                  <c:v>0.32724253421293098</c:v>
                </c:pt>
                <c:pt idx="44471">
                  <c:v>0.35070678056610899</c:v>
                </c:pt>
                <c:pt idx="44472">
                  <c:v>0.33446247792731898</c:v>
                </c:pt>
                <c:pt idx="44473">
                  <c:v>0.38313748157404598</c:v>
                </c:pt>
                <c:pt idx="44474">
                  <c:v>0.33606891772199099</c:v>
                </c:pt>
                <c:pt idx="44475">
                  <c:v>0.351411344330333</c:v>
                </c:pt>
                <c:pt idx="44476">
                  <c:v>0.345155964649489</c:v>
                </c:pt>
                <c:pt idx="44477">
                  <c:v>0.34549087594824601</c:v>
                </c:pt>
                <c:pt idx="44478">
                  <c:v>-2.3614723391807899E-2</c:v>
                </c:pt>
                <c:pt idx="44479">
                  <c:v>7.8212383938509003E-2</c:v>
                </c:pt>
                <c:pt idx="44480">
                  <c:v>5.0406874183042301E-3</c:v>
                </c:pt>
                <c:pt idx="44481">
                  <c:v>1.3472033394223299E-2</c:v>
                </c:pt>
                <c:pt idx="44482">
                  <c:v>-2.0284503633018501E-2</c:v>
                </c:pt>
                <c:pt idx="44483">
                  <c:v>2.1110859632825999E-2</c:v>
                </c:pt>
                <c:pt idx="44484">
                  <c:v>3.4864601364010997E-2</c:v>
                </c:pt>
                <c:pt idx="44485">
                  <c:v>3.7517474597403497E-2</c:v>
                </c:pt>
                <c:pt idx="44486">
                  <c:v>3.9456222163472103E-2</c:v>
                </c:pt>
                <c:pt idx="44487">
                  <c:v>5.5438036506365203E-2</c:v>
                </c:pt>
                <c:pt idx="44488">
                  <c:v>6.2397733921380399E-2</c:v>
                </c:pt>
                <c:pt idx="44489">
                  <c:v>9.0386007076950506E-2</c:v>
                </c:pt>
                <c:pt idx="44490">
                  <c:v>9.0805399353651201E-2</c:v>
                </c:pt>
                <c:pt idx="44491">
                  <c:v>0.11802778851612999</c:v>
                </c:pt>
                <c:pt idx="44492">
                  <c:v>0.109833777620056</c:v>
                </c:pt>
                <c:pt idx="44493">
                  <c:v>0.10860611477030201</c:v>
                </c:pt>
                <c:pt idx="44494">
                  <c:v>0.10929918811172</c:v>
                </c:pt>
                <c:pt idx="44495">
                  <c:v>0.10962613069272199</c:v>
                </c:pt>
                <c:pt idx="44496">
                  <c:v>6.2860877202798704E-2</c:v>
                </c:pt>
                <c:pt idx="44497">
                  <c:v>4.3767946127562699E-2</c:v>
                </c:pt>
                <c:pt idx="44498">
                  <c:v>4.32282745627353E-2</c:v>
                </c:pt>
                <c:pt idx="44499">
                  <c:v>0.13611051687716599</c:v>
                </c:pt>
                <c:pt idx="44500">
                  <c:v>0.152399390746665</c:v>
                </c:pt>
                <c:pt idx="44501">
                  <c:v>0.183448181105963</c:v>
                </c:pt>
                <c:pt idx="44502">
                  <c:v>0.17016857288362999</c:v>
                </c:pt>
                <c:pt idx="44503">
                  <c:v>0.188261468271232</c:v>
                </c:pt>
                <c:pt idx="44504">
                  <c:v>0.21349204470362701</c:v>
                </c:pt>
                <c:pt idx="44505">
                  <c:v>0.222131623107785</c:v>
                </c:pt>
                <c:pt idx="44506">
                  <c:v>0.212635449584551</c:v>
                </c:pt>
                <c:pt idx="44507">
                  <c:v>0.21546304698882199</c:v>
                </c:pt>
                <c:pt idx="44508">
                  <c:v>0.206290688797578</c:v>
                </c:pt>
                <c:pt idx="44509">
                  <c:v>0.23444226876757601</c:v>
                </c:pt>
                <c:pt idx="44510">
                  <c:v>0.23576175873227601</c:v>
                </c:pt>
                <c:pt idx="44511">
                  <c:v>0.238513792584643</c:v>
                </c:pt>
                <c:pt idx="44512">
                  <c:v>0.21420346645873001</c:v>
                </c:pt>
                <c:pt idx="44513">
                  <c:v>0.211124457779643</c:v>
                </c:pt>
                <c:pt idx="44514">
                  <c:v>0.21738098917467899</c:v>
                </c:pt>
                <c:pt idx="44515">
                  <c:v>0.20556308143406299</c:v>
                </c:pt>
                <c:pt idx="44516">
                  <c:v>0.240480207720142</c:v>
                </c:pt>
                <c:pt idx="44517">
                  <c:v>0.248578337429745</c:v>
                </c:pt>
                <c:pt idx="44518">
                  <c:v>0.212673873403151</c:v>
                </c:pt>
                <c:pt idx="44519">
                  <c:v>0.24233803775731499</c:v>
                </c:pt>
                <c:pt idx="44520">
                  <c:v>0.22159329834837399</c:v>
                </c:pt>
                <c:pt idx="44521">
                  <c:v>0.24082370154035099</c:v>
                </c:pt>
                <c:pt idx="44522">
                  <c:v>0.20382676503757199</c:v>
                </c:pt>
                <c:pt idx="44523">
                  <c:v>0.18758479769745801</c:v>
                </c:pt>
                <c:pt idx="44524">
                  <c:v>0.22767194140678099</c:v>
                </c:pt>
                <c:pt idx="44525">
                  <c:v>0.23091258370620099</c:v>
                </c:pt>
                <c:pt idx="44526">
                  <c:v>0.21932669005714001</c:v>
                </c:pt>
                <c:pt idx="44527">
                  <c:v>0.20713434985603199</c:v>
                </c:pt>
                <c:pt idx="44528">
                  <c:v>0.21920179490370501</c:v>
                </c:pt>
                <c:pt idx="44529">
                  <c:v>0.22382306938405999</c:v>
                </c:pt>
                <c:pt idx="44530">
                  <c:v>0.201524939233508</c:v>
                </c:pt>
                <c:pt idx="44531">
                  <c:v>0.20302956517638401</c:v>
                </c:pt>
                <c:pt idx="44532">
                  <c:v>0.210819646771257</c:v>
                </c:pt>
                <c:pt idx="44533">
                  <c:v>0.212384415852407</c:v>
                </c:pt>
                <c:pt idx="44534">
                  <c:v>0.230545990513218</c:v>
                </c:pt>
                <c:pt idx="44535">
                  <c:v>0.23608947994403801</c:v>
                </c:pt>
                <c:pt idx="44536">
                  <c:v>0.22419927274051701</c:v>
                </c:pt>
                <c:pt idx="44537">
                  <c:v>0.21789892070310299</c:v>
                </c:pt>
                <c:pt idx="44538">
                  <c:v>0.202423430328245</c:v>
                </c:pt>
                <c:pt idx="44539">
                  <c:v>0.20944202514237401</c:v>
                </c:pt>
                <c:pt idx="44540">
                  <c:v>0.20445827882477799</c:v>
                </c:pt>
                <c:pt idx="44541">
                  <c:v>0.20245751063581199</c:v>
                </c:pt>
                <c:pt idx="44542">
                  <c:v>0.19403769352108499</c:v>
                </c:pt>
                <c:pt idx="44543">
                  <c:v>0.207367122782491</c:v>
                </c:pt>
                <c:pt idx="44544">
                  <c:v>0.199007802929313</c:v>
                </c:pt>
                <c:pt idx="44545">
                  <c:v>0.209529611423246</c:v>
                </c:pt>
                <c:pt idx="44546">
                  <c:v>0.21457738761068301</c:v>
                </c:pt>
                <c:pt idx="44547">
                  <c:v>0.22709149916538901</c:v>
                </c:pt>
                <c:pt idx="44548">
                  <c:v>0.26748208641159898</c:v>
                </c:pt>
                <c:pt idx="44549">
                  <c:v>0.27145911586688198</c:v>
                </c:pt>
                <c:pt idx="44550">
                  <c:v>0.26494626867712201</c:v>
                </c:pt>
                <c:pt idx="44551">
                  <c:v>0.28579700388876</c:v>
                </c:pt>
                <c:pt idx="44552">
                  <c:v>0.28053377088708398</c:v>
                </c:pt>
                <c:pt idx="44553">
                  <c:v>0.30938140933017599</c:v>
                </c:pt>
                <c:pt idx="44554">
                  <c:v>0.32245946866622299</c:v>
                </c:pt>
                <c:pt idx="44555">
                  <c:v>0.30754055485910597</c:v>
                </c:pt>
                <c:pt idx="44556">
                  <c:v>1.00566197632332E-2</c:v>
                </c:pt>
                <c:pt idx="44557">
                  <c:v>8.7838688375662999E-2</c:v>
                </c:pt>
                <c:pt idx="44558">
                  <c:v>1.6186313825632001E-2</c:v>
                </c:pt>
                <c:pt idx="44559">
                  <c:v>5.2711332888349401E-2</c:v>
                </c:pt>
                <c:pt idx="44560">
                  <c:v>2.49292764343973E-2</c:v>
                </c:pt>
                <c:pt idx="44561">
                  <c:v>4.4516330913094001E-3</c:v>
                </c:pt>
                <c:pt idx="44562">
                  <c:v>-1.9527175783445799E-2</c:v>
                </c:pt>
                <c:pt idx="44563">
                  <c:v>-3.3085575139334099E-2</c:v>
                </c:pt>
                <c:pt idx="44564">
                  <c:v>-4.2858091347690003E-2</c:v>
                </c:pt>
                <c:pt idx="44565">
                  <c:v>-6.5765661337380807E-2</c:v>
                </c:pt>
                <c:pt idx="44566">
                  <c:v>-7.3142866146172006E-2</c:v>
                </c:pt>
                <c:pt idx="44567">
                  <c:v>-7.96758274310032E-3</c:v>
                </c:pt>
                <c:pt idx="44568">
                  <c:v>-3.5704016998405801E-2</c:v>
                </c:pt>
                <c:pt idx="44569">
                  <c:v>-3.0224355532064501E-2</c:v>
                </c:pt>
                <c:pt idx="44570">
                  <c:v>-3.42007688213498E-2</c:v>
                </c:pt>
                <c:pt idx="44571">
                  <c:v>-1.69286991178563E-2</c:v>
                </c:pt>
                <c:pt idx="44572">
                  <c:v>-3.0604750015641499E-2</c:v>
                </c:pt>
                <c:pt idx="44573">
                  <c:v>-3.3540092390890099E-2</c:v>
                </c:pt>
                <c:pt idx="44574">
                  <c:v>-9.2951448278699202E-3</c:v>
                </c:pt>
                <c:pt idx="44575">
                  <c:v>8.6566289656562802E-3</c:v>
                </c:pt>
                <c:pt idx="44576">
                  <c:v>1.2338088813676901E-2</c:v>
                </c:pt>
                <c:pt idx="44577">
                  <c:v>2.00415842937719E-2</c:v>
                </c:pt>
                <c:pt idx="44578">
                  <c:v>2.2065868402816199E-2</c:v>
                </c:pt>
                <c:pt idx="44579">
                  <c:v>9.7922891215160394E-3</c:v>
                </c:pt>
                <c:pt idx="44580">
                  <c:v>2.2092167523937101E-2</c:v>
                </c:pt>
                <c:pt idx="44581">
                  <c:v>2.8427513127519101E-2</c:v>
                </c:pt>
                <c:pt idx="44582">
                  <c:v>-3.5350048071864197E-2</c:v>
                </c:pt>
                <c:pt idx="44583">
                  <c:v>9.7834572010351797E-2</c:v>
                </c:pt>
                <c:pt idx="44584">
                  <c:v>-1.4258623711830699E-3</c:v>
                </c:pt>
                <c:pt idx="44585">
                  <c:v>1.57736618601797E-2</c:v>
                </c:pt>
                <c:pt idx="44586">
                  <c:v>1.6525950084785399E-2</c:v>
                </c:pt>
                <c:pt idx="44587">
                  <c:v>-2.61376856768014E-2</c:v>
                </c:pt>
                <c:pt idx="44588">
                  <c:v>-5.5620651501030398E-2</c:v>
                </c:pt>
                <c:pt idx="44589">
                  <c:v>-4.0657383443461599E-2</c:v>
                </c:pt>
                <c:pt idx="44590">
                  <c:v>-5.9743121251902502E-2</c:v>
                </c:pt>
                <c:pt idx="44591">
                  <c:v>-6.0085888577911299E-2</c:v>
                </c:pt>
                <c:pt idx="44592">
                  <c:v>-7.9041259889338703E-2</c:v>
                </c:pt>
                <c:pt idx="44593">
                  <c:v>-9.0556944384777599E-2</c:v>
                </c:pt>
                <c:pt idx="44594">
                  <c:v>-8.8062044510493195E-2</c:v>
                </c:pt>
                <c:pt idx="44595">
                  <c:v>-6.6828512394874598E-2</c:v>
                </c:pt>
                <c:pt idx="44596">
                  <c:v>-7.3226514195842807E-2</c:v>
                </c:pt>
                <c:pt idx="44597">
                  <c:v>-9.5490422426955004E-2</c:v>
                </c:pt>
                <c:pt idx="44598">
                  <c:v>-9.3892970751530705E-2</c:v>
                </c:pt>
                <c:pt idx="44599">
                  <c:v>-5.9815780896779698E-2</c:v>
                </c:pt>
                <c:pt idx="44600">
                  <c:v>-5.1803080028594198E-2</c:v>
                </c:pt>
                <c:pt idx="44601">
                  <c:v>-5.75384505858779E-2</c:v>
                </c:pt>
                <c:pt idx="44602">
                  <c:v>-4.6028615369270998E-2</c:v>
                </c:pt>
                <c:pt idx="44603">
                  <c:v>-5.76273592473215E-2</c:v>
                </c:pt>
                <c:pt idx="44604">
                  <c:v>-2.5793376569920399E-2</c:v>
                </c:pt>
                <c:pt idx="44605">
                  <c:v>-2.3514615949996698E-2</c:v>
                </c:pt>
                <c:pt idx="44606">
                  <c:v>-1.0105761155078699E-2</c:v>
                </c:pt>
                <c:pt idx="44607" formatCode="0.00E+00">
                  <c:v>-7.3817353392711103E-4</c:v>
                </c:pt>
                <c:pt idx="44608">
                  <c:v>-1.92433657365653E-2</c:v>
                </c:pt>
                <c:pt idx="44609" formatCode="0.00E+00">
                  <c:v>-1.0544414825359101E-2</c:v>
                </c:pt>
                <c:pt idx="44610">
                  <c:v>-1.1598338626558499E-2</c:v>
                </c:pt>
                <c:pt idx="44611">
                  <c:v>3.0814713979267199E-2</c:v>
                </c:pt>
                <c:pt idx="44612">
                  <c:v>4.2243829751268301E-2</c:v>
                </c:pt>
                <c:pt idx="44613">
                  <c:v>4.4945477431528498E-2</c:v>
                </c:pt>
                <c:pt idx="44614">
                  <c:v>3.8155436601234903E-2</c:v>
                </c:pt>
                <c:pt idx="44615">
                  <c:v>2.3906294053117699E-2</c:v>
                </c:pt>
                <c:pt idx="44616">
                  <c:v>3.3609878356819001E-2</c:v>
                </c:pt>
                <c:pt idx="44617">
                  <c:v>1.23378324183095E-2</c:v>
                </c:pt>
                <c:pt idx="44618">
                  <c:v>1.7199483642597001E-3</c:v>
                </c:pt>
                <c:pt idx="44619">
                  <c:v>3.3289719966973101E-2</c:v>
                </c:pt>
                <c:pt idx="44620">
                  <c:v>3.62312045281835E-2</c:v>
                </c:pt>
                <c:pt idx="44621">
                  <c:v>4.0235184684977901E-2</c:v>
                </c:pt>
                <c:pt idx="44622">
                  <c:v>2.5268443331912301E-2</c:v>
                </c:pt>
                <c:pt idx="44623">
                  <c:v>5.3965358501972899E-2</c:v>
                </c:pt>
                <c:pt idx="44624">
                  <c:v>4.3448153370867201E-2</c:v>
                </c:pt>
                <c:pt idx="44625">
                  <c:v>6.0787126074091202E-2</c:v>
                </c:pt>
                <c:pt idx="44626">
                  <c:v>8.7983843538280995E-2</c:v>
                </c:pt>
                <c:pt idx="44627">
                  <c:v>0.108826029398587</c:v>
                </c:pt>
                <c:pt idx="44628">
                  <c:v>8.5797434442557802E-2</c:v>
                </c:pt>
                <c:pt idx="44629">
                  <c:v>8.88114112468886E-2</c:v>
                </c:pt>
                <c:pt idx="44630">
                  <c:v>3.2570260145342998E-2</c:v>
                </c:pt>
                <c:pt idx="44631">
                  <c:v>4.5222327271363202E-2</c:v>
                </c:pt>
                <c:pt idx="44632">
                  <c:v>2.06325651794395E-2</c:v>
                </c:pt>
                <c:pt idx="44633">
                  <c:v>4.9715468676666201E-2</c:v>
                </c:pt>
                <c:pt idx="44634">
                  <c:v>3.1979428283247097E-2</c:v>
                </c:pt>
                <c:pt idx="44635">
                  <c:v>3.0695959890442801E-2</c:v>
                </c:pt>
                <c:pt idx="44636">
                  <c:v>-1.6485822750935401E-2</c:v>
                </c:pt>
                <c:pt idx="44637">
                  <c:v>-4.8034524455041897E-3</c:v>
                </c:pt>
                <c:pt idx="44638">
                  <c:v>-3.01507164583825E-2</c:v>
                </c:pt>
                <c:pt idx="44639">
                  <c:v>-2.81090646494686E-2</c:v>
                </c:pt>
                <c:pt idx="44640">
                  <c:v>-2.1474766835737701E-2</c:v>
                </c:pt>
                <c:pt idx="44641">
                  <c:v>1.4728320079268199E-2</c:v>
                </c:pt>
                <c:pt idx="44642">
                  <c:v>2.1977874604647701E-2</c:v>
                </c:pt>
                <c:pt idx="44643">
                  <c:v>6.0782932214307001E-2</c:v>
                </c:pt>
                <c:pt idx="44644">
                  <c:v>-2.6181636274484599E-2</c:v>
                </c:pt>
                <c:pt idx="44645">
                  <c:v>7.4930582429219406E-2</c:v>
                </c:pt>
                <c:pt idx="44646">
                  <c:v>-1.34707019309888E-2</c:v>
                </c:pt>
                <c:pt idx="44647">
                  <c:v>4.8220363279398902E-2</c:v>
                </c:pt>
                <c:pt idx="44648">
                  <c:v>8.5665893641544699E-2</c:v>
                </c:pt>
                <c:pt idx="44649">
                  <c:v>0.13538542821815799</c:v>
                </c:pt>
                <c:pt idx="44650">
                  <c:v>0.137675353545684</c:v>
                </c:pt>
                <c:pt idx="44651">
                  <c:v>0.18422503080195901</c:v>
                </c:pt>
                <c:pt idx="44652">
                  <c:v>0</c:v>
                </c:pt>
                <c:pt idx="44653">
                  <c:v>-8.8632469326283506E-2</c:v>
                </c:pt>
                <c:pt idx="44654">
                  <c:v>-1.30748938623881E-3</c:v>
                </c:pt>
                <c:pt idx="44655">
                  <c:v>-1.0553560810808401E-3</c:v>
                </c:pt>
                <c:pt idx="44656">
                  <c:v>4.6463434462933502E-3</c:v>
                </c:pt>
                <c:pt idx="44657">
                  <c:v>3.1436085146534301E-2</c:v>
                </c:pt>
                <c:pt idx="44658">
                  <c:v>3.7003882507595101E-3</c:v>
                </c:pt>
                <c:pt idx="44659">
                  <c:v>1.7897725120550399E-2</c:v>
                </c:pt>
                <c:pt idx="44660">
                  <c:v>1.5705883111045399E-2</c:v>
                </c:pt>
                <c:pt idx="44661">
                  <c:v>3.6215102890470703E-2</c:v>
                </c:pt>
                <c:pt idx="44662">
                  <c:v>9.6608585913814798E-3</c:v>
                </c:pt>
                <c:pt idx="44663">
                  <c:v>-2.7789148446799201E-2</c:v>
                </c:pt>
                <c:pt idx="44664">
                  <c:v>-0.112359537081097</c:v>
                </c:pt>
                <c:pt idx="44665">
                  <c:v>-5.2027191807447496E-3</c:v>
                </c:pt>
                <c:pt idx="44666">
                  <c:v>-2.5210180574063198E-2</c:v>
                </c:pt>
                <c:pt idx="44667">
                  <c:v>1.2638179159159799E-2</c:v>
                </c:pt>
                <c:pt idx="44668" formatCode="0.00E+00">
                  <c:v>4.9849101461607495E-4</c:v>
                </c:pt>
                <c:pt idx="44669">
                  <c:v>-3.66881247957557E-2</c:v>
                </c:pt>
                <c:pt idx="44670" formatCode="0.00E+00">
                  <c:v>-2.7354040078226699E-2</c:v>
                </c:pt>
                <c:pt idx="44671">
                  <c:v>-2.41006741727657E-2</c:v>
                </c:pt>
                <c:pt idx="44672">
                  <c:v>-1.57130996996021E-2</c:v>
                </c:pt>
                <c:pt idx="44673">
                  <c:v>2.36101111948906E-2</c:v>
                </c:pt>
                <c:pt idx="44674">
                  <c:v>1.5995641017380199E-2</c:v>
                </c:pt>
                <c:pt idx="44675">
                  <c:v>3.3022877427987603E-2</c:v>
                </c:pt>
                <c:pt idx="44676">
                  <c:v>3.16202303089336E-2</c:v>
                </c:pt>
                <c:pt idx="44677">
                  <c:v>7.0055124872311803E-2</c:v>
                </c:pt>
                <c:pt idx="44678">
                  <c:v>3.1072783608599799E-2</c:v>
                </c:pt>
                <c:pt idx="44679">
                  <c:v>2.2741307761629199E-2</c:v>
                </c:pt>
                <c:pt idx="44680">
                  <c:v>-1.39672217010416E-2</c:v>
                </c:pt>
                <c:pt idx="44681">
                  <c:v>1.7510197639073199E-2</c:v>
                </c:pt>
                <c:pt idx="44682">
                  <c:v>-1.42595908213109E-2</c:v>
                </c:pt>
                <c:pt idx="44683">
                  <c:v>2.1486690882820601E-2</c:v>
                </c:pt>
                <c:pt idx="44684">
                  <c:v>1.04489694596976E-2</c:v>
                </c:pt>
                <c:pt idx="44685">
                  <c:v>4.3846520491475499E-2</c:v>
                </c:pt>
                <c:pt idx="44686">
                  <c:v>5.5103981967547198E-2</c:v>
                </c:pt>
                <c:pt idx="44687">
                  <c:v>6.1513212227169302E-2</c:v>
                </c:pt>
                <c:pt idx="44688">
                  <c:v>7.4979393688743207E-2</c:v>
                </c:pt>
                <c:pt idx="44689">
                  <c:v>0.12868823652686401</c:v>
                </c:pt>
                <c:pt idx="44690">
                  <c:v>5.0101726572787803E-3</c:v>
                </c:pt>
                <c:pt idx="44691">
                  <c:v>9.0675923342963802E-2</c:v>
                </c:pt>
                <c:pt idx="44692">
                  <c:v>1.8342697953824001E-2</c:v>
                </c:pt>
                <c:pt idx="44693">
                  <c:v>2.8107617302130999E-2</c:v>
                </c:pt>
                <c:pt idx="44694">
                  <c:v>-1.12133327261917E-2</c:v>
                </c:pt>
                <c:pt idx="44695">
                  <c:v>3.6535676790641201E-2</c:v>
                </c:pt>
                <c:pt idx="44696">
                  <c:v>5.8764319807968701E-2</c:v>
                </c:pt>
                <c:pt idx="44697">
                  <c:v>6.0091121603841703E-2</c:v>
                </c:pt>
                <c:pt idx="44698">
                  <c:v>8.8507698293590703E-2</c:v>
                </c:pt>
                <c:pt idx="44699">
                  <c:v>0.10113830615210199</c:v>
                </c:pt>
                <c:pt idx="44700">
                  <c:v>5.9104476474243703E-2</c:v>
                </c:pt>
                <c:pt idx="44701">
                  <c:v>8.3352010999361098E-2</c:v>
                </c:pt>
                <c:pt idx="44702">
                  <c:v>9.6147662932067599E-2</c:v>
                </c:pt>
                <c:pt idx="44703">
                  <c:v>0.106973368690429</c:v>
                </c:pt>
                <c:pt idx="44704">
                  <c:v>0.103491781536239</c:v>
                </c:pt>
                <c:pt idx="44705">
                  <c:v>0.108994486089889</c:v>
                </c:pt>
                <c:pt idx="44706">
                  <c:v>9.0262635326187599E-2</c:v>
                </c:pt>
                <c:pt idx="44707">
                  <c:v>7.9579421211840598E-2</c:v>
                </c:pt>
                <c:pt idx="44708">
                  <c:v>6.4284323344544897E-2</c:v>
                </c:pt>
                <c:pt idx="44709">
                  <c:v>7.4587909975216596E-2</c:v>
                </c:pt>
                <c:pt idx="44710">
                  <c:v>9.4266672150297603E-2</c:v>
                </c:pt>
                <c:pt idx="44711">
                  <c:v>0.103220874422672</c:v>
                </c:pt>
                <c:pt idx="44712">
                  <c:v>9.7355346007949595E-2</c:v>
                </c:pt>
                <c:pt idx="44713">
                  <c:v>0.13181195685597799</c:v>
                </c:pt>
                <c:pt idx="44714">
                  <c:v>0.13179061807513401</c:v>
                </c:pt>
                <c:pt idx="44715">
                  <c:v>0.14960153294379699</c:v>
                </c:pt>
                <c:pt idx="44716">
                  <c:v>0.15780724908327701</c:v>
                </c:pt>
                <c:pt idx="44717">
                  <c:v>0.16093860551724101</c:v>
                </c:pt>
                <c:pt idx="44718">
                  <c:v>0.15612027975401799</c:v>
                </c:pt>
                <c:pt idx="44719">
                  <c:v>0.162317392507633</c:v>
                </c:pt>
                <c:pt idx="44720">
                  <c:v>0.12818664005816099</c:v>
                </c:pt>
                <c:pt idx="44721">
                  <c:v>0.12893609872050499</c:v>
                </c:pt>
                <c:pt idx="44722">
                  <c:v>0.105964168374763</c:v>
                </c:pt>
                <c:pt idx="44723">
                  <c:v>0.107641109348181</c:v>
                </c:pt>
                <c:pt idx="44724">
                  <c:v>0.120039441683853</c:v>
                </c:pt>
                <c:pt idx="44725">
                  <c:v>0.103329084839232</c:v>
                </c:pt>
                <c:pt idx="44726">
                  <c:v>8.3512539157499496E-2</c:v>
                </c:pt>
                <c:pt idx="44727">
                  <c:v>8.3330225018062504E-2</c:v>
                </c:pt>
                <c:pt idx="44728">
                  <c:v>8.6428086498197498E-2</c:v>
                </c:pt>
                <c:pt idx="44729">
                  <c:v>8.6321443120101995E-2</c:v>
                </c:pt>
                <c:pt idx="44730">
                  <c:v>5.7722806806730302E-2</c:v>
                </c:pt>
                <c:pt idx="44731">
                  <c:v>5.7337308903395903E-2</c:v>
                </c:pt>
                <c:pt idx="44732">
                  <c:v>3.06312032712561E-2</c:v>
                </c:pt>
                <c:pt idx="44733">
                  <c:v>1.90362290048149E-2</c:v>
                </c:pt>
                <c:pt idx="44734">
                  <c:v>3.0505277714073901E-2</c:v>
                </c:pt>
                <c:pt idx="44735">
                  <c:v>0.127841814829073</c:v>
                </c:pt>
                <c:pt idx="44736">
                  <c:v>0.144682026739825</c:v>
                </c:pt>
                <c:pt idx="44737">
                  <c:v>0.135114964022957</c:v>
                </c:pt>
                <c:pt idx="44738">
                  <c:v>0.13247741873948499</c:v>
                </c:pt>
                <c:pt idx="44739">
                  <c:v>0.12405543322998901</c:v>
                </c:pt>
                <c:pt idx="44740">
                  <c:v>0.116110828033602</c:v>
                </c:pt>
                <c:pt idx="44741">
                  <c:v>0.12778630203951999</c:v>
                </c:pt>
                <c:pt idx="44742">
                  <c:v>0.14471019314102901</c:v>
                </c:pt>
                <c:pt idx="44743">
                  <c:v>0.13357049721877301</c:v>
                </c:pt>
                <c:pt idx="44744">
                  <c:v>0.14471019314102901</c:v>
                </c:pt>
                <c:pt idx="44745">
                  <c:v>0.13357049721877301</c:v>
                </c:pt>
                <c:pt idx="44746">
                  <c:v>0.137030189130599</c:v>
                </c:pt>
                <c:pt idx="44747">
                  <c:v>0.151399936822529</c:v>
                </c:pt>
                <c:pt idx="44748">
                  <c:v>0.15169279696048599</c:v>
                </c:pt>
                <c:pt idx="44749">
                  <c:v>0.15697660250769299</c:v>
                </c:pt>
                <c:pt idx="44750">
                  <c:v>0.15140972298463101</c:v>
                </c:pt>
                <c:pt idx="44751">
                  <c:v>0.31222810142805701</c:v>
                </c:pt>
                <c:pt idx="44752">
                  <c:v>-1.9329843277748799E-3</c:v>
                </c:pt>
                <c:pt idx="44753">
                  <c:v>-6.5369051427060801E-2</c:v>
                </c:pt>
                <c:pt idx="44754">
                  <c:v>2.1279739707160801E-2</c:v>
                </c:pt>
                <c:pt idx="44755">
                  <c:v>-2.06817950298245E-2</c:v>
                </c:pt>
                <c:pt idx="44756">
                  <c:v>1.01321969845808E-2</c:v>
                </c:pt>
                <c:pt idx="44757">
                  <c:v>1.92499257752754E-3</c:v>
                </c:pt>
                <c:pt idx="44758">
                  <c:v>2.3982911102774399E-2</c:v>
                </c:pt>
                <c:pt idx="44759">
                  <c:v>1.32343013671681E-2</c:v>
                </c:pt>
                <c:pt idx="44760">
                  <c:v>4.6029103802019397E-2</c:v>
                </c:pt>
                <c:pt idx="44761">
                  <c:v>1.6249836034271301E-2</c:v>
                </c:pt>
                <c:pt idx="44762">
                  <c:v>2.9078963858456101E-2</c:v>
                </c:pt>
                <c:pt idx="44763">
                  <c:v>3.7359334982792501E-2</c:v>
                </c:pt>
                <c:pt idx="44764">
                  <c:v>3.4000566734321599E-2</c:v>
                </c:pt>
                <c:pt idx="44765">
                  <c:v>2.79128562336067E-2</c:v>
                </c:pt>
                <c:pt idx="44766">
                  <c:v>3.7137130406853902E-2</c:v>
                </c:pt>
                <c:pt idx="44767">
                  <c:v>4.2955113402098802E-2</c:v>
                </c:pt>
                <c:pt idx="44768">
                  <c:v>3.5550673852232602E-2</c:v>
                </c:pt>
                <c:pt idx="44769">
                  <c:v>1.02516242270775E-2</c:v>
                </c:pt>
                <c:pt idx="44770">
                  <c:v>2.26543855773664E-2</c:v>
                </c:pt>
                <c:pt idx="44771">
                  <c:v>5.1076902490047302E-2</c:v>
                </c:pt>
                <c:pt idx="44772">
                  <c:v>4.3180854630899802E-2</c:v>
                </c:pt>
                <c:pt idx="44773">
                  <c:v>4.87284004228562E-2</c:v>
                </c:pt>
                <c:pt idx="44774">
                  <c:v>2.9584083841742301E-2</c:v>
                </c:pt>
                <c:pt idx="44775">
                  <c:v>3.8515400511391802E-2</c:v>
                </c:pt>
                <c:pt idx="44776">
                  <c:v>0.16166390286507101</c:v>
                </c:pt>
                <c:pt idx="44777">
                  <c:v>4.6709570802219103E-2</c:v>
                </c:pt>
                <c:pt idx="44778">
                  <c:v>4.1901350139934498E-2</c:v>
                </c:pt>
                <c:pt idx="44779">
                  <c:v>4.1748217555164002E-2</c:v>
                </c:pt>
                <c:pt idx="44780">
                  <c:v>5.39611631056214E-2</c:v>
                </c:pt>
                <c:pt idx="44781">
                  <c:v>6.7897823373980301E-2</c:v>
                </c:pt>
                <c:pt idx="44782">
                  <c:v>8.6752542416418901E-2</c:v>
                </c:pt>
                <c:pt idx="44783">
                  <c:v>7.4347887842535404E-2</c:v>
                </c:pt>
                <c:pt idx="44784">
                  <c:v>7.8476216523997E-2</c:v>
                </c:pt>
                <c:pt idx="44785">
                  <c:v>7.3863354515698004E-2</c:v>
                </c:pt>
                <c:pt idx="44786">
                  <c:v>8.28922396900202E-2</c:v>
                </c:pt>
                <c:pt idx="44787">
                  <c:v>8.8072673216910397E-2</c:v>
                </c:pt>
                <c:pt idx="44788">
                  <c:v>8.8225576212678902E-2</c:v>
                </c:pt>
                <c:pt idx="44789">
                  <c:v>6.4611304054689594E-2</c:v>
                </c:pt>
                <c:pt idx="44790">
                  <c:v>6.8906854242086799E-2</c:v>
                </c:pt>
                <c:pt idx="44791">
                  <c:v>6.0635829751129001E-2</c:v>
                </c:pt>
                <c:pt idx="44792">
                  <c:v>6.4032287961912598E-2</c:v>
                </c:pt>
                <c:pt idx="44793">
                  <c:v>4.5789897145908101E-2</c:v>
                </c:pt>
                <c:pt idx="44794">
                  <c:v>4.89095379291428E-2</c:v>
                </c:pt>
                <c:pt idx="44795">
                  <c:v>3.8793187439306903E-2</c:v>
                </c:pt>
                <c:pt idx="44796">
                  <c:v>4.8868300738627697E-2</c:v>
                </c:pt>
                <c:pt idx="44797">
                  <c:v>4.6575252006847298E-2</c:v>
                </c:pt>
                <c:pt idx="44798">
                  <c:v>6.3194980003977802E-2</c:v>
                </c:pt>
                <c:pt idx="44799">
                  <c:v>5.6138354943722803E-2</c:v>
                </c:pt>
                <c:pt idx="44800">
                  <c:v>6.0795154551059598E-2</c:v>
                </c:pt>
                <c:pt idx="44801">
                  <c:v>6.3802406008998599E-2</c:v>
                </c:pt>
                <c:pt idx="44802">
                  <c:v>-0.15184597449540599</c:v>
                </c:pt>
                <c:pt idx="44803">
                  <c:v>0</c:v>
                </c:pt>
                <c:pt idx="44804">
                  <c:v>9.8887174872050093E-2</c:v>
                </c:pt>
                <c:pt idx="44805">
                  <c:v>1.8116692100542901E-2</c:v>
                </c:pt>
                <c:pt idx="44806">
                  <c:v>1.79890941707299E-2</c:v>
                </c:pt>
                <c:pt idx="44807">
                  <c:v>1.81846312452278E-2</c:v>
                </c:pt>
                <c:pt idx="44808">
                  <c:v>2.50473902962167E-2</c:v>
                </c:pt>
                <c:pt idx="44809">
                  <c:v>2.0895120976959199E-3</c:v>
                </c:pt>
                <c:pt idx="44810">
                  <c:v>-2.96172523533479E-2</c:v>
                </c:pt>
                <c:pt idx="44811">
                  <c:v>-1.2345882333851101E-3</c:v>
                </c:pt>
                <c:pt idx="44812" formatCode="0.00E+00">
                  <c:v>5.6892894674687102E-4</c:v>
                </c:pt>
                <c:pt idx="44813">
                  <c:v>-9.9587346019830401E-3</c:v>
                </c:pt>
                <c:pt idx="44814" formatCode="0.00E+00">
                  <c:v>3.0183374472999101E-2</c:v>
                </c:pt>
                <c:pt idx="44815">
                  <c:v>9.0378906376380796E-2</c:v>
                </c:pt>
                <c:pt idx="44816">
                  <c:v>0.121536765648631</c:v>
                </c:pt>
                <c:pt idx="44817">
                  <c:v>0.12195441841435101</c:v>
                </c:pt>
                <c:pt idx="44818">
                  <c:v>0.108046250394712</c:v>
                </c:pt>
                <c:pt idx="44819">
                  <c:v>0.13053240029684701</c:v>
                </c:pt>
                <c:pt idx="44820">
                  <c:v>0.14054271532601501</c:v>
                </c:pt>
                <c:pt idx="44821">
                  <c:v>0.130436504612988</c:v>
                </c:pt>
                <c:pt idx="44822">
                  <c:v>0.13806510027954599</c:v>
                </c:pt>
                <c:pt idx="44823">
                  <c:v>0.14369934206802901</c:v>
                </c:pt>
                <c:pt idx="44824">
                  <c:v>0.123889239839614</c:v>
                </c:pt>
                <c:pt idx="44825">
                  <c:v>0.10720790261244199</c:v>
                </c:pt>
                <c:pt idx="44826">
                  <c:v>9.7026079306001795E-2</c:v>
                </c:pt>
                <c:pt idx="44827">
                  <c:v>5.1957584524514502E-2</c:v>
                </c:pt>
                <c:pt idx="44828">
                  <c:v>7.3562574343610104E-2</c:v>
                </c:pt>
                <c:pt idx="44829">
                  <c:v>0.10140910787782199</c:v>
                </c:pt>
                <c:pt idx="44830">
                  <c:v>0.108942887095971</c:v>
                </c:pt>
                <c:pt idx="44831">
                  <c:v>7.7153656610855395E-2</c:v>
                </c:pt>
                <c:pt idx="44832">
                  <c:v>4.2350984875260601E-2</c:v>
                </c:pt>
                <c:pt idx="44833">
                  <c:v>4.4567791776993097E-2</c:v>
                </c:pt>
                <c:pt idx="44834">
                  <c:v>4.3891342805951597E-2</c:v>
                </c:pt>
                <c:pt idx="44835">
                  <c:v>4.7294892377576697E-2</c:v>
                </c:pt>
                <c:pt idx="44836">
                  <c:v>3.7358382812877101E-2</c:v>
                </c:pt>
                <c:pt idx="44837">
                  <c:v>1.9903942138140399E-2</c:v>
                </c:pt>
                <c:pt idx="44838">
                  <c:v>7.9945048276024194E-2</c:v>
                </c:pt>
                <c:pt idx="44839">
                  <c:v>2.4330839887792301E-2</c:v>
                </c:pt>
                <c:pt idx="44840">
                  <c:v>3.79756936119359E-3</c:v>
                </c:pt>
                <c:pt idx="44841">
                  <c:v>-7.4270836007690397E-3</c:v>
                </c:pt>
                <c:pt idx="44842">
                  <c:v>-4.8754661605033998E-3</c:v>
                </c:pt>
                <c:pt idx="44843">
                  <c:v>-5.7340339313699E-3</c:v>
                </c:pt>
                <c:pt idx="44844">
                  <c:v>-2.6060778236572401E-3</c:v>
                </c:pt>
                <c:pt idx="44845">
                  <c:v>-4.3680023107468902E-3</c:v>
                </c:pt>
                <c:pt idx="44846">
                  <c:v>6.7032011267821297E-3</c:v>
                </c:pt>
                <c:pt idx="44847">
                  <c:v>1.6407011704169801E-2</c:v>
                </c:pt>
                <c:pt idx="44848">
                  <c:v>9.6143449473705903E-3</c:v>
                </c:pt>
                <c:pt idx="44849">
                  <c:v>8.3295056740805892E-3</c:v>
                </c:pt>
                <c:pt idx="44850">
                  <c:v>1.2602575825705399E-2</c:v>
                </c:pt>
                <c:pt idx="44851">
                  <c:v>1.88188630613872E-3</c:v>
                </c:pt>
                <c:pt idx="44852">
                  <c:v>4.2381038801970299E-2</c:v>
                </c:pt>
                <c:pt idx="44853">
                  <c:v>5.2903115227172601E-2</c:v>
                </c:pt>
                <c:pt idx="44854">
                  <c:v>4.9545473710523397E-2</c:v>
                </c:pt>
                <c:pt idx="44855">
                  <c:v>6.0494142426505602E-2</c:v>
                </c:pt>
                <c:pt idx="44856">
                  <c:v>0.12562737247648301</c:v>
                </c:pt>
                <c:pt idx="44857">
                  <c:v>0.137666802239195</c:v>
                </c:pt>
                <c:pt idx="44858">
                  <c:v>0.14061815093885199</c:v>
                </c:pt>
                <c:pt idx="44859">
                  <c:v>3.9504832543706403E-2</c:v>
                </c:pt>
                <c:pt idx="44860">
                  <c:v>0.104799354836598</c:v>
                </c:pt>
                <c:pt idx="44861">
                  <c:v>0.126351717860335</c:v>
                </c:pt>
                <c:pt idx="44862">
                  <c:v>0.134666752599887</c:v>
                </c:pt>
                <c:pt idx="44863">
                  <c:v>0.158801861203864</c:v>
                </c:pt>
                <c:pt idx="44864">
                  <c:v>0.15043647904884799</c:v>
                </c:pt>
                <c:pt idx="44865">
                  <c:v>0.165520142204372</c:v>
                </c:pt>
                <c:pt idx="44866">
                  <c:v>0.15473662466406299</c:v>
                </c:pt>
                <c:pt idx="44867">
                  <c:v>0.15066962687684399</c:v>
                </c:pt>
                <c:pt idx="44868">
                  <c:v>0.22015843858541201</c:v>
                </c:pt>
                <c:pt idx="44869">
                  <c:v>0.226269388397323</c:v>
                </c:pt>
                <c:pt idx="44870">
                  <c:v>0.22403344456574201</c:v>
                </c:pt>
                <c:pt idx="44871">
                  <c:v>0.23574519893613799</c:v>
                </c:pt>
                <c:pt idx="44872">
                  <c:v>0.237388266691378</c:v>
                </c:pt>
                <c:pt idx="44873">
                  <c:v>0.22780427561017899</c:v>
                </c:pt>
                <c:pt idx="44874">
                  <c:v>0.22765044021598699</c:v>
                </c:pt>
                <c:pt idx="44875">
                  <c:v>-3.9637129850306598E-3</c:v>
                </c:pt>
                <c:pt idx="44876">
                  <c:v>9.6080247911426706E-2</c:v>
                </c:pt>
                <c:pt idx="44877">
                  <c:v>4.9168379875852597E-2</c:v>
                </c:pt>
                <c:pt idx="44878">
                  <c:v>5.04862825993143E-2</c:v>
                </c:pt>
                <c:pt idx="44879">
                  <c:v>5.1967225636876599E-2</c:v>
                </c:pt>
                <c:pt idx="44880">
                  <c:v>6.8280994834194295E-2</c:v>
                </c:pt>
                <c:pt idx="44881">
                  <c:v>4.7161212084190399E-2</c:v>
                </c:pt>
                <c:pt idx="44882">
                  <c:v>-2.9907201513506999E-2</c:v>
                </c:pt>
                <c:pt idx="44883">
                  <c:v>-5.8504964313230101E-2</c:v>
                </c:pt>
                <c:pt idx="44884">
                  <c:v>-5.1490210288711202E-2</c:v>
                </c:pt>
                <c:pt idx="44885">
                  <c:v>-8.5529362166774994E-2</c:v>
                </c:pt>
                <c:pt idx="44886">
                  <c:v>-5.0676097743577501E-2</c:v>
                </c:pt>
                <c:pt idx="44887">
                  <c:v>-7.1147025254917701E-2</c:v>
                </c:pt>
                <c:pt idx="44888">
                  <c:v>-4.0778228264834397E-2</c:v>
                </c:pt>
                <c:pt idx="44889">
                  <c:v>-1.20594960103271E-2</c:v>
                </c:pt>
                <c:pt idx="44890">
                  <c:v>-3.99259094246368E-2</c:v>
                </c:pt>
                <c:pt idx="44891">
                  <c:v>-9.9029332017253405E-2</c:v>
                </c:pt>
                <c:pt idx="44892">
                  <c:v>-0.108120639546645</c:v>
                </c:pt>
                <c:pt idx="44893">
                  <c:v>-9.9690063586667502E-2</c:v>
                </c:pt>
                <c:pt idx="44894">
                  <c:v>-4.8156908096452802E-2</c:v>
                </c:pt>
                <c:pt idx="44895">
                  <c:v>-8.9306880501084401E-2</c:v>
                </c:pt>
                <c:pt idx="44896">
                  <c:v>-9.7215122334459697E-2</c:v>
                </c:pt>
                <c:pt idx="44897">
                  <c:v>-6.5571822776748806E-2</c:v>
                </c:pt>
                <c:pt idx="44898">
                  <c:v>-4.9372723558995898E-2</c:v>
                </c:pt>
                <c:pt idx="44899">
                  <c:v>-4.4847011066939897E-2</c:v>
                </c:pt>
                <c:pt idx="44900">
                  <c:v>-2.1876671941008102E-2</c:v>
                </c:pt>
                <c:pt idx="44901">
                  <c:v>-3.95926192316906E-2</c:v>
                </c:pt>
                <c:pt idx="44902">
                  <c:v>-2.02829372646459E-2</c:v>
                </c:pt>
                <c:pt idx="44903">
                  <c:v>-3.9993492865400597E-2</c:v>
                </c:pt>
                <c:pt idx="44904">
                  <c:v>4.87524513978108E-2</c:v>
                </c:pt>
                <c:pt idx="44905">
                  <c:v>2.9608469689890098E-2</c:v>
                </c:pt>
                <c:pt idx="44906">
                  <c:v>0.104789916594713</c:v>
                </c:pt>
                <c:pt idx="44907">
                  <c:v>9.6129858274657004E-2</c:v>
                </c:pt>
                <c:pt idx="44908">
                  <c:v>0.124994290188138</c:v>
                </c:pt>
                <c:pt idx="44909">
                  <c:v>0.109510753371257</c:v>
                </c:pt>
                <c:pt idx="44910">
                  <c:v>0.22183690556031499</c:v>
                </c:pt>
                <c:pt idx="44911">
                  <c:v>0.172862137378124</c:v>
                </c:pt>
                <c:pt idx="44912">
                  <c:v>0.207487588223525</c:v>
                </c:pt>
                <c:pt idx="44913">
                  <c:v>0.23557902817463</c:v>
                </c:pt>
                <c:pt idx="44914">
                  <c:v>0.26152276630899601</c:v>
                </c:pt>
                <c:pt idx="44915">
                  <c:v>0.299685298816047</c:v>
                </c:pt>
                <c:pt idx="44916">
                  <c:v>0.34752951123831299</c:v>
                </c:pt>
                <c:pt idx="44917">
                  <c:v>0.34616277445650001</c:v>
                </c:pt>
                <c:pt idx="44918">
                  <c:v>0.36552085065269602</c:v>
                </c:pt>
                <c:pt idx="44919">
                  <c:v>0.37263298476149198</c:v>
                </c:pt>
                <c:pt idx="44920">
                  <c:v>0.36204008245697999</c:v>
                </c:pt>
                <c:pt idx="44921">
                  <c:v>0.36840922767861001</c:v>
                </c:pt>
                <c:pt idx="44922">
                  <c:v>0.34666015809030398</c:v>
                </c:pt>
                <c:pt idx="44923">
                  <c:v>0.36610173326379702</c:v>
                </c:pt>
                <c:pt idx="44924">
                  <c:v>0.41666172147574199</c:v>
                </c:pt>
                <c:pt idx="44925">
                  <c:v>0.40221104891654103</c:v>
                </c:pt>
                <c:pt idx="44926">
                  <c:v>0.40605938603111003</c:v>
                </c:pt>
                <c:pt idx="44927">
                  <c:v>0.41622475079537402</c:v>
                </c:pt>
                <c:pt idx="44928">
                  <c:v>0.44105915483175601</c:v>
                </c:pt>
                <c:pt idx="44929">
                  <c:v>0.43940441580404299</c:v>
                </c:pt>
                <c:pt idx="44930">
                  <c:v>0.60409807897798695</c:v>
                </c:pt>
                <c:pt idx="44931">
                  <c:v>0.60100403389715396</c:v>
                </c:pt>
                <c:pt idx="44932">
                  <c:v>0.65493464929863299</c:v>
                </c:pt>
                <c:pt idx="44933">
                  <c:v>0.65563368362888697</c:v>
                </c:pt>
                <c:pt idx="44934">
                  <c:v>0.63739606603059495</c:v>
                </c:pt>
                <c:pt idx="44935">
                  <c:v>0.61794771418623895</c:v>
                </c:pt>
                <c:pt idx="44936">
                  <c:v>0.59021811479974895</c:v>
                </c:pt>
                <c:pt idx="44937">
                  <c:v>0.60243618388134001</c:v>
                </c:pt>
                <c:pt idx="44938">
                  <c:v>0.624489261642724</c:v>
                </c:pt>
                <c:pt idx="44939">
                  <c:v>0.61824377383047702</c:v>
                </c:pt>
                <c:pt idx="44940">
                  <c:v>0.61895034664693205</c:v>
                </c:pt>
                <c:pt idx="44941">
                  <c:v>0.621753480576271</c:v>
                </c:pt>
                <c:pt idx="44942">
                  <c:v>0.61555369024003204</c:v>
                </c:pt>
                <c:pt idx="44943">
                  <c:v>0.62229531090192602</c:v>
                </c:pt>
                <c:pt idx="44944">
                  <c:v>0.77074629238853098</c:v>
                </c:pt>
                <c:pt idx="44945">
                  <c:v>0.77283078042068099</c:v>
                </c:pt>
                <c:pt idx="44946">
                  <c:v>0.81991155481467803</c:v>
                </c:pt>
                <c:pt idx="44947">
                  <c:v>0.76005746689694798</c:v>
                </c:pt>
                <c:pt idx="44948">
                  <c:v>0.79232559309695405</c:v>
                </c:pt>
                <c:pt idx="44949">
                  <c:v>0.79092842851918599</c:v>
                </c:pt>
                <c:pt idx="44950">
                  <c:v>0.79610162266166595</c:v>
                </c:pt>
                <c:pt idx="44951">
                  <c:v>-2.47915886547877E-2</c:v>
                </c:pt>
                <c:pt idx="44952">
                  <c:v>7.7634711233838402E-2</c:v>
                </c:pt>
                <c:pt idx="44953">
                  <c:v>-1.21710297600827E-2</c:v>
                </c:pt>
                <c:pt idx="44954">
                  <c:v>-6.7155364689410902E-3</c:v>
                </c:pt>
                <c:pt idx="44955">
                  <c:v>-2.73005772077391E-2</c:v>
                </c:pt>
                <c:pt idx="44956">
                  <c:v>1.53482504771902E-2</c:v>
                </c:pt>
                <c:pt idx="44957">
                  <c:v>-1.26188193742146E-2</c:v>
                </c:pt>
                <c:pt idx="44958">
                  <c:v>1.2780277320941599E-2</c:v>
                </c:pt>
                <c:pt idx="44959">
                  <c:v>1.9790676794708702E-2</c:v>
                </c:pt>
                <c:pt idx="44960">
                  <c:v>4.9391586016474399E-2</c:v>
                </c:pt>
                <c:pt idx="44961">
                  <c:v>6.0513631568833701E-2</c:v>
                </c:pt>
                <c:pt idx="44962">
                  <c:v>4.98660014688634E-2</c:v>
                </c:pt>
                <c:pt idx="44963">
                  <c:v>4.9294910792009997E-2</c:v>
                </c:pt>
                <c:pt idx="44964">
                  <c:v>4.7575982507137099E-2</c:v>
                </c:pt>
                <c:pt idx="44965">
                  <c:v>6.5577819933562098E-2</c:v>
                </c:pt>
                <c:pt idx="44966">
                  <c:v>7.9753022823949499E-2</c:v>
                </c:pt>
                <c:pt idx="44967">
                  <c:v>6.8621698631694497E-2</c:v>
                </c:pt>
                <c:pt idx="44968">
                  <c:v>6.7789267012710694E-2</c:v>
                </c:pt>
                <c:pt idx="44969">
                  <c:v>5.7911472493950497E-2</c:v>
                </c:pt>
                <c:pt idx="44970">
                  <c:v>-3.01711683464456E-2</c:v>
                </c:pt>
                <c:pt idx="44971">
                  <c:v>-5.4409211745516099E-2</c:v>
                </c:pt>
                <c:pt idx="44972">
                  <c:v>-5.8926481342584901E-2</c:v>
                </c:pt>
                <c:pt idx="44973">
                  <c:v>-6.7074448651961799E-2</c:v>
                </c:pt>
                <c:pt idx="44974">
                  <c:v>-0.108892831641879</c:v>
                </c:pt>
                <c:pt idx="44975">
                  <c:v>-0.10906118288378799</c:v>
                </c:pt>
                <c:pt idx="44976">
                  <c:v>-0.115159551560955</c:v>
                </c:pt>
                <c:pt idx="44977">
                  <c:v>-0.12090072997259101</c:v>
                </c:pt>
                <c:pt idx="44978">
                  <c:v>-0.12916124919284</c:v>
                </c:pt>
                <c:pt idx="44979">
                  <c:v>-0.115496190832357</c:v>
                </c:pt>
                <c:pt idx="44980">
                  <c:v>-0.116496105612347</c:v>
                </c:pt>
                <c:pt idx="44981">
                  <c:v>-0.10556313893991599</c:v>
                </c:pt>
                <c:pt idx="44982">
                  <c:v>-0.102358599214531</c:v>
                </c:pt>
                <c:pt idx="44983">
                  <c:v>-0.10251008386664601</c:v>
                </c:pt>
                <c:pt idx="44984">
                  <c:v>-0.10504388841502001</c:v>
                </c:pt>
                <c:pt idx="44985">
                  <c:v>-0.128565561209986</c:v>
                </c:pt>
                <c:pt idx="44986">
                  <c:v>-6.9796324926267E-2</c:v>
                </c:pt>
                <c:pt idx="44987">
                  <c:v>-7.4445020480663301E-2</c:v>
                </c:pt>
                <c:pt idx="44988">
                  <c:v>-6.4023046350692794E-2</c:v>
                </c:pt>
                <c:pt idx="44989">
                  <c:v>-7.33802158724607E-2</c:v>
                </c:pt>
                <c:pt idx="44990">
                  <c:v>-6.0916031313043101E-2</c:v>
                </c:pt>
                <c:pt idx="44991">
                  <c:v>-6.2811406363612599E-2</c:v>
                </c:pt>
                <c:pt idx="44992">
                  <c:v>-5.4093477027306901E-2</c:v>
                </c:pt>
                <c:pt idx="44993">
                  <c:v>-5.5324887620197501E-2</c:v>
                </c:pt>
                <c:pt idx="44994">
                  <c:v>-3.6812303304089501E-2</c:v>
                </c:pt>
                <c:pt idx="44995">
                  <c:v>-4.8686823518699303E-2</c:v>
                </c:pt>
                <c:pt idx="44996">
                  <c:v>-3.8394851561095802E-2</c:v>
                </c:pt>
                <c:pt idx="44997">
                  <c:v>-4.3634086951735401E-2</c:v>
                </c:pt>
                <c:pt idx="44998">
                  <c:v>-5.2433423732585499E-2</c:v>
                </c:pt>
                <c:pt idx="44999">
                  <c:v>-6.6561332380806207E-2</c:v>
                </c:pt>
                <c:pt idx="45000">
                  <c:v>-6.5765436078847106E-2</c:v>
                </c:pt>
                <c:pt idx="45001">
                  <c:v>-8.0363227152399602E-2</c:v>
                </c:pt>
                <c:pt idx="45002">
                  <c:v>-7.9156657459438007E-2</c:v>
                </c:pt>
                <c:pt idx="45003">
                  <c:v>-8.6474123273624096E-2</c:v>
                </c:pt>
                <c:pt idx="45004">
                  <c:v>-6.0505527271854702E-2</c:v>
                </c:pt>
                <c:pt idx="45005">
                  <c:v>-6.7383851912403606E-2</c:v>
                </c:pt>
                <c:pt idx="45006">
                  <c:v>-6.2440920021624498E-2</c:v>
                </c:pt>
                <c:pt idx="45007">
                  <c:v>-6.5266530699068306E-2</c:v>
                </c:pt>
                <c:pt idx="45008">
                  <c:v>-2.5551675858301301E-2</c:v>
                </c:pt>
                <c:pt idx="45009">
                  <c:v>2.3614723391807899E-2</c:v>
                </c:pt>
                <c:pt idx="45010">
                  <c:v>9.1683860656037397E-2</c:v>
                </c:pt>
                <c:pt idx="45011">
                  <c:v>6.9809913720585301E-2</c:v>
                </c:pt>
                <c:pt idx="45012">
                  <c:v>0.13723581698642101</c:v>
                </c:pt>
                <c:pt idx="45013">
                  <c:v>0.11688570680923201</c:v>
                </c:pt>
                <c:pt idx="45014">
                  <c:v>0.159282763555393</c:v>
                </c:pt>
                <c:pt idx="45015">
                  <c:v>0.13737609339332099</c:v>
                </c:pt>
                <c:pt idx="45016">
                  <c:v>0.161757186213874</c:v>
                </c:pt>
                <c:pt idx="45017">
                  <c:v>0.15947981158444999</c:v>
                </c:pt>
                <c:pt idx="45018">
                  <c:v>0.17227393819532</c:v>
                </c:pt>
                <c:pt idx="45019">
                  <c:v>0.17230639420221699</c:v>
                </c:pt>
                <c:pt idx="45020">
                  <c:v>0.19150498168678001</c:v>
                </c:pt>
                <c:pt idx="45021">
                  <c:v>0.19936188585501699</c:v>
                </c:pt>
                <c:pt idx="45022">
                  <c:v>0.231623249388832</c:v>
                </c:pt>
                <c:pt idx="45023">
                  <c:v>0.22318207944459301</c:v>
                </c:pt>
                <c:pt idx="45024">
                  <c:v>0.24579141182134301</c:v>
                </c:pt>
                <c:pt idx="45025">
                  <c:v>0.24608261806618201</c:v>
                </c:pt>
                <c:pt idx="45026">
                  <c:v>0.24312060514005901</c:v>
                </c:pt>
                <c:pt idx="45027">
                  <c:v>0.24249932124724199</c:v>
                </c:pt>
                <c:pt idx="45028">
                  <c:v>0.26494160304009201</c:v>
                </c:pt>
                <c:pt idx="45029">
                  <c:v>0.20451609596595199</c:v>
                </c:pt>
                <c:pt idx="45030">
                  <c:v>0.254566709875441</c:v>
                </c:pt>
                <c:pt idx="45031">
                  <c:v>0.25263998155668799</c:v>
                </c:pt>
                <c:pt idx="45032">
                  <c:v>0.25855402345616901</c:v>
                </c:pt>
                <c:pt idx="45033">
                  <c:v>0.233759269421773</c:v>
                </c:pt>
                <c:pt idx="45034">
                  <c:v>0.26754817752565102</c:v>
                </c:pt>
                <c:pt idx="45035">
                  <c:v>2.7576614110949801E-2</c:v>
                </c:pt>
                <c:pt idx="45036">
                  <c:v>1.48859059011241E-2</c:v>
                </c:pt>
                <c:pt idx="45037">
                  <c:v>9.0564455603556304E-2</c:v>
                </c:pt>
                <c:pt idx="45038">
                  <c:v>8.3522326100402805E-2</c:v>
                </c:pt>
                <c:pt idx="45039">
                  <c:v>9.1701156358661703E-2</c:v>
                </c:pt>
                <c:pt idx="45040">
                  <c:v>8.6387137758781804E-2</c:v>
                </c:pt>
                <c:pt idx="45041">
                  <c:v>0.100405096043599</c:v>
                </c:pt>
                <c:pt idx="45042">
                  <c:v>9.9056972141176106E-2</c:v>
                </c:pt>
                <c:pt idx="45043">
                  <c:v>0.11481382433321</c:v>
                </c:pt>
                <c:pt idx="45044">
                  <c:v>0.111229643593658</c:v>
                </c:pt>
                <c:pt idx="45045">
                  <c:v>0.146049372230379</c:v>
                </c:pt>
                <c:pt idx="45046">
                  <c:v>6.0859781871774599E-2</c:v>
                </c:pt>
                <c:pt idx="45047">
                  <c:v>6.01199458839492E-2</c:v>
                </c:pt>
                <c:pt idx="45048">
                  <c:v>1.11234931539081E-2</c:v>
                </c:pt>
                <c:pt idx="45049">
                  <c:v>4.4636659460756803E-2</c:v>
                </c:pt>
                <c:pt idx="45050">
                  <c:v>4.8567880437528098E-2</c:v>
                </c:pt>
                <c:pt idx="45051">
                  <c:v>0.12867499873624799</c:v>
                </c:pt>
                <c:pt idx="45052">
                  <c:v>0.110553561733188</c:v>
                </c:pt>
                <c:pt idx="45053">
                  <c:v>0.15326053466266301</c:v>
                </c:pt>
                <c:pt idx="45054">
                  <c:v>0.13099000713551301</c:v>
                </c:pt>
                <c:pt idx="45055">
                  <c:v>0.132449826445111</c:v>
                </c:pt>
                <c:pt idx="45056">
                  <c:v>0.127708144857726</c:v>
                </c:pt>
                <c:pt idx="45057">
                  <c:v>0.206002926890995</c:v>
                </c:pt>
                <c:pt idx="45058">
                  <c:v>0.20521154359725199</c:v>
                </c:pt>
                <c:pt idx="45059">
                  <c:v>0.22649650104730501</c:v>
                </c:pt>
                <c:pt idx="45060">
                  <c:v>0.175421143141792</c:v>
                </c:pt>
                <c:pt idx="45061">
                  <c:v>0.23748529439105201</c:v>
                </c:pt>
                <c:pt idx="45062">
                  <c:v>0.228686032633936</c:v>
                </c:pt>
                <c:pt idx="45063">
                  <c:v>0.21725094093651101</c:v>
                </c:pt>
                <c:pt idx="45064">
                  <c:v>0.21926351647327899</c:v>
                </c:pt>
                <c:pt idx="45065">
                  <c:v>0.25731760621084498</c:v>
                </c:pt>
                <c:pt idx="45066">
                  <c:v>0.226730162181739</c:v>
                </c:pt>
                <c:pt idx="45067">
                  <c:v>0.278635759316812</c:v>
                </c:pt>
                <c:pt idx="45068">
                  <c:v>0.167618996379649</c:v>
                </c:pt>
                <c:pt idx="45069">
                  <c:v>0.219237561678396</c:v>
                </c:pt>
                <c:pt idx="45070">
                  <c:v>0.19912306345278</c:v>
                </c:pt>
                <c:pt idx="45071">
                  <c:v>0.20085470474343101</c:v>
                </c:pt>
                <c:pt idx="45072">
                  <c:v>0.20950336993768801</c:v>
                </c:pt>
                <c:pt idx="45073">
                  <c:v>0.215991823298369</c:v>
                </c:pt>
                <c:pt idx="45074">
                  <c:v>0.25777021474147399</c:v>
                </c:pt>
                <c:pt idx="45075">
                  <c:v>0.26108212493056698</c:v>
                </c:pt>
                <c:pt idx="45076">
                  <c:v>8.1940154581308499E-3</c:v>
                </c:pt>
                <c:pt idx="45077">
                  <c:v>-7.92791513308235E-2</c:v>
                </c:pt>
                <c:pt idx="45078">
                  <c:v>-7.85146985930576E-3</c:v>
                </c:pt>
                <c:pt idx="45079">
                  <c:v>-2.2095998367789201E-2</c:v>
                </c:pt>
                <c:pt idx="45080">
                  <c:v>-3.3946474098077897E-2</c:v>
                </c:pt>
                <c:pt idx="45081">
                  <c:v>-4.1963459783870297E-2</c:v>
                </c:pt>
                <c:pt idx="45082">
                  <c:v>-1.8113740882872102E-2</c:v>
                </c:pt>
                <c:pt idx="45083">
                  <c:v>-1.40727970794994E-2</c:v>
                </c:pt>
                <c:pt idx="45084">
                  <c:v>3.8678907803700799E-2</c:v>
                </c:pt>
                <c:pt idx="45085">
                  <c:v>3.4979458839993802E-2</c:v>
                </c:pt>
                <c:pt idx="45086">
                  <c:v>1.2464039521021699E-2</c:v>
                </c:pt>
                <c:pt idx="45087">
                  <c:v>2.5193734679638501E-2</c:v>
                </c:pt>
                <c:pt idx="45088">
                  <c:v>5.59812152172635E-2</c:v>
                </c:pt>
                <c:pt idx="45089">
                  <c:v>4.8371550799112997E-2</c:v>
                </c:pt>
                <c:pt idx="45090">
                  <c:v>9.3989499058045503E-2</c:v>
                </c:pt>
                <c:pt idx="45091">
                  <c:v>0.102720664923341</c:v>
                </c:pt>
                <c:pt idx="45092">
                  <c:v>9.9294319496380207E-2</c:v>
                </c:pt>
                <c:pt idx="45093">
                  <c:v>0</c:v>
                </c:pt>
                <c:pt idx="45094">
                  <c:v>5.5345866042952399E-2</c:v>
                </c:pt>
                <c:pt idx="45095">
                  <c:v>4.9925013282044097E-3</c:v>
                </c:pt>
                <c:pt idx="45096">
                  <c:v>5.7730268426940803E-2</c:v>
                </c:pt>
                <c:pt idx="45097">
                  <c:v>4.8939872410665502E-3</c:v>
                </c:pt>
                <c:pt idx="45098">
                  <c:v>5.85105233081872E-2</c:v>
                </c:pt>
                <c:pt idx="45099">
                  <c:v>0</c:v>
                </c:pt>
                <c:pt idx="45100">
                  <c:v>7.6699211538787296E-2</c:v>
                </c:pt>
                <c:pt idx="45101">
                  <c:v>1.8007287561202599E-2</c:v>
                </c:pt>
                <c:pt idx="45102">
                  <c:v>4.53075442987892E-2</c:v>
                </c:pt>
                <c:pt idx="45103">
                  <c:v>-2.0377851133981302E-3</c:v>
                </c:pt>
                <c:pt idx="45104">
                  <c:v>-1.82578663359245E-3</c:v>
                </c:pt>
                <c:pt idx="45105">
                  <c:v>-8.4298455022139198E-3</c:v>
                </c:pt>
                <c:pt idx="45106">
                  <c:v>0.12271930372866301</c:v>
                </c:pt>
                <c:pt idx="45107">
                  <c:v>0.120141669038637</c:v>
                </c:pt>
                <c:pt idx="45108">
                  <c:v>0.13862672304881299</c:v>
                </c:pt>
                <c:pt idx="45109">
                  <c:v>0.134558649141992</c:v>
                </c:pt>
                <c:pt idx="45110">
                  <c:v>0.13557483285447999</c:v>
                </c:pt>
                <c:pt idx="45111">
                  <c:v>0.13928018373628101</c:v>
                </c:pt>
                <c:pt idx="45112">
                  <c:v>0.17291193128002399</c:v>
                </c:pt>
                <c:pt idx="45113">
                  <c:v>0.16989714761531499</c:v>
                </c:pt>
                <c:pt idx="45114">
                  <c:v>0.254516561216661</c:v>
                </c:pt>
                <c:pt idx="45115">
                  <c:v>0.22775242119657299</c:v>
                </c:pt>
                <c:pt idx="45116">
                  <c:v>0.248694012020622</c:v>
                </c:pt>
                <c:pt idx="45117">
                  <c:v>0.190456243546162</c:v>
                </c:pt>
                <c:pt idx="45118">
                  <c:v>0.30453943453666998</c:v>
                </c:pt>
                <c:pt idx="45119">
                  <c:v>0.26695253735823399</c:v>
                </c:pt>
                <c:pt idx="45120">
                  <c:v>0.26531594546935899</c:v>
                </c:pt>
                <c:pt idx="45121">
                  <c:v>0.24016130948023301</c:v>
                </c:pt>
                <c:pt idx="45122">
                  <c:v>0.265343312067716</c:v>
                </c:pt>
                <c:pt idx="45123">
                  <c:v>0.26401551198842199</c:v>
                </c:pt>
                <c:pt idx="45124">
                  <c:v>0.29083042043922602</c:v>
                </c:pt>
                <c:pt idx="45125">
                  <c:v>0.28802195039043998</c:v>
                </c:pt>
                <c:pt idx="45126">
                  <c:v>0.31256079432779199</c:v>
                </c:pt>
                <c:pt idx="45127">
                  <c:v>0.33394596231197199</c:v>
                </c:pt>
                <c:pt idx="45128">
                  <c:v>0.31792606025686498</c:v>
                </c:pt>
                <c:pt idx="45129">
                  <c:v>0.298811051695406</c:v>
                </c:pt>
                <c:pt idx="45130">
                  <c:v>0.27996222893616401</c:v>
                </c:pt>
                <c:pt idx="45131">
                  <c:v>0.26761021827513198</c:v>
                </c:pt>
                <c:pt idx="45132">
                  <c:v>0.28995168442470698</c:v>
                </c:pt>
                <c:pt idx="45133">
                  <c:v>0.297320908940442</c:v>
                </c:pt>
                <c:pt idx="45134">
                  <c:v>0.31708949097977301</c:v>
                </c:pt>
                <c:pt idx="45135">
                  <c:v>0.31901824090499298</c:v>
                </c:pt>
                <c:pt idx="45136">
                  <c:v>0.31932548519315401</c:v>
                </c:pt>
                <c:pt idx="45137">
                  <c:v>8.8936961709672399E-2</c:v>
                </c:pt>
                <c:pt idx="45138">
                  <c:v>3.79082951807466E-2</c:v>
                </c:pt>
                <c:pt idx="45139">
                  <c:v>0.11244749929846699</c:v>
                </c:pt>
                <c:pt idx="45140">
                  <c:v>7.6047159408017706E-2</c:v>
                </c:pt>
                <c:pt idx="45141">
                  <c:v>7.1127289568908195E-2</c:v>
                </c:pt>
                <c:pt idx="45142">
                  <c:v>5.7154895709880596E-3</c:v>
                </c:pt>
                <c:pt idx="45143">
                  <c:v>-2.6234225789580502E-2</c:v>
                </c:pt>
                <c:pt idx="45144">
                  <c:v>-2.9816491215378101E-2</c:v>
                </c:pt>
                <c:pt idx="45145">
                  <c:v>0.14397647493642901</c:v>
                </c:pt>
                <c:pt idx="45146">
                  <c:v>0.125256094759326</c:v>
                </c:pt>
                <c:pt idx="45147">
                  <c:v>0.15990766482804999</c:v>
                </c:pt>
                <c:pt idx="45148">
                  <c:v>9.8085421922846597E-2</c:v>
                </c:pt>
                <c:pt idx="45149">
                  <c:v>0.13661607639221199</c:v>
                </c:pt>
                <c:pt idx="45150">
                  <c:v>7.2046279738799596E-2</c:v>
                </c:pt>
                <c:pt idx="45151">
                  <c:v>0.10397419038693299</c:v>
                </c:pt>
                <c:pt idx="45152">
                  <c:v>0.13275782206314601</c:v>
                </c:pt>
                <c:pt idx="45153">
                  <c:v>0.13441825928468301</c:v>
                </c:pt>
                <c:pt idx="45154">
                  <c:v>0.11430848835872701</c:v>
                </c:pt>
                <c:pt idx="45155">
                  <c:v>0.17655267819089299</c:v>
                </c:pt>
                <c:pt idx="45156">
                  <c:v>0.174735352003037</c:v>
                </c:pt>
                <c:pt idx="45157">
                  <c:v>0.20886525660257299</c:v>
                </c:pt>
                <c:pt idx="45158">
                  <c:v>0.23855616431648</c:v>
                </c:pt>
                <c:pt idx="45159">
                  <c:v>0.38311594260554799</c:v>
                </c:pt>
                <c:pt idx="45160">
                  <c:v>-1.91424318721122E-2</c:v>
                </c:pt>
                <c:pt idx="45161">
                  <c:v>8.5496109205540002E-2</c:v>
                </c:pt>
                <c:pt idx="45162">
                  <c:v>1.0122829266874E-2</c:v>
                </c:pt>
                <c:pt idx="45163">
                  <c:v>2.82704461805467E-2</c:v>
                </c:pt>
                <c:pt idx="45164">
                  <c:v>-3.0738884860455801E-2</c:v>
                </c:pt>
                <c:pt idx="45165">
                  <c:v>-2.3239010655960499E-2</c:v>
                </c:pt>
                <c:pt idx="45166">
                  <c:v>6.2140931255925697E-3</c:v>
                </c:pt>
                <c:pt idx="45167">
                  <c:v>3.9813966555455799E-2</c:v>
                </c:pt>
                <c:pt idx="45168">
                  <c:v>-2.5282114524409999E-2</c:v>
                </c:pt>
                <c:pt idx="45169">
                  <c:v>-1.1866506331353501E-2</c:v>
                </c:pt>
                <c:pt idx="45170">
                  <c:v>-7.3164069649766197E-2</c:v>
                </c:pt>
                <c:pt idx="45171">
                  <c:v>-4.6704864119960103E-2</c:v>
                </c:pt>
                <c:pt idx="45172">
                  <c:v>-6.5285257495372506E-2</c:v>
                </c:pt>
                <c:pt idx="45173">
                  <c:v>-2.8422009643433801E-2</c:v>
                </c:pt>
                <c:pt idx="45174">
                  <c:v>-4.6086554401520798E-2</c:v>
                </c:pt>
                <c:pt idx="45175">
                  <c:v>-4.3919611106989602E-2</c:v>
                </c:pt>
                <c:pt idx="45176">
                  <c:v>-7.7910690759327703E-2</c:v>
                </c:pt>
                <c:pt idx="45177">
                  <c:v>-0.10393808784707501</c:v>
                </c:pt>
                <c:pt idx="45178">
                  <c:v>-0.12894834143182099</c:v>
                </c:pt>
                <c:pt idx="45179">
                  <c:v>-0.126213403578148</c:v>
                </c:pt>
                <c:pt idx="45180">
                  <c:v>-0.13489314531205401</c:v>
                </c:pt>
                <c:pt idx="45181">
                  <c:v>7.9769629746419199E-3</c:v>
                </c:pt>
                <c:pt idx="45182">
                  <c:v>1.5728199517084099E-2</c:v>
                </c:pt>
                <c:pt idx="45183">
                  <c:v>2.98912158158284E-3</c:v>
                </c:pt>
                <c:pt idx="45184">
                  <c:v>1.5508424485915801E-3</c:v>
                </c:pt>
                <c:pt idx="45185">
                  <c:v>3.7511033037533399E-2</c:v>
                </c:pt>
                <c:pt idx="45186">
                  <c:v>8.1257120676846793E-3</c:v>
                </c:pt>
                <c:pt idx="45187">
                  <c:v>2.7813052145840501E-2</c:v>
                </c:pt>
                <c:pt idx="45188">
                  <c:v>4.29104325895414E-2</c:v>
                </c:pt>
                <c:pt idx="45189">
                  <c:v>4.41735452886187E-2</c:v>
                </c:pt>
                <c:pt idx="45190">
                  <c:v>5.2360445075721497E-2</c:v>
                </c:pt>
                <c:pt idx="45191">
                  <c:v>6.3952556067166003E-2</c:v>
                </c:pt>
                <c:pt idx="45192">
                  <c:v>5.3882940406248404E-3</c:v>
                </c:pt>
                <c:pt idx="45193">
                  <c:v>-4.51023918676221E-3</c:v>
                </c:pt>
                <c:pt idx="45194">
                  <c:v>-8.6052115807921103E-2</c:v>
                </c:pt>
                <c:pt idx="45195">
                  <c:v>-9.0095937101931603E-2</c:v>
                </c:pt>
                <c:pt idx="45196">
                  <c:v>2.6675340421568099E-2</c:v>
                </c:pt>
                <c:pt idx="45197">
                  <c:v>-5.8730866183169902E-2</c:v>
                </c:pt>
                <c:pt idx="45198">
                  <c:v>1.6399117750232901E-2</c:v>
                </c:pt>
                <c:pt idx="45199">
                  <c:v>-3.4622990824603999E-3</c:v>
                </c:pt>
                <c:pt idx="45200">
                  <c:v>5.7787574925503897E-2</c:v>
                </c:pt>
                <c:pt idx="45201">
                  <c:v>5.83990602288929E-2</c:v>
                </c:pt>
                <c:pt idx="45202">
                  <c:v>5.64152855877764E-2</c:v>
                </c:pt>
                <c:pt idx="45203">
                  <c:v>6.54699264610097E-2</c:v>
                </c:pt>
                <c:pt idx="45204">
                  <c:v>8.4004279107608798E-2</c:v>
                </c:pt>
                <c:pt idx="45205">
                  <c:v>0.12069440044705999</c:v>
                </c:pt>
                <c:pt idx="45206">
                  <c:v>0.122683286673114</c:v>
                </c:pt>
                <c:pt idx="45207">
                  <c:v>0.12283793680017401</c:v>
                </c:pt>
                <c:pt idx="45208">
                  <c:v>0.14213251530990301</c:v>
                </c:pt>
                <c:pt idx="45209">
                  <c:v>0.113968511811096</c:v>
                </c:pt>
                <c:pt idx="45210">
                  <c:v>0.129412317858037</c:v>
                </c:pt>
                <c:pt idx="45211">
                  <c:v>0.135141701712511</c:v>
                </c:pt>
                <c:pt idx="45212">
                  <c:v>0.130569867011258</c:v>
                </c:pt>
                <c:pt idx="45213">
                  <c:v>8.6064196687119204E-2</c:v>
                </c:pt>
                <c:pt idx="45214">
                  <c:v>9.3104467239240499E-2</c:v>
                </c:pt>
                <c:pt idx="45215">
                  <c:v>0.101801009085079</c:v>
                </c:pt>
                <c:pt idx="45216">
                  <c:v>0.115640337962128</c:v>
                </c:pt>
                <c:pt idx="45217">
                  <c:v>0.12665028873055301</c:v>
                </c:pt>
                <c:pt idx="45218">
                  <c:v>0.13228532377732299</c:v>
                </c:pt>
                <c:pt idx="45219">
                  <c:v>0.141372489130798</c:v>
                </c:pt>
                <c:pt idx="45220">
                  <c:v>0.158975578613889</c:v>
                </c:pt>
                <c:pt idx="45221">
                  <c:v>0.14368496140892201</c:v>
                </c:pt>
                <c:pt idx="45222">
                  <c:v>0.15012601805905301</c:v>
                </c:pt>
                <c:pt idx="45223">
                  <c:v>9.5279075485564996E-2</c:v>
                </c:pt>
                <c:pt idx="45224">
                  <c:v>0.10780238286017001</c:v>
                </c:pt>
                <c:pt idx="45225">
                  <c:v>0.101405793929013</c:v>
                </c:pt>
                <c:pt idx="45226">
                  <c:v>0.115511314889381</c:v>
                </c:pt>
                <c:pt idx="45227">
                  <c:v>0.11372175398684101</c:v>
                </c:pt>
                <c:pt idx="45228">
                  <c:v>0.10588072806266</c:v>
                </c:pt>
                <c:pt idx="45229">
                  <c:v>0.113670732927899</c:v>
                </c:pt>
                <c:pt idx="45230">
                  <c:v>0.105790030256413</c:v>
                </c:pt>
                <c:pt idx="45231">
                  <c:v>0.113670732927899</c:v>
                </c:pt>
                <c:pt idx="45232">
                  <c:v>0.105790030256413</c:v>
                </c:pt>
                <c:pt idx="45233">
                  <c:v>0.113670732927899</c:v>
                </c:pt>
                <c:pt idx="45234">
                  <c:v>0.10945782820590599</c:v>
                </c:pt>
                <c:pt idx="45235">
                  <c:v>0.109802067749821</c:v>
                </c:pt>
                <c:pt idx="45236">
                  <c:v>9.7183747048567498E-2</c:v>
                </c:pt>
                <c:pt idx="45237">
                  <c:v>8.8906632585544695E-2</c:v>
                </c:pt>
                <c:pt idx="45238">
                  <c:v>0.175758625438133</c:v>
                </c:pt>
                <c:pt idx="45239">
                  <c:v>0.178670185733109</c:v>
                </c:pt>
                <c:pt idx="45240">
                  <c:v>0.183023369053991</c:v>
                </c:pt>
                <c:pt idx="45241">
                  <c:v>0.18029285156681599</c:v>
                </c:pt>
                <c:pt idx="45242">
                  <c:v>0.17013924555340701</c:v>
                </c:pt>
                <c:pt idx="45243">
                  <c:v>0.15562780625415601</c:v>
                </c:pt>
                <c:pt idx="45244">
                  <c:v>0.15574533692169201</c:v>
                </c:pt>
                <c:pt idx="45245">
                  <c:v>-3.9637129850306598E-3</c:v>
                </c:pt>
                <c:pt idx="45246">
                  <c:v>-0.10344185868351501</c:v>
                </c:pt>
                <c:pt idx="45247">
                  <c:v>-5.3412076889140401E-3</c:v>
                </c:pt>
                <c:pt idx="45248">
                  <c:v>-5.0231712189634002E-3</c:v>
                </c:pt>
                <c:pt idx="45249">
                  <c:v>6.5193236120362499E-2</c:v>
                </c:pt>
                <c:pt idx="45250">
                  <c:v>8.9174835987397005E-2</c:v>
                </c:pt>
                <c:pt idx="45251">
                  <c:v>5.5133739762415798E-2</c:v>
                </c:pt>
                <c:pt idx="45252">
                  <c:v>7.8455532973033208E-3</c:v>
                </c:pt>
                <c:pt idx="45253">
                  <c:v>4.5367337063431303E-2</c:v>
                </c:pt>
                <c:pt idx="45254">
                  <c:v>8.6889140425174205E-2</c:v>
                </c:pt>
                <c:pt idx="45255">
                  <c:v>0.153229750059589</c:v>
                </c:pt>
                <c:pt idx="45256">
                  <c:v>3.7519331721224999E-2</c:v>
                </c:pt>
                <c:pt idx="45257">
                  <c:v>7.4622163431071198E-2</c:v>
                </c:pt>
                <c:pt idx="45258">
                  <c:v>7.4738983714930596E-2</c:v>
                </c:pt>
                <c:pt idx="45259">
                  <c:v>8.5040630241619994E-2</c:v>
                </c:pt>
                <c:pt idx="45260">
                  <c:v>9.7891418119217005E-2</c:v>
                </c:pt>
                <c:pt idx="45261">
                  <c:v>8.6428626931810207E-2</c:v>
                </c:pt>
                <c:pt idx="45262">
                  <c:v>4.65445563819879E-2</c:v>
                </c:pt>
                <c:pt idx="45263">
                  <c:v>1.8029491344446501E-2</c:v>
                </c:pt>
                <c:pt idx="45264">
                  <c:v>-1.42908141219062E-3</c:v>
                </c:pt>
                <c:pt idx="45265">
                  <c:v>6.6755417252099394E-2</c:v>
                </c:pt>
                <c:pt idx="45266">
                  <c:v>3.5808076480753799E-2</c:v>
                </c:pt>
                <c:pt idx="45267">
                  <c:v>3.0271324652065099E-2</c:v>
                </c:pt>
                <c:pt idx="45268">
                  <c:v>-2.7212685023752198E-2</c:v>
                </c:pt>
                <c:pt idx="45269">
                  <c:v>0.17198786665308599</c:v>
                </c:pt>
                <c:pt idx="45270">
                  <c:v>0.18062182085971701</c:v>
                </c:pt>
                <c:pt idx="45271">
                  <c:v>0.20006130480570899</c:v>
                </c:pt>
                <c:pt idx="45272">
                  <c:v>0.18950137950177701</c:v>
                </c:pt>
                <c:pt idx="45273">
                  <c:v>0.35674187991512002</c:v>
                </c:pt>
                <c:pt idx="45274">
                  <c:v>0.32290858215773299</c:v>
                </c:pt>
                <c:pt idx="45275">
                  <c:v>0.36759037020642199</c:v>
                </c:pt>
                <c:pt idx="45276">
                  <c:v>0.33837452242016802</c:v>
                </c:pt>
                <c:pt idx="45277">
                  <c:v>0.33806574875430001</c:v>
                </c:pt>
                <c:pt idx="45278">
                  <c:v>0.34131313134628699</c:v>
                </c:pt>
                <c:pt idx="45279">
                  <c:v>0.304262619923172</c:v>
                </c:pt>
                <c:pt idx="45280">
                  <c:v>-2.7985643298704801E-2</c:v>
                </c:pt>
                <c:pt idx="45281">
                  <c:v>-0.11187489469553701</c:v>
                </c:pt>
                <c:pt idx="45282">
                  <c:v>-3.2670490449995399E-2</c:v>
                </c:pt>
                <c:pt idx="45283">
                  <c:v>-6.8159614485642603E-2</c:v>
                </c:pt>
                <c:pt idx="45284">
                  <c:v>-4.8005998489211998E-2</c:v>
                </c:pt>
                <c:pt idx="45285">
                  <c:v>-7.3304000779016096E-2</c:v>
                </c:pt>
                <c:pt idx="45286">
                  <c:v>-9.2374309937389001E-2</c:v>
                </c:pt>
                <c:pt idx="45287">
                  <c:v>-0.124231295090508</c:v>
                </c:pt>
                <c:pt idx="45288">
                  <c:v>-0.13830494128323301</c:v>
                </c:pt>
                <c:pt idx="45289">
                  <c:v>-0.129039965857807</c:v>
                </c:pt>
                <c:pt idx="45290">
                  <c:v>-0.130641673779545</c:v>
                </c:pt>
                <c:pt idx="45291">
                  <c:v>-0.13929846360671</c:v>
                </c:pt>
                <c:pt idx="45292">
                  <c:v>-0.14093866918720699</c:v>
                </c:pt>
                <c:pt idx="45293">
                  <c:v>-0.145900248923615</c:v>
                </c:pt>
                <c:pt idx="45294">
                  <c:v>-0.12516026350430201</c:v>
                </c:pt>
                <c:pt idx="45295">
                  <c:v>-0.13278434330356201</c:v>
                </c:pt>
                <c:pt idx="45296">
                  <c:v>-9.8604921685970195E-2</c:v>
                </c:pt>
                <c:pt idx="45297">
                  <c:v>-0.10131454505533199</c:v>
                </c:pt>
                <c:pt idx="45298">
                  <c:v>-0.110339534609875</c:v>
                </c:pt>
                <c:pt idx="45299">
                  <c:v>-9.7799264027074506E-2</c:v>
                </c:pt>
                <c:pt idx="45300">
                  <c:v>3.0149776938515698E-3</c:v>
                </c:pt>
                <c:pt idx="45301">
                  <c:v>1.53364735982551E-2</c:v>
                </c:pt>
                <c:pt idx="45302">
                  <c:v>2.9750895174765101E-2</c:v>
                </c:pt>
                <c:pt idx="45303">
                  <c:v>3.1177315316260699E-2</c:v>
                </c:pt>
                <c:pt idx="45304">
                  <c:v>5.4832047710571603E-2</c:v>
                </c:pt>
                <c:pt idx="45305">
                  <c:v>4.4254353752410297E-2</c:v>
                </c:pt>
                <c:pt idx="45306">
                  <c:v>6.3585753105242296E-2</c:v>
                </c:pt>
                <c:pt idx="45307">
                  <c:v>7.1969042801072497E-2</c:v>
                </c:pt>
                <c:pt idx="45308">
                  <c:v>7.05759158945021E-2</c:v>
                </c:pt>
                <c:pt idx="45309">
                  <c:v>-6.7353141792620197E-2</c:v>
                </c:pt>
                <c:pt idx="45310">
                  <c:v>-4.4526757831389201E-2</c:v>
                </c:pt>
                <c:pt idx="45311">
                  <c:v>-6.5289990102350606E-2</c:v>
                </c:pt>
                <c:pt idx="45312">
                  <c:v>-6.5493305958333095E-2</c:v>
                </c:pt>
                <c:pt idx="45313">
                  <c:v>-6.1381929207511898E-2</c:v>
                </c:pt>
                <c:pt idx="45314">
                  <c:v>-5.5936334127344001E-2</c:v>
                </c:pt>
                <c:pt idx="45315">
                  <c:v>-5.6893112933889198E-2</c:v>
                </c:pt>
                <c:pt idx="45316">
                  <c:v>-7.8949398455666495E-2</c:v>
                </c:pt>
                <c:pt idx="45317">
                  <c:v>-7.5095806378093294E-2</c:v>
                </c:pt>
                <c:pt idx="45318">
                  <c:v>-7.5000618840153702E-2</c:v>
                </c:pt>
                <c:pt idx="45319">
                  <c:v>-8.1278266914181302E-2</c:v>
                </c:pt>
                <c:pt idx="45320">
                  <c:v>-5.9814136890411901E-2</c:v>
                </c:pt>
                <c:pt idx="45321">
                  <c:v>-6.1018452686235201E-2</c:v>
                </c:pt>
                <c:pt idx="45322">
                  <c:v>-7.0875315747388104E-2</c:v>
                </c:pt>
                <c:pt idx="45323">
                  <c:v>-8.1817268210706395E-2</c:v>
                </c:pt>
                <c:pt idx="45324">
                  <c:v>-8.2518288872892004E-2</c:v>
                </c:pt>
                <c:pt idx="45325">
                  <c:v>-8.6012521708850306E-2</c:v>
                </c:pt>
                <c:pt idx="45326">
                  <c:v>-8.6411566104931101E-2</c:v>
                </c:pt>
                <c:pt idx="45327">
                  <c:v>-9.7933038268422298E-2</c:v>
                </c:pt>
                <c:pt idx="45328">
                  <c:v>-9.3359904960631401E-2</c:v>
                </c:pt>
                <c:pt idx="45329">
                  <c:v>-9.6530438343425604E-2</c:v>
                </c:pt>
                <c:pt idx="45330">
                  <c:v>-0.10174139622370899</c:v>
                </c:pt>
                <c:pt idx="45331">
                  <c:v>-9.2768044620942403E-2</c:v>
                </c:pt>
                <c:pt idx="45332">
                  <c:v>-9.2503640081997907E-2</c:v>
                </c:pt>
                <c:pt idx="45333">
                  <c:v>-9.3157895551551503E-2</c:v>
                </c:pt>
                <c:pt idx="45334">
                  <c:v>-9.0578642154909794E-2</c:v>
                </c:pt>
                <c:pt idx="45335">
                  <c:v>-9.6746264727128106E-2</c:v>
                </c:pt>
                <c:pt idx="45336">
                  <c:v>-8.5800335884066201E-2</c:v>
                </c:pt>
                <c:pt idx="45337">
                  <c:v>-8.4988299527626196E-2</c:v>
                </c:pt>
                <c:pt idx="45338">
                  <c:v>-8.2104938782648101E-2</c:v>
                </c:pt>
                <c:pt idx="45339">
                  <c:v>-8.6404587048790199E-2</c:v>
                </c:pt>
                <c:pt idx="45340">
                  <c:v>-8.5450061212407905E-2</c:v>
                </c:pt>
                <c:pt idx="45341">
                  <c:v>-8.3800587001639407E-2</c:v>
                </c:pt>
                <c:pt idx="45342">
                  <c:v>-8.5446157699830896E-2</c:v>
                </c:pt>
                <c:pt idx="45343">
                  <c:v>-8.5026570526129094E-2</c:v>
                </c:pt>
                <c:pt idx="45344">
                  <c:v>-8.2709759324614801E-2</c:v>
                </c:pt>
                <c:pt idx="45345">
                  <c:v>-9.2780007545828297E-2</c:v>
                </c:pt>
                <c:pt idx="45346">
                  <c:v>-8.9631261211816998E-2</c:v>
                </c:pt>
                <c:pt idx="45347">
                  <c:v>-8.9520704360581599E-2</c:v>
                </c:pt>
                <c:pt idx="45348">
                  <c:v>-3.0336173877032399E-2</c:v>
                </c:pt>
                <c:pt idx="45349">
                  <c:v>-2.48530470825877E-2</c:v>
                </c:pt>
                <c:pt idx="45350">
                  <c:v>-1.0752479253577999E-2</c:v>
                </c:pt>
                <c:pt idx="45351">
                  <c:v>-1.14132244356793E-2</c:v>
                </c:pt>
                <c:pt idx="45352">
                  <c:v>-2.59936992699276E-2</c:v>
                </c:pt>
                <c:pt idx="45353">
                  <c:v>-3.2761878525274901E-2</c:v>
                </c:pt>
                <c:pt idx="45354">
                  <c:v>-3.3492200510052E-2</c:v>
                </c:pt>
                <c:pt idx="45355">
                  <c:v>-1.53341807567875E-2</c:v>
                </c:pt>
                <c:pt idx="45356">
                  <c:v>1.4197052417741199E-2</c:v>
                </c:pt>
                <c:pt idx="45357">
                  <c:v>2.4153793047530299E-2</c:v>
                </c:pt>
                <c:pt idx="45358">
                  <c:v>2.5068709790484599E-2</c:v>
                </c:pt>
                <c:pt idx="45359">
                  <c:v>2.5040129910003799E-2</c:v>
                </c:pt>
                <c:pt idx="45360">
                  <c:v>4.94278558175716E-2</c:v>
                </c:pt>
                <c:pt idx="45361">
                  <c:v>7.7735023254708505E-2</c:v>
                </c:pt>
                <c:pt idx="45362">
                  <c:v>7.9402713807515193E-2</c:v>
                </c:pt>
                <c:pt idx="45363">
                  <c:v>7.4980317773279195E-2</c:v>
                </c:pt>
                <c:pt idx="45364">
                  <c:v>0.100504583048345</c:v>
                </c:pt>
                <c:pt idx="45365">
                  <c:v>8.4020069473464701E-2</c:v>
                </c:pt>
                <c:pt idx="45366">
                  <c:v>8.7987176801460495E-2</c:v>
                </c:pt>
                <c:pt idx="45367">
                  <c:v>8.2856327105522307E-2</c:v>
                </c:pt>
                <c:pt idx="45368">
                  <c:v>0.110413083513117</c:v>
                </c:pt>
                <c:pt idx="45369">
                  <c:v>6.7997150417736199E-2</c:v>
                </c:pt>
                <c:pt idx="45370">
                  <c:v>6.8738619409383903E-2</c:v>
                </c:pt>
                <c:pt idx="45371">
                  <c:v>9.5999884910759198E-2</c:v>
                </c:pt>
                <c:pt idx="45372">
                  <c:v>8.2326731512797E-2</c:v>
                </c:pt>
                <c:pt idx="45373">
                  <c:v>4.4859556931136198E-2</c:v>
                </c:pt>
                <c:pt idx="45374">
                  <c:v>6.9229062482454695E-2</c:v>
                </c:pt>
                <c:pt idx="45375">
                  <c:v>9.3779446162800595E-2</c:v>
                </c:pt>
                <c:pt idx="45376">
                  <c:v>8.8181500347873504E-2</c:v>
                </c:pt>
                <c:pt idx="45377">
                  <c:v>6.4573026832570699E-2</c:v>
                </c:pt>
                <c:pt idx="45378">
                  <c:v>8.0909539596170102E-2</c:v>
                </c:pt>
                <c:pt idx="45379">
                  <c:v>8.42522809930598E-2</c:v>
                </c:pt>
                <c:pt idx="45380">
                  <c:v>9.0415129598637498E-2</c:v>
                </c:pt>
                <c:pt idx="45381">
                  <c:v>7.1034901685622501E-2</c:v>
                </c:pt>
                <c:pt idx="45382">
                  <c:v>7.4310022062766101E-2</c:v>
                </c:pt>
                <c:pt idx="45383">
                  <c:v>4.9706561031484402E-2</c:v>
                </c:pt>
                <c:pt idx="45384">
                  <c:v>5.2888208827701899E-2</c:v>
                </c:pt>
                <c:pt idx="45385">
                  <c:v>5.0945624933720103E-2</c:v>
                </c:pt>
                <c:pt idx="45386">
                  <c:v>5.0947831236775501E-2</c:v>
                </c:pt>
                <c:pt idx="45387">
                  <c:v>7.8572516389708594E-2</c:v>
                </c:pt>
                <c:pt idx="45388">
                  <c:v>7.7549374353842904E-2</c:v>
                </c:pt>
                <c:pt idx="45389">
                  <c:v>2.2942119947707201E-2</c:v>
                </c:pt>
                <c:pt idx="45390">
                  <c:v>8.0092387395176504E-2</c:v>
                </c:pt>
                <c:pt idx="45391">
                  <c:v>-7.2961530801689701E-3</c:v>
                </c:pt>
                <c:pt idx="45392">
                  <c:v>4.7273657999440999E-2</c:v>
                </c:pt>
                <c:pt idx="45393">
                  <c:v>2.01119348253837E-2</c:v>
                </c:pt>
                <c:pt idx="45394">
                  <c:v>7.1706244903588503E-3</c:v>
                </c:pt>
                <c:pt idx="45395">
                  <c:v>4.64417270624225E-2</c:v>
                </c:pt>
                <c:pt idx="45396">
                  <c:v>4.6179258497878101E-2</c:v>
                </c:pt>
                <c:pt idx="45397">
                  <c:v>3.51340635600733E-2</c:v>
                </c:pt>
                <c:pt idx="45398">
                  <c:v>1.53410171627885E-2</c:v>
                </c:pt>
                <c:pt idx="45399">
                  <c:v>1.7739300530702599E-2</c:v>
                </c:pt>
                <c:pt idx="45400">
                  <c:v>1.5996220736203801E-2</c:v>
                </c:pt>
                <c:pt idx="45401">
                  <c:v>1.9105505486497101E-2</c:v>
                </c:pt>
                <c:pt idx="45402">
                  <c:v>7.8858498961464595E-3</c:v>
                </c:pt>
                <c:pt idx="45403">
                  <c:v>-9.3405385088875803E-3</c:v>
                </c:pt>
                <c:pt idx="45404">
                  <c:v>5.1295436917708302E-3</c:v>
                </c:pt>
                <c:pt idx="45405">
                  <c:v>8.0086440041381192E-3</c:v>
                </c:pt>
                <c:pt idx="45406">
                  <c:v>1.9353735707194501E-2</c:v>
                </c:pt>
                <c:pt idx="45407">
                  <c:v>2.8167370495965301E-2</c:v>
                </c:pt>
                <c:pt idx="45408">
                  <c:v>4.7073537918963702E-2</c:v>
                </c:pt>
                <c:pt idx="45409">
                  <c:v>3.6978693316383197E-2</c:v>
                </c:pt>
                <c:pt idx="45410">
                  <c:v>4.6057952023598601E-2</c:v>
                </c:pt>
                <c:pt idx="45411">
                  <c:v>2.4155760444949301E-2</c:v>
                </c:pt>
                <c:pt idx="45412">
                  <c:v>2.41712208759087E-2</c:v>
                </c:pt>
                <c:pt idx="45413">
                  <c:v>1.87918968051973E-2</c:v>
                </c:pt>
                <c:pt idx="45414">
                  <c:v>5.4209581742810597E-2</c:v>
                </c:pt>
                <c:pt idx="45415">
                  <c:v>4.3692747729073597E-2</c:v>
                </c:pt>
                <c:pt idx="45416">
                  <c:v>6.3155345283741199E-2</c:v>
                </c:pt>
                <c:pt idx="45417">
                  <c:v>7.3056783865657907E-2</c:v>
                </c:pt>
                <c:pt idx="45418">
                  <c:v>8.2226687180269306E-2</c:v>
                </c:pt>
                <c:pt idx="45419">
                  <c:v>8.1746185413533595E-2</c:v>
                </c:pt>
                <c:pt idx="45420">
                  <c:v>8.4821504524572003E-2</c:v>
                </c:pt>
                <c:pt idx="45421">
                  <c:v>5.0763920925951E-2</c:v>
                </c:pt>
                <c:pt idx="45422">
                  <c:v>1.18608130100005E-2</c:v>
                </c:pt>
                <c:pt idx="45423">
                  <c:v>-6.8644937415480896E-3</c:v>
                </c:pt>
                <c:pt idx="45424">
                  <c:v>1.5897337388168301E-2</c:v>
                </c:pt>
                <c:pt idx="45425">
                  <c:v>6.8526456173778798E-3</c:v>
                </c:pt>
                <c:pt idx="45426">
                  <c:v>-5.4426798498929899E-3</c:v>
                </c:pt>
                <c:pt idx="45427">
                  <c:v>-1.3809279191109801E-2</c:v>
                </c:pt>
                <c:pt idx="45428">
                  <c:v>6.8806682313150097E-2</c:v>
                </c:pt>
                <c:pt idx="45429">
                  <c:v>5.3375190591683302E-2</c:v>
                </c:pt>
                <c:pt idx="45430">
                  <c:v>4.1695855932719399E-2</c:v>
                </c:pt>
                <c:pt idx="45431">
                  <c:v>3.1689412725108598E-2</c:v>
                </c:pt>
                <c:pt idx="45432">
                  <c:v>4.0145658071883299E-2</c:v>
                </c:pt>
                <c:pt idx="45433">
                  <c:v>3.4305805940062301E-2</c:v>
                </c:pt>
                <c:pt idx="45434">
                  <c:v>3.4578715886174498E-2</c:v>
                </c:pt>
                <c:pt idx="45435">
                  <c:v>3.5367109000824501E-2</c:v>
                </c:pt>
                <c:pt idx="45436">
                  <c:v>5.1088317448290503E-2</c:v>
                </c:pt>
                <c:pt idx="45437">
                  <c:v>3.5049092926239603E-2</c:v>
                </c:pt>
                <c:pt idx="45438">
                  <c:v>6.2344252063124703E-2</c:v>
                </c:pt>
                <c:pt idx="45439">
                  <c:v>6.3024238363788398E-2</c:v>
                </c:pt>
                <c:pt idx="45440">
                  <c:v>6.4582695801073606E-2</c:v>
                </c:pt>
                <c:pt idx="45441">
                  <c:v>4.88700361095823E-2</c:v>
                </c:pt>
                <c:pt idx="45442">
                  <c:v>8.2560434105067998E-2</c:v>
                </c:pt>
                <c:pt idx="45443">
                  <c:v>7.5200191603082694E-2</c:v>
                </c:pt>
                <c:pt idx="45444">
                  <c:v>7.9556305126784396E-2</c:v>
                </c:pt>
                <c:pt idx="45445">
                  <c:v>0.101642305667122</c:v>
                </c:pt>
                <c:pt idx="45446">
                  <c:v>0.106292390099298</c:v>
                </c:pt>
                <c:pt idx="45447">
                  <c:v>0.104456306782973</c:v>
                </c:pt>
                <c:pt idx="45448">
                  <c:v>9.4114422465771105E-2</c:v>
                </c:pt>
                <c:pt idx="45449">
                  <c:v>8.5717050855014798E-2</c:v>
                </c:pt>
                <c:pt idx="45450">
                  <c:v>8.6225300885936301E-2</c:v>
                </c:pt>
                <c:pt idx="45451">
                  <c:v>8.0143378593433401E-2</c:v>
                </c:pt>
                <c:pt idx="45452">
                  <c:v>7.9441204573047902E-2</c:v>
                </c:pt>
                <c:pt idx="45453">
                  <c:v>7.8684150030271002E-2</c:v>
                </c:pt>
                <c:pt idx="45454">
                  <c:v>7.9441204573047902E-2</c:v>
                </c:pt>
                <c:pt idx="45455">
                  <c:v>8.0015029925851397E-2</c:v>
                </c:pt>
                <c:pt idx="45456">
                  <c:v>8.5966341049103001E-2</c:v>
                </c:pt>
                <c:pt idx="45457">
                  <c:v>9.4250160691098706E-2</c:v>
                </c:pt>
                <c:pt idx="45458">
                  <c:v>9.3613309872551204E-2</c:v>
                </c:pt>
                <c:pt idx="45459">
                  <c:v>8.4059873418694905E-2</c:v>
                </c:pt>
                <c:pt idx="45460">
                  <c:v>8.8448638720547895E-2</c:v>
                </c:pt>
                <c:pt idx="45461">
                  <c:v>7.9783512959591102E-2</c:v>
                </c:pt>
                <c:pt idx="45462">
                  <c:v>8.3860547506261998E-2</c:v>
                </c:pt>
                <c:pt idx="45463">
                  <c:v>9.1341953626677103E-2</c:v>
                </c:pt>
                <c:pt idx="45464">
                  <c:v>8.0952408857560498E-2</c:v>
                </c:pt>
                <c:pt idx="45465">
                  <c:v>-3.4326630567791602E-2</c:v>
                </c:pt>
                <c:pt idx="45466">
                  <c:v>-0.116611271773133</c:v>
                </c:pt>
                <c:pt idx="45467">
                  <c:v>-1.03151570445688E-2</c:v>
                </c:pt>
                <c:pt idx="45468">
                  <c:v>-6.4957493160936602E-2</c:v>
                </c:pt>
                <c:pt idx="45469">
                  <c:v>-8.4210462672354505E-2</c:v>
                </c:pt>
                <c:pt idx="45470">
                  <c:v>-0.112682793008999</c:v>
                </c:pt>
                <c:pt idx="45471">
                  <c:v>-8.1486424361107507E-2</c:v>
                </c:pt>
                <c:pt idx="45472">
                  <c:v>-4.14709950126372E-2</c:v>
                </c:pt>
                <c:pt idx="45473">
                  <c:v>-4.1022183981060098E-2</c:v>
                </c:pt>
                <c:pt idx="45474">
                  <c:v>-7.3029955467565105E-2</c:v>
                </c:pt>
                <c:pt idx="45475">
                  <c:v>-7.4110224133352096E-2</c:v>
                </c:pt>
                <c:pt idx="45476">
                  <c:v>-5.2483925396133398E-2</c:v>
                </c:pt>
                <c:pt idx="45477">
                  <c:v>-4.1097818655079402E-2</c:v>
                </c:pt>
                <c:pt idx="45478">
                  <c:v>-2.25169510611265E-2</c:v>
                </c:pt>
                <c:pt idx="45479">
                  <c:v>-1.00185405916869E-2</c:v>
                </c:pt>
                <c:pt idx="45480">
                  <c:v>8.9614034745759893E-3</c:v>
                </c:pt>
                <c:pt idx="45481">
                  <c:v>5.52216186344551E-2</c:v>
                </c:pt>
                <c:pt idx="45482">
                  <c:v>3.0708066502148301E-2</c:v>
                </c:pt>
                <c:pt idx="45483">
                  <c:v>4.3731409016218699E-2</c:v>
                </c:pt>
                <c:pt idx="45484">
                  <c:v>3.3751377390811001E-2</c:v>
                </c:pt>
                <c:pt idx="45485">
                  <c:v>4.7881991540310101E-2</c:v>
                </c:pt>
                <c:pt idx="45486">
                  <c:v>3.09173012469184E-2</c:v>
                </c:pt>
                <c:pt idx="45487">
                  <c:v>4.3065896048596501E-2</c:v>
                </c:pt>
                <c:pt idx="45488">
                  <c:v>4.8129870893435997E-2</c:v>
                </c:pt>
                <c:pt idx="45489">
                  <c:v>6.3421667958869193E-2</c:v>
                </c:pt>
                <c:pt idx="45490">
                  <c:v>5.6256854876945803E-2</c:v>
                </c:pt>
                <c:pt idx="45491">
                  <c:v>3.5039572136183597E-2</c:v>
                </c:pt>
                <c:pt idx="45492">
                  <c:v>9.6369603072276197E-2</c:v>
                </c:pt>
                <c:pt idx="45493">
                  <c:v>0.111015404833829</c:v>
                </c:pt>
                <c:pt idx="45494">
                  <c:v>0.101494067775717</c:v>
                </c:pt>
                <c:pt idx="45495">
                  <c:v>7.4403659813081099E-2</c:v>
                </c:pt>
                <c:pt idx="45496">
                  <c:v>8.0603468074046794E-2</c:v>
                </c:pt>
                <c:pt idx="45497">
                  <c:v>8.3275263929663196E-2</c:v>
                </c:pt>
                <c:pt idx="45498">
                  <c:v>9.3561197612590102E-2</c:v>
                </c:pt>
                <c:pt idx="45499">
                  <c:v>0.100217799250471</c:v>
                </c:pt>
                <c:pt idx="45500">
                  <c:v>0.10495416114546401</c:v>
                </c:pt>
                <c:pt idx="45501">
                  <c:v>0.123657430645306</c:v>
                </c:pt>
                <c:pt idx="45502">
                  <c:v>0.109858717757291</c:v>
                </c:pt>
                <c:pt idx="45503">
                  <c:v>0.104393108068566</c:v>
                </c:pt>
                <c:pt idx="45504">
                  <c:v>6.6108625221768594E-2</c:v>
                </c:pt>
                <c:pt idx="45505">
                  <c:v>0.11248336319236101</c:v>
                </c:pt>
                <c:pt idx="45506">
                  <c:v>0.13065321177695599</c:v>
                </c:pt>
                <c:pt idx="45507">
                  <c:v>0.13610303631046</c:v>
                </c:pt>
                <c:pt idx="45508">
                  <c:v>0.13295665593509401</c:v>
                </c:pt>
                <c:pt idx="45509">
                  <c:v>0.18994369245319701</c:v>
                </c:pt>
                <c:pt idx="45510">
                  <c:v>0.161016448718342</c:v>
                </c:pt>
                <c:pt idx="45511">
                  <c:v>0.16299335978382801</c:v>
                </c:pt>
                <c:pt idx="45512">
                  <c:v>0.15204159183516899</c:v>
                </c:pt>
                <c:pt idx="45513">
                  <c:v>0.13940070753430001</c:v>
                </c:pt>
                <c:pt idx="45514">
                  <c:v>0.128426414159269</c:v>
                </c:pt>
                <c:pt idx="45515">
                  <c:v>0.12020527428371</c:v>
                </c:pt>
                <c:pt idx="45516">
                  <c:v>0.13279826740999001</c:v>
                </c:pt>
                <c:pt idx="45517">
                  <c:v>0.14137882498823501</c:v>
                </c:pt>
                <c:pt idx="45518">
                  <c:v>0.12822645257701501</c:v>
                </c:pt>
                <c:pt idx="45519">
                  <c:v>0.117737500776048</c:v>
                </c:pt>
                <c:pt idx="45520" formatCode="0.00E+00">
                  <c:v>-4.5457813051692498E-4</c:v>
                </c:pt>
                <c:pt idx="45521">
                  <c:v>7.4734279839069898E-2</c:v>
                </c:pt>
                <c:pt idx="45522" formatCode="0.00E+00">
                  <c:v>-1.34587351129102E-2</c:v>
                </c:pt>
                <c:pt idx="45523">
                  <c:v>1.3822496229718401E-2</c:v>
                </c:pt>
                <c:pt idx="45524">
                  <c:v>-3.0856448498463401E-2</c:v>
                </c:pt>
                <c:pt idx="45525">
                  <c:v>-1.03890438214163E-2</c:v>
                </c:pt>
                <c:pt idx="45526">
                  <c:v>-2.9158309142008301E-2</c:v>
                </c:pt>
                <c:pt idx="45527">
                  <c:v>-1.1479960166346099E-2</c:v>
                </c:pt>
                <c:pt idx="45528">
                  <c:v>-5.1327838418900297E-2</c:v>
                </c:pt>
                <c:pt idx="45529">
                  <c:v>-3.5123411180141097E-2</c:v>
                </c:pt>
                <c:pt idx="45530">
                  <c:v>-1.6065826473734401E-2</c:v>
                </c:pt>
                <c:pt idx="45531">
                  <c:v>-9.4360812396494E-3</c:v>
                </c:pt>
                <c:pt idx="45532">
                  <c:v>9.1089513574860101E-3</c:v>
                </c:pt>
                <c:pt idx="45533">
                  <c:v>2.3317249294511001E-2</c:v>
                </c:pt>
                <c:pt idx="45534">
                  <c:v>-1.5731096627148E-2</c:v>
                </c:pt>
                <c:pt idx="45535">
                  <c:v>-1.3135665473842999E-3</c:v>
                </c:pt>
                <c:pt idx="45536">
                  <c:v>-7.10137091682059E-3</c:v>
                </c:pt>
                <c:pt idx="45537">
                  <c:v>-7.3766057129081896E-3</c:v>
                </c:pt>
                <c:pt idx="45538">
                  <c:v>-2.35723516448119E-2</c:v>
                </c:pt>
                <c:pt idx="45539">
                  <c:v>-4.2294291255894297E-2</c:v>
                </c:pt>
                <c:pt idx="45540">
                  <c:v>-4.3277386673255203E-2</c:v>
                </c:pt>
                <c:pt idx="45541">
                  <c:v>-3.6616172968308699E-2</c:v>
                </c:pt>
                <c:pt idx="45542">
                  <c:v>-2.4780427598766801E-2</c:v>
                </c:pt>
                <c:pt idx="45543">
                  <c:v>-5.4315582313373197E-2</c:v>
                </c:pt>
                <c:pt idx="45544">
                  <c:v>7.6557501723997596E-3</c:v>
                </c:pt>
                <c:pt idx="45545" formatCode="0.00E+00">
                  <c:v>8.2223547575412895E-4</c:v>
                </c:pt>
                <c:pt idx="45546">
                  <c:v>7.6557501723997596E-3</c:v>
                </c:pt>
                <c:pt idx="45547" formatCode="0.00E+00">
                  <c:v>2.91758080286929E-2</c:v>
                </c:pt>
                <c:pt idx="45548">
                  <c:v>-2.8913311815059101E-2</c:v>
                </c:pt>
                <c:pt idx="45549">
                  <c:v>-3.4423204754174402E-2</c:v>
                </c:pt>
                <c:pt idx="45550">
                  <c:v>-3.3842208411284998E-2</c:v>
                </c:pt>
                <c:pt idx="45551">
                  <c:v>-2.7339637275640701E-2</c:v>
                </c:pt>
                <c:pt idx="45552">
                  <c:v>-3.1569497982543201E-2</c:v>
                </c:pt>
                <c:pt idx="45553">
                  <c:v>-3.8372397834307202E-2</c:v>
                </c:pt>
                <c:pt idx="45554">
                  <c:v>-4.1301693397645403E-2</c:v>
                </c:pt>
                <c:pt idx="45555">
                  <c:v>-3.70786853184292E-2</c:v>
                </c:pt>
                <c:pt idx="45556">
                  <c:v>-3.9464201825351403E-2</c:v>
                </c:pt>
                <c:pt idx="45557">
                  <c:v>1.9172774455727501E-2</c:v>
                </c:pt>
                <c:pt idx="45558">
                  <c:v>2.5411755316146999E-2</c:v>
                </c:pt>
                <c:pt idx="45559">
                  <c:v>5.0417399226873799E-2</c:v>
                </c:pt>
                <c:pt idx="45560">
                  <c:v>6.4394181818174606E-2</c:v>
                </c:pt>
                <c:pt idx="45561">
                  <c:v>7.7817969388840197E-2</c:v>
                </c:pt>
                <c:pt idx="45562">
                  <c:v>7.7871562508062098E-2</c:v>
                </c:pt>
                <c:pt idx="45563">
                  <c:v>9.8126337687510001E-2</c:v>
                </c:pt>
                <c:pt idx="45564">
                  <c:v>0.106969522221217</c:v>
                </c:pt>
                <c:pt idx="45565">
                  <c:v>8.7044391585923198E-2</c:v>
                </c:pt>
                <c:pt idx="45566">
                  <c:v>1.27143388816611E-2</c:v>
                </c:pt>
                <c:pt idx="45567">
                  <c:v>9.8593157934405498E-2</c:v>
                </c:pt>
                <c:pt idx="45568">
                  <c:v>1.0658491093742201E-2</c:v>
                </c:pt>
                <c:pt idx="45569">
                  <c:v>-2.3819587996503299E-3</c:v>
                </c:pt>
                <c:pt idx="45570">
                  <c:v>-3.1503763980205102E-2</c:v>
                </c:pt>
                <c:pt idx="45571">
                  <c:v>-4.9220277283520499E-2</c:v>
                </c:pt>
                <c:pt idx="45572">
                  <c:v>-9.2088249952206103E-2</c:v>
                </c:pt>
                <c:pt idx="45573">
                  <c:v>-3.21459350043189E-2</c:v>
                </c:pt>
                <c:pt idx="45574">
                  <c:v>-3.6535298775669002E-2</c:v>
                </c:pt>
                <c:pt idx="45575">
                  <c:v>-5.8058383767133202E-2</c:v>
                </c:pt>
                <c:pt idx="45576">
                  <c:v>-0.10102845885435</c:v>
                </c:pt>
                <c:pt idx="45577">
                  <c:v>-8.0623721536470294E-2</c:v>
                </c:pt>
                <c:pt idx="45578">
                  <c:v>-8.8552815727074796E-2</c:v>
                </c:pt>
                <c:pt idx="45579">
                  <c:v>-9.1114409812198205E-2</c:v>
                </c:pt>
                <c:pt idx="45580">
                  <c:v>-0.10341989693251399</c:v>
                </c:pt>
                <c:pt idx="45581">
                  <c:v>-0.12255017715857899</c:v>
                </c:pt>
                <c:pt idx="45582">
                  <c:v>-0.134445344927098</c:v>
                </c:pt>
                <c:pt idx="45583">
                  <c:v>-0.13147513234262001</c:v>
                </c:pt>
                <c:pt idx="45584">
                  <c:v>-0.12959733720978001</c:v>
                </c:pt>
                <c:pt idx="45585">
                  <c:v>-0.15099604292984301</c:v>
                </c:pt>
                <c:pt idx="45586">
                  <c:v>-0.154119642776189</c:v>
                </c:pt>
                <c:pt idx="45587">
                  <c:v>-0.15029181110984499</c:v>
                </c:pt>
                <c:pt idx="45588">
                  <c:v>-0.15393189158289899</c:v>
                </c:pt>
                <c:pt idx="45589">
                  <c:v>-0.14673170255738899</c:v>
                </c:pt>
                <c:pt idx="45590">
                  <c:v>-0.150037285529626</c:v>
                </c:pt>
                <c:pt idx="45591">
                  <c:v>-0.141918475288903</c:v>
                </c:pt>
                <c:pt idx="45592">
                  <c:v>-0.13914736855520601</c:v>
                </c:pt>
                <c:pt idx="45593">
                  <c:v>-0.11475228424794801</c:v>
                </c:pt>
                <c:pt idx="45594">
                  <c:v>-9.1221982359996498E-2</c:v>
                </c:pt>
                <c:pt idx="45595">
                  <c:v>-0.12846968605929701</c:v>
                </c:pt>
                <c:pt idx="45596">
                  <c:v>-0.124215360844877</c:v>
                </c:pt>
                <c:pt idx="45597">
                  <c:v>-6.8139539349019507E-2</c:v>
                </c:pt>
                <c:pt idx="45598">
                  <c:v>-8.0466975707936705E-2</c:v>
                </c:pt>
                <c:pt idx="45599">
                  <c:v>-1.8262997810097201E-2</c:v>
                </c:pt>
                <c:pt idx="45600">
                  <c:v>-5.6546630705372899E-2</c:v>
                </c:pt>
                <c:pt idx="45601">
                  <c:v>-4.9940407976366299E-2</c:v>
                </c:pt>
                <c:pt idx="45602">
                  <c:v>-8.0255542155720394E-2</c:v>
                </c:pt>
                <c:pt idx="45603">
                  <c:v>-6.66921759537909E-2</c:v>
                </c:pt>
                <c:pt idx="45604">
                  <c:v>-8.5887785866875302E-2</c:v>
                </c:pt>
                <c:pt idx="45605">
                  <c:v>-6.9743939894898702E-2</c:v>
                </c:pt>
                <c:pt idx="45606">
                  <c:v>-0.10777016744260499</c:v>
                </c:pt>
                <c:pt idx="45607">
                  <c:v>-3.7575893289820902E-2</c:v>
                </c:pt>
                <c:pt idx="45608">
                  <c:v>-5.1772078400521698E-2</c:v>
                </c:pt>
                <c:pt idx="45609">
                  <c:v>-5.2073370161065301E-2</c:v>
                </c:pt>
                <c:pt idx="45610">
                  <c:v>-1.4683618190379499E-2</c:v>
                </c:pt>
                <c:pt idx="45611">
                  <c:v>-1.98803886022027E-2</c:v>
                </c:pt>
                <c:pt idx="45612">
                  <c:v>-7.77301515396651E-3</c:v>
                </c:pt>
                <c:pt idx="45613">
                  <c:v>1.10030967026837E-2</c:v>
                </c:pt>
                <c:pt idx="45614" formatCode="0.00E+00">
                  <c:v>-5.8794513516300295E-4</c:v>
                </c:pt>
                <c:pt idx="45615">
                  <c:v>6.7956203606825503E-3</c:v>
                </c:pt>
                <c:pt idx="45616" formatCode="0.00E+00">
                  <c:v>1.8806357233264501E-2</c:v>
                </c:pt>
                <c:pt idx="45617">
                  <c:v>4.9001469644974899E-2</c:v>
                </c:pt>
                <c:pt idx="45618">
                  <c:v>4.19079403059009E-2</c:v>
                </c:pt>
                <c:pt idx="45619">
                  <c:v>0.15293501101842299</c:v>
                </c:pt>
                <c:pt idx="45620">
                  <c:v>0.113115756155035</c:v>
                </c:pt>
                <c:pt idx="45621">
                  <c:v>0.15849410142374601</c:v>
                </c:pt>
                <c:pt idx="45622">
                  <c:v>0.15091490283214901</c:v>
                </c:pt>
                <c:pt idx="45623">
                  <c:v>0.134544758887649</c:v>
                </c:pt>
                <c:pt idx="45624">
                  <c:v>0.14214921400993</c:v>
                </c:pt>
                <c:pt idx="45625">
                  <c:v>0.12802450489343201</c:v>
                </c:pt>
                <c:pt idx="45626">
                  <c:v>0.11673063878324</c:v>
                </c:pt>
                <c:pt idx="45627">
                  <c:v>5.6479181281104698E-2</c:v>
                </c:pt>
                <c:pt idx="45628">
                  <c:v>-0.17593644749826001</c:v>
                </c:pt>
                <c:pt idx="45629">
                  <c:v>4.0544730717778803E-2</c:v>
                </c:pt>
                <c:pt idx="45630">
                  <c:v>1.51208555607165E-2</c:v>
                </c:pt>
                <c:pt idx="45631">
                  <c:v>0.114628085432444</c:v>
                </c:pt>
                <c:pt idx="45632">
                  <c:v>0.104534580262134</c:v>
                </c:pt>
                <c:pt idx="45633">
                  <c:v>0.115744324050194</c:v>
                </c:pt>
                <c:pt idx="45634">
                  <c:v>0.117807022574621</c:v>
                </c:pt>
                <c:pt idx="45635">
                  <c:v>9.6952010865142796E-2</c:v>
                </c:pt>
                <c:pt idx="45636">
                  <c:v>9.33279440993936E-2</c:v>
                </c:pt>
                <c:pt idx="45637">
                  <c:v>0.13990187899375101</c:v>
                </c:pt>
                <c:pt idx="45638">
                  <c:v>0.126089614311446</c:v>
                </c:pt>
                <c:pt idx="45639">
                  <c:v>0.12014869324062501</c:v>
                </c:pt>
                <c:pt idx="45640">
                  <c:v>-2.3500832368425501E-2</c:v>
                </c:pt>
                <c:pt idx="45641">
                  <c:v>7.8951478366850902E-2</c:v>
                </c:pt>
                <c:pt idx="45642">
                  <c:v>8.5840039421852792E-3</c:v>
                </c:pt>
                <c:pt idx="45643">
                  <c:v>-2.3338029203343599E-2</c:v>
                </c:pt>
                <c:pt idx="45644">
                  <c:v>7.9114077165206506E-2</c:v>
                </c:pt>
                <c:pt idx="45645">
                  <c:v>8.7975927575590206E-3</c:v>
                </c:pt>
                <c:pt idx="45646">
                  <c:v>7.6672835235858904E-3</c:v>
                </c:pt>
                <c:pt idx="45647">
                  <c:v>2.4150338691292302E-2</c:v>
                </c:pt>
                <c:pt idx="45648">
                  <c:v>7.8317846814945202E-3</c:v>
                </c:pt>
                <c:pt idx="45649">
                  <c:v>-2.6740105156075899E-2</c:v>
                </c:pt>
                <c:pt idx="45650">
                  <c:v>-8.3928696061187497E-2</c:v>
                </c:pt>
                <c:pt idx="45651">
                  <c:v>-9.6750455897850696E-2</c:v>
                </c:pt>
                <c:pt idx="45652">
                  <c:v>-0.12821940899536199</c:v>
                </c:pt>
                <c:pt idx="45653">
                  <c:v>-0.12877422311699899</c:v>
                </c:pt>
                <c:pt idx="45654">
                  <c:v>3.0365696035330101E-2</c:v>
                </c:pt>
                <c:pt idx="45655">
                  <c:v>6.7488050514303097E-3</c:v>
                </c:pt>
                <c:pt idx="45656">
                  <c:v>4.5774296046168797E-2</c:v>
                </c:pt>
                <c:pt idx="45657">
                  <c:v>4.4451868501970998E-2</c:v>
                </c:pt>
                <c:pt idx="45658">
                  <c:v>4.4764975517482E-2</c:v>
                </c:pt>
                <c:pt idx="45659">
                  <c:v>4.3396662832005703E-2</c:v>
                </c:pt>
                <c:pt idx="45660">
                  <c:v>6.5329098479218903E-2</c:v>
                </c:pt>
                <c:pt idx="45661">
                  <c:v>6.5200731500680301E-2</c:v>
                </c:pt>
                <c:pt idx="45662">
                  <c:v>9.8506860075356001E-2</c:v>
                </c:pt>
                <c:pt idx="45663">
                  <c:v>9.3807712270875102E-2</c:v>
                </c:pt>
                <c:pt idx="45664">
                  <c:v>0.118841805780294</c:v>
                </c:pt>
                <c:pt idx="45665">
                  <c:v>0.118833665627208</c:v>
                </c:pt>
                <c:pt idx="45666">
                  <c:v>0.14199203028753299</c:v>
                </c:pt>
                <c:pt idx="45667">
                  <c:v>0.138100085259561</c:v>
                </c:pt>
                <c:pt idx="45668">
                  <c:v>0.17034100962465901</c:v>
                </c:pt>
                <c:pt idx="45669">
                  <c:v>0.161565532839925</c:v>
                </c:pt>
                <c:pt idx="45670">
                  <c:v>0.15756730705879499</c:v>
                </c:pt>
                <c:pt idx="45671">
                  <c:v>0.17027045491648399</c:v>
                </c:pt>
                <c:pt idx="45672">
                  <c:v>0.18477949250050901</c:v>
                </c:pt>
                <c:pt idx="45673">
                  <c:v>0.192436556546731</c:v>
                </c:pt>
                <c:pt idx="45674">
                  <c:v>0.210876213100649</c:v>
                </c:pt>
                <c:pt idx="45675">
                  <c:v>0.21524061371535999</c:v>
                </c:pt>
                <c:pt idx="45676">
                  <c:v>0.25202379660791802</c:v>
                </c:pt>
                <c:pt idx="45677">
                  <c:v>0.21252403676696599</c:v>
                </c:pt>
                <c:pt idx="45678">
                  <c:v>0.20251791500212801</c:v>
                </c:pt>
                <c:pt idx="45679">
                  <c:v>0.23624323492985</c:v>
                </c:pt>
                <c:pt idx="45680">
                  <c:v>0.28583573804304202</c:v>
                </c:pt>
                <c:pt idx="45681">
                  <c:v>0.274558363699483</c:v>
                </c:pt>
                <c:pt idx="45682">
                  <c:v>0.31577812949147499</c:v>
                </c:pt>
                <c:pt idx="45683">
                  <c:v>0.31972540207727801</c:v>
                </c:pt>
                <c:pt idx="45684">
                  <c:v>0.31627663704807701</c:v>
                </c:pt>
                <c:pt idx="45685">
                  <c:v>0.29342511605767102</c:v>
                </c:pt>
                <c:pt idx="45686">
                  <c:v>0.31882128316060099</c:v>
                </c:pt>
                <c:pt idx="45687">
                  <c:v>0.31787608333455603</c:v>
                </c:pt>
                <c:pt idx="45688">
                  <c:v>0.31807949746906</c:v>
                </c:pt>
                <c:pt idx="45689">
                  <c:v>0.31807949746906</c:v>
                </c:pt>
                <c:pt idx="45690">
                  <c:v>0.364509440281714</c:v>
                </c:pt>
                <c:pt idx="45691">
                  <c:v>-2.7618126402755599E-2</c:v>
                </c:pt>
                <c:pt idx="45692">
                  <c:v>-0.100873662553468</c:v>
                </c:pt>
                <c:pt idx="45693">
                  <c:v>-1.8908481984065199E-2</c:v>
                </c:pt>
                <c:pt idx="45694">
                  <c:v>-3.4873282519589398E-2</c:v>
                </c:pt>
                <c:pt idx="45695">
                  <c:v>-1.5952053814435999E-2</c:v>
                </c:pt>
                <c:pt idx="45696">
                  <c:v>-3.37418910832828E-2</c:v>
                </c:pt>
                <c:pt idx="45697">
                  <c:v>8.5868250767385506E-3</c:v>
                </c:pt>
                <c:pt idx="45698">
                  <c:v>2.1691579199485101E-2</c:v>
                </c:pt>
                <c:pt idx="45699">
                  <c:v>-5.2820785739987599E-3</c:v>
                </c:pt>
                <c:pt idx="45700">
                  <c:v>1.6721073754986399E-2</c:v>
                </c:pt>
                <c:pt idx="45701">
                  <c:v>-1.0722096792136201E-2</c:v>
                </c:pt>
                <c:pt idx="45702">
                  <c:v>-3.6964405001469199E-2</c:v>
                </c:pt>
                <c:pt idx="45703">
                  <c:v>-3.07932719204543E-2</c:v>
                </c:pt>
                <c:pt idx="45704">
                  <c:v>-1.5408955782735699E-2</c:v>
                </c:pt>
                <c:pt idx="45705">
                  <c:v>9.7966587753281806E-2</c:v>
                </c:pt>
                <c:pt idx="45706">
                  <c:v>0.11080040247386599</c:v>
                </c:pt>
                <c:pt idx="45707">
                  <c:v>0.18421091512742299</c:v>
                </c:pt>
                <c:pt idx="45708">
                  <c:v>0.190393260769713</c:v>
                </c:pt>
                <c:pt idx="45709">
                  <c:v>0.220877934390318</c:v>
                </c:pt>
                <c:pt idx="45710">
                  <c:v>0.202891641852676</c:v>
                </c:pt>
                <c:pt idx="45711">
                  <c:v>0.20905820978525699</c:v>
                </c:pt>
                <c:pt idx="45712">
                  <c:v>0.20641178982551101</c:v>
                </c:pt>
                <c:pt idx="45713">
                  <c:v>0.14765147855407901</c:v>
                </c:pt>
                <c:pt idx="45714">
                  <c:v>0.14713421159429799</c:v>
                </c:pt>
                <c:pt idx="45715">
                  <c:v>0.15793118413930199</c:v>
                </c:pt>
                <c:pt idx="45716">
                  <c:v>0.148868320046736</c:v>
                </c:pt>
                <c:pt idx="45717">
                  <c:v>0.13341149558197099</c:v>
                </c:pt>
                <c:pt idx="45718">
                  <c:v>0.11780068926666699</c:v>
                </c:pt>
                <c:pt idx="45719">
                  <c:v>7.9005082671793694E-2</c:v>
                </c:pt>
                <c:pt idx="45720">
                  <c:v>7.2998451584028401E-2</c:v>
                </c:pt>
                <c:pt idx="45721">
                  <c:v>4.0167397836812897E-2</c:v>
                </c:pt>
                <c:pt idx="45722">
                  <c:v>4.2922954028010801E-2</c:v>
                </c:pt>
                <c:pt idx="45723">
                  <c:v>6.5803104789976197E-2</c:v>
                </c:pt>
                <c:pt idx="45724">
                  <c:v>7.2468736021181202E-2</c:v>
                </c:pt>
                <c:pt idx="45725">
                  <c:v>0.165441463893023</c:v>
                </c:pt>
                <c:pt idx="45726">
                  <c:v>0.14431163683989001</c:v>
                </c:pt>
                <c:pt idx="45727">
                  <c:v>0.16406849166041099</c:v>
                </c:pt>
                <c:pt idx="45728">
                  <c:v>0.175382223943576</c:v>
                </c:pt>
                <c:pt idx="45729">
                  <c:v>0.18903632890145999</c:v>
                </c:pt>
                <c:pt idx="45730">
                  <c:v>0.15465144757220001</c:v>
                </c:pt>
                <c:pt idx="45731">
                  <c:v>0.30754430890586598</c:v>
                </c:pt>
                <c:pt idx="45732">
                  <c:v>4.7260026621801197E-3</c:v>
                </c:pt>
                <c:pt idx="45733">
                  <c:v>7.4991853018076496E-2</c:v>
                </c:pt>
                <c:pt idx="45734">
                  <c:v>-1.46661794517769E-2</c:v>
                </c:pt>
                <c:pt idx="45735">
                  <c:v>-3.74525996864572E-3</c:v>
                </c:pt>
                <c:pt idx="45736">
                  <c:v>-4.8465057668463998E-2</c:v>
                </c:pt>
                <c:pt idx="45737">
                  <c:v>-3.2764922974811102E-2</c:v>
                </c:pt>
                <c:pt idx="45738">
                  <c:v>-4.1695068521016197E-2</c:v>
                </c:pt>
                <c:pt idx="45739">
                  <c:v>-5.4292902863566701E-2</c:v>
                </c:pt>
                <c:pt idx="45740">
                  <c:v>-3.9703370503440603E-2</c:v>
                </c:pt>
                <c:pt idx="45741">
                  <c:v>8.3226654912192197E-3</c:v>
                </c:pt>
                <c:pt idx="45742">
                  <c:v>3.9053039798076297E-2</c:v>
                </c:pt>
                <c:pt idx="45743" formatCode="0.00E+00">
                  <c:v>4.8761395324550198E-4</c:v>
                </c:pt>
                <c:pt idx="45744">
                  <c:v>1.5461680618873E-2</c:v>
                </c:pt>
                <c:pt idx="45745" formatCode="0.00E+00">
                  <c:v>2.5102468141187302E-3</c:v>
                </c:pt>
                <c:pt idx="45746">
                  <c:v>2.88175515551634E-3</c:v>
                </c:pt>
                <c:pt idx="45747">
                  <c:v>-1.14857273762187E-2</c:v>
                </c:pt>
                <c:pt idx="45748">
                  <c:v>-1.3001577351510699E-2</c:v>
                </c:pt>
                <c:pt idx="45749">
                  <c:v>-3.2998311071045998E-2</c:v>
                </c:pt>
                <c:pt idx="45750">
                  <c:v>-1.6834199559940401E-2</c:v>
                </c:pt>
                <c:pt idx="45751">
                  <c:v>-2.35650371942576E-2</c:v>
                </c:pt>
                <c:pt idx="45752">
                  <c:v>-9.9719296231124601E-3</c:v>
                </c:pt>
                <c:pt idx="45753">
                  <c:v>-3.8774670669165498E-2</c:v>
                </c:pt>
                <c:pt idx="45754">
                  <c:v>-1.73592718762609E-2</c:v>
                </c:pt>
                <c:pt idx="45755">
                  <c:v>2.3009124146891501E-2</c:v>
                </c:pt>
                <c:pt idx="45756">
                  <c:v>3.1090035513293399E-2</c:v>
                </c:pt>
                <c:pt idx="45757">
                  <c:v>8.7567690286526695E-2</c:v>
                </c:pt>
                <c:pt idx="45758">
                  <c:v>0.106698185429389</c:v>
                </c:pt>
                <c:pt idx="45759">
                  <c:v>9.0247993052734496E-2</c:v>
                </c:pt>
                <c:pt idx="45760">
                  <c:v>9.2934597010479597E-2</c:v>
                </c:pt>
                <c:pt idx="45761">
                  <c:v>8.2889559636103893E-2</c:v>
                </c:pt>
                <c:pt idx="45762">
                  <c:v>9.1512147317994799E-2</c:v>
                </c:pt>
                <c:pt idx="45763">
                  <c:v>4.7172509814122097E-2</c:v>
                </c:pt>
                <c:pt idx="45764">
                  <c:v>-2.3921457900023799E-2</c:v>
                </c:pt>
                <c:pt idx="45765">
                  <c:v>4.22505392175411E-2</c:v>
                </c:pt>
                <c:pt idx="45766">
                  <c:v>4.5718409451442604E-3</c:v>
                </c:pt>
                <c:pt idx="45767">
                  <c:v>1.9661340437360501E-2</c:v>
                </c:pt>
                <c:pt idx="45768">
                  <c:v>-3.3062577953800899E-3</c:v>
                </c:pt>
                <c:pt idx="45769">
                  <c:v>-2.2163863135152601E-3</c:v>
                </c:pt>
                <c:pt idx="45770">
                  <c:v>4.1389808586069299E-3</c:v>
                </c:pt>
                <c:pt idx="45771">
                  <c:v>6.21178578178576E-2</c:v>
                </c:pt>
                <c:pt idx="45772">
                  <c:v>4.3797774222569398E-2</c:v>
                </c:pt>
                <c:pt idx="45773">
                  <c:v>2.3016593947985501E-2</c:v>
                </c:pt>
                <c:pt idx="45774">
                  <c:v>2.2213459781764099E-2</c:v>
                </c:pt>
                <c:pt idx="45775">
                  <c:v>-3.1846721410220803E-2</c:v>
                </c:pt>
                <c:pt idx="45776">
                  <c:v>-1.5828626988168101E-2</c:v>
                </c:pt>
                <c:pt idx="45777">
                  <c:v>0.12298718106256799</c:v>
                </c:pt>
                <c:pt idx="45778">
                  <c:v>0.119345255370881</c:v>
                </c:pt>
                <c:pt idx="45779">
                  <c:v>7.6911225769415295E-2</c:v>
                </c:pt>
                <c:pt idx="45780">
                  <c:v>-6.7903552627584796E-2</c:v>
                </c:pt>
                <c:pt idx="45781">
                  <c:v>8.5956447833603802E-2</c:v>
                </c:pt>
                <c:pt idx="45782">
                  <c:v>3.4306538139033997E-2</c:v>
                </c:pt>
                <c:pt idx="45783">
                  <c:v>4.55793996656252E-2</c:v>
                </c:pt>
                <c:pt idx="45784">
                  <c:v>3.6494287087000303E-2</c:v>
                </c:pt>
                <c:pt idx="45785">
                  <c:v>3.3832918779939603E-2</c:v>
                </c:pt>
                <c:pt idx="45786">
                  <c:v>2.72063429665814E-2</c:v>
                </c:pt>
                <c:pt idx="45787">
                  <c:v>4.9633796251496998E-2</c:v>
                </c:pt>
                <c:pt idx="45788">
                  <c:v>3.0897642201752101E-2</c:v>
                </c:pt>
                <c:pt idx="45789">
                  <c:v>6.9055580134460698E-2</c:v>
                </c:pt>
                <c:pt idx="45790">
                  <c:v>8.17820469005342E-2</c:v>
                </c:pt>
                <c:pt idx="45791">
                  <c:v>0.129998073350268</c:v>
                </c:pt>
                <c:pt idx="45792">
                  <c:v>0.13188513495666801</c:v>
                </c:pt>
                <c:pt idx="45793">
                  <c:v>0.230208829755503</c:v>
                </c:pt>
                <c:pt idx="45794">
                  <c:v>0.23984156734760601</c:v>
                </c:pt>
                <c:pt idx="45795">
                  <c:v>0.222409788045068</c:v>
                </c:pt>
                <c:pt idx="45796">
                  <c:v>0.23235328692893101</c:v>
                </c:pt>
                <c:pt idx="45797">
                  <c:v>0.240177767894135</c:v>
                </c:pt>
                <c:pt idx="45798">
                  <c:v>0.247769171302098</c:v>
                </c:pt>
                <c:pt idx="45799">
                  <c:v>0.26360019290480702</c:v>
                </c:pt>
                <c:pt idx="45800">
                  <c:v>0.25530750313658801</c:v>
                </c:pt>
                <c:pt idx="45801">
                  <c:v>0.24622183385819099</c:v>
                </c:pt>
                <c:pt idx="45802">
                  <c:v>0.241259201272225</c:v>
                </c:pt>
                <c:pt idx="45803">
                  <c:v>0.21065606600157599</c:v>
                </c:pt>
                <c:pt idx="45804">
                  <c:v>0.13315872084841601</c:v>
                </c:pt>
                <c:pt idx="45805">
                  <c:v>0.18107980280271699</c:v>
                </c:pt>
                <c:pt idx="45806">
                  <c:v>0.208070312093462</c:v>
                </c:pt>
                <c:pt idx="45807">
                  <c:v>0.24649992819007099</c:v>
                </c:pt>
                <c:pt idx="45808">
                  <c:v>0.22457611463327101</c:v>
                </c:pt>
                <c:pt idx="45809">
                  <c:v>0.239949627080111</c:v>
                </c:pt>
                <c:pt idx="45810">
                  <c:v>0.25103106943951398</c:v>
                </c:pt>
                <c:pt idx="45811">
                  <c:v>0.26052564547247198</c:v>
                </c:pt>
                <c:pt idx="45812">
                  <c:v>0.118440545749935</c:v>
                </c:pt>
                <c:pt idx="45813">
                  <c:v>0.12609205942409399</c:v>
                </c:pt>
                <c:pt idx="45814">
                  <c:v>3.9637129850306598E-3</c:v>
                </c:pt>
                <c:pt idx="45815">
                  <c:v>-9.4442308414968104E-2</c:v>
                </c:pt>
                <c:pt idx="45816">
                  <c:v>-1.33418165311011E-2</c:v>
                </c:pt>
                <c:pt idx="45817">
                  <c:v>-1.3734415278187801E-2</c:v>
                </c:pt>
                <c:pt idx="45818">
                  <c:v>-1.32728915287934E-2</c:v>
                </c:pt>
                <c:pt idx="45819">
                  <c:v>-2.2502426285075199E-2</c:v>
                </c:pt>
                <c:pt idx="45820" formatCode="0.00E+00">
                  <c:v>6.6294896694296603E-4</c:v>
                </c:pt>
                <c:pt idx="45821">
                  <c:v>3.2259417530695902E-2</c:v>
                </c:pt>
                <c:pt idx="45822" formatCode="0.00E+00">
                  <c:v>2.10640808075537E-2</c:v>
                </c:pt>
                <c:pt idx="45823">
                  <c:v>1.6663440765784299E-2</c:v>
                </c:pt>
                <c:pt idx="45824">
                  <c:v>1.24414954656935E-2</c:v>
                </c:pt>
                <c:pt idx="45825">
                  <c:v>3.7482203991414602E-2</c:v>
                </c:pt>
                <c:pt idx="45826">
                  <c:v>2.4556703243079001E-2</c:v>
                </c:pt>
                <c:pt idx="45827">
                  <c:v>1.5701751335654299E-2</c:v>
                </c:pt>
                <c:pt idx="45828">
                  <c:v>2.44542869879724E-2</c:v>
                </c:pt>
                <c:pt idx="45829">
                  <c:v>-3.44525765889223E-3</c:v>
                </c:pt>
                <c:pt idx="45830">
                  <c:v>-2.7671844591197699E-2</c:v>
                </c:pt>
                <c:pt idx="45831">
                  <c:v>-2.63577597765071E-2</c:v>
                </c:pt>
                <c:pt idx="45832">
                  <c:v>-3.65660069755794E-2</c:v>
                </c:pt>
                <c:pt idx="45833">
                  <c:v>-2.40250770573332E-2</c:v>
                </c:pt>
                <c:pt idx="45834">
                  <c:v>-6.2640201481791599E-2</c:v>
                </c:pt>
                <c:pt idx="45835">
                  <c:v>-0.10863310303936</c:v>
                </c:pt>
                <c:pt idx="45836">
                  <c:v>-0.105729690863176</c:v>
                </c:pt>
                <c:pt idx="45837">
                  <c:v>-0.101383475113311</c:v>
                </c:pt>
                <c:pt idx="45838">
                  <c:v>-7.6102622994690894E-2</c:v>
                </c:pt>
                <c:pt idx="45839">
                  <c:v>-6.27084911869598E-2</c:v>
                </c:pt>
                <c:pt idx="45840">
                  <c:v>-7.6148309565205505E-2</c:v>
                </c:pt>
                <c:pt idx="45841">
                  <c:v>-7.1854770682348898E-2</c:v>
                </c:pt>
                <c:pt idx="45842">
                  <c:v>-9.81737581448036E-2</c:v>
                </c:pt>
                <c:pt idx="45843">
                  <c:v>-0.101042518061894</c:v>
                </c:pt>
                <c:pt idx="45844">
                  <c:v>-4.1573306625711598E-2</c:v>
                </c:pt>
                <c:pt idx="45845">
                  <c:v>-4.1750477115135798E-2</c:v>
                </c:pt>
                <c:pt idx="45846">
                  <c:v>-5.6894511936441801E-2</c:v>
                </c:pt>
                <c:pt idx="45847">
                  <c:v>-8.7721454259555395E-2</c:v>
                </c:pt>
                <c:pt idx="45848">
                  <c:v>-0.12006349915563901</c:v>
                </c:pt>
                <c:pt idx="45849">
                  <c:v>-2.7298590088375398E-2</c:v>
                </c:pt>
                <c:pt idx="45850">
                  <c:v>7.4664354859503207E-2</c:v>
                </c:pt>
                <c:pt idx="45851">
                  <c:v>1.5010231732180499E-3</c:v>
                </c:pt>
                <c:pt idx="45852">
                  <c:v>3.6747257911375002E-2</c:v>
                </c:pt>
                <c:pt idx="45853">
                  <c:v>6.8625935057119204E-3</c:v>
                </c:pt>
                <c:pt idx="45854">
                  <c:v>4.8949183212514999E-2</c:v>
                </c:pt>
                <c:pt idx="45855">
                  <c:v>4.0392772206583001E-2</c:v>
                </c:pt>
                <c:pt idx="45856">
                  <c:v>7.7842921176988197E-2</c:v>
                </c:pt>
                <c:pt idx="45857">
                  <c:v>9.6277379678983296E-2</c:v>
                </c:pt>
                <c:pt idx="45858">
                  <c:v>7.7763644893488804E-2</c:v>
                </c:pt>
                <c:pt idx="45859">
                  <c:v>3.0381829121905101E-3</c:v>
                </c:pt>
                <c:pt idx="45860">
                  <c:v>8.7793830603156806E-2</c:v>
                </c:pt>
                <c:pt idx="45861">
                  <c:v>3.7417648457353299E-2</c:v>
                </c:pt>
                <c:pt idx="45862">
                  <c:v>4.7930096262072598E-2</c:v>
                </c:pt>
                <c:pt idx="45863">
                  <c:v>-3.78272055972677E-3</c:v>
                </c:pt>
                <c:pt idx="45864">
                  <c:v>-2.56437868274796E-2</c:v>
                </c:pt>
                <c:pt idx="45865">
                  <c:v>2.6048935303754702E-3</c:v>
                </c:pt>
                <c:pt idx="45866">
                  <c:v>1.6204498589868801E-2</c:v>
                </c:pt>
                <c:pt idx="45867">
                  <c:v>8.7561817535588699E-3</c:v>
                </c:pt>
                <c:pt idx="45868">
                  <c:v>-3.4883800786971301E-3</c:v>
                </c:pt>
                <c:pt idx="45869">
                  <c:v>-9.6370214080440993E-3</c:v>
                </c:pt>
                <c:pt idx="45870">
                  <c:v>-4.5678751699416596E-3</c:v>
                </c:pt>
                <c:pt idx="45871">
                  <c:v>-3.3173096889142599E-2</c:v>
                </c:pt>
                <c:pt idx="45872">
                  <c:v>-1.2376580167084801E-2</c:v>
                </c:pt>
                <c:pt idx="45873">
                  <c:v>1.3056452886161401E-2</c:v>
                </c:pt>
                <c:pt idx="45874">
                  <c:v>4.88976096939032E-2</c:v>
                </c:pt>
                <c:pt idx="45875">
                  <c:v>1.1809283534902701E-2</c:v>
                </c:pt>
                <c:pt idx="45876">
                  <c:v>2.4827644843686301E-2</c:v>
                </c:pt>
                <c:pt idx="45877">
                  <c:v>7.8201780152378202E-3</c:v>
                </c:pt>
                <c:pt idx="45878">
                  <c:v>4.3003137513480203E-3</c:v>
                </c:pt>
                <c:pt idx="45879">
                  <c:v>1.0602649480327599E-2</c:v>
                </c:pt>
                <c:pt idx="45880">
                  <c:v>3.4196976247742199E-2</c:v>
                </c:pt>
                <c:pt idx="45881">
                  <c:v>6.7010758911369706E-2</c:v>
                </c:pt>
                <c:pt idx="45882">
                  <c:v>0.12670355215951501</c:v>
                </c:pt>
                <c:pt idx="45883">
                  <c:v>0.117312771837689</c:v>
                </c:pt>
                <c:pt idx="45884">
                  <c:v>0.129237704016813</c:v>
                </c:pt>
                <c:pt idx="45885">
                  <c:v>0.111283260760153</c:v>
                </c:pt>
                <c:pt idx="45886">
                  <c:v>0.102255577643152</c:v>
                </c:pt>
                <c:pt idx="45887">
                  <c:v>0.10129256844137401</c:v>
                </c:pt>
                <c:pt idx="45888">
                  <c:v>9.35515346267871E-2</c:v>
                </c:pt>
                <c:pt idx="45889">
                  <c:v>9.4753858970113597E-2</c:v>
                </c:pt>
                <c:pt idx="45890">
                  <c:v>5.2791764446443699E-2</c:v>
                </c:pt>
                <c:pt idx="45891">
                  <c:v>7.7509649845380196E-2</c:v>
                </c:pt>
                <c:pt idx="45892">
                  <c:v>0.186136759141143</c:v>
                </c:pt>
                <c:pt idx="45893">
                  <c:v>6.2235980424775399E-2</c:v>
                </c:pt>
                <c:pt idx="45894">
                  <c:v>0.15515216998022299</c:v>
                </c:pt>
                <c:pt idx="45895">
                  <c:v>0.16007145272845899</c:v>
                </c:pt>
                <c:pt idx="45896">
                  <c:v>0.18764838358234201</c:v>
                </c:pt>
                <c:pt idx="45897">
                  <c:v>0.18157802337762499</c:v>
                </c:pt>
                <c:pt idx="45898">
                  <c:v>0.183607311971063</c:v>
                </c:pt>
                <c:pt idx="45899">
                  <c:v>0.16147078041785501</c:v>
                </c:pt>
                <c:pt idx="45900">
                  <c:v>0.166791521071955</c:v>
                </c:pt>
                <c:pt idx="45901">
                  <c:v>0.16575793560955601</c:v>
                </c:pt>
                <c:pt idx="45902">
                  <c:v>0.18515126641295701</c:v>
                </c:pt>
                <c:pt idx="45903">
                  <c:v>0.173734111678509</c:v>
                </c:pt>
                <c:pt idx="45904">
                  <c:v>0.23907561247127501</c:v>
                </c:pt>
                <c:pt idx="45905">
                  <c:v>0.13960837573054799</c:v>
                </c:pt>
                <c:pt idx="45906">
                  <c:v>0.25548376476976797</c:v>
                </c:pt>
                <c:pt idx="45907">
                  <c:v>0.26098390420708401</c:v>
                </c:pt>
                <c:pt idx="45908">
                  <c:v>0.27292886377508002</c:v>
                </c:pt>
                <c:pt idx="45909">
                  <c:v>0.23552619397358199</c:v>
                </c:pt>
                <c:pt idx="45910">
                  <c:v>0.24272148117418699</c:v>
                </c:pt>
                <c:pt idx="45911">
                  <c:v>0.231890524016616</c:v>
                </c:pt>
                <c:pt idx="45912">
                  <c:v>0.247010813091495</c:v>
                </c:pt>
                <c:pt idx="45913">
                  <c:v>0.23283120393182399</c:v>
                </c:pt>
                <c:pt idx="45914">
                  <c:v>0.29457993616949102</c:v>
                </c:pt>
                <c:pt idx="45915">
                  <c:v>0.29252822029491898</c:v>
                </c:pt>
                <c:pt idx="45916">
                  <c:v>0.29196175334677199</c:v>
                </c:pt>
                <c:pt idx="45917">
                  <c:v>-2.2291478493036001E-2</c:v>
                </c:pt>
                <c:pt idx="45918">
                  <c:v>6.1392425371828298E-2</c:v>
                </c:pt>
                <c:pt idx="45919">
                  <c:v>-3.2159936082725799E-2</c:v>
                </c:pt>
                <c:pt idx="45920">
                  <c:v>2.80912502258608E-2</c:v>
                </c:pt>
                <c:pt idx="45921">
                  <c:v>1.1509269670782999E-2</c:v>
                </c:pt>
                <c:pt idx="45922">
                  <c:v>-1.9776373046927399E-2</c:v>
                </c:pt>
                <c:pt idx="45923">
                  <c:v>-4.6691069115688398E-2</c:v>
                </c:pt>
                <c:pt idx="45924">
                  <c:v>-3.0925360784217301E-2</c:v>
                </c:pt>
                <c:pt idx="45925">
                  <c:v>-3.8608714893482499E-2</c:v>
                </c:pt>
                <c:pt idx="45926">
                  <c:v>-3.9394122369134699E-2</c:v>
                </c:pt>
                <c:pt idx="45927">
                  <c:v>-5.0386868374730297E-2</c:v>
                </c:pt>
                <c:pt idx="45928">
                  <c:v>-2.42138100146688E-2</c:v>
                </c:pt>
                <c:pt idx="45929">
                  <c:v>-2.91103017517821E-2</c:v>
                </c:pt>
                <c:pt idx="45930">
                  <c:v>2.03863085309729E-2</c:v>
                </c:pt>
                <c:pt idx="45931">
                  <c:v>1.9588078234969799E-2</c:v>
                </c:pt>
                <c:pt idx="45932">
                  <c:v>-8.7512812797497508E-3</c:v>
                </c:pt>
                <c:pt idx="45933">
                  <c:v>-1.50163329742291E-2</c:v>
                </c:pt>
                <c:pt idx="45934">
                  <c:v>-2.61133671340028E-2</c:v>
                </c:pt>
                <c:pt idx="45935">
                  <c:v>-5.4013969238894101E-2</c:v>
                </c:pt>
                <c:pt idx="45936">
                  <c:v>-1.4387900137425301E-2</c:v>
                </c:pt>
                <c:pt idx="45937">
                  <c:v>-1.3094011363504E-2</c:v>
                </c:pt>
                <c:pt idx="45938">
                  <c:v>0.11938797194264</c:v>
                </c:pt>
                <c:pt idx="45939">
                  <c:v>0.10711428700636901</c:v>
                </c:pt>
                <c:pt idx="45940">
                  <c:v>0.128934258700071</c:v>
                </c:pt>
                <c:pt idx="45941">
                  <c:v>0.11013535452984199</c:v>
                </c:pt>
                <c:pt idx="45942">
                  <c:v>0.116845708983116</c:v>
                </c:pt>
                <c:pt idx="45943">
                  <c:v>9.3403525984965402E-2</c:v>
                </c:pt>
                <c:pt idx="45944">
                  <c:v>8.6455023353081903E-2</c:v>
                </c:pt>
                <c:pt idx="45945">
                  <c:v>0.100802333014781</c:v>
                </c:pt>
                <c:pt idx="45946">
                  <c:v>0.21299136886631201</c:v>
                </c:pt>
                <c:pt idx="45947">
                  <c:v>0.22053435308708799</c:v>
                </c:pt>
                <c:pt idx="45948">
                  <c:v>0.22692245495027499</c:v>
                </c:pt>
                <c:pt idx="45949">
                  <c:v>-5.8789860185726401E-3</c:v>
                </c:pt>
                <c:pt idx="45950">
                  <c:v>-9.1164699239852195E-2</c:v>
                </c:pt>
                <c:pt idx="45951">
                  <c:v>-1.88169000257065E-2</c:v>
                </c:pt>
                <c:pt idx="45952">
                  <c:v>-3.39750290797606E-3</c:v>
                </c:pt>
                <c:pt idx="45953">
                  <c:v>2.7063818809261401E-2</c:v>
                </c:pt>
                <c:pt idx="45954">
                  <c:v>3.7228100345452599E-3</c:v>
                </c:pt>
                <c:pt idx="45955">
                  <c:v>4.83338178436407E-2</c:v>
                </c:pt>
                <c:pt idx="45956">
                  <c:v>6.3854198813551505E-2</c:v>
                </c:pt>
                <c:pt idx="45957">
                  <c:v>2.2552866967664099E-2</c:v>
                </c:pt>
                <c:pt idx="45958">
                  <c:v>2.1296763632947299E-2</c:v>
                </c:pt>
                <c:pt idx="45959" formatCode="0.00E+00">
                  <c:v>-2.8998949409850798E-4</c:v>
                </c:pt>
                <c:pt idx="45960">
                  <c:v>-4.3710962389123399E-2</c:v>
                </c:pt>
                <c:pt idx="45961" formatCode="0.00E+00">
                  <c:v>-3.89432487175203E-2</c:v>
                </c:pt>
                <c:pt idx="45962">
                  <c:v>-2.7541315058215599E-2</c:v>
                </c:pt>
                <c:pt idx="45963">
                  <c:v>-1.33720362427066E-2</c:v>
                </c:pt>
                <c:pt idx="45964">
                  <c:v>2.3249051888093598E-2</c:v>
                </c:pt>
                <c:pt idx="45965">
                  <c:v>1.31639801088293E-2</c:v>
                </c:pt>
                <c:pt idx="45966">
                  <c:v>2.51630577000388E-2</c:v>
                </c:pt>
                <c:pt idx="45967">
                  <c:v>6.3584368262307095E-2</c:v>
                </c:pt>
                <c:pt idx="45968">
                  <c:v>5.4674164539761198E-2</c:v>
                </c:pt>
                <c:pt idx="45969">
                  <c:v>6.4381302581154001E-2</c:v>
                </c:pt>
                <c:pt idx="45970">
                  <c:v>4.2706488469659597E-2</c:v>
                </c:pt>
                <c:pt idx="45971">
                  <c:v>3.15909335521109E-2</c:v>
                </c:pt>
                <c:pt idx="45972">
                  <c:v>3.2230350613138503E-2</c:v>
                </c:pt>
                <c:pt idx="45973">
                  <c:v>4.1149708032652901E-2</c:v>
                </c:pt>
                <c:pt idx="45974">
                  <c:v>-6.1340279524853297E-2</c:v>
                </c:pt>
                <c:pt idx="45975">
                  <c:v>4.0293822888392901E-2</c:v>
                </c:pt>
                <c:pt idx="45976">
                  <c:v>3.5629574516862203E-2</c:v>
                </c:pt>
                <c:pt idx="45977">
                  <c:v>3.9981180279119302E-2</c:v>
                </c:pt>
                <c:pt idx="45978">
                  <c:v>4.06552030964515E-2</c:v>
                </c:pt>
                <c:pt idx="45979">
                  <c:v>5.8236503858879303E-2</c:v>
                </c:pt>
                <c:pt idx="45980">
                  <c:v>7.1086370840228397E-2</c:v>
                </c:pt>
                <c:pt idx="45981">
                  <c:v>6.86954666212551E-2</c:v>
                </c:pt>
                <c:pt idx="45982">
                  <c:v>7.0235738554142405E-2</c:v>
                </c:pt>
                <c:pt idx="45983">
                  <c:v>9.2691643737456905E-2</c:v>
                </c:pt>
                <c:pt idx="45984">
                  <c:v>8.7516097727655007E-2</c:v>
                </c:pt>
                <c:pt idx="45985">
                  <c:v>7.4177044695591193E-2</c:v>
                </c:pt>
                <c:pt idx="45986">
                  <c:v>8.9296322823351496E-2</c:v>
                </c:pt>
                <c:pt idx="45987">
                  <c:v>9.4591927595039899E-2</c:v>
                </c:pt>
                <c:pt idx="45988">
                  <c:v>8.5550694820186804E-2</c:v>
                </c:pt>
                <c:pt idx="45989">
                  <c:v>7.4873056236103602E-2</c:v>
                </c:pt>
                <c:pt idx="45990">
                  <c:v>9.7741306404816694E-2</c:v>
                </c:pt>
                <c:pt idx="45991">
                  <c:v>0.117033477465594</c:v>
                </c:pt>
                <c:pt idx="45992">
                  <c:v>0.110157087017481</c:v>
                </c:pt>
                <c:pt idx="45993">
                  <c:v>0.14054457581656499</c:v>
                </c:pt>
                <c:pt idx="45994">
                  <c:v>0.13618580551296</c:v>
                </c:pt>
                <c:pt idx="45995">
                  <c:v>0.106309491859884</c:v>
                </c:pt>
                <c:pt idx="45996">
                  <c:v>8.5570807561329704E-2</c:v>
                </c:pt>
                <c:pt idx="45997">
                  <c:v>0.118911853348969</c:v>
                </c:pt>
                <c:pt idx="45998">
                  <c:v>0.100112431781802</c:v>
                </c:pt>
                <c:pt idx="45999">
                  <c:v>8.9687638489062402E-2</c:v>
                </c:pt>
                <c:pt idx="46000">
                  <c:v>3.3134824015652403E-2</c:v>
                </c:pt>
                <c:pt idx="46001">
                  <c:v>4.8923755782636497E-2</c:v>
                </c:pt>
                <c:pt idx="46002">
                  <c:v>6.9889447669128704E-2</c:v>
                </c:pt>
                <c:pt idx="46003">
                  <c:v>8.70151092234734E-2</c:v>
                </c:pt>
                <c:pt idx="46004">
                  <c:v>7.4251340988758394E-2</c:v>
                </c:pt>
                <c:pt idx="46005">
                  <c:v>8.5012132028174606E-2</c:v>
                </c:pt>
                <c:pt idx="46006">
                  <c:v>0.111054138408837</c:v>
                </c:pt>
                <c:pt idx="46007">
                  <c:v>9.6187112217735696E-2</c:v>
                </c:pt>
                <c:pt idx="46008">
                  <c:v>0.108278731761282</c:v>
                </c:pt>
                <c:pt idx="46009">
                  <c:v>0.11463151962295</c:v>
                </c:pt>
                <c:pt idx="46010">
                  <c:v>9.2404361946930705E-2</c:v>
                </c:pt>
                <c:pt idx="46011">
                  <c:v>0.17126900377197701</c:v>
                </c:pt>
                <c:pt idx="46012">
                  <c:v>0.13175001242145801</c:v>
                </c:pt>
                <c:pt idx="46013">
                  <c:v>0.13201850451358699</c:v>
                </c:pt>
                <c:pt idx="46014">
                  <c:v>9.8623397797906798E-2</c:v>
                </c:pt>
                <c:pt idx="46015">
                  <c:v>8.8371388630592199E-2</c:v>
                </c:pt>
                <c:pt idx="46016">
                  <c:v>7.7650578590747796E-2</c:v>
                </c:pt>
                <c:pt idx="46017">
                  <c:v>8.5792064337652504E-2</c:v>
                </c:pt>
                <c:pt idx="46018">
                  <c:v>9.5160486994231394E-2</c:v>
                </c:pt>
                <c:pt idx="46019">
                  <c:v>0.112875145004808</c:v>
                </c:pt>
                <c:pt idx="46020">
                  <c:v>0.10821638561286299</c:v>
                </c:pt>
                <c:pt idx="46021">
                  <c:v>0.124674825193165</c:v>
                </c:pt>
                <c:pt idx="46022">
                  <c:v>0.12645258047204</c:v>
                </c:pt>
                <c:pt idx="46023">
                  <c:v>0.16338586134726399</c:v>
                </c:pt>
                <c:pt idx="46024">
                  <c:v>0.17467062465581301</c:v>
                </c:pt>
                <c:pt idx="46025">
                  <c:v>0.161879296464641</c:v>
                </c:pt>
                <c:pt idx="46026">
                  <c:v>0.16132056080356499</c:v>
                </c:pt>
                <c:pt idx="46027">
                  <c:v>0.26363022067716202</c:v>
                </c:pt>
                <c:pt idx="46028">
                  <c:v>0.23408362263118501</c:v>
                </c:pt>
                <c:pt idx="46029">
                  <c:v>0.22948389158257501</c:v>
                </c:pt>
                <c:pt idx="46030">
                  <c:v>0.239685826874004</c:v>
                </c:pt>
                <c:pt idx="46031">
                  <c:v>0.248167586263458</c:v>
                </c:pt>
                <c:pt idx="46032">
                  <c:v>0.23899533028950001</c:v>
                </c:pt>
                <c:pt idx="46033">
                  <c:v>0.240401242329875</c:v>
                </c:pt>
                <c:pt idx="46034">
                  <c:v>0.23338187340104599</c:v>
                </c:pt>
                <c:pt idx="46035">
                  <c:v>0.23766169012992899</c:v>
                </c:pt>
                <c:pt idx="46036">
                  <c:v>0.243382205441244</c:v>
                </c:pt>
                <c:pt idx="46037">
                  <c:v>0.27029736705323298</c:v>
                </c:pt>
                <c:pt idx="46038">
                  <c:v>0.26533894132316499</c:v>
                </c:pt>
                <c:pt idx="46039">
                  <c:v>0.277916171397041</c:v>
                </c:pt>
                <c:pt idx="46040">
                  <c:v>0.29462133668639101</c:v>
                </c:pt>
                <c:pt idx="46041">
                  <c:v>0.30891530516418197</c:v>
                </c:pt>
                <c:pt idx="46042">
                  <c:v>0.28780601437256098</c:v>
                </c:pt>
                <c:pt idx="46043">
                  <c:v>0.294165629885693</c:v>
                </c:pt>
                <c:pt idx="46044">
                  <c:v>0.28979378551384799</c:v>
                </c:pt>
                <c:pt idx="46045">
                  <c:v>0.28979378551384799</c:v>
                </c:pt>
                <c:pt idx="46046">
                  <c:v>0.275745864390946</c:v>
                </c:pt>
                <c:pt idx="46047">
                  <c:v>0.27598552433486101</c:v>
                </c:pt>
                <c:pt idx="46048">
                  <c:v>0.32865523480428999</c:v>
                </c:pt>
                <c:pt idx="46049">
                  <c:v>0.333490091793538</c:v>
                </c:pt>
                <c:pt idx="46050">
                  <c:v>0.33789976095873397</c:v>
                </c:pt>
                <c:pt idx="46051">
                  <c:v>0.46944379651441898</c:v>
                </c:pt>
                <c:pt idx="46052">
                  <c:v>0.50910435785215602</c:v>
                </c:pt>
                <c:pt idx="46053">
                  <c:v>0.492322361478431</c:v>
                </c:pt>
                <c:pt idx="46054">
                  <c:v>-2.2414034516564499E-2</c:v>
                </c:pt>
                <c:pt idx="46055">
                  <c:v>5.9817567160715103E-2</c:v>
                </c:pt>
                <c:pt idx="46056">
                  <c:v>-1.24204331969634E-2</c:v>
                </c:pt>
                <c:pt idx="46057">
                  <c:v>-1.44445789526751E-2</c:v>
                </c:pt>
                <c:pt idx="46058">
                  <c:v>-6.1179124550576398E-2</c:v>
                </c:pt>
                <c:pt idx="46059">
                  <c:v>-2.0054641094262901E-2</c:v>
                </c:pt>
                <c:pt idx="46060">
                  <c:v>-1.97836116849553E-2</c:v>
                </c:pt>
                <c:pt idx="46061">
                  <c:v>-8.5351532517068299E-2</c:v>
                </c:pt>
                <c:pt idx="46062">
                  <c:v>-7.4463460567295803E-2</c:v>
                </c:pt>
                <c:pt idx="46063">
                  <c:v>-8.89284379588684E-2</c:v>
                </c:pt>
                <c:pt idx="46064">
                  <c:v>-7.9739510946662207E-2</c:v>
                </c:pt>
                <c:pt idx="46065">
                  <c:v>-7.4860789189122603E-2</c:v>
                </c:pt>
                <c:pt idx="46066">
                  <c:v>-3.5964710845992398E-2</c:v>
                </c:pt>
                <c:pt idx="46067">
                  <c:v>-2.24146982233311E-2</c:v>
                </c:pt>
                <c:pt idx="46068">
                  <c:v>-2.7677620048936501E-2</c:v>
                </c:pt>
                <c:pt idx="46069">
                  <c:v>-3.81273889572444E-2</c:v>
                </c:pt>
                <c:pt idx="46070">
                  <c:v>-3.1601433087415698E-2</c:v>
                </c:pt>
                <c:pt idx="46071">
                  <c:v>-4.20057562887921E-2</c:v>
                </c:pt>
                <c:pt idx="46072">
                  <c:v>-2.0265137497654202E-2</c:v>
                </c:pt>
                <c:pt idx="46073">
                  <c:v>-3.1541210953775399E-2</c:v>
                </c:pt>
                <c:pt idx="46074">
                  <c:v>-7.8687183454842803E-3</c:v>
                </c:pt>
                <c:pt idx="46075">
                  <c:v>6.4799878703737596E-3</c:v>
                </c:pt>
                <c:pt idx="46076">
                  <c:v>-7.6606158837457796E-3</c:v>
                </c:pt>
                <c:pt idx="46077">
                  <c:v>-1.9921935009594501E-2</c:v>
                </c:pt>
                <c:pt idx="46078">
                  <c:v>1.91396130227959E-2</c:v>
                </c:pt>
                <c:pt idx="46079">
                  <c:v>2.0062545294887501E-2</c:v>
                </c:pt>
                <c:pt idx="46080">
                  <c:v>1.7001840805226501E-2</c:v>
                </c:pt>
                <c:pt idx="46081">
                  <c:v>3.9443568494264197E-2</c:v>
                </c:pt>
                <c:pt idx="46082">
                  <c:v>2.29137133776268E-2</c:v>
                </c:pt>
                <c:pt idx="46083">
                  <c:v>1.3490154028211699E-2</c:v>
                </c:pt>
                <c:pt idx="46084">
                  <c:v>2.7298738943973701E-2</c:v>
                </c:pt>
                <c:pt idx="46085">
                  <c:v>-5.3384105873378197E-2</c:v>
                </c:pt>
                <c:pt idx="46086">
                  <c:v>-3.8583931775920503E-2</c:v>
                </c:pt>
                <c:pt idx="46087">
                  <c:v>-3.7684807597908598E-3</c:v>
                </c:pt>
                <c:pt idx="46088">
                  <c:v>-3.58676268316711E-3</c:v>
                </c:pt>
                <c:pt idx="46089">
                  <c:v>-1.4488451677291E-2</c:v>
                </c:pt>
                <c:pt idx="46090">
                  <c:v>3.6191864262461399E-3</c:v>
                </c:pt>
                <c:pt idx="46091">
                  <c:v>-1.60405578896662E-3</c:v>
                </c:pt>
                <c:pt idx="46092">
                  <c:v>-1.9367022221007901E-2</c:v>
                </c:pt>
                <c:pt idx="46093">
                  <c:v>1.0257156545642399E-2</c:v>
                </c:pt>
                <c:pt idx="46094">
                  <c:v>1.7744692558657699E-2</c:v>
                </c:pt>
                <c:pt idx="46095" formatCode="0.00E+00">
                  <c:v>5.1669021640559005E-4</c:v>
                </c:pt>
                <c:pt idx="46096">
                  <c:v>-2.5527964222986799E-2</c:v>
                </c:pt>
                <c:pt idx="46097" formatCode="0.00E+00">
                  <c:v>-1.74723385957632E-2</c:v>
                </c:pt>
                <c:pt idx="46098">
                  <c:v>-4.9900658108703901E-2</c:v>
                </c:pt>
                <c:pt idx="46099">
                  <c:v>-5.5292665479009899E-2</c:v>
                </c:pt>
                <c:pt idx="46100">
                  <c:v>-4.1281526304168502E-2</c:v>
                </c:pt>
                <c:pt idx="46101">
                  <c:v>-2.5942530270683901E-2</c:v>
                </c:pt>
                <c:pt idx="46102">
                  <c:v>-6.5274545987426796E-2</c:v>
                </c:pt>
                <c:pt idx="46103">
                  <c:v>-3.9032011428710101E-2</c:v>
                </c:pt>
                <c:pt idx="46104">
                  <c:v>-4.9183387620518597E-2</c:v>
                </c:pt>
                <c:pt idx="46105">
                  <c:v>-5.6067522228841003E-2</c:v>
                </c:pt>
                <c:pt idx="46106">
                  <c:v>-6.0732493374826599E-2</c:v>
                </c:pt>
                <c:pt idx="46107">
                  <c:v>-4.4647912628717701E-2</c:v>
                </c:pt>
                <c:pt idx="46108">
                  <c:v>-4.6468772867291702E-2</c:v>
                </c:pt>
                <c:pt idx="46109">
                  <c:v>-4.3101030514228103E-2</c:v>
                </c:pt>
                <c:pt idx="46110">
                  <c:v>-3.8212872073873701E-2</c:v>
                </c:pt>
                <c:pt idx="46111">
                  <c:v>-5.9261793899930998E-2</c:v>
                </c:pt>
                <c:pt idx="46112">
                  <c:v>-8.8698470360456499E-2</c:v>
                </c:pt>
                <c:pt idx="46113">
                  <c:v>-7.2579592608312704E-2</c:v>
                </c:pt>
                <c:pt idx="46114">
                  <c:v>-9.8968814396319105E-2</c:v>
                </c:pt>
                <c:pt idx="46115">
                  <c:v>-9.3591416614775796E-2</c:v>
                </c:pt>
                <c:pt idx="46116">
                  <c:v>-0.10244033218896199</c:v>
                </c:pt>
                <c:pt idx="46117">
                  <c:v>-9.8248835595742698E-2</c:v>
                </c:pt>
                <c:pt idx="46118">
                  <c:v>-9.3828783796844298E-2</c:v>
                </c:pt>
                <c:pt idx="46119">
                  <c:v>-0.10125401907465401</c:v>
                </c:pt>
                <c:pt idx="46120">
                  <c:v>-0.103196753630149</c:v>
                </c:pt>
                <c:pt idx="46121">
                  <c:v>-9.6968531635242106E-2</c:v>
                </c:pt>
                <c:pt idx="46122">
                  <c:v>-0.101714146488336</c:v>
                </c:pt>
                <c:pt idx="46123">
                  <c:v>-9.9617884749010302E-2</c:v>
                </c:pt>
                <c:pt idx="46124">
                  <c:v>-0.106201809046889</c:v>
                </c:pt>
                <c:pt idx="46125">
                  <c:v>-9.5043097295628501E-2</c:v>
                </c:pt>
                <c:pt idx="46126">
                  <c:v>-9.1235081493152501E-2</c:v>
                </c:pt>
                <c:pt idx="46127">
                  <c:v>-0.123986314616334</c:v>
                </c:pt>
                <c:pt idx="46128">
                  <c:v>-0.13882777667278401</c:v>
                </c:pt>
                <c:pt idx="46129">
                  <c:v>-0.15505122127950799</c:v>
                </c:pt>
                <c:pt idx="46130">
                  <c:v>-0.125899049188956</c:v>
                </c:pt>
                <c:pt idx="46131">
                  <c:v>-0.12653510342209401</c:v>
                </c:pt>
                <c:pt idx="46132">
                  <c:v>-0.125899049188956</c:v>
                </c:pt>
                <c:pt idx="46133">
                  <c:v>-0.150810708263138</c:v>
                </c:pt>
                <c:pt idx="46134">
                  <c:v>-0.262749563234005</c:v>
                </c:pt>
                <c:pt idx="46135">
                  <c:v>-0.21379523809120901</c:v>
                </c:pt>
                <c:pt idx="46136">
                  <c:v>-0.224259249067019</c:v>
                </c:pt>
                <c:pt idx="46137">
                  <c:v>-0.23666566792846</c:v>
                </c:pt>
                <c:pt idx="46138">
                  <c:v>-0.22999494738470599</c:v>
                </c:pt>
                <c:pt idx="46139">
                  <c:v>-0.23791483705699701</c:v>
                </c:pt>
                <c:pt idx="46140">
                  <c:v>-0.27472133714177399</c:v>
                </c:pt>
                <c:pt idx="46141">
                  <c:v>-0.25814428669656903</c:v>
                </c:pt>
                <c:pt idx="46142">
                  <c:v>-0.32654831474978302</c:v>
                </c:pt>
                <c:pt idx="46143">
                  <c:v>-0.27829784978709798</c:v>
                </c:pt>
                <c:pt idx="46144">
                  <c:v>-0.277097145911677</c:v>
                </c:pt>
                <c:pt idx="46145">
                  <c:v>-0.29439667956097698</c:v>
                </c:pt>
                <c:pt idx="46146">
                  <c:v>-0.31499414493200301</c:v>
                </c:pt>
                <c:pt idx="46147">
                  <c:v>-0.30997775639913699</c:v>
                </c:pt>
                <c:pt idx="46148">
                  <c:v>-0.28363141846071799</c:v>
                </c:pt>
                <c:pt idx="46149">
                  <c:v>-0.16462361031002901</c:v>
                </c:pt>
                <c:pt idx="46150">
                  <c:v>-0.196474072814909</c:v>
                </c:pt>
                <c:pt idx="46151">
                  <c:v>-0.18745190194484099</c:v>
                </c:pt>
                <c:pt idx="46152">
                  <c:v>6.9424482677882199E-3</c:v>
                </c:pt>
                <c:pt idx="46153">
                  <c:v>-6.8905156946999696E-2</c:v>
                </c:pt>
                <c:pt idx="46154">
                  <c:v>1.95322418940947E-2</c:v>
                </c:pt>
                <c:pt idx="46155">
                  <c:v>-2.0764421236262501E-2</c:v>
                </c:pt>
                <c:pt idx="46156">
                  <c:v>1.6897009552525301E-2</c:v>
                </c:pt>
                <c:pt idx="46157">
                  <c:v>-1.4291589596497499E-2</c:v>
                </c:pt>
                <c:pt idx="46158">
                  <c:v>-2.4982789572445201E-2</c:v>
                </c:pt>
                <c:pt idx="46159">
                  <c:v>-3.0880662186233299E-2</c:v>
                </c:pt>
                <c:pt idx="46160">
                  <c:v>-2.9689990532818601E-2</c:v>
                </c:pt>
                <c:pt idx="46161">
                  <c:v>-4.1599362566728901E-2</c:v>
                </c:pt>
                <c:pt idx="46162">
                  <c:v>-6.3369246118034198E-2</c:v>
                </c:pt>
                <c:pt idx="46163">
                  <c:v>-7.1321312134248402E-2</c:v>
                </c:pt>
                <c:pt idx="46164">
                  <c:v>-7.5314103860336407E-2</c:v>
                </c:pt>
                <c:pt idx="46165">
                  <c:v>-0.11112348841252501</c:v>
                </c:pt>
                <c:pt idx="46166">
                  <c:v>-0.12658397679886199</c:v>
                </c:pt>
                <c:pt idx="46167">
                  <c:v>-0.13889036337743901</c:v>
                </c:pt>
                <c:pt idx="46168">
                  <c:v>-0.134956327639287</c:v>
                </c:pt>
                <c:pt idx="46169">
                  <c:v>-0.126677782235318</c:v>
                </c:pt>
                <c:pt idx="46170">
                  <c:v>-9.8929955883565304E-2</c:v>
                </c:pt>
                <c:pt idx="46171">
                  <c:v>-8.1434859131142998E-2</c:v>
                </c:pt>
                <c:pt idx="46172">
                  <c:v>-8.1466440806318305E-2</c:v>
                </c:pt>
                <c:pt idx="46173">
                  <c:v>-8.2801597716388994E-2</c:v>
                </c:pt>
                <c:pt idx="46174">
                  <c:v>-9.5838186394557101E-2</c:v>
                </c:pt>
                <c:pt idx="46175">
                  <c:v>-0.111870678102637</c:v>
                </c:pt>
                <c:pt idx="46176">
                  <c:v>-0.11426872130082801</c:v>
                </c:pt>
                <c:pt idx="46177">
                  <c:v>-0.118763072472617</c:v>
                </c:pt>
                <c:pt idx="46178">
                  <c:v>-0.102653946062677</c:v>
                </c:pt>
                <c:pt idx="46179">
                  <c:v>-9.9935789300171607E-2</c:v>
                </c:pt>
                <c:pt idx="46180">
                  <c:v>-0.101741152171982</c:v>
                </c:pt>
                <c:pt idx="46181">
                  <c:v>-0.103724777224423</c:v>
                </c:pt>
                <c:pt idx="46182">
                  <c:v>-8.7015157217261302E-2</c:v>
                </c:pt>
                <c:pt idx="46183">
                  <c:v>-8.4216762583141799E-2</c:v>
                </c:pt>
                <c:pt idx="46184">
                  <c:v>-4.9541707384267102E-2</c:v>
                </c:pt>
                <c:pt idx="46185">
                  <c:v>-5.4175065084082701E-2</c:v>
                </c:pt>
                <c:pt idx="46186">
                  <c:v>-5.3457526671899798E-2</c:v>
                </c:pt>
                <c:pt idx="46187">
                  <c:v>-5.0171412924836803E-2</c:v>
                </c:pt>
                <c:pt idx="46188">
                  <c:v>3.81753586802248E-2</c:v>
                </c:pt>
                <c:pt idx="46189">
                  <c:v>2.2573526657873599E-2</c:v>
                </c:pt>
                <c:pt idx="46190">
                  <c:v>4.3915971613214103E-2</c:v>
                </c:pt>
                <c:pt idx="46191">
                  <c:v>3.1594258964293402E-2</c:v>
                </c:pt>
                <c:pt idx="46192">
                  <c:v>4.6640588770959703E-2</c:v>
                </c:pt>
                <c:pt idx="46193">
                  <c:v>3.2504069149777298E-2</c:v>
                </c:pt>
                <c:pt idx="46194">
                  <c:v>3.0036194335290301E-2</c:v>
                </c:pt>
                <c:pt idx="46195">
                  <c:v>4.1008593486033501E-2</c:v>
                </c:pt>
                <c:pt idx="46196">
                  <c:v>3.4372013958855301E-2</c:v>
                </c:pt>
                <c:pt idx="46197">
                  <c:v>2.0556982004167602E-2</c:v>
                </c:pt>
                <c:pt idx="46198">
                  <c:v>2.0311635852442899E-2</c:v>
                </c:pt>
                <c:pt idx="46199">
                  <c:v>9.6321510486833906E-2</c:v>
                </c:pt>
                <c:pt idx="46200">
                  <c:v>0.149689787102328</c:v>
                </c:pt>
                <c:pt idx="46201">
                  <c:v>0.14354255172945299</c:v>
                </c:pt>
                <c:pt idx="46202">
                  <c:v>0.172270355925529</c:v>
                </c:pt>
                <c:pt idx="46203">
                  <c:v>0.150821615171157</c:v>
                </c:pt>
                <c:pt idx="46204">
                  <c:v>6.8945591166413203E-2</c:v>
                </c:pt>
                <c:pt idx="46205">
                  <c:v>0.130319569590754</c:v>
                </c:pt>
                <c:pt idx="46206">
                  <c:v>0.27974676385476599</c:v>
                </c:pt>
                <c:pt idx="46207">
                  <c:v>0.28018129392496999</c:v>
                </c:pt>
                <c:pt idx="46208">
                  <c:v>0.285497553206017</c:v>
                </c:pt>
                <c:pt idx="46209">
                  <c:v>0.29092710317804099</c:v>
                </c:pt>
                <c:pt idx="46210">
                  <c:v>0.29206770573129498</c:v>
                </c:pt>
                <c:pt idx="46211">
                  <c:v>0.27900281716229702</c:v>
                </c:pt>
                <c:pt idx="46212">
                  <c:v>0.24783443578169201</c:v>
                </c:pt>
                <c:pt idx="46213">
                  <c:v>0.240113440096763</c:v>
                </c:pt>
                <c:pt idx="46214">
                  <c:v>0.240407400862203</c:v>
                </c:pt>
                <c:pt idx="46215">
                  <c:v>0.27620608167789301</c:v>
                </c:pt>
                <c:pt idx="46216">
                  <c:v>0.38861798259649599</c:v>
                </c:pt>
                <c:pt idx="46217">
                  <c:v>0.36831078971432901</c:v>
                </c:pt>
                <c:pt idx="46218">
                  <c:v>0.39584353773098802</c:v>
                </c:pt>
                <c:pt idx="46219">
                  <c:v>0.355983617956526</c:v>
                </c:pt>
                <c:pt idx="46220">
                  <c:v>0.36373612246613002</c:v>
                </c:pt>
                <c:pt idx="46221">
                  <c:v>0.429752485663563</c:v>
                </c:pt>
                <c:pt idx="46222">
                  <c:v>0.42117014426616001</c:v>
                </c:pt>
                <c:pt idx="46223">
                  <c:v>0.40137633115046101</c:v>
                </c:pt>
                <c:pt idx="46224">
                  <c:v>0.40855038750822198</c:v>
                </c:pt>
                <c:pt idx="46225">
                  <c:v>0.41544688645073002</c:v>
                </c:pt>
                <c:pt idx="46226">
                  <c:v>0.40645811201197501</c:v>
                </c:pt>
                <c:pt idx="46227">
                  <c:v>0.38444155783592399</c:v>
                </c:pt>
                <c:pt idx="46228">
                  <c:v>0.401953861893114</c:v>
                </c:pt>
                <c:pt idx="46229">
                  <c:v>0.381826784213951</c:v>
                </c:pt>
                <c:pt idx="46230">
                  <c:v>0.46179715889030298</c:v>
                </c:pt>
                <c:pt idx="46231">
                  <c:v>0.47801975146499898</c:v>
                </c:pt>
                <c:pt idx="46232">
                  <c:v>0.461951462688234</c:v>
                </c:pt>
                <c:pt idx="46233">
                  <c:v>0.466920002842865</c:v>
                </c:pt>
                <c:pt idx="46234">
                  <c:v>0.48637938761011801</c:v>
                </c:pt>
                <c:pt idx="46235">
                  <c:v>0.47801975146499898</c:v>
                </c:pt>
                <c:pt idx="46236">
                  <c:v>0.50492245931683299</c:v>
                </c:pt>
                <c:pt idx="46237">
                  <c:v>0.50980162237206295</c:v>
                </c:pt>
                <c:pt idx="46238">
                  <c:v>0.47871389994750801</c:v>
                </c:pt>
                <c:pt idx="46239">
                  <c:v>0.45649050427865601</c:v>
                </c:pt>
                <c:pt idx="46240">
                  <c:v>0.51281663714143599</c:v>
                </c:pt>
                <c:pt idx="46241">
                  <c:v>0.50327728489283596</c:v>
                </c:pt>
                <c:pt idx="46242">
                  <c:v>0.53299811874263703</c:v>
                </c:pt>
                <c:pt idx="46243">
                  <c:v>0.49887045088085902</c:v>
                </c:pt>
                <c:pt idx="46244">
                  <c:v>0.49479882464490199</c:v>
                </c:pt>
                <c:pt idx="46245">
                  <c:v>-2.7200447175976101E-2</c:v>
                </c:pt>
                <c:pt idx="46246">
                  <c:v>-0.115424587885123</c:v>
                </c:pt>
                <c:pt idx="46247">
                  <c:v>-8.4563311112851605E-2</c:v>
                </c:pt>
                <c:pt idx="46248">
                  <c:v>-0.100453136507043</c:v>
                </c:pt>
                <c:pt idx="46249">
                  <c:v>-8.6032028139170699E-2</c:v>
                </c:pt>
                <c:pt idx="46250">
                  <c:v>-9.9432697814158005E-2</c:v>
                </c:pt>
                <c:pt idx="46251">
                  <c:v>-0.113866362544948</c:v>
                </c:pt>
                <c:pt idx="46252">
                  <c:v>-0.106669444073479</c:v>
                </c:pt>
                <c:pt idx="46253">
                  <c:v>-9.2243012136769595E-2</c:v>
                </c:pt>
                <c:pt idx="46254">
                  <c:v>-0.11516505260042099</c:v>
                </c:pt>
                <c:pt idx="46255">
                  <c:v>-0.104814313008417</c:v>
                </c:pt>
                <c:pt idx="46256">
                  <c:v>-0.11153995592928299</c:v>
                </c:pt>
                <c:pt idx="46257">
                  <c:v>-0.121769301861035</c:v>
                </c:pt>
                <c:pt idx="46258">
                  <c:v>-0.14397024216749099</c:v>
                </c:pt>
                <c:pt idx="46259">
                  <c:v>-0.14738361969540101</c:v>
                </c:pt>
                <c:pt idx="46260">
                  <c:v>-0.170385561275709</c:v>
                </c:pt>
                <c:pt idx="46261">
                  <c:v>-0.13862604432456499</c:v>
                </c:pt>
                <c:pt idx="46262">
                  <c:v>-0.151741424248588</c:v>
                </c:pt>
                <c:pt idx="46263">
                  <c:v>-0.14400964712277201</c:v>
                </c:pt>
                <c:pt idx="46264">
                  <c:v>-0.10518720794115401</c:v>
                </c:pt>
                <c:pt idx="46265">
                  <c:v>-0.121051444074582</c:v>
                </c:pt>
                <c:pt idx="46266">
                  <c:v>-0.108003108711986</c:v>
                </c:pt>
                <c:pt idx="46267">
                  <c:v>5.1908543839713104E-3</c:v>
                </c:pt>
                <c:pt idx="46268">
                  <c:v>4.5668897465729899E-2</c:v>
                </c:pt>
                <c:pt idx="46269">
                  <c:v>7.7011660437261098E-2</c:v>
                </c:pt>
                <c:pt idx="46270">
                  <c:v>-2.2767652156945001E-2</c:v>
                </c:pt>
                <c:pt idx="46271">
                  <c:v>-4.3355639301300902E-2</c:v>
                </c:pt>
                <c:pt idx="46272">
                  <c:v>-6.7802641555328794E-2</c:v>
                </c:pt>
                <c:pt idx="46273">
                  <c:v>-6.9534774319482795E-2</c:v>
                </c:pt>
                <c:pt idx="46274">
                  <c:v>-7.0024435409603097E-2</c:v>
                </c:pt>
                <c:pt idx="46275">
                  <c:v>-7.5948769807987607E-2</c:v>
                </c:pt>
                <c:pt idx="46276">
                  <c:v>-8.3432930146614598E-2</c:v>
                </c:pt>
                <c:pt idx="46277">
                  <c:v>-8.2139789543476199E-2</c:v>
                </c:pt>
                <c:pt idx="46278">
                  <c:v>-9.0887970773240095E-2</c:v>
                </c:pt>
                <c:pt idx="46279">
                  <c:v>-0.10899566775806201</c:v>
                </c:pt>
                <c:pt idx="46280">
                  <c:v>-0.10899566775806201</c:v>
                </c:pt>
                <c:pt idx="46281">
                  <c:v>-9.7501745760135095E-2</c:v>
                </c:pt>
                <c:pt idx="46282">
                  <c:v>-0.11075111243098899</c:v>
                </c:pt>
                <c:pt idx="46283">
                  <c:v>-0.105097930585067</c:v>
                </c:pt>
                <c:pt idx="46284">
                  <c:v>-0.105172589308032</c:v>
                </c:pt>
                <c:pt idx="46285">
                  <c:v>-0.111164755656603</c:v>
                </c:pt>
                <c:pt idx="46286">
                  <c:v>-0.101663665991057</c:v>
                </c:pt>
                <c:pt idx="46287">
                  <c:v>-9.5663552932824594E-2</c:v>
                </c:pt>
                <c:pt idx="46288">
                  <c:v>-0.117750071239825</c:v>
                </c:pt>
                <c:pt idx="46289">
                  <c:v>-0.11692726014301601</c:v>
                </c:pt>
                <c:pt idx="46290">
                  <c:v>-0.12504345893916299</c:v>
                </c:pt>
                <c:pt idx="46291">
                  <c:v>-0.13083955215828899</c:v>
                </c:pt>
                <c:pt idx="46292">
                  <c:v>-0.131264602234131</c:v>
                </c:pt>
                <c:pt idx="46293">
                  <c:v>-0.15114163715326701</c:v>
                </c:pt>
                <c:pt idx="46294">
                  <c:v>-0.12720419678261599</c:v>
                </c:pt>
                <c:pt idx="46295">
                  <c:v>-0.113338809665481</c:v>
                </c:pt>
                <c:pt idx="46296">
                  <c:v>-0.118718688653</c:v>
                </c:pt>
                <c:pt idx="46297">
                  <c:v>-0.14609229621342101</c:v>
                </c:pt>
                <c:pt idx="46298">
                  <c:v>-0.16341798031223501</c:v>
                </c:pt>
                <c:pt idx="46299">
                  <c:v>-0.17747570183307301</c:v>
                </c:pt>
                <c:pt idx="46300">
                  <c:v>-0.16428485949230401</c:v>
                </c:pt>
                <c:pt idx="46301">
                  <c:v>-7.4621278692972498E-2</c:v>
                </c:pt>
                <c:pt idx="46302">
                  <c:v>-4.8463537286827202E-2</c:v>
                </c:pt>
                <c:pt idx="46303">
                  <c:v>-7.7852274286576706E-2</c:v>
                </c:pt>
                <c:pt idx="46304">
                  <c:v>-7.1637572125774998E-2</c:v>
                </c:pt>
                <c:pt idx="46305">
                  <c:v>-5.8354687242161501E-2</c:v>
                </c:pt>
                <c:pt idx="46306">
                  <c:v>-4.95550756078234E-2</c:v>
                </c:pt>
                <c:pt idx="46307">
                  <c:v>-1.3782246591711801E-2</c:v>
                </c:pt>
                <c:pt idx="46308">
                  <c:v>2.0907268412499801E-2</c:v>
                </c:pt>
                <c:pt idx="46309">
                  <c:v>3.7219386917015602E-2</c:v>
                </c:pt>
                <c:pt idx="46310">
                  <c:v>3.3236826885779801E-2</c:v>
                </c:pt>
                <c:pt idx="46311">
                  <c:v>1.9895989472310301E-2</c:v>
                </c:pt>
                <c:pt idx="46312">
                  <c:v>2.0889340884480499E-2</c:v>
                </c:pt>
                <c:pt idx="46313">
                  <c:v>6.8980771891900494E-2</c:v>
                </c:pt>
                <c:pt idx="46314">
                  <c:v>6.4908636792088401E-2</c:v>
                </c:pt>
                <c:pt idx="46315">
                  <c:v>8.6744525847753204E-2</c:v>
                </c:pt>
                <c:pt idx="46316">
                  <c:v>1.0375511773054E-2</c:v>
                </c:pt>
                <c:pt idx="46317">
                  <c:v>2.7019366985892E-2</c:v>
                </c:pt>
                <c:pt idx="46318">
                  <c:v>2.7545712995109099E-2</c:v>
                </c:pt>
                <c:pt idx="46319">
                  <c:v>3.1372999719574003E-2</c:v>
                </c:pt>
                <c:pt idx="46320">
                  <c:v>3.5095677558469901E-2</c:v>
                </c:pt>
                <c:pt idx="46321">
                  <c:v>2.84150529738528E-2</c:v>
                </c:pt>
                <c:pt idx="46322">
                  <c:v>3.3817853436400397E-2</c:v>
                </c:pt>
                <c:pt idx="46323">
                  <c:v>-6.85468491192774E-2</c:v>
                </c:pt>
                <c:pt idx="46324">
                  <c:v>2.0712964697061201E-2</c:v>
                </c:pt>
                <c:pt idx="46325">
                  <c:v>-1.29764616440484E-2</c:v>
                </c:pt>
                <c:pt idx="46326" formatCode="0.00E+00">
                  <c:v>6.8927706268537801E-4</c:v>
                </c:pt>
                <c:pt idx="46327">
                  <c:v>-4.8939094081545703E-2</c:v>
                </c:pt>
                <c:pt idx="46328" formatCode="0.00E+00">
                  <c:v>-2.0505848343856499E-2</c:v>
                </c:pt>
                <c:pt idx="46329">
                  <c:v>1.9760390204669999E-2</c:v>
                </c:pt>
                <c:pt idx="46330">
                  <c:v>1.9432494719896599E-2</c:v>
                </c:pt>
                <c:pt idx="46331">
                  <c:v>2.97901133594747E-2</c:v>
                </c:pt>
                <c:pt idx="46332">
                  <c:v>2.5653915535918601E-2</c:v>
                </c:pt>
                <c:pt idx="46333">
                  <c:v>5.9893456595365199E-2</c:v>
                </c:pt>
                <c:pt idx="46334" formatCode="0.00E+00">
                  <c:v>1.2454925945561899E-4</c:v>
                </c:pt>
                <c:pt idx="46335">
                  <c:v>-0.104546941212196</c:v>
                </c:pt>
                <c:pt idx="46336" formatCode="0.00E+00">
                  <c:v>-0.105907573955679</c:v>
                </c:pt>
                <c:pt idx="46337">
                  <c:v>-0.12207089764857799</c:v>
                </c:pt>
                <c:pt idx="46338">
                  <c:v>-0.105236210176668</c:v>
                </c:pt>
                <c:pt idx="46339">
                  <c:v>-0.100716702719939</c:v>
                </c:pt>
                <c:pt idx="46340">
                  <c:v>2.6555793541107001E-2</c:v>
                </c:pt>
                <c:pt idx="46341">
                  <c:v>-0.110457580323554</c:v>
                </c:pt>
                <c:pt idx="46342">
                  <c:v>-9.4494510930512296E-2</c:v>
                </c:pt>
                <c:pt idx="46343">
                  <c:v>-0.106182831855321</c:v>
                </c:pt>
                <c:pt idx="46344">
                  <c:v>-7.0397200455414102E-2</c:v>
                </c:pt>
                <c:pt idx="46345">
                  <c:v>-9.5297794189713597E-2</c:v>
                </c:pt>
                <c:pt idx="46346">
                  <c:v>-0.116686169066892</c:v>
                </c:pt>
                <c:pt idx="46347">
                  <c:v>-0.12764223263830299</c:v>
                </c:pt>
                <c:pt idx="46348">
                  <c:v>-0.139759757688732</c:v>
                </c:pt>
                <c:pt idx="46349">
                  <c:v>-0.12640314609061801</c:v>
                </c:pt>
                <c:pt idx="46350">
                  <c:v>-0.12159601411063201</c:v>
                </c:pt>
                <c:pt idx="46351">
                  <c:v>-0.13876122766250301</c:v>
                </c:pt>
                <c:pt idx="46352">
                  <c:v>-0.12045849381491</c:v>
                </c:pt>
                <c:pt idx="46353">
                  <c:v>-0.13139127744121801</c:v>
                </c:pt>
                <c:pt idx="46354">
                  <c:v>-9.3094976203030005E-2</c:v>
                </c:pt>
                <c:pt idx="46355">
                  <c:v>-0.127115061421294</c:v>
                </c:pt>
                <c:pt idx="46356">
                  <c:v>-9.4532427625548796E-2</c:v>
                </c:pt>
                <c:pt idx="46357">
                  <c:v>-6.9723323507418694E-2</c:v>
                </c:pt>
                <c:pt idx="46358">
                  <c:v>-3.2401848436711303E-2</c:v>
                </c:pt>
                <c:pt idx="46359">
                  <c:v>-5.67403720046308E-2</c:v>
                </c:pt>
                <c:pt idx="46360">
                  <c:v>5.3649816144252203E-2</c:v>
                </c:pt>
                <c:pt idx="46361">
                  <c:v>1.8466184465670402E-2</c:v>
                </c:pt>
                <c:pt idx="46362">
                  <c:v>2.2297639403580202E-2</c:v>
                </c:pt>
                <c:pt idx="46363">
                  <c:v>-6.1107232924112798E-2</c:v>
                </c:pt>
                <c:pt idx="46364">
                  <c:v>4.8788772545196903E-2</c:v>
                </c:pt>
                <c:pt idx="46365">
                  <c:v>7.6213116147596502E-2</c:v>
                </c:pt>
                <c:pt idx="46366">
                  <c:v>4.6025658730276503E-2</c:v>
                </c:pt>
                <c:pt idx="46367">
                  <c:v>5.4064328750592902E-2</c:v>
                </c:pt>
                <c:pt idx="46368">
                  <c:v>4.3767645299034E-2</c:v>
                </c:pt>
                <c:pt idx="46369">
                  <c:v>3.49962848182001E-2</c:v>
                </c:pt>
                <c:pt idx="46370">
                  <c:v>2.4060002761585798E-2</c:v>
                </c:pt>
                <c:pt idx="46371">
                  <c:v>1.09116937383153E-2</c:v>
                </c:pt>
                <c:pt idx="46372">
                  <c:v>-2.4817139223970001E-2</c:v>
                </c:pt>
                <c:pt idx="46373">
                  <c:v>-4.0561008931629797E-2</c:v>
                </c:pt>
                <c:pt idx="46374">
                  <c:v>-3.3996403430806899E-2</c:v>
                </c:pt>
                <c:pt idx="46375">
                  <c:v>-6.0136687169337802E-2</c:v>
                </c:pt>
                <c:pt idx="46376">
                  <c:v>-3.5627968604071802E-2</c:v>
                </c:pt>
                <c:pt idx="46377">
                  <c:v>-3.7781175838846798E-2</c:v>
                </c:pt>
                <c:pt idx="46378">
                  <c:v>-3.0475035297308599E-2</c:v>
                </c:pt>
                <c:pt idx="46379">
                  <c:v>-3.7641532814378702E-2</c:v>
                </c:pt>
                <c:pt idx="46380">
                  <c:v>-1.40749308714401E-2</c:v>
                </c:pt>
                <c:pt idx="46381">
                  <c:v>-1.7071296175523699E-2</c:v>
                </c:pt>
                <c:pt idx="46382">
                  <c:v>-4.2031867803130701E-2</c:v>
                </c:pt>
                <c:pt idx="46383">
                  <c:v>-3.9838482007553702E-2</c:v>
                </c:pt>
                <c:pt idx="46384">
                  <c:v>-3.4232439767202097E-2</c:v>
                </c:pt>
                <c:pt idx="46385">
                  <c:v>-3.6627163188864199E-2</c:v>
                </c:pt>
                <c:pt idx="46386">
                  <c:v>-4.2366847165724801E-2</c:v>
                </c:pt>
                <c:pt idx="46387">
                  <c:v>-5.2670481153608097E-2</c:v>
                </c:pt>
                <c:pt idx="46388">
                  <c:v>-3.3843840908280597E-2</c:v>
                </c:pt>
                <c:pt idx="46389">
                  <c:v>-0.103956630505304</c:v>
                </c:pt>
                <c:pt idx="46390">
                  <c:v>-3.4729213560549803E-2</c:v>
                </c:pt>
                <c:pt idx="46391">
                  <c:v>-3.9660031679700197E-2</c:v>
                </c:pt>
                <c:pt idx="46392">
                  <c:v>-1.75726439529281E-2</c:v>
                </c:pt>
                <c:pt idx="46393">
                  <c:v>-7.6072318520157703E-3</c:v>
                </c:pt>
                <c:pt idx="46394">
                  <c:v>2.5524679469098598E-2</c:v>
                </c:pt>
                <c:pt idx="46395">
                  <c:v>2.7544317200085499E-2</c:v>
                </c:pt>
                <c:pt idx="46396">
                  <c:v>2.2572891667403498E-3</c:v>
                </c:pt>
                <c:pt idx="46397">
                  <c:v>-9.9453216237380196E-3</c:v>
                </c:pt>
                <c:pt idx="46398">
                  <c:v>7.4247585249168302E-2</c:v>
                </c:pt>
                <c:pt idx="46399">
                  <c:v>6.9935621213106803E-3</c:v>
                </c:pt>
                <c:pt idx="46400">
                  <c:v>6.1711222149774501E-2</c:v>
                </c:pt>
                <c:pt idx="46401">
                  <c:v>0.105333484824392</c:v>
                </c:pt>
                <c:pt idx="46402">
                  <c:v>6.4829145945953695E-2</c:v>
                </c:pt>
                <c:pt idx="46403">
                  <c:v>2.93230338502465E-2</c:v>
                </c:pt>
                <c:pt idx="46404">
                  <c:v>5.6559321329675998E-2</c:v>
                </c:pt>
                <c:pt idx="46405">
                  <c:v>5.1994200434397897E-2</c:v>
                </c:pt>
                <c:pt idx="46406">
                  <c:v>6.4455725454715798E-2</c:v>
                </c:pt>
                <c:pt idx="46407">
                  <c:v>6.5327961781810606E-2</c:v>
                </c:pt>
                <c:pt idx="46408">
                  <c:v>8.2510091838468497E-2</c:v>
                </c:pt>
                <c:pt idx="46409">
                  <c:v>4.1158241369320003E-2</c:v>
                </c:pt>
                <c:pt idx="46410">
                  <c:v>6.2335342401659201E-2</c:v>
                </c:pt>
                <c:pt idx="46411">
                  <c:v>6.4845857254196504E-2</c:v>
                </c:pt>
                <c:pt idx="46412">
                  <c:v>8.0744304112429596E-2</c:v>
                </c:pt>
                <c:pt idx="46413">
                  <c:v>9.7104133864541101E-2</c:v>
                </c:pt>
                <c:pt idx="46414">
                  <c:v>0.109356931080831</c:v>
                </c:pt>
                <c:pt idx="46415">
                  <c:v>8.3967720398417503E-2</c:v>
                </c:pt>
                <c:pt idx="46416">
                  <c:v>8.4662993393543107E-2</c:v>
                </c:pt>
                <c:pt idx="46417">
                  <c:v>8.49081799088858E-2</c:v>
                </c:pt>
                <c:pt idx="46418">
                  <c:v>8.7500241852100702E-2</c:v>
                </c:pt>
                <c:pt idx="46419">
                  <c:v>9.1860579624386596E-2</c:v>
                </c:pt>
                <c:pt idx="46420">
                  <c:v>0.109398491339971</c:v>
                </c:pt>
                <c:pt idx="46421">
                  <c:v>8.1428797319355706E-2</c:v>
                </c:pt>
                <c:pt idx="46422">
                  <c:v>8.9509402635257501E-2</c:v>
                </c:pt>
                <c:pt idx="46423">
                  <c:v>9.8925663935652594E-2</c:v>
                </c:pt>
                <c:pt idx="46424">
                  <c:v>0.103125190661035</c:v>
                </c:pt>
                <c:pt idx="46425">
                  <c:v>8.7121685654934597E-2</c:v>
                </c:pt>
                <c:pt idx="46426">
                  <c:v>6.7138378853125597E-2</c:v>
                </c:pt>
                <c:pt idx="46427">
                  <c:v>6.4346034190747595E-2</c:v>
                </c:pt>
                <c:pt idx="46428">
                  <c:v>5.6659368786590898E-2</c:v>
                </c:pt>
                <c:pt idx="46429">
                  <c:v>3.0825666404365699E-2</c:v>
                </c:pt>
                <c:pt idx="46430">
                  <c:v>2.24737453561864E-2</c:v>
                </c:pt>
                <c:pt idx="46431">
                  <c:v>-1.00016899975715E-2</c:v>
                </c:pt>
                <c:pt idx="46432">
                  <c:v>9.1038116469079802E-3</c:v>
                </c:pt>
                <c:pt idx="46433">
                  <c:v>4.0462193256669797E-2</c:v>
                </c:pt>
                <c:pt idx="46434">
                  <c:v>3.7063467629596697E-2</c:v>
                </c:pt>
                <c:pt idx="46435">
                  <c:v>3.0947626200093201E-2</c:v>
                </c:pt>
                <c:pt idx="46436">
                  <c:v>5.0676776085293897E-2</c:v>
                </c:pt>
                <c:pt idx="46437">
                  <c:v>4.9799412360517298E-2</c:v>
                </c:pt>
                <c:pt idx="46438">
                  <c:v>6.6110354907703603E-2</c:v>
                </c:pt>
                <c:pt idx="46439">
                  <c:v>8.7020277852209102E-2</c:v>
                </c:pt>
                <c:pt idx="46440">
                  <c:v>0.12624025812506501</c:v>
                </c:pt>
                <c:pt idx="46441">
                  <c:v>0.11594349082408099</c:v>
                </c:pt>
                <c:pt idx="46442">
                  <c:v>0.122827675377455</c:v>
                </c:pt>
                <c:pt idx="46443">
                  <c:v>0.13605798691912499</c:v>
                </c:pt>
                <c:pt idx="46444">
                  <c:v>0.16340894894592201</c:v>
                </c:pt>
                <c:pt idx="46445">
                  <c:v>0.150124155809753</c:v>
                </c:pt>
                <c:pt idx="46446">
                  <c:v>0.11536648972335301</c:v>
                </c:pt>
                <c:pt idx="46447">
                  <c:v>0.119860935603259</c:v>
                </c:pt>
                <c:pt idx="46448">
                  <c:v>0.120743125299722</c:v>
                </c:pt>
                <c:pt idx="46449">
                  <c:v>0.127791462259117</c:v>
                </c:pt>
                <c:pt idx="46450">
                  <c:v>0.136259363595709</c:v>
                </c:pt>
                <c:pt idx="46451">
                  <c:v>8.1775306869865505E-2</c:v>
                </c:pt>
                <c:pt idx="46452">
                  <c:v>0.122563859747193</c:v>
                </c:pt>
                <c:pt idx="46453">
                  <c:v>0.14099523265007299</c:v>
                </c:pt>
                <c:pt idx="46454">
                  <c:v>0.14481231473875</c:v>
                </c:pt>
                <c:pt idx="46455">
                  <c:v>0.13504619165446699</c:v>
                </c:pt>
                <c:pt idx="46456">
                  <c:v>0.17548072208166399</c:v>
                </c:pt>
                <c:pt idx="46457">
                  <c:v>0.18788856730983</c:v>
                </c:pt>
                <c:pt idx="46458">
                  <c:v>0.17801972567343999</c:v>
                </c:pt>
                <c:pt idx="46459">
                  <c:v>0.22882930483232</c:v>
                </c:pt>
                <c:pt idx="46460">
                  <c:v>0.213230560571567</c:v>
                </c:pt>
                <c:pt idx="46461">
                  <c:v>0.20718064344762399</c:v>
                </c:pt>
                <c:pt idx="46462">
                  <c:v>0.204704680213141</c:v>
                </c:pt>
                <c:pt idx="46463">
                  <c:v>-3.9637129850306598E-3</c:v>
                </c:pt>
                <c:pt idx="46464">
                  <c:v>8.0341866891309094E-2</c:v>
                </c:pt>
                <c:pt idx="46465">
                  <c:v>2.3476953412611402E-2</c:v>
                </c:pt>
                <c:pt idx="46466">
                  <c:v>2.1761050732616999E-2</c:v>
                </c:pt>
                <c:pt idx="46467">
                  <c:v>1.20853786506593E-2</c:v>
                </c:pt>
                <c:pt idx="46468">
                  <c:v>-3.0539120189074499E-2</c:v>
                </c:pt>
                <c:pt idx="46469">
                  <c:v>-6.7439420018215901E-2</c:v>
                </c:pt>
                <c:pt idx="46470">
                  <c:v>-2.14760498786432E-2</c:v>
                </c:pt>
                <c:pt idx="46471">
                  <c:v>-3.4904694175079902E-2</c:v>
                </c:pt>
                <c:pt idx="46472">
                  <c:v>-3.0335276126305499E-2</c:v>
                </c:pt>
                <c:pt idx="46473">
                  <c:v>-1.8157692270769101E-2</c:v>
                </c:pt>
                <c:pt idx="46474">
                  <c:v>-4.7170363665765798E-3</c:v>
                </c:pt>
                <c:pt idx="46475">
                  <c:v>2.4874858842369799E-2</c:v>
                </c:pt>
                <c:pt idx="46476">
                  <c:v>2.1905344141829999E-2</c:v>
                </c:pt>
                <c:pt idx="46477">
                  <c:v>-7.1345541025499407E-2</c:v>
                </c:pt>
                <c:pt idx="46478">
                  <c:v>5.8188920793282702E-2</c:v>
                </c:pt>
                <c:pt idx="46479">
                  <c:v>1.9431076636215201E-2</c:v>
                </c:pt>
                <c:pt idx="46480">
                  <c:v>5.6380483005804199E-2</c:v>
                </c:pt>
                <c:pt idx="46481">
                  <c:v>5.51017839564618E-2</c:v>
                </c:pt>
                <c:pt idx="46482">
                  <c:v>5.3545183375471303E-2</c:v>
                </c:pt>
                <c:pt idx="46483">
                  <c:v>4.81718613883158E-2</c:v>
                </c:pt>
                <c:pt idx="46484">
                  <c:v>7.0192977230030998E-2</c:v>
                </c:pt>
                <c:pt idx="46485">
                  <c:v>0.117526689952637</c:v>
                </c:pt>
                <c:pt idx="46486">
                  <c:v>0.12719351344910201</c:v>
                </c:pt>
                <c:pt idx="46487">
                  <c:v>0.114645985992867</c:v>
                </c:pt>
                <c:pt idx="46488">
                  <c:v>0.15464573190213499</c:v>
                </c:pt>
                <c:pt idx="46489">
                  <c:v>5.3275386638464303E-2</c:v>
                </c:pt>
                <c:pt idx="46490">
                  <c:v>9.0041064979822796E-2</c:v>
                </c:pt>
                <c:pt idx="46491">
                  <c:v>7.6081801680369196E-2</c:v>
                </c:pt>
                <c:pt idx="46492">
                  <c:v>5.5299039842296602E-2</c:v>
                </c:pt>
                <c:pt idx="46493">
                  <c:v>4.23644544819098E-2</c:v>
                </c:pt>
                <c:pt idx="46494">
                  <c:v>4.8362847339845902E-2</c:v>
                </c:pt>
                <c:pt idx="46495">
                  <c:v>-6.90414173073952E-3</c:v>
                </c:pt>
                <c:pt idx="46496">
                  <c:v>-2.0701749390423799E-2</c:v>
                </c:pt>
                <c:pt idx="46497">
                  <c:v>1.0011982429631101E-2</c:v>
                </c:pt>
                <c:pt idx="46498">
                  <c:v>3.7830331692987197E-2</c:v>
                </c:pt>
                <c:pt idx="46499">
                  <c:v>8.1558226858326494E-3</c:v>
                </c:pt>
                <c:pt idx="46500">
                  <c:v>6.4027847762076207E-2</c:v>
                </c:pt>
                <c:pt idx="46501">
                  <c:v>-1.6435049230766701E-3</c:v>
                </c:pt>
                <c:pt idx="46502">
                  <c:v>6.4632552106003603E-3</c:v>
                </c:pt>
                <c:pt idx="46503">
                  <c:v>-1.7454211233298801E-2</c:v>
                </c:pt>
                <c:pt idx="46504">
                  <c:v>-1.18871414852672E-2</c:v>
                </c:pt>
                <c:pt idx="46505">
                  <c:v>-4.5041692762315601E-2</c:v>
                </c:pt>
                <c:pt idx="46506">
                  <c:v>-4.7186188912945001E-2</c:v>
                </c:pt>
                <c:pt idx="46507">
                  <c:v>-0.17860464321387201</c:v>
                </c:pt>
                <c:pt idx="46508">
                  <c:v>-0.19359646021928101</c:v>
                </c:pt>
                <c:pt idx="46509">
                  <c:v>-0.17638833272883001</c:v>
                </c:pt>
                <c:pt idx="46510">
                  <c:v>-0.188915519326844</c:v>
                </c:pt>
                <c:pt idx="46511">
                  <c:v>-0.20689266695150901</c:v>
                </c:pt>
                <c:pt idx="46512">
                  <c:v>-0.20505494357530299</c:v>
                </c:pt>
                <c:pt idx="46513">
                  <c:v>2.02213762147899E-2</c:v>
                </c:pt>
                <c:pt idx="46514">
                  <c:v>-8.3010506758730895E-2</c:v>
                </c:pt>
                <c:pt idx="46515">
                  <c:v>-3.1806913216415302E-2</c:v>
                </c:pt>
                <c:pt idx="46516">
                  <c:v>-7.3303986932082205E-2</c:v>
                </c:pt>
                <c:pt idx="46517">
                  <c:v>-4.8642591124593397E-2</c:v>
                </c:pt>
                <c:pt idx="46518">
                  <c:v>-3.6148303575607499E-2</c:v>
                </c:pt>
                <c:pt idx="46519">
                  <c:v>-2.17504264680215E-2</c:v>
                </c:pt>
                <c:pt idx="46520">
                  <c:v>-3.8993510603373099E-3</c:v>
                </c:pt>
                <c:pt idx="46521">
                  <c:v>-2.6575269418380999E-2</c:v>
                </c:pt>
                <c:pt idx="46522">
                  <c:v>-1.90085937097998E-2</c:v>
                </c:pt>
                <c:pt idx="46523">
                  <c:v>-7.2894126755144598E-3</c:v>
                </c:pt>
                <c:pt idx="46524">
                  <c:v>9.9885699970488906E-3</c:v>
                </c:pt>
                <c:pt idx="46525">
                  <c:v>-2.7946177426198E-2</c:v>
                </c:pt>
                <c:pt idx="46526">
                  <c:v>-8.0550824164321799E-2</c:v>
                </c:pt>
                <c:pt idx="46527">
                  <c:v>-4.8112891797293902E-2</c:v>
                </c:pt>
                <c:pt idx="46528">
                  <c:v>-3.0766662096257599E-2</c:v>
                </c:pt>
                <c:pt idx="46529">
                  <c:v>-8.2196787562665592E-3</c:v>
                </c:pt>
                <c:pt idx="46530">
                  <c:v>9.98430540877983E-3</c:v>
                </c:pt>
                <c:pt idx="46531">
                  <c:v>2.7592034119518299E-2</c:v>
                </c:pt>
                <c:pt idx="46532">
                  <c:v>2.8127469532621699E-2</c:v>
                </c:pt>
                <c:pt idx="46533">
                  <c:v>6.9243620113337095E-2</c:v>
                </c:pt>
                <c:pt idx="46534">
                  <c:v>6.1505480696426099E-2</c:v>
                </c:pt>
                <c:pt idx="46535">
                  <c:v>1.2597337775089E-2</c:v>
                </c:pt>
                <c:pt idx="46536">
                  <c:v>3.6530001100225001E-2</c:v>
                </c:pt>
                <c:pt idx="46537">
                  <c:v>1.82809050777628E-2</c:v>
                </c:pt>
                <c:pt idx="46538">
                  <c:v>1.9660059535449099E-2</c:v>
                </c:pt>
                <c:pt idx="46539">
                  <c:v>6.7064408853093798E-3</c:v>
                </c:pt>
                <c:pt idx="46540">
                  <c:v>-2.7686834612641601E-2</c:v>
                </c:pt>
                <c:pt idx="46541">
                  <c:v>-4.99048518982829E-2</c:v>
                </c:pt>
                <c:pt idx="46542">
                  <c:v>-6.5469835990247305E-2</c:v>
                </c:pt>
                <c:pt idx="46543">
                  <c:v>-3.1475343230890497E-2</c:v>
                </c:pt>
                <c:pt idx="46544">
                  <c:v>-3.0210383941191101E-2</c:v>
                </c:pt>
                <c:pt idx="46545">
                  <c:v>-3.7627978696000999E-2</c:v>
                </c:pt>
                <c:pt idx="46546">
                  <c:v>-1.7607437798386499E-2</c:v>
                </c:pt>
                <c:pt idx="46547">
                  <c:v>-4.1408659601114103E-2</c:v>
                </c:pt>
                <c:pt idx="46548">
                  <c:v>-4.1931320426831398E-2</c:v>
                </c:pt>
                <c:pt idx="46549">
                  <c:v>-5.99962404721672E-2</c:v>
                </c:pt>
                <c:pt idx="46550">
                  <c:v>-5.9701045410970099E-2</c:v>
                </c:pt>
                <c:pt idx="46551">
                  <c:v>-5.34129688982053E-2</c:v>
                </c:pt>
                <c:pt idx="46552">
                  <c:v>-4.6512107596057901E-2</c:v>
                </c:pt>
                <c:pt idx="46553">
                  <c:v>2.0246167218559999E-2</c:v>
                </c:pt>
                <c:pt idx="46554">
                  <c:v>8.9563118585430802E-3</c:v>
                </c:pt>
                <c:pt idx="46555">
                  <c:v>2.45438483525319E-2</c:v>
                </c:pt>
                <c:pt idx="46556">
                  <c:v>9.4869979723640301E-3</c:v>
                </c:pt>
                <c:pt idx="46557">
                  <c:v>8.2418257911480997E-2</c:v>
                </c:pt>
                <c:pt idx="46558">
                  <c:v>9.6499992718560398E-2</c:v>
                </c:pt>
                <c:pt idx="46559">
                  <c:v>9.7990138982250397E-2</c:v>
                </c:pt>
                <c:pt idx="46560">
                  <c:v>0.108938709772263</c:v>
                </c:pt>
                <c:pt idx="46561">
                  <c:v>9.7389934173442202E-2</c:v>
                </c:pt>
                <c:pt idx="46562">
                  <c:v>0.110164650595917</c:v>
                </c:pt>
                <c:pt idx="46563">
                  <c:v>0.12302331868639201</c:v>
                </c:pt>
                <c:pt idx="46564">
                  <c:v>0.103401738226634</c:v>
                </c:pt>
                <c:pt idx="46565">
                  <c:v>7.6483863388525697E-2</c:v>
                </c:pt>
                <c:pt idx="46566">
                  <c:v>9.9209483677907703E-2</c:v>
                </c:pt>
                <c:pt idx="46567">
                  <c:v>7.4482856062959304E-2</c:v>
                </c:pt>
                <c:pt idx="46568">
                  <c:v>0.123580611581681</c:v>
                </c:pt>
                <c:pt idx="46569">
                  <c:v>0.12158978959795901</c:v>
                </c:pt>
                <c:pt idx="46570">
                  <c:v>9.7654912038962705E-2</c:v>
                </c:pt>
                <c:pt idx="46571">
                  <c:v>0.105811924618623</c:v>
                </c:pt>
                <c:pt idx="46572">
                  <c:v>0.11618621853392801</c:v>
                </c:pt>
                <c:pt idx="46573">
                  <c:v>0.11550976576373299</c:v>
                </c:pt>
                <c:pt idx="46574">
                  <c:v>0.120020319859691</c:v>
                </c:pt>
                <c:pt idx="46575">
                  <c:v>0.115443329586947</c:v>
                </c:pt>
                <c:pt idx="46576">
                  <c:v>0.117136391305558</c:v>
                </c:pt>
                <c:pt idx="46577">
                  <c:v>0.110875350385106</c:v>
                </c:pt>
                <c:pt idx="46578">
                  <c:v>0.10922952564522299</c:v>
                </c:pt>
                <c:pt idx="46579">
                  <c:v>8.0037976552312998E-2</c:v>
                </c:pt>
                <c:pt idx="46580">
                  <c:v>6.7831259920424297E-2</c:v>
                </c:pt>
                <c:pt idx="46581">
                  <c:v>0.103903809485619</c:v>
                </c:pt>
                <c:pt idx="46582">
                  <c:v>0.16250741242012001</c:v>
                </c:pt>
                <c:pt idx="46583">
                  <c:v>0.17161798391646901</c:v>
                </c:pt>
                <c:pt idx="46584">
                  <c:v>0.18336390232295399</c:v>
                </c:pt>
                <c:pt idx="46585">
                  <c:v>0.17605047501628401</c:v>
                </c:pt>
                <c:pt idx="46586">
                  <c:v>0.181039815614019</c:v>
                </c:pt>
                <c:pt idx="46587">
                  <c:v>0.1786080723846</c:v>
                </c:pt>
                <c:pt idx="46588">
                  <c:v>0.175771531952644</c:v>
                </c:pt>
                <c:pt idx="46589">
                  <c:v>0.182461610908905</c:v>
                </c:pt>
                <c:pt idx="46590">
                  <c:v>0.14841765955026301</c:v>
                </c:pt>
                <c:pt idx="46591">
                  <c:v>0.11306184167288499</c:v>
                </c:pt>
                <c:pt idx="46592">
                  <c:v>0.12491618667811</c:v>
                </c:pt>
                <c:pt idx="46593">
                  <c:v>0.12725974665092599</c:v>
                </c:pt>
                <c:pt idx="46594">
                  <c:v>0.17056466278384599</c:v>
                </c:pt>
                <c:pt idx="46595">
                  <c:v>0.17852399393561699</c:v>
                </c:pt>
                <c:pt idx="46596">
                  <c:v>0.18123073538765599</c:v>
                </c:pt>
                <c:pt idx="46597">
                  <c:v>0.170408923860776</c:v>
                </c:pt>
                <c:pt idx="46598">
                  <c:v>0.20179275739258601</c:v>
                </c:pt>
                <c:pt idx="46599">
                  <c:v>0.29504560477948799</c:v>
                </c:pt>
                <c:pt idx="46600">
                  <c:v>0.19879409433241399</c:v>
                </c:pt>
                <c:pt idx="46601">
                  <c:v>0.20304975354819799</c:v>
                </c:pt>
                <c:pt idx="46602">
                  <c:v>0.20822482144791499</c:v>
                </c:pt>
                <c:pt idx="46603">
                  <c:v>0.20913275132697501</c:v>
                </c:pt>
                <c:pt idx="46604">
                  <c:v>0.21742172038777</c:v>
                </c:pt>
                <c:pt idx="46605">
                  <c:v>0.29869854518057798</c:v>
                </c:pt>
                <c:pt idx="46606">
                  <c:v>0.312367968947105</c:v>
                </c:pt>
                <c:pt idx="46607">
                  <c:v>0.29854798537862198</c:v>
                </c:pt>
                <c:pt idx="46608">
                  <c:v>0.33675244754082601</c:v>
                </c:pt>
                <c:pt idx="46609">
                  <c:v>0.35137758251636297</c:v>
                </c:pt>
                <c:pt idx="46610">
                  <c:v>0.30117832185263599</c:v>
                </c:pt>
                <c:pt idx="46611">
                  <c:v>0.36331390600796698</c:v>
                </c:pt>
                <c:pt idx="46612">
                  <c:v>0.35584329916281299</c:v>
                </c:pt>
                <c:pt idx="46613">
                  <c:v>0.46051248226975</c:v>
                </c:pt>
                <c:pt idx="46614">
                  <c:v>0.50652374026915103</c:v>
                </c:pt>
                <c:pt idx="46615">
                  <c:v>0.51918418526170396</c:v>
                </c:pt>
                <c:pt idx="46616">
                  <c:v>0.51290260157975998</c:v>
                </c:pt>
                <c:pt idx="46617">
                  <c:v>0.53513612192077797</c:v>
                </c:pt>
                <c:pt idx="46618">
                  <c:v>0.53305955855286102</c:v>
                </c:pt>
                <c:pt idx="46619">
                  <c:v>0.53995311991950201</c:v>
                </c:pt>
                <c:pt idx="46620">
                  <c:v>0.52783573981089604</c:v>
                </c:pt>
                <c:pt idx="46621">
                  <c:v>0.51988741350085399</c:v>
                </c:pt>
                <c:pt idx="46622">
                  <c:v>0.54157878058560305</c:v>
                </c:pt>
                <c:pt idx="46623">
                  <c:v>0.58190457633417203</c:v>
                </c:pt>
                <c:pt idx="46624">
                  <c:v>0.57706261172806805</c:v>
                </c:pt>
                <c:pt idx="46625">
                  <c:v>0.79568780601579103</c:v>
                </c:pt>
                <c:pt idx="46626">
                  <c:v>0.79886586689486505</c:v>
                </c:pt>
                <c:pt idx="46627">
                  <c:v>0.78415825800557404</c:v>
                </c:pt>
                <c:pt idx="46628">
                  <c:v>0.72471000205389102</c:v>
                </c:pt>
                <c:pt idx="46629">
                  <c:v>0.72652102160157594</c:v>
                </c:pt>
                <c:pt idx="46630">
                  <c:v>-2.5002031723853398E-2</c:v>
                </c:pt>
                <c:pt idx="46631">
                  <c:v>7.7665172341249505E-2</c:v>
                </c:pt>
                <c:pt idx="46632">
                  <c:v>4.5285530987322301E-3</c:v>
                </c:pt>
                <c:pt idx="46633">
                  <c:v>3.0995844469014999E-2</c:v>
                </c:pt>
                <c:pt idx="46634">
                  <c:v>6.8825439923555901E-2</c:v>
                </c:pt>
                <c:pt idx="46635">
                  <c:v>9.9981448108838203E-2</c:v>
                </c:pt>
                <c:pt idx="46636">
                  <c:v>3.2753293791091098E-2</c:v>
                </c:pt>
                <c:pt idx="46637">
                  <c:v>1.85628521367554E-2</c:v>
                </c:pt>
                <c:pt idx="46638">
                  <c:v>4.58931788425892E-2</c:v>
                </c:pt>
                <c:pt idx="46639">
                  <c:v>4.4098030533928398E-2</c:v>
                </c:pt>
                <c:pt idx="46640">
                  <c:v>7.9833077736911395E-2</c:v>
                </c:pt>
                <c:pt idx="46641">
                  <c:v>6.9073073513817806E-2</c:v>
                </c:pt>
                <c:pt idx="46642">
                  <c:v>4.4656701609467699E-2</c:v>
                </c:pt>
                <c:pt idx="46643">
                  <c:v>2.9060458699327399E-2</c:v>
                </c:pt>
                <c:pt idx="46644">
                  <c:v>1.8512090968751799E-2</c:v>
                </c:pt>
                <c:pt idx="46645">
                  <c:v>5.12710949561974E-3</c:v>
                </c:pt>
                <c:pt idx="46646">
                  <c:v>-7.74057739040217E-3</c:v>
                </c:pt>
                <c:pt idx="46647">
                  <c:v>-1.1038604890941399E-2</c:v>
                </c:pt>
                <c:pt idx="46648">
                  <c:v>1.55940566964652E-2</c:v>
                </c:pt>
                <c:pt idx="46649">
                  <c:v>3.2762700863587797E-2</c:v>
                </c:pt>
                <c:pt idx="46650">
                  <c:v>4.6346516014771903E-2</c:v>
                </c:pt>
                <c:pt idx="46651">
                  <c:v>4.8669768817040202E-2</c:v>
                </c:pt>
                <c:pt idx="46652">
                  <c:v>3.8310074940310399E-2</c:v>
                </c:pt>
                <c:pt idx="46653">
                  <c:v>1.99602715809927E-2</c:v>
                </c:pt>
                <c:pt idx="46654">
                  <c:v>1.89731719691986E-2</c:v>
                </c:pt>
                <c:pt idx="46655">
                  <c:v>2.9127460820013999E-2</c:v>
                </c:pt>
                <c:pt idx="46656">
                  <c:v>2.3994832919284999E-2</c:v>
                </c:pt>
                <c:pt idx="46657">
                  <c:v>3.9180806540474497E-2</c:v>
                </c:pt>
                <c:pt idx="46658">
                  <c:v>6.1835933650568199E-2</c:v>
                </c:pt>
                <c:pt idx="46659">
                  <c:v>8.2944851361513194E-2</c:v>
                </c:pt>
                <c:pt idx="46660">
                  <c:v>9.9280664430041202E-2</c:v>
                </c:pt>
                <c:pt idx="46661">
                  <c:v>9.9709696873820197E-2</c:v>
                </c:pt>
                <c:pt idx="46662">
                  <c:v>8.64495377951017E-2</c:v>
                </c:pt>
                <c:pt idx="46663">
                  <c:v>8.8036072197026499E-2</c:v>
                </c:pt>
                <c:pt idx="46664">
                  <c:v>4.1884812967782702E-2</c:v>
                </c:pt>
                <c:pt idx="46665">
                  <c:v>3.5628227950130403E-2</c:v>
                </c:pt>
                <c:pt idx="46666">
                  <c:v>1.6414982425223001E-2</c:v>
                </c:pt>
                <c:pt idx="46667">
                  <c:v>3.0484873261734099E-2</c:v>
                </c:pt>
                <c:pt idx="46668">
                  <c:v>2.0409748384585601E-2</c:v>
                </c:pt>
                <c:pt idx="46669">
                  <c:v>8.2213586801301395E-3</c:v>
                </c:pt>
                <c:pt idx="46670">
                  <c:v>1.46055606977845E-2</c:v>
                </c:pt>
                <c:pt idx="46671">
                  <c:v>1.3557684913596499E-2</c:v>
                </c:pt>
                <c:pt idx="46672">
                  <c:v>3.0098435114788401E-2</c:v>
                </c:pt>
                <c:pt idx="46673">
                  <c:v>3.5873864624764398E-2</c:v>
                </c:pt>
                <c:pt idx="46674">
                  <c:v>2.8292056840054199E-2</c:v>
                </c:pt>
                <c:pt idx="46675">
                  <c:v>3.2434466561537097E-2</c:v>
                </c:pt>
                <c:pt idx="46676">
                  <c:v>3.03655552719795E-2</c:v>
                </c:pt>
                <c:pt idx="46677">
                  <c:v>2.6405850772067301E-2</c:v>
                </c:pt>
                <c:pt idx="46678">
                  <c:v>2.3145303789476698E-2</c:v>
                </c:pt>
                <c:pt idx="46679">
                  <c:v>2.49262515002673E-2</c:v>
                </c:pt>
                <c:pt idx="46680">
                  <c:v>1.4714389160168199E-2</c:v>
                </c:pt>
                <c:pt idx="46681">
                  <c:v>1.2680733981160401E-2</c:v>
                </c:pt>
                <c:pt idx="46682">
                  <c:v>1.68283056035777E-2</c:v>
                </c:pt>
                <c:pt idx="46683">
                  <c:v>1.5766233304175099E-2</c:v>
                </c:pt>
                <c:pt idx="46684">
                  <c:v>1.2204899050352699E-2</c:v>
                </c:pt>
                <c:pt idx="46685">
                  <c:v>6.23193704637623E-3</c:v>
                </c:pt>
                <c:pt idx="46686">
                  <c:v>3.1561022326090697E-2</c:v>
                </c:pt>
                <c:pt idx="46687">
                  <c:v>7.3452430391499096E-2</c:v>
                </c:pt>
                <c:pt idx="46688">
                  <c:v>6.9226906773860702E-2</c:v>
                </c:pt>
                <c:pt idx="46689">
                  <c:v>7.0415992712000205E-2</c:v>
                </c:pt>
                <c:pt idx="46690">
                  <c:v>7.0687773890186406E-2</c:v>
                </c:pt>
                <c:pt idx="46691">
                  <c:v>9.9058883965986402E-2</c:v>
                </c:pt>
                <c:pt idx="46692">
                  <c:v>0.118645630061761</c:v>
                </c:pt>
                <c:pt idx="46693">
                  <c:v>0.10765562781174801</c:v>
                </c:pt>
                <c:pt idx="46694">
                  <c:v>0.10569808892152401</c:v>
                </c:pt>
                <c:pt idx="46695">
                  <c:v>0.14524196968310499</c:v>
                </c:pt>
                <c:pt idx="46696">
                  <c:v>0.14955341877019299</c:v>
                </c:pt>
                <c:pt idx="46697">
                  <c:v>0.15284555496798599</c:v>
                </c:pt>
                <c:pt idx="46698">
                  <c:v>0.13451558520269399</c:v>
                </c:pt>
                <c:pt idx="46699">
                  <c:v>0.16242685852628799</c:v>
                </c:pt>
                <c:pt idx="46700">
                  <c:v>0.15657026986404299</c:v>
                </c:pt>
                <c:pt idx="46701">
                  <c:v>0.18691198845990301</c:v>
                </c:pt>
                <c:pt idx="46702">
                  <c:v>0.18937005324466799</c:v>
                </c:pt>
                <c:pt idx="46703">
                  <c:v>0.23059184207568501</c:v>
                </c:pt>
                <c:pt idx="46704">
                  <c:v>0.19426783959133601</c:v>
                </c:pt>
                <c:pt idx="46705">
                  <c:v>0.19338997000424801</c:v>
                </c:pt>
                <c:pt idx="46706">
                  <c:v>0.192925074188489</c:v>
                </c:pt>
                <c:pt idx="46707">
                  <c:v>0.194595734295784</c:v>
                </c:pt>
                <c:pt idx="46708">
                  <c:v>0.19429769529954199</c:v>
                </c:pt>
                <c:pt idx="46709">
                  <c:v>0.18025697194016099</c:v>
                </c:pt>
                <c:pt idx="46710">
                  <c:v>0.18186361277160701</c:v>
                </c:pt>
                <c:pt idx="46711">
                  <c:v>0.18755988354612699</c:v>
                </c:pt>
                <c:pt idx="46712">
                  <c:v>0.19488749314156301</c:v>
                </c:pt>
                <c:pt idx="46713">
                  <c:v>0.18958731116567001</c:v>
                </c:pt>
                <c:pt idx="46714">
                  <c:v>0.202147159875289</c:v>
                </c:pt>
                <c:pt idx="46715">
                  <c:v>0.229170544156828</c:v>
                </c:pt>
                <c:pt idx="46716">
                  <c:v>0.21929505410392799</c:v>
                </c:pt>
                <c:pt idx="46717">
                  <c:v>0.22460194240060999</c:v>
                </c:pt>
                <c:pt idx="46718">
                  <c:v>0.22353586784284199</c:v>
                </c:pt>
                <c:pt idx="46719">
                  <c:v>0.25371918267800397</c:v>
                </c:pt>
                <c:pt idx="46720">
                  <c:v>0.228152547411347</c:v>
                </c:pt>
                <c:pt idx="46721">
                  <c:v>0.23101631709015799</c:v>
                </c:pt>
                <c:pt idx="46722">
                  <c:v>0.208468832587383</c:v>
                </c:pt>
                <c:pt idx="46723">
                  <c:v>0.25571562700071698</c:v>
                </c:pt>
                <c:pt idx="46724">
                  <c:v>0.25371311251265799</c:v>
                </c:pt>
                <c:pt idx="46725">
                  <c:v>0.34426499626178197</c:v>
                </c:pt>
                <c:pt idx="46726">
                  <c:v>0.241815291028114</c:v>
                </c:pt>
                <c:pt idx="46727">
                  <c:v>0.27953306964889901</c:v>
                </c:pt>
                <c:pt idx="46728">
                  <c:v>-3.82026095738194E-3</c:v>
                </c:pt>
                <c:pt idx="46729">
                  <c:v>-0.104370620088472</c:v>
                </c:pt>
                <c:pt idx="46730">
                  <c:v>-1.41879712252373E-2</c:v>
                </c:pt>
                <c:pt idx="46731">
                  <c:v>-3.3471245199285002E-2</c:v>
                </c:pt>
                <c:pt idx="46732">
                  <c:v>9.5971532885280996E-3</c:v>
                </c:pt>
                <c:pt idx="46733">
                  <c:v>-1.17190318078659E-2</c:v>
                </c:pt>
                <c:pt idx="46734">
                  <c:v>-6.3592594122254903E-2</c:v>
                </c:pt>
                <c:pt idx="46735">
                  <c:v>-4.8676615244414502E-2</c:v>
                </c:pt>
                <c:pt idx="46736">
                  <c:v>-4.2738149663399297E-2</c:v>
                </c:pt>
                <c:pt idx="46737">
                  <c:v>-6.4440262535872705E-2</c:v>
                </c:pt>
                <c:pt idx="46738">
                  <c:v>1.7591797018416101E-2</c:v>
                </c:pt>
                <c:pt idx="46739">
                  <c:v>2.5280921266741498E-2</c:v>
                </c:pt>
                <c:pt idx="46740">
                  <c:v>1.37586486263557E-2</c:v>
                </c:pt>
                <c:pt idx="46741">
                  <c:v>-4.1788881159030098E-3</c:v>
                </c:pt>
                <c:pt idx="46742">
                  <c:v>-2.92682538684172E-2</c:v>
                </c:pt>
                <c:pt idx="46743">
                  <c:v>-2.5057211845260899E-2</c:v>
                </c:pt>
                <c:pt idx="46744">
                  <c:v>-5.67000831839068E-3</c:v>
                </c:pt>
                <c:pt idx="46745">
                  <c:v>1.8015397038322199E-2</c:v>
                </c:pt>
                <c:pt idx="46746" formatCode="0.00E+00">
                  <c:v>-3.4282135833483201E-4</c:v>
                </c:pt>
                <c:pt idx="46747">
                  <c:v>9.6423011191289106E-3</c:v>
                </c:pt>
                <c:pt idx="46748" formatCode="0.00E+00">
                  <c:v>-4.2389375856452999E-4</c:v>
                </c:pt>
                <c:pt idx="46749">
                  <c:v>1.4738615609128001E-3</c:v>
                </c:pt>
                <c:pt idx="46750" formatCode="0.00E+00">
                  <c:v>8.6753290995249199E-2</c:v>
                </c:pt>
                <c:pt idx="46751">
                  <c:v>0.11354032268426099</c:v>
                </c:pt>
                <c:pt idx="46752">
                  <c:v>0.13389420198900601</c:v>
                </c:pt>
                <c:pt idx="46753">
                  <c:v>0.14073529331461099</c:v>
                </c:pt>
                <c:pt idx="46754">
                  <c:v>0.135097907227231</c:v>
                </c:pt>
                <c:pt idx="46755">
                  <c:v>0.124518744126234</c:v>
                </c:pt>
                <c:pt idx="46756">
                  <c:v>0.13194054240671799</c:v>
                </c:pt>
                <c:pt idx="46757">
                  <c:v>0.105260448177143</c:v>
                </c:pt>
                <c:pt idx="46758">
                  <c:v>9.5145223785949404E-2</c:v>
                </c:pt>
                <c:pt idx="46759">
                  <c:v>7.6607728343871098E-2</c:v>
                </c:pt>
                <c:pt idx="46760">
                  <c:v>6.2106806092092001E-2</c:v>
                </c:pt>
                <c:pt idx="46761">
                  <c:v>7.3188941768256299E-2</c:v>
                </c:pt>
                <c:pt idx="46762">
                  <c:v>8.6775373927515206E-2</c:v>
                </c:pt>
                <c:pt idx="46763">
                  <c:v>8.65871627513813E-2</c:v>
                </c:pt>
                <c:pt idx="46764">
                  <c:v>6.7187646808481702E-2</c:v>
                </c:pt>
                <c:pt idx="46765">
                  <c:v>0.101608114290059</c:v>
                </c:pt>
                <c:pt idx="46766">
                  <c:v>0.15487446693060999</c:v>
                </c:pt>
                <c:pt idx="46767">
                  <c:v>6.2702425623352806E-2</c:v>
                </c:pt>
                <c:pt idx="46768">
                  <c:v>8.6661193894868899E-2</c:v>
                </c:pt>
                <c:pt idx="46769">
                  <c:v>8.5839903620158003E-2</c:v>
                </c:pt>
                <c:pt idx="46770">
                  <c:v>9.3140894090939105E-2</c:v>
                </c:pt>
                <c:pt idx="46771">
                  <c:v>8.8175673867701199E-2</c:v>
                </c:pt>
                <c:pt idx="46772">
                  <c:v>8.6393444915340498E-2</c:v>
                </c:pt>
                <c:pt idx="46773">
                  <c:v>8.6588538316306196E-2</c:v>
                </c:pt>
                <c:pt idx="46774">
                  <c:v>8.9907140867628202E-2</c:v>
                </c:pt>
                <c:pt idx="46775">
                  <c:v>9.1602974698745399E-2</c:v>
                </c:pt>
                <c:pt idx="46776">
                  <c:v>7.9887873707326307E-2</c:v>
                </c:pt>
                <c:pt idx="46777">
                  <c:v>-7.3001006608881203E-2</c:v>
                </c:pt>
                <c:pt idx="46778">
                  <c:v>4.8934261050725E-2</c:v>
                </c:pt>
                <c:pt idx="46779">
                  <c:v>3.0921517031674201E-2</c:v>
                </c:pt>
                <c:pt idx="46780">
                  <c:v>2.9635104860511099E-2</c:v>
                </c:pt>
                <c:pt idx="46781">
                  <c:v>-1.25595726872102E-2</c:v>
                </c:pt>
                <c:pt idx="46782">
                  <c:v>-2.9591960466256E-2</c:v>
                </c:pt>
                <c:pt idx="46783">
                  <c:v>-3.9202429550073102E-2</c:v>
                </c:pt>
                <c:pt idx="46784">
                  <c:v>-6.7592236515274295E-2</c:v>
                </c:pt>
                <c:pt idx="46785">
                  <c:v>-6.8545021296304201E-2</c:v>
                </c:pt>
                <c:pt idx="46786">
                  <c:v>-5.5657318071235598E-2</c:v>
                </c:pt>
                <c:pt idx="46787">
                  <c:v>-4.2377378848220702E-2</c:v>
                </c:pt>
                <c:pt idx="46788">
                  <c:v>-6.5077932437395694E-2</c:v>
                </c:pt>
                <c:pt idx="46789">
                  <c:v>-0.110553819816958</c:v>
                </c:pt>
                <c:pt idx="46790">
                  <c:v>-4.8639556404416799E-2</c:v>
                </c:pt>
                <c:pt idx="46791">
                  <c:v>-2.1200385433992198E-2</c:v>
                </c:pt>
                <c:pt idx="46792">
                  <c:v>-2.2872599679789302E-2</c:v>
                </c:pt>
                <c:pt idx="46793" formatCode="0.00E+00">
                  <c:v>-3.2980294219195903E-4</c:v>
                </c:pt>
                <c:pt idx="46794">
                  <c:v>-2.2784399036564901E-2</c:v>
                </c:pt>
                <c:pt idx="46795" formatCode="0.00E+00">
                  <c:v>-1.9507144625444599E-2</c:v>
                </c:pt>
                <c:pt idx="46796">
                  <c:v>9.8071531247135996E-3</c:v>
                </c:pt>
                <c:pt idx="46797">
                  <c:v>4.43310035238847E-2</c:v>
                </c:pt>
                <c:pt idx="46798">
                  <c:v>5.4125260901787698E-3</c:v>
                </c:pt>
                <c:pt idx="46799">
                  <c:v>2.8016456202121801E-2</c:v>
                </c:pt>
                <c:pt idx="46800">
                  <c:v>7.2893879829942401E-2</c:v>
                </c:pt>
                <c:pt idx="46801">
                  <c:v>7.6069168620258407E-2</c:v>
                </c:pt>
                <c:pt idx="46802">
                  <c:v>7.4838706232460306E-2</c:v>
                </c:pt>
                <c:pt idx="46803">
                  <c:v>8.2798031910579495E-2</c:v>
                </c:pt>
                <c:pt idx="46804">
                  <c:v>0.121804223975776</c:v>
                </c:pt>
                <c:pt idx="46805">
                  <c:v>0.11787080003827299</c:v>
                </c:pt>
                <c:pt idx="46806">
                  <c:v>0.154494505286352</c:v>
                </c:pt>
                <c:pt idx="46807">
                  <c:v>0.121426758414104</c:v>
                </c:pt>
                <c:pt idx="46808">
                  <c:v>0.15157776248515401</c:v>
                </c:pt>
                <c:pt idx="46809">
                  <c:v>0.155832027492878</c:v>
                </c:pt>
                <c:pt idx="46810">
                  <c:v>0.19283760293331101</c:v>
                </c:pt>
                <c:pt idx="46811">
                  <c:v>0.167551680652677</c:v>
                </c:pt>
                <c:pt idx="46812">
                  <c:v>0.19911373056576701</c:v>
                </c:pt>
                <c:pt idx="46813">
                  <c:v>0.21064595894455401</c:v>
                </c:pt>
                <c:pt idx="46814">
                  <c:v>0.176154600812789</c:v>
                </c:pt>
                <c:pt idx="46815">
                  <c:v>0.193122029966768</c:v>
                </c:pt>
                <c:pt idx="46816">
                  <c:v>0.19933320646305999</c:v>
                </c:pt>
                <c:pt idx="46817">
                  <c:v>0.21588654954088701</c:v>
                </c:pt>
                <c:pt idx="46818">
                  <c:v>0.206041685034969</c:v>
                </c:pt>
                <c:pt idx="46819">
                  <c:v>0.19996486525308499</c:v>
                </c:pt>
                <c:pt idx="46820">
                  <c:v>0.18350582781025701</c:v>
                </c:pt>
                <c:pt idx="46821">
                  <c:v>0.155772262700513</c:v>
                </c:pt>
                <c:pt idx="46822">
                  <c:v>0.23415888977761301</c:v>
                </c:pt>
                <c:pt idx="46823">
                  <c:v>0.188461697303998</c:v>
                </c:pt>
                <c:pt idx="46824">
                  <c:v>0.19005152539444101</c:v>
                </c:pt>
                <c:pt idx="46825">
                  <c:v>0.193056050040601</c:v>
                </c:pt>
                <c:pt idx="46826">
                  <c:v>0.18928672727416801</c:v>
                </c:pt>
                <c:pt idx="46827">
                  <c:v>0.16379611593968399</c:v>
                </c:pt>
                <c:pt idx="46828">
                  <c:v>0.15993759452425199</c:v>
                </c:pt>
                <c:pt idx="46829">
                  <c:v>0.18931605449719299</c:v>
                </c:pt>
                <c:pt idx="46830">
                  <c:v>0.20843700904131399</c:v>
                </c:pt>
                <c:pt idx="46831">
                  <c:v>0.170400022582611</c:v>
                </c:pt>
                <c:pt idx="46832">
                  <c:v>0.36393174143907597</c:v>
                </c:pt>
                <c:pt idx="46833">
                  <c:v>0.36307236311250002</c:v>
                </c:pt>
                <c:pt idx="46834">
                  <c:v>0.36988585189595902</c:v>
                </c:pt>
                <c:pt idx="46835">
                  <c:v>0.39601959679846699</c:v>
                </c:pt>
                <c:pt idx="46836">
                  <c:v>0.397515110695283</c:v>
                </c:pt>
                <c:pt idx="46837">
                  <c:v>0.34547652874790602</c:v>
                </c:pt>
                <c:pt idx="46838">
                  <c:v>0.33642108059814302</c:v>
                </c:pt>
                <c:pt idx="46839">
                  <c:v>2.3676432160893001E-2</c:v>
                </c:pt>
                <c:pt idx="46840">
                  <c:v>9.5300531115552298E-2</c:v>
                </c:pt>
                <c:pt idx="46841">
                  <c:v>3.9545687820933102E-2</c:v>
                </c:pt>
                <c:pt idx="46842">
                  <c:v>1.5776919490089299E-2</c:v>
                </c:pt>
                <c:pt idx="46843">
                  <c:v>-1.41900291756433E-2</c:v>
                </c:pt>
                <c:pt idx="46844">
                  <c:v>2.5966309675367599E-2</c:v>
                </c:pt>
                <c:pt idx="46845">
                  <c:v>-3.3128789085423001E-2</c:v>
                </c:pt>
                <c:pt idx="46846">
                  <c:v>-4.1893703331920801E-2</c:v>
                </c:pt>
                <c:pt idx="46847">
                  <c:v>-6.8249250580286497E-2</c:v>
                </c:pt>
                <c:pt idx="46848">
                  <c:v>-5.0267749455184203E-2</c:v>
                </c:pt>
                <c:pt idx="46849">
                  <c:v>-2.1609469634291001E-2</c:v>
                </c:pt>
                <c:pt idx="46850">
                  <c:v>-7.0624580628887601E-2</c:v>
                </c:pt>
                <c:pt idx="46851">
                  <c:v>-7.3663935210574905E-2</c:v>
                </c:pt>
                <c:pt idx="46852">
                  <c:v>-7.77695745475845E-2</c:v>
                </c:pt>
                <c:pt idx="46853">
                  <c:v>-8.8615087618046304E-2</c:v>
                </c:pt>
                <c:pt idx="46854">
                  <c:v>-9.2094158201308896E-2</c:v>
                </c:pt>
                <c:pt idx="46855">
                  <c:v>-7.6850256587084706E-2</c:v>
                </c:pt>
                <c:pt idx="46856">
                  <c:v>-7.7356813977455793E-2</c:v>
                </c:pt>
                <c:pt idx="46857">
                  <c:v>-4.0309464153842602E-2</c:v>
                </c:pt>
                <c:pt idx="46858">
                  <c:v>-4.7313222282838199E-2</c:v>
                </c:pt>
                <c:pt idx="46859">
                  <c:v>-8.6733902937730395E-2</c:v>
                </c:pt>
                <c:pt idx="46860">
                  <c:v>-4.7805604553669501E-2</c:v>
                </c:pt>
                <c:pt idx="46861">
                  <c:v>-5.8831073904870301E-2</c:v>
                </c:pt>
                <c:pt idx="46862">
                  <c:v>-7.7040818759953902E-2</c:v>
                </c:pt>
                <c:pt idx="46863">
                  <c:v>-8.7897105732640299E-2</c:v>
                </c:pt>
                <c:pt idx="46864">
                  <c:v>-6.3575313266095099E-2</c:v>
                </c:pt>
                <c:pt idx="46865">
                  <c:v>-8.1158823307742406E-2</c:v>
                </c:pt>
                <c:pt idx="46866">
                  <c:v>6.7363649860161696E-3</c:v>
                </c:pt>
                <c:pt idx="46867">
                  <c:v>3.9913037608458801E-3</c:v>
                </c:pt>
                <c:pt idx="46868">
                  <c:v>4.2156805973683098E-2</c:v>
                </c:pt>
                <c:pt idx="46869" formatCode="0.00E+00">
                  <c:v>-2.2159074636378601E-4</c:v>
                </c:pt>
                <c:pt idx="46870">
                  <c:v>5.4625901650642801E-2</c:v>
                </c:pt>
                <c:pt idx="46871" formatCode="0.00E+00">
                  <c:v>7.39580588498467E-2</c:v>
                </c:pt>
                <c:pt idx="46872">
                  <c:v>9.8310149250423695E-2</c:v>
                </c:pt>
                <c:pt idx="46873">
                  <c:v>-2.69742343656353E-2</c:v>
                </c:pt>
                <c:pt idx="46874">
                  <c:v>-7.8268884111933307E-2</c:v>
                </c:pt>
                <c:pt idx="46875">
                  <c:v>2.5122324494664301E-2</c:v>
                </c:pt>
                <c:pt idx="46876">
                  <c:v>2.5278945065385201E-2</c:v>
                </c:pt>
                <c:pt idx="46877">
                  <c:v>4.14281717350986E-2</c:v>
                </c:pt>
                <c:pt idx="46878">
                  <c:v>7.8420033594538592E-3</c:v>
                </c:pt>
                <c:pt idx="46879">
                  <c:v>4.27906093399128E-2</c:v>
                </c:pt>
                <c:pt idx="46880">
                  <c:v>2.5195057878274599E-2</c:v>
                </c:pt>
                <c:pt idx="46881">
                  <c:v>7.9924886753720299E-3</c:v>
                </c:pt>
                <c:pt idx="46882">
                  <c:v>8.19778317014987E-3</c:v>
                </c:pt>
                <c:pt idx="46883">
                  <c:v>-1.56956750443887E-2</c:v>
                </c:pt>
                <c:pt idx="46884" formatCode="0.00E+00">
                  <c:v>-2.34541211147654E-4</c:v>
                </c:pt>
                <c:pt idx="46885">
                  <c:v>1.1742810401940999E-3</c:v>
                </c:pt>
                <c:pt idx="46886" formatCode="0.00E+00">
                  <c:v>-4.3069014310319002E-2</c:v>
                </c:pt>
                <c:pt idx="46887">
                  <c:v>2.4672487021901598E-2</c:v>
                </c:pt>
                <c:pt idx="46888">
                  <c:v>2.6753300807630599E-3</c:v>
                </c:pt>
                <c:pt idx="46889">
                  <c:v>-1.2193104369427801E-3</c:v>
                </c:pt>
                <c:pt idx="46890">
                  <c:v>-1.2279473774032001E-2</c:v>
                </c:pt>
                <c:pt idx="46891">
                  <c:v>6.7934747498813002E-3</c:v>
                </c:pt>
                <c:pt idx="46892" formatCode="0.00E+00">
                  <c:v>-3.44748889554624E-4</c:v>
                </c:pt>
                <c:pt idx="46893">
                  <c:v>4.8180737741587702E-2</c:v>
                </c:pt>
                <c:pt idx="46894" formatCode="0.00E+00">
                  <c:v>4.7374864156742698E-2</c:v>
                </c:pt>
                <c:pt idx="46895">
                  <c:v>5.0674749849468501E-2</c:v>
                </c:pt>
                <c:pt idx="46896">
                  <c:v>3.2747912825257297E-2</c:v>
                </c:pt>
                <c:pt idx="46897">
                  <c:v>5.9632742739016399E-2</c:v>
                </c:pt>
                <c:pt idx="46898">
                  <c:v>6.9256613971634198E-2</c:v>
                </c:pt>
                <c:pt idx="46899">
                  <c:v>7.5215202266575507E-2</c:v>
                </c:pt>
                <c:pt idx="46900">
                  <c:v>9.0772413576970495E-2</c:v>
                </c:pt>
                <c:pt idx="46901">
                  <c:v>9.3406668852237404E-2</c:v>
                </c:pt>
                <c:pt idx="46902">
                  <c:v>0.113758879889794</c:v>
                </c:pt>
                <c:pt idx="46903">
                  <c:v>0.122092072371807</c:v>
                </c:pt>
                <c:pt idx="46904">
                  <c:v>0.10703376304425399</c:v>
                </c:pt>
                <c:pt idx="46905">
                  <c:v>0.117824778580322</c:v>
                </c:pt>
                <c:pt idx="46906">
                  <c:v>0.118277998637834</c:v>
                </c:pt>
                <c:pt idx="46907">
                  <c:v>0.112080429802895</c:v>
                </c:pt>
                <c:pt idx="46908">
                  <c:v>0.107183033011207</c:v>
                </c:pt>
                <c:pt idx="46909">
                  <c:v>0.106323073076919</c:v>
                </c:pt>
                <c:pt idx="46910">
                  <c:v>8.7994780347815604E-2</c:v>
                </c:pt>
                <c:pt idx="46911">
                  <c:v>7.5269545580602795E-2</c:v>
                </c:pt>
                <c:pt idx="46912">
                  <c:v>4.3131262073587202E-2</c:v>
                </c:pt>
                <c:pt idx="46913">
                  <c:v>5.6070710355080398E-2</c:v>
                </c:pt>
                <c:pt idx="46914">
                  <c:v>3.3567071912633702E-2</c:v>
                </c:pt>
                <c:pt idx="46915">
                  <c:v>0.20499139597351401</c:v>
                </c:pt>
                <c:pt idx="46916">
                  <c:v>3.5980594181561298E-2</c:v>
                </c:pt>
                <c:pt idx="46917">
                  <c:v>0.12463744330259501</c:v>
                </c:pt>
                <c:pt idx="46918">
                  <c:v>9.2957696744016396E-2</c:v>
                </c:pt>
                <c:pt idx="46919">
                  <c:v>9.08448325809698E-2</c:v>
                </c:pt>
                <c:pt idx="46920">
                  <c:v>6.0000186699373702E-2</c:v>
                </c:pt>
                <c:pt idx="46921">
                  <c:v>9.8056331214321099E-2</c:v>
                </c:pt>
                <c:pt idx="46922">
                  <c:v>6.5745332688087202E-2</c:v>
                </c:pt>
                <c:pt idx="46923">
                  <c:v>6.06337109033349E-2</c:v>
                </c:pt>
                <c:pt idx="46924">
                  <c:v>7.6549973754501094E-2</c:v>
                </c:pt>
                <c:pt idx="46925">
                  <c:v>8.4891901447762402E-2</c:v>
                </c:pt>
                <c:pt idx="46926">
                  <c:v>9.92185677462325E-2</c:v>
                </c:pt>
                <c:pt idx="46927">
                  <c:v>7.8357521267433602E-2</c:v>
                </c:pt>
                <c:pt idx="46928">
                  <c:v>4.46457190077372E-2</c:v>
                </c:pt>
                <c:pt idx="46929">
                  <c:v>3.41530706089168E-2</c:v>
                </c:pt>
                <c:pt idx="46930">
                  <c:v>4.1236127048544402E-2</c:v>
                </c:pt>
                <c:pt idx="46931">
                  <c:v>7.0358510024141493E-2</c:v>
                </c:pt>
                <c:pt idx="46932">
                  <c:v>8.9991716187526202E-2</c:v>
                </c:pt>
                <c:pt idx="46933">
                  <c:v>9.25175717166416E-2</c:v>
                </c:pt>
                <c:pt idx="46934">
                  <c:v>0.14107138853585399</c:v>
                </c:pt>
                <c:pt idx="46935">
                  <c:v>0.135359023351626</c:v>
                </c:pt>
                <c:pt idx="46936">
                  <c:v>0.11839687882915299</c:v>
                </c:pt>
                <c:pt idx="46937">
                  <c:v>0.13438938233692299</c:v>
                </c:pt>
                <c:pt idx="46938">
                  <c:v>0.101707938028074</c:v>
                </c:pt>
                <c:pt idx="46939">
                  <c:v>0.125381599455403</c:v>
                </c:pt>
                <c:pt idx="46940">
                  <c:v>1.36317002316959E-2</c:v>
                </c:pt>
                <c:pt idx="46941">
                  <c:v>4.5829175505778003E-2</c:v>
                </c:pt>
                <c:pt idx="46942">
                  <c:v>-6.4327843204121896E-2</c:v>
                </c:pt>
                <c:pt idx="46943">
                  <c:v>2.6083963195678302E-2</c:v>
                </c:pt>
                <c:pt idx="46944">
                  <c:v>5.0023434920036497E-2</c:v>
                </c:pt>
                <c:pt idx="46945">
                  <c:v>4.6156476295160502E-2</c:v>
                </c:pt>
                <c:pt idx="46946">
                  <c:v>4.8506896324755001E-2</c:v>
                </c:pt>
                <c:pt idx="46947">
                  <c:v>5.0102760096603499E-2</c:v>
                </c:pt>
                <c:pt idx="46948">
                  <c:v>-1.7697382894694798E-2</c:v>
                </c:pt>
                <c:pt idx="46949">
                  <c:v>-3.0586512103239202E-2</c:v>
                </c:pt>
                <c:pt idx="46950">
                  <c:v>-6.7525507925421703E-3</c:v>
                </c:pt>
                <c:pt idx="46951">
                  <c:v>7.5949215410639398E-2</c:v>
                </c:pt>
                <c:pt idx="46952">
                  <c:v>-5.8948902823435503E-3</c:v>
                </c:pt>
                <c:pt idx="46953">
                  <c:v>3.9190184060695299E-2</c:v>
                </c:pt>
                <c:pt idx="46954">
                  <c:v>3.2374031465706402E-2</c:v>
                </c:pt>
                <c:pt idx="46955">
                  <c:v>4.41113325047858E-2</c:v>
                </c:pt>
                <c:pt idx="46956">
                  <c:v>3.83548756440069E-2</c:v>
                </c:pt>
                <c:pt idx="46957">
                  <c:v>3.8008018355782498E-2</c:v>
                </c:pt>
                <c:pt idx="46958">
                  <c:v>3.3985243901787102E-2</c:v>
                </c:pt>
                <c:pt idx="46959">
                  <c:v>3.4519902155427197E-2</c:v>
                </c:pt>
                <c:pt idx="46960">
                  <c:v>5.3294494317410297E-2</c:v>
                </c:pt>
                <c:pt idx="46961">
                  <c:v>1.33302248819679E-2</c:v>
                </c:pt>
                <c:pt idx="46962">
                  <c:v>2.58776981894068E-2</c:v>
                </c:pt>
                <c:pt idx="46963">
                  <c:v>3.6769067946811999E-2</c:v>
                </c:pt>
                <c:pt idx="46964">
                  <c:v>7.1098464223822599E-2</c:v>
                </c:pt>
                <c:pt idx="46965">
                  <c:v>5.6149636790798402E-2</c:v>
                </c:pt>
                <c:pt idx="46966">
                  <c:v>5.8282183970022897E-2</c:v>
                </c:pt>
                <c:pt idx="46967">
                  <c:v>2.98311249585274E-2</c:v>
                </c:pt>
                <c:pt idx="46968">
                  <c:v>1.5430537078116299E-2</c:v>
                </c:pt>
                <c:pt idx="46969">
                  <c:v>-3.1424347000233097E-2</c:v>
                </c:pt>
                <c:pt idx="46970">
                  <c:v>-8.3052977791719801E-2</c:v>
                </c:pt>
                <c:pt idx="46971">
                  <c:v>-5.6348164957171099E-2</c:v>
                </c:pt>
                <c:pt idx="46972">
                  <c:v>-7.6301048135187302E-2</c:v>
                </c:pt>
                <c:pt idx="46973">
                  <c:v>-9.3505325205773093E-2</c:v>
                </c:pt>
                <c:pt idx="46974">
                  <c:v>-0.119403543476087</c:v>
                </c:pt>
                <c:pt idx="46975">
                  <c:v>-7.5042951114456302E-2</c:v>
                </c:pt>
                <c:pt idx="46976">
                  <c:v>-6.9748400508249903E-2</c:v>
                </c:pt>
                <c:pt idx="46977">
                  <c:v>-4.9816131246053399E-2</c:v>
                </c:pt>
                <c:pt idx="46978">
                  <c:v>-0.18496439106113899</c:v>
                </c:pt>
                <c:pt idx="46979">
                  <c:v>-1.0627069604684E-2</c:v>
                </c:pt>
                <c:pt idx="46980">
                  <c:v>4.3705829270486102E-3</c:v>
                </c:pt>
                <c:pt idx="46981">
                  <c:v>2.6753610989296E-2</c:v>
                </c:pt>
                <c:pt idx="46982">
                  <c:v>2.7864985995753301E-2</c:v>
                </c:pt>
                <c:pt idx="46983">
                  <c:v>2.3530997686378199E-2</c:v>
                </c:pt>
                <c:pt idx="46984">
                  <c:v>2.34381931859124E-2</c:v>
                </c:pt>
                <c:pt idx="46985">
                  <c:v>2.8681053608046601E-2</c:v>
                </c:pt>
                <c:pt idx="46986">
                  <c:v>-5.5900160698686601E-3</c:v>
                </c:pt>
                <c:pt idx="46987">
                  <c:v>3.3328194696451599E-3</c:v>
                </c:pt>
                <c:pt idx="46988">
                  <c:v>3.04827712669032E-2</c:v>
                </c:pt>
                <c:pt idx="46989">
                  <c:v>4.4177118870251997E-2</c:v>
                </c:pt>
                <c:pt idx="46990">
                  <c:v>7.6278346517442794E-2</c:v>
                </c:pt>
                <c:pt idx="46991">
                  <c:v>0.10189137056877499</c:v>
                </c:pt>
                <c:pt idx="46992">
                  <c:v>0.13334853524732401</c:v>
                </c:pt>
                <c:pt idx="46993">
                  <c:v>0.13301193097397301</c:v>
                </c:pt>
                <c:pt idx="46994">
                  <c:v>0.17668496555699001</c:v>
                </c:pt>
                <c:pt idx="46995">
                  <c:v>0.172435149045428</c:v>
                </c:pt>
                <c:pt idx="46996">
                  <c:v>0.17290821630302999</c:v>
                </c:pt>
                <c:pt idx="46997">
                  <c:v>0.17887922487135899</c:v>
                </c:pt>
                <c:pt idx="46998">
                  <c:v>0.18895949761733</c:v>
                </c:pt>
                <c:pt idx="46999">
                  <c:v>0.18686504367825399</c:v>
                </c:pt>
                <c:pt idx="47000">
                  <c:v>0.210815614615597</c:v>
                </c:pt>
                <c:pt idx="47001">
                  <c:v>0.22809420539960301</c:v>
                </c:pt>
                <c:pt idx="47002">
                  <c:v>0.230561423004048</c:v>
                </c:pt>
                <c:pt idx="47003">
                  <c:v>0.23497178633454099</c:v>
                </c:pt>
                <c:pt idx="47004">
                  <c:v>0.22596147040966399</c:v>
                </c:pt>
                <c:pt idx="47005">
                  <c:v>0.23865116338322501</c:v>
                </c:pt>
                <c:pt idx="47006">
                  <c:v>0.23904456009915601</c:v>
                </c:pt>
                <c:pt idx="47007">
                  <c:v>0.24730552830609401</c:v>
                </c:pt>
                <c:pt idx="47008">
                  <c:v>0.21663753203987099</c:v>
                </c:pt>
                <c:pt idx="47009">
                  <c:v>0.20392651498103601</c:v>
                </c:pt>
                <c:pt idx="47010">
                  <c:v>0.21905537810285</c:v>
                </c:pt>
                <c:pt idx="47011">
                  <c:v>0.26053387247425802</c:v>
                </c:pt>
                <c:pt idx="47012">
                  <c:v>0.26919179165323498</c:v>
                </c:pt>
                <c:pt idx="47013">
                  <c:v>0.214428800121817</c:v>
                </c:pt>
                <c:pt idx="47014">
                  <c:v>0.240461514088949</c:v>
                </c:pt>
                <c:pt idx="47015">
                  <c:v>0.20427646070813399</c:v>
                </c:pt>
                <c:pt idx="47016">
                  <c:v>0.25230617210900702</c:v>
                </c:pt>
                <c:pt idx="47017">
                  <c:v>0.26000277431053698</c:v>
                </c:pt>
                <c:pt idx="47018">
                  <c:v>0.25539319610965799</c:v>
                </c:pt>
                <c:pt idx="47019">
                  <c:v>0.25224749955174802</c:v>
                </c:pt>
                <c:pt idx="47020">
                  <c:v>0.20115455014254299</c:v>
                </c:pt>
                <c:pt idx="47021">
                  <c:v>0.24653759486124199</c:v>
                </c:pt>
                <c:pt idx="47022">
                  <c:v>0.26506737141527598</c:v>
                </c:pt>
                <c:pt idx="47023">
                  <c:v>0.241300611922136</c:v>
                </c:pt>
                <c:pt idx="47024">
                  <c:v>0.23360559632199099</c:v>
                </c:pt>
                <c:pt idx="47025">
                  <c:v>0.25391892723646498</c:v>
                </c:pt>
                <c:pt idx="47026">
                  <c:v>0.252327567003652</c:v>
                </c:pt>
                <c:pt idx="47027">
                  <c:v>0.246564920900017</c:v>
                </c:pt>
                <c:pt idx="47028">
                  <c:v>0.25255621619858598</c:v>
                </c:pt>
                <c:pt idx="47029">
                  <c:v>0.26065375337952201</c:v>
                </c:pt>
                <c:pt idx="47030">
                  <c:v>0.219528981588893</c:v>
                </c:pt>
                <c:pt idx="47031">
                  <c:v>0.19681701143020799</c:v>
                </c:pt>
                <c:pt idx="47032">
                  <c:v>0.16867796694464199</c:v>
                </c:pt>
                <c:pt idx="47033">
                  <c:v>0.17683782675475099</c:v>
                </c:pt>
                <c:pt idx="47034">
                  <c:v>0.17557562695996301</c:v>
                </c:pt>
                <c:pt idx="47035">
                  <c:v>0.19289255717095899</c:v>
                </c:pt>
                <c:pt idx="47036">
                  <c:v>0.19137948457679299</c:v>
                </c:pt>
                <c:pt idx="47037">
                  <c:v>0.29002709885882699</c:v>
                </c:pt>
                <c:pt idx="47038">
                  <c:v>0.29311163808197999</c:v>
                </c:pt>
                <c:pt idx="47039">
                  <c:v>0.46027004562712798</c:v>
                </c:pt>
                <c:pt idx="47040">
                  <c:v>0.44225155042504799</c:v>
                </c:pt>
                <c:pt idx="47041">
                  <c:v>0.46137181499962099</c:v>
                </c:pt>
                <c:pt idx="47042">
                  <c:v>0.466632286118359</c:v>
                </c:pt>
                <c:pt idx="47043">
                  <c:v>0.47944897411228998</c:v>
                </c:pt>
                <c:pt idx="47044">
                  <c:v>0.48121801588133201</c:v>
                </c:pt>
                <c:pt idx="47045">
                  <c:v>0.49227511485060799</c:v>
                </c:pt>
                <c:pt idx="47046">
                  <c:v>0.473041587566637</c:v>
                </c:pt>
                <c:pt idx="47047">
                  <c:v>0.46037844372534997</c:v>
                </c:pt>
                <c:pt idx="47048">
                  <c:v>0.42527221221799699</c:v>
                </c:pt>
                <c:pt idx="47049">
                  <c:v>0.42976499295765902</c:v>
                </c:pt>
                <c:pt idx="47050">
                  <c:v>0.40147634834321</c:v>
                </c:pt>
                <c:pt idx="47051">
                  <c:v>0.45104361783917102</c:v>
                </c:pt>
                <c:pt idx="47052">
                  <c:v>0.457930412944202</c:v>
                </c:pt>
                <c:pt idx="47053">
                  <c:v>0.43698201580380402</c:v>
                </c:pt>
                <c:pt idx="47054">
                  <c:v>0.416005601615481</c:v>
                </c:pt>
                <c:pt idx="47055">
                  <c:v>0.44169130382946797</c:v>
                </c:pt>
                <c:pt idx="47056">
                  <c:v>0.41848907581189598</c:v>
                </c:pt>
                <c:pt idx="47057">
                  <c:v>0.43663338632945198</c:v>
                </c:pt>
                <c:pt idx="47058">
                  <c:v>0.43872468092565098</c:v>
                </c:pt>
                <c:pt idx="47059">
                  <c:v>0.428640484154865</c:v>
                </c:pt>
                <c:pt idx="47060">
                  <c:v>0.46843886685571501</c:v>
                </c:pt>
                <c:pt idx="47061">
                  <c:v>0.60735970721405397</c:v>
                </c:pt>
                <c:pt idx="47062">
                  <c:v>0.56502681625218998</c:v>
                </c:pt>
                <c:pt idx="47063">
                  <c:v>0.69236254471363701</c:v>
                </c:pt>
                <c:pt idx="47064">
                  <c:v>0.71836884514323296</c:v>
                </c:pt>
                <c:pt idx="47065">
                  <c:v>0.73010170256233298</c:v>
                </c:pt>
                <c:pt idx="47066">
                  <c:v>0.75990441874190895</c:v>
                </c:pt>
                <c:pt idx="47067">
                  <c:v>0.79536719838049197</c:v>
                </c:pt>
                <c:pt idx="47068">
                  <c:v>0.85463250305906902</c:v>
                </c:pt>
                <c:pt idx="47069">
                  <c:v>-6.2461670772170699E-3</c:v>
                </c:pt>
                <c:pt idx="47070">
                  <c:v>-8.2923242279296303E-2</c:v>
                </c:pt>
                <c:pt idx="47071">
                  <c:v>-2.9265611409549499E-2</c:v>
                </c:pt>
                <c:pt idx="47072">
                  <c:v>-6.2353166797279203E-2</c:v>
                </c:pt>
                <c:pt idx="47073">
                  <c:v>-1.8775094875473901E-2</c:v>
                </c:pt>
                <c:pt idx="47074">
                  <c:v>-3.3597684282090798E-2</c:v>
                </c:pt>
                <c:pt idx="47075">
                  <c:v>-1.72512287405827E-2</c:v>
                </c:pt>
                <c:pt idx="47076">
                  <c:v>-3.8683873789325599E-2</c:v>
                </c:pt>
                <c:pt idx="47077">
                  <c:v>-2.1488795303416901E-2</c:v>
                </c:pt>
                <c:pt idx="47078">
                  <c:v>-1.6188830788864898E-2</c:v>
                </c:pt>
                <c:pt idx="47079">
                  <c:v>9.3534007353385899E-3</c:v>
                </c:pt>
                <c:pt idx="47080">
                  <c:v>1.05704726122314E-2</c:v>
                </c:pt>
                <c:pt idx="47081">
                  <c:v>2.1156285737999901E-2</c:v>
                </c:pt>
                <c:pt idx="47082">
                  <c:v>2.37051805356478E-2</c:v>
                </c:pt>
                <c:pt idx="47083">
                  <c:v>4.76734333228018E-2</c:v>
                </c:pt>
                <c:pt idx="47084">
                  <c:v>3.5231084754422402E-2</c:v>
                </c:pt>
                <c:pt idx="47085">
                  <c:v>8.8532333297110702E-2</c:v>
                </c:pt>
                <c:pt idx="47086">
                  <c:v>8.6640409082807096E-2</c:v>
                </c:pt>
                <c:pt idx="47087">
                  <c:v>5.3713350092773102E-2</c:v>
                </c:pt>
                <c:pt idx="47088">
                  <c:v>5.1048081143958299E-2</c:v>
                </c:pt>
                <c:pt idx="47089">
                  <c:v>7.8870733415530705E-2</c:v>
                </c:pt>
                <c:pt idx="47090">
                  <c:v>9.9644770999523097E-2</c:v>
                </c:pt>
                <c:pt idx="47091">
                  <c:v>8.5177817097633404E-2</c:v>
                </c:pt>
                <c:pt idx="47092">
                  <c:v>7.67526944829654E-2</c:v>
                </c:pt>
                <c:pt idx="47093">
                  <c:v>9.6951168969033302E-2</c:v>
                </c:pt>
                <c:pt idx="47094">
                  <c:v>0.102749433729624</c:v>
                </c:pt>
                <c:pt idx="47095">
                  <c:v>0.113211933960552</c:v>
                </c:pt>
                <c:pt idx="47096">
                  <c:v>9.2104894303928597E-2</c:v>
                </c:pt>
                <c:pt idx="47097">
                  <c:v>8.40118074099971E-2</c:v>
                </c:pt>
                <c:pt idx="47098">
                  <c:v>5.90181801428213E-2</c:v>
                </c:pt>
                <c:pt idx="47099">
                  <c:v>5.8278123173327499E-2</c:v>
                </c:pt>
                <c:pt idx="47100">
                  <c:v>5.8139082514410599E-2</c:v>
                </c:pt>
                <c:pt idx="47101">
                  <c:v>0.14610768687373299</c:v>
                </c:pt>
                <c:pt idx="47102">
                  <c:v>-1.14152182328475E-2</c:v>
                </c:pt>
                <c:pt idx="47103">
                  <c:v>-1.6380077284873801E-2</c:v>
                </c:pt>
                <c:pt idx="47104">
                  <c:v>-3.96786697803862E-2</c:v>
                </c:pt>
                <c:pt idx="47105">
                  <c:v>2.0452476437424899E-3</c:v>
                </c:pt>
                <c:pt idx="47106">
                  <c:v>-1.5273230001793E-2</c:v>
                </c:pt>
                <c:pt idx="47107">
                  <c:v>-7.1682037951361398E-3</c:v>
                </c:pt>
                <c:pt idx="47108">
                  <c:v>-1.05690135117353E-2</c:v>
                </c:pt>
                <c:pt idx="47109">
                  <c:v>-1.01770007660783E-2</c:v>
                </c:pt>
                <c:pt idx="47110">
                  <c:v>-1.6872244278955201E-2</c:v>
                </c:pt>
                <c:pt idx="47111">
                  <c:v>-1.10473748444011E-2</c:v>
                </c:pt>
                <c:pt idx="47112">
                  <c:v>-2.38418798884634E-2</c:v>
                </c:pt>
                <c:pt idx="47113">
                  <c:v>1.39073489651043E-2</c:v>
                </c:pt>
                <c:pt idx="47114">
                  <c:v>1.50185639963831E-2</c:v>
                </c:pt>
                <c:pt idx="47115">
                  <c:v>1.6600382097476801E-2</c:v>
                </c:pt>
                <c:pt idx="47116">
                  <c:v>2.0381438493976799E-2</c:v>
                </c:pt>
                <c:pt idx="47117">
                  <c:v>7.2348933291163098E-3</c:v>
                </c:pt>
                <c:pt idx="47118">
                  <c:v>9.5757520048302697E-3</c:v>
                </c:pt>
                <c:pt idx="47119">
                  <c:v>2.51650744475365E-2</c:v>
                </c:pt>
                <c:pt idx="47120">
                  <c:v>2.2849129004547799E-2</c:v>
                </c:pt>
                <c:pt idx="47121">
                  <c:v>2.4122740311590899E-2</c:v>
                </c:pt>
                <c:pt idx="47122">
                  <c:v>1.9387136245198201E-2</c:v>
                </c:pt>
                <c:pt idx="47123">
                  <c:v>3.6955217217591201E-2</c:v>
                </c:pt>
                <c:pt idx="47124">
                  <c:v>3.1313951386712897E-2</c:v>
                </c:pt>
                <c:pt idx="47125">
                  <c:v>3.0520362816678099E-2</c:v>
                </c:pt>
                <c:pt idx="47126">
                  <c:v>3.2168538377897099E-2</c:v>
                </c:pt>
                <c:pt idx="47127">
                  <c:v>3.4561920637401398E-2</c:v>
                </c:pt>
                <c:pt idx="47128">
                  <c:v>2.94781447279923E-2</c:v>
                </c:pt>
                <c:pt idx="47129">
                  <c:v>0.161025735288368</c:v>
                </c:pt>
                <c:pt idx="47130">
                  <c:v>0.13315214637644801</c:v>
                </c:pt>
                <c:pt idx="47131">
                  <c:v>0.148845971434236</c:v>
                </c:pt>
                <c:pt idx="47132">
                  <c:v>0.15536073344467299</c:v>
                </c:pt>
                <c:pt idx="47133">
                  <c:v>0.14753483487418301</c:v>
                </c:pt>
                <c:pt idx="47134">
                  <c:v>0.14085359560286401</c:v>
                </c:pt>
                <c:pt idx="47135">
                  <c:v>0.14404731858217601</c:v>
                </c:pt>
                <c:pt idx="47136">
                  <c:v>0.18182866291965899</c:v>
                </c:pt>
                <c:pt idx="47137">
                  <c:v>0.18608140718461799</c:v>
                </c:pt>
                <c:pt idx="47138">
                  <c:v>-2.7891400129576899E-3</c:v>
                </c:pt>
                <c:pt idx="47139">
                  <c:v>-0.1017833126146</c:v>
                </c:pt>
                <c:pt idx="47140">
                  <c:v>-1.6797883297344201E-2</c:v>
                </c:pt>
                <c:pt idx="47141">
                  <c:v>-4.3237802560763601E-2</c:v>
                </c:pt>
                <c:pt idx="47142">
                  <c:v>1.20961060026793E-2</c:v>
                </c:pt>
                <c:pt idx="47143">
                  <c:v>-1.80578534315078E-3</c:v>
                </c:pt>
                <c:pt idx="47144">
                  <c:v>3.88547029718396E-2</c:v>
                </c:pt>
                <c:pt idx="47145">
                  <c:v>3.4730077582083699E-2</c:v>
                </c:pt>
                <c:pt idx="47146">
                  <c:v>6.2153132622756999E-2</c:v>
                </c:pt>
                <c:pt idx="47147">
                  <c:v>6.8625154721091403E-2</c:v>
                </c:pt>
                <c:pt idx="47148">
                  <c:v>4.7438109060476602E-2</c:v>
                </c:pt>
                <c:pt idx="47149">
                  <c:v>6.5942236969978404E-2</c:v>
                </c:pt>
                <c:pt idx="47150">
                  <c:v>6.6163410467223197E-2</c:v>
                </c:pt>
                <c:pt idx="47151">
                  <c:v>7.8877183051015196E-2</c:v>
                </c:pt>
                <c:pt idx="47152">
                  <c:v>0.10796808508731499</c:v>
                </c:pt>
                <c:pt idx="47153">
                  <c:v>0.103895229927112</c:v>
                </c:pt>
                <c:pt idx="47154">
                  <c:v>8.76095484117492E-2</c:v>
                </c:pt>
                <c:pt idx="47155">
                  <c:v>6.8267567897828896E-2</c:v>
                </c:pt>
                <c:pt idx="47156">
                  <c:v>8.4042243756355398E-2</c:v>
                </c:pt>
                <c:pt idx="47157">
                  <c:v>4.6939126982437698E-2</c:v>
                </c:pt>
                <c:pt idx="47158">
                  <c:v>7.7522653151077106E-2</c:v>
                </c:pt>
                <c:pt idx="47159">
                  <c:v>6.7350655058688896E-2</c:v>
                </c:pt>
                <c:pt idx="47160">
                  <c:v>8.6934013647112701E-2</c:v>
                </c:pt>
                <c:pt idx="47161">
                  <c:v>3.1133190497064801E-2</c:v>
                </c:pt>
                <c:pt idx="47162">
                  <c:v>7.0963786688642894E-2</c:v>
                </c:pt>
                <c:pt idx="47163">
                  <c:v>7.4051241532990406E-2</c:v>
                </c:pt>
                <c:pt idx="47164">
                  <c:v>6.0412696968495903E-2</c:v>
                </c:pt>
                <c:pt idx="47165">
                  <c:v>7.6538670955731303E-2</c:v>
                </c:pt>
                <c:pt idx="47166">
                  <c:v>0.108276800261282</c:v>
                </c:pt>
                <c:pt idx="47167">
                  <c:v>-1.37681751090706E-2</c:v>
                </c:pt>
                <c:pt idx="47168">
                  <c:v>3.61349423075569E-2</c:v>
                </c:pt>
                <c:pt idx="47169">
                  <c:v>-0.142164622263002</c:v>
                </c:pt>
                <c:pt idx="47170">
                  <c:v>-0.17360380855701099</c:v>
                </c:pt>
                <c:pt idx="47171">
                  <c:v>-0.208091997785215</c:v>
                </c:pt>
                <c:pt idx="47172">
                  <c:v>-0.12868534628980399</c:v>
                </c:pt>
                <c:pt idx="47173">
                  <c:v>-0.15174781384303801</c:v>
                </c:pt>
                <c:pt idx="47174">
                  <c:v>-0.14558742240186601</c:v>
                </c:pt>
                <c:pt idx="47175">
                  <c:v>-0.174964115505928</c:v>
                </c:pt>
                <c:pt idx="47176">
                  <c:v>-0.12608668893988501</c:v>
                </c:pt>
                <c:pt idx="47177">
                  <c:v>-0.13843002362769699</c:v>
                </c:pt>
                <c:pt idx="47178">
                  <c:v>-0.12813613980174099</c:v>
                </c:pt>
                <c:pt idx="47179">
                  <c:v>-0.13609871198078999</c:v>
                </c:pt>
                <c:pt idx="47180">
                  <c:v>-9.4380397983379202E-2</c:v>
                </c:pt>
                <c:pt idx="47181">
                  <c:v>-7.4244434631244999E-2</c:v>
                </c:pt>
                <c:pt idx="47182">
                  <c:v>-8.03940981195682E-2</c:v>
                </c:pt>
                <c:pt idx="47183">
                  <c:v>-7.6702244223187901E-2</c:v>
                </c:pt>
                <c:pt idx="47184">
                  <c:v>-8.3417171760698197E-2</c:v>
                </c:pt>
                <c:pt idx="47185">
                  <c:v>-8.4722435151668801E-2</c:v>
                </c:pt>
                <c:pt idx="47186">
                  <c:v>-6.7989429140881893E-2</c:v>
                </c:pt>
                <c:pt idx="47187">
                  <c:v>-9.0063452608517905E-2</c:v>
                </c:pt>
                <c:pt idx="47188">
                  <c:v>-8.6055710966486704E-2</c:v>
                </c:pt>
                <c:pt idx="47189">
                  <c:v>-8.5818777178743103E-2</c:v>
                </c:pt>
                <c:pt idx="47190">
                  <c:v>-0.104050566429092</c:v>
                </c:pt>
                <c:pt idx="47191">
                  <c:v>-0.12082805852899001</c:v>
                </c:pt>
                <c:pt idx="47192">
                  <c:v>-0.10714949259158001</c:v>
                </c:pt>
                <c:pt idx="47193">
                  <c:v>-0.10666678917238499</c:v>
                </c:pt>
                <c:pt idx="47194">
                  <c:v>-7.87371034265298E-2</c:v>
                </c:pt>
                <c:pt idx="47195">
                  <c:v>-8.6727018267240899E-2</c:v>
                </c:pt>
                <c:pt idx="47196">
                  <c:v>-9.7646460674437996E-2</c:v>
                </c:pt>
                <c:pt idx="47197">
                  <c:v>-8.4505087611539798E-2</c:v>
                </c:pt>
                <c:pt idx="47198">
                  <c:v>6.6783669113927802E-2</c:v>
                </c:pt>
                <c:pt idx="47199">
                  <c:v>7.1813989017168803E-2</c:v>
                </c:pt>
                <c:pt idx="47200">
                  <c:v>6.1761251470575797E-2</c:v>
                </c:pt>
                <c:pt idx="47201">
                  <c:v>-9.8214790410659798E-3</c:v>
                </c:pt>
                <c:pt idx="47202">
                  <c:v>-7.8231292476594206E-3</c:v>
                </c:pt>
                <c:pt idx="47203">
                  <c:v>1.29893565179874E-2</c:v>
                </c:pt>
                <c:pt idx="47204">
                  <c:v>3.6378414664582498E-2</c:v>
                </c:pt>
                <c:pt idx="47205">
                  <c:v>3.7986987644736903E-2</c:v>
                </c:pt>
                <c:pt idx="47206">
                  <c:v>7.4274755104213094E-2</c:v>
                </c:pt>
                <c:pt idx="47207">
                  <c:v>7.0307532723044505E-2</c:v>
                </c:pt>
                <c:pt idx="47208">
                  <c:v>8.1630932941815004E-2</c:v>
                </c:pt>
                <c:pt idx="47209">
                  <c:v>6.5048826132933099E-2</c:v>
                </c:pt>
                <c:pt idx="47210">
                  <c:v>5.02462957339588E-2</c:v>
                </c:pt>
                <c:pt idx="47211">
                  <c:v>3.4978667383749801E-2</c:v>
                </c:pt>
                <c:pt idx="47212">
                  <c:v>5.3804292160935997E-2</c:v>
                </c:pt>
                <c:pt idx="47213">
                  <c:v>6.08546780631102E-2</c:v>
                </c:pt>
                <c:pt idx="47214">
                  <c:v>9.2053826091587299E-2</c:v>
                </c:pt>
                <c:pt idx="47215">
                  <c:v>9.5841481252631006E-2</c:v>
                </c:pt>
                <c:pt idx="47216">
                  <c:v>9.3896456507908704E-2</c:v>
                </c:pt>
                <c:pt idx="47217">
                  <c:v>7.2755364927760302E-2</c:v>
                </c:pt>
                <c:pt idx="47218">
                  <c:v>8.7435037454877199E-2</c:v>
                </c:pt>
                <c:pt idx="47219">
                  <c:v>8.5321642301484493E-2</c:v>
                </c:pt>
                <c:pt idx="47220">
                  <c:v>9.2062205445863202E-2</c:v>
                </c:pt>
                <c:pt idx="47221">
                  <c:v>8.4474345816953497E-2</c:v>
                </c:pt>
                <c:pt idx="47222">
                  <c:v>7.2264144350092999E-2</c:v>
                </c:pt>
                <c:pt idx="47223">
                  <c:v>9.9313143166169904E-2</c:v>
                </c:pt>
                <c:pt idx="47224">
                  <c:v>8.8113104794574404E-2</c:v>
                </c:pt>
                <c:pt idx="47225">
                  <c:v>9.3266454800582405E-2</c:v>
                </c:pt>
                <c:pt idx="47226">
                  <c:v>0.100942910867826</c:v>
                </c:pt>
                <c:pt idx="47227">
                  <c:v>0.12974757883189</c:v>
                </c:pt>
                <c:pt idx="47228">
                  <c:v>0.130580331176752</c:v>
                </c:pt>
                <c:pt idx="47229">
                  <c:v>0.131823445145486</c:v>
                </c:pt>
                <c:pt idx="47230">
                  <c:v>0.129938336887957</c:v>
                </c:pt>
                <c:pt idx="47231">
                  <c:v>0.13544058585688001</c:v>
                </c:pt>
                <c:pt idx="47232">
                  <c:v>0.149929219064628</c:v>
                </c:pt>
                <c:pt idx="47233">
                  <c:v>0.30375070557751899</c:v>
                </c:pt>
                <c:pt idx="47234">
                  <c:v>0.306602755488392</c:v>
                </c:pt>
                <c:pt idx="47235">
                  <c:v>0.26587442734207301</c:v>
                </c:pt>
                <c:pt idx="47236">
                  <c:v>0.34442433790349503</c:v>
                </c:pt>
                <c:pt idx="47237">
                  <c:v>0.44486021153475103</c:v>
                </c:pt>
                <c:pt idx="47238">
                  <c:v>0.43894943916113899</c:v>
                </c:pt>
                <c:pt idx="47239">
                  <c:v>-2.3907010217960101E-2</c:v>
                </c:pt>
                <c:pt idx="47240">
                  <c:v>6.7004612370849703E-2</c:v>
                </c:pt>
                <c:pt idx="47241">
                  <c:v>-2.1292757040248099E-2</c:v>
                </c:pt>
                <c:pt idx="47242">
                  <c:v>1.70682386378187E-2</c:v>
                </c:pt>
                <c:pt idx="47243">
                  <c:v>2.2316924718743499E-3</c:v>
                </c:pt>
                <c:pt idx="47244">
                  <c:v>-1.2219886935961001E-2</c:v>
                </c:pt>
                <c:pt idx="47245">
                  <c:v>3.1201014696862401E-3</c:v>
                </c:pt>
                <c:pt idx="47246">
                  <c:v>1.7022922080309299E-3</c:v>
                </c:pt>
                <c:pt idx="47247">
                  <c:v>1.47475926110923E-2</c:v>
                </c:pt>
                <c:pt idx="47248" formatCode="0.00E+00">
                  <c:v>-4.3094454866849898E-4</c:v>
                </c:pt>
                <c:pt idx="47249">
                  <c:v>1.37558821570082E-2</c:v>
                </c:pt>
                <c:pt idx="47250" formatCode="0.00E+00">
                  <c:v>2.8663724508450799E-4</c:v>
                </c:pt>
                <c:pt idx="47251">
                  <c:v>2.5607352216622199E-2</c:v>
                </c:pt>
                <c:pt idx="47252" formatCode="0.00E+00">
                  <c:v>1.2105341870372301E-2</c:v>
                </c:pt>
                <c:pt idx="47253">
                  <c:v>-1.1448898886427599E-3</c:v>
                </c:pt>
                <c:pt idx="47254">
                  <c:v>1.26731932850937E-2</c:v>
                </c:pt>
                <c:pt idx="47255">
                  <c:v>6.7083684341344804E-2</c:v>
                </c:pt>
                <c:pt idx="47256">
                  <c:v>6.7956467409459195E-2</c:v>
                </c:pt>
                <c:pt idx="47257">
                  <c:v>4.0341533479444698E-2</c:v>
                </c:pt>
                <c:pt idx="47258">
                  <c:v>1.36117219011661E-2</c:v>
                </c:pt>
                <c:pt idx="47259">
                  <c:v>4.0165598665111102E-2</c:v>
                </c:pt>
                <c:pt idx="47260">
                  <c:v>5.6276667904819999E-2</c:v>
                </c:pt>
                <c:pt idx="47261">
                  <c:v>2.30433111604861E-2</c:v>
                </c:pt>
                <c:pt idx="47262">
                  <c:v>2.0073674276312799E-2</c:v>
                </c:pt>
                <c:pt idx="47263">
                  <c:v>1.4587822718828899E-2</c:v>
                </c:pt>
                <c:pt idx="47264">
                  <c:v>2.5046015864138901E-2</c:v>
                </c:pt>
                <c:pt idx="47265">
                  <c:v>5.50300284958758E-2</c:v>
                </c:pt>
                <c:pt idx="47266">
                  <c:v>5.3821597967638003E-2</c:v>
                </c:pt>
                <c:pt idx="47267">
                  <c:v>6.2203713590987697E-2</c:v>
                </c:pt>
                <c:pt idx="47268">
                  <c:v>8.3605104965474394E-2</c:v>
                </c:pt>
                <c:pt idx="47269">
                  <c:v>8.8136757767442606E-2</c:v>
                </c:pt>
                <c:pt idx="47270">
                  <c:v>0.154953674093357</c:v>
                </c:pt>
                <c:pt idx="47271">
                  <c:v>7.6555865981749696E-2</c:v>
                </c:pt>
                <c:pt idx="47272">
                  <c:v>5.2586983978380103E-2</c:v>
                </c:pt>
                <c:pt idx="47273">
                  <c:v>4.8241616718753301E-2</c:v>
                </c:pt>
                <c:pt idx="47274">
                  <c:v>0.18899922138571101</c:v>
                </c:pt>
                <c:pt idx="47275">
                  <c:v>-2.5002031723853398E-2</c:v>
                </c:pt>
                <c:pt idx="47276">
                  <c:v>-7.6474481979121198E-2</c:v>
                </c:pt>
                <c:pt idx="47277">
                  <c:v>2.62781536515981E-2</c:v>
                </c:pt>
                <c:pt idx="47278">
                  <c:v>1.7348970716329602E-2</c:v>
                </c:pt>
                <c:pt idx="47279">
                  <c:v>5.6866389797874797E-2</c:v>
                </c:pt>
                <c:pt idx="47280">
                  <c:v>5.9561463991052797E-2</c:v>
                </c:pt>
                <c:pt idx="47281">
                  <c:v>5.1696883099565799E-2</c:v>
                </c:pt>
                <c:pt idx="47282">
                  <c:v>3.0235802287529E-2</c:v>
                </c:pt>
                <c:pt idx="47283">
                  <c:v>7.7620100356668997E-3</c:v>
                </c:pt>
                <c:pt idx="47284">
                  <c:v>7.8891216785808207E-3</c:v>
                </c:pt>
                <c:pt idx="47285">
                  <c:v>2.6133366811355599E-2</c:v>
                </c:pt>
                <c:pt idx="47286">
                  <c:v>-1.8748335384666401E-2</c:v>
                </c:pt>
                <c:pt idx="47287">
                  <c:v>-5.5168401132538597E-3</c:v>
                </c:pt>
                <c:pt idx="47288">
                  <c:v>4.3400278838428501E-2</c:v>
                </c:pt>
                <c:pt idx="47289">
                  <c:v>6.3062089412426997E-2</c:v>
                </c:pt>
                <c:pt idx="47290">
                  <c:v>6.1305210501937699E-2</c:v>
                </c:pt>
                <c:pt idx="47291">
                  <c:v>7.9841680109139099E-2</c:v>
                </c:pt>
                <c:pt idx="47292">
                  <c:v>7.7578494611505705E-2</c:v>
                </c:pt>
                <c:pt idx="47293">
                  <c:v>8.4456686827439606E-2</c:v>
                </c:pt>
                <c:pt idx="47294">
                  <c:v>0.103362320349565</c:v>
                </c:pt>
                <c:pt idx="47295">
                  <c:v>0.11681828881542999</c:v>
                </c:pt>
                <c:pt idx="47296">
                  <c:v>9.5646785077526303E-2</c:v>
                </c:pt>
                <c:pt idx="47297">
                  <c:v>0.10660571162290899</c:v>
                </c:pt>
                <c:pt idx="47298">
                  <c:v>0.10730423329845599</c:v>
                </c:pt>
                <c:pt idx="47299">
                  <c:v>9.3069821641495201E-2</c:v>
                </c:pt>
                <c:pt idx="47300">
                  <c:v>7.8761534771590105E-2</c:v>
                </c:pt>
                <c:pt idx="47301">
                  <c:v>8.7266224030337902E-2</c:v>
                </c:pt>
                <c:pt idx="47302">
                  <c:v>8.1878660564786002E-2</c:v>
                </c:pt>
                <c:pt idx="47303">
                  <c:v>8.4767498707148101E-2</c:v>
                </c:pt>
                <c:pt idx="47304">
                  <c:v>8.7797055698897897E-2</c:v>
                </c:pt>
                <c:pt idx="47305">
                  <c:v>8.8388275675774494E-2</c:v>
                </c:pt>
                <c:pt idx="47306">
                  <c:v>0.10251116840647</c:v>
                </c:pt>
                <c:pt idx="47307">
                  <c:v>0.105226983486726</c:v>
                </c:pt>
                <c:pt idx="47308">
                  <c:v>0.12834927921540701</c:v>
                </c:pt>
                <c:pt idx="47309">
                  <c:v>0.13568351157030201</c:v>
                </c:pt>
                <c:pt idx="47310">
                  <c:v>0.137533720578427</c:v>
                </c:pt>
                <c:pt idx="47311">
                  <c:v>0.13223362796904001</c:v>
                </c:pt>
                <c:pt idx="47312">
                  <c:v>0.125774524831375</c:v>
                </c:pt>
                <c:pt idx="47313">
                  <c:v>0.12059168624774</c:v>
                </c:pt>
                <c:pt idx="47314">
                  <c:v>0.107253900599784</c:v>
                </c:pt>
                <c:pt idx="47315">
                  <c:v>0.12736236970825099</c:v>
                </c:pt>
                <c:pt idx="47316">
                  <c:v>0.155983845259792</c:v>
                </c:pt>
                <c:pt idx="47317">
                  <c:v>0.15583995368010101</c:v>
                </c:pt>
                <c:pt idx="47318">
                  <c:v>0.173460909483347</c:v>
                </c:pt>
                <c:pt idx="47319">
                  <c:v>0.15233139019369599</c:v>
                </c:pt>
                <c:pt idx="47320">
                  <c:v>0.14965576336240199</c:v>
                </c:pt>
                <c:pt idx="47321">
                  <c:v>0.15613441713790899</c:v>
                </c:pt>
                <c:pt idx="47322">
                  <c:v>0.171889703344134</c:v>
                </c:pt>
                <c:pt idx="47323">
                  <c:v>0.16869213780571199</c:v>
                </c:pt>
                <c:pt idx="47324">
                  <c:v>0.13688391428476401</c:v>
                </c:pt>
                <c:pt idx="47325">
                  <c:v>0.147412151694189</c:v>
                </c:pt>
                <c:pt idx="47326">
                  <c:v>0.129546700671307</c:v>
                </c:pt>
                <c:pt idx="47327">
                  <c:v>0.19896733298125399</c:v>
                </c:pt>
                <c:pt idx="47328">
                  <c:v>0.19379506149813799</c:v>
                </c:pt>
                <c:pt idx="47329">
                  <c:v>0.19883087548787301</c:v>
                </c:pt>
                <c:pt idx="47330">
                  <c:v>0.21059230765481701</c:v>
                </c:pt>
                <c:pt idx="47331">
                  <c:v>0.24684766499152</c:v>
                </c:pt>
                <c:pt idx="47332">
                  <c:v>0.20864341473853801</c:v>
                </c:pt>
                <c:pt idx="47333">
                  <c:v>0.203756267364711</c:v>
                </c:pt>
                <c:pt idx="47334">
                  <c:v>0.24299963429174401</c:v>
                </c:pt>
                <c:pt idx="47335">
                  <c:v>0.24522118915737101</c:v>
                </c:pt>
                <c:pt idx="47336">
                  <c:v>0.233780021629825</c:v>
                </c:pt>
                <c:pt idx="47337">
                  <c:v>0.23021226410207199</c:v>
                </c:pt>
                <c:pt idx="47338">
                  <c:v>0.21875716846068899</c:v>
                </c:pt>
                <c:pt idx="47339">
                  <c:v>0.24181628266001501</c:v>
                </c:pt>
                <c:pt idx="47340">
                  <c:v>0.24256510031634701</c:v>
                </c:pt>
                <c:pt idx="47341">
                  <c:v>0.24310877162869499</c:v>
                </c:pt>
                <c:pt idx="47342">
                  <c:v>0.22795851042254001</c:v>
                </c:pt>
                <c:pt idx="47343">
                  <c:v>0.22464128507220901</c:v>
                </c:pt>
                <c:pt idx="47344">
                  <c:v>0.22728171289874299</c:v>
                </c:pt>
                <c:pt idx="47345">
                  <c:v>0.26095736993415503</c:v>
                </c:pt>
                <c:pt idx="47346">
                  <c:v>0.286185648119263</c:v>
                </c:pt>
                <c:pt idx="47347">
                  <c:v>0.31193567939963401</c:v>
                </c:pt>
                <c:pt idx="47348">
                  <c:v>0.28805164806567002</c:v>
                </c:pt>
                <c:pt idx="47349">
                  <c:v>0.27170465759174101</c:v>
                </c:pt>
                <c:pt idx="47350">
                  <c:v>0.26648033155530298</c:v>
                </c:pt>
                <c:pt idx="47351">
                  <c:v>0.24515809999999</c:v>
                </c:pt>
                <c:pt idx="47352">
                  <c:v>0.23759181930414899</c:v>
                </c:pt>
                <c:pt idx="47353">
                  <c:v>0.28509343307430202</c:v>
                </c:pt>
                <c:pt idx="47354">
                  <c:v>0.29016150947896902</c:v>
                </c:pt>
                <c:pt idx="47355">
                  <c:v>0.24683853699728101</c:v>
                </c:pt>
                <c:pt idx="47356">
                  <c:v>0.250522585900326</c:v>
                </c:pt>
                <c:pt idx="47357">
                  <c:v>0.23940191534473801</c:v>
                </c:pt>
                <c:pt idx="47358">
                  <c:v>0.25094972915230401</c:v>
                </c:pt>
                <c:pt idx="47359">
                  <c:v>0.347937837012113</c:v>
                </c:pt>
                <c:pt idx="47360">
                  <c:v>0.33953726083223201</c:v>
                </c:pt>
                <c:pt idx="47361">
                  <c:v>0.31218227066135101</c:v>
                </c:pt>
                <c:pt idx="47362">
                  <c:v>0.30415574750959001</c:v>
                </c:pt>
                <c:pt idx="47363">
                  <c:v>0.30987035373045901</c:v>
                </c:pt>
                <c:pt idx="47364">
                  <c:v>0.31023886525829197</c:v>
                </c:pt>
                <c:pt idx="47365">
                  <c:v>0.33216036655588799</c:v>
                </c:pt>
                <c:pt idx="47366">
                  <c:v>0.31810907034892999</c:v>
                </c:pt>
                <c:pt idx="47367">
                  <c:v>0.34062636781074301</c:v>
                </c:pt>
                <c:pt idx="47368">
                  <c:v>0.35029735345806901</c:v>
                </c:pt>
                <c:pt idx="47369">
                  <c:v>0.35207359570982899</c:v>
                </c:pt>
                <c:pt idx="47370">
                  <c:v>0.32587926305813802</c:v>
                </c:pt>
                <c:pt idx="47371">
                  <c:v>0.32432028939102803</c:v>
                </c:pt>
                <c:pt idx="47372">
                  <c:v>0.31544144446230399</c:v>
                </c:pt>
                <c:pt idx="47373">
                  <c:v>0.41512695608615902</c:v>
                </c:pt>
                <c:pt idx="47374">
                  <c:v>0.449658356094219</c:v>
                </c:pt>
                <c:pt idx="47375">
                  <c:v>0.41223015739555102</c:v>
                </c:pt>
                <c:pt idx="47376">
                  <c:v>0.38992421185974502</c:v>
                </c:pt>
                <c:pt idx="47377">
                  <c:v>0.40519901456466301</c:v>
                </c:pt>
                <c:pt idx="47378">
                  <c:v>0.42129710765516298</c:v>
                </c:pt>
                <c:pt idx="47379">
                  <c:v>0.42887233808958403</c:v>
                </c:pt>
                <c:pt idx="47380">
                  <c:v>0.44301192578111498</c:v>
                </c:pt>
                <c:pt idx="47381">
                  <c:v>0.41649356354899902</c:v>
                </c:pt>
                <c:pt idx="47382">
                  <c:v>0.38286238829089098</c:v>
                </c:pt>
                <c:pt idx="47383">
                  <c:v>0.55579496206149104</c:v>
                </c:pt>
                <c:pt idx="47384">
                  <c:v>0.57785814823013004</c:v>
                </c:pt>
                <c:pt idx="47385">
                  <c:v>0.59585947456826605</c:v>
                </c:pt>
                <c:pt idx="47386">
                  <c:v>0.63808089174690796</c:v>
                </c:pt>
                <c:pt idx="47387">
                  <c:v>0.69895778941598496</c:v>
                </c:pt>
                <c:pt idx="47388">
                  <c:v>0.67630944184462505</c:v>
                </c:pt>
                <c:pt idx="47389">
                  <c:v>0.69376121589831796</c:v>
                </c:pt>
                <c:pt idx="47390">
                  <c:v>0.61024662918093597</c:v>
                </c:pt>
                <c:pt idx="47391">
                  <c:v>0.62159575944571699</c:v>
                </c:pt>
                <c:pt idx="47392">
                  <c:v>0.62488708635453805</c:v>
                </c:pt>
                <c:pt idx="47393">
                  <c:v>0.65688337920588302</c:v>
                </c:pt>
                <c:pt idx="47394">
                  <c:v>0.66332499755486796</c:v>
                </c:pt>
                <c:pt idx="47395">
                  <c:v>0.65932897542608104</c:v>
                </c:pt>
                <c:pt idx="47396">
                  <c:v>0.66187999583424395</c:v>
                </c:pt>
                <c:pt idx="47397">
                  <c:v>0.69397798980936398</c:v>
                </c:pt>
                <c:pt idx="47398">
                  <c:v>0.69717558257231804</c:v>
                </c:pt>
                <c:pt idx="47399">
                  <c:v>0.68389146784213495</c:v>
                </c:pt>
                <c:pt idx="47400">
                  <c:v>0.680728072841429</c:v>
                </c:pt>
                <c:pt idx="47401">
                  <c:v>0.66257141912751005</c:v>
                </c:pt>
                <c:pt idx="47402">
                  <c:v>0.66836304976474603</c:v>
                </c:pt>
                <c:pt idx="47403">
                  <c:v>0.73550210426617402</c:v>
                </c:pt>
                <c:pt idx="47404">
                  <c:v>0.74774280034668805</c:v>
                </c:pt>
                <c:pt idx="47405">
                  <c:v>0.74009512722564597</c:v>
                </c:pt>
                <c:pt idx="47406">
                  <c:v>0.76975906437193198</c:v>
                </c:pt>
                <c:pt idx="47407">
                  <c:v>0.77634396323548405</c:v>
                </c:pt>
                <c:pt idx="47408">
                  <c:v>0.79019371748443401</c:v>
                </c:pt>
                <c:pt idx="47409">
                  <c:v>0.79101075324190795</c:v>
                </c:pt>
                <c:pt idx="47410">
                  <c:v>0.78175740507359803</c:v>
                </c:pt>
                <c:pt idx="47411">
                  <c:v>0.77511943830031904</c:v>
                </c:pt>
                <c:pt idx="47412">
                  <c:v>0.72058030248265703</c:v>
                </c:pt>
                <c:pt idx="47413">
                  <c:v>0.75192775292041303</c:v>
                </c:pt>
                <c:pt idx="47414">
                  <c:v>0.87853241508500601</c:v>
                </c:pt>
                <c:pt idx="47415">
                  <c:v>0.95034572595946198</c:v>
                </c:pt>
                <c:pt idx="47416">
                  <c:v>-3.1567158545790001E-2</c:v>
                </c:pt>
                <c:pt idx="47417">
                  <c:v>7.0933255695066103E-2</c:v>
                </c:pt>
                <c:pt idx="47418">
                  <c:v>-1.74061817669771E-2</c:v>
                </c:pt>
                <c:pt idx="47419">
                  <c:v>3.0708763603483701E-2</c:v>
                </c:pt>
                <c:pt idx="47420">
                  <c:v>1.35793185913025E-2</c:v>
                </c:pt>
                <c:pt idx="47421">
                  <c:v>3.8554414733637001E-2</c:v>
                </c:pt>
                <c:pt idx="47422">
                  <c:v>5.9812731047713903E-2</c:v>
                </c:pt>
                <c:pt idx="47423">
                  <c:v>8.1435062825419596E-2</c:v>
                </c:pt>
                <c:pt idx="47424">
                  <c:v>6.7867072615495003E-2</c:v>
                </c:pt>
                <c:pt idx="47425">
                  <c:v>3.1765226460301901E-2</c:v>
                </c:pt>
                <c:pt idx="47426">
                  <c:v>4.5111234001362799E-2</c:v>
                </c:pt>
                <c:pt idx="47427">
                  <c:v>2.3476969817096599E-2</c:v>
                </c:pt>
                <c:pt idx="47428">
                  <c:v>4.5111234001362799E-2</c:v>
                </c:pt>
                <c:pt idx="47429">
                  <c:v>2.3476969817096599E-2</c:v>
                </c:pt>
                <c:pt idx="47430">
                  <c:v>4.1234325084902497E-2</c:v>
                </c:pt>
                <c:pt idx="47431">
                  <c:v>1.71240047765495E-2</c:v>
                </c:pt>
                <c:pt idx="47432">
                  <c:v>3.6404514912423303E-2</c:v>
                </c:pt>
                <c:pt idx="47433">
                  <c:v>5.8784204435413802E-2</c:v>
                </c:pt>
                <c:pt idx="47434">
                  <c:v>4.87543131132687E-2</c:v>
                </c:pt>
                <c:pt idx="47435">
                  <c:v>1.7301690791802601E-2</c:v>
                </c:pt>
                <c:pt idx="47436">
                  <c:v>-1.49598996271312E-2</c:v>
                </c:pt>
                <c:pt idx="47437">
                  <c:v>-9.7268046141743003E-3</c:v>
                </c:pt>
                <c:pt idx="47438">
                  <c:v>-3.6838744770736301E-2</c:v>
                </c:pt>
                <c:pt idx="47439">
                  <c:v>-5.5646547055918399E-2</c:v>
                </c:pt>
                <c:pt idx="47440">
                  <c:v>-7.0254851002891194E-2</c:v>
                </c:pt>
                <c:pt idx="47441">
                  <c:v>-1.89188414344112E-2</c:v>
                </c:pt>
                <c:pt idx="47442">
                  <c:v>-3.0818835703557201E-2</c:v>
                </c:pt>
                <c:pt idx="47443">
                  <c:v>-1.4474672513906099E-2</c:v>
                </c:pt>
                <c:pt idx="47444">
                  <c:v>-3.20086081274965E-2</c:v>
                </c:pt>
                <c:pt idx="47445">
                  <c:v>-2.79189487516209E-2</c:v>
                </c:pt>
                <c:pt idx="47446" formatCode="0.00E+00">
                  <c:v>1.4229371080287599E-4</c:v>
                </c:pt>
                <c:pt idx="47447">
                  <c:v>-1.26309799009029E-2</c:v>
                </c:pt>
                <c:pt idx="47448" formatCode="0.00E+00">
                  <c:v>-4.3883194724248396E-3</c:v>
                </c:pt>
                <c:pt idx="47449">
                  <c:v>-1.67884355118628E-2</c:v>
                </c:pt>
                <c:pt idx="47450" formatCode="0.00E+00">
                  <c:v>-4.3485516195111902E-4</c:v>
                </c:pt>
                <c:pt idx="47451">
                  <c:v>-1.53828277127846E-2</c:v>
                </c:pt>
                <c:pt idx="47452" formatCode="0.00E+00">
                  <c:v>-5.0846372869927303E-3</c:v>
                </c:pt>
                <c:pt idx="47453">
                  <c:v>8.0258788630033398E-2</c:v>
                </c:pt>
                <c:pt idx="47454">
                  <c:v>7.9043834064025403E-2</c:v>
                </c:pt>
                <c:pt idx="47455">
                  <c:v>7.7736305546847295E-2</c:v>
                </c:pt>
                <c:pt idx="47456">
                  <c:v>7.1775200509650597E-2</c:v>
                </c:pt>
                <c:pt idx="47457">
                  <c:v>5.5300290682715997E-2</c:v>
                </c:pt>
                <c:pt idx="47458">
                  <c:v>-1.9604558051204701E-2</c:v>
                </c:pt>
                <c:pt idx="47459">
                  <c:v>0.111203745894425</c:v>
                </c:pt>
                <c:pt idx="47460">
                  <c:v>0.13809339951680599</c:v>
                </c:pt>
                <c:pt idx="47461">
                  <c:v>0.172178307250546</c:v>
                </c:pt>
                <c:pt idx="47462">
                  <c:v>1.9368878793828901E-2</c:v>
                </c:pt>
                <c:pt idx="47463">
                  <c:v>7.9894819892608104E-2</c:v>
                </c:pt>
                <c:pt idx="47464">
                  <c:v>8.4732387994241307E-2</c:v>
                </c:pt>
                <c:pt idx="47465">
                  <c:v>0.112559277324256</c:v>
                </c:pt>
                <c:pt idx="47466">
                  <c:v>0.12659329912421899</c:v>
                </c:pt>
                <c:pt idx="47467">
                  <c:v>0.13375415947341401</c:v>
                </c:pt>
                <c:pt idx="47468">
                  <c:v>0.15635834029689899</c:v>
                </c:pt>
                <c:pt idx="47469">
                  <c:v>0.156432017366432</c:v>
                </c:pt>
                <c:pt idx="47470">
                  <c:v>0.16345770625421699</c:v>
                </c:pt>
                <c:pt idx="47471">
                  <c:v>0.156101131805431</c:v>
                </c:pt>
                <c:pt idx="47472">
                  <c:v>0.15341164166346999</c:v>
                </c:pt>
                <c:pt idx="47473">
                  <c:v>0.13261107551738299</c:v>
                </c:pt>
                <c:pt idx="47474">
                  <c:v>7.7183805764412694E-2</c:v>
                </c:pt>
                <c:pt idx="47475">
                  <c:v>9.8319487591054397E-2</c:v>
                </c:pt>
                <c:pt idx="47476">
                  <c:v>0.107049006718809</c:v>
                </c:pt>
                <c:pt idx="47477">
                  <c:v>0.116094102466819</c:v>
                </c:pt>
                <c:pt idx="47478">
                  <c:v>0.15829299725396301</c:v>
                </c:pt>
                <c:pt idx="47479">
                  <c:v>0.15865671392807901</c:v>
                </c:pt>
                <c:pt idx="47480">
                  <c:v>0.217669338705162</c:v>
                </c:pt>
                <c:pt idx="47481">
                  <c:v>0.22302366552425101</c:v>
                </c:pt>
                <c:pt idx="47482">
                  <c:v>0.190732808740043</c:v>
                </c:pt>
                <c:pt idx="47483">
                  <c:v>0.33704911670521098</c:v>
                </c:pt>
                <c:pt idx="47484">
                  <c:v>0.27755683458826202</c:v>
                </c:pt>
                <c:pt idx="47485">
                  <c:v>0.27530848221058202</c:v>
                </c:pt>
                <c:pt idx="47486">
                  <c:v>0.26890331954850499</c:v>
                </c:pt>
                <c:pt idx="47487">
                  <c:v>0.25494648541459702</c:v>
                </c:pt>
                <c:pt idx="47488">
                  <c:v>0.24775766917075301</c:v>
                </c:pt>
                <c:pt idx="47489">
                  <c:v>0.23518985217230101</c:v>
                </c:pt>
                <c:pt idx="47490">
                  <c:v>0.26341816203235002</c:v>
                </c:pt>
                <c:pt idx="47491">
                  <c:v>0.39438912592630498</c:v>
                </c:pt>
                <c:pt idx="47492">
                  <c:v>0.36480203848045001</c:v>
                </c:pt>
                <c:pt idx="47493">
                  <c:v>0.37952411661569002</c:v>
                </c:pt>
                <c:pt idx="47494">
                  <c:v>0.373754345825073</c:v>
                </c:pt>
                <c:pt idx="47495">
                  <c:v>0.36546056834253998</c:v>
                </c:pt>
                <c:pt idx="47496">
                  <c:v>0.39346994238002497</c:v>
                </c:pt>
                <c:pt idx="47497">
                  <c:v>0.38785393466012202</c:v>
                </c:pt>
                <c:pt idx="47498">
                  <c:v>0.365818960649613</c:v>
                </c:pt>
                <c:pt idx="47499">
                  <c:v>0.36329365962813898</c:v>
                </c:pt>
                <c:pt idx="47500">
                  <c:v>0.35334628223108899</c:v>
                </c:pt>
                <c:pt idx="47501">
                  <c:v>0.39490598540041</c:v>
                </c:pt>
                <c:pt idx="47502">
                  <c:v>0.40901744852257998</c:v>
                </c:pt>
                <c:pt idx="47503">
                  <c:v>0.43816584976194201</c:v>
                </c:pt>
                <c:pt idx="47504">
                  <c:v>0.44246145035589701</c:v>
                </c:pt>
                <c:pt idx="47505">
                  <c:v>0.53167968969522905</c:v>
                </c:pt>
                <c:pt idx="47506">
                  <c:v>0.63838264290094004</c:v>
                </c:pt>
                <c:pt idx="47507">
                  <c:v>0.59302571006314497</c:v>
                </c:pt>
                <c:pt idx="47508">
                  <c:v>0.59557305924673698</c:v>
                </c:pt>
                <c:pt idx="47509">
                  <c:v>0.59223856286136201</c:v>
                </c:pt>
                <c:pt idx="47510">
                  <c:v>0.48051632352729401</c:v>
                </c:pt>
                <c:pt idx="47511">
                  <c:v>0.47879723722094802</c:v>
                </c:pt>
                <c:pt idx="47512">
                  <c:v>2.5002031723853398E-2</c:v>
                </c:pt>
                <c:pt idx="47513">
                  <c:v>-7.7665172341249505E-2</c:v>
                </c:pt>
                <c:pt idx="47514">
                  <c:v>-4.5285530987322301E-3</c:v>
                </c:pt>
                <c:pt idx="47515">
                  <c:v>-3.0995844469014999E-2</c:v>
                </c:pt>
                <c:pt idx="47516">
                  <c:v>-6.8825439923555901E-2</c:v>
                </c:pt>
                <c:pt idx="47517">
                  <c:v>-0.108045357115427</c:v>
                </c:pt>
                <c:pt idx="47518">
                  <c:v>-6.7708976670075804E-2</c:v>
                </c:pt>
                <c:pt idx="47519">
                  <c:v>-5.5006798487259402E-2</c:v>
                </c:pt>
                <c:pt idx="47520">
                  <c:v>-2.5782920518423399E-2</c:v>
                </c:pt>
                <c:pt idx="47521">
                  <c:v>-2.3030331285035299E-2</c:v>
                </c:pt>
                <c:pt idx="47522">
                  <c:v>1.7085822848766901E-3</c:v>
                </c:pt>
                <c:pt idx="47523" formatCode="0.00E+00">
                  <c:v>3.6916469326293502E-4</c:v>
                </c:pt>
                <c:pt idx="47524">
                  <c:v>-3.8867700293846001E-2</c:v>
                </c:pt>
                <c:pt idx="47525" formatCode="0.00E+00">
                  <c:v>-7.2461546580564098E-2</c:v>
                </c:pt>
                <c:pt idx="47526">
                  <c:v>-9.3838996605384903E-2</c:v>
                </c:pt>
                <c:pt idx="47527">
                  <c:v>-6.8487683855972203E-2</c:v>
                </c:pt>
                <c:pt idx="47528">
                  <c:v>-5.4559220524231698E-2</c:v>
                </c:pt>
                <c:pt idx="47529">
                  <c:v>-0.114815316178406</c:v>
                </c:pt>
                <c:pt idx="47530">
                  <c:v>-0.123939657461032</c:v>
                </c:pt>
                <c:pt idx="47531">
                  <c:v>-0.13650200142885399</c:v>
                </c:pt>
                <c:pt idx="47532">
                  <c:v>-0.113610224741368</c:v>
                </c:pt>
                <c:pt idx="47533">
                  <c:v>-0.14278067913626999</c:v>
                </c:pt>
                <c:pt idx="47534">
                  <c:v>-0.127179182519711</c:v>
                </c:pt>
                <c:pt idx="47535">
                  <c:v>-0.14042612460402401</c:v>
                </c:pt>
                <c:pt idx="47536">
                  <c:v>-0.10924340779767699</c:v>
                </c:pt>
                <c:pt idx="47537">
                  <c:v>-0.114259815711499</c:v>
                </c:pt>
                <c:pt idx="47538">
                  <c:v>-0.12551812333067899</c:v>
                </c:pt>
                <c:pt idx="47539">
                  <c:v>-0.10593881358825</c:v>
                </c:pt>
                <c:pt idx="47540">
                  <c:v>-7.3960340829060695E-2</c:v>
                </c:pt>
                <c:pt idx="47541">
                  <c:v>-6.8877026058156293E-2</c:v>
                </c:pt>
                <c:pt idx="47542">
                  <c:v>-7.9217645096103795E-2</c:v>
                </c:pt>
                <c:pt idx="47543">
                  <c:v>-7.5231748403312204E-2</c:v>
                </c:pt>
                <c:pt idx="47544">
                  <c:v>-9.2041731250897901E-2</c:v>
                </c:pt>
                <c:pt idx="47545">
                  <c:v>-0.11186542087409999</c:v>
                </c:pt>
                <c:pt idx="47546">
                  <c:v>-0.13116923998407601</c:v>
                </c:pt>
                <c:pt idx="47547">
                  <c:v>-0.13629862371120299</c:v>
                </c:pt>
                <c:pt idx="47548">
                  <c:v>-0.12436463261036899</c:v>
                </c:pt>
                <c:pt idx="47549">
                  <c:v>-0.145086262768723</c:v>
                </c:pt>
                <c:pt idx="47550">
                  <c:v>-9.3787005914643895E-2</c:v>
                </c:pt>
                <c:pt idx="47551">
                  <c:v>-0.188165263772682</c:v>
                </c:pt>
                <c:pt idx="47552">
                  <c:v>-0.16056056096290899</c:v>
                </c:pt>
                <c:pt idx="47553">
                  <c:v>-0.14856417402868999</c:v>
                </c:pt>
                <c:pt idx="47554">
                  <c:v>-0.13748140593359801</c:v>
                </c:pt>
                <c:pt idx="47555">
                  <c:v>-0.22823079782264299</c:v>
                </c:pt>
                <c:pt idx="47556">
                  <c:v>-0.16521478962613101</c:v>
                </c:pt>
                <c:pt idx="47557">
                  <c:v>-0.164496372463587</c:v>
                </c:pt>
                <c:pt idx="47558">
                  <c:v>-0.19117943569894899</c:v>
                </c:pt>
                <c:pt idx="47559">
                  <c:v>-0.22212144255301999</c:v>
                </c:pt>
                <c:pt idx="47560">
                  <c:v>-0.130050398926183</c:v>
                </c:pt>
                <c:pt idx="47561">
                  <c:v>-0.12703991820652299</c:v>
                </c:pt>
                <c:pt idx="47562">
                  <c:v>-0.131312766747538</c:v>
                </c:pt>
                <c:pt idx="47563">
                  <c:v>-0.119885836227124</c:v>
                </c:pt>
                <c:pt idx="47564">
                  <c:v>-0.14929420504232499</c:v>
                </c:pt>
                <c:pt idx="47565">
                  <c:v>-0.14911999436227899</c:v>
                </c:pt>
                <c:pt idx="47566">
                  <c:v>-0.112936238454273</c:v>
                </c:pt>
                <c:pt idx="47567">
                  <c:v>-0.124551986991096</c:v>
                </c:pt>
                <c:pt idx="47568">
                  <c:v>-0.12584627995846301</c:v>
                </c:pt>
                <c:pt idx="47569">
                  <c:v>-0.13580674559005601</c:v>
                </c:pt>
                <c:pt idx="47570">
                  <c:v>-8.1361277683814098E-2</c:v>
                </c:pt>
                <c:pt idx="47571">
                  <c:v>-8.3993377916659104E-2</c:v>
                </c:pt>
                <c:pt idx="47572">
                  <c:v>-1.7362215848787999E-2</c:v>
                </c:pt>
                <c:pt idx="47573">
                  <c:v>-1.92332064255109E-2</c:v>
                </c:pt>
                <c:pt idx="47574" formatCode="0.00E+00">
                  <c:v>-8.3692746292030003E-5</c:v>
                </c:pt>
                <c:pt idx="47575">
                  <c:v>5.1283118044899798E-3</c:v>
                </c:pt>
                <c:pt idx="47576" formatCode="0.00E+00">
                  <c:v>1.8448433060492701E-2</c:v>
                </c:pt>
                <c:pt idx="47577">
                  <c:v>2.0123131313711701E-2</c:v>
                </c:pt>
                <c:pt idx="47578">
                  <c:v>-1.20945194912829E-2</c:v>
                </c:pt>
                <c:pt idx="47579">
                  <c:v>-3.8658076910767099E-3</c:v>
                </c:pt>
                <c:pt idx="47580">
                  <c:v>2.7379969058230001E-2</c:v>
                </c:pt>
                <c:pt idx="47581">
                  <c:v>2.3066056021105199E-2</c:v>
                </c:pt>
                <c:pt idx="47582">
                  <c:v>6.4707798403307301E-2</c:v>
                </c:pt>
                <c:pt idx="47583">
                  <c:v>-7.7656339628778395E-2</c:v>
                </c:pt>
                <c:pt idx="47584">
                  <c:v>4.0121021914352101E-2</c:v>
                </c:pt>
                <c:pt idx="47585">
                  <c:v>4.5540196736288903E-2</c:v>
                </c:pt>
                <c:pt idx="47586">
                  <c:v>5.6454126973221802E-2</c:v>
                </c:pt>
                <c:pt idx="47587">
                  <c:v>6.5488260524666997E-2</c:v>
                </c:pt>
                <c:pt idx="47588">
                  <c:v>6.1078818689302802E-2</c:v>
                </c:pt>
                <c:pt idx="47589">
                  <c:v>3.9637129850306598E-3</c:v>
                </c:pt>
                <c:pt idx="47590">
                  <c:v>-9.6080247911426706E-2</c:v>
                </c:pt>
                <c:pt idx="47591">
                  <c:v>-1.1083846706830301E-2</c:v>
                </c:pt>
                <c:pt idx="47592">
                  <c:v>-6.89751056102791E-2</c:v>
                </c:pt>
                <c:pt idx="47593">
                  <c:v>-9.3996259808510396E-2</c:v>
                </c:pt>
                <c:pt idx="47594">
                  <c:v>-6.8911467438458093E-2</c:v>
                </c:pt>
                <c:pt idx="47595">
                  <c:v>-4.6787542398652203E-2</c:v>
                </c:pt>
                <c:pt idx="47596">
                  <c:v>-8.4670147008782795E-2</c:v>
                </c:pt>
                <c:pt idx="47597">
                  <c:v>-7.9588811566634707E-2</c:v>
                </c:pt>
                <c:pt idx="47598">
                  <c:v>-0.109636005130876</c:v>
                </c:pt>
                <c:pt idx="47599">
                  <c:v>-5.8927786219680298E-2</c:v>
                </c:pt>
                <c:pt idx="47600">
                  <c:v>-5.4551459701124697E-2</c:v>
                </c:pt>
                <c:pt idx="47601">
                  <c:v>-7.3956249288308698E-2</c:v>
                </c:pt>
                <c:pt idx="47602">
                  <c:v>-8.8981205405399999E-2</c:v>
                </c:pt>
                <c:pt idx="47603">
                  <c:v>-0.106023126296644</c:v>
                </c:pt>
                <c:pt idx="47604">
                  <c:v>-0.133801861279013</c:v>
                </c:pt>
                <c:pt idx="47605">
                  <c:v>-0.111378311176874</c:v>
                </c:pt>
                <c:pt idx="47606">
                  <c:v>-0.12112269776347299</c:v>
                </c:pt>
                <c:pt idx="47607">
                  <c:v>-0.12823752357985399</c:v>
                </c:pt>
                <c:pt idx="47608">
                  <c:v>-0.115588457239285</c:v>
                </c:pt>
                <c:pt idx="47609">
                  <c:v>-0.108696807338707</c:v>
                </c:pt>
                <c:pt idx="47610">
                  <c:v>-0.125248289280428</c:v>
                </c:pt>
                <c:pt idx="47611">
                  <c:v>-0.13917788572634299</c:v>
                </c:pt>
                <c:pt idx="47612">
                  <c:v>-0.12777320312791701</c:v>
                </c:pt>
                <c:pt idx="47613">
                  <c:v>-0.121752980863431</c:v>
                </c:pt>
                <c:pt idx="47614">
                  <c:v>-0.111073285061947</c:v>
                </c:pt>
                <c:pt idx="47615">
                  <c:v>-4.1104524873598502E-2</c:v>
                </c:pt>
                <c:pt idx="47616">
                  <c:v>-2.7505519845453099E-2</c:v>
                </c:pt>
                <c:pt idx="47617">
                  <c:v>-3.5466161430630999E-2</c:v>
                </c:pt>
                <c:pt idx="47618">
                  <c:v>-2.0241187092212998E-2</c:v>
                </c:pt>
                <c:pt idx="47619">
                  <c:v>1.2980119552502001E-2</c:v>
                </c:pt>
                <c:pt idx="47620">
                  <c:v>8.7541576213512693E-3</c:v>
                </c:pt>
                <c:pt idx="47621">
                  <c:v>1.57939105080513E-2</c:v>
                </c:pt>
                <c:pt idx="47622">
                  <c:v>-1.7544832842943999E-2</c:v>
                </c:pt>
                <c:pt idx="47623">
                  <c:v>-1.3600338680583701E-2</c:v>
                </c:pt>
                <c:pt idx="47624">
                  <c:v>-1.3039736469341199E-2</c:v>
                </c:pt>
                <c:pt idx="47625">
                  <c:v>-1.2459889485883301E-2</c:v>
                </c:pt>
                <c:pt idx="47626">
                  <c:v>-1.5949683406599299E-2</c:v>
                </c:pt>
                <c:pt idx="47627">
                  <c:v>-1.3932176704614101E-2</c:v>
                </c:pt>
                <c:pt idx="47628">
                  <c:v>-6.2139281803235804E-3</c:v>
                </c:pt>
                <c:pt idx="47629">
                  <c:v>-1.9072269207358002E-2</c:v>
                </c:pt>
                <c:pt idx="47630">
                  <c:v>-1.9951798740443501E-2</c:v>
                </c:pt>
                <c:pt idx="47631">
                  <c:v>-7.9515806678314305E-3</c:v>
                </c:pt>
                <c:pt idx="47632">
                  <c:v>-7.4263650531943603E-3</c:v>
                </c:pt>
                <c:pt idx="47633">
                  <c:v>7.9706721089105106E-3</c:v>
                </c:pt>
                <c:pt idx="47634">
                  <c:v>2.27002613498943E-2</c:v>
                </c:pt>
                <c:pt idx="47635">
                  <c:v>1.50562248980143E-2</c:v>
                </c:pt>
                <c:pt idx="47636">
                  <c:v>1.3246057057927399E-2</c:v>
                </c:pt>
                <c:pt idx="47637">
                  <c:v>-1.4430605722219301E-2</c:v>
                </c:pt>
                <c:pt idx="47638">
                  <c:v>4.1553417687616601E-3</c:v>
                </c:pt>
                <c:pt idx="47639">
                  <c:v>-5.9363242718546401E-3</c:v>
                </c:pt>
                <c:pt idx="47640">
                  <c:v>-2.3109935746619601E-2</c:v>
                </c:pt>
                <c:pt idx="47641">
                  <c:v>5.0607624876980797E-2</c:v>
                </c:pt>
                <c:pt idx="47642">
                  <c:v>1.4831590616434199E-2</c:v>
                </c:pt>
                <c:pt idx="47643">
                  <c:v>1.39518598200381E-2</c:v>
                </c:pt>
                <c:pt idx="47644">
                  <c:v>-2.30924148093383E-2</c:v>
                </c:pt>
                <c:pt idx="47645">
                  <c:v>5.6107207473802698E-2</c:v>
                </c:pt>
                <c:pt idx="47646">
                  <c:v>3.7922599198917301E-2</c:v>
                </c:pt>
                <c:pt idx="47647">
                  <c:v>5.6095842344096203E-2</c:v>
                </c:pt>
                <c:pt idx="47648">
                  <c:v>4.8688910367499297E-2</c:v>
                </c:pt>
                <c:pt idx="47649">
                  <c:v>3.9766811885467802E-2</c:v>
                </c:pt>
                <c:pt idx="47650">
                  <c:v>4.2584115329440599E-2</c:v>
                </c:pt>
                <c:pt idx="47651">
                  <c:v>6.4594821654789497E-2</c:v>
                </c:pt>
                <c:pt idx="47652">
                  <c:v>5.7397500915482597E-2</c:v>
                </c:pt>
                <c:pt idx="47653">
                  <c:v>1.13986937057111E-2</c:v>
                </c:pt>
                <c:pt idx="47654">
                  <c:v>9.1311703669025197E-3</c:v>
                </c:pt>
                <c:pt idx="47655">
                  <c:v>8.0892262808748908E-3</c:v>
                </c:pt>
                <c:pt idx="47656">
                  <c:v>-2.5002031723853398E-2</c:v>
                </c:pt>
                <c:pt idx="47657">
                  <c:v>-7.6474481979121198E-2</c:v>
                </c:pt>
                <c:pt idx="47658">
                  <c:v>2.62781536515981E-2</c:v>
                </c:pt>
                <c:pt idx="47659">
                  <c:v>1.7348970716329602E-2</c:v>
                </c:pt>
                <c:pt idx="47660">
                  <c:v>5.6866389797874797E-2</c:v>
                </c:pt>
                <c:pt idx="47661">
                  <c:v>7.1543467238556105E-2</c:v>
                </c:pt>
                <c:pt idx="47662">
                  <c:v>6.3422970849091098E-2</c:v>
                </c:pt>
                <c:pt idx="47663">
                  <c:v>6.2093673092913297E-2</c:v>
                </c:pt>
                <c:pt idx="47664">
                  <c:v>6.0519953983004797E-2</c:v>
                </c:pt>
                <c:pt idx="47665">
                  <c:v>6.7107977871785199E-2</c:v>
                </c:pt>
                <c:pt idx="47666">
                  <c:v>8.3571437961281594E-2</c:v>
                </c:pt>
                <c:pt idx="47667">
                  <c:v>7.5110595564115895E-2</c:v>
                </c:pt>
                <c:pt idx="47668">
                  <c:v>2.2975762726305499E-2</c:v>
                </c:pt>
                <c:pt idx="47669">
                  <c:v>4.9599867985341099E-2</c:v>
                </c:pt>
                <c:pt idx="47670">
                  <c:v>9.2143869210768406E-2</c:v>
                </c:pt>
                <c:pt idx="47671">
                  <c:v>7.3103325992482995E-2</c:v>
                </c:pt>
                <c:pt idx="47672">
                  <c:v>0.104777235628948</c:v>
                </c:pt>
                <c:pt idx="47673">
                  <c:v>0.103551125828047</c:v>
                </c:pt>
                <c:pt idx="47674">
                  <c:v>9.03753379106466E-2</c:v>
                </c:pt>
                <c:pt idx="47675">
                  <c:v>7.9654819841267793E-2</c:v>
                </c:pt>
                <c:pt idx="47676">
                  <c:v>9.0348591733019901E-2</c:v>
                </c:pt>
                <c:pt idx="47677">
                  <c:v>7.2377230933172901E-2</c:v>
                </c:pt>
                <c:pt idx="47678">
                  <c:v>6.5578772257381304E-2</c:v>
                </c:pt>
                <c:pt idx="47679">
                  <c:v>5.3518158828250603E-2</c:v>
                </c:pt>
                <c:pt idx="47680">
                  <c:v>3.5912781076480702E-2</c:v>
                </c:pt>
                <c:pt idx="47681">
                  <c:v>7.4486620959015298E-3</c:v>
                </c:pt>
                <c:pt idx="47682">
                  <c:v>1.79846871765348E-2</c:v>
                </c:pt>
                <c:pt idx="47683">
                  <c:v>3.7093316745098699E-2</c:v>
                </c:pt>
                <c:pt idx="47684">
                  <c:v>3.6071616497423298E-2</c:v>
                </c:pt>
                <c:pt idx="47685">
                  <c:v>5.03813429753244E-2</c:v>
                </c:pt>
                <c:pt idx="47686">
                  <c:v>8.2502947212483094E-2</c:v>
                </c:pt>
                <c:pt idx="47687">
                  <c:v>8.4019411524330206E-2</c:v>
                </c:pt>
                <c:pt idx="47688">
                  <c:v>9.5575117753995298E-2</c:v>
                </c:pt>
                <c:pt idx="47689">
                  <c:v>9.3681576533639094E-2</c:v>
                </c:pt>
                <c:pt idx="47690">
                  <c:v>8.5144072708037102E-2</c:v>
                </c:pt>
                <c:pt idx="47691">
                  <c:v>8.1971251661297997E-2</c:v>
                </c:pt>
                <c:pt idx="47692">
                  <c:v>8.3786820871946693E-2</c:v>
                </c:pt>
                <c:pt idx="47693">
                  <c:v>8.4845394075269198E-2</c:v>
                </c:pt>
                <c:pt idx="47694">
                  <c:v>0.16857828321711099</c:v>
                </c:pt>
                <c:pt idx="47695">
                  <c:v>0.15526613863307301</c:v>
                </c:pt>
                <c:pt idx="47696">
                  <c:v>0.15332054281756599</c:v>
                </c:pt>
                <c:pt idx="47697">
                  <c:v>0.119867233755308</c:v>
                </c:pt>
                <c:pt idx="47698">
                  <c:v>9.8376826832238903E-2</c:v>
                </c:pt>
                <c:pt idx="47699">
                  <c:v>0.119084936433914</c:v>
                </c:pt>
                <c:pt idx="47700">
                  <c:v>0.108110185028761</c:v>
                </c:pt>
                <c:pt idx="47701">
                  <c:v>0.10813001038645099</c:v>
                </c:pt>
                <c:pt idx="47702">
                  <c:v>0.134927220749535</c:v>
                </c:pt>
                <c:pt idx="47703">
                  <c:v>0.11611254958313399</c:v>
                </c:pt>
                <c:pt idx="47704">
                  <c:v>0.131860489911821</c:v>
                </c:pt>
                <c:pt idx="47705">
                  <c:v>0.122867699808714</c:v>
                </c:pt>
                <c:pt idx="47706">
                  <c:v>0.11009144013990101</c:v>
                </c:pt>
                <c:pt idx="47707">
                  <c:v>0.135995570308171</c:v>
                </c:pt>
                <c:pt idx="47708">
                  <c:v>0.124951754173872</c:v>
                </c:pt>
                <c:pt idx="47709">
                  <c:v>0.126583792174214</c:v>
                </c:pt>
                <c:pt idx="47710">
                  <c:v>0.100761010770961</c:v>
                </c:pt>
                <c:pt idx="47711">
                  <c:v>0.120765632303345</c:v>
                </c:pt>
                <c:pt idx="47712">
                  <c:v>0.13640604343694199</c:v>
                </c:pt>
                <c:pt idx="47713">
                  <c:v>0.16583996078532401</c:v>
                </c:pt>
                <c:pt idx="47714">
                  <c:v>0.16147669446374699</c:v>
                </c:pt>
                <c:pt idx="47715">
                  <c:v>0.16371769646418699</c:v>
                </c:pt>
                <c:pt idx="47716">
                  <c:v>0.14715315302620599</c:v>
                </c:pt>
                <c:pt idx="47717">
                  <c:v>0.12950756669275901</c:v>
                </c:pt>
                <c:pt idx="47718">
                  <c:v>0.13872733375097299</c:v>
                </c:pt>
                <c:pt idx="47719">
                  <c:v>0.100918881237334</c:v>
                </c:pt>
                <c:pt idx="47720">
                  <c:v>9.4490268310803704E-2</c:v>
                </c:pt>
                <c:pt idx="47721">
                  <c:v>0.15153927302815001</c:v>
                </c:pt>
                <c:pt idx="47722">
                  <c:v>0.193482301774486</c:v>
                </c:pt>
                <c:pt idx="47723">
                  <c:v>0.189861161768556</c:v>
                </c:pt>
                <c:pt idx="47724">
                  <c:v>0.197425729418995</c:v>
                </c:pt>
                <c:pt idx="47725">
                  <c:v>0.140966756090909</c:v>
                </c:pt>
                <c:pt idx="47726">
                  <c:v>0.15781790115625</c:v>
                </c:pt>
                <c:pt idx="47727">
                  <c:v>0.15772792996962001</c:v>
                </c:pt>
                <c:pt idx="47728">
                  <c:v>0.15646419157083599</c:v>
                </c:pt>
                <c:pt idx="47729">
                  <c:v>0.188804673518087</c:v>
                </c:pt>
                <c:pt idx="47730">
                  <c:v>0.21333659395144</c:v>
                </c:pt>
                <c:pt idx="47731">
                  <c:v>0.20784884435951201</c:v>
                </c:pt>
                <c:pt idx="47732">
                  <c:v>0.22467755098703701</c:v>
                </c:pt>
                <c:pt idx="47733">
                  <c:v>0.22463234760310399</c:v>
                </c:pt>
                <c:pt idx="47734">
                  <c:v>0.238289788515121</c:v>
                </c:pt>
                <c:pt idx="47735">
                  <c:v>0.20778935338817101</c:v>
                </c:pt>
                <c:pt idx="47736">
                  <c:v>0.206375694946863</c:v>
                </c:pt>
                <c:pt idx="47737">
                  <c:v>0.21972535904169199</c:v>
                </c:pt>
                <c:pt idx="47738">
                  <c:v>0.23721106116148299</c:v>
                </c:pt>
                <c:pt idx="47739">
                  <c:v>0.17981861764163601</c:v>
                </c:pt>
                <c:pt idx="47740">
                  <c:v>0.189533003276179</c:v>
                </c:pt>
                <c:pt idx="47741">
                  <c:v>6.9803897992865793E-2</c:v>
                </c:pt>
                <c:pt idx="47742">
                  <c:v>7.9510814975243899E-2</c:v>
                </c:pt>
                <c:pt idx="47743">
                  <c:v>6.11509982411826E-2</c:v>
                </c:pt>
                <c:pt idx="47744">
                  <c:v>5.4971122098982202E-2</c:v>
                </c:pt>
                <c:pt idx="47745">
                  <c:v>4.2219789895953201E-2</c:v>
                </c:pt>
                <c:pt idx="47746">
                  <c:v>5.2410006150510197E-2</c:v>
                </c:pt>
                <c:pt idx="47747">
                  <c:v>2.9735893689973598E-2</c:v>
                </c:pt>
                <c:pt idx="47748">
                  <c:v>-5.4437915785781499E-2</c:v>
                </c:pt>
                <c:pt idx="47749">
                  <c:v>1.8286711594730699E-2</c:v>
                </c:pt>
                <c:pt idx="47750">
                  <c:v>-2.39881880630709E-2</c:v>
                </c:pt>
                <c:pt idx="47751">
                  <c:v>1.5368215801145699E-2</c:v>
                </c:pt>
                <c:pt idx="47752">
                  <c:v>1.4325119618177E-2</c:v>
                </c:pt>
                <c:pt idx="47753">
                  <c:v>1.2180594364392699E-2</c:v>
                </c:pt>
                <c:pt idx="47754">
                  <c:v>1.8309545141520899E-3</c:v>
                </c:pt>
                <c:pt idx="47755">
                  <c:v>1.34933652154966E-2</c:v>
                </c:pt>
                <c:pt idx="47756">
                  <c:v>3.4265792544237297E-2</c:v>
                </c:pt>
                <c:pt idx="47757">
                  <c:v>4.5193233022415499E-2</c:v>
                </c:pt>
                <c:pt idx="47758">
                  <c:v>4.2690482464765499E-2</c:v>
                </c:pt>
                <c:pt idx="47759">
                  <c:v>4.4036533112840601E-2</c:v>
                </c:pt>
                <c:pt idx="47760">
                  <c:v>3.3281442377440199E-2</c:v>
                </c:pt>
                <c:pt idx="47761">
                  <c:v>4.1191603194313101E-2</c:v>
                </c:pt>
                <c:pt idx="47762">
                  <c:v>6.5861890684751198E-3</c:v>
                </c:pt>
                <c:pt idx="47763">
                  <c:v>3.87410508967269E-2</c:v>
                </c:pt>
                <c:pt idx="47764">
                  <c:v>3.3554864535946298E-2</c:v>
                </c:pt>
                <c:pt idx="47765">
                  <c:v>0.113609698713405</c:v>
                </c:pt>
                <c:pt idx="47766">
                  <c:v>1.35909567797398E-2</c:v>
                </c:pt>
                <c:pt idx="47767">
                  <c:v>2.2596722100657201E-2</c:v>
                </c:pt>
                <c:pt idx="47768">
                  <c:v>-2.77322726844251E-3</c:v>
                </c:pt>
                <c:pt idx="47769">
                  <c:v>1.7766150444132E-2</c:v>
                </c:pt>
                <c:pt idx="47770">
                  <c:v>5.8004411930269097E-2</c:v>
                </c:pt>
                <c:pt idx="47771">
                  <c:v>9.0282288932997806E-2</c:v>
                </c:pt>
                <c:pt idx="47772">
                  <c:v>8.7247636520868296E-2</c:v>
                </c:pt>
                <c:pt idx="47773">
                  <c:v>9.37547423743883E-2</c:v>
                </c:pt>
                <c:pt idx="47774">
                  <c:v>8.5309580935605797E-2</c:v>
                </c:pt>
                <c:pt idx="47775">
                  <c:v>9.3361688415104796E-2</c:v>
                </c:pt>
                <c:pt idx="47776">
                  <c:v>7.9429227446950801E-2</c:v>
                </c:pt>
                <c:pt idx="47777">
                  <c:v>9.1491256333268794E-2</c:v>
                </c:pt>
                <c:pt idx="47778">
                  <c:v>6.3480731766547893E-2</c:v>
                </c:pt>
                <c:pt idx="47779">
                  <c:v>7.3598454528265994E-2</c:v>
                </c:pt>
                <c:pt idx="47780">
                  <c:v>4.0173203798598803E-2</c:v>
                </c:pt>
                <c:pt idx="47781">
                  <c:v>4.60931907162513E-2</c:v>
                </c:pt>
                <c:pt idx="47782">
                  <c:v>5.8177740856135703E-2</c:v>
                </c:pt>
                <c:pt idx="47783">
                  <c:v>6.1698113706853998E-2</c:v>
                </c:pt>
                <c:pt idx="47784">
                  <c:v>5.1992321980691703E-2</c:v>
                </c:pt>
                <c:pt idx="47785">
                  <c:v>4.4294688650939801E-2</c:v>
                </c:pt>
                <c:pt idx="47786">
                  <c:v>6.1953883252023598E-2</c:v>
                </c:pt>
                <c:pt idx="47787">
                  <c:v>0.108604308240174</c:v>
                </c:pt>
                <c:pt idx="47788">
                  <c:v>0.12853194576486399</c:v>
                </c:pt>
                <c:pt idx="47789">
                  <c:v>0.119341979127432</c:v>
                </c:pt>
                <c:pt idx="47790">
                  <c:v>5.0709327280776297E-2</c:v>
                </c:pt>
                <c:pt idx="47791">
                  <c:v>4.8314681315292603E-2</c:v>
                </c:pt>
                <c:pt idx="47792">
                  <c:v>3.8100196437319801E-2</c:v>
                </c:pt>
                <c:pt idx="47793">
                  <c:v>4.0297660469199803E-2</c:v>
                </c:pt>
                <c:pt idx="47794">
                  <c:v>3.4178758470777499E-3</c:v>
                </c:pt>
                <c:pt idx="47795">
                  <c:v>8.56644709271E-2</c:v>
                </c:pt>
                <c:pt idx="47796">
                  <c:v>6.8763133188282297E-2</c:v>
                </c:pt>
                <c:pt idx="47797">
                  <c:v>7.4240383849503003E-2</c:v>
                </c:pt>
                <c:pt idx="47798">
                  <c:v>6.2554722449141897E-2</c:v>
                </c:pt>
                <c:pt idx="47799">
                  <c:v>6.4924637452807604E-2</c:v>
                </c:pt>
                <c:pt idx="47800">
                  <c:v>5.0749178583741998E-2</c:v>
                </c:pt>
                <c:pt idx="47801">
                  <c:v>4.8097828569769199E-2</c:v>
                </c:pt>
                <c:pt idx="47802">
                  <c:v>5.9667011977859903E-2</c:v>
                </c:pt>
                <c:pt idx="47803">
                  <c:v>6.7394220046019998E-2</c:v>
                </c:pt>
                <c:pt idx="47804">
                  <c:v>1.60272028792697E-2</c:v>
                </c:pt>
                <c:pt idx="47805">
                  <c:v>1.6116650306681701E-2</c:v>
                </c:pt>
                <c:pt idx="47806">
                  <c:v>-1.5879291675312099E-3</c:v>
                </c:pt>
                <c:pt idx="47807">
                  <c:v>-1.7305224392394999E-2</c:v>
                </c:pt>
                <c:pt idx="47808">
                  <c:v>-8.0567542150087896E-3</c:v>
                </c:pt>
                <c:pt idx="47809" formatCode="0.00E+00">
                  <c:v>2.99604006599829E-4</c:v>
                </c:pt>
                <c:pt idx="47810">
                  <c:v>-3.1012636011453501E-2</c:v>
                </c:pt>
                <c:pt idx="47811" formatCode="0.00E+00">
                  <c:v>-2.2590772140081899E-2</c:v>
                </c:pt>
                <c:pt idx="47812">
                  <c:v>-1.06175139379744E-2</c:v>
                </c:pt>
                <c:pt idx="47813">
                  <c:v>-5.7423054315788296E-3</c:v>
                </c:pt>
                <c:pt idx="47814">
                  <c:v>-7.5444551589922597E-3</c:v>
                </c:pt>
                <c:pt idx="47815">
                  <c:v>-1.1244747282037599E-2</c:v>
                </c:pt>
                <c:pt idx="47816">
                  <c:v>3.02576158429387E-2</c:v>
                </c:pt>
                <c:pt idx="47817">
                  <c:v>1.09157453878243E-2</c:v>
                </c:pt>
                <c:pt idx="47818">
                  <c:v>2.9009255035989098E-2</c:v>
                </c:pt>
                <c:pt idx="47819">
                  <c:v>-4.9070864685473503E-2</c:v>
                </c:pt>
                <c:pt idx="47820">
                  <c:v>-1.47513759942795E-2</c:v>
                </c:pt>
                <c:pt idx="47821">
                  <c:v>8.8146345682750205E-2</c:v>
                </c:pt>
                <c:pt idx="47822">
                  <c:v>-2.5938027710906402E-3</c:v>
                </c:pt>
                <c:pt idx="47823">
                  <c:v>-2.39879025044249E-2</c:v>
                </c:pt>
                <c:pt idx="47824">
                  <c:v>-6.4559837168765594E-2</c:v>
                </c:pt>
                <c:pt idx="47825">
                  <c:v>-4.4042072772333699E-2</c:v>
                </c:pt>
                <c:pt idx="47826">
                  <c:v>-4.7628389170972098E-2</c:v>
                </c:pt>
                <c:pt idx="47827">
                  <c:v>-3.4160736427401601E-3</c:v>
                </c:pt>
                <c:pt idx="47828">
                  <c:v>-4.1859818619099903E-2</c:v>
                </c:pt>
                <c:pt idx="47829">
                  <c:v>-2.48947374600158E-2</c:v>
                </c:pt>
                <c:pt idx="47830">
                  <c:v>-6.8857210839593699E-3</c:v>
                </c:pt>
                <c:pt idx="47831">
                  <c:v>9.0583073429033503E-2</c:v>
                </c:pt>
                <c:pt idx="47832">
                  <c:v>-2.0857934975034201E-2</c:v>
                </c:pt>
                <c:pt idx="47833">
                  <c:v>6.1139561209620601E-2</c:v>
                </c:pt>
                <c:pt idx="47834">
                  <c:v>1.1926193899559999E-2</c:v>
                </c:pt>
                <c:pt idx="47835">
                  <c:v>9.7133012495385692E-3</c:v>
                </c:pt>
                <c:pt idx="47836">
                  <c:v>-3.2869913299352599E-2</c:v>
                </c:pt>
                <c:pt idx="47837">
                  <c:v>-2.6075913563443499E-2</c:v>
                </c:pt>
                <c:pt idx="47838">
                  <c:v>-2.3396594073167298E-2</c:v>
                </c:pt>
                <c:pt idx="47839">
                  <c:v>-2.71355986417957E-2</c:v>
                </c:pt>
                <c:pt idx="47840">
                  <c:v>4.1831353599567503E-3</c:v>
                </c:pt>
                <c:pt idx="47841">
                  <c:v>-3.2704366935373999E-2</c:v>
                </c:pt>
                <c:pt idx="47842">
                  <c:v>-4.5711764845861098E-2</c:v>
                </c:pt>
                <c:pt idx="47843">
                  <c:v>-3.6173340978573401E-2</c:v>
                </c:pt>
                <c:pt idx="47844">
                  <c:v>-2.2987628465027301E-2</c:v>
                </c:pt>
                <c:pt idx="47845">
                  <c:v>-8.9179918654442303E-2</c:v>
                </c:pt>
                <c:pt idx="47846">
                  <c:v>-6.1388103115373099E-2</c:v>
                </c:pt>
                <c:pt idx="47847">
                  <c:v>-4.8105914904368899E-2</c:v>
                </c:pt>
                <c:pt idx="47848">
                  <c:v>-8.2894426378240099E-2</c:v>
                </c:pt>
                <c:pt idx="47849">
                  <c:v>-7.7770339534970506E-2</c:v>
                </c:pt>
                <c:pt idx="47850">
                  <c:v>-9.08741180806696E-2</c:v>
                </c:pt>
                <c:pt idx="47851">
                  <c:v>-3.6509281464792202E-2</c:v>
                </c:pt>
                <c:pt idx="47852">
                  <c:v>-1.48270789989212E-2</c:v>
                </c:pt>
                <c:pt idx="47853">
                  <c:v>-9.0589914447251705E-3</c:v>
                </c:pt>
                <c:pt idx="47854">
                  <c:v>3.1431122423907598E-3</c:v>
                </c:pt>
                <c:pt idx="47855">
                  <c:v>-2.58101426698925E-2</c:v>
                </c:pt>
                <c:pt idx="47856">
                  <c:v>-5.3750818631484898E-2</c:v>
                </c:pt>
                <c:pt idx="47857">
                  <c:v>-8.3380033008588497E-2</c:v>
                </c:pt>
                <c:pt idx="47858">
                  <c:v>-8.1653104410330302E-2</c:v>
                </c:pt>
                <c:pt idx="47859">
                  <c:v>-0.103477233614233</c:v>
                </c:pt>
                <c:pt idx="47860">
                  <c:v>-7.8936238177400503E-2</c:v>
                </c:pt>
                <c:pt idx="47861">
                  <c:v>-4.7444144411603301E-2</c:v>
                </c:pt>
                <c:pt idx="47862">
                  <c:v>-5.8678342370293297E-2</c:v>
                </c:pt>
                <c:pt idx="47863">
                  <c:v>-4.4434255352268498E-2</c:v>
                </c:pt>
                <c:pt idx="47864">
                  <c:v>-4.4241764610487302E-2</c:v>
                </c:pt>
                <c:pt idx="47865">
                  <c:v>-4.9953532871336401E-2</c:v>
                </c:pt>
                <c:pt idx="47866">
                  <c:v>-7.7328444487919798E-2</c:v>
                </c:pt>
                <c:pt idx="47867">
                  <c:v>-7.7924866502243006E-2</c:v>
                </c:pt>
                <c:pt idx="47868">
                  <c:v>-9.7577846317703498E-2</c:v>
                </c:pt>
                <c:pt idx="47869">
                  <c:v>-6.8277908078948096E-2</c:v>
                </c:pt>
                <c:pt idx="47870">
                  <c:v>-6.3544802159588396E-2</c:v>
                </c:pt>
                <c:pt idx="47871">
                  <c:v>-5.5589331821709997E-2</c:v>
                </c:pt>
                <c:pt idx="47872">
                  <c:v>-6.3693034399761497E-2</c:v>
                </c:pt>
                <c:pt idx="47873">
                  <c:v>-6.3086895179972596E-2</c:v>
                </c:pt>
                <c:pt idx="47874">
                  <c:v>-7.0853401010652295E-2</c:v>
                </c:pt>
                <c:pt idx="47875">
                  <c:v>-6.5690895444525096E-2</c:v>
                </c:pt>
                <c:pt idx="47876">
                  <c:v>-7.25805396155665E-2</c:v>
                </c:pt>
                <c:pt idx="47877">
                  <c:v>-6.5807786159101905E-2</c:v>
                </c:pt>
                <c:pt idx="47878">
                  <c:v>-6.4389027955117098E-2</c:v>
                </c:pt>
                <c:pt idx="47879">
                  <c:v>-8.1909668719358397E-2</c:v>
                </c:pt>
                <c:pt idx="47880">
                  <c:v>-8.3453779251571505E-2</c:v>
                </c:pt>
                <c:pt idx="47881">
                  <c:v>-8.4823953610416905E-2</c:v>
                </c:pt>
                <c:pt idx="47882">
                  <c:v>-8.8487890522761403E-2</c:v>
                </c:pt>
                <c:pt idx="47883">
                  <c:v>-0.13511031914569299</c:v>
                </c:pt>
                <c:pt idx="47884">
                  <c:v>-0.15330825230006101</c:v>
                </c:pt>
                <c:pt idx="47885">
                  <c:v>-0.143595124130869</c:v>
                </c:pt>
                <c:pt idx="47886">
                  <c:v>-0.17635878718692</c:v>
                </c:pt>
                <c:pt idx="47887">
                  <c:v>-0.17160768914539801</c:v>
                </c:pt>
                <c:pt idx="47888">
                  <c:v>-0.18486292903753701</c:v>
                </c:pt>
                <c:pt idx="47889">
                  <c:v>-0.16777661815372999</c:v>
                </c:pt>
                <c:pt idx="47890">
                  <c:v>-0.17686274408428901</c:v>
                </c:pt>
                <c:pt idx="47891">
                  <c:v>-0.18785845236925</c:v>
                </c:pt>
                <c:pt idx="47892">
                  <c:v>-0.16538232492556501</c:v>
                </c:pt>
                <c:pt idx="47893">
                  <c:v>-0.113902063559187</c:v>
                </c:pt>
                <c:pt idx="47894">
                  <c:v>-0.20148174434271801</c:v>
                </c:pt>
                <c:pt idx="47895">
                  <c:v>-0.16350600753123301</c:v>
                </c:pt>
                <c:pt idx="47896">
                  <c:v>-0.17163707288018101</c:v>
                </c:pt>
                <c:pt idx="47897">
                  <c:v>-0.18235536523632001</c:v>
                </c:pt>
                <c:pt idx="47898">
                  <c:v>-0.17427757887678</c:v>
                </c:pt>
                <c:pt idx="47899">
                  <c:v>-0.144148530812298</c:v>
                </c:pt>
                <c:pt idx="47900">
                  <c:v>-0.10696434480384701</c:v>
                </c:pt>
                <c:pt idx="47901">
                  <c:v>-9.7289609620567596E-2</c:v>
                </c:pt>
                <c:pt idx="47902">
                  <c:v>-0.24092482756650399</c:v>
                </c:pt>
                <c:pt idx="47903">
                  <c:v>-0.253558138829174</c:v>
                </c:pt>
                <c:pt idx="47904">
                  <c:v>-0.27213872833965402</c:v>
                </c:pt>
                <c:pt idx="47905">
                  <c:v>-0.19080213734343099</c:v>
                </c:pt>
                <c:pt idx="47906">
                  <c:v>-0.189483748854888</c:v>
                </c:pt>
                <c:pt idx="47907">
                  <c:v>-0.17593826527480599</c:v>
                </c:pt>
                <c:pt idx="47908">
                  <c:v>-0.16713260912417699</c:v>
                </c:pt>
                <c:pt idx="47909">
                  <c:v>-0.14687729925510601</c:v>
                </c:pt>
                <c:pt idx="47910">
                  <c:v>-0.14504955846800899</c:v>
                </c:pt>
                <c:pt idx="47911">
                  <c:v>-5.7222850256673598E-2</c:v>
                </c:pt>
                <c:pt idx="47912">
                  <c:v>-8.1379857597159599E-2</c:v>
                </c:pt>
                <c:pt idx="47913">
                  <c:v>-0.150628228725842</c:v>
                </c:pt>
                <c:pt idx="47914">
                  <c:v>-0.157868047730367</c:v>
                </c:pt>
                <c:pt idx="47915">
                  <c:v>-0.14025970740308</c:v>
                </c:pt>
                <c:pt idx="47916">
                  <c:v>-0.16220165618999599</c:v>
                </c:pt>
                <c:pt idx="47917">
                  <c:v>-0.15122215613721399</c:v>
                </c:pt>
                <c:pt idx="47918">
                  <c:v>-0.158937936446017</c:v>
                </c:pt>
                <c:pt idx="47919">
                  <c:v>-0.14770611994681199</c:v>
                </c:pt>
                <c:pt idx="47920">
                  <c:v>-0.15681446779222899</c:v>
                </c:pt>
                <c:pt idx="47921">
                  <c:v>-0.132944785923337</c:v>
                </c:pt>
                <c:pt idx="47922">
                  <c:v>-0.13572762674043701</c:v>
                </c:pt>
                <c:pt idx="47923">
                  <c:v>-0.133812410908421</c:v>
                </c:pt>
                <c:pt idx="47924">
                  <c:v>-6.7804617689084495E-2</c:v>
                </c:pt>
                <c:pt idx="47925">
                  <c:v>6.3151496674675997E-2</c:v>
                </c:pt>
                <c:pt idx="47926">
                  <c:v>-9.5977423824432796E-3</c:v>
                </c:pt>
                <c:pt idx="47927">
                  <c:v>1.21650723261632E-2</c:v>
                </c:pt>
                <c:pt idx="47928">
                  <c:v>-9.1635042149340595E-3</c:v>
                </c:pt>
                <c:pt idx="47929">
                  <c:v>8.6413132821285595E-3</c:v>
                </c:pt>
                <c:pt idx="47930">
                  <c:v>-1.5300188374737501E-2</c:v>
                </c:pt>
                <c:pt idx="47931">
                  <c:v>2.97244862267293E-2</c:v>
                </c:pt>
                <c:pt idx="47932" formatCode="0.00E+00">
                  <c:v>5.5007401840527698E-4</c:v>
                </c:pt>
                <c:pt idx="47933">
                  <c:v>6.3910216212622302E-3</c:v>
                </c:pt>
                <c:pt idx="47934" formatCode="0.00E+00">
                  <c:v>9.6371372268975394E-3</c:v>
                </c:pt>
                <c:pt idx="47935">
                  <c:v>2.4595287749637901E-2</c:v>
                </c:pt>
                <c:pt idx="47936">
                  <c:v>1.07183152988467E-2</c:v>
                </c:pt>
                <c:pt idx="47937">
                  <c:v>1.40808316158712E-2</c:v>
                </c:pt>
                <c:pt idx="47938">
                  <c:v>1.4955503809520499E-2</c:v>
                </c:pt>
                <c:pt idx="47939">
                  <c:v>1.6434848881230299E-2</c:v>
                </c:pt>
                <c:pt idx="47940">
                  <c:v>1.70273245330941E-2</c:v>
                </c:pt>
                <c:pt idx="47941">
                  <c:v>-7.0183133935174998E-3</c:v>
                </c:pt>
                <c:pt idx="47942">
                  <c:v>1.82106073635309E-2</c:v>
                </c:pt>
                <c:pt idx="47943">
                  <c:v>4.0626669852397899E-2</c:v>
                </c:pt>
                <c:pt idx="47944">
                  <c:v>4.2140451555474703E-2</c:v>
                </c:pt>
                <c:pt idx="47945">
                  <c:v>2.8816050162952099E-2</c:v>
                </c:pt>
                <c:pt idx="47946">
                  <c:v>5.3844164481591301E-2</c:v>
                </c:pt>
                <c:pt idx="47947">
                  <c:v>4.2606984616576998E-2</c:v>
                </c:pt>
                <c:pt idx="47948">
                  <c:v>8.0025531100321304E-2</c:v>
                </c:pt>
                <c:pt idx="47949">
                  <c:v>0.114763575597234</c:v>
                </c:pt>
                <c:pt idx="47950">
                  <c:v>0.101699570152343</c:v>
                </c:pt>
                <c:pt idx="47951">
                  <c:v>6.5204844782458499E-2</c:v>
                </c:pt>
                <c:pt idx="47952">
                  <c:v>-6.0727793840617203E-2</c:v>
                </c:pt>
                <c:pt idx="47953">
                  <c:v>1.9761417996190699E-2</c:v>
                </c:pt>
                <c:pt idx="47954" formatCode="0.00E+00">
                  <c:v>9.1603537178193103E-4</c:v>
                </c:pt>
                <c:pt idx="47955">
                  <c:v>-3.6547934025293903E-2</c:v>
                </c:pt>
                <c:pt idx="47956" formatCode="0.00E+00">
                  <c:v>-0.12899703745492899</c:v>
                </c:pt>
                <c:pt idx="47957">
                  <c:v>-1.63407854217619E-2</c:v>
                </c:pt>
                <c:pt idx="47958">
                  <c:v>-6.4065436409125903E-2</c:v>
                </c:pt>
                <c:pt idx="47959">
                  <c:v>-2.2710897040507601E-2</c:v>
                </c:pt>
                <c:pt idx="47960">
                  <c:v>-3.6753434437366998E-2</c:v>
                </c:pt>
                <c:pt idx="47961">
                  <c:v>-1.34267610861501E-2</c:v>
                </c:pt>
                <c:pt idx="47962">
                  <c:v>-3.9593862918150403E-2</c:v>
                </c:pt>
                <c:pt idx="47963">
                  <c:v>1.10174596157415E-2</c:v>
                </c:pt>
                <c:pt idx="47964">
                  <c:v>1.2705549281470101E-2</c:v>
                </c:pt>
                <c:pt idx="47965">
                  <c:v>1.2024374948561199E-2</c:v>
                </c:pt>
                <c:pt idx="47966">
                  <c:v>7.9255456999671892E-3</c:v>
                </c:pt>
                <c:pt idx="47967">
                  <c:v>2.34245839232269E-2</c:v>
                </c:pt>
                <c:pt idx="47968">
                  <c:v>-3.4835248542621197E-2</c:v>
                </c:pt>
                <c:pt idx="47969">
                  <c:v>-4.9223871801661101E-2</c:v>
                </c:pt>
                <c:pt idx="47970">
                  <c:v>-6.5970687008001502E-2</c:v>
                </c:pt>
                <c:pt idx="47971">
                  <c:v>-6.9805390738834405E-2</c:v>
                </c:pt>
                <c:pt idx="47972">
                  <c:v>-2.5002031723853398E-2</c:v>
                </c:pt>
                <c:pt idx="47973">
                  <c:v>7.7665172341249505E-2</c:v>
                </c:pt>
                <c:pt idx="47974">
                  <c:v>4.5285530987322301E-3</c:v>
                </c:pt>
                <c:pt idx="47975">
                  <c:v>5.0165459178553903E-2</c:v>
                </c:pt>
                <c:pt idx="47976">
                  <c:v>8.7375713859459803E-2</c:v>
                </c:pt>
                <c:pt idx="47977">
                  <c:v>0.108045357115427</c:v>
                </c:pt>
                <c:pt idx="47978">
                  <c:v>6.7708976670075804E-2</c:v>
                </c:pt>
                <c:pt idx="47979">
                  <c:v>6.8478492745040906E-2</c:v>
                </c:pt>
                <c:pt idx="47980">
                  <c:v>6.75307106793719E-2</c:v>
                </c:pt>
                <c:pt idx="47981">
                  <c:v>6.5217347611235293E-2</c:v>
                </c:pt>
                <c:pt idx="47982">
                  <c:v>5.44462025321793E-2</c:v>
                </c:pt>
                <c:pt idx="47983">
                  <c:v>1.91521706100873E-2</c:v>
                </c:pt>
                <c:pt idx="47984">
                  <c:v>-8.9773932974101193E-3</c:v>
                </c:pt>
                <c:pt idx="47985">
                  <c:v>5.8186854775899898E-3</c:v>
                </c:pt>
                <c:pt idx="47986">
                  <c:v>1.94478121217516E-2</c:v>
                </c:pt>
                <c:pt idx="47987">
                  <c:v>1.5222314041782601E-2</c:v>
                </c:pt>
                <c:pt idx="47988">
                  <c:v>1.93840610106885E-2</c:v>
                </c:pt>
                <c:pt idx="47989">
                  <c:v>1.85085686341721E-2</c:v>
                </c:pt>
                <c:pt idx="47990">
                  <c:v>-1.23001702657674E-2</c:v>
                </c:pt>
                <c:pt idx="47991">
                  <c:v>-6.5305660741157203E-3</c:v>
                </c:pt>
                <c:pt idx="47992">
                  <c:v>-1.4393622063283601E-2</c:v>
                </c:pt>
                <c:pt idx="47993">
                  <c:v>-2.2215864149955002E-2</c:v>
                </c:pt>
                <c:pt idx="47994">
                  <c:v>-1.4942301320597901E-2</c:v>
                </c:pt>
                <c:pt idx="47995">
                  <c:v>-1.0260958423841801E-2</c:v>
                </c:pt>
                <c:pt idx="47996">
                  <c:v>-2.0760040941828799E-2</c:v>
                </c:pt>
                <c:pt idx="47997">
                  <c:v>-2.5741183089193001E-2</c:v>
                </c:pt>
                <c:pt idx="47998">
                  <c:v>-3.6135882221246703E-2</c:v>
                </c:pt>
                <c:pt idx="47999">
                  <c:v>-4.1668104044859197E-2</c:v>
                </c:pt>
                <c:pt idx="48000">
                  <c:v>-6.0082938894384999E-2</c:v>
                </c:pt>
                <c:pt idx="48001">
                  <c:v>-5.8737006715527298E-2</c:v>
                </c:pt>
                <c:pt idx="48002">
                  <c:v>-0.10204729946094</c:v>
                </c:pt>
                <c:pt idx="48003">
                  <c:v>-9.3731536092241705E-2</c:v>
                </c:pt>
                <c:pt idx="48004">
                  <c:v>-1.97339385006929E-2</c:v>
                </c:pt>
                <c:pt idx="48005">
                  <c:v>-3.6812228727589298E-3</c:v>
                </c:pt>
                <c:pt idx="48006">
                  <c:v>1.3397092351947901E-2</c:v>
                </c:pt>
                <c:pt idx="48007">
                  <c:v>4.0957894009370298E-2</c:v>
                </c:pt>
                <c:pt idx="48008">
                  <c:v>3.1471215838381299E-2</c:v>
                </c:pt>
                <c:pt idx="48009">
                  <c:v>8.4679667170036402E-2</c:v>
                </c:pt>
                <c:pt idx="48010">
                  <c:v>7.4738381683049304E-2</c:v>
                </c:pt>
                <c:pt idx="48011">
                  <c:v>0.162794707859518</c:v>
                </c:pt>
                <c:pt idx="48012">
                  <c:v>0.15882920035600001</c:v>
                </c:pt>
                <c:pt idx="48013">
                  <c:v>0.24606740987756801</c:v>
                </c:pt>
                <c:pt idx="48014">
                  <c:v>0.251507859461432</c:v>
                </c:pt>
                <c:pt idx="48015">
                  <c:v>0.301306570200644</c:v>
                </c:pt>
                <c:pt idx="48016">
                  <c:v>0.26090797146654998</c:v>
                </c:pt>
                <c:pt idx="48017">
                  <c:v>0.26233264803446599</c:v>
                </c:pt>
                <c:pt idx="48018">
                  <c:v>0.263883009681252</c:v>
                </c:pt>
                <c:pt idx="48019">
                  <c:v>0.240313749359443</c:v>
                </c:pt>
                <c:pt idx="48020">
                  <c:v>0.23641735360704699</c:v>
                </c:pt>
                <c:pt idx="48021">
                  <c:v>0.23834711468946701</c:v>
                </c:pt>
                <c:pt idx="48022">
                  <c:v>0.23862636399203499</c:v>
                </c:pt>
                <c:pt idx="48023">
                  <c:v>0.24321970074680799</c:v>
                </c:pt>
                <c:pt idx="48024">
                  <c:v>0.24227302713207899</c:v>
                </c:pt>
                <c:pt idx="48025">
                  <c:v>0.27378279572342101</c:v>
                </c:pt>
                <c:pt idx="48026">
                  <c:v>0.28244869339495399</c:v>
                </c:pt>
                <c:pt idx="48027">
                  <c:v>0.29534835230088002</c:v>
                </c:pt>
                <c:pt idx="48028">
                  <c:v>0.27270599837633103</c:v>
                </c:pt>
                <c:pt idx="48029">
                  <c:v>0.28249538611151198</c:v>
                </c:pt>
                <c:pt idx="48030">
                  <c:v>0.29358672099410599</c:v>
                </c:pt>
                <c:pt idx="48031">
                  <c:v>0.29917670073849501</c:v>
                </c:pt>
                <c:pt idx="48032">
                  <c:v>0.30239399974695103</c:v>
                </c:pt>
                <c:pt idx="48033">
                  <c:v>0.33290220396549702</c:v>
                </c:pt>
                <c:pt idx="48034">
                  <c:v>0.32891566262875299</c:v>
                </c:pt>
                <c:pt idx="48035">
                  <c:v>0.34654840905331502</c:v>
                </c:pt>
                <c:pt idx="48036">
                  <c:v>0.348083929650015</c:v>
                </c:pt>
                <c:pt idx="48037">
                  <c:v>0.355635462477363</c:v>
                </c:pt>
                <c:pt idx="48038">
                  <c:v>0.33453972052897402</c:v>
                </c:pt>
                <c:pt idx="48039">
                  <c:v>0.33405905124934399</c:v>
                </c:pt>
                <c:pt idx="48040">
                  <c:v>0.33150759271744501</c:v>
                </c:pt>
                <c:pt idx="48041">
                  <c:v>0.35607124523566203</c:v>
                </c:pt>
                <c:pt idx="48042">
                  <c:v>0.39706805861984501</c:v>
                </c:pt>
                <c:pt idx="48043">
                  <c:v>0.39139514728115499</c:v>
                </c:pt>
                <c:pt idx="48044">
                  <c:v>0.39578035453814697</c:v>
                </c:pt>
                <c:pt idx="48045">
                  <c:v>0.432164810328732</c:v>
                </c:pt>
                <c:pt idx="48046">
                  <c:v>0.43137304583167302</c:v>
                </c:pt>
                <c:pt idx="48047">
                  <c:v>0.46985933976996003</c:v>
                </c:pt>
                <c:pt idx="48048">
                  <c:v>0.47352181837287299</c:v>
                </c:pt>
                <c:pt idx="48049">
                  <c:v>0.54425464894004005</c:v>
                </c:pt>
                <c:pt idx="48050">
                  <c:v>0.52577961487985503</c:v>
                </c:pt>
                <c:pt idx="48051">
                  <c:v>0.48830950736564299</c:v>
                </c:pt>
                <c:pt idx="48052">
                  <c:v>0.457256937104281</c:v>
                </c:pt>
                <c:pt idx="48053">
                  <c:v>0.46939042681558701</c:v>
                </c:pt>
                <c:pt idx="48054">
                  <c:v>0.46219426312152501</c:v>
                </c:pt>
                <c:pt idx="48055">
                  <c:v>0.498671428084414</c:v>
                </c:pt>
                <c:pt idx="48056">
                  <c:v>0.65903034012415296</c:v>
                </c:pt>
                <c:pt idx="48057">
                  <c:v>0.75421282798387601</c:v>
                </c:pt>
                <c:pt idx="48058">
                  <c:v>0.750034738184303</c:v>
                </c:pt>
                <c:pt idx="48059">
                  <c:v>0.78579053311936098</c:v>
                </c:pt>
                <c:pt idx="48060">
                  <c:v>0.79019947175812</c:v>
                </c:pt>
                <c:pt idx="48061">
                  <c:v>0.75366285694391999</c:v>
                </c:pt>
                <c:pt idx="48062">
                  <c:v>0.75292548761453004</c:v>
                </c:pt>
                <c:pt idx="48063">
                  <c:v>0.77653392139366095</c:v>
                </c:pt>
                <c:pt idx="48064">
                  <c:v>0.77941578657011501</c:v>
                </c:pt>
                <c:pt idx="48065">
                  <c:v>0.79215659400513205</c:v>
                </c:pt>
                <c:pt idx="48066">
                  <c:v>0.78546492182503502</c:v>
                </c:pt>
                <c:pt idx="48067">
                  <c:v>0.79481352163933605</c:v>
                </c:pt>
                <c:pt idx="48068">
                  <c:v>0.91797388086572296</c:v>
                </c:pt>
                <c:pt idx="48069">
                  <c:v>0.96686291057183704</c:v>
                </c:pt>
                <c:pt idx="48070">
                  <c:v>0.98607284578675303</c:v>
                </c:pt>
                <c:pt idx="48071">
                  <c:v>1.0424314517220299</c:v>
                </c:pt>
                <c:pt idx="48072">
                  <c:v>3.8920385587381799E-3</c:v>
                </c:pt>
                <c:pt idx="48073">
                  <c:v>0.104437789514221</c:v>
                </c:pt>
                <c:pt idx="48074">
                  <c:v>2.2515755420036601E-2</c:v>
                </c:pt>
                <c:pt idx="48075">
                  <c:v>6.1712538752388198E-2</c:v>
                </c:pt>
                <c:pt idx="48076" formatCode="0.00E+00">
                  <c:v>-1.7986506946137101E-4</c:v>
                </c:pt>
                <c:pt idx="48077">
                  <c:v>3.11789087663891E-2</c:v>
                </c:pt>
                <c:pt idx="48078" formatCode="0.00E+00">
                  <c:v>-1.4358398628520001E-3</c:v>
                </c:pt>
                <c:pt idx="48079">
                  <c:v>-9.2581681820702796E-3</c:v>
                </c:pt>
                <c:pt idx="48080">
                  <c:v>-2.6678259669648902E-2</c:v>
                </c:pt>
                <c:pt idx="48081">
                  <c:v>-4.9432834660009597E-2</c:v>
                </c:pt>
                <c:pt idx="48082">
                  <c:v>-5.9000194220070801E-2</c:v>
                </c:pt>
                <c:pt idx="48083">
                  <c:v>-7.5345546468188002E-2</c:v>
                </c:pt>
                <c:pt idx="48084">
                  <c:v>-5.23671596163146E-2</c:v>
                </c:pt>
                <c:pt idx="48085">
                  <c:v>-6.7708646010028906E-2</c:v>
                </c:pt>
                <c:pt idx="48086">
                  <c:v>-9.3925334812063693E-2</c:v>
                </c:pt>
                <c:pt idx="48087">
                  <c:v>-0.10253837233721499</c:v>
                </c:pt>
                <c:pt idx="48088">
                  <c:v>-0.11145625181792999</c:v>
                </c:pt>
                <c:pt idx="48089">
                  <c:v>-7.6009592359492395E-2</c:v>
                </c:pt>
                <c:pt idx="48090">
                  <c:v>-8.3668280965632502E-2</c:v>
                </c:pt>
                <c:pt idx="48091">
                  <c:v>-9.7562445033718401E-2</c:v>
                </c:pt>
                <c:pt idx="48092">
                  <c:v>-6.5766233407316702E-2</c:v>
                </c:pt>
                <c:pt idx="48093">
                  <c:v>-4.7933028978395402E-2</c:v>
                </c:pt>
                <c:pt idx="48094">
                  <c:v>-1.5032011543346799E-2</c:v>
                </c:pt>
                <c:pt idx="48095">
                  <c:v>-1.4546460365240601E-2</c:v>
                </c:pt>
                <c:pt idx="48096">
                  <c:v>-7.9288246926490905E-2</c:v>
                </c:pt>
                <c:pt idx="48097">
                  <c:v>-6.7357133957251097E-2</c:v>
                </c:pt>
                <c:pt idx="48098">
                  <c:v>-6.7612883605282101E-2</c:v>
                </c:pt>
                <c:pt idx="48099">
                  <c:v>-4.2024443463527898E-2</c:v>
                </c:pt>
                <c:pt idx="48100">
                  <c:v>-4.5338858444697303E-2</c:v>
                </c:pt>
                <c:pt idx="48101">
                  <c:v>1.59592268224262E-2</c:v>
                </c:pt>
                <c:pt idx="48102">
                  <c:v>2.5572950152438701E-2</c:v>
                </c:pt>
                <c:pt idx="48103">
                  <c:v>6.2910573548630902E-2</c:v>
                </c:pt>
                <c:pt idx="48104">
                  <c:v>3.4041247797539198E-2</c:v>
                </c:pt>
                <c:pt idx="48105">
                  <c:v>3.5183252384242199E-2</c:v>
                </c:pt>
                <c:pt idx="48106">
                  <c:v>3.68520940276236E-2</c:v>
                </c:pt>
                <c:pt idx="48107">
                  <c:v>4.4091180771527301E-2</c:v>
                </c:pt>
                <c:pt idx="48108">
                  <c:v>2.72050417452189E-2</c:v>
                </c:pt>
                <c:pt idx="48109">
                  <c:v>3.4738265382332399E-2</c:v>
                </c:pt>
                <c:pt idx="48110">
                  <c:v>8.3821469020433706E-3</c:v>
                </c:pt>
                <c:pt idx="48111">
                  <c:v>9.8339859678846196E-3</c:v>
                </c:pt>
                <c:pt idx="48112">
                  <c:v>2.9867837785069701E-2</c:v>
                </c:pt>
                <c:pt idx="48113">
                  <c:v>0.11456656725026999</c:v>
                </c:pt>
                <c:pt idx="48114">
                  <c:v>3.4976885110125901E-2</c:v>
                </c:pt>
                <c:pt idx="48115">
                  <c:v>1.7578821055953701E-2</c:v>
                </c:pt>
                <c:pt idx="48116">
                  <c:v>-2.88530300422539E-2</c:v>
                </c:pt>
                <c:pt idx="48117">
                  <c:v>-2.7099140633429501E-2</c:v>
                </c:pt>
                <c:pt idx="48118">
                  <c:v>-5.2655832145831999E-2</c:v>
                </c:pt>
                <c:pt idx="48119">
                  <c:v>-4.7147628830694698E-2</c:v>
                </c:pt>
                <c:pt idx="48120">
                  <c:v>-2.06244122398468E-2</c:v>
                </c:pt>
                <c:pt idx="48121">
                  <c:v>1.9125773004952701E-3</c:v>
                </c:pt>
                <c:pt idx="48122">
                  <c:v>4.4651090676585698E-3</c:v>
                </c:pt>
                <c:pt idx="48123">
                  <c:v>0.13707537356010899</c:v>
                </c:pt>
                <c:pt idx="48124">
                  <c:v>-2.56083421721198E-2</c:v>
                </c:pt>
                <c:pt idx="48125">
                  <c:v>-3.2045529432655803E-2</c:v>
                </c:pt>
                <c:pt idx="48126">
                  <c:v>-3.10395840518429E-2</c:v>
                </c:pt>
                <c:pt idx="48127">
                  <c:v>8.2094105251799096E-2</c:v>
                </c:pt>
                <c:pt idx="48128">
                  <c:v>5.4360044809178498E-2</c:v>
                </c:pt>
                <c:pt idx="48129">
                  <c:v>5.1769931848131598E-2</c:v>
                </c:pt>
                <c:pt idx="48130">
                  <c:v>5.8874495300452398E-2</c:v>
                </c:pt>
                <c:pt idx="48131">
                  <c:v>0.10200583529939999</c:v>
                </c:pt>
                <c:pt idx="48132">
                  <c:v>0.11085830956881999</c:v>
                </c:pt>
                <c:pt idx="48133">
                  <c:v>0.167872884403753</c:v>
                </c:pt>
                <c:pt idx="48134">
                  <c:v>0.13301818947758001</c:v>
                </c:pt>
                <c:pt idx="48135">
                  <c:v>0.20184393380486099</c:v>
                </c:pt>
                <c:pt idx="48136">
                  <c:v>0.162024053992884</c:v>
                </c:pt>
                <c:pt idx="48137">
                  <c:v>0.13433515353605799</c:v>
                </c:pt>
                <c:pt idx="48138">
                  <c:v>8.0758217187509002E-2</c:v>
                </c:pt>
                <c:pt idx="48139">
                  <c:v>0.114995795072525</c:v>
                </c:pt>
                <c:pt idx="48140">
                  <c:v>0.116491526347875</c:v>
                </c:pt>
                <c:pt idx="48141">
                  <c:v>0.155567317585106</c:v>
                </c:pt>
                <c:pt idx="48142">
                  <c:v>0.14237791478196701</c:v>
                </c:pt>
                <c:pt idx="48143">
                  <c:v>0.15333388792021499</c:v>
                </c:pt>
                <c:pt idx="48144">
                  <c:v>0.16621441723712599</c:v>
                </c:pt>
                <c:pt idx="48145">
                  <c:v>0.33764134937917401</c:v>
                </c:pt>
                <c:pt idx="48146">
                  <c:v>0.33082543367745998</c:v>
                </c:pt>
                <c:pt idx="48147">
                  <c:v>0.319551928820273</c:v>
                </c:pt>
                <c:pt idx="48148">
                  <c:v>0.38657205461421901</c:v>
                </c:pt>
                <c:pt idx="48149">
                  <c:v>0.40777293960046501</c:v>
                </c:pt>
                <c:pt idx="48150">
                  <c:v>0.41232293898432598</c:v>
                </c:pt>
                <c:pt idx="48151">
                  <c:v>0.26305910429025497</c:v>
                </c:pt>
                <c:pt idx="48152">
                  <c:v>-2.5002031723853398E-2</c:v>
                </c:pt>
                <c:pt idx="48153">
                  <c:v>-7.6474481979121198E-2</c:v>
                </c:pt>
                <c:pt idx="48154">
                  <c:v>2.7984847223057201E-2</c:v>
                </c:pt>
                <c:pt idx="48155">
                  <c:v>2.8073182167949198E-2</c:v>
                </c:pt>
                <c:pt idx="48156">
                  <c:v>5.1081344230770598E-2</c:v>
                </c:pt>
                <c:pt idx="48157">
                  <c:v>7.5336056795891101E-2</c:v>
                </c:pt>
                <c:pt idx="48158">
                  <c:v>0.107165459230008</c:v>
                </c:pt>
                <c:pt idx="48159">
                  <c:v>8.2134235069916101E-2</c:v>
                </c:pt>
                <c:pt idx="48160">
                  <c:v>4.2627888378640198E-2</c:v>
                </c:pt>
                <c:pt idx="48161">
                  <c:v>6.15519059953967E-2</c:v>
                </c:pt>
                <c:pt idx="48162">
                  <c:v>5.7581588572137E-2</c:v>
                </c:pt>
                <c:pt idx="48163">
                  <c:v>6.2560518687839503E-2</c:v>
                </c:pt>
                <c:pt idx="48164">
                  <c:v>4.2390220703717597E-2</c:v>
                </c:pt>
                <c:pt idx="48165">
                  <c:v>4.4211551039285001E-2</c:v>
                </c:pt>
                <c:pt idx="48166">
                  <c:v>6.0603025182322502E-2</c:v>
                </c:pt>
                <c:pt idx="48167">
                  <c:v>2.4520024186582601E-2</c:v>
                </c:pt>
                <c:pt idx="48168">
                  <c:v>6.8242346706168799E-3</c:v>
                </c:pt>
                <c:pt idx="48169">
                  <c:v>-1.9230719093615602E-2</c:v>
                </c:pt>
                <c:pt idx="48170">
                  <c:v>-1.98927899508042E-2</c:v>
                </c:pt>
                <c:pt idx="48171">
                  <c:v>-6.2007436550319997E-2</c:v>
                </c:pt>
                <c:pt idx="48172">
                  <c:v>-3.7235796360335902E-2</c:v>
                </c:pt>
                <c:pt idx="48173">
                  <c:v>-1.8821300257235201E-2</c:v>
                </c:pt>
                <c:pt idx="48174">
                  <c:v>-2.6701829004312901E-2</c:v>
                </c:pt>
                <c:pt idx="48175">
                  <c:v>-1.9191044525950201E-2</c:v>
                </c:pt>
                <c:pt idx="48176">
                  <c:v>-2.7757505872164499E-2</c:v>
                </c:pt>
                <c:pt idx="48177">
                  <c:v>2.98441840546185E-2</c:v>
                </c:pt>
                <c:pt idx="48178">
                  <c:v>3.17444215843097E-2</c:v>
                </c:pt>
                <c:pt idx="48179">
                  <c:v>5.5476801223984802E-2</c:v>
                </c:pt>
                <c:pt idx="48180">
                  <c:v>9.4599296020845602E-2</c:v>
                </c:pt>
                <c:pt idx="48181">
                  <c:v>8.05631424269206E-2</c:v>
                </c:pt>
                <c:pt idx="48182">
                  <c:v>0.126832915221852</c:v>
                </c:pt>
                <c:pt idx="48183">
                  <c:v>0.133257183736947</c:v>
                </c:pt>
                <c:pt idx="48184">
                  <c:v>0.129241296064593</c:v>
                </c:pt>
                <c:pt idx="48185">
                  <c:v>0.130780768010095</c:v>
                </c:pt>
                <c:pt idx="48186">
                  <c:v>0.13330835419954601</c:v>
                </c:pt>
                <c:pt idx="48187">
                  <c:v>9.24402655793128E-2</c:v>
                </c:pt>
                <c:pt idx="48188">
                  <c:v>0.102723651737368</c:v>
                </c:pt>
                <c:pt idx="48189">
                  <c:v>0.112435012274093</c:v>
                </c:pt>
                <c:pt idx="48190">
                  <c:v>0.128954965794775</c:v>
                </c:pt>
                <c:pt idx="48191">
                  <c:v>0.13114050144610001</c:v>
                </c:pt>
                <c:pt idx="48192">
                  <c:v>0.115637257758941</c:v>
                </c:pt>
                <c:pt idx="48193">
                  <c:v>0.114423494579163</c:v>
                </c:pt>
                <c:pt idx="48194">
                  <c:v>0.141310488459093</c:v>
                </c:pt>
                <c:pt idx="48195">
                  <c:v>0.13962132122212301</c:v>
                </c:pt>
                <c:pt idx="48196">
                  <c:v>0.172623199100671</c:v>
                </c:pt>
                <c:pt idx="48197">
                  <c:v>0.21080443595335999</c:v>
                </c:pt>
                <c:pt idx="48198">
                  <c:v>0.235002470790802</c:v>
                </c:pt>
                <c:pt idx="48199">
                  <c:v>0.253785318650393</c:v>
                </c:pt>
                <c:pt idx="48200">
                  <c:v>0.23228606419019299</c:v>
                </c:pt>
                <c:pt idx="48201">
                  <c:v>0.21973151182880701</c:v>
                </c:pt>
                <c:pt idx="48202">
                  <c:v>0.25401047284904499</c:v>
                </c:pt>
                <c:pt idx="48203">
                  <c:v>0.24165488970881399</c:v>
                </c:pt>
                <c:pt idx="48204">
                  <c:v>0.23765318893110299</c:v>
                </c:pt>
                <c:pt idx="48205">
                  <c:v>0.17284199606593001</c:v>
                </c:pt>
                <c:pt idx="48206">
                  <c:v>0.175861986767929</c:v>
                </c:pt>
                <c:pt idx="48207">
                  <c:v>0.25431827888429998</c:v>
                </c:pt>
                <c:pt idx="48208">
                  <c:v>0.27571701231828699</c:v>
                </c:pt>
                <c:pt idx="48209">
                  <c:v>0.28806799714864201</c:v>
                </c:pt>
                <c:pt idx="48210">
                  <c:v>0.32674960828957</c:v>
                </c:pt>
                <c:pt idx="48211">
                  <c:v>0.31982945554347297</c:v>
                </c:pt>
                <c:pt idx="48212">
                  <c:v>0.312349951693082</c:v>
                </c:pt>
                <c:pt idx="48213">
                  <c:v>0.29375861962706701</c:v>
                </c:pt>
                <c:pt idx="48214">
                  <c:v>0.28966895265405601</c:v>
                </c:pt>
                <c:pt idx="48215">
                  <c:v>0.25489950979430298</c:v>
                </c:pt>
                <c:pt idx="48216">
                  <c:v>0.26029387851777003</c:v>
                </c:pt>
                <c:pt idx="48217">
                  <c:v>0.30488509327533497</c:v>
                </c:pt>
                <c:pt idx="48218">
                  <c:v>0.30410629760150998</c:v>
                </c:pt>
                <c:pt idx="48219">
                  <c:v>0.29920811108204598</c:v>
                </c:pt>
                <c:pt idx="48220">
                  <c:v>0.40342114043594202</c:v>
                </c:pt>
                <c:pt idx="48221">
                  <c:v>0.40300901991437799</c:v>
                </c:pt>
                <c:pt idx="48222">
                  <c:v>0.43275786948587402</c:v>
                </c:pt>
                <c:pt idx="48223">
                  <c:v>0.454797655126713</c:v>
                </c:pt>
                <c:pt idx="48224">
                  <c:v>0.42804177180964598</c:v>
                </c:pt>
                <c:pt idx="48225">
                  <c:v>0.454797655126713</c:v>
                </c:pt>
                <c:pt idx="48226">
                  <c:v>0.47811987815016699</c:v>
                </c:pt>
                <c:pt idx="48227">
                  <c:v>0.476610478291698</c:v>
                </c:pt>
                <c:pt idx="48228">
                  <c:v>0.43509354082464402</c:v>
                </c:pt>
                <c:pt idx="48229">
                  <c:v>0.39388829899172501</c:v>
                </c:pt>
                <c:pt idx="48230">
                  <c:v>0.40268316553929001</c:v>
                </c:pt>
                <c:pt idx="48231">
                  <c:v>0.380485379509374</c:v>
                </c:pt>
                <c:pt idx="48232">
                  <c:v>0.35674437038384799</c:v>
                </c:pt>
                <c:pt idx="48233">
                  <c:v>0.35722452577117803</c:v>
                </c:pt>
                <c:pt idx="48234">
                  <c:v>0.48428153727478601</c:v>
                </c:pt>
                <c:pt idx="48235">
                  <c:v>0.44777419075289998</c:v>
                </c:pt>
                <c:pt idx="48236">
                  <c:v>0.47862812983443698</c:v>
                </c:pt>
                <c:pt idx="48237">
                  <c:v>0.459779083029632</c:v>
                </c:pt>
                <c:pt idx="48238">
                  <c:v>0.46030944720619699</c:v>
                </c:pt>
                <c:pt idx="48239">
                  <c:v>0.53581649147235799</c:v>
                </c:pt>
                <c:pt idx="48240">
                  <c:v>0.543770039322647</c:v>
                </c:pt>
                <c:pt idx="48241">
                  <c:v>0.54574460993419205</c:v>
                </c:pt>
                <c:pt idx="48242">
                  <c:v>0.60292988864184005</c:v>
                </c:pt>
                <c:pt idx="48243">
                  <c:v>0.63394116311401705</c:v>
                </c:pt>
                <c:pt idx="48244">
                  <c:v>0.62164178013072202</c:v>
                </c:pt>
                <c:pt idx="48245">
                  <c:v>0.59490328904871803</c:v>
                </c:pt>
                <c:pt idx="48246">
                  <c:v>0.61156702513961103</c:v>
                </c:pt>
                <c:pt idx="48247">
                  <c:v>0.62559303427743695</c:v>
                </c:pt>
                <c:pt idx="48248">
                  <c:v>0.62127828951486797</c:v>
                </c:pt>
                <c:pt idx="48249">
                  <c:v>0.60576692241927799</c:v>
                </c:pt>
                <c:pt idx="48250">
                  <c:v>0.62767642718144601</c:v>
                </c:pt>
                <c:pt idx="48251">
                  <c:v>0.58355887319363897</c:v>
                </c:pt>
                <c:pt idx="48252">
                  <c:v>0.56245920434708496</c:v>
                </c:pt>
                <c:pt idx="48253">
                  <c:v>0.54784585478144598</c:v>
                </c:pt>
                <c:pt idx="48254">
                  <c:v>0.604568045425666</c:v>
                </c:pt>
                <c:pt idx="48255">
                  <c:v>0.58855121216805895</c:v>
                </c:pt>
                <c:pt idx="48256">
                  <c:v>0.58426188644791499</c:v>
                </c:pt>
                <c:pt idx="48257">
                  <c:v>0.58234940181504702</c:v>
                </c:pt>
                <c:pt idx="48258">
                  <c:v>0.59436529899965096</c:v>
                </c:pt>
                <c:pt idx="48259">
                  <c:v>0.61434219406179102</c:v>
                </c:pt>
                <c:pt idx="48260">
                  <c:v>0.64018388912771695</c:v>
                </c:pt>
                <c:pt idx="48261">
                  <c:v>4.5557444624658501E-2</c:v>
                </c:pt>
                <c:pt idx="48262">
                  <c:v>-6.2126058657126303E-2</c:v>
                </c:pt>
                <c:pt idx="48263">
                  <c:v>4.1558087767558899E-2</c:v>
                </c:pt>
                <c:pt idx="48264">
                  <c:v>-9.3663957518071092E-3</c:v>
                </c:pt>
                <c:pt idx="48265">
                  <c:v>-5.9918480579301797E-2</c:v>
                </c:pt>
                <c:pt idx="48266">
                  <c:v>-0.11384996657235</c:v>
                </c:pt>
                <c:pt idx="48267">
                  <c:v>1.1873955388117601E-2</c:v>
                </c:pt>
                <c:pt idx="48268">
                  <c:v>-6.0198482402313803E-3</c:v>
                </c:pt>
                <c:pt idx="48269">
                  <c:v>2.6377627745273202E-2</c:v>
                </c:pt>
                <c:pt idx="48270">
                  <c:v>8.7261596424991095E-2</c:v>
                </c:pt>
                <c:pt idx="48271">
                  <c:v>6.1382262918900303E-2</c:v>
                </c:pt>
                <c:pt idx="48272">
                  <c:v>7.30424152199671E-2</c:v>
                </c:pt>
                <c:pt idx="48273">
                  <c:v>5.1119929983806503E-2</c:v>
                </c:pt>
                <c:pt idx="48274">
                  <c:v>6.3649501265368003E-2</c:v>
                </c:pt>
                <c:pt idx="48275">
                  <c:v>9.0887089283471098E-2</c:v>
                </c:pt>
                <c:pt idx="48276">
                  <c:v>0.10463956238689701</c:v>
                </c:pt>
                <c:pt idx="48277">
                  <c:v>0.141741334884252</c:v>
                </c:pt>
                <c:pt idx="48278">
                  <c:v>7.6425423309294901E-2</c:v>
                </c:pt>
                <c:pt idx="48279">
                  <c:v>8.5355835633386307E-2</c:v>
                </c:pt>
                <c:pt idx="48280">
                  <c:v>5.5728762339492498E-2</c:v>
                </c:pt>
                <c:pt idx="48281">
                  <c:v>6.8435010021720796E-2</c:v>
                </c:pt>
                <c:pt idx="48282">
                  <c:v>3.7617790904328999E-2</c:v>
                </c:pt>
                <c:pt idx="48283">
                  <c:v>5.1899210691077897E-2</c:v>
                </c:pt>
                <c:pt idx="48284">
                  <c:v>-4.0067110520725702E-2</c:v>
                </c:pt>
                <c:pt idx="48285">
                  <c:v>-4.6070775572795403E-2</c:v>
                </c:pt>
                <c:pt idx="48286">
                  <c:v>-5.5195016062933498E-2</c:v>
                </c:pt>
                <c:pt idx="48287">
                  <c:v>-1.85295874607493E-2</c:v>
                </c:pt>
                <c:pt idx="48288">
                  <c:v>-5.0097076094508503E-2</c:v>
                </c:pt>
                <c:pt idx="48289">
                  <c:v>-4.9271007377522803E-2</c:v>
                </c:pt>
                <c:pt idx="48290">
                  <c:v>-6.96384119428205E-2</c:v>
                </c:pt>
                <c:pt idx="48291">
                  <c:v>-1.9609668472818599E-3</c:v>
                </c:pt>
                <c:pt idx="48292">
                  <c:v>-3.8704538094725301E-2</c:v>
                </c:pt>
                <c:pt idx="48293">
                  <c:v>3.98802047354401E-2</c:v>
                </c:pt>
                <c:pt idx="48294">
                  <c:v>6.4146776158296198E-2</c:v>
                </c:pt>
                <c:pt idx="48295">
                  <c:v>7.16803461445156E-2</c:v>
                </c:pt>
                <c:pt idx="48296">
                  <c:v>-2.5002031723853398E-2</c:v>
                </c:pt>
                <c:pt idx="48297">
                  <c:v>7.7665172341249505E-2</c:v>
                </c:pt>
                <c:pt idx="48298">
                  <c:v>4.5285530987322301E-3</c:v>
                </c:pt>
                <c:pt idx="48299">
                  <c:v>3.0995844469014999E-2</c:v>
                </c:pt>
                <c:pt idx="48300">
                  <c:v>6.8825439923555901E-2</c:v>
                </c:pt>
                <c:pt idx="48301">
                  <c:v>0.108045357115427</c:v>
                </c:pt>
                <c:pt idx="48302">
                  <c:v>6.7708976670075804E-2</c:v>
                </c:pt>
                <c:pt idx="48303">
                  <c:v>6.8478492745040906E-2</c:v>
                </c:pt>
                <c:pt idx="48304">
                  <c:v>6.75307106793719E-2</c:v>
                </c:pt>
                <c:pt idx="48305">
                  <c:v>2.8645466441025901E-2</c:v>
                </c:pt>
                <c:pt idx="48306">
                  <c:v>3.30725395573509E-2</c:v>
                </c:pt>
                <c:pt idx="48307">
                  <c:v>3.2565863209349503E-2</c:v>
                </c:pt>
                <c:pt idx="48308">
                  <c:v>4.4316996348811498E-2</c:v>
                </c:pt>
                <c:pt idx="48309">
                  <c:v>7.0893190329359299E-2</c:v>
                </c:pt>
                <c:pt idx="48310">
                  <c:v>6.7709456072539004E-2</c:v>
                </c:pt>
                <c:pt idx="48311">
                  <c:v>3.8964737275701197E-2</c:v>
                </c:pt>
                <c:pt idx="48312">
                  <c:v>4.4250641924406302E-2</c:v>
                </c:pt>
                <c:pt idx="48313">
                  <c:v>5.8571962646361601E-2</c:v>
                </c:pt>
                <c:pt idx="48314">
                  <c:v>1.8007060323665801E-2</c:v>
                </c:pt>
                <c:pt idx="48315">
                  <c:v>9.1904860531001695E-3</c:v>
                </c:pt>
                <c:pt idx="48316">
                  <c:v>-1.1303034738216901E-2</c:v>
                </c:pt>
                <c:pt idx="48317">
                  <c:v>-2.6158472931560602E-2</c:v>
                </c:pt>
                <c:pt idx="48318">
                  <c:v>-1.5915738440416698E-2</c:v>
                </c:pt>
                <c:pt idx="48319">
                  <c:v>-6.3996305353789503E-3</c:v>
                </c:pt>
                <c:pt idx="48320">
                  <c:v>2.88480390283882E-2</c:v>
                </c:pt>
                <c:pt idx="48321">
                  <c:v>1.6333339214911799E-2</c:v>
                </c:pt>
                <c:pt idx="48322">
                  <c:v>2.5186441638159199E-2</c:v>
                </c:pt>
                <c:pt idx="48323">
                  <c:v>5.2133056965893397E-2</c:v>
                </c:pt>
                <c:pt idx="48324">
                  <c:v>3.4858415556403198E-2</c:v>
                </c:pt>
                <c:pt idx="48325">
                  <c:v>4.5939743546516899E-2</c:v>
                </c:pt>
                <c:pt idx="48326">
                  <c:v>8.1955622371233397E-2</c:v>
                </c:pt>
                <c:pt idx="48327">
                  <c:v>6.8951470724515102E-2</c:v>
                </c:pt>
                <c:pt idx="48328">
                  <c:v>5.3248737850264398E-2</c:v>
                </c:pt>
                <c:pt idx="48329">
                  <c:v>3.9900984476219301E-2</c:v>
                </c:pt>
                <c:pt idx="48330">
                  <c:v>3.2551446516014403E-2</c:v>
                </c:pt>
                <c:pt idx="48331">
                  <c:v>2.1280821135341799E-2</c:v>
                </c:pt>
                <c:pt idx="48332">
                  <c:v>1.1855808378265199E-2</c:v>
                </c:pt>
                <c:pt idx="48333">
                  <c:v>8.0005941454642002E-2</c:v>
                </c:pt>
                <c:pt idx="48334">
                  <c:v>0.100841756831448</c:v>
                </c:pt>
                <c:pt idx="48335">
                  <c:v>0.12160155983998799</c:v>
                </c:pt>
                <c:pt idx="48336">
                  <c:v>0.138688430115391</c:v>
                </c:pt>
                <c:pt idx="48337">
                  <c:v>0.12397019970759</c:v>
                </c:pt>
                <c:pt idx="48338">
                  <c:v>0.120814218853598</c:v>
                </c:pt>
                <c:pt idx="48339">
                  <c:v>0.120957261644555</c:v>
                </c:pt>
                <c:pt idx="48340">
                  <c:v>0.103513533604587</c:v>
                </c:pt>
                <c:pt idx="48341">
                  <c:v>8.8285021716749804E-2</c:v>
                </c:pt>
                <c:pt idx="48342">
                  <c:v>5.6992516913451502E-2</c:v>
                </c:pt>
                <c:pt idx="48343">
                  <c:v>5.3600130129473303E-2</c:v>
                </c:pt>
                <c:pt idx="48344">
                  <c:v>6.6041474886319507E-2</c:v>
                </c:pt>
                <c:pt idx="48345">
                  <c:v>9.3219155447691798E-2</c:v>
                </c:pt>
                <c:pt idx="48346">
                  <c:v>0.121302960602169</c:v>
                </c:pt>
                <c:pt idx="48347">
                  <c:v>0.107273520577884</c:v>
                </c:pt>
                <c:pt idx="48348">
                  <c:v>9.0744170786097395E-2</c:v>
                </c:pt>
                <c:pt idx="48349">
                  <c:v>0.10306300949767901</c:v>
                </c:pt>
                <c:pt idx="48350">
                  <c:v>0.12633839197024899</c:v>
                </c:pt>
                <c:pt idx="48351">
                  <c:v>0.12956532295867401</c:v>
                </c:pt>
                <c:pt idx="48352">
                  <c:v>0.138476836193002</c:v>
                </c:pt>
                <c:pt idx="48353">
                  <c:v>0.106311871549691</c:v>
                </c:pt>
                <c:pt idx="48354">
                  <c:v>7.8919105066775297E-2</c:v>
                </c:pt>
                <c:pt idx="48355">
                  <c:v>0.170547836538922</c:v>
                </c:pt>
                <c:pt idx="48356">
                  <c:v>0.19191599818056401</c:v>
                </c:pt>
                <c:pt idx="48357">
                  <c:v>0.18610520243313899</c:v>
                </c:pt>
                <c:pt idx="48358">
                  <c:v>0.17750311421002099</c:v>
                </c:pt>
                <c:pt idx="48359">
                  <c:v>0.17708961032937101</c:v>
                </c:pt>
                <c:pt idx="48360">
                  <c:v>0.17637110266240399</c:v>
                </c:pt>
                <c:pt idx="48361">
                  <c:v>0.208098040884581</c:v>
                </c:pt>
                <c:pt idx="48362">
                  <c:v>0.20961856860855499</c:v>
                </c:pt>
                <c:pt idx="48363">
                  <c:v>0.219069268546216</c:v>
                </c:pt>
                <c:pt idx="48364">
                  <c:v>0.20717527589845999</c:v>
                </c:pt>
                <c:pt idx="48365">
                  <c:v>0.20827724215202401</c:v>
                </c:pt>
                <c:pt idx="48366">
                  <c:v>0.208002331972095</c:v>
                </c:pt>
                <c:pt idx="48367">
                  <c:v>0.215559526831823</c:v>
                </c:pt>
                <c:pt idx="48368">
                  <c:v>0.213624209277546</c:v>
                </c:pt>
                <c:pt idx="48369">
                  <c:v>0.22257496652025699</c:v>
                </c:pt>
                <c:pt idx="48370">
                  <c:v>0.21990135512899001</c:v>
                </c:pt>
                <c:pt idx="48371">
                  <c:v>0.22529804976152701</c:v>
                </c:pt>
                <c:pt idx="48372">
                  <c:v>0.21554611447255501</c:v>
                </c:pt>
                <c:pt idx="48373">
                  <c:v>0.219957844884345</c:v>
                </c:pt>
                <c:pt idx="48374">
                  <c:v>0.23218699814810101</c:v>
                </c:pt>
                <c:pt idx="48375">
                  <c:v>0.23161209488663101</c:v>
                </c:pt>
                <c:pt idx="48376">
                  <c:v>0.22475466352758899</c:v>
                </c:pt>
                <c:pt idx="48377">
                  <c:v>0.21902759081984899</c:v>
                </c:pt>
                <c:pt idx="48378">
                  <c:v>0.21265844333389999</c:v>
                </c:pt>
                <c:pt idx="48379">
                  <c:v>0.22363700226334099</c:v>
                </c:pt>
                <c:pt idx="48380">
                  <c:v>0.217826483757801</c:v>
                </c:pt>
                <c:pt idx="48381">
                  <c:v>0.214176671923166</c:v>
                </c:pt>
                <c:pt idx="48382">
                  <c:v>0.145706469180166</c:v>
                </c:pt>
                <c:pt idx="48383">
                  <c:v>0.14391021886219599</c:v>
                </c:pt>
                <c:pt idx="48384">
                  <c:v>0.15916677337969001</c:v>
                </c:pt>
                <c:pt idx="48385">
                  <c:v>0.171180640191685</c:v>
                </c:pt>
                <c:pt idx="48386">
                  <c:v>0.16273498987144699</c:v>
                </c:pt>
                <c:pt idx="48387">
                  <c:v>0.20435561934207599</c:v>
                </c:pt>
                <c:pt idx="48388">
                  <c:v>0.174734222314605</c:v>
                </c:pt>
                <c:pt idx="48389">
                  <c:v>0.16880188764118301</c:v>
                </c:pt>
                <c:pt idx="48390">
                  <c:v>0.16611252838079099</c:v>
                </c:pt>
                <c:pt idx="48391">
                  <c:v>0.15872805986729399</c:v>
                </c:pt>
                <c:pt idx="48392">
                  <c:v>0.166509257828621</c:v>
                </c:pt>
                <c:pt idx="48393">
                  <c:v>0.25125759542307802</c:v>
                </c:pt>
                <c:pt idx="48394">
                  <c:v>0.24474592410257601</c:v>
                </c:pt>
                <c:pt idx="48395">
                  <c:v>0.24674037990882</c:v>
                </c:pt>
                <c:pt idx="48396">
                  <c:v>0.23491737154968401</c:v>
                </c:pt>
                <c:pt idx="48397">
                  <c:v>0.23384000738956601</c:v>
                </c:pt>
                <c:pt idx="48398">
                  <c:v>0.23068412095618901</c:v>
                </c:pt>
                <c:pt idx="48399">
                  <c:v>0.27005669081018102</c:v>
                </c:pt>
                <c:pt idx="48400">
                  <c:v>0.25560916428443398</c:v>
                </c:pt>
                <c:pt idx="48401">
                  <c:v>0.26962963895426101</c:v>
                </c:pt>
                <c:pt idx="48402">
                  <c:v>0.25792856914519702</c:v>
                </c:pt>
                <c:pt idx="48403">
                  <c:v>0.29210141004992002</c:v>
                </c:pt>
                <c:pt idx="48404">
                  <c:v>0.30030881042533403</c:v>
                </c:pt>
                <c:pt idx="48405">
                  <c:v>0.31259368731766302</c:v>
                </c:pt>
                <c:pt idx="48406">
                  <c:v>0.31158037733250299</c:v>
                </c:pt>
                <c:pt idx="48407">
                  <c:v>0.32396123467490001</c:v>
                </c:pt>
                <c:pt idx="48408">
                  <c:v>0.33101006276366002</c:v>
                </c:pt>
                <c:pt idx="48409">
                  <c:v>0.335624200150755</c:v>
                </c:pt>
                <c:pt idx="48410">
                  <c:v>0.32599122391879298</c:v>
                </c:pt>
                <c:pt idx="48411">
                  <c:v>0.446689824674397</c:v>
                </c:pt>
                <c:pt idx="48412">
                  <c:v>0.43877754177373501</c:v>
                </c:pt>
                <c:pt idx="48413">
                  <c:v>0.47486647886377398</c:v>
                </c:pt>
                <c:pt idx="48414">
                  <c:v>0.46908540686896</c:v>
                </c:pt>
                <c:pt idx="48415">
                  <c:v>0.46466628339696198</c:v>
                </c:pt>
                <c:pt idx="48416">
                  <c:v>0.48331061512222201</c:v>
                </c:pt>
                <c:pt idx="48417">
                  <c:v>0.50287983112872603</c:v>
                </c:pt>
                <c:pt idx="48418">
                  <c:v>0.497460830040173</c:v>
                </c:pt>
                <c:pt idx="48419">
                  <c:v>0.48078971479510701</c:v>
                </c:pt>
                <c:pt idx="48420">
                  <c:v>0.493071049406407</c:v>
                </c:pt>
                <c:pt idx="48421">
                  <c:v>0.48585529759301399</c:v>
                </c:pt>
                <c:pt idx="48422">
                  <c:v>0.48972511390824203</c:v>
                </c:pt>
                <c:pt idx="48423">
                  <c:v>0.49498124881286498</c:v>
                </c:pt>
                <c:pt idx="48424">
                  <c:v>0.52068636695273396</c:v>
                </c:pt>
                <c:pt idx="48425">
                  <c:v>0.496554354871104</c:v>
                </c:pt>
                <c:pt idx="48426">
                  <c:v>0.510105346783854</c:v>
                </c:pt>
                <c:pt idx="48427">
                  <c:v>0.534866213479262</c:v>
                </c:pt>
                <c:pt idx="48428">
                  <c:v>0.50270418463650701</c:v>
                </c:pt>
                <c:pt idx="48429">
                  <c:v>0.59681258978385698</c:v>
                </c:pt>
                <c:pt idx="48430">
                  <c:v>0.59556020981003499</c:v>
                </c:pt>
                <c:pt idx="48431">
                  <c:v>0.59869558731848604</c:v>
                </c:pt>
                <c:pt idx="48432">
                  <c:v>0.60034461976166498</c:v>
                </c:pt>
                <c:pt idx="48433">
                  <c:v>0.65283899425931302</c:v>
                </c:pt>
                <c:pt idx="48434">
                  <c:v>0.65055631604029196</c:v>
                </c:pt>
                <c:pt idx="48435">
                  <c:v>0.72639319066375596</c:v>
                </c:pt>
                <c:pt idx="48436">
                  <c:v>0.768196746561846</c:v>
                </c:pt>
                <c:pt idx="48437">
                  <c:v>0.78171570514266497</c:v>
                </c:pt>
                <c:pt idx="48438">
                  <c:v>0.74869501425134399</c:v>
                </c:pt>
                <c:pt idx="48439">
                  <c:v>0.75268548816387704</c:v>
                </c:pt>
                <c:pt idx="48440">
                  <c:v>9.0752223291889998E-3</c:v>
                </c:pt>
                <c:pt idx="48441">
                  <c:v>-7.4852483233341899E-2</c:v>
                </c:pt>
                <c:pt idx="48442">
                  <c:v>7.6482119898413801E-3</c:v>
                </c:pt>
                <c:pt idx="48443">
                  <c:v>-2.7823879839615501E-2</c:v>
                </c:pt>
                <c:pt idx="48444">
                  <c:v>-6.0218780382556196E-3</c:v>
                </c:pt>
                <c:pt idx="48445">
                  <c:v>-2.9693817410445699E-2</c:v>
                </c:pt>
                <c:pt idx="48446">
                  <c:v>-2.6301113482693299E-2</c:v>
                </c:pt>
                <c:pt idx="48447">
                  <c:v>4.1040023434136298E-3</c:v>
                </c:pt>
                <c:pt idx="48448">
                  <c:v>-2.8625417067117E-2</c:v>
                </c:pt>
                <c:pt idx="48449">
                  <c:v>-3.8188654665521703E-2</c:v>
                </c:pt>
                <c:pt idx="48450">
                  <c:v>-4.7081057512024502E-2</c:v>
                </c:pt>
                <c:pt idx="48451">
                  <c:v>-7.63313795170701E-2</c:v>
                </c:pt>
                <c:pt idx="48452">
                  <c:v>-5.5906257846675099E-2</c:v>
                </c:pt>
                <c:pt idx="48453">
                  <c:v>-3.5789126922803199E-2</c:v>
                </c:pt>
                <c:pt idx="48454">
                  <c:v>-1.50014966812132E-2</c:v>
                </c:pt>
                <c:pt idx="48455">
                  <c:v>-3.4628166817240201E-2</c:v>
                </c:pt>
                <c:pt idx="48456">
                  <c:v>-8.6465812415151798E-3</c:v>
                </c:pt>
                <c:pt idx="48457">
                  <c:v>-6.5293101930500905E-2</c:v>
                </c:pt>
                <c:pt idx="48458">
                  <c:v>-5.0879765680945703E-2</c:v>
                </c:pt>
                <c:pt idx="48459">
                  <c:v>-4.5559499850353E-2</c:v>
                </c:pt>
                <c:pt idx="48460">
                  <c:v>-4.7693669670288499E-2</c:v>
                </c:pt>
                <c:pt idx="48461">
                  <c:v>-3.9755877779666701E-2</c:v>
                </c:pt>
                <c:pt idx="48462">
                  <c:v>-2.7088271235603999E-2</c:v>
                </c:pt>
                <c:pt idx="48463">
                  <c:v>-3.0378510416935001E-2</c:v>
                </c:pt>
                <c:pt idx="48464">
                  <c:v>-3.8738542337952202E-2</c:v>
                </c:pt>
                <c:pt idx="48465">
                  <c:v>-4.8493506130000703E-2</c:v>
                </c:pt>
                <c:pt idx="48466">
                  <c:v>-6.6365602774620405E-2</c:v>
                </c:pt>
                <c:pt idx="48467">
                  <c:v>-4.9621599355382698E-2</c:v>
                </c:pt>
                <c:pt idx="48468">
                  <c:v>-5.0012221886998998E-2</c:v>
                </c:pt>
                <c:pt idx="48469">
                  <c:v>-6.1390290359766703E-2</c:v>
                </c:pt>
                <c:pt idx="48470">
                  <c:v>-5.2033730739199001E-2</c:v>
                </c:pt>
                <c:pt idx="48471">
                  <c:v>-4.0284723174379297E-2</c:v>
                </c:pt>
                <c:pt idx="48472">
                  <c:v>9.7920680400231403E-3</c:v>
                </c:pt>
                <c:pt idx="48473">
                  <c:v>2.8619752180812599E-2</c:v>
                </c:pt>
                <c:pt idx="48474">
                  <c:v>2.0543719635029101E-2</c:v>
                </c:pt>
                <c:pt idx="48475">
                  <c:v>-1.3700308127291901E-2</c:v>
                </c:pt>
                <c:pt idx="48476">
                  <c:v>-1.27449728865496E-2</c:v>
                </c:pt>
                <c:pt idx="48477">
                  <c:v>-3.41760928419787E-2</c:v>
                </c:pt>
                <c:pt idx="48478">
                  <c:v>-1.82636836424705E-2</c:v>
                </c:pt>
                <c:pt idx="48479">
                  <c:v>-3.9167788711967202E-2</c:v>
                </c:pt>
                <c:pt idx="48480">
                  <c:v>-2.0260530807287E-2</c:v>
                </c:pt>
                <c:pt idx="48481">
                  <c:v>1.5569881388218101E-2</c:v>
                </c:pt>
                <c:pt idx="48482" formatCode="0.00E+00">
                  <c:v>9.6829295568456799E-4</c:v>
                </c:pt>
                <c:pt idx="48483">
                  <c:v>-3.3079276434188801E-2</c:v>
                </c:pt>
                <c:pt idx="48484" formatCode="0.00E+00">
                  <c:v>-4.0584103519657799E-2</c:v>
                </c:pt>
                <c:pt idx="48485">
                  <c:v>-5.53500309424391E-2</c:v>
                </c:pt>
                <c:pt idx="48486">
                  <c:v>-4.2396321362965103E-2</c:v>
                </c:pt>
                <c:pt idx="48487">
                  <c:v>-3.3418077457210503E-2</c:v>
                </c:pt>
                <c:pt idx="48488">
                  <c:v>-5.4190889855145398E-2</c:v>
                </c:pt>
                <c:pt idx="48489">
                  <c:v>-1.5738776058356999E-2</c:v>
                </c:pt>
                <c:pt idx="48490">
                  <c:v>5.3127501872036E-2</c:v>
                </c:pt>
                <c:pt idx="48491">
                  <c:v>4.6599391058587201E-2</c:v>
                </c:pt>
                <c:pt idx="48492">
                  <c:v>7.9734342968372798E-2</c:v>
                </c:pt>
                <c:pt idx="48493">
                  <c:v>8.0414830824235103E-2</c:v>
                </c:pt>
                <c:pt idx="48494">
                  <c:v>9.1100479522683603E-2</c:v>
                </c:pt>
                <c:pt idx="48495">
                  <c:v>9.0439322497890204E-2</c:v>
                </c:pt>
                <c:pt idx="48496">
                  <c:v>4.4678013109349698E-2</c:v>
                </c:pt>
                <c:pt idx="48497">
                  <c:v>4.5082008171632298E-2</c:v>
                </c:pt>
                <c:pt idx="48498">
                  <c:v>0.10515718477053</c:v>
                </c:pt>
                <c:pt idx="48499">
                  <c:v>0.104279974913462</c:v>
                </c:pt>
                <c:pt idx="48500">
                  <c:v>0.100772157207125</c:v>
                </c:pt>
                <c:pt idx="48501">
                  <c:v>0.10607152944762401</c:v>
                </c:pt>
                <c:pt idx="48502">
                  <c:v>9.8248966967091095E-2</c:v>
                </c:pt>
                <c:pt idx="48503">
                  <c:v>7.7547834005231894E-2</c:v>
                </c:pt>
                <c:pt idx="48504">
                  <c:v>7.6135139105909494E-2</c:v>
                </c:pt>
                <c:pt idx="48505">
                  <c:v>6.6222086607488601E-2</c:v>
                </c:pt>
                <c:pt idx="48506">
                  <c:v>3.3834037908702902E-2</c:v>
                </c:pt>
                <c:pt idx="48507">
                  <c:v>6.3558359032862596E-2</c:v>
                </c:pt>
                <c:pt idx="48508">
                  <c:v>5.8716258811259102E-2</c:v>
                </c:pt>
                <c:pt idx="48509">
                  <c:v>1.46465686377507E-2</c:v>
                </c:pt>
                <c:pt idx="48510">
                  <c:v>8.68561746574424E-2</c:v>
                </c:pt>
                <c:pt idx="48511">
                  <c:v>7.3114314158977095E-2</c:v>
                </c:pt>
                <c:pt idx="48512">
                  <c:v>0.11624015244182399</c:v>
                </c:pt>
                <c:pt idx="48513">
                  <c:v>0.102087706593532</c:v>
                </c:pt>
                <c:pt idx="48514">
                  <c:v>9.9964543955807297E-2</c:v>
                </c:pt>
                <c:pt idx="48515">
                  <c:v>9.4847494974291999E-2</c:v>
                </c:pt>
                <c:pt idx="48516">
                  <c:v>9.7283610731965897E-2</c:v>
                </c:pt>
                <c:pt idx="48517">
                  <c:v>9.1061634064289798E-2</c:v>
                </c:pt>
                <c:pt idx="48518">
                  <c:v>0.115298804458751</c:v>
                </c:pt>
                <c:pt idx="48519">
                  <c:v>0.1049264340208</c:v>
                </c:pt>
                <c:pt idx="48520">
                  <c:v>0.10286739725414901</c:v>
                </c:pt>
                <c:pt idx="48521">
                  <c:v>7.85896071324267E-2</c:v>
                </c:pt>
                <c:pt idx="48522">
                  <c:v>5.3150428288342003E-2</c:v>
                </c:pt>
                <c:pt idx="48523">
                  <c:v>4.5880973570420903E-2</c:v>
                </c:pt>
                <c:pt idx="48524">
                  <c:v>7.4424443413143193E-2</c:v>
                </c:pt>
                <c:pt idx="48525">
                  <c:v>5.5387852966579998E-2</c:v>
                </c:pt>
                <c:pt idx="48526">
                  <c:v>5.1181714631527701E-2</c:v>
                </c:pt>
                <c:pt idx="48527">
                  <c:v>9.7917474733440896E-2</c:v>
                </c:pt>
                <c:pt idx="48528">
                  <c:v>8.6421068190486297E-2</c:v>
                </c:pt>
                <c:pt idx="48529">
                  <c:v>8.6421068190486297E-2</c:v>
                </c:pt>
                <c:pt idx="48530">
                  <c:v>8.8243958522985805E-2</c:v>
                </c:pt>
                <c:pt idx="48531">
                  <c:v>9.3429063289026407E-2</c:v>
                </c:pt>
                <c:pt idx="48532">
                  <c:v>9.2252877026636496E-2</c:v>
                </c:pt>
                <c:pt idx="48533">
                  <c:v>8.7109725989434297E-2</c:v>
                </c:pt>
                <c:pt idx="48534">
                  <c:v>0.12460167128833299</c:v>
                </c:pt>
                <c:pt idx="48535">
                  <c:v>0.12527570068173299</c:v>
                </c:pt>
                <c:pt idx="48536">
                  <c:v>0.127748728902987</c:v>
                </c:pt>
                <c:pt idx="48537">
                  <c:v>0.13575481256083599</c:v>
                </c:pt>
                <c:pt idx="48538">
                  <c:v>0.14495842105522899</c:v>
                </c:pt>
                <c:pt idx="48539">
                  <c:v>0.144467869112056</c:v>
                </c:pt>
                <c:pt idx="48540">
                  <c:v>0.164411410393067</c:v>
                </c:pt>
                <c:pt idx="48541">
                  <c:v>0.16344821809860499</c:v>
                </c:pt>
                <c:pt idx="48542">
                  <c:v>0.174194042669442</c:v>
                </c:pt>
                <c:pt idx="48543">
                  <c:v>0.17566544307360499</c:v>
                </c:pt>
                <c:pt idx="48544">
                  <c:v>0.15184253892079599</c:v>
                </c:pt>
                <c:pt idx="48545">
                  <c:v>0.15354423732983999</c:v>
                </c:pt>
                <c:pt idx="48546">
                  <c:v>0.19218879008338999</c:v>
                </c:pt>
                <c:pt idx="48547">
                  <c:v>0.200520486141956</c:v>
                </c:pt>
                <c:pt idx="48548">
                  <c:v>0.226725549553351</c:v>
                </c:pt>
                <c:pt idx="48549">
                  <c:v>0.25598511522261402</c:v>
                </c:pt>
                <c:pt idx="48550">
                  <c:v>0.33391630408732698</c:v>
                </c:pt>
                <c:pt idx="48551">
                  <c:v>0.33834320480838997</c:v>
                </c:pt>
                <c:pt idx="48552">
                  <c:v>0.36746077184975601</c:v>
                </c:pt>
                <c:pt idx="48553">
                  <c:v>0.36842041751904703</c:v>
                </c:pt>
                <c:pt idx="48554">
                  <c:v>0.36806050464093198</c:v>
                </c:pt>
                <c:pt idx="48555" formatCode="0.00E+00">
                  <c:v>-2.7443587705855402E-5</c:v>
                </c:pt>
                <c:pt idx="48556">
                  <c:v>-7.2786698412826298E-2</c:v>
                </c:pt>
                <c:pt idx="48557" formatCode="0.00E+00">
                  <c:v>-1.3073781885408701E-2</c:v>
                </c:pt>
                <c:pt idx="48558">
                  <c:v>-4.4021181689616398E-2</c:v>
                </c:pt>
                <c:pt idx="48559">
                  <c:v>-4.23972833930377E-2</c:v>
                </c:pt>
                <c:pt idx="48560">
                  <c:v>-5.92642054478714E-2</c:v>
                </c:pt>
                <c:pt idx="48561">
                  <c:v>1.9418269880739601E-2</c:v>
                </c:pt>
                <c:pt idx="48562">
                  <c:v>1.4236233726957001E-2</c:v>
                </c:pt>
                <c:pt idx="48563">
                  <c:v>1.23153169770097E-2</c:v>
                </c:pt>
                <c:pt idx="48564">
                  <c:v>1.6730183002617201E-2</c:v>
                </c:pt>
                <c:pt idx="48565">
                  <c:v>2.6406563609829899E-2</c:v>
                </c:pt>
                <c:pt idx="48566">
                  <c:v>3.5961790601577399E-2</c:v>
                </c:pt>
                <c:pt idx="48567">
                  <c:v>-2.9479926549435399E-3</c:v>
                </c:pt>
                <c:pt idx="48568">
                  <c:v>-1.19185906110506E-2</c:v>
                </c:pt>
                <c:pt idx="48569">
                  <c:v>6.1066388815671897E-2</c:v>
                </c:pt>
                <c:pt idx="48570">
                  <c:v>-5.5554590614475E-2</c:v>
                </c:pt>
                <c:pt idx="48571">
                  <c:v>-4.7849359392928899E-2</c:v>
                </c:pt>
                <c:pt idx="48572">
                  <c:v>-2.61153803020353E-2</c:v>
                </c:pt>
                <c:pt idx="48573">
                  <c:v>-7.53989740798544E-3</c:v>
                </c:pt>
                <c:pt idx="48574">
                  <c:v>-7.8593730843787794E-3</c:v>
                </c:pt>
                <c:pt idx="48575">
                  <c:v>-6.0083360449010303E-3</c:v>
                </c:pt>
                <c:pt idx="48576">
                  <c:v>-8.1930008456697605E-3</c:v>
                </c:pt>
                <c:pt idx="48577">
                  <c:v>1.44456918511201E-2</c:v>
                </c:pt>
                <c:pt idx="48578" formatCode="0.00E+00">
                  <c:v>8.8124311504773596E-4</c:v>
                </c:pt>
                <c:pt idx="48579">
                  <c:v>6.6775459954866098E-2</c:v>
                </c:pt>
                <c:pt idx="48580" formatCode="0.00E+00">
                  <c:v>8.5417876481077806E-2</c:v>
                </c:pt>
                <c:pt idx="48581">
                  <c:v>0.11011005105795001</c:v>
                </c:pt>
                <c:pt idx="48582">
                  <c:v>0.139012050564055</c:v>
                </c:pt>
                <c:pt idx="48583">
                  <c:v>0.13598911737358399</c:v>
                </c:pt>
                <c:pt idx="48584">
                  <c:v>9.7245578278205194E-2</c:v>
                </c:pt>
                <c:pt idx="48585">
                  <c:v>6.0809805617610603E-2</c:v>
                </c:pt>
                <c:pt idx="48586">
                  <c:v>2.91828417918257E-2</c:v>
                </c:pt>
                <c:pt idx="48587">
                  <c:v>0.13063415477151999</c:v>
                </c:pt>
                <c:pt idx="48588">
                  <c:v>-2.2982306629954201E-2</c:v>
                </c:pt>
                <c:pt idx="48589">
                  <c:v>0.16607786138355701</c:v>
                </c:pt>
                <c:pt idx="48590">
                  <c:v>0.127079971106249</c:v>
                </c:pt>
                <c:pt idx="48591">
                  <c:v>0.15362440867004401</c:v>
                </c:pt>
                <c:pt idx="48592">
                  <c:v>0.12638489025604099</c:v>
                </c:pt>
                <c:pt idx="48593">
                  <c:v>0.15003781080722101</c:v>
                </c:pt>
                <c:pt idx="48594">
                  <c:v>0.229734573165748</c:v>
                </c:pt>
                <c:pt idx="48595">
                  <c:v>0.30112658629455202</c:v>
                </c:pt>
                <c:pt idx="48596">
                  <c:v>0.36172369125036802</c:v>
                </c:pt>
                <c:pt idx="48597">
                  <c:v>0.48020229722917002</c:v>
                </c:pt>
                <c:pt idx="48598">
                  <c:v>0.25697780686067001</c:v>
                </c:pt>
                <c:pt idx="48599">
                  <c:v>0.28344089618470097</c:v>
                </c:pt>
                <c:pt idx="48600">
                  <c:v>0.28200489623360298</c:v>
                </c:pt>
                <c:pt idx="48601">
                  <c:v>0.25117740267641903</c:v>
                </c:pt>
                <c:pt idx="48602">
                  <c:v>0.21532507198388001</c:v>
                </c:pt>
                <c:pt idx="48603">
                  <c:v>0.236521061510302</c:v>
                </c:pt>
                <c:pt idx="48604">
                  <c:v>0.23765871961230201</c:v>
                </c:pt>
                <c:pt idx="48605">
                  <c:v>0.27304965951925603</c:v>
                </c:pt>
                <c:pt idx="48606">
                  <c:v>0.28832129559945102</c:v>
                </c:pt>
                <c:pt idx="48607">
                  <c:v>0.31647715613448502</c:v>
                </c:pt>
                <c:pt idx="48608">
                  <c:v>0.30797765086467399</c:v>
                </c:pt>
                <c:pt idx="48609">
                  <c:v>0.312801541387558</c:v>
                </c:pt>
                <c:pt idx="48610">
                  <c:v>0.282707863221492</c:v>
                </c:pt>
                <c:pt idx="48611">
                  <c:v>0.28963011261672</c:v>
                </c:pt>
                <c:pt idx="48612">
                  <c:v>-2.5002031723853398E-2</c:v>
                </c:pt>
                <c:pt idx="48613">
                  <c:v>-7.6474481979121198E-2</c:v>
                </c:pt>
                <c:pt idx="48614">
                  <c:v>2.7984847223057201E-2</c:v>
                </c:pt>
                <c:pt idx="48615">
                  <c:v>2.8073182167949198E-2</c:v>
                </c:pt>
                <c:pt idx="48616">
                  <c:v>7.1571388671931302E-2</c:v>
                </c:pt>
                <c:pt idx="48617">
                  <c:v>5.6790599400602201E-2</c:v>
                </c:pt>
                <c:pt idx="48618">
                  <c:v>7.9128963771724403E-2</c:v>
                </c:pt>
                <c:pt idx="48619">
                  <c:v>5.3278212158507497E-2</c:v>
                </c:pt>
                <c:pt idx="48620">
                  <c:v>3.1761657881166902E-2</c:v>
                </c:pt>
                <c:pt idx="48621">
                  <c:v>8.0928036313097099E-2</c:v>
                </c:pt>
                <c:pt idx="48622">
                  <c:v>5.9849087712330502E-2</c:v>
                </c:pt>
                <c:pt idx="48623">
                  <c:v>6.0474630171075898E-2</c:v>
                </c:pt>
                <c:pt idx="48624">
                  <c:v>5.8222342810788398E-2</c:v>
                </c:pt>
                <c:pt idx="48625">
                  <c:v>2.99715647607996E-2</c:v>
                </c:pt>
                <c:pt idx="48626">
                  <c:v>1.12950759175532E-2</c:v>
                </c:pt>
                <c:pt idx="48627">
                  <c:v>4.3876792702656903E-2</c:v>
                </c:pt>
                <c:pt idx="48628">
                  <c:v>5.3595524932111303E-2</c:v>
                </c:pt>
                <c:pt idx="48629">
                  <c:v>1.0571763818250099E-2</c:v>
                </c:pt>
                <c:pt idx="48630">
                  <c:v>1.00975622418617E-2</c:v>
                </c:pt>
                <c:pt idx="48631">
                  <c:v>6.9498338009843702E-2</c:v>
                </c:pt>
                <c:pt idx="48632">
                  <c:v>9.9253570437540503E-2</c:v>
                </c:pt>
                <c:pt idx="48633">
                  <c:v>9.4907285476651795E-2</c:v>
                </c:pt>
                <c:pt idx="48634">
                  <c:v>9.7002180891911302E-2</c:v>
                </c:pt>
                <c:pt idx="48635">
                  <c:v>5.0931961289826098E-2</c:v>
                </c:pt>
                <c:pt idx="48636">
                  <c:v>3.6006098827594799E-2</c:v>
                </c:pt>
                <c:pt idx="48637">
                  <c:v>3.5112835347224099E-2</c:v>
                </c:pt>
                <c:pt idx="48638">
                  <c:v>2.9699317559692798E-2</c:v>
                </c:pt>
                <c:pt idx="48639">
                  <c:v>2.3344091855371701E-2</c:v>
                </c:pt>
                <c:pt idx="48640">
                  <c:v>3.470172477906E-2</c:v>
                </c:pt>
                <c:pt idx="48641">
                  <c:v>3.5682814597997999E-2</c:v>
                </c:pt>
                <c:pt idx="48642" formatCode="0.00E+00">
                  <c:v>9.7314598660906899E-4</c:v>
                </c:pt>
                <c:pt idx="48643">
                  <c:v>-2.03200306290926E-2</c:v>
                </c:pt>
                <c:pt idx="48644" formatCode="0.00E+00">
                  <c:v>-4.1708118721998602E-2</c:v>
                </c:pt>
                <c:pt idx="48645">
                  <c:v>-2.7156971969499701E-2</c:v>
                </c:pt>
                <c:pt idx="48646">
                  <c:v>5.9020750861911598E-3</c:v>
                </c:pt>
                <c:pt idx="48647">
                  <c:v>3.0429137766501399E-2</c:v>
                </c:pt>
                <c:pt idx="48648">
                  <c:v>4.6063808246116902E-2</c:v>
                </c:pt>
                <c:pt idx="48649">
                  <c:v>4.2839991968872601E-2</c:v>
                </c:pt>
                <c:pt idx="48650">
                  <c:v>4.4682748814205302E-2</c:v>
                </c:pt>
                <c:pt idx="48651">
                  <c:v>7.1458994183673602E-2</c:v>
                </c:pt>
                <c:pt idx="48652">
                  <c:v>6.8590260779754206E-2</c:v>
                </c:pt>
                <c:pt idx="48653">
                  <c:v>6.5666537360957095E-2</c:v>
                </c:pt>
                <c:pt idx="48654">
                  <c:v>6.4887607591719396E-2</c:v>
                </c:pt>
                <c:pt idx="48655">
                  <c:v>5.1631409851147697E-2</c:v>
                </c:pt>
                <c:pt idx="48656">
                  <c:v>5.3099880846679402E-2</c:v>
                </c:pt>
                <c:pt idx="48657">
                  <c:v>7.0765107411972006E-2</c:v>
                </c:pt>
                <c:pt idx="48658">
                  <c:v>7.3999777330686398E-2</c:v>
                </c:pt>
                <c:pt idx="48659">
                  <c:v>7.5278195629139594E-2</c:v>
                </c:pt>
                <c:pt idx="48660">
                  <c:v>8.0169740075069607E-2</c:v>
                </c:pt>
                <c:pt idx="48661">
                  <c:v>7.0754586106652806E-2</c:v>
                </c:pt>
                <c:pt idx="48662">
                  <c:v>7.8796311785703996E-2</c:v>
                </c:pt>
                <c:pt idx="48663">
                  <c:v>8.0991771026483306E-2</c:v>
                </c:pt>
                <c:pt idx="48664">
                  <c:v>6.9694970460816602E-2</c:v>
                </c:pt>
                <c:pt idx="48665">
                  <c:v>3.9549854954110203E-2</c:v>
                </c:pt>
                <c:pt idx="48666">
                  <c:v>3.9555063009917103E-2</c:v>
                </c:pt>
                <c:pt idx="48667">
                  <c:v>2.8753592483989999E-2</c:v>
                </c:pt>
                <c:pt idx="48668">
                  <c:v>1.8070524325223599E-2</c:v>
                </c:pt>
                <c:pt idx="48669">
                  <c:v>1.0296832393023699E-2</c:v>
                </c:pt>
                <c:pt idx="48670">
                  <c:v>2.0035562820486599E-2</c:v>
                </c:pt>
                <c:pt idx="48671">
                  <c:v>4.4448220414007502E-3</c:v>
                </c:pt>
                <c:pt idx="48672">
                  <c:v>5.0345317359916401E-3</c:v>
                </c:pt>
                <c:pt idx="48673">
                  <c:v>1.6501103193397201E-2</c:v>
                </c:pt>
                <c:pt idx="48674">
                  <c:v>1.3686679772859801E-2</c:v>
                </c:pt>
                <c:pt idx="48675">
                  <c:v>5.2202253966184498E-2</c:v>
                </c:pt>
                <c:pt idx="48676">
                  <c:v>4.6724996752244799E-2</c:v>
                </c:pt>
                <c:pt idx="48677">
                  <c:v>4.35160561100007E-2</c:v>
                </c:pt>
                <c:pt idx="48678">
                  <c:v>4.8081510344250199E-2</c:v>
                </c:pt>
                <c:pt idx="48679">
                  <c:v>3.7531890784436701E-2</c:v>
                </c:pt>
                <c:pt idx="48680">
                  <c:v>5.6444677441186697E-2</c:v>
                </c:pt>
                <c:pt idx="48681">
                  <c:v>6.6493061926496302E-2</c:v>
                </c:pt>
                <c:pt idx="48682">
                  <c:v>8.4055700441293693E-2</c:v>
                </c:pt>
                <c:pt idx="48683">
                  <c:v>7.25576767533056E-2</c:v>
                </c:pt>
                <c:pt idx="48684">
                  <c:v>8.2717885892999096E-2</c:v>
                </c:pt>
                <c:pt idx="48685">
                  <c:v>8.3416548723726197E-2</c:v>
                </c:pt>
                <c:pt idx="48686">
                  <c:v>8.6349245984247994E-2</c:v>
                </c:pt>
                <c:pt idx="48687">
                  <c:v>7.6480794354888498E-2</c:v>
                </c:pt>
                <c:pt idx="48688">
                  <c:v>0.13122080205221301</c:v>
                </c:pt>
                <c:pt idx="48689">
                  <c:v>0.126579367423172</c:v>
                </c:pt>
                <c:pt idx="48690">
                  <c:v>0.10900351157001301</c:v>
                </c:pt>
                <c:pt idx="48691">
                  <c:v>9.8927910534067798E-2</c:v>
                </c:pt>
                <c:pt idx="48692">
                  <c:v>8.81141947738905E-2</c:v>
                </c:pt>
                <c:pt idx="48693">
                  <c:v>0.12588202318599401</c:v>
                </c:pt>
                <c:pt idx="48694">
                  <c:v>0.14217835401562101</c:v>
                </c:pt>
                <c:pt idx="48695">
                  <c:v>0.13940625239239701</c:v>
                </c:pt>
                <c:pt idx="48696">
                  <c:v>0.13198198288628099</c:v>
                </c:pt>
                <c:pt idx="48697">
                  <c:v>0.129607661026511</c:v>
                </c:pt>
                <c:pt idx="48698">
                  <c:v>0.12563346334198799</c:v>
                </c:pt>
                <c:pt idx="48699">
                  <c:v>0.119212413701113</c:v>
                </c:pt>
                <c:pt idx="48700">
                  <c:v>0.139763720917533</c:v>
                </c:pt>
                <c:pt idx="48701">
                  <c:v>0.137543938911939</c:v>
                </c:pt>
                <c:pt idx="48702">
                  <c:v>0.20124309909493601</c:v>
                </c:pt>
                <c:pt idx="48703">
                  <c:v>0.195192922276991</c:v>
                </c:pt>
                <c:pt idx="48704">
                  <c:v>0.16645026313657499</c:v>
                </c:pt>
                <c:pt idx="48705">
                  <c:v>0.16613790989442601</c:v>
                </c:pt>
                <c:pt idx="48706">
                  <c:v>0.161478223064252</c:v>
                </c:pt>
                <c:pt idx="48707">
                  <c:v>0.15918061170887399</c:v>
                </c:pt>
                <c:pt idx="48708">
                  <c:v>0.29079913387038903</c:v>
                </c:pt>
                <c:pt idx="48709">
                  <c:v>0.29245262032842301</c:v>
                </c:pt>
                <c:pt idx="48710">
                  <c:v>0.30669943383145598</c:v>
                </c:pt>
                <c:pt idx="48711">
                  <c:v>0.25388171004961202</c:v>
                </c:pt>
                <c:pt idx="48712">
                  <c:v>0.27001299940200901</c:v>
                </c:pt>
                <c:pt idx="48713">
                  <c:v>0.28128792544930198</c:v>
                </c:pt>
                <c:pt idx="48714">
                  <c:v>0.26619746019844398</c:v>
                </c:pt>
                <c:pt idx="48715">
                  <c:v>0.30260675575697499</c:v>
                </c:pt>
                <c:pt idx="48716">
                  <c:v>0.34668998394719802</c:v>
                </c:pt>
                <c:pt idx="48717">
                  <c:v>0.34531620755215803</c:v>
                </c:pt>
                <c:pt idx="48718">
                  <c:v>0.37871410420354601</c:v>
                </c:pt>
                <c:pt idx="48719">
                  <c:v>0.35398692015470301</c:v>
                </c:pt>
                <c:pt idx="48720">
                  <c:v>0.34066838527487497</c:v>
                </c:pt>
                <c:pt idx="48721">
                  <c:v>0.34984737408691802</c:v>
                </c:pt>
                <c:pt idx="48722">
                  <c:v>0.38101540481242502</c:v>
                </c:pt>
                <c:pt idx="48723">
                  <c:v>0.38537977765704601</c:v>
                </c:pt>
                <c:pt idx="48724">
                  <c:v>0.37838907160187402</c:v>
                </c:pt>
                <c:pt idx="48725">
                  <c:v>0.371857335093917</c:v>
                </c:pt>
                <c:pt idx="48726">
                  <c:v>0.36424768617300601</c:v>
                </c:pt>
                <c:pt idx="48727">
                  <c:v>0.38950088931124799</c:v>
                </c:pt>
                <c:pt idx="48728">
                  <c:v>0.38680222145475202</c:v>
                </c:pt>
                <c:pt idx="48729">
                  <c:v>0.38680222145475202</c:v>
                </c:pt>
                <c:pt idx="48730">
                  <c:v>0.38682257200317899</c:v>
                </c:pt>
                <c:pt idx="48731">
                  <c:v>0.38837210509610398</c:v>
                </c:pt>
                <c:pt idx="48732">
                  <c:v>0.379745405018382</c:v>
                </c:pt>
                <c:pt idx="48733">
                  <c:v>0.381194155441613</c:v>
                </c:pt>
                <c:pt idx="48734">
                  <c:v>0.47201852795553301</c:v>
                </c:pt>
                <c:pt idx="48735">
                  <c:v>0.47818099822934801</c:v>
                </c:pt>
                <c:pt idx="48736">
                  <c:v>0.49047759329388302</c:v>
                </c:pt>
                <c:pt idx="48737">
                  <c:v>0.56024151124039201</c:v>
                </c:pt>
                <c:pt idx="48738">
                  <c:v>0.54183835819377302</c:v>
                </c:pt>
                <c:pt idx="48739">
                  <c:v>0.51576111034152905</c:v>
                </c:pt>
                <c:pt idx="48740">
                  <c:v>0.54737449069542699</c:v>
                </c:pt>
                <c:pt idx="48741">
                  <c:v>0.56706867278958795</c:v>
                </c:pt>
                <c:pt idx="48742">
                  <c:v>0.57050467420629503</c:v>
                </c:pt>
                <c:pt idx="48743">
                  <c:v>0.62194001136657795</c:v>
                </c:pt>
                <c:pt idx="48744">
                  <c:v>0.62579126531587603</c:v>
                </c:pt>
                <c:pt idx="48745">
                  <c:v>0.609308039111773</c:v>
                </c:pt>
                <c:pt idx="48746">
                  <c:v>0.67280355339433295</c:v>
                </c:pt>
                <c:pt idx="48747">
                  <c:v>0.69718845368111204</c:v>
                </c:pt>
                <c:pt idx="48748">
                  <c:v>0.70604581931001997</c:v>
                </c:pt>
                <c:pt idx="48749">
                  <c:v>0.70200480927249598</c:v>
                </c:pt>
                <c:pt idx="48750">
                  <c:v>0.69955886831564196</c:v>
                </c:pt>
                <c:pt idx="48751">
                  <c:v>0.67052023675938799</c:v>
                </c:pt>
                <c:pt idx="48752">
                  <c:v>0.72398679774971997</c:v>
                </c:pt>
                <c:pt idx="48753">
                  <c:v>2.6700569819104299E-2</c:v>
                </c:pt>
                <c:pt idx="48754">
                  <c:v>-5.71618083376031E-2</c:v>
                </c:pt>
                <c:pt idx="48755">
                  <c:v>3.30350297039168E-2</c:v>
                </c:pt>
                <c:pt idx="48756">
                  <c:v>2.4763140936856699E-2</c:v>
                </c:pt>
                <c:pt idx="48757">
                  <c:v>3.9319186389622202E-2</c:v>
                </c:pt>
                <c:pt idx="48758">
                  <c:v>3.8922532379931603E-2</c:v>
                </c:pt>
                <c:pt idx="48759">
                  <c:v>1.04610121862598E-2</c:v>
                </c:pt>
                <c:pt idx="48760">
                  <c:v>2.2222932069021501E-2</c:v>
                </c:pt>
                <c:pt idx="48761">
                  <c:v>1.1086261507948199E-2</c:v>
                </c:pt>
                <c:pt idx="48762">
                  <c:v>3.4368635623971598E-2</c:v>
                </c:pt>
                <c:pt idx="48763">
                  <c:v>3.1669358716084797E-2</c:v>
                </c:pt>
                <c:pt idx="48764">
                  <c:v>3.0727393682913801E-2</c:v>
                </c:pt>
                <c:pt idx="48765">
                  <c:v>-6.47862303354325E-3</c:v>
                </c:pt>
                <c:pt idx="48766">
                  <c:v>-6.0228447325977302E-3</c:v>
                </c:pt>
                <c:pt idx="48767">
                  <c:v>-3.5266826986220502E-2</c:v>
                </c:pt>
                <c:pt idx="48768">
                  <c:v>-1.0807811271475599E-2</c:v>
                </c:pt>
                <c:pt idx="48769">
                  <c:v>4.5979531740848102E-2</c:v>
                </c:pt>
                <c:pt idx="48770">
                  <c:v>4.7593159288408501E-2</c:v>
                </c:pt>
                <c:pt idx="48771">
                  <c:v>9.5845349838988902E-2</c:v>
                </c:pt>
                <c:pt idx="48772">
                  <c:v>5.8657526031658899E-2</c:v>
                </c:pt>
                <c:pt idx="48773">
                  <c:v>5.03695518227915E-2</c:v>
                </c:pt>
                <c:pt idx="48774">
                  <c:v>5.3289676827089703E-2</c:v>
                </c:pt>
                <c:pt idx="48775">
                  <c:v>3.7718149360985297E-2</c:v>
                </c:pt>
                <c:pt idx="48776">
                  <c:v>6.7091858227739706E-2</c:v>
                </c:pt>
                <c:pt idx="48777">
                  <c:v>9.9629003298942004E-2</c:v>
                </c:pt>
                <c:pt idx="48778">
                  <c:v>-2.7200447175976101E-2</c:v>
                </c:pt>
                <c:pt idx="48779">
                  <c:v>7.3787135267560602E-2</c:v>
                </c:pt>
                <c:pt idx="48780">
                  <c:v>1.53027308519084E-2</c:v>
                </c:pt>
                <c:pt idx="48781">
                  <c:v>3.5850464444876502E-2</c:v>
                </c:pt>
                <c:pt idx="48782">
                  <c:v>-1.92522357287307E-2</c:v>
                </c:pt>
                <c:pt idx="48783">
                  <c:v>-3.5466118377798499E-2</c:v>
                </c:pt>
                <c:pt idx="48784">
                  <c:v>-2.14504391761507E-2</c:v>
                </c:pt>
                <c:pt idx="48785">
                  <c:v>-1.9395379614687201E-2</c:v>
                </c:pt>
                <c:pt idx="48786">
                  <c:v>-4.5301845579312104E-3</c:v>
                </c:pt>
                <c:pt idx="48787">
                  <c:v>5.3380921250425498E-2</c:v>
                </c:pt>
                <c:pt idx="48788">
                  <c:v>-5.8219127271630497E-3</c:v>
                </c:pt>
                <c:pt idx="48789">
                  <c:v>0.107583175294361</c:v>
                </c:pt>
                <c:pt idx="48790">
                  <c:v>0.102464022004869</c:v>
                </c:pt>
                <c:pt idx="48791">
                  <c:v>0.19376560469686599</c:v>
                </c:pt>
                <c:pt idx="48792">
                  <c:v>0.196033243959815</c:v>
                </c:pt>
                <c:pt idx="48793">
                  <c:v>0.21770200257663</c:v>
                </c:pt>
                <c:pt idx="48794">
                  <c:v>0.20352438303089301</c:v>
                </c:pt>
                <c:pt idx="48795">
                  <c:v>0.19280514955318001</c:v>
                </c:pt>
                <c:pt idx="48796">
                  <c:v>0.19280514955318001</c:v>
                </c:pt>
                <c:pt idx="48797">
                  <c:v>0.189966971999283</c:v>
                </c:pt>
                <c:pt idx="48798">
                  <c:v>0.21216721819638601</c:v>
                </c:pt>
                <c:pt idx="48799">
                  <c:v>0.225924523125973</c:v>
                </c:pt>
                <c:pt idx="48800">
                  <c:v>0.22334056922770301</c:v>
                </c:pt>
                <c:pt idx="48801">
                  <c:v>0.19482933862246901</c:v>
                </c:pt>
                <c:pt idx="48802">
                  <c:v>2.9600319628712901E-2</c:v>
                </c:pt>
                <c:pt idx="48803">
                  <c:v>9.0046851852669099E-2</c:v>
                </c:pt>
                <c:pt idx="48804">
                  <c:v>7.5652481861111495E-2</c:v>
                </c:pt>
                <c:pt idx="48805">
                  <c:v>6.4157236014687896E-2</c:v>
                </c:pt>
                <c:pt idx="48806">
                  <c:v>4.64078200995615E-2</c:v>
                </c:pt>
                <c:pt idx="48807">
                  <c:v>4.6630838501274099E-2</c:v>
                </c:pt>
                <c:pt idx="48808">
                  <c:v>4.9616787319678703E-2</c:v>
                </c:pt>
                <c:pt idx="48809">
                  <c:v>6.4807559494013803E-2</c:v>
                </c:pt>
                <c:pt idx="48810">
                  <c:v>0.114344217202967</c:v>
                </c:pt>
                <c:pt idx="48811">
                  <c:v>0.14075013466063799</c:v>
                </c:pt>
                <c:pt idx="48812">
                  <c:v>0.15758991639207201</c:v>
                </c:pt>
                <c:pt idx="48813">
                  <c:v>0.20452169058544101</c:v>
                </c:pt>
                <c:pt idx="48814">
                  <c:v>0.195158713673872</c:v>
                </c:pt>
                <c:pt idx="48815">
                  <c:v>0.20199965907755299</c:v>
                </c:pt>
                <c:pt idx="48816">
                  <c:v>9.7864852142765302E-2</c:v>
                </c:pt>
                <c:pt idx="48817">
                  <c:v>0.12806443278153301</c:v>
                </c:pt>
                <c:pt idx="48818">
                  <c:v>9.7236503774670205E-2</c:v>
                </c:pt>
                <c:pt idx="48819">
                  <c:v>9.4282872372057194E-2</c:v>
                </c:pt>
                <c:pt idx="48820">
                  <c:v>9.4256551367004199E-2</c:v>
                </c:pt>
                <c:pt idx="48821">
                  <c:v>2.6366973789762601E-2</c:v>
                </c:pt>
                <c:pt idx="48822">
                  <c:v>-9.0743203723691896E-3</c:v>
                </c:pt>
                <c:pt idx="48823">
                  <c:v>0.173201718110263</c:v>
                </c:pt>
                <c:pt idx="48824">
                  <c:v>0.16940241927587299</c:v>
                </c:pt>
                <c:pt idx="48825">
                  <c:v>0.21654250700528099</c:v>
                </c:pt>
                <c:pt idx="48826">
                  <c:v>0.27184726587734398</c:v>
                </c:pt>
                <c:pt idx="48827">
                  <c:v>0.26070683981113602</c:v>
                </c:pt>
                <c:pt idx="48828">
                  <c:v>0.25558052308723</c:v>
                </c:pt>
                <c:pt idx="48829">
                  <c:v>0.23430340260619401</c:v>
                </c:pt>
                <c:pt idx="48830">
                  <c:v>0.18695997645666501</c:v>
                </c:pt>
                <c:pt idx="48831">
                  <c:v>0.17829555778745701</c:v>
                </c:pt>
                <c:pt idx="48832">
                  <c:v>0.17062165179080599</c:v>
                </c:pt>
                <c:pt idx="48833">
                  <c:v>0.176318752442475</c:v>
                </c:pt>
                <c:pt idx="48834">
                  <c:v>0.180569333798348</c:v>
                </c:pt>
                <c:pt idx="48835">
                  <c:v>0.17357761098347299</c:v>
                </c:pt>
                <c:pt idx="48836">
                  <c:v>0.154090999176349</c:v>
                </c:pt>
                <c:pt idx="48837">
                  <c:v>0.17212005416104501</c:v>
                </c:pt>
                <c:pt idx="48838">
                  <c:v>0.19875805923755899</c:v>
                </c:pt>
                <c:pt idx="48839">
                  <c:v>0.220602394753866</c:v>
                </c:pt>
                <c:pt idx="48840">
                  <c:v>0.16669743819298699</c:v>
                </c:pt>
                <c:pt idx="48841">
                  <c:v>0.15776338855063299</c:v>
                </c:pt>
                <c:pt idx="48842">
                  <c:v>0.17032733305161199</c:v>
                </c:pt>
                <c:pt idx="48843">
                  <c:v>0.32363003591509398</c:v>
                </c:pt>
                <c:pt idx="48844">
                  <c:v>0.281262581758569</c:v>
                </c:pt>
                <c:pt idx="48845">
                  <c:v>0.33533570419541398</c:v>
                </c:pt>
                <c:pt idx="48846">
                  <c:v>0.39623812670800701</c:v>
                </c:pt>
                <c:pt idx="48847">
                  <c:v>0.42146952173798602</c:v>
                </c:pt>
                <c:pt idx="48848">
                  <c:v>0.340670621612785</c:v>
                </c:pt>
                <c:pt idx="48849">
                  <c:v>0.34235108286303201</c:v>
                </c:pt>
                <c:pt idx="48850">
                  <c:v>0.37679626822623402</c:v>
                </c:pt>
                <c:pt idx="48851">
                  <c:v>0.39197327401511201</c:v>
                </c:pt>
                <c:pt idx="48852">
                  <c:v>0.35371230631559097</c:v>
                </c:pt>
                <c:pt idx="48853">
                  <c:v>0.36811749041687802</c:v>
                </c:pt>
                <c:pt idx="48854">
                  <c:v>0.342929350031554</c:v>
                </c:pt>
                <c:pt idx="48855">
                  <c:v>0.39490475008154802</c:v>
                </c:pt>
                <c:pt idx="48856">
                  <c:v>0.35899906886995497</c:v>
                </c:pt>
                <c:pt idx="48857">
                  <c:v>0.50433453433652897</c:v>
                </c:pt>
                <c:pt idx="48858">
                  <c:v>0.43678523361149901</c:v>
                </c:pt>
                <c:pt idx="48859">
                  <c:v>0.48094019697102802</c:v>
                </c:pt>
                <c:pt idx="48860">
                  <c:v>0.46050257130537903</c:v>
                </c:pt>
                <c:pt idx="48861">
                  <c:v>0.45325960618993899</c:v>
                </c:pt>
                <c:pt idx="48862">
                  <c:v>0.492680833032066</c:v>
                </c:pt>
                <c:pt idx="48863">
                  <c:v>0.448179711570039</c:v>
                </c:pt>
                <c:pt idx="48864">
                  <c:v>2.63843038732713E-2</c:v>
                </c:pt>
                <c:pt idx="48865">
                  <c:v>7.67812886649656E-2</c:v>
                </c:pt>
                <c:pt idx="48866">
                  <c:v>5.41570558163742E-2</c:v>
                </c:pt>
                <c:pt idx="48867">
                  <c:v>0.100900522627037</c:v>
                </c:pt>
                <c:pt idx="48868">
                  <c:v>8.9934334788102199E-2</c:v>
                </c:pt>
                <c:pt idx="48869">
                  <c:v>0.100899192255784</c:v>
                </c:pt>
                <c:pt idx="48870">
                  <c:v>9.1484162585083004E-2</c:v>
                </c:pt>
                <c:pt idx="48871">
                  <c:v>0.125124792716623</c:v>
                </c:pt>
                <c:pt idx="48872">
                  <c:v>0.11786897047539099</c:v>
                </c:pt>
                <c:pt idx="48873">
                  <c:v>0.14993135428364099</c:v>
                </c:pt>
                <c:pt idx="48874">
                  <c:v>0.142121762982028</c:v>
                </c:pt>
                <c:pt idx="48875">
                  <c:v>0.165181142780714</c:v>
                </c:pt>
                <c:pt idx="48876">
                  <c:v>0.14141267855504</c:v>
                </c:pt>
                <c:pt idx="48877">
                  <c:v>0.16400311439173801</c:v>
                </c:pt>
                <c:pt idx="48878">
                  <c:v>0.15619897888617601</c:v>
                </c:pt>
                <c:pt idx="48879">
                  <c:v>0.18140955624254301</c:v>
                </c:pt>
                <c:pt idx="48880">
                  <c:v>0.16831552846867301</c:v>
                </c:pt>
                <c:pt idx="48881">
                  <c:v>0.20468805330088199</c:v>
                </c:pt>
                <c:pt idx="48882">
                  <c:v>0.186434058723667</c:v>
                </c:pt>
                <c:pt idx="48883">
                  <c:v>0.22395311088650499</c:v>
                </c:pt>
                <c:pt idx="48884">
                  <c:v>0.209231672844609</c:v>
                </c:pt>
                <c:pt idx="48885">
                  <c:v>0.220002370185855</c:v>
                </c:pt>
                <c:pt idx="48886">
                  <c:v>0.124085545092293</c:v>
                </c:pt>
                <c:pt idx="48887">
                  <c:v>0.17246933876912901</c:v>
                </c:pt>
                <c:pt idx="48888">
                  <c:v>0.15948058862651299</c:v>
                </c:pt>
                <c:pt idx="48889">
                  <c:v>0.173788943269161</c:v>
                </c:pt>
                <c:pt idx="48890">
                  <c:v>0.167698900585868</c:v>
                </c:pt>
                <c:pt idx="48891">
                  <c:v>0.224503874395105</c:v>
                </c:pt>
                <c:pt idx="48892">
                  <c:v>-1.58043147054907E-3</c:v>
                </c:pt>
                <c:pt idx="48893">
                  <c:v>7.5105670255800505E-2</c:v>
                </c:pt>
                <c:pt idx="48894">
                  <c:v>-1.6393577577304599E-2</c:v>
                </c:pt>
                <c:pt idx="48895">
                  <c:v>-4.3536851150936997E-3</c:v>
                </c:pt>
                <c:pt idx="48896">
                  <c:v>-2.9038251694307E-3</c:v>
                </c:pt>
                <c:pt idx="48897">
                  <c:v>1.2341321932559801E-2</c:v>
                </c:pt>
                <c:pt idx="48898">
                  <c:v>-1.52557453858309E-2</c:v>
                </c:pt>
                <c:pt idx="48899">
                  <c:v>0.13215232667177099</c:v>
                </c:pt>
                <c:pt idx="48900">
                  <c:v>0.14959496326451899</c:v>
                </c:pt>
                <c:pt idx="48901">
                  <c:v>0.17988207523376401</c:v>
                </c:pt>
                <c:pt idx="48902">
                  <c:v>0.14244315107306699</c:v>
                </c:pt>
                <c:pt idx="48903">
                  <c:v>0.15087171352543799</c:v>
                </c:pt>
                <c:pt idx="48904">
                  <c:v>0.15451095993911801</c:v>
                </c:pt>
                <c:pt idx="48905">
                  <c:v>0.22293079033436899</c:v>
                </c:pt>
                <c:pt idx="48906">
                  <c:v>0.19748198039030901</c:v>
                </c:pt>
                <c:pt idx="48907">
                  <c:v>0.220114320027023</c:v>
                </c:pt>
                <c:pt idx="48908">
                  <c:v>0.20573952806363399</c:v>
                </c:pt>
                <c:pt idx="48909">
                  <c:v>0.165686528195989</c:v>
                </c:pt>
                <c:pt idx="48910">
                  <c:v>7.7360161330698396E-2</c:v>
                </c:pt>
                <c:pt idx="48911">
                  <c:v>9.3118129849018197E-2</c:v>
                </c:pt>
                <c:pt idx="48912">
                  <c:v>0.109999568780315</c:v>
                </c:pt>
                <c:pt idx="48913">
                  <c:v>0.129928867900896</c:v>
                </c:pt>
                <c:pt idx="48914">
                  <c:v>0.14647222332669099</c:v>
                </c:pt>
                <c:pt idx="48915">
                  <c:v>0.17326450411133401</c:v>
                </c:pt>
                <c:pt idx="48916">
                  <c:v>0.216179313400687</c:v>
                </c:pt>
                <c:pt idx="48917">
                  <c:v>0.23784033450906999</c:v>
                </c:pt>
                <c:pt idx="48918">
                  <c:v>0.181066924027315</c:v>
                </c:pt>
                <c:pt idx="48919">
                  <c:v>0.23088687201354799</c:v>
                </c:pt>
                <c:pt idx="48920">
                  <c:v>0.218500789704867</c:v>
                </c:pt>
                <c:pt idx="48921">
                  <c:v>0.230558660438936</c:v>
                </c:pt>
                <c:pt idx="48922">
                  <c:v>0.222508217861702</c:v>
                </c:pt>
                <c:pt idx="48923">
                  <c:v>0.33076205514486001</c:v>
                </c:pt>
                <c:pt idx="48924">
                  <c:v>0.32881683720490901</c:v>
                </c:pt>
                <c:pt idx="48925">
                  <c:v>0.369561228391589</c:v>
                </c:pt>
                <c:pt idx="48926">
                  <c:v>0.35894734866682498</c:v>
                </c:pt>
                <c:pt idx="48927">
                  <c:v>0.36647001104535998</c:v>
                </c:pt>
                <c:pt idx="48928">
                  <c:v>0.38862752073713802</c:v>
                </c:pt>
                <c:pt idx="48929">
                  <c:v>0.39976660235858202</c:v>
                </c:pt>
                <c:pt idx="48930">
                  <c:v>0.40484835635338001</c:v>
                </c:pt>
                <c:pt idx="48931">
                  <c:v>0.45030031732513398</c:v>
                </c:pt>
                <c:pt idx="48932">
                  <c:v>0.51103647106184902</c:v>
                </c:pt>
                <c:pt idx="48933">
                  <c:v>0.60126650611979704</c:v>
                </c:pt>
                <c:pt idx="48934">
                  <c:v>0.58613373880773201</c:v>
                </c:pt>
                <c:pt idx="48935">
                  <c:v>0.58793514681353398</c:v>
                </c:pt>
                <c:pt idx="48936">
                  <c:v>-3.6110525342938002E-2</c:v>
                </c:pt>
                <c:pt idx="48937">
                  <c:v>-0.11825942751558501</c:v>
                </c:pt>
                <c:pt idx="48938">
                  <c:v>-2.10341854241172E-2</c:v>
                </c:pt>
                <c:pt idx="48939">
                  <c:v>-5.07522661294851E-2</c:v>
                </c:pt>
                <c:pt idx="48940">
                  <c:v>-4.41789737876956E-2</c:v>
                </c:pt>
                <c:pt idx="48941">
                  <c:v>-6.87049337436475E-2</c:v>
                </c:pt>
                <c:pt idx="48942">
                  <c:v>-2.8228808712801999E-2</c:v>
                </c:pt>
                <c:pt idx="48943">
                  <c:v>-5.5648130070663201E-2</c:v>
                </c:pt>
                <c:pt idx="48944">
                  <c:v>-2.2424044629775899E-2</c:v>
                </c:pt>
                <c:pt idx="48945">
                  <c:v>-1.06586035553808E-2</c:v>
                </c:pt>
                <c:pt idx="48946">
                  <c:v>2.9977651576825599E-2</c:v>
                </c:pt>
                <c:pt idx="48947">
                  <c:v>4.9766721741432297E-2</c:v>
                </c:pt>
                <c:pt idx="48948">
                  <c:v>3.7546839325961798E-2</c:v>
                </c:pt>
                <c:pt idx="48949">
                  <c:v>8.4728789897953998E-3</c:v>
                </c:pt>
                <c:pt idx="48950">
                  <c:v>2.2520888389917101E-2</c:v>
                </c:pt>
                <c:pt idx="48951">
                  <c:v>3.8727644276911798E-2</c:v>
                </c:pt>
                <c:pt idx="48952">
                  <c:v>3.6459840319056303E-2</c:v>
                </c:pt>
                <c:pt idx="48953">
                  <c:v>1.9391322643665301E-2</c:v>
                </c:pt>
                <c:pt idx="48954">
                  <c:v>4.560994912568E-3</c:v>
                </c:pt>
                <c:pt idx="48955">
                  <c:v>2.24614858781404E-2</c:v>
                </c:pt>
                <c:pt idx="48956">
                  <c:v>1.1743132286931199E-2</c:v>
                </c:pt>
                <c:pt idx="48957">
                  <c:v>-1.7361719830335701E-2</c:v>
                </c:pt>
                <c:pt idx="48958">
                  <c:v>6.8987939776364707E-2</c:v>
                </c:pt>
                <c:pt idx="48959">
                  <c:v>3.53424204790702E-2</c:v>
                </c:pt>
                <c:pt idx="48960">
                  <c:v>3.8104874656933997E-2</c:v>
                </c:pt>
                <c:pt idx="48961">
                  <c:v>3.42443534532373E-2</c:v>
                </c:pt>
                <c:pt idx="48962">
                  <c:v>7.8122638484726295E-2</c:v>
                </c:pt>
                <c:pt idx="48963">
                  <c:v>9.1090021523404494E-2</c:v>
                </c:pt>
                <c:pt idx="48964">
                  <c:v>0.10685312607962801</c:v>
                </c:pt>
                <c:pt idx="48965">
                  <c:v>9.9767663823907601E-2</c:v>
                </c:pt>
                <c:pt idx="48966">
                  <c:v>9.8427395590534705E-2</c:v>
                </c:pt>
                <c:pt idx="48967">
                  <c:v>9.4397377585797193E-2</c:v>
                </c:pt>
                <c:pt idx="48968">
                  <c:v>8.5401349946141805E-2</c:v>
                </c:pt>
                <c:pt idx="48969">
                  <c:v>7.8857208063241202E-2</c:v>
                </c:pt>
                <c:pt idx="48970">
                  <c:v>0.14735056131766</c:v>
                </c:pt>
                <c:pt idx="48971">
                  <c:v>0.13394843581646201</c:v>
                </c:pt>
                <c:pt idx="48972">
                  <c:v>0.121554131581872</c:v>
                </c:pt>
                <c:pt idx="48973">
                  <c:v>6.6729853175715906E-2</c:v>
                </c:pt>
                <c:pt idx="48974">
                  <c:v>7.4175786635575405E-2</c:v>
                </c:pt>
                <c:pt idx="48975">
                  <c:v>6.3604660142870306E-2</c:v>
                </c:pt>
                <c:pt idx="48976">
                  <c:v>9.3221276558968905E-2</c:v>
                </c:pt>
                <c:pt idx="48977">
                  <c:v>8.4109535298030405E-2</c:v>
                </c:pt>
                <c:pt idx="48978">
                  <c:v>8.6968250304373995E-2</c:v>
                </c:pt>
                <c:pt idx="48979">
                  <c:v>9.51039415257008E-2</c:v>
                </c:pt>
                <c:pt idx="48980">
                  <c:v>9.9279594501505503E-2</c:v>
                </c:pt>
                <c:pt idx="48981">
                  <c:v>-1.11554826739393E-2</c:v>
                </c:pt>
                <c:pt idx="48982">
                  <c:v>-8.7817127360512295E-2</c:v>
                </c:pt>
                <c:pt idx="48983">
                  <c:v>-1.2883275148575299E-2</c:v>
                </c:pt>
                <c:pt idx="48984">
                  <c:v>-3.9514275451120198E-2</c:v>
                </c:pt>
                <c:pt idx="48985">
                  <c:v>-1.13850675938905E-2</c:v>
                </c:pt>
                <c:pt idx="48986">
                  <c:v>-2.3278687733591302E-2</c:v>
                </c:pt>
                <c:pt idx="48987">
                  <c:v>1.61021526938692E-2</c:v>
                </c:pt>
                <c:pt idx="48988">
                  <c:v>-1.5574022897123899E-2</c:v>
                </c:pt>
                <c:pt idx="48989">
                  <c:v>1.1866284353607599E-2</c:v>
                </c:pt>
                <c:pt idx="48990">
                  <c:v>-4.5763269864021504E-3</c:v>
                </c:pt>
                <c:pt idx="48991">
                  <c:v>-1.12224618657236E-2</c:v>
                </c:pt>
                <c:pt idx="48992">
                  <c:v>6.4440872064260796E-3</c:v>
                </c:pt>
                <c:pt idx="48993">
                  <c:v>2.1941719774691601E-2</c:v>
                </c:pt>
                <c:pt idx="48994">
                  <c:v>1.1444038402273701E-2</c:v>
                </c:pt>
                <c:pt idx="48995">
                  <c:v>1.27767741078869E-2</c:v>
                </c:pt>
                <c:pt idx="48996">
                  <c:v>-0.121427544235374</c:v>
                </c:pt>
                <c:pt idx="48997">
                  <c:v>1.7725846202113801E-2</c:v>
                </c:pt>
                <c:pt idx="48998">
                  <c:v>-6.6482779978337602E-3</c:v>
                </c:pt>
                <c:pt idx="48999">
                  <c:v>1.23165756321714E-2</c:v>
                </c:pt>
                <c:pt idx="49000">
                  <c:v>1.0207781736311001E-2</c:v>
                </c:pt>
                <c:pt idx="49001">
                  <c:v>2.11134891096799E-2</c:v>
                </c:pt>
                <c:pt idx="49002">
                  <c:v>-1.69838475466914E-2</c:v>
                </c:pt>
                <c:pt idx="49003">
                  <c:v>-1.57391276958373E-2</c:v>
                </c:pt>
                <c:pt idx="49004">
                  <c:v>-3.1836933237180599E-2</c:v>
                </c:pt>
                <c:pt idx="49005">
                  <c:v>-1.69635220270654E-2</c:v>
                </c:pt>
                <c:pt idx="49006">
                  <c:v>-1.1354657627977599E-2</c:v>
                </c:pt>
                <c:pt idx="49007">
                  <c:v>2.4875467380399401E-2</c:v>
                </c:pt>
                <c:pt idx="49008">
                  <c:v>1.47853002992985E-2</c:v>
                </c:pt>
                <c:pt idx="49009">
                  <c:v>3.1553099075491198E-2</c:v>
                </c:pt>
                <c:pt idx="49010">
                  <c:v>5.2099867264424997E-2</c:v>
                </c:pt>
                <c:pt idx="49011">
                  <c:v>6.4585936119716997E-2</c:v>
                </c:pt>
                <c:pt idx="49012">
                  <c:v>1.6570994828388901E-2</c:v>
                </c:pt>
                <c:pt idx="49013">
                  <c:v>3.6859009389066999E-2</c:v>
                </c:pt>
                <c:pt idx="49014">
                  <c:v>2.2097179093011302E-2</c:v>
                </c:pt>
                <c:pt idx="49015">
                  <c:v>3.5025964970394299E-2</c:v>
                </c:pt>
                <c:pt idx="49016">
                  <c:v>1.5408440330360399E-2</c:v>
                </c:pt>
                <c:pt idx="49017">
                  <c:v>3.1972529855890497E-2</c:v>
                </c:pt>
                <c:pt idx="49018">
                  <c:v>2.1711997168403399E-2</c:v>
                </c:pt>
                <c:pt idx="49019">
                  <c:v>3.58435707522268E-2</c:v>
                </c:pt>
                <c:pt idx="49020">
                  <c:v>3.9329893196787702E-2</c:v>
                </c:pt>
                <c:pt idx="49021">
                  <c:v>4.80404510886095E-2</c:v>
                </c:pt>
                <c:pt idx="49022">
                  <c:v>2.6227114180759001E-2</c:v>
                </c:pt>
                <c:pt idx="49023">
                  <c:v>0.12027904564849801</c:v>
                </c:pt>
                <c:pt idx="49024">
                  <c:v>0.121260194617476</c:v>
                </c:pt>
                <c:pt idx="49025">
                  <c:v>0.160807072678187</c:v>
                </c:pt>
                <c:pt idx="49026">
                  <c:v>0.18065839883801901</c:v>
                </c:pt>
                <c:pt idx="49027">
                  <c:v>0.181845867149624</c:v>
                </c:pt>
                <c:pt idx="49028">
                  <c:v>0.17837625643597399</c:v>
                </c:pt>
                <c:pt idx="49029">
                  <c:v>0.185204236820917</c:v>
                </c:pt>
                <c:pt idx="49030">
                  <c:v>0.181321648453211</c:v>
                </c:pt>
                <c:pt idx="49031">
                  <c:v>0.198032602358612</c:v>
                </c:pt>
                <c:pt idx="49032">
                  <c:v>0.206294477914825</c:v>
                </c:pt>
                <c:pt idx="49033">
                  <c:v>0.19728252099214599</c:v>
                </c:pt>
                <c:pt idx="49034">
                  <c:v>-2.8300759499182499E-2</c:v>
                </c:pt>
                <c:pt idx="49035">
                  <c:v>5.7067499144240003E-2</c:v>
                </c:pt>
                <c:pt idx="49036">
                  <c:v>-3.5939863786701901E-2</c:v>
                </c:pt>
                <c:pt idx="49037">
                  <c:v>-1.7256384901755101E-2</c:v>
                </c:pt>
                <c:pt idx="49038">
                  <c:v>-1.92823196106061E-2</c:v>
                </c:pt>
                <c:pt idx="49039">
                  <c:v>-6.2435753623738101E-3</c:v>
                </c:pt>
                <c:pt idx="49040">
                  <c:v>-3.7867089741375197E-2</c:v>
                </c:pt>
                <c:pt idx="49041">
                  <c:v>-6.2970154690849503E-2</c:v>
                </c:pt>
                <c:pt idx="49042">
                  <c:v>-6.1810262801536099E-2</c:v>
                </c:pt>
                <c:pt idx="49043">
                  <c:v>-4.978562501205E-2</c:v>
                </c:pt>
                <c:pt idx="49044">
                  <c:v>-4.7309741250081701E-2</c:v>
                </c:pt>
                <c:pt idx="49045">
                  <c:v>-6.2213046436699997E-2</c:v>
                </c:pt>
                <c:pt idx="49046">
                  <c:v>-7.5967981289832606E-2</c:v>
                </c:pt>
                <c:pt idx="49047">
                  <c:v>-7.8105526757356505E-2</c:v>
                </c:pt>
                <c:pt idx="49048">
                  <c:v>-8.24655962602696E-2</c:v>
                </c:pt>
                <c:pt idx="49049">
                  <c:v>-8.69617022680787E-2</c:v>
                </c:pt>
                <c:pt idx="49050">
                  <c:v>-0.101406121943626</c:v>
                </c:pt>
                <c:pt idx="49051">
                  <c:v>-0.127913320932866</c:v>
                </c:pt>
                <c:pt idx="49052">
                  <c:v>-0.108791689802809</c:v>
                </c:pt>
                <c:pt idx="49053">
                  <c:v>-0.12174180439002701</c:v>
                </c:pt>
                <c:pt idx="49054">
                  <c:v>-9.7659986132549698E-2</c:v>
                </c:pt>
                <c:pt idx="49055">
                  <c:v>-0.103347679273604</c:v>
                </c:pt>
                <c:pt idx="49056">
                  <c:v>-0.107857612704161</c:v>
                </c:pt>
                <c:pt idx="49057">
                  <c:v>-9.7203256529257806E-2</c:v>
                </c:pt>
                <c:pt idx="49058">
                  <c:v>-0.10966450832968599</c:v>
                </c:pt>
                <c:pt idx="49059">
                  <c:v>-0.104853156926732</c:v>
                </c:pt>
                <c:pt idx="49060">
                  <c:v>-0.116143165441531</c:v>
                </c:pt>
                <c:pt idx="49061">
                  <c:v>-0.13443040231213299</c:v>
                </c:pt>
                <c:pt idx="49062">
                  <c:v>-0.13910125148500399</c:v>
                </c:pt>
                <c:pt idx="49063">
                  <c:v>-0.148940852601363</c:v>
                </c:pt>
                <c:pt idx="49064">
                  <c:v>-0.17676899143126101</c:v>
                </c:pt>
                <c:pt idx="49065">
                  <c:v>-0.19692324239235601</c:v>
                </c:pt>
                <c:pt idx="49066">
                  <c:v>-0.185167187208297</c:v>
                </c:pt>
                <c:pt idx="49067">
                  <c:v>-0.135476770405286</c:v>
                </c:pt>
                <c:pt idx="49068">
                  <c:v>-0.143457404027516</c:v>
                </c:pt>
                <c:pt idx="49069">
                  <c:v>-0.13219552756997299</c:v>
                </c:pt>
                <c:pt idx="49070">
                  <c:v>-0.12050154129865299</c:v>
                </c:pt>
                <c:pt idx="49071">
                  <c:v>-8.0684737232978601E-2</c:v>
                </c:pt>
                <c:pt idx="49072">
                  <c:v>-0.18397900106262799</c:v>
                </c:pt>
                <c:pt idx="49073">
                  <c:v>-0.12976607888757399</c:v>
                </c:pt>
                <c:pt idx="49074">
                  <c:v>-0.14195253938704999</c:v>
                </c:pt>
                <c:pt idx="49075">
                  <c:v>-0.11697287948419099</c:v>
                </c:pt>
                <c:pt idx="49076">
                  <c:v>-0.121979385892326</c:v>
                </c:pt>
                <c:pt idx="49077">
                  <c:v>-0.114228696228463</c:v>
                </c:pt>
                <c:pt idx="49078">
                  <c:v>-0.101944301612375</c:v>
                </c:pt>
                <c:pt idx="49079">
                  <c:v>-9.1577462340023799E-2</c:v>
                </c:pt>
                <c:pt idx="49080">
                  <c:v>-8.0562863035708296E-2</c:v>
                </c:pt>
                <c:pt idx="49081">
                  <c:v>1.18273365464946E-2</c:v>
                </c:pt>
                <c:pt idx="49082">
                  <c:v>-3.6287501350980099E-2</c:v>
                </c:pt>
                <c:pt idx="49083">
                  <c:v>6.1837636297682103E-2</c:v>
                </c:pt>
                <c:pt idx="49084">
                  <c:v>-1.0641099345998E-2</c:v>
                </c:pt>
                <c:pt idx="49085">
                  <c:v>2.64646499558083E-2</c:v>
                </c:pt>
                <c:pt idx="49086">
                  <c:v>-2.1043447560524999E-3</c:v>
                </c:pt>
                <c:pt idx="49087">
                  <c:v>-3.9839407806563198E-2</c:v>
                </c:pt>
                <c:pt idx="49088">
                  <c:v>-1.2175751184022801E-2</c:v>
                </c:pt>
                <c:pt idx="49089" formatCode="0.00E+00">
                  <c:v>-9.8235131065111899E-4</c:v>
                </c:pt>
                <c:pt idx="49090">
                  <c:v>-1.24767217519689E-2</c:v>
                </c:pt>
                <c:pt idx="49091" formatCode="0.00E+00">
                  <c:v>3.1026037226781801E-2</c:v>
                </c:pt>
                <c:pt idx="49092">
                  <c:v>8.6226866550662001E-2</c:v>
                </c:pt>
                <c:pt idx="49093">
                  <c:v>0.120699183232201</c:v>
                </c:pt>
                <c:pt idx="49094">
                  <c:v>8.9612016635779002E-2</c:v>
                </c:pt>
                <c:pt idx="49095">
                  <c:v>0.108874083160329</c:v>
                </c:pt>
                <c:pt idx="49096">
                  <c:v>9.21130818777086E-2</c:v>
                </c:pt>
                <c:pt idx="49097">
                  <c:v>6.4815951592572002E-2</c:v>
                </c:pt>
                <c:pt idx="49098">
                  <c:v>3.7643520888288901E-2</c:v>
                </c:pt>
                <c:pt idx="49099">
                  <c:v>6.4169776537226497E-2</c:v>
                </c:pt>
                <c:pt idx="49100">
                  <c:v>8.1653648745591806E-2</c:v>
                </c:pt>
                <c:pt idx="49101">
                  <c:v>0.11647639242202699</c:v>
                </c:pt>
                <c:pt idx="49102">
                  <c:v>0.12150783184313101</c:v>
                </c:pt>
                <c:pt idx="49103">
                  <c:v>0.12947121519148799</c:v>
                </c:pt>
                <c:pt idx="49104">
                  <c:v>0.14758069364972501</c:v>
                </c:pt>
                <c:pt idx="49105">
                  <c:v>0.16560601590485799</c:v>
                </c:pt>
                <c:pt idx="49106">
                  <c:v>9.6189287904392906E-2</c:v>
                </c:pt>
                <c:pt idx="49107">
                  <c:v>0.123402532968085</c:v>
                </c:pt>
                <c:pt idx="49108">
                  <c:v>0.122402368458082</c:v>
                </c:pt>
                <c:pt idx="49109">
                  <c:v>0.11100686134134501</c:v>
                </c:pt>
                <c:pt idx="49110">
                  <c:v>8.7134721333052195E-2</c:v>
                </c:pt>
                <c:pt idx="49111">
                  <c:v>7.3088761952434203E-2</c:v>
                </c:pt>
                <c:pt idx="49112">
                  <c:v>8.3479040320603298E-2</c:v>
                </c:pt>
                <c:pt idx="49113">
                  <c:v>9.5901347746316201E-2</c:v>
                </c:pt>
                <c:pt idx="49114">
                  <c:v>0.101442415051893</c:v>
                </c:pt>
                <c:pt idx="49115">
                  <c:v>0.116206593109363</c:v>
                </c:pt>
                <c:pt idx="49116">
                  <c:v>0.16365808143473301</c:v>
                </c:pt>
                <c:pt idx="49117">
                  <c:v>0.210210552615649</c:v>
                </c:pt>
                <c:pt idx="49118">
                  <c:v>7.5306423660447694E-2</c:v>
                </c:pt>
                <c:pt idx="49119">
                  <c:v>0.16295692494561301</c:v>
                </c:pt>
                <c:pt idx="49120">
                  <c:v>0.120666479668235</c:v>
                </c:pt>
                <c:pt idx="49121">
                  <c:v>0.17094640693393201</c:v>
                </c:pt>
                <c:pt idx="49122">
                  <c:v>0.14604844379700899</c:v>
                </c:pt>
                <c:pt idx="49123">
                  <c:v>0.181410416086488</c:v>
                </c:pt>
                <c:pt idx="49124">
                  <c:v>0.158831166075386</c:v>
                </c:pt>
                <c:pt idx="49125">
                  <c:v>0.17311811562237001</c:v>
                </c:pt>
                <c:pt idx="49126">
                  <c:v>0.115483591179836</c:v>
                </c:pt>
                <c:pt idx="49127">
                  <c:v>0.12420974238850301</c:v>
                </c:pt>
                <c:pt idx="49128">
                  <c:v>0.138699088183634</c:v>
                </c:pt>
                <c:pt idx="49129">
                  <c:v>0.124967342166939</c:v>
                </c:pt>
                <c:pt idx="49130">
                  <c:v>0.128982308764795</c:v>
                </c:pt>
                <c:pt idx="49131">
                  <c:v>0.135583699290933</c:v>
                </c:pt>
                <c:pt idx="49132">
                  <c:v>0.162963837776506</c:v>
                </c:pt>
                <c:pt idx="49133">
                  <c:v>0.164166852123036</c:v>
                </c:pt>
                <c:pt idx="49134">
                  <c:v>0.12838089513006701</c:v>
                </c:pt>
                <c:pt idx="49135">
                  <c:v>0.12996940972419199</c:v>
                </c:pt>
                <c:pt idx="49136">
                  <c:v>0.138151221332106</c:v>
                </c:pt>
                <c:pt idx="49137">
                  <c:v>0.140116266768646</c:v>
                </c:pt>
                <c:pt idx="49138">
                  <c:v>0.12256963027178799</c:v>
                </c:pt>
                <c:pt idx="49139">
                  <c:v>0.27021768814531699</c:v>
                </c:pt>
                <c:pt idx="49140">
                  <c:v>0.229537978504915</c:v>
                </c:pt>
                <c:pt idx="49141">
                  <c:v>0.21101834915911</c:v>
                </c:pt>
                <c:pt idx="49142">
                  <c:v>-2.3614723391807899E-2</c:v>
                </c:pt>
                <c:pt idx="49143">
                  <c:v>7.8212383938509003E-2</c:v>
                </c:pt>
                <c:pt idx="49144">
                  <c:v>-9.2233598159827002E-3</c:v>
                </c:pt>
                <c:pt idx="49145">
                  <c:v>1.1363124944277599E-2</c:v>
                </c:pt>
                <c:pt idx="49146">
                  <c:v>2.6439326808629201E-2</c:v>
                </c:pt>
                <c:pt idx="49147">
                  <c:v>3.3317455835841801E-2</c:v>
                </c:pt>
                <c:pt idx="49148">
                  <c:v>4.0961773170907299E-3</c:v>
                </c:pt>
                <c:pt idx="49149">
                  <c:v>7.16049544121828E-3</c:v>
                </c:pt>
                <c:pt idx="49150">
                  <c:v>-1.5732735015891099E-2</c:v>
                </c:pt>
                <c:pt idx="49151">
                  <c:v>-2.8009234411569401E-2</c:v>
                </c:pt>
                <c:pt idx="49152">
                  <c:v>-4.88023029192554E-2</c:v>
                </c:pt>
                <c:pt idx="49153">
                  <c:v>-5.5419445393178501E-2</c:v>
                </c:pt>
                <c:pt idx="49154">
                  <c:v>-8.1347999060840795E-2</c:v>
                </c:pt>
                <c:pt idx="49155">
                  <c:v>-6.4129329104833904E-2</c:v>
                </c:pt>
                <c:pt idx="49156">
                  <c:v>-6.1640537321600401E-2</c:v>
                </c:pt>
                <c:pt idx="49157">
                  <c:v>8.7960688662479997E-2</c:v>
                </c:pt>
                <c:pt idx="49158">
                  <c:v>6.1551705227154599E-2</c:v>
                </c:pt>
                <c:pt idx="49159">
                  <c:v>5.2330289021620499E-2</c:v>
                </c:pt>
                <c:pt idx="49160">
                  <c:v>4.3261010560525302E-2</c:v>
                </c:pt>
                <c:pt idx="49161">
                  <c:v>5.4612453083915401E-2</c:v>
                </c:pt>
                <c:pt idx="49162">
                  <c:v>5.7565247546567402E-2</c:v>
                </c:pt>
                <c:pt idx="49163">
                  <c:v>0.13168889916878501</c:v>
                </c:pt>
                <c:pt idx="49164">
                  <c:v>0.15983374798125299</c:v>
                </c:pt>
                <c:pt idx="49165">
                  <c:v>0.20193983871186799</c:v>
                </c:pt>
                <c:pt idx="49166">
                  <c:v>0.19950086619462801</c:v>
                </c:pt>
                <c:pt idx="49167">
                  <c:v>0.18566551407624399</c:v>
                </c:pt>
                <c:pt idx="49168">
                  <c:v>0.211395765017069</c:v>
                </c:pt>
                <c:pt idx="49169">
                  <c:v>0.238513337363957</c:v>
                </c:pt>
                <c:pt idx="49170">
                  <c:v>0.22197925400539001</c:v>
                </c:pt>
                <c:pt idx="49171">
                  <c:v>0.235334995792119</c:v>
                </c:pt>
                <c:pt idx="49172">
                  <c:v>0.231892475772291</c:v>
                </c:pt>
                <c:pt idx="49173">
                  <c:v>0.25485547906162098</c:v>
                </c:pt>
                <c:pt idx="49174">
                  <c:v>0.23578452838889599</c:v>
                </c:pt>
                <c:pt idx="49175">
                  <c:v>0.27494903160586798</c:v>
                </c:pt>
                <c:pt idx="49176">
                  <c:v>0.25762813896416897</c:v>
                </c:pt>
                <c:pt idx="49177">
                  <c:v>0.266066290567604</c:v>
                </c:pt>
                <c:pt idx="49178">
                  <c:v>0.27518385384877703</c:v>
                </c:pt>
                <c:pt idx="49179">
                  <c:v>0.25764098829930299</c:v>
                </c:pt>
                <c:pt idx="49180">
                  <c:v>0.25689783220543799</c:v>
                </c:pt>
                <c:pt idx="49181">
                  <c:v>0.260165709528</c:v>
                </c:pt>
                <c:pt idx="49182">
                  <c:v>0.25942255343413601</c:v>
                </c:pt>
                <c:pt idx="49183">
                  <c:v>0.25949013164266599</c:v>
                </c:pt>
                <c:pt idx="49184">
                  <c:v>0.25665217784858602</c:v>
                </c:pt>
                <c:pt idx="49185">
                  <c:v>0.35403562281613699</c:v>
                </c:pt>
                <c:pt idx="49186">
                  <c:v>0.34733135905178902</c:v>
                </c:pt>
                <c:pt idx="49187">
                  <c:v>0.344498456335605</c:v>
                </c:pt>
                <c:pt idx="49188">
                  <c:v>0.35343339895166997</c:v>
                </c:pt>
                <c:pt idx="49189">
                  <c:v>0.345703795529271</c:v>
                </c:pt>
                <c:pt idx="49190">
                  <c:v>0.34226621111711097</c:v>
                </c:pt>
                <c:pt idx="49191">
                  <c:v>0.34474605882200698</c:v>
                </c:pt>
                <c:pt idx="49192">
                  <c:v>0.346799315465882</c:v>
                </c:pt>
                <c:pt idx="49193">
                  <c:v>0.41964038285517602</c:v>
                </c:pt>
                <c:pt idx="49194">
                  <c:v>0.42181309573430598</c:v>
                </c:pt>
                <c:pt idx="49195">
                  <c:v>0.415040239758308</c:v>
                </c:pt>
                <c:pt idx="49196">
                  <c:v>0.41930421373641802</c:v>
                </c:pt>
                <c:pt idx="49197">
                  <c:v>0.44763987309958703</c:v>
                </c:pt>
                <c:pt idx="49198">
                  <c:v>0.45371660356883198</c:v>
                </c:pt>
                <c:pt idx="49199">
                  <c:v>0.47004791348776298</c:v>
                </c:pt>
                <c:pt idx="49200">
                  <c:v>0.47004791348776298</c:v>
                </c:pt>
                <c:pt idx="49201">
                  <c:v>0.47179104349787299</c:v>
                </c:pt>
                <c:pt idx="49202">
                  <c:v>0.44655542870408499</c:v>
                </c:pt>
                <c:pt idx="49203">
                  <c:v>0.42784141537710502</c:v>
                </c:pt>
                <c:pt idx="49204">
                  <c:v>0.422860054089298</c:v>
                </c:pt>
                <c:pt idx="49205">
                  <c:v>0.43011912668845298</c:v>
                </c:pt>
                <c:pt idx="49206">
                  <c:v>0.43938114010618001</c:v>
                </c:pt>
                <c:pt idx="49207">
                  <c:v>0.38443428998197399</c:v>
                </c:pt>
                <c:pt idx="49208">
                  <c:v>0.383791284778708</c:v>
                </c:pt>
                <c:pt idx="49209">
                  <c:v>0.51583713534039899</c:v>
                </c:pt>
                <c:pt idx="49210">
                  <c:v>0.51220946940458101</c:v>
                </c:pt>
                <c:pt idx="49211">
                  <c:v>0.53687312942952103</c:v>
                </c:pt>
                <c:pt idx="49212">
                  <c:v>0.54611072779894998</c:v>
                </c:pt>
                <c:pt idx="49213">
                  <c:v>0.57502257268489099</c:v>
                </c:pt>
                <c:pt idx="49214">
                  <c:v>0.570248389822408</c:v>
                </c:pt>
                <c:pt idx="49215">
                  <c:v>0.60066830148525696</c:v>
                </c:pt>
                <c:pt idx="49216">
                  <c:v>0.63702673478173699</c:v>
                </c:pt>
                <c:pt idx="49217">
                  <c:v>0.68257774709468699</c:v>
                </c:pt>
                <c:pt idx="49218">
                  <c:v>0.68465875787135</c:v>
                </c:pt>
                <c:pt idx="49219">
                  <c:v>0.68224886788656702</c:v>
                </c:pt>
                <c:pt idx="49220">
                  <c:v>0.67761146755826496</c:v>
                </c:pt>
                <c:pt idx="49221">
                  <c:v>0.67458182453692295</c:v>
                </c:pt>
                <c:pt idx="49222">
                  <c:v>0.67395026636449495</c:v>
                </c:pt>
                <c:pt idx="49223">
                  <c:v>0.673737132809198</c:v>
                </c:pt>
                <c:pt idx="49224">
                  <c:v>0.65765985871379495</c:v>
                </c:pt>
                <c:pt idx="49225">
                  <c:v>0.65558696799905802</c:v>
                </c:pt>
                <c:pt idx="49226">
                  <c:v>0.76510861774414995</c:v>
                </c:pt>
                <c:pt idx="49227">
                  <c:v>0.81448273297069895</c:v>
                </c:pt>
                <c:pt idx="49228">
                  <c:v>0.83763221074283001</c:v>
                </c:pt>
                <c:pt idx="49229">
                  <c:v>0.86936858709355003</c:v>
                </c:pt>
                <c:pt idx="49230">
                  <c:v>0.86553814786985195</c:v>
                </c:pt>
                <c:pt idx="49231">
                  <c:v>0.88825919116853103</c:v>
                </c:pt>
                <c:pt idx="49232">
                  <c:v>7.1241793136638906E-2</c:v>
                </c:pt>
                <c:pt idx="49233">
                  <c:v>0.14623447541844201</c:v>
                </c:pt>
                <c:pt idx="49234">
                  <c:v>2.2152947319961501E-2</c:v>
                </c:pt>
                <c:pt idx="49235">
                  <c:v>-1.5914948210173301E-2</c:v>
                </c:pt>
                <c:pt idx="49236">
                  <c:v>-4.7623541413378198E-2</c:v>
                </c:pt>
                <c:pt idx="49237">
                  <c:v>6.4567643584702199E-3</c:v>
                </c:pt>
                <c:pt idx="49238">
                  <c:v>-2.1579899796361299E-2</c:v>
                </c:pt>
                <c:pt idx="49239">
                  <c:v>-2.73747066944396E-3</c:v>
                </c:pt>
                <c:pt idx="49240">
                  <c:v>-2.0135247001871501E-2</c:v>
                </c:pt>
                <c:pt idx="49241">
                  <c:v>-3.53541261620752E-2</c:v>
                </c:pt>
                <c:pt idx="49242">
                  <c:v>-5.7425306938625999E-2</c:v>
                </c:pt>
                <c:pt idx="49243">
                  <c:v>-3.5592756567548199E-2</c:v>
                </c:pt>
                <c:pt idx="49244">
                  <c:v>-6.1727830837300497E-2</c:v>
                </c:pt>
                <c:pt idx="49245">
                  <c:v>-5.6026165311446101E-2</c:v>
                </c:pt>
                <c:pt idx="49246">
                  <c:v>-6.8882864996164195E-2</c:v>
                </c:pt>
                <c:pt idx="49247">
                  <c:v>-7.4028235678496895E-2</c:v>
                </c:pt>
                <c:pt idx="49248">
                  <c:v>-7.7161978910432596E-2</c:v>
                </c:pt>
                <c:pt idx="49249">
                  <c:v>-7.2753111784091801E-2</c:v>
                </c:pt>
                <c:pt idx="49250">
                  <c:v>-8.7296351843058104E-2</c:v>
                </c:pt>
                <c:pt idx="49251">
                  <c:v>-9.3257181958824695E-2</c:v>
                </c:pt>
                <c:pt idx="49252">
                  <c:v>-0.10141238274362201</c:v>
                </c:pt>
                <c:pt idx="49253">
                  <c:v>-8.6980117180656402E-2</c:v>
                </c:pt>
                <c:pt idx="49254">
                  <c:v>-8.6567271985148006E-2</c:v>
                </c:pt>
                <c:pt idx="49255">
                  <c:v>-8.6380565487761907E-2</c:v>
                </c:pt>
                <c:pt idx="49256">
                  <c:v>-8.2941357639365498E-2</c:v>
                </c:pt>
                <c:pt idx="49257">
                  <c:v>-7.2436290195522599E-2</c:v>
                </c:pt>
                <c:pt idx="49258">
                  <c:v>-7.7035523196634897E-2</c:v>
                </c:pt>
                <c:pt idx="49259">
                  <c:v>-8.1067208343500299E-2</c:v>
                </c:pt>
                <c:pt idx="49260">
                  <c:v>-7.6500861208233198E-2</c:v>
                </c:pt>
                <c:pt idx="49261">
                  <c:v>-6.1995359924048601E-2</c:v>
                </c:pt>
                <c:pt idx="49262">
                  <c:v>-6.0090630107053102E-2</c:v>
                </c:pt>
                <c:pt idx="49263">
                  <c:v>-6.4418410085659294E-2</c:v>
                </c:pt>
                <c:pt idx="49264">
                  <c:v>-5.7999321110255499E-2</c:v>
                </c:pt>
                <c:pt idx="49265">
                  <c:v>-2.6479225868977999E-2</c:v>
                </c:pt>
                <c:pt idx="49266">
                  <c:v>-3.6201922185339797E-2</c:v>
                </c:pt>
                <c:pt idx="49267">
                  <c:v>-1.2666300751707001E-2</c:v>
                </c:pt>
                <c:pt idx="49268">
                  <c:v>-1.2553919413419099E-2</c:v>
                </c:pt>
                <c:pt idx="49269">
                  <c:v>-1.7375677542697698E-2</c:v>
                </c:pt>
                <c:pt idx="49270">
                  <c:v>-2.4983564633028299E-3</c:v>
                </c:pt>
                <c:pt idx="49271" formatCode="0.00E+00">
                  <c:v>5.8084858502294103E-4</c:v>
                </c:pt>
                <c:pt idx="49272">
                  <c:v>-9.4851976681841598E-3</c:v>
                </c:pt>
                <c:pt idx="49273" formatCode="0.00E+00">
                  <c:v>-8.8378081085810998E-3</c:v>
                </c:pt>
                <c:pt idx="49274">
                  <c:v>3.16075667656636E-3</c:v>
                </c:pt>
                <c:pt idx="49275">
                  <c:v>3.07295542368261E-2</c:v>
                </c:pt>
                <c:pt idx="49276">
                  <c:v>3.4955441811459598E-2</c:v>
                </c:pt>
                <c:pt idx="49277">
                  <c:v>6.0597089566343597E-2</c:v>
                </c:pt>
                <c:pt idx="49278">
                  <c:v>4.9660583763444698E-2</c:v>
                </c:pt>
                <c:pt idx="49279">
                  <c:v>5.5872038198145499E-2</c:v>
                </c:pt>
                <c:pt idx="49280">
                  <c:v>5.9871531866864502E-2</c:v>
                </c:pt>
                <c:pt idx="49281">
                  <c:v>7.4144691356886894E-2</c:v>
                </c:pt>
                <c:pt idx="49282">
                  <c:v>7.3777496005247301E-2</c:v>
                </c:pt>
                <c:pt idx="49283">
                  <c:v>9.5512372685280705E-2</c:v>
                </c:pt>
                <c:pt idx="49284">
                  <c:v>8.12347348726499E-2</c:v>
                </c:pt>
                <c:pt idx="49285">
                  <c:v>9.2284468973601499E-2</c:v>
                </c:pt>
                <c:pt idx="49286">
                  <c:v>8.2498697374835395E-2</c:v>
                </c:pt>
                <c:pt idx="49287">
                  <c:v>8.5576761987897904E-2</c:v>
                </c:pt>
                <c:pt idx="49288">
                  <c:v>8.3452090679001695E-2</c:v>
                </c:pt>
                <c:pt idx="49289">
                  <c:v>0.107737687241639</c:v>
                </c:pt>
                <c:pt idx="49290">
                  <c:v>0.10866610364462601</c:v>
                </c:pt>
                <c:pt idx="49291">
                  <c:v>0.101371869755112</c:v>
                </c:pt>
                <c:pt idx="49292">
                  <c:v>0.11496648852136999</c:v>
                </c:pt>
                <c:pt idx="49293">
                  <c:v>0.116375542050246</c:v>
                </c:pt>
                <c:pt idx="49294">
                  <c:v>0.14378275082429401</c:v>
                </c:pt>
                <c:pt idx="49295">
                  <c:v>0.16572076947875899</c:v>
                </c:pt>
                <c:pt idx="49296">
                  <c:v>0.142785029291741</c:v>
                </c:pt>
                <c:pt idx="49297">
                  <c:v>0.222691213966248</c:v>
                </c:pt>
                <c:pt idx="49298">
                  <c:v>0.243116658354773</c:v>
                </c:pt>
                <c:pt idx="49299">
                  <c:v>0.27333291858721998</c:v>
                </c:pt>
                <c:pt idx="49300">
                  <c:v>0.28437771814323298</c:v>
                </c:pt>
                <c:pt idx="49301">
                  <c:v>0.297236202143005</c:v>
                </c:pt>
                <c:pt idx="49302">
                  <c:v>0.36640890499224199</c:v>
                </c:pt>
                <c:pt idx="49303">
                  <c:v>0.452641589520282</c:v>
                </c:pt>
                <c:pt idx="49304">
                  <c:v>0.40605335817271898</c:v>
                </c:pt>
                <c:pt idx="49305">
                  <c:v>0.407304245947892</c:v>
                </c:pt>
                <c:pt idx="49306">
                  <c:v>0.37168827799938697</c:v>
                </c:pt>
                <c:pt idx="49307">
                  <c:v>0.37484236410322203</c:v>
                </c:pt>
                <c:pt idx="49308">
                  <c:v>0.306941062779573</c:v>
                </c:pt>
                <c:pt idx="49309">
                  <c:v>0.30507816027485701</c:v>
                </c:pt>
                <c:pt idx="49310">
                  <c:v>-3.29528078142435E-2</c:v>
                </c:pt>
                <c:pt idx="49311">
                  <c:v>6.8063464519620101E-2</c:v>
                </c:pt>
                <c:pt idx="49312">
                  <c:v>-2.1970004263157199E-2</c:v>
                </c:pt>
                <c:pt idx="49313">
                  <c:v>-1.82498049745887E-3</c:v>
                </c:pt>
                <c:pt idx="49314">
                  <c:v>-3.7049039510788202E-2</c:v>
                </c:pt>
                <c:pt idx="49315">
                  <c:v>-5.2276238696436897E-2</c:v>
                </c:pt>
                <c:pt idx="49316">
                  <c:v>-9.0526067575612004E-2</c:v>
                </c:pt>
                <c:pt idx="49317">
                  <c:v>-7.9921687713248896E-2</c:v>
                </c:pt>
                <c:pt idx="49318">
                  <c:v>-4.2017990477406397E-2</c:v>
                </c:pt>
                <c:pt idx="49319">
                  <c:v>-1.52902811974985E-2</c:v>
                </c:pt>
                <c:pt idx="49320">
                  <c:v>-5.6992266732857101E-2</c:v>
                </c:pt>
                <c:pt idx="49321">
                  <c:v>-2.5356896259580101E-2</c:v>
                </c:pt>
                <c:pt idx="49322">
                  <c:v>-2.5640226573408299E-2</c:v>
                </c:pt>
                <c:pt idx="49323">
                  <c:v>-5.68160656699414E-2</c:v>
                </c:pt>
                <c:pt idx="49324">
                  <c:v>-6.7813847940356595E-2</c:v>
                </c:pt>
                <c:pt idx="49325">
                  <c:v>-9.3205394107763503E-2</c:v>
                </c:pt>
                <c:pt idx="49326">
                  <c:v>-0.10132154965236601</c:v>
                </c:pt>
                <c:pt idx="49327">
                  <c:v>-0.10337760517035301</c:v>
                </c:pt>
                <c:pt idx="49328">
                  <c:v>-0.10426410933881</c:v>
                </c:pt>
                <c:pt idx="49329">
                  <c:v>-7.4171130968695695E-2</c:v>
                </c:pt>
                <c:pt idx="49330">
                  <c:v>-7.9030290164228606E-2</c:v>
                </c:pt>
                <c:pt idx="49331">
                  <c:v>-5.5342154200485903E-2</c:v>
                </c:pt>
                <c:pt idx="49332">
                  <c:v>-6.1821682397796097E-2</c:v>
                </c:pt>
                <c:pt idx="49333">
                  <c:v>-5.0618495020835097E-2</c:v>
                </c:pt>
                <c:pt idx="49334">
                  <c:v>-4.9802932272548402E-2</c:v>
                </c:pt>
                <c:pt idx="49335">
                  <c:v>-2.3022068685634601E-2</c:v>
                </c:pt>
                <c:pt idx="49336">
                  <c:v>-4.3848198848301899E-2</c:v>
                </c:pt>
                <c:pt idx="49337">
                  <c:v>-4.6191167539265103E-2</c:v>
                </c:pt>
                <c:pt idx="49338">
                  <c:v>-1.9153147471945301E-2</c:v>
                </c:pt>
                <c:pt idx="49339">
                  <c:v>-4.76842608948644E-3</c:v>
                </c:pt>
                <c:pt idx="49340">
                  <c:v>-6.5697588392854504E-3</c:v>
                </c:pt>
                <c:pt idx="49341">
                  <c:v>2.1101867569181899E-2</c:v>
                </c:pt>
                <c:pt idx="49342">
                  <c:v>2.0627450213250801E-2</c:v>
                </c:pt>
                <c:pt idx="49343">
                  <c:v>2.8880478654003599E-2</c:v>
                </c:pt>
                <c:pt idx="49344">
                  <c:v>4.3133309218164502E-2</c:v>
                </c:pt>
                <c:pt idx="49345">
                  <c:v>5.7937167596210801E-2</c:v>
                </c:pt>
                <c:pt idx="49346">
                  <c:v>8.01646219812195E-2</c:v>
                </c:pt>
                <c:pt idx="49347">
                  <c:v>8.5091026752501506E-2</c:v>
                </c:pt>
                <c:pt idx="49348">
                  <c:v>7.4212151910351798E-2</c:v>
                </c:pt>
                <c:pt idx="49349">
                  <c:v>9.4060501127471094E-2</c:v>
                </c:pt>
                <c:pt idx="49350">
                  <c:v>0.108305843803969</c:v>
                </c:pt>
                <c:pt idx="49351">
                  <c:v>0.13605159556417401</c:v>
                </c:pt>
                <c:pt idx="49352">
                  <c:v>0.115253286691096</c:v>
                </c:pt>
                <c:pt idx="49353">
                  <c:v>0.15637168058551201</c:v>
                </c:pt>
                <c:pt idx="49354">
                  <c:v>0.177698087509676</c:v>
                </c:pt>
                <c:pt idx="49355">
                  <c:v>0.21127453006347399</c:v>
                </c:pt>
                <c:pt idx="49356">
                  <c:v>0.22805125699152201</c:v>
                </c:pt>
                <c:pt idx="49357">
                  <c:v>0.20804106331835401</c:v>
                </c:pt>
                <c:pt idx="49358">
                  <c:v>0.23675604877414699</c:v>
                </c:pt>
                <c:pt idx="49359">
                  <c:v>0.26609177635126802</c:v>
                </c:pt>
                <c:pt idx="49360">
                  <c:v>0.21658184162198399</c:v>
                </c:pt>
                <c:pt idx="49361">
                  <c:v>0.26536752156645799</c:v>
                </c:pt>
                <c:pt idx="49362">
                  <c:v>0.238374004020874</c:v>
                </c:pt>
                <c:pt idx="49363">
                  <c:v>0.247963771905854</c:v>
                </c:pt>
                <c:pt idx="49364">
                  <c:v>0.24200854433983199</c:v>
                </c:pt>
                <c:pt idx="49365">
                  <c:v>0.23468855032257099</c:v>
                </c:pt>
                <c:pt idx="49366">
                  <c:v>0.23257309189035899</c:v>
                </c:pt>
                <c:pt idx="49367">
                  <c:v>0.25666786756010901</c:v>
                </c:pt>
                <c:pt idx="49368">
                  <c:v>0.23308133182799701</c:v>
                </c:pt>
                <c:pt idx="49369">
                  <c:v>0.33041613224600203</c:v>
                </c:pt>
                <c:pt idx="49370">
                  <c:v>0.29955029438397801</c:v>
                </c:pt>
                <c:pt idx="49371">
                  <c:v>0.32185052880691001</c:v>
                </c:pt>
                <c:pt idx="49372">
                  <c:v>0.27811181604638602</c:v>
                </c:pt>
                <c:pt idx="49373">
                  <c:v>0.41618386220695902</c:v>
                </c:pt>
                <c:pt idx="49374">
                  <c:v>0.44376025085250198</c:v>
                </c:pt>
                <c:pt idx="49375">
                  <c:v>0.44618759329796098</c:v>
                </c:pt>
                <c:pt idx="49376">
                  <c:v>0.46191949501760798</c:v>
                </c:pt>
                <c:pt idx="49377">
                  <c:v>0.47714740746235401</c:v>
                </c:pt>
                <c:pt idx="49378">
                  <c:v>0.48123247709570799</c:v>
                </c:pt>
                <c:pt idx="49379">
                  <c:v>0.54509692511630603</c:v>
                </c:pt>
                <c:pt idx="49380">
                  <c:v>0.52198406401748199</c:v>
                </c:pt>
                <c:pt idx="49381">
                  <c:v>0.55369077194733995</c:v>
                </c:pt>
                <c:pt idx="49382">
                  <c:v>0.57947819806746903</c:v>
                </c:pt>
                <c:pt idx="49383">
                  <c:v>0.59129566994744298</c:v>
                </c:pt>
                <c:pt idx="49384">
                  <c:v>0.546203059586857</c:v>
                </c:pt>
                <c:pt idx="49385">
                  <c:v>0.56315069298212095</c:v>
                </c:pt>
                <c:pt idx="49386">
                  <c:v>0.58073442321035895</c:v>
                </c:pt>
                <c:pt idx="49387">
                  <c:v>0.58647491097634197</c:v>
                </c:pt>
                <c:pt idx="49388">
                  <c:v>0.56315069298212095</c:v>
                </c:pt>
                <c:pt idx="49389">
                  <c:v>0.56666731954586003</c:v>
                </c:pt>
                <c:pt idx="49390">
                  <c:v>0.56315069298212095</c:v>
                </c:pt>
                <c:pt idx="49391">
                  <c:v>0.56666731954586003</c:v>
                </c:pt>
                <c:pt idx="49392">
                  <c:v>0.57410580434019498</c:v>
                </c:pt>
                <c:pt idx="49393">
                  <c:v>0.44497495320890601</c:v>
                </c:pt>
                <c:pt idx="49394">
                  <c:v>-2.5002614437983999E-2</c:v>
                </c:pt>
                <c:pt idx="49395">
                  <c:v>5.7469736277226603E-2</c:v>
                </c:pt>
                <c:pt idx="49396">
                  <c:v>-3.1162457753525101E-2</c:v>
                </c:pt>
                <c:pt idx="49397">
                  <c:v>1.52032710143241E-2</c:v>
                </c:pt>
                <c:pt idx="49398">
                  <c:v>-3.1898610032096597E-2</c:v>
                </c:pt>
                <c:pt idx="49399">
                  <c:v>-9.3839705936240997E-3</c:v>
                </c:pt>
                <c:pt idx="49400">
                  <c:v>-4.2930283202389098E-2</c:v>
                </c:pt>
                <c:pt idx="49401">
                  <c:v>-5.8661401394570503E-2</c:v>
                </c:pt>
                <c:pt idx="49402">
                  <c:v>-5.7628670583280098E-2</c:v>
                </c:pt>
                <c:pt idx="49403">
                  <c:v>-7.9923309526330394E-2</c:v>
                </c:pt>
                <c:pt idx="49404">
                  <c:v>-7.4204330168122501E-2</c:v>
                </c:pt>
                <c:pt idx="49405">
                  <c:v>-9.1391474627230199E-2</c:v>
                </c:pt>
                <c:pt idx="49406">
                  <c:v>-6.1038240887302399E-2</c:v>
                </c:pt>
                <c:pt idx="49407">
                  <c:v>-4.6126110279731999E-2</c:v>
                </c:pt>
                <c:pt idx="49408">
                  <c:v>-0.13056420995957799</c:v>
                </c:pt>
                <c:pt idx="49409">
                  <c:v>-0.15440840538477199</c:v>
                </c:pt>
                <c:pt idx="49410">
                  <c:v>-0.12924312561861301</c:v>
                </c:pt>
                <c:pt idx="49411">
                  <c:v>-9.7853737446481001E-2</c:v>
                </c:pt>
                <c:pt idx="49412">
                  <c:v>-0.13980965772679099</c:v>
                </c:pt>
                <c:pt idx="49413">
                  <c:v>-0.123241684697415</c:v>
                </c:pt>
                <c:pt idx="49414">
                  <c:v>-0.14293075480453499</c:v>
                </c:pt>
                <c:pt idx="49415">
                  <c:v>-0.141503079410845</c:v>
                </c:pt>
                <c:pt idx="49416">
                  <c:v>-0.15009622734859199</c:v>
                </c:pt>
                <c:pt idx="49417">
                  <c:v>-0.13606949651367301</c:v>
                </c:pt>
                <c:pt idx="49418">
                  <c:v>-0.136549536808551</c:v>
                </c:pt>
                <c:pt idx="49419">
                  <c:v>-0.108573218790937</c:v>
                </c:pt>
                <c:pt idx="49420">
                  <c:v>-9.9343620187220399E-2</c:v>
                </c:pt>
                <c:pt idx="49421">
                  <c:v>-8.1879020325634599E-2</c:v>
                </c:pt>
                <c:pt idx="49422">
                  <c:v>-0.110549899311169</c:v>
                </c:pt>
                <c:pt idx="49423">
                  <c:v>-9.3419950017536002E-2</c:v>
                </c:pt>
                <c:pt idx="49424">
                  <c:v>-0.116537137277947</c:v>
                </c:pt>
                <c:pt idx="49425">
                  <c:v>-9.5808770952691399E-2</c:v>
                </c:pt>
                <c:pt idx="49426">
                  <c:v>-0.100216969564318</c:v>
                </c:pt>
                <c:pt idx="49427">
                  <c:v>-8.5031269929487993E-2</c:v>
                </c:pt>
                <c:pt idx="49428">
                  <c:v>-0.107253572036915</c:v>
                </c:pt>
                <c:pt idx="49429">
                  <c:v>-0.113515361246551</c:v>
                </c:pt>
                <c:pt idx="49430">
                  <c:v>-0.11095483585752799</c:v>
                </c:pt>
                <c:pt idx="49431">
                  <c:v>-9.7436144753309306E-2</c:v>
                </c:pt>
                <c:pt idx="49432">
                  <c:v>-0.11396830837350599</c:v>
                </c:pt>
                <c:pt idx="49433">
                  <c:v>-0.113882730776143</c:v>
                </c:pt>
                <c:pt idx="49434">
                  <c:v>-0.10843258949853</c:v>
                </c:pt>
                <c:pt idx="49435">
                  <c:v>-7.3564017832632195E-2</c:v>
                </c:pt>
                <c:pt idx="49436">
                  <c:v>-0.15457281784110699</c:v>
                </c:pt>
                <c:pt idx="49437">
                  <c:v>-0.148761271755952</c:v>
                </c:pt>
                <c:pt idx="49438">
                  <c:v>-0.15724303117267999</c:v>
                </c:pt>
                <c:pt idx="49439">
                  <c:v>-0.15510936244310899</c:v>
                </c:pt>
                <c:pt idx="49440">
                  <c:v>-0.15942512875239601</c:v>
                </c:pt>
                <c:pt idx="49441">
                  <c:v>-0.131875886176475</c:v>
                </c:pt>
                <c:pt idx="49442">
                  <c:v>-0.136211207083651</c:v>
                </c:pt>
                <c:pt idx="49443">
                  <c:v>-0.164188000975067</c:v>
                </c:pt>
                <c:pt idx="49444">
                  <c:v>-0.178462442225088</c:v>
                </c:pt>
                <c:pt idx="49445">
                  <c:v>-0.20709238928285101</c:v>
                </c:pt>
                <c:pt idx="49446">
                  <c:v>-0.20794464607214899</c:v>
                </c:pt>
                <c:pt idx="49447">
                  <c:v>-0.209649019783479</c:v>
                </c:pt>
                <c:pt idx="49448">
                  <c:v>-0.21226858134392801</c:v>
                </c:pt>
                <c:pt idx="49449">
                  <c:v>-0.206841041469745</c:v>
                </c:pt>
                <c:pt idx="49450">
                  <c:v>-0.20811793553369501</c:v>
                </c:pt>
                <c:pt idx="49451">
                  <c:v>-0.15813265681640201</c:v>
                </c:pt>
                <c:pt idx="49452">
                  <c:v>-0.163142805181647</c:v>
                </c:pt>
                <c:pt idx="49453">
                  <c:v>-0.18518907643131599</c:v>
                </c:pt>
                <c:pt idx="49454">
                  <c:v>-0.176935542093794</c:v>
                </c:pt>
                <c:pt idx="49455">
                  <c:v>-0.203299337803059</c:v>
                </c:pt>
                <c:pt idx="49456">
                  <c:v>-0.24187337091868999</c:v>
                </c:pt>
                <c:pt idx="49457">
                  <c:v>-0.22029756608957299</c:v>
                </c:pt>
                <c:pt idx="49458">
                  <c:v>-2.78948788689008E-2</c:v>
                </c:pt>
                <c:pt idx="49459">
                  <c:v>7.40237064487239E-2</c:v>
                </c:pt>
                <c:pt idx="49460">
                  <c:v>2.0703134933068102E-3</c:v>
                </c:pt>
                <c:pt idx="49461">
                  <c:v>4.4397052110810797E-2</c:v>
                </c:pt>
                <c:pt idx="49462">
                  <c:v>1.20298335873672E-2</c:v>
                </c:pt>
                <c:pt idx="49463">
                  <c:v>-1.06059179450396E-2</c:v>
                </c:pt>
                <c:pt idx="49464">
                  <c:v>-2.7359541788701602E-2</c:v>
                </c:pt>
                <c:pt idx="49465">
                  <c:v>2.2838916932882099E-2</c:v>
                </c:pt>
                <c:pt idx="49466">
                  <c:v>5.1091076891419097E-2</c:v>
                </c:pt>
                <c:pt idx="49467">
                  <c:v>4.7582725804883701E-2</c:v>
                </c:pt>
                <c:pt idx="49468">
                  <c:v>4.4336309665178299E-2</c:v>
                </c:pt>
                <c:pt idx="49469">
                  <c:v>5.8740783036226298E-2</c:v>
                </c:pt>
                <c:pt idx="49470">
                  <c:v>2.24485079335053E-2</c:v>
                </c:pt>
                <c:pt idx="49471">
                  <c:v>-1.6402927399044E-2</c:v>
                </c:pt>
                <c:pt idx="49472">
                  <c:v>7.5369342549677903E-3</c:v>
                </c:pt>
                <c:pt idx="49473">
                  <c:v>2.3264251576331401E-3</c:v>
                </c:pt>
                <c:pt idx="49474">
                  <c:v>1.95002901441182E-2</c:v>
                </c:pt>
                <c:pt idx="49475">
                  <c:v>-6.15681176707252E-3</c:v>
                </c:pt>
                <c:pt idx="49476">
                  <c:v>7.0227382666536199E-3</c:v>
                </c:pt>
                <c:pt idx="49477">
                  <c:v>2.0633142268028301E-2</c:v>
                </c:pt>
                <c:pt idx="49478">
                  <c:v>3.5293904286552301E-3</c:v>
                </c:pt>
                <c:pt idx="49479">
                  <c:v>5.4604842397937498E-3</c:v>
                </c:pt>
                <c:pt idx="49480">
                  <c:v>-3.43103554101227E-2</c:v>
                </c:pt>
                <c:pt idx="49481">
                  <c:v>-2.6111268282164701E-2</c:v>
                </c:pt>
                <c:pt idx="49482">
                  <c:v>-4.0184550131244001E-2</c:v>
                </c:pt>
                <c:pt idx="49483">
                  <c:v>-3.3319433599023403E-2</c:v>
                </c:pt>
                <c:pt idx="49484">
                  <c:v>-4.5682066901981101E-2</c:v>
                </c:pt>
                <c:pt idx="49485">
                  <c:v>-3.1819003857576501E-2</c:v>
                </c:pt>
                <c:pt idx="49486">
                  <c:v>-4.0739057598878602E-2</c:v>
                </c:pt>
                <c:pt idx="49487">
                  <c:v>-6.06938343848063E-2</c:v>
                </c:pt>
                <c:pt idx="49488">
                  <c:v>-6.2039638790274299E-2</c:v>
                </c:pt>
                <c:pt idx="49489">
                  <c:v>-7.7795133735817604E-2</c:v>
                </c:pt>
                <c:pt idx="49490">
                  <c:v>-6.8180455814634805E-2</c:v>
                </c:pt>
                <c:pt idx="49491">
                  <c:v>-1.6620122333781798E-2</c:v>
                </c:pt>
                <c:pt idx="49492">
                  <c:v>-0.16299607523460299</c:v>
                </c:pt>
                <c:pt idx="49493">
                  <c:v>-9.1716114625473105E-2</c:v>
                </c:pt>
                <c:pt idx="49494">
                  <c:v>-0.21030139414138699</c:v>
                </c:pt>
                <c:pt idx="49495">
                  <c:v>-0.16700728935057299</c:v>
                </c:pt>
                <c:pt idx="49496">
                  <c:v>-0.19546514882558</c:v>
                </c:pt>
                <c:pt idx="49497">
                  <c:v>-0.21469769378190501</c:v>
                </c:pt>
                <c:pt idx="49498">
                  <c:v>-0.23690533074369699</c:v>
                </c:pt>
                <c:pt idx="49499">
                  <c:v>-0.12618241728149801</c:v>
                </c:pt>
                <c:pt idx="49500">
                  <c:v>-0.14736815083691199</c:v>
                </c:pt>
                <c:pt idx="49501">
                  <c:v>-0.16412470180085301</c:v>
                </c:pt>
                <c:pt idx="49502">
                  <c:v>-0.17247426001102201</c:v>
                </c:pt>
                <c:pt idx="49503">
                  <c:v>-0.15819459547810899</c:v>
                </c:pt>
                <c:pt idx="49504">
                  <c:v>-0.14611694442946099</c:v>
                </c:pt>
                <c:pt idx="49505">
                  <c:v>-0.140754389526169</c:v>
                </c:pt>
                <c:pt idx="49506">
                  <c:v>-0.132951009407002</c:v>
                </c:pt>
                <c:pt idx="49507">
                  <c:v>-0.17082742624104399</c:v>
                </c:pt>
                <c:pt idx="49508">
                  <c:v>-0.21669052925629401</c:v>
                </c:pt>
                <c:pt idx="49509">
                  <c:v>-0.21590247768197801</c:v>
                </c:pt>
                <c:pt idx="49510">
                  <c:v>-0.224439468266458</c:v>
                </c:pt>
                <c:pt idx="49511">
                  <c:v>-0.22402368955830301</c:v>
                </c:pt>
                <c:pt idx="49512">
                  <c:v>-0.22309449195905201</c:v>
                </c:pt>
                <c:pt idx="49513">
                  <c:v>-0.17995597461443499</c:v>
                </c:pt>
                <c:pt idx="49514">
                  <c:v>-0.21062573246118199</c:v>
                </c:pt>
                <c:pt idx="49515">
                  <c:v>-0.201397684387606</c:v>
                </c:pt>
                <c:pt idx="49516">
                  <c:v>-0.201767026920874</c:v>
                </c:pt>
                <c:pt idx="49517">
                  <c:v>-0.22872100202524501</c:v>
                </c:pt>
                <c:pt idx="49518">
                  <c:v>-0.228386392944702</c:v>
                </c:pt>
                <c:pt idx="49519">
                  <c:v>-0.21067207886579201</c:v>
                </c:pt>
                <c:pt idx="49520">
                  <c:v>-0.21326827611447499</c:v>
                </c:pt>
                <c:pt idx="49521">
                  <c:v>-0.20176079086940901</c:v>
                </c:pt>
                <c:pt idx="49522">
                  <c:v>-0.203483784306145</c:v>
                </c:pt>
                <c:pt idx="49523">
                  <c:v>-0.19406818451692201</c:v>
                </c:pt>
                <c:pt idx="49524">
                  <c:v>-0.202285564203081</c:v>
                </c:pt>
                <c:pt idx="49525">
                  <c:v>-0.178769876972008</c:v>
                </c:pt>
                <c:pt idx="49526">
                  <c:v>-0.17636400132713001</c:v>
                </c:pt>
                <c:pt idx="49527">
                  <c:v>-0.17365713703618901</c:v>
                </c:pt>
                <c:pt idx="49528">
                  <c:v>-0.189929845580639</c:v>
                </c:pt>
                <c:pt idx="49529">
                  <c:v>-0.214577207350482</c:v>
                </c:pt>
                <c:pt idx="49530">
                  <c:v>-0.218605741149837</c:v>
                </c:pt>
                <c:pt idx="49531">
                  <c:v>-0.21484014421351699</c:v>
                </c:pt>
                <c:pt idx="49532">
                  <c:v>-0.35148502453596298</c:v>
                </c:pt>
                <c:pt idx="49533">
                  <c:v>-0.174186537291174</c:v>
                </c:pt>
                <c:pt idx="49534">
                  <c:v>-0.14693599269613</c:v>
                </c:pt>
                <c:pt idx="49535">
                  <c:v>-0.113602707347356</c:v>
                </c:pt>
                <c:pt idx="49536">
                  <c:v>-9.9049750460050004E-2</c:v>
                </c:pt>
                <c:pt idx="49537">
                  <c:v>-0.119312063013837</c:v>
                </c:pt>
                <c:pt idx="49538">
                  <c:v>-0.222500048118771</c:v>
                </c:pt>
                <c:pt idx="49539">
                  <c:v>-3.1841491671717598E-2</c:v>
                </c:pt>
                <c:pt idx="49540">
                  <c:v>-3.8243475482667703E-2</c:v>
                </c:pt>
                <c:pt idx="49541">
                  <c:v>-4.2326991494998099E-2</c:v>
                </c:pt>
                <c:pt idx="49542">
                  <c:v>-6.5624176042427804E-2</c:v>
                </c:pt>
                <c:pt idx="49543">
                  <c:v>-6.4207339191950097E-2</c:v>
                </c:pt>
                <c:pt idx="49544">
                  <c:v>-3.7947331282070597E-2</c:v>
                </c:pt>
                <c:pt idx="49545">
                  <c:v>3.1139197344537601E-3</c:v>
                </c:pt>
                <c:pt idx="49546">
                  <c:v>-3.9974602741554802E-2</c:v>
                </c:pt>
                <c:pt idx="49547">
                  <c:v>3.2851900230378199E-2</c:v>
                </c:pt>
                <c:pt idx="49548">
                  <c:v>5.2766878845849102E-2</c:v>
                </c:pt>
                <c:pt idx="49549">
                  <c:v>4.4273198699322003E-2</c:v>
                </c:pt>
                <c:pt idx="49550">
                  <c:v>3.9989424124932699E-2</c:v>
                </c:pt>
                <c:pt idx="49551">
                  <c:v>0.18377391920738301</c:v>
                </c:pt>
                <c:pt idx="49552">
                  <c:v>0.18868388473555101</c:v>
                </c:pt>
                <c:pt idx="49553">
                  <c:v>2.7576614110949801E-2</c:v>
                </c:pt>
                <c:pt idx="49554">
                  <c:v>-7.3536606365340901E-2</c:v>
                </c:pt>
                <c:pt idx="49555">
                  <c:v>1.9062629200562199E-3</c:v>
                </c:pt>
                <c:pt idx="49556">
                  <c:v>5.4104727538778E-2</c:v>
                </c:pt>
                <c:pt idx="49557">
                  <c:v>0.10345759438283</c:v>
                </c:pt>
                <c:pt idx="49558">
                  <c:v>-3.0904001711801999E-3</c:v>
                </c:pt>
                <c:pt idx="49559">
                  <c:v>1.6257045351953499E-2</c:v>
                </c:pt>
                <c:pt idx="49560">
                  <c:v>-4.4641591480708703E-2</c:v>
                </c:pt>
                <c:pt idx="49561">
                  <c:v>-3.6362045977758402E-3</c:v>
                </c:pt>
                <c:pt idx="49562">
                  <c:v>-2.1332041697542398E-2</c:v>
                </c:pt>
                <c:pt idx="49563">
                  <c:v>3.9526079496962699E-2</c:v>
                </c:pt>
                <c:pt idx="49564">
                  <c:v>7.64544725839192E-2</c:v>
                </c:pt>
                <c:pt idx="49565">
                  <c:v>5.7727261644375E-2</c:v>
                </c:pt>
                <c:pt idx="49566">
                  <c:v>-6.4941553049638001E-2</c:v>
                </c:pt>
                <c:pt idx="49567">
                  <c:v>9.6853940726302407E-2</c:v>
                </c:pt>
                <c:pt idx="49568">
                  <c:v>5.63530133267666E-2</c:v>
                </c:pt>
                <c:pt idx="49569">
                  <c:v>0.117787664439092</c:v>
                </c:pt>
                <c:pt idx="49570">
                  <c:v>0.10262407988456899</c:v>
                </c:pt>
                <c:pt idx="49571">
                  <c:v>0.19217772493178301</c:v>
                </c:pt>
                <c:pt idx="49572">
                  <c:v>0.25698542421926501</c:v>
                </c:pt>
                <c:pt idx="49573">
                  <c:v>0.367311404463673</c:v>
                </c:pt>
                <c:pt idx="49574">
                  <c:v>0.26240932946312301</c:v>
                </c:pt>
                <c:pt idx="49575">
                  <c:v>0.27293542014230299</c:v>
                </c:pt>
                <c:pt idx="49576">
                  <c:v>0.209481981040329</c:v>
                </c:pt>
                <c:pt idx="49577">
                  <c:v>0.249023394597534</c:v>
                </c:pt>
                <c:pt idx="49578">
                  <c:v>0.23423236072341</c:v>
                </c:pt>
                <c:pt idx="49579">
                  <c:v>0.246527683802785</c:v>
                </c:pt>
                <c:pt idx="49580">
                  <c:v>0.244218148927378</c:v>
                </c:pt>
                <c:pt idx="49581">
                  <c:v>0.25271502298273602</c:v>
                </c:pt>
                <c:pt idx="49582">
                  <c:v>0.289200791245394</c:v>
                </c:pt>
                <c:pt idx="49583">
                  <c:v>0.305267109873812</c:v>
                </c:pt>
                <c:pt idx="49584">
                  <c:v>0.29351580100740698</c:v>
                </c:pt>
                <c:pt idx="49585">
                  <c:v>0.34156064540925701</c:v>
                </c:pt>
                <c:pt idx="49586">
                  <c:v>0.241818539013235</c:v>
                </c:pt>
                <c:pt idx="49587">
                  <c:v>0.295021737157103</c:v>
                </c:pt>
                <c:pt idx="49588">
                  <c:v>0.26537172294969402</c:v>
                </c:pt>
                <c:pt idx="49589">
                  <c:v>0.26324397891453999</c:v>
                </c:pt>
                <c:pt idx="49590">
                  <c:v>0.29757462106164601</c:v>
                </c:pt>
                <c:pt idx="49591">
                  <c:v>0.34768798910498699</c:v>
                </c:pt>
                <c:pt idx="49592">
                  <c:v>0.34420005532150999</c:v>
                </c:pt>
                <c:pt idx="49593">
                  <c:v>0.35885466834631602</c:v>
                </c:pt>
                <c:pt idx="49594">
                  <c:v>0.41904455417563302</c:v>
                </c:pt>
                <c:pt idx="49595">
                  <c:v>0.41853216165845297</c:v>
                </c:pt>
                <c:pt idx="49596">
                  <c:v>3.9637129850306598E-3</c:v>
                </c:pt>
                <c:pt idx="49597">
                  <c:v>-9.4442308414968104E-2</c:v>
                </c:pt>
                <c:pt idx="49598">
                  <c:v>-3.2980994023673001E-2</c:v>
                </c:pt>
                <c:pt idx="49599">
                  <c:v>2.8331623178240301E-2</c:v>
                </c:pt>
                <c:pt idx="49600">
                  <c:v>8.8539674790462805E-2</c:v>
                </c:pt>
                <c:pt idx="49601">
                  <c:v>-3.6514577304456203E-2</c:v>
                </c:pt>
                <c:pt idx="49602">
                  <c:v>-1.88065144908082E-2</c:v>
                </c:pt>
                <c:pt idx="49603">
                  <c:v>-9.1372601344690899E-2</c:v>
                </c:pt>
                <c:pt idx="49604">
                  <c:v>-0.14534080603316901</c:v>
                </c:pt>
                <c:pt idx="49605">
                  <c:v>-0.18635759444694999</c:v>
                </c:pt>
                <c:pt idx="49606">
                  <c:v>-0.204856615321235</c:v>
                </c:pt>
                <c:pt idx="49607">
                  <c:v>-0.227369883588873</c:v>
                </c:pt>
                <c:pt idx="49608">
                  <c:v>-0.12739271559065499</c:v>
                </c:pt>
                <c:pt idx="49609">
                  <c:v>-0.129556559386972</c:v>
                </c:pt>
                <c:pt idx="49610">
                  <c:v>-0.151173866503058</c:v>
                </c:pt>
                <c:pt idx="49611">
                  <c:v>-0.154431619890639</c:v>
                </c:pt>
                <c:pt idx="49612">
                  <c:v>-0.146228852349155</c:v>
                </c:pt>
                <c:pt idx="49613">
                  <c:v>-0.203022721741041</c:v>
                </c:pt>
                <c:pt idx="49614">
                  <c:v>-0.17388345514939799</c:v>
                </c:pt>
                <c:pt idx="49615">
                  <c:v>-0.254173116980976</c:v>
                </c:pt>
                <c:pt idx="49616">
                  <c:v>-0.160049966278691</c:v>
                </c:pt>
                <c:pt idx="49617">
                  <c:v>-0.17849752767603799</c:v>
                </c:pt>
                <c:pt idx="49618">
                  <c:v>-0.18934044209703399</c:v>
                </c:pt>
                <c:pt idx="49619">
                  <c:v>-0.27561197663092102</c:v>
                </c:pt>
                <c:pt idx="49620">
                  <c:v>-0.213178506576163</c:v>
                </c:pt>
                <c:pt idx="49621">
                  <c:v>-0.209964206489548</c:v>
                </c:pt>
                <c:pt idx="49622">
                  <c:v>-0.17061196898313799</c:v>
                </c:pt>
                <c:pt idx="49623">
                  <c:v>-0.19443214835799699</c:v>
                </c:pt>
                <c:pt idx="49624">
                  <c:v>-0.22039996912111101</c:v>
                </c:pt>
                <c:pt idx="49625">
                  <c:v>-0.231401440977305</c:v>
                </c:pt>
                <c:pt idx="49626">
                  <c:v>-0.18345750722867701</c:v>
                </c:pt>
                <c:pt idx="49627">
                  <c:v>-0.192997769383002</c:v>
                </c:pt>
                <c:pt idx="49628">
                  <c:v>-0.20745991247630299</c:v>
                </c:pt>
                <c:pt idx="49629">
                  <c:v>-0.21822313297141399</c:v>
                </c:pt>
                <c:pt idx="49630">
                  <c:v>-0.22220103592728599</c:v>
                </c:pt>
                <c:pt idx="49631">
                  <c:v>-0.21949573620077301</c:v>
                </c:pt>
                <c:pt idx="49632">
                  <c:v>-0.20700233341989399</c:v>
                </c:pt>
                <c:pt idx="49633">
                  <c:v>-0.230622977207251</c:v>
                </c:pt>
                <c:pt idx="49634">
                  <c:v>-0.235645869400918</c:v>
                </c:pt>
                <c:pt idx="49635">
                  <c:v>-2.73441684894597E-2</c:v>
                </c:pt>
                <c:pt idx="49636">
                  <c:v>-0.118279794556713</c:v>
                </c:pt>
                <c:pt idx="49637">
                  <c:v>-5.4687540592932703E-2</c:v>
                </c:pt>
                <c:pt idx="49638">
                  <c:v>-7.6204757083109601E-2</c:v>
                </c:pt>
                <c:pt idx="49639">
                  <c:v>-6.9007744660238804E-2</c:v>
                </c:pt>
                <c:pt idx="49640">
                  <c:v>-6.9324718131008295E-2</c:v>
                </c:pt>
                <c:pt idx="49641">
                  <c:v>-3.49654936603261E-2</c:v>
                </c:pt>
                <c:pt idx="49642">
                  <c:v>-6.03459622563405E-2</c:v>
                </c:pt>
                <c:pt idx="49643">
                  <c:v>-7.56731142387677E-2</c:v>
                </c:pt>
                <c:pt idx="49644">
                  <c:v>-8.3186769600412006E-2</c:v>
                </c:pt>
                <c:pt idx="49645">
                  <c:v>-8.9896242690818903E-2</c:v>
                </c:pt>
                <c:pt idx="49646">
                  <c:v>-8.9764555198370802E-2</c:v>
                </c:pt>
                <c:pt idx="49647">
                  <c:v>-8.8812235988542598E-2</c:v>
                </c:pt>
                <c:pt idx="49648">
                  <c:v>-0.121268814452814</c:v>
                </c:pt>
                <c:pt idx="49649">
                  <c:v>-0.109487250427063</c:v>
                </c:pt>
                <c:pt idx="49650">
                  <c:v>-0.14017221939528601</c:v>
                </c:pt>
                <c:pt idx="49651">
                  <c:v>-0.12177419895546999</c:v>
                </c:pt>
                <c:pt idx="49652">
                  <c:v>-0.12426529790643</c:v>
                </c:pt>
                <c:pt idx="49653">
                  <c:v>-0.124949907225075</c:v>
                </c:pt>
                <c:pt idx="49654">
                  <c:v>-0.14681114998823899</c:v>
                </c:pt>
                <c:pt idx="49655">
                  <c:v>-8.1387824881838405E-2</c:v>
                </c:pt>
                <c:pt idx="49656">
                  <c:v>-9.6242258782872597E-2</c:v>
                </c:pt>
                <c:pt idx="49657">
                  <c:v>-6.5162670420526606E-2</c:v>
                </c:pt>
                <c:pt idx="49658">
                  <c:v>-6.5954811425511697E-2</c:v>
                </c:pt>
                <c:pt idx="49659">
                  <c:v>-8.2799359566588904E-2</c:v>
                </c:pt>
                <c:pt idx="49660">
                  <c:v>-0.110305158843019</c:v>
                </c:pt>
                <c:pt idx="49661">
                  <c:v>-0.12231552187608601</c:v>
                </c:pt>
                <c:pt idx="49662">
                  <c:v>-0.17577420058502599</c:v>
                </c:pt>
                <c:pt idx="49663">
                  <c:v>-0.106659331013567</c:v>
                </c:pt>
                <c:pt idx="49664">
                  <c:v>-0.12971603520615799</c:v>
                </c:pt>
                <c:pt idx="49665">
                  <c:v>-0.12601541238827901</c:v>
                </c:pt>
                <c:pt idx="49666">
                  <c:v>-0.14350091297056899</c:v>
                </c:pt>
                <c:pt idx="49667">
                  <c:v>-0.112090445427831</c:v>
                </c:pt>
                <c:pt idx="49668">
                  <c:v>-0.111584623983208</c:v>
                </c:pt>
                <c:pt idx="49669">
                  <c:v>-0.165202021465609</c:v>
                </c:pt>
                <c:pt idx="49670">
                  <c:v>-0.153220546688701</c:v>
                </c:pt>
                <c:pt idx="49671">
                  <c:v>-0.108566713301026</c:v>
                </c:pt>
                <c:pt idx="49672">
                  <c:v>-0.104813620539091</c:v>
                </c:pt>
                <c:pt idx="49673">
                  <c:v>-8.5362061568776904E-2</c:v>
                </c:pt>
                <c:pt idx="49674">
                  <c:v>-0.147605339398685</c:v>
                </c:pt>
                <c:pt idx="49675">
                  <c:v>-0.13823165325004899</c:v>
                </c:pt>
                <c:pt idx="49676">
                  <c:v>-0.25881130209608799</c:v>
                </c:pt>
                <c:pt idx="49677">
                  <c:v>-0.28019804826287997</c:v>
                </c:pt>
                <c:pt idx="49678">
                  <c:v>-0.43672799031597198</c:v>
                </c:pt>
                <c:pt idx="49679">
                  <c:v>-0.42430753643699698</c:v>
                </c:pt>
                <c:pt idx="49680">
                  <c:v>-2.2577848604611001E-2</c:v>
                </c:pt>
                <c:pt idx="49681">
                  <c:v>-0.10966119849995799</c:v>
                </c:pt>
                <c:pt idx="49682">
                  <c:v>-2.8665575567239501E-2</c:v>
                </c:pt>
                <c:pt idx="49683">
                  <c:v>-2.2449595271991099E-2</c:v>
                </c:pt>
                <c:pt idx="49684">
                  <c:v>-2.1952960878578402E-2</c:v>
                </c:pt>
                <c:pt idx="49685">
                  <c:v>-0.13624392267861901</c:v>
                </c:pt>
                <c:pt idx="49686">
                  <c:v>-9.9032999616562797E-2</c:v>
                </c:pt>
                <c:pt idx="49687">
                  <c:v>-7.9977524902083902E-2</c:v>
                </c:pt>
                <c:pt idx="49688">
                  <c:v>-8.18797672492836E-2</c:v>
                </c:pt>
                <c:pt idx="49689">
                  <c:v>-0.124548900067093</c:v>
                </c:pt>
                <c:pt idx="49690">
                  <c:v>-0.13793321871123501</c:v>
                </c:pt>
                <c:pt idx="49691">
                  <c:v>-0.24498837598510501</c:v>
                </c:pt>
                <c:pt idx="49692">
                  <c:v>-0.14512947457210601</c:v>
                </c:pt>
                <c:pt idx="49693">
                  <c:v>-0.14559103957091299</c:v>
                </c:pt>
                <c:pt idx="49694">
                  <c:v>-0.122931909561952</c:v>
                </c:pt>
                <c:pt idx="49695">
                  <c:v>-0.142947464497096</c:v>
                </c:pt>
                <c:pt idx="49696">
                  <c:v>-7.1076847116811101E-2</c:v>
                </c:pt>
                <c:pt idx="49697">
                  <c:v>-5.5111494398325502E-2</c:v>
                </c:pt>
                <c:pt idx="49698">
                  <c:v>-4.7586201759464999E-2</c:v>
                </c:pt>
                <c:pt idx="49699">
                  <c:v>-6.2848460085342603E-2</c:v>
                </c:pt>
                <c:pt idx="49700">
                  <c:v>-3.4146514799262603E-2</c:v>
                </c:pt>
                <c:pt idx="49701">
                  <c:v>-5.2037292341932398E-2</c:v>
                </c:pt>
                <c:pt idx="49702">
                  <c:v>-5.3342150617310099E-3</c:v>
                </c:pt>
                <c:pt idx="49703">
                  <c:v>-2.5065186075688899E-2</c:v>
                </c:pt>
                <c:pt idx="49704">
                  <c:v>-2.7487597657015798E-2</c:v>
                </c:pt>
                <c:pt idx="49705">
                  <c:v>-3.6162766028046398E-2</c:v>
                </c:pt>
                <c:pt idx="49706">
                  <c:v>-3.34944644237401E-2</c:v>
                </c:pt>
                <c:pt idx="49707">
                  <c:v>-6.0139380340559698E-2</c:v>
                </c:pt>
                <c:pt idx="49708">
                  <c:v>-7.7619805464650304E-2</c:v>
                </c:pt>
                <c:pt idx="49709">
                  <c:v>-8.0127342947712496E-2</c:v>
                </c:pt>
                <c:pt idx="49710">
                  <c:v>-8.0594045933388994E-2</c:v>
                </c:pt>
                <c:pt idx="49711">
                  <c:v>-0.15463494202843101</c:v>
                </c:pt>
                <c:pt idx="49712">
                  <c:v>-4.6301317022332901E-2</c:v>
                </c:pt>
                <c:pt idx="49713">
                  <c:v>-0.19554386140385499</c:v>
                </c:pt>
                <c:pt idx="49714">
                  <c:v>-0.117428026427951</c:v>
                </c:pt>
                <c:pt idx="49715">
                  <c:v>-0.12812556476130399</c:v>
                </c:pt>
                <c:pt idx="49716">
                  <c:v>2.4733018510537299E-2</c:v>
                </c:pt>
                <c:pt idx="49717">
                  <c:v>2.34963842079308E-2</c:v>
                </c:pt>
                <c:pt idx="49718">
                  <c:v>0.107467402415305</c:v>
                </c:pt>
                <c:pt idx="49719">
                  <c:v>9.3961787560169902E-2</c:v>
                </c:pt>
                <c:pt idx="49720">
                  <c:v>6.6679514630377704E-2</c:v>
                </c:pt>
                <c:pt idx="49721">
                  <c:v>6.86910552899022E-2</c:v>
                </c:pt>
                <c:pt idx="49722">
                  <c:v>7.9509998804082396E-2</c:v>
                </c:pt>
                <c:pt idx="49723">
                  <c:v>7.0886764143616304E-2</c:v>
                </c:pt>
                <c:pt idx="49724">
                  <c:v>7.4401813553356899E-2</c:v>
                </c:pt>
                <c:pt idx="49725">
                  <c:v>-2.7801316073136299E-2</c:v>
                </c:pt>
                <c:pt idx="49726">
                  <c:v>7.51359823615214E-2</c:v>
                </c:pt>
                <c:pt idx="49727">
                  <c:v>-1.41460877208334E-2</c:v>
                </c:pt>
                <c:pt idx="49728">
                  <c:v>3.9357876232938398E-2</c:v>
                </c:pt>
                <c:pt idx="49729">
                  <c:v>1.8706716548519201E-2</c:v>
                </c:pt>
                <c:pt idx="49730">
                  <c:v>4.0612390678798002E-2</c:v>
                </c:pt>
                <c:pt idx="49731">
                  <c:v>2.3081150519744999E-2</c:v>
                </c:pt>
                <c:pt idx="49732">
                  <c:v>8.2245345577958793E-3</c:v>
                </c:pt>
                <c:pt idx="49733">
                  <c:v>9.1458709549379E-3</c:v>
                </c:pt>
                <c:pt idx="49734">
                  <c:v>-2.0148555467172698E-2</c:v>
                </c:pt>
                <c:pt idx="49735">
                  <c:v>-4.1337911725191398E-2</c:v>
                </c:pt>
                <c:pt idx="49736">
                  <c:v>-3.5920206532766598E-2</c:v>
                </c:pt>
                <c:pt idx="49737">
                  <c:v>-3.5110247306279402E-2</c:v>
                </c:pt>
                <c:pt idx="49738">
                  <c:v>3.6387416524106798E-2</c:v>
                </c:pt>
                <c:pt idx="49739">
                  <c:v>4.8241507348018797E-2</c:v>
                </c:pt>
                <c:pt idx="49740">
                  <c:v>2.1087387244188498E-2</c:v>
                </c:pt>
                <c:pt idx="49741">
                  <c:v>5.3112434236365098E-3</c:v>
                </c:pt>
                <c:pt idx="49742">
                  <c:v>-6.7336843114726101E-3</c:v>
                </c:pt>
                <c:pt idx="49743">
                  <c:v>9.6595981750461808E-3</c:v>
                </c:pt>
                <c:pt idx="49744">
                  <c:v>-6.4006961532084997E-3</c:v>
                </c:pt>
                <c:pt idx="49745">
                  <c:v>-3.4382932141531299E-2</c:v>
                </c:pt>
                <c:pt idx="49746">
                  <c:v>-7.7657419050002202E-2</c:v>
                </c:pt>
                <c:pt idx="49747">
                  <c:v>-7.7387465285678803E-2</c:v>
                </c:pt>
                <c:pt idx="49748">
                  <c:v>-4.2873207378701601E-2</c:v>
                </c:pt>
                <c:pt idx="49749">
                  <c:v>-5.9678137233431697E-2</c:v>
                </c:pt>
                <c:pt idx="49750">
                  <c:v>-5.0190191469104903E-2</c:v>
                </c:pt>
                <c:pt idx="49751">
                  <c:v>-6.6688914533796897E-2</c:v>
                </c:pt>
                <c:pt idx="49752">
                  <c:v>-4.2508129387066697E-2</c:v>
                </c:pt>
                <c:pt idx="49753">
                  <c:v>-3.5233482467027101E-2</c:v>
                </c:pt>
                <c:pt idx="49754">
                  <c:v>8.2074230724189703E-3</c:v>
                </c:pt>
                <c:pt idx="49755">
                  <c:v>1.4382128047272401E-3</c:v>
                </c:pt>
                <c:pt idx="49756">
                  <c:v>2.25148581021779E-2</c:v>
                </c:pt>
                <c:pt idx="49757">
                  <c:v>1.7886206803162701E-2</c:v>
                </c:pt>
                <c:pt idx="49758">
                  <c:v>4.3122618512646697E-2</c:v>
                </c:pt>
                <c:pt idx="49759">
                  <c:v>5.5377186074849302E-2</c:v>
                </c:pt>
                <c:pt idx="49760">
                  <c:v>6.2798967956120097E-2</c:v>
                </c:pt>
                <c:pt idx="49761">
                  <c:v>5.3920329769529297E-2</c:v>
                </c:pt>
                <c:pt idx="49762">
                  <c:v>5.2872317013638197E-2</c:v>
                </c:pt>
                <c:pt idx="49763">
                  <c:v>6.7511777459472899E-2</c:v>
                </c:pt>
                <c:pt idx="49764">
                  <c:v>6.7948425838658594E-2</c:v>
                </c:pt>
                <c:pt idx="49765">
                  <c:v>1.5968873449171701E-2</c:v>
                </c:pt>
                <c:pt idx="49766">
                  <c:v>6.9125011236491701E-2</c:v>
                </c:pt>
                <c:pt idx="49767">
                  <c:v>-7.2215053497371104E-2</c:v>
                </c:pt>
                <c:pt idx="49768">
                  <c:v>9.5015730840761398E-2</c:v>
                </c:pt>
                <c:pt idx="49769">
                  <c:v>0.108985996022545</c:v>
                </c:pt>
                <c:pt idx="49770">
                  <c:v>0.105283247097122</c:v>
                </c:pt>
                <c:pt idx="49771">
                  <c:v>8.5633165858107999E-2</c:v>
                </c:pt>
                <c:pt idx="49772">
                  <c:v>0.10639075398124501</c:v>
                </c:pt>
                <c:pt idx="49773">
                  <c:v>8.3476249307336603E-2</c:v>
                </c:pt>
                <c:pt idx="49774">
                  <c:v>0.104161658079592</c:v>
                </c:pt>
                <c:pt idx="49775">
                  <c:v>0.10033016189722301</c:v>
                </c:pt>
                <c:pt idx="49776">
                  <c:v>0.205683123854386</c:v>
                </c:pt>
                <c:pt idx="49777">
                  <c:v>0.199002552072123</c:v>
                </c:pt>
                <c:pt idx="49778">
                  <c:v>0.167106082870007</c:v>
                </c:pt>
                <c:pt idx="49779">
                  <c:v>0.16232697443035099</c:v>
                </c:pt>
                <c:pt idx="49780">
                  <c:v>0.16392135361687399</c:v>
                </c:pt>
                <c:pt idx="49781">
                  <c:v>0.172265984679044</c:v>
                </c:pt>
                <c:pt idx="49782">
                  <c:v>0.242612505951258</c:v>
                </c:pt>
                <c:pt idx="49783">
                  <c:v>0.23066223398053101</c:v>
                </c:pt>
                <c:pt idx="49784">
                  <c:v>0.21392063733081701</c:v>
                </c:pt>
                <c:pt idx="49785">
                  <c:v>0.216603175261153</c:v>
                </c:pt>
                <c:pt idx="49786">
                  <c:v>0.23369665260346301</c:v>
                </c:pt>
                <c:pt idx="49787">
                  <c:v>0.182474444852748</c:v>
                </c:pt>
                <c:pt idx="49788">
                  <c:v>0.23545278930462399</c:v>
                </c:pt>
                <c:pt idx="49789">
                  <c:v>0.24068692487062601</c:v>
                </c:pt>
                <c:pt idx="49790">
                  <c:v>0.23562836017414801</c:v>
                </c:pt>
                <c:pt idx="49791">
                  <c:v>0.23318539678045799</c:v>
                </c:pt>
                <c:pt idx="49792">
                  <c:v>0.235269937938516</c:v>
                </c:pt>
                <c:pt idx="49793">
                  <c:v>-2.3614723391807899E-2</c:v>
                </c:pt>
                <c:pt idx="49794">
                  <c:v>-0.103114793167412</c:v>
                </c:pt>
                <c:pt idx="49795">
                  <c:v>-2.0609299201048901E-2</c:v>
                </c:pt>
                <c:pt idx="49796">
                  <c:v>-5.13784001588777E-2</c:v>
                </c:pt>
                <c:pt idx="49797">
                  <c:v>-3.2278766305477699E-2</c:v>
                </c:pt>
                <c:pt idx="49798">
                  <c:v>-4.4036159513730203E-2</c:v>
                </c:pt>
                <c:pt idx="49799">
                  <c:v>-4.0572390692108801E-2</c:v>
                </c:pt>
                <c:pt idx="49800">
                  <c:v>-3.00551236926292E-2</c:v>
                </c:pt>
                <c:pt idx="49801">
                  <c:v>-4.8651906173095602E-2</c:v>
                </c:pt>
                <c:pt idx="49802">
                  <c:v>-6.1708049008929997E-2</c:v>
                </c:pt>
                <c:pt idx="49803">
                  <c:v>-3.23680711746605E-2</c:v>
                </c:pt>
                <c:pt idx="49804">
                  <c:v>-4.3090536567254797E-2</c:v>
                </c:pt>
                <c:pt idx="49805">
                  <c:v>-5.2774210773750198E-2</c:v>
                </c:pt>
                <c:pt idx="49806">
                  <c:v>-4.9898514306476197E-2</c:v>
                </c:pt>
                <c:pt idx="49807">
                  <c:v>-6.1182449190363399E-2</c:v>
                </c:pt>
                <c:pt idx="49808">
                  <c:v>-5.2696968017846603E-2</c:v>
                </c:pt>
                <c:pt idx="49809">
                  <c:v>-5.7126593392855703E-3</c:v>
                </c:pt>
                <c:pt idx="49810">
                  <c:v>-3.2433397426973598E-2</c:v>
                </c:pt>
                <c:pt idx="49811">
                  <c:v>-3.99330533533176E-2</c:v>
                </c:pt>
                <c:pt idx="49812">
                  <c:v>-4.9873101500220098E-2</c:v>
                </c:pt>
                <c:pt idx="49813">
                  <c:v>-3.0741195040797399E-2</c:v>
                </c:pt>
                <c:pt idx="49814">
                  <c:v>-3.6595710789032003E-2</c:v>
                </c:pt>
                <c:pt idx="49815">
                  <c:v>4.9024404782098902E-3</c:v>
                </c:pt>
                <c:pt idx="49816">
                  <c:v>-2.5548626735574002E-3</c:v>
                </c:pt>
                <c:pt idx="49817">
                  <c:v>2.1334120234508099E-2</c:v>
                </c:pt>
                <c:pt idx="49818">
                  <c:v>3.2780231643177803E-2</c:v>
                </c:pt>
                <c:pt idx="49819">
                  <c:v>4.6124395065890798E-2</c:v>
                </c:pt>
                <c:pt idx="49820">
                  <c:v>3.8557669754686101E-2</c:v>
                </c:pt>
                <c:pt idx="49821">
                  <c:v>5.3327379223816897E-2</c:v>
                </c:pt>
                <c:pt idx="49822">
                  <c:v>3.4779460351230598E-2</c:v>
                </c:pt>
                <c:pt idx="49823">
                  <c:v>0.12533400916266199</c:v>
                </c:pt>
                <c:pt idx="49824">
                  <c:v>0.10892049341450601</c:v>
                </c:pt>
                <c:pt idx="49825">
                  <c:v>7.46320971866926E-2</c:v>
                </c:pt>
                <c:pt idx="49826">
                  <c:v>2.17196110298335E-2</c:v>
                </c:pt>
                <c:pt idx="49827">
                  <c:v>9.98089798699697E-2</c:v>
                </c:pt>
                <c:pt idx="49828">
                  <c:v>8.83590301161023E-2</c:v>
                </c:pt>
                <c:pt idx="49829">
                  <c:v>0.157567546457657</c:v>
                </c:pt>
                <c:pt idx="49830">
                  <c:v>0.142021091597514</c:v>
                </c:pt>
                <c:pt idx="49831">
                  <c:v>0.161380403685153</c:v>
                </c:pt>
                <c:pt idx="49832">
                  <c:v>0.15207201672862899</c:v>
                </c:pt>
                <c:pt idx="49833">
                  <c:v>0.27970350718225701</c:v>
                </c:pt>
                <c:pt idx="49834">
                  <c:v>0.28491936609449398</c:v>
                </c:pt>
                <c:pt idx="49835">
                  <c:v>0.45637109683300697</c:v>
                </c:pt>
                <c:pt idx="49836">
                  <c:v>0.49453021932589802</c:v>
                </c:pt>
                <c:pt idx="49837">
                  <c:v>0.54285695537106604</c:v>
                </c:pt>
                <c:pt idx="49838">
                  <c:v>0.51886493925889599</c:v>
                </c:pt>
                <c:pt idx="49839">
                  <c:v>0.570362110602186</c:v>
                </c:pt>
                <c:pt idx="49840">
                  <c:v>0.55745706502907999</c:v>
                </c:pt>
                <c:pt idx="49841">
                  <c:v>0.56275709452231903</c:v>
                </c:pt>
                <c:pt idx="49842">
                  <c:v>0.59526281725947106</c:v>
                </c:pt>
                <c:pt idx="49843">
                  <c:v>0.632670755645938</c:v>
                </c:pt>
                <c:pt idx="49844">
                  <c:v>0.61616248901916904</c:v>
                </c:pt>
                <c:pt idx="49845">
                  <c:v>0.63009756020164298</c:v>
                </c:pt>
                <c:pt idx="49846">
                  <c:v>0.59129672287826596</c:v>
                </c:pt>
                <c:pt idx="49847">
                  <c:v>0.62037071923064702</c:v>
                </c:pt>
                <c:pt idx="49848">
                  <c:v>0.63450449262702102</c:v>
                </c:pt>
                <c:pt idx="49849">
                  <c:v>0.64265051117097205</c:v>
                </c:pt>
                <c:pt idx="49850">
                  <c:v>0.60496217767598104</c:v>
                </c:pt>
                <c:pt idx="49851">
                  <c:v>0.63029597447930596</c:v>
                </c:pt>
                <c:pt idx="49852">
                  <c:v>0.63117953462113696</c:v>
                </c:pt>
                <c:pt idx="49853">
                  <c:v>0.63140013248465698</c:v>
                </c:pt>
                <c:pt idx="49854">
                  <c:v>0</c:v>
                </c:pt>
                <c:pt idx="49855">
                  <c:v>8.7345692843027595E-2</c:v>
                </c:pt>
                <c:pt idx="49856">
                  <c:v>2.7525152692517499E-2</c:v>
                </c:pt>
                <c:pt idx="49857">
                  <c:v>3.8171950112689798E-2</c:v>
                </c:pt>
                <c:pt idx="49858">
                  <c:v>2.0124239480095799E-2</c:v>
                </c:pt>
                <c:pt idx="49859">
                  <c:v>-2.10347792381673E-3</c:v>
                </c:pt>
                <c:pt idx="49860">
                  <c:v>1.5438175199652199E-2</c:v>
                </c:pt>
                <c:pt idx="49861">
                  <c:v>2.8356540663773099E-2</c:v>
                </c:pt>
                <c:pt idx="49862">
                  <c:v>-1.6115131524827599E-2</c:v>
                </c:pt>
                <c:pt idx="49863">
                  <c:v>-3.6748361489708302E-2</c:v>
                </c:pt>
                <c:pt idx="49864">
                  <c:v>-6.5869464701715105E-2</c:v>
                </c:pt>
                <c:pt idx="49865">
                  <c:v>-3.3159732956558698E-2</c:v>
                </c:pt>
                <c:pt idx="49866">
                  <c:v>-3.5545897784889098E-2</c:v>
                </c:pt>
                <c:pt idx="49867">
                  <c:v>-6.3886736619571505E-2</c:v>
                </c:pt>
                <c:pt idx="49868">
                  <c:v>-8.0437849746004694E-2</c:v>
                </c:pt>
                <c:pt idx="49869">
                  <c:v>-0.101866789632249</c:v>
                </c:pt>
                <c:pt idx="49870">
                  <c:v>-0.108733060425988</c:v>
                </c:pt>
                <c:pt idx="49871">
                  <c:v>-8.4706467996056994E-2</c:v>
                </c:pt>
                <c:pt idx="49872">
                  <c:v>-6.6057346136562806E-2</c:v>
                </c:pt>
                <c:pt idx="49873">
                  <c:v>-3.9368077060330499E-2</c:v>
                </c:pt>
                <c:pt idx="49874">
                  <c:v>-5.5975166961881997E-2</c:v>
                </c:pt>
                <c:pt idx="49875">
                  <c:v>-5.5983307234464902E-2</c:v>
                </c:pt>
                <c:pt idx="49876">
                  <c:v>-4.9728311442000697E-2</c:v>
                </c:pt>
                <c:pt idx="49877">
                  <c:v>-5.9639245695196998E-2</c:v>
                </c:pt>
                <c:pt idx="49878">
                  <c:v>-5.79034574892704E-2</c:v>
                </c:pt>
                <c:pt idx="49879">
                  <c:v>-5.1477582691175597E-2</c:v>
                </c:pt>
                <c:pt idx="49880">
                  <c:v>-5.6644176275727001E-2</c:v>
                </c:pt>
                <c:pt idx="49881">
                  <c:v>-3.9789343627827899E-2</c:v>
                </c:pt>
                <c:pt idx="49882">
                  <c:v>-6.4260718463632793E-2</c:v>
                </c:pt>
                <c:pt idx="49883">
                  <c:v>-1.4007429279239699E-2</c:v>
                </c:pt>
                <c:pt idx="49884">
                  <c:v>5.9203815536780398E-3</c:v>
                </c:pt>
                <c:pt idx="49885">
                  <c:v>9.7349475149362694E-2</c:v>
                </c:pt>
                <c:pt idx="49886">
                  <c:v>0.10814204453942999</c:v>
                </c:pt>
                <c:pt idx="49887">
                  <c:v>0.14518123227198401</c:v>
                </c:pt>
                <c:pt idx="49888">
                  <c:v>0.122275719913301</c:v>
                </c:pt>
                <c:pt idx="49889">
                  <c:v>0.12270220938092501</c:v>
                </c:pt>
                <c:pt idx="49890">
                  <c:v>0.106518649912078</c:v>
                </c:pt>
                <c:pt idx="49891">
                  <c:v>0.106683205248401</c:v>
                </c:pt>
                <c:pt idx="49892">
                  <c:v>0.12156061501205399</c:v>
                </c:pt>
                <c:pt idx="49893">
                  <c:v>0.146993197429269</c:v>
                </c:pt>
                <c:pt idx="49894">
                  <c:v>0.14732030592394499</c:v>
                </c:pt>
                <c:pt idx="49895">
                  <c:v>0.16684415001375599</c:v>
                </c:pt>
                <c:pt idx="49896">
                  <c:v>0.163155853697904</c:v>
                </c:pt>
                <c:pt idx="49897">
                  <c:v>0.16226695832562199</c:v>
                </c:pt>
                <c:pt idx="49898">
                  <c:v>0.14246157123009401</c:v>
                </c:pt>
                <c:pt idx="49899">
                  <c:v>0.14283195193727999</c:v>
                </c:pt>
                <c:pt idx="49900">
                  <c:v>0.142465762048235</c:v>
                </c:pt>
                <c:pt idx="49901">
                  <c:v>0.13946067720591501</c:v>
                </c:pt>
                <c:pt idx="49902">
                  <c:v>0.118475135001767</c:v>
                </c:pt>
                <c:pt idx="49903">
                  <c:v>0.13818592793506301</c:v>
                </c:pt>
                <c:pt idx="49904">
                  <c:v>0.146275621928146</c:v>
                </c:pt>
                <c:pt idx="49905">
                  <c:v>0.17275576010713301</c:v>
                </c:pt>
                <c:pt idx="49906">
                  <c:v>0.218145060390944</c:v>
                </c:pt>
                <c:pt idx="49907">
                  <c:v>0.218750109082471</c:v>
                </c:pt>
                <c:pt idx="49908">
                  <c:v>0.18113723123789299</c:v>
                </c:pt>
                <c:pt idx="49909">
                  <c:v>0.193897178139146</c:v>
                </c:pt>
                <c:pt idx="49910">
                  <c:v>0.19257585475966199</c:v>
                </c:pt>
                <c:pt idx="49911">
                  <c:v>0.24092362775478199</c:v>
                </c:pt>
                <c:pt idx="49912">
                  <c:v>0.236825634845544</c:v>
                </c:pt>
                <c:pt idx="49913">
                  <c:v>0.240322648550505</c:v>
                </c:pt>
                <c:pt idx="49914">
                  <c:v>0.217932126888703</c:v>
                </c:pt>
                <c:pt idx="49915">
                  <c:v>0.20226928269529901</c:v>
                </c:pt>
                <c:pt idx="49916">
                  <c:v>0.220998027548409</c:v>
                </c:pt>
                <c:pt idx="49917">
                  <c:v>0.24891595133121999</c:v>
                </c:pt>
                <c:pt idx="49918">
                  <c:v>0.256213401378379</c:v>
                </c:pt>
                <c:pt idx="49919">
                  <c:v>0.25788368422733399</c:v>
                </c:pt>
                <c:pt idx="49920">
                  <c:v>0.25510732237445399</c:v>
                </c:pt>
                <c:pt idx="49921">
                  <c:v>0.26603268718609402</c:v>
                </c:pt>
                <c:pt idx="49922">
                  <c:v>0.26793135263309797</c:v>
                </c:pt>
                <c:pt idx="49923">
                  <c:v>0.24896027902082099</c:v>
                </c:pt>
                <c:pt idx="49924">
                  <c:v>0.26157932722798499</c:v>
                </c:pt>
                <c:pt idx="49925">
                  <c:v>0.33834243227192601</c:v>
                </c:pt>
                <c:pt idx="49926">
                  <c:v>0.30818843199723001</c:v>
                </c:pt>
                <c:pt idx="49927">
                  <c:v>0.32634213089314401</c:v>
                </c:pt>
                <c:pt idx="49928">
                  <c:v>0.36055968324933302</c:v>
                </c:pt>
                <c:pt idx="49929">
                  <c:v>0.40058501656481699</c:v>
                </c:pt>
                <c:pt idx="49930">
                  <c:v>0.36524619395029501</c:v>
                </c:pt>
                <c:pt idx="49931">
                  <c:v>0.30797340067989099</c:v>
                </c:pt>
                <c:pt idx="49932">
                  <c:v>0.32327343484368098</c:v>
                </c:pt>
                <c:pt idx="49933">
                  <c:v>0.35281522298440199</c:v>
                </c:pt>
                <c:pt idx="49934">
                  <c:v>0.36571807275256202</c:v>
                </c:pt>
                <c:pt idx="49935">
                  <c:v>0.393751692943761</c:v>
                </c:pt>
                <c:pt idx="49936">
                  <c:v>0.42031101768148099</c:v>
                </c:pt>
                <c:pt idx="49937">
                  <c:v>0.49405151060633501</c:v>
                </c:pt>
                <c:pt idx="49938">
                  <c:v>0.47120383697594198</c:v>
                </c:pt>
                <c:pt idx="49939">
                  <c:v>0.447472090546785</c:v>
                </c:pt>
                <c:pt idx="49940">
                  <c:v>0.40865073079018599</c:v>
                </c:pt>
                <c:pt idx="49941">
                  <c:v>0.38667312563152401</c:v>
                </c:pt>
                <c:pt idx="49942">
                  <c:v>0.335956843793838</c:v>
                </c:pt>
                <c:pt idx="49943">
                  <c:v>0.40391603519258901</c:v>
                </c:pt>
                <c:pt idx="49944">
                  <c:v>0.467877606588604</c:v>
                </c:pt>
                <c:pt idx="49945">
                  <c:v>0.56153206731168603</c:v>
                </c:pt>
                <c:pt idx="49946">
                  <c:v>0.58973970491819305</c:v>
                </c:pt>
                <c:pt idx="49947">
                  <c:v>0.60228628859625299</c:v>
                </c:pt>
                <c:pt idx="49948">
                  <c:v>0.57125425968323496</c:v>
                </c:pt>
                <c:pt idx="49949">
                  <c:v>0.59344843657309199</c:v>
                </c:pt>
                <c:pt idx="49950">
                  <c:v>0.58693639042455803</c:v>
                </c:pt>
                <c:pt idx="49951">
                  <c:v>0.66383782391983404</c:v>
                </c:pt>
                <c:pt idx="49952">
                  <c:v>0.65382863895770904</c:v>
                </c:pt>
                <c:pt idx="49953">
                  <c:v>0.59095647883038105</c:v>
                </c:pt>
                <c:pt idx="49954">
                  <c:v>0.59385948203218397</c:v>
                </c:pt>
                <c:pt idx="49955">
                  <c:v>0.64194282397104296</c:v>
                </c:pt>
                <c:pt idx="49956">
                  <c:v>0.67155908687712296</c:v>
                </c:pt>
                <c:pt idx="49957">
                  <c:v>0.76022422291270098</c:v>
                </c:pt>
                <c:pt idx="49958">
                  <c:v>0.74000381723331099</c:v>
                </c:pt>
                <c:pt idx="49959">
                  <c:v>0.75058617620117096</c:v>
                </c:pt>
                <c:pt idx="49960">
                  <c:v>-6.0014113773114199E-3</c:v>
                </c:pt>
                <c:pt idx="49961">
                  <c:v>8.0221666706057598E-2</c:v>
                </c:pt>
                <c:pt idx="49962">
                  <c:v>-5.5798777626136099E-3</c:v>
                </c:pt>
                <c:pt idx="49963">
                  <c:v>1.7116476689150398E-2</c:v>
                </c:pt>
                <c:pt idx="49964">
                  <c:v>-3.8369491271423202E-2</c:v>
                </c:pt>
                <c:pt idx="49965">
                  <c:v>-5.3539728951622803E-2</c:v>
                </c:pt>
                <c:pt idx="49966">
                  <c:v>-9.2609494845359103E-2</c:v>
                </c:pt>
                <c:pt idx="49967">
                  <c:v>-0.110145673689481</c:v>
                </c:pt>
                <c:pt idx="49968">
                  <c:v>-0.102249146616889</c:v>
                </c:pt>
                <c:pt idx="49969">
                  <c:v>-3.9668143696107501E-2</c:v>
                </c:pt>
                <c:pt idx="49970">
                  <c:v>-9.9655075793195394E-2</c:v>
                </c:pt>
                <c:pt idx="49971">
                  <c:v>-5.8654028127342099E-2</c:v>
                </c:pt>
                <c:pt idx="49972">
                  <c:v>-4.73878207640177E-2</c:v>
                </c:pt>
                <c:pt idx="49973">
                  <c:v>-3.3708334123825401E-2</c:v>
                </c:pt>
                <c:pt idx="49974">
                  <c:v>-9.9026373074411103E-2</c:v>
                </c:pt>
                <c:pt idx="49975">
                  <c:v>-5.8329683348633601E-2</c:v>
                </c:pt>
                <c:pt idx="49976">
                  <c:v>-0.127680942772431</c:v>
                </c:pt>
                <c:pt idx="49977">
                  <c:v>-8.0972778845153207E-2</c:v>
                </c:pt>
                <c:pt idx="49978">
                  <c:v>-0.185300299595903</c:v>
                </c:pt>
                <c:pt idx="49979">
                  <c:v>-0.162889262397964</c:v>
                </c:pt>
                <c:pt idx="49980">
                  <c:v>-0.18371921188478199</c:v>
                </c:pt>
                <c:pt idx="49981">
                  <c:v>-4.6112595122128501E-2</c:v>
                </c:pt>
                <c:pt idx="49982">
                  <c:v>-8.0514186541991398E-2</c:v>
                </c:pt>
                <c:pt idx="49983">
                  <c:v>-5.5011495596164903E-2</c:v>
                </c:pt>
                <c:pt idx="49984">
                  <c:v>-8.4120576121267804E-2</c:v>
                </c:pt>
                <c:pt idx="49985">
                  <c:v>-4.9065567479306502E-2</c:v>
                </c:pt>
                <c:pt idx="49986">
                  <c:v>-6.0483673331774797E-2</c:v>
                </c:pt>
                <c:pt idx="49987">
                  <c:v>-0.115542631648895</c:v>
                </c:pt>
                <c:pt idx="49988">
                  <c:v>-0.12568558543927599</c:v>
                </c:pt>
                <c:pt idx="49989">
                  <c:v>-7.6383653296868401E-2</c:v>
                </c:pt>
                <c:pt idx="49990">
                  <c:v>-7.3560530817089104E-2</c:v>
                </c:pt>
                <c:pt idx="49991">
                  <c:v>-6.4543764423006897E-2</c:v>
                </c:pt>
                <c:pt idx="49992">
                  <c:v>-2.7373560621262501E-2</c:v>
                </c:pt>
                <c:pt idx="49993">
                  <c:v>1.48396032184304E-2</c:v>
                </c:pt>
                <c:pt idx="49994">
                  <c:v>-1.4793027215620799E-2</c:v>
                </c:pt>
                <c:pt idx="49995">
                  <c:v>-1.4793027215620799E-2</c:v>
                </c:pt>
                <c:pt idx="49996">
                  <c:v>-3.7233832134279103E-2</c:v>
                </c:pt>
                <c:pt idx="49997">
                  <c:v>1.9205344355528699E-2</c:v>
                </c:pt>
                <c:pt idx="49998">
                  <c:v>1.87485908540302E-2</c:v>
                </c:pt>
                <c:pt idx="49999">
                  <c:v>2.92600930787364E-2</c:v>
                </c:pt>
                <c:pt idx="50000">
                  <c:v>2.95823899456099E-2</c:v>
                </c:pt>
                <c:pt idx="50001">
                  <c:v>2.89081924178596E-2</c:v>
                </c:pt>
                <c:pt idx="50002">
                  <c:v>-9.6520870979831305E-3</c:v>
                </c:pt>
                <c:pt idx="50003">
                  <c:v>-9.8599511254608002E-2</c:v>
                </c:pt>
                <c:pt idx="50004">
                  <c:v>-7.11770423278721E-2</c:v>
                </c:pt>
                <c:pt idx="50005">
                  <c:v>-0.111746960329606</c:v>
                </c:pt>
                <c:pt idx="50006">
                  <c:v>-0.111894850498334</c:v>
                </c:pt>
                <c:pt idx="50007">
                  <c:v>-0.11089787584641</c:v>
                </c:pt>
                <c:pt idx="50008">
                  <c:v>4.3288181817154298E-2</c:v>
                </c:pt>
                <c:pt idx="50009" formatCode="0.00E+00">
                  <c:v>2.9948620292121701E-4</c:v>
                </c:pt>
                <c:pt idx="50010">
                  <c:v>6.7751925762516194E-2</c:v>
                </c:pt>
                <c:pt idx="50011" formatCode="0.00E+00">
                  <c:v>5.8477717249153301E-2</c:v>
                </c:pt>
                <c:pt idx="50012">
                  <c:v>6.3925554901687401E-2</c:v>
                </c:pt>
                <c:pt idx="50013">
                  <c:v>5.6243758753689997E-2</c:v>
                </c:pt>
                <c:pt idx="50014">
                  <c:v>6.8677583840236006E-2</c:v>
                </c:pt>
                <c:pt idx="50015">
                  <c:v>6.2429425307821397E-2</c:v>
                </c:pt>
                <c:pt idx="50016">
                  <c:v>5.1016583414904303E-2</c:v>
                </c:pt>
                <c:pt idx="50017">
                  <c:v>4.7586273304227003E-2</c:v>
                </c:pt>
                <c:pt idx="50018">
                  <c:v>5.4423878042304301E-2</c:v>
                </c:pt>
                <c:pt idx="50019">
                  <c:v>5.7861211005804103E-2</c:v>
                </c:pt>
                <c:pt idx="50020">
                  <c:v>6.6568524096504794E-2</c:v>
                </c:pt>
                <c:pt idx="50021">
                  <c:v>5.9872519457936799E-2</c:v>
                </c:pt>
                <c:pt idx="50022">
                  <c:v>2.9879755386693699E-2</c:v>
                </c:pt>
                <c:pt idx="50023">
                  <c:v>3.4480530367130897E-2</c:v>
                </c:pt>
                <c:pt idx="50024">
                  <c:v>3.8051463359676602E-2</c:v>
                </c:pt>
                <c:pt idx="50025">
                  <c:v>3.4250810496566697E-2</c:v>
                </c:pt>
                <c:pt idx="50026">
                  <c:v>5.0534216954413902E-2</c:v>
                </c:pt>
                <c:pt idx="50027">
                  <c:v>2.4420862182687901E-2</c:v>
                </c:pt>
                <c:pt idx="50028">
                  <c:v>4.8416116430170297E-2</c:v>
                </c:pt>
                <c:pt idx="50029">
                  <c:v>1.20897689636553E-2</c:v>
                </c:pt>
                <c:pt idx="50030">
                  <c:v>1.2858629287954299E-2</c:v>
                </c:pt>
                <c:pt idx="50031">
                  <c:v>2.6920534641415102E-3</c:v>
                </c:pt>
                <c:pt idx="50032">
                  <c:v>5.3207616760322797E-2</c:v>
                </c:pt>
                <c:pt idx="50033">
                  <c:v>5.5551565913686499E-2</c:v>
                </c:pt>
                <c:pt idx="50034">
                  <c:v>0.122026674978769</c:v>
                </c:pt>
                <c:pt idx="50035">
                  <c:v>0.12573253456144801</c:v>
                </c:pt>
                <c:pt idx="50036">
                  <c:v>0.16841110597232101</c:v>
                </c:pt>
                <c:pt idx="50037">
                  <c:v>0.18887631868994401</c:v>
                </c:pt>
                <c:pt idx="50038">
                  <c:v>0.19778612260848299</c:v>
                </c:pt>
                <c:pt idx="50039">
                  <c:v>0.24108402498829801</c:v>
                </c:pt>
                <c:pt idx="50040">
                  <c:v>0.25321755718986999</c:v>
                </c:pt>
                <c:pt idx="50041">
                  <c:v>0.27470158279908502</c:v>
                </c:pt>
                <c:pt idx="50042">
                  <c:v>0.31268987979685797</c:v>
                </c:pt>
                <c:pt idx="50043">
                  <c:v>0.252035998406833</c:v>
                </c:pt>
                <c:pt idx="50044">
                  <c:v>0.25505992542639799</c:v>
                </c:pt>
                <c:pt idx="50045">
                  <c:v>0.14436612785987299</c:v>
                </c:pt>
                <c:pt idx="50046">
                  <c:v>0.12942460044185</c:v>
                </c:pt>
                <c:pt idx="50047">
                  <c:v>0.124984796353472</c:v>
                </c:pt>
                <c:pt idx="50048">
                  <c:v>0.22652675905629399</c:v>
                </c:pt>
                <c:pt idx="50049">
                  <c:v>0.22776771969576501</c:v>
                </c:pt>
                <c:pt idx="50050">
                  <c:v>0.29895686948809203</c:v>
                </c:pt>
                <c:pt idx="50051">
                  <c:v>0.275936073796819</c:v>
                </c:pt>
                <c:pt idx="50052">
                  <c:v>0.27341312314160399</c:v>
                </c:pt>
                <c:pt idx="50053">
                  <c:v>-2.78948788689008E-2</c:v>
                </c:pt>
                <c:pt idx="50054">
                  <c:v>-0.109317705651003</c:v>
                </c:pt>
                <c:pt idx="50055">
                  <c:v>-2.5754953164693398E-2</c:v>
                </c:pt>
                <c:pt idx="50056">
                  <c:v>-2.1254903410647799E-2</c:v>
                </c:pt>
                <c:pt idx="50057">
                  <c:v>-5.3315476902418201E-3</c:v>
                </c:pt>
                <c:pt idx="50058">
                  <c:v>-1.7034859720332599E-2</c:v>
                </c:pt>
                <c:pt idx="50059">
                  <c:v>2.2993763351530101E-2</c:v>
                </c:pt>
                <c:pt idx="50060">
                  <c:v>6.0599362369982902E-2</c:v>
                </c:pt>
                <c:pt idx="50061">
                  <c:v>7.0744570951128002E-2</c:v>
                </c:pt>
                <c:pt idx="50062">
                  <c:v>9.8185506724778104E-2</c:v>
                </c:pt>
                <c:pt idx="50063">
                  <c:v>0.137561835532619</c:v>
                </c:pt>
                <c:pt idx="50064">
                  <c:v>0.104804974440558</c:v>
                </c:pt>
                <c:pt idx="50065">
                  <c:v>9.8814350036550896E-2</c:v>
                </c:pt>
                <c:pt idx="50066">
                  <c:v>9.24883134892861E-2</c:v>
                </c:pt>
                <c:pt idx="50067">
                  <c:v>0.12840183572998601</c:v>
                </c:pt>
                <c:pt idx="50068">
                  <c:v>1.3128350439008601E-2</c:v>
                </c:pt>
                <c:pt idx="50069">
                  <c:v>3.5922863705122501E-2</c:v>
                </c:pt>
                <c:pt idx="50070">
                  <c:v>2.9679446811145999E-2</c:v>
                </c:pt>
                <c:pt idx="50071">
                  <c:v>1.9908573918903799E-2</c:v>
                </c:pt>
                <c:pt idx="50072">
                  <c:v>-1.82125364871802E-2</c:v>
                </c:pt>
                <c:pt idx="50073">
                  <c:v>-3.6244201897147998E-2</c:v>
                </c:pt>
                <c:pt idx="50074">
                  <c:v>-5.45034726172565E-2</c:v>
                </c:pt>
                <c:pt idx="50075">
                  <c:v>-6.8076796094927006E-2</c:v>
                </c:pt>
                <c:pt idx="50076">
                  <c:v>-6.8011486120366602E-2</c:v>
                </c:pt>
                <c:pt idx="50077">
                  <c:v>-9.3461215857572402E-2</c:v>
                </c:pt>
                <c:pt idx="50078">
                  <c:v>-9.3198190297797703E-2</c:v>
                </c:pt>
                <c:pt idx="50079">
                  <c:v>-9.7056688059793894E-2</c:v>
                </c:pt>
                <c:pt idx="50080">
                  <c:v>-0.12365857683566001</c:v>
                </c:pt>
                <c:pt idx="50081">
                  <c:v>-0.16540843357545901</c:v>
                </c:pt>
                <c:pt idx="50082">
                  <c:v>-0.102125081033585</c:v>
                </c:pt>
                <c:pt idx="50083">
                  <c:v>-6.6921165009165298E-2</c:v>
                </c:pt>
                <c:pt idx="50084">
                  <c:v>-7.0754836903872104E-2</c:v>
                </c:pt>
                <c:pt idx="50085">
                  <c:v>-7.1288020234659702E-2</c:v>
                </c:pt>
                <c:pt idx="50086">
                  <c:v>-6.2791433720046697E-2</c:v>
                </c:pt>
                <c:pt idx="50087">
                  <c:v>-2.7089915496521799E-2</c:v>
                </c:pt>
                <c:pt idx="50088">
                  <c:v>-2.6466001426419899E-2</c:v>
                </c:pt>
                <c:pt idx="50089">
                  <c:v>-3.7846329545774202E-2</c:v>
                </c:pt>
                <c:pt idx="50090">
                  <c:v>-1.73742064342521E-3</c:v>
                </c:pt>
                <c:pt idx="50091">
                  <c:v>3.0046858722504399E-2</c:v>
                </c:pt>
                <c:pt idx="50092">
                  <c:v>2.6697601530565E-2</c:v>
                </c:pt>
                <c:pt idx="50093">
                  <c:v>4.0248199887798403E-2</c:v>
                </c:pt>
                <c:pt idx="50094">
                  <c:v>-3.75593656209789E-3</c:v>
                </c:pt>
                <c:pt idx="50095">
                  <c:v>1.17177089442467E-2</c:v>
                </c:pt>
                <c:pt idx="50096">
                  <c:v>8.6945980131289905E-3</c:v>
                </c:pt>
                <c:pt idx="50097">
                  <c:v>1.0254414641583999E-2</c:v>
                </c:pt>
                <c:pt idx="50098">
                  <c:v>-1.96385541657914E-2</c:v>
                </c:pt>
                <c:pt idx="50099">
                  <c:v>-2.3026384328328601E-2</c:v>
                </c:pt>
                <c:pt idx="50100">
                  <c:v>-2.5643180401789901E-2</c:v>
                </c:pt>
                <c:pt idx="50101">
                  <c:v>-4.2712537469040003E-2</c:v>
                </c:pt>
                <c:pt idx="50102">
                  <c:v>-9.0901095007708904E-2</c:v>
                </c:pt>
                <c:pt idx="50103">
                  <c:v>-7.4853777582184505E-2</c:v>
                </c:pt>
                <c:pt idx="50104">
                  <c:v>-9.1548518843984794E-2</c:v>
                </c:pt>
                <c:pt idx="50105">
                  <c:v>-8.84853365432062E-2</c:v>
                </c:pt>
                <c:pt idx="50106">
                  <c:v>-0.13009953793835599</c:v>
                </c:pt>
                <c:pt idx="50107">
                  <c:v>-5.4654870621073097E-2</c:v>
                </c:pt>
                <c:pt idx="50108">
                  <c:v>-8.3686826607729303E-2</c:v>
                </c:pt>
                <c:pt idx="50109">
                  <c:v>-7.9042040326849597E-2</c:v>
                </c:pt>
                <c:pt idx="50110">
                  <c:v>-8.61660725322555E-2</c:v>
                </c:pt>
                <c:pt idx="50111">
                  <c:v>-7.7882652665162103E-2</c:v>
                </c:pt>
                <c:pt idx="50112">
                  <c:v>-6.9835036644060197E-2</c:v>
                </c:pt>
                <c:pt idx="50113">
                  <c:v>-5.5373774219079998E-2</c:v>
                </c:pt>
                <c:pt idx="50114">
                  <c:v>-5.8867449354620897E-2</c:v>
                </c:pt>
                <c:pt idx="50115">
                  <c:v>-5.9256053239030201E-2</c:v>
                </c:pt>
                <c:pt idx="50116">
                  <c:v>-6.7381137615911496E-2</c:v>
                </c:pt>
                <c:pt idx="50117">
                  <c:v>-5.3444926765640402E-2</c:v>
                </c:pt>
                <c:pt idx="50118">
                  <c:v>-5.5334690545168E-2</c:v>
                </c:pt>
                <c:pt idx="50119">
                  <c:v>-7.0548670031813698E-2</c:v>
                </c:pt>
                <c:pt idx="50120">
                  <c:v>-3.94417839956916E-2</c:v>
                </c:pt>
                <c:pt idx="50121">
                  <c:v>-3.3017649065072999E-2</c:v>
                </c:pt>
                <c:pt idx="50122">
                  <c:v>-0.1121412406964</c:v>
                </c:pt>
                <c:pt idx="50123">
                  <c:v>-1.7146991543148301E-2</c:v>
                </c:pt>
                <c:pt idx="50124">
                  <c:v>-4.7264637174421399E-2</c:v>
                </c:pt>
                <c:pt idx="50125">
                  <c:v>7.7526102888436393E-2</c:v>
                </c:pt>
                <c:pt idx="50126">
                  <c:v>5.73910229157375E-2</c:v>
                </c:pt>
                <c:pt idx="50127">
                  <c:v>8.1278260141141895E-2</c:v>
                </c:pt>
                <c:pt idx="50128">
                  <c:v>5.8565917275639798E-2</c:v>
                </c:pt>
                <c:pt idx="50129">
                  <c:v>0.206559344764457</c:v>
                </c:pt>
                <c:pt idx="50130">
                  <c:v>0.188456189969751</c:v>
                </c:pt>
                <c:pt idx="50131">
                  <c:v>0.18848497179169801</c:v>
                </c:pt>
                <c:pt idx="50132">
                  <c:v>0.16140655989605099</c:v>
                </c:pt>
                <c:pt idx="50133">
                  <c:v>0.160813583448183</c:v>
                </c:pt>
                <c:pt idx="50134">
                  <c:v>0.165704800404433</c:v>
                </c:pt>
                <c:pt idx="50135">
                  <c:v>0.166681601381234</c:v>
                </c:pt>
                <c:pt idx="50136">
                  <c:v>0.14703088718886201</c:v>
                </c:pt>
                <c:pt idx="50137">
                  <c:v>0.32673233198116203</c:v>
                </c:pt>
                <c:pt idx="50138">
                  <c:v>0.29216004577347399</c:v>
                </c:pt>
                <c:pt idx="50139">
                  <c:v>0.30282727895221301</c:v>
                </c:pt>
                <c:pt idx="50140">
                  <c:v>0.30127552441156702</c:v>
                </c:pt>
                <c:pt idx="50141">
                  <c:v>0.34002877265864601</c:v>
                </c:pt>
                <c:pt idx="50142">
                  <c:v>0.31440270926667901</c:v>
                </c:pt>
                <c:pt idx="50143">
                  <c:v>0.33196350849404699</c:v>
                </c:pt>
                <c:pt idx="50144">
                  <c:v>0.32986883241627701</c:v>
                </c:pt>
                <c:pt idx="50145">
                  <c:v>0.33369298952653698</c:v>
                </c:pt>
                <c:pt idx="50146">
                  <c:v>0.66668353327610097</c:v>
                </c:pt>
                <c:pt idx="50147">
                  <c:v>0.65862834411193905</c:v>
                </c:pt>
                <c:pt idx="50148">
                  <c:v>-4.47492889973297E-3</c:v>
                </c:pt>
                <c:pt idx="50149">
                  <c:v>-8.5551012702487106E-2</c:v>
                </c:pt>
                <c:pt idx="50150">
                  <c:v>1.55646442609677E-2</c:v>
                </c:pt>
                <c:pt idx="50151">
                  <c:v>1.97599773163789E-2</c:v>
                </c:pt>
                <c:pt idx="50152">
                  <c:v>3.8716173875673297E-2</c:v>
                </c:pt>
                <c:pt idx="50153">
                  <c:v>4.1701377736284601E-2</c:v>
                </c:pt>
                <c:pt idx="50154">
                  <c:v>6.7436032267362597E-2</c:v>
                </c:pt>
                <c:pt idx="50155">
                  <c:v>6.3612836507399004E-2</c:v>
                </c:pt>
                <c:pt idx="50156">
                  <c:v>0.105174976585945</c:v>
                </c:pt>
                <c:pt idx="50157">
                  <c:v>7.0940767357662804E-2</c:v>
                </c:pt>
                <c:pt idx="50158">
                  <c:v>9.9851334415209395E-2</c:v>
                </c:pt>
                <c:pt idx="50159">
                  <c:v>6.9480028865065893E-2</c:v>
                </c:pt>
                <c:pt idx="50160">
                  <c:v>5.6615452394880798E-2</c:v>
                </c:pt>
                <c:pt idx="50161">
                  <c:v>7.1614343640292399E-2</c:v>
                </c:pt>
                <c:pt idx="50162">
                  <c:v>5.4440187822874499E-2</c:v>
                </c:pt>
                <c:pt idx="50163">
                  <c:v>3.7162310019648502E-2</c:v>
                </c:pt>
                <c:pt idx="50164">
                  <c:v>2.53473219662112E-2</c:v>
                </c:pt>
                <c:pt idx="50165">
                  <c:v>-5.4273701731741598E-3</c:v>
                </c:pt>
                <c:pt idx="50166">
                  <c:v>-1.8796296475791299E-2</c:v>
                </c:pt>
                <c:pt idx="50167">
                  <c:v>-1.8632005823333599E-2</c:v>
                </c:pt>
                <c:pt idx="50168">
                  <c:v>-6.9314551944382297E-2</c:v>
                </c:pt>
                <c:pt idx="50169">
                  <c:v>-6.3370555531832601E-2</c:v>
                </c:pt>
                <c:pt idx="50170">
                  <c:v>-3.6822721815871602E-2</c:v>
                </c:pt>
                <c:pt idx="50171">
                  <c:v>-5.3501457757339999E-2</c:v>
                </c:pt>
                <c:pt idx="50172">
                  <c:v>-3.0383414222216399E-2</c:v>
                </c:pt>
                <c:pt idx="50173">
                  <c:v>-4.3387757940403601E-2</c:v>
                </c:pt>
                <c:pt idx="50174">
                  <c:v>-1.39484724033691E-2</c:v>
                </c:pt>
                <c:pt idx="50175">
                  <c:v>-3.4961112667363001E-2</c:v>
                </c:pt>
                <c:pt idx="50176">
                  <c:v>-3.5511882027867599E-2</c:v>
                </c:pt>
                <c:pt idx="50177">
                  <c:v>-2.4323840195244899E-2</c:v>
                </c:pt>
                <c:pt idx="50178">
                  <c:v>-1.12775521358351E-2</c:v>
                </c:pt>
                <c:pt idx="50179">
                  <c:v>-2.4110665696475998E-2</c:v>
                </c:pt>
                <c:pt idx="50180">
                  <c:v>-1.1070349364750799E-2</c:v>
                </c:pt>
                <c:pt idx="50181">
                  <c:v>-1.0820125662651E-2</c:v>
                </c:pt>
                <c:pt idx="50182">
                  <c:v>-1.71231688277085E-2</c:v>
                </c:pt>
                <c:pt idx="50183">
                  <c:v>-6.9682222156526898E-3</c:v>
                </c:pt>
                <c:pt idx="50184">
                  <c:v>-1.0965259511613701E-2</c:v>
                </c:pt>
                <c:pt idx="50185">
                  <c:v>4.3419428328063496E-3</c:v>
                </c:pt>
                <c:pt idx="50186">
                  <c:v>0.120892735420268</c:v>
                </c:pt>
                <c:pt idx="50187">
                  <c:v>-4.4408673107205901E-3</c:v>
                </c:pt>
                <c:pt idx="50188">
                  <c:v>6.2581018190316307E-2</c:v>
                </c:pt>
                <c:pt idx="50189">
                  <c:v>-2.3540582724173802E-2</c:v>
                </c:pt>
                <c:pt idx="50190">
                  <c:v>4.9085535048832797E-3</c:v>
                </c:pt>
                <c:pt idx="50191">
                  <c:v>-4.2658584974413598E-2</c:v>
                </c:pt>
                <c:pt idx="50192">
                  <c:v>-3.6047464743104898E-2</c:v>
                </c:pt>
                <c:pt idx="50193">
                  <c:v>-4.7182634185880798E-2</c:v>
                </c:pt>
                <c:pt idx="50194">
                  <c:v>6.9354622397123394E-2</c:v>
                </c:pt>
                <c:pt idx="50195">
                  <c:v>6.5088869213509995E-2</c:v>
                </c:pt>
                <c:pt idx="50196">
                  <c:v>0.19375541351661199</c:v>
                </c:pt>
                <c:pt idx="50197">
                  <c:v>0.16343027543045499</c:v>
                </c:pt>
                <c:pt idx="50198">
                  <c:v>0.15791807685985601</c:v>
                </c:pt>
                <c:pt idx="50199">
                  <c:v>0.16021774036818101</c:v>
                </c:pt>
                <c:pt idx="50200">
                  <c:v>0.192838028774859</c:v>
                </c:pt>
                <c:pt idx="50201">
                  <c:v>0.18689602878681799</c:v>
                </c:pt>
                <c:pt idx="50202">
                  <c:v>0.18883582316976399</c:v>
                </c:pt>
                <c:pt idx="50203">
                  <c:v>0.182855333575734</c:v>
                </c:pt>
                <c:pt idx="50204">
                  <c:v>0.28370606214552302</c:v>
                </c:pt>
                <c:pt idx="50205">
                  <c:v>0.27549440016917298</c:v>
                </c:pt>
                <c:pt idx="50206">
                  <c:v>0.27130236812547798</c:v>
                </c:pt>
                <c:pt idx="50207">
                  <c:v>0.26917437480806999</c:v>
                </c:pt>
                <c:pt idx="50208">
                  <c:v>0.26915719639590202</c:v>
                </c:pt>
                <c:pt idx="50209">
                  <c:v>0.27626249985156998</c:v>
                </c:pt>
                <c:pt idx="50210">
                  <c:v>0.30356341278604398</c:v>
                </c:pt>
                <c:pt idx="50211">
                  <c:v>0.34205503632418699</c:v>
                </c:pt>
                <c:pt idx="50212">
                  <c:v>0.33845000772107497</c:v>
                </c:pt>
                <c:pt idx="50213">
                  <c:v>0.37923220335483498</c:v>
                </c:pt>
                <c:pt idx="50214">
                  <c:v>0.36896755069717102</c:v>
                </c:pt>
                <c:pt idx="50215">
                  <c:v>0.35368858159334798</c:v>
                </c:pt>
                <c:pt idx="50216">
                  <c:v>0.36580002506727899</c:v>
                </c:pt>
                <c:pt idx="50217">
                  <c:v>0.36926044870161501</c:v>
                </c:pt>
                <c:pt idx="50218">
                  <c:v>0.37989725240101102</c:v>
                </c:pt>
                <c:pt idx="50219">
                  <c:v>-3.7290136080737101E-3</c:v>
                </c:pt>
                <c:pt idx="50220">
                  <c:v>-4.68215171587823E-2</c:v>
                </c:pt>
                <c:pt idx="50221">
                  <c:v>4.0458495986798002E-2</c:v>
                </c:pt>
                <c:pt idx="50222">
                  <c:v>3.3582611666391003E-2</c:v>
                </c:pt>
                <c:pt idx="50223">
                  <c:v>6.9259518360820505E-2</c:v>
                </c:pt>
                <c:pt idx="50224">
                  <c:v>2.26113962959823E-2</c:v>
                </c:pt>
                <c:pt idx="50225">
                  <c:v>1.6021307954721901E-2</c:v>
                </c:pt>
                <c:pt idx="50226">
                  <c:v>1.9026091895795101E-3</c:v>
                </c:pt>
                <c:pt idx="50227">
                  <c:v>1.3730770881957999E-2</c:v>
                </c:pt>
                <c:pt idx="50228">
                  <c:v>1.1334496840262999E-2</c:v>
                </c:pt>
                <c:pt idx="50229">
                  <c:v>2.4512304055073202E-2</c:v>
                </c:pt>
                <c:pt idx="50230">
                  <c:v>-2.6075824053923401E-2</c:v>
                </c:pt>
                <c:pt idx="50231">
                  <c:v>7.5425093219953304E-2</c:v>
                </c:pt>
                <c:pt idx="50232">
                  <c:v>-1.18025634266968E-2</c:v>
                </c:pt>
                <c:pt idx="50233">
                  <c:v>5.1099725560258498E-2</c:v>
                </c:pt>
                <c:pt idx="50234">
                  <c:v>0</c:v>
                </c:pt>
                <c:pt idx="50235">
                  <c:v>9.8887174872050093E-2</c:v>
                </c:pt>
                <c:pt idx="50236">
                  <c:v>1.8116692100542901E-2</c:v>
                </c:pt>
                <c:pt idx="50237">
                  <c:v>6.7783518051700895E-2</c:v>
                </c:pt>
                <c:pt idx="50238">
                  <c:v>6.5660449908795798E-3</c:v>
                </c:pt>
                <c:pt idx="50239">
                  <c:v>1.7900523321308599E-2</c:v>
                </c:pt>
                <c:pt idx="50240">
                  <c:v>3.7066065567735097E-2</c:v>
                </c:pt>
                <c:pt idx="50241">
                  <c:v>4.8873808475606503E-2</c:v>
                </c:pt>
                <c:pt idx="50242">
                  <c:v>8.6986986354564796E-2</c:v>
                </c:pt>
                <c:pt idx="50243">
                  <c:v>9.2914953029468797E-2</c:v>
                </c:pt>
                <c:pt idx="50244">
                  <c:v>9.3350594506855206E-2</c:v>
                </c:pt>
                <c:pt idx="50245">
                  <c:v>9.9881607557084695E-2</c:v>
                </c:pt>
                <c:pt idx="50246">
                  <c:v>9.0988239746259802E-2</c:v>
                </c:pt>
                <c:pt idx="50247">
                  <c:v>7.6115545572281396E-2</c:v>
                </c:pt>
                <c:pt idx="50248">
                  <c:v>8.9552676258471506E-2</c:v>
                </c:pt>
                <c:pt idx="50249">
                  <c:v>0.126672707252175</c:v>
                </c:pt>
                <c:pt idx="50250">
                  <c:v>8.9023777579225E-2</c:v>
                </c:pt>
                <c:pt idx="50251">
                  <c:v>7.8071016561718803E-2</c:v>
                </c:pt>
                <c:pt idx="50252">
                  <c:v>-5.3250160488008E-2</c:v>
                </c:pt>
                <c:pt idx="50253">
                  <c:v>-5.2702172630920703E-2</c:v>
                </c:pt>
                <c:pt idx="50254">
                  <c:v>-3.0837822782180901E-2</c:v>
                </c:pt>
                <c:pt idx="50255">
                  <c:v>-2.9618446094397101E-2</c:v>
                </c:pt>
                <c:pt idx="50256">
                  <c:v>-6.2114138290659697E-2</c:v>
                </c:pt>
                <c:pt idx="50257">
                  <c:v>-3.1360673164996501E-2</c:v>
                </c:pt>
                <c:pt idx="50258">
                  <c:v>-1.9259601052201002E-2</c:v>
                </c:pt>
                <c:pt idx="50259">
                  <c:v>3.5398121334699301E-2</c:v>
                </c:pt>
                <c:pt idx="50260">
                  <c:v>8.9253943073413101E-3</c:v>
                </c:pt>
                <c:pt idx="50261">
                  <c:v>0.11648002100995899</c:v>
                </c:pt>
                <c:pt idx="50262">
                  <c:v>8.9297692755654898E-2</c:v>
                </c:pt>
                <c:pt idx="50263">
                  <c:v>0.111541761299358</c:v>
                </c:pt>
                <c:pt idx="50264">
                  <c:v>0.10929457028812201</c:v>
                </c:pt>
                <c:pt idx="50265">
                  <c:v>0.28850526525508802</c:v>
                </c:pt>
                <c:pt idx="50266">
                  <c:v>0.29243580519197698</c:v>
                </c:pt>
                <c:pt idx="50267">
                  <c:v>0.34350175533250399</c:v>
                </c:pt>
                <c:pt idx="50268">
                  <c:v>0.28214123998252899</c:v>
                </c:pt>
                <c:pt idx="50269">
                  <c:v>0.29283753273035901</c:v>
                </c:pt>
                <c:pt idx="50270">
                  <c:v>0.28080475021456502</c:v>
                </c:pt>
                <c:pt idx="50271">
                  <c:v>0.28555013590724898</c:v>
                </c:pt>
                <c:pt idx="50272">
                  <c:v>0.27747152761317401</c:v>
                </c:pt>
                <c:pt idx="50273">
                  <c:v>0.31562098648758702</c:v>
                </c:pt>
                <c:pt idx="50274">
                  <c:v>0.31510325527866301</c:v>
                </c:pt>
                <c:pt idx="50275">
                  <c:v>0.29216410576455598</c:v>
                </c:pt>
                <c:pt idx="50276">
                  <c:v>2.2870280909248999E-2</c:v>
                </c:pt>
                <c:pt idx="50277">
                  <c:v>6.5938497577392702E-2</c:v>
                </c:pt>
                <c:pt idx="50278">
                  <c:v>9.8029927199234593E-3</c:v>
                </c:pt>
                <c:pt idx="50279">
                  <c:v>3.74128853241305E-2</c:v>
                </c:pt>
                <c:pt idx="50280">
                  <c:v>-4.8658146381246299E-3</c:v>
                </c:pt>
                <c:pt idx="50281" formatCode="0.00E+00">
                  <c:v>-1.3477541146404901E-4</c:v>
                </c:pt>
                <c:pt idx="50282">
                  <c:v>-2.9934784208543602E-2</c:v>
                </c:pt>
                <c:pt idx="50283" formatCode="0.00E+00">
                  <c:v>-2.60638972760436E-2</c:v>
                </c:pt>
                <c:pt idx="50284">
                  <c:v>-2.9597223961486101E-2</c:v>
                </c:pt>
                <c:pt idx="50285">
                  <c:v>-2.0827849804132399E-2</c:v>
                </c:pt>
                <c:pt idx="50286">
                  <c:v>-3.1397313054274401E-3</c:v>
                </c:pt>
                <c:pt idx="50287">
                  <c:v>2.34870658547685E-2</c:v>
                </c:pt>
                <c:pt idx="50288">
                  <c:v>-6.3531763608834302E-3</c:v>
                </c:pt>
                <c:pt idx="50289">
                  <c:v>-7.8275797536406802E-2</c:v>
                </c:pt>
                <c:pt idx="50290">
                  <c:v>2.9552977727840199E-2</c:v>
                </c:pt>
                <c:pt idx="50291">
                  <c:v>-1.32358219304088E-2</c:v>
                </c:pt>
                <c:pt idx="50292">
                  <c:v>4.4372088996557498E-3</c:v>
                </c:pt>
                <c:pt idx="50293">
                  <c:v>-1.9873916008934498E-3</c:v>
                </c:pt>
                <c:pt idx="50294">
                  <c:v>2.2779393349878298E-2</c:v>
                </c:pt>
                <c:pt idx="50295" formatCode="0.00E+00">
                  <c:v>-1.0190856111877901E-4</c:v>
                </c:pt>
                <c:pt idx="50296">
                  <c:v>-1.49550431552008E-2</c:v>
                </c:pt>
                <c:pt idx="50297" formatCode="0.00E+00">
                  <c:v>-1.0190856111877901E-4</c:v>
                </c:pt>
                <c:pt idx="50298">
                  <c:v>-2.7116980878491698E-2</c:v>
                </c:pt>
                <c:pt idx="50299" formatCode="0.00E+00">
                  <c:v>-5.0069657301595197E-2</c:v>
                </c:pt>
                <c:pt idx="50300">
                  <c:v>-5.0605025685121402E-2</c:v>
                </c:pt>
                <c:pt idx="50301">
                  <c:v>-5.8719790513360001E-2</c:v>
                </c:pt>
                <c:pt idx="50302">
                  <c:v>-5.8800414027305903E-2</c:v>
                </c:pt>
                <c:pt idx="50303">
                  <c:v>-7.2897793079462495E-2</c:v>
                </c:pt>
                <c:pt idx="50304">
                  <c:v>-8.3806212606356095E-2</c:v>
                </c:pt>
                <c:pt idx="50305">
                  <c:v>-0.102767254422632</c:v>
                </c:pt>
                <c:pt idx="50306">
                  <c:v>-0.125497588137234</c:v>
                </c:pt>
                <c:pt idx="50307">
                  <c:v>-0.113905112566648</c:v>
                </c:pt>
                <c:pt idx="50308">
                  <c:v>-0.104869186761247</c:v>
                </c:pt>
                <c:pt idx="50309">
                  <c:v>-0.119483774241211</c:v>
                </c:pt>
                <c:pt idx="50310">
                  <c:v>-0.119053015720165</c:v>
                </c:pt>
                <c:pt idx="50311">
                  <c:v>-0.118264319186135</c:v>
                </c:pt>
                <c:pt idx="50312">
                  <c:v>-0.128124305750318</c:v>
                </c:pt>
                <c:pt idx="50313">
                  <c:v>-0.12846257213509599</c:v>
                </c:pt>
                <c:pt idx="50314">
                  <c:v>-0.121209817244933</c:v>
                </c:pt>
                <c:pt idx="50315">
                  <c:v>-0.10432134702387801</c:v>
                </c:pt>
                <c:pt idx="50316">
                  <c:v>-8.6174510708548202E-2</c:v>
                </c:pt>
                <c:pt idx="50317">
                  <c:v>-0.101157635870027</c:v>
                </c:pt>
                <c:pt idx="50318">
                  <c:v>-0.110991808596132</c:v>
                </c:pt>
                <c:pt idx="50319">
                  <c:v>-8.4213406531593593E-2</c:v>
                </c:pt>
                <c:pt idx="50320">
                  <c:v>-6.9135497114511293E-2</c:v>
                </c:pt>
                <c:pt idx="50321">
                  <c:v>-5.8700351522187999E-2</c:v>
                </c:pt>
                <c:pt idx="50322">
                  <c:v>-4.2981510737748002E-2</c:v>
                </c:pt>
                <c:pt idx="50323">
                  <c:v>-0.110906984068219</c:v>
                </c:pt>
                <c:pt idx="50324">
                  <c:v>-0.107008940851058</c:v>
                </c:pt>
                <c:pt idx="50325">
                  <c:v>-0.11064992737534</c:v>
                </c:pt>
                <c:pt idx="50326">
                  <c:v>-0.11129766560012901</c:v>
                </c:pt>
                <c:pt idx="50327">
                  <c:v>-0.111558387311322</c:v>
                </c:pt>
                <c:pt idx="50328">
                  <c:v>-0.10930530089156899</c:v>
                </c:pt>
                <c:pt idx="50329">
                  <c:v>-0.109088056018327</c:v>
                </c:pt>
                <c:pt idx="50330">
                  <c:v>-0.124977640300795</c:v>
                </c:pt>
                <c:pt idx="50331">
                  <c:v>-0.12536253437468101</c:v>
                </c:pt>
                <c:pt idx="50332">
                  <c:v>-0.113546916363249</c:v>
                </c:pt>
                <c:pt idx="50333">
                  <c:v>-9.2770027907331895E-2</c:v>
                </c:pt>
                <c:pt idx="50334">
                  <c:v>-7.8431805268828703E-2</c:v>
                </c:pt>
                <c:pt idx="50335">
                  <c:v>-0.11960358212333599</c:v>
                </c:pt>
                <c:pt idx="50336">
                  <c:v>-0.12112749610144299</c:v>
                </c:pt>
                <c:pt idx="50337">
                  <c:v>-9.6251970607399595E-2</c:v>
                </c:pt>
                <c:pt idx="50338">
                  <c:v>-6.9276801083281894E-2</c:v>
                </c:pt>
                <c:pt idx="50339">
                  <c:v>-9.5495036170987105E-2</c:v>
                </c:pt>
                <c:pt idx="50340">
                  <c:v>-7.6178668778009107E-2</c:v>
                </c:pt>
                <c:pt idx="50341">
                  <c:v>-5.7209888003386201E-2</c:v>
                </c:pt>
                <c:pt idx="50342">
                  <c:v>-6.3971337715744703E-2</c:v>
                </c:pt>
                <c:pt idx="50343">
                  <c:v>-9.1533285579830495E-2</c:v>
                </c:pt>
                <c:pt idx="50344">
                  <c:v>-7.5397343276238302E-2</c:v>
                </c:pt>
                <c:pt idx="50345">
                  <c:v>-7.1616801210384204E-2</c:v>
                </c:pt>
                <c:pt idx="50346">
                  <c:v>-1.1702254008016401E-2</c:v>
                </c:pt>
                <c:pt idx="50347">
                  <c:v>-3.62422489546304E-2</c:v>
                </c:pt>
                <c:pt idx="50348">
                  <c:v>-9.8196666252409096E-2</c:v>
                </c:pt>
                <c:pt idx="50349">
                  <c:v>-0.102729236870157</c:v>
                </c:pt>
                <c:pt idx="50350">
                  <c:v>-0.131714932815858</c:v>
                </c:pt>
                <c:pt idx="50351">
                  <c:v>-0.13232795963578101</c:v>
                </c:pt>
                <c:pt idx="50352">
                  <c:v>-0.11604394479366401</c:v>
                </c:pt>
                <c:pt idx="50353">
                  <c:v>2.6075824053923401E-2</c:v>
                </c:pt>
                <c:pt idx="50354">
                  <c:v>-7.5425093219953304E-2</c:v>
                </c:pt>
                <c:pt idx="50355">
                  <c:v>1.3131566440370101E-2</c:v>
                </c:pt>
                <c:pt idx="50356">
                  <c:v>1.63569637403949E-2</c:v>
                </c:pt>
                <c:pt idx="50357">
                  <c:v>6.2084577422804398E-2</c:v>
                </c:pt>
                <c:pt idx="50358">
                  <c:v>2.7896989263593699E-2</c:v>
                </c:pt>
                <c:pt idx="50359">
                  <c:v>4.9894450267218698E-3</c:v>
                </c:pt>
                <c:pt idx="50360">
                  <c:v>1.9226659243823E-2</c:v>
                </c:pt>
                <c:pt idx="50361">
                  <c:v>3.3115758632443197E-2</c:v>
                </c:pt>
                <c:pt idx="50362">
                  <c:v>4.6982412106369102E-2</c:v>
                </c:pt>
                <c:pt idx="50363">
                  <c:v>9.4139767702765293E-3</c:v>
                </c:pt>
                <c:pt idx="50364">
                  <c:v>1.9726930298121999E-2</c:v>
                </c:pt>
                <c:pt idx="50365">
                  <c:v>2.22957573193019E-2</c:v>
                </c:pt>
                <c:pt idx="50366">
                  <c:v>4.9236346867124602E-2</c:v>
                </c:pt>
                <c:pt idx="50367">
                  <c:v>7.6050458005057997E-2</c:v>
                </c:pt>
                <c:pt idx="50368">
                  <c:v>7.5485857304742304E-2</c:v>
                </c:pt>
                <c:pt idx="50369">
                  <c:v>7.99761083668932E-2</c:v>
                </c:pt>
                <c:pt idx="50370">
                  <c:v>7.9880431573615907E-2</c:v>
                </c:pt>
                <c:pt idx="50371">
                  <c:v>7.5575727060617201E-2</c:v>
                </c:pt>
                <c:pt idx="50372">
                  <c:v>7.5267579578506702E-2</c:v>
                </c:pt>
                <c:pt idx="50373">
                  <c:v>8.8812150664508302E-2</c:v>
                </c:pt>
                <c:pt idx="50374">
                  <c:v>6.5787867229766997E-2</c:v>
                </c:pt>
                <c:pt idx="50375">
                  <c:v>5.5470121025648599E-2</c:v>
                </c:pt>
                <c:pt idx="50376">
                  <c:v>7.8080312734439494E-2</c:v>
                </c:pt>
                <c:pt idx="50377">
                  <c:v>8.2255622536232698E-2</c:v>
                </c:pt>
                <c:pt idx="50378">
                  <c:v>9.3275728862666704E-2</c:v>
                </c:pt>
                <c:pt idx="50379">
                  <c:v>9.6943919114924004E-2</c:v>
                </c:pt>
                <c:pt idx="50380">
                  <c:v>7.8235207692649397E-2</c:v>
                </c:pt>
                <c:pt idx="50381">
                  <c:v>5.3497322925672802E-2</c:v>
                </c:pt>
                <c:pt idx="50382">
                  <c:v>1.31945857555225E-2</c:v>
                </c:pt>
                <c:pt idx="50383">
                  <c:v>2.5062936419673099E-2</c:v>
                </c:pt>
                <c:pt idx="50384">
                  <c:v>4.15468837083105E-2</c:v>
                </c:pt>
                <c:pt idx="50385">
                  <c:v>6.5337366794606097E-2</c:v>
                </c:pt>
                <c:pt idx="50386">
                  <c:v>4.3555768508177099E-2</c:v>
                </c:pt>
                <c:pt idx="50387">
                  <c:v>3.91643865115145E-2</c:v>
                </c:pt>
                <c:pt idx="50388">
                  <c:v>1.6770061781395298E-2</c:v>
                </c:pt>
                <c:pt idx="50389">
                  <c:v>-1.56569691711234E-2</c:v>
                </c:pt>
                <c:pt idx="50390">
                  <c:v>-2.6200492630689898E-2</c:v>
                </c:pt>
                <c:pt idx="50391">
                  <c:v>-5.1236114684519697E-2</c:v>
                </c:pt>
                <c:pt idx="50392">
                  <c:v>-5.1621065722370699E-2</c:v>
                </c:pt>
                <c:pt idx="50393">
                  <c:v>4.6853219686223198E-2</c:v>
                </c:pt>
                <c:pt idx="50394">
                  <c:v>1.9860646943732699E-2</c:v>
                </c:pt>
                <c:pt idx="50395">
                  <c:v>2.8307865975047999E-2</c:v>
                </c:pt>
                <c:pt idx="50396">
                  <c:v>2.91361577874962E-3</c:v>
                </c:pt>
                <c:pt idx="50397">
                  <c:v>8.1187355501407002E-2</c:v>
                </c:pt>
                <c:pt idx="50398">
                  <c:v>7.4038917856355496E-2</c:v>
                </c:pt>
                <c:pt idx="50399">
                  <c:v>9.1543885617621196E-2</c:v>
                </c:pt>
                <c:pt idx="50400">
                  <c:v>0.107196257840339</c:v>
                </c:pt>
                <c:pt idx="50401">
                  <c:v>0.119483533360099</c:v>
                </c:pt>
                <c:pt idx="50402">
                  <c:v>0.11635948507673</c:v>
                </c:pt>
                <c:pt idx="50403">
                  <c:v>0.26728034685415297</c:v>
                </c:pt>
                <c:pt idx="50404">
                  <c:v>0.28881304458586099</c:v>
                </c:pt>
                <c:pt idx="50405">
                  <c:v>0.305105992824456</c:v>
                </c:pt>
                <c:pt idx="50406">
                  <c:v>0.313056499138685</c:v>
                </c:pt>
                <c:pt idx="50407">
                  <c:v>0.359326577074222</c:v>
                </c:pt>
                <c:pt idx="50408">
                  <c:v>0.34632156643137102</c:v>
                </c:pt>
                <c:pt idx="50409">
                  <c:v>0.34994525668577298</c:v>
                </c:pt>
                <c:pt idx="50410">
                  <c:v>0.36326073547769799</c:v>
                </c:pt>
                <c:pt idx="50411">
                  <c:v>0.37930161561529602</c:v>
                </c:pt>
                <c:pt idx="50412">
                  <c:v>0.38123951415120499</c:v>
                </c:pt>
                <c:pt idx="50413">
                  <c:v>0.40707922860775902</c:v>
                </c:pt>
                <c:pt idx="50414">
                  <c:v>0.41619573075521898</c:v>
                </c:pt>
                <c:pt idx="50415">
                  <c:v>0.42542209589225199</c:v>
                </c:pt>
                <c:pt idx="50416">
                  <c:v>0.45291328698206401</c:v>
                </c:pt>
                <c:pt idx="50417">
                  <c:v>0.45739257279884399</c:v>
                </c:pt>
                <c:pt idx="50418">
                  <c:v>0.44055842243004001</c:v>
                </c:pt>
                <c:pt idx="50419">
                  <c:v>0.43474515896940202</c:v>
                </c:pt>
                <c:pt idx="50420">
                  <c:v>0.43240781131933698</c:v>
                </c:pt>
                <c:pt idx="50421">
                  <c:v>0.413597122659908</c:v>
                </c:pt>
                <c:pt idx="50422">
                  <c:v>0.39114685759561102</c:v>
                </c:pt>
                <c:pt idx="50423">
                  <c:v>0.38822515259228202</c:v>
                </c:pt>
                <c:pt idx="50424">
                  <c:v>0.37847963285298603</c:v>
                </c:pt>
                <c:pt idx="50425">
                  <c:v>0.42040597231771798</c:v>
                </c:pt>
                <c:pt idx="50426">
                  <c:v>0.44844876208567003</c:v>
                </c:pt>
                <c:pt idx="50427">
                  <c:v>0.47876906351203502</c:v>
                </c:pt>
                <c:pt idx="50428">
                  <c:v>0.48387416936582001</c:v>
                </c:pt>
                <c:pt idx="50429">
                  <c:v>0.484917650929717</c:v>
                </c:pt>
                <c:pt idx="50430">
                  <c:v>0.63153851787889803</c:v>
                </c:pt>
                <c:pt idx="50431">
                  <c:v>0.65686778504519405</c:v>
                </c:pt>
                <c:pt idx="50432">
                  <c:v>0.59492127932435801</c:v>
                </c:pt>
                <c:pt idx="50433">
                  <c:v>0.63342579831419799</c:v>
                </c:pt>
                <c:pt idx="50434">
                  <c:v>0.60522034194292695</c:v>
                </c:pt>
                <c:pt idx="50435">
                  <c:v>0.66734339692447397</c:v>
                </c:pt>
                <c:pt idx="50436">
                  <c:v>0.63856715940670805</c:v>
                </c:pt>
                <c:pt idx="50437">
                  <c:v>0.62201545222940802</c:v>
                </c:pt>
                <c:pt idx="50438">
                  <c:v>0.61411059426284798</c:v>
                </c:pt>
                <c:pt idx="50439">
                  <c:v>0.73046977856280404</c:v>
                </c:pt>
                <c:pt idx="50440">
                  <c:v>-2.7576614110949801E-2</c:v>
                </c:pt>
                <c:pt idx="50441">
                  <c:v>7.3536606365340901E-2</c:v>
                </c:pt>
                <c:pt idx="50442">
                  <c:v>1.8703666273969299E-2</c:v>
                </c:pt>
                <c:pt idx="50443">
                  <c:v>-3.7994505117927402E-2</c:v>
                </c:pt>
                <c:pt idx="50444">
                  <c:v>-8.1313248125787996E-2</c:v>
                </c:pt>
                <c:pt idx="50445">
                  <c:v>-0.114530537185628</c:v>
                </c:pt>
                <c:pt idx="50446">
                  <c:v>-0.14089783831909</c:v>
                </c:pt>
                <c:pt idx="50447">
                  <c:v>-4.6990712517166897E-2</c:v>
                </c:pt>
                <c:pt idx="50448">
                  <c:v>-1.698272495188E-2</c:v>
                </c:pt>
                <c:pt idx="50449">
                  <c:v>3.6406374332638297E-2</c:v>
                </c:pt>
                <c:pt idx="50450">
                  <c:v>7.7521647373709104E-2</c:v>
                </c:pt>
                <c:pt idx="50451">
                  <c:v>9.8485171154066201E-2</c:v>
                </c:pt>
                <c:pt idx="50452">
                  <c:v>9.1368612869599103E-2</c:v>
                </c:pt>
                <c:pt idx="50453">
                  <c:v>0.14870192593283599</c:v>
                </c:pt>
                <c:pt idx="50454">
                  <c:v>0.14338313631825</c:v>
                </c:pt>
                <c:pt idx="50455">
                  <c:v>0.145079687769505</c:v>
                </c:pt>
                <c:pt idx="50456">
                  <c:v>0.11872668968495299</c:v>
                </c:pt>
                <c:pt idx="50457">
                  <c:v>0.15441205786711801</c:v>
                </c:pt>
                <c:pt idx="50458">
                  <c:v>0.15622611682403401</c:v>
                </c:pt>
                <c:pt idx="50459">
                  <c:v>0.14918332149897701</c:v>
                </c:pt>
                <c:pt idx="50460">
                  <c:v>0.11747287605138</c:v>
                </c:pt>
                <c:pt idx="50461">
                  <c:v>0.130871420443328</c:v>
                </c:pt>
                <c:pt idx="50462">
                  <c:v>9.9740585517892694E-2</c:v>
                </c:pt>
                <c:pt idx="50463">
                  <c:v>0.132052268015006</c:v>
                </c:pt>
                <c:pt idx="50464">
                  <c:v>0.12960023113259</c:v>
                </c:pt>
                <c:pt idx="50465">
                  <c:v>0.14108333638852</c:v>
                </c:pt>
                <c:pt idx="50466">
                  <c:v>0.14858589953628201</c:v>
                </c:pt>
                <c:pt idx="50467">
                  <c:v>0.14593396437838799</c:v>
                </c:pt>
                <c:pt idx="50468">
                  <c:v>0.14492082811203899</c:v>
                </c:pt>
                <c:pt idx="50469">
                  <c:v>0.12255942243981</c:v>
                </c:pt>
                <c:pt idx="50470">
                  <c:v>0.13663350422457099</c:v>
                </c:pt>
                <c:pt idx="50471">
                  <c:v>0.12288919033394601</c:v>
                </c:pt>
                <c:pt idx="50472">
                  <c:v>0.111148934659438</c:v>
                </c:pt>
                <c:pt idx="50473">
                  <c:v>0.11288903675781201</c:v>
                </c:pt>
                <c:pt idx="50474">
                  <c:v>0.13601899110405299</c:v>
                </c:pt>
                <c:pt idx="50475">
                  <c:v>0.13616608145850401</c:v>
                </c:pt>
                <c:pt idx="50476">
                  <c:v>0.11320221697206299</c:v>
                </c:pt>
                <c:pt idx="50477">
                  <c:v>0.13955631361771101</c:v>
                </c:pt>
                <c:pt idx="50478">
                  <c:v>0.13376942146733001</c:v>
                </c:pt>
                <c:pt idx="50479">
                  <c:v>0.12718114148354201</c:v>
                </c:pt>
                <c:pt idx="50480">
                  <c:v>0.131574617426955</c:v>
                </c:pt>
                <c:pt idx="50481">
                  <c:v>0.24297325038634701</c:v>
                </c:pt>
                <c:pt idx="50482">
                  <c:v>0.21737250214432899</c:v>
                </c:pt>
                <c:pt idx="50483">
                  <c:v>0.19006871696803401</c:v>
                </c:pt>
                <c:pt idx="50484">
                  <c:v>0.189926967522384</c:v>
                </c:pt>
                <c:pt idx="50485">
                  <c:v>0.19274872248962099</c:v>
                </c:pt>
                <c:pt idx="50486">
                  <c:v>0.20390249182016801</c:v>
                </c:pt>
                <c:pt idx="50487">
                  <c:v>0.226802400294389</c:v>
                </c:pt>
                <c:pt idx="50488">
                  <c:v>0.25022763967724199</c:v>
                </c:pt>
                <c:pt idx="50489">
                  <c:v>0.27012901833325598</c:v>
                </c:pt>
                <c:pt idx="50490">
                  <c:v>0.240713660069858</c:v>
                </c:pt>
                <c:pt idx="50491">
                  <c:v>0.26323691490461698</c:v>
                </c:pt>
                <c:pt idx="50492">
                  <c:v>0.27606510603817902</c:v>
                </c:pt>
                <c:pt idx="50493">
                  <c:v>0.26513803674485298</c:v>
                </c:pt>
                <c:pt idx="50494">
                  <c:v>-3.98696133077247E-3</c:v>
                </c:pt>
                <c:pt idx="50495">
                  <c:v>-6.0532285404172999E-2</c:v>
                </c:pt>
                <c:pt idx="50496">
                  <c:v>3.1979075967242698E-2</c:v>
                </c:pt>
                <c:pt idx="50497">
                  <c:v>-5.7406924077084698E-3</c:v>
                </c:pt>
                <c:pt idx="50498">
                  <c:v>2.51383868300467E-2</c:v>
                </c:pt>
                <c:pt idx="50499">
                  <c:v>-1.91315509916405E-2</c:v>
                </c:pt>
                <c:pt idx="50500">
                  <c:v>-1.9604873228628399E-2</c:v>
                </c:pt>
                <c:pt idx="50501">
                  <c:v>-1.2862474823590099E-2</c:v>
                </c:pt>
                <c:pt idx="50502">
                  <c:v>1.15059721694588E-3</c:v>
                </c:pt>
                <c:pt idx="50503">
                  <c:v>-3.0344839128391199E-2</c:v>
                </c:pt>
                <c:pt idx="50504">
                  <c:v>7.8869571239038497E-2</c:v>
                </c:pt>
                <c:pt idx="50505">
                  <c:v>4.0085463944062198E-2</c:v>
                </c:pt>
                <c:pt idx="50506">
                  <c:v>2.81272283524284E-2</c:v>
                </c:pt>
                <c:pt idx="50507">
                  <c:v>2.6018602776389899E-2</c:v>
                </c:pt>
                <c:pt idx="50508">
                  <c:v>1.5875755425652199E-2</c:v>
                </c:pt>
                <c:pt idx="50509">
                  <c:v>3.8716213589624703E-2</c:v>
                </c:pt>
                <c:pt idx="50510">
                  <c:v>5.37717533116958E-2</c:v>
                </c:pt>
                <c:pt idx="50511">
                  <c:v>7.3035022846461906E-2</c:v>
                </c:pt>
                <c:pt idx="50512">
                  <c:v>8.7320507385712898E-2</c:v>
                </c:pt>
                <c:pt idx="50513">
                  <c:v>8.4847969621700395E-2</c:v>
                </c:pt>
                <c:pt idx="50514">
                  <c:v>0.11277878642467</c:v>
                </c:pt>
                <c:pt idx="50515">
                  <c:v>9.5624397350062201E-2</c:v>
                </c:pt>
                <c:pt idx="50516">
                  <c:v>0.10350420318333001</c:v>
                </c:pt>
                <c:pt idx="50517">
                  <c:v>0.14104908937243699</c:v>
                </c:pt>
                <c:pt idx="50518">
                  <c:v>0.167199735200182</c:v>
                </c:pt>
                <c:pt idx="50519">
                  <c:v>0.171017609535492</c:v>
                </c:pt>
                <c:pt idx="50520">
                  <c:v>0.22584150384649199</c:v>
                </c:pt>
                <c:pt idx="50521">
                  <c:v>0.23151843810945399</c:v>
                </c:pt>
                <c:pt idx="50522">
                  <c:v>0.224066308657874</c:v>
                </c:pt>
                <c:pt idx="50523">
                  <c:v>0.218306855508862</c:v>
                </c:pt>
                <c:pt idx="50524">
                  <c:v>0.31119951861951001</c:v>
                </c:pt>
                <c:pt idx="50525">
                  <c:v>0.31488383521016799</c:v>
                </c:pt>
                <c:pt idx="50526">
                  <c:v>0.31954486348487199</c:v>
                </c:pt>
                <c:pt idx="50527">
                  <c:v>0.32120180613181998</c:v>
                </c:pt>
                <c:pt idx="50528">
                  <c:v>0.33673533669031502</c:v>
                </c:pt>
                <c:pt idx="50529">
                  <c:v>0.32283018362362498</c:v>
                </c:pt>
                <c:pt idx="50530">
                  <c:v>0.330265469396884</c:v>
                </c:pt>
                <c:pt idx="50531">
                  <c:v>0.33197968392285898</c:v>
                </c:pt>
                <c:pt idx="50532">
                  <c:v>0.31411099031994899</c:v>
                </c:pt>
                <c:pt idx="50533">
                  <c:v>0.31742965419701402</c:v>
                </c:pt>
                <c:pt idx="50534">
                  <c:v>0.28789548401396697</c:v>
                </c:pt>
                <c:pt idx="50535">
                  <c:v>0.28676082667066599</c:v>
                </c:pt>
                <c:pt idx="50536">
                  <c:v>0.29076469891067702</c:v>
                </c:pt>
                <c:pt idx="50537">
                  <c:v>0.26894221580285099</c:v>
                </c:pt>
                <c:pt idx="50538">
                  <c:v>0.29879878914626501</c:v>
                </c:pt>
                <c:pt idx="50539">
                  <c:v>0.29824600270360102</c:v>
                </c:pt>
                <c:pt idx="50540">
                  <c:v>0.28939263293030898</c:v>
                </c:pt>
                <c:pt idx="50541">
                  <c:v>0.26702018775664899</c:v>
                </c:pt>
                <c:pt idx="50542">
                  <c:v>0.26456374452051401</c:v>
                </c:pt>
                <c:pt idx="50543">
                  <c:v>-2.75884273246748E-2</c:v>
                </c:pt>
                <c:pt idx="50544">
                  <c:v>7.7268037567386705E-2</c:v>
                </c:pt>
                <c:pt idx="50545">
                  <c:v>-1.2423064743652E-2</c:v>
                </c:pt>
                <c:pt idx="50546">
                  <c:v>2.2746408947967402E-2</c:v>
                </c:pt>
                <c:pt idx="50547">
                  <c:v>2.9862017529535202E-2</c:v>
                </c:pt>
                <c:pt idx="50548">
                  <c:v>5.1323502845197502E-2</c:v>
                </c:pt>
                <c:pt idx="50549">
                  <c:v>2.3285375482108701E-2</c:v>
                </c:pt>
                <c:pt idx="50550">
                  <c:v>6.3107761185309696E-2</c:v>
                </c:pt>
                <c:pt idx="50551">
                  <c:v>6.85163730147543E-2</c:v>
                </c:pt>
                <c:pt idx="50552">
                  <c:v>4.4437940782660598E-2</c:v>
                </c:pt>
                <c:pt idx="50553">
                  <c:v>9.4064540568442698E-2</c:v>
                </c:pt>
                <c:pt idx="50554">
                  <c:v>6.6026082817179699E-2</c:v>
                </c:pt>
                <c:pt idx="50555">
                  <c:v>6.9707433487912696E-2</c:v>
                </c:pt>
                <c:pt idx="50556">
                  <c:v>5.8905084587589397E-2</c:v>
                </c:pt>
                <c:pt idx="50557">
                  <c:v>6.9917487193156894E-2</c:v>
                </c:pt>
                <c:pt idx="50558">
                  <c:v>2.52559812824859E-2</c:v>
                </c:pt>
                <c:pt idx="50559">
                  <c:v>2.7999715071901601E-2</c:v>
                </c:pt>
                <c:pt idx="50560">
                  <c:v>2.3909288443244602E-2</c:v>
                </c:pt>
                <c:pt idx="50561">
                  <c:v>-2.67465948552474E-3</c:v>
                </c:pt>
                <c:pt idx="50562">
                  <c:v>-1.34642326789647E-2</c:v>
                </c:pt>
                <c:pt idx="50563">
                  <c:v>-2.2222720045324201E-2</c:v>
                </c:pt>
                <c:pt idx="50564">
                  <c:v>-9.1839516204509294E-3</c:v>
                </c:pt>
                <c:pt idx="50565">
                  <c:v>5.2640469424388697E-3</c:v>
                </c:pt>
                <c:pt idx="50566">
                  <c:v>0.12905630852552399</c:v>
                </c:pt>
                <c:pt idx="50567">
                  <c:v>-2.32876020431767E-3</c:v>
                </c:pt>
                <c:pt idx="50568">
                  <c:v>-1.6608066107404601E-3</c:v>
                </c:pt>
                <c:pt idx="50569">
                  <c:v>3.2509149588482403E-2</c:v>
                </c:pt>
                <c:pt idx="50570">
                  <c:v>1.3046902765783399E-2</c:v>
                </c:pt>
                <c:pt idx="50571">
                  <c:v>1.67892629909485E-2</c:v>
                </c:pt>
                <c:pt idx="50572">
                  <c:v>-2.3484116223192902E-3</c:v>
                </c:pt>
                <c:pt idx="50573">
                  <c:v>-1.0343474909325101E-3</c:v>
                </c:pt>
                <c:pt idx="50574">
                  <c:v>7.1851475851658101E-3</c:v>
                </c:pt>
                <c:pt idx="50575">
                  <c:v>8.3951093503246803E-3</c:v>
                </c:pt>
                <c:pt idx="50576">
                  <c:v>-4.4881521167067003E-3</c:v>
                </c:pt>
                <c:pt idx="50577">
                  <c:v>2.8425217277836302E-2</c:v>
                </c:pt>
                <c:pt idx="50578">
                  <c:v>0.12395880609142899</c:v>
                </c:pt>
                <c:pt idx="50579">
                  <c:v>4.4120400111633498E-2</c:v>
                </c:pt>
                <c:pt idx="50580">
                  <c:v>8.9754164610545001E-3</c:v>
                </c:pt>
                <c:pt idx="50581">
                  <c:v>-1.1754932322626001E-3</c:v>
                </c:pt>
                <c:pt idx="50582">
                  <c:v>7.7560962871974906E-2</c:v>
                </c:pt>
                <c:pt idx="50583">
                  <c:v>7.1743415859637201E-3</c:v>
                </c:pt>
                <c:pt idx="50584">
                  <c:v>2.95804734010892E-2</c:v>
                </c:pt>
                <c:pt idx="50585">
                  <c:v>1.3416611751269399E-2</c:v>
                </c:pt>
                <c:pt idx="50586">
                  <c:v>2.7399202372422899E-2</c:v>
                </c:pt>
                <c:pt idx="50587">
                  <c:v>3.4271128202159697E-2</c:v>
                </c:pt>
                <c:pt idx="50588">
                  <c:v>4.46273043624517E-2</c:v>
                </c:pt>
                <c:pt idx="50589">
                  <c:v>2.17196913108408E-2</c:v>
                </c:pt>
                <c:pt idx="50590">
                  <c:v>3.9055583120755498E-3</c:v>
                </c:pt>
                <c:pt idx="50591">
                  <c:v>5.0873280333880201E-3</c:v>
                </c:pt>
                <c:pt idx="50592">
                  <c:v>3.5188612203089199E-2</c:v>
                </c:pt>
                <c:pt idx="50593">
                  <c:v>1.27862934617446E-2</c:v>
                </c:pt>
                <c:pt idx="50594">
                  <c:v>4.1373758996223399E-2</c:v>
                </c:pt>
                <c:pt idx="50595">
                  <c:v>4.1639292847973401E-2</c:v>
                </c:pt>
                <c:pt idx="50596">
                  <c:v>4.5677586969984502E-2</c:v>
                </c:pt>
                <c:pt idx="50597">
                  <c:v>0.10614795678344401</c:v>
                </c:pt>
                <c:pt idx="50598">
                  <c:v>0.111422699311427</c:v>
                </c:pt>
                <c:pt idx="50599">
                  <c:v>0.13067916591487899</c:v>
                </c:pt>
                <c:pt idx="50600">
                  <c:v>0.12706296577069701</c:v>
                </c:pt>
                <c:pt idx="50601">
                  <c:v>0.158323395462039</c:v>
                </c:pt>
                <c:pt idx="50602">
                  <c:v>0.23437390637870401</c:v>
                </c:pt>
                <c:pt idx="50603">
                  <c:v>0.18638548062267299</c:v>
                </c:pt>
                <c:pt idx="50604">
                  <c:v>0.219178057514962</c:v>
                </c:pt>
                <c:pt idx="50605">
                  <c:v>0.22342397076953299</c:v>
                </c:pt>
                <c:pt idx="50606">
                  <c:v>0.216278925893579</c:v>
                </c:pt>
                <c:pt idx="50607">
                  <c:v>0.16050460040654799</c:v>
                </c:pt>
                <c:pt idx="50608">
                  <c:v>0.19043673016637699</c:v>
                </c:pt>
                <c:pt idx="50609">
                  <c:v>0.18797372170371199</c:v>
                </c:pt>
                <c:pt idx="50610">
                  <c:v>0.193956427348212</c:v>
                </c:pt>
                <c:pt idx="50611">
                  <c:v>0.15580830341749599</c:v>
                </c:pt>
                <c:pt idx="50612">
                  <c:v>0.17587657393247699</c:v>
                </c:pt>
                <c:pt idx="50613">
                  <c:v>0.179863452334765</c:v>
                </c:pt>
                <c:pt idx="50614">
                  <c:v>0.186551404164188</c:v>
                </c:pt>
                <c:pt idx="50615">
                  <c:v>0.15358907257704399</c:v>
                </c:pt>
                <c:pt idx="50616">
                  <c:v>0.15358907257704399</c:v>
                </c:pt>
                <c:pt idx="50617">
                  <c:v>0.15840050523778501</c:v>
                </c:pt>
                <c:pt idx="50618">
                  <c:v>0.16907257433474401</c:v>
                </c:pt>
                <c:pt idx="50619">
                  <c:v>0.157251129509907</c:v>
                </c:pt>
                <c:pt idx="50620">
                  <c:v>0.199881711151597</c:v>
                </c:pt>
                <c:pt idx="50621">
                  <c:v>0.214945513601972</c:v>
                </c:pt>
                <c:pt idx="50622">
                  <c:v>0.222259894144575</c:v>
                </c:pt>
                <c:pt idx="50623">
                  <c:v>0.204758563269472</c:v>
                </c:pt>
                <c:pt idx="50624">
                  <c:v>0.20342518770621401</c:v>
                </c:pt>
                <c:pt idx="50625">
                  <c:v>-2.6273671338032399E-2</c:v>
                </c:pt>
                <c:pt idx="50626">
                  <c:v>-0.103797245568634</c:v>
                </c:pt>
                <c:pt idx="50627">
                  <c:v>-3.00704657811478E-2</c:v>
                </c:pt>
                <c:pt idx="50628">
                  <c:v>-7.64821048650976E-2</c:v>
                </c:pt>
                <c:pt idx="50629">
                  <c:v>-3.7487696688550301E-2</c:v>
                </c:pt>
                <c:pt idx="50630">
                  <c:v>-4.4446384698741202E-2</c:v>
                </c:pt>
                <c:pt idx="50631">
                  <c:v>-4.9154634958698401E-2</c:v>
                </c:pt>
                <c:pt idx="50632">
                  <c:v>-3.4111957768032997E-2</c:v>
                </c:pt>
                <c:pt idx="50633">
                  <c:v>-3.8867185151964599E-2</c:v>
                </c:pt>
                <c:pt idx="50634">
                  <c:v>-9.4280461801451498E-2</c:v>
                </c:pt>
                <c:pt idx="50635">
                  <c:v>-0.104772880962951</c:v>
                </c:pt>
                <c:pt idx="50636">
                  <c:v>-8.0789431341350498E-2</c:v>
                </c:pt>
                <c:pt idx="50637">
                  <c:v>-0.112110117217608</c:v>
                </c:pt>
                <c:pt idx="50638">
                  <c:v>-9.8933603651808699E-2</c:v>
                </c:pt>
                <c:pt idx="50639">
                  <c:v>-4.1825417229453897E-2</c:v>
                </c:pt>
                <c:pt idx="50640">
                  <c:v>-3.4091996012259401E-2</c:v>
                </c:pt>
                <c:pt idx="50641">
                  <c:v>6.0801794721687197E-3</c:v>
                </c:pt>
                <c:pt idx="50642">
                  <c:v>5.6794205037096201E-3</c:v>
                </c:pt>
                <c:pt idx="50643">
                  <c:v>4.3654143975493803E-2</c:v>
                </c:pt>
                <c:pt idx="50644">
                  <c:v>2.39500276332675E-2</c:v>
                </c:pt>
                <c:pt idx="50645">
                  <c:v>5.2373940377024197E-2</c:v>
                </c:pt>
                <c:pt idx="50646">
                  <c:v>5.2927846372285897E-2</c:v>
                </c:pt>
                <c:pt idx="50647">
                  <c:v>6.1007635725861702E-2</c:v>
                </c:pt>
                <c:pt idx="50648">
                  <c:v>7.5856837425175197E-2</c:v>
                </c:pt>
                <c:pt idx="50649">
                  <c:v>9.1970652450889603E-2</c:v>
                </c:pt>
                <c:pt idx="50650">
                  <c:v>7.2882036644252093E-2</c:v>
                </c:pt>
                <c:pt idx="50651">
                  <c:v>5.9769436396833402E-2</c:v>
                </c:pt>
                <c:pt idx="50652">
                  <c:v>6.7353129964985006E-2</c:v>
                </c:pt>
                <c:pt idx="50653">
                  <c:v>3.9691899025837502E-2</c:v>
                </c:pt>
                <c:pt idx="50654">
                  <c:v>5.1604330844131997E-2</c:v>
                </c:pt>
                <c:pt idx="50655">
                  <c:v>7.8566490051988194E-2</c:v>
                </c:pt>
                <c:pt idx="50656">
                  <c:v>5.2251971085137502E-2</c:v>
                </c:pt>
                <c:pt idx="50657">
                  <c:v>5.6471084045349902E-2</c:v>
                </c:pt>
                <c:pt idx="50658">
                  <c:v>7.1453961668472801E-2</c:v>
                </c:pt>
                <c:pt idx="50659">
                  <c:v>7.52299230754397E-2</c:v>
                </c:pt>
                <c:pt idx="50660">
                  <c:v>5.4438064968711598E-2</c:v>
                </c:pt>
                <c:pt idx="50661">
                  <c:v>4.4412151573055302E-2</c:v>
                </c:pt>
                <c:pt idx="50662">
                  <c:v>5.2215323408931799E-2</c:v>
                </c:pt>
                <c:pt idx="50663">
                  <c:v>5.6878421504278E-2</c:v>
                </c:pt>
                <c:pt idx="50664">
                  <c:v>6.6872187681622494E-2</c:v>
                </c:pt>
                <c:pt idx="50665">
                  <c:v>5.9767083812789598E-2</c:v>
                </c:pt>
                <c:pt idx="50666">
                  <c:v>3.62067306396874E-2</c:v>
                </c:pt>
                <c:pt idx="50667">
                  <c:v>3.12813432093881E-2</c:v>
                </c:pt>
                <c:pt idx="50668">
                  <c:v>1.7469990509814098E-2</c:v>
                </c:pt>
                <c:pt idx="50669" formatCode="0.00E+00">
                  <c:v>-5.3766524393394898E-5</c:v>
                </c:pt>
                <c:pt idx="50670">
                  <c:v>-7.3314414274992402E-3</c:v>
                </c:pt>
                <c:pt idx="50671" formatCode="0.00E+00">
                  <c:v>2.5249980938104601E-4</c:v>
                </c:pt>
                <c:pt idx="50672">
                  <c:v>-1.31028255279867E-2</c:v>
                </c:pt>
                <c:pt idx="50673" formatCode="0.00E+00">
                  <c:v>-1.5155126335372001E-2</c:v>
                </c:pt>
                <c:pt idx="50674">
                  <c:v>-1.21092494882992E-2</c:v>
                </c:pt>
                <c:pt idx="50675">
                  <c:v>6.4941752773952394E-2</c:v>
                </c:pt>
                <c:pt idx="50676">
                  <c:v>6.9457798776302496E-2</c:v>
                </c:pt>
                <c:pt idx="50677">
                  <c:v>6.4593294017147598E-2</c:v>
                </c:pt>
                <c:pt idx="50678">
                  <c:v>6.69072635805497E-2</c:v>
                </c:pt>
                <c:pt idx="50679">
                  <c:v>6.7598461275822003E-2</c:v>
                </c:pt>
                <c:pt idx="50680">
                  <c:v>6.5286256539334897E-2</c:v>
                </c:pt>
                <c:pt idx="50681">
                  <c:v>4.8755453008871401E-2</c:v>
                </c:pt>
                <c:pt idx="50682">
                  <c:v>4.1687558915817199E-2</c:v>
                </c:pt>
                <c:pt idx="50683">
                  <c:v>4.4211259210043E-2</c:v>
                </c:pt>
                <c:pt idx="50684">
                  <c:v>4.2067136776852102E-2</c:v>
                </c:pt>
                <c:pt idx="50685">
                  <c:v>5.2091460808208902E-2</c:v>
                </c:pt>
                <c:pt idx="50686">
                  <c:v>4.2225157677842698E-2</c:v>
                </c:pt>
                <c:pt idx="50687">
                  <c:v>5.9146857497867897E-2</c:v>
                </c:pt>
                <c:pt idx="50688">
                  <c:v>4.4867809665405899E-2</c:v>
                </c:pt>
                <c:pt idx="50689">
                  <c:v>6.2639378334898396E-2</c:v>
                </c:pt>
                <c:pt idx="50690">
                  <c:v>6.6867717609557606E-2</c:v>
                </c:pt>
                <c:pt idx="50691">
                  <c:v>7.0717213326494804E-2</c:v>
                </c:pt>
                <c:pt idx="50692">
                  <c:v>6.5065912272212298E-2</c:v>
                </c:pt>
                <c:pt idx="50693">
                  <c:v>7.1813472212306398E-2</c:v>
                </c:pt>
                <c:pt idx="50694">
                  <c:v>7.2398426307978395E-2</c:v>
                </c:pt>
                <c:pt idx="50695">
                  <c:v>7.5129866688901495E-2</c:v>
                </c:pt>
                <c:pt idx="50696">
                  <c:v>7.5803191792705796E-2</c:v>
                </c:pt>
                <c:pt idx="50697">
                  <c:v>8.3172783968811004E-2</c:v>
                </c:pt>
                <c:pt idx="50698">
                  <c:v>8.1648006855201405E-2</c:v>
                </c:pt>
                <c:pt idx="50699">
                  <c:v>8.9345999655806405E-2</c:v>
                </c:pt>
                <c:pt idx="50700">
                  <c:v>8.9527890880468197E-2</c:v>
                </c:pt>
                <c:pt idx="50701">
                  <c:v>0.114072122486807</c:v>
                </c:pt>
                <c:pt idx="50702">
                  <c:v>0.109967539983182</c:v>
                </c:pt>
                <c:pt idx="50703">
                  <c:v>0.118776532511581</c:v>
                </c:pt>
                <c:pt idx="50704">
                  <c:v>0.105325145244794</c:v>
                </c:pt>
                <c:pt idx="50705">
                  <c:v>0.10083506051492699</c:v>
                </c:pt>
                <c:pt idx="50706">
                  <c:v>0.10731854225722499</c:v>
                </c:pt>
                <c:pt idx="50707">
                  <c:v>6.1510434116626801E-2</c:v>
                </c:pt>
                <c:pt idx="50708">
                  <c:v>4.1815989563115698E-2</c:v>
                </c:pt>
                <c:pt idx="50709">
                  <c:v>4.1590036778767103E-2</c:v>
                </c:pt>
                <c:pt idx="50710">
                  <c:v>4.8759077248698698E-2</c:v>
                </c:pt>
                <c:pt idx="50711">
                  <c:v>4.4659228960019802E-2</c:v>
                </c:pt>
                <c:pt idx="50712">
                  <c:v>0</c:v>
                </c:pt>
                <c:pt idx="50713">
                  <c:v>5.5345866042952399E-2</c:v>
                </c:pt>
                <c:pt idx="50714">
                  <c:v>-1.6324839868491699E-2</c:v>
                </c:pt>
                <c:pt idx="50715">
                  <c:v>4.4968792204294297E-2</c:v>
                </c:pt>
                <c:pt idx="50716">
                  <c:v>2.86985912467956E-2</c:v>
                </c:pt>
                <c:pt idx="50717">
                  <c:v>7.1604531234610497E-2</c:v>
                </c:pt>
                <c:pt idx="50718">
                  <c:v>9.6390700922628206E-2</c:v>
                </c:pt>
                <c:pt idx="50719">
                  <c:v>0.13426799536672601</c:v>
                </c:pt>
                <c:pt idx="50720">
                  <c:v>0.15585866107048801</c:v>
                </c:pt>
                <c:pt idx="50721">
                  <c:v>0.14837644854614301</c:v>
                </c:pt>
                <c:pt idx="50722">
                  <c:v>0.13802404278459901</c:v>
                </c:pt>
                <c:pt idx="50723">
                  <c:v>0.13855571416378201</c:v>
                </c:pt>
                <c:pt idx="50724">
                  <c:v>0.13327382681493599</c:v>
                </c:pt>
                <c:pt idx="50725">
                  <c:v>0.13009861174681001</c:v>
                </c:pt>
                <c:pt idx="50726">
                  <c:v>0.11416230012569301</c:v>
                </c:pt>
                <c:pt idx="50727">
                  <c:v>0.13476387989817701</c:v>
                </c:pt>
                <c:pt idx="50728">
                  <c:v>0.103415353540228</c:v>
                </c:pt>
                <c:pt idx="50729">
                  <c:v>0.111704564638577</c:v>
                </c:pt>
                <c:pt idx="50730">
                  <c:v>0.13561137012198299</c:v>
                </c:pt>
                <c:pt idx="50731">
                  <c:v>0.132104390170492</c:v>
                </c:pt>
                <c:pt idx="50732">
                  <c:v>8.8693413668999896E-2</c:v>
                </c:pt>
                <c:pt idx="50733">
                  <c:v>0.218485109501251</c:v>
                </c:pt>
                <c:pt idx="50734">
                  <c:v>0.200385796792591</c:v>
                </c:pt>
                <c:pt idx="50735">
                  <c:v>0.25205782408684202</c:v>
                </c:pt>
                <c:pt idx="50736">
                  <c:v>0.23982684840437801</c:v>
                </c:pt>
                <c:pt idx="50737">
                  <c:v>0.248636876735951</c:v>
                </c:pt>
                <c:pt idx="50738">
                  <c:v>0.46295419020477302</c:v>
                </c:pt>
                <c:pt idx="50739">
                  <c:v>0.47101581230406298</c:v>
                </c:pt>
                <c:pt idx="50740">
                  <c:v>-2.0176089281191099E-2</c:v>
                </c:pt>
                <c:pt idx="50741">
                  <c:v>-0.107917316990567</c:v>
                </c:pt>
                <c:pt idx="50742">
                  <c:v>-2.6565190289499701E-2</c:v>
                </c:pt>
                <c:pt idx="50743">
                  <c:v>-6.2952694452583696E-2</c:v>
                </c:pt>
                <c:pt idx="50744">
                  <c:v>-4.2865560815585298E-2</c:v>
                </c:pt>
                <c:pt idx="50745">
                  <c:v>-4.7454134678775697E-2</c:v>
                </c:pt>
                <c:pt idx="50746">
                  <c:v>-3.17777757952293E-2</c:v>
                </c:pt>
                <c:pt idx="50747">
                  <c:v>-4.1639414442574602E-2</c:v>
                </c:pt>
                <c:pt idx="50748">
                  <c:v>-3.2585138641356502E-2</c:v>
                </c:pt>
                <c:pt idx="50749">
                  <c:v>-4.6114268404905401E-2</c:v>
                </c:pt>
                <c:pt idx="50750">
                  <c:v>-5.0479263177364099E-2</c:v>
                </c:pt>
                <c:pt idx="50751">
                  <c:v>-8.0728799423119502E-2</c:v>
                </c:pt>
                <c:pt idx="50752">
                  <c:v>-8.3894802830411896E-2</c:v>
                </c:pt>
                <c:pt idx="50753">
                  <c:v>-8.4424940525983705E-2</c:v>
                </c:pt>
                <c:pt idx="50754">
                  <c:v>-3.6559032143011198E-2</c:v>
                </c:pt>
                <c:pt idx="50755">
                  <c:v>-4.9983389685453697E-2</c:v>
                </c:pt>
                <c:pt idx="50756">
                  <c:v>-5.20181920319263E-2</c:v>
                </c:pt>
                <c:pt idx="50757">
                  <c:v>-6.3276782437457602E-2</c:v>
                </c:pt>
                <c:pt idx="50758">
                  <c:v>-7.6073356146564602E-2</c:v>
                </c:pt>
                <c:pt idx="50759">
                  <c:v>-6.2668412907284102E-2</c:v>
                </c:pt>
                <c:pt idx="50760">
                  <c:v>-7.44250690952315E-2</c:v>
                </c:pt>
                <c:pt idx="50761">
                  <c:v>-8.6759538462721705E-2</c:v>
                </c:pt>
                <c:pt idx="50762">
                  <c:v>-0.11470861771760001</c:v>
                </c:pt>
                <c:pt idx="50763">
                  <c:v>-0.115395992414921</c:v>
                </c:pt>
                <c:pt idx="50764">
                  <c:v>-9.1514416068397206E-2</c:v>
                </c:pt>
                <c:pt idx="50765">
                  <c:v>-9.2577700059967294E-2</c:v>
                </c:pt>
                <c:pt idx="50766">
                  <c:v>-5.8936829592556403E-2</c:v>
                </c:pt>
                <c:pt idx="50767">
                  <c:v>-4.07717229696129E-2</c:v>
                </c:pt>
                <c:pt idx="50768">
                  <c:v>-4.4840777763178997E-2</c:v>
                </c:pt>
                <c:pt idx="50769">
                  <c:v>-5.2420281357202198E-2</c:v>
                </c:pt>
                <c:pt idx="50770">
                  <c:v>-2.4646468206150199E-2</c:v>
                </c:pt>
                <c:pt idx="50771">
                  <c:v>-1.93436730557657E-2</c:v>
                </c:pt>
                <c:pt idx="50772">
                  <c:v>-9.4818769613668995E-3</c:v>
                </c:pt>
                <c:pt idx="50773">
                  <c:v>-1.8335006780103202E-2</c:v>
                </c:pt>
                <c:pt idx="50774">
                  <c:v>-2.2906186097426898E-2</c:v>
                </c:pt>
                <c:pt idx="50775">
                  <c:v>-2.5065264701627499E-2</c:v>
                </c:pt>
                <c:pt idx="50776">
                  <c:v>-2.61309151627785E-2</c:v>
                </c:pt>
                <c:pt idx="50777">
                  <c:v>-3.1736384613746102E-2</c:v>
                </c:pt>
                <c:pt idx="50778">
                  <c:v>-2.7196029592597398E-2</c:v>
                </c:pt>
                <c:pt idx="50779">
                  <c:v>-1.5633248701600998E-2</c:v>
                </c:pt>
                <c:pt idx="50780">
                  <c:v>-2.2101510183367101E-2</c:v>
                </c:pt>
                <c:pt idx="50781">
                  <c:v>-4.3484191208611502E-2</c:v>
                </c:pt>
                <c:pt idx="50782">
                  <c:v>-3.2561292051947598E-2</c:v>
                </c:pt>
                <c:pt idx="50783">
                  <c:v>-3.04715440980441E-2</c:v>
                </c:pt>
                <c:pt idx="50784">
                  <c:v>-1.6229587443146599E-2</c:v>
                </c:pt>
                <c:pt idx="50785">
                  <c:v>-3.3382076409959403E-2</c:v>
                </c:pt>
                <c:pt idx="50786">
                  <c:v>-9.0121047229196602E-2</c:v>
                </c:pt>
                <c:pt idx="50787">
                  <c:v>-0.10718150609395501</c:v>
                </c:pt>
                <c:pt idx="50788">
                  <c:v>-8.0648955709399797E-2</c:v>
                </c:pt>
                <c:pt idx="50789">
                  <c:v>-9.0843464746800301E-2</c:v>
                </c:pt>
                <c:pt idx="50790">
                  <c:v>-8.3615051309654798E-2</c:v>
                </c:pt>
                <c:pt idx="50791">
                  <c:v>-6.8835752250127197E-2</c:v>
                </c:pt>
                <c:pt idx="50792">
                  <c:v>-6.4885017808096995E-2</c:v>
                </c:pt>
                <c:pt idx="50793">
                  <c:v>-6.6964819972732598E-2</c:v>
                </c:pt>
                <c:pt idx="50794">
                  <c:v>-6.8451895690301801E-2</c:v>
                </c:pt>
                <c:pt idx="50795">
                  <c:v>-7.0833554311913793E-2</c:v>
                </c:pt>
                <c:pt idx="50796">
                  <c:v>-4.2324951653172897E-2</c:v>
                </c:pt>
                <c:pt idx="50797">
                  <c:v>-3.5630894315820998E-2</c:v>
                </c:pt>
                <c:pt idx="50798">
                  <c:v>-1.3332156915575001E-2</c:v>
                </c:pt>
                <c:pt idx="50799">
                  <c:v>-2.7880120826984801E-2</c:v>
                </c:pt>
                <c:pt idx="50800">
                  <c:v>-2.3885622443773499E-2</c:v>
                </c:pt>
                <c:pt idx="50801">
                  <c:v>-2.1937084547684699E-2</c:v>
                </c:pt>
                <c:pt idx="50802">
                  <c:v>-5.5109714815248798E-3</c:v>
                </c:pt>
                <c:pt idx="50803">
                  <c:v>-2.45004450204078E-2</c:v>
                </c:pt>
                <c:pt idx="50804">
                  <c:v>-1.73803630000605E-2</c:v>
                </c:pt>
                <c:pt idx="50805">
                  <c:v>-4.3384979990176702E-2</c:v>
                </c:pt>
                <c:pt idx="50806">
                  <c:v>-2.1813251321715601E-2</c:v>
                </c:pt>
                <c:pt idx="50807">
                  <c:v>-3.7332169933702301E-2</c:v>
                </c:pt>
                <c:pt idx="50808">
                  <c:v>-2.02162905874059E-2</c:v>
                </c:pt>
                <c:pt idx="50809">
                  <c:v>-3.3660463505575701E-2</c:v>
                </c:pt>
                <c:pt idx="50810">
                  <c:v>4.1688063767143001E-3</c:v>
                </c:pt>
                <c:pt idx="50811" formatCode="0.00E+00">
                  <c:v>-6.7806048500227399E-4</c:v>
                </c:pt>
                <c:pt idx="50812">
                  <c:v>1.7061591333725399E-2</c:v>
                </c:pt>
                <c:pt idx="50813" formatCode="0.00E+00">
                  <c:v>2.0287256851281899E-2</c:v>
                </c:pt>
                <c:pt idx="50814">
                  <c:v>1.3252263070874201E-2</c:v>
                </c:pt>
                <c:pt idx="50815">
                  <c:v>7.9417817123694501E-3</c:v>
                </c:pt>
                <c:pt idx="50816">
                  <c:v>3.0671952554039601E-2</c:v>
                </c:pt>
                <c:pt idx="50817">
                  <c:v>5.1973036244915602E-2</c:v>
                </c:pt>
                <c:pt idx="50818">
                  <c:v>7.2799910264996007E-2</c:v>
                </c:pt>
                <c:pt idx="50819">
                  <c:v>7.0073312005453595E-2</c:v>
                </c:pt>
                <c:pt idx="50820">
                  <c:v>4.8424084984324801E-2</c:v>
                </c:pt>
                <c:pt idx="50821">
                  <c:v>5.4038691312544698E-2</c:v>
                </c:pt>
                <c:pt idx="50822">
                  <c:v>8.6347549285668498E-2</c:v>
                </c:pt>
                <c:pt idx="50823">
                  <c:v>6.9875613210340595E-2</c:v>
                </c:pt>
                <c:pt idx="50824">
                  <c:v>6.6201365676510096E-2</c:v>
                </c:pt>
                <c:pt idx="50825">
                  <c:v>7.1813278867043404E-2</c:v>
                </c:pt>
                <c:pt idx="50826">
                  <c:v>0.103723658319088</c:v>
                </c:pt>
                <c:pt idx="50827">
                  <c:v>8.0799597494395498E-2</c:v>
                </c:pt>
                <c:pt idx="50828">
                  <c:v>8.1825496007224802E-2</c:v>
                </c:pt>
                <c:pt idx="50829">
                  <c:v>8.5770893841337403E-2</c:v>
                </c:pt>
                <c:pt idx="50830">
                  <c:v>9.18359622441451E-2</c:v>
                </c:pt>
                <c:pt idx="50831">
                  <c:v>8.7789150142650096E-2</c:v>
                </c:pt>
                <c:pt idx="50832">
                  <c:v>0.166610048228477</c:v>
                </c:pt>
                <c:pt idx="50833">
                  <c:v>0.185556172076315</c:v>
                </c:pt>
                <c:pt idx="50834">
                  <c:v>0.24181225069193699</c:v>
                </c:pt>
                <c:pt idx="50835">
                  <c:v>0.24004326498534401</c:v>
                </c:pt>
                <c:pt idx="50836">
                  <c:v>0.26066013170837099</c:v>
                </c:pt>
                <c:pt idx="50837">
                  <c:v>0.405446451405093</c:v>
                </c:pt>
                <c:pt idx="50838">
                  <c:v>0.42172335614668199</c:v>
                </c:pt>
                <c:pt idx="50839">
                  <c:v>0.416994683307151</c:v>
                </c:pt>
                <c:pt idx="50840">
                  <c:v>0.500153621224116</c:v>
                </c:pt>
                <c:pt idx="50841">
                  <c:v>0.42228938443838998</c:v>
                </c:pt>
                <c:pt idx="50842">
                  <c:v>0.56630694721730401</c:v>
                </c:pt>
                <c:pt idx="50843">
                  <c:v>0.59810254689003395</c:v>
                </c:pt>
                <c:pt idx="50844">
                  <c:v>0.65666580150173404</c:v>
                </c:pt>
                <c:pt idx="50845">
                  <c:v>0.68205887882377703</c:v>
                </c:pt>
                <c:pt idx="50846">
                  <c:v>0.86612581097479402</c:v>
                </c:pt>
                <c:pt idx="50847">
                  <c:v>0.88078305081367902</c:v>
                </c:pt>
                <c:pt idx="50848">
                  <c:v>0.90673312687457897</c:v>
                </c:pt>
                <c:pt idx="50849">
                  <c:v>0.93613812170700506</c:v>
                </c:pt>
                <c:pt idx="50850">
                  <c:v>0.94808567942564204</c:v>
                </c:pt>
                <c:pt idx="50851">
                  <c:v>0.92145347878859296</c:v>
                </c:pt>
                <c:pt idx="50852">
                  <c:v>0.89038921885350797</c:v>
                </c:pt>
                <c:pt idx="50853">
                  <c:v>0.888980703990775</c:v>
                </c:pt>
                <c:pt idx="50854">
                  <c:v>0.89200650174268603</c:v>
                </c:pt>
                <c:pt idx="50855">
                  <c:v>0.88791396609526696</c:v>
                </c:pt>
                <c:pt idx="50856">
                  <c:v>0.86930876397952295</c:v>
                </c:pt>
                <c:pt idx="50857">
                  <c:v>0.87955891040103895</c:v>
                </c:pt>
                <c:pt idx="50858">
                  <c:v>0.90390538160412004</c:v>
                </c:pt>
                <c:pt idx="50859">
                  <c:v>0.93830531100582504</c:v>
                </c:pt>
                <c:pt idx="50860">
                  <c:v>0.92375929644617305</c:v>
                </c:pt>
                <c:pt idx="50861">
                  <c:v>0.91927832924154596</c:v>
                </c:pt>
                <c:pt idx="50862">
                  <c:v>0.92419013474747702</c:v>
                </c:pt>
                <c:pt idx="50863">
                  <c:v>0.91975087760826602</c:v>
                </c:pt>
                <c:pt idx="50864">
                  <c:v>0.92267293872162404</c:v>
                </c:pt>
                <c:pt idx="50865">
                  <c:v>0.91808819324999502</c:v>
                </c:pt>
                <c:pt idx="50866">
                  <c:v>0.92299739849423701</c:v>
                </c:pt>
                <c:pt idx="50867">
                  <c:v>0.91844343940197104</c:v>
                </c:pt>
                <c:pt idx="50868">
                  <c:v>0.92390824969283303</c:v>
                </c:pt>
                <c:pt idx="50869">
                  <c:v>0.89683578310921097</c:v>
                </c:pt>
                <c:pt idx="50870">
                  <c:v>0.900911759438913</c:v>
                </c:pt>
                <c:pt idx="50871">
                  <c:v>0.87602592360203702</c:v>
                </c:pt>
                <c:pt idx="50872">
                  <c:v>0.86466893956719104</c:v>
                </c:pt>
                <c:pt idx="50873">
                  <c:v>0.80364297529681405</c:v>
                </c:pt>
                <c:pt idx="50874">
                  <c:v>0.81174854989859002</c:v>
                </c:pt>
                <c:pt idx="50875">
                  <c:v>0.80779015898519302</c:v>
                </c:pt>
                <c:pt idx="50876">
                  <c:v>1.1000000000000001</c:v>
                </c:pt>
                <c:pt idx="50877">
                  <c:v>-2.47137876218199E-3</c:v>
                </c:pt>
                <c:pt idx="50878">
                  <c:v>0.107589735393256</c:v>
                </c:pt>
                <c:pt idx="50879">
                  <c:v>3.3878485821535499E-2</c:v>
                </c:pt>
                <c:pt idx="50880">
                  <c:v>8.3675485702672595E-2</c:v>
                </c:pt>
                <c:pt idx="50881">
                  <c:v>3.1775229814112897E-2</c:v>
                </c:pt>
                <c:pt idx="50882">
                  <c:v>3.6743715721876298E-2</c:v>
                </c:pt>
                <c:pt idx="50883">
                  <c:v>8.3344372144968405E-3</c:v>
                </c:pt>
                <c:pt idx="50884">
                  <c:v>-3.5111098005533803E-2</c:v>
                </c:pt>
                <c:pt idx="50885">
                  <c:v>-5.6732494481960497E-3</c:v>
                </c:pt>
                <c:pt idx="50886">
                  <c:v>-1.82989083439969E-2</c:v>
                </c:pt>
                <c:pt idx="50887">
                  <c:v>1.07442630369129E-2</c:v>
                </c:pt>
                <c:pt idx="50888">
                  <c:v>4.8478142803436E-2</c:v>
                </c:pt>
                <c:pt idx="50889">
                  <c:v>5.64429202417253E-2</c:v>
                </c:pt>
                <c:pt idx="50890">
                  <c:v>4.4965820709441398E-2</c:v>
                </c:pt>
                <c:pt idx="50891">
                  <c:v>5.8116655428872101E-2</c:v>
                </c:pt>
                <c:pt idx="50892">
                  <c:v>3.50975432256843E-2</c:v>
                </c:pt>
                <c:pt idx="50893">
                  <c:v>4.2616333613995902E-2</c:v>
                </c:pt>
                <c:pt idx="50894">
                  <c:v>4.1303407354479502E-2</c:v>
                </c:pt>
                <c:pt idx="50895">
                  <c:v>5.5956507262660903E-2</c:v>
                </c:pt>
                <c:pt idx="50896">
                  <c:v>6.4513450589434196E-2</c:v>
                </c:pt>
                <c:pt idx="50897">
                  <c:v>8.0700702179370795E-2</c:v>
                </c:pt>
                <c:pt idx="50898">
                  <c:v>9.8085664092162503E-2</c:v>
                </c:pt>
                <c:pt idx="50899">
                  <c:v>0.112189428606215</c:v>
                </c:pt>
                <c:pt idx="50900">
                  <c:v>6.78124077889138E-2</c:v>
                </c:pt>
                <c:pt idx="50901">
                  <c:v>0.100742269609272</c:v>
                </c:pt>
                <c:pt idx="50902">
                  <c:v>9.0262612476499707E-2</c:v>
                </c:pt>
                <c:pt idx="50903">
                  <c:v>9.1137205724620404E-2</c:v>
                </c:pt>
                <c:pt idx="50904">
                  <c:v>7.8730131274960605E-2</c:v>
                </c:pt>
                <c:pt idx="50905">
                  <c:v>9.8005444290763993E-2</c:v>
                </c:pt>
                <c:pt idx="50906">
                  <c:v>9.7980109597668993E-2</c:v>
                </c:pt>
                <c:pt idx="50907">
                  <c:v>0.114568591460773</c:v>
                </c:pt>
                <c:pt idx="50908">
                  <c:v>7.0955615511710202E-2</c:v>
                </c:pt>
                <c:pt idx="50909">
                  <c:v>0.10387783172970699</c:v>
                </c:pt>
                <c:pt idx="50910">
                  <c:v>0.10628227243155999</c:v>
                </c:pt>
                <c:pt idx="50911">
                  <c:v>8.7633208013252001E-2</c:v>
                </c:pt>
                <c:pt idx="50912">
                  <c:v>0.10676068680178399</c:v>
                </c:pt>
                <c:pt idx="50913">
                  <c:v>8.0489402044395503E-2</c:v>
                </c:pt>
                <c:pt idx="50914">
                  <c:v>7.2548176587406796E-2</c:v>
                </c:pt>
                <c:pt idx="50915">
                  <c:v>7.1107024652516296E-2</c:v>
                </c:pt>
                <c:pt idx="50916">
                  <c:v>6.8682982177694002E-2</c:v>
                </c:pt>
                <c:pt idx="50917">
                  <c:v>7.4232029267348204E-2</c:v>
                </c:pt>
                <c:pt idx="50918">
                  <c:v>7.1213731625250604E-2</c:v>
                </c:pt>
                <c:pt idx="50919">
                  <c:v>4.4043419785747599E-2</c:v>
                </c:pt>
                <c:pt idx="50920">
                  <c:v>5.1811036373414797E-2</c:v>
                </c:pt>
                <c:pt idx="50921">
                  <c:v>2.0510793211478601E-2</c:v>
                </c:pt>
                <c:pt idx="50922">
                  <c:v>4.1857999418782203E-2</c:v>
                </c:pt>
                <c:pt idx="50923">
                  <c:v>3.9128435559272798E-2</c:v>
                </c:pt>
                <c:pt idx="50924">
                  <c:v>2.7154928282143002E-2</c:v>
                </c:pt>
                <c:pt idx="50925">
                  <c:v>3.8327864726586502E-2</c:v>
                </c:pt>
                <c:pt idx="50926">
                  <c:v>5.6388360294222901E-2</c:v>
                </c:pt>
                <c:pt idx="50927">
                  <c:v>4.8015449390043298E-2</c:v>
                </c:pt>
                <c:pt idx="50928">
                  <c:v>4.9210800350429303E-2</c:v>
                </c:pt>
                <c:pt idx="50929">
                  <c:v>4.7548152454688603E-2</c:v>
                </c:pt>
                <c:pt idx="50930">
                  <c:v>4.6598441137638703E-2</c:v>
                </c:pt>
                <c:pt idx="50931">
                  <c:v>3.06021978101816E-2</c:v>
                </c:pt>
                <c:pt idx="50932">
                  <c:v>1.27457903275612E-2</c:v>
                </c:pt>
                <c:pt idx="50933">
                  <c:v>2.3260285236907801E-2</c:v>
                </c:pt>
                <c:pt idx="50934">
                  <c:v>2.0711112128565499E-2</c:v>
                </c:pt>
                <c:pt idx="50935">
                  <c:v>1.08348855042769E-2</c:v>
                </c:pt>
                <c:pt idx="50936">
                  <c:v>2.2492433770636699E-2</c:v>
                </c:pt>
                <c:pt idx="50937">
                  <c:v>6.4164273029706495E-2</c:v>
                </c:pt>
                <c:pt idx="50938">
                  <c:v>0.100484788485696</c:v>
                </c:pt>
                <c:pt idx="50939">
                  <c:v>9.3194055349052299E-2</c:v>
                </c:pt>
                <c:pt idx="50940">
                  <c:v>9.3861675779610396E-2</c:v>
                </c:pt>
                <c:pt idx="50941">
                  <c:v>0.101204276313339</c:v>
                </c:pt>
                <c:pt idx="50942">
                  <c:v>9.7449950118568093E-2</c:v>
                </c:pt>
                <c:pt idx="50943">
                  <c:v>8.4687111278842805E-2</c:v>
                </c:pt>
                <c:pt idx="50944">
                  <c:v>8.8489523965955802E-2</c:v>
                </c:pt>
                <c:pt idx="50945">
                  <c:v>6.79466664443516E-2</c:v>
                </c:pt>
                <c:pt idx="50946">
                  <c:v>7.8808015346813101E-2</c:v>
                </c:pt>
                <c:pt idx="50947">
                  <c:v>7.6844054825192298E-2</c:v>
                </c:pt>
                <c:pt idx="50948">
                  <c:v>8.5756743394766799E-2</c:v>
                </c:pt>
                <c:pt idx="50949">
                  <c:v>7.6324781501480102E-2</c:v>
                </c:pt>
                <c:pt idx="50950">
                  <c:v>7.2347686796760402E-2</c:v>
                </c:pt>
                <c:pt idx="50951">
                  <c:v>8.4143055617228305E-2</c:v>
                </c:pt>
                <c:pt idx="50952">
                  <c:v>9.3328263599219197E-2</c:v>
                </c:pt>
                <c:pt idx="50953">
                  <c:v>0.12027441247281299</c:v>
                </c:pt>
                <c:pt idx="50954">
                  <c:v>0.13093912065246399</c:v>
                </c:pt>
                <c:pt idx="50955">
                  <c:v>0.13053592350960799</c:v>
                </c:pt>
                <c:pt idx="50956">
                  <c:v>0.26101232419127202</c:v>
                </c:pt>
                <c:pt idx="50957">
                  <c:v>0</c:v>
                </c:pt>
                <c:pt idx="50958">
                  <c:v>8.4981467966541005E-2</c:v>
                </c:pt>
                <c:pt idx="50959">
                  <c:v>-1.50767311803839E-2</c:v>
                </c:pt>
                <c:pt idx="50960">
                  <c:v>2.40247188648888E-2</c:v>
                </c:pt>
                <c:pt idx="50961">
                  <c:v>2.1162011117748299E-2</c:v>
                </c:pt>
                <c:pt idx="50962">
                  <c:v>2.1197767097015902E-2</c:v>
                </c:pt>
                <c:pt idx="50963">
                  <c:v>1.9929805485110801E-2</c:v>
                </c:pt>
                <c:pt idx="50964">
                  <c:v>6.8016343666751798E-3</c:v>
                </c:pt>
                <c:pt idx="50965">
                  <c:v>4.14330032017158E-2</c:v>
                </c:pt>
                <c:pt idx="50966">
                  <c:v>2.7977552147173599E-2</c:v>
                </c:pt>
                <c:pt idx="50967">
                  <c:v>5.5336244805633296E-3</c:v>
                </c:pt>
                <c:pt idx="50968">
                  <c:v>-9.7125073095685795E-3</c:v>
                </c:pt>
                <c:pt idx="50969" formatCode="0.00E+00">
                  <c:v>6.8432068459878205E-4</c:v>
                </c:pt>
                <c:pt idx="50970">
                  <c:v>-2.7976180683871501E-2</c:v>
                </c:pt>
                <c:pt idx="50971" formatCode="0.00E+00">
                  <c:v>-3.13891020992067E-2</c:v>
                </c:pt>
                <c:pt idx="50972">
                  <c:v>-3.9283836000729901E-3</c:v>
                </c:pt>
                <c:pt idx="50973">
                  <c:v>1.2806220763818E-2</c:v>
                </c:pt>
                <c:pt idx="50974">
                  <c:v>1.9106563072956499E-2</c:v>
                </c:pt>
                <c:pt idx="50975">
                  <c:v>-7.4260310992402701E-3</c:v>
                </c:pt>
                <c:pt idx="50976">
                  <c:v>-6.2679335125325197E-3</c:v>
                </c:pt>
                <c:pt idx="50977">
                  <c:v>-3.53748534410252E-2</c:v>
                </c:pt>
                <c:pt idx="50978">
                  <c:v>-8.9865369229041592E-3</c:v>
                </c:pt>
                <c:pt idx="50979">
                  <c:v>-2.2637580114664001E-2</c:v>
                </c:pt>
                <c:pt idx="50980">
                  <c:v>-4.0224769572063002E-2</c:v>
                </c:pt>
                <c:pt idx="50981">
                  <c:v>-4.8870383182538502E-2</c:v>
                </c:pt>
                <c:pt idx="50982">
                  <c:v>-2.4071664952996501E-2</c:v>
                </c:pt>
                <c:pt idx="50983">
                  <c:v>-2.9931751006821099E-2</c:v>
                </c:pt>
                <c:pt idx="50984">
                  <c:v>-2.85311358005251E-2</c:v>
                </c:pt>
                <c:pt idx="50985">
                  <c:v>-1.48018471387846E-2</c:v>
                </c:pt>
                <c:pt idx="50986">
                  <c:v>2.5986263665283799E-2</c:v>
                </c:pt>
                <c:pt idx="50987">
                  <c:v>4.8752745365593403E-2</c:v>
                </c:pt>
                <c:pt idx="50988">
                  <c:v>0.108266548215706</c:v>
                </c:pt>
                <c:pt idx="50989">
                  <c:v>0.110670573937315</c:v>
                </c:pt>
                <c:pt idx="50990">
                  <c:v>0.10122034754312401</c:v>
                </c:pt>
                <c:pt idx="50991">
                  <c:v>0.105233048293972</c:v>
                </c:pt>
                <c:pt idx="50992">
                  <c:v>0.141796175605435</c:v>
                </c:pt>
                <c:pt idx="50993">
                  <c:v>0.113806887737071</c:v>
                </c:pt>
                <c:pt idx="50994">
                  <c:v>8.4044606950999898E-2</c:v>
                </c:pt>
                <c:pt idx="50995">
                  <c:v>7.8494280087598803E-2</c:v>
                </c:pt>
                <c:pt idx="50996">
                  <c:v>0.22021249288088901</c:v>
                </c:pt>
                <c:pt idx="50997">
                  <c:v>0.21626261108091799</c:v>
                </c:pt>
                <c:pt idx="50998">
                  <c:v>0.22685765166904701</c:v>
                </c:pt>
                <c:pt idx="50999">
                  <c:v>0.24184842148657101</c:v>
                </c:pt>
                <c:pt idx="51000">
                  <c:v>0.24365344331143099</c:v>
                </c:pt>
                <c:pt idx="51001">
                  <c:v>0.23713858670822399</c:v>
                </c:pt>
                <c:pt idx="51002">
                  <c:v>0.27640020717861902</c:v>
                </c:pt>
                <c:pt idx="51003">
                  <c:v>0.24343677546666601</c:v>
                </c:pt>
                <c:pt idx="51004">
                  <c:v>0.24985035915962001</c:v>
                </c:pt>
                <c:pt idx="51005">
                  <c:v>0.23863481225604399</c:v>
                </c:pt>
                <c:pt idx="51006">
                  <c:v>0.233789127345915</c:v>
                </c:pt>
                <c:pt idx="51007">
                  <c:v>0.232764526491445</c:v>
                </c:pt>
                <c:pt idx="51008">
                  <c:v>0.25086877255061701</c:v>
                </c:pt>
                <c:pt idx="51009">
                  <c:v>0.25260655053123399</c:v>
                </c:pt>
                <c:pt idx="51010">
                  <c:v>0.27200771833088</c:v>
                </c:pt>
                <c:pt idx="51011">
                  <c:v>0.289990937214823</c:v>
                </c:pt>
                <c:pt idx="51012">
                  <c:v>0.32582345800363099</c:v>
                </c:pt>
                <c:pt idx="51013">
                  <c:v>0.30171984515993799</c:v>
                </c:pt>
                <c:pt idx="51014">
                  <c:v>0.31790909566798198</c:v>
                </c:pt>
                <c:pt idx="51015">
                  <c:v>0.32039107584941601</c:v>
                </c:pt>
                <c:pt idx="51016">
                  <c:v>0.40009086109429298</c:v>
                </c:pt>
                <c:pt idx="51017">
                  <c:v>0.40179967859258398</c:v>
                </c:pt>
                <c:pt idx="51018">
                  <c:v>0.42039157605892202</c:v>
                </c:pt>
                <c:pt idx="51019">
                  <c:v>0.41879246245439999</c:v>
                </c:pt>
                <c:pt idx="51020">
                  <c:v>0.46300473515413199</c:v>
                </c:pt>
                <c:pt idx="51021">
                  <c:v>0.46472880178196202</c:v>
                </c:pt>
                <c:pt idx="51022">
                  <c:v>0.56939576392866598</c:v>
                </c:pt>
                <c:pt idx="51023">
                  <c:v>0.56462288383393899</c:v>
                </c:pt>
                <c:pt idx="51024">
                  <c:v>0.59502380950022304</c:v>
                </c:pt>
                <c:pt idx="51025">
                  <c:v>0.58906761968874</c:v>
                </c:pt>
                <c:pt idx="51026">
                  <c:v>0.58481579159046004</c:v>
                </c:pt>
                <c:pt idx="51027">
                  <c:v>0.58178315993210705</c:v>
                </c:pt>
                <c:pt idx="51028">
                  <c:v>0.61278613662000203</c:v>
                </c:pt>
                <c:pt idx="51029">
                  <c:v>0.61447996137671002</c:v>
                </c:pt>
                <c:pt idx="51030">
                  <c:v>0.65005096282919805</c:v>
                </c:pt>
                <c:pt idx="51031">
                  <c:v>1.1609936393647701E-2</c:v>
                </c:pt>
                <c:pt idx="51032">
                  <c:v>9.2959779624823005E-2</c:v>
                </c:pt>
                <c:pt idx="51033">
                  <c:v>1.05528299423616E-2</c:v>
                </c:pt>
                <c:pt idx="51034">
                  <c:v>-7.9359754332356501E-3</c:v>
                </c:pt>
                <c:pt idx="51035">
                  <c:v>-5.3203170932630703E-2</c:v>
                </c:pt>
                <c:pt idx="51036">
                  <c:v>-4.5010583206826001E-2</c:v>
                </c:pt>
                <c:pt idx="51037">
                  <c:v>-3.5026712801788498E-2</c:v>
                </c:pt>
                <c:pt idx="51038">
                  <c:v>-4.8972339572287797E-2</c:v>
                </c:pt>
                <c:pt idx="51039">
                  <c:v>-4.5105010230753403E-2</c:v>
                </c:pt>
                <c:pt idx="51040">
                  <c:v>2.43987107032632E-3</c:v>
                </c:pt>
                <c:pt idx="51041">
                  <c:v>-1.0665380693894E-2</c:v>
                </c:pt>
                <c:pt idx="51042">
                  <c:v>2.4879842323046599E-2</c:v>
                </c:pt>
                <c:pt idx="51043">
                  <c:v>2.59634294077534E-2</c:v>
                </c:pt>
                <c:pt idx="51044">
                  <c:v>5.2083328555367001E-2</c:v>
                </c:pt>
                <c:pt idx="51045">
                  <c:v>6.8380418832391099E-3</c:v>
                </c:pt>
                <c:pt idx="51046">
                  <c:v>1.5737263225773599E-2</c:v>
                </c:pt>
                <c:pt idx="51047">
                  <c:v>2.25353189355685E-2</c:v>
                </c:pt>
                <c:pt idx="51048">
                  <c:v>1.4201656652905599E-2</c:v>
                </c:pt>
                <c:pt idx="51049">
                  <c:v>-1.8579778361046399E-2</c:v>
                </c:pt>
                <c:pt idx="51050">
                  <c:v>-2.70864391834757E-2</c:v>
                </c:pt>
                <c:pt idx="51051">
                  <c:v>-4.1921607003844098E-2</c:v>
                </c:pt>
                <c:pt idx="51052">
                  <c:v>-5.2115316691125603E-2</c:v>
                </c:pt>
                <c:pt idx="51053">
                  <c:v>-4.7953771600707198E-2</c:v>
                </c:pt>
                <c:pt idx="51054">
                  <c:v>-4.9699227222040003E-2</c:v>
                </c:pt>
                <c:pt idx="51055">
                  <c:v>-3.76280185934742E-2</c:v>
                </c:pt>
                <c:pt idx="51056">
                  <c:v>-4.5100863388452601E-2</c:v>
                </c:pt>
                <c:pt idx="51057">
                  <c:v>-3.8401650796367197E-2</c:v>
                </c:pt>
                <c:pt idx="51058">
                  <c:v>-2.5990334782666699E-2</c:v>
                </c:pt>
                <c:pt idx="51059">
                  <c:v>-3.9997644731423601E-2</c:v>
                </c:pt>
                <c:pt idx="51060">
                  <c:v>-4.9603910371453903E-2</c:v>
                </c:pt>
                <c:pt idx="51061">
                  <c:v>-4.60280283025193E-2</c:v>
                </c:pt>
                <c:pt idx="51062">
                  <c:v>-5.2441021736105098E-2</c:v>
                </c:pt>
                <c:pt idx="51063">
                  <c:v>-4.3285646345226698E-2</c:v>
                </c:pt>
                <c:pt idx="51064">
                  <c:v>-6.1316692612991802E-2</c:v>
                </c:pt>
                <c:pt idx="51065">
                  <c:v>-2.5344920544590199E-2</c:v>
                </c:pt>
                <c:pt idx="51066">
                  <c:v>1.7270286325962302E-2</c:v>
                </c:pt>
                <c:pt idx="51067">
                  <c:v>1.09179611239311E-2</c:v>
                </c:pt>
                <c:pt idx="51068">
                  <c:v>6.9072557661346803E-2</c:v>
                </c:pt>
                <c:pt idx="51069">
                  <c:v>6.1368910281289497E-2</c:v>
                </c:pt>
                <c:pt idx="51070">
                  <c:v>7.5329758714098805E-2</c:v>
                </c:pt>
                <c:pt idx="51071">
                  <c:v>7.9769586728482694E-2</c:v>
                </c:pt>
                <c:pt idx="51072">
                  <c:v>8.3054368944046497E-2</c:v>
                </c:pt>
                <c:pt idx="51073">
                  <c:v>8.8354494035045097E-2</c:v>
                </c:pt>
                <c:pt idx="51074">
                  <c:v>8.7506728797407105E-2</c:v>
                </c:pt>
                <c:pt idx="51075">
                  <c:v>5.2171944090416499E-2</c:v>
                </c:pt>
                <c:pt idx="51076">
                  <c:v>5.3902782648759702E-2</c:v>
                </c:pt>
                <c:pt idx="51077">
                  <c:v>2.76396183240755E-2</c:v>
                </c:pt>
                <c:pt idx="51078">
                  <c:v>1.7494157250753699E-2</c:v>
                </c:pt>
                <c:pt idx="51079">
                  <c:v>2.3519220069111599E-2</c:v>
                </c:pt>
                <c:pt idx="51080">
                  <c:v>4.7436748283449397E-2</c:v>
                </c:pt>
                <c:pt idx="51081">
                  <c:v>4.3018502329740797E-2</c:v>
                </c:pt>
                <c:pt idx="51082">
                  <c:v>9.1402595421095703E-2</c:v>
                </c:pt>
                <c:pt idx="51083">
                  <c:v>9.1618564997084803E-2</c:v>
                </c:pt>
                <c:pt idx="51084">
                  <c:v>5.11692045924797E-2</c:v>
                </c:pt>
                <c:pt idx="51085">
                  <c:v>4.8170595201624998E-2</c:v>
                </c:pt>
                <c:pt idx="51086">
                  <c:v>0.100277916315963</c:v>
                </c:pt>
                <c:pt idx="51087">
                  <c:v>9.9373427221553401E-2</c:v>
                </c:pt>
                <c:pt idx="51088">
                  <c:v>0.118779878795424</c:v>
                </c:pt>
                <c:pt idx="51089">
                  <c:v>0.10440594816243701</c:v>
                </c:pt>
                <c:pt idx="51090">
                  <c:v>0.185613665552463</c:v>
                </c:pt>
                <c:pt idx="51091">
                  <c:v>0.18770189817021701</c:v>
                </c:pt>
                <c:pt idx="51092">
                  <c:v>0.195438186708178</c:v>
                </c:pt>
                <c:pt idx="51093">
                  <c:v>0.18137815161371601</c:v>
                </c:pt>
                <c:pt idx="51094">
                  <c:v>0.22670949943009999</c:v>
                </c:pt>
                <c:pt idx="51095">
                  <c:v>0.223994648473966</c:v>
                </c:pt>
                <c:pt idx="51096">
                  <c:v>0.29890598621550901</c:v>
                </c:pt>
                <c:pt idx="51097">
                  <c:v>0.29654365282582001</c:v>
                </c:pt>
                <c:pt idx="51098">
                  <c:v>0.323645667802959</c:v>
                </c:pt>
                <c:pt idx="51099">
                  <c:v>0.32870640095787301</c:v>
                </c:pt>
                <c:pt idx="51100">
                  <c:v>0.32750694411900699</c:v>
                </c:pt>
                <c:pt idx="51101">
                  <c:v>-2.4772559868124499E-2</c:v>
                </c:pt>
                <c:pt idx="51102">
                  <c:v>-9.6713931573229994E-2</c:v>
                </c:pt>
                <c:pt idx="51103">
                  <c:v>4.1712794047514597E-3</c:v>
                </c:pt>
                <c:pt idx="51104">
                  <c:v>-1.2122163225594999E-2</c:v>
                </c:pt>
                <c:pt idx="51105">
                  <c:v>-2.4995004765771E-2</c:v>
                </c:pt>
                <c:pt idx="51106">
                  <c:v>-2.6555248901921999E-2</c:v>
                </c:pt>
                <c:pt idx="51107">
                  <c:v>-6.1248053969160499E-2</c:v>
                </c:pt>
                <c:pt idx="51108">
                  <c:v>-8.4709132895452594E-2</c:v>
                </c:pt>
                <c:pt idx="51109">
                  <c:v>-6.8164045223421094E-2</c:v>
                </c:pt>
                <c:pt idx="51110">
                  <c:v>-8.2681798541614504E-2</c:v>
                </c:pt>
                <c:pt idx="51111">
                  <c:v>-8.0548767900270907E-2</c:v>
                </c:pt>
                <c:pt idx="51112">
                  <c:v>-7.9885183278624594E-2</c:v>
                </c:pt>
                <c:pt idx="51113">
                  <c:v>-8.0844353160324497E-2</c:v>
                </c:pt>
                <c:pt idx="51114">
                  <c:v>-0.100347104739239</c:v>
                </c:pt>
                <c:pt idx="51115">
                  <c:v>-8.4287311339355395E-2</c:v>
                </c:pt>
                <c:pt idx="51116">
                  <c:v>-0.108690040856884</c:v>
                </c:pt>
                <c:pt idx="51117">
                  <c:v>-0.109231052927818</c:v>
                </c:pt>
                <c:pt idx="51118">
                  <c:v>-0.13687198355237201</c:v>
                </c:pt>
                <c:pt idx="51119">
                  <c:v>-0.106139664515226</c:v>
                </c:pt>
                <c:pt idx="51120">
                  <c:v>-0.16377942679517499</c:v>
                </c:pt>
                <c:pt idx="51121">
                  <c:v>-0.17859337477066001</c:v>
                </c:pt>
                <c:pt idx="51122">
                  <c:v>-0.17403106927813999</c:v>
                </c:pt>
                <c:pt idx="51123">
                  <c:v>-0.16399683485772701</c:v>
                </c:pt>
                <c:pt idx="51124">
                  <c:v>-0.192577702062947</c:v>
                </c:pt>
                <c:pt idx="51125">
                  <c:v>-0.18844457195482001</c:v>
                </c:pt>
                <c:pt idx="51126">
                  <c:v>-0.196255233758271</c:v>
                </c:pt>
                <c:pt idx="51127">
                  <c:v>-0.17614888217904601</c:v>
                </c:pt>
                <c:pt idx="51128">
                  <c:v>-0.181598387347125</c:v>
                </c:pt>
                <c:pt idx="51129">
                  <c:v>-0.17986455785424199</c:v>
                </c:pt>
                <c:pt idx="51130">
                  <c:v>-0.162763052391205</c:v>
                </c:pt>
                <c:pt idx="51131">
                  <c:v>-0.15147317979414801</c:v>
                </c:pt>
                <c:pt idx="51132">
                  <c:v>-0.173898226153226</c:v>
                </c:pt>
                <c:pt idx="51133">
                  <c:v>-0.20731757842422999</c:v>
                </c:pt>
                <c:pt idx="51134">
                  <c:v>-0.19902885938658099</c:v>
                </c:pt>
                <c:pt idx="51135">
                  <c:v>-0.18187765282038601</c:v>
                </c:pt>
                <c:pt idx="51136">
                  <c:v>-0.186786016220475</c:v>
                </c:pt>
                <c:pt idx="51137">
                  <c:v>-0.153197851970888</c:v>
                </c:pt>
                <c:pt idx="51138">
                  <c:v>-0.157630409718748</c:v>
                </c:pt>
                <c:pt idx="51139">
                  <c:v>-0.13392312192502701</c:v>
                </c:pt>
                <c:pt idx="51140">
                  <c:v>-0.14024753341114099</c:v>
                </c:pt>
                <c:pt idx="51141">
                  <c:v>-0.119313888715346</c:v>
                </c:pt>
                <c:pt idx="51142">
                  <c:v>2.78016386324983E-2</c:v>
                </c:pt>
                <c:pt idx="51143">
                  <c:v>9.7550654796214595E-2</c:v>
                </c:pt>
                <c:pt idx="51144">
                  <c:v>7.5615151500344105E-2</c:v>
                </c:pt>
                <c:pt idx="51145">
                  <c:v>9.2799619065164193E-2</c:v>
                </c:pt>
                <c:pt idx="51146">
                  <c:v>8.8490476398822598E-2</c:v>
                </c:pt>
                <c:pt idx="51147">
                  <c:v>0.13581561090213601</c:v>
                </c:pt>
                <c:pt idx="51148">
                  <c:v>0.12916843469421899</c:v>
                </c:pt>
                <c:pt idx="51149">
                  <c:v>0.15577916895244001</c:v>
                </c:pt>
                <c:pt idx="51150">
                  <c:v>0.14429028809114799</c:v>
                </c:pt>
                <c:pt idx="51151">
                  <c:v>0.17512190214988499</c:v>
                </c:pt>
                <c:pt idx="51152">
                  <c:v>0.164888575154471</c:v>
                </c:pt>
                <c:pt idx="51153">
                  <c:v>0.14299347073521701</c:v>
                </c:pt>
                <c:pt idx="51154">
                  <c:v>0.13893917383639001</c:v>
                </c:pt>
                <c:pt idx="51155">
                  <c:v>0.158210526244845</c:v>
                </c:pt>
                <c:pt idx="51156">
                  <c:v>0.169750741805025</c:v>
                </c:pt>
                <c:pt idx="51157">
                  <c:v>0.14860891079234601</c:v>
                </c:pt>
                <c:pt idx="51158">
                  <c:v>0.146797592645386</c:v>
                </c:pt>
                <c:pt idx="51159">
                  <c:v>0.18595584801161699</c:v>
                </c:pt>
                <c:pt idx="51160">
                  <c:v>0.18346740176049001</c:v>
                </c:pt>
                <c:pt idx="51161">
                  <c:v>0.21924159026521101</c:v>
                </c:pt>
                <c:pt idx="51162">
                  <c:v>0.213738407680126</c:v>
                </c:pt>
                <c:pt idx="51163">
                  <c:v>0.260498492726915</c:v>
                </c:pt>
                <c:pt idx="51164">
                  <c:v>0.25093230587458498</c:v>
                </c:pt>
                <c:pt idx="51165">
                  <c:v>0.29923690100369199</c:v>
                </c:pt>
                <c:pt idx="51166">
                  <c:v>0.29812234451543801</c:v>
                </c:pt>
                <c:pt idx="51167">
                  <c:v>0.210990289104518</c:v>
                </c:pt>
                <c:pt idx="51168">
                  <c:v>0.15714267412751501</c:v>
                </c:pt>
                <c:pt idx="51169">
                  <c:v>0.100840161175676</c:v>
                </c:pt>
                <c:pt idx="51170">
                  <c:v>0.119771339933907</c:v>
                </c:pt>
                <c:pt idx="51171">
                  <c:v>0.266543778935666</c:v>
                </c:pt>
                <c:pt idx="51172">
                  <c:v>0.245191781756295</c:v>
                </c:pt>
                <c:pt idx="51173">
                  <c:v>0.26468644375885297</c:v>
                </c:pt>
                <c:pt idx="51174">
                  <c:v>0.23567218290654199</c:v>
                </c:pt>
                <c:pt idx="51175">
                  <c:v>0.29255993762690302</c:v>
                </c:pt>
                <c:pt idx="51176">
                  <c:v>0.24481171128687301</c:v>
                </c:pt>
                <c:pt idx="51177">
                  <c:v>0.227471558581541</c:v>
                </c:pt>
                <c:pt idx="51178">
                  <c:v>0.181213547880404</c:v>
                </c:pt>
                <c:pt idx="51179">
                  <c:v>0.31430691165964803</c:v>
                </c:pt>
                <c:pt idx="51180">
                  <c:v>0.32507792635338301</c:v>
                </c:pt>
                <c:pt idx="51181">
                  <c:v>0.39164982888198702</c:v>
                </c:pt>
                <c:pt idx="51182">
                  <c:v>0.33164331243076201</c:v>
                </c:pt>
                <c:pt idx="51183">
                  <c:v>0.330168760939414</c:v>
                </c:pt>
                <c:pt idx="51184">
                  <c:v>0.29982615454309097</c:v>
                </c:pt>
                <c:pt idx="51185">
                  <c:v>0.27847728010054901</c:v>
                </c:pt>
                <c:pt idx="51186">
                  <c:v>0.30632698433190397</c:v>
                </c:pt>
                <c:pt idx="51187">
                  <c:v>0.50523583498214797</c:v>
                </c:pt>
                <c:pt idx="51188">
                  <c:v>0.48392239410169702</c:v>
                </c:pt>
                <c:pt idx="51189">
                  <c:v>0.42149722061479999</c:v>
                </c:pt>
                <c:pt idx="51190">
                  <c:v>0.40990875445219299</c:v>
                </c:pt>
                <c:pt idx="51191">
                  <c:v>0.56995564155801703</c:v>
                </c:pt>
                <c:pt idx="51192">
                  <c:v>0.58289796493069701</c:v>
                </c:pt>
                <c:pt idx="51193">
                  <c:v>0.55689816468099096</c:v>
                </c:pt>
                <c:pt idx="51194">
                  <c:v>0.58354150193837895</c:v>
                </c:pt>
                <c:pt idx="51195">
                  <c:v>0.75616504383449401</c:v>
                </c:pt>
                <c:pt idx="51196">
                  <c:v>0.73523665209066402</c:v>
                </c:pt>
                <c:pt idx="51197">
                  <c:v>0.81125684029919098</c:v>
                </c:pt>
                <c:pt idx="51198">
                  <c:v>-3.9637129850306598E-3</c:v>
                </c:pt>
                <c:pt idx="51199">
                  <c:v>0.101520199868201</c:v>
                </c:pt>
                <c:pt idx="51200">
                  <c:v>1.72034019063943E-2</c:v>
                </c:pt>
                <c:pt idx="51201">
                  <c:v>6.2327155654419999E-2</c:v>
                </c:pt>
                <c:pt idx="51202">
                  <c:v>5.6071878770341997E-2</c:v>
                </c:pt>
                <c:pt idx="51203">
                  <c:v>5.6284968778873699E-2</c:v>
                </c:pt>
                <c:pt idx="51204">
                  <c:v>6.50710306331778E-3</c:v>
                </c:pt>
                <c:pt idx="51205">
                  <c:v>2.0022477259137601E-2</c:v>
                </c:pt>
                <c:pt idx="51206">
                  <c:v>1.8451045577459999E-2</c:v>
                </c:pt>
                <c:pt idx="51207">
                  <c:v>4.0370771645910998E-2</c:v>
                </c:pt>
                <c:pt idx="51208">
                  <c:v>1.95150039849196E-2</c:v>
                </c:pt>
                <c:pt idx="51209">
                  <c:v>4.4342452430660997E-2</c:v>
                </c:pt>
                <c:pt idx="51210">
                  <c:v>2.0981161130118699E-2</c:v>
                </c:pt>
                <c:pt idx="51211">
                  <c:v>2.1543962792244499E-2</c:v>
                </c:pt>
                <c:pt idx="51212">
                  <c:v>8.1839670652613192E-3</c:v>
                </c:pt>
                <c:pt idx="51213">
                  <c:v>3.4096121650403897E-2</c:v>
                </c:pt>
                <c:pt idx="51214">
                  <c:v>3.9177464262818901E-2</c:v>
                </c:pt>
                <c:pt idx="51215">
                  <c:v>4.5882587909917102E-2</c:v>
                </c:pt>
                <c:pt idx="51216">
                  <c:v>4.0982681645371E-2</c:v>
                </c:pt>
                <c:pt idx="51217">
                  <c:v>4.9235869246707899E-2</c:v>
                </c:pt>
                <c:pt idx="51218">
                  <c:v>6.9953836704716402E-2</c:v>
                </c:pt>
                <c:pt idx="51219">
                  <c:v>6.8653022205247702E-2</c:v>
                </c:pt>
                <c:pt idx="51220">
                  <c:v>6.6269788425949994E-2</c:v>
                </c:pt>
                <c:pt idx="51221">
                  <c:v>3.10864181513218E-2</c:v>
                </c:pt>
                <c:pt idx="51222">
                  <c:v>2.6317395308502599E-2</c:v>
                </c:pt>
                <c:pt idx="51223">
                  <c:v>1.2775121134048001E-2</c:v>
                </c:pt>
                <c:pt idx="51224">
                  <c:v>-7.6799494227255101E-3</c:v>
                </c:pt>
                <c:pt idx="51225">
                  <c:v>-1.6423605432350899E-2</c:v>
                </c:pt>
                <c:pt idx="51226">
                  <c:v>4.6208734253172703E-3</c:v>
                </c:pt>
                <c:pt idx="51227">
                  <c:v>6.4203882531616102E-2</c:v>
                </c:pt>
                <c:pt idx="51228">
                  <c:v>7.1611715862099704E-2</c:v>
                </c:pt>
                <c:pt idx="51229">
                  <c:v>0.10366586746337</c:v>
                </c:pt>
                <c:pt idx="51230">
                  <c:v>0.137056429766305</c:v>
                </c:pt>
                <c:pt idx="51231">
                  <c:v>0.14689422108681899</c:v>
                </c:pt>
                <c:pt idx="51232">
                  <c:v>0.101119483588459</c:v>
                </c:pt>
                <c:pt idx="51233">
                  <c:v>0.13507771039640801</c:v>
                </c:pt>
                <c:pt idx="51234">
                  <c:v>0.13743690634378899</c:v>
                </c:pt>
                <c:pt idx="51235">
                  <c:v>0.12987275676302401</c:v>
                </c:pt>
                <c:pt idx="51236">
                  <c:v>0.10891891682737299</c:v>
                </c:pt>
                <c:pt idx="51237">
                  <c:v>0.113577179669682</c:v>
                </c:pt>
                <c:pt idx="51238">
                  <c:v>0.11339004599956699</c:v>
                </c:pt>
                <c:pt idx="51239">
                  <c:v>0.117840624064075</c:v>
                </c:pt>
                <c:pt idx="51240">
                  <c:v>3.0821077090580299E-2</c:v>
                </c:pt>
                <c:pt idx="51241">
                  <c:v>0.157594893938068</c:v>
                </c:pt>
                <c:pt idx="51242">
                  <c:v>-2.6819214203028401E-2</c:v>
                </c:pt>
                <c:pt idx="51243">
                  <c:v>-2.2198084708400699E-2</c:v>
                </c:pt>
                <c:pt idx="51244">
                  <c:v>1.14364272017365E-2</c:v>
                </c:pt>
                <c:pt idx="51245">
                  <c:v>5.1536296445975502E-2</c:v>
                </c:pt>
                <c:pt idx="51246">
                  <c:v>6.0256696441865397E-2</c:v>
                </c:pt>
                <c:pt idx="51247">
                  <c:v>9.5948957795186501E-2</c:v>
                </c:pt>
                <c:pt idx="51248">
                  <c:v>5.1246216137476097E-2</c:v>
                </c:pt>
                <c:pt idx="51249">
                  <c:v>5.9846250416108797E-2</c:v>
                </c:pt>
                <c:pt idx="51250">
                  <c:v>5.4600941253861598E-2</c:v>
                </c:pt>
                <c:pt idx="51251">
                  <c:v>7.5038698339170304E-2</c:v>
                </c:pt>
                <c:pt idx="51252">
                  <c:v>9.7148597182645194E-2</c:v>
                </c:pt>
                <c:pt idx="51253">
                  <c:v>0.100321975097761</c:v>
                </c:pt>
                <c:pt idx="51254">
                  <c:v>9.5720740499253498E-2</c:v>
                </c:pt>
                <c:pt idx="51255">
                  <c:v>0.110182391750626</c:v>
                </c:pt>
                <c:pt idx="51256">
                  <c:v>0.103509339891504</c:v>
                </c:pt>
                <c:pt idx="51257">
                  <c:v>9.4284378225998805E-2</c:v>
                </c:pt>
                <c:pt idx="51258">
                  <c:v>8.9924739367969894E-2</c:v>
                </c:pt>
                <c:pt idx="51259">
                  <c:v>7.2677761029702595E-2</c:v>
                </c:pt>
                <c:pt idx="51260">
                  <c:v>4.6130489329561E-2</c:v>
                </c:pt>
                <c:pt idx="51261">
                  <c:v>0.122475788184655</c:v>
                </c:pt>
                <c:pt idx="51262">
                  <c:v>0.112400960535027</c:v>
                </c:pt>
                <c:pt idx="51263">
                  <c:v>0.10716921779345</c:v>
                </c:pt>
                <c:pt idx="51264">
                  <c:v>0.114997897874186</c:v>
                </c:pt>
                <c:pt idx="51265">
                  <c:v>0.14464868141295401</c:v>
                </c:pt>
                <c:pt idx="51266">
                  <c:v>0.152263287152166</c:v>
                </c:pt>
                <c:pt idx="51267">
                  <c:v>0.172476840308839</c:v>
                </c:pt>
                <c:pt idx="51268">
                  <c:v>0.15950668675563001</c:v>
                </c:pt>
                <c:pt idx="51269">
                  <c:v>0.17494056059089499</c:v>
                </c:pt>
                <c:pt idx="51270">
                  <c:v>0.17827482010742701</c:v>
                </c:pt>
                <c:pt idx="51271">
                  <c:v>0.17781657173038901</c:v>
                </c:pt>
                <c:pt idx="51272">
                  <c:v>0.20132400452017599</c:v>
                </c:pt>
                <c:pt idx="51273">
                  <c:v>0.212140234026785</c:v>
                </c:pt>
                <c:pt idx="51274">
                  <c:v>0.18653954624989699</c:v>
                </c:pt>
                <c:pt idx="51275">
                  <c:v>0.19499009655993901</c:v>
                </c:pt>
                <c:pt idx="51276">
                  <c:v>0.18179722667147299</c:v>
                </c:pt>
                <c:pt idx="51277">
                  <c:v>0.17910461270408601</c:v>
                </c:pt>
                <c:pt idx="51278">
                  <c:v>0.16972176332918601</c:v>
                </c:pt>
                <c:pt idx="51279">
                  <c:v>0.18119626941000899</c:v>
                </c:pt>
                <c:pt idx="51280">
                  <c:v>0.172042266488041</c:v>
                </c:pt>
                <c:pt idx="51281">
                  <c:v>0.17362248068446001</c:v>
                </c:pt>
                <c:pt idx="51282">
                  <c:v>0.14288644374168599</c:v>
                </c:pt>
                <c:pt idx="51283">
                  <c:v>0.14199888374460001</c:v>
                </c:pt>
                <c:pt idx="51284">
                  <c:v>0.15001796922649499</c:v>
                </c:pt>
                <c:pt idx="51285">
                  <c:v>0.16752885837550299</c:v>
                </c:pt>
                <c:pt idx="51286">
                  <c:v>0.17999846792744401</c:v>
                </c:pt>
                <c:pt idx="51287">
                  <c:v>0.19038309377021601</c:v>
                </c:pt>
                <c:pt idx="51288">
                  <c:v>0.212055861420751</c:v>
                </c:pt>
                <c:pt idx="51289">
                  <c:v>0.25545308810005102</c:v>
                </c:pt>
                <c:pt idx="51290">
                  <c:v>0.23163535639327501</c:v>
                </c:pt>
                <c:pt idx="51291">
                  <c:v>0.237969926232695</c:v>
                </c:pt>
                <c:pt idx="51292">
                  <c:v>0.243912772615555</c:v>
                </c:pt>
                <c:pt idx="51293">
                  <c:v>0.25434366077008602</c:v>
                </c:pt>
                <c:pt idx="51294">
                  <c:v>0.26379136715553098</c:v>
                </c:pt>
                <c:pt idx="51295">
                  <c:v>0.28981978399356001</c:v>
                </c:pt>
                <c:pt idx="51296">
                  <c:v>0.27628862369470703</c:v>
                </c:pt>
                <c:pt idx="51297">
                  <c:v>0.25518556959356198</c:v>
                </c:pt>
                <c:pt idx="51298">
                  <c:v>0.269398003726256</c:v>
                </c:pt>
                <c:pt idx="51299">
                  <c:v>0.25700662502341398</c:v>
                </c:pt>
                <c:pt idx="51300">
                  <c:v>0.25746551806257301</c:v>
                </c:pt>
                <c:pt idx="51301">
                  <c:v>0.37694509069836302</c:v>
                </c:pt>
                <c:pt idx="51302">
                  <c:v>0.38209298968021999</c:v>
                </c:pt>
                <c:pt idx="51303">
                  <c:v>0.41488814346242597</c:v>
                </c:pt>
                <c:pt idx="51304">
                  <c:v>0.408496582236199</c:v>
                </c:pt>
                <c:pt idx="51305">
                  <c:v>0.40982933918398701</c:v>
                </c:pt>
                <c:pt idx="51306">
                  <c:v>0.34554766223241301</c:v>
                </c:pt>
                <c:pt idx="51307">
                  <c:v>0.34158248542640102</c:v>
                </c:pt>
                <c:pt idx="51308">
                  <c:v>-2.97706769848942E-2</c:v>
                </c:pt>
                <c:pt idx="51309">
                  <c:v>7.1735907717486502E-2</c:v>
                </c:pt>
                <c:pt idx="51310">
                  <c:v>1.0882446131591599E-2</c:v>
                </c:pt>
                <c:pt idx="51311">
                  <c:v>5.23742721286772E-2</c:v>
                </c:pt>
                <c:pt idx="51312" formatCode="0.00E+00">
                  <c:v>2.6381710411733602E-4</c:v>
                </c:pt>
                <c:pt idx="51313">
                  <c:v>1.30677494995739E-3</c:v>
                </c:pt>
                <c:pt idx="51314" formatCode="0.00E+00">
                  <c:v>-1.7713753215496501E-2</c:v>
                </c:pt>
                <c:pt idx="51315">
                  <c:v>2.1702797985014899E-2</c:v>
                </c:pt>
                <c:pt idx="51316">
                  <c:v>6.1767802274644699E-2</c:v>
                </c:pt>
                <c:pt idx="51317">
                  <c:v>4.0483027677282402E-2</c:v>
                </c:pt>
                <c:pt idx="51318">
                  <c:v>3.5594222872000397E-2</c:v>
                </c:pt>
                <c:pt idx="51319">
                  <c:v>8.4802770125269097E-3</c:v>
                </c:pt>
                <c:pt idx="51320">
                  <c:v>1.0124511486452501E-2</c:v>
                </c:pt>
                <c:pt idx="51321">
                  <c:v>2.4637198870534902E-3</c:v>
                </c:pt>
                <c:pt idx="51322">
                  <c:v>2.30000286424085E-2</c:v>
                </c:pt>
                <c:pt idx="51323">
                  <c:v>2.0232758038307298E-2</c:v>
                </c:pt>
                <c:pt idx="51324">
                  <c:v>4.3366771420001803E-2</c:v>
                </c:pt>
                <c:pt idx="51325">
                  <c:v>4.65455972937504E-2</c:v>
                </c:pt>
                <c:pt idx="51326">
                  <c:v>5.1712768230290897E-2</c:v>
                </c:pt>
                <c:pt idx="51327">
                  <c:v>3.5711045610575899E-2</c:v>
                </c:pt>
                <c:pt idx="51328">
                  <c:v>4.9924446528679299E-2</c:v>
                </c:pt>
                <c:pt idx="51329">
                  <c:v>2.3450644589410399E-2</c:v>
                </c:pt>
                <c:pt idx="51330">
                  <c:v>3.7849296332282997E-2</c:v>
                </c:pt>
                <c:pt idx="51331">
                  <c:v>3.5355091347013902E-2</c:v>
                </c:pt>
                <c:pt idx="51332">
                  <c:v>4.4979892734497103E-2</c:v>
                </c:pt>
                <c:pt idx="51333">
                  <c:v>6.6701733593714702E-2</c:v>
                </c:pt>
                <c:pt idx="51334">
                  <c:v>5.9936429276073497E-2</c:v>
                </c:pt>
                <c:pt idx="51335">
                  <c:v>8.7658240181905503E-2</c:v>
                </c:pt>
                <c:pt idx="51336">
                  <c:v>8.3852006948538907E-2</c:v>
                </c:pt>
                <c:pt idx="51337">
                  <c:v>7.2979362483804794E-2</c:v>
                </c:pt>
                <c:pt idx="51338">
                  <c:v>7.1169603387701702E-2</c:v>
                </c:pt>
                <c:pt idx="51339">
                  <c:v>7.9607467852033806E-2</c:v>
                </c:pt>
                <c:pt idx="51340">
                  <c:v>9.9762011488131894E-2</c:v>
                </c:pt>
                <c:pt idx="51341">
                  <c:v>0.116206036946334</c:v>
                </c:pt>
                <c:pt idx="51342">
                  <c:v>0.124667563880834</c:v>
                </c:pt>
                <c:pt idx="51343">
                  <c:v>0.12342431901062099</c:v>
                </c:pt>
                <c:pt idx="51344">
                  <c:v>0.115915378899521</c:v>
                </c:pt>
                <c:pt idx="51345">
                  <c:v>0.11910334654312101</c:v>
                </c:pt>
                <c:pt idx="51346">
                  <c:v>0.11646366164270699</c:v>
                </c:pt>
                <c:pt idx="51347">
                  <c:v>0.120429905814</c:v>
                </c:pt>
                <c:pt idx="51348">
                  <c:v>0.13581309541903699</c:v>
                </c:pt>
                <c:pt idx="51349">
                  <c:v>0.124564331498582</c:v>
                </c:pt>
                <c:pt idx="51350">
                  <c:v>0.14159501829597701</c:v>
                </c:pt>
                <c:pt idx="51351">
                  <c:v>0.13161383891749301</c:v>
                </c:pt>
                <c:pt idx="51352">
                  <c:v>0.13331567508485101</c:v>
                </c:pt>
                <c:pt idx="51353">
                  <c:v>0.12184912293437899</c:v>
                </c:pt>
                <c:pt idx="51354">
                  <c:v>0.131877311255818</c:v>
                </c:pt>
                <c:pt idx="51355">
                  <c:v>0.114829772243424</c:v>
                </c:pt>
                <c:pt idx="51356">
                  <c:v>0.130453940142436</c:v>
                </c:pt>
                <c:pt idx="51357">
                  <c:v>0.121192861535772</c:v>
                </c:pt>
                <c:pt idx="51358">
                  <c:v>0.134476771716974</c:v>
                </c:pt>
                <c:pt idx="51359">
                  <c:v>0.12537853188471201</c:v>
                </c:pt>
                <c:pt idx="51360">
                  <c:v>0.123215735168754</c:v>
                </c:pt>
                <c:pt idx="51361">
                  <c:v>0.12377842803993599</c:v>
                </c:pt>
                <c:pt idx="51362">
                  <c:v>0.13521929032749699</c:v>
                </c:pt>
                <c:pt idx="51363">
                  <c:v>0.12967699916356501</c:v>
                </c:pt>
                <c:pt idx="51364">
                  <c:v>0.13092334909470599</c:v>
                </c:pt>
                <c:pt idx="51365">
                  <c:v>0.122883577832855</c:v>
                </c:pt>
                <c:pt idx="51366">
                  <c:v>0.112894936503578</c:v>
                </c:pt>
                <c:pt idx="51367">
                  <c:v>8.6587349474119099E-2</c:v>
                </c:pt>
                <c:pt idx="51368">
                  <c:v>8.6085183883848906E-2</c:v>
                </c:pt>
                <c:pt idx="51369">
                  <c:v>8.8080119783833302E-2</c:v>
                </c:pt>
                <c:pt idx="51370">
                  <c:v>8.6366141602850999E-2</c:v>
                </c:pt>
                <c:pt idx="51371">
                  <c:v>8.7237716857749906E-2</c:v>
                </c:pt>
                <c:pt idx="51372">
                  <c:v>7.7793587163214897E-2</c:v>
                </c:pt>
                <c:pt idx="51373">
                  <c:v>7.2231822878660798E-2</c:v>
                </c:pt>
                <c:pt idx="51374">
                  <c:v>7.88188192692649E-2</c:v>
                </c:pt>
                <c:pt idx="51375">
                  <c:v>6.0705547704478197E-2</c:v>
                </c:pt>
                <c:pt idx="51376">
                  <c:v>6.3843953884643395E-2</c:v>
                </c:pt>
                <c:pt idx="51377">
                  <c:v>5.0685624502759201E-2</c:v>
                </c:pt>
                <c:pt idx="51378">
                  <c:v>4.0679309210068099E-2</c:v>
                </c:pt>
                <c:pt idx="51379">
                  <c:v>2.7216056707722602E-2</c:v>
                </c:pt>
                <c:pt idx="51380">
                  <c:v>4.74719515152532E-2</c:v>
                </c:pt>
                <c:pt idx="51381">
                  <c:v>0.16066567756986</c:v>
                </c:pt>
                <c:pt idx="51382">
                  <c:v>0.155942586017041</c:v>
                </c:pt>
                <c:pt idx="51383">
                  <c:v>0.16946442752816401</c:v>
                </c:pt>
                <c:pt idx="51384">
                  <c:v>0.16556780075769001</c:v>
                </c:pt>
                <c:pt idx="51385">
                  <c:v>0.16450006740578799</c:v>
                </c:pt>
                <c:pt idx="51386">
                  <c:v>0.12951055598191599</c:v>
                </c:pt>
                <c:pt idx="51387">
                  <c:v>0.126788669903001</c:v>
                </c:pt>
                <c:pt idx="51388">
                  <c:v>0.10907423475106701</c:v>
                </c:pt>
                <c:pt idx="51389">
                  <c:v>0.11687861028223701</c:v>
                </c:pt>
                <c:pt idx="51390">
                  <c:v>9.4491464860083196E-2</c:v>
                </c:pt>
                <c:pt idx="51391">
                  <c:v>7.1509517213434598E-2</c:v>
                </c:pt>
                <c:pt idx="51392">
                  <c:v>8.0466515725170204E-2</c:v>
                </c:pt>
                <c:pt idx="51393">
                  <c:v>0.18545927043910401</c:v>
                </c:pt>
                <c:pt idx="51394">
                  <c:v>0.15560555068818499</c:v>
                </c:pt>
                <c:pt idx="51395">
                  <c:v>0.13695820083021301</c:v>
                </c:pt>
                <c:pt idx="51396">
                  <c:v>0.130063784715334</c:v>
                </c:pt>
                <c:pt idx="51397">
                  <c:v>0.16261747542900301</c:v>
                </c:pt>
                <c:pt idx="51398">
                  <c:v>0.15686938219538801</c:v>
                </c:pt>
                <c:pt idx="51399">
                  <c:v>0.17966379591203099</c:v>
                </c:pt>
                <c:pt idx="51400">
                  <c:v>0.158976652240651</c:v>
                </c:pt>
                <c:pt idx="51401">
                  <c:v>0.16280248775776099</c:v>
                </c:pt>
                <c:pt idx="51402">
                  <c:v>0.15781510414987801</c:v>
                </c:pt>
                <c:pt idx="51403">
                  <c:v>0.174572330796532</c:v>
                </c:pt>
                <c:pt idx="51404">
                  <c:v>0.18789915073128999</c:v>
                </c:pt>
                <c:pt idx="51405">
                  <c:v>0.17031207063123299</c:v>
                </c:pt>
                <c:pt idx="51406">
                  <c:v>2.02213762147899E-2</c:v>
                </c:pt>
                <c:pt idx="51407">
                  <c:v>-8.2556046595015295E-2</c:v>
                </c:pt>
                <c:pt idx="51408">
                  <c:v>-4.0213595767297303E-3</c:v>
                </c:pt>
                <c:pt idx="51409">
                  <c:v>1.31443001576181E-2</c:v>
                </c:pt>
                <c:pt idx="51410">
                  <c:v>2.4516006496497801E-2</c:v>
                </c:pt>
                <c:pt idx="51411">
                  <c:v>2.43191214984315E-2</c:v>
                </c:pt>
                <c:pt idx="51412">
                  <c:v>3.1409014591790199E-2</c:v>
                </c:pt>
                <c:pt idx="51413">
                  <c:v>4.3843517609947202E-2</c:v>
                </c:pt>
                <c:pt idx="51414">
                  <c:v>4.9692261507936701E-2</c:v>
                </c:pt>
                <c:pt idx="51415">
                  <c:v>6.0156278224156E-2</c:v>
                </c:pt>
                <c:pt idx="51416">
                  <c:v>0.10039371392881</c:v>
                </c:pt>
                <c:pt idx="51417">
                  <c:v>5.90125407281792E-2</c:v>
                </c:pt>
                <c:pt idx="51418">
                  <c:v>5.8881603985830297E-2</c:v>
                </c:pt>
                <c:pt idx="51419">
                  <c:v>4.5321571313061797E-2</c:v>
                </c:pt>
                <c:pt idx="51420">
                  <c:v>3.8315358782814397E-2</c:v>
                </c:pt>
                <c:pt idx="51421">
                  <c:v>3.2329807358694097E-2</c:v>
                </c:pt>
                <c:pt idx="51422">
                  <c:v>5.7077123715445099E-2</c:v>
                </c:pt>
                <c:pt idx="51423">
                  <c:v>4.2967586199806999E-2</c:v>
                </c:pt>
                <c:pt idx="51424">
                  <c:v>4.7522472327860402E-2</c:v>
                </c:pt>
                <c:pt idx="51425">
                  <c:v>4.6439963492395799E-2</c:v>
                </c:pt>
                <c:pt idx="51426">
                  <c:v>6.0701773844235703E-2</c:v>
                </c:pt>
                <c:pt idx="51427">
                  <c:v>7.2199440314977201E-2</c:v>
                </c:pt>
                <c:pt idx="51428">
                  <c:v>9.2263329440957206E-2</c:v>
                </c:pt>
                <c:pt idx="51429">
                  <c:v>9.0913688294023007E-2</c:v>
                </c:pt>
                <c:pt idx="51430">
                  <c:v>6.7863309867879001E-2</c:v>
                </c:pt>
                <c:pt idx="51431">
                  <c:v>5.7080249266120903E-2</c:v>
                </c:pt>
                <c:pt idx="51432">
                  <c:v>0.156345923831891</c:v>
                </c:pt>
                <c:pt idx="51433">
                  <c:v>0.162088074686985</c:v>
                </c:pt>
                <c:pt idx="51434">
                  <c:v>0.16280361767665699</c:v>
                </c:pt>
                <c:pt idx="51435">
                  <c:v>0.184640838765045</c:v>
                </c:pt>
                <c:pt idx="51436">
                  <c:v>0.18833435403176299</c:v>
                </c:pt>
                <c:pt idx="51437">
                  <c:v>5.61789858731951E-2</c:v>
                </c:pt>
                <c:pt idx="51438">
                  <c:v>0.114267450946751</c:v>
                </c:pt>
                <c:pt idx="51439">
                  <c:v>0.151522992645474</c:v>
                </c:pt>
                <c:pt idx="51440">
                  <c:v>0.107102863176048</c:v>
                </c:pt>
                <c:pt idx="51441">
                  <c:v>6.0283646530513602E-2</c:v>
                </c:pt>
                <c:pt idx="51442">
                  <c:v>8.0887484526744102E-2</c:v>
                </c:pt>
                <c:pt idx="51443">
                  <c:v>7.38613797559768E-2</c:v>
                </c:pt>
                <c:pt idx="51444">
                  <c:v>4.1164472139874099E-2</c:v>
                </c:pt>
                <c:pt idx="51445">
                  <c:v>1.9146449564585E-2</c:v>
                </c:pt>
                <c:pt idx="51446">
                  <c:v>8.3110306073154894E-2</c:v>
                </c:pt>
                <c:pt idx="51447">
                  <c:v>5.3605339178639397E-2</c:v>
                </c:pt>
                <c:pt idx="51448">
                  <c:v>6.5335672308098697E-2</c:v>
                </c:pt>
                <c:pt idx="51449">
                  <c:v>0.10113315336100299</c:v>
                </c:pt>
                <c:pt idx="51450">
                  <c:v>8.9975424548517993E-2</c:v>
                </c:pt>
                <c:pt idx="51451">
                  <c:v>8.2894408561797903E-2</c:v>
                </c:pt>
                <c:pt idx="51452">
                  <c:v>8.8004859249625395E-2</c:v>
                </c:pt>
                <c:pt idx="51453">
                  <c:v>8.8163498391421805E-2</c:v>
                </c:pt>
                <c:pt idx="51454">
                  <c:v>5.64158335896809E-2</c:v>
                </c:pt>
                <c:pt idx="51455">
                  <c:v>4.6035367446343498E-2</c:v>
                </c:pt>
                <c:pt idx="51456">
                  <c:v>4.4804353696451499E-2</c:v>
                </c:pt>
                <c:pt idx="51457">
                  <c:v>2.8309805188501298E-2</c:v>
                </c:pt>
                <c:pt idx="51458">
                  <c:v>2.2779152508881201E-2</c:v>
                </c:pt>
                <c:pt idx="51459">
                  <c:v>2.70154510827369E-2</c:v>
                </c:pt>
                <c:pt idx="51460">
                  <c:v>5.3740733849596801E-2</c:v>
                </c:pt>
                <c:pt idx="51461">
                  <c:v>5.6220953971773603E-2</c:v>
                </c:pt>
                <c:pt idx="51462">
                  <c:v>6.3818112327316795E-2</c:v>
                </c:pt>
                <c:pt idx="51463">
                  <c:v>5.2751781371327598E-2</c:v>
                </c:pt>
                <c:pt idx="51464">
                  <c:v>5.6688725779640098E-2</c:v>
                </c:pt>
                <c:pt idx="51465">
                  <c:v>0.11671358753658299</c:v>
                </c:pt>
                <c:pt idx="51466">
                  <c:v>0.14245828491431101</c:v>
                </c:pt>
                <c:pt idx="51467">
                  <c:v>0.108296317104615</c:v>
                </c:pt>
                <c:pt idx="51468">
                  <c:v>0.19231711907653401</c:v>
                </c:pt>
                <c:pt idx="51469">
                  <c:v>0.23282555165485799</c:v>
                </c:pt>
                <c:pt idx="51470">
                  <c:v>0.28142889017721501</c:v>
                </c:pt>
                <c:pt idx="51471">
                  <c:v>0.23332672558016501</c:v>
                </c:pt>
                <c:pt idx="51472">
                  <c:v>0.49330784406065598</c:v>
                </c:pt>
                <c:pt idx="51473">
                  <c:v>0.46591969038080899</c:v>
                </c:pt>
                <c:pt idx="51474">
                  <c:v>0.46567156669459803</c:v>
                </c:pt>
                <c:pt idx="51475">
                  <c:v>0.46053456763278899</c:v>
                </c:pt>
                <c:pt idx="51476">
                  <c:v>0.497454313960353</c:v>
                </c:pt>
                <c:pt idx="51477">
                  <c:v>0.48174686686851798</c:v>
                </c:pt>
                <c:pt idx="51478">
                  <c:v>0.48631670911781699</c:v>
                </c:pt>
                <c:pt idx="51479">
                  <c:v>0.47410965782520298</c:v>
                </c:pt>
                <c:pt idx="51480">
                  <c:v>0.51549228114331502</c:v>
                </c:pt>
                <c:pt idx="51481">
                  <c:v>0.50992433360695599</c:v>
                </c:pt>
                <c:pt idx="51482">
                  <c:v>0.51585209116028896</c:v>
                </c:pt>
                <c:pt idx="51483">
                  <c:v>0.54792722171997499</c:v>
                </c:pt>
                <c:pt idx="51484">
                  <c:v>0.59025467722075597</c:v>
                </c:pt>
                <c:pt idx="51485">
                  <c:v>0.59346122258751499</c:v>
                </c:pt>
                <c:pt idx="51486">
                  <c:v>0.62250196807898295</c:v>
                </c:pt>
                <c:pt idx="51487">
                  <c:v>0.55967061251972305</c:v>
                </c:pt>
                <c:pt idx="51488">
                  <c:v>0.61535926783769601</c:v>
                </c:pt>
                <c:pt idx="51489">
                  <c:v>0.65768381531308495</c:v>
                </c:pt>
                <c:pt idx="51490">
                  <c:v>0.64758552238021405</c:v>
                </c:pt>
                <c:pt idx="51491">
                  <c:v>0.70651920250960298</c:v>
                </c:pt>
                <c:pt idx="51492">
                  <c:v>0.70651920250960298</c:v>
                </c:pt>
                <c:pt idx="51493">
                  <c:v>0.74132583202332303</c:v>
                </c:pt>
                <c:pt idx="51494">
                  <c:v>0.74052925556211002</c:v>
                </c:pt>
                <c:pt idx="51495">
                  <c:v>-2.5002031723853398E-2</c:v>
                </c:pt>
                <c:pt idx="51496">
                  <c:v>7.7665172341249505E-2</c:v>
                </c:pt>
                <c:pt idx="51497">
                  <c:v>4.5285530987322301E-3</c:v>
                </c:pt>
                <c:pt idx="51498">
                  <c:v>3.0995844469014999E-2</c:v>
                </c:pt>
                <c:pt idx="51499">
                  <c:v>6.8825439923555901E-2</c:v>
                </c:pt>
                <c:pt idx="51500">
                  <c:v>9.9981448108838203E-2</c:v>
                </c:pt>
                <c:pt idx="51501">
                  <c:v>4.7573529610146201E-2</c:v>
                </c:pt>
                <c:pt idx="51502" formatCode="0.00E+00">
                  <c:v>-8.7386284038421999E-4</c:v>
                </c:pt>
                <c:pt idx="51503">
                  <c:v>3.5900003845292502E-2</c:v>
                </c:pt>
                <c:pt idx="51504" formatCode="0.00E+00">
                  <c:v>7.0651830523724604E-2</c:v>
                </c:pt>
                <c:pt idx="51505">
                  <c:v>3.4974231095456602E-2</c:v>
                </c:pt>
                <c:pt idx="51506">
                  <c:v>3.1806192023925303E-2</c:v>
                </c:pt>
                <c:pt idx="51507">
                  <c:v>2.06471143636833E-2</c:v>
                </c:pt>
                <c:pt idx="51508">
                  <c:v>-4.9270966987783101E-3</c:v>
                </c:pt>
                <c:pt idx="51509">
                  <c:v>-1.0973501019940801E-2</c:v>
                </c:pt>
                <c:pt idx="51510">
                  <c:v>3.2807250232887997E-2</c:v>
                </c:pt>
                <c:pt idx="51511" formatCode="0.00E+00">
                  <c:v>-8.74527112629852E-4</c:v>
                </c:pt>
                <c:pt idx="51512">
                  <c:v>2.1155170556462302E-3</c:v>
                </c:pt>
                <c:pt idx="51513" formatCode="0.00E+00">
                  <c:v>3.5960084909349703E-2</c:v>
                </c:pt>
                <c:pt idx="51514">
                  <c:v>3.28710749327292E-2</c:v>
                </c:pt>
                <c:pt idx="51515">
                  <c:v>1.21186908810509E-2</c:v>
                </c:pt>
                <c:pt idx="51516">
                  <c:v>-1.22854545239332E-2</c:v>
                </c:pt>
                <c:pt idx="51517">
                  <c:v>-1.6940582896247201E-2</c:v>
                </c:pt>
                <c:pt idx="51518">
                  <c:v>-5.4064689271701098E-2</c:v>
                </c:pt>
                <c:pt idx="51519">
                  <c:v>-3.3144925479170501E-2</c:v>
                </c:pt>
                <c:pt idx="51520">
                  <c:v>-3.1083831816566598E-2</c:v>
                </c:pt>
                <c:pt idx="51521">
                  <c:v>-4.9847389747912099E-2</c:v>
                </c:pt>
                <c:pt idx="51522">
                  <c:v>-5.9312784714554798E-2</c:v>
                </c:pt>
                <c:pt idx="51523">
                  <c:v>-6.0134645671168101E-2</c:v>
                </c:pt>
                <c:pt idx="51524">
                  <c:v>9.3963183606578793E-3</c:v>
                </c:pt>
                <c:pt idx="51525">
                  <c:v>9.4649973719743204E-3</c:v>
                </c:pt>
                <c:pt idx="51526">
                  <c:v>-4.36501563631146E-3</c:v>
                </c:pt>
                <c:pt idx="51527">
                  <c:v>1.2658847228381599E-2</c:v>
                </c:pt>
                <c:pt idx="51528">
                  <c:v>1.49791322410709E-2</c:v>
                </c:pt>
                <c:pt idx="51529">
                  <c:v>4.6480100538838401E-2</c:v>
                </c:pt>
                <c:pt idx="51530">
                  <c:v>3.1081754354928701E-2</c:v>
                </c:pt>
                <c:pt idx="51531">
                  <c:v>4.9641628764235897E-2</c:v>
                </c:pt>
                <c:pt idx="51532">
                  <c:v>8.0589570920841597E-2</c:v>
                </c:pt>
                <c:pt idx="51533">
                  <c:v>9.0937902012851499E-2</c:v>
                </c:pt>
                <c:pt idx="51534">
                  <c:v>9.9802156025882494E-2</c:v>
                </c:pt>
                <c:pt idx="51535">
                  <c:v>6.6923579510492201E-2</c:v>
                </c:pt>
                <c:pt idx="51536">
                  <c:v>6.1763229460825103E-2</c:v>
                </c:pt>
                <c:pt idx="51537">
                  <c:v>6.5412673263615106E-2</c:v>
                </c:pt>
                <c:pt idx="51538">
                  <c:v>6.2361259244041303E-2</c:v>
                </c:pt>
                <c:pt idx="51539">
                  <c:v>5.6398435194254602E-2</c:v>
                </c:pt>
                <c:pt idx="51540">
                  <c:v>5.9264601440000099E-2</c:v>
                </c:pt>
                <c:pt idx="51541">
                  <c:v>5.8972265608881497E-2</c:v>
                </c:pt>
                <c:pt idx="51542">
                  <c:v>6.0095603159699799E-2</c:v>
                </c:pt>
                <c:pt idx="51543">
                  <c:v>6.1161413858409001E-2</c:v>
                </c:pt>
                <c:pt idx="51544">
                  <c:v>5.98418391966326E-2</c:v>
                </c:pt>
                <c:pt idx="51545">
                  <c:v>7.9547466180984294E-2</c:v>
                </c:pt>
                <c:pt idx="51546">
                  <c:v>0.10969144710051899</c:v>
                </c:pt>
                <c:pt idx="51547">
                  <c:v>0.105581871611788</c:v>
                </c:pt>
                <c:pt idx="51548">
                  <c:v>0.124875149120522</c:v>
                </c:pt>
                <c:pt idx="51549">
                  <c:v>0.14922333338119001</c:v>
                </c:pt>
                <c:pt idx="51550">
                  <c:v>0.15128892240182901</c:v>
                </c:pt>
                <c:pt idx="51551">
                  <c:v>0.142638450748864</c:v>
                </c:pt>
                <c:pt idx="51552">
                  <c:v>0.121864181336618</c:v>
                </c:pt>
                <c:pt idx="51553">
                  <c:v>0.105024546307559</c:v>
                </c:pt>
                <c:pt idx="51554">
                  <c:v>0.106289918821456</c:v>
                </c:pt>
                <c:pt idx="51555">
                  <c:v>9.1221812163808494E-2</c:v>
                </c:pt>
                <c:pt idx="51556">
                  <c:v>9.3386156704262702E-2</c:v>
                </c:pt>
                <c:pt idx="51557">
                  <c:v>8.0240614240910293E-2</c:v>
                </c:pt>
                <c:pt idx="51558">
                  <c:v>0.105355835200755</c:v>
                </c:pt>
                <c:pt idx="51559">
                  <c:v>0.123000822244748</c:v>
                </c:pt>
                <c:pt idx="51560">
                  <c:v>0.14096029540044</c:v>
                </c:pt>
                <c:pt idx="51561">
                  <c:v>0.14353332853224399</c:v>
                </c:pt>
                <c:pt idx="51562">
                  <c:v>0.13483012569806799</c:v>
                </c:pt>
                <c:pt idx="51563">
                  <c:v>0.133564145164183</c:v>
                </c:pt>
                <c:pt idx="51564">
                  <c:v>0.130468686231728</c:v>
                </c:pt>
                <c:pt idx="51565">
                  <c:v>0.14215637980187201</c:v>
                </c:pt>
                <c:pt idx="51566">
                  <c:v>0.16591185238425199</c:v>
                </c:pt>
                <c:pt idx="51567">
                  <c:v>0.16192861181665799</c:v>
                </c:pt>
                <c:pt idx="51568">
                  <c:v>0.245324773730553</c:v>
                </c:pt>
                <c:pt idx="51569">
                  <c:v>0.2374270468569</c:v>
                </c:pt>
                <c:pt idx="51570">
                  <c:v>0.23683665935571499</c:v>
                </c:pt>
                <c:pt idx="51571">
                  <c:v>0.23520357679096901</c:v>
                </c:pt>
                <c:pt idx="51572">
                  <c:v>0.25695258143715399</c:v>
                </c:pt>
                <c:pt idx="51573">
                  <c:v>0.22809122922465999</c:v>
                </c:pt>
                <c:pt idx="51574">
                  <c:v>0.23288461532367799</c:v>
                </c:pt>
                <c:pt idx="51575">
                  <c:v>0.223370773388928</c:v>
                </c:pt>
                <c:pt idx="51576">
                  <c:v>0.23037086631425099</c:v>
                </c:pt>
                <c:pt idx="51577">
                  <c:v>0.233812117513886</c:v>
                </c:pt>
                <c:pt idx="51578">
                  <c:v>0.25963805629905501</c:v>
                </c:pt>
                <c:pt idx="51579">
                  <c:v>0.27906293174484897</c:v>
                </c:pt>
                <c:pt idx="51580">
                  <c:v>0.30011096730035702</c:v>
                </c:pt>
                <c:pt idx="51581">
                  <c:v>0.344385808957758</c:v>
                </c:pt>
                <c:pt idx="51582">
                  <c:v>0.37710660288437597</c:v>
                </c:pt>
                <c:pt idx="51583">
                  <c:v>0.37767233412710199</c:v>
                </c:pt>
                <c:pt idx="51584">
                  <c:v>0.39994131150226497</c:v>
                </c:pt>
                <c:pt idx="51585">
                  <c:v>0.38396288204507101</c:v>
                </c:pt>
                <c:pt idx="51586">
                  <c:v>0.39361227762083101</c:v>
                </c:pt>
                <c:pt idx="51587">
                  <c:v>0.40723536631014001</c:v>
                </c:pt>
                <c:pt idx="51588">
                  <c:v>0.43859110474783303</c:v>
                </c:pt>
                <c:pt idx="51589">
                  <c:v>0.42779657871374699</c:v>
                </c:pt>
                <c:pt idx="51590">
                  <c:v>0.43799332998158702</c:v>
                </c:pt>
                <c:pt idx="51591">
                  <c:v>0.44357295405220898</c:v>
                </c:pt>
                <c:pt idx="51592">
                  <c:v>0.42699819018998297</c:v>
                </c:pt>
                <c:pt idx="51593">
                  <c:v>0.42010389702399598</c:v>
                </c:pt>
                <c:pt idx="51594">
                  <c:v>0.42600296645893598</c:v>
                </c:pt>
                <c:pt idx="51595">
                  <c:v>0.42117387353816299</c:v>
                </c:pt>
                <c:pt idx="51596">
                  <c:v>0.46268295999308001</c:v>
                </c:pt>
                <c:pt idx="51597">
                  <c:v>0.455485133920286</c:v>
                </c:pt>
                <c:pt idx="51598">
                  <c:v>0.44678012285486701</c:v>
                </c:pt>
                <c:pt idx="51599">
                  <c:v>0.44154325358583502</c:v>
                </c:pt>
                <c:pt idx="51600">
                  <c:v>0.44735859992696098</c:v>
                </c:pt>
                <c:pt idx="51601">
                  <c:v>0.44054456251081098</c:v>
                </c:pt>
                <c:pt idx="51602">
                  <c:v>0.44787272580266102</c:v>
                </c:pt>
                <c:pt idx="51603">
                  <c:v>0.42933319115887902</c:v>
                </c:pt>
                <c:pt idx="51604">
                  <c:v>0.43966229395756801</c:v>
                </c:pt>
                <c:pt idx="51605">
                  <c:v>0.43178946927848399</c:v>
                </c:pt>
                <c:pt idx="51606">
                  <c:v>0.43598660770450998</c:v>
                </c:pt>
                <c:pt idx="51607">
                  <c:v>0.43683530790805902</c:v>
                </c:pt>
                <c:pt idx="51608">
                  <c:v>0.58095590503338401</c:v>
                </c:pt>
                <c:pt idx="51609">
                  <c:v>0.56460057649411499</c:v>
                </c:pt>
                <c:pt idx="51610">
                  <c:v>0.56764327209716203</c:v>
                </c:pt>
                <c:pt idx="51611">
                  <c:v>0.56481563202298402</c:v>
                </c:pt>
                <c:pt idx="51612">
                  <c:v>0.57127108737902199</c:v>
                </c:pt>
                <c:pt idx="51613">
                  <c:v>0.56042322491437702</c:v>
                </c:pt>
                <c:pt idx="51614">
                  <c:v>0.541052564336995</c:v>
                </c:pt>
                <c:pt idx="51615">
                  <c:v>0.53734784683567505</c:v>
                </c:pt>
                <c:pt idx="51616">
                  <c:v>0.54247839236783701</c:v>
                </c:pt>
                <c:pt idx="51617">
                  <c:v>0.53875196921885704</c:v>
                </c:pt>
                <c:pt idx="51618">
                  <c:v>0.53678627578245997</c:v>
                </c:pt>
                <c:pt idx="51619">
                  <c:v>0.58290102273105104</c:v>
                </c:pt>
                <c:pt idx="51620">
                  <c:v>0.69530006452605497</c:v>
                </c:pt>
                <c:pt idx="51621">
                  <c:v>0.64109611709291103</c:v>
                </c:pt>
                <c:pt idx="51622">
                  <c:v>0.65038738521778605</c:v>
                </c:pt>
                <c:pt idx="51623">
                  <c:v>0.69615954024586602</c:v>
                </c:pt>
                <c:pt idx="51624">
                  <c:v>0.68635878655759297</c:v>
                </c:pt>
                <c:pt idx="51625">
                  <c:v>0.73270910859546401</c:v>
                </c:pt>
                <c:pt idx="51626">
                  <c:v>0.76871798583302098</c:v>
                </c:pt>
                <c:pt idx="51627">
                  <c:v>0.76886970017356204</c:v>
                </c:pt>
                <c:pt idx="51628">
                  <c:v>0.87150759482380102</c:v>
                </c:pt>
                <c:pt idx="51629">
                  <c:v>0.842126699178116</c:v>
                </c:pt>
                <c:pt idx="51630">
                  <c:v>0.89988667913295395</c:v>
                </c:pt>
                <c:pt idx="51631">
                  <c:v>-1.68133413384997E-2</c:v>
                </c:pt>
                <c:pt idx="51632">
                  <c:v>8.6173909615337899E-2</c:v>
                </c:pt>
                <c:pt idx="51633">
                  <c:v>-1.4455261568059501E-3</c:v>
                </c:pt>
                <c:pt idx="51634">
                  <c:v>6.3981439614505795E-2</c:v>
                </c:pt>
                <c:pt idx="51635">
                  <c:v>1.26601116009063E-2</c:v>
                </c:pt>
                <c:pt idx="51636">
                  <c:v>6.3956346954980203E-2</c:v>
                </c:pt>
                <c:pt idx="51637">
                  <c:v>4.8860335688243897E-2</c:v>
                </c:pt>
                <c:pt idx="51638">
                  <c:v>2.0661530547430799E-2</c:v>
                </c:pt>
                <c:pt idx="51639">
                  <c:v>-1.22524572248996E-2</c:v>
                </c:pt>
                <c:pt idx="51640">
                  <c:v>-1.68051032495206E-2</c:v>
                </c:pt>
                <c:pt idx="51641">
                  <c:v>-6.3198428102036299E-3</c:v>
                </c:pt>
                <c:pt idx="51642">
                  <c:v>0.100371480203341</c:v>
                </c:pt>
                <c:pt idx="51643">
                  <c:v>9.9322162005954798E-2</c:v>
                </c:pt>
                <c:pt idx="51644">
                  <c:v>0.106362009321279</c:v>
                </c:pt>
                <c:pt idx="51645">
                  <c:v>0.10758570950296099</c:v>
                </c:pt>
                <c:pt idx="51646">
                  <c:v>0.11917068291597301</c:v>
                </c:pt>
                <c:pt idx="51647">
                  <c:v>5.6695300510554401E-2</c:v>
                </c:pt>
                <c:pt idx="51648">
                  <c:v>5.7720964159546702E-2</c:v>
                </c:pt>
                <c:pt idx="51649">
                  <c:v>6.5853620056449597E-2</c:v>
                </c:pt>
                <c:pt idx="51650">
                  <c:v>0.11001769746807701</c:v>
                </c:pt>
                <c:pt idx="51651">
                  <c:v>7.4929089589927597E-2</c:v>
                </c:pt>
                <c:pt idx="51652">
                  <c:v>9.0521616211541603E-2</c:v>
                </c:pt>
                <c:pt idx="51653">
                  <c:v>0.101671839137567</c:v>
                </c:pt>
                <c:pt idx="51654">
                  <c:v>0.111520051371867</c:v>
                </c:pt>
                <c:pt idx="51655">
                  <c:v>0.10812109387614199</c:v>
                </c:pt>
                <c:pt idx="51656">
                  <c:v>9.1016513124760307E-2</c:v>
                </c:pt>
                <c:pt idx="51657">
                  <c:v>8.4123548691168407E-2</c:v>
                </c:pt>
                <c:pt idx="51658">
                  <c:v>0.20247550460064201</c:v>
                </c:pt>
                <c:pt idx="51659">
                  <c:v>0.22437737970770699</c:v>
                </c:pt>
                <c:pt idx="51660">
                  <c:v>0.226704154294464</c:v>
                </c:pt>
                <c:pt idx="51661">
                  <c:v>0.22243070390897099</c:v>
                </c:pt>
                <c:pt idx="51662">
                  <c:v>0.24560174408080601</c:v>
                </c:pt>
                <c:pt idx="51663">
                  <c:v>0.24348492152274501</c:v>
                </c:pt>
                <c:pt idx="51664">
                  <c:v>0.228335783664219</c:v>
                </c:pt>
                <c:pt idx="51665">
                  <c:v>0.23403711624076801</c:v>
                </c:pt>
                <c:pt idx="51666">
                  <c:v>0.24754762217795101</c:v>
                </c:pt>
                <c:pt idx="51667">
                  <c:v>0.244267968200614</c:v>
                </c:pt>
                <c:pt idx="51668">
                  <c:v>0.27845308708984201</c:v>
                </c:pt>
                <c:pt idx="51669">
                  <c:v>0.23998821277017701</c:v>
                </c:pt>
                <c:pt idx="51670">
                  <c:v>0.27645638681735402</c:v>
                </c:pt>
                <c:pt idx="51671">
                  <c:v>0.29733568678556199</c:v>
                </c:pt>
                <c:pt idx="51672">
                  <c:v>0.28292285928965299</c:v>
                </c:pt>
                <c:pt idx="51673">
                  <c:v>0.25463814672623403</c:v>
                </c:pt>
                <c:pt idx="51674">
                  <c:v>0.346206979951934</c:v>
                </c:pt>
                <c:pt idx="51675">
                  <c:v>0.350300009395624</c:v>
                </c:pt>
                <c:pt idx="51676">
                  <c:v>0.37631829251765297</c:v>
                </c:pt>
                <c:pt idx="51677">
                  <c:v>0.38268278663683902</c:v>
                </c:pt>
                <c:pt idx="51678">
                  <c:v>0.36705134875274598</c:v>
                </c:pt>
                <c:pt idx="51679">
                  <c:v>0.41399743586927201</c:v>
                </c:pt>
                <c:pt idx="51680">
                  <c:v>0.38731099746115599</c:v>
                </c:pt>
                <c:pt idx="51681">
                  <c:v>0.467612915891641</c:v>
                </c:pt>
                <c:pt idx="51682">
                  <c:v>0.46077017922173902</c:v>
                </c:pt>
                <c:pt idx="51683">
                  <c:v>0.461865186572334</c:v>
                </c:pt>
                <c:pt idx="51684">
                  <c:v>0.50303235836311999</c:v>
                </c:pt>
                <c:pt idx="51685">
                  <c:v>0.42640461448285299</c:v>
                </c:pt>
                <c:pt idx="51686">
                  <c:v>0.42522784053490198</c:v>
                </c:pt>
                <c:pt idx="51687">
                  <c:v>2.3614723391807899E-2</c:v>
                </c:pt>
                <c:pt idx="51688">
                  <c:v>-7.7986706237307704E-2</c:v>
                </c:pt>
                <c:pt idx="51689">
                  <c:v>-4.5994374528192496E-3</c:v>
                </c:pt>
                <c:pt idx="51690">
                  <c:v>-2.47489459343627E-2</c:v>
                </c:pt>
                <c:pt idx="51691">
                  <c:v>1.0853625869066101E-2</c:v>
                </c:pt>
                <c:pt idx="51692">
                  <c:v>3.4240328662920302E-2</c:v>
                </c:pt>
                <c:pt idx="51693">
                  <c:v>1.5181463347366E-2</c:v>
                </c:pt>
                <c:pt idx="51694">
                  <c:v>5.0601427404167301E-2</c:v>
                </c:pt>
                <c:pt idx="51695">
                  <c:v>7.7129812950680401E-2</c:v>
                </c:pt>
                <c:pt idx="51696">
                  <c:v>3.5454900889668801E-2</c:v>
                </c:pt>
                <c:pt idx="51697">
                  <c:v>3.6818674681166001E-2</c:v>
                </c:pt>
                <c:pt idx="51698">
                  <c:v>1.1423660689338099E-2</c:v>
                </c:pt>
                <c:pt idx="51699">
                  <c:v>5.1712396655963902E-2</c:v>
                </c:pt>
                <c:pt idx="51700">
                  <c:v>5.82511368265239E-2</c:v>
                </c:pt>
                <c:pt idx="51701">
                  <c:v>8.9639702349965503E-2</c:v>
                </c:pt>
                <c:pt idx="51702">
                  <c:v>0.104987375928545</c:v>
                </c:pt>
                <c:pt idx="51703">
                  <c:v>9.0458457431609296E-2</c:v>
                </c:pt>
                <c:pt idx="51704">
                  <c:v>6.9921613229730006E-2</c:v>
                </c:pt>
                <c:pt idx="51705">
                  <c:v>7.7986627201291306E-2</c:v>
                </c:pt>
                <c:pt idx="51706">
                  <c:v>9.4121469074959802E-2</c:v>
                </c:pt>
                <c:pt idx="51707">
                  <c:v>0.103926209401317</c:v>
                </c:pt>
                <c:pt idx="51708">
                  <c:v>9.0350766641943803E-2</c:v>
                </c:pt>
                <c:pt idx="51709">
                  <c:v>9.1542843721560296E-2</c:v>
                </c:pt>
                <c:pt idx="51710">
                  <c:v>9.1575167751137498E-2</c:v>
                </c:pt>
                <c:pt idx="51711">
                  <c:v>7.8980679176343896E-2</c:v>
                </c:pt>
                <c:pt idx="51712">
                  <c:v>7.8366662674138707E-2</c:v>
                </c:pt>
                <c:pt idx="51713">
                  <c:v>5.72291896617729E-2</c:v>
                </c:pt>
                <c:pt idx="51714">
                  <c:v>5.7890498901650898E-2</c:v>
                </c:pt>
                <c:pt idx="51715">
                  <c:v>5.0559574943811698E-2</c:v>
                </c:pt>
                <c:pt idx="51716">
                  <c:v>8.7813028923932099E-2</c:v>
                </c:pt>
                <c:pt idx="51717">
                  <c:v>8.9315665901623598E-2</c:v>
                </c:pt>
                <c:pt idx="51718">
                  <c:v>7.0430570116007798E-2</c:v>
                </c:pt>
                <c:pt idx="51719">
                  <c:v>0.14461317999082501</c:v>
                </c:pt>
                <c:pt idx="51720">
                  <c:v>0.102004339759803</c:v>
                </c:pt>
                <c:pt idx="51721">
                  <c:v>0.112468055853814</c:v>
                </c:pt>
                <c:pt idx="51722">
                  <c:v>9.6737437196119699E-2</c:v>
                </c:pt>
                <c:pt idx="51723">
                  <c:v>8.8436729412248602E-2</c:v>
                </c:pt>
                <c:pt idx="51724">
                  <c:v>8.5578467720259996E-2</c:v>
                </c:pt>
                <c:pt idx="51725">
                  <c:v>6.5683273010213594E-2</c:v>
                </c:pt>
                <c:pt idx="51726">
                  <c:v>7.5499857250452093E-2</c:v>
                </c:pt>
                <c:pt idx="51727">
                  <c:v>9.2464301929190806E-2</c:v>
                </c:pt>
                <c:pt idx="51728">
                  <c:v>9.9606460317382295E-2</c:v>
                </c:pt>
                <c:pt idx="51729">
                  <c:v>0.125390637003331</c:v>
                </c:pt>
                <c:pt idx="51730">
                  <c:v>0.148172413687956</c:v>
                </c:pt>
                <c:pt idx="51731">
                  <c:v>0.153299497881143</c:v>
                </c:pt>
                <c:pt idx="51732">
                  <c:v>0.157136348746271</c:v>
                </c:pt>
                <c:pt idx="51733">
                  <c:v>0.17100631900857899</c:v>
                </c:pt>
                <c:pt idx="51734">
                  <c:v>0.162740271847687</c:v>
                </c:pt>
                <c:pt idx="51735">
                  <c:v>0.20522046850053299</c:v>
                </c:pt>
                <c:pt idx="51736">
                  <c:v>0.19510365429536</c:v>
                </c:pt>
                <c:pt idx="51737">
                  <c:v>0.180094816047071</c:v>
                </c:pt>
                <c:pt idx="51738">
                  <c:v>0.18297747194668701</c:v>
                </c:pt>
                <c:pt idx="51739">
                  <c:v>0.19589264730025899</c:v>
                </c:pt>
                <c:pt idx="51740">
                  <c:v>0.18253192039628599</c:v>
                </c:pt>
                <c:pt idx="51741">
                  <c:v>0.193443324283954</c:v>
                </c:pt>
                <c:pt idx="51742">
                  <c:v>2.41812513360538E-2</c:v>
                </c:pt>
                <c:pt idx="51743">
                  <c:v>-5.8170295082783902E-2</c:v>
                </c:pt>
                <c:pt idx="51744">
                  <c:v>1.3946068093722799E-2</c:v>
                </c:pt>
                <c:pt idx="51745">
                  <c:v>-2.4169613274989701E-2</c:v>
                </c:pt>
                <c:pt idx="51746">
                  <c:v>-1.541458208078E-3</c:v>
                </c:pt>
                <c:pt idx="51747">
                  <c:v>-3.07141397729182E-2</c:v>
                </c:pt>
                <c:pt idx="51748">
                  <c:v>1.20626223493988E-2</c:v>
                </c:pt>
                <c:pt idx="51749">
                  <c:v>9.3001612177697306E-3</c:v>
                </c:pt>
                <c:pt idx="51750">
                  <c:v>1.2536661474833601E-2</c:v>
                </c:pt>
                <c:pt idx="51751" formatCode="0.00E+00">
                  <c:v>-6.3273956389866496E-4</c:v>
                </c:pt>
                <c:pt idx="51752">
                  <c:v>-8.6633941563285504E-3</c:v>
                </c:pt>
                <c:pt idx="51753" formatCode="0.00E+00">
                  <c:v>-2.53876992584165E-2</c:v>
                </c:pt>
                <c:pt idx="51754">
                  <c:v>-1.0945809453364199E-2</c:v>
                </c:pt>
                <c:pt idx="51755">
                  <c:v>-2.2107200085457E-2</c:v>
                </c:pt>
                <c:pt idx="51756">
                  <c:v>-1.92654926805556E-2</c:v>
                </c:pt>
                <c:pt idx="51757">
                  <c:v>-1.2668835695663801E-2</c:v>
                </c:pt>
                <c:pt idx="51758">
                  <c:v>-2.7589001600276698E-2</c:v>
                </c:pt>
                <c:pt idx="51759">
                  <c:v>-2.2496177124404299E-2</c:v>
                </c:pt>
                <c:pt idx="51760">
                  <c:v>-3.7393078632834899E-2</c:v>
                </c:pt>
                <c:pt idx="51761">
                  <c:v>-1.9077944117027401E-2</c:v>
                </c:pt>
                <c:pt idx="51762">
                  <c:v>-1.57490928398108E-2</c:v>
                </c:pt>
                <c:pt idx="51763">
                  <c:v>-3.3762708016814302E-2</c:v>
                </c:pt>
                <c:pt idx="51764">
                  <c:v>-3.0286150340675898E-2</c:v>
                </c:pt>
                <c:pt idx="51765">
                  <c:v>-4.7786775251741298E-2</c:v>
                </c:pt>
                <c:pt idx="51766">
                  <c:v>-5.8756701869493798E-2</c:v>
                </c:pt>
                <c:pt idx="51767">
                  <c:v>-1.8650195060929301E-2</c:v>
                </c:pt>
                <c:pt idx="51768">
                  <c:v>-4.5152603341435997E-2</c:v>
                </c:pt>
                <c:pt idx="51769">
                  <c:v>-3.07084306459489E-2</c:v>
                </c:pt>
                <c:pt idx="51770">
                  <c:v>-1.7476259672104401E-2</c:v>
                </c:pt>
                <c:pt idx="51771">
                  <c:v>-6.0145919746355803E-2</c:v>
                </c:pt>
                <c:pt idx="51772">
                  <c:v>-7.1028377098498394E-2</c:v>
                </c:pt>
                <c:pt idx="51773">
                  <c:v>-2.5012425689904898E-2</c:v>
                </c:pt>
                <c:pt idx="51774">
                  <c:v>-2.28783081664653E-2</c:v>
                </c:pt>
                <c:pt idx="51775">
                  <c:v>-5.1410743629749102E-2</c:v>
                </c:pt>
                <c:pt idx="51776">
                  <c:v>-3.6099644762069602E-2</c:v>
                </c:pt>
                <c:pt idx="51777">
                  <c:v>-6.6831680427367701E-2</c:v>
                </c:pt>
                <c:pt idx="51778">
                  <c:v>-6.3936437972752697E-2</c:v>
                </c:pt>
                <c:pt idx="51779">
                  <c:v>-4.05798212119877E-2</c:v>
                </c:pt>
                <c:pt idx="51780">
                  <c:v>-4.3830407296784897E-2</c:v>
                </c:pt>
                <c:pt idx="51781">
                  <c:v>-3.6926734786575099E-2</c:v>
                </c:pt>
                <c:pt idx="51782">
                  <c:v>-1.5009689997324299E-2</c:v>
                </c:pt>
                <c:pt idx="51783">
                  <c:v>5.6884053248695996E-3</c:v>
                </c:pt>
                <c:pt idx="51784">
                  <c:v>4.3621705744658597E-3</c:v>
                </c:pt>
                <c:pt idx="51785">
                  <c:v>-3.4041083329376602E-2</c:v>
                </c:pt>
                <c:pt idx="51786">
                  <c:v>-5.3242378618183303E-2</c:v>
                </c:pt>
                <c:pt idx="51787">
                  <c:v>-6.0279744106008601E-2</c:v>
                </c:pt>
                <c:pt idx="51788">
                  <c:v>-5.5145065183247001E-2</c:v>
                </c:pt>
                <c:pt idx="51789">
                  <c:v>-0.120173654833304</c:v>
                </c:pt>
                <c:pt idx="51790">
                  <c:v>-5.0398335173819003E-2</c:v>
                </c:pt>
                <c:pt idx="51791">
                  <c:v>-5.5031693817469703E-2</c:v>
                </c:pt>
                <c:pt idx="51792">
                  <c:v>-6.9091308710936203E-2</c:v>
                </c:pt>
                <c:pt idx="51793">
                  <c:v>-5.7598438769772602E-2</c:v>
                </c:pt>
                <c:pt idx="51794">
                  <c:v>-5.99506036225705E-2</c:v>
                </c:pt>
                <c:pt idx="51795">
                  <c:v>-3.6916426351002403E-2</c:v>
                </c:pt>
                <c:pt idx="51796" formatCode="0.00E+00">
                  <c:v>5.2563888113630296E-4</c:v>
                </c:pt>
                <c:pt idx="51797">
                  <c:v>-3.9521145468970197E-2</c:v>
                </c:pt>
                <c:pt idx="51798" formatCode="0.00E+00">
                  <c:v>-5.0403792902779E-2</c:v>
                </c:pt>
                <c:pt idx="51799">
                  <c:v>-9.2523968271805201E-2</c:v>
                </c:pt>
                <c:pt idx="51800">
                  <c:v>-8.3807640137224901E-2</c:v>
                </c:pt>
                <c:pt idx="51801">
                  <c:v>-6.7747503181766394E-2</c:v>
                </c:pt>
                <c:pt idx="51802">
                  <c:v>-6.3038913114829898E-2</c:v>
                </c:pt>
                <c:pt idx="51803">
                  <c:v>-6.0674283386954499E-2</c:v>
                </c:pt>
                <c:pt idx="51804">
                  <c:v>-1.1154998985456401E-3</c:v>
                </c:pt>
                <c:pt idx="51805">
                  <c:v>9.0427232622561395E-3</c:v>
                </c:pt>
                <c:pt idx="51806">
                  <c:v>8.0862314740160306E-3</c:v>
                </c:pt>
                <c:pt idx="51807">
                  <c:v>3.9767352915238401E-3</c:v>
                </c:pt>
                <c:pt idx="51808">
                  <c:v>-3.0848295489629699E-2</c:v>
                </c:pt>
                <c:pt idx="51809">
                  <c:v>-6.0965129158471701E-2</c:v>
                </c:pt>
                <c:pt idx="51810">
                  <c:v>-5.6249107930198397E-2</c:v>
                </c:pt>
                <c:pt idx="51811">
                  <c:v>-2.7576614110949801E-2</c:v>
                </c:pt>
                <c:pt idx="51812">
                  <c:v>-7.7599631408502401E-2</c:v>
                </c:pt>
                <c:pt idx="51813">
                  <c:v>6.7680901013119597E-3</c:v>
                </c:pt>
                <c:pt idx="51814">
                  <c:v>-2.52555960871345E-3</c:v>
                </c:pt>
                <c:pt idx="51815">
                  <c:v>7.3999382393007004E-2</c:v>
                </c:pt>
                <c:pt idx="51816">
                  <c:v>0.10996010915844</c:v>
                </c:pt>
                <c:pt idx="51817">
                  <c:v>0.14241996198443099</c:v>
                </c:pt>
                <c:pt idx="51818">
                  <c:v>0.129780217292118</c:v>
                </c:pt>
                <c:pt idx="51819">
                  <c:v>0.14393402049127299</c:v>
                </c:pt>
                <c:pt idx="51820">
                  <c:v>0.106053071804879</c:v>
                </c:pt>
                <c:pt idx="51821">
                  <c:v>9.9000852864135902E-2</c:v>
                </c:pt>
                <c:pt idx="51822">
                  <c:v>7.5638560617706893E-2</c:v>
                </c:pt>
                <c:pt idx="51823">
                  <c:v>5.1946353076200102E-2</c:v>
                </c:pt>
                <c:pt idx="51824">
                  <c:v>2.7180707324075001E-2</c:v>
                </c:pt>
                <c:pt idx="51825">
                  <c:v>7.0639992596300397E-2</c:v>
                </c:pt>
                <c:pt idx="51826">
                  <c:v>6.9927620673557997E-2</c:v>
                </c:pt>
                <c:pt idx="51827">
                  <c:v>5.7129792567571197E-2</c:v>
                </c:pt>
                <c:pt idx="51828">
                  <c:v>4.03258602153427E-2</c:v>
                </c:pt>
                <c:pt idx="51829">
                  <c:v>6.8511462763188896E-2</c:v>
                </c:pt>
                <c:pt idx="51830">
                  <c:v>4.62104870768291E-2</c:v>
                </c:pt>
                <c:pt idx="51831">
                  <c:v>8.1077910894907804E-2</c:v>
                </c:pt>
                <c:pt idx="51832">
                  <c:v>5.8553059378361902E-2</c:v>
                </c:pt>
                <c:pt idx="51833">
                  <c:v>0.16408125914638799</c:v>
                </c:pt>
                <c:pt idx="51834">
                  <c:v>0.14378642330001201</c:v>
                </c:pt>
                <c:pt idx="51835">
                  <c:v>0.10794061662224801</c:v>
                </c:pt>
                <c:pt idx="51836">
                  <c:v>0.11058521534382</c:v>
                </c:pt>
                <c:pt idx="51837">
                  <c:v>0.219765147676314</c:v>
                </c:pt>
                <c:pt idx="51838">
                  <c:v>0.23405980008893301</c:v>
                </c:pt>
                <c:pt idx="51839">
                  <c:v>0.27411096147759201</c:v>
                </c:pt>
                <c:pt idx="51840">
                  <c:v>0.27483992674459201</c:v>
                </c:pt>
                <c:pt idx="51841">
                  <c:v>0.29371588044036101</c:v>
                </c:pt>
                <c:pt idx="51842">
                  <c:v>0.25430154969525898</c:v>
                </c:pt>
                <c:pt idx="51843">
                  <c:v>0.341726794922315</c:v>
                </c:pt>
                <c:pt idx="51844">
                  <c:v>0.37408683698048001</c:v>
                </c:pt>
                <c:pt idx="51845">
                  <c:v>0.38537879019113902</c:v>
                </c:pt>
                <c:pt idx="51846">
                  <c:v>0.37351130671599803</c:v>
                </c:pt>
                <c:pt idx="51847">
                  <c:v>0.37710714902333098</c:v>
                </c:pt>
                <c:pt idx="51848">
                  <c:v>0.37502433886335601</c:v>
                </c:pt>
                <c:pt idx="51849">
                  <c:v>0.38980491035926901</c:v>
                </c:pt>
                <c:pt idx="51850">
                  <c:v>0.352478064648233</c:v>
                </c:pt>
                <c:pt idx="51851">
                  <c:v>0.347259915593637</c:v>
                </c:pt>
                <c:pt idx="51852">
                  <c:v>0.35798891966500601</c:v>
                </c:pt>
                <c:pt idx="51853">
                  <c:v>0.48649251946274302</c:v>
                </c:pt>
                <c:pt idx="51854">
                  <c:v>0.45617650152080702</c:v>
                </c:pt>
                <c:pt idx="51855">
                  <c:v>0.48556399676587497</c:v>
                </c:pt>
                <c:pt idx="51856">
                  <c:v>0.49176690189899203</c:v>
                </c:pt>
                <c:pt idx="51857">
                  <c:v>0.520652307142352</c:v>
                </c:pt>
                <c:pt idx="51858">
                  <c:v>0.52087617342152204</c:v>
                </c:pt>
                <c:pt idx="51859">
                  <c:v>0.56470095147664801</c:v>
                </c:pt>
                <c:pt idx="51860">
                  <c:v>0.57587325539743905</c:v>
                </c:pt>
                <c:pt idx="51861">
                  <c:v>0.53578838402970497</c:v>
                </c:pt>
                <c:pt idx="51862">
                  <c:v>0.50400701254848301</c:v>
                </c:pt>
                <c:pt idx="51863">
                  <c:v>0.54596645269867905</c:v>
                </c:pt>
                <c:pt idx="51864">
                  <c:v>0.52040897608174896</c:v>
                </c:pt>
                <c:pt idx="51865">
                  <c:v>0.51096639638918895</c:v>
                </c:pt>
                <c:pt idx="51866">
                  <c:v>0.54114063153854897</c:v>
                </c:pt>
                <c:pt idx="51867">
                  <c:v>0.58201044856788797</c:v>
                </c:pt>
                <c:pt idx="51868">
                  <c:v>0.570309124217386</c:v>
                </c:pt>
                <c:pt idx="51869">
                  <c:v>0.57188125548129798</c:v>
                </c:pt>
                <c:pt idx="51870">
                  <c:v>0.59308607727100704</c:v>
                </c:pt>
                <c:pt idx="51871">
                  <c:v>0.58999357435440603</c:v>
                </c:pt>
                <c:pt idx="51872">
                  <c:v>3.3134879523720698E-2</c:v>
                </c:pt>
                <c:pt idx="51873">
                  <c:v>0.11625896584579901</c:v>
                </c:pt>
                <c:pt idx="51874">
                  <c:v>1.56531959690062E-2</c:v>
                </c:pt>
                <c:pt idx="51875">
                  <c:v>2.2852231368492699E-2</c:v>
                </c:pt>
                <c:pt idx="51876">
                  <c:v>-3.2327571480930198E-2</c:v>
                </c:pt>
                <c:pt idx="51877">
                  <c:v>-4.2484914560582503E-2</c:v>
                </c:pt>
                <c:pt idx="51878">
                  <c:v>-5.5943131318657101E-2</c:v>
                </c:pt>
                <c:pt idx="51879">
                  <c:v>-6.7794804403751102E-2</c:v>
                </c:pt>
                <c:pt idx="51880">
                  <c:v>-7.75831602567503E-2</c:v>
                </c:pt>
                <c:pt idx="51881">
                  <c:v>-9.2474601453503405E-2</c:v>
                </c:pt>
                <c:pt idx="51882">
                  <c:v>-9.3620916275062097E-2</c:v>
                </c:pt>
                <c:pt idx="51883">
                  <c:v>-9.7406047947288299E-2</c:v>
                </c:pt>
                <c:pt idx="51884">
                  <c:v>-9.6942206420919594E-2</c:v>
                </c:pt>
                <c:pt idx="51885">
                  <c:v>-6.3406356635951899E-2</c:v>
                </c:pt>
                <c:pt idx="51886">
                  <c:v>-6.3858531420629E-2</c:v>
                </c:pt>
                <c:pt idx="51887">
                  <c:v>-6.5429190694829206E-2</c:v>
                </c:pt>
                <c:pt idx="51888">
                  <c:v>-7.3863274253508596E-2</c:v>
                </c:pt>
                <c:pt idx="51889">
                  <c:v>-5.0741631886378098E-2</c:v>
                </c:pt>
                <c:pt idx="51890">
                  <c:v>-3.7916979923397702E-2</c:v>
                </c:pt>
                <c:pt idx="51891">
                  <c:v>-4.75646333752964E-2</c:v>
                </c:pt>
                <c:pt idx="51892">
                  <c:v>4.8553367854142E-2</c:v>
                </c:pt>
                <c:pt idx="51893">
                  <c:v>6.6137532765108295E-2</c:v>
                </c:pt>
                <c:pt idx="51894">
                  <c:v>-2.0526023963686E-2</c:v>
                </c:pt>
                <c:pt idx="51895">
                  <c:v>-3.5816081995996299E-2</c:v>
                </c:pt>
                <c:pt idx="51896">
                  <c:v>-2.1787912734692699E-2</c:v>
                </c:pt>
                <c:pt idx="51897">
                  <c:v>7.5071584262458496E-2</c:v>
                </c:pt>
                <c:pt idx="51898">
                  <c:v>5.8063963100457597E-2</c:v>
                </c:pt>
                <c:pt idx="51899">
                  <c:v>0.100435054760908</c:v>
                </c:pt>
                <c:pt idx="51900">
                  <c:v>0.12671096692553199</c:v>
                </c:pt>
                <c:pt idx="51901">
                  <c:v>0.10591515419579001</c:v>
                </c:pt>
                <c:pt idx="51902">
                  <c:v>7.5016229180878594E-2</c:v>
                </c:pt>
                <c:pt idx="51903">
                  <c:v>7.6745618945627397E-2</c:v>
                </c:pt>
                <c:pt idx="51904">
                  <c:v>4.2453492122256402E-2</c:v>
                </c:pt>
                <c:pt idx="51905">
                  <c:v>4.52399830627086E-2</c:v>
                </c:pt>
                <c:pt idx="51906">
                  <c:v>7.1952899632104605E-2</c:v>
                </c:pt>
                <c:pt idx="51907">
                  <c:v>0.25308640245110697</c:v>
                </c:pt>
                <c:pt idx="51908">
                  <c:v>0.113773983008885</c:v>
                </c:pt>
                <c:pt idx="51909">
                  <c:v>0.111426606281899</c:v>
                </c:pt>
                <c:pt idx="51910">
                  <c:v>9.6098326056960795E-2</c:v>
                </c:pt>
                <c:pt idx="51911">
                  <c:v>6.3702987089181207E-2</c:v>
                </c:pt>
                <c:pt idx="51912">
                  <c:v>5.0159441627701098E-2</c:v>
                </c:pt>
                <c:pt idx="51913">
                  <c:v>6.4467973205196302E-2</c:v>
                </c:pt>
                <c:pt idx="51914">
                  <c:v>9.3970530556975795E-2</c:v>
                </c:pt>
                <c:pt idx="51915">
                  <c:v>0.19613680883644699</c:v>
                </c:pt>
                <c:pt idx="51916">
                  <c:v>0.11985988291739801</c:v>
                </c:pt>
                <c:pt idx="51917">
                  <c:v>0.107830167552584</c:v>
                </c:pt>
                <c:pt idx="51918">
                  <c:v>8.4907750027617995E-2</c:v>
                </c:pt>
                <c:pt idx="51919">
                  <c:v>1.8269549939908598E-2</c:v>
                </c:pt>
                <c:pt idx="51920">
                  <c:v>3.3349758392478401E-3</c:v>
                </c:pt>
                <c:pt idx="51921">
                  <c:v>5.4698158002864102E-2</c:v>
                </c:pt>
                <c:pt idx="51922">
                  <c:v>2.0136175829325101E-2</c:v>
                </c:pt>
                <c:pt idx="51923">
                  <c:v>3.3351964315349002E-2</c:v>
                </c:pt>
                <c:pt idx="51924">
                  <c:v>-2.30888046969818E-2</c:v>
                </c:pt>
                <c:pt idx="51925">
                  <c:v>-1.51383793765392E-2</c:v>
                </c:pt>
                <c:pt idx="51926">
                  <c:v>-2.7728243048053798E-3</c:v>
                </c:pt>
                <c:pt idx="51927">
                  <c:v>8.9685966868396395E-3</c:v>
                </c:pt>
                <c:pt idx="51928">
                  <c:v>-2.9834469258401999E-3</c:v>
                </c:pt>
                <c:pt idx="51929">
                  <c:v>-9.5578451551266898E-3</c:v>
                </c:pt>
                <c:pt idx="51930">
                  <c:v>7.5003233317608702E-3</c:v>
                </c:pt>
                <c:pt idx="51931">
                  <c:v>1.9005861873798598E-2</c:v>
                </c:pt>
                <c:pt idx="51932">
                  <c:v>2.79952806282458E-2</c:v>
                </c:pt>
                <c:pt idx="51933">
                  <c:v>9.1032246564546303E-3</c:v>
                </c:pt>
                <c:pt idx="51934">
                  <c:v>-6.80582065139729E-3</c:v>
                </c:pt>
                <c:pt idx="51935">
                  <c:v>-2.1717896955158699E-2</c:v>
                </c:pt>
                <c:pt idx="51936">
                  <c:v>-6.3833392605605801E-3</c:v>
                </c:pt>
                <c:pt idx="51937">
                  <c:v>1.1560621259387701E-2</c:v>
                </c:pt>
                <c:pt idx="51938">
                  <c:v>-3.8178521087173997E-2</c:v>
                </c:pt>
                <c:pt idx="51939">
                  <c:v>1.70570369507199E-2</c:v>
                </c:pt>
                <c:pt idx="51940">
                  <c:v>2.6040942353854301E-2</c:v>
                </c:pt>
                <c:pt idx="51941">
                  <c:v>1.93366308253672E-3</c:v>
                </c:pt>
                <c:pt idx="51942">
                  <c:v>2.31852139256713E-2</c:v>
                </c:pt>
                <c:pt idx="51943">
                  <c:v>1.01617600757609E-2</c:v>
                </c:pt>
                <c:pt idx="51944">
                  <c:v>2.8313684564666399E-2</c:v>
                </c:pt>
                <c:pt idx="51945">
                  <c:v>3.4672111032629897E-2</c:v>
                </c:pt>
                <c:pt idx="51946">
                  <c:v>3.6945843111200097E-2</c:v>
                </c:pt>
                <c:pt idx="51947">
                  <c:v>3.2131107232323999E-2</c:v>
                </c:pt>
                <c:pt idx="51948">
                  <c:v>3.03653894326186E-2</c:v>
                </c:pt>
                <c:pt idx="51949">
                  <c:v>0.100138076535928</c:v>
                </c:pt>
                <c:pt idx="51950">
                  <c:v>2.0986229520732199E-2</c:v>
                </c:pt>
                <c:pt idx="51951">
                  <c:v>5.3334642529884797E-2</c:v>
                </c:pt>
                <c:pt idx="51952">
                  <c:v>3.2205889481519402E-2</c:v>
                </c:pt>
                <c:pt idx="51953">
                  <c:v>1.60926673339667E-3</c:v>
                </c:pt>
                <c:pt idx="51954">
                  <c:v>-6.3635198173958903E-3</c:v>
                </c:pt>
                <c:pt idx="51955">
                  <c:v>3.3734929450900801E-3</c:v>
                </c:pt>
                <c:pt idx="51956">
                  <c:v>2.97164137285966E-2</c:v>
                </c:pt>
                <c:pt idx="51957">
                  <c:v>-8.2162381533930004E-3</c:v>
                </c:pt>
                <c:pt idx="51958">
                  <c:v>-4.20406635190834E-2</c:v>
                </c:pt>
                <c:pt idx="51959">
                  <c:v>-4.6405110265128502E-2</c:v>
                </c:pt>
                <c:pt idx="51960">
                  <c:v>-4.6419821212021102E-2</c:v>
                </c:pt>
                <c:pt idx="51961">
                  <c:v>5.2532997724016699E-2</c:v>
                </c:pt>
                <c:pt idx="51962">
                  <c:v>-4.8053124375715302E-2</c:v>
                </c:pt>
                <c:pt idx="51963">
                  <c:v>-0.10055108207475</c:v>
                </c:pt>
                <c:pt idx="51964">
                  <c:v>-9.7708334051559195E-2</c:v>
                </c:pt>
                <c:pt idx="51965">
                  <c:v>2.5367814936950599E-2</c:v>
                </c:pt>
                <c:pt idx="51966">
                  <c:v>5.9526653723949198E-2</c:v>
                </c:pt>
                <c:pt idx="51967">
                  <c:v>9.9284698457273904E-2</c:v>
                </c:pt>
                <c:pt idx="51968">
                  <c:v>9.1151715529028093E-2</c:v>
                </c:pt>
                <c:pt idx="51969">
                  <c:v>7.8896446550985905E-2</c:v>
                </c:pt>
                <c:pt idx="51970">
                  <c:v>8.8660497422693801E-2</c:v>
                </c:pt>
                <c:pt idx="51971">
                  <c:v>9.77334853908991E-2</c:v>
                </c:pt>
                <c:pt idx="51972">
                  <c:v>9.8920506343528003E-2</c:v>
                </c:pt>
                <c:pt idx="51973">
                  <c:v>0.15090514262868701</c:v>
                </c:pt>
                <c:pt idx="51974">
                  <c:v>0.168730122736826</c:v>
                </c:pt>
                <c:pt idx="51975">
                  <c:v>0.17281130071729001</c:v>
                </c:pt>
                <c:pt idx="51976">
                  <c:v>0.16834125125733199</c:v>
                </c:pt>
                <c:pt idx="51977">
                  <c:v>0.23482213395555199</c:v>
                </c:pt>
                <c:pt idx="51978">
                  <c:v>0.21820161999798701</c:v>
                </c:pt>
                <c:pt idx="51979">
                  <c:v>0.25722226231385198</c:v>
                </c:pt>
                <c:pt idx="51980">
                  <c:v>0.25182811578930703</c:v>
                </c:pt>
                <c:pt idx="51981">
                  <c:v>0.26556907389953499</c:v>
                </c:pt>
                <c:pt idx="51982">
                  <c:v>0.27855427669279298</c:v>
                </c:pt>
                <c:pt idx="51983">
                  <c:v>0.26991748804722099</c:v>
                </c:pt>
                <c:pt idx="51984">
                  <c:v>0.28569860914475198</c:v>
                </c:pt>
                <c:pt idx="51985">
                  <c:v>0.28913523281360598</c:v>
                </c:pt>
                <c:pt idx="51986">
                  <c:v>0.26940265515616302</c:v>
                </c:pt>
                <c:pt idx="51987">
                  <c:v>0.27882209255983798</c:v>
                </c:pt>
                <c:pt idx="51988">
                  <c:v>0.28218343709765298</c:v>
                </c:pt>
                <c:pt idx="51989">
                  <c:v>0.28055897475476499</c:v>
                </c:pt>
                <c:pt idx="51990">
                  <c:v>-2.4616170930251299E-2</c:v>
                </c:pt>
                <c:pt idx="51991">
                  <c:v>-0.106332416237835</c:v>
                </c:pt>
                <c:pt idx="51992">
                  <c:v>-2.80178966965242E-2</c:v>
                </c:pt>
                <c:pt idx="51993">
                  <c:v>-3.24374278704136E-2</c:v>
                </c:pt>
                <c:pt idx="51994">
                  <c:v>-4.9137597833496499E-2</c:v>
                </c:pt>
                <c:pt idx="51995">
                  <c:v>-9.9815886845618998E-2</c:v>
                </c:pt>
                <c:pt idx="51996">
                  <c:v>-5.7657934388117303E-2</c:v>
                </c:pt>
                <c:pt idx="51997">
                  <c:v>-4.6472829387570198E-2</c:v>
                </c:pt>
                <c:pt idx="51998">
                  <c:v>-6.3088692440566698E-3</c:v>
                </c:pt>
                <c:pt idx="51999">
                  <c:v>-2.5917607643017E-2</c:v>
                </c:pt>
                <c:pt idx="52000">
                  <c:v>-1.6286476992669399E-2</c:v>
                </c:pt>
                <c:pt idx="52001">
                  <c:v>-2.3234486862969599E-3</c:v>
                </c:pt>
                <c:pt idx="52002">
                  <c:v>-1.7538333555825899E-2</c:v>
                </c:pt>
                <c:pt idx="52003">
                  <c:v>-2.4870592848723599E-2</c:v>
                </c:pt>
                <c:pt idx="52004">
                  <c:v>-2.1131069428367E-2</c:v>
                </c:pt>
                <c:pt idx="52005">
                  <c:v>-2.33242458874089E-2</c:v>
                </c:pt>
                <c:pt idx="52006">
                  <c:v>-1.3983089384665E-2</c:v>
                </c:pt>
                <c:pt idx="52007">
                  <c:v>-1.91634389243459E-2</c:v>
                </c:pt>
                <c:pt idx="52008">
                  <c:v>1.10623466633945E-2</c:v>
                </c:pt>
                <c:pt idx="52009">
                  <c:v>3.9616121470200799E-3</c:v>
                </c:pt>
                <c:pt idx="52010">
                  <c:v>-6.7228222619596604E-3</c:v>
                </c:pt>
                <c:pt idx="52011">
                  <c:v>-1.08621855681553E-2</c:v>
                </c:pt>
                <c:pt idx="52012">
                  <c:v>-1.0051368598203899E-2</c:v>
                </c:pt>
                <c:pt idx="52013">
                  <c:v>-3.3521588811284003E-2</c:v>
                </c:pt>
                <c:pt idx="52014">
                  <c:v>-2.1961299424374602E-2</c:v>
                </c:pt>
                <c:pt idx="52015">
                  <c:v>-2.12763907443266E-2</c:v>
                </c:pt>
                <c:pt idx="52016">
                  <c:v>-2.62245820542444E-2</c:v>
                </c:pt>
                <c:pt idx="52017">
                  <c:v>-2.98271934589973E-2</c:v>
                </c:pt>
                <c:pt idx="52018">
                  <c:v>-5.1706172576892702E-2</c:v>
                </c:pt>
                <c:pt idx="52019">
                  <c:v>-4.8603021643408101E-2</c:v>
                </c:pt>
                <c:pt idx="52020">
                  <c:v>-9.4909927575654394E-3</c:v>
                </c:pt>
                <c:pt idx="52021">
                  <c:v>-1.4135420024026801E-2</c:v>
                </c:pt>
                <c:pt idx="52022">
                  <c:v>-1.9996852354965001E-2</c:v>
                </c:pt>
                <c:pt idx="52023">
                  <c:v>-3.1414269644166798E-2</c:v>
                </c:pt>
                <c:pt idx="52024">
                  <c:v>-2.0946380362082798E-2</c:v>
                </c:pt>
                <c:pt idx="52025">
                  <c:v>-4.9710417331352199E-3</c:v>
                </c:pt>
                <c:pt idx="52026">
                  <c:v>-3.9657748667177098E-3</c:v>
                </c:pt>
                <c:pt idx="52027">
                  <c:v>-6.8354479745884999E-3</c:v>
                </c:pt>
                <c:pt idx="52028">
                  <c:v>-2.2907993304245498E-2</c:v>
                </c:pt>
                <c:pt idx="52029">
                  <c:v>-1.33503588752914E-2</c:v>
                </c:pt>
                <c:pt idx="52030">
                  <c:v>6.2556954267880696E-3</c:v>
                </c:pt>
                <c:pt idx="52031">
                  <c:v>5.77269988845936E-3</c:v>
                </c:pt>
                <c:pt idx="52032">
                  <c:v>3.5585778755495297E-2</c:v>
                </c:pt>
                <c:pt idx="52033">
                  <c:v>3.4455970956831103E-2</c:v>
                </c:pt>
                <c:pt idx="52034">
                  <c:v>5.4076411864450398E-2</c:v>
                </c:pt>
                <c:pt idx="52035">
                  <c:v>4.9140670833762501E-2</c:v>
                </c:pt>
                <c:pt idx="52036">
                  <c:v>4.34392149307666E-2</c:v>
                </c:pt>
                <c:pt idx="52037">
                  <c:v>3.5802617680897299E-2</c:v>
                </c:pt>
                <c:pt idx="52038">
                  <c:v>6.4916740226820896E-2</c:v>
                </c:pt>
                <c:pt idx="52039">
                  <c:v>6.17702909272776E-2</c:v>
                </c:pt>
                <c:pt idx="52040">
                  <c:v>0.114252714667034</c:v>
                </c:pt>
                <c:pt idx="52041">
                  <c:v>0.101876956312712</c:v>
                </c:pt>
                <c:pt idx="52042">
                  <c:v>0.10779787071073001</c:v>
                </c:pt>
                <c:pt idx="52043">
                  <c:v>0.125366628993269</c:v>
                </c:pt>
                <c:pt idx="52044">
                  <c:v>0.121349700189239</c:v>
                </c:pt>
                <c:pt idx="52045">
                  <c:v>0.12745780492272499</c:v>
                </c:pt>
                <c:pt idx="52046">
                  <c:v>0.18196342210508001</c:v>
                </c:pt>
                <c:pt idx="52047">
                  <c:v>0.27071257120387998</c:v>
                </c:pt>
                <c:pt idx="52048">
                  <c:v>0.386453177126026</c:v>
                </c:pt>
                <c:pt idx="52049">
                  <c:v>0.40323983968470301</c:v>
                </c:pt>
                <c:pt idx="52050">
                  <c:v>0.44372177757350501</c:v>
                </c:pt>
                <c:pt idx="52051">
                  <c:v>0.62053716766617095</c:v>
                </c:pt>
                <c:pt idx="52052">
                  <c:v>0.62912178699819898</c:v>
                </c:pt>
                <c:pt idx="52053">
                  <c:v>0.61809275891704796</c:v>
                </c:pt>
                <c:pt idx="52054">
                  <c:v>0.66250718098970296</c:v>
                </c:pt>
                <c:pt idx="52055">
                  <c:v>0.66728361590529806</c:v>
                </c:pt>
                <c:pt idx="52056">
                  <c:v>0.70632732662887998</c:v>
                </c:pt>
                <c:pt idx="52057">
                  <c:v>0.67486649729941395</c:v>
                </c:pt>
                <c:pt idx="52058">
                  <c:v>0.70865982493074398</c:v>
                </c:pt>
                <c:pt idx="52059">
                  <c:v>0.69689464378796395</c:v>
                </c:pt>
                <c:pt idx="52060">
                  <c:v>0.85233547640404295</c:v>
                </c:pt>
                <c:pt idx="52061">
                  <c:v>0.95204223356825302</c:v>
                </c:pt>
                <c:pt idx="52062">
                  <c:v>3.3134879523720698E-2</c:v>
                </c:pt>
                <c:pt idx="52063">
                  <c:v>0.10289791583805601</c:v>
                </c:pt>
                <c:pt idx="52064">
                  <c:v>2.16043230076528E-2</c:v>
                </c:pt>
                <c:pt idx="52065">
                  <c:v>5.7182160748515801E-2</c:v>
                </c:pt>
                <c:pt idx="52066">
                  <c:v>4.94925654504541E-2</c:v>
                </c:pt>
                <c:pt idx="52067">
                  <c:v>9.5722003533538297E-2</c:v>
                </c:pt>
                <c:pt idx="52068">
                  <c:v>0.11596999462547999</c:v>
                </c:pt>
                <c:pt idx="52069">
                  <c:v>0.108355603303547</c:v>
                </c:pt>
                <c:pt idx="52070">
                  <c:v>0.104011765336865</c:v>
                </c:pt>
                <c:pt idx="52071">
                  <c:v>9.7161098122103301E-2</c:v>
                </c:pt>
                <c:pt idx="52072">
                  <c:v>-2.5002031723853398E-2</c:v>
                </c:pt>
                <c:pt idx="52073">
                  <c:v>-7.6474481979121198E-2</c:v>
                </c:pt>
                <c:pt idx="52074">
                  <c:v>2.640696931817E-2</c:v>
                </c:pt>
                <c:pt idx="52075">
                  <c:v>1.74762583258645E-2</c:v>
                </c:pt>
                <c:pt idx="52076">
                  <c:v>5.6866389797874797E-2</c:v>
                </c:pt>
                <c:pt idx="52077">
                  <c:v>5.9561463991052797E-2</c:v>
                </c:pt>
                <c:pt idx="52078">
                  <c:v>5.1696883099565799E-2</c:v>
                </c:pt>
                <c:pt idx="52079">
                  <c:v>5.7749167602439901E-2</c:v>
                </c:pt>
                <c:pt idx="52080">
                  <c:v>5.7437532902832697E-2</c:v>
                </c:pt>
                <c:pt idx="52081">
                  <c:v>5.7961926235827903E-2</c:v>
                </c:pt>
                <c:pt idx="52082">
                  <c:v>5.7563865051438602E-2</c:v>
                </c:pt>
                <c:pt idx="52083">
                  <c:v>5.7260768849683098E-2</c:v>
                </c:pt>
                <c:pt idx="52084">
                  <c:v>5.4044167915585799E-2</c:v>
                </c:pt>
                <c:pt idx="52085">
                  <c:v>5.4325784683382103E-2</c:v>
                </c:pt>
                <c:pt idx="52086">
                  <c:v>5.5802305283869098E-2</c:v>
                </c:pt>
                <c:pt idx="52087">
                  <c:v>7.4440798451101006E-2</c:v>
                </c:pt>
                <c:pt idx="52088">
                  <c:v>7.3382958254092398E-2</c:v>
                </c:pt>
                <c:pt idx="52089">
                  <c:v>9.2521981525593294E-3</c:v>
                </c:pt>
                <c:pt idx="52090">
                  <c:v>-6.5647838609240901E-3</c:v>
                </c:pt>
                <c:pt idx="52091">
                  <c:v>-2.7399661656716801E-2</c:v>
                </c:pt>
                <c:pt idx="52092">
                  <c:v>-3.0778457252895301E-2</c:v>
                </c:pt>
                <c:pt idx="52093">
                  <c:v>-2.8386670537465599E-2</c:v>
                </c:pt>
                <c:pt idx="52094">
                  <c:v>-1.20838769989766E-2</c:v>
                </c:pt>
                <c:pt idx="52095">
                  <c:v>-1.4236010979058999E-2</c:v>
                </c:pt>
                <c:pt idx="52096">
                  <c:v>-1.40271265605597E-2</c:v>
                </c:pt>
                <c:pt idx="52097">
                  <c:v>-3.3696637724535003E-2</c:v>
                </c:pt>
                <c:pt idx="52098">
                  <c:v>-2.2932626410201901E-2</c:v>
                </c:pt>
                <c:pt idx="52099">
                  <c:v>-8.9845532228506504E-3</c:v>
                </c:pt>
                <c:pt idx="52100">
                  <c:v>1.95153464859201E-3</c:v>
                </c:pt>
                <c:pt idx="52101">
                  <c:v>7.04851363103699E-2</c:v>
                </c:pt>
                <c:pt idx="52102">
                  <c:v>8.5036713713951204E-2</c:v>
                </c:pt>
                <c:pt idx="52103">
                  <c:v>9.4640070815344604E-2</c:v>
                </c:pt>
                <c:pt idx="52104">
                  <c:v>5.4531954333895703E-2</c:v>
                </c:pt>
                <c:pt idx="52105">
                  <c:v>4.2401233924501298E-2</c:v>
                </c:pt>
                <c:pt idx="52106">
                  <c:v>3.0289592358010001E-2</c:v>
                </c:pt>
                <c:pt idx="52107">
                  <c:v>3.5721866074528999E-2</c:v>
                </c:pt>
                <c:pt idx="52108">
                  <c:v>3.6616960937939501E-2</c:v>
                </c:pt>
                <c:pt idx="52109">
                  <c:v>6.8721668011376497E-2</c:v>
                </c:pt>
                <c:pt idx="52110">
                  <c:v>5.3274384852056801E-2</c:v>
                </c:pt>
                <c:pt idx="52111">
                  <c:v>5.5765565819255097E-2</c:v>
                </c:pt>
                <c:pt idx="52112">
                  <c:v>0.10777049664739501</c:v>
                </c:pt>
                <c:pt idx="52113">
                  <c:v>0.14238804282390299</c:v>
                </c:pt>
                <c:pt idx="52114">
                  <c:v>0.161014859125865</c:v>
                </c:pt>
                <c:pt idx="52115">
                  <c:v>0.169656117656625</c:v>
                </c:pt>
                <c:pt idx="52116">
                  <c:v>0.16444661987383699</c:v>
                </c:pt>
                <c:pt idx="52117">
                  <c:v>0.14935097729227301</c:v>
                </c:pt>
                <c:pt idx="52118">
                  <c:v>0.12109738544661899</c:v>
                </c:pt>
                <c:pt idx="52119">
                  <c:v>0.14935097729227301</c:v>
                </c:pt>
                <c:pt idx="52120">
                  <c:v>0.14666826092875601</c:v>
                </c:pt>
                <c:pt idx="52121">
                  <c:v>9.6848983751965004E-2</c:v>
                </c:pt>
                <c:pt idx="52122">
                  <c:v>5.7467126547470201E-2</c:v>
                </c:pt>
                <c:pt idx="52123">
                  <c:v>9.6410542705969798E-2</c:v>
                </c:pt>
                <c:pt idx="52124">
                  <c:v>0.12260147184671601</c:v>
                </c:pt>
                <c:pt idx="52125">
                  <c:v>0.129225359330259</c:v>
                </c:pt>
                <c:pt idx="52126">
                  <c:v>0.13843194684500801</c:v>
                </c:pt>
                <c:pt idx="52127">
                  <c:v>0.141227871961701</c:v>
                </c:pt>
                <c:pt idx="52128">
                  <c:v>0.13635659701317801</c:v>
                </c:pt>
                <c:pt idx="52129">
                  <c:v>0.137968726133646</c:v>
                </c:pt>
                <c:pt idx="52130">
                  <c:v>0.14367171795110101</c:v>
                </c:pt>
                <c:pt idx="52131">
                  <c:v>0.13092188302629901</c:v>
                </c:pt>
                <c:pt idx="52132">
                  <c:v>0.16561992630133099</c:v>
                </c:pt>
                <c:pt idx="52133">
                  <c:v>0.18190108784755299</c:v>
                </c:pt>
                <c:pt idx="52134">
                  <c:v>0.175224924595451</c:v>
                </c:pt>
                <c:pt idx="52135">
                  <c:v>0.18602071087601199</c:v>
                </c:pt>
                <c:pt idx="52136">
                  <c:v>0.19752060295565699</c:v>
                </c:pt>
                <c:pt idx="52137">
                  <c:v>0.20272581368081899</c:v>
                </c:pt>
                <c:pt idx="52138">
                  <c:v>0.23253903644921201</c:v>
                </c:pt>
                <c:pt idx="52139">
                  <c:v>0.20542230200134901</c:v>
                </c:pt>
                <c:pt idx="52140">
                  <c:v>0.21779110542562999</c:v>
                </c:pt>
                <c:pt idx="52141">
                  <c:v>0.226248180557893</c:v>
                </c:pt>
                <c:pt idx="52142">
                  <c:v>0.24032990479705299</c:v>
                </c:pt>
                <c:pt idx="52143">
                  <c:v>0.235542881736482</c:v>
                </c:pt>
                <c:pt idx="52144">
                  <c:v>0.21938352415908699</c:v>
                </c:pt>
                <c:pt idx="52145">
                  <c:v>0.222129795142119</c:v>
                </c:pt>
                <c:pt idx="52146">
                  <c:v>0.20840129874444399</c:v>
                </c:pt>
                <c:pt idx="52147">
                  <c:v>0.20490029313813299</c:v>
                </c:pt>
                <c:pt idx="52148">
                  <c:v>0.19698403840061501</c:v>
                </c:pt>
                <c:pt idx="52149">
                  <c:v>0.20061331283922901</c:v>
                </c:pt>
                <c:pt idx="52150">
                  <c:v>0.196024804034162</c:v>
                </c:pt>
                <c:pt idx="52151">
                  <c:v>0.20122876854984501</c:v>
                </c:pt>
                <c:pt idx="52152">
                  <c:v>0.20294208182726101</c:v>
                </c:pt>
                <c:pt idx="52153">
                  <c:v>0.229378062555607</c:v>
                </c:pt>
                <c:pt idx="52154">
                  <c:v>0.23328744240360999</c:v>
                </c:pt>
                <c:pt idx="52155">
                  <c:v>0.26103132821390701</c:v>
                </c:pt>
                <c:pt idx="52156">
                  <c:v>0.25872826347876499</c:v>
                </c:pt>
                <c:pt idx="52157">
                  <c:v>0.283606762830096</c:v>
                </c:pt>
                <c:pt idx="52158">
                  <c:v>0.28071170939585699</c:v>
                </c:pt>
                <c:pt idx="52159">
                  <c:v>0.26325478120900098</c:v>
                </c:pt>
                <c:pt idx="52160">
                  <c:v>0.25945287555771701</c:v>
                </c:pt>
                <c:pt idx="52161">
                  <c:v>0.22950900822454201</c:v>
                </c:pt>
                <c:pt idx="52162">
                  <c:v>0.22558514095636201</c:v>
                </c:pt>
                <c:pt idx="52163">
                  <c:v>0.23246843834068201</c:v>
                </c:pt>
                <c:pt idx="52164">
                  <c:v>0.26311683256225099</c:v>
                </c:pt>
                <c:pt idx="52165">
                  <c:v>0.26029856214902097</c:v>
                </c:pt>
                <c:pt idx="52166">
                  <c:v>0.26209028430036502</c:v>
                </c:pt>
                <c:pt idx="52167">
                  <c:v>0.26977574712614599</c:v>
                </c:pt>
                <c:pt idx="52168">
                  <c:v>0.28168026418669501</c:v>
                </c:pt>
                <c:pt idx="52169">
                  <c:v>0.26709484002617201</c:v>
                </c:pt>
                <c:pt idx="52170">
                  <c:v>0.26207588634052698</c:v>
                </c:pt>
                <c:pt idx="52171">
                  <c:v>0.26465882567868898</c:v>
                </c:pt>
                <c:pt idx="52172">
                  <c:v>0.28566538872607999</c:v>
                </c:pt>
                <c:pt idx="52173">
                  <c:v>0.29214630613641401</c:v>
                </c:pt>
                <c:pt idx="52174">
                  <c:v>0.31114338833177702</c:v>
                </c:pt>
                <c:pt idx="52175">
                  <c:v>0.28552259927992701</c:v>
                </c:pt>
                <c:pt idx="52176">
                  <c:v>0.31314186679171901</c:v>
                </c:pt>
                <c:pt idx="52177">
                  <c:v>0.311584564106756</c:v>
                </c:pt>
                <c:pt idx="52178">
                  <c:v>0.32795361352590002</c:v>
                </c:pt>
                <c:pt idx="52179">
                  <c:v>0.31731003385017598</c:v>
                </c:pt>
                <c:pt idx="52180">
                  <c:v>0.39438475000907502</c:v>
                </c:pt>
                <c:pt idx="52181">
                  <c:v>0.36609566273449701</c:v>
                </c:pt>
                <c:pt idx="52182">
                  <c:v>0.37585747741729397</c:v>
                </c:pt>
                <c:pt idx="52183">
                  <c:v>0.37579554346285898</c:v>
                </c:pt>
                <c:pt idx="52184">
                  <c:v>0.41234314273429101</c:v>
                </c:pt>
                <c:pt idx="52185">
                  <c:v>0.38646401267383101</c:v>
                </c:pt>
                <c:pt idx="52186">
                  <c:v>0.37901977771490403</c:v>
                </c:pt>
                <c:pt idx="52187">
                  <c:v>0.37793766206679802</c:v>
                </c:pt>
                <c:pt idx="52188">
                  <c:v>0.38282755811219499</c:v>
                </c:pt>
                <c:pt idx="52189">
                  <c:v>0.383537677266022</c:v>
                </c:pt>
                <c:pt idx="52190">
                  <c:v>0.37727946394217199</c:v>
                </c:pt>
                <c:pt idx="52191">
                  <c:v>0.41226264901043302</c:v>
                </c:pt>
                <c:pt idx="52192">
                  <c:v>0.479950323518121</c:v>
                </c:pt>
                <c:pt idx="52193">
                  <c:v>0.535077280940495</c:v>
                </c:pt>
                <c:pt idx="52194">
                  <c:v>0.53810868382565102</c:v>
                </c:pt>
                <c:pt idx="52195">
                  <c:v>0.49516360796197401</c:v>
                </c:pt>
                <c:pt idx="52196">
                  <c:v>0.489758221081255</c:v>
                </c:pt>
                <c:pt idx="52197">
                  <c:v>0.42121401218678201</c:v>
                </c:pt>
                <c:pt idx="52198">
                  <c:v>0.45024296583970402</c:v>
                </c:pt>
                <c:pt idx="52199">
                  <c:v>0.48724359123850502</c:v>
                </c:pt>
                <c:pt idx="52200">
                  <c:v>0.46784650095681701</c:v>
                </c:pt>
                <c:pt idx="52201">
                  <c:v>0.45221317835284303</c:v>
                </c:pt>
                <c:pt idx="52202">
                  <c:v>0.480472663536194</c:v>
                </c:pt>
                <c:pt idx="52203">
                  <c:v>0.490727906641933</c:v>
                </c:pt>
                <c:pt idx="52204">
                  <c:v>0.48439282848216902</c:v>
                </c:pt>
                <c:pt idx="52205">
                  <c:v>0.47761230332778598</c:v>
                </c:pt>
                <c:pt idx="52206">
                  <c:v>0.46057010517250702</c:v>
                </c:pt>
                <c:pt idx="52207">
                  <c:v>0.45763867958146998</c:v>
                </c:pt>
                <c:pt idx="52208">
                  <c:v>0.56731074488258804</c:v>
                </c:pt>
                <c:pt idx="52209">
                  <c:v>0.55736820302608803</c:v>
                </c:pt>
                <c:pt idx="52210">
                  <c:v>0.57991043070644399</c:v>
                </c:pt>
                <c:pt idx="52211">
                  <c:v>0.59791660736551</c:v>
                </c:pt>
                <c:pt idx="52212">
                  <c:v>0.52348063776821396</c:v>
                </c:pt>
                <c:pt idx="52213">
                  <c:v>0.52391967652210003</c:v>
                </c:pt>
                <c:pt idx="52214">
                  <c:v>0.53895973364095895</c:v>
                </c:pt>
                <c:pt idx="52215">
                  <c:v>0.55034909342516802</c:v>
                </c:pt>
                <c:pt idx="52216">
                  <c:v>0.51406326161271299</c:v>
                </c:pt>
                <c:pt idx="52217">
                  <c:v>0.57129626584612403</c:v>
                </c:pt>
                <c:pt idx="52218">
                  <c:v>0.54496303779449995</c:v>
                </c:pt>
                <c:pt idx="52219">
                  <c:v>0.54712546312483601</c:v>
                </c:pt>
                <c:pt idx="52220">
                  <c:v>0.63165136513917397</c:v>
                </c:pt>
                <c:pt idx="52221">
                  <c:v>0.53240806390358497</c:v>
                </c:pt>
                <c:pt idx="52222">
                  <c:v>0.55058467380792497</c:v>
                </c:pt>
                <c:pt idx="52223">
                  <c:v>0.52251206751456702</c:v>
                </c:pt>
                <c:pt idx="52224">
                  <c:v>0.60606073536224003</c:v>
                </c:pt>
                <c:pt idx="52225">
                  <c:v>0.64233468460223497</c:v>
                </c:pt>
                <c:pt idx="52226">
                  <c:v>0.61484422537568095</c:v>
                </c:pt>
                <c:pt idx="52227">
                  <c:v>-2.7576614110949801E-2</c:v>
                </c:pt>
                <c:pt idx="52228">
                  <c:v>5.9964021375553199E-2</c:v>
                </c:pt>
                <c:pt idx="52229">
                  <c:v>1.0530168075725601E-2</c:v>
                </c:pt>
                <c:pt idx="52230">
                  <c:v>1.5343515979148599E-2</c:v>
                </c:pt>
                <c:pt idx="52231">
                  <c:v>9.0140756451706397E-2</c:v>
                </c:pt>
                <c:pt idx="52232">
                  <c:v>0.14198278130825601</c:v>
                </c:pt>
                <c:pt idx="52233">
                  <c:v>8.8894290559604697E-2</c:v>
                </c:pt>
                <c:pt idx="52234">
                  <c:v>5.33230625299808E-2</c:v>
                </c:pt>
                <c:pt idx="52235">
                  <c:v>3.0933121485085199E-2</c:v>
                </c:pt>
                <c:pt idx="52236">
                  <c:v>6.4045335497841097E-2</c:v>
                </c:pt>
                <c:pt idx="52237">
                  <c:v>9.70542176583465E-2</c:v>
                </c:pt>
                <c:pt idx="52238">
                  <c:v>0.10502762196622099</c:v>
                </c:pt>
                <c:pt idx="52239">
                  <c:v>7.1024035751554096E-2</c:v>
                </c:pt>
                <c:pt idx="52240">
                  <c:v>6.2953129094534793E-2</c:v>
                </c:pt>
                <c:pt idx="52241">
                  <c:v>2.4895309608710999E-2</c:v>
                </c:pt>
                <c:pt idx="52242">
                  <c:v>3.3712268931720503E-2</c:v>
                </c:pt>
                <c:pt idx="52243">
                  <c:v>-5.4077972180717601E-3</c:v>
                </c:pt>
                <c:pt idx="52244">
                  <c:v>-1.10660898679835E-2</c:v>
                </c:pt>
                <c:pt idx="52245">
                  <c:v>-2.6662208596789998E-3</c:v>
                </c:pt>
                <c:pt idx="52246">
                  <c:v>-8.4086274331874392E-3</c:v>
                </c:pt>
                <c:pt idx="52247" formatCode="0.00E+00">
                  <c:v>-1.09382042216976E-4</c:v>
                </c:pt>
                <c:pt idx="52248">
                  <c:v>-7.00672911719071E-3</c:v>
                </c:pt>
                <c:pt idx="52249" formatCode="0.00E+00">
                  <c:v>1.34669157616893E-3</c:v>
                </c:pt>
                <c:pt idx="52250">
                  <c:v>8.6497505123618E-3</c:v>
                </c:pt>
                <c:pt idx="52251">
                  <c:v>6.7533608989692297E-3</c:v>
                </c:pt>
                <c:pt idx="52252">
                  <c:v>1.6846912803272201E-3</c:v>
                </c:pt>
                <c:pt idx="52253">
                  <c:v>-3.9154362456045401E-2</c:v>
                </c:pt>
                <c:pt idx="52254">
                  <c:v>-3.7064131117986197E-2</c:v>
                </c:pt>
                <c:pt idx="52255">
                  <c:v>-5.7604015777410998E-2</c:v>
                </c:pt>
                <c:pt idx="52256">
                  <c:v>-6.0407729060303998E-2</c:v>
                </c:pt>
                <c:pt idx="52257">
                  <c:v>-0.19374207755497</c:v>
                </c:pt>
                <c:pt idx="52258">
                  <c:v>-0.17213649256831601</c:v>
                </c:pt>
                <c:pt idx="52259">
                  <c:v>-0.18305931805966899</c:v>
                </c:pt>
                <c:pt idx="52260">
                  <c:v>-0.17432748289663999</c:v>
                </c:pt>
                <c:pt idx="52261">
                  <c:v>-0.20012971670518601</c:v>
                </c:pt>
                <c:pt idx="52262">
                  <c:v>-0.17457067739812701</c:v>
                </c:pt>
                <c:pt idx="52263">
                  <c:v>-0.29803114590688701</c:v>
                </c:pt>
                <c:pt idx="52264">
                  <c:v>-0.28518863922345</c:v>
                </c:pt>
                <c:pt idx="52265">
                  <c:v>-0.30520722022144903</c:v>
                </c:pt>
                <c:pt idx="52266">
                  <c:v>-0.33005628679525101</c:v>
                </c:pt>
                <c:pt idx="52267">
                  <c:v>-0.31613816140821099</c:v>
                </c:pt>
                <c:pt idx="52268">
                  <c:v>-0.32845746453705499</c:v>
                </c:pt>
                <c:pt idx="52269">
                  <c:v>-0.35744305740431798</c:v>
                </c:pt>
                <c:pt idx="52270">
                  <c:v>-0.38358807030782999</c:v>
                </c:pt>
                <c:pt idx="52271">
                  <c:v>-0.41283399052578401</c:v>
                </c:pt>
                <c:pt idx="52272">
                  <c:v>-0.353822410118173</c:v>
                </c:pt>
                <c:pt idx="52273">
                  <c:v>-0.36586447015965501</c:v>
                </c:pt>
                <c:pt idx="52274">
                  <c:v>-0.38492389843952601</c:v>
                </c:pt>
                <c:pt idx="52275">
                  <c:v>-0.41238527670008301</c:v>
                </c:pt>
                <c:pt idx="52276">
                  <c:v>-0.39487886990313797</c:v>
                </c:pt>
                <c:pt idx="52277">
                  <c:v>-0.36845668217420002</c:v>
                </c:pt>
                <c:pt idx="52278">
                  <c:v>-0.232054949675539</c:v>
                </c:pt>
                <c:pt idx="52279">
                  <c:v>-0.26938648710041901</c:v>
                </c:pt>
                <c:pt idx="52280">
                  <c:v>-0.25578795630991202</c:v>
                </c:pt>
                <c:pt idx="52281">
                  <c:v>-0.24309612454385199</c:v>
                </c:pt>
                <c:pt idx="52282">
                  <c:v>-0.25111778546783797</c:v>
                </c:pt>
                <c:pt idx="52283">
                  <c:v>-0.25557728814366198</c:v>
                </c:pt>
                <c:pt idx="52284">
                  <c:v>-0.27091456836384498</c:v>
                </c:pt>
                <c:pt idx="52285">
                  <c:v>-0.255137498516539</c:v>
                </c:pt>
                <c:pt idx="52286">
                  <c:v>-0.257935026039668</c:v>
                </c:pt>
                <c:pt idx="52287">
                  <c:v>-0.258381550954701</c:v>
                </c:pt>
                <c:pt idx="52288">
                  <c:v>-0.24532021761303799</c:v>
                </c:pt>
                <c:pt idx="52289">
                  <c:v>-0.22798586357882999</c:v>
                </c:pt>
                <c:pt idx="52290">
                  <c:v>-0.226721136223313</c:v>
                </c:pt>
                <c:pt idx="52291">
                  <c:v>-0.26081182363691002</c:v>
                </c:pt>
                <c:pt idx="52292">
                  <c:v>-0.273308591831457</c:v>
                </c:pt>
                <c:pt idx="52293">
                  <c:v>-0.32566461391780599</c:v>
                </c:pt>
                <c:pt idx="52294">
                  <c:v>-0.26725469018742398</c:v>
                </c:pt>
                <c:pt idx="52295">
                  <c:v>-0.26198247470099201</c:v>
                </c:pt>
                <c:pt idx="52296">
                  <c:v>-0.26014570176261598</c:v>
                </c:pt>
                <c:pt idx="52297">
                  <c:v>-0.27198527801348399</c:v>
                </c:pt>
                <c:pt idx="52298">
                  <c:v>-0.27241854708264801</c:v>
                </c:pt>
                <c:pt idx="52299">
                  <c:v>-0.30112914422140402</c:v>
                </c:pt>
                <c:pt idx="52300">
                  <c:v>-0.302594260763698</c:v>
                </c:pt>
                <c:pt idx="52301">
                  <c:v>-0.31094830174315802</c:v>
                </c:pt>
                <c:pt idx="52302">
                  <c:v>-0.33068610745433602</c:v>
                </c:pt>
                <c:pt idx="52303">
                  <c:v>-1.0803017340519701E-2</c:v>
                </c:pt>
                <c:pt idx="52304">
                  <c:v>-6.8886833954478893E-2</c:v>
                </c:pt>
                <c:pt idx="52305">
                  <c:v>1.18092762988697E-2</c:v>
                </c:pt>
                <c:pt idx="52306">
                  <c:v>-1.27777972215978E-2</c:v>
                </c:pt>
                <c:pt idx="52307">
                  <c:v>3.7635106380843497E-2</c:v>
                </c:pt>
                <c:pt idx="52308">
                  <c:v>2.3980719825568798E-2</c:v>
                </c:pt>
                <c:pt idx="52309">
                  <c:v>2.9882301211396699E-2</c:v>
                </c:pt>
                <c:pt idx="52310">
                  <c:v>-1.4539240672295201E-2</c:v>
                </c:pt>
                <c:pt idx="52311">
                  <c:v>-2.9837320803958399E-3</c:v>
                </c:pt>
                <c:pt idx="52312">
                  <c:v>-1.26565472936397E-3</c:v>
                </c:pt>
                <c:pt idx="52313">
                  <c:v>9.1586076906343909E-3</c:v>
                </c:pt>
                <c:pt idx="52314">
                  <c:v>-9.9191545018854702E-3</c:v>
                </c:pt>
                <c:pt idx="52315">
                  <c:v>5.0541311103847004E-3</c:v>
                </c:pt>
                <c:pt idx="52316">
                  <c:v>1.18734335143541E-2</c:v>
                </c:pt>
                <c:pt idx="52317">
                  <c:v>3.8272712675797298E-3</c:v>
                </c:pt>
                <c:pt idx="52318">
                  <c:v>2.79047031438431E-2</c:v>
                </c:pt>
                <c:pt idx="52319">
                  <c:v>2.9849302124768301E-2</c:v>
                </c:pt>
                <c:pt idx="52320">
                  <c:v>2.35430703448186E-2</c:v>
                </c:pt>
                <c:pt idx="52321">
                  <c:v>2.28187628253602E-2</c:v>
                </c:pt>
                <c:pt idx="52322">
                  <c:v>2.7973478025044098E-2</c:v>
                </c:pt>
                <c:pt idx="52323">
                  <c:v>2.9056480991542601E-2</c:v>
                </c:pt>
                <c:pt idx="52324">
                  <c:v>2.11168052292116E-2</c:v>
                </c:pt>
                <c:pt idx="52325">
                  <c:v>2.1726778458174899E-2</c:v>
                </c:pt>
                <c:pt idx="52326">
                  <c:v>3.64927611875209E-2</c:v>
                </c:pt>
                <c:pt idx="52327">
                  <c:v>3.92706531127315E-2</c:v>
                </c:pt>
                <c:pt idx="52328">
                  <c:v>2.21454472828265E-2</c:v>
                </c:pt>
                <c:pt idx="52329">
                  <c:v>3.1711016546909297E-2</c:v>
                </c:pt>
                <c:pt idx="52330">
                  <c:v>3.6231250479270602E-2</c:v>
                </c:pt>
                <c:pt idx="52331">
                  <c:v>3.7881030069682797E-2</c:v>
                </c:pt>
                <c:pt idx="52332">
                  <c:v>1.8585380676013102E-2</c:v>
                </c:pt>
                <c:pt idx="52333">
                  <c:v>-3.8949689885608898E-3</c:v>
                </c:pt>
                <c:pt idx="52334">
                  <c:v>-3.2684511777313997E-2</c:v>
                </c:pt>
                <c:pt idx="52335">
                  <c:v>-3.8352404312393201E-2</c:v>
                </c:pt>
                <c:pt idx="52336">
                  <c:v>-3.8296042180435003E-2</c:v>
                </c:pt>
                <c:pt idx="52337">
                  <c:v>-4.3067144747887601E-2</c:v>
                </c:pt>
                <c:pt idx="52338">
                  <c:v>-5.1799306541341503E-2</c:v>
                </c:pt>
                <c:pt idx="52339">
                  <c:v>-4.7975738164016797E-2</c:v>
                </c:pt>
                <c:pt idx="52340">
                  <c:v>-6.3943848140069606E-2</c:v>
                </c:pt>
                <c:pt idx="52341">
                  <c:v>-7.8775832766438195E-2</c:v>
                </c:pt>
                <c:pt idx="52342">
                  <c:v>-6.9970295567788401E-2</c:v>
                </c:pt>
                <c:pt idx="52343">
                  <c:v>-6.5720248886787194E-2</c:v>
                </c:pt>
                <c:pt idx="52344">
                  <c:v>-6.9844008823515005E-2</c:v>
                </c:pt>
                <c:pt idx="52345">
                  <c:v>-3.5372678034454999E-2</c:v>
                </c:pt>
                <c:pt idx="52346">
                  <c:v>-1.16482178844102E-2</c:v>
                </c:pt>
                <c:pt idx="52347">
                  <c:v>-1.05874960982333E-2</c:v>
                </c:pt>
                <c:pt idx="52348">
                  <c:v>-9.2442537684184999E-3</c:v>
                </c:pt>
                <c:pt idx="52349">
                  <c:v>-1.7678347505980501E-2</c:v>
                </c:pt>
                <c:pt idx="52350">
                  <c:v>-1.7669344332971699E-2</c:v>
                </c:pt>
                <c:pt idx="52351">
                  <c:v>-1.52948538240241E-2</c:v>
                </c:pt>
                <c:pt idx="52352">
                  <c:v>-2.34617097035161E-2</c:v>
                </c:pt>
                <c:pt idx="52353">
                  <c:v>-3.18531447948334E-2</c:v>
                </c:pt>
                <c:pt idx="52354">
                  <c:v>-1.85430241409263E-2</c:v>
                </c:pt>
                <c:pt idx="52355">
                  <c:v>-1.5006760592415701E-2</c:v>
                </c:pt>
                <c:pt idx="52356">
                  <c:v>-2.17374835541819E-2</c:v>
                </c:pt>
                <c:pt idx="52357">
                  <c:v>-8.7604531641234593E-3</c:v>
                </c:pt>
                <c:pt idx="52358">
                  <c:v>-5.8318363654673397E-2</c:v>
                </c:pt>
                <c:pt idx="52359">
                  <c:v>-5.6922744865326398E-2</c:v>
                </c:pt>
                <c:pt idx="52360">
                  <c:v>-6.0341254768237103E-2</c:v>
                </c:pt>
                <c:pt idx="52361">
                  <c:v>-6.03427712318583E-2</c:v>
                </c:pt>
                <c:pt idx="52362">
                  <c:v>-5.4998992516329601E-2</c:v>
                </c:pt>
                <c:pt idx="52363">
                  <c:v>-6.0936315546651097E-2</c:v>
                </c:pt>
                <c:pt idx="52364">
                  <c:v>-3.40004542735294E-2</c:v>
                </c:pt>
                <c:pt idx="52365">
                  <c:v>-4.3171811034459801E-2</c:v>
                </c:pt>
                <c:pt idx="52366">
                  <c:v>-6.0874551213589902E-2</c:v>
                </c:pt>
                <c:pt idx="52367">
                  <c:v>-5.5708902420665403E-2</c:v>
                </c:pt>
                <c:pt idx="52368">
                  <c:v>-9.1443100274838901E-2</c:v>
                </c:pt>
                <c:pt idx="52369">
                  <c:v>-9.2835335368759805E-2</c:v>
                </c:pt>
                <c:pt idx="52370">
                  <c:v>-0.10302843983987101</c:v>
                </c:pt>
                <c:pt idx="52371">
                  <c:v>-8.8026428457756795E-2</c:v>
                </c:pt>
                <c:pt idx="52372">
                  <c:v>-9.8190966291252194E-2</c:v>
                </c:pt>
                <c:pt idx="52373">
                  <c:v>-9.3564593806290203E-2</c:v>
                </c:pt>
                <c:pt idx="52374">
                  <c:v>-9.3907225818432902E-2</c:v>
                </c:pt>
                <c:pt idx="52375">
                  <c:v>-4.0341065548132E-2</c:v>
                </c:pt>
                <c:pt idx="52376">
                  <c:v>-5.0139473057318799E-2</c:v>
                </c:pt>
                <c:pt idx="52377">
                  <c:v>-5.2071554521073399E-2</c:v>
                </c:pt>
                <c:pt idx="52378">
                  <c:v>3.1596509361883802E-2</c:v>
                </c:pt>
                <c:pt idx="52379">
                  <c:v>0.113333027063209</c:v>
                </c:pt>
                <c:pt idx="52380">
                  <c:v>3.2380146447467603E-2</c:v>
                </c:pt>
                <c:pt idx="52381">
                  <c:v>-1.024533287836E-3</c:v>
                </c:pt>
                <c:pt idx="52382">
                  <c:v>-4.1519618692277098E-2</c:v>
                </c:pt>
                <c:pt idx="52383">
                  <c:v>2.0061761019360198E-2</c:v>
                </c:pt>
                <c:pt idx="52384">
                  <c:v>4.7033684604492199E-2</c:v>
                </c:pt>
                <c:pt idx="52385">
                  <c:v>3.2230015171693903E-2</c:v>
                </c:pt>
                <c:pt idx="52386">
                  <c:v>1.7865053627766699E-2</c:v>
                </c:pt>
                <c:pt idx="52387">
                  <c:v>5.7968567955425397E-2</c:v>
                </c:pt>
                <c:pt idx="52388">
                  <c:v>6.6923514104192394E-2</c:v>
                </c:pt>
                <c:pt idx="52389">
                  <c:v>7.9369701269314794E-2</c:v>
                </c:pt>
                <c:pt idx="52390">
                  <c:v>7.5482262192770003E-2</c:v>
                </c:pt>
                <c:pt idx="52391">
                  <c:v>5.1035805964383001E-2</c:v>
                </c:pt>
                <c:pt idx="52392">
                  <c:v>7.5436598307117297E-2</c:v>
                </c:pt>
                <c:pt idx="52393">
                  <c:v>9.10236059861564E-2</c:v>
                </c:pt>
                <c:pt idx="52394">
                  <c:v>0.10553784306299201</c:v>
                </c:pt>
                <c:pt idx="52395">
                  <c:v>0.101375302784124</c:v>
                </c:pt>
                <c:pt idx="52396">
                  <c:v>6.1062388980102501E-2</c:v>
                </c:pt>
                <c:pt idx="52397">
                  <c:v>5.5505627209403503E-2</c:v>
                </c:pt>
                <c:pt idx="52398">
                  <c:v>4.4476904649936803E-2</c:v>
                </c:pt>
                <c:pt idx="52399">
                  <c:v>5.7077621277347397E-2</c:v>
                </c:pt>
                <c:pt idx="52400">
                  <c:v>5.8313911181269003E-2</c:v>
                </c:pt>
                <c:pt idx="52401">
                  <c:v>6.4451140823837405E-2</c:v>
                </c:pt>
                <c:pt idx="52402">
                  <c:v>6.4508719316319393E-2</c:v>
                </c:pt>
                <c:pt idx="52403">
                  <c:v>7.9939037822302605E-2</c:v>
                </c:pt>
                <c:pt idx="52404">
                  <c:v>5.3495044150266097E-2</c:v>
                </c:pt>
                <c:pt idx="52405">
                  <c:v>3.7145228901413599E-2</c:v>
                </c:pt>
                <c:pt idx="52406">
                  <c:v>6.9451396367940801E-2</c:v>
                </c:pt>
                <c:pt idx="52407">
                  <c:v>7.7890146750925399E-2</c:v>
                </c:pt>
                <c:pt idx="52408">
                  <c:v>6.8060586216130203E-2</c:v>
                </c:pt>
                <c:pt idx="52409">
                  <c:v>7.4845634880429598E-2</c:v>
                </c:pt>
                <c:pt idx="52410">
                  <c:v>7.3497047635751794E-2</c:v>
                </c:pt>
                <c:pt idx="52411">
                  <c:v>6.3917072325034199E-2</c:v>
                </c:pt>
                <c:pt idx="52412">
                  <c:v>6.4799598575504297E-2</c:v>
                </c:pt>
                <c:pt idx="52413">
                  <c:v>6.1709517980031797E-2</c:v>
                </c:pt>
                <c:pt idx="52414">
                  <c:v>5.9386562015929803E-2</c:v>
                </c:pt>
                <c:pt idx="52415">
                  <c:v>4.9656775511009797E-2</c:v>
                </c:pt>
                <c:pt idx="52416">
                  <c:v>4.1710060103178397E-2</c:v>
                </c:pt>
                <c:pt idx="52417">
                  <c:v>1.8882030899812E-2</c:v>
                </c:pt>
                <c:pt idx="52418">
                  <c:v>-3.0687600079037898E-3</c:v>
                </c:pt>
                <c:pt idx="52419">
                  <c:v>-1.3077344631905101E-2</c:v>
                </c:pt>
                <c:pt idx="52420">
                  <c:v>-6.7063863885278496E-3</c:v>
                </c:pt>
                <c:pt idx="52421">
                  <c:v>-3.11854439538856E-3</c:v>
                </c:pt>
                <c:pt idx="52422">
                  <c:v>-2.3027523247128399E-3</c:v>
                </c:pt>
                <c:pt idx="52423">
                  <c:v>7.7868331684967304E-3</c:v>
                </c:pt>
                <c:pt idx="52424">
                  <c:v>-1.3541072199024401E-2</c:v>
                </c:pt>
                <c:pt idx="52425">
                  <c:v>-1.8699436457207601E-2</c:v>
                </c:pt>
                <c:pt idx="52426">
                  <c:v>-3.5386101581196497E-2</c:v>
                </c:pt>
                <c:pt idx="52427">
                  <c:v>-3.1314846559671497E-2</c:v>
                </c:pt>
                <c:pt idx="52428">
                  <c:v>-2.6939411269409699E-2</c:v>
                </c:pt>
                <c:pt idx="52429">
                  <c:v>2.6992755577910301E-3</c:v>
                </c:pt>
                <c:pt idx="52430">
                  <c:v>2.6515048571541301E-3</c:v>
                </c:pt>
                <c:pt idx="52431">
                  <c:v>5.8952371770787999E-2</c:v>
                </c:pt>
                <c:pt idx="52432">
                  <c:v>7.7015530028484894E-2</c:v>
                </c:pt>
                <c:pt idx="52433">
                  <c:v>7.7886525378188104E-2</c:v>
                </c:pt>
                <c:pt idx="52434">
                  <c:v>6.96979035962247E-2</c:v>
                </c:pt>
                <c:pt idx="52435">
                  <c:v>6.7770655928263895E-2</c:v>
                </c:pt>
                <c:pt idx="52436">
                  <c:v>6.5621665243489502E-2</c:v>
                </c:pt>
                <c:pt idx="52437">
                  <c:v>0.17017412226140899</c:v>
                </c:pt>
                <c:pt idx="52438">
                  <c:v>0.13174156201371601</c:v>
                </c:pt>
                <c:pt idx="52439">
                  <c:v>0.15704657107782799</c:v>
                </c:pt>
                <c:pt idx="52440">
                  <c:v>0.152979243230151</c:v>
                </c:pt>
                <c:pt idx="52441">
                  <c:v>0.13300994636025601</c:v>
                </c:pt>
                <c:pt idx="52442">
                  <c:v>0.14528029849878599</c:v>
                </c:pt>
                <c:pt idx="52443">
                  <c:v>0.14719087906653999</c:v>
                </c:pt>
                <c:pt idx="52444">
                  <c:v>0.14719087906653999</c:v>
                </c:pt>
                <c:pt idx="52445">
                  <c:v>0.13507093879498799</c:v>
                </c:pt>
                <c:pt idx="52446">
                  <c:v>0.135639589067582</c:v>
                </c:pt>
                <c:pt idx="52447">
                  <c:v>0.229662022534671</c:v>
                </c:pt>
                <c:pt idx="52448">
                  <c:v>0.22749222857732801</c:v>
                </c:pt>
                <c:pt idx="52449">
                  <c:v>0.21104533028983399</c:v>
                </c:pt>
                <c:pt idx="52450">
                  <c:v>0.21073782506279201</c:v>
                </c:pt>
                <c:pt idx="52451">
                  <c:v>0.23909305651895099</c:v>
                </c:pt>
                <c:pt idx="52452">
                  <c:v>0.23009103288319299</c:v>
                </c:pt>
                <c:pt idx="52453">
                  <c:v>0.233049819167711</c:v>
                </c:pt>
                <c:pt idx="52454">
                  <c:v>0.23074028455798101</c:v>
                </c:pt>
                <c:pt idx="52455">
                  <c:v>0.24188259072622301</c:v>
                </c:pt>
                <c:pt idx="52456">
                  <c:v>0.215126689460924</c:v>
                </c:pt>
                <c:pt idx="52457">
                  <c:v>0.32809765968252502</c:v>
                </c:pt>
                <c:pt idx="52458">
                  <c:v>0.24413679777618</c:v>
                </c:pt>
                <c:pt idx="52459">
                  <c:v>0.247621532404079</c:v>
                </c:pt>
                <c:pt idx="52460">
                  <c:v>0.271304379965706</c:v>
                </c:pt>
                <c:pt idx="52461">
                  <c:v>0.28870919351149299</c:v>
                </c:pt>
                <c:pt idx="52462">
                  <c:v>0.31012841890471798</c:v>
                </c:pt>
                <c:pt idx="52463">
                  <c:v>0.29492252530521201</c:v>
                </c:pt>
                <c:pt idx="52464">
                  <c:v>0.320050371067995</c:v>
                </c:pt>
                <c:pt idx="52465">
                  <c:v>0.32551057557534702</c:v>
                </c:pt>
                <c:pt idx="52466">
                  <c:v>0.31908707238815098</c:v>
                </c:pt>
                <c:pt idx="52467">
                  <c:v>0.47511710098238302</c:v>
                </c:pt>
                <c:pt idx="52468">
                  <c:v>0.45208226958853298</c:v>
                </c:pt>
                <c:pt idx="52469">
                  <c:v>0.43501271673217401</c:v>
                </c:pt>
                <c:pt idx="52470">
                  <c:v>0.40579904413531998</c:v>
                </c:pt>
                <c:pt idx="52471">
                  <c:v>0.43494992935879001</c:v>
                </c:pt>
                <c:pt idx="52472">
                  <c:v>0.43955743951276399</c:v>
                </c:pt>
                <c:pt idx="52473">
                  <c:v>0.43783924535656399</c:v>
                </c:pt>
                <c:pt idx="52474">
                  <c:v>0.43439792259812798</c:v>
                </c:pt>
                <c:pt idx="52475">
                  <c:v>0.42507235807121402</c:v>
                </c:pt>
                <c:pt idx="52476">
                  <c:v>0.42507235807121402</c:v>
                </c:pt>
                <c:pt idx="52477">
                  <c:v>0.50681318062561798</c:v>
                </c:pt>
                <c:pt idx="52478">
                  <c:v>0.49431768487038902</c:v>
                </c:pt>
                <c:pt idx="52479">
                  <c:v>0.49805370261627402</c:v>
                </c:pt>
                <c:pt idx="52480">
                  <c:v>0.48655963325394402</c:v>
                </c:pt>
                <c:pt idx="52481">
                  <c:v>0.46393927270875202</c:v>
                </c:pt>
                <c:pt idx="52482">
                  <c:v>2.09823889106476E-2</c:v>
                </c:pt>
                <c:pt idx="52483">
                  <c:v>-2.6435154661153802E-3</c:v>
                </c:pt>
                <c:pt idx="52484">
                  <c:v>8.2251262338554398E-2</c:v>
                </c:pt>
                <c:pt idx="52485">
                  <c:v>8.0071905417595901E-2</c:v>
                </c:pt>
                <c:pt idx="52486">
                  <c:v>8.9401189441005405E-2</c:v>
                </c:pt>
                <c:pt idx="52487">
                  <c:v>1.7669611816941301E-2</c:v>
                </c:pt>
                <c:pt idx="52488">
                  <c:v>2.8342621152904101E-2</c:v>
                </c:pt>
                <c:pt idx="52489">
                  <c:v>2.81836539720292E-2</c:v>
                </c:pt>
                <c:pt idx="52490">
                  <c:v>3.2797109461858903E-2</c:v>
                </c:pt>
                <c:pt idx="52491">
                  <c:v>2.9857711324815201E-2</c:v>
                </c:pt>
                <c:pt idx="52492">
                  <c:v>0.20821247379747099</c:v>
                </c:pt>
                <c:pt idx="52493">
                  <c:v>0.20724570441510201</c:v>
                </c:pt>
                <c:pt idx="52494">
                  <c:v>0.20022796237012599</c:v>
                </c:pt>
                <c:pt idx="52495">
                  <c:v>0.19728261037196601</c:v>
                </c:pt>
                <c:pt idx="52496">
                  <c:v>0.23327989100385399</c:v>
                </c:pt>
                <c:pt idx="52497">
                  <c:v>0.230772609561081</c:v>
                </c:pt>
                <c:pt idx="52498">
                  <c:v>0.23816387141068801</c:v>
                </c:pt>
                <c:pt idx="52499">
                  <c:v>0.238468121969972</c:v>
                </c:pt>
                <c:pt idx="52500">
                  <c:v>0.28010929395863698</c:v>
                </c:pt>
                <c:pt idx="52501">
                  <c:v>0.27859792034165598</c:v>
                </c:pt>
                <c:pt idx="52502">
                  <c:v>0.29888467895111798</c:v>
                </c:pt>
                <c:pt idx="52503">
                  <c:v>0.30781286243895201</c:v>
                </c:pt>
                <c:pt idx="52504">
                  <c:v>0.320593415905634</c:v>
                </c:pt>
                <c:pt idx="52505">
                  <c:v>0.32189633426375802</c:v>
                </c:pt>
                <c:pt idx="52506">
                  <c:v>0.35989409767883401</c:v>
                </c:pt>
                <c:pt idx="52507">
                  <c:v>0.33667258630986102</c:v>
                </c:pt>
                <c:pt idx="52508">
                  <c:v>0.33226807984795897</c:v>
                </c:pt>
                <c:pt idx="52509">
                  <c:v>0.28910917460963698</c:v>
                </c:pt>
                <c:pt idx="52510">
                  <c:v>0.29871091174319198</c:v>
                </c:pt>
                <c:pt idx="52511">
                  <c:v>0.29164482990683299</c:v>
                </c:pt>
                <c:pt idx="52512">
                  <c:v>0.34462271604268901</c:v>
                </c:pt>
                <c:pt idx="52513">
                  <c:v>-4.7536680457086001E-3</c:v>
                </c:pt>
                <c:pt idx="52514">
                  <c:v>6.9101577793058894E-2</c:v>
                </c:pt>
                <c:pt idx="52515">
                  <c:v>-1.9149531217076701E-2</c:v>
                </c:pt>
                <c:pt idx="52516">
                  <c:v>-6.3349746486360096E-3</c:v>
                </c:pt>
                <c:pt idx="52517">
                  <c:v>-1.0397044345143399E-2</c:v>
                </c:pt>
                <c:pt idx="52518">
                  <c:v>6.4541959732378803E-3</c:v>
                </c:pt>
                <c:pt idx="52519">
                  <c:v>2.1776941069687899E-2</c:v>
                </c:pt>
                <c:pt idx="52520">
                  <c:v>3.8515025419343901E-2</c:v>
                </c:pt>
                <c:pt idx="52521">
                  <c:v>2.7952454202323701E-2</c:v>
                </c:pt>
                <c:pt idx="52522">
                  <c:v>6.26983383586803E-3</c:v>
                </c:pt>
                <c:pt idx="52523">
                  <c:v>-7.4875979812627502E-3</c:v>
                </c:pt>
                <c:pt idx="52524">
                  <c:v>-1.9564412224510799E-2</c:v>
                </c:pt>
                <c:pt idx="52525">
                  <c:v>-2.1873909064501401E-2</c:v>
                </c:pt>
                <c:pt idx="52526">
                  <c:v>-4.32356813161449E-2</c:v>
                </c:pt>
                <c:pt idx="52527">
                  <c:v>-2.6071587001414199E-2</c:v>
                </c:pt>
                <c:pt idx="52528">
                  <c:v>-3.7346029525541002E-2</c:v>
                </c:pt>
                <c:pt idx="52529">
                  <c:v>-2.0015434882159799E-2</c:v>
                </c:pt>
                <c:pt idx="52530">
                  <c:v>-6.7678104234231099E-3</c:v>
                </c:pt>
                <c:pt idx="52531">
                  <c:v>5.5704610270476199E-2</c:v>
                </c:pt>
                <c:pt idx="52532">
                  <c:v>7.1109244650410894E-2</c:v>
                </c:pt>
                <c:pt idx="52533">
                  <c:v>5.4178850635763803E-2</c:v>
                </c:pt>
                <c:pt idx="52534">
                  <c:v>7.4298126468769002E-2</c:v>
                </c:pt>
                <c:pt idx="52535">
                  <c:v>4.5578714761668797E-2</c:v>
                </c:pt>
                <c:pt idx="52536">
                  <c:v>4.39790813360958E-2</c:v>
                </c:pt>
                <c:pt idx="52537">
                  <c:v>6.3112787457542702E-2</c:v>
                </c:pt>
                <c:pt idx="52538">
                  <c:v>6.24504581403314E-2</c:v>
                </c:pt>
                <c:pt idx="52539">
                  <c:v>6.4182059871933095E-2</c:v>
                </c:pt>
                <c:pt idx="52540">
                  <c:v>5.1802555280057602E-2</c:v>
                </c:pt>
                <c:pt idx="52541">
                  <c:v>4.6740128783040402E-2</c:v>
                </c:pt>
                <c:pt idx="52542">
                  <c:v>3.6383501115922902E-2</c:v>
                </c:pt>
                <c:pt idx="52543">
                  <c:v>7.4046640038251302E-2</c:v>
                </c:pt>
                <c:pt idx="52544">
                  <c:v>0.10483453049156601</c:v>
                </c:pt>
                <c:pt idx="52545">
                  <c:v>5.4009271185708002E-2</c:v>
                </c:pt>
                <c:pt idx="52546">
                  <c:v>4.9329197820369299E-2</c:v>
                </c:pt>
                <c:pt idx="52547">
                  <c:v>6.6400881185302907E-2</c:v>
                </c:pt>
                <c:pt idx="52548">
                  <c:v>8.9189811017298698E-2</c:v>
                </c:pt>
                <c:pt idx="52549">
                  <c:v>0.113279489551404</c:v>
                </c:pt>
                <c:pt idx="52550">
                  <c:v>0.104526032892888</c:v>
                </c:pt>
                <c:pt idx="52551">
                  <c:v>8.2644815214367007E-2</c:v>
                </c:pt>
                <c:pt idx="52552">
                  <c:v>0.13340792944725599</c:v>
                </c:pt>
                <c:pt idx="52553">
                  <c:v>0.113787850267675</c:v>
                </c:pt>
                <c:pt idx="52554">
                  <c:v>0.101011156228854</c:v>
                </c:pt>
                <c:pt idx="52555">
                  <c:v>0.104853370995299</c:v>
                </c:pt>
                <c:pt idx="52556">
                  <c:v>9.31666409208807E-2</c:v>
                </c:pt>
                <c:pt idx="52557">
                  <c:v>9.9045669077808193E-2</c:v>
                </c:pt>
                <c:pt idx="52558">
                  <c:v>8.4195733724039004E-2</c:v>
                </c:pt>
                <c:pt idx="52559">
                  <c:v>6.88840547394617E-2</c:v>
                </c:pt>
                <c:pt idx="52560">
                  <c:v>6.7950310098898403E-2</c:v>
                </c:pt>
                <c:pt idx="52561">
                  <c:v>6.5001942487795297E-2</c:v>
                </c:pt>
                <c:pt idx="52562">
                  <c:v>7.0847040704928102E-2</c:v>
                </c:pt>
                <c:pt idx="52563">
                  <c:v>6.6708320237788901E-2</c:v>
                </c:pt>
                <c:pt idx="52564">
                  <c:v>7.4839954445082499E-2</c:v>
                </c:pt>
                <c:pt idx="52565">
                  <c:v>5.9849534672682302E-2</c:v>
                </c:pt>
                <c:pt idx="52566">
                  <c:v>7.3913983404388595E-2</c:v>
                </c:pt>
                <c:pt idx="52567">
                  <c:v>6.4229759070838693E-2</c:v>
                </c:pt>
                <c:pt idx="52568">
                  <c:v>6.42109108628688E-2</c:v>
                </c:pt>
                <c:pt idx="52569">
                  <c:v>5.49057094973096E-2</c:v>
                </c:pt>
                <c:pt idx="52570">
                  <c:v>5.9852300996857698E-2</c:v>
                </c:pt>
                <c:pt idx="52571">
                  <c:v>6.6109220306252506E-2</c:v>
                </c:pt>
                <c:pt idx="52572">
                  <c:v>6.9264467857550999E-2</c:v>
                </c:pt>
                <c:pt idx="52573">
                  <c:v>6.4934377910596405E-2</c:v>
                </c:pt>
                <c:pt idx="52574">
                  <c:v>6.3341406958296403E-2</c:v>
                </c:pt>
                <c:pt idx="52575">
                  <c:v>6.3057754434321697E-2</c:v>
                </c:pt>
                <c:pt idx="52576">
                  <c:v>5.9863281280268903E-2</c:v>
                </c:pt>
                <c:pt idx="52577">
                  <c:v>5.2211215865480803E-2</c:v>
                </c:pt>
                <c:pt idx="52578">
                  <c:v>5.2243350434890999E-2</c:v>
                </c:pt>
                <c:pt idx="52579">
                  <c:v>3.5050560918021202E-2</c:v>
                </c:pt>
                <c:pt idx="52580">
                  <c:v>4.4740669166185597E-2</c:v>
                </c:pt>
                <c:pt idx="52581">
                  <c:v>2.73496974927365E-2</c:v>
                </c:pt>
                <c:pt idx="52582">
                  <c:v>2.5000300194367199E-2</c:v>
                </c:pt>
                <c:pt idx="52583">
                  <c:v>2.9917027576656902E-2</c:v>
                </c:pt>
                <c:pt idx="52584">
                  <c:v>3.0835713084864502E-2</c:v>
                </c:pt>
                <c:pt idx="52585">
                  <c:v>4.2092938987755901E-2</c:v>
                </c:pt>
                <c:pt idx="52586">
                  <c:v>2.71332157485282E-2</c:v>
                </c:pt>
                <c:pt idx="52587">
                  <c:v>3.1777157180544802E-2</c:v>
                </c:pt>
                <c:pt idx="52588">
                  <c:v>3.06729776943622E-2</c:v>
                </c:pt>
                <c:pt idx="52589">
                  <c:v>3.5359058046170802E-2</c:v>
                </c:pt>
                <c:pt idx="52590">
                  <c:v>-4.05884852267272E-2</c:v>
                </c:pt>
                <c:pt idx="52591">
                  <c:v>-4.2583010822626298E-2</c:v>
                </c:pt>
                <c:pt idx="52592">
                  <c:v>-4.41954495289507E-2</c:v>
                </c:pt>
                <c:pt idx="52593">
                  <c:v>-1.00562686243792E-3</c:v>
                </c:pt>
                <c:pt idx="52594">
                  <c:v>-8.1219905164558195E-2</c:v>
                </c:pt>
                <c:pt idx="52595">
                  <c:v>-1.3188699326686E-3</c:v>
                </c:pt>
                <c:pt idx="52596">
                  <c:v>-3.7588462549066802E-2</c:v>
                </c:pt>
                <c:pt idx="52597">
                  <c:v>3.3208919568659102E-3</c:v>
                </c:pt>
                <c:pt idx="52598">
                  <c:v>-2.1477616749006299E-2</c:v>
                </c:pt>
                <c:pt idx="52599">
                  <c:v>-2.6690024051300498E-2</c:v>
                </c:pt>
                <c:pt idx="52600">
                  <c:v>-5.1824907380410699E-2</c:v>
                </c:pt>
                <c:pt idx="52601">
                  <c:v>-9.4631439111462698E-2</c:v>
                </c:pt>
                <c:pt idx="52602">
                  <c:v>-9.6012062051415895E-2</c:v>
                </c:pt>
                <c:pt idx="52603">
                  <c:v>-0.116523049037164</c:v>
                </c:pt>
                <c:pt idx="52604">
                  <c:v>-0.128166773847569</c:v>
                </c:pt>
                <c:pt idx="52605">
                  <c:v>-0.114198038841611</c:v>
                </c:pt>
                <c:pt idx="52606">
                  <c:v>-9.8992756105134999E-2</c:v>
                </c:pt>
                <c:pt idx="52607">
                  <c:v>-0.11024310010204</c:v>
                </c:pt>
                <c:pt idx="52608">
                  <c:v>-0.12424053085912901</c:v>
                </c:pt>
                <c:pt idx="52609">
                  <c:v>-0.12632223657981301</c:v>
                </c:pt>
                <c:pt idx="52610">
                  <c:v>-0.142661307406202</c:v>
                </c:pt>
                <c:pt idx="52611">
                  <c:v>-0.13285491078932199</c:v>
                </c:pt>
                <c:pt idx="52612">
                  <c:v>-0.13675474817401601</c:v>
                </c:pt>
                <c:pt idx="52613">
                  <c:v>-9.6548540292478197E-2</c:v>
                </c:pt>
                <c:pt idx="52614">
                  <c:v>-9.0111006504557695E-2</c:v>
                </c:pt>
                <c:pt idx="52615">
                  <c:v>-7.5465685262764995E-2</c:v>
                </c:pt>
                <c:pt idx="52616">
                  <c:v>-7.6689720615077797E-2</c:v>
                </c:pt>
                <c:pt idx="52617">
                  <c:v>-8.8284757044502102E-2</c:v>
                </c:pt>
                <c:pt idx="52618">
                  <c:v>-0.10058664554755301</c:v>
                </c:pt>
                <c:pt idx="52619">
                  <c:v>-9.5003060386534402E-2</c:v>
                </c:pt>
                <c:pt idx="52620">
                  <c:v>-6.67484019043105E-2</c:v>
                </c:pt>
                <c:pt idx="52621">
                  <c:v>-0.113556878387382</c:v>
                </c:pt>
                <c:pt idx="52622">
                  <c:v>-0.12513619969933201</c:v>
                </c:pt>
                <c:pt idx="52623">
                  <c:v>-8.2185284894746996E-2</c:v>
                </c:pt>
                <c:pt idx="52624">
                  <c:v>-0.11732618657325</c:v>
                </c:pt>
                <c:pt idx="52625">
                  <c:v>-0.12746586140604799</c:v>
                </c:pt>
                <c:pt idx="52626">
                  <c:v>-0.122574870371015</c:v>
                </c:pt>
                <c:pt idx="52627">
                  <c:v>-0.13284303027156499</c:v>
                </c:pt>
                <c:pt idx="52628">
                  <c:v>-0.12771387830719899</c:v>
                </c:pt>
                <c:pt idx="52629">
                  <c:v>-9.76623068641507E-2</c:v>
                </c:pt>
                <c:pt idx="52630">
                  <c:v>-6.5619803981748298E-2</c:v>
                </c:pt>
                <c:pt idx="52631">
                  <c:v>-3.9732591691212897E-2</c:v>
                </c:pt>
                <c:pt idx="52632">
                  <c:v>-5.0411199253323602E-2</c:v>
                </c:pt>
                <c:pt idx="52633">
                  <c:v>-5.4086948127795201E-2</c:v>
                </c:pt>
                <c:pt idx="52634">
                  <c:v>-6.4244932042063302E-2</c:v>
                </c:pt>
                <c:pt idx="52635">
                  <c:v>-5.12856334028736E-2</c:v>
                </c:pt>
                <c:pt idx="52636">
                  <c:v>-8.1779889137200204E-2</c:v>
                </c:pt>
                <c:pt idx="52637">
                  <c:v>-6.9981443564384002E-2</c:v>
                </c:pt>
                <c:pt idx="52638">
                  <c:v>-6.8492520785792294E-2</c:v>
                </c:pt>
                <c:pt idx="52639">
                  <c:v>-7.7387665652259297E-2</c:v>
                </c:pt>
                <c:pt idx="52640">
                  <c:v>-0.144214886889517</c:v>
                </c:pt>
                <c:pt idx="52641">
                  <c:v>-0.14837436561438</c:v>
                </c:pt>
                <c:pt idx="52642">
                  <c:v>-0.118085967141697</c:v>
                </c:pt>
                <c:pt idx="52643">
                  <c:v>-0.119723482850891</c:v>
                </c:pt>
                <c:pt idx="52644">
                  <c:v>-3.3777003291397302E-3</c:v>
                </c:pt>
                <c:pt idx="52645">
                  <c:v>6.9958976989143398E-2</c:v>
                </c:pt>
                <c:pt idx="52646">
                  <c:v>7.2648759638356897E-3</c:v>
                </c:pt>
                <c:pt idx="52647">
                  <c:v>6.8590559698539902E-2</c:v>
                </c:pt>
                <c:pt idx="52648">
                  <c:v>2.69839917106263E-2</c:v>
                </c:pt>
                <c:pt idx="52649">
                  <c:v>2.5989794914541901E-2</c:v>
                </c:pt>
                <c:pt idx="52650">
                  <c:v>-1.62215890118022E-2</c:v>
                </c:pt>
                <c:pt idx="52651">
                  <c:v>2.4031704693063101E-2</c:v>
                </c:pt>
                <c:pt idx="52652">
                  <c:v>-6.06317766668245E-3</c:v>
                </c:pt>
                <c:pt idx="52653">
                  <c:v>2.7646709097058201E-3</c:v>
                </c:pt>
                <c:pt idx="52654">
                  <c:v>2.7383442951439399E-3</c:v>
                </c:pt>
                <c:pt idx="52655">
                  <c:v>1.89437317202392E-3</c:v>
                </c:pt>
                <c:pt idx="52656">
                  <c:v>-2.3732800733780899E-2</c:v>
                </c:pt>
                <c:pt idx="52657">
                  <c:v>-5.7122753298675097E-2</c:v>
                </c:pt>
                <c:pt idx="52658">
                  <c:v>-8.2950861803785303E-2</c:v>
                </c:pt>
                <c:pt idx="52659">
                  <c:v>-9.6133702428015902E-2</c:v>
                </c:pt>
                <c:pt idx="52660">
                  <c:v>-0.105026622616508</c:v>
                </c:pt>
                <c:pt idx="52661" formatCode="0.00E+00">
                  <c:v>5.0927271083947004E-4</c:v>
                </c:pt>
                <c:pt idx="52662" formatCode="0.00E+00">
                  <c:v>8.4040983201643098E-4</c:v>
                </c:pt>
                <c:pt idx="52663" formatCode="0.00E+00">
                  <c:v>3.3832538190178202E-2</c:v>
                </c:pt>
                <c:pt idx="52664" formatCode="0.00E+00">
                  <c:v>9.3197919390731292E-3</c:v>
                </c:pt>
                <c:pt idx="52665">
                  <c:v>8.8405164684650997E-2</c:v>
                </c:pt>
                <c:pt idx="52666">
                  <c:v>8.4574564010036199E-2</c:v>
                </c:pt>
                <c:pt idx="52667">
                  <c:v>0.110009352455833</c:v>
                </c:pt>
                <c:pt idx="52668">
                  <c:v>0.120433879945052</c:v>
                </c:pt>
                <c:pt idx="52669">
                  <c:v>0.10754767477897401</c:v>
                </c:pt>
                <c:pt idx="52670">
                  <c:v>8.9993370491627298E-2</c:v>
                </c:pt>
                <c:pt idx="52671">
                  <c:v>0.114157477126914</c:v>
                </c:pt>
                <c:pt idx="52672">
                  <c:v>3.7654770851564698E-2</c:v>
                </c:pt>
                <c:pt idx="52673">
                  <c:v>6.1299938037146402E-2</c:v>
                </c:pt>
                <c:pt idx="52674">
                  <c:v>6.9680375676766798E-2</c:v>
                </c:pt>
                <c:pt idx="52675">
                  <c:v>4.5287700746986299E-2</c:v>
                </c:pt>
                <c:pt idx="52676">
                  <c:v>2.40939968897203E-2</c:v>
                </c:pt>
                <c:pt idx="52677">
                  <c:v>6.3554168577171194E-2</c:v>
                </c:pt>
                <c:pt idx="52678">
                  <c:v>5.1664138233067203E-2</c:v>
                </c:pt>
                <c:pt idx="52679">
                  <c:v>9.1833904160557894E-2</c:v>
                </c:pt>
                <c:pt idx="52680">
                  <c:v>0.105862570610483</c:v>
                </c:pt>
                <c:pt idx="52681">
                  <c:v>0.22387380532229301</c:v>
                </c:pt>
                <c:pt idx="52682">
                  <c:v>0.24162167490481301</c:v>
                </c:pt>
                <c:pt idx="52683">
                  <c:v>0.322785024399383</c:v>
                </c:pt>
                <c:pt idx="52684">
                  <c:v>0.16760413756225701</c:v>
                </c:pt>
                <c:pt idx="52685">
                  <c:v>0.15059966259687299</c:v>
                </c:pt>
                <c:pt idx="52686">
                  <c:v>0.171014204725943</c:v>
                </c:pt>
                <c:pt idx="52687">
                  <c:v>0.18197016467919699</c:v>
                </c:pt>
                <c:pt idx="52688">
                  <c:v>3.0730245130428699E-2</c:v>
                </c:pt>
                <c:pt idx="52689">
                  <c:v>1.4494985062041801E-2</c:v>
                </c:pt>
                <c:pt idx="52690">
                  <c:v>1.6354904667291999E-2</c:v>
                </c:pt>
                <c:pt idx="52691">
                  <c:v>-3.0782562044994401E-3</c:v>
                </c:pt>
                <c:pt idx="52692">
                  <c:v>2.9557181766977102E-2</c:v>
                </c:pt>
                <c:pt idx="52693">
                  <c:v>0.208778994026144</c:v>
                </c:pt>
                <c:pt idx="52694">
                  <c:v>0.19939403929891</c:v>
                </c:pt>
                <c:pt idx="52695">
                  <c:v>0.25299115443800202</c:v>
                </c:pt>
                <c:pt idx="52696">
                  <c:v>0.26644046329430998</c:v>
                </c:pt>
                <c:pt idx="52697">
                  <c:v>0.26477284078483498</c:v>
                </c:pt>
                <c:pt idx="52698">
                  <c:v>0.28238519981474403</c:v>
                </c:pt>
                <c:pt idx="52699">
                  <c:v>0.32095595759251699</c:v>
                </c:pt>
                <c:pt idx="52700">
                  <c:v>0.27232752110502101</c:v>
                </c:pt>
                <c:pt idx="52701">
                  <c:v>0.30400954882144199</c:v>
                </c:pt>
                <c:pt idx="52702">
                  <c:v>0.279883779191758</c:v>
                </c:pt>
                <c:pt idx="52703">
                  <c:v>0.313095017295763</c:v>
                </c:pt>
                <c:pt idx="52704">
                  <c:v>0.32176879871622199</c:v>
                </c:pt>
                <c:pt idx="52705">
                  <c:v>0.31929526865730501</c:v>
                </c:pt>
                <c:pt idx="52706">
                  <c:v>0.32497352146553699</c:v>
                </c:pt>
                <c:pt idx="52707">
                  <c:v>0.32961710610818601</c:v>
                </c:pt>
                <c:pt idx="52708">
                  <c:v>0.29289063902363699</c:v>
                </c:pt>
                <c:pt idx="52709">
                  <c:v>0.30110496443097301</c:v>
                </c:pt>
                <c:pt idx="52710">
                  <c:v>0.18366028249534599</c:v>
                </c:pt>
                <c:pt idx="52711">
                  <c:v>0.18516635909944601</c:v>
                </c:pt>
                <c:pt idx="52712">
                  <c:v>0.18802938640820099</c:v>
                </c:pt>
                <c:pt idx="52713">
                  <c:v>0.200645892458956</c:v>
                </c:pt>
                <c:pt idx="52714">
                  <c:v>0.22011146542152901</c:v>
                </c:pt>
                <c:pt idx="52715">
                  <c:v>0.202606297859312</c:v>
                </c:pt>
                <c:pt idx="52716">
                  <c:v>0.15154123416320101</c:v>
                </c:pt>
                <c:pt idx="52717">
                  <c:v>0.110647383405091</c:v>
                </c:pt>
                <c:pt idx="52718">
                  <c:v>-0.128378623405774</c:v>
                </c:pt>
                <c:pt idx="52719">
                  <c:v>-8.7363456915513102E-2</c:v>
                </c:pt>
                <c:pt idx="52720">
                  <c:v>-7.6369568104864005E-2</c:v>
                </c:pt>
                <c:pt idx="52721">
                  <c:v>-5.7270389631975602E-2</c:v>
                </c:pt>
                <c:pt idx="52722">
                  <c:v>-8.0377351032899794E-2</c:v>
                </c:pt>
                <c:pt idx="52723">
                  <c:v>-7.3125435803722896E-2</c:v>
                </c:pt>
                <c:pt idx="52724">
                  <c:v>-6.5588335284892205E-2</c:v>
                </c:pt>
                <c:pt idx="52725">
                  <c:v>-5.76097797024792E-2</c:v>
                </c:pt>
                <c:pt idx="52726">
                  <c:v>-4.08751100217997E-2</c:v>
                </c:pt>
                <c:pt idx="52727">
                  <c:v>-1.12147238299629E-2</c:v>
                </c:pt>
                <c:pt idx="52728">
                  <c:v>4.9992608335966499E-2</c:v>
                </c:pt>
                <c:pt idx="52729">
                  <c:v>7.8819884081677699E-2</c:v>
                </c:pt>
                <c:pt idx="52730">
                  <c:v>1.8951618357310199E-2</c:v>
                </c:pt>
                <c:pt idx="52731">
                  <c:v>3.55149254385944E-2</c:v>
                </c:pt>
                <c:pt idx="52732">
                  <c:v>0.111072462599743</c:v>
                </c:pt>
                <c:pt idx="52733">
                  <c:v>0.20659753543293499</c:v>
                </c:pt>
                <c:pt idx="52734">
                  <c:v>0.14156474067842501</c:v>
                </c:pt>
                <c:pt idx="52735">
                  <c:v>0.34177119387704902</c:v>
                </c:pt>
                <c:pt idx="52736">
                  <c:v>0.285958660844087</c:v>
                </c:pt>
                <c:pt idx="52737">
                  <c:v>0.31527639963551002</c:v>
                </c:pt>
                <c:pt idx="52738">
                  <c:v>0.30208898484594898</c:v>
                </c:pt>
                <c:pt idx="52739">
                  <c:v>0.33355758428205001</c:v>
                </c:pt>
                <c:pt idx="52740">
                  <c:v>0.349492187598544</c:v>
                </c:pt>
                <c:pt idx="52741">
                  <c:v>0.40873919527076902</c:v>
                </c:pt>
                <c:pt idx="52742">
                  <c:v>0.38417175651226299</c:v>
                </c:pt>
                <c:pt idx="52743">
                  <c:v>0.40380690140797398</c:v>
                </c:pt>
                <c:pt idx="52744">
                  <c:v>0.220795602201039</c:v>
                </c:pt>
                <c:pt idx="52745">
                  <c:v>0.22440493442480899</c:v>
                </c:pt>
                <c:pt idx="52746">
                  <c:v>-2.7576614110949801E-2</c:v>
                </c:pt>
                <c:pt idx="52747">
                  <c:v>-0.102279341735142</c:v>
                </c:pt>
                <c:pt idx="52748">
                  <c:v>4.2361520634640803E-3</c:v>
                </c:pt>
                <c:pt idx="52749">
                  <c:v>-5.5064770075723302E-2</c:v>
                </c:pt>
                <c:pt idx="52750">
                  <c:v>-7.5494573529144904E-2</c:v>
                </c:pt>
                <c:pt idx="52751">
                  <c:v>-6.4305426703841706E-2</c:v>
                </c:pt>
                <c:pt idx="52752">
                  <c:v>-8.2912752531282802E-2</c:v>
                </c:pt>
                <c:pt idx="52753">
                  <c:v>-0.104870526440088</c:v>
                </c:pt>
                <c:pt idx="52754">
                  <c:v>-0.12864488745619901</c:v>
                </c:pt>
                <c:pt idx="52755">
                  <c:v>-0.129532598185855</c:v>
                </c:pt>
                <c:pt idx="52756">
                  <c:v>-0.11334621389958401</c:v>
                </c:pt>
                <c:pt idx="52757">
                  <c:v>-0.113174314348975</c:v>
                </c:pt>
                <c:pt idx="52758">
                  <c:v>-8.4093840518929902E-2</c:v>
                </c:pt>
                <c:pt idx="52759">
                  <c:v>-9.8357498003740898E-2</c:v>
                </c:pt>
                <c:pt idx="52760">
                  <c:v>-3.4673403252272798E-2</c:v>
                </c:pt>
                <c:pt idx="52761">
                  <c:v>-7.1179699989387904E-2</c:v>
                </c:pt>
                <c:pt idx="52762">
                  <c:v>2.4800865196126801E-2</c:v>
                </c:pt>
                <c:pt idx="52763">
                  <c:v>3.9637129850306398E-3</c:v>
                </c:pt>
                <c:pt idx="52764">
                  <c:v>0.10344185868351501</c:v>
                </c:pt>
                <c:pt idx="52765">
                  <c:v>8.1755499915709406E-2</c:v>
                </c:pt>
                <c:pt idx="52766">
                  <c:v>9.3790963555166695E-2</c:v>
                </c:pt>
                <c:pt idx="52767">
                  <c:v>9.2849396860203798E-2</c:v>
                </c:pt>
                <c:pt idx="52768">
                  <c:v>0.130428686696515</c:v>
                </c:pt>
                <c:pt idx="52769">
                  <c:v>0.12909165894439201</c:v>
                </c:pt>
                <c:pt idx="52770">
                  <c:v>4.6928046021822101E-2</c:v>
                </c:pt>
                <c:pt idx="52771">
                  <c:v>3.9062378177929603E-2</c:v>
                </c:pt>
                <c:pt idx="52772">
                  <c:v>3.4134599938182501E-3</c:v>
                </c:pt>
                <c:pt idx="52773">
                  <c:v>2.49415172304148E-3</c:v>
                </c:pt>
                <c:pt idx="52774">
                  <c:v>0.165488557575</c:v>
                </c:pt>
                <c:pt idx="52775">
                  <c:v>0.175597880225565</c:v>
                </c:pt>
                <c:pt idx="52776">
                  <c:v>0.19872615635490401</c:v>
                </c:pt>
                <c:pt idx="52777">
                  <c:v>0.191154270956643</c:v>
                </c:pt>
                <c:pt idx="52778">
                  <c:v>0.22810573042835799</c:v>
                </c:pt>
                <c:pt idx="52779">
                  <c:v>0.229019004352291</c:v>
                </c:pt>
                <c:pt idx="52780">
                  <c:v>0.23570057471948599</c:v>
                </c:pt>
                <c:pt idx="52781">
                  <c:v>0.23141325164226001</c:v>
                </c:pt>
                <c:pt idx="52782">
                  <c:v>0.25910514999332002</c:v>
                </c:pt>
                <c:pt idx="52783">
                  <c:v>0.26560102052867202</c:v>
                </c:pt>
                <c:pt idx="52784">
                  <c:v>0.29909531472881901</c:v>
                </c:pt>
                <c:pt idx="52785">
                  <c:v>0.26469624655096302</c:v>
                </c:pt>
                <c:pt idx="52786">
                  <c:v>0.274870397966062</c:v>
                </c:pt>
                <c:pt idx="52787">
                  <c:v>0.272953681116332</c:v>
                </c:pt>
                <c:pt idx="52788">
                  <c:v>0.24385688757954199</c:v>
                </c:pt>
                <c:pt idx="52789">
                  <c:v>0.23779298737995899</c:v>
                </c:pt>
                <c:pt idx="52790">
                  <c:v>0.26407877755731302</c:v>
                </c:pt>
                <c:pt idx="52791">
                  <c:v>0.227140556562309</c:v>
                </c:pt>
                <c:pt idx="52792">
                  <c:v>0.23190564949832099</c:v>
                </c:pt>
                <c:pt idx="52793">
                  <c:v>0.237318074766489</c:v>
                </c:pt>
                <c:pt idx="52794">
                  <c:v>0.30464723750454298</c:v>
                </c:pt>
                <c:pt idx="52795">
                  <c:v>0.265153059789696</c:v>
                </c:pt>
                <c:pt idx="52796">
                  <c:v>0.25837211295949603</c:v>
                </c:pt>
                <c:pt idx="52797">
                  <c:v>0.37764672601095001</c:v>
                </c:pt>
                <c:pt idx="52798">
                  <c:v>0.34940114726888799</c:v>
                </c:pt>
                <c:pt idx="52799">
                  <c:v>0.29084516116825698</c:v>
                </c:pt>
                <c:pt idx="52800">
                  <c:v>0.34422109898668002</c:v>
                </c:pt>
                <c:pt idx="52801">
                  <c:v>3.9637129850306598E-3</c:v>
                </c:pt>
                <c:pt idx="52802">
                  <c:v>-1.4325505458703E-2</c:v>
                </c:pt>
                <c:pt idx="52803">
                  <c:v>1.43446246925449E-2</c:v>
                </c:pt>
                <c:pt idx="52804">
                  <c:v>1.2286353248699901E-2</c:v>
                </c:pt>
                <c:pt idx="52805">
                  <c:v>2.7338856913691399E-2</c:v>
                </c:pt>
                <c:pt idx="52806">
                  <c:v>2.6254435247443898E-2</c:v>
                </c:pt>
                <c:pt idx="52807">
                  <c:v>2.0334589657300398E-2</c:v>
                </c:pt>
                <c:pt idx="52808">
                  <c:v>-4.8432116709476898E-2</c:v>
                </c:pt>
                <c:pt idx="52809">
                  <c:v>4.4829148891383603E-3</c:v>
                </c:pt>
                <c:pt idx="52810">
                  <c:v>-5.60317972735404E-2</c:v>
                </c:pt>
                <c:pt idx="52811">
                  <c:v>0.13312898001411999</c:v>
                </c:pt>
                <c:pt idx="52812">
                  <c:v>0.132036118204539</c:v>
                </c:pt>
                <c:pt idx="52813">
                  <c:v>0.25696258247644299</c:v>
                </c:pt>
                <c:pt idx="52814">
                  <c:v>0.25568566499650502</c:v>
                </c:pt>
                <c:pt idx="52815">
                  <c:v>0.27496493589221299</c:v>
                </c:pt>
                <c:pt idx="52816">
                  <c:v>0.272852096519138</c:v>
                </c:pt>
                <c:pt idx="52817">
                  <c:v>0.29031919048256299</c:v>
                </c:pt>
                <c:pt idx="52818">
                  <c:v>0.29163677863744603</c:v>
                </c:pt>
                <c:pt idx="52819">
                  <c:v>0.31386976303686798</c:v>
                </c:pt>
                <c:pt idx="52820">
                  <c:v>0.31556226426017803</c:v>
                </c:pt>
                <c:pt idx="52821">
                  <c:v>0.31414124617250799</c:v>
                </c:pt>
                <c:pt idx="52822">
                  <c:v>0.26834807211549999</c:v>
                </c:pt>
                <c:pt idx="52823">
                  <c:v>0.28042916730003498</c:v>
                </c:pt>
                <c:pt idx="52824">
                  <c:v>0.28126423704190501</c:v>
                </c:pt>
                <c:pt idx="52825">
                  <c:v>0.31624087736531398</c:v>
                </c:pt>
                <c:pt idx="52826">
                  <c:v>0.28280098441586798</c:v>
                </c:pt>
                <c:pt idx="52827">
                  <c:v>0.31163118300322901</c:v>
                </c:pt>
                <c:pt idx="52828">
                  <c:v>0.31375539853740902</c:v>
                </c:pt>
                <c:pt idx="52829">
                  <c:v>0.33822509476159901</c:v>
                </c:pt>
                <c:pt idx="52830">
                  <c:v>0.294895996702978</c:v>
                </c:pt>
                <c:pt idx="52831">
                  <c:v>0.40761102016636402</c:v>
                </c:pt>
                <c:pt idx="52832">
                  <c:v>0.410841783604666</c:v>
                </c:pt>
                <c:pt idx="52833">
                  <c:v>0.45859509582608898</c:v>
                </c:pt>
                <c:pt idx="52834">
                  <c:v>2.36081871060928E-2</c:v>
                </c:pt>
                <c:pt idx="52835">
                  <c:v>-7.8520119853431797E-2</c:v>
                </c:pt>
                <c:pt idx="52836">
                  <c:v>1.1120436340630599E-2</c:v>
                </c:pt>
                <c:pt idx="52837">
                  <c:v>2.38697148836736E-2</c:v>
                </c:pt>
                <c:pt idx="52838">
                  <c:v>3.20971753874046E-2</c:v>
                </c:pt>
                <c:pt idx="52839">
                  <c:v>-0.10293509195287</c:v>
                </c:pt>
                <c:pt idx="52840">
                  <c:v>-1.6177054411855098E-2</c:v>
                </c:pt>
                <c:pt idx="52841">
                  <c:v>-3.7640607392427597E-2</c:v>
                </c:pt>
                <c:pt idx="52842">
                  <c:v>3.6424377509585798E-2</c:v>
                </c:pt>
                <c:pt idx="52843">
                  <c:v>9.5092105959193596E-3</c:v>
                </c:pt>
                <c:pt idx="52844">
                  <c:v>3.2046847480799001E-2</c:v>
                </c:pt>
                <c:pt idx="52845">
                  <c:v>3.6742118433670201E-2</c:v>
                </c:pt>
                <c:pt idx="52846">
                  <c:v>4.6057784146032898E-2</c:v>
                </c:pt>
                <c:pt idx="52847">
                  <c:v>-7.5734269291780803E-3</c:v>
                </c:pt>
                <c:pt idx="52848">
                  <c:v>6.6039398142263506E-2</c:v>
                </c:pt>
                <c:pt idx="52849">
                  <c:v>-1.2102600888865099E-2</c:v>
                </c:pt>
                <c:pt idx="52850">
                  <c:v>7.9579039700867701E-3</c:v>
                </c:pt>
                <c:pt idx="52851">
                  <c:v>-7.2768438627722601E-2</c:v>
                </c:pt>
                <c:pt idx="52852">
                  <c:v>-0.12732214900230299</c:v>
                </c:pt>
                <c:pt idx="52853">
                  <c:v>-0.13903328355091699</c:v>
                </c:pt>
                <c:pt idx="52854">
                  <c:v>4.0368404952717998E-2</c:v>
                </c:pt>
                <c:pt idx="52855">
                  <c:v>7.9713595148406993E-2</c:v>
                </c:pt>
                <c:pt idx="52856">
                  <c:v>0.105006599439395</c:v>
                </c:pt>
                <c:pt idx="52857">
                  <c:v>4.39387181549152E-2</c:v>
                </c:pt>
                <c:pt idx="52858">
                  <c:v>2.4008082128087499E-2</c:v>
                </c:pt>
                <c:pt idx="52859">
                  <c:v>-1.9640381100045901E-2</c:v>
                </c:pt>
                <c:pt idx="52860">
                  <c:v>8.0153013829250594E-2</c:v>
                </c:pt>
                <c:pt idx="52861">
                  <c:v>8.0723103347408204E-2</c:v>
                </c:pt>
                <c:pt idx="52862">
                  <c:v>6.0135407548794102E-2</c:v>
                </c:pt>
                <c:pt idx="52863">
                  <c:v>3.8155407706070399E-2</c:v>
                </c:pt>
                <c:pt idx="52864">
                  <c:v>0.19466980610358001</c:v>
                </c:pt>
                <c:pt idx="52865">
                  <c:v>0.20270420863403699</c:v>
                </c:pt>
                <c:pt idx="52866">
                  <c:v>0.21530091239145799</c:v>
                </c:pt>
                <c:pt idx="52867">
                  <c:v>0.22503557942924801</c:v>
                </c:pt>
                <c:pt idx="52868">
                  <c:v>0.303880518917091</c:v>
                </c:pt>
                <c:pt idx="52869">
                  <c:v>0.25793445821552002</c:v>
                </c:pt>
                <c:pt idx="52870">
                  <c:v>0.26800321072798</c:v>
                </c:pt>
                <c:pt idx="52871">
                  <c:v>0.303975471206478</c:v>
                </c:pt>
                <c:pt idx="52872">
                  <c:v>0.27645146908136897</c:v>
                </c:pt>
                <c:pt idx="52873">
                  <c:v>0.27587880914728802</c:v>
                </c:pt>
                <c:pt idx="52874">
                  <c:v>0.47366284696331101</c:v>
                </c:pt>
                <c:pt idx="52875">
                  <c:v>0.284774167825187</c:v>
                </c:pt>
                <c:pt idx="52876">
                  <c:v>0.34357480516031902</c:v>
                </c:pt>
                <c:pt idx="52877">
                  <c:v>0.33563157773880098</c:v>
                </c:pt>
                <c:pt idx="52878">
                  <c:v>0.28478096453691798</c:v>
                </c:pt>
                <c:pt idx="52879">
                  <c:v>0.41624891405120501</c:v>
                </c:pt>
                <c:pt idx="52880">
                  <c:v>0.52031048622751097</c:v>
                </c:pt>
                <c:pt idx="52881">
                  <c:v>0.50210971381226799</c:v>
                </c:pt>
                <c:pt idx="52882">
                  <c:v>0.48026366323319702</c:v>
                </c:pt>
                <c:pt idx="52883">
                  <c:v>0.490854184441817</c:v>
                </c:pt>
                <c:pt idx="52884">
                  <c:v>0.477283518602302</c:v>
                </c:pt>
                <c:pt idx="52885">
                  <c:v>0.45437062450103999</c:v>
                </c:pt>
                <c:pt idx="52886">
                  <c:v>0.53318657428314398</c:v>
                </c:pt>
                <c:pt idx="52887">
                  <c:v>7.9437340934956593E-2</c:v>
                </c:pt>
                <c:pt idx="52888">
                  <c:v>0.11009654625754001</c:v>
                </c:pt>
                <c:pt idx="52889">
                  <c:v>0.12408047918085199</c:v>
                </c:pt>
                <c:pt idx="52890">
                  <c:v>0.145655440516792</c:v>
                </c:pt>
                <c:pt idx="52891">
                  <c:v>0.17514180039695301</c:v>
                </c:pt>
                <c:pt idx="52892">
                  <c:v>0.174320475832102</c:v>
                </c:pt>
                <c:pt idx="52893">
                  <c:v>0.12039908879521399</c:v>
                </c:pt>
                <c:pt idx="52894">
                  <c:v>0.11022448119143601</c:v>
                </c:pt>
                <c:pt idx="52895">
                  <c:v>1.48520791861858E-2</c:v>
                </c:pt>
                <c:pt idx="52896">
                  <c:v>9.8508952536944194E-2</c:v>
                </c:pt>
                <c:pt idx="52897">
                  <c:v>1.7774028810112599E-2</c:v>
                </c:pt>
                <c:pt idx="52898">
                  <c:v>6.3418310613339204E-2</c:v>
                </c:pt>
                <c:pt idx="52899">
                  <c:v>-9.8567230509402706E-3</c:v>
                </c:pt>
                <c:pt idx="52900">
                  <c:v>3.7231499168395597E-2</c:v>
                </c:pt>
                <c:pt idx="52901">
                  <c:v>6.2481803357636402E-2</c:v>
                </c:pt>
                <c:pt idx="52902">
                  <c:v>5.7196492954561501E-2</c:v>
                </c:pt>
                <c:pt idx="52903">
                  <c:v>5.4643962403853101E-2</c:v>
                </c:pt>
                <c:pt idx="52904">
                  <c:v>8.7012230972844704E-2</c:v>
                </c:pt>
                <c:pt idx="52905">
                  <c:v>7.9402480132397604E-2</c:v>
                </c:pt>
                <c:pt idx="52906">
                  <c:v>7.3943021064709694E-2</c:v>
                </c:pt>
                <c:pt idx="52907">
                  <c:v>9.3676071845082406E-2</c:v>
                </c:pt>
                <c:pt idx="52908">
                  <c:v>0.101268482495525</c:v>
                </c:pt>
                <c:pt idx="52909">
                  <c:v>-3.0336823419930999E-2</c:v>
                </c:pt>
                <c:pt idx="52910">
                  <c:v>-1.96096264147908E-2</c:v>
                </c:pt>
                <c:pt idx="52911">
                  <c:v>-0.10086386908101901</c:v>
                </c:pt>
                <c:pt idx="52912">
                  <c:v>-1.57554146237175E-2</c:v>
                </c:pt>
                <c:pt idx="52913">
                  <c:v>-3.3244607806253199E-2</c:v>
                </c:pt>
                <c:pt idx="52914">
                  <c:v>9.1607627011605006E-3</c:v>
                </c:pt>
                <c:pt idx="52915">
                  <c:v>-1.06736850015138E-2</c:v>
                </c:pt>
                <c:pt idx="52916">
                  <c:v>2.6104429707702301E-2</c:v>
                </c:pt>
                <c:pt idx="52917">
                  <c:v>-2.2899753064797301E-2</c:v>
                </c:pt>
                <c:pt idx="52918">
                  <c:v>-2.6882466020256499E-2</c:v>
                </c:pt>
                <c:pt idx="52919">
                  <c:v>-5.3032650485853899E-2</c:v>
                </c:pt>
                <c:pt idx="52920">
                  <c:v>-4.4311430337068199E-2</c:v>
                </c:pt>
                <c:pt idx="52921">
                  <c:v>-5.3531948286932002E-2</c:v>
                </c:pt>
                <c:pt idx="52922">
                  <c:v>-4.8066949890499901E-2</c:v>
                </c:pt>
                <c:pt idx="52923">
                  <c:v>-2.1642074384708599E-2</c:v>
                </c:pt>
                <c:pt idx="52924">
                  <c:v>-9.9537766052943503E-3</c:v>
                </c:pt>
                <c:pt idx="52925">
                  <c:v>2.7613905513664199E-2</c:v>
                </c:pt>
                <c:pt idx="52926">
                  <c:v>1.31996204195041E-3</c:v>
                </c:pt>
                <c:pt idx="52927">
                  <c:v>2.7613905513664199E-2</c:v>
                </c:pt>
                <c:pt idx="52928">
                  <c:v>1.31996204195041E-3</c:v>
                </c:pt>
                <c:pt idx="52929">
                  <c:v>1.8038222564307201E-2</c:v>
                </c:pt>
                <c:pt idx="52930">
                  <c:v>7.5024451216926602E-3</c:v>
                </c:pt>
                <c:pt idx="52931">
                  <c:v>-8.9504939818650195E-2</c:v>
                </c:pt>
                <c:pt idx="52932">
                  <c:v>-0.118384648182913</c:v>
                </c:pt>
                <c:pt idx="52933">
                  <c:v>-0.13848925817861199</c:v>
                </c:pt>
                <c:pt idx="52934">
                  <c:v>-4.1725176122504801E-2</c:v>
                </c:pt>
                <c:pt idx="52935">
                  <c:v>-4.5140988978809499E-2</c:v>
                </c:pt>
                <c:pt idx="52936">
                  <c:v>6.4672516372664801E-2</c:v>
                </c:pt>
                <c:pt idx="52937">
                  <c:v>0.13411007527952801</c:v>
                </c:pt>
                <c:pt idx="52938">
                  <c:v>0.13799500942505599</c:v>
                </c:pt>
                <c:pt idx="52939">
                  <c:v>0.169436922548413</c:v>
                </c:pt>
                <c:pt idx="52940">
                  <c:v>0.20931671572680399</c:v>
                </c:pt>
                <c:pt idx="52941">
                  <c:v>0.17310380365191799</c:v>
                </c:pt>
                <c:pt idx="52942">
                  <c:v>0.17828281725230799</c:v>
                </c:pt>
                <c:pt idx="52943">
                  <c:v>0.179444787753857</c:v>
                </c:pt>
                <c:pt idx="52944">
                  <c:v>0.18003716094896999</c:v>
                </c:pt>
                <c:pt idx="52945">
                  <c:v>0.17306161277000001</c:v>
                </c:pt>
                <c:pt idx="52946">
                  <c:v>0.15536876878168801</c:v>
                </c:pt>
                <c:pt idx="52947">
                  <c:v>0.122610023761257</c:v>
                </c:pt>
                <c:pt idx="52948">
                  <c:v>0.122318078241075</c:v>
                </c:pt>
                <c:pt idx="52949">
                  <c:v>1.0120153272688901E-2</c:v>
                </c:pt>
                <c:pt idx="52950">
                  <c:v>9.8604334717007802E-2</c:v>
                </c:pt>
                <c:pt idx="52951">
                  <c:v>2.6478343336406501E-2</c:v>
                </c:pt>
                <c:pt idx="52952">
                  <c:v>4.5489876752288702E-2</c:v>
                </c:pt>
                <c:pt idx="52953">
                  <c:v>2.9655369178652299E-2</c:v>
                </c:pt>
                <c:pt idx="52954">
                  <c:v>1.9614757812025499E-2</c:v>
                </c:pt>
                <c:pt idx="52955">
                  <c:v>6.9092286376370299E-3</c:v>
                </c:pt>
                <c:pt idx="52956">
                  <c:v>5.9558341238418397E-3</c:v>
                </c:pt>
                <c:pt idx="52957">
                  <c:v>7.2288422592000799E-3</c:v>
                </c:pt>
                <c:pt idx="52958">
                  <c:v>-8.6801942331790009E-3</c:v>
                </c:pt>
                <c:pt idx="52959">
                  <c:v>-7.5116321285317398E-3</c:v>
                </c:pt>
                <c:pt idx="52960">
                  <c:v>-4.6746797303130298E-2</c:v>
                </c:pt>
                <c:pt idx="52961">
                  <c:v>-4.1181436706367001E-2</c:v>
                </c:pt>
                <c:pt idx="52962">
                  <c:v>-2.16401535765442E-3</c:v>
                </c:pt>
                <c:pt idx="52963">
                  <c:v>2.5533263748668E-2</c:v>
                </c:pt>
                <c:pt idx="52964">
                  <c:v>2.4807910399871999E-2</c:v>
                </c:pt>
                <c:pt idx="52965">
                  <c:v>-5.1260377467674999E-2</c:v>
                </c:pt>
                <c:pt idx="52966">
                  <c:v>3.0044101446919901E-2</c:v>
                </c:pt>
                <c:pt idx="52967">
                  <c:v>-1.7066801921012498E-2</c:v>
                </c:pt>
                <c:pt idx="52968">
                  <c:v>4.0520657717426301E-2</c:v>
                </c:pt>
                <c:pt idx="52969">
                  <c:v>2.3072809740889402E-2</c:v>
                </c:pt>
                <c:pt idx="52970">
                  <c:v>2.9594073260242101E-2</c:v>
                </c:pt>
                <c:pt idx="52971">
                  <c:v>4.2725678358617701E-2</c:v>
                </c:pt>
                <c:pt idx="52972">
                  <c:v>7.6358001355811903E-2</c:v>
                </c:pt>
                <c:pt idx="52973">
                  <c:v>8.31347129916023E-2</c:v>
                </c:pt>
                <c:pt idx="52974">
                  <c:v>0.101267451777017</c:v>
                </c:pt>
                <c:pt idx="52975">
                  <c:v>0.123239504119595</c:v>
                </c:pt>
                <c:pt idx="52976">
                  <c:v>0.12468369429462101</c:v>
                </c:pt>
                <c:pt idx="52977">
                  <c:v>0.116446705572018</c:v>
                </c:pt>
                <c:pt idx="52978">
                  <c:v>0.20014407555717201</c:v>
                </c:pt>
                <c:pt idx="52979">
                  <c:v>0.222450230614502</c:v>
                </c:pt>
                <c:pt idx="52980">
                  <c:v>0.26393621708411602</c:v>
                </c:pt>
                <c:pt idx="52981">
                  <c:v>0.139941670176569</c:v>
                </c:pt>
                <c:pt idx="52982">
                  <c:v>0.24424559746139499</c:v>
                </c:pt>
                <c:pt idx="52983">
                  <c:v>0.18642567248394801</c:v>
                </c:pt>
                <c:pt idx="52984">
                  <c:v>0.189865084769135</c:v>
                </c:pt>
                <c:pt idx="52985">
                  <c:v>0.181229788020702</c:v>
                </c:pt>
                <c:pt idx="52986">
                  <c:v>0.19659202098888801</c:v>
                </c:pt>
                <c:pt idx="52987">
                  <c:v>0.21195327907033601</c:v>
                </c:pt>
                <c:pt idx="52988">
                  <c:v>0.22406220582036199</c:v>
                </c:pt>
                <c:pt idx="52989">
                  <c:v>0.15567159386062701</c:v>
                </c:pt>
                <c:pt idx="52990">
                  <c:v>0.151465063261945</c:v>
                </c:pt>
                <c:pt idx="52991">
                  <c:v>-1.20334340026416E-2</c:v>
                </c:pt>
                <c:pt idx="52992">
                  <c:v>9.2825137310801997E-2</c:v>
                </c:pt>
                <c:pt idx="52993">
                  <c:v>1.0987413273524999E-2</c:v>
                </c:pt>
                <c:pt idx="52994">
                  <c:v>3.9299054739188398E-2</c:v>
                </c:pt>
                <c:pt idx="52995">
                  <c:v>-2.2892041097477001E-2</c:v>
                </c:pt>
                <c:pt idx="52996">
                  <c:v>-8.6594184277841695E-3</c:v>
                </c:pt>
                <c:pt idx="52997">
                  <c:v>-1.6709506665287501E-2</c:v>
                </c:pt>
                <c:pt idx="52998">
                  <c:v>-3.9577666592734997E-2</c:v>
                </c:pt>
                <c:pt idx="52999">
                  <c:v>-4.8360436434321197E-2</c:v>
                </c:pt>
                <c:pt idx="53000">
                  <c:v>-5.8096018887857398E-2</c:v>
                </c:pt>
                <c:pt idx="53001">
                  <c:v>-5.5626120042337697E-2</c:v>
                </c:pt>
                <c:pt idx="53002">
                  <c:v>-3.4171677323296103E-2</c:v>
                </c:pt>
                <c:pt idx="53003">
                  <c:v>-4.2084718284912101E-2</c:v>
                </c:pt>
                <c:pt idx="53004">
                  <c:v>-4.4793514103583398E-2</c:v>
                </c:pt>
                <c:pt idx="53005">
                  <c:v>-3.2006034939680301E-2</c:v>
                </c:pt>
                <c:pt idx="53006">
                  <c:v>8.8584159832159295E-2</c:v>
                </c:pt>
                <c:pt idx="53007">
                  <c:v>6.5131712652931301E-2</c:v>
                </c:pt>
                <c:pt idx="53008">
                  <c:v>9.7234078181511099E-2</c:v>
                </c:pt>
                <c:pt idx="53009">
                  <c:v>2.2056548394287799E-2</c:v>
                </c:pt>
                <c:pt idx="53010">
                  <c:v>-6.6720282396261297E-3</c:v>
                </c:pt>
                <c:pt idx="53011" formatCode="0.00E+00">
                  <c:v>-2.4518709892595799E-5</c:v>
                </c:pt>
                <c:pt idx="53012">
                  <c:v>2.54701193994799E-2</c:v>
                </c:pt>
                <c:pt idx="53013" formatCode="0.00E+00">
                  <c:v>-3.6946179532193202E-3</c:v>
                </c:pt>
                <c:pt idx="53014">
                  <c:v>6.84685573651381E-2</c:v>
                </c:pt>
                <c:pt idx="53015" formatCode="0.00E+00">
                  <c:v>-2.9761528092584399E-4</c:v>
                </c:pt>
                <c:pt idx="53016">
                  <c:v>3.8624469974300299E-3</c:v>
                </c:pt>
                <c:pt idx="53017" formatCode="0.00E+00">
                  <c:v>1.33057796532958E-2</c:v>
                </c:pt>
                <c:pt idx="53018">
                  <c:v>1.23583519789089E-2</c:v>
                </c:pt>
                <c:pt idx="53019">
                  <c:v>6.2388926899939502E-3</c:v>
                </c:pt>
                <c:pt idx="53020">
                  <c:v>3.5397207563880803E-2</c:v>
                </c:pt>
                <c:pt idx="53021">
                  <c:v>3.24270555461161E-2</c:v>
                </c:pt>
                <c:pt idx="53022">
                  <c:v>8.2138163443027601E-2</c:v>
                </c:pt>
                <c:pt idx="53023">
                  <c:v>1.3262025128655E-2</c:v>
                </c:pt>
                <c:pt idx="53024">
                  <c:v>1.3572014643727001E-2</c:v>
                </c:pt>
                <c:pt idx="53025">
                  <c:v>1.1660882297812101E-2</c:v>
                </c:pt>
                <c:pt idx="53026">
                  <c:v>2.2981951205395899E-2</c:v>
                </c:pt>
                <c:pt idx="53027">
                  <c:v>7.7090797769971296E-3</c:v>
                </c:pt>
                <c:pt idx="53028">
                  <c:v>2.8251820103803799E-2</c:v>
                </c:pt>
                <c:pt idx="53029">
                  <c:v>2.18734671152701E-2</c:v>
                </c:pt>
                <c:pt idx="53030">
                  <c:v>6.7003029293551203E-2</c:v>
                </c:pt>
                <c:pt idx="53031">
                  <c:v>6.3557730674445895E-2</c:v>
                </c:pt>
                <c:pt idx="53032">
                  <c:v>0.13042959390610401</c:v>
                </c:pt>
                <c:pt idx="53033">
                  <c:v>0.18213089603798999</c:v>
                </c:pt>
                <c:pt idx="53034">
                  <c:v>0.18388433167033399</c:v>
                </c:pt>
                <c:pt idx="53035">
                  <c:v>-2.8135147033890601E-3</c:v>
                </c:pt>
                <c:pt idx="53036">
                  <c:v>5.8654207295675997E-2</c:v>
                </c:pt>
                <c:pt idx="53037">
                  <c:v>1.2031246203802E-2</c:v>
                </c:pt>
                <c:pt idx="53038">
                  <c:v>2.3432677959984799E-2</c:v>
                </c:pt>
                <c:pt idx="53039">
                  <c:v>-2.44297121522591E-2</c:v>
                </c:pt>
                <c:pt idx="53040">
                  <c:v>-1.7178011684839199E-2</c:v>
                </c:pt>
                <c:pt idx="53041">
                  <c:v>-4.47206119542621E-2</c:v>
                </c:pt>
                <c:pt idx="53042">
                  <c:v>-4.6926645598969897E-2</c:v>
                </c:pt>
                <c:pt idx="53043">
                  <c:v>-4.3091811961849198E-2</c:v>
                </c:pt>
                <c:pt idx="53044">
                  <c:v>-4.8163617819980603E-2</c:v>
                </c:pt>
                <c:pt idx="53045">
                  <c:v>9.7277051018015599E-3</c:v>
                </c:pt>
                <c:pt idx="53046">
                  <c:v>-7.4261472788783298E-2</c:v>
                </c:pt>
                <c:pt idx="53047">
                  <c:v>8.2397539964194494E-3</c:v>
                </c:pt>
                <c:pt idx="53048">
                  <c:v>-2.5938001537698999E-2</c:v>
                </c:pt>
                <c:pt idx="53049">
                  <c:v>-4.1351511395631702E-3</c:v>
                </c:pt>
                <c:pt idx="53050">
                  <c:v>-2.7714329978865301E-2</c:v>
                </c:pt>
                <c:pt idx="53051">
                  <c:v>-2.4587429103405601E-2</c:v>
                </c:pt>
                <c:pt idx="53052">
                  <c:v>5.8587232231944002E-3</c:v>
                </c:pt>
                <c:pt idx="53053">
                  <c:v>-2.6622757180332E-2</c:v>
                </c:pt>
                <c:pt idx="53054">
                  <c:v>-3.6276014344155998E-2</c:v>
                </c:pt>
                <c:pt idx="53055">
                  <c:v>-4.5027019137388297E-2</c:v>
                </c:pt>
                <c:pt idx="53056">
                  <c:v>-7.4274492840805895E-2</c:v>
                </c:pt>
                <c:pt idx="53057">
                  <c:v>-5.3846961670231702E-2</c:v>
                </c:pt>
                <c:pt idx="53058">
                  <c:v>-3.3619547354454403E-2</c:v>
                </c:pt>
                <c:pt idx="53059">
                  <c:v>-1.2832499168531899E-2</c:v>
                </c:pt>
                <c:pt idx="53060">
                  <c:v>-3.2569206801579501E-2</c:v>
                </c:pt>
                <c:pt idx="53061">
                  <c:v>-3.9667193318196299E-2</c:v>
                </c:pt>
                <c:pt idx="53062">
                  <c:v>-9.6495502041254899E-2</c:v>
                </c:pt>
                <c:pt idx="53063">
                  <c:v>-5.01274625184037E-2</c:v>
                </c:pt>
                <c:pt idx="53064">
                  <c:v>-4.47891740667649E-2</c:v>
                </c:pt>
                <c:pt idx="53065">
                  <c:v>-4.6918044305949903E-2</c:v>
                </c:pt>
                <c:pt idx="53066">
                  <c:v>-3.6020033451473199E-2</c:v>
                </c:pt>
                <c:pt idx="53067">
                  <c:v>-2.4617813798753701E-2</c:v>
                </c:pt>
                <c:pt idx="53068">
                  <c:v>-3.0225743989500699E-2</c:v>
                </c:pt>
                <c:pt idx="53069">
                  <c:v>-5.8656899211290102E-2</c:v>
                </c:pt>
                <c:pt idx="53070">
                  <c:v>-4.1257512076484898E-2</c:v>
                </c:pt>
                <c:pt idx="53071">
                  <c:v>-3.7848416076814898E-2</c:v>
                </c:pt>
                <c:pt idx="53072">
                  <c:v>-3.00789594830813E-2</c:v>
                </c:pt>
                <c:pt idx="53073">
                  <c:v>-3.9293922646176802E-2</c:v>
                </c:pt>
                <c:pt idx="53074">
                  <c:v>-1.82606286900188E-2</c:v>
                </c:pt>
                <c:pt idx="53075">
                  <c:v>-1.6315036073014901E-2</c:v>
                </c:pt>
                <c:pt idx="53076">
                  <c:v>-4.3494835876912802E-2</c:v>
                </c:pt>
                <c:pt idx="53077">
                  <c:v>-6.13413971463974E-2</c:v>
                </c:pt>
                <c:pt idx="53078">
                  <c:v>-3.0380330058461601E-2</c:v>
                </c:pt>
                <c:pt idx="53079">
                  <c:v>-1.8865520129568901E-2</c:v>
                </c:pt>
                <c:pt idx="53080">
                  <c:v>-2.95458850641276E-2</c:v>
                </c:pt>
                <c:pt idx="53081">
                  <c:v>-1.46618614092228E-2</c:v>
                </c:pt>
                <c:pt idx="53082">
                  <c:v>-2.7496450614427698E-2</c:v>
                </c:pt>
                <c:pt idx="53083">
                  <c:v>-3.4215015848122102E-2</c:v>
                </c:pt>
                <c:pt idx="53084">
                  <c:v>-2.3308190214709201E-2</c:v>
                </c:pt>
                <c:pt idx="53085">
                  <c:v>-1.9052258469927998E-2</c:v>
                </c:pt>
                <c:pt idx="53086">
                  <c:v>-2.3170827678618E-2</c:v>
                </c:pt>
                <c:pt idx="53087">
                  <c:v>-5.4696619825002298E-2</c:v>
                </c:pt>
                <c:pt idx="53088">
                  <c:v>-6.7738339090963703E-2</c:v>
                </c:pt>
                <c:pt idx="53089">
                  <c:v>-7.8467252656274106E-2</c:v>
                </c:pt>
                <c:pt idx="53090" formatCode="0.00E+00">
                  <c:v>-5.4667311814640099E-4</c:v>
                </c:pt>
                <c:pt idx="53091">
                  <c:v>-4.2146786407951303E-2</c:v>
                </c:pt>
                <c:pt idx="53092" formatCode="0.00E+00">
                  <c:v>-6.0865155462971499E-2</c:v>
                </c:pt>
                <c:pt idx="53093">
                  <c:v>-5.0040731592158501E-2</c:v>
                </c:pt>
                <c:pt idx="53094">
                  <c:v>-5.4673024028883702E-2</c:v>
                </c:pt>
                <c:pt idx="53095">
                  <c:v>-6.76362132207909E-2</c:v>
                </c:pt>
                <c:pt idx="53096">
                  <c:v>-6.5930305512685403E-2</c:v>
                </c:pt>
                <c:pt idx="53097">
                  <c:v>-4.28224686367004E-3</c:v>
                </c:pt>
                <c:pt idx="53098">
                  <c:v>1.34622662574592E-2</c:v>
                </c:pt>
                <c:pt idx="53099">
                  <c:v>5.8107264384248602E-3</c:v>
                </c:pt>
                <c:pt idx="53100">
                  <c:v>-9.2967153957529396E-3</c:v>
                </c:pt>
                <c:pt idx="53101">
                  <c:v>-4.3266170311123002E-2</c:v>
                </c:pt>
                <c:pt idx="53102">
                  <c:v>-3.44688063692059E-2</c:v>
                </c:pt>
                <c:pt idx="53103">
                  <c:v>6.2178656339481704E-3</c:v>
                </c:pt>
                <c:pt idx="53104">
                  <c:v>9.6741275697381501E-3</c:v>
                </c:pt>
                <c:pt idx="53105">
                  <c:v>1.01249670100634E-2</c:v>
                </c:pt>
                <c:pt idx="53106">
                  <c:v>7.5995496476515701E-3</c:v>
                </c:pt>
                <c:pt idx="53107">
                  <c:v>-3.8613416268623801E-3</c:v>
                </c:pt>
                <c:pt idx="53108">
                  <c:v>-1.57294831099835E-2</c:v>
                </c:pt>
                <c:pt idx="53109">
                  <c:v>-5.3612947214497202E-3</c:v>
                </c:pt>
                <c:pt idx="53110">
                  <c:v>-1.3921012320195001E-2</c:v>
                </c:pt>
                <c:pt idx="53111">
                  <c:v>-2.1504114566178099E-2</c:v>
                </c:pt>
                <c:pt idx="53112">
                  <c:v>3.3237251037245598E-3</c:v>
                </c:pt>
                <c:pt idx="53113">
                  <c:v>3.4444037326036403E-2</c:v>
                </c:pt>
                <c:pt idx="53114">
                  <c:v>4.2365247794010699E-2</c:v>
                </c:pt>
                <c:pt idx="53115">
                  <c:v>7.8883704953040895E-2</c:v>
                </c:pt>
                <c:pt idx="53116">
                  <c:v>0.109230813277452</c:v>
                </c:pt>
                <c:pt idx="53117">
                  <c:v>5.9311213625262198E-2</c:v>
                </c:pt>
                <c:pt idx="53118">
                  <c:v>6.6468084526589893E-2</c:v>
                </c:pt>
                <c:pt idx="53119">
                  <c:v>0.16785951366465701</c:v>
                </c:pt>
                <c:pt idx="53120">
                  <c:v>0.14163408683026099</c:v>
                </c:pt>
                <c:pt idx="53121">
                  <c:v>0.12915819281548399</c:v>
                </c:pt>
                <c:pt idx="53122">
                  <c:v>0.135809249164835</c:v>
                </c:pt>
                <c:pt idx="53123">
                  <c:v>0.13240843760690801</c:v>
                </c:pt>
                <c:pt idx="53124">
                  <c:v>0.119542689655698</c:v>
                </c:pt>
                <c:pt idx="53125">
                  <c:v>0.198190543035382</c:v>
                </c:pt>
                <c:pt idx="53126">
                  <c:v>0.18826384868936999</c:v>
                </c:pt>
                <c:pt idx="53127">
                  <c:v>0.18747034680876901</c:v>
                </c:pt>
                <c:pt idx="53128">
                  <c:v>-3.9637129850306598E-3</c:v>
                </c:pt>
                <c:pt idx="53129">
                  <c:v>9.4442308414968104E-2</c:v>
                </c:pt>
                <c:pt idx="53130">
                  <c:v>7.1003796620813603E-2</c:v>
                </c:pt>
                <c:pt idx="53131">
                  <c:v>0.127494414004694</c:v>
                </c:pt>
                <c:pt idx="53132">
                  <c:v>0.122545348772925</c:v>
                </c:pt>
                <c:pt idx="53133">
                  <c:v>0.16960167907388601</c:v>
                </c:pt>
                <c:pt idx="53134">
                  <c:v>-4.2018561204792103E-2</c:v>
                </c:pt>
                <c:pt idx="53135">
                  <c:v>-0.104437842368167</c:v>
                </c:pt>
                <c:pt idx="53136">
                  <c:v>-0.120177047560869</c:v>
                </c:pt>
                <c:pt idx="53137">
                  <c:v>-1.56059346332608E-2</c:v>
                </c:pt>
                <c:pt idx="53138">
                  <c:v>-5.9692744422467497E-2</c:v>
                </c:pt>
                <c:pt idx="53139">
                  <c:v>2.6614707770285701E-2</c:v>
                </c:pt>
                <c:pt idx="53140">
                  <c:v>2.7576614110949801E-2</c:v>
                </c:pt>
                <c:pt idx="53141">
                  <c:v>-5.4244949825651603E-2</c:v>
                </c:pt>
                <c:pt idx="53142">
                  <c:v>1.9284287064557998E-2</c:v>
                </c:pt>
                <c:pt idx="53143">
                  <c:v>-2.45031425246869E-2</c:v>
                </c:pt>
                <c:pt idx="53144">
                  <c:v>1.18412750547388E-2</c:v>
                </c:pt>
                <c:pt idx="53145">
                  <c:v>1.48108767642668E-2</c:v>
                </c:pt>
                <c:pt idx="53146">
                  <c:v>8.5193665938570803E-3</c:v>
                </c:pt>
                <c:pt idx="53147">
                  <c:v>9.9040291532706392E-3</c:v>
                </c:pt>
                <c:pt idx="53148">
                  <c:v>7.6897329623798203E-3</c:v>
                </c:pt>
                <c:pt idx="53149">
                  <c:v>-2.5002031723853398E-2</c:v>
                </c:pt>
                <c:pt idx="53150">
                  <c:v>7.7807826573989103E-2</c:v>
                </c:pt>
                <c:pt idx="53151">
                  <c:v>4.26516292646466E-2</c:v>
                </c:pt>
                <c:pt idx="53152">
                  <c:v>8.2158444593109503E-2</c:v>
                </c:pt>
                <c:pt idx="53153">
                  <c:v>2.8763772131269899E-3</c:v>
                </c:pt>
                <c:pt idx="53154">
                  <c:v>-2.7888541509770702E-3</c:v>
                </c:pt>
                <c:pt idx="53155">
                  <c:v>-2.6250223471901901E-3</c:v>
                </c:pt>
                <c:pt idx="53156">
                  <c:v>-4.8572428086397701E-3</c:v>
                </c:pt>
                <c:pt idx="53157">
                  <c:v>-1.7620591918928001E-2</c:v>
                </c:pt>
                <c:pt idx="53158">
                  <c:v>-3.6622123677533701E-3</c:v>
                </c:pt>
                <c:pt idx="53159">
                  <c:v>3.5581634853836697E-2</c:v>
                </c:pt>
                <c:pt idx="53160">
                  <c:v>4.6166926043184203E-2</c:v>
                </c:pt>
                <c:pt idx="53161">
                  <c:v>3.1479294100802899E-2</c:v>
                </c:pt>
                <c:pt idx="53162">
                  <c:v>1.7790045036786498E-2</c:v>
                </c:pt>
                <c:pt idx="53163">
                  <c:v>5.5572169751557002E-2</c:v>
                </c:pt>
                <c:pt idx="53164">
                  <c:v>4.2322154096001097E-2</c:v>
                </c:pt>
                <c:pt idx="53165">
                  <c:v>2.84090404385683E-2</c:v>
                </c:pt>
                <c:pt idx="53166">
                  <c:v>7.4068621061033305E-2</c:v>
                </c:pt>
                <c:pt idx="53167">
                  <c:v>8.4010543619602002E-2</c:v>
                </c:pt>
                <c:pt idx="53168">
                  <c:v>0.11086342055811001</c:v>
                </c:pt>
                <c:pt idx="53169">
                  <c:v>0.12118609423825399</c:v>
                </c:pt>
                <c:pt idx="53170">
                  <c:v>0.12912933991992701</c:v>
                </c:pt>
                <c:pt idx="53171">
                  <c:v>0.12409360727003001</c:v>
                </c:pt>
                <c:pt idx="53172">
                  <c:v>0.12872098713523</c:v>
                </c:pt>
                <c:pt idx="53173">
                  <c:v>0.11069946444232</c:v>
                </c:pt>
                <c:pt idx="53174">
                  <c:v>0.14020252594400101</c:v>
                </c:pt>
                <c:pt idx="53175">
                  <c:v>0.124296717335264</c:v>
                </c:pt>
                <c:pt idx="53176">
                  <c:v>0.132865550818518</c:v>
                </c:pt>
                <c:pt idx="53177">
                  <c:v>0.145188048799269</c:v>
                </c:pt>
                <c:pt idx="53178">
                  <c:v>0.143231814133125</c:v>
                </c:pt>
                <c:pt idx="53179">
                  <c:v>0.160583719586224</c:v>
                </c:pt>
                <c:pt idx="53180">
                  <c:v>0.158111062158315</c:v>
                </c:pt>
                <c:pt idx="53181">
                  <c:v>0.18795857557142501</c:v>
                </c:pt>
                <c:pt idx="53182">
                  <c:v>0.200361915775887</c:v>
                </c:pt>
                <c:pt idx="53183">
                  <c:v>0.18497016518564599</c:v>
                </c:pt>
                <c:pt idx="53184">
                  <c:v>0.182851897319669</c:v>
                </c:pt>
                <c:pt idx="53185">
                  <c:v>0.168186502402077</c:v>
                </c:pt>
                <c:pt idx="53186">
                  <c:v>0.16416944517380699</c:v>
                </c:pt>
                <c:pt idx="53187">
                  <c:v>0.151614657402287</c:v>
                </c:pt>
                <c:pt idx="53188">
                  <c:v>0.178144089661042</c:v>
                </c:pt>
                <c:pt idx="53189">
                  <c:v>0.17998016499150599</c:v>
                </c:pt>
                <c:pt idx="53190">
                  <c:v>0.17902958509258601</c:v>
                </c:pt>
                <c:pt idx="53191">
                  <c:v>0.18091635587413499</c:v>
                </c:pt>
                <c:pt idx="53192">
                  <c:v>0.17988954109220701</c:v>
                </c:pt>
                <c:pt idx="53193">
                  <c:v>0.14532518594202501</c:v>
                </c:pt>
                <c:pt idx="53194">
                  <c:v>0.17226029923066799</c:v>
                </c:pt>
                <c:pt idx="53195">
                  <c:v>0.154593939545944</c:v>
                </c:pt>
                <c:pt idx="53196">
                  <c:v>0.14872661928502701</c:v>
                </c:pt>
                <c:pt idx="53197">
                  <c:v>0.180848173987981</c:v>
                </c:pt>
                <c:pt idx="53198">
                  <c:v>0.16973046197431499</c:v>
                </c:pt>
                <c:pt idx="53199">
                  <c:v>0.158349159118015</c:v>
                </c:pt>
                <c:pt idx="53200">
                  <c:v>0.146954067834002</c:v>
                </c:pt>
                <c:pt idx="53201">
                  <c:v>0.15727007301488499</c:v>
                </c:pt>
                <c:pt idx="53202">
                  <c:v>0.14822232173687699</c:v>
                </c:pt>
                <c:pt idx="53203">
                  <c:v>0.14851227238531201</c:v>
                </c:pt>
                <c:pt idx="53204">
                  <c:v>0.21992649329847699</c:v>
                </c:pt>
                <c:pt idx="53205">
                  <c:v>0.236549990418326</c:v>
                </c:pt>
                <c:pt idx="53206">
                  <c:v>0.22369546947577601</c:v>
                </c:pt>
                <c:pt idx="53207">
                  <c:v>0.21122065765822201</c:v>
                </c:pt>
                <c:pt idx="53208">
                  <c:v>0.20780892435551401</c:v>
                </c:pt>
                <c:pt idx="53209">
                  <c:v>0.23775093957646201</c:v>
                </c:pt>
                <c:pt idx="53210">
                  <c:v>0.26937750084457401</c:v>
                </c:pt>
                <c:pt idx="53211">
                  <c:v>0.31137859416948999</c:v>
                </c:pt>
                <c:pt idx="53212">
                  <c:v>0.32504100908861999</c:v>
                </c:pt>
                <c:pt idx="53213">
                  <c:v>0.30712224724070702</c:v>
                </c:pt>
                <c:pt idx="53214">
                  <c:v>0.27976195078268101</c:v>
                </c:pt>
                <c:pt idx="53215">
                  <c:v>0.26238694138900998</c:v>
                </c:pt>
                <c:pt idx="53216">
                  <c:v>0.26243263166694403</c:v>
                </c:pt>
                <c:pt idx="53217">
                  <c:v>0.24872844449578599</c:v>
                </c:pt>
                <c:pt idx="53218">
                  <c:v>0.22806032866735301</c:v>
                </c:pt>
                <c:pt idx="53219">
                  <c:v>0.235687438370658</c:v>
                </c:pt>
                <c:pt idx="53220">
                  <c:v>0.248896030496045</c:v>
                </c:pt>
                <c:pt idx="53221">
                  <c:v>0.26525837522875101</c:v>
                </c:pt>
                <c:pt idx="53222">
                  <c:v>0.24544954549706099</c:v>
                </c:pt>
                <c:pt idx="53223">
                  <c:v>0.23860805406249999</c:v>
                </c:pt>
                <c:pt idx="53224">
                  <c:v>0.23748602181453701</c:v>
                </c:pt>
                <c:pt idx="53225">
                  <c:v>0.23566117174409801</c:v>
                </c:pt>
                <c:pt idx="53226">
                  <c:v>0.24992587429299801</c:v>
                </c:pt>
                <c:pt idx="53227">
                  <c:v>0.25987498720209001</c:v>
                </c:pt>
                <c:pt idx="53228">
                  <c:v>0.25633761775443897</c:v>
                </c:pt>
                <c:pt idx="53229">
                  <c:v>0.251161088601845</c:v>
                </c:pt>
                <c:pt idx="53230">
                  <c:v>0.246182163226664</c:v>
                </c:pt>
                <c:pt idx="53231">
                  <c:v>0.24327762382547999</c:v>
                </c:pt>
                <c:pt idx="53232">
                  <c:v>0.27446221491133399</c:v>
                </c:pt>
                <c:pt idx="53233">
                  <c:v>0.271107681225287</c:v>
                </c:pt>
                <c:pt idx="53234">
                  <c:v>0.27060903451375901</c:v>
                </c:pt>
                <c:pt idx="53235">
                  <c:v>0.27657786533798501</c:v>
                </c:pt>
                <c:pt idx="53236">
                  <c:v>0.28409147723651201</c:v>
                </c:pt>
                <c:pt idx="53237">
                  <c:v>0.282136638916061</c:v>
                </c:pt>
                <c:pt idx="53238">
                  <c:v>0.27857432591106202</c:v>
                </c:pt>
                <c:pt idx="53239">
                  <c:v>0.25756393042671</c:v>
                </c:pt>
                <c:pt idx="53240">
                  <c:v>0.25793368394997401</c:v>
                </c:pt>
                <c:pt idx="53241">
                  <c:v>0.258622963833885</c:v>
                </c:pt>
                <c:pt idx="53242">
                  <c:v>0.265864418652839</c:v>
                </c:pt>
                <c:pt idx="53243">
                  <c:v>0.27392498221929101</c:v>
                </c:pt>
                <c:pt idx="53244">
                  <c:v>0.30423508692493101</c:v>
                </c:pt>
                <c:pt idx="53245">
                  <c:v>0.31805294539482798</c:v>
                </c:pt>
                <c:pt idx="53246">
                  <c:v>0.32278187486172999</c:v>
                </c:pt>
                <c:pt idx="53247">
                  <c:v>0.26219750585899598</c:v>
                </c:pt>
                <c:pt idx="53248">
                  <c:v>0.29357445387481401</c:v>
                </c:pt>
                <c:pt idx="53249">
                  <c:v>0.27872900286362901</c:v>
                </c:pt>
                <c:pt idx="53250">
                  <c:v>0.31956256915762399</c:v>
                </c:pt>
                <c:pt idx="53251">
                  <c:v>0.31499406846466099</c:v>
                </c:pt>
                <c:pt idx="53252">
                  <c:v>0.28709713061082098</c:v>
                </c:pt>
                <c:pt idx="53253">
                  <c:v>0.28505145522488401</c:v>
                </c:pt>
                <c:pt idx="53254">
                  <c:v>0.285834928672341</c:v>
                </c:pt>
                <c:pt idx="53255">
                  <c:v>0.28475570825398699</c:v>
                </c:pt>
                <c:pt idx="53256">
                  <c:v>0.28669148448527398</c:v>
                </c:pt>
                <c:pt idx="53257">
                  <c:v>0.28033543190073801</c:v>
                </c:pt>
                <c:pt idx="53258">
                  <c:v>0.31164980895519001</c:v>
                </c:pt>
                <c:pt idx="53259">
                  <c:v>0.30425054581563998</c:v>
                </c:pt>
                <c:pt idx="53260">
                  <c:v>0.29249344308744901</c:v>
                </c:pt>
                <c:pt idx="53261">
                  <c:v>0.29175212017534602</c:v>
                </c:pt>
                <c:pt idx="53262">
                  <c:v>0.26933542554026302</c:v>
                </c:pt>
                <c:pt idx="53263">
                  <c:v>0.28451399138771599</c:v>
                </c:pt>
                <c:pt idx="53264">
                  <c:v>0.28327040495660499</c:v>
                </c:pt>
                <c:pt idx="53265">
                  <c:v>0.28218028520031402</c:v>
                </c:pt>
                <c:pt idx="53266">
                  <c:v>0.287060493829636</c:v>
                </c:pt>
                <c:pt idx="53267">
                  <c:v>0.28010124734479502</c:v>
                </c:pt>
                <c:pt idx="53268">
                  <c:v>0.28015395141103699</c:v>
                </c:pt>
                <c:pt idx="53269">
                  <c:v>0.27808360708831997</c:v>
                </c:pt>
                <c:pt idx="53270">
                  <c:v>0.297663617879456</c:v>
                </c:pt>
                <c:pt idx="53271">
                  <c:v>0.28093081716610901</c:v>
                </c:pt>
                <c:pt idx="53272">
                  <c:v>0.288799362925652</c:v>
                </c:pt>
                <c:pt idx="53273">
                  <c:v>0.30405759298532198</c:v>
                </c:pt>
                <c:pt idx="53274">
                  <c:v>0.30071688793169798</c:v>
                </c:pt>
                <c:pt idx="53275">
                  <c:v>0.30996169085911102</c:v>
                </c:pt>
                <c:pt idx="53276">
                  <c:v>0.314632856165032</c:v>
                </c:pt>
                <c:pt idx="53277">
                  <c:v>0.33000573166786401</c:v>
                </c:pt>
                <c:pt idx="53278">
                  <c:v>0.376431632958385</c:v>
                </c:pt>
                <c:pt idx="53279">
                  <c:v>0.38673772863143902</c:v>
                </c:pt>
                <c:pt idx="53280">
                  <c:v>0.44111109078141097</c:v>
                </c:pt>
                <c:pt idx="53281">
                  <c:v>0.443265975221589</c:v>
                </c:pt>
                <c:pt idx="53282">
                  <c:v>0.44181624485925902</c:v>
                </c:pt>
                <c:pt idx="53283">
                  <c:v>0.42842854216598297</c:v>
                </c:pt>
                <c:pt idx="53284">
                  <c:v>0.42473587932872298</c:v>
                </c:pt>
                <c:pt idx="53285">
                  <c:v>0.413634488971167</c:v>
                </c:pt>
                <c:pt idx="53286">
                  <c:v>0.48311560329801401</c:v>
                </c:pt>
                <c:pt idx="53287">
                  <c:v>0.53248518950587498</c:v>
                </c:pt>
                <c:pt idx="53288">
                  <c:v>0.53869004406631504</c:v>
                </c:pt>
                <c:pt idx="53289">
                  <c:v>0.541735609723631</c:v>
                </c:pt>
                <c:pt idx="53290">
                  <c:v>0.54532234678244096</c:v>
                </c:pt>
                <c:pt idx="53291">
                  <c:v>0.51759582579727104</c:v>
                </c:pt>
                <c:pt idx="53292">
                  <c:v>0.51250331979035402</c:v>
                </c:pt>
                <c:pt idx="53293">
                  <c:v>0</c:v>
                </c:pt>
                <c:pt idx="53294">
                  <c:v>8.7345692843027595E-2</c:v>
                </c:pt>
                <c:pt idx="53295">
                  <c:v>2.7525152692517499E-2</c:v>
                </c:pt>
                <c:pt idx="53296">
                  <c:v>3.8171950112689798E-2</c:v>
                </c:pt>
                <c:pt idx="53297">
                  <c:v>2.0124239480095799E-2</c:v>
                </c:pt>
                <c:pt idx="53298">
                  <c:v>-2.10347792381673E-3</c:v>
                </c:pt>
                <c:pt idx="53299">
                  <c:v>1.5438175199652199E-2</c:v>
                </c:pt>
                <c:pt idx="53300">
                  <c:v>2.8356540663773099E-2</c:v>
                </c:pt>
                <c:pt idx="53301">
                  <c:v>-1.6115131524827599E-2</c:v>
                </c:pt>
                <c:pt idx="53302">
                  <c:v>-3.6748361489708302E-2</c:v>
                </c:pt>
                <c:pt idx="53303">
                  <c:v>-6.5869464701715105E-2</c:v>
                </c:pt>
                <c:pt idx="53304">
                  <c:v>-3.1703100129792598E-2</c:v>
                </c:pt>
                <c:pt idx="53305">
                  <c:v>3.3816208312373898E-2</c:v>
                </c:pt>
                <c:pt idx="53306">
                  <c:v>3.3076310023860897E-2</c:v>
                </c:pt>
                <c:pt idx="53307">
                  <c:v>6.2581021765811803E-2</c:v>
                </c:pt>
                <c:pt idx="53308">
                  <c:v>7.6504831257203795E-2</c:v>
                </c:pt>
                <c:pt idx="53309">
                  <c:v>4.0769823401167103E-2</c:v>
                </c:pt>
                <c:pt idx="53310">
                  <c:v>3.4648734527756797E-2</c:v>
                </c:pt>
                <c:pt idx="53311">
                  <c:v>3.8881391593526202E-2</c:v>
                </c:pt>
                <c:pt idx="53312">
                  <c:v>3.6502570283779401E-2</c:v>
                </c:pt>
                <c:pt idx="53313">
                  <c:v>4.9040637964308499E-2</c:v>
                </c:pt>
                <c:pt idx="53314">
                  <c:v>6.9489405380902302E-3</c:v>
                </c:pt>
                <c:pt idx="53315">
                  <c:v>2.2246611791235198E-2</c:v>
                </c:pt>
                <c:pt idx="53316">
                  <c:v>3.5898253155071697E-2</c:v>
                </c:pt>
                <c:pt idx="53317">
                  <c:v>3.6190862148588999E-2</c:v>
                </c:pt>
                <c:pt idx="53318">
                  <c:v>3.5498227961174501E-2</c:v>
                </c:pt>
                <c:pt idx="53319">
                  <c:v>7.1756449810507397E-2</c:v>
                </c:pt>
                <c:pt idx="53320">
                  <c:v>6.6841654008919796E-2</c:v>
                </c:pt>
                <c:pt idx="53321">
                  <c:v>6.229522334616E-2</c:v>
                </c:pt>
                <c:pt idx="53322">
                  <c:v>4.41254982738001E-2</c:v>
                </c:pt>
                <c:pt idx="53323">
                  <c:v>2.5095335483076998E-2</c:v>
                </c:pt>
                <c:pt idx="53324">
                  <c:v>4.0776321775019199E-2</c:v>
                </c:pt>
                <c:pt idx="53325">
                  <c:v>3.7350526645624903E-2</c:v>
                </c:pt>
                <c:pt idx="53326">
                  <c:v>3.2441989897297699E-2</c:v>
                </c:pt>
                <c:pt idx="53327">
                  <c:v>3.5405329511729498E-2</c:v>
                </c:pt>
                <c:pt idx="53328">
                  <c:v>3.4233224606043701E-2</c:v>
                </c:pt>
                <c:pt idx="53329">
                  <c:v>4.8172725685399397E-2</c:v>
                </c:pt>
                <c:pt idx="53330">
                  <c:v>3.6665121609193801E-2</c:v>
                </c:pt>
                <c:pt idx="53331">
                  <c:v>2.29410704222015E-2</c:v>
                </c:pt>
                <c:pt idx="53332">
                  <c:v>2.1081086811180001E-2</c:v>
                </c:pt>
                <c:pt idx="53333">
                  <c:v>2.0222073603585199E-2</c:v>
                </c:pt>
                <c:pt idx="53334">
                  <c:v>5.3126322032234202E-3</c:v>
                </c:pt>
                <c:pt idx="53335">
                  <c:v>3.95074712561185E-3</c:v>
                </c:pt>
                <c:pt idx="53336">
                  <c:v>1.9483689704987699E-2</c:v>
                </c:pt>
                <c:pt idx="53337">
                  <c:v>1.40377324510321E-2</c:v>
                </c:pt>
                <c:pt idx="53338" formatCode="0.00E+00">
                  <c:v>-5.1881933131436798E-4</c:v>
                </c:pt>
                <c:pt idx="53339">
                  <c:v>1.14350406227644E-2</c:v>
                </c:pt>
                <c:pt idx="53340" formatCode="0.00E+00">
                  <c:v>1.6714564321692899E-2</c:v>
                </c:pt>
                <c:pt idx="53341">
                  <c:v>1.6902592496101501E-2</c:v>
                </c:pt>
                <c:pt idx="53342">
                  <c:v>5.6215482156879203E-3</c:v>
                </c:pt>
                <c:pt idx="53343">
                  <c:v>2.5885858228369502E-2</c:v>
                </c:pt>
                <c:pt idx="53344">
                  <c:v>1.30977354052877E-2</c:v>
                </c:pt>
                <c:pt idx="53345">
                  <c:v>-7.2555136588163104E-3</c:v>
                </c:pt>
                <c:pt idx="53346">
                  <c:v>-4.2144865779650499E-3</c:v>
                </c:pt>
                <c:pt idx="53347">
                  <c:v>-8.51719058346187E-3</c:v>
                </c:pt>
                <c:pt idx="53348">
                  <c:v>-2.8305686013534899E-2</c:v>
                </c:pt>
                <c:pt idx="53349">
                  <c:v>-3.5205535892972997E-2</c:v>
                </c:pt>
                <c:pt idx="53350">
                  <c:v>-3.8257785413388999E-2</c:v>
                </c:pt>
                <c:pt idx="53351">
                  <c:v>-6.7750919038478699E-2</c:v>
                </c:pt>
                <c:pt idx="53352">
                  <c:v>-5.7243421759345402E-2</c:v>
                </c:pt>
                <c:pt idx="53353">
                  <c:v>-5.7429567014069503E-2</c:v>
                </c:pt>
                <c:pt idx="53354">
                  <c:v>-5.5770080927479697E-2</c:v>
                </c:pt>
                <c:pt idx="53355">
                  <c:v>-5.36588183546019E-2</c:v>
                </c:pt>
                <c:pt idx="53356">
                  <c:v>-6.7467365284811898E-2</c:v>
                </c:pt>
                <c:pt idx="53357">
                  <c:v>-5.9181564935301197E-2</c:v>
                </c:pt>
                <c:pt idx="53358">
                  <c:v>-1.3514414791567101E-2</c:v>
                </c:pt>
                <c:pt idx="53359">
                  <c:v>-2.0619027124474699E-2</c:v>
                </c:pt>
                <c:pt idx="53360">
                  <c:v>-4.9552277155024103E-2</c:v>
                </c:pt>
                <c:pt idx="53361">
                  <c:v>-5.9335614389571703E-2</c:v>
                </c:pt>
                <c:pt idx="53362">
                  <c:v>-5.9982553651383698E-2</c:v>
                </c:pt>
                <c:pt idx="53363">
                  <c:v>-5.8044495562069302E-2</c:v>
                </c:pt>
                <c:pt idx="53364">
                  <c:v>-6.2520430216586903E-2</c:v>
                </c:pt>
                <c:pt idx="53365">
                  <c:v>-6.9885224552932904E-2</c:v>
                </c:pt>
                <c:pt idx="53366">
                  <c:v>-1.7078273293354099E-2</c:v>
                </c:pt>
                <c:pt idx="53367">
                  <c:v>-9.0285216813643394E-3</c:v>
                </c:pt>
                <c:pt idx="53368">
                  <c:v>5.7921692886365901E-3</c:v>
                </c:pt>
                <c:pt idx="53369">
                  <c:v>-8.8063843782617297E-3</c:v>
                </c:pt>
                <c:pt idx="53370">
                  <c:v>-2.5658174569921598E-2</c:v>
                </c:pt>
                <c:pt idx="53371">
                  <c:v>-1.6681027452479999E-2</c:v>
                </c:pt>
                <c:pt idx="53372">
                  <c:v>-5.3152973620264297E-2</c:v>
                </c:pt>
                <c:pt idx="53373">
                  <c:v>-5.6156580396057199E-2</c:v>
                </c:pt>
                <c:pt idx="53374">
                  <c:v>-9.1689128135208797E-2</c:v>
                </c:pt>
                <c:pt idx="53375">
                  <c:v>-9.3989756439517902E-2</c:v>
                </c:pt>
                <c:pt idx="53376">
                  <c:v>-7.6787684245391993E-2</c:v>
                </c:pt>
                <c:pt idx="53377">
                  <c:v>-8.1960613071450195E-2</c:v>
                </c:pt>
                <c:pt idx="53378">
                  <c:v>-7.3624898412382997E-2</c:v>
                </c:pt>
                <c:pt idx="53379">
                  <c:v>-7.6664009953443593E-2</c:v>
                </c:pt>
                <c:pt idx="53380">
                  <c:v>-5.1560607720011503E-2</c:v>
                </c:pt>
                <c:pt idx="53381">
                  <c:v>-3.5686622258344201E-2</c:v>
                </c:pt>
                <c:pt idx="53382">
                  <c:v>1.4310862497857501E-2</c:v>
                </c:pt>
                <c:pt idx="53383">
                  <c:v>1.3276427890527799E-2</c:v>
                </c:pt>
                <c:pt idx="53384">
                  <c:v>1.8162308154919E-2</c:v>
                </c:pt>
                <c:pt idx="53385">
                  <c:v>2.3103351749309699E-2</c:v>
                </c:pt>
                <c:pt idx="53386">
                  <c:v>7.5849172242693594E-2</c:v>
                </c:pt>
                <c:pt idx="53387">
                  <c:v>9.6514344316877304E-2</c:v>
                </c:pt>
                <c:pt idx="53388">
                  <c:v>7.2317578723017806E-2</c:v>
                </c:pt>
                <c:pt idx="53389">
                  <c:v>8.7913312473359304E-2</c:v>
                </c:pt>
                <c:pt idx="53390">
                  <c:v>0.16548333946047</c:v>
                </c:pt>
                <c:pt idx="53391">
                  <c:v>0.160864653445284</c:v>
                </c:pt>
                <c:pt idx="53392">
                  <c:v>0.15605390405814001</c:v>
                </c:pt>
                <c:pt idx="53393">
                  <c:v>0.18154467249484799</c:v>
                </c:pt>
                <c:pt idx="53394">
                  <c:v>0.17241723182994101</c:v>
                </c:pt>
                <c:pt idx="53395">
                  <c:v>0.15350331821173799</c:v>
                </c:pt>
                <c:pt idx="53396">
                  <c:v>0.17873023362040799</c:v>
                </c:pt>
                <c:pt idx="53397">
                  <c:v>0.23549214405185101</c:v>
                </c:pt>
                <c:pt idx="53398">
                  <c:v>0.25361881535970399</c:v>
                </c:pt>
                <c:pt idx="53399">
                  <c:v>0.23903456962140199</c:v>
                </c:pt>
                <c:pt idx="53400">
                  <c:v>0.26384740212775898</c:v>
                </c:pt>
                <c:pt idx="53401">
                  <c:v>0.260191208332404</c:v>
                </c:pt>
                <c:pt idx="53402">
                  <c:v>0.25669106118331703</c:v>
                </c:pt>
                <c:pt idx="53403">
                  <c:v>0.28255152934178501</c:v>
                </c:pt>
                <c:pt idx="53404">
                  <c:v>0.31819291878347</c:v>
                </c:pt>
                <c:pt idx="53405">
                  <c:v>0.32270125820102902</c:v>
                </c:pt>
                <c:pt idx="53406">
                  <c:v>0.32277101514138201</c:v>
                </c:pt>
                <c:pt idx="53407">
                  <c:v>0.31683741955825201</c:v>
                </c:pt>
                <c:pt idx="53408">
                  <c:v>0.32865220733170603</c:v>
                </c:pt>
                <c:pt idx="53409">
                  <c:v>0.322794139718799</c:v>
                </c:pt>
                <c:pt idx="53410">
                  <c:v>0.33625564986830903</c:v>
                </c:pt>
                <c:pt idx="53411">
                  <c:v>0.349179076791925</c:v>
                </c:pt>
                <c:pt idx="53412">
                  <c:v>0.32544021111279697</c:v>
                </c:pt>
                <c:pt idx="53413">
                  <c:v>0.32859181726200998</c:v>
                </c:pt>
                <c:pt idx="53414">
                  <c:v>0.43199735718111199</c:v>
                </c:pt>
                <c:pt idx="53415">
                  <c:v>0.43498011095285499</c:v>
                </c:pt>
                <c:pt idx="53416">
                  <c:v>0.45599207668139502</c:v>
                </c:pt>
                <c:pt idx="53417">
                  <c:v>0.45386755967056402</c:v>
                </c:pt>
                <c:pt idx="53418">
                  <c:v>0.43516391372271401</c:v>
                </c:pt>
                <c:pt idx="53419">
                  <c:v>0.48845703214534397</c:v>
                </c:pt>
                <c:pt idx="53420">
                  <c:v>0.50160267744734199</c:v>
                </c:pt>
                <c:pt idx="53421">
                  <c:v>0.49272479086794801</c:v>
                </c:pt>
                <c:pt idx="53422">
                  <c:v>0.66144496317896795</c:v>
                </c:pt>
                <c:pt idx="53423">
                  <c:v>0.69142749202949205</c:v>
                </c:pt>
                <c:pt idx="53424">
                  <c:v>0.67568780313251198</c:v>
                </c:pt>
                <c:pt idx="53425">
                  <c:v>0.67734401293345103</c:v>
                </c:pt>
                <c:pt idx="53426">
                  <c:v>0.68498158416404298</c:v>
                </c:pt>
                <c:pt idx="53427">
                  <c:v>0.64909358348003898</c:v>
                </c:pt>
                <c:pt idx="53428">
                  <c:v>0.735350802379242</c:v>
                </c:pt>
                <c:pt idx="53429">
                  <c:v>0.745714465643458</c:v>
                </c:pt>
                <c:pt idx="53430">
                  <c:v>0.74621817479145103</c:v>
                </c:pt>
                <c:pt idx="53431">
                  <c:v>-2.5002031723853398E-2</c:v>
                </c:pt>
                <c:pt idx="53432">
                  <c:v>-7.6474481979121198E-2</c:v>
                </c:pt>
                <c:pt idx="53433">
                  <c:v>2.7984847223057201E-2</c:v>
                </c:pt>
                <c:pt idx="53434">
                  <c:v>2.8073182167949198E-2</c:v>
                </c:pt>
                <c:pt idx="53435">
                  <c:v>5.1081344230770598E-2</c:v>
                </c:pt>
                <c:pt idx="53436">
                  <c:v>7.5336056795891101E-2</c:v>
                </c:pt>
                <c:pt idx="53437">
                  <c:v>0.11629093055472101</c:v>
                </c:pt>
                <c:pt idx="53438">
                  <c:v>0.108045357115427</c:v>
                </c:pt>
                <c:pt idx="53439">
                  <c:v>5.1803844523073898E-2</c:v>
                </c:pt>
                <c:pt idx="53440">
                  <c:v>7.0143315570845299E-2</c:v>
                </c:pt>
                <c:pt idx="53441">
                  <c:v>6.8122964148197199E-2</c:v>
                </c:pt>
                <c:pt idx="53442">
                  <c:v>4.9634775398507698E-2</c:v>
                </c:pt>
                <c:pt idx="53443">
                  <c:v>2.9974427005440899E-2</c:v>
                </c:pt>
                <c:pt idx="53444">
                  <c:v>3.27180171667023E-2</c:v>
                </c:pt>
                <c:pt idx="53445">
                  <c:v>2.9535206598014799E-2</c:v>
                </c:pt>
                <c:pt idx="53446">
                  <c:v>2.8297023266252799E-2</c:v>
                </c:pt>
                <c:pt idx="53447">
                  <c:v>3.6295611305273798E-2</c:v>
                </c:pt>
                <c:pt idx="53448">
                  <c:v>2.47027105511099E-2</c:v>
                </c:pt>
                <c:pt idx="53449">
                  <c:v>1.2143218057368701E-2</c:v>
                </c:pt>
                <c:pt idx="53450">
                  <c:v>8.9165566009326899E-3</c:v>
                </c:pt>
                <c:pt idx="53451">
                  <c:v>-2.0677980971785501E-2</c:v>
                </c:pt>
                <c:pt idx="53452">
                  <c:v>-3.2474314070648901E-2</c:v>
                </c:pt>
                <c:pt idx="53453">
                  <c:v>-6.2631947186569795E-2</c:v>
                </c:pt>
                <c:pt idx="53454">
                  <c:v>-5.8693411927364603E-2</c:v>
                </c:pt>
                <c:pt idx="53455">
                  <c:v>-4.8767609265057098E-2</c:v>
                </c:pt>
                <c:pt idx="53456">
                  <c:v>-4.9640135334099798E-2</c:v>
                </c:pt>
                <c:pt idx="53457">
                  <c:v>-4.9789585576848303E-2</c:v>
                </c:pt>
                <c:pt idx="53458">
                  <c:v>-5.7832852171236397E-2</c:v>
                </c:pt>
                <c:pt idx="53459">
                  <c:v>-4.0200346452605298E-2</c:v>
                </c:pt>
                <c:pt idx="53460">
                  <c:v>-3.2663572674150397E-2</c:v>
                </c:pt>
                <c:pt idx="53461">
                  <c:v>-3.1101072674150399E-2</c:v>
                </c:pt>
                <c:pt idx="53462">
                  <c:v>-2.57595412152468E-2</c:v>
                </c:pt>
                <c:pt idx="53463">
                  <c:v>-2.36567759587544E-2</c:v>
                </c:pt>
                <c:pt idx="53464">
                  <c:v>-2.6733516257442601E-2</c:v>
                </c:pt>
                <c:pt idx="53465">
                  <c:v>-4.7937621522704602E-2</c:v>
                </c:pt>
                <c:pt idx="53466">
                  <c:v>-5.0665386492585202E-2</c:v>
                </c:pt>
                <c:pt idx="53467">
                  <c:v>-4.1070013247976198E-2</c:v>
                </c:pt>
                <c:pt idx="53468">
                  <c:v>-4.1311502238435799E-2</c:v>
                </c:pt>
                <c:pt idx="53469">
                  <c:v>-3.3693962781462097E-2</c:v>
                </c:pt>
                <c:pt idx="53470">
                  <c:v>-4.3652586664041898E-2</c:v>
                </c:pt>
                <c:pt idx="53471">
                  <c:v>-3.2917963078167897E-2</c:v>
                </c:pt>
                <c:pt idx="53472">
                  <c:v>-5.3790801533966898E-2</c:v>
                </c:pt>
                <c:pt idx="53473">
                  <c:v>-4.8835303890775499E-2</c:v>
                </c:pt>
                <c:pt idx="53474">
                  <c:v>-7.6562732749412402E-2</c:v>
                </c:pt>
                <c:pt idx="53475">
                  <c:v>-1.01391681327841E-2</c:v>
                </c:pt>
                <c:pt idx="53476">
                  <c:v>1.96959237909234E-2</c:v>
                </c:pt>
                <c:pt idx="53477">
                  <c:v>4.1621273431660402E-2</c:v>
                </c:pt>
                <c:pt idx="53478">
                  <c:v>7.4026825433869098E-2</c:v>
                </c:pt>
                <c:pt idx="53479">
                  <c:v>9.1849913819670198E-2</c:v>
                </c:pt>
                <c:pt idx="53480">
                  <c:v>-2.55859570824069E-2</c:v>
                </c:pt>
                <c:pt idx="53481">
                  <c:v>6.6366759145452106E-2</c:v>
                </c:pt>
                <c:pt idx="53482">
                  <c:v>3.9003332214091101E-2</c:v>
                </c:pt>
                <c:pt idx="53483">
                  <c:v>4.6074675188748103E-2</c:v>
                </c:pt>
                <c:pt idx="53484">
                  <c:v>9.1622367295890197E-2</c:v>
                </c:pt>
                <c:pt idx="53485">
                  <c:v>0.10325291220122899</c:v>
                </c:pt>
                <c:pt idx="53486">
                  <c:v>0.123080703492878</c:v>
                </c:pt>
                <c:pt idx="53487">
                  <c:v>0.12705065145879499</c:v>
                </c:pt>
                <c:pt idx="53488">
                  <c:v>4.4445505919112102E-2</c:v>
                </c:pt>
                <c:pt idx="53489">
                  <c:v>4.1858000662565099E-2</c:v>
                </c:pt>
                <c:pt idx="53490">
                  <c:v>4.4224155725671899E-2</c:v>
                </c:pt>
                <c:pt idx="53491">
                  <c:v>7.3673013739995796E-2</c:v>
                </c:pt>
                <c:pt idx="53492">
                  <c:v>0.103918737065002</c:v>
                </c:pt>
                <c:pt idx="53493">
                  <c:v>0.10498159820101</c:v>
                </c:pt>
                <c:pt idx="53494">
                  <c:v>0.103904863144961</c:v>
                </c:pt>
                <c:pt idx="53495">
                  <c:v>0.102647331674946</c:v>
                </c:pt>
                <c:pt idx="53496">
                  <c:v>6.5948419638977504E-2</c:v>
                </c:pt>
                <c:pt idx="53497">
                  <c:v>6.6964630061758706E-2</c:v>
                </c:pt>
                <c:pt idx="53498">
                  <c:v>3.5444002608176102E-2</c:v>
                </c:pt>
                <c:pt idx="53499">
                  <c:v>4.1005333591230299E-2</c:v>
                </c:pt>
                <c:pt idx="53500">
                  <c:v>8.0696695584838607E-2</c:v>
                </c:pt>
                <c:pt idx="53501">
                  <c:v>8.0724913251985997E-2</c:v>
                </c:pt>
                <c:pt idx="53502">
                  <c:v>8.1468753769916497E-2</c:v>
                </c:pt>
                <c:pt idx="53503">
                  <c:v>4.2113068480404199E-2</c:v>
                </c:pt>
                <c:pt idx="53504">
                  <c:v>4.8785336864065401E-2</c:v>
                </c:pt>
                <c:pt idx="53505">
                  <c:v>0.119040053500805</c:v>
                </c:pt>
                <c:pt idx="53506">
                  <c:v>0.13367318953910101</c:v>
                </c:pt>
                <c:pt idx="53507">
                  <c:v>0.124026806897613</c:v>
                </c:pt>
                <c:pt idx="53508">
                  <c:v>0.12195533263007199</c:v>
                </c:pt>
                <c:pt idx="53509">
                  <c:v>0.13374447532011499</c:v>
                </c:pt>
                <c:pt idx="53510">
                  <c:v>0.120503982061531</c:v>
                </c:pt>
                <c:pt idx="53511">
                  <c:v>0.151489177351219</c:v>
                </c:pt>
                <c:pt idx="53512">
                  <c:v>0.138571512141241</c:v>
                </c:pt>
                <c:pt idx="53513">
                  <c:v>0.11907044102097999</c:v>
                </c:pt>
                <c:pt idx="53514">
                  <c:v>0.10116080794678201</c:v>
                </c:pt>
                <c:pt idx="53515">
                  <c:v>0.104446748794972</c:v>
                </c:pt>
                <c:pt idx="53516">
                  <c:v>9.0402252512658599E-2</c:v>
                </c:pt>
                <c:pt idx="53517">
                  <c:v>0.124592917252066</c:v>
                </c:pt>
                <c:pt idx="53518">
                  <c:v>0.15660943978985001</c:v>
                </c:pt>
                <c:pt idx="53519">
                  <c:v>0.19771806464747599</c:v>
                </c:pt>
                <c:pt idx="53520">
                  <c:v>0.199389450418296</c:v>
                </c:pt>
                <c:pt idx="53521">
                  <c:v>0.212771473430272</c:v>
                </c:pt>
                <c:pt idx="53522">
                  <c:v>0.24501960091118</c:v>
                </c:pt>
                <c:pt idx="53523">
                  <c:v>0.22760753905404699</c:v>
                </c:pt>
                <c:pt idx="53524">
                  <c:v>0.209385535704294</c:v>
                </c:pt>
                <c:pt idx="53525">
                  <c:v>0.24454795134163501</c:v>
                </c:pt>
                <c:pt idx="53526">
                  <c:v>0.30059998052627501</c:v>
                </c:pt>
                <c:pt idx="53527">
                  <c:v>0.31807680108273001</c:v>
                </c:pt>
                <c:pt idx="53528">
                  <c:v>0.31996068667623101</c:v>
                </c:pt>
                <c:pt idx="53529">
                  <c:v>0.409488226066339</c:v>
                </c:pt>
                <c:pt idx="53530">
                  <c:v>0.355537694401035</c:v>
                </c:pt>
                <c:pt idx="53531">
                  <c:v>0.39852925836554698</c:v>
                </c:pt>
                <c:pt idx="53532">
                  <c:v>0.45266765538944798</c:v>
                </c:pt>
                <c:pt idx="53533">
                  <c:v>0.41462922987637901</c:v>
                </c:pt>
                <c:pt idx="53534">
                  <c:v>0.47420829537804998</c:v>
                </c:pt>
                <c:pt idx="53535">
                  <c:v>0.46899122683272298</c:v>
                </c:pt>
                <c:pt idx="53536">
                  <c:v>0.43698715079664102</c:v>
                </c:pt>
                <c:pt idx="53537">
                  <c:v>0.44420412994735697</c:v>
                </c:pt>
                <c:pt idx="53538">
                  <c:v>0.58913712966381404</c:v>
                </c:pt>
                <c:pt idx="53539">
                  <c:v>0.58469449321980405</c:v>
                </c:pt>
                <c:pt idx="53540">
                  <c:v>0.56151648440651303</c:v>
                </c:pt>
                <c:pt idx="53541">
                  <c:v>0.62888577419645797</c:v>
                </c:pt>
                <c:pt idx="53542">
                  <c:v>3.1920630417008503E-2</c:v>
                </c:pt>
                <c:pt idx="53543">
                  <c:v>0.11775359981058001</c:v>
                </c:pt>
                <c:pt idx="53544">
                  <c:v>1.9143397846294902E-2</c:v>
                </c:pt>
                <c:pt idx="53545">
                  <c:v>5.5270116796538503E-2</c:v>
                </c:pt>
                <c:pt idx="53546">
                  <c:v>7.8507825353232794E-2</c:v>
                </c:pt>
                <c:pt idx="53547">
                  <c:v>0.106971247356514</c:v>
                </c:pt>
                <c:pt idx="53548">
                  <c:v>0.100705560822075</c:v>
                </c:pt>
                <c:pt idx="53549">
                  <c:v>0.101504523091835</c:v>
                </c:pt>
                <c:pt idx="53550">
                  <c:v>5.7401851733917202E-2</c:v>
                </c:pt>
                <c:pt idx="53551">
                  <c:v>6.9709176916166904E-2</c:v>
                </c:pt>
                <c:pt idx="53552">
                  <c:v>0.116518714128738</c:v>
                </c:pt>
                <c:pt idx="53553">
                  <c:v>0.11801911532786299</c:v>
                </c:pt>
                <c:pt idx="53554">
                  <c:v>0.123240071190527</c:v>
                </c:pt>
                <c:pt idx="53555">
                  <c:v>0.130659938584476</c:v>
                </c:pt>
                <c:pt idx="53556">
                  <c:v>0.13545109263762101</c:v>
                </c:pt>
                <c:pt idx="53557">
                  <c:v>0.149342266227625</c:v>
                </c:pt>
                <c:pt idx="53558">
                  <c:v>0.168568712467946</c:v>
                </c:pt>
                <c:pt idx="53559">
                  <c:v>0.17304800748218899</c:v>
                </c:pt>
                <c:pt idx="53560">
                  <c:v>0.148843284895114</c:v>
                </c:pt>
                <c:pt idx="53561">
                  <c:v>0.139997260455098</c:v>
                </c:pt>
                <c:pt idx="53562">
                  <c:v>0.137206893283701</c:v>
                </c:pt>
                <c:pt idx="53563">
                  <c:v>0.144157841373903</c:v>
                </c:pt>
                <c:pt idx="53564">
                  <c:v>0.14383340013381599</c:v>
                </c:pt>
                <c:pt idx="53565">
                  <c:v>0.138753520952485</c:v>
                </c:pt>
                <c:pt idx="53566">
                  <c:v>0.136009446418661</c:v>
                </c:pt>
                <c:pt idx="53567">
                  <c:v>0.14293358306486001</c:v>
                </c:pt>
                <c:pt idx="53568">
                  <c:v>0.14153471826637001</c:v>
                </c:pt>
                <c:pt idx="53569">
                  <c:v>0.134929776855231</c:v>
                </c:pt>
                <c:pt idx="53570">
                  <c:v>0.112800415751864</c:v>
                </c:pt>
                <c:pt idx="53571">
                  <c:v>0.13028633626597899</c:v>
                </c:pt>
                <c:pt idx="53572">
                  <c:v>0.12509655423989699</c:v>
                </c:pt>
                <c:pt idx="53573">
                  <c:v>0.117172034488078</c:v>
                </c:pt>
                <c:pt idx="53574">
                  <c:v>-1.0633122767942E-2</c:v>
                </c:pt>
                <c:pt idx="53575">
                  <c:v>-5.79014622995579E-3</c:v>
                </c:pt>
                <c:pt idx="53576">
                  <c:v>-2.5061598992188999E-2</c:v>
                </c:pt>
                <c:pt idx="53577">
                  <c:v>-0.108985046707853</c:v>
                </c:pt>
                <c:pt idx="53578">
                  <c:v>-2.8108530305477102E-2</c:v>
                </c:pt>
                <c:pt idx="53579">
                  <c:v>-6.1856788639155801E-2</c:v>
                </c:pt>
                <c:pt idx="53580">
                  <c:v>-1.12491295053704E-2</c:v>
                </c:pt>
                <c:pt idx="53581">
                  <c:v>3.2865700781159E-3</c:v>
                </c:pt>
                <c:pt idx="53582">
                  <c:v>2.6042673062609098E-3</c:v>
                </c:pt>
                <c:pt idx="53583">
                  <c:v>-3.6965533300828003E-2</c:v>
                </c:pt>
                <c:pt idx="53584">
                  <c:v>-3.7623823503022201E-2</c:v>
                </c:pt>
                <c:pt idx="53585">
                  <c:v>-4.3810641232311598E-2</c:v>
                </c:pt>
                <c:pt idx="53586">
                  <c:v>-4.5849161331377598E-2</c:v>
                </c:pt>
                <c:pt idx="53587">
                  <c:v>-1.26510091824691E-2</c:v>
                </c:pt>
                <c:pt idx="53588" formatCode="0.00E+00">
                  <c:v>7.5261671741850796E-4</c:v>
                </c:pt>
                <c:pt idx="53589">
                  <c:v>1.30643073216905E-2</c:v>
                </c:pt>
                <c:pt idx="53590" formatCode="0.00E+00">
                  <c:v>1.6398358290328201E-2</c:v>
                </c:pt>
                <c:pt idx="53591">
                  <c:v>-1.07540567004127E-2</c:v>
                </c:pt>
                <c:pt idx="53592">
                  <c:v>-3.6619836819205803E-2</c:v>
                </c:pt>
                <c:pt idx="53593">
                  <c:v>-3.4087789575896102E-2</c:v>
                </c:pt>
                <c:pt idx="53594">
                  <c:v>-2.3078392762326299E-2</c:v>
                </c:pt>
                <c:pt idx="53595">
                  <c:v>2.4408091858465E-3</c:v>
                </c:pt>
                <c:pt idx="53596">
                  <c:v>-7.2063564869877302E-3</c:v>
                </c:pt>
                <c:pt idx="53597">
                  <c:v>-1.9997423006690301E-2</c:v>
                </c:pt>
                <c:pt idx="53598">
                  <c:v>-1.8411115955874701E-2</c:v>
                </c:pt>
                <c:pt idx="53599">
                  <c:v>-8.4896052097560598E-2</c:v>
                </c:pt>
                <c:pt idx="53600">
                  <c:v>-7.1118016467253894E-2</c:v>
                </c:pt>
                <c:pt idx="53601">
                  <c:v>-4.2016176352355397E-2</c:v>
                </c:pt>
                <c:pt idx="53602">
                  <c:v>-5.4111772207620798E-2</c:v>
                </c:pt>
                <c:pt idx="53603">
                  <c:v>-0.12530922379426701</c:v>
                </c:pt>
                <c:pt idx="53604">
                  <c:v>-0.12621447226642499</c:v>
                </c:pt>
                <c:pt idx="53605">
                  <c:v>-0.174753213047527</c:v>
                </c:pt>
                <c:pt idx="53606">
                  <c:v>-0.15557215953252099</c:v>
                </c:pt>
                <c:pt idx="53607">
                  <c:v>-0.115358588994145</c:v>
                </c:pt>
                <c:pt idx="53608">
                  <c:v>-0.114565445936174</c:v>
                </c:pt>
                <c:pt idx="53609">
                  <c:v>-0.15693453681363001</c:v>
                </c:pt>
                <c:pt idx="53610">
                  <c:v>-0.16420758822067999</c:v>
                </c:pt>
                <c:pt idx="53611">
                  <c:v>-0.16414565239426199</c:v>
                </c:pt>
                <c:pt idx="53612">
                  <c:v>-0.165273878641851</c:v>
                </c:pt>
                <c:pt idx="53613">
                  <c:v>-0.18461959159586699</c:v>
                </c:pt>
                <c:pt idx="53614">
                  <c:v>-0.172786855006729</c:v>
                </c:pt>
                <c:pt idx="53615">
                  <c:v>-0.1983377887376</c:v>
                </c:pt>
                <c:pt idx="53616">
                  <c:v>-0.18108588792019101</c:v>
                </c:pt>
                <c:pt idx="53617">
                  <c:v>-0.15547957783789099</c:v>
                </c:pt>
                <c:pt idx="53618">
                  <c:v>-0.15169950845085201</c:v>
                </c:pt>
                <c:pt idx="53619">
                  <c:v>-0.20750451799935801</c:v>
                </c:pt>
                <c:pt idx="53620">
                  <c:v>-0.22151935158262301</c:v>
                </c:pt>
                <c:pt idx="53621">
                  <c:v>-0.21493909780927101</c:v>
                </c:pt>
                <c:pt idx="53622">
                  <c:v>-0.23999808313701601</c:v>
                </c:pt>
                <c:pt idx="53623">
                  <c:v>-0.23491469176534099</c:v>
                </c:pt>
                <c:pt idx="53624">
                  <c:v>-0.117541959679148</c:v>
                </c:pt>
                <c:pt idx="53625">
                  <c:v>-8.8285533441375699E-2</c:v>
                </c:pt>
                <c:pt idx="53626">
                  <c:v>-7.5147386613671693E-2</c:v>
                </c:pt>
                <c:pt idx="53627">
                  <c:v>-0.10432146212021801</c:v>
                </c:pt>
                <c:pt idx="53628">
                  <c:v>-8.7602736169239498E-2</c:v>
                </c:pt>
                <c:pt idx="53629">
                  <c:v>-6.2856180146464394E-2</c:v>
                </c:pt>
                <c:pt idx="53630">
                  <c:v>-4.0148185581228298E-2</c:v>
                </c:pt>
                <c:pt idx="53631">
                  <c:v>-3.8929208777409602E-2</c:v>
                </c:pt>
                <c:pt idx="53632">
                  <c:v>-3.0724066345006001E-2</c:v>
                </c:pt>
                <c:pt idx="53633">
                  <c:v>-6.3925421395611207E-2</c:v>
                </c:pt>
                <c:pt idx="53634">
                  <c:v>-0.113508653313921</c:v>
                </c:pt>
                <c:pt idx="53635">
                  <c:v>-0.124840348581936</c:v>
                </c:pt>
                <c:pt idx="53636">
                  <c:v>-0.12443183280311999</c:v>
                </c:pt>
                <c:pt idx="53637">
                  <c:v>-0.130594149459101</c:v>
                </c:pt>
                <c:pt idx="53638">
                  <c:v>-8.3958348990777101E-2</c:v>
                </c:pt>
                <c:pt idx="53639">
                  <c:v>-9.5094351347112596E-2</c:v>
                </c:pt>
                <c:pt idx="53640">
                  <c:v>-9.6073970070262193E-2</c:v>
                </c:pt>
                <c:pt idx="53641">
                  <c:v>-0.100426737478754</c:v>
                </c:pt>
                <c:pt idx="53642">
                  <c:v>-0.105053516933102</c:v>
                </c:pt>
                <c:pt idx="53643">
                  <c:v>-0.101369079311684</c:v>
                </c:pt>
                <c:pt idx="53644">
                  <c:v>-9.7257180619766306E-2</c:v>
                </c:pt>
                <c:pt idx="53645">
                  <c:v>-9.5409897841125094E-2</c:v>
                </c:pt>
                <c:pt idx="53646">
                  <c:v>-0.101252336894397</c:v>
                </c:pt>
                <c:pt idx="53647">
                  <c:v>-0.13301763192572499</c:v>
                </c:pt>
                <c:pt idx="53648">
                  <c:v>-0.119864689427123</c:v>
                </c:pt>
                <c:pt idx="53649">
                  <c:v>-0.117943172732021</c:v>
                </c:pt>
                <c:pt idx="53650">
                  <c:v>-0.116439562052451</c:v>
                </c:pt>
                <c:pt idx="53651">
                  <c:v>-0.12976724784317401</c:v>
                </c:pt>
                <c:pt idx="53652">
                  <c:v>-0.15248178743185101</c:v>
                </c:pt>
                <c:pt idx="53653">
                  <c:v>-0.149169793461738</c:v>
                </c:pt>
                <c:pt idx="53654">
                  <c:v>-4.7904998976779703E-2</c:v>
                </c:pt>
                <c:pt idx="53655">
                  <c:v>-0.239003385425409</c:v>
                </c:pt>
                <c:pt idx="53656">
                  <c:v>-0.24178373760335201</c:v>
                </c:pt>
                <c:pt idx="53657">
                  <c:v>-0.27755120474546702</c:v>
                </c:pt>
                <c:pt idx="53658">
                  <c:v>-0.18210126921653799</c:v>
                </c:pt>
                <c:pt idx="53659">
                  <c:v>-0.18824175530255999</c:v>
                </c:pt>
                <c:pt idx="53660">
                  <c:v>-0.18168125597712201</c:v>
                </c:pt>
                <c:pt idx="53661">
                  <c:v>-0.19304416140344799</c:v>
                </c:pt>
                <c:pt idx="53662">
                  <c:v>-0.17558465256290001</c:v>
                </c:pt>
                <c:pt idx="53663">
                  <c:v>-0.11702782123101101</c:v>
                </c:pt>
                <c:pt idx="53664">
                  <c:v>-9.2436178207675801E-2</c:v>
                </c:pt>
                <c:pt idx="53665">
                  <c:v>-0.100222415729787</c:v>
                </c:pt>
                <c:pt idx="53666">
                  <c:v>-0.104040916481801</c:v>
                </c:pt>
                <c:pt idx="53667">
                  <c:v>-4.7536680457086001E-3</c:v>
                </c:pt>
                <c:pt idx="53668">
                  <c:v>6.9101577793058894E-2</c:v>
                </c:pt>
                <c:pt idx="53669">
                  <c:v>-1.9313462957052899E-2</c:v>
                </c:pt>
                <c:pt idx="53670">
                  <c:v>-7.0972774427427304E-3</c:v>
                </c:pt>
                <c:pt idx="53671">
                  <c:v>-3.7787237061859998E-2</c:v>
                </c:pt>
                <c:pt idx="53672">
                  <c:v>-1.1907190459246901E-2</c:v>
                </c:pt>
                <c:pt idx="53673">
                  <c:v>2.7682522443644601E-2</c:v>
                </c:pt>
                <c:pt idx="53674">
                  <c:v>3.7946298481626499E-2</c:v>
                </c:pt>
                <c:pt idx="53675">
                  <c:v>5.1686786758201098E-2</c:v>
                </c:pt>
                <c:pt idx="53676">
                  <c:v>5.84240930515217E-2</c:v>
                </c:pt>
                <c:pt idx="53677">
                  <c:v>3.8617854876536802E-2</c:v>
                </c:pt>
                <c:pt idx="53678">
                  <c:v>9.4193746442853096E-2</c:v>
                </c:pt>
                <c:pt idx="53679">
                  <c:v>9.6044600142146802E-2</c:v>
                </c:pt>
                <c:pt idx="53680">
                  <c:v>0.124420943452377</c:v>
                </c:pt>
                <c:pt idx="53681">
                  <c:v>0.119593628001295</c:v>
                </c:pt>
                <c:pt idx="53682">
                  <c:v>0.12816017099320401</c:v>
                </c:pt>
                <c:pt idx="53683">
                  <c:v>0.126149069541243</c:v>
                </c:pt>
                <c:pt idx="53684">
                  <c:v>0.12362703947395</c:v>
                </c:pt>
                <c:pt idx="53685">
                  <c:v>0.13295207579260299</c:v>
                </c:pt>
                <c:pt idx="53686">
                  <c:v>0.120452673004036</c:v>
                </c:pt>
                <c:pt idx="53687">
                  <c:v>7.5072194996841396E-2</c:v>
                </c:pt>
                <c:pt idx="53688">
                  <c:v>6.6043758270147898E-2</c:v>
                </c:pt>
                <c:pt idx="53689">
                  <c:v>8.61185868545946E-2</c:v>
                </c:pt>
                <c:pt idx="53690">
                  <c:v>0.10046244343664</c:v>
                </c:pt>
                <c:pt idx="53691">
                  <c:v>0.102960170688498</c:v>
                </c:pt>
                <c:pt idx="53692">
                  <c:v>3.3192116563082998E-2</c:v>
                </c:pt>
                <c:pt idx="53693">
                  <c:v>1.4683888231138099E-3</c:v>
                </c:pt>
                <c:pt idx="53694">
                  <c:v>5.0414810276664303E-3</c:v>
                </c:pt>
                <c:pt idx="53695">
                  <c:v>4.3312255265196701E-3</c:v>
                </c:pt>
                <c:pt idx="53696">
                  <c:v>-4.48683078650768E-3</c:v>
                </c:pt>
                <c:pt idx="53697">
                  <c:v>-4.8364465001626304E-3</c:v>
                </c:pt>
                <c:pt idx="53698">
                  <c:v>-1.3460755397760799E-3</c:v>
                </c:pt>
                <c:pt idx="53699" formatCode="0.00E+00">
                  <c:v>5.8398361594980099E-5</c:v>
                </c:pt>
                <c:pt idx="53700">
                  <c:v>2.4105731210782399E-3</c:v>
                </c:pt>
                <c:pt idx="53701" formatCode="0.00E+00">
                  <c:v>-3.8314172642936102E-3</c:v>
                </c:pt>
                <c:pt idx="53702">
                  <c:v>-1.11651452619685E-2</c:v>
                </c:pt>
                <c:pt idx="53703">
                  <c:v>-6.6494659596862293E-2</c:v>
                </c:pt>
                <c:pt idx="53704">
                  <c:v>-9.9183139549424704E-2</c:v>
                </c:pt>
                <c:pt idx="53705">
                  <c:v>-0.104282370465481</c:v>
                </c:pt>
                <c:pt idx="53706">
                  <c:v>-9.3401896598671597E-2</c:v>
                </c:pt>
                <c:pt idx="53707">
                  <c:v>-9.7533137046870305E-2</c:v>
                </c:pt>
                <c:pt idx="53708">
                  <c:v>-4.4327743338946797E-2</c:v>
                </c:pt>
                <c:pt idx="53709">
                  <c:v>-5.0029708748366E-2</c:v>
                </c:pt>
                <c:pt idx="53710">
                  <c:v>-5.0407759322767101E-2</c:v>
                </c:pt>
                <c:pt idx="53711">
                  <c:v>-4.3566544469363401E-2</c:v>
                </c:pt>
                <c:pt idx="53712">
                  <c:v>-4.9418968780439998E-2</c:v>
                </c:pt>
                <c:pt idx="53713">
                  <c:v>-4.2505599850223202E-2</c:v>
                </c:pt>
                <c:pt idx="53714">
                  <c:v>-4.5289839456211498E-2</c:v>
                </c:pt>
                <c:pt idx="53715">
                  <c:v>-6.7397077924816501E-2</c:v>
                </c:pt>
                <c:pt idx="53716">
                  <c:v>-6.7397077924816501E-2</c:v>
                </c:pt>
                <c:pt idx="53717">
                  <c:v>-9.4420609140649994E-2</c:v>
                </c:pt>
                <c:pt idx="53718">
                  <c:v>-0.100322256247824</c:v>
                </c:pt>
                <c:pt idx="53719">
                  <c:v>-9.4665677773117296E-2</c:v>
                </c:pt>
                <c:pt idx="53720">
                  <c:v>-0.119925992555588</c:v>
                </c:pt>
                <c:pt idx="53721">
                  <c:v>-0.129960355022464</c:v>
                </c:pt>
                <c:pt idx="53722">
                  <c:v>-0.114945952302653</c:v>
                </c:pt>
                <c:pt idx="53723">
                  <c:v>-0.11390292032659401</c:v>
                </c:pt>
                <c:pt idx="53724">
                  <c:v>-0.117220354281335</c:v>
                </c:pt>
                <c:pt idx="53725">
                  <c:v>-0.117804161190023</c:v>
                </c:pt>
                <c:pt idx="53726">
                  <c:v>-8.3436943983113201E-2</c:v>
                </c:pt>
                <c:pt idx="53727">
                  <c:v>-8.8533548176418203E-2</c:v>
                </c:pt>
                <c:pt idx="53728">
                  <c:v>-7.25500895345286E-2</c:v>
                </c:pt>
                <c:pt idx="53729">
                  <c:v>-3.8544374112370799E-2</c:v>
                </c:pt>
                <c:pt idx="53730">
                  <c:v>0.10755677671246699</c:v>
                </c:pt>
                <c:pt idx="53731">
                  <c:v>7.9248051280299096E-3</c:v>
                </c:pt>
                <c:pt idx="53732">
                  <c:v>7.930488640859E-2</c:v>
                </c:pt>
                <c:pt idx="53733">
                  <c:v>-1.03607459571595E-2</c:v>
                </c:pt>
                <c:pt idx="53734">
                  <c:v>2.5464165369871599E-2</c:v>
                </c:pt>
                <c:pt idx="53735">
                  <c:v>4.2694330396966601E-2</c:v>
                </c:pt>
                <c:pt idx="53736">
                  <c:v>6.03796791586537E-2</c:v>
                </c:pt>
                <c:pt idx="53737">
                  <c:v>8.2852442836714904E-2</c:v>
                </c:pt>
                <c:pt idx="53738">
                  <c:v>5.3302769741318902E-2</c:v>
                </c:pt>
                <c:pt idx="53739">
                  <c:v>-2.2641059684822301E-2</c:v>
                </c:pt>
                <c:pt idx="53740">
                  <c:v>-3.26091822244199E-2</c:v>
                </c:pt>
                <c:pt idx="53741">
                  <c:v>-4.7777970833381797E-2</c:v>
                </c:pt>
                <c:pt idx="53742">
                  <c:v>1.58585610859306E-2</c:v>
                </c:pt>
                <c:pt idx="53743">
                  <c:v>-1.49227070053418E-2</c:v>
                </c:pt>
                <c:pt idx="53744">
                  <c:v>1.76037912987063E-2</c:v>
                </c:pt>
                <c:pt idx="53745">
                  <c:v>-1.6775554843774399E-2</c:v>
                </c:pt>
                <c:pt idx="53746">
                  <c:v>-5.5449536009958403E-2</c:v>
                </c:pt>
                <c:pt idx="53747">
                  <c:v>-5.2439064614492603E-2</c:v>
                </c:pt>
                <c:pt idx="53748">
                  <c:v>-3.8391326183454901E-2</c:v>
                </c:pt>
                <c:pt idx="53749">
                  <c:v>-3.4960380670771903E-2</c:v>
                </c:pt>
                <c:pt idx="53750">
                  <c:v>-5.1674493253003703E-2</c:v>
                </c:pt>
                <c:pt idx="53751">
                  <c:v>-8.4129587839712805E-2</c:v>
                </c:pt>
                <c:pt idx="53752">
                  <c:v>-7.0974213139698705E-2</c:v>
                </c:pt>
                <c:pt idx="53753">
                  <c:v>-5.9590872387519901E-2</c:v>
                </c:pt>
                <c:pt idx="53754">
                  <c:v>-8.2757829000256397E-2</c:v>
                </c:pt>
                <c:pt idx="53755">
                  <c:v>-0.102354718821543</c:v>
                </c:pt>
                <c:pt idx="53756">
                  <c:v>7.7468632509900395E-2</c:v>
                </c:pt>
                <c:pt idx="53757">
                  <c:v>7.9971198892989703E-2</c:v>
                </c:pt>
                <c:pt idx="53758">
                  <c:v>0.110596005593588</c:v>
                </c:pt>
                <c:pt idx="53759">
                  <c:v>0.15112962316371301</c:v>
                </c:pt>
                <c:pt idx="53760">
                  <c:v>0.113374852628541</c:v>
                </c:pt>
                <c:pt idx="53761">
                  <c:v>0.102831641602003</c:v>
                </c:pt>
                <c:pt idx="53762">
                  <c:v>0.11489121707399901</c:v>
                </c:pt>
                <c:pt idx="53763">
                  <c:v>0.12758488088157999</c:v>
                </c:pt>
                <c:pt idx="53764">
                  <c:v>0.13000947427996401</c:v>
                </c:pt>
                <c:pt idx="53765">
                  <c:v>0.11020954548055199</c:v>
                </c:pt>
                <c:pt idx="53766">
                  <c:v>0.116568427333843</c:v>
                </c:pt>
                <c:pt idx="53767">
                  <c:v>0.14521838119671299</c:v>
                </c:pt>
                <c:pt idx="53768">
                  <c:v>0.12792197815495801</c:v>
                </c:pt>
                <c:pt idx="53769">
                  <c:v>6.8195653579147503E-2</c:v>
                </c:pt>
                <c:pt idx="53770">
                  <c:v>5.0784145772168499E-2</c:v>
                </c:pt>
                <c:pt idx="53771">
                  <c:v>5.0849284920338897E-2</c:v>
                </c:pt>
                <c:pt idx="53772">
                  <c:v>2.19461140879448E-2</c:v>
                </c:pt>
                <c:pt idx="53773">
                  <c:v>-3.8229182875652401E-3</c:v>
                </c:pt>
                <c:pt idx="53774">
                  <c:v>-5.7110145225521304E-3</c:v>
                </c:pt>
                <c:pt idx="53775">
                  <c:v>7.60133376725415E-3</c:v>
                </c:pt>
                <c:pt idx="53776">
                  <c:v>-1.1900227427965101E-3</c:v>
                </c:pt>
                <c:pt idx="53777">
                  <c:v>-3.90951759945549E-2</c:v>
                </c:pt>
                <c:pt idx="53778">
                  <c:v>-4.1814197503543302E-2</c:v>
                </c:pt>
                <c:pt idx="53779">
                  <c:v>-3.4693022395817799E-2</c:v>
                </c:pt>
                <c:pt idx="53780">
                  <c:v>-4.8912046307175898E-3</c:v>
                </c:pt>
                <c:pt idx="53781">
                  <c:v>-6.7712969069439102E-3</c:v>
                </c:pt>
                <c:pt idx="53782">
                  <c:v>1.2370420504129301E-2</c:v>
                </c:pt>
                <c:pt idx="53783">
                  <c:v>1.04992865090215E-2</c:v>
                </c:pt>
                <c:pt idx="53784">
                  <c:v>-6.6389169998158998E-2</c:v>
                </c:pt>
                <c:pt idx="53785">
                  <c:v>-7.5103489764811099E-2</c:v>
                </c:pt>
                <c:pt idx="53786" formatCode="0.00E+00">
                  <c:v>6.8488105440729305E-4</c:v>
                </c:pt>
                <c:pt idx="53787">
                  <c:v>-1.3992027132706899E-3</c:v>
                </c:pt>
                <c:pt idx="53788" formatCode="0.00E+00">
                  <c:v>-1.60916059793355E-2</c:v>
                </c:pt>
                <c:pt idx="53789">
                  <c:v>-2.1233520110815101E-3</c:v>
                </c:pt>
                <c:pt idx="53790" formatCode="0.00E+00">
                  <c:v>-9.1180400005712596E-4</c:v>
                </c:pt>
                <c:pt idx="53791">
                  <c:v>1.5909677822554E-3</c:v>
                </c:pt>
                <c:pt idx="53792" formatCode="0.00E+00">
                  <c:v>-9.9998202263407096E-3</c:v>
                </c:pt>
                <c:pt idx="53793">
                  <c:v>-3.6624894738685201E-2</c:v>
                </c:pt>
                <c:pt idx="53794">
                  <c:v>7.5915093567158906E-2</c:v>
                </c:pt>
                <c:pt idx="53795">
                  <c:v>3.9420896284824501E-2</c:v>
                </c:pt>
                <c:pt idx="53796">
                  <c:v>6.2413909272776201E-2</c:v>
                </c:pt>
                <c:pt idx="53797">
                  <c:v>7.7426093521838005E-2</c:v>
                </c:pt>
                <c:pt idx="53798">
                  <c:v>8.5727836031953095E-2</c:v>
                </c:pt>
                <c:pt idx="53799">
                  <c:v>8.4479190915593097E-2</c:v>
                </c:pt>
                <c:pt idx="53800">
                  <c:v>9.1180711432400099E-2</c:v>
                </c:pt>
                <c:pt idx="53801">
                  <c:v>9.3468825345558101E-2</c:v>
                </c:pt>
                <c:pt idx="53802">
                  <c:v>9.7182642454042206E-2</c:v>
                </c:pt>
                <c:pt idx="53803">
                  <c:v>9.3358747548735702E-2</c:v>
                </c:pt>
                <c:pt idx="53804">
                  <c:v>7.6416443393645603E-2</c:v>
                </c:pt>
                <c:pt idx="53805">
                  <c:v>-1.1940891487422999E-3</c:v>
                </c:pt>
                <c:pt idx="53806">
                  <c:v>9.7209455625337796E-2</c:v>
                </c:pt>
                <c:pt idx="53807">
                  <c:v>4.6754411831801998E-2</c:v>
                </c:pt>
                <c:pt idx="53808">
                  <c:v>9.5325615723773502E-2</c:v>
                </c:pt>
                <c:pt idx="53809">
                  <c:v>8.2105199714700094E-2</c:v>
                </c:pt>
                <c:pt idx="53810">
                  <c:v>5.2518292968065997E-2</c:v>
                </c:pt>
                <c:pt idx="53811">
                  <c:v>3.0260742792334702E-2</c:v>
                </c:pt>
                <c:pt idx="53812">
                  <c:v>5.4604023823246098E-2</c:v>
                </c:pt>
                <c:pt idx="53813">
                  <c:v>4.1581985333918402E-2</c:v>
                </c:pt>
                <c:pt idx="53814">
                  <c:v>6.6646133690881307E-2</c:v>
                </c:pt>
                <c:pt idx="53815">
                  <c:v>5.6447047701704597E-2</c:v>
                </c:pt>
                <c:pt idx="53816">
                  <c:v>6.8311707666396299E-2</c:v>
                </c:pt>
                <c:pt idx="53817">
                  <c:v>5.9035149255732403E-2</c:v>
                </c:pt>
                <c:pt idx="53818">
                  <c:v>0.101555490225555</c:v>
                </c:pt>
                <c:pt idx="53819">
                  <c:v>9.3016894323347796E-2</c:v>
                </c:pt>
                <c:pt idx="53820">
                  <c:v>9.6273726822214301E-2</c:v>
                </c:pt>
                <c:pt idx="53821">
                  <c:v>-8.8200133217664293E-3</c:v>
                </c:pt>
                <c:pt idx="53822">
                  <c:v>1.8498041750005299E-3</c:v>
                </c:pt>
                <c:pt idx="53823">
                  <c:v>-1.06388195142417E-2</c:v>
                </c:pt>
                <c:pt idx="53824">
                  <c:v>-7.9108085121267699E-3</c:v>
                </c:pt>
                <c:pt idx="53825">
                  <c:v>7.3247319877523601E-3</c:v>
                </c:pt>
                <c:pt idx="53826">
                  <c:v>1.69006773793914E-2</c:v>
                </c:pt>
                <c:pt idx="53827">
                  <c:v>-7.5246839629557099E-3</c:v>
                </c:pt>
                <c:pt idx="53828">
                  <c:v>1.48245110166306E-2</c:v>
                </c:pt>
                <c:pt idx="53829">
                  <c:v>-4.5015589182479899E-3</c:v>
                </c:pt>
                <c:pt idx="53830">
                  <c:v>-8.4031941550885003E-3</c:v>
                </c:pt>
                <c:pt idx="53831">
                  <c:v>-1.83855744055905E-2</c:v>
                </c:pt>
                <c:pt idx="53832">
                  <c:v>-1.4385051480319501E-2</c:v>
                </c:pt>
                <c:pt idx="53833">
                  <c:v>-2.7833628704402799E-2</c:v>
                </c:pt>
                <c:pt idx="53834">
                  <c:v>3.0486361639623801E-3</c:v>
                </c:pt>
                <c:pt idx="53835">
                  <c:v>2.4844230552894898E-2</c:v>
                </c:pt>
                <c:pt idx="53836">
                  <c:v>-7.9419087546243897E-2</c:v>
                </c:pt>
                <c:pt idx="53837">
                  <c:v>8.4361949871640807E-3</c:v>
                </c:pt>
                <c:pt idx="53838">
                  <c:v>-1.4037842590945799E-2</c:v>
                </c:pt>
                <c:pt idx="53839">
                  <c:v>3.7428455216241998E-3</c:v>
                </c:pt>
                <c:pt idx="53840">
                  <c:v>-3.2631449125425302E-2</c:v>
                </c:pt>
                <c:pt idx="53841">
                  <c:v>8.6382223207713098E-3</c:v>
                </c:pt>
                <c:pt idx="53842">
                  <c:v>8.6382223207713098E-3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188672"/>
        <c:axId val="96211328"/>
      </c:scatterChart>
      <c:valAx>
        <c:axId val="96188672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Perentage of Game Completed</a:t>
                </a:r>
              </a:p>
            </c:rich>
          </c:tx>
          <c:layout>
            <c:manualLayout>
              <c:xMode val="edge"/>
              <c:yMode val="edge"/>
              <c:x val="0.33534842519685032"/>
              <c:y val="0.8833100029163021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211328"/>
        <c:crosses val="autoZero"/>
        <c:crossBetween val="midCat"/>
      </c:valAx>
      <c:valAx>
        <c:axId val="96211328"/>
        <c:scaling>
          <c:orientation val="minMax"/>
          <c:max val="1"/>
          <c:min val="-1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Prediction Strength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18867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Percentage of Piece</a:t>
            </a:r>
            <a:r>
              <a:rPr lang="en-US" baseline="0"/>
              <a:t> Type</a:t>
            </a:r>
            <a:r>
              <a:rPr lang="en-US"/>
              <a:t> Remaining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Sheet1!$P$3:$AA$3</c:f>
                <c:numCache>
                  <c:formatCode>General</c:formatCode>
                  <c:ptCount val="12"/>
                  <c:pt idx="0">
                    <c:v>6.7045697584171893E-2</c:v>
                  </c:pt>
                  <c:pt idx="1">
                    <c:v>0.15076500262731318</c:v>
                  </c:pt>
                  <c:pt idx="2">
                    <c:v>0.15592615599828794</c:v>
                  </c:pt>
                  <c:pt idx="3">
                    <c:v>0.19914231804355134</c:v>
                  </c:pt>
                  <c:pt idx="4">
                    <c:v>0.14333848087276219</c:v>
                  </c:pt>
                  <c:pt idx="5">
                    <c:v>0.19103182284823411</c:v>
                  </c:pt>
                  <c:pt idx="6">
                    <c:v>0.1736379076195842</c:v>
                  </c:pt>
                  <c:pt idx="7">
                    <c:v>0.20982581346079987</c:v>
                  </c:pt>
                  <c:pt idx="8">
                    <c:v>0.24939472172981342</c:v>
                  </c:pt>
                  <c:pt idx="9">
                    <c:v>0.29826362692497893</c:v>
                  </c:pt>
                  <c:pt idx="10">
                    <c:v>0</c:v>
                  </c:pt>
                  <c:pt idx="11">
                    <c:v>0</c:v>
                  </c:pt>
                </c:numCache>
              </c:numRef>
            </c:plus>
            <c:minus>
              <c:numRef>
                <c:f>Sheet1!$P$3:$AA$3</c:f>
                <c:numCache>
                  <c:formatCode>General</c:formatCode>
                  <c:ptCount val="12"/>
                  <c:pt idx="0">
                    <c:v>6.7045697584171893E-2</c:v>
                  </c:pt>
                  <c:pt idx="1">
                    <c:v>0.15076500262731318</c:v>
                  </c:pt>
                  <c:pt idx="2">
                    <c:v>0.15592615599828794</c:v>
                  </c:pt>
                  <c:pt idx="3">
                    <c:v>0.19914231804355134</c:v>
                  </c:pt>
                  <c:pt idx="4">
                    <c:v>0.14333848087276219</c:v>
                  </c:pt>
                  <c:pt idx="5">
                    <c:v>0.19103182284823411</c:v>
                  </c:pt>
                  <c:pt idx="6">
                    <c:v>0.1736379076195842</c:v>
                  </c:pt>
                  <c:pt idx="7">
                    <c:v>0.20982581346079987</c:v>
                  </c:pt>
                  <c:pt idx="8">
                    <c:v>0.24939472172981342</c:v>
                  </c:pt>
                  <c:pt idx="9">
                    <c:v>0.29826362692497893</c:v>
                  </c:pt>
                  <c:pt idx="10">
                    <c:v>0</c:v>
                  </c:pt>
                  <c:pt idx="11">
                    <c:v>0</c:v>
                  </c:pt>
                </c:numCache>
              </c:numRef>
            </c:minus>
          </c:errBars>
          <c:yVal>
            <c:numRef>
              <c:f>Sheet1!$P$2:$AA$2</c:f>
              <c:numCache>
                <c:formatCode>General</c:formatCode>
                <c:ptCount val="12"/>
                <c:pt idx="0">
                  <c:v>0.96226333867754343</c:v>
                </c:pt>
                <c:pt idx="1">
                  <c:v>0.87634387211524589</c:v>
                </c:pt>
                <c:pt idx="2">
                  <c:v>0.91709589340951481</c:v>
                </c:pt>
                <c:pt idx="3">
                  <c:v>0.83075246028048166</c:v>
                </c:pt>
                <c:pt idx="4">
                  <c:v>0.92743154470631617</c:v>
                </c:pt>
                <c:pt idx="5">
                  <c:v>0.84228142718061172</c:v>
                </c:pt>
                <c:pt idx="6">
                  <c:v>0.89272036172538327</c:v>
                </c:pt>
                <c:pt idx="7">
                  <c:v>0.81430145562708822</c:v>
                </c:pt>
                <c:pt idx="8">
                  <c:v>0.87017947328472811</c:v>
                </c:pt>
                <c:pt idx="9">
                  <c:v>0.76487884519940597</c:v>
                </c:pt>
                <c:pt idx="10">
                  <c:v>1</c:v>
                </c:pt>
                <c:pt idx="11">
                  <c:v>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224768"/>
        <c:axId val="96226688"/>
      </c:scatterChart>
      <c:valAx>
        <c:axId val="96224768"/>
        <c:scaling>
          <c:orientation val="minMax"/>
          <c:max val="1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Piece</a:t>
                </a:r>
              </a:p>
            </c:rich>
          </c:tx>
          <c:overlay val="0"/>
        </c:title>
        <c:majorTickMark val="out"/>
        <c:minorTickMark val="none"/>
        <c:tickLblPos val="nextTo"/>
        <c:crossAx val="96226688"/>
        <c:crosses val="autoZero"/>
        <c:crossBetween val="midCat"/>
      </c:valAx>
      <c:valAx>
        <c:axId val="9622668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Average</a:t>
                </a:r>
                <a:r>
                  <a:rPr lang="en-US" baseline="0"/>
                  <a:t> Percentage Remaining</a:t>
                </a:r>
                <a:endParaRPr lang="en-US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22476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Prediction Using Trap Proximity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xVal>
            <c:numRef>
              <c:f>Sheet1!$A:$A</c:f>
              <c:numCache>
                <c:formatCode>General</c:formatCode>
                <c:ptCount val="1048576"/>
                <c:pt idx="0">
                  <c:v>0</c:v>
                </c:pt>
                <c:pt idx="1">
                  <c:v>2.3809523809523801E-2</c:v>
                </c:pt>
                <c:pt idx="2">
                  <c:v>4.7619047619047603E-2</c:v>
                </c:pt>
                <c:pt idx="3">
                  <c:v>7.1428571428571397E-2</c:v>
                </c:pt>
                <c:pt idx="4">
                  <c:v>9.5238095238095205E-2</c:v>
                </c:pt>
                <c:pt idx="5">
                  <c:v>0.119047619047619</c:v>
                </c:pt>
                <c:pt idx="6">
                  <c:v>0.14285714285714199</c:v>
                </c:pt>
                <c:pt idx="7">
                  <c:v>0.16666666666666599</c:v>
                </c:pt>
                <c:pt idx="8">
                  <c:v>0.19047619047618999</c:v>
                </c:pt>
                <c:pt idx="9">
                  <c:v>0.214285714285714</c:v>
                </c:pt>
                <c:pt idx="10">
                  <c:v>0.238095238095238</c:v>
                </c:pt>
                <c:pt idx="11">
                  <c:v>0.26190476190476097</c:v>
                </c:pt>
                <c:pt idx="12">
                  <c:v>0.28571428571428498</c:v>
                </c:pt>
                <c:pt idx="13">
                  <c:v>0.30952380952380898</c:v>
                </c:pt>
                <c:pt idx="14">
                  <c:v>0.33333333333333298</c:v>
                </c:pt>
                <c:pt idx="15">
                  <c:v>0.35714285714285698</c:v>
                </c:pt>
                <c:pt idx="16">
                  <c:v>0.38095238095237999</c:v>
                </c:pt>
                <c:pt idx="17">
                  <c:v>0.40476190476190399</c:v>
                </c:pt>
                <c:pt idx="18">
                  <c:v>0.42857142857142799</c:v>
                </c:pt>
                <c:pt idx="19">
                  <c:v>0.452380952380952</c:v>
                </c:pt>
                <c:pt idx="20">
                  <c:v>0.476190476190476</c:v>
                </c:pt>
                <c:pt idx="21">
                  <c:v>0.5</c:v>
                </c:pt>
                <c:pt idx="22">
                  <c:v>0.52380952380952295</c:v>
                </c:pt>
                <c:pt idx="23">
                  <c:v>0.54761904761904701</c:v>
                </c:pt>
                <c:pt idx="24">
                  <c:v>0.57142857142857095</c:v>
                </c:pt>
                <c:pt idx="25">
                  <c:v>0.59523809523809501</c:v>
                </c:pt>
                <c:pt idx="26">
                  <c:v>0.61904761904761896</c:v>
                </c:pt>
                <c:pt idx="27">
                  <c:v>0.64285714285714202</c:v>
                </c:pt>
                <c:pt idx="28">
                  <c:v>0.66666666666666596</c:v>
                </c:pt>
                <c:pt idx="29">
                  <c:v>0.69047619047619002</c:v>
                </c:pt>
                <c:pt idx="30">
                  <c:v>0.71428571428571397</c:v>
                </c:pt>
                <c:pt idx="31">
                  <c:v>0.73809523809523803</c:v>
                </c:pt>
                <c:pt idx="32">
                  <c:v>0.76190476190476097</c:v>
                </c:pt>
                <c:pt idx="33">
                  <c:v>0.78571428571428503</c:v>
                </c:pt>
                <c:pt idx="34">
                  <c:v>0.80952380952380898</c:v>
                </c:pt>
                <c:pt idx="35">
                  <c:v>0.83333333333333304</c:v>
                </c:pt>
                <c:pt idx="36">
                  <c:v>0.85714285714285698</c:v>
                </c:pt>
                <c:pt idx="37">
                  <c:v>0.88095238095238004</c:v>
                </c:pt>
                <c:pt idx="38">
                  <c:v>0.90476190476190399</c:v>
                </c:pt>
                <c:pt idx="39">
                  <c:v>0.92857142857142805</c:v>
                </c:pt>
                <c:pt idx="40">
                  <c:v>0.952380952380952</c:v>
                </c:pt>
                <c:pt idx="41">
                  <c:v>0.97619047619047605</c:v>
                </c:pt>
                <c:pt idx="42">
                  <c:v>0</c:v>
                </c:pt>
                <c:pt idx="43">
                  <c:v>7.8125E-3</c:v>
                </c:pt>
                <c:pt idx="44">
                  <c:v>1.5625E-2</c:v>
                </c:pt>
                <c:pt idx="45">
                  <c:v>2.34375E-2</c:v>
                </c:pt>
                <c:pt idx="46">
                  <c:v>3.125E-2</c:v>
                </c:pt>
                <c:pt idx="47">
                  <c:v>3.90625E-2</c:v>
                </c:pt>
                <c:pt idx="48">
                  <c:v>4.6875E-2</c:v>
                </c:pt>
                <c:pt idx="49">
                  <c:v>5.46875E-2</c:v>
                </c:pt>
                <c:pt idx="50">
                  <c:v>6.25E-2</c:v>
                </c:pt>
                <c:pt idx="51">
                  <c:v>7.03125E-2</c:v>
                </c:pt>
                <c:pt idx="52">
                  <c:v>7.8125E-2</c:v>
                </c:pt>
                <c:pt idx="53">
                  <c:v>8.59375E-2</c:v>
                </c:pt>
                <c:pt idx="54">
                  <c:v>9.375E-2</c:v>
                </c:pt>
                <c:pt idx="55">
                  <c:v>0.1015625</c:v>
                </c:pt>
                <c:pt idx="56">
                  <c:v>0.109375</c:v>
                </c:pt>
                <c:pt idx="57">
                  <c:v>0.1171875</c:v>
                </c:pt>
                <c:pt idx="58">
                  <c:v>0.125</c:v>
                </c:pt>
                <c:pt idx="59">
                  <c:v>0.1328125</c:v>
                </c:pt>
                <c:pt idx="60">
                  <c:v>0.140625</c:v>
                </c:pt>
                <c:pt idx="61">
                  <c:v>0.1484375</c:v>
                </c:pt>
                <c:pt idx="62">
                  <c:v>0.15625</c:v>
                </c:pt>
                <c:pt idx="63">
                  <c:v>0.1640625</c:v>
                </c:pt>
                <c:pt idx="64">
                  <c:v>0.171875</c:v>
                </c:pt>
                <c:pt idx="65">
                  <c:v>0.1796875</c:v>
                </c:pt>
                <c:pt idx="66">
                  <c:v>0.1875</c:v>
                </c:pt>
                <c:pt idx="67">
                  <c:v>0.1953125</c:v>
                </c:pt>
                <c:pt idx="68">
                  <c:v>0.203125</c:v>
                </c:pt>
                <c:pt idx="69">
                  <c:v>0.2109375</c:v>
                </c:pt>
                <c:pt idx="70">
                  <c:v>0.21875</c:v>
                </c:pt>
                <c:pt idx="71">
                  <c:v>0.2265625</c:v>
                </c:pt>
                <c:pt idx="72">
                  <c:v>0.234375</c:v>
                </c:pt>
                <c:pt idx="73">
                  <c:v>0.2421875</c:v>
                </c:pt>
                <c:pt idx="74">
                  <c:v>0.25</c:v>
                </c:pt>
                <c:pt idx="75">
                  <c:v>0.2578125</c:v>
                </c:pt>
                <c:pt idx="76">
                  <c:v>0.265625</c:v>
                </c:pt>
                <c:pt idx="77">
                  <c:v>0.2734375</c:v>
                </c:pt>
                <c:pt idx="78">
                  <c:v>0.28125</c:v>
                </c:pt>
                <c:pt idx="79">
                  <c:v>0.2890625</c:v>
                </c:pt>
                <c:pt idx="80">
                  <c:v>0.296875</c:v>
                </c:pt>
                <c:pt idx="81">
                  <c:v>0.3046875</c:v>
                </c:pt>
                <c:pt idx="82">
                  <c:v>0.3125</c:v>
                </c:pt>
                <c:pt idx="83">
                  <c:v>0.3203125</c:v>
                </c:pt>
                <c:pt idx="84">
                  <c:v>0.328125</c:v>
                </c:pt>
                <c:pt idx="85">
                  <c:v>0.3359375</c:v>
                </c:pt>
                <c:pt idx="86">
                  <c:v>0.34375</c:v>
                </c:pt>
                <c:pt idx="87">
                  <c:v>0.3515625</c:v>
                </c:pt>
                <c:pt idx="88">
                  <c:v>0.359375</c:v>
                </c:pt>
                <c:pt idx="89">
                  <c:v>0.3671875</c:v>
                </c:pt>
                <c:pt idx="90">
                  <c:v>0.375</c:v>
                </c:pt>
                <c:pt idx="91">
                  <c:v>0.3828125</c:v>
                </c:pt>
                <c:pt idx="92">
                  <c:v>0.390625</c:v>
                </c:pt>
                <c:pt idx="93">
                  <c:v>0.3984375</c:v>
                </c:pt>
                <c:pt idx="94">
                  <c:v>0.40625</c:v>
                </c:pt>
                <c:pt idx="95">
                  <c:v>0.4140625</c:v>
                </c:pt>
                <c:pt idx="96">
                  <c:v>0.421875</c:v>
                </c:pt>
                <c:pt idx="97">
                  <c:v>0.4296875</c:v>
                </c:pt>
                <c:pt idx="98">
                  <c:v>0.4375</c:v>
                </c:pt>
                <c:pt idx="99">
                  <c:v>0.4453125</c:v>
                </c:pt>
                <c:pt idx="100">
                  <c:v>0.453125</c:v>
                </c:pt>
                <c:pt idx="101">
                  <c:v>0.4609375</c:v>
                </c:pt>
                <c:pt idx="102">
                  <c:v>0.46875</c:v>
                </c:pt>
                <c:pt idx="103">
                  <c:v>0.4765625</c:v>
                </c:pt>
                <c:pt idx="104">
                  <c:v>0.484375</c:v>
                </c:pt>
                <c:pt idx="105">
                  <c:v>0.4921875</c:v>
                </c:pt>
                <c:pt idx="106">
                  <c:v>0.5</c:v>
                </c:pt>
                <c:pt idx="107">
                  <c:v>0.5078125</c:v>
                </c:pt>
                <c:pt idx="108">
                  <c:v>0.515625</c:v>
                </c:pt>
                <c:pt idx="109">
                  <c:v>0.5234375</c:v>
                </c:pt>
                <c:pt idx="110">
                  <c:v>0.53125</c:v>
                </c:pt>
                <c:pt idx="111">
                  <c:v>0.5390625</c:v>
                </c:pt>
                <c:pt idx="112">
                  <c:v>0.546875</c:v>
                </c:pt>
                <c:pt idx="113">
                  <c:v>0.5546875</c:v>
                </c:pt>
                <c:pt idx="114">
                  <c:v>0.5625</c:v>
                </c:pt>
                <c:pt idx="115">
                  <c:v>0.5703125</c:v>
                </c:pt>
                <c:pt idx="116">
                  <c:v>0.578125</c:v>
                </c:pt>
                <c:pt idx="117">
                  <c:v>0.5859375</c:v>
                </c:pt>
                <c:pt idx="118">
                  <c:v>0.59375</c:v>
                </c:pt>
                <c:pt idx="119">
                  <c:v>0.6015625</c:v>
                </c:pt>
                <c:pt idx="120">
                  <c:v>0.609375</c:v>
                </c:pt>
                <c:pt idx="121">
                  <c:v>0.6171875</c:v>
                </c:pt>
                <c:pt idx="122">
                  <c:v>0.625</c:v>
                </c:pt>
                <c:pt idx="123">
                  <c:v>0.6328125</c:v>
                </c:pt>
                <c:pt idx="124">
                  <c:v>0.640625</c:v>
                </c:pt>
                <c:pt idx="125">
                  <c:v>0.6484375</c:v>
                </c:pt>
                <c:pt idx="126">
                  <c:v>0.65625</c:v>
                </c:pt>
                <c:pt idx="127">
                  <c:v>0.6640625</c:v>
                </c:pt>
                <c:pt idx="128">
                  <c:v>0.671875</c:v>
                </c:pt>
                <c:pt idx="129">
                  <c:v>0.6796875</c:v>
                </c:pt>
                <c:pt idx="130">
                  <c:v>0.6875</c:v>
                </c:pt>
                <c:pt idx="131">
                  <c:v>0.6953125</c:v>
                </c:pt>
                <c:pt idx="132">
                  <c:v>0.703125</c:v>
                </c:pt>
                <c:pt idx="133">
                  <c:v>0.7109375</c:v>
                </c:pt>
                <c:pt idx="134">
                  <c:v>0.71875</c:v>
                </c:pt>
                <c:pt idx="135">
                  <c:v>0.7265625</c:v>
                </c:pt>
                <c:pt idx="136">
                  <c:v>0.734375</c:v>
                </c:pt>
                <c:pt idx="137">
                  <c:v>0.7421875</c:v>
                </c:pt>
                <c:pt idx="138">
                  <c:v>0.75</c:v>
                </c:pt>
                <c:pt idx="139">
                  <c:v>0.7578125</c:v>
                </c:pt>
                <c:pt idx="140">
                  <c:v>0.765625</c:v>
                </c:pt>
                <c:pt idx="141">
                  <c:v>0.7734375</c:v>
                </c:pt>
                <c:pt idx="142">
                  <c:v>0.78125</c:v>
                </c:pt>
                <c:pt idx="143">
                  <c:v>0.7890625</c:v>
                </c:pt>
                <c:pt idx="144">
                  <c:v>0.796875</c:v>
                </c:pt>
                <c:pt idx="145">
                  <c:v>0.8046875</c:v>
                </c:pt>
                <c:pt idx="146">
                  <c:v>0.8125</c:v>
                </c:pt>
                <c:pt idx="147">
                  <c:v>0.8203125</c:v>
                </c:pt>
                <c:pt idx="148">
                  <c:v>0.828125</c:v>
                </c:pt>
                <c:pt idx="149">
                  <c:v>0.8359375</c:v>
                </c:pt>
                <c:pt idx="150">
                  <c:v>0.84375</c:v>
                </c:pt>
                <c:pt idx="151">
                  <c:v>0.8515625</c:v>
                </c:pt>
                <c:pt idx="152">
                  <c:v>0.859375</c:v>
                </c:pt>
                <c:pt idx="153">
                  <c:v>0.8671875</c:v>
                </c:pt>
                <c:pt idx="154">
                  <c:v>0.875</c:v>
                </c:pt>
                <c:pt idx="155">
                  <c:v>0.8828125</c:v>
                </c:pt>
                <c:pt idx="156">
                  <c:v>0.890625</c:v>
                </c:pt>
                <c:pt idx="157">
                  <c:v>0.8984375</c:v>
                </c:pt>
                <c:pt idx="158">
                  <c:v>0.90625</c:v>
                </c:pt>
                <c:pt idx="159">
                  <c:v>0.9140625</c:v>
                </c:pt>
                <c:pt idx="160">
                  <c:v>0.921875</c:v>
                </c:pt>
                <c:pt idx="161">
                  <c:v>0.9296875</c:v>
                </c:pt>
                <c:pt idx="162">
                  <c:v>0.9375</c:v>
                </c:pt>
                <c:pt idx="163">
                  <c:v>0.9453125</c:v>
                </c:pt>
                <c:pt idx="164">
                  <c:v>0.953125</c:v>
                </c:pt>
                <c:pt idx="165">
                  <c:v>0.9609375</c:v>
                </c:pt>
                <c:pt idx="166">
                  <c:v>0.96875</c:v>
                </c:pt>
                <c:pt idx="167">
                  <c:v>0.9765625</c:v>
                </c:pt>
                <c:pt idx="168">
                  <c:v>0.984375</c:v>
                </c:pt>
                <c:pt idx="169">
                  <c:v>0.9921875</c:v>
                </c:pt>
                <c:pt idx="170">
                  <c:v>0</c:v>
                </c:pt>
                <c:pt idx="171">
                  <c:v>1.0869565217391301E-2</c:v>
                </c:pt>
                <c:pt idx="172">
                  <c:v>2.1739130434782601E-2</c:v>
                </c:pt>
                <c:pt idx="173">
                  <c:v>3.2608695652173898E-2</c:v>
                </c:pt>
                <c:pt idx="174">
                  <c:v>4.3478260869565202E-2</c:v>
                </c:pt>
                <c:pt idx="175">
                  <c:v>5.4347826086956499E-2</c:v>
                </c:pt>
                <c:pt idx="176">
                  <c:v>6.5217391304347797E-2</c:v>
                </c:pt>
                <c:pt idx="177">
                  <c:v>7.6086956521739094E-2</c:v>
                </c:pt>
                <c:pt idx="178">
                  <c:v>8.6956521739130405E-2</c:v>
                </c:pt>
                <c:pt idx="179">
                  <c:v>9.7826086956521702E-2</c:v>
                </c:pt>
                <c:pt idx="180">
                  <c:v>0.108695652173913</c:v>
                </c:pt>
                <c:pt idx="181">
                  <c:v>0.119565217391304</c:v>
                </c:pt>
                <c:pt idx="182">
                  <c:v>0.13043478260869501</c:v>
                </c:pt>
                <c:pt idx="183">
                  <c:v>0.141304347826086</c:v>
                </c:pt>
                <c:pt idx="184">
                  <c:v>0.15217391304347799</c:v>
                </c:pt>
                <c:pt idx="185">
                  <c:v>0.16304347826086901</c:v>
                </c:pt>
                <c:pt idx="186">
                  <c:v>0.17391304347826</c:v>
                </c:pt>
                <c:pt idx="187">
                  <c:v>0.184782608695652</c:v>
                </c:pt>
                <c:pt idx="188">
                  <c:v>0.19565217391304299</c:v>
                </c:pt>
                <c:pt idx="189">
                  <c:v>0.20652173913043401</c:v>
                </c:pt>
                <c:pt idx="190">
                  <c:v>0.217391304347826</c:v>
                </c:pt>
                <c:pt idx="191">
                  <c:v>0.22826086956521699</c:v>
                </c:pt>
                <c:pt idx="192">
                  <c:v>0.23913043478260801</c:v>
                </c:pt>
                <c:pt idx="193">
                  <c:v>0.25</c:v>
                </c:pt>
                <c:pt idx="194">
                  <c:v>0.26086956521739102</c:v>
                </c:pt>
                <c:pt idx="195">
                  <c:v>0.27173913043478198</c:v>
                </c:pt>
                <c:pt idx="196">
                  <c:v>0.282608695652173</c:v>
                </c:pt>
                <c:pt idx="197">
                  <c:v>0.29347826086956502</c:v>
                </c:pt>
                <c:pt idx="198">
                  <c:v>0.30434782608695599</c:v>
                </c:pt>
                <c:pt idx="199">
                  <c:v>0.31521739130434701</c:v>
                </c:pt>
                <c:pt idx="200">
                  <c:v>0.32608695652173902</c:v>
                </c:pt>
                <c:pt idx="201">
                  <c:v>0.33695652173912999</c:v>
                </c:pt>
                <c:pt idx="202">
                  <c:v>0.34782608695652101</c:v>
                </c:pt>
                <c:pt idx="203">
                  <c:v>0.35869565217391303</c:v>
                </c:pt>
                <c:pt idx="204">
                  <c:v>0.36956521739130399</c:v>
                </c:pt>
                <c:pt idx="205">
                  <c:v>0.38043478260869501</c:v>
                </c:pt>
                <c:pt idx="206">
                  <c:v>0.39130434782608697</c:v>
                </c:pt>
                <c:pt idx="207">
                  <c:v>0.40217391304347799</c:v>
                </c:pt>
                <c:pt idx="208">
                  <c:v>0.41304347826086901</c:v>
                </c:pt>
                <c:pt idx="209">
                  <c:v>0.42391304347825998</c:v>
                </c:pt>
                <c:pt idx="210">
                  <c:v>0.434782608695652</c:v>
                </c:pt>
                <c:pt idx="211">
                  <c:v>0.44565217391304301</c:v>
                </c:pt>
                <c:pt idx="212">
                  <c:v>0.45652173913043398</c:v>
                </c:pt>
                <c:pt idx="213">
                  <c:v>0.467391304347826</c:v>
                </c:pt>
                <c:pt idx="214">
                  <c:v>0.47826086956521702</c:v>
                </c:pt>
                <c:pt idx="215">
                  <c:v>0.48913043478260798</c:v>
                </c:pt>
                <c:pt idx="216">
                  <c:v>0.5</c:v>
                </c:pt>
                <c:pt idx="217">
                  <c:v>0.51086956521739102</c:v>
                </c:pt>
                <c:pt idx="218">
                  <c:v>0.52173913043478204</c:v>
                </c:pt>
                <c:pt idx="219">
                  <c:v>0.53260869565217395</c:v>
                </c:pt>
                <c:pt idx="220">
                  <c:v>0.54347826086956497</c:v>
                </c:pt>
                <c:pt idx="221">
                  <c:v>0.55434782608695599</c:v>
                </c:pt>
                <c:pt idx="222">
                  <c:v>0.56521739130434701</c:v>
                </c:pt>
                <c:pt idx="223">
                  <c:v>0.57608695652173902</c:v>
                </c:pt>
                <c:pt idx="224">
                  <c:v>0.58695652173913004</c:v>
                </c:pt>
                <c:pt idx="225">
                  <c:v>0.59782608695652095</c:v>
                </c:pt>
                <c:pt idx="226">
                  <c:v>0.60869565217391297</c:v>
                </c:pt>
                <c:pt idx="227">
                  <c:v>0.61956521739130399</c:v>
                </c:pt>
                <c:pt idx="228">
                  <c:v>0.63043478260869501</c:v>
                </c:pt>
                <c:pt idx="229">
                  <c:v>0.64130434782608603</c:v>
                </c:pt>
                <c:pt idx="230">
                  <c:v>0.65217391304347805</c:v>
                </c:pt>
                <c:pt idx="231">
                  <c:v>0.66304347826086896</c:v>
                </c:pt>
                <c:pt idx="232">
                  <c:v>0.67391304347825998</c:v>
                </c:pt>
                <c:pt idx="233">
                  <c:v>0.684782608695652</c:v>
                </c:pt>
                <c:pt idx="234">
                  <c:v>0.69565217391304301</c:v>
                </c:pt>
                <c:pt idx="235">
                  <c:v>0.70652173913043403</c:v>
                </c:pt>
                <c:pt idx="236">
                  <c:v>0.71739130434782605</c:v>
                </c:pt>
                <c:pt idx="237">
                  <c:v>0.72826086956521696</c:v>
                </c:pt>
                <c:pt idx="238">
                  <c:v>0.73913043478260798</c:v>
                </c:pt>
                <c:pt idx="239">
                  <c:v>0.75</c:v>
                </c:pt>
                <c:pt idx="240">
                  <c:v>0.76086956521739102</c:v>
                </c:pt>
                <c:pt idx="241">
                  <c:v>0.77173913043478204</c:v>
                </c:pt>
                <c:pt idx="242">
                  <c:v>0.78260869565217395</c:v>
                </c:pt>
                <c:pt idx="243">
                  <c:v>0.79347826086956497</c:v>
                </c:pt>
                <c:pt idx="244">
                  <c:v>0.80434782608695599</c:v>
                </c:pt>
                <c:pt idx="245">
                  <c:v>0.81521739130434701</c:v>
                </c:pt>
                <c:pt idx="246">
                  <c:v>0.82608695652173902</c:v>
                </c:pt>
                <c:pt idx="247">
                  <c:v>0.83695652173913004</c:v>
                </c:pt>
                <c:pt idx="248">
                  <c:v>0.84782608695652095</c:v>
                </c:pt>
                <c:pt idx="249">
                  <c:v>0.85869565217391297</c:v>
                </c:pt>
                <c:pt idx="250">
                  <c:v>0.86956521739130399</c:v>
                </c:pt>
                <c:pt idx="251">
                  <c:v>0.88043478260869501</c:v>
                </c:pt>
                <c:pt idx="252">
                  <c:v>0.89130434782608603</c:v>
                </c:pt>
                <c:pt idx="253">
                  <c:v>0.90217391304347805</c:v>
                </c:pt>
                <c:pt idx="254">
                  <c:v>0.91304347826086896</c:v>
                </c:pt>
                <c:pt idx="255">
                  <c:v>0.92391304347825998</c:v>
                </c:pt>
                <c:pt idx="256">
                  <c:v>0.934782608695652</c:v>
                </c:pt>
                <c:pt idx="257">
                  <c:v>0.94565217391304301</c:v>
                </c:pt>
                <c:pt idx="258">
                  <c:v>0.95652173913043403</c:v>
                </c:pt>
                <c:pt idx="259">
                  <c:v>0.96739130434782605</c:v>
                </c:pt>
                <c:pt idx="260">
                  <c:v>0.97826086956521696</c:v>
                </c:pt>
                <c:pt idx="261">
                  <c:v>0.98913043478260798</c:v>
                </c:pt>
                <c:pt idx="262">
                  <c:v>0</c:v>
                </c:pt>
                <c:pt idx="263">
                  <c:v>3.5714285714285698E-2</c:v>
                </c:pt>
                <c:pt idx="264">
                  <c:v>7.1428571428571397E-2</c:v>
                </c:pt>
                <c:pt idx="265">
                  <c:v>0.107142857142857</c:v>
                </c:pt>
                <c:pt idx="266">
                  <c:v>0.14285714285714199</c:v>
                </c:pt>
                <c:pt idx="267">
                  <c:v>0.17857142857142799</c:v>
                </c:pt>
                <c:pt idx="268">
                  <c:v>0.214285714285714</c:v>
                </c:pt>
                <c:pt idx="269">
                  <c:v>0.25</c:v>
                </c:pt>
                <c:pt idx="270">
                  <c:v>0.28571428571428498</c:v>
                </c:pt>
                <c:pt idx="271">
                  <c:v>0.32142857142857101</c:v>
                </c:pt>
                <c:pt idx="272">
                  <c:v>0.35714285714285698</c:v>
                </c:pt>
                <c:pt idx="273">
                  <c:v>0.39285714285714202</c:v>
                </c:pt>
                <c:pt idx="274">
                  <c:v>0.42857142857142799</c:v>
                </c:pt>
                <c:pt idx="275">
                  <c:v>0.46428571428571402</c:v>
                </c:pt>
                <c:pt idx="276">
                  <c:v>0.5</c:v>
                </c:pt>
                <c:pt idx="277">
                  <c:v>0.53571428571428503</c:v>
                </c:pt>
                <c:pt idx="278">
                  <c:v>0.57142857142857095</c:v>
                </c:pt>
                <c:pt idx="279">
                  <c:v>0.60714285714285698</c:v>
                </c:pt>
                <c:pt idx="280">
                  <c:v>0.64285714285714202</c:v>
                </c:pt>
                <c:pt idx="281">
                  <c:v>0.67857142857142805</c:v>
                </c:pt>
                <c:pt idx="282">
                  <c:v>0.71428571428571397</c:v>
                </c:pt>
                <c:pt idx="283">
                  <c:v>0.75</c:v>
                </c:pt>
                <c:pt idx="284">
                  <c:v>0.78571428571428503</c:v>
                </c:pt>
                <c:pt idx="285">
                  <c:v>0.82142857142857095</c:v>
                </c:pt>
                <c:pt idx="286">
                  <c:v>0.85714285714285698</c:v>
                </c:pt>
                <c:pt idx="287">
                  <c:v>0.89285714285714202</c:v>
                </c:pt>
                <c:pt idx="288">
                  <c:v>0.92857142857142805</c:v>
                </c:pt>
                <c:pt idx="289">
                  <c:v>0.96428571428571397</c:v>
                </c:pt>
                <c:pt idx="290">
                  <c:v>0</c:v>
                </c:pt>
                <c:pt idx="291">
                  <c:v>0.14285714285714199</c:v>
                </c:pt>
                <c:pt idx="292">
                  <c:v>0.28571428571428498</c:v>
                </c:pt>
                <c:pt idx="293">
                  <c:v>0.42857142857142799</c:v>
                </c:pt>
                <c:pt idx="294">
                  <c:v>0.57142857142857095</c:v>
                </c:pt>
                <c:pt idx="295">
                  <c:v>0.71428571428571397</c:v>
                </c:pt>
                <c:pt idx="296">
                  <c:v>0.85714285714285698</c:v>
                </c:pt>
                <c:pt idx="297">
                  <c:v>0</c:v>
                </c:pt>
                <c:pt idx="298">
                  <c:v>2.7027027027027001E-2</c:v>
                </c:pt>
                <c:pt idx="299">
                  <c:v>5.4054054054054002E-2</c:v>
                </c:pt>
                <c:pt idx="300">
                  <c:v>8.1081081081081002E-2</c:v>
                </c:pt>
                <c:pt idx="301">
                  <c:v>0.108108108108108</c:v>
                </c:pt>
                <c:pt idx="302">
                  <c:v>0.135135135135135</c:v>
                </c:pt>
                <c:pt idx="303">
                  <c:v>0.162162162162162</c:v>
                </c:pt>
                <c:pt idx="304">
                  <c:v>0.18918918918918901</c:v>
                </c:pt>
                <c:pt idx="305">
                  <c:v>0.21621621621621601</c:v>
                </c:pt>
                <c:pt idx="306">
                  <c:v>0.24324324324324301</c:v>
                </c:pt>
                <c:pt idx="307">
                  <c:v>0.27027027027027001</c:v>
                </c:pt>
                <c:pt idx="308">
                  <c:v>0.29729729729729698</c:v>
                </c:pt>
                <c:pt idx="309">
                  <c:v>0.32432432432432401</c:v>
                </c:pt>
                <c:pt idx="310">
                  <c:v>0.35135135135135098</c:v>
                </c:pt>
                <c:pt idx="311">
                  <c:v>0.37837837837837801</c:v>
                </c:pt>
                <c:pt idx="312">
                  <c:v>0.40540540540540498</c:v>
                </c:pt>
                <c:pt idx="313">
                  <c:v>0.43243243243243201</c:v>
                </c:pt>
                <c:pt idx="314">
                  <c:v>0.45945945945945899</c:v>
                </c:pt>
                <c:pt idx="315">
                  <c:v>0.48648648648648601</c:v>
                </c:pt>
                <c:pt idx="316">
                  <c:v>0.51351351351351304</c:v>
                </c:pt>
                <c:pt idx="317">
                  <c:v>0.54054054054054002</c:v>
                </c:pt>
                <c:pt idx="318">
                  <c:v>0.56756756756756699</c:v>
                </c:pt>
                <c:pt idx="319">
                  <c:v>0.59459459459459396</c:v>
                </c:pt>
                <c:pt idx="320">
                  <c:v>0.62162162162162105</c:v>
                </c:pt>
                <c:pt idx="321">
                  <c:v>0.64864864864864802</c:v>
                </c:pt>
                <c:pt idx="322">
                  <c:v>0.67567567567567499</c:v>
                </c:pt>
                <c:pt idx="323">
                  <c:v>0.70270270270270196</c:v>
                </c:pt>
                <c:pt idx="324">
                  <c:v>0.72972972972972905</c:v>
                </c:pt>
                <c:pt idx="325">
                  <c:v>0.75675675675675602</c:v>
                </c:pt>
                <c:pt idx="326">
                  <c:v>0.78378378378378299</c:v>
                </c:pt>
                <c:pt idx="327">
                  <c:v>0.81081081081080997</c:v>
                </c:pt>
                <c:pt idx="328">
                  <c:v>0.83783783783783705</c:v>
                </c:pt>
                <c:pt idx="329">
                  <c:v>0.86486486486486402</c:v>
                </c:pt>
                <c:pt idx="330">
                  <c:v>0.891891891891891</c:v>
                </c:pt>
                <c:pt idx="331">
                  <c:v>0.91891891891891897</c:v>
                </c:pt>
                <c:pt idx="332">
                  <c:v>0.94594594594594505</c:v>
                </c:pt>
                <c:pt idx="333">
                  <c:v>0.97297297297297303</c:v>
                </c:pt>
                <c:pt idx="334">
                  <c:v>0</c:v>
                </c:pt>
                <c:pt idx="335">
                  <c:v>1.1904761904761901E-2</c:v>
                </c:pt>
                <c:pt idx="336">
                  <c:v>2.3809523809523801E-2</c:v>
                </c:pt>
                <c:pt idx="337">
                  <c:v>3.5714285714285698E-2</c:v>
                </c:pt>
                <c:pt idx="338">
                  <c:v>4.7619047619047603E-2</c:v>
                </c:pt>
                <c:pt idx="339">
                  <c:v>5.95238095238095E-2</c:v>
                </c:pt>
                <c:pt idx="340">
                  <c:v>7.1428571428571397E-2</c:v>
                </c:pt>
                <c:pt idx="341">
                  <c:v>8.3333333333333301E-2</c:v>
                </c:pt>
                <c:pt idx="342">
                  <c:v>9.5238095238095205E-2</c:v>
                </c:pt>
                <c:pt idx="343">
                  <c:v>0.107142857142857</c:v>
                </c:pt>
                <c:pt idx="344">
                  <c:v>0.119047619047619</c:v>
                </c:pt>
                <c:pt idx="345">
                  <c:v>0.13095238095237999</c:v>
                </c:pt>
                <c:pt idx="346">
                  <c:v>0.14285714285714199</c:v>
                </c:pt>
                <c:pt idx="347">
                  <c:v>0.15476190476190399</c:v>
                </c:pt>
                <c:pt idx="348">
                  <c:v>0.16666666666666599</c:v>
                </c:pt>
                <c:pt idx="349">
                  <c:v>0.17857142857142799</c:v>
                </c:pt>
                <c:pt idx="350">
                  <c:v>0.19047619047618999</c:v>
                </c:pt>
                <c:pt idx="351">
                  <c:v>0.202380952380952</c:v>
                </c:pt>
                <c:pt idx="352">
                  <c:v>0.214285714285714</c:v>
                </c:pt>
                <c:pt idx="353">
                  <c:v>0.226190476190476</c:v>
                </c:pt>
                <c:pt idx="354">
                  <c:v>0.238095238095238</c:v>
                </c:pt>
                <c:pt idx="355">
                  <c:v>0.25</c:v>
                </c:pt>
                <c:pt idx="356">
                  <c:v>0.26190476190476097</c:v>
                </c:pt>
                <c:pt idx="357">
                  <c:v>0.273809523809523</c:v>
                </c:pt>
                <c:pt idx="358">
                  <c:v>0.28571428571428498</c:v>
                </c:pt>
                <c:pt idx="359">
                  <c:v>0.29761904761904701</c:v>
                </c:pt>
                <c:pt idx="360">
                  <c:v>0.30952380952380898</c:v>
                </c:pt>
                <c:pt idx="361">
                  <c:v>0.32142857142857101</c:v>
                </c:pt>
                <c:pt idx="362">
                  <c:v>0.33333333333333298</c:v>
                </c:pt>
                <c:pt idx="363">
                  <c:v>0.34523809523809501</c:v>
                </c:pt>
                <c:pt idx="364">
                  <c:v>0.35714285714285698</c:v>
                </c:pt>
                <c:pt idx="365">
                  <c:v>0.36904761904761901</c:v>
                </c:pt>
                <c:pt idx="366">
                  <c:v>0.38095238095237999</c:v>
                </c:pt>
                <c:pt idx="367">
                  <c:v>0.39285714285714202</c:v>
                </c:pt>
                <c:pt idx="368">
                  <c:v>0.40476190476190399</c:v>
                </c:pt>
                <c:pt idx="369">
                  <c:v>0.41666666666666602</c:v>
                </c:pt>
                <c:pt idx="370">
                  <c:v>0.42857142857142799</c:v>
                </c:pt>
                <c:pt idx="371">
                  <c:v>0.44047619047619002</c:v>
                </c:pt>
                <c:pt idx="372">
                  <c:v>0.452380952380952</c:v>
                </c:pt>
                <c:pt idx="373">
                  <c:v>0.46428571428571402</c:v>
                </c:pt>
                <c:pt idx="374">
                  <c:v>0.476190476190476</c:v>
                </c:pt>
                <c:pt idx="375">
                  <c:v>0.48809523809523803</c:v>
                </c:pt>
                <c:pt idx="376">
                  <c:v>0.5</c:v>
                </c:pt>
                <c:pt idx="377">
                  <c:v>0.51190476190476097</c:v>
                </c:pt>
                <c:pt idx="378">
                  <c:v>0.52380952380952295</c:v>
                </c:pt>
                <c:pt idx="379">
                  <c:v>0.53571428571428503</c:v>
                </c:pt>
                <c:pt idx="380">
                  <c:v>0.54761904761904701</c:v>
                </c:pt>
                <c:pt idx="381">
                  <c:v>0.55952380952380898</c:v>
                </c:pt>
                <c:pt idx="382">
                  <c:v>0.57142857142857095</c:v>
                </c:pt>
                <c:pt idx="383">
                  <c:v>0.58333333333333304</c:v>
                </c:pt>
                <c:pt idx="384">
                  <c:v>0.59523809523809501</c:v>
                </c:pt>
                <c:pt idx="385">
                  <c:v>0.60714285714285698</c:v>
                </c:pt>
                <c:pt idx="386">
                  <c:v>0.61904761904761896</c:v>
                </c:pt>
                <c:pt idx="387">
                  <c:v>0.63095238095238004</c:v>
                </c:pt>
                <c:pt idx="388">
                  <c:v>0.64285714285714202</c:v>
                </c:pt>
                <c:pt idx="389">
                  <c:v>0.65476190476190399</c:v>
                </c:pt>
                <c:pt idx="390">
                  <c:v>0.66666666666666596</c:v>
                </c:pt>
                <c:pt idx="391">
                  <c:v>0.67857142857142805</c:v>
                </c:pt>
                <c:pt idx="392">
                  <c:v>0.69047619047619002</c:v>
                </c:pt>
                <c:pt idx="393">
                  <c:v>0.702380952380952</c:v>
                </c:pt>
                <c:pt idx="394">
                  <c:v>0.71428571428571397</c:v>
                </c:pt>
                <c:pt idx="395">
                  <c:v>0.72619047619047605</c:v>
                </c:pt>
                <c:pt idx="396">
                  <c:v>0.73809523809523803</c:v>
                </c:pt>
                <c:pt idx="397">
                  <c:v>0.75</c:v>
                </c:pt>
                <c:pt idx="398">
                  <c:v>0.76190476190476097</c:v>
                </c:pt>
                <c:pt idx="399">
                  <c:v>0.77380952380952295</c:v>
                </c:pt>
                <c:pt idx="400">
                  <c:v>0.78571428571428503</c:v>
                </c:pt>
                <c:pt idx="401">
                  <c:v>0.79761904761904701</c:v>
                </c:pt>
                <c:pt idx="402">
                  <c:v>0.80952380952380898</c:v>
                </c:pt>
                <c:pt idx="403">
                  <c:v>0.82142857142857095</c:v>
                </c:pt>
                <c:pt idx="404">
                  <c:v>0.83333333333333304</c:v>
                </c:pt>
                <c:pt idx="405">
                  <c:v>0.84523809523809501</c:v>
                </c:pt>
                <c:pt idx="406">
                  <c:v>0.85714285714285698</c:v>
                </c:pt>
                <c:pt idx="407">
                  <c:v>0.86904761904761896</c:v>
                </c:pt>
                <c:pt idx="408">
                  <c:v>0.88095238095238004</c:v>
                </c:pt>
                <c:pt idx="409">
                  <c:v>0.89285714285714202</c:v>
                </c:pt>
                <c:pt idx="410">
                  <c:v>0.90476190476190399</c:v>
                </c:pt>
                <c:pt idx="411">
                  <c:v>0.91666666666666596</c:v>
                </c:pt>
                <c:pt idx="412">
                  <c:v>0.92857142857142805</c:v>
                </c:pt>
                <c:pt idx="413">
                  <c:v>0.94047619047619002</c:v>
                </c:pt>
                <c:pt idx="414">
                  <c:v>0.952380952380952</c:v>
                </c:pt>
                <c:pt idx="415">
                  <c:v>0.96428571428571397</c:v>
                </c:pt>
                <c:pt idx="416">
                  <c:v>0.97619047619047605</c:v>
                </c:pt>
                <c:pt idx="417">
                  <c:v>0.98809523809523803</c:v>
                </c:pt>
                <c:pt idx="418">
                  <c:v>0</c:v>
                </c:pt>
                <c:pt idx="419">
                  <c:v>1.6666666666666601E-2</c:v>
                </c:pt>
                <c:pt idx="420">
                  <c:v>3.3333333333333298E-2</c:v>
                </c:pt>
                <c:pt idx="421">
                  <c:v>0.05</c:v>
                </c:pt>
                <c:pt idx="422">
                  <c:v>6.6666666666666596E-2</c:v>
                </c:pt>
                <c:pt idx="423">
                  <c:v>8.3333333333333301E-2</c:v>
                </c:pt>
                <c:pt idx="424">
                  <c:v>0.1</c:v>
                </c:pt>
                <c:pt idx="425">
                  <c:v>0.116666666666666</c:v>
                </c:pt>
                <c:pt idx="426">
                  <c:v>0.133333333333333</c:v>
                </c:pt>
                <c:pt idx="427">
                  <c:v>0.15</c:v>
                </c:pt>
                <c:pt idx="428">
                  <c:v>0.16666666666666599</c:v>
                </c:pt>
                <c:pt idx="429">
                  <c:v>0.18333333333333299</c:v>
                </c:pt>
                <c:pt idx="430">
                  <c:v>0.2</c:v>
                </c:pt>
                <c:pt idx="431">
                  <c:v>0.21666666666666601</c:v>
                </c:pt>
                <c:pt idx="432">
                  <c:v>0.233333333333333</c:v>
                </c:pt>
                <c:pt idx="433">
                  <c:v>0.25</c:v>
                </c:pt>
                <c:pt idx="434">
                  <c:v>0.266666666666666</c:v>
                </c:pt>
                <c:pt idx="435">
                  <c:v>0.28333333333333299</c:v>
                </c:pt>
                <c:pt idx="436">
                  <c:v>0.3</c:v>
                </c:pt>
                <c:pt idx="437">
                  <c:v>0.31666666666666599</c:v>
                </c:pt>
                <c:pt idx="438">
                  <c:v>0.33333333333333298</c:v>
                </c:pt>
                <c:pt idx="439">
                  <c:v>0.35</c:v>
                </c:pt>
                <c:pt idx="440">
                  <c:v>0.36666666666666597</c:v>
                </c:pt>
                <c:pt idx="441">
                  <c:v>0.38333333333333303</c:v>
                </c:pt>
                <c:pt idx="442">
                  <c:v>0.4</c:v>
                </c:pt>
                <c:pt idx="443">
                  <c:v>0.41666666666666602</c:v>
                </c:pt>
                <c:pt idx="444">
                  <c:v>0.43333333333333302</c:v>
                </c:pt>
                <c:pt idx="445">
                  <c:v>0.45</c:v>
                </c:pt>
                <c:pt idx="446">
                  <c:v>0.46666666666666601</c:v>
                </c:pt>
                <c:pt idx="447">
                  <c:v>0.483333333333333</c:v>
                </c:pt>
                <c:pt idx="448">
                  <c:v>0.5</c:v>
                </c:pt>
                <c:pt idx="449">
                  <c:v>0.51666666666666605</c:v>
                </c:pt>
                <c:pt idx="450">
                  <c:v>0.53333333333333299</c:v>
                </c:pt>
                <c:pt idx="451">
                  <c:v>0.55000000000000004</c:v>
                </c:pt>
                <c:pt idx="452">
                  <c:v>0.56666666666666599</c:v>
                </c:pt>
                <c:pt idx="453">
                  <c:v>0.58333333333333304</c:v>
                </c:pt>
                <c:pt idx="454">
                  <c:v>0.6</c:v>
                </c:pt>
                <c:pt idx="455">
                  <c:v>0.61666666666666603</c:v>
                </c:pt>
                <c:pt idx="456">
                  <c:v>0.63333333333333297</c:v>
                </c:pt>
                <c:pt idx="457">
                  <c:v>0.65</c:v>
                </c:pt>
                <c:pt idx="458">
                  <c:v>0.66666666666666596</c:v>
                </c:pt>
                <c:pt idx="459">
                  <c:v>0.68333333333333302</c:v>
                </c:pt>
                <c:pt idx="460">
                  <c:v>0.7</c:v>
                </c:pt>
                <c:pt idx="461">
                  <c:v>0.71666666666666601</c:v>
                </c:pt>
                <c:pt idx="462">
                  <c:v>0.73333333333333295</c:v>
                </c:pt>
                <c:pt idx="463">
                  <c:v>0.75</c:v>
                </c:pt>
                <c:pt idx="464">
                  <c:v>0.76666666666666605</c:v>
                </c:pt>
                <c:pt idx="465">
                  <c:v>0.78333333333333299</c:v>
                </c:pt>
                <c:pt idx="466">
                  <c:v>0.8</c:v>
                </c:pt>
                <c:pt idx="467">
                  <c:v>0.81666666666666599</c:v>
                </c:pt>
                <c:pt idx="468">
                  <c:v>0.83333333333333304</c:v>
                </c:pt>
                <c:pt idx="469">
                  <c:v>0.85</c:v>
                </c:pt>
                <c:pt idx="470">
                  <c:v>0.86666666666666603</c:v>
                </c:pt>
                <c:pt idx="471">
                  <c:v>0.88333333333333297</c:v>
                </c:pt>
                <c:pt idx="472">
                  <c:v>0.9</c:v>
                </c:pt>
                <c:pt idx="473">
                  <c:v>0.91666666666666596</c:v>
                </c:pt>
                <c:pt idx="474">
                  <c:v>0.93333333333333302</c:v>
                </c:pt>
                <c:pt idx="475">
                  <c:v>0.95</c:v>
                </c:pt>
                <c:pt idx="476">
                  <c:v>0.96666666666666601</c:v>
                </c:pt>
                <c:pt idx="477">
                  <c:v>0.98333333333333295</c:v>
                </c:pt>
                <c:pt idx="478">
                  <c:v>0</c:v>
                </c:pt>
                <c:pt idx="479">
                  <c:v>7.0422535211267599E-3</c:v>
                </c:pt>
                <c:pt idx="480">
                  <c:v>1.4084507042253501E-2</c:v>
                </c:pt>
                <c:pt idx="481">
                  <c:v>2.1126760563380202E-2</c:v>
                </c:pt>
                <c:pt idx="482">
                  <c:v>2.8169014084507001E-2</c:v>
                </c:pt>
                <c:pt idx="483">
                  <c:v>3.5211267605633798E-2</c:v>
                </c:pt>
                <c:pt idx="484">
                  <c:v>4.22535211267605E-2</c:v>
                </c:pt>
                <c:pt idx="485">
                  <c:v>4.92957746478873E-2</c:v>
                </c:pt>
                <c:pt idx="486">
                  <c:v>5.6338028169014003E-2</c:v>
                </c:pt>
                <c:pt idx="487">
                  <c:v>6.3380281690140802E-2</c:v>
                </c:pt>
                <c:pt idx="488">
                  <c:v>7.0422535211267595E-2</c:v>
                </c:pt>
                <c:pt idx="489">
                  <c:v>7.7464788732394305E-2</c:v>
                </c:pt>
                <c:pt idx="490">
                  <c:v>8.4507042253521097E-2</c:v>
                </c:pt>
                <c:pt idx="491">
                  <c:v>9.1549295774647793E-2</c:v>
                </c:pt>
                <c:pt idx="492">
                  <c:v>9.85915492957746E-2</c:v>
                </c:pt>
                <c:pt idx="493">
                  <c:v>0.105633802816901</c:v>
                </c:pt>
                <c:pt idx="494">
                  <c:v>0.11267605633802801</c:v>
                </c:pt>
                <c:pt idx="495">
                  <c:v>0.11971830985915401</c:v>
                </c:pt>
                <c:pt idx="496">
                  <c:v>0.12676056338028099</c:v>
                </c:pt>
                <c:pt idx="497">
                  <c:v>0.13380281690140799</c:v>
                </c:pt>
                <c:pt idx="498">
                  <c:v>0.140845070422535</c:v>
                </c:pt>
                <c:pt idx="499">
                  <c:v>0.147887323943661</c:v>
                </c:pt>
                <c:pt idx="500">
                  <c:v>0.154929577464788</c:v>
                </c:pt>
                <c:pt idx="501">
                  <c:v>0.161971830985915</c:v>
                </c:pt>
                <c:pt idx="502">
                  <c:v>0.169014084507042</c:v>
                </c:pt>
                <c:pt idx="503">
                  <c:v>0.176056338028169</c:v>
                </c:pt>
                <c:pt idx="504">
                  <c:v>0.183098591549295</c:v>
                </c:pt>
                <c:pt idx="505">
                  <c:v>0.190140845070422</c:v>
                </c:pt>
                <c:pt idx="506">
                  <c:v>0.19718309859154901</c:v>
                </c:pt>
                <c:pt idx="507">
                  <c:v>0.20422535211267601</c:v>
                </c:pt>
                <c:pt idx="508">
                  <c:v>0.21126760563380201</c:v>
                </c:pt>
                <c:pt idx="509">
                  <c:v>0.21830985915492901</c:v>
                </c:pt>
                <c:pt idx="510">
                  <c:v>0.22535211267605601</c:v>
                </c:pt>
                <c:pt idx="511">
                  <c:v>0.23239436619718301</c:v>
                </c:pt>
                <c:pt idx="512">
                  <c:v>0.23943661971830901</c:v>
                </c:pt>
                <c:pt idx="513">
                  <c:v>0.24647887323943601</c:v>
                </c:pt>
                <c:pt idx="514">
                  <c:v>0.25352112676056299</c:v>
                </c:pt>
                <c:pt idx="515">
                  <c:v>0.26056338028169002</c:v>
                </c:pt>
                <c:pt idx="516">
                  <c:v>0.26760563380281599</c:v>
                </c:pt>
                <c:pt idx="517">
                  <c:v>0.27464788732394302</c:v>
                </c:pt>
                <c:pt idx="518">
                  <c:v>0.28169014084506999</c:v>
                </c:pt>
                <c:pt idx="519">
                  <c:v>0.28873239436619702</c:v>
                </c:pt>
                <c:pt idx="520">
                  <c:v>0.29577464788732299</c:v>
                </c:pt>
                <c:pt idx="521">
                  <c:v>0.30281690140845002</c:v>
                </c:pt>
                <c:pt idx="522">
                  <c:v>0.309859154929577</c:v>
                </c:pt>
                <c:pt idx="523">
                  <c:v>0.31690140845070403</c:v>
                </c:pt>
                <c:pt idx="524">
                  <c:v>0.323943661971831</c:v>
                </c:pt>
                <c:pt idx="525">
                  <c:v>0.33098591549295697</c:v>
                </c:pt>
                <c:pt idx="526">
                  <c:v>0.338028169014084</c:v>
                </c:pt>
                <c:pt idx="527">
                  <c:v>0.34507042253521097</c:v>
                </c:pt>
                <c:pt idx="528">
                  <c:v>0.352112676056338</c:v>
                </c:pt>
                <c:pt idx="529">
                  <c:v>0.35915492957746398</c:v>
                </c:pt>
                <c:pt idx="530">
                  <c:v>0.36619718309859101</c:v>
                </c:pt>
                <c:pt idx="531">
                  <c:v>0.37323943661971798</c:v>
                </c:pt>
                <c:pt idx="532">
                  <c:v>0.38028169014084501</c:v>
                </c:pt>
                <c:pt idx="533">
                  <c:v>0.38732394366197098</c:v>
                </c:pt>
                <c:pt idx="534">
                  <c:v>0.39436619718309801</c:v>
                </c:pt>
                <c:pt idx="535">
                  <c:v>0.40140845070422498</c:v>
                </c:pt>
                <c:pt idx="536">
                  <c:v>0.40845070422535201</c:v>
                </c:pt>
                <c:pt idx="537">
                  <c:v>0.41549295774647799</c:v>
                </c:pt>
                <c:pt idx="538">
                  <c:v>0.42253521126760502</c:v>
                </c:pt>
                <c:pt idx="539">
                  <c:v>0.42957746478873199</c:v>
                </c:pt>
                <c:pt idx="540">
                  <c:v>0.43661971830985902</c:v>
                </c:pt>
                <c:pt idx="541">
                  <c:v>0.44366197183098499</c:v>
                </c:pt>
                <c:pt idx="542">
                  <c:v>0.45070422535211202</c:v>
                </c:pt>
                <c:pt idx="543">
                  <c:v>0.45774647887323899</c:v>
                </c:pt>
                <c:pt idx="544">
                  <c:v>0.46478873239436602</c:v>
                </c:pt>
                <c:pt idx="545">
                  <c:v>0.471830985915492</c:v>
                </c:pt>
                <c:pt idx="546">
                  <c:v>0.47887323943661902</c:v>
                </c:pt>
                <c:pt idx="547">
                  <c:v>0.485915492957746</c:v>
                </c:pt>
                <c:pt idx="548">
                  <c:v>0.49295774647887303</c:v>
                </c:pt>
                <c:pt idx="549">
                  <c:v>0.5</c:v>
                </c:pt>
                <c:pt idx="550">
                  <c:v>0.50704225352112597</c:v>
                </c:pt>
                <c:pt idx="551">
                  <c:v>0.51408450704225295</c:v>
                </c:pt>
                <c:pt idx="552">
                  <c:v>0.52112676056338003</c:v>
                </c:pt>
                <c:pt idx="553">
                  <c:v>0.528169014084507</c:v>
                </c:pt>
                <c:pt idx="554">
                  <c:v>0.53521126760563298</c:v>
                </c:pt>
                <c:pt idx="555">
                  <c:v>0.54225352112675995</c:v>
                </c:pt>
                <c:pt idx="556">
                  <c:v>0.54929577464788704</c:v>
                </c:pt>
                <c:pt idx="557">
                  <c:v>0.55633802816901401</c:v>
                </c:pt>
                <c:pt idx="558">
                  <c:v>0.56338028169013998</c:v>
                </c:pt>
                <c:pt idx="559">
                  <c:v>0.57042253521126696</c:v>
                </c:pt>
                <c:pt idx="560">
                  <c:v>0.57746478873239404</c:v>
                </c:pt>
                <c:pt idx="561">
                  <c:v>0.58450704225352101</c:v>
                </c:pt>
                <c:pt idx="562">
                  <c:v>0.59154929577464699</c:v>
                </c:pt>
                <c:pt idx="563">
                  <c:v>0.59859154929577396</c:v>
                </c:pt>
                <c:pt idx="564">
                  <c:v>0.60563380281690105</c:v>
                </c:pt>
                <c:pt idx="565">
                  <c:v>0.61267605633802802</c:v>
                </c:pt>
                <c:pt idx="566">
                  <c:v>0.61971830985915399</c:v>
                </c:pt>
                <c:pt idx="567">
                  <c:v>0.62676056338028097</c:v>
                </c:pt>
                <c:pt idx="568">
                  <c:v>0.63380281690140805</c:v>
                </c:pt>
                <c:pt idx="569">
                  <c:v>0.64084507042253502</c:v>
                </c:pt>
                <c:pt idx="570">
                  <c:v>0.647887323943662</c:v>
                </c:pt>
                <c:pt idx="571">
                  <c:v>0.65492957746478797</c:v>
                </c:pt>
                <c:pt idx="572">
                  <c:v>0.66197183098591506</c:v>
                </c:pt>
                <c:pt idx="573">
                  <c:v>0.66901408450704203</c:v>
                </c:pt>
                <c:pt idx="574">
                  <c:v>0.676056338028169</c:v>
                </c:pt>
                <c:pt idx="575">
                  <c:v>0.68309859154929498</c:v>
                </c:pt>
                <c:pt idx="576">
                  <c:v>0.69014084507042195</c:v>
                </c:pt>
                <c:pt idx="577">
                  <c:v>0.69718309859154903</c:v>
                </c:pt>
                <c:pt idx="578">
                  <c:v>0.70422535211267601</c:v>
                </c:pt>
                <c:pt idx="579">
                  <c:v>0.71126760563380198</c:v>
                </c:pt>
                <c:pt idx="580">
                  <c:v>0.71830985915492895</c:v>
                </c:pt>
                <c:pt idx="581">
                  <c:v>0.72535211267605604</c:v>
                </c:pt>
                <c:pt idx="582">
                  <c:v>0.73239436619718301</c:v>
                </c:pt>
                <c:pt idx="583">
                  <c:v>0.73943661971830899</c:v>
                </c:pt>
                <c:pt idx="584">
                  <c:v>0.74647887323943596</c:v>
                </c:pt>
                <c:pt idx="585">
                  <c:v>0.75352112676056304</c:v>
                </c:pt>
                <c:pt idx="586">
                  <c:v>0.76056338028169002</c:v>
                </c:pt>
                <c:pt idx="587">
                  <c:v>0.76760563380281599</c:v>
                </c:pt>
                <c:pt idx="588">
                  <c:v>0.77464788732394296</c:v>
                </c:pt>
                <c:pt idx="589">
                  <c:v>0.78169014084507005</c:v>
                </c:pt>
                <c:pt idx="590">
                  <c:v>0.78873239436619702</c:v>
                </c:pt>
                <c:pt idx="591">
                  <c:v>0.79577464788732399</c:v>
                </c:pt>
                <c:pt idx="592">
                  <c:v>0.80281690140844997</c:v>
                </c:pt>
                <c:pt idx="593">
                  <c:v>0.80985915492957705</c:v>
                </c:pt>
                <c:pt idx="594">
                  <c:v>0.81690140845070403</c:v>
                </c:pt>
                <c:pt idx="595">
                  <c:v>0.823943661971831</c:v>
                </c:pt>
                <c:pt idx="596">
                  <c:v>0.83098591549295697</c:v>
                </c:pt>
                <c:pt idx="597">
                  <c:v>0.83802816901408395</c:v>
                </c:pt>
                <c:pt idx="598">
                  <c:v>0.84507042253521103</c:v>
                </c:pt>
                <c:pt idx="599">
                  <c:v>0.852112676056338</c:v>
                </c:pt>
                <c:pt idx="600">
                  <c:v>0.85915492957746398</c:v>
                </c:pt>
                <c:pt idx="601">
                  <c:v>0.86619718309859095</c:v>
                </c:pt>
                <c:pt idx="602">
                  <c:v>0.87323943661971803</c:v>
                </c:pt>
                <c:pt idx="603">
                  <c:v>0.88028169014084501</c:v>
                </c:pt>
                <c:pt idx="604">
                  <c:v>0.88732394366197098</c:v>
                </c:pt>
                <c:pt idx="605">
                  <c:v>0.89436619718309796</c:v>
                </c:pt>
                <c:pt idx="606">
                  <c:v>0.90140845070422504</c:v>
                </c:pt>
                <c:pt idx="607">
                  <c:v>0.90845070422535201</c:v>
                </c:pt>
                <c:pt idx="608">
                  <c:v>0.91549295774647799</c:v>
                </c:pt>
                <c:pt idx="609">
                  <c:v>0.92253521126760496</c:v>
                </c:pt>
                <c:pt idx="610">
                  <c:v>0.92957746478873204</c:v>
                </c:pt>
                <c:pt idx="611">
                  <c:v>0.93661971830985902</c:v>
                </c:pt>
                <c:pt idx="612">
                  <c:v>0.94366197183098499</c:v>
                </c:pt>
                <c:pt idx="613">
                  <c:v>0.95070422535211196</c:v>
                </c:pt>
                <c:pt idx="614">
                  <c:v>0.95774647887323905</c:v>
                </c:pt>
                <c:pt idx="615">
                  <c:v>0.96478873239436602</c:v>
                </c:pt>
                <c:pt idx="616">
                  <c:v>0.971830985915493</c:v>
                </c:pt>
                <c:pt idx="617">
                  <c:v>0.97887323943661897</c:v>
                </c:pt>
                <c:pt idx="618">
                  <c:v>0.98591549295774605</c:v>
                </c:pt>
                <c:pt idx="619">
                  <c:v>0.99295774647887303</c:v>
                </c:pt>
                <c:pt idx="620">
                  <c:v>0</c:v>
                </c:pt>
                <c:pt idx="621">
                  <c:v>6.2500000000000003E-3</c:v>
                </c:pt>
                <c:pt idx="622">
                  <c:v>1.2500000000000001E-2</c:v>
                </c:pt>
                <c:pt idx="623">
                  <c:v>1.8749999999999999E-2</c:v>
                </c:pt>
                <c:pt idx="624">
                  <c:v>2.5000000000000001E-2</c:v>
                </c:pt>
                <c:pt idx="625">
                  <c:v>3.125E-2</c:v>
                </c:pt>
                <c:pt idx="626">
                  <c:v>3.7499999999999999E-2</c:v>
                </c:pt>
                <c:pt idx="627">
                  <c:v>4.3749999999999997E-2</c:v>
                </c:pt>
                <c:pt idx="628">
                  <c:v>0.05</c:v>
                </c:pt>
                <c:pt idx="629">
                  <c:v>5.6250000000000001E-2</c:v>
                </c:pt>
                <c:pt idx="630">
                  <c:v>6.25E-2</c:v>
                </c:pt>
                <c:pt idx="631">
                  <c:v>6.8750000000000006E-2</c:v>
                </c:pt>
                <c:pt idx="632">
                  <c:v>7.4999999999999997E-2</c:v>
                </c:pt>
                <c:pt idx="633">
                  <c:v>8.1250000000000003E-2</c:v>
                </c:pt>
                <c:pt idx="634">
                  <c:v>8.7499999999999994E-2</c:v>
                </c:pt>
                <c:pt idx="635">
                  <c:v>9.375E-2</c:v>
                </c:pt>
                <c:pt idx="636">
                  <c:v>0.1</c:v>
                </c:pt>
                <c:pt idx="637">
                  <c:v>0.10625</c:v>
                </c:pt>
                <c:pt idx="638">
                  <c:v>0.1125</c:v>
                </c:pt>
                <c:pt idx="639">
                  <c:v>0.11874999999999999</c:v>
                </c:pt>
                <c:pt idx="640">
                  <c:v>0.125</c:v>
                </c:pt>
                <c:pt idx="641">
                  <c:v>0.13125000000000001</c:v>
                </c:pt>
                <c:pt idx="642">
                  <c:v>0.13750000000000001</c:v>
                </c:pt>
                <c:pt idx="643">
                  <c:v>0.14374999999999999</c:v>
                </c:pt>
                <c:pt idx="644">
                  <c:v>0.15</c:v>
                </c:pt>
                <c:pt idx="645">
                  <c:v>0.15625</c:v>
                </c:pt>
                <c:pt idx="646">
                  <c:v>0.16250000000000001</c:v>
                </c:pt>
                <c:pt idx="647">
                  <c:v>0.16875000000000001</c:v>
                </c:pt>
                <c:pt idx="648">
                  <c:v>0.17499999999999999</c:v>
                </c:pt>
                <c:pt idx="649">
                  <c:v>0.18124999999999999</c:v>
                </c:pt>
                <c:pt idx="650">
                  <c:v>0.1875</c:v>
                </c:pt>
                <c:pt idx="651">
                  <c:v>0.19375000000000001</c:v>
                </c:pt>
                <c:pt idx="652">
                  <c:v>0.2</c:v>
                </c:pt>
                <c:pt idx="653">
                  <c:v>0.20624999999999999</c:v>
                </c:pt>
                <c:pt idx="654">
                  <c:v>0.21249999999999999</c:v>
                </c:pt>
                <c:pt idx="655">
                  <c:v>0.21875</c:v>
                </c:pt>
                <c:pt idx="656">
                  <c:v>0.22500000000000001</c:v>
                </c:pt>
                <c:pt idx="657">
                  <c:v>0.23125000000000001</c:v>
                </c:pt>
                <c:pt idx="658">
                  <c:v>0.23749999999999999</c:v>
                </c:pt>
                <c:pt idx="659">
                  <c:v>0.24374999999999999</c:v>
                </c:pt>
                <c:pt idx="660">
                  <c:v>0.25</c:v>
                </c:pt>
                <c:pt idx="661">
                  <c:v>0.25624999999999998</c:v>
                </c:pt>
                <c:pt idx="662">
                  <c:v>0.26250000000000001</c:v>
                </c:pt>
                <c:pt idx="663">
                  <c:v>0.26874999999999999</c:v>
                </c:pt>
                <c:pt idx="664">
                  <c:v>0.27500000000000002</c:v>
                </c:pt>
                <c:pt idx="665">
                  <c:v>0.28125</c:v>
                </c:pt>
                <c:pt idx="666">
                  <c:v>0.28749999999999998</c:v>
                </c:pt>
                <c:pt idx="667">
                  <c:v>0.29375000000000001</c:v>
                </c:pt>
                <c:pt idx="668">
                  <c:v>0.3</c:v>
                </c:pt>
                <c:pt idx="669">
                  <c:v>0.30625000000000002</c:v>
                </c:pt>
                <c:pt idx="670">
                  <c:v>0.3125</c:v>
                </c:pt>
                <c:pt idx="671">
                  <c:v>0.31874999999999998</c:v>
                </c:pt>
                <c:pt idx="672">
                  <c:v>0.32500000000000001</c:v>
                </c:pt>
                <c:pt idx="673">
                  <c:v>0.33124999999999999</c:v>
                </c:pt>
                <c:pt idx="674">
                  <c:v>0.33750000000000002</c:v>
                </c:pt>
                <c:pt idx="675">
                  <c:v>0.34375</c:v>
                </c:pt>
                <c:pt idx="676">
                  <c:v>0.35</c:v>
                </c:pt>
                <c:pt idx="677">
                  <c:v>0.35625000000000001</c:v>
                </c:pt>
                <c:pt idx="678">
                  <c:v>0.36249999999999999</c:v>
                </c:pt>
                <c:pt idx="679">
                  <c:v>0.36875000000000002</c:v>
                </c:pt>
                <c:pt idx="680">
                  <c:v>0.375</c:v>
                </c:pt>
                <c:pt idx="681">
                  <c:v>0.38124999999999998</c:v>
                </c:pt>
                <c:pt idx="682">
                  <c:v>0.38750000000000001</c:v>
                </c:pt>
                <c:pt idx="683">
                  <c:v>0.39374999999999999</c:v>
                </c:pt>
                <c:pt idx="684">
                  <c:v>0.4</c:v>
                </c:pt>
                <c:pt idx="685">
                  <c:v>0.40625</c:v>
                </c:pt>
                <c:pt idx="686">
                  <c:v>0.41249999999999998</c:v>
                </c:pt>
                <c:pt idx="687">
                  <c:v>0.41875000000000001</c:v>
                </c:pt>
                <c:pt idx="688">
                  <c:v>0.42499999999999999</c:v>
                </c:pt>
                <c:pt idx="689">
                  <c:v>0.43125000000000002</c:v>
                </c:pt>
                <c:pt idx="690">
                  <c:v>0.4375</c:v>
                </c:pt>
                <c:pt idx="691">
                  <c:v>0.44374999999999998</c:v>
                </c:pt>
                <c:pt idx="692">
                  <c:v>0.45</c:v>
                </c:pt>
                <c:pt idx="693">
                  <c:v>0.45624999999999999</c:v>
                </c:pt>
                <c:pt idx="694">
                  <c:v>0.46250000000000002</c:v>
                </c:pt>
                <c:pt idx="695">
                  <c:v>0.46875</c:v>
                </c:pt>
                <c:pt idx="696">
                  <c:v>0.47499999999999998</c:v>
                </c:pt>
                <c:pt idx="697">
                  <c:v>0.48125000000000001</c:v>
                </c:pt>
                <c:pt idx="698">
                  <c:v>0.48749999999999999</c:v>
                </c:pt>
                <c:pt idx="699">
                  <c:v>0.49375000000000002</c:v>
                </c:pt>
                <c:pt idx="700">
                  <c:v>0.5</c:v>
                </c:pt>
                <c:pt idx="701">
                  <c:v>0.50624999999999998</c:v>
                </c:pt>
                <c:pt idx="702">
                  <c:v>0.51249999999999996</c:v>
                </c:pt>
                <c:pt idx="703">
                  <c:v>0.51875000000000004</c:v>
                </c:pt>
                <c:pt idx="704">
                  <c:v>0.52500000000000002</c:v>
                </c:pt>
                <c:pt idx="705">
                  <c:v>0.53125</c:v>
                </c:pt>
                <c:pt idx="706">
                  <c:v>0.53749999999999998</c:v>
                </c:pt>
                <c:pt idx="707">
                  <c:v>0.54374999999999996</c:v>
                </c:pt>
                <c:pt idx="708">
                  <c:v>0.55000000000000004</c:v>
                </c:pt>
                <c:pt idx="709">
                  <c:v>0.55625000000000002</c:v>
                </c:pt>
                <c:pt idx="710">
                  <c:v>0.5625</c:v>
                </c:pt>
                <c:pt idx="711">
                  <c:v>0.56874999999999998</c:v>
                </c:pt>
                <c:pt idx="712">
                  <c:v>0.57499999999999996</c:v>
                </c:pt>
                <c:pt idx="713">
                  <c:v>0.58125000000000004</c:v>
                </c:pt>
                <c:pt idx="714">
                  <c:v>0.58750000000000002</c:v>
                </c:pt>
                <c:pt idx="715">
                  <c:v>0.59375</c:v>
                </c:pt>
                <c:pt idx="716">
                  <c:v>0.6</c:v>
                </c:pt>
                <c:pt idx="717">
                  <c:v>0.60624999999999996</c:v>
                </c:pt>
                <c:pt idx="718">
                  <c:v>0.61250000000000004</c:v>
                </c:pt>
                <c:pt idx="719">
                  <c:v>0.61875000000000002</c:v>
                </c:pt>
                <c:pt idx="720">
                  <c:v>0.625</c:v>
                </c:pt>
                <c:pt idx="721">
                  <c:v>0.63124999999999998</c:v>
                </c:pt>
                <c:pt idx="722">
                  <c:v>0.63749999999999996</c:v>
                </c:pt>
                <c:pt idx="723">
                  <c:v>0.64375000000000004</c:v>
                </c:pt>
                <c:pt idx="724">
                  <c:v>0.65</c:v>
                </c:pt>
                <c:pt idx="725">
                  <c:v>0.65625</c:v>
                </c:pt>
                <c:pt idx="726">
                  <c:v>0.66249999999999998</c:v>
                </c:pt>
                <c:pt idx="727">
                  <c:v>0.66874999999999996</c:v>
                </c:pt>
                <c:pt idx="728">
                  <c:v>0.67500000000000004</c:v>
                </c:pt>
                <c:pt idx="729">
                  <c:v>0.68125000000000002</c:v>
                </c:pt>
                <c:pt idx="730">
                  <c:v>0.6875</c:v>
                </c:pt>
                <c:pt idx="731">
                  <c:v>0.69374999999999998</c:v>
                </c:pt>
                <c:pt idx="732">
                  <c:v>0.7</c:v>
                </c:pt>
                <c:pt idx="733">
                  <c:v>0.70625000000000004</c:v>
                </c:pt>
                <c:pt idx="734">
                  <c:v>0.71250000000000002</c:v>
                </c:pt>
                <c:pt idx="735">
                  <c:v>0.71875</c:v>
                </c:pt>
                <c:pt idx="736">
                  <c:v>0.72499999999999998</c:v>
                </c:pt>
                <c:pt idx="737">
                  <c:v>0.73124999999999996</c:v>
                </c:pt>
                <c:pt idx="738">
                  <c:v>0.73750000000000004</c:v>
                </c:pt>
                <c:pt idx="739">
                  <c:v>0.74375000000000002</c:v>
                </c:pt>
                <c:pt idx="740">
                  <c:v>0.75</c:v>
                </c:pt>
                <c:pt idx="741">
                  <c:v>0.75624999999999998</c:v>
                </c:pt>
                <c:pt idx="742">
                  <c:v>0.76249999999999996</c:v>
                </c:pt>
                <c:pt idx="743">
                  <c:v>0.76875000000000004</c:v>
                </c:pt>
                <c:pt idx="744">
                  <c:v>0.77500000000000002</c:v>
                </c:pt>
                <c:pt idx="745">
                  <c:v>0.78125</c:v>
                </c:pt>
                <c:pt idx="746">
                  <c:v>0.78749999999999998</c:v>
                </c:pt>
                <c:pt idx="747">
                  <c:v>0.79374999999999996</c:v>
                </c:pt>
                <c:pt idx="748">
                  <c:v>0.8</c:v>
                </c:pt>
                <c:pt idx="749">
                  <c:v>0.80625000000000002</c:v>
                </c:pt>
                <c:pt idx="750">
                  <c:v>0.8125</c:v>
                </c:pt>
                <c:pt idx="751">
                  <c:v>0.81874999999999998</c:v>
                </c:pt>
                <c:pt idx="752">
                  <c:v>0.82499999999999996</c:v>
                </c:pt>
                <c:pt idx="753">
                  <c:v>0.83125000000000004</c:v>
                </c:pt>
                <c:pt idx="754">
                  <c:v>0.83750000000000002</c:v>
                </c:pt>
                <c:pt idx="755">
                  <c:v>0.84375</c:v>
                </c:pt>
                <c:pt idx="756">
                  <c:v>0.85</c:v>
                </c:pt>
                <c:pt idx="757">
                  <c:v>0.85624999999999996</c:v>
                </c:pt>
                <c:pt idx="758">
                  <c:v>0.86250000000000004</c:v>
                </c:pt>
                <c:pt idx="759">
                  <c:v>0.86875000000000002</c:v>
                </c:pt>
                <c:pt idx="760">
                  <c:v>0.875</c:v>
                </c:pt>
                <c:pt idx="761">
                  <c:v>0.88124999999999998</c:v>
                </c:pt>
                <c:pt idx="762">
                  <c:v>0.88749999999999996</c:v>
                </c:pt>
                <c:pt idx="763">
                  <c:v>0.89375000000000004</c:v>
                </c:pt>
                <c:pt idx="764">
                  <c:v>0.9</c:v>
                </c:pt>
                <c:pt idx="765">
                  <c:v>0.90625</c:v>
                </c:pt>
                <c:pt idx="766">
                  <c:v>0.91249999999999998</c:v>
                </c:pt>
                <c:pt idx="767">
                  <c:v>0.91874999999999996</c:v>
                </c:pt>
                <c:pt idx="768">
                  <c:v>0.92500000000000004</c:v>
                </c:pt>
                <c:pt idx="769">
                  <c:v>0.93125000000000002</c:v>
                </c:pt>
                <c:pt idx="770">
                  <c:v>0.9375</c:v>
                </c:pt>
                <c:pt idx="771">
                  <c:v>0.94374999999999998</c:v>
                </c:pt>
                <c:pt idx="772">
                  <c:v>0.95</c:v>
                </c:pt>
                <c:pt idx="773">
                  <c:v>0.95625000000000004</c:v>
                </c:pt>
                <c:pt idx="774">
                  <c:v>0.96250000000000002</c:v>
                </c:pt>
                <c:pt idx="775">
                  <c:v>0.96875</c:v>
                </c:pt>
                <c:pt idx="776">
                  <c:v>0.97499999999999998</c:v>
                </c:pt>
                <c:pt idx="777">
                  <c:v>0.98124999999999996</c:v>
                </c:pt>
                <c:pt idx="778">
                  <c:v>0.98750000000000004</c:v>
                </c:pt>
                <c:pt idx="779">
                  <c:v>0.99375000000000002</c:v>
                </c:pt>
                <c:pt idx="780">
                  <c:v>0</c:v>
                </c:pt>
                <c:pt idx="781">
                  <c:v>8.6206896551724102E-3</c:v>
                </c:pt>
                <c:pt idx="782">
                  <c:v>1.72413793103448E-2</c:v>
                </c:pt>
                <c:pt idx="783">
                  <c:v>2.5862068965517199E-2</c:v>
                </c:pt>
                <c:pt idx="784">
                  <c:v>3.4482758620689599E-2</c:v>
                </c:pt>
                <c:pt idx="785">
                  <c:v>4.3103448275862002E-2</c:v>
                </c:pt>
                <c:pt idx="786">
                  <c:v>5.1724137931034399E-2</c:v>
                </c:pt>
                <c:pt idx="787">
                  <c:v>6.0344827586206899E-2</c:v>
                </c:pt>
                <c:pt idx="788">
                  <c:v>6.8965517241379296E-2</c:v>
                </c:pt>
                <c:pt idx="789">
                  <c:v>7.7586206896551699E-2</c:v>
                </c:pt>
                <c:pt idx="790">
                  <c:v>8.6206896551724102E-2</c:v>
                </c:pt>
                <c:pt idx="791">
                  <c:v>9.4827586206896505E-2</c:v>
                </c:pt>
                <c:pt idx="792">
                  <c:v>0.10344827586206801</c:v>
                </c:pt>
                <c:pt idx="793">
                  <c:v>0.11206896551724101</c:v>
                </c:pt>
                <c:pt idx="794">
                  <c:v>0.12068965517241299</c:v>
                </c:pt>
                <c:pt idx="795">
                  <c:v>0.12931034482758599</c:v>
                </c:pt>
                <c:pt idx="796">
                  <c:v>0.13793103448275801</c:v>
                </c:pt>
                <c:pt idx="797">
                  <c:v>0.14655172413793099</c:v>
                </c:pt>
                <c:pt idx="798">
                  <c:v>0.15517241379310301</c:v>
                </c:pt>
                <c:pt idx="799">
                  <c:v>0.163793103448275</c:v>
                </c:pt>
                <c:pt idx="800">
                  <c:v>0.17241379310344801</c:v>
                </c:pt>
                <c:pt idx="801">
                  <c:v>0.18103448275862</c:v>
                </c:pt>
                <c:pt idx="802">
                  <c:v>0.18965517241379301</c:v>
                </c:pt>
                <c:pt idx="803">
                  <c:v>0.198275862068965</c:v>
                </c:pt>
                <c:pt idx="804">
                  <c:v>0.20689655172413701</c:v>
                </c:pt>
                <c:pt idx="805">
                  <c:v>0.21551724137931</c:v>
                </c:pt>
                <c:pt idx="806">
                  <c:v>0.22413793103448201</c:v>
                </c:pt>
                <c:pt idx="807">
                  <c:v>0.232758620689655</c:v>
                </c:pt>
                <c:pt idx="808">
                  <c:v>0.24137931034482701</c:v>
                </c:pt>
                <c:pt idx="809">
                  <c:v>0.25</c:v>
                </c:pt>
                <c:pt idx="810">
                  <c:v>0.25862068965517199</c:v>
                </c:pt>
                <c:pt idx="811">
                  <c:v>0.26724137931034397</c:v>
                </c:pt>
                <c:pt idx="812">
                  <c:v>0.27586206896551702</c:v>
                </c:pt>
                <c:pt idx="813">
                  <c:v>0.284482758620689</c:v>
                </c:pt>
                <c:pt idx="814">
                  <c:v>0.29310344827586199</c:v>
                </c:pt>
                <c:pt idx="815">
                  <c:v>0.30172413793103398</c:v>
                </c:pt>
                <c:pt idx="816">
                  <c:v>0.31034482758620602</c:v>
                </c:pt>
                <c:pt idx="817">
                  <c:v>0.318965517241379</c:v>
                </c:pt>
                <c:pt idx="818">
                  <c:v>0.32758620689655099</c:v>
                </c:pt>
                <c:pt idx="819">
                  <c:v>0.33620689655172398</c:v>
                </c:pt>
                <c:pt idx="820">
                  <c:v>0.34482758620689602</c:v>
                </c:pt>
                <c:pt idx="821">
                  <c:v>0.35344827586206801</c:v>
                </c:pt>
                <c:pt idx="822">
                  <c:v>0.36206896551724099</c:v>
                </c:pt>
                <c:pt idx="823">
                  <c:v>0.37068965517241298</c:v>
                </c:pt>
                <c:pt idx="824">
                  <c:v>0.37931034482758602</c:v>
                </c:pt>
                <c:pt idx="825">
                  <c:v>0.38793103448275801</c:v>
                </c:pt>
                <c:pt idx="826">
                  <c:v>0.39655172413793099</c:v>
                </c:pt>
                <c:pt idx="827">
                  <c:v>0.40517241379310298</c:v>
                </c:pt>
                <c:pt idx="828">
                  <c:v>0.41379310344827502</c:v>
                </c:pt>
                <c:pt idx="829">
                  <c:v>0.42241379310344801</c:v>
                </c:pt>
                <c:pt idx="830">
                  <c:v>0.43103448275862</c:v>
                </c:pt>
                <c:pt idx="831">
                  <c:v>0.43965517241379298</c:v>
                </c:pt>
                <c:pt idx="832">
                  <c:v>0.44827586206896503</c:v>
                </c:pt>
                <c:pt idx="833">
                  <c:v>0.45689655172413701</c:v>
                </c:pt>
                <c:pt idx="834">
                  <c:v>0.46551724137931</c:v>
                </c:pt>
                <c:pt idx="835">
                  <c:v>0.47413793103448199</c:v>
                </c:pt>
                <c:pt idx="836">
                  <c:v>0.48275862068965503</c:v>
                </c:pt>
                <c:pt idx="837">
                  <c:v>0.49137931034482701</c:v>
                </c:pt>
                <c:pt idx="838">
                  <c:v>0.5</c:v>
                </c:pt>
                <c:pt idx="839">
                  <c:v>0.50862068965517204</c:v>
                </c:pt>
                <c:pt idx="840">
                  <c:v>0.51724137931034397</c:v>
                </c:pt>
                <c:pt idx="841">
                  <c:v>0.52586206896551702</c:v>
                </c:pt>
                <c:pt idx="842">
                  <c:v>0.53448275862068895</c:v>
                </c:pt>
                <c:pt idx="843">
                  <c:v>0.54310344827586199</c:v>
                </c:pt>
                <c:pt idx="844">
                  <c:v>0.55172413793103403</c:v>
                </c:pt>
                <c:pt idx="845">
                  <c:v>0.56034482758620596</c:v>
                </c:pt>
                <c:pt idx="846">
                  <c:v>0.568965517241379</c:v>
                </c:pt>
                <c:pt idx="847">
                  <c:v>0.57758620689655105</c:v>
                </c:pt>
                <c:pt idx="848">
                  <c:v>0.58620689655172398</c:v>
                </c:pt>
                <c:pt idx="849">
                  <c:v>0.59482758620689602</c:v>
                </c:pt>
                <c:pt idx="850">
                  <c:v>0.60344827586206895</c:v>
                </c:pt>
                <c:pt idx="851">
                  <c:v>0.61206896551724099</c:v>
                </c:pt>
                <c:pt idx="852">
                  <c:v>0.62068965517241304</c:v>
                </c:pt>
                <c:pt idx="853">
                  <c:v>0.62931034482758597</c:v>
                </c:pt>
                <c:pt idx="854">
                  <c:v>0.63793103448275801</c:v>
                </c:pt>
                <c:pt idx="855">
                  <c:v>0.64655172413793105</c:v>
                </c:pt>
                <c:pt idx="856">
                  <c:v>0.65517241379310298</c:v>
                </c:pt>
                <c:pt idx="857">
                  <c:v>0.66379310344827502</c:v>
                </c:pt>
                <c:pt idx="858">
                  <c:v>0.67241379310344795</c:v>
                </c:pt>
                <c:pt idx="859">
                  <c:v>0.68103448275862</c:v>
                </c:pt>
                <c:pt idx="860">
                  <c:v>0.68965517241379304</c:v>
                </c:pt>
                <c:pt idx="861">
                  <c:v>0.69827586206896497</c:v>
                </c:pt>
                <c:pt idx="862">
                  <c:v>0.70689655172413701</c:v>
                </c:pt>
                <c:pt idx="863">
                  <c:v>0.71551724137931005</c:v>
                </c:pt>
                <c:pt idx="864">
                  <c:v>0.72413793103448199</c:v>
                </c:pt>
                <c:pt idx="865">
                  <c:v>0.73275862068965503</c:v>
                </c:pt>
                <c:pt idx="866">
                  <c:v>0.74137931034482696</c:v>
                </c:pt>
                <c:pt idx="867">
                  <c:v>0.75</c:v>
                </c:pt>
                <c:pt idx="868">
                  <c:v>0.75862068965517204</c:v>
                </c:pt>
                <c:pt idx="869">
                  <c:v>0.76724137931034397</c:v>
                </c:pt>
                <c:pt idx="870">
                  <c:v>0.77586206896551702</c:v>
                </c:pt>
                <c:pt idx="871">
                  <c:v>0.78448275862068895</c:v>
                </c:pt>
                <c:pt idx="872">
                  <c:v>0.79310344827586199</c:v>
                </c:pt>
                <c:pt idx="873">
                  <c:v>0.80172413793103403</c:v>
                </c:pt>
                <c:pt idx="874">
                  <c:v>0.81034482758620596</c:v>
                </c:pt>
                <c:pt idx="875">
                  <c:v>0.818965517241379</c:v>
                </c:pt>
                <c:pt idx="876">
                  <c:v>0.82758620689655105</c:v>
                </c:pt>
                <c:pt idx="877">
                  <c:v>0.83620689655172398</c:v>
                </c:pt>
                <c:pt idx="878">
                  <c:v>0.84482758620689602</c:v>
                </c:pt>
                <c:pt idx="879">
                  <c:v>0.85344827586206895</c:v>
                </c:pt>
                <c:pt idx="880">
                  <c:v>0.86206896551724099</c:v>
                </c:pt>
                <c:pt idx="881">
                  <c:v>0.87068965517241304</c:v>
                </c:pt>
                <c:pt idx="882">
                  <c:v>0.87931034482758597</c:v>
                </c:pt>
                <c:pt idx="883">
                  <c:v>0.88793103448275801</c:v>
                </c:pt>
                <c:pt idx="884">
                  <c:v>0.89655172413793105</c:v>
                </c:pt>
                <c:pt idx="885">
                  <c:v>0.90517241379310298</c:v>
                </c:pt>
                <c:pt idx="886">
                  <c:v>0.91379310344827502</c:v>
                </c:pt>
                <c:pt idx="887">
                  <c:v>0.92241379310344795</c:v>
                </c:pt>
                <c:pt idx="888">
                  <c:v>0.93103448275862</c:v>
                </c:pt>
                <c:pt idx="889">
                  <c:v>0.93965517241379304</c:v>
                </c:pt>
                <c:pt idx="890">
                  <c:v>0.94827586206896497</c:v>
                </c:pt>
                <c:pt idx="891">
                  <c:v>0.95689655172413701</c:v>
                </c:pt>
                <c:pt idx="892">
                  <c:v>0.96551724137931005</c:v>
                </c:pt>
                <c:pt idx="893">
                  <c:v>0.97413793103448199</c:v>
                </c:pt>
                <c:pt idx="894">
                  <c:v>0.98275862068965503</c:v>
                </c:pt>
                <c:pt idx="895">
                  <c:v>0.99137931034482696</c:v>
                </c:pt>
                <c:pt idx="896">
                  <c:v>0</c:v>
                </c:pt>
                <c:pt idx="897">
                  <c:v>0.02</c:v>
                </c:pt>
                <c:pt idx="898">
                  <c:v>0.04</c:v>
                </c:pt>
                <c:pt idx="899">
                  <c:v>0.06</c:v>
                </c:pt>
                <c:pt idx="900">
                  <c:v>0.08</c:v>
                </c:pt>
                <c:pt idx="901">
                  <c:v>0.1</c:v>
                </c:pt>
                <c:pt idx="902">
                  <c:v>0.12</c:v>
                </c:pt>
                <c:pt idx="903">
                  <c:v>0.14000000000000001</c:v>
                </c:pt>
                <c:pt idx="904">
                  <c:v>0.16</c:v>
                </c:pt>
                <c:pt idx="905">
                  <c:v>0.18</c:v>
                </c:pt>
                <c:pt idx="906">
                  <c:v>0.2</c:v>
                </c:pt>
                <c:pt idx="907">
                  <c:v>0.22</c:v>
                </c:pt>
                <c:pt idx="908">
                  <c:v>0.24</c:v>
                </c:pt>
                <c:pt idx="909">
                  <c:v>0.26</c:v>
                </c:pt>
                <c:pt idx="910">
                  <c:v>0.28000000000000003</c:v>
                </c:pt>
                <c:pt idx="911">
                  <c:v>0.3</c:v>
                </c:pt>
                <c:pt idx="912">
                  <c:v>0.32</c:v>
                </c:pt>
                <c:pt idx="913">
                  <c:v>0.34</c:v>
                </c:pt>
                <c:pt idx="914">
                  <c:v>0.36</c:v>
                </c:pt>
                <c:pt idx="915">
                  <c:v>0.38</c:v>
                </c:pt>
                <c:pt idx="916">
                  <c:v>0.4</c:v>
                </c:pt>
                <c:pt idx="917">
                  <c:v>0.42</c:v>
                </c:pt>
                <c:pt idx="918">
                  <c:v>0.44</c:v>
                </c:pt>
                <c:pt idx="919">
                  <c:v>0.46</c:v>
                </c:pt>
                <c:pt idx="920">
                  <c:v>0.48</c:v>
                </c:pt>
                <c:pt idx="921">
                  <c:v>0.5</c:v>
                </c:pt>
                <c:pt idx="922">
                  <c:v>0.52</c:v>
                </c:pt>
                <c:pt idx="923">
                  <c:v>0.54</c:v>
                </c:pt>
                <c:pt idx="924">
                  <c:v>0.56000000000000005</c:v>
                </c:pt>
                <c:pt idx="925">
                  <c:v>0.57999999999999996</c:v>
                </c:pt>
                <c:pt idx="926">
                  <c:v>0.6</c:v>
                </c:pt>
                <c:pt idx="927">
                  <c:v>0.62</c:v>
                </c:pt>
                <c:pt idx="928">
                  <c:v>0.64</c:v>
                </c:pt>
                <c:pt idx="929">
                  <c:v>0.66</c:v>
                </c:pt>
                <c:pt idx="930">
                  <c:v>0.68</c:v>
                </c:pt>
                <c:pt idx="931">
                  <c:v>0.7</c:v>
                </c:pt>
                <c:pt idx="932">
                  <c:v>0.72</c:v>
                </c:pt>
                <c:pt idx="933">
                  <c:v>0.74</c:v>
                </c:pt>
                <c:pt idx="934">
                  <c:v>0.76</c:v>
                </c:pt>
                <c:pt idx="935">
                  <c:v>0.78</c:v>
                </c:pt>
                <c:pt idx="936">
                  <c:v>0.8</c:v>
                </c:pt>
                <c:pt idx="937">
                  <c:v>0.82</c:v>
                </c:pt>
                <c:pt idx="938">
                  <c:v>0.84</c:v>
                </c:pt>
                <c:pt idx="939">
                  <c:v>0.86</c:v>
                </c:pt>
                <c:pt idx="940">
                  <c:v>0.88</c:v>
                </c:pt>
                <c:pt idx="941">
                  <c:v>0.9</c:v>
                </c:pt>
                <c:pt idx="942">
                  <c:v>0.92</c:v>
                </c:pt>
                <c:pt idx="943">
                  <c:v>0.94</c:v>
                </c:pt>
                <c:pt idx="944">
                  <c:v>0.96</c:v>
                </c:pt>
                <c:pt idx="945">
                  <c:v>0.98</c:v>
                </c:pt>
                <c:pt idx="946">
                  <c:v>0</c:v>
                </c:pt>
                <c:pt idx="947">
                  <c:v>2.04081632653061E-2</c:v>
                </c:pt>
                <c:pt idx="948">
                  <c:v>4.08163265306122E-2</c:v>
                </c:pt>
                <c:pt idx="949">
                  <c:v>6.1224489795918297E-2</c:v>
                </c:pt>
                <c:pt idx="950">
                  <c:v>8.16326530612244E-2</c:v>
                </c:pt>
                <c:pt idx="951">
                  <c:v>0.10204081632653</c:v>
                </c:pt>
                <c:pt idx="952">
                  <c:v>0.122448979591836</c:v>
                </c:pt>
                <c:pt idx="953">
                  <c:v>0.14285714285714199</c:v>
                </c:pt>
                <c:pt idx="954">
                  <c:v>0.163265306122448</c:v>
                </c:pt>
                <c:pt idx="955">
                  <c:v>0.183673469387755</c:v>
                </c:pt>
                <c:pt idx="956">
                  <c:v>0.20408163265306101</c:v>
                </c:pt>
                <c:pt idx="957">
                  <c:v>0.22448979591836701</c:v>
                </c:pt>
                <c:pt idx="958">
                  <c:v>0.24489795918367299</c:v>
                </c:pt>
                <c:pt idx="959">
                  <c:v>0.265306122448979</c:v>
                </c:pt>
                <c:pt idx="960">
                  <c:v>0.28571428571428498</c:v>
                </c:pt>
                <c:pt idx="961">
                  <c:v>0.30612244897959101</c:v>
                </c:pt>
                <c:pt idx="962">
                  <c:v>0.32653061224489699</c:v>
                </c:pt>
                <c:pt idx="963">
                  <c:v>0.34693877551020402</c:v>
                </c:pt>
                <c:pt idx="964">
                  <c:v>0.36734693877551</c:v>
                </c:pt>
                <c:pt idx="965">
                  <c:v>0.38775510204081598</c:v>
                </c:pt>
                <c:pt idx="966">
                  <c:v>0.40816326530612201</c:v>
                </c:pt>
                <c:pt idx="967">
                  <c:v>0.42857142857142799</c:v>
                </c:pt>
                <c:pt idx="968">
                  <c:v>0.44897959183673403</c:v>
                </c:pt>
                <c:pt idx="969">
                  <c:v>0.46938775510204001</c:v>
                </c:pt>
                <c:pt idx="970">
                  <c:v>0.48979591836734598</c:v>
                </c:pt>
                <c:pt idx="971">
                  <c:v>0.51020408163265296</c:v>
                </c:pt>
                <c:pt idx="972">
                  <c:v>0.530612244897959</c:v>
                </c:pt>
                <c:pt idx="973">
                  <c:v>0.55102040816326503</c:v>
                </c:pt>
                <c:pt idx="974">
                  <c:v>0.57142857142857095</c:v>
                </c:pt>
                <c:pt idx="975">
                  <c:v>0.59183673469387699</c:v>
                </c:pt>
                <c:pt idx="976">
                  <c:v>0.61224489795918302</c:v>
                </c:pt>
                <c:pt idx="977">
                  <c:v>0.63265306122448906</c:v>
                </c:pt>
                <c:pt idx="978">
                  <c:v>0.65306122448979498</c:v>
                </c:pt>
                <c:pt idx="979">
                  <c:v>0.67346938775510201</c:v>
                </c:pt>
                <c:pt idx="980">
                  <c:v>0.69387755102040805</c:v>
                </c:pt>
                <c:pt idx="981">
                  <c:v>0.71428571428571397</c:v>
                </c:pt>
                <c:pt idx="982">
                  <c:v>0.73469387755102</c:v>
                </c:pt>
                <c:pt idx="983">
                  <c:v>0.75510204081632604</c:v>
                </c:pt>
                <c:pt idx="984">
                  <c:v>0.77551020408163196</c:v>
                </c:pt>
                <c:pt idx="985">
                  <c:v>0.79591836734693799</c:v>
                </c:pt>
                <c:pt idx="986">
                  <c:v>0.81632653061224403</c:v>
                </c:pt>
                <c:pt idx="987">
                  <c:v>0.83673469387755095</c:v>
                </c:pt>
                <c:pt idx="988">
                  <c:v>0.85714285714285698</c:v>
                </c:pt>
                <c:pt idx="989">
                  <c:v>0.87755102040816302</c:v>
                </c:pt>
                <c:pt idx="990">
                  <c:v>0.89795918367346905</c:v>
                </c:pt>
                <c:pt idx="991">
                  <c:v>0.91836734693877498</c:v>
                </c:pt>
                <c:pt idx="992">
                  <c:v>0.93877551020408101</c:v>
                </c:pt>
                <c:pt idx="993">
                  <c:v>0.95918367346938704</c:v>
                </c:pt>
                <c:pt idx="994">
                  <c:v>0.97959183673469297</c:v>
                </c:pt>
                <c:pt idx="995">
                  <c:v>0</c:v>
                </c:pt>
                <c:pt idx="996">
                  <c:v>2.1276595744680799E-2</c:v>
                </c:pt>
                <c:pt idx="997">
                  <c:v>4.2553191489361701E-2</c:v>
                </c:pt>
                <c:pt idx="998">
                  <c:v>6.3829787234042507E-2</c:v>
                </c:pt>
                <c:pt idx="999">
                  <c:v>8.5106382978723402E-2</c:v>
                </c:pt>
                <c:pt idx="1000">
                  <c:v>0.10638297872340401</c:v>
                </c:pt>
                <c:pt idx="1001">
                  <c:v>0.12765957446808501</c:v>
                </c:pt>
                <c:pt idx="1002">
                  <c:v>0.14893617021276501</c:v>
                </c:pt>
                <c:pt idx="1003">
                  <c:v>0.170212765957446</c:v>
                </c:pt>
                <c:pt idx="1004">
                  <c:v>0.19148936170212699</c:v>
                </c:pt>
                <c:pt idx="1005">
                  <c:v>0.21276595744680801</c:v>
                </c:pt>
                <c:pt idx="1006">
                  <c:v>0.23404255319148901</c:v>
                </c:pt>
                <c:pt idx="1007">
                  <c:v>0.25531914893617003</c:v>
                </c:pt>
                <c:pt idx="1008">
                  <c:v>0.27659574468085102</c:v>
                </c:pt>
                <c:pt idx="1009">
                  <c:v>0.29787234042553101</c:v>
                </c:pt>
                <c:pt idx="1010">
                  <c:v>0.31914893617021201</c:v>
                </c:pt>
                <c:pt idx="1011">
                  <c:v>0.340425531914893</c:v>
                </c:pt>
                <c:pt idx="1012">
                  <c:v>0.36170212765957399</c:v>
                </c:pt>
                <c:pt idx="1013">
                  <c:v>0.38297872340425498</c:v>
                </c:pt>
                <c:pt idx="1014">
                  <c:v>0.40425531914893598</c:v>
                </c:pt>
                <c:pt idx="1015">
                  <c:v>0.42553191489361702</c:v>
                </c:pt>
                <c:pt idx="1016">
                  <c:v>0.44680851063829702</c:v>
                </c:pt>
                <c:pt idx="1017">
                  <c:v>0.46808510638297801</c:v>
                </c:pt>
                <c:pt idx="1018">
                  <c:v>0.489361702127659</c:v>
                </c:pt>
                <c:pt idx="1019">
                  <c:v>0.51063829787234005</c:v>
                </c:pt>
                <c:pt idx="1020">
                  <c:v>0.53191489361702105</c:v>
                </c:pt>
                <c:pt idx="1021">
                  <c:v>0.55319148936170204</c:v>
                </c:pt>
                <c:pt idx="1022">
                  <c:v>0.57446808510638303</c:v>
                </c:pt>
                <c:pt idx="1023">
                  <c:v>0.59574468085106302</c:v>
                </c:pt>
                <c:pt idx="1024">
                  <c:v>0.61702127659574402</c:v>
                </c:pt>
                <c:pt idx="1025">
                  <c:v>0.63829787234042501</c:v>
                </c:pt>
                <c:pt idx="1026">
                  <c:v>0.659574468085106</c:v>
                </c:pt>
                <c:pt idx="1027">
                  <c:v>0.680851063829787</c:v>
                </c:pt>
                <c:pt idx="1028">
                  <c:v>0.70212765957446799</c:v>
                </c:pt>
                <c:pt idx="1029">
                  <c:v>0.72340425531914898</c:v>
                </c:pt>
                <c:pt idx="1030">
                  <c:v>0.74468085106382897</c:v>
                </c:pt>
                <c:pt idx="1031">
                  <c:v>0.76595744680850997</c:v>
                </c:pt>
                <c:pt idx="1032">
                  <c:v>0.78723404255319096</c:v>
                </c:pt>
                <c:pt idx="1033">
                  <c:v>0.80851063829787195</c:v>
                </c:pt>
                <c:pt idx="1034">
                  <c:v>0.82978723404255295</c:v>
                </c:pt>
                <c:pt idx="1035">
                  <c:v>0.85106382978723405</c:v>
                </c:pt>
                <c:pt idx="1036">
                  <c:v>0.87234042553191404</c:v>
                </c:pt>
                <c:pt idx="1037">
                  <c:v>0.89361702127659504</c:v>
                </c:pt>
                <c:pt idx="1038">
                  <c:v>0.91489361702127603</c:v>
                </c:pt>
                <c:pt idx="1039">
                  <c:v>0.93617021276595702</c:v>
                </c:pt>
                <c:pt idx="1040">
                  <c:v>0.95744680851063801</c:v>
                </c:pt>
                <c:pt idx="1041">
                  <c:v>0.97872340425531901</c:v>
                </c:pt>
                <c:pt idx="1042">
                  <c:v>0</c:v>
                </c:pt>
                <c:pt idx="1043">
                  <c:v>2.7027027027027001E-2</c:v>
                </c:pt>
                <c:pt idx="1044">
                  <c:v>5.4054054054054002E-2</c:v>
                </c:pt>
                <c:pt idx="1045">
                  <c:v>8.1081081081081002E-2</c:v>
                </c:pt>
                <c:pt idx="1046">
                  <c:v>0.108108108108108</c:v>
                </c:pt>
                <c:pt idx="1047">
                  <c:v>0.135135135135135</c:v>
                </c:pt>
                <c:pt idx="1048">
                  <c:v>0.162162162162162</c:v>
                </c:pt>
                <c:pt idx="1049">
                  <c:v>0.18918918918918901</c:v>
                </c:pt>
                <c:pt idx="1050">
                  <c:v>0.21621621621621601</c:v>
                </c:pt>
                <c:pt idx="1051">
                  <c:v>0.24324324324324301</c:v>
                </c:pt>
                <c:pt idx="1052">
                  <c:v>0.27027027027027001</c:v>
                </c:pt>
                <c:pt idx="1053">
                  <c:v>0.29729729729729698</c:v>
                </c:pt>
                <c:pt idx="1054">
                  <c:v>0.32432432432432401</c:v>
                </c:pt>
                <c:pt idx="1055">
                  <c:v>0.35135135135135098</c:v>
                </c:pt>
                <c:pt idx="1056">
                  <c:v>0.37837837837837801</c:v>
                </c:pt>
                <c:pt idx="1057">
                  <c:v>0.40540540540540498</c:v>
                </c:pt>
                <c:pt idx="1058">
                  <c:v>0.43243243243243201</c:v>
                </c:pt>
                <c:pt idx="1059">
                  <c:v>0.45945945945945899</c:v>
                </c:pt>
                <c:pt idx="1060">
                  <c:v>0.48648648648648601</c:v>
                </c:pt>
                <c:pt idx="1061">
                  <c:v>0.51351351351351304</c:v>
                </c:pt>
                <c:pt idx="1062">
                  <c:v>0.54054054054054002</c:v>
                </c:pt>
                <c:pt idx="1063">
                  <c:v>0.56756756756756699</c:v>
                </c:pt>
                <c:pt idx="1064">
                  <c:v>0.59459459459459396</c:v>
                </c:pt>
                <c:pt idx="1065">
                  <c:v>0.62162162162162105</c:v>
                </c:pt>
                <c:pt idx="1066">
                  <c:v>0.64864864864864802</c:v>
                </c:pt>
                <c:pt idx="1067">
                  <c:v>0.67567567567567499</c:v>
                </c:pt>
                <c:pt idx="1068">
                  <c:v>0.70270270270270196</c:v>
                </c:pt>
                <c:pt idx="1069">
                  <c:v>0.72972972972972905</c:v>
                </c:pt>
                <c:pt idx="1070">
                  <c:v>0.75675675675675602</c:v>
                </c:pt>
                <c:pt idx="1071">
                  <c:v>0.78378378378378299</c:v>
                </c:pt>
                <c:pt idx="1072">
                  <c:v>0.81081081081080997</c:v>
                </c:pt>
                <c:pt idx="1073">
                  <c:v>0.83783783783783705</c:v>
                </c:pt>
                <c:pt idx="1074">
                  <c:v>0.86486486486486402</c:v>
                </c:pt>
                <c:pt idx="1075">
                  <c:v>0.891891891891891</c:v>
                </c:pt>
                <c:pt idx="1076">
                  <c:v>0.91891891891891897</c:v>
                </c:pt>
                <c:pt idx="1077">
                  <c:v>0.94594594594594505</c:v>
                </c:pt>
                <c:pt idx="1078">
                  <c:v>0.97297297297297303</c:v>
                </c:pt>
                <c:pt idx="1079">
                  <c:v>0</c:v>
                </c:pt>
                <c:pt idx="1080">
                  <c:v>5.5555555555555497E-2</c:v>
                </c:pt>
                <c:pt idx="1081">
                  <c:v>0.11111111111111099</c:v>
                </c:pt>
                <c:pt idx="1082">
                  <c:v>0.16666666666666599</c:v>
                </c:pt>
                <c:pt idx="1083">
                  <c:v>0.22222222222222199</c:v>
                </c:pt>
                <c:pt idx="1084">
                  <c:v>0.27777777777777701</c:v>
                </c:pt>
                <c:pt idx="1085">
                  <c:v>0.33333333333333298</c:v>
                </c:pt>
                <c:pt idx="1086">
                  <c:v>0.38888888888888801</c:v>
                </c:pt>
                <c:pt idx="1087">
                  <c:v>0.44444444444444398</c:v>
                </c:pt>
                <c:pt idx="1088">
                  <c:v>0.5</c:v>
                </c:pt>
                <c:pt idx="1089">
                  <c:v>0.55555555555555503</c:v>
                </c:pt>
                <c:pt idx="1090">
                  <c:v>0.61111111111111105</c:v>
                </c:pt>
                <c:pt idx="1091">
                  <c:v>0.66666666666666596</c:v>
                </c:pt>
                <c:pt idx="1092">
                  <c:v>0.72222222222222199</c:v>
                </c:pt>
                <c:pt idx="1093">
                  <c:v>0.77777777777777701</c:v>
                </c:pt>
                <c:pt idx="1094">
                  <c:v>0.83333333333333304</c:v>
                </c:pt>
                <c:pt idx="1095">
                  <c:v>0.88888888888888795</c:v>
                </c:pt>
                <c:pt idx="1096">
                  <c:v>0.94444444444444398</c:v>
                </c:pt>
                <c:pt idx="1097">
                  <c:v>0</c:v>
                </c:pt>
                <c:pt idx="1098">
                  <c:v>0.16666666666666599</c:v>
                </c:pt>
                <c:pt idx="1099">
                  <c:v>0.33333333333333298</c:v>
                </c:pt>
                <c:pt idx="1100">
                  <c:v>0.5</c:v>
                </c:pt>
                <c:pt idx="1101">
                  <c:v>0.66666666666666596</c:v>
                </c:pt>
                <c:pt idx="1102">
                  <c:v>0.83333333333333304</c:v>
                </c:pt>
                <c:pt idx="1103">
                  <c:v>0</c:v>
                </c:pt>
                <c:pt idx="1104">
                  <c:v>1.85185185185185E-2</c:v>
                </c:pt>
                <c:pt idx="1105">
                  <c:v>3.7037037037037E-2</c:v>
                </c:pt>
                <c:pt idx="1106">
                  <c:v>5.5555555555555497E-2</c:v>
                </c:pt>
                <c:pt idx="1107">
                  <c:v>7.4074074074074001E-2</c:v>
                </c:pt>
                <c:pt idx="1108">
                  <c:v>9.2592592592592504E-2</c:v>
                </c:pt>
                <c:pt idx="1109">
                  <c:v>0.11111111111111099</c:v>
                </c:pt>
                <c:pt idx="1110">
                  <c:v>0.12962962962962901</c:v>
                </c:pt>
                <c:pt idx="1111">
                  <c:v>0.148148148148148</c:v>
                </c:pt>
                <c:pt idx="1112">
                  <c:v>0.16666666666666599</c:v>
                </c:pt>
                <c:pt idx="1113">
                  <c:v>0.18518518518518501</c:v>
                </c:pt>
                <c:pt idx="1114">
                  <c:v>0.203703703703703</c:v>
                </c:pt>
                <c:pt idx="1115">
                  <c:v>0.22222222222222199</c:v>
                </c:pt>
                <c:pt idx="1116">
                  <c:v>0.24074074074074001</c:v>
                </c:pt>
                <c:pt idx="1117">
                  <c:v>0.25925925925925902</c:v>
                </c:pt>
                <c:pt idx="1118">
                  <c:v>0.27777777777777701</c:v>
                </c:pt>
                <c:pt idx="1119">
                  <c:v>0.296296296296296</c:v>
                </c:pt>
                <c:pt idx="1120">
                  <c:v>0.31481481481481399</c:v>
                </c:pt>
                <c:pt idx="1121">
                  <c:v>0.33333333333333298</c:v>
                </c:pt>
                <c:pt idx="1122">
                  <c:v>0.35185185185185103</c:v>
                </c:pt>
                <c:pt idx="1123">
                  <c:v>0.37037037037037002</c:v>
                </c:pt>
                <c:pt idx="1124">
                  <c:v>0.38888888888888801</c:v>
                </c:pt>
                <c:pt idx="1125">
                  <c:v>0.407407407407407</c:v>
                </c:pt>
                <c:pt idx="1126">
                  <c:v>0.42592592592592499</c:v>
                </c:pt>
                <c:pt idx="1127">
                  <c:v>0.44444444444444398</c:v>
                </c:pt>
                <c:pt idx="1128">
                  <c:v>0.46296296296296202</c:v>
                </c:pt>
                <c:pt idx="1129">
                  <c:v>0.48148148148148101</c:v>
                </c:pt>
                <c:pt idx="1130">
                  <c:v>0.5</c:v>
                </c:pt>
                <c:pt idx="1131">
                  <c:v>0.51851851851851805</c:v>
                </c:pt>
                <c:pt idx="1132">
                  <c:v>0.53703703703703698</c:v>
                </c:pt>
                <c:pt idx="1133">
                  <c:v>0.55555555555555503</c:v>
                </c:pt>
                <c:pt idx="1134">
                  <c:v>0.57407407407407396</c:v>
                </c:pt>
                <c:pt idx="1135">
                  <c:v>0.592592592592592</c:v>
                </c:pt>
                <c:pt idx="1136">
                  <c:v>0.61111111111111105</c:v>
                </c:pt>
                <c:pt idx="1137">
                  <c:v>0.62962962962962898</c:v>
                </c:pt>
                <c:pt idx="1138">
                  <c:v>0.64814814814814803</c:v>
                </c:pt>
                <c:pt idx="1139">
                  <c:v>0.66666666666666596</c:v>
                </c:pt>
                <c:pt idx="1140">
                  <c:v>0.68518518518518501</c:v>
                </c:pt>
                <c:pt idx="1141">
                  <c:v>0.70370370370370305</c:v>
                </c:pt>
                <c:pt idx="1142">
                  <c:v>0.72222222222222199</c:v>
                </c:pt>
                <c:pt idx="1143">
                  <c:v>0.74074074074074003</c:v>
                </c:pt>
                <c:pt idx="1144">
                  <c:v>0.75925925925925897</c:v>
                </c:pt>
                <c:pt idx="1145">
                  <c:v>0.77777777777777701</c:v>
                </c:pt>
                <c:pt idx="1146">
                  <c:v>0.79629629629629595</c:v>
                </c:pt>
                <c:pt idx="1147">
                  <c:v>0.81481481481481399</c:v>
                </c:pt>
                <c:pt idx="1148">
                  <c:v>0.83333333333333304</c:v>
                </c:pt>
                <c:pt idx="1149">
                  <c:v>0.85185185185185097</c:v>
                </c:pt>
                <c:pt idx="1150">
                  <c:v>0.87037037037037002</c:v>
                </c:pt>
                <c:pt idx="1151">
                  <c:v>0.88888888888888795</c:v>
                </c:pt>
                <c:pt idx="1152">
                  <c:v>0.907407407407407</c:v>
                </c:pt>
                <c:pt idx="1153">
                  <c:v>0.92592592592592504</c:v>
                </c:pt>
                <c:pt idx="1154">
                  <c:v>0.94444444444444398</c:v>
                </c:pt>
                <c:pt idx="1155">
                  <c:v>0.96296296296296202</c:v>
                </c:pt>
                <c:pt idx="1156">
                  <c:v>0.98148148148148096</c:v>
                </c:pt>
                <c:pt idx="1157">
                  <c:v>0</c:v>
                </c:pt>
                <c:pt idx="1158">
                  <c:v>2.3809523809523801E-2</c:v>
                </c:pt>
                <c:pt idx="1159">
                  <c:v>4.7619047619047603E-2</c:v>
                </c:pt>
                <c:pt idx="1160">
                  <c:v>7.1428571428571397E-2</c:v>
                </c:pt>
                <c:pt idx="1161">
                  <c:v>9.5238095238095205E-2</c:v>
                </c:pt>
                <c:pt idx="1162">
                  <c:v>0.119047619047619</c:v>
                </c:pt>
                <c:pt idx="1163">
                  <c:v>0.14285714285714199</c:v>
                </c:pt>
                <c:pt idx="1164">
                  <c:v>0.16666666666666599</c:v>
                </c:pt>
                <c:pt idx="1165">
                  <c:v>0.19047619047618999</c:v>
                </c:pt>
                <c:pt idx="1166">
                  <c:v>0.214285714285714</c:v>
                </c:pt>
                <c:pt idx="1167">
                  <c:v>0.238095238095238</c:v>
                </c:pt>
                <c:pt idx="1168">
                  <c:v>0.26190476190476097</c:v>
                </c:pt>
                <c:pt idx="1169">
                  <c:v>0.28571428571428498</c:v>
                </c:pt>
                <c:pt idx="1170">
                  <c:v>0.30952380952380898</c:v>
                </c:pt>
                <c:pt idx="1171">
                  <c:v>0.33333333333333298</c:v>
                </c:pt>
                <c:pt idx="1172">
                  <c:v>0.35714285714285698</c:v>
                </c:pt>
                <c:pt idx="1173">
                  <c:v>0.38095238095237999</c:v>
                </c:pt>
                <c:pt idx="1174">
                  <c:v>0.40476190476190399</c:v>
                </c:pt>
                <c:pt idx="1175">
                  <c:v>0.42857142857142799</c:v>
                </c:pt>
                <c:pt idx="1176">
                  <c:v>0.452380952380952</c:v>
                </c:pt>
                <c:pt idx="1177">
                  <c:v>0.476190476190476</c:v>
                </c:pt>
                <c:pt idx="1178">
                  <c:v>0.5</c:v>
                </c:pt>
                <c:pt idx="1179">
                  <c:v>0.52380952380952295</c:v>
                </c:pt>
                <c:pt idx="1180">
                  <c:v>0.54761904761904701</c:v>
                </c:pt>
                <c:pt idx="1181">
                  <c:v>0.57142857142857095</c:v>
                </c:pt>
                <c:pt idx="1182">
                  <c:v>0.59523809523809501</c:v>
                </c:pt>
                <c:pt idx="1183">
                  <c:v>0.61904761904761896</c:v>
                </c:pt>
                <c:pt idx="1184">
                  <c:v>0.64285714285714202</c:v>
                </c:pt>
                <c:pt idx="1185">
                  <c:v>0.66666666666666596</c:v>
                </c:pt>
                <c:pt idx="1186">
                  <c:v>0.69047619047619002</c:v>
                </c:pt>
                <c:pt idx="1187">
                  <c:v>0.71428571428571397</c:v>
                </c:pt>
                <c:pt idx="1188">
                  <c:v>0.73809523809523803</c:v>
                </c:pt>
                <c:pt idx="1189">
                  <c:v>0.76190476190476097</c:v>
                </c:pt>
                <c:pt idx="1190">
                  <c:v>0.78571428571428503</c:v>
                </c:pt>
                <c:pt idx="1191">
                  <c:v>0.80952380952380898</c:v>
                </c:pt>
                <c:pt idx="1192">
                  <c:v>0.83333333333333304</c:v>
                </c:pt>
                <c:pt idx="1193">
                  <c:v>0.85714285714285698</c:v>
                </c:pt>
                <c:pt idx="1194">
                  <c:v>0.88095238095238004</c:v>
                </c:pt>
                <c:pt idx="1195">
                  <c:v>0.90476190476190399</c:v>
                </c:pt>
                <c:pt idx="1196">
                  <c:v>0.92857142857142805</c:v>
                </c:pt>
                <c:pt idx="1197">
                  <c:v>0.952380952380952</c:v>
                </c:pt>
                <c:pt idx="1198">
                  <c:v>0.97619047619047605</c:v>
                </c:pt>
                <c:pt idx="1199">
                  <c:v>0</c:v>
                </c:pt>
                <c:pt idx="1200">
                  <c:v>1.2820512820512799E-2</c:v>
                </c:pt>
                <c:pt idx="1201">
                  <c:v>2.5641025641025599E-2</c:v>
                </c:pt>
                <c:pt idx="1202">
                  <c:v>3.8461538461538401E-2</c:v>
                </c:pt>
                <c:pt idx="1203">
                  <c:v>5.1282051282051197E-2</c:v>
                </c:pt>
                <c:pt idx="1204">
                  <c:v>6.4102564102564097E-2</c:v>
                </c:pt>
                <c:pt idx="1205">
                  <c:v>7.69230769230769E-2</c:v>
                </c:pt>
                <c:pt idx="1206">
                  <c:v>8.9743589743589702E-2</c:v>
                </c:pt>
                <c:pt idx="1207">
                  <c:v>0.10256410256410201</c:v>
                </c:pt>
                <c:pt idx="1208">
                  <c:v>0.115384615384615</c:v>
                </c:pt>
                <c:pt idx="1209">
                  <c:v>0.128205128205128</c:v>
                </c:pt>
                <c:pt idx="1210">
                  <c:v>0.141025641025641</c:v>
                </c:pt>
                <c:pt idx="1211">
                  <c:v>0.15384615384615299</c:v>
                </c:pt>
                <c:pt idx="1212">
                  <c:v>0.16666666666666599</c:v>
                </c:pt>
                <c:pt idx="1213">
                  <c:v>0.17948717948717899</c:v>
                </c:pt>
                <c:pt idx="1214">
                  <c:v>0.19230769230769201</c:v>
                </c:pt>
                <c:pt idx="1215">
                  <c:v>0.20512820512820501</c:v>
                </c:pt>
                <c:pt idx="1216">
                  <c:v>0.21794871794871701</c:v>
                </c:pt>
                <c:pt idx="1217">
                  <c:v>0.23076923076923</c:v>
                </c:pt>
                <c:pt idx="1218">
                  <c:v>0.243589743589743</c:v>
                </c:pt>
                <c:pt idx="1219">
                  <c:v>0.256410256410256</c:v>
                </c:pt>
                <c:pt idx="1220">
                  <c:v>0.269230769230769</c:v>
                </c:pt>
                <c:pt idx="1221">
                  <c:v>0.28205128205128199</c:v>
                </c:pt>
                <c:pt idx="1222">
                  <c:v>0.29487179487179399</c:v>
                </c:pt>
                <c:pt idx="1223">
                  <c:v>0.30769230769230699</c:v>
                </c:pt>
                <c:pt idx="1224">
                  <c:v>0.32051282051281998</c:v>
                </c:pt>
                <c:pt idx="1225">
                  <c:v>0.33333333333333298</c:v>
                </c:pt>
                <c:pt idx="1226">
                  <c:v>0.34615384615384598</c:v>
                </c:pt>
                <c:pt idx="1227">
                  <c:v>0.35897435897435898</c:v>
                </c:pt>
                <c:pt idx="1228">
                  <c:v>0.37179487179487097</c:v>
                </c:pt>
                <c:pt idx="1229">
                  <c:v>0.38461538461538403</c:v>
                </c:pt>
                <c:pt idx="1230">
                  <c:v>0.39743589743589702</c:v>
                </c:pt>
                <c:pt idx="1231">
                  <c:v>0.41025641025641002</c:v>
                </c:pt>
                <c:pt idx="1232">
                  <c:v>0.42307692307692302</c:v>
                </c:pt>
                <c:pt idx="1233">
                  <c:v>0.43589743589743501</c:v>
                </c:pt>
                <c:pt idx="1234">
                  <c:v>0.44871794871794801</c:v>
                </c:pt>
                <c:pt idx="1235">
                  <c:v>0.46153846153846101</c:v>
                </c:pt>
                <c:pt idx="1236">
                  <c:v>0.47435897435897401</c:v>
                </c:pt>
                <c:pt idx="1237">
                  <c:v>0.487179487179487</c:v>
                </c:pt>
                <c:pt idx="1238">
                  <c:v>0.5</c:v>
                </c:pt>
                <c:pt idx="1239">
                  <c:v>0.512820512820512</c:v>
                </c:pt>
                <c:pt idx="1240">
                  <c:v>0.52564102564102499</c:v>
                </c:pt>
                <c:pt idx="1241">
                  <c:v>0.53846153846153799</c:v>
                </c:pt>
                <c:pt idx="1242">
                  <c:v>0.55128205128205099</c:v>
                </c:pt>
                <c:pt idx="1243">
                  <c:v>0.56410256410256399</c:v>
                </c:pt>
                <c:pt idx="1244">
                  <c:v>0.57692307692307598</c:v>
                </c:pt>
                <c:pt idx="1245">
                  <c:v>0.58974358974358898</c:v>
                </c:pt>
                <c:pt idx="1246">
                  <c:v>0.60256410256410198</c:v>
                </c:pt>
                <c:pt idx="1247">
                  <c:v>0.61538461538461497</c:v>
                </c:pt>
                <c:pt idx="1248">
                  <c:v>0.62820512820512797</c:v>
                </c:pt>
                <c:pt idx="1249">
                  <c:v>0.64102564102564097</c:v>
                </c:pt>
                <c:pt idx="1250">
                  <c:v>0.65384615384615297</c:v>
                </c:pt>
                <c:pt idx="1251">
                  <c:v>0.66666666666666596</c:v>
                </c:pt>
                <c:pt idx="1252">
                  <c:v>0.67948717948717896</c:v>
                </c:pt>
                <c:pt idx="1253">
                  <c:v>0.69230769230769196</c:v>
                </c:pt>
                <c:pt idx="1254">
                  <c:v>0.70512820512820495</c:v>
                </c:pt>
                <c:pt idx="1255">
                  <c:v>0.71794871794871795</c:v>
                </c:pt>
                <c:pt idx="1256">
                  <c:v>0.73076923076922995</c:v>
                </c:pt>
                <c:pt idx="1257">
                  <c:v>0.74358974358974295</c:v>
                </c:pt>
                <c:pt idx="1258">
                  <c:v>0.75641025641025605</c:v>
                </c:pt>
                <c:pt idx="1259">
                  <c:v>0.76923076923076905</c:v>
                </c:pt>
                <c:pt idx="1260">
                  <c:v>0.78205128205128205</c:v>
                </c:pt>
                <c:pt idx="1261">
                  <c:v>0.79487179487179405</c:v>
                </c:pt>
                <c:pt idx="1262">
                  <c:v>0.80769230769230704</c:v>
                </c:pt>
                <c:pt idx="1263">
                  <c:v>0.82051282051282004</c:v>
                </c:pt>
                <c:pt idx="1264">
                  <c:v>0.83333333333333304</c:v>
                </c:pt>
                <c:pt idx="1265">
                  <c:v>0.84615384615384603</c:v>
                </c:pt>
                <c:pt idx="1266">
                  <c:v>0.85897435897435803</c:v>
                </c:pt>
                <c:pt idx="1267">
                  <c:v>0.87179487179487103</c:v>
                </c:pt>
                <c:pt idx="1268">
                  <c:v>0.88461538461538403</c:v>
                </c:pt>
                <c:pt idx="1269">
                  <c:v>0.89743589743589702</c:v>
                </c:pt>
                <c:pt idx="1270">
                  <c:v>0.91025641025641002</c:v>
                </c:pt>
                <c:pt idx="1271">
                  <c:v>0.92307692307692302</c:v>
                </c:pt>
                <c:pt idx="1272">
                  <c:v>0.93589743589743501</c:v>
                </c:pt>
                <c:pt idx="1273">
                  <c:v>0.94871794871794801</c:v>
                </c:pt>
                <c:pt idx="1274">
                  <c:v>0.96153846153846101</c:v>
                </c:pt>
                <c:pt idx="1275">
                  <c:v>0.97435897435897401</c:v>
                </c:pt>
                <c:pt idx="1276">
                  <c:v>0.987179487179487</c:v>
                </c:pt>
                <c:pt idx="1277">
                  <c:v>0</c:v>
                </c:pt>
                <c:pt idx="1278">
                  <c:v>3.4482758620689599E-2</c:v>
                </c:pt>
                <c:pt idx="1279">
                  <c:v>6.8965517241379296E-2</c:v>
                </c:pt>
                <c:pt idx="1280">
                  <c:v>0.10344827586206801</c:v>
                </c:pt>
                <c:pt idx="1281">
                  <c:v>0.13793103448275801</c:v>
                </c:pt>
                <c:pt idx="1282">
                  <c:v>0.17241379310344801</c:v>
                </c:pt>
                <c:pt idx="1283">
                  <c:v>0.20689655172413701</c:v>
                </c:pt>
                <c:pt idx="1284">
                  <c:v>0.24137931034482701</c:v>
                </c:pt>
                <c:pt idx="1285">
                  <c:v>0.27586206896551702</c:v>
                </c:pt>
                <c:pt idx="1286">
                  <c:v>0.31034482758620602</c:v>
                </c:pt>
                <c:pt idx="1287">
                  <c:v>0.34482758620689602</c:v>
                </c:pt>
                <c:pt idx="1288">
                  <c:v>0.37931034482758602</c:v>
                </c:pt>
                <c:pt idx="1289">
                  <c:v>0.41379310344827502</c:v>
                </c:pt>
                <c:pt idx="1290">
                  <c:v>0.44827586206896503</c:v>
                </c:pt>
                <c:pt idx="1291">
                  <c:v>0.48275862068965503</c:v>
                </c:pt>
                <c:pt idx="1292">
                  <c:v>0.51724137931034397</c:v>
                </c:pt>
                <c:pt idx="1293">
                  <c:v>0.55172413793103403</c:v>
                </c:pt>
                <c:pt idx="1294">
                  <c:v>0.58620689655172398</c:v>
                </c:pt>
                <c:pt idx="1295">
                  <c:v>0.62068965517241304</c:v>
                </c:pt>
                <c:pt idx="1296">
                  <c:v>0.65517241379310298</c:v>
                </c:pt>
                <c:pt idx="1297">
                  <c:v>0.68965517241379304</c:v>
                </c:pt>
                <c:pt idx="1298">
                  <c:v>0.72413793103448199</c:v>
                </c:pt>
                <c:pt idx="1299">
                  <c:v>0.75862068965517204</c:v>
                </c:pt>
                <c:pt idx="1300">
                  <c:v>0.79310344827586199</c:v>
                </c:pt>
                <c:pt idx="1301">
                  <c:v>0.82758620689655105</c:v>
                </c:pt>
                <c:pt idx="1302">
                  <c:v>0.86206896551724099</c:v>
                </c:pt>
                <c:pt idx="1303">
                  <c:v>0.89655172413793105</c:v>
                </c:pt>
                <c:pt idx="1304">
                  <c:v>0.93103448275862</c:v>
                </c:pt>
                <c:pt idx="1305">
                  <c:v>0.96551724137931005</c:v>
                </c:pt>
                <c:pt idx="1306">
                  <c:v>0</c:v>
                </c:pt>
                <c:pt idx="1307">
                  <c:v>3.7037037037037E-2</c:v>
                </c:pt>
                <c:pt idx="1308">
                  <c:v>7.4074074074074001E-2</c:v>
                </c:pt>
                <c:pt idx="1309">
                  <c:v>0.11111111111111099</c:v>
                </c:pt>
                <c:pt idx="1310">
                  <c:v>0.148148148148148</c:v>
                </c:pt>
                <c:pt idx="1311">
                  <c:v>0.18518518518518501</c:v>
                </c:pt>
                <c:pt idx="1312">
                  <c:v>0.22222222222222199</c:v>
                </c:pt>
                <c:pt idx="1313">
                  <c:v>0.25925925925925902</c:v>
                </c:pt>
                <c:pt idx="1314">
                  <c:v>0.296296296296296</c:v>
                </c:pt>
                <c:pt idx="1315">
                  <c:v>0.33333333333333298</c:v>
                </c:pt>
                <c:pt idx="1316">
                  <c:v>0.37037037037037002</c:v>
                </c:pt>
                <c:pt idx="1317">
                  <c:v>0.407407407407407</c:v>
                </c:pt>
                <c:pt idx="1318">
                  <c:v>0.44444444444444398</c:v>
                </c:pt>
                <c:pt idx="1319">
                  <c:v>0.48148148148148101</c:v>
                </c:pt>
                <c:pt idx="1320">
                  <c:v>0.51851851851851805</c:v>
                </c:pt>
                <c:pt idx="1321">
                  <c:v>0.55555555555555503</c:v>
                </c:pt>
                <c:pt idx="1322">
                  <c:v>0.592592592592592</c:v>
                </c:pt>
                <c:pt idx="1323">
                  <c:v>0.62962962962962898</c:v>
                </c:pt>
                <c:pt idx="1324">
                  <c:v>0.66666666666666596</c:v>
                </c:pt>
                <c:pt idx="1325">
                  <c:v>0.70370370370370305</c:v>
                </c:pt>
                <c:pt idx="1326">
                  <c:v>0.74074074074074003</c:v>
                </c:pt>
                <c:pt idx="1327">
                  <c:v>0.77777777777777701</c:v>
                </c:pt>
                <c:pt idx="1328">
                  <c:v>0.81481481481481399</c:v>
                </c:pt>
                <c:pt idx="1329">
                  <c:v>0.85185185185185097</c:v>
                </c:pt>
                <c:pt idx="1330">
                  <c:v>0.88888888888888795</c:v>
                </c:pt>
                <c:pt idx="1331">
                  <c:v>0.92592592592592504</c:v>
                </c:pt>
                <c:pt idx="1332">
                  <c:v>0.96296296296296202</c:v>
                </c:pt>
                <c:pt idx="1333">
                  <c:v>0</c:v>
                </c:pt>
                <c:pt idx="1334">
                  <c:v>3.2258064516128997E-2</c:v>
                </c:pt>
                <c:pt idx="1335">
                  <c:v>6.4516129032257993E-2</c:v>
                </c:pt>
                <c:pt idx="1336">
                  <c:v>9.6774193548387094E-2</c:v>
                </c:pt>
                <c:pt idx="1337">
                  <c:v>0.12903225806451599</c:v>
                </c:pt>
                <c:pt idx="1338">
                  <c:v>0.16129032258064499</c:v>
                </c:pt>
                <c:pt idx="1339">
                  <c:v>0.19354838709677399</c:v>
                </c:pt>
                <c:pt idx="1340">
                  <c:v>0.225806451612903</c:v>
                </c:pt>
                <c:pt idx="1341">
                  <c:v>0.25806451612903197</c:v>
                </c:pt>
                <c:pt idx="1342">
                  <c:v>0.29032258064516098</c:v>
                </c:pt>
                <c:pt idx="1343">
                  <c:v>0.32258064516128998</c:v>
                </c:pt>
                <c:pt idx="1344">
                  <c:v>0.35483870967741898</c:v>
                </c:pt>
                <c:pt idx="1345">
                  <c:v>0.38709677419354799</c:v>
                </c:pt>
                <c:pt idx="1346">
                  <c:v>0.41935483870967699</c:v>
                </c:pt>
                <c:pt idx="1347">
                  <c:v>0.45161290322580599</c:v>
                </c:pt>
                <c:pt idx="1348">
                  <c:v>0.483870967741935</c:v>
                </c:pt>
                <c:pt idx="1349">
                  <c:v>0.51612903225806395</c:v>
                </c:pt>
                <c:pt idx="1350">
                  <c:v>0.54838709677419295</c:v>
                </c:pt>
                <c:pt idx="1351">
                  <c:v>0.58064516129032195</c:v>
                </c:pt>
                <c:pt idx="1352">
                  <c:v>0.61290322580645096</c:v>
                </c:pt>
                <c:pt idx="1353">
                  <c:v>0.64516129032257996</c:v>
                </c:pt>
                <c:pt idx="1354">
                  <c:v>0.67741935483870896</c:v>
                </c:pt>
                <c:pt idx="1355">
                  <c:v>0.70967741935483797</c:v>
                </c:pt>
                <c:pt idx="1356">
                  <c:v>0.74193548387096697</c:v>
                </c:pt>
                <c:pt idx="1357">
                  <c:v>0.77419354838709598</c:v>
                </c:pt>
                <c:pt idx="1358">
                  <c:v>0.80645161290322498</c:v>
                </c:pt>
                <c:pt idx="1359">
                  <c:v>0.83870967741935398</c:v>
                </c:pt>
                <c:pt idx="1360">
                  <c:v>0.87096774193548299</c:v>
                </c:pt>
                <c:pt idx="1361">
                  <c:v>0.90322580645161199</c:v>
                </c:pt>
                <c:pt idx="1362">
                  <c:v>0.93548387096774099</c:v>
                </c:pt>
                <c:pt idx="1363">
                  <c:v>0.967741935483871</c:v>
                </c:pt>
                <c:pt idx="1364">
                  <c:v>0</c:v>
                </c:pt>
                <c:pt idx="1365">
                  <c:v>3.125E-2</c:v>
                </c:pt>
                <c:pt idx="1366">
                  <c:v>6.25E-2</c:v>
                </c:pt>
                <c:pt idx="1367">
                  <c:v>9.375E-2</c:v>
                </c:pt>
                <c:pt idx="1368">
                  <c:v>0.125</c:v>
                </c:pt>
                <c:pt idx="1369">
                  <c:v>0.15625</c:v>
                </c:pt>
                <c:pt idx="1370">
                  <c:v>0.1875</c:v>
                </c:pt>
                <c:pt idx="1371">
                  <c:v>0.21875</c:v>
                </c:pt>
                <c:pt idx="1372">
                  <c:v>0.25</c:v>
                </c:pt>
                <c:pt idx="1373">
                  <c:v>0.28125</c:v>
                </c:pt>
                <c:pt idx="1374">
                  <c:v>0.3125</c:v>
                </c:pt>
                <c:pt idx="1375">
                  <c:v>0.34375</c:v>
                </c:pt>
                <c:pt idx="1376">
                  <c:v>0.375</c:v>
                </c:pt>
                <c:pt idx="1377">
                  <c:v>0.40625</c:v>
                </c:pt>
                <c:pt idx="1378">
                  <c:v>0.4375</c:v>
                </c:pt>
                <c:pt idx="1379">
                  <c:v>0.46875</c:v>
                </c:pt>
                <c:pt idx="1380">
                  <c:v>0.5</c:v>
                </c:pt>
                <c:pt idx="1381">
                  <c:v>0.53125</c:v>
                </c:pt>
                <c:pt idx="1382">
                  <c:v>0.5625</c:v>
                </c:pt>
                <c:pt idx="1383">
                  <c:v>0.59375</c:v>
                </c:pt>
                <c:pt idx="1384">
                  <c:v>0.625</c:v>
                </c:pt>
                <c:pt idx="1385">
                  <c:v>0.65625</c:v>
                </c:pt>
                <c:pt idx="1386">
                  <c:v>0.6875</c:v>
                </c:pt>
                <c:pt idx="1387">
                  <c:v>0.71875</c:v>
                </c:pt>
                <c:pt idx="1388">
                  <c:v>0.75</c:v>
                </c:pt>
                <c:pt idx="1389">
                  <c:v>0.78125</c:v>
                </c:pt>
                <c:pt idx="1390">
                  <c:v>0.8125</c:v>
                </c:pt>
                <c:pt idx="1391">
                  <c:v>0.84375</c:v>
                </c:pt>
                <c:pt idx="1392">
                  <c:v>0.875</c:v>
                </c:pt>
                <c:pt idx="1393">
                  <c:v>0.90625</c:v>
                </c:pt>
                <c:pt idx="1394">
                  <c:v>0.9375</c:v>
                </c:pt>
                <c:pt idx="1395">
                  <c:v>0.96875</c:v>
                </c:pt>
                <c:pt idx="1396">
                  <c:v>0</c:v>
                </c:pt>
                <c:pt idx="1397">
                  <c:v>1.21951219512195E-2</c:v>
                </c:pt>
                <c:pt idx="1398">
                  <c:v>2.4390243902439001E-2</c:v>
                </c:pt>
                <c:pt idx="1399">
                  <c:v>3.65853658536585E-2</c:v>
                </c:pt>
                <c:pt idx="1400">
                  <c:v>4.8780487804878002E-2</c:v>
                </c:pt>
                <c:pt idx="1401">
                  <c:v>6.0975609756097497E-2</c:v>
                </c:pt>
                <c:pt idx="1402">
                  <c:v>7.3170731707316999E-2</c:v>
                </c:pt>
                <c:pt idx="1403">
                  <c:v>8.5365853658536495E-2</c:v>
                </c:pt>
                <c:pt idx="1404">
                  <c:v>9.7560975609756101E-2</c:v>
                </c:pt>
                <c:pt idx="1405">
                  <c:v>0.109756097560975</c:v>
                </c:pt>
                <c:pt idx="1406">
                  <c:v>0.12195121951219499</c:v>
                </c:pt>
                <c:pt idx="1407">
                  <c:v>0.134146341463414</c:v>
                </c:pt>
                <c:pt idx="1408">
                  <c:v>0.146341463414634</c:v>
                </c:pt>
                <c:pt idx="1409">
                  <c:v>0.15853658536585299</c:v>
                </c:pt>
                <c:pt idx="1410">
                  <c:v>0.17073170731707299</c:v>
                </c:pt>
                <c:pt idx="1411">
                  <c:v>0.18292682926829201</c:v>
                </c:pt>
                <c:pt idx="1412">
                  <c:v>0.19512195121951201</c:v>
                </c:pt>
                <c:pt idx="1413">
                  <c:v>0.207317073170731</c:v>
                </c:pt>
                <c:pt idx="1414">
                  <c:v>0.219512195121951</c:v>
                </c:pt>
                <c:pt idx="1415">
                  <c:v>0.23170731707316999</c:v>
                </c:pt>
                <c:pt idx="1416">
                  <c:v>0.24390243902438999</c:v>
                </c:pt>
                <c:pt idx="1417">
                  <c:v>0.25609756097560898</c:v>
                </c:pt>
                <c:pt idx="1418">
                  <c:v>0.26829268292682901</c:v>
                </c:pt>
                <c:pt idx="1419">
                  <c:v>0.28048780487804797</c:v>
                </c:pt>
                <c:pt idx="1420">
                  <c:v>0.292682926829268</c:v>
                </c:pt>
                <c:pt idx="1421">
                  <c:v>0.30487804878048702</c:v>
                </c:pt>
                <c:pt idx="1422">
                  <c:v>0.31707317073170699</c:v>
                </c:pt>
                <c:pt idx="1423">
                  <c:v>0.32926829268292601</c:v>
                </c:pt>
                <c:pt idx="1424">
                  <c:v>0.34146341463414598</c:v>
                </c:pt>
                <c:pt idx="1425">
                  <c:v>0.353658536585365</c:v>
                </c:pt>
                <c:pt idx="1426">
                  <c:v>0.36585365853658502</c:v>
                </c:pt>
                <c:pt idx="1427">
                  <c:v>0.37804878048780399</c:v>
                </c:pt>
                <c:pt idx="1428">
                  <c:v>0.39024390243902402</c:v>
                </c:pt>
                <c:pt idx="1429">
                  <c:v>0.40243902439024298</c:v>
                </c:pt>
                <c:pt idx="1430">
                  <c:v>0.41463414634146301</c:v>
                </c:pt>
                <c:pt idx="1431">
                  <c:v>0.42682926829268197</c:v>
                </c:pt>
                <c:pt idx="1432">
                  <c:v>0.439024390243902</c:v>
                </c:pt>
                <c:pt idx="1433">
                  <c:v>0.45121951219512102</c:v>
                </c:pt>
                <c:pt idx="1434">
                  <c:v>0.46341463414634099</c:v>
                </c:pt>
                <c:pt idx="1435">
                  <c:v>0.47560975609756001</c:v>
                </c:pt>
                <c:pt idx="1436">
                  <c:v>0.48780487804877998</c:v>
                </c:pt>
                <c:pt idx="1437">
                  <c:v>0.5</c:v>
                </c:pt>
                <c:pt idx="1438">
                  <c:v>0.51219512195121897</c:v>
                </c:pt>
                <c:pt idx="1439">
                  <c:v>0.52439024390243905</c:v>
                </c:pt>
                <c:pt idx="1440">
                  <c:v>0.53658536585365801</c:v>
                </c:pt>
                <c:pt idx="1441">
                  <c:v>0.54878048780487798</c:v>
                </c:pt>
                <c:pt idx="1442">
                  <c:v>0.56097560975609695</c:v>
                </c:pt>
                <c:pt idx="1443">
                  <c:v>0.57317073170731703</c:v>
                </c:pt>
                <c:pt idx="1444">
                  <c:v>0.585365853658536</c:v>
                </c:pt>
                <c:pt idx="1445">
                  <c:v>0.59756097560975596</c:v>
                </c:pt>
                <c:pt idx="1446">
                  <c:v>0.60975609756097504</c:v>
                </c:pt>
                <c:pt idx="1447">
                  <c:v>0.62195121951219501</c:v>
                </c:pt>
                <c:pt idx="1448">
                  <c:v>0.63414634146341398</c:v>
                </c:pt>
                <c:pt idx="1449">
                  <c:v>0.64634146341463405</c:v>
                </c:pt>
                <c:pt idx="1450">
                  <c:v>0.65853658536585302</c:v>
                </c:pt>
                <c:pt idx="1451">
                  <c:v>0.67073170731707299</c:v>
                </c:pt>
                <c:pt idx="1452">
                  <c:v>0.68292682926829196</c:v>
                </c:pt>
                <c:pt idx="1453">
                  <c:v>0.69512195121951204</c:v>
                </c:pt>
                <c:pt idx="1454">
                  <c:v>0.707317073170731</c:v>
                </c:pt>
                <c:pt idx="1455">
                  <c:v>0.71951219512195097</c:v>
                </c:pt>
                <c:pt idx="1456">
                  <c:v>0.73170731707317005</c:v>
                </c:pt>
                <c:pt idx="1457">
                  <c:v>0.74390243902439002</c:v>
                </c:pt>
                <c:pt idx="1458">
                  <c:v>0.75609756097560898</c:v>
                </c:pt>
                <c:pt idx="1459">
                  <c:v>0.76829268292682895</c:v>
                </c:pt>
                <c:pt idx="1460">
                  <c:v>0.78048780487804803</c:v>
                </c:pt>
                <c:pt idx="1461">
                  <c:v>0.792682926829268</c:v>
                </c:pt>
                <c:pt idx="1462">
                  <c:v>0.80487804878048697</c:v>
                </c:pt>
                <c:pt idx="1463">
                  <c:v>0.81707317073170704</c:v>
                </c:pt>
                <c:pt idx="1464">
                  <c:v>0.82926829268292601</c:v>
                </c:pt>
                <c:pt idx="1465">
                  <c:v>0.84146341463414598</c:v>
                </c:pt>
                <c:pt idx="1466">
                  <c:v>0.85365853658536495</c:v>
                </c:pt>
                <c:pt idx="1467">
                  <c:v>0.86585365853658502</c:v>
                </c:pt>
                <c:pt idx="1468">
                  <c:v>0.87804878048780399</c:v>
                </c:pt>
                <c:pt idx="1469">
                  <c:v>0.89024390243902396</c:v>
                </c:pt>
                <c:pt idx="1470">
                  <c:v>0.90243902439024304</c:v>
                </c:pt>
                <c:pt idx="1471">
                  <c:v>0.91463414634146301</c:v>
                </c:pt>
                <c:pt idx="1472">
                  <c:v>0.92682926829268297</c:v>
                </c:pt>
                <c:pt idx="1473">
                  <c:v>0.93902439024390205</c:v>
                </c:pt>
                <c:pt idx="1474">
                  <c:v>0.95121951219512102</c:v>
                </c:pt>
                <c:pt idx="1475">
                  <c:v>0.96341463414634099</c:v>
                </c:pt>
                <c:pt idx="1476">
                  <c:v>0.97560975609756095</c:v>
                </c:pt>
                <c:pt idx="1477">
                  <c:v>0.98780487804878003</c:v>
                </c:pt>
                <c:pt idx="1478">
                  <c:v>0</c:v>
                </c:pt>
                <c:pt idx="1479">
                  <c:v>7.2992700729926996E-3</c:v>
                </c:pt>
                <c:pt idx="1480">
                  <c:v>1.4598540145985399E-2</c:v>
                </c:pt>
                <c:pt idx="1481">
                  <c:v>2.18978102189781E-2</c:v>
                </c:pt>
                <c:pt idx="1482">
                  <c:v>2.9197080291970798E-2</c:v>
                </c:pt>
                <c:pt idx="1483">
                  <c:v>3.6496350364963501E-2</c:v>
                </c:pt>
                <c:pt idx="1484">
                  <c:v>4.3795620437956199E-2</c:v>
                </c:pt>
                <c:pt idx="1485">
                  <c:v>5.1094890510948898E-2</c:v>
                </c:pt>
                <c:pt idx="1486">
                  <c:v>5.8394160583941597E-2</c:v>
                </c:pt>
                <c:pt idx="1487">
                  <c:v>6.5693430656934296E-2</c:v>
                </c:pt>
                <c:pt idx="1488">
                  <c:v>7.2992700729927001E-2</c:v>
                </c:pt>
                <c:pt idx="1489">
                  <c:v>8.0291970802919693E-2</c:v>
                </c:pt>
                <c:pt idx="1490">
                  <c:v>8.7591240875912399E-2</c:v>
                </c:pt>
                <c:pt idx="1491">
                  <c:v>9.4890510948905105E-2</c:v>
                </c:pt>
                <c:pt idx="1492">
                  <c:v>0.10218978102189701</c:v>
                </c:pt>
                <c:pt idx="1493">
                  <c:v>0.10948905109489</c:v>
                </c:pt>
                <c:pt idx="1494">
                  <c:v>0.116788321167883</c:v>
                </c:pt>
                <c:pt idx="1495">
                  <c:v>0.124087591240875</c:v>
                </c:pt>
                <c:pt idx="1496">
                  <c:v>0.13138686131386801</c:v>
                </c:pt>
                <c:pt idx="1497">
                  <c:v>0.13868613138686101</c:v>
                </c:pt>
                <c:pt idx="1498">
                  <c:v>0.145985401459854</c:v>
                </c:pt>
                <c:pt idx="1499">
                  <c:v>0.153284671532846</c:v>
                </c:pt>
                <c:pt idx="1500">
                  <c:v>0.160583941605839</c:v>
                </c:pt>
                <c:pt idx="1501">
                  <c:v>0.167883211678832</c:v>
                </c:pt>
                <c:pt idx="1502">
                  <c:v>0.17518248175182399</c:v>
                </c:pt>
                <c:pt idx="1503">
                  <c:v>0.18248175182481699</c:v>
                </c:pt>
                <c:pt idx="1504">
                  <c:v>0.18978102189780999</c:v>
                </c:pt>
                <c:pt idx="1505">
                  <c:v>0.19708029197080201</c:v>
                </c:pt>
                <c:pt idx="1506">
                  <c:v>0.20437956204379501</c:v>
                </c:pt>
                <c:pt idx="1507">
                  <c:v>0.21167883211678801</c:v>
                </c:pt>
                <c:pt idx="1508">
                  <c:v>0.218978102189781</c:v>
                </c:pt>
                <c:pt idx="1509">
                  <c:v>0.226277372262773</c:v>
                </c:pt>
                <c:pt idx="1510">
                  <c:v>0.233576642335766</c:v>
                </c:pt>
                <c:pt idx="1511">
                  <c:v>0.240875912408759</c:v>
                </c:pt>
                <c:pt idx="1512">
                  <c:v>0.24817518248175099</c:v>
                </c:pt>
                <c:pt idx="1513">
                  <c:v>0.25547445255474399</c:v>
                </c:pt>
                <c:pt idx="1514">
                  <c:v>0.26277372262773702</c:v>
                </c:pt>
                <c:pt idx="1515">
                  <c:v>0.27007299270072899</c:v>
                </c:pt>
                <c:pt idx="1516">
                  <c:v>0.27737226277372201</c:v>
                </c:pt>
                <c:pt idx="1517">
                  <c:v>0.28467153284671498</c:v>
                </c:pt>
                <c:pt idx="1518">
                  <c:v>0.29197080291970801</c:v>
                </c:pt>
                <c:pt idx="1519">
                  <c:v>0.29927007299269998</c:v>
                </c:pt>
                <c:pt idx="1520">
                  <c:v>0.306569343065693</c:v>
                </c:pt>
                <c:pt idx="1521">
                  <c:v>0.31386861313868603</c:v>
                </c:pt>
                <c:pt idx="1522">
                  <c:v>0.321167883211678</c:v>
                </c:pt>
                <c:pt idx="1523">
                  <c:v>0.32846715328467102</c:v>
                </c:pt>
                <c:pt idx="1524">
                  <c:v>0.33576642335766399</c:v>
                </c:pt>
                <c:pt idx="1525">
                  <c:v>0.34306569343065602</c:v>
                </c:pt>
                <c:pt idx="1526">
                  <c:v>0.35036496350364899</c:v>
                </c:pt>
                <c:pt idx="1527">
                  <c:v>0.35766423357664201</c:v>
                </c:pt>
                <c:pt idx="1528">
                  <c:v>0.36496350364963498</c:v>
                </c:pt>
                <c:pt idx="1529">
                  <c:v>0.37226277372262701</c:v>
                </c:pt>
                <c:pt idx="1530">
                  <c:v>0.37956204379561997</c:v>
                </c:pt>
                <c:pt idx="1531">
                  <c:v>0.386861313868613</c:v>
                </c:pt>
                <c:pt idx="1532">
                  <c:v>0.39416058394160502</c:v>
                </c:pt>
                <c:pt idx="1533">
                  <c:v>0.40145985401459799</c:v>
                </c:pt>
                <c:pt idx="1534">
                  <c:v>0.40875912408759102</c:v>
                </c:pt>
                <c:pt idx="1535">
                  <c:v>0.41605839416058299</c:v>
                </c:pt>
                <c:pt idx="1536">
                  <c:v>0.42335766423357601</c:v>
                </c:pt>
                <c:pt idx="1537">
                  <c:v>0.43065693430656898</c:v>
                </c:pt>
                <c:pt idx="1538">
                  <c:v>0.43795620437956201</c:v>
                </c:pt>
                <c:pt idx="1539">
                  <c:v>0.44525547445255398</c:v>
                </c:pt>
                <c:pt idx="1540">
                  <c:v>0.452554744525547</c:v>
                </c:pt>
                <c:pt idx="1541">
                  <c:v>0.45985401459853997</c:v>
                </c:pt>
                <c:pt idx="1542">
                  <c:v>0.467153284671532</c:v>
                </c:pt>
                <c:pt idx="1543">
                  <c:v>0.47445255474452502</c:v>
                </c:pt>
                <c:pt idx="1544">
                  <c:v>0.48175182481751799</c:v>
                </c:pt>
                <c:pt idx="1545">
                  <c:v>0.48905109489051002</c:v>
                </c:pt>
                <c:pt idx="1546">
                  <c:v>0.49635036496350299</c:v>
                </c:pt>
                <c:pt idx="1547">
                  <c:v>0.50364963503649596</c:v>
                </c:pt>
                <c:pt idx="1548">
                  <c:v>0.51094890510948898</c:v>
                </c:pt>
                <c:pt idx="1549">
                  <c:v>0.51824817518248101</c:v>
                </c:pt>
                <c:pt idx="1550">
                  <c:v>0.52554744525547403</c:v>
                </c:pt>
                <c:pt idx="1551">
                  <c:v>0.53284671532846695</c:v>
                </c:pt>
                <c:pt idx="1552">
                  <c:v>0.54014598540145897</c:v>
                </c:pt>
                <c:pt idx="1553">
                  <c:v>0.547445255474452</c:v>
                </c:pt>
                <c:pt idx="1554">
                  <c:v>0.55474452554744502</c:v>
                </c:pt>
                <c:pt idx="1555">
                  <c:v>0.56204379562043705</c:v>
                </c:pt>
                <c:pt idx="1556">
                  <c:v>0.56934306569342996</c:v>
                </c:pt>
                <c:pt idx="1557">
                  <c:v>0.57664233576642299</c:v>
                </c:pt>
                <c:pt idx="1558">
                  <c:v>0.58394160583941601</c:v>
                </c:pt>
                <c:pt idx="1559">
                  <c:v>0.59124087591240804</c:v>
                </c:pt>
                <c:pt idx="1560">
                  <c:v>0.59854014598540095</c:v>
                </c:pt>
                <c:pt idx="1561">
                  <c:v>0.60583941605839398</c:v>
                </c:pt>
                <c:pt idx="1562">
                  <c:v>0.613138686131386</c:v>
                </c:pt>
                <c:pt idx="1563">
                  <c:v>0.62043795620437903</c:v>
                </c:pt>
                <c:pt idx="1564">
                  <c:v>0.62773722627737205</c:v>
                </c:pt>
                <c:pt idx="1565">
                  <c:v>0.63503649635036497</c:v>
                </c:pt>
                <c:pt idx="1566">
                  <c:v>0.64233576642335699</c:v>
                </c:pt>
                <c:pt idx="1567">
                  <c:v>0.64963503649635002</c:v>
                </c:pt>
                <c:pt idx="1568">
                  <c:v>0.65693430656934304</c:v>
                </c:pt>
                <c:pt idx="1569">
                  <c:v>0.66423357664233496</c:v>
                </c:pt>
                <c:pt idx="1570">
                  <c:v>0.67153284671532798</c:v>
                </c:pt>
                <c:pt idx="1571">
                  <c:v>0.678832116788321</c:v>
                </c:pt>
                <c:pt idx="1572">
                  <c:v>0.68613138686131303</c:v>
                </c:pt>
                <c:pt idx="1573">
                  <c:v>0.69343065693430594</c:v>
                </c:pt>
                <c:pt idx="1574">
                  <c:v>0.70072992700729897</c:v>
                </c:pt>
                <c:pt idx="1575">
                  <c:v>0.70802919708029199</c:v>
                </c:pt>
                <c:pt idx="1576">
                  <c:v>0.71532846715328402</c:v>
                </c:pt>
                <c:pt idx="1577">
                  <c:v>0.72262773722627704</c:v>
                </c:pt>
                <c:pt idx="1578">
                  <c:v>0.72992700729926996</c:v>
                </c:pt>
                <c:pt idx="1579">
                  <c:v>0.73722627737226198</c:v>
                </c:pt>
                <c:pt idx="1580">
                  <c:v>0.74452554744525501</c:v>
                </c:pt>
                <c:pt idx="1581">
                  <c:v>0.75182481751824803</c:v>
                </c:pt>
                <c:pt idx="1582">
                  <c:v>0.75912408759123995</c:v>
                </c:pt>
                <c:pt idx="1583">
                  <c:v>0.76642335766423297</c:v>
                </c:pt>
                <c:pt idx="1584">
                  <c:v>0.773722627737226</c:v>
                </c:pt>
                <c:pt idx="1585">
                  <c:v>0.78102189781021902</c:v>
                </c:pt>
                <c:pt idx="1586">
                  <c:v>0.78832116788321105</c:v>
                </c:pt>
                <c:pt idx="1587">
                  <c:v>0.79562043795620396</c:v>
                </c:pt>
                <c:pt idx="1588">
                  <c:v>0.80291970802919699</c:v>
                </c:pt>
                <c:pt idx="1589">
                  <c:v>0.81021897810218901</c:v>
                </c:pt>
                <c:pt idx="1590">
                  <c:v>0.81751824817518204</c:v>
                </c:pt>
                <c:pt idx="1591">
                  <c:v>0.82481751824817495</c:v>
                </c:pt>
                <c:pt idx="1592">
                  <c:v>0.83211678832116698</c:v>
                </c:pt>
                <c:pt idx="1593">
                  <c:v>0.83941605839416</c:v>
                </c:pt>
                <c:pt idx="1594">
                  <c:v>0.84671532846715303</c:v>
                </c:pt>
                <c:pt idx="1595">
                  <c:v>0.85401459854014505</c:v>
                </c:pt>
                <c:pt idx="1596">
                  <c:v>0.86131386861313797</c:v>
                </c:pt>
                <c:pt idx="1597">
                  <c:v>0.86861313868613099</c:v>
                </c:pt>
                <c:pt idx="1598">
                  <c:v>0.87591240875912402</c:v>
                </c:pt>
                <c:pt idx="1599">
                  <c:v>0.88321167883211604</c:v>
                </c:pt>
                <c:pt idx="1600">
                  <c:v>0.89051094890510896</c:v>
                </c:pt>
                <c:pt idx="1601">
                  <c:v>0.89781021897810198</c:v>
                </c:pt>
                <c:pt idx="1602">
                  <c:v>0.90510948905109401</c:v>
                </c:pt>
                <c:pt idx="1603">
                  <c:v>0.91240875912408703</c:v>
                </c:pt>
                <c:pt idx="1604">
                  <c:v>0.91970802919707995</c:v>
                </c:pt>
                <c:pt idx="1605">
                  <c:v>0.92700729927007297</c:v>
                </c:pt>
                <c:pt idx="1606">
                  <c:v>0.934306569343065</c:v>
                </c:pt>
                <c:pt idx="1607">
                  <c:v>0.94160583941605802</c:v>
                </c:pt>
                <c:pt idx="1608">
                  <c:v>0.94890510948905105</c:v>
                </c:pt>
                <c:pt idx="1609">
                  <c:v>0.95620437956204296</c:v>
                </c:pt>
                <c:pt idx="1610">
                  <c:v>0.96350364963503599</c:v>
                </c:pt>
                <c:pt idx="1611">
                  <c:v>0.97080291970802901</c:v>
                </c:pt>
                <c:pt idx="1612">
                  <c:v>0.97810218978102104</c:v>
                </c:pt>
                <c:pt idx="1613">
                  <c:v>0.98540145985401395</c:v>
                </c:pt>
                <c:pt idx="1614">
                  <c:v>0.99270072992700698</c:v>
                </c:pt>
                <c:pt idx="1615">
                  <c:v>0</c:v>
                </c:pt>
                <c:pt idx="1616">
                  <c:v>1.21951219512195E-2</c:v>
                </c:pt>
                <c:pt idx="1617">
                  <c:v>2.4390243902439001E-2</c:v>
                </c:pt>
                <c:pt idx="1618">
                  <c:v>3.65853658536585E-2</c:v>
                </c:pt>
                <c:pt idx="1619">
                  <c:v>4.8780487804878002E-2</c:v>
                </c:pt>
                <c:pt idx="1620">
                  <c:v>6.0975609756097497E-2</c:v>
                </c:pt>
                <c:pt idx="1621">
                  <c:v>7.3170731707316999E-2</c:v>
                </c:pt>
                <c:pt idx="1622">
                  <c:v>8.5365853658536495E-2</c:v>
                </c:pt>
                <c:pt idx="1623">
                  <c:v>9.7560975609756101E-2</c:v>
                </c:pt>
                <c:pt idx="1624">
                  <c:v>0.109756097560975</c:v>
                </c:pt>
                <c:pt idx="1625">
                  <c:v>0.12195121951219499</c:v>
                </c:pt>
                <c:pt idx="1626">
                  <c:v>0.134146341463414</c:v>
                </c:pt>
                <c:pt idx="1627">
                  <c:v>0.146341463414634</c:v>
                </c:pt>
                <c:pt idx="1628">
                  <c:v>0.15853658536585299</c:v>
                </c:pt>
                <c:pt idx="1629">
                  <c:v>0.17073170731707299</c:v>
                </c:pt>
                <c:pt idx="1630">
                  <c:v>0.18292682926829201</c:v>
                </c:pt>
                <c:pt idx="1631">
                  <c:v>0.19512195121951201</c:v>
                </c:pt>
                <c:pt idx="1632">
                  <c:v>0.207317073170731</c:v>
                </c:pt>
                <c:pt idx="1633">
                  <c:v>0.219512195121951</c:v>
                </c:pt>
                <c:pt idx="1634">
                  <c:v>0.23170731707316999</c:v>
                </c:pt>
                <c:pt idx="1635">
                  <c:v>0.24390243902438999</c:v>
                </c:pt>
                <c:pt idx="1636">
                  <c:v>0.25609756097560898</c:v>
                </c:pt>
                <c:pt idx="1637">
                  <c:v>0.26829268292682901</c:v>
                </c:pt>
                <c:pt idx="1638">
                  <c:v>0.28048780487804797</c:v>
                </c:pt>
                <c:pt idx="1639">
                  <c:v>0.292682926829268</c:v>
                </c:pt>
                <c:pt idx="1640">
                  <c:v>0.30487804878048702</c:v>
                </c:pt>
                <c:pt idx="1641">
                  <c:v>0.31707317073170699</c:v>
                </c:pt>
                <c:pt idx="1642">
                  <c:v>0.32926829268292601</c:v>
                </c:pt>
                <c:pt idx="1643">
                  <c:v>0.34146341463414598</c:v>
                </c:pt>
                <c:pt idx="1644">
                  <c:v>0.353658536585365</c:v>
                </c:pt>
                <c:pt idx="1645">
                  <c:v>0.36585365853658502</c:v>
                </c:pt>
                <c:pt idx="1646">
                  <c:v>0.37804878048780399</c:v>
                </c:pt>
                <c:pt idx="1647">
                  <c:v>0.39024390243902402</c:v>
                </c:pt>
                <c:pt idx="1648">
                  <c:v>0.40243902439024298</c:v>
                </c:pt>
                <c:pt idx="1649">
                  <c:v>0.41463414634146301</c:v>
                </c:pt>
                <c:pt idx="1650">
                  <c:v>0.42682926829268197</c:v>
                </c:pt>
                <c:pt idx="1651">
                  <c:v>0.439024390243902</c:v>
                </c:pt>
                <c:pt idx="1652">
                  <c:v>0.45121951219512102</c:v>
                </c:pt>
                <c:pt idx="1653">
                  <c:v>0.46341463414634099</c:v>
                </c:pt>
                <c:pt idx="1654">
                  <c:v>0.47560975609756001</c:v>
                </c:pt>
                <c:pt idx="1655">
                  <c:v>0.48780487804877998</c:v>
                </c:pt>
                <c:pt idx="1656">
                  <c:v>0.5</c:v>
                </c:pt>
                <c:pt idx="1657">
                  <c:v>0.51219512195121897</c:v>
                </c:pt>
                <c:pt idx="1658">
                  <c:v>0.52439024390243905</c:v>
                </c:pt>
                <c:pt idx="1659">
                  <c:v>0.53658536585365801</c:v>
                </c:pt>
                <c:pt idx="1660">
                  <c:v>0.54878048780487798</c:v>
                </c:pt>
                <c:pt idx="1661">
                  <c:v>0.56097560975609695</c:v>
                </c:pt>
                <c:pt idx="1662">
                  <c:v>0.57317073170731703</c:v>
                </c:pt>
                <c:pt idx="1663">
                  <c:v>0.585365853658536</c:v>
                </c:pt>
                <c:pt idx="1664">
                  <c:v>0.59756097560975596</c:v>
                </c:pt>
                <c:pt idx="1665">
                  <c:v>0.60975609756097504</c:v>
                </c:pt>
                <c:pt idx="1666">
                  <c:v>0.62195121951219501</c:v>
                </c:pt>
                <c:pt idx="1667">
                  <c:v>0.63414634146341398</c:v>
                </c:pt>
                <c:pt idx="1668">
                  <c:v>0.64634146341463405</c:v>
                </c:pt>
                <c:pt idx="1669">
                  <c:v>0.65853658536585302</c:v>
                </c:pt>
                <c:pt idx="1670">
                  <c:v>0.67073170731707299</c:v>
                </c:pt>
                <c:pt idx="1671">
                  <c:v>0.68292682926829196</c:v>
                </c:pt>
                <c:pt idx="1672">
                  <c:v>0.69512195121951204</c:v>
                </c:pt>
                <c:pt idx="1673">
                  <c:v>0.707317073170731</c:v>
                </c:pt>
                <c:pt idx="1674">
                  <c:v>0.71951219512195097</c:v>
                </c:pt>
                <c:pt idx="1675">
                  <c:v>0.73170731707317005</c:v>
                </c:pt>
                <c:pt idx="1676">
                  <c:v>0.74390243902439002</c:v>
                </c:pt>
                <c:pt idx="1677">
                  <c:v>0.75609756097560898</c:v>
                </c:pt>
                <c:pt idx="1678">
                  <c:v>0.76829268292682895</c:v>
                </c:pt>
                <c:pt idx="1679">
                  <c:v>0.78048780487804803</c:v>
                </c:pt>
                <c:pt idx="1680">
                  <c:v>0.792682926829268</c:v>
                </c:pt>
                <c:pt idx="1681">
                  <c:v>0.80487804878048697</c:v>
                </c:pt>
                <c:pt idx="1682">
                  <c:v>0.81707317073170704</c:v>
                </c:pt>
                <c:pt idx="1683">
                  <c:v>0.82926829268292601</c:v>
                </c:pt>
                <c:pt idx="1684">
                  <c:v>0.84146341463414598</c:v>
                </c:pt>
                <c:pt idx="1685">
                  <c:v>0.85365853658536495</c:v>
                </c:pt>
                <c:pt idx="1686">
                  <c:v>0.86585365853658502</c:v>
                </c:pt>
                <c:pt idx="1687">
                  <c:v>0.87804878048780399</c:v>
                </c:pt>
                <c:pt idx="1688">
                  <c:v>0.89024390243902396</c:v>
                </c:pt>
                <c:pt idx="1689">
                  <c:v>0.90243902439024304</c:v>
                </c:pt>
                <c:pt idx="1690">
                  <c:v>0.91463414634146301</c:v>
                </c:pt>
                <c:pt idx="1691">
                  <c:v>0.92682926829268297</c:v>
                </c:pt>
                <c:pt idx="1692">
                  <c:v>0.93902439024390205</c:v>
                </c:pt>
                <c:pt idx="1693">
                  <c:v>0.95121951219512102</c:v>
                </c:pt>
                <c:pt idx="1694">
                  <c:v>0.96341463414634099</c:v>
                </c:pt>
                <c:pt idx="1695">
                  <c:v>0.97560975609756095</c:v>
                </c:pt>
                <c:pt idx="1696">
                  <c:v>0.98780487804878003</c:v>
                </c:pt>
                <c:pt idx="1697">
                  <c:v>0</c:v>
                </c:pt>
                <c:pt idx="1698">
                  <c:v>3.3333333333333298E-2</c:v>
                </c:pt>
                <c:pt idx="1699">
                  <c:v>6.6666666666666596E-2</c:v>
                </c:pt>
                <c:pt idx="1700">
                  <c:v>0.1</c:v>
                </c:pt>
                <c:pt idx="1701">
                  <c:v>0.133333333333333</c:v>
                </c:pt>
                <c:pt idx="1702">
                  <c:v>0.16666666666666599</c:v>
                </c:pt>
                <c:pt idx="1703">
                  <c:v>0.2</c:v>
                </c:pt>
                <c:pt idx="1704">
                  <c:v>0.233333333333333</c:v>
                </c:pt>
                <c:pt idx="1705">
                  <c:v>0.266666666666666</c:v>
                </c:pt>
                <c:pt idx="1706">
                  <c:v>0.3</c:v>
                </c:pt>
                <c:pt idx="1707">
                  <c:v>0.33333333333333298</c:v>
                </c:pt>
                <c:pt idx="1708">
                  <c:v>0.36666666666666597</c:v>
                </c:pt>
                <c:pt idx="1709">
                  <c:v>0.4</c:v>
                </c:pt>
                <c:pt idx="1710">
                  <c:v>0.43333333333333302</c:v>
                </c:pt>
                <c:pt idx="1711">
                  <c:v>0.46666666666666601</c:v>
                </c:pt>
                <c:pt idx="1712">
                  <c:v>0.5</c:v>
                </c:pt>
                <c:pt idx="1713">
                  <c:v>0.53333333333333299</c:v>
                </c:pt>
                <c:pt idx="1714">
                  <c:v>0.56666666666666599</c:v>
                </c:pt>
                <c:pt idx="1715">
                  <c:v>0.6</c:v>
                </c:pt>
                <c:pt idx="1716">
                  <c:v>0.63333333333333297</c:v>
                </c:pt>
                <c:pt idx="1717">
                  <c:v>0.66666666666666596</c:v>
                </c:pt>
                <c:pt idx="1718">
                  <c:v>0.7</c:v>
                </c:pt>
                <c:pt idx="1719">
                  <c:v>0.73333333333333295</c:v>
                </c:pt>
                <c:pt idx="1720">
                  <c:v>0.76666666666666605</c:v>
                </c:pt>
                <c:pt idx="1721">
                  <c:v>0.8</c:v>
                </c:pt>
                <c:pt idx="1722">
                  <c:v>0.83333333333333304</c:v>
                </c:pt>
                <c:pt idx="1723">
                  <c:v>0.86666666666666603</c:v>
                </c:pt>
                <c:pt idx="1724">
                  <c:v>0.9</c:v>
                </c:pt>
                <c:pt idx="1725">
                  <c:v>0.93333333333333302</c:v>
                </c:pt>
                <c:pt idx="1726">
                  <c:v>0.96666666666666601</c:v>
                </c:pt>
                <c:pt idx="1727">
                  <c:v>0</c:v>
                </c:pt>
                <c:pt idx="1728">
                  <c:v>1.51515151515151E-2</c:v>
                </c:pt>
                <c:pt idx="1729">
                  <c:v>3.03030303030303E-2</c:v>
                </c:pt>
                <c:pt idx="1730">
                  <c:v>4.54545454545454E-2</c:v>
                </c:pt>
                <c:pt idx="1731">
                  <c:v>6.0606060606060601E-2</c:v>
                </c:pt>
                <c:pt idx="1732">
                  <c:v>7.5757575757575704E-2</c:v>
                </c:pt>
                <c:pt idx="1733">
                  <c:v>9.0909090909090898E-2</c:v>
                </c:pt>
                <c:pt idx="1734">
                  <c:v>0.10606060606060599</c:v>
                </c:pt>
                <c:pt idx="1735">
                  <c:v>0.12121212121212099</c:v>
                </c:pt>
                <c:pt idx="1736">
                  <c:v>0.13636363636363599</c:v>
                </c:pt>
                <c:pt idx="1737">
                  <c:v>0.15151515151515099</c:v>
                </c:pt>
                <c:pt idx="1738">
                  <c:v>0.16666666666666599</c:v>
                </c:pt>
                <c:pt idx="1739">
                  <c:v>0.18181818181818099</c:v>
                </c:pt>
                <c:pt idx="1740">
                  <c:v>0.19696969696969599</c:v>
                </c:pt>
                <c:pt idx="1741">
                  <c:v>0.21212121212121199</c:v>
                </c:pt>
                <c:pt idx="1742">
                  <c:v>0.22727272727272699</c:v>
                </c:pt>
                <c:pt idx="1743">
                  <c:v>0.24242424242424199</c:v>
                </c:pt>
                <c:pt idx="1744">
                  <c:v>0.25757575757575701</c:v>
                </c:pt>
                <c:pt idx="1745">
                  <c:v>0.27272727272727199</c:v>
                </c:pt>
                <c:pt idx="1746">
                  <c:v>0.28787878787878701</c:v>
                </c:pt>
                <c:pt idx="1747">
                  <c:v>0.30303030303030298</c:v>
                </c:pt>
                <c:pt idx="1748">
                  <c:v>0.31818181818181801</c:v>
                </c:pt>
                <c:pt idx="1749">
                  <c:v>0.33333333333333298</c:v>
                </c:pt>
                <c:pt idx="1750">
                  <c:v>0.34848484848484801</c:v>
                </c:pt>
                <c:pt idx="1751">
                  <c:v>0.36363636363636298</c:v>
                </c:pt>
                <c:pt idx="1752">
                  <c:v>0.37878787878787801</c:v>
                </c:pt>
                <c:pt idx="1753">
                  <c:v>0.39393939393939298</c:v>
                </c:pt>
                <c:pt idx="1754">
                  <c:v>0.40909090909090901</c:v>
                </c:pt>
                <c:pt idx="1755">
                  <c:v>0.42424242424242398</c:v>
                </c:pt>
                <c:pt idx="1756">
                  <c:v>0.439393939393939</c:v>
                </c:pt>
                <c:pt idx="1757">
                  <c:v>0.45454545454545398</c:v>
                </c:pt>
                <c:pt idx="1758">
                  <c:v>0.469696969696969</c:v>
                </c:pt>
                <c:pt idx="1759">
                  <c:v>0.48484848484848397</c:v>
                </c:pt>
                <c:pt idx="1760">
                  <c:v>0.5</c:v>
                </c:pt>
                <c:pt idx="1761">
                  <c:v>0.51515151515151503</c:v>
                </c:pt>
                <c:pt idx="1762">
                  <c:v>0.53030303030303005</c:v>
                </c:pt>
                <c:pt idx="1763">
                  <c:v>0.54545454545454497</c:v>
                </c:pt>
                <c:pt idx="1764">
                  <c:v>0.56060606060606</c:v>
                </c:pt>
                <c:pt idx="1765">
                  <c:v>0.57575757575757502</c:v>
                </c:pt>
                <c:pt idx="1766">
                  <c:v>0.59090909090909005</c:v>
                </c:pt>
                <c:pt idx="1767">
                  <c:v>0.60606060606060597</c:v>
                </c:pt>
                <c:pt idx="1768">
                  <c:v>0.62121212121212099</c:v>
                </c:pt>
                <c:pt idx="1769">
                  <c:v>0.63636363636363602</c:v>
                </c:pt>
                <c:pt idx="1770">
                  <c:v>0.65151515151515105</c:v>
                </c:pt>
                <c:pt idx="1771">
                  <c:v>0.66666666666666596</c:v>
                </c:pt>
                <c:pt idx="1772">
                  <c:v>0.68181818181818099</c:v>
                </c:pt>
                <c:pt idx="1773">
                  <c:v>0.69696969696969702</c:v>
                </c:pt>
                <c:pt idx="1774">
                  <c:v>0.71212121212121204</c:v>
                </c:pt>
                <c:pt idx="1775">
                  <c:v>0.72727272727272696</c:v>
                </c:pt>
                <c:pt idx="1776">
                  <c:v>0.74242424242424199</c:v>
                </c:pt>
                <c:pt idx="1777">
                  <c:v>0.75757575757575701</c:v>
                </c:pt>
                <c:pt idx="1778">
                  <c:v>0.77272727272727204</c:v>
                </c:pt>
                <c:pt idx="1779">
                  <c:v>0.78787878787878696</c:v>
                </c:pt>
                <c:pt idx="1780">
                  <c:v>0.80303030303030298</c:v>
                </c:pt>
                <c:pt idx="1781">
                  <c:v>0.81818181818181801</c:v>
                </c:pt>
                <c:pt idx="1782">
                  <c:v>0.83333333333333304</c:v>
                </c:pt>
                <c:pt idx="1783">
                  <c:v>0.84848484848484795</c:v>
                </c:pt>
                <c:pt idx="1784">
                  <c:v>0.86363636363636298</c:v>
                </c:pt>
                <c:pt idx="1785">
                  <c:v>0.87878787878787801</c:v>
                </c:pt>
                <c:pt idx="1786">
                  <c:v>0.89393939393939303</c:v>
                </c:pt>
                <c:pt idx="1787">
                  <c:v>0.90909090909090895</c:v>
                </c:pt>
                <c:pt idx="1788">
                  <c:v>0.92424242424242398</c:v>
                </c:pt>
                <c:pt idx="1789">
                  <c:v>0.939393939393939</c:v>
                </c:pt>
                <c:pt idx="1790">
                  <c:v>0.95454545454545403</c:v>
                </c:pt>
                <c:pt idx="1791">
                  <c:v>0.96969696969696895</c:v>
                </c:pt>
                <c:pt idx="1792">
                  <c:v>0.98484848484848397</c:v>
                </c:pt>
                <c:pt idx="1793">
                  <c:v>0</c:v>
                </c:pt>
                <c:pt idx="1794">
                  <c:v>2.0833333333333301E-2</c:v>
                </c:pt>
                <c:pt idx="1795">
                  <c:v>4.1666666666666602E-2</c:v>
                </c:pt>
                <c:pt idx="1796">
                  <c:v>6.25E-2</c:v>
                </c:pt>
                <c:pt idx="1797">
                  <c:v>8.3333333333333301E-2</c:v>
                </c:pt>
                <c:pt idx="1798">
                  <c:v>0.10416666666666601</c:v>
                </c:pt>
                <c:pt idx="1799">
                  <c:v>0.125</c:v>
                </c:pt>
                <c:pt idx="1800">
                  <c:v>0.14583333333333301</c:v>
                </c:pt>
                <c:pt idx="1801">
                  <c:v>0.16666666666666599</c:v>
                </c:pt>
                <c:pt idx="1802">
                  <c:v>0.1875</c:v>
                </c:pt>
                <c:pt idx="1803">
                  <c:v>0.20833333333333301</c:v>
                </c:pt>
                <c:pt idx="1804">
                  <c:v>0.22916666666666599</c:v>
                </c:pt>
                <c:pt idx="1805">
                  <c:v>0.25</c:v>
                </c:pt>
                <c:pt idx="1806">
                  <c:v>0.27083333333333298</c:v>
                </c:pt>
                <c:pt idx="1807">
                  <c:v>0.29166666666666602</c:v>
                </c:pt>
                <c:pt idx="1808">
                  <c:v>0.3125</c:v>
                </c:pt>
                <c:pt idx="1809">
                  <c:v>0.33333333333333298</c:v>
                </c:pt>
                <c:pt idx="1810">
                  <c:v>0.35416666666666602</c:v>
                </c:pt>
                <c:pt idx="1811">
                  <c:v>0.375</c:v>
                </c:pt>
                <c:pt idx="1812">
                  <c:v>0.39583333333333298</c:v>
                </c:pt>
                <c:pt idx="1813">
                  <c:v>0.41666666666666602</c:v>
                </c:pt>
                <c:pt idx="1814">
                  <c:v>0.4375</c:v>
                </c:pt>
                <c:pt idx="1815">
                  <c:v>0.45833333333333298</c:v>
                </c:pt>
                <c:pt idx="1816">
                  <c:v>0.47916666666666602</c:v>
                </c:pt>
                <c:pt idx="1817">
                  <c:v>0.5</c:v>
                </c:pt>
                <c:pt idx="1818">
                  <c:v>0.52083333333333304</c:v>
                </c:pt>
                <c:pt idx="1819">
                  <c:v>0.54166666666666596</c:v>
                </c:pt>
                <c:pt idx="1820">
                  <c:v>0.5625</c:v>
                </c:pt>
                <c:pt idx="1821">
                  <c:v>0.58333333333333304</c:v>
                </c:pt>
                <c:pt idx="1822">
                  <c:v>0.60416666666666596</c:v>
                </c:pt>
                <c:pt idx="1823">
                  <c:v>0.625</c:v>
                </c:pt>
                <c:pt idx="1824">
                  <c:v>0.64583333333333304</c:v>
                </c:pt>
                <c:pt idx="1825">
                  <c:v>0.66666666666666596</c:v>
                </c:pt>
                <c:pt idx="1826">
                  <c:v>0.6875</c:v>
                </c:pt>
                <c:pt idx="1827">
                  <c:v>0.70833333333333304</c:v>
                </c:pt>
                <c:pt idx="1828">
                  <c:v>0.72916666666666596</c:v>
                </c:pt>
                <c:pt idx="1829">
                  <c:v>0.75</c:v>
                </c:pt>
                <c:pt idx="1830">
                  <c:v>0.77083333333333304</c:v>
                </c:pt>
                <c:pt idx="1831">
                  <c:v>0.79166666666666596</c:v>
                </c:pt>
                <c:pt idx="1832">
                  <c:v>0.8125</c:v>
                </c:pt>
                <c:pt idx="1833">
                  <c:v>0.83333333333333304</c:v>
                </c:pt>
                <c:pt idx="1834">
                  <c:v>0.85416666666666596</c:v>
                </c:pt>
                <c:pt idx="1835">
                  <c:v>0.875</c:v>
                </c:pt>
                <c:pt idx="1836">
                  <c:v>0.89583333333333304</c:v>
                </c:pt>
                <c:pt idx="1837">
                  <c:v>0.91666666666666596</c:v>
                </c:pt>
                <c:pt idx="1838">
                  <c:v>0.9375</c:v>
                </c:pt>
                <c:pt idx="1839">
                  <c:v>0.95833333333333304</c:v>
                </c:pt>
                <c:pt idx="1840">
                  <c:v>0.97916666666666596</c:v>
                </c:pt>
                <c:pt idx="1841">
                  <c:v>0</c:v>
                </c:pt>
                <c:pt idx="1842">
                  <c:v>1.2500000000000001E-2</c:v>
                </c:pt>
                <c:pt idx="1843">
                  <c:v>2.5000000000000001E-2</c:v>
                </c:pt>
                <c:pt idx="1844">
                  <c:v>3.7499999999999999E-2</c:v>
                </c:pt>
                <c:pt idx="1845">
                  <c:v>0.05</c:v>
                </c:pt>
                <c:pt idx="1846">
                  <c:v>6.25E-2</c:v>
                </c:pt>
                <c:pt idx="1847">
                  <c:v>7.4999999999999997E-2</c:v>
                </c:pt>
                <c:pt idx="1848">
                  <c:v>8.7499999999999994E-2</c:v>
                </c:pt>
                <c:pt idx="1849">
                  <c:v>0.1</c:v>
                </c:pt>
                <c:pt idx="1850">
                  <c:v>0.1125</c:v>
                </c:pt>
                <c:pt idx="1851">
                  <c:v>0.125</c:v>
                </c:pt>
                <c:pt idx="1852">
                  <c:v>0.13750000000000001</c:v>
                </c:pt>
                <c:pt idx="1853">
                  <c:v>0.15</c:v>
                </c:pt>
                <c:pt idx="1854">
                  <c:v>0.16250000000000001</c:v>
                </c:pt>
                <c:pt idx="1855">
                  <c:v>0.17499999999999999</c:v>
                </c:pt>
                <c:pt idx="1856">
                  <c:v>0.1875</c:v>
                </c:pt>
                <c:pt idx="1857">
                  <c:v>0.2</c:v>
                </c:pt>
                <c:pt idx="1858">
                  <c:v>0.21249999999999999</c:v>
                </c:pt>
                <c:pt idx="1859">
                  <c:v>0.22500000000000001</c:v>
                </c:pt>
                <c:pt idx="1860">
                  <c:v>0.23749999999999999</c:v>
                </c:pt>
                <c:pt idx="1861">
                  <c:v>0.25</c:v>
                </c:pt>
                <c:pt idx="1862">
                  <c:v>0.26250000000000001</c:v>
                </c:pt>
                <c:pt idx="1863">
                  <c:v>0.27500000000000002</c:v>
                </c:pt>
                <c:pt idx="1864">
                  <c:v>0.28749999999999998</c:v>
                </c:pt>
                <c:pt idx="1865">
                  <c:v>0.3</c:v>
                </c:pt>
                <c:pt idx="1866">
                  <c:v>0.3125</c:v>
                </c:pt>
                <c:pt idx="1867">
                  <c:v>0.32500000000000001</c:v>
                </c:pt>
                <c:pt idx="1868">
                  <c:v>0.33750000000000002</c:v>
                </c:pt>
                <c:pt idx="1869">
                  <c:v>0.35</c:v>
                </c:pt>
                <c:pt idx="1870">
                  <c:v>0.36249999999999999</c:v>
                </c:pt>
                <c:pt idx="1871">
                  <c:v>0.375</c:v>
                </c:pt>
                <c:pt idx="1872">
                  <c:v>0.38750000000000001</c:v>
                </c:pt>
                <c:pt idx="1873">
                  <c:v>0.4</c:v>
                </c:pt>
                <c:pt idx="1874">
                  <c:v>0.41249999999999998</c:v>
                </c:pt>
                <c:pt idx="1875">
                  <c:v>0.42499999999999999</c:v>
                </c:pt>
                <c:pt idx="1876">
                  <c:v>0.4375</c:v>
                </c:pt>
                <c:pt idx="1877">
                  <c:v>0.45</c:v>
                </c:pt>
                <c:pt idx="1878">
                  <c:v>0.46250000000000002</c:v>
                </c:pt>
                <c:pt idx="1879">
                  <c:v>0.47499999999999998</c:v>
                </c:pt>
                <c:pt idx="1880">
                  <c:v>0.48749999999999999</c:v>
                </c:pt>
                <c:pt idx="1881">
                  <c:v>0.5</c:v>
                </c:pt>
                <c:pt idx="1882">
                  <c:v>0.51249999999999996</c:v>
                </c:pt>
                <c:pt idx="1883">
                  <c:v>0.52500000000000002</c:v>
                </c:pt>
                <c:pt idx="1884">
                  <c:v>0.53749999999999998</c:v>
                </c:pt>
                <c:pt idx="1885">
                  <c:v>0.55000000000000004</c:v>
                </c:pt>
                <c:pt idx="1886">
                  <c:v>0.5625</c:v>
                </c:pt>
                <c:pt idx="1887">
                  <c:v>0.57499999999999996</c:v>
                </c:pt>
                <c:pt idx="1888">
                  <c:v>0.58750000000000002</c:v>
                </c:pt>
                <c:pt idx="1889">
                  <c:v>0.6</c:v>
                </c:pt>
                <c:pt idx="1890">
                  <c:v>0.61250000000000004</c:v>
                </c:pt>
                <c:pt idx="1891">
                  <c:v>0.625</c:v>
                </c:pt>
                <c:pt idx="1892">
                  <c:v>0.63749999999999996</c:v>
                </c:pt>
                <c:pt idx="1893">
                  <c:v>0.65</c:v>
                </c:pt>
                <c:pt idx="1894">
                  <c:v>0.66249999999999998</c:v>
                </c:pt>
                <c:pt idx="1895">
                  <c:v>0.67500000000000004</c:v>
                </c:pt>
                <c:pt idx="1896">
                  <c:v>0.6875</c:v>
                </c:pt>
                <c:pt idx="1897">
                  <c:v>0.7</c:v>
                </c:pt>
                <c:pt idx="1898">
                  <c:v>0.71250000000000002</c:v>
                </c:pt>
                <c:pt idx="1899">
                  <c:v>0.72499999999999998</c:v>
                </c:pt>
                <c:pt idx="1900">
                  <c:v>0.73750000000000004</c:v>
                </c:pt>
                <c:pt idx="1901">
                  <c:v>0.75</c:v>
                </c:pt>
                <c:pt idx="1902">
                  <c:v>0.76249999999999996</c:v>
                </c:pt>
                <c:pt idx="1903">
                  <c:v>0.77500000000000002</c:v>
                </c:pt>
                <c:pt idx="1904">
                  <c:v>0.78749999999999998</c:v>
                </c:pt>
                <c:pt idx="1905">
                  <c:v>0.8</c:v>
                </c:pt>
                <c:pt idx="1906">
                  <c:v>0.8125</c:v>
                </c:pt>
                <c:pt idx="1907">
                  <c:v>0.82499999999999996</c:v>
                </c:pt>
                <c:pt idx="1908">
                  <c:v>0.83750000000000002</c:v>
                </c:pt>
                <c:pt idx="1909">
                  <c:v>0.85</c:v>
                </c:pt>
                <c:pt idx="1910">
                  <c:v>0.86250000000000004</c:v>
                </c:pt>
                <c:pt idx="1911">
                  <c:v>0.875</c:v>
                </c:pt>
                <c:pt idx="1912">
                  <c:v>0.88749999999999996</c:v>
                </c:pt>
                <c:pt idx="1913">
                  <c:v>0.9</c:v>
                </c:pt>
                <c:pt idx="1914">
                  <c:v>0.91249999999999998</c:v>
                </c:pt>
                <c:pt idx="1915">
                  <c:v>0.92500000000000004</c:v>
                </c:pt>
                <c:pt idx="1916">
                  <c:v>0.9375</c:v>
                </c:pt>
                <c:pt idx="1917">
                  <c:v>0.95</c:v>
                </c:pt>
                <c:pt idx="1918">
                  <c:v>0.96250000000000002</c:v>
                </c:pt>
                <c:pt idx="1919">
                  <c:v>0.97499999999999998</c:v>
                </c:pt>
                <c:pt idx="1920">
                  <c:v>0.98750000000000004</c:v>
                </c:pt>
                <c:pt idx="1921">
                  <c:v>0</c:v>
                </c:pt>
                <c:pt idx="1922">
                  <c:v>1.2820512820512799E-2</c:v>
                </c:pt>
                <c:pt idx="1923">
                  <c:v>2.5641025641025599E-2</c:v>
                </c:pt>
                <c:pt idx="1924">
                  <c:v>3.8461538461538401E-2</c:v>
                </c:pt>
                <c:pt idx="1925">
                  <c:v>5.1282051282051197E-2</c:v>
                </c:pt>
                <c:pt idx="1926">
                  <c:v>6.4102564102564097E-2</c:v>
                </c:pt>
                <c:pt idx="1927">
                  <c:v>7.69230769230769E-2</c:v>
                </c:pt>
                <c:pt idx="1928">
                  <c:v>8.9743589743589702E-2</c:v>
                </c:pt>
                <c:pt idx="1929">
                  <c:v>0.10256410256410201</c:v>
                </c:pt>
                <c:pt idx="1930">
                  <c:v>0.115384615384615</c:v>
                </c:pt>
                <c:pt idx="1931">
                  <c:v>0.128205128205128</c:v>
                </c:pt>
                <c:pt idx="1932">
                  <c:v>0.141025641025641</c:v>
                </c:pt>
                <c:pt idx="1933">
                  <c:v>0.15384615384615299</c:v>
                </c:pt>
                <c:pt idx="1934">
                  <c:v>0.16666666666666599</c:v>
                </c:pt>
                <c:pt idx="1935">
                  <c:v>0.17948717948717899</c:v>
                </c:pt>
                <c:pt idx="1936">
                  <c:v>0.19230769230769201</c:v>
                </c:pt>
                <c:pt idx="1937">
                  <c:v>0.20512820512820501</c:v>
                </c:pt>
                <c:pt idx="1938">
                  <c:v>0.21794871794871701</c:v>
                </c:pt>
                <c:pt idx="1939">
                  <c:v>0.23076923076923</c:v>
                </c:pt>
                <c:pt idx="1940">
                  <c:v>0.243589743589743</c:v>
                </c:pt>
                <c:pt idx="1941">
                  <c:v>0.256410256410256</c:v>
                </c:pt>
                <c:pt idx="1942">
                  <c:v>0.269230769230769</c:v>
                </c:pt>
                <c:pt idx="1943">
                  <c:v>0.28205128205128199</c:v>
                </c:pt>
                <c:pt idx="1944">
                  <c:v>0.29487179487179399</c:v>
                </c:pt>
                <c:pt idx="1945">
                  <c:v>0.30769230769230699</c:v>
                </c:pt>
                <c:pt idx="1946">
                  <c:v>0.32051282051281998</c:v>
                </c:pt>
                <c:pt idx="1947">
                  <c:v>0.33333333333333298</c:v>
                </c:pt>
                <c:pt idx="1948">
                  <c:v>0.34615384615384598</c:v>
                </c:pt>
                <c:pt idx="1949">
                  <c:v>0.35897435897435898</c:v>
                </c:pt>
                <c:pt idx="1950">
                  <c:v>0.37179487179487097</c:v>
                </c:pt>
                <c:pt idx="1951">
                  <c:v>0.38461538461538403</c:v>
                </c:pt>
                <c:pt idx="1952">
                  <c:v>0.39743589743589702</c:v>
                </c:pt>
                <c:pt idx="1953">
                  <c:v>0.41025641025641002</c:v>
                </c:pt>
                <c:pt idx="1954">
                  <c:v>0.42307692307692302</c:v>
                </c:pt>
                <c:pt idx="1955">
                  <c:v>0.43589743589743501</c:v>
                </c:pt>
                <c:pt idx="1956">
                  <c:v>0.44871794871794801</c:v>
                </c:pt>
                <c:pt idx="1957">
                  <c:v>0.46153846153846101</c:v>
                </c:pt>
                <c:pt idx="1958">
                  <c:v>0.47435897435897401</c:v>
                </c:pt>
                <c:pt idx="1959">
                  <c:v>0.487179487179487</c:v>
                </c:pt>
                <c:pt idx="1960">
                  <c:v>0.5</c:v>
                </c:pt>
                <c:pt idx="1961">
                  <c:v>0.512820512820512</c:v>
                </c:pt>
                <c:pt idx="1962">
                  <c:v>0.52564102564102499</c:v>
                </c:pt>
                <c:pt idx="1963">
                  <c:v>0.53846153846153799</c:v>
                </c:pt>
                <c:pt idx="1964">
                  <c:v>0.55128205128205099</c:v>
                </c:pt>
                <c:pt idx="1965">
                  <c:v>0.56410256410256399</c:v>
                </c:pt>
                <c:pt idx="1966">
                  <c:v>0.57692307692307598</c:v>
                </c:pt>
                <c:pt idx="1967">
                  <c:v>0.58974358974358898</c:v>
                </c:pt>
                <c:pt idx="1968">
                  <c:v>0.60256410256410198</c:v>
                </c:pt>
                <c:pt idx="1969">
                  <c:v>0.61538461538461497</c:v>
                </c:pt>
                <c:pt idx="1970">
                  <c:v>0.62820512820512797</c:v>
                </c:pt>
                <c:pt idx="1971">
                  <c:v>0.64102564102564097</c:v>
                </c:pt>
                <c:pt idx="1972">
                  <c:v>0.65384615384615297</c:v>
                </c:pt>
                <c:pt idx="1973">
                  <c:v>0.66666666666666596</c:v>
                </c:pt>
                <c:pt idx="1974">
                  <c:v>0.67948717948717896</c:v>
                </c:pt>
                <c:pt idx="1975">
                  <c:v>0.69230769230769196</c:v>
                </c:pt>
                <c:pt idx="1976">
                  <c:v>0.70512820512820495</c:v>
                </c:pt>
                <c:pt idx="1977">
                  <c:v>0.71794871794871795</c:v>
                </c:pt>
                <c:pt idx="1978">
                  <c:v>0.73076923076922995</c:v>
                </c:pt>
                <c:pt idx="1979">
                  <c:v>0.74358974358974295</c:v>
                </c:pt>
                <c:pt idx="1980">
                  <c:v>0.75641025641025605</c:v>
                </c:pt>
                <c:pt idx="1981">
                  <c:v>0.76923076923076905</c:v>
                </c:pt>
                <c:pt idx="1982">
                  <c:v>0.78205128205128205</c:v>
                </c:pt>
                <c:pt idx="1983">
                  <c:v>0.79487179487179405</c:v>
                </c:pt>
                <c:pt idx="1984">
                  <c:v>0.80769230769230704</c:v>
                </c:pt>
                <c:pt idx="1985">
                  <c:v>0.82051282051282004</c:v>
                </c:pt>
                <c:pt idx="1986">
                  <c:v>0.83333333333333304</c:v>
                </c:pt>
                <c:pt idx="1987">
                  <c:v>0.84615384615384603</c:v>
                </c:pt>
                <c:pt idx="1988">
                  <c:v>0.85897435897435803</c:v>
                </c:pt>
                <c:pt idx="1989">
                  <c:v>0.87179487179487103</c:v>
                </c:pt>
                <c:pt idx="1990">
                  <c:v>0.88461538461538403</c:v>
                </c:pt>
                <c:pt idx="1991">
                  <c:v>0.89743589743589702</c:v>
                </c:pt>
                <c:pt idx="1992">
                  <c:v>0.91025641025641002</c:v>
                </c:pt>
                <c:pt idx="1993">
                  <c:v>0.92307692307692302</c:v>
                </c:pt>
                <c:pt idx="1994">
                  <c:v>0.93589743589743501</c:v>
                </c:pt>
                <c:pt idx="1995">
                  <c:v>0.94871794871794801</c:v>
                </c:pt>
                <c:pt idx="1996">
                  <c:v>0.96153846153846101</c:v>
                </c:pt>
                <c:pt idx="1997">
                  <c:v>0.97435897435897401</c:v>
                </c:pt>
                <c:pt idx="1998">
                  <c:v>0.987179487179487</c:v>
                </c:pt>
                <c:pt idx="1999">
                  <c:v>0</c:v>
                </c:pt>
                <c:pt idx="2000">
                  <c:v>9.3457943925233603E-3</c:v>
                </c:pt>
                <c:pt idx="2001">
                  <c:v>1.86915887850467E-2</c:v>
                </c:pt>
                <c:pt idx="2002">
                  <c:v>2.8037383177569999E-2</c:v>
                </c:pt>
                <c:pt idx="2003">
                  <c:v>3.73831775700934E-2</c:v>
                </c:pt>
                <c:pt idx="2004">
                  <c:v>4.67289719626168E-2</c:v>
                </c:pt>
                <c:pt idx="2005">
                  <c:v>5.6074766355140103E-2</c:v>
                </c:pt>
                <c:pt idx="2006">
                  <c:v>6.5420560747663503E-2</c:v>
                </c:pt>
                <c:pt idx="2007">
                  <c:v>7.4766355140186896E-2</c:v>
                </c:pt>
                <c:pt idx="2008">
                  <c:v>8.4112149532710206E-2</c:v>
                </c:pt>
                <c:pt idx="2009">
                  <c:v>9.34579439252336E-2</c:v>
                </c:pt>
                <c:pt idx="2010">
                  <c:v>0.10280373831775701</c:v>
                </c:pt>
                <c:pt idx="2011">
                  <c:v>0.11214953271028</c:v>
                </c:pt>
                <c:pt idx="2012">
                  <c:v>0.121495327102803</c:v>
                </c:pt>
                <c:pt idx="2013">
                  <c:v>0.13084112149532701</c:v>
                </c:pt>
                <c:pt idx="2014">
                  <c:v>0.14018691588785001</c:v>
                </c:pt>
                <c:pt idx="2015">
                  <c:v>0.14953271028037299</c:v>
                </c:pt>
                <c:pt idx="2016">
                  <c:v>0.15887850467289699</c:v>
                </c:pt>
                <c:pt idx="2017">
                  <c:v>0.16822429906542</c:v>
                </c:pt>
                <c:pt idx="2018">
                  <c:v>0.177570093457943</c:v>
                </c:pt>
                <c:pt idx="2019">
                  <c:v>0.18691588785046701</c:v>
                </c:pt>
                <c:pt idx="2020">
                  <c:v>0.19626168224299001</c:v>
                </c:pt>
                <c:pt idx="2021">
                  <c:v>0.20560747663551401</c:v>
                </c:pt>
                <c:pt idx="2022">
                  <c:v>0.21495327102803699</c:v>
                </c:pt>
                <c:pt idx="2023">
                  <c:v>0.22429906542056</c:v>
                </c:pt>
                <c:pt idx="2024">
                  <c:v>0.233644859813084</c:v>
                </c:pt>
                <c:pt idx="2025">
                  <c:v>0.242990654205607</c:v>
                </c:pt>
                <c:pt idx="2026">
                  <c:v>0.25233644859812998</c:v>
                </c:pt>
                <c:pt idx="2027">
                  <c:v>0.26168224299065401</c:v>
                </c:pt>
                <c:pt idx="2028">
                  <c:v>0.27102803738317699</c:v>
                </c:pt>
                <c:pt idx="2029">
                  <c:v>0.28037383177570002</c:v>
                </c:pt>
                <c:pt idx="2030">
                  <c:v>0.289719626168224</c:v>
                </c:pt>
                <c:pt idx="2031">
                  <c:v>0.29906542056074698</c:v>
                </c:pt>
                <c:pt idx="2032">
                  <c:v>0.30841121495327101</c:v>
                </c:pt>
                <c:pt idx="2033">
                  <c:v>0.31775700934579398</c:v>
                </c:pt>
                <c:pt idx="2034">
                  <c:v>0.32710280373831702</c:v>
                </c:pt>
                <c:pt idx="2035">
                  <c:v>0.33644859813084099</c:v>
                </c:pt>
                <c:pt idx="2036">
                  <c:v>0.34579439252336402</c:v>
                </c:pt>
                <c:pt idx="2037">
                  <c:v>0.355140186915887</c:v>
                </c:pt>
                <c:pt idx="2038">
                  <c:v>0.36448598130841098</c:v>
                </c:pt>
                <c:pt idx="2039">
                  <c:v>0.37383177570093401</c:v>
                </c:pt>
                <c:pt idx="2040">
                  <c:v>0.38317757009345699</c:v>
                </c:pt>
                <c:pt idx="2041">
                  <c:v>0.39252336448598102</c:v>
                </c:pt>
                <c:pt idx="2042">
                  <c:v>0.401869158878504</c:v>
                </c:pt>
                <c:pt idx="2043">
                  <c:v>0.41121495327102803</c:v>
                </c:pt>
                <c:pt idx="2044">
                  <c:v>0.420560747663551</c:v>
                </c:pt>
                <c:pt idx="2045">
                  <c:v>0.42990654205607398</c:v>
                </c:pt>
                <c:pt idx="2046">
                  <c:v>0.43925233644859801</c:v>
                </c:pt>
                <c:pt idx="2047">
                  <c:v>0.44859813084112099</c:v>
                </c:pt>
                <c:pt idx="2048">
                  <c:v>0.45794392523364402</c:v>
                </c:pt>
                <c:pt idx="2049">
                  <c:v>0.467289719626168</c:v>
                </c:pt>
                <c:pt idx="2050">
                  <c:v>0.47663551401869098</c:v>
                </c:pt>
                <c:pt idx="2051">
                  <c:v>0.48598130841121401</c:v>
                </c:pt>
                <c:pt idx="2052">
                  <c:v>0.49532710280373798</c:v>
                </c:pt>
                <c:pt idx="2053">
                  <c:v>0.50467289719626096</c:v>
                </c:pt>
                <c:pt idx="2054">
                  <c:v>0.51401869158878499</c:v>
                </c:pt>
                <c:pt idx="2055">
                  <c:v>0.52336448598130803</c:v>
                </c:pt>
                <c:pt idx="2056">
                  <c:v>0.53271028037383095</c:v>
                </c:pt>
                <c:pt idx="2057">
                  <c:v>0.54205607476635498</c:v>
                </c:pt>
                <c:pt idx="2058">
                  <c:v>0.55140186915887801</c:v>
                </c:pt>
                <c:pt idx="2059">
                  <c:v>0.56074766355140104</c:v>
                </c:pt>
                <c:pt idx="2060">
                  <c:v>0.57009345794392496</c:v>
                </c:pt>
                <c:pt idx="2061">
                  <c:v>0.579439252336448</c:v>
                </c:pt>
                <c:pt idx="2062">
                  <c:v>0.58878504672897103</c:v>
                </c:pt>
                <c:pt idx="2063">
                  <c:v>0.59813084112149495</c:v>
                </c:pt>
                <c:pt idx="2064">
                  <c:v>0.60747663551401798</c:v>
                </c:pt>
                <c:pt idx="2065">
                  <c:v>0.61682242990654201</c:v>
                </c:pt>
                <c:pt idx="2066">
                  <c:v>0.62616822429906505</c:v>
                </c:pt>
                <c:pt idx="2067">
                  <c:v>0.63551401869158797</c:v>
                </c:pt>
                <c:pt idx="2068">
                  <c:v>0.644859813084112</c:v>
                </c:pt>
                <c:pt idx="2069">
                  <c:v>0.65420560747663503</c:v>
                </c:pt>
                <c:pt idx="2070">
                  <c:v>0.66355140186915795</c:v>
                </c:pt>
                <c:pt idx="2071">
                  <c:v>0.67289719626168198</c:v>
                </c:pt>
                <c:pt idx="2072">
                  <c:v>0.68224299065420502</c:v>
                </c:pt>
                <c:pt idx="2073">
                  <c:v>0.69158878504672805</c:v>
                </c:pt>
                <c:pt idx="2074">
                  <c:v>0.70093457943925197</c:v>
                </c:pt>
                <c:pt idx="2075">
                  <c:v>0.710280373831775</c:v>
                </c:pt>
                <c:pt idx="2076">
                  <c:v>0.71962616822429903</c:v>
                </c:pt>
                <c:pt idx="2077">
                  <c:v>0.72897196261682196</c:v>
                </c:pt>
                <c:pt idx="2078">
                  <c:v>0.73831775700934499</c:v>
                </c:pt>
                <c:pt idx="2079">
                  <c:v>0.74766355140186902</c:v>
                </c:pt>
                <c:pt idx="2080">
                  <c:v>0.75700934579439205</c:v>
                </c:pt>
                <c:pt idx="2081">
                  <c:v>0.76635514018691497</c:v>
                </c:pt>
                <c:pt idx="2082">
                  <c:v>0.77570093457943901</c:v>
                </c:pt>
                <c:pt idx="2083">
                  <c:v>0.78504672897196204</c:v>
                </c:pt>
                <c:pt idx="2084">
                  <c:v>0.79439252336448596</c:v>
                </c:pt>
                <c:pt idx="2085">
                  <c:v>0.80373831775700899</c:v>
                </c:pt>
                <c:pt idx="2086">
                  <c:v>0.81308411214953202</c:v>
                </c:pt>
                <c:pt idx="2087">
                  <c:v>0.82242990654205606</c:v>
                </c:pt>
                <c:pt idx="2088">
                  <c:v>0.83177570093457898</c:v>
                </c:pt>
                <c:pt idx="2089">
                  <c:v>0.84112149532710201</c:v>
                </c:pt>
                <c:pt idx="2090">
                  <c:v>0.85046728971962604</c:v>
                </c:pt>
                <c:pt idx="2091">
                  <c:v>0.85981308411214896</c:v>
                </c:pt>
                <c:pt idx="2092">
                  <c:v>0.86915887850467199</c:v>
                </c:pt>
                <c:pt idx="2093">
                  <c:v>0.87850467289719603</c:v>
                </c:pt>
                <c:pt idx="2094">
                  <c:v>0.88785046728971895</c:v>
                </c:pt>
                <c:pt idx="2095">
                  <c:v>0.89719626168224298</c:v>
                </c:pt>
                <c:pt idx="2096">
                  <c:v>0.90654205607476601</c:v>
                </c:pt>
                <c:pt idx="2097">
                  <c:v>0.91588785046728904</c:v>
                </c:pt>
                <c:pt idx="2098">
                  <c:v>0.92523364485981296</c:v>
                </c:pt>
                <c:pt idx="2099">
                  <c:v>0.934579439252336</c:v>
                </c:pt>
                <c:pt idx="2100">
                  <c:v>0.94392523364485903</c:v>
                </c:pt>
                <c:pt idx="2101">
                  <c:v>0.95327102803738295</c:v>
                </c:pt>
                <c:pt idx="2102">
                  <c:v>0.96261682242990598</c:v>
                </c:pt>
                <c:pt idx="2103">
                  <c:v>0.97196261682242902</c:v>
                </c:pt>
                <c:pt idx="2104">
                  <c:v>0.98130841121495305</c:v>
                </c:pt>
                <c:pt idx="2105">
                  <c:v>0.99065420560747597</c:v>
                </c:pt>
                <c:pt idx="2106">
                  <c:v>0</c:v>
                </c:pt>
                <c:pt idx="2107">
                  <c:v>2.3809523809523801E-2</c:v>
                </c:pt>
                <c:pt idx="2108">
                  <c:v>4.7619047619047603E-2</c:v>
                </c:pt>
                <c:pt idx="2109">
                  <c:v>7.1428571428571397E-2</c:v>
                </c:pt>
                <c:pt idx="2110">
                  <c:v>9.5238095238095205E-2</c:v>
                </c:pt>
                <c:pt idx="2111">
                  <c:v>0.119047619047619</c:v>
                </c:pt>
                <c:pt idx="2112">
                  <c:v>0.14285714285714199</c:v>
                </c:pt>
                <c:pt idx="2113">
                  <c:v>0.16666666666666599</c:v>
                </c:pt>
                <c:pt idx="2114">
                  <c:v>0.19047619047618999</c:v>
                </c:pt>
                <c:pt idx="2115">
                  <c:v>0.214285714285714</c:v>
                </c:pt>
                <c:pt idx="2116">
                  <c:v>0.238095238095238</c:v>
                </c:pt>
                <c:pt idx="2117">
                  <c:v>0.26190476190476097</c:v>
                </c:pt>
                <c:pt idx="2118">
                  <c:v>0.28571428571428498</c:v>
                </c:pt>
                <c:pt idx="2119">
                  <c:v>0.30952380952380898</c:v>
                </c:pt>
                <c:pt idx="2120">
                  <c:v>0.33333333333333298</c:v>
                </c:pt>
                <c:pt idx="2121">
                  <c:v>0.35714285714285698</c:v>
                </c:pt>
                <c:pt idx="2122">
                  <c:v>0.38095238095237999</c:v>
                </c:pt>
                <c:pt idx="2123">
                  <c:v>0.40476190476190399</c:v>
                </c:pt>
                <c:pt idx="2124">
                  <c:v>0.42857142857142799</c:v>
                </c:pt>
                <c:pt idx="2125">
                  <c:v>0.452380952380952</c:v>
                </c:pt>
                <c:pt idx="2126">
                  <c:v>0.476190476190476</c:v>
                </c:pt>
                <c:pt idx="2127">
                  <c:v>0.5</c:v>
                </c:pt>
                <c:pt idx="2128">
                  <c:v>0.52380952380952295</c:v>
                </c:pt>
                <c:pt idx="2129">
                  <c:v>0.54761904761904701</c:v>
                </c:pt>
                <c:pt idx="2130">
                  <c:v>0.57142857142857095</c:v>
                </c:pt>
                <c:pt idx="2131">
                  <c:v>0.59523809523809501</c:v>
                </c:pt>
                <c:pt idx="2132">
                  <c:v>0.61904761904761896</c:v>
                </c:pt>
                <c:pt idx="2133">
                  <c:v>0.64285714285714202</c:v>
                </c:pt>
                <c:pt idx="2134">
                  <c:v>0.66666666666666596</c:v>
                </c:pt>
                <c:pt idx="2135">
                  <c:v>0.69047619047619002</c:v>
                </c:pt>
                <c:pt idx="2136">
                  <c:v>0.71428571428571397</c:v>
                </c:pt>
                <c:pt idx="2137">
                  <c:v>0.73809523809523803</c:v>
                </c:pt>
                <c:pt idx="2138">
                  <c:v>0.76190476190476097</c:v>
                </c:pt>
                <c:pt idx="2139">
                  <c:v>0.78571428571428503</c:v>
                </c:pt>
                <c:pt idx="2140">
                  <c:v>0.80952380952380898</c:v>
                </c:pt>
                <c:pt idx="2141">
                  <c:v>0.83333333333333304</c:v>
                </c:pt>
                <c:pt idx="2142">
                  <c:v>0.85714285714285698</c:v>
                </c:pt>
                <c:pt idx="2143">
                  <c:v>0.88095238095238004</c:v>
                </c:pt>
                <c:pt idx="2144">
                  <c:v>0.90476190476190399</c:v>
                </c:pt>
                <c:pt idx="2145">
                  <c:v>0.92857142857142805</c:v>
                </c:pt>
                <c:pt idx="2146">
                  <c:v>0.952380952380952</c:v>
                </c:pt>
                <c:pt idx="2147">
                  <c:v>0.97619047619047605</c:v>
                </c:pt>
                <c:pt idx="2148">
                  <c:v>0</c:v>
                </c:pt>
                <c:pt idx="2149">
                  <c:v>2.0833333333333301E-2</c:v>
                </c:pt>
                <c:pt idx="2150">
                  <c:v>4.1666666666666602E-2</c:v>
                </c:pt>
                <c:pt idx="2151">
                  <c:v>6.25E-2</c:v>
                </c:pt>
                <c:pt idx="2152">
                  <c:v>8.3333333333333301E-2</c:v>
                </c:pt>
                <c:pt idx="2153">
                  <c:v>0.10416666666666601</c:v>
                </c:pt>
                <c:pt idx="2154">
                  <c:v>0.125</c:v>
                </c:pt>
                <c:pt idx="2155">
                  <c:v>0.14583333333333301</c:v>
                </c:pt>
                <c:pt idx="2156">
                  <c:v>0.16666666666666599</c:v>
                </c:pt>
                <c:pt idx="2157">
                  <c:v>0.1875</c:v>
                </c:pt>
                <c:pt idx="2158">
                  <c:v>0.20833333333333301</c:v>
                </c:pt>
                <c:pt idx="2159">
                  <c:v>0.22916666666666599</c:v>
                </c:pt>
                <c:pt idx="2160">
                  <c:v>0.25</c:v>
                </c:pt>
                <c:pt idx="2161">
                  <c:v>0.27083333333333298</c:v>
                </c:pt>
                <c:pt idx="2162">
                  <c:v>0.29166666666666602</c:v>
                </c:pt>
                <c:pt idx="2163">
                  <c:v>0.3125</c:v>
                </c:pt>
                <c:pt idx="2164">
                  <c:v>0.33333333333333298</c:v>
                </c:pt>
                <c:pt idx="2165">
                  <c:v>0.35416666666666602</c:v>
                </c:pt>
                <c:pt idx="2166">
                  <c:v>0.375</c:v>
                </c:pt>
                <c:pt idx="2167">
                  <c:v>0.39583333333333298</c:v>
                </c:pt>
                <c:pt idx="2168">
                  <c:v>0.41666666666666602</c:v>
                </c:pt>
                <c:pt idx="2169">
                  <c:v>0.4375</c:v>
                </c:pt>
                <c:pt idx="2170">
                  <c:v>0.45833333333333298</c:v>
                </c:pt>
                <c:pt idx="2171">
                  <c:v>0.47916666666666602</c:v>
                </c:pt>
                <c:pt idx="2172">
                  <c:v>0.5</c:v>
                </c:pt>
                <c:pt idx="2173">
                  <c:v>0.52083333333333304</c:v>
                </c:pt>
                <c:pt idx="2174">
                  <c:v>0.54166666666666596</c:v>
                </c:pt>
                <c:pt idx="2175">
                  <c:v>0.5625</c:v>
                </c:pt>
                <c:pt idx="2176">
                  <c:v>0.58333333333333304</c:v>
                </c:pt>
                <c:pt idx="2177">
                  <c:v>0.60416666666666596</c:v>
                </c:pt>
                <c:pt idx="2178">
                  <c:v>0.625</c:v>
                </c:pt>
                <c:pt idx="2179">
                  <c:v>0.64583333333333304</c:v>
                </c:pt>
                <c:pt idx="2180">
                  <c:v>0.66666666666666596</c:v>
                </c:pt>
                <c:pt idx="2181">
                  <c:v>0.6875</c:v>
                </c:pt>
                <c:pt idx="2182">
                  <c:v>0.70833333333333304</c:v>
                </c:pt>
                <c:pt idx="2183">
                  <c:v>0.72916666666666596</c:v>
                </c:pt>
                <c:pt idx="2184">
                  <c:v>0.75</c:v>
                </c:pt>
                <c:pt idx="2185">
                  <c:v>0.77083333333333304</c:v>
                </c:pt>
                <c:pt idx="2186">
                  <c:v>0.79166666666666596</c:v>
                </c:pt>
                <c:pt idx="2187">
                  <c:v>0.8125</c:v>
                </c:pt>
                <c:pt idx="2188">
                  <c:v>0.83333333333333304</c:v>
                </c:pt>
                <c:pt idx="2189">
                  <c:v>0.85416666666666596</c:v>
                </c:pt>
                <c:pt idx="2190">
                  <c:v>0.875</c:v>
                </c:pt>
                <c:pt idx="2191">
                  <c:v>0.89583333333333304</c:v>
                </c:pt>
                <c:pt idx="2192">
                  <c:v>0.91666666666666596</c:v>
                </c:pt>
                <c:pt idx="2193">
                  <c:v>0.9375</c:v>
                </c:pt>
                <c:pt idx="2194">
                  <c:v>0.95833333333333304</c:v>
                </c:pt>
                <c:pt idx="2195">
                  <c:v>0.97916666666666596</c:v>
                </c:pt>
                <c:pt idx="2196">
                  <c:v>0</c:v>
                </c:pt>
                <c:pt idx="2197">
                  <c:v>1.4492753623188401E-2</c:v>
                </c:pt>
                <c:pt idx="2198">
                  <c:v>2.8985507246376802E-2</c:v>
                </c:pt>
                <c:pt idx="2199">
                  <c:v>4.3478260869565202E-2</c:v>
                </c:pt>
                <c:pt idx="2200">
                  <c:v>5.7971014492753603E-2</c:v>
                </c:pt>
                <c:pt idx="2201">
                  <c:v>7.2463768115942004E-2</c:v>
                </c:pt>
                <c:pt idx="2202">
                  <c:v>8.6956521739130405E-2</c:v>
                </c:pt>
                <c:pt idx="2203">
                  <c:v>0.101449275362318</c:v>
                </c:pt>
                <c:pt idx="2204">
                  <c:v>0.115942028985507</c:v>
                </c:pt>
                <c:pt idx="2205">
                  <c:v>0.13043478260869501</c:v>
                </c:pt>
                <c:pt idx="2206">
                  <c:v>0.14492753623188401</c:v>
                </c:pt>
                <c:pt idx="2207">
                  <c:v>0.15942028985507201</c:v>
                </c:pt>
                <c:pt idx="2208">
                  <c:v>0.17391304347826</c:v>
                </c:pt>
                <c:pt idx="2209">
                  <c:v>0.188405797101449</c:v>
                </c:pt>
                <c:pt idx="2210">
                  <c:v>0.202898550724637</c:v>
                </c:pt>
                <c:pt idx="2211">
                  <c:v>0.217391304347826</c:v>
                </c:pt>
                <c:pt idx="2212">
                  <c:v>0.231884057971014</c:v>
                </c:pt>
                <c:pt idx="2213">
                  <c:v>0.24637681159420199</c:v>
                </c:pt>
                <c:pt idx="2214">
                  <c:v>0.26086956521739102</c:v>
                </c:pt>
                <c:pt idx="2215">
                  <c:v>0.27536231884057899</c:v>
                </c:pt>
                <c:pt idx="2216">
                  <c:v>0.28985507246376802</c:v>
                </c:pt>
                <c:pt idx="2217">
                  <c:v>0.30434782608695599</c:v>
                </c:pt>
                <c:pt idx="2218">
                  <c:v>0.31884057971014401</c:v>
                </c:pt>
                <c:pt idx="2219">
                  <c:v>0.33333333333333298</c:v>
                </c:pt>
                <c:pt idx="2220">
                  <c:v>0.34782608695652101</c:v>
                </c:pt>
                <c:pt idx="2221">
                  <c:v>0.36231884057970998</c:v>
                </c:pt>
                <c:pt idx="2222">
                  <c:v>0.376811594202898</c:v>
                </c:pt>
                <c:pt idx="2223">
                  <c:v>0.39130434782608697</c:v>
                </c:pt>
                <c:pt idx="2224">
                  <c:v>0.405797101449275</c:v>
                </c:pt>
                <c:pt idx="2225">
                  <c:v>0.42028985507246303</c:v>
                </c:pt>
                <c:pt idx="2226">
                  <c:v>0.434782608695652</c:v>
                </c:pt>
                <c:pt idx="2227">
                  <c:v>0.44927536231884002</c:v>
                </c:pt>
                <c:pt idx="2228">
                  <c:v>0.46376811594202899</c:v>
                </c:pt>
                <c:pt idx="2229">
                  <c:v>0.47826086956521702</c:v>
                </c:pt>
                <c:pt idx="2230">
                  <c:v>0.49275362318840499</c:v>
                </c:pt>
                <c:pt idx="2231">
                  <c:v>0.50724637681159401</c:v>
                </c:pt>
                <c:pt idx="2232">
                  <c:v>0.52173913043478204</c:v>
                </c:pt>
                <c:pt idx="2233">
                  <c:v>0.53623188405797095</c:v>
                </c:pt>
                <c:pt idx="2234">
                  <c:v>0.55072463768115898</c:v>
                </c:pt>
                <c:pt idx="2235">
                  <c:v>0.56521739130434701</c:v>
                </c:pt>
                <c:pt idx="2236">
                  <c:v>0.57971014492753603</c:v>
                </c:pt>
                <c:pt idx="2237">
                  <c:v>0.59420289855072395</c:v>
                </c:pt>
                <c:pt idx="2238">
                  <c:v>0.60869565217391297</c:v>
                </c:pt>
                <c:pt idx="2239">
                  <c:v>0.623188405797101</c:v>
                </c:pt>
                <c:pt idx="2240">
                  <c:v>0.63768115942028902</c:v>
                </c:pt>
                <c:pt idx="2241">
                  <c:v>0.65217391304347805</c:v>
                </c:pt>
                <c:pt idx="2242">
                  <c:v>0.66666666666666596</c:v>
                </c:pt>
                <c:pt idx="2243">
                  <c:v>0.68115942028985499</c:v>
                </c:pt>
                <c:pt idx="2244">
                  <c:v>0.69565217391304301</c:v>
                </c:pt>
                <c:pt idx="2245">
                  <c:v>0.71014492753623104</c:v>
                </c:pt>
                <c:pt idx="2246">
                  <c:v>0.72463768115941996</c:v>
                </c:pt>
                <c:pt idx="2247">
                  <c:v>0.73913043478260798</c:v>
                </c:pt>
                <c:pt idx="2248">
                  <c:v>0.75362318840579701</c:v>
                </c:pt>
                <c:pt idx="2249">
                  <c:v>0.76811594202898503</c:v>
                </c:pt>
                <c:pt idx="2250">
                  <c:v>0.78260869565217395</c:v>
                </c:pt>
                <c:pt idx="2251">
                  <c:v>0.79710144927536197</c:v>
                </c:pt>
                <c:pt idx="2252">
                  <c:v>0.81159420289855</c:v>
                </c:pt>
                <c:pt idx="2253">
                  <c:v>0.82608695652173902</c:v>
                </c:pt>
                <c:pt idx="2254">
                  <c:v>0.84057971014492705</c:v>
                </c:pt>
                <c:pt idx="2255">
                  <c:v>0.85507246376811596</c:v>
                </c:pt>
                <c:pt idx="2256">
                  <c:v>0.86956521739130399</c:v>
                </c:pt>
                <c:pt idx="2257">
                  <c:v>0.88405797101449202</c:v>
                </c:pt>
                <c:pt idx="2258">
                  <c:v>0.89855072463768104</c:v>
                </c:pt>
                <c:pt idx="2259">
                  <c:v>0.91304347826086896</c:v>
                </c:pt>
                <c:pt idx="2260">
                  <c:v>0.92753623188405798</c:v>
                </c:pt>
                <c:pt idx="2261">
                  <c:v>0.94202898550724601</c:v>
                </c:pt>
                <c:pt idx="2262">
                  <c:v>0.95652173913043403</c:v>
                </c:pt>
                <c:pt idx="2263">
                  <c:v>0.97101449275362295</c:v>
                </c:pt>
                <c:pt idx="2264">
                  <c:v>0.98550724637681097</c:v>
                </c:pt>
                <c:pt idx="2265">
                  <c:v>0</c:v>
                </c:pt>
                <c:pt idx="2266">
                  <c:v>4.1666666666666602E-2</c:v>
                </c:pt>
                <c:pt idx="2267">
                  <c:v>8.3333333333333301E-2</c:v>
                </c:pt>
                <c:pt idx="2268">
                  <c:v>0.125</c:v>
                </c:pt>
                <c:pt idx="2269">
                  <c:v>0.16666666666666599</c:v>
                </c:pt>
                <c:pt idx="2270">
                  <c:v>0.20833333333333301</c:v>
                </c:pt>
                <c:pt idx="2271">
                  <c:v>0.25</c:v>
                </c:pt>
                <c:pt idx="2272">
                  <c:v>0.29166666666666602</c:v>
                </c:pt>
                <c:pt idx="2273">
                  <c:v>0.33333333333333298</c:v>
                </c:pt>
                <c:pt idx="2274">
                  <c:v>0.375</c:v>
                </c:pt>
                <c:pt idx="2275">
                  <c:v>0.41666666666666602</c:v>
                </c:pt>
                <c:pt idx="2276">
                  <c:v>0.45833333333333298</c:v>
                </c:pt>
                <c:pt idx="2277">
                  <c:v>0.5</c:v>
                </c:pt>
                <c:pt idx="2278">
                  <c:v>0.54166666666666596</c:v>
                </c:pt>
                <c:pt idx="2279">
                  <c:v>0.58333333333333304</c:v>
                </c:pt>
                <c:pt idx="2280">
                  <c:v>0.625</c:v>
                </c:pt>
                <c:pt idx="2281">
                  <c:v>0.66666666666666596</c:v>
                </c:pt>
                <c:pt idx="2282">
                  <c:v>0.70833333333333304</c:v>
                </c:pt>
                <c:pt idx="2283">
                  <c:v>0.75</c:v>
                </c:pt>
                <c:pt idx="2284">
                  <c:v>0.79166666666666596</c:v>
                </c:pt>
                <c:pt idx="2285">
                  <c:v>0.83333333333333304</c:v>
                </c:pt>
                <c:pt idx="2286">
                  <c:v>0.875</c:v>
                </c:pt>
                <c:pt idx="2287">
                  <c:v>0.91666666666666596</c:v>
                </c:pt>
                <c:pt idx="2288">
                  <c:v>0.95833333333333304</c:v>
                </c:pt>
                <c:pt idx="2289">
                  <c:v>0</c:v>
                </c:pt>
                <c:pt idx="2290">
                  <c:v>5.2631578947368397E-2</c:v>
                </c:pt>
                <c:pt idx="2291">
                  <c:v>0.105263157894736</c:v>
                </c:pt>
                <c:pt idx="2292">
                  <c:v>0.157894736842105</c:v>
                </c:pt>
                <c:pt idx="2293">
                  <c:v>0.21052631578947301</c:v>
                </c:pt>
                <c:pt idx="2294">
                  <c:v>0.26315789473684198</c:v>
                </c:pt>
                <c:pt idx="2295">
                  <c:v>0.31578947368421001</c:v>
                </c:pt>
                <c:pt idx="2296">
                  <c:v>0.36842105263157798</c:v>
                </c:pt>
                <c:pt idx="2297">
                  <c:v>0.42105263157894701</c:v>
                </c:pt>
                <c:pt idx="2298">
                  <c:v>0.47368421052631499</c:v>
                </c:pt>
                <c:pt idx="2299">
                  <c:v>0.52631578947368396</c:v>
                </c:pt>
                <c:pt idx="2300">
                  <c:v>0.57894736842105199</c:v>
                </c:pt>
                <c:pt idx="2301">
                  <c:v>0.63157894736842102</c:v>
                </c:pt>
                <c:pt idx="2302">
                  <c:v>0.68421052631578905</c:v>
                </c:pt>
                <c:pt idx="2303">
                  <c:v>0.73684210526315697</c:v>
                </c:pt>
                <c:pt idx="2304">
                  <c:v>0.78947368421052599</c:v>
                </c:pt>
                <c:pt idx="2305">
                  <c:v>0.84210526315789402</c:v>
                </c:pt>
                <c:pt idx="2306">
                  <c:v>0.89473684210526305</c:v>
                </c:pt>
                <c:pt idx="2307">
                  <c:v>0.94736842105263097</c:v>
                </c:pt>
                <c:pt idx="2308">
                  <c:v>0</c:v>
                </c:pt>
                <c:pt idx="2309">
                  <c:v>7.09219858156028E-3</c:v>
                </c:pt>
                <c:pt idx="2310">
                  <c:v>1.4184397163120499E-2</c:v>
                </c:pt>
                <c:pt idx="2311">
                  <c:v>2.1276595744680799E-2</c:v>
                </c:pt>
                <c:pt idx="2312">
                  <c:v>2.8368794326241099E-2</c:v>
                </c:pt>
                <c:pt idx="2313">
                  <c:v>3.54609929078014E-2</c:v>
                </c:pt>
                <c:pt idx="2314">
                  <c:v>4.2553191489361701E-2</c:v>
                </c:pt>
                <c:pt idx="2315">
                  <c:v>4.9645390070921898E-2</c:v>
                </c:pt>
                <c:pt idx="2316">
                  <c:v>5.6737588652482199E-2</c:v>
                </c:pt>
                <c:pt idx="2317">
                  <c:v>6.3829787234042507E-2</c:v>
                </c:pt>
                <c:pt idx="2318">
                  <c:v>7.09219858156028E-2</c:v>
                </c:pt>
                <c:pt idx="2319">
                  <c:v>7.8014184397163094E-2</c:v>
                </c:pt>
                <c:pt idx="2320">
                  <c:v>8.5106382978723402E-2</c:v>
                </c:pt>
                <c:pt idx="2321">
                  <c:v>9.2198581560283599E-2</c:v>
                </c:pt>
                <c:pt idx="2322">
                  <c:v>9.9290780141843907E-2</c:v>
                </c:pt>
                <c:pt idx="2323">
                  <c:v>0.10638297872340401</c:v>
                </c:pt>
                <c:pt idx="2324">
                  <c:v>0.113475177304964</c:v>
                </c:pt>
                <c:pt idx="2325">
                  <c:v>0.120567375886524</c:v>
                </c:pt>
                <c:pt idx="2326">
                  <c:v>0.12765957446808501</c:v>
                </c:pt>
                <c:pt idx="2327">
                  <c:v>0.134751773049645</c:v>
                </c:pt>
                <c:pt idx="2328">
                  <c:v>0.14184397163120499</c:v>
                </c:pt>
                <c:pt idx="2329">
                  <c:v>0.14893617021276501</c:v>
                </c:pt>
                <c:pt idx="2330">
                  <c:v>0.15602836879432599</c:v>
                </c:pt>
                <c:pt idx="2331">
                  <c:v>0.16312056737588601</c:v>
                </c:pt>
                <c:pt idx="2332">
                  <c:v>0.170212765957446</c:v>
                </c:pt>
                <c:pt idx="2333">
                  <c:v>0.17730496453900699</c:v>
                </c:pt>
                <c:pt idx="2334">
                  <c:v>0.184397163120567</c:v>
                </c:pt>
                <c:pt idx="2335">
                  <c:v>0.19148936170212699</c:v>
                </c:pt>
                <c:pt idx="2336">
                  <c:v>0.19858156028368701</c:v>
                </c:pt>
                <c:pt idx="2337">
                  <c:v>0.205673758865248</c:v>
                </c:pt>
                <c:pt idx="2338">
                  <c:v>0.21276595744680801</c:v>
                </c:pt>
                <c:pt idx="2339">
                  <c:v>0.219858156028368</c:v>
                </c:pt>
                <c:pt idx="2340">
                  <c:v>0.22695035460992899</c:v>
                </c:pt>
                <c:pt idx="2341">
                  <c:v>0.23404255319148901</c:v>
                </c:pt>
                <c:pt idx="2342">
                  <c:v>0.24113475177304899</c:v>
                </c:pt>
                <c:pt idx="2343">
                  <c:v>0.24822695035460901</c:v>
                </c:pt>
                <c:pt idx="2344">
                  <c:v>0.25531914893617003</c:v>
                </c:pt>
                <c:pt idx="2345">
                  <c:v>0.26241134751772999</c:v>
                </c:pt>
                <c:pt idx="2346">
                  <c:v>0.26950354609929</c:v>
                </c:pt>
                <c:pt idx="2347">
                  <c:v>0.27659574468085102</c:v>
                </c:pt>
                <c:pt idx="2348">
                  <c:v>0.28368794326241098</c:v>
                </c:pt>
                <c:pt idx="2349">
                  <c:v>0.290780141843971</c:v>
                </c:pt>
                <c:pt idx="2350">
                  <c:v>0.29787234042553101</c:v>
                </c:pt>
                <c:pt idx="2351">
                  <c:v>0.30496453900709197</c:v>
                </c:pt>
                <c:pt idx="2352">
                  <c:v>0.31205673758865199</c:v>
                </c:pt>
                <c:pt idx="2353">
                  <c:v>0.31914893617021201</c:v>
                </c:pt>
                <c:pt idx="2354">
                  <c:v>0.32624113475177302</c:v>
                </c:pt>
                <c:pt idx="2355">
                  <c:v>0.33333333333333298</c:v>
                </c:pt>
                <c:pt idx="2356">
                  <c:v>0.340425531914893</c:v>
                </c:pt>
                <c:pt idx="2357">
                  <c:v>0.34751773049645301</c:v>
                </c:pt>
                <c:pt idx="2358">
                  <c:v>0.35460992907801397</c:v>
                </c:pt>
                <c:pt idx="2359">
                  <c:v>0.36170212765957399</c:v>
                </c:pt>
                <c:pt idx="2360">
                  <c:v>0.36879432624113401</c:v>
                </c:pt>
                <c:pt idx="2361">
                  <c:v>0.37588652482269502</c:v>
                </c:pt>
                <c:pt idx="2362">
                  <c:v>0.38297872340425498</c:v>
                </c:pt>
                <c:pt idx="2363">
                  <c:v>0.390070921985815</c:v>
                </c:pt>
                <c:pt idx="2364">
                  <c:v>0.39716312056737502</c:v>
                </c:pt>
                <c:pt idx="2365">
                  <c:v>0.40425531914893598</c:v>
                </c:pt>
                <c:pt idx="2366">
                  <c:v>0.41134751773049599</c:v>
                </c:pt>
                <c:pt idx="2367">
                  <c:v>0.41843971631205601</c:v>
                </c:pt>
                <c:pt idx="2368">
                  <c:v>0.42553191489361702</c:v>
                </c:pt>
                <c:pt idx="2369">
                  <c:v>0.43262411347517699</c:v>
                </c:pt>
                <c:pt idx="2370">
                  <c:v>0.439716312056737</c:v>
                </c:pt>
                <c:pt idx="2371">
                  <c:v>0.44680851063829702</c:v>
                </c:pt>
                <c:pt idx="2372">
                  <c:v>0.45390070921985798</c:v>
                </c:pt>
                <c:pt idx="2373">
                  <c:v>0.46099290780141799</c:v>
                </c:pt>
                <c:pt idx="2374">
                  <c:v>0.46808510638297801</c:v>
                </c:pt>
                <c:pt idx="2375">
                  <c:v>0.47517730496453903</c:v>
                </c:pt>
                <c:pt idx="2376">
                  <c:v>0.48226950354609899</c:v>
                </c:pt>
                <c:pt idx="2377">
                  <c:v>0.489361702127659</c:v>
                </c:pt>
                <c:pt idx="2378">
                  <c:v>0.49645390070921902</c:v>
                </c:pt>
                <c:pt idx="2379">
                  <c:v>0.50354609929077998</c:v>
                </c:pt>
                <c:pt idx="2380">
                  <c:v>0.51063829787234005</c:v>
                </c:pt>
                <c:pt idx="2381">
                  <c:v>0.51773049645390001</c:v>
                </c:pt>
                <c:pt idx="2382">
                  <c:v>0.52482269503546097</c:v>
                </c:pt>
                <c:pt idx="2383">
                  <c:v>0.53191489361702105</c:v>
                </c:pt>
                <c:pt idx="2384">
                  <c:v>0.53900709219858101</c:v>
                </c:pt>
                <c:pt idx="2385">
                  <c:v>0.54609929078014097</c:v>
                </c:pt>
                <c:pt idx="2386">
                  <c:v>0.55319148936170204</c:v>
                </c:pt>
                <c:pt idx="2387">
                  <c:v>0.560283687943262</c:v>
                </c:pt>
                <c:pt idx="2388">
                  <c:v>0.56737588652482196</c:v>
                </c:pt>
                <c:pt idx="2389">
                  <c:v>0.57446808510638303</c:v>
                </c:pt>
                <c:pt idx="2390">
                  <c:v>0.58156028368794299</c:v>
                </c:pt>
                <c:pt idx="2391">
                  <c:v>0.58865248226950295</c:v>
                </c:pt>
                <c:pt idx="2392">
                  <c:v>0.59574468085106302</c:v>
                </c:pt>
                <c:pt idx="2393">
                  <c:v>0.60283687943262398</c:v>
                </c:pt>
                <c:pt idx="2394">
                  <c:v>0.60992907801418395</c:v>
                </c:pt>
                <c:pt idx="2395">
                  <c:v>0.61702127659574402</c:v>
                </c:pt>
                <c:pt idx="2396">
                  <c:v>0.62411347517730498</c:v>
                </c:pt>
                <c:pt idx="2397">
                  <c:v>0.63120567375886505</c:v>
                </c:pt>
                <c:pt idx="2398">
                  <c:v>0.63829787234042501</c:v>
                </c:pt>
                <c:pt idx="2399">
                  <c:v>0.64539007092198497</c:v>
                </c:pt>
                <c:pt idx="2400">
                  <c:v>0.65248226950354604</c:v>
                </c:pt>
                <c:pt idx="2401">
                  <c:v>0.659574468085106</c:v>
                </c:pt>
                <c:pt idx="2402">
                  <c:v>0.66666666666666596</c:v>
                </c:pt>
                <c:pt idx="2403">
                  <c:v>0.67375886524822604</c:v>
                </c:pt>
                <c:pt idx="2404">
                  <c:v>0.680851063829787</c:v>
                </c:pt>
                <c:pt idx="2405">
                  <c:v>0.68794326241134696</c:v>
                </c:pt>
                <c:pt idx="2406">
                  <c:v>0.69503546099290703</c:v>
                </c:pt>
                <c:pt idx="2407">
                  <c:v>0.70212765957446799</c:v>
                </c:pt>
                <c:pt idx="2408">
                  <c:v>0.70921985815602795</c:v>
                </c:pt>
                <c:pt idx="2409">
                  <c:v>0.71631205673758802</c:v>
                </c:pt>
                <c:pt idx="2410">
                  <c:v>0.72340425531914898</c:v>
                </c:pt>
                <c:pt idx="2411">
                  <c:v>0.73049645390070905</c:v>
                </c:pt>
                <c:pt idx="2412">
                  <c:v>0.73758865248226901</c:v>
                </c:pt>
                <c:pt idx="2413">
                  <c:v>0.74468085106382897</c:v>
                </c:pt>
                <c:pt idx="2414">
                  <c:v>0.75177304964539005</c:v>
                </c:pt>
                <c:pt idx="2415">
                  <c:v>0.75886524822695001</c:v>
                </c:pt>
                <c:pt idx="2416">
                  <c:v>0.76595744680850997</c:v>
                </c:pt>
                <c:pt idx="2417">
                  <c:v>0.77304964539007004</c:v>
                </c:pt>
                <c:pt idx="2418">
                  <c:v>0.780141843971631</c:v>
                </c:pt>
                <c:pt idx="2419">
                  <c:v>0.78723404255319096</c:v>
                </c:pt>
                <c:pt idx="2420">
                  <c:v>0.79432624113475103</c:v>
                </c:pt>
                <c:pt idx="2421">
                  <c:v>0.80141843971631199</c:v>
                </c:pt>
                <c:pt idx="2422">
                  <c:v>0.80851063829787195</c:v>
                </c:pt>
                <c:pt idx="2423">
                  <c:v>0.81560283687943202</c:v>
                </c:pt>
                <c:pt idx="2424">
                  <c:v>0.82269503546099199</c:v>
                </c:pt>
                <c:pt idx="2425">
                  <c:v>0.82978723404255295</c:v>
                </c:pt>
                <c:pt idx="2426">
                  <c:v>0.83687943262411302</c:v>
                </c:pt>
                <c:pt idx="2427">
                  <c:v>0.84397163120567298</c:v>
                </c:pt>
                <c:pt idx="2428">
                  <c:v>0.85106382978723405</c:v>
                </c:pt>
                <c:pt idx="2429">
                  <c:v>0.85815602836879401</c:v>
                </c:pt>
                <c:pt idx="2430">
                  <c:v>0.86524822695035397</c:v>
                </c:pt>
                <c:pt idx="2431">
                  <c:v>0.87234042553191404</c:v>
                </c:pt>
                <c:pt idx="2432">
                  <c:v>0.879432624113475</c:v>
                </c:pt>
                <c:pt idx="2433">
                  <c:v>0.88652482269503496</c:v>
                </c:pt>
                <c:pt idx="2434">
                  <c:v>0.89361702127659504</c:v>
                </c:pt>
                <c:pt idx="2435">
                  <c:v>0.900709219858156</c:v>
                </c:pt>
                <c:pt idx="2436">
                  <c:v>0.90780141843971596</c:v>
                </c:pt>
                <c:pt idx="2437">
                  <c:v>0.91489361702127603</c:v>
                </c:pt>
                <c:pt idx="2438">
                  <c:v>0.92198581560283599</c:v>
                </c:pt>
                <c:pt idx="2439">
                  <c:v>0.92907801418439695</c:v>
                </c:pt>
                <c:pt idx="2440">
                  <c:v>0.93617021276595702</c:v>
                </c:pt>
                <c:pt idx="2441">
                  <c:v>0.94326241134751698</c:v>
                </c:pt>
                <c:pt idx="2442">
                  <c:v>0.95035460992907805</c:v>
                </c:pt>
                <c:pt idx="2443">
                  <c:v>0.95744680851063801</c:v>
                </c:pt>
                <c:pt idx="2444">
                  <c:v>0.96453900709219798</c:v>
                </c:pt>
                <c:pt idx="2445">
                  <c:v>0.97163120567375805</c:v>
                </c:pt>
                <c:pt idx="2446">
                  <c:v>0.97872340425531901</c:v>
                </c:pt>
                <c:pt idx="2447">
                  <c:v>0.98581560283687897</c:v>
                </c:pt>
                <c:pt idx="2448">
                  <c:v>0.99290780141843904</c:v>
                </c:pt>
                <c:pt idx="2449">
                  <c:v>0</c:v>
                </c:pt>
                <c:pt idx="2450">
                  <c:v>2.6315789473684199E-2</c:v>
                </c:pt>
                <c:pt idx="2451">
                  <c:v>5.2631578947368397E-2</c:v>
                </c:pt>
                <c:pt idx="2452">
                  <c:v>7.8947368421052599E-2</c:v>
                </c:pt>
                <c:pt idx="2453">
                  <c:v>0.105263157894736</c:v>
                </c:pt>
                <c:pt idx="2454">
                  <c:v>0.13157894736842099</c:v>
                </c:pt>
                <c:pt idx="2455">
                  <c:v>0.157894736842105</c:v>
                </c:pt>
                <c:pt idx="2456">
                  <c:v>0.18421052631578899</c:v>
                </c:pt>
                <c:pt idx="2457">
                  <c:v>0.21052631578947301</c:v>
                </c:pt>
                <c:pt idx="2458">
                  <c:v>0.23684210526315699</c:v>
                </c:pt>
                <c:pt idx="2459">
                  <c:v>0.26315789473684198</c:v>
                </c:pt>
                <c:pt idx="2460">
                  <c:v>0.28947368421052599</c:v>
                </c:pt>
                <c:pt idx="2461">
                  <c:v>0.31578947368421001</c:v>
                </c:pt>
                <c:pt idx="2462">
                  <c:v>0.34210526315789402</c:v>
                </c:pt>
                <c:pt idx="2463">
                  <c:v>0.36842105263157798</c:v>
                </c:pt>
                <c:pt idx="2464">
                  <c:v>0.394736842105263</c:v>
                </c:pt>
                <c:pt idx="2465">
                  <c:v>0.42105263157894701</c:v>
                </c:pt>
                <c:pt idx="2466">
                  <c:v>0.44736842105263103</c:v>
                </c:pt>
                <c:pt idx="2467">
                  <c:v>0.47368421052631499</c:v>
                </c:pt>
                <c:pt idx="2468">
                  <c:v>0.5</c:v>
                </c:pt>
                <c:pt idx="2469">
                  <c:v>0.52631578947368396</c:v>
                </c:pt>
                <c:pt idx="2470">
                  <c:v>0.55263157894736803</c:v>
                </c:pt>
                <c:pt idx="2471">
                  <c:v>0.57894736842105199</c:v>
                </c:pt>
                <c:pt idx="2472">
                  <c:v>0.60526315789473595</c:v>
                </c:pt>
                <c:pt idx="2473">
                  <c:v>0.63157894736842102</c:v>
                </c:pt>
                <c:pt idx="2474">
                  <c:v>0.65789473684210498</c:v>
                </c:pt>
                <c:pt idx="2475">
                  <c:v>0.68421052631578905</c:v>
                </c:pt>
                <c:pt idx="2476">
                  <c:v>0.71052631578947301</c:v>
                </c:pt>
                <c:pt idx="2477">
                  <c:v>0.73684210526315697</c:v>
                </c:pt>
                <c:pt idx="2478">
                  <c:v>0.76315789473684204</c:v>
                </c:pt>
                <c:pt idx="2479">
                  <c:v>0.78947368421052599</c:v>
                </c:pt>
                <c:pt idx="2480">
                  <c:v>0.81578947368420995</c:v>
                </c:pt>
                <c:pt idx="2481">
                  <c:v>0.84210526315789402</c:v>
                </c:pt>
                <c:pt idx="2482">
                  <c:v>0.86842105263157898</c:v>
                </c:pt>
                <c:pt idx="2483">
                  <c:v>0.89473684210526305</c:v>
                </c:pt>
                <c:pt idx="2484">
                  <c:v>0.92105263157894701</c:v>
                </c:pt>
                <c:pt idx="2485">
                  <c:v>0.94736842105263097</c:v>
                </c:pt>
                <c:pt idx="2486">
                  <c:v>0.97368421052631504</c:v>
                </c:pt>
                <c:pt idx="2487">
                  <c:v>0</c:v>
                </c:pt>
                <c:pt idx="2488">
                  <c:v>1.5625E-2</c:v>
                </c:pt>
                <c:pt idx="2489">
                  <c:v>3.125E-2</c:v>
                </c:pt>
                <c:pt idx="2490">
                  <c:v>4.6875E-2</c:v>
                </c:pt>
                <c:pt idx="2491">
                  <c:v>6.25E-2</c:v>
                </c:pt>
                <c:pt idx="2492">
                  <c:v>7.8125E-2</c:v>
                </c:pt>
                <c:pt idx="2493">
                  <c:v>9.375E-2</c:v>
                </c:pt>
                <c:pt idx="2494">
                  <c:v>0.109375</c:v>
                </c:pt>
                <c:pt idx="2495">
                  <c:v>0.125</c:v>
                </c:pt>
                <c:pt idx="2496">
                  <c:v>0.140625</c:v>
                </c:pt>
                <c:pt idx="2497">
                  <c:v>0.15625</c:v>
                </c:pt>
                <c:pt idx="2498">
                  <c:v>0.171875</c:v>
                </c:pt>
                <c:pt idx="2499">
                  <c:v>0.1875</c:v>
                </c:pt>
                <c:pt idx="2500">
                  <c:v>0.203125</c:v>
                </c:pt>
                <c:pt idx="2501">
                  <c:v>0.21875</c:v>
                </c:pt>
                <c:pt idx="2502">
                  <c:v>0.234375</c:v>
                </c:pt>
                <c:pt idx="2503">
                  <c:v>0.25</c:v>
                </c:pt>
                <c:pt idx="2504">
                  <c:v>0.265625</c:v>
                </c:pt>
                <c:pt idx="2505">
                  <c:v>0.28125</c:v>
                </c:pt>
                <c:pt idx="2506">
                  <c:v>0.296875</c:v>
                </c:pt>
                <c:pt idx="2507">
                  <c:v>0.3125</c:v>
                </c:pt>
                <c:pt idx="2508">
                  <c:v>0.328125</c:v>
                </c:pt>
                <c:pt idx="2509">
                  <c:v>0.34375</c:v>
                </c:pt>
                <c:pt idx="2510">
                  <c:v>0.359375</c:v>
                </c:pt>
                <c:pt idx="2511">
                  <c:v>0.375</c:v>
                </c:pt>
                <c:pt idx="2512">
                  <c:v>0.390625</c:v>
                </c:pt>
                <c:pt idx="2513">
                  <c:v>0.40625</c:v>
                </c:pt>
                <c:pt idx="2514">
                  <c:v>0.421875</c:v>
                </c:pt>
                <c:pt idx="2515">
                  <c:v>0.4375</c:v>
                </c:pt>
                <c:pt idx="2516">
                  <c:v>0.453125</c:v>
                </c:pt>
                <c:pt idx="2517">
                  <c:v>0.46875</c:v>
                </c:pt>
                <c:pt idx="2518">
                  <c:v>0.484375</c:v>
                </c:pt>
                <c:pt idx="2519">
                  <c:v>0.5</c:v>
                </c:pt>
                <c:pt idx="2520">
                  <c:v>0.515625</c:v>
                </c:pt>
                <c:pt idx="2521">
                  <c:v>0.53125</c:v>
                </c:pt>
                <c:pt idx="2522">
                  <c:v>0.546875</c:v>
                </c:pt>
                <c:pt idx="2523">
                  <c:v>0.5625</c:v>
                </c:pt>
                <c:pt idx="2524">
                  <c:v>0.578125</c:v>
                </c:pt>
                <c:pt idx="2525">
                  <c:v>0.59375</c:v>
                </c:pt>
                <c:pt idx="2526">
                  <c:v>0.609375</c:v>
                </c:pt>
                <c:pt idx="2527">
                  <c:v>0.625</c:v>
                </c:pt>
                <c:pt idx="2528">
                  <c:v>0.640625</c:v>
                </c:pt>
                <c:pt idx="2529">
                  <c:v>0.65625</c:v>
                </c:pt>
                <c:pt idx="2530">
                  <c:v>0.671875</c:v>
                </c:pt>
                <c:pt idx="2531">
                  <c:v>0.6875</c:v>
                </c:pt>
                <c:pt idx="2532">
                  <c:v>0.703125</c:v>
                </c:pt>
                <c:pt idx="2533">
                  <c:v>0.71875</c:v>
                </c:pt>
                <c:pt idx="2534">
                  <c:v>0.734375</c:v>
                </c:pt>
                <c:pt idx="2535">
                  <c:v>0.75</c:v>
                </c:pt>
                <c:pt idx="2536">
                  <c:v>0.765625</c:v>
                </c:pt>
                <c:pt idx="2537">
                  <c:v>0.78125</c:v>
                </c:pt>
                <c:pt idx="2538">
                  <c:v>0.796875</c:v>
                </c:pt>
                <c:pt idx="2539">
                  <c:v>0.8125</c:v>
                </c:pt>
                <c:pt idx="2540">
                  <c:v>0.828125</c:v>
                </c:pt>
                <c:pt idx="2541">
                  <c:v>0.84375</c:v>
                </c:pt>
                <c:pt idx="2542">
                  <c:v>0.859375</c:v>
                </c:pt>
                <c:pt idx="2543">
                  <c:v>0.875</c:v>
                </c:pt>
                <c:pt idx="2544">
                  <c:v>0.890625</c:v>
                </c:pt>
                <c:pt idx="2545">
                  <c:v>0.90625</c:v>
                </c:pt>
                <c:pt idx="2546">
                  <c:v>0.921875</c:v>
                </c:pt>
                <c:pt idx="2547">
                  <c:v>0.9375</c:v>
                </c:pt>
                <c:pt idx="2548">
                  <c:v>0.953125</c:v>
                </c:pt>
                <c:pt idx="2549">
                  <c:v>0.96875</c:v>
                </c:pt>
                <c:pt idx="2550">
                  <c:v>0.984375</c:v>
                </c:pt>
                <c:pt idx="2551">
                  <c:v>0</c:v>
                </c:pt>
                <c:pt idx="2552">
                  <c:v>3.03030303030303E-2</c:v>
                </c:pt>
                <c:pt idx="2553">
                  <c:v>6.0606060606060601E-2</c:v>
                </c:pt>
                <c:pt idx="2554">
                  <c:v>9.0909090909090898E-2</c:v>
                </c:pt>
                <c:pt idx="2555">
                  <c:v>0.12121212121212099</c:v>
                </c:pt>
                <c:pt idx="2556">
                  <c:v>0.15151515151515099</c:v>
                </c:pt>
                <c:pt idx="2557">
                  <c:v>0.18181818181818099</c:v>
                </c:pt>
                <c:pt idx="2558">
                  <c:v>0.21212121212121199</c:v>
                </c:pt>
                <c:pt idx="2559">
                  <c:v>0.24242424242424199</c:v>
                </c:pt>
                <c:pt idx="2560">
                  <c:v>0.27272727272727199</c:v>
                </c:pt>
                <c:pt idx="2561">
                  <c:v>0.30303030303030298</c:v>
                </c:pt>
                <c:pt idx="2562">
                  <c:v>0.33333333333333298</c:v>
                </c:pt>
                <c:pt idx="2563">
                  <c:v>0.36363636363636298</c:v>
                </c:pt>
                <c:pt idx="2564">
                  <c:v>0.39393939393939298</c:v>
                </c:pt>
                <c:pt idx="2565">
                  <c:v>0.42424242424242398</c:v>
                </c:pt>
                <c:pt idx="2566">
                  <c:v>0.45454545454545398</c:v>
                </c:pt>
                <c:pt idx="2567">
                  <c:v>0.48484848484848397</c:v>
                </c:pt>
                <c:pt idx="2568">
                  <c:v>0.51515151515151503</c:v>
                </c:pt>
                <c:pt idx="2569">
                  <c:v>0.54545454545454497</c:v>
                </c:pt>
                <c:pt idx="2570">
                  <c:v>0.57575757575757502</c:v>
                </c:pt>
                <c:pt idx="2571">
                  <c:v>0.60606060606060597</c:v>
                </c:pt>
                <c:pt idx="2572">
                  <c:v>0.63636363636363602</c:v>
                </c:pt>
                <c:pt idx="2573">
                  <c:v>0.66666666666666596</c:v>
                </c:pt>
                <c:pt idx="2574">
                  <c:v>0.69696969696969702</c:v>
                </c:pt>
                <c:pt idx="2575">
                  <c:v>0.72727272727272696</c:v>
                </c:pt>
                <c:pt idx="2576">
                  <c:v>0.75757575757575701</c:v>
                </c:pt>
                <c:pt idx="2577">
                  <c:v>0.78787878787878696</c:v>
                </c:pt>
                <c:pt idx="2578">
                  <c:v>0.81818181818181801</c:v>
                </c:pt>
                <c:pt idx="2579">
                  <c:v>0.84848484848484795</c:v>
                </c:pt>
                <c:pt idx="2580">
                  <c:v>0.87878787878787801</c:v>
                </c:pt>
                <c:pt idx="2581">
                  <c:v>0.90909090909090895</c:v>
                </c:pt>
                <c:pt idx="2582">
                  <c:v>0.939393939393939</c:v>
                </c:pt>
                <c:pt idx="2583">
                  <c:v>0.96969696969696895</c:v>
                </c:pt>
                <c:pt idx="2584">
                  <c:v>0</c:v>
                </c:pt>
                <c:pt idx="2585">
                  <c:v>7.7519379844961196E-3</c:v>
                </c:pt>
                <c:pt idx="2586">
                  <c:v>1.5503875968992199E-2</c:v>
                </c:pt>
                <c:pt idx="2587">
                  <c:v>2.3255813953488299E-2</c:v>
                </c:pt>
                <c:pt idx="2588">
                  <c:v>3.1007751937984399E-2</c:v>
                </c:pt>
                <c:pt idx="2589">
                  <c:v>3.8759689922480599E-2</c:v>
                </c:pt>
                <c:pt idx="2590">
                  <c:v>4.6511627906976702E-2</c:v>
                </c:pt>
                <c:pt idx="2591">
                  <c:v>5.4263565891472798E-2</c:v>
                </c:pt>
                <c:pt idx="2592">
                  <c:v>6.2015503875968901E-2</c:v>
                </c:pt>
                <c:pt idx="2593">
                  <c:v>6.9767441860465101E-2</c:v>
                </c:pt>
                <c:pt idx="2594">
                  <c:v>7.7519379844961198E-2</c:v>
                </c:pt>
                <c:pt idx="2595">
                  <c:v>8.5271317829457294E-2</c:v>
                </c:pt>
                <c:pt idx="2596">
                  <c:v>9.3023255813953404E-2</c:v>
                </c:pt>
                <c:pt idx="2597">
                  <c:v>0.100775193798449</c:v>
                </c:pt>
                <c:pt idx="2598">
                  <c:v>0.108527131782945</c:v>
                </c:pt>
                <c:pt idx="2599">
                  <c:v>0.116279069767441</c:v>
                </c:pt>
                <c:pt idx="2600">
                  <c:v>0.124031007751937</c:v>
                </c:pt>
                <c:pt idx="2601">
                  <c:v>0.13178294573643401</c:v>
                </c:pt>
                <c:pt idx="2602">
                  <c:v>0.13953488372093001</c:v>
                </c:pt>
                <c:pt idx="2603">
                  <c:v>0.14728682170542601</c:v>
                </c:pt>
                <c:pt idx="2604">
                  <c:v>0.15503875968992201</c:v>
                </c:pt>
                <c:pt idx="2605">
                  <c:v>0.16279069767441801</c:v>
                </c:pt>
                <c:pt idx="2606">
                  <c:v>0.170542635658914</c:v>
                </c:pt>
                <c:pt idx="2607">
                  <c:v>0.17829457364341</c:v>
                </c:pt>
                <c:pt idx="2608">
                  <c:v>0.186046511627906</c:v>
                </c:pt>
                <c:pt idx="2609">
                  <c:v>0.193798449612403</c:v>
                </c:pt>
                <c:pt idx="2610">
                  <c:v>0.201550387596899</c:v>
                </c:pt>
                <c:pt idx="2611">
                  <c:v>0.209302325581395</c:v>
                </c:pt>
                <c:pt idx="2612">
                  <c:v>0.217054263565891</c:v>
                </c:pt>
                <c:pt idx="2613">
                  <c:v>0.224806201550387</c:v>
                </c:pt>
                <c:pt idx="2614">
                  <c:v>0.232558139534883</c:v>
                </c:pt>
                <c:pt idx="2615">
                  <c:v>0.240310077519379</c:v>
                </c:pt>
                <c:pt idx="2616">
                  <c:v>0.24806201550387499</c:v>
                </c:pt>
                <c:pt idx="2617">
                  <c:v>0.25581395348837199</c:v>
                </c:pt>
                <c:pt idx="2618">
                  <c:v>0.26356589147286802</c:v>
                </c:pt>
                <c:pt idx="2619">
                  <c:v>0.27131782945736399</c:v>
                </c:pt>
                <c:pt idx="2620">
                  <c:v>0.27906976744186002</c:v>
                </c:pt>
                <c:pt idx="2621">
                  <c:v>0.28682170542635599</c:v>
                </c:pt>
                <c:pt idx="2622">
                  <c:v>0.29457364341085202</c:v>
                </c:pt>
                <c:pt idx="2623">
                  <c:v>0.30232558139534799</c:v>
                </c:pt>
                <c:pt idx="2624">
                  <c:v>0.31007751937984401</c:v>
                </c:pt>
                <c:pt idx="2625">
                  <c:v>0.31782945736434098</c:v>
                </c:pt>
                <c:pt idx="2626">
                  <c:v>0.32558139534883701</c:v>
                </c:pt>
                <c:pt idx="2627">
                  <c:v>0.33333333333333298</c:v>
                </c:pt>
                <c:pt idx="2628">
                  <c:v>0.34108527131782901</c:v>
                </c:pt>
                <c:pt idx="2629">
                  <c:v>0.34883720930232498</c:v>
                </c:pt>
                <c:pt idx="2630">
                  <c:v>0.35658914728682101</c:v>
                </c:pt>
                <c:pt idx="2631">
                  <c:v>0.36434108527131698</c:v>
                </c:pt>
                <c:pt idx="2632">
                  <c:v>0.372093023255813</c:v>
                </c:pt>
                <c:pt idx="2633">
                  <c:v>0.37984496124030998</c:v>
                </c:pt>
                <c:pt idx="2634">
                  <c:v>0.387596899224806</c:v>
                </c:pt>
                <c:pt idx="2635">
                  <c:v>0.39534883720930197</c:v>
                </c:pt>
                <c:pt idx="2636">
                  <c:v>0.403100775193798</c:v>
                </c:pt>
                <c:pt idx="2637">
                  <c:v>0.41085271317829403</c:v>
                </c:pt>
                <c:pt idx="2638">
                  <c:v>0.41860465116279</c:v>
                </c:pt>
                <c:pt idx="2639">
                  <c:v>0.42635658914728602</c:v>
                </c:pt>
                <c:pt idx="2640">
                  <c:v>0.434108527131782</c:v>
                </c:pt>
                <c:pt idx="2641">
                  <c:v>0.44186046511627902</c:v>
                </c:pt>
                <c:pt idx="2642">
                  <c:v>0.44961240310077499</c:v>
                </c:pt>
                <c:pt idx="2643">
                  <c:v>0.45736434108527102</c:v>
                </c:pt>
                <c:pt idx="2644">
                  <c:v>0.46511627906976699</c:v>
                </c:pt>
                <c:pt idx="2645">
                  <c:v>0.47286821705426302</c:v>
                </c:pt>
                <c:pt idx="2646">
                  <c:v>0.48062015503875899</c:v>
                </c:pt>
                <c:pt idx="2647">
                  <c:v>0.48837209302325502</c:v>
                </c:pt>
                <c:pt idx="2648">
                  <c:v>0.49612403100775099</c:v>
                </c:pt>
                <c:pt idx="2649">
                  <c:v>0.50387596899224796</c:v>
                </c:pt>
                <c:pt idx="2650">
                  <c:v>0.51162790697674398</c:v>
                </c:pt>
                <c:pt idx="2651">
                  <c:v>0.51937984496124001</c:v>
                </c:pt>
                <c:pt idx="2652">
                  <c:v>0.52713178294573604</c:v>
                </c:pt>
                <c:pt idx="2653">
                  <c:v>0.53488372093023195</c:v>
                </c:pt>
                <c:pt idx="2654">
                  <c:v>0.54263565891472798</c:v>
                </c:pt>
                <c:pt idx="2655">
                  <c:v>0.55038759689922401</c:v>
                </c:pt>
                <c:pt idx="2656">
                  <c:v>0.55813953488372003</c:v>
                </c:pt>
                <c:pt idx="2657">
                  <c:v>0.56589147286821695</c:v>
                </c:pt>
                <c:pt idx="2658">
                  <c:v>0.57364341085271298</c:v>
                </c:pt>
                <c:pt idx="2659">
                  <c:v>0.581395348837209</c:v>
                </c:pt>
                <c:pt idx="2660">
                  <c:v>0.58914728682170503</c:v>
                </c:pt>
                <c:pt idx="2661">
                  <c:v>0.59689922480620095</c:v>
                </c:pt>
                <c:pt idx="2662">
                  <c:v>0.60465116279069697</c:v>
                </c:pt>
                <c:pt idx="2663">
                  <c:v>0.612403100775193</c:v>
                </c:pt>
                <c:pt idx="2664">
                  <c:v>0.62015503875968903</c:v>
                </c:pt>
                <c:pt idx="2665">
                  <c:v>0.62790697674418605</c:v>
                </c:pt>
                <c:pt idx="2666">
                  <c:v>0.63565891472868197</c:v>
                </c:pt>
                <c:pt idx="2667">
                  <c:v>0.64341085271317799</c:v>
                </c:pt>
                <c:pt idx="2668">
                  <c:v>0.65116279069767402</c:v>
                </c:pt>
                <c:pt idx="2669">
                  <c:v>0.65891472868217005</c:v>
                </c:pt>
                <c:pt idx="2670">
                  <c:v>0.66666666666666596</c:v>
                </c:pt>
                <c:pt idx="2671">
                  <c:v>0.67441860465116199</c:v>
                </c:pt>
                <c:pt idx="2672">
                  <c:v>0.68217054263565802</c:v>
                </c:pt>
                <c:pt idx="2673">
                  <c:v>0.68992248062015504</c:v>
                </c:pt>
                <c:pt idx="2674">
                  <c:v>0.69767441860465096</c:v>
                </c:pt>
                <c:pt idx="2675">
                  <c:v>0.70542635658914699</c:v>
                </c:pt>
                <c:pt idx="2676">
                  <c:v>0.71317829457364301</c:v>
                </c:pt>
                <c:pt idx="2677">
                  <c:v>0.72093023255813904</c:v>
                </c:pt>
                <c:pt idx="2678">
                  <c:v>0.72868217054263495</c:v>
                </c:pt>
                <c:pt idx="2679">
                  <c:v>0.73643410852713098</c:v>
                </c:pt>
                <c:pt idx="2680">
                  <c:v>0.74418604651162701</c:v>
                </c:pt>
                <c:pt idx="2681">
                  <c:v>0.75193798449612403</c:v>
                </c:pt>
                <c:pt idx="2682">
                  <c:v>0.75968992248061995</c:v>
                </c:pt>
                <c:pt idx="2683">
                  <c:v>0.76744186046511598</c:v>
                </c:pt>
                <c:pt idx="2684">
                  <c:v>0.775193798449612</c:v>
                </c:pt>
                <c:pt idx="2685">
                  <c:v>0.78294573643410803</c:v>
                </c:pt>
                <c:pt idx="2686">
                  <c:v>0.79069767441860395</c:v>
                </c:pt>
                <c:pt idx="2687">
                  <c:v>0.79844961240309997</c:v>
                </c:pt>
                <c:pt idx="2688">
                  <c:v>0.806201550387596</c:v>
                </c:pt>
                <c:pt idx="2689">
                  <c:v>0.81395348837209303</c:v>
                </c:pt>
                <c:pt idx="2690">
                  <c:v>0.82170542635658905</c:v>
                </c:pt>
                <c:pt idx="2691">
                  <c:v>0.82945736434108497</c:v>
                </c:pt>
                <c:pt idx="2692">
                  <c:v>0.837209302325581</c:v>
                </c:pt>
                <c:pt idx="2693">
                  <c:v>0.84496124031007702</c:v>
                </c:pt>
                <c:pt idx="2694">
                  <c:v>0.85271317829457305</c:v>
                </c:pt>
                <c:pt idx="2695">
                  <c:v>0.86046511627906896</c:v>
                </c:pt>
                <c:pt idx="2696">
                  <c:v>0.86821705426356499</c:v>
                </c:pt>
                <c:pt idx="2697">
                  <c:v>0.87596899224806202</c:v>
                </c:pt>
                <c:pt idx="2698">
                  <c:v>0.88372093023255804</c:v>
                </c:pt>
                <c:pt idx="2699">
                  <c:v>0.89147286821705396</c:v>
                </c:pt>
                <c:pt idx="2700">
                  <c:v>0.89922480620154999</c:v>
                </c:pt>
                <c:pt idx="2701">
                  <c:v>0.90697674418604601</c:v>
                </c:pt>
                <c:pt idx="2702">
                  <c:v>0.91472868217054204</c:v>
                </c:pt>
                <c:pt idx="2703">
                  <c:v>0.92248062015503796</c:v>
                </c:pt>
                <c:pt idx="2704">
                  <c:v>0.93023255813953398</c:v>
                </c:pt>
                <c:pt idx="2705">
                  <c:v>0.93798449612403101</c:v>
                </c:pt>
                <c:pt idx="2706">
                  <c:v>0.94573643410852704</c:v>
                </c:pt>
                <c:pt idx="2707">
                  <c:v>0.95348837209302295</c:v>
                </c:pt>
                <c:pt idx="2708">
                  <c:v>0.96124031007751898</c:v>
                </c:pt>
                <c:pt idx="2709">
                  <c:v>0.968992248062015</c:v>
                </c:pt>
                <c:pt idx="2710">
                  <c:v>0.97674418604651103</c:v>
                </c:pt>
                <c:pt idx="2711">
                  <c:v>0.98449612403100695</c:v>
                </c:pt>
                <c:pt idx="2712">
                  <c:v>0.99224806201550297</c:v>
                </c:pt>
                <c:pt idx="2713">
                  <c:v>0</c:v>
                </c:pt>
                <c:pt idx="2714">
                  <c:v>1.5625E-2</c:v>
                </c:pt>
                <c:pt idx="2715">
                  <c:v>3.125E-2</c:v>
                </c:pt>
                <c:pt idx="2716">
                  <c:v>4.6875E-2</c:v>
                </c:pt>
                <c:pt idx="2717">
                  <c:v>6.25E-2</c:v>
                </c:pt>
                <c:pt idx="2718">
                  <c:v>7.8125E-2</c:v>
                </c:pt>
                <c:pt idx="2719">
                  <c:v>9.375E-2</c:v>
                </c:pt>
                <c:pt idx="2720">
                  <c:v>0.109375</c:v>
                </c:pt>
                <c:pt idx="2721">
                  <c:v>0.125</c:v>
                </c:pt>
                <c:pt idx="2722">
                  <c:v>0.140625</c:v>
                </c:pt>
                <c:pt idx="2723">
                  <c:v>0.15625</c:v>
                </c:pt>
                <c:pt idx="2724">
                  <c:v>0.171875</c:v>
                </c:pt>
                <c:pt idx="2725">
                  <c:v>0.1875</c:v>
                </c:pt>
                <c:pt idx="2726">
                  <c:v>0.203125</c:v>
                </c:pt>
                <c:pt idx="2727">
                  <c:v>0.21875</c:v>
                </c:pt>
                <c:pt idx="2728">
                  <c:v>0.234375</c:v>
                </c:pt>
                <c:pt idx="2729">
                  <c:v>0.25</c:v>
                </c:pt>
                <c:pt idx="2730">
                  <c:v>0.265625</c:v>
                </c:pt>
                <c:pt idx="2731">
                  <c:v>0.28125</c:v>
                </c:pt>
                <c:pt idx="2732">
                  <c:v>0.296875</c:v>
                </c:pt>
                <c:pt idx="2733">
                  <c:v>0.3125</c:v>
                </c:pt>
                <c:pt idx="2734">
                  <c:v>0.328125</c:v>
                </c:pt>
                <c:pt idx="2735">
                  <c:v>0.34375</c:v>
                </c:pt>
                <c:pt idx="2736">
                  <c:v>0.359375</c:v>
                </c:pt>
                <c:pt idx="2737">
                  <c:v>0.375</c:v>
                </c:pt>
                <c:pt idx="2738">
                  <c:v>0.390625</c:v>
                </c:pt>
                <c:pt idx="2739">
                  <c:v>0.40625</c:v>
                </c:pt>
                <c:pt idx="2740">
                  <c:v>0.421875</c:v>
                </c:pt>
                <c:pt idx="2741">
                  <c:v>0.4375</c:v>
                </c:pt>
                <c:pt idx="2742">
                  <c:v>0.453125</c:v>
                </c:pt>
                <c:pt idx="2743">
                  <c:v>0.46875</c:v>
                </c:pt>
                <c:pt idx="2744">
                  <c:v>0.484375</c:v>
                </c:pt>
                <c:pt idx="2745">
                  <c:v>0.5</c:v>
                </c:pt>
                <c:pt idx="2746">
                  <c:v>0.515625</c:v>
                </c:pt>
                <c:pt idx="2747">
                  <c:v>0.53125</c:v>
                </c:pt>
                <c:pt idx="2748">
                  <c:v>0.546875</c:v>
                </c:pt>
                <c:pt idx="2749">
                  <c:v>0.5625</c:v>
                </c:pt>
                <c:pt idx="2750">
                  <c:v>0.578125</c:v>
                </c:pt>
                <c:pt idx="2751">
                  <c:v>0.59375</c:v>
                </c:pt>
                <c:pt idx="2752">
                  <c:v>0.609375</c:v>
                </c:pt>
                <c:pt idx="2753">
                  <c:v>0.625</c:v>
                </c:pt>
                <c:pt idx="2754">
                  <c:v>0.640625</c:v>
                </c:pt>
                <c:pt idx="2755">
                  <c:v>0.65625</c:v>
                </c:pt>
                <c:pt idx="2756">
                  <c:v>0.671875</c:v>
                </c:pt>
                <c:pt idx="2757">
                  <c:v>0.6875</c:v>
                </c:pt>
                <c:pt idx="2758">
                  <c:v>0.703125</c:v>
                </c:pt>
                <c:pt idx="2759">
                  <c:v>0.71875</c:v>
                </c:pt>
                <c:pt idx="2760">
                  <c:v>0.734375</c:v>
                </c:pt>
                <c:pt idx="2761">
                  <c:v>0.75</c:v>
                </c:pt>
                <c:pt idx="2762">
                  <c:v>0.765625</c:v>
                </c:pt>
                <c:pt idx="2763">
                  <c:v>0.78125</c:v>
                </c:pt>
                <c:pt idx="2764">
                  <c:v>0.796875</c:v>
                </c:pt>
                <c:pt idx="2765">
                  <c:v>0.8125</c:v>
                </c:pt>
                <c:pt idx="2766">
                  <c:v>0.828125</c:v>
                </c:pt>
                <c:pt idx="2767">
                  <c:v>0.84375</c:v>
                </c:pt>
                <c:pt idx="2768">
                  <c:v>0.859375</c:v>
                </c:pt>
                <c:pt idx="2769">
                  <c:v>0.875</c:v>
                </c:pt>
                <c:pt idx="2770">
                  <c:v>0.890625</c:v>
                </c:pt>
                <c:pt idx="2771">
                  <c:v>0.90625</c:v>
                </c:pt>
                <c:pt idx="2772">
                  <c:v>0.921875</c:v>
                </c:pt>
                <c:pt idx="2773">
                  <c:v>0.9375</c:v>
                </c:pt>
                <c:pt idx="2774">
                  <c:v>0.953125</c:v>
                </c:pt>
                <c:pt idx="2775">
                  <c:v>0.96875</c:v>
                </c:pt>
                <c:pt idx="2776">
                  <c:v>0.984375</c:v>
                </c:pt>
                <c:pt idx="2777">
                  <c:v>0</c:v>
                </c:pt>
                <c:pt idx="2778">
                  <c:v>1.5625E-2</c:v>
                </c:pt>
                <c:pt idx="2779">
                  <c:v>3.125E-2</c:v>
                </c:pt>
                <c:pt idx="2780">
                  <c:v>4.6875E-2</c:v>
                </c:pt>
                <c:pt idx="2781">
                  <c:v>6.25E-2</c:v>
                </c:pt>
                <c:pt idx="2782">
                  <c:v>7.8125E-2</c:v>
                </c:pt>
                <c:pt idx="2783">
                  <c:v>9.375E-2</c:v>
                </c:pt>
                <c:pt idx="2784">
                  <c:v>0.109375</c:v>
                </c:pt>
                <c:pt idx="2785">
                  <c:v>0.125</c:v>
                </c:pt>
                <c:pt idx="2786">
                  <c:v>0.140625</c:v>
                </c:pt>
                <c:pt idx="2787">
                  <c:v>0.15625</c:v>
                </c:pt>
                <c:pt idx="2788">
                  <c:v>0.171875</c:v>
                </c:pt>
                <c:pt idx="2789">
                  <c:v>0.1875</c:v>
                </c:pt>
                <c:pt idx="2790">
                  <c:v>0.203125</c:v>
                </c:pt>
                <c:pt idx="2791">
                  <c:v>0.21875</c:v>
                </c:pt>
                <c:pt idx="2792">
                  <c:v>0.234375</c:v>
                </c:pt>
                <c:pt idx="2793">
                  <c:v>0.25</c:v>
                </c:pt>
                <c:pt idx="2794">
                  <c:v>0.265625</c:v>
                </c:pt>
                <c:pt idx="2795">
                  <c:v>0.28125</c:v>
                </c:pt>
                <c:pt idx="2796">
                  <c:v>0.296875</c:v>
                </c:pt>
                <c:pt idx="2797">
                  <c:v>0.3125</c:v>
                </c:pt>
                <c:pt idx="2798">
                  <c:v>0.328125</c:v>
                </c:pt>
                <c:pt idx="2799">
                  <c:v>0.34375</c:v>
                </c:pt>
                <c:pt idx="2800">
                  <c:v>0.359375</c:v>
                </c:pt>
                <c:pt idx="2801">
                  <c:v>0.375</c:v>
                </c:pt>
                <c:pt idx="2802">
                  <c:v>0.390625</c:v>
                </c:pt>
                <c:pt idx="2803">
                  <c:v>0.40625</c:v>
                </c:pt>
                <c:pt idx="2804">
                  <c:v>0.421875</c:v>
                </c:pt>
                <c:pt idx="2805">
                  <c:v>0.4375</c:v>
                </c:pt>
                <c:pt idx="2806">
                  <c:v>0.453125</c:v>
                </c:pt>
                <c:pt idx="2807">
                  <c:v>0.46875</c:v>
                </c:pt>
                <c:pt idx="2808">
                  <c:v>0.484375</c:v>
                </c:pt>
                <c:pt idx="2809">
                  <c:v>0.5</c:v>
                </c:pt>
                <c:pt idx="2810">
                  <c:v>0.515625</c:v>
                </c:pt>
                <c:pt idx="2811">
                  <c:v>0.53125</c:v>
                </c:pt>
                <c:pt idx="2812">
                  <c:v>0.546875</c:v>
                </c:pt>
                <c:pt idx="2813">
                  <c:v>0.5625</c:v>
                </c:pt>
                <c:pt idx="2814">
                  <c:v>0.578125</c:v>
                </c:pt>
                <c:pt idx="2815">
                  <c:v>0.59375</c:v>
                </c:pt>
                <c:pt idx="2816">
                  <c:v>0.609375</c:v>
                </c:pt>
                <c:pt idx="2817">
                  <c:v>0.625</c:v>
                </c:pt>
                <c:pt idx="2818">
                  <c:v>0.640625</c:v>
                </c:pt>
                <c:pt idx="2819">
                  <c:v>0.65625</c:v>
                </c:pt>
                <c:pt idx="2820">
                  <c:v>0.671875</c:v>
                </c:pt>
                <c:pt idx="2821">
                  <c:v>0.6875</c:v>
                </c:pt>
                <c:pt idx="2822">
                  <c:v>0.703125</c:v>
                </c:pt>
                <c:pt idx="2823">
                  <c:v>0.71875</c:v>
                </c:pt>
                <c:pt idx="2824">
                  <c:v>0.734375</c:v>
                </c:pt>
                <c:pt idx="2825">
                  <c:v>0.75</c:v>
                </c:pt>
                <c:pt idx="2826">
                  <c:v>0.765625</c:v>
                </c:pt>
                <c:pt idx="2827">
                  <c:v>0.78125</c:v>
                </c:pt>
                <c:pt idx="2828">
                  <c:v>0.796875</c:v>
                </c:pt>
                <c:pt idx="2829">
                  <c:v>0.8125</c:v>
                </c:pt>
                <c:pt idx="2830">
                  <c:v>0.828125</c:v>
                </c:pt>
                <c:pt idx="2831">
                  <c:v>0.84375</c:v>
                </c:pt>
                <c:pt idx="2832">
                  <c:v>0.859375</c:v>
                </c:pt>
                <c:pt idx="2833">
                  <c:v>0.875</c:v>
                </c:pt>
                <c:pt idx="2834">
                  <c:v>0.890625</c:v>
                </c:pt>
                <c:pt idx="2835">
                  <c:v>0.90625</c:v>
                </c:pt>
                <c:pt idx="2836">
                  <c:v>0.921875</c:v>
                </c:pt>
                <c:pt idx="2837">
                  <c:v>0.9375</c:v>
                </c:pt>
                <c:pt idx="2838">
                  <c:v>0.953125</c:v>
                </c:pt>
                <c:pt idx="2839">
                  <c:v>0.96875</c:v>
                </c:pt>
                <c:pt idx="2840">
                  <c:v>0.984375</c:v>
                </c:pt>
                <c:pt idx="2841">
                  <c:v>0</c:v>
                </c:pt>
                <c:pt idx="2842">
                  <c:v>1.85185185185185E-2</c:v>
                </c:pt>
                <c:pt idx="2843">
                  <c:v>3.7037037037037E-2</c:v>
                </c:pt>
                <c:pt idx="2844">
                  <c:v>5.5555555555555497E-2</c:v>
                </c:pt>
                <c:pt idx="2845">
                  <c:v>7.4074074074074001E-2</c:v>
                </c:pt>
                <c:pt idx="2846">
                  <c:v>9.2592592592592504E-2</c:v>
                </c:pt>
                <c:pt idx="2847">
                  <c:v>0.11111111111111099</c:v>
                </c:pt>
                <c:pt idx="2848">
                  <c:v>0.12962962962962901</c:v>
                </c:pt>
                <c:pt idx="2849">
                  <c:v>0.148148148148148</c:v>
                </c:pt>
                <c:pt idx="2850">
                  <c:v>0.16666666666666599</c:v>
                </c:pt>
                <c:pt idx="2851">
                  <c:v>0.18518518518518501</c:v>
                </c:pt>
                <c:pt idx="2852">
                  <c:v>0.203703703703703</c:v>
                </c:pt>
                <c:pt idx="2853">
                  <c:v>0.22222222222222199</c:v>
                </c:pt>
                <c:pt idx="2854">
                  <c:v>0.24074074074074001</c:v>
                </c:pt>
                <c:pt idx="2855">
                  <c:v>0.25925925925925902</c:v>
                </c:pt>
                <c:pt idx="2856">
                  <c:v>0.27777777777777701</c:v>
                </c:pt>
                <c:pt idx="2857">
                  <c:v>0.296296296296296</c:v>
                </c:pt>
                <c:pt idx="2858">
                  <c:v>0.31481481481481399</c:v>
                </c:pt>
                <c:pt idx="2859">
                  <c:v>0.33333333333333298</c:v>
                </c:pt>
                <c:pt idx="2860">
                  <c:v>0.35185185185185103</c:v>
                </c:pt>
                <c:pt idx="2861">
                  <c:v>0.37037037037037002</c:v>
                </c:pt>
                <c:pt idx="2862">
                  <c:v>0.38888888888888801</c:v>
                </c:pt>
                <c:pt idx="2863">
                  <c:v>0.407407407407407</c:v>
                </c:pt>
                <c:pt idx="2864">
                  <c:v>0.42592592592592499</c:v>
                </c:pt>
                <c:pt idx="2865">
                  <c:v>0.44444444444444398</c:v>
                </c:pt>
                <c:pt idx="2866">
                  <c:v>0.46296296296296202</c:v>
                </c:pt>
                <c:pt idx="2867">
                  <c:v>0.48148148148148101</c:v>
                </c:pt>
                <c:pt idx="2868">
                  <c:v>0.5</c:v>
                </c:pt>
                <c:pt idx="2869">
                  <c:v>0.51851851851851805</c:v>
                </c:pt>
                <c:pt idx="2870">
                  <c:v>0.53703703703703698</c:v>
                </c:pt>
                <c:pt idx="2871">
                  <c:v>0.55555555555555503</c:v>
                </c:pt>
                <c:pt idx="2872">
                  <c:v>0.57407407407407396</c:v>
                </c:pt>
                <c:pt idx="2873">
                  <c:v>0.592592592592592</c:v>
                </c:pt>
                <c:pt idx="2874">
                  <c:v>0.61111111111111105</c:v>
                </c:pt>
                <c:pt idx="2875">
                  <c:v>0.62962962962962898</c:v>
                </c:pt>
                <c:pt idx="2876">
                  <c:v>0.64814814814814803</c:v>
                </c:pt>
                <c:pt idx="2877">
                  <c:v>0.66666666666666596</c:v>
                </c:pt>
                <c:pt idx="2878">
                  <c:v>0.68518518518518501</c:v>
                </c:pt>
                <c:pt idx="2879">
                  <c:v>0.70370370370370305</c:v>
                </c:pt>
                <c:pt idx="2880">
                  <c:v>0.72222222222222199</c:v>
                </c:pt>
                <c:pt idx="2881">
                  <c:v>0.74074074074074003</c:v>
                </c:pt>
                <c:pt idx="2882">
                  <c:v>0.75925925925925897</c:v>
                </c:pt>
                <c:pt idx="2883">
                  <c:v>0.77777777777777701</c:v>
                </c:pt>
                <c:pt idx="2884">
                  <c:v>0.79629629629629595</c:v>
                </c:pt>
                <c:pt idx="2885">
                  <c:v>0.81481481481481399</c:v>
                </c:pt>
                <c:pt idx="2886">
                  <c:v>0.83333333333333304</c:v>
                </c:pt>
                <c:pt idx="2887">
                  <c:v>0.85185185185185097</c:v>
                </c:pt>
                <c:pt idx="2888">
                  <c:v>0.87037037037037002</c:v>
                </c:pt>
                <c:pt idx="2889">
                  <c:v>0.88888888888888795</c:v>
                </c:pt>
                <c:pt idx="2890">
                  <c:v>0.907407407407407</c:v>
                </c:pt>
                <c:pt idx="2891">
                  <c:v>0.92592592592592504</c:v>
                </c:pt>
                <c:pt idx="2892">
                  <c:v>0.94444444444444398</c:v>
                </c:pt>
                <c:pt idx="2893">
                  <c:v>0.96296296296296202</c:v>
                </c:pt>
                <c:pt idx="2894">
                  <c:v>0.98148148148148096</c:v>
                </c:pt>
                <c:pt idx="2895">
                  <c:v>0</c:v>
                </c:pt>
                <c:pt idx="2896">
                  <c:v>2.4390243902439001E-2</c:v>
                </c:pt>
                <c:pt idx="2897">
                  <c:v>4.8780487804878002E-2</c:v>
                </c:pt>
                <c:pt idx="2898">
                  <c:v>7.3170731707316999E-2</c:v>
                </c:pt>
                <c:pt idx="2899">
                  <c:v>9.7560975609756101E-2</c:v>
                </c:pt>
                <c:pt idx="2900">
                  <c:v>0.12195121951219499</c:v>
                </c:pt>
                <c:pt idx="2901">
                  <c:v>0.146341463414634</c:v>
                </c:pt>
                <c:pt idx="2902">
                  <c:v>0.17073170731707299</c:v>
                </c:pt>
                <c:pt idx="2903">
                  <c:v>0.19512195121951201</c:v>
                </c:pt>
                <c:pt idx="2904">
                  <c:v>0.219512195121951</c:v>
                </c:pt>
                <c:pt idx="2905">
                  <c:v>0.24390243902438999</c:v>
                </c:pt>
                <c:pt idx="2906">
                  <c:v>0.26829268292682901</c:v>
                </c:pt>
                <c:pt idx="2907">
                  <c:v>0.292682926829268</c:v>
                </c:pt>
                <c:pt idx="2908">
                  <c:v>0.31707317073170699</c:v>
                </c:pt>
                <c:pt idx="2909">
                  <c:v>0.34146341463414598</c:v>
                </c:pt>
                <c:pt idx="2910">
                  <c:v>0.36585365853658502</c:v>
                </c:pt>
                <c:pt idx="2911">
                  <c:v>0.39024390243902402</c:v>
                </c:pt>
                <c:pt idx="2912">
                  <c:v>0.41463414634146301</c:v>
                </c:pt>
                <c:pt idx="2913">
                  <c:v>0.439024390243902</c:v>
                </c:pt>
                <c:pt idx="2914">
                  <c:v>0.46341463414634099</c:v>
                </c:pt>
                <c:pt idx="2915">
                  <c:v>0.48780487804877998</c:v>
                </c:pt>
                <c:pt idx="2916">
                  <c:v>0.51219512195121897</c:v>
                </c:pt>
                <c:pt idx="2917">
                  <c:v>0.53658536585365801</c:v>
                </c:pt>
                <c:pt idx="2918">
                  <c:v>0.56097560975609695</c:v>
                </c:pt>
                <c:pt idx="2919">
                  <c:v>0.585365853658536</c:v>
                </c:pt>
                <c:pt idx="2920">
                  <c:v>0.60975609756097504</c:v>
                </c:pt>
                <c:pt idx="2921">
                  <c:v>0.63414634146341398</c:v>
                </c:pt>
                <c:pt idx="2922">
                  <c:v>0.65853658536585302</c:v>
                </c:pt>
                <c:pt idx="2923">
                  <c:v>0.68292682926829196</c:v>
                </c:pt>
                <c:pt idx="2924">
                  <c:v>0.707317073170731</c:v>
                </c:pt>
                <c:pt idx="2925">
                  <c:v>0.73170731707317005</c:v>
                </c:pt>
                <c:pt idx="2926">
                  <c:v>0.75609756097560898</c:v>
                </c:pt>
                <c:pt idx="2927">
                  <c:v>0.78048780487804803</c:v>
                </c:pt>
                <c:pt idx="2928">
                  <c:v>0.80487804878048697</c:v>
                </c:pt>
                <c:pt idx="2929">
                  <c:v>0.82926829268292601</c:v>
                </c:pt>
                <c:pt idx="2930">
                  <c:v>0.85365853658536495</c:v>
                </c:pt>
                <c:pt idx="2931">
                  <c:v>0.87804878048780399</c:v>
                </c:pt>
                <c:pt idx="2932">
                  <c:v>0.90243902439024304</c:v>
                </c:pt>
                <c:pt idx="2933">
                  <c:v>0.92682926829268297</c:v>
                </c:pt>
                <c:pt idx="2934">
                  <c:v>0.95121951219512102</c:v>
                </c:pt>
                <c:pt idx="2935">
                  <c:v>0.97560975609756095</c:v>
                </c:pt>
                <c:pt idx="2936">
                  <c:v>0</c:v>
                </c:pt>
                <c:pt idx="2937">
                  <c:v>2.1739130434782601E-2</c:v>
                </c:pt>
                <c:pt idx="2938">
                  <c:v>4.3478260869565202E-2</c:v>
                </c:pt>
                <c:pt idx="2939">
                  <c:v>6.5217391304347797E-2</c:v>
                </c:pt>
                <c:pt idx="2940">
                  <c:v>8.6956521739130405E-2</c:v>
                </c:pt>
                <c:pt idx="2941">
                  <c:v>0.108695652173913</c:v>
                </c:pt>
                <c:pt idx="2942">
                  <c:v>0.13043478260869501</c:v>
                </c:pt>
                <c:pt idx="2943">
                  <c:v>0.15217391304347799</c:v>
                </c:pt>
                <c:pt idx="2944">
                  <c:v>0.17391304347826</c:v>
                </c:pt>
                <c:pt idx="2945">
                  <c:v>0.19565217391304299</c:v>
                </c:pt>
                <c:pt idx="2946">
                  <c:v>0.217391304347826</c:v>
                </c:pt>
                <c:pt idx="2947">
                  <c:v>0.23913043478260801</c:v>
                </c:pt>
                <c:pt idx="2948">
                  <c:v>0.26086956521739102</c:v>
                </c:pt>
                <c:pt idx="2949">
                  <c:v>0.282608695652173</c:v>
                </c:pt>
                <c:pt idx="2950">
                  <c:v>0.30434782608695599</c:v>
                </c:pt>
                <c:pt idx="2951">
                  <c:v>0.32608695652173902</c:v>
                </c:pt>
                <c:pt idx="2952">
                  <c:v>0.34782608695652101</c:v>
                </c:pt>
                <c:pt idx="2953">
                  <c:v>0.36956521739130399</c:v>
                </c:pt>
                <c:pt idx="2954">
                  <c:v>0.39130434782608697</c:v>
                </c:pt>
                <c:pt idx="2955">
                  <c:v>0.41304347826086901</c:v>
                </c:pt>
                <c:pt idx="2956">
                  <c:v>0.434782608695652</c:v>
                </c:pt>
                <c:pt idx="2957">
                  <c:v>0.45652173913043398</c:v>
                </c:pt>
                <c:pt idx="2958">
                  <c:v>0.47826086956521702</c:v>
                </c:pt>
                <c:pt idx="2959">
                  <c:v>0.5</c:v>
                </c:pt>
                <c:pt idx="2960">
                  <c:v>0.52173913043478204</c:v>
                </c:pt>
                <c:pt idx="2961">
                  <c:v>0.54347826086956497</c:v>
                </c:pt>
                <c:pt idx="2962">
                  <c:v>0.56521739130434701</c:v>
                </c:pt>
                <c:pt idx="2963">
                  <c:v>0.58695652173913004</c:v>
                </c:pt>
                <c:pt idx="2964">
                  <c:v>0.60869565217391297</c:v>
                </c:pt>
                <c:pt idx="2965">
                  <c:v>0.63043478260869501</c:v>
                </c:pt>
                <c:pt idx="2966">
                  <c:v>0.65217391304347805</c:v>
                </c:pt>
                <c:pt idx="2967">
                  <c:v>0.67391304347825998</c:v>
                </c:pt>
                <c:pt idx="2968">
                  <c:v>0.69565217391304301</c:v>
                </c:pt>
                <c:pt idx="2969">
                  <c:v>0.71739130434782605</c:v>
                </c:pt>
                <c:pt idx="2970">
                  <c:v>0.73913043478260798</c:v>
                </c:pt>
                <c:pt idx="2971">
                  <c:v>0.76086956521739102</c:v>
                </c:pt>
                <c:pt idx="2972">
                  <c:v>0.78260869565217395</c:v>
                </c:pt>
                <c:pt idx="2973">
                  <c:v>0.80434782608695599</c:v>
                </c:pt>
                <c:pt idx="2974">
                  <c:v>0.82608695652173902</c:v>
                </c:pt>
                <c:pt idx="2975">
                  <c:v>0.84782608695652095</c:v>
                </c:pt>
                <c:pt idx="2976">
                  <c:v>0.86956521739130399</c:v>
                </c:pt>
                <c:pt idx="2977">
                  <c:v>0.89130434782608603</c:v>
                </c:pt>
                <c:pt idx="2978">
                  <c:v>0.91304347826086896</c:v>
                </c:pt>
                <c:pt idx="2979">
                  <c:v>0.934782608695652</c:v>
                </c:pt>
                <c:pt idx="2980">
                  <c:v>0.95652173913043403</c:v>
                </c:pt>
                <c:pt idx="2981">
                  <c:v>0.97826086956521696</c:v>
                </c:pt>
                <c:pt idx="2982">
                  <c:v>0</c:v>
                </c:pt>
                <c:pt idx="2983">
                  <c:v>2.77777777777777E-2</c:v>
                </c:pt>
                <c:pt idx="2984">
                  <c:v>5.5555555555555497E-2</c:v>
                </c:pt>
                <c:pt idx="2985">
                  <c:v>8.3333333333333301E-2</c:v>
                </c:pt>
                <c:pt idx="2986">
                  <c:v>0.11111111111111099</c:v>
                </c:pt>
                <c:pt idx="2987">
                  <c:v>0.13888888888888801</c:v>
                </c:pt>
                <c:pt idx="2988">
                  <c:v>0.16666666666666599</c:v>
                </c:pt>
                <c:pt idx="2989">
                  <c:v>0.194444444444444</c:v>
                </c:pt>
                <c:pt idx="2990">
                  <c:v>0.22222222222222199</c:v>
                </c:pt>
                <c:pt idx="2991">
                  <c:v>0.25</c:v>
                </c:pt>
                <c:pt idx="2992">
                  <c:v>0.27777777777777701</c:v>
                </c:pt>
                <c:pt idx="2993">
                  <c:v>0.30555555555555503</c:v>
                </c:pt>
                <c:pt idx="2994">
                  <c:v>0.33333333333333298</c:v>
                </c:pt>
                <c:pt idx="2995">
                  <c:v>0.36111111111111099</c:v>
                </c:pt>
                <c:pt idx="2996">
                  <c:v>0.38888888888888801</c:v>
                </c:pt>
                <c:pt idx="2997">
                  <c:v>0.41666666666666602</c:v>
                </c:pt>
                <c:pt idx="2998">
                  <c:v>0.44444444444444398</c:v>
                </c:pt>
                <c:pt idx="2999">
                  <c:v>0.47222222222222199</c:v>
                </c:pt>
                <c:pt idx="3000">
                  <c:v>0.5</c:v>
                </c:pt>
                <c:pt idx="3001">
                  <c:v>0.52777777777777701</c:v>
                </c:pt>
                <c:pt idx="3002">
                  <c:v>0.55555555555555503</c:v>
                </c:pt>
                <c:pt idx="3003">
                  <c:v>0.58333333333333304</c:v>
                </c:pt>
                <c:pt idx="3004">
                  <c:v>0.61111111111111105</c:v>
                </c:pt>
                <c:pt idx="3005">
                  <c:v>0.63888888888888795</c:v>
                </c:pt>
                <c:pt idx="3006">
                  <c:v>0.66666666666666596</c:v>
                </c:pt>
                <c:pt idx="3007">
                  <c:v>0.69444444444444398</c:v>
                </c:pt>
                <c:pt idx="3008">
                  <c:v>0.72222222222222199</c:v>
                </c:pt>
                <c:pt idx="3009">
                  <c:v>0.75</c:v>
                </c:pt>
                <c:pt idx="3010">
                  <c:v>0.77777777777777701</c:v>
                </c:pt>
                <c:pt idx="3011">
                  <c:v>0.80555555555555503</c:v>
                </c:pt>
                <c:pt idx="3012">
                  <c:v>0.83333333333333304</c:v>
                </c:pt>
                <c:pt idx="3013">
                  <c:v>0.86111111111111105</c:v>
                </c:pt>
                <c:pt idx="3014">
                  <c:v>0.88888888888888795</c:v>
                </c:pt>
                <c:pt idx="3015">
                  <c:v>0.91666666666666596</c:v>
                </c:pt>
                <c:pt idx="3016">
                  <c:v>0.94444444444444398</c:v>
                </c:pt>
                <c:pt idx="3017">
                  <c:v>0.97222222222222199</c:v>
                </c:pt>
                <c:pt idx="3018">
                  <c:v>0</c:v>
                </c:pt>
                <c:pt idx="3019">
                  <c:v>1.3698630136986301E-2</c:v>
                </c:pt>
                <c:pt idx="3020">
                  <c:v>2.7397260273972601E-2</c:v>
                </c:pt>
                <c:pt idx="3021">
                  <c:v>4.1095890410958902E-2</c:v>
                </c:pt>
                <c:pt idx="3022">
                  <c:v>5.4794520547945202E-2</c:v>
                </c:pt>
                <c:pt idx="3023">
                  <c:v>6.8493150684931503E-2</c:v>
                </c:pt>
                <c:pt idx="3024">
                  <c:v>8.2191780821917804E-2</c:v>
                </c:pt>
                <c:pt idx="3025">
                  <c:v>9.5890410958904104E-2</c:v>
                </c:pt>
                <c:pt idx="3026">
                  <c:v>0.10958904109589</c:v>
                </c:pt>
                <c:pt idx="3027">
                  <c:v>0.123287671232876</c:v>
                </c:pt>
                <c:pt idx="3028">
                  <c:v>0.13698630136986301</c:v>
                </c:pt>
                <c:pt idx="3029">
                  <c:v>0.150684931506849</c:v>
                </c:pt>
                <c:pt idx="3030">
                  <c:v>0.164383561643835</c:v>
                </c:pt>
                <c:pt idx="3031">
                  <c:v>0.17808219178082099</c:v>
                </c:pt>
                <c:pt idx="3032">
                  <c:v>0.19178082191780799</c:v>
                </c:pt>
                <c:pt idx="3033">
                  <c:v>0.20547945205479401</c:v>
                </c:pt>
                <c:pt idx="3034">
                  <c:v>0.21917808219178</c:v>
                </c:pt>
                <c:pt idx="3035">
                  <c:v>0.232876712328767</c:v>
                </c:pt>
                <c:pt idx="3036">
                  <c:v>0.24657534246575299</c:v>
                </c:pt>
                <c:pt idx="3037">
                  <c:v>0.26027397260273899</c:v>
                </c:pt>
                <c:pt idx="3038">
                  <c:v>0.27397260273972601</c:v>
                </c:pt>
                <c:pt idx="3039">
                  <c:v>0.28767123287671198</c:v>
                </c:pt>
                <c:pt idx="3040">
                  <c:v>0.301369863013698</c:v>
                </c:pt>
                <c:pt idx="3041">
                  <c:v>0.31506849315068403</c:v>
                </c:pt>
                <c:pt idx="3042">
                  <c:v>0.32876712328767099</c:v>
                </c:pt>
                <c:pt idx="3043">
                  <c:v>0.34246575342465702</c:v>
                </c:pt>
                <c:pt idx="3044">
                  <c:v>0.35616438356164298</c:v>
                </c:pt>
                <c:pt idx="3045">
                  <c:v>0.36986301369863001</c:v>
                </c:pt>
                <c:pt idx="3046">
                  <c:v>0.38356164383561597</c:v>
                </c:pt>
                <c:pt idx="3047">
                  <c:v>0.397260273972602</c:v>
                </c:pt>
                <c:pt idx="3048">
                  <c:v>0.41095890410958902</c:v>
                </c:pt>
                <c:pt idx="3049">
                  <c:v>0.42465753424657499</c:v>
                </c:pt>
                <c:pt idx="3050">
                  <c:v>0.43835616438356101</c:v>
                </c:pt>
                <c:pt idx="3051">
                  <c:v>0.45205479452054698</c:v>
                </c:pt>
                <c:pt idx="3052">
                  <c:v>0.465753424657534</c:v>
                </c:pt>
                <c:pt idx="3053">
                  <c:v>0.47945205479452002</c:v>
                </c:pt>
                <c:pt idx="3054">
                  <c:v>0.49315068493150599</c:v>
                </c:pt>
                <c:pt idx="3055">
                  <c:v>0.50684931506849296</c:v>
                </c:pt>
                <c:pt idx="3056">
                  <c:v>0.52054794520547898</c:v>
                </c:pt>
                <c:pt idx="3057">
                  <c:v>0.534246575342465</c:v>
                </c:pt>
                <c:pt idx="3058">
                  <c:v>0.54794520547945202</c:v>
                </c:pt>
                <c:pt idx="3059">
                  <c:v>0.56164383561643805</c:v>
                </c:pt>
                <c:pt idx="3060">
                  <c:v>0.57534246575342396</c:v>
                </c:pt>
                <c:pt idx="3061">
                  <c:v>0.58904109589041098</c:v>
                </c:pt>
                <c:pt idx="3062">
                  <c:v>0.602739726027397</c:v>
                </c:pt>
                <c:pt idx="3063">
                  <c:v>0.61643835616438303</c:v>
                </c:pt>
                <c:pt idx="3064">
                  <c:v>0.63013698630136905</c:v>
                </c:pt>
                <c:pt idx="3065">
                  <c:v>0.64383561643835596</c:v>
                </c:pt>
                <c:pt idx="3066">
                  <c:v>0.65753424657534199</c:v>
                </c:pt>
                <c:pt idx="3067">
                  <c:v>0.67123287671232801</c:v>
                </c:pt>
                <c:pt idx="3068">
                  <c:v>0.68493150684931503</c:v>
                </c:pt>
                <c:pt idx="3069">
                  <c:v>0.69863013698630105</c:v>
                </c:pt>
                <c:pt idx="3070">
                  <c:v>0.71232876712328697</c:v>
                </c:pt>
                <c:pt idx="3071">
                  <c:v>0.72602739726027399</c:v>
                </c:pt>
                <c:pt idx="3072">
                  <c:v>0.73972602739726001</c:v>
                </c:pt>
                <c:pt idx="3073">
                  <c:v>0.75342465753424603</c:v>
                </c:pt>
                <c:pt idx="3074">
                  <c:v>0.76712328767123195</c:v>
                </c:pt>
                <c:pt idx="3075">
                  <c:v>0.78082191780821897</c:v>
                </c:pt>
                <c:pt idx="3076">
                  <c:v>0.79452054794520499</c:v>
                </c:pt>
                <c:pt idx="3077">
                  <c:v>0.80821917808219101</c:v>
                </c:pt>
                <c:pt idx="3078">
                  <c:v>0.82191780821917804</c:v>
                </c:pt>
                <c:pt idx="3079">
                  <c:v>0.83561643835616395</c:v>
                </c:pt>
                <c:pt idx="3080">
                  <c:v>0.84931506849314997</c:v>
                </c:pt>
                <c:pt idx="3081">
                  <c:v>0.86301369863013699</c:v>
                </c:pt>
                <c:pt idx="3082">
                  <c:v>0.87671232876712302</c:v>
                </c:pt>
                <c:pt idx="3083">
                  <c:v>0.89041095890410904</c:v>
                </c:pt>
                <c:pt idx="3084">
                  <c:v>0.90410958904109495</c:v>
                </c:pt>
                <c:pt idx="3085">
                  <c:v>0.91780821917808197</c:v>
                </c:pt>
                <c:pt idx="3086">
                  <c:v>0.931506849315068</c:v>
                </c:pt>
                <c:pt idx="3087">
                  <c:v>0.94520547945205402</c:v>
                </c:pt>
                <c:pt idx="3088">
                  <c:v>0.95890410958904104</c:v>
                </c:pt>
                <c:pt idx="3089">
                  <c:v>0.97260273972602695</c:v>
                </c:pt>
                <c:pt idx="3090">
                  <c:v>0.98630136986301298</c:v>
                </c:pt>
                <c:pt idx="3091">
                  <c:v>0</c:v>
                </c:pt>
                <c:pt idx="3092">
                  <c:v>8.7719298245613996E-3</c:v>
                </c:pt>
                <c:pt idx="3093">
                  <c:v>1.7543859649122799E-2</c:v>
                </c:pt>
                <c:pt idx="3094">
                  <c:v>2.6315789473684199E-2</c:v>
                </c:pt>
                <c:pt idx="3095">
                  <c:v>3.5087719298245598E-2</c:v>
                </c:pt>
                <c:pt idx="3096">
                  <c:v>4.3859649122807001E-2</c:v>
                </c:pt>
                <c:pt idx="3097">
                  <c:v>5.2631578947368397E-2</c:v>
                </c:pt>
                <c:pt idx="3098">
                  <c:v>6.14035087719298E-2</c:v>
                </c:pt>
                <c:pt idx="3099">
                  <c:v>7.0175438596491196E-2</c:v>
                </c:pt>
                <c:pt idx="3100">
                  <c:v>7.8947368421052599E-2</c:v>
                </c:pt>
                <c:pt idx="3101">
                  <c:v>8.7719298245614002E-2</c:v>
                </c:pt>
                <c:pt idx="3102">
                  <c:v>9.6491228070175405E-2</c:v>
                </c:pt>
                <c:pt idx="3103">
                  <c:v>0.105263157894736</c:v>
                </c:pt>
                <c:pt idx="3104">
                  <c:v>0.114035087719298</c:v>
                </c:pt>
                <c:pt idx="3105">
                  <c:v>0.122807017543859</c:v>
                </c:pt>
                <c:pt idx="3106">
                  <c:v>0.13157894736842099</c:v>
                </c:pt>
                <c:pt idx="3107">
                  <c:v>0.140350877192982</c:v>
                </c:pt>
                <c:pt idx="3108">
                  <c:v>0.14912280701754299</c:v>
                </c:pt>
                <c:pt idx="3109">
                  <c:v>0.157894736842105</c:v>
                </c:pt>
                <c:pt idx="3110">
                  <c:v>0.16666666666666599</c:v>
                </c:pt>
                <c:pt idx="3111">
                  <c:v>0.175438596491228</c:v>
                </c:pt>
                <c:pt idx="3112">
                  <c:v>0.18421052631578899</c:v>
                </c:pt>
                <c:pt idx="3113">
                  <c:v>0.19298245614035001</c:v>
                </c:pt>
                <c:pt idx="3114">
                  <c:v>0.20175438596491199</c:v>
                </c:pt>
                <c:pt idx="3115">
                  <c:v>0.21052631578947301</c:v>
                </c:pt>
                <c:pt idx="3116">
                  <c:v>0.21929824561403499</c:v>
                </c:pt>
                <c:pt idx="3117">
                  <c:v>0.22807017543859601</c:v>
                </c:pt>
                <c:pt idx="3118">
                  <c:v>0.23684210526315699</c:v>
                </c:pt>
                <c:pt idx="3119">
                  <c:v>0.24561403508771901</c:v>
                </c:pt>
                <c:pt idx="3120">
                  <c:v>0.25438596491227999</c:v>
                </c:pt>
                <c:pt idx="3121">
                  <c:v>0.26315789473684198</c:v>
                </c:pt>
                <c:pt idx="3122">
                  <c:v>0.27192982456140302</c:v>
                </c:pt>
                <c:pt idx="3123">
                  <c:v>0.28070175438596401</c:v>
                </c:pt>
                <c:pt idx="3124">
                  <c:v>0.28947368421052599</c:v>
                </c:pt>
                <c:pt idx="3125">
                  <c:v>0.29824561403508698</c:v>
                </c:pt>
                <c:pt idx="3126">
                  <c:v>0.30701754385964902</c:v>
                </c:pt>
                <c:pt idx="3127">
                  <c:v>0.31578947368421001</c:v>
                </c:pt>
                <c:pt idx="3128">
                  <c:v>0.324561403508771</c:v>
                </c:pt>
                <c:pt idx="3129">
                  <c:v>0.33333333333333298</c:v>
                </c:pt>
                <c:pt idx="3130">
                  <c:v>0.34210526315789402</c:v>
                </c:pt>
                <c:pt idx="3131">
                  <c:v>0.35087719298245601</c:v>
                </c:pt>
                <c:pt idx="3132">
                  <c:v>0.359649122807017</c:v>
                </c:pt>
                <c:pt idx="3133">
                  <c:v>0.36842105263157798</c:v>
                </c:pt>
                <c:pt idx="3134">
                  <c:v>0.37719298245614002</c:v>
                </c:pt>
                <c:pt idx="3135">
                  <c:v>0.38596491228070101</c:v>
                </c:pt>
                <c:pt idx="3136">
                  <c:v>0.394736842105263</c:v>
                </c:pt>
                <c:pt idx="3137">
                  <c:v>0.40350877192982398</c:v>
                </c:pt>
                <c:pt idx="3138">
                  <c:v>0.41228070175438503</c:v>
                </c:pt>
                <c:pt idx="3139">
                  <c:v>0.42105263157894701</c:v>
                </c:pt>
                <c:pt idx="3140">
                  <c:v>0.429824561403508</c:v>
                </c:pt>
                <c:pt idx="3141">
                  <c:v>0.43859649122806998</c:v>
                </c:pt>
                <c:pt idx="3142">
                  <c:v>0.44736842105263103</c:v>
                </c:pt>
                <c:pt idx="3143">
                  <c:v>0.45614035087719201</c:v>
                </c:pt>
                <c:pt idx="3144">
                  <c:v>0.464912280701754</c:v>
                </c:pt>
                <c:pt idx="3145">
                  <c:v>0.47368421052631499</c:v>
                </c:pt>
                <c:pt idx="3146">
                  <c:v>0.48245614035087703</c:v>
                </c:pt>
                <c:pt idx="3147">
                  <c:v>0.49122807017543801</c:v>
                </c:pt>
                <c:pt idx="3148">
                  <c:v>0.5</c:v>
                </c:pt>
                <c:pt idx="3149">
                  <c:v>0.50877192982456099</c:v>
                </c:pt>
                <c:pt idx="3150">
                  <c:v>0.51754385964912197</c:v>
                </c:pt>
                <c:pt idx="3151">
                  <c:v>0.52631578947368396</c:v>
                </c:pt>
                <c:pt idx="3152">
                  <c:v>0.53508771929824495</c:v>
                </c:pt>
                <c:pt idx="3153">
                  <c:v>0.54385964912280704</c:v>
                </c:pt>
                <c:pt idx="3154">
                  <c:v>0.55263157894736803</c:v>
                </c:pt>
                <c:pt idx="3155">
                  <c:v>0.56140350877192902</c:v>
                </c:pt>
                <c:pt idx="3156">
                  <c:v>0.570175438596491</c:v>
                </c:pt>
                <c:pt idx="3157">
                  <c:v>0.57894736842105199</c:v>
                </c:pt>
                <c:pt idx="3158">
                  <c:v>0.58771929824561397</c:v>
                </c:pt>
                <c:pt idx="3159">
                  <c:v>0.59649122807017496</c:v>
                </c:pt>
                <c:pt idx="3160">
                  <c:v>0.60526315789473595</c:v>
                </c:pt>
                <c:pt idx="3161">
                  <c:v>0.61403508771929804</c:v>
                </c:pt>
                <c:pt idx="3162">
                  <c:v>0.62280701754385903</c:v>
                </c:pt>
                <c:pt idx="3163">
                  <c:v>0.63157894736842102</c:v>
                </c:pt>
                <c:pt idx="3164">
                  <c:v>0.640350877192982</c:v>
                </c:pt>
                <c:pt idx="3165">
                  <c:v>0.64912280701754299</c:v>
                </c:pt>
                <c:pt idx="3166">
                  <c:v>0.65789473684210498</c:v>
                </c:pt>
                <c:pt idx="3167">
                  <c:v>0.66666666666666596</c:v>
                </c:pt>
                <c:pt idx="3168">
                  <c:v>0.67543859649122795</c:v>
                </c:pt>
                <c:pt idx="3169">
                  <c:v>0.68421052631578905</c:v>
                </c:pt>
                <c:pt idx="3170">
                  <c:v>0.69298245614035003</c:v>
                </c:pt>
                <c:pt idx="3171">
                  <c:v>0.70175438596491202</c:v>
                </c:pt>
                <c:pt idx="3172">
                  <c:v>0.71052631578947301</c:v>
                </c:pt>
                <c:pt idx="3173">
                  <c:v>0.71929824561403499</c:v>
                </c:pt>
                <c:pt idx="3174">
                  <c:v>0.72807017543859598</c:v>
                </c:pt>
                <c:pt idx="3175">
                  <c:v>0.73684210526315697</c:v>
                </c:pt>
                <c:pt idx="3176">
                  <c:v>0.74561403508771895</c:v>
                </c:pt>
                <c:pt idx="3177">
                  <c:v>0.75438596491228005</c:v>
                </c:pt>
                <c:pt idx="3178">
                  <c:v>0.76315789473684204</c:v>
                </c:pt>
                <c:pt idx="3179">
                  <c:v>0.77192982456140302</c:v>
                </c:pt>
                <c:pt idx="3180">
                  <c:v>0.78070175438596401</c:v>
                </c:pt>
                <c:pt idx="3181">
                  <c:v>0.78947368421052599</c:v>
                </c:pt>
                <c:pt idx="3182">
                  <c:v>0.79824561403508698</c:v>
                </c:pt>
                <c:pt idx="3183">
                  <c:v>0.80701754385964897</c:v>
                </c:pt>
                <c:pt idx="3184">
                  <c:v>0.81578947368420995</c:v>
                </c:pt>
                <c:pt idx="3185">
                  <c:v>0.82456140350877105</c:v>
                </c:pt>
                <c:pt idx="3186">
                  <c:v>0.83333333333333304</c:v>
                </c:pt>
                <c:pt idx="3187">
                  <c:v>0.84210526315789402</c:v>
                </c:pt>
                <c:pt idx="3188">
                  <c:v>0.85087719298245601</c:v>
                </c:pt>
                <c:pt idx="3189">
                  <c:v>0.859649122807017</c:v>
                </c:pt>
                <c:pt idx="3190">
                  <c:v>0.86842105263157898</c:v>
                </c:pt>
                <c:pt idx="3191">
                  <c:v>0.87719298245613997</c:v>
                </c:pt>
                <c:pt idx="3192">
                  <c:v>0.88596491228070096</c:v>
                </c:pt>
                <c:pt idx="3193">
                  <c:v>0.89473684210526305</c:v>
                </c:pt>
                <c:pt idx="3194">
                  <c:v>0.90350877192982404</c:v>
                </c:pt>
                <c:pt idx="3195">
                  <c:v>0.91228070175438503</c:v>
                </c:pt>
                <c:pt idx="3196">
                  <c:v>0.92105263157894701</c:v>
                </c:pt>
                <c:pt idx="3197">
                  <c:v>0.929824561403508</c:v>
                </c:pt>
                <c:pt idx="3198">
                  <c:v>0.93859649122806998</c:v>
                </c:pt>
                <c:pt idx="3199">
                  <c:v>0.94736842105263097</c:v>
                </c:pt>
                <c:pt idx="3200">
                  <c:v>0.95614035087719296</c:v>
                </c:pt>
                <c:pt idx="3201">
                  <c:v>0.96491228070175405</c:v>
                </c:pt>
                <c:pt idx="3202">
                  <c:v>0.97368421052631504</c:v>
                </c:pt>
                <c:pt idx="3203">
                  <c:v>0.98245614035087703</c:v>
                </c:pt>
                <c:pt idx="3204">
                  <c:v>0.99122807017543801</c:v>
                </c:pt>
                <c:pt idx="3205">
                  <c:v>0</c:v>
                </c:pt>
                <c:pt idx="3206">
                  <c:v>1.03092783505154E-2</c:v>
                </c:pt>
                <c:pt idx="3207">
                  <c:v>2.06185567010309E-2</c:v>
                </c:pt>
                <c:pt idx="3208">
                  <c:v>3.0927835051546299E-2</c:v>
                </c:pt>
                <c:pt idx="3209">
                  <c:v>4.1237113402061799E-2</c:v>
                </c:pt>
                <c:pt idx="3210">
                  <c:v>5.1546391752577303E-2</c:v>
                </c:pt>
                <c:pt idx="3211">
                  <c:v>6.1855670103092703E-2</c:v>
                </c:pt>
                <c:pt idx="3212">
                  <c:v>7.2164948453608199E-2</c:v>
                </c:pt>
                <c:pt idx="3213">
                  <c:v>8.2474226804123696E-2</c:v>
                </c:pt>
                <c:pt idx="3214">
                  <c:v>9.2783505154639095E-2</c:v>
                </c:pt>
                <c:pt idx="3215">
                  <c:v>0.103092783505154</c:v>
                </c:pt>
                <c:pt idx="3216">
                  <c:v>0.11340206185567001</c:v>
                </c:pt>
                <c:pt idx="3217">
                  <c:v>0.123711340206185</c:v>
                </c:pt>
                <c:pt idx="3218">
                  <c:v>0.134020618556701</c:v>
                </c:pt>
                <c:pt idx="3219">
                  <c:v>0.14432989690721601</c:v>
                </c:pt>
                <c:pt idx="3220">
                  <c:v>0.15463917525773099</c:v>
                </c:pt>
                <c:pt idx="3221">
                  <c:v>0.164948453608247</c:v>
                </c:pt>
                <c:pt idx="3222">
                  <c:v>0.17525773195876199</c:v>
                </c:pt>
                <c:pt idx="3223">
                  <c:v>0.185567010309278</c:v>
                </c:pt>
                <c:pt idx="3224">
                  <c:v>0.19587628865979301</c:v>
                </c:pt>
                <c:pt idx="3225">
                  <c:v>0.20618556701030899</c:v>
                </c:pt>
                <c:pt idx="3226">
                  <c:v>0.216494845360824</c:v>
                </c:pt>
                <c:pt idx="3227">
                  <c:v>0.22680412371134001</c:v>
                </c:pt>
                <c:pt idx="3228">
                  <c:v>0.23711340206185499</c:v>
                </c:pt>
                <c:pt idx="3229">
                  <c:v>0.247422680412371</c:v>
                </c:pt>
                <c:pt idx="3230">
                  <c:v>0.25773195876288602</c:v>
                </c:pt>
                <c:pt idx="3231">
                  <c:v>0.268041237113402</c:v>
                </c:pt>
                <c:pt idx="3232">
                  <c:v>0.27835051546391698</c:v>
                </c:pt>
                <c:pt idx="3233">
                  <c:v>0.28865979381443202</c:v>
                </c:pt>
                <c:pt idx="3234">
                  <c:v>0.298969072164948</c:v>
                </c:pt>
                <c:pt idx="3235">
                  <c:v>0.30927835051546299</c:v>
                </c:pt>
                <c:pt idx="3236">
                  <c:v>0.31958762886597902</c:v>
                </c:pt>
                <c:pt idx="3237">
                  <c:v>0.32989690721649401</c:v>
                </c:pt>
                <c:pt idx="3238">
                  <c:v>0.34020618556700999</c:v>
                </c:pt>
                <c:pt idx="3239">
                  <c:v>0.35051546391752503</c:v>
                </c:pt>
                <c:pt idx="3240">
                  <c:v>0.36082474226804101</c:v>
                </c:pt>
                <c:pt idx="3241">
                  <c:v>0.37113402061855599</c:v>
                </c:pt>
                <c:pt idx="3242">
                  <c:v>0.38144329896907198</c:v>
                </c:pt>
                <c:pt idx="3243">
                  <c:v>0.39175257731958701</c:v>
                </c:pt>
                <c:pt idx="3244">
                  <c:v>0.402061855670103</c:v>
                </c:pt>
                <c:pt idx="3245">
                  <c:v>0.41237113402061798</c:v>
                </c:pt>
                <c:pt idx="3246">
                  <c:v>0.42268041237113402</c:v>
                </c:pt>
                <c:pt idx="3247">
                  <c:v>0.432989690721649</c:v>
                </c:pt>
                <c:pt idx="3248">
                  <c:v>0.44329896907216398</c:v>
                </c:pt>
                <c:pt idx="3249">
                  <c:v>0.45360824742268002</c:v>
                </c:pt>
                <c:pt idx="3250">
                  <c:v>0.46391752577319501</c:v>
                </c:pt>
                <c:pt idx="3251">
                  <c:v>0.47422680412371099</c:v>
                </c:pt>
                <c:pt idx="3252">
                  <c:v>0.48453608247422603</c:v>
                </c:pt>
                <c:pt idx="3253">
                  <c:v>0.49484536082474201</c:v>
                </c:pt>
                <c:pt idx="3254">
                  <c:v>0.50515463917525705</c:v>
                </c:pt>
                <c:pt idx="3255">
                  <c:v>0.51546391752577303</c:v>
                </c:pt>
                <c:pt idx="3256">
                  <c:v>0.52577319587628801</c:v>
                </c:pt>
                <c:pt idx="3257">
                  <c:v>0.536082474226804</c:v>
                </c:pt>
                <c:pt idx="3258">
                  <c:v>0.54639175257731898</c:v>
                </c:pt>
                <c:pt idx="3259">
                  <c:v>0.55670103092783496</c:v>
                </c:pt>
                <c:pt idx="3260">
                  <c:v>0.56701030927835006</c:v>
                </c:pt>
                <c:pt idx="3261">
                  <c:v>0.57731958762886504</c:v>
                </c:pt>
                <c:pt idx="3262">
                  <c:v>0.58762886597938102</c:v>
                </c:pt>
                <c:pt idx="3263">
                  <c:v>0.597938144329896</c:v>
                </c:pt>
                <c:pt idx="3264">
                  <c:v>0.60824742268041199</c:v>
                </c:pt>
                <c:pt idx="3265">
                  <c:v>0.61855670103092697</c:v>
                </c:pt>
                <c:pt idx="3266">
                  <c:v>0.62886597938144295</c:v>
                </c:pt>
                <c:pt idx="3267">
                  <c:v>0.63917525773195805</c:v>
                </c:pt>
                <c:pt idx="3268">
                  <c:v>0.64948453608247403</c:v>
                </c:pt>
                <c:pt idx="3269">
                  <c:v>0.65979381443298901</c:v>
                </c:pt>
                <c:pt idx="3270">
                  <c:v>0.67010309278350499</c:v>
                </c:pt>
                <c:pt idx="3271">
                  <c:v>0.68041237113401998</c:v>
                </c:pt>
                <c:pt idx="3272">
                  <c:v>0.69072164948453596</c:v>
                </c:pt>
                <c:pt idx="3273">
                  <c:v>0.70103092783505105</c:v>
                </c:pt>
                <c:pt idx="3274">
                  <c:v>0.71134020618556704</c:v>
                </c:pt>
                <c:pt idx="3275">
                  <c:v>0.72164948453608202</c:v>
                </c:pt>
                <c:pt idx="3276">
                  <c:v>0.731958762886597</c:v>
                </c:pt>
                <c:pt idx="3277">
                  <c:v>0.74226804123711299</c:v>
                </c:pt>
                <c:pt idx="3278">
                  <c:v>0.75257731958762797</c:v>
                </c:pt>
                <c:pt idx="3279">
                  <c:v>0.76288659793814395</c:v>
                </c:pt>
                <c:pt idx="3280">
                  <c:v>0.77319587628865905</c:v>
                </c:pt>
                <c:pt idx="3281">
                  <c:v>0.78350515463917503</c:v>
                </c:pt>
                <c:pt idx="3282">
                  <c:v>0.79381443298969001</c:v>
                </c:pt>
                <c:pt idx="3283">
                  <c:v>0.80412371134020599</c:v>
                </c:pt>
                <c:pt idx="3284">
                  <c:v>0.81443298969072098</c:v>
                </c:pt>
                <c:pt idx="3285">
                  <c:v>0.82474226804123696</c:v>
                </c:pt>
                <c:pt idx="3286">
                  <c:v>0.83505154639175205</c:v>
                </c:pt>
                <c:pt idx="3287">
                  <c:v>0.84536082474226804</c:v>
                </c:pt>
                <c:pt idx="3288">
                  <c:v>0.85567010309278302</c:v>
                </c:pt>
                <c:pt idx="3289">
                  <c:v>0.865979381443299</c:v>
                </c:pt>
                <c:pt idx="3290">
                  <c:v>0.87628865979381398</c:v>
                </c:pt>
                <c:pt idx="3291">
                  <c:v>0.88659793814432897</c:v>
                </c:pt>
                <c:pt idx="3292">
                  <c:v>0.89690721649484495</c:v>
                </c:pt>
                <c:pt idx="3293">
                  <c:v>0.90721649484536004</c:v>
                </c:pt>
                <c:pt idx="3294">
                  <c:v>0.91752577319587603</c:v>
                </c:pt>
                <c:pt idx="3295">
                  <c:v>0.92783505154639101</c:v>
                </c:pt>
                <c:pt idx="3296">
                  <c:v>0.93814432989690699</c:v>
                </c:pt>
                <c:pt idx="3297">
                  <c:v>0.94845360824742198</c:v>
                </c:pt>
                <c:pt idx="3298">
                  <c:v>0.95876288659793796</c:v>
                </c:pt>
                <c:pt idx="3299">
                  <c:v>0.96907216494845305</c:v>
                </c:pt>
                <c:pt idx="3300">
                  <c:v>0.97938144329896903</c:v>
                </c:pt>
                <c:pt idx="3301">
                  <c:v>0.98969072164948402</c:v>
                </c:pt>
                <c:pt idx="3302">
                  <c:v>0</c:v>
                </c:pt>
                <c:pt idx="3303">
                  <c:v>1.42857142857142E-2</c:v>
                </c:pt>
                <c:pt idx="3304">
                  <c:v>2.8571428571428501E-2</c:v>
                </c:pt>
                <c:pt idx="3305">
                  <c:v>4.2857142857142802E-2</c:v>
                </c:pt>
                <c:pt idx="3306">
                  <c:v>5.7142857142857099E-2</c:v>
                </c:pt>
                <c:pt idx="3307">
                  <c:v>7.1428571428571397E-2</c:v>
                </c:pt>
                <c:pt idx="3308">
                  <c:v>8.5714285714285701E-2</c:v>
                </c:pt>
                <c:pt idx="3309">
                  <c:v>0.1</c:v>
                </c:pt>
                <c:pt idx="3310">
                  <c:v>0.114285714285714</c:v>
                </c:pt>
                <c:pt idx="3311">
                  <c:v>0.128571428571428</c:v>
                </c:pt>
                <c:pt idx="3312">
                  <c:v>0.14285714285714199</c:v>
                </c:pt>
                <c:pt idx="3313">
                  <c:v>0.157142857142857</c:v>
                </c:pt>
                <c:pt idx="3314">
                  <c:v>0.17142857142857101</c:v>
                </c:pt>
                <c:pt idx="3315">
                  <c:v>0.185714285714285</c:v>
                </c:pt>
                <c:pt idx="3316">
                  <c:v>0.2</c:v>
                </c:pt>
                <c:pt idx="3317">
                  <c:v>0.214285714285714</c:v>
                </c:pt>
                <c:pt idx="3318">
                  <c:v>0.22857142857142801</c:v>
                </c:pt>
                <c:pt idx="3319">
                  <c:v>0.24285714285714199</c:v>
                </c:pt>
                <c:pt idx="3320">
                  <c:v>0.25714285714285701</c:v>
                </c:pt>
                <c:pt idx="3321">
                  <c:v>0.27142857142857102</c:v>
                </c:pt>
                <c:pt idx="3322">
                  <c:v>0.28571428571428498</c:v>
                </c:pt>
                <c:pt idx="3323">
                  <c:v>0.3</c:v>
                </c:pt>
                <c:pt idx="3324">
                  <c:v>0.314285714285714</c:v>
                </c:pt>
                <c:pt idx="3325">
                  <c:v>0.32857142857142801</c:v>
                </c:pt>
                <c:pt idx="3326">
                  <c:v>0.34285714285714203</c:v>
                </c:pt>
                <c:pt idx="3327">
                  <c:v>0.35714285714285698</c:v>
                </c:pt>
                <c:pt idx="3328">
                  <c:v>0.371428571428571</c:v>
                </c:pt>
                <c:pt idx="3329">
                  <c:v>0.38571428571428501</c:v>
                </c:pt>
                <c:pt idx="3330">
                  <c:v>0.4</c:v>
                </c:pt>
                <c:pt idx="3331">
                  <c:v>0.41428571428571398</c:v>
                </c:pt>
                <c:pt idx="3332">
                  <c:v>0.42857142857142799</c:v>
                </c:pt>
                <c:pt idx="3333">
                  <c:v>0.44285714285714201</c:v>
                </c:pt>
                <c:pt idx="3334">
                  <c:v>0.45714285714285702</c:v>
                </c:pt>
                <c:pt idx="3335">
                  <c:v>0.47142857142857097</c:v>
                </c:pt>
                <c:pt idx="3336">
                  <c:v>0.48571428571428499</c:v>
                </c:pt>
                <c:pt idx="3337">
                  <c:v>0.5</c:v>
                </c:pt>
                <c:pt idx="3338">
                  <c:v>0.51428571428571401</c:v>
                </c:pt>
                <c:pt idx="3339">
                  <c:v>0.52857142857142803</c:v>
                </c:pt>
                <c:pt idx="3340">
                  <c:v>0.54285714285714204</c:v>
                </c:pt>
                <c:pt idx="3341">
                  <c:v>0.55714285714285705</c:v>
                </c:pt>
                <c:pt idx="3342">
                  <c:v>0.57142857142857095</c:v>
                </c:pt>
                <c:pt idx="3343">
                  <c:v>0.58571428571428497</c:v>
                </c:pt>
                <c:pt idx="3344">
                  <c:v>0.6</c:v>
                </c:pt>
                <c:pt idx="3345">
                  <c:v>0.61428571428571399</c:v>
                </c:pt>
                <c:pt idx="3346">
                  <c:v>0.628571428571428</c:v>
                </c:pt>
                <c:pt idx="3347">
                  <c:v>0.64285714285714202</c:v>
                </c:pt>
                <c:pt idx="3348">
                  <c:v>0.65714285714285703</c:v>
                </c:pt>
                <c:pt idx="3349">
                  <c:v>0.67142857142857104</c:v>
                </c:pt>
                <c:pt idx="3350">
                  <c:v>0.68571428571428505</c:v>
                </c:pt>
                <c:pt idx="3351">
                  <c:v>0.7</c:v>
                </c:pt>
                <c:pt idx="3352">
                  <c:v>0.71428571428571397</c:v>
                </c:pt>
                <c:pt idx="3353">
                  <c:v>0.72857142857142798</c:v>
                </c:pt>
                <c:pt idx="3354">
                  <c:v>0.74285714285714199</c:v>
                </c:pt>
                <c:pt idx="3355">
                  <c:v>0.75714285714285701</c:v>
                </c:pt>
                <c:pt idx="3356">
                  <c:v>0.77142857142857102</c:v>
                </c:pt>
                <c:pt idx="3357">
                  <c:v>0.78571428571428503</c:v>
                </c:pt>
                <c:pt idx="3358">
                  <c:v>0.8</c:v>
                </c:pt>
                <c:pt idx="3359">
                  <c:v>0.81428571428571395</c:v>
                </c:pt>
                <c:pt idx="3360">
                  <c:v>0.82857142857142796</c:v>
                </c:pt>
                <c:pt idx="3361">
                  <c:v>0.84285714285714197</c:v>
                </c:pt>
                <c:pt idx="3362">
                  <c:v>0.85714285714285698</c:v>
                </c:pt>
                <c:pt idx="3363">
                  <c:v>0.871428571428571</c:v>
                </c:pt>
                <c:pt idx="3364">
                  <c:v>0.88571428571428501</c:v>
                </c:pt>
                <c:pt idx="3365">
                  <c:v>0.9</c:v>
                </c:pt>
                <c:pt idx="3366">
                  <c:v>0.91428571428571404</c:v>
                </c:pt>
                <c:pt idx="3367">
                  <c:v>0.92857142857142805</c:v>
                </c:pt>
                <c:pt idx="3368">
                  <c:v>0.94285714285714195</c:v>
                </c:pt>
                <c:pt idx="3369">
                  <c:v>0.95714285714285696</c:v>
                </c:pt>
                <c:pt idx="3370">
                  <c:v>0.97142857142857097</c:v>
                </c:pt>
                <c:pt idx="3371">
                  <c:v>0.98571428571428499</c:v>
                </c:pt>
                <c:pt idx="3372">
                  <c:v>0</c:v>
                </c:pt>
                <c:pt idx="3373">
                  <c:v>2.3809523809523801E-2</c:v>
                </c:pt>
                <c:pt idx="3374">
                  <c:v>4.7619047619047603E-2</c:v>
                </c:pt>
                <c:pt idx="3375">
                  <c:v>7.1428571428571397E-2</c:v>
                </c:pt>
                <c:pt idx="3376">
                  <c:v>9.5238095238095205E-2</c:v>
                </c:pt>
                <c:pt idx="3377">
                  <c:v>0.119047619047619</c:v>
                </c:pt>
                <c:pt idx="3378">
                  <c:v>0.14285714285714199</c:v>
                </c:pt>
                <c:pt idx="3379">
                  <c:v>0.16666666666666599</c:v>
                </c:pt>
                <c:pt idx="3380">
                  <c:v>0.19047619047618999</c:v>
                </c:pt>
                <c:pt idx="3381">
                  <c:v>0.214285714285714</c:v>
                </c:pt>
                <c:pt idx="3382">
                  <c:v>0.238095238095238</c:v>
                </c:pt>
                <c:pt idx="3383">
                  <c:v>0.26190476190476097</c:v>
                </c:pt>
                <c:pt idx="3384">
                  <c:v>0.28571428571428498</c:v>
                </c:pt>
                <c:pt idx="3385">
                  <c:v>0.30952380952380898</c:v>
                </c:pt>
                <c:pt idx="3386">
                  <c:v>0.33333333333333298</c:v>
                </c:pt>
                <c:pt idx="3387">
                  <c:v>0.35714285714285698</c:v>
                </c:pt>
                <c:pt idx="3388">
                  <c:v>0.38095238095237999</c:v>
                </c:pt>
                <c:pt idx="3389">
                  <c:v>0.40476190476190399</c:v>
                </c:pt>
                <c:pt idx="3390">
                  <c:v>0.42857142857142799</c:v>
                </c:pt>
                <c:pt idx="3391">
                  <c:v>0.452380952380952</c:v>
                </c:pt>
                <c:pt idx="3392">
                  <c:v>0.476190476190476</c:v>
                </c:pt>
                <c:pt idx="3393">
                  <c:v>0.5</c:v>
                </c:pt>
                <c:pt idx="3394">
                  <c:v>0.52380952380952295</c:v>
                </c:pt>
                <c:pt idx="3395">
                  <c:v>0.54761904761904701</c:v>
                </c:pt>
                <c:pt idx="3396">
                  <c:v>0.57142857142857095</c:v>
                </c:pt>
                <c:pt idx="3397">
                  <c:v>0.59523809523809501</c:v>
                </c:pt>
                <c:pt idx="3398">
                  <c:v>0.61904761904761896</c:v>
                </c:pt>
                <c:pt idx="3399">
                  <c:v>0.64285714285714202</c:v>
                </c:pt>
                <c:pt idx="3400">
                  <c:v>0.66666666666666596</c:v>
                </c:pt>
                <c:pt idx="3401">
                  <c:v>0.69047619047619002</c:v>
                </c:pt>
                <c:pt idx="3402">
                  <c:v>0.71428571428571397</c:v>
                </c:pt>
                <c:pt idx="3403">
                  <c:v>0.73809523809523803</c:v>
                </c:pt>
                <c:pt idx="3404">
                  <c:v>0.76190476190476097</c:v>
                </c:pt>
                <c:pt idx="3405">
                  <c:v>0.78571428571428503</c:v>
                </c:pt>
                <c:pt idx="3406">
                  <c:v>0.80952380952380898</c:v>
                </c:pt>
                <c:pt idx="3407">
                  <c:v>0.83333333333333304</c:v>
                </c:pt>
                <c:pt idx="3408">
                  <c:v>0.85714285714285698</c:v>
                </c:pt>
                <c:pt idx="3409">
                  <c:v>0.88095238095238004</c:v>
                </c:pt>
                <c:pt idx="3410">
                  <c:v>0.90476190476190399</c:v>
                </c:pt>
                <c:pt idx="3411">
                  <c:v>0.92857142857142805</c:v>
                </c:pt>
                <c:pt idx="3412">
                  <c:v>0.952380952380952</c:v>
                </c:pt>
                <c:pt idx="3413">
                  <c:v>0.97619047619047605</c:v>
                </c:pt>
                <c:pt idx="3414">
                  <c:v>0</c:v>
                </c:pt>
                <c:pt idx="3415">
                  <c:v>3.8461538461538401E-2</c:v>
                </c:pt>
                <c:pt idx="3416">
                  <c:v>7.69230769230769E-2</c:v>
                </c:pt>
                <c:pt idx="3417">
                  <c:v>0.115384615384615</c:v>
                </c:pt>
                <c:pt idx="3418">
                  <c:v>0.15384615384615299</c:v>
                </c:pt>
                <c:pt idx="3419">
                  <c:v>0.19230769230769201</c:v>
                </c:pt>
                <c:pt idx="3420">
                  <c:v>0.23076923076923</c:v>
                </c:pt>
                <c:pt idx="3421">
                  <c:v>0.269230769230769</c:v>
                </c:pt>
                <c:pt idx="3422">
                  <c:v>0.30769230769230699</c:v>
                </c:pt>
                <c:pt idx="3423">
                  <c:v>0.34615384615384598</c:v>
                </c:pt>
                <c:pt idx="3424">
                  <c:v>0.38461538461538403</c:v>
                </c:pt>
                <c:pt idx="3425">
                  <c:v>0.42307692307692302</c:v>
                </c:pt>
                <c:pt idx="3426">
                  <c:v>0.46153846153846101</c:v>
                </c:pt>
                <c:pt idx="3427">
                  <c:v>0.5</c:v>
                </c:pt>
                <c:pt idx="3428">
                  <c:v>0.53846153846153799</c:v>
                </c:pt>
                <c:pt idx="3429">
                  <c:v>0.57692307692307598</c:v>
                </c:pt>
                <c:pt idx="3430">
                  <c:v>0.61538461538461497</c:v>
                </c:pt>
                <c:pt idx="3431">
                  <c:v>0.65384615384615297</c:v>
                </c:pt>
                <c:pt idx="3432">
                  <c:v>0.69230769230769196</c:v>
                </c:pt>
                <c:pt idx="3433">
                  <c:v>0.73076923076922995</c:v>
                </c:pt>
                <c:pt idx="3434">
                  <c:v>0.76923076923076905</c:v>
                </c:pt>
                <c:pt idx="3435">
                  <c:v>0.80769230769230704</c:v>
                </c:pt>
                <c:pt idx="3436">
                  <c:v>0.84615384615384603</c:v>
                </c:pt>
                <c:pt idx="3437">
                  <c:v>0.88461538461538403</c:v>
                </c:pt>
                <c:pt idx="3438">
                  <c:v>0.92307692307692302</c:v>
                </c:pt>
                <c:pt idx="3439">
                  <c:v>0.96153846153846101</c:v>
                </c:pt>
                <c:pt idx="3440">
                  <c:v>0</c:v>
                </c:pt>
                <c:pt idx="3441">
                  <c:v>2.5641025641025599E-2</c:v>
                </c:pt>
                <c:pt idx="3442">
                  <c:v>5.1282051282051197E-2</c:v>
                </c:pt>
                <c:pt idx="3443">
                  <c:v>7.69230769230769E-2</c:v>
                </c:pt>
                <c:pt idx="3444">
                  <c:v>0.10256410256410201</c:v>
                </c:pt>
                <c:pt idx="3445">
                  <c:v>0.128205128205128</c:v>
                </c:pt>
                <c:pt idx="3446">
                  <c:v>0.15384615384615299</c:v>
                </c:pt>
                <c:pt idx="3447">
                  <c:v>0.17948717948717899</c:v>
                </c:pt>
                <c:pt idx="3448">
                  <c:v>0.20512820512820501</c:v>
                </c:pt>
                <c:pt idx="3449">
                  <c:v>0.23076923076923</c:v>
                </c:pt>
                <c:pt idx="3450">
                  <c:v>0.256410256410256</c:v>
                </c:pt>
                <c:pt idx="3451">
                  <c:v>0.28205128205128199</c:v>
                </c:pt>
                <c:pt idx="3452">
                  <c:v>0.30769230769230699</c:v>
                </c:pt>
                <c:pt idx="3453">
                  <c:v>0.33333333333333298</c:v>
                </c:pt>
                <c:pt idx="3454">
                  <c:v>0.35897435897435898</c:v>
                </c:pt>
                <c:pt idx="3455">
                  <c:v>0.38461538461538403</c:v>
                </c:pt>
                <c:pt idx="3456">
                  <c:v>0.41025641025641002</c:v>
                </c:pt>
                <c:pt idx="3457">
                  <c:v>0.43589743589743501</c:v>
                </c:pt>
                <c:pt idx="3458">
                  <c:v>0.46153846153846101</c:v>
                </c:pt>
                <c:pt idx="3459">
                  <c:v>0.487179487179487</c:v>
                </c:pt>
                <c:pt idx="3460">
                  <c:v>0.512820512820512</c:v>
                </c:pt>
                <c:pt idx="3461">
                  <c:v>0.53846153846153799</c:v>
                </c:pt>
                <c:pt idx="3462">
                  <c:v>0.56410256410256399</c:v>
                </c:pt>
                <c:pt idx="3463">
                  <c:v>0.58974358974358898</c:v>
                </c:pt>
                <c:pt idx="3464">
                  <c:v>0.61538461538461497</c:v>
                </c:pt>
                <c:pt idx="3465">
                  <c:v>0.64102564102564097</c:v>
                </c:pt>
                <c:pt idx="3466">
                  <c:v>0.66666666666666596</c:v>
                </c:pt>
                <c:pt idx="3467">
                  <c:v>0.69230769230769196</c:v>
                </c:pt>
                <c:pt idx="3468">
                  <c:v>0.71794871794871795</c:v>
                </c:pt>
                <c:pt idx="3469">
                  <c:v>0.74358974358974295</c:v>
                </c:pt>
                <c:pt idx="3470">
                  <c:v>0.76923076923076905</c:v>
                </c:pt>
                <c:pt idx="3471">
                  <c:v>0.79487179487179405</c:v>
                </c:pt>
                <c:pt idx="3472">
                  <c:v>0.82051282051282004</c:v>
                </c:pt>
                <c:pt idx="3473">
                  <c:v>0.84615384615384603</c:v>
                </c:pt>
                <c:pt idx="3474">
                  <c:v>0.87179487179487103</c:v>
                </c:pt>
                <c:pt idx="3475">
                  <c:v>0.89743589743589702</c:v>
                </c:pt>
                <c:pt idx="3476">
                  <c:v>0.92307692307692302</c:v>
                </c:pt>
                <c:pt idx="3477">
                  <c:v>0.94871794871794801</c:v>
                </c:pt>
                <c:pt idx="3478">
                  <c:v>0.97435897435897401</c:v>
                </c:pt>
                <c:pt idx="3479">
                  <c:v>0</c:v>
                </c:pt>
                <c:pt idx="3480">
                  <c:v>1.8867924528301799E-2</c:v>
                </c:pt>
                <c:pt idx="3481">
                  <c:v>3.7735849056603703E-2</c:v>
                </c:pt>
                <c:pt idx="3482">
                  <c:v>5.6603773584905599E-2</c:v>
                </c:pt>
                <c:pt idx="3483">
                  <c:v>7.5471698113207503E-2</c:v>
                </c:pt>
                <c:pt idx="3484">
                  <c:v>9.4339622641509399E-2</c:v>
                </c:pt>
                <c:pt idx="3485">
                  <c:v>0.113207547169811</c:v>
                </c:pt>
                <c:pt idx="3486">
                  <c:v>0.13207547169811301</c:v>
                </c:pt>
                <c:pt idx="3487">
                  <c:v>0.15094339622641501</c:v>
                </c:pt>
                <c:pt idx="3488">
                  <c:v>0.169811320754716</c:v>
                </c:pt>
                <c:pt idx="3489">
                  <c:v>0.18867924528301799</c:v>
                </c:pt>
                <c:pt idx="3490">
                  <c:v>0.20754716981131999</c:v>
                </c:pt>
                <c:pt idx="3491">
                  <c:v>0.22641509433962201</c:v>
                </c:pt>
                <c:pt idx="3492">
                  <c:v>0.245283018867924</c:v>
                </c:pt>
                <c:pt idx="3493">
                  <c:v>0.26415094339622602</c:v>
                </c:pt>
                <c:pt idx="3494">
                  <c:v>0.28301886792452802</c:v>
                </c:pt>
                <c:pt idx="3495">
                  <c:v>0.30188679245283001</c:v>
                </c:pt>
                <c:pt idx="3496">
                  <c:v>0.320754716981132</c:v>
                </c:pt>
                <c:pt idx="3497">
                  <c:v>0.339622641509433</c:v>
                </c:pt>
                <c:pt idx="3498">
                  <c:v>0.35849056603773499</c:v>
                </c:pt>
                <c:pt idx="3499">
                  <c:v>0.37735849056603699</c:v>
                </c:pt>
                <c:pt idx="3500">
                  <c:v>0.39622641509433898</c:v>
                </c:pt>
                <c:pt idx="3501">
                  <c:v>0.41509433962264097</c:v>
                </c:pt>
                <c:pt idx="3502">
                  <c:v>0.43396226415094302</c:v>
                </c:pt>
                <c:pt idx="3503">
                  <c:v>0.45283018867924502</c:v>
                </c:pt>
                <c:pt idx="3504">
                  <c:v>0.47169811320754701</c:v>
                </c:pt>
                <c:pt idx="3505">
                  <c:v>0.490566037735849</c:v>
                </c:pt>
                <c:pt idx="3506">
                  <c:v>0.50943396226415005</c:v>
                </c:pt>
                <c:pt idx="3507">
                  <c:v>0.52830188679245205</c:v>
                </c:pt>
                <c:pt idx="3508">
                  <c:v>0.54716981132075404</c:v>
                </c:pt>
                <c:pt idx="3509">
                  <c:v>0.56603773584905603</c:v>
                </c:pt>
                <c:pt idx="3510">
                  <c:v>0.58490566037735803</c:v>
                </c:pt>
                <c:pt idx="3511">
                  <c:v>0.60377358490566002</c:v>
                </c:pt>
                <c:pt idx="3512">
                  <c:v>0.62264150943396201</c:v>
                </c:pt>
                <c:pt idx="3513">
                  <c:v>0.64150943396226401</c:v>
                </c:pt>
                <c:pt idx="3514">
                  <c:v>0.660377358490566</c:v>
                </c:pt>
                <c:pt idx="3515">
                  <c:v>0.679245283018867</c:v>
                </c:pt>
                <c:pt idx="3516">
                  <c:v>0.69811320754716899</c:v>
                </c:pt>
                <c:pt idx="3517">
                  <c:v>0.71698113207547098</c:v>
                </c:pt>
                <c:pt idx="3518">
                  <c:v>0.73584905660377298</c:v>
                </c:pt>
                <c:pt idx="3519">
                  <c:v>0.75471698113207497</c:v>
                </c:pt>
                <c:pt idx="3520">
                  <c:v>0.77358490566037696</c:v>
                </c:pt>
                <c:pt idx="3521">
                  <c:v>0.79245283018867896</c:v>
                </c:pt>
                <c:pt idx="3522">
                  <c:v>0.81132075471698095</c:v>
                </c:pt>
                <c:pt idx="3523">
                  <c:v>0.83018867924528295</c:v>
                </c:pt>
                <c:pt idx="3524">
                  <c:v>0.84905660377358405</c:v>
                </c:pt>
                <c:pt idx="3525">
                  <c:v>0.86792452830188604</c:v>
                </c:pt>
                <c:pt idx="3526">
                  <c:v>0.88679245283018804</c:v>
                </c:pt>
                <c:pt idx="3527">
                  <c:v>0.90566037735849003</c:v>
                </c:pt>
                <c:pt idx="3528">
                  <c:v>0.92452830188679203</c:v>
                </c:pt>
                <c:pt idx="3529">
                  <c:v>0.94339622641509402</c:v>
                </c:pt>
                <c:pt idx="3530">
                  <c:v>0.96226415094339601</c:v>
                </c:pt>
                <c:pt idx="3531">
                  <c:v>0.98113207547169801</c:v>
                </c:pt>
                <c:pt idx="3532">
                  <c:v>0</c:v>
                </c:pt>
                <c:pt idx="3533">
                  <c:v>8.2644628099173504E-3</c:v>
                </c:pt>
                <c:pt idx="3534">
                  <c:v>1.6528925619834701E-2</c:v>
                </c:pt>
                <c:pt idx="3535">
                  <c:v>2.4793388429752001E-2</c:v>
                </c:pt>
                <c:pt idx="3536">
                  <c:v>3.3057851239669402E-2</c:v>
                </c:pt>
                <c:pt idx="3537">
                  <c:v>4.1322314049586702E-2</c:v>
                </c:pt>
                <c:pt idx="3538">
                  <c:v>4.9586776859504099E-2</c:v>
                </c:pt>
                <c:pt idx="3539">
                  <c:v>5.7851239669421399E-2</c:v>
                </c:pt>
                <c:pt idx="3540">
                  <c:v>6.6115702479338803E-2</c:v>
                </c:pt>
                <c:pt idx="3541">
                  <c:v>7.43801652892562E-2</c:v>
                </c:pt>
                <c:pt idx="3542">
                  <c:v>8.2644628099173501E-2</c:v>
                </c:pt>
                <c:pt idx="3543">
                  <c:v>9.0909090909090898E-2</c:v>
                </c:pt>
                <c:pt idx="3544">
                  <c:v>9.9173553719008198E-2</c:v>
                </c:pt>
                <c:pt idx="3545">
                  <c:v>0.107438016528925</c:v>
                </c:pt>
                <c:pt idx="3546">
                  <c:v>0.11570247933884199</c:v>
                </c:pt>
                <c:pt idx="3547">
                  <c:v>0.12396694214876</c:v>
                </c:pt>
                <c:pt idx="3548">
                  <c:v>0.132231404958677</c:v>
                </c:pt>
                <c:pt idx="3549">
                  <c:v>0.14049586776859499</c:v>
                </c:pt>
                <c:pt idx="3550">
                  <c:v>0.14876033057851201</c:v>
                </c:pt>
                <c:pt idx="3551">
                  <c:v>0.15702479338842901</c:v>
                </c:pt>
                <c:pt idx="3552">
                  <c:v>0.165289256198347</c:v>
                </c:pt>
                <c:pt idx="3553">
                  <c:v>0.173553719008264</c:v>
                </c:pt>
                <c:pt idx="3554">
                  <c:v>0.18181818181818099</c:v>
                </c:pt>
                <c:pt idx="3555">
                  <c:v>0.19008264462809901</c:v>
                </c:pt>
                <c:pt idx="3556">
                  <c:v>0.19834710743801601</c:v>
                </c:pt>
                <c:pt idx="3557">
                  <c:v>0.206611570247933</c:v>
                </c:pt>
                <c:pt idx="3558">
                  <c:v>0.214876033057851</c:v>
                </c:pt>
                <c:pt idx="3559">
                  <c:v>0.22314049586776799</c:v>
                </c:pt>
                <c:pt idx="3560">
                  <c:v>0.23140495867768501</c:v>
                </c:pt>
                <c:pt idx="3561">
                  <c:v>0.23966942148760301</c:v>
                </c:pt>
                <c:pt idx="3562">
                  <c:v>0.24793388429752</c:v>
                </c:pt>
                <c:pt idx="3563">
                  <c:v>0.256198347107438</c:v>
                </c:pt>
                <c:pt idx="3564">
                  <c:v>0.26446280991735499</c:v>
                </c:pt>
                <c:pt idx="3565">
                  <c:v>0.27272727272727199</c:v>
                </c:pt>
                <c:pt idx="3566">
                  <c:v>0.28099173553718998</c:v>
                </c:pt>
                <c:pt idx="3567">
                  <c:v>0.28925619834710697</c:v>
                </c:pt>
                <c:pt idx="3568">
                  <c:v>0.29752066115702402</c:v>
                </c:pt>
                <c:pt idx="3569">
                  <c:v>0.30578512396694202</c:v>
                </c:pt>
                <c:pt idx="3570">
                  <c:v>0.31404958677685901</c:v>
                </c:pt>
                <c:pt idx="3571">
                  <c:v>0.32231404958677601</c:v>
                </c:pt>
                <c:pt idx="3572">
                  <c:v>0.330578512396694</c:v>
                </c:pt>
                <c:pt idx="3573">
                  <c:v>0.338842975206611</c:v>
                </c:pt>
                <c:pt idx="3574">
                  <c:v>0.34710743801652799</c:v>
                </c:pt>
                <c:pt idx="3575">
                  <c:v>0.35537190082644599</c:v>
                </c:pt>
                <c:pt idx="3576">
                  <c:v>0.36363636363636298</c:v>
                </c:pt>
                <c:pt idx="3577">
                  <c:v>0.37190082644628097</c:v>
                </c:pt>
                <c:pt idx="3578">
                  <c:v>0.38016528925619802</c:v>
                </c:pt>
                <c:pt idx="3579">
                  <c:v>0.38842975206611502</c:v>
                </c:pt>
                <c:pt idx="3580">
                  <c:v>0.39669421487603301</c:v>
                </c:pt>
                <c:pt idx="3581">
                  <c:v>0.40495867768595001</c:v>
                </c:pt>
                <c:pt idx="3582">
                  <c:v>0.413223140495867</c:v>
                </c:pt>
                <c:pt idx="3583">
                  <c:v>0.421487603305785</c:v>
                </c:pt>
                <c:pt idx="3584">
                  <c:v>0.42975206611570199</c:v>
                </c:pt>
                <c:pt idx="3585">
                  <c:v>0.43801652892561899</c:v>
                </c:pt>
                <c:pt idx="3586">
                  <c:v>0.44628099173553698</c:v>
                </c:pt>
                <c:pt idx="3587">
                  <c:v>0.45454545454545398</c:v>
                </c:pt>
                <c:pt idx="3588">
                  <c:v>0.46280991735537103</c:v>
                </c:pt>
                <c:pt idx="3589">
                  <c:v>0.47107438016528902</c:v>
                </c:pt>
                <c:pt idx="3590">
                  <c:v>0.47933884297520601</c:v>
                </c:pt>
                <c:pt idx="3591">
                  <c:v>0.48760330578512301</c:v>
                </c:pt>
                <c:pt idx="3592">
                  <c:v>0.495867768595041</c:v>
                </c:pt>
                <c:pt idx="3593">
                  <c:v>0.504132231404958</c:v>
                </c:pt>
                <c:pt idx="3594">
                  <c:v>0.51239669421487599</c:v>
                </c:pt>
                <c:pt idx="3595">
                  <c:v>0.52066115702479299</c:v>
                </c:pt>
                <c:pt idx="3596">
                  <c:v>0.52892561983470998</c:v>
                </c:pt>
                <c:pt idx="3597">
                  <c:v>0.53719008264462798</c:v>
                </c:pt>
                <c:pt idx="3598">
                  <c:v>0.54545454545454497</c:v>
                </c:pt>
                <c:pt idx="3599">
                  <c:v>0.55371900826446196</c:v>
                </c:pt>
                <c:pt idx="3600">
                  <c:v>0.56198347107437996</c:v>
                </c:pt>
                <c:pt idx="3601">
                  <c:v>0.57024793388429695</c:v>
                </c:pt>
                <c:pt idx="3602">
                  <c:v>0.57851239669421395</c:v>
                </c:pt>
                <c:pt idx="3603">
                  <c:v>0.58677685950413205</c:v>
                </c:pt>
                <c:pt idx="3604">
                  <c:v>0.59504132231404905</c:v>
                </c:pt>
                <c:pt idx="3605">
                  <c:v>0.60330578512396604</c:v>
                </c:pt>
                <c:pt idx="3606">
                  <c:v>0.61157024793388404</c:v>
                </c:pt>
                <c:pt idx="3607">
                  <c:v>0.61983471074380103</c:v>
                </c:pt>
                <c:pt idx="3608">
                  <c:v>0.62809917355371903</c:v>
                </c:pt>
                <c:pt idx="3609">
                  <c:v>0.63636363636363602</c:v>
                </c:pt>
                <c:pt idx="3610">
                  <c:v>0.64462809917355302</c:v>
                </c:pt>
                <c:pt idx="3611">
                  <c:v>0.65289256198347101</c:v>
                </c:pt>
                <c:pt idx="3612">
                  <c:v>0.661157024793388</c:v>
                </c:pt>
                <c:pt idx="3613">
                  <c:v>0.669421487603305</c:v>
                </c:pt>
                <c:pt idx="3614">
                  <c:v>0.67768595041322299</c:v>
                </c:pt>
                <c:pt idx="3615">
                  <c:v>0.68595041322313999</c:v>
                </c:pt>
                <c:pt idx="3616">
                  <c:v>0.69421487603305698</c:v>
                </c:pt>
                <c:pt idx="3617">
                  <c:v>0.70247933884297498</c:v>
                </c:pt>
                <c:pt idx="3618">
                  <c:v>0.71074380165289197</c:v>
                </c:pt>
                <c:pt idx="3619">
                  <c:v>0.71900826446280997</c:v>
                </c:pt>
                <c:pt idx="3620">
                  <c:v>0.72727272727272696</c:v>
                </c:pt>
                <c:pt idx="3621">
                  <c:v>0.73553719008264395</c:v>
                </c:pt>
                <c:pt idx="3622">
                  <c:v>0.74380165289256195</c:v>
                </c:pt>
                <c:pt idx="3623">
                  <c:v>0.75206611570247905</c:v>
                </c:pt>
                <c:pt idx="3624">
                  <c:v>0.76033057851239605</c:v>
                </c:pt>
                <c:pt idx="3625">
                  <c:v>0.76859504132231404</c:v>
                </c:pt>
                <c:pt idx="3626">
                  <c:v>0.77685950413223104</c:v>
                </c:pt>
                <c:pt idx="3627">
                  <c:v>0.78512396694214803</c:v>
                </c:pt>
                <c:pt idx="3628">
                  <c:v>0.79338842975206603</c:v>
                </c:pt>
                <c:pt idx="3629">
                  <c:v>0.80165289256198302</c:v>
                </c:pt>
                <c:pt idx="3630">
                  <c:v>0.80991735537190002</c:v>
                </c:pt>
                <c:pt idx="3631">
                  <c:v>0.81818181818181801</c:v>
                </c:pt>
                <c:pt idx="3632">
                  <c:v>0.82644628099173501</c:v>
                </c:pt>
                <c:pt idx="3633">
                  <c:v>0.834710743801652</c:v>
                </c:pt>
                <c:pt idx="3634">
                  <c:v>0.84297520661156999</c:v>
                </c:pt>
                <c:pt idx="3635">
                  <c:v>0.85123966942148699</c:v>
                </c:pt>
                <c:pt idx="3636">
                  <c:v>0.85950413223140498</c:v>
                </c:pt>
                <c:pt idx="3637">
                  <c:v>0.86776859504132198</c:v>
                </c:pt>
                <c:pt idx="3638">
                  <c:v>0.87603305785123897</c:v>
                </c:pt>
                <c:pt idx="3639">
                  <c:v>0.88429752066115697</c:v>
                </c:pt>
                <c:pt idx="3640">
                  <c:v>0.89256198347107396</c:v>
                </c:pt>
                <c:pt idx="3641">
                  <c:v>0.90082644628099096</c:v>
                </c:pt>
                <c:pt idx="3642">
                  <c:v>0.90909090909090895</c:v>
                </c:pt>
                <c:pt idx="3643">
                  <c:v>0.91735537190082606</c:v>
                </c:pt>
                <c:pt idx="3644">
                  <c:v>0.92561983471074305</c:v>
                </c:pt>
                <c:pt idx="3645">
                  <c:v>0.93388429752066104</c:v>
                </c:pt>
                <c:pt idx="3646">
                  <c:v>0.94214876033057804</c:v>
                </c:pt>
                <c:pt idx="3647">
                  <c:v>0.95041322314049503</c:v>
                </c:pt>
                <c:pt idx="3648">
                  <c:v>0.95867768595041303</c:v>
                </c:pt>
                <c:pt idx="3649">
                  <c:v>0.96694214876033002</c:v>
                </c:pt>
                <c:pt idx="3650">
                  <c:v>0.97520661157024702</c:v>
                </c:pt>
                <c:pt idx="3651">
                  <c:v>0.98347107438016501</c:v>
                </c:pt>
                <c:pt idx="3652">
                  <c:v>0.99173553719008201</c:v>
                </c:pt>
                <c:pt idx="3653">
                  <c:v>0</c:v>
                </c:pt>
                <c:pt idx="3654">
                  <c:v>1.6129032258064498E-2</c:v>
                </c:pt>
                <c:pt idx="3655">
                  <c:v>3.2258064516128997E-2</c:v>
                </c:pt>
                <c:pt idx="3656">
                  <c:v>4.8387096774193498E-2</c:v>
                </c:pt>
                <c:pt idx="3657">
                  <c:v>6.4516129032257993E-2</c:v>
                </c:pt>
                <c:pt idx="3658">
                  <c:v>8.0645161290322495E-2</c:v>
                </c:pt>
                <c:pt idx="3659">
                  <c:v>9.6774193548387094E-2</c:v>
                </c:pt>
                <c:pt idx="3660">
                  <c:v>0.112903225806451</c:v>
                </c:pt>
                <c:pt idx="3661">
                  <c:v>0.12903225806451599</c:v>
                </c:pt>
                <c:pt idx="3662">
                  <c:v>0.14516129032257999</c:v>
                </c:pt>
                <c:pt idx="3663">
                  <c:v>0.16129032258064499</c:v>
                </c:pt>
                <c:pt idx="3664">
                  <c:v>0.17741935483870899</c:v>
                </c:pt>
                <c:pt idx="3665">
                  <c:v>0.19354838709677399</c:v>
                </c:pt>
                <c:pt idx="3666">
                  <c:v>0.209677419354838</c:v>
                </c:pt>
                <c:pt idx="3667">
                  <c:v>0.225806451612903</c:v>
                </c:pt>
                <c:pt idx="3668">
                  <c:v>0.241935483870967</c:v>
                </c:pt>
                <c:pt idx="3669">
                  <c:v>0.25806451612903197</c:v>
                </c:pt>
                <c:pt idx="3670">
                  <c:v>0.27419354838709598</c:v>
                </c:pt>
                <c:pt idx="3671">
                  <c:v>0.29032258064516098</c:v>
                </c:pt>
                <c:pt idx="3672">
                  <c:v>0.30645161290322498</c:v>
                </c:pt>
                <c:pt idx="3673">
                  <c:v>0.32258064516128998</c:v>
                </c:pt>
                <c:pt idx="3674">
                  <c:v>0.33870967741935398</c:v>
                </c:pt>
                <c:pt idx="3675">
                  <c:v>0.35483870967741898</c:v>
                </c:pt>
                <c:pt idx="3676">
                  <c:v>0.37096774193548299</c:v>
                </c:pt>
                <c:pt idx="3677">
                  <c:v>0.38709677419354799</c:v>
                </c:pt>
                <c:pt idx="3678">
                  <c:v>0.40322580645161199</c:v>
                </c:pt>
                <c:pt idx="3679">
                  <c:v>0.41935483870967699</c:v>
                </c:pt>
                <c:pt idx="3680">
                  <c:v>0.43548387096774099</c:v>
                </c:pt>
                <c:pt idx="3681">
                  <c:v>0.45161290322580599</c:v>
                </c:pt>
                <c:pt idx="3682">
                  <c:v>0.46774193548387</c:v>
                </c:pt>
                <c:pt idx="3683">
                  <c:v>0.483870967741935</c:v>
                </c:pt>
                <c:pt idx="3684">
                  <c:v>0.5</c:v>
                </c:pt>
                <c:pt idx="3685">
                  <c:v>0.51612903225806395</c:v>
                </c:pt>
                <c:pt idx="3686">
                  <c:v>0.532258064516129</c:v>
                </c:pt>
                <c:pt idx="3687">
                  <c:v>0.54838709677419295</c:v>
                </c:pt>
                <c:pt idx="3688">
                  <c:v>0.56451612903225801</c:v>
                </c:pt>
                <c:pt idx="3689">
                  <c:v>0.58064516129032195</c:v>
                </c:pt>
                <c:pt idx="3690">
                  <c:v>0.59677419354838701</c:v>
                </c:pt>
                <c:pt idx="3691">
                  <c:v>0.61290322580645096</c:v>
                </c:pt>
                <c:pt idx="3692">
                  <c:v>0.62903225806451601</c:v>
                </c:pt>
                <c:pt idx="3693">
                  <c:v>0.64516129032257996</c:v>
                </c:pt>
                <c:pt idx="3694">
                  <c:v>0.66129032258064502</c:v>
                </c:pt>
                <c:pt idx="3695">
                  <c:v>0.67741935483870896</c:v>
                </c:pt>
                <c:pt idx="3696">
                  <c:v>0.69354838709677402</c:v>
                </c:pt>
                <c:pt idx="3697">
                  <c:v>0.70967741935483797</c:v>
                </c:pt>
                <c:pt idx="3698">
                  <c:v>0.72580645161290303</c:v>
                </c:pt>
                <c:pt idx="3699">
                  <c:v>0.74193548387096697</c:v>
                </c:pt>
                <c:pt idx="3700">
                  <c:v>0.75806451612903203</c:v>
                </c:pt>
                <c:pt idx="3701">
                  <c:v>0.77419354838709598</c:v>
                </c:pt>
                <c:pt idx="3702">
                  <c:v>0.79032258064516103</c:v>
                </c:pt>
                <c:pt idx="3703">
                  <c:v>0.80645161290322498</c:v>
                </c:pt>
                <c:pt idx="3704">
                  <c:v>0.82258064516129004</c:v>
                </c:pt>
                <c:pt idx="3705">
                  <c:v>0.83870967741935398</c:v>
                </c:pt>
                <c:pt idx="3706">
                  <c:v>0.85483870967741904</c:v>
                </c:pt>
                <c:pt idx="3707">
                  <c:v>0.87096774193548299</c:v>
                </c:pt>
                <c:pt idx="3708">
                  <c:v>0.88709677419354804</c:v>
                </c:pt>
                <c:pt idx="3709">
                  <c:v>0.90322580645161199</c:v>
                </c:pt>
                <c:pt idx="3710">
                  <c:v>0.91935483870967705</c:v>
                </c:pt>
                <c:pt idx="3711">
                  <c:v>0.93548387096774099</c:v>
                </c:pt>
                <c:pt idx="3712">
                  <c:v>0.95161290322580605</c:v>
                </c:pt>
                <c:pt idx="3713">
                  <c:v>0.967741935483871</c:v>
                </c:pt>
                <c:pt idx="3714">
                  <c:v>0.98387096774193505</c:v>
                </c:pt>
                <c:pt idx="3715">
                  <c:v>0</c:v>
                </c:pt>
                <c:pt idx="3716">
                  <c:v>5.7142857142857099E-3</c:v>
                </c:pt>
                <c:pt idx="3717">
                  <c:v>1.1428571428571401E-2</c:v>
                </c:pt>
                <c:pt idx="3718">
                  <c:v>1.7142857142857099E-2</c:v>
                </c:pt>
                <c:pt idx="3719">
                  <c:v>2.2857142857142802E-2</c:v>
                </c:pt>
                <c:pt idx="3720">
                  <c:v>2.8571428571428501E-2</c:v>
                </c:pt>
                <c:pt idx="3721">
                  <c:v>3.4285714285714197E-2</c:v>
                </c:pt>
                <c:pt idx="3722">
                  <c:v>0.04</c:v>
                </c:pt>
                <c:pt idx="3723">
                  <c:v>4.57142857142857E-2</c:v>
                </c:pt>
                <c:pt idx="3724">
                  <c:v>5.14285714285714E-2</c:v>
                </c:pt>
                <c:pt idx="3725">
                  <c:v>5.7142857142857099E-2</c:v>
                </c:pt>
                <c:pt idx="3726">
                  <c:v>6.2857142857142806E-2</c:v>
                </c:pt>
                <c:pt idx="3727">
                  <c:v>6.8571428571428505E-2</c:v>
                </c:pt>
                <c:pt idx="3728">
                  <c:v>7.4285714285714205E-2</c:v>
                </c:pt>
                <c:pt idx="3729">
                  <c:v>0.08</c:v>
                </c:pt>
                <c:pt idx="3730">
                  <c:v>8.5714285714285701E-2</c:v>
                </c:pt>
                <c:pt idx="3731">
                  <c:v>9.1428571428571401E-2</c:v>
                </c:pt>
                <c:pt idx="3732">
                  <c:v>9.71428571428571E-2</c:v>
                </c:pt>
                <c:pt idx="3733">
                  <c:v>0.10285714285714199</c:v>
                </c:pt>
                <c:pt idx="3734">
                  <c:v>0.108571428571428</c:v>
                </c:pt>
                <c:pt idx="3735">
                  <c:v>0.114285714285714</c:v>
                </c:pt>
                <c:pt idx="3736">
                  <c:v>0.12</c:v>
                </c:pt>
                <c:pt idx="3737">
                  <c:v>0.125714285714285</c:v>
                </c:pt>
                <c:pt idx="3738">
                  <c:v>0.13142857142857101</c:v>
                </c:pt>
                <c:pt idx="3739">
                  <c:v>0.13714285714285701</c:v>
                </c:pt>
                <c:pt idx="3740">
                  <c:v>0.14285714285714199</c:v>
                </c:pt>
                <c:pt idx="3741">
                  <c:v>0.14857142857142799</c:v>
                </c:pt>
                <c:pt idx="3742">
                  <c:v>0.154285714285714</c:v>
                </c:pt>
                <c:pt idx="3743">
                  <c:v>0.16</c:v>
                </c:pt>
                <c:pt idx="3744">
                  <c:v>0.16571428571428501</c:v>
                </c:pt>
                <c:pt idx="3745">
                  <c:v>0.17142857142857101</c:v>
                </c:pt>
                <c:pt idx="3746">
                  <c:v>0.17714285714285699</c:v>
                </c:pt>
                <c:pt idx="3747">
                  <c:v>0.182857142857142</c:v>
                </c:pt>
                <c:pt idx="3748">
                  <c:v>0.188571428571428</c:v>
                </c:pt>
                <c:pt idx="3749">
                  <c:v>0.19428571428571401</c:v>
                </c:pt>
                <c:pt idx="3750">
                  <c:v>0.2</c:v>
                </c:pt>
                <c:pt idx="3751">
                  <c:v>0.20571428571428499</c:v>
                </c:pt>
                <c:pt idx="3752">
                  <c:v>0.21142857142857099</c:v>
                </c:pt>
                <c:pt idx="3753">
                  <c:v>0.217142857142857</c:v>
                </c:pt>
                <c:pt idx="3754">
                  <c:v>0.222857142857142</c:v>
                </c:pt>
                <c:pt idx="3755">
                  <c:v>0.22857142857142801</c:v>
                </c:pt>
                <c:pt idx="3756">
                  <c:v>0.23428571428571399</c:v>
                </c:pt>
                <c:pt idx="3757">
                  <c:v>0.24</c:v>
                </c:pt>
                <c:pt idx="3758">
                  <c:v>0.245714285714285</c:v>
                </c:pt>
                <c:pt idx="3759">
                  <c:v>0.251428571428571</c:v>
                </c:pt>
                <c:pt idx="3760">
                  <c:v>0.25714285714285701</c:v>
                </c:pt>
                <c:pt idx="3761">
                  <c:v>0.26285714285714201</c:v>
                </c:pt>
                <c:pt idx="3762">
                  <c:v>0.26857142857142802</c:v>
                </c:pt>
                <c:pt idx="3763">
                  <c:v>0.27428571428571402</c:v>
                </c:pt>
                <c:pt idx="3764">
                  <c:v>0.28000000000000003</c:v>
                </c:pt>
                <c:pt idx="3765">
                  <c:v>0.28571428571428498</c:v>
                </c:pt>
                <c:pt idx="3766">
                  <c:v>0.29142857142857098</c:v>
                </c:pt>
                <c:pt idx="3767">
                  <c:v>0.29714285714285699</c:v>
                </c:pt>
                <c:pt idx="3768">
                  <c:v>0.30285714285714199</c:v>
                </c:pt>
                <c:pt idx="3769">
                  <c:v>0.308571428571428</c:v>
                </c:pt>
                <c:pt idx="3770">
                  <c:v>0.314285714285714</c:v>
                </c:pt>
                <c:pt idx="3771">
                  <c:v>0.32</c:v>
                </c:pt>
                <c:pt idx="3772">
                  <c:v>0.32571428571428501</c:v>
                </c:pt>
                <c:pt idx="3773">
                  <c:v>0.33142857142857102</c:v>
                </c:pt>
                <c:pt idx="3774">
                  <c:v>0.33714285714285702</c:v>
                </c:pt>
                <c:pt idx="3775">
                  <c:v>0.34285714285714203</c:v>
                </c:pt>
                <c:pt idx="3776">
                  <c:v>0.34857142857142798</c:v>
                </c:pt>
                <c:pt idx="3777">
                  <c:v>0.35428571428571398</c:v>
                </c:pt>
                <c:pt idx="3778">
                  <c:v>0.36</c:v>
                </c:pt>
                <c:pt idx="3779">
                  <c:v>0.36571428571428499</c:v>
                </c:pt>
                <c:pt idx="3780">
                  <c:v>0.371428571428571</c:v>
                </c:pt>
                <c:pt idx="3781">
                  <c:v>0.377142857142857</c:v>
                </c:pt>
                <c:pt idx="3782">
                  <c:v>0.38285714285714201</c:v>
                </c:pt>
                <c:pt idx="3783">
                  <c:v>0.38857142857142801</c:v>
                </c:pt>
                <c:pt idx="3784">
                  <c:v>0.39428571428571402</c:v>
                </c:pt>
                <c:pt idx="3785">
                  <c:v>0.4</c:v>
                </c:pt>
                <c:pt idx="3786">
                  <c:v>0.40571428571428497</c:v>
                </c:pt>
                <c:pt idx="3787">
                  <c:v>0.41142857142857098</c:v>
                </c:pt>
                <c:pt idx="3788">
                  <c:v>0.41714285714285698</c:v>
                </c:pt>
                <c:pt idx="3789">
                  <c:v>0.42285714285714199</c:v>
                </c:pt>
                <c:pt idx="3790">
                  <c:v>0.42857142857142799</c:v>
                </c:pt>
                <c:pt idx="3791">
                  <c:v>0.434285714285714</c:v>
                </c:pt>
                <c:pt idx="3792">
                  <c:v>0.44</c:v>
                </c:pt>
                <c:pt idx="3793">
                  <c:v>0.44571428571428501</c:v>
                </c:pt>
                <c:pt idx="3794">
                  <c:v>0.45142857142857101</c:v>
                </c:pt>
                <c:pt idx="3795">
                  <c:v>0.45714285714285702</c:v>
                </c:pt>
                <c:pt idx="3796">
                  <c:v>0.46285714285714202</c:v>
                </c:pt>
                <c:pt idx="3797">
                  <c:v>0.46857142857142797</c:v>
                </c:pt>
                <c:pt idx="3798">
                  <c:v>0.47428571428571398</c:v>
                </c:pt>
                <c:pt idx="3799">
                  <c:v>0.48</c:v>
                </c:pt>
                <c:pt idx="3800">
                  <c:v>0.48571428571428499</c:v>
                </c:pt>
                <c:pt idx="3801">
                  <c:v>0.49142857142857099</c:v>
                </c:pt>
                <c:pt idx="3802">
                  <c:v>0.497142857142857</c:v>
                </c:pt>
                <c:pt idx="3803">
                  <c:v>0.502857142857142</c:v>
                </c:pt>
                <c:pt idx="3804">
                  <c:v>0.50857142857142801</c:v>
                </c:pt>
                <c:pt idx="3805">
                  <c:v>0.51428571428571401</c:v>
                </c:pt>
                <c:pt idx="3806">
                  <c:v>0.52</c:v>
                </c:pt>
                <c:pt idx="3807">
                  <c:v>0.52571428571428502</c:v>
                </c:pt>
                <c:pt idx="3808">
                  <c:v>0.53142857142857103</c:v>
                </c:pt>
                <c:pt idx="3809">
                  <c:v>0.53714285714285703</c:v>
                </c:pt>
                <c:pt idx="3810">
                  <c:v>0.54285714285714204</c:v>
                </c:pt>
                <c:pt idx="3811">
                  <c:v>0.54857142857142804</c:v>
                </c:pt>
                <c:pt idx="3812">
                  <c:v>0.55428571428571405</c:v>
                </c:pt>
                <c:pt idx="3813">
                  <c:v>0.56000000000000005</c:v>
                </c:pt>
                <c:pt idx="3814">
                  <c:v>0.56571428571428495</c:v>
                </c:pt>
                <c:pt idx="3815">
                  <c:v>0.57142857142857095</c:v>
                </c:pt>
                <c:pt idx="3816">
                  <c:v>0.57714285714285696</c:v>
                </c:pt>
                <c:pt idx="3817">
                  <c:v>0.58285714285714196</c:v>
                </c:pt>
                <c:pt idx="3818">
                  <c:v>0.58857142857142797</c:v>
                </c:pt>
                <c:pt idx="3819">
                  <c:v>0.59428571428571397</c:v>
                </c:pt>
                <c:pt idx="3820">
                  <c:v>0.6</c:v>
                </c:pt>
                <c:pt idx="3821">
                  <c:v>0.60571428571428498</c:v>
                </c:pt>
                <c:pt idx="3822">
                  <c:v>0.61142857142857099</c:v>
                </c:pt>
                <c:pt idx="3823">
                  <c:v>0.61714285714285699</c:v>
                </c:pt>
                <c:pt idx="3824">
                  <c:v>0.622857142857142</c:v>
                </c:pt>
                <c:pt idx="3825">
                  <c:v>0.628571428571428</c:v>
                </c:pt>
                <c:pt idx="3826">
                  <c:v>0.63428571428571401</c:v>
                </c:pt>
                <c:pt idx="3827">
                  <c:v>0.64</c:v>
                </c:pt>
                <c:pt idx="3828">
                  <c:v>0.64571428571428502</c:v>
                </c:pt>
                <c:pt idx="3829">
                  <c:v>0.65142857142857102</c:v>
                </c:pt>
                <c:pt idx="3830">
                  <c:v>0.65714285714285703</c:v>
                </c:pt>
                <c:pt idx="3831">
                  <c:v>0.66285714285714203</c:v>
                </c:pt>
                <c:pt idx="3832">
                  <c:v>0.66857142857142804</c:v>
                </c:pt>
                <c:pt idx="3833">
                  <c:v>0.67428571428571404</c:v>
                </c:pt>
                <c:pt idx="3834">
                  <c:v>0.68</c:v>
                </c:pt>
                <c:pt idx="3835">
                  <c:v>0.68571428571428505</c:v>
                </c:pt>
                <c:pt idx="3836">
                  <c:v>0.69142857142857095</c:v>
                </c:pt>
                <c:pt idx="3837">
                  <c:v>0.69714285714285695</c:v>
                </c:pt>
                <c:pt idx="3838">
                  <c:v>0.70285714285714196</c:v>
                </c:pt>
                <c:pt idx="3839">
                  <c:v>0.70857142857142796</c:v>
                </c:pt>
                <c:pt idx="3840">
                  <c:v>0.71428571428571397</c:v>
                </c:pt>
                <c:pt idx="3841">
                  <c:v>0.72</c:v>
                </c:pt>
                <c:pt idx="3842">
                  <c:v>0.72571428571428498</c:v>
                </c:pt>
                <c:pt idx="3843">
                  <c:v>0.73142857142857098</c:v>
                </c:pt>
                <c:pt idx="3844">
                  <c:v>0.73714285714285699</c:v>
                </c:pt>
                <c:pt idx="3845">
                  <c:v>0.74285714285714199</c:v>
                </c:pt>
                <c:pt idx="3846">
                  <c:v>0.748571428571428</c:v>
                </c:pt>
                <c:pt idx="3847">
                  <c:v>0.754285714285714</c:v>
                </c:pt>
                <c:pt idx="3848">
                  <c:v>0.76</c:v>
                </c:pt>
                <c:pt idx="3849">
                  <c:v>0.76571428571428501</c:v>
                </c:pt>
                <c:pt idx="3850">
                  <c:v>0.77142857142857102</c:v>
                </c:pt>
                <c:pt idx="3851">
                  <c:v>0.77714285714285702</c:v>
                </c:pt>
                <c:pt idx="3852">
                  <c:v>0.78285714285714203</c:v>
                </c:pt>
                <c:pt idx="3853">
                  <c:v>0.78857142857142803</c:v>
                </c:pt>
                <c:pt idx="3854">
                  <c:v>0.79428571428571404</c:v>
                </c:pt>
                <c:pt idx="3855">
                  <c:v>0.8</c:v>
                </c:pt>
                <c:pt idx="3856">
                  <c:v>0.80571428571428505</c:v>
                </c:pt>
                <c:pt idx="3857">
                  <c:v>0.81142857142857105</c:v>
                </c:pt>
                <c:pt idx="3858">
                  <c:v>0.81714285714285695</c:v>
                </c:pt>
                <c:pt idx="3859">
                  <c:v>0.82285714285714195</c:v>
                </c:pt>
                <c:pt idx="3860">
                  <c:v>0.82857142857142796</c:v>
                </c:pt>
                <c:pt idx="3861">
                  <c:v>0.83428571428571396</c:v>
                </c:pt>
                <c:pt idx="3862">
                  <c:v>0.84</c:v>
                </c:pt>
                <c:pt idx="3863">
                  <c:v>0.84571428571428497</c:v>
                </c:pt>
                <c:pt idx="3864">
                  <c:v>0.85142857142857098</c:v>
                </c:pt>
                <c:pt idx="3865">
                  <c:v>0.85714285714285698</c:v>
                </c:pt>
                <c:pt idx="3866">
                  <c:v>0.86285714285714199</c:v>
                </c:pt>
                <c:pt idx="3867">
                  <c:v>0.86857142857142799</c:v>
                </c:pt>
                <c:pt idx="3868">
                  <c:v>0.874285714285714</c:v>
                </c:pt>
                <c:pt idx="3869">
                  <c:v>0.88</c:v>
                </c:pt>
                <c:pt idx="3870">
                  <c:v>0.88571428571428501</c:v>
                </c:pt>
                <c:pt idx="3871">
                  <c:v>0.89142857142857101</c:v>
                </c:pt>
                <c:pt idx="3872">
                  <c:v>0.89714285714285702</c:v>
                </c:pt>
                <c:pt idx="3873">
                  <c:v>0.90285714285714203</c:v>
                </c:pt>
                <c:pt idx="3874">
                  <c:v>0.90857142857142803</c:v>
                </c:pt>
                <c:pt idx="3875">
                  <c:v>0.91428571428571404</c:v>
                </c:pt>
                <c:pt idx="3876">
                  <c:v>0.92</c:v>
                </c:pt>
                <c:pt idx="3877">
                  <c:v>0.92571428571428505</c:v>
                </c:pt>
                <c:pt idx="3878">
                  <c:v>0.93142857142857105</c:v>
                </c:pt>
                <c:pt idx="3879">
                  <c:v>0.93714285714285706</c:v>
                </c:pt>
                <c:pt idx="3880">
                  <c:v>0.94285714285714195</c:v>
                </c:pt>
                <c:pt idx="3881">
                  <c:v>0.94857142857142795</c:v>
                </c:pt>
                <c:pt idx="3882">
                  <c:v>0.95428571428571396</c:v>
                </c:pt>
                <c:pt idx="3883">
                  <c:v>0.96</c:v>
                </c:pt>
                <c:pt idx="3884">
                  <c:v>0.96571428571428497</c:v>
                </c:pt>
                <c:pt idx="3885">
                  <c:v>0.97142857142857097</c:v>
                </c:pt>
                <c:pt idx="3886">
                  <c:v>0.97714285714285698</c:v>
                </c:pt>
                <c:pt idx="3887">
                  <c:v>0.98285714285714199</c:v>
                </c:pt>
                <c:pt idx="3888">
                  <c:v>0.98857142857142799</c:v>
                </c:pt>
                <c:pt idx="3889">
                  <c:v>0.994285714285714</c:v>
                </c:pt>
                <c:pt idx="3890">
                  <c:v>0</c:v>
                </c:pt>
                <c:pt idx="3891">
                  <c:v>0.33333333333333298</c:v>
                </c:pt>
                <c:pt idx="3892">
                  <c:v>0.66666666666666596</c:v>
                </c:pt>
                <c:pt idx="3893">
                  <c:v>0</c:v>
                </c:pt>
                <c:pt idx="3894">
                  <c:v>3.7037037037037E-2</c:v>
                </c:pt>
                <c:pt idx="3895">
                  <c:v>7.4074074074074001E-2</c:v>
                </c:pt>
                <c:pt idx="3896">
                  <c:v>0.11111111111111099</c:v>
                </c:pt>
                <c:pt idx="3897">
                  <c:v>0.148148148148148</c:v>
                </c:pt>
                <c:pt idx="3898">
                  <c:v>0.18518518518518501</c:v>
                </c:pt>
                <c:pt idx="3899">
                  <c:v>0.22222222222222199</c:v>
                </c:pt>
                <c:pt idx="3900">
                  <c:v>0.25925925925925902</c:v>
                </c:pt>
                <c:pt idx="3901">
                  <c:v>0.296296296296296</c:v>
                </c:pt>
                <c:pt idx="3902">
                  <c:v>0.33333333333333298</c:v>
                </c:pt>
                <c:pt idx="3903">
                  <c:v>0.37037037037037002</c:v>
                </c:pt>
                <c:pt idx="3904">
                  <c:v>0.407407407407407</c:v>
                </c:pt>
                <c:pt idx="3905">
                  <c:v>0.44444444444444398</c:v>
                </c:pt>
                <c:pt idx="3906">
                  <c:v>0.48148148148148101</c:v>
                </c:pt>
                <c:pt idx="3907">
                  <c:v>0.51851851851851805</c:v>
                </c:pt>
                <c:pt idx="3908">
                  <c:v>0.55555555555555503</c:v>
                </c:pt>
                <c:pt idx="3909">
                  <c:v>0.592592592592592</c:v>
                </c:pt>
                <c:pt idx="3910">
                  <c:v>0.62962962962962898</c:v>
                </c:pt>
                <c:pt idx="3911">
                  <c:v>0.66666666666666596</c:v>
                </c:pt>
                <c:pt idx="3912">
                  <c:v>0.70370370370370305</c:v>
                </c:pt>
                <c:pt idx="3913">
                  <c:v>0.74074074074074003</c:v>
                </c:pt>
                <c:pt idx="3914">
                  <c:v>0.77777777777777701</c:v>
                </c:pt>
                <c:pt idx="3915">
                  <c:v>0.81481481481481399</c:v>
                </c:pt>
                <c:pt idx="3916">
                  <c:v>0.85185185185185097</c:v>
                </c:pt>
                <c:pt idx="3917">
                  <c:v>0.88888888888888795</c:v>
                </c:pt>
                <c:pt idx="3918">
                  <c:v>0.92592592592592504</c:v>
                </c:pt>
                <c:pt idx="3919">
                  <c:v>0.96296296296296202</c:v>
                </c:pt>
                <c:pt idx="3920">
                  <c:v>0</c:v>
                </c:pt>
                <c:pt idx="3921">
                  <c:v>1.12359550561797E-2</c:v>
                </c:pt>
                <c:pt idx="3922">
                  <c:v>2.2471910112359501E-2</c:v>
                </c:pt>
                <c:pt idx="3923">
                  <c:v>3.3707865168539297E-2</c:v>
                </c:pt>
                <c:pt idx="3924">
                  <c:v>4.49438202247191E-2</c:v>
                </c:pt>
                <c:pt idx="3925">
                  <c:v>5.6179775280898799E-2</c:v>
                </c:pt>
                <c:pt idx="3926">
                  <c:v>6.7415730337078594E-2</c:v>
                </c:pt>
                <c:pt idx="3927">
                  <c:v>7.8651685393258397E-2</c:v>
                </c:pt>
                <c:pt idx="3928">
                  <c:v>8.98876404494382E-2</c:v>
                </c:pt>
                <c:pt idx="3929">
                  <c:v>0.101123595505617</c:v>
                </c:pt>
                <c:pt idx="3930">
                  <c:v>0.112359550561797</c:v>
                </c:pt>
                <c:pt idx="3931">
                  <c:v>0.123595505617977</c:v>
                </c:pt>
                <c:pt idx="3932">
                  <c:v>0.13483146067415699</c:v>
                </c:pt>
                <c:pt idx="3933">
                  <c:v>0.14606741573033699</c:v>
                </c:pt>
                <c:pt idx="3934">
                  <c:v>0.15730337078651599</c:v>
                </c:pt>
                <c:pt idx="3935">
                  <c:v>0.16853932584269599</c:v>
                </c:pt>
                <c:pt idx="3936">
                  <c:v>0.17977528089887601</c:v>
                </c:pt>
                <c:pt idx="3937">
                  <c:v>0.19101123595505601</c:v>
                </c:pt>
                <c:pt idx="3938">
                  <c:v>0.20224719101123501</c:v>
                </c:pt>
                <c:pt idx="3939">
                  <c:v>0.213483146067415</c:v>
                </c:pt>
                <c:pt idx="3940">
                  <c:v>0.224719101123595</c:v>
                </c:pt>
                <c:pt idx="3941">
                  <c:v>0.235955056179775</c:v>
                </c:pt>
                <c:pt idx="3942">
                  <c:v>0.24719101123595499</c:v>
                </c:pt>
                <c:pt idx="3943">
                  <c:v>0.25842696629213402</c:v>
                </c:pt>
                <c:pt idx="3944">
                  <c:v>0.26966292134831399</c:v>
                </c:pt>
                <c:pt idx="3945">
                  <c:v>0.28089887640449401</c:v>
                </c:pt>
                <c:pt idx="3946">
                  <c:v>0.29213483146067398</c:v>
                </c:pt>
                <c:pt idx="3947">
                  <c:v>0.30337078651685301</c:v>
                </c:pt>
                <c:pt idx="3948">
                  <c:v>0.31460674157303298</c:v>
                </c:pt>
                <c:pt idx="3949">
                  <c:v>0.325842696629213</c:v>
                </c:pt>
                <c:pt idx="3950">
                  <c:v>0.33707865168539303</c:v>
                </c:pt>
                <c:pt idx="3951">
                  <c:v>0.348314606741573</c:v>
                </c:pt>
                <c:pt idx="3952">
                  <c:v>0.35955056179775202</c:v>
                </c:pt>
                <c:pt idx="3953">
                  <c:v>0.37078651685393199</c:v>
                </c:pt>
                <c:pt idx="3954">
                  <c:v>0.38202247191011202</c:v>
                </c:pt>
                <c:pt idx="3955">
                  <c:v>0.39325842696629199</c:v>
                </c:pt>
                <c:pt idx="3956">
                  <c:v>0.40449438202247101</c:v>
                </c:pt>
                <c:pt idx="3957">
                  <c:v>0.41573033707865098</c:v>
                </c:pt>
                <c:pt idx="3958">
                  <c:v>0.426966292134831</c:v>
                </c:pt>
                <c:pt idx="3959">
                  <c:v>0.43820224719101097</c:v>
                </c:pt>
                <c:pt idx="3960">
                  <c:v>0.449438202247191</c:v>
                </c:pt>
                <c:pt idx="3961">
                  <c:v>0.46067415730337002</c:v>
                </c:pt>
                <c:pt idx="3962">
                  <c:v>0.47191011235954999</c:v>
                </c:pt>
                <c:pt idx="3963">
                  <c:v>0.48314606741573002</c:v>
                </c:pt>
                <c:pt idx="3964">
                  <c:v>0.49438202247190999</c:v>
                </c:pt>
                <c:pt idx="3965">
                  <c:v>0.50561797752808901</c:v>
                </c:pt>
                <c:pt idx="3966">
                  <c:v>0.51685393258426904</c:v>
                </c:pt>
                <c:pt idx="3967">
                  <c:v>0.52808988764044895</c:v>
                </c:pt>
                <c:pt idx="3968">
                  <c:v>0.53932584269662898</c:v>
                </c:pt>
                <c:pt idx="3969">
                  <c:v>0.550561797752809</c:v>
                </c:pt>
                <c:pt idx="3970">
                  <c:v>0.56179775280898803</c:v>
                </c:pt>
                <c:pt idx="3971">
                  <c:v>0.57303370786516805</c:v>
                </c:pt>
                <c:pt idx="3972">
                  <c:v>0.58426966292134797</c:v>
                </c:pt>
                <c:pt idx="3973">
                  <c:v>0.59550561797752799</c:v>
                </c:pt>
                <c:pt idx="3974">
                  <c:v>0.60674157303370702</c:v>
                </c:pt>
                <c:pt idx="3975">
                  <c:v>0.61797752808988704</c:v>
                </c:pt>
                <c:pt idx="3976">
                  <c:v>0.62921348314606695</c:v>
                </c:pt>
                <c:pt idx="3977">
                  <c:v>0.64044943820224698</c:v>
                </c:pt>
                <c:pt idx="3978">
                  <c:v>0.651685393258427</c:v>
                </c:pt>
                <c:pt idx="3979">
                  <c:v>0.66292134831460603</c:v>
                </c:pt>
                <c:pt idx="3980">
                  <c:v>0.67415730337078605</c:v>
                </c:pt>
                <c:pt idx="3981">
                  <c:v>0.68539325842696597</c:v>
                </c:pt>
                <c:pt idx="3982">
                  <c:v>0.69662921348314599</c:v>
                </c:pt>
                <c:pt idx="3983">
                  <c:v>0.70786516853932502</c:v>
                </c:pt>
                <c:pt idx="3984">
                  <c:v>0.71910112359550504</c:v>
                </c:pt>
                <c:pt idx="3985">
                  <c:v>0.73033707865168496</c:v>
                </c:pt>
                <c:pt idx="3986">
                  <c:v>0.74157303370786498</c:v>
                </c:pt>
                <c:pt idx="3987">
                  <c:v>0.75280898876404401</c:v>
                </c:pt>
                <c:pt idx="3988">
                  <c:v>0.76404494382022403</c:v>
                </c:pt>
                <c:pt idx="3989">
                  <c:v>0.77528089887640395</c:v>
                </c:pt>
                <c:pt idx="3990">
                  <c:v>0.78651685393258397</c:v>
                </c:pt>
                <c:pt idx="3991">
                  <c:v>0.797752808988764</c:v>
                </c:pt>
                <c:pt idx="3992">
                  <c:v>0.80898876404494302</c:v>
                </c:pt>
                <c:pt idx="3993">
                  <c:v>0.82022471910112305</c:v>
                </c:pt>
                <c:pt idx="3994">
                  <c:v>0.83146067415730296</c:v>
                </c:pt>
                <c:pt idx="3995">
                  <c:v>0.84269662921348298</c:v>
                </c:pt>
                <c:pt idx="3996">
                  <c:v>0.85393258426966201</c:v>
                </c:pt>
                <c:pt idx="3997">
                  <c:v>0.86516853932584203</c:v>
                </c:pt>
                <c:pt idx="3998">
                  <c:v>0.87640449438202195</c:v>
                </c:pt>
                <c:pt idx="3999">
                  <c:v>0.88764044943820197</c:v>
                </c:pt>
                <c:pt idx="4000">
                  <c:v>0.898876404494382</c:v>
                </c:pt>
                <c:pt idx="4001">
                  <c:v>0.91011235955056102</c:v>
                </c:pt>
                <c:pt idx="4002">
                  <c:v>0.92134831460674105</c:v>
                </c:pt>
                <c:pt idx="4003">
                  <c:v>0.93258426966292096</c:v>
                </c:pt>
                <c:pt idx="4004">
                  <c:v>0.94382022471910099</c:v>
                </c:pt>
                <c:pt idx="4005">
                  <c:v>0.95505617977528001</c:v>
                </c:pt>
                <c:pt idx="4006">
                  <c:v>0.96629213483146004</c:v>
                </c:pt>
                <c:pt idx="4007">
                  <c:v>0.97752808988763995</c:v>
                </c:pt>
                <c:pt idx="4008">
                  <c:v>0.98876404494381998</c:v>
                </c:pt>
                <c:pt idx="4009">
                  <c:v>0</c:v>
                </c:pt>
                <c:pt idx="4010">
                  <c:v>2.5641025641025599E-2</c:v>
                </c:pt>
                <c:pt idx="4011">
                  <c:v>5.1282051282051197E-2</c:v>
                </c:pt>
                <c:pt idx="4012">
                  <c:v>7.69230769230769E-2</c:v>
                </c:pt>
                <c:pt idx="4013">
                  <c:v>0.10256410256410201</c:v>
                </c:pt>
                <c:pt idx="4014">
                  <c:v>0.128205128205128</c:v>
                </c:pt>
                <c:pt idx="4015">
                  <c:v>0.15384615384615299</c:v>
                </c:pt>
                <c:pt idx="4016">
                  <c:v>0.17948717948717899</c:v>
                </c:pt>
                <c:pt idx="4017">
                  <c:v>0.20512820512820501</c:v>
                </c:pt>
                <c:pt idx="4018">
                  <c:v>0.23076923076923</c:v>
                </c:pt>
                <c:pt idx="4019">
                  <c:v>0.256410256410256</c:v>
                </c:pt>
                <c:pt idx="4020">
                  <c:v>0.28205128205128199</c:v>
                </c:pt>
                <c:pt idx="4021">
                  <c:v>0.30769230769230699</c:v>
                </c:pt>
                <c:pt idx="4022">
                  <c:v>0.33333333333333298</c:v>
                </c:pt>
                <c:pt idx="4023">
                  <c:v>0.35897435897435898</c:v>
                </c:pt>
                <c:pt idx="4024">
                  <c:v>0.38461538461538403</c:v>
                </c:pt>
                <c:pt idx="4025">
                  <c:v>0.41025641025641002</c:v>
                </c:pt>
                <c:pt idx="4026">
                  <c:v>0.43589743589743501</c:v>
                </c:pt>
                <c:pt idx="4027">
                  <c:v>0.46153846153846101</c:v>
                </c:pt>
                <c:pt idx="4028">
                  <c:v>0.487179487179487</c:v>
                </c:pt>
                <c:pt idx="4029">
                  <c:v>0.512820512820512</c:v>
                </c:pt>
                <c:pt idx="4030">
                  <c:v>0.53846153846153799</c:v>
                </c:pt>
                <c:pt idx="4031">
                  <c:v>0.56410256410256399</c:v>
                </c:pt>
                <c:pt idx="4032">
                  <c:v>0.58974358974358898</c:v>
                </c:pt>
                <c:pt idx="4033">
                  <c:v>0.61538461538461497</c:v>
                </c:pt>
                <c:pt idx="4034">
                  <c:v>0.64102564102564097</c:v>
                </c:pt>
                <c:pt idx="4035">
                  <c:v>0.66666666666666596</c:v>
                </c:pt>
                <c:pt idx="4036">
                  <c:v>0.69230769230769196</c:v>
                </c:pt>
                <c:pt idx="4037">
                  <c:v>0.71794871794871795</c:v>
                </c:pt>
                <c:pt idx="4038">
                  <c:v>0.74358974358974295</c:v>
                </c:pt>
                <c:pt idx="4039">
                  <c:v>0.76923076923076905</c:v>
                </c:pt>
                <c:pt idx="4040">
                  <c:v>0.79487179487179405</c:v>
                </c:pt>
                <c:pt idx="4041">
                  <c:v>0.82051282051282004</c:v>
                </c:pt>
                <c:pt idx="4042">
                  <c:v>0.84615384615384603</c:v>
                </c:pt>
                <c:pt idx="4043">
                  <c:v>0.87179487179487103</c:v>
                </c:pt>
                <c:pt idx="4044">
                  <c:v>0.89743589743589702</c:v>
                </c:pt>
                <c:pt idx="4045">
                  <c:v>0.92307692307692302</c:v>
                </c:pt>
                <c:pt idx="4046">
                  <c:v>0.94871794871794801</c:v>
                </c:pt>
                <c:pt idx="4047">
                  <c:v>0.97435897435897401</c:v>
                </c:pt>
                <c:pt idx="4048">
                  <c:v>0</c:v>
                </c:pt>
                <c:pt idx="4049">
                  <c:v>3.7037037037037E-2</c:v>
                </c:pt>
                <c:pt idx="4050">
                  <c:v>7.4074074074074001E-2</c:v>
                </c:pt>
                <c:pt idx="4051">
                  <c:v>0.11111111111111099</c:v>
                </c:pt>
                <c:pt idx="4052">
                  <c:v>0.148148148148148</c:v>
                </c:pt>
                <c:pt idx="4053">
                  <c:v>0.18518518518518501</c:v>
                </c:pt>
                <c:pt idx="4054">
                  <c:v>0.22222222222222199</c:v>
                </c:pt>
                <c:pt idx="4055">
                  <c:v>0.25925925925925902</c:v>
                </c:pt>
                <c:pt idx="4056">
                  <c:v>0.296296296296296</c:v>
                </c:pt>
                <c:pt idx="4057">
                  <c:v>0.33333333333333298</c:v>
                </c:pt>
                <c:pt idx="4058">
                  <c:v>0.37037037037037002</c:v>
                </c:pt>
                <c:pt idx="4059">
                  <c:v>0.407407407407407</c:v>
                </c:pt>
                <c:pt idx="4060">
                  <c:v>0.44444444444444398</c:v>
                </c:pt>
                <c:pt idx="4061">
                  <c:v>0.48148148148148101</c:v>
                </c:pt>
                <c:pt idx="4062">
                  <c:v>0.51851851851851805</c:v>
                </c:pt>
                <c:pt idx="4063">
                  <c:v>0.55555555555555503</c:v>
                </c:pt>
                <c:pt idx="4064">
                  <c:v>0.592592592592592</c:v>
                </c:pt>
                <c:pt idx="4065">
                  <c:v>0.62962962962962898</c:v>
                </c:pt>
                <c:pt idx="4066">
                  <c:v>0.66666666666666596</c:v>
                </c:pt>
                <c:pt idx="4067">
                  <c:v>0.70370370370370305</c:v>
                </c:pt>
                <c:pt idx="4068">
                  <c:v>0.74074074074074003</c:v>
                </c:pt>
                <c:pt idx="4069">
                  <c:v>0.77777777777777701</c:v>
                </c:pt>
                <c:pt idx="4070">
                  <c:v>0.81481481481481399</c:v>
                </c:pt>
                <c:pt idx="4071">
                  <c:v>0.85185185185185097</c:v>
                </c:pt>
                <c:pt idx="4072">
                  <c:v>0.88888888888888795</c:v>
                </c:pt>
                <c:pt idx="4073">
                  <c:v>0.92592592592592504</c:v>
                </c:pt>
                <c:pt idx="4074">
                  <c:v>0.96296296296296202</c:v>
                </c:pt>
                <c:pt idx="4075">
                  <c:v>0</c:v>
                </c:pt>
                <c:pt idx="4076">
                  <c:v>2.27272727272727E-2</c:v>
                </c:pt>
                <c:pt idx="4077">
                  <c:v>4.54545454545454E-2</c:v>
                </c:pt>
                <c:pt idx="4078">
                  <c:v>6.8181818181818094E-2</c:v>
                </c:pt>
                <c:pt idx="4079">
                  <c:v>9.0909090909090898E-2</c:v>
                </c:pt>
                <c:pt idx="4080">
                  <c:v>0.11363636363636299</c:v>
                </c:pt>
                <c:pt idx="4081">
                  <c:v>0.13636363636363599</c:v>
                </c:pt>
                <c:pt idx="4082">
                  <c:v>0.15909090909090901</c:v>
                </c:pt>
                <c:pt idx="4083">
                  <c:v>0.18181818181818099</c:v>
                </c:pt>
                <c:pt idx="4084">
                  <c:v>0.204545454545454</c:v>
                </c:pt>
                <c:pt idx="4085">
                  <c:v>0.22727272727272699</c:v>
                </c:pt>
                <c:pt idx="4086">
                  <c:v>0.25</c:v>
                </c:pt>
                <c:pt idx="4087">
                  <c:v>0.27272727272727199</c:v>
                </c:pt>
                <c:pt idx="4088">
                  <c:v>0.29545454545454503</c:v>
                </c:pt>
                <c:pt idx="4089">
                  <c:v>0.31818181818181801</c:v>
                </c:pt>
                <c:pt idx="4090">
                  <c:v>0.34090909090909</c:v>
                </c:pt>
                <c:pt idx="4091">
                  <c:v>0.36363636363636298</c:v>
                </c:pt>
                <c:pt idx="4092">
                  <c:v>0.38636363636363602</c:v>
                </c:pt>
                <c:pt idx="4093">
                  <c:v>0.40909090909090901</c:v>
                </c:pt>
                <c:pt idx="4094">
                  <c:v>0.43181818181818099</c:v>
                </c:pt>
                <c:pt idx="4095">
                  <c:v>0.45454545454545398</c:v>
                </c:pt>
                <c:pt idx="4096">
                  <c:v>0.47727272727272702</c:v>
                </c:pt>
                <c:pt idx="4097">
                  <c:v>0.5</c:v>
                </c:pt>
                <c:pt idx="4098">
                  <c:v>0.52272727272727204</c:v>
                </c:pt>
                <c:pt idx="4099">
                  <c:v>0.54545454545454497</c:v>
                </c:pt>
                <c:pt idx="4100">
                  <c:v>0.56818181818181801</c:v>
                </c:pt>
                <c:pt idx="4101">
                  <c:v>0.59090909090909005</c:v>
                </c:pt>
                <c:pt idx="4102">
                  <c:v>0.61363636363636298</c:v>
                </c:pt>
                <c:pt idx="4103">
                  <c:v>0.63636363636363602</c:v>
                </c:pt>
                <c:pt idx="4104">
                  <c:v>0.65909090909090895</c:v>
                </c:pt>
                <c:pt idx="4105">
                  <c:v>0.68181818181818099</c:v>
                </c:pt>
                <c:pt idx="4106">
                  <c:v>0.70454545454545403</c:v>
                </c:pt>
                <c:pt idx="4107">
                  <c:v>0.72727272727272696</c:v>
                </c:pt>
                <c:pt idx="4108">
                  <c:v>0.75</c:v>
                </c:pt>
                <c:pt idx="4109">
                  <c:v>0.77272727272727204</c:v>
                </c:pt>
                <c:pt idx="4110">
                  <c:v>0.79545454545454497</c:v>
                </c:pt>
                <c:pt idx="4111">
                  <c:v>0.81818181818181801</c:v>
                </c:pt>
                <c:pt idx="4112">
                  <c:v>0.84090909090909005</c:v>
                </c:pt>
                <c:pt idx="4113">
                  <c:v>0.86363636363636298</c:v>
                </c:pt>
                <c:pt idx="4114">
                  <c:v>0.88636363636363602</c:v>
                </c:pt>
                <c:pt idx="4115">
                  <c:v>0.90909090909090895</c:v>
                </c:pt>
                <c:pt idx="4116">
                  <c:v>0.93181818181818099</c:v>
                </c:pt>
                <c:pt idx="4117">
                  <c:v>0.95454545454545403</c:v>
                </c:pt>
                <c:pt idx="4118">
                  <c:v>0.97727272727272696</c:v>
                </c:pt>
                <c:pt idx="4119">
                  <c:v>0</c:v>
                </c:pt>
                <c:pt idx="4120">
                  <c:v>1.51515151515151E-2</c:v>
                </c:pt>
                <c:pt idx="4121">
                  <c:v>3.03030303030303E-2</c:v>
                </c:pt>
                <c:pt idx="4122">
                  <c:v>4.54545454545454E-2</c:v>
                </c:pt>
                <c:pt idx="4123">
                  <c:v>6.0606060606060601E-2</c:v>
                </c:pt>
                <c:pt idx="4124">
                  <c:v>7.5757575757575704E-2</c:v>
                </c:pt>
                <c:pt idx="4125">
                  <c:v>9.0909090909090898E-2</c:v>
                </c:pt>
                <c:pt idx="4126">
                  <c:v>0.10606060606060599</c:v>
                </c:pt>
                <c:pt idx="4127">
                  <c:v>0.12121212121212099</c:v>
                </c:pt>
                <c:pt idx="4128">
                  <c:v>0.13636363636363599</c:v>
                </c:pt>
                <c:pt idx="4129">
                  <c:v>0.15151515151515099</c:v>
                </c:pt>
                <c:pt idx="4130">
                  <c:v>0.16666666666666599</c:v>
                </c:pt>
                <c:pt idx="4131">
                  <c:v>0.18181818181818099</c:v>
                </c:pt>
                <c:pt idx="4132">
                  <c:v>0.19696969696969599</c:v>
                </c:pt>
                <c:pt idx="4133">
                  <c:v>0.21212121212121199</c:v>
                </c:pt>
                <c:pt idx="4134">
                  <c:v>0.22727272727272699</c:v>
                </c:pt>
                <c:pt idx="4135">
                  <c:v>0.24242424242424199</c:v>
                </c:pt>
                <c:pt idx="4136">
                  <c:v>0.25757575757575701</c:v>
                </c:pt>
                <c:pt idx="4137">
                  <c:v>0.27272727272727199</c:v>
                </c:pt>
                <c:pt idx="4138">
                  <c:v>0.28787878787878701</c:v>
                </c:pt>
                <c:pt idx="4139">
                  <c:v>0.30303030303030298</c:v>
                </c:pt>
                <c:pt idx="4140">
                  <c:v>0.31818181818181801</c:v>
                </c:pt>
                <c:pt idx="4141">
                  <c:v>0.33333333333333298</c:v>
                </c:pt>
                <c:pt idx="4142">
                  <c:v>0.34848484848484801</c:v>
                </c:pt>
                <c:pt idx="4143">
                  <c:v>0.36363636363636298</c:v>
                </c:pt>
                <c:pt idx="4144">
                  <c:v>0.37878787878787801</c:v>
                </c:pt>
                <c:pt idx="4145">
                  <c:v>0.39393939393939298</c:v>
                </c:pt>
                <c:pt idx="4146">
                  <c:v>0.40909090909090901</c:v>
                </c:pt>
                <c:pt idx="4147">
                  <c:v>0.42424242424242398</c:v>
                </c:pt>
                <c:pt idx="4148">
                  <c:v>0.439393939393939</c:v>
                </c:pt>
                <c:pt idx="4149">
                  <c:v>0.45454545454545398</c:v>
                </c:pt>
                <c:pt idx="4150">
                  <c:v>0.469696969696969</c:v>
                </c:pt>
                <c:pt idx="4151">
                  <c:v>0.48484848484848397</c:v>
                </c:pt>
                <c:pt idx="4152">
                  <c:v>0.5</c:v>
                </c:pt>
                <c:pt idx="4153">
                  <c:v>0.51515151515151503</c:v>
                </c:pt>
                <c:pt idx="4154">
                  <c:v>0.53030303030303005</c:v>
                </c:pt>
                <c:pt idx="4155">
                  <c:v>0.54545454545454497</c:v>
                </c:pt>
                <c:pt idx="4156">
                  <c:v>0.56060606060606</c:v>
                </c:pt>
                <c:pt idx="4157">
                  <c:v>0.57575757575757502</c:v>
                </c:pt>
                <c:pt idx="4158">
                  <c:v>0.59090909090909005</c:v>
                </c:pt>
                <c:pt idx="4159">
                  <c:v>0.60606060606060597</c:v>
                </c:pt>
                <c:pt idx="4160">
                  <c:v>0.62121212121212099</c:v>
                </c:pt>
                <c:pt idx="4161">
                  <c:v>0.63636363636363602</c:v>
                </c:pt>
                <c:pt idx="4162">
                  <c:v>0.65151515151515105</c:v>
                </c:pt>
                <c:pt idx="4163">
                  <c:v>0.66666666666666596</c:v>
                </c:pt>
                <c:pt idx="4164">
                  <c:v>0.68181818181818099</c:v>
                </c:pt>
                <c:pt idx="4165">
                  <c:v>0.69696969696969702</c:v>
                </c:pt>
                <c:pt idx="4166">
                  <c:v>0.71212121212121204</c:v>
                </c:pt>
                <c:pt idx="4167">
                  <c:v>0.72727272727272696</c:v>
                </c:pt>
                <c:pt idx="4168">
                  <c:v>0.74242424242424199</c:v>
                </c:pt>
                <c:pt idx="4169">
                  <c:v>0.75757575757575701</c:v>
                </c:pt>
                <c:pt idx="4170">
                  <c:v>0.77272727272727204</c:v>
                </c:pt>
                <c:pt idx="4171">
                  <c:v>0.78787878787878696</c:v>
                </c:pt>
                <c:pt idx="4172">
                  <c:v>0.80303030303030298</c:v>
                </c:pt>
                <c:pt idx="4173">
                  <c:v>0.81818181818181801</c:v>
                </c:pt>
                <c:pt idx="4174">
                  <c:v>0.83333333333333304</c:v>
                </c:pt>
                <c:pt idx="4175">
                  <c:v>0.84848484848484795</c:v>
                </c:pt>
                <c:pt idx="4176">
                  <c:v>0.86363636363636298</c:v>
                </c:pt>
                <c:pt idx="4177">
                  <c:v>0.87878787878787801</c:v>
                </c:pt>
                <c:pt idx="4178">
                  <c:v>0.89393939393939303</c:v>
                </c:pt>
                <c:pt idx="4179">
                  <c:v>0.90909090909090895</c:v>
                </c:pt>
                <c:pt idx="4180">
                  <c:v>0.92424242424242398</c:v>
                </c:pt>
                <c:pt idx="4181">
                  <c:v>0.939393939393939</c:v>
                </c:pt>
                <c:pt idx="4182">
                  <c:v>0.95454545454545403</c:v>
                </c:pt>
                <c:pt idx="4183">
                  <c:v>0.96969696969696895</c:v>
                </c:pt>
                <c:pt idx="4184">
                  <c:v>0.98484848484848397</c:v>
                </c:pt>
                <c:pt idx="4185">
                  <c:v>0</c:v>
                </c:pt>
                <c:pt idx="4186">
                  <c:v>2.3809523809523801E-2</c:v>
                </c:pt>
                <c:pt idx="4187">
                  <c:v>4.7619047619047603E-2</c:v>
                </c:pt>
                <c:pt idx="4188">
                  <c:v>7.1428571428571397E-2</c:v>
                </c:pt>
                <c:pt idx="4189">
                  <c:v>9.5238095238095205E-2</c:v>
                </c:pt>
                <c:pt idx="4190">
                  <c:v>0.119047619047619</c:v>
                </c:pt>
                <c:pt idx="4191">
                  <c:v>0.14285714285714199</c:v>
                </c:pt>
                <c:pt idx="4192">
                  <c:v>0.16666666666666599</c:v>
                </c:pt>
                <c:pt idx="4193">
                  <c:v>0.19047619047618999</c:v>
                </c:pt>
                <c:pt idx="4194">
                  <c:v>0.214285714285714</c:v>
                </c:pt>
                <c:pt idx="4195">
                  <c:v>0.238095238095238</c:v>
                </c:pt>
                <c:pt idx="4196">
                  <c:v>0.26190476190476097</c:v>
                </c:pt>
                <c:pt idx="4197">
                  <c:v>0.28571428571428498</c:v>
                </c:pt>
                <c:pt idx="4198">
                  <c:v>0.30952380952380898</c:v>
                </c:pt>
                <c:pt idx="4199">
                  <c:v>0.33333333333333298</c:v>
                </c:pt>
                <c:pt idx="4200">
                  <c:v>0.35714285714285698</c:v>
                </c:pt>
                <c:pt idx="4201">
                  <c:v>0.38095238095237999</c:v>
                </c:pt>
                <c:pt idx="4202">
                  <c:v>0.40476190476190399</c:v>
                </c:pt>
                <c:pt idx="4203">
                  <c:v>0.42857142857142799</c:v>
                </c:pt>
                <c:pt idx="4204">
                  <c:v>0.452380952380952</c:v>
                </c:pt>
                <c:pt idx="4205">
                  <c:v>0.476190476190476</c:v>
                </c:pt>
                <c:pt idx="4206">
                  <c:v>0.5</c:v>
                </c:pt>
                <c:pt idx="4207">
                  <c:v>0.52380952380952295</c:v>
                </c:pt>
                <c:pt idx="4208">
                  <c:v>0.54761904761904701</c:v>
                </c:pt>
                <c:pt idx="4209">
                  <c:v>0.57142857142857095</c:v>
                </c:pt>
                <c:pt idx="4210">
                  <c:v>0.59523809523809501</c:v>
                </c:pt>
                <c:pt idx="4211">
                  <c:v>0.61904761904761896</c:v>
                </c:pt>
                <c:pt idx="4212">
                  <c:v>0.64285714285714202</c:v>
                </c:pt>
                <c:pt idx="4213">
                  <c:v>0.66666666666666596</c:v>
                </c:pt>
                <c:pt idx="4214">
                  <c:v>0.69047619047619002</c:v>
                </c:pt>
                <c:pt idx="4215">
                  <c:v>0.71428571428571397</c:v>
                </c:pt>
                <c:pt idx="4216">
                  <c:v>0.73809523809523803</c:v>
                </c:pt>
                <c:pt idx="4217">
                  <c:v>0.76190476190476097</c:v>
                </c:pt>
                <c:pt idx="4218">
                  <c:v>0.78571428571428503</c:v>
                </c:pt>
                <c:pt idx="4219">
                  <c:v>0.80952380952380898</c:v>
                </c:pt>
                <c:pt idx="4220">
                  <c:v>0.83333333333333304</c:v>
                </c:pt>
                <c:pt idx="4221">
                  <c:v>0.85714285714285698</c:v>
                </c:pt>
                <c:pt idx="4222">
                  <c:v>0.88095238095238004</c:v>
                </c:pt>
                <c:pt idx="4223">
                  <c:v>0.90476190476190399</c:v>
                </c:pt>
                <c:pt idx="4224">
                  <c:v>0.92857142857142805</c:v>
                </c:pt>
                <c:pt idx="4225">
                  <c:v>0.952380952380952</c:v>
                </c:pt>
                <c:pt idx="4226">
                  <c:v>0.97619047619047605</c:v>
                </c:pt>
                <c:pt idx="4227">
                  <c:v>0</c:v>
                </c:pt>
                <c:pt idx="4228">
                  <c:v>3.2258064516128997E-2</c:v>
                </c:pt>
                <c:pt idx="4229">
                  <c:v>6.4516129032257993E-2</c:v>
                </c:pt>
                <c:pt idx="4230">
                  <c:v>9.6774193548387094E-2</c:v>
                </c:pt>
                <c:pt idx="4231">
                  <c:v>0.12903225806451599</c:v>
                </c:pt>
                <c:pt idx="4232">
                  <c:v>0.16129032258064499</c:v>
                </c:pt>
                <c:pt idx="4233">
                  <c:v>0.19354838709677399</c:v>
                </c:pt>
                <c:pt idx="4234">
                  <c:v>0.225806451612903</c:v>
                </c:pt>
                <c:pt idx="4235">
                  <c:v>0.25806451612903197</c:v>
                </c:pt>
                <c:pt idx="4236">
                  <c:v>0.29032258064516098</c:v>
                </c:pt>
                <c:pt idx="4237">
                  <c:v>0.32258064516128998</c:v>
                </c:pt>
                <c:pt idx="4238">
                  <c:v>0.35483870967741898</c:v>
                </c:pt>
                <c:pt idx="4239">
                  <c:v>0.38709677419354799</c:v>
                </c:pt>
                <c:pt idx="4240">
                  <c:v>0.41935483870967699</c:v>
                </c:pt>
                <c:pt idx="4241">
                  <c:v>0.45161290322580599</c:v>
                </c:pt>
                <c:pt idx="4242">
                  <c:v>0.483870967741935</c:v>
                </c:pt>
                <c:pt idx="4243">
                  <c:v>0.51612903225806395</c:v>
                </c:pt>
                <c:pt idx="4244">
                  <c:v>0.54838709677419295</c:v>
                </c:pt>
                <c:pt idx="4245">
                  <c:v>0.58064516129032195</c:v>
                </c:pt>
                <c:pt idx="4246">
                  <c:v>0.61290322580645096</c:v>
                </c:pt>
                <c:pt idx="4247">
                  <c:v>0.64516129032257996</c:v>
                </c:pt>
                <c:pt idx="4248">
                  <c:v>0.67741935483870896</c:v>
                </c:pt>
                <c:pt idx="4249">
                  <c:v>0.70967741935483797</c:v>
                </c:pt>
                <c:pt idx="4250">
                  <c:v>0.74193548387096697</c:v>
                </c:pt>
                <c:pt idx="4251">
                  <c:v>0.77419354838709598</c:v>
                </c:pt>
                <c:pt idx="4252">
                  <c:v>0.80645161290322498</c:v>
                </c:pt>
                <c:pt idx="4253">
                  <c:v>0.83870967741935398</c:v>
                </c:pt>
                <c:pt idx="4254">
                  <c:v>0.87096774193548299</c:v>
                </c:pt>
                <c:pt idx="4255">
                  <c:v>0.90322580645161199</c:v>
                </c:pt>
                <c:pt idx="4256">
                  <c:v>0.93548387096774099</c:v>
                </c:pt>
                <c:pt idx="4257">
                  <c:v>0.967741935483871</c:v>
                </c:pt>
                <c:pt idx="4258">
                  <c:v>0</c:v>
                </c:pt>
                <c:pt idx="4259">
                  <c:v>2.1739130434782601E-2</c:v>
                </c:pt>
                <c:pt idx="4260">
                  <c:v>4.3478260869565202E-2</c:v>
                </c:pt>
                <c:pt idx="4261">
                  <c:v>6.5217391304347797E-2</c:v>
                </c:pt>
                <c:pt idx="4262">
                  <c:v>8.6956521739130405E-2</c:v>
                </c:pt>
                <c:pt idx="4263">
                  <c:v>0.108695652173913</c:v>
                </c:pt>
                <c:pt idx="4264">
                  <c:v>0.13043478260869501</c:v>
                </c:pt>
                <c:pt idx="4265">
                  <c:v>0.15217391304347799</c:v>
                </c:pt>
                <c:pt idx="4266">
                  <c:v>0.17391304347826</c:v>
                </c:pt>
                <c:pt idx="4267">
                  <c:v>0.19565217391304299</c:v>
                </c:pt>
                <c:pt idx="4268">
                  <c:v>0.217391304347826</c:v>
                </c:pt>
                <c:pt idx="4269">
                  <c:v>0.23913043478260801</c:v>
                </c:pt>
                <c:pt idx="4270">
                  <c:v>0.26086956521739102</c:v>
                </c:pt>
                <c:pt idx="4271">
                  <c:v>0.282608695652173</c:v>
                </c:pt>
                <c:pt idx="4272">
                  <c:v>0.30434782608695599</c:v>
                </c:pt>
                <c:pt idx="4273">
                  <c:v>0.32608695652173902</c:v>
                </c:pt>
                <c:pt idx="4274">
                  <c:v>0.34782608695652101</c:v>
                </c:pt>
                <c:pt idx="4275">
                  <c:v>0.36956521739130399</c:v>
                </c:pt>
                <c:pt idx="4276">
                  <c:v>0.39130434782608697</c:v>
                </c:pt>
                <c:pt idx="4277">
                  <c:v>0.41304347826086901</c:v>
                </c:pt>
                <c:pt idx="4278">
                  <c:v>0.434782608695652</c:v>
                </c:pt>
                <c:pt idx="4279">
                  <c:v>0.45652173913043398</c:v>
                </c:pt>
                <c:pt idx="4280">
                  <c:v>0.47826086956521702</c:v>
                </c:pt>
                <c:pt idx="4281">
                  <c:v>0.5</c:v>
                </c:pt>
                <c:pt idx="4282">
                  <c:v>0.52173913043478204</c:v>
                </c:pt>
                <c:pt idx="4283">
                  <c:v>0.54347826086956497</c:v>
                </c:pt>
                <c:pt idx="4284">
                  <c:v>0.56521739130434701</c:v>
                </c:pt>
                <c:pt idx="4285">
                  <c:v>0.58695652173913004</c:v>
                </c:pt>
                <c:pt idx="4286">
                  <c:v>0.60869565217391297</c:v>
                </c:pt>
                <c:pt idx="4287">
                  <c:v>0.63043478260869501</c:v>
                </c:pt>
                <c:pt idx="4288">
                  <c:v>0.65217391304347805</c:v>
                </c:pt>
                <c:pt idx="4289">
                  <c:v>0.67391304347825998</c:v>
                </c:pt>
                <c:pt idx="4290">
                  <c:v>0.69565217391304301</c:v>
                </c:pt>
                <c:pt idx="4291">
                  <c:v>0.71739130434782605</c:v>
                </c:pt>
                <c:pt idx="4292">
                  <c:v>0.73913043478260798</c:v>
                </c:pt>
                <c:pt idx="4293">
                  <c:v>0.76086956521739102</c:v>
                </c:pt>
                <c:pt idx="4294">
                  <c:v>0.78260869565217395</c:v>
                </c:pt>
                <c:pt idx="4295">
                  <c:v>0.80434782608695599</c:v>
                </c:pt>
                <c:pt idx="4296">
                  <c:v>0.82608695652173902</c:v>
                </c:pt>
                <c:pt idx="4297">
                  <c:v>0.84782608695652095</c:v>
                </c:pt>
                <c:pt idx="4298">
                  <c:v>0.86956521739130399</c:v>
                </c:pt>
                <c:pt idx="4299">
                  <c:v>0.89130434782608603</c:v>
                </c:pt>
                <c:pt idx="4300">
                  <c:v>0.91304347826086896</c:v>
                </c:pt>
                <c:pt idx="4301">
                  <c:v>0.934782608695652</c:v>
                </c:pt>
                <c:pt idx="4302">
                  <c:v>0.95652173913043403</c:v>
                </c:pt>
                <c:pt idx="4303">
                  <c:v>0.97826086956521696</c:v>
                </c:pt>
                <c:pt idx="4304">
                  <c:v>0</c:v>
                </c:pt>
                <c:pt idx="4305">
                  <c:v>9.0909090909090905E-3</c:v>
                </c:pt>
                <c:pt idx="4306">
                  <c:v>1.8181818181818101E-2</c:v>
                </c:pt>
                <c:pt idx="4307">
                  <c:v>2.7272727272727199E-2</c:v>
                </c:pt>
                <c:pt idx="4308">
                  <c:v>3.6363636363636299E-2</c:v>
                </c:pt>
                <c:pt idx="4309">
                  <c:v>4.54545454545454E-2</c:v>
                </c:pt>
                <c:pt idx="4310">
                  <c:v>5.4545454545454501E-2</c:v>
                </c:pt>
                <c:pt idx="4311">
                  <c:v>6.3636363636363602E-2</c:v>
                </c:pt>
                <c:pt idx="4312">
                  <c:v>7.2727272727272696E-2</c:v>
                </c:pt>
                <c:pt idx="4313">
                  <c:v>8.1818181818181804E-2</c:v>
                </c:pt>
                <c:pt idx="4314">
                  <c:v>9.0909090909090898E-2</c:v>
                </c:pt>
                <c:pt idx="4315">
                  <c:v>0.1</c:v>
                </c:pt>
                <c:pt idx="4316">
                  <c:v>0.109090909090909</c:v>
                </c:pt>
                <c:pt idx="4317">
                  <c:v>0.118181818181818</c:v>
                </c:pt>
                <c:pt idx="4318">
                  <c:v>0.12727272727272701</c:v>
                </c:pt>
                <c:pt idx="4319">
                  <c:v>0.13636363636363599</c:v>
                </c:pt>
                <c:pt idx="4320">
                  <c:v>0.145454545454545</c:v>
                </c:pt>
                <c:pt idx="4321">
                  <c:v>0.15454545454545399</c:v>
                </c:pt>
                <c:pt idx="4322">
                  <c:v>0.163636363636363</c:v>
                </c:pt>
                <c:pt idx="4323">
                  <c:v>0.17272727272727201</c:v>
                </c:pt>
                <c:pt idx="4324">
                  <c:v>0.18181818181818099</c:v>
                </c:pt>
                <c:pt idx="4325">
                  <c:v>0.19090909090909</c:v>
                </c:pt>
                <c:pt idx="4326">
                  <c:v>0.2</c:v>
                </c:pt>
                <c:pt idx="4327">
                  <c:v>0.20909090909090899</c:v>
                </c:pt>
                <c:pt idx="4328">
                  <c:v>0.218181818181818</c:v>
                </c:pt>
                <c:pt idx="4329">
                  <c:v>0.22727272727272699</c:v>
                </c:pt>
                <c:pt idx="4330">
                  <c:v>0.236363636363636</c:v>
                </c:pt>
                <c:pt idx="4331">
                  <c:v>0.24545454545454501</c:v>
                </c:pt>
                <c:pt idx="4332">
                  <c:v>0.25454545454545402</c:v>
                </c:pt>
                <c:pt idx="4333">
                  <c:v>0.263636363636363</c:v>
                </c:pt>
                <c:pt idx="4334">
                  <c:v>0.27272727272727199</c:v>
                </c:pt>
                <c:pt idx="4335">
                  <c:v>0.28181818181818102</c:v>
                </c:pt>
                <c:pt idx="4336">
                  <c:v>0.29090909090909001</c:v>
                </c:pt>
                <c:pt idx="4337">
                  <c:v>0.3</c:v>
                </c:pt>
                <c:pt idx="4338">
                  <c:v>0.30909090909090903</c:v>
                </c:pt>
                <c:pt idx="4339">
                  <c:v>0.31818181818181801</c:v>
                </c:pt>
                <c:pt idx="4340">
                  <c:v>0.32727272727272699</c:v>
                </c:pt>
                <c:pt idx="4341">
                  <c:v>0.33636363636363598</c:v>
                </c:pt>
                <c:pt idx="4342">
                  <c:v>0.34545454545454501</c:v>
                </c:pt>
                <c:pt idx="4343">
                  <c:v>0.354545454545454</c:v>
                </c:pt>
                <c:pt idx="4344">
                  <c:v>0.36363636363636298</c:v>
                </c:pt>
                <c:pt idx="4345">
                  <c:v>0.37272727272727202</c:v>
                </c:pt>
                <c:pt idx="4346">
                  <c:v>0.381818181818181</c:v>
                </c:pt>
                <c:pt idx="4347">
                  <c:v>0.39090909090908998</c:v>
                </c:pt>
                <c:pt idx="4348">
                  <c:v>0.4</c:v>
                </c:pt>
                <c:pt idx="4349">
                  <c:v>0.40909090909090901</c:v>
                </c:pt>
                <c:pt idx="4350">
                  <c:v>0.41818181818181799</c:v>
                </c:pt>
                <c:pt idx="4351">
                  <c:v>0.42727272727272703</c:v>
                </c:pt>
                <c:pt idx="4352">
                  <c:v>0.43636363636363601</c:v>
                </c:pt>
                <c:pt idx="4353">
                  <c:v>0.44545454545454499</c:v>
                </c:pt>
                <c:pt idx="4354">
                  <c:v>0.45454545454545398</c:v>
                </c:pt>
                <c:pt idx="4355">
                  <c:v>0.46363636363636301</c:v>
                </c:pt>
                <c:pt idx="4356">
                  <c:v>0.472727272727272</c:v>
                </c:pt>
                <c:pt idx="4357">
                  <c:v>0.48181818181818098</c:v>
                </c:pt>
                <c:pt idx="4358">
                  <c:v>0.49090909090909002</c:v>
                </c:pt>
                <c:pt idx="4359">
                  <c:v>0.5</c:v>
                </c:pt>
                <c:pt idx="4360">
                  <c:v>0.50909090909090904</c:v>
                </c:pt>
                <c:pt idx="4361">
                  <c:v>0.51818181818181797</c:v>
                </c:pt>
                <c:pt idx="4362">
                  <c:v>0.527272727272727</c:v>
                </c:pt>
                <c:pt idx="4363">
                  <c:v>0.53636363636363604</c:v>
                </c:pt>
                <c:pt idx="4364">
                  <c:v>0.54545454545454497</c:v>
                </c:pt>
                <c:pt idx="4365">
                  <c:v>0.55454545454545401</c:v>
                </c:pt>
                <c:pt idx="4366">
                  <c:v>0.56363636363636305</c:v>
                </c:pt>
                <c:pt idx="4367">
                  <c:v>0.57272727272727197</c:v>
                </c:pt>
                <c:pt idx="4368">
                  <c:v>0.58181818181818101</c:v>
                </c:pt>
                <c:pt idx="4369">
                  <c:v>0.59090909090909005</c:v>
                </c:pt>
                <c:pt idx="4370">
                  <c:v>0.6</c:v>
                </c:pt>
                <c:pt idx="4371">
                  <c:v>0.60909090909090902</c:v>
                </c:pt>
                <c:pt idx="4372">
                  <c:v>0.61818181818181805</c:v>
                </c:pt>
                <c:pt idx="4373">
                  <c:v>0.62727272727272698</c:v>
                </c:pt>
                <c:pt idx="4374">
                  <c:v>0.63636363636363602</c:v>
                </c:pt>
                <c:pt idx="4375">
                  <c:v>0.64545454545454495</c:v>
                </c:pt>
                <c:pt idx="4376">
                  <c:v>0.65454545454545399</c:v>
                </c:pt>
                <c:pt idx="4377">
                  <c:v>0.66363636363636302</c:v>
                </c:pt>
                <c:pt idx="4378">
                  <c:v>0.67272727272727195</c:v>
                </c:pt>
                <c:pt idx="4379">
                  <c:v>0.68181818181818099</c:v>
                </c:pt>
                <c:pt idx="4380">
                  <c:v>0.69090909090909003</c:v>
                </c:pt>
                <c:pt idx="4381">
                  <c:v>0.7</c:v>
                </c:pt>
                <c:pt idx="4382">
                  <c:v>0.70909090909090899</c:v>
                </c:pt>
                <c:pt idx="4383">
                  <c:v>0.71818181818181803</c:v>
                </c:pt>
                <c:pt idx="4384">
                  <c:v>0.72727272727272696</c:v>
                </c:pt>
                <c:pt idx="4385">
                  <c:v>0.736363636363636</c:v>
                </c:pt>
                <c:pt idx="4386">
                  <c:v>0.74545454545454504</c:v>
                </c:pt>
                <c:pt idx="4387">
                  <c:v>0.75454545454545396</c:v>
                </c:pt>
                <c:pt idx="4388">
                  <c:v>0.763636363636363</c:v>
                </c:pt>
                <c:pt idx="4389">
                  <c:v>0.77272727272727204</c:v>
                </c:pt>
                <c:pt idx="4390">
                  <c:v>0.78181818181818097</c:v>
                </c:pt>
                <c:pt idx="4391">
                  <c:v>0.79090909090909001</c:v>
                </c:pt>
                <c:pt idx="4392">
                  <c:v>0.8</c:v>
                </c:pt>
                <c:pt idx="4393">
                  <c:v>0.80909090909090897</c:v>
                </c:pt>
                <c:pt idx="4394">
                  <c:v>0.81818181818181801</c:v>
                </c:pt>
                <c:pt idx="4395">
                  <c:v>0.82727272727272705</c:v>
                </c:pt>
                <c:pt idx="4396">
                  <c:v>0.83636363636363598</c:v>
                </c:pt>
                <c:pt idx="4397">
                  <c:v>0.84545454545454501</c:v>
                </c:pt>
                <c:pt idx="4398">
                  <c:v>0.85454545454545405</c:v>
                </c:pt>
                <c:pt idx="4399">
                  <c:v>0.86363636363636298</c:v>
                </c:pt>
                <c:pt idx="4400">
                  <c:v>0.87272727272727202</c:v>
                </c:pt>
                <c:pt idx="4401">
                  <c:v>0.88181818181818095</c:v>
                </c:pt>
                <c:pt idx="4402">
                  <c:v>0.89090909090908998</c:v>
                </c:pt>
                <c:pt idx="4403">
                  <c:v>0.9</c:v>
                </c:pt>
                <c:pt idx="4404">
                  <c:v>0.90909090909090895</c:v>
                </c:pt>
                <c:pt idx="4405">
                  <c:v>0.91818181818181799</c:v>
                </c:pt>
                <c:pt idx="4406">
                  <c:v>0.92727272727272703</c:v>
                </c:pt>
                <c:pt idx="4407">
                  <c:v>0.93636363636363595</c:v>
                </c:pt>
                <c:pt idx="4408">
                  <c:v>0.94545454545454499</c:v>
                </c:pt>
                <c:pt idx="4409">
                  <c:v>0.95454545454545403</c:v>
                </c:pt>
                <c:pt idx="4410">
                  <c:v>0.96363636363636296</c:v>
                </c:pt>
                <c:pt idx="4411">
                  <c:v>0.972727272727272</c:v>
                </c:pt>
                <c:pt idx="4412">
                  <c:v>0.98181818181818103</c:v>
                </c:pt>
                <c:pt idx="4413">
                  <c:v>0.99090909090909096</c:v>
                </c:pt>
                <c:pt idx="4414">
                  <c:v>0</c:v>
                </c:pt>
                <c:pt idx="4415">
                  <c:v>3.125E-2</c:v>
                </c:pt>
                <c:pt idx="4416">
                  <c:v>6.25E-2</c:v>
                </c:pt>
                <c:pt idx="4417">
                  <c:v>9.375E-2</c:v>
                </c:pt>
                <c:pt idx="4418">
                  <c:v>0.125</c:v>
                </c:pt>
                <c:pt idx="4419">
                  <c:v>0.15625</c:v>
                </c:pt>
                <c:pt idx="4420">
                  <c:v>0.1875</c:v>
                </c:pt>
                <c:pt idx="4421">
                  <c:v>0.21875</c:v>
                </c:pt>
                <c:pt idx="4422">
                  <c:v>0.25</c:v>
                </c:pt>
                <c:pt idx="4423">
                  <c:v>0.28125</c:v>
                </c:pt>
                <c:pt idx="4424">
                  <c:v>0.3125</c:v>
                </c:pt>
                <c:pt idx="4425">
                  <c:v>0.34375</c:v>
                </c:pt>
                <c:pt idx="4426">
                  <c:v>0.375</c:v>
                </c:pt>
                <c:pt idx="4427">
                  <c:v>0.40625</c:v>
                </c:pt>
                <c:pt idx="4428">
                  <c:v>0.4375</c:v>
                </c:pt>
                <c:pt idx="4429">
                  <c:v>0.46875</c:v>
                </c:pt>
                <c:pt idx="4430">
                  <c:v>0.5</c:v>
                </c:pt>
                <c:pt idx="4431">
                  <c:v>0.53125</c:v>
                </c:pt>
                <c:pt idx="4432">
                  <c:v>0.5625</c:v>
                </c:pt>
                <c:pt idx="4433">
                  <c:v>0.59375</c:v>
                </c:pt>
                <c:pt idx="4434">
                  <c:v>0.625</c:v>
                </c:pt>
                <c:pt idx="4435">
                  <c:v>0.65625</c:v>
                </c:pt>
                <c:pt idx="4436">
                  <c:v>0.6875</c:v>
                </c:pt>
                <c:pt idx="4437">
                  <c:v>0.71875</c:v>
                </c:pt>
                <c:pt idx="4438">
                  <c:v>0.75</c:v>
                </c:pt>
                <c:pt idx="4439">
                  <c:v>0.78125</c:v>
                </c:pt>
                <c:pt idx="4440">
                  <c:v>0.8125</c:v>
                </c:pt>
                <c:pt idx="4441">
                  <c:v>0.84375</c:v>
                </c:pt>
                <c:pt idx="4442">
                  <c:v>0.875</c:v>
                </c:pt>
                <c:pt idx="4443">
                  <c:v>0.90625</c:v>
                </c:pt>
                <c:pt idx="4444">
                  <c:v>0.9375</c:v>
                </c:pt>
                <c:pt idx="4445">
                  <c:v>0.96875</c:v>
                </c:pt>
                <c:pt idx="4446">
                  <c:v>0</c:v>
                </c:pt>
                <c:pt idx="4447">
                  <c:v>3.2258064516128997E-2</c:v>
                </c:pt>
                <c:pt idx="4448">
                  <c:v>6.4516129032257993E-2</c:v>
                </c:pt>
                <c:pt idx="4449">
                  <c:v>9.6774193548387094E-2</c:v>
                </c:pt>
                <c:pt idx="4450">
                  <c:v>0.12903225806451599</c:v>
                </c:pt>
                <c:pt idx="4451">
                  <c:v>0.16129032258064499</c:v>
                </c:pt>
                <c:pt idx="4452">
                  <c:v>0.19354838709677399</c:v>
                </c:pt>
                <c:pt idx="4453">
                  <c:v>0.225806451612903</c:v>
                </c:pt>
                <c:pt idx="4454">
                  <c:v>0.25806451612903197</c:v>
                </c:pt>
                <c:pt idx="4455">
                  <c:v>0.29032258064516098</c:v>
                </c:pt>
                <c:pt idx="4456">
                  <c:v>0.32258064516128998</c:v>
                </c:pt>
                <c:pt idx="4457">
                  <c:v>0.35483870967741898</c:v>
                </c:pt>
                <c:pt idx="4458">
                  <c:v>0.38709677419354799</c:v>
                </c:pt>
                <c:pt idx="4459">
                  <c:v>0.41935483870967699</c:v>
                </c:pt>
                <c:pt idx="4460">
                  <c:v>0.45161290322580599</c:v>
                </c:pt>
                <c:pt idx="4461">
                  <c:v>0.483870967741935</c:v>
                </c:pt>
                <c:pt idx="4462">
                  <c:v>0.51612903225806395</c:v>
                </c:pt>
                <c:pt idx="4463">
                  <c:v>0.54838709677419295</c:v>
                </c:pt>
                <c:pt idx="4464">
                  <c:v>0.58064516129032195</c:v>
                </c:pt>
                <c:pt idx="4465">
                  <c:v>0.61290322580645096</c:v>
                </c:pt>
                <c:pt idx="4466">
                  <c:v>0.64516129032257996</c:v>
                </c:pt>
                <c:pt idx="4467">
                  <c:v>0.67741935483870896</c:v>
                </c:pt>
                <c:pt idx="4468">
                  <c:v>0.70967741935483797</c:v>
                </c:pt>
                <c:pt idx="4469">
                  <c:v>0.74193548387096697</c:v>
                </c:pt>
                <c:pt idx="4470">
                  <c:v>0.77419354838709598</c:v>
                </c:pt>
                <c:pt idx="4471">
                  <c:v>0.80645161290322498</c:v>
                </c:pt>
                <c:pt idx="4472">
                  <c:v>0.83870967741935398</c:v>
                </c:pt>
                <c:pt idx="4473">
                  <c:v>0.87096774193548299</c:v>
                </c:pt>
                <c:pt idx="4474">
                  <c:v>0.90322580645161199</c:v>
                </c:pt>
                <c:pt idx="4475">
                  <c:v>0.93548387096774099</c:v>
                </c:pt>
                <c:pt idx="4476">
                  <c:v>0.967741935483871</c:v>
                </c:pt>
                <c:pt idx="4477">
                  <c:v>0</c:v>
                </c:pt>
                <c:pt idx="4478">
                  <c:v>2.04081632653061E-2</c:v>
                </c:pt>
                <c:pt idx="4479">
                  <c:v>4.08163265306122E-2</c:v>
                </c:pt>
                <c:pt idx="4480">
                  <c:v>6.1224489795918297E-2</c:v>
                </c:pt>
                <c:pt idx="4481">
                  <c:v>8.16326530612244E-2</c:v>
                </c:pt>
                <c:pt idx="4482">
                  <c:v>0.10204081632653</c:v>
                </c:pt>
                <c:pt idx="4483">
                  <c:v>0.122448979591836</c:v>
                </c:pt>
                <c:pt idx="4484">
                  <c:v>0.14285714285714199</c:v>
                </c:pt>
                <c:pt idx="4485">
                  <c:v>0.163265306122448</c:v>
                </c:pt>
                <c:pt idx="4486">
                  <c:v>0.183673469387755</c:v>
                </c:pt>
                <c:pt idx="4487">
                  <c:v>0.20408163265306101</c:v>
                </c:pt>
                <c:pt idx="4488">
                  <c:v>0.22448979591836701</c:v>
                </c:pt>
                <c:pt idx="4489">
                  <c:v>0.24489795918367299</c:v>
                </c:pt>
                <c:pt idx="4490">
                  <c:v>0.265306122448979</c:v>
                </c:pt>
                <c:pt idx="4491">
                  <c:v>0.28571428571428498</c:v>
                </c:pt>
                <c:pt idx="4492">
                  <c:v>0.30612244897959101</c:v>
                </c:pt>
                <c:pt idx="4493">
                  <c:v>0.32653061224489699</c:v>
                </c:pt>
                <c:pt idx="4494">
                  <c:v>0.34693877551020402</c:v>
                </c:pt>
                <c:pt idx="4495">
                  <c:v>0.36734693877551</c:v>
                </c:pt>
                <c:pt idx="4496">
                  <c:v>0.38775510204081598</c:v>
                </c:pt>
                <c:pt idx="4497">
                  <c:v>0.40816326530612201</c:v>
                </c:pt>
                <c:pt idx="4498">
                  <c:v>0.42857142857142799</c:v>
                </c:pt>
                <c:pt idx="4499">
                  <c:v>0.44897959183673403</c:v>
                </c:pt>
                <c:pt idx="4500">
                  <c:v>0.46938775510204001</c:v>
                </c:pt>
                <c:pt idx="4501">
                  <c:v>0.48979591836734598</c:v>
                </c:pt>
                <c:pt idx="4502">
                  <c:v>0.51020408163265296</c:v>
                </c:pt>
                <c:pt idx="4503">
                  <c:v>0.530612244897959</c:v>
                </c:pt>
                <c:pt idx="4504">
                  <c:v>0.55102040816326503</c:v>
                </c:pt>
                <c:pt idx="4505">
                  <c:v>0.57142857142857095</c:v>
                </c:pt>
                <c:pt idx="4506">
                  <c:v>0.59183673469387699</c:v>
                </c:pt>
                <c:pt idx="4507">
                  <c:v>0.61224489795918302</c:v>
                </c:pt>
                <c:pt idx="4508">
                  <c:v>0.63265306122448906</c:v>
                </c:pt>
                <c:pt idx="4509">
                  <c:v>0.65306122448979498</c:v>
                </c:pt>
                <c:pt idx="4510">
                  <c:v>0.67346938775510201</c:v>
                </c:pt>
                <c:pt idx="4511">
                  <c:v>0.69387755102040805</c:v>
                </c:pt>
                <c:pt idx="4512">
                  <c:v>0.71428571428571397</c:v>
                </c:pt>
                <c:pt idx="4513">
                  <c:v>0.73469387755102</c:v>
                </c:pt>
                <c:pt idx="4514">
                  <c:v>0.75510204081632604</c:v>
                </c:pt>
                <c:pt idx="4515">
                  <c:v>0.77551020408163196</c:v>
                </c:pt>
                <c:pt idx="4516">
                  <c:v>0.79591836734693799</c:v>
                </c:pt>
                <c:pt idx="4517">
                  <c:v>0.81632653061224403</c:v>
                </c:pt>
                <c:pt idx="4518">
                  <c:v>0.83673469387755095</c:v>
                </c:pt>
                <c:pt idx="4519">
                  <c:v>0.85714285714285698</c:v>
                </c:pt>
                <c:pt idx="4520">
                  <c:v>0.87755102040816302</c:v>
                </c:pt>
                <c:pt idx="4521">
                  <c:v>0.89795918367346905</c:v>
                </c:pt>
                <c:pt idx="4522">
                  <c:v>0.91836734693877498</c:v>
                </c:pt>
                <c:pt idx="4523">
                  <c:v>0.93877551020408101</c:v>
                </c:pt>
                <c:pt idx="4524">
                  <c:v>0.95918367346938704</c:v>
                </c:pt>
                <c:pt idx="4525">
                  <c:v>0.97959183673469297</c:v>
                </c:pt>
                <c:pt idx="4526">
                  <c:v>0</c:v>
                </c:pt>
                <c:pt idx="4527">
                  <c:v>2.2222222222222199E-2</c:v>
                </c:pt>
                <c:pt idx="4528">
                  <c:v>4.4444444444444398E-2</c:v>
                </c:pt>
                <c:pt idx="4529">
                  <c:v>6.6666666666666596E-2</c:v>
                </c:pt>
                <c:pt idx="4530">
                  <c:v>8.8888888888888795E-2</c:v>
                </c:pt>
                <c:pt idx="4531">
                  <c:v>0.11111111111111099</c:v>
                </c:pt>
                <c:pt idx="4532">
                  <c:v>0.133333333333333</c:v>
                </c:pt>
                <c:pt idx="4533">
                  <c:v>0.155555555555555</c:v>
                </c:pt>
                <c:pt idx="4534">
                  <c:v>0.17777777777777701</c:v>
                </c:pt>
                <c:pt idx="4535">
                  <c:v>0.2</c:v>
                </c:pt>
                <c:pt idx="4536">
                  <c:v>0.22222222222222199</c:v>
                </c:pt>
                <c:pt idx="4537">
                  <c:v>0.24444444444444399</c:v>
                </c:pt>
                <c:pt idx="4538">
                  <c:v>0.266666666666666</c:v>
                </c:pt>
                <c:pt idx="4539">
                  <c:v>0.28888888888888797</c:v>
                </c:pt>
                <c:pt idx="4540">
                  <c:v>0.31111111111111101</c:v>
                </c:pt>
                <c:pt idx="4541">
                  <c:v>0.33333333333333298</c:v>
                </c:pt>
                <c:pt idx="4542">
                  <c:v>0.35555555555555501</c:v>
                </c:pt>
                <c:pt idx="4543">
                  <c:v>0.37777777777777699</c:v>
                </c:pt>
                <c:pt idx="4544">
                  <c:v>0.4</c:v>
                </c:pt>
                <c:pt idx="4545">
                  <c:v>0.422222222222222</c:v>
                </c:pt>
                <c:pt idx="4546">
                  <c:v>0.44444444444444398</c:v>
                </c:pt>
                <c:pt idx="4547">
                  <c:v>0.46666666666666601</c:v>
                </c:pt>
                <c:pt idx="4548">
                  <c:v>0.48888888888888798</c:v>
                </c:pt>
                <c:pt idx="4549">
                  <c:v>0.51111111111111096</c:v>
                </c:pt>
                <c:pt idx="4550">
                  <c:v>0.53333333333333299</c:v>
                </c:pt>
                <c:pt idx="4551">
                  <c:v>0.55555555555555503</c:v>
                </c:pt>
                <c:pt idx="4552">
                  <c:v>0.57777777777777695</c:v>
                </c:pt>
                <c:pt idx="4553">
                  <c:v>0.6</c:v>
                </c:pt>
                <c:pt idx="4554">
                  <c:v>0.62222222222222201</c:v>
                </c:pt>
                <c:pt idx="4555">
                  <c:v>0.64444444444444404</c:v>
                </c:pt>
                <c:pt idx="4556">
                  <c:v>0.66666666666666596</c:v>
                </c:pt>
                <c:pt idx="4557">
                  <c:v>0.688888888888888</c:v>
                </c:pt>
                <c:pt idx="4558">
                  <c:v>0.71111111111111103</c:v>
                </c:pt>
                <c:pt idx="4559">
                  <c:v>0.73333333333333295</c:v>
                </c:pt>
                <c:pt idx="4560">
                  <c:v>0.75555555555555498</c:v>
                </c:pt>
                <c:pt idx="4561">
                  <c:v>0.77777777777777701</c:v>
                </c:pt>
                <c:pt idx="4562">
                  <c:v>0.8</c:v>
                </c:pt>
                <c:pt idx="4563">
                  <c:v>0.82222222222222197</c:v>
                </c:pt>
                <c:pt idx="4564">
                  <c:v>0.844444444444444</c:v>
                </c:pt>
                <c:pt idx="4565">
                  <c:v>0.86666666666666603</c:v>
                </c:pt>
                <c:pt idx="4566">
                  <c:v>0.88888888888888795</c:v>
                </c:pt>
                <c:pt idx="4567">
                  <c:v>0.91111111111111098</c:v>
                </c:pt>
                <c:pt idx="4568">
                  <c:v>0.93333333333333302</c:v>
                </c:pt>
                <c:pt idx="4569">
                  <c:v>0.95555555555555505</c:v>
                </c:pt>
                <c:pt idx="4570">
                  <c:v>0.97777777777777697</c:v>
                </c:pt>
                <c:pt idx="4571">
                  <c:v>0</c:v>
                </c:pt>
                <c:pt idx="4572">
                  <c:v>1.3333333333333299E-2</c:v>
                </c:pt>
                <c:pt idx="4573">
                  <c:v>2.6666666666666599E-2</c:v>
                </c:pt>
                <c:pt idx="4574">
                  <c:v>0.04</c:v>
                </c:pt>
                <c:pt idx="4575">
                  <c:v>5.3333333333333302E-2</c:v>
                </c:pt>
                <c:pt idx="4576">
                  <c:v>6.6666666666666596E-2</c:v>
                </c:pt>
                <c:pt idx="4577">
                  <c:v>0.08</c:v>
                </c:pt>
                <c:pt idx="4578">
                  <c:v>9.3333333333333296E-2</c:v>
                </c:pt>
                <c:pt idx="4579">
                  <c:v>0.10666666666666599</c:v>
                </c:pt>
                <c:pt idx="4580">
                  <c:v>0.12</c:v>
                </c:pt>
                <c:pt idx="4581">
                  <c:v>0.133333333333333</c:v>
                </c:pt>
                <c:pt idx="4582">
                  <c:v>0.146666666666666</c:v>
                </c:pt>
                <c:pt idx="4583">
                  <c:v>0.16</c:v>
                </c:pt>
                <c:pt idx="4584">
                  <c:v>0.17333333333333301</c:v>
                </c:pt>
                <c:pt idx="4585">
                  <c:v>0.18666666666666601</c:v>
                </c:pt>
                <c:pt idx="4586">
                  <c:v>0.2</c:v>
                </c:pt>
                <c:pt idx="4587">
                  <c:v>0.21333333333333299</c:v>
                </c:pt>
                <c:pt idx="4588">
                  <c:v>0.22666666666666599</c:v>
                </c:pt>
                <c:pt idx="4589">
                  <c:v>0.24</c:v>
                </c:pt>
                <c:pt idx="4590">
                  <c:v>0.25333333333333302</c:v>
                </c:pt>
                <c:pt idx="4591">
                  <c:v>0.266666666666666</c:v>
                </c:pt>
                <c:pt idx="4592">
                  <c:v>0.28000000000000003</c:v>
                </c:pt>
                <c:pt idx="4593">
                  <c:v>0.293333333333333</c:v>
                </c:pt>
                <c:pt idx="4594">
                  <c:v>0.30666666666666598</c:v>
                </c:pt>
                <c:pt idx="4595">
                  <c:v>0.32</c:v>
                </c:pt>
                <c:pt idx="4596">
                  <c:v>0.33333333333333298</c:v>
                </c:pt>
                <c:pt idx="4597">
                  <c:v>0.34666666666666601</c:v>
                </c:pt>
                <c:pt idx="4598">
                  <c:v>0.36</c:v>
                </c:pt>
                <c:pt idx="4599">
                  <c:v>0.37333333333333302</c:v>
                </c:pt>
                <c:pt idx="4600">
                  <c:v>0.38666666666666599</c:v>
                </c:pt>
                <c:pt idx="4601">
                  <c:v>0.4</c:v>
                </c:pt>
                <c:pt idx="4602">
                  <c:v>0.413333333333333</c:v>
                </c:pt>
                <c:pt idx="4603">
                  <c:v>0.42666666666666597</c:v>
                </c:pt>
                <c:pt idx="4604">
                  <c:v>0.44</c:v>
                </c:pt>
                <c:pt idx="4605">
                  <c:v>0.45333333333333298</c:v>
                </c:pt>
                <c:pt idx="4606">
                  <c:v>0.46666666666666601</c:v>
                </c:pt>
                <c:pt idx="4607">
                  <c:v>0.48</c:v>
                </c:pt>
                <c:pt idx="4608">
                  <c:v>0.49333333333333301</c:v>
                </c:pt>
                <c:pt idx="4609">
                  <c:v>0.50666666666666604</c:v>
                </c:pt>
                <c:pt idx="4610">
                  <c:v>0.52</c:v>
                </c:pt>
                <c:pt idx="4611">
                  <c:v>0.53333333333333299</c:v>
                </c:pt>
                <c:pt idx="4612">
                  <c:v>0.54666666666666597</c:v>
                </c:pt>
                <c:pt idx="4613">
                  <c:v>0.56000000000000005</c:v>
                </c:pt>
                <c:pt idx="4614">
                  <c:v>0.57333333333333303</c:v>
                </c:pt>
                <c:pt idx="4615">
                  <c:v>0.586666666666666</c:v>
                </c:pt>
                <c:pt idx="4616">
                  <c:v>0.6</c:v>
                </c:pt>
                <c:pt idx="4617">
                  <c:v>0.61333333333333295</c:v>
                </c:pt>
                <c:pt idx="4618">
                  <c:v>0.62666666666666604</c:v>
                </c:pt>
                <c:pt idx="4619">
                  <c:v>0.64</c:v>
                </c:pt>
                <c:pt idx="4620">
                  <c:v>0.65333333333333299</c:v>
                </c:pt>
                <c:pt idx="4621">
                  <c:v>0.66666666666666596</c:v>
                </c:pt>
                <c:pt idx="4622">
                  <c:v>0.68</c:v>
                </c:pt>
                <c:pt idx="4623">
                  <c:v>0.69333333333333302</c:v>
                </c:pt>
                <c:pt idx="4624">
                  <c:v>0.706666666666666</c:v>
                </c:pt>
                <c:pt idx="4625">
                  <c:v>0.72</c:v>
                </c:pt>
                <c:pt idx="4626">
                  <c:v>0.73333333333333295</c:v>
                </c:pt>
                <c:pt idx="4627">
                  <c:v>0.74666666666666603</c:v>
                </c:pt>
                <c:pt idx="4628">
                  <c:v>0.76</c:v>
                </c:pt>
                <c:pt idx="4629">
                  <c:v>0.77333333333333298</c:v>
                </c:pt>
                <c:pt idx="4630">
                  <c:v>0.78666666666666596</c:v>
                </c:pt>
                <c:pt idx="4631">
                  <c:v>0.8</c:v>
                </c:pt>
                <c:pt idx="4632">
                  <c:v>0.81333333333333302</c:v>
                </c:pt>
                <c:pt idx="4633">
                  <c:v>0.82666666666666599</c:v>
                </c:pt>
                <c:pt idx="4634">
                  <c:v>0.84</c:v>
                </c:pt>
                <c:pt idx="4635">
                  <c:v>0.85333333333333306</c:v>
                </c:pt>
                <c:pt idx="4636">
                  <c:v>0.86666666666666603</c:v>
                </c:pt>
                <c:pt idx="4637">
                  <c:v>0.88</c:v>
                </c:pt>
                <c:pt idx="4638">
                  <c:v>0.89333333333333298</c:v>
                </c:pt>
                <c:pt idx="4639">
                  <c:v>0.90666666666666595</c:v>
                </c:pt>
                <c:pt idx="4640">
                  <c:v>0.92</c:v>
                </c:pt>
                <c:pt idx="4641">
                  <c:v>0.93333333333333302</c:v>
                </c:pt>
                <c:pt idx="4642">
                  <c:v>0.94666666666666599</c:v>
                </c:pt>
                <c:pt idx="4643">
                  <c:v>0.96</c:v>
                </c:pt>
                <c:pt idx="4644">
                  <c:v>0.97333333333333305</c:v>
                </c:pt>
                <c:pt idx="4645">
                  <c:v>0.98666666666666603</c:v>
                </c:pt>
                <c:pt idx="4646">
                  <c:v>0</c:v>
                </c:pt>
                <c:pt idx="4647">
                  <c:v>1.0526315789473601E-2</c:v>
                </c:pt>
                <c:pt idx="4648">
                  <c:v>2.1052631578947299E-2</c:v>
                </c:pt>
                <c:pt idx="4649">
                  <c:v>3.1578947368420998E-2</c:v>
                </c:pt>
                <c:pt idx="4650">
                  <c:v>4.2105263157894701E-2</c:v>
                </c:pt>
                <c:pt idx="4651">
                  <c:v>5.2631578947368397E-2</c:v>
                </c:pt>
                <c:pt idx="4652">
                  <c:v>6.3157894736842093E-2</c:v>
                </c:pt>
                <c:pt idx="4653">
                  <c:v>7.3684210526315699E-2</c:v>
                </c:pt>
                <c:pt idx="4654">
                  <c:v>8.4210526315789402E-2</c:v>
                </c:pt>
                <c:pt idx="4655">
                  <c:v>9.4736842105263105E-2</c:v>
                </c:pt>
                <c:pt idx="4656">
                  <c:v>0.105263157894736</c:v>
                </c:pt>
                <c:pt idx="4657">
                  <c:v>0.11578947368421</c:v>
                </c:pt>
                <c:pt idx="4658">
                  <c:v>0.12631578947368399</c:v>
                </c:pt>
                <c:pt idx="4659">
                  <c:v>0.13684210526315699</c:v>
                </c:pt>
                <c:pt idx="4660">
                  <c:v>0.14736842105263101</c:v>
                </c:pt>
                <c:pt idx="4661">
                  <c:v>0.157894736842105</c:v>
                </c:pt>
                <c:pt idx="4662">
                  <c:v>0.168421052631578</c:v>
                </c:pt>
                <c:pt idx="4663">
                  <c:v>0.17894736842105199</c:v>
                </c:pt>
                <c:pt idx="4664">
                  <c:v>0.18947368421052599</c:v>
                </c:pt>
                <c:pt idx="4665">
                  <c:v>0.2</c:v>
                </c:pt>
                <c:pt idx="4666">
                  <c:v>0.21052631578947301</c:v>
                </c:pt>
                <c:pt idx="4667">
                  <c:v>0.221052631578947</c:v>
                </c:pt>
                <c:pt idx="4668">
                  <c:v>0.231578947368421</c:v>
                </c:pt>
                <c:pt idx="4669">
                  <c:v>0.24210526315789399</c:v>
                </c:pt>
                <c:pt idx="4670">
                  <c:v>0.25263157894736799</c:v>
                </c:pt>
                <c:pt idx="4671">
                  <c:v>0.26315789473684198</c:v>
                </c:pt>
                <c:pt idx="4672">
                  <c:v>0.27368421052631497</c:v>
                </c:pt>
                <c:pt idx="4673">
                  <c:v>0.28421052631578902</c:v>
                </c:pt>
                <c:pt idx="4674">
                  <c:v>0.29473684210526302</c:v>
                </c:pt>
                <c:pt idx="4675">
                  <c:v>0.30526315789473601</c:v>
                </c:pt>
                <c:pt idx="4676">
                  <c:v>0.31578947368421001</c:v>
                </c:pt>
                <c:pt idx="4677">
                  <c:v>0.326315789473684</c:v>
                </c:pt>
                <c:pt idx="4678">
                  <c:v>0.336842105263157</c:v>
                </c:pt>
                <c:pt idx="4679">
                  <c:v>0.34736842105263099</c:v>
                </c:pt>
                <c:pt idx="4680">
                  <c:v>0.35789473684210499</c:v>
                </c:pt>
                <c:pt idx="4681">
                  <c:v>0.36842105263157798</c:v>
                </c:pt>
                <c:pt idx="4682">
                  <c:v>0.37894736842105198</c:v>
                </c:pt>
                <c:pt idx="4683">
                  <c:v>0.38947368421052603</c:v>
                </c:pt>
                <c:pt idx="4684">
                  <c:v>0.4</c:v>
                </c:pt>
                <c:pt idx="4685">
                  <c:v>0.41052631578947302</c:v>
                </c:pt>
                <c:pt idx="4686">
                  <c:v>0.42105263157894701</c:v>
                </c:pt>
                <c:pt idx="4687">
                  <c:v>0.43157894736842101</c:v>
                </c:pt>
                <c:pt idx="4688">
                  <c:v>0.442105263157894</c:v>
                </c:pt>
                <c:pt idx="4689">
                  <c:v>0.452631578947368</c:v>
                </c:pt>
                <c:pt idx="4690">
                  <c:v>0.46315789473684199</c:v>
                </c:pt>
                <c:pt idx="4691">
                  <c:v>0.47368421052631499</c:v>
                </c:pt>
                <c:pt idx="4692">
                  <c:v>0.48421052631578898</c:v>
                </c:pt>
                <c:pt idx="4693">
                  <c:v>0.49473684210526298</c:v>
                </c:pt>
                <c:pt idx="4694">
                  <c:v>0.50526315789473597</c:v>
                </c:pt>
                <c:pt idx="4695">
                  <c:v>0.51578947368421002</c:v>
                </c:pt>
                <c:pt idx="4696">
                  <c:v>0.52631578947368396</c:v>
                </c:pt>
                <c:pt idx="4697">
                  <c:v>0.53684210526315701</c:v>
                </c:pt>
                <c:pt idx="4698">
                  <c:v>0.54736842105263095</c:v>
                </c:pt>
                <c:pt idx="4699">
                  <c:v>0.557894736842105</c:v>
                </c:pt>
                <c:pt idx="4700">
                  <c:v>0.56842105263157805</c:v>
                </c:pt>
                <c:pt idx="4701">
                  <c:v>0.57894736842105199</c:v>
                </c:pt>
                <c:pt idx="4702">
                  <c:v>0.58947368421052604</c:v>
                </c:pt>
                <c:pt idx="4703">
                  <c:v>0.6</c:v>
                </c:pt>
                <c:pt idx="4704">
                  <c:v>0.61052631578947303</c:v>
                </c:pt>
                <c:pt idx="4705">
                  <c:v>0.62105263157894697</c:v>
                </c:pt>
                <c:pt idx="4706">
                  <c:v>0.63157894736842102</c:v>
                </c:pt>
                <c:pt idx="4707">
                  <c:v>0.64210526315789396</c:v>
                </c:pt>
                <c:pt idx="4708">
                  <c:v>0.65263157894736801</c:v>
                </c:pt>
                <c:pt idx="4709">
                  <c:v>0.66315789473684195</c:v>
                </c:pt>
                <c:pt idx="4710">
                  <c:v>0.673684210526315</c:v>
                </c:pt>
                <c:pt idx="4711">
                  <c:v>0.68421052631578905</c:v>
                </c:pt>
                <c:pt idx="4712">
                  <c:v>0.69473684210526299</c:v>
                </c:pt>
                <c:pt idx="4713">
                  <c:v>0.70526315789473604</c:v>
                </c:pt>
                <c:pt idx="4714">
                  <c:v>0.71578947368420998</c:v>
                </c:pt>
                <c:pt idx="4715">
                  <c:v>0.72631578947368403</c:v>
                </c:pt>
                <c:pt idx="4716">
                  <c:v>0.73684210526315697</c:v>
                </c:pt>
                <c:pt idx="4717">
                  <c:v>0.74736842105263102</c:v>
                </c:pt>
                <c:pt idx="4718">
                  <c:v>0.75789473684210495</c:v>
                </c:pt>
                <c:pt idx="4719">
                  <c:v>0.76842105263157801</c:v>
                </c:pt>
                <c:pt idx="4720">
                  <c:v>0.77894736842105206</c:v>
                </c:pt>
                <c:pt idx="4721">
                  <c:v>0.78947368421052599</c:v>
                </c:pt>
                <c:pt idx="4722">
                  <c:v>0.8</c:v>
                </c:pt>
                <c:pt idx="4723">
                  <c:v>0.81052631578947298</c:v>
                </c:pt>
                <c:pt idx="4724">
                  <c:v>0.82105263157894703</c:v>
                </c:pt>
                <c:pt idx="4725">
                  <c:v>0.83157894736842097</c:v>
                </c:pt>
                <c:pt idx="4726">
                  <c:v>0.84210526315789402</c:v>
                </c:pt>
                <c:pt idx="4727">
                  <c:v>0.85263157894736796</c:v>
                </c:pt>
                <c:pt idx="4728">
                  <c:v>0.86315789473684201</c:v>
                </c:pt>
                <c:pt idx="4729">
                  <c:v>0.87368421052631495</c:v>
                </c:pt>
                <c:pt idx="4730">
                  <c:v>0.884210526315789</c:v>
                </c:pt>
                <c:pt idx="4731">
                  <c:v>0.89473684210526305</c:v>
                </c:pt>
                <c:pt idx="4732">
                  <c:v>0.90526315789473599</c:v>
                </c:pt>
                <c:pt idx="4733">
                  <c:v>0.91578947368421004</c:v>
                </c:pt>
                <c:pt idx="4734">
                  <c:v>0.92631578947368398</c:v>
                </c:pt>
                <c:pt idx="4735">
                  <c:v>0.93684210526315703</c:v>
                </c:pt>
                <c:pt idx="4736">
                  <c:v>0.94736842105263097</c:v>
                </c:pt>
                <c:pt idx="4737">
                  <c:v>0.95789473684210502</c:v>
                </c:pt>
                <c:pt idx="4738">
                  <c:v>0.96842105263157896</c:v>
                </c:pt>
                <c:pt idx="4739">
                  <c:v>0.97894736842105201</c:v>
                </c:pt>
                <c:pt idx="4740">
                  <c:v>0.98947368421052595</c:v>
                </c:pt>
                <c:pt idx="4741">
                  <c:v>0</c:v>
                </c:pt>
                <c:pt idx="4742">
                  <c:v>2.5000000000000001E-2</c:v>
                </c:pt>
                <c:pt idx="4743">
                  <c:v>0.05</c:v>
                </c:pt>
                <c:pt idx="4744">
                  <c:v>7.4999999999999997E-2</c:v>
                </c:pt>
                <c:pt idx="4745">
                  <c:v>0.1</c:v>
                </c:pt>
                <c:pt idx="4746">
                  <c:v>0.125</c:v>
                </c:pt>
                <c:pt idx="4747">
                  <c:v>0.15</c:v>
                </c:pt>
                <c:pt idx="4748">
                  <c:v>0.17499999999999999</c:v>
                </c:pt>
                <c:pt idx="4749">
                  <c:v>0.2</c:v>
                </c:pt>
                <c:pt idx="4750">
                  <c:v>0.22500000000000001</c:v>
                </c:pt>
                <c:pt idx="4751">
                  <c:v>0.25</c:v>
                </c:pt>
                <c:pt idx="4752">
                  <c:v>0.27500000000000002</c:v>
                </c:pt>
                <c:pt idx="4753">
                  <c:v>0.3</c:v>
                </c:pt>
                <c:pt idx="4754">
                  <c:v>0.32500000000000001</c:v>
                </c:pt>
                <c:pt idx="4755">
                  <c:v>0.35</c:v>
                </c:pt>
                <c:pt idx="4756">
                  <c:v>0.375</c:v>
                </c:pt>
                <c:pt idx="4757">
                  <c:v>0.4</c:v>
                </c:pt>
                <c:pt idx="4758">
                  <c:v>0.42499999999999999</c:v>
                </c:pt>
                <c:pt idx="4759">
                  <c:v>0.45</c:v>
                </c:pt>
                <c:pt idx="4760">
                  <c:v>0.47499999999999998</c:v>
                </c:pt>
                <c:pt idx="4761">
                  <c:v>0.5</c:v>
                </c:pt>
                <c:pt idx="4762">
                  <c:v>0.52500000000000002</c:v>
                </c:pt>
                <c:pt idx="4763">
                  <c:v>0.55000000000000004</c:v>
                </c:pt>
                <c:pt idx="4764">
                  <c:v>0.57499999999999996</c:v>
                </c:pt>
                <c:pt idx="4765">
                  <c:v>0.6</c:v>
                </c:pt>
                <c:pt idx="4766">
                  <c:v>0.625</c:v>
                </c:pt>
                <c:pt idx="4767">
                  <c:v>0.65</c:v>
                </c:pt>
                <c:pt idx="4768">
                  <c:v>0.67500000000000004</c:v>
                </c:pt>
                <c:pt idx="4769">
                  <c:v>0.7</c:v>
                </c:pt>
                <c:pt idx="4770">
                  <c:v>0.72499999999999998</c:v>
                </c:pt>
                <c:pt idx="4771">
                  <c:v>0.75</c:v>
                </c:pt>
                <c:pt idx="4772">
                  <c:v>0.77500000000000002</c:v>
                </c:pt>
                <c:pt idx="4773">
                  <c:v>0.8</c:v>
                </c:pt>
                <c:pt idx="4774">
                  <c:v>0.82499999999999996</c:v>
                </c:pt>
                <c:pt idx="4775">
                  <c:v>0.85</c:v>
                </c:pt>
                <c:pt idx="4776">
                  <c:v>0.875</c:v>
                </c:pt>
                <c:pt idx="4777">
                  <c:v>0.9</c:v>
                </c:pt>
                <c:pt idx="4778">
                  <c:v>0.92500000000000004</c:v>
                </c:pt>
                <c:pt idx="4779">
                  <c:v>0.95</c:v>
                </c:pt>
                <c:pt idx="4780">
                  <c:v>0.97499999999999998</c:v>
                </c:pt>
                <c:pt idx="4781">
                  <c:v>0</c:v>
                </c:pt>
                <c:pt idx="4782">
                  <c:v>1.21951219512195E-2</c:v>
                </c:pt>
                <c:pt idx="4783">
                  <c:v>2.4390243902439001E-2</c:v>
                </c:pt>
                <c:pt idx="4784">
                  <c:v>3.65853658536585E-2</c:v>
                </c:pt>
                <c:pt idx="4785">
                  <c:v>4.8780487804878002E-2</c:v>
                </c:pt>
                <c:pt idx="4786">
                  <c:v>6.0975609756097497E-2</c:v>
                </c:pt>
                <c:pt idx="4787">
                  <c:v>7.3170731707316999E-2</c:v>
                </c:pt>
                <c:pt idx="4788">
                  <c:v>8.5365853658536495E-2</c:v>
                </c:pt>
                <c:pt idx="4789">
                  <c:v>9.7560975609756101E-2</c:v>
                </c:pt>
                <c:pt idx="4790">
                  <c:v>0.109756097560975</c:v>
                </c:pt>
                <c:pt idx="4791">
                  <c:v>0.12195121951219499</c:v>
                </c:pt>
                <c:pt idx="4792">
                  <c:v>0.134146341463414</c:v>
                </c:pt>
                <c:pt idx="4793">
                  <c:v>0.146341463414634</c:v>
                </c:pt>
                <c:pt idx="4794">
                  <c:v>0.15853658536585299</c:v>
                </c:pt>
                <c:pt idx="4795">
                  <c:v>0.17073170731707299</c:v>
                </c:pt>
                <c:pt idx="4796">
                  <c:v>0.18292682926829201</c:v>
                </c:pt>
                <c:pt idx="4797">
                  <c:v>0.19512195121951201</c:v>
                </c:pt>
                <c:pt idx="4798">
                  <c:v>0.207317073170731</c:v>
                </c:pt>
                <c:pt idx="4799">
                  <c:v>0.219512195121951</c:v>
                </c:pt>
                <c:pt idx="4800">
                  <c:v>0.23170731707316999</c:v>
                </c:pt>
                <c:pt idx="4801">
                  <c:v>0.24390243902438999</c:v>
                </c:pt>
                <c:pt idx="4802">
                  <c:v>0.25609756097560898</c:v>
                </c:pt>
                <c:pt idx="4803">
                  <c:v>0.26829268292682901</c:v>
                </c:pt>
                <c:pt idx="4804">
                  <c:v>0.28048780487804797</c:v>
                </c:pt>
                <c:pt idx="4805">
                  <c:v>0.292682926829268</c:v>
                </c:pt>
                <c:pt idx="4806">
                  <c:v>0.30487804878048702</c:v>
                </c:pt>
                <c:pt idx="4807">
                  <c:v>0.31707317073170699</c:v>
                </c:pt>
                <c:pt idx="4808">
                  <c:v>0.32926829268292601</c:v>
                </c:pt>
                <c:pt idx="4809">
                  <c:v>0.34146341463414598</c:v>
                </c:pt>
                <c:pt idx="4810">
                  <c:v>0.353658536585365</c:v>
                </c:pt>
                <c:pt idx="4811">
                  <c:v>0.36585365853658502</c:v>
                </c:pt>
                <c:pt idx="4812">
                  <c:v>0.37804878048780399</c:v>
                </c:pt>
                <c:pt idx="4813">
                  <c:v>0.39024390243902402</c:v>
                </c:pt>
                <c:pt idx="4814">
                  <c:v>0.40243902439024298</c:v>
                </c:pt>
                <c:pt idx="4815">
                  <c:v>0.41463414634146301</c:v>
                </c:pt>
                <c:pt idx="4816">
                  <c:v>0.42682926829268197</c:v>
                </c:pt>
                <c:pt idx="4817">
                  <c:v>0.439024390243902</c:v>
                </c:pt>
                <c:pt idx="4818">
                  <c:v>0.45121951219512102</c:v>
                </c:pt>
                <c:pt idx="4819">
                  <c:v>0.46341463414634099</c:v>
                </c:pt>
                <c:pt idx="4820">
                  <c:v>0.47560975609756001</c:v>
                </c:pt>
                <c:pt idx="4821">
                  <c:v>0.48780487804877998</c:v>
                </c:pt>
                <c:pt idx="4822">
                  <c:v>0.5</c:v>
                </c:pt>
                <c:pt idx="4823">
                  <c:v>0.51219512195121897</c:v>
                </c:pt>
                <c:pt idx="4824">
                  <c:v>0.52439024390243905</c:v>
                </c:pt>
                <c:pt idx="4825">
                  <c:v>0.53658536585365801</c:v>
                </c:pt>
                <c:pt idx="4826">
                  <c:v>0.54878048780487798</c:v>
                </c:pt>
                <c:pt idx="4827">
                  <c:v>0.56097560975609695</c:v>
                </c:pt>
                <c:pt idx="4828">
                  <c:v>0.57317073170731703</c:v>
                </c:pt>
                <c:pt idx="4829">
                  <c:v>0.585365853658536</c:v>
                </c:pt>
                <c:pt idx="4830">
                  <c:v>0.59756097560975596</c:v>
                </c:pt>
                <c:pt idx="4831">
                  <c:v>0.60975609756097504</c:v>
                </c:pt>
                <c:pt idx="4832">
                  <c:v>0.62195121951219501</c:v>
                </c:pt>
                <c:pt idx="4833">
                  <c:v>0.63414634146341398</c:v>
                </c:pt>
                <c:pt idx="4834">
                  <c:v>0.64634146341463405</c:v>
                </c:pt>
                <c:pt idx="4835">
                  <c:v>0.65853658536585302</c:v>
                </c:pt>
                <c:pt idx="4836">
                  <c:v>0.67073170731707299</c:v>
                </c:pt>
                <c:pt idx="4837">
                  <c:v>0.68292682926829196</c:v>
                </c:pt>
                <c:pt idx="4838">
                  <c:v>0.69512195121951204</c:v>
                </c:pt>
                <c:pt idx="4839">
                  <c:v>0.707317073170731</c:v>
                </c:pt>
                <c:pt idx="4840">
                  <c:v>0.71951219512195097</c:v>
                </c:pt>
                <c:pt idx="4841">
                  <c:v>0.73170731707317005</c:v>
                </c:pt>
                <c:pt idx="4842">
                  <c:v>0.74390243902439002</c:v>
                </c:pt>
                <c:pt idx="4843">
                  <c:v>0.75609756097560898</c:v>
                </c:pt>
                <c:pt idx="4844">
                  <c:v>0.76829268292682895</c:v>
                </c:pt>
                <c:pt idx="4845">
                  <c:v>0.78048780487804803</c:v>
                </c:pt>
                <c:pt idx="4846">
                  <c:v>0.792682926829268</c:v>
                </c:pt>
                <c:pt idx="4847">
                  <c:v>0.80487804878048697</c:v>
                </c:pt>
                <c:pt idx="4848">
                  <c:v>0.81707317073170704</c:v>
                </c:pt>
                <c:pt idx="4849">
                  <c:v>0.82926829268292601</c:v>
                </c:pt>
                <c:pt idx="4850">
                  <c:v>0.84146341463414598</c:v>
                </c:pt>
                <c:pt idx="4851">
                  <c:v>0.85365853658536495</c:v>
                </c:pt>
                <c:pt idx="4852">
                  <c:v>0.86585365853658502</c:v>
                </c:pt>
                <c:pt idx="4853">
                  <c:v>0.87804878048780399</c:v>
                </c:pt>
                <c:pt idx="4854">
                  <c:v>0.89024390243902396</c:v>
                </c:pt>
                <c:pt idx="4855">
                  <c:v>0.90243902439024304</c:v>
                </c:pt>
                <c:pt idx="4856">
                  <c:v>0.91463414634146301</c:v>
                </c:pt>
                <c:pt idx="4857">
                  <c:v>0.92682926829268297</c:v>
                </c:pt>
                <c:pt idx="4858">
                  <c:v>0.93902439024390205</c:v>
                </c:pt>
                <c:pt idx="4859">
                  <c:v>0.95121951219512102</c:v>
                </c:pt>
                <c:pt idx="4860">
                  <c:v>0.96341463414634099</c:v>
                </c:pt>
                <c:pt idx="4861">
                  <c:v>0.97560975609756095</c:v>
                </c:pt>
                <c:pt idx="4862">
                  <c:v>0.98780487804878003</c:v>
                </c:pt>
                <c:pt idx="4863">
                  <c:v>0</c:v>
                </c:pt>
                <c:pt idx="4864">
                  <c:v>1.2500000000000001E-2</c:v>
                </c:pt>
                <c:pt idx="4865">
                  <c:v>2.5000000000000001E-2</c:v>
                </c:pt>
                <c:pt idx="4866">
                  <c:v>3.7499999999999999E-2</c:v>
                </c:pt>
                <c:pt idx="4867">
                  <c:v>0.05</c:v>
                </c:pt>
                <c:pt idx="4868">
                  <c:v>6.25E-2</c:v>
                </c:pt>
                <c:pt idx="4869">
                  <c:v>7.4999999999999997E-2</c:v>
                </c:pt>
                <c:pt idx="4870">
                  <c:v>8.7499999999999994E-2</c:v>
                </c:pt>
                <c:pt idx="4871">
                  <c:v>0.1</c:v>
                </c:pt>
                <c:pt idx="4872">
                  <c:v>0.1125</c:v>
                </c:pt>
                <c:pt idx="4873">
                  <c:v>0.125</c:v>
                </c:pt>
                <c:pt idx="4874">
                  <c:v>0.13750000000000001</c:v>
                </c:pt>
                <c:pt idx="4875">
                  <c:v>0.15</c:v>
                </c:pt>
                <c:pt idx="4876">
                  <c:v>0.16250000000000001</c:v>
                </c:pt>
                <c:pt idx="4877">
                  <c:v>0.17499999999999999</c:v>
                </c:pt>
                <c:pt idx="4878">
                  <c:v>0.1875</c:v>
                </c:pt>
                <c:pt idx="4879">
                  <c:v>0.2</c:v>
                </c:pt>
                <c:pt idx="4880">
                  <c:v>0.21249999999999999</c:v>
                </c:pt>
                <c:pt idx="4881">
                  <c:v>0.22500000000000001</c:v>
                </c:pt>
                <c:pt idx="4882">
                  <c:v>0.23749999999999999</c:v>
                </c:pt>
                <c:pt idx="4883">
                  <c:v>0.25</c:v>
                </c:pt>
                <c:pt idx="4884">
                  <c:v>0.26250000000000001</c:v>
                </c:pt>
                <c:pt idx="4885">
                  <c:v>0.27500000000000002</c:v>
                </c:pt>
                <c:pt idx="4886">
                  <c:v>0.28749999999999998</c:v>
                </c:pt>
                <c:pt idx="4887">
                  <c:v>0.3</c:v>
                </c:pt>
                <c:pt idx="4888">
                  <c:v>0.3125</c:v>
                </c:pt>
                <c:pt idx="4889">
                  <c:v>0.32500000000000001</c:v>
                </c:pt>
                <c:pt idx="4890">
                  <c:v>0.33750000000000002</c:v>
                </c:pt>
                <c:pt idx="4891">
                  <c:v>0.35</c:v>
                </c:pt>
                <c:pt idx="4892">
                  <c:v>0.36249999999999999</c:v>
                </c:pt>
                <c:pt idx="4893">
                  <c:v>0.375</c:v>
                </c:pt>
                <c:pt idx="4894">
                  <c:v>0.38750000000000001</c:v>
                </c:pt>
                <c:pt idx="4895">
                  <c:v>0.4</c:v>
                </c:pt>
                <c:pt idx="4896">
                  <c:v>0.41249999999999998</c:v>
                </c:pt>
                <c:pt idx="4897">
                  <c:v>0.42499999999999999</c:v>
                </c:pt>
                <c:pt idx="4898">
                  <c:v>0.4375</c:v>
                </c:pt>
                <c:pt idx="4899">
                  <c:v>0.45</c:v>
                </c:pt>
                <c:pt idx="4900">
                  <c:v>0.46250000000000002</c:v>
                </c:pt>
                <c:pt idx="4901">
                  <c:v>0.47499999999999998</c:v>
                </c:pt>
                <c:pt idx="4902">
                  <c:v>0.48749999999999999</c:v>
                </c:pt>
                <c:pt idx="4903">
                  <c:v>0.5</c:v>
                </c:pt>
                <c:pt idx="4904">
                  <c:v>0.51249999999999996</c:v>
                </c:pt>
                <c:pt idx="4905">
                  <c:v>0.52500000000000002</c:v>
                </c:pt>
                <c:pt idx="4906">
                  <c:v>0.53749999999999998</c:v>
                </c:pt>
                <c:pt idx="4907">
                  <c:v>0.55000000000000004</c:v>
                </c:pt>
                <c:pt idx="4908">
                  <c:v>0.5625</c:v>
                </c:pt>
                <c:pt idx="4909">
                  <c:v>0.57499999999999996</c:v>
                </c:pt>
                <c:pt idx="4910">
                  <c:v>0.58750000000000002</c:v>
                </c:pt>
                <c:pt idx="4911">
                  <c:v>0.6</c:v>
                </c:pt>
                <c:pt idx="4912">
                  <c:v>0.61250000000000004</c:v>
                </c:pt>
                <c:pt idx="4913">
                  <c:v>0.625</c:v>
                </c:pt>
                <c:pt idx="4914">
                  <c:v>0.63749999999999996</c:v>
                </c:pt>
                <c:pt idx="4915">
                  <c:v>0.65</c:v>
                </c:pt>
                <c:pt idx="4916">
                  <c:v>0.66249999999999998</c:v>
                </c:pt>
                <c:pt idx="4917">
                  <c:v>0.67500000000000004</c:v>
                </c:pt>
                <c:pt idx="4918">
                  <c:v>0.6875</c:v>
                </c:pt>
                <c:pt idx="4919">
                  <c:v>0.7</c:v>
                </c:pt>
                <c:pt idx="4920">
                  <c:v>0.71250000000000002</c:v>
                </c:pt>
                <c:pt idx="4921">
                  <c:v>0.72499999999999998</c:v>
                </c:pt>
                <c:pt idx="4922">
                  <c:v>0.73750000000000004</c:v>
                </c:pt>
                <c:pt idx="4923">
                  <c:v>0.75</c:v>
                </c:pt>
                <c:pt idx="4924">
                  <c:v>0.76249999999999996</c:v>
                </c:pt>
                <c:pt idx="4925">
                  <c:v>0.77500000000000002</c:v>
                </c:pt>
                <c:pt idx="4926">
                  <c:v>0.78749999999999998</c:v>
                </c:pt>
                <c:pt idx="4927">
                  <c:v>0.8</c:v>
                </c:pt>
                <c:pt idx="4928">
                  <c:v>0.8125</c:v>
                </c:pt>
                <c:pt idx="4929">
                  <c:v>0.82499999999999996</c:v>
                </c:pt>
                <c:pt idx="4930">
                  <c:v>0.83750000000000002</c:v>
                </c:pt>
                <c:pt idx="4931">
                  <c:v>0.85</c:v>
                </c:pt>
                <c:pt idx="4932">
                  <c:v>0.86250000000000004</c:v>
                </c:pt>
                <c:pt idx="4933">
                  <c:v>0.875</c:v>
                </c:pt>
                <c:pt idx="4934">
                  <c:v>0.88749999999999996</c:v>
                </c:pt>
                <c:pt idx="4935">
                  <c:v>0.9</c:v>
                </c:pt>
                <c:pt idx="4936">
                  <c:v>0.91249999999999998</c:v>
                </c:pt>
                <c:pt idx="4937">
                  <c:v>0.92500000000000004</c:v>
                </c:pt>
                <c:pt idx="4938">
                  <c:v>0.9375</c:v>
                </c:pt>
                <c:pt idx="4939">
                  <c:v>0.95</c:v>
                </c:pt>
                <c:pt idx="4940">
                  <c:v>0.96250000000000002</c:v>
                </c:pt>
                <c:pt idx="4941">
                  <c:v>0.97499999999999998</c:v>
                </c:pt>
                <c:pt idx="4942">
                  <c:v>0.98750000000000004</c:v>
                </c:pt>
                <c:pt idx="4943">
                  <c:v>0</c:v>
                </c:pt>
                <c:pt idx="4944">
                  <c:v>9.0909090909090905E-3</c:v>
                </c:pt>
                <c:pt idx="4945">
                  <c:v>1.8181818181818101E-2</c:v>
                </c:pt>
                <c:pt idx="4946">
                  <c:v>2.7272727272727199E-2</c:v>
                </c:pt>
                <c:pt idx="4947">
                  <c:v>3.6363636363636299E-2</c:v>
                </c:pt>
                <c:pt idx="4948">
                  <c:v>4.54545454545454E-2</c:v>
                </c:pt>
                <c:pt idx="4949">
                  <c:v>5.4545454545454501E-2</c:v>
                </c:pt>
                <c:pt idx="4950">
                  <c:v>6.3636363636363602E-2</c:v>
                </c:pt>
                <c:pt idx="4951">
                  <c:v>7.2727272727272696E-2</c:v>
                </c:pt>
                <c:pt idx="4952">
                  <c:v>8.1818181818181804E-2</c:v>
                </c:pt>
                <c:pt idx="4953">
                  <c:v>9.0909090909090898E-2</c:v>
                </c:pt>
                <c:pt idx="4954">
                  <c:v>0.1</c:v>
                </c:pt>
                <c:pt idx="4955">
                  <c:v>0.109090909090909</c:v>
                </c:pt>
                <c:pt idx="4956">
                  <c:v>0.118181818181818</c:v>
                </c:pt>
                <c:pt idx="4957">
                  <c:v>0.12727272727272701</c:v>
                </c:pt>
                <c:pt idx="4958">
                  <c:v>0.13636363636363599</c:v>
                </c:pt>
                <c:pt idx="4959">
                  <c:v>0.145454545454545</c:v>
                </c:pt>
                <c:pt idx="4960">
                  <c:v>0.15454545454545399</c:v>
                </c:pt>
                <c:pt idx="4961">
                  <c:v>0.163636363636363</c:v>
                </c:pt>
                <c:pt idx="4962">
                  <c:v>0.17272727272727201</c:v>
                </c:pt>
                <c:pt idx="4963">
                  <c:v>0.18181818181818099</c:v>
                </c:pt>
                <c:pt idx="4964">
                  <c:v>0.19090909090909</c:v>
                </c:pt>
                <c:pt idx="4965">
                  <c:v>0.2</c:v>
                </c:pt>
                <c:pt idx="4966">
                  <c:v>0.20909090909090899</c:v>
                </c:pt>
                <c:pt idx="4967">
                  <c:v>0.218181818181818</c:v>
                </c:pt>
                <c:pt idx="4968">
                  <c:v>0.22727272727272699</c:v>
                </c:pt>
                <c:pt idx="4969">
                  <c:v>0.236363636363636</c:v>
                </c:pt>
                <c:pt idx="4970">
                  <c:v>0.24545454545454501</c:v>
                </c:pt>
                <c:pt idx="4971">
                  <c:v>0.25454545454545402</c:v>
                </c:pt>
                <c:pt idx="4972">
                  <c:v>0.263636363636363</c:v>
                </c:pt>
                <c:pt idx="4973">
                  <c:v>0.27272727272727199</c:v>
                </c:pt>
                <c:pt idx="4974">
                  <c:v>0.28181818181818102</c:v>
                </c:pt>
                <c:pt idx="4975">
                  <c:v>0.29090909090909001</c:v>
                </c:pt>
                <c:pt idx="4976">
                  <c:v>0.3</c:v>
                </c:pt>
                <c:pt idx="4977">
                  <c:v>0.30909090909090903</c:v>
                </c:pt>
                <c:pt idx="4978">
                  <c:v>0.31818181818181801</c:v>
                </c:pt>
                <c:pt idx="4979">
                  <c:v>0.32727272727272699</c:v>
                </c:pt>
                <c:pt idx="4980">
                  <c:v>0.33636363636363598</c:v>
                </c:pt>
                <c:pt idx="4981">
                  <c:v>0.34545454545454501</c:v>
                </c:pt>
                <c:pt idx="4982">
                  <c:v>0.354545454545454</c:v>
                </c:pt>
                <c:pt idx="4983">
                  <c:v>0.36363636363636298</c:v>
                </c:pt>
                <c:pt idx="4984">
                  <c:v>0.37272727272727202</c:v>
                </c:pt>
                <c:pt idx="4985">
                  <c:v>0.381818181818181</c:v>
                </c:pt>
                <c:pt idx="4986">
                  <c:v>0.39090909090908998</c:v>
                </c:pt>
                <c:pt idx="4987">
                  <c:v>0.4</c:v>
                </c:pt>
                <c:pt idx="4988">
                  <c:v>0.40909090909090901</c:v>
                </c:pt>
                <c:pt idx="4989">
                  <c:v>0.41818181818181799</c:v>
                </c:pt>
                <c:pt idx="4990">
                  <c:v>0.42727272727272703</c:v>
                </c:pt>
                <c:pt idx="4991">
                  <c:v>0.43636363636363601</c:v>
                </c:pt>
                <c:pt idx="4992">
                  <c:v>0.44545454545454499</c:v>
                </c:pt>
                <c:pt idx="4993">
                  <c:v>0.45454545454545398</c:v>
                </c:pt>
                <c:pt idx="4994">
                  <c:v>0.46363636363636301</c:v>
                </c:pt>
                <c:pt idx="4995">
                  <c:v>0.472727272727272</c:v>
                </c:pt>
                <c:pt idx="4996">
                  <c:v>0.48181818181818098</c:v>
                </c:pt>
                <c:pt idx="4997">
                  <c:v>0.49090909090909002</c:v>
                </c:pt>
                <c:pt idx="4998">
                  <c:v>0.5</c:v>
                </c:pt>
                <c:pt idx="4999">
                  <c:v>0.50909090909090904</c:v>
                </c:pt>
                <c:pt idx="5000">
                  <c:v>0.51818181818181797</c:v>
                </c:pt>
                <c:pt idx="5001">
                  <c:v>0.527272727272727</c:v>
                </c:pt>
                <c:pt idx="5002">
                  <c:v>0.53636363636363604</c:v>
                </c:pt>
                <c:pt idx="5003">
                  <c:v>0.54545454545454497</c:v>
                </c:pt>
                <c:pt idx="5004">
                  <c:v>0.55454545454545401</c:v>
                </c:pt>
                <c:pt idx="5005">
                  <c:v>0.56363636363636305</c:v>
                </c:pt>
                <c:pt idx="5006">
                  <c:v>0.57272727272727197</c:v>
                </c:pt>
                <c:pt idx="5007">
                  <c:v>0.58181818181818101</c:v>
                </c:pt>
                <c:pt idx="5008">
                  <c:v>0.59090909090909005</c:v>
                </c:pt>
                <c:pt idx="5009">
                  <c:v>0.6</c:v>
                </c:pt>
                <c:pt idx="5010">
                  <c:v>0.60909090909090902</c:v>
                </c:pt>
                <c:pt idx="5011">
                  <c:v>0.61818181818181805</c:v>
                </c:pt>
                <c:pt idx="5012">
                  <c:v>0.62727272727272698</c:v>
                </c:pt>
                <c:pt idx="5013">
                  <c:v>0.63636363636363602</c:v>
                </c:pt>
                <c:pt idx="5014">
                  <c:v>0.64545454545454495</c:v>
                </c:pt>
                <c:pt idx="5015">
                  <c:v>0.65454545454545399</c:v>
                </c:pt>
                <c:pt idx="5016">
                  <c:v>0.66363636363636302</c:v>
                </c:pt>
                <c:pt idx="5017">
                  <c:v>0.67272727272727195</c:v>
                </c:pt>
                <c:pt idx="5018">
                  <c:v>0.68181818181818099</c:v>
                </c:pt>
                <c:pt idx="5019">
                  <c:v>0.69090909090909003</c:v>
                </c:pt>
                <c:pt idx="5020">
                  <c:v>0.7</c:v>
                </c:pt>
                <c:pt idx="5021">
                  <c:v>0.70909090909090899</c:v>
                </c:pt>
                <c:pt idx="5022">
                  <c:v>0.71818181818181803</c:v>
                </c:pt>
                <c:pt idx="5023">
                  <c:v>0.72727272727272696</c:v>
                </c:pt>
                <c:pt idx="5024">
                  <c:v>0.736363636363636</c:v>
                </c:pt>
                <c:pt idx="5025">
                  <c:v>0.74545454545454504</c:v>
                </c:pt>
                <c:pt idx="5026">
                  <c:v>0.75454545454545396</c:v>
                </c:pt>
                <c:pt idx="5027">
                  <c:v>0.763636363636363</c:v>
                </c:pt>
                <c:pt idx="5028">
                  <c:v>0.77272727272727204</c:v>
                </c:pt>
                <c:pt idx="5029">
                  <c:v>0.78181818181818097</c:v>
                </c:pt>
                <c:pt idx="5030">
                  <c:v>0.79090909090909001</c:v>
                </c:pt>
                <c:pt idx="5031">
                  <c:v>0.8</c:v>
                </c:pt>
                <c:pt idx="5032">
                  <c:v>0.80909090909090897</c:v>
                </c:pt>
                <c:pt idx="5033">
                  <c:v>0.81818181818181801</c:v>
                </c:pt>
                <c:pt idx="5034">
                  <c:v>0.82727272727272705</c:v>
                </c:pt>
                <c:pt idx="5035">
                  <c:v>0.83636363636363598</c:v>
                </c:pt>
                <c:pt idx="5036">
                  <c:v>0.84545454545454501</c:v>
                </c:pt>
                <c:pt idx="5037">
                  <c:v>0.85454545454545405</c:v>
                </c:pt>
                <c:pt idx="5038">
                  <c:v>0.86363636363636298</c:v>
                </c:pt>
                <c:pt idx="5039">
                  <c:v>0.87272727272727202</c:v>
                </c:pt>
                <c:pt idx="5040">
                  <c:v>0.88181818181818095</c:v>
                </c:pt>
                <c:pt idx="5041">
                  <c:v>0.89090909090908998</c:v>
                </c:pt>
                <c:pt idx="5042">
                  <c:v>0.9</c:v>
                </c:pt>
                <c:pt idx="5043">
                  <c:v>0.90909090909090895</c:v>
                </c:pt>
                <c:pt idx="5044">
                  <c:v>0.91818181818181799</c:v>
                </c:pt>
                <c:pt idx="5045">
                  <c:v>0.92727272727272703</c:v>
                </c:pt>
                <c:pt idx="5046">
                  <c:v>0.93636363636363595</c:v>
                </c:pt>
                <c:pt idx="5047">
                  <c:v>0.94545454545454499</c:v>
                </c:pt>
                <c:pt idx="5048">
                  <c:v>0.95454545454545403</c:v>
                </c:pt>
                <c:pt idx="5049">
                  <c:v>0.96363636363636296</c:v>
                </c:pt>
                <c:pt idx="5050">
                  <c:v>0.972727272727272</c:v>
                </c:pt>
                <c:pt idx="5051">
                  <c:v>0.98181818181818103</c:v>
                </c:pt>
                <c:pt idx="5052">
                  <c:v>0.99090909090909096</c:v>
                </c:pt>
                <c:pt idx="5053">
                  <c:v>0</c:v>
                </c:pt>
                <c:pt idx="5054">
                  <c:v>9.3457943925233603E-3</c:v>
                </c:pt>
                <c:pt idx="5055">
                  <c:v>1.86915887850467E-2</c:v>
                </c:pt>
                <c:pt idx="5056">
                  <c:v>2.8037383177569999E-2</c:v>
                </c:pt>
                <c:pt idx="5057">
                  <c:v>3.73831775700934E-2</c:v>
                </c:pt>
                <c:pt idx="5058">
                  <c:v>4.67289719626168E-2</c:v>
                </c:pt>
                <c:pt idx="5059">
                  <c:v>5.6074766355140103E-2</c:v>
                </c:pt>
                <c:pt idx="5060">
                  <c:v>6.5420560747663503E-2</c:v>
                </c:pt>
                <c:pt idx="5061">
                  <c:v>7.4766355140186896E-2</c:v>
                </c:pt>
                <c:pt idx="5062">
                  <c:v>8.4112149532710206E-2</c:v>
                </c:pt>
                <c:pt idx="5063">
                  <c:v>9.34579439252336E-2</c:v>
                </c:pt>
                <c:pt idx="5064">
                  <c:v>0.10280373831775701</c:v>
                </c:pt>
                <c:pt idx="5065">
                  <c:v>0.11214953271028</c:v>
                </c:pt>
                <c:pt idx="5066">
                  <c:v>0.121495327102803</c:v>
                </c:pt>
                <c:pt idx="5067">
                  <c:v>0.13084112149532701</c:v>
                </c:pt>
                <c:pt idx="5068">
                  <c:v>0.14018691588785001</c:v>
                </c:pt>
                <c:pt idx="5069">
                  <c:v>0.14953271028037299</c:v>
                </c:pt>
                <c:pt idx="5070">
                  <c:v>0.15887850467289699</c:v>
                </c:pt>
                <c:pt idx="5071">
                  <c:v>0.16822429906542</c:v>
                </c:pt>
                <c:pt idx="5072">
                  <c:v>0.177570093457943</c:v>
                </c:pt>
                <c:pt idx="5073">
                  <c:v>0.18691588785046701</c:v>
                </c:pt>
                <c:pt idx="5074">
                  <c:v>0.19626168224299001</c:v>
                </c:pt>
                <c:pt idx="5075">
                  <c:v>0.20560747663551401</c:v>
                </c:pt>
                <c:pt idx="5076">
                  <c:v>0.21495327102803699</c:v>
                </c:pt>
                <c:pt idx="5077">
                  <c:v>0.22429906542056</c:v>
                </c:pt>
                <c:pt idx="5078">
                  <c:v>0.233644859813084</c:v>
                </c:pt>
                <c:pt idx="5079">
                  <c:v>0.242990654205607</c:v>
                </c:pt>
                <c:pt idx="5080">
                  <c:v>0.25233644859812998</c:v>
                </c:pt>
                <c:pt idx="5081">
                  <c:v>0.26168224299065401</c:v>
                </c:pt>
                <c:pt idx="5082">
                  <c:v>0.27102803738317699</c:v>
                </c:pt>
                <c:pt idx="5083">
                  <c:v>0.28037383177570002</c:v>
                </c:pt>
                <c:pt idx="5084">
                  <c:v>0.289719626168224</c:v>
                </c:pt>
                <c:pt idx="5085">
                  <c:v>0.29906542056074698</c:v>
                </c:pt>
                <c:pt idx="5086">
                  <c:v>0.30841121495327101</c:v>
                </c:pt>
                <c:pt idx="5087">
                  <c:v>0.31775700934579398</c:v>
                </c:pt>
                <c:pt idx="5088">
                  <c:v>0.32710280373831702</c:v>
                </c:pt>
                <c:pt idx="5089">
                  <c:v>0.33644859813084099</c:v>
                </c:pt>
                <c:pt idx="5090">
                  <c:v>0.34579439252336402</c:v>
                </c:pt>
                <c:pt idx="5091">
                  <c:v>0.355140186915887</c:v>
                </c:pt>
                <c:pt idx="5092">
                  <c:v>0.36448598130841098</c:v>
                </c:pt>
                <c:pt idx="5093">
                  <c:v>0.37383177570093401</c:v>
                </c:pt>
                <c:pt idx="5094">
                  <c:v>0.38317757009345699</c:v>
                </c:pt>
                <c:pt idx="5095">
                  <c:v>0.39252336448598102</c:v>
                </c:pt>
                <c:pt idx="5096">
                  <c:v>0.401869158878504</c:v>
                </c:pt>
                <c:pt idx="5097">
                  <c:v>0.41121495327102803</c:v>
                </c:pt>
                <c:pt idx="5098">
                  <c:v>0.420560747663551</c:v>
                </c:pt>
                <c:pt idx="5099">
                  <c:v>0.42990654205607398</c:v>
                </c:pt>
                <c:pt idx="5100">
                  <c:v>0.43925233644859801</c:v>
                </c:pt>
                <c:pt idx="5101">
                  <c:v>0.44859813084112099</c:v>
                </c:pt>
                <c:pt idx="5102">
                  <c:v>0.45794392523364402</c:v>
                </c:pt>
                <c:pt idx="5103">
                  <c:v>0.467289719626168</c:v>
                </c:pt>
                <c:pt idx="5104">
                  <c:v>0.47663551401869098</c:v>
                </c:pt>
                <c:pt idx="5105">
                  <c:v>0.48598130841121401</c:v>
                </c:pt>
                <c:pt idx="5106">
                  <c:v>0.49532710280373798</c:v>
                </c:pt>
                <c:pt idx="5107">
                  <c:v>0.50467289719626096</c:v>
                </c:pt>
                <c:pt idx="5108">
                  <c:v>0.51401869158878499</c:v>
                </c:pt>
                <c:pt idx="5109">
                  <c:v>0.52336448598130803</c:v>
                </c:pt>
                <c:pt idx="5110">
                  <c:v>0.53271028037383095</c:v>
                </c:pt>
                <c:pt idx="5111">
                  <c:v>0.54205607476635498</c:v>
                </c:pt>
                <c:pt idx="5112">
                  <c:v>0.55140186915887801</c:v>
                </c:pt>
                <c:pt idx="5113">
                  <c:v>0.56074766355140104</c:v>
                </c:pt>
                <c:pt idx="5114">
                  <c:v>0.57009345794392496</c:v>
                </c:pt>
                <c:pt idx="5115">
                  <c:v>0.579439252336448</c:v>
                </c:pt>
                <c:pt idx="5116">
                  <c:v>0.58878504672897103</c:v>
                </c:pt>
                <c:pt idx="5117">
                  <c:v>0.59813084112149495</c:v>
                </c:pt>
                <c:pt idx="5118">
                  <c:v>0.60747663551401798</c:v>
                </c:pt>
                <c:pt idx="5119">
                  <c:v>0.61682242990654201</c:v>
                </c:pt>
                <c:pt idx="5120">
                  <c:v>0.62616822429906505</c:v>
                </c:pt>
                <c:pt idx="5121">
                  <c:v>0.63551401869158797</c:v>
                </c:pt>
                <c:pt idx="5122">
                  <c:v>0.644859813084112</c:v>
                </c:pt>
                <c:pt idx="5123">
                  <c:v>0.65420560747663503</c:v>
                </c:pt>
                <c:pt idx="5124">
                  <c:v>0.66355140186915795</c:v>
                </c:pt>
                <c:pt idx="5125">
                  <c:v>0.67289719626168198</c:v>
                </c:pt>
                <c:pt idx="5126">
                  <c:v>0.68224299065420502</c:v>
                </c:pt>
                <c:pt idx="5127">
                  <c:v>0.69158878504672805</c:v>
                </c:pt>
                <c:pt idx="5128">
                  <c:v>0.70093457943925197</c:v>
                </c:pt>
                <c:pt idx="5129">
                  <c:v>0.710280373831775</c:v>
                </c:pt>
                <c:pt idx="5130">
                  <c:v>0.71962616822429903</c:v>
                </c:pt>
                <c:pt idx="5131">
                  <c:v>0.72897196261682196</c:v>
                </c:pt>
                <c:pt idx="5132">
                  <c:v>0.73831775700934499</c:v>
                </c:pt>
                <c:pt idx="5133">
                  <c:v>0.74766355140186902</c:v>
                </c:pt>
                <c:pt idx="5134">
                  <c:v>0.75700934579439205</c:v>
                </c:pt>
                <c:pt idx="5135">
                  <c:v>0.76635514018691497</c:v>
                </c:pt>
                <c:pt idx="5136">
                  <c:v>0.77570093457943901</c:v>
                </c:pt>
                <c:pt idx="5137">
                  <c:v>0.78504672897196204</c:v>
                </c:pt>
                <c:pt idx="5138">
                  <c:v>0.79439252336448596</c:v>
                </c:pt>
                <c:pt idx="5139">
                  <c:v>0.80373831775700899</c:v>
                </c:pt>
                <c:pt idx="5140">
                  <c:v>0.81308411214953202</c:v>
                </c:pt>
                <c:pt idx="5141">
                  <c:v>0.82242990654205606</c:v>
                </c:pt>
                <c:pt idx="5142">
                  <c:v>0.83177570093457898</c:v>
                </c:pt>
                <c:pt idx="5143">
                  <c:v>0.84112149532710201</c:v>
                </c:pt>
                <c:pt idx="5144">
                  <c:v>0.85046728971962604</c:v>
                </c:pt>
                <c:pt idx="5145">
                  <c:v>0.85981308411214896</c:v>
                </c:pt>
                <c:pt idx="5146">
                  <c:v>0.86915887850467199</c:v>
                </c:pt>
                <c:pt idx="5147">
                  <c:v>0.87850467289719603</c:v>
                </c:pt>
                <c:pt idx="5148">
                  <c:v>0.88785046728971895</c:v>
                </c:pt>
                <c:pt idx="5149">
                  <c:v>0.89719626168224298</c:v>
                </c:pt>
                <c:pt idx="5150">
                  <c:v>0.90654205607476601</c:v>
                </c:pt>
                <c:pt idx="5151">
                  <c:v>0.91588785046728904</c:v>
                </c:pt>
                <c:pt idx="5152">
                  <c:v>0.92523364485981296</c:v>
                </c:pt>
                <c:pt idx="5153">
                  <c:v>0.934579439252336</c:v>
                </c:pt>
                <c:pt idx="5154">
                  <c:v>0.94392523364485903</c:v>
                </c:pt>
                <c:pt idx="5155">
                  <c:v>0.95327102803738295</c:v>
                </c:pt>
                <c:pt idx="5156">
                  <c:v>0.96261682242990598</c:v>
                </c:pt>
                <c:pt idx="5157">
                  <c:v>0.97196261682242902</c:v>
                </c:pt>
                <c:pt idx="5158">
                  <c:v>0.98130841121495305</c:v>
                </c:pt>
                <c:pt idx="5159">
                  <c:v>0.99065420560747597</c:v>
                </c:pt>
                <c:pt idx="5160">
                  <c:v>0</c:v>
                </c:pt>
                <c:pt idx="5161">
                  <c:v>1.1764705882352899E-2</c:v>
                </c:pt>
                <c:pt idx="5162">
                  <c:v>2.3529411764705799E-2</c:v>
                </c:pt>
                <c:pt idx="5163">
                  <c:v>3.5294117647058802E-2</c:v>
                </c:pt>
                <c:pt idx="5164">
                  <c:v>4.7058823529411702E-2</c:v>
                </c:pt>
                <c:pt idx="5165">
                  <c:v>5.8823529411764698E-2</c:v>
                </c:pt>
                <c:pt idx="5166">
                  <c:v>7.0588235294117604E-2</c:v>
                </c:pt>
                <c:pt idx="5167">
                  <c:v>8.2352941176470504E-2</c:v>
                </c:pt>
                <c:pt idx="5168">
                  <c:v>9.41176470588235E-2</c:v>
                </c:pt>
                <c:pt idx="5169">
                  <c:v>0.105882352941176</c:v>
                </c:pt>
                <c:pt idx="5170">
                  <c:v>0.11764705882352899</c:v>
                </c:pt>
                <c:pt idx="5171">
                  <c:v>0.129411764705882</c:v>
                </c:pt>
                <c:pt idx="5172">
                  <c:v>0.14117647058823499</c:v>
                </c:pt>
                <c:pt idx="5173">
                  <c:v>0.152941176470588</c:v>
                </c:pt>
                <c:pt idx="5174">
                  <c:v>0.16470588235294101</c:v>
                </c:pt>
                <c:pt idx="5175">
                  <c:v>0.17647058823529399</c:v>
                </c:pt>
                <c:pt idx="5176">
                  <c:v>0.188235294117647</c:v>
                </c:pt>
                <c:pt idx="5177">
                  <c:v>0.2</c:v>
                </c:pt>
                <c:pt idx="5178">
                  <c:v>0.21176470588235199</c:v>
                </c:pt>
                <c:pt idx="5179">
                  <c:v>0.223529411764705</c:v>
                </c:pt>
                <c:pt idx="5180">
                  <c:v>0.23529411764705799</c:v>
                </c:pt>
                <c:pt idx="5181">
                  <c:v>0.247058823529411</c:v>
                </c:pt>
                <c:pt idx="5182">
                  <c:v>0.25882352941176401</c:v>
                </c:pt>
                <c:pt idx="5183">
                  <c:v>0.27058823529411702</c:v>
                </c:pt>
                <c:pt idx="5184">
                  <c:v>0.28235294117646997</c:v>
                </c:pt>
                <c:pt idx="5185">
                  <c:v>0.29411764705882298</c:v>
                </c:pt>
                <c:pt idx="5186">
                  <c:v>0.30588235294117599</c:v>
                </c:pt>
                <c:pt idx="5187">
                  <c:v>0.317647058823529</c:v>
                </c:pt>
                <c:pt idx="5188">
                  <c:v>0.32941176470588202</c:v>
                </c:pt>
                <c:pt idx="5189">
                  <c:v>0.34117647058823503</c:v>
                </c:pt>
                <c:pt idx="5190">
                  <c:v>0.35294117647058798</c:v>
                </c:pt>
                <c:pt idx="5191">
                  <c:v>0.36470588235294099</c:v>
                </c:pt>
                <c:pt idx="5192">
                  <c:v>0.376470588235294</c:v>
                </c:pt>
                <c:pt idx="5193">
                  <c:v>0.38823529411764701</c:v>
                </c:pt>
                <c:pt idx="5194">
                  <c:v>0.4</c:v>
                </c:pt>
                <c:pt idx="5195">
                  <c:v>0.41176470588235198</c:v>
                </c:pt>
                <c:pt idx="5196">
                  <c:v>0.42352941176470499</c:v>
                </c:pt>
                <c:pt idx="5197">
                  <c:v>0.435294117647058</c:v>
                </c:pt>
                <c:pt idx="5198">
                  <c:v>0.44705882352941101</c:v>
                </c:pt>
                <c:pt idx="5199">
                  <c:v>0.45882352941176402</c:v>
                </c:pt>
                <c:pt idx="5200">
                  <c:v>0.47058823529411697</c:v>
                </c:pt>
                <c:pt idx="5201">
                  <c:v>0.48235294117646998</c:v>
                </c:pt>
                <c:pt idx="5202">
                  <c:v>0.494117647058823</c:v>
                </c:pt>
                <c:pt idx="5203">
                  <c:v>0.50588235294117601</c:v>
                </c:pt>
                <c:pt idx="5204">
                  <c:v>0.51764705882352902</c:v>
                </c:pt>
                <c:pt idx="5205">
                  <c:v>0.52941176470588203</c:v>
                </c:pt>
                <c:pt idx="5206">
                  <c:v>0.54117647058823504</c:v>
                </c:pt>
                <c:pt idx="5207">
                  <c:v>0.55294117647058805</c:v>
                </c:pt>
                <c:pt idx="5208">
                  <c:v>0.56470588235294095</c:v>
                </c:pt>
                <c:pt idx="5209">
                  <c:v>0.57647058823529396</c:v>
                </c:pt>
                <c:pt idx="5210">
                  <c:v>0.58823529411764697</c:v>
                </c:pt>
                <c:pt idx="5211">
                  <c:v>0.6</c:v>
                </c:pt>
                <c:pt idx="5212">
                  <c:v>0.61176470588235299</c:v>
                </c:pt>
                <c:pt idx="5213">
                  <c:v>0.623529411764705</c:v>
                </c:pt>
                <c:pt idx="5214">
                  <c:v>0.63529411764705801</c:v>
                </c:pt>
                <c:pt idx="5215">
                  <c:v>0.64705882352941102</c:v>
                </c:pt>
                <c:pt idx="5216">
                  <c:v>0.65882352941176403</c:v>
                </c:pt>
                <c:pt idx="5217">
                  <c:v>0.67058823529411704</c:v>
                </c:pt>
                <c:pt idx="5218">
                  <c:v>0.68235294117647005</c:v>
                </c:pt>
                <c:pt idx="5219">
                  <c:v>0.69411764705882295</c:v>
                </c:pt>
                <c:pt idx="5220">
                  <c:v>0.70588235294117596</c:v>
                </c:pt>
                <c:pt idx="5221">
                  <c:v>0.71764705882352897</c:v>
                </c:pt>
                <c:pt idx="5222">
                  <c:v>0.72941176470588198</c:v>
                </c:pt>
                <c:pt idx="5223">
                  <c:v>0.74117647058823499</c:v>
                </c:pt>
                <c:pt idx="5224">
                  <c:v>0.752941176470588</c:v>
                </c:pt>
                <c:pt idx="5225">
                  <c:v>0.76470588235294101</c:v>
                </c:pt>
                <c:pt idx="5226">
                  <c:v>0.77647058823529402</c:v>
                </c:pt>
                <c:pt idx="5227">
                  <c:v>0.78823529411764703</c:v>
                </c:pt>
                <c:pt idx="5228">
                  <c:v>0.8</c:v>
                </c:pt>
                <c:pt idx="5229">
                  <c:v>0.81176470588235194</c:v>
                </c:pt>
                <c:pt idx="5230">
                  <c:v>0.82352941176470495</c:v>
                </c:pt>
                <c:pt idx="5231">
                  <c:v>0.83529411764705797</c:v>
                </c:pt>
                <c:pt idx="5232">
                  <c:v>0.84705882352941098</c:v>
                </c:pt>
                <c:pt idx="5233">
                  <c:v>0.85882352941176399</c:v>
                </c:pt>
                <c:pt idx="5234">
                  <c:v>0.870588235294117</c:v>
                </c:pt>
                <c:pt idx="5235">
                  <c:v>0.88235294117647001</c:v>
                </c:pt>
                <c:pt idx="5236">
                  <c:v>0.89411764705882302</c:v>
                </c:pt>
                <c:pt idx="5237">
                  <c:v>0.90588235294117603</c:v>
                </c:pt>
                <c:pt idx="5238">
                  <c:v>0.91764705882352904</c:v>
                </c:pt>
                <c:pt idx="5239">
                  <c:v>0.92941176470588205</c:v>
                </c:pt>
                <c:pt idx="5240">
                  <c:v>0.94117647058823495</c:v>
                </c:pt>
                <c:pt idx="5241">
                  <c:v>0.95294117647058796</c:v>
                </c:pt>
                <c:pt idx="5242">
                  <c:v>0.96470588235294097</c:v>
                </c:pt>
                <c:pt idx="5243">
                  <c:v>0.97647058823529398</c:v>
                </c:pt>
                <c:pt idx="5244">
                  <c:v>0.98823529411764699</c:v>
                </c:pt>
                <c:pt idx="5245">
                  <c:v>0</c:v>
                </c:pt>
                <c:pt idx="5246">
                  <c:v>8.4033613445378096E-3</c:v>
                </c:pt>
                <c:pt idx="5247">
                  <c:v>1.6806722689075598E-2</c:v>
                </c:pt>
                <c:pt idx="5248">
                  <c:v>2.5210084033613401E-2</c:v>
                </c:pt>
                <c:pt idx="5249">
                  <c:v>3.3613445378151197E-2</c:v>
                </c:pt>
                <c:pt idx="5250">
                  <c:v>4.2016806722689003E-2</c:v>
                </c:pt>
                <c:pt idx="5251">
                  <c:v>5.0420168067226802E-2</c:v>
                </c:pt>
                <c:pt idx="5252">
                  <c:v>5.8823529411764698E-2</c:v>
                </c:pt>
                <c:pt idx="5253">
                  <c:v>6.7226890756302504E-2</c:v>
                </c:pt>
                <c:pt idx="5254">
                  <c:v>7.5630252100840303E-2</c:v>
                </c:pt>
                <c:pt idx="5255">
                  <c:v>8.4033613445378103E-2</c:v>
                </c:pt>
                <c:pt idx="5256">
                  <c:v>9.2436974789915902E-2</c:v>
                </c:pt>
                <c:pt idx="5257">
                  <c:v>0.10084033613445301</c:v>
                </c:pt>
                <c:pt idx="5258">
                  <c:v>0.109243697478991</c:v>
                </c:pt>
                <c:pt idx="5259">
                  <c:v>0.11764705882352899</c:v>
                </c:pt>
                <c:pt idx="5260">
                  <c:v>0.126050420168067</c:v>
                </c:pt>
                <c:pt idx="5261">
                  <c:v>0.13445378151260501</c:v>
                </c:pt>
                <c:pt idx="5262">
                  <c:v>0.14285714285714199</c:v>
                </c:pt>
                <c:pt idx="5263">
                  <c:v>0.15126050420168</c:v>
                </c:pt>
                <c:pt idx="5264">
                  <c:v>0.159663865546218</c:v>
                </c:pt>
                <c:pt idx="5265">
                  <c:v>0.16806722689075601</c:v>
                </c:pt>
                <c:pt idx="5266">
                  <c:v>0.17647058823529399</c:v>
                </c:pt>
                <c:pt idx="5267">
                  <c:v>0.184873949579831</c:v>
                </c:pt>
                <c:pt idx="5268">
                  <c:v>0.19327731092436901</c:v>
                </c:pt>
                <c:pt idx="5269">
                  <c:v>0.20168067226890701</c:v>
                </c:pt>
                <c:pt idx="5270">
                  <c:v>0.21008403361344499</c:v>
                </c:pt>
                <c:pt idx="5271">
                  <c:v>0.218487394957983</c:v>
                </c:pt>
                <c:pt idx="5272">
                  <c:v>0.22689075630252101</c:v>
                </c:pt>
                <c:pt idx="5273">
                  <c:v>0.23529411764705799</c:v>
                </c:pt>
                <c:pt idx="5274">
                  <c:v>0.24369747899159599</c:v>
                </c:pt>
                <c:pt idx="5275">
                  <c:v>0.252100840336134</c:v>
                </c:pt>
                <c:pt idx="5276">
                  <c:v>0.26050420168067201</c:v>
                </c:pt>
                <c:pt idx="5277">
                  <c:v>0.26890756302521002</c:v>
                </c:pt>
                <c:pt idx="5278">
                  <c:v>0.27731092436974702</c:v>
                </c:pt>
                <c:pt idx="5279">
                  <c:v>0.28571428571428498</c:v>
                </c:pt>
                <c:pt idx="5280">
                  <c:v>0.29411764705882298</c:v>
                </c:pt>
                <c:pt idx="5281">
                  <c:v>0.30252100840336099</c:v>
                </c:pt>
                <c:pt idx="5282">
                  <c:v>0.310924369747899</c:v>
                </c:pt>
                <c:pt idx="5283">
                  <c:v>0.31932773109243601</c:v>
                </c:pt>
                <c:pt idx="5284">
                  <c:v>0.32773109243697401</c:v>
                </c:pt>
                <c:pt idx="5285">
                  <c:v>0.33613445378151202</c:v>
                </c:pt>
                <c:pt idx="5286">
                  <c:v>0.34453781512604997</c:v>
                </c:pt>
                <c:pt idx="5287">
                  <c:v>0.35294117647058798</c:v>
                </c:pt>
                <c:pt idx="5288">
                  <c:v>0.36134453781512599</c:v>
                </c:pt>
                <c:pt idx="5289">
                  <c:v>0.369747899159663</c:v>
                </c:pt>
                <c:pt idx="5290">
                  <c:v>0.378151260504201</c:v>
                </c:pt>
                <c:pt idx="5291">
                  <c:v>0.38655462184873901</c:v>
                </c:pt>
                <c:pt idx="5292">
                  <c:v>0.39495798319327702</c:v>
                </c:pt>
                <c:pt idx="5293">
                  <c:v>0.40336134453781503</c:v>
                </c:pt>
                <c:pt idx="5294">
                  <c:v>0.41176470588235198</c:v>
                </c:pt>
                <c:pt idx="5295">
                  <c:v>0.42016806722688999</c:v>
                </c:pt>
                <c:pt idx="5296">
                  <c:v>0.42857142857142799</c:v>
                </c:pt>
                <c:pt idx="5297">
                  <c:v>0.436974789915966</c:v>
                </c:pt>
                <c:pt idx="5298">
                  <c:v>0.44537815126050401</c:v>
                </c:pt>
                <c:pt idx="5299">
                  <c:v>0.45378151260504201</c:v>
                </c:pt>
                <c:pt idx="5300">
                  <c:v>0.46218487394957902</c:v>
                </c:pt>
                <c:pt idx="5301">
                  <c:v>0.47058823529411697</c:v>
                </c:pt>
                <c:pt idx="5302">
                  <c:v>0.47899159663865498</c:v>
                </c:pt>
                <c:pt idx="5303">
                  <c:v>0.48739495798319299</c:v>
                </c:pt>
                <c:pt idx="5304">
                  <c:v>0.495798319327731</c:v>
                </c:pt>
                <c:pt idx="5305">
                  <c:v>0.504201680672268</c:v>
                </c:pt>
                <c:pt idx="5306">
                  <c:v>0.51260504201680601</c:v>
                </c:pt>
                <c:pt idx="5307">
                  <c:v>0.52100840336134402</c:v>
                </c:pt>
                <c:pt idx="5308">
                  <c:v>0.52941176470588203</c:v>
                </c:pt>
                <c:pt idx="5309">
                  <c:v>0.53781512605042003</c:v>
                </c:pt>
                <c:pt idx="5310">
                  <c:v>0.54621848739495704</c:v>
                </c:pt>
                <c:pt idx="5311">
                  <c:v>0.55462184873949505</c:v>
                </c:pt>
                <c:pt idx="5312">
                  <c:v>0.56302521008403295</c:v>
                </c:pt>
                <c:pt idx="5313">
                  <c:v>0.57142857142857095</c:v>
                </c:pt>
                <c:pt idx="5314">
                  <c:v>0.57983193277310896</c:v>
                </c:pt>
                <c:pt idx="5315">
                  <c:v>0.58823529411764697</c:v>
                </c:pt>
                <c:pt idx="5316">
                  <c:v>0.59663865546218398</c:v>
                </c:pt>
                <c:pt idx="5317">
                  <c:v>0.60504201680672198</c:v>
                </c:pt>
                <c:pt idx="5318">
                  <c:v>0.61344537815125999</c:v>
                </c:pt>
                <c:pt idx="5319">
                  <c:v>0.621848739495798</c:v>
                </c:pt>
                <c:pt idx="5320">
                  <c:v>0.630252100840336</c:v>
                </c:pt>
                <c:pt idx="5321">
                  <c:v>0.63865546218487301</c:v>
                </c:pt>
                <c:pt idx="5322">
                  <c:v>0.64705882352941102</c:v>
                </c:pt>
                <c:pt idx="5323">
                  <c:v>0.65546218487394903</c:v>
                </c:pt>
                <c:pt idx="5324">
                  <c:v>0.66386554621848703</c:v>
                </c:pt>
                <c:pt idx="5325">
                  <c:v>0.67226890756302504</c:v>
                </c:pt>
                <c:pt idx="5326">
                  <c:v>0.68067226890756305</c:v>
                </c:pt>
                <c:pt idx="5327">
                  <c:v>0.68907563025209995</c:v>
                </c:pt>
                <c:pt idx="5328">
                  <c:v>0.69747899159663795</c:v>
                </c:pt>
                <c:pt idx="5329">
                  <c:v>0.70588235294117596</c:v>
                </c:pt>
                <c:pt idx="5330">
                  <c:v>0.71428571428571397</c:v>
                </c:pt>
                <c:pt idx="5331">
                  <c:v>0.72268907563025198</c:v>
                </c:pt>
                <c:pt idx="5332">
                  <c:v>0.73109243697478898</c:v>
                </c:pt>
                <c:pt idx="5333">
                  <c:v>0.73949579831932699</c:v>
                </c:pt>
                <c:pt idx="5334">
                  <c:v>0.747899159663865</c:v>
                </c:pt>
                <c:pt idx="5335">
                  <c:v>0.75630252100840301</c:v>
                </c:pt>
                <c:pt idx="5336">
                  <c:v>0.76470588235294101</c:v>
                </c:pt>
                <c:pt idx="5337">
                  <c:v>0.77310924369747902</c:v>
                </c:pt>
                <c:pt idx="5338">
                  <c:v>0.78151260504201603</c:v>
                </c:pt>
                <c:pt idx="5339">
                  <c:v>0.78991596638655404</c:v>
                </c:pt>
                <c:pt idx="5340">
                  <c:v>0.79831932773109204</c:v>
                </c:pt>
                <c:pt idx="5341">
                  <c:v>0.80672268907563005</c:v>
                </c:pt>
                <c:pt idx="5342">
                  <c:v>0.81512605042016795</c:v>
                </c:pt>
                <c:pt idx="5343">
                  <c:v>0.82352941176470495</c:v>
                </c:pt>
                <c:pt idx="5344">
                  <c:v>0.83193277310924296</c:v>
                </c:pt>
                <c:pt idx="5345">
                  <c:v>0.84033613445378097</c:v>
                </c:pt>
                <c:pt idx="5346">
                  <c:v>0.84873949579831898</c:v>
                </c:pt>
                <c:pt idx="5347">
                  <c:v>0.85714285714285698</c:v>
                </c:pt>
                <c:pt idx="5348">
                  <c:v>0.86554621848739499</c:v>
                </c:pt>
                <c:pt idx="5349">
                  <c:v>0.873949579831932</c:v>
                </c:pt>
                <c:pt idx="5350">
                  <c:v>0.88235294117647001</c:v>
                </c:pt>
                <c:pt idx="5351">
                  <c:v>0.89075630252100801</c:v>
                </c:pt>
                <c:pt idx="5352">
                  <c:v>0.89915966386554602</c:v>
                </c:pt>
                <c:pt idx="5353">
                  <c:v>0.90756302521008403</c:v>
                </c:pt>
                <c:pt idx="5354">
                  <c:v>0.91596638655462104</c:v>
                </c:pt>
                <c:pt idx="5355">
                  <c:v>0.92436974789915904</c:v>
                </c:pt>
                <c:pt idx="5356">
                  <c:v>0.93277310924369705</c:v>
                </c:pt>
                <c:pt idx="5357">
                  <c:v>0.94117647058823495</c:v>
                </c:pt>
                <c:pt idx="5358">
                  <c:v>0.94957983193277296</c:v>
                </c:pt>
                <c:pt idx="5359">
                  <c:v>0.95798319327731096</c:v>
                </c:pt>
                <c:pt idx="5360">
                  <c:v>0.96638655462184797</c:v>
                </c:pt>
                <c:pt idx="5361">
                  <c:v>0.97478991596638598</c:v>
                </c:pt>
                <c:pt idx="5362">
                  <c:v>0.98319327731092399</c:v>
                </c:pt>
                <c:pt idx="5363">
                  <c:v>0.99159663865546199</c:v>
                </c:pt>
                <c:pt idx="5364">
                  <c:v>0</c:v>
                </c:pt>
                <c:pt idx="5365">
                  <c:v>2.8571428571428501E-2</c:v>
                </c:pt>
                <c:pt idx="5366">
                  <c:v>5.7142857142857099E-2</c:v>
                </c:pt>
                <c:pt idx="5367">
                  <c:v>8.5714285714285701E-2</c:v>
                </c:pt>
                <c:pt idx="5368">
                  <c:v>0.114285714285714</c:v>
                </c:pt>
                <c:pt idx="5369">
                  <c:v>0.14285714285714199</c:v>
                </c:pt>
                <c:pt idx="5370">
                  <c:v>0.17142857142857101</c:v>
                </c:pt>
                <c:pt idx="5371">
                  <c:v>0.2</c:v>
                </c:pt>
                <c:pt idx="5372">
                  <c:v>0.22857142857142801</c:v>
                </c:pt>
                <c:pt idx="5373">
                  <c:v>0.25714285714285701</c:v>
                </c:pt>
                <c:pt idx="5374">
                  <c:v>0.28571428571428498</c:v>
                </c:pt>
                <c:pt idx="5375">
                  <c:v>0.314285714285714</c:v>
                </c:pt>
                <c:pt idx="5376">
                  <c:v>0.34285714285714203</c:v>
                </c:pt>
                <c:pt idx="5377">
                  <c:v>0.371428571428571</c:v>
                </c:pt>
                <c:pt idx="5378">
                  <c:v>0.4</c:v>
                </c:pt>
                <c:pt idx="5379">
                  <c:v>0.42857142857142799</c:v>
                </c:pt>
                <c:pt idx="5380">
                  <c:v>0.45714285714285702</c:v>
                </c:pt>
                <c:pt idx="5381">
                  <c:v>0.48571428571428499</c:v>
                </c:pt>
                <c:pt idx="5382">
                  <c:v>0.51428571428571401</c:v>
                </c:pt>
                <c:pt idx="5383">
                  <c:v>0.54285714285714204</c:v>
                </c:pt>
                <c:pt idx="5384">
                  <c:v>0.57142857142857095</c:v>
                </c:pt>
                <c:pt idx="5385">
                  <c:v>0.6</c:v>
                </c:pt>
                <c:pt idx="5386">
                  <c:v>0.628571428571428</c:v>
                </c:pt>
                <c:pt idx="5387">
                  <c:v>0.65714285714285703</c:v>
                </c:pt>
                <c:pt idx="5388">
                  <c:v>0.68571428571428505</c:v>
                </c:pt>
                <c:pt idx="5389">
                  <c:v>0.71428571428571397</c:v>
                </c:pt>
                <c:pt idx="5390">
                  <c:v>0.74285714285714199</c:v>
                </c:pt>
                <c:pt idx="5391">
                  <c:v>0.77142857142857102</c:v>
                </c:pt>
                <c:pt idx="5392">
                  <c:v>0.8</c:v>
                </c:pt>
                <c:pt idx="5393">
                  <c:v>0.82857142857142796</c:v>
                </c:pt>
                <c:pt idx="5394">
                  <c:v>0.85714285714285698</c:v>
                </c:pt>
                <c:pt idx="5395">
                  <c:v>0.88571428571428501</c:v>
                </c:pt>
                <c:pt idx="5396">
                  <c:v>0.91428571428571404</c:v>
                </c:pt>
                <c:pt idx="5397">
                  <c:v>0.94285714285714195</c:v>
                </c:pt>
                <c:pt idx="5398">
                  <c:v>0.97142857142857097</c:v>
                </c:pt>
                <c:pt idx="5399">
                  <c:v>0</c:v>
                </c:pt>
                <c:pt idx="5400">
                  <c:v>2.2222222222222199E-2</c:v>
                </c:pt>
                <c:pt idx="5401">
                  <c:v>4.4444444444444398E-2</c:v>
                </c:pt>
                <c:pt idx="5402">
                  <c:v>6.6666666666666596E-2</c:v>
                </c:pt>
                <c:pt idx="5403">
                  <c:v>8.8888888888888795E-2</c:v>
                </c:pt>
                <c:pt idx="5404">
                  <c:v>0.11111111111111099</c:v>
                </c:pt>
                <c:pt idx="5405">
                  <c:v>0.133333333333333</c:v>
                </c:pt>
                <c:pt idx="5406">
                  <c:v>0.155555555555555</c:v>
                </c:pt>
                <c:pt idx="5407">
                  <c:v>0.17777777777777701</c:v>
                </c:pt>
                <c:pt idx="5408">
                  <c:v>0.2</c:v>
                </c:pt>
                <c:pt idx="5409">
                  <c:v>0.22222222222222199</c:v>
                </c:pt>
                <c:pt idx="5410">
                  <c:v>0.24444444444444399</c:v>
                </c:pt>
                <c:pt idx="5411">
                  <c:v>0.266666666666666</c:v>
                </c:pt>
                <c:pt idx="5412">
                  <c:v>0.28888888888888797</c:v>
                </c:pt>
                <c:pt idx="5413">
                  <c:v>0.31111111111111101</c:v>
                </c:pt>
                <c:pt idx="5414">
                  <c:v>0.33333333333333298</c:v>
                </c:pt>
                <c:pt idx="5415">
                  <c:v>0.35555555555555501</c:v>
                </c:pt>
                <c:pt idx="5416">
                  <c:v>0.37777777777777699</c:v>
                </c:pt>
                <c:pt idx="5417">
                  <c:v>0.4</c:v>
                </c:pt>
                <c:pt idx="5418">
                  <c:v>0.422222222222222</c:v>
                </c:pt>
                <c:pt idx="5419">
                  <c:v>0.44444444444444398</c:v>
                </c:pt>
                <c:pt idx="5420">
                  <c:v>0.46666666666666601</c:v>
                </c:pt>
                <c:pt idx="5421">
                  <c:v>0.48888888888888798</c:v>
                </c:pt>
                <c:pt idx="5422">
                  <c:v>0.51111111111111096</c:v>
                </c:pt>
                <c:pt idx="5423">
                  <c:v>0.53333333333333299</c:v>
                </c:pt>
                <c:pt idx="5424">
                  <c:v>0.55555555555555503</c:v>
                </c:pt>
                <c:pt idx="5425">
                  <c:v>0.57777777777777695</c:v>
                </c:pt>
                <c:pt idx="5426">
                  <c:v>0.6</c:v>
                </c:pt>
                <c:pt idx="5427">
                  <c:v>0.62222222222222201</c:v>
                </c:pt>
                <c:pt idx="5428">
                  <c:v>0.64444444444444404</c:v>
                </c:pt>
                <c:pt idx="5429">
                  <c:v>0.66666666666666596</c:v>
                </c:pt>
                <c:pt idx="5430">
                  <c:v>0.688888888888888</c:v>
                </c:pt>
                <c:pt idx="5431">
                  <c:v>0.71111111111111103</c:v>
                </c:pt>
                <c:pt idx="5432">
                  <c:v>0.73333333333333295</c:v>
                </c:pt>
                <c:pt idx="5433">
                  <c:v>0.75555555555555498</c:v>
                </c:pt>
                <c:pt idx="5434">
                  <c:v>0.77777777777777701</c:v>
                </c:pt>
                <c:pt idx="5435">
                  <c:v>0.8</c:v>
                </c:pt>
                <c:pt idx="5436">
                  <c:v>0.82222222222222197</c:v>
                </c:pt>
                <c:pt idx="5437">
                  <c:v>0.844444444444444</c:v>
                </c:pt>
                <c:pt idx="5438">
                  <c:v>0.86666666666666603</c:v>
                </c:pt>
                <c:pt idx="5439">
                  <c:v>0.88888888888888795</c:v>
                </c:pt>
                <c:pt idx="5440">
                  <c:v>0.91111111111111098</c:v>
                </c:pt>
                <c:pt idx="5441">
                  <c:v>0.93333333333333302</c:v>
                </c:pt>
                <c:pt idx="5442">
                  <c:v>0.95555555555555505</c:v>
                </c:pt>
                <c:pt idx="5443">
                  <c:v>0.97777777777777697</c:v>
                </c:pt>
                <c:pt idx="5444">
                  <c:v>0</c:v>
                </c:pt>
                <c:pt idx="5445">
                  <c:v>1.72413793103448E-2</c:v>
                </c:pt>
                <c:pt idx="5446">
                  <c:v>3.4482758620689599E-2</c:v>
                </c:pt>
                <c:pt idx="5447">
                  <c:v>5.1724137931034399E-2</c:v>
                </c:pt>
                <c:pt idx="5448">
                  <c:v>6.8965517241379296E-2</c:v>
                </c:pt>
                <c:pt idx="5449">
                  <c:v>8.6206896551724102E-2</c:v>
                </c:pt>
                <c:pt idx="5450">
                  <c:v>0.10344827586206801</c:v>
                </c:pt>
                <c:pt idx="5451">
                  <c:v>0.12068965517241299</c:v>
                </c:pt>
                <c:pt idx="5452">
                  <c:v>0.13793103448275801</c:v>
                </c:pt>
                <c:pt idx="5453">
                  <c:v>0.15517241379310301</c:v>
                </c:pt>
                <c:pt idx="5454">
                  <c:v>0.17241379310344801</c:v>
                </c:pt>
                <c:pt idx="5455">
                  <c:v>0.18965517241379301</c:v>
                </c:pt>
                <c:pt idx="5456">
                  <c:v>0.20689655172413701</c:v>
                </c:pt>
                <c:pt idx="5457">
                  <c:v>0.22413793103448201</c:v>
                </c:pt>
                <c:pt idx="5458">
                  <c:v>0.24137931034482701</c:v>
                </c:pt>
                <c:pt idx="5459">
                  <c:v>0.25862068965517199</c:v>
                </c:pt>
                <c:pt idx="5460">
                  <c:v>0.27586206896551702</c:v>
                </c:pt>
                <c:pt idx="5461">
                  <c:v>0.29310344827586199</c:v>
                </c:pt>
                <c:pt idx="5462">
                  <c:v>0.31034482758620602</c:v>
                </c:pt>
                <c:pt idx="5463">
                  <c:v>0.32758620689655099</c:v>
                </c:pt>
                <c:pt idx="5464">
                  <c:v>0.34482758620689602</c:v>
                </c:pt>
                <c:pt idx="5465">
                  <c:v>0.36206896551724099</c:v>
                </c:pt>
                <c:pt idx="5466">
                  <c:v>0.37931034482758602</c:v>
                </c:pt>
                <c:pt idx="5467">
                  <c:v>0.39655172413793099</c:v>
                </c:pt>
                <c:pt idx="5468">
                  <c:v>0.41379310344827502</c:v>
                </c:pt>
                <c:pt idx="5469">
                  <c:v>0.43103448275862</c:v>
                </c:pt>
                <c:pt idx="5470">
                  <c:v>0.44827586206896503</c:v>
                </c:pt>
                <c:pt idx="5471">
                  <c:v>0.46551724137931</c:v>
                </c:pt>
                <c:pt idx="5472">
                  <c:v>0.48275862068965503</c:v>
                </c:pt>
                <c:pt idx="5473">
                  <c:v>0.5</c:v>
                </c:pt>
                <c:pt idx="5474">
                  <c:v>0.51724137931034397</c:v>
                </c:pt>
                <c:pt idx="5475">
                  <c:v>0.53448275862068895</c:v>
                </c:pt>
                <c:pt idx="5476">
                  <c:v>0.55172413793103403</c:v>
                </c:pt>
                <c:pt idx="5477">
                  <c:v>0.568965517241379</c:v>
                </c:pt>
                <c:pt idx="5478">
                  <c:v>0.58620689655172398</c:v>
                </c:pt>
                <c:pt idx="5479">
                  <c:v>0.60344827586206895</c:v>
                </c:pt>
                <c:pt idx="5480">
                  <c:v>0.62068965517241304</c:v>
                </c:pt>
                <c:pt idx="5481">
                  <c:v>0.63793103448275801</c:v>
                </c:pt>
                <c:pt idx="5482">
                  <c:v>0.65517241379310298</c:v>
                </c:pt>
                <c:pt idx="5483">
                  <c:v>0.67241379310344795</c:v>
                </c:pt>
                <c:pt idx="5484">
                  <c:v>0.68965517241379304</c:v>
                </c:pt>
                <c:pt idx="5485">
                  <c:v>0.70689655172413701</c:v>
                </c:pt>
                <c:pt idx="5486">
                  <c:v>0.72413793103448199</c:v>
                </c:pt>
                <c:pt idx="5487">
                  <c:v>0.74137931034482696</c:v>
                </c:pt>
                <c:pt idx="5488">
                  <c:v>0.75862068965517204</c:v>
                </c:pt>
                <c:pt idx="5489">
                  <c:v>0.77586206896551702</c:v>
                </c:pt>
                <c:pt idx="5490">
                  <c:v>0.79310344827586199</c:v>
                </c:pt>
                <c:pt idx="5491">
                  <c:v>0.81034482758620596</c:v>
                </c:pt>
                <c:pt idx="5492">
                  <c:v>0.82758620689655105</c:v>
                </c:pt>
                <c:pt idx="5493">
                  <c:v>0.84482758620689602</c:v>
                </c:pt>
                <c:pt idx="5494">
                  <c:v>0.86206896551724099</c:v>
                </c:pt>
                <c:pt idx="5495">
                  <c:v>0.87931034482758597</c:v>
                </c:pt>
                <c:pt idx="5496">
                  <c:v>0.89655172413793105</c:v>
                </c:pt>
                <c:pt idx="5497">
                  <c:v>0.91379310344827502</c:v>
                </c:pt>
                <c:pt idx="5498">
                  <c:v>0.93103448275862</c:v>
                </c:pt>
                <c:pt idx="5499">
                  <c:v>0.94827586206896497</c:v>
                </c:pt>
                <c:pt idx="5500">
                  <c:v>0.96551724137931005</c:v>
                </c:pt>
                <c:pt idx="5501">
                  <c:v>0.98275862068965503</c:v>
                </c:pt>
                <c:pt idx="5502">
                  <c:v>0</c:v>
                </c:pt>
                <c:pt idx="5503">
                  <c:v>1.12359550561797E-2</c:v>
                </c:pt>
                <c:pt idx="5504">
                  <c:v>2.2471910112359501E-2</c:v>
                </c:pt>
                <c:pt idx="5505">
                  <c:v>3.3707865168539297E-2</c:v>
                </c:pt>
                <c:pt idx="5506">
                  <c:v>4.49438202247191E-2</c:v>
                </c:pt>
                <c:pt idx="5507">
                  <c:v>5.6179775280898799E-2</c:v>
                </c:pt>
                <c:pt idx="5508">
                  <c:v>6.7415730337078594E-2</c:v>
                </c:pt>
                <c:pt idx="5509">
                  <c:v>7.8651685393258397E-2</c:v>
                </c:pt>
                <c:pt idx="5510">
                  <c:v>8.98876404494382E-2</c:v>
                </c:pt>
                <c:pt idx="5511">
                  <c:v>0.101123595505617</c:v>
                </c:pt>
                <c:pt idx="5512">
                  <c:v>0.112359550561797</c:v>
                </c:pt>
                <c:pt idx="5513">
                  <c:v>0.123595505617977</c:v>
                </c:pt>
                <c:pt idx="5514">
                  <c:v>0.13483146067415699</c:v>
                </c:pt>
                <c:pt idx="5515">
                  <c:v>0.14606741573033699</c:v>
                </c:pt>
                <c:pt idx="5516">
                  <c:v>0.15730337078651599</c:v>
                </c:pt>
                <c:pt idx="5517">
                  <c:v>0.16853932584269599</c:v>
                </c:pt>
                <c:pt idx="5518">
                  <c:v>0.17977528089887601</c:v>
                </c:pt>
                <c:pt idx="5519">
                  <c:v>0.19101123595505601</c:v>
                </c:pt>
                <c:pt idx="5520">
                  <c:v>0.20224719101123501</c:v>
                </c:pt>
                <c:pt idx="5521">
                  <c:v>0.213483146067415</c:v>
                </c:pt>
                <c:pt idx="5522">
                  <c:v>0.224719101123595</c:v>
                </c:pt>
                <c:pt idx="5523">
                  <c:v>0.235955056179775</c:v>
                </c:pt>
                <c:pt idx="5524">
                  <c:v>0.24719101123595499</c:v>
                </c:pt>
                <c:pt idx="5525">
                  <c:v>0.25842696629213402</c:v>
                </c:pt>
                <c:pt idx="5526">
                  <c:v>0.26966292134831399</c:v>
                </c:pt>
                <c:pt idx="5527">
                  <c:v>0.28089887640449401</c:v>
                </c:pt>
                <c:pt idx="5528">
                  <c:v>0.29213483146067398</c:v>
                </c:pt>
                <c:pt idx="5529">
                  <c:v>0.30337078651685301</c:v>
                </c:pt>
                <c:pt idx="5530">
                  <c:v>0.31460674157303298</c:v>
                </c:pt>
                <c:pt idx="5531">
                  <c:v>0.325842696629213</c:v>
                </c:pt>
                <c:pt idx="5532">
                  <c:v>0.33707865168539303</c:v>
                </c:pt>
                <c:pt idx="5533">
                  <c:v>0.348314606741573</c:v>
                </c:pt>
                <c:pt idx="5534">
                  <c:v>0.35955056179775202</c:v>
                </c:pt>
                <c:pt idx="5535">
                  <c:v>0.37078651685393199</c:v>
                </c:pt>
                <c:pt idx="5536">
                  <c:v>0.38202247191011202</c:v>
                </c:pt>
                <c:pt idx="5537">
                  <c:v>0.39325842696629199</c:v>
                </c:pt>
                <c:pt idx="5538">
                  <c:v>0.40449438202247101</c:v>
                </c:pt>
                <c:pt idx="5539">
                  <c:v>0.41573033707865098</c:v>
                </c:pt>
                <c:pt idx="5540">
                  <c:v>0.426966292134831</c:v>
                </c:pt>
                <c:pt idx="5541">
                  <c:v>0.43820224719101097</c:v>
                </c:pt>
                <c:pt idx="5542">
                  <c:v>0.449438202247191</c:v>
                </c:pt>
                <c:pt idx="5543">
                  <c:v>0.46067415730337002</c:v>
                </c:pt>
                <c:pt idx="5544">
                  <c:v>0.47191011235954999</c:v>
                </c:pt>
                <c:pt idx="5545">
                  <c:v>0.48314606741573002</c:v>
                </c:pt>
                <c:pt idx="5546">
                  <c:v>0.49438202247190999</c:v>
                </c:pt>
                <c:pt idx="5547">
                  <c:v>0.50561797752808901</c:v>
                </c:pt>
                <c:pt idx="5548">
                  <c:v>0.51685393258426904</c:v>
                </c:pt>
                <c:pt idx="5549">
                  <c:v>0.52808988764044895</c:v>
                </c:pt>
                <c:pt idx="5550">
                  <c:v>0.53932584269662898</c:v>
                </c:pt>
                <c:pt idx="5551">
                  <c:v>0.550561797752809</c:v>
                </c:pt>
                <c:pt idx="5552">
                  <c:v>0.56179775280898803</c:v>
                </c:pt>
                <c:pt idx="5553">
                  <c:v>0.57303370786516805</c:v>
                </c:pt>
                <c:pt idx="5554">
                  <c:v>0.58426966292134797</c:v>
                </c:pt>
                <c:pt idx="5555">
                  <c:v>0.59550561797752799</c:v>
                </c:pt>
                <c:pt idx="5556">
                  <c:v>0.60674157303370702</c:v>
                </c:pt>
                <c:pt idx="5557">
                  <c:v>0.61797752808988704</c:v>
                </c:pt>
                <c:pt idx="5558">
                  <c:v>0.62921348314606695</c:v>
                </c:pt>
                <c:pt idx="5559">
                  <c:v>0.64044943820224698</c:v>
                </c:pt>
                <c:pt idx="5560">
                  <c:v>0.651685393258427</c:v>
                </c:pt>
                <c:pt idx="5561">
                  <c:v>0.66292134831460603</c:v>
                </c:pt>
                <c:pt idx="5562">
                  <c:v>0.67415730337078605</c:v>
                </c:pt>
                <c:pt idx="5563">
                  <c:v>0.68539325842696597</c:v>
                </c:pt>
                <c:pt idx="5564">
                  <c:v>0.69662921348314599</c:v>
                </c:pt>
                <c:pt idx="5565">
                  <c:v>0.70786516853932502</c:v>
                </c:pt>
                <c:pt idx="5566">
                  <c:v>0.71910112359550504</c:v>
                </c:pt>
                <c:pt idx="5567">
                  <c:v>0.73033707865168496</c:v>
                </c:pt>
                <c:pt idx="5568">
                  <c:v>0.74157303370786498</c:v>
                </c:pt>
                <c:pt idx="5569">
                  <c:v>0.75280898876404401</c:v>
                </c:pt>
                <c:pt idx="5570">
                  <c:v>0.76404494382022403</c:v>
                </c:pt>
                <c:pt idx="5571">
                  <c:v>0.77528089887640395</c:v>
                </c:pt>
                <c:pt idx="5572">
                  <c:v>0.78651685393258397</c:v>
                </c:pt>
                <c:pt idx="5573">
                  <c:v>0.797752808988764</c:v>
                </c:pt>
                <c:pt idx="5574">
                  <c:v>0.80898876404494302</c:v>
                </c:pt>
                <c:pt idx="5575">
                  <c:v>0.82022471910112305</c:v>
                </c:pt>
                <c:pt idx="5576">
                  <c:v>0.83146067415730296</c:v>
                </c:pt>
                <c:pt idx="5577">
                  <c:v>0.84269662921348298</c:v>
                </c:pt>
                <c:pt idx="5578">
                  <c:v>0.85393258426966201</c:v>
                </c:pt>
                <c:pt idx="5579">
                  <c:v>0.86516853932584203</c:v>
                </c:pt>
                <c:pt idx="5580">
                  <c:v>0.87640449438202195</c:v>
                </c:pt>
                <c:pt idx="5581">
                  <c:v>0.88764044943820197</c:v>
                </c:pt>
                <c:pt idx="5582">
                  <c:v>0.898876404494382</c:v>
                </c:pt>
                <c:pt idx="5583">
                  <c:v>0.91011235955056102</c:v>
                </c:pt>
                <c:pt idx="5584">
                  <c:v>0.92134831460674105</c:v>
                </c:pt>
                <c:pt idx="5585">
                  <c:v>0.93258426966292096</c:v>
                </c:pt>
                <c:pt idx="5586">
                  <c:v>0.94382022471910099</c:v>
                </c:pt>
                <c:pt idx="5587">
                  <c:v>0.95505617977528001</c:v>
                </c:pt>
                <c:pt idx="5588">
                  <c:v>0.96629213483146004</c:v>
                </c:pt>
                <c:pt idx="5589">
                  <c:v>0.97752808988763995</c:v>
                </c:pt>
                <c:pt idx="5590">
                  <c:v>0.98876404494381998</c:v>
                </c:pt>
                <c:pt idx="5591">
                  <c:v>0</c:v>
                </c:pt>
                <c:pt idx="5592">
                  <c:v>2.5641025641025599E-2</c:v>
                </c:pt>
                <c:pt idx="5593">
                  <c:v>5.1282051282051197E-2</c:v>
                </c:pt>
                <c:pt idx="5594">
                  <c:v>7.69230769230769E-2</c:v>
                </c:pt>
                <c:pt idx="5595">
                  <c:v>0.10256410256410201</c:v>
                </c:pt>
                <c:pt idx="5596">
                  <c:v>0.128205128205128</c:v>
                </c:pt>
                <c:pt idx="5597">
                  <c:v>0.15384615384615299</c:v>
                </c:pt>
                <c:pt idx="5598">
                  <c:v>0.17948717948717899</c:v>
                </c:pt>
                <c:pt idx="5599">
                  <c:v>0.20512820512820501</c:v>
                </c:pt>
                <c:pt idx="5600">
                  <c:v>0.23076923076923</c:v>
                </c:pt>
                <c:pt idx="5601">
                  <c:v>0.256410256410256</c:v>
                </c:pt>
                <c:pt idx="5602">
                  <c:v>0.28205128205128199</c:v>
                </c:pt>
                <c:pt idx="5603">
                  <c:v>0.30769230769230699</c:v>
                </c:pt>
                <c:pt idx="5604">
                  <c:v>0.33333333333333298</c:v>
                </c:pt>
                <c:pt idx="5605">
                  <c:v>0.35897435897435898</c:v>
                </c:pt>
                <c:pt idx="5606">
                  <c:v>0.38461538461538403</c:v>
                </c:pt>
                <c:pt idx="5607">
                  <c:v>0.41025641025641002</c:v>
                </c:pt>
                <c:pt idx="5608">
                  <c:v>0.43589743589743501</c:v>
                </c:pt>
                <c:pt idx="5609">
                  <c:v>0.46153846153846101</c:v>
                </c:pt>
                <c:pt idx="5610">
                  <c:v>0.487179487179487</c:v>
                </c:pt>
                <c:pt idx="5611">
                  <c:v>0.512820512820512</c:v>
                </c:pt>
                <c:pt idx="5612">
                  <c:v>0.53846153846153799</c:v>
                </c:pt>
                <c:pt idx="5613">
                  <c:v>0.56410256410256399</c:v>
                </c:pt>
                <c:pt idx="5614">
                  <c:v>0.58974358974358898</c:v>
                </c:pt>
                <c:pt idx="5615">
                  <c:v>0.61538461538461497</c:v>
                </c:pt>
                <c:pt idx="5616">
                  <c:v>0.64102564102564097</c:v>
                </c:pt>
                <c:pt idx="5617">
                  <c:v>0.66666666666666596</c:v>
                </c:pt>
                <c:pt idx="5618">
                  <c:v>0.69230769230769196</c:v>
                </c:pt>
                <c:pt idx="5619">
                  <c:v>0.71794871794871795</c:v>
                </c:pt>
                <c:pt idx="5620">
                  <c:v>0.74358974358974295</c:v>
                </c:pt>
                <c:pt idx="5621">
                  <c:v>0.76923076923076905</c:v>
                </c:pt>
                <c:pt idx="5622">
                  <c:v>0.79487179487179405</c:v>
                </c:pt>
                <c:pt idx="5623">
                  <c:v>0.82051282051282004</c:v>
                </c:pt>
                <c:pt idx="5624">
                  <c:v>0.84615384615384603</c:v>
                </c:pt>
                <c:pt idx="5625">
                  <c:v>0.87179487179487103</c:v>
                </c:pt>
                <c:pt idx="5626">
                  <c:v>0.89743589743589702</c:v>
                </c:pt>
                <c:pt idx="5627">
                  <c:v>0.92307692307692302</c:v>
                </c:pt>
                <c:pt idx="5628">
                  <c:v>0.94871794871794801</c:v>
                </c:pt>
                <c:pt idx="5629">
                  <c:v>0.97435897435897401</c:v>
                </c:pt>
                <c:pt idx="5630">
                  <c:v>0</c:v>
                </c:pt>
                <c:pt idx="5631">
                  <c:v>9.4339622641509396E-3</c:v>
                </c:pt>
                <c:pt idx="5632">
                  <c:v>1.8867924528301799E-2</c:v>
                </c:pt>
                <c:pt idx="5633">
                  <c:v>2.83018867924528E-2</c:v>
                </c:pt>
                <c:pt idx="5634">
                  <c:v>3.7735849056603703E-2</c:v>
                </c:pt>
                <c:pt idx="5635">
                  <c:v>4.71698113207547E-2</c:v>
                </c:pt>
                <c:pt idx="5636">
                  <c:v>5.6603773584905599E-2</c:v>
                </c:pt>
                <c:pt idx="5637">
                  <c:v>6.6037735849056603E-2</c:v>
                </c:pt>
                <c:pt idx="5638">
                  <c:v>7.5471698113207503E-2</c:v>
                </c:pt>
                <c:pt idx="5639">
                  <c:v>8.4905660377358402E-2</c:v>
                </c:pt>
                <c:pt idx="5640">
                  <c:v>9.4339622641509399E-2</c:v>
                </c:pt>
                <c:pt idx="5641">
                  <c:v>0.10377358490565999</c:v>
                </c:pt>
                <c:pt idx="5642">
                  <c:v>0.113207547169811</c:v>
                </c:pt>
                <c:pt idx="5643">
                  <c:v>0.122641509433962</c:v>
                </c:pt>
                <c:pt idx="5644">
                  <c:v>0.13207547169811301</c:v>
                </c:pt>
                <c:pt idx="5645">
                  <c:v>0.14150943396226401</c:v>
                </c:pt>
                <c:pt idx="5646">
                  <c:v>0.15094339622641501</c:v>
                </c:pt>
                <c:pt idx="5647">
                  <c:v>0.160377358490566</c:v>
                </c:pt>
                <c:pt idx="5648">
                  <c:v>0.169811320754716</c:v>
                </c:pt>
                <c:pt idx="5649">
                  <c:v>0.179245283018867</c:v>
                </c:pt>
                <c:pt idx="5650">
                  <c:v>0.18867924528301799</c:v>
                </c:pt>
                <c:pt idx="5651">
                  <c:v>0.19811320754716899</c:v>
                </c:pt>
                <c:pt idx="5652">
                  <c:v>0.20754716981131999</c:v>
                </c:pt>
                <c:pt idx="5653">
                  <c:v>0.21698113207547101</c:v>
                </c:pt>
                <c:pt idx="5654">
                  <c:v>0.22641509433962201</c:v>
                </c:pt>
                <c:pt idx="5655">
                  <c:v>0.23584905660377301</c:v>
                </c:pt>
                <c:pt idx="5656">
                  <c:v>0.245283018867924</c:v>
                </c:pt>
                <c:pt idx="5657">
                  <c:v>0.25471698113207503</c:v>
                </c:pt>
                <c:pt idx="5658">
                  <c:v>0.26415094339622602</c:v>
                </c:pt>
                <c:pt idx="5659">
                  <c:v>0.27358490566037702</c:v>
                </c:pt>
                <c:pt idx="5660">
                  <c:v>0.28301886792452802</c:v>
                </c:pt>
                <c:pt idx="5661">
                  <c:v>0.29245283018867901</c:v>
                </c:pt>
                <c:pt idx="5662">
                  <c:v>0.30188679245283001</c:v>
                </c:pt>
                <c:pt idx="5663">
                  <c:v>0.31132075471698101</c:v>
                </c:pt>
                <c:pt idx="5664">
                  <c:v>0.320754716981132</c:v>
                </c:pt>
                <c:pt idx="5665">
                  <c:v>0.330188679245283</c:v>
                </c:pt>
                <c:pt idx="5666">
                  <c:v>0.339622641509433</c:v>
                </c:pt>
                <c:pt idx="5667">
                  <c:v>0.349056603773584</c:v>
                </c:pt>
                <c:pt idx="5668">
                  <c:v>0.35849056603773499</c:v>
                </c:pt>
                <c:pt idx="5669">
                  <c:v>0.36792452830188599</c:v>
                </c:pt>
                <c:pt idx="5670">
                  <c:v>0.37735849056603699</c:v>
                </c:pt>
                <c:pt idx="5671">
                  <c:v>0.38679245283018798</c:v>
                </c:pt>
                <c:pt idx="5672">
                  <c:v>0.39622641509433898</c:v>
                </c:pt>
                <c:pt idx="5673">
                  <c:v>0.40566037735848998</c:v>
                </c:pt>
                <c:pt idx="5674">
                  <c:v>0.41509433962264097</c:v>
                </c:pt>
                <c:pt idx="5675">
                  <c:v>0.42452830188679203</c:v>
                </c:pt>
                <c:pt idx="5676">
                  <c:v>0.43396226415094302</c:v>
                </c:pt>
                <c:pt idx="5677">
                  <c:v>0.44339622641509402</c:v>
                </c:pt>
                <c:pt idx="5678">
                  <c:v>0.45283018867924502</c:v>
                </c:pt>
                <c:pt idx="5679">
                  <c:v>0.46226415094339601</c:v>
                </c:pt>
                <c:pt idx="5680">
                  <c:v>0.47169811320754701</c:v>
                </c:pt>
                <c:pt idx="5681">
                  <c:v>0.48113207547169801</c:v>
                </c:pt>
                <c:pt idx="5682">
                  <c:v>0.490566037735849</c:v>
                </c:pt>
                <c:pt idx="5683">
                  <c:v>0.5</c:v>
                </c:pt>
                <c:pt idx="5684">
                  <c:v>0.50943396226415005</c:v>
                </c:pt>
                <c:pt idx="5685">
                  <c:v>0.51886792452830099</c:v>
                </c:pt>
                <c:pt idx="5686">
                  <c:v>0.52830188679245205</c:v>
                </c:pt>
                <c:pt idx="5687">
                  <c:v>0.53773584905660299</c:v>
                </c:pt>
                <c:pt idx="5688">
                  <c:v>0.54716981132075404</c:v>
                </c:pt>
                <c:pt idx="5689">
                  <c:v>0.55660377358490498</c:v>
                </c:pt>
                <c:pt idx="5690">
                  <c:v>0.56603773584905603</c:v>
                </c:pt>
                <c:pt idx="5691">
                  <c:v>0.57547169811320698</c:v>
                </c:pt>
                <c:pt idx="5692">
                  <c:v>0.58490566037735803</c:v>
                </c:pt>
                <c:pt idx="5693">
                  <c:v>0.59433962264150897</c:v>
                </c:pt>
                <c:pt idx="5694">
                  <c:v>0.60377358490566002</c:v>
                </c:pt>
                <c:pt idx="5695">
                  <c:v>0.61320754716981096</c:v>
                </c:pt>
                <c:pt idx="5696">
                  <c:v>0.62264150943396201</c:v>
                </c:pt>
                <c:pt idx="5697">
                  <c:v>0.63207547169811296</c:v>
                </c:pt>
                <c:pt idx="5698">
                  <c:v>0.64150943396226401</c:v>
                </c:pt>
                <c:pt idx="5699">
                  <c:v>0.65094339622641495</c:v>
                </c:pt>
                <c:pt idx="5700">
                  <c:v>0.660377358490566</c:v>
                </c:pt>
                <c:pt idx="5701">
                  <c:v>0.66981132075471606</c:v>
                </c:pt>
                <c:pt idx="5702">
                  <c:v>0.679245283018867</c:v>
                </c:pt>
                <c:pt idx="5703">
                  <c:v>0.68867924528301805</c:v>
                </c:pt>
                <c:pt idx="5704">
                  <c:v>0.69811320754716899</c:v>
                </c:pt>
                <c:pt idx="5705">
                  <c:v>0.70754716981132004</c:v>
                </c:pt>
                <c:pt idx="5706">
                  <c:v>0.71698113207547098</c:v>
                </c:pt>
                <c:pt idx="5707">
                  <c:v>0.72641509433962204</c:v>
                </c:pt>
                <c:pt idx="5708">
                  <c:v>0.73584905660377298</c:v>
                </c:pt>
                <c:pt idx="5709">
                  <c:v>0.74528301886792403</c:v>
                </c:pt>
                <c:pt idx="5710">
                  <c:v>0.75471698113207497</c:v>
                </c:pt>
                <c:pt idx="5711">
                  <c:v>0.76415094339622602</c:v>
                </c:pt>
                <c:pt idx="5712">
                  <c:v>0.77358490566037696</c:v>
                </c:pt>
                <c:pt idx="5713">
                  <c:v>0.78301886792452802</c:v>
                </c:pt>
                <c:pt idx="5714">
                  <c:v>0.79245283018867896</c:v>
                </c:pt>
                <c:pt idx="5715">
                  <c:v>0.80188679245283001</c:v>
                </c:pt>
                <c:pt idx="5716">
                  <c:v>0.81132075471698095</c:v>
                </c:pt>
                <c:pt idx="5717">
                  <c:v>0.820754716981132</c:v>
                </c:pt>
                <c:pt idx="5718">
                  <c:v>0.83018867924528295</c:v>
                </c:pt>
                <c:pt idx="5719">
                  <c:v>0.839622641509434</c:v>
                </c:pt>
                <c:pt idx="5720">
                  <c:v>0.84905660377358405</c:v>
                </c:pt>
                <c:pt idx="5721">
                  <c:v>0.85849056603773499</c:v>
                </c:pt>
                <c:pt idx="5722">
                  <c:v>0.86792452830188604</c:v>
                </c:pt>
                <c:pt idx="5723">
                  <c:v>0.87735849056603699</c:v>
                </c:pt>
                <c:pt idx="5724">
                  <c:v>0.88679245283018804</c:v>
                </c:pt>
                <c:pt idx="5725">
                  <c:v>0.89622641509433898</c:v>
                </c:pt>
                <c:pt idx="5726">
                  <c:v>0.90566037735849003</c:v>
                </c:pt>
                <c:pt idx="5727">
                  <c:v>0.91509433962264097</c:v>
                </c:pt>
                <c:pt idx="5728">
                  <c:v>0.92452830188679203</c:v>
                </c:pt>
                <c:pt idx="5729">
                  <c:v>0.93396226415094297</c:v>
                </c:pt>
                <c:pt idx="5730">
                  <c:v>0.94339622641509402</c:v>
                </c:pt>
                <c:pt idx="5731">
                  <c:v>0.95283018867924496</c:v>
                </c:pt>
                <c:pt idx="5732">
                  <c:v>0.96226415094339601</c:v>
                </c:pt>
                <c:pt idx="5733">
                  <c:v>0.97169811320754695</c:v>
                </c:pt>
                <c:pt idx="5734">
                  <c:v>0.98113207547169801</c:v>
                </c:pt>
                <c:pt idx="5735">
                  <c:v>0.99056603773584895</c:v>
                </c:pt>
                <c:pt idx="5736">
                  <c:v>0</c:v>
                </c:pt>
                <c:pt idx="5737">
                  <c:v>1.8867924528301799E-2</c:v>
                </c:pt>
                <c:pt idx="5738">
                  <c:v>3.7735849056603703E-2</c:v>
                </c:pt>
                <c:pt idx="5739">
                  <c:v>5.6603773584905599E-2</c:v>
                </c:pt>
                <c:pt idx="5740">
                  <c:v>7.5471698113207503E-2</c:v>
                </c:pt>
                <c:pt idx="5741">
                  <c:v>9.4339622641509399E-2</c:v>
                </c:pt>
                <c:pt idx="5742">
                  <c:v>0.113207547169811</c:v>
                </c:pt>
                <c:pt idx="5743">
                  <c:v>0.13207547169811301</c:v>
                </c:pt>
                <c:pt idx="5744">
                  <c:v>0.15094339622641501</c:v>
                </c:pt>
                <c:pt idx="5745">
                  <c:v>0.169811320754716</c:v>
                </c:pt>
                <c:pt idx="5746">
                  <c:v>0.18867924528301799</c:v>
                </c:pt>
                <c:pt idx="5747">
                  <c:v>0.20754716981131999</c:v>
                </c:pt>
                <c:pt idx="5748">
                  <c:v>0.22641509433962201</c:v>
                </c:pt>
                <c:pt idx="5749">
                  <c:v>0.245283018867924</c:v>
                </c:pt>
                <c:pt idx="5750">
                  <c:v>0.26415094339622602</c:v>
                </c:pt>
                <c:pt idx="5751">
                  <c:v>0.28301886792452802</c:v>
                </c:pt>
                <c:pt idx="5752">
                  <c:v>0.30188679245283001</c:v>
                </c:pt>
                <c:pt idx="5753">
                  <c:v>0.320754716981132</c:v>
                </c:pt>
                <c:pt idx="5754">
                  <c:v>0.339622641509433</c:v>
                </c:pt>
                <c:pt idx="5755">
                  <c:v>0.35849056603773499</c:v>
                </c:pt>
                <c:pt idx="5756">
                  <c:v>0.37735849056603699</c:v>
                </c:pt>
                <c:pt idx="5757">
                  <c:v>0.39622641509433898</c:v>
                </c:pt>
                <c:pt idx="5758">
                  <c:v>0.41509433962264097</c:v>
                </c:pt>
                <c:pt idx="5759">
                  <c:v>0.43396226415094302</c:v>
                </c:pt>
                <c:pt idx="5760">
                  <c:v>0.45283018867924502</c:v>
                </c:pt>
                <c:pt idx="5761">
                  <c:v>0.47169811320754701</c:v>
                </c:pt>
                <c:pt idx="5762">
                  <c:v>0.490566037735849</c:v>
                </c:pt>
                <c:pt idx="5763">
                  <c:v>0.50943396226415005</c:v>
                </c:pt>
                <c:pt idx="5764">
                  <c:v>0.52830188679245205</c:v>
                </c:pt>
                <c:pt idx="5765">
                  <c:v>0.54716981132075404</c:v>
                </c:pt>
                <c:pt idx="5766">
                  <c:v>0.56603773584905603</c:v>
                </c:pt>
                <c:pt idx="5767">
                  <c:v>0.58490566037735803</c:v>
                </c:pt>
                <c:pt idx="5768">
                  <c:v>0.60377358490566002</c:v>
                </c:pt>
                <c:pt idx="5769">
                  <c:v>0.62264150943396201</c:v>
                </c:pt>
                <c:pt idx="5770">
                  <c:v>0.64150943396226401</c:v>
                </c:pt>
                <c:pt idx="5771">
                  <c:v>0.660377358490566</c:v>
                </c:pt>
                <c:pt idx="5772">
                  <c:v>0.679245283018867</c:v>
                </c:pt>
                <c:pt idx="5773">
                  <c:v>0.69811320754716899</c:v>
                </c:pt>
                <c:pt idx="5774">
                  <c:v>0.71698113207547098</c:v>
                </c:pt>
                <c:pt idx="5775">
                  <c:v>0.73584905660377298</c:v>
                </c:pt>
                <c:pt idx="5776">
                  <c:v>0.75471698113207497</c:v>
                </c:pt>
                <c:pt idx="5777">
                  <c:v>0.77358490566037696</c:v>
                </c:pt>
                <c:pt idx="5778">
                  <c:v>0.79245283018867896</c:v>
                </c:pt>
                <c:pt idx="5779">
                  <c:v>0.81132075471698095</c:v>
                </c:pt>
                <c:pt idx="5780">
                  <c:v>0.83018867924528295</c:v>
                </c:pt>
                <c:pt idx="5781">
                  <c:v>0.84905660377358405</c:v>
                </c:pt>
                <c:pt idx="5782">
                  <c:v>0.86792452830188604</c:v>
                </c:pt>
                <c:pt idx="5783">
                  <c:v>0.88679245283018804</c:v>
                </c:pt>
                <c:pt idx="5784">
                  <c:v>0.90566037735849003</c:v>
                </c:pt>
                <c:pt idx="5785">
                  <c:v>0.92452830188679203</c:v>
                </c:pt>
                <c:pt idx="5786">
                  <c:v>0.94339622641509402</c:v>
                </c:pt>
                <c:pt idx="5787">
                  <c:v>0.96226415094339601</c:v>
                </c:pt>
                <c:pt idx="5788">
                  <c:v>0.98113207547169801</c:v>
                </c:pt>
                <c:pt idx="5789">
                  <c:v>0</c:v>
                </c:pt>
                <c:pt idx="5790">
                  <c:v>1.4084507042253501E-2</c:v>
                </c:pt>
                <c:pt idx="5791">
                  <c:v>2.8169014084507001E-2</c:v>
                </c:pt>
                <c:pt idx="5792">
                  <c:v>4.22535211267605E-2</c:v>
                </c:pt>
                <c:pt idx="5793">
                  <c:v>5.6338028169014003E-2</c:v>
                </c:pt>
                <c:pt idx="5794">
                  <c:v>7.0422535211267595E-2</c:v>
                </c:pt>
                <c:pt idx="5795">
                  <c:v>8.4507042253521097E-2</c:v>
                </c:pt>
                <c:pt idx="5796">
                  <c:v>9.85915492957746E-2</c:v>
                </c:pt>
                <c:pt idx="5797">
                  <c:v>0.11267605633802801</c:v>
                </c:pt>
                <c:pt idx="5798">
                  <c:v>0.12676056338028099</c:v>
                </c:pt>
                <c:pt idx="5799">
                  <c:v>0.140845070422535</c:v>
                </c:pt>
                <c:pt idx="5800">
                  <c:v>0.154929577464788</c:v>
                </c:pt>
                <c:pt idx="5801">
                  <c:v>0.169014084507042</c:v>
                </c:pt>
                <c:pt idx="5802">
                  <c:v>0.183098591549295</c:v>
                </c:pt>
                <c:pt idx="5803">
                  <c:v>0.19718309859154901</c:v>
                </c:pt>
                <c:pt idx="5804">
                  <c:v>0.21126760563380201</c:v>
                </c:pt>
                <c:pt idx="5805">
                  <c:v>0.22535211267605601</c:v>
                </c:pt>
                <c:pt idx="5806">
                  <c:v>0.23943661971830901</c:v>
                </c:pt>
                <c:pt idx="5807">
                  <c:v>0.25352112676056299</c:v>
                </c:pt>
                <c:pt idx="5808">
                  <c:v>0.26760563380281599</c:v>
                </c:pt>
                <c:pt idx="5809">
                  <c:v>0.28169014084506999</c:v>
                </c:pt>
                <c:pt idx="5810">
                  <c:v>0.29577464788732299</c:v>
                </c:pt>
                <c:pt idx="5811">
                  <c:v>0.309859154929577</c:v>
                </c:pt>
                <c:pt idx="5812">
                  <c:v>0.323943661971831</c:v>
                </c:pt>
                <c:pt idx="5813">
                  <c:v>0.338028169014084</c:v>
                </c:pt>
                <c:pt idx="5814">
                  <c:v>0.352112676056338</c:v>
                </c:pt>
                <c:pt idx="5815">
                  <c:v>0.36619718309859101</c:v>
                </c:pt>
                <c:pt idx="5816">
                  <c:v>0.38028169014084501</c:v>
                </c:pt>
                <c:pt idx="5817">
                  <c:v>0.39436619718309801</c:v>
                </c:pt>
                <c:pt idx="5818">
                  <c:v>0.40845070422535201</c:v>
                </c:pt>
                <c:pt idx="5819">
                  <c:v>0.42253521126760502</c:v>
                </c:pt>
                <c:pt idx="5820">
                  <c:v>0.43661971830985902</c:v>
                </c:pt>
                <c:pt idx="5821">
                  <c:v>0.45070422535211202</c:v>
                </c:pt>
                <c:pt idx="5822">
                  <c:v>0.46478873239436602</c:v>
                </c:pt>
                <c:pt idx="5823">
                  <c:v>0.47887323943661902</c:v>
                </c:pt>
                <c:pt idx="5824">
                  <c:v>0.49295774647887303</c:v>
                </c:pt>
                <c:pt idx="5825">
                  <c:v>0.50704225352112597</c:v>
                </c:pt>
                <c:pt idx="5826">
                  <c:v>0.52112676056338003</c:v>
                </c:pt>
                <c:pt idx="5827">
                  <c:v>0.53521126760563298</c:v>
                </c:pt>
                <c:pt idx="5828">
                  <c:v>0.54929577464788704</c:v>
                </c:pt>
                <c:pt idx="5829">
                  <c:v>0.56338028169013998</c:v>
                </c:pt>
                <c:pt idx="5830">
                  <c:v>0.57746478873239404</c:v>
                </c:pt>
                <c:pt idx="5831">
                  <c:v>0.59154929577464699</c:v>
                </c:pt>
                <c:pt idx="5832">
                  <c:v>0.60563380281690105</c:v>
                </c:pt>
                <c:pt idx="5833">
                  <c:v>0.61971830985915399</c:v>
                </c:pt>
                <c:pt idx="5834">
                  <c:v>0.63380281690140805</c:v>
                </c:pt>
                <c:pt idx="5835">
                  <c:v>0.647887323943662</c:v>
                </c:pt>
                <c:pt idx="5836">
                  <c:v>0.66197183098591506</c:v>
                </c:pt>
                <c:pt idx="5837">
                  <c:v>0.676056338028169</c:v>
                </c:pt>
                <c:pt idx="5838">
                  <c:v>0.69014084507042195</c:v>
                </c:pt>
                <c:pt idx="5839">
                  <c:v>0.70422535211267601</c:v>
                </c:pt>
                <c:pt idx="5840">
                  <c:v>0.71830985915492895</c:v>
                </c:pt>
                <c:pt idx="5841">
                  <c:v>0.73239436619718301</c:v>
                </c:pt>
                <c:pt idx="5842">
                  <c:v>0.74647887323943596</c:v>
                </c:pt>
                <c:pt idx="5843">
                  <c:v>0.76056338028169002</c:v>
                </c:pt>
                <c:pt idx="5844">
                  <c:v>0.77464788732394296</c:v>
                </c:pt>
                <c:pt idx="5845">
                  <c:v>0.78873239436619702</c:v>
                </c:pt>
                <c:pt idx="5846">
                  <c:v>0.80281690140844997</c:v>
                </c:pt>
                <c:pt idx="5847">
                  <c:v>0.81690140845070403</c:v>
                </c:pt>
                <c:pt idx="5848">
                  <c:v>0.83098591549295697</c:v>
                </c:pt>
                <c:pt idx="5849">
                  <c:v>0.84507042253521103</c:v>
                </c:pt>
                <c:pt idx="5850">
                  <c:v>0.85915492957746398</c:v>
                </c:pt>
                <c:pt idx="5851">
                  <c:v>0.87323943661971803</c:v>
                </c:pt>
                <c:pt idx="5852">
                  <c:v>0.88732394366197098</c:v>
                </c:pt>
                <c:pt idx="5853">
                  <c:v>0.90140845070422504</c:v>
                </c:pt>
                <c:pt idx="5854">
                  <c:v>0.91549295774647799</c:v>
                </c:pt>
                <c:pt idx="5855">
                  <c:v>0.92957746478873204</c:v>
                </c:pt>
                <c:pt idx="5856">
                  <c:v>0.94366197183098499</c:v>
                </c:pt>
                <c:pt idx="5857">
                  <c:v>0.95774647887323905</c:v>
                </c:pt>
                <c:pt idx="5858">
                  <c:v>0.971830985915493</c:v>
                </c:pt>
                <c:pt idx="5859">
                  <c:v>0.98591549295774605</c:v>
                </c:pt>
                <c:pt idx="5860">
                  <c:v>0</c:v>
                </c:pt>
                <c:pt idx="5861">
                  <c:v>1.6129032258064498E-2</c:v>
                </c:pt>
                <c:pt idx="5862">
                  <c:v>3.2258064516128997E-2</c:v>
                </c:pt>
                <c:pt idx="5863">
                  <c:v>4.8387096774193498E-2</c:v>
                </c:pt>
                <c:pt idx="5864">
                  <c:v>6.4516129032257993E-2</c:v>
                </c:pt>
                <c:pt idx="5865">
                  <c:v>8.0645161290322495E-2</c:v>
                </c:pt>
                <c:pt idx="5866">
                  <c:v>9.6774193548387094E-2</c:v>
                </c:pt>
                <c:pt idx="5867">
                  <c:v>0.112903225806451</c:v>
                </c:pt>
                <c:pt idx="5868">
                  <c:v>0.12903225806451599</c:v>
                </c:pt>
                <c:pt idx="5869">
                  <c:v>0.14516129032257999</c:v>
                </c:pt>
                <c:pt idx="5870">
                  <c:v>0.16129032258064499</c:v>
                </c:pt>
                <c:pt idx="5871">
                  <c:v>0.17741935483870899</c:v>
                </c:pt>
                <c:pt idx="5872">
                  <c:v>0.19354838709677399</c:v>
                </c:pt>
                <c:pt idx="5873">
                  <c:v>0.209677419354838</c:v>
                </c:pt>
                <c:pt idx="5874">
                  <c:v>0.225806451612903</c:v>
                </c:pt>
                <c:pt idx="5875">
                  <c:v>0.241935483870967</c:v>
                </c:pt>
                <c:pt idx="5876">
                  <c:v>0.25806451612903197</c:v>
                </c:pt>
                <c:pt idx="5877">
                  <c:v>0.27419354838709598</c:v>
                </c:pt>
                <c:pt idx="5878">
                  <c:v>0.29032258064516098</c:v>
                </c:pt>
                <c:pt idx="5879">
                  <c:v>0.30645161290322498</c:v>
                </c:pt>
                <c:pt idx="5880">
                  <c:v>0.32258064516128998</c:v>
                </c:pt>
                <c:pt idx="5881">
                  <c:v>0.33870967741935398</c:v>
                </c:pt>
                <c:pt idx="5882">
                  <c:v>0.35483870967741898</c:v>
                </c:pt>
                <c:pt idx="5883">
                  <c:v>0.37096774193548299</c:v>
                </c:pt>
                <c:pt idx="5884">
                  <c:v>0.38709677419354799</c:v>
                </c:pt>
                <c:pt idx="5885">
                  <c:v>0.40322580645161199</c:v>
                </c:pt>
                <c:pt idx="5886">
                  <c:v>0.41935483870967699</c:v>
                </c:pt>
                <c:pt idx="5887">
                  <c:v>0.43548387096774099</c:v>
                </c:pt>
                <c:pt idx="5888">
                  <c:v>0.45161290322580599</c:v>
                </c:pt>
                <c:pt idx="5889">
                  <c:v>0.46774193548387</c:v>
                </c:pt>
                <c:pt idx="5890">
                  <c:v>0.483870967741935</c:v>
                </c:pt>
                <c:pt idx="5891">
                  <c:v>0.5</c:v>
                </c:pt>
                <c:pt idx="5892">
                  <c:v>0.51612903225806395</c:v>
                </c:pt>
                <c:pt idx="5893">
                  <c:v>0.532258064516129</c:v>
                </c:pt>
                <c:pt idx="5894">
                  <c:v>0.54838709677419295</c:v>
                </c:pt>
                <c:pt idx="5895">
                  <c:v>0.56451612903225801</c:v>
                </c:pt>
                <c:pt idx="5896">
                  <c:v>0.58064516129032195</c:v>
                </c:pt>
                <c:pt idx="5897">
                  <c:v>0.59677419354838701</c:v>
                </c:pt>
                <c:pt idx="5898">
                  <c:v>0.61290322580645096</c:v>
                </c:pt>
                <c:pt idx="5899">
                  <c:v>0.62903225806451601</c:v>
                </c:pt>
                <c:pt idx="5900">
                  <c:v>0.64516129032257996</c:v>
                </c:pt>
                <c:pt idx="5901">
                  <c:v>0.66129032258064502</c:v>
                </c:pt>
                <c:pt idx="5902">
                  <c:v>0.67741935483870896</c:v>
                </c:pt>
                <c:pt idx="5903">
                  <c:v>0.69354838709677402</c:v>
                </c:pt>
                <c:pt idx="5904">
                  <c:v>0.70967741935483797</c:v>
                </c:pt>
                <c:pt idx="5905">
                  <c:v>0.72580645161290303</c:v>
                </c:pt>
                <c:pt idx="5906">
                  <c:v>0.74193548387096697</c:v>
                </c:pt>
                <c:pt idx="5907">
                  <c:v>0.75806451612903203</c:v>
                </c:pt>
                <c:pt idx="5908">
                  <c:v>0.77419354838709598</c:v>
                </c:pt>
                <c:pt idx="5909">
                  <c:v>0.79032258064516103</c:v>
                </c:pt>
                <c:pt idx="5910">
                  <c:v>0.80645161290322498</c:v>
                </c:pt>
                <c:pt idx="5911">
                  <c:v>0.82258064516129004</c:v>
                </c:pt>
                <c:pt idx="5912">
                  <c:v>0.83870967741935398</c:v>
                </c:pt>
                <c:pt idx="5913">
                  <c:v>0.85483870967741904</c:v>
                </c:pt>
                <c:pt idx="5914">
                  <c:v>0.87096774193548299</c:v>
                </c:pt>
                <c:pt idx="5915">
                  <c:v>0.88709677419354804</c:v>
                </c:pt>
                <c:pt idx="5916">
                  <c:v>0.90322580645161199</c:v>
                </c:pt>
                <c:pt idx="5917">
                  <c:v>0.91935483870967705</c:v>
                </c:pt>
                <c:pt idx="5918">
                  <c:v>0.93548387096774099</c:v>
                </c:pt>
                <c:pt idx="5919">
                  <c:v>0.95161290322580605</c:v>
                </c:pt>
                <c:pt idx="5920">
                  <c:v>0.967741935483871</c:v>
                </c:pt>
                <c:pt idx="5921">
                  <c:v>0.98387096774193505</c:v>
                </c:pt>
                <c:pt idx="5922">
                  <c:v>0</c:v>
                </c:pt>
                <c:pt idx="5923">
                  <c:v>1.63934426229508E-2</c:v>
                </c:pt>
                <c:pt idx="5924">
                  <c:v>3.2786885245901599E-2</c:v>
                </c:pt>
                <c:pt idx="5925">
                  <c:v>4.9180327868852403E-2</c:v>
                </c:pt>
                <c:pt idx="5926">
                  <c:v>6.5573770491803199E-2</c:v>
                </c:pt>
                <c:pt idx="5927">
                  <c:v>8.1967213114753995E-2</c:v>
                </c:pt>
                <c:pt idx="5928">
                  <c:v>9.8360655737704902E-2</c:v>
                </c:pt>
                <c:pt idx="5929">
                  <c:v>0.114754098360655</c:v>
                </c:pt>
                <c:pt idx="5930">
                  <c:v>0.13114754098360601</c:v>
                </c:pt>
                <c:pt idx="5931">
                  <c:v>0.14754098360655701</c:v>
                </c:pt>
                <c:pt idx="5932">
                  <c:v>0.16393442622950799</c:v>
                </c:pt>
                <c:pt idx="5933">
                  <c:v>0.18032786885245899</c:v>
                </c:pt>
                <c:pt idx="5934">
                  <c:v>0.196721311475409</c:v>
                </c:pt>
                <c:pt idx="5935">
                  <c:v>0.21311475409836</c:v>
                </c:pt>
                <c:pt idx="5936">
                  <c:v>0.22950819672131101</c:v>
                </c:pt>
                <c:pt idx="5937">
                  <c:v>0.24590163934426201</c:v>
                </c:pt>
                <c:pt idx="5938">
                  <c:v>0.26229508196721302</c:v>
                </c:pt>
                <c:pt idx="5939">
                  <c:v>0.27868852459016302</c:v>
                </c:pt>
                <c:pt idx="5940">
                  <c:v>0.29508196721311403</c:v>
                </c:pt>
                <c:pt idx="5941">
                  <c:v>0.31147540983606498</c:v>
                </c:pt>
                <c:pt idx="5942">
                  <c:v>0.32786885245901598</c:v>
                </c:pt>
                <c:pt idx="5943">
                  <c:v>0.34426229508196698</c:v>
                </c:pt>
                <c:pt idx="5944">
                  <c:v>0.36065573770491799</c:v>
                </c:pt>
                <c:pt idx="5945">
                  <c:v>0.37704918032786799</c:v>
                </c:pt>
                <c:pt idx="5946">
                  <c:v>0.393442622950819</c:v>
                </c:pt>
                <c:pt idx="5947">
                  <c:v>0.40983606557377</c:v>
                </c:pt>
                <c:pt idx="5948">
                  <c:v>0.42622950819672101</c:v>
                </c:pt>
                <c:pt idx="5949">
                  <c:v>0.44262295081967201</c:v>
                </c:pt>
                <c:pt idx="5950">
                  <c:v>0.45901639344262202</c:v>
                </c:pt>
                <c:pt idx="5951">
                  <c:v>0.47540983606557302</c:v>
                </c:pt>
                <c:pt idx="5952">
                  <c:v>0.49180327868852403</c:v>
                </c:pt>
                <c:pt idx="5953">
                  <c:v>0.50819672131147497</c:v>
                </c:pt>
                <c:pt idx="5954">
                  <c:v>0.52459016393442603</c:v>
                </c:pt>
                <c:pt idx="5955">
                  <c:v>0.54098360655737698</c:v>
                </c:pt>
                <c:pt idx="5956">
                  <c:v>0.55737704918032704</c:v>
                </c:pt>
                <c:pt idx="5957">
                  <c:v>0.57377049180327799</c:v>
                </c:pt>
                <c:pt idx="5958">
                  <c:v>0.59016393442622905</c:v>
                </c:pt>
                <c:pt idx="5959">
                  <c:v>0.60655737704918</c:v>
                </c:pt>
                <c:pt idx="5960">
                  <c:v>0.62295081967213095</c:v>
                </c:pt>
                <c:pt idx="5961">
                  <c:v>0.63934426229508201</c:v>
                </c:pt>
                <c:pt idx="5962">
                  <c:v>0.65573770491803196</c:v>
                </c:pt>
                <c:pt idx="5963">
                  <c:v>0.67213114754098302</c:v>
                </c:pt>
                <c:pt idx="5964">
                  <c:v>0.68852459016393397</c:v>
                </c:pt>
                <c:pt idx="5965">
                  <c:v>0.70491803278688503</c:v>
                </c:pt>
                <c:pt idx="5966">
                  <c:v>0.72131147540983598</c:v>
                </c:pt>
                <c:pt idx="5967">
                  <c:v>0.73770491803278604</c:v>
                </c:pt>
                <c:pt idx="5968">
                  <c:v>0.75409836065573699</c:v>
                </c:pt>
                <c:pt idx="5969">
                  <c:v>0.77049180327868805</c:v>
                </c:pt>
                <c:pt idx="5970">
                  <c:v>0.786885245901639</c:v>
                </c:pt>
                <c:pt idx="5971">
                  <c:v>0.80327868852458995</c:v>
                </c:pt>
                <c:pt idx="5972">
                  <c:v>0.81967213114754101</c:v>
                </c:pt>
                <c:pt idx="5973">
                  <c:v>0.83606557377049096</c:v>
                </c:pt>
                <c:pt idx="5974">
                  <c:v>0.85245901639344202</c:v>
                </c:pt>
                <c:pt idx="5975">
                  <c:v>0.86885245901639296</c:v>
                </c:pt>
                <c:pt idx="5976">
                  <c:v>0.88524590163934402</c:v>
                </c:pt>
                <c:pt idx="5977">
                  <c:v>0.90163934426229497</c:v>
                </c:pt>
                <c:pt idx="5978">
                  <c:v>0.91803278688524503</c:v>
                </c:pt>
                <c:pt idx="5979">
                  <c:v>0.93442622950819598</c:v>
                </c:pt>
                <c:pt idx="5980">
                  <c:v>0.95081967213114704</c:v>
                </c:pt>
                <c:pt idx="5981">
                  <c:v>0.96721311475409799</c:v>
                </c:pt>
                <c:pt idx="5982">
                  <c:v>0.98360655737704905</c:v>
                </c:pt>
                <c:pt idx="5983">
                  <c:v>0</c:v>
                </c:pt>
                <c:pt idx="5984">
                  <c:v>1.01010101010101E-2</c:v>
                </c:pt>
                <c:pt idx="5985">
                  <c:v>2.02020202020202E-2</c:v>
                </c:pt>
                <c:pt idx="5986">
                  <c:v>3.03030303030303E-2</c:v>
                </c:pt>
                <c:pt idx="5987">
                  <c:v>4.0404040404040401E-2</c:v>
                </c:pt>
                <c:pt idx="5988">
                  <c:v>5.0505050505050497E-2</c:v>
                </c:pt>
                <c:pt idx="5989">
                  <c:v>6.0606060606060601E-2</c:v>
                </c:pt>
                <c:pt idx="5990">
                  <c:v>7.0707070707070704E-2</c:v>
                </c:pt>
                <c:pt idx="5991">
                  <c:v>8.0808080808080801E-2</c:v>
                </c:pt>
                <c:pt idx="5992">
                  <c:v>9.0909090909090898E-2</c:v>
                </c:pt>
                <c:pt idx="5993">
                  <c:v>0.10101010101010099</c:v>
                </c:pt>
                <c:pt idx="5994">
                  <c:v>0.11111111111111099</c:v>
                </c:pt>
                <c:pt idx="5995">
                  <c:v>0.12121212121212099</c:v>
                </c:pt>
                <c:pt idx="5996">
                  <c:v>0.13131313131313099</c:v>
                </c:pt>
                <c:pt idx="5997">
                  <c:v>0.14141414141414099</c:v>
                </c:pt>
                <c:pt idx="5998">
                  <c:v>0.15151515151515099</c:v>
                </c:pt>
                <c:pt idx="5999">
                  <c:v>0.16161616161616099</c:v>
                </c:pt>
                <c:pt idx="6000">
                  <c:v>0.17171717171717099</c:v>
                </c:pt>
                <c:pt idx="6001">
                  <c:v>0.18181818181818099</c:v>
                </c:pt>
                <c:pt idx="6002">
                  <c:v>0.19191919191919099</c:v>
                </c:pt>
                <c:pt idx="6003">
                  <c:v>0.20202020202020199</c:v>
                </c:pt>
                <c:pt idx="6004">
                  <c:v>0.21212121212121199</c:v>
                </c:pt>
                <c:pt idx="6005">
                  <c:v>0.22222222222222199</c:v>
                </c:pt>
                <c:pt idx="6006">
                  <c:v>0.23232323232323199</c:v>
                </c:pt>
                <c:pt idx="6007">
                  <c:v>0.24242424242424199</c:v>
                </c:pt>
                <c:pt idx="6008">
                  <c:v>0.25252525252525199</c:v>
                </c:pt>
                <c:pt idx="6009">
                  <c:v>0.26262626262626199</c:v>
                </c:pt>
                <c:pt idx="6010">
                  <c:v>0.27272727272727199</c:v>
                </c:pt>
                <c:pt idx="6011">
                  <c:v>0.28282828282828198</c:v>
                </c:pt>
                <c:pt idx="6012">
                  <c:v>0.29292929292929198</c:v>
                </c:pt>
                <c:pt idx="6013">
                  <c:v>0.30303030303030298</c:v>
                </c:pt>
                <c:pt idx="6014">
                  <c:v>0.31313131313131298</c:v>
                </c:pt>
                <c:pt idx="6015">
                  <c:v>0.32323232323232298</c:v>
                </c:pt>
                <c:pt idx="6016">
                  <c:v>0.33333333333333298</c:v>
                </c:pt>
                <c:pt idx="6017">
                  <c:v>0.34343434343434298</c:v>
                </c:pt>
                <c:pt idx="6018">
                  <c:v>0.35353535353535298</c:v>
                </c:pt>
                <c:pt idx="6019">
                  <c:v>0.36363636363636298</c:v>
                </c:pt>
                <c:pt idx="6020">
                  <c:v>0.37373737373737298</c:v>
                </c:pt>
                <c:pt idx="6021">
                  <c:v>0.38383838383838298</c:v>
                </c:pt>
                <c:pt idx="6022">
                  <c:v>0.39393939393939298</c:v>
                </c:pt>
                <c:pt idx="6023">
                  <c:v>0.40404040404040398</c:v>
                </c:pt>
                <c:pt idx="6024">
                  <c:v>0.41414141414141398</c:v>
                </c:pt>
                <c:pt idx="6025">
                  <c:v>0.42424242424242398</c:v>
                </c:pt>
                <c:pt idx="6026">
                  <c:v>0.43434343434343398</c:v>
                </c:pt>
                <c:pt idx="6027">
                  <c:v>0.44444444444444398</c:v>
                </c:pt>
                <c:pt idx="6028">
                  <c:v>0.45454545454545398</c:v>
                </c:pt>
                <c:pt idx="6029">
                  <c:v>0.46464646464646397</c:v>
                </c:pt>
                <c:pt idx="6030">
                  <c:v>0.47474747474747397</c:v>
                </c:pt>
                <c:pt idx="6031">
                  <c:v>0.48484848484848397</c:v>
                </c:pt>
                <c:pt idx="6032">
                  <c:v>0.49494949494949497</c:v>
                </c:pt>
                <c:pt idx="6033">
                  <c:v>0.50505050505050497</c:v>
                </c:pt>
                <c:pt idx="6034">
                  <c:v>0.51515151515151503</c:v>
                </c:pt>
                <c:pt idx="6035">
                  <c:v>0.52525252525252497</c:v>
                </c:pt>
                <c:pt idx="6036">
                  <c:v>0.53535353535353503</c:v>
                </c:pt>
                <c:pt idx="6037">
                  <c:v>0.54545454545454497</c:v>
                </c:pt>
                <c:pt idx="6038">
                  <c:v>0.55555555555555503</c:v>
                </c:pt>
                <c:pt idx="6039">
                  <c:v>0.56565656565656497</c:v>
                </c:pt>
                <c:pt idx="6040">
                  <c:v>0.57575757575757502</c:v>
                </c:pt>
                <c:pt idx="6041">
                  <c:v>0.58585858585858497</c:v>
                </c:pt>
                <c:pt idx="6042">
                  <c:v>0.59595959595959502</c:v>
                </c:pt>
                <c:pt idx="6043">
                  <c:v>0.60606060606060597</c:v>
                </c:pt>
                <c:pt idx="6044">
                  <c:v>0.61616161616161602</c:v>
                </c:pt>
                <c:pt idx="6045">
                  <c:v>0.62626262626262597</c:v>
                </c:pt>
                <c:pt idx="6046">
                  <c:v>0.63636363636363602</c:v>
                </c:pt>
                <c:pt idx="6047">
                  <c:v>0.64646464646464596</c:v>
                </c:pt>
                <c:pt idx="6048">
                  <c:v>0.65656565656565602</c:v>
                </c:pt>
                <c:pt idx="6049">
                  <c:v>0.66666666666666596</c:v>
                </c:pt>
                <c:pt idx="6050">
                  <c:v>0.67676767676767602</c:v>
                </c:pt>
                <c:pt idx="6051">
                  <c:v>0.68686868686868596</c:v>
                </c:pt>
                <c:pt idx="6052">
                  <c:v>0.69696969696969702</c:v>
                </c:pt>
                <c:pt idx="6053">
                  <c:v>0.70707070707070696</c:v>
                </c:pt>
                <c:pt idx="6054">
                  <c:v>0.71717171717171702</c:v>
                </c:pt>
                <c:pt idx="6055">
                  <c:v>0.72727272727272696</c:v>
                </c:pt>
                <c:pt idx="6056">
                  <c:v>0.73737373737373701</c:v>
                </c:pt>
                <c:pt idx="6057">
                  <c:v>0.74747474747474696</c:v>
                </c:pt>
                <c:pt idx="6058">
                  <c:v>0.75757575757575701</c:v>
                </c:pt>
                <c:pt idx="6059">
                  <c:v>0.76767676767676696</c:v>
                </c:pt>
                <c:pt idx="6060">
                  <c:v>0.77777777777777701</c:v>
                </c:pt>
                <c:pt idx="6061">
                  <c:v>0.78787878787878696</c:v>
                </c:pt>
                <c:pt idx="6062">
                  <c:v>0.79797979797979801</c:v>
                </c:pt>
                <c:pt idx="6063">
                  <c:v>0.80808080808080796</c:v>
                </c:pt>
                <c:pt idx="6064">
                  <c:v>0.81818181818181801</c:v>
                </c:pt>
                <c:pt idx="6065">
                  <c:v>0.82828282828282795</c:v>
                </c:pt>
                <c:pt idx="6066">
                  <c:v>0.83838383838383801</c:v>
                </c:pt>
                <c:pt idx="6067">
                  <c:v>0.84848484848484795</c:v>
                </c:pt>
                <c:pt idx="6068">
                  <c:v>0.85858585858585801</c:v>
                </c:pt>
                <c:pt idx="6069">
                  <c:v>0.86868686868686795</c:v>
                </c:pt>
                <c:pt idx="6070">
                  <c:v>0.87878787878787801</c:v>
                </c:pt>
                <c:pt idx="6071">
                  <c:v>0.88888888888888795</c:v>
                </c:pt>
                <c:pt idx="6072">
                  <c:v>0.89898989898989901</c:v>
                </c:pt>
                <c:pt idx="6073">
                  <c:v>0.90909090909090895</c:v>
                </c:pt>
                <c:pt idx="6074">
                  <c:v>0.919191919191919</c:v>
                </c:pt>
                <c:pt idx="6075">
                  <c:v>0.92929292929292895</c:v>
                </c:pt>
                <c:pt idx="6076">
                  <c:v>0.939393939393939</c:v>
                </c:pt>
                <c:pt idx="6077">
                  <c:v>0.94949494949494895</c:v>
                </c:pt>
                <c:pt idx="6078">
                  <c:v>0.959595959595959</c:v>
                </c:pt>
                <c:pt idx="6079">
                  <c:v>0.96969696969696895</c:v>
                </c:pt>
                <c:pt idx="6080">
                  <c:v>0.979797979797979</c:v>
                </c:pt>
                <c:pt idx="6081">
                  <c:v>0.98989898989898994</c:v>
                </c:pt>
                <c:pt idx="6082">
                  <c:v>0</c:v>
                </c:pt>
                <c:pt idx="6083">
                  <c:v>9.0090090090090003E-3</c:v>
                </c:pt>
                <c:pt idx="6084">
                  <c:v>1.8018018018018001E-2</c:v>
                </c:pt>
                <c:pt idx="6085">
                  <c:v>2.7027027027027001E-2</c:v>
                </c:pt>
                <c:pt idx="6086">
                  <c:v>3.6036036036036001E-2</c:v>
                </c:pt>
                <c:pt idx="6087">
                  <c:v>4.5045045045045001E-2</c:v>
                </c:pt>
                <c:pt idx="6088">
                  <c:v>5.4054054054054002E-2</c:v>
                </c:pt>
                <c:pt idx="6089">
                  <c:v>6.3063063063063002E-2</c:v>
                </c:pt>
                <c:pt idx="6090">
                  <c:v>7.2072072072072002E-2</c:v>
                </c:pt>
                <c:pt idx="6091">
                  <c:v>8.1081081081081002E-2</c:v>
                </c:pt>
                <c:pt idx="6092">
                  <c:v>9.0090090090090003E-2</c:v>
                </c:pt>
                <c:pt idx="6093">
                  <c:v>9.90990990990991E-2</c:v>
                </c:pt>
                <c:pt idx="6094">
                  <c:v>0.108108108108108</c:v>
                </c:pt>
                <c:pt idx="6095">
                  <c:v>0.117117117117117</c:v>
                </c:pt>
                <c:pt idx="6096">
                  <c:v>0.126126126126126</c:v>
                </c:pt>
                <c:pt idx="6097">
                  <c:v>0.135135135135135</c:v>
                </c:pt>
                <c:pt idx="6098">
                  <c:v>0.144144144144144</c:v>
                </c:pt>
                <c:pt idx="6099">
                  <c:v>0.153153153153153</c:v>
                </c:pt>
                <c:pt idx="6100">
                  <c:v>0.162162162162162</c:v>
                </c:pt>
                <c:pt idx="6101">
                  <c:v>0.171171171171171</c:v>
                </c:pt>
                <c:pt idx="6102">
                  <c:v>0.18018018018018001</c:v>
                </c:pt>
                <c:pt idx="6103">
                  <c:v>0.18918918918918901</c:v>
                </c:pt>
                <c:pt idx="6104">
                  <c:v>0.19819819819819801</c:v>
                </c:pt>
                <c:pt idx="6105">
                  <c:v>0.20720720720720701</c:v>
                </c:pt>
                <c:pt idx="6106">
                  <c:v>0.21621621621621601</c:v>
                </c:pt>
                <c:pt idx="6107">
                  <c:v>0.22522522522522501</c:v>
                </c:pt>
                <c:pt idx="6108">
                  <c:v>0.23423423423423401</c:v>
                </c:pt>
                <c:pt idx="6109">
                  <c:v>0.24324324324324301</c:v>
                </c:pt>
                <c:pt idx="6110">
                  <c:v>0.25225225225225201</c:v>
                </c:pt>
                <c:pt idx="6111">
                  <c:v>0.26126126126126098</c:v>
                </c:pt>
                <c:pt idx="6112">
                  <c:v>0.27027027027027001</c:v>
                </c:pt>
                <c:pt idx="6113">
                  <c:v>0.27927927927927898</c:v>
                </c:pt>
                <c:pt idx="6114">
                  <c:v>0.28828828828828801</c:v>
                </c:pt>
                <c:pt idx="6115">
                  <c:v>0.29729729729729698</c:v>
                </c:pt>
                <c:pt idx="6116">
                  <c:v>0.30630630630630601</c:v>
                </c:pt>
                <c:pt idx="6117">
                  <c:v>0.31531531531531498</c:v>
                </c:pt>
                <c:pt idx="6118">
                  <c:v>0.32432432432432401</c:v>
                </c:pt>
                <c:pt idx="6119">
                  <c:v>0.33333333333333298</c:v>
                </c:pt>
                <c:pt idx="6120">
                  <c:v>0.34234234234234201</c:v>
                </c:pt>
                <c:pt idx="6121">
                  <c:v>0.35135135135135098</c:v>
                </c:pt>
                <c:pt idx="6122">
                  <c:v>0.36036036036036001</c:v>
                </c:pt>
                <c:pt idx="6123">
                  <c:v>0.36936936936936898</c:v>
                </c:pt>
                <c:pt idx="6124">
                  <c:v>0.37837837837837801</c:v>
                </c:pt>
                <c:pt idx="6125">
                  <c:v>0.38738738738738698</c:v>
                </c:pt>
                <c:pt idx="6126">
                  <c:v>0.39639639639639601</c:v>
                </c:pt>
                <c:pt idx="6127">
                  <c:v>0.40540540540540498</c:v>
                </c:pt>
                <c:pt idx="6128">
                  <c:v>0.41441441441441401</c:v>
                </c:pt>
                <c:pt idx="6129">
                  <c:v>0.42342342342342298</c:v>
                </c:pt>
                <c:pt idx="6130">
                  <c:v>0.43243243243243201</c:v>
                </c:pt>
                <c:pt idx="6131">
                  <c:v>0.44144144144144098</c:v>
                </c:pt>
                <c:pt idx="6132">
                  <c:v>0.45045045045045001</c:v>
                </c:pt>
                <c:pt idx="6133">
                  <c:v>0.45945945945945899</c:v>
                </c:pt>
                <c:pt idx="6134">
                  <c:v>0.46846846846846801</c:v>
                </c:pt>
                <c:pt idx="6135">
                  <c:v>0.47747747747747699</c:v>
                </c:pt>
                <c:pt idx="6136">
                  <c:v>0.48648648648648601</c:v>
                </c:pt>
                <c:pt idx="6137">
                  <c:v>0.49549549549549499</c:v>
                </c:pt>
                <c:pt idx="6138">
                  <c:v>0.50450450450450401</c:v>
                </c:pt>
                <c:pt idx="6139">
                  <c:v>0.51351351351351304</c:v>
                </c:pt>
                <c:pt idx="6140">
                  <c:v>0.52252252252252196</c:v>
                </c:pt>
                <c:pt idx="6141">
                  <c:v>0.53153153153153099</c:v>
                </c:pt>
                <c:pt idx="6142">
                  <c:v>0.54054054054054002</c:v>
                </c:pt>
                <c:pt idx="6143">
                  <c:v>0.54954954954954904</c:v>
                </c:pt>
                <c:pt idx="6144">
                  <c:v>0.55855855855855796</c:v>
                </c:pt>
                <c:pt idx="6145">
                  <c:v>0.56756756756756699</c:v>
                </c:pt>
                <c:pt idx="6146">
                  <c:v>0.57657657657657602</c:v>
                </c:pt>
                <c:pt idx="6147">
                  <c:v>0.58558558558558504</c:v>
                </c:pt>
                <c:pt idx="6148">
                  <c:v>0.59459459459459396</c:v>
                </c:pt>
                <c:pt idx="6149">
                  <c:v>0.60360360360360299</c:v>
                </c:pt>
                <c:pt idx="6150">
                  <c:v>0.61261261261261202</c:v>
                </c:pt>
                <c:pt idx="6151">
                  <c:v>0.62162162162162105</c:v>
                </c:pt>
                <c:pt idx="6152">
                  <c:v>0.63063063063062996</c:v>
                </c:pt>
                <c:pt idx="6153">
                  <c:v>0.63963963963963899</c:v>
                </c:pt>
                <c:pt idx="6154">
                  <c:v>0.64864864864864802</c:v>
                </c:pt>
                <c:pt idx="6155">
                  <c:v>0.65765765765765705</c:v>
                </c:pt>
                <c:pt idx="6156">
                  <c:v>0.66666666666666596</c:v>
                </c:pt>
                <c:pt idx="6157">
                  <c:v>0.67567567567567499</c:v>
                </c:pt>
                <c:pt idx="6158">
                  <c:v>0.68468468468468402</c:v>
                </c:pt>
                <c:pt idx="6159">
                  <c:v>0.69369369369369305</c:v>
                </c:pt>
                <c:pt idx="6160">
                  <c:v>0.70270270270270196</c:v>
                </c:pt>
                <c:pt idx="6161">
                  <c:v>0.71171171171171099</c:v>
                </c:pt>
                <c:pt idx="6162">
                  <c:v>0.72072072072072002</c:v>
                </c:pt>
                <c:pt idx="6163">
                  <c:v>0.72972972972972905</c:v>
                </c:pt>
                <c:pt idx="6164">
                  <c:v>0.73873873873873797</c:v>
                </c:pt>
                <c:pt idx="6165">
                  <c:v>0.74774774774774699</c:v>
                </c:pt>
                <c:pt idx="6166">
                  <c:v>0.75675675675675602</c:v>
                </c:pt>
                <c:pt idx="6167">
                  <c:v>0.76576576576576505</c:v>
                </c:pt>
                <c:pt idx="6168">
                  <c:v>0.77477477477477397</c:v>
                </c:pt>
                <c:pt idx="6169">
                  <c:v>0.78378378378378299</c:v>
                </c:pt>
                <c:pt idx="6170">
                  <c:v>0.79279279279279202</c:v>
                </c:pt>
                <c:pt idx="6171">
                  <c:v>0.80180180180180105</c:v>
                </c:pt>
                <c:pt idx="6172">
                  <c:v>0.81081081081080997</c:v>
                </c:pt>
                <c:pt idx="6173">
                  <c:v>0.819819819819819</c:v>
                </c:pt>
                <c:pt idx="6174">
                  <c:v>0.82882882882882802</c:v>
                </c:pt>
                <c:pt idx="6175">
                  <c:v>0.83783783783783705</c:v>
                </c:pt>
                <c:pt idx="6176">
                  <c:v>0.84684684684684597</c:v>
                </c:pt>
                <c:pt idx="6177">
                  <c:v>0.855855855855855</c:v>
                </c:pt>
                <c:pt idx="6178">
                  <c:v>0.86486486486486402</c:v>
                </c:pt>
                <c:pt idx="6179">
                  <c:v>0.87387387387387305</c:v>
                </c:pt>
                <c:pt idx="6180">
                  <c:v>0.88288288288288197</c:v>
                </c:pt>
                <c:pt idx="6181">
                  <c:v>0.891891891891891</c:v>
                </c:pt>
                <c:pt idx="6182">
                  <c:v>0.90090090090090003</c:v>
                </c:pt>
                <c:pt idx="6183">
                  <c:v>0.90990990990990905</c:v>
                </c:pt>
                <c:pt idx="6184">
                  <c:v>0.91891891891891897</c:v>
                </c:pt>
                <c:pt idx="6185">
                  <c:v>0.927927927927927</c:v>
                </c:pt>
                <c:pt idx="6186">
                  <c:v>0.93693693693693603</c:v>
                </c:pt>
                <c:pt idx="6187">
                  <c:v>0.94594594594594505</c:v>
                </c:pt>
                <c:pt idx="6188">
                  <c:v>0.95495495495495497</c:v>
                </c:pt>
                <c:pt idx="6189">
                  <c:v>0.963963963963964</c:v>
                </c:pt>
                <c:pt idx="6190">
                  <c:v>0.97297297297297303</c:v>
                </c:pt>
                <c:pt idx="6191">
                  <c:v>0.98198198198198094</c:v>
                </c:pt>
                <c:pt idx="6192">
                  <c:v>0.99099099099099097</c:v>
                </c:pt>
                <c:pt idx="6193">
                  <c:v>0</c:v>
                </c:pt>
                <c:pt idx="6194">
                  <c:v>7.3529411764705803E-3</c:v>
                </c:pt>
                <c:pt idx="6195">
                  <c:v>1.47058823529411E-2</c:v>
                </c:pt>
                <c:pt idx="6196">
                  <c:v>2.20588235294117E-2</c:v>
                </c:pt>
                <c:pt idx="6197">
                  <c:v>2.94117647058823E-2</c:v>
                </c:pt>
                <c:pt idx="6198">
                  <c:v>3.6764705882352901E-2</c:v>
                </c:pt>
                <c:pt idx="6199">
                  <c:v>4.4117647058823498E-2</c:v>
                </c:pt>
                <c:pt idx="6200">
                  <c:v>5.1470588235294101E-2</c:v>
                </c:pt>
                <c:pt idx="6201">
                  <c:v>5.8823529411764698E-2</c:v>
                </c:pt>
                <c:pt idx="6202">
                  <c:v>6.6176470588235295E-2</c:v>
                </c:pt>
                <c:pt idx="6203">
                  <c:v>7.3529411764705802E-2</c:v>
                </c:pt>
                <c:pt idx="6204">
                  <c:v>8.0882352941176405E-2</c:v>
                </c:pt>
                <c:pt idx="6205">
                  <c:v>8.8235294117646995E-2</c:v>
                </c:pt>
                <c:pt idx="6206">
                  <c:v>9.5588235294117599E-2</c:v>
                </c:pt>
                <c:pt idx="6207">
                  <c:v>0.10294117647058799</c:v>
                </c:pt>
                <c:pt idx="6208">
                  <c:v>0.110294117647058</c:v>
                </c:pt>
                <c:pt idx="6209">
                  <c:v>0.11764705882352899</c:v>
                </c:pt>
                <c:pt idx="6210">
                  <c:v>0.125</c:v>
                </c:pt>
                <c:pt idx="6211">
                  <c:v>0.13235294117647001</c:v>
                </c:pt>
                <c:pt idx="6212">
                  <c:v>0.13970588235294101</c:v>
                </c:pt>
                <c:pt idx="6213">
                  <c:v>0.14705882352941099</c:v>
                </c:pt>
                <c:pt idx="6214">
                  <c:v>0.154411764705882</c:v>
                </c:pt>
                <c:pt idx="6215">
                  <c:v>0.16176470588235201</c:v>
                </c:pt>
                <c:pt idx="6216">
                  <c:v>0.16911764705882301</c:v>
                </c:pt>
                <c:pt idx="6217">
                  <c:v>0.17647058823529399</c:v>
                </c:pt>
                <c:pt idx="6218">
                  <c:v>0.183823529411764</c:v>
                </c:pt>
                <c:pt idx="6219">
                  <c:v>0.191176470588235</c:v>
                </c:pt>
                <c:pt idx="6220">
                  <c:v>0.19852941176470501</c:v>
                </c:pt>
                <c:pt idx="6221">
                  <c:v>0.20588235294117599</c:v>
                </c:pt>
                <c:pt idx="6222">
                  <c:v>0.213235294117647</c:v>
                </c:pt>
                <c:pt idx="6223">
                  <c:v>0.220588235294117</c:v>
                </c:pt>
                <c:pt idx="6224">
                  <c:v>0.22794117647058801</c:v>
                </c:pt>
                <c:pt idx="6225">
                  <c:v>0.23529411764705799</c:v>
                </c:pt>
                <c:pt idx="6226">
                  <c:v>0.24264705882352899</c:v>
                </c:pt>
                <c:pt idx="6227">
                  <c:v>0.25</c:v>
                </c:pt>
                <c:pt idx="6228">
                  <c:v>0.25735294117647001</c:v>
                </c:pt>
                <c:pt idx="6229">
                  <c:v>0.26470588235294101</c:v>
                </c:pt>
                <c:pt idx="6230">
                  <c:v>0.27205882352941102</c:v>
                </c:pt>
                <c:pt idx="6231">
                  <c:v>0.27941176470588203</c:v>
                </c:pt>
                <c:pt idx="6232">
                  <c:v>0.28676470588235198</c:v>
                </c:pt>
                <c:pt idx="6233">
                  <c:v>0.29411764705882298</c:v>
                </c:pt>
                <c:pt idx="6234">
                  <c:v>0.30147058823529399</c:v>
                </c:pt>
                <c:pt idx="6235">
                  <c:v>0.308823529411764</c:v>
                </c:pt>
                <c:pt idx="6236">
                  <c:v>0.316176470588235</c:v>
                </c:pt>
                <c:pt idx="6237">
                  <c:v>0.32352941176470501</c:v>
                </c:pt>
                <c:pt idx="6238">
                  <c:v>0.33088235294117602</c:v>
                </c:pt>
                <c:pt idx="6239">
                  <c:v>0.33823529411764702</c:v>
                </c:pt>
                <c:pt idx="6240">
                  <c:v>0.34558823529411697</c:v>
                </c:pt>
                <c:pt idx="6241">
                  <c:v>0.35294117647058798</c:v>
                </c:pt>
                <c:pt idx="6242">
                  <c:v>0.36029411764705799</c:v>
                </c:pt>
                <c:pt idx="6243">
                  <c:v>0.36764705882352899</c:v>
                </c:pt>
                <c:pt idx="6244">
                  <c:v>0.375</c:v>
                </c:pt>
                <c:pt idx="6245">
                  <c:v>0.38235294117647001</c:v>
                </c:pt>
                <c:pt idx="6246">
                  <c:v>0.38970588235294101</c:v>
                </c:pt>
                <c:pt idx="6247">
                  <c:v>0.39705882352941102</c:v>
                </c:pt>
                <c:pt idx="6248">
                  <c:v>0.40441176470588203</c:v>
                </c:pt>
                <c:pt idx="6249">
                  <c:v>0.41176470588235198</c:v>
                </c:pt>
                <c:pt idx="6250">
                  <c:v>0.41911764705882298</c:v>
                </c:pt>
                <c:pt idx="6251">
                  <c:v>0.42647058823529399</c:v>
                </c:pt>
                <c:pt idx="6252">
                  <c:v>0.433823529411764</c:v>
                </c:pt>
                <c:pt idx="6253">
                  <c:v>0.441176470588235</c:v>
                </c:pt>
                <c:pt idx="6254">
                  <c:v>0.44852941176470501</c:v>
                </c:pt>
                <c:pt idx="6255">
                  <c:v>0.45588235294117602</c:v>
                </c:pt>
                <c:pt idx="6256">
                  <c:v>0.46323529411764702</c:v>
                </c:pt>
                <c:pt idx="6257">
                  <c:v>0.47058823529411697</c:v>
                </c:pt>
                <c:pt idx="6258">
                  <c:v>0.47794117647058798</c:v>
                </c:pt>
                <c:pt idx="6259">
                  <c:v>0.48529411764705799</c:v>
                </c:pt>
                <c:pt idx="6260">
                  <c:v>0.49264705882352899</c:v>
                </c:pt>
                <c:pt idx="6261">
                  <c:v>0.5</c:v>
                </c:pt>
                <c:pt idx="6262">
                  <c:v>0.50735294117647001</c:v>
                </c:pt>
                <c:pt idx="6263">
                  <c:v>0.51470588235294101</c:v>
                </c:pt>
                <c:pt idx="6264">
                  <c:v>0.52205882352941102</c:v>
                </c:pt>
                <c:pt idx="6265">
                  <c:v>0.52941176470588203</c:v>
                </c:pt>
                <c:pt idx="6266">
                  <c:v>0.53676470588235203</c:v>
                </c:pt>
                <c:pt idx="6267">
                  <c:v>0.54411764705882304</c:v>
                </c:pt>
                <c:pt idx="6268">
                  <c:v>0.55147058823529405</c:v>
                </c:pt>
                <c:pt idx="6269">
                  <c:v>0.55882352941176405</c:v>
                </c:pt>
                <c:pt idx="6270">
                  <c:v>0.56617647058823495</c:v>
                </c:pt>
                <c:pt idx="6271">
                  <c:v>0.57352941176470495</c:v>
                </c:pt>
                <c:pt idx="6272">
                  <c:v>0.58088235294117596</c:v>
                </c:pt>
                <c:pt idx="6273">
                  <c:v>0.58823529411764697</c:v>
                </c:pt>
                <c:pt idx="6274">
                  <c:v>0.59558823529411697</c:v>
                </c:pt>
                <c:pt idx="6275">
                  <c:v>0.60294117647058798</c:v>
                </c:pt>
                <c:pt idx="6276">
                  <c:v>0.61029411764705799</c:v>
                </c:pt>
                <c:pt idx="6277">
                  <c:v>0.61764705882352899</c:v>
                </c:pt>
                <c:pt idx="6278">
                  <c:v>0.625</c:v>
                </c:pt>
                <c:pt idx="6279">
                  <c:v>0.63235294117647001</c:v>
                </c:pt>
                <c:pt idx="6280">
                  <c:v>0.63970588235294101</c:v>
                </c:pt>
                <c:pt idx="6281">
                  <c:v>0.64705882352941102</c:v>
                </c:pt>
                <c:pt idx="6282">
                  <c:v>0.65441176470588203</c:v>
                </c:pt>
                <c:pt idx="6283">
                  <c:v>0.66176470588235203</c:v>
                </c:pt>
                <c:pt idx="6284">
                  <c:v>0.66911764705882304</c:v>
                </c:pt>
                <c:pt idx="6285">
                  <c:v>0.67647058823529405</c:v>
                </c:pt>
                <c:pt idx="6286">
                  <c:v>0.68382352941176405</c:v>
                </c:pt>
                <c:pt idx="6287">
                  <c:v>0.69117647058823495</c:v>
                </c:pt>
                <c:pt idx="6288">
                  <c:v>0.69852941176470495</c:v>
                </c:pt>
                <c:pt idx="6289">
                  <c:v>0.70588235294117596</c:v>
                </c:pt>
                <c:pt idx="6290">
                  <c:v>0.71323529411764697</c:v>
                </c:pt>
                <c:pt idx="6291">
                  <c:v>0.72058823529411697</c:v>
                </c:pt>
                <c:pt idx="6292">
                  <c:v>0.72794117647058798</c:v>
                </c:pt>
                <c:pt idx="6293">
                  <c:v>0.73529411764705799</c:v>
                </c:pt>
                <c:pt idx="6294">
                  <c:v>0.74264705882352899</c:v>
                </c:pt>
                <c:pt idx="6295">
                  <c:v>0.75</c:v>
                </c:pt>
                <c:pt idx="6296">
                  <c:v>0.75735294117647001</c:v>
                </c:pt>
                <c:pt idx="6297">
                  <c:v>0.76470588235294101</c:v>
                </c:pt>
                <c:pt idx="6298">
                  <c:v>0.77205882352941102</c:v>
                </c:pt>
                <c:pt idx="6299">
                  <c:v>0.77941176470588203</c:v>
                </c:pt>
                <c:pt idx="6300">
                  <c:v>0.78676470588235203</c:v>
                </c:pt>
                <c:pt idx="6301">
                  <c:v>0.79411764705882304</c:v>
                </c:pt>
                <c:pt idx="6302">
                  <c:v>0.80147058823529405</c:v>
                </c:pt>
                <c:pt idx="6303">
                  <c:v>0.80882352941176405</c:v>
                </c:pt>
                <c:pt idx="6304">
                  <c:v>0.81617647058823495</c:v>
                </c:pt>
                <c:pt idx="6305">
                  <c:v>0.82352941176470495</c:v>
                </c:pt>
                <c:pt idx="6306">
                  <c:v>0.83088235294117596</c:v>
                </c:pt>
                <c:pt idx="6307">
                  <c:v>0.83823529411764697</c:v>
                </c:pt>
                <c:pt idx="6308">
                  <c:v>0.84558823529411697</c:v>
                </c:pt>
                <c:pt idx="6309">
                  <c:v>0.85294117647058798</c:v>
                </c:pt>
                <c:pt idx="6310">
                  <c:v>0.86029411764705799</c:v>
                </c:pt>
                <c:pt idx="6311">
                  <c:v>0.86764705882352899</c:v>
                </c:pt>
                <c:pt idx="6312">
                  <c:v>0.875</c:v>
                </c:pt>
                <c:pt idx="6313">
                  <c:v>0.88235294117647001</c:v>
                </c:pt>
                <c:pt idx="6314">
                  <c:v>0.88970588235294101</c:v>
                </c:pt>
                <c:pt idx="6315">
                  <c:v>0.89705882352941102</c:v>
                </c:pt>
                <c:pt idx="6316">
                  <c:v>0.90441176470588203</c:v>
                </c:pt>
                <c:pt idx="6317">
                  <c:v>0.91176470588235203</c:v>
                </c:pt>
                <c:pt idx="6318">
                  <c:v>0.91911764705882304</c:v>
                </c:pt>
                <c:pt idx="6319">
                  <c:v>0.92647058823529405</c:v>
                </c:pt>
                <c:pt idx="6320">
                  <c:v>0.93382352941176405</c:v>
                </c:pt>
                <c:pt idx="6321">
                  <c:v>0.94117647058823495</c:v>
                </c:pt>
                <c:pt idx="6322">
                  <c:v>0.94852941176470495</c:v>
                </c:pt>
                <c:pt idx="6323">
                  <c:v>0.95588235294117596</c:v>
                </c:pt>
                <c:pt idx="6324">
                  <c:v>0.96323529411764697</c:v>
                </c:pt>
                <c:pt idx="6325">
                  <c:v>0.97058823529411697</c:v>
                </c:pt>
                <c:pt idx="6326">
                  <c:v>0.97794117647058798</c:v>
                </c:pt>
                <c:pt idx="6327">
                  <c:v>0.98529411764705799</c:v>
                </c:pt>
                <c:pt idx="6328">
                  <c:v>0.99264705882352899</c:v>
                </c:pt>
                <c:pt idx="6329">
                  <c:v>0</c:v>
                </c:pt>
                <c:pt idx="6330">
                  <c:v>5.5555555555555497E-2</c:v>
                </c:pt>
                <c:pt idx="6331">
                  <c:v>0.11111111111111099</c:v>
                </c:pt>
                <c:pt idx="6332">
                  <c:v>0.16666666666666599</c:v>
                </c:pt>
                <c:pt idx="6333">
                  <c:v>0.22222222222222199</c:v>
                </c:pt>
                <c:pt idx="6334">
                  <c:v>0.27777777777777701</c:v>
                </c:pt>
                <c:pt idx="6335">
                  <c:v>0.33333333333333298</c:v>
                </c:pt>
                <c:pt idx="6336">
                  <c:v>0.38888888888888801</c:v>
                </c:pt>
                <c:pt idx="6337">
                  <c:v>0.44444444444444398</c:v>
                </c:pt>
                <c:pt idx="6338">
                  <c:v>0.5</c:v>
                </c:pt>
                <c:pt idx="6339">
                  <c:v>0.55555555555555503</c:v>
                </c:pt>
                <c:pt idx="6340">
                  <c:v>0.61111111111111105</c:v>
                </c:pt>
                <c:pt idx="6341">
                  <c:v>0.66666666666666596</c:v>
                </c:pt>
                <c:pt idx="6342">
                  <c:v>0.72222222222222199</c:v>
                </c:pt>
                <c:pt idx="6343">
                  <c:v>0.77777777777777701</c:v>
                </c:pt>
                <c:pt idx="6344">
                  <c:v>0.83333333333333304</c:v>
                </c:pt>
                <c:pt idx="6345">
                  <c:v>0.88888888888888795</c:v>
                </c:pt>
                <c:pt idx="6346">
                  <c:v>0.94444444444444398</c:v>
                </c:pt>
                <c:pt idx="6347">
                  <c:v>0</c:v>
                </c:pt>
                <c:pt idx="6348">
                  <c:v>2.2222222222222199E-2</c:v>
                </c:pt>
                <c:pt idx="6349">
                  <c:v>4.4444444444444398E-2</c:v>
                </c:pt>
                <c:pt idx="6350">
                  <c:v>6.6666666666666596E-2</c:v>
                </c:pt>
                <c:pt idx="6351">
                  <c:v>8.8888888888888795E-2</c:v>
                </c:pt>
                <c:pt idx="6352">
                  <c:v>0.11111111111111099</c:v>
                </c:pt>
                <c:pt idx="6353">
                  <c:v>0.133333333333333</c:v>
                </c:pt>
                <c:pt idx="6354">
                  <c:v>0.155555555555555</c:v>
                </c:pt>
                <c:pt idx="6355">
                  <c:v>0.17777777777777701</c:v>
                </c:pt>
                <c:pt idx="6356">
                  <c:v>0.2</c:v>
                </c:pt>
                <c:pt idx="6357">
                  <c:v>0.22222222222222199</c:v>
                </c:pt>
                <c:pt idx="6358">
                  <c:v>0.24444444444444399</c:v>
                </c:pt>
                <c:pt idx="6359">
                  <c:v>0.266666666666666</c:v>
                </c:pt>
                <c:pt idx="6360">
                  <c:v>0.28888888888888797</c:v>
                </c:pt>
                <c:pt idx="6361">
                  <c:v>0.31111111111111101</c:v>
                </c:pt>
                <c:pt idx="6362">
                  <c:v>0.33333333333333298</c:v>
                </c:pt>
                <c:pt idx="6363">
                  <c:v>0.35555555555555501</c:v>
                </c:pt>
                <c:pt idx="6364">
                  <c:v>0.37777777777777699</c:v>
                </c:pt>
                <c:pt idx="6365">
                  <c:v>0.4</c:v>
                </c:pt>
                <c:pt idx="6366">
                  <c:v>0.422222222222222</c:v>
                </c:pt>
                <c:pt idx="6367">
                  <c:v>0.44444444444444398</c:v>
                </c:pt>
                <c:pt idx="6368">
                  <c:v>0.46666666666666601</c:v>
                </c:pt>
                <c:pt idx="6369">
                  <c:v>0.48888888888888798</c:v>
                </c:pt>
                <c:pt idx="6370">
                  <c:v>0.51111111111111096</c:v>
                </c:pt>
                <c:pt idx="6371">
                  <c:v>0.53333333333333299</c:v>
                </c:pt>
                <c:pt idx="6372">
                  <c:v>0.55555555555555503</c:v>
                </c:pt>
                <c:pt idx="6373">
                  <c:v>0.57777777777777695</c:v>
                </c:pt>
                <c:pt idx="6374">
                  <c:v>0.6</c:v>
                </c:pt>
                <c:pt idx="6375">
                  <c:v>0.62222222222222201</c:v>
                </c:pt>
                <c:pt idx="6376">
                  <c:v>0.64444444444444404</c:v>
                </c:pt>
                <c:pt idx="6377">
                  <c:v>0.66666666666666596</c:v>
                </c:pt>
                <c:pt idx="6378">
                  <c:v>0.688888888888888</c:v>
                </c:pt>
                <c:pt idx="6379">
                  <c:v>0.71111111111111103</c:v>
                </c:pt>
                <c:pt idx="6380">
                  <c:v>0.73333333333333295</c:v>
                </c:pt>
                <c:pt idx="6381">
                  <c:v>0.75555555555555498</c:v>
                </c:pt>
                <c:pt idx="6382">
                  <c:v>0.77777777777777701</c:v>
                </c:pt>
                <c:pt idx="6383">
                  <c:v>0.8</c:v>
                </c:pt>
                <c:pt idx="6384">
                  <c:v>0.82222222222222197</c:v>
                </c:pt>
                <c:pt idx="6385">
                  <c:v>0.844444444444444</c:v>
                </c:pt>
                <c:pt idx="6386">
                  <c:v>0.86666666666666603</c:v>
                </c:pt>
                <c:pt idx="6387">
                  <c:v>0.88888888888888795</c:v>
                </c:pt>
                <c:pt idx="6388">
                  <c:v>0.91111111111111098</c:v>
                </c:pt>
                <c:pt idx="6389">
                  <c:v>0.93333333333333302</c:v>
                </c:pt>
                <c:pt idx="6390">
                  <c:v>0.95555555555555505</c:v>
                </c:pt>
                <c:pt idx="6391">
                  <c:v>0.97777777777777697</c:v>
                </c:pt>
                <c:pt idx="6392">
                  <c:v>0</c:v>
                </c:pt>
                <c:pt idx="6393">
                  <c:v>1.8181818181818101E-2</c:v>
                </c:pt>
                <c:pt idx="6394">
                  <c:v>3.6363636363636299E-2</c:v>
                </c:pt>
                <c:pt idx="6395">
                  <c:v>5.4545454545454501E-2</c:v>
                </c:pt>
                <c:pt idx="6396">
                  <c:v>7.2727272727272696E-2</c:v>
                </c:pt>
                <c:pt idx="6397">
                  <c:v>9.0909090909090898E-2</c:v>
                </c:pt>
                <c:pt idx="6398">
                  <c:v>0.109090909090909</c:v>
                </c:pt>
                <c:pt idx="6399">
                  <c:v>0.12727272727272701</c:v>
                </c:pt>
                <c:pt idx="6400">
                  <c:v>0.145454545454545</c:v>
                </c:pt>
                <c:pt idx="6401">
                  <c:v>0.163636363636363</c:v>
                </c:pt>
                <c:pt idx="6402">
                  <c:v>0.18181818181818099</c:v>
                </c:pt>
                <c:pt idx="6403">
                  <c:v>0.2</c:v>
                </c:pt>
                <c:pt idx="6404">
                  <c:v>0.218181818181818</c:v>
                </c:pt>
                <c:pt idx="6405">
                  <c:v>0.236363636363636</c:v>
                </c:pt>
                <c:pt idx="6406">
                  <c:v>0.25454545454545402</c:v>
                </c:pt>
                <c:pt idx="6407">
                  <c:v>0.27272727272727199</c:v>
                </c:pt>
                <c:pt idx="6408">
                  <c:v>0.29090909090909001</c:v>
                </c:pt>
                <c:pt idx="6409">
                  <c:v>0.30909090909090903</c:v>
                </c:pt>
                <c:pt idx="6410">
                  <c:v>0.32727272727272699</c:v>
                </c:pt>
                <c:pt idx="6411">
                  <c:v>0.34545454545454501</c:v>
                </c:pt>
                <c:pt idx="6412">
                  <c:v>0.36363636363636298</c:v>
                </c:pt>
                <c:pt idx="6413">
                  <c:v>0.381818181818181</c:v>
                </c:pt>
                <c:pt idx="6414">
                  <c:v>0.4</c:v>
                </c:pt>
                <c:pt idx="6415">
                  <c:v>0.41818181818181799</c:v>
                </c:pt>
                <c:pt idx="6416">
                  <c:v>0.43636363636363601</c:v>
                </c:pt>
                <c:pt idx="6417">
                  <c:v>0.45454545454545398</c:v>
                </c:pt>
                <c:pt idx="6418">
                  <c:v>0.472727272727272</c:v>
                </c:pt>
                <c:pt idx="6419">
                  <c:v>0.49090909090909002</c:v>
                </c:pt>
                <c:pt idx="6420">
                  <c:v>0.50909090909090904</c:v>
                </c:pt>
                <c:pt idx="6421">
                  <c:v>0.527272727272727</c:v>
                </c:pt>
                <c:pt idx="6422">
                  <c:v>0.54545454545454497</c:v>
                </c:pt>
                <c:pt idx="6423">
                  <c:v>0.56363636363636305</c:v>
                </c:pt>
                <c:pt idx="6424">
                  <c:v>0.58181818181818101</c:v>
                </c:pt>
                <c:pt idx="6425">
                  <c:v>0.6</c:v>
                </c:pt>
                <c:pt idx="6426">
                  <c:v>0.61818181818181805</c:v>
                </c:pt>
                <c:pt idx="6427">
                  <c:v>0.63636363636363602</c:v>
                </c:pt>
                <c:pt idx="6428">
                  <c:v>0.65454545454545399</c:v>
                </c:pt>
                <c:pt idx="6429">
                  <c:v>0.67272727272727195</c:v>
                </c:pt>
                <c:pt idx="6430">
                  <c:v>0.69090909090909003</c:v>
                </c:pt>
                <c:pt idx="6431">
                  <c:v>0.70909090909090899</c:v>
                </c:pt>
                <c:pt idx="6432">
                  <c:v>0.72727272727272696</c:v>
                </c:pt>
                <c:pt idx="6433">
                  <c:v>0.74545454545454504</c:v>
                </c:pt>
                <c:pt idx="6434">
                  <c:v>0.763636363636363</c:v>
                </c:pt>
                <c:pt idx="6435">
                  <c:v>0.78181818181818097</c:v>
                </c:pt>
                <c:pt idx="6436">
                  <c:v>0.8</c:v>
                </c:pt>
                <c:pt idx="6437">
                  <c:v>0.81818181818181801</c:v>
                </c:pt>
                <c:pt idx="6438">
                  <c:v>0.83636363636363598</c:v>
                </c:pt>
                <c:pt idx="6439">
                  <c:v>0.85454545454545405</c:v>
                </c:pt>
                <c:pt idx="6440">
                  <c:v>0.87272727272727202</c:v>
                </c:pt>
                <c:pt idx="6441">
                  <c:v>0.89090909090908998</c:v>
                </c:pt>
                <c:pt idx="6442">
                  <c:v>0.90909090909090895</c:v>
                </c:pt>
                <c:pt idx="6443">
                  <c:v>0.92727272727272703</c:v>
                </c:pt>
                <c:pt idx="6444">
                  <c:v>0.94545454545454499</c:v>
                </c:pt>
                <c:pt idx="6445">
                  <c:v>0.96363636363636296</c:v>
                </c:pt>
                <c:pt idx="6446">
                  <c:v>0.98181818181818103</c:v>
                </c:pt>
                <c:pt idx="6447">
                  <c:v>0</c:v>
                </c:pt>
                <c:pt idx="6448">
                  <c:v>8.1967213114754103E-3</c:v>
                </c:pt>
                <c:pt idx="6449">
                  <c:v>1.63934426229508E-2</c:v>
                </c:pt>
                <c:pt idx="6450">
                  <c:v>2.4590163934426201E-2</c:v>
                </c:pt>
                <c:pt idx="6451">
                  <c:v>3.2786885245901599E-2</c:v>
                </c:pt>
                <c:pt idx="6452">
                  <c:v>4.0983606557376998E-2</c:v>
                </c:pt>
                <c:pt idx="6453">
                  <c:v>4.9180327868852403E-2</c:v>
                </c:pt>
                <c:pt idx="6454">
                  <c:v>5.7377049180327801E-2</c:v>
                </c:pt>
                <c:pt idx="6455">
                  <c:v>6.5573770491803199E-2</c:v>
                </c:pt>
                <c:pt idx="6456">
                  <c:v>7.3770491803278604E-2</c:v>
                </c:pt>
                <c:pt idx="6457">
                  <c:v>8.1967213114753995E-2</c:v>
                </c:pt>
                <c:pt idx="6458">
                  <c:v>9.0163934426229497E-2</c:v>
                </c:pt>
                <c:pt idx="6459">
                  <c:v>9.8360655737704902E-2</c:v>
                </c:pt>
                <c:pt idx="6460">
                  <c:v>0.10655737704918</c:v>
                </c:pt>
                <c:pt idx="6461">
                  <c:v>0.114754098360655</c:v>
                </c:pt>
                <c:pt idx="6462">
                  <c:v>0.12295081967213101</c:v>
                </c:pt>
                <c:pt idx="6463">
                  <c:v>0.13114754098360601</c:v>
                </c:pt>
                <c:pt idx="6464">
                  <c:v>0.13934426229508101</c:v>
                </c:pt>
                <c:pt idx="6465">
                  <c:v>0.14754098360655701</c:v>
                </c:pt>
                <c:pt idx="6466">
                  <c:v>0.15573770491803199</c:v>
                </c:pt>
                <c:pt idx="6467">
                  <c:v>0.16393442622950799</c:v>
                </c:pt>
                <c:pt idx="6468">
                  <c:v>0.17213114754098299</c:v>
                </c:pt>
                <c:pt idx="6469">
                  <c:v>0.18032786885245899</c:v>
                </c:pt>
                <c:pt idx="6470">
                  <c:v>0.188524590163934</c:v>
                </c:pt>
                <c:pt idx="6471">
                  <c:v>0.196721311475409</c:v>
                </c:pt>
                <c:pt idx="6472">
                  <c:v>0.204918032786885</c:v>
                </c:pt>
                <c:pt idx="6473">
                  <c:v>0.21311475409836</c:v>
                </c:pt>
                <c:pt idx="6474">
                  <c:v>0.22131147540983601</c:v>
                </c:pt>
                <c:pt idx="6475">
                  <c:v>0.22950819672131101</c:v>
                </c:pt>
                <c:pt idx="6476">
                  <c:v>0.23770491803278601</c:v>
                </c:pt>
                <c:pt idx="6477">
                  <c:v>0.24590163934426201</c:v>
                </c:pt>
                <c:pt idx="6478">
                  <c:v>0.25409836065573699</c:v>
                </c:pt>
                <c:pt idx="6479">
                  <c:v>0.26229508196721302</c:v>
                </c:pt>
                <c:pt idx="6480">
                  <c:v>0.27049180327868799</c:v>
                </c:pt>
                <c:pt idx="6481">
                  <c:v>0.27868852459016302</c:v>
                </c:pt>
                <c:pt idx="6482">
                  <c:v>0.286885245901639</c:v>
                </c:pt>
                <c:pt idx="6483">
                  <c:v>0.29508196721311403</c:v>
                </c:pt>
                <c:pt idx="6484">
                  <c:v>0.30327868852459</c:v>
                </c:pt>
                <c:pt idx="6485">
                  <c:v>0.31147540983606498</c:v>
                </c:pt>
                <c:pt idx="6486">
                  <c:v>0.31967213114754101</c:v>
                </c:pt>
                <c:pt idx="6487">
                  <c:v>0.32786885245901598</c:v>
                </c:pt>
                <c:pt idx="6488">
                  <c:v>0.33606557377049101</c:v>
                </c:pt>
                <c:pt idx="6489">
                  <c:v>0.34426229508196698</c:v>
                </c:pt>
                <c:pt idx="6490">
                  <c:v>0.35245901639344202</c:v>
                </c:pt>
                <c:pt idx="6491">
                  <c:v>0.36065573770491799</c:v>
                </c:pt>
                <c:pt idx="6492">
                  <c:v>0.36885245901639302</c:v>
                </c:pt>
                <c:pt idx="6493">
                  <c:v>0.37704918032786799</c:v>
                </c:pt>
                <c:pt idx="6494">
                  <c:v>0.38524590163934402</c:v>
                </c:pt>
                <c:pt idx="6495">
                  <c:v>0.393442622950819</c:v>
                </c:pt>
                <c:pt idx="6496">
                  <c:v>0.40163934426229497</c:v>
                </c:pt>
                <c:pt idx="6497">
                  <c:v>0.40983606557377</c:v>
                </c:pt>
                <c:pt idx="6498">
                  <c:v>0.41803278688524498</c:v>
                </c:pt>
                <c:pt idx="6499">
                  <c:v>0.42622950819672101</c:v>
                </c:pt>
                <c:pt idx="6500">
                  <c:v>0.43442622950819598</c:v>
                </c:pt>
                <c:pt idx="6501">
                  <c:v>0.44262295081967201</c:v>
                </c:pt>
                <c:pt idx="6502">
                  <c:v>0.45081967213114699</c:v>
                </c:pt>
                <c:pt idx="6503">
                  <c:v>0.45901639344262202</c:v>
                </c:pt>
                <c:pt idx="6504">
                  <c:v>0.46721311475409799</c:v>
                </c:pt>
                <c:pt idx="6505">
                  <c:v>0.47540983606557302</c:v>
                </c:pt>
                <c:pt idx="6506">
                  <c:v>0.483606557377049</c:v>
                </c:pt>
                <c:pt idx="6507">
                  <c:v>0.49180327868852403</c:v>
                </c:pt>
                <c:pt idx="6508">
                  <c:v>0.5</c:v>
                </c:pt>
                <c:pt idx="6509">
                  <c:v>0.50819672131147497</c:v>
                </c:pt>
                <c:pt idx="6510">
                  <c:v>0.51639344262294995</c:v>
                </c:pt>
                <c:pt idx="6511">
                  <c:v>0.52459016393442603</c:v>
                </c:pt>
                <c:pt idx="6512">
                  <c:v>0.53278688524590101</c:v>
                </c:pt>
                <c:pt idx="6513">
                  <c:v>0.54098360655737698</c:v>
                </c:pt>
                <c:pt idx="6514">
                  <c:v>0.54918032786885196</c:v>
                </c:pt>
                <c:pt idx="6515">
                  <c:v>0.55737704918032704</c:v>
                </c:pt>
                <c:pt idx="6516">
                  <c:v>0.56557377049180302</c:v>
                </c:pt>
                <c:pt idx="6517">
                  <c:v>0.57377049180327799</c:v>
                </c:pt>
                <c:pt idx="6518">
                  <c:v>0.58196721311475397</c:v>
                </c:pt>
                <c:pt idx="6519">
                  <c:v>0.59016393442622905</c:v>
                </c:pt>
                <c:pt idx="6520">
                  <c:v>0.59836065573770403</c:v>
                </c:pt>
                <c:pt idx="6521">
                  <c:v>0.60655737704918</c:v>
                </c:pt>
                <c:pt idx="6522">
                  <c:v>0.61475409836065498</c:v>
                </c:pt>
                <c:pt idx="6523">
                  <c:v>0.62295081967213095</c:v>
                </c:pt>
                <c:pt idx="6524">
                  <c:v>0.63114754098360604</c:v>
                </c:pt>
                <c:pt idx="6525">
                  <c:v>0.63934426229508201</c:v>
                </c:pt>
                <c:pt idx="6526">
                  <c:v>0.64754098360655699</c:v>
                </c:pt>
                <c:pt idx="6527">
                  <c:v>0.65573770491803196</c:v>
                </c:pt>
                <c:pt idx="6528">
                  <c:v>0.66393442622950805</c:v>
                </c:pt>
                <c:pt idx="6529">
                  <c:v>0.67213114754098302</c:v>
                </c:pt>
                <c:pt idx="6530">
                  <c:v>0.68032786885245899</c:v>
                </c:pt>
                <c:pt idx="6531">
                  <c:v>0.68852459016393397</c:v>
                </c:pt>
                <c:pt idx="6532">
                  <c:v>0.69672131147540906</c:v>
                </c:pt>
                <c:pt idx="6533">
                  <c:v>0.70491803278688503</c:v>
                </c:pt>
                <c:pt idx="6534">
                  <c:v>0.71311475409836</c:v>
                </c:pt>
                <c:pt idx="6535">
                  <c:v>0.72131147540983598</c:v>
                </c:pt>
                <c:pt idx="6536">
                  <c:v>0.72950819672131095</c:v>
                </c:pt>
                <c:pt idx="6537">
                  <c:v>0.73770491803278604</c:v>
                </c:pt>
                <c:pt idx="6538">
                  <c:v>0.74590163934426201</c:v>
                </c:pt>
                <c:pt idx="6539">
                  <c:v>0.75409836065573699</c:v>
                </c:pt>
                <c:pt idx="6540">
                  <c:v>0.76229508196721296</c:v>
                </c:pt>
                <c:pt idx="6541">
                  <c:v>0.77049180327868805</c:v>
                </c:pt>
                <c:pt idx="6542">
                  <c:v>0.77868852459016302</c:v>
                </c:pt>
                <c:pt idx="6543">
                  <c:v>0.786885245901639</c:v>
                </c:pt>
                <c:pt idx="6544">
                  <c:v>0.79508196721311397</c:v>
                </c:pt>
                <c:pt idx="6545">
                  <c:v>0.80327868852458995</c:v>
                </c:pt>
                <c:pt idx="6546">
                  <c:v>0.81147540983606503</c:v>
                </c:pt>
                <c:pt idx="6547">
                  <c:v>0.81967213114754101</c:v>
                </c:pt>
                <c:pt idx="6548">
                  <c:v>0.82786885245901598</c:v>
                </c:pt>
                <c:pt idx="6549">
                  <c:v>0.83606557377049096</c:v>
                </c:pt>
                <c:pt idx="6550">
                  <c:v>0.84426229508196704</c:v>
                </c:pt>
                <c:pt idx="6551">
                  <c:v>0.85245901639344202</c:v>
                </c:pt>
                <c:pt idx="6552">
                  <c:v>0.86065573770491799</c:v>
                </c:pt>
                <c:pt idx="6553">
                  <c:v>0.86885245901639296</c:v>
                </c:pt>
                <c:pt idx="6554">
                  <c:v>0.87704918032786805</c:v>
                </c:pt>
                <c:pt idx="6555">
                  <c:v>0.88524590163934402</c:v>
                </c:pt>
                <c:pt idx="6556">
                  <c:v>0.893442622950819</c:v>
                </c:pt>
                <c:pt idx="6557">
                  <c:v>0.90163934426229497</c:v>
                </c:pt>
                <c:pt idx="6558">
                  <c:v>0.90983606557376995</c:v>
                </c:pt>
                <c:pt idx="6559">
                  <c:v>0.91803278688524503</c:v>
                </c:pt>
                <c:pt idx="6560">
                  <c:v>0.92622950819672101</c:v>
                </c:pt>
                <c:pt idx="6561">
                  <c:v>0.93442622950819598</c:v>
                </c:pt>
                <c:pt idx="6562">
                  <c:v>0.94262295081967196</c:v>
                </c:pt>
                <c:pt idx="6563">
                  <c:v>0.95081967213114704</c:v>
                </c:pt>
                <c:pt idx="6564">
                  <c:v>0.95901639344262202</c:v>
                </c:pt>
                <c:pt idx="6565">
                  <c:v>0.96721311475409799</c:v>
                </c:pt>
                <c:pt idx="6566">
                  <c:v>0.97540983606557297</c:v>
                </c:pt>
                <c:pt idx="6567">
                  <c:v>0.98360655737704905</c:v>
                </c:pt>
                <c:pt idx="6568">
                  <c:v>0.99180327868852403</c:v>
                </c:pt>
                <c:pt idx="6569">
                  <c:v>0</c:v>
                </c:pt>
                <c:pt idx="6570">
                  <c:v>1.0869565217391301E-2</c:v>
                </c:pt>
                <c:pt idx="6571">
                  <c:v>2.1739130434782601E-2</c:v>
                </c:pt>
                <c:pt idx="6572">
                  <c:v>3.2608695652173898E-2</c:v>
                </c:pt>
                <c:pt idx="6573">
                  <c:v>4.3478260869565202E-2</c:v>
                </c:pt>
                <c:pt idx="6574">
                  <c:v>5.4347826086956499E-2</c:v>
                </c:pt>
                <c:pt idx="6575">
                  <c:v>6.5217391304347797E-2</c:v>
                </c:pt>
                <c:pt idx="6576">
                  <c:v>7.6086956521739094E-2</c:v>
                </c:pt>
                <c:pt idx="6577">
                  <c:v>8.6956521739130405E-2</c:v>
                </c:pt>
                <c:pt idx="6578">
                  <c:v>9.7826086956521702E-2</c:v>
                </c:pt>
                <c:pt idx="6579">
                  <c:v>0.108695652173913</c:v>
                </c:pt>
                <c:pt idx="6580">
                  <c:v>0.119565217391304</c:v>
                </c:pt>
                <c:pt idx="6581">
                  <c:v>0.13043478260869501</c:v>
                </c:pt>
                <c:pt idx="6582">
                  <c:v>0.141304347826086</c:v>
                </c:pt>
                <c:pt idx="6583">
                  <c:v>0.15217391304347799</c:v>
                </c:pt>
                <c:pt idx="6584">
                  <c:v>0.16304347826086901</c:v>
                </c:pt>
                <c:pt idx="6585">
                  <c:v>0.17391304347826</c:v>
                </c:pt>
                <c:pt idx="6586">
                  <c:v>0.184782608695652</c:v>
                </c:pt>
                <c:pt idx="6587">
                  <c:v>0.19565217391304299</c:v>
                </c:pt>
                <c:pt idx="6588">
                  <c:v>0.20652173913043401</c:v>
                </c:pt>
                <c:pt idx="6589">
                  <c:v>0.217391304347826</c:v>
                </c:pt>
                <c:pt idx="6590">
                  <c:v>0.22826086956521699</c:v>
                </c:pt>
                <c:pt idx="6591">
                  <c:v>0.23913043478260801</c:v>
                </c:pt>
                <c:pt idx="6592">
                  <c:v>0.25</c:v>
                </c:pt>
                <c:pt idx="6593">
                  <c:v>0.26086956521739102</c:v>
                </c:pt>
                <c:pt idx="6594">
                  <c:v>0.27173913043478198</c:v>
                </c:pt>
                <c:pt idx="6595">
                  <c:v>0.282608695652173</c:v>
                </c:pt>
                <c:pt idx="6596">
                  <c:v>0.29347826086956502</c:v>
                </c:pt>
                <c:pt idx="6597">
                  <c:v>0.30434782608695599</c:v>
                </c:pt>
                <c:pt idx="6598">
                  <c:v>0.31521739130434701</c:v>
                </c:pt>
                <c:pt idx="6599">
                  <c:v>0.32608695652173902</c:v>
                </c:pt>
                <c:pt idx="6600">
                  <c:v>0.33695652173912999</c:v>
                </c:pt>
                <c:pt idx="6601">
                  <c:v>0.34782608695652101</c:v>
                </c:pt>
                <c:pt idx="6602">
                  <c:v>0.35869565217391303</c:v>
                </c:pt>
                <c:pt idx="6603">
                  <c:v>0.36956521739130399</c:v>
                </c:pt>
                <c:pt idx="6604">
                  <c:v>0.38043478260869501</c:v>
                </c:pt>
                <c:pt idx="6605">
                  <c:v>0.39130434782608697</c:v>
                </c:pt>
                <c:pt idx="6606">
                  <c:v>0.40217391304347799</c:v>
                </c:pt>
                <c:pt idx="6607">
                  <c:v>0.41304347826086901</c:v>
                </c:pt>
                <c:pt idx="6608">
                  <c:v>0.42391304347825998</c:v>
                </c:pt>
                <c:pt idx="6609">
                  <c:v>0.434782608695652</c:v>
                </c:pt>
                <c:pt idx="6610">
                  <c:v>0.44565217391304301</c:v>
                </c:pt>
                <c:pt idx="6611">
                  <c:v>0.45652173913043398</c:v>
                </c:pt>
                <c:pt idx="6612">
                  <c:v>0.467391304347826</c:v>
                </c:pt>
                <c:pt idx="6613">
                  <c:v>0.47826086956521702</c:v>
                </c:pt>
                <c:pt idx="6614">
                  <c:v>0.48913043478260798</c:v>
                </c:pt>
                <c:pt idx="6615">
                  <c:v>0.5</c:v>
                </c:pt>
                <c:pt idx="6616">
                  <c:v>0.51086956521739102</c:v>
                </c:pt>
                <c:pt idx="6617">
                  <c:v>0.52173913043478204</c:v>
                </c:pt>
                <c:pt idx="6618">
                  <c:v>0.53260869565217395</c:v>
                </c:pt>
                <c:pt idx="6619">
                  <c:v>0.54347826086956497</c:v>
                </c:pt>
                <c:pt idx="6620">
                  <c:v>0.55434782608695599</c:v>
                </c:pt>
                <c:pt idx="6621">
                  <c:v>0.56521739130434701</c:v>
                </c:pt>
                <c:pt idx="6622">
                  <c:v>0.57608695652173902</c:v>
                </c:pt>
                <c:pt idx="6623">
                  <c:v>0.58695652173913004</c:v>
                </c:pt>
                <c:pt idx="6624">
                  <c:v>0.59782608695652095</c:v>
                </c:pt>
                <c:pt idx="6625">
                  <c:v>0.60869565217391297</c:v>
                </c:pt>
                <c:pt idx="6626">
                  <c:v>0.61956521739130399</c:v>
                </c:pt>
                <c:pt idx="6627">
                  <c:v>0.63043478260869501</c:v>
                </c:pt>
                <c:pt idx="6628">
                  <c:v>0.64130434782608603</c:v>
                </c:pt>
                <c:pt idx="6629">
                  <c:v>0.65217391304347805</c:v>
                </c:pt>
                <c:pt idx="6630">
                  <c:v>0.66304347826086896</c:v>
                </c:pt>
                <c:pt idx="6631">
                  <c:v>0.67391304347825998</c:v>
                </c:pt>
                <c:pt idx="6632">
                  <c:v>0.684782608695652</c:v>
                </c:pt>
                <c:pt idx="6633">
                  <c:v>0.69565217391304301</c:v>
                </c:pt>
                <c:pt idx="6634">
                  <c:v>0.70652173913043403</c:v>
                </c:pt>
                <c:pt idx="6635">
                  <c:v>0.71739130434782605</c:v>
                </c:pt>
                <c:pt idx="6636">
                  <c:v>0.72826086956521696</c:v>
                </c:pt>
                <c:pt idx="6637">
                  <c:v>0.73913043478260798</c:v>
                </c:pt>
                <c:pt idx="6638">
                  <c:v>0.75</c:v>
                </c:pt>
                <c:pt idx="6639">
                  <c:v>0.76086956521739102</c:v>
                </c:pt>
                <c:pt idx="6640">
                  <c:v>0.77173913043478204</c:v>
                </c:pt>
                <c:pt idx="6641">
                  <c:v>0.78260869565217395</c:v>
                </c:pt>
                <c:pt idx="6642">
                  <c:v>0.79347826086956497</c:v>
                </c:pt>
                <c:pt idx="6643">
                  <c:v>0.80434782608695599</c:v>
                </c:pt>
                <c:pt idx="6644">
                  <c:v>0.81521739130434701</c:v>
                </c:pt>
                <c:pt idx="6645">
                  <c:v>0.82608695652173902</c:v>
                </c:pt>
                <c:pt idx="6646">
                  <c:v>0.83695652173913004</c:v>
                </c:pt>
                <c:pt idx="6647">
                  <c:v>0.84782608695652095</c:v>
                </c:pt>
                <c:pt idx="6648">
                  <c:v>0.85869565217391297</c:v>
                </c:pt>
                <c:pt idx="6649">
                  <c:v>0.86956521739130399</c:v>
                </c:pt>
                <c:pt idx="6650">
                  <c:v>0.88043478260869501</c:v>
                </c:pt>
                <c:pt idx="6651">
                  <c:v>0.89130434782608603</c:v>
                </c:pt>
                <c:pt idx="6652">
                  <c:v>0.90217391304347805</c:v>
                </c:pt>
                <c:pt idx="6653">
                  <c:v>0.91304347826086896</c:v>
                </c:pt>
                <c:pt idx="6654">
                  <c:v>0.92391304347825998</c:v>
                </c:pt>
                <c:pt idx="6655">
                  <c:v>0.934782608695652</c:v>
                </c:pt>
                <c:pt idx="6656">
                  <c:v>0.94565217391304301</c:v>
                </c:pt>
                <c:pt idx="6657">
                  <c:v>0.95652173913043403</c:v>
                </c:pt>
                <c:pt idx="6658">
                  <c:v>0.96739130434782605</c:v>
                </c:pt>
                <c:pt idx="6659">
                  <c:v>0.97826086956521696</c:v>
                </c:pt>
                <c:pt idx="6660">
                  <c:v>0.98913043478260798</c:v>
                </c:pt>
                <c:pt idx="6661">
                  <c:v>0</c:v>
                </c:pt>
                <c:pt idx="6662">
                  <c:v>1.53846153846153E-2</c:v>
                </c:pt>
                <c:pt idx="6663">
                  <c:v>3.0769230769230702E-2</c:v>
                </c:pt>
                <c:pt idx="6664">
                  <c:v>4.6153846153846101E-2</c:v>
                </c:pt>
                <c:pt idx="6665">
                  <c:v>6.15384615384615E-2</c:v>
                </c:pt>
                <c:pt idx="6666">
                  <c:v>7.69230769230769E-2</c:v>
                </c:pt>
                <c:pt idx="6667">
                  <c:v>9.2307692307692299E-2</c:v>
                </c:pt>
                <c:pt idx="6668">
                  <c:v>0.107692307692307</c:v>
                </c:pt>
                <c:pt idx="6669">
                  <c:v>0.123076923076923</c:v>
                </c:pt>
                <c:pt idx="6670">
                  <c:v>0.138461538461538</c:v>
                </c:pt>
                <c:pt idx="6671">
                  <c:v>0.15384615384615299</c:v>
                </c:pt>
                <c:pt idx="6672">
                  <c:v>0.16923076923076899</c:v>
                </c:pt>
                <c:pt idx="6673">
                  <c:v>0.18461538461538399</c:v>
                </c:pt>
                <c:pt idx="6674">
                  <c:v>0.2</c:v>
                </c:pt>
                <c:pt idx="6675">
                  <c:v>0.21538461538461501</c:v>
                </c:pt>
                <c:pt idx="6676">
                  <c:v>0.23076923076923</c:v>
                </c:pt>
                <c:pt idx="6677">
                  <c:v>0.246153846153846</c:v>
                </c:pt>
                <c:pt idx="6678">
                  <c:v>0.261538461538461</c:v>
                </c:pt>
                <c:pt idx="6679">
                  <c:v>0.27692307692307599</c:v>
                </c:pt>
                <c:pt idx="6680">
                  <c:v>0.29230769230769199</c:v>
                </c:pt>
                <c:pt idx="6681">
                  <c:v>0.30769230769230699</c:v>
                </c:pt>
                <c:pt idx="6682">
                  <c:v>0.32307692307692298</c:v>
                </c:pt>
                <c:pt idx="6683">
                  <c:v>0.33846153846153798</c:v>
                </c:pt>
                <c:pt idx="6684">
                  <c:v>0.35384615384615298</c:v>
                </c:pt>
                <c:pt idx="6685">
                  <c:v>0.36923076923076897</c:v>
                </c:pt>
                <c:pt idx="6686">
                  <c:v>0.38461538461538403</c:v>
                </c:pt>
                <c:pt idx="6687">
                  <c:v>0.4</c:v>
                </c:pt>
                <c:pt idx="6688">
                  <c:v>0.41538461538461502</c:v>
                </c:pt>
                <c:pt idx="6689">
                  <c:v>0.43076923076923002</c:v>
                </c:pt>
                <c:pt idx="6690">
                  <c:v>0.44615384615384601</c:v>
                </c:pt>
                <c:pt idx="6691">
                  <c:v>0.46153846153846101</c:v>
                </c:pt>
                <c:pt idx="6692">
                  <c:v>0.47692307692307601</c:v>
                </c:pt>
                <c:pt idx="6693">
                  <c:v>0.492307692307692</c:v>
                </c:pt>
                <c:pt idx="6694">
                  <c:v>0.507692307692307</c:v>
                </c:pt>
                <c:pt idx="6695">
                  <c:v>0.52307692307692299</c:v>
                </c:pt>
                <c:pt idx="6696">
                  <c:v>0.53846153846153799</c:v>
                </c:pt>
                <c:pt idx="6697">
                  <c:v>0.55384615384615299</c:v>
                </c:pt>
                <c:pt idx="6698">
                  <c:v>0.56923076923076898</c:v>
                </c:pt>
                <c:pt idx="6699">
                  <c:v>0.58461538461538398</c:v>
                </c:pt>
                <c:pt idx="6700">
                  <c:v>0.6</c:v>
                </c:pt>
                <c:pt idx="6701">
                  <c:v>0.61538461538461497</c:v>
                </c:pt>
                <c:pt idx="6702">
                  <c:v>0.63076923076922997</c:v>
                </c:pt>
                <c:pt idx="6703">
                  <c:v>0.64615384615384597</c:v>
                </c:pt>
                <c:pt idx="6704">
                  <c:v>0.66153846153846096</c:v>
                </c:pt>
                <c:pt idx="6705">
                  <c:v>0.67692307692307696</c:v>
                </c:pt>
                <c:pt idx="6706">
                  <c:v>0.69230769230769196</c:v>
                </c:pt>
                <c:pt idx="6707">
                  <c:v>0.70769230769230695</c:v>
                </c:pt>
                <c:pt idx="6708">
                  <c:v>0.72307692307692295</c:v>
                </c:pt>
                <c:pt idx="6709">
                  <c:v>0.73846153846153795</c:v>
                </c:pt>
                <c:pt idx="6710">
                  <c:v>0.75384615384615306</c:v>
                </c:pt>
                <c:pt idx="6711">
                  <c:v>0.76923076923076905</c:v>
                </c:pt>
                <c:pt idx="6712">
                  <c:v>0.78461538461538405</c:v>
                </c:pt>
                <c:pt idx="6713">
                  <c:v>0.8</c:v>
                </c:pt>
                <c:pt idx="6714">
                  <c:v>0.81538461538461504</c:v>
                </c:pt>
                <c:pt idx="6715">
                  <c:v>0.83076923076923004</c:v>
                </c:pt>
                <c:pt idx="6716">
                  <c:v>0.84615384615384603</c:v>
                </c:pt>
                <c:pt idx="6717">
                  <c:v>0.86153846153846103</c:v>
                </c:pt>
                <c:pt idx="6718">
                  <c:v>0.87692307692307603</c:v>
                </c:pt>
                <c:pt idx="6719">
                  <c:v>0.89230769230769202</c:v>
                </c:pt>
                <c:pt idx="6720">
                  <c:v>0.90769230769230702</c:v>
                </c:pt>
                <c:pt idx="6721">
                  <c:v>0.92307692307692302</c:v>
                </c:pt>
                <c:pt idx="6722">
                  <c:v>0.93846153846153801</c:v>
                </c:pt>
                <c:pt idx="6723">
                  <c:v>0.95384615384615301</c:v>
                </c:pt>
                <c:pt idx="6724">
                  <c:v>0.96923076923076901</c:v>
                </c:pt>
                <c:pt idx="6725">
                  <c:v>0.984615384615384</c:v>
                </c:pt>
                <c:pt idx="6726">
                  <c:v>0</c:v>
                </c:pt>
                <c:pt idx="6727">
                  <c:v>1.3698630136986301E-2</c:v>
                </c:pt>
                <c:pt idx="6728">
                  <c:v>2.7397260273972601E-2</c:v>
                </c:pt>
                <c:pt idx="6729">
                  <c:v>4.1095890410958902E-2</c:v>
                </c:pt>
                <c:pt idx="6730">
                  <c:v>5.4794520547945202E-2</c:v>
                </c:pt>
                <c:pt idx="6731">
                  <c:v>6.8493150684931503E-2</c:v>
                </c:pt>
                <c:pt idx="6732">
                  <c:v>8.2191780821917804E-2</c:v>
                </c:pt>
                <c:pt idx="6733">
                  <c:v>9.5890410958904104E-2</c:v>
                </c:pt>
                <c:pt idx="6734">
                  <c:v>0.10958904109589</c:v>
                </c:pt>
                <c:pt idx="6735">
                  <c:v>0.123287671232876</c:v>
                </c:pt>
                <c:pt idx="6736">
                  <c:v>0.13698630136986301</c:v>
                </c:pt>
                <c:pt idx="6737">
                  <c:v>0.150684931506849</c:v>
                </c:pt>
                <c:pt idx="6738">
                  <c:v>0.164383561643835</c:v>
                </c:pt>
                <c:pt idx="6739">
                  <c:v>0.17808219178082099</c:v>
                </c:pt>
                <c:pt idx="6740">
                  <c:v>0.19178082191780799</c:v>
                </c:pt>
                <c:pt idx="6741">
                  <c:v>0.20547945205479401</c:v>
                </c:pt>
                <c:pt idx="6742">
                  <c:v>0.21917808219178</c:v>
                </c:pt>
                <c:pt idx="6743">
                  <c:v>0.232876712328767</c:v>
                </c:pt>
                <c:pt idx="6744">
                  <c:v>0.24657534246575299</c:v>
                </c:pt>
                <c:pt idx="6745">
                  <c:v>0.26027397260273899</c:v>
                </c:pt>
                <c:pt idx="6746">
                  <c:v>0.27397260273972601</c:v>
                </c:pt>
                <c:pt idx="6747">
                  <c:v>0.28767123287671198</c:v>
                </c:pt>
                <c:pt idx="6748">
                  <c:v>0.301369863013698</c:v>
                </c:pt>
                <c:pt idx="6749">
                  <c:v>0.31506849315068403</c:v>
                </c:pt>
                <c:pt idx="6750">
                  <c:v>0.32876712328767099</c:v>
                </c:pt>
                <c:pt idx="6751">
                  <c:v>0.34246575342465702</c:v>
                </c:pt>
                <c:pt idx="6752">
                  <c:v>0.35616438356164298</c:v>
                </c:pt>
                <c:pt idx="6753">
                  <c:v>0.36986301369863001</c:v>
                </c:pt>
                <c:pt idx="6754">
                  <c:v>0.38356164383561597</c:v>
                </c:pt>
                <c:pt idx="6755">
                  <c:v>0.397260273972602</c:v>
                </c:pt>
                <c:pt idx="6756">
                  <c:v>0.41095890410958902</c:v>
                </c:pt>
                <c:pt idx="6757">
                  <c:v>0.42465753424657499</c:v>
                </c:pt>
                <c:pt idx="6758">
                  <c:v>0.43835616438356101</c:v>
                </c:pt>
                <c:pt idx="6759">
                  <c:v>0.45205479452054698</c:v>
                </c:pt>
                <c:pt idx="6760">
                  <c:v>0.465753424657534</c:v>
                </c:pt>
                <c:pt idx="6761">
                  <c:v>0.47945205479452002</c:v>
                </c:pt>
                <c:pt idx="6762">
                  <c:v>0.49315068493150599</c:v>
                </c:pt>
                <c:pt idx="6763">
                  <c:v>0.50684931506849296</c:v>
                </c:pt>
                <c:pt idx="6764">
                  <c:v>0.52054794520547898</c:v>
                </c:pt>
                <c:pt idx="6765">
                  <c:v>0.534246575342465</c:v>
                </c:pt>
                <c:pt idx="6766">
                  <c:v>0.54794520547945202</c:v>
                </c:pt>
                <c:pt idx="6767">
                  <c:v>0.56164383561643805</c:v>
                </c:pt>
                <c:pt idx="6768">
                  <c:v>0.57534246575342396</c:v>
                </c:pt>
                <c:pt idx="6769">
                  <c:v>0.58904109589041098</c:v>
                </c:pt>
                <c:pt idx="6770">
                  <c:v>0.602739726027397</c:v>
                </c:pt>
                <c:pt idx="6771">
                  <c:v>0.61643835616438303</c:v>
                </c:pt>
                <c:pt idx="6772">
                  <c:v>0.63013698630136905</c:v>
                </c:pt>
                <c:pt idx="6773">
                  <c:v>0.64383561643835596</c:v>
                </c:pt>
                <c:pt idx="6774">
                  <c:v>0.65753424657534199</c:v>
                </c:pt>
                <c:pt idx="6775">
                  <c:v>0.67123287671232801</c:v>
                </c:pt>
                <c:pt idx="6776">
                  <c:v>0.68493150684931503</c:v>
                </c:pt>
                <c:pt idx="6777">
                  <c:v>0.69863013698630105</c:v>
                </c:pt>
                <c:pt idx="6778">
                  <c:v>0.71232876712328697</c:v>
                </c:pt>
                <c:pt idx="6779">
                  <c:v>0.72602739726027399</c:v>
                </c:pt>
                <c:pt idx="6780">
                  <c:v>0.73972602739726001</c:v>
                </c:pt>
                <c:pt idx="6781">
                  <c:v>0.75342465753424603</c:v>
                </c:pt>
                <c:pt idx="6782">
                  <c:v>0.76712328767123195</c:v>
                </c:pt>
                <c:pt idx="6783">
                  <c:v>0.78082191780821897</c:v>
                </c:pt>
                <c:pt idx="6784">
                  <c:v>0.79452054794520499</c:v>
                </c:pt>
                <c:pt idx="6785">
                  <c:v>0.80821917808219101</c:v>
                </c:pt>
                <c:pt idx="6786">
                  <c:v>0.82191780821917804</c:v>
                </c:pt>
                <c:pt idx="6787">
                  <c:v>0.83561643835616395</c:v>
                </c:pt>
                <c:pt idx="6788">
                  <c:v>0.84931506849314997</c:v>
                </c:pt>
                <c:pt idx="6789">
                  <c:v>0.86301369863013699</c:v>
                </c:pt>
                <c:pt idx="6790">
                  <c:v>0.87671232876712302</c:v>
                </c:pt>
                <c:pt idx="6791">
                  <c:v>0.89041095890410904</c:v>
                </c:pt>
                <c:pt idx="6792">
                  <c:v>0.90410958904109495</c:v>
                </c:pt>
                <c:pt idx="6793">
                  <c:v>0.91780821917808197</c:v>
                </c:pt>
                <c:pt idx="6794">
                  <c:v>0.931506849315068</c:v>
                </c:pt>
                <c:pt idx="6795">
                  <c:v>0.94520547945205402</c:v>
                </c:pt>
                <c:pt idx="6796">
                  <c:v>0.95890410958904104</c:v>
                </c:pt>
                <c:pt idx="6797">
                  <c:v>0.97260273972602695</c:v>
                </c:pt>
                <c:pt idx="6798">
                  <c:v>0.98630136986301298</c:v>
                </c:pt>
                <c:pt idx="6799">
                  <c:v>0</c:v>
                </c:pt>
                <c:pt idx="6800">
                  <c:v>1.4492753623188401E-2</c:v>
                </c:pt>
                <c:pt idx="6801">
                  <c:v>2.8985507246376802E-2</c:v>
                </c:pt>
                <c:pt idx="6802">
                  <c:v>4.3478260869565202E-2</c:v>
                </c:pt>
                <c:pt idx="6803">
                  <c:v>5.7971014492753603E-2</c:v>
                </c:pt>
                <c:pt idx="6804">
                  <c:v>7.2463768115942004E-2</c:v>
                </c:pt>
                <c:pt idx="6805">
                  <c:v>8.6956521739130405E-2</c:v>
                </c:pt>
                <c:pt idx="6806">
                  <c:v>0.101449275362318</c:v>
                </c:pt>
                <c:pt idx="6807">
                  <c:v>0.115942028985507</c:v>
                </c:pt>
                <c:pt idx="6808">
                  <c:v>0.13043478260869501</c:v>
                </c:pt>
                <c:pt idx="6809">
                  <c:v>0.14492753623188401</c:v>
                </c:pt>
                <c:pt idx="6810">
                  <c:v>0.15942028985507201</c:v>
                </c:pt>
                <c:pt idx="6811">
                  <c:v>0.17391304347826</c:v>
                </c:pt>
                <c:pt idx="6812">
                  <c:v>0.188405797101449</c:v>
                </c:pt>
                <c:pt idx="6813">
                  <c:v>0.202898550724637</c:v>
                </c:pt>
                <c:pt idx="6814">
                  <c:v>0.217391304347826</c:v>
                </c:pt>
                <c:pt idx="6815">
                  <c:v>0.231884057971014</c:v>
                </c:pt>
                <c:pt idx="6816">
                  <c:v>0.24637681159420199</c:v>
                </c:pt>
                <c:pt idx="6817">
                  <c:v>0.26086956521739102</c:v>
                </c:pt>
                <c:pt idx="6818">
                  <c:v>0.27536231884057899</c:v>
                </c:pt>
                <c:pt idx="6819">
                  <c:v>0.28985507246376802</c:v>
                </c:pt>
                <c:pt idx="6820">
                  <c:v>0.30434782608695599</c:v>
                </c:pt>
                <c:pt idx="6821">
                  <c:v>0.31884057971014401</c:v>
                </c:pt>
                <c:pt idx="6822">
                  <c:v>0.33333333333333298</c:v>
                </c:pt>
                <c:pt idx="6823">
                  <c:v>0.34782608695652101</c:v>
                </c:pt>
                <c:pt idx="6824">
                  <c:v>0.36231884057970998</c:v>
                </c:pt>
                <c:pt idx="6825">
                  <c:v>0.376811594202898</c:v>
                </c:pt>
                <c:pt idx="6826">
                  <c:v>0.39130434782608697</c:v>
                </c:pt>
                <c:pt idx="6827">
                  <c:v>0.405797101449275</c:v>
                </c:pt>
                <c:pt idx="6828">
                  <c:v>0.42028985507246303</c:v>
                </c:pt>
                <c:pt idx="6829">
                  <c:v>0.434782608695652</c:v>
                </c:pt>
                <c:pt idx="6830">
                  <c:v>0.44927536231884002</c:v>
                </c:pt>
                <c:pt idx="6831">
                  <c:v>0.46376811594202899</c:v>
                </c:pt>
                <c:pt idx="6832">
                  <c:v>0.47826086956521702</c:v>
                </c:pt>
                <c:pt idx="6833">
                  <c:v>0.49275362318840499</c:v>
                </c:pt>
                <c:pt idx="6834">
                  <c:v>0.50724637681159401</c:v>
                </c:pt>
                <c:pt idx="6835">
                  <c:v>0.52173913043478204</c:v>
                </c:pt>
                <c:pt idx="6836">
                  <c:v>0.53623188405797095</c:v>
                </c:pt>
                <c:pt idx="6837">
                  <c:v>0.55072463768115898</c:v>
                </c:pt>
                <c:pt idx="6838">
                  <c:v>0.56521739130434701</c:v>
                </c:pt>
                <c:pt idx="6839">
                  <c:v>0.57971014492753603</c:v>
                </c:pt>
                <c:pt idx="6840">
                  <c:v>0.59420289855072395</c:v>
                </c:pt>
                <c:pt idx="6841">
                  <c:v>0.60869565217391297</c:v>
                </c:pt>
                <c:pt idx="6842">
                  <c:v>0.623188405797101</c:v>
                </c:pt>
                <c:pt idx="6843">
                  <c:v>0.63768115942028902</c:v>
                </c:pt>
                <c:pt idx="6844">
                  <c:v>0.65217391304347805</c:v>
                </c:pt>
                <c:pt idx="6845">
                  <c:v>0.66666666666666596</c:v>
                </c:pt>
                <c:pt idx="6846">
                  <c:v>0.68115942028985499</c:v>
                </c:pt>
                <c:pt idx="6847">
                  <c:v>0.69565217391304301</c:v>
                </c:pt>
                <c:pt idx="6848">
                  <c:v>0.71014492753623104</c:v>
                </c:pt>
                <c:pt idx="6849">
                  <c:v>0.72463768115941996</c:v>
                </c:pt>
                <c:pt idx="6850">
                  <c:v>0.73913043478260798</c:v>
                </c:pt>
                <c:pt idx="6851">
                  <c:v>0.75362318840579701</c:v>
                </c:pt>
                <c:pt idx="6852">
                  <c:v>0.76811594202898503</c:v>
                </c:pt>
                <c:pt idx="6853">
                  <c:v>0.78260869565217395</c:v>
                </c:pt>
                <c:pt idx="6854">
                  <c:v>0.79710144927536197</c:v>
                </c:pt>
                <c:pt idx="6855">
                  <c:v>0.81159420289855</c:v>
                </c:pt>
                <c:pt idx="6856">
                  <c:v>0.82608695652173902</c:v>
                </c:pt>
                <c:pt idx="6857">
                  <c:v>0.84057971014492705</c:v>
                </c:pt>
                <c:pt idx="6858">
                  <c:v>0.85507246376811596</c:v>
                </c:pt>
                <c:pt idx="6859">
                  <c:v>0.86956521739130399</c:v>
                </c:pt>
                <c:pt idx="6860">
                  <c:v>0.88405797101449202</c:v>
                </c:pt>
                <c:pt idx="6861">
                  <c:v>0.89855072463768104</c:v>
                </c:pt>
                <c:pt idx="6862">
                  <c:v>0.91304347826086896</c:v>
                </c:pt>
                <c:pt idx="6863">
                  <c:v>0.92753623188405798</c:v>
                </c:pt>
                <c:pt idx="6864">
                  <c:v>0.94202898550724601</c:v>
                </c:pt>
                <c:pt idx="6865">
                  <c:v>0.95652173913043403</c:v>
                </c:pt>
                <c:pt idx="6866">
                  <c:v>0.97101449275362295</c:v>
                </c:pt>
                <c:pt idx="6867">
                  <c:v>0.98550724637681097</c:v>
                </c:pt>
                <c:pt idx="6868">
                  <c:v>0</c:v>
                </c:pt>
                <c:pt idx="6869">
                  <c:v>1.85185185185185E-2</c:v>
                </c:pt>
                <c:pt idx="6870">
                  <c:v>3.7037037037037E-2</c:v>
                </c:pt>
                <c:pt idx="6871">
                  <c:v>5.5555555555555497E-2</c:v>
                </c:pt>
                <c:pt idx="6872">
                  <c:v>7.4074074074074001E-2</c:v>
                </c:pt>
                <c:pt idx="6873">
                  <c:v>9.2592592592592504E-2</c:v>
                </c:pt>
                <c:pt idx="6874">
                  <c:v>0.11111111111111099</c:v>
                </c:pt>
                <c:pt idx="6875">
                  <c:v>0.12962962962962901</c:v>
                </c:pt>
                <c:pt idx="6876">
                  <c:v>0.148148148148148</c:v>
                </c:pt>
                <c:pt idx="6877">
                  <c:v>0.16666666666666599</c:v>
                </c:pt>
                <c:pt idx="6878">
                  <c:v>0.18518518518518501</c:v>
                </c:pt>
                <c:pt idx="6879">
                  <c:v>0.203703703703703</c:v>
                </c:pt>
                <c:pt idx="6880">
                  <c:v>0.22222222222222199</c:v>
                </c:pt>
                <c:pt idx="6881">
                  <c:v>0.24074074074074001</c:v>
                </c:pt>
                <c:pt idx="6882">
                  <c:v>0.25925925925925902</c:v>
                </c:pt>
                <c:pt idx="6883">
                  <c:v>0.27777777777777701</c:v>
                </c:pt>
                <c:pt idx="6884">
                  <c:v>0.296296296296296</c:v>
                </c:pt>
                <c:pt idx="6885">
                  <c:v>0.31481481481481399</c:v>
                </c:pt>
                <c:pt idx="6886">
                  <c:v>0.33333333333333298</c:v>
                </c:pt>
                <c:pt idx="6887">
                  <c:v>0.35185185185185103</c:v>
                </c:pt>
                <c:pt idx="6888">
                  <c:v>0.37037037037037002</c:v>
                </c:pt>
                <c:pt idx="6889">
                  <c:v>0.38888888888888801</c:v>
                </c:pt>
                <c:pt idx="6890">
                  <c:v>0.407407407407407</c:v>
                </c:pt>
                <c:pt idx="6891">
                  <c:v>0.42592592592592499</c:v>
                </c:pt>
                <c:pt idx="6892">
                  <c:v>0.44444444444444398</c:v>
                </c:pt>
                <c:pt idx="6893">
                  <c:v>0.46296296296296202</c:v>
                </c:pt>
                <c:pt idx="6894">
                  <c:v>0.48148148148148101</c:v>
                </c:pt>
                <c:pt idx="6895">
                  <c:v>0.5</c:v>
                </c:pt>
                <c:pt idx="6896">
                  <c:v>0.51851851851851805</c:v>
                </c:pt>
                <c:pt idx="6897">
                  <c:v>0.53703703703703698</c:v>
                </c:pt>
                <c:pt idx="6898">
                  <c:v>0.55555555555555503</c:v>
                </c:pt>
                <c:pt idx="6899">
                  <c:v>0.57407407407407396</c:v>
                </c:pt>
                <c:pt idx="6900">
                  <c:v>0.592592592592592</c:v>
                </c:pt>
                <c:pt idx="6901">
                  <c:v>0.61111111111111105</c:v>
                </c:pt>
                <c:pt idx="6902">
                  <c:v>0.62962962962962898</c:v>
                </c:pt>
                <c:pt idx="6903">
                  <c:v>0.64814814814814803</c:v>
                </c:pt>
                <c:pt idx="6904">
                  <c:v>0.66666666666666596</c:v>
                </c:pt>
                <c:pt idx="6905">
                  <c:v>0.68518518518518501</c:v>
                </c:pt>
                <c:pt idx="6906">
                  <c:v>0.70370370370370305</c:v>
                </c:pt>
                <c:pt idx="6907">
                  <c:v>0.72222222222222199</c:v>
                </c:pt>
                <c:pt idx="6908">
                  <c:v>0.74074074074074003</c:v>
                </c:pt>
                <c:pt idx="6909">
                  <c:v>0.75925925925925897</c:v>
                </c:pt>
                <c:pt idx="6910">
                  <c:v>0.77777777777777701</c:v>
                </c:pt>
                <c:pt idx="6911">
                  <c:v>0.79629629629629595</c:v>
                </c:pt>
                <c:pt idx="6912">
                  <c:v>0.81481481481481399</c:v>
                </c:pt>
                <c:pt idx="6913">
                  <c:v>0.83333333333333304</c:v>
                </c:pt>
                <c:pt idx="6914">
                  <c:v>0.85185185185185097</c:v>
                </c:pt>
                <c:pt idx="6915">
                  <c:v>0.87037037037037002</c:v>
                </c:pt>
                <c:pt idx="6916">
                  <c:v>0.88888888888888795</c:v>
                </c:pt>
                <c:pt idx="6917">
                  <c:v>0.907407407407407</c:v>
                </c:pt>
                <c:pt idx="6918">
                  <c:v>0.92592592592592504</c:v>
                </c:pt>
                <c:pt idx="6919">
                  <c:v>0.94444444444444398</c:v>
                </c:pt>
                <c:pt idx="6920">
                  <c:v>0.96296296296296202</c:v>
                </c:pt>
                <c:pt idx="6921">
                  <c:v>0.98148148148148096</c:v>
                </c:pt>
                <c:pt idx="6922">
                  <c:v>0</c:v>
                </c:pt>
                <c:pt idx="6923">
                  <c:v>9.8039215686274508E-3</c:v>
                </c:pt>
                <c:pt idx="6924">
                  <c:v>1.9607843137254902E-2</c:v>
                </c:pt>
                <c:pt idx="6925">
                  <c:v>2.94117647058823E-2</c:v>
                </c:pt>
                <c:pt idx="6926">
                  <c:v>3.9215686274509803E-2</c:v>
                </c:pt>
                <c:pt idx="6927">
                  <c:v>4.9019607843137199E-2</c:v>
                </c:pt>
                <c:pt idx="6928">
                  <c:v>5.8823529411764698E-2</c:v>
                </c:pt>
                <c:pt idx="6929">
                  <c:v>6.8627450980392093E-2</c:v>
                </c:pt>
                <c:pt idx="6930">
                  <c:v>7.8431372549019607E-2</c:v>
                </c:pt>
                <c:pt idx="6931">
                  <c:v>8.8235294117646995E-2</c:v>
                </c:pt>
                <c:pt idx="6932">
                  <c:v>9.8039215686274495E-2</c:v>
                </c:pt>
                <c:pt idx="6933">
                  <c:v>0.10784313725490099</c:v>
                </c:pt>
                <c:pt idx="6934">
                  <c:v>0.11764705882352899</c:v>
                </c:pt>
                <c:pt idx="6935">
                  <c:v>0.12745098039215599</c:v>
                </c:pt>
                <c:pt idx="6936">
                  <c:v>0.13725490196078399</c:v>
                </c:pt>
                <c:pt idx="6937">
                  <c:v>0.14705882352941099</c:v>
                </c:pt>
                <c:pt idx="6938">
                  <c:v>0.15686274509803899</c:v>
                </c:pt>
                <c:pt idx="6939">
                  <c:v>0.16666666666666599</c:v>
                </c:pt>
                <c:pt idx="6940">
                  <c:v>0.17647058823529399</c:v>
                </c:pt>
                <c:pt idx="6941">
                  <c:v>0.18627450980392099</c:v>
                </c:pt>
                <c:pt idx="6942">
                  <c:v>0.19607843137254899</c:v>
                </c:pt>
                <c:pt idx="6943">
                  <c:v>0.20588235294117599</c:v>
                </c:pt>
                <c:pt idx="6944">
                  <c:v>0.21568627450980299</c:v>
                </c:pt>
                <c:pt idx="6945">
                  <c:v>0.22549019607843099</c:v>
                </c:pt>
                <c:pt idx="6946">
                  <c:v>0.23529411764705799</c:v>
                </c:pt>
                <c:pt idx="6947">
                  <c:v>0.24509803921568599</c:v>
                </c:pt>
                <c:pt idx="6948">
                  <c:v>0.25490196078431299</c:v>
                </c:pt>
                <c:pt idx="6949">
                  <c:v>0.26470588235294101</c:v>
                </c:pt>
                <c:pt idx="6950">
                  <c:v>0.27450980392156799</c:v>
                </c:pt>
                <c:pt idx="6951">
                  <c:v>0.28431372549019601</c:v>
                </c:pt>
                <c:pt idx="6952">
                  <c:v>0.29411764705882298</c:v>
                </c:pt>
                <c:pt idx="6953">
                  <c:v>0.30392156862745001</c:v>
                </c:pt>
                <c:pt idx="6954">
                  <c:v>0.31372549019607798</c:v>
                </c:pt>
                <c:pt idx="6955">
                  <c:v>0.32352941176470501</c:v>
                </c:pt>
                <c:pt idx="6956">
                  <c:v>0.33333333333333298</c:v>
                </c:pt>
                <c:pt idx="6957">
                  <c:v>0.34313725490196001</c:v>
                </c:pt>
                <c:pt idx="6958">
                  <c:v>0.35294117647058798</c:v>
                </c:pt>
                <c:pt idx="6959">
                  <c:v>0.36274509803921501</c:v>
                </c:pt>
                <c:pt idx="6960">
                  <c:v>0.37254901960784298</c:v>
                </c:pt>
                <c:pt idx="6961">
                  <c:v>0.38235294117647001</c:v>
                </c:pt>
                <c:pt idx="6962">
                  <c:v>0.39215686274509798</c:v>
                </c:pt>
                <c:pt idx="6963">
                  <c:v>0.40196078431372501</c:v>
                </c:pt>
                <c:pt idx="6964">
                  <c:v>0.41176470588235198</c:v>
                </c:pt>
                <c:pt idx="6965">
                  <c:v>0.42156862745098</c:v>
                </c:pt>
                <c:pt idx="6966">
                  <c:v>0.43137254901960698</c:v>
                </c:pt>
                <c:pt idx="6967">
                  <c:v>0.441176470588235</c:v>
                </c:pt>
                <c:pt idx="6968">
                  <c:v>0.45098039215686198</c:v>
                </c:pt>
                <c:pt idx="6969">
                  <c:v>0.46078431372549</c:v>
                </c:pt>
                <c:pt idx="6970">
                  <c:v>0.47058823529411697</c:v>
                </c:pt>
                <c:pt idx="6971">
                  <c:v>0.480392156862745</c:v>
                </c:pt>
                <c:pt idx="6972">
                  <c:v>0.49019607843137197</c:v>
                </c:pt>
                <c:pt idx="6973">
                  <c:v>0.5</c:v>
                </c:pt>
                <c:pt idx="6974">
                  <c:v>0.50980392156862697</c:v>
                </c:pt>
                <c:pt idx="6975">
                  <c:v>0.51960784313725406</c:v>
                </c:pt>
                <c:pt idx="6976">
                  <c:v>0.52941176470588203</c:v>
                </c:pt>
                <c:pt idx="6977">
                  <c:v>0.539215686274509</c:v>
                </c:pt>
                <c:pt idx="6978">
                  <c:v>0.54901960784313697</c:v>
                </c:pt>
                <c:pt idx="6979">
                  <c:v>0.55882352941176405</c:v>
                </c:pt>
                <c:pt idx="6980">
                  <c:v>0.56862745098039202</c:v>
                </c:pt>
                <c:pt idx="6981">
                  <c:v>0.578431372549019</c:v>
                </c:pt>
                <c:pt idx="6982">
                  <c:v>0.58823529411764697</c:v>
                </c:pt>
                <c:pt idx="6983">
                  <c:v>0.59803921568627405</c:v>
                </c:pt>
                <c:pt idx="6984">
                  <c:v>0.60784313725490102</c:v>
                </c:pt>
                <c:pt idx="6985">
                  <c:v>0.61764705882352899</c:v>
                </c:pt>
                <c:pt idx="6986">
                  <c:v>0.62745098039215597</c:v>
                </c:pt>
                <c:pt idx="6987">
                  <c:v>0.63725490196078405</c:v>
                </c:pt>
                <c:pt idx="6988">
                  <c:v>0.64705882352941102</c:v>
                </c:pt>
                <c:pt idx="6989">
                  <c:v>0.65686274509803899</c:v>
                </c:pt>
                <c:pt idx="6990">
                  <c:v>0.66666666666666596</c:v>
                </c:pt>
                <c:pt idx="6991">
                  <c:v>0.67647058823529405</c:v>
                </c:pt>
                <c:pt idx="6992">
                  <c:v>0.68627450980392102</c:v>
                </c:pt>
                <c:pt idx="6993">
                  <c:v>0.69607843137254899</c:v>
                </c:pt>
                <c:pt idx="6994">
                  <c:v>0.70588235294117596</c:v>
                </c:pt>
                <c:pt idx="6995">
                  <c:v>0.71568627450980304</c:v>
                </c:pt>
                <c:pt idx="6996">
                  <c:v>0.72549019607843102</c:v>
                </c:pt>
                <c:pt idx="6997">
                  <c:v>0.73529411764705799</c:v>
                </c:pt>
                <c:pt idx="6998">
                  <c:v>0.74509803921568596</c:v>
                </c:pt>
                <c:pt idx="6999">
                  <c:v>0.75490196078431304</c:v>
                </c:pt>
                <c:pt idx="7000">
                  <c:v>0.76470588235294101</c:v>
                </c:pt>
                <c:pt idx="7001">
                  <c:v>0.77450980392156799</c:v>
                </c:pt>
                <c:pt idx="7002">
                  <c:v>0.78431372549019596</c:v>
                </c:pt>
                <c:pt idx="7003">
                  <c:v>0.79411764705882304</c:v>
                </c:pt>
                <c:pt idx="7004">
                  <c:v>0.80392156862745101</c:v>
                </c:pt>
                <c:pt idx="7005">
                  <c:v>0.81372549019607798</c:v>
                </c:pt>
                <c:pt idx="7006">
                  <c:v>0.82352941176470495</c:v>
                </c:pt>
                <c:pt idx="7007">
                  <c:v>0.83333333333333304</c:v>
                </c:pt>
                <c:pt idx="7008">
                  <c:v>0.84313725490196001</c:v>
                </c:pt>
                <c:pt idx="7009">
                  <c:v>0.85294117647058798</c:v>
                </c:pt>
                <c:pt idx="7010">
                  <c:v>0.86274509803921495</c:v>
                </c:pt>
                <c:pt idx="7011">
                  <c:v>0.87254901960784303</c:v>
                </c:pt>
                <c:pt idx="7012">
                  <c:v>0.88235294117647001</c:v>
                </c:pt>
                <c:pt idx="7013">
                  <c:v>0.89215686274509798</c:v>
                </c:pt>
                <c:pt idx="7014">
                  <c:v>0.90196078431372495</c:v>
                </c:pt>
                <c:pt idx="7015">
                  <c:v>0.91176470588235203</c:v>
                </c:pt>
                <c:pt idx="7016">
                  <c:v>0.92156862745098</c:v>
                </c:pt>
                <c:pt idx="7017">
                  <c:v>0.93137254901960698</c:v>
                </c:pt>
                <c:pt idx="7018">
                  <c:v>0.94117647058823495</c:v>
                </c:pt>
                <c:pt idx="7019">
                  <c:v>0.95098039215686203</c:v>
                </c:pt>
                <c:pt idx="7020">
                  <c:v>0.96078431372549</c:v>
                </c:pt>
                <c:pt idx="7021">
                  <c:v>0.97058823529411697</c:v>
                </c:pt>
                <c:pt idx="7022">
                  <c:v>0.98039215686274495</c:v>
                </c:pt>
                <c:pt idx="7023">
                  <c:v>0.99019607843137203</c:v>
                </c:pt>
                <c:pt idx="7024">
                  <c:v>0</c:v>
                </c:pt>
                <c:pt idx="7025">
                  <c:v>1.01010101010101E-2</c:v>
                </c:pt>
                <c:pt idx="7026">
                  <c:v>2.02020202020202E-2</c:v>
                </c:pt>
                <c:pt idx="7027">
                  <c:v>3.03030303030303E-2</c:v>
                </c:pt>
                <c:pt idx="7028">
                  <c:v>4.0404040404040401E-2</c:v>
                </c:pt>
                <c:pt idx="7029">
                  <c:v>5.0505050505050497E-2</c:v>
                </c:pt>
                <c:pt idx="7030">
                  <c:v>6.0606060606060601E-2</c:v>
                </c:pt>
                <c:pt idx="7031">
                  <c:v>7.0707070707070704E-2</c:v>
                </c:pt>
                <c:pt idx="7032">
                  <c:v>8.0808080808080801E-2</c:v>
                </c:pt>
                <c:pt idx="7033">
                  <c:v>9.0909090909090898E-2</c:v>
                </c:pt>
                <c:pt idx="7034">
                  <c:v>0.10101010101010099</c:v>
                </c:pt>
                <c:pt idx="7035">
                  <c:v>0.11111111111111099</c:v>
                </c:pt>
                <c:pt idx="7036">
                  <c:v>0.12121212121212099</c:v>
                </c:pt>
                <c:pt idx="7037">
                  <c:v>0.13131313131313099</c:v>
                </c:pt>
                <c:pt idx="7038">
                  <c:v>0.14141414141414099</c:v>
                </c:pt>
                <c:pt idx="7039">
                  <c:v>0.15151515151515099</c:v>
                </c:pt>
                <c:pt idx="7040">
                  <c:v>0.16161616161616099</c:v>
                </c:pt>
                <c:pt idx="7041">
                  <c:v>0.17171717171717099</c:v>
                </c:pt>
                <c:pt idx="7042">
                  <c:v>0.18181818181818099</c:v>
                </c:pt>
                <c:pt idx="7043">
                  <c:v>0.19191919191919099</c:v>
                </c:pt>
                <c:pt idx="7044">
                  <c:v>0.20202020202020199</c:v>
                </c:pt>
                <c:pt idx="7045">
                  <c:v>0.21212121212121199</c:v>
                </c:pt>
                <c:pt idx="7046">
                  <c:v>0.22222222222222199</c:v>
                </c:pt>
                <c:pt idx="7047">
                  <c:v>0.23232323232323199</c:v>
                </c:pt>
                <c:pt idx="7048">
                  <c:v>0.24242424242424199</c:v>
                </c:pt>
                <c:pt idx="7049">
                  <c:v>0.25252525252525199</c:v>
                </c:pt>
                <c:pt idx="7050">
                  <c:v>0.26262626262626199</c:v>
                </c:pt>
                <c:pt idx="7051">
                  <c:v>0.27272727272727199</c:v>
                </c:pt>
                <c:pt idx="7052">
                  <c:v>0.28282828282828198</c:v>
                </c:pt>
                <c:pt idx="7053">
                  <c:v>0.29292929292929198</c:v>
                </c:pt>
                <c:pt idx="7054">
                  <c:v>0.30303030303030298</c:v>
                </c:pt>
                <c:pt idx="7055">
                  <c:v>0.31313131313131298</c:v>
                </c:pt>
                <c:pt idx="7056">
                  <c:v>0.32323232323232298</c:v>
                </c:pt>
                <c:pt idx="7057">
                  <c:v>0.33333333333333298</c:v>
                </c:pt>
                <c:pt idx="7058">
                  <c:v>0.34343434343434298</c:v>
                </c:pt>
                <c:pt idx="7059">
                  <c:v>0.35353535353535298</c:v>
                </c:pt>
                <c:pt idx="7060">
                  <c:v>0.36363636363636298</c:v>
                </c:pt>
                <c:pt idx="7061">
                  <c:v>0.37373737373737298</c:v>
                </c:pt>
                <c:pt idx="7062">
                  <c:v>0.38383838383838298</c:v>
                </c:pt>
                <c:pt idx="7063">
                  <c:v>0.39393939393939298</c:v>
                </c:pt>
                <c:pt idx="7064">
                  <c:v>0.40404040404040398</c:v>
                </c:pt>
                <c:pt idx="7065">
                  <c:v>0.41414141414141398</c:v>
                </c:pt>
                <c:pt idx="7066">
                  <c:v>0.42424242424242398</c:v>
                </c:pt>
                <c:pt idx="7067">
                  <c:v>0.43434343434343398</c:v>
                </c:pt>
                <c:pt idx="7068">
                  <c:v>0.44444444444444398</c:v>
                </c:pt>
                <c:pt idx="7069">
                  <c:v>0.45454545454545398</c:v>
                </c:pt>
                <c:pt idx="7070">
                  <c:v>0.46464646464646397</c:v>
                </c:pt>
                <c:pt idx="7071">
                  <c:v>0.47474747474747397</c:v>
                </c:pt>
                <c:pt idx="7072">
                  <c:v>0.48484848484848397</c:v>
                </c:pt>
                <c:pt idx="7073">
                  <c:v>0.49494949494949497</c:v>
                </c:pt>
                <c:pt idx="7074">
                  <c:v>0.50505050505050497</c:v>
                </c:pt>
                <c:pt idx="7075">
                  <c:v>0.51515151515151503</c:v>
                </c:pt>
                <c:pt idx="7076">
                  <c:v>0.52525252525252497</c:v>
                </c:pt>
                <c:pt idx="7077">
                  <c:v>0.53535353535353503</c:v>
                </c:pt>
                <c:pt idx="7078">
                  <c:v>0.54545454545454497</c:v>
                </c:pt>
                <c:pt idx="7079">
                  <c:v>0.55555555555555503</c:v>
                </c:pt>
                <c:pt idx="7080">
                  <c:v>0.56565656565656497</c:v>
                </c:pt>
                <c:pt idx="7081">
                  <c:v>0.57575757575757502</c:v>
                </c:pt>
                <c:pt idx="7082">
                  <c:v>0.58585858585858497</c:v>
                </c:pt>
                <c:pt idx="7083">
                  <c:v>0.59595959595959502</c:v>
                </c:pt>
                <c:pt idx="7084">
                  <c:v>0.60606060606060597</c:v>
                </c:pt>
                <c:pt idx="7085">
                  <c:v>0.61616161616161602</c:v>
                </c:pt>
                <c:pt idx="7086">
                  <c:v>0.62626262626262597</c:v>
                </c:pt>
                <c:pt idx="7087">
                  <c:v>0.63636363636363602</c:v>
                </c:pt>
                <c:pt idx="7088">
                  <c:v>0.64646464646464596</c:v>
                </c:pt>
                <c:pt idx="7089">
                  <c:v>0.65656565656565602</c:v>
                </c:pt>
                <c:pt idx="7090">
                  <c:v>0.66666666666666596</c:v>
                </c:pt>
                <c:pt idx="7091">
                  <c:v>0.67676767676767602</c:v>
                </c:pt>
                <c:pt idx="7092">
                  <c:v>0.68686868686868596</c:v>
                </c:pt>
                <c:pt idx="7093">
                  <c:v>0.69696969696969702</c:v>
                </c:pt>
                <c:pt idx="7094">
                  <c:v>0.70707070707070696</c:v>
                </c:pt>
                <c:pt idx="7095">
                  <c:v>0.71717171717171702</c:v>
                </c:pt>
                <c:pt idx="7096">
                  <c:v>0.72727272727272696</c:v>
                </c:pt>
                <c:pt idx="7097">
                  <c:v>0.73737373737373701</c:v>
                </c:pt>
                <c:pt idx="7098">
                  <c:v>0.74747474747474696</c:v>
                </c:pt>
                <c:pt idx="7099">
                  <c:v>0.75757575757575701</c:v>
                </c:pt>
                <c:pt idx="7100">
                  <c:v>0.76767676767676696</c:v>
                </c:pt>
                <c:pt idx="7101">
                  <c:v>0.77777777777777701</c:v>
                </c:pt>
                <c:pt idx="7102">
                  <c:v>0.78787878787878696</c:v>
                </c:pt>
                <c:pt idx="7103">
                  <c:v>0.79797979797979801</c:v>
                </c:pt>
                <c:pt idx="7104">
                  <c:v>0.80808080808080796</c:v>
                </c:pt>
                <c:pt idx="7105">
                  <c:v>0.81818181818181801</c:v>
                </c:pt>
                <c:pt idx="7106">
                  <c:v>0.82828282828282795</c:v>
                </c:pt>
                <c:pt idx="7107">
                  <c:v>0.83838383838383801</c:v>
                </c:pt>
                <c:pt idx="7108">
                  <c:v>0.84848484848484795</c:v>
                </c:pt>
                <c:pt idx="7109">
                  <c:v>0.85858585858585801</c:v>
                </c:pt>
                <c:pt idx="7110">
                  <c:v>0.86868686868686795</c:v>
                </c:pt>
                <c:pt idx="7111">
                  <c:v>0.87878787878787801</c:v>
                </c:pt>
                <c:pt idx="7112">
                  <c:v>0.88888888888888795</c:v>
                </c:pt>
                <c:pt idx="7113">
                  <c:v>0.89898989898989901</c:v>
                </c:pt>
                <c:pt idx="7114">
                  <c:v>0.90909090909090895</c:v>
                </c:pt>
                <c:pt idx="7115">
                  <c:v>0.919191919191919</c:v>
                </c:pt>
                <c:pt idx="7116">
                  <c:v>0.92929292929292895</c:v>
                </c:pt>
                <c:pt idx="7117">
                  <c:v>0.939393939393939</c:v>
                </c:pt>
                <c:pt idx="7118">
                  <c:v>0.94949494949494895</c:v>
                </c:pt>
                <c:pt idx="7119">
                  <c:v>0.959595959595959</c:v>
                </c:pt>
                <c:pt idx="7120">
                  <c:v>0.96969696969696895</c:v>
                </c:pt>
                <c:pt idx="7121">
                  <c:v>0.979797979797979</c:v>
                </c:pt>
                <c:pt idx="7122">
                  <c:v>0.98989898989898994</c:v>
                </c:pt>
                <c:pt idx="7123">
                  <c:v>0</c:v>
                </c:pt>
                <c:pt idx="7124">
                  <c:v>6.6666666666666596E-2</c:v>
                </c:pt>
                <c:pt idx="7125">
                  <c:v>0.133333333333333</c:v>
                </c:pt>
                <c:pt idx="7126">
                  <c:v>0.2</c:v>
                </c:pt>
                <c:pt idx="7127">
                  <c:v>0.266666666666666</c:v>
                </c:pt>
                <c:pt idx="7128">
                  <c:v>0.33333333333333298</c:v>
                </c:pt>
                <c:pt idx="7129">
                  <c:v>0.4</c:v>
                </c:pt>
                <c:pt idx="7130">
                  <c:v>0.46666666666666601</c:v>
                </c:pt>
                <c:pt idx="7131">
                  <c:v>0.53333333333333299</c:v>
                </c:pt>
                <c:pt idx="7132">
                  <c:v>0.6</c:v>
                </c:pt>
                <c:pt idx="7133">
                  <c:v>0.66666666666666596</c:v>
                </c:pt>
                <c:pt idx="7134">
                  <c:v>0.73333333333333295</c:v>
                </c:pt>
                <c:pt idx="7135">
                  <c:v>0.8</c:v>
                </c:pt>
                <c:pt idx="7136">
                  <c:v>0.86666666666666603</c:v>
                </c:pt>
                <c:pt idx="7137">
                  <c:v>0.93333333333333302</c:v>
                </c:pt>
                <c:pt idx="7138">
                  <c:v>0</c:v>
                </c:pt>
                <c:pt idx="7139">
                  <c:v>1.03092783505154E-2</c:v>
                </c:pt>
                <c:pt idx="7140">
                  <c:v>2.06185567010309E-2</c:v>
                </c:pt>
                <c:pt idx="7141">
                  <c:v>3.0927835051546299E-2</c:v>
                </c:pt>
                <c:pt idx="7142">
                  <c:v>4.1237113402061799E-2</c:v>
                </c:pt>
                <c:pt idx="7143">
                  <c:v>5.1546391752577303E-2</c:v>
                </c:pt>
                <c:pt idx="7144">
                  <c:v>6.1855670103092703E-2</c:v>
                </c:pt>
                <c:pt idx="7145">
                  <c:v>7.2164948453608199E-2</c:v>
                </c:pt>
                <c:pt idx="7146">
                  <c:v>8.2474226804123696E-2</c:v>
                </c:pt>
                <c:pt idx="7147">
                  <c:v>9.2783505154639095E-2</c:v>
                </c:pt>
                <c:pt idx="7148">
                  <c:v>0.103092783505154</c:v>
                </c:pt>
                <c:pt idx="7149">
                  <c:v>0.11340206185567001</c:v>
                </c:pt>
                <c:pt idx="7150">
                  <c:v>0.123711340206185</c:v>
                </c:pt>
                <c:pt idx="7151">
                  <c:v>0.134020618556701</c:v>
                </c:pt>
                <c:pt idx="7152">
                  <c:v>0.14432989690721601</c:v>
                </c:pt>
                <c:pt idx="7153">
                  <c:v>0.15463917525773099</c:v>
                </c:pt>
                <c:pt idx="7154">
                  <c:v>0.164948453608247</c:v>
                </c:pt>
                <c:pt idx="7155">
                  <c:v>0.17525773195876199</c:v>
                </c:pt>
                <c:pt idx="7156">
                  <c:v>0.185567010309278</c:v>
                </c:pt>
                <c:pt idx="7157">
                  <c:v>0.19587628865979301</c:v>
                </c:pt>
                <c:pt idx="7158">
                  <c:v>0.20618556701030899</c:v>
                </c:pt>
                <c:pt idx="7159">
                  <c:v>0.216494845360824</c:v>
                </c:pt>
                <c:pt idx="7160">
                  <c:v>0.22680412371134001</c:v>
                </c:pt>
                <c:pt idx="7161">
                  <c:v>0.23711340206185499</c:v>
                </c:pt>
                <c:pt idx="7162">
                  <c:v>0.247422680412371</c:v>
                </c:pt>
                <c:pt idx="7163">
                  <c:v>0.25773195876288602</c:v>
                </c:pt>
                <c:pt idx="7164">
                  <c:v>0.268041237113402</c:v>
                </c:pt>
                <c:pt idx="7165">
                  <c:v>0.27835051546391698</c:v>
                </c:pt>
                <c:pt idx="7166">
                  <c:v>0.28865979381443202</c:v>
                </c:pt>
                <c:pt idx="7167">
                  <c:v>0.298969072164948</c:v>
                </c:pt>
                <c:pt idx="7168">
                  <c:v>0.30927835051546299</c:v>
                </c:pt>
                <c:pt idx="7169">
                  <c:v>0.31958762886597902</c:v>
                </c:pt>
                <c:pt idx="7170">
                  <c:v>0.32989690721649401</c:v>
                </c:pt>
                <c:pt idx="7171">
                  <c:v>0.34020618556700999</c:v>
                </c:pt>
                <c:pt idx="7172">
                  <c:v>0.35051546391752503</c:v>
                </c:pt>
                <c:pt idx="7173">
                  <c:v>0.36082474226804101</c:v>
                </c:pt>
                <c:pt idx="7174">
                  <c:v>0.37113402061855599</c:v>
                </c:pt>
                <c:pt idx="7175">
                  <c:v>0.38144329896907198</c:v>
                </c:pt>
                <c:pt idx="7176">
                  <c:v>0.39175257731958701</c:v>
                </c:pt>
                <c:pt idx="7177">
                  <c:v>0.402061855670103</c:v>
                </c:pt>
                <c:pt idx="7178">
                  <c:v>0.41237113402061798</c:v>
                </c:pt>
                <c:pt idx="7179">
                  <c:v>0.42268041237113402</c:v>
                </c:pt>
                <c:pt idx="7180">
                  <c:v>0.432989690721649</c:v>
                </c:pt>
                <c:pt idx="7181">
                  <c:v>0.44329896907216398</c:v>
                </c:pt>
                <c:pt idx="7182">
                  <c:v>0.45360824742268002</c:v>
                </c:pt>
                <c:pt idx="7183">
                  <c:v>0.46391752577319501</c:v>
                </c:pt>
                <c:pt idx="7184">
                  <c:v>0.47422680412371099</c:v>
                </c:pt>
                <c:pt idx="7185">
                  <c:v>0.48453608247422603</c:v>
                </c:pt>
                <c:pt idx="7186">
                  <c:v>0.49484536082474201</c:v>
                </c:pt>
                <c:pt idx="7187">
                  <c:v>0.50515463917525705</c:v>
                </c:pt>
                <c:pt idx="7188">
                  <c:v>0.51546391752577303</c:v>
                </c:pt>
                <c:pt idx="7189">
                  <c:v>0.52577319587628801</c:v>
                </c:pt>
                <c:pt idx="7190">
                  <c:v>0.536082474226804</c:v>
                </c:pt>
                <c:pt idx="7191">
                  <c:v>0.54639175257731898</c:v>
                </c:pt>
                <c:pt idx="7192">
                  <c:v>0.55670103092783496</c:v>
                </c:pt>
                <c:pt idx="7193">
                  <c:v>0.56701030927835006</c:v>
                </c:pt>
                <c:pt idx="7194">
                  <c:v>0.57731958762886504</c:v>
                </c:pt>
                <c:pt idx="7195">
                  <c:v>0.58762886597938102</c:v>
                </c:pt>
                <c:pt idx="7196">
                  <c:v>0.597938144329896</c:v>
                </c:pt>
                <c:pt idx="7197">
                  <c:v>0.60824742268041199</c:v>
                </c:pt>
                <c:pt idx="7198">
                  <c:v>0.61855670103092697</c:v>
                </c:pt>
                <c:pt idx="7199">
                  <c:v>0.62886597938144295</c:v>
                </c:pt>
                <c:pt idx="7200">
                  <c:v>0.63917525773195805</c:v>
                </c:pt>
                <c:pt idx="7201">
                  <c:v>0.64948453608247403</c:v>
                </c:pt>
                <c:pt idx="7202">
                  <c:v>0.65979381443298901</c:v>
                </c:pt>
                <c:pt idx="7203">
                  <c:v>0.67010309278350499</c:v>
                </c:pt>
                <c:pt idx="7204">
                  <c:v>0.68041237113401998</c:v>
                </c:pt>
                <c:pt idx="7205">
                  <c:v>0.69072164948453596</c:v>
                </c:pt>
                <c:pt idx="7206">
                  <c:v>0.70103092783505105</c:v>
                </c:pt>
                <c:pt idx="7207">
                  <c:v>0.71134020618556704</c:v>
                </c:pt>
                <c:pt idx="7208">
                  <c:v>0.72164948453608202</c:v>
                </c:pt>
                <c:pt idx="7209">
                  <c:v>0.731958762886597</c:v>
                </c:pt>
                <c:pt idx="7210">
                  <c:v>0.74226804123711299</c:v>
                </c:pt>
                <c:pt idx="7211">
                  <c:v>0.75257731958762797</c:v>
                </c:pt>
                <c:pt idx="7212">
                  <c:v>0.76288659793814395</c:v>
                </c:pt>
                <c:pt idx="7213">
                  <c:v>0.77319587628865905</c:v>
                </c:pt>
                <c:pt idx="7214">
                  <c:v>0.78350515463917503</c:v>
                </c:pt>
                <c:pt idx="7215">
                  <c:v>0.79381443298969001</c:v>
                </c:pt>
                <c:pt idx="7216">
                  <c:v>0.80412371134020599</c:v>
                </c:pt>
                <c:pt idx="7217">
                  <c:v>0.81443298969072098</c:v>
                </c:pt>
                <c:pt idx="7218">
                  <c:v>0.82474226804123696</c:v>
                </c:pt>
                <c:pt idx="7219">
                  <c:v>0.83505154639175205</c:v>
                </c:pt>
                <c:pt idx="7220">
                  <c:v>0.84536082474226804</c:v>
                </c:pt>
                <c:pt idx="7221">
                  <c:v>0.85567010309278302</c:v>
                </c:pt>
                <c:pt idx="7222">
                  <c:v>0.865979381443299</c:v>
                </c:pt>
                <c:pt idx="7223">
                  <c:v>0.87628865979381398</c:v>
                </c:pt>
                <c:pt idx="7224">
                  <c:v>0.88659793814432897</c:v>
                </c:pt>
                <c:pt idx="7225">
                  <c:v>0.89690721649484495</c:v>
                </c:pt>
                <c:pt idx="7226">
                  <c:v>0.90721649484536004</c:v>
                </c:pt>
                <c:pt idx="7227">
                  <c:v>0.91752577319587603</c:v>
                </c:pt>
                <c:pt idx="7228">
                  <c:v>0.92783505154639101</c:v>
                </c:pt>
                <c:pt idx="7229">
                  <c:v>0.93814432989690699</c:v>
                </c:pt>
                <c:pt idx="7230">
                  <c:v>0.94845360824742198</c:v>
                </c:pt>
                <c:pt idx="7231">
                  <c:v>0.95876288659793796</c:v>
                </c:pt>
                <c:pt idx="7232">
                  <c:v>0.96907216494845305</c:v>
                </c:pt>
                <c:pt idx="7233">
                  <c:v>0.97938144329896903</c:v>
                </c:pt>
                <c:pt idx="7234">
                  <c:v>0.98969072164948402</c:v>
                </c:pt>
                <c:pt idx="7235">
                  <c:v>0</c:v>
                </c:pt>
                <c:pt idx="7236">
                  <c:v>2.1276595744680799E-2</c:v>
                </c:pt>
                <c:pt idx="7237">
                  <c:v>4.2553191489361701E-2</c:v>
                </c:pt>
                <c:pt idx="7238">
                  <c:v>6.3829787234042507E-2</c:v>
                </c:pt>
                <c:pt idx="7239">
                  <c:v>8.5106382978723402E-2</c:v>
                </c:pt>
                <c:pt idx="7240">
                  <c:v>0.10638297872340401</c:v>
                </c:pt>
                <c:pt idx="7241">
                  <c:v>0.12765957446808501</c:v>
                </c:pt>
                <c:pt idx="7242">
                  <c:v>0.14893617021276501</c:v>
                </c:pt>
                <c:pt idx="7243">
                  <c:v>0.170212765957446</c:v>
                </c:pt>
                <c:pt idx="7244">
                  <c:v>0.19148936170212699</c:v>
                </c:pt>
                <c:pt idx="7245">
                  <c:v>0.21276595744680801</c:v>
                </c:pt>
                <c:pt idx="7246">
                  <c:v>0.23404255319148901</c:v>
                </c:pt>
                <c:pt idx="7247">
                  <c:v>0.25531914893617003</c:v>
                </c:pt>
                <c:pt idx="7248">
                  <c:v>0.27659574468085102</c:v>
                </c:pt>
                <c:pt idx="7249">
                  <c:v>0.29787234042553101</c:v>
                </c:pt>
                <c:pt idx="7250">
                  <c:v>0.31914893617021201</c:v>
                </c:pt>
                <c:pt idx="7251">
                  <c:v>0.340425531914893</c:v>
                </c:pt>
                <c:pt idx="7252">
                  <c:v>0.36170212765957399</c:v>
                </c:pt>
                <c:pt idx="7253">
                  <c:v>0.38297872340425498</c:v>
                </c:pt>
                <c:pt idx="7254">
                  <c:v>0.40425531914893598</c:v>
                </c:pt>
                <c:pt idx="7255">
                  <c:v>0.42553191489361702</c:v>
                </c:pt>
                <c:pt idx="7256">
                  <c:v>0.44680851063829702</c:v>
                </c:pt>
                <c:pt idx="7257">
                  <c:v>0.46808510638297801</c:v>
                </c:pt>
                <c:pt idx="7258">
                  <c:v>0.489361702127659</c:v>
                </c:pt>
                <c:pt idx="7259">
                  <c:v>0.51063829787234005</c:v>
                </c:pt>
                <c:pt idx="7260">
                  <c:v>0.53191489361702105</c:v>
                </c:pt>
                <c:pt idx="7261">
                  <c:v>0.55319148936170204</c:v>
                </c:pt>
                <c:pt idx="7262">
                  <c:v>0.57446808510638303</c:v>
                </c:pt>
                <c:pt idx="7263">
                  <c:v>0.59574468085106302</c:v>
                </c:pt>
                <c:pt idx="7264">
                  <c:v>0.61702127659574402</c:v>
                </c:pt>
                <c:pt idx="7265">
                  <c:v>0.63829787234042501</c:v>
                </c:pt>
                <c:pt idx="7266">
                  <c:v>0.659574468085106</c:v>
                </c:pt>
                <c:pt idx="7267">
                  <c:v>0.680851063829787</c:v>
                </c:pt>
                <c:pt idx="7268">
                  <c:v>0.70212765957446799</c:v>
                </c:pt>
                <c:pt idx="7269">
                  <c:v>0.72340425531914898</c:v>
                </c:pt>
                <c:pt idx="7270">
                  <c:v>0.74468085106382897</c:v>
                </c:pt>
                <c:pt idx="7271">
                  <c:v>0.76595744680850997</c:v>
                </c:pt>
                <c:pt idx="7272">
                  <c:v>0.78723404255319096</c:v>
                </c:pt>
                <c:pt idx="7273">
                  <c:v>0.80851063829787195</c:v>
                </c:pt>
                <c:pt idx="7274">
                  <c:v>0.82978723404255295</c:v>
                </c:pt>
                <c:pt idx="7275">
                  <c:v>0.85106382978723405</c:v>
                </c:pt>
                <c:pt idx="7276">
                  <c:v>0.87234042553191404</c:v>
                </c:pt>
                <c:pt idx="7277">
                  <c:v>0.89361702127659504</c:v>
                </c:pt>
                <c:pt idx="7278">
                  <c:v>0.91489361702127603</c:v>
                </c:pt>
                <c:pt idx="7279">
                  <c:v>0.93617021276595702</c:v>
                </c:pt>
                <c:pt idx="7280">
                  <c:v>0.95744680851063801</c:v>
                </c:pt>
                <c:pt idx="7281">
                  <c:v>0.97872340425531901</c:v>
                </c:pt>
                <c:pt idx="7282">
                  <c:v>0</c:v>
                </c:pt>
                <c:pt idx="7283">
                  <c:v>4.1666666666666602E-2</c:v>
                </c:pt>
                <c:pt idx="7284">
                  <c:v>8.3333333333333301E-2</c:v>
                </c:pt>
                <c:pt idx="7285">
                  <c:v>0.125</c:v>
                </c:pt>
                <c:pt idx="7286">
                  <c:v>0.16666666666666599</c:v>
                </c:pt>
                <c:pt idx="7287">
                  <c:v>0.20833333333333301</c:v>
                </c:pt>
                <c:pt idx="7288">
                  <c:v>0.25</c:v>
                </c:pt>
                <c:pt idx="7289">
                  <c:v>0.29166666666666602</c:v>
                </c:pt>
                <c:pt idx="7290">
                  <c:v>0.33333333333333298</c:v>
                </c:pt>
                <c:pt idx="7291">
                  <c:v>0.375</c:v>
                </c:pt>
                <c:pt idx="7292">
                  <c:v>0.41666666666666602</c:v>
                </c:pt>
                <c:pt idx="7293">
                  <c:v>0.45833333333333298</c:v>
                </c:pt>
                <c:pt idx="7294">
                  <c:v>0.5</c:v>
                </c:pt>
                <c:pt idx="7295">
                  <c:v>0.54166666666666596</c:v>
                </c:pt>
                <c:pt idx="7296">
                  <c:v>0.58333333333333304</c:v>
                </c:pt>
                <c:pt idx="7297">
                  <c:v>0.625</c:v>
                </c:pt>
                <c:pt idx="7298">
                  <c:v>0.66666666666666596</c:v>
                </c:pt>
                <c:pt idx="7299">
                  <c:v>0.70833333333333304</c:v>
                </c:pt>
                <c:pt idx="7300">
                  <c:v>0.75</c:v>
                </c:pt>
                <c:pt idx="7301">
                  <c:v>0.79166666666666596</c:v>
                </c:pt>
                <c:pt idx="7302">
                  <c:v>0.83333333333333304</c:v>
                </c:pt>
                <c:pt idx="7303">
                  <c:v>0.875</c:v>
                </c:pt>
                <c:pt idx="7304">
                  <c:v>0.91666666666666596</c:v>
                </c:pt>
                <c:pt idx="7305">
                  <c:v>0.95833333333333304</c:v>
                </c:pt>
                <c:pt idx="7306">
                  <c:v>0</c:v>
                </c:pt>
                <c:pt idx="7307">
                  <c:v>3.3333333333333298E-2</c:v>
                </c:pt>
                <c:pt idx="7308">
                  <c:v>6.6666666666666596E-2</c:v>
                </c:pt>
                <c:pt idx="7309">
                  <c:v>0.1</c:v>
                </c:pt>
                <c:pt idx="7310">
                  <c:v>0.133333333333333</c:v>
                </c:pt>
                <c:pt idx="7311">
                  <c:v>0.16666666666666599</c:v>
                </c:pt>
                <c:pt idx="7312">
                  <c:v>0.2</c:v>
                </c:pt>
                <c:pt idx="7313">
                  <c:v>0.233333333333333</c:v>
                </c:pt>
                <c:pt idx="7314">
                  <c:v>0.266666666666666</c:v>
                </c:pt>
                <c:pt idx="7315">
                  <c:v>0.3</c:v>
                </c:pt>
                <c:pt idx="7316">
                  <c:v>0.33333333333333298</c:v>
                </c:pt>
                <c:pt idx="7317">
                  <c:v>0.36666666666666597</c:v>
                </c:pt>
                <c:pt idx="7318">
                  <c:v>0.4</c:v>
                </c:pt>
                <c:pt idx="7319">
                  <c:v>0.43333333333333302</c:v>
                </c:pt>
                <c:pt idx="7320">
                  <c:v>0.46666666666666601</c:v>
                </c:pt>
                <c:pt idx="7321">
                  <c:v>0.5</c:v>
                </c:pt>
                <c:pt idx="7322">
                  <c:v>0.53333333333333299</c:v>
                </c:pt>
                <c:pt idx="7323">
                  <c:v>0.56666666666666599</c:v>
                </c:pt>
                <c:pt idx="7324">
                  <c:v>0.6</c:v>
                </c:pt>
                <c:pt idx="7325">
                  <c:v>0.63333333333333297</c:v>
                </c:pt>
                <c:pt idx="7326">
                  <c:v>0.66666666666666596</c:v>
                </c:pt>
                <c:pt idx="7327">
                  <c:v>0.7</c:v>
                </c:pt>
                <c:pt idx="7328">
                  <c:v>0.73333333333333295</c:v>
                </c:pt>
                <c:pt idx="7329">
                  <c:v>0.76666666666666605</c:v>
                </c:pt>
                <c:pt idx="7330">
                  <c:v>0.8</c:v>
                </c:pt>
                <c:pt idx="7331">
                  <c:v>0.83333333333333304</c:v>
                </c:pt>
                <c:pt idx="7332">
                  <c:v>0.86666666666666603</c:v>
                </c:pt>
                <c:pt idx="7333">
                  <c:v>0.9</c:v>
                </c:pt>
                <c:pt idx="7334">
                  <c:v>0.93333333333333302</c:v>
                </c:pt>
                <c:pt idx="7335">
                  <c:v>0.96666666666666601</c:v>
                </c:pt>
                <c:pt idx="7336">
                  <c:v>0</c:v>
                </c:pt>
                <c:pt idx="7337">
                  <c:v>3.8461538461538401E-2</c:v>
                </c:pt>
                <c:pt idx="7338">
                  <c:v>7.69230769230769E-2</c:v>
                </c:pt>
                <c:pt idx="7339">
                  <c:v>0.115384615384615</c:v>
                </c:pt>
                <c:pt idx="7340">
                  <c:v>0.15384615384615299</c:v>
                </c:pt>
                <c:pt idx="7341">
                  <c:v>0.19230769230769201</c:v>
                </c:pt>
                <c:pt idx="7342">
                  <c:v>0.23076923076923</c:v>
                </c:pt>
                <c:pt idx="7343">
                  <c:v>0.269230769230769</c:v>
                </c:pt>
                <c:pt idx="7344">
                  <c:v>0.30769230769230699</c:v>
                </c:pt>
                <c:pt idx="7345">
                  <c:v>0.34615384615384598</c:v>
                </c:pt>
                <c:pt idx="7346">
                  <c:v>0.38461538461538403</c:v>
                </c:pt>
                <c:pt idx="7347">
                  <c:v>0.42307692307692302</c:v>
                </c:pt>
                <c:pt idx="7348">
                  <c:v>0.46153846153846101</c:v>
                </c:pt>
                <c:pt idx="7349">
                  <c:v>0.5</c:v>
                </c:pt>
                <c:pt idx="7350">
                  <c:v>0.53846153846153799</c:v>
                </c:pt>
                <c:pt idx="7351">
                  <c:v>0.57692307692307598</c:v>
                </c:pt>
                <c:pt idx="7352">
                  <c:v>0.61538461538461497</c:v>
                </c:pt>
                <c:pt idx="7353">
                  <c:v>0.65384615384615297</c:v>
                </c:pt>
                <c:pt idx="7354">
                  <c:v>0.69230769230769196</c:v>
                </c:pt>
                <c:pt idx="7355">
                  <c:v>0.73076923076922995</c:v>
                </c:pt>
                <c:pt idx="7356">
                  <c:v>0.76923076923076905</c:v>
                </c:pt>
                <c:pt idx="7357">
                  <c:v>0.80769230769230704</c:v>
                </c:pt>
                <c:pt idx="7358">
                  <c:v>0.84615384615384603</c:v>
                </c:pt>
                <c:pt idx="7359">
                  <c:v>0.88461538461538403</c:v>
                </c:pt>
                <c:pt idx="7360">
                  <c:v>0.92307692307692302</c:v>
                </c:pt>
                <c:pt idx="7361">
                  <c:v>0.96153846153846101</c:v>
                </c:pt>
                <c:pt idx="7362">
                  <c:v>0</c:v>
                </c:pt>
                <c:pt idx="7363">
                  <c:v>1.85185185185185E-2</c:v>
                </c:pt>
                <c:pt idx="7364">
                  <c:v>3.7037037037037E-2</c:v>
                </c:pt>
                <c:pt idx="7365">
                  <c:v>5.5555555555555497E-2</c:v>
                </c:pt>
                <c:pt idx="7366">
                  <c:v>7.4074074074074001E-2</c:v>
                </c:pt>
                <c:pt idx="7367">
                  <c:v>9.2592592592592504E-2</c:v>
                </c:pt>
                <c:pt idx="7368">
                  <c:v>0.11111111111111099</c:v>
                </c:pt>
                <c:pt idx="7369">
                  <c:v>0.12962962962962901</c:v>
                </c:pt>
                <c:pt idx="7370">
                  <c:v>0.148148148148148</c:v>
                </c:pt>
                <c:pt idx="7371">
                  <c:v>0.16666666666666599</c:v>
                </c:pt>
                <c:pt idx="7372">
                  <c:v>0.18518518518518501</c:v>
                </c:pt>
                <c:pt idx="7373">
                  <c:v>0.203703703703703</c:v>
                </c:pt>
                <c:pt idx="7374">
                  <c:v>0.22222222222222199</c:v>
                </c:pt>
                <c:pt idx="7375">
                  <c:v>0.24074074074074001</c:v>
                </c:pt>
                <c:pt idx="7376">
                  <c:v>0.25925925925925902</c:v>
                </c:pt>
                <c:pt idx="7377">
                  <c:v>0.27777777777777701</c:v>
                </c:pt>
                <c:pt idx="7378">
                  <c:v>0.296296296296296</c:v>
                </c:pt>
                <c:pt idx="7379">
                  <c:v>0.31481481481481399</c:v>
                </c:pt>
                <c:pt idx="7380">
                  <c:v>0.33333333333333298</c:v>
                </c:pt>
                <c:pt idx="7381">
                  <c:v>0.35185185185185103</c:v>
                </c:pt>
                <c:pt idx="7382">
                  <c:v>0.37037037037037002</c:v>
                </c:pt>
                <c:pt idx="7383">
                  <c:v>0.38888888888888801</c:v>
                </c:pt>
                <c:pt idx="7384">
                  <c:v>0.407407407407407</c:v>
                </c:pt>
                <c:pt idx="7385">
                  <c:v>0.42592592592592499</c:v>
                </c:pt>
                <c:pt idx="7386">
                  <c:v>0.44444444444444398</c:v>
                </c:pt>
                <c:pt idx="7387">
                  <c:v>0.46296296296296202</c:v>
                </c:pt>
                <c:pt idx="7388">
                  <c:v>0.48148148148148101</c:v>
                </c:pt>
                <c:pt idx="7389">
                  <c:v>0.5</c:v>
                </c:pt>
                <c:pt idx="7390">
                  <c:v>0.51851851851851805</c:v>
                </c:pt>
                <c:pt idx="7391">
                  <c:v>0.53703703703703698</c:v>
                </c:pt>
                <c:pt idx="7392">
                  <c:v>0.55555555555555503</c:v>
                </c:pt>
                <c:pt idx="7393">
                  <c:v>0.57407407407407396</c:v>
                </c:pt>
                <c:pt idx="7394">
                  <c:v>0.592592592592592</c:v>
                </c:pt>
                <c:pt idx="7395">
                  <c:v>0.61111111111111105</c:v>
                </c:pt>
                <c:pt idx="7396">
                  <c:v>0.62962962962962898</c:v>
                </c:pt>
                <c:pt idx="7397">
                  <c:v>0.64814814814814803</c:v>
                </c:pt>
                <c:pt idx="7398">
                  <c:v>0.66666666666666596</c:v>
                </c:pt>
                <c:pt idx="7399">
                  <c:v>0.68518518518518501</c:v>
                </c:pt>
                <c:pt idx="7400">
                  <c:v>0.70370370370370305</c:v>
                </c:pt>
                <c:pt idx="7401">
                  <c:v>0.72222222222222199</c:v>
                </c:pt>
                <c:pt idx="7402">
                  <c:v>0.74074074074074003</c:v>
                </c:pt>
                <c:pt idx="7403">
                  <c:v>0.75925925925925897</c:v>
                </c:pt>
                <c:pt idx="7404">
                  <c:v>0.77777777777777701</c:v>
                </c:pt>
                <c:pt idx="7405">
                  <c:v>0.79629629629629595</c:v>
                </c:pt>
                <c:pt idx="7406">
                  <c:v>0.81481481481481399</c:v>
                </c:pt>
                <c:pt idx="7407">
                  <c:v>0.83333333333333304</c:v>
                </c:pt>
                <c:pt idx="7408">
                  <c:v>0.85185185185185097</c:v>
                </c:pt>
                <c:pt idx="7409">
                  <c:v>0.87037037037037002</c:v>
                </c:pt>
                <c:pt idx="7410">
                  <c:v>0.88888888888888795</c:v>
                </c:pt>
                <c:pt idx="7411">
                  <c:v>0.907407407407407</c:v>
                </c:pt>
                <c:pt idx="7412">
                  <c:v>0.92592592592592504</c:v>
                </c:pt>
                <c:pt idx="7413">
                  <c:v>0.94444444444444398</c:v>
                </c:pt>
                <c:pt idx="7414">
                  <c:v>0.96296296296296202</c:v>
                </c:pt>
                <c:pt idx="7415">
                  <c:v>0.98148148148148096</c:v>
                </c:pt>
                <c:pt idx="7416">
                  <c:v>0</c:v>
                </c:pt>
                <c:pt idx="7417">
                  <c:v>1.72413793103448E-2</c:v>
                </c:pt>
                <c:pt idx="7418">
                  <c:v>3.4482758620689599E-2</c:v>
                </c:pt>
                <c:pt idx="7419">
                  <c:v>5.1724137931034399E-2</c:v>
                </c:pt>
                <c:pt idx="7420">
                  <c:v>6.8965517241379296E-2</c:v>
                </c:pt>
                <c:pt idx="7421">
                  <c:v>8.6206896551724102E-2</c:v>
                </c:pt>
                <c:pt idx="7422">
                  <c:v>0.10344827586206801</c:v>
                </c:pt>
                <c:pt idx="7423">
                  <c:v>0.12068965517241299</c:v>
                </c:pt>
                <c:pt idx="7424">
                  <c:v>0.13793103448275801</c:v>
                </c:pt>
                <c:pt idx="7425">
                  <c:v>0.15517241379310301</c:v>
                </c:pt>
                <c:pt idx="7426">
                  <c:v>0.17241379310344801</c:v>
                </c:pt>
                <c:pt idx="7427">
                  <c:v>0.18965517241379301</c:v>
                </c:pt>
                <c:pt idx="7428">
                  <c:v>0.20689655172413701</c:v>
                </c:pt>
                <c:pt idx="7429">
                  <c:v>0.22413793103448201</c:v>
                </c:pt>
                <c:pt idx="7430">
                  <c:v>0.24137931034482701</c:v>
                </c:pt>
                <c:pt idx="7431">
                  <c:v>0.25862068965517199</c:v>
                </c:pt>
                <c:pt idx="7432">
                  <c:v>0.27586206896551702</c:v>
                </c:pt>
                <c:pt idx="7433">
                  <c:v>0.29310344827586199</c:v>
                </c:pt>
                <c:pt idx="7434">
                  <c:v>0.31034482758620602</c:v>
                </c:pt>
                <c:pt idx="7435">
                  <c:v>0.32758620689655099</c:v>
                </c:pt>
                <c:pt idx="7436">
                  <c:v>0.34482758620689602</c:v>
                </c:pt>
                <c:pt idx="7437">
                  <c:v>0.36206896551724099</c:v>
                </c:pt>
                <c:pt idx="7438">
                  <c:v>0.37931034482758602</c:v>
                </c:pt>
                <c:pt idx="7439">
                  <c:v>0.39655172413793099</c:v>
                </c:pt>
                <c:pt idx="7440">
                  <c:v>0.41379310344827502</c:v>
                </c:pt>
                <c:pt idx="7441">
                  <c:v>0.43103448275862</c:v>
                </c:pt>
                <c:pt idx="7442">
                  <c:v>0.44827586206896503</c:v>
                </c:pt>
                <c:pt idx="7443">
                  <c:v>0.46551724137931</c:v>
                </c:pt>
                <c:pt idx="7444">
                  <c:v>0.48275862068965503</c:v>
                </c:pt>
                <c:pt idx="7445">
                  <c:v>0.5</c:v>
                </c:pt>
                <c:pt idx="7446">
                  <c:v>0.51724137931034397</c:v>
                </c:pt>
                <c:pt idx="7447">
                  <c:v>0.53448275862068895</c:v>
                </c:pt>
                <c:pt idx="7448">
                  <c:v>0.55172413793103403</c:v>
                </c:pt>
                <c:pt idx="7449">
                  <c:v>0.568965517241379</c:v>
                </c:pt>
                <c:pt idx="7450">
                  <c:v>0.58620689655172398</c:v>
                </c:pt>
                <c:pt idx="7451">
                  <c:v>0.60344827586206895</c:v>
                </c:pt>
                <c:pt idx="7452">
                  <c:v>0.62068965517241304</c:v>
                </c:pt>
                <c:pt idx="7453">
                  <c:v>0.63793103448275801</c:v>
                </c:pt>
                <c:pt idx="7454">
                  <c:v>0.65517241379310298</c:v>
                </c:pt>
                <c:pt idx="7455">
                  <c:v>0.67241379310344795</c:v>
                </c:pt>
                <c:pt idx="7456">
                  <c:v>0.68965517241379304</c:v>
                </c:pt>
                <c:pt idx="7457">
                  <c:v>0.70689655172413701</c:v>
                </c:pt>
                <c:pt idx="7458">
                  <c:v>0.72413793103448199</c:v>
                </c:pt>
                <c:pt idx="7459">
                  <c:v>0.74137931034482696</c:v>
                </c:pt>
                <c:pt idx="7460">
                  <c:v>0.75862068965517204</c:v>
                </c:pt>
                <c:pt idx="7461">
                  <c:v>0.77586206896551702</c:v>
                </c:pt>
                <c:pt idx="7462">
                  <c:v>0.79310344827586199</c:v>
                </c:pt>
                <c:pt idx="7463">
                  <c:v>0.81034482758620596</c:v>
                </c:pt>
                <c:pt idx="7464">
                  <c:v>0.82758620689655105</c:v>
                </c:pt>
                <c:pt idx="7465">
                  <c:v>0.84482758620689602</c:v>
                </c:pt>
                <c:pt idx="7466">
                  <c:v>0.86206896551724099</c:v>
                </c:pt>
                <c:pt idx="7467">
                  <c:v>0.87931034482758597</c:v>
                </c:pt>
                <c:pt idx="7468">
                  <c:v>0.89655172413793105</c:v>
                </c:pt>
                <c:pt idx="7469">
                  <c:v>0.91379310344827502</c:v>
                </c:pt>
                <c:pt idx="7470">
                  <c:v>0.93103448275862</c:v>
                </c:pt>
                <c:pt idx="7471">
                  <c:v>0.94827586206896497</c:v>
                </c:pt>
                <c:pt idx="7472">
                  <c:v>0.96551724137931005</c:v>
                </c:pt>
                <c:pt idx="7473">
                  <c:v>0.98275862068965503</c:v>
                </c:pt>
                <c:pt idx="7474">
                  <c:v>0</c:v>
                </c:pt>
                <c:pt idx="7475">
                  <c:v>1.20481927710843E-2</c:v>
                </c:pt>
                <c:pt idx="7476">
                  <c:v>2.40963855421686E-2</c:v>
                </c:pt>
                <c:pt idx="7477">
                  <c:v>3.6144578313252997E-2</c:v>
                </c:pt>
                <c:pt idx="7478">
                  <c:v>4.8192771084337303E-2</c:v>
                </c:pt>
                <c:pt idx="7479">
                  <c:v>6.0240963855421603E-2</c:v>
                </c:pt>
                <c:pt idx="7480">
                  <c:v>7.2289156626505993E-2</c:v>
                </c:pt>
                <c:pt idx="7481">
                  <c:v>8.43373493975903E-2</c:v>
                </c:pt>
                <c:pt idx="7482">
                  <c:v>9.6385542168674704E-2</c:v>
                </c:pt>
                <c:pt idx="7483">
                  <c:v>0.108433734939759</c:v>
                </c:pt>
                <c:pt idx="7484">
                  <c:v>0.120481927710843</c:v>
                </c:pt>
                <c:pt idx="7485">
                  <c:v>0.132530120481927</c:v>
                </c:pt>
                <c:pt idx="7486">
                  <c:v>0.14457831325301199</c:v>
                </c:pt>
                <c:pt idx="7487">
                  <c:v>0.156626506024096</c:v>
                </c:pt>
                <c:pt idx="7488">
                  <c:v>0.16867469879517999</c:v>
                </c:pt>
                <c:pt idx="7489">
                  <c:v>0.180722891566265</c:v>
                </c:pt>
                <c:pt idx="7490">
                  <c:v>0.19277108433734899</c:v>
                </c:pt>
                <c:pt idx="7491">
                  <c:v>0.20481927710843301</c:v>
                </c:pt>
                <c:pt idx="7492">
                  <c:v>0.21686746987951799</c:v>
                </c:pt>
                <c:pt idx="7493">
                  <c:v>0.22891566265060201</c:v>
                </c:pt>
                <c:pt idx="7494">
                  <c:v>0.240963855421686</c:v>
                </c:pt>
                <c:pt idx="7495">
                  <c:v>0.25301204819277101</c:v>
                </c:pt>
                <c:pt idx="7496">
                  <c:v>0.265060240963855</c:v>
                </c:pt>
                <c:pt idx="7497">
                  <c:v>0.27710843373493899</c:v>
                </c:pt>
                <c:pt idx="7498">
                  <c:v>0.28915662650602397</c:v>
                </c:pt>
                <c:pt idx="7499">
                  <c:v>0.30120481927710802</c:v>
                </c:pt>
                <c:pt idx="7500">
                  <c:v>0.313253012048192</c:v>
                </c:pt>
                <c:pt idx="7501">
                  <c:v>0.32530120481927699</c:v>
                </c:pt>
                <c:pt idx="7502">
                  <c:v>0.33734939759036098</c:v>
                </c:pt>
                <c:pt idx="7503">
                  <c:v>0.34939759036144502</c:v>
                </c:pt>
                <c:pt idx="7504">
                  <c:v>0.36144578313253001</c:v>
                </c:pt>
                <c:pt idx="7505">
                  <c:v>0.373493975903614</c:v>
                </c:pt>
                <c:pt idx="7506">
                  <c:v>0.38554216867469798</c:v>
                </c:pt>
                <c:pt idx="7507">
                  <c:v>0.39759036144578302</c:v>
                </c:pt>
                <c:pt idx="7508">
                  <c:v>0.40963855421686701</c:v>
                </c:pt>
                <c:pt idx="7509">
                  <c:v>0.421686746987951</c:v>
                </c:pt>
                <c:pt idx="7510">
                  <c:v>0.43373493975903599</c:v>
                </c:pt>
                <c:pt idx="7511">
                  <c:v>0.44578313253011997</c:v>
                </c:pt>
                <c:pt idx="7512">
                  <c:v>0.45783132530120402</c:v>
                </c:pt>
                <c:pt idx="7513">
                  <c:v>0.469879518072289</c:v>
                </c:pt>
                <c:pt idx="7514">
                  <c:v>0.48192771084337299</c:v>
                </c:pt>
                <c:pt idx="7515">
                  <c:v>0.49397590361445698</c:v>
                </c:pt>
                <c:pt idx="7516">
                  <c:v>0.50602409638554202</c:v>
                </c:pt>
                <c:pt idx="7517">
                  <c:v>0.51807228915662595</c:v>
                </c:pt>
                <c:pt idx="7518">
                  <c:v>0.53012048192771</c:v>
                </c:pt>
                <c:pt idx="7519">
                  <c:v>0.54216867469879504</c:v>
                </c:pt>
                <c:pt idx="7520">
                  <c:v>0.55421686746987897</c:v>
                </c:pt>
                <c:pt idx="7521">
                  <c:v>0.56626506024096301</c:v>
                </c:pt>
                <c:pt idx="7522">
                  <c:v>0.57831325301204795</c:v>
                </c:pt>
                <c:pt idx="7523">
                  <c:v>0.59036144578313199</c:v>
                </c:pt>
                <c:pt idx="7524">
                  <c:v>0.60240963855421603</c:v>
                </c:pt>
                <c:pt idx="7525">
                  <c:v>0.61445783132530096</c:v>
                </c:pt>
                <c:pt idx="7526">
                  <c:v>0.62650602409638501</c:v>
                </c:pt>
                <c:pt idx="7527">
                  <c:v>0.63855421686746905</c:v>
                </c:pt>
                <c:pt idx="7528">
                  <c:v>0.65060240963855398</c:v>
                </c:pt>
                <c:pt idx="7529">
                  <c:v>0.66265060240963802</c:v>
                </c:pt>
                <c:pt idx="7530">
                  <c:v>0.67469879518072196</c:v>
                </c:pt>
                <c:pt idx="7531">
                  <c:v>0.686746987951807</c:v>
                </c:pt>
                <c:pt idx="7532">
                  <c:v>0.69879518072289104</c:v>
                </c:pt>
                <c:pt idx="7533">
                  <c:v>0.71084337349397497</c:v>
                </c:pt>
                <c:pt idx="7534">
                  <c:v>0.72289156626506001</c:v>
                </c:pt>
                <c:pt idx="7535">
                  <c:v>0.73493975903614395</c:v>
                </c:pt>
                <c:pt idx="7536">
                  <c:v>0.74698795180722799</c:v>
                </c:pt>
                <c:pt idx="7537">
                  <c:v>0.75903614457831303</c:v>
                </c:pt>
                <c:pt idx="7538">
                  <c:v>0.77108433734939696</c:v>
                </c:pt>
                <c:pt idx="7539">
                  <c:v>0.78313253012048101</c:v>
                </c:pt>
                <c:pt idx="7540">
                  <c:v>0.79518072289156605</c:v>
                </c:pt>
                <c:pt idx="7541">
                  <c:v>0.80722891566264998</c:v>
                </c:pt>
                <c:pt idx="7542">
                  <c:v>0.81927710843373402</c:v>
                </c:pt>
                <c:pt idx="7543">
                  <c:v>0.83132530120481896</c:v>
                </c:pt>
                <c:pt idx="7544">
                  <c:v>0.843373493975903</c:v>
                </c:pt>
                <c:pt idx="7545">
                  <c:v>0.85542168674698704</c:v>
                </c:pt>
                <c:pt idx="7546">
                  <c:v>0.86746987951807197</c:v>
                </c:pt>
                <c:pt idx="7547">
                  <c:v>0.87951807228915602</c:v>
                </c:pt>
                <c:pt idx="7548">
                  <c:v>0.89156626506024095</c:v>
                </c:pt>
                <c:pt idx="7549">
                  <c:v>0.90361445783132499</c:v>
                </c:pt>
                <c:pt idx="7550">
                  <c:v>0.91566265060240903</c:v>
                </c:pt>
                <c:pt idx="7551">
                  <c:v>0.92771084337349397</c:v>
                </c:pt>
                <c:pt idx="7552">
                  <c:v>0.93975903614457801</c:v>
                </c:pt>
                <c:pt idx="7553">
                  <c:v>0.95180722891566205</c:v>
                </c:pt>
                <c:pt idx="7554">
                  <c:v>0.96385542168674698</c:v>
                </c:pt>
                <c:pt idx="7555">
                  <c:v>0.97590361445783103</c:v>
                </c:pt>
                <c:pt idx="7556">
                  <c:v>0.98795180722891496</c:v>
                </c:pt>
                <c:pt idx="7557">
                  <c:v>0</c:v>
                </c:pt>
                <c:pt idx="7558">
                  <c:v>2.94117647058823E-2</c:v>
                </c:pt>
                <c:pt idx="7559">
                  <c:v>5.8823529411764698E-2</c:v>
                </c:pt>
                <c:pt idx="7560">
                  <c:v>8.8235294117646995E-2</c:v>
                </c:pt>
                <c:pt idx="7561">
                  <c:v>0.11764705882352899</c:v>
                </c:pt>
                <c:pt idx="7562">
                  <c:v>0.14705882352941099</c:v>
                </c:pt>
                <c:pt idx="7563">
                  <c:v>0.17647058823529399</c:v>
                </c:pt>
                <c:pt idx="7564">
                  <c:v>0.20588235294117599</c:v>
                </c:pt>
                <c:pt idx="7565">
                  <c:v>0.23529411764705799</c:v>
                </c:pt>
                <c:pt idx="7566">
                  <c:v>0.26470588235294101</c:v>
                </c:pt>
                <c:pt idx="7567">
                  <c:v>0.29411764705882298</c:v>
                </c:pt>
                <c:pt idx="7568">
                  <c:v>0.32352941176470501</c:v>
                </c:pt>
                <c:pt idx="7569">
                  <c:v>0.35294117647058798</c:v>
                </c:pt>
                <c:pt idx="7570">
                  <c:v>0.38235294117647001</c:v>
                </c:pt>
                <c:pt idx="7571">
                  <c:v>0.41176470588235198</c:v>
                </c:pt>
                <c:pt idx="7572">
                  <c:v>0.441176470588235</c:v>
                </c:pt>
                <c:pt idx="7573">
                  <c:v>0.47058823529411697</c:v>
                </c:pt>
                <c:pt idx="7574">
                  <c:v>0.5</c:v>
                </c:pt>
                <c:pt idx="7575">
                  <c:v>0.52941176470588203</c:v>
                </c:pt>
                <c:pt idx="7576">
                  <c:v>0.55882352941176405</c:v>
                </c:pt>
                <c:pt idx="7577">
                  <c:v>0.58823529411764697</c:v>
                </c:pt>
                <c:pt idx="7578">
                  <c:v>0.61764705882352899</c:v>
                </c:pt>
                <c:pt idx="7579">
                  <c:v>0.64705882352941102</c:v>
                </c:pt>
                <c:pt idx="7580">
                  <c:v>0.67647058823529405</c:v>
                </c:pt>
                <c:pt idx="7581">
                  <c:v>0.70588235294117596</c:v>
                </c:pt>
                <c:pt idx="7582">
                  <c:v>0.73529411764705799</c:v>
                </c:pt>
                <c:pt idx="7583">
                  <c:v>0.76470588235294101</c:v>
                </c:pt>
                <c:pt idx="7584">
                  <c:v>0.79411764705882304</c:v>
                </c:pt>
                <c:pt idx="7585">
                  <c:v>0.82352941176470495</c:v>
                </c:pt>
                <c:pt idx="7586">
                  <c:v>0.85294117647058798</c:v>
                </c:pt>
                <c:pt idx="7587">
                  <c:v>0.88235294117647001</c:v>
                </c:pt>
                <c:pt idx="7588">
                  <c:v>0.91176470588235203</c:v>
                </c:pt>
                <c:pt idx="7589">
                  <c:v>0.94117647058823495</c:v>
                </c:pt>
                <c:pt idx="7590">
                  <c:v>0.97058823529411697</c:v>
                </c:pt>
                <c:pt idx="7591">
                  <c:v>0</c:v>
                </c:pt>
                <c:pt idx="7592">
                  <c:v>4.54545454545454E-2</c:v>
                </c:pt>
                <c:pt idx="7593">
                  <c:v>9.0909090909090898E-2</c:v>
                </c:pt>
                <c:pt idx="7594">
                  <c:v>0.13636363636363599</c:v>
                </c:pt>
                <c:pt idx="7595">
                  <c:v>0.18181818181818099</c:v>
                </c:pt>
                <c:pt idx="7596">
                  <c:v>0.22727272727272699</c:v>
                </c:pt>
                <c:pt idx="7597">
                  <c:v>0.27272727272727199</c:v>
                </c:pt>
                <c:pt idx="7598">
                  <c:v>0.31818181818181801</c:v>
                </c:pt>
                <c:pt idx="7599">
                  <c:v>0.36363636363636298</c:v>
                </c:pt>
                <c:pt idx="7600">
                  <c:v>0.40909090909090901</c:v>
                </c:pt>
                <c:pt idx="7601">
                  <c:v>0.45454545454545398</c:v>
                </c:pt>
                <c:pt idx="7602">
                  <c:v>0.5</c:v>
                </c:pt>
                <c:pt idx="7603">
                  <c:v>0.54545454545454497</c:v>
                </c:pt>
                <c:pt idx="7604">
                  <c:v>0.59090909090909005</c:v>
                </c:pt>
                <c:pt idx="7605">
                  <c:v>0.63636363636363602</c:v>
                </c:pt>
                <c:pt idx="7606">
                  <c:v>0.68181818181818099</c:v>
                </c:pt>
                <c:pt idx="7607">
                  <c:v>0.72727272727272696</c:v>
                </c:pt>
                <c:pt idx="7608">
                  <c:v>0.77272727272727204</c:v>
                </c:pt>
                <c:pt idx="7609">
                  <c:v>0.81818181818181801</c:v>
                </c:pt>
                <c:pt idx="7610">
                  <c:v>0.86363636363636298</c:v>
                </c:pt>
                <c:pt idx="7611">
                  <c:v>0.90909090909090895</c:v>
                </c:pt>
                <c:pt idx="7612">
                  <c:v>0.95454545454545403</c:v>
                </c:pt>
                <c:pt idx="7613">
                  <c:v>0</c:v>
                </c:pt>
                <c:pt idx="7614">
                  <c:v>8.3333333333333301E-2</c:v>
                </c:pt>
                <c:pt idx="7615">
                  <c:v>0.16666666666666599</c:v>
                </c:pt>
                <c:pt idx="7616">
                  <c:v>0.25</c:v>
                </c:pt>
                <c:pt idx="7617">
                  <c:v>0.33333333333333298</c:v>
                </c:pt>
                <c:pt idx="7618">
                  <c:v>0.41666666666666602</c:v>
                </c:pt>
                <c:pt idx="7619">
                  <c:v>0.5</c:v>
                </c:pt>
                <c:pt idx="7620">
                  <c:v>0.58333333333333304</c:v>
                </c:pt>
                <c:pt idx="7621">
                  <c:v>0.66666666666666596</c:v>
                </c:pt>
                <c:pt idx="7622">
                  <c:v>0.75</c:v>
                </c:pt>
                <c:pt idx="7623">
                  <c:v>0.83333333333333304</c:v>
                </c:pt>
                <c:pt idx="7624">
                  <c:v>0.91666666666666596</c:v>
                </c:pt>
                <c:pt idx="7625">
                  <c:v>0</c:v>
                </c:pt>
                <c:pt idx="7626">
                  <c:v>1.23456790123456E-2</c:v>
                </c:pt>
                <c:pt idx="7627">
                  <c:v>2.4691358024691301E-2</c:v>
                </c:pt>
                <c:pt idx="7628">
                  <c:v>3.7037037037037E-2</c:v>
                </c:pt>
                <c:pt idx="7629">
                  <c:v>4.9382716049382699E-2</c:v>
                </c:pt>
                <c:pt idx="7630">
                  <c:v>6.1728395061728301E-2</c:v>
                </c:pt>
                <c:pt idx="7631">
                  <c:v>7.4074074074074001E-2</c:v>
                </c:pt>
                <c:pt idx="7632">
                  <c:v>8.6419753086419707E-2</c:v>
                </c:pt>
                <c:pt idx="7633">
                  <c:v>9.8765432098765399E-2</c:v>
                </c:pt>
                <c:pt idx="7634">
                  <c:v>0.11111111111111099</c:v>
                </c:pt>
                <c:pt idx="7635">
                  <c:v>0.12345679012345601</c:v>
                </c:pt>
                <c:pt idx="7636">
                  <c:v>0.13580246913580199</c:v>
                </c:pt>
                <c:pt idx="7637">
                  <c:v>0.148148148148148</c:v>
                </c:pt>
                <c:pt idx="7638">
                  <c:v>0.16049382716049301</c:v>
                </c:pt>
                <c:pt idx="7639">
                  <c:v>0.172839506172839</c:v>
                </c:pt>
                <c:pt idx="7640">
                  <c:v>0.18518518518518501</c:v>
                </c:pt>
                <c:pt idx="7641">
                  <c:v>0.19753086419752999</c:v>
                </c:pt>
                <c:pt idx="7642">
                  <c:v>0.209876543209876</c:v>
                </c:pt>
                <c:pt idx="7643">
                  <c:v>0.22222222222222199</c:v>
                </c:pt>
                <c:pt idx="7644">
                  <c:v>0.234567901234567</c:v>
                </c:pt>
                <c:pt idx="7645">
                  <c:v>0.24691358024691301</c:v>
                </c:pt>
                <c:pt idx="7646">
                  <c:v>0.25925925925925902</c:v>
                </c:pt>
                <c:pt idx="7647">
                  <c:v>0.27160493827160398</c:v>
                </c:pt>
                <c:pt idx="7648">
                  <c:v>0.28395061728394999</c:v>
                </c:pt>
                <c:pt idx="7649">
                  <c:v>0.296296296296296</c:v>
                </c:pt>
                <c:pt idx="7650">
                  <c:v>0.30864197530864101</c:v>
                </c:pt>
                <c:pt idx="7651">
                  <c:v>0.32098765432098703</c:v>
                </c:pt>
                <c:pt idx="7652">
                  <c:v>0.33333333333333298</c:v>
                </c:pt>
                <c:pt idx="7653">
                  <c:v>0.34567901234567899</c:v>
                </c:pt>
                <c:pt idx="7654">
                  <c:v>0.35802469135802401</c:v>
                </c:pt>
                <c:pt idx="7655">
                  <c:v>0.37037037037037002</c:v>
                </c:pt>
                <c:pt idx="7656">
                  <c:v>0.38271604938271597</c:v>
                </c:pt>
                <c:pt idx="7657">
                  <c:v>0.39506172839506098</c:v>
                </c:pt>
                <c:pt idx="7658">
                  <c:v>0.407407407407407</c:v>
                </c:pt>
                <c:pt idx="7659">
                  <c:v>0.41975308641975301</c:v>
                </c:pt>
                <c:pt idx="7660">
                  <c:v>0.43209876543209802</c:v>
                </c:pt>
                <c:pt idx="7661">
                  <c:v>0.44444444444444398</c:v>
                </c:pt>
                <c:pt idx="7662">
                  <c:v>0.45679012345678999</c:v>
                </c:pt>
                <c:pt idx="7663">
                  <c:v>0.469135802469135</c:v>
                </c:pt>
                <c:pt idx="7664">
                  <c:v>0.48148148148148101</c:v>
                </c:pt>
                <c:pt idx="7665">
                  <c:v>0.49382716049382702</c:v>
                </c:pt>
                <c:pt idx="7666">
                  <c:v>0.50617283950617198</c:v>
                </c:pt>
                <c:pt idx="7667">
                  <c:v>0.51851851851851805</c:v>
                </c:pt>
                <c:pt idx="7668">
                  <c:v>0.530864197530864</c:v>
                </c:pt>
                <c:pt idx="7669">
                  <c:v>0.54320987654320896</c:v>
                </c:pt>
                <c:pt idx="7670">
                  <c:v>0.55555555555555503</c:v>
                </c:pt>
                <c:pt idx="7671">
                  <c:v>0.56790123456790098</c:v>
                </c:pt>
                <c:pt idx="7672">
                  <c:v>0.58024691358024605</c:v>
                </c:pt>
                <c:pt idx="7673">
                  <c:v>0.592592592592592</c:v>
                </c:pt>
                <c:pt idx="7674">
                  <c:v>0.60493827160493796</c:v>
                </c:pt>
                <c:pt idx="7675">
                  <c:v>0.61728395061728303</c:v>
                </c:pt>
                <c:pt idx="7676">
                  <c:v>0.62962962962962898</c:v>
                </c:pt>
                <c:pt idx="7677">
                  <c:v>0.64197530864197505</c:v>
                </c:pt>
                <c:pt idx="7678">
                  <c:v>0.65432098765432101</c:v>
                </c:pt>
                <c:pt idx="7679">
                  <c:v>0.66666666666666596</c:v>
                </c:pt>
                <c:pt idx="7680">
                  <c:v>0.67901234567901203</c:v>
                </c:pt>
                <c:pt idx="7681">
                  <c:v>0.69135802469135799</c:v>
                </c:pt>
                <c:pt idx="7682">
                  <c:v>0.70370370370370305</c:v>
                </c:pt>
                <c:pt idx="7683">
                  <c:v>0.71604938271604901</c:v>
                </c:pt>
                <c:pt idx="7684">
                  <c:v>0.72839506172839497</c:v>
                </c:pt>
                <c:pt idx="7685">
                  <c:v>0.74074074074074003</c:v>
                </c:pt>
                <c:pt idx="7686">
                  <c:v>0.75308641975308599</c:v>
                </c:pt>
                <c:pt idx="7687">
                  <c:v>0.76543209876543195</c:v>
                </c:pt>
                <c:pt idx="7688">
                  <c:v>0.77777777777777701</c:v>
                </c:pt>
                <c:pt idx="7689">
                  <c:v>0.79012345679012297</c:v>
                </c:pt>
                <c:pt idx="7690">
                  <c:v>0.80246913580246904</c:v>
                </c:pt>
                <c:pt idx="7691">
                  <c:v>0.81481481481481399</c:v>
                </c:pt>
                <c:pt idx="7692">
                  <c:v>0.82716049382715995</c:v>
                </c:pt>
                <c:pt idx="7693">
                  <c:v>0.83950617283950602</c:v>
                </c:pt>
                <c:pt idx="7694">
                  <c:v>0.85185185185185097</c:v>
                </c:pt>
                <c:pt idx="7695">
                  <c:v>0.86419753086419704</c:v>
                </c:pt>
                <c:pt idx="7696">
                  <c:v>0.87654320987654299</c:v>
                </c:pt>
                <c:pt idx="7697">
                  <c:v>0.88888888888888795</c:v>
                </c:pt>
                <c:pt idx="7698">
                  <c:v>0.90123456790123402</c:v>
                </c:pt>
                <c:pt idx="7699">
                  <c:v>0.91358024691357997</c:v>
                </c:pt>
                <c:pt idx="7700">
                  <c:v>0.92592592592592504</c:v>
                </c:pt>
                <c:pt idx="7701">
                  <c:v>0.938271604938271</c:v>
                </c:pt>
                <c:pt idx="7702">
                  <c:v>0.95061728395061695</c:v>
                </c:pt>
                <c:pt idx="7703">
                  <c:v>0.96296296296296202</c:v>
                </c:pt>
                <c:pt idx="7704">
                  <c:v>0.97530864197530798</c:v>
                </c:pt>
                <c:pt idx="7705">
                  <c:v>0.98765432098765404</c:v>
                </c:pt>
                <c:pt idx="7706">
                  <c:v>0</c:v>
                </c:pt>
                <c:pt idx="7707">
                  <c:v>1.04166666666666E-2</c:v>
                </c:pt>
                <c:pt idx="7708">
                  <c:v>2.0833333333333301E-2</c:v>
                </c:pt>
                <c:pt idx="7709">
                  <c:v>3.125E-2</c:v>
                </c:pt>
                <c:pt idx="7710">
                  <c:v>4.1666666666666602E-2</c:v>
                </c:pt>
                <c:pt idx="7711">
                  <c:v>5.2083333333333301E-2</c:v>
                </c:pt>
                <c:pt idx="7712">
                  <c:v>6.25E-2</c:v>
                </c:pt>
                <c:pt idx="7713">
                  <c:v>7.2916666666666602E-2</c:v>
                </c:pt>
                <c:pt idx="7714">
                  <c:v>8.3333333333333301E-2</c:v>
                </c:pt>
                <c:pt idx="7715">
                  <c:v>9.375E-2</c:v>
                </c:pt>
                <c:pt idx="7716">
                  <c:v>0.10416666666666601</c:v>
                </c:pt>
                <c:pt idx="7717">
                  <c:v>0.114583333333333</c:v>
                </c:pt>
                <c:pt idx="7718">
                  <c:v>0.125</c:v>
                </c:pt>
                <c:pt idx="7719">
                  <c:v>0.13541666666666599</c:v>
                </c:pt>
                <c:pt idx="7720">
                  <c:v>0.14583333333333301</c:v>
                </c:pt>
                <c:pt idx="7721">
                  <c:v>0.15625</c:v>
                </c:pt>
                <c:pt idx="7722">
                  <c:v>0.16666666666666599</c:v>
                </c:pt>
                <c:pt idx="7723">
                  <c:v>0.17708333333333301</c:v>
                </c:pt>
                <c:pt idx="7724">
                  <c:v>0.1875</c:v>
                </c:pt>
                <c:pt idx="7725">
                  <c:v>0.19791666666666599</c:v>
                </c:pt>
                <c:pt idx="7726">
                  <c:v>0.20833333333333301</c:v>
                </c:pt>
                <c:pt idx="7727">
                  <c:v>0.21875</c:v>
                </c:pt>
                <c:pt idx="7728">
                  <c:v>0.22916666666666599</c:v>
                </c:pt>
                <c:pt idx="7729">
                  <c:v>0.23958333333333301</c:v>
                </c:pt>
                <c:pt idx="7730">
                  <c:v>0.25</c:v>
                </c:pt>
                <c:pt idx="7731">
                  <c:v>0.26041666666666602</c:v>
                </c:pt>
                <c:pt idx="7732">
                  <c:v>0.27083333333333298</c:v>
                </c:pt>
                <c:pt idx="7733">
                  <c:v>0.28125</c:v>
                </c:pt>
                <c:pt idx="7734">
                  <c:v>0.29166666666666602</c:v>
                </c:pt>
                <c:pt idx="7735">
                  <c:v>0.30208333333333298</c:v>
                </c:pt>
                <c:pt idx="7736">
                  <c:v>0.3125</c:v>
                </c:pt>
                <c:pt idx="7737">
                  <c:v>0.32291666666666602</c:v>
                </c:pt>
                <c:pt idx="7738">
                  <c:v>0.33333333333333298</c:v>
                </c:pt>
                <c:pt idx="7739">
                  <c:v>0.34375</c:v>
                </c:pt>
                <c:pt idx="7740">
                  <c:v>0.35416666666666602</c:v>
                </c:pt>
                <c:pt idx="7741">
                  <c:v>0.36458333333333298</c:v>
                </c:pt>
                <c:pt idx="7742">
                  <c:v>0.375</c:v>
                </c:pt>
                <c:pt idx="7743">
                  <c:v>0.38541666666666602</c:v>
                </c:pt>
                <c:pt idx="7744">
                  <c:v>0.39583333333333298</c:v>
                </c:pt>
                <c:pt idx="7745">
                  <c:v>0.40625</c:v>
                </c:pt>
                <c:pt idx="7746">
                  <c:v>0.41666666666666602</c:v>
                </c:pt>
                <c:pt idx="7747">
                  <c:v>0.42708333333333298</c:v>
                </c:pt>
                <c:pt idx="7748">
                  <c:v>0.4375</c:v>
                </c:pt>
                <c:pt idx="7749">
                  <c:v>0.44791666666666602</c:v>
                </c:pt>
                <c:pt idx="7750">
                  <c:v>0.45833333333333298</c:v>
                </c:pt>
                <c:pt idx="7751">
                  <c:v>0.46875</c:v>
                </c:pt>
                <c:pt idx="7752">
                  <c:v>0.47916666666666602</c:v>
                </c:pt>
                <c:pt idx="7753">
                  <c:v>0.48958333333333298</c:v>
                </c:pt>
                <c:pt idx="7754">
                  <c:v>0.5</c:v>
                </c:pt>
                <c:pt idx="7755">
                  <c:v>0.51041666666666596</c:v>
                </c:pt>
                <c:pt idx="7756">
                  <c:v>0.52083333333333304</c:v>
                </c:pt>
                <c:pt idx="7757">
                  <c:v>0.53125</c:v>
                </c:pt>
                <c:pt idx="7758">
                  <c:v>0.54166666666666596</c:v>
                </c:pt>
                <c:pt idx="7759">
                  <c:v>0.55208333333333304</c:v>
                </c:pt>
                <c:pt idx="7760">
                  <c:v>0.5625</c:v>
                </c:pt>
                <c:pt idx="7761">
                  <c:v>0.57291666666666596</c:v>
                </c:pt>
                <c:pt idx="7762">
                  <c:v>0.58333333333333304</c:v>
                </c:pt>
                <c:pt idx="7763">
                  <c:v>0.59375</c:v>
                </c:pt>
                <c:pt idx="7764">
                  <c:v>0.60416666666666596</c:v>
                </c:pt>
                <c:pt idx="7765">
                  <c:v>0.61458333333333304</c:v>
                </c:pt>
                <c:pt idx="7766">
                  <c:v>0.625</c:v>
                </c:pt>
                <c:pt idx="7767">
                  <c:v>0.63541666666666596</c:v>
                </c:pt>
                <c:pt idx="7768">
                  <c:v>0.64583333333333304</c:v>
                </c:pt>
                <c:pt idx="7769">
                  <c:v>0.65625</c:v>
                </c:pt>
                <c:pt idx="7770">
                  <c:v>0.66666666666666596</c:v>
                </c:pt>
                <c:pt idx="7771">
                  <c:v>0.67708333333333304</c:v>
                </c:pt>
                <c:pt idx="7772">
                  <c:v>0.6875</c:v>
                </c:pt>
                <c:pt idx="7773">
                  <c:v>0.69791666666666596</c:v>
                </c:pt>
                <c:pt idx="7774">
                  <c:v>0.70833333333333304</c:v>
                </c:pt>
                <c:pt idx="7775">
                  <c:v>0.71875</c:v>
                </c:pt>
                <c:pt idx="7776">
                  <c:v>0.72916666666666596</c:v>
                </c:pt>
                <c:pt idx="7777">
                  <c:v>0.73958333333333304</c:v>
                </c:pt>
                <c:pt idx="7778">
                  <c:v>0.75</c:v>
                </c:pt>
                <c:pt idx="7779">
                  <c:v>0.76041666666666596</c:v>
                </c:pt>
                <c:pt idx="7780">
                  <c:v>0.77083333333333304</c:v>
                </c:pt>
                <c:pt idx="7781">
                  <c:v>0.78125</c:v>
                </c:pt>
                <c:pt idx="7782">
                  <c:v>0.79166666666666596</c:v>
                </c:pt>
                <c:pt idx="7783">
                  <c:v>0.80208333333333304</c:v>
                </c:pt>
                <c:pt idx="7784">
                  <c:v>0.8125</c:v>
                </c:pt>
                <c:pt idx="7785">
                  <c:v>0.82291666666666596</c:v>
                </c:pt>
                <c:pt idx="7786">
                  <c:v>0.83333333333333304</c:v>
                </c:pt>
                <c:pt idx="7787">
                  <c:v>0.84375</c:v>
                </c:pt>
                <c:pt idx="7788">
                  <c:v>0.85416666666666596</c:v>
                </c:pt>
                <c:pt idx="7789">
                  <c:v>0.86458333333333304</c:v>
                </c:pt>
                <c:pt idx="7790">
                  <c:v>0.875</c:v>
                </c:pt>
                <c:pt idx="7791">
                  <c:v>0.88541666666666596</c:v>
                </c:pt>
                <c:pt idx="7792">
                  <c:v>0.89583333333333304</c:v>
                </c:pt>
                <c:pt idx="7793">
                  <c:v>0.90625</c:v>
                </c:pt>
                <c:pt idx="7794">
                  <c:v>0.91666666666666596</c:v>
                </c:pt>
                <c:pt idx="7795">
                  <c:v>0.92708333333333304</c:v>
                </c:pt>
                <c:pt idx="7796">
                  <c:v>0.9375</c:v>
                </c:pt>
                <c:pt idx="7797">
                  <c:v>0.94791666666666596</c:v>
                </c:pt>
                <c:pt idx="7798">
                  <c:v>0.95833333333333304</c:v>
                </c:pt>
                <c:pt idx="7799">
                  <c:v>0.96875</c:v>
                </c:pt>
                <c:pt idx="7800">
                  <c:v>0.97916666666666596</c:v>
                </c:pt>
                <c:pt idx="7801">
                  <c:v>0.98958333333333304</c:v>
                </c:pt>
                <c:pt idx="7802">
                  <c:v>0</c:v>
                </c:pt>
                <c:pt idx="7803">
                  <c:v>2.8571428571428501E-2</c:v>
                </c:pt>
                <c:pt idx="7804">
                  <c:v>5.7142857142857099E-2</c:v>
                </c:pt>
                <c:pt idx="7805">
                  <c:v>8.5714285714285701E-2</c:v>
                </c:pt>
                <c:pt idx="7806">
                  <c:v>0.114285714285714</c:v>
                </c:pt>
                <c:pt idx="7807">
                  <c:v>0.14285714285714199</c:v>
                </c:pt>
                <c:pt idx="7808">
                  <c:v>0.17142857142857101</c:v>
                </c:pt>
                <c:pt idx="7809">
                  <c:v>0.2</c:v>
                </c:pt>
                <c:pt idx="7810">
                  <c:v>0.22857142857142801</c:v>
                </c:pt>
                <c:pt idx="7811">
                  <c:v>0.25714285714285701</c:v>
                </c:pt>
                <c:pt idx="7812">
                  <c:v>0.28571428571428498</c:v>
                </c:pt>
                <c:pt idx="7813">
                  <c:v>0.314285714285714</c:v>
                </c:pt>
                <c:pt idx="7814">
                  <c:v>0.34285714285714203</c:v>
                </c:pt>
                <c:pt idx="7815">
                  <c:v>0.371428571428571</c:v>
                </c:pt>
                <c:pt idx="7816">
                  <c:v>0.4</c:v>
                </c:pt>
                <c:pt idx="7817">
                  <c:v>0.42857142857142799</c:v>
                </c:pt>
                <c:pt idx="7818">
                  <c:v>0.45714285714285702</c:v>
                </c:pt>
                <c:pt idx="7819">
                  <c:v>0.48571428571428499</c:v>
                </c:pt>
                <c:pt idx="7820">
                  <c:v>0.51428571428571401</c:v>
                </c:pt>
                <c:pt idx="7821">
                  <c:v>0.54285714285714204</c:v>
                </c:pt>
                <c:pt idx="7822">
                  <c:v>0.57142857142857095</c:v>
                </c:pt>
                <c:pt idx="7823">
                  <c:v>0.6</c:v>
                </c:pt>
                <c:pt idx="7824">
                  <c:v>0.628571428571428</c:v>
                </c:pt>
                <c:pt idx="7825">
                  <c:v>0.65714285714285703</c:v>
                </c:pt>
                <c:pt idx="7826">
                  <c:v>0.68571428571428505</c:v>
                </c:pt>
                <c:pt idx="7827">
                  <c:v>0.71428571428571397</c:v>
                </c:pt>
                <c:pt idx="7828">
                  <c:v>0.74285714285714199</c:v>
                </c:pt>
                <c:pt idx="7829">
                  <c:v>0.77142857142857102</c:v>
                </c:pt>
                <c:pt idx="7830">
                  <c:v>0.8</c:v>
                </c:pt>
                <c:pt idx="7831">
                  <c:v>0.82857142857142796</c:v>
                </c:pt>
                <c:pt idx="7832">
                  <c:v>0.85714285714285698</c:v>
                </c:pt>
                <c:pt idx="7833">
                  <c:v>0.88571428571428501</c:v>
                </c:pt>
                <c:pt idx="7834">
                  <c:v>0.91428571428571404</c:v>
                </c:pt>
                <c:pt idx="7835">
                  <c:v>0.94285714285714195</c:v>
                </c:pt>
                <c:pt idx="7836">
                  <c:v>0.97142857142857097</c:v>
                </c:pt>
                <c:pt idx="7837">
                  <c:v>0</c:v>
                </c:pt>
                <c:pt idx="7838">
                  <c:v>6.25E-2</c:v>
                </c:pt>
                <c:pt idx="7839">
                  <c:v>0.125</c:v>
                </c:pt>
                <c:pt idx="7840">
                  <c:v>0.1875</c:v>
                </c:pt>
                <c:pt idx="7841">
                  <c:v>0.25</c:v>
                </c:pt>
                <c:pt idx="7842">
                  <c:v>0.3125</c:v>
                </c:pt>
                <c:pt idx="7843">
                  <c:v>0.375</c:v>
                </c:pt>
                <c:pt idx="7844">
                  <c:v>0.4375</c:v>
                </c:pt>
                <c:pt idx="7845">
                  <c:v>0.5</c:v>
                </c:pt>
                <c:pt idx="7846">
                  <c:v>0.5625</c:v>
                </c:pt>
                <c:pt idx="7847">
                  <c:v>0.625</c:v>
                </c:pt>
                <c:pt idx="7848">
                  <c:v>0.6875</c:v>
                </c:pt>
                <c:pt idx="7849">
                  <c:v>0.75</c:v>
                </c:pt>
                <c:pt idx="7850">
                  <c:v>0.8125</c:v>
                </c:pt>
                <c:pt idx="7851">
                  <c:v>0.875</c:v>
                </c:pt>
                <c:pt idx="7852">
                  <c:v>0.9375</c:v>
                </c:pt>
                <c:pt idx="7853">
                  <c:v>0</c:v>
                </c:pt>
                <c:pt idx="7854">
                  <c:v>2.1276595744680799E-2</c:v>
                </c:pt>
                <c:pt idx="7855">
                  <c:v>4.2553191489361701E-2</c:v>
                </c:pt>
                <c:pt idx="7856">
                  <c:v>6.3829787234042507E-2</c:v>
                </c:pt>
                <c:pt idx="7857">
                  <c:v>8.5106382978723402E-2</c:v>
                </c:pt>
                <c:pt idx="7858">
                  <c:v>0.10638297872340401</c:v>
                </c:pt>
                <c:pt idx="7859">
                  <c:v>0.12765957446808501</c:v>
                </c:pt>
                <c:pt idx="7860">
                  <c:v>0.14893617021276501</c:v>
                </c:pt>
                <c:pt idx="7861">
                  <c:v>0.170212765957446</c:v>
                </c:pt>
                <c:pt idx="7862">
                  <c:v>0.19148936170212699</c:v>
                </c:pt>
                <c:pt idx="7863">
                  <c:v>0.21276595744680801</c:v>
                </c:pt>
                <c:pt idx="7864">
                  <c:v>0.23404255319148901</c:v>
                </c:pt>
                <c:pt idx="7865">
                  <c:v>0.25531914893617003</c:v>
                </c:pt>
                <c:pt idx="7866">
                  <c:v>0.27659574468085102</c:v>
                </c:pt>
                <c:pt idx="7867">
                  <c:v>0.29787234042553101</c:v>
                </c:pt>
                <c:pt idx="7868">
                  <c:v>0.31914893617021201</c:v>
                </c:pt>
                <c:pt idx="7869">
                  <c:v>0.340425531914893</c:v>
                </c:pt>
                <c:pt idx="7870">
                  <c:v>0.36170212765957399</c:v>
                </c:pt>
                <c:pt idx="7871">
                  <c:v>0.38297872340425498</c:v>
                </c:pt>
                <c:pt idx="7872">
                  <c:v>0.40425531914893598</c:v>
                </c:pt>
                <c:pt idx="7873">
                  <c:v>0.42553191489361702</c:v>
                </c:pt>
                <c:pt idx="7874">
                  <c:v>0.44680851063829702</c:v>
                </c:pt>
                <c:pt idx="7875">
                  <c:v>0.46808510638297801</c:v>
                </c:pt>
                <c:pt idx="7876">
                  <c:v>0.489361702127659</c:v>
                </c:pt>
                <c:pt idx="7877">
                  <c:v>0.51063829787234005</c:v>
                </c:pt>
                <c:pt idx="7878">
                  <c:v>0.53191489361702105</c:v>
                </c:pt>
                <c:pt idx="7879">
                  <c:v>0.55319148936170204</c:v>
                </c:pt>
                <c:pt idx="7880">
                  <c:v>0.57446808510638303</c:v>
                </c:pt>
                <c:pt idx="7881">
                  <c:v>0.59574468085106302</c:v>
                </c:pt>
                <c:pt idx="7882">
                  <c:v>0.61702127659574402</c:v>
                </c:pt>
                <c:pt idx="7883">
                  <c:v>0.63829787234042501</c:v>
                </c:pt>
                <c:pt idx="7884">
                  <c:v>0.659574468085106</c:v>
                </c:pt>
                <c:pt idx="7885">
                  <c:v>0.680851063829787</c:v>
                </c:pt>
                <c:pt idx="7886">
                  <c:v>0.70212765957446799</c:v>
                </c:pt>
                <c:pt idx="7887">
                  <c:v>0.72340425531914898</c:v>
                </c:pt>
                <c:pt idx="7888">
                  <c:v>0.74468085106382897</c:v>
                </c:pt>
                <c:pt idx="7889">
                  <c:v>0.76595744680850997</c:v>
                </c:pt>
                <c:pt idx="7890">
                  <c:v>0.78723404255319096</c:v>
                </c:pt>
                <c:pt idx="7891">
                  <c:v>0.80851063829787195</c:v>
                </c:pt>
                <c:pt idx="7892">
                  <c:v>0.82978723404255295</c:v>
                </c:pt>
                <c:pt idx="7893">
                  <c:v>0.85106382978723405</c:v>
                </c:pt>
                <c:pt idx="7894">
                  <c:v>0.87234042553191404</c:v>
                </c:pt>
                <c:pt idx="7895">
                  <c:v>0.89361702127659504</c:v>
                </c:pt>
                <c:pt idx="7896">
                  <c:v>0.91489361702127603</c:v>
                </c:pt>
                <c:pt idx="7897">
                  <c:v>0.93617021276595702</c:v>
                </c:pt>
                <c:pt idx="7898">
                  <c:v>0.95744680851063801</c:v>
                </c:pt>
                <c:pt idx="7899">
                  <c:v>0.97872340425531901</c:v>
                </c:pt>
                <c:pt idx="7900">
                  <c:v>0</c:v>
                </c:pt>
                <c:pt idx="7901">
                  <c:v>1.51515151515151E-2</c:v>
                </c:pt>
                <c:pt idx="7902">
                  <c:v>3.03030303030303E-2</c:v>
                </c:pt>
                <c:pt idx="7903">
                  <c:v>4.54545454545454E-2</c:v>
                </c:pt>
                <c:pt idx="7904">
                  <c:v>6.0606060606060601E-2</c:v>
                </c:pt>
                <c:pt idx="7905">
                  <c:v>7.5757575757575704E-2</c:v>
                </c:pt>
                <c:pt idx="7906">
                  <c:v>9.0909090909090898E-2</c:v>
                </c:pt>
                <c:pt idx="7907">
                  <c:v>0.10606060606060599</c:v>
                </c:pt>
                <c:pt idx="7908">
                  <c:v>0.12121212121212099</c:v>
                </c:pt>
                <c:pt idx="7909">
                  <c:v>0.13636363636363599</c:v>
                </c:pt>
                <c:pt idx="7910">
                  <c:v>0.15151515151515099</c:v>
                </c:pt>
                <c:pt idx="7911">
                  <c:v>0.16666666666666599</c:v>
                </c:pt>
                <c:pt idx="7912">
                  <c:v>0.18181818181818099</c:v>
                </c:pt>
                <c:pt idx="7913">
                  <c:v>0.19696969696969599</c:v>
                </c:pt>
                <c:pt idx="7914">
                  <c:v>0.21212121212121199</c:v>
                </c:pt>
                <c:pt idx="7915">
                  <c:v>0.22727272727272699</c:v>
                </c:pt>
                <c:pt idx="7916">
                  <c:v>0.24242424242424199</c:v>
                </c:pt>
                <c:pt idx="7917">
                  <c:v>0.25757575757575701</c:v>
                </c:pt>
                <c:pt idx="7918">
                  <c:v>0.27272727272727199</c:v>
                </c:pt>
                <c:pt idx="7919">
                  <c:v>0.28787878787878701</c:v>
                </c:pt>
                <c:pt idx="7920">
                  <c:v>0.30303030303030298</c:v>
                </c:pt>
                <c:pt idx="7921">
                  <c:v>0.31818181818181801</c:v>
                </c:pt>
                <c:pt idx="7922">
                  <c:v>0.33333333333333298</c:v>
                </c:pt>
                <c:pt idx="7923">
                  <c:v>0.34848484848484801</c:v>
                </c:pt>
                <c:pt idx="7924">
                  <c:v>0.36363636363636298</c:v>
                </c:pt>
                <c:pt idx="7925">
                  <c:v>0.37878787878787801</c:v>
                </c:pt>
                <c:pt idx="7926">
                  <c:v>0.39393939393939298</c:v>
                </c:pt>
                <c:pt idx="7927">
                  <c:v>0.40909090909090901</c:v>
                </c:pt>
                <c:pt idx="7928">
                  <c:v>0.42424242424242398</c:v>
                </c:pt>
                <c:pt idx="7929">
                  <c:v>0.439393939393939</c:v>
                </c:pt>
                <c:pt idx="7930">
                  <c:v>0.45454545454545398</c:v>
                </c:pt>
                <c:pt idx="7931">
                  <c:v>0.469696969696969</c:v>
                </c:pt>
                <c:pt idx="7932">
                  <c:v>0.48484848484848397</c:v>
                </c:pt>
                <c:pt idx="7933">
                  <c:v>0.5</c:v>
                </c:pt>
                <c:pt idx="7934">
                  <c:v>0.51515151515151503</c:v>
                </c:pt>
                <c:pt idx="7935">
                  <c:v>0.53030303030303005</c:v>
                </c:pt>
                <c:pt idx="7936">
                  <c:v>0.54545454545454497</c:v>
                </c:pt>
                <c:pt idx="7937">
                  <c:v>0.56060606060606</c:v>
                </c:pt>
                <c:pt idx="7938">
                  <c:v>0.57575757575757502</c:v>
                </c:pt>
                <c:pt idx="7939">
                  <c:v>0.59090909090909005</c:v>
                </c:pt>
                <c:pt idx="7940">
                  <c:v>0.60606060606060597</c:v>
                </c:pt>
                <c:pt idx="7941">
                  <c:v>0.62121212121212099</c:v>
                </c:pt>
                <c:pt idx="7942">
                  <c:v>0.63636363636363602</c:v>
                </c:pt>
                <c:pt idx="7943">
                  <c:v>0.65151515151515105</c:v>
                </c:pt>
                <c:pt idx="7944">
                  <c:v>0.66666666666666596</c:v>
                </c:pt>
                <c:pt idx="7945">
                  <c:v>0.68181818181818099</c:v>
                </c:pt>
                <c:pt idx="7946">
                  <c:v>0.69696969696969702</c:v>
                </c:pt>
                <c:pt idx="7947">
                  <c:v>0.71212121212121204</c:v>
                </c:pt>
                <c:pt idx="7948">
                  <c:v>0.72727272727272696</c:v>
                </c:pt>
                <c:pt idx="7949">
                  <c:v>0.74242424242424199</c:v>
                </c:pt>
                <c:pt idx="7950">
                  <c:v>0.75757575757575701</c:v>
                </c:pt>
                <c:pt idx="7951">
                  <c:v>0.77272727272727204</c:v>
                </c:pt>
                <c:pt idx="7952">
                  <c:v>0.78787878787878696</c:v>
                </c:pt>
                <c:pt idx="7953">
                  <c:v>0.80303030303030298</c:v>
                </c:pt>
                <c:pt idx="7954">
                  <c:v>0.81818181818181801</c:v>
                </c:pt>
                <c:pt idx="7955">
                  <c:v>0.83333333333333304</c:v>
                </c:pt>
                <c:pt idx="7956">
                  <c:v>0.84848484848484795</c:v>
                </c:pt>
                <c:pt idx="7957">
                  <c:v>0.86363636363636298</c:v>
                </c:pt>
                <c:pt idx="7958">
                  <c:v>0.87878787878787801</c:v>
                </c:pt>
                <c:pt idx="7959">
                  <c:v>0.89393939393939303</c:v>
                </c:pt>
                <c:pt idx="7960">
                  <c:v>0.90909090909090895</c:v>
                </c:pt>
                <c:pt idx="7961">
                  <c:v>0.92424242424242398</c:v>
                </c:pt>
                <c:pt idx="7962">
                  <c:v>0.939393939393939</c:v>
                </c:pt>
                <c:pt idx="7963">
                  <c:v>0.95454545454545403</c:v>
                </c:pt>
                <c:pt idx="7964">
                  <c:v>0.96969696969696895</c:v>
                </c:pt>
                <c:pt idx="7965">
                  <c:v>0.98484848484848397</c:v>
                </c:pt>
                <c:pt idx="7966">
                  <c:v>0</c:v>
                </c:pt>
                <c:pt idx="7967">
                  <c:v>5.2631578947368397E-2</c:v>
                </c:pt>
                <c:pt idx="7968">
                  <c:v>0.105263157894736</c:v>
                </c:pt>
                <c:pt idx="7969">
                  <c:v>0.157894736842105</c:v>
                </c:pt>
                <c:pt idx="7970">
                  <c:v>0.21052631578947301</c:v>
                </c:pt>
                <c:pt idx="7971">
                  <c:v>0.26315789473684198</c:v>
                </c:pt>
                <c:pt idx="7972">
                  <c:v>0.31578947368421001</c:v>
                </c:pt>
                <c:pt idx="7973">
                  <c:v>0.36842105263157798</c:v>
                </c:pt>
                <c:pt idx="7974">
                  <c:v>0.42105263157894701</c:v>
                </c:pt>
                <c:pt idx="7975">
                  <c:v>0.47368421052631499</c:v>
                </c:pt>
                <c:pt idx="7976">
                  <c:v>0.52631578947368396</c:v>
                </c:pt>
                <c:pt idx="7977">
                  <c:v>0.57894736842105199</c:v>
                </c:pt>
                <c:pt idx="7978">
                  <c:v>0.63157894736842102</c:v>
                </c:pt>
                <c:pt idx="7979">
                  <c:v>0.68421052631578905</c:v>
                </c:pt>
                <c:pt idx="7980">
                  <c:v>0.73684210526315697</c:v>
                </c:pt>
                <c:pt idx="7981">
                  <c:v>0.78947368421052599</c:v>
                </c:pt>
                <c:pt idx="7982">
                  <c:v>0.84210526315789402</c:v>
                </c:pt>
                <c:pt idx="7983">
                  <c:v>0.89473684210526305</c:v>
                </c:pt>
                <c:pt idx="7984">
                  <c:v>0.94736842105263097</c:v>
                </c:pt>
                <c:pt idx="7985">
                  <c:v>0</c:v>
                </c:pt>
                <c:pt idx="7986">
                  <c:v>2.3255813953488299E-2</c:v>
                </c:pt>
                <c:pt idx="7987">
                  <c:v>4.6511627906976702E-2</c:v>
                </c:pt>
                <c:pt idx="7988">
                  <c:v>6.9767441860465101E-2</c:v>
                </c:pt>
                <c:pt idx="7989">
                  <c:v>9.3023255813953404E-2</c:v>
                </c:pt>
                <c:pt idx="7990">
                  <c:v>0.116279069767441</c:v>
                </c:pt>
                <c:pt idx="7991">
                  <c:v>0.13953488372093001</c:v>
                </c:pt>
                <c:pt idx="7992">
                  <c:v>0.16279069767441801</c:v>
                </c:pt>
                <c:pt idx="7993">
                  <c:v>0.186046511627906</c:v>
                </c:pt>
                <c:pt idx="7994">
                  <c:v>0.209302325581395</c:v>
                </c:pt>
                <c:pt idx="7995">
                  <c:v>0.232558139534883</c:v>
                </c:pt>
                <c:pt idx="7996">
                  <c:v>0.25581395348837199</c:v>
                </c:pt>
                <c:pt idx="7997">
                  <c:v>0.27906976744186002</c:v>
                </c:pt>
                <c:pt idx="7998">
                  <c:v>0.30232558139534799</c:v>
                </c:pt>
                <c:pt idx="7999">
                  <c:v>0.32558139534883701</c:v>
                </c:pt>
                <c:pt idx="8000">
                  <c:v>0.34883720930232498</c:v>
                </c:pt>
                <c:pt idx="8001">
                  <c:v>0.372093023255813</c:v>
                </c:pt>
                <c:pt idx="8002">
                  <c:v>0.39534883720930197</c:v>
                </c:pt>
                <c:pt idx="8003">
                  <c:v>0.41860465116279</c:v>
                </c:pt>
                <c:pt idx="8004">
                  <c:v>0.44186046511627902</c:v>
                </c:pt>
                <c:pt idx="8005">
                  <c:v>0.46511627906976699</c:v>
                </c:pt>
                <c:pt idx="8006">
                  <c:v>0.48837209302325502</c:v>
                </c:pt>
                <c:pt idx="8007">
                  <c:v>0.51162790697674398</c:v>
                </c:pt>
                <c:pt idx="8008">
                  <c:v>0.53488372093023195</c:v>
                </c:pt>
                <c:pt idx="8009">
                  <c:v>0.55813953488372003</c:v>
                </c:pt>
                <c:pt idx="8010">
                  <c:v>0.581395348837209</c:v>
                </c:pt>
                <c:pt idx="8011">
                  <c:v>0.60465116279069697</c:v>
                </c:pt>
                <c:pt idx="8012">
                  <c:v>0.62790697674418605</c:v>
                </c:pt>
                <c:pt idx="8013">
                  <c:v>0.65116279069767402</c:v>
                </c:pt>
                <c:pt idx="8014">
                  <c:v>0.67441860465116199</c:v>
                </c:pt>
                <c:pt idx="8015">
                  <c:v>0.69767441860465096</c:v>
                </c:pt>
                <c:pt idx="8016">
                  <c:v>0.72093023255813904</c:v>
                </c:pt>
                <c:pt idx="8017">
                  <c:v>0.74418604651162701</c:v>
                </c:pt>
                <c:pt idx="8018">
                  <c:v>0.76744186046511598</c:v>
                </c:pt>
                <c:pt idx="8019">
                  <c:v>0.79069767441860395</c:v>
                </c:pt>
                <c:pt idx="8020">
                  <c:v>0.81395348837209303</c:v>
                </c:pt>
                <c:pt idx="8021">
                  <c:v>0.837209302325581</c:v>
                </c:pt>
                <c:pt idx="8022">
                  <c:v>0.86046511627906896</c:v>
                </c:pt>
                <c:pt idx="8023">
                  <c:v>0.88372093023255804</c:v>
                </c:pt>
                <c:pt idx="8024">
                  <c:v>0.90697674418604601</c:v>
                </c:pt>
                <c:pt idx="8025">
                  <c:v>0.93023255813953398</c:v>
                </c:pt>
                <c:pt idx="8026">
                  <c:v>0.95348837209302295</c:v>
                </c:pt>
                <c:pt idx="8027">
                  <c:v>0.97674418604651103</c:v>
                </c:pt>
                <c:pt idx="8028">
                  <c:v>0</c:v>
                </c:pt>
                <c:pt idx="8029">
                  <c:v>0.1</c:v>
                </c:pt>
                <c:pt idx="8030">
                  <c:v>0.2</c:v>
                </c:pt>
                <c:pt idx="8031">
                  <c:v>0.3</c:v>
                </c:pt>
                <c:pt idx="8032">
                  <c:v>0.4</c:v>
                </c:pt>
                <c:pt idx="8033">
                  <c:v>0.5</c:v>
                </c:pt>
                <c:pt idx="8034">
                  <c:v>0.6</c:v>
                </c:pt>
                <c:pt idx="8035">
                  <c:v>0.7</c:v>
                </c:pt>
                <c:pt idx="8036">
                  <c:v>0.8</c:v>
                </c:pt>
                <c:pt idx="8037">
                  <c:v>0.9</c:v>
                </c:pt>
                <c:pt idx="8038">
                  <c:v>0</c:v>
                </c:pt>
                <c:pt idx="8039">
                  <c:v>2.1739130434782601E-2</c:v>
                </c:pt>
                <c:pt idx="8040">
                  <c:v>4.3478260869565202E-2</c:v>
                </c:pt>
                <c:pt idx="8041">
                  <c:v>6.5217391304347797E-2</c:v>
                </c:pt>
                <c:pt idx="8042">
                  <c:v>8.6956521739130405E-2</c:v>
                </c:pt>
                <c:pt idx="8043">
                  <c:v>0.108695652173913</c:v>
                </c:pt>
                <c:pt idx="8044">
                  <c:v>0.13043478260869501</c:v>
                </c:pt>
                <c:pt idx="8045">
                  <c:v>0.15217391304347799</c:v>
                </c:pt>
                <c:pt idx="8046">
                  <c:v>0.17391304347826</c:v>
                </c:pt>
                <c:pt idx="8047">
                  <c:v>0.19565217391304299</c:v>
                </c:pt>
                <c:pt idx="8048">
                  <c:v>0.217391304347826</c:v>
                </c:pt>
                <c:pt idx="8049">
                  <c:v>0.23913043478260801</c:v>
                </c:pt>
                <c:pt idx="8050">
                  <c:v>0.26086956521739102</c:v>
                </c:pt>
                <c:pt idx="8051">
                  <c:v>0.282608695652173</c:v>
                </c:pt>
                <c:pt idx="8052">
                  <c:v>0.30434782608695599</c:v>
                </c:pt>
                <c:pt idx="8053">
                  <c:v>0.32608695652173902</c:v>
                </c:pt>
                <c:pt idx="8054">
                  <c:v>0.34782608695652101</c:v>
                </c:pt>
                <c:pt idx="8055">
                  <c:v>0.36956521739130399</c:v>
                </c:pt>
                <c:pt idx="8056">
                  <c:v>0.39130434782608697</c:v>
                </c:pt>
                <c:pt idx="8057">
                  <c:v>0.41304347826086901</c:v>
                </c:pt>
                <c:pt idx="8058">
                  <c:v>0.434782608695652</c:v>
                </c:pt>
                <c:pt idx="8059">
                  <c:v>0.45652173913043398</c:v>
                </c:pt>
                <c:pt idx="8060">
                  <c:v>0.47826086956521702</c:v>
                </c:pt>
                <c:pt idx="8061">
                  <c:v>0.5</c:v>
                </c:pt>
                <c:pt idx="8062">
                  <c:v>0.52173913043478204</c:v>
                </c:pt>
                <c:pt idx="8063">
                  <c:v>0.54347826086956497</c:v>
                </c:pt>
                <c:pt idx="8064">
                  <c:v>0.56521739130434701</c:v>
                </c:pt>
                <c:pt idx="8065">
                  <c:v>0.58695652173913004</c:v>
                </c:pt>
                <c:pt idx="8066">
                  <c:v>0.60869565217391297</c:v>
                </c:pt>
                <c:pt idx="8067">
                  <c:v>0.63043478260869501</c:v>
                </c:pt>
                <c:pt idx="8068">
                  <c:v>0.65217391304347805</c:v>
                </c:pt>
                <c:pt idx="8069">
                  <c:v>0.67391304347825998</c:v>
                </c:pt>
                <c:pt idx="8070">
                  <c:v>0.69565217391304301</c:v>
                </c:pt>
                <c:pt idx="8071">
                  <c:v>0.71739130434782605</c:v>
                </c:pt>
                <c:pt idx="8072">
                  <c:v>0.73913043478260798</c:v>
                </c:pt>
                <c:pt idx="8073">
                  <c:v>0.76086956521739102</c:v>
                </c:pt>
                <c:pt idx="8074">
                  <c:v>0.78260869565217395</c:v>
                </c:pt>
                <c:pt idx="8075">
                  <c:v>0.80434782608695599</c:v>
                </c:pt>
                <c:pt idx="8076">
                  <c:v>0.82608695652173902</c:v>
                </c:pt>
                <c:pt idx="8077">
                  <c:v>0.84782608695652095</c:v>
                </c:pt>
                <c:pt idx="8078">
                  <c:v>0.86956521739130399</c:v>
                </c:pt>
                <c:pt idx="8079">
                  <c:v>0.89130434782608603</c:v>
                </c:pt>
                <c:pt idx="8080">
                  <c:v>0.91304347826086896</c:v>
                </c:pt>
                <c:pt idx="8081">
                  <c:v>0.934782608695652</c:v>
                </c:pt>
                <c:pt idx="8082">
                  <c:v>0.95652173913043403</c:v>
                </c:pt>
                <c:pt idx="8083">
                  <c:v>0.97826086956521696</c:v>
                </c:pt>
                <c:pt idx="8084">
                  <c:v>0</c:v>
                </c:pt>
                <c:pt idx="8085">
                  <c:v>3.4482758620689599E-2</c:v>
                </c:pt>
                <c:pt idx="8086">
                  <c:v>6.8965517241379296E-2</c:v>
                </c:pt>
                <c:pt idx="8087">
                  <c:v>0.10344827586206801</c:v>
                </c:pt>
                <c:pt idx="8088">
                  <c:v>0.13793103448275801</c:v>
                </c:pt>
                <c:pt idx="8089">
                  <c:v>0.17241379310344801</c:v>
                </c:pt>
                <c:pt idx="8090">
                  <c:v>0.20689655172413701</c:v>
                </c:pt>
                <c:pt idx="8091">
                  <c:v>0.24137931034482701</c:v>
                </c:pt>
                <c:pt idx="8092">
                  <c:v>0.27586206896551702</c:v>
                </c:pt>
                <c:pt idx="8093">
                  <c:v>0.31034482758620602</c:v>
                </c:pt>
                <c:pt idx="8094">
                  <c:v>0.34482758620689602</c:v>
                </c:pt>
                <c:pt idx="8095">
                  <c:v>0.37931034482758602</c:v>
                </c:pt>
                <c:pt idx="8096">
                  <c:v>0.41379310344827502</c:v>
                </c:pt>
                <c:pt idx="8097">
                  <c:v>0.44827586206896503</c:v>
                </c:pt>
                <c:pt idx="8098">
                  <c:v>0.48275862068965503</c:v>
                </c:pt>
                <c:pt idx="8099">
                  <c:v>0.51724137931034397</c:v>
                </c:pt>
                <c:pt idx="8100">
                  <c:v>0.55172413793103403</c:v>
                </c:pt>
                <c:pt idx="8101">
                  <c:v>0.58620689655172398</c:v>
                </c:pt>
                <c:pt idx="8102">
                  <c:v>0.62068965517241304</c:v>
                </c:pt>
                <c:pt idx="8103">
                  <c:v>0.65517241379310298</c:v>
                </c:pt>
                <c:pt idx="8104">
                  <c:v>0.68965517241379304</c:v>
                </c:pt>
                <c:pt idx="8105">
                  <c:v>0.72413793103448199</c:v>
                </c:pt>
                <c:pt idx="8106">
                  <c:v>0.75862068965517204</c:v>
                </c:pt>
                <c:pt idx="8107">
                  <c:v>0.79310344827586199</c:v>
                </c:pt>
                <c:pt idx="8108">
                  <c:v>0.82758620689655105</c:v>
                </c:pt>
                <c:pt idx="8109">
                  <c:v>0.86206896551724099</c:v>
                </c:pt>
                <c:pt idx="8110">
                  <c:v>0.89655172413793105</c:v>
                </c:pt>
                <c:pt idx="8111">
                  <c:v>0.93103448275862</c:v>
                </c:pt>
                <c:pt idx="8112">
                  <c:v>0.96551724137931005</c:v>
                </c:pt>
                <c:pt idx="8113">
                  <c:v>0</c:v>
                </c:pt>
                <c:pt idx="8114">
                  <c:v>2.5641025641025599E-2</c:v>
                </c:pt>
                <c:pt idx="8115">
                  <c:v>5.1282051282051197E-2</c:v>
                </c:pt>
                <c:pt idx="8116">
                  <c:v>7.69230769230769E-2</c:v>
                </c:pt>
                <c:pt idx="8117">
                  <c:v>0.10256410256410201</c:v>
                </c:pt>
                <c:pt idx="8118">
                  <c:v>0.128205128205128</c:v>
                </c:pt>
                <c:pt idx="8119">
                  <c:v>0.15384615384615299</c:v>
                </c:pt>
                <c:pt idx="8120">
                  <c:v>0.17948717948717899</c:v>
                </c:pt>
                <c:pt idx="8121">
                  <c:v>0.20512820512820501</c:v>
                </c:pt>
                <c:pt idx="8122">
                  <c:v>0.23076923076923</c:v>
                </c:pt>
                <c:pt idx="8123">
                  <c:v>0.256410256410256</c:v>
                </c:pt>
                <c:pt idx="8124">
                  <c:v>0.28205128205128199</c:v>
                </c:pt>
                <c:pt idx="8125">
                  <c:v>0.30769230769230699</c:v>
                </c:pt>
                <c:pt idx="8126">
                  <c:v>0.33333333333333298</c:v>
                </c:pt>
                <c:pt idx="8127">
                  <c:v>0.35897435897435898</c:v>
                </c:pt>
                <c:pt idx="8128">
                  <c:v>0.38461538461538403</c:v>
                </c:pt>
                <c:pt idx="8129">
                  <c:v>0.41025641025641002</c:v>
                </c:pt>
                <c:pt idx="8130">
                  <c:v>0.43589743589743501</c:v>
                </c:pt>
                <c:pt idx="8131">
                  <c:v>0.46153846153846101</c:v>
                </c:pt>
                <c:pt idx="8132">
                  <c:v>0.487179487179487</c:v>
                </c:pt>
                <c:pt idx="8133">
                  <c:v>0.512820512820512</c:v>
                </c:pt>
                <c:pt idx="8134">
                  <c:v>0.53846153846153799</c:v>
                </c:pt>
                <c:pt idx="8135">
                  <c:v>0.56410256410256399</c:v>
                </c:pt>
                <c:pt idx="8136">
                  <c:v>0.58974358974358898</c:v>
                </c:pt>
                <c:pt idx="8137">
                  <c:v>0.61538461538461497</c:v>
                </c:pt>
                <c:pt idx="8138">
                  <c:v>0.64102564102564097</c:v>
                </c:pt>
                <c:pt idx="8139">
                  <c:v>0.66666666666666596</c:v>
                </c:pt>
                <c:pt idx="8140">
                  <c:v>0.69230769230769196</c:v>
                </c:pt>
                <c:pt idx="8141">
                  <c:v>0.71794871794871795</c:v>
                </c:pt>
                <c:pt idx="8142">
                  <c:v>0.74358974358974295</c:v>
                </c:pt>
                <c:pt idx="8143">
                  <c:v>0.76923076923076905</c:v>
                </c:pt>
                <c:pt idx="8144">
                  <c:v>0.79487179487179405</c:v>
                </c:pt>
                <c:pt idx="8145">
                  <c:v>0.82051282051282004</c:v>
                </c:pt>
                <c:pt idx="8146">
                  <c:v>0.84615384615384603</c:v>
                </c:pt>
                <c:pt idx="8147">
                  <c:v>0.87179487179487103</c:v>
                </c:pt>
                <c:pt idx="8148">
                  <c:v>0.89743589743589702</c:v>
                </c:pt>
                <c:pt idx="8149">
                  <c:v>0.92307692307692302</c:v>
                </c:pt>
                <c:pt idx="8150">
                  <c:v>0.94871794871794801</c:v>
                </c:pt>
                <c:pt idx="8151">
                  <c:v>0.97435897435897401</c:v>
                </c:pt>
                <c:pt idx="8152">
                  <c:v>0</c:v>
                </c:pt>
                <c:pt idx="8153">
                  <c:v>3.125E-2</c:v>
                </c:pt>
                <c:pt idx="8154">
                  <c:v>6.25E-2</c:v>
                </c:pt>
                <c:pt idx="8155">
                  <c:v>9.375E-2</c:v>
                </c:pt>
                <c:pt idx="8156">
                  <c:v>0.125</c:v>
                </c:pt>
                <c:pt idx="8157">
                  <c:v>0.15625</c:v>
                </c:pt>
                <c:pt idx="8158">
                  <c:v>0.1875</c:v>
                </c:pt>
                <c:pt idx="8159">
                  <c:v>0.21875</c:v>
                </c:pt>
                <c:pt idx="8160">
                  <c:v>0.25</c:v>
                </c:pt>
                <c:pt idx="8161">
                  <c:v>0.28125</c:v>
                </c:pt>
                <c:pt idx="8162">
                  <c:v>0.3125</c:v>
                </c:pt>
                <c:pt idx="8163">
                  <c:v>0.34375</c:v>
                </c:pt>
                <c:pt idx="8164">
                  <c:v>0.375</c:v>
                </c:pt>
                <c:pt idx="8165">
                  <c:v>0.40625</c:v>
                </c:pt>
                <c:pt idx="8166">
                  <c:v>0.4375</c:v>
                </c:pt>
                <c:pt idx="8167">
                  <c:v>0.46875</c:v>
                </c:pt>
                <c:pt idx="8168">
                  <c:v>0.5</c:v>
                </c:pt>
                <c:pt idx="8169">
                  <c:v>0.53125</c:v>
                </c:pt>
                <c:pt idx="8170">
                  <c:v>0.5625</c:v>
                </c:pt>
                <c:pt idx="8171">
                  <c:v>0.59375</c:v>
                </c:pt>
                <c:pt idx="8172">
                  <c:v>0.625</c:v>
                </c:pt>
                <c:pt idx="8173">
                  <c:v>0.65625</c:v>
                </c:pt>
                <c:pt idx="8174">
                  <c:v>0.6875</c:v>
                </c:pt>
                <c:pt idx="8175">
                  <c:v>0.71875</c:v>
                </c:pt>
                <c:pt idx="8176">
                  <c:v>0.75</c:v>
                </c:pt>
                <c:pt idx="8177">
                  <c:v>0.78125</c:v>
                </c:pt>
                <c:pt idx="8178">
                  <c:v>0.8125</c:v>
                </c:pt>
                <c:pt idx="8179">
                  <c:v>0.84375</c:v>
                </c:pt>
                <c:pt idx="8180">
                  <c:v>0.875</c:v>
                </c:pt>
                <c:pt idx="8181">
                  <c:v>0.90625</c:v>
                </c:pt>
                <c:pt idx="8182">
                  <c:v>0.9375</c:v>
                </c:pt>
                <c:pt idx="8183">
                  <c:v>0.96875</c:v>
                </c:pt>
                <c:pt idx="8184">
                  <c:v>0</c:v>
                </c:pt>
                <c:pt idx="8185">
                  <c:v>2.77777777777777E-2</c:v>
                </c:pt>
                <c:pt idx="8186">
                  <c:v>5.5555555555555497E-2</c:v>
                </c:pt>
                <c:pt idx="8187">
                  <c:v>8.3333333333333301E-2</c:v>
                </c:pt>
                <c:pt idx="8188">
                  <c:v>0.11111111111111099</c:v>
                </c:pt>
                <c:pt idx="8189">
                  <c:v>0.13888888888888801</c:v>
                </c:pt>
                <c:pt idx="8190">
                  <c:v>0.16666666666666599</c:v>
                </c:pt>
                <c:pt idx="8191">
                  <c:v>0.194444444444444</c:v>
                </c:pt>
                <c:pt idx="8192">
                  <c:v>0.22222222222222199</c:v>
                </c:pt>
                <c:pt idx="8193">
                  <c:v>0.25</c:v>
                </c:pt>
                <c:pt idx="8194">
                  <c:v>0.27777777777777701</c:v>
                </c:pt>
                <c:pt idx="8195">
                  <c:v>0.30555555555555503</c:v>
                </c:pt>
                <c:pt idx="8196">
                  <c:v>0.33333333333333298</c:v>
                </c:pt>
                <c:pt idx="8197">
                  <c:v>0.36111111111111099</c:v>
                </c:pt>
                <c:pt idx="8198">
                  <c:v>0.38888888888888801</c:v>
                </c:pt>
                <c:pt idx="8199">
                  <c:v>0.41666666666666602</c:v>
                </c:pt>
                <c:pt idx="8200">
                  <c:v>0.44444444444444398</c:v>
                </c:pt>
                <c:pt idx="8201">
                  <c:v>0.47222222222222199</c:v>
                </c:pt>
                <c:pt idx="8202">
                  <c:v>0.5</c:v>
                </c:pt>
                <c:pt idx="8203">
                  <c:v>0.52777777777777701</c:v>
                </c:pt>
                <c:pt idx="8204">
                  <c:v>0.55555555555555503</c:v>
                </c:pt>
                <c:pt idx="8205">
                  <c:v>0.58333333333333304</c:v>
                </c:pt>
                <c:pt idx="8206">
                  <c:v>0.61111111111111105</c:v>
                </c:pt>
                <c:pt idx="8207">
                  <c:v>0.63888888888888795</c:v>
                </c:pt>
                <c:pt idx="8208">
                  <c:v>0.66666666666666596</c:v>
                </c:pt>
                <c:pt idx="8209">
                  <c:v>0.69444444444444398</c:v>
                </c:pt>
                <c:pt idx="8210">
                  <c:v>0.72222222222222199</c:v>
                </c:pt>
                <c:pt idx="8211">
                  <c:v>0.75</c:v>
                </c:pt>
                <c:pt idx="8212">
                  <c:v>0.77777777777777701</c:v>
                </c:pt>
                <c:pt idx="8213">
                  <c:v>0.80555555555555503</c:v>
                </c:pt>
                <c:pt idx="8214">
                  <c:v>0.83333333333333304</c:v>
                </c:pt>
                <c:pt idx="8215">
                  <c:v>0.86111111111111105</c:v>
                </c:pt>
                <c:pt idx="8216">
                  <c:v>0.88888888888888795</c:v>
                </c:pt>
                <c:pt idx="8217">
                  <c:v>0.91666666666666596</c:v>
                </c:pt>
                <c:pt idx="8218">
                  <c:v>0.94444444444444398</c:v>
                </c:pt>
                <c:pt idx="8219">
                  <c:v>0.97222222222222199</c:v>
                </c:pt>
                <c:pt idx="8220">
                  <c:v>0</c:v>
                </c:pt>
                <c:pt idx="8221">
                  <c:v>8.8495575221238902E-3</c:v>
                </c:pt>
                <c:pt idx="8222">
                  <c:v>1.7699115044247701E-2</c:v>
                </c:pt>
                <c:pt idx="8223">
                  <c:v>2.6548672566371601E-2</c:v>
                </c:pt>
                <c:pt idx="8224">
                  <c:v>3.5398230088495498E-2</c:v>
                </c:pt>
                <c:pt idx="8225">
                  <c:v>4.4247787610619399E-2</c:v>
                </c:pt>
                <c:pt idx="8226">
                  <c:v>5.30973451327433E-2</c:v>
                </c:pt>
                <c:pt idx="8227">
                  <c:v>6.19469026548672E-2</c:v>
                </c:pt>
                <c:pt idx="8228">
                  <c:v>7.0796460176991094E-2</c:v>
                </c:pt>
                <c:pt idx="8229">
                  <c:v>7.9646017699115002E-2</c:v>
                </c:pt>
                <c:pt idx="8230">
                  <c:v>8.8495575221238895E-2</c:v>
                </c:pt>
                <c:pt idx="8231">
                  <c:v>9.7345132743362803E-2</c:v>
                </c:pt>
                <c:pt idx="8232">
                  <c:v>0.106194690265486</c:v>
                </c:pt>
                <c:pt idx="8233">
                  <c:v>0.11504424778760999</c:v>
                </c:pt>
                <c:pt idx="8234">
                  <c:v>0.123893805309734</c:v>
                </c:pt>
                <c:pt idx="8235">
                  <c:v>0.132743362831858</c:v>
                </c:pt>
                <c:pt idx="8236">
                  <c:v>0.14159292035398199</c:v>
                </c:pt>
                <c:pt idx="8237">
                  <c:v>0.15044247787610601</c:v>
                </c:pt>
                <c:pt idx="8238">
                  <c:v>0.15929203539823</c:v>
                </c:pt>
                <c:pt idx="8239">
                  <c:v>0.16814159292035399</c:v>
                </c:pt>
                <c:pt idx="8240">
                  <c:v>0.17699115044247701</c:v>
                </c:pt>
                <c:pt idx="8241">
                  <c:v>0.185840707964601</c:v>
                </c:pt>
                <c:pt idx="8242">
                  <c:v>0.19469026548672499</c:v>
                </c:pt>
                <c:pt idx="8243">
                  <c:v>0.20353982300884901</c:v>
                </c:pt>
                <c:pt idx="8244">
                  <c:v>0.212389380530973</c:v>
                </c:pt>
                <c:pt idx="8245">
                  <c:v>0.221238938053097</c:v>
                </c:pt>
                <c:pt idx="8246">
                  <c:v>0.23008849557522101</c:v>
                </c:pt>
                <c:pt idx="8247">
                  <c:v>0.238938053097345</c:v>
                </c:pt>
                <c:pt idx="8248">
                  <c:v>0.247787610619469</c:v>
                </c:pt>
                <c:pt idx="8249">
                  <c:v>0.25663716814159199</c:v>
                </c:pt>
                <c:pt idx="8250">
                  <c:v>0.26548672566371601</c:v>
                </c:pt>
                <c:pt idx="8251">
                  <c:v>0.27433628318584002</c:v>
                </c:pt>
                <c:pt idx="8252">
                  <c:v>0.28318584070796399</c:v>
                </c:pt>
                <c:pt idx="8253">
                  <c:v>0.29203539823008801</c:v>
                </c:pt>
                <c:pt idx="8254">
                  <c:v>0.30088495575221202</c:v>
                </c:pt>
                <c:pt idx="8255">
                  <c:v>0.30973451327433599</c:v>
                </c:pt>
                <c:pt idx="8256">
                  <c:v>0.31858407079646001</c:v>
                </c:pt>
                <c:pt idx="8257">
                  <c:v>0.32743362831858402</c:v>
                </c:pt>
                <c:pt idx="8258">
                  <c:v>0.33628318584070799</c:v>
                </c:pt>
                <c:pt idx="8259">
                  <c:v>0.34513274336283101</c:v>
                </c:pt>
                <c:pt idx="8260">
                  <c:v>0.35398230088495503</c:v>
                </c:pt>
                <c:pt idx="8261">
                  <c:v>0.36283185840707899</c:v>
                </c:pt>
                <c:pt idx="8262">
                  <c:v>0.37168141592920301</c:v>
                </c:pt>
                <c:pt idx="8263">
                  <c:v>0.38053097345132703</c:v>
                </c:pt>
                <c:pt idx="8264">
                  <c:v>0.38938053097345099</c:v>
                </c:pt>
                <c:pt idx="8265">
                  <c:v>0.39823008849557501</c:v>
                </c:pt>
                <c:pt idx="8266">
                  <c:v>0.40707964601769903</c:v>
                </c:pt>
                <c:pt idx="8267">
                  <c:v>0.41592920353982299</c:v>
                </c:pt>
                <c:pt idx="8268">
                  <c:v>0.42477876106194601</c:v>
                </c:pt>
                <c:pt idx="8269">
                  <c:v>0.43362831858407003</c:v>
                </c:pt>
                <c:pt idx="8270">
                  <c:v>0.44247787610619399</c:v>
                </c:pt>
                <c:pt idx="8271">
                  <c:v>0.45132743362831801</c:v>
                </c:pt>
                <c:pt idx="8272">
                  <c:v>0.46017699115044203</c:v>
                </c:pt>
                <c:pt idx="8273">
                  <c:v>0.46902654867256599</c:v>
                </c:pt>
                <c:pt idx="8274">
                  <c:v>0.47787610619469001</c:v>
                </c:pt>
                <c:pt idx="8275">
                  <c:v>0.48672566371681403</c:v>
                </c:pt>
                <c:pt idx="8276">
                  <c:v>0.49557522123893799</c:v>
                </c:pt>
                <c:pt idx="8277">
                  <c:v>0.50442477876106195</c:v>
                </c:pt>
                <c:pt idx="8278">
                  <c:v>0.51327433628318497</c:v>
                </c:pt>
                <c:pt idx="8279">
                  <c:v>0.52212389380530899</c:v>
                </c:pt>
                <c:pt idx="8280">
                  <c:v>0.53097345132743301</c:v>
                </c:pt>
                <c:pt idx="8281">
                  <c:v>0.53982300884955703</c:v>
                </c:pt>
                <c:pt idx="8282">
                  <c:v>0.54867256637168105</c:v>
                </c:pt>
                <c:pt idx="8283">
                  <c:v>0.55752212389380496</c:v>
                </c:pt>
                <c:pt idx="8284">
                  <c:v>0.56637168141592897</c:v>
                </c:pt>
                <c:pt idx="8285">
                  <c:v>0.57522123893805299</c:v>
                </c:pt>
                <c:pt idx="8286">
                  <c:v>0.58407079646017701</c:v>
                </c:pt>
                <c:pt idx="8287">
                  <c:v>0.59292035398230003</c:v>
                </c:pt>
                <c:pt idx="8288">
                  <c:v>0.60176991150442405</c:v>
                </c:pt>
                <c:pt idx="8289">
                  <c:v>0.61061946902654796</c:v>
                </c:pt>
                <c:pt idx="8290">
                  <c:v>0.61946902654867197</c:v>
                </c:pt>
                <c:pt idx="8291">
                  <c:v>0.62831858407079599</c:v>
                </c:pt>
                <c:pt idx="8292">
                  <c:v>0.63716814159292001</c:v>
                </c:pt>
                <c:pt idx="8293">
                  <c:v>0.64601769911504403</c:v>
                </c:pt>
                <c:pt idx="8294">
                  <c:v>0.65486725663716805</c:v>
                </c:pt>
                <c:pt idx="8295">
                  <c:v>0.66371681415929196</c:v>
                </c:pt>
                <c:pt idx="8296">
                  <c:v>0.67256637168141598</c:v>
                </c:pt>
                <c:pt idx="8297">
                  <c:v>0.68141592920353899</c:v>
                </c:pt>
                <c:pt idx="8298">
                  <c:v>0.69026548672566301</c:v>
                </c:pt>
                <c:pt idx="8299">
                  <c:v>0.69911504424778703</c:v>
                </c:pt>
                <c:pt idx="8300">
                  <c:v>0.70796460176991105</c:v>
                </c:pt>
                <c:pt idx="8301">
                  <c:v>0.71681415929203496</c:v>
                </c:pt>
                <c:pt idx="8302">
                  <c:v>0.72566371681415898</c:v>
                </c:pt>
                <c:pt idx="8303">
                  <c:v>0.734513274336283</c:v>
                </c:pt>
                <c:pt idx="8304">
                  <c:v>0.74336283185840701</c:v>
                </c:pt>
                <c:pt idx="8305">
                  <c:v>0.75221238938053003</c:v>
                </c:pt>
                <c:pt idx="8306">
                  <c:v>0.76106194690265405</c:v>
                </c:pt>
                <c:pt idx="8307">
                  <c:v>0.76991150442477796</c:v>
                </c:pt>
                <c:pt idx="8308">
                  <c:v>0.77876106194690198</c:v>
                </c:pt>
                <c:pt idx="8309">
                  <c:v>0.787610619469026</c:v>
                </c:pt>
                <c:pt idx="8310">
                  <c:v>0.79646017699115002</c:v>
                </c:pt>
                <c:pt idx="8311">
                  <c:v>0.80530973451327403</c:v>
                </c:pt>
                <c:pt idx="8312">
                  <c:v>0.81415929203539805</c:v>
                </c:pt>
                <c:pt idx="8313">
                  <c:v>0.82300884955752196</c:v>
                </c:pt>
                <c:pt idx="8314">
                  <c:v>0.83185840707964598</c:v>
                </c:pt>
                <c:pt idx="8315">
                  <c:v>0.840707964601769</c:v>
                </c:pt>
                <c:pt idx="8316">
                  <c:v>0.84955752212389302</c:v>
                </c:pt>
                <c:pt idx="8317">
                  <c:v>0.85840707964601703</c:v>
                </c:pt>
                <c:pt idx="8318">
                  <c:v>0.86725663716814105</c:v>
                </c:pt>
                <c:pt idx="8319">
                  <c:v>0.87610619469026496</c:v>
                </c:pt>
                <c:pt idx="8320">
                  <c:v>0.88495575221238898</c:v>
                </c:pt>
                <c:pt idx="8321">
                  <c:v>0.893805309734513</c:v>
                </c:pt>
                <c:pt idx="8322">
                  <c:v>0.90265486725663702</c:v>
                </c:pt>
                <c:pt idx="8323">
                  <c:v>0.91150442477876104</c:v>
                </c:pt>
                <c:pt idx="8324">
                  <c:v>0.92035398230088405</c:v>
                </c:pt>
                <c:pt idx="8325">
                  <c:v>0.92920353982300796</c:v>
                </c:pt>
                <c:pt idx="8326">
                  <c:v>0.93805309734513198</c:v>
                </c:pt>
                <c:pt idx="8327">
                  <c:v>0.946902654867256</c:v>
                </c:pt>
                <c:pt idx="8328">
                  <c:v>0.95575221238938002</c:v>
                </c:pt>
                <c:pt idx="8329">
                  <c:v>0.96460176991150404</c:v>
                </c:pt>
                <c:pt idx="8330">
                  <c:v>0.97345132743362806</c:v>
                </c:pt>
                <c:pt idx="8331">
                  <c:v>0.98230088495575196</c:v>
                </c:pt>
                <c:pt idx="8332">
                  <c:v>0.99115044247787598</c:v>
                </c:pt>
                <c:pt idx="8333">
                  <c:v>0</c:v>
                </c:pt>
                <c:pt idx="8334">
                  <c:v>2.6315789473684199E-2</c:v>
                </c:pt>
                <c:pt idx="8335">
                  <c:v>5.2631578947368397E-2</c:v>
                </c:pt>
                <c:pt idx="8336">
                  <c:v>7.8947368421052599E-2</c:v>
                </c:pt>
                <c:pt idx="8337">
                  <c:v>0.105263157894736</c:v>
                </c:pt>
                <c:pt idx="8338">
                  <c:v>0.13157894736842099</c:v>
                </c:pt>
                <c:pt idx="8339">
                  <c:v>0.157894736842105</c:v>
                </c:pt>
                <c:pt idx="8340">
                  <c:v>0.18421052631578899</c:v>
                </c:pt>
                <c:pt idx="8341">
                  <c:v>0.21052631578947301</c:v>
                </c:pt>
                <c:pt idx="8342">
                  <c:v>0.23684210526315699</c:v>
                </c:pt>
                <c:pt idx="8343">
                  <c:v>0.26315789473684198</c:v>
                </c:pt>
                <c:pt idx="8344">
                  <c:v>0.28947368421052599</c:v>
                </c:pt>
                <c:pt idx="8345">
                  <c:v>0.31578947368421001</c:v>
                </c:pt>
                <c:pt idx="8346">
                  <c:v>0.34210526315789402</c:v>
                </c:pt>
                <c:pt idx="8347">
                  <c:v>0.36842105263157798</c:v>
                </c:pt>
                <c:pt idx="8348">
                  <c:v>0.394736842105263</c:v>
                </c:pt>
                <c:pt idx="8349">
                  <c:v>0.42105263157894701</c:v>
                </c:pt>
                <c:pt idx="8350">
                  <c:v>0.44736842105263103</c:v>
                </c:pt>
                <c:pt idx="8351">
                  <c:v>0.47368421052631499</c:v>
                </c:pt>
                <c:pt idx="8352">
                  <c:v>0.5</c:v>
                </c:pt>
                <c:pt idx="8353">
                  <c:v>0.52631578947368396</c:v>
                </c:pt>
                <c:pt idx="8354">
                  <c:v>0.55263157894736803</c:v>
                </c:pt>
                <c:pt idx="8355">
                  <c:v>0.57894736842105199</c:v>
                </c:pt>
                <c:pt idx="8356">
                  <c:v>0.60526315789473595</c:v>
                </c:pt>
                <c:pt idx="8357">
                  <c:v>0.63157894736842102</c:v>
                </c:pt>
                <c:pt idx="8358">
                  <c:v>0.65789473684210498</c:v>
                </c:pt>
                <c:pt idx="8359">
                  <c:v>0.68421052631578905</c:v>
                </c:pt>
                <c:pt idx="8360">
                  <c:v>0.71052631578947301</c:v>
                </c:pt>
                <c:pt idx="8361">
                  <c:v>0.73684210526315697</c:v>
                </c:pt>
                <c:pt idx="8362">
                  <c:v>0.76315789473684204</c:v>
                </c:pt>
                <c:pt idx="8363">
                  <c:v>0.78947368421052599</c:v>
                </c:pt>
                <c:pt idx="8364">
                  <c:v>0.81578947368420995</c:v>
                </c:pt>
                <c:pt idx="8365">
                  <c:v>0.84210526315789402</c:v>
                </c:pt>
                <c:pt idx="8366">
                  <c:v>0.86842105263157898</c:v>
                </c:pt>
                <c:pt idx="8367">
                  <c:v>0.89473684210526305</c:v>
                </c:pt>
                <c:pt idx="8368">
                  <c:v>0.92105263157894701</c:v>
                </c:pt>
                <c:pt idx="8369">
                  <c:v>0.94736842105263097</c:v>
                </c:pt>
                <c:pt idx="8370">
                  <c:v>0.97368421052631504</c:v>
                </c:pt>
                <c:pt idx="8371">
                  <c:v>0</c:v>
                </c:pt>
                <c:pt idx="8372">
                  <c:v>3.2258064516128997E-2</c:v>
                </c:pt>
                <c:pt idx="8373">
                  <c:v>6.4516129032257993E-2</c:v>
                </c:pt>
                <c:pt idx="8374">
                  <c:v>9.6774193548387094E-2</c:v>
                </c:pt>
                <c:pt idx="8375">
                  <c:v>0.12903225806451599</c:v>
                </c:pt>
                <c:pt idx="8376">
                  <c:v>0.16129032258064499</c:v>
                </c:pt>
                <c:pt idx="8377">
                  <c:v>0.19354838709677399</c:v>
                </c:pt>
                <c:pt idx="8378">
                  <c:v>0.225806451612903</c:v>
                </c:pt>
                <c:pt idx="8379">
                  <c:v>0.25806451612903197</c:v>
                </c:pt>
                <c:pt idx="8380">
                  <c:v>0.29032258064516098</c:v>
                </c:pt>
                <c:pt idx="8381">
                  <c:v>0.32258064516128998</c:v>
                </c:pt>
                <c:pt idx="8382">
                  <c:v>0.35483870967741898</c:v>
                </c:pt>
                <c:pt idx="8383">
                  <c:v>0.38709677419354799</c:v>
                </c:pt>
                <c:pt idx="8384">
                  <c:v>0.41935483870967699</c:v>
                </c:pt>
                <c:pt idx="8385">
                  <c:v>0.45161290322580599</c:v>
                </c:pt>
                <c:pt idx="8386">
                  <c:v>0.483870967741935</c:v>
                </c:pt>
                <c:pt idx="8387">
                  <c:v>0.51612903225806395</c:v>
                </c:pt>
                <c:pt idx="8388">
                  <c:v>0.54838709677419295</c:v>
                </c:pt>
                <c:pt idx="8389">
                  <c:v>0.58064516129032195</c:v>
                </c:pt>
                <c:pt idx="8390">
                  <c:v>0.61290322580645096</c:v>
                </c:pt>
                <c:pt idx="8391">
                  <c:v>0.64516129032257996</c:v>
                </c:pt>
                <c:pt idx="8392">
                  <c:v>0.67741935483870896</c:v>
                </c:pt>
                <c:pt idx="8393">
                  <c:v>0.70967741935483797</c:v>
                </c:pt>
                <c:pt idx="8394">
                  <c:v>0.74193548387096697</c:v>
                </c:pt>
                <c:pt idx="8395">
                  <c:v>0.77419354838709598</c:v>
                </c:pt>
                <c:pt idx="8396">
                  <c:v>0.80645161290322498</c:v>
                </c:pt>
                <c:pt idx="8397">
                  <c:v>0.83870967741935398</c:v>
                </c:pt>
                <c:pt idx="8398">
                  <c:v>0.87096774193548299</c:v>
                </c:pt>
                <c:pt idx="8399">
                  <c:v>0.90322580645161199</c:v>
                </c:pt>
                <c:pt idx="8400">
                  <c:v>0.93548387096774099</c:v>
                </c:pt>
                <c:pt idx="8401">
                  <c:v>0.967741935483871</c:v>
                </c:pt>
                <c:pt idx="8402">
                  <c:v>0</c:v>
                </c:pt>
                <c:pt idx="8403">
                  <c:v>2.1276595744680799E-2</c:v>
                </c:pt>
                <c:pt idx="8404">
                  <c:v>4.2553191489361701E-2</c:v>
                </c:pt>
                <c:pt idx="8405">
                  <c:v>6.3829787234042507E-2</c:v>
                </c:pt>
                <c:pt idx="8406">
                  <c:v>8.5106382978723402E-2</c:v>
                </c:pt>
                <c:pt idx="8407">
                  <c:v>0.10638297872340401</c:v>
                </c:pt>
                <c:pt idx="8408">
                  <c:v>0.12765957446808501</c:v>
                </c:pt>
                <c:pt idx="8409">
                  <c:v>0.14893617021276501</c:v>
                </c:pt>
                <c:pt idx="8410">
                  <c:v>0.170212765957446</c:v>
                </c:pt>
                <c:pt idx="8411">
                  <c:v>0.19148936170212699</c:v>
                </c:pt>
                <c:pt idx="8412">
                  <c:v>0.21276595744680801</c:v>
                </c:pt>
                <c:pt idx="8413">
                  <c:v>0.23404255319148901</c:v>
                </c:pt>
                <c:pt idx="8414">
                  <c:v>0.25531914893617003</c:v>
                </c:pt>
                <c:pt idx="8415">
                  <c:v>0.27659574468085102</c:v>
                </c:pt>
                <c:pt idx="8416">
                  <c:v>0.29787234042553101</c:v>
                </c:pt>
                <c:pt idx="8417">
                  <c:v>0.31914893617021201</c:v>
                </c:pt>
                <c:pt idx="8418">
                  <c:v>0.340425531914893</c:v>
                </c:pt>
                <c:pt idx="8419">
                  <c:v>0.36170212765957399</c:v>
                </c:pt>
                <c:pt idx="8420">
                  <c:v>0.38297872340425498</c:v>
                </c:pt>
                <c:pt idx="8421">
                  <c:v>0.40425531914893598</c:v>
                </c:pt>
                <c:pt idx="8422">
                  <c:v>0.42553191489361702</c:v>
                </c:pt>
                <c:pt idx="8423">
                  <c:v>0.44680851063829702</c:v>
                </c:pt>
                <c:pt idx="8424">
                  <c:v>0.46808510638297801</c:v>
                </c:pt>
                <c:pt idx="8425">
                  <c:v>0.489361702127659</c:v>
                </c:pt>
                <c:pt idx="8426">
                  <c:v>0.51063829787234005</c:v>
                </c:pt>
                <c:pt idx="8427">
                  <c:v>0.53191489361702105</c:v>
                </c:pt>
                <c:pt idx="8428">
                  <c:v>0.55319148936170204</c:v>
                </c:pt>
                <c:pt idx="8429">
                  <c:v>0.57446808510638303</c:v>
                </c:pt>
                <c:pt idx="8430">
                  <c:v>0.59574468085106302</c:v>
                </c:pt>
                <c:pt idx="8431">
                  <c:v>0.61702127659574402</c:v>
                </c:pt>
                <c:pt idx="8432">
                  <c:v>0.63829787234042501</c:v>
                </c:pt>
                <c:pt idx="8433">
                  <c:v>0.659574468085106</c:v>
                </c:pt>
                <c:pt idx="8434">
                  <c:v>0.680851063829787</c:v>
                </c:pt>
                <c:pt idx="8435">
                  <c:v>0.70212765957446799</c:v>
                </c:pt>
                <c:pt idx="8436">
                  <c:v>0.72340425531914898</c:v>
                </c:pt>
                <c:pt idx="8437">
                  <c:v>0.74468085106382897</c:v>
                </c:pt>
                <c:pt idx="8438">
                  <c:v>0.76595744680850997</c:v>
                </c:pt>
                <c:pt idx="8439">
                  <c:v>0.78723404255319096</c:v>
                </c:pt>
                <c:pt idx="8440">
                  <c:v>0.80851063829787195</c:v>
                </c:pt>
                <c:pt idx="8441">
                  <c:v>0.82978723404255295</c:v>
                </c:pt>
                <c:pt idx="8442">
                  <c:v>0.85106382978723405</c:v>
                </c:pt>
                <c:pt idx="8443">
                  <c:v>0.87234042553191404</c:v>
                </c:pt>
                <c:pt idx="8444">
                  <c:v>0.89361702127659504</c:v>
                </c:pt>
                <c:pt idx="8445">
                  <c:v>0.91489361702127603</c:v>
                </c:pt>
                <c:pt idx="8446">
                  <c:v>0.93617021276595702</c:v>
                </c:pt>
                <c:pt idx="8447">
                  <c:v>0.95744680851063801</c:v>
                </c:pt>
                <c:pt idx="8448">
                  <c:v>0.97872340425531901</c:v>
                </c:pt>
                <c:pt idx="8449">
                  <c:v>0</c:v>
                </c:pt>
                <c:pt idx="8450">
                  <c:v>2.7027027027027001E-2</c:v>
                </c:pt>
                <c:pt idx="8451">
                  <c:v>5.4054054054054002E-2</c:v>
                </c:pt>
                <c:pt idx="8452">
                  <c:v>8.1081081081081002E-2</c:v>
                </c:pt>
                <c:pt idx="8453">
                  <c:v>0.108108108108108</c:v>
                </c:pt>
                <c:pt idx="8454">
                  <c:v>0.135135135135135</c:v>
                </c:pt>
                <c:pt idx="8455">
                  <c:v>0.162162162162162</c:v>
                </c:pt>
                <c:pt idx="8456">
                  <c:v>0.18918918918918901</c:v>
                </c:pt>
                <c:pt idx="8457">
                  <c:v>0.21621621621621601</c:v>
                </c:pt>
                <c:pt idx="8458">
                  <c:v>0.24324324324324301</c:v>
                </c:pt>
                <c:pt idx="8459">
                  <c:v>0.27027027027027001</c:v>
                </c:pt>
                <c:pt idx="8460">
                  <c:v>0.29729729729729698</c:v>
                </c:pt>
                <c:pt idx="8461">
                  <c:v>0.32432432432432401</c:v>
                </c:pt>
                <c:pt idx="8462">
                  <c:v>0.35135135135135098</c:v>
                </c:pt>
                <c:pt idx="8463">
                  <c:v>0.37837837837837801</c:v>
                </c:pt>
                <c:pt idx="8464">
                  <c:v>0.40540540540540498</c:v>
                </c:pt>
                <c:pt idx="8465">
                  <c:v>0.43243243243243201</c:v>
                </c:pt>
                <c:pt idx="8466">
                  <c:v>0.45945945945945899</c:v>
                </c:pt>
                <c:pt idx="8467">
                  <c:v>0.48648648648648601</c:v>
                </c:pt>
                <c:pt idx="8468">
                  <c:v>0.51351351351351304</c:v>
                </c:pt>
                <c:pt idx="8469">
                  <c:v>0.54054054054054002</c:v>
                </c:pt>
                <c:pt idx="8470">
                  <c:v>0.56756756756756699</c:v>
                </c:pt>
                <c:pt idx="8471">
                  <c:v>0.59459459459459396</c:v>
                </c:pt>
                <c:pt idx="8472">
                  <c:v>0.62162162162162105</c:v>
                </c:pt>
                <c:pt idx="8473">
                  <c:v>0.64864864864864802</c:v>
                </c:pt>
                <c:pt idx="8474">
                  <c:v>0.67567567567567499</c:v>
                </c:pt>
                <c:pt idx="8475">
                  <c:v>0.70270270270270196</c:v>
                </c:pt>
                <c:pt idx="8476">
                  <c:v>0.72972972972972905</c:v>
                </c:pt>
                <c:pt idx="8477">
                  <c:v>0.75675675675675602</c:v>
                </c:pt>
                <c:pt idx="8478">
                  <c:v>0.78378378378378299</c:v>
                </c:pt>
                <c:pt idx="8479">
                  <c:v>0.81081081081080997</c:v>
                </c:pt>
                <c:pt idx="8480">
                  <c:v>0.83783783783783705</c:v>
                </c:pt>
                <c:pt idx="8481">
                  <c:v>0.86486486486486402</c:v>
                </c:pt>
                <c:pt idx="8482">
                  <c:v>0.891891891891891</c:v>
                </c:pt>
                <c:pt idx="8483">
                  <c:v>0.91891891891891897</c:v>
                </c:pt>
                <c:pt idx="8484">
                  <c:v>0.94594594594594505</c:v>
                </c:pt>
                <c:pt idx="8485">
                  <c:v>0.97297297297297303</c:v>
                </c:pt>
                <c:pt idx="8486">
                  <c:v>0</c:v>
                </c:pt>
                <c:pt idx="8487">
                  <c:v>7.8125E-3</c:v>
                </c:pt>
                <c:pt idx="8488">
                  <c:v>1.5625E-2</c:v>
                </c:pt>
                <c:pt idx="8489">
                  <c:v>2.34375E-2</c:v>
                </c:pt>
                <c:pt idx="8490">
                  <c:v>3.125E-2</c:v>
                </c:pt>
                <c:pt idx="8491">
                  <c:v>3.90625E-2</c:v>
                </c:pt>
                <c:pt idx="8492">
                  <c:v>4.6875E-2</c:v>
                </c:pt>
                <c:pt idx="8493">
                  <c:v>5.46875E-2</c:v>
                </c:pt>
                <c:pt idx="8494">
                  <c:v>6.25E-2</c:v>
                </c:pt>
                <c:pt idx="8495">
                  <c:v>7.03125E-2</c:v>
                </c:pt>
                <c:pt idx="8496">
                  <c:v>7.8125E-2</c:v>
                </c:pt>
                <c:pt idx="8497">
                  <c:v>8.59375E-2</c:v>
                </c:pt>
                <c:pt idx="8498">
                  <c:v>9.375E-2</c:v>
                </c:pt>
                <c:pt idx="8499">
                  <c:v>0.1015625</c:v>
                </c:pt>
                <c:pt idx="8500">
                  <c:v>0.109375</c:v>
                </c:pt>
                <c:pt idx="8501">
                  <c:v>0.1171875</c:v>
                </c:pt>
                <c:pt idx="8502">
                  <c:v>0.125</c:v>
                </c:pt>
                <c:pt idx="8503">
                  <c:v>0.1328125</c:v>
                </c:pt>
                <c:pt idx="8504">
                  <c:v>0.140625</c:v>
                </c:pt>
                <c:pt idx="8505">
                  <c:v>0.1484375</c:v>
                </c:pt>
                <c:pt idx="8506">
                  <c:v>0.15625</c:v>
                </c:pt>
                <c:pt idx="8507">
                  <c:v>0.1640625</c:v>
                </c:pt>
                <c:pt idx="8508">
                  <c:v>0.171875</c:v>
                </c:pt>
                <c:pt idx="8509">
                  <c:v>0.1796875</c:v>
                </c:pt>
                <c:pt idx="8510">
                  <c:v>0.1875</c:v>
                </c:pt>
                <c:pt idx="8511">
                  <c:v>0.1953125</c:v>
                </c:pt>
                <c:pt idx="8512">
                  <c:v>0.203125</c:v>
                </c:pt>
                <c:pt idx="8513">
                  <c:v>0.2109375</c:v>
                </c:pt>
                <c:pt idx="8514">
                  <c:v>0.21875</c:v>
                </c:pt>
                <c:pt idx="8515">
                  <c:v>0.2265625</c:v>
                </c:pt>
                <c:pt idx="8516">
                  <c:v>0.234375</c:v>
                </c:pt>
                <c:pt idx="8517">
                  <c:v>0.2421875</c:v>
                </c:pt>
                <c:pt idx="8518">
                  <c:v>0.25</c:v>
                </c:pt>
                <c:pt idx="8519">
                  <c:v>0.2578125</c:v>
                </c:pt>
                <c:pt idx="8520">
                  <c:v>0.265625</c:v>
                </c:pt>
                <c:pt idx="8521">
                  <c:v>0.2734375</c:v>
                </c:pt>
                <c:pt idx="8522">
                  <c:v>0.28125</c:v>
                </c:pt>
                <c:pt idx="8523">
                  <c:v>0.2890625</c:v>
                </c:pt>
                <c:pt idx="8524">
                  <c:v>0.296875</c:v>
                </c:pt>
                <c:pt idx="8525">
                  <c:v>0.3046875</c:v>
                </c:pt>
                <c:pt idx="8526">
                  <c:v>0.3125</c:v>
                </c:pt>
                <c:pt idx="8527">
                  <c:v>0.3203125</c:v>
                </c:pt>
                <c:pt idx="8528">
                  <c:v>0.328125</c:v>
                </c:pt>
                <c:pt idx="8529">
                  <c:v>0.3359375</c:v>
                </c:pt>
                <c:pt idx="8530">
                  <c:v>0.34375</c:v>
                </c:pt>
                <c:pt idx="8531">
                  <c:v>0.3515625</c:v>
                </c:pt>
                <c:pt idx="8532">
                  <c:v>0.359375</c:v>
                </c:pt>
                <c:pt idx="8533">
                  <c:v>0.3671875</c:v>
                </c:pt>
                <c:pt idx="8534">
                  <c:v>0.375</c:v>
                </c:pt>
                <c:pt idx="8535">
                  <c:v>0.3828125</c:v>
                </c:pt>
                <c:pt idx="8536">
                  <c:v>0.390625</c:v>
                </c:pt>
                <c:pt idx="8537">
                  <c:v>0.3984375</c:v>
                </c:pt>
                <c:pt idx="8538">
                  <c:v>0.40625</c:v>
                </c:pt>
                <c:pt idx="8539">
                  <c:v>0.4140625</c:v>
                </c:pt>
                <c:pt idx="8540">
                  <c:v>0.421875</c:v>
                </c:pt>
                <c:pt idx="8541">
                  <c:v>0.4296875</c:v>
                </c:pt>
                <c:pt idx="8542">
                  <c:v>0.4375</c:v>
                </c:pt>
                <c:pt idx="8543">
                  <c:v>0.4453125</c:v>
                </c:pt>
                <c:pt idx="8544">
                  <c:v>0.453125</c:v>
                </c:pt>
                <c:pt idx="8545">
                  <c:v>0.4609375</c:v>
                </c:pt>
                <c:pt idx="8546">
                  <c:v>0.46875</c:v>
                </c:pt>
                <c:pt idx="8547">
                  <c:v>0.4765625</c:v>
                </c:pt>
                <c:pt idx="8548">
                  <c:v>0.484375</c:v>
                </c:pt>
                <c:pt idx="8549">
                  <c:v>0.4921875</c:v>
                </c:pt>
                <c:pt idx="8550">
                  <c:v>0.5</c:v>
                </c:pt>
                <c:pt idx="8551">
                  <c:v>0.5078125</c:v>
                </c:pt>
                <c:pt idx="8552">
                  <c:v>0.515625</c:v>
                </c:pt>
                <c:pt idx="8553">
                  <c:v>0.5234375</c:v>
                </c:pt>
                <c:pt idx="8554">
                  <c:v>0.53125</c:v>
                </c:pt>
                <c:pt idx="8555">
                  <c:v>0.5390625</c:v>
                </c:pt>
                <c:pt idx="8556">
                  <c:v>0.546875</c:v>
                </c:pt>
                <c:pt idx="8557">
                  <c:v>0.5546875</c:v>
                </c:pt>
                <c:pt idx="8558">
                  <c:v>0.5625</c:v>
                </c:pt>
                <c:pt idx="8559">
                  <c:v>0.5703125</c:v>
                </c:pt>
                <c:pt idx="8560">
                  <c:v>0.578125</c:v>
                </c:pt>
                <c:pt idx="8561">
                  <c:v>0.5859375</c:v>
                </c:pt>
                <c:pt idx="8562">
                  <c:v>0.59375</c:v>
                </c:pt>
                <c:pt idx="8563">
                  <c:v>0.6015625</c:v>
                </c:pt>
                <c:pt idx="8564">
                  <c:v>0.609375</c:v>
                </c:pt>
                <c:pt idx="8565">
                  <c:v>0.6171875</c:v>
                </c:pt>
                <c:pt idx="8566">
                  <c:v>0.625</c:v>
                </c:pt>
                <c:pt idx="8567">
                  <c:v>0.6328125</c:v>
                </c:pt>
                <c:pt idx="8568">
                  <c:v>0.640625</c:v>
                </c:pt>
                <c:pt idx="8569">
                  <c:v>0.6484375</c:v>
                </c:pt>
                <c:pt idx="8570">
                  <c:v>0.65625</c:v>
                </c:pt>
                <c:pt idx="8571">
                  <c:v>0.6640625</c:v>
                </c:pt>
                <c:pt idx="8572">
                  <c:v>0.671875</c:v>
                </c:pt>
                <c:pt idx="8573">
                  <c:v>0.6796875</c:v>
                </c:pt>
                <c:pt idx="8574">
                  <c:v>0.6875</c:v>
                </c:pt>
                <c:pt idx="8575">
                  <c:v>0.6953125</c:v>
                </c:pt>
                <c:pt idx="8576">
                  <c:v>0.703125</c:v>
                </c:pt>
                <c:pt idx="8577">
                  <c:v>0.7109375</c:v>
                </c:pt>
                <c:pt idx="8578">
                  <c:v>0.71875</c:v>
                </c:pt>
                <c:pt idx="8579">
                  <c:v>0.7265625</c:v>
                </c:pt>
                <c:pt idx="8580">
                  <c:v>0.734375</c:v>
                </c:pt>
                <c:pt idx="8581">
                  <c:v>0.7421875</c:v>
                </c:pt>
                <c:pt idx="8582">
                  <c:v>0.75</c:v>
                </c:pt>
                <c:pt idx="8583">
                  <c:v>0.7578125</c:v>
                </c:pt>
                <c:pt idx="8584">
                  <c:v>0.765625</c:v>
                </c:pt>
                <c:pt idx="8585">
                  <c:v>0.7734375</c:v>
                </c:pt>
                <c:pt idx="8586">
                  <c:v>0.78125</c:v>
                </c:pt>
                <c:pt idx="8587">
                  <c:v>0.7890625</c:v>
                </c:pt>
                <c:pt idx="8588">
                  <c:v>0.796875</c:v>
                </c:pt>
                <c:pt idx="8589">
                  <c:v>0.8046875</c:v>
                </c:pt>
                <c:pt idx="8590">
                  <c:v>0.8125</c:v>
                </c:pt>
                <c:pt idx="8591">
                  <c:v>0.8203125</c:v>
                </c:pt>
                <c:pt idx="8592">
                  <c:v>0.828125</c:v>
                </c:pt>
                <c:pt idx="8593">
                  <c:v>0.8359375</c:v>
                </c:pt>
                <c:pt idx="8594">
                  <c:v>0.84375</c:v>
                </c:pt>
                <c:pt idx="8595">
                  <c:v>0.8515625</c:v>
                </c:pt>
                <c:pt idx="8596">
                  <c:v>0.859375</c:v>
                </c:pt>
                <c:pt idx="8597">
                  <c:v>0.8671875</c:v>
                </c:pt>
                <c:pt idx="8598">
                  <c:v>0.875</c:v>
                </c:pt>
                <c:pt idx="8599">
                  <c:v>0.8828125</c:v>
                </c:pt>
                <c:pt idx="8600">
                  <c:v>0.890625</c:v>
                </c:pt>
                <c:pt idx="8601">
                  <c:v>0.8984375</c:v>
                </c:pt>
                <c:pt idx="8602">
                  <c:v>0.90625</c:v>
                </c:pt>
                <c:pt idx="8603">
                  <c:v>0.9140625</c:v>
                </c:pt>
                <c:pt idx="8604">
                  <c:v>0.921875</c:v>
                </c:pt>
                <c:pt idx="8605">
                  <c:v>0.9296875</c:v>
                </c:pt>
                <c:pt idx="8606">
                  <c:v>0.9375</c:v>
                </c:pt>
                <c:pt idx="8607">
                  <c:v>0.9453125</c:v>
                </c:pt>
                <c:pt idx="8608">
                  <c:v>0.953125</c:v>
                </c:pt>
                <c:pt idx="8609">
                  <c:v>0.9609375</c:v>
                </c:pt>
                <c:pt idx="8610">
                  <c:v>0.96875</c:v>
                </c:pt>
                <c:pt idx="8611">
                  <c:v>0.9765625</c:v>
                </c:pt>
                <c:pt idx="8612">
                  <c:v>0.984375</c:v>
                </c:pt>
                <c:pt idx="8613">
                  <c:v>0.9921875</c:v>
                </c:pt>
                <c:pt idx="8614">
                  <c:v>0</c:v>
                </c:pt>
                <c:pt idx="8615">
                  <c:v>1.51515151515151E-2</c:v>
                </c:pt>
                <c:pt idx="8616">
                  <c:v>3.03030303030303E-2</c:v>
                </c:pt>
                <c:pt idx="8617">
                  <c:v>4.54545454545454E-2</c:v>
                </c:pt>
                <c:pt idx="8618">
                  <c:v>6.0606060606060601E-2</c:v>
                </c:pt>
                <c:pt idx="8619">
                  <c:v>7.5757575757575704E-2</c:v>
                </c:pt>
                <c:pt idx="8620">
                  <c:v>9.0909090909090898E-2</c:v>
                </c:pt>
                <c:pt idx="8621">
                  <c:v>0.10606060606060599</c:v>
                </c:pt>
                <c:pt idx="8622">
                  <c:v>0.12121212121212099</c:v>
                </c:pt>
                <c:pt idx="8623">
                  <c:v>0.13636363636363599</c:v>
                </c:pt>
                <c:pt idx="8624">
                  <c:v>0.15151515151515099</c:v>
                </c:pt>
                <c:pt idx="8625">
                  <c:v>0.16666666666666599</c:v>
                </c:pt>
                <c:pt idx="8626">
                  <c:v>0.18181818181818099</c:v>
                </c:pt>
                <c:pt idx="8627">
                  <c:v>0.19696969696969599</c:v>
                </c:pt>
                <c:pt idx="8628">
                  <c:v>0.21212121212121199</c:v>
                </c:pt>
                <c:pt idx="8629">
                  <c:v>0.22727272727272699</c:v>
                </c:pt>
                <c:pt idx="8630">
                  <c:v>0.24242424242424199</c:v>
                </c:pt>
                <c:pt idx="8631">
                  <c:v>0.25757575757575701</c:v>
                </c:pt>
                <c:pt idx="8632">
                  <c:v>0.27272727272727199</c:v>
                </c:pt>
                <c:pt idx="8633">
                  <c:v>0.28787878787878701</c:v>
                </c:pt>
                <c:pt idx="8634">
                  <c:v>0.30303030303030298</c:v>
                </c:pt>
                <c:pt idx="8635">
                  <c:v>0.31818181818181801</c:v>
                </c:pt>
                <c:pt idx="8636">
                  <c:v>0.33333333333333298</c:v>
                </c:pt>
                <c:pt idx="8637">
                  <c:v>0.34848484848484801</c:v>
                </c:pt>
                <c:pt idx="8638">
                  <c:v>0.36363636363636298</c:v>
                </c:pt>
                <c:pt idx="8639">
                  <c:v>0.37878787878787801</c:v>
                </c:pt>
                <c:pt idx="8640">
                  <c:v>0.39393939393939298</c:v>
                </c:pt>
                <c:pt idx="8641">
                  <c:v>0.40909090909090901</c:v>
                </c:pt>
                <c:pt idx="8642">
                  <c:v>0.42424242424242398</c:v>
                </c:pt>
                <c:pt idx="8643">
                  <c:v>0.439393939393939</c:v>
                </c:pt>
                <c:pt idx="8644">
                  <c:v>0.45454545454545398</c:v>
                </c:pt>
                <c:pt idx="8645">
                  <c:v>0.469696969696969</c:v>
                </c:pt>
                <c:pt idx="8646">
                  <c:v>0.48484848484848397</c:v>
                </c:pt>
                <c:pt idx="8647">
                  <c:v>0.5</c:v>
                </c:pt>
                <c:pt idx="8648">
                  <c:v>0.51515151515151503</c:v>
                </c:pt>
                <c:pt idx="8649">
                  <c:v>0.53030303030303005</c:v>
                </c:pt>
                <c:pt idx="8650">
                  <c:v>0.54545454545454497</c:v>
                </c:pt>
                <c:pt idx="8651">
                  <c:v>0.56060606060606</c:v>
                </c:pt>
                <c:pt idx="8652">
                  <c:v>0.57575757575757502</c:v>
                </c:pt>
                <c:pt idx="8653">
                  <c:v>0.59090909090909005</c:v>
                </c:pt>
                <c:pt idx="8654">
                  <c:v>0.60606060606060597</c:v>
                </c:pt>
                <c:pt idx="8655">
                  <c:v>0.62121212121212099</c:v>
                </c:pt>
                <c:pt idx="8656">
                  <c:v>0.63636363636363602</c:v>
                </c:pt>
                <c:pt idx="8657">
                  <c:v>0.65151515151515105</c:v>
                </c:pt>
                <c:pt idx="8658">
                  <c:v>0.66666666666666596</c:v>
                </c:pt>
                <c:pt idx="8659">
                  <c:v>0.68181818181818099</c:v>
                </c:pt>
                <c:pt idx="8660">
                  <c:v>0.69696969696969702</c:v>
                </c:pt>
                <c:pt idx="8661">
                  <c:v>0.71212121212121204</c:v>
                </c:pt>
                <c:pt idx="8662">
                  <c:v>0.72727272727272696</c:v>
                </c:pt>
                <c:pt idx="8663">
                  <c:v>0.74242424242424199</c:v>
                </c:pt>
                <c:pt idx="8664">
                  <c:v>0.75757575757575701</c:v>
                </c:pt>
                <c:pt idx="8665">
                  <c:v>0.77272727272727204</c:v>
                </c:pt>
                <c:pt idx="8666">
                  <c:v>0.78787878787878696</c:v>
                </c:pt>
                <c:pt idx="8667">
                  <c:v>0.80303030303030298</c:v>
                </c:pt>
                <c:pt idx="8668">
                  <c:v>0.81818181818181801</c:v>
                </c:pt>
                <c:pt idx="8669">
                  <c:v>0.83333333333333304</c:v>
                </c:pt>
                <c:pt idx="8670">
                  <c:v>0.84848484848484795</c:v>
                </c:pt>
                <c:pt idx="8671">
                  <c:v>0.86363636363636298</c:v>
                </c:pt>
                <c:pt idx="8672">
                  <c:v>0.87878787878787801</c:v>
                </c:pt>
                <c:pt idx="8673">
                  <c:v>0.89393939393939303</c:v>
                </c:pt>
                <c:pt idx="8674">
                  <c:v>0.90909090909090895</c:v>
                </c:pt>
                <c:pt idx="8675">
                  <c:v>0.92424242424242398</c:v>
                </c:pt>
                <c:pt idx="8676">
                  <c:v>0.939393939393939</c:v>
                </c:pt>
                <c:pt idx="8677">
                  <c:v>0.95454545454545403</c:v>
                </c:pt>
                <c:pt idx="8678">
                  <c:v>0.96969696969696895</c:v>
                </c:pt>
                <c:pt idx="8679">
                  <c:v>0.98484848484848397</c:v>
                </c:pt>
                <c:pt idx="8680">
                  <c:v>0</c:v>
                </c:pt>
                <c:pt idx="8681">
                  <c:v>6.13496932515337E-3</c:v>
                </c:pt>
                <c:pt idx="8682">
                  <c:v>1.22699386503067E-2</c:v>
                </c:pt>
                <c:pt idx="8683">
                  <c:v>1.84049079754601E-2</c:v>
                </c:pt>
                <c:pt idx="8684">
                  <c:v>2.45398773006134E-2</c:v>
                </c:pt>
                <c:pt idx="8685">
                  <c:v>3.0674846625766802E-2</c:v>
                </c:pt>
                <c:pt idx="8686">
                  <c:v>3.6809815950920199E-2</c:v>
                </c:pt>
                <c:pt idx="8687">
                  <c:v>4.2944785276073601E-2</c:v>
                </c:pt>
                <c:pt idx="8688">
                  <c:v>4.9079754601226898E-2</c:v>
                </c:pt>
                <c:pt idx="8689">
                  <c:v>5.5214723926380299E-2</c:v>
                </c:pt>
                <c:pt idx="8690">
                  <c:v>6.13496932515337E-2</c:v>
                </c:pt>
                <c:pt idx="8691">
                  <c:v>6.7484662576687102E-2</c:v>
                </c:pt>
                <c:pt idx="8692">
                  <c:v>7.3619631901840496E-2</c:v>
                </c:pt>
                <c:pt idx="8693">
                  <c:v>7.9754601226993793E-2</c:v>
                </c:pt>
                <c:pt idx="8694">
                  <c:v>8.5889570552147201E-2</c:v>
                </c:pt>
                <c:pt idx="8695">
                  <c:v>9.2024539877300596E-2</c:v>
                </c:pt>
                <c:pt idx="8696">
                  <c:v>9.8159509202453907E-2</c:v>
                </c:pt>
                <c:pt idx="8697">
                  <c:v>0.104294478527607</c:v>
                </c:pt>
                <c:pt idx="8698">
                  <c:v>0.11042944785276</c:v>
                </c:pt>
                <c:pt idx="8699">
                  <c:v>0.11656441717791401</c:v>
                </c:pt>
                <c:pt idx="8700">
                  <c:v>0.122699386503067</c:v>
                </c:pt>
                <c:pt idx="8701">
                  <c:v>0.12883435582822</c:v>
                </c:pt>
                <c:pt idx="8702">
                  <c:v>0.13496932515337401</c:v>
                </c:pt>
                <c:pt idx="8703">
                  <c:v>0.14110429447852699</c:v>
                </c:pt>
                <c:pt idx="8704">
                  <c:v>0.14723926380368099</c:v>
                </c:pt>
                <c:pt idx="8705">
                  <c:v>0.153374233128834</c:v>
                </c:pt>
                <c:pt idx="8706">
                  <c:v>0.159509202453987</c:v>
                </c:pt>
                <c:pt idx="8707">
                  <c:v>0.16564417177914101</c:v>
                </c:pt>
                <c:pt idx="8708">
                  <c:v>0.17177914110429399</c:v>
                </c:pt>
                <c:pt idx="8709">
                  <c:v>0.17791411042944699</c:v>
                </c:pt>
                <c:pt idx="8710">
                  <c:v>0.184049079754601</c:v>
                </c:pt>
                <c:pt idx="8711">
                  <c:v>0.190184049079754</c:v>
                </c:pt>
                <c:pt idx="8712">
                  <c:v>0.19631901840490701</c:v>
                </c:pt>
                <c:pt idx="8713">
                  <c:v>0.20245398773006101</c:v>
                </c:pt>
                <c:pt idx="8714">
                  <c:v>0.20858895705521399</c:v>
                </c:pt>
                <c:pt idx="8715">
                  <c:v>0.214723926380368</c:v>
                </c:pt>
                <c:pt idx="8716">
                  <c:v>0.220858895705521</c:v>
                </c:pt>
                <c:pt idx="8717">
                  <c:v>0.22699386503067401</c:v>
                </c:pt>
                <c:pt idx="8718">
                  <c:v>0.23312883435582801</c:v>
                </c:pt>
                <c:pt idx="8719">
                  <c:v>0.23926380368098099</c:v>
                </c:pt>
                <c:pt idx="8720">
                  <c:v>0.245398773006134</c:v>
                </c:pt>
                <c:pt idx="8721">
                  <c:v>0.251533742331288</c:v>
                </c:pt>
                <c:pt idx="8722">
                  <c:v>0.25766871165644101</c:v>
                </c:pt>
                <c:pt idx="8723">
                  <c:v>0.26380368098159501</c:v>
                </c:pt>
                <c:pt idx="8724">
                  <c:v>0.26993865030674802</c:v>
                </c:pt>
                <c:pt idx="8725">
                  <c:v>0.27607361963190102</c:v>
                </c:pt>
                <c:pt idx="8726">
                  <c:v>0.28220858895705497</c:v>
                </c:pt>
                <c:pt idx="8727">
                  <c:v>0.28834355828220798</c:v>
                </c:pt>
                <c:pt idx="8728">
                  <c:v>0.29447852760736198</c:v>
                </c:pt>
                <c:pt idx="8729">
                  <c:v>0.30061349693251499</c:v>
                </c:pt>
                <c:pt idx="8730">
                  <c:v>0.306748466257668</c:v>
                </c:pt>
                <c:pt idx="8731">
                  <c:v>0.312883435582822</c:v>
                </c:pt>
                <c:pt idx="8732">
                  <c:v>0.31901840490797501</c:v>
                </c:pt>
                <c:pt idx="8733">
                  <c:v>0.32515337423312801</c:v>
                </c:pt>
                <c:pt idx="8734">
                  <c:v>0.33128834355828202</c:v>
                </c:pt>
                <c:pt idx="8735">
                  <c:v>0.33742331288343502</c:v>
                </c:pt>
                <c:pt idx="8736">
                  <c:v>0.34355828220858797</c:v>
                </c:pt>
                <c:pt idx="8737">
                  <c:v>0.34969325153374198</c:v>
                </c:pt>
                <c:pt idx="8738">
                  <c:v>0.35582822085889498</c:v>
                </c:pt>
                <c:pt idx="8739">
                  <c:v>0.36196319018404899</c:v>
                </c:pt>
                <c:pt idx="8740">
                  <c:v>0.36809815950920199</c:v>
                </c:pt>
                <c:pt idx="8741">
                  <c:v>0.374233128834355</c:v>
                </c:pt>
                <c:pt idx="8742">
                  <c:v>0.380368098159509</c:v>
                </c:pt>
                <c:pt idx="8743">
                  <c:v>0.38650306748466201</c:v>
                </c:pt>
                <c:pt idx="8744">
                  <c:v>0.39263803680981502</c:v>
                </c:pt>
                <c:pt idx="8745">
                  <c:v>0.39877300613496902</c:v>
                </c:pt>
                <c:pt idx="8746">
                  <c:v>0.40490797546012203</c:v>
                </c:pt>
                <c:pt idx="8747">
                  <c:v>0.41104294478527598</c:v>
                </c:pt>
                <c:pt idx="8748">
                  <c:v>0.41717791411042898</c:v>
                </c:pt>
                <c:pt idx="8749">
                  <c:v>0.42331288343558199</c:v>
                </c:pt>
                <c:pt idx="8750">
                  <c:v>0.42944785276073599</c:v>
                </c:pt>
                <c:pt idx="8751">
                  <c:v>0.435582822085889</c:v>
                </c:pt>
                <c:pt idx="8752">
                  <c:v>0.441717791411042</c:v>
                </c:pt>
                <c:pt idx="8753">
                  <c:v>0.44785276073619601</c:v>
                </c:pt>
                <c:pt idx="8754">
                  <c:v>0.45398773006134902</c:v>
                </c:pt>
                <c:pt idx="8755">
                  <c:v>0.46012269938650302</c:v>
                </c:pt>
                <c:pt idx="8756">
                  <c:v>0.46625766871165603</c:v>
                </c:pt>
                <c:pt idx="8757">
                  <c:v>0.47239263803680898</c:v>
                </c:pt>
                <c:pt idx="8758">
                  <c:v>0.47852760736196298</c:v>
                </c:pt>
                <c:pt idx="8759">
                  <c:v>0.48466257668711599</c:v>
                </c:pt>
                <c:pt idx="8760">
                  <c:v>0.49079754601226899</c:v>
                </c:pt>
                <c:pt idx="8761">
                  <c:v>0.496932515337423</c:v>
                </c:pt>
                <c:pt idx="8762">
                  <c:v>0.503067484662576</c:v>
                </c:pt>
                <c:pt idx="8763">
                  <c:v>0.50920245398773001</c:v>
                </c:pt>
                <c:pt idx="8764">
                  <c:v>0.51533742331288301</c:v>
                </c:pt>
                <c:pt idx="8765">
                  <c:v>0.52147239263803602</c:v>
                </c:pt>
                <c:pt idx="8766">
                  <c:v>0.52760736196319002</c:v>
                </c:pt>
                <c:pt idx="8767">
                  <c:v>0.53374233128834303</c:v>
                </c:pt>
                <c:pt idx="8768">
                  <c:v>0.53987730061349604</c:v>
                </c:pt>
                <c:pt idx="8769">
                  <c:v>0.54601226993865004</c:v>
                </c:pt>
                <c:pt idx="8770">
                  <c:v>0.55214723926380305</c:v>
                </c:pt>
                <c:pt idx="8771">
                  <c:v>0.55828220858895705</c:v>
                </c:pt>
                <c:pt idx="8772">
                  <c:v>0.56441717791410995</c:v>
                </c:pt>
                <c:pt idx="8773">
                  <c:v>0.57055214723926295</c:v>
                </c:pt>
                <c:pt idx="8774">
                  <c:v>0.57668711656441696</c:v>
                </c:pt>
                <c:pt idx="8775">
                  <c:v>0.58282208588956996</c:v>
                </c:pt>
                <c:pt idx="8776">
                  <c:v>0.58895705521472397</c:v>
                </c:pt>
                <c:pt idx="8777">
                  <c:v>0.59509202453987697</c:v>
                </c:pt>
                <c:pt idx="8778">
                  <c:v>0.60122699386502998</c:v>
                </c:pt>
                <c:pt idx="8779">
                  <c:v>0.60736196319018398</c:v>
                </c:pt>
                <c:pt idx="8780">
                  <c:v>0.61349693251533699</c:v>
                </c:pt>
                <c:pt idx="8781">
                  <c:v>0.61963190184049</c:v>
                </c:pt>
                <c:pt idx="8782">
                  <c:v>0.625766871165644</c:v>
                </c:pt>
                <c:pt idx="8783">
                  <c:v>0.63190184049079701</c:v>
                </c:pt>
                <c:pt idx="8784">
                  <c:v>0.63803680981595001</c:v>
                </c:pt>
                <c:pt idx="8785">
                  <c:v>0.64417177914110402</c:v>
                </c:pt>
                <c:pt idx="8786">
                  <c:v>0.65030674846625702</c:v>
                </c:pt>
                <c:pt idx="8787">
                  <c:v>0.65644171779141103</c:v>
                </c:pt>
                <c:pt idx="8788">
                  <c:v>0.66257668711656403</c:v>
                </c:pt>
                <c:pt idx="8789">
                  <c:v>0.66871165644171704</c:v>
                </c:pt>
                <c:pt idx="8790">
                  <c:v>0.67484662576687104</c:v>
                </c:pt>
                <c:pt idx="8791">
                  <c:v>0.68098159509202405</c:v>
                </c:pt>
                <c:pt idx="8792">
                  <c:v>0.68711656441717694</c:v>
                </c:pt>
                <c:pt idx="8793">
                  <c:v>0.69325153374233095</c:v>
                </c:pt>
                <c:pt idx="8794">
                  <c:v>0.69938650306748396</c:v>
                </c:pt>
                <c:pt idx="8795">
                  <c:v>0.70552147239263796</c:v>
                </c:pt>
                <c:pt idx="8796">
                  <c:v>0.71165644171779097</c:v>
                </c:pt>
                <c:pt idx="8797">
                  <c:v>0.71779141104294397</c:v>
                </c:pt>
                <c:pt idx="8798">
                  <c:v>0.72392638036809798</c:v>
                </c:pt>
                <c:pt idx="8799">
                  <c:v>0.73006134969325098</c:v>
                </c:pt>
                <c:pt idx="8800">
                  <c:v>0.73619631901840399</c:v>
                </c:pt>
                <c:pt idx="8801">
                  <c:v>0.74233128834355799</c:v>
                </c:pt>
                <c:pt idx="8802">
                  <c:v>0.748466257668711</c:v>
                </c:pt>
                <c:pt idx="8803">
                  <c:v>0.754601226993865</c:v>
                </c:pt>
                <c:pt idx="8804">
                  <c:v>0.76073619631901801</c:v>
                </c:pt>
                <c:pt idx="8805">
                  <c:v>0.76687116564417102</c:v>
                </c:pt>
                <c:pt idx="8806">
                  <c:v>0.77300613496932502</c:v>
                </c:pt>
                <c:pt idx="8807">
                  <c:v>0.77914110429447803</c:v>
                </c:pt>
                <c:pt idx="8808">
                  <c:v>0.78527607361963103</c:v>
                </c:pt>
                <c:pt idx="8809">
                  <c:v>0.79141104294478504</c:v>
                </c:pt>
                <c:pt idx="8810">
                  <c:v>0.79754601226993804</c:v>
                </c:pt>
                <c:pt idx="8811">
                  <c:v>0.80368098159509205</c:v>
                </c:pt>
                <c:pt idx="8812">
                  <c:v>0.80981595092024505</c:v>
                </c:pt>
                <c:pt idx="8813">
                  <c:v>0.81595092024539795</c:v>
                </c:pt>
                <c:pt idx="8814">
                  <c:v>0.82208588957055195</c:v>
                </c:pt>
                <c:pt idx="8815">
                  <c:v>0.82822085889570496</c:v>
                </c:pt>
                <c:pt idx="8816">
                  <c:v>0.83435582822085796</c:v>
                </c:pt>
                <c:pt idx="8817">
                  <c:v>0.84049079754601197</c:v>
                </c:pt>
                <c:pt idx="8818">
                  <c:v>0.84662576687116498</c:v>
                </c:pt>
                <c:pt idx="8819">
                  <c:v>0.85276073619631898</c:v>
                </c:pt>
                <c:pt idx="8820">
                  <c:v>0.85889570552147199</c:v>
                </c:pt>
                <c:pt idx="8821">
                  <c:v>0.86503067484662499</c:v>
                </c:pt>
                <c:pt idx="8822">
                  <c:v>0.871165644171779</c:v>
                </c:pt>
                <c:pt idx="8823">
                  <c:v>0.877300613496932</c:v>
                </c:pt>
                <c:pt idx="8824">
                  <c:v>0.88343558282208501</c:v>
                </c:pt>
                <c:pt idx="8825">
                  <c:v>0.88957055214723901</c:v>
                </c:pt>
                <c:pt idx="8826">
                  <c:v>0.89570552147239202</c:v>
                </c:pt>
                <c:pt idx="8827">
                  <c:v>0.90184049079754602</c:v>
                </c:pt>
                <c:pt idx="8828">
                  <c:v>0.90797546012269903</c:v>
                </c:pt>
                <c:pt idx="8829">
                  <c:v>0.91411042944785204</c:v>
                </c:pt>
                <c:pt idx="8830">
                  <c:v>0.92024539877300604</c:v>
                </c:pt>
                <c:pt idx="8831">
                  <c:v>0.92638036809815905</c:v>
                </c:pt>
                <c:pt idx="8832">
                  <c:v>0.93251533742331205</c:v>
                </c:pt>
                <c:pt idx="8833">
                  <c:v>0.93865030674846595</c:v>
                </c:pt>
                <c:pt idx="8834">
                  <c:v>0.94478527607361895</c:v>
                </c:pt>
                <c:pt idx="8835">
                  <c:v>0.95092024539877296</c:v>
                </c:pt>
                <c:pt idx="8836">
                  <c:v>0.95705521472392596</c:v>
                </c:pt>
                <c:pt idx="8837">
                  <c:v>0.96319018404907897</c:v>
                </c:pt>
                <c:pt idx="8838">
                  <c:v>0.96932515337423297</c:v>
                </c:pt>
                <c:pt idx="8839">
                  <c:v>0.97546012269938598</c:v>
                </c:pt>
                <c:pt idx="8840">
                  <c:v>0.98159509202453898</c:v>
                </c:pt>
                <c:pt idx="8841">
                  <c:v>0.98773006134969299</c:v>
                </c:pt>
                <c:pt idx="8842">
                  <c:v>0.993865030674846</c:v>
                </c:pt>
                <c:pt idx="8843">
                  <c:v>0</c:v>
                </c:pt>
                <c:pt idx="8844">
                  <c:v>2.1276595744680799E-2</c:v>
                </c:pt>
                <c:pt idx="8845">
                  <c:v>4.2553191489361701E-2</c:v>
                </c:pt>
                <c:pt idx="8846">
                  <c:v>6.3829787234042507E-2</c:v>
                </c:pt>
                <c:pt idx="8847">
                  <c:v>8.5106382978723402E-2</c:v>
                </c:pt>
                <c:pt idx="8848">
                  <c:v>0.10638297872340401</c:v>
                </c:pt>
                <c:pt idx="8849">
                  <c:v>0.12765957446808501</c:v>
                </c:pt>
                <c:pt idx="8850">
                  <c:v>0.14893617021276501</c:v>
                </c:pt>
                <c:pt idx="8851">
                  <c:v>0.170212765957446</c:v>
                </c:pt>
                <c:pt idx="8852">
                  <c:v>0.19148936170212699</c:v>
                </c:pt>
                <c:pt idx="8853">
                  <c:v>0.21276595744680801</c:v>
                </c:pt>
                <c:pt idx="8854">
                  <c:v>0.23404255319148901</c:v>
                </c:pt>
                <c:pt idx="8855">
                  <c:v>0.25531914893617003</c:v>
                </c:pt>
                <c:pt idx="8856">
                  <c:v>0.27659574468085102</c:v>
                </c:pt>
                <c:pt idx="8857">
                  <c:v>0.29787234042553101</c:v>
                </c:pt>
                <c:pt idx="8858">
                  <c:v>0.31914893617021201</c:v>
                </c:pt>
                <c:pt idx="8859">
                  <c:v>0.340425531914893</c:v>
                </c:pt>
                <c:pt idx="8860">
                  <c:v>0.36170212765957399</c:v>
                </c:pt>
                <c:pt idx="8861">
                  <c:v>0.38297872340425498</c:v>
                </c:pt>
                <c:pt idx="8862">
                  <c:v>0.40425531914893598</c:v>
                </c:pt>
                <c:pt idx="8863">
                  <c:v>0.42553191489361702</c:v>
                </c:pt>
                <c:pt idx="8864">
                  <c:v>0.44680851063829702</c:v>
                </c:pt>
                <c:pt idx="8865">
                  <c:v>0.46808510638297801</c:v>
                </c:pt>
                <c:pt idx="8866">
                  <c:v>0.489361702127659</c:v>
                </c:pt>
                <c:pt idx="8867">
                  <c:v>0.51063829787234005</c:v>
                </c:pt>
                <c:pt idx="8868">
                  <c:v>0.53191489361702105</c:v>
                </c:pt>
                <c:pt idx="8869">
                  <c:v>0.55319148936170204</c:v>
                </c:pt>
                <c:pt idx="8870">
                  <c:v>0.57446808510638303</c:v>
                </c:pt>
                <c:pt idx="8871">
                  <c:v>0.59574468085106302</c:v>
                </c:pt>
                <c:pt idx="8872">
                  <c:v>0.61702127659574402</c:v>
                </c:pt>
                <c:pt idx="8873">
                  <c:v>0.63829787234042501</c:v>
                </c:pt>
                <c:pt idx="8874">
                  <c:v>0.659574468085106</c:v>
                </c:pt>
                <c:pt idx="8875">
                  <c:v>0.680851063829787</c:v>
                </c:pt>
                <c:pt idx="8876">
                  <c:v>0.70212765957446799</c:v>
                </c:pt>
                <c:pt idx="8877">
                  <c:v>0.72340425531914898</c:v>
                </c:pt>
                <c:pt idx="8878">
                  <c:v>0.74468085106382897</c:v>
                </c:pt>
                <c:pt idx="8879">
                  <c:v>0.76595744680850997</c:v>
                </c:pt>
                <c:pt idx="8880">
                  <c:v>0.78723404255319096</c:v>
                </c:pt>
                <c:pt idx="8881">
                  <c:v>0.80851063829787195</c:v>
                </c:pt>
                <c:pt idx="8882">
                  <c:v>0.82978723404255295</c:v>
                </c:pt>
                <c:pt idx="8883">
                  <c:v>0.85106382978723405</c:v>
                </c:pt>
                <c:pt idx="8884">
                  <c:v>0.87234042553191404</c:v>
                </c:pt>
                <c:pt idx="8885">
                  <c:v>0.89361702127659504</c:v>
                </c:pt>
                <c:pt idx="8886">
                  <c:v>0.91489361702127603</c:v>
                </c:pt>
                <c:pt idx="8887">
                  <c:v>0.93617021276595702</c:v>
                </c:pt>
                <c:pt idx="8888">
                  <c:v>0.95744680851063801</c:v>
                </c:pt>
                <c:pt idx="8889">
                  <c:v>0.97872340425531901</c:v>
                </c:pt>
                <c:pt idx="8890">
                  <c:v>0</c:v>
                </c:pt>
                <c:pt idx="8891">
                  <c:v>1.63934426229508E-2</c:v>
                </c:pt>
                <c:pt idx="8892">
                  <c:v>3.2786885245901599E-2</c:v>
                </c:pt>
                <c:pt idx="8893">
                  <c:v>4.9180327868852403E-2</c:v>
                </c:pt>
                <c:pt idx="8894">
                  <c:v>6.5573770491803199E-2</c:v>
                </c:pt>
                <c:pt idx="8895">
                  <c:v>8.1967213114753995E-2</c:v>
                </c:pt>
                <c:pt idx="8896">
                  <c:v>9.8360655737704902E-2</c:v>
                </c:pt>
                <c:pt idx="8897">
                  <c:v>0.114754098360655</c:v>
                </c:pt>
                <c:pt idx="8898">
                  <c:v>0.13114754098360601</c:v>
                </c:pt>
                <c:pt idx="8899">
                  <c:v>0.14754098360655701</c:v>
                </c:pt>
                <c:pt idx="8900">
                  <c:v>0.16393442622950799</c:v>
                </c:pt>
                <c:pt idx="8901">
                  <c:v>0.18032786885245899</c:v>
                </c:pt>
                <c:pt idx="8902">
                  <c:v>0.196721311475409</c:v>
                </c:pt>
                <c:pt idx="8903">
                  <c:v>0.21311475409836</c:v>
                </c:pt>
                <c:pt idx="8904">
                  <c:v>0.22950819672131101</c:v>
                </c:pt>
                <c:pt idx="8905">
                  <c:v>0.24590163934426201</c:v>
                </c:pt>
                <c:pt idx="8906">
                  <c:v>0.26229508196721302</c:v>
                </c:pt>
                <c:pt idx="8907">
                  <c:v>0.27868852459016302</c:v>
                </c:pt>
                <c:pt idx="8908">
                  <c:v>0.29508196721311403</c:v>
                </c:pt>
                <c:pt idx="8909">
                  <c:v>0.31147540983606498</c:v>
                </c:pt>
                <c:pt idx="8910">
                  <c:v>0.32786885245901598</c:v>
                </c:pt>
                <c:pt idx="8911">
                  <c:v>0.34426229508196698</c:v>
                </c:pt>
                <c:pt idx="8912">
                  <c:v>0.36065573770491799</c:v>
                </c:pt>
                <c:pt idx="8913">
                  <c:v>0.37704918032786799</c:v>
                </c:pt>
                <c:pt idx="8914">
                  <c:v>0.393442622950819</c:v>
                </c:pt>
                <c:pt idx="8915">
                  <c:v>0.40983606557377</c:v>
                </c:pt>
                <c:pt idx="8916">
                  <c:v>0.42622950819672101</c:v>
                </c:pt>
                <c:pt idx="8917">
                  <c:v>0.44262295081967201</c:v>
                </c:pt>
                <c:pt idx="8918">
                  <c:v>0.45901639344262202</c:v>
                </c:pt>
                <c:pt idx="8919">
                  <c:v>0.47540983606557302</c:v>
                </c:pt>
                <c:pt idx="8920">
                  <c:v>0.49180327868852403</c:v>
                </c:pt>
                <c:pt idx="8921">
                  <c:v>0.50819672131147497</c:v>
                </c:pt>
                <c:pt idx="8922">
                  <c:v>0.52459016393442603</c:v>
                </c:pt>
                <c:pt idx="8923">
                  <c:v>0.54098360655737698</c:v>
                </c:pt>
                <c:pt idx="8924">
                  <c:v>0.55737704918032704</c:v>
                </c:pt>
                <c:pt idx="8925">
                  <c:v>0.57377049180327799</c:v>
                </c:pt>
                <c:pt idx="8926">
                  <c:v>0.59016393442622905</c:v>
                </c:pt>
                <c:pt idx="8927">
                  <c:v>0.60655737704918</c:v>
                </c:pt>
                <c:pt idx="8928">
                  <c:v>0.62295081967213095</c:v>
                </c:pt>
                <c:pt idx="8929">
                  <c:v>0.63934426229508201</c:v>
                </c:pt>
                <c:pt idx="8930">
                  <c:v>0.65573770491803196</c:v>
                </c:pt>
                <c:pt idx="8931">
                  <c:v>0.67213114754098302</c:v>
                </c:pt>
                <c:pt idx="8932">
                  <c:v>0.68852459016393397</c:v>
                </c:pt>
                <c:pt idx="8933">
                  <c:v>0.70491803278688503</c:v>
                </c:pt>
                <c:pt idx="8934">
                  <c:v>0.72131147540983598</c:v>
                </c:pt>
                <c:pt idx="8935">
                  <c:v>0.73770491803278604</c:v>
                </c:pt>
                <c:pt idx="8936">
                  <c:v>0.75409836065573699</c:v>
                </c:pt>
                <c:pt idx="8937">
                  <c:v>0.77049180327868805</c:v>
                </c:pt>
                <c:pt idx="8938">
                  <c:v>0.786885245901639</c:v>
                </c:pt>
                <c:pt idx="8939">
                  <c:v>0.80327868852458995</c:v>
                </c:pt>
                <c:pt idx="8940">
                  <c:v>0.81967213114754101</c:v>
                </c:pt>
                <c:pt idx="8941">
                  <c:v>0.83606557377049096</c:v>
                </c:pt>
                <c:pt idx="8942">
                  <c:v>0.85245901639344202</c:v>
                </c:pt>
                <c:pt idx="8943">
                  <c:v>0.86885245901639296</c:v>
                </c:pt>
                <c:pt idx="8944">
                  <c:v>0.88524590163934402</c:v>
                </c:pt>
                <c:pt idx="8945">
                  <c:v>0.90163934426229497</c:v>
                </c:pt>
                <c:pt idx="8946">
                  <c:v>0.91803278688524503</c:v>
                </c:pt>
                <c:pt idx="8947">
                  <c:v>0.93442622950819598</c:v>
                </c:pt>
                <c:pt idx="8948">
                  <c:v>0.95081967213114704</c:v>
                </c:pt>
                <c:pt idx="8949">
                  <c:v>0.96721311475409799</c:v>
                </c:pt>
                <c:pt idx="8950">
                  <c:v>0.98360655737704905</c:v>
                </c:pt>
                <c:pt idx="8951">
                  <c:v>0</c:v>
                </c:pt>
                <c:pt idx="8952">
                  <c:v>2.04081632653061E-2</c:v>
                </c:pt>
                <c:pt idx="8953">
                  <c:v>4.08163265306122E-2</c:v>
                </c:pt>
                <c:pt idx="8954">
                  <c:v>6.1224489795918297E-2</c:v>
                </c:pt>
                <c:pt idx="8955">
                  <c:v>8.16326530612244E-2</c:v>
                </c:pt>
                <c:pt idx="8956">
                  <c:v>0.10204081632653</c:v>
                </c:pt>
                <c:pt idx="8957">
                  <c:v>0.122448979591836</c:v>
                </c:pt>
                <c:pt idx="8958">
                  <c:v>0.14285714285714199</c:v>
                </c:pt>
                <c:pt idx="8959">
                  <c:v>0.163265306122448</c:v>
                </c:pt>
                <c:pt idx="8960">
                  <c:v>0.183673469387755</c:v>
                </c:pt>
                <c:pt idx="8961">
                  <c:v>0.20408163265306101</c:v>
                </c:pt>
                <c:pt idx="8962">
                  <c:v>0.22448979591836701</c:v>
                </c:pt>
                <c:pt idx="8963">
                  <c:v>0.24489795918367299</c:v>
                </c:pt>
                <c:pt idx="8964">
                  <c:v>0.265306122448979</c:v>
                </c:pt>
                <c:pt idx="8965">
                  <c:v>0.28571428571428498</c:v>
                </c:pt>
                <c:pt idx="8966">
                  <c:v>0.30612244897959101</c:v>
                </c:pt>
                <c:pt idx="8967">
                  <c:v>0.32653061224489699</c:v>
                </c:pt>
                <c:pt idx="8968">
                  <c:v>0.34693877551020402</c:v>
                </c:pt>
                <c:pt idx="8969">
                  <c:v>0.36734693877551</c:v>
                </c:pt>
                <c:pt idx="8970">
                  <c:v>0.38775510204081598</c:v>
                </c:pt>
                <c:pt idx="8971">
                  <c:v>0.40816326530612201</c:v>
                </c:pt>
                <c:pt idx="8972">
                  <c:v>0.42857142857142799</c:v>
                </c:pt>
                <c:pt idx="8973">
                  <c:v>0.44897959183673403</c:v>
                </c:pt>
                <c:pt idx="8974">
                  <c:v>0.46938775510204001</c:v>
                </c:pt>
                <c:pt idx="8975">
                  <c:v>0.48979591836734598</c:v>
                </c:pt>
                <c:pt idx="8976">
                  <c:v>0.51020408163265296</c:v>
                </c:pt>
                <c:pt idx="8977">
                  <c:v>0.530612244897959</c:v>
                </c:pt>
                <c:pt idx="8978">
                  <c:v>0.55102040816326503</c:v>
                </c:pt>
                <c:pt idx="8979">
                  <c:v>0.57142857142857095</c:v>
                </c:pt>
                <c:pt idx="8980">
                  <c:v>0.59183673469387699</c:v>
                </c:pt>
                <c:pt idx="8981">
                  <c:v>0.61224489795918302</c:v>
                </c:pt>
                <c:pt idx="8982">
                  <c:v>0.63265306122448906</c:v>
                </c:pt>
                <c:pt idx="8983">
                  <c:v>0.65306122448979498</c:v>
                </c:pt>
                <c:pt idx="8984">
                  <c:v>0.67346938775510201</c:v>
                </c:pt>
                <c:pt idx="8985">
                  <c:v>0.69387755102040805</c:v>
                </c:pt>
                <c:pt idx="8986">
                  <c:v>0.71428571428571397</c:v>
                </c:pt>
                <c:pt idx="8987">
                  <c:v>0.73469387755102</c:v>
                </c:pt>
                <c:pt idx="8988">
                  <c:v>0.75510204081632604</c:v>
                </c:pt>
                <c:pt idx="8989">
                  <c:v>0.77551020408163196</c:v>
                </c:pt>
                <c:pt idx="8990">
                  <c:v>0.79591836734693799</c:v>
                </c:pt>
                <c:pt idx="8991">
                  <c:v>0.81632653061224403</c:v>
                </c:pt>
                <c:pt idx="8992">
                  <c:v>0.83673469387755095</c:v>
                </c:pt>
                <c:pt idx="8993">
                  <c:v>0.85714285714285698</c:v>
                </c:pt>
                <c:pt idx="8994">
                  <c:v>0.87755102040816302</c:v>
                </c:pt>
                <c:pt idx="8995">
                  <c:v>0.89795918367346905</c:v>
                </c:pt>
                <c:pt idx="8996">
                  <c:v>0.91836734693877498</c:v>
                </c:pt>
                <c:pt idx="8997">
                  <c:v>0.93877551020408101</c:v>
                </c:pt>
                <c:pt idx="8998">
                  <c:v>0.95918367346938704</c:v>
                </c:pt>
                <c:pt idx="8999">
                  <c:v>0.97959183673469297</c:v>
                </c:pt>
                <c:pt idx="9000">
                  <c:v>0</c:v>
                </c:pt>
                <c:pt idx="9001">
                  <c:v>6.2111801242236003E-3</c:v>
                </c:pt>
                <c:pt idx="9002">
                  <c:v>1.2422360248447201E-2</c:v>
                </c:pt>
                <c:pt idx="9003">
                  <c:v>1.8633540372670801E-2</c:v>
                </c:pt>
                <c:pt idx="9004">
                  <c:v>2.4844720496894401E-2</c:v>
                </c:pt>
                <c:pt idx="9005">
                  <c:v>3.1055900621118002E-2</c:v>
                </c:pt>
                <c:pt idx="9006">
                  <c:v>3.7267080745341602E-2</c:v>
                </c:pt>
                <c:pt idx="9007">
                  <c:v>4.3478260869565202E-2</c:v>
                </c:pt>
                <c:pt idx="9008">
                  <c:v>4.9689440993788803E-2</c:v>
                </c:pt>
                <c:pt idx="9009">
                  <c:v>5.5900621118012403E-2</c:v>
                </c:pt>
                <c:pt idx="9010">
                  <c:v>6.2111801242236003E-2</c:v>
                </c:pt>
                <c:pt idx="9011">
                  <c:v>6.8322981366459604E-2</c:v>
                </c:pt>
                <c:pt idx="9012">
                  <c:v>7.4534161490683204E-2</c:v>
                </c:pt>
                <c:pt idx="9013">
                  <c:v>8.0745341614906804E-2</c:v>
                </c:pt>
                <c:pt idx="9014">
                  <c:v>8.6956521739130405E-2</c:v>
                </c:pt>
                <c:pt idx="9015">
                  <c:v>9.3167701863354005E-2</c:v>
                </c:pt>
                <c:pt idx="9016">
                  <c:v>9.9378881987577605E-2</c:v>
                </c:pt>
                <c:pt idx="9017">
                  <c:v>0.105590062111801</c:v>
                </c:pt>
                <c:pt idx="9018">
                  <c:v>0.111801242236024</c:v>
                </c:pt>
                <c:pt idx="9019">
                  <c:v>0.118012422360248</c:v>
                </c:pt>
                <c:pt idx="9020">
                  <c:v>0.12422360248447201</c:v>
                </c:pt>
                <c:pt idx="9021">
                  <c:v>0.13043478260869501</c:v>
                </c:pt>
                <c:pt idx="9022">
                  <c:v>0.13664596273291901</c:v>
                </c:pt>
                <c:pt idx="9023">
                  <c:v>0.14285714285714199</c:v>
                </c:pt>
                <c:pt idx="9024">
                  <c:v>0.14906832298136599</c:v>
                </c:pt>
                <c:pt idx="9025">
                  <c:v>0.15527950310558999</c:v>
                </c:pt>
                <c:pt idx="9026">
                  <c:v>0.161490683229813</c:v>
                </c:pt>
                <c:pt idx="9027">
                  <c:v>0.167701863354037</c:v>
                </c:pt>
                <c:pt idx="9028">
                  <c:v>0.17391304347826</c:v>
                </c:pt>
                <c:pt idx="9029">
                  <c:v>0.18012422360248401</c:v>
                </c:pt>
                <c:pt idx="9030">
                  <c:v>0.18633540372670801</c:v>
                </c:pt>
                <c:pt idx="9031">
                  <c:v>0.19254658385093101</c:v>
                </c:pt>
                <c:pt idx="9032">
                  <c:v>0.19875776397515499</c:v>
                </c:pt>
                <c:pt idx="9033">
                  <c:v>0.20496894409937799</c:v>
                </c:pt>
                <c:pt idx="9034">
                  <c:v>0.21118012422360199</c:v>
                </c:pt>
                <c:pt idx="9035">
                  <c:v>0.217391304347826</c:v>
                </c:pt>
                <c:pt idx="9036">
                  <c:v>0.223602484472049</c:v>
                </c:pt>
                <c:pt idx="9037">
                  <c:v>0.229813664596273</c:v>
                </c:pt>
                <c:pt idx="9038">
                  <c:v>0.23602484472049601</c:v>
                </c:pt>
                <c:pt idx="9039">
                  <c:v>0.24223602484472001</c:v>
                </c:pt>
                <c:pt idx="9040">
                  <c:v>0.24844720496894401</c:v>
                </c:pt>
                <c:pt idx="9041">
                  <c:v>0.25465838509316702</c:v>
                </c:pt>
                <c:pt idx="9042">
                  <c:v>0.26086956521739102</c:v>
                </c:pt>
                <c:pt idx="9043">
                  <c:v>0.26708074534161402</c:v>
                </c:pt>
                <c:pt idx="9044">
                  <c:v>0.27329192546583803</c:v>
                </c:pt>
                <c:pt idx="9045">
                  <c:v>0.27950310559006197</c:v>
                </c:pt>
                <c:pt idx="9046">
                  <c:v>0.28571428571428498</c:v>
                </c:pt>
                <c:pt idx="9047">
                  <c:v>0.29192546583850898</c:v>
                </c:pt>
                <c:pt idx="9048">
                  <c:v>0.29813664596273198</c:v>
                </c:pt>
                <c:pt idx="9049">
                  <c:v>0.30434782608695599</c:v>
                </c:pt>
                <c:pt idx="9050">
                  <c:v>0.31055900621117999</c:v>
                </c:pt>
                <c:pt idx="9051">
                  <c:v>0.31677018633540299</c:v>
                </c:pt>
                <c:pt idx="9052">
                  <c:v>0.322981366459627</c:v>
                </c:pt>
                <c:pt idx="9053">
                  <c:v>0.32919254658385</c:v>
                </c:pt>
                <c:pt idx="9054">
                  <c:v>0.335403726708074</c:v>
                </c:pt>
                <c:pt idx="9055">
                  <c:v>0.341614906832298</c:v>
                </c:pt>
                <c:pt idx="9056">
                  <c:v>0.34782608695652101</c:v>
                </c:pt>
                <c:pt idx="9057">
                  <c:v>0.35403726708074501</c:v>
                </c:pt>
                <c:pt idx="9058">
                  <c:v>0.36024844720496801</c:v>
                </c:pt>
                <c:pt idx="9059">
                  <c:v>0.36645962732919202</c:v>
                </c:pt>
                <c:pt idx="9060">
                  <c:v>0.37267080745341602</c:v>
                </c:pt>
                <c:pt idx="9061">
                  <c:v>0.37888198757763902</c:v>
                </c:pt>
                <c:pt idx="9062">
                  <c:v>0.38509316770186303</c:v>
                </c:pt>
                <c:pt idx="9063">
                  <c:v>0.39130434782608697</c:v>
                </c:pt>
                <c:pt idx="9064">
                  <c:v>0.39751552795030998</c:v>
                </c:pt>
                <c:pt idx="9065">
                  <c:v>0.40372670807453398</c:v>
                </c:pt>
                <c:pt idx="9066">
                  <c:v>0.40993788819875698</c:v>
                </c:pt>
                <c:pt idx="9067">
                  <c:v>0.41614906832298099</c:v>
                </c:pt>
                <c:pt idx="9068">
                  <c:v>0.42236024844720499</c:v>
                </c:pt>
                <c:pt idx="9069">
                  <c:v>0.42857142857142799</c:v>
                </c:pt>
                <c:pt idx="9070">
                  <c:v>0.434782608695652</c:v>
                </c:pt>
                <c:pt idx="9071">
                  <c:v>0.440993788819875</c:v>
                </c:pt>
                <c:pt idx="9072">
                  <c:v>0.447204968944099</c:v>
                </c:pt>
                <c:pt idx="9073">
                  <c:v>0.453416149068323</c:v>
                </c:pt>
                <c:pt idx="9074">
                  <c:v>0.45962732919254601</c:v>
                </c:pt>
                <c:pt idx="9075">
                  <c:v>0.46583850931677001</c:v>
                </c:pt>
                <c:pt idx="9076">
                  <c:v>0.47204968944099301</c:v>
                </c:pt>
                <c:pt idx="9077">
                  <c:v>0.47826086956521702</c:v>
                </c:pt>
                <c:pt idx="9078">
                  <c:v>0.48447204968944102</c:v>
                </c:pt>
                <c:pt idx="9079">
                  <c:v>0.49068322981366402</c:v>
                </c:pt>
                <c:pt idx="9080">
                  <c:v>0.49689440993788803</c:v>
                </c:pt>
                <c:pt idx="9081">
                  <c:v>0.50310559006211097</c:v>
                </c:pt>
                <c:pt idx="9082">
                  <c:v>0.50931677018633503</c:v>
                </c:pt>
                <c:pt idx="9083">
                  <c:v>0.51552795031055898</c:v>
                </c:pt>
                <c:pt idx="9084">
                  <c:v>0.52173913043478204</c:v>
                </c:pt>
                <c:pt idx="9085">
                  <c:v>0.52795031055900599</c:v>
                </c:pt>
                <c:pt idx="9086">
                  <c:v>0.53416149068322905</c:v>
                </c:pt>
                <c:pt idx="9087">
                  <c:v>0.54037267080745299</c:v>
                </c:pt>
                <c:pt idx="9088">
                  <c:v>0.54658385093167705</c:v>
                </c:pt>
                <c:pt idx="9089">
                  <c:v>0.5527950310559</c:v>
                </c:pt>
                <c:pt idx="9090">
                  <c:v>0.55900621118012395</c:v>
                </c:pt>
                <c:pt idx="9091">
                  <c:v>0.56521739130434701</c:v>
                </c:pt>
                <c:pt idx="9092">
                  <c:v>0.57142857142857095</c:v>
                </c:pt>
                <c:pt idx="9093">
                  <c:v>0.57763975155279501</c:v>
                </c:pt>
                <c:pt idx="9094">
                  <c:v>0.58385093167701796</c:v>
                </c:pt>
                <c:pt idx="9095">
                  <c:v>0.59006211180124202</c:v>
                </c:pt>
                <c:pt idx="9096">
                  <c:v>0.59627329192546497</c:v>
                </c:pt>
                <c:pt idx="9097">
                  <c:v>0.60248447204968902</c:v>
                </c:pt>
                <c:pt idx="9098">
                  <c:v>0.60869565217391297</c:v>
                </c:pt>
                <c:pt idx="9099">
                  <c:v>0.61490683229813603</c:v>
                </c:pt>
                <c:pt idx="9100">
                  <c:v>0.62111801242235998</c:v>
                </c:pt>
                <c:pt idx="9101">
                  <c:v>0.62732919254658304</c:v>
                </c:pt>
                <c:pt idx="9102">
                  <c:v>0.63354037267080698</c:v>
                </c:pt>
                <c:pt idx="9103">
                  <c:v>0.63975155279503104</c:v>
                </c:pt>
                <c:pt idx="9104">
                  <c:v>0.64596273291925399</c:v>
                </c:pt>
                <c:pt idx="9105">
                  <c:v>0.65217391304347805</c:v>
                </c:pt>
                <c:pt idx="9106">
                  <c:v>0.658385093167701</c:v>
                </c:pt>
                <c:pt idx="9107">
                  <c:v>0.66459627329192505</c:v>
                </c:pt>
                <c:pt idx="9108">
                  <c:v>0.670807453416149</c:v>
                </c:pt>
                <c:pt idx="9109">
                  <c:v>0.67701863354037195</c:v>
                </c:pt>
                <c:pt idx="9110">
                  <c:v>0.68322981366459601</c:v>
                </c:pt>
                <c:pt idx="9111">
                  <c:v>0.68944099378881896</c:v>
                </c:pt>
                <c:pt idx="9112">
                  <c:v>0.69565217391304301</c:v>
                </c:pt>
                <c:pt idx="9113">
                  <c:v>0.70186335403726696</c:v>
                </c:pt>
                <c:pt idx="9114">
                  <c:v>0.70807453416149002</c:v>
                </c:pt>
                <c:pt idx="9115">
                  <c:v>0.71428571428571397</c:v>
                </c:pt>
                <c:pt idx="9116">
                  <c:v>0.72049689440993703</c:v>
                </c:pt>
                <c:pt idx="9117">
                  <c:v>0.72670807453416097</c:v>
                </c:pt>
                <c:pt idx="9118">
                  <c:v>0.73291925465838503</c:v>
                </c:pt>
                <c:pt idx="9119">
                  <c:v>0.73913043478260798</c:v>
                </c:pt>
                <c:pt idx="9120">
                  <c:v>0.74534161490683204</c:v>
                </c:pt>
                <c:pt idx="9121">
                  <c:v>0.75155279503105499</c:v>
                </c:pt>
                <c:pt idx="9122">
                  <c:v>0.75776397515527905</c:v>
                </c:pt>
                <c:pt idx="9123">
                  <c:v>0.76397515527950299</c:v>
                </c:pt>
                <c:pt idx="9124">
                  <c:v>0.77018633540372605</c:v>
                </c:pt>
                <c:pt idx="9125">
                  <c:v>0.77639751552795</c:v>
                </c:pt>
                <c:pt idx="9126">
                  <c:v>0.78260869565217395</c:v>
                </c:pt>
                <c:pt idx="9127">
                  <c:v>0.78881987577639701</c:v>
                </c:pt>
                <c:pt idx="9128">
                  <c:v>0.79503105590062095</c:v>
                </c:pt>
                <c:pt idx="9129">
                  <c:v>0.80124223602484401</c:v>
                </c:pt>
                <c:pt idx="9130">
                  <c:v>0.80745341614906796</c:v>
                </c:pt>
                <c:pt idx="9131">
                  <c:v>0.81366459627329102</c:v>
                </c:pt>
                <c:pt idx="9132">
                  <c:v>0.81987577639751497</c:v>
                </c:pt>
                <c:pt idx="9133">
                  <c:v>0.82608695652173902</c:v>
                </c:pt>
                <c:pt idx="9134">
                  <c:v>0.83229813664596197</c:v>
                </c:pt>
                <c:pt idx="9135">
                  <c:v>0.83850931677018603</c:v>
                </c:pt>
                <c:pt idx="9136">
                  <c:v>0.84472049689440998</c:v>
                </c:pt>
                <c:pt idx="9137">
                  <c:v>0.85093167701863304</c:v>
                </c:pt>
                <c:pt idx="9138">
                  <c:v>0.85714285714285698</c:v>
                </c:pt>
                <c:pt idx="9139">
                  <c:v>0.86335403726708004</c:v>
                </c:pt>
                <c:pt idx="9140">
                  <c:v>0.86956521739130399</c:v>
                </c:pt>
                <c:pt idx="9141">
                  <c:v>0.87577639751552705</c:v>
                </c:pt>
                <c:pt idx="9142">
                  <c:v>0.881987577639751</c:v>
                </c:pt>
                <c:pt idx="9143">
                  <c:v>0.88819875776397506</c:v>
                </c:pt>
                <c:pt idx="9144">
                  <c:v>0.894409937888198</c:v>
                </c:pt>
                <c:pt idx="9145">
                  <c:v>0.90062111801242195</c:v>
                </c:pt>
                <c:pt idx="9146">
                  <c:v>0.90683229813664601</c:v>
                </c:pt>
                <c:pt idx="9147">
                  <c:v>0.91304347826086896</c:v>
                </c:pt>
                <c:pt idx="9148">
                  <c:v>0.91925465838509302</c:v>
                </c:pt>
                <c:pt idx="9149">
                  <c:v>0.92546583850931596</c:v>
                </c:pt>
                <c:pt idx="9150">
                  <c:v>0.93167701863354002</c:v>
                </c:pt>
                <c:pt idx="9151">
                  <c:v>0.93788819875776397</c:v>
                </c:pt>
                <c:pt idx="9152">
                  <c:v>0.94409937888198703</c:v>
                </c:pt>
                <c:pt idx="9153">
                  <c:v>0.95031055900621098</c:v>
                </c:pt>
                <c:pt idx="9154">
                  <c:v>0.95652173913043403</c:v>
                </c:pt>
                <c:pt idx="9155">
                  <c:v>0.96273291925465798</c:v>
                </c:pt>
                <c:pt idx="9156">
                  <c:v>0.96894409937888204</c:v>
                </c:pt>
                <c:pt idx="9157">
                  <c:v>0.97515527950310499</c:v>
                </c:pt>
                <c:pt idx="9158">
                  <c:v>0.98136645962732905</c:v>
                </c:pt>
                <c:pt idx="9159">
                  <c:v>0.98757763975155199</c:v>
                </c:pt>
                <c:pt idx="9160">
                  <c:v>0.99378881987577605</c:v>
                </c:pt>
                <c:pt idx="9161">
                  <c:v>0</c:v>
                </c:pt>
                <c:pt idx="9162">
                  <c:v>1.1904761904761901E-2</c:v>
                </c:pt>
                <c:pt idx="9163">
                  <c:v>2.3809523809523801E-2</c:v>
                </c:pt>
                <c:pt idx="9164">
                  <c:v>3.5714285714285698E-2</c:v>
                </c:pt>
                <c:pt idx="9165">
                  <c:v>4.7619047619047603E-2</c:v>
                </c:pt>
                <c:pt idx="9166">
                  <c:v>5.95238095238095E-2</c:v>
                </c:pt>
                <c:pt idx="9167">
                  <c:v>7.1428571428571397E-2</c:v>
                </c:pt>
                <c:pt idx="9168">
                  <c:v>8.3333333333333301E-2</c:v>
                </c:pt>
                <c:pt idx="9169">
                  <c:v>9.5238095238095205E-2</c:v>
                </c:pt>
                <c:pt idx="9170">
                  <c:v>0.107142857142857</c:v>
                </c:pt>
                <c:pt idx="9171">
                  <c:v>0.119047619047619</c:v>
                </c:pt>
                <c:pt idx="9172">
                  <c:v>0.13095238095237999</c:v>
                </c:pt>
                <c:pt idx="9173">
                  <c:v>0.14285714285714199</c:v>
                </c:pt>
                <c:pt idx="9174">
                  <c:v>0.15476190476190399</c:v>
                </c:pt>
                <c:pt idx="9175">
                  <c:v>0.16666666666666599</c:v>
                </c:pt>
                <c:pt idx="9176">
                  <c:v>0.17857142857142799</c:v>
                </c:pt>
                <c:pt idx="9177">
                  <c:v>0.19047619047618999</c:v>
                </c:pt>
                <c:pt idx="9178">
                  <c:v>0.202380952380952</c:v>
                </c:pt>
                <c:pt idx="9179">
                  <c:v>0.214285714285714</c:v>
                </c:pt>
                <c:pt idx="9180">
                  <c:v>0.226190476190476</c:v>
                </c:pt>
                <c:pt idx="9181">
                  <c:v>0.238095238095238</c:v>
                </c:pt>
                <c:pt idx="9182">
                  <c:v>0.25</c:v>
                </c:pt>
                <c:pt idx="9183">
                  <c:v>0.26190476190476097</c:v>
                </c:pt>
                <c:pt idx="9184">
                  <c:v>0.273809523809523</c:v>
                </c:pt>
                <c:pt idx="9185">
                  <c:v>0.28571428571428498</c:v>
                </c:pt>
                <c:pt idx="9186">
                  <c:v>0.29761904761904701</c:v>
                </c:pt>
                <c:pt idx="9187">
                  <c:v>0.30952380952380898</c:v>
                </c:pt>
                <c:pt idx="9188">
                  <c:v>0.32142857142857101</c:v>
                </c:pt>
                <c:pt idx="9189">
                  <c:v>0.33333333333333298</c:v>
                </c:pt>
                <c:pt idx="9190">
                  <c:v>0.34523809523809501</c:v>
                </c:pt>
                <c:pt idx="9191">
                  <c:v>0.35714285714285698</c:v>
                </c:pt>
                <c:pt idx="9192">
                  <c:v>0.36904761904761901</c:v>
                </c:pt>
                <c:pt idx="9193">
                  <c:v>0.38095238095237999</c:v>
                </c:pt>
                <c:pt idx="9194">
                  <c:v>0.39285714285714202</c:v>
                </c:pt>
                <c:pt idx="9195">
                  <c:v>0.40476190476190399</c:v>
                </c:pt>
                <c:pt idx="9196">
                  <c:v>0.41666666666666602</c:v>
                </c:pt>
                <c:pt idx="9197">
                  <c:v>0.42857142857142799</c:v>
                </c:pt>
                <c:pt idx="9198">
                  <c:v>0.44047619047619002</c:v>
                </c:pt>
                <c:pt idx="9199">
                  <c:v>0.452380952380952</c:v>
                </c:pt>
                <c:pt idx="9200">
                  <c:v>0.46428571428571402</c:v>
                </c:pt>
                <c:pt idx="9201">
                  <c:v>0.476190476190476</c:v>
                </c:pt>
                <c:pt idx="9202">
                  <c:v>0.48809523809523803</c:v>
                </c:pt>
                <c:pt idx="9203">
                  <c:v>0.5</c:v>
                </c:pt>
                <c:pt idx="9204">
                  <c:v>0.51190476190476097</c:v>
                </c:pt>
                <c:pt idx="9205">
                  <c:v>0.52380952380952295</c:v>
                </c:pt>
                <c:pt idx="9206">
                  <c:v>0.53571428571428503</c:v>
                </c:pt>
                <c:pt idx="9207">
                  <c:v>0.54761904761904701</c:v>
                </c:pt>
                <c:pt idx="9208">
                  <c:v>0.55952380952380898</c:v>
                </c:pt>
                <c:pt idx="9209">
                  <c:v>0.57142857142857095</c:v>
                </c:pt>
                <c:pt idx="9210">
                  <c:v>0.58333333333333304</c:v>
                </c:pt>
                <c:pt idx="9211">
                  <c:v>0.59523809523809501</c:v>
                </c:pt>
                <c:pt idx="9212">
                  <c:v>0.60714285714285698</c:v>
                </c:pt>
                <c:pt idx="9213">
                  <c:v>0.61904761904761896</c:v>
                </c:pt>
                <c:pt idx="9214">
                  <c:v>0.63095238095238004</c:v>
                </c:pt>
                <c:pt idx="9215">
                  <c:v>0.64285714285714202</c:v>
                </c:pt>
                <c:pt idx="9216">
                  <c:v>0.65476190476190399</c:v>
                </c:pt>
                <c:pt idx="9217">
                  <c:v>0.66666666666666596</c:v>
                </c:pt>
                <c:pt idx="9218">
                  <c:v>0.67857142857142805</c:v>
                </c:pt>
                <c:pt idx="9219">
                  <c:v>0.69047619047619002</c:v>
                </c:pt>
                <c:pt idx="9220">
                  <c:v>0.702380952380952</c:v>
                </c:pt>
                <c:pt idx="9221">
                  <c:v>0.71428571428571397</c:v>
                </c:pt>
                <c:pt idx="9222">
                  <c:v>0.72619047619047605</c:v>
                </c:pt>
                <c:pt idx="9223">
                  <c:v>0.73809523809523803</c:v>
                </c:pt>
                <c:pt idx="9224">
                  <c:v>0.75</c:v>
                </c:pt>
                <c:pt idx="9225">
                  <c:v>0.76190476190476097</c:v>
                </c:pt>
                <c:pt idx="9226">
                  <c:v>0.77380952380952295</c:v>
                </c:pt>
                <c:pt idx="9227">
                  <c:v>0.78571428571428503</c:v>
                </c:pt>
                <c:pt idx="9228">
                  <c:v>0.79761904761904701</c:v>
                </c:pt>
                <c:pt idx="9229">
                  <c:v>0.80952380952380898</c:v>
                </c:pt>
                <c:pt idx="9230">
                  <c:v>0.82142857142857095</c:v>
                </c:pt>
                <c:pt idx="9231">
                  <c:v>0.83333333333333304</c:v>
                </c:pt>
                <c:pt idx="9232">
                  <c:v>0.84523809523809501</c:v>
                </c:pt>
                <c:pt idx="9233">
                  <c:v>0.85714285714285698</c:v>
                </c:pt>
                <c:pt idx="9234">
                  <c:v>0.86904761904761896</c:v>
                </c:pt>
                <c:pt idx="9235">
                  <c:v>0.88095238095238004</c:v>
                </c:pt>
                <c:pt idx="9236">
                  <c:v>0.89285714285714202</c:v>
                </c:pt>
                <c:pt idx="9237">
                  <c:v>0.90476190476190399</c:v>
                </c:pt>
                <c:pt idx="9238">
                  <c:v>0.91666666666666596</c:v>
                </c:pt>
                <c:pt idx="9239">
                  <c:v>0.92857142857142805</c:v>
                </c:pt>
                <c:pt idx="9240">
                  <c:v>0.94047619047619002</c:v>
                </c:pt>
                <c:pt idx="9241">
                  <c:v>0.952380952380952</c:v>
                </c:pt>
                <c:pt idx="9242">
                  <c:v>0.96428571428571397</c:v>
                </c:pt>
                <c:pt idx="9243">
                  <c:v>0.97619047619047605</c:v>
                </c:pt>
                <c:pt idx="9244">
                  <c:v>0.98809523809523803</c:v>
                </c:pt>
                <c:pt idx="9245">
                  <c:v>0</c:v>
                </c:pt>
                <c:pt idx="9246">
                  <c:v>2.4390243902439001E-2</c:v>
                </c:pt>
                <c:pt idx="9247">
                  <c:v>4.8780487804878002E-2</c:v>
                </c:pt>
                <c:pt idx="9248">
                  <c:v>7.3170731707316999E-2</c:v>
                </c:pt>
                <c:pt idx="9249">
                  <c:v>9.7560975609756101E-2</c:v>
                </c:pt>
                <c:pt idx="9250">
                  <c:v>0.12195121951219499</c:v>
                </c:pt>
                <c:pt idx="9251">
                  <c:v>0.146341463414634</c:v>
                </c:pt>
                <c:pt idx="9252">
                  <c:v>0.17073170731707299</c:v>
                </c:pt>
                <c:pt idx="9253">
                  <c:v>0.19512195121951201</c:v>
                </c:pt>
                <c:pt idx="9254">
                  <c:v>0.219512195121951</c:v>
                </c:pt>
                <c:pt idx="9255">
                  <c:v>0.24390243902438999</c:v>
                </c:pt>
                <c:pt idx="9256">
                  <c:v>0.26829268292682901</c:v>
                </c:pt>
                <c:pt idx="9257">
                  <c:v>0.292682926829268</c:v>
                </c:pt>
                <c:pt idx="9258">
                  <c:v>0.31707317073170699</c:v>
                </c:pt>
                <c:pt idx="9259">
                  <c:v>0.34146341463414598</c:v>
                </c:pt>
                <c:pt idx="9260">
                  <c:v>0.36585365853658502</c:v>
                </c:pt>
                <c:pt idx="9261">
                  <c:v>0.39024390243902402</c:v>
                </c:pt>
                <c:pt idx="9262">
                  <c:v>0.41463414634146301</c:v>
                </c:pt>
                <c:pt idx="9263">
                  <c:v>0.439024390243902</c:v>
                </c:pt>
                <c:pt idx="9264">
                  <c:v>0.46341463414634099</c:v>
                </c:pt>
                <c:pt idx="9265">
                  <c:v>0.48780487804877998</c:v>
                </c:pt>
                <c:pt idx="9266">
                  <c:v>0.51219512195121897</c:v>
                </c:pt>
                <c:pt idx="9267">
                  <c:v>0.53658536585365801</c:v>
                </c:pt>
                <c:pt idx="9268">
                  <c:v>0.56097560975609695</c:v>
                </c:pt>
                <c:pt idx="9269">
                  <c:v>0.585365853658536</c:v>
                </c:pt>
                <c:pt idx="9270">
                  <c:v>0.60975609756097504</c:v>
                </c:pt>
                <c:pt idx="9271">
                  <c:v>0.63414634146341398</c:v>
                </c:pt>
                <c:pt idx="9272">
                  <c:v>0.65853658536585302</c:v>
                </c:pt>
                <c:pt idx="9273">
                  <c:v>0.68292682926829196</c:v>
                </c:pt>
                <c:pt idx="9274">
                  <c:v>0.707317073170731</c:v>
                </c:pt>
                <c:pt idx="9275">
                  <c:v>0.73170731707317005</c:v>
                </c:pt>
                <c:pt idx="9276">
                  <c:v>0.75609756097560898</c:v>
                </c:pt>
                <c:pt idx="9277">
                  <c:v>0.78048780487804803</c:v>
                </c:pt>
                <c:pt idx="9278">
                  <c:v>0.80487804878048697</c:v>
                </c:pt>
                <c:pt idx="9279">
                  <c:v>0.82926829268292601</c:v>
                </c:pt>
                <c:pt idx="9280">
                  <c:v>0.85365853658536495</c:v>
                </c:pt>
                <c:pt idx="9281">
                  <c:v>0.87804878048780399</c:v>
                </c:pt>
                <c:pt idx="9282">
                  <c:v>0.90243902439024304</c:v>
                </c:pt>
                <c:pt idx="9283">
                  <c:v>0.92682926829268297</c:v>
                </c:pt>
                <c:pt idx="9284">
                  <c:v>0.95121951219512102</c:v>
                </c:pt>
                <c:pt idx="9285">
                  <c:v>0.97560975609756095</c:v>
                </c:pt>
                <c:pt idx="9286">
                  <c:v>0</c:v>
                </c:pt>
                <c:pt idx="9287">
                  <c:v>9.3457943925233603E-3</c:v>
                </c:pt>
                <c:pt idx="9288">
                  <c:v>1.86915887850467E-2</c:v>
                </c:pt>
                <c:pt idx="9289">
                  <c:v>2.8037383177569999E-2</c:v>
                </c:pt>
                <c:pt idx="9290">
                  <c:v>3.73831775700934E-2</c:v>
                </c:pt>
                <c:pt idx="9291">
                  <c:v>4.67289719626168E-2</c:v>
                </c:pt>
                <c:pt idx="9292">
                  <c:v>5.6074766355140103E-2</c:v>
                </c:pt>
                <c:pt idx="9293">
                  <c:v>6.5420560747663503E-2</c:v>
                </c:pt>
                <c:pt idx="9294">
                  <c:v>7.4766355140186896E-2</c:v>
                </c:pt>
                <c:pt idx="9295">
                  <c:v>8.4112149532710206E-2</c:v>
                </c:pt>
                <c:pt idx="9296">
                  <c:v>9.34579439252336E-2</c:v>
                </c:pt>
                <c:pt idx="9297">
                  <c:v>0.10280373831775701</c:v>
                </c:pt>
                <c:pt idx="9298">
                  <c:v>0.11214953271028</c:v>
                </c:pt>
                <c:pt idx="9299">
                  <c:v>0.121495327102803</c:v>
                </c:pt>
                <c:pt idx="9300">
                  <c:v>0.13084112149532701</c:v>
                </c:pt>
                <c:pt idx="9301">
                  <c:v>0.14018691588785001</c:v>
                </c:pt>
                <c:pt idx="9302">
                  <c:v>0.14953271028037299</c:v>
                </c:pt>
                <c:pt idx="9303">
                  <c:v>0.15887850467289699</c:v>
                </c:pt>
                <c:pt idx="9304">
                  <c:v>0.16822429906542</c:v>
                </c:pt>
                <c:pt idx="9305">
                  <c:v>0.177570093457943</c:v>
                </c:pt>
                <c:pt idx="9306">
                  <c:v>0.18691588785046701</c:v>
                </c:pt>
                <c:pt idx="9307">
                  <c:v>0.19626168224299001</c:v>
                </c:pt>
                <c:pt idx="9308">
                  <c:v>0.20560747663551401</c:v>
                </c:pt>
                <c:pt idx="9309">
                  <c:v>0.21495327102803699</c:v>
                </c:pt>
                <c:pt idx="9310">
                  <c:v>0.22429906542056</c:v>
                </c:pt>
                <c:pt idx="9311">
                  <c:v>0.233644859813084</c:v>
                </c:pt>
                <c:pt idx="9312">
                  <c:v>0.242990654205607</c:v>
                </c:pt>
                <c:pt idx="9313">
                  <c:v>0.25233644859812998</c:v>
                </c:pt>
                <c:pt idx="9314">
                  <c:v>0.26168224299065401</c:v>
                </c:pt>
                <c:pt idx="9315">
                  <c:v>0.27102803738317699</c:v>
                </c:pt>
                <c:pt idx="9316">
                  <c:v>0.28037383177570002</c:v>
                </c:pt>
                <c:pt idx="9317">
                  <c:v>0.289719626168224</c:v>
                </c:pt>
                <c:pt idx="9318">
                  <c:v>0.29906542056074698</c:v>
                </c:pt>
                <c:pt idx="9319">
                  <c:v>0.30841121495327101</c:v>
                </c:pt>
                <c:pt idx="9320">
                  <c:v>0.31775700934579398</c:v>
                </c:pt>
                <c:pt idx="9321">
                  <c:v>0.32710280373831702</c:v>
                </c:pt>
                <c:pt idx="9322">
                  <c:v>0.33644859813084099</c:v>
                </c:pt>
                <c:pt idx="9323">
                  <c:v>0.34579439252336402</c:v>
                </c:pt>
                <c:pt idx="9324">
                  <c:v>0.355140186915887</c:v>
                </c:pt>
                <c:pt idx="9325">
                  <c:v>0.36448598130841098</c:v>
                </c:pt>
                <c:pt idx="9326">
                  <c:v>0.37383177570093401</c:v>
                </c:pt>
                <c:pt idx="9327">
                  <c:v>0.38317757009345699</c:v>
                </c:pt>
                <c:pt idx="9328">
                  <c:v>0.39252336448598102</c:v>
                </c:pt>
                <c:pt idx="9329">
                  <c:v>0.401869158878504</c:v>
                </c:pt>
                <c:pt idx="9330">
                  <c:v>0.41121495327102803</c:v>
                </c:pt>
                <c:pt idx="9331">
                  <c:v>0.420560747663551</c:v>
                </c:pt>
                <c:pt idx="9332">
                  <c:v>0.42990654205607398</c:v>
                </c:pt>
                <c:pt idx="9333">
                  <c:v>0.43925233644859801</c:v>
                </c:pt>
                <c:pt idx="9334">
                  <c:v>0.44859813084112099</c:v>
                </c:pt>
                <c:pt idx="9335">
                  <c:v>0.45794392523364402</c:v>
                </c:pt>
                <c:pt idx="9336">
                  <c:v>0.467289719626168</c:v>
                </c:pt>
                <c:pt idx="9337">
                  <c:v>0.47663551401869098</c:v>
                </c:pt>
                <c:pt idx="9338">
                  <c:v>0.48598130841121401</c:v>
                </c:pt>
                <c:pt idx="9339">
                  <c:v>0.49532710280373798</c:v>
                </c:pt>
                <c:pt idx="9340">
                  <c:v>0.50467289719626096</c:v>
                </c:pt>
                <c:pt idx="9341">
                  <c:v>0.51401869158878499</c:v>
                </c:pt>
                <c:pt idx="9342">
                  <c:v>0.52336448598130803</c:v>
                </c:pt>
                <c:pt idx="9343">
                  <c:v>0.53271028037383095</c:v>
                </c:pt>
                <c:pt idx="9344">
                  <c:v>0.54205607476635498</c:v>
                </c:pt>
                <c:pt idx="9345">
                  <c:v>0.55140186915887801</c:v>
                </c:pt>
                <c:pt idx="9346">
                  <c:v>0.56074766355140104</c:v>
                </c:pt>
                <c:pt idx="9347">
                  <c:v>0.57009345794392496</c:v>
                </c:pt>
                <c:pt idx="9348">
                  <c:v>0.579439252336448</c:v>
                </c:pt>
                <c:pt idx="9349">
                  <c:v>0.58878504672897103</c:v>
                </c:pt>
                <c:pt idx="9350">
                  <c:v>0.59813084112149495</c:v>
                </c:pt>
                <c:pt idx="9351">
                  <c:v>0.60747663551401798</c:v>
                </c:pt>
                <c:pt idx="9352">
                  <c:v>0.61682242990654201</c:v>
                </c:pt>
                <c:pt idx="9353">
                  <c:v>0.62616822429906505</c:v>
                </c:pt>
                <c:pt idx="9354">
                  <c:v>0.63551401869158797</c:v>
                </c:pt>
                <c:pt idx="9355">
                  <c:v>0.644859813084112</c:v>
                </c:pt>
                <c:pt idx="9356">
                  <c:v>0.65420560747663503</c:v>
                </c:pt>
                <c:pt idx="9357">
                  <c:v>0.66355140186915795</c:v>
                </c:pt>
                <c:pt idx="9358">
                  <c:v>0.67289719626168198</c:v>
                </c:pt>
                <c:pt idx="9359">
                  <c:v>0.68224299065420502</c:v>
                </c:pt>
                <c:pt idx="9360">
                  <c:v>0.69158878504672805</c:v>
                </c:pt>
                <c:pt idx="9361">
                  <c:v>0.70093457943925197</c:v>
                </c:pt>
                <c:pt idx="9362">
                  <c:v>0.710280373831775</c:v>
                </c:pt>
                <c:pt idx="9363">
                  <c:v>0.71962616822429903</c:v>
                </c:pt>
                <c:pt idx="9364">
                  <c:v>0.72897196261682196</c:v>
                </c:pt>
                <c:pt idx="9365">
                  <c:v>0.73831775700934499</c:v>
                </c:pt>
                <c:pt idx="9366">
                  <c:v>0.74766355140186902</c:v>
                </c:pt>
                <c:pt idx="9367">
                  <c:v>0.75700934579439205</c:v>
                </c:pt>
                <c:pt idx="9368">
                  <c:v>0.76635514018691497</c:v>
                </c:pt>
                <c:pt idx="9369">
                  <c:v>0.77570093457943901</c:v>
                </c:pt>
                <c:pt idx="9370">
                  <c:v>0.78504672897196204</c:v>
                </c:pt>
                <c:pt idx="9371">
                  <c:v>0.79439252336448596</c:v>
                </c:pt>
                <c:pt idx="9372">
                  <c:v>0.80373831775700899</c:v>
                </c:pt>
                <c:pt idx="9373">
                  <c:v>0.81308411214953202</c:v>
                </c:pt>
                <c:pt idx="9374">
                  <c:v>0.82242990654205606</c:v>
                </c:pt>
                <c:pt idx="9375">
                  <c:v>0.83177570093457898</c:v>
                </c:pt>
                <c:pt idx="9376">
                  <c:v>0.84112149532710201</c:v>
                </c:pt>
                <c:pt idx="9377">
                  <c:v>0.85046728971962604</c:v>
                </c:pt>
                <c:pt idx="9378">
                  <c:v>0.85981308411214896</c:v>
                </c:pt>
                <c:pt idx="9379">
                  <c:v>0.86915887850467199</c:v>
                </c:pt>
                <c:pt idx="9380">
                  <c:v>0.87850467289719603</c:v>
                </c:pt>
                <c:pt idx="9381">
                  <c:v>0.88785046728971895</c:v>
                </c:pt>
                <c:pt idx="9382">
                  <c:v>0.89719626168224298</c:v>
                </c:pt>
                <c:pt idx="9383">
                  <c:v>0.90654205607476601</c:v>
                </c:pt>
                <c:pt idx="9384">
                  <c:v>0.91588785046728904</c:v>
                </c:pt>
                <c:pt idx="9385">
                  <c:v>0.92523364485981296</c:v>
                </c:pt>
                <c:pt idx="9386">
                  <c:v>0.934579439252336</c:v>
                </c:pt>
                <c:pt idx="9387">
                  <c:v>0.94392523364485903</c:v>
                </c:pt>
                <c:pt idx="9388">
                  <c:v>0.95327102803738295</c:v>
                </c:pt>
                <c:pt idx="9389">
                  <c:v>0.96261682242990598</c:v>
                </c:pt>
                <c:pt idx="9390">
                  <c:v>0.97196261682242902</c:v>
                </c:pt>
                <c:pt idx="9391">
                  <c:v>0.98130841121495305</c:v>
                </c:pt>
                <c:pt idx="9392">
                  <c:v>0.99065420560747597</c:v>
                </c:pt>
                <c:pt idx="9393">
                  <c:v>0</c:v>
                </c:pt>
                <c:pt idx="9394">
                  <c:v>2.4390243902439001E-2</c:v>
                </c:pt>
                <c:pt idx="9395">
                  <c:v>4.8780487804878002E-2</c:v>
                </c:pt>
                <c:pt idx="9396">
                  <c:v>7.3170731707316999E-2</c:v>
                </c:pt>
                <c:pt idx="9397">
                  <c:v>9.7560975609756101E-2</c:v>
                </c:pt>
                <c:pt idx="9398">
                  <c:v>0.12195121951219499</c:v>
                </c:pt>
                <c:pt idx="9399">
                  <c:v>0.146341463414634</c:v>
                </c:pt>
                <c:pt idx="9400">
                  <c:v>0.17073170731707299</c:v>
                </c:pt>
                <c:pt idx="9401">
                  <c:v>0.19512195121951201</c:v>
                </c:pt>
                <c:pt idx="9402">
                  <c:v>0.219512195121951</c:v>
                </c:pt>
                <c:pt idx="9403">
                  <c:v>0.24390243902438999</c:v>
                </c:pt>
                <c:pt idx="9404">
                  <c:v>0.26829268292682901</c:v>
                </c:pt>
                <c:pt idx="9405">
                  <c:v>0.292682926829268</c:v>
                </c:pt>
                <c:pt idx="9406">
                  <c:v>0.31707317073170699</c:v>
                </c:pt>
                <c:pt idx="9407">
                  <c:v>0.34146341463414598</c:v>
                </c:pt>
                <c:pt idx="9408">
                  <c:v>0.36585365853658502</c:v>
                </c:pt>
                <c:pt idx="9409">
                  <c:v>0.39024390243902402</c:v>
                </c:pt>
                <c:pt idx="9410">
                  <c:v>0.41463414634146301</c:v>
                </c:pt>
                <c:pt idx="9411">
                  <c:v>0.439024390243902</c:v>
                </c:pt>
                <c:pt idx="9412">
                  <c:v>0.46341463414634099</c:v>
                </c:pt>
                <c:pt idx="9413">
                  <c:v>0.48780487804877998</c:v>
                </c:pt>
                <c:pt idx="9414">
                  <c:v>0.51219512195121897</c:v>
                </c:pt>
                <c:pt idx="9415">
                  <c:v>0.53658536585365801</c:v>
                </c:pt>
                <c:pt idx="9416">
                  <c:v>0.56097560975609695</c:v>
                </c:pt>
                <c:pt idx="9417">
                  <c:v>0.585365853658536</c:v>
                </c:pt>
                <c:pt idx="9418">
                  <c:v>0.60975609756097504</c:v>
                </c:pt>
                <c:pt idx="9419">
                  <c:v>0.63414634146341398</c:v>
                </c:pt>
                <c:pt idx="9420">
                  <c:v>0.65853658536585302</c:v>
                </c:pt>
                <c:pt idx="9421">
                  <c:v>0.68292682926829196</c:v>
                </c:pt>
                <c:pt idx="9422">
                  <c:v>0.707317073170731</c:v>
                </c:pt>
                <c:pt idx="9423">
                  <c:v>0.73170731707317005</c:v>
                </c:pt>
                <c:pt idx="9424">
                  <c:v>0.75609756097560898</c:v>
                </c:pt>
                <c:pt idx="9425">
                  <c:v>0.78048780487804803</c:v>
                </c:pt>
                <c:pt idx="9426">
                  <c:v>0.80487804878048697</c:v>
                </c:pt>
                <c:pt idx="9427">
                  <c:v>0.82926829268292601</c:v>
                </c:pt>
                <c:pt idx="9428">
                  <c:v>0.85365853658536495</c:v>
                </c:pt>
                <c:pt idx="9429">
                  <c:v>0.87804878048780399</c:v>
                </c:pt>
                <c:pt idx="9430">
                  <c:v>0.90243902439024304</c:v>
                </c:pt>
                <c:pt idx="9431">
                  <c:v>0.92682926829268297</c:v>
                </c:pt>
                <c:pt idx="9432">
                  <c:v>0.95121951219512102</c:v>
                </c:pt>
                <c:pt idx="9433">
                  <c:v>0.97560975609756095</c:v>
                </c:pt>
                <c:pt idx="9434">
                  <c:v>0</c:v>
                </c:pt>
                <c:pt idx="9435">
                  <c:v>1.53846153846153E-2</c:v>
                </c:pt>
                <c:pt idx="9436">
                  <c:v>3.0769230769230702E-2</c:v>
                </c:pt>
                <c:pt idx="9437">
                  <c:v>4.6153846153846101E-2</c:v>
                </c:pt>
                <c:pt idx="9438">
                  <c:v>6.15384615384615E-2</c:v>
                </c:pt>
                <c:pt idx="9439">
                  <c:v>7.69230769230769E-2</c:v>
                </c:pt>
                <c:pt idx="9440">
                  <c:v>9.2307692307692299E-2</c:v>
                </c:pt>
                <c:pt idx="9441">
                  <c:v>0.107692307692307</c:v>
                </c:pt>
                <c:pt idx="9442">
                  <c:v>0.123076923076923</c:v>
                </c:pt>
                <c:pt idx="9443">
                  <c:v>0.138461538461538</c:v>
                </c:pt>
                <c:pt idx="9444">
                  <c:v>0.15384615384615299</c:v>
                </c:pt>
                <c:pt idx="9445">
                  <c:v>0.16923076923076899</c:v>
                </c:pt>
                <c:pt idx="9446">
                  <c:v>0.18461538461538399</c:v>
                </c:pt>
                <c:pt idx="9447">
                  <c:v>0.2</c:v>
                </c:pt>
                <c:pt idx="9448">
                  <c:v>0.21538461538461501</c:v>
                </c:pt>
                <c:pt idx="9449">
                  <c:v>0.23076923076923</c:v>
                </c:pt>
                <c:pt idx="9450">
                  <c:v>0.246153846153846</c:v>
                </c:pt>
                <c:pt idx="9451">
                  <c:v>0.261538461538461</c:v>
                </c:pt>
                <c:pt idx="9452">
                  <c:v>0.27692307692307599</c:v>
                </c:pt>
                <c:pt idx="9453">
                  <c:v>0.29230769230769199</c:v>
                </c:pt>
                <c:pt idx="9454">
                  <c:v>0.30769230769230699</c:v>
                </c:pt>
                <c:pt idx="9455">
                  <c:v>0.32307692307692298</c:v>
                </c:pt>
                <c:pt idx="9456">
                  <c:v>0.33846153846153798</c:v>
                </c:pt>
                <c:pt idx="9457">
                  <c:v>0.35384615384615298</c:v>
                </c:pt>
                <c:pt idx="9458">
                  <c:v>0.36923076923076897</c:v>
                </c:pt>
                <c:pt idx="9459">
                  <c:v>0.38461538461538403</c:v>
                </c:pt>
                <c:pt idx="9460">
                  <c:v>0.4</c:v>
                </c:pt>
                <c:pt idx="9461">
                  <c:v>0.41538461538461502</c:v>
                </c:pt>
                <c:pt idx="9462">
                  <c:v>0.43076923076923002</c:v>
                </c:pt>
                <c:pt idx="9463">
                  <c:v>0.44615384615384601</c:v>
                </c:pt>
                <c:pt idx="9464">
                  <c:v>0.46153846153846101</c:v>
                </c:pt>
                <c:pt idx="9465">
                  <c:v>0.47692307692307601</c:v>
                </c:pt>
                <c:pt idx="9466">
                  <c:v>0.492307692307692</c:v>
                </c:pt>
                <c:pt idx="9467">
                  <c:v>0.507692307692307</c:v>
                </c:pt>
                <c:pt idx="9468">
                  <c:v>0.52307692307692299</c:v>
                </c:pt>
                <c:pt idx="9469">
                  <c:v>0.53846153846153799</c:v>
                </c:pt>
                <c:pt idx="9470">
                  <c:v>0.55384615384615299</c:v>
                </c:pt>
                <c:pt idx="9471">
                  <c:v>0.56923076923076898</c:v>
                </c:pt>
                <c:pt idx="9472">
                  <c:v>0.58461538461538398</c:v>
                </c:pt>
                <c:pt idx="9473">
                  <c:v>0.6</c:v>
                </c:pt>
                <c:pt idx="9474">
                  <c:v>0.61538461538461497</c:v>
                </c:pt>
                <c:pt idx="9475">
                  <c:v>0.63076923076922997</c:v>
                </c:pt>
                <c:pt idx="9476">
                  <c:v>0.64615384615384597</c:v>
                </c:pt>
                <c:pt idx="9477">
                  <c:v>0.66153846153846096</c:v>
                </c:pt>
                <c:pt idx="9478">
                  <c:v>0.67692307692307696</c:v>
                </c:pt>
                <c:pt idx="9479">
                  <c:v>0.69230769230769196</c:v>
                </c:pt>
                <c:pt idx="9480">
                  <c:v>0.70769230769230695</c:v>
                </c:pt>
                <c:pt idx="9481">
                  <c:v>0.72307692307692295</c:v>
                </c:pt>
                <c:pt idx="9482">
                  <c:v>0.73846153846153795</c:v>
                </c:pt>
                <c:pt idx="9483">
                  <c:v>0.75384615384615306</c:v>
                </c:pt>
                <c:pt idx="9484">
                  <c:v>0.76923076923076905</c:v>
                </c:pt>
                <c:pt idx="9485">
                  <c:v>0.78461538461538405</c:v>
                </c:pt>
                <c:pt idx="9486">
                  <c:v>0.8</c:v>
                </c:pt>
                <c:pt idx="9487">
                  <c:v>0.81538461538461504</c:v>
                </c:pt>
                <c:pt idx="9488">
                  <c:v>0.83076923076923004</c:v>
                </c:pt>
                <c:pt idx="9489">
                  <c:v>0.84615384615384603</c:v>
                </c:pt>
                <c:pt idx="9490">
                  <c:v>0.86153846153846103</c:v>
                </c:pt>
                <c:pt idx="9491">
                  <c:v>0.87692307692307603</c:v>
                </c:pt>
                <c:pt idx="9492">
                  <c:v>0.89230769230769202</c:v>
                </c:pt>
                <c:pt idx="9493">
                  <c:v>0.90769230769230702</c:v>
                </c:pt>
                <c:pt idx="9494">
                  <c:v>0.92307692307692302</c:v>
                </c:pt>
                <c:pt idx="9495">
                  <c:v>0.93846153846153801</c:v>
                </c:pt>
                <c:pt idx="9496">
                  <c:v>0.95384615384615301</c:v>
                </c:pt>
                <c:pt idx="9497">
                  <c:v>0.96923076923076901</c:v>
                </c:pt>
                <c:pt idx="9498">
                  <c:v>0.984615384615384</c:v>
                </c:pt>
                <c:pt idx="9499">
                  <c:v>0</c:v>
                </c:pt>
                <c:pt idx="9500">
                  <c:v>6.25E-2</c:v>
                </c:pt>
                <c:pt idx="9501">
                  <c:v>0.125</c:v>
                </c:pt>
                <c:pt idx="9502">
                  <c:v>0.1875</c:v>
                </c:pt>
                <c:pt idx="9503">
                  <c:v>0.25</c:v>
                </c:pt>
                <c:pt idx="9504">
                  <c:v>0.3125</c:v>
                </c:pt>
                <c:pt idx="9505">
                  <c:v>0.375</c:v>
                </c:pt>
                <c:pt idx="9506">
                  <c:v>0.4375</c:v>
                </c:pt>
                <c:pt idx="9507">
                  <c:v>0.5</c:v>
                </c:pt>
                <c:pt idx="9508">
                  <c:v>0.5625</c:v>
                </c:pt>
                <c:pt idx="9509">
                  <c:v>0.625</c:v>
                </c:pt>
                <c:pt idx="9510">
                  <c:v>0.6875</c:v>
                </c:pt>
                <c:pt idx="9511">
                  <c:v>0.75</c:v>
                </c:pt>
                <c:pt idx="9512">
                  <c:v>0.8125</c:v>
                </c:pt>
                <c:pt idx="9513">
                  <c:v>0.875</c:v>
                </c:pt>
                <c:pt idx="9514">
                  <c:v>0.9375</c:v>
                </c:pt>
                <c:pt idx="9515">
                  <c:v>0</c:v>
                </c:pt>
                <c:pt idx="9516">
                  <c:v>2.5641025641025599E-2</c:v>
                </c:pt>
                <c:pt idx="9517">
                  <c:v>5.1282051282051197E-2</c:v>
                </c:pt>
                <c:pt idx="9518">
                  <c:v>7.69230769230769E-2</c:v>
                </c:pt>
                <c:pt idx="9519">
                  <c:v>0.10256410256410201</c:v>
                </c:pt>
                <c:pt idx="9520">
                  <c:v>0.128205128205128</c:v>
                </c:pt>
                <c:pt idx="9521">
                  <c:v>0.15384615384615299</c:v>
                </c:pt>
                <c:pt idx="9522">
                  <c:v>0.17948717948717899</c:v>
                </c:pt>
                <c:pt idx="9523">
                  <c:v>0.20512820512820501</c:v>
                </c:pt>
                <c:pt idx="9524">
                  <c:v>0.23076923076923</c:v>
                </c:pt>
                <c:pt idx="9525">
                  <c:v>0.256410256410256</c:v>
                </c:pt>
                <c:pt idx="9526">
                  <c:v>0.28205128205128199</c:v>
                </c:pt>
                <c:pt idx="9527">
                  <c:v>0.30769230769230699</c:v>
                </c:pt>
                <c:pt idx="9528">
                  <c:v>0.33333333333333298</c:v>
                </c:pt>
                <c:pt idx="9529">
                  <c:v>0.35897435897435898</c:v>
                </c:pt>
                <c:pt idx="9530">
                  <c:v>0.38461538461538403</c:v>
                </c:pt>
                <c:pt idx="9531">
                  <c:v>0.41025641025641002</c:v>
                </c:pt>
                <c:pt idx="9532">
                  <c:v>0.43589743589743501</c:v>
                </c:pt>
                <c:pt idx="9533">
                  <c:v>0.46153846153846101</c:v>
                </c:pt>
                <c:pt idx="9534">
                  <c:v>0.487179487179487</c:v>
                </c:pt>
                <c:pt idx="9535">
                  <c:v>0.512820512820512</c:v>
                </c:pt>
                <c:pt idx="9536">
                  <c:v>0.53846153846153799</c:v>
                </c:pt>
                <c:pt idx="9537">
                  <c:v>0.56410256410256399</c:v>
                </c:pt>
                <c:pt idx="9538">
                  <c:v>0.58974358974358898</c:v>
                </c:pt>
                <c:pt idx="9539">
                  <c:v>0.61538461538461497</c:v>
                </c:pt>
                <c:pt idx="9540">
                  <c:v>0.64102564102564097</c:v>
                </c:pt>
                <c:pt idx="9541">
                  <c:v>0.66666666666666596</c:v>
                </c:pt>
                <c:pt idx="9542">
                  <c:v>0.69230769230769196</c:v>
                </c:pt>
                <c:pt idx="9543">
                  <c:v>0.71794871794871795</c:v>
                </c:pt>
                <c:pt idx="9544">
                  <c:v>0.74358974358974295</c:v>
                </c:pt>
                <c:pt idx="9545">
                  <c:v>0.76923076923076905</c:v>
                </c:pt>
                <c:pt idx="9546">
                  <c:v>0.79487179487179405</c:v>
                </c:pt>
                <c:pt idx="9547">
                  <c:v>0.82051282051282004</c:v>
                </c:pt>
                <c:pt idx="9548">
                  <c:v>0.84615384615384603</c:v>
                </c:pt>
                <c:pt idx="9549">
                  <c:v>0.87179487179487103</c:v>
                </c:pt>
                <c:pt idx="9550">
                  <c:v>0.89743589743589702</c:v>
                </c:pt>
                <c:pt idx="9551">
                  <c:v>0.92307692307692302</c:v>
                </c:pt>
                <c:pt idx="9552">
                  <c:v>0.94871794871794801</c:v>
                </c:pt>
                <c:pt idx="9553">
                  <c:v>0.97435897435897401</c:v>
                </c:pt>
                <c:pt idx="9554">
                  <c:v>0</c:v>
                </c:pt>
                <c:pt idx="9555">
                  <c:v>1.35135135135135E-2</c:v>
                </c:pt>
                <c:pt idx="9556">
                  <c:v>2.7027027027027001E-2</c:v>
                </c:pt>
                <c:pt idx="9557">
                  <c:v>4.0540540540540501E-2</c:v>
                </c:pt>
                <c:pt idx="9558">
                  <c:v>5.4054054054054002E-2</c:v>
                </c:pt>
                <c:pt idx="9559">
                  <c:v>6.7567567567567502E-2</c:v>
                </c:pt>
                <c:pt idx="9560">
                  <c:v>8.1081081081081002E-2</c:v>
                </c:pt>
                <c:pt idx="9561">
                  <c:v>9.45945945945946E-2</c:v>
                </c:pt>
                <c:pt idx="9562">
                  <c:v>0.108108108108108</c:v>
                </c:pt>
                <c:pt idx="9563">
                  <c:v>0.121621621621621</c:v>
                </c:pt>
                <c:pt idx="9564">
                  <c:v>0.135135135135135</c:v>
                </c:pt>
                <c:pt idx="9565">
                  <c:v>0.14864864864864799</c:v>
                </c:pt>
                <c:pt idx="9566">
                  <c:v>0.162162162162162</c:v>
                </c:pt>
                <c:pt idx="9567">
                  <c:v>0.17567567567567499</c:v>
                </c:pt>
                <c:pt idx="9568">
                  <c:v>0.18918918918918901</c:v>
                </c:pt>
                <c:pt idx="9569">
                  <c:v>0.20270270270270199</c:v>
                </c:pt>
                <c:pt idx="9570">
                  <c:v>0.21621621621621601</c:v>
                </c:pt>
                <c:pt idx="9571">
                  <c:v>0.22972972972972899</c:v>
                </c:pt>
                <c:pt idx="9572">
                  <c:v>0.24324324324324301</c:v>
                </c:pt>
                <c:pt idx="9573">
                  <c:v>0.25675675675675602</c:v>
                </c:pt>
                <c:pt idx="9574">
                  <c:v>0.27027027027027001</c:v>
                </c:pt>
                <c:pt idx="9575">
                  <c:v>0.28378378378378299</c:v>
                </c:pt>
                <c:pt idx="9576">
                  <c:v>0.29729729729729698</c:v>
                </c:pt>
                <c:pt idx="9577">
                  <c:v>0.31081081081081002</c:v>
                </c:pt>
                <c:pt idx="9578">
                  <c:v>0.32432432432432401</c:v>
                </c:pt>
                <c:pt idx="9579">
                  <c:v>0.337837837837837</c:v>
                </c:pt>
                <c:pt idx="9580">
                  <c:v>0.35135135135135098</c:v>
                </c:pt>
                <c:pt idx="9581">
                  <c:v>0.36486486486486402</c:v>
                </c:pt>
                <c:pt idx="9582">
                  <c:v>0.37837837837837801</c:v>
                </c:pt>
                <c:pt idx="9583">
                  <c:v>0.391891891891891</c:v>
                </c:pt>
                <c:pt idx="9584">
                  <c:v>0.40540540540540498</c:v>
                </c:pt>
                <c:pt idx="9585">
                  <c:v>0.41891891891891803</c:v>
                </c:pt>
                <c:pt idx="9586">
                  <c:v>0.43243243243243201</c:v>
                </c:pt>
                <c:pt idx="9587">
                  <c:v>0.445945945945945</c:v>
                </c:pt>
                <c:pt idx="9588">
                  <c:v>0.45945945945945899</c:v>
                </c:pt>
                <c:pt idx="9589">
                  <c:v>0.47297297297297197</c:v>
                </c:pt>
                <c:pt idx="9590">
                  <c:v>0.48648648648648601</c:v>
                </c:pt>
                <c:pt idx="9591">
                  <c:v>0.5</c:v>
                </c:pt>
                <c:pt idx="9592">
                  <c:v>0.51351351351351304</c:v>
                </c:pt>
                <c:pt idx="9593">
                  <c:v>0.52702702702702697</c:v>
                </c:pt>
                <c:pt idx="9594">
                  <c:v>0.54054054054054002</c:v>
                </c:pt>
                <c:pt idx="9595">
                  <c:v>0.55405405405405395</c:v>
                </c:pt>
                <c:pt idx="9596">
                  <c:v>0.56756756756756699</c:v>
                </c:pt>
                <c:pt idx="9597">
                  <c:v>0.58108108108108103</c:v>
                </c:pt>
                <c:pt idx="9598">
                  <c:v>0.59459459459459396</c:v>
                </c:pt>
                <c:pt idx="9599">
                  <c:v>0.608108108108108</c:v>
                </c:pt>
                <c:pt idx="9600">
                  <c:v>0.62162162162162105</c:v>
                </c:pt>
                <c:pt idx="9601">
                  <c:v>0.63513513513513498</c:v>
                </c:pt>
                <c:pt idx="9602">
                  <c:v>0.64864864864864802</c:v>
                </c:pt>
                <c:pt idx="9603">
                  <c:v>0.66216216216216195</c:v>
                </c:pt>
                <c:pt idx="9604">
                  <c:v>0.67567567567567499</c:v>
                </c:pt>
                <c:pt idx="9605">
                  <c:v>0.68918918918918903</c:v>
                </c:pt>
                <c:pt idx="9606">
                  <c:v>0.70270270270270196</c:v>
                </c:pt>
                <c:pt idx="9607">
                  <c:v>0.71621621621621601</c:v>
                </c:pt>
                <c:pt idx="9608">
                  <c:v>0.72972972972972905</c:v>
                </c:pt>
                <c:pt idx="9609">
                  <c:v>0.74324324324324298</c:v>
                </c:pt>
                <c:pt idx="9610">
                  <c:v>0.75675675675675602</c:v>
                </c:pt>
                <c:pt idx="9611">
                  <c:v>0.77027027027026995</c:v>
                </c:pt>
                <c:pt idx="9612">
                  <c:v>0.78378378378378299</c:v>
                </c:pt>
                <c:pt idx="9613">
                  <c:v>0.79729729729729704</c:v>
                </c:pt>
                <c:pt idx="9614">
                  <c:v>0.81081081081080997</c:v>
                </c:pt>
                <c:pt idx="9615">
                  <c:v>0.82432432432432401</c:v>
                </c:pt>
                <c:pt idx="9616">
                  <c:v>0.83783783783783705</c:v>
                </c:pt>
                <c:pt idx="9617">
                  <c:v>0.85135135135135098</c:v>
                </c:pt>
                <c:pt idx="9618">
                  <c:v>0.86486486486486402</c:v>
                </c:pt>
                <c:pt idx="9619">
                  <c:v>0.87837837837837796</c:v>
                </c:pt>
                <c:pt idx="9620">
                  <c:v>0.891891891891891</c:v>
                </c:pt>
                <c:pt idx="9621">
                  <c:v>0.90540540540540504</c:v>
                </c:pt>
                <c:pt idx="9622">
                  <c:v>0.91891891891891897</c:v>
                </c:pt>
                <c:pt idx="9623">
                  <c:v>0.93243243243243201</c:v>
                </c:pt>
                <c:pt idx="9624">
                  <c:v>0.94594594594594505</c:v>
                </c:pt>
                <c:pt idx="9625">
                  <c:v>0.95945945945945899</c:v>
                </c:pt>
                <c:pt idx="9626">
                  <c:v>0.97297297297297303</c:v>
                </c:pt>
                <c:pt idx="9627">
                  <c:v>0.98648648648648596</c:v>
                </c:pt>
                <c:pt idx="9628">
                  <c:v>0</c:v>
                </c:pt>
                <c:pt idx="9629">
                  <c:v>1.8181818181818101E-2</c:v>
                </c:pt>
                <c:pt idx="9630">
                  <c:v>3.6363636363636299E-2</c:v>
                </c:pt>
                <c:pt idx="9631">
                  <c:v>5.4545454545454501E-2</c:v>
                </c:pt>
                <c:pt idx="9632">
                  <c:v>7.2727272727272696E-2</c:v>
                </c:pt>
                <c:pt idx="9633">
                  <c:v>9.0909090909090898E-2</c:v>
                </c:pt>
                <c:pt idx="9634">
                  <c:v>0.109090909090909</c:v>
                </c:pt>
                <c:pt idx="9635">
                  <c:v>0.12727272727272701</c:v>
                </c:pt>
                <c:pt idx="9636">
                  <c:v>0.145454545454545</c:v>
                </c:pt>
                <c:pt idx="9637">
                  <c:v>0.163636363636363</c:v>
                </c:pt>
                <c:pt idx="9638">
                  <c:v>0.18181818181818099</c:v>
                </c:pt>
                <c:pt idx="9639">
                  <c:v>0.2</c:v>
                </c:pt>
                <c:pt idx="9640">
                  <c:v>0.218181818181818</c:v>
                </c:pt>
                <c:pt idx="9641">
                  <c:v>0.236363636363636</c:v>
                </c:pt>
                <c:pt idx="9642">
                  <c:v>0.25454545454545402</c:v>
                </c:pt>
                <c:pt idx="9643">
                  <c:v>0.27272727272727199</c:v>
                </c:pt>
                <c:pt idx="9644">
                  <c:v>0.29090909090909001</c:v>
                </c:pt>
                <c:pt idx="9645">
                  <c:v>0.30909090909090903</c:v>
                </c:pt>
                <c:pt idx="9646">
                  <c:v>0.32727272727272699</c:v>
                </c:pt>
                <c:pt idx="9647">
                  <c:v>0.34545454545454501</c:v>
                </c:pt>
                <c:pt idx="9648">
                  <c:v>0.36363636363636298</c:v>
                </c:pt>
                <c:pt idx="9649">
                  <c:v>0.381818181818181</c:v>
                </c:pt>
                <c:pt idx="9650">
                  <c:v>0.4</c:v>
                </c:pt>
                <c:pt idx="9651">
                  <c:v>0.41818181818181799</c:v>
                </c:pt>
                <c:pt idx="9652">
                  <c:v>0.43636363636363601</c:v>
                </c:pt>
                <c:pt idx="9653">
                  <c:v>0.45454545454545398</c:v>
                </c:pt>
                <c:pt idx="9654">
                  <c:v>0.472727272727272</c:v>
                </c:pt>
                <c:pt idx="9655">
                  <c:v>0.49090909090909002</c:v>
                </c:pt>
                <c:pt idx="9656">
                  <c:v>0.50909090909090904</c:v>
                </c:pt>
                <c:pt idx="9657">
                  <c:v>0.527272727272727</c:v>
                </c:pt>
                <c:pt idx="9658">
                  <c:v>0.54545454545454497</c:v>
                </c:pt>
                <c:pt idx="9659">
                  <c:v>0.56363636363636305</c:v>
                </c:pt>
                <c:pt idx="9660">
                  <c:v>0.58181818181818101</c:v>
                </c:pt>
                <c:pt idx="9661">
                  <c:v>0.6</c:v>
                </c:pt>
                <c:pt idx="9662">
                  <c:v>0.61818181818181805</c:v>
                </c:pt>
                <c:pt idx="9663">
                  <c:v>0.63636363636363602</c:v>
                </c:pt>
                <c:pt idx="9664">
                  <c:v>0.65454545454545399</c:v>
                </c:pt>
                <c:pt idx="9665">
                  <c:v>0.67272727272727195</c:v>
                </c:pt>
                <c:pt idx="9666">
                  <c:v>0.69090909090909003</c:v>
                </c:pt>
                <c:pt idx="9667">
                  <c:v>0.70909090909090899</c:v>
                </c:pt>
                <c:pt idx="9668">
                  <c:v>0.72727272727272696</c:v>
                </c:pt>
                <c:pt idx="9669">
                  <c:v>0.74545454545454504</c:v>
                </c:pt>
                <c:pt idx="9670">
                  <c:v>0.763636363636363</c:v>
                </c:pt>
                <c:pt idx="9671">
                  <c:v>0.78181818181818097</c:v>
                </c:pt>
                <c:pt idx="9672">
                  <c:v>0.8</c:v>
                </c:pt>
                <c:pt idx="9673">
                  <c:v>0.81818181818181801</c:v>
                </c:pt>
                <c:pt idx="9674">
                  <c:v>0.83636363636363598</c:v>
                </c:pt>
                <c:pt idx="9675">
                  <c:v>0.85454545454545405</c:v>
                </c:pt>
                <c:pt idx="9676">
                  <c:v>0.87272727272727202</c:v>
                </c:pt>
                <c:pt idx="9677">
                  <c:v>0.89090909090908998</c:v>
                </c:pt>
                <c:pt idx="9678">
                  <c:v>0.90909090909090895</c:v>
                </c:pt>
                <c:pt idx="9679">
                  <c:v>0.92727272727272703</c:v>
                </c:pt>
                <c:pt idx="9680">
                  <c:v>0.94545454545454499</c:v>
                </c:pt>
                <c:pt idx="9681">
                  <c:v>0.96363636363636296</c:v>
                </c:pt>
                <c:pt idx="9682">
                  <c:v>0.98181818181818103</c:v>
                </c:pt>
                <c:pt idx="9683">
                  <c:v>0</c:v>
                </c:pt>
                <c:pt idx="9684">
                  <c:v>1.9607843137254902E-2</c:v>
                </c:pt>
                <c:pt idx="9685">
                  <c:v>3.9215686274509803E-2</c:v>
                </c:pt>
                <c:pt idx="9686">
                  <c:v>5.8823529411764698E-2</c:v>
                </c:pt>
                <c:pt idx="9687">
                  <c:v>7.8431372549019607E-2</c:v>
                </c:pt>
                <c:pt idx="9688">
                  <c:v>9.8039215686274495E-2</c:v>
                </c:pt>
                <c:pt idx="9689">
                  <c:v>0.11764705882352899</c:v>
                </c:pt>
                <c:pt idx="9690">
                  <c:v>0.13725490196078399</c:v>
                </c:pt>
                <c:pt idx="9691">
                  <c:v>0.15686274509803899</c:v>
                </c:pt>
                <c:pt idx="9692">
                  <c:v>0.17647058823529399</c:v>
                </c:pt>
                <c:pt idx="9693">
                  <c:v>0.19607843137254899</c:v>
                </c:pt>
                <c:pt idx="9694">
                  <c:v>0.21568627450980299</c:v>
                </c:pt>
                <c:pt idx="9695">
                  <c:v>0.23529411764705799</c:v>
                </c:pt>
                <c:pt idx="9696">
                  <c:v>0.25490196078431299</c:v>
                </c:pt>
                <c:pt idx="9697">
                  <c:v>0.27450980392156799</c:v>
                </c:pt>
                <c:pt idx="9698">
                  <c:v>0.29411764705882298</c:v>
                </c:pt>
                <c:pt idx="9699">
                  <c:v>0.31372549019607798</c:v>
                </c:pt>
                <c:pt idx="9700">
                  <c:v>0.33333333333333298</c:v>
                </c:pt>
                <c:pt idx="9701">
                  <c:v>0.35294117647058798</c:v>
                </c:pt>
                <c:pt idx="9702">
                  <c:v>0.37254901960784298</c:v>
                </c:pt>
                <c:pt idx="9703">
                  <c:v>0.39215686274509798</c:v>
                </c:pt>
                <c:pt idx="9704">
                  <c:v>0.41176470588235198</c:v>
                </c:pt>
                <c:pt idx="9705">
                  <c:v>0.43137254901960698</c:v>
                </c:pt>
                <c:pt idx="9706">
                  <c:v>0.45098039215686198</c:v>
                </c:pt>
                <c:pt idx="9707">
                  <c:v>0.47058823529411697</c:v>
                </c:pt>
                <c:pt idx="9708">
                  <c:v>0.49019607843137197</c:v>
                </c:pt>
                <c:pt idx="9709">
                  <c:v>0.50980392156862697</c:v>
                </c:pt>
                <c:pt idx="9710">
                  <c:v>0.52941176470588203</c:v>
                </c:pt>
                <c:pt idx="9711">
                  <c:v>0.54901960784313697</c:v>
                </c:pt>
                <c:pt idx="9712">
                  <c:v>0.56862745098039202</c:v>
                </c:pt>
                <c:pt idx="9713">
                  <c:v>0.58823529411764697</c:v>
                </c:pt>
                <c:pt idx="9714">
                  <c:v>0.60784313725490102</c:v>
                </c:pt>
                <c:pt idx="9715">
                  <c:v>0.62745098039215597</c:v>
                </c:pt>
                <c:pt idx="9716">
                  <c:v>0.64705882352941102</c:v>
                </c:pt>
                <c:pt idx="9717">
                  <c:v>0.66666666666666596</c:v>
                </c:pt>
                <c:pt idx="9718">
                  <c:v>0.68627450980392102</c:v>
                </c:pt>
                <c:pt idx="9719">
                  <c:v>0.70588235294117596</c:v>
                </c:pt>
                <c:pt idx="9720">
                  <c:v>0.72549019607843102</c:v>
                </c:pt>
                <c:pt idx="9721">
                  <c:v>0.74509803921568596</c:v>
                </c:pt>
                <c:pt idx="9722">
                  <c:v>0.76470588235294101</c:v>
                </c:pt>
                <c:pt idx="9723">
                  <c:v>0.78431372549019596</c:v>
                </c:pt>
                <c:pt idx="9724">
                  <c:v>0.80392156862745101</c:v>
                </c:pt>
                <c:pt idx="9725">
                  <c:v>0.82352941176470495</c:v>
                </c:pt>
                <c:pt idx="9726">
                  <c:v>0.84313725490196001</c:v>
                </c:pt>
                <c:pt idx="9727">
                  <c:v>0.86274509803921495</c:v>
                </c:pt>
                <c:pt idx="9728">
                  <c:v>0.88235294117647001</c:v>
                </c:pt>
                <c:pt idx="9729">
                  <c:v>0.90196078431372495</c:v>
                </c:pt>
                <c:pt idx="9730">
                  <c:v>0.92156862745098</c:v>
                </c:pt>
                <c:pt idx="9731">
                  <c:v>0.94117647058823495</c:v>
                </c:pt>
                <c:pt idx="9732">
                  <c:v>0.96078431372549</c:v>
                </c:pt>
                <c:pt idx="9733">
                  <c:v>0.98039215686274495</c:v>
                </c:pt>
                <c:pt idx="9734">
                  <c:v>0</c:v>
                </c:pt>
                <c:pt idx="9735">
                  <c:v>2.0833333333333301E-2</c:v>
                </c:pt>
                <c:pt idx="9736">
                  <c:v>4.1666666666666602E-2</c:v>
                </c:pt>
                <c:pt idx="9737">
                  <c:v>6.25E-2</c:v>
                </c:pt>
                <c:pt idx="9738">
                  <c:v>8.3333333333333301E-2</c:v>
                </c:pt>
                <c:pt idx="9739">
                  <c:v>0.10416666666666601</c:v>
                </c:pt>
                <c:pt idx="9740">
                  <c:v>0.125</c:v>
                </c:pt>
                <c:pt idx="9741">
                  <c:v>0.14583333333333301</c:v>
                </c:pt>
                <c:pt idx="9742">
                  <c:v>0.16666666666666599</c:v>
                </c:pt>
                <c:pt idx="9743">
                  <c:v>0.1875</c:v>
                </c:pt>
                <c:pt idx="9744">
                  <c:v>0.20833333333333301</c:v>
                </c:pt>
                <c:pt idx="9745">
                  <c:v>0.22916666666666599</c:v>
                </c:pt>
                <c:pt idx="9746">
                  <c:v>0.25</c:v>
                </c:pt>
                <c:pt idx="9747">
                  <c:v>0.27083333333333298</c:v>
                </c:pt>
                <c:pt idx="9748">
                  <c:v>0.29166666666666602</c:v>
                </c:pt>
                <c:pt idx="9749">
                  <c:v>0.3125</c:v>
                </c:pt>
                <c:pt idx="9750">
                  <c:v>0.33333333333333298</c:v>
                </c:pt>
                <c:pt idx="9751">
                  <c:v>0.35416666666666602</c:v>
                </c:pt>
                <c:pt idx="9752">
                  <c:v>0.375</c:v>
                </c:pt>
                <c:pt idx="9753">
                  <c:v>0.39583333333333298</c:v>
                </c:pt>
                <c:pt idx="9754">
                  <c:v>0.41666666666666602</c:v>
                </c:pt>
                <c:pt idx="9755">
                  <c:v>0.4375</c:v>
                </c:pt>
                <c:pt idx="9756">
                  <c:v>0.45833333333333298</c:v>
                </c:pt>
                <c:pt idx="9757">
                  <c:v>0.47916666666666602</c:v>
                </c:pt>
                <c:pt idx="9758">
                  <c:v>0.5</c:v>
                </c:pt>
                <c:pt idx="9759">
                  <c:v>0.52083333333333304</c:v>
                </c:pt>
                <c:pt idx="9760">
                  <c:v>0.54166666666666596</c:v>
                </c:pt>
                <c:pt idx="9761">
                  <c:v>0.5625</c:v>
                </c:pt>
                <c:pt idx="9762">
                  <c:v>0.58333333333333304</c:v>
                </c:pt>
                <c:pt idx="9763">
                  <c:v>0.60416666666666596</c:v>
                </c:pt>
                <c:pt idx="9764">
                  <c:v>0.625</c:v>
                </c:pt>
                <c:pt idx="9765">
                  <c:v>0.64583333333333304</c:v>
                </c:pt>
                <c:pt idx="9766">
                  <c:v>0.66666666666666596</c:v>
                </c:pt>
                <c:pt idx="9767">
                  <c:v>0.6875</c:v>
                </c:pt>
                <c:pt idx="9768">
                  <c:v>0.70833333333333304</c:v>
                </c:pt>
                <c:pt idx="9769">
                  <c:v>0.72916666666666596</c:v>
                </c:pt>
                <c:pt idx="9770">
                  <c:v>0.75</c:v>
                </c:pt>
                <c:pt idx="9771">
                  <c:v>0.77083333333333304</c:v>
                </c:pt>
                <c:pt idx="9772">
                  <c:v>0.79166666666666596</c:v>
                </c:pt>
                <c:pt idx="9773">
                  <c:v>0.8125</c:v>
                </c:pt>
                <c:pt idx="9774">
                  <c:v>0.83333333333333304</c:v>
                </c:pt>
                <c:pt idx="9775">
                  <c:v>0.85416666666666596</c:v>
                </c:pt>
                <c:pt idx="9776">
                  <c:v>0.875</c:v>
                </c:pt>
                <c:pt idx="9777">
                  <c:v>0.89583333333333304</c:v>
                </c:pt>
                <c:pt idx="9778">
                  <c:v>0.91666666666666596</c:v>
                </c:pt>
                <c:pt idx="9779">
                  <c:v>0.9375</c:v>
                </c:pt>
                <c:pt idx="9780">
                  <c:v>0.95833333333333304</c:v>
                </c:pt>
                <c:pt idx="9781">
                  <c:v>0.97916666666666596</c:v>
                </c:pt>
                <c:pt idx="9782">
                  <c:v>0</c:v>
                </c:pt>
                <c:pt idx="9783">
                  <c:v>1.6949152542372801E-2</c:v>
                </c:pt>
                <c:pt idx="9784">
                  <c:v>3.38983050847457E-2</c:v>
                </c:pt>
                <c:pt idx="9785">
                  <c:v>5.0847457627118599E-2</c:v>
                </c:pt>
                <c:pt idx="9786">
                  <c:v>6.7796610169491497E-2</c:v>
                </c:pt>
                <c:pt idx="9787">
                  <c:v>8.4745762711864403E-2</c:v>
                </c:pt>
                <c:pt idx="9788">
                  <c:v>0.101694915254237</c:v>
                </c:pt>
                <c:pt idx="9789">
                  <c:v>0.11864406779661001</c:v>
                </c:pt>
                <c:pt idx="9790">
                  <c:v>0.13559322033898299</c:v>
                </c:pt>
                <c:pt idx="9791">
                  <c:v>0.152542372881355</c:v>
                </c:pt>
                <c:pt idx="9792">
                  <c:v>0.169491525423728</c:v>
                </c:pt>
                <c:pt idx="9793">
                  <c:v>0.186440677966101</c:v>
                </c:pt>
                <c:pt idx="9794">
                  <c:v>0.20338983050847401</c:v>
                </c:pt>
                <c:pt idx="9795">
                  <c:v>0.22033898305084701</c:v>
                </c:pt>
                <c:pt idx="9796">
                  <c:v>0.23728813559322001</c:v>
                </c:pt>
                <c:pt idx="9797">
                  <c:v>0.25423728813559299</c:v>
                </c:pt>
                <c:pt idx="9798">
                  <c:v>0.27118644067796599</c:v>
                </c:pt>
                <c:pt idx="9799">
                  <c:v>0.28813559322033899</c:v>
                </c:pt>
                <c:pt idx="9800">
                  <c:v>0.305084745762711</c:v>
                </c:pt>
                <c:pt idx="9801">
                  <c:v>0.322033898305084</c:v>
                </c:pt>
                <c:pt idx="9802">
                  <c:v>0.338983050847457</c:v>
                </c:pt>
                <c:pt idx="9803">
                  <c:v>0.35593220338983</c:v>
                </c:pt>
                <c:pt idx="9804">
                  <c:v>0.37288135593220301</c:v>
                </c:pt>
                <c:pt idx="9805">
                  <c:v>0.38983050847457601</c:v>
                </c:pt>
                <c:pt idx="9806">
                  <c:v>0.40677966101694901</c:v>
                </c:pt>
                <c:pt idx="9807">
                  <c:v>0.42372881355932202</c:v>
                </c:pt>
                <c:pt idx="9808">
                  <c:v>0.44067796610169402</c:v>
                </c:pt>
                <c:pt idx="9809">
                  <c:v>0.45762711864406702</c:v>
                </c:pt>
                <c:pt idx="9810">
                  <c:v>0.47457627118644002</c:v>
                </c:pt>
                <c:pt idx="9811">
                  <c:v>0.49152542372881303</c:v>
                </c:pt>
                <c:pt idx="9812">
                  <c:v>0.50847457627118597</c:v>
                </c:pt>
                <c:pt idx="9813">
                  <c:v>0.52542372881355903</c:v>
                </c:pt>
                <c:pt idx="9814">
                  <c:v>0.54237288135593198</c:v>
                </c:pt>
                <c:pt idx="9815">
                  <c:v>0.55932203389830504</c:v>
                </c:pt>
                <c:pt idx="9816">
                  <c:v>0.57627118644067798</c:v>
                </c:pt>
                <c:pt idx="9817">
                  <c:v>0.59322033898305004</c:v>
                </c:pt>
                <c:pt idx="9818">
                  <c:v>0.61016949152542299</c:v>
                </c:pt>
                <c:pt idx="9819">
                  <c:v>0.62711864406779605</c:v>
                </c:pt>
                <c:pt idx="9820">
                  <c:v>0.644067796610169</c:v>
                </c:pt>
                <c:pt idx="9821">
                  <c:v>0.66101694915254205</c:v>
                </c:pt>
                <c:pt idx="9822">
                  <c:v>0.677966101694915</c:v>
                </c:pt>
                <c:pt idx="9823">
                  <c:v>0.69491525423728795</c:v>
                </c:pt>
                <c:pt idx="9824">
                  <c:v>0.71186440677966101</c:v>
                </c:pt>
                <c:pt idx="9825">
                  <c:v>0.72881355932203296</c:v>
                </c:pt>
                <c:pt idx="9826">
                  <c:v>0.74576271186440601</c:v>
                </c:pt>
                <c:pt idx="9827">
                  <c:v>0.76271186440677896</c:v>
                </c:pt>
                <c:pt idx="9828">
                  <c:v>0.77966101694915202</c:v>
                </c:pt>
                <c:pt idx="9829">
                  <c:v>0.79661016949152497</c:v>
                </c:pt>
                <c:pt idx="9830">
                  <c:v>0.81355932203389802</c:v>
                </c:pt>
                <c:pt idx="9831">
                  <c:v>0.83050847457627097</c:v>
                </c:pt>
                <c:pt idx="9832">
                  <c:v>0.84745762711864403</c:v>
                </c:pt>
                <c:pt idx="9833">
                  <c:v>0.86440677966101698</c:v>
                </c:pt>
                <c:pt idx="9834">
                  <c:v>0.88135593220338904</c:v>
                </c:pt>
                <c:pt idx="9835">
                  <c:v>0.89830508474576198</c:v>
                </c:pt>
                <c:pt idx="9836">
                  <c:v>0.91525423728813504</c:v>
                </c:pt>
                <c:pt idx="9837">
                  <c:v>0.93220338983050799</c:v>
                </c:pt>
                <c:pt idx="9838">
                  <c:v>0.94915254237288105</c:v>
                </c:pt>
                <c:pt idx="9839">
                  <c:v>0.96610169491525399</c:v>
                </c:pt>
                <c:pt idx="9840">
                  <c:v>0.98305084745762705</c:v>
                </c:pt>
                <c:pt idx="9841">
                  <c:v>0</c:v>
                </c:pt>
                <c:pt idx="9842">
                  <c:v>1.6949152542372801E-2</c:v>
                </c:pt>
                <c:pt idx="9843">
                  <c:v>3.38983050847457E-2</c:v>
                </c:pt>
                <c:pt idx="9844">
                  <c:v>5.0847457627118599E-2</c:v>
                </c:pt>
                <c:pt idx="9845">
                  <c:v>6.7796610169491497E-2</c:v>
                </c:pt>
                <c:pt idx="9846">
                  <c:v>8.4745762711864403E-2</c:v>
                </c:pt>
                <c:pt idx="9847">
                  <c:v>0.101694915254237</c:v>
                </c:pt>
                <c:pt idx="9848">
                  <c:v>0.11864406779661001</c:v>
                </c:pt>
                <c:pt idx="9849">
                  <c:v>0.13559322033898299</c:v>
                </c:pt>
                <c:pt idx="9850">
                  <c:v>0.152542372881355</c:v>
                </c:pt>
                <c:pt idx="9851">
                  <c:v>0.169491525423728</c:v>
                </c:pt>
                <c:pt idx="9852">
                  <c:v>0.186440677966101</c:v>
                </c:pt>
                <c:pt idx="9853">
                  <c:v>0.20338983050847401</c:v>
                </c:pt>
                <c:pt idx="9854">
                  <c:v>0.22033898305084701</c:v>
                </c:pt>
                <c:pt idx="9855">
                  <c:v>0.23728813559322001</c:v>
                </c:pt>
                <c:pt idx="9856">
                  <c:v>0.25423728813559299</c:v>
                </c:pt>
                <c:pt idx="9857">
                  <c:v>0.27118644067796599</c:v>
                </c:pt>
                <c:pt idx="9858">
                  <c:v>0.28813559322033899</c:v>
                </c:pt>
                <c:pt idx="9859">
                  <c:v>0.305084745762711</c:v>
                </c:pt>
                <c:pt idx="9860">
                  <c:v>0.322033898305084</c:v>
                </c:pt>
                <c:pt idx="9861">
                  <c:v>0.338983050847457</c:v>
                </c:pt>
                <c:pt idx="9862">
                  <c:v>0.35593220338983</c:v>
                </c:pt>
                <c:pt idx="9863">
                  <c:v>0.37288135593220301</c:v>
                </c:pt>
                <c:pt idx="9864">
                  <c:v>0.38983050847457601</c:v>
                </c:pt>
                <c:pt idx="9865">
                  <c:v>0.40677966101694901</c:v>
                </c:pt>
                <c:pt idx="9866">
                  <c:v>0.42372881355932202</c:v>
                </c:pt>
                <c:pt idx="9867">
                  <c:v>0.44067796610169402</c:v>
                </c:pt>
                <c:pt idx="9868">
                  <c:v>0.45762711864406702</c:v>
                </c:pt>
                <c:pt idx="9869">
                  <c:v>0.47457627118644002</c:v>
                </c:pt>
                <c:pt idx="9870">
                  <c:v>0.49152542372881303</c:v>
                </c:pt>
                <c:pt idx="9871">
                  <c:v>0.50847457627118597</c:v>
                </c:pt>
                <c:pt idx="9872">
                  <c:v>0.52542372881355903</c:v>
                </c:pt>
                <c:pt idx="9873">
                  <c:v>0.54237288135593198</c:v>
                </c:pt>
                <c:pt idx="9874">
                  <c:v>0.55932203389830504</c:v>
                </c:pt>
                <c:pt idx="9875">
                  <c:v>0.57627118644067798</c:v>
                </c:pt>
                <c:pt idx="9876">
                  <c:v>0.59322033898305004</c:v>
                </c:pt>
                <c:pt idx="9877">
                  <c:v>0.61016949152542299</c:v>
                </c:pt>
                <c:pt idx="9878">
                  <c:v>0.62711864406779605</c:v>
                </c:pt>
                <c:pt idx="9879">
                  <c:v>0.644067796610169</c:v>
                </c:pt>
                <c:pt idx="9880">
                  <c:v>0.66101694915254205</c:v>
                </c:pt>
                <c:pt idx="9881">
                  <c:v>0.677966101694915</c:v>
                </c:pt>
                <c:pt idx="9882">
                  <c:v>0.69491525423728795</c:v>
                </c:pt>
                <c:pt idx="9883">
                  <c:v>0.71186440677966101</c:v>
                </c:pt>
                <c:pt idx="9884">
                  <c:v>0.72881355932203296</c:v>
                </c:pt>
                <c:pt idx="9885">
                  <c:v>0.74576271186440601</c:v>
                </c:pt>
                <c:pt idx="9886">
                  <c:v>0.76271186440677896</c:v>
                </c:pt>
                <c:pt idx="9887">
                  <c:v>0.77966101694915202</c:v>
                </c:pt>
                <c:pt idx="9888">
                  <c:v>0.79661016949152497</c:v>
                </c:pt>
                <c:pt idx="9889">
                  <c:v>0.81355932203389802</c:v>
                </c:pt>
                <c:pt idx="9890">
                  <c:v>0.83050847457627097</c:v>
                </c:pt>
                <c:pt idx="9891">
                  <c:v>0.84745762711864403</c:v>
                </c:pt>
                <c:pt idx="9892">
                  <c:v>0.86440677966101698</c:v>
                </c:pt>
                <c:pt idx="9893">
                  <c:v>0.88135593220338904</c:v>
                </c:pt>
                <c:pt idx="9894">
                  <c:v>0.89830508474576198</c:v>
                </c:pt>
                <c:pt idx="9895">
                  <c:v>0.91525423728813504</c:v>
                </c:pt>
                <c:pt idx="9896">
                  <c:v>0.93220338983050799</c:v>
                </c:pt>
                <c:pt idx="9897">
                  <c:v>0.94915254237288105</c:v>
                </c:pt>
                <c:pt idx="9898">
                  <c:v>0.96610169491525399</c:v>
                </c:pt>
                <c:pt idx="9899">
                  <c:v>0.98305084745762705</c:v>
                </c:pt>
                <c:pt idx="9900">
                  <c:v>0</c:v>
                </c:pt>
                <c:pt idx="9901">
                  <c:v>9.1743119266054999E-3</c:v>
                </c:pt>
                <c:pt idx="9902">
                  <c:v>1.8348623853211E-2</c:v>
                </c:pt>
                <c:pt idx="9903">
                  <c:v>2.7522935779816501E-2</c:v>
                </c:pt>
                <c:pt idx="9904">
                  <c:v>3.6697247706422E-2</c:v>
                </c:pt>
                <c:pt idx="9905">
                  <c:v>4.5871559633027498E-2</c:v>
                </c:pt>
                <c:pt idx="9906">
                  <c:v>5.5045871559633003E-2</c:v>
                </c:pt>
                <c:pt idx="9907">
                  <c:v>6.4220183486238494E-2</c:v>
                </c:pt>
                <c:pt idx="9908">
                  <c:v>7.3394495412843999E-2</c:v>
                </c:pt>
                <c:pt idx="9909">
                  <c:v>8.2568807339449504E-2</c:v>
                </c:pt>
                <c:pt idx="9910">
                  <c:v>9.1743119266054995E-2</c:v>
                </c:pt>
                <c:pt idx="9911">
                  <c:v>0.10091743119266</c:v>
                </c:pt>
                <c:pt idx="9912">
                  <c:v>0.11009174311926601</c:v>
                </c:pt>
                <c:pt idx="9913">
                  <c:v>0.119266055045871</c:v>
                </c:pt>
                <c:pt idx="9914">
                  <c:v>0.12844036697247699</c:v>
                </c:pt>
                <c:pt idx="9915">
                  <c:v>0.13761467889908199</c:v>
                </c:pt>
                <c:pt idx="9916">
                  <c:v>0.146788990825688</c:v>
                </c:pt>
                <c:pt idx="9917">
                  <c:v>0.155963302752293</c:v>
                </c:pt>
                <c:pt idx="9918">
                  <c:v>0.16513761467889901</c:v>
                </c:pt>
                <c:pt idx="9919">
                  <c:v>0.17431192660550399</c:v>
                </c:pt>
                <c:pt idx="9920">
                  <c:v>0.18348623853210999</c:v>
                </c:pt>
                <c:pt idx="9921">
                  <c:v>0.192660550458715</c:v>
                </c:pt>
                <c:pt idx="9922">
                  <c:v>0.201834862385321</c:v>
                </c:pt>
                <c:pt idx="9923">
                  <c:v>0.21100917431192601</c:v>
                </c:pt>
                <c:pt idx="9924">
                  <c:v>0.22018348623853201</c:v>
                </c:pt>
                <c:pt idx="9925">
                  <c:v>0.22935779816513699</c:v>
                </c:pt>
                <c:pt idx="9926">
                  <c:v>0.23853211009174299</c:v>
                </c:pt>
                <c:pt idx="9927">
                  <c:v>0.247706422018348</c:v>
                </c:pt>
                <c:pt idx="9928">
                  <c:v>0.25688073394495398</c:v>
                </c:pt>
                <c:pt idx="9929">
                  <c:v>0.26605504587155898</c:v>
                </c:pt>
                <c:pt idx="9930">
                  <c:v>0.27522935779816499</c:v>
                </c:pt>
                <c:pt idx="9931">
                  <c:v>0.28440366972476999</c:v>
                </c:pt>
                <c:pt idx="9932">
                  <c:v>0.293577981651376</c:v>
                </c:pt>
                <c:pt idx="9933">
                  <c:v>0.302752293577981</c:v>
                </c:pt>
                <c:pt idx="9934">
                  <c:v>0.31192660550458701</c:v>
                </c:pt>
                <c:pt idx="9935">
                  <c:v>0.32110091743119201</c:v>
                </c:pt>
                <c:pt idx="9936">
                  <c:v>0.33027522935779802</c:v>
                </c:pt>
                <c:pt idx="9937">
                  <c:v>0.33944954128440302</c:v>
                </c:pt>
                <c:pt idx="9938">
                  <c:v>0.34862385321100903</c:v>
                </c:pt>
                <c:pt idx="9939">
                  <c:v>0.35779816513761398</c:v>
                </c:pt>
                <c:pt idx="9940">
                  <c:v>0.36697247706421998</c:v>
                </c:pt>
                <c:pt idx="9941">
                  <c:v>0.37614678899082499</c:v>
                </c:pt>
                <c:pt idx="9942">
                  <c:v>0.38532110091743099</c:v>
                </c:pt>
                <c:pt idx="9943">
                  <c:v>0.394495412844036</c:v>
                </c:pt>
                <c:pt idx="9944">
                  <c:v>0.403669724770642</c:v>
                </c:pt>
                <c:pt idx="9945">
                  <c:v>0.41284403669724701</c:v>
                </c:pt>
                <c:pt idx="9946">
                  <c:v>0.42201834862385301</c:v>
                </c:pt>
                <c:pt idx="9947">
                  <c:v>0.43119266055045802</c:v>
                </c:pt>
                <c:pt idx="9948">
                  <c:v>0.44036697247706402</c:v>
                </c:pt>
                <c:pt idx="9949">
                  <c:v>0.44954128440366897</c:v>
                </c:pt>
                <c:pt idx="9950">
                  <c:v>0.45871559633027498</c:v>
                </c:pt>
                <c:pt idx="9951">
                  <c:v>0.46788990825687998</c:v>
                </c:pt>
                <c:pt idx="9952">
                  <c:v>0.47706422018348599</c:v>
                </c:pt>
                <c:pt idx="9953">
                  <c:v>0.48623853211009099</c:v>
                </c:pt>
                <c:pt idx="9954">
                  <c:v>0.495412844036697</c:v>
                </c:pt>
                <c:pt idx="9955">
                  <c:v>0.50458715596330195</c:v>
                </c:pt>
                <c:pt idx="9956">
                  <c:v>0.51376146788990795</c:v>
                </c:pt>
                <c:pt idx="9957">
                  <c:v>0.52293577981651296</c:v>
                </c:pt>
                <c:pt idx="9958">
                  <c:v>0.53211009174311896</c:v>
                </c:pt>
                <c:pt idx="9959">
                  <c:v>0.54128440366972397</c:v>
                </c:pt>
                <c:pt idx="9960">
                  <c:v>0.55045871559632997</c:v>
                </c:pt>
                <c:pt idx="9961">
                  <c:v>0.55963302752293498</c:v>
                </c:pt>
                <c:pt idx="9962">
                  <c:v>0.56880733944954098</c:v>
                </c:pt>
                <c:pt idx="9963">
                  <c:v>0.57798165137614599</c:v>
                </c:pt>
                <c:pt idx="9964">
                  <c:v>0.58715596330275199</c:v>
                </c:pt>
                <c:pt idx="9965">
                  <c:v>0.596330275229357</c:v>
                </c:pt>
                <c:pt idx="9966">
                  <c:v>0.605504587155963</c:v>
                </c:pt>
                <c:pt idx="9967">
                  <c:v>0.61467889908256801</c:v>
                </c:pt>
                <c:pt idx="9968">
                  <c:v>0.62385321100917401</c:v>
                </c:pt>
                <c:pt idx="9969">
                  <c:v>0.63302752293577902</c:v>
                </c:pt>
                <c:pt idx="9970">
                  <c:v>0.64220183486238502</c:v>
                </c:pt>
                <c:pt idx="9971">
                  <c:v>0.65137614678899003</c:v>
                </c:pt>
                <c:pt idx="9972">
                  <c:v>0.66055045871559603</c:v>
                </c:pt>
                <c:pt idx="9973">
                  <c:v>0.66972477064220104</c:v>
                </c:pt>
                <c:pt idx="9974">
                  <c:v>0.67889908256880704</c:v>
                </c:pt>
                <c:pt idx="9975">
                  <c:v>0.68807339449541205</c:v>
                </c:pt>
                <c:pt idx="9976">
                  <c:v>0.69724770642201805</c:v>
                </c:pt>
                <c:pt idx="9977">
                  <c:v>0.70642201834862295</c:v>
                </c:pt>
                <c:pt idx="9978">
                  <c:v>0.71559633027522895</c:v>
                </c:pt>
                <c:pt idx="9979">
                  <c:v>0.72477064220183396</c:v>
                </c:pt>
                <c:pt idx="9980">
                  <c:v>0.73394495412843996</c:v>
                </c:pt>
                <c:pt idx="9981">
                  <c:v>0.74311926605504497</c:v>
                </c:pt>
                <c:pt idx="9982">
                  <c:v>0.75229357798165097</c:v>
                </c:pt>
                <c:pt idx="9983">
                  <c:v>0.76146788990825598</c:v>
                </c:pt>
                <c:pt idx="9984">
                  <c:v>0.77064220183486198</c:v>
                </c:pt>
                <c:pt idx="9985">
                  <c:v>0.77981651376146699</c:v>
                </c:pt>
                <c:pt idx="9986">
                  <c:v>0.78899082568807299</c:v>
                </c:pt>
                <c:pt idx="9987">
                  <c:v>0.798165137614678</c:v>
                </c:pt>
                <c:pt idx="9988">
                  <c:v>0.807339449541284</c:v>
                </c:pt>
                <c:pt idx="9989">
                  <c:v>0.81651376146788901</c:v>
                </c:pt>
                <c:pt idx="9990">
                  <c:v>0.82568807339449501</c:v>
                </c:pt>
                <c:pt idx="9991">
                  <c:v>0.83486238532110002</c:v>
                </c:pt>
                <c:pt idx="9992">
                  <c:v>0.84403669724770602</c:v>
                </c:pt>
                <c:pt idx="9993">
                  <c:v>0.85321100917431103</c:v>
                </c:pt>
                <c:pt idx="9994">
                  <c:v>0.86238532110091703</c:v>
                </c:pt>
                <c:pt idx="9995">
                  <c:v>0.87155963302752204</c:v>
                </c:pt>
                <c:pt idx="9996">
                  <c:v>0.88073394495412805</c:v>
                </c:pt>
                <c:pt idx="9997">
                  <c:v>0.88990825688073305</c:v>
                </c:pt>
                <c:pt idx="9998">
                  <c:v>0.89908256880733906</c:v>
                </c:pt>
                <c:pt idx="9999">
                  <c:v>0.90825688073394495</c:v>
                </c:pt>
                <c:pt idx="10000">
                  <c:v>0.91743119266054995</c:v>
                </c:pt>
                <c:pt idx="10001">
                  <c:v>0.92660550458715596</c:v>
                </c:pt>
                <c:pt idx="10002">
                  <c:v>0.93577981651376096</c:v>
                </c:pt>
                <c:pt idx="10003">
                  <c:v>0.94495412844036697</c:v>
                </c:pt>
                <c:pt idx="10004">
                  <c:v>0.95412844036697197</c:v>
                </c:pt>
                <c:pt idx="10005">
                  <c:v>0.96330275229357798</c:v>
                </c:pt>
                <c:pt idx="10006">
                  <c:v>0.97247706422018299</c:v>
                </c:pt>
                <c:pt idx="10007">
                  <c:v>0.98165137614678899</c:v>
                </c:pt>
                <c:pt idx="10008">
                  <c:v>0.990825688073394</c:v>
                </c:pt>
                <c:pt idx="10009">
                  <c:v>0</c:v>
                </c:pt>
                <c:pt idx="10010">
                  <c:v>7.4074074074073999E-3</c:v>
                </c:pt>
                <c:pt idx="10011">
                  <c:v>1.48148148148148E-2</c:v>
                </c:pt>
                <c:pt idx="10012">
                  <c:v>2.2222222222222199E-2</c:v>
                </c:pt>
                <c:pt idx="10013">
                  <c:v>2.96296296296296E-2</c:v>
                </c:pt>
                <c:pt idx="10014">
                  <c:v>3.7037037037037E-2</c:v>
                </c:pt>
                <c:pt idx="10015">
                  <c:v>4.4444444444444398E-2</c:v>
                </c:pt>
                <c:pt idx="10016">
                  <c:v>5.1851851851851802E-2</c:v>
                </c:pt>
                <c:pt idx="10017">
                  <c:v>5.9259259259259199E-2</c:v>
                </c:pt>
                <c:pt idx="10018">
                  <c:v>6.6666666666666596E-2</c:v>
                </c:pt>
                <c:pt idx="10019">
                  <c:v>7.4074074074074001E-2</c:v>
                </c:pt>
                <c:pt idx="10020">
                  <c:v>8.1481481481481405E-2</c:v>
                </c:pt>
                <c:pt idx="10021">
                  <c:v>8.8888888888888795E-2</c:v>
                </c:pt>
                <c:pt idx="10022">
                  <c:v>9.6296296296296297E-2</c:v>
                </c:pt>
                <c:pt idx="10023">
                  <c:v>0.10370370370370301</c:v>
                </c:pt>
                <c:pt idx="10024">
                  <c:v>0.11111111111111099</c:v>
                </c:pt>
                <c:pt idx="10025">
                  <c:v>0.118518518518518</c:v>
                </c:pt>
                <c:pt idx="10026">
                  <c:v>0.125925925925925</c:v>
                </c:pt>
                <c:pt idx="10027">
                  <c:v>0.133333333333333</c:v>
                </c:pt>
                <c:pt idx="10028">
                  <c:v>0.14074074074074</c:v>
                </c:pt>
                <c:pt idx="10029">
                  <c:v>0.148148148148148</c:v>
                </c:pt>
                <c:pt idx="10030">
                  <c:v>0.155555555555555</c:v>
                </c:pt>
                <c:pt idx="10031">
                  <c:v>0.162962962962962</c:v>
                </c:pt>
                <c:pt idx="10032">
                  <c:v>0.17037037037037001</c:v>
                </c:pt>
                <c:pt idx="10033">
                  <c:v>0.17777777777777701</c:v>
                </c:pt>
                <c:pt idx="10034">
                  <c:v>0.18518518518518501</c:v>
                </c:pt>
                <c:pt idx="10035">
                  <c:v>0.19259259259259201</c:v>
                </c:pt>
                <c:pt idx="10036">
                  <c:v>0.2</c:v>
                </c:pt>
                <c:pt idx="10037">
                  <c:v>0.20740740740740701</c:v>
                </c:pt>
                <c:pt idx="10038">
                  <c:v>0.21481481481481399</c:v>
                </c:pt>
                <c:pt idx="10039">
                  <c:v>0.22222222222222199</c:v>
                </c:pt>
                <c:pt idx="10040">
                  <c:v>0.22962962962962899</c:v>
                </c:pt>
                <c:pt idx="10041">
                  <c:v>0.23703703703703699</c:v>
                </c:pt>
                <c:pt idx="10042">
                  <c:v>0.24444444444444399</c:v>
                </c:pt>
                <c:pt idx="10043">
                  <c:v>0.25185185185185099</c:v>
                </c:pt>
                <c:pt idx="10044">
                  <c:v>0.25925925925925902</c:v>
                </c:pt>
                <c:pt idx="10045">
                  <c:v>0.266666666666666</c:v>
                </c:pt>
                <c:pt idx="10046">
                  <c:v>0.27407407407407403</c:v>
                </c:pt>
                <c:pt idx="10047">
                  <c:v>0.281481481481481</c:v>
                </c:pt>
                <c:pt idx="10048">
                  <c:v>0.28888888888888797</c:v>
                </c:pt>
                <c:pt idx="10049">
                  <c:v>0.296296296296296</c:v>
                </c:pt>
                <c:pt idx="10050">
                  <c:v>0.30370370370370298</c:v>
                </c:pt>
                <c:pt idx="10051">
                  <c:v>0.31111111111111101</c:v>
                </c:pt>
                <c:pt idx="10052">
                  <c:v>0.31851851851851798</c:v>
                </c:pt>
                <c:pt idx="10053">
                  <c:v>0.32592592592592501</c:v>
                </c:pt>
                <c:pt idx="10054">
                  <c:v>0.33333333333333298</c:v>
                </c:pt>
                <c:pt idx="10055">
                  <c:v>0.34074074074074001</c:v>
                </c:pt>
                <c:pt idx="10056">
                  <c:v>0.34814814814814798</c:v>
                </c:pt>
                <c:pt idx="10057">
                  <c:v>0.35555555555555501</c:v>
                </c:pt>
                <c:pt idx="10058">
                  <c:v>0.36296296296296299</c:v>
                </c:pt>
                <c:pt idx="10059">
                  <c:v>0.37037037037037002</c:v>
                </c:pt>
                <c:pt idx="10060">
                  <c:v>0.37777777777777699</c:v>
                </c:pt>
                <c:pt idx="10061">
                  <c:v>0.38518518518518502</c:v>
                </c:pt>
                <c:pt idx="10062">
                  <c:v>0.39259259259259199</c:v>
                </c:pt>
                <c:pt idx="10063">
                  <c:v>0.4</c:v>
                </c:pt>
                <c:pt idx="10064">
                  <c:v>0.407407407407407</c:v>
                </c:pt>
                <c:pt idx="10065">
                  <c:v>0.41481481481481403</c:v>
                </c:pt>
                <c:pt idx="10066">
                  <c:v>0.422222222222222</c:v>
                </c:pt>
                <c:pt idx="10067">
                  <c:v>0.42962962962962897</c:v>
                </c:pt>
                <c:pt idx="10068">
                  <c:v>0.437037037037037</c:v>
                </c:pt>
                <c:pt idx="10069">
                  <c:v>0.44444444444444398</c:v>
                </c:pt>
                <c:pt idx="10070">
                  <c:v>0.45185185185185101</c:v>
                </c:pt>
                <c:pt idx="10071">
                  <c:v>0.45925925925925898</c:v>
                </c:pt>
                <c:pt idx="10072">
                  <c:v>0.46666666666666601</c:v>
                </c:pt>
                <c:pt idx="10073">
                  <c:v>0.47407407407407398</c:v>
                </c:pt>
                <c:pt idx="10074">
                  <c:v>0.48148148148148101</c:v>
                </c:pt>
                <c:pt idx="10075">
                  <c:v>0.48888888888888798</c:v>
                </c:pt>
                <c:pt idx="10076">
                  <c:v>0.49629629629629601</c:v>
                </c:pt>
                <c:pt idx="10077">
                  <c:v>0.50370370370370299</c:v>
                </c:pt>
                <c:pt idx="10078">
                  <c:v>0.51111111111111096</c:v>
                </c:pt>
                <c:pt idx="10079">
                  <c:v>0.51851851851851805</c:v>
                </c:pt>
                <c:pt idx="10080">
                  <c:v>0.52592592592592502</c:v>
                </c:pt>
                <c:pt idx="10081">
                  <c:v>0.53333333333333299</c:v>
                </c:pt>
                <c:pt idx="10082">
                  <c:v>0.54074074074073997</c:v>
                </c:pt>
                <c:pt idx="10083">
                  <c:v>0.54814814814814805</c:v>
                </c:pt>
                <c:pt idx="10084">
                  <c:v>0.55555555555555503</c:v>
                </c:pt>
                <c:pt idx="10085">
                  <c:v>0.562962962962963</c:v>
                </c:pt>
                <c:pt idx="10086">
                  <c:v>0.57037037037036997</c:v>
                </c:pt>
                <c:pt idx="10087">
                  <c:v>0.57777777777777695</c:v>
                </c:pt>
                <c:pt idx="10088">
                  <c:v>0.58518518518518503</c:v>
                </c:pt>
                <c:pt idx="10089">
                  <c:v>0.592592592592592</c:v>
                </c:pt>
                <c:pt idx="10090">
                  <c:v>0.6</c:v>
                </c:pt>
                <c:pt idx="10091">
                  <c:v>0.60740740740740695</c:v>
                </c:pt>
                <c:pt idx="10092">
                  <c:v>0.61481481481481404</c:v>
                </c:pt>
                <c:pt idx="10093">
                  <c:v>0.62222222222222201</c:v>
                </c:pt>
                <c:pt idx="10094">
                  <c:v>0.62962962962962898</c:v>
                </c:pt>
                <c:pt idx="10095">
                  <c:v>0.63703703703703696</c:v>
                </c:pt>
                <c:pt idx="10096">
                  <c:v>0.64444444444444404</c:v>
                </c:pt>
                <c:pt idx="10097">
                  <c:v>0.65185185185185102</c:v>
                </c:pt>
                <c:pt idx="10098">
                  <c:v>0.65925925925925899</c:v>
                </c:pt>
                <c:pt idx="10099">
                  <c:v>0.66666666666666596</c:v>
                </c:pt>
                <c:pt idx="10100">
                  <c:v>0.67407407407407405</c:v>
                </c:pt>
                <c:pt idx="10101">
                  <c:v>0.68148148148148102</c:v>
                </c:pt>
                <c:pt idx="10102">
                  <c:v>0.688888888888888</c:v>
                </c:pt>
                <c:pt idx="10103">
                  <c:v>0.69629629629629597</c:v>
                </c:pt>
                <c:pt idx="10104">
                  <c:v>0.70370370370370305</c:v>
                </c:pt>
                <c:pt idx="10105">
                  <c:v>0.71111111111111103</c:v>
                </c:pt>
                <c:pt idx="10106">
                  <c:v>0.718518518518518</c:v>
                </c:pt>
                <c:pt idx="10107">
                  <c:v>0.72592592592592597</c:v>
                </c:pt>
                <c:pt idx="10108">
                  <c:v>0.73333333333333295</c:v>
                </c:pt>
                <c:pt idx="10109">
                  <c:v>0.74074074074074003</c:v>
                </c:pt>
                <c:pt idx="10110">
                  <c:v>0.74814814814814801</c:v>
                </c:pt>
                <c:pt idx="10111">
                  <c:v>0.75555555555555498</c:v>
                </c:pt>
                <c:pt idx="10112">
                  <c:v>0.76296296296296295</c:v>
                </c:pt>
                <c:pt idx="10113">
                  <c:v>0.77037037037037004</c:v>
                </c:pt>
                <c:pt idx="10114">
                  <c:v>0.77777777777777701</c:v>
                </c:pt>
                <c:pt idx="10115">
                  <c:v>0.78518518518518499</c:v>
                </c:pt>
                <c:pt idx="10116">
                  <c:v>0.79259259259259196</c:v>
                </c:pt>
                <c:pt idx="10117">
                  <c:v>0.8</c:v>
                </c:pt>
                <c:pt idx="10118">
                  <c:v>0.80740740740740702</c:v>
                </c:pt>
                <c:pt idx="10119">
                  <c:v>0.81481481481481399</c:v>
                </c:pt>
                <c:pt idx="10120">
                  <c:v>0.82222222222222197</c:v>
                </c:pt>
                <c:pt idx="10121">
                  <c:v>0.82962962962962905</c:v>
                </c:pt>
                <c:pt idx="10122">
                  <c:v>0.83703703703703702</c:v>
                </c:pt>
                <c:pt idx="10123">
                  <c:v>0.844444444444444</c:v>
                </c:pt>
                <c:pt idx="10124">
                  <c:v>0.85185185185185097</c:v>
                </c:pt>
                <c:pt idx="10125">
                  <c:v>0.85925925925925895</c:v>
                </c:pt>
                <c:pt idx="10126">
                  <c:v>0.86666666666666603</c:v>
                </c:pt>
                <c:pt idx="10127">
                  <c:v>0.874074074074074</c:v>
                </c:pt>
                <c:pt idx="10128">
                  <c:v>0.88148148148148098</c:v>
                </c:pt>
                <c:pt idx="10129">
                  <c:v>0.88888888888888795</c:v>
                </c:pt>
                <c:pt idx="10130">
                  <c:v>0.89629629629629604</c:v>
                </c:pt>
                <c:pt idx="10131">
                  <c:v>0.90370370370370301</c:v>
                </c:pt>
                <c:pt idx="10132">
                  <c:v>0.91111111111111098</c:v>
                </c:pt>
                <c:pt idx="10133">
                  <c:v>0.91851851851851796</c:v>
                </c:pt>
                <c:pt idx="10134">
                  <c:v>0.92592592592592504</c:v>
                </c:pt>
                <c:pt idx="10135">
                  <c:v>0.93333333333333302</c:v>
                </c:pt>
                <c:pt idx="10136">
                  <c:v>0.94074074074073999</c:v>
                </c:pt>
                <c:pt idx="10137">
                  <c:v>0.94814814814814796</c:v>
                </c:pt>
                <c:pt idx="10138">
                  <c:v>0.95555555555555505</c:v>
                </c:pt>
                <c:pt idx="10139">
                  <c:v>0.96296296296296202</c:v>
                </c:pt>
                <c:pt idx="10140">
                  <c:v>0.97037037037036999</c:v>
                </c:pt>
                <c:pt idx="10141">
                  <c:v>0.97777777777777697</c:v>
                </c:pt>
                <c:pt idx="10142">
                  <c:v>0.98518518518518505</c:v>
                </c:pt>
                <c:pt idx="10143">
                  <c:v>0.99259259259259203</c:v>
                </c:pt>
                <c:pt idx="10144">
                  <c:v>0</c:v>
                </c:pt>
                <c:pt idx="10145">
                  <c:v>1.51515151515151E-2</c:v>
                </c:pt>
                <c:pt idx="10146">
                  <c:v>3.03030303030303E-2</c:v>
                </c:pt>
                <c:pt idx="10147">
                  <c:v>4.54545454545454E-2</c:v>
                </c:pt>
                <c:pt idx="10148">
                  <c:v>6.0606060606060601E-2</c:v>
                </c:pt>
                <c:pt idx="10149">
                  <c:v>7.5757575757575704E-2</c:v>
                </c:pt>
                <c:pt idx="10150">
                  <c:v>9.0909090909090898E-2</c:v>
                </c:pt>
                <c:pt idx="10151">
                  <c:v>0.10606060606060599</c:v>
                </c:pt>
                <c:pt idx="10152">
                  <c:v>0.12121212121212099</c:v>
                </c:pt>
                <c:pt idx="10153">
                  <c:v>0.13636363636363599</c:v>
                </c:pt>
                <c:pt idx="10154">
                  <c:v>0.15151515151515099</c:v>
                </c:pt>
                <c:pt idx="10155">
                  <c:v>0.16666666666666599</c:v>
                </c:pt>
                <c:pt idx="10156">
                  <c:v>0.18181818181818099</c:v>
                </c:pt>
                <c:pt idx="10157">
                  <c:v>0.19696969696969599</c:v>
                </c:pt>
                <c:pt idx="10158">
                  <c:v>0.21212121212121199</c:v>
                </c:pt>
                <c:pt idx="10159">
                  <c:v>0.22727272727272699</c:v>
                </c:pt>
                <c:pt idx="10160">
                  <c:v>0.24242424242424199</c:v>
                </c:pt>
                <c:pt idx="10161">
                  <c:v>0.25757575757575701</c:v>
                </c:pt>
                <c:pt idx="10162">
                  <c:v>0.27272727272727199</c:v>
                </c:pt>
                <c:pt idx="10163">
                  <c:v>0.28787878787878701</c:v>
                </c:pt>
                <c:pt idx="10164">
                  <c:v>0.30303030303030298</c:v>
                </c:pt>
                <c:pt idx="10165">
                  <c:v>0.31818181818181801</c:v>
                </c:pt>
                <c:pt idx="10166">
                  <c:v>0.33333333333333298</c:v>
                </c:pt>
                <c:pt idx="10167">
                  <c:v>0.34848484848484801</c:v>
                </c:pt>
                <c:pt idx="10168">
                  <c:v>0.36363636363636298</c:v>
                </c:pt>
                <c:pt idx="10169">
                  <c:v>0.37878787878787801</c:v>
                </c:pt>
                <c:pt idx="10170">
                  <c:v>0.39393939393939298</c:v>
                </c:pt>
                <c:pt idx="10171">
                  <c:v>0.40909090909090901</c:v>
                </c:pt>
                <c:pt idx="10172">
                  <c:v>0.42424242424242398</c:v>
                </c:pt>
                <c:pt idx="10173">
                  <c:v>0.439393939393939</c:v>
                </c:pt>
                <c:pt idx="10174">
                  <c:v>0.45454545454545398</c:v>
                </c:pt>
                <c:pt idx="10175">
                  <c:v>0.469696969696969</c:v>
                </c:pt>
                <c:pt idx="10176">
                  <c:v>0.48484848484848397</c:v>
                </c:pt>
                <c:pt idx="10177">
                  <c:v>0.5</c:v>
                </c:pt>
                <c:pt idx="10178">
                  <c:v>0.51515151515151503</c:v>
                </c:pt>
                <c:pt idx="10179">
                  <c:v>0.53030303030303005</c:v>
                </c:pt>
                <c:pt idx="10180">
                  <c:v>0.54545454545454497</c:v>
                </c:pt>
                <c:pt idx="10181">
                  <c:v>0.56060606060606</c:v>
                </c:pt>
                <c:pt idx="10182">
                  <c:v>0.57575757575757502</c:v>
                </c:pt>
                <c:pt idx="10183">
                  <c:v>0.59090909090909005</c:v>
                </c:pt>
                <c:pt idx="10184">
                  <c:v>0.60606060606060597</c:v>
                </c:pt>
                <c:pt idx="10185">
                  <c:v>0.62121212121212099</c:v>
                </c:pt>
                <c:pt idx="10186">
                  <c:v>0.63636363636363602</c:v>
                </c:pt>
                <c:pt idx="10187">
                  <c:v>0.65151515151515105</c:v>
                </c:pt>
                <c:pt idx="10188">
                  <c:v>0.66666666666666596</c:v>
                </c:pt>
                <c:pt idx="10189">
                  <c:v>0.68181818181818099</c:v>
                </c:pt>
                <c:pt idx="10190">
                  <c:v>0.69696969696969702</c:v>
                </c:pt>
                <c:pt idx="10191">
                  <c:v>0.71212121212121204</c:v>
                </c:pt>
                <c:pt idx="10192">
                  <c:v>0.72727272727272696</c:v>
                </c:pt>
                <c:pt idx="10193">
                  <c:v>0.74242424242424199</c:v>
                </c:pt>
                <c:pt idx="10194">
                  <c:v>0.75757575757575701</c:v>
                </c:pt>
                <c:pt idx="10195">
                  <c:v>0.77272727272727204</c:v>
                </c:pt>
                <c:pt idx="10196">
                  <c:v>0.78787878787878696</c:v>
                </c:pt>
                <c:pt idx="10197">
                  <c:v>0.80303030303030298</c:v>
                </c:pt>
                <c:pt idx="10198">
                  <c:v>0.81818181818181801</c:v>
                </c:pt>
                <c:pt idx="10199">
                  <c:v>0.83333333333333304</c:v>
                </c:pt>
                <c:pt idx="10200">
                  <c:v>0.84848484848484795</c:v>
                </c:pt>
                <c:pt idx="10201">
                  <c:v>0.86363636363636298</c:v>
                </c:pt>
                <c:pt idx="10202">
                  <c:v>0.87878787878787801</c:v>
                </c:pt>
                <c:pt idx="10203">
                  <c:v>0.89393939393939303</c:v>
                </c:pt>
                <c:pt idx="10204">
                  <c:v>0.90909090909090895</c:v>
                </c:pt>
                <c:pt idx="10205">
                  <c:v>0.92424242424242398</c:v>
                </c:pt>
                <c:pt idx="10206">
                  <c:v>0.939393939393939</c:v>
                </c:pt>
                <c:pt idx="10207">
                  <c:v>0.95454545454545403</c:v>
                </c:pt>
                <c:pt idx="10208">
                  <c:v>0.96969696969696895</c:v>
                </c:pt>
                <c:pt idx="10209">
                  <c:v>0.98484848484848397</c:v>
                </c:pt>
                <c:pt idx="10210">
                  <c:v>0</c:v>
                </c:pt>
                <c:pt idx="10211">
                  <c:v>3.5714285714285698E-2</c:v>
                </c:pt>
                <c:pt idx="10212">
                  <c:v>7.1428571428571397E-2</c:v>
                </c:pt>
                <c:pt idx="10213">
                  <c:v>0.107142857142857</c:v>
                </c:pt>
                <c:pt idx="10214">
                  <c:v>0.14285714285714199</c:v>
                </c:pt>
                <c:pt idx="10215">
                  <c:v>0.17857142857142799</c:v>
                </c:pt>
                <c:pt idx="10216">
                  <c:v>0.214285714285714</c:v>
                </c:pt>
                <c:pt idx="10217">
                  <c:v>0.25</c:v>
                </c:pt>
                <c:pt idx="10218">
                  <c:v>0.28571428571428498</c:v>
                </c:pt>
                <c:pt idx="10219">
                  <c:v>0.32142857142857101</c:v>
                </c:pt>
                <c:pt idx="10220">
                  <c:v>0.35714285714285698</c:v>
                </c:pt>
                <c:pt idx="10221">
                  <c:v>0.39285714285714202</c:v>
                </c:pt>
                <c:pt idx="10222">
                  <c:v>0.42857142857142799</c:v>
                </c:pt>
                <c:pt idx="10223">
                  <c:v>0.46428571428571402</c:v>
                </c:pt>
                <c:pt idx="10224">
                  <c:v>0.5</c:v>
                </c:pt>
                <c:pt idx="10225">
                  <c:v>0.53571428571428503</c:v>
                </c:pt>
                <c:pt idx="10226">
                  <c:v>0.57142857142857095</c:v>
                </c:pt>
                <c:pt idx="10227">
                  <c:v>0.60714285714285698</c:v>
                </c:pt>
                <c:pt idx="10228">
                  <c:v>0.64285714285714202</c:v>
                </c:pt>
                <c:pt idx="10229">
                  <c:v>0.67857142857142805</c:v>
                </c:pt>
                <c:pt idx="10230">
                  <c:v>0.71428571428571397</c:v>
                </c:pt>
                <c:pt idx="10231">
                  <c:v>0.75</c:v>
                </c:pt>
                <c:pt idx="10232">
                  <c:v>0.78571428571428503</c:v>
                </c:pt>
                <c:pt idx="10233">
                  <c:v>0.82142857142857095</c:v>
                </c:pt>
                <c:pt idx="10234">
                  <c:v>0.85714285714285698</c:v>
                </c:pt>
                <c:pt idx="10235">
                  <c:v>0.89285714285714202</c:v>
                </c:pt>
                <c:pt idx="10236">
                  <c:v>0.92857142857142805</c:v>
                </c:pt>
                <c:pt idx="10237">
                  <c:v>0.96428571428571397</c:v>
                </c:pt>
                <c:pt idx="10238">
                  <c:v>0</c:v>
                </c:pt>
                <c:pt idx="10239">
                  <c:v>2.04081632653061E-2</c:v>
                </c:pt>
                <c:pt idx="10240">
                  <c:v>4.08163265306122E-2</c:v>
                </c:pt>
                <c:pt idx="10241">
                  <c:v>6.1224489795918297E-2</c:v>
                </c:pt>
                <c:pt idx="10242">
                  <c:v>8.16326530612244E-2</c:v>
                </c:pt>
                <c:pt idx="10243">
                  <c:v>0.10204081632653</c:v>
                </c:pt>
                <c:pt idx="10244">
                  <c:v>0.122448979591836</c:v>
                </c:pt>
                <c:pt idx="10245">
                  <c:v>0.14285714285714199</c:v>
                </c:pt>
                <c:pt idx="10246">
                  <c:v>0.163265306122448</c:v>
                </c:pt>
                <c:pt idx="10247">
                  <c:v>0.183673469387755</c:v>
                </c:pt>
                <c:pt idx="10248">
                  <c:v>0.20408163265306101</c:v>
                </c:pt>
                <c:pt idx="10249">
                  <c:v>0.22448979591836701</c:v>
                </c:pt>
                <c:pt idx="10250">
                  <c:v>0.24489795918367299</c:v>
                </c:pt>
                <c:pt idx="10251">
                  <c:v>0.265306122448979</c:v>
                </c:pt>
                <c:pt idx="10252">
                  <c:v>0.28571428571428498</c:v>
                </c:pt>
                <c:pt idx="10253">
                  <c:v>0.30612244897959101</c:v>
                </c:pt>
                <c:pt idx="10254">
                  <c:v>0.32653061224489699</c:v>
                </c:pt>
                <c:pt idx="10255">
                  <c:v>0.34693877551020402</c:v>
                </c:pt>
                <c:pt idx="10256">
                  <c:v>0.36734693877551</c:v>
                </c:pt>
                <c:pt idx="10257">
                  <c:v>0.38775510204081598</c:v>
                </c:pt>
                <c:pt idx="10258">
                  <c:v>0.40816326530612201</c:v>
                </c:pt>
                <c:pt idx="10259">
                  <c:v>0.42857142857142799</c:v>
                </c:pt>
                <c:pt idx="10260">
                  <c:v>0.44897959183673403</c:v>
                </c:pt>
                <c:pt idx="10261">
                  <c:v>0.46938775510204001</c:v>
                </c:pt>
                <c:pt idx="10262">
                  <c:v>0.48979591836734598</c:v>
                </c:pt>
                <c:pt idx="10263">
                  <c:v>0.51020408163265296</c:v>
                </c:pt>
                <c:pt idx="10264">
                  <c:v>0.530612244897959</c:v>
                </c:pt>
                <c:pt idx="10265">
                  <c:v>0.55102040816326503</c:v>
                </c:pt>
                <c:pt idx="10266">
                  <c:v>0.57142857142857095</c:v>
                </c:pt>
                <c:pt idx="10267">
                  <c:v>0.59183673469387699</c:v>
                </c:pt>
                <c:pt idx="10268">
                  <c:v>0.61224489795918302</c:v>
                </c:pt>
                <c:pt idx="10269">
                  <c:v>0.63265306122448906</c:v>
                </c:pt>
                <c:pt idx="10270">
                  <c:v>0.65306122448979498</c:v>
                </c:pt>
                <c:pt idx="10271">
                  <c:v>0.67346938775510201</c:v>
                </c:pt>
                <c:pt idx="10272">
                  <c:v>0.69387755102040805</c:v>
                </c:pt>
                <c:pt idx="10273">
                  <c:v>0.71428571428571397</c:v>
                </c:pt>
                <c:pt idx="10274">
                  <c:v>0.73469387755102</c:v>
                </c:pt>
                <c:pt idx="10275">
                  <c:v>0.75510204081632604</c:v>
                </c:pt>
                <c:pt idx="10276">
                  <c:v>0.77551020408163196</c:v>
                </c:pt>
                <c:pt idx="10277">
                  <c:v>0.79591836734693799</c:v>
                </c:pt>
                <c:pt idx="10278">
                  <c:v>0.81632653061224403</c:v>
                </c:pt>
                <c:pt idx="10279">
                  <c:v>0.83673469387755095</c:v>
                </c:pt>
                <c:pt idx="10280">
                  <c:v>0.85714285714285698</c:v>
                </c:pt>
                <c:pt idx="10281">
                  <c:v>0.87755102040816302</c:v>
                </c:pt>
                <c:pt idx="10282">
                  <c:v>0.89795918367346905</c:v>
                </c:pt>
                <c:pt idx="10283">
                  <c:v>0.91836734693877498</c:v>
                </c:pt>
                <c:pt idx="10284">
                  <c:v>0.93877551020408101</c:v>
                </c:pt>
                <c:pt idx="10285">
                  <c:v>0.95918367346938704</c:v>
                </c:pt>
                <c:pt idx="10286">
                  <c:v>0.97959183673469297</c:v>
                </c:pt>
                <c:pt idx="10287">
                  <c:v>0</c:v>
                </c:pt>
                <c:pt idx="10288">
                  <c:v>1.38888888888888E-2</c:v>
                </c:pt>
                <c:pt idx="10289">
                  <c:v>2.77777777777777E-2</c:v>
                </c:pt>
                <c:pt idx="10290">
                  <c:v>4.1666666666666602E-2</c:v>
                </c:pt>
                <c:pt idx="10291">
                  <c:v>5.5555555555555497E-2</c:v>
                </c:pt>
                <c:pt idx="10292">
                  <c:v>6.9444444444444406E-2</c:v>
                </c:pt>
                <c:pt idx="10293">
                  <c:v>8.3333333333333301E-2</c:v>
                </c:pt>
                <c:pt idx="10294">
                  <c:v>9.7222222222222196E-2</c:v>
                </c:pt>
                <c:pt idx="10295">
                  <c:v>0.11111111111111099</c:v>
                </c:pt>
                <c:pt idx="10296">
                  <c:v>0.125</c:v>
                </c:pt>
                <c:pt idx="10297">
                  <c:v>0.13888888888888801</c:v>
                </c:pt>
                <c:pt idx="10298">
                  <c:v>0.15277777777777701</c:v>
                </c:pt>
                <c:pt idx="10299">
                  <c:v>0.16666666666666599</c:v>
                </c:pt>
                <c:pt idx="10300">
                  <c:v>0.180555555555555</c:v>
                </c:pt>
                <c:pt idx="10301">
                  <c:v>0.194444444444444</c:v>
                </c:pt>
                <c:pt idx="10302">
                  <c:v>0.20833333333333301</c:v>
                </c:pt>
                <c:pt idx="10303">
                  <c:v>0.22222222222222199</c:v>
                </c:pt>
                <c:pt idx="10304">
                  <c:v>0.23611111111111099</c:v>
                </c:pt>
                <c:pt idx="10305">
                  <c:v>0.25</c:v>
                </c:pt>
                <c:pt idx="10306">
                  <c:v>0.26388888888888801</c:v>
                </c:pt>
                <c:pt idx="10307">
                  <c:v>0.27777777777777701</c:v>
                </c:pt>
                <c:pt idx="10308">
                  <c:v>0.29166666666666602</c:v>
                </c:pt>
                <c:pt idx="10309">
                  <c:v>0.30555555555555503</c:v>
                </c:pt>
                <c:pt idx="10310">
                  <c:v>0.31944444444444398</c:v>
                </c:pt>
                <c:pt idx="10311">
                  <c:v>0.33333333333333298</c:v>
                </c:pt>
                <c:pt idx="10312">
                  <c:v>0.34722222222222199</c:v>
                </c:pt>
                <c:pt idx="10313">
                  <c:v>0.36111111111111099</c:v>
                </c:pt>
                <c:pt idx="10314">
                  <c:v>0.375</c:v>
                </c:pt>
                <c:pt idx="10315">
                  <c:v>0.38888888888888801</c:v>
                </c:pt>
                <c:pt idx="10316">
                  <c:v>0.40277777777777701</c:v>
                </c:pt>
                <c:pt idx="10317">
                  <c:v>0.41666666666666602</c:v>
                </c:pt>
                <c:pt idx="10318">
                  <c:v>0.43055555555555503</c:v>
                </c:pt>
                <c:pt idx="10319">
                  <c:v>0.44444444444444398</c:v>
                </c:pt>
                <c:pt idx="10320">
                  <c:v>0.45833333333333298</c:v>
                </c:pt>
                <c:pt idx="10321">
                  <c:v>0.47222222222222199</c:v>
                </c:pt>
                <c:pt idx="10322">
                  <c:v>0.48611111111111099</c:v>
                </c:pt>
                <c:pt idx="10323">
                  <c:v>0.5</c:v>
                </c:pt>
                <c:pt idx="10324">
                  <c:v>0.51388888888888795</c:v>
                </c:pt>
                <c:pt idx="10325">
                  <c:v>0.52777777777777701</c:v>
                </c:pt>
                <c:pt idx="10326">
                  <c:v>0.54166666666666596</c:v>
                </c:pt>
                <c:pt idx="10327">
                  <c:v>0.55555555555555503</c:v>
                </c:pt>
                <c:pt idx="10328">
                  <c:v>0.56944444444444398</c:v>
                </c:pt>
                <c:pt idx="10329">
                  <c:v>0.58333333333333304</c:v>
                </c:pt>
                <c:pt idx="10330">
                  <c:v>0.59722222222222199</c:v>
                </c:pt>
                <c:pt idx="10331">
                  <c:v>0.61111111111111105</c:v>
                </c:pt>
                <c:pt idx="10332">
                  <c:v>0.625</c:v>
                </c:pt>
                <c:pt idx="10333">
                  <c:v>0.63888888888888795</c:v>
                </c:pt>
                <c:pt idx="10334">
                  <c:v>0.65277777777777701</c:v>
                </c:pt>
                <c:pt idx="10335">
                  <c:v>0.66666666666666596</c:v>
                </c:pt>
                <c:pt idx="10336">
                  <c:v>0.68055555555555503</c:v>
                </c:pt>
                <c:pt idx="10337">
                  <c:v>0.69444444444444398</c:v>
                </c:pt>
                <c:pt idx="10338">
                  <c:v>0.70833333333333304</c:v>
                </c:pt>
                <c:pt idx="10339">
                  <c:v>0.72222222222222199</c:v>
                </c:pt>
                <c:pt idx="10340">
                  <c:v>0.73611111111111105</c:v>
                </c:pt>
                <c:pt idx="10341">
                  <c:v>0.75</c:v>
                </c:pt>
                <c:pt idx="10342">
                  <c:v>0.76388888888888795</c:v>
                </c:pt>
                <c:pt idx="10343">
                  <c:v>0.77777777777777701</c:v>
                </c:pt>
                <c:pt idx="10344">
                  <c:v>0.79166666666666596</c:v>
                </c:pt>
                <c:pt idx="10345">
                  <c:v>0.80555555555555503</c:v>
                </c:pt>
                <c:pt idx="10346">
                  <c:v>0.81944444444444398</c:v>
                </c:pt>
                <c:pt idx="10347">
                  <c:v>0.83333333333333304</c:v>
                </c:pt>
                <c:pt idx="10348">
                  <c:v>0.84722222222222199</c:v>
                </c:pt>
                <c:pt idx="10349">
                  <c:v>0.86111111111111105</c:v>
                </c:pt>
                <c:pt idx="10350">
                  <c:v>0.875</c:v>
                </c:pt>
                <c:pt idx="10351">
                  <c:v>0.88888888888888795</c:v>
                </c:pt>
                <c:pt idx="10352">
                  <c:v>0.90277777777777701</c:v>
                </c:pt>
                <c:pt idx="10353">
                  <c:v>0.91666666666666596</c:v>
                </c:pt>
                <c:pt idx="10354">
                  <c:v>0.93055555555555503</c:v>
                </c:pt>
                <c:pt idx="10355">
                  <c:v>0.94444444444444398</c:v>
                </c:pt>
                <c:pt idx="10356">
                  <c:v>0.95833333333333304</c:v>
                </c:pt>
                <c:pt idx="10357">
                  <c:v>0.97222222222222199</c:v>
                </c:pt>
                <c:pt idx="10358">
                  <c:v>0.98611111111111105</c:v>
                </c:pt>
                <c:pt idx="10359">
                  <c:v>0</c:v>
                </c:pt>
                <c:pt idx="10360">
                  <c:v>1.4925373134328301E-2</c:v>
                </c:pt>
                <c:pt idx="10361">
                  <c:v>2.9850746268656699E-2</c:v>
                </c:pt>
                <c:pt idx="10362">
                  <c:v>4.4776119402985003E-2</c:v>
                </c:pt>
                <c:pt idx="10363">
                  <c:v>5.9701492537313397E-2</c:v>
                </c:pt>
                <c:pt idx="10364">
                  <c:v>7.4626865671641701E-2</c:v>
                </c:pt>
                <c:pt idx="10365">
                  <c:v>8.9552238805970102E-2</c:v>
                </c:pt>
                <c:pt idx="10366">
                  <c:v>0.104477611940298</c:v>
                </c:pt>
                <c:pt idx="10367">
                  <c:v>0.119402985074626</c:v>
                </c:pt>
                <c:pt idx="10368">
                  <c:v>0.134328358208955</c:v>
                </c:pt>
                <c:pt idx="10369">
                  <c:v>0.14925373134328301</c:v>
                </c:pt>
                <c:pt idx="10370">
                  <c:v>0.164179104477611</c:v>
                </c:pt>
                <c:pt idx="10371">
                  <c:v>0.17910447761194001</c:v>
                </c:pt>
                <c:pt idx="10372">
                  <c:v>0.194029850746268</c:v>
                </c:pt>
                <c:pt idx="10373">
                  <c:v>0.20895522388059701</c:v>
                </c:pt>
                <c:pt idx="10374">
                  <c:v>0.22388059701492499</c:v>
                </c:pt>
                <c:pt idx="10375">
                  <c:v>0.23880597014925301</c:v>
                </c:pt>
                <c:pt idx="10376">
                  <c:v>0.25373134328358199</c:v>
                </c:pt>
                <c:pt idx="10377">
                  <c:v>0.26865671641791</c:v>
                </c:pt>
                <c:pt idx="10378">
                  <c:v>0.28358208955223801</c:v>
                </c:pt>
                <c:pt idx="10379">
                  <c:v>0.29850746268656703</c:v>
                </c:pt>
                <c:pt idx="10380">
                  <c:v>0.31343283582089498</c:v>
                </c:pt>
                <c:pt idx="10381">
                  <c:v>0.328358208955223</c:v>
                </c:pt>
                <c:pt idx="10382">
                  <c:v>0.34328358208955201</c:v>
                </c:pt>
                <c:pt idx="10383">
                  <c:v>0.35820895522388002</c:v>
                </c:pt>
                <c:pt idx="10384">
                  <c:v>0.37313432835820898</c:v>
                </c:pt>
                <c:pt idx="10385">
                  <c:v>0.38805970149253699</c:v>
                </c:pt>
                <c:pt idx="10386">
                  <c:v>0.402985074626865</c:v>
                </c:pt>
                <c:pt idx="10387">
                  <c:v>0.41791044776119401</c:v>
                </c:pt>
                <c:pt idx="10388">
                  <c:v>0.43283582089552203</c:v>
                </c:pt>
                <c:pt idx="10389">
                  <c:v>0.44776119402984998</c:v>
                </c:pt>
                <c:pt idx="10390">
                  <c:v>0.462686567164179</c:v>
                </c:pt>
                <c:pt idx="10391">
                  <c:v>0.47761194029850701</c:v>
                </c:pt>
                <c:pt idx="10392">
                  <c:v>0.49253731343283502</c:v>
                </c:pt>
                <c:pt idx="10393">
                  <c:v>0.50746268656716398</c:v>
                </c:pt>
                <c:pt idx="10394">
                  <c:v>0.52238805970149205</c:v>
                </c:pt>
                <c:pt idx="10395">
                  <c:v>0.53731343283582</c:v>
                </c:pt>
                <c:pt idx="10396">
                  <c:v>0.55223880597014896</c:v>
                </c:pt>
                <c:pt idx="10397">
                  <c:v>0.56716417910447703</c:v>
                </c:pt>
                <c:pt idx="10398">
                  <c:v>0.58208955223880599</c:v>
                </c:pt>
                <c:pt idx="10399">
                  <c:v>0.59701492537313405</c:v>
                </c:pt>
                <c:pt idx="10400">
                  <c:v>0.61194029850746201</c:v>
                </c:pt>
                <c:pt idx="10401">
                  <c:v>0.62686567164179097</c:v>
                </c:pt>
                <c:pt idx="10402">
                  <c:v>0.64179104477611904</c:v>
                </c:pt>
                <c:pt idx="10403">
                  <c:v>0.65671641791044699</c:v>
                </c:pt>
                <c:pt idx="10404">
                  <c:v>0.67164179104477595</c:v>
                </c:pt>
                <c:pt idx="10405">
                  <c:v>0.68656716417910402</c:v>
                </c:pt>
                <c:pt idx="10406">
                  <c:v>0.70149253731343197</c:v>
                </c:pt>
                <c:pt idx="10407">
                  <c:v>0.71641791044776104</c:v>
                </c:pt>
                <c:pt idx="10408">
                  <c:v>0.731343283582089</c:v>
                </c:pt>
                <c:pt idx="10409">
                  <c:v>0.74626865671641796</c:v>
                </c:pt>
                <c:pt idx="10410">
                  <c:v>0.76119402985074602</c:v>
                </c:pt>
                <c:pt idx="10411">
                  <c:v>0.77611940298507398</c:v>
                </c:pt>
                <c:pt idx="10412">
                  <c:v>0.79104477611940205</c:v>
                </c:pt>
                <c:pt idx="10413">
                  <c:v>0.80597014925373101</c:v>
                </c:pt>
                <c:pt idx="10414">
                  <c:v>0.82089552238805896</c:v>
                </c:pt>
                <c:pt idx="10415">
                  <c:v>0.83582089552238803</c:v>
                </c:pt>
                <c:pt idx="10416">
                  <c:v>0.85074626865671599</c:v>
                </c:pt>
                <c:pt idx="10417">
                  <c:v>0.86567164179104406</c:v>
                </c:pt>
                <c:pt idx="10418">
                  <c:v>0.88059701492537301</c:v>
                </c:pt>
                <c:pt idx="10419">
                  <c:v>0.89552238805970097</c:v>
                </c:pt>
                <c:pt idx="10420">
                  <c:v>0.91044776119402904</c:v>
                </c:pt>
                <c:pt idx="10421">
                  <c:v>0.92537313432835799</c:v>
                </c:pt>
                <c:pt idx="10422">
                  <c:v>0.94029850746268595</c:v>
                </c:pt>
                <c:pt idx="10423">
                  <c:v>0.95522388059701402</c:v>
                </c:pt>
                <c:pt idx="10424">
                  <c:v>0.97014925373134298</c:v>
                </c:pt>
                <c:pt idx="10425">
                  <c:v>0.98507462686567104</c:v>
                </c:pt>
                <c:pt idx="10426">
                  <c:v>0</c:v>
                </c:pt>
                <c:pt idx="10427">
                  <c:v>7.6923076923076901E-3</c:v>
                </c:pt>
                <c:pt idx="10428">
                  <c:v>1.53846153846153E-2</c:v>
                </c:pt>
                <c:pt idx="10429">
                  <c:v>2.3076923076922998E-2</c:v>
                </c:pt>
                <c:pt idx="10430">
                  <c:v>3.0769230769230702E-2</c:v>
                </c:pt>
                <c:pt idx="10431">
                  <c:v>3.8461538461538401E-2</c:v>
                </c:pt>
                <c:pt idx="10432">
                  <c:v>4.6153846153846101E-2</c:v>
                </c:pt>
                <c:pt idx="10433">
                  <c:v>5.3846153846153801E-2</c:v>
                </c:pt>
                <c:pt idx="10434">
                  <c:v>6.15384615384615E-2</c:v>
                </c:pt>
                <c:pt idx="10435">
                  <c:v>6.9230769230769207E-2</c:v>
                </c:pt>
                <c:pt idx="10436">
                  <c:v>7.69230769230769E-2</c:v>
                </c:pt>
                <c:pt idx="10437">
                  <c:v>8.4615384615384606E-2</c:v>
                </c:pt>
                <c:pt idx="10438">
                  <c:v>9.2307692307692299E-2</c:v>
                </c:pt>
                <c:pt idx="10439">
                  <c:v>0.1</c:v>
                </c:pt>
                <c:pt idx="10440">
                  <c:v>0.107692307692307</c:v>
                </c:pt>
                <c:pt idx="10441">
                  <c:v>0.115384615384615</c:v>
                </c:pt>
                <c:pt idx="10442">
                  <c:v>0.123076923076923</c:v>
                </c:pt>
                <c:pt idx="10443">
                  <c:v>0.13076923076923</c:v>
                </c:pt>
                <c:pt idx="10444">
                  <c:v>0.138461538461538</c:v>
                </c:pt>
                <c:pt idx="10445">
                  <c:v>0.146153846153846</c:v>
                </c:pt>
                <c:pt idx="10446">
                  <c:v>0.15384615384615299</c:v>
                </c:pt>
                <c:pt idx="10447">
                  <c:v>0.16153846153846099</c:v>
                </c:pt>
                <c:pt idx="10448">
                  <c:v>0.16923076923076899</c:v>
                </c:pt>
                <c:pt idx="10449">
                  <c:v>0.17692307692307599</c:v>
                </c:pt>
                <c:pt idx="10450">
                  <c:v>0.18461538461538399</c:v>
                </c:pt>
                <c:pt idx="10451">
                  <c:v>0.19230769230769201</c:v>
                </c:pt>
                <c:pt idx="10452">
                  <c:v>0.2</c:v>
                </c:pt>
                <c:pt idx="10453">
                  <c:v>0.20769230769230701</c:v>
                </c:pt>
                <c:pt idx="10454">
                  <c:v>0.21538461538461501</c:v>
                </c:pt>
                <c:pt idx="10455">
                  <c:v>0.22307692307692301</c:v>
                </c:pt>
                <c:pt idx="10456">
                  <c:v>0.23076923076923</c:v>
                </c:pt>
                <c:pt idx="10457">
                  <c:v>0.238461538461538</c:v>
                </c:pt>
                <c:pt idx="10458">
                  <c:v>0.246153846153846</c:v>
                </c:pt>
                <c:pt idx="10459">
                  <c:v>0.253846153846153</c:v>
                </c:pt>
                <c:pt idx="10460">
                  <c:v>0.261538461538461</c:v>
                </c:pt>
                <c:pt idx="10461">
                  <c:v>0.269230769230769</c:v>
                </c:pt>
                <c:pt idx="10462">
                  <c:v>0.27692307692307599</c:v>
                </c:pt>
                <c:pt idx="10463">
                  <c:v>0.28461538461538399</c:v>
                </c:pt>
                <c:pt idx="10464">
                  <c:v>0.29230769230769199</c:v>
                </c:pt>
                <c:pt idx="10465">
                  <c:v>0.3</c:v>
                </c:pt>
                <c:pt idx="10466">
                  <c:v>0.30769230769230699</c:v>
                </c:pt>
                <c:pt idx="10467">
                  <c:v>0.31538461538461499</c:v>
                </c:pt>
                <c:pt idx="10468">
                  <c:v>0.32307692307692298</c:v>
                </c:pt>
                <c:pt idx="10469">
                  <c:v>0.33076923076922998</c:v>
                </c:pt>
                <c:pt idx="10470">
                  <c:v>0.33846153846153798</c:v>
                </c:pt>
                <c:pt idx="10471">
                  <c:v>0.34615384615384598</c:v>
                </c:pt>
                <c:pt idx="10472">
                  <c:v>0.35384615384615298</c:v>
                </c:pt>
                <c:pt idx="10473">
                  <c:v>0.36153846153846098</c:v>
                </c:pt>
                <c:pt idx="10474">
                  <c:v>0.36923076923076897</c:v>
                </c:pt>
                <c:pt idx="10475">
                  <c:v>0.37692307692307597</c:v>
                </c:pt>
                <c:pt idx="10476">
                  <c:v>0.38461538461538403</c:v>
                </c:pt>
                <c:pt idx="10477">
                  <c:v>0.39230769230769202</c:v>
                </c:pt>
                <c:pt idx="10478">
                  <c:v>0.4</c:v>
                </c:pt>
                <c:pt idx="10479">
                  <c:v>0.40769230769230702</c:v>
                </c:pt>
                <c:pt idx="10480">
                  <c:v>0.41538461538461502</c:v>
                </c:pt>
                <c:pt idx="10481">
                  <c:v>0.42307692307692302</c:v>
                </c:pt>
                <c:pt idx="10482">
                  <c:v>0.43076923076923002</c:v>
                </c:pt>
                <c:pt idx="10483">
                  <c:v>0.43846153846153801</c:v>
                </c:pt>
                <c:pt idx="10484">
                  <c:v>0.44615384615384601</c:v>
                </c:pt>
                <c:pt idx="10485">
                  <c:v>0.45384615384615301</c:v>
                </c:pt>
                <c:pt idx="10486">
                  <c:v>0.46153846153846101</c:v>
                </c:pt>
                <c:pt idx="10487">
                  <c:v>0.46923076923076901</c:v>
                </c:pt>
                <c:pt idx="10488">
                  <c:v>0.47692307692307601</c:v>
                </c:pt>
                <c:pt idx="10489">
                  <c:v>0.484615384615384</c:v>
                </c:pt>
                <c:pt idx="10490">
                  <c:v>0.492307692307692</c:v>
                </c:pt>
                <c:pt idx="10491">
                  <c:v>0.5</c:v>
                </c:pt>
                <c:pt idx="10492">
                  <c:v>0.507692307692307</c:v>
                </c:pt>
                <c:pt idx="10493">
                  <c:v>0.515384615384615</c:v>
                </c:pt>
                <c:pt idx="10494">
                  <c:v>0.52307692307692299</c:v>
                </c:pt>
                <c:pt idx="10495">
                  <c:v>0.53076923076922999</c:v>
                </c:pt>
                <c:pt idx="10496">
                  <c:v>0.53846153846153799</c:v>
                </c:pt>
                <c:pt idx="10497">
                  <c:v>0.54615384615384599</c:v>
                </c:pt>
                <c:pt idx="10498">
                  <c:v>0.55384615384615299</c:v>
                </c:pt>
                <c:pt idx="10499">
                  <c:v>0.56153846153846099</c:v>
                </c:pt>
                <c:pt idx="10500">
                  <c:v>0.56923076923076898</c:v>
                </c:pt>
                <c:pt idx="10501">
                  <c:v>0.57692307692307598</c:v>
                </c:pt>
                <c:pt idx="10502">
                  <c:v>0.58461538461538398</c:v>
                </c:pt>
                <c:pt idx="10503">
                  <c:v>0.59230769230769198</c:v>
                </c:pt>
                <c:pt idx="10504">
                  <c:v>0.6</c:v>
                </c:pt>
                <c:pt idx="10505">
                  <c:v>0.60769230769230698</c:v>
                </c:pt>
                <c:pt idx="10506">
                  <c:v>0.61538461538461497</c:v>
                </c:pt>
                <c:pt idx="10507">
                  <c:v>0.62307692307692297</c:v>
                </c:pt>
                <c:pt idx="10508">
                  <c:v>0.63076923076922997</c:v>
                </c:pt>
                <c:pt idx="10509">
                  <c:v>0.63846153846153797</c:v>
                </c:pt>
                <c:pt idx="10510">
                  <c:v>0.64615384615384597</c:v>
                </c:pt>
                <c:pt idx="10511">
                  <c:v>0.65384615384615297</c:v>
                </c:pt>
                <c:pt idx="10512">
                  <c:v>0.66153846153846096</c:v>
                </c:pt>
                <c:pt idx="10513">
                  <c:v>0.66923076923076896</c:v>
                </c:pt>
                <c:pt idx="10514">
                  <c:v>0.67692307692307696</c:v>
                </c:pt>
                <c:pt idx="10515">
                  <c:v>0.68461538461538396</c:v>
                </c:pt>
                <c:pt idx="10516">
                  <c:v>0.69230769230769196</c:v>
                </c:pt>
                <c:pt idx="10517">
                  <c:v>0.7</c:v>
                </c:pt>
                <c:pt idx="10518">
                  <c:v>0.70769230769230695</c:v>
                </c:pt>
                <c:pt idx="10519">
                  <c:v>0.71538461538461495</c:v>
                </c:pt>
                <c:pt idx="10520">
                  <c:v>0.72307692307692295</c:v>
                </c:pt>
                <c:pt idx="10521">
                  <c:v>0.73076923076922995</c:v>
                </c:pt>
                <c:pt idx="10522">
                  <c:v>0.73846153846153795</c:v>
                </c:pt>
                <c:pt idx="10523">
                  <c:v>0.74615384615384595</c:v>
                </c:pt>
                <c:pt idx="10524">
                  <c:v>0.75384615384615306</c:v>
                </c:pt>
                <c:pt idx="10525">
                  <c:v>0.76153846153846105</c:v>
                </c:pt>
                <c:pt idx="10526">
                  <c:v>0.76923076923076905</c:v>
                </c:pt>
                <c:pt idx="10527">
                  <c:v>0.77692307692307605</c:v>
                </c:pt>
                <c:pt idx="10528">
                  <c:v>0.78461538461538405</c:v>
                </c:pt>
                <c:pt idx="10529">
                  <c:v>0.79230769230769205</c:v>
                </c:pt>
                <c:pt idx="10530">
                  <c:v>0.8</c:v>
                </c:pt>
                <c:pt idx="10531">
                  <c:v>0.80769230769230704</c:v>
                </c:pt>
                <c:pt idx="10532">
                  <c:v>0.81538461538461504</c:v>
                </c:pt>
                <c:pt idx="10533">
                  <c:v>0.82307692307692304</c:v>
                </c:pt>
                <c:pt idx="10534">
                  <c:v>0.83076923076923004</c:v>
                </c:pt>
                <c:pt idx="10535">
                  <c:v>0.83846153846153804</c:v>
                </c:pt>
                <c:pt idx="10536">
                  <c:v>0.84615384615384603</c:v>
                </c:pt>
                <c:pt idx="10537">
                  <c:v>0.85384615384615303</c:v>
                </c:pt>
                <c:pt idx="10538">
                  <c:v>0.86153846153846103</c:v>
                </c:pt>
                <c:pt idx="10539">
                  <c:v>0.86923076923076903</c:v>
                </c:pt>
                <c:pt idx="10540">
                  <c:v>0.87692307692307603</c:v>
                </c:pt>
                <c:pt idx="10541">
                  <c:v>0.88461538461538403</c:v>
                </c:pt>
                <c:pt idx="10542">
                  <c:v>0.89230769230769202</c:v>
                </c:pt>
                <c:pt idx="10543">
                  <c:v>0.9</c:v>
                </c:pt>
                <c:pt idx="10544">
                  <c:v>0.90769230769230702</c:v>
                </c:pt>
                <c:pt idx="10545">
                  <c:v>0.91538461538461502</c:v>
                </c:pt>
                <c:pt idx="10546">
                  <c:v>0.92307692307692302</c:v>
                </c:pt>
                <c:pt idx="10547">
                  <c:v>0.93076923076923002</c:v>
                </c:pt>
                <c:pt idx="10548">
                  <c:v>0.93846153846153801</c:v>
                </c:pt>
                <c:pt idx="10549">
                  <c:v>0.94615384615384601</c:v>
                </c:pt>
                <c:pt idx="10550">
                  <c:v>0.95384615384615301</c:v>
                </c:pt>
                <c:pt idx="10551">
                  <c:v>0.96153846153846101</c:v>
                </c:pt>
                <c:pt idx="10552">
                  <c:v>0.96923076923076901</c:v>
                </c:pt>
                <c:pt idx="10553">
                  <c:v>0.97692307692307601</c:v>
                </c:pt>
                <c:pt idx="10554">
                  <c:v>0.984615384615384</c:v>
                </c:pt>
                <c:pt idx="10555">
                  <c:v>0.992307692307692</c:v>
                </c:pt>
                <c:pt idx="10556">
                  <c:v>0</c:v>
                </c:pt>
                <c:pt idx="10557">
                  <c:v>1.9230769230769201E-2</c:v>
                </c:pt>
                <c:pt idx="10558">
                  <c:v>3.8461538461538401E-2</c:v>
                </c:pt>
                <c:pt idx="10559">
                  <c:v>5.7692307692307598E-2</c:v>
                </c:pt>
                <c:pt idx="10560">
                  <c:v>7.69230769230769E-2</c:v>
                </c:pt>
                <c:pt idx="10561">
                  <c:v>9.6153846153846104E-2</c:v>
                </c:pt>
                <c:pt idx="10562">
                  <c:v>0.115384615384615</c:v>
                </c:pt>
                <c:pt idx="10563">
                  <c:v>0.134615384615384</c:v>
                </c:pt>
                <c:pt idx="10564">
                  <c:v>0.15384615384615299</c:v>
                </c:pt>
                <c:pt idx="10565">
                  <c:v>0.17307692307692299</c:v>
                </c:pt>
                <c:pt idx="10566">
                  <c:v>0.19230769230769201</c:v>
                </c:pt>
                <c:pt idx="10567">
                  <c:v>0.21153846153846101</c:v>
                </c:pt>
                <c:pt idx="10568">
                  <c:v>0.23076923076923</c:v>
                </c:pt>
                <c:pt idx="10569">
                  <c:v>0.25</c:v>
                </c:pt>
                <c:pt idx="10570">
                  <c:v>0.269230769230769</c:v>
                </c:pt>
                <c:pt idx="10571">
                  <c:v>0.28846153846153799</c:v>
                </c:pt>
                <c:pt idx="10572">
                  <c:v>0.30769230769230699</c:v>
                </c:pt>
                <c:pt idx="10573">
                  <c:v>0.32692307692307598</c:v>
                </c:pt>
                <c:pt idx="10574">
                  <c:v>0.34615384615384598</c:v>
                </c:pt>
                <c:pt idx="10575">
                  <c:v>0.36538461538461497</c:v>
                </c:pt>
                <c:pt idx="10576">
                  <c:v>0.38461538461538403</c:v>
                </c:pt>
                <c:pt idx="10577">
                  <c:v>0.40384615384615302</c:v>
                </c:pt>
                <c:pt idx="10578">
                  <c:v>0.42307692307692302</c:v>
                </c:pt>
                <c:pt idx="10579">
                  <c:v>0.44230769230769201</c:v>
                </c:pt>
                <c:pt idx="10580">
                  <c:v>0.46153846153846101</c:v>
                </c:pt>
                <c:pt idx="10581">
                  <c:v>0.48076923076923</c:v>
                </c:pt>
                <c:pt idx="10582">
                  <c:v>0.5</c:v>
                </c:pt>
                <c:pt idx="10583">
                  <c:v>0.51923076923076905</c:v>
                </c:pt>
                <c:pt idx="10584">
                  <c:v>0.53846153846153799</c:v>
                </c:pt>
                <c:pt idx="10585">
                  <c:v>0.55769230769230704</c:v>
                </c:pt>
                <c:pt idx="10586">
                  <c:v>0.57692307692307598</c:v>
                </c:pt>
                <c:pt idx="10587">
                  <c:v>0.59615384615384603</c:v>
                </c:pt>
                <c:pt idx="10588">
                  <c:v>0.61538461538461497</c:v>
                </c:pt>
                <c:pt idx="10589">
                  <c:v>0.63461538461538403</c:v>
                </c:pt>
                <c:pt idx="10590">
                  <c:v>0.65384615384615297</c:v>
                </c:pt>
                <c:pt idx="10591">
                  <c:v>0.67307692307692302</c:v>
                </c:pt>
                <c:pt idx="10592">
                  <c:v>0.69230769230769196</c:v>
                </c:pt>
                <c:pt idx="10593">
                  <c:v>0.71153846153846101</c:v>
                </c:pt>
                <c:pt idx="10594">
                  <c:v>0.73076923076922995</c:v>
                </c:pt>
                <c:pt idx="10595">
                  <c:v>0.75</c:v>
                </c:pt>
                <c:pt idx="10596">
                  <c:v>0.76923076923076905</c:v>
                </c:pt>
                <c:pt idx="10597">
                  <c:v>0.78846153846153799</c:v>
                </c:pt>
                <c:pt idx="10598">
                  <c:v>0.80769230769230704</c:v>
                </c:pt>
                <c:pt idx="10599">
                  <c:v>0.82692307692307598</c:v>
                </c:pt>
                <c:pt idx="10600">
                  <c:v>0.84615384615384603</c:v>
                </c:pt>
                <c:pt idx="10601">
                  <c:v>0.86538461538461497</c:v>
                </c:pt>
                <c:pt idx="10602">
                  <c:v>0.88461538461538403</c:v>
                </c:pt>
                <c:pt idx="10603">
                  <c:v>0.90384615384615297</c:v>
                </c:pt>
                <c:pt idx="10604">
                  <c:v>0.92307692307692302</c:v>
                </c:pt>
                <c:pt idx="10605">
                  <c:v>0.94230769230769196</c:v>
                </c:pt>
                <c:pt idx="10606">
                  <c:v>0.96153846153846101</c:v>
                </c:pt>
                <c:pt idx="10607">
                  <c:v>0.98076923076922995</c:v>
                </c:pt>
                <c:pt idx="10608">
                  <c:v>0</c:v>
                </c:pt>
                <c:pt idx="10609">
                  <c:v>2.04081632653061E-2</c:v>
                </c:pt>
                <c:pt idx="10610">
                  <c:v>4.08163265306122E-2</c:v>
                </c:pt>
                <c:pt idx="10611">
                  <c:v>6.1224489795918297E-2</c:v>
                </c:pt>
                <c:pt idx="10612">
                  <c:v>8.16326530612244E-2</c:v>
                </c:pt>
                <c:pt idx="10613">
                  <c:v>0.10204081632653</c:v>
                </c:pt>
                <c:pt idx="10614">
                  <c:v>0.122448979591836</c:v>
                </c:pt>
                <c:pt idx="10615">
                  <c:v>0.14285714285714199</c:v>
                </c:pt>
                <c:pt idx="10616">
                  <c:v>0.163265306122448</c:v>
                </c:pt>
                <c:pt idx="10617">
                  <c:v>0.183673469387755</c:v>
                </c:pt>
                <c:pt idx="10618">
                  <c:v>0.20408163265306101</c:v>
                </c:pt>
                <c:pt idx="10619">
                  <c:v>0.22448979591836701</c:v>
                </c:pt>
                <c:pt idx="10620">
                  <c:v>0.24489795918367299</c:v>
                </c:pt>
                <c:pt idx="10621">
                  <c:v>0.265306122448979</c:v>
                </c:pt>
                <c:pt idx="10622">
                  <c:v>0.28571428571428498</c:v>
                </c:pt>
                <c:pt idx="10623">
                  <c:v>0.30612244897959101</c:v>
                </c:pt>
                <c:pt idx="10624">
                  <c:v>0.32653061224489699</c:v>
                </c:pt>
                <c:pt idx="10625">
                  <c:v>0.34693877551020402</c:v>
                </c:pt>
                <c:pt idx="10626">
                  <c:v>0.36734693877551</c:v>
                </c:pt>
                <c:pt idx="10627">
                  <c:v>0.38775510204081598</c:v>
                </c:pt>
                <c:pt idx="10628">
                  <c:v>0.40816326530612201</c:v>
                </c:pt>
                <c:pt idx="10629">
                  <c:v>0.42857142857142799</c:v>
                </c:pt>
                <c:pt idx="10630">
                  <c:v>0.44897959183673403</c:v>
                </c:pt>
                <c:pt idx="10631">
                  <c:v>0.46938775510204001</c:v>
                </c:pt>
                <c:pt idx="10632">
                  <c:v>0.48979591836734598</c:v>
                </c:pt>
                <c:pt idx="10633">
                  <c:v>0.51020408163265296</c:v>
                </c:pt>
                <c:pt idx="10634">
                  <c:v>0.530612244897959</c:v>
                </c:pt>
                <c:pt idx="10635">
                  <c:v>0.55102040816326503</c:v>
                </c:pt>
                <c:pt idx="10636">
                  <c:v>0.57142857142857095</c:v>
                </c:pt>
                <c:pt idx="10637">
                  <c:v>0.59183673469387699</c:v>
                </c:pt>
                <c:pt idx="10638">
                  <c:v>0.61224489795918302</c:v>
                </c:pt>
                <c:pt idx="10639">
                  <c:v>0.63265306122448906</c:v>
                </c:pt>
                <c:pt idx="10640">
                  <c:v>0.65306122448979498</c:v>
                </c:pt>
                <c:pt idx="10641">
                  <c:v>0.67346938775510201</c:v>
                </c:pt>
                <c:pt idx="10642">
                  <c:v>0.69387755102040805</c:v>
                </c:pt>
                <c:pt idx="10643">
                  <c:v>0.71428571428571397</c:v>
                </c:pt>
                <c:pt idx="10644">
                  <c:v>0.73469387755102</c:v>
                </c:pt>
                <c:pt idx="10645">
                  <c:v>0.75510204081632604</c:v>
                </c:pt>
                <c:pt idx="10646">
                  <c:v>0.77551020408163196</c:v>
                </c:pt>
                <c:pt idx="10647">
                  <c:v>0.79591836734693799</c:v>
                </c:pt>
                <c:pt idx="10648">
                  <c:v>0.81632653061224403</c:v>
                </c:pt>
                <c:pt idx="10649">
                  <c:v>0.83673469387755095</c:v>
                </c:pt>
                <c:pt idx="10650">
                  <c:v>0.85714285714285698</c:v>
                </c:pt>
                <c:pt idx="10651">
                  <c:v>0.87755102040816302</c:v>
                </c:pt>
                <c:pt idx="10652">
                  <c:v>0.89795918367346905</c:v>
                </c:pt>
                <c:pt idx="10653">
                  <c:v>0.91836734693877498</c:v>
                </c:pt>
                <c:pt idx="10654">
                  <c:v>0.93877551020408101</c:v>
                </c:pt>
                <c:pt idx="10655">
                  <c:v>0.95918367346938704</c:v>
                </c:pt>
                <c:pt idx="10656">
                  <c:v>0.97959183673469297</c:v>
                </c:pt>
                <c:pt idx="10657">
                  <c:v>0</c:v>
                </c:pt>
                <c:pt idx="10658">
                  <c:v>2.7027027027027001E-2</c:v>
                </c:pt>
                <c:pt idx="10659">
                  <c:v>5.4054054054054002E-2</c:v>
                </c:pt>
                <c:pt idx="10660">
                  <c:v>8.1081081081081002E-2</c:v>
                </c:pt>
                <c:pt idx="10661">
                  <c:v>0.108108108108108</c:v>
                </c:pt>
                <c:pt idx="10662">
                  <c:v>0.135135135135135</c:v>
                </c:pt>
                <c:pt idx="10663">
                  <c:v>0.162162162162162</c:v>
                </c:pt>
                <c:pt idx="10664">
                  <c:v>0.18918918918918901</c:v>
                </c:pt>
                <c:pt idx="10665">
                  <c:v>0.21621621621621601</c:v>
                </c:pt>
                <c:pt idx="10666">
                  <c:v>0.24324324324324301</c:v>
                </c:pt>
                <c:pt idx="10667">
                  <c:v>0.27027027027027001</c:v>
                </c:pt>
                <c:pt idx="10668">
                  <c:v>0.29729729729729698</c:v>
                </c:pt>
                <c:pt idx="10669">
                  <c:v>0.32432432432432401</c:v>
                </c:pt>
                <c:pt idx="10670">
                  <c:v>0.35135135135135098</c:v>
                </c:pt>
                <c:pt idx="10671">
                  <c:v>0.37837837837837801</c:v>
                </c:pt>
                <c:pt idx="10672">
                  <c:v>0.40540540540540498</c:v>
                </c:pt>
                <c:pt idx="10673">
                  <c:v>0.43243243243243201</c:v>
                </c:pt>
                <c:pt idx="10674">
                  <c:v>0.45945945945945899</c:v>
                </c:pt>
                <c:pt idx="10675">
                  <c:v>0.48648648648648601</c:v>
                </c:pt>
                <c:pt idx="10676">
                  <c:v>0.51351351351351304</c:v>
                </c:pt>
                <c:pt idx="10677">
                  <c:v>0.54054054054054002</c:v>
                </c:pt>
                <c:pt idx="10678">
                  <c:v>0.56756756756756699</c:v>
                </c:pt>
                <c:pt idx="10679">
                  <c:v>0.59459459459459396</c:v>
                </c:pt>
                <c:pt idx="10680">
                  <c:v>0.62162162162162105</c:v>
                </c:pt>
                <c:pt idx="10681">
                  <c:v>0.64864864864864802</c:v>
                </c:pt>
                <c:pt idx="10682">
                  <c:v>0.67567567567567499</c:v>
                </c:pt>
                <c:pt idx="10683">
                  <c:v>0.70270270270270196</c:v>
                </c:pt>
                <c:pt idx="10684">
                  <c:v>0.72972972972972905</c:v>
                </c:pt>
                <c:pt idx="10685">
                  <c:v>0.75675675675675602</c:v>
                </c:pt>
                <c:pt idx="10686">
                  <c:v>0.78378378378378299</c:v>
                </c:pt>
                <c:pt idx="10687">
                  <c:v>0.81081081081080997</c:v>
                </c:pt>
                <c:pt idx="10688">
                  <c:v>0.83783783783783705</c:v>
                </c:pt>
                <c:pt idx="10689">
                  <c:v>0.86486486486486402</c:v>
                </c:pt>
                <c:pt idx="10690">
                  <c:v>0.891891891891891</c:v>
                </c:pt>
                <c:pt idx="10691">
                  <c:v>0.91891891891891897</c:v>
                </c:pt>
                <c:pt idx="10692">
                  <c:v>0.94594594594594505</c:v>
                </c:pt>
                <c:pt idx="10693">
                  <c:v>0.97297297297297303</c:v>
                </c:pt>
                <c:pt idx="10694">
                  <c:v>0</c:v>
                </c:pt>
                <c:pt idx="10695">
                  <c:v>6.2111801242236003E-3</c:v>
                </c:pt>
                <c:pt idx="10696">
                  <c:v>1.2422360248447201E-2</c:v>
                </c:pt>
                <c:pt idx="10697">
                  <c:v>1.8633540372670801E-2</c:v>
                </c:pt>
                <c:pt idx="10698">
                  <c:v>2.4844720496894401E-2</c:v>
                </c:pt>
                <c:pt idx="10699">
                  <c:v>3.1055900621118002E-2</c:v>
                </c:pt>
                <c:pt idx="10700">
                  <c:v>3.7267080745341602E-2</c:v>
                </c:pt>
                <c:pt idx="10701">
                  <c:v>4.3478260869565202E-2</c:v>
                </c:pt>
                <c:pt idx="10702">
                  <c:v>4.9689440993788803E-2</c:v>
                </c:pt>
                <c:pt idx="10703">
                  <c:v>5.5900621118012403E-2</c:v>
                </c:pt>
                <c:pt idx="10704">
                  <c:v>6.2111801242236003E-2</c:v>
                </c:pt>
                <c:pt idx="10705">
                  <c:v>6.8322981366459604E-2</c:v>
                </c:pt>
                <c:pt idx="10706">
                  <c:v>7.4534161490683204E-2</c:v>
                </c:pt>
                <c:pt idx="10707">
                  <c:v>8.0745341614906804E-2</c:v>
                </c:pt>
                <c:pt idx="10708">
                  <c:v>8.6956521739130405E-2</c:v>
                </c:pt>
                <c:pt idx="10709">
                  <c:v>9.3167701863354005E-2</c:v>
                </c:pt>
                <c:pt idx="10710">
                  <c:v>9.9378881987577605E-2</c:v>
                </c:pt>
                <c:pt idx="10711">
                  <c:v>0.105590062111801</c:v>
                </c:pt>
                <c:pt idx="10712">
                  <c:v>0.111801242236024</c:v>
                </c:pt>
                <c:pt idx="10713">
                  <c:v>0.118012422360248</c:v>
                </c:pt>
                <c:pt idx="10714">
                  <c:v>0.12422360248447201</c:v>
                </c:pt>
                <c:pt idx="10715">
                  <c:v>0.13043478260869501</c:v>
                </c:pt>
                <c:pt idx="10716">
                  <c:v>0.13664596273291901</c:v>
                </c:pt>
                <c:pt idx="10717">
                  <c:v>0.14285714285714199</c:v>
                </c:pt>
                <c:pt idx="10718">
                  <c:v>0.14906832298136599</c:v>
                </c:pt>
                <c:pt idx="10719">
                  <c:v>0.15527950310558999</c:v>
                </c:pt>
                <c:pt idx="10720">
                  <c:v>0.161490683229813</c:v>
                </c:pt>
                <c:pt idx="10721">
                  <c:v>0.167701863354037</c:v>
                </c:pt>
                <c:pt idx="10722">
                  <c:v>0.17391304347826</c:v>
                </c:pt>
                <c:pt idx="10723">
                  <c:v>0.18012422360248401</c:v>
                </c:pt>
                <c:pt idx="10724">
                  <c:v>0.18633540372670801</c:v>
                </c:pt>
                <c:pt idx="10725">
                  <c:v>0.19254658385093101</c:v>
                </c:pt>
                <c:pt idx="10726">
                  <c:v>0.19875776397515499</c:v>
                </c:pt>
                <c:pt idx="10727">
                  <c:v>0.20496894409937799</c:v>
                </c:pt>
                <c:pt idx="10728">
                  <c:v>0.21118012422360199</c:v>
                </c:pt>
                <c:pt idx="10729">
                  <c:v>0.217391304347826</c:v>
                </c:pt>
                <c:pt idx="10730">
                  <c:v>0.223602484472049</c:v>
                </c:pt>
                <c:pt idx="10731">
                  <c:v>0.229813664596273</c:v>
                </c:pt>
                <c:pt idx="10732">
                  <c:v>0.23602484472049601</c:v>
                </c:pt>
                <c:pt idx="10733">
                  <c:v>0.24223602484472001</c:v>
                </c:pt>
                <c:pt idx="10734">
                  <c:v>0.24844720496894401</c:v>
                </c:pt>
                <c:pt idx="10735">
                  <c:v>0.25465838509316702</c:v>
                </c:pt>
                <c:pt idx="10736">
                  <c:v>0.26086956521739102</c:v>
                </c:pt>
                <c:pt idx="10737">
                  <c:v>0.26708074534161402</c:v>
                </c:pt>
                <c:pt idx="10738">
                  <c:v>0.27329192546583803</c:v>
                </c:pt>
                <c:pt idx="10739">
                  <c:v>0.27950310559006197</c:v>
                </c:pt>
                <c:pt idx="10740">
                  <c:v>0.28571428571428498</c:v>
                </c:pt>
                <c:pt idx="10741">
                  <c:v>0.29192546583850898</c:v>
                </c:pt>
                <c:pt idx="10742">
                  <c:v>0.29813664596273198</c:v>
                </c:pt>
                <c:pt idx="10743">
                  <c:v>0.30434782608695599</c:v>
                </c:pt>
                <c:pt idx="10744">
                  <c:v>0.31055900621117999</c:v>
                </c:pt>
                <c:pt idx="10745">
                  <c:v>0.31677018633540299</c:v>
                </c:pt>
                <c:pt idx="10746">
                  <c:v>0.322981366459627</c:v>
                </c:pt>
                <c:pt idx="10747">
                  <c:v>0.32919254658385</c:v>
                </c:pt>
                <c:pt idx="10748">
                  <c:v>0.335403726708074</c:v>
                </c:pt>
                <c:pt idx="10749">
                  <c:v>0.341614906832298</c:v>
                </c:pt>
                <c:pt idx="10750">
                  <c:v>0.34782608695652101</c:v>
                </c:pt>
                <c:pt idx="10751">
                  <c:v>0.35403726708074501</c:v>
                </c:pt>
                <c:pt idx="10752">
                  <c:v>0.36024844720496801</c:v>
                </c:pt>
                <c:pt idx="10753">
                  <c:v>0.36645962732919202</c:v>
                </c:pt>
                <c:pt idx="10754">
                  <c:v>0.37267080745341602</c:v>
                </c:pt>
                <c:pt idx="10755">
                  <c:v>0.37888198757763902</c:v>
                </c:pt>
                <c:pt idx="10756">
                  <c:v>0.38509316770186303</c:v>
                </c:pt>
                <c:pt idx="10757">
                  <c:v>0.39130434782608697</c:v>
                </c:pt>
                <c:pt idx="10758">
                  <c:v>0.39751552795030998</c:v>
                </c:pt>
                <c:pt idx="10759">
                  <c:v>0.40372670807453398</c:v>
                </c:pt>
                <c:pt idx="10760">
                  <c:v>0.40993788819875698</c:v>
                </c:pt>
                <c:pt idx="10761">
                  <c:v>0.41614906832298099</c:v>
                </c:pt>
                <c:pt idx="10762">
                  <c:v>0.42236024844720499</c:v>
                </c:pt>
                <c:pt idx="10763">
                  <c:v>0.42857142857142799</c:v>
                </c:pt>
                <c:pt idx="10764">
                  <c:v>0.434782608695652</c:v>
                </c:pt>
                <c:pt idx="10765">
                  <c:v>0.440993788819875</c:v>
                </c:pt>
                <c:pt idx="10766">
                  <c:v>0.447204968944099</c:v>
                </c:pt>
                <c:pt idx="10767">
                  <c:v>0.453416149068323</c:v>
                </c:pt>
                <c:pt idx="10768">
                  <c:v>0.45962732919254601</c:v>
                </c:pt>
                <c:pt idx="10769">
                  <c:v>0.46583850931677001</c:v>
                </c:pt>
                <c:pt idx="10770">
                  <c:v>0.47204968944099301</c:v>
                </c:pt>
                <c:pt idx="10771">
                  <c:v>0.47826086956521702</c:v>
                </c:pt>
                <c:pt idx="10772">
                  <c:v>0.48447204968944102</c:v>
                </c:pt>
                <c:pt idx="10773">
                  <c:v>0.49068322981366402</c:v>
                </c:pt>
                <c:pt idx="10774">
                  <c:v>0.49689440993788803</c:v>
                </c:pt>
                <c:pt idx="10775">
                  <c:v>0.50310559006211097</c:v>
                </c:pt>
                <c:pt idx="10776">
                  <c:v>0.50931677018633503</c:v>
                </c:pt>
                <c:pt idx="10777">
                  <c:v>0.51552795031055898</c:v>
                </c:pt>
                <c:pt idx="10778">
                  <c:v>0.52173913043478204</c:v>
                </c:pt>
                <c:pt idx="10779">
                  <c:v>0.52795031055900599</c:v>
                </c:pt>
                <c:pt idx="10780">
                  <c:v>0.53416149068322905</c:v>
                </c:pt>
                <c:pt idx="10781">
                  <c:v>0.54037267080745299</c:v>
                </c:pt>
                <c:pt idx="10782">
                  <c:v>0.54658385093167705</c:v>
                </c:pt>
                <c:pt idx="10783">
                  <c:v>0.5527950310559</c:v>
                </c:pt>
                <c:pt idx="10784">
                  <c:v>0.55900621118012395</c:v>
                </c:pt>
                <c:pt idx="10785">
                  <c:v>0.56521739130434701</c:v>
                </c:pt>
                <c:pt idx="10786">
                  <c:v>0.57142857142857095</c:v>
                </c:pt>
                <c:pt idx="10787">
                  <c:v>0.57763975155279501</c:v>
                </c:pt>
                <c:pt idx="10788">
                  <c:v>0.58385093167701796</c:v>
                </c:pt>
                <c:pt idx="10789">
                  <c:v>0.59006211180124202</c:v>
                </c:pt>
                <c:pt idx="10790">
                  <c:v>0.59627329192546497</c:v>
                </c:pt>
                <c:pt idx="10791">
                  <c:v>0.60248447204968902</c:v>
                </c:pt>
                <c:pt idx="10792">
                  <c:v>0.60869565217391297</c:v>
                </c:pt>
                <c:pt idx="10793">
                  <c:v>0.61490683229813603</c:v>
                </c:pt>
                <c:pt idx="10794">
                  <c:v>0.62111801242235998</c:v>
                </c:pt>
                <c:pt idx="10795">
                  <c:v>0.62732919254658304</c:v>
                </c:pt>
                <c:pt idx="10796">
                  <c:v>0.63354037267080698</c:v>
                </c:pt>
                <c:pt idx="10797">
                  <c:v>0.63975155279503104</c:v>
                </c:pt>
                <c:pt idx="10798">
                  <c:v>0.64596273291925399</c:v>
                </c:pt>
                <c:pt idx="10799">
                  <c:v>0.65217391304347805</c:v>
                </c:pt>
                <c:pt idx="10800">
                  <c:v>0.658385093167701</c:v>
                </c:pt>
                <c:pt idx="10801">
                  <c:v>0.66459627329192505</c:v>
                </c:pt>
                <c:pt idx="10802">
                  <c:v>0.670807453416149</c:v>
                </c:pt>
                <c:pt idx="10803">
                  <c:v>0.67701863354037195</c:v>
                </c:pt>
                <c:pt idx="10804">
                  <c:v>0.68322981366459601</c:v>
                </c:pt>
                <c:pt idx="10805">
                  <c:v>0.68944099378881896</c:v>
                </c:pt>
                <c:pt idx="10806">
                  <c:v>0.69565217391304301</c:v>
                </c:pt>
                <c:pt idx="10807">
                  <c:v>0.70186335403726696</c:v>
                </c:pt>
                <c:pt idx="10808">
                  <c:v>0.70807453416149002</c:v>
                </c:pt>
                <c:pt idx="10809">
                  <c:v>0.71428571428571397</c:v>
                </c:pt>
                <c:pt idx="10810">
                  <c:v>0.72049689440993703</c:v>
                </c:pt>
                <c:pt idx="10811">
                  <c:v>0.72670807453416097</c:v>
                </c:pt>
                <c:pt idx="10812">
                  <c:v>0.73291925465838503</c:v>
                </c:pt>
                <c:pt idx="10813">
                  <c:v>0.73913043478260798</c:v>
                </c:pt>
                <c:pt idx="10814">
                  <c:v>0.74534161490683204</c:v>
                </c:pt>
                <c:pt idx="10815">
                  <c:v>0.75155279503105499</c:v>
                </c:pt>
                <c:pt idx="10816">
                  <c:v>0.75776397515527905</c:v>
                </c:pt>
                <c:pt idx="10817">
                  <c:v>0.76397515527950299</c:v>
                </c:pt>
                <c:pt idx="10818">
                  <c:v>0.77018633540372605</c:v>
                </c:pt>
                <c:pt idx="10819">
                  <c:v>0.77639751552795</c:v>
                </c:pt>
                <c:pt idx="10820">
                  <c:v>0.78260869565217395</c:v>
                </c:pt>
                <c:pt idx="10821">
                  <c:v>0.78881987577639701</c:v>
                </c:pt>
                <c:pt idx="10822">
                  <c:v>0.79503105590062095</c:v>
                </c:pt>
                <c:pt idx="10823">
                  <c:v>0.80124223602484401</c:v>
                </c:pt>
                <c:pt idx="10824">
                  <c:v>0.80745341614906796</c:v>
                </c:pt>
                <c:pt idx="10825">
                  <c:v>0.81366459627329102</c:v>
                </c:pt>
                <c:pt idx="10826">
                  <c:v>0.81987577639751497</c:v>
                </c:pt>
                <c:pt idx="10827">
                  <c:v>0.82608695652173902</c:v>
                </c:pt>
                <c:pt idx="10828">
                  <c:v>0.83229813664596197</c:v>
                </c:pt>
                <c:pt idx="10829">
                  <c:v>0.83850931677018603</c:v>
                </c:pt>
                <c:pt idx="10830">
                  <c:v>0.84472049689440998</c:v>
                </c:pt>
                <c:pt idx="10831">
                  <c:v>0.85093167701863304</c:v>
                </c:pt>
                <c:pt idx="10832">
                  <c:v>0.85714285714285698</c:v>
                </c:pt>
                <c:pt idx="10833">
                  <c:v>0.86335403726708004</c:v>
                </c:pt>
                <c:pt idx="10834">
                  <c:v>0.86956521739130399</c:v>
                </c:pt>
                <c:pt idx="10835">
                  <c:v>0.87577639751552705</c:v>
                </c:pt>
                <c:pt idx="10836">
                  <c:v>0.881987577639751</c:v>
                </c:pt>
                <c:pt idx="10837">
                  <c:v>0.88819875776397506</c:v>
                </c:pt>
                <c:pt idx="10838">
                  <c:v>0.894409937888198</c:v>
                </c:pt>
                <c:pt idx="10839">
                  <c:v>0.90062111801242195</c:v>
                </c:pt>
                <c:pt idx="10840">
                  <c:v>0.90683229813664601</c:v>
                </c:pt>
                <c:pt idx="10841">
                  <c:v>0.91304347826086896</c:v>
                </c:pt>
                <c:pt idx="10842">
                  <c:v>0.91925465838509302</c:v>
                </c:pt>
                <c:pt idx="10843">
                  <c:v>0.92546583850931596</c:v>
                </c:pt>
                <c:pt idx="10844">
                  <c:v>0.93167701863354002</c:v>
                </c:pt>
                <c:pt idx="10845">
                  <c:v>0.93788819875776397</c:v>
                </c:pt>
                <c:pt idx="10846">
                  <c:v>0.94409937888198703</c:v>
                </c:pt>
                <c:pt idx="10847">
                  <c:v>0.95031055900621098</c:v>
                </c:pt>
                <c:pt idx="10848">
                  <c:v>0.95652173913043403</c:v>
                </c:pt>
                <c:pt idx="10849">
                  <c:v>0.96273291925465798</c:v>
                </c:pt>
                <c:pt idx="10850">
                  <c:v>0.96894409937888204</c:v>
                </c:pt>
                <c:pt idx="10851">
                  <c:v>0.97515527950310499</c:v>
                </c:pt>
                <c:pt idx="10852">
                  <c:v>0.98136645962732905</c:v>
                </c:pt>
                <c:pt idx="10853">
                  <c:v>0.98757763975155199</c:v>
                </c:pt>
                <c:pt idx="10854">
                  <c:v>0.99378881987577605</c:v>
                </c:pt>
                <c:pt idx="10855">
                  <c:v>0</c:v>
                </c:pt>
                <c:pt idx="10856">
                  <c:v>6.25E-2</c:v>
                </c:pt>
                <c:pt idx="10857">
                  <c:v>0.125</c:v>
                </c:pt>
                <c:pt idx="10858">
                  <c:v>0.1875</c:v>
                </c:pt>
                <c:pt idx="10859">
                  <c:v>0.25</c:v>
                </c:pt>
                <c:pt idx="10860">
                  <c:v>0.3125</c:v>
                </c:pt>
                <c:pt idx="10861">
                  <c:v>0.375</c:v>
                </c:pt>
                <c:pt idx="10862">
                  <c:v>0.4375</c:v>
                </c:pt>
                <c:pt idx="10863">
                  <c:v>0.5</c:v>
                </c:pt>
                <c:pt idx="10864">
                  <c:v>0.5625</c:v>
                </c:pt>
                <c:pt idx="10865">
                  <c:v>0.625</c:v>
                </c:pt>
                <c:pt idx="10866">
                  <c:v>0.6875</c:v>
                </c:pt>
                <c:pt idx="10867">
                  <c:v>0.75</c:v>
                </c:pt>
                <c:pt idx="10868">
                  <c:v>0.8125</c:v>
                </c:pt>
                <c:pt idx="10869">
                  <c:v>0.875</c:v>
                </c:pt>
                <c:pt idx="10870">
                  <c:v>0.9375</c:v>
                </c:pt>
                <c:pt idx="10871">
                  <c:v>0</c:v>
                </c:pt>
                <c:pt idx="10872">
                  <c:v>6.8493150684931503E-3</c:v>
                </c:pt>
                <c:pt idx="10873">
                  <c:v>1.3698630136986301E-2</c:v>
                </c:pt>
                <c:pt idx="10874">
                  <c:v>2.0547945205479399E-2</c:v>
                </c:pt>
                <c:pt idx="10875">
                  <c:v>2.7397260273972601E-2</c:v>
                </c:pt>
                <c:pt idx="10876">
                  <c:v>3.4246575342465703E-2</c:v>
                </c:pt>
                <c:pt idx="10877">
                  <c:v>4.1095890410958902E-2</c:v>
                </c:pt>
                <c:pt idx="10878">
                  <c:v>4.7945205479451997E-2</c:v>
                </c:pt>
                <c:pt idx="10879">
                  <c:v>5.4794520547945202E-2</c:v>
                </c:pt>
                <c:pt idx="10880">
                  <c:v>6.1643835616438297E-2</c:v>
                </c:pt>
                <c:pt idx="10881">
                  <c:v>6.8493150684931503E-2</c:v>
                </c:pt>
                <c:pt idx="10882">
                  <c:v>7.5342465753424598E-2</c:v>
                </c:pt>
                <c:pt idx="10883">
                  <c:v>8.2191780821917804E-2</c:v>
                </c:pt>
                <c:pt idx="10884">
                  <c:v>8.9041095890410898E-2</c:v>
                </c:pt>
                <c:pt idx="10885">
                  <c:v>9.5890410958904104E-2</c:v>
                </c:pt>
                <c:pt idx="10886">
                  <c:v>0.102739726027397</c:v>
                </c:pt>
                <c:pt idx="10887">
                  <c:v>0.10958904109589</c:v>
                </c:pt>
                <c:pt idx="10888">
                  <c:v>0.116438356164383</c:v>
                </c:pt>
                <c:pt idx="10889">
                  <c:v>0.123287671232876</c:v>
                </c:pt>
                <c:pt idx="10890">
                  <c:v>0.130136986301369</c:v>
                </c:pt>
                <c:pt idx="10891">
                  <c:v>0.13698630136986301</c:v>
                </c:pt>
                <c:pt idx="10892">
                  <c:v>0.14383561643835599</c:v>
                </c:pt>
                <c:pt idx="10893">
                  <c:v>0.150684931506849</c:v>
                </c:pt>
                <c:pt idx="10894">
                  <c:v>0.15753424657534201</c:v>
                </c:pt>
                <c:pt idx="10895">
                  <c:v>0.164383561643835</c:v>
                </c:pt>
                <c:pt idx="10896">
                  <c:v>0.17123287671232801</c:v>
                </c:pt>
                <c:pt idx="10897">
                  <c:v>0.17808219178082099</c:v>
                </c:pt>
                <c:pt idx="10898">
                  <c:v>0.184931506849315</c:v>
                </c:pt>
                <c:pt idx="10899">
                  <c:v>0.19178082191780799</c:v>
                </c:pt>
                <c:pt idx="10900">
                  <c:v>0.198630136986301</c:v>
                </c:pt>
                <c:pt idx="10901">
                  <c:v>0.20547945205479401</c:v>
                </c:pt>
                <c:pt idx="10902">
                  <c:v>0.21232876712328699</c:v>
                </c:pt>
                <c:pt idx="10903">
                  <c:v>0.21917808219178</c:v>
                </c:pt>
                <c:pt idx="10904">
                  <c:v>0.22602739726027299</c:v>
                </c:pt>
                <c:pt idx="10905">
                  <c:v>0.232876712328767</c:v>
                </c:pt>
                <c:pt idx="10906">
                  <c:v>0.23972602739726001</c:v>
                </c:pt>
                <c:pt idx="10907">
                  <c:v>0.24657534246575299</c:v>
                </c:pt>
                <c:pt idx="10908">
                  <c:v>0.25342465753424598</c:v>
                </c:pt>
                <c:pt idx="10909">
                  <c:v>0.26027397260273899</c:v>
                </c:pt>
                <c:pt idx="10910">
                  <c:v>0.267123287671232</c:v>
                </c:pt>
                <c:pt idx="10911">
                  <c:v>0.27397260273972601</c:v>
                </c:pt>
                <c:pt idx="10912">
                  <c:v>0.28082191780821902</c:v>
                </c:pt>
                <c:pt idx="10913">
                  <c:v>0.28767123287671198</c:v>
                </c:pt>
                <c:pt idx="10914">
                  <c:v>0.29452054794520499</c:v>
                </c:pt>
                <c:pt idx="10915">
                  <c:v>0.301369863013698</c:v>
                </c:pt>
                <c:pt idx="10916">
                  <c:v>0.30821917808219101</c:v>
                </c:pt>
                <c:pt idx="10917">
                  <c:v>0.31506849315068403</c:v>
                </c:pt>
                <c:pt idx="10918">
                  <c:v>0.32191780821917798</c:v>
                </c:pt>
                <c:pt idx="10919">
                  <c:v>0.32876712328767099</c:v>
                </c:pt>
                <c:pt idx="10920">
                  <c:v>0.335616438356164</c:v>
                </c:pt>
                <c:pt idx="10921">
                  <c:v>0.34246575342465702</c:v>
                </c:pt>
                <c:pt idx="10922">
                  <c:v>0.34931506849315003</c:v>
                </c:pt>
                <c:pt idx="10923">
                  <c:v>0.35616438356164298</c:v>
                </c:pt>
                <c:pt idx="10924">
                  <c:v>0.36301369863013699</c:v>
                </c:pt>
                <c:pt idx="10925">
                  <c:v>0.36986301369863001</c:v>
                </c:pt>
                <c:pt idx="10926">
                  <c:v>0.37671232876712302</c:v>
                </c:pt>
                <c:pt idx="10927">
                  <c:v>0.38356164383561597</c:v>
                </c:pt>
                <c:pt idx="10928">
                  <c:v>0.39041095890410898</c:v>
                </c:pt>
                <c:pt idx="10929">
                  <c:v>0.397260273972602</c:v>
                </c:pt>
                <c:pt idx="10930">
                  <c:v>0.40410958904109501</c:v>
                </c:pt>
                <c:pt idx="10931">
                  <c:v>0.41095890410958902</c:v>
                </c:pt>
                <c:pt idx="10932">
                  <c:v>0.41780821917808197</c:v>
                </c:pt>
                <c:pt idx="10933">
                  <c:v>0.42465753424657499</c:v>
                </c:pt>
                <c:pt idx="10934">
                  <c:v>0.431506849315068</c:v>
                </c:pt>
                <c:pt idx="10935">
                  <c:v>0.43835616438356101</c:v>
                </c:pt>
                <c:pt idx="10936">
                  <c:v>0.44520547945205402</c:v>
                </c:pt>
                <c:pt idx="10937">
                  <c:v>0.45205479452054698</c:v>
                </c:pt>
                <c:pt idx="10938">
                  <c:v>0.45890410958904099</c:v>
                </c:pt>
                <c:pt idx="10939">
                  <c:v>0.465753424657534</c:v>
                </c:pt>
                <c:pt idx="10940">
                  <c:v>0.47260273972602701</c:v>
                </c:pt>
                <c:pt idx="10941">
                  <c:v>0.47945205479452002</c:v>
                </c:pt>
                <c:pt idx="10942">
                  <c:v>0.48630136986301298</c:v>
                </c:pt>
                <c:pt idx="10943">
                  <c:v>0.49315068493150599</c:v>
                </c:pt>
                <c:pt idx="10944">
                  <c:v>0.5</c:v>
                </c:pt>
                <c:pt idx="10945">
                  <c:v>0.50684931506849296</c:v>
                </c:pt>
                <c:pt idx="10946">
                  <c:v>0.51369863013698602</c:v>
                </c:pt>
                <c:pt idx="10947">
                  <c:v>0.52054794520547898</c:v>
                </c:pt>
                <c:pt idx="10948">
                  <c:v>0.52739726027397205</c:v>
                </c:pt>
                <c:pt idx="10949">
                  <c:v>0.534246575342465</c:v>
                </c:pt>
                <c:pt idx="10950">
                  <c:v>0.54109589041095896</c:v>
                </c:pt>
                <c:pt idx="10951">
                  <c:v>0.54794520547945202</c:v>
                </c:pt>
                <c:pt idx="10952">
                  <c:v>0.55479452054794498</c:v>
                </c:pt>
                <c:pt idx="10953">
                  <c:v>0.56164383561643805</c:v>
                </c:pt>
                <c:pt idx="10954">
                  <c:v>0.568493150684931</c:v>
                </c:pt>
                <c:pt idx="10955">
                  <c:v>0.57534246575342396</c:v>
                </c:pt>
                <c:pt idx="10956">
                  <c:v>0.58219178082191703</c:v>
                </c:pt>
                <c:pt idx="10957">
                  <c:v>0.58904109589041098</c:v>
                </c:pt>
                <c:pt idx="10958">
                  <c:v>0.59589041095890405</c:v>
                </c:pt>
                <c:pt idx="10959">
                  <c:v>0.602739726027397</c:v>
                </c:pt>
                <c:pt idx="10960">
                  <c:v>0.60958904109588996</c:v>
                </c:pt>
                <c:pt idx="10961">
                  <c:v>0.61643835616438303</c:v>
                </c:pt>
                <c:pt idx="10962">
                  <c:v>0.62328767123287598</c:v>
                </c:pt>
                <c:pt idx="10963">
                  <c:v>0.63013698630136905</c:v>
                </c:pt>
                <c:pt idx="10964">
                  <c:v>0.63698630136986301</c:v>
                </c:pt>
                <c:pt idx="10965">
                  <c:v>0.64383561643835596</c:v>
                </c:pt>
                <c:pt idx="10966">
                  <c:v>0.65068493150684903</c:v>
                </c:pt>
                <c:pt idx="10967">
                  <c:v>0.65753424657534199</c:v>
                </c:pt>
                <c:pt idx="10968">
                  <c:v>0.66438356164383505</c:v>
                </c:pt>
                <c:pt idx="10969">
                  <c:v>0.67123287671232801</c:v>
                </c:pt>
                <c:pt idx="10970">
                  <c:v>0.67808219178082196</c:v>
                </c:pt>
                <c:pt idx="10971">
                  <c:v>0.68493150684931503</c:v>
                </c:pt>
                <c:pt idx="10972">
                  <c:v>0.69178082191780799</c:v>
                </c:pt>
                <c:pt idx="10973">
                  <c:v>0.69863013698630105</c:v>
                </c:pt>
                <c:pt idx="10974">
                  <c:v>0.70547945205479401</c:v>
                </c:pt>
                <c:pt idx="10975">
                  <c:v>0.71232876712328697</c:v>
                </c:pt>
                <c:pt idx="10976">
                  <c:v>0.71917808219178003</c:v>
                </c:pt>
                <c:pt idx="10977">
                  <c:v>0.72602739726027399</c:v>
                </c:pt>
                <c:pt idx="10978">
                  <c:v>0.73287671232876705</c:v>
                </c:pt>
                <c:pt idx="10979">
                  <c:v>0.73972602739726001</c:v>
                </c:pt>
                <c:pt idx="10980">
                  <c:v>0.74657534246575297</c:v>
                </c:pt>
                <c:pt idx="10981">
                  <c:v>0.75342465753424603</c:v>
                </c:pt>
                <c:pt idx="10982">
                  <c:v>0.76027397260273899</c:v>
                </c:pt>
                <c:pt idx="10983">
                  <c:v>0.76712328767123195</c:v>
                </c:pt>
                <c:pt idx="10984">
                  <c:v>0.77397260273972601</c:v>
                </c:pt>
                <c:pt idx="10985">
                  <c:v>0.78082191780821897</c:v>
                </c:pt>
                <c:pt idx="10986">
                  <c:v>0.78767123287671204</c:v>
                </c:pt>
                <c:pt idx="10987">
                  <c:v>0.79452054794520499</c:v>
                </c:pt>
                <c:pt idx="10988">
                  <c:v>0.80136986301369795</c:v>
                </c:pt>
                <c:pt idx="10989">
                  <c:v>0.80821917808219101</c:v>
                </c:pt>
                <c:pt idx="10990">
                  <c:v>0.81506849315068497</c:v>
                </c:pt>
                <c:pt idx="10991">
                  <c:v>0.82191780821917804</c:v>
                </c:pt>
                <c:pt idx="10992">
                  <c:v>0.82876712328767099</c:v>
                </c:pt>
                <c:pt idx="10993">
                  <c:v>0.83561643835616395</c:v>
                </c:pt>
                <c:pt idx="10994">
                  <c:v>0.84246575342465702</c:v>
                </c:pt>
                <c:pt idx="10995">
                  <c:v>0.84931506849314997</c:v>
                </c:pt>
                <c:pt idx="10996">
                  <c:v>0.85616438356164304</c:v>
                </c:pt>
                <c:pt idx="10997">
                  <c:v>0.86301369863013699</c:v>
                </c:pt>
                <c:pt idx="10998">
                  <c:v>0.86986301369862995</c:v>
                </c:pt>
                <c:pt idx="10999">
                  <c:v>0.87671232876712302</c:v>
                </c:pt>
                <c:pt idx="11000">
                  <c:v>0.88356164383561597</c:v>
                </c:pt>
                <c:pt idx="11001">
                  <c:v>0.89041095890410904</c:v>
                </c:pt>
                <c:pt idx="11002">
                  <c:v>0.897260273972602</c:v>
                </c:pt>
                <c:pt idx="11003">
                  <c:v>0.90410958904109495</c:v>
                </c:pt>
                <c:pt idx="11004">
                  <c:v>0.91095890410958902</c:v>
                </c:pt>
                <c:pt idx="11005">
                  <c:v>0.91780821917808197</c:v>
                </c:pt>
                <c:pt idx="11006">
                  <c:v>0.92465753424657504</c:v>
                </c:pt>
                <c:pt idx="11007">
                  <c:v>0.931506849315068</c:v>
                </c:pt>
                <c:pt idx="11008">
                  <c:v>0.93835616438356095</c:v>
                </c:pt>
                <c:pt idx="11009">
                  <c:v>0.94520547945205402</c:v>
                </c:pt>
                <c:pt idx="11010">
                  <c:v>0.95205479452054798</c:v>
                </c:pt>
                <c:pt idx="11011">
                  <c:v>0.95890410958904104</c:v>
                </c:pt>
                <c:pt idx="11012">
                  <c:v>0.965753424657534</c:v>
                </c:pt>
                <c:pt idx="11013">
                  <c:v>0.97260273972602695</c:v>
                </c:pt>
                <c:pt idx="11014">
                  <c:v>0.97945205479452002</c:v>
                </c:pt>
                <c:pt idx="11015">
                  <c:v>0.98630136986301298</c:v>
                </c:pt>
                <c:pt idx="11016">
                  <c:v>0.99315068493150604</c:v>
                </c:pt>
                <c:pt idx="11017">
                  <c:v>0</c:v>
                </c:pt>
                <c:pt idx="11018">
                  <c:v>2.94117647058823E-2</c:v>
                </c:pt>
                <c:pt idx="11019">
                  <c:v>5.8823529411764698E-2</c:v>
                </c:pt>
                <c:pt idx="11020">
                  <c:v>8.8235294117646995E-2</c:v>
                </c:pt>
                <c:pt idx="11021">
                  <c:v>0.11764705882352899</c:v>
                </c:pt>
                <c:pt idx="11022">
                  <c:v>0.14705882352941099</c:v>
                </c:pt>
                <c:pt idx="11023">
                  <c:v>0.17647058823529399</c:v>
                </c:pt>
                <c:pt idx="11024">
                  <c:v>0.20588235294117599</c:v>
                </c:pt>
                <c:pt idx="11025">
                  <c:v>0.23529411764705799</c:v>
                </c:pt>
                <c:pt idx="11026">
                  <c:v>0.26470588235294101</c:v>
                </c:pt>
                <c:pt idx="11027">
                  <c:v>0.29411764705882298</c:v>
                </c:pt>
                <c:pt idx="11028">
                  <c:v>0.32352941176470501</c:v>
                </c:pt>
                <c:pt idx="11029">
                  <c:v>0.35294117647058798</c:v>
                </c:pt>
                <c:pt idx="11030">
                  <c:v>0.38235294117647001</c:v>
                </c:pt>
                <c:pt idx="11031">
                  <c:v>0.41176470588235198</c:v>
                </c:pt>
                <c:pt idx="11032">
                  <c:v>0.441176470588235</c:v>
                </c:pt>
                <c:pt idx="11033">
                  <c:v>0.47058823529411697</c:v>
                </c:pt>
                <c:pt idx="11034">
                  <c:v>0.5</c:v>
                </c:pt>
                <c:pt idx="11035">
                  <c:v>0.52941176470588203</c:v>
                </c:pt>
                <c:pt idx="11036">
                  <c:v>0.55882352941176405</c:v>
                </c:pt>
                <c:pt idx="11037">
                  <c:v>0.58823529411764697</c:v>
                </c:pt>
                <c:pt idx="11038">
                  <c:v>0.61764705882352899</c:v>
                </c:pt>
                <c:pt idx="11039">
                  <c:v>0.64705882352941102</c:v>
                </c:pt>
                <c:pt idx="11040">
                  <c:v>0.67647058823529405</c:v>
                </c:pt>
                <c:pt idx="11041">
                  <c:v>0.70588235294117596</c:v>
                </c:pt>
                <c:pt idx="11042">
                  <c:v>0.73529411764705799</c:v>
                </c:pt>
                <c:pt idx="11043">
                  <c:v>0.76470588235294101</c:v>
                </c:pt>
                <c:pt idx="11044">
                  <c:v>0.79411764705882304</c:v>
                </c:pt>
                <c:pt idx="11045">
                  <c:v>0.82352941176470495</c:v>
                </c:pt>
                <c:pt idx="11046">
                  <c:v>0.85294117647058798</c:v>
                </c:pt>
                <c:pt idx="11047">
                  <c:v>0.88235294117647001</c:v>
                </c:pt>
                <c:pt idx="11048">
                  <c:v>0.91176470588235203</c:v>
                </c:pt>
                <c:pt idx="11049">
                  <c:v>0.94117647058823495</c:v>
                </c:pt>
                <c:pt idx="11050">
                  <c:v>0.97058823529411697</c:v>
                </c:pt>
                <c:pt idx="11051">
                  <c:v>0</c:v>
                </c:pt>
                <c:pt idx="11052">
                  <c:v>0.04</c:v>
                </c:pt>
                <c:pt idx="11053">
                  <c:v>0.08</c:v>
                </c:pt>
                <c:pt idx="11054">
                  <c:v>0.12</c:v>
                </c:pt>
                <c:pt idx="11055">
                  <c:v>0.16</c:v>
                </c:pt>
                <c:pt idx="11056">
                  <c:v>0.2</c:v>
                </c:pt>
                <c:pt idx="11057">
                  <c:v>0.24</c:v>
                </c:pt>
                <c:pt idx="11058">
                  <c:v>0.28000000000000003</c:v>
                </c:pt>
                <c:pt idx="11059">
                  <c:v>0.32</c:v>
                </c:pt>
                <c:pt idx="11060">
                  <c:v>0.36</c:v>
                </c:pt>
                <c:pt idx="11061">
                  <c:v>0.4</c:v>
                </c:pt>
                <c:pt idx="11062">
                  <c:v>0.44</c:v>
                </c:pt>
                <c:pt idx="11063">
                  <c:v>0.48</c:v>
                </c:pt>
                <c:pt idx="11064">
                  <c:v>0.52</c:v>
                </c:pt>
                <c:pt idx="11065">
                  <c:v>0.56000000000000005</c:v>
                </c:pt>
                <c:pt idx="11066">
                  <c:v>0.6</c:v>
                </c:pt>
                <c:pt idx="11067">
                  <c:v>0.64</c:v>
                </c:pt>
                <c:pt idx="11068">
                  <c:v>0.68</c:v>
                </c:pt>
                <c:pt idx="11069">
                  <c:v>0.72</c:v>
                </c:pt>
                <c:pt idx="11070">
                  <c:v>0.76</c:v>
                </c:pt>
                <c:pt idx="11071">
                  <c:v>0.8</c:v>
                </c:pt>
                <c:pt idx="11072">
                  <c:v>0.84</c:v>
                </c:pt>
                <c:pt idx="11073">
                  <c:v>0.88</c:v>
                </c:pt>
                <c:pt idx="11074">
                  <c:v>0.92</c:v>
                </c:pt>
                <c:pt idx="11075">
                  <c:v>0.96</c:v>
                </c:pt>
                <c:pt idx="11076">
                  <c:v>0</c:v>
                </c:pt>
                <c:pt idx="11077">
                  <c:v>1.1111111111111099E-2</c:v>
                </c:pt>
                <c:pt idx="11078">
                  <c:v>2.2222222222222199E-2</c:v>
                </c:pt>
                <c:pt idx="11079">
                  <c:v>3.3333333333333298E-2</c:v>
                </c:pt>
                <c:pt idx="11080">
                  <c:v>4.4444444444444398E-2</c:v>
                </c:pt>
                <c:pt idx="11081">
                  <c:v>5.5555555555555497E-2</c:v>
                </c:pt>
                <c:pt idx="11082">
                  <c:v>6.6666666666666596E-2</c:v>
                </c:pt>
                <c:pt idx="11083">
                  <c:v>7.7777777777777696E-2</c:v>
                </c:pt>
                <c:pt idx="11084">
                  <c:v>8.8888888888888795E-2</c:v>
                </c:pt>
                <c:pt idx="11085">
                  <c:v>0.1</c:v>
                </c:pt>
                <c:pt idx="11086">
                  <c:v>0.11111111111111099</c:v>
                </c:pt>
                <c:pt idx="11087">
                  <c:v>0.122222222222222</c:v>
                </c:pt>
                <c:pt idx="11088">
                  <c:v>0.133333333333333</c:v>
                </c:pt>
                <c:pt idx="11089">
                  <c:v>0.14444444444444399</c:v>
                </c:pt>
                <c:pt idx="11090">
                  <c:v>0.155555555555555</c:v>
                </c:pt>
                <c:pt idx="11091">
                  <c:v>0.16666666666666599</c:v>
                </c:pt>
                <c:pt idx="11092">
                  <c:v>0.17777777777777701</c:v>
                </c:pt>
                <c:pt idx="11093">
                  <c:v>0.188888888888888</c:v>
                </c:pt>
                <c:pt idx="11094">
                  <c:v>0.2</c:v>
                </c:pt>
                <c:pt idx="11095">
                  <c:v>0.211111111111111</c:v>
                </c:pt>
                <c:pt idx="11096">
                  <c:v>0.22222222222222199</c:v>
                </c:pt>
                <c:pt idx="11097">
                  <c:v>0.233333333333333</c:v>
                </c:pt>
                <c:pt idx="11098">
                  <c:v>0.24444444444444399</c:v>
                </c:pt>
                <c:pt idx="11099">
                  <c:v>0.25555555555555498</c:v>
                </c:pt>
                <c:pt idx="11100">
                  <c:v>0.266666666666666</c:v>
                </c:pt>
                <c:pt idx="11101">
                  <c:v>0.27777777777777701</c:v>
                </c:pt>
                <c:pt idx="11102">
                  <c:v>0.28888888888888797</c:v>
                </c:pt>
                <c:pt idx="11103">
                  <c:v>0.3</c:v>
                </c:pt>
                <c:pt idx="11104">
                  <c:v>0.31111111111111101</c:v>
                </c:pt>
                <c:pt idx="11105">
                  <c:v>0.32222222222222202</c:v>
                </c:pt>
                <c:pt idx="11106">
                  <c:v>0.33333333333333298</c:v>
                </c:pt>
                <c:pt idx="11107">
                  <c:v>0.344444444444444</c:v>
                </c:pt>
                <c:pt idx="11108">
                  <c:v>0.35555555555555501</c:v>
                </c:pt>
                <c:pt idx="11109">
                  <c:v>0.36666666666666597</c:v>
                </c:pt>
                <c:pt idx="11110">
                  <c:v>0.37777777777777699</c:v>
                </c:pt>
                <c:pt idx="11111">
                  <c:v>0.38888888888888801</c:v>
                </c:pt>
                <c:pt idx="11112">
                  <c:v>0.4</c:v>
                </c:pt>
                <c:pt idx="11113">
                  <c:v>0.41111111111111098</c:v>
                </c:pt>
                <c:pt idx="11114">
                  <c:v>0.422222222222222</c:v>
                </c:pt>
                <c:pt idx="11115">
                  <c:v>0.43333333333333302</c:v>
                </c:pt>
                <c:pt idx="11116">
                  <c:v>0.44444444444444398</c:v>
                </c:pt>
                <c:pt idx="11117">
                  <c:v>0.45555555555555499</c:v>
                </c:pt>
                <c:pt idx="11118">
                  <c:v>0.46666666666666601</c:v>
                </c:pt>
                <c:pt idx="11119">
                  <c:v>0.47777777777777702</c:v>
                </c:pt>
                <c:pt idx="11120">
                  <c:v>0.48888888888888798</c:v>
                </c:pt>
                <c:pt idx="11121">
                  <c:v>0.5</c:v>
                </c:pt>
                <c:pt idx="11122">
                  <c:v>0.51111111111111096</c:v>
                </c:pt>
                <c:pt idx="11123">
                  <c:v>0.52222222222222203</c:v>
                </c:pt>
                <c:pt idx="11124">
                  <c:v>0.53333333333333299</c:v>
                </c:pt>
                <c:pt idx="11125">
                  <c:v>0.54444444444444395</c:v>
                </c:pt>
                <c:pt idx="11126">
                  <c:v>0.55555555555555503</c:v>
                </c:pt>
                <c:pt idx="11127">
                  <c:v>0.56666666666666599</c:v>
                </c:pt>
                <c:pt idx="11128">
                  <c:v>0.57777777777777695</c:v>
                </c:pt>
                <c:pt idx="11129">
                  <c:v>0.58888888888888802</c:v>
                </c:pt>
                <c:pt idx="11130">
                  <c:v>0.6</c:v>
                </c:pt>
                <c:pt idx="11131">
                  <c:v>0.61111111111111105</c:v>
                </c:pt>
                <c:pt idx="11132">
                  <c:v>0.62222222222222201</c:v>
                </c:pt>
                <c:pt idx="11133">
                  <c:v>0.63333333333333297</c:v>
                </c:pt>
                <c:pt idx="11134">
                  <c:v>0.64444444444444404</c:v>
                </c:pt>
                <c:pt idx="11135">
                  <c:v>0.655555555555555</c:v>
                </c:pt>
                <c:pt idx="11136">
                  <c:v>0.66666666666666596</c:v>
                </c:pt>
                <c:pt idx="11137">
                  <c:v>0.67777777777777704</c:v>
                </c:pt>
                <c:pt idx="11138">
                  <c:v>0.688888888888888</c:v>
                </c:pt>
                <c:pt idx="11139">
                  <c:v>0.7</c:v>
                </c:pt>
                <c:pt idx="11140">
                  <c:v>0.71111111111111103</c:v>
                </c:pt>
                <c:pt idx="11141">
                  <c:v>0.72222222222222199</c:v>
                </c:pt>
                <c:pt idx="11142">
                  <c:v>0.73333333333333295</c:v>
                </c:pt>
                <c:pt idx="11143">
                  <c:v>0.74444444444444402</c:v>
                </c:pt>
                <c:pt idx="11144">
                  <c:v>0.75555555555555498</c:v>
                </c:pt>
                <c:pt idx="11145">
                  <c:v>0.76666666666666605</c:v>
                </c:pt>
                <c:pt idx="11146">
                  <c:v>0.77777777777777701</c:v>
                </c:pt>
                <c:pt idx="11147">
                  <c:v>0.78888888888888797</c:v>
                </c:pt>
                <c:pt idx="11148">
                  <c:v>0.8</c:v>
                </c:pt>
                <c:pt idx="11149">
                  <c:v>0.81111111111111101</c:v>
                </c:pt>
                <c:pt idx="11150">
                  <c:v>0.82222222222222197</c:v>
                </c:pt>
                <c:pt idx="11151">
                  <c:v>0.83333333333333304</c:v>
                </c:pt>
                <c:pt idx="11152">
                  <c:v>0.844444444444444</c:v>
                </c:pt>
                <c:pt idx="11153">
                  <c:v>0.85555555555555496</c:v>
                </c:pt>
                <c:pt idx="11154">
                  <c:v>0.86666666666666603</c:v>
                </c:pt>
                <c:pt idx="11155">
                  <c:v>0.87777777777777699</c:v>
                </c:pt>
                <c:pt idx="11156">
                  <c:v>0.88888888888888795</c:v>
                </c:pt>
                <c:pt idx="11157">
                  <c:v>0.9</c:v>
                </c:pt>
                <c:pt idx="11158">
                  <c:v>0.91111111111111098</c:v>
                </c:pt>
                <c:pt idx="11159">
                  <c:v>0.92222222222222205</c:v>
                </c:pt>
                <c:pt idx="11160">
                  <c:v>0.93333333333333302</c:v>
                </c:pt>
                <c:pt idx="11161">
                  <c:v>0.94444444444444398</c:v>
                </c:pt>
                <c:pt idx="11162">
                  <c:v>0.95555555555555505</c:v>
                </c:pt>
                <c:pt idx="11163">
                  <c:v>0.96666666666666601</c:v>
                </c:pt>
                <c:pt idx="11164">
                  <c:v>0.97777777777777697</c:v>
                </c:pt>
                <c:pt idx="11165">
                  <c:v>0.98888888888888804</c:v>
                </c:pt>
                <c:pt idx="11166">
                  <c:v>0</c:v>
                </c:pt>
                <c:pt idx="11167">
                  <c:v>2.7027027027027001E-2</c:v>
                </c:pt>
                <c:pt idx="11168">
                  <c:v>5.4054054054054002E-2</c:v>
                </c:pt>
                <c:pt idx="11169">
                  <c:v>8.1081081081081002E-2</c:v>
                </c:pt>
                <c:pt idx="11170">
                  <c:v>0.108108108108108</c:v>
                </c:pt>
                <c:pt idx="11171">
                  <c:v>0.135135135135135</c:v>
                </c:pt>
                <c:pt idx="11172">
                  <c:v>0.162162162162162</c:v>
                </c:pt>
                <c:pt idx="11173">
                  <c:v>0.18918918918918901</c:v>
                </c:pt>
                <c:pt idx="11174">
                  <c:v>0.21621621621621601</c:v>
                </c:pt>
                <c:pt idx="11175">
                  <c:v>0.24324324324324301</c:v>
                </c:pt>
                <c:pt idx="11176">
                  <c:v>0.27027027027027001</c:v>
                </c:pt>
                <c:pt idx="11177">
                  <c:v>0.29729729729729698</c:v>
                </c:pt>
                <c:pt idx="11178">
                  <c:v>0.32432432432432401</c:v>
                </c:pt>
                <c:pt idx="11179">
                  <c:v>0.35135135135135098</c:v>
                </c:pt>
                <c:pt idx="11180">
                  <c:v>0.37837837837837801</c:v>
                </c:pt>
                <c:pt idx="11181">
                  <c:v>0.40540540540540498</c:v>
                </c:pt>
                <c:pt idx="11182">
                  <c:v>0.43243243243243201</c:v>
                </c:pt>
                <c:pt idx="11183">
                  <c:v>0.45945945945945899</c:v>
                </c:pt>
                <c:pt idx="11184">
                  <c:v>0.48648648648648601</c:v>
                </c:pt>
                <c:pt idx="11185">
                  <c:v>0.51351351351351304</c:v>
                </c:pt>
                <c:pt idx="11186">
                  <c:v>0.54054054054054002</c:v>
                </c:pt>
                <c:pt idx="11187">
                  <c:v>0.56756756756756699</c:v>
                </c:pt>
                <c:pt idx="11188">
                  <c:v>0.59459459459459396</c:v>
                </c:pt>
                <c:pt idx="11189">
                  <c:v>0.62162162162162105</c:v>
                </c:pt>
                <c:pt idx="11190">
                  <c:v>0.64864864864864802</c:v>
                </c:pt>
                <c:pt idx="11191">
                  <c:v>0.67567567567567499</c:v>
                </c:pt>
                <c:pt idx="11192">
                  <c:v>0.70270270270270196</c:v>
                </c:pt>
                <c:pt idx="11193">
                  <c:v>0.72972972972972905</c:v>
                </c:pt>
                <c:pt idx="11194">
                  <c:v>0.75675675675675602</c:v>
                </c:pt>
                <c:pt idx="11195">
                  <c:v>0.78378378378378299</c:v>
                </c:pt>
                <c:pt idx="11196">
                  <c:v>0.81081081081080997</c:v>
                </c:pt>
                <c:pt idx="11197">
                  <c:v>0.83783783783783705</c:v>
                </c:pt>
                <c:pt idx="11198">
                  <c:v>0.86486486486486402</c:v>
                </c:pt>
                <c:pt idx="11199">
                  <c:v>0.891891891891891</c:v>
                </c:pt>
                <c:pt idx="11200">
                  <c:v>0.91891891891891897</c:v>
                </c:pt>
                <c:pt idx="11201">
                  <c:v>0.94594594594594505</c:v>
                </c:pt>
                <c:pt idx="11202">
                  <c:v>0.97297297297297303</c:v>
                </c:pt>
                <c:pt idx="11203">
                  <c:v>0</c:v>
                </c:pt>
                <c:pt idx="11204">
                  <c:v>1.2500000000000001E-2</c:v>
                </c:pt>
                <c:pt idx="11205">
                  <c:v>2.5000000000000001E-2</c:v>
                </c:pt>
                <c:pt idx="11206">
                  <c:v>3.7499999999999999E-2</c:v>
                </c:pt>
                <c:pt idx="11207">
                  <c:v>0.05</c:v>
                </c:pt>
                <c:pt idx="11208">
                  <c:v>6.25E-2</c:v>
                </c:pt>
                <c:pt idx="11209">
                  <c:v>7.4999999999999997E-2</c:v>
                </c:pt>
                <c:pt idx="11210">
                  <c:v>8.7499999999999994E-2</c:v>
                </c:pt>
                <c:pt idx="11211">
                  <c:v>0.1</c:v>
                </c:pt>
                <c:pt idx="11212">
                  <c:v>0.1125</c:v>
                </c:pt>
                <c:pt idx="11213">
                  <c:v>0.125</c:v>
                </c:pt>
                <c:pt idx="11214">
                  <c:v>0.13750000000000001</c:v>
                </c:pt>
                <c:pt idx="11215">
                  <c:v>0.15</c:v>
                </c:pt>
                <c:pt idx="11216">
                  <c:v>0.16250000000000001</c:v>
                </c:pt>
                <c:pt idx="11217">
                  <c:v>0.17499999999999999</c:v>
                </c:pt>
                <c:pt idx="11218">
                  <c:v>0.1875</c:v>
                </c:pt>
                <c:pt idx="11219">
                  <c:v>0.2</c:v>
                </c:pt>
                <c:pt idx="11220">
                  <c:v>0.21249999999999999</c:v>
                </c:pt>
                <c:pt idx="11221">
                  <c:v>0.22500000000000001</c:v>
                </c:pt>
                <c:pt idx="11222">
                  <c:v>0.23749999999999999</c:v>
                </c:pt>
                <c:pt idx="11223">
                  <c:v>0.25</c:v>
                </c:pt>
                <c:pt idx="11224">
                  <c:v>0.26250000000000001</c:v>
                </c:pt>
                <c:pt idx="11225">
                  <c:v>0.27500000000000002</c:v>
                </c:pt>
                <c:pt idx="11226">
                  <c:v>0.28749999999999998</c:v>
                </c:pt>
                <c:pt idx="11227">
                  <c:v>0.3</c:v>
                </c:pt>
                <c:pt idx="11228">
                  <c:v>0.3125</c:v>
                </c:pt>
                <c:pt idx="11229">
                  <c:v>0.32500000000000001</c:v>
                </c:pt>
                <c:pt idx="11230">
                  <c:v>0.33750000000000002</c:v>
                </c:pt>
                <c:pt idx="11231">
                  <c:v>0.35</c:v>
                </c:pt>
                <c:pt idx="11232">
                  <c:v>0.36249999999999999</c:v>
                </c:pt>
                <c:pt idx="11233">
                  <c:v>0.375</c:v>
                </c:pt>
                <c:pt idx="11234">
                  <c:v>0.38750000000000001</c:v>
                </c:pt>
                <c:pt idx="11235">
                  <c:v>0.4</c:v>
                </c:pt>
                <c:pt idx="11236">
                  <c:v>0.41249999999999998</c:v>
                </c:pt>
                <c:pt idx="11237">
                  <c:v>0.42499999999999999</c:v>
                </c:pt>
                <c:pt idx="11238">
                  <c:v>0.4375</c:v>
                </c:pt>
                <c:pt idx="11239">
                  <c:v>0.45</c:v>
                </c:pt>
                <c:pt idx="11240">
                  <c:v>0.46250000000000002</c:v>
                </c:pt>
                <c:pt idx="11241">
                  <c:v>0.47499999999999998</c:v>
                </c:pt>
                <c:pt idx="11242">
                  <c:v>0.48749999999999999</c:v>
                </c:pt>
                <c:pt idx="11243">
                  <c:v>0.5</c:v>
                </c:pt>
                <c:pt idx="11244">
                  <c:v>0.51249999999999996</c:v>
                </c:pt>
                <c:pt idx="11245">
                  <c:v>0.52500000000000002</c:v>
                </c:pt>
                <c:pt idx="11246">
                  <c:v>0.53749999999999998</c:v>
                </c:pt>
                <c:pt idx="11247">
                  <c:v>0.55000000000000004</c:v>
                </c:pt>
                <c:pt idx="11248">
                  <c:v>0.5625</c:v>
                </c:pt>
                <c:pt idx="11249">
                  <c:v>0.57499999999999996</c:v>
                </c:pt>
                <c:pt idx="11250">
                  <c:v>0.58750000000000002</c:v>
                </c:pt>
                <c:pt idx="11251">
                  <c:v>0.6</c:v>
                </c:pt>
                <c:pt idx="11252">
                  <c:v>0.61250000000000004</c:v>
                </c:pt>
                <c:pt idx="11253">
                  <c:v>0.625</c:v>
                </c:pt>
                <c:pt idx="11254">
                  <c:v>0.63749999999999996</c:v>
                </c:pt>
                <c:pt idx="11255">
                  <c:v>0.65</c:v>
                </c:pt>
                <c:pt idx="11256">
                  <c:v>0.66249999999999998</c:v>
                </c:pt>
                <c:pt idx="11257">
                  <c:v>0.67500000000000004</c:v>
                </c:pt>
                <c:pt idx="11258">
                  <c:v>0.6875</c:v>
                </c:pt>
                <c:pt idx="11259">
                  <c:v>0.7</c:v>
                </c:pt>
                <c:pt idx="11260">
                  <c:v>0.71250000000000002</c:v>
                </c:pt>
                <c:pt idx="11261">
                  <c:v>0.72499999999999998</c:v>
                </c:pt>
                <c:pt idx="11262">
                  <c:v>0.73750000000000004</c:v>
                </c:pt>
                <c:pt idx="11263">
                  <c:v>0.75</c:v>
                </c:pt>
                <c:pt idx="11264">
                  <c:v>0.76249999999999996</c:v>
                </c:pt>
                <c:pt idx="11265">
                  <c:v>0.77500000000000002</c:v>
                </c:pt>
                <c:pt idx="11266">
                  <c:v>0.78749999999999998</c:v>
                </c:pt>
                <c:pt idx="11267">
                  <c:v>0.8</c:v>
                </c:pt>
                <c:pt idx="11268">
                  <c:v>0.8125</c:v>
                </c:pt>
                <c:pt idx="11269">
                  <c:v>0.82499999999999996</c:v>
                </c:pt>
                <c:pt idx="11270">
                  <c:v>0.83750000000000002</c:v>
                </c:pt>
                <c:pt idx="11271">
                  <c:v>0.85</c:v>
                </c:pt>
                <c:pt idx="11272">
                  <c:v>0.86250000000000004</c:v>
                </c:pt>
                <c:pt idx="11273">
                  <c:v>0.875</c:v>
                </c:pt>
                <c:pt idx="11274">
                  <c:v>0.88749999999999996</c:v>
                </c:pt>
                <c:pt idx="11275">
                  <c:v>0.9</c:v>
                </c:pt>
                <c:pt idx="11276">
                  <c:v>0.91249999999999998</c:v>
                </c:pt>
                <c:pt idx="11277">
                  <c:v>0.92500000000000004</c:v>
                </c:pt>
                <c:pt idx="11278">
                  <c:v>0.9375</c:v>
                </c:pt>
                <c:pt idx="11279">
                  <c:v>0.95</c:v>
                </c:pt>
                <c:pt idx="11280">
                  <c:v>0.96250000000000002</c:v>
                </c:pt>
                <c:pt idx="11281">
                  <c:v>0.97499999999999998</c:v>
                </c:pt>
                <c:pt idx="11282">
                  <c:v>0.98750000000000004</c:v>
                </c:pt>
                <c:pt idx="11283">
                  <c:v>0</c:v>
                </c:pt>
                <c:pt idx="11284">
                  <c:v>1.1764705882352899E-2</c:v>
                </c:pt>
                <c:pt idx="11285">
                  <c:v>2.3529411764705799E-2</c:v>
                </c:pt>
                <c:pt idx="11286">
                  <c:v>3.5294117647058802E-2</c:v>
                </c:pt>
                <c:pt idx="11287">
                  <c:v>4.7058823529411702E-2</c:v>
                </c:pt>
                <c:pt idx="11288">
                  <c:v>5.8823529411764698E-2</c:v>
                </c:pt>
                <c:pt idx="11289">
                  <c:v>7.0588235294117604E-2</c:v>
                </c:pt>
                <c:pt idx="11290">
                  <c:v>8.2352941176470504E-2</c:v>
                </c:pt>
                <c:pt idx="11291">
                  <c:v>9.41176470588235E-2</c:v>
                </c:pt>
                <c:pt idx="11292">
                  <c:v>0.105882352941176</c:v>
                </c:pt>
                <c:pt idx="11293">
                  <c:v>0.11764705882352899</c:v>
                </c:pt>
                <c:pt idx="11294">
                  <c:v>0.129411764705882</c:v>
                </c:pt>
                <c:pt idx="11295">
                  <c:v>0.14117647058823499</c:v>
                </c:pt>
                <c:pt idx="11296">
                  <c:v>0.152941176470588</c:v>
                </c:pt>
                <c:pt idx="11297">
                  <c:v>0.16470588235294101</c:v>
                </c:pt>
                <c:pt idx="11298">
                  <c:v>0.17647058823529399</c:v>
                </c:pt>
                <c:pt idx="11299">
                  <c:v>0.188235294117647</c:v>
                </c:pt>
                <c:pt idx="11300">
                  <c:v>0.2</c:v>
                </c:pt>
                <c:pt idx="11301">
                  <c:v>0.21176470588235199</c:v>
                </c:pt>
                <c:pt idx="11302">
                  <c:v>0.223529411764705</c:v>
                </c:pt>
                <c:pt idx="11303">
                  <c:v>0.23529411764705799</c:v>
                </c:pt>
                <c:pt idx="11304">
                  <c:v>0.247058823529411</c:v>
                </c:pt>
                <c:pt idx="11305">
                  <c:v>0.25882352941176401</c:v>
                </c:pt>
                <c:pt idx="11306">
                  <c:v>0.27058823529411702</c:v>
                </c:pt>
                <c:pt idx="11307">
                  <c:v>0.28235294117646997</c:v>
                </c:pt>
                <c:pt idx="11308">
                  <c:v>0.29411764705882298</c:v>
                </c:pt>
                <c:pt idx="11309">
                  <c:v>0.30588235294117599</c:v>
                </c:pt>
                <c:pt idx="11310">
                  <c:v>0.317647058823529</c:v>
                </c:pt>
                <c:pt idx="11311">
                  <c:v>0.32941176470588202</c:v>
                </c:pt>
                <c:pt idx="11312">
                  <c:v>0.34117647058823503</c:v>
                </c:pt>
                <c:pt idx="11313">
                  <c:v>0.35294117647058798</c:v>
                </c:pt>
                <c:pt idx="11314">
                  <c:v>0.36470588235294099</c:v>
                </c:pt>
                <c:pt idx="11315">
                  <c:v>0.376470588235294</c:v>
                </c:pt>
                <c:pt idx="11316">
                  <c:v>0.38823529411764701</c:v>
                </c:pt>
                <c:pt idx="11317">
                  <c:v>0.4</c:v>
                </c:pt>
                <c:pt idx="11318">
                  <c:v>0.41176470588235198</c:v>
                </c:pt>
                <c:pt idx="11319">
                  <c:v>0.42352941176470499</c:v>
                </c:pt>
                <c:pt idx="11320">
                  <c:v>0.435294117647058</c:v>
                </c:pt>
                <c:pt idx="11321">
                  <c:v>0.44705882352941101</c:v>
                </c:pt>
                <c:pt idx="11322">
                  <c:v>0.45882352941176402</c:v>
                </c:pt>
                <c:pt idx="11323">
                  <c:v>0.47058823529411697</c:v>
                </c:pt>
                <c:pt idx="11324">
                  <c:v>0.48235294117646998</c:v>
                </c:pt>
                <c:pt idx="11325">
                  <c:v>0.494117647058823</c:v>
                </c:pt>
                <c:pt idx="11326">
                  <c:v>0.50588235294117601</c:v>
                </c:pt>
                <c:pt idx="11327">
                  <c:v>0.51764705882352902</c:v>
                </c:pt>
                <c:pt idx="11328">
                  <c:v>0.52941176470588203</c:v>
                </c:pt>
                <c:pt idx="11329">
                  <c:v>0.54117647058823504</c:v>
                </c:pt>
                <c:pt idx="11330">
                  <c:v>0.55294117647058805</c:v>
                </c:pt>
                <c:pt idx="11331">
                  <c:v>0.56470588235294095</c:v>
                </c:pt>
                <c:pt idx="11332">
                  <c:v>0.57647058823529396</c:v>
                </c:pt>
                <c:pt idx="11333">
                  <c:v>0.58823529411764697</c:v>
                </c:pt>
                <c:pt idx="11334">
                  <c:v>0.6</c:v>
                </c:pt>
                <c:pt idx="11335">
                  <c:v>0.61176470588235299</c:v>
                </c:pt>
                <c:pt idx="11336">
                  <c:v>0.623529411764705</c:v>
                </c:pt>
                <c:pt idx="11337">
                  <c:v>0.63529411764705801</c:v>
                </c:pt>
                <c:pt idx="11338">
                  <c:v>0.64705882352941102</c:v>
                </c:pt>
                <c:pt idx="11339">
                  <c:v>0.65882352941176403</c:v>
                </c:pt>
                <c:pt idx="11340">
                  <c:v>0.67058823529411704</c:v>
                </c:pt>
                <c:pt idx="11341">
                  <c:v>0.68235294117647005</c:v>
                </c:pt>
                <c:pt idx="11342">
                  <c:v>0.69411764705882295</c:v>
                </c:pt>
                <c:pt idx="11343">
                  <c:v>0.70588235294117596</c:v>
                </c:pt>
                <c:pt idx="11344">
                  <c:v>0.71764705882352897</c:v>
                </c:pt>
                <c:pt idx="11345">
                  <c:v>0.72941176470588198</c:v>
                </c:pt>
                <c:pt idx="11346">
                  <c:v>0.74117647058823499</c:v>
                </c:pt>
                <c:pt idx="11347">
                  <c:v>0.752941176470588</c:v>
                </c:pt>
                <c:pt idx="11348">
                  <c:v>0.76470588235294101</c:v>
                </c:pt>
                <c:pt idx="11349">
                  <c:v>0.77647058823529402</c:v>
                </c:pt>
                <c:pt idx="11350">
                  <c:v>0.78823529411764703</c:v>
                </c:pt>
                <c:pt idx="11351">
                  <c:v>0.8</c:v>
                </c:pt>
                <c:pt idx="11352">
                  <c:v>0.81176470588235194</c:v>
                </c:pt>
                <c:pt idx="11353">
                  <c:v>0.82352941176470495</c:v>
                </c:pt>
                <c:pt idx="11354">
                  <c:v>0.83529411764705797</c:v>
                </c:pt>
                <c:pt idx="11355">
                  <c:v>0.84705882352941098</c:v>
                </c:pt>
                <c:pt idx="11356">
                  <c:v>0.85882352941176399</c:v>
                </c:pt>
                <c:pt idx="11357">
                  <c:v>0.870588235294117</c:v>
                </c:pt>
                <c:pt idx="11358">
                  <c:v>0.88235294117647001</c:v>
                </c:pt>
                <c:pt idx="11359">
                  <c:v>0.89411764705882302</c:v>
                </c:pt>
                <c:pt idx="11360">
                  <c:v>0.90588235294117603</c:v>
                </c:pt>
                <c:pt idx="11361">
                  <c:v>0.91764705882352904</c:v>
                </c:pt>
                <c:pt idx="11362">
                  <c:v>0.92941176470588205</c:v>
                </c:pt>
                <c:pt idx="11363">
                  <c:v>0.94117647058823495</c:v>
                </c:pt>
                <c:pt idx="11364">
                  <c:v>0.95294117647058796</c:v>
                </c:pt>
                <c:pt idx="11365">
                  <c:v>0.96470588235294097</c:v>
                </c:pt>
                <c:pt idx="11366">
                  <c:v>0.97647058823529398</c:v>
                </c:pt>
                <c:pt idx="11367">
                  <c:v>0.98823529411764699</c:v>
                </c:pt>
                <c:pt idx="11368">
                  <c:v>0</c:v>
                </c:pt>
                <c:pt idx="11369">
                  <c:v>2.5000000000000001E-2</c:v>
                </c:pt>
                <c:pt idx="11370">
                  <c:v>0.05</c:v>
                </c:pt>
                <c:pt idx="11371">
                  <c:v>7.4999999999999997E-2</c:v>
                </c:pt>
                <c:pt idx="11372">
                  <c:v>0.1</c:v>
                </c:pt>
                <c:pt idx="11373">
                  <c:v>0.125</c:v>
                </c:pt>
                <c:pt idx="11374">
                  <c:v>0.15</c:v>
                </c:pt>
                <c:pt idx="11375">
                  <c:v>0.17499999999999999</c:v>
                </c:pt>
                <c:pt idx="11376">
                  <c:v>0.2</c:v>
                </c:pt>
                <c:pt idx="11377">
                  <c:v>0.22500000000000001</c:v>
                </c:pt>
                <c:pt idx="11378">
                  <c:v>0.25</c:v>
                </c:pt>
                <c:pt idx="11379">
                  <c:v>0.27500000000000002</c:v>
                </c:pt>
                <c:pt idx="11380">
                  <c:v>0.3</c:v>
                </c:pt>
                <c:pt idx="11381">
                  <c:v>0.32500000000000001</c:v>
                </c:pt>
                <c:pt idx="11382">
                  <c:v>0.35</c:v>
                </c:pt>
                <c:pt idx="11383">
                  <c:v>0.375</c:v>
                </c:pt>
                <c:pt idx="11384">
                  <c:v>0.4</c:v>
                </c:pt>
                <c:pt idx="11385">
                  <c:v>0.42499999999999999</c:v>
                </c:pt>
                <c:pt idx="11386">
                  <c:v>0.45</c:v>
                </c:pt>
                <c:pt idx="11387">
                  <c:v>0.47499999999999998</c:v>
                </c:pt>
                <c:pt idx="11388">
                  <c:v>0.5</c:v>
                </c:pt>
                <c:pt idx="11389">
                  <c:v>0.52500000000000002</c:v>
                </c:pt>
                <c:pt idx="11390">
                  <c:v>0.55000000000000004</c:v>
                </c:pt>
                <c:pt idx="11391">
                  <c:v>0.57499999999999996</c:v>
                </c:pt>
                <c:pt idx="11392">
                  <c:v>0.6</c:v>
                </c:pt>
                <c:pt idx="11393">
                  <c:v>0.625</c:v>
                </c:pt>
                <c:pt idx="11394">
                  <c:v>0.65</c:v>
                </c:pt>
                <c:pt idx="11395">
                  <c:v>0.67500000000000004</c:v>
                </c:pt>
                <c:pt idx="11396">
                  <c:v>0.7</c:v>
                </c:pt>
                <c:pt idx="11397">
                  <c:v>0.72499999999999998</c:v>
                </c:pt>
                <c:pt idx="11398">
                  <c:v>0.75</c:v>
                </c:pt>
                <c:pt idx="11399">
                  <c:v>0.77500000000000002</c:v>
                </c:pt>
                <c:pt idx="11400">
                  <c:v>0.8</c:v>
                </c:pt>
                <c:pt idx="11401">
                  <c:v>0.82499999999999996</c:v>
                </c:pt>
                <c:pt idx="11402">
                  <c:v>0.85</c:v>
                </c:pt>
                <c:pt idx="11403">
                  <c:v>0.875</c:v>
                </c:pt>
                <c:pt idx="11404">
                  <c:v>0.9</c:v>
                </c:pt>
                <c:pt idx="11405">
                  <c:v>0.92500000000000004</c:v>
                </c:pt>
                <c:pt idx="11406">
                  <c:v>0.95</c:v>
                </c:pt>
                <c:pt idx="11407">
                  <c:v>0.97499999999999998</c:v>
                </c:pt>
                <c:pt idx="11408">
                  <c:v>0</c:v>
                </c:pt>
                <c:pt idx="11409">
                  <c:v>1.4925373134328301E-2</c:v>
                </c:pt>
                <c:pt idx="11410">
                  <c:v>2.9850746268656699E-2</c:v>
                </c:pt>
                <c:pt idx="11411">
                  <c:v>4.4776119402985003E-2</c:v>
                </c:pt>
                <c:pt idx="11412">
                  <c:v>5.9701492537313397E-2</c:v>
                </c:pt>
                <c:pt idx="11413">
                  <c:v>7.4626865671641701E-2</c:v>
                </c:pt>
                <c:pt idx="11414">
                  <c:v>8.9552238805970102E-2</c:v>
                </c:pt>
                <c:pt idx="11415">
                  <c:v>0.104477611940298</c:v>
                </c:pt>
                <c:pt idx="11416">
                  <c:v>0.119402985074626</c:v>
                </c:pt>
                <c:pt idx="11417">
                  <c:v>0.134328358208955</c:v>
                </c:pt>
                <c:pt idx="11418">
                  <c:v>0.14925373134328301</c:v>
                </c:pt>
                <c:pt idx="11419">
                  <c:v>0.164179104477611</c:v>
                </c:pt>
                <c:pt idx="11420">
                  <c:v>0.17910447761194001</c:v>
                </c:pt>
                <c:pt idx="11421">
                  <c:v>0.194029850746268</c:v>
                </c:pt>
                <c:pt idx="11422">
                  <c:v>0.20895522388059701</c:v>
                </c:pt>
                <c:pt idx="11423">
                  <c:v>0.22388059701492499</c:v>
                </c:pt>
                <c:pt idx="11424">
                  <c:v>0.23880597014925301</c:v>
                </c:pt>
                <c:pt idx="11425">
                  <c:v>0.25373134328358199</c:v>
                </c:pt>
                <c:pt idx="11426">
                  <c:v>0.26865671641791</c:v>
                </c:pt>
                <c:pt idx="11427">
                  <c:v>0.28358208955223801</c:v>
                </c:pt>
                <c:pt idx="11428">
                  <c:v>0.29850746268656703</c:v>
                </c:pt>
                <c:pt idx="11429">
                  <c:v>0.31343283582089498</c:v>
                </c:pt>
                <c:pt idx="11430">
                  <c:v>0.328358208955223</c:v>
                </c:pt>
                <c:pt idx="11431">
                  <c:v>0.34328358208955201</c:v>
                </c:pt>
                <c:pt idx="11432">
                  <c:v>0.35820895522388002</c:v>
                </c:pt>
                <c:pt idx="11433">
                  <c:v>0.37313432835820898</c:v>
                </c:pt>
                <c:pt idx="11434">
                  <c:v>0.38805970149253699</c:v>
                </c:pt>
                <c:pt idx="11435">
                  <c:v>0.402985074626865</c:v>
                </c:pt>
                <c:pt idx="11436">
                  <c:v>0.41791044776119401</c:v>
                </c:pt>
                <c:pt idx="11437">
                  <c:v>0.43283582089552203</c:v>
                </c:pt>
                <c:pt idx="11438">
                  <c:v>0.44776119402984998</c:v>
                </c:pt>
                <c:pt idx="11439">
                  <c:v>0.462686567164179</c:v>
                </c:pt>
                <c:pt idx="11440">
                  <c:v>0.47761194029850701</c:v>
                </c:pt>
                <c:pt idx="11441">
                  <c:v>0.49253731343283502</c:v>
                </c:pt>
                <c:pt idx="11442">
                  <c:v>0.50746268656716398</c:v>
                </c:pt>
                <c:pt idx="11443">
                  <c:v>0.52238805970149205</c:v>
                </c:pt>
                <c:pt idx="11444">
                  <c:v>0.53731343283582</c:v>
                </c:pt>
                <c:pt idx="11445">
                  <c:v>0.55223880597014896</c:v>
                </c:pt>
                <c:pt idx="11446">
                  <c:v>0.56716417910447703</c:v>
                </c:pt>
                <c:pt idx="11447">
                  <c:v>0.58208955223880599</c:v>
                </c:pt>
                <c:pt idx="11448">
                  <c:v>0.59701492537313405</c:v>
                </c:pt>
                <c:pt idx="11449">
                  <c:v>0.61194029850746201</c:v>
                </c:pt>
                <c:pt idx="11450">
                  <c:v>0.62686567164179097</c:v>
                </c:pt>
                <c:pt idx="11451">
                  <c:v>0.64179104477611904</c:v>
                </c:pt>
                <c:pt idx="11452">
                  <c:v>0.65671641791044699</c:v>
                </c:pt>
                <c:pt idx="11453">
                  <c:v>0.67164179104477595</c:v>
                </c:pt>
                <c:pt idx="11454">
                  <c:v>0.68656716417910402</c:v>
                </c:pt>
                <c:pt idx="11455">
                  <c:v>0.70149253731343197</c:v>
                </c:pt>
                <c:pt idx="11456">
                  <c:v>0.71641791044776104</c:v>
                </c:pt>
                <c:pt idx="11457">
                  <c:v>0.731343283582089</c:v>
                </c:pt>
                <c:pt idx="11458">
                  <c:v>0.74626865671641796</c:v>
                </c:pt>
                <c:pt idx="11459">
                  <c:v>0.76119402985074602</c:v>
                </c:pt>
                <c:pt idx="11460">
                  <c:v>0.77611940298507398</c:v>
                </c:pt>
                <c:pt idx="11461">
                  <c:v>0.79104477611940205</c:v>
                </c:pt>
                <c:pt idx="11462">
                  <c:v>0.80597014925373101</c:v>
                </c:pt>
                <c:pt idx="11463">
                  <c:v>0.82089552238805896</c:v>
                </c:pt>
                <c:pt idx="11464">
                  <c:v>0.83582089552238803</c:v>
                </c:pt>
                <c:pt idx="11465">
                  <c:v>0.85074626865671599</c:v>
                </c:pt>
                <c:pt idx="11466">
                  <c:v>0.86567164179104406</c:v>
                </c:pt>
                <c:pt idx="11467">
                  <c:v>0.88059701492537301</c:v>
                </c:pt>
                <c:pt idx="11468">
                  <c:v>0.89552238805970097</c:v>
                </c:pt>
                <c:pt idx="11469">
                  <c:v>0.91044776119402904</c:v>
                </c:pt>
                <c:pt idx="11470">
                  <c:v>0.92537313432835799</c:v>
                </c:pt>
                <c:pt idx="11471">
                  <c:v>0.94029850746268595</c:v>
                </c:pt>
                <c:pt idx="11472">
                  <c:v>0.95522388059701402</c:v>
                </c:pt>
                <c:pt idx="11473">
                  <c:v>0.97014925373134298</c:v>
                </c:pt>
                <c:pt idx="11474">
                  <c:v>0.98507462686567104</c:v>
                </c:pt>
                <c:pt idx="11475">
                  <c:v>0</c:v>
                </c:pt>
                <c:pt idx="11476">
                  <c:v>3.7037037037037E-2</c:v>
                </c:pt>
                <c:pt idx="11477">
                  <c:v>7.4074074074074001E-2</c:v>
                </c:pt>
                <c:pt idx="11478">
                  <c:v>0.11111111111111099</c:v>
                </c:pt>
                <c:pt idx="11479">
                  <c:v>0.148148148148148</c:v>
                </c:pt>
                <c:pt idx="11480">
                  <c:v>0.18518518518518501</c:v>
                </c:pt>
                <c:pt idx="11481">
                  <c:v>0.22222222222222199</c:v>
                </c:pt>
                <c:pt idx="11482">
                  <c:v>0.25925925925925902</c:v>
                </c:pt>
                <c:pt idx="11483">
                  <c:v>0.296296296296296</c:v>
                </c:pt>
                <c:pt idx="11484">
                  <c:v>0.33333333333333298</c:v>
                </c:pt>
                <c:pt idx="11485">
                  <c:v>0.37037037037037002</c:v>
                </c:pt>
                <c:pt idx="11486">
                  <c:v>0.407407407407407</c:v>
                </c:pt>
                <c:pt idx="11487">
                  <c:v>0.44444444444444398</c:v>
                </c:pt>
                <c:pt idx="11488">
                  <c:v>0.48148148148148101</c:v>
                </c:pt>
                <c:pt idx="11489">
                  <c:v>0.51851851851851805</c:v>
                </c:pt>
                <c:pt idx="11490">
                  <c:v>0.55555555555555503</c:v>
                </c:pt>
                <c:pt idx="11491">
                  <c:v>0.592592592592592</c:v>
                </c:pt>
                <c:pt idx="11492">
                  <c:v>0.62962962962962898</c:v>
                </c:pt>
                <c:pt idx="11493">
                  <c:v>0.66666666666666596</c:v>
                </c:pt>
                <c:pt idx="11494">
                  <c:v>0.70370370370370305</c:v>
                </c:pt>
                <c:pt idx="11495">
                  <c:v>0.74074074074074003</c:v>
                </c:pt>
                <c:pt idx="11496">
                  <c:v>0.77777777777777701</c:v>
                </c:pt>
                <c:pt idx="11497">
                  <c:v>0.81481481481481399</c:v>
                </c:pt>
                <c:pt idx="11498">
                  <c:v>0.85185185185185097</c:v>
                </c:pt>
                <c:pt idx="11499">
                  <c:v>0.88888888888888795</c:v>
                </c:pt>
                <c:pt idx="11500">
                  <c:v>0.92592592592592504</c:v>
                </c:pt>
                <c:pt idx="11501">
                  <c:v>0.96296296296296202</c:v>
                </c:pt>
                <c:pt idx="11502">
                  <c:v>0</c:v>
                </c:pt>
                <c:pt idx="11503">
                  <c:v>2.5000000000000001E-2</c:v>
                </c:pt>
                <c:pt idx="11504">
                  <c:v>0.05</c:v>
                </c:pt>
                <c:pt idx="11505">
                  <c:v>7.4999999999999997E-2</c:v>
                </c:pt>
                <c:pt idx="11506">
                  <c:v>0.1</c:v>
                </c:pt>
                <c:pt idx="11507">
                  <c:v>0.125</c:v>
                </c:pt>
                <c:pt idx="11508">
                  <c:v>0.15</c:v>
                </c:pt>
                <c:pt idx="11509">
                  <c:v>0.17499999999999999</c:v>
                </c:pt>
                <c:pt idx="11510">
                  <c:v>0.2</c:v>
                </c:pt>
                <c:pt idx="11511">
                  <c:v>0.22500000000000001</c:v>
                </c:pt>
                <c:pt idx="11512">
                  <c:v>0.25</c:v>
                </c:pt>
                <c:pt idx="11513">
                  <c:v>0.27500000000000002</c:v>
                </c:pt>
                <c:pt idx="11514">
                  <c:v>0.3</c:v>
                </c:pt>
                <c:pt idx="11515">
                  <c:v>0.32500000000000001</c:v>
                </c:pt>
                <c:pt idx="11516">
                  <c:v>0.35</c:v>
                </c:pt>
                <c:pt idx="11517">
                  <c:v>0.375</c:v>
                </c:pt>
                <c:pt idx="11518">
                  <c:v>0.4</c:v>
                </c:pt>
                <c:pt idx="11519">
                  <c:v>0.42499999999999999</c:v>
                </c:pt>
                <c:pt idx="11520">
                  <c:v>0.45</c:v>
                </c:pt>
                <c:pt idx="11521">
                  <c:v>0.47499999999999998</c:v>
                </c:pt>
                <c:pt idx="11522">
                  <c:v>0.5</c:v>
                </c:pt>
                <c:pt idx="11523">
                  <c:v>0.52500000000000002</c:v>
                </c:pt>
                <c:pt idx="11524">
                  <c:v>0.55000000000000004</c:v>
                </c:pt>
                <c:pt idx="11525">
                  <c:v>0.57499999999999996</c:v>
                </c:pt>
                <c:pt idx="11526">
                  <c:v>0.6</c:v>
                </c:pt>
                <c:pt idx="11527">
                  <c:v>0.625</c:v>
                </c:pt>
                <c:pt idx="11528">
                  <c:v>0.65</c:v>
                </c:pt>
                <c:pt idx="11529">
                  <c:v>0.67500000000000004</c:v>
                </c:pt>
                <c:pt idx="11530">
                  <c:v>0.7</c:v>
                </c:pt>
                <c:pt idx="11531">
                  <c:v>0.72499999999999998</c:v>
                </c:pt>
                <c:pt idx="11532">
                  <c:v>0.75</c:v>
                </c:pt>
                <c:pt idx="11533">
                  <c:v>0.77500000000000002</c:v>
                </c:pt>
                <c:pt idx="11534">
                  <c:v>0.8</c:v>
                </c:pt>
                <c:pt idx="11535">
                  <c:v>0.82499999999999996</c:v>
                </c:pt>
                <c:pt idx="11536">
                  <c:v>0.85</c:v>
                </c:pt>
                <c:pt idx="11537">
                  <c:v>0.875</c:v>
                </c:pt>
                <c:pt idx="11538">
                  <c:v>0.9</c:v>
                </c:pt>
                <c:pt idx="11539">
                  <c:v>0.92500000000000004</c:v>
                </c:pt>
                <c:pt idx="11540">
                  <c:v>0.95</c:v>
                </c:pt>
                <c:pt idx="11541">
                  <c:v>0.97499999999999998</c:v>
                </c:pt>
                <c:pt idx="11542">
                  <c:v>0</c:v>
                </c:pt>
                <c:pt idx="11543">
                  <c:v>8.1967213114754103E-3</c:v>
                </c:pt>
                <c:pt idx="11544">
                  <c:v>1.63934426229508E-2</c:v>
                </c:pt>
                <c:pt idx="11545">
                  <c:v>2.4590163934426201E-2</c:v>
                </c:pt>
                <c:pt idx="11546">
                  <c:v>3.2786885245901599E-2</c:v>
                </c:pt>
                <c:pt idx="11547">
                  <c:v>4.0983606557376998E-2</c:v>
                </c:pt>
                <c:pt idx="11548">
                  <c:v>4.9180327868852403E-2</c:v>
                </c:pt>
                <c:pt idx="11549">
                  <c:v>5.7377049180327801E-2</c:v>
                </c:pt>
                <c:pt idx="11550">
                  <c:v>6.5573770491803199E-2</c:v>
                </c:pt>
                <c:pt idx="11551">
                  <c:v>7.3770491803278604E-2</c:v>
                </c:pt>
                <c:pt idx="11552">
                  <c:v>8.1967213114753995E-2</c:v>
                </c:pt>
                <c:pt idx="11553">
                  <c:v>9.0163934426229497E-2</c:v>
                </c:pt>
                <c:pt idx="11554">
                  <c:v>9.8360655737704902E-2</c:v>
                </c:pt>
                <c:pt idx="11555">
                  <c:v>0.10655737704918</c:v>
                </c:pt>
                <c:pt idx="11556">
                  <c:v>0.114754098360655</c:v>
                </c:pt>
                <c:pt idx="11557">
                  <c:v>0.12295081967213101</c:v>
                </c:pt>
                <c:pt idx="11558">
                  <c:v>0.13114754098360601</c:v>
                </c:pt>
                <c:pt idx="11559">
                  <c:v>0.13934426229508101</c:v>
                </c:pt>
                <c:pt idx="11560">
                  <c:v>0.14754098360655701</c:v>
                </c:pt>
                <c:pt idx="11561">
                  <c:v>0.15573770491803199</c:v>
                </c:pt>
                <c:pt idx="11562">
                  <c:v>0.16393442622950799</c:v>
                </c:pt>
                <c:pt idx="11563">
                  <c:v>0.17213114754098299</c:v>
                </c:pt>
                <c:pt idx="11564">
                  <c:v>0.18032786885245899</c:v>
                </c:pt>
                <c:pt idx="11565">
                  <c:v>0.188524590163934</c:v>
                </c:pt>
                <c:pt idx="11566">
                  <c:v>0.196721311475409</c:v>
                </c:pt>
                <c:pt idx="11567">
                  <c:v>0.204918032786885</c:v>
                </c:pt>
                <c:pt idx="11568">
                  <c:v>0.21311475409836</c:v>
                </c:pt>
                <c:pt idx="11569">
                  <c:v>0.22131147540983601</c:v>
                </c:pt>
                <c:pt idx="11570">
                  <c:v>0.22950819672131101</c:v>
                </c:pt>
                <c:pt idx="11571">
                  <c:v>0.23770491803278601</c:v>
                </c:pt>
                <c:pt idx="11572">
                  <c:v>0.24590163934426201</c:v>
                </c:pt>
                <c:pt idx="11573">
                  <c:v>0.25409836065573699</c:v>
                </c:pt>
                <c:pt idx="11574">
                  <c:v>0.26229508196721302</c:v>
                </c:pt>
                <c:pt idx="11575">
                  <c:v>0.27049180327868799</c:v>
                </c:pt>
                <c:pt idx="11576">
                  <c:v>0.27868852459016302</c:v>
                </c:pt>
                <c:pt idx="11577">
                  <c:v>0.286885245901639</c:v>
                </c:pt>
                <c:pt idx="11578">
                  <c:v>0.29508196721311403</c:v>
                </c:pt>
                <c:pt idx="11579">
                  <c:v>0.30327868852459</c:v>
                </c:pt>
                <c:pt idx="11580">
                  <c:v>0.31147540983606498</c:v>
                </c:pt>
                <c:pt idx="11581">
                  <c:v>0.31967213114754101</c:v>
                </c:pt>
                <c:pt idx="11582">
                  <c:v>0.32786885245901598</c:v>
                </c:pt>
                <c:pt idx="11583">
                  <c:v>0.33606557377049101</c:v>
                </c:pt>
                <c:pt idx="11584">
                  <c:v>0.34426229508196698</c:v>
                </c:pt>
                <c:pt idx="11585">
                  <c:v>0.35245901639344202</c:v>
                </c:pt>
                <c:pt idx="11586">
                  <c:v>0.36065573770491799</c:v>
                </c:pt>
                <c:pt idx="11587">
                  <c:v>0.36885245901639302</c:v>
                </c:pt>
                <c:pt idx="11588">
                  <c:v>0.37704918032786799</c:v>
                </c:pt>
                <c:pt idx="11589">
                  <c:v>0.38524590163934402</c:v>
                </c:pt>
                <c:pt idx="11590">
                  <c:v>0.393442622950819</c:v>
                </c:pt>
                <c:pt idx="11591">
                  <c:v>0.40163934426229497</c:v>
                </c:pt>
                <c:pt idx="11592">
                  <c:v>0.40983606557377</c:v>
                </c:pt>
                <c:pt idx="11593">
                  <c:v>0.41803278688524498</c:v>
                </c:pt>
                <c:pt idx="11594">
                  <c:v>0.42622950819672101</c:v>
                </c:pt>
                <c:pt idx="11595">
                  <c:v>0.43442622950819598</c:v>
                </c:pt>
                <c:pt idx="11596">
                  <c:v>0.44262295081967201</c:v>
                </c:pt>
                <c:pt idx="11597">
                  <c:v>0.45081967213114699</c:v>
                </c:pt>
                <c:pt idx="11598">
                  <c:v>0.45901639344262202</c:v>
                </c:pt>
                <c:pt idx="11599">
                  <c:v>0.46721311475409799</c:v>
                </c:pt>
                <c:pt idx="11600">
                  <c:v>0.47540983606557302</c:v>
                </c:pt>
                <c:pt idx="11601">
                  <c:v>0.483606557377049</c:v>
                </c:pt>
                <c:pt idx="11602">
                  <c:v>0.49180327868852403</c:v>
                </c:pt>
                <c:pt idx="11603">
                  <c:v>0.5</c:v>
                </c:pt>
                <c:pt idx="11604">
                  <c:v>0.50819672131147497</c:v>
                </c:pt>
                <c:pt idx="11605">
                  <c:v>0.51639344262294995</c:v>
                </c:pt>
                <c:pt idx="11606">
                  <c:v>0.52459016393442603</c:v>
                </c:pt>
                <c:pt idx="11607">
                  <c:v>0.53278688524590101</c:v>
                </c:pt>
                <c:pt idx="11608">
                  <c:v>0.54098360655737698</c:v>
                </c:pt>
                <c:pt idx="11609">
                  <c:v>0.54918032786885196</c:v>
                </c:pt>
                <c:pt idx="11610">
                  <c:v>0.55737704918032704</c:v>
                </c:pt>
                <c:pt idx="11611">
                  <c:v>0.56557377049180302</c:v>
                </c:pt>
                <c:pt idx="11612">
                  <c:v>0.57377049180327799</c:v>
                </c:pt>
                <c:pt idx="11613">
                  <c:v>0.58196721311475397</c:v>
                </c:pt>
                <c:pt idx="11614">
                  <c:v>0.59016393442622905</c:v>
                </c:pt>
                <c:pt idx="11615">
                  <c:v>0.59836065573770403</c:v>
                </c:pt>
                <c:pt idx="11616">
                  <c:v>0.60655737704918</c:v>
                </c:pt>
                <c:pt idx="11617">
                  <c:v>0.61475409836065498</c:v>
                </c:pt>
                <c:pt idx="11618">
                  <c:v>0.62295081967213095</c:v>
                </c:pt>
                <c:pt idx="11619">
                  <c:v>0.63114754098360604</c:v>
                </c:pt>
                <c:pt idx="11620">
                  <c:v>0.63934426229508201</c:v>
                </c:pt>
                <c:pt idx="11621">
                  <c:v>0.64754098360655699</c:v>
                </c:pt>
                <c:pt idx="11622">
                  <c:v>0.65573770491803196</c:v>
                </c:pt>
                <c:pt idx="11623">
                  <c:v>0.66393442622950805</c:v>
                </c:pt>
                <c:pt idx="11624">
                  <c:v>0.67213114754098302</c:v>
                </c:pt>
                <c:pt idx="11625">
                  <c:v>0.68032786885245899</c:v>
                </c:pt>
                <c:pt idx="11626">
                  <c:v>0.68852459016393397</c:v>
                </c:pt>
                <c:pt idx="11627">
                  <c:v>0.69672131147540906</c:v>
                </c:pt>
                <c:pt idx="11628">
                  <c:v>0.70491803278688503</c:v>
                </c:pt>
                <c:pt idx="11629">
                  <c:v>0.71311475409836</c:v>
                </c:pt>
                <c:pt idx="11630">
                  <c:v>0.72131147540983598</c:v>
                </c:pt>
                <c:pt idx="11631">
                  <c:v>0.72950819672131095</c:v>
                </c:pt>
                <c:pt idx="11632">
                  <c:v>0.73770491803278604</c:v>
                </c:pt>
                <c:pt idx="11633">
                  <c:v>0.74590163934426201</c:v>
                </c:pt>
                <c:pt idx="11634">
                  <c:v>0.75409836065573699</c:v>
                </c:pt>
                <c:pt idx="11635">
                  <c:v>0.76229508196721296</c:v>
                </c:pt>
                <c:pt idx="11636">
                  <c:v>0.77049180327868805</c:v>
                </c:pt>
                <c:pt idx="11637">
                  <c:v>0.77868852459016302</c:v>
                </c:pt>
                <c:pt idx="11638">
                  <c:v>0.786885245901639</c:v>
                </c:pt>
                <c:pt idx="11639">
                  <c:v>0.79508196721311397</c:v>
                </c:pt>
                <c:pt idx="11640">
                  <c:v>0.80327868852458995</c:v>
                </c:pt>
                <c:pt idx="11641">
                  <c:v>0.81147540983606503</c:v>
                </c:pt>
                <c:pt idx="11642">
                  <c:v>0.81967213114754101</c:v>
                </c:pt>
                <c:pt idx="11643">
                  <c:v>0.82786885245901598</c:v>
                </c:pt>
                <c:pt idx="11644">
                  <c:v>0.83606557377049096</c:v>
                </c:pt>
                <c:pt idx="11645">
                  <c:v>0.84426229508196704</c:v>
                </c:pt>
                <c:pt idx="11646">
                  <c:v>0.85245901639344202</c:v>
                </c:pt>
                <c:pt idx="11647">
                  <c:v>0.86065573770491799</c:v>
                </c:pt>
                <c:pt idx="11648">
                  <c:v>0.86885245901639296</c:v>
                </c:pt>
                <c:pt idx="11649">
                  <c:v>0.87704918032786805</c:v>
                </c:pt>
                <c:pt idx="11650">
                  <c:v>0.88524590163934402</c:v>
                </c:pt>
                <c:pt idx="11651">
                  <c:v>0.893442622950819</c:v>
                </c:pt>
                <c:pt idx="11652">
                  <c:v>0.90163934426229497</c:v>
                </c:pt>
                <c:pt idx="11653">
                  <c:v>0.90983606557376995</c:v>
                </c:pt>
                <c:pt idx="11654">
                  <c:v>0.91803278688524503</c:v>
                </c:pt>
                <c:pt idx="11655">
                  <c:v>0.92622950819672101</c:v>
                </c:pt>
                <c:pt idx="11656">
                  <c:v>0.93442622950819598</c:v>
                </c:pt>
                <c:pt idx="11657">
                  <c:v>0.94262295081967196</c:v>
                </c:pt>
                <c:pt idx="11658">
                  <c:v>0.95081967213114704</c:v>
                </c:pt>
                <c:pt idx="11659">
                  <c:v>0.95901639344262202</c:v>
                </c:pt>
                <c:pt idx="11660">
                  <c:v>0.96721311475409799</c:v>
                </c:pt>
                <c:pt idx="11661">
                  <c:v>0.97540983606557297</c:v>
                </c:pt>
                <c:pt idx="11662">
                  <c:v>0.98360655737704905</c:v>
                </c:pt>
                <c:pt idx="11663">
                  <c:v>0.99180327868852403</c:v>
                </c:pt>
                <c:pt idx="11664">
                  <c:v>0</c:v>
                </c:pt>
                <c:pt idx="11665">
                  <c:v>4.54545454545454E-2</c:v>
                </c:pt>
                <c:pt idx="11666">
                  <c:v>9.0909090909090898E-2</c:v>
                </c:pt>
                <c:pt idx="11667">
                  <c:v>0.13636363636363599</c:v>
                </c:pt>
                <c:pt idx="11668">
                  <c:v>0.18181818181818099</c:v>
                </c:pt>
                <c:pt idx="11669">
                  <c:v>0.22727272727272699</c:v>
                </c:pt>
                <c:pt idx="11670">
                  <c:v>0.27272727272727199</c:v>
                </c:pt>
                <c:pt idx="11671">
                  <c:v>0.31818181818181801</c:v>
                </c:pt>
                <c:pt idx="11672">
                  <c:v>0.36363636363636298</c:v>
                </c:pt>
                <c:pt idx="11673">
                  <c:v>0.40909090909090901</c:v>
                </c:pt>
                <c:pt idx="11674">
                  <c:v>0.45454545454545398</c:v>
                </c:pt>
                <c:pt idx="11675">
                  <c:v>0.5</c:v>
                </c:pt>
                <c:pt idx="11676">
                  <c:v>0.54545454545454497</c:v>
                </c:pt>
                <c:pt idx="11677">
                  <c:v>0.59090909090909005</c:v>
                </c:pt>
                <c:pt idx="11678">
                  <c:v>0.63636363636363602</c:v>
                </c:pt>
                <c:pt idx="11679">
                  <c:v>0.68181818181818099</c:v>
                </c:pt>
                <c:pt idx="11680">
                  <c:v>0.72727272727272696</c:v>
                </c:pt>
                <c:pt idx="11681">
                  <c:v>0.77272727272727204</c:v>
                </c:pt>
                <c:pt idx="11682">
                  <c:v>0.81818181818181801</c:v>
                </c:pt>
                <c:pt idx="11683">
                  <c:v>0.86363636363636298</c:v>
                </c:pt>
                <c:pt idx="11684">
                  <c:v>0.90909090909090895</c:v>
                </c:pt>
                <c:pt idx="11685">
                  <c:v>0.95454545454545403</c:v>
                </c:pt>
                <c:pt idx="11686">
                  <c:v>0</c:v>
                </c:pt>
                <c:pt idx="11687">
                  <c:v>3.4482758620689599E-2</c:v>
                </c:pt>
                <c:pt idx="11688">
                  <c:v>6.8965517241379296E-2</c:v>
                </c:pt>
                <c:pt idx="11689">
                  <c:v>0.10344827586206801</c:v>
                </c:pt>
                <c:pt idx="11690">
                  <c:v>0.13793103448275801</c:v>
                </c:pt>
                <c:pt idx="11691">
                  <c:v>0.17241379310344801</c:v>
                </c:pt>
                <c:pt idx="11692">
                  <c:v>0.20689655172413701</c:v>
                </c:pt>
                <c:pt idx="11693">
                  <c:v>0.24137931034482701</c:v>
                </c:pt>
                <c:pt idx="11694">
                  <c:v>0.27586206896551702</c:v>
                </c:pt>
                <c:pt idx="11695">
                  <c:v>0.31034482758620602</c:v>
                </c:pt>
                <c:pt idx="11696">
                  <c:v>0.34482758620689602</c:v>
                </c:pt>
                <c:pt idx="11697">
                  <c:v>0.37931034482758602</c:v>
                </c:pt>
                <c:pt idx="11698">
                  <c:v>0.41379310344827502</c:v>
                </c:pt>
                <c:pt idx="11699">
                  <c:v>0.44827586206896503</c:v>
                </c:pt>
                <c:pt idx="11700">
                  <c:v>0.48275862068965503</c:v>
                </c:pt>
                <c:pt idx="11701">
                  <c:v>0.51724137931034397</c:v>
                </c:pt>
                <c:pt idx="11702">
                  <c:v>0.55172413793103403</c:v>
                </c:pt>
                <c:pt idx="11703">
                  <c:v>0.58620689655172398</c:v>
                </c:pt>
                <c:pt idx="11704">
                  <c:v>0.62068965517241304</c:v>
                </c:pt>
                <c:pt idx="11705">
                  <c:v>0.65517241379310298</c:v>
                </c:pt>
                <c:pt idx="11706">
                  <c:v>0.68965517241379304</c:v>
                </c:pt>
                <c:pt idx="11707">
                  <c:v>0.72413793103448199</c:v>
                </c:pt>
                <c:pt idx="11708">
                  <c:v>0.75862068965517204</c:v>
                </c:pt>
                <c:pt idx="11709">
                  <c:v>0.79310344827586199</c:v>
                </c:pt>
                <c:pt idx="11710">
                  <c:v>0.82758620689655105</c:v>
                </c:pt>
                <c:pt idx="11711">
                  <c:v>0.86206896551724099</c:v>
                </c:pt>
                <c:pt idx="11712">
                  <c:v>0.89655172413793105</c:v>
                </c:pt>
                <c:pt idx="11713">
                  <c:v>0.93103448275862</c:v>
                </c:pt>
                <c:pt idx="11714">
                  <c:v>0.96551724137931005</c:v>
                </c:pt>
                <c:pt idx="11715">
                  <c:v>0</c:v>
                </c:pt>
                <c:pt idx="11716">
                  <c:v>1.8181818181818101E-2</c:v>
                </c:pt>
                <c:pt idx="11717">
                  <c:v>3.6363636363636299E-2</c:v>
                </c:pt>
                <c:pt idx="11718">
                  <c:v>5.4545454545454501E-2</c:v>
                </c:pt>
                <c:pt idx="11719">
                  <c:v>7.2727272727272696E-2</c:v>
                </c:pt>
                <c:pt idx="11720">
                  <c:v>9.0909090909090898E-2</c:v>
                </c:pt>
                <c:pt idx="11721">
                  <c:v>0.109090909090909</c:v>
                </c:pt>
                <c:pt idx="11722">
                  <c:v>0.12727272727272701</c:v>
                </c:pt>
                <c:pt idx="11723">
                  <c:v>0.145454545454545</c:v>
                </c:pt>
                <c:pt idx="11724">
                  <c:v>0.163636363636363</c:v>
                </c:pt>
                <c:pt idx="11725">
                  <c:v>0.18181818181818099</c:v>
                </c:pt>
                <c:pt idx="11726">
                  <c:v>0.2</c:v>
                </c:pt>
                <c:pt idx="11727">
                  <c:v>0.218181818181818</c:v>
                </c:pt>
                <c:pt idx="11728">
                  <c:v>0.236363636363636</c:v>
                </c:pt>
                <c:pt idx="11729">
                  <c:v>0.25454545454545402</c:v>
                </c:pt>
                <c:pt idx="11730">
                  <c:v>0.27272727272727199</c:v>
                </c:pt>
                <c:pt idx="11731">
                  <c:v>0.29090909090909001</c:v>
                </c:pt>
                <c:pt idx="11732">
                  <c:v>0.30909090909090903</c:v>
                </c:pt>
                <c:pt idx="11733">
                  <c:v>0.32727272727272699</c:v>
                </c:pt>
                <c:pt idx="11734">
                  <c:v>0.34545454545454501</c:v>
                </c:pt>
                <c:pt idx="11735">
                  <c:v>0.36363636363636298</c:v>
                </c:pt>
                <c:pt idx="11736">
                  <c:v>0.381818181818181</c:v>
                </c:pt>
                <c:pt idx="11737">
                  <c:v>0.4</c:v>
                </c:pt>
                <c:pt idx="11738">
                  <c:v>0.41818181818181799</c:v>
                </c:pt>
                <c:pt idx="11739">
                  <c:v>0.43636363636363601</c:v>
                </c:pt>
                <c:pt idx="11740">
                  <c:v>0.45454545454545398</c:v>
                </c:pt>
                <c:pt idx="11741">
                  <c:v>0.472727272727272</c:v>
                </c:pt>
                <c:pt idx="11742">
                  <c:v>0.49090909090909002</c:v>
                </c:pt>
                <c:pt idx="11743">
                  <c:v>0.50909090909090904</c:v>
                </c:pt>
                <c:pt idx="11744">
                  <c:v>0.527272727272727</c:v>
                </c:pt>
                <c:pt idx="11745">
                  <c:v>0.54545454545454497</c:v>
                </c:pt>
                <c:pt idx="11746">
                  <c:v>0.56363636363636305</c:v>
                </c:pt>
                <c:pt idx="11747">
                  <c:v>0.58181818181818101</c:v>
                </c:pt>
                <c:pt idx="11748">
                  <c:v>0.6</c:v>
                </c:pt>
                <c:pt idx="11749">
                  <c:v>0.61818181818181805</c:v>
                </c:pt>
                <c:pt idx="11750">
                  <c:v>0.63636363636363602</c:v>
                </c:pt>
                <c:pt idx="11751">
                  <c:v>0.65454545454545399</c:v>
                </c:pt>
                <c:pt idx="11752">
                  <c:v>0.67272727272727195</c:v>
                </c:pt>
                <c:pt idx="11753">
                  <c:v>0.69090909090909003</c:v>
                </c:pt>
                <c:pt idx="11754">
                  <c:v>0.70909090909090899</c:v>
                </c:pt>
                <c:pt idx="11755">
                  <c:v>0.72727272727272696</c:v>
                </c:pt>
                <c:pt idx="11756">
                  <c:v>0.74545454545454504</c:v>
                </c:pt>
                <c:pt idx="11757">
                  <c:v>0.763636363636363</c:v>
                </c:pt>
                <c:pt idx="11758">
                  <c:v>0.78181818181818097</c:v>
                </c:pt>
                <c:pt idx="11759">
                  <c:v>0.8</c:v>
                </c:pt>
                <c:pt idx="11760">
                  <c:v>0.81818181818181801</c:v>
                </c:pt>
                <c:pt idx="11761">
                  <c:v>0.83636363636363598</c:v>
                </c:pt>
                <c:pt idx="11762">
                  <c:v>0.85454545454545405</c:v>
                </c:pt>
                <c:pt idx="11763">
                  <c:v>0.87272727272727202</c:v>
                </c:pt>
                <c:pt idx="11764">
                  <c:v>0.89090909090908998</c:v>
                </c:pt>
                <c:pt idx="11765">
                  <c:v>0.90909090909090895</c:v>
                </c:pt>
                <c:pt idx="11766">
                  <c:v>0.92727272727272703</c:v>
                </c:pt>
                <c:pt idx="11767">
                  <c:v>0.94545454545454499</c:v>
                </c:pt>
                <c:pt idx="11768">
                  <c:v>0.96363636363636296</c:v>
                </c:pt>
                <c:pt idx="11769">
                  <c:v>0.98181818181818103</c:v>
                </c:pt>
                <c:pt idx="11770">
                  <c:v>0</c:v>
                </c:pt>
                <c:pt idx="11771">
                  <c:v>1.26582278481012E-2</c:v>
                </c:pt>
                <c:pt idx="11772">
                  <c:v>2.53164556962025E-2</c:v>
                </c:pt>
                <c:pt idx="11773">
                  <c:v>3.7974683544303799E-2</c:v>
                </c:pt>
                <c:pt idx="11774">
                  <c:v>5.0632911392405E-2</c:v>
                </c:pt>
                <c:pt idx="11775">
                  <c:v>6.3291139240506306E-2</c:v>
                </c:pt>
                <c:pt idx="11776">
                  <c:v>7.5949367088607597E-2</c:v>
                </c:pt>
                <c:pt idx="11777">
                  <c:v>8.8607594936708806E-2</c:v>
                </c:pt>
                <c:pt idx="11778">
                  <c:v>0.10126582278481</c:v>
                </c:pt>
                <c:pt idx="11779">
                  <c:v>0.113924050632911</c:v>
                </c:pt>
                <c:pt idx="11780">
                  <c:v>0.126582278481012</c:v>
                </c:pt>
                <c:pt idx="11781">
                  <c:v>0.139240506329113</c:v>
                </c:pt>
                <c:pt idx="11782">
                  <c:v>0.151898734177215</c:v>
                </c:pt>
                <c:pt idx="11783">
                  <c:v>0.164556962025316</c:v>
                </c:pt>
                <c:pt idx="11784">
                  <c:v>0.177215189873417</c:v>
                </c:pt>
                <c:pt idx="11785">
                  <c:v>0.189873417721519</c:v>
                </c:pt>
                <c:pt idx="11786">
                  <c:v>0.20253164556962</c:v>
                </c:pt>
                <c:pt idx="11787">
                  <c:v>0.215189873417721</c:v>
                </c:pt>
                <c:pt idx="11788">
                  <c:v>0.227848101265822</c:v>
                </c:pt>
                <c:pt idx="11789">
                  <c:v>0.240506329113924</c:v>
                </c:pt>
                <c:pt idx="11790">
                  <c:v>0.253164556962025</c:v>
                </c:pt>
                <c:pt idx="11791">
                  <c:v>0.265822784810126</c:v>
                </c:pt>
                <c:pt idx="11792">
                  <c:v>0.278481012658227</c:v>
                </c:pt>
                <c:pt idx="11793">
                  <c:v>0.291139240506329</c:v>
                </c:pt>
                <c:pt idx="11794">
                  <c:v>0.30379746835443</c:v>
                </c:pt>
                <c:pt idx="11795">
                  <c:v>0.316455696202531</c:v>
                </c:pt>
                <c:pt idx="11796">
                  <c:v>0.329113924050632</c:v>
                </c:pt>
                <c:pt idx="11797">
                  <c:v>0.341772151898734</c:v>
                </c:pt>
                <c:pt idx="11798">
                  <c:v>0.354430379746835</c:v>
                </c:pt>
                <c:pt idx="11799">
                  <c:v>0.367088607594936</c:v>
                </c:pt>
                <c:pt idx="11800">
                  <c:v>0.379746835443038</c:v>
                </c:pt>
                <c:pt idx="11801">
                  <c:v>0.392405063291139</c:v>
                </c:pt>
                <c:pt idx="11802">
                  <c:v>0.40506329113924</c:v>
                </c:pt>
                <c:pt idx="11803">
                  <c:v>0.417721518987341</c:v>
                </c:pt>
                <c:pt idx="11804">
                  <c:v>0.430379746835443</c:v>
                </c:pt>
                <c:pt idx="11805">
                  <c:v>0.443037974683544</c:v>
                </c:pt>
                <c:pt idx="11806">
                  <c:v>0.455696202531645</c:v>
                </c:pt>
                <c:pt idx="11807">
                  <c:v>0.468354430379746</c:v>
                </c:pt>
                <c:pt idx="11808">
                  <c:v>0.481012658227848</c:v>
                </c:pt>
                <c:pt idx="11809">
                  <c:v>0.493670886075949</c:v>
                </c:pt>
                <c:pt idx="11810">
                  <c:v>0.50632911392405</c:v>
                </c:pt>
                <c:pt idx="11811">
                  <c:v>0.518987341772151</c:v>
                </c:pt>
                <c:pt idx="11812">
                  <c:v>0.531645569620253</c:v>
                </c:pt>
                <c:pt idx="11813">
                  <c:v>0.544303797468354</c:v>
                </c:pt>
                <c:pt idx="11814">
                  <c:v>0.556962025316455</c:v>
                </c:pt>
                <c:pt idx="11815">
                  <c:v>0.569620253164557</c:v>
                </c:pt>
                <c:pt idx="11816">
                  <c:v>0.582278481012658</c:v>
                </c:pt>
                <c:pt idx="11817">
                  <c:v>0.594936708860759</c:v>
                </c:pt>
                <c:pt idx="11818">
                  <c:v>0.60759493670886</c:v>
                </c:pt>
                <c:pt idx="11819">
                  <c:v>0.620253164556962</c:v>
                </c:pt>
                <c:pt idx="11820">
                  <c:v>0.632911392405063</c:v>
                </c:pt>
                <c:pt idx="11821">
                  <c:v>0.645569620253164</c:v>
                </c:pt>
                <c:pt idx="11822">
                  <c:v>0.658227848101265</c:v>
                </c:pt>
                <c:pt idx="11823">
                  <c:v>0.670886075949367</c:v>
                </c:pt>
                <c:pt idx="11824">
                  <c:v>0.683544303797468</c:v>
                </c:pt>
                <c:pt idx="11825">
                  <c:v>0.696202531645569</c:v>
                </c:pt>
                <c:pt idx="11826">
                  <c:v>0.70886075949367</c:v>
                </c:pt>
                <c:pt idx="11827">
                  <c:v>0.721518987341772</c:v>
                </c:pt>
                <c:pt idx="11828">
                  <c:v>0.734177215189873</c:v>
                </c:pt>
                <c:pt idx="11829">
                  <c:v>0.746835443037974</c:v>
                </c:pt>
                <c:pt idx="11830">
                  <c:v>0.759493670886076</c:v>
                </c:pt>
                <c:pt idx="11831">
                  <c:v>0.772151898734177</c:v>
                </c:pt>
                <c:pt idx="11832">
                  <c:v>0.784810126582278</c:v>
                </c:pt>
                <c:pt idx="11833">
                  <c:v>0.797468354430379</c:v>
                </c:pt>
                <c:pt idx="11834">
                  <c:v>0.810126582278481</c:v>
                </c:pt>
                <c:pt idx="11835">
                  <c:v>0.822784810126582</c:v>
                </c:pt>
                <c:pt idx="11836">
                  <c:v>0.835443037974683</c:v>
                </c:pt>
                <c:pt idx="11837">
                  <c:v>0.848101265822784</c:v>
                </c:pt>
                <c:pt idx="11838">
                  <c:v>0.860759493670886</c:v>
                </c:pt>
                <c:pt idx="11839">
                  <c:v>0.873417721518987</c:v>
                </c:pt>
                <c:pt idx="11840">
                  <c:v>0.886075949367088</c:v>
                </c:pt>
                <c:pt idx="11841">
                  <c:v>0.898734177215189</c:v>
                </c:pt>
                <c:pt idx="11842">
                  <c:v>0.911392405063291</c:v>
                </c:pt>
                <c:pt idx="11843">
                  <c:v>0.924050632911392</c:v>
                </c:pt>
                <c:pt idx="11844">
                  <c:v>0.936708860759493</c:v>
                </c:pt>
                <c:pt idx="11845">
                  <c:v>0.949367088607594</c:v>
                </c:pt>
                <c:pt idx="11846">
                  <c:v>0.962025316455696</c:v>
                </c:pt>
                <c:pt idx="11847">
                  <c:v>0.974683544303797</c:v>
                </c:pt>
                <c:pt idx="11848">
                  <c:v>0.987341772151898</c:v>
                </c:pt>
                <c:pt idx="11849">
                  <c:v>0</c:v>
                </c:pt>
                <c:pt idx="11850">
                  <c:v>1.2820512820512799E-2</c:v>
                </c:pt>
                <c:pt idx="11851">
                  <c:v>2.5641025641025599E-2</c:v>
                </c:pt>
                <c:pt idx="11852">
                  <c:v>3.8461538461538401E-2</c:v>
                </c:pt>
                <c:pt idx="11853">
                  <c:v>5.1282051282051197E-2</c:v>
                </c:pt>
                <c:pt idx="11854">
                  <c:v>6.4102564102564097E-2</c:v>
                </c:pt>
                <c:pt idx="11855">
                  <c:v>7.69230769230769E-2</c:v>
                </c:pt>
                <c:pt idx="11856">
                  <c:v>8.9743589743589702E-2</c:v>
                </c:pt>
                <c:pt idx="11857">
                  <c:v>0.10256410256410201</c:v>
                </c:pt>
                <c:pt idx="11858">
                  <c:v>0.115384615384615</c:v>
                </c:pt>
                <c:pt idx="11859">
                  <c:v>0.128205128205128</c:v>
                </c:pt>
                <c:pt idx="11860">
                  <c:v>0.141025641025641</c:v>
                </c:pt>
                <c:pt idx="11861">
                  <c:v>0.15384615384615299</c:v>
                </c:pt>
                <c:pt idx="11862">
                  <c:v>0.16666666666666599</c:v>
                </c:pt>
                <c:pt idx="11863">
                  <c:v>0.17948717948717899</c:v>
                </c:pt>
                <c:pt idx="11864">
                  <c:v>0.19230769230769201</c:v>
                </c:pt>
                <c:pt idx="11865">
                  <c:v>0.20512820512820501</c:v>
                </c:pt>
                <c:pt idx="11866">
                  <c:v>0.21794871794871701</c:v>
                </c:pt>
                <c:pt idx="11867">
                  <c:v>0.23076923076923</c:v>
                </c:pt>
                <c:pt idx="11868">
                  <c:v>0.243589743589743</c:v>
                </c:pt>
                <c:pt idx="11869">
                  <c:v>0.256410256410256</c:v>
                </c:pt>
                <c:pt idx="11870">
                  <c:v>0.269230769230769</c:v>
                </c:pt>
                <c:pt idx="11871">
                  <c:v>0.28205128205128199</c:v>
                </c:pt>
                <c:pt idx="11872">
                  <c:v>0.29487179487179399</c:v>
                </c:pt>
                <c:pt idx="11873">
                  <c:v>0.30769230769230699</c:v>
                </c:pt>
                <c:pt idx="11874">
                  <c:v>0.32051282051281998</c:v>
                </c:pt>
                <c:pt idx="11875">
                  <c:v>0.33333333333333298</c:v>
                </c:pt>
                <c:pt idx="11876">
                  <c:v>0.34615384615384598</c:v>
                </c:pt>
                <c:pt idx="11877">
                  <c:v>0.35897435897435898</c:v>
                </c:pt>
                <c:pt idx="11878">
                  <c:v>0.37179487179487097</c:v>
                </c:pt>
                <c:pt idx="11879">
                  <c:v>0.38461538461538403</c:v>
                </c:pt>
                <c:pt idx="11880">
                  <c:v>0.39743589743589702</c:v>
                </c:pt>
                <c:pt idx="11881">
                  <c:v>0.41025641025641002</c:v>
                </c:pt>
                <c:pt idx="11882">
                  <c:v>0.42307692307692302</c:v>
                </c:pt>
                <c:pt idx="11883">
                  <c:v>0.43589743589743501</c:v>
                </c:pt>
                <c:pt idx="11884">
                  <c:v>0.44871794871794801</c:v>
                </c:pt>
                <c:pt idx="11885">
                  <c:v>0.46153846153846101</c:v>
                </c:pt>
                <c:pt idx="11886">
                  <c:v>0.47435897435897401</c:v>
                </c:pt>
                <c:pt idx="11887">
                  <c:v>0.487179487179487</c:v>
                </c:pt>
                <c:pt idx="11888">
                  <c:v>0.5</c:v>
                </c:pt>
                <c:pt idx="11889">
                  <c:v>0.512820512820512</c:v>
                </c:pt>
                <c:pt idx="11890">
                  <c:v>0.52564102564102499</c:v>
                </c:pt>
                <c:pt idx="11891">
                  <c:v>0.53846153846153799</c:v>
                </c:pt>
                <c:pt idx="11892">
                  <c:v>0.55128205128205099</c:v>
                </c:pt>
                <c:pt idx="11893">
                  <c:v>0.56410256410256399</c:v>
                </c:pt>
                <c:pt idx="11894">
                  <c:v>0.57692307692307598</c:v>
                </c:pt>
                <c:pt idx="11895">
                  <c:v>0.58974358974358898</c:v>
                </c:pt>
                <c:pt idx="11896">
                  <c:v>0.60256410256410198</c:v>
                </c:pt>
                <c:pt idx="11897">
                  <c:v>0.61538461538461497</c:v>
                </c:pt>
                <c:pt idx="11898">
                  <c:v>0.62820512820512797</c:v>
                </c:pt>
                <c:pt idx="11899">
                  <c:v>0.64102564102564097</c:v>
                </c:pt>
                <c:pt idx="11900">
                  <c:v>0.65384615384615297</c:v>
                </c:pt>
                <c:pt idx="11901">
                  <c:v>0.66666666666666596</c:v>
                </c:pt>
                <c:pt idx="11902">
                  <c:v>0.67948717948717896</c:v>
                </c:pt>
                <c:pt idx="11903">
                  <c:v>0.69230769230769196</c:v>
                </c:pt>
                <c:pt idx="11904">
                  <c:v>0.70512820512820495</c:v>
                </c:pt>
                <c:pt idx="11905">
                  <c:v>0.71794871794871795</c:v>
                </c:pt>
                <c:pt idx="11906">
                  <c:v>0.73076923076922995</c:v>
                </c:pt>
                <c:pt idx="11907">
                  <c:v>0.74358974358974295</c:v>
                </c:pt>
                <c:pt idx="11908">
                  <c:v>0.75641025641025605</c:v>
                </c:pt>
                <c:pt idx="11909">
                  <c:v>0.76923076923076905</c:v>
                </c:pt>
                <c:pt idx="11910">
                  <c:v>0.78205128205128205</c:v>
                </c:pt>
                <c:pt idx="11911">
                  <c:v>0.79487179487179405</c:v>
                </c:pt>
                <c:pt idx="11912">
                  <c:v>0.80769230769230704</c:v>
                </c:pt>
                <c:pt idx="11913">
                  <c:v>0.82051282051282004</c:v>
                </c:pt>
                <c:pt idx="11914">
                  <c:v>0.83333333333333304</c:v>
                </c:pt>
                <c:pt idx="11915">
                  <c:v>0.84615384615384603</c:v>
                </c:pt>
                <c:pt idx="11916">
                  <c:v>0.85897435897435803</c:v>
                </c:pt>
                <c:pt idx="11917">
                  <c:v>0.87179487179487103</c:v>
                </c:pt>
                <c:pt idx="11918">
                  <c:v>0.88461538461538403</c:v>
                </c:pt>
                <c:pt idx="11919">
                  <c:v>0.89743589743589702</c:v>
                </c:pt>
                <c:pt idx="11920">
                  <c:v>0.91025641025641002</c:v>
                </c:pt>
                <c:pt idx="11921">
                  <c:v>0.92307692307692302</c:v>
                </c:pt>
                <c:pt idx="11922">
                  <c:v>0.93589743589743501</c:v>
                </c:pt>
                <c:pt idx="11923">
                  <c:v>0.94871794871794801</c:v>
                </c:pt>
                <c:pt idx="11924">
                  <c:v>0.96153846153846101</c:v>
                </c:pt>
                <c:pt idx="11925">
                  <c:v>0.97435897435897401</c:v>
                </c:pt>
                <c:pt idx="11926">
                  <c:v>0.987179487179487</c:v>
                </c:pt>
                <c:pt idx="11927">
                  <c:v>0</c:v>
                </c:pt>
                <c:pt idx="11928">
                  <c:v>1.51515151515151E-2</c:v>
                </c:pt>
                <c:pt idx="11929">
                  <c:v>3.03030303030303E-2</c:v>
                </c:pt>
                <c:pt idx="11930">
                  <c:v>4.54545454545454E-2</c:v>
                </c:pt>
                <c:pt idx="11931">
                  <c:v>6.0606060606060601E-2</c:v>
                </c:pt>
                <c:pt idx="11932">
                  <c:v>7.5757575757575704E-2</c:v>
                </c:pt>
                <c:pt idx="11933">
                  <c:v>9.0909090909090898E-2</c:v>
                </c:pt>
                <c:pt idx="11934">
                  <c:v>0.10606060606060599</c:v>
                </c:pt>
                <c:pt idx="11935">
                  <c:v>0.12121212121212099</c:v>
                </c:pt>
                <c:pt idx="11936">
                  <c:v>0.13636363636363599</c:v>
                </c:pt>
                <c:pt idx="11937">
                  <c:v>0.15151515151515099</c:v>
                </c:pt>
                <c:pt idx="11938">
                  <c:v>0.16666666666666599</c:v>
                </c:pt>
                <c:pt idx="11939">
                  <c:v>0.18181818181818099</c:v>
                </c:pt>
                <c:pt idx="11940">
                  <c:v>0.19696969696969599</c:v>
                </c:pt>
                <c:pt idx="11941">
                  <c:v>0.21212121212121199</c:v>
                </c:pt>
                <c:pt idx="11942">
                  <c:v>0.22727272727272699</c:v>
                </c:pt>
                <c:pt idx="11943">
                  <c:v>0.24242424242424199</c:v>
                </c:pt>
                <c:pt idx="11944">
                  <c:v>0.25757575757575701</c:v>
                </c:pt>
                <c:pt idx="11945">
                  <c:v>0.27272727272727199</c:v>
                </c:pt>
                <c:pt idx="11946">
                  <c:v>0.28787878787878701</c:v>
                </c:pt>
                <c:pt idx="11947">
                  <c:v>0.30303030303030298</c:v>
                </c:pt>
                <c:pt idx="11948">
                  <c:v>0.31818181818181801</c:v>
                </c:pt>
                <c:pt idx="11949">
                  <c:v>0.33333333333333298</c:v>
                </c:pt>
                <c:pt idx="11950">
                  <c:v>0.34848484848484801</c:v>
                </c:pt>
                <c:pt idx="11951">
                  <c:v>0.36363636363636298</c:v>
                </c:pt>
                <c:pt idx="11952">
                  <c:v>0.37878787878787801</c:v>
                </c:pt>
                <c:pt idx="11953">
                  <c:v>0.39393939393939298</c:v>
                </c:pt>
                <c:pt idx="11954">
                  <c:v>0.40909090909090901</c:v>
                </c:pt>
                <c:pt idx="11955">
                  <c:v>0.42424242424242398</c:v>
                </c:pt>
                <c:pt idx="11956">
                  <c:v>0.439393939393939</c:v>
                </c:pt>
                <c:pt idx="11957">
                  <c:v>0.45454545454545398</c:v>
                </c:pt>
                <c:pt idx="11958">
                  <c:v>0.469696969696969</c:v>
                </c:pt>
                <c:pt idx="11959">
                  <c:v>0.48484848484848397</c:v>
                </c:pt>
                <c:pt idx="11960">
                  <c:v>0.5</c:v>
                </c:pt>
                <c:pt idx="11961">
                  <c:v>0.51515151515151503</c:v>
                </c:pt>
                <c:pt idx="11962">
                  <c:v>0.53030303030303005</c:v>
                </c:pt>
                <c:pt idx="11963">
                  <c:v>0.54545454545454497</c:v>
                </c:pt>
                <c:pt idx="11964">
                  <c:v>0.56060606060606</c:v>
                </c:pt>
                <c:pt idx="11965">
                  <c:v>0.57575757575757502</c:v>
                </c:pt>
                <c:pt idx="11966">
                  <c:v>0.59090909090909005</c:v>
                </c:pt>
                <c:pt idx="11967">
                  <c:v>0.60606060606060597</c:v>
                </c:pt>
                <c:pt idx="11968">
                  <c:v>0.62121212121212099</c:v>
                </c:pt>
                <c:pt idx="11969">
                  <c:v>0.63636363636363602</c:v>
                </c:pt>
                <c:pt idx="11970">
                  <c:v>0.65151515151515105</c:v>
                </c:pt>
                <c:pt idx="11971">
                  <c:v>0.66666666666666596</c:v>
                </c:pt>
                <c:pt idx="11972">
                  <c:v>0.68181818181818099</c:v>
                </c:pt>
                <c:pt idx="11973">
                  <c:v>0.69696969696969702</c:v>
                </c:pt>
                <c:pt idx="11974">
                  <c:v>0.71212121212121204</c:v>
                </c:pt>
                <c:pt idx="11975">
                  <c:v>0.72727272727272696</c:v>
                </c:pt>
                <c:pt idx="11976">
                  <c:v>0.74242424242424199</c:v>
                </c:pt>
                <c:pt idx="11977">
                  <c:v>0.75757575757575701</c:v>
                </c:pt>
                <c:pt idx="11978">
                  <c:v>0.77272727272727204</c:v>
                </c:pt>
                <c:pt idx="11979">
                  <c:v>0.78787878787878696</c:v>
                </c:pt>
                <c:pt idx="11980">
                  <c:v>0.80303030303030298</c:v>
                </c:pt>
                <c:pt idx="11981">
                  <c:v>0.81818181818181801</c:v>
                </c:pt>
                <c:pt idx="11982">
                  <c:v>0.83333333333333304</c:v>
                </c:pt>
                <c:pt idx="11983">
                  <c:v>0.84848484848484795</c:v>
                </c:pt>
                <c:pt idx="11984">
                  <c:v>0.86363636363636298</c:v>
                </c:pt>
                <c:pt idx="11985">
                  <c:v>0.87878787878787801</c:v>
                </c:pt>
                <c:pt idx="11986">
                  <c:v>0.89393939393939303</c:v>
                </c:pt>
                <c:pt idx="11987">
                  <c:v>0.90909090909090895</c:v>
                </c:pt>
                <c:pt idx="11988">
                  <c:v>0.92424242424242398</c:v>
                </c:pt>
                <c:pt idx="11989">
                  <c:v>0.939393939393939</c:v>
                </c:pt>
                <c:pt idx="11990">
                  <c:v>0.95454545454545403</c:v>
                </c:pt>
                <c:pt idx="11991">
                  <c:v>0.96969696969696895</c:v>
                </c:pt>
                <c:pt idx="11992">
                  <c:v>0.98484848484848397</c:v>
                </c:pt>
                <c:pt idx="11993">
                  <c:v>0</c:v>
                </c:pt>
                <c:pt idx="11994">
                  <c:v>1.3333333333333299E-2</c:v>
                </c:pt>
                <c:pt idx="11995">
                  <c:v>2.6666666666666599E-2</c:v>
                </c:pt>
                <c:pt idx="11996">
                  <c:v>0.04</c:v>
                </c:pt>
                <c:pt idx="11997">
                  <c:v>5.3333333333333302E-2</c:v>
                </c:pt>
                <c:pt idx="11998">
                  <c:v>6.6666666666666596E-2</c:v>
                </c:pt>
                <c:pt idx="11999">
                  <c:v>0.08</c:v>
                </c:pt>
                <c:pt idx="12000">
                  <c:v>9.3333333333333296E-2</c:v>
                </c:pt>
                <c:pt idx="12001">
                  <c:v>0.10666666666666599</c:v>
                </c:pt>
                <c:pt idx="12002">
                  <c:v>0.12</c:v>
                </c:pt>
                <c:pt idx="12003">
                  <c:v>0.133333333333333</c:v>
                </c:pt>
                <c:pt idx="12004">
                  <c:v>0.146666666666666</c:v>
                </c:pt>
                <c:pt idx="12005">
                  <c:v>0.16</c:v>
                </c:pt>
                <c:pt idx="12006">
                  <c:v>0.17333333333333301</c:v>
                </c:pt>
                <c:pt idx="12007">
                  <c:v>0.18666666666666601</c:v>
                </c:pt>
                <c:pt idx="12008">
                  <c:v>0.2</c:v>
                </c:pt>
                <c:pt idx="12009">
                  <c:v>0.21333333333333299</c:v>
                </c:pt>
                <c:pt idx="12010">
                  <c:v>0.22666666666666599</c:v>
                </c:pt>
                <c:pt idx="12011">
                  <c:v>0.24</c:v>
                </c:pt>
                <c:pt idx="12012">
                  <c:v>0.25333333333333302</c:v>
                </c:pt>
                <c:pt idx="12013">
                  <c:v>0.266666666666666</c:v>
                </c:pt>
                <c:pt idx="12014">
                  <c:v>0.28000000000000003</c:v>
                </c:pt>
                <c:pt idx="12015">
                  <c:v>0.293333333333333</c:v>
                </c:pt>
                <c:pt idx="12016">
                  <c:v>0.30666666666666598</c:v>
                </c:pt>
                <c:pt idx="12017">
                  <c:v>0.32</c:v>
                </c:pt>
                <c:pt idx="12018">
                  <c:v>0.33333333333333298</c:v>
                </c:pt>
                <c:pt idx="12019">
                  <c:v>0.34666666666666601</c:v>
                </c:pt>
                <c:pt idx="12020">
                  <c:v>0.36</c:v>
                </c:pt>
                <c:pt idx="12021">
                  <c:v>0.37333333333333302</c:v>
                </c:pt>
                <c:pt idx="12022">
                  <c:v>0.38666666666666599</c:v>
                </c:pt>
                <c:pt idx="12023">
                  <c:v>0.4</c:v>
                </c:pt>
                <c:pt idx="12024">
                  <c:v>0.413333333333333</c:v>
                </c:pt>
                <c:pt idx="12025">
                  <c:v>0.42666666666666597</c:v>
                </c:pt>
                <c:pt idx="12026">
                  <c:v>0.44</c:v>
                </c:pt>
                <c:pt idx="12027">
                  <c:v>0.45333333333333298</c:v>
                </c:pt>
                <c:pt idx="12028">
                  <c:v>0.46666666666666601</c:v>
                </c:pt>
                <c:pt idx="12029">
                  <c:v>0.48</c:v>
                </c:pt>
                <c:pt idx="12030">
                  <c:v>0.49333333333333301</c:v>
                </c:pt>
                <c:pt idx="12031">
                  <c:v>0.50666666666666604</c:v>
                </c:pt>
                <c:pt idx="12032">
                  <c:v>0.52</c:v>
                </c:pt>
                <c:pt idx="12033">
                  <c:v>0.53333333333333299</c:v>
                </c:pt>
                <c:pt idx="12034">
                  <c:v>0.54666666666666597</c:v>
                </c:pt>
                <c:pt idx="12035">
                  <c:v>0.56000000000000005</c:v>
                </c:pt>
                <c:pt idx="12036">
                  <c:v>0.57333333333333303</c:v>
                </c:pt>
                <c:pt idx="12037">
                  <c:v>0.586666666666666</c:v>
                </c:pt>
                <c:pt idx="12038">
                  <c:v>0.6</c:v>
                </c:pt>
                <c:pt idx="12039">
                  <c:v>0.61333333333333295</c:v>
                </c:pt>
                <c:pt idx="12040">
                  <c:v>0.62666666666666604</c:v>
                </c:pt>
                <c:pt idx="12041">
                  <c:v>0.64</c:v>
                </c:pt>
                <c:pt idx="12042">
                  <c:v>0.65333333333333299</c:v>
                </c:pt>
                <c:pt idx="12043">
                  <c:v>0.66666666666666596</c:v>
                </c:pt>
                <c:pt idx="12044">
                  <c:v>0.68</c:v>
                </c:pt>
                <c:pt idx="12045">
                  <c:v>0.69333333333333302</c:v>
                </c:pt>
                <c:pt idx="12046">
                  <c:v>0.706666666666666</c:v>
                </c:pt>
                <c:pt idx="12047">
                  <c:v>0.72</c:v>
                </c:pt>
                <c:pt idx="12048">
                  <c:v>0.73333333333333295</c:v>
                </c:pt>
                <c:pt idx="12049">
                  <c:v>0.74666666666666603</c:v>
                </c:pt>
                <c:pt idx="12050">
                  <c:v>0.76</c:v>
                </c:pt>
                <c:pt idx="12051">
                  <c:v>0.77333333333333298</c:v>
                </c:pt>
                <c:pt idx="12052">
                  <c:v>0.78666666666666596</c:v>
                </c:pt>
                <c:pt idx="12053">
                  <c:v>0.8</c:v>
                </c:pt>
                <c:pt idx="12054">
                  <c:v>0.81333333333333302</c:v>
                </c:pt>
                <c:pt idx="12055">
                  <c:v>0.82666666666666599</c:v>
                </c:pt>
                <c:pt idx="12056">
                  <c:v>0.84</c:v>
                </c:pt>
                <c:pt idx="12057">
                  <c:v>0.85333333333333306</c:v>
                </c:pt>
                <c:pt idx="12058">
                  <c:v>0.86666666666666603</c:v>
                </c:pt>
                <c:pt idx="12059">
                  <c:v>0.88</c:v>
                </c:pt>
                <c:pt idx="12060">
                  <c:v>0.89333333333333298</c:v>
                </c:pt>
                <c:pt idx="12061">
                  <c:v>0.90666666666666595</c:v>
                </c:pt>
                <c:pt idx="12062">
                  <c:v>0.92</c:v>
                </c:pt>
                <c:pt idx="12063">
                  <c:v>0.93333333333333302</c:v>
                </c:pt>
                <c:pt idx="12064">
                  <c:v>0.94666666666666599</c:v>
                </c:pt>
                <c:pt idx="12065">
                  <c:v>0.96</c:v>
                </c:pt>
                <c:pt idx="12066">
                  <c:v>0.97333333333333305</c:v>
                </c:pt>
                <c:pt idx="12067">
                  <c:v>0.98666666666666603</c:v>
                </c:pt>
                <c:pt idx="12068">
                  <c:v>0</c:v>
                </c:pt>
                <c:pt idx="12069">
                  <c:v>8.7719298245613996E-3</c:v>
                </c:pt>
                <c:pt idx="12070">
                  <c:v>1.7543859649122799E-2</c:v>
                </c:pt>
                <c:pt idx="12071">
                  <c:v>2.6315789473684199E-2</c:v>
                </c:pt>
                <c:pt idx="12072">
                  <c:v>3.5087719298245598E-2</c:v>
                </c:pt>
                <c:pt idx="12073">
                  <c:v>4.3859649122807001E-2</c:v>
                </c:pt>
                <c:pt idx="12074">
                  <c:v>5.2631578947368397E-2</c:v>
                </c:pt>
                <c:pt idx="12075">
                  <c:v>6.14035087719298E-2</c:v>
                </c:pt>
                <c:pt idx="12076">
                  <c:v>7.0175438596491196E-2</c:v>
                </c:pt>
                <c:pt idx="12077">
                  <c:v>7.8947368421052599E-2</c:v>
                </c:pt>
                <c:pt idx="12078">
                  <c:v>8.7719298245614002E-2</c:v>
                </c:pt>
                <c:pt idx="12079">
                  <c:v>9.6491228070175405E-2</c:v>
                </c:pt>
                <c:pt idx="12080">
                  <c:v>0.105263157894736</c:v>
                </c:pt>
                <c:pt idx="12081">
                  <c:v>0.114035087719298</c:v>
                </c:pt>
                <c:pt idx="12082">
                  <c:v>0.122807017543859</c:v>
                </c:pt>
                <c:pt idx="12083">
                  <c:v>0.13157894736842099</c:v>
                </c:pt>
                <c:pt idx="12084">
                  <c:v>0.140350877192982</c:v>
                </c:pt>
                <c:pt idx="12085">
                  <c:v>0.14912280701754299</c:v>
                </c:pt>
                <c:pt idx="12086">
                  <c:v>0.157894736842105</c:v>
                </c:pt>
                <c:pt idx="12087">
                  <c:v>0.16666666666666599</c:v>
                </c:pt>
                <c:pt idx="12088">
                  <c:v>0.175438596491228</c:v>
                </c:pt>
                <c:pt idx="12089">
                  <c:v>0.18421052631578899</c:v>
                </c:pt>
                <c:pt idx="12090">
                  <c:v>0.19298245614035001</c:v>
                </c:pt>
                <c:pt idx="12091">
                  <c:v>0.20175438596491199</c:v>
                </c:pt>
                <c:pt idx="12092">
                  <c:v>0.21052631578947301</c:v>
                </c:pt>
                <c:pt idx="12093">
                  <c:v>0.21929824561403499</c:v>
                </c:pt>
                <c:pt idx="12094">
                  <c:v>0.22807017543859601</c:v>
                </c:pt>
                <c:pt idx="12095">
                  <c:v>0.23684210526315699</c:v>
                </c:pt>
                <c:pt idx="12096">
                  <c:v>0.24561403508771901</c:v>
                </c:pt>
                <c:pt idx="12097">
                  <c:v>0.25438596491227999</c:v>
                </c:pt>
                <c:pt idx="12098">
                  <c:v>0.26315789473684198</c:v>
                </c:pt>
                <c:pt idx="12099">
                  <c:v>0.27192982456140302</c:v>
                </c:pt>
                <c:pt idx="12100">
                  <c:v>0.28070175438596401</c:v>
                </c:pt>
                <c:pt idx="12101">
                  <c:v>0.28947368421052599</c:v>
                </c:pt>
                <c:pt idx="12102">
                  <c:v>0.29824561403508698</c:v>
                </c:pt>
                <c:pt idx="12103">
                  <c:v>0.30701754385964902</c:v>
                </c:pt>
                <c:pt idx="12104">
                  <c:v>0.31578947368421001</c:v>
                </c:pt>
                <c:pt idx="12105">
                  <c:v>0.324561403508771</c:v>
                </c:pt>
                <c:pt idx="12106">
                  <c:v>0.33333333333333298</c:v>
                </c:pt>
                <c:pt idx="12107">
                  <c:v>0.34210526315789402</c:v>
                </c:pt>
                <c:pt idx="12108">
                  <c:v>0.35087719298245601</c:v>
                </c:pt>
                <c:pt idx="12109">
                  <c:v>0.359649122807017</c:v>
                </c:pt>
                <c:pt idx="12110">
                  <c:v>0.36842105263157798</c:v>
                </c:pt>
                <c:pt idx="12111">
                  <c:v>0.37719298245614002</c:v>
                </c:pt>
                <c:pt idx="12112">
                  <c:v>0.38596491228070101</c:v>
                </c:pt>
                <c:pt idx="12113">
                  <c:v>0.394736842105263</c:v>
                </c:pt>
                <c:pt idx="12114">
                  <c:v>0.40350877192982398</c:v>
                </c:pt>
                <c:pt idx="12115">
                  <c:v>0.41228070175438503</c:v>
                </c:pt>
                <c:pt idx="12116">
                  <c:v>0.42105263157894701</c:v>
                </c:pt>
                <c:pt idx="12117">
                  <c:v>0.429824561403508</c:v>
                </c:pt>
                <c:pt idx="12118">
                  <c:v>0.43859649122806998</c:v>
                </c:pt>
                <c:pt idx="12119">
                  <c:v>0.44736842105263103</c:v>
                </c:pt>
                <c:pt idx="12120">
                  <c:v>0.45614035087719201</c:v>
                </c:pt>
                <c:pt idx="12121">
                  <c:v>0.464912280701754</c:v>
                </c:pt>
                <c:pt idx="12122">
                  <c:v>0.47368421052631499</c:v>
                </c:pt>
                <c:pt idx="12123">
                  <c:v>0.48245614035087703</c:v>
                </c:pt>
                <c:pt idx="12124">
                  <c:v>0.49122807017543801</c:v>
                </c:pt>
                <c:pt idx="12125">
                  <c:v>0.5</c:v>
                </c:pt>
                <c:pt idx="12126">
                  <c:v>0.50877192982456099</c:v>
                </c:pt>
                <c:pt idx="12127">
                  <c:v>0.51754385964912197</c:v>
                </c:pt>
                <c:pt idx="12128">
                  <c:v>0.52631578947368396</c:v>
                </c:pt>
                <c:pt idx="12129">
                  <c:v>0.53508771929824495</c:v>
                </c:pt>
                <c:pt idx="12130">
                  <c:v>0.54385964912280704</c:v>
                </c:pt>
                <c:pt idx="12131">
                  <c:v>0.55263157894736803</c:v>
                </c:pt>
                <c:pt idx="12132">
                  <c:v>0.56140350877192902</c:v>
                </c:pt>
                <c:pt idx="12133">
                  <c:v>0.570175438596491</c:v>
                </c:pt>
                <c:pt idx="12134">
                  <c:v>0.57894736842105199</c:v>
                </c:pt>
                <c:pt idx="12135">
                  <c:v>0.58771929824561397</c:v>
                </c:pt>
                <c:pt idx="12136">
                  <c:v>0.59649122807017496</c:v>
                </c:pt>
                <c:pt idx="12137">
                  <c:v>0.60526315789473595</c:v>
                </c:pt>
                <c:pt idx="12138">
                  <c:v>0.61403508771929804</c:v>
                </c:pt>
                <c:pt idx="12139">
                  <c:v>0.62280701754385903</c:v>
                </c:pt>
                <c:pt idx="12140">
                  <c:v>0.63157894736842102</c:v>
                </c:pt>
                <c:pt idx="12141">
                  <c:v>0.640350877192982</c:v>
                </c:pt>
                <c:pt idx="12142">
                  <c:v>0.64912280701754299</c:v>
                </c:pt>
                <c:pt idx="12143">
                  <c:v>0.65789473684210498</c:v>
                </c:pt>
                <c:pt idx="12144">
                  <c:v>0.66666666666666596</c:v>
                </c:pt>
                <c:pt idx="12145">
                  <c:v>0.67543859649122795</c:v>
                </c:pt>
                <c:pt idx="12146">
                  <c:v>0.68421052631578905</c:v>
                </c:pt>
                <c:pt idx="12147">
                  <c:v>0.69298245614035003</c:v>
                </c:pt>
                <c:pt idx="12148">
                  <c:v>0.70175438596491202</c:v>
                </c:pt>
                <c:pt idx="12149">
                  <c:v>0.71052631578947301</c:v>
                </c:pt>
                <c:pt idx="12150">
                  <c:v>0.71929824561403499</c:v>
                </c:pt>
                <c:pt idx="12151">
                  <c:v>0.72807017543859598</c:v>
                </c:pt>
                <c:pt idx="12152">
                  <c:v>0.73684210526315697</c:v>
                </c:pt>
                <c:pt idx="12153">
                  <c:v>0.74561403508771895</c:v>
                </c:pt>
                <c:pt idx="12154">
                  <c:v>0.75438596491228005</c:v>
                </c:pt>
                <c:pt idx="12155">
                  <c:v>0.76315789473684204</c:v>
                </c:pt>
                <c:pt idx="12156">
                  <c:v>0.77192982456140302</c:v>
                </c:pt>
                <c:pt idx="12157">
                  <c:v>0.78070175438596401</c:v>
                </c:pt>
                <c:pt idx="12158">
                  <c:v>0.78947368421052599</c:v>
                </c:pt>
                <c:pt idx="12159">
                  <c:v>0.79824561403508698</c:v>
                </c:pt>
                <c:pt idx="12160">
                  <c:v>0.80701754385964897</c:v>
                </c:pt>
                <c:pt idx="12161">
                  <c:v>0.81578947368420995</c:v>
                </c:pt>
                <c:pt idx="12162">
                  <c:v>0.82456140350877105</c:v>
                </c:pt>
                <c:pt idx="12163">
                  <c:v>0.83333333333333304</c:v>
                </c:pt>
                <c:pt idx="12164">
                  <c:v>0.84210526315789402</c:v>
                </c:pt>
                <c:pt idx="12165">
                  <c:v>0.85087719298245601</c:v>
                </c:pt>
                <c:pt idx="12166">
                  <c:v>0.859649122807017</c:v>
                </c:pt>
                <c:pt idx="12167">
                  <c:v>0.86842105263157898</c:v>
                </c:pt>
                <c:pt idx="12168">
                  <c:v>0.87719298245613997</c:v>
                </c:pt>
                <c:pt idx="12169">
                  <c:v>0.88596491228070096</c:v>
                </c:pt>
                <c:pt idx="12170">
                  <c:v>0.89473684210526305</c:v>
                </c:pt>
                <c:pt idx="12171">
                  <c:v>0.90350877192982404</c:v>
                </c:pt>
                <c:pt idx="12172">
                  <c:v>0.91228070175438503</c:v>
                </c:pt>
                <c:pt idx="12173">
                  <c:v>0.92105263157894701</c:v>
                </c:pt>
                <c:pt idx="12174">
                  <c:v>0.929824561403508</c:v>
                </c:pt>
                <c:pt idx="12175">
                  <c:v>0.93859649122806998</c:v>
                </c:pt>
                <c:pt idx="12176">
                  <c:v>0.94736842105263097</c:v>
                </c:pt>
                <c:pt idx="12177">
                  <c:v>0.95614035087719296</c:v>
                </c:pt>
                <c:pt idx="12178">
                  <c:v>0.96491228070175405</c:v>
                </c:pt>
                <c:pt idx="12179">
                  <c:v>0.97368421052631504</c:v>
                </c:pt>
                <c:pt idx="12180">
                  <c:v>0.98245614035087703</c:v>
                </c:pt>
                <c:pt idx="12181">
                  <c:v>0.99122807017543801</c:v>
                </c:pt>
                <c:pt idx="12182">
                  <c:v>0</c:v>
                </c:pt>
                <c:pt idx="12183">
                  <c:v>1.8867924528301799E-2</c:v>
                </c:pt>
                <c:pt idx="12184">
                  <c:v>3.7735849056603703E-2</c:v>
                </c:pt>
                <c:pt idx="12185">
                  <c:v>5.6603773584905599E-2</c:v>
                </c:pt>
                <c:pt idx="12186">
                  <c:v>7.5471698113207503E-2</c:v>
                </c:pt>
                <c:pt idx="12187">
                  <c:v>9.4339622641509399E-2</c:v>
                </c:pt>
                <c:pt idx="12188">
                  <c:v>0.113207547169811</c:v>
                </c:pt>
                <c:pt idx="12189">
                  <c:v>0.13207547169811301</c:v>
                </c:pt>
                <c:pt idx="12190">
                  <c:v>0.15094339622641501</c:v>
                </c:pt>
                <c:pt idx="12191">
                  <c:v>0.169811320754716</c:v>
                </c:pt>
                <c:pt idx="12192">
                  <c:v>0.18867924528301799</c:v>
                </c:pt>
                <c:pt idx="12193">
                  <c:v>0.20754716981131999</c:v>
                </c:pt>
                <c:pt idx="12194">
                  <c:v>0.22641509433962201</c:v>
                </c:pt>
                <c:pt idx="12195">
                  <c:v>0.245283018867924</c:v>
                </c:pt>
                <c:pt idx="12196">
                  <c:v>0.26415094339622602</c:v>
                </c:pt>
                <c:pt idx="12197">
                  <c:v>0.28301886792452802</c:v>
                </c:pt>
                <c:pt idx="12198">
                  <c:v>0.30188679245283001</c:v>
                </c:pt>
                <c:pt idx="12199">
                  <c:v>0.320754716981132</c:v>
                </c:pt>
                <c:pt idx="12200">
                  <c:v>0.339622641509433</c:v>
                </c:pt>
                <c:pt idx="12201">
                  <c:v>0.35849056603773499</c:v>
                </c:pt>
                <c:pt idx="12202">
                  <c:v>0.37735849056603699</c:v>
                </c:pt>
                <c:pt idx="12203">
                  <c:v>0.39622641509433898</c:v>
                </c:pt>
                <c:pt idx="12204">
                  <c:v>0.41509433962264097</c:v>
                </c:pt>
                <c:pt idx="12205">
                  <c:v>0.43396226415094302</c:v>
                </c:pt>
                <c:pt idx="12206">
                  <c:v>0.45283018867924502</c:v>
                </c:pt>
                <c:pt idx="12207">
                  <c:v>0.47169811320754701</c:v>
                </c:pt>
                <c:pt idx="12208">
                  <c:v>0.490566037735849</c:v>
                </c:pt>
                <c:pt idx="12209">
                  <c:v>0.50943396226415005</c:v>
                </c:pt>
                <c:pt idx="12210">
                  <c:v>0.52830188679245205</c:v>
                </c:pt>
                <c:pt idx="12211">
                  <c:v>0.54716981132075404</c:v>
                </c:pt>
                <c:pt idx="12212">
                  <c:v>0.56603773584905603</c:v>
                </c:pt>
                <c:pt idx="12213">
                  <c:v>0.58490566037735803</c:v>
                </c:pt>
                <c:pt idx="12214">
                  <c:v>0.60377358490566002</c:v>
                </c:pt>
                <c:pt idx="12215">
                  <c:v>0.62264150943396201</c:v>
                </c:pt>
                <c:pt idx="12216">
                  <c:v>0.64150943396226401</c:v>
                </c:pt>
                <c:pt idx="12217">
                  <c:v>0.660377358490566</c:v>
                </c:pt>
                <c:pt idx="12218">
                  <c:v>0.679245283018867</c:v>
                </c:pt>
                <c:pt idx="12219">
                  <c:v>0.69811320754716899</c:v>
                </c:pt>
                <c:pt idx="12220">
                  <c:v>0.71698113207547098</c:v>
                </c:pt>
                <c:pt idx="12221">
                  <c:v>0.73584905660377298</c:v>
                </c:pt>
                <c:pt idx="12222">
                  <c:v>0.75471698113207497</c:v>
                </c:pt>
                <c:pt idx="12223">
                  <c:v>0.77358490566037696</c:v>
                </c:pt>
                <c:pt idx="12224">
                  <c:v>0.79245283018867896</c:v>
                </c:pt>
                <c:pt idx="12225">
                  <c:v>0.81132075471698095</c:v>
                </c:pt>
                <c:pt idx="12226">
                  <c:v>0.83018867924528295</c:v>
                </c:pt>
                <c:pt idx="12227">
                  <c:v>0.84905660377358405</c:v>
                </c:pt>
                <c:pt idx="12228">
                  <c:v>0.86792452830188604</c:v>
                </c:pt>
                <c:pt idx="12229">
                  <c:v>0.88679245283018804</c:v>
                </c:pt>
                <c:pt idx="12230">
                  <c:v>0.90566037735849003</c:v>
                </c:pt>
                <c:pt idx="12231">
                  <c:v>0.92452830188679203</c:v>
                </c:pt>
                <c:pt idx="12232">
                  <c:v>0.94339622641509402</c:v>
                </c:pt>
                <c:pt idx="12233">
                  <c:v>0.96226415094339601</c:v>
                </c:pt>
                <c:pt idx="12234">
                  <c:v>0.98113207547169801</c:v>
                </c:pt>
                <c:pt idx="12235">
                  <c:v>0</c:v>
                </c:pt>
                <c:pt idx="12236">
                  <c:v>1.7543859649122799E-2</c:v>
                </c:pt>
                <c:pt idx="12237">
                  <c:v>3.5087719298245598E-2</c:v>
                </c:pt>
                <c:pt idx="12238">
                  <c:v>5.2631578947368397E-2</c:v>
                </c:pt>
                <c:pt idx="12239">
                  <c:v>7.0175438596491196E-2</c:v>
                </c:pt>
                <c:pt idx="12240">
                  <c:v>8.7719298245614002E-2</c:v>
                </c:pt>
                <c:pt idx="12241">
                  <c:v>0.105263157894736</c:v>
                </c:pt>
                <c:pt idx="12242">
                  <c:v>0.122807017543859</c:v>
                </c:pt>
                <c:pt idx="12243">
                  <c:v>0.140350877192982</c:v>
                </c:pt>
                <c:pt idx="12244">
                  <c:v>0.157894736842105</c:v>
                </c:pt>
                <c:pt idx="12245">
                  <c:v>0.175438596491228</c:v>
                </c:pt>
                <c:pt idx="12246">
                  <c:v>0.19298245614035001</c:v>
                </c:pt>
                <c:pt idx="12247">
                  <c:v>0.21052631578947301</c:v>
                </c:pt>
                <c:pt idx="12248">
                  <c:v>0.22807017543859601</c:v>
                </c:pt>
                <c:pt idx="12249">
                  <c:v>0.24561403508771901</c:v>
                </c:pt>
                <c:pt idx="12250">
                  <c:v>0.26315789473684198</c:v>
                </c:pt>
                <c:pt idx="12251">
                  <c:v>0.28070175438596401</c:v>
                </c:pt>
                <c:pt idx="12252">
                  <c:v>0.29824561403508698</c:v>
                </c:pt>
                <c:pt idx="12253">
                  <c:v>0.31578947368421001</c:v>
                </c:pt>
                <c:pt idx="12254">
                  <c:v>0.33333333333333298</c:v>
                </c:pt>
                <c:pt idx="12255">
                  <c:v>0.35087719298245601</c:v>
                </c:pt>
                <c:pt idx="12256">
                  <c:v>0.36842105263157798</c:v>
                </c:pt>
                <c:pt idx="12257">
                  <c:v>0.38596491228070101</c:v>
                </c:pt>
                <c:pt idx="12258">
                  <c:v>0.40350877192982398</c:v>
                </c:pt>
                <c:pt idx="12259">
                  <c:v>0.42105263157894701</c:v>
                </c:pt>
                <c:pt idx="12260">
                  <c:v>0.43859649122806998</c:v>
                </c:pt>
                <c:pt idx="12261">
                  <c:v>0.45614035087719201</c:v>
                </c:pt>
                <c:pt idx="12262">
                  <c:v>0.47368421052631499</c:v>
                </c:pt>
                <c:pt idx="12263">
                  <c:v>0.49122807017543801</c:v>
                </c:pt>
                <c:pt idx="12264">
                  <c:v>0.50877192982456099</c:v>
                </c:pt>
                <c:pt idx="12265">
                  <c:v>0.52631578947368396</c:v>
                </c:pt>
                <c:pt idx="12266">
                  <c:v>0.54385964912280704</c:v>
                </c:pt>
                <c:pt idx="12267">
                  <c:v>0.56140350877192902</c:v>
                </c:pt>
                <c:pt idx="12268">
                  <c:v>0.57894736842105199</c:v>
                </c:pt>
                <c:pt idx="12269">
                  <c:v>0.59649122807017496</c:v>
                </c:pt>
                <c:pt idx="12270">
                  <c:v>0.61403508771929804</c:v>
                </c:pt>
                <c:pt idx="12271">
                  <c:v>0.63157894736842102</c:v>
                </c:pt>
                <c:pt idx="12272">
                  <c:v>0.64912280701754299</c:v>
                </c:pt>
                <c:pt idx="12273">
                  <c:v>0.66666666666666596</c:v>
                </c:pt>
                <c:pt idx="12274">
                  <c:v>0.68421052631578905</c:v>
                </c:pt>
                <c:pt idx="12275">
                  <c:v>0.70175438596491202</c:v>
                </c:pt>
                <c:pt idx="12276">
                  <c:v>0.71929824561403499</c:v>
                </c:pt>
                <c:pt idx="12277">
                  <c:v>0.73684210526315697</c:v>
                </c:pt>
                <c:pt idx="12278">
                  <c:v>0.75438596491228005</c:v>
                </c:pt>
                <c:pt idx="12279">
                  <c:v>0.77192982456140302</c:v>
                </c:pt>
                <c:pt idx="12280">
                  <c:v>0.78947368421052599</c:v>
                </c:pt>
                <c:pt idx="12281">
                  <c:v>0.80701754385964897</c:v>
                </c:pt>
                <c:pt idx="12282">
                  <c:v>0.82456140350877105</c:v>
                </c:pt>
                <c:pt idx="12283">
                  <c:v>0.84210526315789402</c:v>
                </c:pt>
                <c:pt idx="12284">
                  <c:v>0.859649122807017</c:v>
                </c:pt>
                <c:pt idx="12285">
                  <c:v>0.87719298245613997</c:v>
                </c:pt>
                <c:pt idx="12286">
                  <c:v>0.89473684210526305</c:v>
                </c:pt>
                <c:pt idx="12287">
                  <c:v>0.91228070175438503</c:v>
                </c:pt>
                <c:pt idx="12288">
                  <c:v>0.929824561403508</c:v>
                </c:pt>
                <c:pt idx="12289">
                  <c:v>0.94736842105263097</c:v>
                </c:pt>
                <c:pt idx="12290">
                  <c:v>0.96491228070175405</c:v>
                </c:pt>
                <c:pt idx="12291">
                  <c:v>0.98245614035087703</c:v>
                </c:pt>
                <c:pt idx="12292">
                  <c:v>0</c:v>
                </c:pt>
                <c:pt idx="12293">
                  <c:v>0.2</c:v>
                </c:pt>
                <c:pt idx="12294">
                  <c:v>0.4</c:v>
                </c:pt>
                <c:pt idx="12295">
                  <c:v>0.6</c:v>
                </c:pt>
                <c:pt idx="12296">
                  <c:v>0.8</c:v>
                </c:pt>
                <c:pt idx="12297">
                  <c:v>0</c:v>
                </c:pt>
                <c:pt idx="12298">
                  <c:v>5.3475935828877002E-3</c:v>
                </c:pt>
                <c:pt idx="12299">
                  <c:v>1.06951871657754E-2</c:v>
                </c:pt>
                <c:pt idx="12300">
                  <c:v>1.60427807486631E-2</c:v>
                </c:pt>
                <c:pt idx="12301">
                  <c:v>2.1390374331550801E-2</c:v>
                </c:pt>
                <c:pt idx="12302">
                  <c:v>2.6737967914438499E-2</c:v>
                </c:pt>
                <c:pt idx="12303">
                  <c:v>3.20855614973262E-2</c:v>
                </c:pt>
                <c:pt idx="12304">
                  <c:v>3.7433155080213901E-2</c:v>
                </c:pt>
                <c:pt idx="12305">
                  <c:v>4.2780748663101602E-2</c:v>
                </c:pt>
                <c:pt idx="12306">
                  <c:v>4.8128342245989303E-2</c:v>
                </c:pt>
                <c:pt idx="12307">
                  <c:v>5.3475935828876997E-2</c:v>
                </c:pt>
                <c:pt idx="12308">
                  <c:v>5.8823529411764698E-2</c:v>
                </c:pt>
                <c:pt idx="12309">
                  <c:v>6.4171122994652399E-2</c:v>
                </c:pt>
                <c:pt idx="12310">
                  <c:v>6.9518716577540093E-2</c:v>
                </c:pt>
                <c:pt idx="12311">
                  <c:v>7.4866310160427801E-2</c:v>
                </c:pt>
                <c:pt idx="12312">
                  <c:v>8.0213903743315496E-2</c:v>
                </c:pt>
                <c:pt idx="12313">
                  <c:v>8.5561497326203204E-2</c:v>
                </c:pt>
                <c:pt idx="12314">
                  <c:v>9.0909090909090898E-2</c:v>
                </c:pt>
                <c:pt idx="12315">
                  <c:v>9.6256684491978606E-2</c:v>
                </c:pt>
                <c:pt idx="12316">
                  <c:v>0.10160427807486599</c:v>
                </c:pt>
                <c:pt idx="12317">
                  <c:v>0.10695187165775399</c:v>
                </c:pt>
                <c:pt idx="12318">
                  <c:v>0.11229946524064099</c:v>
                </c:pt>
                <c:pt idx="12319">
                  <c:v>0.11764705882352899</c:v>
                </c:pt>
                <c:pt idx="12320">
                  <c:v>0.12299465240641699</c:v>
                </c:pt>
                <c:pt idx="12321">
                  <c:v>0.12834224598930399</c:v>
                </c:pt>
                <c:pt idx="12322">
                  <c:v>0.13368983957219199</c:v>
                </c:pt>
                <c:pt idx="12323">
                  <c:v>0.13903743315507999</c:v>
                </c:pt>
                <c:pt idx="12324">
                  <c:v>0.14438502673796699</c:v>
                </c:pt>
                <c:pt idx="12325">
                  <c:v>0.14973262032085499</c:v>
                </c:pt>
                <c:pt idx="12326">
                  <c:v>0.15508021390374299</c:v>
                </c:pt>
                <c:pt idx="12327">
                  <c:v>0.16042780748663099</c:v>
                </c:pt>
                <c:pt idx="12328">
                  <c:v>0.16577540106951799</c:v>
                </c:pt>
                <c:pt idx="12329">
                  <c:v>0.17112299465240599</c:v>
                </c:pt>
                <c:pt idx="12330">
                  <c:v>0.17647058823529399</c:v>
                </c:pt>
                <c:pt idx="12331">
                  <c:v>0.18181818181818099</c:v>
                </c:pt>
                <c:pt idx="12332">
                  <c:v>0.18716577540106899</c:v>
                </c:pt>
                <c:pt idx="12333">
                  <c:v>0.19251336898395699</c:v>
                </c:pt>
                <c:pt idx="12334">
                  <c:v>0.19786096256684399</c:v>
                </c:pt>
                <c:pt idx="12335">
                  <c:v>0.20320855614973199</c:v>
                </c:pt>
                <c:pt idx="12336">
                  <c:v>0.20855614973261999</c:v>
                </c:pt>
                <c:pt idx="12337">
                  <c:v>0.21390374331550799</c:v>
                </c:pt>
                <c:pt idx="12338">
                  <c:v>0.21925133689839499</c:v>
                </c:pt>
                <c:pt idx="12339">
                  <c:v>0.22459893048128299</c:v>
                </c:pt>
                <c:pt idx="12340">
                  <c:v>0.22994652406417099</c:v>
                </c:pt>
                <c:pt idx="12341">
                  <c:v>0.23529411764705799</c:v>
                </c:pt>
                <c:pt idx="12342">
                  <c:v>0.24064171122994599</c:v>
                </c:pt>
                <c:pt idx="12343">
                  <c:v>0.24598930481283399</c:v>
                </c:pt>
                <c:pt idx="12344">
                  <c:v>0.25133689839572099</c:v>
                </c:pt>
                <c:pt idx="12345">
                  <c:v>0.25668449197860899</c:v>
                </c:pt>
                <c:pt idx="12346">
                  <c:v>0.26203208556149699</c:v>
                </c:pt>
                <c:pt idx="12347">
                  <c:v>0.26737967914438499</c:v>
                </c:pt>
                <c:pt idx="12348">
                  <c:v>0.27272727272727199</c:v>
                </c:pt>
                <c:pt idx="12349">
                  <c:v>0.27807486631015998</c:v>
                </c:pt>
                <c:pt idx="12350">
                  <c:v>0.28342245989304798</c:v>
                </c:pt>
                <c:pt idx="12351">
                  <c:v>0.28877005347593498</c:v>
                </c:pt>
                <c:pt idx="12352">
                  <c:v>0.29411764705882298</c:v>
                </c:pt>
                <c:pt idx="12353">
                  <c:v>0.29946524064171098</c:v>
                </c:pt>
                <c:pt idx="12354">
                  <c:v>0.30481283422459798</c:v>
                </c:pt>
                <c:pt idx="12355">
                  <c:v>0.31016042780748598</c:v>
                </c:pt>
                <c:pt idx="12356">
                  <c:v>0.31550802139037398</c:v>
                </c:pt>
                <c:pt idx="12357">
                  <c:v>0.32085561497326198</c:v>
                </c:pt>
                <c:pt idx="12358">
                  <c:v>0.32620320855614898</c:v>
                </c:pt>
                <c:pt idx="12359">
                  <c:v>0.33155080213903698</c:v>
                </c:pt>
                <c:pt idx="12360">
                  <c:v>0.33689839572192498</c:v>
                </c:pt>
                <c:pt idx="12361">
                  <c:v>0.34224598930481198</c:v>
                </c:pt>
                <c:pt idx="12362">
                  <c:v>0.34759358288769998</c:v>
                </c:pt>
                <c:pt idx="12363">
                  <c:v>0.35294117647058798</c:v>
                </c:pt>
                <c:pt idx="12364">
                  <c:v>0.35828877005347498</c:v>
                </c:pt>
                <c:pt idx="12365">
                  <c:v>0.36363636363636298</c:v>
                </c:pt>
                <c:pt idx="12366">
                  <c:v>0.36898395721925098</c:v>
                </c:pt>
                <c:pt idx="12367">
                  <c:v>0.37433155080213898</c:v>
                </c:pt>
                <c:pt idx="12368">
                  <c:v>0.37967914438502598</c:v>
                </c:pt>
                <c:pt idx="12369">
                  <c:v>0.38502673796791398</c:v>
                </c:pt>
                <c:pt idx="12370">
                  <c:v>0.39037433155080198</c:v>
                </c:pt>
                <c:pt idx="12371">
                  <c:v>0.39572192513368898</c:v>
                </c:pt>
                <c:pt idx="12372">
                  <c:v>0.40106951871657698</c:v>
                </c:pt>
                <c:pt idx="12373">
                  <c:v>0.40641711229946498</c:v>
                </c:pt>
                <c:pt idx="12374">
                  <c:v>0.41176470588235198</c:v>
                </c:pt>
                <c:pt idx="12375">
                  <c:v>0.41711229946523998</c:v>
                </c:pt>
                <c:pt idx="12376">
                  <c:v>0.42245989304812798</c:v>
                </c:pt>
                <c:pt idx="12377">
                  <c:v>0.42780748663101598</c:v>
                </c:pt>
                <c:pt idx="12378">
                  <c:v>0.43315508021390298</c:v>
                </c:pt>
                <c:pt idx="12379">
                  <c:v>0.43850267379679098</c:v>
                </c:pt>
                <c:pt idx="12380">
                  <c:v>0.44385026737967898</c:v>
                </c:pt>
                <c:pt idx="12381">
                  <c:v>0.44919786096256598</c:v>
                </c:pt>
                <c:pt idx="12382">
                  <c:v>0.45454545454545398</c:v>
                </c:pt>
                <c:pt idx="12383">
                  <c:v>0.45989304812834197</c:v>
                </c:pt>
                <c:pt idx="12384">
                  <c:v>0.46524064171122997</c:v>
                </c:pt>
                <c:pt idx="12385">
                  <c:v>0.47058823529411697</c:v>
                </c:pt>
                <c:pt idx="12386">
                  <c:v>0.47593582887700497</c:v>
                </c:pt>
                <c:pt idx="12387">
                  <c:v>0.48128342245989297</c:v>
                </c:pt>
                <c:pt idx="12388">
                  <c:v>0.48663101604277997</c:v>
                </c:pt>
                <c:pt idx="12389">
                  <c:v>0.49197860962566797</c:v>
                </c:pt>
                <c:pt idx="12390">
                  <c:v>0.49732620320855597</c:v>
                </c:pt>
                <c:pt idx="12391">
                  <c:v>0.50267379679144297</c:v>
                </c:pt>
                <c:pt idx="12392">
                  <c:v>0.50802139037433103</c:v>
                </c:pt>
                <c:pt idx="12393">
                  <c:v>0.51336898395721897</c:v>
                </c:pt>
                <c:pt idx="12394">
                  <c:v>0.51871657754010603</c:v>
                </c:pt>
                <c:pt idx="12395">
                  <c:v>0.52406417112299397</c:v>
                </c:pt>
                <c:pt idx="12396">
                  <c:v>0.52941176470588203</c:v>
                </c:pt>
                <c:pt idx="12397">
                  <c:v>0.53475935828876997</c:v>
                </c:pt>
                <c:pt idx="12398">
                  <c:v>0.54010695187165703</c:v>
                </c:pt>
                <c:pt idx="12399">
                  <c:v>0.54545454545454497</c:v>
                </c:pt>
                <c:pt idx="12400">
                  <c:v>0.55080213903743303</c:v>
                </c:pt>
                <c:pt idx="12401">
                  <c:v>0.55614973262031997</c:v>
                </c:pt>
                <c:pt idx="12402">
                  <c:v>0.56149732620320802</c:v>
                </c:pt>
                <c:pt idx="12403">
                  <c:v>0.56684491978609597</c:v>
                </c:pt>
                <c:pt idx="12404">
                  <c:v>0.57219251336898302</c:v>
                </c:pt>
                <c:pt idx="12405">
                  <c:v>0.57754010695187097</c:v>
                </c:pt>
                <c:pt idx="12406">
                  <c:v>0.58288770053475902</c:v>
                </c:pt>
                <c:pt idx="12407">
                  <c:v>0.58823529411764697</c:v>
                </c:pt>
                <c:pt idx="12408">
                  <c:v>0.59358288770053402</c:v>
                </c:pt>
                <c:pt idx="12409">
                  <c:v>0.59893048128342197</c:v>
                </c:pt>
                <c:pt idx="12410">
                  <c:v>0.60427807486631002</c:v>
                </c:pt>
                <c:pt idx="12411">
                  <c:v>0.60962566844919697</c:v>
                </c:pt>
                <c:pt idx="12412">
                  <c:v>0.61497326203208502</c:v>
                </c:pt>
                <c:pt idx="12413">
                  <c:v>0.62032085561497297</c:v>
                </c:pt>
                <c:pt idx="12414">
                  <c:v>0.62566844919786002</c:v>
                </c:pt>
                <c:pt idx="12415">
                  <c:v>0.63101604278074797</c:v>
                </c:pt>
                <c:pt idx="12416">
                  <c:v>0.63636363636363602</c:v>
                </c:pt>
                <c:pt idx="12417">
                  <c:v>0.64171122994652396</c:v>
                </c:pt>
                <c:pt idx="12418">
                  <c:v>0.64705882352941102</c:v>
                </c:pt>
                <c:pt idx="12419">
                  <c:v>0.65240641711229896</c:v>
                </c:pt>
                <c:pt idx="12420">
                  <c:v>0.65775401069518702</c:v>
                </c:pt>
                <c:pt idx="12421">
                  <c:v>0.66310160427807396</c:v>
                </c:pt>
                <c:pt idx="12422">
                  <c:v>0.66844919786096202</c:v>
                </c:pt>
                <c:pt idx="12423">
                  <c:v>0.67379679144384996</c:v>
                </c:pt>
                <c:pt idx="12424">
                  <c:v>0.67914438502673802</c:v>
                </c:pt>
                <c:pt idx="12425">
                  <c:v>0.68449197860962496</c:v>
                </c:pt>
                <c:pt idx="12426">
                  <c:v>0.68983957219251302</c:v>
                </c:pt>
                <c:pt idx="12427">
                  <c:v>0.69518716577540096</c:v>
                </c:pt>
                <c:pt idx="12428">
                  <c:v>0.70053475935828802</c:v>
                </c:pt>
                <c:pt idx="12429">
                  <c:v>0.70588235294117596</c:v>
                </c:pt>
                <c:pt idx="12430">
                  <c:v>0.71122994652406402</c:v>
                </c:pt>
                <c:pt idx="12431">
                  <c:v>0.71657754010695096</c:v>
                </c:pt>
                <c:pt idx="12432">
                  <c:v>0.72192513368983902</c:v>
                </c:pt>
                <c:pt idx="12433">
                  <c:v>0.72727272727272696</c:v>
                </c:pt>
                <c:pt idx="12434">
                  <c:v>0.73262032085561501</c:v>
                </c:pt>
                <c:pt idx="12435">
                  <c:v>0.73796791443850196</c:v>
                </c:pt>
                <c:pt idx="12436">
                  <c:v>0.74331550802139001</c:v>
                </c:pt>
                <c:pt idx="12437">
                  <c:v>0.74866310160427796</c:v>
                </c:pt>
                <c:pt idx="12438">
                  <c:v>0.75401069518716501</c:v>
                </c:pt>
                <c:pt idx="12439">
                  <c:v>0.75935828877005296</c:v>
                </c:pt>
                <c:pt idx="12440">
                  <c:v>0.76470588235294101</c:v>
                </c:pt>
                <c:pt idx="12441">
                  <c:v>0.77005347593582796</c:v>
                </c:pt>
                <c:pt idx="12442">
                  <c:v>0.77540106951871601</c:v>
                </c:pt>
                <c:pt idx="12443">
                  <c:v>0.78074866310160396</c:v>
                </c:pt>
                <c:pt idx="12444">
                  <c:v>0.78609625668449201</c:v>
                </c:pt>
                <c:pt idx="12445">
                  <c:v>0.79144385026737896</c:v>
                </c:pt>
                <c:pt idx="12446">
                  <c:v>0.79679144385026701</c:v>
                </c:pt>
                <c:pt idx="12447">
                  <c:v>0.80213903743315496</c:v>
                </c:pt>
                <c:pt idx="12448">
                  <c:v>0.80748663101604201</c:v>
                </c:pt>
                <c:pt idx="12449">
                  <c:v>0.81283422459892996</c:v>
                </c:pt>
                <c:pt idx="12450">
                  <c:v>0.81818181818181801</c:v>
                </c:pt>
                <c:pt idx="12451">
                  <c:v>0.82352941176470495</c:v>
                </c:pt>
                <c:pt idx="12452">
                  <c:v>0.82887700534759301</c:v>
                </c:pt>
                <c:pt idx="12453">
                  <c:v>0.83422459893048095</c:v>
                </c:pt>
                <c:pt idx="12454">
                  <c:v>0.83957219251336901</c:v>
                </c:pt>
                <c:pt idx="12455">
                  <c:v>0.84491978609625595</c:v>
                </c:pt>
                <c:pt idx="12456">
                  <c:v>0.85026737967914401</c:v>
                </c:pt>
                <c:pt idx="12457">
                  <c:v>0.85561497326203195</c:v>
                </c:pt>
                <c:pt idx="12458">
                  <c:v>0.86096256684491901</c:v>
                </c:pt>
                <c:pt idx="12459">
                  <c:v>0.86631016042780695</c:v>
                </c:pt>
                <c:pt idx="12460">
                  <c:v>0.87165775401069501</c:v>
                </c:pt>
                <c:pt idx="12461">
                  <c:v>0.87700534759358195</c:v>
                </c:pt>
                <c:pt idx="12462">
                  <c:v>0.88235294117647001</c:v>
                </c:pt>
                <c:pt idx="12463">
                  <c:v>0.88770053475935795</c:v>
                </c:pt>
                <c:pt idx="12464">
                  <c:v>0.89304812834224601</c:v>
                </c:pt>
                <c:pt idx="12465">
                  <c:v>0.89839572192513295</c:v>
                </c:pt>
                <c:pt idx="12466">
                  <c:v>0.90374331550802101</c:v>
                </c:pt>
                <c:pt idx="12467">
                  <c:v>0.90909090909090895</c:v>
                </c:pt>
                <c:pt idx="12468">
                  <c:v>0.91443850267379601</c:v>
                </c:pt>
                <c:pt idx="12469">
                  <c:v>0.91978609625668395</c:v>
                </c:pt>
                <c:pt idx="12470">
                  <c:v>0.925133689839572</c:v>
                </c:pt>
                <c:pt idx="12471">
                  <c:v>0.93048128342245995</c:v>
                </c:pt>
                <c:pt idx="12472">
                  <c:v>0.935828877005347</c:v>
                </c:pt>
                <c:pt idx="12473">
                  <c:v>0.94117647058823495</c:v>
                </c:pt>
                <c:pt idx="12474">
                  <c:v>0.946524064171123</c:v>
                </c:pt>
                <c:pt idx="12475">
                  <c:v>0.95187165775400995</c:v>
                </c:pt>
                <c:pt idx="12476">
                  <c:v>0.957219251336898</c:v>
                </c:pt>
                <c:pt idx="12477">
                  <c:v>0.96256684491978595</c:v>
                </c:pt>
                <c:pt idx="12478">
                  <c:v>0.967914438502673</c:v>
                </c:pt>
                <c:pt idx="12479">
                  <c:v>0.97326203208556095</c:v>
                </c:pt>
                <c:pt idx="12480">
                  <c:v>0.978609625668449</c:v>
                </c:pt>
                <c:pt idx="12481">
                  <c:v>0.98395721925133695</c:v>
                </c:pt>
                <c:pt idx="12482">
                  <c:v>0.989304812834224</c:v>
                </c:pt>
                <c:pt idx="12483">
                  <c:v>0.99465240641711195</c:v>
                </c:pt>
                <c:pt idx="12484">
                  <c:v>0</c:v>
                </c:pt>
                <c:pt idx="12485">
                  <c:v>2.6315789473684199E-2</c:v>
                </c:pt>
                <c:pt idx="12486">
                  <c:v>5.2631578947368397E-2</c:v>
                </c:pt>
                <c:pt idx="12487">
                  <c:v>7.8947368421052599E-2</c:v>
                </c:pt>
                <c:pt idx="12488">
                  <c:v>0.105263157894736</c:v>
                </c:pt>
                <c:pt idx="12489">
                  <c:v>0.13157894736842099</c:v>
                </c:pt>
                <c:pt idx="12490">
                  <c:v>0.157894736842105</c:v>
                </c:pt>
                <c:pt idx="12491">
                  <c:v>0.18421052631578899</c:v>
                </c:pt>
                <c:pt idx="12492">
                  <c:v>0.21052631578947301</c:v>
                </c:pt>
                <c:pt idx="12493">
                  <c:v>0.23684210526315699</c:v>
                </c:pt>
                <c:pt idx="12494">
                  <c:v>0.26315789473684198</c:v>
                </c:pt>
                <c:pt idx="12495">
                  <c:v>0.28947368421052599</c:v>
                </c:pt>
                <c:pt idx="12496">
                  <c:v>0.31578947368421001</c:v>
                </c:pt>
                <c:pt idx="12497">
                  <c:v>0.34210526315789402</c:v>
                </c:pt>
                <c:pt idx="12498">
                  <c:v>0.36842105263157798</c:v>
                </c:pt>
                <c:pt idx="12499">
                  <c:v>0.394736842105263</c:v>
                </c:pt>
                <c:pt idx="12500">
                  <c:v>0.42105263157894701</c:v>
                </c:pt>
                <c:pt idx="12501">
                  <c:v>0.44736842105263103</c:v>
                </c:pt>
                <c:pt idx="12502">
                  <c:v>0.47368421052631499</c:v>
                </c:pt>
                <c:pt idx="12503">
                  <c:v>0.5</c:v>
                </c:pt>
                <c:pt idx="12504">
                  <c:v>0.52631578947368396</c:v>
                </c:pt>
                <c:pt idx="12505">
                  <c:v>0.55263157894736803</c:v>
                </c:pt>
                <c:pt idx="12506">
                  <c:v>0.57894736842105199</c:v>
                </c:pt>
                <c:pt idx="12507">
                  <c:v>0.60526315789473595</c:v>
                </c:pt>
                <c:pt idx="12508">
                  <c:v>0.63157894736842102</c:v>
                </c:pt>
                <c:pt idx="12509">
                  <c:v>0.65789473684210498</c:v>
                </c:pt>
                <c:pt idx="12510">
                  <c:v>0.68421052631578905</c:v>
                </c:pt>
                <c:pt idx="12511">
                  <c:v>0.71052631578947301</c:v>
                </c:pt>
                <c:pt idx="12512">
                  <c:v>0.73684210526315697</c:v>
                </c:pt>
                <c:pt idx="12513">
                  <c:v>0.76315789473684204</c:v>
                </c:pt>
                <c:pt idx="12514">
                  <c:v>0.78947368421052599</c:v>
                </c:pt>
                <c:pt idx="12515">
                  <c:v>0.81578947368420995</c:v>
                </c:pt>
                <c:pt idx="12516">
                  <c:v>0.84210526315789402</c:v>
                </c:pt>
                <c:pt idx="12517">
                  <c:v>0.86842105263157898</c:v>
                </c:pt>
                <c:pt idx="12518">
                  <c:v>0.89473684210526305</c:v>
                </c:pt>
                <c:pt idx="12519">
                  <c:v>0.92105263157894701</c:v>
                </c:pt>
                <c:pt idx="12520">
                  <c:v>0.94736842105263097</c:v>
                </c:pt>
                <c:pt idx="12521">
                  <c:v>0.97368421052631504</c:v>
                </c:pt>
                <c:pt idx="12522">
                  <c:v>0</c:v>
                </c:pt>
                <c:pt idx="12523">
                  <c:v>6.25E-2</c:v>
                </c:pt>
                <c:pt idx="12524">
                  <c:v>0.125</c:v>
                </c:pt>
                <c:pt idx="12525">
                  <c:v>0.1875</c:v>
                </c:pt>
                <c:pt idx="12526">
                  <c:v>0.25</c:v>
                </c:pt>
                <c:pt idx="12527">
                  <c:v>0.3125</c:v>
                </c:pt>
                <c:pt idx="12528">
                  <c:v>0.375</c:v>
                </c:pt>
                <c:pt idx="12529">
                  <c:v>0.4375</c:v>
                </c:pt>
                <c:pt idx="12530">
                  <c:v>0.5</c:v>
                </c:pt>
                <c:pt idx="12531">
                  <c:v>0.5625</c:v>
                </c:pt>
                <c:pt idx="12532">
                  <c:v>0.625</c:v>
                </c:pt>
                <c:pt idx="12533">
                  <c:v>0.6875</c:v>
                </c:pt>
                <c:pt idx="12534">
                  <c:v>0.75</c:v>
                </c:pt>
                <c:pt idx="12535">
                  <c:v>0.8125</c:v>
                </c:pt>
                <c:pt idx="12536">
                  <c:v>0.875</c:v>
                </c:pt>
                <c:pt idx="12537">
                  <c:v>0.9375</c:v>
                </c:pt>
                <c:pt idx="12538">
                  <c:v>0</c:v>
                </c:pt>
                <c:pt idx="12539">
                  <c:v>1.85185185185185E-2</c:v>
                </c:pt>
                <c:pt idx="12540">
                  <c:v>3.7037037037037E-2</c:v>
                </c:pt>
                <c:pt idx="12541">
                  <c:v>5.5555555555555497E-2</c:v>
                </c:pt>
                <c:pt idx="12542">
                  <c:v>7.4074074074074001E-2</c:v>
                </c:pt>
                <c:pt idx="12543">
                  <c:v>9.2592592592592504E-2</c:v>
                </c:pt>
                <c:pt idx="12544">
                  <c:v>0.11111111111111099</c:v>
                </c:pt>
                <c:pt idx="12545">
                  <c:v>0.12962962962962901</c:v>
                </c:pt>
                <c:pt idx="12546">
                  <c:v>0.148148148148148</c:v>
                </c:pt>
                <c:pt idx="12547">
                  <c:v>0.16666666666666599</c:v>
                </c:pt>
                <c:pt idx="12548">
                  <c:v>0.18518518518518501</c:v>
                </c:pt>
                <c:pt idx="12549">
                  <c:v>0.203703703703703</c:v>
                </c:pt>
                <c:pt idx="12550">
                  <c:v>0.22222222222222199</c:v>
                </c:pt>
                <c:pt idx="12551">
                  <c:v>0.24074074074074001</c:v>
                </c:pt>
                <c:pt idx="12552">
                  <c:v>0.25925925925925902</c:v>
                </c:pt>
                <c:pt idx="12553">
                  <c:v>0.27777777777777701</c:v>
                </c:pt>
                <c:pt idx="12554">
                  <c:v>0.296296296296296</c:v>
                </c:pt>
                <c:pt idx="12555">
                  <c:v>0.31481481481481399</c:v>
                </c:pt>
                <c:pt idx="12556">
                  <c:v>0.33333333333333298</c:v>
                </c:pt>
                <c:pt idx="12557">
                  <c:v>0.35185185185185103</c:v>
                </c:pt>
                <c:pt idx="12558">
                  <c:v>0.37037037037037002</c:v>
                </c:pt>
                <c:pt idx="12559">
                  <c:v>0.38888888888888801</c:v>
                </c:pt>
                <c:pt idx="12560">
                  <c:v>0.407407407407407</c:v>
                </c:pt>
                <c:pt idx="12561">
                  <c:v>0.42592592592592499</c:v>
                </c:pt>
                <c:pt idx="12562">
                  <c:v>0.44444444444444398</c:v>
                </c:pt>
                <c:pt idx="12563">
                  <c:v>0.46296296296296202</c:v>
                </c:pt>
                <c:pt idx="12564">
                  <c:v>0.48148148148148101</c:v>
                </c:pt>
                <c:pt idx="12565">
                  <c:v>0.5</c:v>
                </c:pt>
                <c:pt idx="12566">
                  <c:v>0.51851851851851805</c:v>
                </c:pt>
                <c:pt idx="12567">
                  <c:v>0.53703703703703698</c:v>
                </c:pt>
                <c:pt idx="12568">
                  <c:v>0.55555555555555503</c:v>
                </c:pt>
                <c:pt idx="12569">
                  <c:v>0.57407407407407396</c:v>
                </c:pt>
                <c:pt idx="12570">
                  <c:v>0.592592592592592</c:v>
                </c:pt>
                <c:pt idx="12571">
                  <c:v>0.61111111111111105</c:v>
                </c:pt>
                <c:pt idx="12572">
                  <c:v>0.62962962962962898</c:v>
                </c:pt>
                <c:pt idx="12573">
                  <c:v>0.64814814814814803</c:v>
                </c:pt>
                <c:pt idx="12574">
                  <c:v>0.66666666666666596</c:v>
                </c:pt>
                <c:pt idx="12575">
                  <c:v>0.68518518518518501</c:v>
                </c:pt>
                <c:pt idx="12576">
                  <c:v>0.70370370370370305</c:v>
                </c:pt>
                <c:pt idx="12577">
                  <c:v>0.72222222222222199</c:v>
                </c:pt>
                <c:pt idx="12578">
                  <c:v>0.74074074074074003</c:v>
                </c:pt>
                <c:pt idx="12579">
                  <c:v>0.75925925925925897</c:v>
                </c:pt>
                <c:pt idx="12580">
                  <c:v>0.77777777777777701</c:v>
                </c:pt>
                <c:pt idx="12581">
                  <c:v>0.79629629629629595</c:v>
                </c:pt>
                <c:pt idx="12582">
                  <c:v>0.81481481481481399</c:v>
                </c:pt>
                <c:pt idx="12583">
                  <c:v>0.83333333333333304</c:v>
                </c:pt>
                <c:pt idx="12584">
                  <c:v>0.85185185185185097</c:v>
                </c:pt>
                <c:pt idx="12585">
                  <c:v>0.87037037037037002</c:v>
                </c:pt>
                <c:pt idx="12586">
                  <c:v>0.88888888888888795</c:v>
                </c:pt>
                <c:pt idx="12587">
                  <c:v>0.907407407407407</c:v>
                </c:pt>
                <c:pt idx="12588">
                  <c:v>0.92592592592592504</c:v>
                </c:pt>
                <c:pt idx="12589">
                  <c:v>0.94444444444444398</c:v>
                </c:pt>
                <c:pt idx="12590">
                  <c:v>0.96296296296296202</c:v>
                </c:pt>
                <c:pt idx="12591">
                  <c:v>0.98148148148148096</c:v>
                </c:pt>
                <c:pt idx="12592">
                  <c:v>0</c:v>
                </c:pt>
                <c:pt idx="12593">
                  <c:v>6.9444444444444397E-3</c:v>
                </c:pt>
                <c:pt idx="12594">
                  <c:v>1.38888888888888E-2</c:v>
                </c:pt>
                <c:pt idx="12595">
                  <c:v>2.0833333333333301E-2</c:v>
                </c:pt>
                <c:pt idx="12596">
                  <c:v>2.77777777777777E-2</c:v>
                </c:pt>
                <c:pt idx="12597">
                  <c:v>3.4722222222222203E-2</c:v>
                </c:pt>
                <c:pt idx="12598">
                  <c:v>4.1666666666666602E-2</c:v>
                </c:pt>
                <c:pt idx="12599">
                  <c:v>4.8611111111111098E-2</c:v>
                </c:pt>
                <c:pt idx="12600">
                  <c:v>5.5555555555555497E-2</c:v>
                </c:pt>
                <c:pt idx="12601">
                  <c:v>6.25E-2</c:v>
                </c:pt>
                <c:pt idx="12602">
                  <c:v>6.9444444444444406E-2</c:v>
                </c:pt>
                <c:pt idx="12603">
                  <c:v>7.6388888888888895E-2</c:v>
                </c:pt>
                <c:pt idx="12604">
                  <c:v>8.3333333333333301E-2</c:v>
                </c:pt>
                <c:pt idx="12605">
                  <c:v>9.0277777777777707E-2</c:v>
                </c:pt>
                <c:pt idx="12606">
                  <c:v>9.7222222222222196E-2</c:v>
                </c:pt>
                <c:pt idx="12607">
                  <c:v>0.10416666666666601</c:v>
                </c:pt>
                <c:pt idx="12608">
                  <c:v>0.11111111111111099</c:v>
                </c:pt>
                <c:pt idx="12609">
                  <c:v>0.118055555555555</c:v>
                </c:pt>
                <c:pt idx="12610">
                  <c:v>0.125</c:v>
                </c:pt>
                <c:pt idx="12611">
                  <c:v>0.131944444444444</c:v>
                </c:pt>
                <c:pt idx="12612">
                  <c:v>0.13888888888888801</c:v>
                </c:pt>
                <c:pt idx="12613">
                  <c:v>0.14583333333333301</c:v>
                </c:pt>
                <c:pt idx="12614">
                  <c:v>0.15277777777777701</c:v>
                </c:pt>
                <c:pt idx="12615">
                  <c:v>0.15972222222222199</c:v>
                </c:pt>
                <c:pt idx="12616">
                  <c:v>0.16666666666666599</c:v>
                </c:pt>
                <c:pt idx="12617">
                  <c:v>0.17361111111111099</c:v>
                </c:pt>
                <c:pt idx="12618">
                  <c:v>0.180555555555555</c:v>
                </c:pt>
                <c:pt idx="12619">
                  <c:v>0.1875</c:v>
                </c:pt>
                <c:pt idx="12620">
                  <c:v>0.194444444444444</c:v>
                </c:pt>
                <c:pt idx="12621">
                  <c:v>0.20138888888888801</c:v>
                </c:pt>
                <c:pt idx="12622">
                  <c:v>0.20833333333333301</c:v>
                </c:pt>
                <c:pt idx="12623">
                  <c:v>0.21527777777777701</c:v>
                </c:pt>
                <c:pt idx="12624">
                  <c:v>0.22222222222222199</c:v>
                </c:pt>
                <c:pt idx="12625">
                  <c:v>0.22916666666666599</c:v>
                </c:pt>
                <c:pt idx="12626">
                  <c:v>0.23611111111111099</c:v>
                </c:pt>
                <c:pt idx="12627">
                  <c:v>0.243055555555555</c:v>
                </c:pt>
                <c:pt idx="12628">
                  <c:v>0.25</c:v>
                </c:pt>
                <c:pt idx="12629">
                  <c:v>0.25694444444444398</c:v>
                </c:pt>
                <c:pt idx="12630">
                  <c:v>0.26388888888888801</c:v>
                </c:pt>
                <c:pt idx="12631">
                  <c:v>0.27083333333333298</c:v>
                </c:pt>
                <c:pt idx="12632">
                  <c:v>0.27777777777777701</c:v>
                </c:pt>
                <c:pt idx="12633">
                  <c:v>0.28472222222222199</c:v>
                </c:pt>
                <c:pt idx="12634">
                  <c:v>0.29166666666666602</c:v>
                </c:pt>
                <c:pt idx="12635">
                  <c:v>0.29861111111111099</c:v>
                </c:pt>
                <c:pt idx="12636">
                  <c:v>0.30555555555555503</c:v>
                </c:pt>
                <c:pt idx="12637">
                  <c:v>0.3125</c:v>
                </c:pt>
                <c:pt idx="12638">
                  <c:v>0.31944444444444398</c:v>
                </c:pt>
                <c:pt idx="12639">
                  <c:v>0.32638888888888801</c:v>
                </c:pt>
                <c:pt idx="12640">
                  <c:v>0.33333333333333298</c:v>
                </c:pt>
                <c:pt idx="12641">
                  <c:v>0.34027777777777701</c:v>
                </c:pt>
                <c:pt idx="12642">
                  <c:v>0.34722222222222199</c:v>
                </c:pt>
                <c:pt idx="12643">
                  <c:v>0.35416666666666602</c:v>
                </c:pt>
                <c:pt idx="12644">
                  <c:v>0.36111111111111099</c:v>
                </c:pt>
                <c:pt idx="12645">
                  <c:v>0.36805555555555503</c:v>
                </c:pt>
                <c:pt idx="12646">
                  <c:v>0.375</c:v>
                </c:pt>
                <c:pt idx="12647">
                  <c:v>0.38194444444444398</c:v>
                </c:pt>
                <c:pt idx="12648">
                  <c:v>0.38888888888888801</c:v>
                </c:pt>
                <c:pt idx="12649">
                  <c:v>0.39583333333333298</c:v>
                </c:pt>
                <c:pt idx="12650">
                  <c:v>0.40277777777777701</c:v>
                </c:pt>
                <c:pt idx="12651">
                  <c:v>0.40972222222222199</c:v>
                </c:pt>
                <c:pt idx="12652">
                  <c:v>0.41666666666666602</c:v>
                </c:pt>
                <c:pt idx="12653">
                  <c:v>0.42361111111111099</c:v>
                </c:pt>
                <c:pt idx="12654">
                  <c:v>0.43055555555555503</c:v>
                </c:pt>
                <c:pt idx="12655">
                  <c:v>0.4375</c:v>
                </c:pt>
                <c:pt idx="12656">
                  <c:v>0.44444444444444398</c:v>
                </c:pt>
                <c:pt idx="12657">
                  <c:v>0.45138888888888801</c:v>
                </c:pt>
                <c:pt idx="12658">
                  <c:v>0.45833333333333298</c:v>
                </c:pt>
                <c:pt idx="12659">
                  <c:v>0.46527777777777701</c:v>
                </c:pt>
                <c:pt idx="12660">
                  <c:v>0.47222222222222199</c:v>
                </c:pt>
                <c:pt idx="12661">
                  <c:v>0.47916666666666602</c:v>
                </c:pt>
                <c:pt idx="12662">
                  <c:v>0.48611111111111099</c:v>
                </c:pt>
                <c:pt idx="12663">
                  <c:v>0.49305555555555503</c:v>
                </c:pt>
                <c:pt idx="12664">
                  <c:v>0.5</c:v>
                </c:pt>
                <c:pt idx="12665">
                  <c:v>0.50694444444444398</c:v>
                </c:pt>
                <c:pt idx="12666">
                  <c:v>0.51388888888888795</c:v>
                </c:pt>
                <c:pt idx="12667">
                  <c:v>0.52083333333333304</c:v>
                </c:pt>
                <c:pt idx="12668">
                  <c:v>0.52777777777777701</c:v>
                </c:pt>
                <c:pt idx="12669">
                  <c:v>0.53472222222222199</c:v>
                </c:pt>
                <c:pt idx="12670">
                  <c:v>0.54166666666666596</c:v>
                </c:pt>
                <c:pt idx="12671">
                  <c:v>0.54861111111111105</c:v>
                </c:pt>
                <c:pt idx="12672">
                  <c:v>0.55555555555555503</c:v>
                </c:pt>
                <c:pt idx="12673">
                  <c:v>0.5625</c:v>
                </c:pt>
                <c:pt idx="12674">
                  <c:v>0.56944444444444398</c:v>
                </c:pt>
                <c:pt idx="12675">
                  <c:v>0.57638888888888795</c:v>
                </c:pt>
                <c:pt idx="12676">
                  <c:v>0.58333333333333304</c:v>
                </c:pt>
                <c:pt idx="12677">
                  <c:v>0.59027777777777701</c:v>
                </c:pt>
                <c:pt idx="12678">
                  <c:v>0.59722222222222199</c:v>
                </c:pt>
                <c:pt idx="12679">
                  <c:v>0.60416666666666596</c:v>
                </c:pt>
                <c:pt idx="12680">
                  <c:v>0.61111111111111105</c:v>
                </c:pt>
                <c:pt idx="12681">
                  <c:v>0.61805555555555503</c:v>
                </c:pt>
                <c:pt idx="12682">
                  <c:v>0.625</c:v>
                </c:pt>
                <c:pt idx="12683">
                  <c:v>0.63194444444444398</c:v>
                </c:pt>
                <c:pt idx="12684">
                  <c:v>0.63888888888888795</c:v>
                </c:pt>
                <c:pt idx="12685">
                  <c:v>0.64583333333333304</c:v>
                </c:pt>
                <c:pt idx="12686">
                  <c:v>0.65277777777777701</c:v>
                </c:pt>
                <c:pt idx="12687">
                  <c:v>0.65972222222222199</c:v>
                </c:pt>
                <c:pt idx="12688">
                  <c:v>0.66666666666666596</c:v>
                </c:pt>
                <c:pt idx="12689">
                  <c:v>0.67361111111111105</c:v>
                </c:pt>
                <c:pt idx="12690">
                  <c:v>0.68055555555555503</c:v>
                </c:pt>
                <c:pt idx="12691">
                  <c:v>0.6875</c:v>
                </c:pt>
                <c:pt idx="12692">
                  <c:v>0.69444444444444398</c:v>
                </c:pt>
                <c:pt idx="12693">
                  <c:v>0.70138888888888795</c:v>
                </c:pt>
                <c:pt idx="12694">
                  <c:v>0.70833333333333304</c:v>
                </c:pt>
                <c:pt idx="12695">
                  <c:v>0.71527777777777701</c:v>
                </c:pt>
                <c:pt idx="12696">
                  <c:v>0.72222222222222199</c:v>
                </c:pt>
                <c:pt idx="12697">
                  <c:v>0.72916666666666596</c:v>
                </c:pt>
                <c:pt idx="12698">
                  <c:v>0.73611111111111105</c:v>
                </c:pt>
                <c:pt idx="12699">
                  <c:v>0.74305555555555503</c:v>
                </c:pt>
                <c:pt idx="12700">
                  <c:v>0.75</c:v>
                </c:pt>
                <c:pt idx="12701">
                  <c:v>0.75694444444444398</c:v>
                </c:pt>
                <c:pt idx="12702">
                  <c:v>0.76388888888888795</c:v>
                </c:pt>
                <c:pt idx="12703">
                  <c:v>0.77083333333333304</c:v>
                </c:pt>
                <c:pt idx="12704">
                  <c:v>0.77777777777777701</c:v>
                </c:pt>
                <c:pt idx="12705">
                  <c:v>0.78472222222222199</c:v>
                </c:pt>
                <c:pt idx="12706">
                  <c:v>0.79166666666666596</c:v>
                </c:pt>
                <c:pt idx="12707">
                  <c:v>0.79861111111111105</c:v>
                </c:pt>
                <c:pt idx="12708">
                  <c:v>0.80555555555555503</c:v>
                </c:pt>
                <c:pt idx="12709">
                  <c:v>0.8125</c:v>
                </c:pt>
                <c:pt idx="12710">
                  <c:v>0.81944444444444398</c:v>
                </c:pt>
                <c:pt idx="12711">
                  <c:v>0.82638888888888795</c:v>
                </c:pt>
                <c:pt idx="12712">
                  <c:v>0.83333333333333304</c:v>
                </c:pt>
                <c:pt idx="12713">
                  <c:v>0.84027777777777701</c:v>
                </c:pt>
                <c:pt idx="12714">
                  <c:v>0.84722222222222199</c:v>
                </c:pt>
                <c:pt idx="12715">
                  <c:v>0.85416666666666596</c:v>
                </c:pt>
                <c:pt idx="12716">
                  <c:v>0.86111111111111105</c:v>
                </c:pt>
                <c:pt idx="12717">
                  <c:v>0.86805555555555503</c:v>
                </c:pt>
                <c:pt idx="12718">
                  <c:v>0.875</c:v>
                </c:pt>
                <c:pt idx="12719">
                  <c:v>0.88194444444444398</c:v>
                </c:pt>
                <c:pt idx="12720">
                  <c:v>0.88888888888888795</c:v>
                </c:pt>
                <c:pt idx="12721">
                  <c:v>0.89583333333333304</c:v>
                </c:pt>
                <c:pt idx="12722">
                  <c:v>0.90277777777777701</c:v>
                </c:pt>
                <c:pt idx="12723">
                  <c:v>0.90972222222222199</c:v>
                </c:pt>
                <c:pt idx="12724">
                  <c:v>0.91666666666666596</c:v>
                </c:pt>
                <c:pt idx="12725">
                  <c:v>0.92361111111111105</c:v>
                </c:pt>
                <c:pt idx="12726">
                  <c:v>0.93055555555555503</c:v>
                </c:pt>
                <c:pt idx="12727">
                  <c:v>0.9375</c:v>
                </c:pt>
                <c:pt idx="12728">
                  <c:v>0.94444444444444398</c:v>
                </c:pt>
                <c:pt idx="12729">
                  <c:v>0.95138888888888795</c:v>
                </c:pt>
                <c:pt idx="12730">
                  <c:v>0.95833333333333304</c:v>
                </c:pt>
                <c:pt idx="12731">
                  <c:v>0.96527777777777701</c:v>
                </c:pt>
                <c:pt idx="12732">
                  <c:v>0.97222222222222199</c:v>
                </c:pt>
                <c:pt idx="12733">
                  <c:v>0.97916666666666596</c:v>
                </c:pt>
                <c:pt idx="12734">
                  <c:v>0.98611111111111105</c:v>
                </c:pt>
                <c:pt idx="12735">
                  <c:v>0.99305555555555503</c:v>
                </c:pt>
                <c:pt idx="12736">
                  <c:v>0</c:v>
                </c:pt>
                <c:pt idx="12737">
                  <c:v>1.3698630136986301E-2</c:v>
                </c:pt>
                <c:pt idx="12738">
                  <c:v>2.7397260273972601E-2</c:v>
                </c:pt>
                <c:pt idx="12739">
                  <c:v>4.1095890410958902E-2</c:v>
                </c:pt>
                <c:pt idx="12740">
                  <c:v>5.4794520547945202E-2</c:v>
                </c:pt>
                <c:pt idx="12741">
                  <c:v>6.8493150684931503E-2</c:v>
                </c:pt>
                <c:pt idx="12742">
                  <c:v>8.2191780821917804E-2</c:v>
                </c:pt>
                <c:pt idx="12743">
                  <c:v>9.5890410958904104E-2</c:v>
                </c:pt>
                <c:pt idx="12744">
                  <c:v>0.10958904109589</c:v>
                </c:pt>
                <c:pt idx="12745">
                  <c:v>0.123287671232876</c:v>
                </c:pt>
                <c:pt idx="12746">
                  <c:v>0.13698630136986301</c:v>
                </c:pt>
                <c:pt idx="12747">
                  <c:v>0.150684931506849</c:v>
                </c:pt>
                <c:pt idx="12748">
                  <c:v>0.164383561643835</c:v>
                </c:pt>
                <c:pt idx="12749">
                  <c:v>0.17808219178082099</c:v>
                </c:pt>
                <c:pt idx="12750">
                  <c:v>0.19178082191780799</c:v>
                </c:pt>
                <c:pt idx="12751">
                  <c:v>0.20547945205479401</c:v>
                </c:pt>
                <c:pt idx="12752">
                  <c:v>0.21917808219178</c:v>
                </c:pt>
                <c:pt idx="12753">
                  <c:v>0.232876712328767</c:v>
                </c:pt>
                <c:pt idx="12754">
                  <c:v>0.24657534246575299</c:v>
                </c:pt>
                <c:pt idx="12755">
                  <c:v>0.26027397260273899</c:v>
                </c:pt>
                <c:pt idx="12756">
                  <c:v>0.27397260273972601</c:v>
                </c:pt>
                <c:pt idx="12757">
                  <c:v>0.28767123287671198</c:v>
                </c:pt>
                <c:pt idx="12758">
                  <c:v>0.301369863013698</c:v>
                </c:pt>
                <c:pt idx="12759">
                  <c:v>0.31506849315068403</c:v>
                </c:pt>
                <c:pt idx="12760">
                  <c:v>0.32876712328767099</c:v>
                </c:pt>
                <c:pt idx="12761">
                  <c:v>0.34246575342465702</c:v>
                </c:pt>
                <c:pt idx="12762">
                  <c:v>0.35616438356164298</c:v>
                </c:pt>
                <c:pt idx="12763">
                  <c:v>0.36986301369863001</c:v>
                </c:pt>
                <c:pt idx="12764">
                  <c:v>0.38356164383561597</c:v>
                </c:pt>
                <c:pt idx="12765">
                  <c:v>0.397260273972602</c:v>
                </c:pt>
                <c:pt idx="12766">
                  <c:v>0.41095890410958902</c:v>
                </c:pt>
                <c:pt idx="12767">
                  <c:v>0.42465753424657499</c:v>
                </c:pt>
                <c:pt idx="12768">
                  <c:v>0.43835616438356101</c:v>
                </c:pt>
                <c:pt idx="12769">
                  <c:v>0.45205479452054698</c:v>
                </c:pt>
                <c:pt idx="12770">
                  <c:v>0.465753424657534</c:v>
                </c:pt>
                <c:pt idx="12771">
                  <c:v>0.47945205479452002</c:v>
                </c:pt>
                <c:pt idx="12772">
                  <c:v>0.49315068493150599</c:v>
                </c:pt>
                <c:pt idx="12773">
                  <c:v>0.50684931506849296</c:v>
                </c:pt>
                <c:pt idx="12774">
                  <c:v>0.52054794520547898</c:v>
                </c:pt>
                <c:pt idx="12775">
                  <c:v>0.534246575342465</c:v>
                </c:pt>
                <c:pt idx="12776">
                  <c:v>0.54794520547945202</c:v>
                </c:pt>
                <c:pt idx="12777">
                  <c:v>0.56164383561643805</c:v>
                </c:pt>
                <c:pt idx="12778">
                  <c:v>0.57534246575342396</c:v>
                </c:pt>
                <c:pt idx="12779">
                  <c:v>0.58904109589041098</c:v>
                </c:pt>
                <c:pt idx="12780">
                  <c:v>0.602739726027397</c:v>
                </c:pt>
                <c:pt idx="12781">
                  <c:v>0.61643835616438303</c:v>
                </c:pt>
                <c:pt idx="12782">
                  <c:v>0.63013698630136905</c:v>
                </c:pt>
                <c:pt idx="12783">
                  <c:v>0.64383561643835596</c:v>
                </c:pt>
                <c:pt idx="12784">
                  <c:v>0.65753424657534199</c:v>
                </c:pt>
                <c:pt idx="12785">
                  <c:v>0.67123287671232801</c:v>
                </c:pt>
                <c:pt idx="12786">
                  <c:v>0.68493150684931503</c:v>
                </c:pt>
                <c:pt idx="12787">
                  <c:v>0.69863013698630105</c:v>
                </c:pt>
                <c:pt idx="12788">
                  <c:v>0.71232876712328697</c:v>
                </c:pt>
                <c:pt idx="12789">
                  <c:v>0.72602739726027399</c:v>
                </c:pt>
                <c:pt idx="12790">
                  <c:v>0.73972602739726001</c:v>
                </c:pt>
                <c:pt idx="12791">
                  <c:v>0.75342465753424603</c:v>
                </c:pt>
                <c:pt idx="12792">
                  <c:v>0.76712328767123195</c:v>
                </c:pt>
                <c:pt idx="12793">
                  <c:v>0.78082191780821897</c:v>
                </c:pt>
                <c:pt idx="12794">
                  <c:v>0.79452054794520499</c:v>
                </c:pt>
                <c:pt idx="12795">
                  <c:v>0.80821917808219101</c:v>
                </c:pt>
                <c:pt idx="12796">
                  <c:v>0.82191780821917804</c:v>
                </c:pt>
                <c:pt idx="12797">
                  <c:v>0.83561643835616395</c:v>
                </c:pt>
                <c:pt idx="12798">
                  <c:v>0.84931506849314997</c:v>
                </c:pt>
                <c:pt idx="12799">
                  <c:v>0.86301369863013699</c:v>
                </c:pt>
                <c:pt idx="12800">
                  <c:v>0.87671232876712302</c:v>
                </c:pt>
                <c:pt idx="12801">
                  <c:v>0.89041095890410904</c:v>
                </c:pt>
                <c:pt idx="12802">
                  <c:v>0.90410958904109495</c:v>
                </c:pt>
                <c:pt idx="12803">
                  <c:v>0.91780821917808197</c:v>
                </c:pt>
                <c:pt idx="12804">
                  <c:v>0.931506849315068</c:v>
                </c:pt>
                <c:pt idx="12805">
                  <c:v>0.94520547945205402</c:v>
                </c:pt>
                <c:pt idx="12806">
                  <c:v>0.95890410958904104</c:v>
                </c:pt>
                <c:pt idx="12807">
                  <c:v>0.97260273972602695</c:v>
                </c:pt>
                <c:pt idx="12808">
                  <c:v>0.98630136986301298</c:v>
                </c:pt>
                <c:pt idx="12809">
                  <c:v>0</c:v>
                </c:pt>
                <c:pt idx="12810">
                  <c:v>1.09890109890109E-2</c:v>
                </c:pt>
                <c:pt idx="12811">
                  <c:v>2.19780219780219E-2</c:v>
                </c:pt>
                <c:pt idx="12812">
                  <c:v>3.2967032967032898E-2</c:v>
                </c:pt>
                <c:pt idx="12813">
                  <c:v>4.3956043956043897E-2</c:v>
                </c:pt>
                <c:pt idx="12814">
                  <c:v>5.4945054945054903E-2</c:v>
                </c:pt>
                <c:pt idx="12815">
                  <c:v>6.5934065934065894E-2</c:v>
                </c:pt>
                <c:pt idx="12816">
                  <c:v>7.69230769230769E-2</c:v>
                </c:pt>
                <c:pt idx="12817">
                  <c:v>8.7912087912087905E-2</c:v>
                </c:pt>
                <c:pt idx="12818">
                  <c:v>9.8901098901098897E-2</c:v>
                </c:pt>
                <c:pt idx="12819">
                  <c:v>0.109890109890109</c:v>
                </c:pt>
                <c:pt idx="12820">
                  <c:v>0.12087912087912001</c:v>
                </c:pt>
                <c:pt idx="12821">
                  <c:v>0.13186813186813101</c:v>
                </c:pt>
                <c:pt idx="12822">
                  <c:v>0.14285714285714199</c:v>
                </c:pt>
                <c:pt idx="12823">
                  <c:v>0.15384615384615299</c:v>
                </c:pt>
                <c:pt idx="12824">
                  <c:v>0.164835164835164</c:v>
                </c:pt>
                <c:pt idx="12825">
                  <c:v>0.17582417582417501</c:v>
                </c:pt>
                <c:pt idx="12826">
                  <c:v>0.18681318681318601</c:v>
                </c:pt>
                <c:pt idx="12827">
                  <c:v>0.19780219780219699</c:v>
                </c:pt>
                <c:pt idx="12828">
                  <c:v>0.20879120879120799</c:v>
                </c:pt>
                <c:pt idx="12829">
                  <c:v>0.219780219780219</c:v>
                </c:pt>
                <c:pt idx="12830">
                  <c:v>0.23076923076923</c:v>
                </c:pt>
                <c:pt idx="12831">
                  <c:v>0.24175824175824101</c:v>
                </c:pt>
                <c:pt idx="12832">
                  <c:v>0.25274725274725202</c:v>
                </c:pt>
                <c:pt idx="12833">
                  <c:v>0.26373626373626302</c:v>
                </c:pt>
                <c:pt idx="12834">
                  <c:v>0.27472527472527403</c:v>
                </c:pt>
                <c:pt idx="12835">
                  <c:v>0.28571428571428498</c:v>
                </c:pt>
                <c:pt idx="12836">
                  <c:v>0.29670329670329598</c:v>
                </c:pt>
                <c:pt idx="12837">
                  <c:v>0.30769230769230699</c:v>
                </c:pt>
                <c:pt idx="12838">
                  <c:v>0.31868131868131799</c:v>
                </c:pt>
                <c:pt idx="12839">
                  <c:v>0.329670329670329</c:v>
                </c:pt>
                <c:pt idx="12840">
                  <c:v>0.34065934065934</c:v>
                </c:pt>
                <c:pt idx="12841">
                  <c:v>0.35164835164835101</c:v>
                </c:pt>
                <c:pt idx="12842">
                  <c:v>0.36263736263736202</c:v>
                </c:pt>
                <c:pt idx="12843">
                  <c:v>0.37362637362637302</c:v>
                </c:pt>
                <c:pt idx="12844">
                  <c:v>0.38461538461538403</c:v>
                </c:pt>
                <c:pt idx="12845">
                  <c:v>0.39560439560439498</c:v>
                </c:pt>
                <c:pt idx="12846">
                  <c:v>0.40659340659340598</c:v>
                </c:pt>
                <c:pt idx="12847">
                  <c:v>0.41758241758241699</c:v>
                </c:pt>
                <c:pt idx="12848">
                  <c:v>0.42857142857142799</c:v>
                </c:pt>
                <c:pt idx="12849">
                  <c:v>0.439560439560439</c:v>
                </c:pt>
                <c:pt idx="12850">
                  <c:v>0.45054945054945</c:v>
                </c:pt>
                <c:pt idx="12851">
                  <c:v>0.46153846153846101</c:v>
                </c:pt>
                <c:pt idx="12852">
                  <c:v>0.47252747252747201</c:v>
                </c:pt>
                <c:pt idx="12853">
                  <c:v>0.48351648351648302</c:v>
                </c:pt>
                <c:pt idx="12854">
                  <c:v>0.49450549450549403</c:v>
                </c:pt>
                <c:pt idx="12855">
                  <c:v>0.50549450549450503</c:v>
                </c:pt>
                <c:pt idx="12856">
                  <c:v>0.51648351648351598</c:v>
                </c:pt>
                <c:pt idx="12857">
                  <c:v>0.52747252747252704</c:v>
                </c:pt>
                <c:pt idx="12858">
                  <c:v>0.53846153846153799</c:v>
                </c:pt>
                <c:pt idx="12859">
                  <c:v>0.54945054945054905</c:v>
                </c:pt>
                <c:pt idx="12860">
                  <c:v>0.56043956043956</c:v>
                </c:pt>
                <c:pt idx="12861">
                  <c:v>0.57142857142857095</c:v>
                </c:pt>
                <c:pt idx="12862">
                  <c:v>0.58241758241758201</c:v>
                </c:pt>
                <c:pt idx="12863">
                  <c:v>0.59340659340659296</c:v>
                </c:pt>
                <c:pt idx="12864">
                  <c:v>0.60439560439560402</c:v>
                </c:pt>
                <c:pt idx="12865">
                  <c:v>0.61538461538461497</c:v>
                </c:pt>
                <c:pt idx="12866">
                  <c:v>0.62637362637362604</c:v>
                </c:pt>
                <c:pt idx="12867">
                  <c:v>0.63736263736263699</c:v>
                </c:pt>
                <c:pt idx="12868">
                  <c:v>0.64835164835164805</c:v>
                </c:pt>
                <c:pt idx="12869">
                  <c:v>0.659340659340659</c:v>
                </c:pt>
                <c:pt idx="12870">
                  <c:v>0.67032967032966995</c:v>
                </c:pt>
                <c:pt idx="12871">
                  <c:v>0.68131868131868101</c:v>
                </c:pt>
                <c:pt idx="12872">
                  <c:v>0.69230769230769196</c:v>
                </c:pt>
                <c:pt idx="12873">
                  <c:v>0.70329670329670302</c:v>
                </c:pt>
                <c:pt idx="12874">
                  <c:v>0.71428571428571397</c:v>
                </c:pt>
                <c:pt idx="12875">
                  <c:v>0.72527472527472503</c:v>
                </c:pt>
                <c:pt idx="12876">
                  <c:v>0.73626373626373598</c:v>
                </c:pt>
                <c:pt idx="12877">
                  <c:v>0.74725274725274704</c:v>
                </c:pt>
                <c:pt idx="12878">
                  <c:v>0.75824175824175799</c:v>
                </c:pt>
                <c:pt idx="12879">
                  <c:v>0.76923076923076905</c:v>
                </c:pt>
                <c:pt idx="12880">
                  <c:v>0.78021978021978</c:v>
                </c:pt>
                <c:pt idx="12881">
                  <c:v>0.79120879120879095</c:v>
                </c:pt>
                <c:pt idx="12882">
                  <c:v>0.80219780219780201</c:v>
                </c:pt>
                <c:pt idx="12883">
                  <c:v>0.81318681318681296</c:v>
                </c:pt>
                <c:pt idx="12884">
                  <c:v>0.82417582417582402</c:v>
                </c:pt>
                <c:pt idx="12885">
                  <c:v>0.83516483516483497</c:v>
                </c:pt>
                <c:pt idx="12886">
                  <c:v>0.84615384615384603</c:v>
                </c:pt>
                <c:pt idx="12887">
                  <c:v>0.85714285714285698</c:v>
                </c:pt>
                <c:pt idx="12888">
                  <c:v>0.86813186813186805</c:v>
                </c:pt>
                <c:pt idx="12889">
                  <c:v>0.879120879120879</c:v>
                </c:pt>
                <c:pt idx="12890">
                  <c:v>0.89010989010988995</c:v>
                </c:pt>
                <c:pt idx="12891">
                  <c:v>0.90109890109890101</c:v>
                </c:pt>
                <c:pt idx="12892">
                  <c:v>0.91208791208791196</c:v>
                </c:pt>
                <c:pt idx="12893">
                  <c:v>0.92307692307692302</c:v>
                </c:pt>
                <c:pt idx="12894">
                  <c:v>0.93406593406593397</c:v>
                </c:pt>
                <c:pt idx="12895">
                  <c:v>0.94505494505494503</c:v>
                </c:pt>
                <c:pt idx="12896">
                  <c:v>0.95604395604395598</c:v>
                </c:pt>
                <c:pt idx="12897">
                  <c:v>0.96703296703296704</c:v>
                </c:pt>
                <c:pt idx="12898">
                  <c:v>0.97802197802197799</c:v>
                </c:pt>
                <c:pt idx="12899">
                  <c:v>0.98901098901098905</c:v>
                </c:pt>
                <c:pt idx="12900">
                  <c:v>0</c:v>
                </c:pt>
                <c:pt idx="12901">
                  <c:v>1.0638297872340399E-2</c:v>
                </c:pt>
                <c:pt idx="12902">
                  <c:v>2.1276595744680799E-2</c:v>
                </c:pt>
                <c:pt idx="12903">
                  <c:v>3.1914893617021198E-2</c:v>
                </c:pt>
                <c:pt idx="12904">
                  <c:v>4.2553191489361701E-2</c:v>
                </c:pt>
                <c:pt idx="12905">
                  <c:v>5.31914893617021E-2</c:v>
                </c:pt>
                <c:pt idx="12906">
                  <c:v>6.3829787234042507E-2</c:v>
                </c:pt>
                <c:pt idx="12907">
                  <c:v>7.4468085106382906E-2</c:v>
                </c:pt>
                <c:pt idx="12908">
                  <c:v>8.5106382978723402E-2</c:v>
                </c:pt>
                <c:pt idx="12909">
                  <c:v>9.5744680851063801E-2</c:v>
                </c:pt>
                <c:pt idx="12910">
                  <c:v>0.10638297872340401</c:v>
                </c:pt>
                <c:pt idx="12911">
                  <c:v>0.117021276595744</c:v>
                </c:pt>
                <c:pt idx="12912">
                  <c:v>0.12765957446808501</c:v>
                </c:pt>
                <c:pt idx="12913">
                  <c:v>0.13829787234042501</c:v>
                </c:pt>
                <c:pt idx="12914">
                  <c:v>0.14893617021276501</c:v>
                </c:pt>
                <c:pt idx="12915">
                  <c:v>0.159574468085106</c:v>
                </c:pt>
                <c:pt idx="12916">
                  <c:v>0.170212765957446</c:v>
                </c:pt>
                <c:pt idx="12917">
                  <c:v>0.180851063829787</c:v>
                </c:pt>
                <c:pt idx="12918">
                  <c:v>0.19148936170212699</c:v>
                </c:pt>
                <c:pt idx="12919">
                  <c:v>0.20212765957446799</c:v>
                </c:pt>
                <c:pt idx="12920">
                  <c:v>0.21276595744680801</c:v>
                </c:pt>
                <c:pt idx="12921">
                  <c:v>0.22340425531914801</c:v>
                </c:pt>
                <c:pt idx="12922">
                  <c:v>0.23404255319148901</c:v>
                </c:pt>
                <c:pt idx="12923">
                  <c:v>0.244680851063829</c:v>
                </c:pt>
                <c:pt idx="12924">
                  <c:v>0.25531914893617003</c:v>
                </c:pt>
                <c:pt idx="12925">
                  <c:v>0.26595744680851002</c:v>
                </c:pt>
                <c:pt idx="12926">
                  <c:v>0.27659574468085102</c:v>
                </c:pt>
                <c:pt idx="12927">
                  <c:v>0.28723404255319102</c:v>
                </c:pt>
                <c:pt idx="12928">
                  <c:v>0.29787234042553101</c:v>
                </c:pt>
                <c:pt idx="12929">
                  <c:v>0.30851063829787201</c:v>
                </c:pt>
                <c:pt idx="12930">
                  <c:v>0.31914893617021201</c:v>
                </c:pt>
                <c:pt idx="12931">
                  <c:v>0.329787234042553</c:v>
                </c:pt>
                <c:pt idx="12932">
                  <c:v>0.340425531914893</c:v>
                </c:pt>
                <c:pt idx="12933">
                  <c:v>0.35106382978723399</c:v>
                </c:pt>
                <c:pt idx="12934">
                  <c:v>0.36170212765957399</c:v>
                </c:pt>
                <c:pt idx="12935">
                  <c:v>0.37234042553191399</c:v>
                </c:pt>
                <c:pt idx="12936">
                  <c:v>0.38297872340425498</c:v>
                </c:pt>
                <c:pt idx="12937">
                  <c:v>0.39361702127659498</c:v>
                </c:pt>
                <c:pt idx="12938">
                  <c:v>0.40425531914893598</c:v>
                </c:pt>
                <c:pt idx="12939">
                  <c:v>0.41489361702127597</c:v>
                </c:pt>
                <c:pt idx="12940">
                  <c:v>0.42553191489361702</c:v>
                </c:pt>
                <c:pt idx="12941">
                  <c:v>0.43617021276595702</c:v>
                </c:pt>
                <c:pt idx="12942">
                  <c:v>0.44680851063829702</c:v>
                </c:pt>
                <c:pt idx="12943">
                  <c:v>0.45744680851063801</c:v>
                </c:pt>
                <c:pt idx="12944">
                  <c:v>0.46808510638297801</c:v>
                </c:pt>
                <c:pt idx="12945">
                  <c:v>0.47872340425531901</c:v>
                </c:pt>
                <c:pt idx="12946">
                  <c:v>0.489361702127659</c:v>
                </c:pt>
                <c:pt idx="12947">
                  <c:v>0.5</c:v>
                </c:pt>
                <c:pt idx="12948">
                  <c:v>0.51063829787234005</c:v>
                </c:pt>
                <c:pt idx="12949">
                  <c:v>0.52127659574467999</c:v>
                </c:pt>
                <c:pt idx="12950">
                  <c:v>0.53191489361702105</c:v>
                </c:pt>
                <c:pt idx="12951">
                  <c:v>0.54255319148936099</c:v>
                </c:pt>
                <c:pt idx="12952">
                  <c:v>0.55319148936170204</c:v>
                </c:pt>
                <c:pt idx="12953">
                  <c:v>0.56382978723404198</c:v>
                </c:pt>
                <c:pt idx="12954">
                  <c:v>0.57446808510638303</c:v>
                </c:pt>
                <c:pt idx="12955">
                  <c:v>0.58510638297872297</c:v>
                </c:pt>
                <c:pt idx="12956">
                  <c:v>0.59574468085106302</c:v>
                </c:pt>
                <c:pt idx="12957">
                  <c:v>0.60638297872340396</c:v>
                </c:pt>
                <c:pt idx="12958">
                  <c:v>0.61702127659574402</c:v>
                </c:pt>
                <c:pt idx="12959">
                  <c:v>0.62765957446808496</c:v>
                </c:pt>
                <c:pt idx="12960">
                  <c:v>0.63829787234042501</c:v>
                </c:pt>
                <c:pt idx="12961">
                  <c:v>0.64893617021276595</c:v>
                </c:pt>
                <c:pt idx="12962">
                  <c:v>0.659574468085106</c:v>
                </c:pt>
                <c:pt idx="12963">
                  <c:v>0.67021276595744605</c:v>
                </c:pt>
                <c:pt idx="12964">
                  <c:v>0.680851063829787</c:v>
                </c:pt>
                <c:pt idx="12965">
                  <c:v>0.69148936170212705</c:v>
                </c:pt>
                <c:pt idx="12966">
                  <c:v>0.70212765957446799</c:v>
                </c:pt>
                <c:pt idx="12967">
                  <c:v>0.71276595744680804</c:v>
                </c:pt>
                <c:pt idx="12968">
                  <c:v>0.72340425531914898</c:v>
                </c:pt>
                <c:pt idx="12969">
                  <c:v>0.73404255319148903</c:v>
                </c:pt>
                <c:pt idx="12970">
                  <c:v>0.74468085106382897</c:v>
                </c:pt>
                <c:pt idx="12971">
                  <c:v>0.75531914893617003</c:v>
                </c:pt>
                <c:pt idx="12972">
                  <c:v>0.76595744680850997</c:v>
                </c:pt>
                <c:pt idx="12973">
                  <c:v>0.77659574468085102</c:v>
                </c:pt>
                <c:pt idx="12974">
                  <c:v>0.78723404255319096</c:v>
                </c:pt>
                <c:pt idx="12975">
                  <c:v>0.79787234042553101</c:v>
                </c:pt>
                <c:pt idx="12976">
                  <c:v>0.80851063829787195</c:v>
                </c:pt>
                <c:pt idx="12977">
                  <c:v>0.81914893617021201</c:v>
                </c:pt>
                <c:pt idx="12978">
                  <c:v>0.82978723404255295</c:v>
                </c:pt>
                <c:pt idx="12979">
                  <c:v>0.840425531914893</c:v>
                </c:pt>
                <c:pt idx="12980">
                  <c:v>0.85106382978723405</c:v>
                </c:pt>
                <c:pt idx="12981">
                  <c:v>0.86170212765957399</c:v>
                </c:pt>
                <c:pt idx="12982">
                  <c:v>0.87234042553191404</c:v>
                </c:pt>
                <c:pt idx="12983">
                  <c:v>0.88297872340425498</c:v>
                </c:pt>
                <c:pt idx="12984">
                  <c:v>0.89361702127659504</c:v>
                </c:pt>
                <c:pt idx="12985">
                  <c:v>0.90425531914893598</c:v>
                </c:pt>
                <c:pt idx="12986">
                  <c:v>0.91489361702127603</c:v>
                </c:pt>
                <c:pt idx="12987">
                  <c:v>0.92553191489361697</c:v>
                </c:pt>
                <c:pt idx="12988">
                  <c:v>0.93617021276595702</c:v>
                </c:pt>
                <c:pt idx="12989">
                  <c:v>0.94680851063829696</c:v>
                </c:pt>
                <c:pt idx="12990">
                  <c:v>0.95744680851063801</c:v>
                </c:pt>
                <c:pt idx="12991">
                  <c:v>0.96808510638297796</c:v>
                </c:pt>
                <c:pt idx="12992">
                  <c:v>0.97872340425531901</c:v>
                </c:pt>
                <c:pt idx="12993">
                  <c:v>0.98936170212765895</c:v>
                </c:pt>
                <c:pt idx="12994">
                  <c:v>0</c:v>
                </c:pt>
                <c:pt idx="12995">
                  <c:v>6.6666666666666596E-2</c:v>
                </c:pt>
                <c:pt idx="12996">
                  <c:v>0.133333333333333</c:v>
                </c:pt>
                <c:pt idx="12997">
                  <c:v>0.2</c:v>
                </c:pt>
                <c:pt idx="12998">
                  <c:v>0.266666666666666</c:v>
                </c:pt>
                <c:pt idx="12999">
                  <c:v>0.33333333333333298</c:v>
                </c:pt>
                <c:pt idx="13000">
                  <c:v>0.4</c:v>
                </c:pt>
                <c:pt idx="13001">
                  <c:v>0.46666666666666601</c:v>
                </c:pt>
                <c:pt idx="13002">
                  <c:v>0.53333333333333299</c:v>
                </c:pt>
                <c:pt idx="13003">
                  <c:v>0.6</c:v>
                </c:pt>
                <c:pt idx="13004">
                  <c:v>0.66666666666666596</c:v>
                </c:pt>
                <c:pt idx="13005">
                  <c:v>0.73333333333333295</c:v>
                </c:pt>
                <c:pt idx="13006">
                  <c:v>0.8</c:v>
                </c:pt>
                <c:pt idx="13007">
                  <c:v>0.86666666666666603</c:v>
                </c:pt>
                <c:pt idx="13008">
                  <c:v>0.93333333333333302</c:v>
                </c:pt>
                <c:pt idx="13009">
                  <c:v>0</c:v>
                </c:pt>
                <c:pt idx="13010">
                  <c:v>2.1739130434782601E-2</c:v>
                </c:pt>
                <c:pt idx="13011">
                  <c:v>4.3478260869565202E-2</c:v>
                </c:pt>
                <c:pt idx="13012">
                  <c:v>6.5217391304347797E-2</c:v>
                </c:pt>
                <c:pt idx="13013">
                  <c:v>8.6956521739130405E-2</c:v>
                </c:pt>
                <c:pt idx="13014">
                  <c:v>0.108695652173913</c:v>
                </c:pt>
                <c:pt idx="13015">
                  <c:v>0.13043478260869501</c:v>
                </c:pt>
                <c:pt idx="13016">
                  <c:v>0.15217391304347799</c:v>
                </c:pt>
                <c:pt idx="13017">
                  <c:v>0.17391304347826</c:v>
                </c:pt>
                <c:pt idx="13018">
                  <c:v>0.19565217391304299</c:v>
                </c:pt>
                <c:pt idx="13019">
                  <c:v>0.217391304347826</c:v>
                </c:pt>
                <c:pt idx="13020">
                  <c:v>0.23913043478260801</c:v>
                </c:pt>
                <c:pt idx="13021">
                  <c:v>0.26086956521739102</c:v>
                </c:pt>
                <c:pt idx="13022">
                  <c:v>0.282608695652173</c:v>
                </c:pt>
                <c:pt idx="13023">
                  <c:v>0.30434782608695599</c:v>
                </c:pt>
                <c:pt idx="13024">
                  <c:v>0.32608695652173902</c:v>
                </c:pt>
                <c:pt idx="13025">
                  <c:v>0.34782608695652101</c:v>
                </c:pt>
                <c:pt idx="13026">
                  <c:v>0.36956521739130399</c:v>
                </c:pt>
                <c:pt idx="13027">
                  <c:v>0.39130434782608697</c:v>
                </c:pt>
                <c:pt idx="13028">
                  <c:v>0.41304347826086901</c:v>
                </c:pt>
                <c:pt idx="13029">
                  <c:v>0.434782608695652</c:v>
                </c:pt>
                <c:pt idx="13030">
                  <c:v>0.45652173913043398</c:v>
                </c:pt>
                <c:pt idx="13031">
                  <c:v>0.47826086956521702</c:v>
                </c:pt>
                <c:pt idx="13032">
                  <c:v>0.5</c:v>
                </c:pt>
                <c:pt idx="13033">
                  <c:v>0.52173913043478204</c:v>
                </c:pt>
                <c:pt idx="13034">
                  <c:v>0.54347826086956497</c:v>
                </c:pt>
                <c:pt idx="13035">
                  <c:v>0.56521739130434701</c:v>
                </c:pt>
                <c:pt idx="13036">
                  <c:v>0.58695652173913004</c:v>
                </c:pt>
                <c:pt idx="13037">
                  <c:v>0.60869565217391297</c:v>
                </c:pt>
                <c:pt idx="13038">
                  <c:v>0.63043478260869501</c:v>
                </c:pt>
                <c:pt idx="13039">
                  <c:v>0.65217391304347805</c:v>
                </c:pt>
                <c:pt idx="13040">
                  <c:v>0.67391304347825998</c:v>
                </c:pt>
                <c:pt idx="13041">
                  <c:v>0.69565217391304301</c:v>
                </c:pt>
                <c:pt idx="13042">
                  <c:v>0.71739130434782605</c:v>
                </c:pt>
                <c:pt idx="13043">
                  <c:v>0.73913043478260798</c:v>
                </c:pt>
                <c:pt idx="13044">
                  <c:v>0.76086956521739102</c:v>
                </c:pt>
                <c:pt idx="13045">
                  <c:v>0.78260869565217395</c:v>
                </c:pt>
                <c:pt idx="13046">
                  <c:v>0.80434782608695599</c:v>
                </c:pt>
                <c:pt idx="13047">
                  <c:v>0.82608695652173902</c:v>
                </c:pt>
                <c:pt idx="13048">
                  <c:v>0.84782608695652095</c:v>
                </c:pt>
                <c:pt idx="13049">
                  <c:v>0.86956521739130399</c:v>
                </c:pt>
                <c:pt idx="13050">
                  <c:v>0.89130434782608603</c:v>
                </c:pt>
                <c:pt idx="13051">
                  <c:v>0.91304347826086896</c:v>
                </c:pt>
                <c:pt idx="13052">
                  <c:v>0.934782608695652</c:v>
                </c:pt>
                <c:pt idx="13053">
                  <c:v>0.95652173913043403</c:v>
                </c:pt>
                <c:pt idx="13054">
                  <c:v>0.97826086956521696</c:v>
                </c:pt>
                <c:pt idx="13055">
                  <c:v>0</c:v>
                </c:pt>
                <c:pt idx="13056">
                  <c:v>1.2987012987012899E-2</c:v>
                </c:pt>
                <c:pt idx="13057">
                  <c:v>2.5974025974025899E-2</c:v>
                </c:pt>
                <c:pt idx="13058">
                  <c:v>3.8961038961038898E-2</c:v>
                </c:pt>
                <c:pt idx="13059">
                  <c:v>5.1948051948051903E-2</c:v>
                </c:pt>
                <c:pt idx="13060">
                  <c:v>6.4935064935064901E-2</c:v>
                </c:pt>
                <c:pt idx="13061">
                  <c:v>7.7922077922077906E-2</c:v>
                </c:pt>
                <c:pt idx="13062">
                  <c:v>9.0909090909090898E-2</c:v>
                </c:pt>
                <c:pt idx="13063">
                  <c:v>0.103896103896103</c:v>
                </c:pt>
                <c:pt idx="13064">
                  <c:v>0.11688311688311601</c:v>
                </c:pt>
                <c:pt idx="13065">
                  <c:v>0.129870129870129</c:v>
                </c:pt>
                <c:pt idx="13066">
                  <c:v>0.14285714285714199</c:v>
                </c:pt>
                <c:pt idx="13067">
                  <c:v>0.15584415584415501</c:v>
                </c:pt>
                <c:pt idx="13068">
                  <c:v>0.168831168831168</c:v>
                </c:pt>
                <c:pt idx="13069">
                  <c:v>0.18181818181818099</c:v>
                </c:pt>
                <c:pt idx="13070">
                  <c:v>0.19480519480519401</c:v>
                </c:pt>
                <c:pt idx="13071">
                  <c:v>0.207792207792207</c:v>
                </c:pt>
                <c:pt idx="13072">
                  <c:v>0.22077922077921999</c:v>
                </c:pt>
                <c:pt idx="13073">
                  <c:v>0.23376623376623301</c:v>
                </c:pt>
                <c:pt idx="13074">
                  <c:v>0.246753246753246</c:v>
                </c:pt>
                <c:pt idx="13075">
                  <c:v>0.25974025974025899</c:v>
                </c:pt>
                <c:pt idx="13076">
                  <c:v>0.27272727272727199</c:v>
                </c:pt>
                <c:pt idx="13077">
                  <c:v>0.28571428571428498</c:v>
                </c:pt>
                <c:pt idx="13078">
                  <c:v>0.29870129870129802</c:v>
                </c:pt>
                <c:pt idx="13079">
                  <c:v>0.31168831168831101</c:v>
                </c:pt>
                <c:pt idx="13080">
                  <c:v>0.32467532467532401</c:v>
                </c:pt>
                <c:pt idx="13081">
                  <c:v>0.337662337662337</c:v>
                </c:pt>
                <c:pt idx="13082">
                  <c:v>0.35064935064934999</c:v>
                </c:pt>
                <c:pt idx="13083">
                  <c:v>0.36363636363636298</c:v>
                </c:pt>
                <c:pt idx="13084">
                  <c:v>0.37662337662337603</c:v>
                </c:pt>
                <c:pt idx="13085">
                  <c:v>0.38961038961038902</c:v>
                </c:pt>
                <c:pt idx="13086">
                  <c:v>0.40259740259740201</c:v>
                </c:pt>
                <c:pt idx="13087">
                  <c:v>0.415584415584415</c:v>
                </c:pt>
                <c:pt idx="13088">
                  <c:v>0.42857142857142799</c:v>
                </c:pt>
                <c:pt idx="13089">
                  <c:v>0.44155844155844098</c:v>
                </c:pt>
                <c:pt idx="13090">
                  <c:v>0.45454545454545398</c:v>
                </c:pt>
                <c:pt idx="13091">
                  <c:v>0.46753246753246702</c:v>
                </c:pt>
                <c:pt idx="13092">
                  <c:v>0.48051948051948001</c:v>
                </c:pt>
                <c:pt idx="13093">
                  <c:v>0.493506493506493</c:v>
                </c:pt>
                <c:pt idx="13094">
                  <c:v>0.506493506493506</c:v>
                </c:pt>
                <c:pt idx="13095">
                  <c:v>0.51948051948051899</c:v>
                </c:pt>
                <c:pt idx="13096">
                  <c:v>0.53246753246753198</c:v>
                </c:pt>
                <c:pt idx="13097">
                  <c:v>0.54545454545454497</c:v>
                </c:pt>
                <c:pt idx="13098">
                  <c:v>0.55844155844155796</c:v>
                </c:pt>
                <c:pt idx="13099">
                  <c:v>0.57142857142857095</c:v>
                </c:pt>
                <c:pt idx="13100">
                  <c:v>0.58441558441558406</c:v>
                </c:pt>
                <c:pt idx="13101">
                  <c:v>0.59740259740259705</c:v>
                </c:pt>
                <c:pt idx="13102">
                  <c:v>0.61038961038961004</c:v>
                </c:pt>
                <c:pt idx="13103">
                  <c:v>0.62337662337662303</c:v>
                </c:pt>
                <c:pt idx="13104">
                  <c:v>0.63636363636363602</c:v>
                </c:pt>
                <c:pt idx="13105">
                  <c:v>0.64935064935064901</c:v>
                </c:pt>
                <c:pt idx="13106">
                  <c:v>0.662337662337662</c:v>
                </c:pt>
                <c:pt idx="13107">
                  <c:v>0.67532467532467499</c:v>
                </c:pt>
                <c:pt idx="13108">
                  <c:v>0.68831168831168799</c:v>
                </c:pt>
                <c:pt idx="13109">
                  <c:v>0.70129870129870098</c:v>
                </c:pt>
                <c:pt idx="13110">
                  <c:v>0.71428571428571397</c:v>
                </c:pt>
                <c:pt idx="13111">
                  <c:v>0.72727272727272696</c:v>
                </c:pt>
                <c:pt idx="13112">
                  <c:v>0.74025974025973995</c:v>
                </c:pt>
                <c:pt idx="13113">
                  <c:v>0.75324675324675305</c:v>
                </c:pt>
                <c:pt idx="13114">
                  <c:v>0.76623376623376604</c:v>
                </c:pt>
                <c:pt idx="13115">
                  <c:v>0.77922077922077904</c:v>
                </c:pt>
                <c:pt idx="13116">
                  <c:v>0.79220779220779203</c:v>
                </c:pt>
                <c:pt idx="13117">
                  <c:v>0.80519480519480502</c:v>
                </c:pt>
                <c:pt idx="13118">
                  <c:v>0.81818181818181801</c:v>
                </c:pt>
                <c:pt idx="13119">
                  <c:v>0.831168831168831</c:v>
                </c:pt>
                <c:pt idx="13120">
                  <c:v>0.84415584415584399</c:v>
                </c:pt>
                <c:pt idx="13121">
                  <c:v>0.85714285714285698</c:v>
                </c:pt>
                <c:pt idx="13122">
                  <c:v>0.87012987012986998</c:v>
                </c:pt>
                <c:pt idx="13123">
                  <c:v>0.88311688311688297</c:v>
                </c:pt>
                <c:pt idx="13124">
                  <c:v>0.89610389610389596</c:v>
                </c:pt>
                <c:pt idx="13125">
                  <c:v>0.90909090909090895</c:v>
                </c:pt>
                <c:pt idx="13126">
                  <c:v>0.92207792207792205</c:v>
                </c:pt>
                <c:pt idx="13127">
                  <c:v>0.93506493506493504</c:v>
                </c:pt>
                <c:pt idx="13128">
                  <c:v>0.94805194805194803</c:v>
                </c:pt>
                <c:pt idx="13129">
                  <c:v>0.96103896103896103</c:v>
                </c:pt>
                <c:pt idx="13130">
                  <c:v>0.97402597402597402</c:v>
                </c:pt>
                <c:pt idx="13131">
                  <c:v>0.98701298701298701</c:v>
                </c:pt>
                <c:pt idx="13132">
                  <c:v>0</c:v>
                </c:pt>
                <c:pt idx="13133">
                  <c:v>1.0752688172042999E-2</c:v>
                </c:pt>
                <c:pt idx="13134">
                  <c:v>2.1505376344085999E-2</c:v>
                </c:pt>
                <c:pt idx="13135">
                  <c:v>3.2258064516128997E-2</c:v>
                </c:pt>
                <c:pt idx="13136">
                  <c:v>4.3010752688171998E-2</c:v>
                </c:pt>
                <c:pt idx="13137">
                  <c:v>5.3763440860214999E-2</c:v>
                </c:pt>
                <c:pt idx="13138">
                  <c:v>6.4516129032257993E-2</c:v>
                </c:pt>
                <c:pt idx="13139">
                  <c:v>7.5268817204300995E-2</c:v>
                </c:pt>
                <c:pt idx="13140">
                  <c:v>8.6021505376343996E-2</c:v>
                </c:pt>
                <c:pt idx="13141">
                  <c:v>9.6774193548387094E-2</c:v>
                </c:pt>
                <c:pt idx="13142">
                  <c:v>0.10752688172043</c:v>
                </c:pt>
                <c:pt idx="13143">
                  <c:v>0.118279569892473</c:v>
                </c:pt>
                <c:pt idx="13144">
                  <c:v>0.12903225806451599</c:v>
                </c:pt>
                <c:pt idx="13145">
                  <c:v>0.13978494623655899</c:v>
                </c:pt>
                <c:pt idx="13146">
                  <c:v>0.15053763440860199</c:v>
                </c:pt>
                <c:pt idx="13147">
                  <c:v>0.16129032258064499</c:v>
                </c:pt>
                <c:pt idx="13148">
                  <c:v>0.17204301075268799</c:v>
                </c:pt>
                <c:pt idx="13149">
                  <c:v>0.18279569892473099</c:v>
                </c:pt>
                <c:pt idx="13150">
                  <c:v>0.19354838709677399</c:v>
                </c:pt>
                <c:pt idx="13151">
                  <c:v>0.204301075268817</c:v>
                </c:pt>
                <c:pt idx="13152">
                  <c:v>0.21505376344086</c:v>
                </c:pt>
                <c:pt idx="13153">
                  <c:v>0.225806451612903</c:v>
                </c:pt>
                <c:pt idx="13154">
                  <c:v>0.236559139784946</c:v>
                </c:pt>
                <c:pt idx="13155">
                  <c:v>0.247311827956989</c:v>
                </c:pt>
                <c:pt idx="13156">
                  <c:v>0.25806451612903197</c:v>
                </c:pt>
                <c:pt idx="13157">
                  <c:v>0.26881720430107497</c:v>
                </c:pt>
                <c:pt idx="13158">
                  <c:v>0.27956989247311798</c:v>
                </c:pt>
                <c:pt idx="13159">
                  <c:v>0.29032258064516098</c:v>
                </c:pt>
                <c:pt idx="13160">
                  <c:v>0.30107526881720398</c:v>
                </c:pt>
                <c:pt idx="13161">
                  <c:v>0.31182795698924698</c:v>
                </c:pt>
                <c:pt idx="13162">
                  <c:v>0.32258064516128998</c:v>
                </c:pt>
                <c:pt idx="13163">
                  <c:v>0.33333333333333298</c:v>
                </c:pt>
                <c:pt idx="13164">
                  <c:v>0.34408602150537598</c:v>
                </c:pt>
                <c:pt idx="13165">
                  <c:v>0.35483870967741898</c:v>
                </c:pt>
                <c:pt idx="13166">
                  <c:v>0.36559139784946199</c:v>
                </c:pt>
                <c:pt idx="13167">
                  <c:v>0.37634408602150499</c:v>
                </c:pt>
                <c:pt idx="13168">
                  <c:v>0.38709677419354799</c:v>
                </c:pt>
                <c:pt idx="13169">
                  <c:v>0.39784946236559099</c:v>
                </c:pt>
                <c:pt idx="13170">
                  <c:v>0.40860215053763399</c:v>
                </c:pt>
                <c:pt idx="13171">
                  <c:v>0.41935483870967699</c:v>
                </c:pt>
                <c:pt idx="13172">
                  <c:v>0.43010752688171999</c:v>
                </c:pt>
                <c:pt idx="13173">
                  <c:v>0.44086021505376299</c:v>
                </c:pt>
                <c:pt idx="13174">
                  <c:v>0.45161290322580599</c:v>
                </c:pt>
                <c:pt idx="13175">
                  <c:v>0.462365591397849</c:v>
                </c:pt>
                <c:pt idx="13176">
                  <c:v>0.473118279569892</c:v>
                </c:pt>
                <c:pt idx="13177">
                  <c:v>0.483870967741935</c:v>
                </c:pt>
                <c:pt idx="13178">
                  <c:v>0.494623655913978</c:v>
                </c:pt>
                <c:pt idx="13179">
                  <c:v>0.50537634408602095</c:v>
                </c:pt>
                <c:pt idx="13180">
                  <c:v>0.51612903225806395</c:v>
                </c:pt>
                <c:pt idx="13181">
                  <c:v>0.52688172043010695</c:v>
                </c:pt>
                <c:pt idx="13182">
                  <c:v>0.53763440860214995</c:v>
                </c:pt>
                <c:pt idx="13183">
                  <c:v>0.54838709677419295</c:v>
                </c:pt>
                <c:pt idx="13184">
                  <c:v>0.55913978494623595</c:v>
                </c:pt>
                <c:pt idx="13185">
                  <c:v>0.56989247311827895</c:v>
                </c:pt>
                <c:pt idx="13186">
                  <c:v>0.58064516129032195</c:v>
                </c:pt>
                <c:pt idx="13187">
                  <c:v>0.59139784946236496</c:v>
                </c:pt>
                <c:pt idx="13188">
                  <c:v>0.60215053763440796</c:v>
                </c:pt>
                <c:pt idx="13189">
                  <c:v>0.61290322580645096</c:v>
                </c:pt>
                <c:pt idx="13190">
                  <c:v>0.62365591397849396</c:v>
                </c:pt>
                <c:pt idx="13191">
                  <c:v>0.63440860215053696</c:v>
                </c:pt>
                <c:pt idx="13192">
                  <c:v>0.64516129032257996</c:v>
                </c:pt>
                <c:pt idx="13193">
                  <c:v>0.65591397849462296</c:v>
                </c:pt>
                <c:pt idx="13194">
                  <c:v>0.66666666666666596</c:v>
                </c:pt>
                <c:pt idx="13195">
                  <c:v>0.67741935483870896</c:v>
                </c:pt>
                <c:pt idx="13196">
                  <c:v>0.68817204301075197</c:v>
                </c:pt>
                <c:pt idx="13197">
                  <c:v>0.69892473118279497</c:v>
                </c:pt>
                <c:pt idx="13198">
                  <c:v>0.70967741935483797</c:v>
                </c:pt>
                <c:pt idx="13199">
                  <c:v>0.72043010752688097</c:v>
                </c:pt>
                <c:pt idx="13200">
                  <c:v>0.73118279569892397</c:v>
                </c:pt>
                <c:pt idx="13201">
                  <c:v>0.74193548387096697</c:v>
                </c:pt>
                <c:pt idx="13202">
                  <c:v>0.75268817204300997</c:v>
                </c:pt>
                <c:pt idx="13203">
                  <c:v>0.76344086021505297</c:v>
                </c:pt>
                <c:pt idx="13204">
                  <c:v>0.77419354838709598</c:v>
                </c:pt>
                <c:pt idx="13205">
                  <c:v>0.78494623655913898</c:v>
                </c:pt>
                <c:pt idx="13206">
                  <c:v>0.79569892473118198</c:v>
                </c:pt>
                <c:pt idx="13207">
                  <c:v>0.80645161290322498</c:v>
                </c:pt>
                <c:pt idx="13208">
                  <c:v>0.81720430107526798</c:v>
                </c:pt>
                <c:pt idx="13209">
                  <c:v>0.82795698924731098</c:v>
                </c:pt>
                <c:pt idx="13210">
                  <c:v>0.83870967741935398</c:v>
                </c:pt>
                <c:pt idx="13211">
                  <c:v>0.84946236559139698</c:v>
                </c:pt>
                <c:pt idx="13212">
                  <c:v>0.86021505376343999</c:v>
                </c:pt>
                <c:pt idx="13213">
                  <c:v>0.87096774193548299</c:v>
                </c:pt>
                <c:pt idx="13214">
                  <c:v>0.88172043010752599</c:v>
                </c:pt>
                <c:pt idx="13215">
                  <c:v>0.89247311827956899</c:v>
                </c:pt>
                <c:pt idx="13216">
                  <c:v>0.90322580645161199</c:v>
                </c:pt>
                <c:pt idx="13217">
                  <c:v>0.91397849462365499</c:v>
                </c:pt>
                <c:pt idx="13218">
                  <c:v>0.92473118279569799</c:v>
                </c:pt>
                <c:pt idx="13219">
                  <c:v>0.93548387096774099</c:v>
                </c:pt>
                <c:pt idx="13220">
                  <c:v>0.94623655913978499</c:v>
                </c:pt>
                <c:pt idx="13221">
                  <c:v>0.956989247311828</c:v>
                </c:pt>
                <c:pt idx="13222">
                  <c:v>0.967741935483871</c:v>
                </c:pt>
                <c:pt idx="13223">
                  <c:v>0.978494623655914</c:v>
                </c:pt>
                <c:pt idx="13224">
                  <c:v>0.989247311827957</c:v>
                </c:pt>
                <c:pt idx="13225">
                  <c:v>0</c:v>
                </c:pt>
                <c:pt idx="13226">
                  <c:v>1.4925373134328301E-2</c:v>
                </c:pt>
                <c:pt idx="13227">
                  <c:v>2.9850746268656699E-2</c:v>
                </c:pt>
                <c:pt idx="13228">
                  <c:v>4.4776119402985003E-2</c:v>
                </c:pt>
                <c:pt idx="13229">
                  <c:v>5.9701492537313397E-2</c:v>
                </c:pt>
                <c:pt idx="13230">
                  <c:v>7.4626865671641701E-2</c:v>
                </c:pt>
                <c:pt idx="13231">
                  <c:v>8.9552238805970102E-2</c:v>
                </c:pt>
                <c:pt idx="13232">
                  <c:v>0.104477611940298</c:v>
                </c:pt>
                <c:pt idx="13233">
                  <c:v>0.119402985074626</c:v>
                </c:pt>
                <c:pt idx="13234">
                  <c:v>0.134328358208955</c:v>
                </c:pt>
                <c:pt idx="13235">
                  <c:v>0.14925373134328301</c:v>
                </c:pt>
                <c:pt idx="13236">
                  <c:v>0.164179104477611</c:v>
                </c:pt>
                <c:pt idx="13237">
                  <c:v>0.17910447761194001</c:v>
                </c:pt>
                <c:pt idx="13238">
                  <c:v>0.194029850746268</c:v>
                </c:pt>
                <c:pt idx="13239">
                  <c:v>0.20895522388059701</c:v>
                </c:pt>
                <c:pt idx="13240">
                  <c:v>0.22388059701492499</c:v>
                </c:pt>
                <c:pt idx="13241">
                  <c:v>0.23880597014925301</c:v>
                </c:pt>
                <c:pt idx="13242">
                  <c:v>0.25373134328358199</c:v>
                </c:pt>
                <c:pt idx="13243">
                  <c:v>0.26865671641791</c:v>
                </c:pt>
                <c:pt idx="13244">
                  <c:v>0.28358208955223801</c:v>
                </c:pt>
                <c:pt idx="13245">
                  <c:v>0.29850746268656703</c:v>
                </c:pt>
                <c:pt idx="13246">
                  <c:v>0.31343283582089498</c:v>
                </c:pt>
                <c:pt idx="13247">
                  <c:v>0.328358208955223</c:v>
                </c:pt>
                <c:pt idx="13248">
                  <c:v>0.34328358208955201</c:v>
                </c:pt>
                <c:pt idx="13249">
                  <c:v>0.35820895522388002</c:v>
                </c:pt>
                <c:pt idx="13250">
                  <c:v>0.37313432835820898</c:v>
                </c:pt>
                <c:pt idx="13251">
                  <c:v>0.38805970149253699</c:v>
                </c:pt>
                <c:pt idx="13252">
                  <c:v>0.402985074626865</c:v>
                </c:pt>
                <c:pt idx="13253">
                  <c:v>0.41791044776119401</c:v>
                </c:pt>
                <c:pt idx="13254">
                  <c:v>0.43283582089552203</c:v>
                </c:pt>
                <c:pt idx="13255">
                  <c:v>0.44776119402984998</c:v>
                </c:pt>
                <c:pt idx="13256">
                  <c:v>0.462686567164179</c:v>
                </c:pt>
                <c:pt idx="13257">
                  <c:v>0.47761194029850701</c:v>
                </c:pt>
                <c:pt idx="13258">
                  <c:v>0.49253731343283502</c:v>
                </c:pt>
                <c:pt idx="13259">
                  <c:v>0.50746268656716398</c:v>
                </c:pt>
                <c:pt idx="13260">
                  <c:v>0.52238805970149205</c:v>
                </c:pt>
                <c:pt idx="13261">
                  <c:v>0.53731343283582</c:v>
                </c:pt>
                <c:pt idx="13262">
                  <c:v>0.55223880597014896</c:v>
                </c:pt>
                <c:pt idx="13263">
                  <c:v>0.56716417910447703</c:v>
                </c:pt>
                <c:pt idx="13264">
                  <c:v>0.58208955223880599</c:v>
                </c:pt>
                <c:pt idx="13265">
                  <c:v>0.59701492537313405</c:v>
                </c:pt>
                <c:pt idx="13266">
                  <c:v>0.61194029850746201</c:v>
                </c:pt>
                <c:pt idx="13267">
                  <c:v>0.62686567164179097</c:v>
                </c:pt>
                <c:pt idx="13268">
                  <c:v>0.64179104477611904</c:v>
                </c:pt>
                <c:pt idx="13269">
                  <c:v>0.65671641791044699</c:v>
                </c:pt>
                <c:pt idx="13270">
                  <c:v>0.67164179104477595</c:v>
                </c:pt>
                <c:pt idx="13271">
                  <c:v>0.68656716417910402</c:v>
                </c:pt>
                <c:pt idx="13272">
                  <c:v>0.70149253731343197</c:v>
                </c:pt>
                <c:pt idx="13273">
                  <c:v>0.71641791044776104</c:v>
                </c:pt>
                <c:pt idx="13274">
                  <c:v>0.731343283582089</c:v>
                </c:pt>
                <c:pt idx="13275">
                  <c:v>0.74626865671641796</c:v>
                </c:pt>
                <c:pt idx="13276">
                  <c:v>0.76119402985074602</c:v>
                </c:pt>
                <c:pt idx="13277">
                  <c:v>0.77611940298507398</c:v>
                </c:pt>
                <c:pt idx="13278">
                  <c:v>0.79104477611940205</c:v>
                </c:pt>
                <c:pt idx="13279">
                  <c:v>0.80597014925373101</c:v>
                </c:pt>
                <c:pt idx="13280">
                  <c:v>0.82089552238805896</c:v>
                </c:pt>
                <c:pt idx="13281">
                  <c:v>0.83582089552238803</c:v>
                </c:pt>
                <c:pt idx="13282">
                  <c:v>0.85074626865671599</c:v>
                </c:pt>
                <c:pt idx="13283">
                  <c:v>0.86567164179104406</c:v>
                </c:pt>
                <c:pt idx="13284">
                  <c:v>0.88059701492537301</c:v>
                </c:pt>
                <c:pt idx="13285">
                  <c:v>0.89552238805970097</c:v>
                </c:pt>
                <c:pt idx="13286">
                  <c:v>0.91044776119402904</c:v>
                </c:pt>
                <c:pt idx="13287">
                  <c:v>0.92537313432835799</c:v>
                </c:pt>
                <c:pt idx="13288">
                  <c:v>0.94029850746268595</c:v>
                </c:pt>
                <c:pt idx="13289">
                  <c:v>0.95522388059701402</c:v>
                </c:pt>
                <c:pt idx="13290">
                  <c:v>0.97014925373134298</c:v>
                </c:pt>
                <c:pt idx="13291">
                  <c:v>0.98507462686567104</c:v>
                </c:pt>
                <c:pt idx="13292">
                  <c:v>0</c:v>
                </c:pt>
                <c:pt idx="13293">
                  <c:v>1.4492753623188401E-2</c:v>
                </c:pt>
                <c:pt idx="13294">
                  <c:v>2.8985507246376802E-2</c:v>
                </c:pt>
                <c:pt idx="13295">
                  <c:v>4.3478260869565202E-2</c:v>
                </c:pt>
                <c:pt idx="13296">
                  <c:v>5.7971014492753603E-2</c:v>
                </c:pt>
                <c:pt idx="13297">
                  <c:v>7.2463768115942004E-2</c:v>
                </c:pt>
                <c:pt idx="13298">
                  <c:v>8.6956521739130405E-2</c:v>
                </c:pt>
                <c:pt idx="13299">
                  <c:v>0.101449275362318</c:v>
                </c:pt>
                <c:pt idx="13300">
                  <c:v>0.115942028985507</c:v>
                </c:pt>
                <c:pt idx="13301">
                  <c:v>0.13043478260869501</c:v>
                </c:pt>
                <c:pt idx="13302">
                  <c:v>0.14492753623188401</c:v>
                </c:pt>
                <c:pt idx="13303">
                  <c:v>0.15942028985507201</c:v>
                </c:pt>
                <c:pt idx="13304">
                  <c:v>0.17391304347826</c:v>
                </c:pt>
                <c:pt idx="13305">
                  <c:v>0.188405797101449</c:v>
                </c:pt>
                <c:pt idx="13306">
                  <c:v>0.202898550724637</c:v>
                </c:pt>
                <c:pt idx="13307">
                  <c:v>0.217391304347826</c:v>
                </c:pt>
                <c:pt idx="13308">
                  <c:v>0.231884057971014</c:v>
                </c:pt>
                <c:pt idx="13309">
                  <c:v>0.24637681159420199</c:v>
                </c:pt>
                <c:pt idx="13310">
                  <c:v>0.26086956521739102</c:v>
                </c:pt>
                <c:pt idx="13311">
                  <c:v>0.27536231884057899</c:v>
                </c:pt>
                <c:pt idx="13312">
                  <c:v>0.28985507246376802</c:v>
                </c:pt>
                <c:pt idx="13313">
                  <c:v>0.30434782608695599</c:v>
                </c:pt>
                <c:pt idx="13314">
                  <c:v>0.31884057971014401</c:v>
                </c:pt>
                <c:pt idx="13315">
                  <c:v>0.33333333333333298</c:v>
                </c:pt>
                <c:pt idx="13316">
                  <c:v>0.34782608695652101</c:v>
                </c:pt>
                <c:pt idx="13317">
                  <c:v>0.36231884057970998</c:v>
                </c:pt>
                <c:pt idx="13318">
                  <c:v>0.376811594202898</c:v>
                </c:pt>
                <c:pt idx="13319">
                  <c:v>0.39130434782608697</c:v>
                </c:pt>
                <c:pt idx="13320">
                  <c:v>0.405797101449275</c:v>
                </c:pt>
                <c:pt idx="13321">
                  <c:v>0.42028985507246303</c:v>
                </c:pt>
                <c:pt idx="13322">
                  <c:v>0.434782608695652</c:v>
                </c:pt>
                <c:pt idx="13323">
                  <c:v>0.44927536231884002</c:v>
                </c:pt>
                <c:pt idx="13324">
                  <c:v>0.46376811594202899</c:v>
                </c:pt>
                <c:pt idx="13325">
                  <c:v>0.47826086956521702</c:v>
                </c:pt>
                <c:pt idx="13326">
                  <c:v>0.49275362318840499</c:v>
                </c:pt>
                <c:pt idx="13327">
                  <c:v>0.50724637681159401</c:v>
                </c:pt>
                <c:pt idx="13328">
                  <c:v>0.52173913043478204</c:v>
                </c:pt>
                <c:pt idx="13329">
                  <c:v>0.53623188405797095</c:v>
                </c:pt>
                <c:pt idx="13330">
                  <c:v>0.55072463768115898</c:v>
                </c:pt>
                <c:pt idx="13331">
                  <c:v>0.56521739130434701</c:v>
                </c:pt>
                <c:pt idx="13332">
                  <c:v>0.57971014492753603</c:v>
                </c:pt>
                <c:pt idx="13333">
                  <c:v>0.59420289855072395</c:v>
                </c:pt>
                <c:pt idx="13334">
                  <c:v>0.60869565217391297</c:v>
                </c:pt>
                <c:pt idx="13335">
                  <c:v>0.623188405797101</c:v>
                </c:pt>
                <c:pt idx="13336">
                  <c:v>0.63768115942028902</c:v>
                </c:pt>
                <c:pt idx="13337">
                  <c:v>0.65217391304347805</c:v>
                </c:pt>
                <c:pt idx="13338">
                  <c:v>0.66666666666666596</c:v>
                </c:pt>
                <c:pt idx="13339">
                  <c:v>0.68115942028985499</c:v>
                </c:pt>
                <c:pt idx="13340">
                  <c:v>0.69565217391304301</c:v>
                </c:pt>
                <c:pt idx="13341">
                  <c:v>0.71014492753623104</c:v>
                </c:pt>
                <c:pt idx="13342">
                  <c:v>0.72463768115941996</c:v>
                </c:pt>
                <c:pt idx="13343">
                  <c:v>0.73913043478260798</c:v>
                </c:pt>
                <c:pt idx="13344">
                  <c:v>0.75362318840579701</c:v>
                </c:pt>
                <c:pt idx="13345">
                  <c:v>0.76811594202898503</c:v>
                </c:pt>
                <c:pt idx="13346">
                  <c:v>0.78260869565217395</c:v>
                </c:pt>
                <c:pt idx="13347">
                  <c:v>0.79710144927536197</c:v>
                </c:pt>
                <c:pt idx="13348">
                  <c:v>0.81159420289855</c:v>
                </c:pt>
                <c:pt idx="13349">
                  <c:v>0.82608695652173902</c:v>
                </c:pt>
                <c:pt idx="13350">
                  <c:v>0.84057971014492705</c:v>
                </c:pt>
                <c:pt idx="13351">
                  <c:v>0.85507246376811596</c:v>
                </c:pt>
                <c:pt idx="13352">
                  <c:v>0.86956521739130399</c:v>
                </c:pt>
                <c:pt idx="13353">
                  <c:v>0.88405797101449202</c:v>
                </c:pt>
                <c:pt idx="13354">
                  <c:v>0.89855072463768104</c:v>
                </c:pt>
                <c:pt idx="13355">
                  <c:v>0.91304347826086896</c:v>
                </c:pt>
                <c:pt idx="13356">
                  <c:v>0.92753623188405798</c:v>
                </c:pt>
                <c:pt idx="13357">
                  <c:v>0.94202898550724601</c:v>
                </c:pt>
                <c:pt idx="13358">
                  <c:v>0.95652173913043403</c:v>
                </c:pt>
                <c:pt idx="13359">
                  <c:v>0.97101449275362295</c:v>
                </c:pt>
                <c:pt idx="13360">
                  <c:v>0.98550724637681097</c:v>
                </c:pt>
                <c:pt idx="13361">
                  <c:v>0</c:v>
                </c:pt>
                <c:pt idx="13362">
                  <c:v>1.85185185185185E-2</c:v>
                </c:pt>
                <c:pt idx="13363">
                  <c:v>3.7037037037037E-2</c:v>
                </c:pt>
                <c:pt idx="13364">
                  <c:v>5.5555555555555497E-2</c:v>
                </c:pt>
                <c:pt idx="13365">
                  <c:v>7.4074074074074001E-2</c:v>
                </c:pt>
                <c:pt idx="13366">
                  <c:v>9.2592592592592504E-2</c:v>
                </c:pt>
                <c:pt idx="13367">
                  <c:v>0.11111111111111099</c:v>
                </c:pt>
                <c:pt idx="13368">
                  <c:v>0.12962962962962901</c:v>
                </c:pt>
                <c:pt idx="13369">
                  <c:v>0.148148148148148</c:v>
                </c:pt>
                <c:pt idx="13370">
                  <c:v>0.16666666666666599</c:v>
                </c:pt>
                <c:pt idx="13371">
                  <c:v>0.18518518518518501</c:v>
                </c:pt>
                <c:pt idx="13372">
                  <c:v>0.203703703703703</c:v>
                </c:pt>
                <c:pt idx="13373">
                  <c:v>0.22222222222222199</c:v>
                </c:pt>
                <c:pt idx="13374">
                  <c:v>0.24074074074074001</c:v>
                </c:pt>
                <c:pt idx="13375">
                  <c:v>0.25925925925925902</c:v>
                </c:pt>
                <c:pt idx="13376">
                  <c:v>0.27777777777777701</c:v>
                </c:pt>
                <c:pt idx="13377">
                  <c:v>0.296296296296296</c:v>
                </c:pt>
                <c:pt idx="13378">
                  <c:v>0.31481481481481399</c:v>
                </c:pt>
                <c:pt idx="13379">
                  <c:v>0.33333333333333298</c:v>
                </c:pt>
                <c:pt idx="13380">
                  <c:v>0.35185185185185103</c:v>
                </c:pt>
                <c:pt idx="13381">
                  <c:v>0.37037037037037002</c:v>
                </c:pt>
                <c:pt idx="13382">
                  <c:v>0.38888888888888801</c:v>
                </c:pt>
                <c:pt idx="13383">
                  <c:v>0.407407407407407</c:v>
                </c:pt>
                <c:pt idx="13384">
                  <c:v>0.42592592592592499</c:v>
                </c:pt>
                <c:pt idx="13385">
                  <c:v>0.44444444444444398</c:v>
                </c:pt>
                <c:pt idx="13386">
                  <c:v>0.46296296296296202</c:v>
                </c:pt>
                <c:pt idx="13387">
                  <c:v>0.48148148148148101</c:v>
                </c:pt>
                <c:pt idx="13388">
                  <c:v>0.5</c:v>
                </c:pt>
                <c:pt idx="13389">
                  <c:v>0.51851851851851805</c:v>
                </c:pt>
                <c:pt idx="13390">
                  <c:v>0.53703703703703698</c:v>
                </c:pt>
                <c:pt idx="13391">
                  <c:v>0.55555555555555503</c:v>
                </c:pt>
                <c:pt idx="13392">
                  <c:v>0.57407407407407396</c:v>
                </c:pt>
                <c:pt idx="13393">
                  <c:v>0.592592592592592</c:v>
                </c:pt>
                <c:pt idx="13394">
                  <c:v>0.61111111111111105</c:v>
                </c:pt>
                <c:pt idx="13395">
                  <c:v>0.62962962962962898</c:v>
                </c:pt>
                <c:pt idx="13396">
                  <c:v>0.64814814814814803</c:v>
                </c:pt>
                <c:pt idx="13397">
                  <c:v>0.66666666666666596</c:v>
                </c:pt>
                <c:pt idx="13398">
                  <c:v>0.68518518518518501</c:v>
                </c:pt>
                <c:pt idx="13399">
                  <c:v>0.70370370370370305</c:v>
                </c:pt>
                <c:pt idx="13400">
                  <c:v>0.72222222222222199</c:v>
                </c:pt>
                <c:pt idx="13401">
                  <c:v>0.74074074074074003</c:v>
                </c:pt>
                <c:pt idx="13402">
                  <c:v>0.75925925925925897</c:v>
                </c:pt>
                <c:pt idx="13403">
                  <c:v>0.77777777777777701</c:v>
                </c:pt>
                <c:pt idx="13404">
                  <c:v>0.79629629629629595</c:v>
                </c:pt>
                <c:pt idx="13405">
                  <c:v>0.81481481481481399</c:v>
                </c:pt>
                <c:pt idx="13406">
                  <c:v>0.83333333333333304</c:v>
                </c:pt>
                <c:pt idx="13407">
                  <c:v>0.85185185185185097</c:v>
                </c:pt>
                <c:pt idx="13408">
                  <c:v>0.87037037037037002</c:v>
                </c:pt>
                <c:pt idx="13409">
                  <c:v>0.88888888888888795</c:v>
                </c:pt>
                <c:pt idx="13410">
                  <c:v>0.907407407407407</c:v>
                </c:pt>
                <c:pt idx="13411">
                  <c:v>0.92592592592592504</c:v>
                </c:pt>
                <c:pt idx="13412">
                  <c:v>0.94444444444444398</c:v>
                </c:pt>
                <c:pt idx="13413">
                  <c:v>0.96296296296296202</c:v>
                </c:pt>
                <c:pt idx="13414">
                  <c:v>0.98148148148148096</c:v>
                </c:pt>
                <c:pt idx="13415">
                  <c:v>0</c:v>
                </c:pt>
                <c:pt idx="13416">
                  <c:v>1.26582278481012E-2</c:v>
                </c:pt>
                <c:pt idx="13417">
                  <c:v>2.53164556962025E-2</c:v>
                </c:pt>
                <c:pt idx="13418">
                  <c:v>3.7974683544303799E-2</c:v>
                </c:pt>
                <c:pt idx="13419">
                  <c:v>5.0632911392405E-2</c:v>
                </c:pt>
                <c:pt idx="13420">
                  <c:v>6.3291139240506306E-2</c:v>
                </c:pt>
                <c:pt idx="13421">
                  <c:v>7.5949367088607597E-2</c:v>
                </c:pt>
                <c:pt idx="13422">
                  <c:v>8.8607594936708806E-2</c:v>
                </c:pt>
                <c:pt idx="13423">
                  <c:v>0.10126582278481</c:v>
                </c:pt>
                <c:pt idx="13424">
                  <c:v>0.113924050632911</c:v>
                </c:pt>
                <c:pt idx="13425">
                  <c:v>0.126582278481012</c:v>
                </c:pt>
                <c:pt idx="13426">
                  <c:v>0.139240506329113</c:v>
                </c:pt>
                <c:pt idx="13427">
                  <c:v>0.151898734177215</c:v>
                </c:pt>
                <c:pt idx="13428">
                  <c:v>0.164556962025316</c:v>
                </c:pt>
                <c:pt idx="13429">
                  <c:v>0.177215189873417</c:v>
                </c:pt>
                <c:pt idx="13430">
                  <c:v>0.189873417721519</c:v>
                </c:pt>
                <c:pt idx="13431">
                  <c:v>0.20253164556962</c:v>
                </c:pt>
                <c:pt idx="13432">
                  <c:v>0.215189873417721</c:v>
                </c:pt>
                <c:pt idx="13433">
                  <c:v>0.227848101265822</c:v>
                </c:pt>
                <c:pt idx="13434">
                  <c:v>0.240506329113924</c:v>
                </c:pt>
                <c:pt idx="13435">
                  <c:v>0.253164556962025</c:v>
                </c:pt>
                <c:pt idx="13436">
                  <c:v>0.265822784810126</c:v>
                </c:pt>
                <c:pt idx="13437">
                  <c:v>0.278481012658227</c:v>
                </c:pt>
                <c:pt idx="13438">
                  <c:v>0.291139240506329</c:v>
                </c:pt>
                <c:pt idx="13439">
                  <c:v>0.30379746835443</c:v>
                </c:pt>
                <c:pt idx="13440">
                  <c:v>0.316455696202531</c:v>
                </c:pt>
                <c:pt idx="13441">
                  <c:v>0.329113924050632</c:v>
                </c:pt>
                <c:pt idx="13442">
                  <c:v>0.341772151898734</c:v>
                </c:pt>
                <c:pt idx="13443">
                  <c:v>0.354430379746835</c:v>
                </c:pt>
                <c:pt idx="13444">
                  <c:v>0.367088607594936</c:v>
                </c:pt>
                <c:pt idx="13445">
                  <c:v>0.379746835443038</c:v>
                </c:pt>
                <c:pt idx="13446">
                  <c:v>0.392405063291139</c:v>
                </c:pt>
                <c:pt idx="13447">
                  <c:v>0.40506329113924</c:v>
                </c:pt>
                <c:pt idx="13448">
                  <c:v>0.417721518987341</c:v>
                </c:pt>
                <c:pt idx="13449">
                  <c:v>0.430379746835443</c:v>
                </c:pt>
                <c:pt idx="13450">
                  <c:v>0.443037974683544</c:v>
                </c:pt>
                <c:pt idx="13451">
                  <c:v>0.455696202531645</c:v>
                </c:pt>
                <c:pt idx="13452">
                  <c:v>0.468354430379746</c:v>
                </c:pt>
                <c:pt idx="13453">
                  <c:v>0.481012658227848</c:v>
                </c:pt>
                <c:pt idx="13454">
                  <c:v>0.493670886075949</c:v>
                </c:pt>
                <c:pt idx="13455">
                  <c:v>0.50632911392405</c:v>
                </c:pt>
                <c:pt idx="13456">
                  <c:v>0.518987341772151</c:v>
                </c:pt>
                <c:pt idx="13457">
                  <c:v>0.531645569620253</c:v>
                </c:pt>
                <c:pt idx="13458">
                  <c:v>0.544303797468354</c:v>
                </c:pt>
                <c:pt idx="13459">
                  <c:v>0.556962025316455</c:v>
                </c:pt>
                <c:pt idx="13460">
                  <c:v>0.569620253164557</c:v>
                </c:pt>
                <c:pt idx="13461">
                  <c:v>0.582278481012658</c:v>
                </c:pt>
                <c:pt idx="13462">
                  <c:v>0.594936708860759</c:v>
                </c:pt>
                <c:pt idx="13463">
                  <c:v>0.60759493670886</c:v>
                </c:pt>
                <c:pt idx="13464">
                  <c:v>0.620253164556962</c:v>
                </c:pt>
                <c:pt idx="13465">
                  <c:v>0.632911392405063</c:v>
                </c:pt>
                <c:pt idx="13466">
                  <c:v>0.645569620253164</c:v>
                </c:pt>
                <c:pt idx="13467">
                  <c:v>0.658227848101265</c:v>
                </c:pt>
                <c:pt idx="13468">
                  <c:v>0.670886075949367</c:v>
                </c:pt>
                <c:pt idx="13469">
                  <c:v>0.683544303797468</c:v>
                </c:pt>
                <c:pt idx="13470">
                  <c:v>0.696202531645569</c:v>
                </c:pt>
                <c:pt idx="13471">
                  <c:v>0.70886075949367</c:v>
                </c:pt>
                <c:pt idx="13472">
                  <c:v>0.721518987341772</c:v>
                </c:pt>
                <c:pt idx="13473">
                  <c:v>0.734177215189873</c:v>
                </c:pt>
                <c:pt idx="13474">
                  <c:v>0.746835443037974</c:v>
                </c:pt>
                <c:pt idx="13475">
                  <c:v>0.759493670886076</c:v>
                </c:pt>
                <c:pt idx="13476">
                  <c:v>0.772151898734177</c:v>
                </c:pt>
                <c:pt idx="13477">
                  <c:v>0.784810126582278</c:v>
                </c:pt>
                <c:pt idx="13478">
                  <c:v>0.797468354430379</c:v>
                </c:pt>
                <c:pt idx="13479">
                  <c:v>0.810126582278481</c:v>
                </c:pt>
                <c:pt idx="13480">
                  <c:v>0.822784810126582</c:v>
                </c:pt>
                <c:pt idx="13481">
                  <c:v>0.835443037974683</c:v>
                </c:pt>
                <c:pt idx="13482">
                  <c:v>0.848101265822784</c:v>
                </c:pt>
                <c:pt idx="13483">
                  <c:v>0.860759493670886</c:v>
                </c:pt>
                <c:pt idx="13484">
                  <c:v>0.873417721518987</c:v>
                </c:pt>
                <c:pt idx="13485">
                  <c:v>0.886075949367088</c:v>
                </c:pt>
                <c:pt idx="13486">
                  <c:v>0.898734177215189</c:v>
                </c:pt>
                <c:pt idx="13487">
                  <c:v>0.911392405063291</c:v>
                </c:pt>
                <c:pt idx="13488">
                  <c:v>0.924050632911392</c:v>
                </c:pt>
                <c:pt idx="13489">
                  <c:v>0.936708860759493</c:v>
                </c:pt>
                <c:pt idx="13490">
                  <c:v>0.949367088607594</c:v>
                </c:pt>
                <c:pt idx="13491">
                  <c:v>0.962025316455696</c:v>
                </c:pt>
                <c:pt idx="13492">
                  <c:v>0.974683544303797</c:v>
                </c:pt>
                <c:pt idx="13493">
                  <c:v>0.987341772151898</c:v>
                </c:pt>
                <c:pt idx="13494">
                  <c:v>0</c:v>
                </c:pt>
                <c:pt idx="13495">
                  <c:v>1.03092783505154E-2</c:v>
                </c:pt>
                <c:pt idx="13496">
                  <c:v>2.06185567010309E-2</c:v>
                </c:pt>
                <c:pt idx="13497">
                  <c:v>3.0927835051546299E-2</c:v>
                </c:pt>
                <c:pt idx="13498">
                  <c:v>4.1237113402061799E-2</c:v>
                </c:pt>
                <c:pt idx="13499">
                  <c:v>5.1546391752577303E-2</c:v>
                </c:pt>
                <c:pt idx="13500">
                  <c:v>6.1855670103092703E-2</c:v>
                </c:pt>
                <c:pt idx="13501">
                  <c:v>7.2164948453608199E-2</c:v>
                </c:pt>
                <c:pt idx="13502">
                  <c:v>8.2474226804123696E-2</c:v>
                </c:pt>
                <c:pt idx="13503">
                  <c:v>9.2783505154639095E-2</c:v>
                </c:pt>
                <c:pt idx="13504">
                  <c:v>0.103092783505154</c:v>
                </c:pt>
                <c:pt idx="13505">
                  <c:v>0.11340206185567001</c:v>
                </c:pt>
                <c:pt idx="13506">
                  <c:v>0.123711340206185</c:v>
                </c:pt>
                <c:pt idx="13507">
                  <c:v>0.134020618556701</c:v>
                </c:pt>
                <c:pt idx="13508">
                  <c:v>0.14432989690721601</c:v>
                </c:pt>
                <c:pt idx="13509">
                  <c:v>0.15463917525773099</c:v>
                </c:pt>
                <c:pt idx="13510">
                  <c:v>0.164948453608247</c:v>
                </c:pt>
                <c:pt idx="13511">
                  <c:v>0.17525773195876199</c:v>
                </c:pt>
                <c:pt idx="13512">
                  <c:v>0.185567010309278</c:v>
                </c:pt>
                <c:pt idx="13513">
                  <c:v>0.19587628865979301</c:v>
                </c:pt>
                <c:pt idx="13514">
                  <c:v>0.20618556701030899</c:v>
                </c:pt>
                <c:pt idx="13515">
                  <c:v>0.216494845360824</c:v>
                </c:pt>
                <c:pt idx="13516">
                  <c:v>0.22680412371134001</c:v>
                </c:pt>
                <c:pt idx="13517">
                  <c:v>0.23711340206185499</c:v>
                </c:pt>
                <c:pt idx="13518">
                  <c:v>0.247422680412371</c:v>
                </c:pt>
                <c:pt idx="13519">
                  <c:v>0.25773195876288602</c:v>
                </c:pt>
                <c:pt idx="13520">
                  <c:v>0.268041237113402</c:v>
                </c:pt>
                <c:pt idx="13521">
                  <c:v>0.27835051546391698</c:v>
                </c:pt>
                <c:pt idx="13522">
                  <c:v>0.28865979381443202</c:v>
                </c:pt>
                <c:pt idx="13523">
                  <c:v>0.298969072164948</c:v>
                </c:pt>
                <c:pt idx="13524">
                  <c:v>0.30927835051546299</c:v>
                </c:pt>
                <c:pt idx="13525">
                  <c:v>0.31958762886597902</c:v>
                </c:pt>
                <c:pt idx="13526">
                  <c:v>0.32989690721649401</c:v>
                </c:pt>
                <c:pt idx="13527">
                  <c:v>0.34020618556700999</c:v>
                </c:pt>
                <c:pt idx="13528">
                  <c:v>0.35051546391752503</c:v>
                </c:pt>
                <c:pt idx="13529">
                  <c:v>0.36082474226804101</c:v>
                </c:pt>
                <c:pt idx="13530">
                  <c:v>0.37113402061855599</c:v>
                </c:pt>
                <c:pt idx="13531">
                  <c:v>0.38144329896907198</c:v>
                </c:pt>
                <c:pt idx="13532">
                  <c:v>0.39175257731958701</c:v>
                </c:pt>
                <c:pt idx="13533">
                  <c:v>0.402061855670103</c:v>
                </c:pt>
                <c:pt idx="13534">
                  <c:v>0.41237113402061798</c:v>
                </c:pt>
                <c:pt idx="13535">
                  <c:v>0.42268041237113402</c:v>
                </c:pt>
                <c:pt idx="13536">
                  <c:v>0.432989690721649</c:v>
                </c:pt>
                <c:pt idx="13537">
                  <c:v>0.44329896907216398</c:v>
                </c:pt>
                <c:pt idx="13538">
                  <c:v>0.45360824742268002</c:v>
                </c:pt>
                <c:pt idx="13539">
                  <c:v>0.46391752577319501</c:v>
                </c:pt>
                <c:pt idx="13540">
                  <c:v>0.47422680412371099</c:v>
                </c:pt>
                <c:pt idx="13541">
                  <c:v>0.48453608247422603</c:v>
                </c:pt>
                <c:pt idx="13542">
                  <c:v>0.49484536082474201</c:v>
                </c:pt>
                <c:pt idx="13543">
                  <c:v>0.50515463917525705</c:v>
                </c:pt>
                <c:pt idx="13544">
                  <c:v>0.51546391752577303</c:v>
                </c:pt>
                <c:pt idx="13545">
                  <c:v>0.52577319587628801</c:v>
                </c:pt>
                <c:pt idx="13546">
                  <c:v>0.536082474226804</c:v>
                </c:pt>
                <c:pt idx="13547">
                  <c:v>0.54639175257731898</c:v>
                </c:pt>
                <c:pt idx="13548">
                  <c:v>0.55670103092783496</c:v>
                </c:pt>
                <c:pt idx="13549">
                  <c:v>0.56701030927835006</c:v>
                </c:pt>
                <c:pt idx="13550">
                  <c:v>0.57731958762886504</c:v>
                </c:pt>
                <c:pt idx="13551">
                  <c:v>0.58762886597938102</c:v>
                </c:pt>
                <c:pt idx="13552">
                  <c:v>0.597938144329896</c:v>
                </c:pt>
                <c:pt idx="13553">
                  <c:v>0.60824742268041199</c:v>
                </c:pt>
                <c:pt idx="13554">
                  <c:v>0.61855670103092697</c:v>
                </c:pt>
                <c:pt idx="13555">
                  <c:v>0.62886597938144295</c:v>
                </c:pt>
                <c:pt idx="13556">
                  <c:v>0.63917525773195805</c:v>
                </c:pt>
                <c:pt idx="13557">
                  <c:v>0.64948453608247403</c:v>
                </c:pt>
                <c:pt idx="13558">
                  <c:v>0.65979381443298901</c:v>
                </c:pt>
                <c:pt idx="13559">
                  <c:v>0.67010309278350499</c:v>
                </c:pt>
                <c:pt idx="13560">
                  <c:v>0.68041237113401998</c:v>
                </c:pt>
                <c:pt idx="13561">
                  <c:v>0.69072164948453596</c:v>
                </c:pt>
                <c:pt idx="13562">
                  <c:v>0.70103092783505105</c:v>
                </c:pt>
                <c:pt idx="13563">
                  <c:v>0.71134020618556704</c:v>
                </c:pt>
                <c:pt idx="13564">
                  <c:v>0.72164948453608202</c:v>
                </c:pt>
                <c:pt idx="13565">
                  <c:v>0.731958762886597</c:v>
                </c:pt>
                <c:pt idx="13566">
                  <c:v>0.74226804123711299</c:v>
                </c:pt>
                <c:pt idx="13567">
                  <c:v>0.75257731958762797</c:v>
                </c:pt>
                <c:pt idx="13568">
                  <c:v>0.76288659793814395</c:v>
                </c:pt>
                <c:pt idx="13569">
                  <c:v>0.77319587628865905</c:v>
                </c:pt>
                <c:pt idx="13570">
                  <c:v>0.78350515463917503</c:v>
                </c:pt>
                <c:pt idx="13571">
                  <c:v>0.79381443298969001</c:v>
                </c:pt>
                <c:pt idx="13572">
                  <c:v>0.80412371134020599</c:v>
                </c:pt>
                <c:pt idx="13573">
                  <c:v>0.81443298969072098</c:v>
                </c:pt>
                <c:pt idx="13574">
                  <c:v>0.82474226804123696</c:v>
                </c:pt>
                <c:pt idx="13575">
                  <c:v>0.83505154639175205</c:v>
                </c:pt>
                <c:pt idx="13576">
                  <c:v>0.84536082474226804</c:v>
                </c:pt>
                <c:pt idx="13577">
                  <c:v>0.85567010309278302</c:v>
                </c:pt>
                <c:pt idx="13578">
                  <c:v>0.865979381443299</c:v>
                </c:pt>
                <c:pt idx="13579">
                  <c:v>0.87628865979381398</c:v>
                </c:pt>
                <c:pt idx="13580">
                  <c:v>0.88659793814432897</c:v>
                </c:pt>
                <c:pt idx="13581">
                  <c:v>0.89690721649484495</c:v>
                </c:pt>
                <c:pt idx="13582">
                  <c:v>0.90721649484536004</c:v>
                </c:pt>
                <c:pt idx="13583">
                  <c:v>0.91752577319587603</c:v>
                </c:pt>
                <c:pt idx="13584">
                  <c:v>0.92783505154639101</c:v>
                </c:pt>
                <c:pt idx="13585">
                  <c:v>0.93814432989690699</c:v>
                </c:pt>
                <c:pt idx="13586">
                  <c:v>0.94845360824742198</c:v>
                </c:pt>
                <c:pt idx="13587">
                  <c:v>0.95876288659793796</c:v>
                </c:pt>
                <c:pt idx="13588">
                  <c:v>0.96907216494845305</c:v>
                </c:pt>
                <c:pt idx="13589">
                  <c:v>0.97938144329896903</c:v>
                </c:pt>
                <c:pt idx="13590">
                  <c:v>0.98969072164948402</c:v>
                </c:pt>
                <c:pt idx="13591">
                  <c:v>0</c:v>
                </c:pt>
                <c:pt idx="13592">
                  <c:v>1.85185185185185E-2</c:v>
                </c:pt>
                <c:pt idx="13593">
                  <c:v>3.7037037037037E-2</c:v>
                </c:pt>
                <c:pt idx="13594">
                  <c:v>5.5555555555555497E-2</c:v>
                </c:pt>
                <c:pt idx="13595">
                  <c:v>7.4074074074074001E-2</c:v>
                </c:pt>
                <c:pt idx="13596">
                  <c:v>9.2592592592592504E-2</c:v>
                </c:pt>
                <c:pt idx="13597">
                  <c:v>0.11111111111111099</c:v>
                </c:pt>
                <c:pt idx="13598">
                  <c:v>0.12962962962962901</c:v>
                </c:pt>
                <c:pt idx="13599">
                  <c:v>0.148148148148148</c:v>
                </c:pt>
                <c:pt idx="13600">
                  <c:v>0.16666666666666599</c:v>
                </c:pt>
                <c:pt idx="13601">
                  <c:v>0.18518518518518501</c:v>
                </c:pt>
                <c:pt idx="13602">
                  <c:v>0.203703703703703</c:v>
                </c:pt>
                <c:pt idx="13603">
                  <c:v>0.22222222222222199</c:v>
                </c:pt>
                <c:pt idx="13604">
                  <c:v>0.24074074074074001</c:v>
                </c:pt>
                <c:pt idx="13605">
                  <c:v>0.25925925925925902</c:v>
                </c:pt>
                <c:pt idx="13606">
                  <c:v>0.27777777777777701</c:v>
                </c:pt>
                <c:pt idx="13607">
                  <c:v>0.296296296296296</c:v>
                </c:pt>
                <c:pt idx="13608">
                  <c:v>0.31481481481481399</c:v>
                </c:pt>
                <c:pt idx="13609">
                  <c:v>0.33333333333333298</c:v>
                </c:pt>
                <c:pt idx="13610">
                  <c:v>0.35185185185185103</c:v>
                </c:pt>
                <c:pt idx="13611">
                  <c:v>0.37037037037037002</c:v>
                </c:pt>
                <c:pt idx="13612">
                  <c:v>0.38888888888888801</c:v>
                </c:pt>
                <c:pt idx="13613">
                  <c:v>0.407407407407407</c:v>
                </c:pt>
                <c:pt idx="13614">
                  <c:v>0.42592592592592499</c:v>
                </c:pt>
                <c:pt idx="13615">
                  <c:v>0.44444444444444398</c:v>
                </c:pt>
                <c:pt idx="13616">
                  <c:v>0.46296296296296202</c:v>
                </c:pt>
                <c:pt idx="13617">
                  <c:v>0.48148148148148101</c:v>
                </c:pt>
                <c:pt idx="13618">
                  <c:v>0.5</c:v>
                </c:pt>
                <c:pt idx="13619">
                  <c:v>0.51851851851851805</c:v>
                </c:pt>
                <c:pt idx="13620">
                  <c:v>0.53703703703703698</c:v>
                </c:pt>
                <c:pt idx="13621">
                  <c:v>0.55555555555555503</c:v>
                </c:pt>
                <c:pt idx="13622">
                  <c:v>0.57407407407407396</c:v>
                </c:pt>
                <c:pt idx="13623">
                  <c:v>0.592592592592592</c:v>
                </c:pt>
                <c:pt idx="13624">
                  <c:v>0.61111111111111105</c:v>
                </c:pt>
                <c:pt idx="13625">
                  <c:v>0.62962962962962898</c:v>
                </c:pt>
                <c:pt idx="13626">
                  <c:v>0.64814814814814803</c:v>
                </c:pt>
                <c:pt idx="13627">
                  <c:v>0.66666666666666596</c:v>
                </c:pt>
                <c:pt idx="13628">
                  <c:v>0.68518518518518501</c:v>
                </c:pt>
                <c:pt idx="13629">
                  <c:v>0.70370370370370305</c:v>
                </c:pt>
                <c:pt idx="13630">
                  <c:v>0.72222222222222199</c:v>
                </c:pt>
                <c:pt idx="13631">
                  <c:v>0.74074074074074003</c:v>
                </c:pt>
                <c:pt idx="13632">
                  <c:v>0.75925925925925897</c:v>
                </c:pt>
                <c:pt idx="13633">
                  <c:v>0.77777777777777701</c:v>
                </c:pt>
                <c:pt idx="13634">
                  <c:v>0.79629629629629595</c:v>
                </c:pt>
                <c:pt idx="13635">
                  <c:v>0.81481481481481399</c:v>
                </c:pt>
                <c:pt idx="13636">
                  <c:v>0.83333333333333304</c:v>
                </c:pt>
                <c:pt idx="13637">
                  <c:v>0.85185185185185097</c:v>
                </c:pt>
                <c:pt idx="13638">
                  <c:v>0.87037037037037002</c:v>
                </c:pt>
                <c:pt idx="13639">
                  <c:v>0.88888888888888795</c:v>
                </c:pt>
                <c:pt idx="13640">
                  <c:v>0.907407407407407</c:v>
                </c:pt>
                <c:pt idx="13641">
                  <c:v>0.92592592592592504</c:v>
                </c:pt>
                <c:pt idx="13642">
                  <c:v>0.94444444444444398</c:v>
                </c:pt>
                <c:pt idx="13643">
                  <c:v>0.96296296296296202</c:v>
                </c:pt>
                <c:pt idx="13644">
                  <c:v>0.98148148148148096</c:v>
                </c:pt>
                <c:pt idx="13645">
                  <c:v>0</c:v>
                </c:pt>
                <c:pt idx="13646">
                  <c:v>1.26582278481012E-2</c:v>
                </c:pt>
                <c:pt idx="13647">
                  <c:v>2.53164556962025E-2</c:v>
                </c:pt>
                <c:pt idx="13648">
                  <c:v>3.7974683544303799E-2</c:v>
                </c:pt>
                <c:pt idx="13649">
                  <c:v>5.0632911392405E-2</c:v>
                </c:pt>
                <c:pt idx="13650">
                  <c:v>6.3291139240506306E-2</c:v>
                </c:pt>
                <c:pt idx="13651">
                  <c:v>7.5949367088607597E-2</c:v>
                </c:pt>
                <c:pt idx="13652">
                  <c:v>8.8607594936708806E-2</c:v>
                </c:pt>
                <c:pt idx="13653">
                  <c:v>0.10126582278481</c:v>
                </c:pt>
                <c:pt idx="13654">
                  <c:v>0.113924050632911</c:v>
                </c:pt>
                <c:pt idx="13655">
                  <c:v>0.126582278481012</c:v>
                </c:pt>
                <c:pt idx="13656">
                  <c:v>0.139240506329113</c:v>
                </c:pt>
                <c:pt idx="13657">
                  <c:v>0.151898734177215</c:v>
                </c:pt>
                <c:pt idx="13658">
                  <c:v>0.164556962025316</c:v>
                </c:pt>
                <c:pt idx="13659">
                  <c:v>0.177215189873417</c:v>
                </c:pt>
                <c:pt idx="13660">
                  <c:v>0.189873417721519</c:v>
                </c:pt>
                <c:pt idx="13661">
                  <c:v>0.20253164556962</c:v>
                </c:pt>
                <c:pt idx="13662">
                  <c:v>0.215189873417721</c:v>
                </c:pt>
                <c:pt idx="13663">
                  <c:v>0.227848101265822</c:v>
                </c:pt>
                <c:pt idx="13664">
                  <c:v>0.240506329113924</c:v>
                </c:pt>
                <c:pt idx="13665">
                  <c:v>0.253164556962025</c:v>
                </c:pt>
                <c:pt idx="13666">
                  <c:v>0.265822784810126</c:v>
                </c:pt>
                <c:pt idx="13667">
                  <c:v>0.278481012658227</c:v>
                </c:pt>
                <c:pt idx="13668">
                  <c:v>0.291139240506329</c:v>
                </c:pt>
                <c:pt idx="13669">
                  <c:v>0.30379746835443</c:v>
                </c:pt>
                <c:pt idx="13670">
                  <c:v>0.316455696202531</c:v>
                </c:pt>
                <c:pt idx="13671">
                  <c:v>0.329113924050632</c:v>
                </c:pt>
                <c:pt idx="13672">
                  <c:v>0.341772151898734</c:v>
                </c:pt>
                <c:pt idx="13673">
                  <c:v>0.354430379746835</c:v>
                </c:pt>
                <c:pt idx="13674">
                  <c:v>0.367088607594936</c:v>
                </c:pt>
                <c:pt idx="13675">
                  <c:v>0.379746835443038</c:v>
                </c:pt>
                <c:pt idx="13676">
                  <c:v>0.392405063291139</c:v>
                </c:pt>
                <c:pt idx="13677">
                  <c:v>0.40506329113924</c:v>
                </c:pt>
                <c:pt idx="13678">
                  <c:v>0.417721518987341</c:v>
                </c:pt>
                <c:pt idx="13679">
                  <c:v>0.430379746835443</c:v>
                </c:pt>
                <c:pt idx="13680">
                  <c:v>0.443037974683544</c:v>
                </c:pt>
                <c:pt idx="13681">
                  <c:v>0.455696202531645</c:v>
                </c:pt>
                <c:pt idx="13682">
                  <c:v>0.468354430379746</c:v>
                </c:pt>
                <c:pt idx="13683">
                  <c:v>0.481012658227848</c:v>
                </c:pt>
                <c:pt idx="13684">
                  <c:v>0.493670886075949</c:v>
                </c:pt>
                <c:pt idx="13685">
                  <c:v>0.50632911392405</c:v>
                </c:pt>
                <c:pt idx="13686">
                  <c:v>0.518987341772151</c:v>
                </c:pt>
                <c:pt idx="13687">
                  <c:v>0.531645569620253</c:v>
                </c:pt>
                <c:pt idx="13688">
                  <c:v>0.544303797468354</c:v>
                </c:pt>
                <c:pt idx="13689">
                  <c:v>0.556962025316455</c:v>
                </c:pt>
                <c:pt idx="13690">
                  <c:v>0.569620253164557</c:v>
                </c:pt>
                <c:pt idx="13691">
                  <c:v>0.582278481012658</c:v>
                </c:pt>
                <c:pt idx="13692">
                  <c:v>0.594936708860759</c:v>
                </c:pt>
                <c:pt idx="13693">
                  <c:v>0.60759493670886</c:v>
                </c:pt>
                <c:pt idx="13694">
                  <c:v>0.620253164556962</c:v>
                </c:pt>
                <c:pt idx="13695">
                  <c:v>0.632911392405063</c:v>
                </c:pt>
                <c:pt idx="13696">
                  <c:v>0.645569620253164</c:v>
                </c:pt>
                <c:pt idx="13697">
                  <c:v>0.658227848101265</c:v>
                </c:pt>
                <c:pt idx="13698">
                  <c:v>0.670886075949367</c:v>
                </c:pt>
                <c:pt idx="13699">
                  <c:v>0.683544303797468</c:v>
                </c:pt>
                <c:pt idx="13700">
                  <c:v>0.696202531645569</c:v>
                </c:pt>
                <c:pt idx="13701">
                  <c:v>0.70886075949367</c:v>
                </c:pt>
                <c:pt idx="13702">
                  <c:v>0.721518987341772</c:v>
                </c:pt>
                <c:pt idx="13703">
                  <c:v>0.734177215189873</c:v>
                </c:pt>
                <c:pt idx="13704">
                  <c:v>0.746835443037974</c:v>
                </c:pt>
                <c:pt idx="13705">
                  <c:v>0.759493670886076</c:v>
                </c:pt>
                <c:pt idx="13706">
                  <c:v>0.772151898734177</c:v>
                </c:pt>
                <c:pt idx="13707">
                  <c:v>0.784810126582278</c:v>
                </c:pt>
                <c:pt idx="13708">
                  <c:v>0.797468354430379</c:v>
                </c:pt>
                <c:pt idx="13709">
                  <c:v>0.810126582278481</c:v>
                </c:pt>
                <c:pt idx="13710">
                  <c:v>0.822784810126582</c:v>
                </c:pt>
                <c:pt idx="13711">
                  <c:v>0.835443037974683</c:v>
                </c:pt>
                <c:pt idx="13712">
                  <c:v>0.848101265822784</c:v>
                </c:pt>
                <c:pt idx="13713">
                  <c:v>0.860759493670886</c:v>
                </c:pt>
                <c:pt idx="13714">
                  <c:v>0.873417721518987</c:v>
                </c:pt>
                <c:pt idx="13715">
                  <c:v>0.886075949367088</c:v>
                </c:pt>
                <c:pt idx="13716">
                  <c:v>0.898734177215189</c:v>
                </c:pt>
                <c:pt idx="13717">
                  <c:v>0.911392405063291</c:v>
                </c:pt>
                <c:pt idx="13718">
                  <c:v>0.924050632911392</c:v>
                </c:pt>
                <c:pt idx="13719">
                  <c:v>0.936708860759493</c:v>
                </c:pt>
                <c:pt idx="13720">
                  <c:v>0.949367088607594</c:v>
                </c:pt>
                <c:pt idx="13721">
                  <c:v>0.962025316455696</c:v>
                </c:pt>
                <c:pt idx="13722">
                  <c:v>0.974683544303797</c:v>
                </c:pt>
                <c:pt idx="13723">
                  <c:v>0.987341772151898</c:v>
                </c:pt>
                <c:pt idx="13724">
                  <c:v>0</c:v>
                </c:pt>
                <c:pt idx="13725">
                  <c:v>1.8181818181818101E-2</c:v>
                </c:pt>
                <c:pt idx="13726">
                  <c:v>3.6363636363636299E-2</c:v>
                </c:pt>
                <c:pt idx="13727">
                  <c:v>5.4545454545454501E-2</c:v>
                </c:pt>
                <c:pt idx="13728">
                  <c:v>7.2727272727272696E-2</c:v>
                </c:pt>
                <c:pt idx="13729">
                  <c:v>9.0909090909090898E-2</c:v>
                </c:pt>
                <c:pt idx="13730">
                  <c:v>0.109090909090909</c:v>
                </c:pt>
                <c:pt idx="13731">
                  <c:v>0.12727272727272701</c:v>
                </c:pt>
                <c:pt idx="13732">
                  <c:v>0.145454545454545</c:v>
                </c:pt>
                <c:pt idx="13733">
                  <c:v>0.163636363636363</c:v>
                </c:pt>
                <c:pt idx="13734">
                  <c:v>0.18181818181818099</c:v>
                </c:pt>
                <c:pt idx="13735">
                  <c:v>0.2</c:v>
                </c:pt>
                <c:pt idx="13736">
                  <c:v>0.218181818181818</c:v>
                </c:pt>
                <c:pt idx="13737">
                  <c:v>0.236363636363636</c:v>
                </c:pt>
                <c:pt idx="13738">
                  <c:v>0.25454545454545402</c:v>
                </c:pt>
                <c:pt idx="13739">
                  <c:v>0.27272727272727199</c:v>
                </c:pt>
                <c:pt idx="13740">
                  <c:v>0.29090909090909001</c:v>
                </c:pt>
                <c:pt idx="13741">
                  <c:v>0.30909090909090903</c:v>
                </c:pt>
                <c:pt idx="13742">
                  <c:v>0.32727272727272699</c:v>
                </c:pt>
                <c:pt idx="13743">
                  <c:v>0.34545454545454501</c:v>
                </c:pt>
                <c:pt idx="13744">
                  <c:v>0.36363636363636298</c:v>
                </c:pt>
                <c:pt idx="13745">
                  <c:v>0.381818181818181</c:v>
                </c:pt>
                <c:pt idx="13746">
                  <c:v>0.4</c:v>
                </c:pt>
                <c:pt idx="13747">
                  <c:v>0.41818181818181799</c:v>
                </c:pt>
                <c:pt idx="13748">
                  <c:v>0.43636363636363601</c:v>
                </c:pt>
                <c:pt idx="13749">
                  <c:v>0.45454545454545398</c:v>
                </c:pt>
                <c:pt idx="13750">
                  <c:v>0.472727272727272</c:v>
                </c:pt>
                <c:pt idx="13751">
                  <c:v>0.49090909090909002</c:v>
                </c:pt>
                <c:pt idx="13752">
                  <c:v>0.50909090909090904</c:v>
                </c:pt>
                <c:pt idx="13753">
                  <c:v>0.527272727272727</c:v>
                </c:pt>
                <c:pt idx="13754">
                  <c:v>0.54545454545454497</c:v>
                </c:pt>
                <c:pt idx="13755">
                  <c:v>0.56363636363636305</c:v>
                </c:pt>
                <c:pt idx="13756">
                  <c:v>0.58181818181818101</c:v>
                </c:pt>
                <c:pt idx="13757">
                  <c:v>0.6</c:v>
                </c:pt>
                <c:pt idx="13758">
                  <c:v>0.61818181818181805</c:v>
                </c:pt>
                <c:pt idx="13759">
                  <c:v>0.63636363636363602</c:v>
                </c:pt>
                <c:pt idx="13760">
                  <c:v>0.65454545454545399</c:v>
                </c:pt>
                <c:pt idx="13761">
                  <c:v>0.67272727272727195</c:v>
                </c:pt>
                <c:pt idx="13762">
                  <c:v>0.69090909090909003</c:v>
                </c:pt>
                <c:pt idx="13763">
                  <c:v>0.70909090909090899</c:v>
                </c:pt>
                <c:pt idx="13764">
                  <c:v>0.72727272727272696</c:v>
                </c:pt>
                <c:pt idx="13765">
                  <c:v>0.74545454545454504</c:v>
                </c:pt>
                <c:pt idx="13766">
                  <c:v>0.763636363636363</c:v>
                </c:pt>
                <c:pt idx="13767">
                  <c:v>0.78181818181818097</c:v>
                </c:pt>
                <c:pt idx="13768">
                  <c:v>0.8</c:v>
                </c:pt>
                <c:pt idx="13769">
                  <c:v>0.81818181818181801</c:v>
                </c:pt>
                <c:pt idx="13770">
                  <c:v>0.83636363636363598</c:v>
                </c:pt>
                <c:pt idx="13771">
                  <c:v>0.85454545454545405</c:v>
                </c:pt>
                <c:pt idx="13772">
                  <c:v>0.87272727272727202</c:v>
                </c:pt>
                <c:pt idx="13773">
                  <c:v>0.89090909090908998</c:v>
                </c:pt>
                <c:pt idx="13774">
                  <c:v>0.90909090909090895</c:v>
                </c:pt>
                <c:pt idx="13775">
                  <c:v>0.92727272727272703</c:v>
                </c:pt>
                <c:pt idx="13776">
                  <c:v>0.94545454545454499</c:v>
                </c:pt>
                <c:pt idx="13777">
                  <c:v>0.96363636363636296</c:v>
                </c:pt>
                <c:pt idx="13778">
                  <c:v>0.98181818181818103</c:v>
                </c:pt>
                <c:pt idx="13779">
                  <c:v>0</c:v>
                </c:pt>
                <c:pt idx="13780">
                  <c:v>1.09890109890109E-2</c:v>
                </c:pt>
                <c:pt idx="13781">
                  <c:v>2.19780219780219E-2</c:v>
                </c:pt>
                <c:pt idx="13782">
                  <c:v>3.2967032967032898E-2</c:v>
                </c:pt>
                <c:pt idx="13783">
                  <c:v>4.3956043956043897E-2</c:v>
                </c:pt>
                <c:pt idx="13784">
                  <c:v>5.4945054945054903E-2</c:v>
                </c:pt>
                <c:pt idx="13785">
                  <c:v>6.5934065934065894E-2</c:v>
                </c:pt>
                <c:pt idx="13786">
                  <c:v>7.69230769230769E-2</c:v>
                </c:pt>
                <c:pt idx="13787">
                  <c:v>8.7912087912087905E-2</c:v>
                </c:pt>
                <c:pt idx="13788">
                  <c:v>9.8901098901098897E-2</c:v>
                </c:pt>
                <c:pt idx="13789">
                  <c:v>0.109890109890109</c:v>
                </c:pt>
                <c:pt idx="13790">
                  <c:v>0.12087912087912001</c:v>
                </c:pt>
                <c:pt idx="13791">
                  <c:v>0.13186813186813101</c:v>
                </c:pt>
                <c:pt idx="13792">
                  <c:v>0.14285714285714199</c:v>
                </c:pt>
                <c:pt idx="13793">
                  <c:v>0.15384615384615299</c:v>
                </c:pt>
                <c:pt idx="13794">
                  <c:v>0.164835164835164</c:v>
                </c:pt>
                <c:pt idx="13795">
                  <c:v>0.17582417582417501</c:v>
                </c:pt>
                <c:pt idx="13796">
                  <c:v>0.18681318681318601</c:v>
                </c:pt>
                <c:pt idx="13797">
                  <c:v>0.19780219780219699</c:v>
                </c:pt>
                <c:pt idx="13798">
                  <c:v>0.20879120879120799</c:v>
                </c:pt>
                <c:pt idx="13799">
                  <c:v>0.219780219780219</c:v>
                </c:pt>
                <c:pt idx="13800">
                  <c:v>0.23076923076923</c:v>
                </c:pt>
                <c:pt idx="13801">
                  <c:v>0.24175824175824101</c:v>
                </c:pt>
                <c:pt idx="13802">
                  <c:v>0.25274725274725202</c:v>
                </c:pt>
                <c:pt idx="13803">
                  <c:v>0.26373626373626302</c:v>
                </c:pt>
                <c:pt idx="13804">
                  <c:v>0.27472527472527403</c:v>
                </c:pt>
                <c:pt idx="13805">
                  <c:v>0.28571428571428498</c:v>
                </c:pt>
                <c:pt idx="13806">
                  <c:v>0.29670329670329598</c:v>
                </c:pt>
                <c:pt idx="13807">
                  <c:v>0.30769230769230699</c:v>
                </c:pt>
                <c:pt idx="13808">
                  <c:v>0.31868131868131799</c:v>
                </c:pt>
                <c:pt idx="13809">
                  <c:v>0.329670329670329</c:v>
                </c:pt>
                <c:pt idx="13810">
                  <c:v>0.34065934065934</c:v>
                </c:pt>
                <c:pt idx="13811">
                  <c:v>0.35164835164835101</c:v>
                </c:pt>
                <c:pt idx="13812">
                  <c:v>0.36263736263736202</c:v>
                </c:pt>
                <c:pt idx="13813">
                  <c:v>0.37362637362637302</c:v>
                </c:pt>
                <c:pt idx="13814">
                  <c:v>0.38461538461538403</c:v>
                </c:pt>
                <c:pt idx="13815">
                  <c:v>0.39560439560439498</c:v>
                </c:pt>
                <c:pt idx="13816">
                  <c:v>0.40659340659340598</c:v>
                </c:pt>
                <c:pt idx="13817">
                  <c:v>0.41758241758241699</c:v>
                </c:pt>
                <c:pt idx="13818">
                  <c:v>0.42857142857142799</c:v>
                </c:pt>
                <c:pt idx="13819">
                  <c:v>0.439560439560439</c:v>
                </c:pt>
                <c:pt idx="13820">
                  <c:v>0.45054945054945</c:v>
                </c:pt>
                <c:pt idx="13821">
                  <c:v>0.46153846153846101</c:v>
                </c:pt>
                <c:pt idx="13822">
                  <c:v>0.47252747252747201</c:v>
                </c:pt>
                <c:pt idx="13823">
                  <c:v>0.48351648351648302</c:v>
                </c:pt>
                <c:pt idx="13824">
                  <c:v>0.49450549450549403</c:v>
                </c:pt>
                <c:pt idx="13825">
                  <c:v>0.50549450549450503</c:v>
                </c:pt>
                <c:pt idx="13826">
                  <c:v>0.51648351648351598</c:v>
                </c:pt>
                <c:pt idx="13827">
                  <c:v>0.52747252747252704</c:v>
                </c:pt>
                <c:pt idx="13828">
                  <c:v>0.53846153846153799</c:v>
                </c:pt>
                <c:pt idx="13829">
                  <c:v>0.54945054945054905</c:v>
                </c:pt>
                <c:pt idx="13830">
                  <c:v>0.56043956043956</c:v>
                </c:pt>
                <c:pt idx="13831">
                  <c:v>0.57142857142857095</c:v>
                </c:pt>
                <c:pt idx="13832">
                  <c:v>0.58241758241758201</c:v>
                </c:pt>
                <c:pt idx="13833">
                  <c:v>0.59340659340659296</c:v>
                </c:pt>
                <c:pt idx="13834">
                  <c:v>0.60439560439560402</c:v>
                </c:pt>
                <c:pt idx="13835">
                  <c:v>0.61538461538461497</c:v>
                </c:pt>
                <c:pt idx="13836">
                  <c:v>0.62637362637362604</c:v>
                </c:pt>
                <c:pt idx="13837">
                  <c:v>0.63736263736263699</c:v>
                </c:pt>
                <c:pt idx="13838">
                  <c:v>0.64835164835164805</c:v>
                </c:pt>
                <c:pt idx="13839">
                  <c:v>0.659340659340659</c:v>
                </c:pt>
                <c:pt idx="13840">
                  <c:v>0.67032967032966995</c:v>
                </c:pt>
                <c:pt idx="13841">
                  <c:v>0.68131868131868101</c:v>
                </c:pt>
                <c:pt idx="13842">
                  <c:v>0.69230769230769196</c:v>
                </c:pt>
                <c:pt idx="13843">
                  <c:v>0.70329670329670302</c:v>
                </c:pt>
                <c:pt idx="13844">
                  <c:v>0.71428571428571397</c:v>
                </c:pt>
                <c:pt idx="13845">
                  <c:v>0.72527472527472503</c:v>
                </c:pt>
                <c:pt idx="13846">
                  <c:v>0.73626373626373598</c:v>
                </c:pt>
                <c:pt idx="13847">
                  <c:v>0.74725274725274704</c:v>
                </c:pt>
                <c:pt idx="13848">
                  <c:v>0.75824175824175799</c:v>
                </c:pt>
                <c:pt idx="13849">
                  <c:v>0.76923076923076905</c:v>
                </c:pt>
                <c:pt idx="13850">
                  <c:v>0.78021978021978</c:v>
                </c:pt>
                <c:pt idx="13851">
                  <c:v>0.79120879120879095</c:v>
                </c:pt>
                <c:pt idx="13852">
                  <c:v>0.80219780219780201</c:v>
                </c:pt>
                <c:pt idx="13853">
                  <c:v>0.81318681318681296</c:v>
                </c:pt>
                <c:pt idx="13854">
                  <c:v>0.82417582417582402</c:v>
                </c:pt>
                <c:pt idx="13855">
                  <c:v>0.83516483516483497</c:v>
                </c:pt>
                <c:pt idx="13856">
                  <c:v>0.84615384615384603</c:v>
                </c:pt>
                <c:pt idx="13857">
                  <c:v>0.85714285714285698</c:v>
                </c:pt>
                <c:pt idx="13858">
                  <c:v>0.86813186813186805</c:v>
                </c:pt>
                <c:pt idx="13859">
                  <c:v>0.879120879120879</c:v>
                </c:pt>
                <c:pt idx="13860">
                  <c:v>0.89010989010988995</c:v>
                </c:pt>
                <c:pt idx="13861">
                  <c:v>0.90109890109890101</c:v>
                </c:pt>
                <c:pt idx="13862">
                  <c:v>0.91208791208791196</c:v>
                </c:pt>
                <c:pt idx="13863">
                  <c:v>0.92307692307692302</c:v>
                </c:pt>
                <c:pt idx="13864">
                  <c:v>0.93406593406593397</c:v>
                </c:pt>
                <c:pt idx="13865">
                  <c:v>0.94505494505494503</c:v>
                </c:pt>
                <c:pt idx="13866">
                  <c:v>0.95604395604395598</c:v>
                </c:pt>
                <c:pt idx="13867">
                  <c:v>0.96703296703296704</c:v>
                </c:pt>
                <c:pt idx="13868">
                  <c:v>0.97802197802197799</c:v>
                </c:pt>
                <c:pt idx="13869">
                  <c:v>0.98901098901098905</c:v>
                </c:pt>
                <c:pt idx="13870">
                  <c:v>0</c:v>
                </c:pt>
                <c:pt idx="13871">
                  <c:v>1.47058823529411E-2</c:v>
                </c:pt>
                <c:pt idx="13872">
                  <c:v>2.94117647058823E-2</c:v>
                </c:pt>
                <c:pt idx="13873">
                  <c:v>4.4117647058823498E-2</c:v>
                </c:pt>
                <c:pt idx="13874">
                  <c:v>5.8823529411764698E-2</c:v>
                </c:pt>
                <c:pt idx="13875">
                  <c:v>7.3529411764705802E-2</c:v>
                </c:pt>
                <c:pt idx="13876">
                  <c:v>8.8235294117646995E-2</c:v>
                </c:pt>
                <c:pt idx="13877">
                  <c:v>0.10294117647058799</c:v>
                </c:pt>
                <c:pt idx="13878">
                  <c:v>0.11764705882352899</c:v>
                </c:pt>
                <c:pt idx="13879">
                  <c:v>0.13235294117647001</c:v>
                </c:pt>
                <c:pt idx="13880">
                  <c:v>0.14705882352941099</c:v>
                </c:pt>
                <c:pt idx="13881">
                  <c:v>0.16176470588235201</c:v>
                </c:pt>
                <c:pt idx="13882">
                  <c:v>0.17647058823529399</c:v>
                </c:pt>
                <c:pt idx="13883">
                  <c:v>0.191176470588235</c:v>
                </c:pt>
                <c:pt idx="13884">
                  <c:v>0.20588235294117599</c:v>
                </c:pt>
                <c:pt idx="13885">
                  <c:v>0.220588235294117</c:v>
                </c:pt>
                <c:pt idx="13886">
                  <c:v>0.23529411764705799</c:v>
                </c:pt>
                <c:pt idx="13887">
                  <c:v>0.25</c:v>
                </c:pt>
                <c:pt idx="13888">
                  <c:v>0.26470588235294101</c:v>
                </c:pt>
                <c:pt idx="13889">
                  <c:v>0.27941176470588203</c:v>
                </c:pt>
                <c:pt idx="13890">
                  <c:v>0.29411764705882298</c:v>
                </c:pt>
                <c:pt idx="13891">
                  <c:v>0.308823529411764</c:v>
                </c:pt>
                <c:pt idx="13892">
                  <c:v>0.32352941176470501</c:v>
                </c:pt>
                <c:pt idx="13893">
                  <c:v>0.33823529411764702</c:v>
                </c:pt>
                <c:pt idx="13894">
                  <c:v>0.35294117647058798</c:v>
                </c:pt>
                <c:pt idx="13895">
                  <c:v>0.36764705882352899</c:v>
                </c:pt>
                <c:pt idx="13896">
                  <c:v>0.38235294117647001</c:v>
                </c:pt>
                <c:pt idx="13897">
                  <c:v>0.39705882352941102</c:v>
                </c:pt>
                <c:pt idx="13898">
                  <c:v>0.41176470588235198</c:v>
                </c:pt>
                <c:pt idx="13899">
                  <c:v>0.42647058823529399</c:v>
                </c:pt>
                <c:pt idx="13900">
                  <c:v>0.441176470588235</c:v>
                </c:pt>
                <c:pt idx="13901">
                  <c:v>0.45588235294117602</c:v>
                </c:pt>
                <c:pt idx="13902">
                  <c:v>0.47058823529411697</c:v>
                </c:pt>
                <c:pt idx="13903">
                  <c:v>0.48529411764705799</c:v>
                </c:pt>
                <c:pt idx="13904">
                  <c:v>0.5</c:v>
                </c:pt>
                <c:pt idx="13905">
                  <c:v>0.51470588235294101</c:v>
                </c:pt>
                <c:pt idx="13906">
                  <c:v>0.52941176470588203</c:v>
                </c:pt>
                <c:pt idx="13907">
                  <c:v>0.54411764705882304</c:v>
                </c:pt>
                <c:pt idx="13908">
                  <c:v>0.55882352941176405</c:v>
                </c:pt>
                <c:pt idx="13909">
                  <c:v>0.57352941176470495</c:v>
                </c:pt>
                <c:pt idx="13910">
                  <c:v>0.58823529411764697</c:v>
                </c:pt>
                <c:pt idx="13911">
                  <c:v>0.60294117647058798</c:v>
                </c:pt>
                <c:pt idx="13912">
                  <c:v>0.61764705882352899</c:v>
                </c:pt>
                <c:pt idx="13913">
                  <c:v>0.63235294117647001</c:v>
                </c:pt>
                <c:pt idx="13914">
                  <c:v>0.64705882352941102</c:v>
                </c:pt>
                <c:pt idx="13915">
                  <c:v>0.66176470588235203</c:v>
                </c:pt>
                <c:pt idx="13916">
                  <c:v>0.67647058823529405</c:v>
                </c:pt>
                <c:pt idx="13917">
                  <c:v>0.69117647058823495</c:v>
                </c:pt>
                <c:pt idx="13918">
                  <c:v>0.70588235294117596</c:v>
                </c:pt>
                <c:pt idx="13919">
                  <c:v>0.72058823529411697</c:v>
                </c:pt>
                <c:pt idx="13920">
                  <c:v>0.73529411764705799</c:v>
                </c:pt>
                <c:pt idx="13921">
                  <c:v>0.75</c:v>
                </c:pt>
                <c:pt idx="13922">
                  <c:v>0.76470588235294101</c:v>
                </c:pt>
                <c:pt idx="13923">
                  <c:v>0.77941176470588203</c:v>
                </c:pt>
                <c:pt idx="13924">
                  <c:v>0.79411764705882304</c:v>
                </c:pt>
                <c:pt idx="13925">
                  <c:v>0.80882352941176405</c:v>
                </c:pt>
                <c:pt idx="13926">
                  <c:v>0.82352941176470495</c:v>
                </c:pt>
                <c:pt idx="13927">
                  <c:v>0.83823529411764697</c:v>
                </c:pt>
                <c:pt idx="13928">
                  <c:v>0.85294117647058798</c:v>
                </c:pt>
                <c:pt idx="13929">
                  <c:v>0.86764705882352899</c:v>
                </c:pt>
                <c:pt idx="13930">
                  <c:v>0.88235294117647001</c:v>
                </c:pt>
                <c:pt idx="13931">
                  <c:v>0.89705882352941102</c:v>
                </c:pt>
                <c:pt idx="13932">
                  <c:v>0.91176470588235203</c:v>
                </c:pt>
                <c:pt idx="13933">
                  <c:v>0.92647058823529405</c:v>
                </c:pt>
                <c:pt idx="13934">
                  <c:v>0.94117647058823495</c:v>
                </c:pt>
                <c:pt idx="13935">
                  <c:v>0.95588235294117596</c:v>
                </c:pt>
                <c:pt idx="13936">
                  <c:v>0.97058823529411697</c:v>
                </c:pt>
                <c:pt idx="13937">
                  <c:v>0.98529411764705799</c:v>
                </c:pt>
                <c:pt idx="13938">
                  <c:v>0</c:v>
                </c:pt>
                <c:pt idx="13939">
                  <c:v>3.2258064516128997E-2</c:v>
                </c:pt>
                <c:pt idx="13940">
                  <c:v>6.4516129032257993E-2</c:v>
                </c:pt>
                <c:pt idx="13941">
                  <c:v>9.6774193548387094E-2</c:v>
                </c:pt>
                <c:pt idx="13942">
                  <c:v>0.12903225806451599</c:v>
                </c:pt>
                <c:pt idx="13943">
                  <c:v>0.16129032258064499</c:v>
                </c:pt>
                <c:pt idx="13944">
                  <c:v>0.19354838709677399</c:v>
                </c:pt>
                <c:pt idx="13945">
                  <c:v>0.225806451612903</c:v>
                </c:pt>
                <c:pt idx="13946">
                  <c:v>0.25806451612903197</c:v>
                </c:pt>
                <c:pt idx="13947">
                  <c:v>0.29032258064516098</c:v>
                </c:pt>
                <c:pt idx="13948">
                  <c:v>0.32258064516128998</c:v>
                </c:pt>
                <c:pt idx="13949">
                  <c:v>0.35483870967741898</c:v>
                </c:pt>
                <c:pt idx="13950">
                  <c:v>0.38709677419354799</c:v>
                </c:pt>
                <c:pt idx="13951">
                  <c:v>0.41935483870967699</c:v>
                </c:pt>
                <c:pt idx="13952">
                  <c:v>0.45161290322580599</c:v>
                </c:pt>
                <c:pt idx="13953">
                  <c:v>0.483870967741935</c:v>
                </c:pt>
                <c:pt idx="13954">
                  <c:v>0.51612903225806395</c:v>
                </c:pt>
                <c:pt idx="13955">
                  <c:v>0.54838709677419295</c:v>
                </c:pt>
                <c:pt idx="13956">
                  <c:v>0.58064516129032195</c:v>
                </c:pt>
                <c:pt idx="13957">
                  <c:v>0.61290322580645096</c:v>
                </c:pt>
                <c:pt idx="13958">
                  <c:v>0.64516129032257996</c:v>
                </c:pt>
                <c:pt idx="13959">
                  <c:v>0.67741935483870896</c:v>
                </c:pt>
                <c:pt idx="13960">
                  <c:v>0.70967741935483797</c:v>
                </c:pt>
                <c:pt idx="13961">
                  <c:v>0.74193548387096697</c:v>
                </c:pt>
                <c:pt idx="13962">
                  <c:v>0.77419354838709598</c:v>
                </c:pt>
                <c:pt idx="13963">
                  <c:v>0.80645161290322498</c:v>
                </c:pt>
                <c:pt idx="13964">
                  <c:v>0.83870967741935398</c:v>
                </c:pt>
                <c:pt idx="13965">
                  <c:v>0.87096774193548299</c:v>
                </c:pt>
                <c:pt idx="13966">
                  <c:v>0.90322580645161199</c:v>
                </c:pt>
                <c:pt idx="13967">
                  <c:v>0.93548387096774099</c:v>
                </c:pt>
                <c:pt idx="13968">
                  <c:v>0.967741935483871</c:v>
                </c:pt>
                <c:pt idx="13969">
                  <c:v>0</c:v>
                </c:pt>
                <c:pt idx="13970">
                  <c:v>2.6315789473684199E-2</c:v>
                </c:pt>
                <c:pt idx="13971">
                  <c:v>5.2631578947368397E-2</c:v>
                </c:pt>
                <c:pt idx="13972">
                  <c:v>7.8947368421052599E-2</c:v>
                </c:pt>
                <c:pt idx="13973">
                  <c:v>0.105263157894736</c:v>
                </c:pt>
                <c:pt idx="13974">
                  <c:v>0.13157894736842099</c:v>
                </c:pt>
                <c:pt idx="13975">
                  <c:v>0.157894736842105</c:v>
                </c:pt>
                <c:pt idx="13976">
                  <c:v>0.18421052631578899</c:v>
                </c:pt>
                <c:pt idx="13977">
                  <c:v>0.21052631578947301</c:v>
                </c:pt>
                <c:pt idx="13978">
                  <c:v>0.23684210526315699</c:v>
                </c:pt>
                <c:pt idx="13979">
                  <c:v>0.26315789473684198</c:v>
                </c:pt>
                <c:pt idx="13980">
                  <c:v>0.28947368421052599</c:v>
                </c:pt>
                <c:pt idx="13981">
                  <c:v>0.31578947368421001</c:v>
                </c:pt>
                <c:pt idx="13982">
                  <c:v>0.34210526315789402</c:v>
                </c:pt>
                <c:pt idx="13983">
                  <c:v>0.36842105263157798</c:v>
                </c:pt>
                <c:pt idx="13984">
                  <c:v>0.394736842105263</c:v>
                </c:pt>
                <c:pt idx="13985">
                  <c:v>0.42105263157894701</c:v>
                </c:pt>
                <c:pt idx="13986">
                  <c:v>0.44736842105263103</c:v>
                </c:pt>
                <c:pt idx="13987">
                  <c:v>0.47368421052631499</c:v>
                </c:pt>
                <c:pt idx="13988">
                  <c:v>0.5</c:v>
                </c:pt>
                <c:pt idx="13989">
                  <c:v>0.52631578947368396</c:v>
                </c:pt>
                <c:pt idx="13990">
                  <c:v>0.55263157894736803</c:v>
                </c:pt>
                <c:pt idx="13991">
                  <c:v>0.57894736842105199</c:v>
                </c:pt>
                <c:pt idx="13992">
                  <c:v>0.60526315789473595</c:v>
                </c:pt>
                <c:pt idx="13993">
                  <c:v>0.63157894736842102</c:v>
                </c:pt>
                <c:pt idx="13994">
                  <c:v>0.65789473684210498</c:v>
                </c:pt>
                <c:pt idx="13995">
                  <c:v>0.68421052631578905</c:v>
                </c:pt>
                <c:pt idx="13996">
                  <c:v>0.71052631578947301</c:v>
                </c:pt>
                <c:pt idx="13997">
                  <c:v>0.73684210526315697</c:v>
                </c:pt>
                <c:pt idx="13998">
                  <c:v>0.76315789473684204</c:v>
                </c:pt>
                <c:pt idx="13999">
                  <c:v>0.78947368421052599</c:v>
                </c:pt>
                <c:pt idx="14000">
                  <c:v>0.81578947368420995</c:v>
                </c:pt>
                <c:pt idx="14001">
                  <c:v>0.84210526315789402</c:v>
                </c:pt>
                <c:pt idx="14002">
                  <c:v>0.86842105263157898</c:v>
                </c:pt>
                <c:pt idx="14003">
                  <c:v>0.89473684210526305</c:v>
                </c:pt>
                <c:pt idx="14004">
                  <c:v>0.92105263157894701</c:v>
                </c:pt>
                <c:pt idx="14005">
                  <c:v>0.94736842105263097</c:v>
                </c:pt>
                <c:pt idx="14006">
                  <c:v>0.97368421052631504</c:v>
                </c:pt>
                <c:pt idx="14007">
                  <c:v>0</c:v>
                </c:pt>
                <c:pt idx="14008">
                  <c:v>2.5000000000000001E-2</c:v>
                </c:pt>
                <c:pt idx="14009">
                  <c:v>0.05</c:v>
                </c:pt>
                <c:pt idx="14010">
                  <c:v>7.4999999999999997E-2</c:v>
                </c:pt>
                <c:pt idx="14011">
                  <c:v>0.1</c:v>
                </c:pt>
                <c:pt idx="14012">
                  <c:v>0.125</c:v>
                </c:pt>
                <c:pt idx="14013">
                  <c:v>0.15</c:v>
                </c:pt>
                <c:pt idx="14014">
                  <c:v>0.17499999999999999</c:v>
                </c:pt>
                <c:pt idx="14015">
                  <c:v>0.2</c:v>
                </c:pt>
                <c:pt idx="14016">
                  <c:v>0.22500000000000001</c:v>
                </c:pt>
                <c:pt idx="14017">
                  <c:v>0.25</c:v>
                </c:pt>
                <c:pt idx="14018">
                  <c:v>0.27500000000000002</c:v>
                </c:pt>
                <c:pt idx="14019">
                  <c:v>0.3</c:v>
                </c:pt>
                <c:pt idx="14020">
                  <c:v>0.32500000000000001</c:v>
                </c:pt>
                <c:pt idx="14021">
                  <c:v>0.35</c:v>
                </c:pt>
                <c:pt idx="14022">
                  <c:v>0.375</c:v>
                </c:pt>
                <c:pt idx="14023">
                  <c:v>0.4</c:v>
                </c:pt>
                <c:pt idx="14024">
                  <c:v>0.42499999999999999</c:v>
                </c:pt>
                <c:pt idx="14025">
                  <c:v>0.45</c:v>
                </c:pt>
                <c:pt idx="14026">
                  <c:v>0.47499999999999998</c:v>
                </c:pt>
                <c:pt idx="14027">
                  <c:v>0.5</c:v>
                </c:pt>
                <c:pt idx="14028">
                  <c:v>0.52500000000000002</c:v>
                </c:pt>
                <c:pt idx="14029">
                  <c:v>0.55000000000000004</c:v>
                </c:pt>
                <c:pt idx="14030">
                  <c:v>0.57499999999999996</c:v>
                </c:pt>
                <c:pt idx="14031">
                  <c:v>0.6</c:v>
                </c:pt>
                <c:pt idx="14032">
                  <c:v>0.625</c:v>
                </c:pt>
                <c:pt idx="14033">
                  <c:v>0.65</c:v>
                </c:pt>
                <c:pt idx="14034">
                  <c:v>0.67500000000000004</c:v>
                </c:pt>
                <c:pt idx="14035">
                  <c:v>0.7</c:v>
                </c:pt>
                <c:pt idx="14036">
                  <c:v>0.72499999999999998</c:v>
                </c:pt>
                <c:pt idx="14037">
                  <c:v>0.75</c:v>
                </c:pt>
                <c:pt idx="14038">
                  <c:v>0.77500000000000002</c:v>
                </c:pt>
                <c:pt idx="14039">
                  <c:v>0.8</c:v>
                </c:pt>
                <c:pt idx="14040">
                  <c:v>0.82499999999999996</c:v>
                </c:pt>
                <c:pt idx="14041">
                  <c:v>0.85</c:v>
                </c:pt>
                <c:pt idx="14042">
                  <c:v>0.875</c:v>
                </c:pt>
                <c:pt idx="14043">
                  <c:v>0.9</c:v>
                </c:pt>
                <c:pt idx="14044">
                  <c:v>0.92500000000000004</c:v>
                </c:pt>
                <c:pt idx="14045">
                  <c:v>0.95</c:v>
                </c:pt>
                <c:pt idx="14046">
                  <c:v>0.97499999999999998</c:v>
                </c:pt>
                <c:pt idx="14047">
                  <c:v>0</c:v>
                </c:pt>
                <c:pt idx="14048">
                  <c:v>3.2258064516128997E-2</c:v>
                </c:pt>
                <c:pt idx="14049">
                  <c:v>6.4516129032257993E-2</c:v>
                </c:pt>
                <c:pt idx="14050">
                  <c:v>9.6774193548387094E-2</c:v>
                </c:pt>
                <c:pt idx="14051">
                  <c:v>0.12903225806451599</c:v>
                </c:pt>
                <c:pt idx="14052">
                  <c:v>0.16129032258064499</c:v>
                </c:pt>
                <c:pt idx="14053">
                  <c:v>0.19354838709677399</c:v>
                </c:pt>
                <c:pt idx="14054">
                  <c:v>0.225806451612903</c:v>
                </c:pt>
                <c:pt idx="14055">
                  <c:v>0.25806451612903197</c:v>
                </c:pt>
                <c:pt idx="14056">
                  <c:v>0.29032258064516098</c:v>
                </c:pt>
                <c:pt idx="14057">
                  <c:v>0.32258064516128998</c:v>
                </c:pt>
                <c:pt idx="14058">
                  <c:v>0.35483870967741898</c:v>
                </c:pt>
                <c:pt idx="14059">
                  <c:v>0.38709677419354799</c:v>
                </c:pt>
                <c:pt idx="14060">
                  <c:v>0.41935483870967699</c:v>
                </c:pt>
                <c:pt idx="14061">
                  <c:v>0.45161290322580599</c:v>
                </c:pt>
                <c:pt idx="14062">
                  <c:v>0.483870967741935</c:v>
                </c:pt>
                <c:pt idx="14063">
                  <c:v>0.51612903225806395</c:v>
                </c:pt>
                <c:pt idx="14064">
                  <c:v>0.54838709677419295</c:v>
                </c:pt>
                <c:pt idx="14065">
                  <c:v>0.58064516129032195</c:v>
                </c:pt>
                <c:pt idx="14066">
                  <c:v>0.61290322580645096</c:v>
                </c:pt>
                <c:pt idx="14067">
                  <c:v>0.64516129032257996</c:v>
                </c:pt>
                <c:pt idx="14068">
                  <c:v>0.67741935483870896</c:v>
                </c:pt>
                <c:pt idx="14069">
                  <c:v>0.70967741935483797</c:v>
                </c:pt>
                <c:pt idx="14070">
                  <c:v>0.74193548387096697</c:v>
                </c:pt>
                <c:pt idx="14071">
                  <c:v>0.77419354838709598</c:v>
                </c:pt>
                <c:pt idx="14072">
                  <c:v>0.80645161290322498</c:v>
                </c:pt>
                <c:pt idx="14073">
                  <c:v>0.83870967741935398</c:v>
                </c:pt>
                <c:pt idx="14074">
                  <c:v>0.87096774193548299</c:v>
                </c:pt>
                <c:pt idx="14075">
                  <c:v>0.90322580645161199</c:v>
                </c:pt>
                <c:pt idx="14076">
                  <c:v>0.93548387096774099</c:v>
                </c:pt>
                <c:pt idx="14077">
                  <c:v>0.967741935483871</c:v>
                </c:pt>
                <c:pt idx="14078">
                  <c:v>0</c:v>
                </c:pt>
                <c:pt idx="14079">
                  <c:v>1.3698630136986301E-2</c:v>
                </c:pt>
                <c:pt idx="14080">
                  <c:v>2.7397260273972601E-2</c:v>
                </c:pt>
                <c:pt idx="14081">
                  <c:v>4.1095890410958902E-2</c:v>
                </c:pt>
                <c:pt idx="14082">
                  <c:v>5.4794520547945202E-2</c:v>
                </c:pt>
                <c:pt idx="14083">
                  <c:v>6.8493150684931503E-2</c:v>
                </c:pt>
                <c:pt idx="14084">
                  <c:v>8.2191780821917804E-2</c:v>
                </c:pt>
                <c:pt idx="14085">
                  <c:v>9.5890410958904104E-2</c:v>
                </c:pt>
                <c:pt idx="14086">
                  <c:v>0.10958904109589</c:v>
                </c:pt>
                <c:pt idx="14087">
                  <c:v>0.123287671232876</c:v>
                </c:pt>
                <c:pt idx="14088">
                  <c:v>0.13698630136986301</c:v>
                </c:pt>
                <c:pt idx="14089">
                  <c:v>0.150684931506849</c:v>
                </c:pt>
                <c:pt idx="14090">
                  <c:v>0.164383561643835</c:v>
                </c:pt>
                <c:pt idx="14091">
                  <c:v>0.17808219178082099</c:v>
                </c:pt>
                <c:pt idx="14092">
                  <c:v>0.19178082191780799</c:v>
                </c:pt>
                <c:pt idx="14093">
                  <c:v>0.20547945205479401</c:v>
                </c:pt>
                <c:pt idx="14094">
                  <c:v>0.21917808219178</c:v>
                </c:pt>
                <c:pt idx="14095">
                  <c:v>0.232876712328767</c:v>
                </c:pt>
                <c:pt idx="14096">
                  <c:v>0.24657534246575299</c:v>
                </c:pt>
                <c:pt idx="14097">
                  <c:v>0.26027397260273899</c:v>
                </c:pt>
                <c:pt idx="14098">
                  <c:v>0.27397260273972601</c:v>
                </c:pt>
                <c:pt idx="14099">
                  <c:v>0.28767123287671198</c:v>
                </c:pt>
                <c:pt idx="14100">
                  <c:v>0.301369863013698</c:v>
                </c:pt>
                <c:pt idx="14101">
                  <c:v>0.31506849315068403</c:v>
                </c:pt>
                <c:pt idx="14102">
                  <c:v>0.32876712328767099</c:v>
                </c:pt>
                <c:pt idx="14103">
                  <c:v>0.34246575342465702</c:v>
                </c:pt>
                <c:pt idx="14104">
                  <c:v>0.35616438356164298</c:v>
                </c:pt>
                <c:pt idx="14105">
                  <c:v>0.36986301369863001</c:v>
                </c:pt>
                <c:pt idx="14106">
                  <c:v>0.38356164383561597</c:v>
                </c:pt>
                <c:pt idx="14107">
                  <c:v>0.397260273972602</c:v>
                </c:pt>
                <c:pt idx="14108">
                  <c:v>0.41095890410958902</c:v>
                </c:pt>
                <c:pt idx="14109">
                  <c:v>0.42465753424657499</c:v>
                </c:pt>
                <c:pt idx="14110">
                  <c:v>0.43835616438356101</c:v>
                </c:pt>
                <c:pt idx="14111">
                  <c:v>0.45205479452054698</c:v>
                </c:pt>
                <c:pt idx="14112">
                  <c:v>0.465753424657534</c:v>
                </c:pt>
                <c:pt idx="14113">
                  <c:v>0.47945205479452002</c:v>
                </c:pt>
                <c:pt idx="14114">
                  <c:v>0.49315068493150599</c:v>
                </c:pt>
                <c:pt idx="14115">
                  <c:v>0.50684931506849296</c:v>
                </c:pt>
                <c:pt idx="14116">
                  <c:v>0.52054794520547898</c:v>
                </c:pt>
                <c:pt idx="14117">
                  <c:v>0.534246575342465</c:v>
                </c:pt>
                <c:pt idx="14118">
                  <c:v>0.54794520547945202</c:v>
                </c:pt>
                <c:pt idx="14119">
                  <c:v>0.56164383561643805</c:v>
                </c:pt>
                <c:pt idx="14120">
                  <c:v>0.57534246575342396</c:v>
                </c:pt>
                <c:pt idx="14121">
                  <c:v>0.58904109589041098</c:v>
                </c:pt>
                <c:pt idx="14122">
                  <c:v>0.602739726027397</c:v>
                </c:pt>
                <c:pt idx="14123">
                  <c:v>0.61643835616438303</c:v>
                </c:pt>
                <c:pt idx="14124">
                  <c:v>0.63013698630136905</c:v>
                </c:pt>
                <c:pt idx="14125">
                  <c:v>0.64383561643835596</c:v>
                </c:pt>
                <c:pt idx="14126">
                  <c:v>0.65753424657534199</c:v>
                </c:pt>
                <c:pt idx="14127">
                  <c:v>0.67123287671232801</c:v>
                </c:pt>
                <c:pt idx="14128">
                  <c:v>0.68493150684931503</c:v>
                </c:pt>
                <c:pt idx="14129">
                  <c:v>0.69863013698630105</c:v>
                </c:pt>
                <c:pt idx="14130">
                  <c:v>0.71232876712328697</c:v>
                </c:pt>
                <c:pt idx="14131">
                  <c:v>0.72602739726027399</c:v>
                </c:pt>
                <c:pt idx="14132">
                  <c:v>0.73972602739726001</c:v>
                </c:pt>
                <c:pt idx="14133">
                  <c:v>0.75342465753424603</c:v>
                </c:pt>
                <c:pt idx="14134">
                  <c:v>0.76712328767123195</c:v>
                </c:pt>
                <c:pt idx="14135">
                  <c:v>0.78082191780821897</c:v>
                </c:pt>
                <c:pt idx="14136">
                  <c:v>0.79452054794520499</c:v>
                </c:pt>
                <c:pt idx="14137">
                  <c:v>0.80821917808219101</c:v>
                </c:pt>
                <c:pt idx="14138">
                  <c:v>0.82191780821917804</c:v>
                </c:pt>
                <c:pt idx="14139">
                  <c:v>0.83561643835616395</c:v>
                </c:pt>
                <c:pt idx="14140">
                  <c:v>0.84931506849314997</c:v>
                </c:pt>
                <c:pt idx="14141">
                  <c:v>0.86301369863013699</c:v>
                </c:pt>
                <c:pt idx="14142">
                  <c:v>0.87671232876712302</c:v>
                </c:pt>
                <c:pt idx="14143">
                  <c:v>0.89041095890410904</c:v>
                </c:pt>
                <c:pt idx="14144">
                  <c:v>0.90410958904109495</c:v>
                </c:pt>
                <c:pt idx="14145">
                  <c:v>0.91780821917808197</c:v>
                </c:pt>
                <c:pt idx="14146">
                  <c:v>0.931506849315068</c:v>
                </c:pt>
                <c:pt idx="14147">
                  <c:v>0.94520547945205402</c:v>
                </c:pt>
                <c:pt idx="14148">
                  <c:v>0.95890410958904104</c:v>
                </c:pt>
                <c:pt idx="14149">
                  <c:v>0.97260273972602695</c:v>
                </c:pt>
                <c:pt idx="14150">
                  <c:v>0.98630136986301298</c:v>
                </c:pt>
                <c:pt idx="14151">
                  <c:v>0</c:v>
                </c:pt>
                <c:pt idx="14152">
                  <c:v>1.85185185185185E-2</c:v>
                </c:pt>
                <c:pt idx="14153">
                  <c:v>3.7037037037037E-2</c:v>
                </c:pt>
                <c:pt idx="14154">
                  <c:v>5.5555555555555497E-2</c:v>
                </c:pt>
                <c:pt idx="14155">
                  <c:v>7.4074074074074001E-2</c:v>
                </c:pt>
                <c:pt idx="14156">
                  <c:v>9.2592592592592504E-2</c:v>
                </c:pt>
                <c:pt idx="14157">
                  <c:v>0.11111111111111099</c:v>
                </c:pt>
                <c:pt idx="14158">
                  <c:v>0.12962962962962901</c:v>
                </c:pt>
                <c:pt idx="14159">
                  <c:v>0.148148148148148</c:v>
                </c:pt>
                <c:pt idx="14160">
                  <c:v>0.16666666666666599</c:v>
                </c:pt>
                <c:pt idx="14161">
                  <c:v>0.18518518518518501</c:v>
                </c:pt>
                <c:pt idx="14162">
                  <c:v>0.203703703703703</c:v>
                </c:pt>
                <c:pt idx="14163">
                  <c:v>0.22222222222222199</c:v>
                </c:pt>
                <c:pt idx="14164">
                  <c:v>0.24074074074074001</c:v>
                </c:pt>
                <c:pt idx="14165">
                  <c:v>0.25925925925925902</c:v>
                </c:pt>
                <c:pt idx="14166">
                  <c:v>0.27777777777777701</c:v>
                </c:pt>
                <c:pt idx="14167">
                  <c:v>0.296296296296296</c:v>
                </c:pt>
                <c:pt idx="14168">
                  <c:v>0.31481481481481399</c:v>
                </c:pt>
                <c:pt idx="14169">
                  <c:v>0.33333333333333298</c:v>
                </c:pt>
                <c:pt idx="14170">
                  <c:v>0.35185185185185103</c:v>
                </c:pt>
                <c:pt idx="14171">
                  <c:v>0.37037037037037002</c:v>
                </c:pt>
                <c:pt idx="14172">
                  <c:v>0.38888888888888801</c:v>
                </c:pt>
                <c:pt idx="14173">
                  <c:v>0.407407407407407</c:v>
                </c:pt>
                <c:pt idx="14174">
                  <c:v>0.42592592592592499</c:v>
                </c:pt>
                <c:pt idx="14175">
                  <c:v>0.44444444444444398</c:v>
                </c:pt>
                <c:pt idx="14176">
                  <c:v>0.46296296296296202</c:v>
                </c:pt>
                <c:pt idx="14177">
                  <c:v>0.48148148148148101</c:v>
                </c:pt>
                <c:pt idx="14178">
                  <c:v>0.5</c:v>
                </c:pt>
                <c:pt idx="14179">
                  <c:v>0.51851851851851805</c:v>
                </c:pt>
                <c:pt idx="14180">
                  <c:v>0.53703703703703698</c:v>
                </c:pt>
                <c:pt idx="14181">
                  <c:v>0.55555555555555503</c:v>
                </c:pt>
                <c:pt idx="14182">
                  <c:v>0.57407407407407396</c:v>
                </c:pt>
                <c:pt idx="14183">
                  <c:v>0.592592592592592</c:v>
                </c:pt>
                <c:pt idx="14184">
                  <c:v>0.61111111111111105</c:v>
                </c:pt>
                <c:pt idx="14185">
                  <c:v>0.62962962962962898</c:v>
                </c:pt>
                <c:pt idx="14186">
                  <c:v>0.64814814814814803</c:v>
                </c:pt>
                <c:pt idx="14187">
                  <c:v>0.66666666666666596</c:v>
                </c:pt>
                <c:pt idx="14188">
                  <c:v>0.68518518518518501</c:v>
                </c:pt>
                <c:pt idx="14189">
                  <c:v>0.70370370370370305</c:v>
                </c:pt>
                <c:pt idx="14190">
                  <c:v>0.72222222222222199</c:v>
                </c:pt>
                <c:pt idx="14191">
                  <c:v>0.74074074074074003</c:v>
                </c:pt>
                <c:pt idx="14192">
                  <c:v>0.75925925925925897</c:v>
                </c:pt>
                <c:pt idx="14193">
                  <c:v>0.77777777777777701</c:v>
                </c:pt>
                <c:pt idx="14194">
                  <c:v>0.79629629629629595</c:v>
                </c:pt>
                <c:pt idx="14195">
                  <c:v>0.81481481481481399</c:v>
                </c:pt>
                <c:pt idx="14196">
                  <c:v>0.83333333333333304</c:v>
                </c:pt>
                <c:pt idx="14197">
                  <c:v>0.85185185185185097</c:v>
                </c:pt>
                <c:pt idx="14198">
                  <c:v>0.87037037037037002</c:v>
                </c:pt>
                <c:pt idx="14199">
                  <c:v>0.88888888888888795</c:v>
                </c:pt>
                <c:pt idx="14200">
                  <c:v>0.907407407407407</c:v>
                </c:pt>
                <c:pt idx="14201">
                  <c:v>0.92592592592592504</c:v>
                </c:pt>
                <c:pt idx="14202">
                  <c:v>0.94444444444444398</c:v>
                </c:pt>
                <c:pt idx="14203">
                  <c:v>0.96296296296296202</c:v>
                </c:pt>
                <c:pt idx="14204">
                  <c:v>0.98148148148148096</c:v>
                </c:pt>
                <c:pt idx="14205">
                  <c:v>0</c:v>
                </c:pt>
                <c:pt idx="14206">
                  <c:v>1.26582278481012E-2</c:v>
                </c:pt>
                <c:pt idx="14207">
                  <c:v>2.53164556962025E-2</c:v>
                </c:pt>
                <c:pt idx="14208">
                  <c:v>3.7974683544303799E-2</c:v>
                </c:pt>
                <c:pt idx="14209">
                  <c:v>5.0632911392405E-2</c:v>
                </c:pt>
                <c:pt idx="14210">
                  <c:v>6.3291139240506306E-2</c:v>
                </c:pt>
                <c:pt idx="14211">
                  <c:v>7.5949367088607597E-2</c:v>
                </c:pt>
                <c:pt idx="14212">
                  <c:v>8.8607594936708806E-2</c:v>
                </c:pt>
                <c:pt idx="14213">
                  <c:v>0.10126582278481</c:v>
                </c:pt>
                <c:pt idx="14214">
                  <c:v>0.113924050632911</c:v>
                </c:pt>
                <c:pt idx="14215">
                  <c:v>0.126582278481012</c:v>
                </c:pt>
                <c:pt idx="14216">
                  <c:v>0.139240506329113</c:v>
                </c:pt>
                <c:pt idx="14217">
                  <c:v>0.151898734177215</c:v>
                </c:pt>
                <c:pt idx="14218">
                  <c:v>0.164556962025316</c:v>
                </c:pt>
                <c:pt idx="14219">
                  <c:v>0.177215189873417</c:v>
                </c:pt>
                <c:pt idx="14220">
                  <c:v>0.189873417721519</c:v>
                </c:pt>
                <c:pt idx="14221">
                  <c:v>0.20253164556962</c:v>
                </c:pt>
                <c:pt idx="14222">
                  <c:v>0.215189873417721</c:v>
                </c:pt>
                <c:pt idx="14223">
                  <c:v>0.227848101265822</c:v>
                </c:pt>
                <c:pt idx="14224">
                  <c:v>0.240506329113924</c:v>
                </c:pt>
                <c:pt idx="14225">
                  <c:v>0.253164556962025</c:v>
                </c:pt>
                <c:pt idx="14226">
                  <c:v>0.265822784810126</c:v>
                </c:pt>
                <c:pt idx="14227">
                  <c:v>0.278481012658227</c:v>
                </c:pt>
                <c:pt idx="14228">
                  <c:v>0.291139240506329</c:v>
                </c:pt>
                <c:pt idx="14229">
                  <c:v>0.30379746835443</c:v>
                </c:pt>
                <c:pt idx="14230">
                  <c:v>0.316455696202531</c:v>
                </c:pt>
                <c:pt idx="14231">
                  <c:v>0.329113924050632</c:v>
                </c:pt>
                <c:pt idx="14232">
                  <c:v>0.341772151898734</c:v>
                </c:pt>
                <c:pt idx="14233">
                  <c:v>0.354430379746835</c:v>
                </c:pt>
                <c:pt idx="14234">
                  <c:v>0.367088607594936</c:v>
                </c:pt>
                <c:pt idx="14235">
                  <c:v>0.379746835443038</c:v>
                </c:pt>
                <c:pt idx="14236">
                  <c:v>0.392405063291139</c:v>
                </c:pt>
                <c:pt idx="14237">
                  <c:v>0.40506329113924</c:v>
                </c:pt>
                <c:pt idx="14238">
                  <c:v>0.417721518987341</c:v>
                </c:pt>
                <c:pt idx="14239">
                  <c:v>0.430379746835443</c:v>
                </c:pt>
                <c:pt idx="14240">
                  <c:v>0.443037974683544</c:v>
                </c:pt>
                <c:pt idx="14241">
                  <c:v>0.455696202531645</c:v>
                </c:pt>
                <c:pt idx="14242">
                  <c:v>0.468354430379746</c:v>
                </c:pt>
                <c:pt idx="14243">
                  <c:v>0.481012658227848</c:v>
                </c:pt>
                <c:pt idx="14244">
                  <c:v>0.493670886075949</c:v>
                </c:pt>
                <c:pt idx="14245">
                  <c:v>0.50632911392405</c:v>
                </c:pt>
                <c:pt idx="14246">
                  <c:v>0.518987341772151</c:v>
                </c:pt>
                <c:pt idx="14247">
                  <c:v>0.531645569620253</c:v>
                </c:pt>
                <c:pt idx="14248">
                  <c:v>0.544303797468354</c:v>
                </c:pt>
                <c:pt idx="14249">
                  <c:v>0.556962025316455</c:v>
                </c:pt>
                <c:pt idx="14250">
                  <c:v>0.569620253164557</c:v>
                </c:pt>
                <c:pt idx="14251">
                  <c:v>0.582278481012658</c:v>
                </c:pt>
                <c:pt idx="14252">
                  <c:v>0.594936708860759</c:v>
                </c:pt>
                <c:pt idx="14253">
                  <c:v>0.60759493670886</c:v>
                </c:pt>
                <c:pt idx="14254">
                  <c:v>0.620253164556962</c:v>
                </c:pt>
                <c:pt idx="14255">
                  <c:v>0.632911392405063</c:v>
                </c:pt>
                <c:pt idx="14256">
                  <c:v>0.645569620253164</c:v>
                </c:pt>
                <c:pt idx="14257">
                  <c:v>0.658227848101265</c:v>
                </c:pt>
                <c:pt idx="14258">
                  <c:v>0.670886075949367</c:v>
                </c:pt>
                <c:pt idx="14259">
                  <c:v>0.683544303797468</c:v>
                </c:pt>
                <c:pt idx="14260">
                  <c:v>0.696202531645569</c:v>
                </c:pt>
                <c:pt idx="14261">
                  <c:v>0.70886075949367</c:v>
                </c:pt>
                <c:pt idx="14262">
                  <c:v>0.721518987341772</c:v>
                </c:pt>
                <c:pt idx="14263">
                  <c:v>0.734177215189873</c:v>
                </c:pt>
                <c:pt idx="14264">
                  <c:v>0.746835443037974</c:v>
                </c:pt>
                <c:pt idx="14265">
                  <c:v>0.759493670886076</c:v>
                </c:pt>
                <c:pt idx="14266">
                  <c:v>0.772151898734177</c:v>
                </c:pt>
                <c:pt idx="14267">
                  <c:v>0.784810126582278</c:v>
                </c:pt>
                <c:pt idx="14268">
                  <c:v>0.797468354430379</c:v>
                </c:pt>
                <c:pt idx="14269">
                  <c:v>0.810126582278481</c:v>
                </c:pt>
                <c:pt idx="14270">
                  <c:v>0.822784810126582</c:v>
                </c:pt>
                <c:pt idx="14271">
                  <c:v>0.835443037974683</c:v>
                </c:pt>
                <c:pt idx="14272">
                  <c:v>0.848101265822784</c:v>
                </c:pt>
                <c:pt idx="14273">
                  <c:v>0.860759493670886</c:v>
                </c:pt>
                <c:pt idx="14274">
                  <c:v>0.873417721518987</c:v>
                </c:pt>
                <c:pt idx="14275">
                  <c:v>0.886075949367088</c:v>
                </c:pt>
                <c:pt idx="14276">
                  <c:v>0.898734177215189</c:v>
                </c:pt>
                <c:pt idx="14277">
                  <c:v>0.911392405063291</c:v>
                </c:pt>
                <c:pt idx="14278">
                  <c:v>0.924050632911392</c:v>
                </c:pt>
                <c:pt idx="14279">
                  <c:v>0.936708860759493</c:v>
                </c:pt>
                <c:pt idx="14280">
                  <c:v>0.949367088607594</c:v>
                </c:pt>
                <c:pt idx="14281">
                  <c:v>0.962025316455696</c:v>
                </c:pt>
                <c:pt idx="14282">
                  <c:v>0.974683544303797</c:v>
                </c:pt>
                <c:pt idx="14283">
                  <c:v>0.987341772151898</c:v>
                </c:pt>
                <c:pt idx="14284">
                  <c:v>0</c:v>
                </c:pt>
                <c:pt idx="14285">
                  <c:v>2.04081632653061E-2</c:v>
                </c:pt>
                <c:pt idx="14286">
                  <c:v>4.08163265306122E-2</c:v>
                </c:pt>
                <c:pt idx="14287">
                  <c:v>6.1224489795918297E-2</c:v>
                </c:pt>
                <c:pt idx="14288">
                  <c:v>8.16326530612244E-2</c:v>
                </c:pt>
                <c:pt idx="14289">
                  <c:v>0.10204081632653</c:v>
                </c:pt>
                <c:pt idx="14290">
                  <c:v>0.122448979591836</c:v>
                </c:pt>
                <c:pt idx="14291">
                  <c:v>0.14285714285714199</c:v>
                </c:pt>
                <c:pt idx="14292">
                  <c:v>0.163265306122448</c:v>
                </c:pt>
                <c:pt idx="14293">
                  <c:v>0.183673469387755</c:v>
                </c:pt>
                <c:pt idx="14294">
                  <c:v>0.20408163265306101</c:v>
                </c:pt>
                <c:pt idx="14295">
                  <c:v>0.22448979591836701</c:v>
                </c:pt>
                <c:pt idx="14296">
                  <c:v>0.24489795918367299</c:v>
                </c:pt>
                <c:pt idx="14297">
                  <c:v>0.265306122448979</c:v>
                </c:pt>
                <c:pt idx="14298">
                  <c:v>0.28571428571428498</c:v>
                </c:pt>
                <c:pt idx="14299">
                  <c:v>0.30612244897959101</c:v>
                </c:pt>
                <c:pt idx="14300">
                  <c:v>0.32653061224489699</c:v>
                </c:pt>
                <c:pt idx="14301">
                  <c:v>0.34693877551020402</c:v>
                </c:pt>
                <c:pt idx="14302">
                  <c:v>0.36734693877551</c:v>
                </c:pt>
                <c:pt idx="14303">
                  <c:v>0.38775510204081598</c:v>
                </c:pt>
                <c:pt idx="14304">
                  <c:v>0.40816326530612201</c:v>
                </c:pt>
                <c:pt idx="14305">
                  <c:v>0.42857142857142799</c:v>
                </c:pt>
                <c:pt idx="14306">
                  <c:v>0.44897959183673403</c:v>
                </c:pt>
                <c:pt idx="14307">
                  <c:v>0.46938775510204001</c:v>
                </c:pt>
                <c:pt idx="14308">
                  <c:v>0.48979591836734598</c:v>
                </c:pt>
                <c:pt idx="14309">
                  <c:v>0.51020408163265296</c:v>
                </c:pt>
                <c:pt idx="14310">
                  <c:v>0.530612244897959</c:v>
                </c:pt>
                <c:pt idx="14311">
                  <c:v>0.55102040816326503</c:v>
                </c:pt>
                <c:pt idx="14312">
                  <c:v>0.57142857142857095</c:v>
                </c:pt>
                <c:pt idx="14313">
                  <c:v>0.59183673469387699</c:v>
                </c:pt>
                <c:pt idx="14314">
                  <c:v>0.61224489795918302</c:v>
                </c:pt>
                <c:pt idx="14315">
                  <c:v>0.63265306122448906</c:v>
                </c:pt>
                <c:pt idx="14316">
                  <c:v>0.65306122448979498</c:v>
                </c:pt>
                <c:pt idx="14317">
                  <c:v>0.67346938775510201</c:v>
                </c:pt>
                <c:pt idx="14318">
                  <c:v>0.69387755102040805</c:v>
                </c:pt>
                <c:pt idx="14319">
                  <c:v>0.71428571428571397</c:v>
                </c:pt>
                <c:pt idx="14320">
                  <c:v>0.73469387755102</c:v>
                </c:pt>
                <c:pt idx="14321">
                  <c:v>0.75510204081632604</c:v>
                </c:pt>
                <c:pt idx="14322">
                  <c:v>0.77551020408163196</c:v>
                </c:pt>
                <c:pt idx="14323">
                  <c:v>0.79591836734693799</c:v>
                </c:pt>
                <c:pt idx="14324">
                  <c:v>0.81632653061224403</c:v>
                </c:pt>
                <c:pt idx="14325">
                  <c:v>0.83673469387755095</c:v>
                </c:pt>
                <c:pt idx="14326">
                  <c:v>0.85714285714285698</c:v>
                </c:pt>
                <c:pt idx="14327">
                  <c:v>0.87755102040816302</c:v>
                </c:pt>
                <c:pt idx="14328">
                  <c:v>0.89795918367346905</c:v>
                </c:pt>
                <c:pt idx="14329">
                  <c:v>0.91836734693877498</c:v>
                </c:pt>
                <c:pt idx="14330">
                  <c:v>0.93877551020408101</c:v>
                </c:pt>
                <c:pt idx="14331">
                  <c:v>0.95918367346938704</c:v>
                </c:pt>
                <c:pt idx="14332">
                  <c:v>0.97959183673469297</c:v>
                </c:pt>
                <c:pt idx="14333">
                  <c:v>0</c:v>
                </c:pt>
                <c:pt idx="14334">
                  <c:v>9.6153846153846107E-3</c:v>
                </c:pt>
                <c:pt idx="14335">
                  <c:v>1.9230769230769201E-2</c:v>
                </c:pt>
                <c:pt idx="14336">
                  <c:v>2.8846153846153799E-2</c:v>
                </c:pt>
                <c:pt idx="14337">
                  <c:v>3.8461538461538401E-2</c:v>
                </c:pt>
                <c:pt idx="14338">
                  <c:v>4.8076923076923003E-2</c:v>
                </c:pt>
                <c:pt idx="14339">
                  <c:v>5.7692307692307598E-2</c:v>
                </c:pt>
                <c:pt idx="14340">
                  <c:v>6.7307692307692304E-2</c:v>
                </c:pt>
                <c:pt idx="14341">
                  <c:v>7.69230769230769E-2</c:v>
                </c:pt>
                <c:pt idx="14342">
                  <c:v>8.6538461538461495E-2</c:v>
                </c:pt>
                <c:pt idx="14343">
                  <c:v>9.6153846153846104E-2</c:v>
                </c:pt>
                <c:pt idx="14344">
                  <c:v>0.10576923076923</c:v>
                </c:pt>
                <c:pt idx="14345">
                  <c:v>0.115384615384615</c:v>
                </c:pt>
                <c:pt idx="14346">
                  <c:v>0.125</c:v>
                </c:pt>
                <c:pt idx="14347">
                  <c:v>0.134615384615384</c:v>
                </c:pt>
                <c:pt idx="14348">
                  <c:v>0.144230769230769</c:v>
                </c:pt>
                <c:pt idx="14349">
                  <c:v>0.15384615384615299</c:v>
                </c:pt>
                <c:pt idx="14350">
                  <c:v>0.16346153846153799</c:v>
                </c:pt>
                <c:pt idx="14351">
                  <c:v>0.17307692307692299</c:v>
                </c:pt>
                <c:pt idx="14352">
                  <c:v>0.18269230769230699</c:v>
                </c:pt>
                <c:pt idx="14353">
                  <c:v>0.19230769230769201</c:v>
                </c:pt>
                <c:pt idx="14354">
                  <c:v>0.20192307692307601</c:v>
                </c:pt>
                <c:pt idx="14355">
                  <c:v>0.21153846153846101</c:v>
                </c:pt>
                <c:pt idx="14356">
                  <c:v>0.22115384615384601</c:v>
                </c:pt>
                <c:pt idx="14357">
                  <c:v>0.23076923076923</c:v>
                </c:pt>
                <c:pt idx="14358">
                  <c:v>0.240384615384615</c:v>
                </c:pt>
                <c:pt idx="14359">
                  <c:v>0.25</c:v>
                </c:pt>
                <c:pt idx="14360">
                  <c:v>0.25961538461538403</c:v>
                </c:pt>
                <c:pt idx="14361">
                  <c:v>0.269230769230769</c:v>
                </c:pt>
                <c:pt idx="14362">
                  <c:v>0.27884615384615302</c:v>
                </c:pt>
                <c:pt idx="14363">
                  <c:v>0.28846153846153799</c:v>
                </c:pt>
                <c:pt idx="14364">
                  <c:v>0.29807692307692302</c:v>
                </c:pt>
                <c:pt idx="14365">
                  <c:v>0.30769230769230699</c:v>
                </c:pt>
                <c:pt idx="14366">
                  <c:v>0.31730769230769201</c:v>
                </c:pt>
                <c:pt idx="14367">
                  <c:v>0.32692307692307598</c:v>
                </c:pt>
                <c:pt idx="14368">
                  <c:v>0.33653846153846101</c:v>
                </c:pt>
                <c:pt idx="14369">
                  <c:v>0.34615384615384598</c:v>
                </c:pt>
                <c:pt idx="14370">
                  <c:v>0.35576923076923</c:v>
                </c:pt>
                <c:pt idx="14371">
                  <c:v>0.36538461538461497</c:v>
                </c:pt>
                <c:pt idx="14372">
                  <c:v>0.375</c:v>
                </c:pt>
                <c:pt idx="14373">
                  <c:v>0.38461538461538403</c:v>
                </c:pt>
                <c:pt idx="14374">
                  <c:v>0.394230769230769</c:v>
                </c:pt>
                <c:pt idx="14375">
                  <c:v>0.40384615384615302</c:v>
                </c:pt>
                <c:pt idx="14376">
                  <c:v>0.41346153846153799</c:v>
                </c:pt>
                <c:pt idx="14377">
                  <c:v>0.42307692307692302</c:v>
                </c:pt>
                <c:pt idx="14378">
                  <c:v>0.43269230769230699</c:v>
                </c:pt>
                <c:pt idx="14379">
                  <c:v>0.44230769230769201</c:v>
                </c:pt>
                <c:pt idx="14380">
                  <c:v>0.45192307692307598</c:v>
                </c:pt>
                <c:pt idx="14381">
                  <c:v>0.46153846153846101</c:v>
                </c:pt>
                <c:pt idx="14382">
                  <c:v>0.47115384615384598</c:v>
                </c:pt>
                <c:pt idx="14383">
                  <c:v>0.48076923076923</c:v>
                </c:pt>
                <c:pt idx="14384">
                  <c:v>0.49038461538461497</c:v>
                </c:pt>
                <c:pt idx="14385">
                  <c:v>0.5</c:v>
                </c:pt>
                <c:pt idx="14386">
                  <c:v>0.50961538461538403</c:v>
                </c:pt>
                <c:pt idx="14387">
                  <c:v>0.51923076923076905</c:v>
                </c:pt>
                <c:pt idx="14388">
                  <c:v>0.52884615384615297</c:v>
                </c:pt>
                <c:pt idx="14389">
                  <c:v>0.53846153846153799</c:v>
                </c:pt>
                <c:pt idx="14390">
                  <c:v>0.54807692307692302</c:v>
                </c:pt>
                <c:pt idx="14391">
                  <c:v>0.55769230769230704</c:v>
                </c:pt>
                <c:pt idx="14392">
                  <c:v>0.56730769230769196</c:v>
                </c:pt>
                <c:pt idx="14393">
                  <c:v>0.57692307692307598</c:v>
                </c:pt>
                <c:pt idx="14394">
                  <c:v>0.58653846153846101</c:v>
                </c:pt>
                <c:pt idx="14395">
                  <c:v>0.59615384615384603</c:v>
                </c:pt>
                <c:pt idx="14396">
                  <c:v>0.60576923076922995</c:v>
                </c:pt>
                <c:pt idx="14397">
                  <c:v>0.61538461538461497</c:v>
                </c:pt>
                <c:pt idx="14398">
                  <c:v>0.625</c:v>
                </c:pt>
                <c:pt idx="14399">
                  <c:v>0.63461538461538403</c:v>
                </c:pt>
                <c:pt idx="14400">
                  <c:v>0.64423076923076905</c:v>
                </c:pt>
                <c:pt idx="14401">
                  <c:v>0.65384615384615297</c:v>
                </c:pt>
                <c:pt idx="14402">
                  <c:v>0.66346153846153799</c:v>
                </c:pt>
                <c:pt idx="14403">
                  <c:v>0.67307692307692302</c:v>
                </c:pt>
                <c:pt idx="14404">
                  <c:v>0.68269230769230704</c:v>
                </c:pt>
                <c:pt idx="14405">
                  <c:v>0.69230769230769196</c:v>
                </c:pt>
                <c:pt idx="14406">
                  <c:v>0.70192307692307598</c:v>
                </c:pt>
                <c:pt idx="14407">
                  <c:v>0.71153846153846101</c:v>
                </c:pt>
                <c:pt idx="14408">
                  <c:v>0.72115384615384603</c:v>
                </c:pt>
                <c:pt idx="14409">
                  <c:v>0.73076923076922995</c:v>
                </c:pt>
                <c:pt idx="14410">
                  <c:v>0.74038461538461497</c:v>
                </c:pt>
                <c:pt idx="14411">
                  <c:v>0.75</c:v>
                </c:pt>
                <c:pt idx="14412">
                  <c:v>0.75961538461538403</c:v>
                </c:pt>
                <c:pt idx="14413">
                  <c:v>0.76923076923076905</c:v>
                </c:pt>
                <c:pt idx="14414">
                  <c:v>0.77884615384615297</c:v>
                </c:pt>
                <c:pt idx="14415">
                  <c:v>0.78846153846153799</c:v>
                </c:pt>
                <c:pt idx="14416">
                  <c:v>0.79807692307692302</c:v>
                </c:pt>
                <c:pt idx="14417">
                  <c:v>0.80769230769230704</c:v>
                </c:pt>
                <c:pt idx="14418">
                  <c:v>0.81730769230769196</c:v>
                </c:pt>
                <c:pt idx="14419">
                  <c:v>0.82692307692307598</c:v>
                </c:pt>
                <c:pt idx="14420">
                  <c:v>0.83653846153846101</c:v>
                </c:pt>
                <c:pt idx="14421">
                  <c:v>0.84615384615384603</c:v>
                </c:pt>
                <c:pt idx="14422">
                  <c:v>0.85576923076922995</c:v>
                </c:pt>
                <c:pt idx="14423">
                  <c:v>0.86538461538461497</c:v>
                </c:pt>
                <c:pt idx="14424">
                  <c:v>0.875</c:v>
                </c:pt>
                <c:pt idx="14425">
                  <c:v>0.88461538461538403</c:v>
                </c:pt>
                <c:pt idx="14426">
                  <c:v>0.89423076923076905</c:v>
                </c:pt>
                <c:pt idx="14427">
                  <c:v>0.90384615384615297</c:v>
                </c:pt>
                <c:pt idx="14428">
                  <c:v>0.91346153846153799</c:v>
                </c:pt>
                <c:pt idx="14429">
                  <c:v>0.92307692307692302</c:v>
                </c:pt>
                <c:pt idx="14430">
                  <c:v>0.93269230769230704</c:v>
                </c:pt>
                <c:pt idx="14431">
                  <c:v>0.94230769230769196</c:v>
                </c:pt>
                <c:pt idx="14432">
                  <c:v>0.95192307692307598</c:v>
                </c:pt>
                <c:pt idx="14433">
                  <c:v>0.96153846153846101</c:v>
                </c:pt>
                <c:pt idx="14434">
                  <c:v>0.97115384615384603</c:v>
                </c:pt>
                <c:pt idx="14435">
                  <c:v>0.98076923076922995</c:v>
                </c:pt>
                <c:pt idx="14436">
                  <c:v>0.99038461538461497</c:v>
                </c:pt>
                <c:pt idx="14437">
                  <c:v>0</c:v>
                </c:pt>
                <c:pt idx="14438">
                  <c:v>1.4925373134328301E-2</c:v>
                </c:pt>
                <c:pt idx="14439">
                  <c:v>2.9850746268656699E-2</c:v>
                </c:pt>
                <c:pt idx="14440">
                  <c:v>4.4776119402985003E-2</c:v>
                </c:pt>
                <c:pt idx="14441">
                  <c:v>5.9701492537313397E-2</c:v>
                </c:pt>
                <c:pt idx="14442">
                  <c:v>7.4626865671641701E-2</c:v>
                </c:pt>
                <c:pt idx="14443">
                  <c:v>8.9552238805970102E-2</c:v>
                </c:pt>
                <c:pt idx="14444">
                  <c:v>0.104477611940298</c:v>
                </c:pt>
                <c:pt idx="14445">
                  <c:v>0.119402985074626</c:v>
                </c:pt>
                <c:pt idx="14446">
                  <c:v>0.134328358208955</c:v>
                </c:pt>
                <c:pt idx="14447">
                  <c:v>0.14925373134328301</c:v>
                </c:pt>
                <c:pt idx="14448">
                  <c:v>0.164179104477611</c:v>
                </c:pt>
                <c:pt idx="14449">
                  <c:v>0.17910447761194001</c:v>
                </c:pt>
                <c:pt idx="14450">
                  <c:v>0.194029850746268</c:v>
                </c:pt>
                <c:pt idx="14451">
                  <c:v>0.20895522388059701</c:v>
                </c:pt>
                <c:pt idx="14452">
                  <c:v>0.22388059701492499</c:v>
                </c:pt>
                <c:pt idx="14453">
                  <c:v>0.23880597014925301</c:v>
                </c:pt>
                <c:pt idx="14454">
                  <c:v>0.25373134328358199</c:v>
                </c:pt>
                <c:pt idx="14455">
                  <c:v>0.26865671641791</c:v>
                </c:pt>
                <c:pt idx="14456">
                  <c:v>0.28358208955223801</c:v>
                </c:pt>
                <c:pt idx="14457">
                  <c:v>0.29850746268656703</c:v>
                </c:pt>
                <c:pt idx="14458">
                  <c:v>0.31343283582089498</c:v>
                </c:pt>
                <c:pt idx="14459">
                  <c:v>0.328358208955223</c:v>
                </c:pt>
                <c:pt idx="14460">
                  <c:v>0.34328358208955201</c:v>
                </c:pt>
                <c:pt idx="14461">
                  <c:v>0.35820895522388002</c:v>
                </c:pt>
                <c:pt idx="14462">
                  <c:v>0.37313432835820898</c:v>
                </c:pt>
                <c:pt idx="14463">
                  <c:v>0.38805970149253699</c:v>
                </c:pt>
                <c:pt idx="14464">
                  <c:v>0.402985074626865</c:v>
                </c:pt>
                <c:pt idx="14465">
                  <c:v>0.41791044776119401</c:v>
                </c:pt>
                <c:pt idx="14466">
                  <c:v>0.43283582089552203</c:v>
                </c:pt>
                <c:pt idx="14467">
                  <c:v>0.44776119402984998</c:v>
                </c:pt>
                <c:pt idx="14468">
                  <c:v>0.462686567164179</c:v>
                </c:pt>
                <c:pt idx="14469">
                  <c:v>0.47761194029850701</c:v>
                </c:pt>
                <c:pt idx="14470">
                  <c:v>0.49253731343283502</c:v>
                </c:pt>
                <c:pt idx="14471">
                  <c:v>0.50746268656716398</c:v>
                </c:pt>
                <c:pt idx="14472">
                  <c:v>0.52238805970149205</c:v>
                </c:pt>
                <c:pt idx="14473">
                  <c:v>0.53731343283582</c:v>
                </c:pt>
                <c:pt idx="14474">
                  <c:v>0.55223880597014896</c:v>
                </c:pt>
                <c:pt idx="14475">
                  <c:v>0.56716417910447703</c:v>
                </c:pt>
                <c:pt idx="14476">
                  <c:v>0.58208955223880599</c:v>
                </c:pt>
                <c:pt idx="14477">
                  <c:v>0.59701492537313405</c:v>
                </c:pt>
                <c:pt idx="14478">
                  <c:v>0.61194029850746201</c:v>
                </c:pt>
                <c:pt idx="14479">
                  <c:v>0.62686567164179097</c:v>
                </c:pt>
                <c:pt idx="14480">
                  <c:v>0.64179104477611904</c:v>
                </c:pt>
                <c:pt idx="14481">
                  <c:v>0.65671641791044699</c:v>
                </c:pt>
                <c:pt idx="14482">
                  <c:v>0.67164179104477595</c:v>
                </c:pt>
                <c:pt idx="14483">
                  <c:v>0.68656716417910402</c:v>
                </c:pt>
                <c:pt idx="14484">
                  <c:v>0.70149253731343197</c:v>
                </c:pt>
                <c:pt idx="14485">
                  <c:v>0.71641791044776104</c:v>
                </c:pt>
                <c:pt idx="14486">
                  <c:v>0.731343283582089</c:v>
                </c:pt>
                <c:pt idx="14487">
                  <c:v>0.74626865671641796</c:v>
                </c:pt>
                <c:pt idx="14488">
                  <c:v>0.76119402985074602</c:v>
                </c:pt>
                <c:pt idx="14489">
                  <c:v>0.77611940298507398</c:v>
                </c:pt>
                <c:pt idx="14490">
                  <c:v>0.79104477611940205</c:v>
                </c:pt>
                <c:pt idx="14491">
                  <c:v>0.80597014925373101</c:v>
                </c:pt>
                <c:pt idx="14492">
                  <c:v>0.82089552238805896</c:v>
                </c:pt>
                <c:pt idx="14493">
                  <c:v>0.83582089552238803</c:v>
                </c:pt>
                <c:pt idx="14494">
                  <c:v>0.85074626865671599</c:v>
                </c:pt>
                <c:pt idx="14495">
                  <c:v>0.86567164179104406</c:v>
                </c:pt>
                <c:pt idx="14496">
                  <c:v>0.88059701492537301</c:v>
                </c:pt>
                <c:pt idx="14497">
                  <c:v>0.89552238805970097</c:v>
                </c:pt>
                <c:pt idx="14498">
                  <c:v>0.91044776119402904</c:v>
                </c:pt>
                <c:pt idx="14499">
                  <c:v>0.92537313432835799</c:v>
                </c:pt>
                <c:pt idx="14500">
                  <c:v>0.94029850746268595</c:v>
                </c:pt>
                <c:pt idx="14501">
                  <c:v>0.95522388059701402</c:v>
                </c:pt>
                <c:pt idx="14502">
                  <c:v>0.97014925373134298</c:v>
                </c:pt>
                <c:pt idx="14503">
                  <c:v>0.98507462686567104</c:v>
                </c:pt>
                <c:pt idx="14504">
                  <c:v>0</c:v>
                </c:pt>
                <c:pt idx="14505">
                  <c:v>1.09890109890109E-2</c:v>
                </c:pt>
                <c:pt idx="14506">
                  <c:v>2.19780219780219E-2</c:v>
                </c:pt>
                <c:pt idx="14507">
                  <c:v>3.2967032967032898E-2</c:v>
                </c:pt>
                <c:pt idx="14508">
                  <c:v>4.3956043956043897E-2</c:v>
                </c:pt>
                <c:pt idx="14509">
                  <c:v>5.4945054945054903E-2</c:v>
                </c:pt>
                <c:pt idx="14510">
                  <c:v>6.5934065934065894E-2</c:v>
                </c:pt>
                <c:pt idx="14511">
                  <c:v>7.69230769230769E-2</c:v>
                </c:pt>
                <c:pt idx="14512">
                  <c:v>8.7912087912087905E-2</c:v>
                </c:pt>
                <c:pt idx="14513">
                  <c:v>9.8901098901098897E-2</c:v>
                </c:pt>
                <c:pt idx="14514">
                  <c:v>0.109890109890109</c:v>
                </c:pt>
                <c:pt idx="14515">
                  <c:v>0.12087912087912001</c:v>
                </c:pt>
                <c:pt idx="14516">
                  <c:v>0.13186813186813101</c:v>
                </c:pt>
                <c:pt idx="14517">
                  <c:v>0.14285714285714199</c:v>
                </c:pt>
                <c:pt idx="14518">
                  <c:v>0.15384615384615299</c:v>
                </c:pt>
                <c:pt idx="14519">
                  <c:v>0.164835164835164</c:v>
                </c:pt>
                <c:pt idx="14520">
                  <c:v>0.17582417582417501</c:v>
                </c:pt>
                <c:pt idx="14521">
                  <c:v>0.18681318681318601</c:v>
                </c:pt>
                <c:pt idx="14522">
                  <c:v>0.19780219780219699</c:v>
                </c:pt>
                <c:pt idx="14523">
                  <c:v>0.20879120879120799</c:v>
                </c:pt>
                <c:pt idx="14524">
                  <c:v>0.219780219780219</c:v>
                </c:pt>
                <c:pt idx="14525">
                  <c:v>0.23076923076923</c:v>
                </c:pt>
                <c:pt idx="14526">
                  <c:v>0.24175824175824101</c:v>
                </c:pt>
                <c:pt idx="14527">
                  <c:v>0.25274725274725202</c:v>
                </c:pt>
                <c:pt idx="14528">
                  <c:v>0.26373626373626302</c:v>
                </c:pt>
                <c:pt idx="14529">
                  <c:v>0.27472527472527403</c:v>
                </c:pt>
                <c:pt idx="14530">
                  <c:v>0.28571428571428498</c:v>
                </c:pt>
                <c:pt idx="14531">
                  <c:v>0.29670329670329598</c:v>
                </c:pt>
                <c:pt idx="14532">
                  <c:v>0.30769230769230699</c:v>
                </c:pt>
                <c:pt idx="14533">
                  <c:v>0.31868131868131799</c:v>
                </c:pt>
                <c:pt idx="14534">
                  <c:v>0.329670329670329</c:v>
                </c:pt>
                <c:pt idx="14535">
                  <c:v>0.34065934065934</c:v>
                </c:pt>
                <c:pt idx="14536">
                  <c:v>0.35164835164835101</c:v>
                </c:pt>
                <c:pt idx="14537">
                  <c:v>0.36263736263736202</c:v>
                </c:pt>
                <c:pt idx="14538">
                  <c:v>0.37362637362637302</c:v>
                </c:pt>
                <c:pt idx="14539">
                  <c:v>0.38461538461538403</c:v>
                </c:pt>
                <c:pt idx="14540">
                  <c:v>0.39560439560439498</c:v>
                </c:pt>
                <c:pt idx="14541">
                  <c:v>0.40659340659340598</c:v>
                </c:pt>
                <c:pt idx="14542">
                  <c:v>0.41758241758241699</c:v>
                </c:pt>
                <c:pt idx="14543">
                  <c:v>0.42857142857142799</c:v>
                </c:pt>
                <c:pt idx="14544">
                  <c:v>0.439560439560439</c:v>
                </c:pt>
                <c:pt idx="14545">
                  <c:v>0.45054945054945</c:v>
                </c:pt>
                <c:pt idx="14546">
                  <c:v>0.46153846153846101</c:v>
                </c:pt>
                <c:pt idx="14547">
                  <c:v>0.47252747252747201</c:v>
                </c:pt>
                <c:pt idx="14548">
                  <c:v>0.48351648351648302</c:v>
                </c:pt>
                <c:pt idx="14549">
                  <c:v>0.49450549450549403</c:v>
                </c:pt>
                <c:pt idx="14550">
                  <c:v>0.50549450549450503</c:v>
                </c:pt>
                <c:pt idx="14551">
                  <c:v>0.51648351648351598</c:v>
                </c:pt>
                <c:pt idx="14552">
                  <c:v>0.52747252747252704</c:v>
                </c:pt>
                <c:pt idx="14553">
                  <c:v>0.53846153846153799</c:v>
                </c:pt>
                <c:pt idx="14554">
                  <c:v>0.54945054945054905</c:v>
                </c:pt>
                <c:pt idx="14555">
                  <c:v>0.56043956043956</c:v>
                </c:pt>
                <c:pt idx="14556">
                  <c:v>0.57142857142857095</c:v>
                </c:pt>
                <c:pt idx="14557">
                  <c:v>0.58241758241758201</c:v>
                </c:pt>
                <c:pt idx="14558">
                  <c:v>0.59340659340659296</c:v>
                </c:pt>
                <c:pt idx="14559">
                  <c:v>0.60439560439560402</c:v>
                </c:pt>
                <c:pt idx="14560">
                  <c:v>0.61538461538461497</c:v>
                </c:pt>
                <c:pt idx="14561">
                  <c:v>0.62637362637362604</c:v>
                </c:pt>
                <c:pt idx="14562">
                  <c:v>0.63736263736263699</c:v>
                </c:pt>
                <c:pt idx="14563">
                  <c:v>0.64835164835164805</c:v>
                </c:pt>
                <c:pt idx="14564">
                  <c:v>0.659340659340659</c:v>
                </c:pt>
                <c:pt idx="14565">
                  <c:v>0.67032967032966995</c:v>
                </c:pt>
                <c:pt idx="14566">
                  <c:v>0.68131868131868101</c:v>
                </c:pt>
                <c:pt idx="14567">
                  <c:v>0.69230769230769196</c:v>
                </c:pt>
                <c:pt idx="14568">
                  <c:v>0.70329670329670302</c:v>
                </c:pt>
                <c:pt idx="14569">
                  <c:v>0.71428571428571397</c:v>
                </c:pt>
                <c:pt idx="14570">
                  <c:v>0.72527472527472503</c:v>
                </c:pt>
                <c:pt idx="14571">
                  <c:v>0.73626373626373598</c:v>
                </c:pt>
                <c:pt idx="14572">
                  <c:v>0.74725274725274704</c:v>
                </c:pt>
                <c:pt idx="14573">
                  <c:v>0.75824175824175799</c:v>
                </c:pt>
                <c:pt idx="14574">
                  <c:v>0.76923076923076905</c:v>
                </c:pt>
                <c:pt idx="14575">
                  <c:v>0.78021978021978</c:v>
                </c:pt>
                <c:pt idx="14576">
                  <c:v>0.79120879120879095</c:v>
                </c:pt>
                <c:pt idx="14577">
                  <c:v>0.80219780219780201</c:v>
                </c:pt>
                <c:pt idx="14578">
                  <c:v>0.81318681318681296</c:v>
                </c:pt>
                <c:pt idx="14579">
                  <c:v>0.82417582417582402</c:v>
                </c:pt>
                <c:pt idx="14580">
                  <c:v>0.83516483516483497</c:v>
                </c:pt>
                <c:pt idx="14581">
                  <c:v>0.84615384615384603</c:v>
                </c:pt>
                <c:pt idx="14582">
                  <c:v>0.85714285714285698</c:v>
                </c:pt>
                <c:pt idx="14583">
                  <c:v>0.86813186813186805</c:v>
                </c:pt>
                <c:pt idx="14584">
                  <c:v>0.879120879120879</c:v>
                </c:pt>
                <c:pt idx="14585">
                  <c:v>0.89010989010988995</c:v>
                </c:pt>
                <c:pt idx="14586">
                  <c:v>0.90109890109890101</c:v>
                </c:pt>
                <c:pt idx="14587">
                  <c:v>0.91208791208791196</c:v>
                </c:pt>
                <c:pt idx="14588">
                  <c:v>0.92307692307692302</c:v>
                </c:pt>
                <c:pt idx="14589">
                  <c:v>0.93406593406593397</c:v>
                </c:pt>
                <c:pt idx="14590">
                  <c:v>0.94505494505494503</c:v>
                </c:pt>
                <c:pt idx="14591">
                  <c:v>0.95604395604395598</c:v>
                </c:pt>
                <c:pt idx="14592">
                  <c:v>0.96703296703296704</c:v>
                </c:pt>
                <c:pt idx="14593">
                  <c:v>0.97802197802197799</c:v>
                </c:pt>
                <c:pt idx="14594">
                  <c:v>0.98901098901098905</c:v>
                </c:pt>
                <c:pt idx="14595">
                  <c:v>0</c:v>
                </c:pt>
                <c:pt idx="14596">
                  <c:v>1.0869565217391301E-2</c:v>
                </c:pt>
                <c:pt idx="14597">
                  <c:v>2.1739130434782601E-2</c:v>
                </c:pt>
                <c:pt idx="14598">
                  <c:v>3.2608695652173898E-2</c:v>
                </c:pt>
                <c:pt idx="14599">
                  <c:v>4.3478260869565202E-2</c:v>
                </c:pt>
                <c:pt idx="14600">
                  <c:v>5.4347826086956499E-2</c:v>
                </c:pt>
                <c:pt idx="14601">
                  <c:v>6.5217391304347797E-2</c:v>
                </c:pt>
                <c:pt idx="14602">
                  <c:v>7.6086956521739094E-2</c:v>
                </c:pt>
                <c:pt idx="14603">
                  <c:v>8.6956521739130405E-2</c:v>
                </c:pt>
                <c:pt idx="14604">
                  <c:v>9.7826086956521702E-2</c:v>
                </c:pt>
                <c:pt idx="14605">
                  <c:v>0.108695652173913</c:v>
                </c:pt>
                <c:pt idx="14606">
                  <c:v>0.119565217391304</c:v>
                </c:pt>
                <c:pt idx="14607">
                  <c:v>0.13043478260869501</c:v>
                </c:pt>
                <c:pt idx="14608">
                  <c:v>0.141304347826086</c:v>
                </c:pt>
                <c:pt idx="14609">
                  <c:v>0.15217391304347799</c:v>
                </c:pt>
                <c:pt idx="14610">
                  <c:v>0.16304347826086901</c:v>
                </c:pt>
                <c:pt idx="14611">
                  <c:v>0.17391304347826</c:v>
                </c:pt>
                <c:pt idx="14612">
                  <c:v>0.184782608695652</c:v>
                </c:pt>
                <c:pt idx="14613">
                  <c:v>0.19565217391304299</c:v>
                </c:pt>
                <c:pt idx="14614">
                  <c:v>0.20652173913043401</c:v>
                </c:pt>
                <c:pt idx="14615">
                  <c:v>0.217391304347826</c:v>
                </c:pt>
                <c:pt idx="14616">
                  <c:v>0.22826086956521699</c:v>
                </c:pt>
                <c:pt idx="14617">
                  <c:v>0.23913043478260801</c:v>
                </c:pt>
                <c:pt idx="14618">
                  <c:v>0.25</c:v>
                </c:pt>
                <c:pt idx="14619">
                  <c:v>0.26086956521739102</c:v>
                </c:pt>
                <c:pt idx="14620">
                  <c:v>0.27173913043478198</c:v>
                </c:pt>
                <c:pt idx="14621">
                  <c:v>0.282608695652173</c:v>
                </c:pt>
                <c:pt idx="14622">
                  <c:v>0.29347826086956502</c:v>
                </c:pt>
                <c:pt idx="14623">
                  <c:v>0.30434782608695599</c:v>
                </c:pt>
                <c:pt idx="14624">
                  <c:v>0.31521739130434701</c:v>
                </c:pt>
                <c:pt idx="14625">
                  <c:v>0.32608695652173902</c:v>
                </c:pt>
                <c:pt idx="14626">
                  <c:v>0.33695652173912999</c:v>
                </c:pt>
                <c:pt idx="14627">
                  <c:v>0.34782608695652101</c:v>
                </c:pt>
                <c:pt idx="14628">
                  <c:v>0.35869565217391303</c:v>
                </c:pt>
                <c:pt idx="14629">
                  <c:v>0.36956521739130399</c:v>
                </c:pt>
                <c:pt idx="14630">
                  <c:v>0.38043478260869501</c:v>
                </c:pt>
                <c:pt idx="14631">
                  <c:v>0.39130434782608697</c:v>
                </c:pt>
                <c:pt idx="14632">
                  <c:v>0.40217391304347799</c:v>
                </c:pt>
                <c:pt idx="14633">
                  <c:v>0.41304347826086901</c:v>
                </c:pt>
                <c:pt idx="14634">
                  <c:v>0.42391304347825998</c:v>
                </c:pt>
                <c:pt idx="14635">
                  <c:v>0.434782608695652</c:v>
                </c:pt>
                <c:pt idx="14636">
                  <c:v>0.44565217391304301</c:v>
                </c:pt>
                <c:pt idx="14637">
                  <c:v>0.45652173913043398</c:v>
                </c:pt>
                <c:pt idx="14638">
                  <c:v>0.467391304347826</c:v>
                </c:pt>
                <c:pt idx="14639">
                  <c:v>0.47826086956521702</c:v>
                </c:pt>
                <c:pt idx="14640">
                  <c:v>0.48913043478260798</c:v>
                </c:pt>
                <c:pt idx="14641">
                  <c:v>0.5</c:v>
                </c:pt>
                <c:pt idx="14642">
                  <c:v>0.51086956521739102</c:v>
                </c:pt>
                <c:pt idx="14643">
                  <c:v>0.52173913043478204</c:v>
                </c:pt>
                <c:pt idx="14644">
                  <c:v>0.53260869565217395</c:v>
                </c:pt>
                <c:pt idx="14645">
                  <c:v>0.54347826086956497</c:v>
                </c:pt>
                <c:pt idx="14646">
                  <c:v>0.55434782608695599</c:v>
                </c:pt>
                <c:pt idx="14647">
                  <c:v>0.56521739130434701</c:v>
                </c:pt>
                <c:pt idx="14648">
                  <c:v>0.57608695652173902</c:v>
                </c:pt>
                <c:pt idx="14649">
                  <c:v>0.58695652173913004</c:v>
                </c:pt>
                <c:pt idx="14650">
                  <c:v>0.59782608695652095</c:v>
                </c:pt>
                <c:pt idx="14651">
                  <c:v>0.60869565217391297</c:v>
                </c:pt>
                <c:pt idx="14652">
                  <c:v>0.61956521739130399</c:v>
                </c:pt>
                <c:pt idx="14653">
                  <c:v>0.63043478260869501</c:v>
                </c:pt>
                <c:pt idx="14654">
                  <c:v>0.64130434782608603</c:v>
                </c:pt>
                <c:pt idx="14655">
                  <c:v>0.65217391304347805</c:v>
                </c:pt>
                <c:pt idx="14656">
                  <c:v>0.66304347826086896</c:v>
                </c:pt>
                <c:pt idx="14657">
                  <c:v>0.67391304347825998</c:v>
                </c:pt>
                <c:pt idx="14658">
                  <c:v>0.684782608695652</c:v>
                </c:pt>
                <c:pt idx="14659">
                  <c:v>0.69565217391304301</c:v>
                </c:pt>
                <c:pt idx="14660">
                  <c:v>0.70652173913043403</c:v>
                </c:pt>
                <c:pt idx="14661">
                  <c:v>0.71739130434782605</c:v>
                </c:pt>
                <c:pt idx="14662">
                  <c:v>0.72826086956521696</c:v>
                </c:pt>
                <c:pt idx="14663">
                  <c:v>0.73913043478260798</c:v>
                </c:pt>
                <c:pt idx="14664">
                  <c:v>0.75</c:v>
                </c:pt>
                <c:pt idx="14665">
                  <c:v>0.76086956521739102</c:v>
                </c:pt>
                <c:pt idx="14666">
                  <c:v>0.77173913043478204</c:v>
                </c:pt>
                <c:pt idx="14667">
                  <c:v>0.78260869565217395</c:v>
                </c:pt>
                <c:pt idx="14668">
                  <c:v>0.79347826086956497</c:v>
                </c:pt>
                <c:pt idx="14669">
                  <c:v>0.80434782608695599</c:v>
                </c:pt>
                <c:pt idx="14670">
                  <c:v>0.81521739130434701</c:v>
                </c:pt>
                <c:pt idx="14671">
                  <c:v>0.82608695652173902</c:v>
                </c:pt>
                <c:pt idx="14672">
                  <c:v>0.83695652173913004</c:v>
                </c:pt>
                <c:pt idx="14673">
                  <c:v>0.84782608695652095</c:v>
                </c:pt>
                <c:pt idx="14674">
                  <c:v>0.85869565217391297</c:v>
                </c:pt>
                <c:pt idx="14675">
                  <c:v>0.86956521739130399</c:v>
                </c:pt>
                <c:pt idx="14676">
                  <c:v>0.88043478260869501</c:v>
                </c:pt>
                <c:pt idx="14677">
                  <c:v>0.89130434782608603</c:v>
                </c:pt>
                <c:pt idx="14678">
                  <c:v>0.90217391304347805</c:v>
                </c:pt>
                <c:pt idx="14679">
                  <c:v>0.91304347826086896</c:v>
                </c:pt>
                <c:pt idx="14680">
                  <c:v>0.92391304347825998</c:v>
                </c:pt>
                <c:pt idx="14681">
                  <c:v>0.934782608695652</c:v>
                </c:pt>
                <c:pt idx="14682">
                  <c:v>0.94565217391304301</c:v>
                </c:pt>
                <c:pt idx="14683">
                  <c:v>0.95652173913043403</c:v>
                </c:pt>
                <c:pt idx="14684">
                  <c:v>0.96739130434782605</c:v>
                </c:pt>
                <c:pt idx="14685">
                  <c:v>0.97826086956521696</c:v>
                </c:pt>
                <c:pt idx="14686">
                  <c:v>0.98913043478260798</c:v>
                </c:pt>
                <c:pt idx="14687">
                  <c:v>0</c:v>
                </c:pt>
                <c:pt idx="14688">
                  <c:v>1.4492753623188401E-2</c:v>
                </c:pt>
                <c:pt idx="14689">
                  <c:v>2.8985507246376802E-2</c:v>
                </c:pt>
                <c:pt idx="14690">
                  <c:v>4.3478260869565202E-2</c:v>
                </c:pt>
                <c:pt idx="14691">
                  <c:v>5.7971014492753603E-2</c:v>
                </c:pt>
                <c:pt idx="14692">
                  <c:v>7.2463768115942004E-2</c:v>
                </c:pt>
                <c:pt idx="14693">
                  <c:v>8.6956521739130405E-2</c:v>
                </c:pt>
                <c:pt idx="14694">
                  <c:v>0.101449275362318</c:v>
                </c:pt>
                <c:pt idx="14695">
                  <c:v>0.115942028985507</c:v>
                </c:pt>
                <c:pt idx="14696">
                  <c:v>0.13043478260869501</c:v>
                </c:pt>
                <c:pt idx="14697">
                  <c:v>0.14492753623188401</c:v>
                </c:pt>
                <c:pt idx="14698">
                  <c:v>0.15942028985507201</c:v>
                </c:pt>
                <c:pt idx="14699">
                  <c:v>0.17391304347826</c:v>
                </c:pt>
                <c:pt idx="14700">
                  <c:v>0.188405797101449</c:v>
                </c:pt>
                <c:pt idx="14701">
                  <c:v>0.202898550724637</c:v>
                </c:pt>
                <c:pt idx="14702">
                  <c:v>0.217391304347826</c:v>
                </c:pt>
                <c:pt idx="14703">
                  <c:v>0.231884057971014</c:v>
                </c:pt>
                <c:pt idx="14704">
                  <c:v>0.24637681159420199</c:v>
                </c:pt>
                <c:pt idx="14705">
                  <c:v>0.26086956521739102</c:v>
                </c:pt>
                <c:pt idx="14706">
                  <c:v>0.27536231884057899</c:v>
                </c:pt>
                <c:pt idx="14707">
                  <c:v>0.28985507246376802</c:v>
                </c:pt>
                <c:pt idx="14708">
                  <c:v>0.30434782608695599</c:v>
                </c:pt>
                <c:pt idx="14709">
                  <c:v>0.31884057971014401</c:v>
                </c:pt>
                <c:pt idx="14710">
                  <c:v>0.33333333333333298</c:v>
                </c:pt>
                <c:pt idx="14711">
                  <c:v>0.34782608695652101</c:v>
                </c:pt>
                <c:pt idx="14712">
                  <c:v>0.36231884057970998</c:v>
                </c:pt>
                <c:pt idx="14713">
                  <c:v>0.376811594202898</c:v>
                </c:pt>
                <c:pt idx="14714">
                  <c:v>0.39130434782608697</c:v>
                </c:pt>
                <c:pt idx="14715">
                  <c:v>0.405797101449275</c:v>
                </c:pt>
                <c:pt idx="14716">
                  <c:v>0.42028985507246303</c:v>
                </c:pt>
                <c:pt idx="14717">
                  <c:v>0.434782608695652</c:v>
                </c:pt>
                <c:pt idx="14718">
                  <c:v>0.44927536231884002</c:v>
                </c:pt>
                <c:pt idx="14719">
                  <c:v>0.46376811594202899</c:v>
                </c:pt>
                <c:pt idx="14720">
                  <c:v>0.47826086956521702</c:v>
                </c:pt>
                <c:pt idx="14721">
                  <c:v>0.49275362318840499</c:v>
                </c:pt>
                <c:pt idx="14722">
                  <c:v>0.50724637681159401</c:v>
                </c:pt>
                <c:pt idx="14723">
                  <c:v>0.52173913043478204</c:v>
                </c:pt>
                <c:pt idx="14724">
                  <c:v>0.53623188405797095</c:v>
                </c:pt>
                <c:pt idx="14725">
                  <c:v>0.55072463768115898</c:v>
                </c:pt>
                <c:pt idx="14726">
                  <c:v>0.56521739130434701</c:v>
                </c:pt>
                <c:pt idx="14727">
                  <c:v>0.57971014492753603</c:v>
                </c:pt>
                <c:pt idx="14728">
                  <c:v>0.59420289855072395</c:v>
                </c:pt>
                <c:pt idx="14729">
                  <c:v>0.60869565217391297</c:v>
                </c:pt>
                <c:pt idx="14730">
                  <c:v>0.623188405797101</c:v>
                </c:pt>
                <c:pt idx="14731">
                  <c:v>0.63768115942028902</c:v>
                </c:pt>
                <c:pt idx="14732">
                  <c:v>0.65217391304347805</c:v>
                </c:pt>
                <c:pt idx="14733">
                  <c:v>0.66666666666666596</c:v>
                </c:pt>
                <c:pt idx="14734">
                  <c:v>0.68115942028985499</c:v>
                </c:pt>
                <c:pt idx="14735">
                  <c:v>0.69565217391304301</c:v>
                </c:pt>
                <c:pt idx="14736">
                  <c:v>0.71014492753623104</c:v>
                </c:pt>
                <c:pt idx="14737">
                  <c:v>0.72463768115941996</c:v>
                </c:pt>
                <c:pt idx="14738">
                  <c:v>0.73913043478260798</c:v>
                </c:pt>
                <c:pt idx="14739">
                  <c:v>0.75362318840579701</c:v>
                </c:pt>
                <c:pt idx="14740">
                  <c:v>0.76811594202898503</c:v>
                </c:pt>
                <c:pt idx="14741">
                  <c:v>0.78260869565217395</c:v>
                </c:pt>
                <c:pt idx="14742">
                  <c:v>0.79710144927536197</c:v>
                </c:pt>
                <c:pt idx="14743">
                  <c:v>0.81159420289855</c:v>
                </c:pt>
                <c:pt idx="14744">
                  <c:v>0.82608695652173902</c:v>
                </c:pt>
                <c:pt idx="14745">
                  <c:v>0.84057971014492705</c:v>
                </c:pt>
                <c:pt idx="14746">
                  <c:v>0.85507246376811596</c:v>
                </c:pt>
                <c:pt idx="14747">
                  <c:v>0.86956521739130399</c:v>
                </c:pt>
                <c:pt idx="14748">
                  <c:v>0.88405797101449202</c:v>
                </c:pt>
                <c:pt idx="14749">
                  <c:v>0.89855072463768104</c:v>
                </c:pt>
                <c:pt idx="14750">
                  <c:v>0.91304347826086896</c:v>
                </c:pt>
                <c:pt idx="14751">
                  <c:v>0.92753623188405798</c:v>
                </c:pt>
                <c:pt idx="14752">
                  <c:v>0.94202898550724601</c:v>
                </c:pt>
                <c:pt idx="14753">
                  <c:v>0.95652173913043403</c:v>
                </c:pt>
                <c:pt idx="14754">
                  <c:v>0.97101449275362295</c:v>
                </c:pt>
                <c:pt idx="14755">
                  <c:v>0.98550724637681097</c:v>
                </c:pt>
                <c:pt idx="14756">
                  <c:v>0</c:v>
                </c:pt>
                <c:pt idx="14757">
                  <c:v>1.3157894736842099E-2</c:v>
                </c:pt>
                <c:pt idx="14758">
                  <c:v>2.6315789473684199E-2</c:v>
                </c:pt>
                <c:pt idx="14759">
                  <c:v>3.94736842105263E-2</c:v>
                </c:pt>
                <c:pt idx="14760">
                  <c:v>5.2631578947368397E-2</c:v>
                </c:pt>
                <c:pt idx="14761">
                  <c:v>6.5789473684210495E-2</c:v>
                </c:pt>
                <c:pt idx="14762">
                  <c:v>7.8947368421052599E-2</c:v>
                </c:pt>
                <c:pt idx="14763">
                  <c:v>9.2105263157894704E-2</c:v>
                </c:pt>
                <c:pt idx="14764">
                  <c:v>0.105263157894736</c:v>
                </c:pt>
                <c:pt idx="14765">
                  <c:v>0.118421052631578</c:v>
                </c:pt>
                <c:pt idx="14766">
                  <c:v>0.13157894736842099</c:v>
                </c:pt>
                <c:pt idx="14767">
                  <c:v>0.144736842105263</c:v>
                </c:pt>
                <c:pt idx="14768">
                  <c:v>0.157894736842105</c:v>
                </c:pt>
                <c:pt idx="14769">
                  <c:v>0.17105263157894701</c:v>
                </c:pt>
                <c:pt idx="14770">
                  <c:v>0.18421052631578899</c:v>
                </c:pt>
                <c:pt idx="14771">
                  <c:v>0.197368421052631</c:v>
                </c:pt>
                <c:pt idx="14772">
                  <c:v>0.21052631578947301</c:v>
                </c:pt>
                <c:pt idx="14773">
                  <c:v>0.22368421052631501</c:v>
                </c:pt>
                <c:pt idx="14774">
                  <c:v>0.23684210526315699</c:v>
                </c:pt>
                <c:pt idx="14775">
                  <c:v>0.25</c:v>
                </c:pt>
                <c:pt idx="14776">
                  <c:v>0.26315789473684198</c:v>
                </c:pt>
                <c:pt idx="14777">
                  <c:v>0.27631578947368401</c:v>
                </c:pt>
                <c:pt idx="14778">
                  <c:v>0.28947368421052599</c:v>
                </c:pt>
                <c:pt idx="14779">
                  <c:v>0.30263157894736797</c:v>
                </c:pt>
                <c:pt idx="14780">
                  <c:v>0.31578947368421001</c:v>
                </c:pt>
                <c:pt idx="14781">
                  <c:v>0.32894736842105199</c:v>
                </c:pt>
                <c:pt idx="14782">
                  <c:v>0.34210526315789402</c:v>
                </c:pt>
                <c:pt idx="14783">
                  <c:v>0.355263157894736</c:v>
                </c:pt>
                <c:pt idx="14784">
                  <c:v>0.36842105263157798</c:v>
                </c:pt>
                <c:pt idx="14785">
                  <c:v>0.38157894736842102</c:v>
                </c:pt>
                <c:pt idx="14786">
                  <c:v>0.394736842105263</c:v>
                </c:pt>
                <c:pt idx="14787">
                  <c:v>0.40789473684210498</c:v>
                </c:pt>
                <c:pt idx="14788">
                  <c:v>0.42105263157894701</c:v>
                </c:pt>
                <c:pt idx="14789">
                  <c:v>0.43421052631578899</c:v>
                </c:pt>
                <c:pt idx="14790">
                  <c:v>0.44736842105263103</c:v>
                </c:pt>
                <c:pt idx="14791">
                  <c:v>0.46052631578947301</c:v>
                </c:pt>
                <c:pt idx="14792">
                  <c:v>0.47368421052631499</c:v>
                </c:pt>
                <c:pt idx="14793">
                  <c:v>0.48684210526315702</c:v>
                </c:pt>
                <c:pt idx="14794">
                  <c:v>0.5</c:v>
                </c:pt>
                <c:pt idx="14795">
                  <c:v>0.51315789473684204</c:v>
                </c:pt>
                <c:pt idx="14796">
                  <c:v>0.52631578947368396</c:v>
                </c:pt>
                <c:pt idx="14797">
                  <c:v>0.53947368421052599</c:v>
                </c:pt>
                <c:pt idx="14798">
                  <c:v>0.55263157894736803</c:v>
                </c:pt>
                <c:pt idx="14799">
                  <c:v>0.56578947368420995</c:v>
                </c:pt>
                <c:pt idx="14800">
                  <c:v>0.57894736842105199</c:v>
                </c:pt>
                <c:pt idx="14801">
                  <c:v>0.59210526315789402</c:v>
                </c:pt>
                <c:pt idx="14802">
                  <c:v>0.60526315789473595</c:v>
                </c:pt>
                <c:pt idx="14803">
                  <c:v>0.61842105263157898</c:v>
                </c:pt>
                <c:pt idx="14804">
                  <c:v>0.63157894736842102</c:v>
                </c:pt>
                <c:pt idx="14805">
                  <c:v>0.64473684210526305</c:v>
                </c:pt>
                <c:pt idx="14806">
                  <c:v>0.65789473684210498</c:v>
                </c:pt>
                <c:pt idx="14807">
                  <c:v>0.67105263157894701</c:v>
                </c:pt>
                <c:pt idx="14808">
                  <c:v>0.68421052631578905</c:v>
                </c:pt>
                <c:pt idx="14809">
                  <c:v>0.69736842105263097</c:v>
                </c:pt>
                <c:pt idx="14810">
                  <c:v>0.71052631578947301</c:v>
                </c:pt>
                <c:pt idx="14811">
                  <c:v>0.72368421052631504</c:v>
                </c:pt>
                <c:pt idx="14812">
                  <c:v>0.73684210526315697</c:v>
                </c:pt>
                <c:pt idx="14813">
                  <c:v>0.75</c:v>
                </c:pt>
                <c:pt idx="14814">
                  <c:v>0.76315789473684204</c:v>
                </c:pt>
                <c:pt idx="14815">
                  <c:v>0.77631578947368396</c:v>
                </c:pt>
                <c:pt idx="14816">
                  <c:v>0.78947368421052599</c:v>
                </c:pt>
                <c:pt idx="14817">
                  <c:v>0.80263157894736803</c:v>
                </c:pt>
                <c:pt idx="14818">
                  <c:v>0.81578947368420995</c:v>
                </c:pt>
                <c:pt idx="14819">
                  <c:v>0.82894736842105199</c:v>
                </c:pt>
                <c:pt idx="14820">
                  <c:v>0.84210526315789402</c:v>
                </c:pt>
                <c:pt idx="14821">
                  <c:v>0.85526315789473595</c:v>
                </c:pt>
                <c:pt idx="14822">
                  <c:v>0.86842105263157898</c:v>
                </c:pt>
                <c:pt idx="14823">
                  <c:v>0.88157894736842102</c:v>
                </c:pt>
                <c:pt idx="14824">
                  <c:v>0.89473684210526305</c:v>
                </c:pt>
                <c:pt idx="14825">
                  <c:v>0.90789473684210498</c:v>
                </c:pt>
                <c:pt idx="14826">
                  <c:v>0.92105263157894701</c:v>
                </c:pt>
                <c:pt idx="14827">
                  <c:v>0.93421052631578905</c:v>
                </c:pt>
                <c:pt idx="14828">
                  <c:v>0.94736842105263097</c:v>
                </c:pt>
                <c:pt idx="14829">
                  <c:v>0.96052631578947301</c:v>
                </c:pt>
                <c:pt idx="14830">
                  <c:v>0.97368421052631504</c:v>
                </c:pt>
                <c:pt idx="14831">
                  <c:v>0.98684210526315697</c:v>
                </c:pt>
                <c:pt idx="14832">
                  <c:v>0</c:v>
                </c:pt>
                <c:pt idx="14833">
                  <c:v>1.1764705882352899E-2</c:v>
                </c:pt>
                <c:pt idx="14834">
                  <c:v>2.3529411764705799E-2</c:v>
                </c:pt>
                <c:pt idx="14835">
                  <c:v>3.5294117647058802E-2</c:v>
                </c:pt>
                <c:pt idx="14836">
                  <c:v>4.7058823529411702E-2</c:v>
                </c:pt>
                <c:pt idx="14837">
                  <c:v>5.8823529411764698E-2</c:v>
                </c:pt>
                <c:pt idx="14838">
                  <c:v>7.0588235294117604E-2</c:v>
                </c:pt>
                <c:pt idx="14839">
                  <c:v>8.2352941176470504E-2</c:v>
                </c:pt>
                <c:pt idx="14840">
                  <c:v>9.41176470588235E-2</c:v>
                </c:pt>
                <c:pt idx="14841">
                  <c:v>0.105882352941176</c:v>
                </c:pt>
                <c:pt idx="14842">
                  <c:v>0.11764705882352899</c:v>
                </c:pt>
                <c:pt idx="14843">
                  <c:v>0.129411764705882</c:v>
                </c:pt>
                <c:pt idx="14844">
                  <c:v>0.14117647058823499</c:v>
                </c:pt>
                <c:pt idx="14845">
                  <c:v>0.152941176470588</c:v>
                </c:pt>
                <c:pt idx="14846">
                  <c:v>0.16470588235294101</c:v>
                </c:pt>
                <c:pt idx="14847">
                  <c:v>0.17647058823529399</c:v>
                </c:pt>
                <c:pt idx="14848">
                  <c:v>0.188235294117647</c:v>
                </c:pt>
                <c:pt idx="14849">
                  <c:v>0.2</c:v>
                </c:pt>
                <c:pt idx="14850">
                  <c:v>0.21176470588235199</c:v>
                </c:pt>
                <c:pt idx="14851">
                  <c:v>0.223529411764705</c:v>
                </c:pt>
                <c:pt idx="14852">
                  <c:v>0.23529411764705799</c:v>
                </c:pt>
                <c:pt idx="14853">
                  <c:v>0.247058823529411</c:v>
                </c:pt>
                <c:pt idx="14854">
                  <c:v>0.25882352941176401</c:v>
                </c:pt>
                <c:pt idx="14855">
                  <c:v>0.27058823529411702</c:v>
                </c:pt>
                <c:pt idx="14856">
                  <c:v>0.28235294117646997</c:v>
                </c:pt>
                <c:pt idx="14857">
                  <c:v>0.29411764705882298</c:v>
                </c:pt>
                <c:pt idx="14858">
                  <c:v>0.30588235294117599</c:v>
                </c:pt>
                <c:pt idx="14859">
                  <c:v>0.317647058823529</c:v>
                </c:pt>
                <c:pt idx="14860">
                  <c:v>0.32941176470588202</c:v>
                </c:pt>
                <c:pt idx="14861">
                  <c:v>0.34117647058823503</c:v>
                </c:pt>
                <c:pt idx="14862">
                  <c:v>0.35294117647058798</c:v>
                </c:pt>
                <c:pt idx="14863">
                  <c:v>0.36470588235294099</c:v>
                </c:pt>
                <c:pt idx="14864">
                  <c:v>0.376470588235294</c:v>
                </c:pt>
                <c:pt idx="14865">
                  <c:v>0.38823529411764701</c:v>
                </c:pt>
                <c:pt idx="14866">
                  <c:v>0.4</c:v>
                </c:pt>
                <c:pt idx="14867">
                  <c:v>0.41176470588235198</c:v>
                </c:pt>
                <c:pt idx="14868">
                  <c:v>0.42352941176470499</c:v>
                </c:pt>
                <c:pt idx="14869">
                  <c:v>0.435294117647058</c:v>
                </c:pt>
                <c:pt idx="14870">
                  <c:v>0.44705882352941101</c:v>
                </c:pt>
                <c:pt idx="14871">
                  <c:v>0.45882352941176402</c:v>
                </c:pt>
                <c:pt idx="14872">
                  <c:v>0.47058823529411697</c:v>
                </c:pt>
                <c:pt idx="14873">
                  <c:v>0.48235294117646998</c:v>
                </c:pt>
                <c:pt idx="14874">
                  <c:v>0.494117647058823</c:v>
                </c:pt>
                <c:pt idx="14875">
                  <c:v>0.50588235294117601</c:v>
                </c:pt>
                <c:pt idx="14876">
                  <c:v>0.51764705882352902</c:v>
                </c:pt>
                <c:pt idx="14877">
                  <c:v>0.52941176470588203</c:v>
                </c:pt>
                <c:pt idx="14878">
                  <c:v>0.54117647058823504</c:v>
                </c:pt>
                <c:pt idx="14879">
                  <c:v>0.55294117647058805</c:v>
                </c:pt>
                <c:pt idx="14880">
                  <c:v>0.56470588235294095</c:v>
                </c:pt>
                <c:pt idx="14881">
                  <c:v>0.57647058823529396</c:v>
                </c:pt>
                <c:pt idx="14882">
                  <c:v>0.58823529411764697</c:v>
                </c:pt>
                <c:pt idx="14883">
                  <c:v>0.6</c:v>
                </c:pt>
                <c:pt idx="14884">
                  <c:v>0.61176470588235299</c:v>
                </c:pt>
                <c:pt idx="14885">
                  <c:v>0.623529411764705</c:v>
                </c:pt>
                <c:pt idx="14886">
                  <c:v>0.63529411764705801</c:v>
                </c:pt>
                <c:pt idx="14887">
                  <c:v>0.64705882352941102</c:v>
                </c:pt>
                <c:pt idx="14888">
                  <c:v>0.65882352941176403</c:v>
                </c:pt>
                <c:pt idx="14889">
                  <c:v>0.67058823529411704</c:v>
                </c:pt>
                <c:pt idx="14890">
                  <c:v>0.68235294117647005</c:v>
                </c:pt>
                <c:pt idx="14891">
                  <c:v>0.69411764705882295</c:v>
                </c:pt>
                <c:pt idx="14892">
                  <c:v>0.70588235294117596</c:v>
                </c:pt>
                <c:pt idx="14893">
                  <c:v>0.71764705882352897</c:v>
                </c:pt>
                <c:pt idx="14894">
                  <c:v>0.72941176470588198</c:v>
                </c:pt>
                <c:pt idx="14895">
                  <c:v>0.74117647058823499</c:v>
                </c:pt>
                <c:pt idx="14896">
                  <c:v>0.752941176470588</c:v>
                </c:pt>
                <c:pt idx="14897">
                  <c:v>0.76470588235294101</c:v>
                </c:pt>
                <c:pt idx="14898">
                  <c:v>0.77647058823529402</c:v>
                </c:pt>
                <c:pt idx="14899">
                  <c:v>0.78823529411764703</c:v>
                </c:pt>
                <c:pt idx="14900">
                  <c:v>0.8</c:v>
                </c:pt>
                <c:pt idx="14901">
                  <c:v>0.81176470588235194</c:v>
                </c:pt>
                <c:pt idx="14902">
                  <c:v>0.82352941176470495</c:v>
                </c:pt>
                <c:pt idx="14903">
                  <c:v>0.83529411764705797</c:v>
                </c:pt>
                <c:pt idx="14904">
                  <c:v>0.84705882352941098</c:v>
                </c:pt>
                <c:pt idx="14905">
                  <c:v>0.85882352941176399</c:v>
                </c:pt>
                <c:pt idx="14906">
                  <c:v>0.870588235294117</c:v>
                </c:pt>
                <c:pt idx="14907">
                  <c:v>0.88235294117647001</c:v>
                </c:pt>
                <c:pt idx="14908">
                  <c:v>0.89411764705882302</c:v>
                </c:pt>
                <c:pt idx="14909">
                  <c:v>0.90588235294117603</c:v>
                </c:pt>
                <c:pt idx="14910">
                  <c:v>0.91764705882352904</c:v>
                </c:pt>
                <c:pt idx="14911">
                  <c:v>0.92941176470588205</c:v>
                </c:pt>
                <c:pt idx="14912">
                  <c:v>0.94117647058823495</c:v>
                </c:pt>
                <c:pt idx="14913">
                  <c:v>0.95294117647058796</c:v>
                </c:pt>
                <c:pt idx="14914">
                  <c:v>0.96470588235294097</c:v>
                </c:pt>
                <c:pt idx="14915">
                  <c:v>0.97647058823529398</c:v>
                </c:pt>
                <c:pt idx="14916">
                  <c:v>0.98823529411764699</c:v>
                </c:pt>
                <c:pt idx="14917">
                  <c:v>0</c:v>
                </c:pt>
                <c:pt idx="14918">
                  <c:v>1.6129032258064498E-2</c:v>
                </c:pt>
                <c:pt idx="14919">
                  <c:v>3.2258064516128997E-2</c:v>
                </c:pt>
                <c:pt idx="14920">
                  <c:v>4.8387096774193498E-2</c:v>
                </c:pt>
                <c:pt idx="14921">
                  <c:v>6.4516129032257993E-2</c:v>
                </c:pt>
                <c:pt idx="14922">
                  <c:v>8.0645161290322495E-2</c:v>
                </c:pt>
                <c:pt idx="14923">
                  <c:v>9.6774193548387094E-2</c:v>
                </c:pt>
                <c:pt idx="14924">
                  <c:v>0.112903225806451</c:v>
                </c:pt>
                <c:pt idx="14925">
                  <c:v>0.12903225806451599</c:v>
                </c:pt>
                <c:pt idx="14926">
                  <c:v>0.14516129032257999</c:v>
                </c:pt>
                <c:pt idx="14927">
                  <c:v>0.16129032258064499</c:v>
                </c:pt>
                <c:pt idx="14928">
                  <c:v>0.17741935483870899</c:v>
                </c:pt>
                <c:pt idx="14929">
                  <c:v>0.19354838709677399</c:v>
                </c:pt>
                <c:pt idx="14930">
                  <c:v>0.209677419354838</c:v>
                </c:pt>
                <c:pt idx="14931">
                  <c:v>0.225806451612903</c:v>
                </c:pt>
                <c:pt idx="14932">
                  <c:v>0.241935483870967</c:v>
                </c:pt>
                <c:pt idx="14933">
                  <c:v>0.25806451612903197</c:v>
                </c:pt>
                <c:pt idx="14934">
                  <c:v>0.27419354838709598</c:v>
                </c:pt>
                <c:pt idx="14935">
                  <c:v>0.29032258064516098</c:v>
                </c:pt>
                <c:pt idx="14936">
                  <c:v>0.30645161290322498</c:v>
                </c:pt>
                <c:pt idx="14937">
                  <c:v>0.32258064516128998</c:v>
                </c:pt>
                <c:pt idx="14938">
                  <c:v>0.33870967741935398</c:v>
                </c:pt>
                <c:pt idx="14939">
                  <c:v>0.35483870967741898</c:v>
                </c:pt>
                <c:pt idx="14940">
                  <c:v>0.37096774193548299</c:v>
                </c:pt>
                <c:pt idx="14941">
                  <c:v>0.38709677419354799</c:v>
                </c:pt>
                <c:pt idx="14942">
                  <c:v>0.40322580645161199</c:v>
                </c:pt>
                <c:pt idx="14943">
                  <c:v>0.41935483870967699</c:v>
                </c:pt>
                <c:pt idx="14944">
                  <c:v>0.43548387096774099</c:v>
                </c:pt>
                <c:pt idx="14945">
                  <c:v>0.45161290322580599</c:v>
                </c:pt>
                <c:pt idx="14946">
                  <c:v>0.46774193548387</c:v>
                </c:pt>
                <c:pt idx="14947">
                  <c:v>0.483870967741935</c:v>
                </c:pt>
                <c:pt idx="14948">
                  <c:v>0.5</c:v>
                </c:pt>
                <c:pt idx="14949">
                  <c:v>0.51612903225806395</c:v>
                </c:pt>
                <c:pt idx="14950">
                  <c:v>0.532258064516129</c:v>
                </c:pt>
                <c:pt idx="14951">
                  <c:v>0.54838709677419295</c:v>
                </c:pt>
                <c:pt idx="14952">
                  <c:v>0.56451612903225801</c:v>
                </c:pt>
                <c:pt idx="14953">
                  <c:v>0.58064516129032195</c:v>
                </c:pt>
                <c:pt idx="14954">
                  <c:v>0.59677419354838701</c:v>
                </c:pt>
                <c:pt idx="14955">
                  <c:v>0.61290322580645096</c:v>
                </c:pt>
                <c:pt idx="14956">
                  <c:v>0.62903225806451601</c:v>
                </c:pt>
                <c:pt idx="14957">
                  <c:v>0.64516129032257996</c:v>
                </c:pt>
                <c:pt idx="14958">
                  <c:v>0.66129032258064502</c:v>
                </c:pt>
                <c:pt idx="14959">
                  <c:v>0.67741935483870896</c:v>
                </c:pt>
                <c:pt idx="14960">
                  <c:v>0.69354838709677402</c:v>
                </c:pt>
                <c:pt idx="14961">
                  <c:v>0.70967741935483797</c:v>
                </c:pt>
                <c:pt idx="14962">
                  <c:v>0.72580645161290303</c:v>
                </c:pt>
                <c:pt idx="14963">
                  <c:v>0.74193548387096697</c:v>
                </c:pt>
                <c:pt idx="14964">
                  <c:v>0.75806451612903203</c:v>
                </c:pt>
                <c:pt idx="14965">
                  <c:v>0.77419354838709598</c:v>
                </c:pt>
                <c:pt idx="14966">
                  <c:v>0.79032258064516103</c:v>
                </c:pt>
                <c:pt idx="14967">
                  <c:v>0.80645161290322498</c:v>
                </c:pt>
                <c:pt idx="14968">
                  <c:v>0.82258064516129004</c:v>
                </c:pt>
                <c:pt idx="14969">
                  <c:v>0.83870967741935398</c:v>
                </c:pt>
                <c:pt idx="14970">
                  <c:v>0.85483870967741904</c:v>
                </c:pt>
                <c:pt idx="14971">
                  <c:v>0.87096774193548299</c:v>
                </c:pt>
                <c:pt idx="14972">
                  <c:v>0.88709677419354804</c:v>
                </c:pt>
                <c:pt idx="14973">
                  <c:v>0.90322580645161199</c:v>
                </c:pt>
                <c:pt idx="14974">
                  <c:v>0.91935483870967705</c:v>
                </c:pt>
                <c:pt idx="14975">
                  <c:v>0.93548387096774099</c:v>
                </c:pt>
                <c:pt idx="14976">
                  <c:v>0.95161290322580605</c:v>
                </c:pt>
                <c:pt idx="14977">
                  <c:v>0.967741935483871</c:v>
                </c:pt>
                <c:pt idx="14978">
                  <c:v>0.98387096774193505</c:v>
                </c:pt>
                <c:pt idx="14979">
                  <c:v>0</c:v>
                </c:pt>
                <c:pt idx="14980">
                  <c:v>3.4482758620689599E-2</c:v>
                </c:pt>
                <c:pt idx="14981">
                  <c:v>6.8965517241379296E-2</c:v>
                </c:pt>
                <c:pt idx="14982">
                  <c:v>0.10344827586206801</c:v>
                </c:pt>
                <c:pt idx="14983">
                  <c:v>0.13793103448275801</c:v>
                </c:pt>
                <c:pt idx="14984">
                  <c:v>0.17241379310344801</c:v>
                </c:pt>
                <c:pt idx="14985">
                  <c:v>0.20689655172413701</c:v>
                </c:pt>
                <c:pt idx="14986">
                  <c:v>0.24137931034482701</c:v>
                </c:pt>
                <c:pt idx="14987">
                  <c:v>0.27586206896551702</c:v>
                </c:pt>
                <c:pt idx="14988">
                  <c:v>0.31034482758620602</c:v>
                </c:pt>
                <c:pt idx="14989">
                  <c:v>0.34482758620689602</c:v>
                </c:pt>
                <c:pt idx="14990">
                  <c:v>0.37931034482758602</c:v>
                </c:pt>
                <c:pt idx="14991">
                  <c:v>0.41379310344827502</c:v>
                </c:pt>
                <c:pt idx="14992">
                  <c:v>0.44827586206896503</c:v>
                </c:pt>
                <c:pt idx="14993">
                  <c:v>0.48275862068965503</c:v>
                </c:pt>
                <c:pt idx="14994">
                  <c:v>0.51724137931034397</c:v>
                </c:pt>
                <c:pt idx="14995">
                  <c:v>0.55172413793103403</c:v>
                </c:pt>
                <c:pt idx="14996">
                  <c:v>0.58620689655172398</c:v>
                </c:pt>
                <c:pt idx="14997">
                  <c:v>0.62068965517241304</c:v>
                </c:pt>
                <c:pt idx="14998">
                  <c:v>0.65517241379310298</c:v>
                </c:pt>
                <c:pt idx="14999">
                  <c:v>0.68965517241379304</c:v>
                </c:pt>
                <c:pt idx="15000">
                  <c:v>0.72413793103448199</c:v>
                </c:pt>
                <c:pt idx="15001">
                  <c:v>0.75862068965517204</c:v>
                </c:pt>
                <c:pt idx="15002">
                  <c:v>0.79310344827586199</c:v>
                </c:pt>
                <c:pt idx="15003">
                  <c:v>0.82758620689655105</c:v>
                </c:pt>
                <c:pt idx="15004">
                  <c:v>0.86206896551724099</c:v>
                </c:pt>
                <c:pt idx="15005">
                  <c:v>0.89655172413793105</c:v>
                </c:pt>
                <c:pt idx="15006">
                  <c:v>0.93103448275862</c:v>
                </c:pt>
                <c:pt idx="15007">
                  <c:v>0.96551724137931005</c:v>
                </c:pt>
                <c:pt idx="15008">
                  <c:v>0</c:v>
                </c:pt>
                <c:pt idx="15009">
                  <c:v>1.1764705882352899E-2</c:v>
                </c:pt>
                <c:pt idx="15010">
                  <c:v>2.3529411764705799E-2</c:v>
                </c:pt>
                <c:pt idx="15011">
                  <c:v>3.5294117647058802E-2</c:v>
                </c:pt>
                <c:pt idx="15012">
                  <c:v>4.7058823529411702E-2</c:v>
                </c:pt>
                <c:pt idx="15013">
                  <c:v>5.8823529411764698E-2</c:v>
                </c:pt>
                <c:pt idx="15014">
                  <c:v>7.0588235294117604E-2</c:v>
                </c:pt>
                <c:pt idx="15015">
                  <c:v>8.2352941176470504E-2</c:v>
                </c:pt>
                <c:pt idx="15016">
                  <c:v>9.41176470588235E-2</c:v>
                </c:pt>
                <c:pt idx="15017">
                  <c:v>0.105882352941176</c:v>
                </c:pt>
                <c:pt idx="15018">
                  <c:v>0.11764705882352899</c:v>
                </c:pt>
                <c:pt idx="15019">
                  <c:v>0.129411764705882</c:v>
                </c:pt>
                <c:pt idx="15020">
                  <c:v>0.14117647058823499</c:v>
                </c:pt>
                <c:pt idx="15021">
                  <c:v>0.152941176470588</c:v>
                </c:pt>
                <c:pt idx="15022">
                  <c:v>0.16470588235294101</c:v>
                </c:pt>
                <c:pt idx="15023">
                  <c:v>0.17647058823529399</c:v>
                </c:pt>
                <c:pt idx="15024">
                  <c:v>0.188235294117647</c:v>
                </c:pt>
                <c:pt idx="15025">
                  <c:v>0.2</c:v>
                </c:pt>
                <c:pt idx="15026">
                  <c:v>0.21176470588235199</c:v>
                </c:pt>
                <c:pt idx="15027">
                  <c:v>0.223529411764705</c:v>
                </c:pt>
                <c:pt idx="15028">
                  <c:v>0.23529411764705799</c:v>
                </c:pt>
                <c:pt idx="15029">
                  <c:v>0.247058823529411</c:v>
                </c:pt>
                <c:pt idx="15030">
                  <c:v>0.25882352941176401</c:v>
                </c:pt>
                <c:pt idx="15031">
                  <c:v>0.27058823529411702</c:v>
                </c:pt>
                <c:pt idx="15032">
                  <c:v>0.28235294117646997</c:v>
                </c:pt>
                <c:pt idx="15033">
                  <c:v>0.29411764705882298</c:v>
                </c:pt>
                <c:pt idx="15034">
                  <c:v>0.30588235294117599</c:v>
                </c:pt>
                <c:pt idx="15035">
                  <c:v>0.317647058823529</c:v>
                </c:pt>
                <c:pt idx="15036">
                  <c:v>0.32941176470588202</c:v>
                </c:pt>
                <c:pt idx="15037">
                  <c:v>0.34117647058823503</c:v>
                </c:pt>
                <c:pt idx="15038">
                  <c:v>0.35294117647058798</c:v>
                </c:pt>
                <c:pt idx="15039">
                  <c:v>0.36470588235294099</c:v>
                </c:pt>
                <c:pt idx="15040">
                  <c:v>0.376470588235294</c:v>
                </c:pt>
                <c:pt idx="15041">
                  <c:v>0.38823529411764701</c:v>
                </c:pt>
                <c:pt idx="15042">
                  <c:v>0.4</c:v>
                </c:pt>
                <c:pt idx="15043">
                  <c:v>0.41176470588235198</c:v>
                </c:pt>
                <c:pt idx="15044">
                  <c:v>0.42352941176470499</c:v>
                </c:pt>
                <c:pt idx="15045">
                  <c:v>0.435294117647058</c:v>
                </c:pt>
                <c:pt idx="15046">
                  <c:v>0.44705882352941101</c:v>
                </c:pt>
                <c:pt idx="15047">
                  <c:v>0.45882352941176402</c:v>
                </c:pt>
                <c:pt idx="15048">
                  <c:v>0.47058823529411697</c:v>
                </c:pt>
                <c:pt idx="15049">
                  <c:v>0.48235294117646998</c:v>
                </c:pt>
                <c:pt idx="15050">
                  <c:v>0.494117647058823</c:v>
                </c:pt>
                <c:pt idx="15051">
                  <c:v>0.50588235294117601</c:v>
                </c:pt>
                <c:pt idx="15052">
                  <c:v>0.51764705882352902</c:v>
                </c:pt>
                <c:pt idx="15053">
                  <c:v>0.52941176470588203</c:v>
                </c:pt>
                <c:pt idx="15054">
                  <c:v>0.54117647058823504</c:v>
                </c:pt>
                <c:pt idx="15055">
                  <c:v>0.55294117647058805</c:v>
                </c:pt>
                <c:pt idx="15056">
                  <c:v>0.56470588235294095</c:v>
                </c:pt>
                <c:pt idx="15057">
                  <c:v>0.57647058823529396</c:v>
                </c:pt>
                <c:pt idx="15058">
                  <c:v>0.58823529411764697</c:v>
                </c:pt>
                <c:pt idx="15059">
                  <c:v>0.6</c:v>
                </c:pt>
                <c:pt idx="15060">
                  <c:v>0.61176470588235299</c:v>
                </c:pt>
                <c:pt idx="15061">
                  <c:v>0.623529411764705</c:v>
                </c:pt>
                <c:pt idx="15062">
                  <c:v>0.63529411764705801</c:v>
                </c:pt>
                <c:pt idx="15063">
                  <c:v>0.64705882352941102</c:v>
                </c:pt>
                <c:pt idx="15064">
                  <c:v>0.65882352941176403</c:v>
                </c:pt>
                <c:pt idx="15065">
                  <c:v>0.67058823529411704</c:v>
                </c:pt>
                <c:pt idx="15066">
                  <c:v>0.68235294117647005</c:v>
                </c:pt>
                <c:pt idx="15067">
                  <c:v>0.69411764705882295</c:v>
                </c:pt>
                <c:pt idx="15068">
                  <c:v>0.70588235294117596</c:v>
                </c:pt>
                <c:pt idx="15069">
                  <c:v>0.71764705882352897</c:v>
                </c:pt>
                <c:pt idx="15070">
                  <c:v>0.72941176470588198</c:v>
                </c:pt>
                <c:pt idx="15071">
                  <c:v>0.74117647058823499</c:v>
                </c:pt>
                <c:pt idx="15072">
                  <c:v>0.752941176470588</c:v>
                </c:pt>
                <c:pt idx="15073">
                  <c:v>0.76470588235294101</c:v>
                </c:pt>
                <c:pt idx="15074">
                  <c:v>0.77647058823529402</c:v>
                </c:pt>
                <c:pt idx="15075">
                  <c:v>0.78823529411764703</c:v>
                </c:pt>
                <c:pt idx="15076">
                  <c:v>0.8</c:v>
                </c:pt>
                <c:pt idx="15077">
                  <c:v>0.81176470588235194</c:v>
                </c:pt>
                <c:pt idx="15078">
                  <c:v>0.82352941176470495</c:v>
                </c:pt>
                <c:pt idx="15079">
                  <c:v>0.83529411764705797</c:v>
                </c:pt>
                <c:pt idx="15080">
                  <c:v>0.84705882352941098</c:v>
                </c:pt>
                <c:pt idx="15081">
                  <c:v>0.85882352941176399</c:v>
                </c:pt>
                <c:pt idx="15082">
                  <c:v>0.870588235294117</c:v>
                </c:pt>
                <c:pt idx="15083">
                  <c:v>0.88235294117647001</c:v>
                </c:pt>
                <c:pt idx="15084">
                  <c:v>0.89411764705882302</c:v>
                </c:pt>
                <c:pt idx="15085">
                  <c:v>0.90588235294117603</c:v>
                </c:pt>
                <c:pt idx="15086">
                  <c:v>0.91764705882352904</c:v>
                </c:pt>
                <c:pt idx="15087">
                  <c:v>0.92941176470588205</c:v>
                </c:pt>
                <c:pt idx="15088">
                  <c:v>0.94117647058823495</c:v>
                </c:pt>
                <c:pt idx="15089">
                  <c:v>0.95294117647058796</c:v>
                </c:pt>
                <c:pt idx="15090">
                  <c:v>0.96470588235294097</c:v>
                </c:pt>
                <c:pt idx="15091">
                  <c:v>0.97647058823529398</c:v>
                </c:pt>
                <c:pt idx="15092">
                  <c:v>0.98823529411764699</c:v>
                </c:pt>
                <c:pt idx="15093">
                  <c:v>0</c:v>
                </c:pt>
                <c:pt idx="15094">
                  <c:v>1.3698630136986301E-2</c:v>
                </c:pt>
                <c:pt idx="15095">
                  <c:v>2.7397260273972601E-2</c:v>
                </c:pt>
                <c:pt idx="15096">
                  <c:v>4.1095890410958902E-2</c:v>
                </c:pt>
                <c:pt idx="15097">
                  <c:v>5.4794520547945202E-2</c:v>
                </c:pt>
                <c:pt idx="15098">
                  <c:v>6.8493150684931503E-2</c:v>
                </c:pt>
                <c:pt idx="15099">
                  <c:v>8.2191780821917804E-2</c:v>
                </c:pt>
                <c:pt idx="15100">
                  <c:v>9.5890410958904104E-2</c:v>
                </c:pt>
                <c:pt idx="15101">
                  <c:v>0.10958904109589</c:v>
                </c:pt>
                <c:pt idx="15102">
                  <c:v>0.123287671232876</c:v>
                </c:pt>
                <c:pt idx="15103">
                  <c:v>0.13698630136986301</c:v>
                </c:pt>
                <c:pt idx="15104">
                  <c:v>0.150684931506849</c:v>
                </c:pt>
                <c:pt idx="15105">
                  <c:v>0.164383561643835</c:v>
                </c:pt>
                <c:pt idx="15106">
                  <c:v>0.17808219178082099</c:v>
                </c:pt>
                <c:pt idx="15107">
                  <c:v>0.19178082191780799</c:v>
                </c:pt>
                <c:pt idx="15108">
                  <c:v>0.20547945205479401</c:v>
                </c:pt>
                <c:pt idx="15109">
                  <c:v>0.21917808219178</c:v>
                </c:pt>
                <c:pt idx="15110">
                  <c:v>0.232876712328767</c:v>
                </c:pt>
                <c:pt idx="15111">
                  <c:v>0.24657534246575299</c:v>
                </c:pt>
                <c:pt idx="15112">
                  <c:v>0.26027397260273899</c:v>
                </c:pt>
                <c:pt idx="15113">
                  <c:v>0.27397260273972601</c:v>
                </c:pt>
                <c:pt idx="15114">
                  <c:v>0.28767123287671198</c:v>
                </c:pt>
                <c:pt idx="15115">
                  <c:v>0.301369863013698</c:v>
                </c:pt>
                <c:pt idx="15116">
                  <c:v>0.31506849315068403</c:v>
                </c:pt>
                <c:pt idx="15117">
                  <c:v>0.32876712328767099</c:v>
                </c:pt>
                <c:pt idx="15118">
                  <c:v>0.34246575342465702</c:v>
                </c:pt>
                <c:pt idx="15119">
                  <c:v>0.35616438356164298</c:v>
                </c:pt>
                <c:pt idx="15120">
                  <c:v>0.36986301369863001</c:v>
                </c:pt>
                <c:pt idx="15121">
                  <c:v>0.38356164383561597</c:v>
                </c:pt>
                <c:pt idx="15122">
                  <c:v>0.397260273972602</c:v>
                </c:pt>
                <c:pt idx="15123">
                  <c:v>0.41095890410958902</c:v>
                </c:pt>
                <c:pt idx="15124">
                  <c:v>0.42465753424657499</c:v>
                </c:pt>
                <c:pt idx="15125">
                  <c:v>0.43835616438356101</c:v>
                </c:pt>
                <c:pt idx="15126">
                  <c:v>0.45205479452054698</c:v>
                </c:pt>
                <c:pt idx="15127">
                  <c:v>0.465753424657534</c:v>
                </c:pt>
                <c:pt idx="15128">
                  <c:v>0.47945205479452002</c:v>
                </c:pt>
                <c:pt idx="15129">
                  <c:v>0.49315068493150599</c:v>
                </c:pt>
                <c:pt idx="15130">
                  <c:v>0.50684931506849296</c:v>
                </c:pt>
                <c:pt idx="15131">
                  <c:v>0.52054794520547898</c:v>
                </c:pt>
                <c:pt idx="15132">
                  <c:v>0.534246575342465</c:v>
                </c:pt>
                <c:pt idx="15133">
                  <c:v>0.54794520547945202</c:v>
                </c:pt>
                <c:pt idx="15134">
                  <c:v>0.56164383561643805</c:v>
                </c:pt>
                <c:pt idx="15135">
                  <c:v>0.57534246575342396</c:v>
                </c:pt>
                <c:pt idx="15136">
                  <c:v>0.58904109589041098</c:v>
                </c:pt>
                <c:pt idx="15137">
                  <c:v>0.602739726027397</c:v>
                </c:pt>
                <c:pt idx="15138">
                  <c:v>0.61643835616438303</c:v>
                </c:pt>
                <c:pt idx="15139">
                  <c:v>0.63013698630136905</c:v>
                </c:pt>
                <c:pt idx="15140">
                  <c:v>0.64383561643835596</c:v>
                </c:pt>
                <c:pt idx="15141">
                  <c:v>0.65753424657534199</c:v>
                </c:pt>
                <c:pt idx="15142">
                  <c:v>0.67123287671232801</c:v>
                </c:pt>
                <c:pt idx="15143">
                  <c:v>0.68493150684931503</c:v>
                </c:pt>
                <c:pt idx="15144">
                  <c:v>0.69863013698630105</c:v>
                </c:pt>
                <c:pt idx="15145">
                  <c:v>0.71232876712328697</c:v>
                </c:pt>
                <c:pt idx="15146">
                  <c:v>0.72602739726027399</c:v>
                </c:pt>
                <c:pt idx="15147">
                  <c:v>0.73972602739726001</c:v>
                </c:pt>
                <c:pt idx="15148">
                  <c:v>0.75342465753424603</c:v>
                </c:pt>
                <c:pt idx="15149">
                  <c:v>0.76712328767123195</c:v>
                </c:pt>
                <c:pt idx="15150">
                  <c:v>0.78082191780821897</c:v>
                </c:pt>
                <c:pt idx="15151">
                  <c:v>0.79452054794520499</c:v>
                </c:pt>
                <c:pt idx="15152">
                  <c:v>0.80821917808219101</c:v>
                </c:pt>
                <c:pt idx="15153">
                  <c:v>0.82191780821917804</c:v>
                </c:pt>
                <c:pt idx="15154">
                  <c:v>0.83561643835616395</c:v>
                </c:pt>
                <c:pt idx="15155">
                  <c:v>0.84931506849314997</c:v>
                </c:pt>
                <c:pt idx="15156">
                  <c:v>0.86301369863013699</c:v>
                </c:pt>
                <c:pt idx="15157">
                  <c:v>0.87671232876712302</c:v>
                </c:pt>
                <c:pt idx="15158">
                  <c:v>0.89041095890410904</c:v>
                </c:pt>
                <c:pt idx="15159">
                  <c:v>0.90410958904109495</c:v>
                </c:pt>
                <c:pt idx="15160">
                  <c:v>0.91780821917808197</c:v>
                </c:pt>
                <c:pt idx="15161">
                  <c:v>0.931506849315068</c:v>
                </c:pt>
                <c:pt idx="15162">
                  <c:v>0.94520547945205402</c:v>
                </c:pt>
                <c:pt idx="15163">
                  <c:v>0.95890410958904104</c:v>
                </c:pt>
                <c:pt idx="15164">
                  <c:v>0.97260273972602695</c:v>
                </c:pt>
                <c:pt idx="15165">
                  <c:v>0.98630136986301298</c:v>
                </c:pt>
                <c:pt idx="15166">
                  <c:v>0</c:v>
                </c:pt>
                <c:pt idx="15167">
                  <c:v>1.2820512820512799E-2</c:v>
                </c:pt>
                <c:pt idx="15168">
                  <c:v>2.5641025641025599E-2</c:v>
                </c:pt>
                <c:pt idx="15169">
                  <c:v>3.8461538461538401E-2</c:v>
                </c:pt>
                <c:pt idx="15170">
                  <c:v>5.1282051282051197E-2</c:v>
                </c:pt>
                <c:pt idx="15171">
                  <c:v>6.4102564102564097E-2</c:v>
                </c:pt>
                <c:pt idx="15172">
                  <c:v>7.69230769230769E-2</c:v>
                </c:pt>
                <c:pt idx="15173">
                  <c:v>8.9743589743589702E-2</c:v>
                </c:pt>
                <c:pt idx="15174">
                  <c:v>0.10256410256410201</c:v>
                </c:pt>
                <c:pt idx="15175">
                  <c:v>0.115384615384615</c:v>
                </c:pt>
                <c:pt idx="15176">
                  <c:v>0.128205128205128</c:v>
                </c:pt>
                <c:pt idx="15177">
                  <c:v>0.141025641025641</c:v>
                </c:pt>
                <c:pt idx="15178">
                  <c:v>0.15384615384615299</c:v>
                </c:pt>
                <c:pt idx="15179">
                  <c:v>0.16666666666666599</c:v>
                </c:pt>
                <c:pt idx="15180">
                  <c:v>0.17948717948717899</c:v>
                </c:pt>
                <c:pt idx="15181">
                  <c:v>0.19230769230769201</c:v>
                </c:pt>
                <c:pt idx="15182">
                  <c:v>0.20512820512820501</c:v>
                </c:pt>
                <c:pt idx="15183">
                  <c:v>0.21794871794871701</c:v>
                </c:pt>
                <c:pt idx="15184">
                  <c:v>0.23076923076923</c:v>
                </c:pt>
                <c:pt idx="15185">
                  <c:v>0.243589743589743</c:v>
                </c:pt>
                <c:pt idx="15186">
                  <c:v>0.256410256410256</c:v>
                </c:pt>
                <c:pt idx="15187">
                  <c:v>0.269230769230769</c:v>
                </c:pt>
                <c:pt idx="15188">
                  <c:v>0.28205128205128199</c:v>
                </c:pt>
                <c:pt idx="15189">
                  <c:v>0.29487179487179399</c:v>
                </c:pt>
                <c:pt idx="15190">
                  <c:v>0.30769230769230699</c:v>
                </c:pt>
                <c:pt idx="15191">
                  <c:v>0.32051282051281998</c:v>
                </c:pt>
                <c:pt idx="15192">
                  <c:v>0.33333333333333298</c:v>
                </c:pt>
                <c:pt idx="15193">
                  <c:v>0.34615384615384598</c:v>
                </c:pt>
                <c:pt idx="15194">
                  <c:v>0.35897435897435898</c:v>
                </c:pt>
                <c:pt idx="15195">
                  <c:v>0.37179487179487097</c:v>
                </c:pt>
                <c:pt idx="15196">
                  <c:v>0.38461538461538403</c:v>
                </c:pt>
                <c:pt idx="15197">
                  <c:v>0.39743589743589702</c:v>
                </c:pt>
                <c:pt idx="15198">
                  <c:v>0.41025641025641002</c:v>
                </c:pt>
                <c:pt idx="15199">
                  <c:v>0.42307692307692302</c:v>
                </c:pt>
                <c:pt idx="15200">
                  <c:v>0.43589743589743501</c:v>
                </c:pt>
                <c:pt idx="15201">
                  <c:v>0.44871794871794801</c:v>
                </c:pt>
                <c:pt idx="15202">
                  <c:v>0.46153846153846101</c:v>
                </c:pt>
                <c:pt idx="15203">
                  <c:v>0.47435897435897401</c:v>
                </c:pt>
                <c:pt idx="15204">
                  <c:v>0.487179487179487</c:v>
                </c:pt>
                <c:pt idx="15205">
                  <c:v>0.5</c:v>
                </c:pt>
                <c:pt idx="15206">
                  <c:v>0.512820512820512</c:v>
                </c:pt>
                <c:pt idx="15207">
                  <c:v>0.52564102564102499</c:v>
                </c:pt>
                <c:pt idx="15208">
                  <c:v>0.53846153846153799</c:v>
                </c:pt>
                <c:pt idx="15209">
                  <c:v>0.55128205128205099</c:v>
                </c:pt>
                <c:pt idx="15210">
                  <c:v>0.56410256410256399</c:v>
                </c:pt>
                <c:pt idx="15211">
                  <c:v>0.57692307692307598</c:v>
                </c:pt>
                <c:pt idx="15212">
                  <c:v>0.58974358974358898</c:v>
                </c:pt>
                <c:pt idx="15213">
                  <c:v>0.60256410256410198</c:v>
                </c:pt>
                <c:pt idx="15214">
                  <c:v>0.61538461538461497</c:v>
                </c:pt>
                <c:pt idx="15215">
                  <c:v>0.62820512820512797</c:v>
                </c:pt>
                <c:pt idx="15216">
                  <c:v>0.64102564102564097</c:v>
                </c:pt>
                <c:pt idx="15217">
                  <c:v>0.65384615384615297</c:v>
                </c:pt>
                <c:pt idx="15218">
                  <c:v>0.66666666666666596</c:v>
                </c:pt>
                <c:pt idx="15219">
                  <c:v>0.67948717948717896</c:v>
                </c:pt>
                <c:pt idx="15220">
                  <c:v>0.69230769230769196</c:v>
                </c:pt>
                <c:pt idx="15221">
                  <c:v>0.70512820512820495</c:v>
                </c:pt>
                <c:pt idx="15222">
                  <c:v>0.71794871794871795</c:v>
                </c:pt>
                <c:pt idx="15223">
                  <c:v>0.73076923076922995</c:v>
                </c:pt>
                <c:pt idx="15224">
                  <c:v>0.74358974358974295</c:v>
                </c:pt>
                <c:pt idx="15225">
                  <c:v>0.75641025641025605</c:v>
                </c:pt>
                <c:pt idx="15226">
                  <c:v>0.76923076923076905</c:v>
                </c:pt>
                <c:pt idx="15227">
                  <c:v>0.78205128205128205</c:v>
                </c:pt>
                <c:pt idx="15228">
                  <c:v>0.79487179487179405</c:v>
                </c:pt>
                <c:pt idx="15229">
                  <c:v>0.80769230769230704</c:v>
                </c:pt>
                <c:pt idx="15230">
                  <c:v>0.82051282051282004</c:v>
                </c:pt>
                <c:pt idx="15231">
                  <c:v>0.83333333333333304</c:v>
                </c:pt>
                <c:pt idx="15232">
                  <c:v>0.84615384615384603</c:v>
                </c:pt>
                <c:pt idx="15233">
                  <c:v>0.85897435897435803</c:v>
                </c:pt>
                <c:pt idx="15234">
                  <c:v>0.87179487179487103</c:v>
                </c:pt>
                <c:pt idx="15235">
                  <c:v>0.88461538461538403</c:v>
                </c:pt>
                <c:pt idx="15236">
                  <c:v>0.89743589743589702</c:v>
                </c:pt>
                <c:pt idx="15237">
                  <c:v>0.91025641025641002</c:v>
                </c:pt>
                <c:pt idx="15238">
                  <c:v>0.92307692307692302</c:v>
                </c:pt>
                <c:pt idx="15239">
                  <c:v>0.93589743589743501</c:v>
                </c:pt>
                <c:pt idx="15240">
                  <c:v>0.94871794871794801</c:v>
                </c:pt>
                <c:pt idx="15241">
                  <c:v>0.96153846153846101</c:v>
                </c:pt>
                <c:pt idx="15242">
                  <c:v>0.97435897435897401</c:v>
                </c:pt>
                <c:pt idx="15243">
                  <c:v>0.987179487179487</c:v>
                </c:pt>
                <c:pt idx="15244">
                  <c:v>0</c:v>
                </c:pt>
                <c:pt idx="15245">
                  <c:v>1.1764705882352899E-2</c:v>
                </c:pt>
                <c:pt idx="15246">
                  <c:v>2.3529411764705799E-2</c:v>
                </c:pt>
                <c:pt idx="15247">
                  <c:v>3.5294117647058802E-2</c:v>
                </c:pt>
                <c:pt idx="15248">
                  <c:v>4.7058823529411702E-2</c:v>
                </c:pt>
                <c:pt idx="15249">
                  <c:v>5.8823529411764698E-2</c:v>
                </c:pt>
                <c:pt idx="15250">
                  <c:v>7.0588235294117604E-2</c:v>
                </c:pt>
                <c:pt idx="15251">
                  <c:v>8.2352941176470504E-2</c:v>
                </c:pt>
                <c:pt idx="15252">
                  <c:v>9.41176470588235E-2</c:v>
                </c:pt>
                <c:pt idx="15253">
                  <c:v>0.105882352941176</c:v>
                </c:pt>
                <c:pt idx="15254">
                  <c:v>0.11764705882352899</c:v>
                </c:pt>
                <c:pt idx="15255">
                  <c:v>0.129411764705882</c:v>
                </c:pt>
                <c:pt idx="15256">
                  <c:v>0.14117647058823499</c:v>
                </c:pt>
                <c:pt idx="15257">
                  <c:v>0.152941176470588</c:v>
                </c:pt>
                <c:pt idx="15258">
                  <c:v>0.16470588235294101</c:v>
                </c:pt>
                <c:pt idx="15259">
                  <c:v>0.17647058823529399</c:v>
                </c:pt>
                <c:pt idx="15260">
                  <c:v>0.188235294117647</c:v>
                </c:pt>
                <c:pt idx="15261">
                  <c:v>0.2</c:v>
                </c:pt>
                <c:pt idx="15262">
                  <c:v>0.21176470588235199</c:v>
                </c:pt>
                <c:pt idx="15263">
                  <c:v>0.223529411764705</c:v>
                </c:pt>
                <c:pt idx="15264">
                  <c:v>0.23529411764705799</c:v>
                </c:pt>
                <c:pt idx="15265">
                  <c:v>0.247058823529411</c:v>
                </c:pt>
                <c:pt idx="15266">
                  <c:v>0.25882352941176401</c:v>
                </c:pt>
                <c:pt idx="15267">
                  <c:v>0.27058823529411702</c:v>
                </c:pt>
                <c:pt idx="15268">
                  <c:v>0.28235294117646997</c:v>
                </c:pt>
                <c:pt idx="15269">
                  <c:v>0.29411764705882298</c:v>
                </c:pt>
                <c:pt idx="15270">
                  <c:v>0.30588235294117599</c:v>
                </c:pt>
                <c:pt idx="15271">
                  <c:v>0.317647058823529</c:v>
                </c:pt>
                <c:pt idx="15272">
                  <c:v>0.32941176470588202</c:v>
                </c:pt>
                <c:pt idx="15273">
                  <c:v>0.34117647058823503</c:v>
                </c:pt>
                <c:pt idx="15274">
                  <c:v>0.35294117647058798</c:v>
                </c:pt>
                <c:pt idx="15275">
                  <c:v>0.36470588235294099</c:v>
                </c:pt>
                <c:pt idx="15276">
                  <c:v>0.376470588235294</c:v>
                </c:pt>
                <c:pt idx="15277">
                  <c:v>0.38823529411764701</c:v>
                </c:pt>
                <c:pt idx="15278">
                  <c:v>0.4</c:v>
                </c:pt>
                <c:pt idx="15279">
                  <c:v>0.41176470588235198</c:v>
                </c:pt>
                <c:pt idx="15280">
                  <c:v>0.42352941176470499</c:v>
                </c:pt>
                <c:pt idx="15281">
                  <c:v>0.435294117647058</c:v>
                </c:pt>
                <c:pt idx="15282">
                  <c:v>0.44705882352941101</c:v>
                </c:pt>
                <c:pt idx="15283">
                  <c:v>0.45882352941176402</c:v>
                </c:pt>
                <c:pt idx="15284">
                  <c:v>0.47058823529411697</c:v>
                </c:pt>
                <c:pt idx="15285">
                  <c:v>0.48235294117646998</c:v>
                </c:pt>
                <c:pt idx="15286">
                  <c:v>0.494117647058823</c:v>
                </c:pt>
                <c:pt idx="15287">
                  <c:v>0.50588235294117601</c:v>
                </c:pt>
                <c:pt idx="15288">
                  <c:v>0.51764705882352902</c:v>
                </c:pt>
                <c:pt idx="15289">
                  <c:v>0.52941176470588203</c:v>
                </c:pt>
                <c:pt idx="15290">
                  <c:v>0.54117647058823504</c:v>
                </c:pt>
                <c:pt idx="15291">
                  <c:v>0.55294117647058805</c:v>
                </c:pt>
                <c:pt idx="15292">
                  <c:v>0.56470588235294095</c:v>
                </c:pt>
                <c:pt idx="15293">
                  <c:v>0.57647058823529396</c:v>
                </c:pt>
                <c:pt idx="15294">
                  <c:v>0.58823529411764697</c:v>
                </c:pt>
                <c:pt idx="15295">
                  <c:v>0.6</c:v>
                </c:pt>
                <c:pt idx="15296">
                  <c:v>0.61176470588235299</c:v>
                </c:pt>
                <c:pt idx="15297">
                  <c:v>0.623529411764705</c:v>
                </c:pt>
                <c:pt idx="15298">
                  <c:v>0.63529411764705801</c:v>
                </c:pt>
                <c:pt idx="15299">
                  <c:v>0.64705882352941102</c:v>
                </c:pt>
                <c:pt idx="15300">
                  <c:v>0.65882352941176403</c:v>
                </c:pt>
                <c:pt idx="15301">
                  <c:v>0.67058823529411704</c:v>
                </c:pt>
                <c:pt idx="15302">
                  <c:v>0.68235294117647005</c:v>
                </c:pt>
                <c:pt idx="15303">
                  <c:v>0.69411764705882295</c:v>
                </c:pt>
                <c:pt idx="15304">
                  <c:v>0.70588235294117596</c:v>
                </c:pt>
                <c:pt idx="15305">
                  <c:v>0.71764705882352897</c:v>
                </c:pt>
                <c:pt idx="15306">
                  <c:v>0.72941176470588198</c:v>
                </c:pt>
                <c:pt idx="15307">
                  <c:v>0.74117647058823499</c:v>
                </c:pt>
                <c:pt idx="15308">
                  <c:v>0.752941176470588</c:v>
                </c:pt>
                <c:pt idx="15309">
                  <c:v>0.76470588235294101</c:v>
                </c:pt>
                <c:pt idx="15310">
                  <c:v>0.77647058823529402</c:v>
                </c:pt>
                <c:pt idx="15311">
                  <c:v>0.78823529411764703</c:v>
                </c:pt>
                <c:pt idx="15312">
                  <c:v>0.8</c:v>
                </c:pt>
                <c:pt idx="15313">
                  <c:v>0.81176470588235194</c:v>
                </c:pt>
                <c:pt idx="15314">
                  <c:v>0.82352941176470495</c:v>
                </c:pt>
                <c:pt idx="15315">
                  <c:v>0.83529411764705797</c:v>
                </c:pt>
                <c:pt idx="15316">
                  <c:v>0.84705882352941098</c:v>
                </c:pt>
                <c:pt idx="15317">
                  <c:v>0.85882352941176399</c:v>
                </c:pt>
                <c:pt idx="15318">
                  <c:v>0.870588235294117</c:v>
                </c:pt>
                <c:pt idx="15319">
                  <c:v>0.88235294117647001</c:v>
                </c:pt>
                <c:pt idx="15320">
                  <c:v>0.89411764705882302</c:v>
                </c:pt>
                <c:pt idx="15321">
                  <c:v>0.90588235294117603</c:v>
                </c:pt>
                <c:pt idx="15322">
                  <c:v>0.91764705882352904</c:v>
                </c:pt>
                <c:pt idx="15323">
                  <c:v>0.92941176470588205</c:v>
                </c:pt>
                <c:pt idx="15324">
                  <c:v>0.94117647058823495</c:v>
                </c:pt>
                <c:pt idx="15325">
                  <c:v>0.95294117647058796</c:v>
                </c:pt>
                <c:pt idx="15326">
                  <c:v>0.96470588235294097</c:v>
                </c:pt>
                <c:pt idx="15327">
                  <c:v>0.97647058823529398</c:v>
                </c:pt>
                <c:pt idx="15328">
                  <c:v>0.98823529411764699</c:v>
                </c:pt>
                <c:pt idx="15329">
                  <c:v>0</c:v>
                </c:pt>
                <c:pt idx="15330">
                  <c:v>1.2500000000000001E-2</c:v>
                </c:pt>
                <c:pt idx="15331">
                  <c:v>2.5000000000000001E-2</c:v>
                </c:pt>
                <c:pt idx="15332">
                  <c:v>3.7499999999999999E-2</c:v>
                </c:pt>
                <c:pt idx="15333">
                  <c:v>0.05</c:v>
                </c:pt>
                <c:pt idx="15334">
                  <c:v>6.25E-2</c:v>
                </c:pt>
                <c:pt idx="15335">
                  <c:v>7.4999999999999997E-2</c:v>
                </c:pt>
                <c:pt idx="15336">
                  <c:v>8.7499999999999994E-2</c:v>
                </c:pt>
                <c:pt idx="15337">
                  <c:v>0.1</c:v>
                </c:pt>
                <c:pt idx="15338">
                  <c:v>0.1125</c:v>
                </c:pt>
                <c:pt idx="15339">
                  <c:v>0.125</c:v>
                </c:pt>
                <c:pt idx="15340">
                  <c:v>0.13750000000000001</c:v>
                </c:pt>
                <c:pt idx="15341">
                  <c:v>0.15</c:v>
                </c:pt>
                <c:pt idx="15342">
                  <c:v>0.16250000000000001</c:v>
                </c:pt>
                <c:pt idx="15343">
                  <c:v>0.17499999999999999</c:v>
                </c:pt>
                <c:pt idx="15344">
                  <c:v>0.1875</c:v>
                </c:pt>
                <c:pt idx="15345">
                  <c:v>0.2</c:v>
                </c:pt>
                <c:pt idx="15346">
                  <c:v>0.21249999999999999</c:v>
                </c:pt>
                <c:pt idx="15347">
                  <c:v>0.22500000000000001</c:v>
                </c:pt>
                <c:pt idx="15348">
                  <c:v>0.23749999999999999</c:v>
                </c:pt>
                <c:pt idx="15349">
                  <c:v>0.25</c:v>
                </c:pt>
                <c:pt idx="15350">
                  <c:v>0.26250000000000001</c:v>
                </c:pt>
                <c:pt idx="15351">
                  <c:v>0.27500000000000002</c:v>
                </c:pt>
                <c:pt idx="15352">
                  <c:v>0.28749999999999998</c:v>
                </c:pt>
                <c:pt idx="15353">
                  <c:v>0.3</c:v>
                </c:pt>
                <c:pt idx="15354">
                  <c:v>0.3125</c:v>
                </c:pt>
                <c:pt idx="15355">
                  <c:v>0.32500000000000001</c:v>
                </c:pt>
                <c:pt idx="15356">
                  <c:v>0.33750000000000002</c:v>
                </c:pt>
                <c:pt idx="15357">
                  <c:v>0.35</c:v>
                </c:pt>
                <c:pt idx="15358">
                  <c:v>0.36249999999999999</c:v>
                </c:pt>
                <c:pt idx="15359">
                  <c:v>0.375</c:v>
                </c:pt>
                <c:pt idx="15360">
                  <c:v>0.38750000000000001</c:v>
                </c:pt>
                <c:pt idx="15361">
                  <c:v>0.4</c:v>
                </c:pt>
                <c:pt idx="15362">
                  <c:v>0.41249999999999998</c:v>
                </c:pt>
                <c:pt idx="15363">
                  <c:v>0.42499999999999999</c:v>
                </c:pt>
                <c:pt idx="15364">
                  <c:v>0.4375</c:v>
                </c:pt>
                <c:pt idx="15365">
                  <c:v>0.45</c:v>
                </c:pt>
                <c:pt idx="15366">
                  <c:v>0.46250000000000002</c:v>
                </c:pt>
                <c:pt idx="15367">
                  <c:v>0.47499999999999998</c:v>
                </c:pt>
                <c:pt idx="15368">
                  <c:v>0.48749999999999999</c:v>
                </c:pt>
                <c:pt idx="15369">
                  <c:v>0.5</c:v>
                </c:pt>
                <c:pt idx="15370">
                  <c:v>0.51249999999999996</c:v>
                </c:pt>
                <c:pt idx="15371">
                  <c:v>0.52500000000000002</c:v>
                </c:pt>
                <c:pt idx="15372">
                  <c:v>0.53749999999999998</c:v>
                </c:pt>
                <c:pt idx="15373">
                  <c:v>0.55000000000000004</c:v>
                </c:pt>
                <c:pt idx="15374">
                  <c:v>0.5625</c:v>
                </c:pt>
                <c:pt idx="15375">
                  <c:v>0.57499999999999996</c:v>
                </c:pt>
                <c:pt idx="15376">
                  <c:v>0.58750000000000002</c:v>
                </c:pt>
                <c:pt idx="15377">
                  <c:v>0.6</c:v>
                </c:pt>
                <c:pt idx="15378">
                  <c:v>0.61250000000000004</c:v>
                </c:pt>
                <c:pt idx="15379">
                  <c:v>0.625</c:v>
                </c:pt>
                <c:pt idx="15380">
                  <c:v>0.63749999999999996</c:v>
                </c:pt>
                <c:pt idx="15381">
                  <c:v>0.65</c:v>
                </c:pt>
                <c:pt idx="15382">
                  <c:v>0.66249999999999998</c:v>
                </c:pt>
                <c:pt idx="15383">
                  <c:v>0.67500000000000004</c:v>
                </c:pt>
                <c:pt idx="15384">
                  <c:v>0.6875</c:v>
                </c:pt>
                <c:pt idx="15385">
                  <c:v>0.7</c:v>
                </c:pt>
                <c:pt idx="15386">
                  <c:v>0.71250000000000002</c:v>
                </c:pt>
                <c:pt idx="15387">
                  <c:v>0.72499999999999998</c:v>
                </c:pt>
                <c:pt idx="15388">
                  <c:v>0.73750000000000004</c:v>
                </c:pt>
                <c:pt idx="15389">
                  <c:v>0.75</c:v>
                </c:pt>
                <c:pt idx="15390">
                  <c:v>0.76249999999999996</c:v>
                </c:pt>
                <c:pt idx="15391">
                  <c:v>0.77500000000000002</c:v>
                </c:pt>
                <c:pt idx="15392">
                  <c:v>0.78749999999999998</c:v>
                </c:pt>
                <c:pt idx="15393">
                  <c:v>0.8</c:v>
                </c:pt>
                <c:pt idx="15394">
                  <c:v>0.8125</c:v>
                </c:pt>
                <c:pt idx="15395">
                  <c:v>0.82499999999999996</c:v>
                </c:pt>
                <c:pt idx="15396">
                  <c:v>0.83750000000000002</c:v>
                </c:pt>
                <c:pt idx="15397">
                  <c:v>0.85</c:v>
                </c:pt>
                <c:pt idx="15398">
                  <c:v>0.86250000000000004</c:v>
                </c:pt>
                <c:pt idx="15399">
                  <c:v>0.875</c:v>
                </c:pt>
                <c:pt idx="15400">
                  <c:v>0.88749999999999996</c:v>
                </c:pt>
                <c:pt idx="15401">
                  <c:v>0.9</c:v>
                </c:pt>
                <c:pt idx="15402">
                  <c:v>0.91249999999999998</c:v>
                </c:pt>
                <c:pt idx="15403">
                  <c:v>0.92500000000000004</c:v>
                </c:pt>
                <c:pt idx="15404">
                  <c:v>0.9375</c:v>
                </c:pt>
                <c:pt idx="15405">
                  <c:v>0.95</c:v>
                </c:pt>
                <c:pt idx="15406">
                  <c:v>0.96250000000000002</c:v>
                </c:pt>
                <c:pt idx="15407">
                  <c:v>0.97499999999999998</c:v>
                </c:pt>
                <c:pt idx="15408">
                  <c:v>0.98750000000000004</c:v>
                </c:pt>
                <c:pt idx="15409">
                  <c:v>0</c:v>
                </c:pt>
                <c:pt idx="15410">
                  <c:v>2.27272727272727E-2</c:v>
                </c:pt>
                <c:pt idx="15411">
                  <c:v>4.54545454545454E-2</c:v>
                </c:pt>
                <c:pt idx="15412">
                  <c:v>6.8181818181818094E-2</c:v>
                </c:pt>
                <c:pt idx="15413">
                  <c:v>9.0909090909090898E-2</c:v>
                </c:pt>
                <c:pt idx="15414">
                  <c:v>0.11363636363636299</c:v>
                </c:pt>
                <c:pt idx="15415">
                  <c:v>0.13636363636363599</c:v>
                </c:pt>
                <c:pt idx="15416">
                  <c:v>0.15909090909090901</c:v>
                </c:pt>
                <c:pt idx="15417">
                  <c:v>0.18181818181818099</c:v>
                </c:pt>
                <c:pt idx="15418">
                  <c:v>0.204545454545454</c:v>
                </c:pt>
                <c:pt idx="15419">
                  <c:v>0.22727272727272699</c:v>
                </c:pt>
                <c:pt idx="15420">
                  <c:v>0.25</c:v>
                </c:pt>
                <c:pt idx="15421">
                  <c:v>0.27272727272727199</c:v>
                </c:pt>
                <c:pt idx="15422">
                  <c:v>0.29545454545454503</c:v>
                </c:pt>
                <c:pt idx="15423">
                  <c:v>0.31818181818181801</c:v>
                </c:pt>
                <c:pt idx="15424">
                  <c:v>0.34090909090909</c:v>
                </c:pt>
                <c:pt idx="15425">
                  <c:v>0.36363636363636298</c:v>
                </c:pt>
                <c:pt idx="15426">
                  <c:v>0.38636363636363602</c:v>
                </c:pt>
                <c:pt idx="15427">
                  <c:v>0.40909090909090901</c:v>
                </c:pt>
                <c:pt idx="15428">
                  <c:v>0.43181818181818099</c:v>
                </c:pt>
                <c:pt idx="15429">
                  <c:v>0.45454545454545398</c:v>
                </c:pt>
                <c:pt idx="15430">
                  <c:v>0.47727272727272702</c:v>
                </c:pt>
                <c:pt idx="15431">
                  <c:v>0.5</c:v>
                </c:pt>
                <c:pt idx="15432">
                  <c:v>0.52272727272727204</c:v>
                </c:pt>
                <c:pt idx="15433">
                  <c:v>0.54545454545454497</c:v>
                </c:pt>
                <c:pt idx="15434">
                  <c:v>0.56818181818181801</c:v>
                </c:pt>
                <c:pt idx="15435">
                  <c:v>0.59090909090909005</c:v>
                </c:pt>
                <c:pt idx="15436">
                  <c:v>0.61363636363636298</c:v>
                </c:pt>
                <c:pt idx="15437">
                  <c:v>0.63636363636363602</c:v>
                </c:pt>
                <c:pt idx="15438">
                  <c:v>0.65909090909090895</c:v>
                </c:pt>
                <c:pt idx="15439">
                  <c:v>0.68181818181818099</c:v>
                </c:pt>
                <c:pt idx="15440">
                  <c:v>0.70454545454545403</c:v>
                </c:pt>
                <c:pt idx="15441">
                  <c:v>0.72727272727272696</c:v>
                </c:pt>
                <c:pt idx="15442">
                  <c:v>0.75</c:v>
                </c:pt>
                <c:pt idx="15443">
                  <c:v>0.77272727272727204</c:v>
                </c:pt>
                <c:pt idx="15444">
                  <c:v>0.79545454545454497</c:v>
                </c:pt>
                <c:pt idx="15445">
                  <c:v>0.81818181818181801</c:v>
                </c:pt>
                <c:pt idx="15446">
                  <c:v>0.84090909090909005</c:v>
                </c:pt>
                <c:pt idx="15447">
                  <c:v>0.86363636363636298</c:v>
                </c:pt>
                <c:pt idx="15448">
                  <c:v>0.88636363636363602</c:v>
                </c:pt>
                <c:pt idx="15449">
                  <c:v>0.90909090909090895</c:v>
                </c:pt>
                <c:pt idx="15450">
                  <c:v>0.93181818181818099</c:v>
                </c:pt>
                <c:pt idx="15451">
                  <c:v>0.95454545454545403</c:v>
                </c:pt>
                <c:pt idx="15452">
                  <c:v>0.97727272727272696</c:v>
                </c:pt>
                <c:pt idx="15453">
                  <c:v>0</c:v>
                </c:pt>
                <c:pt idx="15454">
                  <c:v>1.7543859649122799E-2</c:v>
                </c:pt>
                <c:pt idx="15455">
                  <c:v>3.5087719298245598E-2</c:v>
                </c:pt>
                <c:pt idx="15456">
                  <c:v>5.2631578947368397E-2</c:v>
                </c:pt>
                <c:pt idx="15457">
                  <c:v>7.0175438596491196E-2</c:v>
                </c:pt>
                <c:pt idx="15458">
                  <c:v>8.7719298245614002E-2</c:v>
                </c:pt>
                <c:pt idx="15459">
                  <c:v>0.105263157894736</c:v>
                </c:pt>
                <c:pt idx="15460">
                  <c:v>0.122807017543859</c:v>
                </c:pt>
                <c:pt idx="15461">
                  <c:v>0.140350877192982</c:v>
                </c:pt>
                <c:pt idx="15462">
                  <c:v>0.157894736842105</c:v>
                </c:pt>
                <c:pt idx="15463">
                  <c:v>0.175438596491228</c:v>
                </c:pt>
                <c:pt idx="15464">
                  <c:v>0.19298245614035001</c:v>
                </c:pt>
                <c:pt idx="15465">
                  <c:v>0.21052631578947301</c:v>
                </c:pt>
                <c:pt idx="15466">
                  <c:v>0.22807017543859601</c:v>
                </c:pt>
                <c:pt idx="15467">
                  <c:v>0.24561403508771901</c:v>
                </c:pt>
                <c:pt idx="15468">
                  <c:v>0.26315789473684198</c:v>
                </c:pt>
                <c:pt idx="15469">
                  <c:v>0.28070175438596401</c:v>
                </c:pt>
                <c:pt idx="15470">
                  <c:v>0.29824561403508698</c:v>
                </c:pt>
                <c:pt idx="15471">
                  <c:v>0.31578947368421001</c:v>
                </c:pt>
                <c:pt idx="15472">
                  <c:v>0.33333333333333298</c:v>
                </c:pt>
                <c:pt idx="15473">
                  <c:v>0.35087719298245601</c:v>
                </c:pt>
                <c:pt idx="15474">
                  <c:v>0.36842105263157798</c:v>
                </c:pt>
                <c:pt idx="15475">
                  <c:v>0.38596491228070101</c:v>
                </c:pt>
                <c:pt idx="15476">
                  <c:v>0.40350877192982398</c:v>
                </c:pt>
                <c:pt idx="15477">
                  <c:v>0.42105263157894701</c:v>
                </c:pt>
                <c:pt idx="15478">
                  <c:v>0.43859649122806998</c:v>
                </c:pt>
                <c:pt idx="15479">
                  <c:v>0.45614035087719201</c:v>
                </c:pt>
                <c:pt idx="15480">
                  <c:v>0.47368421052631499</c:v>
                </c:pt>
                <c:pt idx="15481">
                  <c:v>0.49122807017543801</c:v>
                </c:pt>
                <c:pt idx="15482">
                  <c:v>0.50877192982456099</c:v>
                </c:pt>
                <c:pt idx="15483">
                  <c:v>0.52631578947368396</c:v>
                </c:pt>
                <c:pt idx="15484">
                  <c:v>0.54385964912280704</c:v>
                </c:pt>
                <c:pt idx="15485">
                  <c:v>0.56140350877192902</c:v>
                </c:pt>
                <c:pt idx="15486">
                  <c:v>0.57894736842105199</c:v>
                </c:pt>
                <c:pt idx="15487">
                  <c:v>0.59649122807017496</c:v>
                </c:pt>
                <c:pt idx="15488">
                  <c:v>0.61403508771929804</c:v>
                </c:pt>
                <c:pt idx="15489">
                  <c:v>0.63157894736842102</c:v>
                </c:pt>
                <c:pt idx="15490">
                  <c:v>0.64912280701754299</c:v>
                </c:pt>
                <c:pt idx="15491">
                  <c:v>0.66666666666666596</c:v>
                </c:pt>
                <c:pt idx="15492">
                  <c:v>0.68421052631578905</c:v>
                </c:pt>
                <c:pt idx="15493">
                  <c:v>0.70175438596491202</c:v>
                </c:pt>
                <c:pt idx="15494">
                  <c:v>0.71929824561403499</c:v>
                </c:pt>
                <c:pt idx="15495">
                  <c:v>0.73684210526315697</c:v>
                </c:pt>
                <c:pt idx="15496">
                  <c:v>0.75438596491228005</c:v>
                </c:pt>
                <c:pt idx="15497">
                  <c:v>0.77192982456140302</c:v>
                </c:pt>
                <c:pt idx="15498">
                  <c:v>0.78947368421052599</c:v>
                </c:pt>
                <c:pt idx="15499">
                  <c:v>0.80701754385964897</c:v>
                </c:pt>
                <c:pt idx="15500">
                  <c:v>0.82456140350877105</c:v>
                </c:pt>
                <c:pt idx="15501">
                  <c:v>0.84210526315789402</c:v>
                </c:pt>
                <c:pt idx="15502">
                  <c:v>0.859649122807017</c:v>
                </c:pt>
                <c:pt idx="15503">
                  <c:v>0.87719298245613997</c:v>
                </c:pt>
                <c:pt idx="15504">
                  <c:v>0.89473684210526305</c:v>
                </c:pt>
                <c:pt idx="15505">
                  <c:v>0.91228070175438503</c:v>
                </c:pt>
                <c:pt idx="15506">
                  <c:v>0.929824561403508</c:v>
                </c:pt>
                <c:pt idx="15507">
                  <c:v>0.94736842105263097</c:v>
                </c:pt>
                <c:pt idx="15508">
                  <c:v>0.96491228070175405</c:v>
                </c:pt>
                <c:pt idx="15509">
                  <c:v>0.98245614035087703</c:v>
                </c:pt>
                <c:pt idx="15510">
                  <c:v>0</c:v>
                </c:pt>
                <c:pt idx="15511">
                  <c:v>1.51515151515151E-2</c:v>
                </c:pt>
                <c:pt idx="15512">
                  <c:v>3.03030303030303E-2</c:v>
                </c:pt>
                <c:pt idx="15513">
                  <c:v>4.54545454545454E-2</c:v>
                </c:pt>
                <c:pt idx="15514">
                  <c:v>6.0606060606060601E-2</c:v>
                </c:pt>
                <c:pt idx="15515">
                  <c:v>7.5757575757575704E-2</c:v>
                </c:pt>
                <c:pt idx="15516">
                  <c:v>9.0909090909090898E-2</c:v>
                </c:pt>
                <c:pt idx="15517">
                  <c:v>0.10606060606060599</c:v>
                </c:pt>
                <c:pt idx="15518">
                  <c:v>0.12121212121212099</c:v>
                </c:pt>
                <c:pt idx="15519">
                  <c:v>0.13636363636363599</c:v>
                </c:pt>
                <c:pt idx="15520">
                  <c:v>0.15151515151515099</c:v>
                </c:pt>
                <c:pt idx="15521">
                  <c:v>0.16666666666666599</c:v>
                </c:pt>
                <c:pt idx="15522">
                  <c:v>0.18181818181818099</c:v>
                </c:pt>
                <c:pt idx="15523">
                  <c:v>0.19696969696969599</c:v>
                </c:pt>
                <c:pt idx="15524">
                  <c:v>0.21212121212121199</c:v>
                </c:pt>
                <c:pt idx="15525">
                  <c:v>0.22727272727272699</c:v>
                </c:pt>
                <c:pt idx="15526">
                  <c:v>0.24242424242424199</c:v>
                </c:pt>
                <c:pt idx="15527">
                  <c:v>0.25757575757575701</c:v>
                </c:pt>
                <c:pt idx="15528">
                  <c:v>0.27272727272727199</c:v>
                </c:pt>
                <c:pt idx="15529">
                  <c:v>0.28787878787878701</c:v>
                </c:pt>
                <c:pt idx="15530">
                  <c:v>0.30303030303030298</c:v>
                </c:pt>
                <c:pt idx="15531">
                  <c:v>0.31818181818181801</c:v>
                </c:pt>
                <c:pt idx="15532">
                  <c:v>0.33333333333333298</c:v>
                </c:pt>
                <c:pt idx="15533">
                  <c:v>0.34848484848484801</c:v>
                </c:pt>
                <c:pt idx="15534">
                  <c:v>0.36363636363636298</c:v>
                </c:pt>
                <c:pt idx="15535">
                  <c:v>0.37878787878787801</c:v>
                </c:pt>
                <c:pt idx="15536">
                  <c:v>0.39393939393939298</c:v>
                </c:pt>
                <c:pt idx="15537">
                  <c:v>0.40909090909090901</c:v>
                </c:pt>
                <c:pt idx="15538">
                  <c:v>0.42424242424242398</c:v>
                </c:pt>
                <c:pt idx="15539">
                  <c:v>0.439393939393939</c:v>
                </c:pt>
                <c:pt idx="15540">
                  <c:v>0.45454545454545398</c:v>
                </c:pt>
                <c:pt idx="15541">
                  <c:v>0.469696969696969</c:v>
                </c:pt>
                <c:pt idx="15542">
                  <c:v>0.48484848484848397</c:v>
                </c:pt>
                <c:pt idx="15543">
                  <c:v>0.5</c:v>
                </c:pt>
                <c:pt idx="15544">
                  <c:v>0.51515151515151503</c:v>
                </c:pt>
                <c:pt idx="15545">
                  <c:v>0.53030303030303005</c:v>
                </c:pt>
                <c:pt idx="15546">
                  <c:v>0.54545454545454497</c:v>
                </c:pt>
                <c:pt idx="15547">
                  <c:v>0.56060606060606</c:v>
                </c:pt>
                <c:pt idx="15548">
                  <c:v>0.57575757575757502</c:v>
                </c:pt>
                <c:pt idx="15549">
                  <c:v>0.59090909090909005</c:v>
                </c:pt>
                <c:pt idx="15550">
                  <c:v>0.60606060606060597</c:v>
                </c:pt>
                <c:pt idx="15551">
                  <c:v>0.62121212121212099</c:v>
                </c:pt>
                <c:pt idx="15552">
                  <c:v>0.63636363636363602</c:v>
                </c:pt>
                <c:pt idx="15553">
                  <c:v>0.65151515151515105</c:v>
                </c:pt>
                <c:pt idx="15554">
                  <c:v>0.66666666666666596</c:v>
                </c:pt>
                <c:pt idx="15555">
                  <c:v>0.68181818181818099</c:v>
                </c:pt>
                <c:pt idx="15556">
                  <c:v>0.69696969696969702</c:v>
                </c:pt>
                <c:pt idx="15557">
                  <c:v>0.71212121212121204</c:v>
                </c:pt>
                <c:pt idx="15558">
                  <c:v>0.72727272727272696</c:v>
                </c:pt>
                <c:pt idx="15559">
                  <c:v>0.74242424242424199</c:v>
                </c:pt>
                <c:pt idx="15560">
                  <c:v>0.75757575757575701</c:v>
                </c:pt>
                <c:pt idx="15561">
                  <c:v>0.77272727272727204</c:v>
                </c:pt>
                <c:pt idx="15562">
                  <c:v>0.78787878787878696</c:v>
                </c:pt>
                <c:pt idx="15563">
                  <c:v>0.80303030303030298</c:v>
                </c:pt>
                <c:pt idx="15564">
                  <c:v>0.81818181818181801</c:v>
                </c:pt>
                <c:pt idx="15565">
                  <c:v>0.83333333333333304</c:v>
                </c:pt>
                <c:pt idx="15566">
                  <c:v>0.84848484848484795</c:v>
                </c:pt>
                <c:pt idx="15567">
                  <c:v>0.86363636363636298</c:v>
                </c:pt>
                <c:pt idx="15568">
                  <c:v>0.87878787878787801</c:v>
                </c:pt>
                <c:pt idx="15569">
                  <c:v>0.89393939393939303</c:v>
                </c:pt>
                <c:pt idx="15570">
                  <c:v>0.90909090909090895</c:v>
                </c:pt>
                <c:pt idx="15571">
                  <c:v>0.92424242424242398</c:v>
                </c:pt>
                <c:pt idx="15572">
                  <c:v>0.939393939393939</c:v>
                </c:pt>
                <c:pt idx="15573">
                  <c:v>0.95454545454545403</c:v>
                </c:pt>
                <c:pt idx="15574">
                  <c:v>0.96969696969696895</c:v>
                </c:pt>
                <c:pt idx="15575">
                  <c:v>0.98484848484848397</c:v>
                </c:pt>
                <c:pt idx="15576">
                  <c:v>0</c:v>
                </c:pt>
                <c:pt idx="15577">
                  <c:v>2.0833333333333301E-2</c:v>
                </c:pt>
                <c:pt idx="15578">
                  <c:v>4.1666666666666602E-2</c:v>
                </c:pt>
                <c:pt idx="15579">
                  <c:v>6.25E-2</c:v>
                </c:pt>
                <c:pt idx="15580">
                  <c:v>8.3333333333333301E-2</c:v>
                </c:pt>
                <c:pt idx="15581">
                  <c:v>0.10416666666666601</c:v>
                </c:pt>
                <c:pt idx="15582">
                  <c:v>0.125</c:v>
                </c:pt>
                <c:pt idx="15583">
                  <c:v>0.14583333333333301</c:v>
                </c:pt>
                <c:pt idx="15584">
                  <c:v>0.16666666666666599</c:v>
                </c:pt>
                <c:pt idx="15585">
                  <c:v>0.1875</c:v>
                </c:pt>
                <c:pt idx="15586">
                  <c:v>0.20833333333333301</c:v>
                </c:pt>
                <c:pt idx="15587">
                  <c:v>0.22916666666666599</c:v>
                </c:pt>
                <c:pt idx="15588">
                  <c:v>0.25</c:v>
                </c:pt>
                <c:pt idx="15589">
                  <c:v>0.27083333333333298</c:v>
                </c:pt>
                <c:pt idx="15590">
                  <c:v>0.29166666666666602</c:v>
                </c:pt>
                <c:pt idx="15591">
                  <c:v>0.3125</c:v>
                </c:pt>
                <c:pt idx="15592">
                  <c:v>0.33333333333333298</c:v>
                </c:pt>
                <c:pt idx="15593">
                  <c:v>0.35416666666666602</c:v>
                </c:pt>
                <c:pt idx="15594">
                  <c:v>0.375</c:v>
                </c:pt>
                <c:pt idx="15595">
                  <c:v>0.39583333333333298</c:v>
                </c:pt>
                <c:pt idx="15596">
                  <c:v>0.41666666666666602</c:v>
                </c:pt>
                <c:pt idx="15597">
                  <c:v>0.4375</c:v>
                </c:pt>
                <c:pt idx="15598">
                  <c:v>0.45833333333333298</c:v>
                </c:pt>
                <c:pt idx="15599">
                  <c:v>0.47916666666666602</c:v>
                </c:pt>
                <c:pt idx="15600">
                  <c:v>0.5</c:v>
                </c:pt>
                <c:pt idx="15601">
                  <c:v>0.52083333333333304</c:v>
                </c:pt>
                <c:pt idx="15602">
                  <c:v>0.54166666666666596</c:v>
                </c:pt>
                <c:pt idx="15603">
                  <c:v>0.5625</c:v>
                </c:pt>
                <c:pt idx="15604">
                  <c:v>0.58333333333333304</c:v>
                </c:pt>
                <c:pt idx="15605">
                  <c:v>0.60416666666666596</c:v>
                </c:pt>
                <c:pt idx="15606">
                  <c:v>0.625</c:v>
                </c:pt>
                <c:pt idx="15607">
                  <c:v>0.64583333333333304</c:v>
                </c:pt>
                <c:pt idx="15608">
                  <c:v>0.66666666666666596</c:v>
                </c:pt>
                <c:pt idx="15609">
                  <c:v>0.6875</c:v>
                </c:pt>
                <c:pt idx="15610">
                  <c:v>0.70833333333333304</c:v>
                </c:pt>
                <c:pt idx="15611">
                  <c:v>0.72916666666666596</c:v>
                </c:pt>
                <c:pt idx="15612">
                  <c:v>0.75</c:v>
                </c:pt>
                <c:pt idx="15613">
                  <c:v>0.77083333333333304</c:v>
                </c:pt>
                <c:pt idx="15614">
                  <c:v>0.79166666666666596</c:v>
                </c:pt>
                <c:pt idx="15615">
                  <c:v>0.8125</c:v>
                </c:pt>
                <c:pt idx="15616">
                  <c:v>0.83333333333333304</c:v>
                </c:pt>
                <c:pt idx="15617">
                  <c:v>0.85416666666666596</c:v>
                </c:pt>
                <c:pt idx="15618">
                  <c:v>0.875</c:v>
                </c:pt>
                <c:pt idx="15619">
                  <c:v>0.89583333333333304</c:v>
                </c:pt>
                <c:pt idx="15620">
                  <c:v>0.91666666666666596</c:v>
                </c:pt>
                <c:pt idx="15621">
                  <c:v>0.9375</c:v>
                </c:pt>
                <c:pt idx="15622">
                  <c:v>0.95833333333333304</c:v>
                </c:pt>
                <c:pt idx="15623">
                  <c:v>0.97916666666666596</c:v>
                </c:pt>
                <c:pt idx="15624">
                  <c:v>0</c:v>
                </c:pt>
                <c:pt idx="15625">
                  <c:v>2.8571428571428501E-2</c:v>
                </c:pt>
                <c:pt idx="15626">
                  <c:v>5.7142857142857099E-2</c:v>
                </c:pt>
                <c:pt idx="15627">
                  <c:v>8.5714285714285701E-2</c:v>
                </c:pt>
                <c:pt idx="15628">
                  <c:v>0.114285714285714</c:v>
                </c:pt>
                <c:pt idx="15629">
                  <c:v>0.14285714285714199</c:v>
                </c:pt>
                <c:pt idx="15630">
                  <c:v>0.17142857142857101</c:v>
                </c:pt>
                <c:pt idx="15631">
                  <c:v>0.2</c:v>
                </c:pt>
                <c:pt idx="15632">
                  <c:v>0.22857142857142801</c:v>
                </c:pt>
                <c:pt idx="15633">
                  <c:v>0.25714285714285701</c:v>
                </c:pt>
                <c:pt idx="15634">
                  <c:v>0.28571428571428498</c:v>
                </c:pt>
                <c:pt idx="15635">
                  <c:v>0.314285714285714</c:v>
                </c:pt>
                <c:pt idx="15636">
                  <c:v>0.34285714285714203</c:v>
                </c:pt>
                <c:pt idx="15637">
                  <c:v>0.371428571428571</c:v>
                </c:pt>
                <c:pt idx="15638">
                  <c:v>0.4</c:v>
                </c:pt>
                <c:pt idx="15639">
                  <c:v>0.42857142857142799</c:v>
                </c:pt>
                <c:pt idx="15640">
                  <c:v>0.45714285714285702</c:v>
                </c:pt>
                <c:pt idx="15641">
                  <c:v>0.48571428571428499</c:v>
                </c:pt>
                <c:pt idx="15642">
                  <c:v>0.51428571428571401</c:v>
                </c:pt>
                <c:pt idx="15643">
                  <c:v>0.54285714285714204</c:v>
                </c:pt>
                <c:pt idx="15644">
                  <c:v>0.57142857142857095</c:v>
                </c:pt>
                <c:pt idx="15645">
                  <c:v>0.6</c:v>
                </c:pt>
                <c:pt idx="15646">
                  <c:v>0.628571428571428</c:v>
                </c:pt>
                <c:pt idx="15647">
                  <c:v>0.65714285714285703</c:v>
                </c:pt>
                <c:pt idx="15648">
                  <c:v>0.68571428571428505</c:v>
                </c:pt>
                <c:pt idx="15649">
                  <c:v>0.71428571428571397</c:v>
                </c:pt>
                <c:pt idx="15650">
                  <c:v>0.74285714285714199</c:v>
                </c:pt>
                <c:pt idx="15651">
                  <c:v>0.77142857142857102</c:v>
                </c:pt>
                <c:pt idx="15652">
                  <c:v>0.8</c:v>
                </c:pt>
                <c:pt idx="15653">
                  <c:v>0.82857142857142796</c:v>
                </c:pt>
                <c:pt idx="15654">
                  <c:v>0.85714285714285698</c:v>
                </c:pt>
                <c:pt idx="15655">
                  <c:v>0.88571428571428501</c:v>
                </c:pt>
                <c:pt idx="15656">
                  <c:v>0.91428571428571404</c:v>
                </c:pt>
                <c:pt idx="15657">
                  <c:v>0.94285714285714195</c:v>
                </c:pt>
                <c:pt idx="15658">
                  <c:v>0.97142857142857097</c:v>
                </c:pt>
                <c:pt idx="15659">
                  <c:v>0</c:v>
                </c:pt>
                <c:pt idx="15660">
                  <c:v>3.8461538461538401E-2</c:v>
                </c:pt>
                <c:pt idx="15661">
                  <c:v>7.69230769230769E-2</c:v>
                </c:pt>
                <c:pt idx="15662">
                  <c:v>0.115384615384615</c:v>
                </c:pt>
                <c:pt idx="15663">
                  <c:v>0.15384615384615299</c:v>
                </c:pt>
                <c:pt idx="15664">
                  <c:v>0.19230769230769201</c:v>
                </c:pt>
                <c:pt idx="15665">
                  <c:v>0.23076923076923</c:v>
                </c:pt>
                <c:pt idx="15666">
                  <c:v>0.269230769230769</c:v>
                </c:pt>
                <c:pt idx="15667">
                  <c:v>0.30769230769230699</c:v>
                </c:pt>
                <c:pt idx="15668">
                  <c:v>0.34615384615384598</c:v>
                </c:pt>
                <c:pt idx="15669">
                  <c:v>0.38461538461538403</c:v>
                </c:pt>
                <c:pt idx="15670">
                  <c:v>0.42307692307692302</c:v>
                </c:pt>
                <c:pt idx="15671">
                  <c:v>0.46153846153846101</c:v>
                </c:pt>
                <c:pt idx="15672">
                  <c:v>0.5</c:v>
                </c:pt>
                <c:pt idx="15673">
                  <c:v>0.53846153846153799</c:v>
                </c:pt>
                <c:pt idx="15674">
                  <c:v>0.57692307692307598</c:v>
                </c:pt>
                <c:pt idx="15675">
                  <c:v>0.61538461538461497</c:v>
                </c:pt>
                <c:pt idx="15676">
                  <c:v>0.65384615384615297</c:v>
                </c:pt>
                <c:pt idx="15677">
                  <c:v>0.69230769230769196</c:v>
                </c:pt>
                <c:pt idx="15678">
                  <c:v>0.73076923076922995</c:v>
                </c:pt>
                <c:pt idx="15679">
                  <c:v>0.76923076923076905</c:v>
                </c:pt>
                <c:pt idx="15680">
                  <c:v>0.80769230769230704</c:v>
                </c:pt>
                <c:pt idx="15681">
                  <c:v>0.84615384615384603</c:v>
                </c:pt>
                <c:pt idx="15682">
                  <c:v>0.88461538461538403</c:v>
                </c:pt>
                <c:pt idx="15683">
                  <c:v>0.92307692307692302</c:v>
                </c:pt>
                <c:pt idx="15684">
                  <c:v>0.96153846153846101</c:v>
                </c:pt>
                <c:pt idx="15685">
                  <c:v>0</c:v>
                </c:pt>
                <c:pt idx="15686">
                  <c:v>7.69230769230769E-2</c:v>
                </c:pt>
                <c:pt idx="15687">
                  <c:v>0.15384615384615299</c:v>
                </c:pt>
                <c:pt idx="15688">
                  <c:v>0.23076923076923</c:v>
                </c:pt>
                <c:pt idx="15689">
                  <c:v>0.30769230769230699</c:v>
                </c:pt>
                <c:pt idx="15690">
                  <c:v>0.38461538461538403</c:v>
                </c:pt>
                <c:pt idx="15691">
                  <c:v>0.46153846153846101</c:v>
                </c:pt>
                <c:pt idx="15692">
                  <c:v>0.53846153846153799</c:v>
                </c:pt>
                <c:pt idx="15693">
                  <c:v>0.61538461538461497</c:v>
                </c:pt>
                <c:pt idx="15694">
                  <c:v>0.69230769230769196</c:v>
                </c:pt>
                <c:pt idx="15695">
                  <c:v>0.76923076923076905</c:v>
                </c:pt>
                <c:pt idx="15696">
                  <c:v>0.84615384615384603</c:v>
                </c:pt>
                <c:pt idx="15697">
                  <c:v>0.92307692307692302</c:v>
                </c:pt>
                <c:pt idx="15698">
                  <c:v>0</c:v>
                </c:pt>
                <c:pt idx="15699">
                  <c:v>2.1276595744680799E-2</c:v>
                </c:pt>
                <c:pt idx="15700">
                  <c:v>4.2553191489361701E-2</c:v>
                </c:pt>
                <c:pt idx="15701">
                  <c:v>6.3829787234042507E-2</c:v>
                </c:pt>
                <c:pt idx="15702">
                  <c:v>8.5106382978723402E-2</c:v>
                </c:pt>
                <c:pt idx="15703">
                  <c:v>0.10638297872340401</c:v>
                </c:pt>
                <c:pt idx="15704">
                  <c:v>0.12765957446808501</c:v>
                </c:pt>
                <c:pt idx="15705">
                  <c:v>0.14893617021276501</c:v>
                </c:pt>
                <c:pt idx="15706">
                  <c:v>0.170212765957446</c:v>
                </c:pt>
                <c:pt idx="15707">
                  <c:v>0.19148936170212699</c:v>
                </c:pt>
                <c:pt idx="15708">
                  <c:v>0.21276595744680801</c:v>
                </c:pt>
                <c:pt idx="15709">
                  <c:v>0.23404255319148901</c:v>
                </c:pt>
                <c:pt idx="15710">
                  <c:v>0.25531914893617003</c:v>
                </c:pt>
                <c:pt idx="15711">
                  <c:v>0.27659574468085102</c:v>
                </c:pt>
                <c:pt idx="15712">
                  <c:v>0.29787234042553101</c:v>
                </c:pt>
                <c:pt idx="15713">
                  <c:v>0.31914893617021201</c:v>
                </c:pt>
                <c:pt idx="15714">
                  <c:v>0.340425531914893</c:v>
                </c:pt>
                <c:pt idx="15715">
                  <c:v>0.36170212765957399</c:v>
                </c:pt>
                <c:pt idx="15716">
                  <c:v>0.38297872340425498</c:v>
                </c:pt>
                <c:pt idx="15717">
                  <c:v>0.40425531914893598</c:v>
                </c:pt>
                <c:pt idx="15718">
                  <c:v>0.42553191489361702</c:v>
                </c:pt>
                <c:pt idx="15719">
                  <c:v>0.44680851063829702</c:v>
                </c:pt>
                <c:pt idx="15720">
                  <c:v>0.46808510638297801</c:v>
                </c:pt>
                <c:pt idx="15721">
                  <c:v>0.489361702127659</c:v>
                </c:pt>
                <c:pt idx="15722">
                  <c:v>0.51063829787234005</c:v>
                </c:pt>
                <c:pt idx="15723">
                  <c:v>0.53191489361702105</c:v>
                </c:pt>
                <c:pt idx="15724">
                  <c:v>0.55319148936170204</c:v>
                </c:pt>
                <c:pt idx="15725">
                  <c:v>0.57446808510638303</c:v>
                </c:pt>
                <c:pt idx="15726">
                  <c:v>0.59574468085106302</c:v>
                </c:pt>
                <c:pt idx="15727">
                  <c:v>0.61702127659574402</c:v>
                </c:pt>
                <c:pt idx="15728">
                  <c:v>0.63829787234042501</c:v>
                </c:pt>
                <c:pt idx="15729">
                  <c:v>0.659574468085106</c:v>
                </c:pt>
                <c:pt idx="15730">
                  <c:v>0.680851063829787</c:v>
                </c:pt>
                <c:pt idx="15731">
                  <c:v>0.70212765957446799</c:v>
                </c:pt>
                <c:pt idx="15732">
                  <c:v>0.72340425531914898</c:v>
                </c:pt>
                <c:pt idx="15733">
                  <c:v>0.74468085106382897</c:v>
                </c:pt>
                <c:pt idx="15734">
                  <c:v>0.76595744680850997</c:v>
                </c:pt>
                <c:pt idx="15735">
                  <c:v>0.78723404255319096</c:v>
                </c:pt>
                <c:pt idx="15736">
                  <c:v>0.80851063829787195</c:v>
                </c:pt>
                <c:pt idx="15737">
                  <c:v>0.82978723404255295</c:v>
                </c:pt>
                <c:pt idx="15738">
                  <c:v>0.85106382978723405</c:v>
                </c:pt>
                <c:pt idx="15739">
                  <c:v>0.87234042553191404</c:v>
                </c:pt>
                <c:pt idx="15740">
                  <c:v>0.89361702127659504</c:v>
                </c:pt>
                <c:pt idx="15741">
                  <c:v>0.91489361702127603</c:v>
                </c:pt>
                <c:pt idx="15742">
                  <c:v>0.93617021276595702</c:v>
                </c:pt>
                <c:pt idx="15743">
                  <c:v>0.95744680851063801</c:v>
                </c:pt>
                <c:pt idx="15744">
                  <c:v>0.97872340425531901</c:v>
                </c:pt>
                <c:pt idx="15745">
                  <c:v>0</c:v>
                </c:pt>
                <c:pt idx="15746">
                  <c:v>3.2258064516128997E-2</c:v>
                </c:pt>
                <c:pt idx="15747">
                  <c:v>6.4516129032257993E-2</c:v>
                </c:pt>
                <c:pt idx="15748">
                  <c:v>9.6774193548387094E-2</c:v>
                </c:pt>
                <c:pt idx="15749">
                  <c:v>0.12903225806451599</c:v>
                </c:pt>
                <c:pt idx="15750">
                  <c:v>0.16129032258064499</c:v>
                </c:pt>
                <c:pt idx="15751">
                  <c:v>0.19354838709677399</c:v>
                </c:pt>
                <c:pt idx="15752">
                  <c:v>0.225806451612903</c:v>
                </c:pt>
                <c:pt idx="15753">
                  <c:v>0.25806451612903197</c:v>
                </c:pt>
                <c:pt idx="15754">
                  <c:v>0.29032258064516098</c:v>
                </c:pt>
                <c:pt idx="15755">
                  <c:v>0.32258064516128998</c:v>
                </c:pt>
                <c:pt idx="15756">
                  <c:v>0.35483870967741898</c:v>
                </c:pt>
                <c:pt idx="15757">
                  <c:v>0.38709677419354799</c:v>
                </c:pt>
                <c:pt idx="15758">
                  <c:v>0.41935483870967699</c:v>
                </c:pt>
                <c:pt idx="15759">
                  <c:v>0.45161290322580599</c:v>
                </c:pt>
                <c:pt idx="15760">
                  <c:v>0.483870967741935</c:v>
                </c:pt>
                <c:pt idx="15761">
                  <c:v>0.51612903225806395</c:v>
                </c:pt>
                <c:pt idx="15762">
                  <c:v>0.54838709677419295</c:v>
                </c:pt>
                <c:pt idx="15763">
                  <c:v>0.58064516129032195</c:v>
                </c:pt>
                <c:pt idx="15764">
                  <c:v>0.61290322580645096</c:v>
                </c:pt>
                <c:pt idx="15765">
                  <c:v>0.64516129032257996</c:v>
                </c:pt>
                <c:pt idx="15766">
                  <c:v>0.67741935483870896</c:v>
                </c:pt>
                <c:pt idx="15767">
                  <c:v>0.70967741935483797</c:v>
                </c:pt>
                <c:pt idx="15768">
                  <c:v>0.74193548387096697</c:v>
                </c:pt>
                <c:pt idx="15769">
                  <c:v>0.77419354838709598</c:v>
                </c:pt>
                <c:pt idx="15770">
                  <c:v>0.80645161290322498</c:v>
                </c:pt>
                <c:pt idx="15771">
                  <c:v>0.83870967741935398</c:v>
                </c:pt>
                <c:pt idx="15772">
                  <c:v>0.87096774193548299</c:v>
                </c:pt>
                <c:pt idx="15773">
                  <c:v>0.90322580645161199</c:v>
                </c:pt>
                <c:pt idx="15774">
                  <c:v>0.93548387096774099</c:v>
                </c:pt>
                <c:pt idx="15775">
                  <c:v>0.967741935483871</c:v>
                </c:pt>
                <c:pt idx="15776">
                  <c:v>0</c:v>
                </c:pt>
                <c:pt idx="15777">
                  <c:v>1.9607843137254902E-2</c:v>
                </c:pt>
                <c:pt idx="15778">
                  <c:v>3.9215686274509803E-2</c:v>
                </c:pt>
                <c:pt idx="15779">
                  <c:v>5.8823529411764698E-2</c:v>
                </c:pt>
                <c:pt idx="15780">
                  <c:v>7.8431372549019607E-2</c:v>
                </c:pt>
                <c:pt idx="15781">
                  <c:v>9.8039215686274495E-2</c:v>
                </c:pt>
                <c:pt idx="15782">
                  <c:v>0.11764705882352899</c:v>
                </c:pt>
                <c:pt idx="15783">
                  <c:v>0.13725490196078399</c:v>
                </c:pt>
                <c:pt idx="15784">
                  <c:v>0.15686274509803899</c:v>
                </c:pt>
                <c:pt idx="15785">
                  <c:v>0.17647058823529399</c:v>
                </c:pt>
                <c:pt idx="15786">
                  <c:v>0.19607843137254899</c:v>
                </c:pt>
                <c:pt idx="15787">
                  <c:v>0.21568627450980299</c:v>
                </c:pt>
                <c:pt idx="15788">
                  <c:v>0.23529411764705799</c:v>
                </c:pt>
                <c:pt idx="15789">
                  <c:v>0.25490196078431299</c:v>
                </c:pt>
                <c:pt idx="15790">
                  <c:v>0.27450980392156799</c:v>
                </c:pt>
                <c:pt idx="15791">
                  <c:v>0.29411764705882298</c:v>
                </c:pt>
                <c:pt idx="15792">
                  <c:v>0.31372549019607798</c:v>
                </c:pt>
                <c:pt idx="15793">
                  <c:v>0.33333333333333298</c:v>
                </c:pt>
                <c:pt idx="15794">
                  <c:v>0.35294117647058798</c:v>
                </c:pt>
                <c:pt idx="15795">
                  <c:v>0.37254901960784298</c:v>
                </c:pt>
                <c:pt idx="15796">
                  <c:v>0.39215686274509798</c:v>
                </c:pt>
                <c:pt idx="15797">
                  <c:v>0.41176470588235198</c:v>
                </c:pt>
                <c:pt idx="15798">
                  <c:v>0.43137254901960698</c:v>
                </c:pt>
                <c:pt idx="15799">
                  <c:v>0.45098039215686198</c:v>
                </c:pt>
                <c:pt idx="15800">
                  <c:v>0.47058823529411697</c:v>
                </c:pt>
                <c:pt idx="15801">
                  <c:v>0.49019607843137197</c:v>
                </c:pt>
                <c:pt idx="15802">
                  <c:v>0.50980392156862697</c:v>
                </c:pt>
                <c:pt idx="15803">
                  <c:v>0.52941176470588203</c:v>
                </c:pt>
                <c:pt idx="15804">
                  <c:v>0.54901960784313697</c:v>
                </c:pt>
                <c:pt idx="15805">
                  <c:v>0.56862745098039202</c:v>
                </c:pt>
                <c:pt idx="15806">
                  <c:v>0.58823529411764697</c:v>
                </c:pt>
                <c:pt idx="15807">
                  <c:v>0.60784313725490102</c:v>
                </c:pt>
                <c:pt idx="15808">
                  <c:v>0.62745098039215597</c:v>
                </c:pt>
                <c:pt idx="15809">
                  <c:v>0.64705882352941102</c:v>
                </c:pt>
                <c:pt idx="15810">
                  <c:v>0.66666666666666596</c:v>
                </c:pt>
                <c:pt idx="15811">
                  <c:v>0.68627450980392102</c:v>
                </c:pt>
                <c:pt idx="15812">
                  <c:v>0.70588235294117596</c:v>
                </c:pt>
                <c:pt idx="15813">
                  <c:v>0.72549019607843102</c:v>
                </c:pt>
                <c:pt idx="15814">
                  <c:v>0.74509803921568596</c:v>
                </c:pt>
                <c:pt idx="15815">
                  <c:v>0.76470588235294101</c:v>
                </c:pt>
                <c:pt idx="15816">
                  <c:v>0.78431372549019596</c:v>
                </c:pt>
                <c:pt idx="15817">
                  <c:v>0.80392156862745101</c:v>
                </c:pt>
                <c:pt idx="15818">
                  <c:v>0.82352941176470495</c:v>
                </c:pt>
                <c:pt idx="15819">
                  <c:v>0.84313725490196001</c:v>
                </c:pt>
                <c:pt idx="15820">
                  <c:v>0.86274509803921495</c:v>
                </c:pt>
                <c:pt idx="15821">
                  <c:v>0.88235294117647001</c:v>
                </c:pt>
                <c:pt idx="15822">
                  <c:v>0.90196078431372495</c:v>
                </c:pt>
                <c:pt idx="15823">
                  <c:v>0.92156862745098</c:v>
                </c:pt>
                <c:pt idx="15824">
                  <c:v>0.94117647058823495</c:v>
                </c:pt>
                <c:pt idx="15825">
                  <c:v>0.96078431372549</c:v>
                </c:pt>
                <c:pt idx="15826">
                  <c:v>0.98039215686274495</c:v>
                </c:pt>
                <c:pt idx="15827">
                  <c:v>0</c:v>
                </c:pt>
                <c:pt idx="15828">
                  <c:v>2.27272727272727E-2</c:v>
                </c:pt>
                <c:pt idx="15829">
                  <c:v>4.54545454545454E-2</c:v>
                </c:pt>
                <c:pt idx="15830">
                  <c:v>6.8181818181818094E-2</c:v>
                </c:pt>
                <c:pt idx="15831">
                  <c:v>9.0909090909090898E-2</c:v>
                </c:pt>
                <c:pt idx="15832">
                  <c:v>0.11363636363636299</c:v>
                </c:pt>
                <c:pt idx="15833">
                  <c:v>0.13636363636363599</c:v>
                </c:pt>
                <c:pt idx="15834">
                  <c:v>0.15909090909090901</c:v>
                </c:pt>
                <c:pt idx="15835">
                  <c:v>0.18181818181818099</c:v>
                </c:pt>
                <c:pt idx="15836">
                  <c:v>0.204545454545454</c:v>
                </c:pt>
                <c:pt idx="15837">
                  <c:v>0.22727272727272699</c:v>
                </c:pt>
                <c:pt idx="15838">
                  <c:v>0.25</c:v>
                </c:pt>
                <c:pt idx="15839">
                  <c:v>0.27272727272727199</c:v>
                </c:pt>
                <c:pt idx="15840">
                  <c:v>0.29545454545454503</c:v>
                </c:pt>
                <c:pt idx="15841">
                  <c:v>0.31818181818181801</c:v>
                </c:pt>
                <c:pt idx="15842">
                  <c:v>0.34090909090909</c:v>
                </c:pt>
                <c:pt idx="15843">
                  <c:v>0.36363636363636298</c:v>
                </c:pt>
                <c:pt idx="15844">
                  <c:v>0.38636363636363602</c:v>
                </c:pt>
                <c:pt idx="15845">
                  <c:v>0.40909090909090901</c:v>
                </c:pt>
                <c:pt idx="15846">
                  <c:v>0.43181818181818099</c:v>
                </c:pt>
                <c:pt idx="15847">
                  <c:v>0.45454545454545398</c:v>
                </c:pt>
                <c:pt idx="15848">
                  <c:v>0.47727272727272702</c:v>
                </c:pt>
                <c:pt idx="15849">
                  <c:v>0.5</c:v>
                </c:pt>
                <c:pt idx="15850">
                  <c:v>0.52272727272727204</c:v>
                </c:pt>
                <c:pt idx="15851">
                  <c:v>0.54545454545454497</c:v>
                </c:pt>
                <c:pt idx="15852">
                  <c:v>0.56818181818181801</c:v>
                </c:pt>
                <c:pt idx="15853">
                  <c:v>0.59090909090909005</c:v>
                </c:pt>
                <c:pt idx="15854">
                  <c:v>0.61363636363636298</c:v>
                </c:pt>
                <c:pt idx="15855">
                  <c:v>0.63636363636363602</c:v>
                </c:pt>
                <c:pt idx="15856">
                  <c:v>0.65909090909090895</c:v>
                </c:pt>
                <c:pt idx="15857">
                  <c:v>0.68181818181818099</c:v>
                </c:pt>
                <c:pt idx="15858">
                  <c:v>0.70454545454545403</c:v>
                </c:pt>
                <c:pt idx="15859">
                  <c:v>0.72727272727272696</c:v>
                </c:pt>
                <c:pt idx="15860">
                  <c:v>0.75</c:v>
                </c:pt>
                <c:pt idx="15861">
                  <c:v>0.77272727272727204</c:v>
                </c:pt>
                <c:pt idx="15862">
                  <c:v>0.79545454545454497</c:v>
                </c:pt>
                <c:pt idx="15863">
                  <c:v>0.81818181818181801</c:v>
                </c:pt>
                <c:pt idx="15864">
                  <c:v>0.84090909090909005</c:v>
                </c:pt>
                <c:pt idx="15865">
                  <c:v>0.86363636363636298</c:v>
                </c:pt>
                <c:pt idx="15866">
                  <c:v>0.88636363636363602</c:v>
                </c:pt>
                <c:pt idx="15867">
                  <c:v>0.90909090909090895</c:v>
                </c:pt>
                <c:pt idx="15868">
                  <c:v>0.93181818181818099</c:v>
                </c:pt>
                <c:pt idx="15869">
                  <c:v>0.95454545454545403</c:v>
                </c:pt>
                <c:pt idx="15870">
                  <c:v>0.97727272727272696</c:v>
                </c:pt>
                <c:pt idx="15871">
                  <c:v>0</c:v>
                </c:pt>
                <c:pt idx="15872">
                  <c:v>1.7543859649122799E-2</c:v>
                </c:pt>
                <c:pt idx="15873">
                  <c:v>3.5087719298245598E-2</c:v>
                </c:pt>
                <c:pt idx="15874">
                  <c:v>5.2631578947368397E-2</c:v>
                </c:pt>
                <c:pt idx="15875">
                  <c:v>7.0175438596491196E-2</c:v>
                </c:pt>
                <c:pt idx="15876">
                  <c:v>8.7719298245614002E-2</c:v>
                </c:pt>
                <c:pt idx="15877">
                  <c:v>0.105263157894736</c:v>
                </c:pt>
                <c:pt idx="15878">
                  <c:v>0.122807017543859</c:v>
                </c:pt>
                <c:pt idx="15879">
                  <c:v>0.140350877192982</c:v>
                </c:pt>
                <c:pt idx="15880">
                  <c:v>0.157894736842105</c:v>
                </c:pt>
                <c:pt idx="15881">
                  <c:v>0.175438596491228</c:v>
                </c:pt>
                <c:pt idx="15882">
                  <c:v>0.19298245614035001</c:v>
                </c:pt>
                <c:pt idx="15883">
                  <c:v>0.21052631578947301</c:v>
                </c:pt>
                <c:pt idx="15884">
                  <c:v>0.22807017543859601</c:v>
                </c:pt>
                <c:pt idx="15885">
                  <c:v>0.24561403508771901</c:v>
                </c:pt>
                <c:pt idx="15886">
                  <c:v>0.26315789473684198</c:v>
                </c:pt>
                <c:pt idx="15887">
                  <c:v>0.28070175438596401</c:v>
                </c:pt>
                <c:pt idx="15888">
                  <c:v>0.29824561403508698</c:v>
                </c:pt>
                <c:pt idx="15889">
                  <c:v>0.31578947368421001</c:v>
                </c:pt>
                <c:pt idx="15890">
                  <c:v>0.33333333333333298</c:v>
                </c:pt>
                <c:pt idx="15891">
                  <c:v>0.35087719298245601</c:v>
                </c:pt>
                <c:pt idx="15892">
                  <c:v>0.36842105263157798</c:v>
                </c:pt>
                <c:pt idx="15893">
                  <c:v>0.38596491228070101</c:v>
                </c:pt>
                <c:pt idx="15894">
                  <c:v>0.40350877192982398</c:v>
                </c:pt>
                <c:pt idx="15895">
                  <c:v>0.42105263157894701</c:v>
                </c:pt>
                <c:pt idx="15896">
                  <c:v>0.43859649122806998</c:v>
                </c:pt>
                <c:pt idx="15897">
                  <c:v>0.45614035087719201</c:v>
                </c:pt>
                <c:pt idx="15898">
                  <c:v>0.47368421052631499</c:v>
                </c:pt>
                <c:pt idx="15899">
                  <c:v>0.49122807017543801</c:v>
                </c:pt>
                <c:pt idx="15900">
                  <c:v>0.50877192982456099</c:v>
                </c:pt>
                <c:pt idx="15901">
                  <c:v>0.52631578947368396</c:v>
                </c:pt>
                <c:pt idx="15902">
                  <c:v>0.54385964912280704</c:v>
                </c:pt>
                <c:pt idx="15903">
                  <c:v>0.56140350877192902</c:v>
                </c:pt>
                <c:pt idx="15904">
                  <c:v>0.57894736842105199</c:v>
                </c:pt>
                <c:pt idx="15905">
                  <c:v>0.59649122807017496</c:v>
                </c:pt>
                <c:pt idx="15906">
                  <c:v>0.61403508771929804</c:v>
                </c:pt>
                <c:pt idx="15907">
                  <c:v>0.63157894736842102</c:v>
                </c:pt>
                <c:pt idx="15908">
                  <c:v>0.64912280701754299</c:v>
                </c:pt>
                <c:pt idx="15909">
                  <c:v>0.66666666666666596</c:v>
                </c:pt>
                <c:pt idx="15910">
                  <c:v>0.68421052631578905</c:v>
                </c:pt>
                <c:pt idx="15911">
                  <c:v>0.70175438596491202</c:v>
                </c:pt>
                <c:pt idx="15912">
                  <c:v>0.71929824561403499</c:v>
                </c:pt>
                <c:pt idx="15913">
                  <c:v>0.73684210526315697</c:v>
                </c:pt>
                <c:pt idx="15914">
                  <c:v>0.75438596491228005</c:v>
                </c:pt>
                <c:pt idx="15915">
                  <c:v>0.77192982456140302</c:v>
                </c:pt>
                <c:pt idx="15916">
                  <c:v>0.78947368421052599</c:v>
                </c:pt>
                <c:pt idx="15917">
                  <c:v>0.80701754385964897</c:v>
                </c:pt>
                <c:pt idx="15918">
                  <c:v>0.82456140350877105</c:v>
                </c:pt>
                <c:pt idx="15919">
                  <c:v>0.84210526315789402</c:v>
                </c:pt>
                <c:pt idx="15920">
                  <c:v>0.859649122807017</c:v>
                </c:pt>
                <c:pt idx="15921">
                  <c:v>0.87719298245613997</c:v>
                </c:pt>
                <c:pt idx="15922">
                  <c:v>0.89473684210526305</c:v>
                </c:pt>
                <c:pt idx="15923">
                  <c:v>0.91228070175438503</c:v>
                </c:pt>
                <c:pt idx="15924">
                  <c:v>0.929824561403508</c:v>
                </c:pt>
                <c:pt idx="15925">
                  <c:v>0.94736842105263097</c:v>
                </c:pt>
                <c:pt idx="15926">
                  <c:v>0.96491228070175405</c:v>
                </c:pt>
                <c:pt idx="15927">
                  <c:v>0.98245614035087703</c:v>
                </c:pt>
                <c:pt idx="15928">
                  <c:v>0</c:v>
                </c:pt>
                <c:pt idx="15929">
                  <c:v>3.3333333333333298E-2</c:v>
                </c:pt>
                <c:pt idx="15930">
                  <c:v>6.6666666666666596E-2</c:v>
                </c:pt>
                <c:pt idx="15931">
                  <c:v>0.1</c:v>
                </c:pt>
                <c:pt idx="15932">
                  <c:v>0.133333333333333</c:v>
                </c:pt>
                <c:pt idx="15933">
                  <c:v>0.16666666666666599</c:v>
                </c:pt>
                <c:pt idx="15934">
                  <c:v>0.2</c:v>
                </c:pt>
                <c:pt idx="15935">
                  <c:v>0.233333333333333</c:v>
                </c:pt>
                <c:pt idx="15936">
                  <c:v>0.266666666666666</c:v>
                </c:pt>
                <c:pt idx="15937">
                  <c:v>0.3</c:v>
                </c:pt>
                <c:pt idx="15938">
                  <c:v>0.33333333333333298</c:v>
                </c:pt>
                <c:pt idx="15939">
                  <c:v>0.36666666666666597</c:v>
                </c:pt>
                <c:pt idx="15940">
                  <c:v>0.4</c:v>
                </c:pt>
                <c:pt idx="15941">
                  <c:v>0.43333333333333302</c:v>
                </c:pt>
                <c:pt idx="15942">
                  <c:v>0.46666666666666601</c:v>
                </c:pt>
                <c:pt idx="15943">
                  <c:v>0.5</c:v>
                </c:pt>
                <c:pt idx="15944">
                  <c:v>0.53333333333333299</c:v>
                </c:pt>
                <c:pt idx="15945">
                  <c:v>0.56666666666666599</c:v>
                </c:pt>
                <c:pt idx="15946">
                  <c:v>0.6</c:v>
                </c:pt>
                <c:pt idx="15947">
                  <c:v>0.63333333333333297</c:v>
                </c:pt>
                <c:pt idx="15948">
                  <c:v>0.66666666666666596</c:v>
                </c:pt>
                <c:pt idx="15949">
                  <c:v>0.7</c:v>
                </c:pt>
                <c:pt idx="15950">
                  <c:v>0.73333333333333295</c:v>
                </c:pt>
                <c:pt idx="15951">
                  <c:v>0.76666666666666605</c:v>
                </c:pt>
                <c:pt idx="15952">
                  <c:v>0.8</c:v>
                </c:pt>
                <c:pt idx="15953">
                  <c:v>0.83333333333333304</c:v>
                </c:pt>
                <c:pt idx="15954">
                  <c:v>0.86666666666666603</c:v>
                </c:pt>
                <c:pt idx="15955">
                  <c:v>0.9</c:v>
                </c:pt>
                <c:pt idx="15956">
                  <c:v>0.93333333333333302</c:v>
                </c:pt>
                <c:pt idx="15957">
                  <c:v>0.96666666666666601</c:v>
                </c:pt>
                <c:pt idx="15958">
                  <c:v>0</c:v>
                </c:pt>
                <c:pt idx="15959">
                  <c:v>1.8181818181818101E-2</c:v>
                </c:pt>
                <c:pt idx="15960">
                  <c:v>3.6363636363636299E-2</c:v>
                </c:pt>
                <c:pt idx="15961">
                  <c:v>5.4545454545454501E-2</c:v>
                </c:pt>
                <c:pt idx="15962">
                  <c:v>7.2727272727272696E-2</c:v>
                </c:pt>
                <c:pt idx="15963">
                  <c:v>9.0909090909090898E-2</c:v>
                </c:pt>
                <c:pt idx="15964">
                  <c:v>0.109090909090909</c:v>
                </c:pt>
                <c:pt idx="15965">
                  <c:v>0.12727272727272701</c:v>
                </c:pt>
                <c:pt idx="15966">
                  <c:v>0.145454545454545</c:v>
                </c:pt>
                <c:pt idx="15967">
                  <c:v>0.163636363636363</c:v>
                </c:pt>
                <c:pt idx="15968">
                  <c:v>0.18181818181818099</c:v>
                </c:pt>
                <c:pt idx="15969">
                  <c:v>0.2</c:v>
                </c:pt>
                <c:pt idx="15970">
                  <c:v>0.218181818181818</c:v>
                </c:pt>
                <c:pt idx="15971">
                  <c:v>0.236363636363636</c:v>
                </c:pt>
                <c:pt idx="15972">
                  <c:v>0.25454545454545402</c:v>
                </c:pt>
                <c:pt idx="15973">
                  <c:v>0.27272727272727199</c:v>
                </c:pt>
                <c:pt idx="15974">
                  <c:v>0.29090909090909001</c:v>
                </c:pt>
                <c:pt idx="15975">
                  <c:v>0.30909090909090903</c:v>
                </c:pt>
                <c:pt idx="15976">
                  <c:v>0.32727272727272699</c:v>
                </c:pt>
                <c:pt idx="15977">
                  <c:v>0.34545454545454501</c:v>
                </c:pt>
                <c:pt idx="15978">
                  <c:v>0.36363636363636298</c:v>
                </c:pt>
                <c:pt idx="15979">
                  <c:v>0.381818181818181</c:v>
                </c:pt>
                <c:pt idx="15980">
                  <c:v>0.4</c:v>
                </c:pt>
                <c:pt idx="15981">
                  <c:v>0.41818181818181799</c:v>
                </c:pt>
                <c:pt idx="15982">
                  <c:v>0.43636363636363601</c:v>
                </c:pt>
                <c:pt idx="15983">
                  <c:v>0.45454545454545398</c:v>
                </c:pt>
                <c:pt idx="15984">
                  <c:v>0.472727272727272</c:v>
                </c:pt>
                <c:pt idx="15985">
                  <c:v>0.49090909090909002</c:v>
                </c:pt>
                <c:pt idx="15986">
                  <c:v>0.50909090909090904</c:v>
                </c:pt>
                <c:pt idx="15987">
                  <c:v>0.527272727272727</c:v>
                </c:pt>
                <c:pt idx="15988">
                  <c:v>0.54545454545454497</c:v>
                </c:pt>
                <c:pt idx="15989">
                  <c:v>0.56363636363636305</c:v>
                </c:pt>
                <c:pt idx="15990">
                  <c:v>0.58181818181818101</c:v>
                </c:pt>
                <c:pt idx="15991">
                  <c:v>0.6</c:v>
                </c:pt>
                <c:pt idx="15992">
                  <c:v>0.61818181818181805</c:v>
                </c:pt>
                <c:pt idx="15993">
                  <c:v>0.63636363636363602</c:v>
                </c:pt>
                <c:pt idx="15994">
                  <c:v>0.65454545454545399</c:v>
                </c:pt>
                <c:pt idx="15995">
                  <c:v>0.67272727272727195</c:v>
                </c:pt>
                <c:pt idx="15996">
                  <c:v>0.69090909090909003</c:v>
                </c:pt>
                <c:pt idx="15997">
                  <c:v>0.70909090909090899</c:v>
                </c:pt>
                <c:pt idx="15998">
                  <c:v>0.72727272727272696</c:v>
                </c:pt>
                <c:pt idx="15999">
                  <c:v>0.74545454545454504</c:v>
                </c:pt>
                <c:pt idx="16000">
                  <c:v>0.763636363636363</c:v>
                </c:pt>
                <c:pt idx="16001">
                  <c:v>0.78181818181818097</c:v>
                </c:pt>
                <c:pt idx="16002">
                  <c:v>0.8</c:v>
                </c:pt>
                <c:pt idx="16003">
                  <c:v>0.81818181818181801</c:v>
                </c:pt>
                <c:pt idx="16004">
                  <c:v>0.83636363636363598</c:v>
                </c:pt>
                <c:pt idx="16005">
                  <c:v>0.85454545454545405</c:v>
                </c:pt>
                <c:pt idx="16006">
                  <c:v>0.87272727272727202</c:v>
                </c:pt>
                <c:pt idx="16007">
                  <c:v>0.89090909090908998</c:v>
                </c:pt>
                <c:pt idx="16008">
                  <c:v>0.90909090909090895</c:v>
                </c:pt>
                <c:pt idx="16009">
                  <c:v>0.92727272727272703</c:v>
                </c:pt>
                <c:pt idx="16010">
                  <c:v>0.94545454545454499</c:v>
                </c:pt>
                <c:pt idx="16011">
                  <c:v>0.96363636363636296</c:v>
                </c:pt>
                <c:pt idx="16012">
                  <c:v>0.98181818181818103</c:v>
                </c:pt>
                <c:pt idx="16013">
                  <c:v>0</c:v>
                </c:pt>
                <c:pt idx="16014">
                  <c:v>1.7857142857142801E-2</c:v>
                </c:pt>
                <c:pt idx="16015">
                  <c:v>3.5714285714285698E-2</c:v>
                </c:pt>
                <c:pt idx="16016">
                  <c:v>5.3571428571428499E-2</c:v>
                </c:pt>
                <c:pt idx="16017">
                  <c:v>7.1428571428571397E-2</c:v>
                </c:pt>
                <c:pt idx="16018">
                  <c:v>8.9285714285714204E-2</c:v>
                </c:pt>
                <c:pt idx="16019">
                  <c:v>0.107142857142857</c:v>
                </c:pt>
                <c:pt idx="16020">
                  <c:v>0.125</c:v>
                </c:pt>
                <c:pt idx="16021">
                  <c:v>0.14285714285714199</c:v>
                </c:pt>
                <c:pt idx="16022">
                  <c:v>0.160714285714285</c:v>
                </c:pt>
                <c:pt idx="16023">
                  <c:v>0.17857142857142799</c:v>
                </c:pt>
                <c:pt idx="16024">
                  <c:v>0.19642857142857101</c:v>
                </c:pt>
                <c:pt idx="16025">
                  <c:v>0.214285714285714</c:v>
                </c:pt>
                <c:pt idx="16026">
                  <c:v>0.23214285714285701</c:v>
                </c:pt>
                <c:pt idx="16027">
                  <c:v>0.25</c:v>
                </c:pt>
                <c:pt idx="16028">
                  <c:v>0.26785714285714202</c:v>
                </c:pt>
                <c:pt idx="16029">
                  <c:v>0.28571428571428498</c:v>
                </c:pt>
                <c:pt idx="16030">
                  <c:v>0.30357142857142799</c:v>
                </c:pt>
                <c:pt idx="16031">
                  <c:v>0.32142857142857101</c:v>
                </c:pt>
                <c:pt idx="16032">
                  <c:v>0.33928571428571402</c:v>
                </c:pt>
                <c:pt idx="16033">
                  <c:v>0.35714285714285698</c:v>
                </c:pt>
                <c:pt idx="16034">
                  <c:v>0.375</c:v>
                </c:pt>
                <c:pt idx="16035">
                  <c:v>0.39285714285714202</c:v>
                </c:pt>
                <c:pt idx="16036">
                  <c:v>0.41071428571428498</c:v>
                </c:pt>
                <c:pt idx="16037">
                  <c:v>0.42857142857142799</c:v>
                </c:pt>
                <c:pt idx="16038">
                  <c:v>0.44642857142857101</c:v>
                </c:pt>
                <c:pt idx="16039">
                  <c:v>0.46428571428571402</c:v>
                </c:pt>
                <c:pt idx="16040">
                  <c:v>0.48214285714285698</c:v>
                </c:pt>
                <c:pt idx="16041">
                  <c:v>0.5</c:v>
                </c:pt>
                <c:pt idx="16042">
                  <c:v>0.51785714285714202</c:v>
                </c:pt>
                <c:pt idx="16043">
                  <c:v>0.53571428571428503</c:v>
                </c:pt>
                <c:pt idx="16044">
                  <c:v>0.55357142857142805</c:v>
                </c:pt>
                <c:pt idx="16045">
                  <c:v>0.57142857142857095</c:v>
                </c:pt>
                <c:pt idx="16046">
                  <c:v>0.58928571428571397</c:v>
                </c:pt>
                <c:pt idx="16047">
                  <c:v>0.60714285714285698</c:v>
                </c:pt>
                <c:pt idx="16048">
                  <c:v>0.625</c:v>
                </c:pt>
                <c:pt idx="16049">
                  <c:v>0.64285714285714202</c:v>
                </c:pt>
                <c:pt idx="16050">
                  <c:v>0.66071428571428503</c:v>
                </c:pt>
                <c:pt idx="16051">
                  <c:v>0.67857142857142805</c:v>
                </c:pt>
                <c:pt idx="16052">
                  <c:v>0.69642857142857095</c:v>
                </c:pt>
                <c:pt idx="16053">
                  <c:v>0.71428571428571397</c:v>
                </c:pt>
                <c:pt idx="16054">
                  <c:v>0.73214285714285698</c:v>
                </c:pt>
                <c:pt idx="16055">
                  <c:v>0.75</c:v>
                </c:pt>
                <c:pt idx="16056">
                  <c:v>0.76785714285714202</c:v>
                </c:pt>
                <c:pt idx="16057">
                  <c:v>0.78571428571428503</c:v>
                </c:pt>
                <c:pt idx="16058">
                  <c:v>0.80357142857142805</c:v>
                </c:pt>
                <c:pt idx="16059">
                  <c:v>0.82142857142857095</c:v>
                </c:pt>
                <c:pt idx="16060">
                  <c:v>0.83928571428571397</c:v>
                </c:pt>
                <c:pt idx="16061">
                  <c:v>0.85714285714285698</c:v>
                </c:pt>
                <c:pt idx="16062">
                  <c:v>0.875</c:v>
                </c:pt>
                <c:pt idx="16063">
                  <c:v>0.89285714285714202</c:v>
                </c:pt>
                <c:pt idx="16064">
                  <c:v>0.91071428571428503</c:v>
                </c:pt>
                <c:pt idx="16065">
                  <c:v>0.92857142857142805</c:v>
                </c:pt>
                <c:pt idx="16066">
                  <c:v>0.94642857142857095</c:v>
                </c:pt>
                <c:pt idx="16067">
                  <c:v>0.96428571428571397</c:v>
                </c:pt>
                <c:pt idx="16068">
                  <c:v>0.98214285714285698</c:v>
                </c:pt>
                <c:pt idx="16069">
                  <c:v>0</c:v>
                </c:pt>
                <c:pt idx="16070">
                  <c:v>0.11111111111111099</c:v>
                </c:pt>
                <c:pt idx="16071">
                  <c:v>0.22222222222222199</c:v>
                </c:pt>
                <c:pt idx="16072">
                  <c:v>0.33333333333333298</c:v>
                </c:pt>
                <c:pt idx="16073">
                  <c:v>0.44444444444444398</c:v>
                </c:pt>
                <c:pt idx="16074">
                  <c:v>0.55555555555555503</c:v>
                </c:pt>
                <c:pt idx="16075">
                  <c:v>0.66666666666666596</c:v>
                </c:pt>
                <c:pt idx="16076">
                  <c:v>0.77777777777777701</c:v>
                </c:pt>
                <c:pt idx="16077">
                  <c:v>0.88888888888888795</c:v>
                </c:pt>
                <c:pt idx="16078">
                  <c:v>0</c:v>
                </c:pt>
                <c:pt idx="16079">
                  <c:v>2.77777777777777E-2</c:v>
                </c:pt>
                <c:pt idx="16080">
                  <c:v>5.5555555555555497E-2</c:v>
                </c:pt>
                <c:pt idx="16081">
                  <c:v>8.3333333333333301E-2</c:v>
                </c:pt>
                <c:pt idx="16082">
                  <c:v>0.11111111111111099</c:v>
                </c:pt>
                <c:pt idx="16083">
                  <c:v>0.13888888888888801</c:v>
                </c:pt>
                <c:pt idx="16084">
                  <c:v>0.16666666666666599</c:v>
                </c:pt>
                <c:pt idx="16085">
                  <c:v>0.194444444444444</c:v>
                </c:pt>
                <c:pt idx="16086">
                  <c:v>0.22222222222222199</c:v>
                </c:pt>
                <c:pt idx="16087">
                  <c:v>0.25</c:v>
                </c:pt>
                <c:pt idx="16088">
                  <c:v>0.27777777777777701</c:v>
                </c:pt>
                <c:pt idx="16089">
                  <c:v>0.30555555555555503</c:v>
                </c:pt>
                <c:pt idx="16090">
                  <c:v>0.33333333333333298</c:v>
                </c:pt>
                <c:pt idx="16091">
                  <c:v>0.36111111111111099</c:v>
                </c:pt>
                <c:pt idx="16092">
                  <c:v>0.38888888888888801</c:v>
                </c:pt>
                <c:pt idx="16093">
                  <c:v>0.41666666666666602</c:v>
                </c:pt>
                <c:pt idx="16094">
                  <c:v>0.44444444444444398</c:v>
                </c:pt>
                <c:pt idx="16095">
                  <c:v>0.47222222222222199</c:v>
                </c:pt>
                <c:pt idx="16096">
                  <c:v>0.5</c:v>
                </c:pt>
                <c:pt idx="16097">
                  <c:v>0.52777777777777701</c:v>
                </c:pt>
                <c:pt idx="16098">
                  <c:v>0.55555555555555503</c:v>
                </c:pt>
                <c:pt idx="16099">
                  <c:v>0.58333333333333304</c:v>
                </c:pt>
                <c:pt idx="16100">
                  <c:v>0.61111111111111105</c:v>
                </c:pt>
                <c:pt idx="16101">
                  <c:v>0.63888888888888795</c:v>
                </c:pt>
                <c:pt idx="16102">
                  <c:v>0.66666666666666596</c:v>
                </c:pt>
                <c:pt idx="16103">
                  <c:v>0.69444444444444398</c:v>
                </c:pt>
                <c:pt idx="16104">
                  <c:v>0.72222222222222199</c:v>
                </c:pt>
                <c:pt idx="16105">
                  <c:v>0.75</c:v>
                </c:pt>
                <c:pt idx="16106">
                  <c:v>0.77777777777777701</c:v>
                </c:pt>
                <c:pt idx="16107">
                  <c:v>0.80555555555555503</c:v>
                </c:pt>
                <c:pt idx="16108">
                  <c:v>0.83333333333333304</c:v>
                </c:pt>
                <c:pt idx="16109">
                  <c:v>0.86111111111111105</c:v>
                </c:pt>
                <c:pt idx="16110">
                  <c:v>0.88888888888888795</c:v>
                </c:pt>
                <c:pt idx="16111">
                  <c:v>0.91666666666666596</c:v>
                </c:pt>
                <c:pt idx="16112">
                  <c:v>0.94444444444444398</c:v>
                </c:pt>
                <c:pt idx="16113">
                  <c:v>0.97222222222222199</c:v>
                </c:pt>
                <c:pt idx="16114">
                  <c:v>0</c:v>
                </c:pt>
                <c:pt idx="16115">
                  <c:v>1.0869565217391301E-2</c:v>
                </c:pt>
                <c:pt idx="16116">
                  <c:v>2.1739130434782601E-2</c:v>
                </c:pt>
                <c:pt idx="16117">
                  <c:v>3.2608695652173898E-2</c:v>
                </c:pt>
                <c:pt idx="16118">
                  <c:v>4.3478260869565202E-2</c:v>
                </c:pt>
                <c:pt idx="16119">
                  <c:v>5.4347826086956499E-2</c:v>
                </c:pt>
                <c:pt idx="16120">
                  <c:v>6.5217391304347797E-2</c:v>
                </c:pt>
                <c:pt idx="16121">
                  <c:v>7.6086956521739094E-2</c:v>
                </c:pt>
                <c:pt idx="16122">
                  <c:v>8.6956521739130405E-2</c:v>
                </c:pt>
                <c:pt idx="16123">
                  <c:v>9.7826086956521702E-2</c:v>
                </c:pt>
                <c:pt idx="16124">
                  <c:v>0.108695652173913</c:v>
                </c:pt>
                <c:pt idx="16125">
                  <c:v>0.119565217391304</c:v>
                </c:pt>
                <c:pt idx="16126">
                  <c:v>0.13043478260869501</c:v>
                </c:pt>
                <c:pt idx="16127">
                  <c:v>0.141304347826086</c:v>
                </c:pt>
                <c:pt idx="16128">
                  <c:v>0.15217391304347799</c:v>
                </c:pt>
                <c:pt idx="16129">
                  <c:v>0.16304347826086901</c:v>
                </c:pt>
                <c:pt idx="16130">
                  <c:v>0.17391304347826</c:v>
                </c:pt>
                <c:pt idx="16131">
                  <c:v>0.184782608695652</c:v>
                </c:pt>
                <c:pt idx="16132">
                  <c:v>0.19565217391304299</c:v>
                </c:pt>
                <c:pt idx="16133">
                  <c:v>0.20652173913043401</c:v>
                </c:pt>
                <c:pt idx="16134">
                  <c:v>0.217391304347826</c:v>
                </c:pt>
                <c:pt idx="16135">
                  <c:v>0.22826086956521699</c:v>
                </c:pt>
                <c:pt idx="16136">
                  <c:v>0.23913043478260801</c:v>
                </c:pt>
                <c:pt idx="16137">
                  <c:v>0.25</c:v>
                </c:pt>
                <c:pt idx="16138">
                  <c:v>0.26086956521739102</c:v>
                </c:pt>
                <c:pt idx="16139">
                  <c:v>0.27173913043478198</c:v>
                </c:pt>
                <c:pt idx="16140">
                  <c:v>0.282608695652173</c:v>
                </c:pt>
                <c:pt idx="16141">
                  <c:v>0.29347826086956502</c:v>
                </c:pt>
                <c:pt idx="16142">
                  <c:v>0.30434782608695599</c:v>
                </c:pt>
                <c:pt idx="16143">
                  <c:v>0.31521739130434701</c:v>
                </c:pt>
                <c:pt idx="16144">
                  <c:v>0.32608695652173902</c:v>
                </c:pt>
                <c:pt idx="16145">
                  <c:v>0.33695652173912999</c:v>
                </c:pt>
                <c:pt idx="16146">
                  <c:v>0.34782608695652101</c:v>
                </c:pt>
                <c:pt idx="16147">
                  <c:v>0.35869565217391303</c:v>
                </c:pt>
                <c:pt idx="16148">
                  <c:v>0.36956521739130399</c:v>
                </c:pt>
                <c:pt idx="16149">
                  <c:v>0.38043478260869501</c:v>
                </c:pt>
                <c:pt idx="16150">
                  <c:v>0.39130434782608697</c:v>
                </c:pt>
                <c:pt idx="16151">
                  <c:v>0.40217391304347799</c:v>
                </c:pt>
                <c:pt idx="16152">
                  <c:v>0.41304347826086901</c:v>
                </c:pt>
                <c:pt idx="16153">
                  <c:v>0.42391304347825998</c:v>
                </c:pt>
                <c:pt idx="16154">
                  <c:v>0.434782608695652</c:v>
                </c:pt>
                <c:pt idx="16155">
                  <c:v>0.44565217391304301</c:v>
                </c:pt>
                <c:pt idx="16156">
                  <c:v>0.45652173913043398</c:v>
                </c:pt>
                <c:pt idx="16157">
                  <c:v>0.467391304347826</c:v>
                </c:pt>
                <c:pt idx="16158">
                  <c:v>0.47826086956521702</c:v>
                </c:pt>
                <c:pt idx="16159">
                  <c:v>0.48913043478260798</c:v>
                </c:pt>
                <c:pt idx="16160">
                  <c:v>0.5</c:v>
                </c:pt>
                <c:pt idx="16161">
                  <c:v>0.51086956521739102</c:v>
                </c:pt>
                <c:pt idx="16162">
                  <c:v>0.52173913043478204</c:v>
                </c:pt>
                <c:pt idx="16163">
                  <c:v>0.53260869565217395</c:v>
                </c:pt>
                <c:pt idx="16164">
                  <c:v>0.54347826086956497</c:v>
                </c:pt>
                <c:pt idx="16165">
                  <c:v>0.55434782608695599</c:v>
                </c:pt>
                <c:pt idx="16166">
                  <c:v>0.56521739130434701</c:v>
                </c:pt>
                <c:pt idx="16167">
                  <c:v>0.57608695652173902</c:v>
                </c:pt>
                <c:pt idx="16168">
                  <c:v>0.58695652173913004</c:v>
                </c:pt>
                <c:pt idx="16169">
                  <c:v>0.59782608695652095</c:v>
                </c:pt>
                <c:pt idx="16170">
                  <c:v>0.60869565217391297</c:v>
                </c:pt>
                <c:pt idx="16171">
                  <c:v>0.61956521739130399</c:v>
                </c:pt>
                <c:pt idx="16172">
                  <c:v>0.63043478260869501</c:v>
                </c:pt>
                <c:pt idx="16173">
                  <c:v>0.64130434782608603</c:v>
                </c:pt>
                <c:pt idx="16174">
                  <c:v>0.65217391304347805</c:v>
                </c:pt>
                <c:pt idx="16175">
                  <c:v>0.66304347826086896</c:v>
                </c:pt>
                <c:pt idx="16176">
                  <c:v>0.67391304347825998</c:v>
                </c:pt>
                <c:pt idx="16177">
                  <c:v>0.684782608695652</c:v>
                </c:pt>
                <c:pt idx="16178">
                  <c:v>0.69565217391304301</c:v>
                </c:pt>
                <c:pt idx="16179">
                  <c:v>0.70652173913043403</c:v>
                </c:pt>
                <c:pt idx="16180">
                  <c:v>0.71739130434782605</c:v>
                </c:pt>
                <c:pt idx="16181">
                  <c:v>0.72826086956521696</c:v>
                </c:pt>
                <c:pt idx="16182">
                  <c:v>0.73913043478260798</c:v>
                </c:pt>
                <c:pt idx="16183">
                  <c:v>0.75</c:v>
                </c:pt>
                <c:pt idx="16184">
                  <c:v>0.76086956521739102</c:v>
                </c:pt>
                <c:pt idx="16185">
                  <c:v>0.77173913043478204</c:v>
                </c:pt>
                <c:pt idx="16186">
                  <c:v>0.78260869565217395</c:v>
                </c:pt>
                <c:pt idx="16187">
                  <c:v>0.79347826086956497</c:v>
                </c:pt>
                <c:pt idx="16188">
                  <c:v>0.80434782608695599</c:v>
                </c:pt>
                <c:pt idx="16189">
                  <c:v>0.81521739130434701</c:v>
                </c:pt>
                <c:pt idx="16190">
                  <c:v>0.82608695652173902</c:v>
                </c:pt>
                <c:pt idx="16191">
                  <c:v>0.83695652173913004</c:v>
                </c:pt>
                <c:pt idx="16192">
                  <c:v>0.84782608695652095</c:v>
                </c:pt>
                <c:pt idx="16193">
                  <c:v>0.85869565217391297</c:v>
                </c:pt>
                <c:pt idx="16194">
                  <c:v>0.86956521739130399</c:v>
                </c:pt>
                <c:pt idx="16195">
                  <c:v>0.88043478260869501</c:v>
                </c:pt>
                <c:pt idx="16196">
                  <c:v>0.89130434782608603</c:v>
                </c:pt>
                <c:pt idx="16197">
                  <c:v>0.90217391304347805</c:v>
                </c:pt>
                <c:pt idx="16198">
                  <c:v>0.91304347826086896</c:v>
                </c:pt>
                <c:pt idx="16199">
                  <c:v>0.92391304347825998</c:v>
                </c:pt>
                <c:pt idx="16200">
                  <c:v>0.934782608695652</c:v>
                </c:pt>
                <c:pt idx="16201">
                  <c:v>0.94565217391304301</c:v>
                </c:pt>
                <c:pt idx="16202">
                  <c:v>0.95652173913043403</c:v>
                </c:pt>
                <c:pt idx="16203">
                  <c:v>0.96739130434782605</c:v>
                </c:pt>
                <c:pt idx="16204">
                  <c:v>0.97826086956521696</c:v>
                </c:pt>
                <c:pt idx="16205">
                  <c:v>0.98913043478260798</c:v>
                </c:pt>
                <c:pt idx="16206">
                  <c:v>0</c:v>
                </c:pt>
                <c:pt idx="16207">
                  <c:v>3.3333333333333298E-2</c:v>
                </c:pt>
                <c:pt idx="16208">
                  <c:v>6.6666666666666596E-2</c:v>
                </c:pt>
                <c:pt idx="16209">
                  <c:v>0.1</c:v>
                </c:pt>
                <c:pt idx="16210">
                  <c:v>0.133333333333333</c:v>
                </c:pt>
                <c:pt idx="16211">
                  <c:v>0.16666666666666599</c:v>
                </c:pt>
                <c:pt idx="16212">
                  <c:v>0.2</c:v>
                </c:pt>
                <c:pt idx="16213">
                  <c:v>0.233333333333333</c:v>
                </c:pt>
                <c:pt idx="16214">
                  <c:v>0.266666666666666</c:v>
                </c:pt>
                <c:pt idx="16215">
                  <c:v>0.3</c:v>
                </c:pt>
                <c:pt idx="16216">
                  <c:v>0.33333333333333298</c:v>
                </c:pt>
                <c:pt idx="16217">
                  <c:v>0.36666666666666597</c:v>
                </c:pt>
                <c:pt idx="16218">
                  <c:v>0.4</c:v>
                </c:pt>
                <c:pt idx="16219">
                  <c:v>0.43333333333333302</c:v>
                </c:pt>
                <c:pt idx="16220">
                  <c:v>0.46666666666666601</c:v>
                </c:pt>
                <c:pt idx="16221">
                  <c:v>0.5</c:v>
                </c:pt>
                <c:pt idx="16222">
                  <c:v>0.53333333333333299</c:v>
                </c:pt>
                <c:pt idx="16223">
                  <c:v>0.56666666666666599</c:v>
                </c:pt>
                <c:pt idx="16224">
                  <c:v>0.6</c:v>
                </c:pt>
                <c:pt idx="16225">
                  <c:v>0.63333333333333297</c:v>
                </c:pt>
                <c:pt idx="16226">
                  <c:v>0.66666666666666596</c:v>
                </c:pt>
                <c:pt idx="16227">
                  <c:v>0.7</c:v>
                </c:pt>
                <c:pt idx="16228">
                  <c:v>0.73333333333333295</c:v>
                </c:pt>
                <c:pt idx="16229">
                  <c:v>0.76666666666666605</c:v>
                </c:pt>
                <c:pt idx="16230">
                  <c:v>0.8</c:v>
                </c:pt>
                <c:pt idx="16231">
                  <c:v>0.83333333333333304</c:v>
                </c:pt>
                <c:pt idx="16232">
                  <c:v>0.86666666666666603</c:v>
                </c:pt>
                <c:pt idx="16233">
                  <c:v>0.9</c:v>
                </c:pt>
                <c:pt idx="16234">
                  <c:v>0.93333333333333302</c:v>
                </c:pt>
                <c:pt idx="16235">
                  <c:v>0.96666666666666601</c:v>
                </c:pt>
                <c:pt idx="16236">
                  <c:v>0</c:v>
                </c:pt>
                <c:pt idx="16237">
                  <c:v>1.8867924528301799E-2</c:v>
                </c:pt>
                <c:pt idx="16238">
                  <c:v>3.7735849056603703E-2</c:v>
                </c:pt>
                <c:pt idx="16239">
                  <c:v>5.6603773584905599E-2</c:v>
                </c:pt>
                <c:pt idx="16240">
                  <c:v>7.5471698113207503E-2</c:v>
                </c:pt>
                <c:pt idx="16241">
                  <c:v>9.4339622641509399E-2</c:v>
                </c:pt>
                <c:pt idx="16242">
                  <c:v>0.113207547169811</c:v>
                </c:pt>
                <c:pt idx="16243">
                  <c:v>0.13207547169811301</c:v>
                </c:pt>
                <c:pt idx="16244">
                  <c:v>0.15094339622641501</c:v>
                </c:pt>
                <c:pt idx="16245">
                  <c:v>0.169811320754716</c:v>
                </c:pt>
                <c:pt idx="16246">
                  <c:v>0.18867924528301799</c:v>
                </c:pt>
                <c:pt idx="16247">
                  <c:v>0.20754716981131999</c:v>
                </c:pt>
                <c:pt idx="16248">
                  <c:v>0.22641509433962201</c:v>
                </c:pt>
                <c:pt idx="16249">
                  <c:v>0.245283018867924</c:v>
                </c:pt>
                <c:pt idx="16250">
                  <c:v>0.26415094339622602</c:v>
                </c:pt>
                <c:pt idx="16251">
                  <c:v>0.28301886792452802</c:v>
                </c:pt>
                <c:pt idx="16252">
                  <c:v>0.30188679245283001</c:v>
                </c:pt>
                <c:pt idx="16253">
                  <c:v>0.320754716981132</c:v>
                </c:pt>
                <c:pt idx="16254">
                  <c:v>0.339622641509433</c:v>
                </c:pt>
                <c:pt idx="16255">
                  <c:v>0.35849056603773499</c:v>
                </c:pt>
                <c:pt idx="16256">
                  <c:v>0.37735849056603699</c:v>
                </c:pt>
                <c:pt idx="16257">
                  <c:v>0.39622641509433898</c:v>
                </c:pt>
                <c:pt idx="16258">
                  <c:v>0.41509433962264097</c:v>
                </c:pt>
                <c:pt idx="16259">
                  <c:v>0.43396226415094302</c:v>
                </c:pt>
                <c:pt idx="16260">
                  <c:v>0.45283018867924502</c:v>
                </c:pt>
                <c:pt idx="16261">
                  <c:v>0.47169811320754701</c:v>
                </c:pt>
                <c:pt idx="16262">
                  <c:v>0.490566037735849</c:v>
                </c:pt>
                <c:pt idx="16263">
                  <c:v>0.50943396226415005</c:v>
                </c:pt>
                <c:pt idx="16264">
                  <c:v>0.52830188679245205</c:v>
                </c:pt>
                <c:pt idx="16265">
                  <c:v>0.54716981132075404</c:v>
                </c:pt>
                <c:pt idx="16266">
                  <c:v>0.56603773584905603</c:v>
                </c:pt>
                <c:pt idx="16267">
                  <c:v>0.58490566037735803</c:v>
                </c:pt>
                <c:pt idx="16268">
                  <c:v>0.60377358490566002</c:v>
                </c:pt>
                <c:pt idx="16269">
                  <c:v>0.62264150943396201</c:v>
                </c:pt>
                <c:pt idx="16270">
                  <c:v>0.64150943396226401</c:v>
                </c:pt>
                <c:pt idx="16271">
                  <c:v>0.660377358490566</c:v>
                </c:pt>
                <c:pt idx="16272">
                  <c:v>0.679245283018867</c:v>
                </c:pt>
                <c:pt idx="16273">
                  <c:v>0.69811320754716899</c:v>
                </c:pt>
                <c:pt idx="16274">
                  <c:v>0.71698113207547098</c:v>
                </c:pt>
                <c:pt idx="16275">
                  <c:v>0.73584905660377298</c:v>
                </c:pt>
                <c:pt idx="16276">
                  <c:v>0.75471698113207497</c:v>
                </c:pt>
                <c:pt idx="16277">
                  <c:v>0.77358490566037696</c:v>
                </c:pt>
                <c:pt idx="16278">
                  <c:v>0.79245283018867896</c:v>
                </c:pt>
                <c:pt idx="16279">
                  <c:v>0.81132075471698095</c:v>
                </c:pt>
                <c:pt idx="16280">
                  <c:v>0.83018867924528295</c:v>
                </c:pt>
                <c:pt idx="16281">
                  <c:v>0.84905660377358405</c:v>
                </c:pt>
                <c:pt idx="16282">
                  <c:v>0.86792452830188604</c:v>
                </c:pt>
                <c:pt idx="16283">
                  <c:v>0.88679245283018804</c:v>
                </c:pt>
                <c:pt idx="16284">
                  <c:v>0.90566037735849003</c:v>
                </c:pt>
                <c:pt idx="16285">
                  <c:v>0.92452830188679203</c:v>
                </c:pt>
                <c:pt idx="16286">
                  <c:v>0.94339622641509402</c:v>
                </c:pt>
                <c:pt idx="16287">
                  <c:v>0.96226415094339601</c:v>
                </c:pt>
                <c:pt idx="16288">
                  <c:v>0.98113207547169801</c:v>
                </c:pt>
                <c:pt idx="16289">
                  <c:v>0</c:v>
                </c:pt>
                <c:pt idx="16290">
                  <c:v>1.3333333333333299E-2</c:v>
                </c:pt>
                <c:pt idx="16291">
                  <c:v>2.6666666666666599E-2</c:v>
                </c:pt>
                <c:pt idx="16292">
                  <c:v>0.04</c:v>
                </c:pt>
                <c:pt idx="16293">
                  <c:v>5.3333333333333302E-2</c:v>
                </c:pt>
                <c:pt idx="16294">
                  <c:v>6.6666666666666596E-2</c:v>
                </c:pt>
                <c:pt idx="16295">
                  <c:v>0.08</c:v>
                </c:pt>
                <c:pt idx="16296">
                  <c:v>9.3333333333333296E-2</c:v>
                </c:pt>
                <c:pt idx="16297">
                  <c:v>0.10666666666666599</c:v>
                </c:pt>
                <c:pt idx="16298">
                  <c:v>0.12</c:v>
                </c:pt>
                <c:pt idx="16299">
                  <c:v>0.133333333333333</c:v>
                </c:pt>
                <c:pt idx="16300">
                  <c:v>0.146666666666666</c:v>
                </c:pt>
                <c:pt idx="16301">
                  <c:v>0.16</c:v>
                </c:pt>
                <c:pt idx="16302">
                  <c:v>0.17333333333333301</c:v>
                </c:pt>
                <c:pt idx="16303">
                  <c:v>0.18666666666666601</c:v>
                </c:pt>
                <c:pt idx="16304">
                  <c:v>0.2</c:v>
                </c:pt>
                <c:pt idx="16305">
                  <c:v>0.21333333333333299</c:v>
                </c:pt>
                <c:pt idx="16306">
                  <c:v>0.22666666666666599</c:v>
                </c:pt>
                <c:pt idx="16307">
                  <c:v>0.24</c:v>
                </c:pt>
                <c:pt idx="16308">
                  <c:v>0.25333333333333302</c:v>
                </c:pt>
                <c:pt idx="16309">
                  <c:v>0.266666666666666</c:v>
                </c:pt>
                <c:pt idx="16310">
                  <c:v>0.28000000000000003</c:v>
                </c:pt>
                <c:pt idx="16311">
                  <c:v>0.293333333333333</c:v>
                </c:pt>
                <c:pt idx="16312">
                  <c:v>0.30666666666666598</c:v>
                </c:pt>
                <c:pt idx="16313">
                  <c:v>0.32</c:v>
                </c:pt>
                <c:pt idx="16314">
                  <c:v>0.33333333333333298</c:v>
                </c:pt>
                <c:pt idx="16315">
                  <c:v>0.34666666666666601</c:v>
                </c:pt>
                <c:pt idx="16316">
                  <c:v>0.36</c:v>
                </c:pt>
                <c:pt idx="16317">
                  <c:v>0.37333333333333302</c:v>
                </c:pt>
                <c:pt idx="16318">
                  <c:v>0.38666666666666599</c:v>
                </c:pt>
                <c:pt idx="16319">
                  <c:v>0.4</c:v>
                </c:pt>
                <c:pt idx="16320">
                  <c:v>0.413333333333333</c:v>
                </c:pt>
                <c:pt idx="16321">
                  <c:v>0.42666666666666597</c:v>
                </c:pt>
                <c:pt idx="16322">
                  <c:v>0.44</c:v>
                </c:pt>
                <c:pt idx="16323">
                  <c:v>0.45333333333333298</c:v>
                </c:pt>
                <c:pt idx="16324">
                  <c:v>0.46666666666666601</c:v>
                </c:pt>
                <c:pt idx="16325">
                  <c:v>0.48</c:v>
                </c:pt>
                <c:pt idx="16326">
                  <c:v>0.49333333333333301</c:v>
                </c:pt>
                <c:pt idx="16327">
                  <c:v>0.50666666666666604</c:v>
                </c:pt>
                <c:pt idx="16328">
                  <c:v>0.52</c:v>
                </c:pt>
                <c:pt idx="16329">
                  <c:v>0.53333333333333299</c:v>
                </c:pt>
                <c:pt idx="16330">
                  <c:v>0.54666666666666597</c:v>
                </c:pt>
                <c:pt idx="16331">
                  <c:v>0.56000000000000005</c:v>
                </c:pt>
                <c:pt idx="16332">
                  <c:v>0.57333333333333303</c:v>
                </c:pt>
                <c:pt idx="16333">
                  <c:v>0.586666666666666</c:v>
                </c:pt>
                <c:pt idx="16334">
                  <c:v>0.6</c:v>
                </c:pt>
                <c:pt idx="16335">
                  <c:v>0.61333333333333295</c:v>
                </c:pt>
                <c:pt idx="16336">
                  <c:v>0.62666666666666604</c:v>
                </c:pt>
                <c:pt idx="16337">
                  <c:v>0.64</c:v>
                </c:pt>
                <c:pt idx="16338">
                  <c:v>0.65333333333333299</c:v>
                </c:pt>
                <c:pt idx="16339">
                  <c:v>0.66666666666666596</c:v>
                </c:pt>
                <c:pt idx="16340">
                  <c:v>0.68</c:v>
                </c:pt>
                <c:pt idx="16341">
                  <c:v>0.69333333333333302</c:v>
                </c:pt>
                <c:pt idx="16342">
                  <c:v>0.706666666666666</c:v>
                </c:pt>
                <c:pt idx="16343">
                  <c:v>0.72</c:v>
                </c:pt>
                <c:pt idx="16344">
                  <c:v>0.73333333333333295</c:v>
                </c:pt>
                <c:pt idx="16345">
                  <c:v>0.74666666666666603</c:v>
                </c:pt>
                <c:pt idx="16346">
                  <c:v>0.76</c:v>
                </c:pt>
                <c:pt idx="16347">
                  <c:v>0.77333333333333298</c:v>
                </c:pt>
                <c:pt idx="16348">
                  <c:v>0.78666666666666596</c:v>
                </c:pt>
                <c:pt idx="16349">
                  <c:v>0.8</c:v>
                </c:pt>
                <c:pt idx="16350">
                  <c:v>0.81333333333333302</c:v>
                </c:pt>
                <c:pt idx="16351">
                  <c:v>0.82666666666666599</c:v>
                </c:pt>
                <c:pt idx="16352">
                  <c:v>0.84</c:v>
                </c:pt>
                <c:pt idx="16353">
                  <c:v>0.85333333333333306</c:v>
                </c:pt>
                <c:pt idx="16354">
                  <c:v>0.86666666666666603</c:v>
                </c:pt>
                <c:pt idx="16355">
                  <c:v>0.88</c:v>
                </c:pt>
                <c:pt idx="16356">
                  <c:v>0.89333333333333298</c:v>
                </c:pt>
                <c:pt idx="16357">
                  <c:v>0.90666666666666595</c:v>
                </c:pt>
                <c:pt idx="16358">
                  <c:v>0.92</c:v>
                </c:pt>
                <c:pt idx="16359">
                  <c:v>0.93333333333333302</c:v>
                </c:pt>
                <c:pt idx="16360">
                  <c:v>0.94666666666666599</c:v>
                </c:pt>
                <c:pt idx="16361">
                  <c:v>0.96</c:v>
                </c:pt>
                <c:pt idx="16362">
                  <c:v>0.97333333333333305</c:v>
                </c:pt>
                <c:pt idx="16363">
                  <c:v>0.98666666666666603</c:v>
                </c:pt>
                <c:pt idx="16364">
                  <c:v>0</c:v>
                </c:pt>
                <c:pt idx="16365">
                  <c:v>6.8965517241379301E-3</c:v>
                </c:pt>
                <c:pt idx="16366">
                  <c:v>1.3793103448275799E-2</c:v>
                </c:pt>
                <c:pt idx="16367">
                  <c:v>2.0689655172413699E-2</c:v>
                </c:pt>
                <c:pt idx="16368">
                  <c:v>2.7586206896551699E-2</c:v>
                </c:pt>
                <c:pt idx="16369">
                  <c:v>3.4482758620689599E-2</c:v>
                </c:pt>
                <c:pt idx="16370">
                  <c:v>4.1379310344827502E-2</c:v>
                </c:pt>
                <c:pt idx="16371">
                  <c:v>4.8275862068965503E-2</c:v>
                </c:pt>
                <c:pt idx="16372">
                  <c:v>5.5172413793103399E-2</c:v>
                </c:pt>
                <c:pt idx="16373">
                  <c:v>6.2068965517241302E-2</c:v>
                </c:pt>
                <c:pt idx="16374">
                  <c:v>6.8965517241379296E-2</c:v>
                </c:pt>
                <c:pt idx="16375">
                  <c:v>7.5862068965517199E-2</c:v>
                </c:pt>
                <c:pt idx="16376">
                  <c:v>8.2758620689655102E-2</c:v>
                </c:pt>
                <c:pt idx="16377">
                  <c:v>8.9655172413793102E-2</c:v>
                </c:pt>
                <c:pt idx="16378">
                  <c:v>9.6551724137931005E-2</c:v>
                </c:pt>
                <c:pt idx="16379">
                  <c:v>0.10344827586206801</c:v>
                </c:pt>
                <c:pt idx="16380">
                  <c:v>0.11034482758620601</c:v>
                </c:pt>
                <c:pt idx="16381">
                  <c:v>0.11724137931034399</c:v>
                </c:pt>
                <c:pt idx="16382">
                  <c:v>0.12413793103448199</c:v>
                </c:pt>
                <c:pt idx="16383">
                  <c:v>0.13103448275862001</c:v>
                </c:pt>
                <c:pt idx="16384">
                  <c:v>0.13793103448275801</c:v>
                </c:pt>
                <c:pt idx="16385">
                  <c:v>0.14482758620689601</c:v>
                </c:pt>
                <c:pt idx="16386">
                  <c:v>0.15172413793103401</c:v>
                </c:pt>
                <c:pt idx="16387">
                  <c:v>0.15862068965517201</c:v>
                </c:pt>
                <c:pt idx="16388">
                  <c:v>0.16551724137931001</c:v>
                </c:pt>
                <c:pt idx="16389">
                  <c:v>0.17241379310344801</c:v>
                </c:pt>
                <c:pt idx="16390">
                  <c:v>0.17931034482758601</c:v>
                </c:pt>
                <c:pt idx="16391">
                  <c:v>0.18620689655172401</c:v>
                </c:pt>
                <c:pt idx="16392">
                  <c:v>0.19310344827586201</c:v>
                </c:pt>
                <c:pt idx="16393">
                  <c:v>0.2</c:v>
                </c:pt>
                <c:pt idx="16394">
                  <c:v>0.20689655172413701</c:v>
                </c:pt>
                <c:pt idx="16395">
                  <c:v>0.21379310344827501</c:v>
                </c:pt>
                <c:pt idx="16396">
                  <c:v>0.22068965517241301</c:v>
                </c:pt>
                <c:pt idx="16397">
                  <c:v>0.22758620689655101</c:v>
                </c:pt>
                <c:pt idx="16398">
                  <c:v>0.23448275862068901</c:v>
                </c:pt>
                <c:pt idx="16399">
                  <c:v>0.24137931034482701</c:v>
                </c:pt>
                <c:pt idx="16400">
                  <c:v>0.24827586206896499</c:v>
                </c:pt>
                <c:pt idx="16401">
                  <c:v>0.25517241379310301</c:v>
                </c:pt>
                <c:pt idx="16402">
                  <c:v>0.26206896551724101</c:v>
                </c:pt>
                <c:pt idx="16403">
                  <c:v>0.26896551724137902</c:v>
                </c:pt>
                <c:pt idx="16404">
                  <c:v>0.27586206896551702</c:v>
                </c:pt>
                <c:pt idx="16405">
                  <c:v>0.28275862068965502</c:v>
                </c:pt>
                <c:pt idx="16406">
                  <c:v>0.28965517241379302</c:v>
                </c:pt>
                <c:pt idx="16407">
                  <c:v>0.29655172413793102</c:v>
                </c:pt>
                <c:pt idx="16408">
                  <c:v>0.30344827586206802</c:v>
                </c:pt>
                <c:pt idx="16409">
                  <c:v>0.31034482758620602</c:v>
                </c:pt>
                <c:pt idx="16410">
                  <c:v>0.31724137931034402</c:v>
                </c:pt>
                <c:pt idx="16411">
                  <c:v>0.32413793103448202</c:v>
                </c:pt>
                <c:pt idx="16412">
                  <c:v>0.33103448275862002</c:v>
                </c:pt>
                <c:pt idx="16413">
                  <c:v>0.33793103448275802</c:v>
                </c:pt>
                <c:pt idx="16414">
                  <c:v>0.34482758620689602</c:v>
                </c:pt>
                <c:pt idx="16415">
                  <c:v>0.35172413793103402</c:v>
                </c:pt>
                <c:pt idx="16416">
                  <c:v>0.35862068965517202</c:v>
                </c:pt>
                <c:pt idx="16417">
                  <c:v>0.36551724137931002</c:v>
                </c:pt>
                <c:pt idx="16418">
                  <c:v>0.37241379310344802</c:v>
                </c:pt>
                <c:pt idx="16419">
                  <c:v>0.37931034482758602</c:v>
                </c:pt>
                <c:pt idx="16420">
                  <c:v>0.38620689655172402</c:v>
                </c:pt>
                <c:pt idx="16421">
                  <c:v>0.39310344827586202</c:v>
                </c:pt>
                <c:pt idx="16422">
                  <c:v>0.4</c:v>
                </c:pt>
                <c:pt idx="16423">
                  <c:v>0.40689655172413702</c:v>
                </c:pt>
                <c:pt idx="16424">
                  <c:v>0.41379310344827502</c:v>
                </c:pt>
                <c:pt idx="16425">
                  <c:v>0.42068965517241302</c:v>
                </c:pt>
                <c:pt idx="16426">
                  <c:v>0.42758620689655102</c:v>
                </c:pt>
                <c:pt idx="16427">
                  <c:v>0.43448275862068902</c:v>
                </c:pt>
                <c:pt idx="16428">
                  <c:v>0.44137931034482702</c:v>
                </c:pt>
                <c:pt idx="16429">
                  <c:v>0.44827586206896503</c:v>
                </c:pt>
                <c:pt idx="16430">
                  <c:v>0.45517241379310303</c:v>
                </c:pt>
                <c:pt idx="16431">
                  <c:v>0.46206896551724103</c:v>
                </c:pt>
                <c:pt idx="16432">
                  <c:v>0.46896551724137903</c:v>
                </c:pt>
                <c:pt idx="16433">
                  <c:v>0.47586206896551703</c:v>
                </c:pt>
                <c:pt idx="16434">
                  <c:v>0.48275862068965503</c:v>
                </c:pt>
                <c:pt idx="16435">
                  <c:v>0.48965517241379303</c:v>
                </c:pt>
                <c:pt idx="16436">
                  <c:v>0.49655172413793103</c:v>
                </c:pt>
                <c:pt idx="16437">
                  <c:v>0.50344827586206897</c:v>
                </c:pt>
                <c:pt idx="16438">
                  <c:v>0.51034482758620603</c:v>
                </c:pt>
                <c:pt idx="16439">
                  <c:v>0.51724137931034397</c:v>
                </c:pt>
                <c:pt idx="16440">
                  <c:v>0.52413793103448203</c:v>
                </c:pt>
                <c:pt idx="16441">
                  <c:v>0.53103448275861997</c:v>
                </c:pt>
                <c:pt idx="16442">
                  <c:v>0.53793103448275803</c:v>
                </c:pt>
                <c:pt idx="16443">
                  <c:v>0.54482758620689598</c:v>
                </c:pt>
                <c:pt idx="16444">
                  <c:v>0.55172413793103403</c:v>
                </c:pt>
                <c:pt idx="16445">
                  <c:v>0.55862068965517198</c:v>
                </c:pt>
                <c:pt idx="16446">
                  <c:v>0.56551724137931003</c:v>
                </c:pt>
                <c:pt idx="16447">
                  <c:v>0.57241379310344798</c:v>
                </c:pt>
                <c:pt idx="16448">
                  <c:v>0.57931034482758603</c:v>
                </c:pt>
                <c:pt idx="16449">
                  <c:v>0.58620689655172398</c:v>
                </c:pt>
                <c:pt idx="16450">
                  <c:v>0.59310344827586203</c:v>
                </c:pt>
                <c:pt idx="16451">
                  <c:v>0.6</c:v>
                </c:pt>
                <c:pt idx="16452">
                  <c:v>0.60689655172413703</c:v>
                </c:pt>
                <c:pt idx="16453">
                  <c:v>0.61379310344827498</c:v>
                </c:pt>
                <c:pt idx="16454">
                  <c:v>0.62068965517241304</c:v>
                </c:pt>
                <c:pt idx="16455">
                  <c:v>0.62758620689655098</c:v>
                </c:pt>
                <c:pt idx="16456">
                  <c:v>0.63448275862068904</c:v>
                </c:pt>
                <c:pt idx="16457">
                  <c:v>0.64137931034482698</c:v>
                </c:pt>
                <c:pt idx="16458">
                  <c:v>0.64827586206896504</c:v>
                </c:pt>
                <c:pt idx="16459">
                  <c:v>0.65517241379310298</c:v>
                </c:pt>
                <c:pt idx="16460">
                  <c:v>0.66206896551724104</c:v>
                </c:pt>
                <c:pt idx="16461">
                  <c:v>0.66896551724137898</c:v>
                </c:pt>
                <c:pt idx="16462">
                  <c:v>0.67586206896551704</c:v>
                </c:pt>
                <c:pt idx="16463">
                  <c:v>0.68275862068965498</c:v>
                </c:pt>
                <c:pt idx="16464">
                  <c:v>0.68965517241379304</c:v>
                </c:pt>
                <c:pt idx="16465">
                  <c:v>0.69655172413793098</c:v>
                </c:pt>
                <c:pt idx="16466">
                  <c:v>0.70344827586206804</c:v>
                </c:pt>
                <c:pt idx="16467">
                  <c:v>0.71034482758620598</c:v>
                </c:pt>
                <c:pt idx="16468">
                  <c:v>0.71724137931034404</c:v>
                </c:pt>
                <c:pt idx="16469">
                  <c:v>0.72413793103448199</c:v>
                </c:pt>
                <c:pt idx="16470">
                  <c:v>0.73103448275862004</c:v>
                </c:pt>
                <c:pt idx="16471">
                  <c:v>0.73793103448275799</c:v>
                </c:pt>
                <c:pt idx="16472">
                  <c:v>0.74482758620689604</c:v>
                </c:pt>
                <c:pt idx="16473">
                  <c:v>0.75172413793103399</c:v>
                </c:pt>
                <c:pt idx="16474">
                  <c:v>0.75862068965517204</c:v>
                </c:pt>
                <c:pt idx="16475">
                  <c:v>0.76551724137930999</c:v>
                </c:pt>
                <c:pt idx="16476">
                  <c:v>0.77241379310344804</c:v>
                </c:pt>
                <c:pt idx="16477">
                  <c:v>0.77931034482758599</c:v>
                </c:pt>
                <c:pt idx="16478">
                  <c:v>0.78620689655172404</c:v>
                </c:pt>
                <c:pt idx="16479">
                  <c:v>0.79310344827586199</c:v>
                </c:pt>
                <c:pt idx="16480">
                  <c:v>0.8</c:v>
                </c:pt>
                <c:pt idx="16481">
                  <c:v>0.80689655172413699</c:v>
                </c:pt>
                <c:pt idx="16482">
                  <c:v>0.81379310344827505</c:v>
                </c:pt>
                <c:pt idx="16483">
                  <c:v>0.82068965517241299</c:v>
                </c:pt>
                <c:pt idx="16484">
                  <c:v>0.82758620689655105</c:v>
                </c:pt>
                <c:pt idx="16485">
                  <c:v>0.83448275862068899</c:v>
                </c:pt>
                <c:pt idx="16486">
                  <c:v>0.84137931034482705</c:v>
                </c:pt>
                <c:pt idx="16487">
                  <c:v>0.84827586206896499</c:v>
                </c:pt>
                <c:pt idx="16488">
                  <c:v>0.85517241379310305</c:v>
                </c:pt>
                <c:pt idx="16489">
                  <c:v>0.86206896551724099</c:v>
                </c:pt>
                <c:pt idx="16490">
                  <c:v>0.86896551724137905</c:v>
                </c:pt>
                <c:pt idx="16491">
                  <c:v>0.87586206896551699</c:v>
                </c:pt>
                <c:pt idx="16492">
                  <c:v>0.88275862068965505</c:v>
                </c:pt>
                <c:pt idx="16493">
                  <c:v>0.88965517241379299</c:v>
                </c:pt>
                <c:pt idx="16494">
                  <c:v>0.89655172413793105</c:v>
                </c:pt>
                <c:pt idx="16495">
                  <c:v>0.90344827586206899</c:v>
                </c:pt>
                <c:pt idx="16496">
                  <c:v>0.91034482758620605</c:v>
                </c:pt>
                <c:pt idx="16497">
                  <c:v>0.917241379310344</c:v>
                </c:pt>
                <c:pt idx="16498">
                  <c:v>0.92413793103448205</c:v>
                </c:pt>
                <c:pt idx="16499">
                  <c:v>0.93103448275862</c:v>
                </c:pt>
                <c:pt idx="16500">
                  <c:v>0.93793103448275805</c:v>
                </c:pt>
                <c:pt idx="16501">
                  <c:v>0.944827586206896</c:v>
                </c:pt>
                <c:pt idx="16502">
                  <c:v>0.95172413793103405</c:v>
                </c:pt>
                <c:pt idx="16503">
                  <c:v>0.958620689655172</c:v>
                </c:pt>
                <c:pt idx="16504">
                  <c:v>0.96551724137931005</c:v>
                </c:pt>
                <c:pt idx="16505">
                  <c:v>0.972413793103448</c:v>
                </c:pt>
                <c:pt idx="16506">
                  <c:v>0.97931034482758605</c:v>
                </c:pt>
                <c:pt idx="16507">
                  <c:v>0.986206896551724</c:v>
                </c:pt>
                <c:pt idx="16508">
                  <c:v>0.99310344827586206</c:v>
                </c:pt>
                <c:pt idx="16509">
                  <c:v>0</c:v>
                </c:pt>
                <c:pt idx="16510">
                  <c:v>1.7857142857142801E-2</c:v>
                </c:pt>
                <c:pt idx="16511">
                  <c:v>3.5714285714285698E-2</c:v>
                </c:pt>
                <c:pt idx="16512">
                  <c:v>5.3571428571428499E-2</c:v>
                </c:pt>
                <c:pt idx="16513">
                  <c:v>7.1428571428571397E-2</c:v>
                </c:pt>
                <c:pt idx="16514">
                  <c:v>8.9285714285714204E-2</c:v>
                </c:pt>
                <c:pt idx="16515">
                  <c:v>0.107142857142857</c:v>
                </c:pt>
                <c:pt idx="16516">
                  <c:v>0.125</c:v>
                </c:pt>
                <c:pt idx="16517">
                  <c:v>0.14285714285714199</c:v>
                </c:pt>
                <c:pt idx="16518">
                  <c:v>0.160714285714285</c:v>
                </c:pt>
                <c:pt idx="16519">
                  <c:v>0.17857142857142799</c:v>
                </c:pt>
                <c:pt idx="16520">
                  <c:v>0.19642857142857101</c:v>
                </c:pt>
                <c:pt idx="16521">
                  <c:v>0.214285714285714</c:v>
                </c:pt>
                <c:pt idx="16522">
                  <c:v>0.23214285714285701</c:v>
                </c:pt>
                <c:pt idx="16523">
                  <c:v>0.25</c:v>
                </c:pt>
                <c:pt idx="16524">
                  <c:v>0.26785714285714202</c:v>
                </c:pt>
                <c:pt idx="16525">
                  <c:v>0.28571428571428498</c:v>
                </c:pt>
                <c:pt idx="16526">
                  <c:v>0.30357142857142799</c:v>
                </c:pt>
                <c:pt idx="16527">
                  <c:v>0.32142857142857101</c:v>
                </c:pt>
                <c:pt idx="16528">
                  <c:v>0.33928571428571402</c:v>
                </c:pt>
                <c:pt idx="16529">
                  <c:v>0.35714285714285698</c:v>
                </c:pt>
                <c:pt idx="16530">
                  <c:v>0.375</c:v>
                </c:pt>
                <c:pt idx="16531">
                  <c:v>0.39285714285714202</c:v>
                </c:pt>
                <c:pt idx="16532">
                  <c:v>0.41071428571428498</c:v>
                </c:pt>
                <c:pt idx="16533">
                  <c:v>0.42857142857142799</c:v>
                </c:pt>
                <c:pt idx="16534">
                  <c:v>0.44642857142857101</c:v>
                </c:pt>
                <c:pt idx="16535">
                  <c:v>0.46428571428571402</c:v>
                </c:pt>
                <c:pt idx="16536">
                  <c:v>0.48214285714285698</c:v>
                </c:pt>
                <c:pt idx="16537">
                  <c:v>0.5</c:v>
                </c:pt>
                <c:pt idx="16538">
                  <c:v>0.51785714285714202</c:v>
                </c:pt>
                <c:pt idx="16539">
                  <c:v>0.53571428571428503</c:v>
                </c:pt>
                <c:pt idx="16540">
                  <c:v>0.55357142857142805</c:v>
                </c:pt>
                <c:pt idx="16541">
                  <c:v>0.57142857142857095</c:v>
                </c:pt>
                <c:pt idx="16542">
                  <c:v>0.58928571428571397</c:v>
                </c:pt>
                <c:pt idx="16543">
                  <c:v>0.60714285714285698</c:v>
                </c:pt>
                <c:pt idx="16544">
                  <c:v>0.625</c:v>
                </c:pt>
                <c:pt idx="16545">
                  <c:v>0.64285714285714202</c:v>
                </c:pt>
                <c:pt idx="16546">
                  <c:v>0.66071428571428503</c:v>
                </c:pt>
                <c:pt idx="16547">
                  <c:v>0.67857142857142805</c:v>
                </c:pt>
                <c:pt idx="16548">
                  <c:v>0.69642857142857095</c:v>
                </c:pt>
                <c:pt idx="16549">
                  <c:v>0.71428571428571397</c:v>
                </c:pt>
                <c:pt idx="16550">
                  <c:v>0.73214285714285698</c:v>
                </c:pt>
                <c:pt idx="16551">
                  <c:v>0.75</c:v>
                </c:pt>
                <c:pt idx="16552">
                  <c:v>0.76785714285714202</c:v>
                </c:pt>
                <c:pt idx="16553">
                  <c:v>0.78571428571428503</c:v>
                </c:pt>
                <c:pt idx="16554">
                  <c:v>0.80357142857142805</c:v>
                </c:pt>
                <c:pt idx="16555">
                  <c:v>0.82142857142857095</c:v>
                </c:pt>
                <c:pt idx="16556">
                  <c:v>0.83928571428571397</c:v>
                </c:pt>
                <c:pt idx="16557">
                  <c:v>0.85714285714285698</c:v>
                </c:pt>
                <c:pt idx="16558">
                  <c:v>0.875</c:v>
                </c:pt>
                <c:pt idx="16559">
                  <c:v>0.89285714285714202</c:v>
                </c:pt>
                <c:pt idx="16560">
                  <c:v>0.91071428571428503</c:v>
                </c:pt>
                <c:pt idx="16561">
                  <c:v>0.92857142857142805</c:v>
                </c:pt>
                <c:pt idx="16562">
                  <c:v>0.94642857142857095</c:v>
                </c:pt>
                <c:pt idx="16563">
                  <c:v>0.96428571428571397</c:v>
                </c:pt>
                <c:pt idx="16564">
                  <c:v>0.98214285714285698</c:v>
                </c:pt>
                <c:pt idx="16565">
                  <c:v>0</c:v>
                </c:pt>
                <c:pt idx="16566">
                  <c:v>1.51515151515151E-2</c:v>
                </c:pt>
                <c:pt idx="16567">
                  <c:v>3.03030303030303E-2</c:v>
                </c:pt>
                <c:pt idx="16568">
                  <c:v>4.54545454545454E-2</c:v>
                </c:pt>
                <c:pt idx="16569">
                  <c:v>6.0606060606060601E-2</c:v>
                </c:pt>
                <c:pt idx="16570">
                  <c:v>7.5757575757575704E-2</c:v>
                </c:pt>
                <c:pt idx="16571">
                  <c:v>9.0909090909090898E-2</c:v>
                </c:pt>
                <c:pt idx="16572">
                  <c:v>0.10606060606060599</c:v>
                </c:pt>
                <c:pt idx="16573">
                  <c:v>0.12121212121212099</c:v>
                </c:pt>
                <c:pt idx="16574">
                  <c:v>0.13636363636363599</c:v>
                </c:pt>
                <c:pt idx="16575">
                  <c:v>0.15151515151515099</c:v>
                </c:pt>
                <c:pt idx="16576">
                  <c:v>0.16666666666666599</c:v>
                </c:pt>
                <c:pt idx="16577">
                  <c:v>0.18181818181818099</c:v>
                </c:pt>
                <c:pt idx="16578">
                  <c:v>0.19696969696969599</c:v>
                </c:pt>
                <c:pt idx="16579">
                  <c:v>0.21212121212121199</c:v>
                </c:pt>
                <c:pt idx="16580">
                  <c:v>0.22727272727272699</c:v>
                </c:pt>
                <c:pt idx="16581">
                  <c:v>0.24242424242424199</c:v>
                </c:pt>
                <c:pt idx="16582">
                  <c:v>0.25757575757575701</c:v>
                </c:pt>
                <c:pt idx="16583">
                  <c:v>0.27272727272727199</c:v>
                </c:pt>
                <c:pt idx="16584">
                  <c:v>0.28787878787878701</c:v>
                </c:pt>
                <c:pt idx="16585">
                  <c:v>0.30303030303030298</c:v>
                </c:pt>
                <c:pt idx="16586">
                  <c:v>0.31818181818181801</c:v>
                </c:pt>
                <c:pt idx="16587">
                  <c:v>0.33333333333333298</c:v>
                </c:pt>
                <c:pt idx="16588">
                  <c:v>0.34848484848484801</c:v>
                </c:pt>
                <c:pt idx="16589">
                  <c:v>0.36363636363636298</c:v>
                </c:pt>
                <c:pt idx="16590">
                  <c:v>0.37878787878787801</c:v>
                </c:pt>
                <c:pt idx="16591">
                  <c:v>0.39393939393939298</c:v>
                </c:pt>
                <c:pt idx="16592">
                  <c:v>0.40909090909090901</c:v>
                </c:pt>
                <c:pt idx="16593">
                  <c:v>0.42424242424242398</c:v>
                </c:pt>
                <c:pt idx="16594">
                  <c:v>0.439393939393939</c:v>
                </c:pt>
                <c:pt idx="16595">
                  <c:v>0.45454545454545398</c:v>
                </c:pt>
                <c:pt idx="16596">
                  <c:v>0.469696969696969</c:v>
                </c:pt>
                <c:pt idx="16597">
                  <c:v>0.48484848484848397</c:v>
                </c:pt>
                <c:pt idx="16598">
                  <c:v>0.5</c:v>
                </c:pt>
                <c:pt idx="16599">
                  <c:v>0.51515151515151503</c:v>
                </c:pt>
                <c:pt idx="16600">
                  <c:v>0.53030303030303005</c:v>
                </c:pt>
                <c:pt idx="16601">
                  <c:v>0.54545454545454497</c:v>
                </c:pt>
                <c:pt idx="16602">
                  <c:v>0.56060606060606</c:v>
                </c:pt>
                <c:pt idx="16603">
                  <c:v>0.57575757575757502</c:v>
                </c:pt>
                <c:pt idx="16604">
                  <c:v>0.59090909090909005</c:v>
                </c:pt>
                <c:pt idx="16605">
                  <c:v>0.60606060606060597</c:v>
                </c:pt>
                <c:pt idx="16606">
                  <c:v>0.62121212121212099</c:v>
                </c:pt>
                <c:pt idx="16607">
                  <c:v>0.63636363636363602</c:v>
                </c:pt>
                <c:pt idx="16608">
                  <c:v>0.65151515151515105</c:v>
                </c:pt>
                <c:pt idx="16609">
                  <c:v>0.66666666666666596</c:v>
                </c:pt>
                <c:pt idx="16610">
                  <c:v>0.68181818181818099</c:v>
                </c:pt>
                <c:pt idx="16611">
                  <c:v>0.69696969696969702</c:v>
                </c:pt>
                <c:pt idx="16612">
                  <c:v>0.71212121212121204</c:v>
                </c:pt>
                <c:pt idx="16613">
                  <c:v>0.72727272727272696</c:v>
                </c:pt>
                <c:pt idx="16614">
                  <c:v>0.74242424242424199</c:v>
                </c:pt>
                <c:pt idx="16615">
                  <c:v>0.75757575757575701</c:v>
                </c:pt>
                <c:pt idx="16616">
                  <c:v>0.77272727272727204</c:v>
                </c:pt>
                <c:pt idx="16617">
                  <c:v>0.78787878787878696</c:v>
                </c:pt>
                <c:pt idx="16618">
                  <c:v>0.80303030303030298</c:v>
                </c:pt>
                <c:pt idx="16619">
                  <c:v>0.81818181818181801</c:v>
                </c:pt>
                <c:pt idx="16620">
                  <c:v>0.83333333333333304</c:v>
                </c:pt>
                <c:pt idx="16621">
                  <c:v>0.84848484848484795</c:v>
                </c:pt>
                <c:pt idx="16622">
                  <c:v>0.86363636363636298</c:v>
                </c:pt>
                <c:pt idx="16623">
                  <c:v>0.87878787878787801</c:v>
                </c:pt>
                <c:pt idx="16624">
                  <c:v>0.89393939393939303</c:v>
                </c:pt>
                <c:pt idx="16625">
                  <c:v>0.90909090909090895</c:v>
                </c:pt>
                <c:pt idx="16626">
                  <c:v>0.92424242424242398</c:v>
                </c:pt>
                <c:pt idx="16627">
                  <c:v>0.939393939393939</c:v>
                </c:pt>
                <c:pt idx="16628">
                  <c:v>0.95454545454545403</c:v>
                </c:pt>
                <c:pt idx="16629">
                  <c:v>0.96969696969696895</c:v>
                </c:pt>
                <c:pt idx="16630">
                  <c:v>0.98484848484848397</c:v>
                </c:pt>
                <c:pt idx="16631">
                  <c:v>0</c:v>
                </c:pt>
                <c:pt idx="16632">
                  <c:v>2.6315789473684199E-2</c:v>
                </c:pt>
                <c:pt idx="16633">
                  <c:v>5.2631578947368397E-2</c:v>
                </c:pt>
                <c:pt idx="16634">
                  <c:v>7.8947368421052599E-2</c:v>
                </c:pt>
                <c:pt idx="16635">
                  <c:v>0.105263157894736</c:v>
                </c:pt>
                <c:pt idx="16636">
                  <c:v>0.13157894736842099</c:v>
                </c:pt>
                <c:pt idx="16637">
                  <c:v>0.157894736842105</c:v>
                </c:pt>
                <c:pt idx="16638">
                  <c:v>0.18421052631578899</c:v>
                </c:pt>
                <c:pt idx="16639">
                  <c:v>0.21052631578947301</c:v>
                </c:pt>
                <c:pt idx="16640">
                  <c:v>0.23684210526315699</c:v>
                </c:pt>
                <c:pt idx="16641">
                  <c:v>0.26315789473684198</c:v>
                </c:pt>
                <c:pt idx="16642">
                  <c:v>0.28947368421052599</c:v>
                </c:pt>
                <c:pt idx="16643">
                  <c:v>0.31578947368421001</c:v>
                </c:pt>
                <c:pt idx="16644">
                  <c:v>0.34210526315789402</c:v>
                </c:pt>
                <c:pt idx="16645">
                  <c:v>0.36842105263157798</c:v>
                </c:pt>
                <c:pt idx="16646">
                  <c:v>0.394736842105263</c:v>
                </c:pt>
                <c:pt idx="16647">
                  <c:v>0.42105263157894701</c:v>
                </c:pt>
                <c:pt idx="16648">
                  <c:v>0.44736842105263103</c:v>
                </c:pt>
                <c:pt idx="16649">
                  <c:v>0.47368421052631499</c:v>
                </c:pt>
                <c:pt idx="16650">
                  <c:v>0.5</c:v>
                </c:pt>
                <c:pt idx="16651">
                  <c:v>0.52631578947368396</c:v>
                </c:pt>
                <c:pt idx="16652">
                  <c:v>0.55263157894736803</c:v>
                </c:pt>
                <c:pt idx="16653">
                  <c:v>0.57894736842105199</c:v>
                </c:pt>
                <c:pt idx="16654">
                  <c:v>0.60526315789473595</c:v>
                </c:pt>
                <c:pt idx="16655">
                  <c:v>0.63157894736842102</c:v>
                </c:pt>
                <c:pt idx="16656">
                  <c:v>0.65789473684210498</c:v>
                </c:pt>
                <c:pt idx="16657">
                  <c:v>0.68421052631578905</c:v>
                </c:pt>
                <c:pt idx="16658">
                  <c:v>0.71052631578947301</c:v>
                </c:pt>
                <c:pt idx="16659">
                  <c:v>0.73684210526315697</c:v>
                </c:pt>
                <c:pt idx="16660">
                  <c:v>0.76315789473684204</c:v>
                </c:pt>
                <c:pt idx="16661">
                  <c:v>0.78947368421052599</c:v>
                </c:pt>
                <c:pt idx="16662">
                  <c:v>0.81578947368420995</c:v>
                </c:pt>
                <c:pt idx="16663">
                  <c:v>0.84210526315789402</c:v>
                </c:pt>
                <c:pt idx="16664">
                  <c:v>0.86842105263157898</c:v>
                </c:pt>
                <c:pt idx="16665">
                  <c:v>0.89473684210526305</c:v>
                </c:pt>
                <c:pt idx="16666">
                  <c:v>0.92105263157894701</c:v>
                </c:pt>
                <c:pt idx="16667">
                  <c:v>0.94736842105263097</c:v>
                </c:pt>
                <c:pt idx="16668">
                  <c:v>0.97368421052631504</c:v>
                </c:pt>
                <c:pt idx="16669">
                  <c:v>0</c:v>
                </c:pt>
                <c:pt idx="16670">
                  <c:v>4.54545454545454E-2</c:v>
                </c:pt>
                <c:pt idx="16671">
                  <c:v>9.0909090909090898E-2</c:v>
                </c:pt>
                <c:pt idx="16672">
                  <c:v>0.13636363636363599</c:v>
                </c:pt>
                <c:pt idx="16673">
                  <c:v>0.18181818181818099</c:v>
                </c:pt>
                <c:pt idx="16674">
                  <c:v>0.22727272727272699</c:v>
                </c:pt>
                <c:pt idx="16675">
                  <c:v>0.27272727272727199</c:v>
                </c:pt>
                <c:pt idx="16676">
                  <c:v>0.31818181818181801</c:v>
                </c:pt>
                <c:pt idx="16677">
                  <c:v>0.36363636363636298</c:v>
                </c:pt>
                <c:pt idx="16678">
                  <c:v>0.40909090909090901</c:v>
                </c:pt>
                <c:pt idx="16679">
                  <c:v>0.45454545454545398</c:v>
                </c:pt>
                <c:pt idx="16680">
                  <c:v>0.5</c:v>
                </c:pt>
                <c:pt idx="16681">
                  <c:v>0.54545454545454497</c:v>
                </c:pt>
                <c:pt idx="16682">
                  <c:v>0.59090909090909005</c:v>
                </c:pt>
                <c:pt idx="16683">
                  <c:v>0.63636363636363602</c:v>
                </c:pt>
                <c:pt idx="16684">
                  <c:v>0.68181818181818099</c:v>
                </c:pt>
                <c:pt idx="16685">
                  <c:v>0.72727272727272696</c:v>
                </c:pt>
                <c:pt idx="16686">
                  <c:v>0.77272727272727204</c:v>
                </c:pt>
                <c:pt idx="16687">
                  <c:v>0.81818181818181801</c:v>
                </c:pt>
                <c:pt idx="16688">
                  <c:v>0.86363636363636298</c:v>
                </c:pt>
                <c:pt idx="16689">
                  <c:v>0.90909090909090895</c:v>
                </c:pt>
                <c:pt idx="16690">
                  <c:v>0.95454545454545403</c:v>
                </c:pt>
                <c:pt idx="16691">
                  <c:v>0</c:v>
                </c:pt>
                <c:pt idx="16692">
                  <c:v>2.1276595744680799E-2</c:v>
                </c:pt>
                <c:pt idx="16693">
                  <c:v>4.2553191489361701E-2</c:v>
                </c:pt>
                <c:pt idx="16694">
                  <c:v>6.3829787234042507E-2</c:v>
                </c:pt>
                <c:pt idx="16695">
                  <c:v>8.5106382978723402E-2</c:v>
                </c:pt>
                <c:pt idx="16696">
                  <c:v>0.10638297872340401</c:v>
                </c:pt>
                <c:pt idx="16697">
                  <c:v>0.12765957446808501</c:v>
                </c:pt>
                <c:pt idx="16698">
                  <c:v>0.14893617021276501</c:v>
                </c:pt>
                <c:pt idx="16699">
                  <c:v>0.170212765957446</c:v>
                </c:pt>
                <c:pt idx="16700">
                  <c:v>0.19148936170212699</c:v>
                </c:pt>
                <c:pt idx="16701">
                  <c:v>0.21276595744680801</c:v>
                </c:pt>
                <c:pt idx="16702">
                  <c:v>0.23404255319148901</c:v>
                </c:pt>
                <c:pt idx="16703">
                  <c:v>0.25531914893617003</c:v>
                </c:pt>
                <c:pt idx="16704">
                  <c:v>0.27659574468085102</c:v>
                </c:pt>
                <c:pt idx="16705">
                  <c:v>0.29787234042553101</c:v>
                </c:pt>
                <c:pt idx="16706">
                  <c:v>0.31914893617021201</c:v>
                </c:pt>
                <c:pt idx="16707">
                  <c:v>0.340425531914893</c:v>
                </c:pt>
                <c:pt idx="16708">
                  <c:v>0.36170212765957399</c:v>
                </c:pt>
                <c:pt idx="16709">
                  <c:v>0.38297872340425498</c:v>
                </c:pt>
                <c:pt idx="16710">
                  <c:v>0.40425531914893598</c:v>
                </c:pt>
                <c:pt idx="16711">
                  <c:v>0.42553191489361702</c:v>
                </c:pt>
                <c:pt idx="16712">
                  <c:v>0.44680851063829702</c:v>
                </c:pt>
                <c:pt idx="16713">
                  <c:v>0.46808510638297801</c:v>
                </c:pt>
                <c:pt idx="16714">
                  <c:v>0.489361702127659</c:v>
                </c:pt>
                <c:pt idx="16715">
                  <c:v>0.51063829787234005</c:v>
                </c:pt>
                <c:pt idx="16716">
                  <c:v>0.53191489361702105</c:v>
                </c:pt>
                <c:pt idx="16717">
                  <c:v>0.55319148936170204</c:v>
                </c:pt>
                <c:pt idx="16718">
                  <c:v>0.57446808510638303</c:v>
                </c:pt>
                <c:pt idx="16719">
                  <c:v>0.59574468085106302</c:v>
                </c:pt>
                <c:pt idx="16720">
                  <c:v>0.61702127659574402</c:v>
                </c:pt>
                <c:pt idx="16721">
                  <c:v>0.63829787234042501</c:v>
                </c:pt>
                <c:pt idx="16722">
                  <c:v>0.659574468085106</c:v>
                </c:pt>
                <c:pt idx="16723">
                  <c:v>0.680851063829787</c:v>
                </c:pt>
                <c:pt idx="16724">
                  <c:v>0.70212765957446799</c:v>
                </c:pt>
                <c:pt idx="16725">
                  <c:v>0.72340425531914898</c:v>
                </c:pt>
                <c:pt idx="16726">
                  <c:v>0.74468085106382897</c:v>
                </c:pt>
                <c:pt idx="16727">
                  <c:v>0.76595744680850997</c:v>
                </c:pt>
                <c:pt idx="16728">
                  <c:v>0.78723404255319096</c:v>
                </c:pt>
                <c:pt idx="16729">
                  <c:v>0.80851063829787195</c:v>
                </c:pt>
                <c:pt idx="16730">
                  <c:v>0.82978723404255295</c:v>
                </c:pt>
                <c:pt idx="16731">
                  <c:v>0.85106382978723405</c:v>
                </c:pt>
                <c:pt idx="16732">
                  <c:v>0.87234042553191404</c:v>
                </c:pt>
                <c:pt idx="16733">
                  <c:v>0.89361702127659504</c:v>
                </c:pt>
                <c:pt idx="16734">
                  <c:v>0.91489361702127603</c:v>
                </c:pt>
                <c:pt idx="16735">
                  <c:v>0.93617021276595702</c:v>
                </c:pt>
                <c:pt idx="16736">
                  <c:v>0.95744680851063801</c:v>
                </c:pt>
                <c:pt idx="16737">
                  <c:v>0.97872340425531901</c:v>
                </c:pt>
                <c:pt idx="16738">
                  <c:v>0</c:v>
                </c:pt>
                <c:pt idx="16739">
                  <c:v>1.0752688172042999E-2</c:v>
                </c:pt>
                <c:pt idx="16740">
                  <c:v>2.1505376344085999E-2</c:v>
                </c:pt>
                <c:pt idx="16741">
                  <c:v>3.2258064516128997E-2</c:v>
                </c:pt>
                <c:pt idx="16742">
                  <c:v>4.3010752688171998E-2</c:v>
                </c:pt>
                <c:pt idx="16743">
                  <c:v>5.3763440860214999E-2</c:v>
                </c:pt>
                <c:pt idx="16744">
                  <c:v>6.4516129032257993E-2</c:v>
                </c:pt>
                <c:pt idx="16745">
                  <c:v>7.5268817204300995E-2</c:v>
                </c:pt>
                <c:pt idx="16746">
                  <c:v>8.6021505376343996E-2</c:v>
                </c:pt>
                <c:pt idx="16747">
                  <c:v>9.6774193548387094E-2</c:v>
                </c:pt>
                <c:pt idx="16748">
                  <c:v>0.10752688172043</c:v>
                </c:pt>
                <c:pt idx="16749">
                  <c:v>0.118279569892473</c:v>
                </c:pt>
                <c:pt idx="16750">
                  <c:v>0.12903225806451599</c:v>
                </c:pt>
                <c:pt idx="16751">
                  <c:v>0.13978494623655899</c:v>
                </c:pt>
                <c:pt idx="16752">
                  <c:v>0.15053763440860199</c:v>
                </c:pt>
                <c:pt idx="16753">
                  <c:v>0.16129032258064499</c:v>
                </c:pt>
                <c:pt idx="16754">
                  <c:v>0.17204301075268799</c:v>
                </c:pt>
                <c:pt idx="16755">
                  <c:v>0.18279569892473099</c:v>
                </c:pt>
                <c:pt idx="16756">
                  <c:v>0.19354838709677399</c:v>
                </c:pt>
                <c:pt idx="16757">
                  <c:v>0.204301075268817</c:v>
                </c:pt>
                <c:pt idx="16758">
                  <c:v>0.21505376344086</c:v>
                </c:pt>
                <c:pt idx="16759">
                  <c:v>0.225806451612903</c:v>
                </c:pt>
                <c:pt idx="16760">
                  <c:v>0.236559139784946</c:v>
                </c:pt>
                <c:pt idx="16761">
                  <c:v>0.247311827956989</c:v>
                </c:pt>
                <c:pt idx="16762">
                  <c:v>0.25806451612903197</c:v>
                </c:pt>
                <c:pt idx="16763">
                  <c:v>0.26881720430107497</c:v>
                </c:pt>
                <c:pt idx="16764">
                  <c:v>0.27956989247311798</c:v>
                </c:pt>
                <c:pt idx="16765">
                  <c:v>0.29032258064516098</c:v>
                </c:pt>
                <c:pt idx="16766">
                  <c:v>0.30107526881720398</c:v>
                </c:pt>
                <c:pt idx="16767">
                  <c:v>0.31182795698924698</c:v>
                </c:pt>
                <c:pt idx="16768">
                  <c:v>0.32258064516128998</c:v>
                </c:pt>
                <c:pt idx="16769">
                  <c:v>0.33333333333333298</c:v>
                </c:pt>
                <c:pt idx="16770">
                  <c:v>0.34408602150537598</c:v>
                </c:pt>
                <c:pt idx="16771">
                  <c:v>0.35483870967741898</c:v>
                </c:pt>
                <c:pt idx="16772">
                  <c:v>0.36559139784946199</c:v>
                </c:pt>
                <c:pt idx="16773">
                  <c:v>0.37634408602150499</c:v>
                </c:pt>
                <c:pt idx="16774">
                  <c:v>0.38709677419354799</c:v>
                </c:pt>
                <c:pt idx="16775">
                  <c:v>0.39784946236559099</c:v>
                </c:pt>
                <c:pt idx="16776">
                  <c:v>0.40860215053763399</c:v>
                </c:pt>
                <c:pt idx="16777">
                  <c:v>0.41935483870967699</c:v>
                </c:pt>
                <c:pt idx="16778">
                  <c:v>0.43010752688171999</c:v>
                </c:pt>
                <c:pt idx="16779">
                  <c:v>0.44086021505376299</c:v>
                </c:pt>
                <c:pt idx="16780">
                  <c:v>0.45161290322580599</c:v>
                </c:pt>
                <c:pt idx="16781">
                  <c:v>0.462365591397849</c:v>
                </c:pt>
                <c:pt idx="16782">
                  <c:v>0.473118279569892</c:v>
                </c:pt>
                <c:pt idx="16783">
                  <c:v>0.483870967741935</c:v>
                </c:pt>
                <c:pt idx="16784">
                  <c:v>0.494623655913978</c:v>
                </c:pt>
                <c:pt idx="16785">
                  <c:v>0.50537634408602095</c:v>
                </c:pt>
                <c:pt idx="16786">
                  <c:v>0.51612903225806395</c:v>
                </c:pt>
                <c:pt idx="16787">
                  <c:v>0.52688172043010695</c:v>
                </c:pt>
                <c:pt idx="16788">
                  <c:v>0.53763440860214995</c:v>
                </c:pt>
                <c:pt idx="16789">
                  <c:v>0.54838709677419295</c:v>
                </c:pt>
                <c:pt idx="16790">
                  <c:v>0.55913978494623595</c:v>
                </c:pt>
                <c:pt idx="16791">
                  <c:v>0.56989247311827895</c:v>
                </c:pt>
                <c:pt idx="16792">
                  <c:v>0.58064516129032195</c:v>
                </c:pt>
                <c:pt idx="16793">
                  <c:v>0.59139784946236496</c:v>
                </c:pt>
                <c:pt idx="16794">
                  <c:v>0.60215053763440796</c:v>
                </c:pt>
                <c:pt idx="16795">
                  <c:v>0.61290322580645096</c:v>
                </c:pt>
                <c:pt idx="16796">
                  <c:v>0.62365591397849396</c:v>
                </c:pt>
                <c:pt idx="16797">
                  <c:v>0.63440860215053696</c:v>
                </c:pt>
                <c:pt idx="16798">
                  <c:v>0.64516129032257996</c:v>
                </c:pt>
                <c:pt idx="16799">
                  <c:v>0.65591397849462296</c:v>
                </c:pt>
                <c:pt idx="16800">
                  <c:v>0.66666666666666596</c:v>
                </c:pt>
                <c:pt idx="16801">
                  <c:v>0.67741935483870896</c:v>
                </c:pt>
                <c:pt idx="16802">
                  <c:v>0.68817204301075197</c:v>
                </c:pt>
                <c:pt idx="16803">
                  <c:v>0.69892473118279497</c:v>
                </c:pt>
                <c:pt idx="16804">
                  <c:v>0.70967741935483797</c:v>
                </c:pt>
                <c:pt idx="16805">
                  <c:v>0.72043010752688097</c:v>
                </c:pt>
                <c:pt idx="16806">
                  <c:v>0.73118279569892397</c:v>
                </c:pt>
                <c:pt idx="16807">
                  <c:v>0.74193548387096697</c:v>
                </c:pt>
                <c:pt idx="16808">
                  <c:v>0.75268817204300997</c:v>
                </c:pt>
                <c:pt idx="16809">
                  <c:v>0.76344086021505297</c:v>
                </c:pt>
                <c:pt idx="16810">
                  <c:v>0.77419354838709598</c:v>
                </c:pt>
                <c:pt idx="16811">
                  <c:v>0.78494623655913898</c:v>
                </c:pt>
                <c:pt idx="16812">
                  <c:v>0.79569892473118198</c:v>
                </c:pt>
                <c:pt idx="16813">
                  <c:v>0.80645161290322498</c:v>
                </c:pt>
                <c:pt idx="16814">
                  <c:v>0.81720430107526798</c:v>
                </c:pt>
                <c:pt idx="16815">
                  <c:v>0.82795698924731098</c:v>
                </c:pt>
                <c:pt idx="16816">
                  <c:v>0.83870967741935398</c:v>
                </c:pt>
                <c:pt idx="16817">
                  <c:v>0.84946236559139698</c:v>
                </c:pt>
                <c:pt idx="16818">
                  <c:v>0.86021505376343999</c:v>
                </c:pt>
                <c:pt idx="16819">
                  <c:v>0.87096774193548299</c:v>
                </c:pt>
                <c:pt idx="16820">
                  <c:v>0.88172043010752599</c:v>
                </c:pt>
                <c:pt idx="16821">
                  <c:v>0.89247311827956899</c:v>
                </c:pt>
                <c:pt idx="16822">
                  <c:v>0.90322580645161199</c:v>
                </c:pt>
                <c:pt idx="16823">
                  <c:v>0.91397849462365499</c:v>
                </c:pt>
                <c:pt idx="16824">
                  <c:v>0.92473118279569799</c:v>
                </c:pt>
                <c:pt idx="16825">
                  <c:v>0.93548387096774099</c:v>
                </c:pt>
                <c:pt idx="16826">
                  <c:v>0.94623655913978499</c:v>
                </c:pt>
                <c:pt idx="16827">
                  <c:v>0.956989247311828</c:v>
                </c:pt>
                <c:pt idx="16828">
                  <c:v>0.967741935483871</c:v>
                </c:pt>
                <c:pt idx="16829">
                  <c:v>0.978494623655914</c:v>
                </c:pt>
                <c:pt idx="16830">
                  <c:v>0.989247311827957</c:v>
                </c:pt>
                <c:pt idx="16831">
                  <c:v>0</c:v>
                </c:pt>
                <c:pt idx="16832">
                  <c:v>1.3698630136986301E-2</c:v>
                </c:pt>
                <c:pt idx="16833">
                  <c:v>2.7397260273972601E-2</c:v>
                </c:pt>
                <c:pt idx="16834">
                  <c:v>4.1095890410958902E-2</c:v>
                </c:pt>
                <c:pt idx="16835">
                  <c:v>5.4794520547945202E-2</c:v>
                </c:pt>
                <c:pt idx="16836">
                  <c:v>6.8493150684931503E-2</c:v>
                </c:pt>
                <c:pt idx="16837">
                  <c:v>8.2191780821917804E-2</c:v>
                </c:pt>
                <c:pt idx="16838">
                  <c:v>9.5890410958904104E-2</c:v>
                </c:pt>
                <c:pt idx="16839">
                  <c:v>0.10958904109589</c:v>
                </c:pt>
                <c:pt idx="16840">
                  <c:v>0.123287671232876</c:v>
                </c:pt>
                <c:pt idx="16841">
                  <c:v>0.13698630136986301</c:v>
                </c:pt>
                <c:pt idx="16842">
                  <c:v>0.150684931506849</c:v>
                </c:pt>
                <c:pt idx="16843">
                  <c:v>0.164383561643835</c:v>
                </c:pt>
                <c:pt idx="16844">
                  <c:v>0.17808219178082099</c:v>
                </c:pt>
                <c:pt idx="16845">
                  <c:v>0.19178082191780799</c:v>
                </c:pt>
                <c:pt idx="16846">
                  <c:v>0.20547945205479401</c:v>
                </c:pt>
                <c:pt idx="16847">
                  <c:v>0.21917808219178</c:v>
                </c:pt>
                <c:pt idx="16848">
                  <c:v>0.232876712328767</c:v>
                </c:pt>
                <c:pt idx="16849">
                  <c:v>0.24657534246575299</c:v>
                </c:pt>
                <c:pt idx="16850">
                  <c:v>0.26027397260273899</c:v>
                </c:pt>
                <c:pt idx="16851">
                  <c:v>0.27397260273972601</c:v>
                </c:pt>
                <c:pt idx="16852">
                  <c:v>0.28767123287671198</c:v>
                </c:pt>
                <c:pt idx="16853">
                  <c:v>0.301369863013698</c:v>
                </c:pt>
                <c:pt idx="16854">
                  <c:v>0.31506849315068403</c:v>
                </c:pt>
                <c:pt idx="16855">
                  <c:v>0.32876712328767099</c:v>
                </c:pt>
                <c:pt idx="16856">
                  <c:v>0.34246575342465702</c:v>
                </c:pt>
                <c:pt idx="16857">
                  <c:v>0.35616438356164298</c:v>
                </c:pt>
                <c:pt idx="16858">
                  <c:v>0.36986301369863001</c:v>
                </c:pt>
                <c:pt idx="16859">
                  <c:v>0.38356164383561597</c:v>
                </c:pt>
                <c:pt idx="16860">
                  <c:v>0.397260273972602</c:v>
                </c:pt>
                <c:pt idx="16861">
                  <c:v>0.41095890410958902</c:v>
                </c:pt>
                <c:pt idx="16862">
                  <c:v>0.42465753424657499</c:v>
                </c:pt>
                <c:pt idx="16863">
                  <c:v>0.43835616438356101</c:v>
                </c:pt>
                <c:pt idx="16864">
                  <c:v>0.45205479452054698</c:v>
                </c:pt>
                <c:pt idx="16865">
                  <c:v>0.465753424657534</c:v>
                </c:pt>
                <c:pt idx="16866">
                  <c:v>0.47945205479452002</c:v>
                </c:pt>
                <c:pt idx="16867">
                  <c:v>0.49315068493150599</c:v>
                </c:pt>
                <c:pt idx="16868">
                  <c:v>0.50684931506849296</c:v>
                </c:pt>
                <c:pt idx="16869">
                  <c:v>0.52054794520547898</c:v>
                </c:pt>
                <c:pt idx="16870">
                  <c:v>0.534246575342465</c:v>
                </c:pt>
                <c:pt idx="16871">
                  <c:v>0.54794520547945202</c:v>
                </c:pt>
                <c:pt idx="16872">
                  <c:v>0.56164383561643805</c:v>
                </c:pt>
                <c:pt idx="16873">
                  <c:v>0.57534246575342396</c:v>
                </c:pt>
                <c:pt idx="16874">
                  <c:v>0.58904109589041098</c:v>
                </c:pt>
                <c:pt idx="16875">
                  <c:v>0.602739726027397</c:v>
                </c:pt>
                <c:pt idx="16876">
                  <c:v>0.61643835616438303</c:v>
                </c:pt>
                <c:pt idx="16877">
                  <c:v>0.63013698630136905</c:v>
                </c:pt>
                <c:pt idx="16878">
                  <c:v>0.64383561643835596</c:v>
                </c:pt>
                <c:pt idx="16879">
                  <c:v>0.65753424657534199</c:v>
                </c:pt>
                <c:pt idx="16880">
                  <c:v>0.67123287671232801</c:v>
                </c:pt>
                <c:pt idx="16881">
                  <c:v>0.68493150684931503</c:v>
                </c:pt>
                <c:pt idx="16882">
                  <c:v>0.69863013698630105</c:v>
                </c:pt>
                <c:pt idx="16883">
                  <c:v>0.71232876712328697</c:v>
                </c:pt>
                <c:pt idx="16884">
                  <c:v>0.72602739726027399</c:v>
                </c:pt>
                <c:pt idx="16885">
                  <c:v>0.73972602739726001</c:v>
                </c:pt>
                <c:pt idx="16886">
                  <c:v>0.75342465753424603</c:v>
                </c:pt>
                <c:pt idx="16887">
                  <c:v>0.76712328767123195</c:v>
                </c:pt>
                <c:pt idx="16888">
                  <c:v>0.78082191780821897</c:v>
                </c:pt>
                <c:pt idx="16889">
                  <c:v>0.79452054794520499</c:v>
                </c:pt>
                <c:pt idx="16890">
                  <c:v>0.80821917808219101</c:v>
                </c:pt>
                <c:pt idx="16891">
                  <c:v>0.82191780821917804</c:v>
                </c:pt>
                <c:pt idx="16892">
                  <c:v>0.83561643835616395</c:v>
                </c:pt>
                <c:pt idx="16893">
                  <c:v>0.84931506849314997</c:v>
                </c:pt>
                <c:pt idx="16894">
                  <c:v>0.86301369863013699</c:v>
                </c:pt>
                <c:pt idx="16895">
                  <c:v>0.87671232876712302</c:v>
                </c:pt>
                <c:pt idx="16896">
                  <c:v>0.89041095890410904</c:v>
                </c:pt>
                <c:pt idx="16897">
                  <c:v>0.90410958904109495</c:v>
                </c:pt>
                <c:pt idx="16898">
                  <c:v>0.91780821917808197</c:v>
                </c:pt>
                <c:pt idx="16899">
                  <c:v>0.931506849315068</c:v>
                </c:pt>
                <c:pt idx="16900">
                  <c:v>0.94520547945205402</c:v>
                </c:pt>
                <c:pt idx="16901">
                  <c:v>0.95890410958904104</c:v>
                </c:pt>
                <c:pt idx="16902">
                  <c:v>0.97260273972602695</c:v>
                </c:pt>
                <c:pt idx="16903">
                  <c:v>0.98630136986301298</c:v>
                </c:pt>
                <c:pt idx="16904">
                  <c:v>0</c:v>
                </c:pt>
                <c:pt idx="16905">
                  <c:v>1.35135135135135E-2</c:v>
                </c:pt>
                <c:pt idx="16906">
                  <c:v>2.7027027027027001E-2</c:v>
                </c:pt>
                <c:pt idx="16907">
                  <c:v>4.0540540540540501E-2</c:v>
                </c:pt>
                <c:pt idx="16908">
                  <c:v>5.4054054054054002E-2</c:v>
                </c:pt>
                <c:pt idx="16909">
                  <c:v>6.7567567567567502E-2</c:v>
                </c:pt>
                <c:pt idx="16910">
                  <c:v>8.1081081081081002E-2</c:v>
                </c:pt>
                <c:pt idx="16911">
                  <c:v>9.45945945945946E-2</c:v>
                </c:pt>
                <c:pt idx="16912">
                  <c:v>0.108108108108108</c:v>
                </c:pt>
                <c:pt idx="16913">
                  <c:v>0.121621621621621</c:v>
                </c:pt>
                <c:pt idx="16914">
                  <c:v>0.135135135135135</c:v>
                </c:pt>
                <c:pt idx="16915">
                  <c:v>0.14864864864864799</c:v>
                </c:pt>
                <c:pt idx="16916">
                  <c:v>0.162162162162162</c:v>
                </c:pt>
                <c:pt idx="16917">
                  <c:v>0.17567567567567499</c:v>
                </c:pt>
                <c:pt idx="16918">
                  <c:v>0.18918918918918901</c:v>
                </c:pt>
                <c:pt idx="16919">
                  <c:v>0.20270270270270199</c:v>
                </c:pt>
                <c:pt idx="16920">
                  <c:v>0.21621621621621601</c:v>
                </c:pt>
                <c:pt idx="16921">
                  <c:v>0.22972972972972899</c:v>
                </c:pt>
                <c:pt idx="16922">
                  <c:v>0.24324324324324301</c:v>
                </c:pt>
                <c:pt idx="16923">
                  <c:v>0.25675675675675602</c:v>
                </c:pt>
                <c:pt idx="16924">
                  <c:v>0.27027027027027001</c:v>
                </c:pt>
                <c:pt idx="16925">
                  <c:v>0.28378378378378299</c:v>
                </c:pt>
                <c:pt idx="16926">
                  <c:v>0.29729729729729698</c:v>
                </c:pt>
                <c:pt idx="16927">
                  <c:v>0.31081081081081002</c:v>
                </c:pt>
                <c:pt idx="16928">
                  <c:v>0.32432432432432401</c:v>
                </c:pt>
                <c:pt idx="16929">
                  <c:v>0.337837837837837</c:v>
                </c:pt>
                <c:pt idx="16930">
                  <c:v>0.35135135135135098</c:v>
                </c:pt>
                <c:pt idx="16931">
                  <c:v>0.36486486486486402</c:v>
                </c:pt>
                <c:pt idx="16932">
                  <c:v>0.37837837837837801</c:v>
                </c:pt>
                <c:pt idx="16933">
                  <c:v>0.391891891891891</c:v>
                </c:pt>
                <c:pt idx="16934">
                  <c:v>0.40540540540540498</c:v>
                </c:pt>
                <c:pt idx="16935">
                  <c:v>0.41891891891891803</c:v>
                </c:pt>
                <c:pt idx="16936">
                  <c:v>0.43243243243243201</c:v>
                </c:pt>
                <c:pt idx="16937">
                  <c:v>0.445945945945945</c:v>
                </c:pt>
                <c:pt idx="16938">
                  <c:v>0.45945945945945899</c:v>
                </c:pt>
                <c:pt idx="16939">
                  <c:v>0.47297297297297197</c:v>
                </c:pt>
                <c:pt idx="16940">
                  <c:v>0.48648648648648601</c:v>
                </c:pt>
                <c:pt idx="16941">
                  <c:v>0.5</c:v>
                </c:pt>
                <c:pt idx="16942">
                  <c:v>0.51351351351351304</c:v>
                </c:pt>
                <c:pt idx="16943">
                  <c:v>0.52702702702702697</c:v>
                </c:pt>
                <c:pt idx="16944">
                  <c:v>0.54054054054054002</c:v>
                </c:pt>
                <c:pt idx="16945">
                  <c:v>0.55405405405405395</c:v>
                </c:pt>
                <c:pt idx="16946">
                  <c:v>0.56756756756756699</c:v>
                </c:pt>
                <c:pt idx="16947">
                  <c:v>0.58108108108108103</c:v>
                </c:pt>
                <c:pt idx="16948">
                  <c:v>0.59459459459459396</c:v>
                </c:pt>
                <c:pt idx="16949">
                  <c:v>0.608108108108108</c:v>
                </c:pt>
                <c:pt idx="16950">
                  <c:v>0.62162162162162105</c:v>
                </c:pt>
                <c:pt idx="16951">
                  <c:v>0.63513513513513498</c:v>
                </c:pt>
                <c:pt idx="16952">
                  <c:v>0.64864864864864802</c:v>
                </c:pt>
                <c:pt idx="16953">
                  <c:v>0.66216216216216195</c:v>
                </c:pt>
                <c:pt idx="16954">
                  <c:v>0.67567567567567499</c:v>
                </c:pt>
                <c:pt idx="16955">
                  <c:v>0.68918918918918903</c:v>
                </c:pt>
                <c:pt idx="16956">
                  <c:v>0.70270270270270196</c:v>
                </c:pt>
                <c:pt idx="16957">
                  <c:v>0.71621621621621601</c:v>
                </c:pt>
                <c:pt idx="16958">
                  <c:v>0.72972972972972905</c:v>
                </c:pt>
                <c:pt idx="16959">
                  <c:v>0.74324324324324298</c:v>
                </c:pt>
                <c:pt idx="16960">
                  <c:v>0.75675675675675602</c:v>
                </c:pt>
                <c:pt idx="16961">
                  <c:v>0.77027027027026995</c:v>
                </c:pt>
                <c:pt idx="16962">
                  <c:v>0.78378378378378299</c:v>
                </c:pt>
                <c:pt idx="16963">
                  <c:v>0.79729729729729704</c:v>
                </c:pt>
                <c:pt idx="16964">
                  <c:v>0.81081081081080997</c:v>
                </c:pt>
                <c:pt idx="16965">
                  <c:v>0.82432432432432401</c:v>
                </c:pt>
                <c:pt idx="16966">
                  <c:v>0.83783783783783705</c:v>
                </c:pt>
                <c:pt idx="16967">
                  <c:v>0.85135135135135098</c:v>
                </c:pt>
                <c:pt idx="16968">
                  <c:v>0.86486486486486402</c:v>
                </c:pt>
                <c:pt idx="16969">
                  <c:v>0.87837837837837796</c:v>
                </c:pt>
                <c:pt idx="16970">
                  <c:v>0.891891891891891</c:v>
                </c:pt>
                <c:pt idx="16971">
                  <c:v>0.90540540540540504</c:v>
                </c:pt>
                <c:pt idx="16972">
                  <c:v>0.91891891891891897</c:v>
                </c:pt>
                <c:pt idx="16973">
                  <c:v>0.93243243243243201</c:v>
                </c:pt>
                <c:pt idx="16974">
                  <c:v>0.94594594594594505</c:v>
                </c:pt>
                <c:pt idx="16975">
                  <c:v>0.95945945945945899</c:v>
                </c:pt>
                <c:pt idx="16976">
                  <c:v>0.97297297297297303</c:v>
                </c:pt>
                <c:pt idx="16977">
                  <c:v>0.98648648648648596</c:v>
                </c:pt>
                <c:pt idx="16978">
                  <c:v>0</c:v>
                </c:pt>
                <c:pt idx="16979">
                  <c:v>1.6666666666666601E-2</c:v>
                </c:pt>
                <c:pt idx="16980">
                  <c:v>3.3333333333333298E-2</c:v>
                </c:pt>
                <c:pt idx="16981">
                  <c:v>0.05</c:v>
                </c:pt>
                <c:pt idx="16982">
                  <c:v>6.6666666666666596E-2</c:v>
                </c:pt>
                <c:pt idx="16983">
                  <c:v>8.3333333333333301E-2</c:v>
                </c:pt>
                <c:pt idx="16984">
                  <c:v>0.1</c:v>
                </c:pt>
                <c:pt idx="16985">
                  <c:v>0.116666666666666</c:v>
                </c:pt>
                <c:pt idx="16986">
                  <c:v>0.133333333333333</c:v>
                </c:pt>
                <c:pt idx="16987">
                  <c:v>0.15</c:v>
                </c:pt>
                <c:pt idx="16988">
                  <c:v>0.16666666666666599</c:v>
                </c:pt>
                <c:pt idx="16989">
                  <c:v>0.18333333333333299</c:v>
                </c:pt>
                <c:pt idx="16990">
                  <c:v>0.2</c:v>
                </c:pt>
                <c:pt idx="16991">
                  <c:v>0.21666666666666601</c:v>
                </c:pt>
                <c:pt idx="16992">
                  <c:v>0.233333333333333</c:v>
                </c:pt>
                <c:pt idx="16993">
                  <c:v>0.25</c:v>
                </c:pt>
                <c:pt idx="16994">
                  <c:v>0.266666666666666</c:v>
                </c:pt>
                <c:pt idx="16995">
                  <c:v>0.28333333333333299</c:v>
                </c:pt>
                <c:pt idx="16996">
                  <c:v>0.3</c:v>
                </c:pt>
                <c:pt idx="16997">
                  <c:v>0.31666666666666599</c:v>
                </c:pt>
                <c:pt idx="16998">
                  <c:v>0.33333333333333298</c:v>
                </c:pt>
                <c:pt idx="16999">
                  <c:v>0.35</c:v>
                </c:pt>
                <c:pt idx="17000">
                  <c:v>0.36666666666666597</c:v>
                </c:pt>
                <c:pt idx="17001">
                  <c:v>0.38333333333333303</c:v>
                </c:pt>
                <c:pt idx="17002">
                  <c:v>0.4</c:v>
                </c:pt>
                <c:pt idx="17003">
                  <c:v>0.41666666666666602</c:v>
                </c:pt>
                <c:pt idx="17004">
                  <c:v>0.43333333333333302</c:v>
                </c:pt>
                <c:pt idx="17005">
                  <c:v>0.45</c:v>
                </c:pt>
                <c:pt idx="17006">
                  <c:v>0.46666666666666601</c:v>
                </c:pt>
                <c:pt idx="17007">
                  <c:v>0.483333333333333</c:v>
                </c:pt>
                <c:pt idx="17008">
                  <c:v>0.5</c:v>
                </c:pt>
                <c:pt idx="17009">
                  <c:v>0.51666666666666605</c:v>
                </c:pt>
                <c:pt idx="17010">
                  <c:v>0.53333333333333299</c:v>
                </c:pt>
                <c:pt idx="17011">
                  <c:v>0.55000000000000004</c:v>
                </c:pt>
                <c:pt idx="17012">
                  <c:v>0.56666666666666599</c:v>
                </c:pt>
                <c:pt idx="17013">
                  <c:v>0.58333333333333304</c:v>
                </c:pt>
                <c:pt idx="17014">
                  <c:v>0.6</c:v>
                </c:pt>
                <c:pt idx="17015">
                  <c:v>0.61666666666666603</c:v>
                </c:pt>
                <c:pt idx="17016">
                  <c:v>0.63333333333333297</c:v>
                </c:pt>
                <c:pt idx="17017">
                  <c:v>0.65</c:v>
                </c:pt>
                <c:pt idx="17018">
                  <c:v>0.66666666666666596</c:v>
                </c:pt>
                <c:pt idx="17019">
                  <c:v>0.68333333333333302</c:v>
                </c:pt>
                <c:pt idx="17020">
                  <c:v>0.7</c:v>
                </c:pt>
                <c:pt idx="17021">
                  <c:v>0.71666666666666601</c:v>
                </c:pt>
                <c:pt idx="17022">
                  <c:v>0.73333333333333295</c:v>
                </c:pt>
                <c:pt idx="17023">
                  <c:v>0.75</c:v>
                </c:pt>
                <c:pt idx="17024">
                  <c:v>0.76666666666666605</c:v>
                </c:pt>
                <c:pt idx="17025">
                  <c:v>0.78333333333333299</c:v>
                </c:pt>
                <c:pt idx="17026">
                  <c:v>0.8</c:v>
                </c:pt>
                <c:pt idx="17027">
                  <c:v>0.81666666666666599</c:v>
                </c:pt>
                <c:pt idx="17028">
                  <c:v>0.83333333333333304</c:v>
                </c:pt>
                <c:pt idx="17029">
                  <c:v>0.85</c:v>
                </c:pt>
                <c:pt idx="17030">
                  <c:v>0.86666666666666603</c:v>
                </c:pt>
                <c:pt idx="17031">
                  <c:v>0.88333333333333297</c:v>
                </c:pt>
                <c:pt idx="17032">
                  <c:v>0.9</c:v>
                </c:pt>
                <c:pt idx="17033">
                  <c:v>0.91666666666666596</c:v>
                </c:pt>
                <c:pt idx="17034">
                  <c:v>0.93333333333333302</c:v>
                </c:pt>
                <c:pt idx="17035">
                  <c:v>0.95</c:v>
                </c:pt>
                <c:pt idx="17036">
                  <c:v>0.96666666666666601</c:v>
                </c:pt>
                <c:pt idx="17037">
                  <c:v>0.98333333333333295</c:v>
                </c:pt>
                <c:pt idx="17038">
                  <c:v>0</c:v>
                </c:pt>
                <c:pt idx="17039">
                  <c:v>1.3333333333333299E-2</c:v>
                </c:pt>
                <c:pt idx="17040">
                  <c:v>2.6666666666666599E-2</c:v>
                </c:pt>
                <c:pt idx="17041">
                  <c:v>0.04</c:v>
                </c:pt>
                <c:pt idx="17042">
                  <c:v>5.3333333333333302E-2</c:v>
                </c:pt>
                <c:pt idx="17043">
                  <c:v>6.6666666666666596E-2</c:v>
                </c:pt>
                <c:pt idx="17044">
                  <c:v>0.08</c:v>
                </c:pt>
                <c:pt idx="17045">
                  <c:v>9.3333333333333296E-2</c:v>
                </c:pt>
                <c:pt idx="17046">
                  <c:v>0.10666666666666599</c:v>
                </c:pt>
                <c:pt idx="17047">
                  <c:v>0.12</c:v>
                </c:pt>
                <c:pt idx="17048">
                  <c:v>0.133333333333333</c:v>
                </c:pt>
                <c:pt idx="17049">
                  <c:v>0.146666666666666</c:v>
                </c:pt>
                <c:pt idx="17050">
                  <c:v>0.16</c:v>
                </c:pt>
                <c:pt idx="17051">
                  <c:v>0.17333333333333301</c:v>
                </c:pt>
                <c:pt idx="17052">
                  <c:v>0.18666666666666601</c:v>
                </c:pt>
                <c:pt idx="17053">
                  <c:v>0.2</c:v>
                </c:pt>
                <c:pt idx="17054">
                  <c:v>0.21333333333333299</c:v>
                </c:pt>
                <c:pt idx="17055">
                  <c:v>0.22666666666666599</c:v>
                </c:pt>
                <c:pt idx="17056">
                  <c:v>0.24</c:v>
                </c:pt>
                <c:pt idx="17057">
                  <c:v>0.25333333333333302</c:v>
                </c:pt>
                <c:pt idx="17058">
                  <c:v>0.266666666666666</c:v>
                </c:pt>
                <c:pt idx="17059">
                  <c:v>0.28000000000000003</c:v>
                </c:pt>
                <c:pt idx="17060">
                  <c:v>0.293333333333333</c:v>
                </c:pt>
                <c:pt idx="17061">
                  <c:v>0.30666666666666598</c:v>
                </c:pt>
                <c:pt idx="17062">
                  <c:v>0.32</c:v>
                </c:pt>
                <c:pt idx="17063">
                  <c:v>0.33333333333333298</c:v>
                </c:pt>
                <c:pt idx="17064">
                  <c:v>0.34666666666666601</c:v>
                </c:pt>
                <c:pt idx="17065">
                  <c:v>0.36</c:v>
                </c:pt>
                <c:pt idx="17066">
                  <c:v>0.37333333333333302</c:v>
                </c:pt>
                <c:pt idx="17067">
                  <c:v>0.38666666666666599</c:v>
                </c:pt>
                <c:pt idx="17068">
                  <c:v>0.4</c:v>
                </c:pt>
                <c:pt idx="17069">
                  <c:v>0.413333333333333</c:v>
                </c:pt>
                <c:pt idx="17070">
                  <c:v>0.42666666666666597</c:v>
                </c:pt>
                <c:pt idx="17071">
                  <c:v>0.44</c:v>
                </c:pt>
                <c:pt idx="17072">
                  <c:v>0.45333333333333298</c:v>
                </c:pt>
                <c:pt idx="17073">
                  <c:v>0.46666666666666601</c:v>
                </c:pt>
                <c:pt idx="17074">
                  <c:v>0.48</c:v>
                </c:pt>
                <c:pt idx="17075">
                  <c:v>0.49333333333333301</c:v>
                </c:pt>
                <c:pt idx="17076">
                  <c:v>0.50666666666666604</c:v>
                </c:pt>
                <c:pt idx="17077">
                  <c:v>0.52</c:v>
                </c:pt>
                <c:pt idx="17078">
                  <c:v>0.53333333333333299</c:v>
                </c:pt>
                <c:pt idx="17079">
                  <c:v>0.54666666666666597</c:v>
                </c:pt>
                <c:pt idx="17080">
                  <c:v>0.56000000000000005</c:v>
                </c:pt>
                <c:pt idx="17081">
                  <c:v>0.57333333333333303</c:v>
                </c:pt>
                <c:pt idx="17082">
                  <c:v>0.586666666666666</c:v>
                </c:pt>
                <c:pt idx="17083">
                  <c:v>0.6</c:v>
                </c:pt>
                <c:pt idx="17084">
                  <c:v>0.61333333333333295</c:v>
                </c:pt>
                <c:pt idx="17085">
                  <c:v>0.62666666666666604</c:v>
                </c:pt>
                <c:pt idx="17086">
                  <c:v>0.64</c:v>
                </c:pt>
                <c:pt idx="17087">
                  <c:v>0.65333333333333299</c:v>
                </c:pt>
                <c:pt idx="17088">
                  <c:v>0.66666666666666596</c:v>
                </c:pt>
                <c:pt idx="17089">
                  <c:v>0.68</c:v>
                </c:pt>
                <c:pt idx="17090">
                  <c:v>0.69333333333333302</c:v>
                </c:pt>
                <c:pt idx="17091">
                  <c:v>0.706666666666666</c:v>
                </c:pt>
                <c:pt idx="17092">
                  <c:v>0.72</c:v>
                </c:pt>
                <c:pt idx="17093">
                  <c:v>0.73333333333333295</c:v>
                </c:pt>
                <c:pt idx="17094">
                  <c:v>0.74666666666666603</c:v>
                </c:pt>
                <c:pt idx="17095">
                  <c:v>0.76</c:v>
                </c:pt>
                <c:pt idx="17096">
                  <c:v>0.77333333333333298</c:v>
                </c:pt>
                <c:pt idx="17097">
                  <c:v>0.78666666666666596</c:v>
                </c:pt>
                <c:pt idx="17098">
                  <c:v>0.8</c:v>
                </c:pt>
                <c:pt idx="17099">
                  <c:v>0.81333333333333302</c:v>
                </c:pt>
                <c:pt idx="17100">
                  <c:v>0.82666666666666599</c:v>
                </c:pt>
                <c:pt idx="17101">
                  <c:v>0.84</c:v>
                </c:pt>
                <c:pt idx="17102">
                  <c:v>0.85333333333333306</c:v>
                </c:pt>
                <c:pt idx="17103">
                  <c:v>0.86666666666666603</c:v>
                </c:pt>
                <c:pt idx="17104">
                  <c:v>0.88</c:v>
                </c:pt>
                <c:pt idx="17105">
                  <c:v>0.89333333333333298</c:v>
                </c:pt>
                <c:pt idx="17106">
                  <c:v>0.90666666666666595</c:v>
                </c:pt>
                <c:pt idx="17107">
                  <c:v>0.92</c:v>
                </c:pt>
                <c:pt idx="17108">
                  <c:v>0.93333333333333302</c:v>
                </c:pt>
                <c:pt idx="17109">
                  <c:v>0.94666666666666599</c:v>
                </c:pt>
                <c:pt idx="17110">
                  <c:v>0.96</c:v>
                </c:pt>
                <c:pt idx="17111">
                  <c:v>0.97333333333333305</c:v>
                </c:pt>
                <c:pt idx="17112">
                  <c:v>0.98666666666666603</c:v>
                </c:pt>
                <c:pt idx="17113">
                  <c:v>0</c:v>
                </c:pt>
                <c:pt idx="17114">
                  <c:v>6.6666666666666596E-2</c:v>
                </c:pt>
                <c:pt idx="17115">
                  <c:v>0.133333333333333</c:v>
                </c:pt>
                <c:pt idx="17116">
                  <c:v>0.2</c:v>
                </c:pt>
                <c:pt idx="17117">
                  <c:v>0.266666666666666</c:v>
                </c:pt>
                <c:pt idx="17118">
                  <c:v>0.33333333333333298</c:v>
                </c:pt>
                <c:pt idx="17119">
                  <c:v>0.4</c:v>
                </c:pt>
                <c:pt idx="17120">
                  <c:v>0.46666666666666601</c:v>
                </c:pt>
                <c:pt idx="17121">
                  <c:v>0.53333333333333299</c:v>
                </c:pt>
                <c:pt idx="17122">
                  <c:v>0.6</c:v>
                </c:pt>
                <c:pt idx="17123">
                  <c:v>0.66666666666666596</c:v>
                </c:pt>
                <c:pt idx="17124">
                  <c:v>0.73333333333333295</c:v>
                </c:pt>
                <c:pt idx="17125">
                  <c:v>0.8</c:v>
                </c:pt>
                <c:pt idx="17126">
                  <c:v>0.86666666666666603</c:v>
                </c:pt>
                <c:pt idx="17127">
                  <c:v>0.93333333333333302</c:v>
                </c:pt>
                <c:pt idx="17128">
                  <c:v>0</c:v>
                </c:pt>
                <c:pt idx="17129">
                  <c:v>1.8181818181818101E-2</c:v>
                </c:pt>
                <c:pt idx="17130">
                  <c:v>3.6363636363636299E-2</c:v>
                </c:pt>
                <c:pt idx="17131">
                  <c:v>5.4545454545454501E-2</c:v>
                </c:pt>
                <c:pt idx="17132">
                  <c:v>7.2727272727272696E-2</c:v>
                </c:pt>
                <c:pt idx="17133">
                  <c:v>9.0909090909090898E-2</c:v>
                </c:pt>
                <c:pt idx="17134">
                  <c:v>0.109090909090909</c:v>
                </c:pt>
                <c:pt idx="17135">
                  <c:v>0.12727272727272701</c:v>
                </c:pt>
                <c:pt idx="17136">
                  <c:v>0.145454545454545</c:v>
                </c:pt>
                <c:pt idx="17137">
                  <c:v>0.163636363636363</c:v>
                </c:pt>
                <c:pt idx="17138">
                  <c:v>0.18181818181818099</c:v>
                </c:pt>
                <c:pt idx="17139">
                  <c:v>0.2</c:v>
                </c:pt>
                <c:pt idx="17140">
                  <c:v>0.218181818181818</c:v>
                </c:pt>
                <c:pt idx="17141">
                  <c:v>0.236363636363636</c:v>
                </c:pt>
                <c:pt idx="17142">
                  <c:v>0.25454545454545402</c:v>
                </c:pt>
                <c:pt idx="17143">
                  <c:v>0.27272727272727199</c:v>
                </c:pt>
                <c:pt idx="17144">
                  <c:v>0.29090909090909001</c:v>
                </c:pt>
                <c:pt idx="17145">
                  <c:v>0.30909090909090903</c:v>
                </c:pt>
                <c:pt idx="17146">
                  <c:v>0.32727272727272699</c:v>
                </c:pt>
                <c:pt idx="17147">
                  <c:v>0.34545454545454501</c:v>
                </c:pt>
                <c:pt idx="17148">
                  <c:v>0.36363636363636298</c:v>
                </c:pt>
                <c:pt idx="17149">
                  <c:v>0.381818181818181</c:v>
                </c:pt>
                <c:pt idx="17150">
                  <c:v>0.4</c:v>
                </c:pt>
                <c:pt idx="17151">
                  <c:v>0.41818181818181799</c:v>
                </c:pt>
                <c:pt idx="17152">
                  <c:v>0.43636363636363601</c:v>
                </c:pt>
                <c:pt idx="17153">
                  <c:v>0.45454545454545398</c:v>
                </c:pt>
                <c:pt idx="17154">
                  <c:v>0.472727272727272</c:v>
                </c:pt>
                <c:pt idx="17155">
                  <c:v>0.49090909090909002</c:v>
                </c:pt>
                <c:pt idx="17156">
                  <c:v>0.50909090909090904</c:v>
                </c:pt>
                <c:pt idx="17157">
                  <c:v>0.527272727272727</c:v>
                </c:pt>
                <c:pt idx="17158">
                  <c:v>0.54545454545454497</c:v>
                </c:pt>
                <c:pt idx="17159">
                  <c:v>0.56363636363636305</c:v>
                </c:pt>
                <c:pt idx="17160">
                  <c:v>0.58181818181818101</c:v>
                </c:pt>
                <c:pt idx="17161">
                  <c:v>0.6</c:v>
                </c:pt>
                <c:pt idx="17162">
                  <c:v>0.61818181818181805</c:v>
                </c:pt>
                <c:pt idx="17163">
                  <c:v>0.63636363636363602</c:v>
                </c:pt>
                <c:pt idx="17164">
                  <c:v>0.65454545454545399</c:v>
                </c:pt>
                <c:pt idx="17165">
                  <c:v>0.67272727272727195</c:v>
                </c:pt>
                <c:pt idx="17166">
                  <c:v>0.69090909090909003</c:v>
                </c:pt>
                <c:pt idx="17167">
                  <c:v>0.70909090909090899</c:v>
                </c:pt>
                <c:pt idx="17168">
                  <c:v>0.72727272727272696</c:v>
                </c:pt>
                <c:pt idx="17169">
                  <c:v>0.74545454545454504</c:v>
                </c:pt>
                <c:pt idx="17170">
                  <c:v>0.763636363636363</c:v>
                </c:pt>
                <c:pt idx="17171">
                  <c:v>0.78181818181818097</c:v>
                </c:pt>
                <c:pt idx="17172">
                  <c:v>0.8</c:v>
                </c:pt>
                <c:pt idx="17173">
                  <c:v>0.81818181818181801</c:v>
                </c:pt>
                <c:pt idx="17174">
                  <c:v>0.83636363636363598</c:v>
                </c:pt>
                <c:pt idx="17175">
                  <c:v>0.85454545454545405</c:v>
                </c:pt>
                <c:pt idx="17176">
                  <c:v>0.87272727272727202</c:v>
                </c:pt>
                <c:pt idx="17177">
                  <c:v>0.89090909090908998</c:v>
                </c:pt>
                <c:pt idx="17178">
                  <c:v>0.90909090909090895</c:v>
                </c:pt>
                <c:pt idx="17179">
                  <c:v>0.92727272727272703</c:v>
                </c:pt>
                <c:pt idx="17180">
                  <c:v>0.94545454545454499</c:v>
                </c:pt>
                <c:pt idx="17181">
                  <c:v>0.96363636363636296</c:v>
                </c:pt>
                <c:pt idx="17182">
                  <c:v>0.98181818181818103</c:v>
                </c:pt>
                <c:pt idx="17183">
                  <c:v>0</c:v>
                </c:pt>
                <c:pt idx="17184">
                  <c:v>7.69230769230769E-2</c:v>
                </c:pt>
                <c:pt idx="17185">
                  <c:v>0.15384615384615299</c:v>
                </c:pt>
                <c:pt idx="17186">
                  <c:v>0.23076923076923</c:v>
                </c:pt>
                <c:pt idx="17187">
                  <c:v>0.30769230769230699</c:v>
                </c:pt>
                <c:pt idx="17188">
                  <c:v>0.38461538461538403</c:v>
                </c:pt>
                <c:pt idx="17189">
                  <c:v>0.46153846153846101</c:v>
                </c:pt>
                <c:pt idx="17190">
                  <c:v>0.53846153846153799</c:v>
                </c:pt>
                <c:pt idx="17191">
                  <c:v>0.61538461538461497</c:v>
                </c:pt>
                <c:pt idx="17192">
                  <c:v>0.69230769230769196</c:v>
                </c:pt>
                <c:pt idx="17193">
                  <c:v>0.76923076923076905</c:v>
                </c:pt>
                <c:pt idx="17194">
                  <c:v>0.84615384615384603</c:v>
                </c:pt>
                <c:pt idx="17195">
                  <c:v>0.92307692307692302</c:v>
                </c:pt>
                <c:pt idx="17196">
                  <c:v>0</c:v>
                </c:pt>
                <c:pt idx="17197">
                  <c:v>2.3255813953488299E-2</c:v>
                </c:pt>
                <c:pt idx="17198">
                  <c:v>4.6511627906976702E-2</c:v>
                </c:pt>
                <c:pt idx="17199">
                  <c:v>6.9767441860465101E-2</c:v>
                </c:pt>
                <c:pt idx="17200">
                  <c:v>9.3023255813953404E-2</c:v>
                </c:pt>
                <c:pt idx="17201">
                  <c:v>0.116279069767441</c:v>
                </c:pt>
                <c:pt idx="17202">
                  <c:v>0.13953488372093001</c:v>
                </c:pt>
                <c:pt idx="17203">
                  <c:v>0.16279069767441801</c:v>
                </c:pt>
                <c:pt idx="17204">
                  <c:v>0.186046511627906</c:v>
                </c:pt>
                <c:pt idx="17205">
                  <c:v>0.209302325581395</c:v>
                </c:pt>
                <c:pt idx="17206">
                  <c:v>0.232558139534883</c:v>
                </c:pt>
                <c:pt idx="17207">
                  <c:v>0.25581395348837199</c:v>
                </c:pt>
                <c:pt idx="17208">
                  <c:v>0.27906976744186002</c:v>
                </c:pt>
                <c:pt idx="17209">
                  <c:v>0.30232558139534799</c:v>
                </c:pt>
                <c:pt idx="17210">
                  <c:v>0.32558139534883701</c:v>
                </c:pt>
                <c:pt idx="17211">
                  <c:v>0.34883720930232498</c:v>
                </c:pt>
                <c:pt idx="17212">
                  <c:v>0.372093023255813</c:v>
                </c:pt>
                <c:pt idx="17213">
                  <c:v>0.39534883720930197</c:v>
                </c:pt>
                <c:pt idx="17214">
                  <c:v>0.41860465116279</c:v>
                </c:pt>
                <c:pt idx="17215">
                  <c:v>0.44186046511627902</c:v>
                </c:pt>
                <c:pt idx="17216">
                  <c:v>0.46511627906976699</c:v>
                </c:pt>
                <c:pt idx="17217">
                  <c:v>0.48837209302325502</c:v>
                </c:pt>
                <c:pt idx="17218">
                  <c:v>0.51162790697674398</c:v>
                </c:pt>
                <c:pt idx="17219">
                  <c:v>0.53488372093023195</c:v>
                </c:pt>
                <c:pt idx="17220">
                  <c:v>0.55813953488372003</c:v>
                </c:pt>
                <c:pt idx="17221">
                  <c:v>0.581395348837209</c:v>
                </c:pt>
                <c:pt idx="17222">
                  <c:v>0.60465116279069697</c:v>
                </c:pt>
                <c:pt idx="17223">
                  <c:v>0.62790697674418605</c:v>
                </c:pt>
                <c:pt idx="17224">
                  <c:v>0.65116279069767402</c:v>
                </c:pt>
                <c:pt idx="17225">
                  <c:v>0.67441860465116199</c:v>
                </c:pt>
                <c:pt idx="17226">
                  <c:v>0.69767441860465096</c:v>
                </c:pt>
                <c:pt idx="17227">
                  <c:v>0.72093023255813904</c:v>
                </c:pt>
                <c:pt idx="17228">
                  <c:v>0.74418604651162701</c:v>
                </c:pt>
                <c:pt idx="17229">
                  <c:v>0.76744186046511598</c:v>
                </c:pt>
                <c:pt idx="17230">
                  <c:v>0.79069767441860395</c:v>
                </c:pt>
                <c:pt idx="17231">
                  <c:v>0.81395348837209303</c:v>
                </c:pt>
                <c:pt idx="17232">
                  <c:v>0.837209302325581</c:v>
                </c:pt>
                <c:pt idx="17233">
                  <c:v>0.86046511627906896</c:v>
                </c:pt>
                <c:pt idx="17234">
                  <c:v>0.88372093023255804</c:v>
                </c:pt>
                <c:pt idx="17235">
                  <c:v>0.90697674418604601</c:v>
                </c:pt>
                <c:pt idx="17236">
                  <c:v>0.93023255813953398</c:v>
                </c:pt>
                <c:pt idx="17237">
                  <c:v>0.95348837209302295</c:v>
                </c:pt>
                <c:pt idx="17238">
                  <c:v>0.97674418604651103</c:v>
                </c:pt>
                <c:pt idx="17239">
                  <c:v>0</c:v>
                </c:pt>
                <c:pt idx="17240">
                  <c:v>1.72413793103448E-2</c:v>
                </c:pt>
                <c:pt idx="17241">
                  <c:v>3.4482758620689599E-2</c:v>
                </c:pt>
                <c:pt idx="17242">
                  <c:v>5.1724137931034399E-2</c:v>
                </c:pt>
                <c:pt idx="17243">
                  <c:v>6.8965517241379296E-2</c:v>
                </c:pt>
                <c:pt idx="17244">
                  <c:v>8.6206896551724102E-2</c:v>
                </c:pt>
                <c:pt idx="17245">
                  <c:v>0.10344827586206801</c:v>
                </c:pt>
                <c:pt idx="17246">
                  <c:v>0.12068965517241299</c:v>
                </c:pt>
                <c:pt idx="17247">
                  <c:v>0.13793103448275801</c:v>
                </c:pt>
                <c:pt idx="17248">
                  <c:v>0.15517241379310301</c:v>
                </c:pt>
                <c:pt idx="17249">
                  <c:v>0.17241379310344801</c:v>
                </c:pt>
                <c:pt idx="17250">
                  <c:v>0.18965517241379301</c:v>
                </c:pt>
                <c:pt idx="17251">
                  <c:v>0.20689655172413701</c:v>
                </c:pt>
                <c:pt idx="17252">
                  <c:v>0.22413793103448201</c:v>
                </c:pt>
                <c:pt idx="17253">
                  <c:v>0.24137931034482701</c:v>
                </c:pt>
                <c:pt idx="17254">
                  <c:v>0.25862068965517199</c:v>
                </c:pt>
                <c:pt idx="17255">
                  <c:v>0.27586206896551702</c:v>
                </c:pt>
                <c:pt idx="17256">
                  <c:v>0.29310344827586199</c:v>
                </c:pt>
                <c:pt idx="17257">
                  <c:v>0.31034482758620602</c:v>
                </c:pt>
                <c:pt idx="17258">
                  <c:v>0.32758620689655099</c:v>
                </c:pt>
                <c:pt idx="17259">
                  <c:v>0.34482758620689602</c:v>
                </c:pt>
                <c:pt idx="17260">
                  <c:v>0.36206896551724099</c:v>
                </c:pt>
                <c:pt idx="17261">
                  <c:v>0.37931034482758602</c:v>
                </c:pt>
                <c:pt idx="17262">
                  <c:v>0.39655172413793099</c:v>
                </c:pt>
                <c:pt idx="17263">
                  <c:v>0.41379310344827502</c:v>
                </c:pt>
                <c:pt idx="17264">
                  <c:v>0.43103448275862</c:v>
                </c:pt>
                <c:pt idx="17265">
                  <c:v>0.44827586206896503</c:v>
                </c:pt>
                <c:pt idx="17266">
                  <c:v>0.46551724137931</c:v>
                </c:pt>
                <c:pt idx="17267">
                  <c:v>0.48275862068965503</c:v>
                </c:pt>
                <c:pt idx="17268">
                  <c:v>0.5</c:v>
                </c:pt>
                <c:pt idx="17269">
                  <c:v>0.51724137931034397</c:v>
                </c:pt>
                <c:pt idx="17270">
                  <c:v>0.53448275862068895</c:v>
                </c:pt>
                <c:pt idx="17271">
                  <c:v>0.55172413793103403</c:v>
                </c:pt>
                <c:pt idx="17272">
                  <c:v>0.568965517241379</c:v>
                </c:pt>
                <c:pt idx="17273">
                  <c:v>0.58620689655172398</c:v>
                </c:pt>
                <c:pt idx="17274">
                  <c:v>0.60344827586206895</c:v>
                </c:pt>
                <c:pt idx="17275">
                  <c:v>0.62068965517241304</c:v>
                </c:pt>
                <c:pt idx="17276">
                  <c:v>0.63793103448275801</c:v>
                </c:pt>
                <c:pt idx="17277">
                  <c:v>0.65517241379310298</c:v>
                </c:pt>
                <c:pt idx="17278">
                  <c:v>0.67241379310344795</c:v>
                </c:pt>
                <c:pt idx="17279">
                  <c:v>0.68965517241379304</c:v>
                </c:pt>
                <c:pt idx="17280">
                  <c:v>0.70689655172413701</c:v>
                </c:pt>
                <c:pt idx="17281">
                  <c:v>0.72413793103448199</c:v>
                </c:pt>
                <c:pt idx="17282">
                  <c:v>0.74137931034482696</c:v>
                </c:pt>
                <c:pt idx="17283">
                  <c:v>0.75862068965517204</c:v>
                </c:pt>
                <c:pt idx="17284">
                  <c:v>0.77586206896551702</c:v>
                </c:pt>
                <c:pt idx="17285">
                  <c:v>0.79310344827586199</c:v>
                </c:pt>
                <c:pt idx="17286">
                  <c:v>0.81034482758620596</c:v>
                </c:pt>
                <c:pt idx="17287">
                  <c:v>0.82758620689655105</c:v>
                </c:pt>
                <c:pt idx="17288">
                  <c:v>0.84482758620689602</c:v>
                </c:pt>
                <c:pt idx="17289">
                  <c:v>0.86206896551724099</c:v>
                </c:pt>
                <c:pt idx="17290">
                  <c:v>0.87931034482758597</c:v>
                </c:pt>
                <c:pt idx="17291">
                  <c:v>0.89655172413793105</c:v>
                </c:pt>
                <c:pt idx="17292">
                  <c:v>0.91379310344827502</c:v>
                </c:pt>
                <c:pt idx="17293">
                  <c:v>0.93103448275862</c:v>
                </c:pt>
                <c:pt idx="17294">
                  <c:v>0.94827586206896497</c:v>
                </c:pt>
                <c:pt idx="17295">
                  <c:v>0.96551724137931005</c:v>
                </c:pt>
                <c:pt idx="17296">
                  <c:v>0.98275862068965503</c:v>
                </c:pt>
                <c:pt idx="17297">
                  <c:v>0</c:v>
                </c:pt>
                <c:pt idx="17298">
                  <c:v>1.1494252873563199E-2</c:v>
                </c:pt>
                <c:pt idx="17299">
                  <c:v>2.2988505747126398E-2</c:v>
                </c:pt>
                <c:pt idx="17300">
                  <c:v>3.4482758620689599E-2</c:v>
                </c:pt>
                <c:pt idx="17301">
                  <c:v>4.5977011494252797E-2</c:v>
                </c:pt>
                <c:pt idx="17302">
                  <c:v>5.7471264367816001E-2</c:v>
                </c:pt>
                <c:pt idx="17303">
                  <c:v>6.8965517241379296E-2</c:v>
                </c:pt>
                <c:pt idx="17304">
                  <c:v>8.04597701149425E-2</c:v>
                </c:pt>
                <c:pt idx="17305">
                  <c:v>9.1954022988505704E-2</c:v>
                </c:pt>
                <c:pt idx="17306">
                  <c:v>0.10344827586206801</c:v>
                </c:pt>
                <c:pt idx="17307">
                  <c:v>0.114942528735632</c:v>
                </c:pt>
                <c:pt idx="17308">
                  <c:v>0.126436781609195</c:v>
                </c:pt>
                <c:pt idx="17309">
                  <c:v>0.13793103448275801</c:v>
                </c:pt>
                <c:pt idx="17310">
                  <c:v>0.14942528735632099</c:v>
                </c:pt>
                <c:pt idx="17311">
                  <c:v>0.160919540229885</c:v>
                </c:pt>
                <c:pt idx="17312">
                  <c:v>0.17241379310344801</c:v>
                </c:pt>
                <c:pt idx="17313">
                  <c:v>0.18390804597701099</c:v>
                </c:pt>
                <c:pt idx="17314">
                  <c:v>0.195402298850574</c:v>
                </c:pt>
                <c:pt idx="17315">
                  <c:v>0.20689655172413701</c:v>
                </c:pt>
                <c:pt idx="17316">
                  <c:v>0.21839080459770099</c:v>
                </c:pt>
                <c:pt idx="17317">
                  <c:v>0.229885057471264</c:v>
                </c:pt>
                <c:pt idx="17318">
                  <c:v>0.24137931034482701</c:v>
                </c:pt>
                <c:pt idx="17319">
                  <c:v>0.25287356321839</c:v>
                </c:pt>
                <c:pt idx="17320">
                  <c:v>0.26436781609195398</c:v>
                </c:pt>
                <c:pt idx="17321">
                  <c:v>0.27586206896551702</c:v>
                </c:pt>
                <c:pt idx="17322">
                  <c:v>0.28735632183908</c:v>
                </c:pt>
                <c:pt idx="17323">
                  <c:v>0.29885057471264298</c:v>
                </c:pt>
                <c:pt idx="17324">
                  <c:v>0.31034482758620602</c:v>
                </c:pt>
                <c:pt idx="17325">
                  <c:v>0.32183908045977</c:v>
                </c:pt>
                <c:pt idx="17326">
                  <c:v>0.33333333333333298</c:v>
                </c:pt>
                <c:pt idx="17327">
                  <c:v>0.34482758620689602</c:v>
                </c:pt>
                <c:pt idx="17328">
                  <c:v>0.356321839080459</c:v>
                </c:pt>
                <c:pt idx="17329">
                  <c:v>0.36781609195402298</c:v>
                </c:pt>
                <c:pt idx="17330">
                  <c:v>0.37931034482758602</c:v>
                </c:pt>
                <c:pt idx="17331">
                  <c:v>0.390804597701149</c:v>
                </c:pt>
                <c:pt idx="17332">
                  <c:v>0.40229885057471199</c:v>
                </c:pt>
                <c:pt idx="17333">
                  <c:v>0.41379310344827502</c:v>
                </c:pt>
                <c:pt idx="17334">
                  <c:v>0.42528735632183901</c:v>
                </c:pt>
                <c:pt idx="17335">
                  <c:v>0.43678160919540199</c:v>
                </c:pt>
                <c:pt idx="17336">
                  <c:v>0.44827586206896503</c:v>
                </c:pt>
                <c:pt idx="17337">
                  <c:v>0.45977011494252801</c:v>
                </c:pt>
                <c:pt idx="17338">
                  <c:v>0.47126436781609099</c:v>
                </c:pt>
                <c:pt idx="17339">
                  <c:v>0.48275862068965503</c:v>
                </c:pt>
                <c:pt idx="17340">
                  <c:v>0.49425287356321801</c:v>
                </c:pt>
                <c:pt idx="17341">
                  <c:v>0.50574712643678099</c:v>
                </c:pt>
                <c:pt idx="17342">
                  <c:v>0.51724137931034397</c:v>
                </c:pt>
                <c:pt idx="17343">
                  <c:v>0.52873563218390796</c:v>
                </c:pt>
                <c:pt idx="17344">
                  <c:v>0.54022988505747105</c:v>
                </c:pt>
                <c:pt idx="17345">
                  <c:v>0.55172413793103403</c:v>
                </c:pt>
                <c:pt idx="17346">
                  <c:v>0.56321839080459701</c:v>
                </c:pt>
                <c:pt idx="17347">
                  <c:v>0.57471264367816</c:v>
                </c:pt>
                <c:pt idx="17348">
                  <c:v>0.58620689655172398</c:v>
                </c:pt>
                <c:pt idx="17349">
                  <c:v>0.59770114942528696</c:v>
                </c:pt>
                <c:pt idx="17350">
                  <c:v>0.60919540229885005</c:v>
                </c:pt>
                <c:pt idx="17351">
                  <c:v>0.62068965517241304</c:v>
                </c:pt>
                <c:pt idx="17352">
                  <c:v>0.63218390804597702</c:v>
                </c:pt>
                <c:pt idx="17353">
                  <c:v>0.64367816091954</c:v>
                </c:pt>
                <c:pt idx="17354">
                  <c:v>0.65517241379310298</c:v>
                </c:pt>
                <c:pt idx="17355">
                  <c:v>0.66666666666666596</c:v>
                </c:pt>
                <c:pt idx="17356">
                  <c:v>0.67816091954022895</c:v>
                </c:pt>
                <c:pt idx="17357">
                  <c:v>0.68965517241379304</c:v>
                </c:pt>
                <c:pt idx="17358">
                  <c:v>0.70114942528735602</c:v>
                </c:pt>
                <c:pt idx="17359">
                  <c:v>0.712643678160919</c:v>
                </c:pt>
                <c:pt idx="17360">
                  <c:v>0.72413793103448199</c:v>
                </c:pt>
                <c:pt idx="17361">
                  <c:v>0.73563218390804597</c:v>
                </c:pt>
                <c:pt idx="17362">
                  <c:v>0.74712643678160895</c:v>
                </c:pt>
                <c:pt idx="17363">
                  <c:v>0.75862068965517204</c:v>
                </c:pt>
                <c:pt idx="17364">
                  <c:v>0.77011494252873502</c:v>
                </c:pt>
                <c:pt idx="17365">
                  <c:v>0.78160919540229801</c:v>
                </c:pt>
                <c:pt idx="17366">
                  <c:v>0.79310344827586199</c:v>
                </c:pt>
                <c:pt idx="17367">
                  <c:v>0.80459770114942497</c:v>
                </c:pt>
                <c:pt idx="17368">
                  <c:v>0.81609195402298795</c:v>
                </c:pt>
                <c:pt idx="17369">
                  <c:v>0.82758620689655105</c:v>
                </c:pt>
                <c:pt idx="17370">
                  <c:v>0.83908045977011403</c:v>
                </c:pt>
                <c:pt idx="17371">
                  <c:v>0.85057471264367801</c:v>
                </c:pt>
                <c:pt idx="17372">
                  <c:v>0.86206896551724099</c:v>
                </c:pt>
                <c:pt idx="17373">
                  <c:v>0.87356321839080397</c:v>
                </c:pt>
                <c:pt idx="17374">
                  <c:v>0.88505747126436696</c:v>
                </c:pt>
                <c:pt idx="17375">
                  <c:v>0.89655172413793105</c:v>
                </c:pt>
                <c:pt idx="17376">
                  <c:v>0.90804597701149403</c:v>
                </c:pt>
                <c:pt idx="17377">
                  <c:v>0.91954022988505701</c:v>
                </c:pt>
                <c:pt idx="17378">
                  <c:v>0.93103448275862</c:v>
                </c:pt>
                <c:pt idx="17379">
                  <c:v>0.94252873563218298</c:v>
                </c:pt>
                <c:pt idx="17380">
                  <c:v>0.95402298850574696</c:v>
                </c:pt>
                <c:pt idx="17381">
                  <c:v>0.96551724137931005</c:v>
                </c:pt>
                <c:pt idx="17382">
                  <c:v>0.97701149425287304</c:v>
                </c:pt>
                <c:pt idx="17383">
                  <c:v>0.98850574712643602</c:v>
                </c:pt>
                <c:pt idx="17384">
                  <c:v>0</c:v>
                </c:pt>
                <c:pt idx="17385">
                  <c:v>1.0204081632653E-2</c:v>
                </c:pt>
                <c:pt idx="17386">
                  <c:v>2.04081632653061E-2</c:v>
                </c:pt>
                <c:pt idx="17387">
                  <c:v>3.06122448979591E-2</c:v>
                </c:pt>
                <c:pt idx="17388">
                  <c:v>4.08163265306122E-2</c:v>
                </c:pt>
                <c:pt idx="17389">
                  <c:v>5.10204081632653E-2</c:v>
                </c:pt>
                <c:pt idx="17390">
                  <c:v>6.1224489795918297E-2</c:v>
                </c:pt>
                <c:pt idx="17391">
                  <c:v>7.1428571428571397E-2</c:v>
                </c:pt>
                <c:pt idx="17392">
                  <c:v>8.16326530612244E-2</c:v>
                </c:pt>
                <c:pt idx="17393">
                  <c:v>9.18367346938775E-2</c:v>
                </c:pt>
                <c:pt idx="17394">
                  <c:v>0.10204081632653</c:v>
                </c:pt>
                <c:pt idx="17395">
                  <c:v>0.11224489795918299</c:v>
                </c:pt>
                <c:pt idx="17396">
                  <c:v>0.122448979591836</c:v>
                </c:pt>
                <c:pt idx="17397">
                  <c:v>0.132653061224489</c:v>
                </c:pt>
                <c:pt idx="17398">
                  <c:v>0.14285714285714199</c:v>
                </c:pt>
                <c:pt idx="17399">
                  <c:v>0.15306122448979501</c:v>
                </c:pt>
                <c:pt idx="17400">
                  <c:v>0.163265306122448</c:v>
                </c:pt>
                <c:pt idx="17401">
                  <c:v>0.17346938775510201</c:v>
                </c:pt>
                <c:pt idx="17402">
                  <c:v>0.183673469387755</c:v>
                </c:pt>
                <c:pt idx="17403">
                  <c:v>0.19387755102040799</c:v>
                </c:pt>
                <c:pt idx="17404">
                  <c:v>0.20408163265306101</c:v>
                </c:pt>
                <c:pt idx="17405">
                  <c:v>0.214285714285714</c:v>
                </c:pt>
                <c:pt idx="17406">
                  <c:v>0.22448979591836701</c:v>
                </c:pt>
                <c:pt idx="17407">
                  <c:v>0.23469387755102</c:v>
                </c:pt>
                <c:pt idx="17408">
                  <c:v>0.24489795918367299</c:v>
                </c:pt>
                <c:pt idx="17409">
                  <c:v>0.25510204081632598</c:v>
                </c:pt>
                <c:pt idx="17410">
                  <c:v>0.265306122448979</c:v>
                </c:pt>
                <c:pt idx="17411">
                  <c:v>0.27551020408163202</c:v>
                </c:pt>
                <c:pt idx="17412">
                  <c:v>0.28571428571428498</c:v>
                </c:pt>
                <c:pt idx="17413">
                  <c:v>0.29591836734693799</c:v>
                </c:pt>
                <c:pt idx="17414">
                  <c:v>0.30612244897959101</c:v>
                </c:pt>
                <c:pt idx="17415">
                  <c:v>0.31632653061224397</c:v>
                </c:pt>
                <c:pt idx="17416">
                  <c:v>0.32653061224489699</c:v>
                </c:pt>
                <c:pt idx="17417">
                  <c:v>0.33673469387755101</c:v>
                </c:pt>
                <c:pt idx="17418">
                  <c:v>0.34693877551020402</c:v>
                </c:pt>
                <c:pt idx="17419">
                  <c:v>0.35714285714285698</c:v>
                </c:pt>
                <c:pt idx="17420">
                  <c:v>0.36734693877551</c:v>
                </c:pt>
                <c:pt idx="17421">
                  <c:v>0.37755102040816302</c:v>
                </c:pt>
                <c:pt idx="17422">
                  <c:v>0.38775510204081598</c:v>
                </c:pt>
                <c:pt idx="17423">
                  <c:v>0.397959183673469</c:v>
                </c:pt>
                <c:pt idx="17424">
                  <c:v>0.40816326530612201</c:v>
                </c:pt>
                <c:pt idx="17425">
                  <c:v>0.41836734693877498</c:v>
                </c:pt>
                <c:pt idx="17426">
                  <c:v>0.42857142857142799</c:v>
                </c:pt>
                <c:pt idx="17427">
                  <c:v>0.43877551020408101</c:v>
                </c:pt>
                <c:pt idx="17428">
                  <c:v>0.44897959183673403</c:v>
                </c:pt>
                <c:pt idx="17429">
                  <c:v>0.45918367346938699</c:v>
                </c:pt>
                <c:pt idx="17430">
                  <c:v>0.46938775510204001</c:v>
                </c:pt>
                <c:pt idx="17431">
                  <c:v>0.47959183673469302</c:v>
                </c:pt>
                <c:pt idx="17432">
                  <c:v>0.48979591836734598</c:v>
                </c:pt>
                <c:pt idx="17433">
                  <c:v>0.5</c:v>
                </c:pt>
                <c:pt idx="17434">
                  <c:v>0.51020408163265296</c:v>
                </c:pt>
                <c:pt idx="17435">
                  <c:v>0.52040816326530603</c:v>
                </c:pt>
                <c:pt idx="17436">
                  <c:v>0.530612244897959</c:v>
                </c:pt>
                <c:pt idx="17437">
                  <c:v>0.54081632653061196</c:v>
                </c:pt>
                <c:pt idx="17438">
                  <c:v>0.55102040816326503</c:v>
                </c:pt>
                <c:pt idx="17439">
                  <c:v>0.56122448979591799</c:v>
                </c:pt>
                <c:pt idx="17440">
                  <c:v>0.57142857142857095</c:v>
                </c:pt>
                <c:pt idx="17441">
                  <c:v>0.58163265306122403</c:v>
                </c:pt>
                <c:pt idx="17442">
                  <c:v>0.59183673469387699</c:v>
                </c:pt>
                <c:pt idx="17443">
                  <c:v>0.60204081632652995</c:v>
                </c:pt>
                <c:pt idx="17444">
                  <c:v>0.61224489795918302</c:v>
                </c:pt>
                <c:pt idx="17445">
                  <c:v>0.62244897959183598</c:v>
                </c:pt>
                <c:pt idx="17446">
                  <c:v>0.63265306122448906</c:v>
                </c:pt>
                <c:pt idx="17447">
                  <c:v>0.64285714285714202</c:v>
                </c:pt>
                <c:pt idx="17448">
                  <c:v>0.65306122448979498</c:v>
                </c:pt>
                <c:pt idx="17449">
                  <c:v>0.66326530612244805</c:v>
                </c:pt>
                <c:pt idx="17450">
                  <c:v>0.67346938775510201</c:v>
                </c:pt>
                <c:pt idx="17451">
                  <c:v>0.68367346938775497</c:v>
                </c:pt>
                <c:pt idx="17452">
                  <c:v>0.69387755102040805</c:v>
                </c:pt>
                <c:pt idx="17453">
                  <c:v>0.70408163265306101</c:v>
                </c:pt>
                <c:pt idx="17454">
                  <c:v>0.71428571428571397</c:v>
                </c:pt>
                <c:pt idx="17455">
                  <c:v>0.72448979591836704</c:v>
                </c:pt>
                <c:pt idx="17456">
                  <c:v>0.73469387755102</c:v>
                </c:pt>
                <c:pt idx="17457">
                  <c:v>0.74489795918367296</c:v>
                </c:pt>
                <c:pt idx="17458">
                  <c:v>0.75510204081632604</c:v>
                </c:pt>
                <c:pt idx="17459">
                  <c:v>0.765306122448979</c:v>
                </c:pt>
                <c:pt idx="17460">
                  <c:v>0.77551020408163196</c:v>
                </c:pt>
                <c:pt idx="17461">
                  <c:v>0.78571428571428503</c:v>
                </c:pt>
                <c:pt idx="17462">
                  <c:v>0.79591836734693799</c:v>
                </c:pt>
                <c:pt idx="17463">
                  <c:v>0.80612244897959096</c:v>
                </c:pt>
                <c:pt idx="17464">
                  <c:v>0.81632653061224403</c:v>
                </c:pt>
                <c:pt idx="17465">
                  <c:v>0.82653061224489799</c:v>
                </c:pt>
                <c:pt idx="17466">
                  <c:v>0.83673469387755095</c:v>
                </c:pt>
                <c:pt idx="17467">
                  <c:v>0.84693877551020402</c:v>
                </c:pt>
                <c:pt idx="17468">
                  <c:v>0.85714285714285698</c:v>
                </c:pt>
                <c:pt idx="17469">
                  <c:v>0.86734693877550995</c:v>
                </c:pt>
                <c:pt idx="17470">
                  <c:v>0.87755102040816302</c:v>
                </c:pt>
                <c:pt idx="17471">
                  <c:v>0.88775510204081598</c:v>
                </c:pt>
                <c:pt idx="17472">
                  <c:v>0.89795918367346905</c:v>
                </c:pt>
                <c:pt idx="17473">
                  <c:v>0.90816326530612201</c:v>
                </c:pt>
                <c:pt idx="17474">
                  <c:v>0.91836734693877498</c:v>
                </c:pt>
                <c:pt idx="17475">
                  <c:v>0.92857142857142805</c:v>
                </c:pt>
                <c:pt idx="17476">
                  <c:v>0.93877551020408101</c:v>
                </c:pt>
                <c:pt idx="17477">
                  <c:v>0.94897959183673397</c:v>
                </c:pt>
                <c:pt idx="17478">
                  <c:v>0.95918367346938704</c:v>
                </c:pt>
                <c:pt idx="17479">
                  <c:v>0.96938775510204001</c:v>
                </c:pt>
                <c:pt idx="17480">
                  <c:v>0.97959183673469297</c:v>
                </c:pt>
                <c:pt idx="17481">
                  <c:v>0.98979591836734604</c:v>
                </c:pt>
                <c:pt idx="17482">
                  <c:v>0</c:v>
                </c:pt>
                <c:pt idx="17483">
                  <c:v>1.3698630136986301E-2</c:v>
                </c:pt>
                <c:pt idx="17484">
                  <c:v>2.7397260273972601E-2</c:v>
                </c:pt>
                <c:pt idx="17485">
                  <c:v>4.1095890410958902E-2</c:v>
                </c:pt>
                <c:pt idx="17486">
                  <c:v>5.4794520547945202E-2</c:v>
                </c:pt>
                <c:pt idx="17487">
                  <c:v>6.8493150684931503E-2</c:v>
                </c:pt>
                <c:pt idx="17488">
                  <c:v>8.2191780821917804E-2</c:v>
                </c:pt>
                <c:pt idx="17489">
                  <c:v>9.5890410958904104E-2</c:v>
                </c:pt>
                <c:pt idx="17490">
                  <c:v>0.10958904109589</c:v>
                </c:pt>
                <c:pt idx="17491">
                  <c:v>0.123287671232876</c:v>
                </c:pt>
                <c:pt idx="17492">
                  <c:v>0.13698630136986301</c:v>
                </c:pt>
                <c:pt idx="17493">
                  <c:v>0.150684931506849</c:v>
                </c:pt>
                <c:pt idx="17494">
                  <c:v>0.164383561643835</c:v>
                </c:pt>
                <c:pt idx="17495">
                  <c:v>0.17808219178082099</c:v>
                </c:pt>
                <c:pt idx="17496">
                  <c:v>0.19178082191780799</c:v>
                </c:pt>
                <c:pt idx="17497">
                  <c:v>0.20547945205479401</c:v>
                </c:pt>
                <c:pt idx="17498">
                  <c:v>0.21917808219178</c:v>
                </c:pt>
                <c:pt idx="17499">
                  <c:v>0.232876712328767</c:v>
                </c:pt>
                <c:pt idx="17500">
                  <c:v>0.24657534246575299</c:v>
                </c:pt>
                <c:pt idx="17501">
                  <c:v>0.26027397260273899</c:v>
                </c:pt>
                <c:pt idx="17502">
                  <c:v>0.27397260273972601</c:v>
                </c:pt>
                <c:pt idx="17503">
                  <c:v>0.28767123287671198</c:v>
                </c:pt>
                <c:pt idx="17504">
                  <c:v>0.301369863013698</c:v>
                </c:pt>
                <c:pt idx="17505">
                  <c:v>0.31506849315068403</c:v>
                </c:pt>
                <c:pt idx="17506">
                  <c:v>0.32876712328767099</c:v>
                </c:pt>
                <c:pt idx="17507">
                  <c:v>0.34246575342465702</c:v>
                </c:pt>
                <c:pt idx="17508">
                  <c:v>0.35616438356164298</c:v>
                </c:pt>
                <c:pt idx="17509">
                  <c:v>0.36986301369863001</c:v>
                </c:pt>
                <c:pt idx="17510">
                  <c:v>0.38356164383561597</c:v>
                </c:pt>
                <c:pt idx="17511">
                  <c:v>0.397260273972602</c:v>
                </c:pt>
                <c:pt idx="17512">
                  <c:v>0.41095890410958902</c:v>
                </c:pt>
                <c:pt idx="17513">
                  <c:v>0.42465753424657499</c:v>
                </c:pt>
                <c:pt idx="17514">
                  <c:v>0.43835616438356101</c:v>
                </c:pt>
                <c:pt idx="17515">
                  <c:v>0.45205479452054698</c:v>
                </c:pt>
                <c:pt idx="17516">
                  <c:v>0.465753424657534</c:v>
                </c:pt>
                <c:pt idx="17517">
                  <c:v>0.47945205479452002</c:v>
                </c:pt>
                <c:pt idx="17518">
                  <c:v>0.49315068493150599</c:v>
                </c:pt>
                <c:pt idx="17519">
                  <c:v>0.50684931506849296</c:v>
                </c:pt>
                <c:pt idx="17520">
                  <c:v>0.52054794520547898</c:v>
                </c:pt>
                <c:pt idx="17521">
                  <c:v>0.534246575342465</c:v>
                </c:pt>
                <c:pt idx="17522">
                  <c:v>0.54794520547945202</c:v>
                </c:pt>
                <c:pt idx="17523">
                  <c:v>0.56164383561643805</c:v>
                </c:pt>
                <c:pt idx="17524">
                  <c:v>0.57534246575342396</c:v>
                </c:pt>
                <c:pt idx="17525">
                  <c:v>0.58904109589041098</c:v>
                </c:pt>
                <c:pt idx="17526">
                  <c:v>0.602739726027397</c:v>
                </c:pt>
                <c:pt idx="17527">
                  <c:v>0.61643835616438303</c:v>
                </c:pt>
                <c:pt idx="17528">
                  <c:v>0.63013698630136905</c:v>
                </c:pt>
                <c:pt idx="17529">
                  <c:v>0.64383561643835596</c:v>
                </c:pt>
                <c:pt idx="17530">
                  <c:v>0.65753424657534199</c:v>
                </c:pt>
                <c:pt idx="17531">
                  <c:v>0.67123287671232801</c:v>
                </c:pt>
                <c:pt idx="17532">
                  <c:v>0.68493150684931503</c:v>
                </c:pt>
                <c:pt idx="17533">
                  <c:v>0.69863013698630105</c:v>
                </c:pt>
                <c:pt idx="17534">
                  <c:v>0.71232876712328697</c:v>
                </c:pt>
                <c:pt idx="17535">
                  <c:v>0.72602739726027399</c:v>
                </c:pt>
                <c:pt idx="17536">
                  <c:v>0.73972602739726001</c:v>
                </c:pt>
                <c:pt idx="17537">
                  <c:v>0.75342465753424603</c:v>
                </c:pt>
                <c:pt idx="17538">
                  <c:v>0.76712328767123195</c:v>
                </c:pt>
                <c:pt idx="17539">
                  <c:v>0.78082191780821897</c:v>
                </c:pt>
                <c:pt idx="17540">
                  <c:v>0.79452054794520499</c:v>
                </c:pt>
                <c:pt idx="17541">
                  <c:v>0.80821917808219101</c:v>
                </c:pt>
                <c:pt idx="17542">
                  <c:v>0.82191780821917804</c:v>
                </c:pt>
                <c:pt idx="17543">
                  <c:v>0.83561643835616395</c:v>
                </c:pt>
                <c:pt idx="17544">
                  <c:v>0.84931506849314997</c:v>
                </c:pt>
                <c:pt idx="17545">
                  <c:v>0.86301369863013699</c:v>
                </c:pt>
                <c:pt idx="17546">
                  <c:v>0.87671232876712302</c:v>
                </c:pt>
                <c:pt idx="17547">
                  <c:v>0.89041095890410904</c:v>
                </c:pt>
                <c:pt idx="17548">
                  <c:v>0.90410958904109495</c:v>
                </c:pt>
                <c:pt idx="17549">
                  <c:v>0.91780821917808197</c:v>
                </c:pt>
                <c:pt idx="17550">
                  <c:v>0.931506849315068</c:v>
                </c:pt>
                <c:pt idx="17551">
                  <c:v>0.94520547945205402</c:v>
                </c:pt>
                <c:pt idx="17552">
                  <c:v>0.95890410958904104</c:v>
                </c:pt>
                <c:pt idx="17553">
                  <c:v>0.97260273972602695</c:v>
                </c:pt>
                <c:pt idx="17554">
                  <c:v>0.98630136986301298</c:v>
                </c:pt>
                <c:pt idx="17555">
                  <c:v>0</c:v>
                </c:pt>
                <c:pt idx="17556">
                  <c:v>9.6153846153846107E-3</c:v>
                </c:pt>
                <c:pt idx="17557">
                  <c:v>1.9230769230769201E-2</c:v>
                </c:pt>
                <c:pt idx="17558">
                  <c:v>2.8846153846153799E-2</c:v>
                </c:pt>
                <c:pt idx="17559">
                  <c:v>3.8461538461538401E-2</c:v>
                </c:pt>
                <c:pt idx="17560">
                  <c:v>4.8076923076923003E-2</c:v>
                </c:pt>
                <c:pt idx="17561">
                  <c:v>5.7692307692307598E-2</c:v>
                </c:pt>
                <c:pt idx="17562">
                  <c:v>6.7307692307692304E-2</c:v>
                </c:pt>
                <c:pt idx="17563">
                  <c:v>7.69230769230769E-2</c:v>
                </c:pt>
                <c:pt idx="17564">
                  <c:v>8.6538461538461495E-2</c:v>
                </c:pt>
                <c:pt idx="17565">
                  <c:v>9.6153846153846104E-2</c:v>
                </c:pt>
                <c:pt idx="17566">
                  <c:v>0.10576923076923</c:v>
                </c:pt>
                <c:pt idx="17567">
                  <c:v>0.115384615384615</c:v>
                </c:pt>
                <c:pt idx="17568">
                  <c:v>0.125</c:v>
                </c:pt>
                <c:pt idx="17569">
                  <c:v>0.134615384615384</c:v>
                </c:pt>
                <c:pt idx="17570">
                  <c:v>0.144230769230769</c:v>
                </c:pt>
                <c:pt idx="17571">
                  <c:v>0.15384615384615299</c:v>
                </c:pt>
                <c:pt idx="17572">
                  <c:v>0.16346153846153799</c:v>
                </c:pt>
                <c:pt idx="17573">
                  <c:v>0.17307692307692299</c:v>
                </c:pt>
                <c:pt idx="17574">
                  <c:v>0.18269230769230699</c:v>
                </c:pt>
                <c:pt idx="17575">
                  <c:v>0.19230769230769201</c:v>
                </c:pt>
                <c:pt idx="17576">
                  <c:v>0.20192307692307601</c:v>
                </c:pt>
                <c:pt idx="17577">
                  <c:v>0.21153846153846101</c:v>
                </c:pt>
                <c:pt idx="17578">
                  <c:v>0.22115384615384601</c:v>
                </c:pt>
                <c:pt idx="17579">
                  <c:v>0.23076923076923</c:v>
                </c:pt>
                <c:pt idx="17580">
                  <c:v>0.240384615384615</c:v>
                </c:pt>
                <c:pt idx="17581">
                  <c:v>0.25</c:v>
                </c:pt>
                <c:pt idx="17582">
                  <c:v>0.25961538461538403</c:v>
                </c:pt>
                <c:pt idx="17583">
                  <c:v>0.269230769230769</c:v>
                </c:pt>
                <c:pt idx="17584">
                  <c:v>0.27884615384615302</c:v>
                </c:pt>
                <c:pt idx="17585">
                  <c:v>0.28846153846153799</c:v>
                </c:pt>
                <c:pt idx="17586">
                  <c:v>0.29807692307692302</c:v>
                </c:pt>
                <c:pt idx="17587">
                  <c:v>0.30769230769230699</c:v>
                </c:pt>
                <c:pt idx="17588">
                  <c:v>0.31730769230769201</c:v>
                </c:pt>
                <c:pt idx="17589">
                  <c:v>0.32692307692307598</c:v>
                </c:pt>
                <c:pt idx="17590">
                  <c:v>0.33653846153846101</c:v>
                </c:pt>
                <c:pt idx="17591">
                  <c:v>0.34615384615384598</c:v>
                </c:pt>
                <c:pt idx="17592">
                  <c:v>0.35576923076923</c:v>
                </c:pt>
                <c:pt idx="17593">
                  <c:v>0.36538461538461497</c:v>
                </c:pt>
                <c:pt idx="17594">
                  <c:v>0.375</c:v>
                </c:pt>
                <c:pt idx="17595">
                  <c:v>0.38461538461538403</c:v>
                </c:pt>
                <c:pt idx="17596">
                  <c:v>0.394230769230769</c:v>
                </c:pt>
                <c:pt idx="17597">
                  <c:v>0.40384615384615302</c:v>
                </c:pt>
                <c:pt idx="17598">
                  <c:v>0.41346153846153799</c:v>
                </c:pt>
                <c:pt idx="17599">
                  <c:v>0.42307692307692302</c:v>
                </c:pt>
                <c:pt idx="17600">
                  <c:v>0.43269230769230699</c:v>
                </c:pt>
                <c:pt idx="17601">
                  <c:v>0.44230769230769201</c:v>
                </c:pt>
                <c:pt idx="17602">
                  <c:v>0.45192307692307598</c:v>
                </c:pt>
                <c:pt idx="17603">
                  <c:v>0.46153846153846101</c:v>
                </c:pt>
                <c:pt idx="17604">
                  <c:v>0.47115384615384598</c:v>
                </c:pt>
                <c:pt idx="17605">
                  <c:v>0.48076923076923</c:v>
                </c:pt>
                <c:pt idx="17606">
                  <c:v>0.49038461538461497</c:v>
                </c:pt>
                <c:pt idx="17607">
                  <c:v>0.5</c:v>
                </c:pt>
                <c:pt idx="17608">
                  <c:v>0.50961538461538403</c:v>
                </c:pt>
                <c:pt idx="17609">
                  <c:v>0.51923076923076905</c:v>
                </c:pt>
                <c:pt idx="17610">
                  <c:v>0.52884615384615297</c:v>
                </c:pt>
                <c:pt idx="17611">
                  <c:v>0.53846153846153799</c:v>
                </c:pt>
                <c:pt idx="17612">
                  <c:v>0.54807692307692302</c:v>
                </c:pt>
                <c:pt idx="17613">
                  <c:v>0.55769230769230704</c:v>
                </c:pt>
                <c:pt idx="17614">
                  <c:v>0.56730769230769196</c:v>
                </c:pt>
                <c:pt idx="17615">
                  <c:v>0.57692307692307598</c:v>
                </c:pt>
                <c:pt idx="17616">
                  <c:v>0.58653846153846101</c:v>
                </c:pt>
                <c:pt idx="17617">
                  <c:v>0.59615384615384603</c:v>
                </c:pt>
                <c:pt idx="17618">
                  <c:v>0.60576923076922995</c:v>
                </c:pt>
                <c:pt idx="17619">
                  <c:v>0.61538461538461497</c:v>
                </c:pt>
                <c:pt idx="17620">
                  <c:v>0.625</c:v>
                </c:pt>
                <c:pt idx="17621">
                  <c:v>0.63461538461538403</c:v>
                </c:pt>
                <c:pt idx="17622">
                  <c:v>0.64423076923076905</c:v>
                </c:pt>
                <c:pt idx="17623">
                  <c:v>0.65384615384615297</c:v>
                </c:pt>
                <c:pt idx="17624">
                  <c:v>0.66346153846153799</c:v>
                </c:pt>
                <c:pt idx="17625">
                  <c:v>0.67307692307692302</c:v>
                </c:pt>
                <c:pt idx="17626">
                  <c:v>0.68269230769230704</c:v>
                </c:pt>
                <c:pt idx="17627">
                  <c:v>0.69230769230769196</c:v>
                </c:pt>
                <c:pt idx="17628">
                  <c:v>0.70192307692307598</c:v>
                </c:pt>
                <c:pt idx="17629">
                  <c:v>0.71153846153846101</c:v>
                </c:pt>
                <c:pt idx="17630">
                  <c:v>0.72115384615384603</c:v>
                </c:pt>
                <c:pt idx="17631">
                  <c:v>0.73076923076922995</c:v>
                </c:pt>
                <c:pt idx="17632">
                  <c:v>0.74038461538461497</c:v>
                </c:pt>
                <c:pt idx="17633">
                  <c:v>0.75</c:v>
                </c:pt>
                <c:pt idx="17634">
                  <c:v>0.75961538461538403</c:v>
                </c:pt>
                <c:pt idx="17635">
                  <c:v>0.76923076923076905</c:v>
                </c:pt>
                <c:pt idx="17636">
                  <c:v>0.77884615384615297</c:v>
                </c:pt>
                <c:pt idx="17637">
                  <c:v>0.78846153846153799</c:v>
                </c:pt>
                <c:pt idx="17638">
                  <c:v>0.79807692307692302</c:v>
                </c:pt>
                <c:pt idx="17639">
                  <c:v>0.80769230769230704</c:v>
                </c:pt>
                <c:pt idx="17640">
                  <c:v>0.81730769230769196</c:v>
                </c:pt>
                <c:pt idx="17641">
                  <c:v>0.82692307692307598</c:v>
                </c:pt>
                <c:pt idx="17642">
                  <c:v>0.83653846153846101</c:v>
                </c:pt>
                <c:pt idx="17643">
                  <c:v>0.84615384615384603</c:v>
                </c:pt>
                <c:pt idx="17644">
                  <c:v>0.85576923076922995</c:v>
                </c:pt>
                <c:pt idx="17645">
                  <c:v>0.86538461538461497</c:v>
                </c:pt>
                <c:pt idx="17646">
                  <c:v>0.875</c:v>
                </c:pt>
                <c:pt idx="17647">
                  <c:v>0.88461538461538403</c:v>
                </c:pt>
                <c:pt idx="17648">
                  <c:v>0.89423076923076905</c:v>
                </c:pt>
                <c:pt idx="17649">
                  <c:v>0.90384615384615297</c:v>
                </c:pt>
                <c:pt idx="17650">
                  <c:v>0.91346153846153799</c:v>
                </c:pt>
                <c:pt idx="17651">
                  <c:v>0.92307692307692302</c:v>
                </c:pt>
                <c:pt idx="17652">
                  <c:v>0.93269230769230704</c:v>
                </c:pt>
                <c:pt idx="17653">
                  <c:v>0.94230769230769196</c:v>
                </c:pt>
                <c:pt idx="17654">
                  <c:v>0.95192307692307598</c:v>
                </c:pt>
                <c:pt idx="17655">
                  <c:v>0.96153846153846101</c:v>
                </c:pt>
                <c:pt idx="17656">
                  <c:v>0.97115384615384603</c:v>
                </c:pt>
                <c:pt idx="17657">
                  <c:v>0.98076923076922995</c:v>
                </c:pt>
                <c:pt idx="17658">
                  <c:v>0.99038461538461497</c:v>
                </c:pt>
                <c:pt idx="17659">
                  <c:v>0</c:v>
                </c:pt>
                <c:pt idx="17660">
                  <c:v>2.77777777777777E-2</c:v>
                </c:pt>
                <c:pt idx="17661">
                  <c:v>5.5555555555555497E-2</c:v>
                </c:pt>
                <c:pt idx="17662">
                  <c:v>8.3333333333333301E-2</c:v>
                </c:pt>
                <c:pt idx="17663">
                  <c:v>0.11111111111111099</c:v>
                </c:pt>
                <c:pt idx="17664">
                  <c:v>0.13888888888888801</c:v>
                </c:pt>
                <c:pt idx="17665">
                  <c:v>0.16666666666666599</c:v>
                </c:pt>
                <c:pt idx="17666">
                  <c:v>0.194444444444444</c:v>
                </c:pt>
                <c:pt idx="17667">
                  <c:v>0.22222222222222199</c:v>
                </c:pt>
                <c:pt idx="17668">
                  <c:v>0.25</c:v>
                </c:pt>
                <c:pt idx="17669">
                  <c:v>0.27777777777777701</c:v>
                </c:pt>
                <c:pt idx="17670">
                  <c:v>0.30555555555555503</c:v>
                </c:pt>
                <c:pt idx="17671">
                  <c:v>0.33333333333333298</c:v>
                </c:pt>
                <c:pt idx="17672">
                  <c:v>0.36111111111111099</c:v>
                </c:pt>
                <c:pt idx="17673">
                  <c:v>0.38888888888888801</c:v>
                </c:pt>
                <c:pt idx="17674">
                  <c:v>0.41666666666666602</c:v>
                </c:pt>
                <c:pt idx="17675">
                  <c:v>0.44444444444444398</c:v>
                </c:pt>
                <c:pt idx="17676">
                  <c:v>0.47222222222222199</c:v>
                </c:pt>
                <c:pt idx="17677">
                  <c:v>0.5</c:v>
                </c:pt>
                <c:pt idx="17678">
                  <c:v>0.52777777777777701</c:v>
                </c:pt>
                <c:pt idx="17679">
                  <c:v>0.55555555555555503</c:v>
                </c:pt>
                <c:pt idx="17680">
                  <c:v>0.58333333333333304</c:v>
                </c:pt>
                <c:pt idx="17681">
                  <c:v>0.61111111111111105</c:v>
                </c:pt>
                <c:pt idx="17682">
                  <c:v>0.63888888888888795</c:v>
                </c:pt>
                <c:pt idx="17683">
                  <c:v>0.66666666666666596</c:v>
                </c:pt>
                <c:pt idx="17684">
                  <c:v>0.69444444444444398</c:v>
                </c:pt>
                <c:pt idx="17685">
                  <c:v>0.72222222222222199</c:v>
                </c:pt>
                <c:pt idx="17686">
                  <c:v>0.75</c:v>
                </c:pt>
                <c:pt idx="17687">
                  <c:v>0.77777777777777701</c:v>
                </c:pt>
                <c:pt idx="17688">
                  <c:v>0.80555555555555503</c:v>
                </c:pt>
                <c:pt idx="17689">
                  <c:v>0.83333333333333304</c:v>
                </c:pt>
                <c:pt idx="17690">
                  <c:v>0.86111111111111105</c:v>
                </c:pt>
                <c:pt idx="17691">
                  <c:v>0.88888888888888795</c:v>
                </c:pt>
                <c:pt idx="17692">
                  <c:v>0.91666666666666596</c:v>
                </c:pt>
                <c:pt idx="17693">
                  <c:v>0.94444444444444398</c:v>
                </c:pt>
                <c:pt idx="17694">
                  <c:v>0.97222222222222199</c:v>
                </c:pt>
                <c:pt idx="17695">
                  <c:v>0</c:v>
                </c:pt>
                <c:pt idx="17696">
                  <c:v>1.85185185185185E-2</c:v>
                </c:pt>
                <c:pt idx="17697">
                  <c:v>3.7037037037037E-2</c:v>
                </c:pt>
                <c:pt idx="17698">
                  <c:v>5.5555555555555497E-2</c:v>
                </c:pt>
                <c:pt idx="17699">
                  <c:v>7.4074074074074001E-2</c:v>
                </c:pt>
                <c:pt idx="17700">
                  <c:v>9.2592592592592504E-2</c:v>
                </c:pt>
                <c:pt idx="17701">
                  <c:v>0.11111111111111099</c:v>
                </c:pt>
                <c:pt idx="17702">
                  <c:v>0.12962962962962901</c:v>
                </c:pt>
                <c:pt idx="17703">
                  <c:v>0.148148148148148</c:v>
                </c:pt>
                <c:pt idx="17704">
                  <c:v>0.16666666666666599</c:v>
                </c:pt>
                <c:pt idx="17705">
                  <c:v>0.18518518518518501</c:v>
                </c:pt>
                <c:pt idx="17706">
                  <c:v>0.203703703703703</c:v>
                </c:pt>
                <c:pt idx="17707">
                  <c:v>0.22222222222222199</c:v>
                </c:pt>
                <c:pt idx="17708">
                  <c:v>0.24074074074074001</c:v>
                </c:pt>
                <c:pt idx="17709">
                  <c:v>0.25925925925925902</c:v>
                </c:pt>
                <c:pt idx="17710">
                  <c:v>0.27777777777777701</c:v>
                </c:pt>
                <c:pt idx="17711">
                  <c:v>0.296296296296296</c:v>
                </c:pt>
                <c:pt idx="17712">
                  <c:v>0.31481481481481399</c:v>
                </c:pt>
                <c:pt idx="17713">
                  <c:v>0.33333333333333298</c:v>
                </c:pt>
                <c:pt idx="17714">
                  <c:v>0.35185185185185103</c:v>
                </c:pt>
                <c:pt idx="17715">
                  <c:v>0.37037037037037002</c:v>
                </c:pt>
                <c:pt idx="17716">
                  <c:v>0.38888888888888801</c:v>
                </c:pt>
                <c:pt idx="17717">
                  <c:v>0.407407407407407</c:v>
                </c:pt>
                <c:pt idx="17718">
                  <c:v>0.42592592592592499</c:v>
                </c:pt>
                <c:pt idx="17719">
                  <c:v>0.44444444444444398</c:v>
                </c:pt>
                <c:pt idx="17720">
                  <c:v>0.46296296296296202</c:v>
                </c:pt>
                <c:pt idx="17721">
                  <c:v>0.48148148148148101</c:v>
                </c:pt>
                <c:pt idx="17722">
                  <c:v>0.5</c:v>
                </c:pt>
                <c:pt idx="17723">
                  <c:v>0.51851851851851805</c:v>
                </c:pt>
                <c:pt idx="17724">
                  <c:v>0.53703703703703698</c:v>
                </c:pt>
                <c:pt idx="17725">
                  <c:v>0.55555555555555503</c:v>
                </c:pt>
                <c:pt idx="17726">
                  <c:v>0.57407407407407396</c:v>
                </c:pt>
                <c:pt idx="17727">
                  <c:v>0.592592592592592</c:v>
                </c:pt>
                <c:pt idx="17728">
                  <c:v>0.61111111111111105</c:v>
                </c:pt>
                <c:pt idx="17729">
                  <c:v>0.62962962962962898</c:v>
                </c:pt>
                <c:pt idx="17730">
                  <c:v>0.64814814814814803</c:v>
                </c:pt>
                <c:pt idx="17731">
                  <c:v>0.66666666666666596</c:v>
                </c:pt>
                <c:pt idx="17732">
                  <c:v>0.68518518518518501</c:v>
                </c:pt>
                <c:pt idx="17733">
                  <c:v>0.70370370370370305</c:v>
                </c:pt>
                <c:pt idx="17734">
                  <c:v>0.72222222222222199</c:v>
                </c:pt>
                <c:pt idx="17735">
                  <c:v>0.74074074074074003</c:v>
                </c:pt>
                <c:pt idx="17736">
                  <c:v>0.75925925925925897</c:v>
                </c:pt>
                <c:pt idx="17737">
                  <c:v>0.77777777777777701</c:v>
                </c:pt>
                <c:pt idx="17738">
                  <c:v>0.79629629629629595</c:v>
                </c:pt>
                <c:pt idx="17739">
                  <c:v>0.81481481481481399</c:v>
                </c:pt>
                <c:pt idx="17740">
                  <c:v>0.83333333333333304</c:v>
                </c:pt>
                <c:pt idx="17741">
                  <c:v>0.85185185185185097</c:v>
                </c:pt>
                <c:pt idx="17742">
                  <c:v>0.87037037037037002</c:v>
                </c:pt>
                <c:pt idx="17743">
                  <c:v>0.88888888888888795</c:v>
                </c:pt>
                <c:pt idx="17744">
                  <c:v>0.907407407407407</c:v>
                </c:pt>
                <c:pt idx="17745">
                  <c:v>0.92592592592592504</c:v>
                </c:pt>
                <c:pt idx="17746">
                  <c:v>0.94444444444444398</c:v>
                </c:pt>
                <c:pt idx="17747">
                  <c:v>0.96296296296296202</c:v>
                </c:pt>
                <c:pt idx="17748">
                  <c:v>0.98148148148148096</c:v>
                </c:pt>
                <c:pt idx="17749">
                  <c:v>0</c:v>
                </c:pt>
                <c:pt idx="17750">
                  <c:v>1.47058823529411E-2</c:v>
                </c:pt>
                <c:pt idx="17751">
                  <c:v>2.94117647058823E-2</c:v>
                </c:pt>
                <c:pt idx="17752">
                  <c:v>4.4117647058823498E-2</c:v>
                </c:pt>
                <c:pt idx="17753">
                  <c:v>5.8823529411764698E-2</c:v>
                </c:pt>
                <c:pt idx="17754">
                  <c:v>7.3529411764705802E-2</c:v>
                </c:pt>
                <c:pt idx="17755">
                  <c:v>8.8235294117646995E-2</c:v>
                </c:pt>
                <c:pt idx="17756">
                  <c:v>0.10294117647058799</c:v>
                </c:pt>
                <c:pt idx="17757">
                  <c:v>0.11764705882352899</c:v>
                </c:pt>
                <c:pt idx="17758">
                  <c:v>0.13235294117647001</c:v>
                </c:pt>
                <c:pt idx="17759">
                  <c:v>0.14705882352941099</c:v>
                </c:pt>
                <c:pt idx="17760">
                  <c:v>0.16176470588235201</c:v>
                </c:pt>
                <c:pt idx="17761">
                  <c:v>0.17647058823529399</c:v>
                </c:pt>
                <c:pt idx="17762">
                  <c:v>0.191176470588235</c:v>
                </c:pt>
                <c:pt idx="17763">
                  <c:v>0.20588235294117599</c:v>
                </c:pt>
                <c:pt idx="17764">
                  <c:v>0.220588235294117</c:v>
                </c:pt>
                <c:pt idx="17765">
                  <c:v>0.23529411764705799</c:v>
                </c:pt>
                <c:pt idx="17766">
                  <c:v>0.25</c:v>
                </c:pt>
                <c:pt idx="17767">
                  <c:v>0.26470588235294101</c:v>
                </c:pt>
                <c:pt idx="17768">
                  <c:v>0.27941176470588203</c:v>
                </c:pt>
                <c:pt idx="17769">
                  <c:v>0.29411764705882298</c:v>
                </c:pt>
                <c:pt idx="17770">
                  <c:v>0.308823529411764</c:v>
                </c:pt>
                <c:pt idx="17771">
                  <c:v>0.32352941176470501</c:v>
                </c:pt>
                <c:pt idx="17772">
                  <c:v>0.33823529411764702</c:v>
                </c:pt>
                <c:pt idx="17773">
                  <c:v>0.35294117647058798</c:v>
                </c:pt>
                <c:pt idx="17774">
                  <c:v>0.36764705882352899</c:v>
                </c:pt>
                <c:pt idx="17775">
                  <c:v>0.38235294117647001</c:v>
                </c:pt>
                <c:pt idx="17776">
                  <c:v>0.39705882352941102</c:v>
                </c:pt>
                <c:pt idx="17777">
                  <c:v>0.41176470588235198</c:v>
                </c:pt>
                <c:pt idx="17778">
                  <c:v>0.42647058823529399</c:v>
                </c:pt>
                <c:pt idx="17779">
                  <c:v>0.441176470588235</c:v>
                </c:pt>
                <c:pt idx="17780">
                  <c:v>0.45588235294117602</c:v>
                </c:pt>
                <c:pt idx="17781">
                  <c:v>0.47058823529411697</c:v>
                </c:pt>
                <c:pt idx="17782">
                  <c:v>0.48529411764705799</c:v>
                </c:pt>
                <c:pt idx="17783">
                  <c:v>0.5</c:v>
                </c:pt>
                <c:pt idx="17784">
                  <c:v>0.51470588235294101</c:v>
                </c:pt>
                <c:pt idx="17785">
                  <c:v>0.52941176470588203</c:v>
                </c:pt>
                <c:pt idx="17786">
                  <c:v>0.54411764705882304</c:v>
                </c:pt>
                <c:pt idx="17787">
                  <c:v>0.55882352941176405</c:v>
                </c:pt>
                <c:pt idx="17788">
                  <c:v>0.57352941176470495</c:v>
                </c:pt>
                <c:pt idx="17789">
                  <c:v>0.58823529411764697</c:v>
                </c:pt>
                <c:pt idx="17790">
                  <c:v>0.60294117647058798</c:v>
                </c:pt>
                <c:pt idx="17791">
                  <c:v>0.61764705882352899</c:v>
                </c:pt>
                <c:pt idx="17792">
                  <c:v>0.63235294117647001</c:v>
                </c:pt>
                <c:pt idx="17793">
                  <c:v>0.64705882352941102</c:v>
                </c:pt>
                <c:pt idx="17794">
                  <c:v>0.66176470588235203</c:v>
                </c:pt>
                <c:pt idx="17795">
                  <c:v>0.67647058823529405</c:v>
                </c:pt>
                <c:pt idx="17796">
                  <c:v>0.69117647058823495</c:v>
                </c:pt>
                <c:pt idx="17797">
                  <c:v>0.70588235294117596</c:v>
                </c:pt>
                <c:pt idx="17798">
                  <c:v>0.72058823529411697</c:v>
                </c:pt>
                <c:pt idx="17799">
                  <c:v>0.73529411764705799</c:v>
                </c:pt>
                <c:pt idx="17800">
                  <c:v>0.75</c:v>
                </c:pt>
                <c:pt idx="17801">
                  <c:v>0.76470588235294101</c:v>
                </c:pt>
                <c:pt idx="17802">
                  <c:v>0.77941176470588203</c:v>
                </c:pt>
                <c:pt idx="17803">
                  <c:v>0.79411764705882304</c:v>
                </c:pt>
                <c:pt idx="17804">
                  <c:v>0.80882352941176405</c:v>
                </c:pt>
                <c:pt idx="17805">
                  <c:v>0.82352941176470495</c:v>
                </c:pt>
                <c:pt idx="17806">
                  <c:v>0.83823529411764697</c:v>
                </c:pt>
                <c:pt idx="17807">
                  <c:v>0.85294117647058798</c:v>
                </c:pt>
                <c:pt idx="17808">
                  <c:v>0.86764705882352899</c:v>
                </c:pt>
                <c:pt idx="17809">
                  <c:v>0.88235294117647001</c:v>
                </c:pt>
                <c:pt idx="17810">
                  <c:v>0.89705882352941102</c:v>
                </c:pt>
                <c:pt idx="17811">
                  <c:v>0.91176470588235203</c:v>
                </c:pt>
                <c:pt idx="17812">
                  <c:v>0.92647058823529405</c:v>
                </c:pt>
                <c:pt idx="17813">
                  <c:v>0.94117647058823495</c:v>
                </c:pt>
                <c:pt idx="17814">
                  <c:v>0.95588235294117596</c:v>
                </c:pt>
                <c:pt idx="17815">
                  <c:v>0.97058823529411697</c:v>
                </c:pt>
                <c:pt idx="17816">
                  <c:v>0.98529411764705799</c:v>
                </c:pt>
                <c:pt idx="17817">
                  <c:v>0</c:v>
                </c:pt>
                <c:pt idx="17818">
                  <c:v>3.2258064516128997E-2</c:v>
                </c:pt>
                <c:pt idx="17819">
                  <c:v>6.4516129032257993E-2</c:v>
                </c:pt>
                <c:pt idx="17820">
                  <c:v>9.6774193548387094E-2</c:v>
                </c:pt>
                <c:pt idx="17821">
                  <c:v>0.12903225806451599</c:v>
                </c:pt>
                <c:pt idx="17822">
                  <c:v>0.16129032258064499</c:v>
                </c:pt>
                <c:pt idx="17823">
                  <c:v>0.19354838709677399</c:v>
                </c:pt>
                <c:pt idx="17824">
                  <c:v>0.225806451612903</c:v>
                </c:pt>
                <c:pt idx="17825">
                  <c:v>0.25806451612903197</c:v>
                </c:pt>
                <c:pt idx="17826">
                  <c:v>0.29032258064516098</c:v>
                </c:pt>
                <c:pt idx="17827">
                  <c:v>0.32258064516128998</c:v>
                </c:pt>
                <c:pt idx="17828">
                  <c:v>0.35483870967741898</c:v>
                </c:pt>
                <c:pt idx="17829">
                  <c:v>0.38709677419354799</c:v>
                </c:pt>
                <c:pt idx="17830">
                  <c:v>0.41935483870967699</c:v>
                </c:pt>
                <c:pt idx="17831">
                  <c:v>0.45161290322580599</c:v>
                </c:pt>
                <c:pt idx="17832">
                  <c:v>0.483870967741935</c:v>
                </c:pt>
                <c:pt idx="17833">
                  <c:v>0.51612903225806395</c:v>
                </c:pt>
                <c:pt idx="17834">
                  <c:v>0.54838709677419295</c:v>
                </c:pt>
                <c:pt idx="17835">
                  <c:v>0.58064516129032195</c:v>
                </c:pt>
                <c:pt idx="17836">
                  <c:v>0.61290322580645096</c:v>
                </c:pt>
                <c:pt idx="17837">
                  <c:v>0.64516129032257996</c:v>
                </c:pt>
                <c:pt idx="17838">
                  <c:v>0.67741935483870896</c:v>
                </c:pt>
                <c:pt idx="17839">
                  <c:v>0.70967741935483797</c:v>
                </c:pt>
                <c:pt idx="17840">
                  <c:v>0.74193548387096697</c:v>
                </c:pt>
                <c:pt idx="17841">
                  <c:v>0.77419354838709598</c:v>
                </c:pt>
                <c:pt idx="17842">
                  <c:v>0.80645161290322498</c:v>
                </c:pt>
                <c:pt idx="17843">
                  <c:v>0.83870967741935398</c:v>
                </c:pt>
                <c:pt idx="17844">
                  <c:v>0.87096774193548299</c:v>
                </c:pt>
                <c:pt idx="17845">
                  <c:v>0.90322580645161199</c:v>
                </c:pt>
                <c:pt idx="17846">
                  <c:v>0.93548387096774099</c:v>
                </c:pt>
                <c:pt idx="17847">
                  <c:v>0.967741935483871</c:v>
                </c:pt>
                <c:pt idx="17848">
                  <c:v>0</c:v>
                </c:pt>
                <c:pt idx="17849">
                  <c:v>1.0526315789473601E-2</c:v>
                </c:pt>
                <c:pt idx="17850">
                  <c:v>2.1052631578947299E-2</c:v>
                </c:pt>
                <c:pt idx="17851">
                  <c:v>3.1578947368420998E-2</c:v>
                </c:pt>
                <c:pt idx="17852">
                  <c:v>4.2105263157894701E-2</c:v>
                </c:pt>
                <c:pt idx="17853">
                  <c:v>5.2631578947368397E-2</c:v>
                </c:pt>
                <c:pt idx="17854">
                  <c:v>6.3157894736842093E-2</c:v>
                </c:pt>
                <c:pt idx="17855">
                  <c:v>7.3684210526315699E-2</c:v>
                </c:pt>
                <c:pt idx="17856">
                  <c:v>8.4210526315789402E-2</c:v>
                </c:pt>
                <c:pt idx="17857">
                  <c:v>9.4736842105263105E-2</c:v>
                </c:pt>
                <c:pt idx="17858">
                  <c:v>0.105263157894736</c:v>
                </c:pt>
                <c:pt idx="17859">
                  <c:v>0.11578947368421</c:v>
                </c:pt>
                <c:pt idx="17860">
                  <c:v>0.12631578947368399</c:v>
                </c:pt>
                <c:pt idx="17861">
                  <c:v>0.13684210526315699</c:v>
                </c:pt>
                <c:pt idx="17862">
                  <c:v>0.14736842105263101</c:v>
                </c:pt>
                <c:pt idx="17863">
                  <c:v>0.157894736842105</c:v>
                </c:pt>
                <c:pt idx="17864">
                  <c:v>0.168421052631578</c:v>
                </c:pt>
                <c:pt idx="17865">
                  <c:v>0.17894736842105199</c:v>
                </c:pt>
                <c:pt idx="17866">
                  <c:v>0.18947368421052599</c:v>
                </c:pt>
                <c:pt idx="17867">
                  <c:v>0.2</c:v>
                </c:pt>
                <c:pt idx="17868">
                  <c:v>0.21052631578947301</c:v>
                </c:pt>
                <c:pt idx="17869">
                  <c:v>0.221052631578947</c:v>
                </c:pt>
                <c:pt idx="17870">
                  <c:v>0.231578947368421</c:v>
                </c:pt>
                <c:pt idx="17871">
                  <c:v>0.24210526315789399</c:v>
                </c:pt>
                <c:pt idx="17872">
                  <c:v>0.25263157894736799</c:v>
                </c:pt>
                <c:pt idx="17873">
                  <c:v>0.26315789473684198</c:v>
                </c:pt>
                <c:pt idx="17874">
                  <c:v>0.27368421052631497</c:v>
                </c:pt>
                <c:pt idx="17875">
                  <c:v>0.28421052631578902</c:v>
                </c:pt>
                <c:pt idx="17876">
                  <c:v>0.29473684210526302</c:v>
                </c:pt>
                <c:pt idx="17877">
                  <c:v>0.30526315789473601</c:v>
                </c:pt>
                <c:pt idx="17878">
                  <c:v>0.31578947368421001</c:v>
                </c:pt>
                <c:pt idx="17879">
                  <c:v>0.326315789473684</c:v>
                </c:pt>
                <c:pt idx="17880">
                  <c:v>0.336842105263157</c:v>
                </c:pt>
                <c:pt idx="17881">
                  <c:v>0.34736842105263099</c:v>
                </c:pt>
                <c:pt idx="17882">
                  <c:v>0.35789473684210499</c:v>
                </c:pt>
                <c:pt idx="17883">
                  <c:v>0.36842105263157798</c:v>
                </c:pt>
                <c:pt idx="17884">
                  <c:v>0.37894736842105198</c:v>
                </c:pt>
                <c:pt idx="17885">
                  <c:v>0.38947368421052603</c:v>
                </c:pt>
                <c:pt idx="17886">
                  <c:v>0.4</c:v>
                </c:pt>
                <c:pt idx="17887">
                  <c:v>0.41052631578947302</c:v>
                </c:pt>
                <c:pt idx="17888">
                  <c:v>0.42105263157894701</c:v>
                </c:pt>
                <c:pt idx="17889">
                  <c:v>0.43157894736842101</c:v>
                </c:pt>
                <c:pt idx="17890">
                  <c:v>0.442105263157894</c:v>
                </c:pt>
                <c:pt idx="17891">
                  <c:v>0.452631578947368</c:v>
                </c:pt>
                <c:pt idx="17892">
                  <c:v>0.46315789473684199</c:v>
                </c:pt>
                <c:pt idx="17893">
                  <c:v>0.47368421052631499</c:v>
                </c:pt>
                <c:pt idx="17894">
                  <c:v>0.48421052631578898</c:v>
                </c:pt>
                <c:pt idx="17895">
                  <c:v>0.49473684210526298</c:v>
                </c:pt>
                <c:pt idx="17896">
                  <c:v>0.50526315789473597</c:v>
                </c:pt>
                <c:pt idx="17897">
                  <c:v>0.51578947368421002</c:v>
                </c:pt>
                <c:pt idx="17898">
                  <c:v>0.52631578947368396</c:v>
                </c:pt>
                <c:pt idx="17899">
                  <c:v>0.53684210526315701</c:v>
                </c:pt>
                <c:pt idx="17900">
                  <c:v>0.54736842105263095</c:v>
                </c:pt>
                <c:pt idx="17901">
                  <c:v>0.557894736842105</c:v>
                </c:pt>
                <c:pt idx="17902">
                  <c:v>0.56842105263157805</c:v>
                </c:pt>
                <c:pt idx="17903">
                  <c:v>0.57894736842105199</c:v>
                </c:pt>
                <c:pt idx="17904">
                  <c:v>0.58947368421052604</c:v>
                </c:pt>
                <c:pt idx="17905">
                  <c:v>0.6</c:v>
                </c:pt>
                <c:pt idx="17906">
                  <c:v>0.61052631578947303</c:v>
                </c:pt>
                <c:pt idx="17907">
                  <c:v>0.62105263157894697</c:v>
                </c:pt>
                <c:pt idx="17908">
                  <c:v>0.63157894736842102</c:v>
                </c:pt>
                <c:pt idx="17909">
                  <c:v>0.64210526315789396</c:v>
                </c:pt>
                <c:pt idx="17910">
                  <c:v>0.65263157894736801</c:v>
                </c:pt>
                <c:pt idx="17911">
                  <c:v>0.66315789473684195</c:v>
                </c:pt>
                <c:pt idx="17912">
                  <c:v>0.673684210526315</c:v>
                </c:pt>
                <c:pt idx="17913">
                  <c:v>0.68421052631578905</c:v>
                </c:pt>
                <c:pt idx="17914">
                  <c:v>0.69473684210526299</c:v>
                </c:pt>
                <c:pt idx="17915">
                  <c:v>0.70526315789473604</c:v>
                </c:pt>
                <c:pt idx="17916">
                  <c:v>0.71578947368420998</c:v>
                </c:pt>
                <c:pt idx="17917">
                  <c:v>0.72631578947368403</c:v>
                </c:pt>
                <c:pt idx="17918">
                  <c:v>0.73684210526315697</c:v>
                </c:pt>
                <c:pt idx="17919">
                  <c:v>0.74736842105263102</c:v>
                </c:pt>
                <c:pt idx="17920">
                  <c:v>0.75789473684210495</c:v>
                </c:pt>
                <c:pt idx="17921">
                  <c:v>0.76842105263157801</c:v>
                </c:pt>
                <c:pt idx="17922">
                  <c:v>0.77894736842105206</c:v>
                </c:pt>
                <c:pt idx="17923">
                  <c:v>0.78947368421052599</c:v>
                </c:pt>
                <c:pt idx="17924">
                  <c:v>0.8</c:v>
                </c:pt>
                <c:pt idx="17925">
                  <c:v>0.81052631578947298</c:v>
                </c:pt>
                <c:pt idx="17926">
                  <c:v>0.82105263157894703</c:v>
                </c:pt>
                <c:pt idx="17927">
                  <c:v>0.83157894736842097</c:v>
                </c:pt>
                <c:pt idx="17928">
                  <c:v>0.84210526315789402</c:v>
                </c:pt>
                <c:pt idx="17929">
                  <c:v>0.85263157894736796</c:v>
                </c:pt>
                <c:pt idx="17930">
                  <c:v>0.86315789473684201</c:v>
                </c:pt>
                <c:pt idx="17931">
                  <c:v>0.87368421052631495</c:v>
                </c:pt>
                <c:pt idx="17932">
                  <c:v>0.884210526315789</c:v>
                </c:pt>
                <c:pt idx="17933">
                  <c:v>0.89473684210526305</c:v>
                </c:pt>
                <c:pt idx="17934">
                  <c:v>0.90526315789473599</c:v>
                </c:pt>
                <c:pt idx="17935">
                  <c:v>0.91578947368421004</c:v>
                </c:pt>
                <c:pt idx="17936">
                  <c:v>0.92631578947368398</c:v>
                </c:pt>
                <c:pt idx="17937">
                  <c:v>0.93684210526315703</c:v>
                </c:pt>
                <c:pt idx="17938">
                  <c:v>0.94736842105263097</c:v>
                </c:pt>
                <c:pt idx="17939">
                  <c:v>0.95789473684210502</c:v>
                </c:pt>
                <c:pt idx="17940">
                  <c:v>0.96842105263157896</c:v>
                </c:pt>
                <c:pt idx="17941">
                  <c:v>0.97894736842105201</c:v>
                </c:pt>
                <c:pt idx="17942">
                  <c:v>0.98947368421052595</c:v>
                </c:pt>
                <c:pt idx="17943">
                  <c:v>0</c:v>
                </c:pt>
                <c:pt idx="17944">
                  <c:v>2.1739130434782601E-2</c:v>
                </c:pt>
                <c:pt idx="17945">
                  <c:v>4.3478260869565202E-2</c:v>
                </c:pt>
                <c:pt idx="17946">
                  <c:v>6.5217391304347797E-2</c:v>
                </c:pt>
                <c:pt idx="17947">
                  <c:v>8.6956521739130405E-2</c:v>
                </c:pt>
                <c:pt idx="17948">
                  <c:v>0.108695652173913</c:v>
                </c:pt>
                <c:pt idx="17949">
                  <c:v>0.13043478260869501</c:v>
                </c:pt>
                <c:pt idx="17950">
                  <c:v>0.15217391304347799</c:v>
                </c:pt>
                <c:pt idx="17951">
                  <c:v>0.17391304347826</c:v>
                </c:pt>
                <c:pt idx="17952">
                  <c:v>0.19565217391304299</c:v>
                </c:pt>
                <c:pt idx="17953">
                  <c:v>0.217391304347826</c:v>
                </c:pt>
                <c:pt idx="17954">
                  <c:v>0.23913043478260801</c:v>
                </c:pt>
                <c:pt idx="17955">
                  <c:v>0.26086956521739102</c:v>
                </c:pt>
                <c:pt idx="17956">
                  <c:v>0.282608695652173</c:v>
                </c:pt>
                <c:pt idx="17957">
                  <c:v>0.30434782608695599</c:v>
                </c:pt>
                <c:pt idx="17958">
                  <c:v>0.32608695652173902</c:v>
                </c:pt>
                <c:pt idx="17959">
                  <c:v>0.34782608695652101</c:v>
                </c:pt>
                <c:pt idx="17960">
                  <c:v>0.36956521739130399</c:v>
                </c:pt>
                <c:pt idx="17961">
                  <c:v>0.39130434782608697</c:v>
                </c:pt>
                <c:pt idx="17962">
                  <c:v>0.41304347826086901</c:v>
                </c:pt>
                <c:pt idx="17963">
                  <c:v>0.434782608695652</c:v>
                </c:pt>
                <c:pt idx="17964">
                  <c:v>0.45652173913043398</c:v>
                </c:pt>
                <c:pt idx="17965">
                  <c:v>0.47826086956521702</c:v>
                </c:pt>
                <c:pt idx="17966">
                  <c:v>0.5</c:v>
                </c:pt>
                <c:pt idx="17967">
                  <c:v>0.52173913043478204</c:v>
                </c:pt>
                <c:pt idx="17968">
                  <c:v>0.54347826086956497</c:v>
                </c:pt>
                <c:pt idx="17969">
                  <c:v>0.56521739130434701</c:v>
                </c:pt>
                <c:pt idx="17970">
                  <c:v>0.58695652173913004</c:v>
                </c:pt>
                <c:pt idx="17971">
                  <c:v>0.60869565217391297</c:v>
                </c:pt>
                <c:pt idx="17972">
                  <c:v>0.63043478260869501</c:v>
                </c:pt>
                <c:pt idx="17973">
                  <c:v>0.65217391304347805</c:v>
                </c:pt>
                <c:pt idx="17974">
                  <c:v>0.67391304347825998</c:v>
                </c:pt>
                <c:pt idx="17975">
                  <c:v>0.69565217391304301</c:v>
                </c:pt>
                <c:pt idx="17976">
                  <c:v>0.71739130434782605</c:v>
                </c:pt>
                <c:pt idx="17977">
                  <c:v>0.73913043478260798</c:v>
                </c:pt>
                <c:pt idx="17978">
                  <c:v>0.76086956521739102</c:v>
                </c:pt>
                <c:pt idx="17979">
                  <c:v>0.78260869565217395</c:v>
                </c:pt>
                <c:pt idx="17980">
                  <c:v>0.80434782608695599</c:v>
                </c:pt>
                <c:pt idx="17981">
                  <c:v>0.82608695652173902</c:v>
                </c:pt>
                <c:pt idx="17982">
                  <c:v>0.84782608695652095</c:v>
                </c:pt>
                <c:pt idx="17983">
                  <c:v>0.86956521739130399</c:v>
                </c:pt>
                <c:pt idx="17984">
                  <c:v>0.89130434782608603</c:v>
                </c:pt>
                <c:pt idx="17985">
                  <c:v>0.91304347826086896</c:v>
                </c:pt>
                <c:pt idx="17986">
                  <c:v>0.934782608695652</c:v>
                </c:pt>
                <c:pt idx="17987">
                  <c:v>0.95652173913043403</c:v>
                </c:pt>
                <c:pt idx="17988">
                  <c:v>0.97826086956521696</c:v>
                </c:pt>
                <c:pt idx="17989">
                  <c:v>0</c:v>
                </c:pt>
                <c:pt idx="17990">
                  <c:v>6.1728395061728296E-3</c:v>
                </c:pt>
                <c:pt idx="17991">
                  <c:v>1.23456790123456E-2</c:v>
                </c:pt>
                <c:pt idx="17992">
                  <c:v>1.85185185185185E-2</c:v>
                </c:pt>
                <c:pt idx="17993">
                  <c:v>2.4691358024691301E-2</c:v>
                </c:pt>
                <c:pt idx="17994">
                  <c:v>3.0864197530864099E-2</c:v>
                </c:pt>
                <c:pt idx="17995">
                  <c:v>3.7037037037037E-2</c:v>
                </c:pt>
                <c:pt idx="17996">
                  <c:v>4.3209876543209798E-2</c:v>
                </c:pt>
                <c:pt idx="17997">
                  <c:v>4.9382716049382699E-2</c:v>
                </c:pt>
                <c:pt idx="17998">
                  <c:v>5.5555555555555497E-2</c:v>
                </c:pt>
                <c:pt idx="17999">
                  <c:v>6.1728395061728301E-2</c:v>
                </c:pt>
                <c:pt idx="18000">
                  <c:v>6.7901234567901203E-2</c:v>
                </c:pt>
                <c:pt idx="18001">
                  <c:v>7.4074074074074001E-2</c:v>
                </c:pt>
                <c:pt idx="18002">
                  <c:v>8.0246913580246895E-2</c:v>
                </c:pt>
                <c:pt idx="18003">
                  <c:v>8.6419753086419707E-2</c:v>
                </c:pt>
                <c:pt idx="18004">
                  <c:v>9.2592592592592504E-2</c:v>
                </c:pt>
                <c:pt idx="18005">
                  <c:v>9.8765432098765399E-2</c:v>
                </c:pt>
                <c:pt idx="18006">
                  <c:v>0.104938271604938</c:v>
                </c:pt>
                <c:pt idx="18007">
                  <c:v>0.11111111111111099</c:v>
                </c:pt>
                <c:pt idx="18008">
                  <c:v>0.117283950617283</c:v>
                </c:pt>
                <c:pt idx="18009">
                  <c:v>0.12345679012345601</c:v>
                </c:pt>
                <c:pt idx="18010">
                  <c:v>0.12962962962962901</c:v>
                </c:pt>
                <c:pt idx="18011">
                  <c:v>0.13580246913580199</c:v>
                </c:pt>
                <c:pt idx="18012">
                  <c:v>0.141975308641975</c:v>
                </c:pt>
                <c:pt idx="18013">
                  <c:v>0.148148148148148</c:v>
                </c:pt>
                <c:pt idx="18014">
                  <c:v>0.15432098765432001</c:v>
                </c:pt>
                <c:pt idx="18015">
                  <c:v>0.16049382716049301</c:v>
                </c:pt>
                <c:pt idx="18016">
                  <c:v>0.16666666666666599</c:v>
                </c:pt>
                <c:pt idx="18017">
                  <c:v>0.172839506172839</c:v>
                </c:pt>
                <c:pt idx="18018">
                  <c:v>0.179012345679012</c:v>
                </c:pt>
                <c:pt idx="18019">
                  <c:v>0.18518518518518501</c:v>
                </c:pt>
                <c:pt idx="18020">
                  <c:v>0.19135802469135799</c:v>
                </c:pt>
                <c:pt idx="18021">
                  <c:v>0.19753086419752999</c:v>
                </c:pt>
                <c:pt idx="18022">
                  <c:v>0.203703703703703</c:v>
                </c:pt>
                <c:pt idx="18023">
                  <c:v>0.209876543209876</c:v>
                </c:pt>
                <c:pt idx="18024">
                  <c:v>0.21604938271604901</c:v>
                </c:pt>
                <c:pt idx="18025">
                  <c:v>0.22222222222222199</c:v>
                </c:pt>
                <c:pt idx="18026">
                  <c:v>0.22839506172839499</c:v>
                </c:pt>
                <c:pt idx="18027">
                  <c:v>0.234567901234567</c:v>
                </c:pt>
                <c:pt idx="18028">
                  <c:v>0.24074074074074001</c:v>
                </c:pt>
                <c:pt idx="18029">
                  <c:v>0.24691358024691301</c:v>
                </c:pt>
                <c:pt idx="18030">
                  <c:v>0.25308641975308599</c:v>
                </c:pt>
                <c:pt idx="18031">
                  <c:v>0.25925925925925902</c:v>
                </c:pt>
                <c:pt idx="18032">
                  <c:v>0.265432098765432</c:v>
                </c:pt>
                <c:pt idx="18033">
                  <c:v>0.27160493827160398</c:v>
                </c:pt>
                <c:pt idx="18034">
                  <c:v>0.27777777777777701</c:v>
                </c:pt>
                <c:pt idx="18035">
                  <c:v>0.28395061728394999</c:v>
                </c:pt>
                <c:pt idx="18036">
                  <c:v>0.29012345679012302</c:v>
                </c:pt>
                <c:pt idx="18037">
                  <c:v>0.296296296296296</c:v>
                </c:pt>
                <c:pt idx="18038">
                  <c:v>0.30246913580246898</c:v>
                </c:pt>
                <c:pt idx="18039">
                  <c:v>0.30864197530864101</c:v>
                </c:pt>
                <c:pt idx="18040">
                  <c:v>0.31481481481481399</c:v>
                </c:pt>
                <c:pt idx="18041">
                  <c:v>0.32098765432098703</c:v>
                </c:pt>
                <c:pt idx="18042">
                  <c:v>0.32716049382716</c:v>
                </c:pt>
                <c:pt idx="18043">
                  <c:v>0.33333333333333298</c:v>
                </c:pt>
                <c:pt idx="18044">
                  <c:v>0.33950617283950602</c:v>
                </c:pt>
                <c:pt idx="18045">
                  <c:v>0.34567901234567899</c:v>
                </c:pt>
                <c:pt idx="18046">
                  <c:v>0.35185185185185103</c:v>
                </c:pt>
                <c:pt idx="18047">
                  <c:v>0.35802469135802401</c:v>
                </c:pt>
                <c:pt idx="18048">
                  <c:v>0.36419753086419698</c:v>
                </c:pt>
                <c:pt idx="18049">
                  <c:v>0.37037037037037002</c:v>
                </c:pt>
                <c:pt idx="18050">
                  <c:v>0.37654320987654299</c:v>
                </c:pt>
                <c:pt idx="18051">
                  <c:v>0.38271604938271597</c:v>
                </c:pt>
                <c:pt idx="18052">
                  <c:v>0.38888888888888801</c:v>
                </c:pt>
                <c:pt idx="18053">
                  <c:v>0.39506172839506098</c:v>
                </c:pt>
                <c:pt idx="18054">
                  <c:v>0.40123456790123402</c:v>
                </c:pt>
                <c:pt idx="18055">
                  <c:v>0.407407407407407</c:v>
                </c:pt>
                <c:pt idx="18056">
                  <c:v>0.41358024691357997</c:v>
                </c:pt>
                <c:pt idx="18057">
                  <c:v>0.41975308641975301</c:v>
                </c:pt>
                <c:pt idx="18058">
                  <c:v>0.42592592592592499</c:v>
                </c:pt>
                <c:pt idx="18059">
                  <c:v>0.43209876543209802</c:v>
                </c:pt>
                <c:pt idx="18060">
                  <c:v>0.438271604938271</c:v>
                </c:pt>
                <c:pt idx="18061">
                  <c:v>0.44444444444444398</c:v>
                </c:pt>
                <c:pt idx="18062">
                  <c:v>0.45061728395061701</c:v>
                </c:pt>
                <c:pt idx="18063">
                  <c:v>0.45679012345678999</c:v>
                </c:pt>
                <c:pt idx="18064">
                  <c:v>0.46296296296296202</c:v>
                </c:pt>
                <c:pt idx="18065">
                  <c:v>0.469135802469135</c:v>
                </c:pt>
                <c:pt idx="18066">
                  <c:v>0.47530864197530798</c:v>
                </c:pt>
                <c:pt idx="18067">
                  <c:v>0.48148148148148101</c:v>
                </c:pt>
                <c:pt idx="18068">
                  <c:v>0.48765432098765399</c:v>
                </c:pt>
                <c:pt idx="18069">
                  <c:v>0.49382716049382702</c:v>
                </c:pt>
                <c:pt idx="18070">
                  <c:v>0.5</c:v>
                </c:pt>
                <c:pt idx="18071">
                  <c:v>0.50617283950617198</c:v>
                </c:pt>
                <c:pt idx="18072">
                  <c:v>0.51234567901234496</c:v>
                </c:pt>
                <c:pt idx="18073">
                  <c:v>0.51851851851851805</c:v>
                </c:pt>
                <c:pt idx="18074">
                  <c:v>0.52469135802469102</c:v>
                </c:pt>
                <c:pt idx="18075">
                  <c:v>0.530864197530864</c:v>
                </c:pt>
                <c:pt idx="18076">
                  <c:v>0.53703703703703698</c:v>
                </c:pt>
                <c:pt idx="18077">
                  <c:v>0.54320987654320896</c:v>
                </c:pt>
                <c:pt idx="18078">
                  <c:v>0.54938271604938205</c:v>
                </c:pt>
                <c:pt idx="18079">
                  <c:v>0.55555555555555503</c:v>
                </c:pt>
                <c:pt idx="18080">
                  <c:v>0.561728395061728</c:v>
                </c:pt>
                <c:pt idx="18081">
                  <c:v>0.56790123456790098</c:v>
                </c:pt>
                <c:pt idx="18082">
                  <c:v>0.57407407407407396</c:v>
                </c:pt>
                <c:pt idx="18083">
                  <c:v>0.58024691358024605</c:v>
                </c:pt>
                <c:pt idx="18084">
                  <c:v>0.58641975308641903</c:v>
                </c:pt>
                <c:pt idx="18085">
                  <c:v>0.592592592592592</c:v>
                </c:pt>
                <c:pt idx="18086">
                  <c:v>0.59876543209876498</c:v>
                </c:pt>
                <c:pt idx="18087">
                  <c:v>0.60493827160493796</c:v>
                </c:pt>
                <c:pt idx="18088">
                  <c:v>0.61111111111111105</c:v>
                </c:pt>
                <c:pt idx="18089">
                  <c:v>0.61728395061728303</c:v>
                </c:pt>
                <c:pt idx="18090">
                  <c:v>0.62345679012345601</c:v>
                </c:pt>
                <c:pt idx="18091">
                  <c:v>0.62962962962962898</c:v>
                </c:pt>
                <c:pt idx="18092">
                  <c:v>0.63580246913580196</c:v>
                </c:pt>
                <c:pt idx="18093">
                  <c:v>0.64197530864197505</c:v>
                </c:pt>
                <c:pt idx="18094">
                  <c:v>0.64814814814814803</c:v>
                </c:pt>
                <c:pt idx="18095">
                  <c:v>0.65432098765432101</c:v>
                </c:pt>
                <c:pt idx="18096">
                  <c:v>0.66049382716049299</c:v>
                </c:pt>
                <c:pt idx="18097">
                  <c:v>0.66666666666666596</c:v>
                </c:pt>
                <c:pt idx="18098">
                  <c:v>0.67283950617283905</c:v>
                </c:pt>
                <c:pt idx="18099">
                  <c:v>0.67901234567901203</c:v>
                </c:pt>
                <c:pt idx="18100">
                  <c:v>0.68518518518518501</c:v>
                </c:pt>
                <c:pt idx="18101">
                  <c:v>0.69135802469135799</c:v>
                </c:pt>
                <c:pt idx="18102">
                  <c:v>0.69753086419752997</c:v>
                </c:pt>
                <c:pt idx="18103">
                  <c:v>0.70370370370370305</c:v>
                </c:pt>
                <c:pt idx="18104">
                  <c:v>0.70987654320987603</c:v>
                </c:pt>
                <c:pt idx="18105">
                  <c:v>0.71604938271604901</c:v>
                </c:pt>
                <c:pt idx="18106">
                  <c:v>0.72222222222222199</c:v>
                </c:pt>
                <c:pt idx="18107">
                  <c:v>0.72839506172839497</c:v>
                </c:pt>
                <c:pt idx="18108">
                  <c:v>0.73456790123456694</c:v>
                </c:pt>
                <c:pt idx="18109">
                  <c:v>0.74074074074074003</c:v>
                </c:pt>
                <c:pt idx="18110">
                  <c:v>0.74691358024691301</c:v>
                </c:pt>
                <c:pt idx="18111">
                  <c:v>0.75308641975308599</c:v>
                </c:pt>
                <c:pt idx="18112">
                  <c:v>0.75925925925925897</c:v>
                </c:pt>
                <c:pt idx="18113">
                  <c:v>0.76543209876543195</c:v>
                </c:pt>
                <c:pt idx="18114">
                  <c:v>0.77160493827160404</c:v>
                </c:pt>
                <c:pt idx="18115">
                  <c:v>0.77777777777777701</c:v>
                </c:pt>
                <c:pt idx="18116">
                  <c:v>0.78395061728394999</c:v>
                </c:pt>
                <c:pt idx="18117">
                  <c:v>0.79012345679012297</c:v>
                </c:pt>
                <c:pt idx="18118">
                  <c:v>0.79629629629629595</c:v>
                </c:pt>
                <c:pt idx="18119">
                  <c:v>0.80246913580246904</c:v>
                </c:pt>
                <c:pt idx="18120">
                  <c:v>0.80864197530864201</c:v>
                </c:pt>
                <c:pt idx="18121">
                  <c:v>0.81481481481481399</c:v>
                </c:pt>
                <c:pt idx="18122">
                  <c:v>0.82098765432098697</c:v>
                </c:pt>
                <c:pt idx="18123">
                  <c:v>0.82716049382715995</c:v>
                </c:pt>
                <c:pt idx="18124">
                  <c:v>0.83333333333333304</c:v>
                </c:pt>
                <c:pt idx="18125">
                  <c:v>0.83950617283950602</c:v>
                </c:pt>
                <c:pt idx="18126">
                  <c:v>0.84567901234567899</c:v>
                </c:pt>
                <c:pt idx="18127">
                  <c:v>0.85185185185185097</c:v>
                </c:pt>
                <c:pt idx="18128">
                  <c:v>0.85802469135802395</c:v>
                </c:pt>
                <c:pt idx="18129">
                  <c:v>0.86419753086419704</c:v>
                </c:pt>
                <c:pt idx="18130">
                  <c:v>0.87037037037037002</c:v>
                </c:pt>
                <c:pt idx="18131">
                  <c:v>0.87654320987654299</c:v>
                </c:pt>
                <c:pt idx="18132">
                  <c:v>0.88271604938271597</c:v>
                </c:pt>
                <c:pt idx="18133">
                  <c:v>0.88888888888888795</c:v>
                </c:pt>
                <c:pt idx="18134">
                  <c:v>0.89506172839506104</c:v>
                </c:pt>
                <c:pt idx="18135">
                  <c:v>0.90123456790123402</c:v>
                </c:pt>
                <c:pt idx="18136">
                  <c:v>0.907407407407407</c:v>
                </c:pt>
                <c:pt idx="18137">
                  <c:v>0.91358024691357997</c:v>
                </c:pt>
                <c:pt idx="18138">
                  <c:v>0.91975308641975295</c:v>
                </c:pt>
                <c:pt idx="18139">
                  <c:v>0.92592592592592504</c:v>
                </c:pt>
                <c:pt idx="18140">
                  <c:v>0.93209876543209802</c:v>
                </c:pt>
                <c:pt idx="18141">
                  <c:v>0.938271604938271</c:v>
                </c:pt>
                <c:pt idx="18142">
                  <c:v>0.94444444444444398</c:v>
                </c:pt>
                <c:pt idx="18143">
                  <c:v>0.95061728395061695</c:v>
                </c:pt>
                <c:pt idx="18144">
                  <c:v>0.95679012345679004</c:v>
                </c:pt>
                <c:pt idx="18145">
                  <c:v>0.96296296296296202</c:v>
                </c:pt>
                <c:pt idx="18146">
                  <c:v>0.969135802469135</c:v>
                </c:pt>
                <c:pt idx="18147">
                  <c:v>0.97530864197530798</c:v>
                </c:pt>
                <c:pt idx="18148">
                  <c:v>0.98148148148148096</c:v>
                </c:pt>
                <c:pt idx="18149">
                  <c:v>0.98765432098765404</c:v>
                </c:pt>
                <c:pt idx="18150">
                  <c:v>0.99382716049382702</c:v>
                </c:pt>
                <c:pt idx="18151">
                  <c:v>0</c:v>
                </c:pt>
                <c:pt idx="18152">
                  <c:v>1.72413793103448E-2</c:v>
                </c:pt>
                <c:pt idx="18153">
                  <c:v>3.4482758620689599E-2</c:v>
                </c:pt>
                <c:pt idx="18154">
                  <c:v>5.1724137931034399E-2</c:v>
                </c:pt>
                <c:pt idx="18155">
                  <c:v>6.8965517241379296E-2</c:v>
                </c:pt>
                <c:pt idx="18156">
                  <c:v>8.6206896551724102E-2</c:v>
                </c:pt>
                <c:pt idx="18157">
                  <c:v>0.10344827586206801</c:v>
                </c:pt>
                <c:pt idx="18158">
                  <c:v>0.12068965517241299</c:v>
                </c:pt>
                <c:pt idx="18159">
                  <c:v>0.13793103448275801</c:v>
                </c:pt>
                <c:pt idx="18160">
                  <c:v>0.15517241379310301</c:v>
                </c:pt>
                <c:pt idx="18161">
                  <c:v>0.17241379310344801</c:v>
                </c:pt>
                <c:pt idx="18162">
                  <c:v>0.18965517241379301</c:v>
                </c:pt>
                <c:pt idx="18163">
                  <c:v>0.20689655172413701</c:v>
                </c:pt>
                <c:pt idx="18164">
                  <c:v>0.22413793103448201</c:v>
                </c:pt>
                <c:pt idx="18165">
                  <c:v>0.24137931034482701</c:v>
                </c:pt>
                <c:pt idx="18166">
                  <c:v>0.25862068965517199</c:v>
                </c:pt>
                <c:pt idx="18167">
                  <c:v>0.27586206896551702</c:v>
                </c:pt>
                <c:pt idx="18168">
                  <c:v>0.29310344827586199</c:v>
                </c:pt>
                <c:pt idx="18169">
                  <c:v>0.31034482758620602</c:v>
                </c:pt>
                <c:pt idx="18170">
                  <c:v>0.32758620689655099</c:v>
                </c:pt>
                <c:pt idx="18171">
                  <c:v>0.34482758620689602</c:v>
                </c:pt>
                <c:pt idx="18172">
                  <c:v>0.36206896551724099</c:v>
                </c:pt>
                <c:pt idx="18173">
                  <c:v>0.37931034482758602</c:v>
                </c:pt>
                <c:pt idx="18174">
                  <c:v>0.39655172413793099</c:v>
                </c:pt>
                <c:pt idx="18175">
                  <c:v>0.41379310344827502</c:v>
                </c:pt>
                <c:pt idx="18176">
                  <c:v>0.43103448275862</c:v>
                </c:pt>
                <c:pt idx="18177">
                  <c:v>0.44827586206896503</c:v>
                </c:pt>
                <c:pt idx="18178">
                  <c:v>0.46551724137931</c:v>
                </c:pt>
                <c:pt idx="18179">
                  <c:v>0.48275862068965503</c:v>
                </c:pt>
                <c:pt idx="18180">
                  <c:v>0.5</c:v>
                </c:pt>
                <c:pt idx="18181">
                  <c:v>0.51724137931034397</c:v>
                </c:pt>
                <c:pt idx="18182">
                  <c:v>0.53448275862068895</c:v>
                </c:pt>
                <c:pt idx="18183">
                  <c:v>0.55172413793103403</c:v>
                </c:pt>
                <c:pt idx="18184">
                  <c:v>0.568965517241379</c:v>
                </c:pt>
                <c:pt idx="18185">
                  <c:v>0.58620689655172398</c:v>
                </c:pt>
                <c:pt idx="18186">
                  <c:v>0.60344827586206895</c:v>
                </c:pt>
                <c:pt idx="18187">
                  <c:v>0.62068965517241304</c:v>
                </c:pt>
                <c:pt idx="18188">
                  <c:v>0.63793103448275801</c:v>
                </c:pt>
                <c:pt idx="18189">
                  <c:v>0.65517241379310298</c:v>
                </c:pt>
                <c:pt idx="18190">
                  <c:v>0.67241379310344795</c:v>
                </c:pt>
                <c:pt idx="18191">
                  <c:v>0.68965517241379304</c:v>
                </c:pt>
                <c:pt idx="18192">
                  <c:v>0.70689655172413701</c:v>
                </c:pt>
                <c:pt idx="18193">
                  <c:v>0.72413793103448199</c:v>
                </c:pt>
                <c:pt idx="18194">
                  <c:v>0.74137931034482696</c:v>
                </c:pt>
                <c:pt idx="18195">
                  <c:v>0.75862068965517204</c:v>
                </c:pt>
                <c:pt idx="18196">
                  <c:v>0.77586206896551702</c:v>
                </c:pt>
                <c:pt idx="18197">
                  <c:v>0.79310344827586199</c:v>
                </c:pt>
                <c:pt idx="18198">
                  <c:v>0.81034482758620596</c:v>
                </c:pt>
                <c:pt idx="18199">
                  <c:v>0.82758620689655105</c:v>
                </c:pt>
                <c:pt idx="18200">
                  <c:v>0.84482758620689602</c:v>
                </c:pt>
                <c:pt idx="18201">
                  <c:v>0.86206896551724099</c:v>
                </c:pt>
                <c:pt idx="18202">
                  <c:v>0.87931034482758597</c:v>
                </c:pt>
                <c:pt idx="18203">
                  <c:v>0.89655172413793105</c:v>
                </c:pt>
                <c:pt idx="18204">
                  <c:v>0.91379310344827502</c:v>
                </c:pt>
                <c:pt idx="18205">
                  <c:v>0.93103448275862</c:v>
                </c:pt>
                <c:pt idx="18206">
                  <c:v>0.94827586206896497</c:v>
                </c:pt>
                <c:pt idx="18207">
                  <c:v>0.96551724137931005</c:v>
                </c:pt>
                <c:pt idx="18208">
                  <c:v>0.98275862068965503</c:v>
                </c:pt>
                <c:pt idx="18209">
                  <c:v>0</c:v>
                </c:pt>
                <c:pt idx="18210">
                  <c:v>1.47058823529411E-2</c:v>
                </c:pt>
                <c:pt idx="18211">
                  <c:v>2.94117647058823E-2</c:v>
                </c:pt>
                <c:pt idx="18212">
                  <c:v>4.4117647058823498E-2</c:v>
                </c:pt>
                <c:pt idx="18213">
                  <c:v>5.8823529411764698E-2</c:v>
                </c:pt>
                <c:pt idx="18214">
                  <c:v>7.3529411764705802E-2</c:v>
                </c:pt>
                <c:pt idx="18215">
                  <c:v>8.8235294117646995E-2</c:v>
                </c:pt>
                <c:pt idx="18216">
                  <c:v>0.10294117647058799</c:v>
                </c:pt>
                <c:pt idx="18217">
                  <c:v>0.11764705882352899</c:v>
                </c:pt>
                <c:pt idx="18218">
                  <c:v>0.13235294117647001</c:v>
                </c:pt>
                <c:pt idx="18219">
                  <c:v>0.14705882352941099</c:v>
                </c:pt>
                <c:pt idx="18220">
                  <c:v>0.16176470588235201</c:v>
                </c:pt>
                <c:pt idx="18221">
                  <c:v>0.17647058823529399</c:v>
                </c:pt>
                <c:pt idx="18222">
                  <c:v>0.191176470588235</c:v>
                </c:pt>
                <c:pt idx="18223">
                  <c:v>0.20588235294117599</c:v>
                </c:pt>
                <c:pt idx="18224">
                  <c:v>0.220588235294117</c:v>
                </c:pt>
                <c:pt idx="18225">
                  <c:v>0.23529411764705799</c:v>
                </c:pt>
                <c:pt idx="18226">
                  <c:v>0.25</c:v>
                </c:pt>
                <c:pt idx="18227">
                  <c:v>0.26470588235294101</c:v>
                </c:pt>
                <c:pt idx="18228">
                  <c:v>0.27941176470588203</c:v>
                </c:pt>
                <c:pt idx="18229">
                  <c:v>0.29411764705882298</c:v>
                </c:pt>
                <c:pt idx="18230">
                  <c:v>0.308823529411764</c:v>
                </c:pt>
                <c:pt idx="18231">
                  <c:v>0.32352941176470501</c:v>
                </c:pt>
                <c:pt idx="18232">
                  <c:v>0.33823529411764702</c:v>
                </c:pt>
                <c:pt idx="18233">
                  <c:v>0.35294117647058798</c:v>
                </c:pt>
                <c:pt idx="18234">
                  <c:v>0.36764705882352899</c:v>
                </c:pt>
                <c:pt idx="18235">
                  <c:v>0.38235294117647001</c:v>
                </c:pt>
                <c:pt idx="18236">
                  <c:v>0.39705882352941102</c:v>
                </c:pt>
                <c:pt idx="18237">
                  <c:v>0.41176470588235198</c:v>
                </c:pt>
                <c:pt idx="18238">
                  <c:v>0.42647058823529399</c:v>
                </c:pt>
                <c:pt idx="18239">
                  <c:v>0.441176470588235</c:v>
                </c:pt>
                <c:pt idx="18240">
                  <c:v>0.45588235294117602</c:v>
                </c:pt>
                <c:pt idx="18241">
                  <c:v>0.47058823529411697</c:v>
                </c:pt>
                <c:pt idx="18242">
                  <c:v>0.48529411764705799</c:v>
                </c:pt>
                <c:pt idx="18243">
                  <c:v>0.5</c:v>
                </c:pt>
                <c:pt idx="18244">
                  <c:v>0.51470588235294101</c:v>
                </c:pt>
                <c:pt idx="18245">
                  <c:v>0.52941176470588203</c:v>
                </c:pt>
                <c:pt idx="18246">
                  <c:v>0.54411764705882304</c:v>
                </c:pt>
                <c:pt idx="18247">
                  <c:v>0.55882352941176405</c:v>
                </c:pt>
                <c:pt idx="18248">
                  <c:v>0.57352941176470495</c:v>
                </c:pt>
                <c:pt idx="18249">
                  <c:v>0.58823529411764697</c:v>
                </c:pt>
                <c:pt idx="18250">
                  <c:v>0.60294117647058798</c:v>
                </c:pt>
                <c:pt idx="18251">
                  <c:v>0.61764705882352899</c:v>
                </c:pt>
                <c:pt idx="18252">
                  <c:v>0.63235294117647001</c:v>
                </c:pt>
                <c:pt idx="18253">
                  <c:v>0.64705882352941102</c:v>
                </c:pt>
                <c:pt idx="18254">
                  <c:v>0.66176470588235203</c:v>
                </c:pt>
                <c:pt idx="18255">
                  <c:v>0.67647058823529405</c:v>
                </c:pt>
                <c:pt idx="18256">
                  <c:v>0.69117647058823495</c:v>
                </c:pt>
                <c:pt idx="18257">
                  <c:v>0.70588235294117596</c:v>
                </c:pt>
                <c:pt idx="18258">
                  <c:v>0.72058823529411697</c:v>
                </c:pt>
                <c:pt idx="18259">
                  <c:v>0.73529411764705799</c:v>
                </c:pt>
                <c:pt idx="18260">
                  <c:v>0.75</c:v>
                </c:pt>
                <c:pt idx="18261">
                  <c:v>0.76470588235294101</c:v>
                </c:pt>
                <c:pt idx="18262">
                  <c:v>0.77941176470588203</c:v>
                </c:pt>
                <c:pt idx="18263">
                  <c:v>0.79411764705882304</c:v>
                </c:pt>
                <c:pt idx="18264">
                  <c:v>0.80882352941176405</c:v>
                </c:pt>
                <c:pt idx="18265">
                  <c:v>0.82352941176470495</c:v>
                </c:pt>
                <c:pt idx="18266">
                  <c:v>0.83823529411764697</c:v>
                </c:pt>
                <c:pt idx="18267">
                  <c:v>0.85294117647058798</c:v>
                </c:pt>
                <c:pt idx="18268">
                  <c:v>0.86764705882352899</c:v>
                </c:pt>
                <c:pt idx="18269">
                  <c:v>0.88235294117647001</c:v>
                </c:pt>
                <c:pt idx="18270">
                  <c:v>0.89705882352941102</c:v>
                </c:pt>
                <c:pt idx="18271">
                  <c:v>0.91176470588235203</c:v>
                </c:pt>
                <c:pt idx="18272">
                  <c:v>0.92647058823529405</c:v>
                </c:pt>
                <c:pt idx="18273">
                  <c:v>0.94117647058823495</c:v>
                </c:pt>
                <c:pt idx="18274">
                  <c:v>0.95588235294117596</c:v>
                </c:pt>
                <c:pt idx="18275">
                  <c:v>0.97058823529411697</c:v>
                </c:pt>
                <c:pt idx="18276">
                  <c:v>0.98529411764705799</c:v>
                </c:pt>
                <c:pt idx="18277">
                  <c:v>0</c:v>
                </c:pt>
                <c:pt idx="18278">
                  <c:v>9.1743119266054999E-3</c:v>
                </c:pt>
                <c:pt idx="18279">
                  <c:v>1.8348623853211E-2</c:v>
                </c:pt>
                <c:pt idx="18280">
                  <c:v>2.7522935779816501E-2</c:v>
                </c:pt>
                <c:pt idx="18281">
                  <c:v>3.6697247706422E-2</c:v>
                </c:pt>
                <c:pt idx="18282">
                  <c:v>4.5871559633027498E-2</c:v>
                </c:pt>
                <c:pt idx="18283">
                  <c:v>5.5045871559633003E-2</c:v>
                </c:pt>
                <c:pt idx="18284">
                  <c:v>6.4220183486238494E-2</c:v>
                </c:pt>
                <c:pt idx="18285">
                  <c:v>7.3394495412843999E-2</c:v>
                </c:pt>
                <c:pt idx="18286">
                  <c:v>8.2568807339449504E-2</c:v>
                </c:pt>
                <c:pt idx="18287">
                  <c:v>9.1743119266054995E-2</c:v>
                </c:pt>
                <c:pt idx="18288">
                  <c:v>0.10091743119266</c:v>
                </c:pt>
                <c:pt idx="18289">
                  <c:v>0.11009174311926601</c:v>
                </c:pt>
                <c:pt idx="18290">
                  <c:v>0.119266055045871</c:v>
                </c:pt>
                <c:pt idx="18291">
                  <c:v>0.12844036697247699</c:v>
                </c:pt>
                <c:pt idx="18292">
                  <c:v>0.13761467889908199</c:v>
                </c:pt>
                <c:pt idx="18293">
                  <c:v>0.146788990825688</c:v>
                </c:pt>
                <c:pt idx="18294">
                  <c:v>0.155963302752293</c:v>
                </c:pt>
                <c:pt idx="18295">
                  <c:v>0.16513761467889901</c:v>
                </c:pt>
                <c:pt idx="18296">
                  <c:v>0.17431192660550399</c:v>
                </c:pt>
                <c:pt idx="18297">
                  <c:v>0.18348623853210999</c:v>
                </c:pt>
                <c:pt idx="18298">
                  <c:v>0.192660550458715</c:v>
                </c:pt>
                <c:pt idx="18299">
                  <c:v>0.201834862385321</c:v>
                </c:pt>
                <c:pt idx="18300">
                  <c:v>0.21100917431192601</c:v>
                </c:pt>
                <c:pt idx="18301">
                  <c:v>0.22018348623853201</c:v>
                </c:pt>
                <c:pt idx="18302">
                  <c:v>0.22935779816513699</c:v>
                </c:pt>
                <c:pt idx="18303">
                  <c:v>0.23853211009174299</c:v>
                </c:pt>
                <c:pt idx="18304">
                  <c:v>0.247706422018348</c:v>
                </c:pt>
                <c:pt idx="18305">
                  <c:v>0.25688073394495398</c:v>
                </c:pt>
                <c:pt idx="18306">
                  <c:v>0.26605504587155898</c:v>
                </c:pt>
                <c:pt idx="18307">
                  <c:v>0.27522935779816499</c:v>
                </c:pt>
                <c:pt idx="18308">
                  <c:v>0.28440366972476999</c:v>
                </c:pt>
                <c:pt idx="18309">
                  <c:v>0.293577981651376</c:v>
                </c:pt>
                <c:pt idx="18310">
                  <c:v>0.302752293577981</c:v>
                </c:pt>
                <c:pt idx="18311">
                  <c:v>0.31192660550458701</c:v>
                </c:pt>
                <c:pt idx="18312">
                  <c:v>0.32110091743119201</c:v>
                </c:pt>
                <c:pt idx="18313">
                  <c:v>0.33027522935779802</c:v>
                </c:pt>
                <c:pt idx="18314">
                  <c:v>0.33944954128440302</c:v>
                </c:pt>
                <c:pt idx="18315">
                  <c:v>0.34862385321100903</c:v>
                </c:pt>
                <c:pt idx="18316">
                  <c:v>0.35779816513761398</c:v>
                </c:pt>
                <c:pt idx="18317">
                  <c:v>0.36697247706421998</c:v>
                </c:pt>
                <c:pt idx="18318">
                  <c:v>0.37614678899082499</c:v>
                </c:pt>
                <c:pt idx="18319">
                  <c:v>0.38532110091743099</c:v>
                </c:pt>
                <c:pt idx="18320">
                  <c:v>0.394495412844036</c:v>
                </c:pt>
                <c:pt idx="18321">
                  <c:v>0.403669724770642</c:v>
                </c:pt>
                <c:pt idx="18322">
                  <c:v>0.41284403669724701</c:v>
                </c:pt>
                <c:pt idx="18323">
                  <c:v>0.42201834862385301</c:v>
                </c:pt>
                <c:pt idx="18324">
                  <c:v>0.43119266055045802</c:v>
                </c:pt>
                <c:pt idx="18325">
                  <c:v>0.44036697247706402</c:v>
                </c:pt>
                <c:pt idx="18326">
                  <c:v>0.44954128440366897</c:v>
                </c:pt>
                <c:pt idx="18327">
                  <c:v>0.45871559633027498</c:v>
                </c:pt>
                <c:pt idx="18328">
                  <c:v>0.46788990825687998</c:v>
                </c:pt>
                <c:pt idx="18329">
                  <c:v>0.47706422018348599</c:v>
                </c:pt>
                <c:pt idx="18330">
                  <c:v>0.48623853211009099</c:v>
                </c:pt>
                <c:pt idx="18331">
                  <c:v>0.495412844036697</c:v>
                </c:pt>
                <c:pt idx="18332">
                  <c:v>0.50458715596330195</c:v>
                </c:pt>
                <c:pt idx="18333">
                  <c:v>0.51376146788990795</c:v>
                </c:pt>
                <c:pt idx="18334">
                  <c:v>0.52293577981651296</c:v>
                </c:pt>
                <c:pt idx="18335">
                  <c:v>0.53211009174311896</c:v>
                </c:pt>
                <c:pt idx="18336">
                  <c:v>0.54128440366972397</c:v>
                </c:pt>
                <c:pt idx="18337">
                  <c:v>0.55045871559632997</c:v>
                </c:pt>
                <c:pt idx="18338">
                  <c:v>0.55963302752293498</c:v>
                </c:pt>
                <c:pt idx="18339">
                  <c:v>0.56880733944954098</c:v>
                </c:pt>
                <c:pt idx="18340">
                  <c:v>0.57798165137614599</c:v>
                </c:pt>
                <c:pt idx="18341">
                  <c:v>0.58715596330275199</c:v>
                </c:pt>
                <c:pt idx="18342">
                  <c:v>0.596330275229357</c:v>
                </c:pt>
                <c:pt idx="18343">
                  <c:v>0.605504587155963</c:v>
                </c:pt>
                <c:pt idx="18344">
                  <c:v>0.61467889908256801</c:v>
                </c:pt>
                <c:pt idx="18345">
                  <c:v>0.62385321100917401</c:v>
                </c:pt>
                <c:pt idx="18346">
                  <c:v>0.63302752293577902</c:v>
                </c:pt>
                <c:pt idx="18347">
                  <c:v>0.64220183486238502</c:v>
                </c:pt>
                <c:pt idx="18348">
                  <c:v>0.65137614678899003</c:v>
                </c:pt>
                <c:pt idx="18349">
                  <c:v>0.66055045871559603</c:v>
                </c:pt>
                <c:pt idx="18350">
                  <c:v>0.66972477064220104</c:v>
                </c:pt>
                <c:pt idx="18351">
                  <c:v>0.67889908256880704</c:v>
                </c:pt>
                <c:pt idx="18352">
                  <c:v>0.68807339449541205</c:v>
                </c:pt>
                <c:pt idx="18353">
                  <c:v>0.69724770642201805</c:v>
                </c:pt>
                <c:pt idx="18354">
                  <c:v>0.70642201834862295</c:v>
                </c:pt>
                <c:pt idx="18355">
                  <c:v>0.71559633027522895</c:v>
                </c:pt>
                <c:pt idx="18356">
                  <c:v>0.72477064220183396</c:v>
                </c:pt>
                <c:pt idx="18357">
                  <c:v>0.73394495412843996</c:v>
                </c:pt>
                <c:pt idx="18358">
                  <c:v>0.74311926605504497</c:v>
                </c:pt>
                <c:pt idx="18359">
                  <c:v>0.75229357798165097</c:v>
                </c:pt>
                <c:pt idx="18360">
                  <c:v>0.76146788990825598</c:v>
                </c:pt>
                <c:pt idx="18361">
                  <c:v>0.77064220183486198</c:v>
                </c:pt>
                <c:pt idx="18362">
                  <c:v>0.77981651376146699</c:v>
                </c:pt>
                <c:pt idx="18363">
                  <c:v>0.78899082568807299</c:v>
                </c:pt>
                <c:pt idx="18364">
                  <c:v>0.798165137614678</c:v>
                </c:pt>
                <c:pt idx="18365">
                  <c:v>0.807339449541284</c:v>
                </c:pt>
                <c:pt idx="18366">
                  <c:v>0.81651376146788901</c:v>
                </c:pt>
                <c:pt idx="18367">
                  <c:v>0.82568807339449501</c:v>
                </c:pt>
                <c:pt idx="18368">
                  <c:v>0.83486238532110002</c:v>
                </c:pt>
                <c:pt idx="18369">
                  <c:v>0.84403669724770602</c:v>
                </c:pt>
                <c:pt idx="18370">
                  <c:v>0.85321100917431103</c:v>
                </c:pt>
                <c:pt idx="18371">
                  <c:v>0.86238532110091703</c:v>
                </c:pt>
                <c:pt idx="18372">
                  <c:v>0.87155963302752204</c:v>
                </c:pt>
                <c:pt idx="18373">
                  <c:v>0.88073394495412805</c:v>
                </c:pt>
                <c:pt idx="18374">
                  <c:v>0.88990825688073305</c:v>
                </c:pt>
                <c:pt idx="18375">
                  <c:v>0.89908256880733906</c:v>
                </c:pt>
                <c:pt idx="18376">
                  <c:v>0.90825688073394495</c:v>
                </c:pt>
                <c:pt idx="18377">
                  <c:v>0.91743119266054995</c:v>
                </c:pt>
                <c:pt idx="18378">
                  <c:v>0.92660550458715596</c:v>
                </c:pt>
                <c:pt idx="18379">
                  <c:v>0.93577981651376096</c:v>
                </c:pt>
                <c:pt idx="18380">
                  <c:v>0.94495412844036697</c:v>
                </c:pt>
                <c:pt idx="18381">
                  <c:v>0.95412844036697197</c:v>
                </c:pt>
                <c:pt idx="18382">
                  <c:v>0.96330275229357798</c:v>
                </c:pt>
                <c:pt idx="18383">
                  <c:v>0.97247706422018299</c:v>
                </c:pt>
                <c:pt idx="18384">
                  <c:v>0.98165137614678899</c:v>
                </c:pt>
                <c:pt idx="18385">
                  <c:v>0.990825688073394</c:v>
                </c:pt>
                <c:pt idx="18386">
                  <c:v>0</c:v>
                </c:pt>
                <c:pt idx="18387">
                  <c:v>1.5873015873015799E-2</c:v>
                </c:pt>
                <c:pt idx="18388">
                  <c:v>3.1746031746031703E-2</c:v>
                </c:pt>
                <c:pt idx="18389">
                  <c:v>4.7619047619047603E-2</c:v>
                </c:pt>
                <c:pt idx="18390">
                  <c:v>6.3492063492063405E-2</c:v>
                </c:pt>
                <c:pt idx="18391">
                  <c:v>7.9365079365079305E-2</c:v>
                </c:pt>
                <c:pt idx="18392">
                  <c:v>9.5238095238095205E-2</c:v>
                </c:pt>
                <c:pt idx="18393">
                  <c:v>0.11111111111111099</c:v>
                </c:pt>
                <c:pt idx="18394">
                  <c:v>0.12698412698412601</c:v>
                </c:pt>
                <c:pt idx="18395">
                  <c:v>0.14285714285714199</c:v>
                </c:pt>
                <c:pt idx="18396">
                  <c:v>0.158730158730158</c:v>
                </c:pt>
                <c:pt idx="18397">
                  <c:v>0.17460317460317401</c:v>
                </c:pt>
                <c:pt idx="18398">
                  <c:v>0.19047619047618999</c:v>
                </c:pt>
                <c:pt idx="18399">
                  <c:v>0.206349206349206</c:v>
                </c:pt>
                <c:pt idx="18400">
                  <c:v>0.22222222222222199</c:v>
                </c:pt>
                <c:pt idx="18401">
                  <c:v>0.238095238095238</c:v>
                </c:pt>
                <c:pt idx="18402">
                  <c:v>0.25396825396825301</c:v>
                </c:pt>
                <c:pt idx="18403">
                  <c:v>0.26984126984126899</c:v>
                </c:pt>
                <c:pt idx="18404">
                  <c:v>0.28571428571428498</c:v>
                </c:pt>
                <c:pt idx="18405">
                  <c:v>0.30158730158730102</c:v>
                </c:pt>
                <c:pt idx="18406">
                  <c:v>0.317460317460317</c:v>
                </c:pt>
                <c:pt idx="18407">
                  <c:v>0.33333333333333298</c:v>
                </c:pt>
                <c:pt idx="18408">
                  <c:v>0.34920634920634902</c:v>
                </c:pt>
                <c:pt idx="18409">
                  <c:v>0.365079365079365</c:v>
                </c:pt>
                <c:pt idx="18410">
                  <c:v>0.38095238095237999</c:v>
                </c:pt>
                <c:pt idx="18411">
                  <c:v>0.39682539682539603</c:v>
                </c:pt>
                <c:pt idx="18412">
                  <c:v>0.41269841269841201</c:v>
                </c:pt>
                <c:pt idx="18413">
                  <c:v>0.42857142857142799</c:v>
                </c:pt>
                <c:pt idx="18414">
                  <c:v>0.44444444444444398</c:v>
                </c:pt>
                <c:pt idx="18415">
                  <c:v>0.46031746031746001</c:v>
                </c:pt>
                <c:pt idx="18416">
                  <c:v>0.476190476190476</c:v>
                </c:pt>
                <c:pt idx="18417">
                  <c:v>0.49206349206349198</c:v>
                </c:pt>
                <c:pt idx="18418">
                  <c:v>0.50793650793650702</c:v>
                </c:pt>
                <c:pt idx="18419">
                  <c:v>0.52380952380952295</c:v>
                </c:pt>
                <c:pt idx="18420">
                  <c:v>0.53968253968253899</c:v>
                </c:pt>
                <c:pt idx="18421">
                  <c:v>0.55555555555555503</c:v>
                </c:pt>
                <c:pt idx="18422">
                  <c:v>0.57142857142857095</c:v>
                </c:pt>
                <c:pt idx="18423">
                  <c:v>0.58730158730158699</c:v>
                </c:pt>
                <c:pt idx="18424">
                  <c:v>0.60317460317460303</c:v>
                </c:pt>
                <c:pt idx="18425">
                  <c:v>0.61904761904761896</c:v>
                </c:pt>
                <c:pt idx="18426">
                  <c:v>0.634920634920634</c:v>
                </c:pt>
                <c:pt idx="18427">
                  <c:v>0.65079365079365004</c:v>
                </c:pt>
                <c:pt idx="18428">
                  <c:v>0.66666666666666596</c:v>
                </c:pt>
                <c:pt idx="18429">
                  <c:v>0.682539682539682</c:v>
                </c:pt>
                <c:pt idx="18430">
                  <c:v>0.69841269841269804</c:v>
                </c:pt>
                <c:pt idx="18431">
                  <c:v>0.71428571428571397</c:v>
                </c:pt>
                <c:pt idx="18432">
                  <c:v>0.73015873015873001</c:v>
                </c:pt>
                <c:pt idx="18433">
                  <c:v>0.74603174603174605</c:v>
                </c:pt>
                <c:pt idx="18434">
                  <c:v>0.76190476190476097</c:v>
                </c:pt>
                <c:pt idx="18435">
                  <c:v>0.77777777777777701</c:v>
                </c:pt>
                <c:pt idx="18436">
                  <c:v>0.79365079365079305</c:v>
                </c:pt>
                <c:pt idx="18437">
                  <c:v>0.80952380952380898</c:v>
                </c:pt>
                <c:pt idx="18438">
                  <c:v>0.82539682539682502</c:v>
                </c:pt>
                <c:pt idx="18439">
                  <c:v>0.84126984126984095</c:v>
                </c:pt>
                <c:pt idx="18440">
                  <c:v>0.85714285714285698</c:v>
                </c:pt>
                <c:pt idx="18441">
                  <c:v>0.87301587301587302</c:v>
                </c:pt>
                <c:pt idx="18442">
                  <c:v>0.88888888888888795</c:v>
                </c:pt>
                <c:pt idx="18443">
                  <c:v>0.90476190476190399</c:v>
                </c:pt>
                <c:pt idx="18444">
                  <c:v>0.92063492063492003</c:v>
                </c:pt>
                <c:pt idx="18445">
                  <c:v>0.93650793650793596</c:v>
                </c:pt>
                <c:pt idx="18446">
                  <c:v>0.952380952380952</c:v>
                </c:pt>
                <c:pt idx="18447">
                  <c:v>0.96825396825396803</c:v>
                </c:pt>
                <c:pt idx="18448">
                  <c:v>0.98412698412698396</c:v>
                </c:pt>
                <c:pt idx="18449">
                  <c:v>0</c:v>
                </c:pt>
                <c:pt idx="18450">
                  <c:v>0.05</c:v>
                </c:pt>
                <c:pt idx="18451">
                  <c:v>0.1</c:v>
                </c:pt>
                <c:pt idx="18452">
                  <c:v>0.15</c:v>
                </c:pt>
                <c:pt idx="18453">
                  <c:v>0.2</c:v>
                </c:pt>
                <c:pt idx="18454">
                  <c:v>0.25</c:v>
                </c:pt>
                <c:pt idx="18455">
                  <c:v>0.3</c:v>
                </c:pt>
                <c:pt idx="18456">
                  <c:v>0.35</c:v>
                </c:pt>
                <c:pt idx="18457">
                  <c:v>0.4</c:v>
                </c:pt>
                <c:pt idx="18458">
                  <c:v>0.45</c:v>
                </c:pt>
                <c:pt idx="18459">
                  <c:v>0.5</c:v>
                </c:pt>
                <c:pt idx="18460">
                  <c:v>0.55000000000000004</c:v>
                </c:pt>
                <c:pt idx="18461">
                  <c:v>0.6</c:v>
                </c:pt>
                <c:pt idx="18462">
                  <c:v>0.65</c:v>
                </c:pt>
                <c:pt idx="18463">
                  <c:v>0.7</c:v>
                </c:pt>
                <c:pt idx="18464">
                  <c:v>0.75</c:v>
                </c:pt>
                <c:pt idx="18465">
                  <c:v>0.8</c:v>
                </c:pt>
                <c:pt idx="18466">
                  <c:v>0.85</c:v>
                </c:pt>
                <c:pt idx="18467">
                  <c:v>0.9</c:v>
                </c:pt>
                <c:pt idx="18468">
                  <c:v>0.95</c:v>
                </c:pt>
                <c:pt idx="18469">
                  <c:v>0</c:v>
                </c:pt>
                <c:pt idx="18470">
                  <c:v>1.23456790123456E-2</c:v>
                </c:pt>
                <c:pt idx="18471">
                  <c:v>2.4691358024691301E-2</c:v>
                </c:pt>
                <c:pt idx="18472">
                  <c:v>3.7037037037037E-2</c:v>
                </c:pt>
                <c:pt idx="18473">
                  <c:v>4.9382716049382699E-2</c:v>
                </c:pt>
                <c:pt idx="18474">
                  <c:v>6.1728395061728301E-2</c:v>
                </c:pt>
                <c:pt idx="18475">
                  <c:v>7.4074074074074001E-2</c:v>
                </c:pt>
                <c:pt idx="18476">
                  <c:v>8.6419753086419707E-2</c:v>
                </c:pt>
                <c:pt idx="18477">
                  <c:v>9.8765432098765399E-2</c:v>
                </c:pt>
                <c:pt idx="18478">
                  <c:v>0.11111111111111099</c:v>
                </c:pt>
                <c:pt idx="18479">
                  <c:v>0.12345679012345601</c:v>
                </c:pt>
                <c:pt idx="18480">
                  <c:v>0.13580246913580199</c:v>
                </c:pt>
                <c:pt idx="18481">
                  <c:v>0.148148148148148</c:v>
                </c:pt>
                <c:pt idx="18482">
                  <c:v>0.16049382716049301</c:v>
                </c:pt>
                <c:pt idx="18483">
                  <c:v>0.172839506172839</c:v>
                </c:pt>
                <c:pt idx="18484">
                  <c:v>0.18518518518518501</c:v>
                </c:pt>
                <c:pt idx="18485">
                  <c:v>0.19753086419752999</c:v>
                </c:pt>
                <c:pt idx="18486">
                  <c:v>0.209876543209876</c:v>
                </c:pt>
                <c:pt idx="18487">
                  <c:v>0.22222222222222199</c:v>
                </c:pt>
                <c:pt idx="18488">
                  <c:v>0.234567901234567</c:v>
                </c:pt>
                <c:pt idx="18489">
                  <c:v>0.24691358024691301</c:v>
                </c:pt>
                <c:pt idx="18490">
                  <c:v>0.25925925925925902</c:v>
                </c:pt>
                <c:pt idx="18491">
                  <c:v>0.27160493827160398</c:v>
                </c:pt>
                <c:pt idx="18492">
                  <c:v>0.28395061728394999</c:v>
                </c:pt>
                <c:pt idx="18493">
                  <c:v>0.296296296296296</c:v>
                </c:pt>
                <c:pt idx="18494">
                  <c:v>0.30864197530864101</c:v>
                </c:pt>
                <c:pt idx="18495">
                  <c:v>0.32098765432098703</c:v>
                </c:pt>
                <c:pt idx="18496">
                  <c:v>0.33333333333333298</c:v>
                </c:pt>
                <c:pt idx="18497">
                  <c:v>0.34567901234567899</c:v>
                </c:pt>
                <c:pt idx="18498">
                  <c:v>0.35802469135802401</c:v>
                </c:pt>
                <c:pt idx="18499">
                  <c:v>0.37037037037037002</c:v>
                </c:pt>
                <c:pt idx="18500">
                  <c:v>0.38271604938271597</c:v>
                </c:pt>
                <c:pt idx="18501">
                  <c:v>0.39506172839506098</c:v>
                </c:pt>
                <c:pt idx="18502">
                  <c:v>0.407407407407407</c:v>
                </c:pt>
                <c:pt idx="18503">
                  <c:v>0.41975308641975301</c:v>
                </c:pt>
                <c:pt idx="18504">
                  <c:v>0.43209876543209802</c:v>
                </c:pt>
                <c:pt idx="18505">
                  <c:v>0.44444444444444398</c:v>
                </c:pt>
                <c:pt idx="18506">
                  <c:v>0.45679012345678999</c:v>
                </c:pt>
                <c:pt idx="18507">
                  <c:v>0.469135802469135</c:v>
                </c:pt>
                <c:pt idx="18508">
                  <c:v>0.48148148148148101</c:v>
                </c:pt>
                <c:pt idx="18509">
                  <c:v>0.49382716049382702</c:v>
                </c:pt>
                <c:pt idx="18510">
                  <c:v>0.50617283950617198</c:v>
                </c:pt>
                <c:pt idx="18511">
                  <c:v>0.51851851851851805</c:v>
                </c:pt>
                <c:pt idx="18512">
                  <c:v>0.530864197530864</c:v>
                </c:pt>
                <c:pt idx="18513">
                  <c:v>0.54320987654320896</c:v>
                </c:pt>
                <c:pt idx="18514">
                  <c:v>0.55555555555555503</c:v>
                </c:pt>
                <c:pt idx="18515">
                  <c:v>0.56790123456790098</c:v>
                </c:pt>
                <c:pt idx="18516">
                  <c:v>0.58024691358024605</c:v>
                </c:pt>
                <c:pt idx="18517">
                  <c:v>0.592592592592592</c:v>
                </c:pt>
                <c:pt idx="18518">
                  <c:v>0.60493827160493796</c:v>
                </c:pt>
                <c:pt idx="18519">
                  <c:v>0.61728395061728303</c:v>
                </c:pt>
                <c:pt idx="18520">
                  <c:v>0.62962962962962898</c:v>
                </c:pt>
                <c:pt idx="18521">
                  <c:v>0.64197530864197505</c:v>
                </c:pt>
                <c:pt idx="18522">
                  <c:v>0.65432098765432101</c:v>
                </c:pt>
                <c:pt idx="18523">
                  <c:v>0.66666666666666596</c:v>
                </c:pt>
                <c:pt idx="18524">
                  <c:v>0.67901234567901203</c:v>
                </c:pt>
                <c:pt idx="18525">
                  <c:v>0.69135802469135799</c:v>
                </c:pt>
                <c:pt idx="18526">
                  <c:v>0.70370370370370305</c:v>
                </c:pt>
                <c:pt idx="18527">
                  <c:v>0.71604938271604901</c:v>
                </c:pt>
                <c:pt idx="18528">
                  <c:v>0.72839506172839497</c:v>
                </c:pt>
                <c:pt idx="18529">
                  <c:v>0.74074074074074003</c:v>
                </c:pt>
                <c:pt idx="18530">
                  <c:v>0.75308641975308599</c:v>
                </c:pt>
                <c:pt idx="18531">
                  <c:v>0.76543209876543195</c:v>
                </c:pt>
                <c:pt idx="18532">
                  <c:v>0.77777777777777701</c:v>
                </c:pt>
                <c:pt idx="18533">
                  <c:v>0.79012345679012297</c:v>
                </c:pt>
                <c:pt idx="18534">
                  <c:v>0.80246913580246904</c:v>
                </c:pt>
                <c:pt idx="18535">
                  <c:v>0.81481481481481399</c:v>
                </c:pt>
                <c:pt idx="18536">
                  <c:v>0.82716049382715995</c:v>
                </c:pt>
                <c:pt idx="18537">
                  <c:v>0.83950617283950602</c:v>
                </c:pt>
                <c:pt idx="18538">
                  <c:v>0.85185185185185097</c:v>
                </c:pt>
                <c:pt idx="18539">
                  <c:v>0.86419753086419704</c:v>
                </c:pt>
                <c:pt idx="18540">
                  <c:v>0.87654320987654299</c:v>
                </c:pt>
                <c:pt idx="18541">
                  <c:v>0.88888888888888795</c:v>
                </c:pt>
                <c:pt idx="18542">
                  <c:v>0.90123456790123402</c:v>
                </c:pt>
                <c:pt idx="18543">
                  <c:v>0.91358024691357997</c:v>
                </c:pt>
                <c:pt idx="18544">
                  <c:v>0.92592592592592504</c:v>
                </c:pt>
                <c:pt idx="18545">
                  <c:v>0.938271604938271</c:v>
                </c:pt>
                <c:pt idx="18546">
                  <c:v>0.95061728395061695</c:v>
                </c:pt>
                <c:pt idx="18547">
                  <c:v>0.96296296296296202</c:v>
                </c:pt>
                <c:pt idx="18548">
                  <c:v>0.97530864197530798</c:v>
                </c:pt>
                <c:pt idx="18549">
                  <c:v>0.98765432098765404</c:v>
                </c:pt>
                <c:pt idx="18550">
                  <c:v>0</c:v>
                </c:pt>
                <c:pt idx="18551">
                  <c:v>1.1904761904761901E-2</c:v>
                </c:pt>
                <c:pt idx="18552">
                  <c:v>2.3809523809523801E-2</c:v>
                </c:pt>
                <c:pt idx="18553">
                  <c:v>3.5714285714285698E-2</c:v>
                </c:pt>
                <c:pt idx="18554">
                  <c:v>4.7619047619047603E-2</c:v>
                </c:pt>
                <c:pt idx="18555">
                  <c:v>5.95238095238095E-2</c:v>
                </c:pt>
                <c:pt idx="18556">
                  <c:v>7.1428571428571397E-2</c:v>
                </c:pt>
                <c:pt idx="18557">
                  <c:v>8.3333333333333301E-2</c:v>
                </c:pt>
                <c:pt idx="18558">
                  <c:v>9.5238095238095205E-2</c:v>
                </c:pt>
                <c:pt idx="18559">
                  <c:v>0.107142857142857</c:v>
                </c:pt>
                <c:pt idx="18560">
                  <c:v>0.119047619047619</c:v>
                </c:pt>
                <c:pt idx="18561">
                  <c:v>0.13095238095237999</c:v>
                </c:pt>
                <c:pt idx="18562">
                  <c:v>0.14285714285714199</c:v>
                </c:pt>
                <c:pt idx="18563">
                  <c:v>0.15476190476190399</c:v>
                </c:pt>
                <c:pt idx="18564">
                  <c:v>0.16666666666666599</c:v>
                </c:pt>
                <c:pt idx="18565">
                  <c:v>0.17857142857142799</c:v>
                </c:pt>
                <c:pt idx="18566">
                  <c:v>0.19047619047618999</c:v>
                </c:pt>
                <c:pt idx="18567">
                  <c:v>0.202380952380952</c:v>
                </c:pt>
                <c:pt idx="18568">
                  <c:v>0.214285714285714</c:v>
                </c:pt>
                <c:pt idx="18569">
                  <c:v>0.226190476190476</c:v>
                </c:pt>
                <c:pt idx="18570">
                  <c:v>0.238095238095238</c:v>
                </c:pt>
                <c:pt idx="18571">
                  <c:v>0.25</c:v>
                </c:pt>
                <c:pt idx="18572">
                  <c:v>0.26190476190476097</c:v>
                </c:pt>
                <c:pt idx="18573">
                  <c:v>0.273809523809523</c:v>
                </c:pt>
                <c:pt idx="18574">
                  <c:v>0.28571428571428498</c:v>
                </c:pt>
                <c:pt idx="18575">
                  <c:v>0.29761904761904701</c:v>
                </c:pt>
                <c:pt idx="18576">
                  <c:v>0.30952380952380898</c:v>
                </c:pt>
                <c:pt idx="18577">
                  <c:v>0.32142857142857101</c:v>
                </c:pt>
                <c:pt idx="18578">
                  <c:v>0.33333333333333298</c:v>
                </c:pt>
                <c:pt idx="18579">
                  <c:v>0.34523809523809501</c:v>
                </c:pt>
                <c:pt idx="18580">
                  <c:v>0.35714285714285698</c:v>
                </c:pt>
                <c:pt idx="18581">
                  <c:v>0.36904761904761901</c:v>
                </c:pt>
                <c:pt idx="18582">
                  <c:v>0.38095238095237999</c:v>
                </c:pt>
                <c:pt idx="18583">
                  <c:v>0.39285714285714202</c:v>
                </c:pt>
                <c:pt idx="18584">
                  <c:v>0.40476190476190399</c:v>
                </c:pt>
                <c:pt idx="18585">
                  <c:v>0.41666666666666602</c:v>
                </c:pt>
                <c:pt idx="18586">
                  <c:v>0.42857142857142799</c:v>
                </c:pt>
                <c:pt idx="18587">
                  <c:v>0.44047619047619002</c:v>
                </c:pt>
                <c:pt idx="18588">
                  <c:v>0.452380952380952</c:v>
                </c:pt>
                <c:pt idx="18589">
                  <c:v>0.46428571428571402</c:v>
                </c:pt>
                <c:pt idx="18590">
                  <c:v>0.476190476190476</c:v>
                </c:pt>
                <c:pt idx="18591">
                  <c:v>0.48809523809523803</c:v>
                </c:pt>
                <c:pt idx="18592">
                  <c:v>0.5</c:v>
                </c:pt>
                <c:pt idx="18593">
                  <c:v>0.51190476190476097</c:v>
                </c:pt>
                <c:pt idx="18594">
                  <c:v>0.52380952380952295</c:v>
                </c:pt>
                <c:pt idx="18595">
                  <c:v>0.53571428571428503</c:v>
                </c:pt>
                <c:pt idx="18596">
                  <c:v>0.54761904761904701</c:v>
                </c:pt>
                <c:pt idx="18597">
                  <c:v>0.55952380952380898</c:v>
                </c:pt>
                <c:pt idx="18598">
                  <c:v>0.57142857142857095</c:v>
                </c:pt>
                <c:pt idx="18599">
                  <c:v>0.58333333333333304</c:v>
                </c:pt>
                <c:pt idx="18600">
                  <c:v>0.59523809523809501</c:v>
                </c:pt>
                <c:pt idx="18601">
                  <c:v>0.60714285714285698</c:v>
                </c:pt>
                <c:pt idx="18602">
                  <c:v>0.61904761904761896</c:v>
                </c:pt>
                <c:pt idx="18603">
                  <c:v>0.63095238095238004</c:v>
                </c:pt>
                <c:pt idx="18604">
                  <c:v>0.64285714285714202</c:v>
                </c:pt>
                <c:pt idx="18605">
                  <c:v>0.65476190476190399</c:v>
                </c:pt>
                <c:pt idx="18606">
                  <c:v>0.66666666666666596</c:v>
                </c:pt>
                <c:pt idx="18607">
                  <c:v>0.67857142857142805</c:v>
                </c:pt>
                <c:pt idx="18608">
                  <c:v>0.69047619047619002</c:v>
                </c:pt>
                <c:pt idx="18609">
                  <c:v>0.702380952380952</c:v>
                </c:pt>
                <c:pt idx="18610">
                  <c:v>0.71428571428571397</c:v>
                </c:pt>
                <c:pt idx="18611">
                  <c:v>0.72619047619047605</c:v>
                </c:pt>
                <c:pt idx="18612">
                  <c:v>0.73809523809523803</c:v>
                </c:pt>
                <c:pt idx="18613">
                  <c:v>0.75</c:v>
                </c:pt>
                <c:pt idx="18614">
                  <c:v>0.76190476190476097</c:v>
                </c:pt>
                <c:pt idx="18615">
                  <c:v>0.77380952380952295</c:v>
                </c:pt>
                <c:pt idx="18616">
                  <c:v>0.78571428571428503</c:v>
                </c:pt>
                <c:pt idx="18617">
                  <c:v>0.79761904761904701</c:v>
                </c:pt>
                <c:pt idx="18618">
                  <c:v>0.80952380952380898</c:v>
                </c:pt>
                <c:pt idx="18619">
                  <c:v>0.82142857142857095</c:v>
                </c:pt>
                <c:pt idx="18620">
                  <c:v>0.83333333333333304</c:v>
                </c:pt>
                <c:pt idx="18621">
                  <c:v>0.84523809523809501</c:v>
                </c:pt>
                <c:pt idx="18622">
                  <c:v>0.85714285714285698</c:v>
                </c:pt>
                <c:pt idx="18623">
                  <c:v>0.86904761904761896</c:v>
                </c:pt>
                <c:pt idx="18624">
                  <c:v>0.88095238095238004</c:v>
                </c:pt>
                <c:pt idx="18625">
                  <c:v>0.89285714285714202</c:v>
                </c:pt>
                <c:pt idx="18626">
                  <c:v>0.90476190476190399</c:v>
                </c:pt>
                <c:pt idx="18627">
                  <c:v>0.91666666666666596</c:v>
                </c:pt>
                <c:pt idx="18628">
                  <c:v>0.92857142857142805</c:v>
                </c:pt>
                <c:pt idx="18629">
                  <c:v>0.94047619047619002</c:v>
                </c:pt>
                <c:pt idx="18630">
                  <c:v>0.952380952380952</c:v>
                </c:pt>
                <c:pt idx="18631">
                  <c:v>0.96428571428571397</c:v>
                </c:pt>
                <c:pt idx="18632">
                  <c:v>0.97619047619047605</c:v>
                </c:pt>
                <c:pt idx="18633">
                  <c:v>0.98809523809523803</c:v>
                </c:pt>
                <c:pt idx="18634">
                  <c:v>0</c:v>
                </c:pt>
                <c:pt idx="18635">
                  <c:v>1.21951219512195E-2</c:v>
                </c:pt>
                <c:pt idx="18636">
                  <c:v>2.4390243902439001E-2</c:v>
                </c:pt>
                <c:pt idx="18637">
                  <c:v>3.65853658536585E-2</c:v>
                </c:pt>
                <c:pt idx="18638">
                  <c:v>4.8780487804878002E-2</c:v>
                </c:pt>
                <c:pt idx="18639">
                  <c:v>6.0975609756097497E-2</c:v>
                </c:pt>
                <c:pt idx="18640">
                  <c:v>7.3170731707316999E-2</c:v>
                </c:pt>
                <c:pt idx="18641">
                  <c:v>8.5365853658536495E-2</c:v>
                </c:pt>
                <c:pt idx="18642">
                  <c:v>9.7560975609756101E-2</c:v>
                </c:pt>
                <c:pt idx="18643">
                  <c:v>0.109756097560975</c:v>
                </c:pt>
                <c:pt idx="18644">
                  <c:v>0.12195121951219499</c:v>
                </c:pt>
                <c:pt idx="18645">
                  <c:v>0.134146341463414</c:v>
                </c:pt>
                <c:pt idx="18646">
                  <c:v>0.146341463414634</c:v>
                </c:pt>
                <c:pt idx="18647">
                  <c:v>0.15853658536585299</c:v>
                </c:pt>
                <c:pt idx="18648">
                  <c:v>0.17073170731707299</c:v>
                </c:pt>
                <c:pt idx="18649">
                  <c:v>0.18292682926829201</c:v>
                </c:pt>
                <c:pt idx="18650">
                  <c:v>0.19512195121951201</c:v>
                </c:pt>
                <c:pt idx="18651">
                  <c:v>0.207317073170731</c:v>
                </c:pt>
                <c:pt idx="18652">
                  <c:v>0.219512195121951</c:v>
                </c:pt>
                <c:pt idx="18653">
                  <c:v>0.23170731707316999</c:v>
                </c:pt>
                <c:pt idx="18654">
                  <c:v>0.24390243902438999</c:v>
                </c:pt>
                <c:pt idx="18655">
                  <c:v>0.25609756097560898</c:v>
                </c:pt>
                <c:pt idx="18656">
                  <c:v>0.26829268292682901</c:v>
                </c:pt>
                <c:pt idx="18657">
                  <c:v>0.28048780487804797</c:v>
                </c:pt>
                <c:pt idx="18658">
                  <c:v>0.292682926829268</c:v>
                </c:pt>
                <c:pt idx="18659">
                  <c:v>0.30487804878048702</c:v>
                </c:pt>
                <c:pt idx="18660">
                  <c:v>0.31707317073170699</c:v>
                </c:pt>
                <c:pt idx="18661">
                  <c:v>0.32926829268292601</c:v>
                </c:pt>
                <c:pt idx="18662">
                  <c:v>0.34146341463414598</c:v>
                </c:pt>
                <c:pt idx="18663">
                  <c:v>0.353658536585365</c:v>
                </c:pt>
                <c:pt idx="18664">
                  <c:v>0.36585365853658502</c:v>
                </c:pt>
                <c:pt idx="18665">
                  <c:v>0.37804878048780399</c:v>
                </c:pt>
                <c:pt idx="18666">
                  <c:v>0.39024390243902402</c:v>
                </c:pt>
                <c:pt idx="18667">
                  <c:v>0.40243902439024298</c:v>
                </c:pt>
                <c:pt idx="18668">
                  <c:v>0.41463414634146301</c:v>
                </c:pt>
                <c:pt idx="18669">
                  <c:v>0.42682926829268197</c:v>
                </c:pt>
                <c:pt idx="18670">
                  <c:v>0.439024390243902</c:v>
                </c:pt>
                <c:pt idx="18671">
                  <c:v>0.45121951219512102</c:v>
                </c:pt>
                <c:pt idx="18672">
                  <c:v>0.46341463414634099</c:v>
                </c:pt>
                <c:pt idx="18673">
                  <c:v>0.47560975609756001</c:v>
                </c:pt>
                <c:pt idx="18674">
                  <c:v>0.48780487804877998</c:v>
                </c:pt>
                <c:pt idx="18675">
                  <c:v>0.5</c:v>
                </c:pt>
                <c:pt idx="18676">
                  <c:v>0.51219512195121897</c:v>
                </c:pt>
                <c:pt idx="18677">
                  <c:v>0.52439024390243905</c:v>
                </c:pt>
                <c:pt idx="18678">
                  <c:v>0.53658536585365801</c:v>
                </c:pt>
                <c:pt idx="18679">
                  <c:v>0.54878048780487798</c:v>
                </c:pt>
                <c:pt idx="18680">
                  <c:v>0.56097560975609695</c:v>
                </c:pt>
                <c:pt idx="18681">
                  <c:v>0.57317073170731703</c:v>
                </c:pt>
                <c:pt idx="18682">
                  <c:v>0.585365853658536</c:v>
                </c:pt>
                <c:pt idx="18683">
                  <c:v>0.59756097560975596</c:v>
                </c:pt>
                <c:pt idx="18684">
                  <c:v>0.60975609756097504</c:v>
                </c:pt>
                <c:pt idx="18685">
                  <c:v>0.62195121951219501</c:v>
                </c:pt>
                <c:pt idx="18686">
                  <c:v>0.63414634146341398</c:v>
                </c:pt>
                <c:pt idx="18687">
                  <c:v>0.64634146341463405</c:v>
                </c:pt>
                <c:pt idx="18688">
                  <c:v>0.65853658536585302</c:v>
                </c:pt>
                <c:pt idx="18689">
                  <c:v>0.67073170731707299</c:v>
                </c:pt>
                <c:pt idx="18690">
                  <c:v>0.68292682926829196</c:v>
                </c:pt>
                <c:pt idx="18691">
                  <c:v>0.69512195121951204</c:v>
                </c:pt>
                <c:pt idx="18692">
                  <c:v>0.707317073170731</c:v>
                </c:pt>
                <c:pt idx="18693">
                  <c:v>0.71951219512195097</c:v>
                </c:pt>
                <c:pt idx="18694">
                  <c:v>0.73170731707317005</c:v>
                </c:pt>
                <c:pt idx="18695">
                  <c:v>0.74390243902439002</c:v>
                </c:pt>
                <c:pt idx="18696">
                  <c:v>0.75609756097560898</c:v>
                </c:pt>
                <c:pt idx="18697">
                  <c:v>0.76829268292682895</c:v>
                </c:pt>
                <c:pt idx="18698">
                  <c:v>0.78048780487804803</c:v>
                </c:pt>
                <c:pt idx="18699">
                  <c:v>0.792682926829268</c:v>
                </c:pt>
                <c:pt idx="18700">
                  <c:v>0.80487804878048697</c:v>
                </c:pt>
                <c:pt idx="18701">
                  <c:v>0.81707317073170704</c:v>
                </c:pt>
                <c:pt idx="18702">
                  <c:v>0.82926829268292601</c:v>
                </c:pt>
                <c:pt idx="18703">
                  <c:v>0.84146341463414598</c:v>
                </c:pt>
                <c:pt idx="18704">
                  <c:v>0.85365853658536495</c:v>
                </c:pt>
                <c:pt idx="18705">
                  <c:v>0.86585365853658502</c:v>
                </c:pt>
                <c:pt idx="18706">
                  <c:v>0.87804878048780399</c:v>
                </c:pt>
                <c:pt idx="18707">
                  <c:v>0.89024390243902396</c:v>
                </c:pt>
                <c:pt idx="18708">
                  <c:v>0.90243902439024304</c:v>
                </c:pt>
                <c:pt idx="18709">
                  <c:v>0.91463414634146301</c:v>
                </c:pt>
                <c:pt idx="18710">
                  <c:v>0.92682926829268297</c:v>
                </c:pt>
                <c:pt idx="18711">
                  <c:v>0.93902439024390205</c:v>
                </c:pt>
                <c:pt idx="18712">
                  <c:v>0.95121951219512102</c:v>
                </c:pt>
                <c:pt idx="18713">
                  <c:v>0.96341463414634099</c:v>
                </c:pt>
                <c:pt idx="18714">
                  <c:v>0.97560975609756095</c:v>
                </c:pt>
                <c:pt idx="18715">
                  <c:v>0.98780487804878003</c:v>
                </c:pt>
                <c:pt idx="18716">
                  <c:v>0</c:v>
                </c:pt>
                <c:pt idx="18717">
                  <c:v>6.2111801242236003E-3</c:v>
                </c:pt>
                <c:pt idx="18718">
                  <c:v>1.2422360248447201E-2</c:v>
                </c:pt>
                <c:pt idx="18719">
                  <c:v>1.8633540372670801E-2</c:v>
                </c:pt>
                <c:pt idx="18720">
                  <c:v>2.4844720496894401E-2</c:v>
                </c:pt>
                <c:pt idx="18721">
                  <c:v>3.1055900621118002E-2</c:v>
                </c:pt>
                <c:pt idx="18722">
                  <c:v>3.7267080745341602E-2</c:v>
                </c:pt>
                <c:pt idx="18723">
                  <c:v>4.3478260869565202E-2</c:v>
                </c:pt>
                <c:pt idx="18724">
                  <c:v>4.9689440993788803E-2</c:v>
                </c:pt>
                <c:pt idx="18725">
                  <c:v>5.5900621118012403E-2</c:v>
                </c:pt>
                <c:pt idx="18726">
                  <c:v>6.2111801242236003E-2</c:v>
                </c:pt>
                <c:pt idx="18727">
                  <c:v>6.8322981366459604E-2</c:v>
                </c:pt>
                <c:pt idx="18728">
                  <c:v>7.4534161490683204E-2</c:v>
                </c:pt>
                <c:pt idx="18729">
                  <c:v>8.0745341614906804E-2</c:v>
                </c:pt>
                <c:pt idx="18730">
                  <c:v>8.6956521739130405E-2</c:v>
                </c:pt>
                <c:pt idx="18731">
                  <c:v>9.3167701863354005E-2</c:v>
                </c:pt>
                <c:pt idx="18732">
                  <c:v>9.9378881987577605E-2</c:v>
                </c:pt>
                <c:pt idx="18733">
                  <c:v>0.105590062111801</c:v>
                </c:pt>
                <c:pt idx="18734">
                  <c:v>0.111801242236024</c:v>
                </c:pt>
                <c:pt idx="18735">
                  <c:v>0.118012422360248</c:v>
                </c:pt>
                <c:pt idx="18736">
                  <c:v>0.12422360248447201</c:v>
                </c:pt>
                <c:pt idx="18737">
                  <c:v>0.13043478260869501</c:v>
                </c:pt>
                <c:pt idx="18738">
                  <c:v>0.13664596273291901</c:v>
                </c:pt>
                <c:pt idx="18739">
                  <c:v>0.14285714285714199</c:v>
                </c:pt>
                <c:pt idx="18740">
                  <c:v>0.14906832298136599</c:v>
                </c:pt>
                <c:pt idx="18741">
                  <c:v>0.15527950310558999</c:v>
                </c:pt>
                <c:pt idx="18742">
                  <c:v>0.161490683229813</c:v>
                </c:pt>
                <c:pt idx="18743">
                  <c:v>0.167701863354037</c:v>
                </c:pt>
                <c:pt idx="18744">
                  <c:v>0.17391304347826</c:v>
                </c:pt>
                <c:pt idx="18745">
                  <c:v>0.18012422360248401</c:v>
                </c:pt>
                <c:pt idx="18746">
                  <c:v>0.18633540372670801</c:v>
                </c:pt>
                <c:pt idx="18747">
                  <c:v>0.19254658385093101</c:v>
                </c:pt>
                <c:pt idx="18748">
                  <c:v>0.19875776397515499</c:v>
                </c:pt>
                <c:pt idx="18749">
                  <c:v>0.20496894409937799</c:v>
                </c:pt>
                <c:pt idx="18750">
                  <c:v>0.21118012422360199</c:v>
                </c:pt>
                <c:pt idx="18751">
                  <c:v>0.217391304347826</c:v>
                </c:pt>
                <c:pt idx="18752">
                  <c:v>0.223602484472049</c:v>
                </c:pt>
                <c:pt idx="18753">
                  <c:v>0.229813664596273</c:v>
                </c:pt>
                <c:pt idx="18754">
                  <c:v>0.23602484472049601</c:v>
                </c:pt>
                <c:pt idx="18755">
                  <c:v>0.24223602484472001</c:v>
                </c:pt>
                <c:pt idx="18756">
                  <c:v>0.24844720496894401</c:v>
                </c:pt>
                <c:pt idx="18757">
                  <c:v>0.25465838509316702</c:v>
                </c:pt>
                <c:pt idx="18758">
                  <c:v>0.26086956521739102</c:v>
                </c:pt>
                <c:pt idx="18759">
                  <c:v>0.26708074534161402</c:v>
                </c:pt>
                <c:pt idx="18760">
                  <c:v>0.27329192546583803</c:v>
                </c:pt>
                <c:pt idx="18761">
                  <c:v>0.27950310559006197</c:v>
                </c:pt>
                <c:pt idx="18762">
                  <c:v>0.28571428571428498</c:v>
                </c:pt>
                <c:pt idx="18763">
                  <c:v>0.29192546583850898</c:v>
                </c:pt>
                <c:pt idx="18764">
                  <c:v>0.29813664596273198</c:v>
                </c:pt>
                <c:pt idx="18765">
                  <c:v>0.30434782608695599</c:v>
                </c:pt>
                <c:pt idx="18766">
                  <c:v>0.31055900621117999</c:v>
                </c:pt>
                <c:pt idx="18767">
                  <c:v>0.31677018633540299</c:v>
                </c:pt>
                <c:pt idx="18768">
                  <c:v>0.322981366459627</c:v>
                </c:pt>
                <c:pt idx="18769">
                  <c:v>0.32919254658385</c:v>
                </c:pt>
                <c:pt idx="18770">
                  <c:v>0.335403726708074</c:v>
                </c:pt>
                <c:pt idx="18771">
                  <c:v>0.341614906832298</c:v>
                </c:pt>
                <c:pt idx="18772">
                  <c:v>0.34782608695652101</c:v>
                </c:pt>
                <c:pt idx="18773">
                  <c:v>0.35403726708074501</c:v>
                </c:pt>
                <c:pt idx="18774">
                  <c:v>0.36024844720496801</c:v>
                </c:pt>
                <c:pt idx="18775">
                  <c:v>0.36645962732919202</c:v>
                </c:pt>
                <c:pt idx="18776">
                  <c:v>0.37267080745341602</c:v>
                </c:pt>
                <c:pt idx="18777">
                  <c:v>0.37888198757763902</c:v>
                </c:pt>
                <c:pt idx="18778">
                  <c:v>0.38509316770186303</c:v>
                </c:pt>
                <c:pt idx="18779">
                  <c:v>0.39130434782608697</c:v>
                </c:pt>
                <c:pt idx="18780">
                  <c:v>0.39751552795030998</c:v>
                </c:pt>
                <c:pt idx="18781">
                  <c:v>0.40372670807453398</c:v>
                </c:pt>
                <c:pt idx="18782">
                  <c:v>0.40993788819875698</c:v>
                </c:pt>
                <c:pt idx="18783">
                  <c:v>0.41614906832298099</c:v>
                </c:pt>
                <c:pt idx="18784">
                  <c:v>0.42236024844720499</c:v>
                </c:pt>
                <c:pt idx="18785">
                  <c:v>0.42857142857142799</c:v>
                </c:pt>
                <c:pt idx="18786">
                  <c:v>0.434782608695652</c:v>
                </c:pt>
                <c:pt idx="18787">
                  <c:v>0.440993788819875</c:v>
                </c:pt>
                <c:pt idx="18788">
                  <c:v>0.447204968944099</c:v>
                </c:pt>
                <c:pt idx="18789">
                  <c:v>0.453416149068323</c:v>
                </c:pt>
                <c:pt idx="18790">
                  <c:v>0.45962732919254601</c:v>
                </c:pt>
                <c:pt idx="18791">
                  <c:v>0.46583850931677001</c:v>
                </c:pt>
                <c:pt idx="18792">
                  <c:v>0.47204968944099301</c:v>
                </c:pt>
                <c:pt idx="18793">
                  <c:v>0.47826086956521702</c:v>
                </c:pt>
                <c:pt idx="18794">
                  <c:v>0.48447204968944102</c:v>
                </c:pt>
                <c:pt idx="18795">
                  <c:v>0.49068322981366402</c:v>
                </c:pt>
                <c:pt idx="18796">
                  <c:v>0.49689440993788803</c:v>
                </c:pt>
                <c:pt idx="18797">
                  <c:v>0.50310559006211097</c:v>
                </c:pt>
                <c:pt idx="18798">
                  <c:v>0.50931677018633503</c:v>
                </c:pt>
                <c:pt idx="18799">
                  <c:v>0.51552795031055898</c:v>
                </c:pt>
                <c:pt idx="18800">
                  <c:v>0.52173913043478204</c:v>
                </c:pt>
                <c:pt idx="18801">
                  <c:v>0.52795031055900599</c:v>
                </c:pt>
                <c:pt idx="18802">
                  <c:v>0.53416149068322905</c:v>
                </c:pt>
                <c:pt idx="18803">
                  <c:v>0.54037267080745299</c:v>
                </c:pt>
                <c:pt idx="18804">
                  <c:v>0.54658385093167705</c:v>
                </c:pt>
                <c:pt idx="18805">
                  <c:v>0.5527950310559</c:v>
                </c:pt>
                <c:pt idx="18806">
                  <c:v>0.55900621118012395</c:v>
                </c:pt>
                <c:pt idx="18807">
                  <c:v>0.56521739130434701</c:v>
                </c:pt>
                <c:pt idx="18808">
                  <c:v>0.57142857142857095</c:v>
                </c:pt>
                <c:pt idx="18809">
                  <c:v>0.57763975155279501</c:v>
                </c:pt>
                <c:pt idx="18810">
                  <c:v>0.58385093167701796</c:v>
                </c:pt>
                <c:pt idx="18811">
                  <c:v>0.59006211180124202</c:v>
                </c:pt>
                <c:pt idx="18812">
                  <c:v>0.59627329192546497</c:v>
                </c:pt>
                <c:pt idx="18813">
                  <c:v>0.60248447204968902</c:v>
                </c:pt>
                <c:pt idx="18814">
                  <c:v>0.60869565217391297</c:v>
                </c:pt>
                <c:pt idx="18815">
                  <c:v>0.61490683229813603</c:v>
                </c:pt>
                <c:pt idx="18816">
                  <c:v>0.62111801242235998</c:v>
                </c:pt>
                <c:pt idx="18817">
                  <c:v>0.62732919254658304</c:v>
                </c:pt>
                <c:pt idx="18818">
                  <c:v>0.63354037267080698</c:v>
                </c:pt>
                <c:pt idx="18819">
                  <c:v>0.63975155279503104</c:v>
                </c:pt>
                <c:pt idx="18820">
                  <c:v>0.64596273291925399</c:v>
                </c:pt>
                <c:pt idx="18821">
                  <c:v>0.65217391304347805</c:v>
                </c:pt>
                <c:pt idx="18822">
                  <c:v>0.658385093167701</c:v>
                </c:pt>
                <c:pt idx="18823">
                  <c:v>0.66459627329192505</c:v>
                </c:pt>
                <c:pt idx="18824">
                  <c:v>0.670807453416149</c:v>
                </c:pt>
                <c:pt idx="18825">
                  <c:v>0.67701863354037195</c:v>
                </c:pt>
                <c:pt idx="18826">
                  <c:v>0.68322981366459601</c:v>
                </c:pt>
                <c:pt idx="18827">
                  <c:v>0.68944099378881896</c:v>
                </c:pt>
                <c:pt idx="18828">
                  <c:v>0.69565217391304301</c:v>
                </c:pt>
                <c:pt idx="18829">
                  <c:v>0.70186335403726696</c:v>
                </c:pt>
                <c:pt idx="18830">
                  <c:v>0.70807453416149002</c:v>
                </c:pt>
                <c:pt idx="18831">
                  <c:v>0.71428571428571397</c:v>
                </c:pt>
                <c:pt idx="18832">
                  <c:v>0.72049689440993703</c:v>
                </c:pt>
                <c:pt idx="18833">
                  <c:v>0.72670807453416097</c:v>
                </c:pt>
                <c:pt idx="18834">
                  <c:v>0.73291925465838503</c:v>
                </c:pt>
                <c:pt idx="18835">
                  <c:v>0.73913043478260798</c:v>
                </c:pt>
                <c:pt idx="18836">
                  <c:v>0.74534161490683204</c:v>
                </c:pt>
                <c:pt idx="18837">
                  <c:v>0.75155279503105499</c:v>
                </c:pt>
                <c:pt idx="18838">
                  <c:v>0.75776397515527905</c:v>
                </c:pt>
                <c:pt idx="18839">
                  <c:v>0.76397515527950299</c:v>
                </c:pt>
                <c:pt idx="18840">
                  <c:v>0.77018633540372605</c:v>
                </c:pt>
                <c:pt idx="18841">
                  <c:v>0.77639751552795</c:v>
                </c:pt>
                <c:pt idx="18842">
                  <c:v>0.78260869565217395</c:v>
                </c:pt>
                <c:pt idx="18843">
                  <c:v>0.78881987577639701</c:v>
                </c:pt>
                <c:pt idx="18844">
                  <c:v>0.79503105590062095</c:v>
                </c:pt>
                <c:pt idx="18845">
                  <c:v>0.80124223602484401</c:v>
                </c:pt>
                <c:pt idx="18846">
                  <c:v>0.80745341614906796</c:v>
                </c:pt>
                <c:pt idx="18847">
                  <c:v>0.81366459627329102</c:v>
                </c:pt>
                <c:pt idx="18848">
                  <c:v>0.81987577639751497</c:v>
                </c:pt>
                <c:pt idx="18849">
                  <c:v>0.82608695652173902</c:v>
                </c:pt>
                <c:pt idx="18850">
                  <c:v>0.83229813664596197</c:v>
                </c:pt>
                <c:pt idx="18851">
                  <c:v>0.83850931677018603</c:v>
                </c:pt>
                <c:pt idx="18852">
                  <c:v>0.84472049689440998</c:v>
                </c:pt>
                <c:pt idx="18853">
                  <c:v>0.85093167701863304</c:v>
                </c:pt>
                <c:pt idx="18854">
                  <c:v>0.85714285714285698</c:v>
                </c:pt>
                <c:pt idx="18855">
                  <c:v>0.86335403726708004</c:v>
                </c:pt>
                <c:pt idx="18856">
                  <c:v>0.86956521739130399</c:v>
                </c:pt>
                <c:pt idx="18857">
                  <c:v>0.87577639751552705</c:v>
                </c:pt>
                <c:pt idx="18858">
                  <c:v>0.881987577639751</c:v>
                </c:pt>
                <c:pt idx="18859">
                  <c:v>0.88819875776397506</c:v>
                </c:pt>
                <c:pt idx="18860">
                  <c:v>0.894409937888198</c:v>
                </c:pt>
                <c:pt idx="18861">
                  <c:v>0.90062111801242195</c:v>
                </c:pt>
                <c:pt idx="18862">
                  <c:v>0.90683229813664601</c:v>
                </c:pt>
                <c:pt idx="18863">
                  <c:v>0.91304347826086896</c:v>
                </c:pt>
                <c:pt idx="18864">
                  <c:v>0.91925465838509302</c:v>
                </c:pt>
                <c:pt idx="18865">
                  <c:v>0.92546583850931596</c:v>
                </c:pt>
                <c:pt idx="18866">
                  <c:v>0.93167701863354002</c:v>
                </c:pt>
                <c:pt idx="18867">
                  <c:v>0.93788819875776397</c:v>
                </c:pt>
                <c:pt idx="18868">
                  <c:v>0.94409937888198703</c:v>
                </c:pt>
                <c:pt idx="18869">
                  <c:v>0.95031055900621098</c:v>
                </c:pt>
                <c:pt idx="18870">
                  <c:v>0.95652173913043403</c:v>
                </c:pt>
                <c:pt idx="18871">
                  <c:v>0.96273291925465798</c:v>
                </c:pt>
                <c:pt idx="18872">
                  <c:v>0.96894409937888204</c:v>
                </c:pt>
                <c:pt idx="18873">
                  <c:v>0.97515527950310499</c:v>
                </c:pt>
                <c:pt idx="18874">
                  <c:v>0.98136645962732905</c:v>
                </c:pt>
                <c:pt idx="18875">
                  <c:v>0.98757763975155199</c:v>
                </c:pt>
                <c:pt idx="18876">
                  <c:v>0.99378881987577605</c:v>
                </c:pt>
                <c:pt idx="18877">
                  <c:v>0</c:v>
                </c:pt>
                <c:pt idx="18878">
                  <c:v>7.63358778625954E-3</c:v>
                </c:pt>
                <c:pt idx="18879">
                  <c:v>1.5267175572519E-2</c:v>
                </c:pt>
                <c:pt idx="18880">
                  <c:v>2.2900763358778602E-2</c:v>
                </c:pt>
                <c:pt idx="18881">
                  <c:v>3.0534351145038101E-2</c:v>
                </c:pt>
                <c:pt idx="18882">
                  <c:v>3.8167938931297697E-2</c:v>
                </c:pt>
                <c:pt idx="18883">
                  <c:v>4.5801526717557203E-2</c:v>
                </c:pt>
                <c:pt idx="18884">
                  <c:v>5.3435114503816702E-2</c:v>
                </c:pt>
                <c:pt idx="18885">
                  <c:v>6.1068702290076299E-2</c:v>
                </c:pt>
                <c:pt idx="18886">
                  <c:v>6.8702290076335798E-2</c:v>
                </c:pt>
                <c:pt idx="18887">
                  <c:v>7.6335877862595394E-2</c:v>
                </c:pt>
                <c:pt idx="18888">
                  <c:v>8.3969465648854894E-2</c:v>
                </c:pt>
                <c:pt idx="18889">
                  <c:v>9.1603053435114504E-2</c:v>
                </c:pt>
                <c:pt idx="18890">
                  <c:v>9.9236641221374003E-2</c:v>
                </c:pt>
                <c:pt idx="18891">
                  <c:v>0.106870229007633</c:v>
                </c:pt>
                <c:pt idx="18892">
                  <c:v>0.114503816793893</c:v>
                </c:pt>
                <c:pt idx="18893">
                  <c:v>0.122137404580152</c:v>
                </c:pt>
                <c:pt idx="18894">
                  <c:v>0.12977099236641201</c:v>
                </c:pt>
                <c:pt idx="18895">
                  <c:v>0.13740458015267101</c:v>
                </c:pt>
                <c:pt idx="18896">
                  <c:v>0.14503816793893101</c:v>
                </c:pt>
                <c:pt idx="18897">
                  <c:v>0.15267175572519001</c:v>
                </c:pt>
                <c:pt idx="18898">
                  <c:v>0.16030534351145001</c:v>
                </c:pt>
                <c:pt idx="18899">
                  <c:v>0.16793893129770901</c:v>
                </c:pt>
                <c:pt idx="18900">
                  <c:v>0.17557251908396901</c:v>
                </c:pt>
                <c:pt idx="18901">
                  <c:v>0.18320610687022901</c:v>
                </c:pt>
                <c:pt idx="18902">
                  <c:v>0.19083969465648801</c:v>
                </c:pt>
                <c:pt idx="18903">
                  <c:v>0.19847328244274801</c:v>
                </c:pt>
                <c:pt idx="18904">
                  <c:v>0.20610687022900701</c:v>
                </c:pt>
                <c:pt idx="18905">
                  <c:v>0.213740458015267</c:v>
                </c:pt>
                <c:pt idx="18906">
                  <c:v>0.221374045801526</c:v>
                </c:pt>
                <c:pt idx="18907">
                  <c:v>0.229007633587786</c:v>
                </c:pt>
                <c:pt idx="18908">
                  <c:v>0.236641221374045</c:v>
                </c:pt>
                <c:pt idx="18909">
                  <c:v>0.244274809160305</c:v>
                </c:pt>
                <c:pt idx="18910">
                  <c:v>0.25190839694656397</c:v>
                </c:pt>
                <c:pt idx="18911">
                  <c:v>0.25954198473282403</c:v>
                </c:pt>
                <c:pt idx="18912">
                  <c:v>0.26717557251908303</c:v>
                </c:pt>
                <c:pt idx="18913">
                  <c:v>0.27480916030534303</c:v>
                </c:pt>
                <c:pt idx="18914">
                  <c:v>0.28244274809160302</c:v>
                </c:pt>
                <c:pt idx="18915">
                  <c:v>0.29007633587786202</c:v>
                </c:pt>
                <c:pt idx="18916">
                  <c:v>0.29770992366412202</c:v>
                </c:pt>
                <c:pt idx="18917">
                  <c:v>0.30534351145038102</c:v>
                </c:pt>
                <c:pt idx="18918">
                  <c:v>0.31297709923664102</c:v>
                </c:pt>
                <c:pt idx="18919">
                  <c:v>0.32061068702290002</c:v>
                </c:pt>
                <c:pt idx="18920">
                  <c:v>0.32824427480916002</c:v>
                </c:pt>
                <c:pt idx="18921">
                  <c:v>0.33587786259541902</c:v>
                </c:pt>
                <c:pt idx="18922">
                  <c:v>0.34351145038167902</c:v>
                </c:pt>
                <c:pt idx="18923">
                  <c:v>0.35114503816793802</c:v>
                </c:pt>
                <c:pt idx="18924">
                  <c:v>0.35877862595419802</c:v>
                </c:pt>
                <c:pt idx="18925">
                  <c:v>0.36641221374045801</c:v>
                </c:pt>
                <c:pt idx="18926">
                  <c:v>0.37404580152671701</c:v>
                </c:pt>
                <c:pt idx="18927">
                  <c:v>0.38167938931297701</c:v>
                </c:pt>
                <c:pt idx="18928">
                  <c:v>0.38931297709923601</c:v>
                </c:pt>
                <c:pt idx="18929">
                  <c:v>0.39694656488549601</c:v>
                </c:pt>
                <c:pt idx="18930">
                  <c:v>0.40458015267175501</c:v>
                </c:pt>
                <c:pt idx="18931">
                  <c:v>0.41221374045801501</c:v>
                </c:pt>
                <c:pt idx="18932">
                  <c:v>0.41984732824427401</c:v>
                </c:pt>
                <c:pt idx="18933">
                  <c:v>0.42748091603053401</c:v>
                </c:pt>
                <c:pt idx="18934">
                  <c:v>0.43511450381679301</c:v>
                </c:pt>
                <c:pt idx="18935">
                  <c:v>0.44274809160305301</c:v>
                </c:pt>
                <c:pt idx="18936">
                  <c:v>0.45038167938931201</c:v>
                </c:pt>
                <c:pt idx="18937">
                  <c:v>0.45801526717557201</c:v>
                </c:pt>
                <c:pt idx="18938">
                  <c:v>0.465648854961832</c:v>
                </c:pt>
                <c:pt idx="18939">
                  <c:v>0.473282442748091</c:v>
                </c:pt>
                <c:pt idx="18940">
                  <c:v>0.480916030534351</c:v>
                </c:pt>
                <c:pt idx="18941">
                  <c:v>0.48854961832061</c:v>
                </c:pt>
                <c:pt idx="18942">
                  <c:v>0.49618320610687</c:v>
                </c:pt>
                <c:pt idx="18943">
                  <c:v>0.50381679389312894</c:v>
                </c:pt>
                <c:pt idx="18944">
                  <c:v>0.51145038167938905</c:v>
                </c:pt>
                <c:pt idx="18945">
                  <c:v>0.51908396946564805</c:v>
                </c:pt>
                <c:pt idx="18946">
                  <c:v>0.52671755725190805</c:v>
                </c:pt>
                <c:pt idx="18947">
                  <c:v>0.53435114503816705</c:v>
                </c:pt>
                <c:pt idx="18948">
                  <c:v>0.54198473282442705</c:v>
                </c:pt>
                <c:pt idx="18949">
                  <c:v>0.54961832061068705</c:v>
                </c:pt>
                <c:pt idx="18950">
                  <c:v>0.55725190839694605</c:v>
                </c:pt>
                <c:pt idx="18951">
                  <c:v>0.56488549618320605</c:v>
                </c:pt>
                <c:pt idx="18952">
                  <c:v>0.57251908396946505</c:v>
                </c:pt>
                <c:pt idx="18953">
                  <c:v>0.58015267175572505</c:v>
                </c:pt>
                <c:pt idx="18954">
                  <c:v>0.58778625954198405</c:v>
                </c:pt>
                <c:pt idx="18955">
                  <c:v>0.59541984732824405</c:v>
                </c:pt>
                <c:pt idx="18956">
                  <c:v>0.60305343511450304</c:v>
                </c:pt>
                <c:pt idx="18957">
                  <c:v>0.61068702290076304</c:v>
                </c:pt>
                <c:pt idx="18958">
                  <c:v>0.61832061068702204</c:v>
                </c:pt>
                <c:pt idx="18959">
                  <c:v>0.62595419847328204</c:v>
                </c:pt>
                <c:pt idx="18960">
                  <c:v>0.63358778625954104</c:v>
                </c:pt>
                <c:pt idx="18961">
                  <c:v>0.64122137404580104</c:v>
                </c:pt>
                <c:pt idx="18962">
                  <c:v>0.64885496183206104</c:v>
                </c:pt>
                <c:pt idx="18963">
                  <c:v>0.65648854961832004</c:v>
                </c:pt>
                <c:pt idx="18964">
                  <c:v>0.66412213740458004</c:v>
                </c:pt>
                <c:pt idx="18965">
                  <c:v>0.67175572519083904</c:v>
                </c:pt>
                <c:pt idx="18966">
                  <c:v>0.67938931297709904</c:v>
                </c:pt>
                <c:pt idx="18967">
                  <c:v>0.68702290076335804</c:v>
                </c:pt>
                <c:pt idx="18968">
                  <c:v>0.69465648854961803</c:v>
                </c:pt>
                <c:pt idx="18969">
                  <c:v>0.70229007633587703</c:v>
                </c:pt>
                <c:pt idx="18970">
                  <c:v>0.70992366412213703</c:v>
                </c:pt>
                <c:pt idx="18971">
                  <c:v>0.71755725190839603</c:v>
                </c:pt>
                <c:pt idx="18972">
                  <c:v>0.72519083969465603</c:v>
                </c:pt>
                <c:pt idx="18973">
                  <c:v>0.73282442748091603</c:v>
                </c:pt>
                <c:pt idx="18974">
                  <c:v>0.74045801526717503</c:v>
                </c:pt>
                <c:pt idx="18975">
                  <c:v>0.74809160305343503</c:v>
                </c:pt>
                <c:pt idx="18976">
                  <c:v>0.75572519083969403</c:v>
                </c:pt>
                <c:pt idx="18977">
                  <c:v>0.76335877862595403</c:v>
                </c:pt>
                <c:pt idx="18978">
                  <c:v>0.77099236641221303</c:v>
                </c:pt>
                <c:pt idx="18979">
                  <c:v>0.77862595419847302</c:v>
                </c:pt>
                <c:pt idx="18980">
                  <c:v>0.78625954198473202</c:v>
                </c:pt>
                <c:pt idx="18981">
                  <c:v>0.79389312977099202</c:v>
                </c:pt>
                <c:pt idx="18982">
                  <c:v>0.80152671755725102</c:v>
                </c:pt>
                <c:pt idx="18983">
                  <c:v>0.80916030534351102</c:v>
                </c:pt>
                <c:pt idx="18984">
                  <c:v>0.81679389312977102</c:v>
                </c:pt>
                <c:pt idx="18985">
                  <c:v>0.82442748091603002</c:v>
                </c:pt>
                <c:pt idx="18986">
                  <c:v>0.83206106870229002</c:v>
                </c:pt>
                <c:pt idx="18987">
                  <c:v>0.83969465648854902</c:v>
                </c:pt>
                <c:pt idx="18988">
                  <c:v>0.84732824427480902</c:v>
                </c:pt>
                <c:pt idx="18989">
                  <c:v>0.85496183206106802</c:v>
                </c:pt>
                <c:pt idx="18990">
                  <c:v>0.86259541984732802</c:v>
                </c:pt>
                <c:pt idx="18991">
                  <c:v>0.87022900763358702</c:v>
                </c:pt>
                <c:pt idx="18992">
                  <c:v>0.87786259541984701</c:v>
                </c:pt>
                <c:pt idx="18993">
                  <c:v>0.88549618320610601</c:v>
                </c:pt>
                <c:pt idx="18994">
                  <c:v>0.89312977099236601</c:v>
                </c:pt>
                <c:pt idx="18995">
                  <c:v>0.90076335877862501</c:v>
                </c:pt>
                <c:pt idx="18996">
                  <c:v>0.90839694656488501</c:v>
                </c:pt>
                <c:pt idx="18997">
                  <c:v>0.91603053435114501</c:v>
                </c:pt>
                <c:pt idx="18998">
                  <c:v>0.92366412213740401</c:v>
                </c:pt>
                <c:pt idx="18999">
                  <c:v>0.93129770992366401</c:v>
                </c:pt>
                <c:pt idx="19000">
                  <c:v>0.93893129770992301</c:v>
                </c:pt>
                <c:pt idx="19001">
                  <c:v>0.94656488549618301</c:v>
                </c:pt>
                <c:pt idx="19002">
                  <c:v>0.95419847328244201</c:v>
                </c:pt>
                <c:pt idx="19003">
                  <c:v>0.961832061068702</c:v>
                </c:pt>
                <c:pt idx="19004">
                  <c:v>0.969465648854961</c:v>
                </c:pt>
                <c:pt idx="19005">
                  <c:v>0.977099236641221</c:v>
                </c:pt>
                <c:pt idx="19006">
                  <c:v>0.98473282442748</c:v>
                </c:pt>
                <c:pt idx="19007">
                  <c:v>0.99236641221374</c:v>
                </c:pt>
                <c:pt idx="19008">
                  <c:v>0</c:v>
                </c:pt>
                <c:pt idx="19009">
                  <c:v>1.12359550561797E-2</c:v>
                </c:pt>
                <c:pt idx="19010">
                  <c:v>2.2471910112359501E-2</c:v>
                </c:pt>
                <c:pt idx="19011">
                  <c:v>3.3707865168539297E-2</c:v>
                </c:pt>
                <c:pt idx="19012">
                  <c:v>4.49438202247191E-2</c:v>
                </c:pt>
                <c:pt idx="19013">
                  <c:v>5.6179775280898799E-2</c:v>
                </c:pt>
                <c:pt idx="19014">
                  <c:v>6.7415730337078594E-2</c:v>
                </c:pt>
                <c:pt idx="19015">
                  <c:v>7.8651685393258397E-2</c:v>
                </c:pt>
                <c:pt idx="19016">
                  <c:v>8.98876404494382E-2</c:v>
                </c:pt>
                <c:pt idx="19017">
                  <c:v>0.101123595505617</c:v>
                </c:pt>
                <c:pt idx="19018">
                  <c:v>0.112359550561797</c:v>
                </c:pt>
                <c:pt idx="19019">
                  <c:v>0.123595505617977</c:v>
                </c:pt>
                <c:pt idx="19020">
                  <c:v>0.13483146067415699</c:v>
                </c:pt>
                <c:pt idx="19021">
                  <c:v>0.14606741573033699</c:v>
                </c:pt>
                <c:pt idx="19022">
                  <c:v>0.15730337078651599</c:v>
                </c:pt>
                <c:pt idx="19023">
                  <c:v>0.16853932584269599</c:v>
                </c:pt>
                <c:pt idx="19024">
                  <c:v>0.17977528089887601</c:v>
                </c:pt>
                <c:pt idx="19025">
                  <c:v>0.19101123595505601</c:v>
                </c:pt>
                <c:pt idx="19026">
                  <c:v>0.20224719101123501</c:v>
                </c:pt>
                <c:pt idx="19027">
                  <c:v>0.213483146067415</c:v>
                </c:pt>
                <c:pt idx="19028">
                  <c:v>0.224719101123595</c:v>
                </c:pt>
                <c:pt idx="19029">
                  <c:v>0.235955056179775</c:v>
                </c:pt>
                <c:pt idx="19030">
                  <c:v>0.24719101123595499</c:v>
                </c:pt>
                <c:pt idx="19031">
                  <c:v>0.25842696629213402</c:v>
                </c:pt>
                <c:pt idx="19032">
                  <c:v>0.26966292134831399</c:v>
                </c:pt>
                <c:pt idx="19033">
                  <c:v>0.28089887640449401</c:v>
                </c:pt>
                <c:pt idx="19034">
                  <c:v>0.29213483146067398</c:v>
                </c:pt>
                <c:pt idx="19035">
                  <c:v>0.30337078651685301</c:v>
                </c:pt>
                <c:pt idx="19036">
                  <c:v>0.31460674157303298</c:v>
                </c:pt>
                <c:pt idx="19037">
                  <c:v>0.325842696629213</c:v>
                </c:pt>
                <c:pt idx="19038">
                  <c:v>0.33707865168539303</c:v>
                </c:pt>
                <c:pt idx="19039">
                  <c:v>0.348314606741573</c:v>
                </c:pt>
                <c:pt idx="19040">
                  <c:v>0.35955056179775202</c:v>
                </c:pt>
                <c:pt idx="19041">
                  <c:v>0.37078651685393199</c:v>
                </c:pt>
                <c:pt idx="19042">
                  <c:v>0.38202247191011202</c:v>
                </c:pt>
                <c:pt idx="19043">
                  <c:v>0.39325842696629199</c:v>
                </c:pt>
                <c:pt idx="19044">
                  <c:v>0.40449438202247101</c:v>
                </c:pt>
                <c:pt idx="19045">
                  <c:v>0.41573033707865098</c:v>
                </c:pt>
                <c:pt idx="19046">
                  <c:v>0.426966292134831</c:v>
                </c:pt>
                <c:pt idx="19047">
                  <c:v>0.43820224719101097</c:v>
                </c:pt>
                <c:pt idx="19048">
                  <c:v>0.449438202247191</c:v>
                </c:pt>
                <c:pt idx="19049">
                  <c:v>0.46067415730337002</c:v>
                </c:pt>
                <c:pt idx="19050">
                  <c:v>0.47191011235954999</c:v>
                </c:pt>
                <c:pt idx="19051">
                  <c:v>0.48314606741573002</c:v>
                </c:pt>
                <c:pt idx="19052">
                  <c:v>0.49438202247190999</c:v>
                </c:pt>
                <c:pt idx="19053">
                  <c:v>0.50561797752808901</c:v>
                </c:pt>
                <c:pt idx="19054">
                  <c:v>0.51685393258426904</c:v>
                </c:pt>
                <c:pt idx="19055">
                  <c:v>0.52808988764044895</c:v>
                </c:pt>
                <c:pt idx="19056">
                  <c:v>0.53932584269662898</c:v>
                </c:pt>
                <c:pt idx="19057">
                  <c:v>0.550561797752809</c:v>
                </c:pt>
                <c:pt idx="19058">
                  <c:v>0.56179775280898803</c:v>
                </c:pt>
                <c:pt idx="19059">
                  <c:v>0.57303370786516805</c:v>
                </c:pt>
                <c:pt idx="19060">
                  <c:v>0.58426966292134797</c:v>
                </c:pt>
                <c:pt idx="19061">
                  <c:v>0.59550561797752799</c:v>
                </c:pt>
                <c:pt idx="19062">
                  <c:v>0.60674157303370702</c:v>
                </c:pt>
                <c:pt idx="19063">
                  <c:v>0.61797752808988704</c:v>
                </c:pt>
                <c:pt idx="19064">
                  <c:v>0.62921348314606695</c:v>
                </c:pt>
                <c:pt idx="19065">
                  <c:v>0.64044943820224698</c:v>
                </c:pt>
                <c:pt idx="19066">
                  <c:v>0.651685393258427</c:v>
                </c:pt>
                <c:pt idx="19067">
                  <c:v>0.66292134831460603</c:v>
                </c:pt>
                <c:pt idx="19068">
                  <c:v>0.67415730337078605</c:v>
                </c:pt>
                <c:pt idx="19069">
                  <c:v>0.68539325842696597</c:v>
                </c:pt>
                <c:pt idx="19070">
                  <c:v>0.69662921348314599</c:v>
                </c:pt>
                <c:pt idx="19071">
                  <c:v>0.70786516853932502</c:v>
                </c:pt>
                <c:pt idx="19072">
                  <c:v>0.71910112359550504</c:v>
                </c:pt>
                <c:pt idx="19073">
                  <c:v>0.73033707865168496</c:v>
                </c:pt>
                <c:pt idx="19074">
                  <c:v>0.74157303370786498</c:v>
                </c:pt>
                <c:pt idx="19075">
                  <c:v>0.75280898876404401</c:v>
                </c:pt>
                <c:pt idx="19076">
                  <c:v>0.76404494382022403</c:v>
                </c:pt>
                <c:pt idx="19077">
                  <c:v>0.77528089887640395</c:v>
                </c:pt>
                <c:pt idx="19078">
                  <c:v>0.78651685393258397</c:v>
                </c:pt>
                <c:pt idx="19079">
                  <c:v>0.797752808988764</c:v>
                </c:pt>
                <c:pt idx="19080">
                  <c:v>0.80898876404494302</c:v>
                </c:pt>
                <c:pt idx="19081">
                  <c:v>0.82022471910112305</c:v>
                </c:pt>
                <c:pt idx="19082">
                  <c:v>0.83146067415730296</c:v>
                </c:pt>
                <c:pt idx="19083">
                  <c:v>0.84269662921348298</c:v>
                </c:pt>
                <c:pt idx="19084">
                  <c:v>0.85393258426966201</c:v>
                </c:pt>
                <c:pt idx="19085">
                  <c:v>0.86516853932584203</c:v>
                </c:pt>
                <c:pt idx="19086">
                  <c:v>0.87640449438202195</c:v>
                </c:pt>
                <c:pt idx="19087">
                  <c:v>0.88764044943820197</c:v>
                </c:pt>
                <c:pt idx="19088">
                  <c:v>0.898876404494382</c:v>
                </c:pt>
                <c:pt idx="19089">
                  <c:v>0.91011235955056102</c:v>
                </c:pt>
                <c:pt idx="19090">
                  <c:v>0.92134831460674105</c:v>
                </c:pt>
                <c:pt idx="19091">
                  <c:v>0.93258426966292096</c:v>
                </c:pt>
                <c:pt idx="19092">
                  <c:v>0.94382022471910099</c:v>
                </c:pt>
                <c:pt idx="19093">
                  <c:v>0.95505617977528001</c:v>
                </c:pt>
                <c:pt idx="19094">
                  <c:v>0.96629213483146004</c:v>
                </c:pt>
                <c:pt idx="19095">
                  <c:v>0.97752808988763995</c:v>
                </c:pt>
                <c:pt idx="19096">
                  <c:v>0.98876404494381998</c:v>
                </c:pt>
                <c:pt idx="19097">
                  <c:v>0</c:v>
                </c:pt>
                <c:pt idx="19098">
                  <c:v>2.1739130434782601E-2</c:v>
                </c:pt>
                <c:pt idx="19099">
                  <c:v>4.3478260869565202E-2</c:v>
                </c:pt>
                <c:pt idx="19100">
                  <c:v>6.5217391304347797E-2</c:v>
                </c:pt>
                <c:pt idx="19101">
                  <c:v>8.6956521739130405E-2</c:v>
                </c:pt>
                <c:pt idx="19102">
                  <c:v>0.108695652173913</c:v>
                </c:pt>
                <c:pt idx="19103">
                  <c:v>0.13043478260869501</c:v>
                </c:pt>
                <c:pt idx="19104">
                  <c:v>0.15217391304347799</c:v>
                </c:pt>
                <c:pt idx="19105">
                  <c:v>0.17391304347826</c:v>
                </c:pt>
                <c:pt idx="19106">
                  <c:v>0.19565217391304299</c:v>
                </c:pt>
                <c:pt idx="19107">
                  <c:v>0.217391304347826</c:v>
                </c:pt>
                <c:pt idx="19108">
                  <c:v>0.23913043478260801</c:v>
                </c:pt>
                <c:pt idx="19109">
                  <c:v>0.26086956521739102</c:v>
                </c:pt>
                <c:pt idx="19110">
                  <c:v>0.282608695652173</c:v>
                </c:pt>
                <c:pt idx="19111">
                  <c:v>0.30434782608695599</c:v>
                </c:pt>
                <c:pt idx="19112">
                  <c:v>0.32608695652173902</c:v>
                </c:pt>
                <c:pt idx="19113">
                  <c:v>0.34782608695652101</c:v>
                </c:pt>
                <c:pt idx="19114">
                  <c:v>0.36956521739130399</c:v>
                </c:pt>
                <c:pt idx="19115">
                  <c:v>0.39130434782608697</c:v>
                </c:pt>
                <c:pt idx="19116">
                  <c:v>0.41304347826086901</c:v>
                </c:pt>
                <c:pt idx="19117">
                  <c:v>0.434782608695652</c:v>
                </c:pt>
                <c:pt idx="19118">
                  <c:v>0.45652173913043398</c:v>
                </c:pt>
                <c:pt idx="19119">
                  <c:v>0.47826086956521702</c:v>
                </c:pt>
                <c:pt idx="19120">
                  <c:v>0.5</c:v>
                </c:pt>
                <c:pt idx="19121">
                  <c:v>0.52173913043478204</c:v>
                </c:pt>
                <c:pt idx="19122">
                  <c:v>0.54347826086956497</c:v>
                </c:pt>
                <c:pt idx="19123">
                  <c:v>0.56521739130434701</c:v>
                </c:pt>
                <c:pt idx="19124">
                  <c:v>0.58695652173913004</c:v>
                </c:pt>
                <c:pt idx="19125">
                  <c:v>0.60869565217391297</c:v>
                </c:pt>
                <c:pt idx="19126">
                  <c:v>0.63043478260869501</c:v>
                </c:pt>
                <c:pt idx="19127">
                  <c:v>0.65217391304347805</c:v>
                </c:pt>
                <c:pt idx="19128">
                  <c:v>0.67391304347825998</c:v>
                </c:pt>
                <c:pt idx="19129">
                  <c:v>0.69565217391304301</c:v>
                </c:pt>
                <c:pt idx="19130">
                  <c:v>0.71739130434782605</c:v>
                </c:pt>
                <c:pt idx="19131">
                  <c:v>0.73913043478260798</c:v>
                </c:pt>
                <c:pt idx="19132">
                  <c:v>0.76086956521739102</c:v>
                </c:pt>
                <c:pt idx="19133">
                  <c:v>0.78260869565217395</c:v>
                </c:pt>
                <c:pt idx="19134">
                  <c:v>0.80434782608695599</c:v>
                </c:pt>
                <c:pt idx="19135">
                  <c:v>0.82608695652173902</c:v>
                </c:pt>
                <c:pt idx="19136">
                  <c:v>0.84782608695652095</c:v>
                </c:pt>
                <c:pt idx="19137">
                  <c:v>0.86956521739130399</c:v>
                </c:pt>
                <c:pt idx="19138">
                  <c:v>0.89130434782608603</c:v>
                </c:pt>
                <c:pt idx="19139">
                  <c:v>0.91304347826086896</c:v>
                </c:pt>
                <c:pt idx="19140">
                  <c:v>0.934782608695652</c:v>
                </c:pt>
                <c:pt idx="19141">
                  <c:v>0.95652173913043403</c:v>
                </c:pt>
                <c:pt idx="19142">
                  <c:v>0.97826086956521696</c:v>
                </c:pt>
                <c:pt idx="19143">
                  <c:v>0</c:v>
                </c:pt>
                <c:pt idx="19144">
                  <c:v>1.3698630136986301E-2</c:v>
                </c:pt>
                <c:pt idx="19145">
                  <c:v>2.7397260273972601E-2</c:v>
                </c:pt>
                <c:pt idx="19146">
                  <c:v>4.1095890410958902E-2</c:v>
                </c:pt>
                <c:pt idx="19147">
                  <c:v>5.4794520547945202E-2</c:v>
                </c:pt>
                <c:pt idx="19148">
                  <c:v>6.8493150684931503E-2</c:v>
                </c:pt>
                <c:pt idx="19149">
                  <c:v>8.2191780821917804E-2</c:v>
                </c:pt>
                <c:pt idx="19150">
                  <c:v>9.5890410958904104E-2</c:v>
                </c:pt>
                <c:pt idx="19151">
                  <c:v>0.10958904109589</c:v>
                </c:pt>
                <c:pt idx="19152">
                  <c:v>0.123287671232876</c:v>
                </c:pt>
                <c:pt idx="19153">
                  <c:v>0.13698630136986301</c:v>
                </c:pt>
                <c:pt idx="19154">
                  <c:v>0.150684931506849</c:v>
                </c:pt>
                <c:pt idx="19155">
                  <c:v>0.164383561643835</c:v>
                </c:pt>
                <c:pt idx="19156">
                  <c:v>0.17808219178082099</c:v>
                </c:pt>
                <c:pt idx="19157">
                  <c:v>0.19178082191780799</c:v>
                </c:pt>
                <c:pt idx="19158">
                  <c:v>0.20547945205479401</c:v>
                </c:pt>
                <c:pt idx="19159">
                  <c:v>0.21917808219178</c:v>
                </c:pt>
                <c:pt idx="19160">
                  <c:v>0.232876712328767</c:v>
                </c:pt>
                <c:pt idx="19161">
                  <c:v>0.24657534246575299</c:v>
                </c:pt>
                <c:pt idx="19162">
                  <c:v>0.26027397260273899</c:v>
                </c:pt>
                <c:pt idx="19163">
                  <c:v>0.27397260273972601</c:v>
                </c:pt>
                <c:pt idx="19164">
                  <c:v>0.28767123287671198</c:v>
                </c:pt>
                <c:pt idx="19165">
                  <c:v>0.301369863013698</c:v>
                </c:pt>
                <c:pt idx="19166">
                  <c:v>0.31506849315068403</c:v>
                </c:pt>
                <c:pt idx="19167">
                  <c:v>0.32876712328767099</c:v>
                </c:pt>
                <c:pt idx="19168">
                  <c:v>0.34246575342465702</c:v>
                </c:pt>
                <c:pt idx="19169">
                  <c:v>0.35616438356164298</c:v>
                </c:pt>
                <c:pt idx="19170">
                  <c:v>0.36986301369863001</c:v>
                </c:pt>
                <c:pt idx="19171">
                  <c:v>0.38356164383561597</c:v>
                </c:pt>
                <c:pt idx="19172">
                  <c:v>0.397260273972602</c:v>
                </c:pt>
                <c:pt idx="19173">
                  <c:v>0.41095890410958902</c:v>
                </c:pt>
                <c:pt idx="19174">
                  <c:v>0.42465753424657499</c:v>
                </c:pt>
                <c:pt idx="19175">
                  <c:v>0.43835616438356101</c:v>
                </c:pt>
                <c:pt idx="19176">
                  <c:v>0.45205479452054698</c:v>
                </c:pt>
                <c:pt idx="19177">
                  <c:v>0.465753424657534</c:v>
                </c:pt>
                <c:pt idx="19178">
                  <c:v>0.47945205479452002</c:v>
                </c:pt>
                <c:pt idx="19179">
                  <c:v>0.49315068493150599</c:v>
                </c:pt>
                <c:pt idx="19180">
                  <c:v>0.50684931506849296</c:v>
                </c:pt>
                <c:pt idx="19181">
                  <c:v>0.52054794520547898</c:v>
                </c:pt>
                <c:pt idx="19182">
                  <c:v>0.534246575342465</c:v>
                </c:pt>
                <c:pt idx="19183">
                  <c:v>0.54794520547945202</c:v>
                </c:pt>
                <c:pt idx="19184">
                  <c:v>0.56164383561643805</c:v>
                </c:pt>
                <c:pt idx="19185">
                  <c:v>0.57534246575342396</c:v>
                </c:pt>
                <c:pt idx="19186">
                  <c:v>0.58904109589041098</c:v>
                </c:pt>
                <c:pt idx="19187">
                  <c:v>0.602739726027397</c:v>
                </c:pt>
                <c:pt idx="19188">
                  <c:v>0.61643835616438303</c:v>
                </c:pt>
                <c:pt idx="19189">
                  <c:v>0.63013698630136905</c:v>
                </c:pt>
                <c:pt idx="19190">
                  <c:v>0.64383561643835596</c:v>
                </c:pt>
                <c:pt idx="19191">
                  <c:v>0.65753424657534199</c:v>
                </c:pt>
                <c:pt idx="19192">
                  <c:v>0.67123287671232801</c:v>
                </c:pt>
                <c:pt idx="19193">
                  <c:v>0.68493150684931503</c:v>
                </c:pt>
                <c:pt idx="19194">
                  <c:v>0.69863013698630105</c:v>
                </c:pt>
                <c:pt idx="19195">
                  <c:v>0.71232876712328697</c:v>
                </c:pt>
                <c:pt idx="19196">
                  <c:v>0.72602739726027399</c:v>
                </c:pt>
                <c:pt idx="19197">
                  <c:v>0.73972602739726001</c:v>
                </c:pt>
                <c:pt idx="19198">
                  <c:v>0.75342465753424603</c:v>
                </c:pt>
                <c:pt idx="19199">
                  <c:v>0.76712328767123195</c:v>
                </c:pt>
                <c:pt idx="19200">
                  <c:v>0.78082191780821897</c:v>
                </c:pt>
                <c:pt idx="19201">
                  <c:v>0.79452054794520499</c:v>
                </c:pt>
                <c:pt idx="19202">
                  <c:v>0.80821917808219101</c:v>
                </c:pt>
                <c:pt idx="19203">
                  <c:v>0.82191780821917804</c:v>
                </c:pt>
                <c:pt idx="19204">
                  <c:v>0.83561643835616395</c:v>
                </c:pt>
                <c:pt idx="19205">
                  <c:v>0.84931506849314997</c:v>
                </c:pt>
                <c:pt idx="19206">
                  <c:v>0.86301369863013699</c:v>
                </c:pt>
                <c:pt idx="19207">
                  <c:v>0.87671232876712302</c:v>
                </c:pt>
                <c:pt idx="19208">
                  <c:v>0.89041095890410904</c:v>
                </c:pt>
                <c:pt idx="19209">
                  <c:v>0.90410958904109495</c:v>
                </c:pt>
                <c:pt idx="19210">
                  <c:v>0.91780821917808197</c:v>
                </c:pt>
                <c:pt idx="19211">
                  <c:v>0.931506849315068</c:v>
                </c:pt>
                <c:pt idx="19212">
                  <c:v>0.94520547945205402</c:v>
                </c:pt>
                <c:pt idx="19213">
                  <c:v>0.95890410958904104</c:v>
                </c:pt>
                <c:pt idx="19214">
                  <c:v>0.97260273972602695</c:v>
                </c:pt>
                <c:pt idx="19215">
                  <c:v>0.98630136986301298</c:v>
                </c:pt>
                <c:pt idx="19216">
                  <c:v>0</c:v>
                </c:pt>
                <c:pt idx="19217">
                  <c:v>2.94117647058823E-2</c:v>
                </c:pt>
                <c:pt idx="19218">
                  <c:v>5.8823529411764698E-2</c:v>
                </c:pt>
                <c:pt idx="19219">
                  <c:v>8.8235294117646995E-2</c:v>
                </c:pt>
                <c:pt idx="19220">
                  <c:v>0.11764705882352899</c:v>
                </c:pt>
                <c:pt idx="19221">
                  <c:v>0.14705882352941099</c:v>
                </c:pt>
                <c:pt idx="19222">
                  <c:v>0.17647058823529399</c:v>
                </c:pt>
                <c:pt idx="19223">
                  <c:v>0.20588235294117599</c:v>
                </c:pt>
                <c:pt idx="19224">
                  <c:v>0.23529411764705799</c:v>
                </c:pt>
                <c:pt idx="19225">
                  <c:v>0.26470588235294101</c:v>
                </c:pt>
                <c:pt idx="19226">
                  <c:v>0.29411764705882298</c:v>
                </c:pt>
                <c:pt idx="19227">
                  <c:v>0.32352941176470501</c:v>
                </c:pt>
                <c:pt idx="19228">
                  <c:v>0.35294117647058798</c:v>
                </c:pt>
                <c:pt idx="19229">
                  <c:v>0.38235294117647001</c:v>
                </c:pt>
                <c:pt idx="19230">
                  <c:v>0.41176470588235198</c:v>
                </c:pt>
                <c:pt idx="19231">
                  <c:v>0.441176470588235</c:v>
                </c:pt>
                <c:pt idx="19232">
                  <c:v>0.47058823529411697</c:v>
                </c:pt>
                <c:pt idx="19233">
                  <c:v>0.5</c:v>
                </c:pt>
                <c:pt idx="19234">
                  <c:v>0.52941176470588203</c:v>
                </c:pt>
                <c:pt idx="19235">
                  <c:v>0.55882352941176405</c:v>
                </c:pt>
                <c:pt idx="19236">
                  <c:v>0.58823529411764697</c:v>
                </c:pt>
                <c:pt idx="19237">
                  <c:v>0.61764705882352899</c:v>
                </c:pt>
                <c:pt idx="19238">
                  <c:v>0.64705882352941102</c:v>
                </c:pt>
                <c:pt idx="19239">
                  <c:v>0.67647058823529405</c:v>
                </c:pt>
                <c:pt idx="19240">
                  <c:v>0.70588235294117596</c:v>
                </c:pt>
                <c:pt idx="19241">
                  <c:v>0.73529411764705799</c:v>
                </c:pt>
                <c:pt idx="19242">
                  <c:v>0.76470588235294101</c:v>
                </c:pt>
                <c:pt idx="19243">
                  <c:v>0.79411764705882304</c:v>
                </c:pt>
                <c:pt idx="19244">
                  <c:v>0.82352941176470495</c:v>
                </c:pt>
                <c:pt idx="19245">
                  <c:v>0.85294117647058798</c:v>
                </c:pt>
                <c:pt idx="19246">
                  <c:v>0.88235294117647001</c:v>
                </c:pt>
                <c:pt idx="19247">
                  <c:v>0.91176470588235203</c:v>
                </c:pt>
                <c:pt idx="19248">
                  <c:v>0.94117647058823495</c:v>
                </c:pt>
                <c:pt idx="19249">
                  <c:v>0.97058823529411697</c:v>
                </c:pt>
                <c:pt idx="19250">
                  <c:v>0</c:v>
                </c:pt>
                <c:pt idx="19251">
                  <c:v>1.2987012987012899E-2</c:v>
                </c:pt>
                <c:pt idx="19252">
                  <c:v>2.5974025974025899E-2</c:v>
                </c:pt>
                <c:pt idx="19253">
                  <c:v>3.8961038961038898E-2</c:v>
                </c:pt>
                <c:pt idx="19254">
                  <c:v>5.1948051948051903E-2</c:v>
                </c:pt>
                <c:pt idx="19255">
                  <c:v>6.4935064935064901E-2</c:v>
                </c:pt>
                <c:pt idx="19256">
                  <c:v>7.7922077922077906E-2</c:v>
                </c:pt>
                <c:pt idx="19257">
                  <c:v>9.0909090909090898E-2</c:v>
                </c:pt>
                <c:pt idx="19258">
                  <c:v>0.103896103896103</c:v>
                </c:pt>
                <c:pt idx="19259">
                  <c:v>0.11688311688311601</c:v>
                </c:pt>
                <c:pt idx="19260">
                  <c:v>0.129870129870129</c:v>
                </c:pt>
                <c:pt idx="19261">
                  <c:v>0.14285714285714199</c:v>
                </c:pt>
                <c:pt idx="19262">
                  <c:v>0.15584415584415501</c:v>
                </c:pt>
                <c:pt idx="19263">
                  <c:v>0.168831168831168</c:v>
                </c:pt>
                <c:pt idx="19264">
                  <c:v>0.18181818181818099</c:v>
                </c:pt>
                <c:pt idx="19265">
                  <c:v>0.19480519480519401</c:v>
                </c:pt>
                <c:pt idx="19266">
                  <c:v>0.207792207792207</c:v>
                </c:pt>
                <c:pt idx="19267">
                  <c:v>0.22077922077921999</c:v>
                </c:pt>
                <c:pt idx="19268">
                  <c:v>0.23376623376623301</c:v>
                </c:pt>
                <c:pt idx="19269">
                  <c:v>0.246753246753246</c:v>
                </c:pt>
                <c:pt idx="19270">
                  <c:v>0.25974025974025899</c:v>
                </c:pt>
                <c:pt idx="19271">
                  <c:v>0.27272727272727199</c:v>
                </c:pt>
                <c:pt idx="19272">
                  <c:v>0.28571428571428498</c:v>
                </c:pt>
                <c:pt idx="19273">
                  <c:v>0.29870129870129802</c:v>
                </c:pt>
                <c:pt idx="19274">
                  <c:v>0.31168831168831101</c:v>
                </c:pt>
                <c:pt idx="19275">
                  <c:v>0.32467532467532401</c:v>
                </c:pt>
                <c:pt idx="19276">
                  <c:v>0.337662337662337</c:v>
                </c:pt>
                <c:pt idx="19277">
                  <c:v>0.35064935064934999</c:v>
                </c:pt>
                <c:pt idx="19278">
                  <c:v>0.36363636363636298</c:v>
                </c:pt>
                <c:pt idx="19279">
                  <c:v>0.37662337662337603</c:v>
                </c:pt>
                <c:pt idx="19280">
                  <c:v>0.38961038961038902</c:v>
                </c:pt>
                <c:pt idx="19281">
                  <c:v>0.40259740259740201</c:v>
                </c:pt>
                <c:pt idx="19282">
                  <c:v>0.415584415584415</c:v>
                </c:pt>
                <c:pt idx="19283">
                  <c:v>0.42857142857142799</c:v>
                </c:pt>
                <c:pt idx="19284">
                  <c:v>0.44155844155844098</c:v>
                </c:pt>
                <c:pt idx="19285">
                  <c:v>0.45454545454545398</c:v>
                </c:pt>
                <c:pt idx="19286">
                  <c:v>0.46753246753246702</c:v>
                </c:pt>
                <c:pt idx="19287">
                  <c:v>0.48051948051948001</c:v>
                </c:pt>
                <c:pt idx="19288">
                  <c:v>0.493506493506493</c:v>
                </c:pt>
                <c:pt idx="19289">
                  <c:v>0.506493506493506</c:v>
                </c:pt>
                <c:pt idx="19290">
                  <c:v>0.51948051948051899</c:v>
                </c:pt>
                <c:pt idx="19291">
                  <c:v>0.53246753246753198</c:v>
                </c:pt>
                <c:pt idx="19292">
                  <c:v>0.54545454545454497</c:v>
                </c:pt>
                <c:pt idx="19293">
                  <c:v>0.55844155844155796</c:v>
                </c:pt>
                <c:pt idx="19294">
                  <c:v>0.57142857142857095</c:v>
                </c:pt>
                <c:pt idx="19295">
                  <c:v>0.58441558441558406</c:v>
                </c:pt>
                <c:pt idx="19296">
                  <c:v>0.59740259740259705</c:v>
                </c:pt>
                <c:pt idx="19297">
                  <c:v>0.61038961038961004</c:v>
                </c:pt>
                <c:pt idx="19298">
                  <c:v>0.62337662337662303</c:v>
                </c:pt>
                <c:pt idx="19299">
                  <c:v>0.63636363636363602</c:v>
                </c:pt>
                <c:pt idx="19300">
                  <c:v>0.64935064935064901</c:v>
                </c:pt>
                <c:pt idx="19301">
                  <c:v>0.662337662337662</c:v>
                </c:pt>
                <c:pt idx="19302">
                  <c:v>0.67532467532467499</c:v>
                </c:pt>
                <c:pt idx="19303">
                  <c:v>0.68831168831168799</c:v>
                </c:pt>
                <c:pt idx="19304">
                  <c:v>0.70129870129870098</c:v>
                </c:pt>
                <c:pt idx="19305">
                  <c:v>0.71428571428571397</c:v>
                </c:pt>
                <c:pt idx="19306">
                  <c:v>0.72727272727272696</c:v>
                </c:pt>
                <c:pt idx="19307">
                  <c:v>0.74025974025973995</c:v>
                </c:pt>
                <c:pt idx="19308">
                  <c:v>0.75324675324675305</c:v>
                </c:pt>
                <c:pt idx="19309">
                  <c:v>0.76623376623376604</c:v>
                </c:pt>
                <c:pt idx="19310">
                  <c:v>0.77922077922077904</c:v>
                </c:pt>
                <c:pt idx="19311">
                  <c:v>0.79220779220779203</c:v>
                </c:pt>
                <c:pt idx="19312">
                  <c:v>0.80519480519480502</c:v>
                </c:pt>
                <c:pt idx="19313">
                  <c:v>0.81818181818181801</c:v>
                </c:pt>
                <c:pt idx="19314">
                  <c:v>0.831168831168831</c:v>
                </c:pt>
                <c:pt idx="19315">
                  <c:v>0.84415584415584399</c:v>
                </c:pt>
                <c:pt idx="19316">
                  <c:v>0.85714285714285698</c:v>
                </c:pt>
                <c:pt idx="19317">
                  <c:v>0.87012987012986998</c:v>
                </c:pt>
                <c:pt idx="19318">
                  <c:v>0.88311688311688297</c:v>
                </c:pt>
                <c:pt idx="19319">
                  <c:v>0.89610389610389596</c:v>
                </c:pt>
                <c:pt idx="19320">
                  <c:v>0.90909090909090895</c:v>
                </c:pt>
                <c:pt idx="19321">
                  <c:v>0.92207792207792205</c:v>
                </c:pt>
                <c:pt idx="19322">
                  <c:v>0.93506493506493504</c:v>
                </c:pt>
                <c:pt idx="19323">
                  <c:v>0.94805194805194803</c:v>
                </c:pt>
                <c:pt idx="19324">
                  <c:v>0.96103896103896103</c:v>
                </c:pt>
                <c:pt idx="19325">
                  <c:v>0.97402597402597402</c:v>
                </c:pt>
                <c:pt idx="19326">
                  <c:v>0.98701298701298701</c:v>
                </c:pt>
                <c:pt idx="19327">
                  <c:v>0</c:v>
                </c:pt>
                <c:pt idx="19328">
                  <c:v>2.27272727272727E-2</c:v>
                </c:pt>
                <c:pt idx="19329">
                  <c:v>4.54545454545454E-2</c:v>
                </c:pt>
                <c:pt idx="19330">
                  <c:v>6.8181818181818094E-2</c:v>
                </c:pt>
                <c:pt idx="19331">
                  <c:v>9.0909090909090898E-2</c:v>
                </c:pt>
                <c:pt idx="19332">
                  <c:v>0.11363636363636299</c:v>
                </c:pt>
                <c:pt idx="19333">
                  <c:v>0.13636363636363599</c:v>
                </c:pt>
                <c:pt idx="19334">
                  <c:v>0.15909090909090901</c:v>
                </c:pt>
                <c:pt idx="19335">
                  <c:v>0.18181818181818099</c:v>
                </c:pt>
                <c:pt idx="19336">
                  <c:v>0.204545454545454</c:v>
                </c:pt>
                <c:pt idx="19337">
                  <c:v>0.22727272727272699</c:v>
                </c:pt>
                <c:pt idx="19338">
                  <c:v>0.25</c:v>
                </c:pt>
                <c:pt idx="19339">
                  <c:v>0.27272727272727199</c:v>
                </c:pt>
                <c:pt idx="19340">
                  <c:v>0.29545454545454503</c:v>
                </c:pt>
                <c:pt idx="19341">
                  <c:v>0.31818181818181801</c:v>
                </c:pt>
                <c:pt idx="19342">
                  <c:v>0.34090909090909</c:v>
                </c:pt>
                <c:pt idx="19343">
                  <c:v>0.36363636363636298</c:v>
                </c:pt>
                <c:pt idx="19344">
                  <c:v>0.38636363636363602</c:v>
                </c:pt>
                <c:pt idx="19345">
                  <c:v>0.40909090909090901</c:v>
                </c:pt>
                <c:pt idx="19346">
                  <c:v>0.43181818181818099</c:v>
                </c:pt>
                <c:pt idx="19347">
                  <c:v>0.45454545454545398</c:v>
                </c:pt>
                <c:pt idx="19348">
                  <c:v>0.47727272727272702</c:v>
                </c:pt>
                <c:pt idx="19349">
                  <c:v>0.5</c:v>
                </c:pt>
                <c:pt idx="19350">
                  <c:v>0.52272727272727204</c:v>
                </c:pt>
                <c:pt idx="19351">
                  <c:v>0.54545454545454497</c:v>
                </c:pt>
                <c:pt idx="19352">
                  <c:v>0.56818181818181801</c:v>
                </c:pt>
                <c:pt idx="19353">
                  <c:v>0.59090909090909005</c:v>
                </c:pt>
                <c:pt idx="19354">
                  <c:v>0.61363636363636298</c:v>
                </c:pt>
                <c:pt idx="19355">
                  <c:v>0.63636363636363602</c:v>
                </c:pt>
                <c:pt idx="19356">
                  <c:v>0.65909090909090895</c:v>
                </c:pt>
                <c:pt idx="19357">
                  <c:v>0.68181818181818099</c:v>
                </c:pt>
                <c:pt idx="19358">
                  <c:v>0.70454545454545403</c:v>
                </c:pt>
                <c:pt idx="19359">
                  <c:v>0.72727272727272696</c:v>
                </c:pt>
                <c:pt idx="19360">
                  <c:v>0.75</c:v>
                </c:pt>
                <c:pt idx="19361">
                  <c:v>0.77272727272727204</c:v>
                </c:pt>
                <c:pt idx="19362">
                  <c:v>0.79545454545454497</c:v>
                </c:pt>
                <c:pt idx="19363">
                  <c:v>0.81818181818181801</c:v>
                </c:pt>
                <c:pt idx="19364">
                  <c:v>0.84090909090909005</c:v>
                </c:pt>
                <c:pt idx="19365">
                  <c:v>0.86363636363636298</c:v>
                </c:pt>
                <c:pt idx="19366">
                  <c:v>0.88636363636363602</c:v>
                </c:pt>
                <c:pt idx="19367">
                  <c:v>0.90909090909090895</c:v>
                </c:pt>
                <c:pt idx="19368">
                  <c:v>0.93181818181818099</c:v>
                </c:pt>
                <c:pt idx="19369">
                  <c:v>0.95454545454545403</c:v>
                </c:pt>
                <c:pt idx="19370">
                  <c:v>0.97727272727272696</c:v>
                </c:pt>
                <c:pt idx="19371">
                  <c:v>0</c:v>
                </c:pt>
                <c:pt idx="19372">
                  <c:v>3.2258064516128997E-2</c:v>
                </c:pt>
                <c:pt idx="19373">
                  <c:v>6.4516129032257993E-2</c:v>
                </c:pt>
                <c:pt idx="19374">
                  <c:v>9.6774193548387094E-2</c:v>
                </c:pt>
                <c:pt idx="19375">
                  <c:v>0.12903225806451599</c:v>
                </c:pt>
                <c:pt idx="19376">
                  <c:v>0.16129032258064499</c:v>
                </c:pt>
                <c:pt idx="19377">
                  <c:v>0.19354838709677399</c:v>
                </c:pt>
                <c:pt idx="19378">
                  <c:v>0.225806451612903</c:v>
                </c:pt>
                <c:pt idx="19379">
                  <c:v>0.25806451612903197</c:v>
                </c:pt>
                <c:pt idx="19380">
                  <c:v>0.29032258064516098</c:v>
                </c:pt>
                <c:pt idx="19381">
                  <c:v>0.32258064516128998</c:v>
                </c:pt>
                <c:pt idx="19382">
                  <c:v>0.35483870967741898</c:v>
                </c:pt>
                <c:pt idx="19383">
                  <c:v>0.38709677419354799</c:v>
                </c:pt>
                <c:pt idx="19384">
                  <c:v>0.41935483870967699</c:v>
                </c:pt>
                <c:pt idx="19385">
                  <c:v>0.45161290322580599</c:v>
                </c:pt>
                <c:pt idx="19386">
                  <c:v>0.483870967741935</c:v>
                </c:pt>
                <c:pt idx="19387">
                  <c:v>0.51612903225806395</c:v>
                </c:pt>
                <c:pt idx="19388">
                  <c:v>0.54838709677419295</c:v>
                </c:pt>
                <c:pt idx="19389">
                  <c:v>0.58064516129032195</c:v>
                </c:pt>
                <c:pt idx="19390">
                  <c:v>0.61290322580645096</c:v>
                </c:pt>
                <c:pt idx="19391">
                  <c:v>0.64516129032257996</c:v>
                </c:pt>
                <c:pt idx="19392">
                  <c:v>0.67741935483870896</c:v>
                </c:pt>
                <c:pt idx="19393">
                  <c:v>0.70967741935483797</c:v>
                </c:pt>
                <c:pt idx="19394">
                  <c:v>0.74193548387096697</c:v>
                </c:pt>
                <c:pt idx="19395">
                  <c:v>0.77419354838709598</c:v>
                </c:pt>
                <c:pt idx="19396">
                  <c:v>0.80645161290322498</c:v>
                </c:pt>
                <c:pt idx="19397">
                  <c:v>0.83870967741935398</c:v>
                </c:pt>
                <c:pt idx="19398">
                  <c:v>0.87096774193548299</c:v>
                </c:pt>
                <c:pt idx="19399">
                  <c:v>0.90322580645161199</c:v>
                </c:pt>
                <c:pt idx="19400">
                  <c:v>0.93548387096774099</c:v>
                </c:pt>
                <c:pt idx="19401">
                  <c:v>0.967741935483871</c:v>
                </c:pt>
                <c:pt idx="19402">
                  <c:v>0</c:v>
                </c:pt>
                <c:pt idx="19403">
                  <c:v>1.63934426229508E-2</c:v>
                </c:pt>
                <c:pt idx="19404">
                  <c:v>3.2786885245901599E-2</c:v>
                </c:pt>
                <c:pt idx="19405">
                  <c:v>4.9180327868852403E-2</c:v>
                </c:pt>
                <c:pt idx="19406">
                  <c:v>6.5573770491803199E-2</c:v>
                </c:pt>
                <c:pt idx="19407">
                  <c:v>8.1967213114753995E-2</c:v>
                </c:pt>
                <c:pt idx="19408">
                  <c:v>9.8360655737704902E-2</c:v>
                </c:pt>
                <c:pt idx="19409">
                  <c:v>0.114754098360655</c:v>
                </c:pt>
                <c:pt idx="19410">
                  <c:v>0.13114754098360601</c:v>
                </c:pt>
                <c:pt idx="19411">
                  <c:v>0.14754098360655701</c:v>
                </c:pt>
                <c:pt idx="19412">
                  <c:v>0.16393442622950799</c:v>
                </c:pt>
                <c:pt idx="19413">
                  <c:v>0.18032786885245899</c:v>
                </c:pt>
                <c:pt idx="19414">
                  <c:v>0.196721311475409</c:v>
                </c:pt>
                <c:pt idx="19415">
                  <c:v>0.21311475409836</c:v>
                </c:pt>
                <c:pt idx="19416">
                  <c:v>0.22950819672131101</c:v>
                </c:pt>
                <c:pt idx="19417">
                  <c:v>0.24590163934426201</c:v>
                </c:pt>
                <c:pt idx="19418">
                  <c:v>0.26229508196721302</c:v>
                </c:pt>
                <c:pt idx="19419">
                  <c:v>0.27868852459016302</c:v>
                </c:pt>
                <c:pt idx="19420">
                  <c:v>0.29508196721311403</c:v>
                </c:pt>
                <c:pt idx="19421">
                  <c:v>0.31147540983606498</c:v>
                </c:pt>
                <c:pt idx="19422">
                  <c:v>0.32786885245901598</c:v>
                </c:pt>
                <c:pt idx="19423">
                  <c:v>0.34426229508196698</c:v>
                </c:pt>
                <c:pt idx="19424">
                  <c:v>0.36065573770491799</c:v>
                </c:pt>
                <c:pt idx="19425">
                  <c:v>0.37704918032786799</c:v>
                </c:pt>
                <c:pt idx="19426">
                  <c:v>0.393442622950819</c:v>
                </c:pt>
                <c:pt idx="19427">
                  <c:v>0.40983606557377</c:v>
                </c:pt>
                <c:pt idx="19428">
                  <c:v>0.42622950819672101</c:v>
                </c:pt>
                <c:pt idx="19429">
                  <c:v>0.44262295081967201</c:v>
                </c:pt>
                <c:pt idx="19430">
                  <c:v>0.45901639344262202</c:v>
                </c:pt>
                <c:pt idx="19431">
                  <c:v>0.47540983606557302</c:v>
                </c:pt>
                <c:pt idx="19432">
                  <c:v>0.49180327868852403</c:v>
                </c:pt>
                <c:pt idx="19433">
                  <c:v>0.50819672131147497</c:v>
                </c:pt>
                <c:pt idx="19434">
                  <c:v>0.52459016393442603</c:v>
                </c:pt>
                <c:pt idx="19435">
                  <c:v>0.54098360655737698</c:v>
                </c:pt>
                <c:pt idx="19436">
                  <c:v>0.55737704918032704</c:v>
                </c:pt>
                <c:pt idx="19437">
                  <c:v>0.57377049180327799</c:v>
                </c:pt>
                <c:pt idx="19438">
                  <c:v>0.59016393442622905</c:v>
                </c:pt>
                <c:pt idx="19439">
                  <c:v>0.60655737704918</c:v>
                </c:pt>
                <c:pt idx="19440">
                  <c:v>0.62295081967213095</c:v>
                </c:pt>
                <c:pt idx="19441">
                  <c:v>0.63934426229508201</c:v>
                </c:pt>
                <c:pt idx="19442">
                  <c:v>0.65573770491803196</c:v>
                </c:pt>
                <c:pt idx="19443">
                  <c:v>0.67213114754098302</c:v>
                </c:pt>
                <c:pt idx="19444">
                  <c:v>0.68852459016393397</c:v>
                </c:pt>
                <c:pt idx="19445">
                  <c:v>0.70491803278688503</c:v>
                </c:pt>
                <c:pt idx="19446">
                  <c:v>0.72131147540983598</c:v>
                </c:pt>
                <c:pt idx="19447">
                  <c:v>0.73770491803278604</c:v>
                </c:pt>
                <c:pt idx="19448">
                  <c:v>0.75409836065573699</c:v>
                </c:pt>
                <c:pt idx="19449">
                  <c:v>0.77049180327868805</c:v>
                </c:pt>
                <c:pt idx="19450">
                  <c:v>0.786885245901639</c:v>
                </c:pt>
                <c:pt idx="19451">
                  <c:v>0.80327868852458995</c:v>
                </c:pt>
                <c:pt idx="19452">
                  <c:v>0.81967213114754101</c:v>
                </c:pt>
                <c:pt idx="19453">
                  <c:v>0.83606557377049096</c:v>
                </c:pt>
                <c:pt idx="19454">
                  <c:v>0.85245901639344202</c:v>
                </c:pt>
                <c:pt idx="19455">
                  <c:v>0.86885245901639296</c:v>
                </c:pt>
                <c:pt idx="19456">
                  <c:v>0.88524590163934402</c:v>
                </c:pt>
                <c:pt idx="19457">
                  <c:v>0.90163934426229497</c:v>
                </c:pt>
                <c:pt idx="19458">
                  <c:v>0.91803278688524503</c:v>
                </c:pt>
                <c:pt idx="19459">
                  <c:v>0.93442622950819598</c:v>
                </c:pt>
                <c:pt idx="19460">
                  <c:v>0.95081967213114704</c:v>
                </c:pt>
                <c:pt idx="19461">
                  <c:v>0.96721311475409799</c:v>
                </c:pt>
                <c:pt idx="19462">
                  <c:v>0.98360655737704905</c:v>
                </c:pt>
                <c:pt idx="19463">
                  <c:v>0</c:v>
                </c:pt>
                <c:pt idx="19464">
                  <c:v>8.9285714285714194E-3</c:v>
                </c:pt>
                <c:pt idx="19465">
                  <c:v>1.7857142857142801E-2</c:v>
                </c:pt>
                <c:pt idx="19466">
                  <c:v>2.6785714285714201E-2</c:v>
                </c:pt>
                <c:pt idx="19467">
                  <c:v>3.5714285714285698E-2</c:v>
                </c:pt>
                <c:pt idx="19468">
                  <c:v>4.4642857142857102E-2</c:v>
                </c:pt>
                <c:pt idx="19469">
                  <c:v>5.3571428571428499E-2</c:v>
                </c:pt>
                <c:pt idx="19470">
                  <c:v>6.25E-2</c:v>
                </c:pt>
                <c:pt idx="19471">
                  <c:v>7.1428571428571397E-2</c:v>
                </c:pt>
                <c:pt idx="19472">
                  <c:v>8.0357142857142794E-2</c:v>
                </c:pt>
                <c:pt idx="19473">
                  <c:v>8.9285714285714204E-2</c:v>
                </c:pt>
                <c:pt idx="19474">
                  <c:v>9.8214285714285698E-2</c:v>
                </c:pt>
                <c:pt idx="19475">
                  <c:v>0.107142857142857</c:v>
                </c:pt>
                <c:pt idx="19476">
                  <c:v>0.11607142857142801</c:v>
                </c:pt>
                <c:pt idx="19477">
                  <c:v>0.125</c:v>
                </c:pt>
                <c:pt idx="19478">
                  <c:v>0.13392857142857101</c:v>
                </c:pt>
                <c:pt idx="19479">
                  <c:v>0.14285714285714199</c:v>
                </c:pt>
                <c:pt idx="19480">
                  <c:v>0.151785714285714</c:v>
                </c:pt>
                <c:pt idx="19481">
                  <c:v>0.160714285714285</c:v>
                </c:pt>
                <c:pt idx="19482">
                  <c:v>0.16964285714285701</c:v>
                </c:pt>
                <c:pt idx="19483">
                  <c:v>0.17857142857142799</c:v>
                </c:pt>
                <c:pt idx="19484">
                  <c:v>0.1875</c:v>
                </c:pt>
                <c:pt idx="19485">
                  <c:v>0.19642857142857101</c:v>
                </c:pt>
                <c:pt idx="19486">
                  <c:v>0.20535714285714199</c:v>
                </c:pt>
                <c:pt idx="19487">
                  <c:v>0.214285714285714</c:v>
                </c:pt>
                <c:pt idx="19488">
                  <c:v>0.223214285714285</c:v>
                </c:pt>
                <c:pt idx="19489">
                  <c:v>0.23214285714285701</c:v>
                </c:pt>
                <c:pt idx="19490">
                  <c:v>0.24107142857142799</c:v>
                </c:pt>
                <c:pt idx="19491">
                  <c:v>0.25</c:v>
                </c:pt>
                <c:pt idx="19492">
                  <c:v>0.25892857142857101</c:v>
                </c:pt>
                <c:pt idx="19493">
                  <c:v>0.26785714285714202</c:v>
                </c:pt>
                <c:pt idx="19494">
                  <c:v>0.27678571428571402</c:v>
                </c:pt>
                <c:pt idx="19495">
                  <c:v>0.28571428571428498</c:v>
                </c:pt>
                <c:pt idx="19496">
                  <c:v>0.29464285714285698</c:v>
                </c:pt>
                <c:pt idx="19497">
                  <c:v>0.30357142857142799</c:v>
                </c:pt>
                <c:pt idx="19498">
                  <c:v>0.3125</c:v>
                </c:pt>
                <c:pt idx="19499">
                  <c:v>0.32142857142857101</c:v>
                </c:pt>
                <c:pt idx="19500">
                  <c:v>0.33035714285714202</c:v>
                </c:pt>
                <c:pt idx="19501">
                  <c:v>0.33928571428571402</c:v>
                </c:pt>
                <c:pt idx="19502">
                  <c:v>0.34821428571428498</c:v>
                </c:pt>
                <c:pt idx="19503">
                  <c:v>0.35714285714285698</c:v>
                </c:pt>
                <c:pt idx="19504">
                  <c:v>0.36607142857142799</c:v>
                </c:pt>
                <c:pt idx="19505">
                  <c:v>0.375</c:v>
                </c:pt>
                <c:pt idx="19506">
                  <c:v>0.38392857142857101</c:v>
                </c:pt>
                <c:pt idx="19507">
                  <c:v>0.39285714285714202</c:v>
                </c:pt>
                <c:pt idx="19508">
                  <c:v>0.40178571428571402</c:v>
                </c:pt>
                <c:pt idx="19509">
                  <c:v>0.41071428571428498</c:v>
                </c:pt>
                <c:pt idx="19510">
                  <c:v>0.41964285714285698</c:v>
                </c:pt>
                <c:pt idx="19511">
                  <c:v>0.42857142857142799</c:v>
                </c:pt>
                <c:pt idx="19512">
                  <c:v>0.4375</c:v>
                </c:pt>
                <c:pt idx="19513">
                  <c:v>0.44642857142857101</c:v>
                </c:pt>
                <c:pt idx="19514">
                  <c:v>0.45535714285714202</c:v>
                </c:pt>
                <c:pt idx="19515">
                  <c:v>0.46428571428571402</c:v>
                </c:pt>
                <c:pt idx="19516">
                  <c:v>0.47321428571428498</c:v>
                </c:pt>
                <c:pt idx="19517">
                  <c:v>0.48214285714285698</c:v>
                </c:pt>
                <c:pt idx="19518">
                  <c:v>0.49107142857142799</c:v>
                </c:pt>
                <c:pt idx="19519">
                  <c:v>0.5</c:v>
                </c:pt>
                <c:pt idx="19520">
                  <c:v>0.50892857142857095</c:v>
                </c:pt>
                <c:pt idx="19521">
                  <c:v>0.51785714285714202</c:v>
                </c:pt>
                <c:pt idx="19522">
                  <c:v>0.52678571428571397</c:v>
                </c:pt>
                <c:pt idx="19523">
                  <c:v>0.53571428571428503</c:v>
                </c:pt>
                <c:pt idx="19524">
                  <c:v>0.54464285714285698</c:v>
                </c:pt>
                <c:pt idx="19525">
                  <c:v>0.55357142857142805</c:v>
                </c:pt>
                <c:pt idx="19526">
                  <c:v>0.5625</c:v>
                </c:pt>
                <c:pt idx="19527">
                  <c:v>0.57142857142857095</c:v>
                </c:pt>
                <c:pt idx="19528">
                  <c:v>0.58035714285714202</c:v>
                </c:pt>
                <c:pt idx="19529">
                  <c:v>0.58928571428571397</c:v>
                </c:pt>
                <c:pt idx="19530">
                  <c:v>0.59821428571428503</c:v>
                </c:pt>
                <c:pt idx="19531">
                  <c:v>0.60714285714285698</c:v>
                </c:pt>
                <c:pt idx="19532">
                  <c:v>0.61607142857142805</c:v>
                </c:pt>
                <c:pt idx="19533">
                  <c:v>0.625</c:v>
                </c:pt>
                <c:pt idx="19534">
                  <c:v>0.63392857142857095</c:v>
                </c:pt>
                <c:pt idx="19535">
                  <c:v>0.64285714285714202</c:v>
                </c:pt>
                <c:pt idx="19536">
                  <c:v>0.65178571428571397</c:v>
                </c:pt>
                <c:pt idx="19537">
                  <c:v>0.66071428571428503</c:v>
                </c:pt>
                <c:pt idx="19538">
                  <c:v>0.66964285714285698</c:v>
                </c:pt>
                <c:pt idx="19539">
                  <c:v>0.67857142857142805</c:v>
                </c:pt>
                <c:pt idx="19540">
                  <c:v>0.6875</c:v>
                </c:pt>
                <c:pt idx="19541">
                  <c:v>0.69642857142857095</c:v>
                </c:pt>
                <c:pt idx="19542">
                  <c:v>0.70535714285714202</c:v>
                </c:pt>
                <c:pt idx="19543">
                  <c:v>0.71428571428571397</c:v>
                </c:pt>
                <c:pt idx="19544">
                  <c:v>0.72321428571428503</c:v>
                </c:pt>
                <c:pt idx="19545">
                  <c:v>0.73214285714285698</c:v>
                </c:pt>
                <c:pt idx="19546">
                  <c:v>0.74107142857142805</c:v>
                </c:pt>
                <c:pt idx="19547">
                  <c:v>0.75</c:v>
                </c:pt>
                <c:pt idx="19548">
                  <c:v>0.75892857142857095</c:v>
                </c:pt>
                <c:pt idx="19549">
                  <c:v>0.76785714285714202</c:v>
                </c:pt>
                <c:pt idx="19550">
                  <c:v>0.77678571428571397</c:v>
                </c:pt>
                <c:pt idx="19551">
                  <c:v>0.78571428571428503</c:v>
                </c:pt>
                <c:pt idx="19552">
                  <c:v>0.79464285714285698</c:v>
                </c:pt>
                <c:pt idx="19553">
                  <c:v>0.80357142857142805</c:v>
                </c:pt>
                <c:pt idx="19554">
                  <c:v>0.8125</c:v>
                </c:pt>
                <c:pt idx="19555">
                  <c:v>0.82142857142857095</c:v>
                </c:pt>
                <c:pt idx="19556">
                  <c:v>0.83035714285714202</c:v>
                </c:pt>
                <c:pt idx="19557">
                  <c:v>0.83928571428571397</c:v>
                </c:pt>
                <c:pt idx="19558">
                  <c:v>0.84821428571428503</c:v>
                </c:pt>
                <c:pt idx="19559">
                  <c:v>0.85714285714285698</c:v>
                </c:pt>
                <c:pt idx="19560">
                  <c:v>0.86607142857142805</c:v>
                </c:pt>
                <c:pt idx="19561">
                  <c:v>0.875</c:v>
                </c:pt>
                <c:pt idx="19562">
                  <c:v>0.88392857142857095</c:v>
                </c:pt>
                <c:pt idx="19563">
                  <c:v>0.89285714285714202</c:v>
                </c:pt>
                <c:pt idx="19564">
                  <c:v>0.90178571428571397</c:v>
                </c:pt>
                <c:pt idx="19565">
                  <c:v>0.91071428571428503</c:v>
                </c:pt>
                <c:pt idx="19566">
                  <c:v>0.91964285714285698</c:v>
                </c:pt>
                <c:pt idx="19567">
                  <c:v>0.92857142857142805</c:v>
                </c:pt>
                <c:pt idx="19568">
                  <c:v>0.9375</c:v>
                </c:pt>
                <c:pt idx="19569">
                  <c:v>0.94642857142857095</c:v>
                </c:pt>
                <c:pt idx="19570">
                  <c:v>0.95535714285714202</c:v>
                </c:pt>
                <c:pt idx="19571">
                  <c:v>0.96428571428571397</c:v>
                </c:pt>
                <c:pt idx="19572">
                  <c:v>0.97321428571428503</c:v>
                </c:pt>
                <c:pt idx="19573">
                  <c:v>0.98214285714285698</c:v>
                </c:pt>
                <c:pt idx="19574">
                  <c:v>0.99107142857142805</c:v>
                </c:pt>
                <c:pt idx="19575">
                  <c:v>0</c:v>
                </c:pt>
                <c:pt idx="19576">
                  <c:v>1.7857142857142801E-2</c:v>
                </c:pt>
                <c:pt idx="19577">
                  <c:v>3.5714285714285698E-2</c:v>
                </c:pt>
                <c:pt idx="19578">
                  <c:v>5.3571428571428499E-2</c:v>
                </c:pt>
                <c:pt idx="19579">
                  <c:v>7.1428571428571397E-2</c:v>
                </c:pt>
                <c:pt idx="19580">
                  <c:v>8.9285714285714204E-2</c:v>
                </c:pt>
                <c:pt idx="19581">
                  <c:v>0.107142857142857</c:v>
                </c:pt>
                <c:pt idx="19582">
                  <c:v>0.125</c:v>
                </c:pt>
                <c:pt idx="19583">
                  <c:v>0.14285714285714199</c:v>
                </c:pt>
                <c:pt idx="19584">
                  <c:v>0.160714285714285</c:v>
                </c:pt>
                <c:pt idx="19585">
                  <c:v>0.17857142857142799</c:v>
                </c:pt>
                <c:pt idx="19586">
                  <c:v>0.19642857142857101</c:v>
                </c:pt>
                <c:pt idx="19587">
                  <c:v>0.214285714285714</c:v>
                </c:pt>
                <c:pt idx="19588">
                  <c:v>0.23214285714285701</c:v>
                </c:pt>
                <c:pt idx="19589">
                  <c:v>0.25</c:v>
                </c:pt>
                <c:pt idx="19590">
                  <c:v>0.26785714285714202</c:v>
                </c:pt>
                <c:pt idx="19591">
                  <c:v>0.28571428571428498</c:v>
                </c:pt>
                <c:pt idx="19592">
                  <c:v>0.30357142857142799</c:v>
                </c:pt>
                <c:pt idx="19593">
                  <c:v>0.32142857142857101</c:v>
                </c:pt>
                <c:pt idx="19594">
                  <c:v>0.33928571428571402</c:v>
                </c:pt>
                <c:pt idx="19595">
                  <c:v>0.35714285714285698</c:v>
                </c:pt>
                <c:pt idx="19596">
                  <c:v>0.375</c:v>
                </c:pt>
                <c:pt idx="19597">
                  <c:v>0.39285714285714202</c:v>
                </c:pt>
                <c:pt idx="19598">
                  <c:v>0.41071428571428498</c:v>
                </c:pt>
                <c:pt idx="19599">
                  <c:v>0.42857142857142799</c:v>
                </c:pt>
                <c:pt idx="19600">
                  <c:v>0.44642857142857101</c:v>
                </c:pt>
                <c:pt idx="19601">
                  <c:v>0.46428571428571402</c:v>
                </c:pt>
                <c:pt idx="19602">
                  <c:v>0.48214285714285698</c:v>
                </c:pt>
                <c:pt idx="19603">
                  <c:v>0.5</c:v>
                </c:pt>
                <c:pt idx="19604">
                  <c:v>0.51785714285714202</c:v>
                </c:pt>
                <c:pt idx="19605">
                  <c:v>0.53571428571428503</c:v>
                </c:pt>
                <c:pt idx="19606">
                  <c:v>0.55357142857142805</c:v>
                </c:pt>
                <c:pt idx="19607">
                  <c:v>0.57142857142857095</c:v>
                </c:pt>
                <c:pt idx="19608">
                  <c:v>0.58928571428571397</c:v>
                </c:pt>
                <c:pt idx="19609">
                  <c:v>0.60714285714285698</c:v>
                </c:pt>
                <c:pt idx="19610">
                  <c:v>0.625</c:v>
                </c:pt>
                <c:pt idx="19611">
                  <c:v>0.64285714285714202</c:v>
                </c:pt>
                <c:pt idx="19612">
                  <c:v>0.66071428571428503</c:v>
                </c:pt>
                <c:pt idx="19613">
                  <c:v>0.67857142857142805</c:v>
                </c:pt>
                <c:pt idx="19614">
                  <c:v>0.69642857142857095</c:v>
                </c:pt>
                <c:pt idx="19615">
                  <c:v>0.71428571428571397</c:v>
                </c:pt>
                <c:pt idx="19616">
                  <c:v>0.73214285714285698</c:v>
                </c:pt>
                <c:pt idx="19617">
                  <c:v>0.75</c:v>
                </c:pt>
                <c:pt idx="19618">
                  <c:v>0.76785714285714202</c:v>
                </c:pt>
                <c:pt idx="19619">
                  <c:v>0.78571428571428503</c:v>
                </c:pt>
                <c:pt idx="19620">
                  <c:v>0.80357142857142805</c:v>
                </c:pt>
                <c:pt idx="19621">
                  <c:v>0.82142857142857095</c:v>
                </c:pt>
                <c:pt idx="19622">
                  <c:v>0.83928571428571397</c:v>
                </c:pt>
                <c:pt idx="19623">
                  <c:v>0.85714285714285698</c:v>
                </c:pt>
                <c:pt idx="19624">
                  <c:v>0.875</c:v>
                </c:pt>
                <c:pt idx="19625">
                  <c:v>0.89285714285714202</c:v>
                </c:pt>
                <c:pt idx="19626">
                  <c:v>0.91071428571428503</c:v>
                </c:pt>
                <c:pt idx="19627">
                  <c:v>0.92857142857142805</c:v>
                </c:pt>
                <c:pt idx="19628">
                  <c:v>0.94642857142857095</c:v>
                </c:pt>
                <c:pt idx="19629">
                  <c:v>0.96428571428571397</c:v>
                </c:pt>
                <c:pt idx="19630">
                  <c:v>0.98214285714285698</c:v>
                </c:pt>
                <c:pt idx="19631">
                  <c:v>0</c:v>
                </c:pt>
                <c:pt idx="19632">
                  <c:v>1.9230769230769201E-2</c:v>
                </c:pt>
                <c:pt idx="19633">
                  <c:v>3.8461538461538401E-2</c:v>
                </c:pt>
                <c:pt idx="19634">
                  <c:v>5.7692307692307598E-2</c:v>
                </c:pt>
                <c:pt idx="19635">
                  <c:v>7.69230769230769E-2</c:v>
                </c:pt>
                <c:pt idx="19636">
                  <c:v>9.6153846153846104E-2</c:v>
                </c:pt>
                <c:pt idx="19637">
                  <c:v>0.115384615384615</c:v>
                </c:pt>
                <c:pt idx="19638">
                  <c:v>0.134615384615384</c:v>
                </c:pt>
                <c:pt idx="19639">
                  <c:v>0.15384615384615299</c:v>
                </c:pt>
                <c:pt idx="19640">
                  <c:v>0.17307692307692299</c:v>
                </c:pt>
                <c:pt idx="19641">
                  <c:v>0.19230769230769201</c:v>
                </c:pt>
                <c:pt idx="19642">
                  <c:v>0.21153846153846101</c:v>
                </c:pt>
                <c:pt idx="19643">
                  <c:v>0.23076923076923</c:v>
                </c:pt>
                <c:pt idx="19644">
                  <c:v>0.25</c:v>
                </c:pt>
                <c:pt idx="19645">
                  <c:v>0.269230769230769</c:v>
                </c:pt>
                <c:pt idx="19646">
                  <c:v>0.28846153846153799</c:v>
                </c:pt>
                <c:pt idx="19647">
                  <c:v>0.30769230769230699</c:v>
                </c:pt>
                <c:pt idx="19648">
                  <c:v>0.32692307692307598</c:v>
                </c:pt>
                <c:pt idx="19649">
                  <c:v>0.34615384615384598</c:v>
                </c:pt>
                <c:pt idx="19650">
                  <c:v>0.36538461538461497</c:v>
                </c:pt>
                <c:pt idx="19651">
                  <c:v>0.38461538461538403</c:v>
                </c:pt>
                <c:pt idx="19652">
                  <c:v>0.40384615384615302</c:v>
                </c:pt>
                <c:pt idx="19653">
                  <c:v>0.42307692307692302</c:v>
                </c:pt>
                <c:pt idx="19654">
                  <c:v>0.44230769230769201</c:v>
                </c:pt>
                <c:pt idx="19655">
                  <c:v>0.46153846153846101</c:v>
                </c:pt>
                <c:pt idx="19656">
                  <c:v>0.48076923076923</c:v>
                </c:pt>
                <c:pt idx="19657">
                  <c:v>0.5</c:v>
                </c:pt>
                <c:pt idx="19658">
                  <c:v>0.51923076923076905</c:v>
                </c:pt>
                <c:pt idx="19659">
                  <c:v>0.53846153846153799</c:v>
                </c:pt>
                <c:pt idx="19660">
                  <c:v>0.55769230769230704</c:v>
                </c:pt>
                <c:pt idx="19661">
                  <c:v>0.57692307692307598</c:v>
                </c:pt>
                <c:pt idx="19662">
                  <c:v>0.59615384615384603</c:v>
                </c:pt>
                <c:pt idx="19663">
                  <c:v>0.61538461538461497</c:v>
                </c:pt>
                <c:pt idx="19664">
                  <c:v>0.63461538461538403</c:v>
                </c:pt>
                <c:pt idx="19665">
                  <c:v>0.65384615384615297</c:v>
                </c:pt>
                <c:pt idx="19666">
                  <c:v>0.67307692307692302</c:v>
                </c:pt>
                <c:pt idx="19667">
                  <c:v>0.69230769230769196</c:v>
                </c:pt>
                <c:pt idx="19668">
                  <c:v>0.71153846153846101</c:v>
                </c:pt>
                <c:pt idx="19669">
                  <c:v>0.73076923076922995</c:v>
                </c:pt>
                <c:pt idx="19670">
                  <c:v>0.75</c:v>
                </c:pt>
                <c:pt idx="19671">
                  <c:v>0.76923076923076905</c:v>
                </c:pt>
                <c:pt idx="19672">
                  <c:v>0.78846153846153799</c:v>
                </c:pt>
                <c:pt idx="19673">
                  <c:v>0.80769230769230704</c:v>
                </c:pt>
                <c:pt idx="19674">
                  <c:v>0.82692307692307598</c:v>
                </c:pt>
                <c:pt idx="19675">
                  <c:v>0.84615384615384603</c:v>
                </c:pt>
                <c:pt idx="19676">
                  <c:v>0.86538461538461497</c:v>
                </c:pt>
                <c:pt idx="19677">
                  <c:v>0.88461538461538403</c:v>
                </c:pt>
                <c:pt idx="19678">
                  <c:v>0.90384615384615297</c:v>
                </c:pt>
                <c:pt idx="19679">
                  <c:v>0.92307692307692302</c:v>
                </c:pt>
                <c:pt idx="19680">
                  <c:v>0.94230769230769196</c:v>
                </c:pt>
                <c:pt idx="19681">
                  <c:v>0.96153846153846101</c:v>
                </c:pt>
                <c:pt idx="19682">
                  <c:v>0.98076923076922995</c:v>
                </c:pt>
                <c:pt idx="19683">
                  <c:v>0</c:v>
                </c:pt>
                <c:pt idx="19684">
                  <c:v>2.4390243902439001E-2</c:v>
                </c:pt>
                <c:pt idx="19685">
                  <c:v>4.8780487804878002E-2</c:v>
                </c:pt>
                <c:pt idx="19686">
                  <c:v>7.3170731707316999E-2</c:v>
                </c:pt>
                <c:pt idx="19687">
                  <c:v>9.7560975609756101E-2</c:v>
                </c:pt>
                <c:pt idx="19688">
                  <c:v>0.12195121951219499</c:v>
                </c:pt>
                <c:pt idx="19689">
                  <c:v>0.146341463414634</c:v>
                </c:pt>
                <c:pt idx="19690">
                  <c:v>0.17073170731707299</c:v>
                </c:pt>
                <c:pt idx="19691">
                  <c:v>0.19512195121951201</c:v>
                </c:pt>
                <c:pt idx="19692">
                  <c:v>0.219512195121951</c:v>
                </c:pt>
                <c:pt idx="19693">
                  <c:v>0.24390243902438999</c:v>
                </c:pt>
                <c:pt idx="19694">
                  <c:v>0.26829268292682901</c:v>
                </c:pt>
                <c:pt idx="19695">
                  <c:v>0.292682926829268</c:v>
                </c:pt>
                <c:pt idx="19696">
                  <c:v>0.31707317073170699</c:v>
                </c:pt>
                <c:pt idx="19697">
                  <c:v>0.34146341463414598</c:v>
                </c:pt>
                <c:pt idx="19698">
                  <c:v>0.36585365853658502</c:v>
                </c:pt>
                <c:pt idx="19699">
                  <c:v>0.39024390243902402</c:v>
                </c:pt>
                <c:pt idx="19700">
                  <c:v>0.41463414634146301</c:v>
                </c:pt>
                <c:pt idx="19701">
                  <c:v>0.439024390243902</c:v>
                </c:pt>
                <c:pt idx="19702">
                  <c:v>0.46341463414634099</c:v>
                </c:pt>
                <c:pt idx="19703">
                  <c:v>0.48780487804877998</c:v>
                </c:pt>
                <c:pt idx="19704">
                  <c:v>0.51219512195121897</c:v>
                </c:pt>
                <c:pt idx="19705">
                  <c:v>0.53658536585365801</c:v>
                </c:pt>
                <c:pt idx="19706">
                  <c:v>0.56097560975609695</c:v>
                </c:pt>
                <c:pt idx="19707">
                  <c:v>0.585365853658536</c:v>
                </c:pt>
                <c:pt idx="19708">
                  <c:v>0.60975609756097504</c:v>
                </c:pt>
                <c:pt idx="19709">
                  <c:v>0.63414634146341398</c:v>
                </c:pt>
                <c:pt idx="19710">
                  <c:v>0.65853658536585302</c:v>
                </c:pt>
                <c:pt idx="19711">
                  <c:v>0.68292682926829196</c:v>
                </c:pt>
                <c:pt idx="19712">
                  <c:v>0.707317073170731</c:v>
                </c:pt>
                <c:pt idx="19713">
                  <c:v>0.73170731707317005</c:v>
                </c:pt>
                <c:pt idx="19714">
                  <c:v>0.75609756097560898</c:v>
                </c:pt>
                <c:pt idx="19715">
                  <c:v>0.78048780487804803</c:v>
                </c:pt>
                <c:pt idx="19716">
                  <c:v>0.80487804878048697</c:v>
                </c:pt>
                <c:pt idx="19717">
                  <c:v>0.82926829268292601</c:v>
                </c:pt>
                <c:pt idx="19718">
                  <c:v>0.85365853658536495</c:v>
                </c:pt>
                <c:pt idx="19719">
                  <c:v>0.87804878048780399</c:v>
                </c:pt>
                <c:pt idx="19720">
                  <c:v>0.90243902439024304</c:v>
                </c:pt>
                <c:pt idx="19721">
                  <c:v>0.92682926829268297</c:v>
                </c:pt>
                <c:pt idx="19722">
                  <c:v>0.95121951219512102</c:v>
                </c:pt>
                <c:pt idx="19723">
                  <c:v>0.97560975609756095</c:v>
                </c:pt>
                <c:pt idx="19724">
                  <c:v>0</c:v>
                </c:pt>
                <c:pt idx="19725">
                  <c:v>3.03030303030303E-2</c:v>
                </c:pt>
                <c:pt idx="19726">
                  <c:v>6.0606060606060601E-2</c:v>
                </c:pt>
                <c:pt idx="19727">
                  <c:v>9.0909090909090898E-2</c:v>
                </c:pt>
                <c:pt idx="19728">
                  <c:v>0.12121212121212099</c:v>
                </c:pt>
                <c:pt idx="19729">
                  <c:v>0.15151515151515099</c:v>
                </c:pt>
                <c:pt idx="19730">
                  <c:v>0.18181818181818099</c:v>
                </c:pt>
                <c:pt idx="19731">
                  <c:v>0.21212121212121199</c:v>
                </c:pt>
                <c:pt idx="19732">
                  <c:v>0.24242424242424199</c:v>
                </c:pt>
                <c:pt idx="19733">
                  <c:v>0.27272727272727199</c:v>
                </c:pt>
                <c:pt idx="19734">
                  <c:v>0.30303030303030298</c:v>
                </c:pt>
                <c:pt idx="19735">
                  <c:v>0.33333333333333298</c:v>
                </c:pt>
                <c:pt idx="19736">
                  <c:v>0.36363636363636298</c:v>
                </c:pt>
                <c:pt idx="19737">
                  <c:v>0.39393939393939298</c:v>
                </c:pt>
                <c:pt idx="19738">
                  <c:v>0.42424242424242398</c:v>
                </c:pt>
                <c:pt idx="19739">
                  <c:v>0.45454545454545398</c:v>
                </c:pt>
                <c:pt idx="19740">
                  <c:v>0.48484848484848397</c:v>
                </c:pt>
                <c:pt idx="19741">
                  <c:v>0.51515151515151503</c:v>
                </c:pt>
                <c:pt idx="19742">
                  <c:v>0.54545454545454497</c:v>
                </c:pt>
                <c:pt idx="19743">
                  <c:v>0.57575757575757502</c:v>
                </c:pt>
                <c:pt idx="19744">
                  <c:v>0.60606060606060597</c:v>
                </c:pt>
                <c:pt idx="19745">
                  <c:v>0.63636363636363602</c:v>
                </c:pt>
                <c:pt idx="19746">
                  <c:v>0.66666666666666596</c:v>
                </c:pt>
                <c:pt idx="19747">
                  <c:v>0.69696969696969702</c:v>
                </c:pt>
                <c:pt idx="19748">
                  <c:v>0.72727272727272696</c:v>
                </c:pt>
                <c:pt idx="19749">
                  <c:v>0.75757575757575701</c:v>
                </c:pt>
                <c:pt idx="19750">
                  <c:v>0.78787878787878696</c:v>
                </c:pt>
                <c:pt idx="19751">
                  <c:v>0.81818181818181801</c:v>
                </c:pt>
                <c:pt idx="19752">
                  <c:v>0.84848484848484795</c:v>
                </c:pt>
                <c:pt idx="19753">
                  <c:v>0.87878787878787801</c:v>
                </c:pt>
                <c:pt idx="19754">
                  <c:v>0.90909090909090895</c:v>
                </c:pt>
                <c:pt idx="19755">
                  <c:v>0.939393939393939</c:v>
                </c:pt>
                <c:pt idx="19756">
                  <c:v>0.96969696969696895</c:v>
                </c:pt>
                <c:pt idx="19757">
                  <c:v>0</c:v>
                </c:pt>
                <c:pt idx="19758">
                  <c:v>1.9230769230769201E-2</c:v>
                </c:pt>
                <c:pt idx="19759">
                  <c:v>3.8461538461538401E-2</c:v>
                </c:pt>
                <c:pt idx="19760">
                  <c:v>5.7692307692307598E-2</c:v>
                </c:pt>
                <c:pt idx="19761">
                  <c:v>7.69230769230769E-2</c:v>
                </c:pt>
                <c:pt idx="19762">
                  <c:v>9.6153846153846104E-2</c:v>
                </c:pt>
                <c:pt idx="19763">
                  <c:v>0.115384615384615</c:v>
                </c:pt>
                <c:pt idx="19764">
                  <c:v>0.134615384615384</c:v>
                </c:pt>
                <c:pt idx="19765">
                  <c:v>0.15384615384615299</c:v>
                </c:pt>
                <c:pt idx="19766">
                  <c:v>0.17307692307692299</c:v>
                </c:pt>
                <c:pt idx="19767">
                  <c:v>0.19230769230769201</c:v>
                </c:pt>
                <c:pt idx="19768">
                  <c:v>0.21153846153846101</c:v>
                </c:pt>
                <c:pt idx="19769">
                  <c:v>0.23076923076923</c:v>
                </c:pt>
                <c:pt idx="19770">
                  <c:v>0.25</c:v>
                </c:pt>
                <c:pt idx="19771">
                  <c:v>0.269230769230769</c:v>
                </c:pt>
                <c:pt idx="19772">
                  <c:v>0.28846153846153799</c:v>
                </c:pt>
                <c:pt idx="19773">
                  <c:v>0.30769230769230699</c:v>
                </c:pt>
                <c:pt idx="19774">
                  <c:v>0.32692307692307598</c:v>
                </c:pt>
                <c:pt idx="19775">
                  <c:v>0.34615384615384598</c:v>
                </c:pt>
                <c:pt idx="19776">
                  <c:v>0.36538461538461497</c:v>
                </c:pt>
                <c:pt idx="19777">
                  <c:v>0.38461538461538403</c:v>
                </c:pt>
                <c:pt idx="19778">
                  <c:v>0.40384615384615302</c:v>
                </c:pt>
                <c:pt idx="19779">
                  <c:v>0.42307692307692302</c:v>
                </c:pt>
                <c:pt idx="19780">
                  <c:v>0.44230769230769201</c:v>
                </c:pt>
                <c:pt idx="19781">
                  <c:v>0.46153846153846101</c:v>
                </c:pt>
                <c:pt idx="19782">
                  <c:v>0.48076923076923</c:v>
                </c:pt>
                <c:pt idx="19783">
                  <c:v>0.5</c:v>
                </c:pt>
                <c:pt idx="19784">
                  <c:v>0.51923076923076905</c:v>
                </c:pt>
                <c:pt idx="19785">
                  <c:v>0.53846153846153799</c:v>
                </c:pt>
                <c:pt idx="19786">
                  <c:v>0.55769230769230704</c:v>
                </c:pt>
                <c:pt idx="19787">
                  <c:v>0.57692307692307598</c:v>
                </c:pt>
                <c:pt idx="19788">
                  <c:v>0.59615384615384603</c:v>
                </c:pt>
                <c:pt idx="19789">
                  <c:v>0.61538461538461497</c:v>
                </c:pt>
                <c:pt idx="19790">
                  <c:v>0.63461538461538403</c:v>
                </c:pt>
                <c:pt idx="19791">
                  <c:v>0.65384615384615297</c:v>
                </c:pt>
                <c:pt idx="19792">
                  <c:v>0.67307692307692302</c:v>
                </c:pt>
                <c:pt idx="19793">
                  <c:v>0.69230769230769196</c:v>
                </c:pt>
                <c:pt idx="19794">
                  <c:v>0.71153846153846101</c:v>
                </c:pt>
                <c:pt idx="19795">
                  <c:v>0.73076923076922995</c:v>
                </c:pt>
                <c:pt idx="19796">
                  <c:v>0.75</c:v>
                </c:pt>
                <c:pt idx="19797">
                  <c:v>0.76923076923076905</c:v>
                </c:pt>
                <c:pt idx="19798">
                  <c:v>0.78846153846153799</c:v>
                </c:pt>
                <c:pt idx="19799">
                  <c:v>0.80769230769230704</c:v>
                </c:pt>
                <c:pt idx="19800">
                  <c:v>0.82692307692307598</c:v>
                </c:pt>
                <c:pt idx="19801">
                  <c:v>0.84615384615384603</c:v>
                </c:pt>
                <c:pt idx="19802">
                  <c:v>0.86538461538461497</c:v>
                </c:pt>
                <c:pt idx="19803">
                  <c:v>0.88461538461538403</c:v>
                </c:pt>
                <c:pt idx="19804">
                  <c:v>0.90384615384615297</c:v>
                </c:pt>
                <c:pt idx="19805">
                  <c:v>0.92307692307692302</c:v>
                </c:pt>
                <c:pt idx="19806">
                  <c:v>0.94230769230769196</c:v>
                </c:pt>
                <c:pt idx="19807">
                  <c:v>0.96153846153846101</c:v>
                </c:pt>
                <c:pt idx="19808">
                  <c:v>0.98076923076922995</c:v>
                </c:pt>
                <c:pt idx="19809">
                  <c:v>0</c:v>
                </c:pt>
                <c:pt idx="19810">
                  <c:v>1.1904761904761901E-2</c:v>
                </c:pt>
                <c:pt idx="19811">
                  <c:v>2.3809523809523801E-2</c:v>
                </c:pt>
                <c:pt idx="19812">
                  <c:v>3.5714285714285698E-2</c:v>
                </c:pt>
                <c:pt idx="19813">
                  <c:v>4.7619047619047603E-2</c:v>
                </c:pt>
                <c:pt idx="19814">
                  <c:v>5.95238095238095E-2</c:v>
                </c:pt>
                <c:pt idx="19815">
                  <c:v>7.1428571428571397E-2</c:v>
                </c:pt>
                <c:pt idx="19816">
                  <c:v>8.3333333333333301E-2</c:v>
                </c:pt>
                <c:pt idx="19817">
                  <c:v>9.5238095238095205E-2</c:v>
                </c:pt>
                <c:pt idx="19818">
                  <c:v>0.107142857142857</c:v>
                </c:pt>
                <c:pt idx="19819">
                  <c:v>0.119047619047619</c:v>
                </c:pt>
                <c:pt idx="19820">
                  <c:v>0.13095238095237999</c:v>
                </c:pt>
                <c:pt idx="19821">
                  <c:v>0.14285714285714199</c:v>
                </c:pt>
                <c:pt idx="19822">
                  <c:v>0.15476190476190399</c:v>
                </c:pt>
                <c:pt idx="19823">
                  <c:v>0.16666666666666599</c:v>
                </c:pt>
                <c:pt idx="19824">
                  <c:v>0.17857142857142799</c:v>
                </c:pt>
                <c:pt idx="19825">
                  <c:v>0.19047619047618999</c:v>
                </c:pt>
                <c:pt idx="19826">
                  <c:v>0.202380952380952</c:v>
                </c:pt>
                <c:pt idx="19827">
                  <c:v>0.214285714285714</c:v>
                </c:pt>
                <c:pt idx="19828">
                  <c:v>0.226190476190476</c:v>
                </c:pt>
                <c:pt idx="19829">
                  <c:v>0.238095238095238</c:v>
                </c:pt>
                <c:pt idx="19830">
                  <c:v>0.25</c:v>
                </c:pt>
                <c:pt idx="19831">
                  <c:v>0.26190476190476097</c:v>
                </c:pt>
                <c:pt idx="19832">
                  <c:v>0.273809523809523</c:v>
                </c:pt>
                <c:pt idx="19833">
                  <c:v>0.28571428571428498</c:v>
                </c:pt>
                <c:pt idx="19834">
                  <c:v>0.29761904761904701</c:v>
                </c:pt>
                <c:pt idx="19835">
                  <c:v>0.30952380952380898</c:v>
                </c:pt>
                <c:pt idx="19836">
                  <c:v>0.32142857142857101</c:v>
                </c:pt>
                <c:pt idx="19837">
                  <c:v>0.33333333333333298</c:v>
                </c:pt>
                <c:pt idx="19838">
                  <c:v>0.34523809523809501</c:v>
                </c:pt>
                <c:pt idx="19839">
                  <c:v>0.35714285714285698</c:v>
                </c:pt>
                <c:pt idx="19840">
                  <c:v>0.36904761904761901</c:v>
                </c:pt>
                <c:pt idx="19841">
                  <c:v>0.38095238095237999</c:v>
                </c:pt>
                <c:pt idx="19842">
                  <c:v>0.39285714285714202</c:v>
                </c:pt>
                <c:pt idx="19843">
                  <c:v>0.40476190476190399</c:v>
                </c:pt>
                <c:pt idx="19844">
                  <c:v>0.41666666666666602</c:v>
                </c:pt>
                <c:pt idx="19845">
                  <c:v>0.42857142857142799</c:v>
                </c:pt>
                <c:pt idx="19846">
                  <c:v>0.44047619047619002</c:v>
                </c:pt>
                <c:pt idx="19847">
                  <c:v>0.452380952380952</c:v>
                </c:pt>
                <c:pt idx="19848">
                  <c:v>0.46428571428571402</c:v>
                </c:pt>
                <c:pt idx="19849">
                  <c:v>0.476190476190476</c:v>
                </c:pt>
                <c:pt idx="19850">
                  <c:v>0.48809523809523803</c:v>
                </c:pt>
                <c:pt idx="19851">
                  <c:v>0.5</c:v>
                </c:pt>
                <c:pt idx="19852">
                  <c:v>0.51190476190476097</c:v>
                </c:pt>
                <c:pt idx="19853">
                  <c:v>0.52380952380952295</c:v>
                </c:pt>
                <c:pt idx="19854">
                  <c:v>0.53571428571428503</c:v>
                </c:pt>
                <c:pt idx="19855">
                  <c:v>0.54761904761904701</c:v>
                </c:pt>
                <c:pt idx="19856">
                  <c:v>0.55952380952380898</c:v>
                </c:pt>
                <c:pt idx="19857">
                  <c:v>0.57142857142857095</c:v>
                </c:pt>
                <c:pt idx="19858">
                  <c:v>0.58333333333333304</c:v>
                </c:pt>
                <c:pt idx="19859">
                  <c:v>0.59523809523809501</c:v>
                </c:pt>
                <c:pt idx="19860">
                  <c:v>0.60714285714285698</c:v>
                </c:pt>
                <c:pt idx="19861">
                  <c:v>0.61904761904761896</c:v>
                </c:pt>
                <c:pt idx="19862">
                  <c:v>0.63095238095238004</c:v>
                </c:pt>
                <c:pt idx="19863">
                  <c:v>0.64285714285714202</c:v>
                </c:pt>
                <c:pt idx="19864">
                  <c:v>0.65476190476190399</c:v>
                </c:pt>
                <c:pt idx="19865">
                  <c:v>0.66666666666666596</c:v>
                </c:pt>
                <c:pt idx="19866">
                  <c:v>0.67857142857142805</c:v>
                </c:pt>
                <c:pt idx="19867">
                  <c:v>0.69047619047619002</c:v>
                </c:pt>
                <c:pt idx="19868">
                  <c:v>0.702380952380952</c:v>
                </c:pt>
                <c:pt idx="19869">
                  <c:v>0.71428571428571397</c:v>
                </c:pt>
                <c:pt idx="19870">
                  <c:v>0.72619047619047605</c:v>
                </c:pt>
                <c:pt idx="19871">
                  <c:v>0.73809523809523803</c:v>
                </c:pt>
                <c:pt idx="19872">
                  <c:v>0.75</c:v>
                </c:pt>
                <c:pt idx="19873">
                  <c:v>0.76190476190476097</c:v>
                </c:pt>
                <c:pt idx="19874">
                  <c:v>0.77380952380952295</c:v>
                </c:pt>
                <c:pt idx="19875">
                  <c:v>0.78571428571428503</c:v>
                </c:pt>
                <c:pt idx="19876">
                  <c:v>0.79761904761904701</c:v>
                </c:pt>
                <c:pt idx="19877">
                  <c:v>0.80952380952380898</c:v>
                </c:pt>
                <c:pt idx="19878">
                  <c:v>0.82142857142857095</c:v>
                </c:pt>
                <c:pt idx="19879">
                  <c:v>0.83333333333333304</c:v>
                </c:pt>
                <c:pt idx="19880">
                  <c:v>0.84523809523809501</c:v>
                </c:pt>
                <c:pt idx="19881">
                  <c:v>0.85714285714285698</c:v>
                </c:pt>
                <c:pt idx="19882">
                  <c:v>0.86904761904761896</c:v>
                </c:pt>
                <c:pt idx="19883">
                  <c:v>0.88095238095238004</c:v>
                </c:pt>
                <c:pt idx="19884">
                  <c:v>0.89285714285714202</c:v>
                </c:pt>
                <c:pt idx="19885">
                  <c:v>0.90476190476190399</c:v>
                </c:pt>
                <c:pt idx="19886">
                  <c:v>0.91666666666666596</c:v>
                </c:pt>
                <c:pt idx="19887">
                  <c:v>0.92857142857142805</c:v>
                </c:pt>
                <c:pt idx="19888">
                  <c:v>0.94047619047619002</c:v>
                </c:pt>
                <c:pt idx="19889">
                  <c:v>0.952380952380952</c:v>
                </c:pt>
                <c:pt idx="19890">
                  <c:v>0.96428571428571397</c:v>
                </c:pt>
                <c:pt idx="19891">
                  <c:v>0.97619047619047605</c:v>
                </c:pt>
                <c:pt idx="19892">
                  <c:v>0.98809523809523803</c:v>
                </c:pt>
                <c:pt idx="19893">
                  <c:v>0</c:v>
                </c:pt>
                <c:pt idx="19894">
                  <c:v>1.0526315789473601E-2</c:v>
                </c:pt>
                <c:pt idx="19895">
                  <c:v>2.1052631578947299E-2</c:v>
                </c:pt>
                <c:pt idx="19896">
                  <c:v>3.1578947368420998E-2</c:v>
                </c:pt>
                <c:pt idx="19897">
                  <c:v>4.2105263157894701E-2</c:v>
                </c:pt>
                <c:pt idx="19898">
                  <c:v>5.2631578947368397E-2</c:v>
                </c:pt>
                <c:pt idx="19899">
                  <c:v>6.3157894736842093E-2</c:v>
                </c:pt>
                <c:pt idx="19900">
                  <c:v>7.3684210526315699E-2</c:v>
                </c:pt>
                <c:pt idx="19901">
                  <c:v>8.4210526315789402E-2</c:v>
                </c:pt>
                <c:pt idx="19902">
                  <c:v>9.4736842105263105E-2</c:v>
                </c:pt>
                <c:pt idx="19903">
                  <c:v>0.105263157894736</c:v>
                </c:pt>
                <c:pt idx="19904">
                  <c:v>0.11578947368421</c:v>
                </c:pt>
                <c:pt idx="19905">
                  <c:v>0.12631578947368399</c:v>
                </c:pt>
                <c:pt idx="19906">
                  <c:v>0.13684210526315699</c:v>
                </c:pt>
                <c:pt idx="19907">
                  <c:v>0.14736842105263101</c:v>
                </c:pt>
                <c:pt idx="19908">
                  <c:v>0.157894736842105</c:v>
                </c:pt>
                <c:pt idx="19909">
                  <c:v>0.168421052631578</c:v>
                </c:pt>
                <c:pt idx="19910">
                  <c:v>0.17894736842105199</c:v>
                </c:pt>
                <c:pt idx="19911">
                  <c:v>0.18947368421052599</c:v>
                </c:pt>
                <c:pt idx="19912">
                  <c:v>0.2</c:v>
                </c:pt>
                <c:pt idx="19913">
                  <c:v>0.21052631578947301</c:v>
                </c:pt>
                <c:pt idx="19914">
                  <c:v>0.221052631578947</c:v>
                </c:pt>
                <c:pt idx="19915">
                  <c:v>0.231578947368421</c:v>
                </c:pt>
                <c:pt idx="19916">
                  <c:v>0.24210526315789399</c:v>
                </c:pt>
                <c:pt idx="19917">
                  <c:v>0.25263157894736799</c:v>
                </c:pt>
                <c:pt idx="19918">
                  <c:v>0.26315789473684198</c:v>
                </c:pt>
                <c:pt idx="19919">
                  <c:v>0.27368421052631497</c:v>
                </c:pt>
                <c:pt idx="19920">
                  <c:v>0.28421052631578902</c:v>
                </c:pt>
                <c:pt idx="19921">
                  <c:v>0.29473684210526302</c:v>
                </c:pt>
                <c:pt idx="19922">
                  <c:v>0.30526315789473601</c:v>
                </c:pt>
                <c:pt idx="19923">
                  <c:v>0.31578947368421001</c:v>
                </c:pt>
                <c:pt idx="19924">
                  <c:v>0.326315789473684</c:v>
                </c:pt>
                <c:pt idx="19925">
                  <c:v>0.336842105263157</c:v>
                </c:pt>
                <c:pt idx="19926">
                  <c:v>0.34736842105263099</c:v>
                </c:pt>
                <c:pt idx="19927">
                  <c:v>0.35789473684210499</c:v>
                </c:pt>
                <c:pt idx="19928">
                  <c:v>0.36842105263157798</c:v>
                </c:pt>
                <c:pt idx="19929">
                  <c:v>0.37894736842105198</c:v>
                </c:pt>
                <c:pt idx="19930">
                  <c:v>0.38947368421052603</c:v>
                </c:pt>
                <c:pt idx="19931">
                  <c:v>0.4</c:v>
                </c:pt>
                <c:pt idx="19932">
                  <c:v>0.41052631578947302</c:v>
                </c:pt>
                <c:pt idx="19933">
                  <c:v>0.42105263157894701</c:v>
                </c:pt>
                <c:pt idx="19934">
                  <c:v>0.43157894736842101</c:v>
                </c:pt>
                <c:pt idx="19935">
                  <c:v>0.442105263157894</c:v>
                </c:pt>
                <c:pt idx="19936">
                  <c:v>0.452631578947368</c:v>
                </c:pt>
                <c:pt idx="19937">
                  <c:v>0.46315789473684199</c:v>
                </c:pt>
                <c:pt idx="19938">
                  <c:v>0.47368421052631499</c:v>
                </c:pt>
                <c:pt idx="19939">
                  <c:v>0.48421052631578898</c:v>
                </c:pt>
                <c:pt idx="19940">
                  <c:v>0.49473684210526298</c:v>
                </c:pt>
                <c:pt idx="19941">
                  <c:v>0.50526315789473597</c:v>
                </c:pt>
                <c:pt idx="19942">
                  <c:v>0.51578947368421002</c:v>
                </c:pt>
                <c:pt idx="19943">
                  <c:v>0.52631578947368396</c:v>
                </c:pt>
                <c:pt idx="19944">
                  <c:v>0.53684210526315701</c:v>
                </c:pt>
                <c:pt idx="19945">
                  <c:v>0.54736842105263095</c:v>
                </c:pt>
                <c:pt idx="19946">
                  <c:v>0.557894736842105</c:v>
                </c:pt>
                <c:pt idx="19947">
                  <c:v>0.56842105263157805</c:v>
                </c:pt>
                <c:pt idx="19948">
                  <c:v>0.57894736842105199</c:v>
                </c:pt>
                <c:pt idx="19949">
                  <c:v>0.58947368421052604</c:v>
                </c:pt>
                <c:pt idx="19950">
                  <c:v>0.6</c:v>
                </c:pt>
                <c:pt idx="19951">
                  <c:v>0.61052631578947303</c:v>
                </c:pt>
                <c:pt idx="19952">
                  <c:v>0.62105263157894697</c:v>
                </c:pt>
                <c:pt idx="19953">
                  <c:v>0.63157894736842102</c:v>
                </c:pt>
                <c:pt idx="19954">
                  <c:v>0.64210526315789396</c:v>
                </c:pt>
                <c:pt idx="19955">
                  <c:v>0.65263157894736801</c:v>
                </c:pt>
                <c:pt idx="19956">
                  <c:v>0.66315789473684195</c:v>
                </c:pt>
                <c:pt idx="19957">
                  <c:v>0.673684210526315</c:v>
                </c:pt>
                <c:pt idx="19958">
                  <c:v>0.68421052631578905</c:v>
                </c:pt>
                <c:pt idx="19959">
                  <c:v>0.69473684210526299</c:v>
                </c:pt>
                <c:pt idx="19960">
                  <c:v>0.70526315789473604</c:v>
                </c:pt>
                <c:pt idx="19961">
                  <c:v>0.71578947368420998</c:v>
                </c:pt>
                <c:pt idx="19962">
                  <c:v>0.72631578947368403</c:v>
                </c:pt>
                <c:pt idx="19963">
                  <c:v>0.73684210526315697</c:v>
                </c:pt>
                <c:pt idx="19964">
                  <c:v>0.74736842105263102</c:v>
                </c:pt>
                <c:pt idx="19965">
                  <c:v>0.75789473684210495</c:v>
                </c:pt>
                <c:pt idx="19966">
                  <c:v>0.76842105263157801</c:v>
                </c:pt>
                <c:pt idx="19967">
                  <c:v>0.77894736842105206</c:v>
                </c:pt>
                <c:pt idx="19968">
                  <c:v>0.78947368421052599</c:v>
                </c:pt>
                <c:pt idx="19969">
                  <c:v>0.8</c:v>
                </c:pt>
                <c:pt idx="19970">
                  <c:v>0.81052631578947298</c:v>
                </c:pt>
                <c:pt idx="19971">
                  <c:v>0.82105263157894703</c:v>
                </c:pt>
                <c:pt idx="19972">
                  <c:v>0.83157894736842097</c:v>
                </c:pt>
                <c:pt idx="19973">
                  <c:v>0.84210526315789402</c:v>
                </c:pt>
                <c:pt idx="19974">
                  <c:v>0.85263157894736796</c:v>
                </c:pt>
                <c:pt idx="19975">
                  <c:v>0.86315789473684201</c:v>
                </c:pt>
                <c:pt idx="19976">
                  <c:v>0.87368421052631495</c:v>
                </c:pt>
                <c:pt idx="19977">
                  <c:v>0.884210526315789</c:v>
                </c:pt>
                <c:pt idx="19978">
                  <c:v>0.89473684210526305</c:v>
                </c:pt>
                <c:pt idx="19979">
                  <c:v>0.90526315789473599</c:v>
                </c:pt>
                <c:pt idx="19980">
                  <c:v>0.91578947368421004</c:v>
                </c:pt>
                <c:pt idx="19981">
                  <c:v>0.92631578947368398</c:v>
                </c:pt>
                <c:pt idx="19982">
                  <c:v>0.93684210526315703</c:v>
                </c:pt>
                <c:pt idx="19983">
                  <c:v>0.94736842105263097</c:v>
                </c:pt>
                <c:pt idx="19984">
                  <c:v>0.95789473684210502</c:v>
                </c:pt>
                <c:pt idx="19985">
                  <c:v>0.96842105263157896</c:v>
                </c:pt>
                <c:pt idx="19986">
                  <c:v>0.97894736842105201</c:v>
                </c:pt>
                <c:pt idx="19987">
                  <c:v>0.98947368421052595</c:v>
                </c:pt>
                <c:pt idx="19988">
                  <c:v>0</c:v>
                </c:pt>
                <c:pt idx="19989">
                  <c:v>6.9444444444444397E-3</c:v>
                </c:pt>
                <c:pt idx="19990">
                  <c:v>1.38888888888888E-2</c:v>
                </c:pt>
                <c:pt idx="19991">
                  <c:v>2.0833333333333301E-2</c:v>
                </c:pt>
                <c:pt idx="19992">
                  <c:v>2.77777777777777E-2</c:v>
                </c:pt>
                <c:pt idx="19993">
                  <c:v>3.4722222222222203E-2</c:v>
                </c:pt>
                <c:pt idx="19994">
                  <c:v>4.1666666666666602E-2</c:v>
                </c:pt>
                <c:pt idx="19995">
                  <c:v>4.8611111111111098E-2</c:v>
                </c:pt>
                <c:pt idx="19996">
                  <c:v>5.5555555555555497E-2</c:v>
                </c:pt>
                <c:pt idx="19997">
                  <c:v>6.25E-2</c:v>
                </c:pt>
                <c:pt idx="19998">
                  <c:v>6.9444444444444406E-2</c:v>
                </c:pt>
                <c:pt idx="19999">
                  <c:v>7.6388888888888895E-2</c:v>
                </c:pt>
                <c:pt idx="20000">
                  <c:v>8.3333333333333301E-2</c:v>
                </c:pt>
                <c:pt idx="20001">
                  <c:v>9.0277777777777707E-2</c:v>
                </c:pt>
                <c:pt idx="20002">
                  <c:v>9.7222222222222196E-2</c:v>
                </c:pt>
                <c:pt idx="20003">
                  <c:v>0.10416666666666601</c:v>
                </c:pt>
                <c:pt idx="20004">
                  <c:v>0.11111111111111099</c:v>
                </c:pt>
                <c:pt idx="20005">
                  <c:v>0.118055555555555</c:v>
                </c:pt>
                <c:pt idx="20006">
                  <c:v>0.125</c:v>
                </c:pt>
                <c:pt idx="20007">
                  <c:v>0.131944444444444</c:v>
                </c:pt>
                <c:pt idx="20008">
                  <c:v>0.13888888888888801</c:v>
                </c:pt>
                <c:pt idx="20009">
                  <c:v>0.14583333333333301</c:v>
                </c:pt>
                <c:pt idx="20010">
                  <c:v>0.15277777777777701</c:v>
                </c:pt>
                <c:pt idx="20011">
                  <c:v>0.15972222222222199</c:v>
                </c:pt>
                <c:pt idx="20012">
                  <c:v>0.16666666666666599</c:v>
                </c:pt>
                <c:pt idx="20013">
                  <c:v>0.17361111111111099</c:v>
                </c:pt>
                <c:pt idx="20014">
                  <c:v>0.180555555555555</c:v>
                </c:pt>
                <c:pt idx="20015">
                  <c:v>0.1875</c:v>
                </c:pt>
                <c:pt idx="20016">
                  <c:v>0.194444444444444</c:v>
                </c:pt>
                <c:pt idx="20017">
                  <c:v>0.20138888888888801</c:v>
                </c:pt>
                <c:pt idx="20018">
                  <c:v>0.20833333333333301</c:v>
                </c:pt>
                <c:pt idx="20019">
                  <c:v>0.21527777777777701</c:v>
                </c:pt>
                <c:pt idx="20020">
                  <c:v>0.22222222222222199</c:v>
                </c:pt>
                <c:pt idx="20021">
                  <c:v>0.22916666666666599</c:v>
                </c:pt>
                <c:pt idx="20022">
                  <c:v>0.23611111111111099</c:v>
                </c:pt>
                <c:pt idx="20023">
                  <c:v>0.243055555555555</c:v>
                </c:pt>
                <c:pt idx="20024">
                  <c:v>0.25</c:v>
                </c:pt>
                <c:pt idx="20025">
                  <c:v>0.25694444444444398</c:v>
                </c:pt>
                <c:pt idx="20026">
                  <c:v>0.26388888888888801</c:v>
                </c:pt>
                <c:pt idx="20027">
                  <c:v>0.27083333333333298</c:v>
                </c:pt>
                <c:pt idx="20028">
                  <c:v>0.27777777777777701</c:v>
                </c:pt>
                <c:pt idx="20029">
                  <c:v>0.28472222222222199</c:v>
                </c:pt>
                <c:pt idx="20030">
                  <c:v>0.29166666666666602</c:v>
                </c:pt>
                <c:pt idx="20031">
                  <c:v>0.29861111111111099</c:v>
                </c:pt>
                <c:pt idx="20032">
                  <c:v>0.30555555555555503</c:v>
                </c:pt>
                <c:pt idx="20033">
                  <c:v>0.3125</c:v>
                </c:pt>
                <c:pt idx="20034">
                  <c:v>0.31944444444444398</c:v>
                </c:pt>
                <c:pt idx="20035">
                  <c:v>0.32638888888888801</c:v>
                </c:pt>
                <c:pt idx="20036">
                  <c:v>0.33333333333333298</c:v>
                </c:pt>
                <c:pt idx="20037">
                  <c:v>0.34027777777777701</c:v>
                </c:pt>
                <c:pt idx="20038">
                  <c:v>0.34722222222222199</c:v>
                </c:pt>
                <c:pt idx="20039">
                  <c:v>0.35416666666666602</c:v>
                </c:pt>
                <c:pt idx="20040">
                  <c:v>0.36111111111111099</c:v>
                </c:pt>
                <c:pt idx="20041">
                  <c:v>0.36805555555555503</c:v>
                </c:pt>
                <c:pt idx="20042">
                  <c:v>0.375</c:v>
                </c:pt>
                <c:pt idx="20043">
                  <c:v>0.38194444444444398</c:v>
                </c:pt>
                <c:pt idx="20044">
                  <c:v>0.38888888888888801</c:v>
                </c:pt>
                <c:pt idx="20045">
                  <c:v>0.39583333333333298</c:v>
                </c:pt>
                <c:pt idx="20046">
                  <c:v>0.40277777777777701</c:v>
                </c:pt>
                <c:pt idx="20047">
                  <c:v>0.40972222222222199</c:v>
                </c:pt>
                <c:pt idx="20048">
                  <c:v>0.41666666666666602</c:v>
                </c:pt>
                <c:pt idx="20049">
                  <c:v>0.42361111111111099</c:v>
                </c:pt>
                <c:pt idx="20050">
                  <c:v>0.43055555555555503</c:v>
                </c:pt>
                <c:pt idx="20051">
                  <c:v>0.4375</c:v>
                </c:pt>
                <c:pt idx="20052">
                  <c:v>0.44444444444444398</c:v>
                </c:pt>
                <c:pt idx="20053">
                  <c:v>0.45138888888888801</c:v>
                </c:pt>
                <c:pt idx="20054">
                  <c:v>0.45833333333333298</c:v>
                </c:pt>
                <c:pt idx="20055">
                  <c:v>0.46527777777777701</c:v>
                </c:pt>
                <c:pt idx="20056">
                  <c:v>0.47222222222222199</c:v>
                </c:pt>
                <c:pt idx="20057">
                  <c:v>0.47916666666666602</c:v>
                </c:pt>
                <c:pt idx="20058">
                  <c:v>0.48611111111111099</c:v>
                </c:pt>
                <c:pt idx="20059">
                  <c:v>0.49305555555555503</c:v>
                </c:pt>
                <c:pt idx="20060">
                  <c:v>0.5</c:v>
                </c:pt>
                <c:pt idx="20061">
                  <c:v>0.50694444444444398</c:v>
                </c:pt>
                <c:pt idx="20062">
                  <c:v>0.51388888888888795</c:v>
                </c:pt>
                <c:pt idx="20063">
                  <c:v>0.52083333333333304</c:v>
                </c:pt>
                <c:pt idx="20064">
                  <c:v>0.52777777777777701</c:v>
                </c:pt>
                <c:pt idx="20065">
                  <c:v>0.53472222222222199</c:v>
                </c:pt>
                <c:pt idx="20066">
                  <c:v>0.54166666666666596</c:v>
                </c:pt>
                <c:pt idx="20067">
                  <c:v>0.54861111111111105</c:v>
                </c:pt>
                <c:pt idx="20068">
                  <c:v>0.55555555555555503</c:v>
                </c:pt>
                <c:pt idx="20069">
                  <c:v>0.5625</c:v>
                </c:pt>
                <c:pt idx="20070">
                  <c:v>0.56944444444444398</c:v>
                </c:pt>
                <c:pt idx="20071">
                  <c:v>0.57638888888888795</c:v>
                </c:pt>
                <c:pt idx="20072">
                  <c:v>0.58333333333333304</c:v>
                </c:pt>
                <c:pt idx="20073">
                  <c:v>0.59027777777777701</c:v>
                </c:pt>
                <c:pt idx="20074">
                  <c:v>0.59722222222222199</c:v>
                </c:pt>
                <c:pt idx="20075">
                  <c:v>0.60416666666666596</c:v>
                </c:pt>
                <c:pt idx="20076">
                  <c:v>0.61111111111111105</c:v>
                </c:pt>
                <c:pt idx="20077">
                  <c:v>0.61805555555555503</c:v>
                </c:pt>
                <c:pt idx="20078">
                  <c:v>0.625</c:v>
                </c:pt>
                <c:pt idx="20079">
                  <c:v>0.63194444444444398</c:v>
                </c:pt>
                <c:pt idx="20080">
                  <c:v>0.63888888888888795</c:v>
                </c:pt>
                <c:pt idx="20081">
                  <c:v>0.64583333333333304</c:v>
                </c:pt>
                <c:pt idx="20082">
                  <c:v>0.65277777777777701</c:v>
                </c:pt>
                <c:pt idx="20083">
                  <c:v>0.65972222222222199</c:v>
                </c:pt>
                <c:pt idx="20084">
                  <c:v>0.66666666666666596</c:v>
                </c:pt>
                <c:pt idx="20085">
                  <c:v>0.67361111111111105</c:v>
                </c:pt>
                <c:pt idx="20086">
                  <c:v>0.68055555555555503</c:v>
                </c:pt>
                <c:pt idx="20087">
                  <c:v>0.6875</c:v>
                </c:pt>
                <c:pt idx="20088">
                  <c:v>0.69444444444444398</c:v>
                </c:pt>
                <c:pt idx="20089">
                  <c:v>0.70138888888888795</c:v>
                </c:pt>
                <c:pt idx="20090">
                  <c:v>0.70833333333333304</c:v>
                </c:pt>
                <c:pt idx="20091">
                  <c:v>0.71527777777777701</c:v>
                </c:pt>
                <c:pt idx="20092">
                  <c:v>0.72222222222222199</c:v>
                </c:pt>
                <c:pt idx="20093">
                  <c:v>0.72916666666666596</c:v>
                </c:pt>
                <c:pt idx="20094">
                  <c:v>0.73611111111111105</c:v>
                </c:pt>
                <c:pt idx="20095">
                  <c:v>0.74305555555555503</c:v>
                </c:pt>
                <c:pt idx="20096">
                  <c:v>0.75</c:v>
                </c:pt>
                <c:pt idx="20097">
                  <c:v>0.75694444444444398</c:v>
                </c:pt>
                <c:pt idx="20098">
                  <c:v>0.76388888888888795</c:v>
                </c:pt>
                <c:pt idx="20099">
                  <c:v>0.77083333333333304</c:v>
                </c:pt>
                <c:pt idx="20100">
                  <c:v>0.77777777777777701</c:v>
                </c:pt>
                <c:pt idx="20101">
                  <c:v>0.78472222222222199</c:v>
                </c:pt>
                <c:pt idx="20102">
                  <c:v>0.79166666666666596</c:v>
                </c:pt>
                <c:pt idx="20103">
                  <c:v>0.79861111111111105</c:v>
                </c:pt>
                <c:pt idx="20104">
                  <c:v>0.80555555555555503</c:v>
                </c:pt>
                <c:pt idx="20105">
                  <c:v>0.8125</c:v>
                </c:pt>
                <c:pt idx="20106">
                  <c:v>0.81944444444444398</c:v>
                </c:pt>
                <c:pt idx="20107">
                  <c:v>0.82638888888888795</c:v>
                </c:pt>
                <c:pt idx="20108">
                  <c:v>0.83333333333333304</c:v>
                </c:pt>
                <c:pt idx="20109">
                  <c:v>0.84027777777777701</c:v>
                </c:pt>
                <c:pt idx="20110">
                  <c:v>0.84722222222222199</c:v>
                </c:pt>
                <c:pt idx="20111">
                  <c:v>0.85416666666666596</c:v>
                </c:pt>
                <c:pt idx="20112">
                  <c:v>0.86111111111111105</c:v>
                </c:pt>
                <c:pt idx="20113">
                  <c:v>0.86805555555555503</c:v>
                </c:pt>
                <c:pt idx="20114">
                  <c:v>0.875</c:v>
                </c:pt>
                <c:pt idx="20115">
                  <c:v>0.88194444444444398</c:v>
                </c:pt>
                <c:pt idx="20116">
                  <c:v>0.88888888888888795</c:v>
                </c:pt>
                <c:pt idx="20117">
                  <c:v>0.89583333333333304</c:v>
                </c:pt>
                <c:pt idx="20118">
                  <c:v>0.90277777777777701</c:v>
                </c:pt>
                <c:pt idx="20119">
                  <c:v>0.90972222222222199</c:v>
                </c:pt>
                <c:pt idx="20120">
                  <c:v>0.91666666666666596</c:v>
                </c:pt>
                <c:pt idx="20121">
                  <c:v>0.92361111111111105</c:v>
                </c:pt>
                <c:pt idx="20122">
                  <c:v>0.93055555555555503</c:v>
                </c:pt>
                <c:pt idx="20123">
                  <c:v>0.9375</c:v>
                </c:pt>
                <c:pt idx="20124">
                  <c:v>0.94444444444444398</c:v>
                </c:pt>
                <c:pt idx="20125">
                  <c:v>0.95138888888888795</c:v>
                </c:pt>
                <c:pt idx="20126">
                  <c:v>0.95833333333333304</c:v>
                </c:pt>
                <c:pt idx="20127">
                  <c:v>0.96527777777777701</c:v>
                </c:pt>
                <c:pt idx="20128">
                  <c:v>0.97222222222222199</c:v>
                </c:pt>
                <c:pt idx="20129">
                  <c:v>0.97916666666666596</c:v>
                </c:pt>
                <c:pt idx="20130">
                  <c:v>0.98611111111111105</c:v>
                </c:pt>
                <c:pt idx="20131">
                  <c:v>0.99305555555555503</c:v>
                </c:pt>
                <c:pt idx="20132">
                  <c:v>0</c:v>
                </c:pt>
                <c:pt idx="20133">
                  <c:v>0.04</c:v>
                </c:pt>
                <c:pt idx="20134">
                  <c:v>0.08</c:v>
                </c:pt>
                <c:pt idx="20135">
                  <c:v>0.12</c:v>
                </c:pt>
                <c:pt idx="20136">
                  <c:v>0.16</c:v>
                </c:pt>
                <c:pt idx="20137">
                  <c:v>0.2</c:v>
                </c:pt>
                <c:pt idx="20138">
                  <c:v>0.24</c:v>
                </c:pt>
                <c:pt idx="20139">
                  <c:v>0.28000000000000003</c:v>
                </c:pt>
                <c:pt idx="20140">
                  <c:v>0.32</c:v>
                </c:pt>
                <c:pt idx="20141">
                  <c:v>0.36</c:v>
                </c:pt>
                <c:pt idx="20142">
                  <c:v>0.4</c:v>
                </c:pt>
                <c:pt idx="20143">
                  <c:v>0.44</c:v>
                </c:pt>
                <c:pt idx="20144">
                  <c:v>0.48</c:v>
                </c:pt>
                <c:pt idx="20145">
                  <c:v>0.52</c:v>
                </c:pt>
                <c:pt idx="20146">
                  <c:v>0.56000000000000005</c:v>
                </c:pt>
                <c:pt idx="20147">
                  <c:v>0.6</c:v>
                </c:pt>
                <c:pt idx="20148">
                  <c:v>0.64</c:v>
                </c:pt>
                <c:pt idx="20149">
                  <c:v>0.68</c:v>
                </c:pt>
                <c:pt idx="20150">
                  <c:v>0.72</c:v>
                </c:pt>
                <c:pt idx="20151">
                  <c:v>0.76</c:v>
                </c:pt>
                <c:pt idx="20152">
                  <c:v>0.8</c:v>
                </c:pt>
                <c:pt idx="20153">
                  <c:v>0.84</c:v>
                </c:pt>
                <c:pt idx="20154">
                  <c:v>0.88</c:v>
                </c:pt>
                <c:pt idx="20155">
                  <c:v>0.92</c:v>
                </c:pt>
                <c:pt idx="20156">
                  <c:v>0.96</c:v>
                </c:pt>
                <c:pt idx="20157">
                  <c:v>0</c:v>
                </c:pt>
                <c:pt idx="20158">
                  <c:v>1.63934426229508E-2</c:v>
                </c:pt>
                <c:pt idx="20159">
                  <c:v>3.2786885245901599E-2</c:v>
                </c:pt>
                <c:pt idx="20160">
                  <c:v>4.9180327868852403E-2</c:v>
                </c:pt>
                <c:pt idx="20161">
                  <c:v>6.5573770491803199E-2</c:v>
                </c:pt>
                <c:pt idx="20162">
                  <c:v>8.1967213114753995E-2</c:v>
                </c:pt>
                <c:pt idx="20163">
                  <c:v>9.8360655737704902E-2</c:v>
                </c:pt>
                <c:pt idx="20164">
                  <c:v>0.114754098360655</c:v>
                </c:pt>
                <c:pt idx="20165">
                  <c:v>0.13114754098360601</c:v>
                </c:pt>
                <c:pt idx="20166">
                  <c:v>0.14754098360655701</c:v>
                </c:pt>
                <c:pt idx="20167">
                  <c:v>0.16393442622950799</c:v>
                </c:pt>
                <c:pt idx="20168">
                  <c:v>0.18032786885245899</c:v>
                </c:pt>
                <c:pt idx="20169">
                  <c:v>0.196721311475409</c:v>
                </c:pt>
                <c:pt idx="20170">
                  <c:v>0.21311475409836</c:v>
                </c:pt>
                <c:pt idx="20171">
                  <c:v>0.22950819672131101</c:v>
                </c:pt>
                <c:pt idx="20172">
                  <c:v>0.24590163934426201</c:v>
                </c:pt>
                <c:pt idx="20173">
                  <c:v>0.26229508196721302</c:v>
                </c:pt>
                <c:pt idx="20174">
                  <c:v>0.27868852459016302</c:v>
                </c:pt>
                <c:pt idx="20175">
                  <c:v>0.29508196721311403</c:v>
                </c:pt>
                <c:pt idx="20176">
                  <c:v>0.31147540983606498</c:v>
                </c:pt>
                <c:pt idx="20177">
                  <c:v>0.32786885245901598</c:v>
                </c:pt>
                <c:pt idx="20178">
                  <c:v>0.34426229508196698</c:v>
                </c:pt>
                <c:pt idx="20179">
                  <c:v>0.36065573770491799</c:v>
                </c:pt>
                <c:pt idx="20180">
                  <c:v>0.37704918032786799</c:v>
                </c:pt>
                <c:pt idx="20181">
                  <c:v>0.393442622950819</c:v>
                </c:pt>
                <c:pt idx="20182">
                  <c:v>0.40983606557377</c:v>
                </c:pt>
                <c:pt idx="20183">
                  <c:v>0.42622950819672101</c:v>
                </c:pt>
                <c:pt idx="20184">
                  <c:v>0.44262295081967201</c:v>
                </c:pt>
                <c:pt idx="20185">
                  <c:v>0.45901639344262202</c:v>
                </c:pt>
                <c:pt idx="20186">
                  <c:v>0.47540983606557302</c:v>
                </c:pt>
                <c:pt idx="20187">
                  <c:v>0.49180327868852403</c:v>
                </c:pt>
                <c:pt idx="20188">
                  <c:v>0.50819672131147497</c:v>
                </c:pt>
                <c:pt idx="20189">
                  <c:v>0.52459016393442603</c:v>
                </c:pt>
                <c:pt idx="20190">
                  <c:v>0.54098360655737698</c:v>
                </c:pt>
                <c:pt idx="20191">
                  <c:v>0.55737704918032704</c:v>
                </c:pt>
                <c:pt idx="20192">
                  <c:v>0.57377049180327799</c:v>
                </c:pt>
                <c:pt idx="20193">
                  <c:v>0.59016393442622905</c:v>
                </c:pt>
                <c:pt idx="20194">
                  <c:v>0.60655737704918</c:v>
                </c:pt>
                <c:pt idx="20195">
                  <c:v>0.62295081967213095</c:v>
                </c:pt>
                <c:pt idx="20196">
                  <c:v>0.63934426229508201</c:v>
                </c:pt>
                <c:pt idx="20197">
                  <c:v>0.65573770491803196</c:v>
                </c:pt>
                <c:pt idx="20198">
                  <c:v>0.67213114754098302</c:v>
                </c:pt>
                <c:pt idx="20199">
                  <c:v>0.68852459016393397</c:v>
                </c:pt>
                <c:pt idx="20200">
                  <c:v>0.70491803278688503</c:v>
                </c:pt>
                <c:pt idx="20201">
                  <c:v>0.72131147540983598</c:v>
                </c:pt>
                <c:pt idx="20202">
                  <c:v>0.73770491803278604</c:v>
                </c:pt>
                <c:pt idx="20203">
                  <c:v>0.75409836065573699</c:v>
                </c:pt>
                <c:pt idx="20204">
                  <c:v>0.77049180327868805</c:v>
                </c:pt>
                <c:pt idx="20205">
                  <c:v>0.786885245901639</c:v>
                </c:pt>
                <c:pt idx="20206">
                  <c:v>0.80327868852458995</c:v>
                </c:pt>
                <c:pt idx="20207">
                  <c:v>0.81967213114754101</c:v>
                </c:pt>
                <c:pt idx="20208">
                  <c:v>0.83606557377049096</c:v>
                </c:pt>
                <c:pt idx="20209">
                  <c:v>0.85245901639344202</c:v>
                </c:pt>
                <c:pt idx="20210">
                  <c:v>0.86885245901639296</c:v>
                </c:pt>
                <c:pt idx="20211">
                  <c:v>0.88524590163934402</c:v>
                </c:pt>
                <c:pt idx="20212">
                  <c:v>0.90163934426229497</c:v>
                </c:pt>
                <c:pt idx="20213">
                  <c:v>0.91803278688524503</c:v>
                </c:pt>
                <c:pt idx="20214">
                  <c:v>0.93442622950819598</c:v>
                </c:pt>
                <c:pt idx="20215">
                  <c:v>0.95081967213114704</c:v>
                </c:pt>
                <c:pt idx="20216">
                  <c:v>0.96721311475409799</c:v>
                </c:pt>
                <c:pt idx="20217">
                  <c:v>0.98360655737704905</c:v>
                </c:pt>
                <c:pt idx="20218">
                  <c:v>0</c:v>
                </c:pt>
                <c:pt idx="20219">
                  <c:v>1.35135135135135E-2</c:v>
                </c:pt>
                <c:pt idx="20220">
                  <c:v>2.7027027027027001E-2</c:v>
                </c:pt>
                <c:pt idx="20221">
                  <c:v>4.0540540540540501E-2</c:v>
                </c:pt>
                <c:pt idx="20222">
                  <c:v>5.4054054054054002E-2</c:v>
                </c:pt>
                <c:pt idx="20223">
                  <c:v>6.7567567567567502E-2</c:v>
                </c:pt>
                <c:pt idx="20224">
                  <c:v>8.1081081081081002E-2</c:v>
                </c:pt>
                <c:pt idx="20225">
                  <c:v>9.45945945945946E-2</c:v>
                </c:pt>
                <c:pt idx="20226">
                  <c:v>0.108108108108108</c:v>
                </c:pt>
                <c:pt idx="20227">
                  <c:v>0.121621621621621</c:v>
                </c:pt>
                <c:pt idx="20228">
                  <c:v>0.135135135135135</c:v>
                </c:pt>
                <c:pt idx="20229">
                  <c:v>0.14864864864864799</c:v>
                </c:pt>
                <c:pt idx="20230">
                  <c:v>0.162162162162162</c:v>
                </c:pt>
                <c:pt idx="20231">
                  <c:v>0.17567567567567499</c:v>
                </c:pt>
                <c:pt idx="20232">
                  <c:v>0.18918918918918901</c:v>
                </c:pt>
                <c:pt idx="20233">
                  <c:v>0.20270270270270199</c:v>
                </c:pt>
                <c:pt idx="20234">
                  <c:v>0.21621621621621601</c:v>
                </c:pt>
                <c:pt idx="20235">
                  <c:v>0.22972972972972899</c:v>
                </c:pt>
                <c:pt idx="20236">
                  <c:v>0.24324324324324301</c:v>
                </c:pt>
                <c:pt idx="20237">
                  <c:v>0.25675675675675602</c:v>
                </c:pt>
                <c:pt idx="20238">
                  <c:v>0.27027027027027001</c:v>
                </c:pt>
                <c:pt idx="20239">
                  <c:v>0.28378378378378299</c:v>
                </c:pt>
                <c:pt idx="20240">
                  <c:v>0.29729729729729698</c:v>
                </c:pt>
                <c:pt idx="20241">
                  <c:v>0.31081081081081002</c:v>
                </c:pt>
                <c:pt idx="20242">
                  <c:v>0.32432432432432401</c:v>
                </c:pt>
                <c:pt idx="20243">
                  <c:v>0.337837837837837</c:v>
                </c:pt>
                <c:pt idx="20244">
                  <c:v>0.35135135135135098</c:v>
                </c:pt>
                <c:pt idx="20245">
                  <c:v>0.36486486486486402</c:v>
                </c:pt>
                <c:pt idx="20246">
                  <c:v>0.37837837837837801</c:v>
                </c:pt>
                <c:pt idx="20247">
                  <c:v>0.391891891891891</c:v>
                </c:pt>
                <c:pt idx="20248">
                  <c:v>0.40540540540540498</c:v>
                </c:pt>
                <c:pt idx="20249">
                  <c:v>0.41891891891891803</c:v>
                </c:pt>
                <c:pt idx="20250">
                  <c:v>0.43243243243243201</c:v>
                </c:pt>
                <c:pt idx="20251">
                  <c:v>0.445945945945945</c:v>
                </c:pt>
                <c:pt idx="20252">
                  <c:v>0.45945945945945899</c:v>
                </c:pt>
                <c:pt idx="20253">
                  <c:v>0.47297297297297197</c:v>
                </c:pt>
                <c:pt idx="20254">
                  <c:v>0.48648648648648601</c:v>
                </c:pt>
                <c:pt idx="20255">
                  <c:v>0.5</c:v>
                </c:pt>
                <c:pt idx="20256">
                  <c:v>0.51351351351351304</c:v>
                </c:pt>
                <c:pt idx="20257">
                  <c:v>0.52702702702702697</c:v>
                </c:pt>
                <c:pt idx="20258">
                  <c:v>0.54054054054054002</c:v>
                </c:pt>
                <c:pt idx="20259">
                  <c:v>0.55405405405405395</c:v>
                </c:pt>
                <c:pt idx="20260">
                  <c:v>0.56756756756756699</c:v>
                </c:pt>
                <c:pt idx="20261">
                  <c:v>0.58108108108108103</c:v>
                </c:pt>
                <c:pt idx="20262">
                  <c:v>0.59459459459459396</c:v>
                </c:pt>
                <c:pt idx="20263">
                  <c:v>0.608108108108108</c:v>
                </c:pt>
                <c:pt idx="20264">
                  <c:v>0.62162162162162105</c:v>
                </c:pt>
                <c:pt idx="20265">
                  <c:v>0.63513513513513498</c:v>
                </c:pt>
                <c:pt idx="20266">
                  <c:v>0.64864864864864802</c:v>
                </c:pt>
                <c:pt idx="20267">
                  <c:v>0.66216216216216195</c:v>
                </c:pt>
                <c:pt idx="20268">
                  <c:v>0.67567567567567499</c:v>
                </c:pt>
                <c:pt idx="20269">
                  <c:v>0.68918918918918903</c:v>
                </c:pt>
                <c:pt idx="20270">
                  <c:v>0.70270270270270196</c:v>
                </c:pt>
                <c:pt idx="20271">
                  <c:v>0.71621621621621601</c:v>
                </c:pt>
                <c:pt idx="20272">
                  <c:v>0.72972972972972905</c:v>
                </c:pt>
                <c:pt idx="20273">
                  <c:v>0.74324324324324298</c:v>
                </c:pt>
                <c:pt idx="20274">
                  <c:v>0.75675675675675602</c:v>
                </c:pt>
                <c:pt idx="20275">
                  <c:v>0.77027027027026995</c:v>
                </c:pt>
                <c:pt idx="20276">
                  <c:v>0.78378378378378299</c:v>
                </c:pt>
                <c:pt idx="20277">
                  <c:v>0.79729729729729704</c:v>
                </c:pt>
                <c:pt idx="20278">
                  <c:v>0.81081081081080997</c:v>
                </c:pt>
                <c:pt idx="20279">
                  <c:v>0.82432432432432401</c:v>
                </c:pt>
                <c:pt idx="20280">
                  <c:v>0.83783783783783705</c:v>
                </c:pt>
                <c:pt idx="20281">
                  <c:v>0.85135135135135098</c:v>
                </c:pt>
                <c:pt idx="20282">
                  <c:v>0.86486486486486402</c:v>
                </c:pt>
                <c:pt idx="20283">
                  <c:v>0.87837837837837796</c:v>
                </c:pt>
                <c:pt idx="20284">
                  <c:v>0.891891891891891</c:v>
                </c:pt>
                <c:pt idx="20285">
                  <c:v>0.90540540540540504</c:v>
                </c:pt>
                <c:pt idx="20286">
                  <c:v>0.91891891891891897</c:v>
                </c:pt>
                <c:pt idx="20287">
                  <c:v>0.93243243243243201</c:v>
                </c:pt>
                <c:pt idx="20288">
                  <c:v>0.94594594594594505</c:v>
                </c:pt>
                <c:pt idx="20289">
                  <c:v>0.95945945945945899</c:v>
                </c:pt>
                <c:pt idx="20290">
                  <c:v>0.97297297297297303</c:v>
                </c:pt>
                <c:pt idx="20291">
                  <c:v>0.98648648648648596</c:v>
                </c:pt>
                <c:pt idx="20292">
                  <c:v>0</c:v>
                </c:pt>
                <c:pt idx="20293">
                  <c:v>8.6206896551724102E-3</c:v>
                </c:pt>
                <c:pt idx="20294">
                  <c:v>1.72413793103448E-2</c:v>
                </c:pt>
                <c:pt idx="20295">
                  <c:v>2.5862068965517199E-2</c:v>
                </c:pt>
                <c:pt idx="20296">
                  <c:v>3.4482758620689599E-2</c:v>
                </c:pt>
                <c:pt idx="20297">
                  <c:v>4.3103448275862002E-2</c:v>
                </c:pt>
                <c:pt idx="20298">
                  <c:v>5.1724137931034399E-2</c:v>
                </c:pt>
                <c:pt idx="20299">
                  <c:v>6.0344827586206899E-2</c:v>
                </c:pt>
                <c:pt idx="20300">
                  <c:v>6.8965517241379296E-2</c:v>
                </c:pt>
                <c:pt idx="20301">
                  <c:v>7.7586206896551699E-2</c:v>
                </c:pt>
                <c:pt idx="20302">
                  <c:v>8.6206896551724102E-2</c:v>
                </c:pt>
                <c:pt idx="20303">
                  <c:v>9.4827586206896505E-2</c:v>
                </c:pt>
                <c:pt idx="20304">
                  <c:v>0.10344827586206801</c:v>
                </c:pt>
                <c:pt idx="20305">
                  <c:v>0.11206896551724101</c:v>
                </c:pt>
                <c:pt idx="20306">
                  <c:v>0.12068965517241299</c:v>
                </c:pt>
                <c:pt idx="20307">
                  <c:v>0.12931034482758599</c:v>
                </c:pt>
                <c:pt idx="20308">
                  <c:v>0.13793103448275801</c:v>
                </c:pt>
                <c:pt idx="20309">
                  <c:v>0.14655172413793099</c:v>
                </c:pt>
                <c:pt idx="20310">
                  <c:v>0.15517241379310301</c:v>
                </c:pt>
                <c:pt idx="20311">
                  <c:v>0.163793103448275</c:v>
                </c:pt>
                <c:pt idx="20312">
                  <c:v>0.17241379310344801</c:v>
                </c:pt>
                <c:pt idx="20313">
                  <c:v>0.18103448275862</c:v>
                </c:pt>
                <c:pt idx="20314">
                  <c:v>0.18965517241379301</c:v>
                </c:pt>
                <c:pt idx="20315">
                  <c:v>0.198275862068965</c:v>
                </c:pt>
                <c:pt idx="20316">
                  <c:v>0.20689655172413701</c:v>
                </c:pt>
                <c:pt idx="20317">
                  <c:v>0.21551724137931</c:v>
                </c:pt>
                <c:pt idx="20318">
                  <c:v>0.22413793103448201</c:v>
                </c:pt>
                <c:pt idx="20319">
                  <c:v>0.232758620689655</c:v>
                </c:pt>
                <c:pt idx="20320">
                  <c:v>0.24137931034482701</c:v>
                </c:pt>
                <c:pt idx="20321">
                  <c:v>0.25</c:v>
                </c:pt>
                <c:pt idx="20322">
                  <c:v>0.25862068965517199</c:v>
                </c:pt>
                <c:pt idx="20323">
                  <c:v>0.26724137931034397</c:v>
                </c:pt>
                <c:pt idx="20324">
                  <c:v>0.27586206896551702</c:v>
                </c:pt>
                <c:pt idx="20325">
                  <c:v>0.284482758620689</c:v>
                </c:pt>
                <c:pt idx="20326">
                  <c:v>0.29310344827586199</c:v>
                </c:pt>
                <c:pt idx="20327">
                  <c:v>0.30172413793103398</c:v>
                </c:pt>
                <c:pt idx="20328">
                  <c:v>0.31034482758620602</c:v>
                </c:pt>
                <c:pt idx="20329">
                  <c:v>0.318965517241379</c:v>
                </c:pt>
                <c:pt idx="20330">
                  <c:v>0.32758620689655099</c:v>
                </c:pt>
                <c:pt idx="20331">
                  <c:v>0.33620689655172398</c:v>
                </c:pt>
                <c:pt idx="20332">
                  <c:v>0.34482758620689602</c:v>
                </c:pt>
                <c:pt idx="20333">
                  <c:v>0.35344827586206801</c:v>
                </c:pt>
                <c:pt idx="20334">
                  <c:v>0.36206896551724099</c:v>
                </c:pt>
                <c:pt idx="20335">
                  <c:v>0.37068965517241298</c:v>
                </c:pt>
                <c:pt idx="20336">
                  <c:v>0.37931034482758602</c:v>
                </c:pt>
                <c:pt idx="20337">
                  <c:v>0.38793103448275801</c:v>
                </c:pt>
                <c:pt idx="20338">
                  <c:v>0.39655172413793099</c:v>
                </c:pt>
                <c:pt idx="20339">
                  <c:v>0.40517241379310298</c:v>
                </c:pt>
                <c:pt idx="20340">
                  <c:v>0.41379310344827502</c:v>
                </c:pt>
                <c:pt idx="20341">
                  <c:v>0.42241379310344801</c:v>
                </c:pt>
                <c:pt idx="20342">
                  <c:v>0.43103448275862</c:v>
                </c:pt>
                <c:pt idx="20343">
                  <c:v>0.43965517241379298</c:v>
                </c:pt>
                <c:pt idx="20344">
                  <c:v>0.44827586206896503</c:v>
                </c:pt>
                <c:pt idx="20345">
                  <c:v>0.45689655172413701</c:v>
                </c:pt>
                <c:pt idx="20346">
                  <c:v>0.46551724137931</c:v>
                </c:pt>
                <c:pt idx="20347">
                  <c:v>0.47413793103448199</c:v>
                </c:pt>
                <c:pt idx="20348">
                  <c:v>0.48275862068965503</c:v>
                </c:pt>
                <c:pt idx="20349">
                  <c:v>0.49137931034482701</c:v>
                </c:pt>
                <c:pt idx="20350">
                  <c:v>0.5</c:v>
                </c:pt>
                <c:pt idx="20351">
                  <c:v>0.50862068965517204</c:v>
                </c:pt>
                <c:pt idx="20352">
                  <c:v>0.51724137931034397</c:v>
                </c:pt>
                <c:pt idx="20353">
                  <c:v>0.52586206896551702</c:v>
                </c:pt>
                <c:pt idx="20354">
                  <c:v>0.53448275862068895</c:v>
                </c:pt>
                <c:pt idx="20355">
                  <c:v>0.54310344827586199</c:v>
                </c:pt>
                <c:pt idx="20356">
                  <c:v>0.55172413793103403</c:v>
                </c:pt>
                <c:pt idx="20357">
                  <c:v>0.56034482758620596</c:v>
                </c:pt>
                <c:pt idx="20358">
                  <c:v>0.568965517241379</c:v>
                </c:pt>
                <c:pt idx="20359">
                  <c:v>0.57758620689655105</c:v>
                </c:pt>
                <c:pt idx="20360">
                  <c:v>0.58620689655172398</c:v>
                </c:pt>
                <c:pt idx="20361">
                  <c:v>0.59482758620689602</c:v>
                </c:pt>
                <c:pt idx="20362">
                  <c:v>0.60344827586206895</c:v>
                </c:pt>
                <c:pt idx="20363">
                  <c:v>0.61206896551724099</c:v>
                </c:pt>
                <c:pt idx="20364">
                  <c:v>0.62068965517241304</c:v>
                </c:pt>
                <c:pt idx="20365">
                  <c:v>0.62931034482758597</c:v>
                </c:pt>
                <c:pt idx="20366">
                  <c:v>0.63793103448275801</c:v>
                </c:pt>
                <c:pt idx="20367">
                  <c:v>0.64655172413793105</c:v>
                </c:pt>
                <c:pt idx="20368">
                  <c:v>0.65517241379310298</c:v>
                </c:pt>
                <c:pt idx="20369">
                  <c:v>0.66379310344827502</c:v>
                </c:pt>
                <c:pt idx="20370">
                  <c:v>0.67241379310344795</c:v>
                </c:pt>
                <c:pt idx="20371">
                  <c:v>0.68103448275862</c:v>
                </c:pt>
                <c:pt idx="20372">
                  <c:v>0.68965517241379304</c:v>
                </c:pt>
                <c:pt idx="20373">
                  <c:v>0.69827586206896497</c:v>
                </c:pt>
                <c:pt idx="20374">
                  <c:v>0.70689655172413701</c:v>
                </c:pt>
                <c:pt idx="20375">
                  <c:v>0.71551724137931005</c:v>
                </c:pt>
                <c:pt idx="20376">
                  <c:v>0.72413793103448199</c:v>
                </c:pt>
                <c:pt idx="20377">
                  <c:v>0.73275862068965503</c:v>
                </c:pt>
                <c:pt idx="20378">
                  <c:v>0.74137931034482696</c:v>
                </c:pt>
                <c:pt idx="20379">
                  <c:v>0.75</c:v>
                </c:pt>
                <c:pt idx="20380">
                  <c:v>0.75862068965517204</c:v>
                </c:pt>
                <c:pt idx="20381">
                  <c:v>0.76724137931034397</c:v>
                </c:pt>
                <c:pt idx="20382">
                  <c:v>0.77586206896551702</c:v>
                </c:pt>
                <c:pt idx="20383">
                  <c:v>0.78448275862068895</c:v>
                </c:pt>
                <c:pt idx="20384">
                  <c:v>0.79310344827586199</c:v>
                </c:pt>
                <c:pt idx="20385">
                  <c:v>0.80172413793103403</c:v>
                </c:pt>
                <c:pt idx="20386">
                  <c:v>0.81034482758620596</c:v>
                </c:pt>
                <c:pt idx="20387">
                  <c:v>0.818965517241379</c:v>
                </c:pt>
                <c:pt idx="20388">
                  <c:v>0.82758620689655105</c:v>
                </c:pt>
                <c:pt idx="20389">
                  <c:v>0.83620689655172398</c:v>
                </c:pt>
                <c:pt idx="20390">
                  <c:v>0.84482758620689602</c:v>
                </c:pt>
                <c:pt idx="20391">
                  <c:v>0.85344827586206895</c:v>
                </c:pt>
                <c:pt idx="20392">
                  <c:v>0.86206896551724099</c:v>
                </c:pt>
                <c:pt idx="20393">
                  <c:v>0.87068965517241304</c:v>
                </c:pt>
                <c:pt idx="20394">
                  <c:v>0.87931034482758597</c:v>
                </c:pt>
                <c:pt idx="20395">
                  <c:v>0.88793103448275801</c:v>
                </c:pt>
                <c:pt idx="20396">
                  <c:v>0.89655172413793105</c:v>
                </c:pt>
                <c:pt idx="20397">
                  <c:v>0.90517241379310298</c:v>
                </c:pt>
                <c:pt idx="20398">
                  <c:v>0.91379310344827502</c:v>
                </c:pt>
                <c:pt idx="20399">
                  <c:v>0.92241379310344795</c:v>
                </c:pt>
                <c:pt idx="20400">
                  <c:v>0.93103448275862</c:v>
                </c:pt>
                <c:pt idx="20401">
                  <c:v>0.93965517241379304</c:v>
                </c:pt>
                <c:pt idx="20402">
                  <c:v>0.94827586206896497</c:v>
                </c:pt>
                <c:pt idx="20403">
                  <c:v>0.95689655172413701</c:v>
                </c:pt>
                <c:pt idx="20404">
                  <c:v>0.96551724137931005</c:v>
                </c:pt>
                <c:pt idx="20405">
                  <c:v>0.97413793103448199</c:v>
                </c:pt>
                <c:pt idx="20406">
                  <c:v>0.98275862068965503</c:v>
                </c:pt>
                <c:pt idx="20407">
                  <c:v>0.99137931034482696</c:v>
                </c:pt>
                <c:pt idx="20408">
                  <c:v>0</c:v>
                </c:pt>
                <c:pt idx="20409">
                  <c:v>2.5000000000000001E-2</c:v>
                </c:pt>
                <c:pt idx="20410">
                  <c:v>0.05</c:v>
                </c:pt>
                <c:pt idx="20411">
                  <c:v>7.4999999999999997E-2</c:v>
                </c:pt>
                <c:pt idx="20412">
                  <c:v>0.1</c:v>
                </c:pt>
                <c:pt idx="20413">
                  <c:v>0.125</c:v>
                </c:pt>
                <c:pt idx="20414">
                  <c:v>0.15</c:v>
                </c:pt>
                <c:pt idx="20415">
                  <c:v>0.17499999999999999</c:v>
                </c:pt>
                <c:pt idx="20416">
                  <c:v>0.2</c:v>
                </c:pt>
                <c:pt idx="20417">
                  <c:v>0.22500000000000001</c:v>
                </c:pt>
                <c:pt idx="20418">
                  <c:v>0.25</c:v>
                </c:pt>
                <c:pt idx="20419">
                  <c:v>0.27500000000000002</c:v>
                </c:pt>
                <c:pt idx="20420">
                  <c:v>0.3</c:v>
                </c:pt>
                <c:pt idx="20421">
                  <c:v>0.32500000000000001</c:v>
                </c:pt>
                <c:pt idx="20422">
                  <c:v>0.35</c:v>
                </c:pt>
                <c:pt idx="20423">
                  <c:v>0.375</c:v>
                </c:pt>
                <c:pt idx="20424">
                  <c:v>0.4</c:v>
                </c:pt>
                <c:pt idx="20425">
                  <c:v>0.42499999999999999</c:v>
                </c:pt>
                <c:pt idx="20426">
                  <c:v>0.45</c:v>
                </c:pt>
                <c:pt idx="20427">
                  <c:v>0.47499999999999998</c:v>
                </c:pt>
                <c:pt idx="20428">
                  <c:v>0.5</c:v>
                </c:pt>
                <c:pt idx="20429">
                  <c:v>0.52500000000000002</c:v>
                </c:pt>
                <c:pt idx="20430">
                  <c:v>0.55000000000000004</c:v>
                </c:pt>
                <c:pt idx="20431">
                  <c:v>0.57499999999999996</c:v>
                </c:pt>
                <c:pt idx="20432">
                  <c:v>0.6</c:v>
                </c:pt>
                <c:pt idx="20433">
                  <c:v>0.625</c:v>
                </c:pt>
                <c:pt idx="20434">
                  <c:v>0.65</c:v>
                </c:pt>
                <c:pt idx="20435">
                  <c:v>0.67500000000000004</c:v>
                </c:pt>
                <c:pt idx="20436">
                  <c:v>0.7</c:v>
                </c:pt>
                <c:pt idx="20437">
                  <c:v>0.72499999999999998</c:v>
                </c:pt>
                <c:pt idx="20438">
                  <c:v>0.75</c:v>
                </c:pt>
                <c:pt idx="20439">
                  <c:v>0.77500000000000002</c:v>
                </c:pt>
                <c:pt idx="20440">
                  <c:v>0.8</c:v>
                </c:pt>
                <c:pt idx="20441">
                  <c:v>0.82499999999999996</c:v>
                </c:pt>
                <c:pt idx="20442">
                  <c:v>0.85</c:v>
                </c:pt>
                <c:pt idx="20443">
                  <c:v>0.875</c:v>
                </c:pt>
                <c:pt idx="20444">
                  <c:v>0.9</c:v>
                </c:pt>
                <c:pt idx="20445">
                  <c:v>0.92500000000000004</c:v>
                </c:pt>
                <c:pt idx="20446">
                  <c:v>0.95</c:v>
                </c:pt>
                <c:pt idx="20447">
                  <c:v>0.97499999999999998</c:v>
                </c:pt>
                <c:pt idx="20448">
                  <c:v>0</c:v>
                </c:pt>
                <c:pt idx="20449">
                  <c:v>2.8571428571428501E-2</c:v>
                </c:pt>
                <c:pt idx="20450">
                  <c:v>5.7142857142857099E-2</c:v>
                </c:pt>
                <c:pt idx="20451">
                  <c:v>8.5714285714285701E-2</c:v>
                </c:pt>
                <c:pt idx="20452">
                  <c:v>0.114285714285714</c:v>
                </c:pt>
                <c:pt idx="20453">
                  <c:v>0.14285714285714199</c:v>
                </c:pt>
                <c:pt idx="20454">
                  <c:v>0.17142857142857101</c:v>
                </c:pt>
                <c:pt idx="20455">
                  <c:v>0.2</c:v>
                </c:pt>
                <c:pt idx="20456">
                  <c:v>0.22857142857142801</c:v>
                </c:pt>
                <c:pt idx="20457">
                  <c:v>0.25714285714285701</c:v>
                </c:pt>
                <c:pt idx="20458">
                  <c:v>0.28571428571428498</c:v>
                </c:pt>
                <c:pt idx="20459">
                  <c:v>0.314285714285714</c:v>
                </c:pt>
                <c:pt idx="20460">
                  <c:v>0.34285714285714203</c:v>
                </c:pt>
                <c:pt idx="20461">
                  <c:v>0.371428571428571</c:v>
                </c:pt>
                <c:pt idx="20462">
                  <c:v>0.4</c:v>
                </c:pt>
                <c:pt idx="20463">
                  <c:v>0.42857142857142799</c:v>
                </c:pt>
                <c:pt idx="20464">
                  <c:v>0.45714285714285702</c:v>
                </c:pt>
                <c:pt idx="20465">
                  <c:v>0.48571428571428499</c:v>
                </c:pt>
                <c:pt idx="20466">
                  <c:v>0.51428571428571401</c:v>
                </c:pt>
                <c:pt idx="20467">
                  <c:v>0.54285714285714204</c:v>
                </c:pt>
                <c:pt idx="20468">
                  <c:v>0.57142857142857095</c:v>
                </c:pt>
                <c:pt idx="20469">
                  <c:v>0.6</c:v>
                </c:pt>
                <c:pt idx="20470">
                  <c:v>0.628571428571428</c:v>
                </c:pt>
                <c:pt idx="20471">
                  <c:v>0.65714285714285703</c:v>
                </c:pt>
                <c:pt idx="20472">
                  <c:v>0.68571428571428505</c:v>
                </c:pt>
                <c:pt idx="20473">
                  <c:v>0.71428571428571397</c:v>
                </c:pt>
                <c:pt idx="20474">
                  <c:v>0.74285714285714199</c:v>
                </c:pt>
                <c:pt idx="20475">
                  <c:v>0.77142857142857102</c:v>
                </c:pt>
                <c:pt idx="20476">
                  <c:v>0.8</c:v>
                </c:pt>
                <c:pt idx="20477">
                  <c:v>0.82857142857142796</c:v>
                </c:pt>
                <c:pt idx="20478">
                  <c:v>0.85714285714285698</c:v>
                </c:pt>
                <c:pt idx="20479">
                  <c:v>0.88571428571428501</c:v>
                </c:pt>
                <c:pt idx="20480">
                  <c:v>0.91428571428571404</c:v>
                </c:pt>
                <c:pt idx="20481">
                  <c:v>0.94285714285714195</c:v>
                </c:pt>
                <c:pt idx="20482">
                  <c:v>0.97142857142857097</c:v>
                </c:pt>
                <c:pt idx="20483">
                  <c:v>0</c:v>
                </c:pt>
                <c:pt idx="20484">
                  <c:v>1.51515151515151E-2</c:v>
                </c:pt>
                <c:pt idx="20485">
                  <c:v>3.03030303030303E-2</c:v>
                </c:pt>
                <c:pt idx="20486">
                  <c:v>4.54545454545454E-2</c:v>
                </c:pt>
                <c:pt idx="20487">
                  <c:v>6.0606060606060601E-2</c:v>
                </c:pt>
                <c:pt idx="20488">
                  <c:v>7.5757575757575704E-2</c:v>
                </c:pt>
                <c:pt idx="20489">
                  <c:v>9.0909090909090898E-2</c:v>
                </c:pt>
                <c:pt idx="20490">
                  <c:v>0.10606060606060599</c:v>
                </c:pt>
                <c:pt idx="20491">
                  <c:v>0.12121212121212099</c:v>
                </c:pt>
                <c:pt idx="20492">
                  <c:v>0.13636363636363599</c:v>
                </c:pt>
                <c:pt idx="20493">
                  <c:v>0.15151515151515099</c:v>
                </c:pt>
                <c:pt idx="20494">
                  <c:v>0.16666666666666599</c:v>
                </c:pt>
                <c:pt idx="20495">
                  <c:v>0.18181818181818099</c:v>
                </c:pt>
                <c:pt idx="20496">
                  <c:v>0.19696969696969599</c:v>
                </c:pt>
                <c:pt idx="20497">
                  <c:v>0.21212121212121199</c:v>
                </c:pt>
                <c:pt idx="20498">
                  <c:v>0.22727272727272699</c:v>
                </c:pt>
                <c:pt idx="20499">
                  <c:v>0.24242424242424199</c:v>
                </c:pt>
                <c:pt idx="20500">
                  <c:v>0.25757575757575701</c:v>
                </c:pt>
                <c:pt idx="20501">
                  <c:v>0.27272727272727199</c:v>
                </c:pt>
                <c:pt idx="20502">
                  <c:v>0.28787878787878701</c:v>
                </c:pt>
                <c:pt idx="20503">
                  <c:v>0.30303030303030298</c:v>
                </c:pt>
                <c:pt idx="20504">
                  <c:v>0.31818181818181801</c:v>
                </c:pt>
                <c:pt idx="20505">
                  <c:v>0.33333333333333298</c:v>
                </c:pt>
                <c:pt idx="20506">
                  <c:v>0.34848484848484801</c:v>
                </c:pt>
                <c:pt idx="20507">
                  <c:v>0.36363636363636298</c:v>
                </c:pt>
                <c:pt idx="20508">
                  <c:v>0.37878787878787801</c:v>
                </c:pt>
                <c:pt idx="20509">
                  <c:v>0.39393939393939298</c:v>
                </c:pt>
                <c:pt idx="20510">
                  <c:v>0.40909090909090901</c:v>
                </c:pt>
                <c:pt idx="20511">
                  <c:v>0.42424242424242398</c:v>
                </c:pt>
                <c:pt idx="20512">
                  <c:v>0.439393939393939</c:v>
                </c:pt>
                <c:pt idx="20513">
                  <c:v>0.45454545454545398</c:v>
                </c:pt>
                <c:pt idx="20514">
                  <c:v>0.469696969696969</c:v>
                </c:pt>
                <c:pt idx="20515">
                  <c:v>0.48484848484848397</c:v>
                </c:pt>
                <c:pt idx="20516">
                  <c:v>0.5</c:v>
                </c:pt>
                <c:pt idx="20517">
                  <c:v>0.51515151515151503</c:v>
                </c:pt>
                <c:pt idx="20518">
                  <c:v>0.53030303030303005</c:v>
                </c:pt>
                <c:pt idx="20519">
                  <c:v>0.54545454545454497</c:v>
                </c:pt>
                <c:pt idx="20520">
                  <c:v>0.56060606060606</c:v>
                </c:pt>
                <c:pt idx="20521">
                  <c:v>0.57575757575757502</c:v>
                </c:pt>
                <c:pt idx="20522">
                  <c:v>0.59090909090909005</c:v>
                </c:pt>
                <c:pt idx="20523">
                  <c:v>0.60606060606060597</c:v>
                </c:pt>
                <c:pt idx="20524">
                  <c:v>0.62121212121212099</c:v>
                </c:pt>
                <c:pt idx="20525">
                  <c:v>0.63636363636363602</c:v>
                </c:pt>
                <c:pt idx="20526">
                  <c:v>0.65151515151515105</c:v>
                </c:pt>
                <c:pt idx="20527">
                  <c:v>0.66666666666666596</c:v>
                </c:pt>
                <c:pt idx="20528">
                  <c:v>0.68181818181818099</c:v>
                </c:pt>
                <c:pt idx="20529">
                  <c:v>0.69696969696969702</c:v>
                </c:pt>
                <c:pt idx="20530">
                  <c:v>0.71212121212121204</c:v>
                </c:pt>
                <c:pt idx="20531">
                  <c:v>0.72727272727272696</c:v>
                </c:pt>
                <c:pt idx="20532">
                  <c:v>0.74242424242424199</c:v>
                </c:pt>
                <c:pt idx="20533">
                  <c:v>0.75757575757575701</c:v>
                </c:pt>
                <c:pt idx="20534">
                  <c:v>0.77272727272727204</c:v>
                </c:pt>
                <c:pt idx="20535">
                  <c:v>0.78787878787878696</c:v>
                </c:pt>
                <c:pt idx="20536">
                  <c:v>0.80303030303030298</c:v>
                </c:pt>
                <c:pt idx="20537">
                  <c:v>0.81818181818181801</c:v>
                </c:pt>
                <c:pt idx="20538">
                  <c:v>0.83333333333333304</c:v>
                </c:pt>
                <c:pt idx="20539">
                  <c:v>0.84848484848484795</c:v>
                </c:pt>
                <c:pt idx="20540">
                  <c:v>0.86363636363636298</c:v>
                </c:pt>
                <c:pt idx="20541">
                  <c:v>0.87878787878787801</c:v>
                </c:pt>
                <c:pt idx="20542">
                  <c:v>0.89393939393939303</c:v>
                </c:pt>
                <c:pt idx="20543">
                  <c:v>0.90909090909090895</c:v>
                </c:pt>
                <c:pt idx="20544">
                  <c:v>0.92424242424242398</c:v>
                </c:pt>
                <c:pt idx="20545">
                  <c:v>0.939393939393939</c:v>
                </c:pt>
                <c:pt idx="20546">
                  <c:v>0.95454545454545403</c:v>
                </c:pt>
                <c:pt idx="20547">
                  <c:v>0.96969696969696895</c:v>
                </c:pt>
                <c:pt idx="20548">
                  <c:v>0.98484848484848397</c:v>
                </c:pt>
                <c:pt idx="20549">
                  <c:v>0</c:v>
                </c:pt>
                <c:pt idx="20550">
                  <c:v>2.27272727272727E-2</c:v>
                </c:pt>
                <c:pt idx="20551">
                  <c:v>4.54545454545454E-2</c:v>
                </c:pt>
                <c:pt idx="20552">
                  <c:v>6.8181818181818094E-2</c:v>
                </c:pt>
                <c:pt idx="20553">
                  <c:v>9.0909090909090898E-2</c:v>
                </c:pt>
                <c:pt idx="20554">
                  <c:v>0.11363636363636299</c:v>
                </c:pt>
                <c:pt idx="20555">
                  <c:v>0.13636363636363599</c:v>
                </c:pt>
                <c:pt idx="20556">
                  <c:v>0.15909090909090901</c:v>
                </c:pt>
                <c:pt idx="20557">
                  <c:v>0.18181818181818099</c:v>
                </c:pt>
                <c:pt idx="20558">
                  <c:v>0.204545454545454</c:v>
                </c:pt>
                <c:pt idx="20559">
                  <c:v>0.22727272727272699</c:v>
                </c:pt>
                <c:pt idx="20560">
                  <c:v>0.25</c:v>
                </c:pt>
                <c:pt idx="20561">
                  <c:v>0.27272727272727199</c:v>
                </c:pt>
                <c:pt idx="20562">
                  <c:v>0.29545454545454503</c:v>
                </c:pt>
                <c:pt idx="20563">
                  <c:v>0.31818181818181801</c:v>
                </c:pt>
                <c:pt idx="20564">
                  <c:v>0.34090909090909</c:v>
                </c:pt>
                <c:pt idx="20565">
                  <c:v>0.36363636363636298</c:v>
                </c:pt>
                <c:pt idx="20566">
                  <c:v>0.38636363636363602</c:v>
                </c:pt>
                <c:pt idx="20567">
                  <c:v>0.40909090909090901</c:v>
                </c:pt>
                <c:pt idx="20568">
                  <c:v>0.43181818181818099</c:v>
                </c:pt>
                <c:pt idx="20569">
                  <c:v>0.45454545454545398</c:v>
                </c:pt>
                <c:pt idx="20570">
                  <c:v>0.47727272727272702</c:v>
                </c:pt>
                <c:pt idx="20571">
                  <c:v>0.5</c:v>
                </c:pt>
                <c:pt idx="20572">
                  <c:v>0.52272727272727204</c:v>
                </c:pt>
                <c:pt idx="20573">
                  <c:v>0.54545454545454497</c:v>
                </c:pt>
                <c:pt idx="20574">
                  <c:v>0.56818181818181801</c:v>
                </c:pt>
                <c:pt idx="20575">
                  <c:v>0.59090909090909005</c:v>
                </c:pt>
                <c:pt idx="20576">
                  <c:v>0.61363636363636298</c:v>
                </c:pt>
                <c:pt idx="20577">
                  <c:v>0.63636363636363602</c:v>
                </c:pt>
                <c:pt idx="20578">
                  <c:v>0.65909090909090895</c:v>
                </c:pt>
                <c:pt idx="20579">
                  <c:v>0.68181818181818099</c:v>
                </c:pt>
                <c:pt idx="20580">
                  <c:v>0.70454545454545403</c:v>
                </c:pt>
                <c:pt idx="20581">
                  <c:v>0.72727272727272696</c:v>
                </c:pt>
                <c:pt idx="20582">
                  <c:v>0.75</c:v>
                </c:pt>
                <c:pt idx="20583">
                  <c:v>0.77272727272727204</c:v>
                </c:pt>
                <c:pt idx="20584">
                  <c:v>0.79545454545454497</c:v>
                </c:pt>
                <c:pt idx="20585">
                  <c:v>0.81818181818181801</c:v>
                </c:pt>
                <c:pt idx="20586">
                  <c:v>0.84090909090909005</c:v>
                </c:pt>
                <c:pt idx="20587">
                  <c:v>0.86363636363636298</c:v>
                </c:pt>
                <c:pt idx="20588">
                  <c:v>0.88636363636363602</c:v>
                </c:pt>
                <c:pt idx="20589">
                  <c:v>0.90909090909090895</c:v>
                </c:pt>
                <c:pt idx="20590">
                  <c:v>0.93181818181818099</c:v>
                </c:pt>
                <c:pt idx="20591">
                  <c:v>0.95454545454545403</c:v>
                </c:pt>
                <c:pt idx="20592">
                  <c:v>0.97727272727272696</c:v>
                </c:pt>
                <c:pt idx="20593">
                  <c:v>0</c:v>
                </c:pt>
                <c:pt idx="20594">
                  <c:v>8.3333333333333301E-2</c:v>
                </c:pt>
                <c:pt idx="20595">
                  <c:v>0.16666666666666599</c:v>
                </c:pt>
                <c:pt idx="20596">
                  <c:v>0.25</c:v>
                </c:pt>
                <c:pt idx="20597">
                  <c:v>0.33333333333333298</c:v>
                </c:pt>
                <c:pt idx="20598">
                  <c:v>0.41666666666666602</c:v>
                </c:pt>
                <c:pt idx="20599">
                  <c:v>0.5</c:v>
                </c:pt>
                <c:pt idx="20600">
                  <c:v>0.58333333333333304</c:v>
                </c:pt>
                <c:pt idx="20601">
                  <c:v>0.66666666666666596</c:v>
                </c:pt>
                <c:pt idx="20602">
                  <c:v>0.75</c:v>
                </c:pt>
                <c:pt idx="20603">
                  <c:v>0.83333333333333304</c:v>
                </c:pt>
                <c:pt idx="20604">
                  <c:v>0.91666666666666596</c:v>
                </c:pt>
                <c:pt idx="20605">
                  <c:v>0</c:v>
                </c:pt>
                <c:pt idx="20606">
                  <c:v>0.25</c:v>
                </c:pt>
                <c:pt idx="20607">
                  <c:v>0.5</c:v>
                </c:pt>
                <c:pt idx="20608">
                  <c:v>0.75</c:v>
                </c:pt>
                <c:pt idx="20609">
                  <c:v>0</c:v>
                </c:pt>
                <c:pt idx="20610">
                  <c:v>8.3333333333333301E-2</c:v>
                </c:pt>
                <c:pt idx="20611">
                  <c:v>0.16666666666666599</c:v>
                </c:pt>
                <c:pt idx="20612">
                  <c:v>0.25</c:v>
                </c:pt>
                <c:pt idx="20613">
                  <c:v>0.33333333333333298</c:v>
                </c:pt>
                <c:pt idx="20614">
                  <c:v>0.41666666666666602</c:v>
                </c:pt>
                <c:pt idx="20615">
                  <c:v>0.5</c:v>
                </c:pt>
                <c:pt idx="20616">
                  <c:v>0.58333333333333304</c:v>
                </c:pt>
                <c:pt idx="20617">
                  <c:v>0.66666666666666596</c:v>
                </c:pt>
                <c:pt idx="20618">
                  <c:v>0.75</c:v>
                </c:pt>
                <c:pt idx="20619">
                  <c:v>0.83333333333333304</c:v>
                </c:pt>
                <c:pt idx="20620">
                  <c:v>0.91666666666666596</c:v>
                </c:pt>
                <c:pt idx="20621">
                  <c:v>0</c:v>
                </c:pt>
                <c:pt idx="20622">
                  <c:v>0.16666666666666599</c:v>
                </c:pt>
                <c:pt idx="20623">
                  <c:v>0.33333333333333298</c:v>
                </c:pt>
                <c:pt idx="20624">
                  <c:v>0.5</c:v>
                </c:pt>
                <c:pt idx="20625">
                  <c:v>0.66666666666666596</c:v>
                </c:pt>
                <c:pt idx="20626">
                  <c:v>0.83333333333333304</c:v>
                </c:pt>
                <c:pt idx="20627">
                  <c:v>0</c:v>
                </c:pt>
                <c:pt idx="20628">
                  <c:v>3.03030303030303E-2</c:v>
                </c:pt>
                <c:pt idx="20629">
                  <c:v>6.0606060606060601E-2</c:v>
                </c:pt>
                <c:pt idx="20630">
                  <c:v>9.0909090909090898E-2</c:v>
                </c:pt>
                <c:pt idx="20631">
                  <c:v>0.12121212121212099</c:v>
                </c:pt>
                <c:pt idx="20632">
                  <c:v>0.15151515151515099</c:v>
                </c:pt>
                <c:pt idx="20633">
                  <c:v>0.18181818181818099</c:v>
                </c:pt>
                <c:pt idx="20634">
                  <c:v>0.21212121212121199</c:v>
                </c:pt>
                <c:pt idx="20635">
                  <c:v>0.24242424242424199</c:v>
                </c:pt>
                <c:pt idx="20636">
                  <c:v>0.27272727272727199</c:v>
                </c:pt>
                <c:pt idx="20637">
                  <c:v>0.30303030303030298</c:v>
                </c:pt>
                <c:pt idx="20638">
                  <c:v>0.33333333333333298</c:v>
                </c:pt>
                <c:pt idx="20639">
                  <c:v>0.36363636363636298</c:v>
                </c:pt>
                <c:pt idx="20640">
                  <c:v>0.39393939393939298</c:v>
                </c:pt>
                <c:pt idx="20641">
                  <c:v>0.42424242424242398</c:v>
                </c:pt>
                <c:pt idx="20642">
                  <c:v>0.45454545454545398</c:v>
                </c:pt>
                <c:pt idx="20643">
                  <c:v>0.48484848484848397</c:v>
                </c:pt>
                <c:pt idx="20644">
                  <c:v>0.51515151515151503</c:v>
                </c:pt>
                <c:pt idx="20645">
                  <c:v>0.54545454545454497</c:v>
                </c:pt>
                <c:pt idx="20646">
                  <c:v>0.57575757575757502</c:v>
                </c:pt>
                <c:pt idx="20647">
                  <c:v>0.60606060606060597</c:v>
                </c:pt>
                <c:pt idx="20648">
                  <c:v>0.63636363636363602</c:v>
                </c:pt>
                <c:pt idx="20649">
                  <c:v>0.66666666666666596</c:v>
                </c:pt>
                <c:pt idx="20650">
                  <c:v>0.69696969696969702</c:v>
                </c:pt>
                <c:pt idx="20651">
                  <c:v>0.72727272727272696</c:v>
                </c:pt>
                <c:pt idx="20652">
                  <c:v>0.75757575757575701</c:v>
                </c:pt>
                <c:pt idx="20653">
                  <c:v>0.78787878787878696</c:v>
                </c:pt>
                <c:pt idx="20654">
                  <c:v>0.81818181818181801</c:v>
                </c:pt>
                <c:pt idx="20655">
                  <c:v>0.84848484848484795</c:v>
                </c:pt>
                <c:pt idx="20656">
                  <c:v>0.87878787878787801</c:v>
                </c:pt>
                <c:pt idx="20657">
                  <c:v>0.90909090909090895</c:v>
                </c:pt>
                <c:pt idx="20658">
                  <c:v>0.939393939393939</c:v>
                </c:pt>
                <c:pt idx="20659">
                  <c:v>0.96969696969696895</c:v>
                </c:pt>
                <c:pt idx="20660">
                  <c:v>0</c:v>
                </c:pt>
                <c:pt idx="20661">
                  <c:v>2.94117647058823E-2</c:v>
                </c:pt>
                <c:pt idx="20662">
                  <c:v>5.8823529411764698E-2</c:v>
                </c:pt>
                <c:pt idx="20663">
                  <c:v>8.8235294117646995E-2</c:v>
                </c:pt>
                <c:pt idx="20664">
                  <c:v>0.11764705882352899</c:v>
                </c:pt>
                <c:pt idx="20665">
                  <c:v>0.14705882352941099</c:v>
                </c:pt>
                <c:pt idx="20666">
                  <c:v>0.17647058823529399</c:v>
                </c:pt>
                <c:pt idx="20667">
                  <c:v>0.20588235294117599</c:v>
                </c:pt>
                <c:pt idx="20668">
                  <c:v>0.23529411764705799</c:v>
                </c:pt>
                <c:pt idx="20669">
                  <c:v>0.26470588235294101</c:v>
                </c:pt>
                <c:pt idx="20670">
                  <c:v>0.29411764705882298</c:v>
                </c:pt>
                <c:pt idx="20671">
                  <c:v>0.32352941176470501</c:v>
                </c:pt>
                <c:pt idx="20672">
                  <c:v>0.35294117647058798</c:v>
                </c:pt>
                <c:pt idx="20673">
                  <c:v>0.38235294117647001</c:v>
                </c:pt>
                <c:pt idx="20674">
                  <c:v>0.41176470588235198</c:v>
                </c:pt>
                <c:pt idx="20675">
                  <c:v>0.441176470588235</c:v>
                </c:pt>
                <c:pt idx="20676">
                  <c:v>0.47058823529411697</c:v>
                </c:pt>
                <c:pt idx="20677">
                  <c:v>0.5</c:v>
                </c:pt>
                <c:pt idx="20678">
                  <c:v>0.52941176470588203</c:v>
                </c:pt>
                <c:pt idx="20679">
                  <c:v>0.55882352941176405</c:v>
                </c:pt>
                <c:pt idx="20680">
                  <c:v>0.58823529411764697</c:v>
                </c:pt>
                <c:pt idx="20681">
                  <c:v>0.61764705882352899</c:v>
                </c:pt>
                <c:pt idx="20682">
                  <c:v>0.64705882352941102</c:v>
                </c:pt>
                <c:pt idx="20683">
                  <c:v>0.67647058823529405</c:v>
                </c:pt>
                <c:pt idx="20684">
                  <c:v>0.70588235294117596</c:v>
                </c:pt>
                <c:pt idx="20685">
                  <c:v>0.73529411764705799</c:v>
                </c:pt>
                <c:pt idx="20686">
                  <c:v>0.76470588235294101</c:v>
                </c:pt>
                <c:pt idx="20687">
                  <c:v>0.79411764705882304</c:v>
                </c:pt>
                <c:pt idx="20688">
                  <c:v>0.82352941176470495</c:v>
                </c:pt>
                <c:pt idx="20689">
                  <c:v>0.85294117647058798</c:v>
                </c:pt>
                <c:pt idx="20690">
                  <c:v>0.88235294117647001</c:v>
                </c:pt>
                <c:pt idx="20691">
                  <c:v>0.91176470588235203</c:v>
                </c:pt>
                <c:pt idx="20692">
                  <c:v>0.94117647058823495</c:v>
                </c:pt>
                <c:pt idx="20693">
                  <c:v>0.97058823529411697</c:v>
                </c:pt>
                <c:pt idx="20694">
                  <c:v>0</c:v>
                </c:pt>
                <c:pt idx="20695">
                  <c:v>2.7027027027027001E-2</c:v>
                </c:pt>
                <c:pt idx="20696">
                  <c:v>5.4054054054054002E-2</c:v>
                </c:pt>
                <c:pt idx="20697">
                  <c:v>8.1081081081081002E-2</c:v>
                </c:pt>
                <c:pt idx="20698">
                  <c:v>0.108108108108108</c:v>
                </c:pt>
                <c:pt idx="20699">
                  <c:v>0.135135135135135</c:v>
                </c:pt>
                <c:pt idx="20700">
                  <c:v>0.162162162162162</c:v>
                </c:pt>
                <c:pt idx="20701">
                  <c:v>0.18918918918918901</c:v>
                </c:pt>
                <c:pt idx="20702">
                  <c:v>0.21621621621621601</c:v>
                </c:pt>
                <c:pt idx="20703">
                  <c:v>0.24324324324324301</c:v>
                </c:pt>
                <c:pt idx="20704">
                  <c:v>0.27027027027027001</c:v>
                </c:pt>
                <c:pt idx="20705">
                  <c:v>0.29729729729729698</c:v>
                </c:pt>
                <c:pt idx="20706">
                  <c:v>0.32432432432432401</c:v>
                </c:pt>
                <c:pt idx="20707">
                  <c:v>0.35135135135135098</c:v>
                </c:pt>
                <c:pt idx="20708">
                  <c:v>0.37837837837837801</c:v>
                </c:pt>
                <c:pt idx="20709">
                  <c:v>0.40540540540540498</c:v>
                </c:pt>
                <c:pt idx="20710">
                  <c:v>0.43243243243243201</c:v>
                </c:pt>
                <c:pt idx="20711">
                  <c:v>0.45945945945945899</c:v>
                </c:pt>
                <c:pt idx="20712">
                  <c:v>0.48648648648648601</c:v>
                </c:pt>
                <c:pt idx="20713">
                  <c:v>0.51351351351351304</c:v>
                </c:pt>
                <c:pt idx="20714">
                  <c:v>0.54054054054054002</c:v>
                </c:pt>
                <c:pt idx="20715">
                  <c:v>0.56756756756756699</c:v>
                </c:pt>
                <c:pt idx="20716">
                  <c:v>0.59459459459459396</c:v>
                </c:pt>
                <c:pt idx="20717">
                  <c:v>0.62162162162162105</c:v>
                </c:pt>
                <c:pt idx="20718">
                  <c:v>0.64864864864864802</c:v>
                </c:pt>
                <c:pt idx="20719">
                  <c:v>0.67567567567567499</c:v>
                </c:pt>
                <c:pt idx="20720">
                  <c:v>0.70270270270270196</c:v>
                </c:pt>
                <c:pt idx="20721">
                  <c:v>0.72972972972972905</c:v>
                </c:pt>
                <c:pt idx="20722">
                  <c:v>0.75675675675675602</c:v>
                </c:pt>
                <c:pt idx="20723">
                  <c:v>0.78378378378378299</c:v>
                </c:pt>
                <c:pt idx="20724">
                  <c:v>0.81081081081080997</c:v>
                </c:pt>
                <c:pt idx="20725">
                  <c:v>0.83783783783783705</c:v>
                </c:pt>
                <c:pt idx="20726">
                  <c:v>0.86486486486486402</c:v>
                </c:pt>
                <c:pt idx="20727">
                  <c:v>0.891891891891891</c:v>
                </c:pt>
                <c:pt idx="20728">
                  <c:v>0.91891891891891897</c:v>
                </c:pt>
                <c:pt idx="20729">
                  <c:v>0.94594594594594505</c:v>
                </c:pt>
                <c:pt idx="20730">
                  <c:v>0.97297297297297303</c:v>
                </c:pt>
                <c:pt idx="20731">
                  <c:v>0</c:v>
                </c:pt>
                <c:pt idx="20732">
                  <c:v>3.125E-2</c:v>
                </c:pt>
                <c:pt idx="20733">
                  <c:v>6.25E-2</c:v>
                </c:pt>
                <c:pt idx="20734">
                  <c:v>9.375E-2</c:v>
                </c:pt>
                <c:pt idx="20735">
                  <c:v>0.125</c:v>
                </c:pt>
                <c:pt idx="20736">
                  <c:v>0.15625</c:v>
                </c:pt>
                <c:pt idx="20737">
                  <c:v>0.1875</c:v>
                </c:pt>
                <c:pt idx="20738">
                  <c:v>0.21875</c:v>
                </c:pt>
                <c:pt idx="20739">
                  <c:v>0.25</c:v>
                </c:pt>
                <c:pt idx="20740">
                  <c:v>0.28125</c:v>
                </c:pt>
                <c:pt idx="20741">
                  <c:v>0.3125</c:v>
                </c:pt>
                <c:pt idx="20742">
                  <c:v>0.34375</c:v>
                </c:pt>
                <c:pt idx="20743">
                  <c:v>0.375</c:v>
                </c:pt>
                <c:pt idx="20744">
                  <c:v>0.40625</c:v>
                </c:pt>
                <c:pt idx="20745">
                  <c:v>0.4375</c:v>
                </c:pt>
                <c:pt idx="20746">
                  <c:v>0.46875</c:v>
                </c:pt>
                <c:pt idx="20747">
                  <c:v>0.5</c:v>
                </c:pt>
                <c:pt idx="20748">
                  <c:v>0.53125</c:v>
                </c:pt>
                <c:pt idx="20749">
                  <c:v>0.5625</c:v>
                </c:pt>
                <c:pt idx="20750">
                  <c:v>0.59375</c:v>
                </c:pt>
                <c:pt idx="20751">
                  <c:v>0.625</c:v>
                </c:pt>
                <c:pt idx="20752">
                  <c:v>0.65625</c:v>
                </c:pt>
                <c:pt idx="20753">
                  <c:v>0.6875</c:v>
                </c:pt>
                <c:pt idx="20754">
                  <c:v>0.71875</c:v>
                </c:pt>
                <c:pt idx="20755">
                  <c:v>0.75</c:v>
                </c:pt>
                <c:pt idx="20756">
                  <c:v>0.78125</c:v>
                </c:pt>
                <c:pt idx="20757">
                  <c:v>0.8125</c:v>
                </c:pt>
                <c:pt idx="20758">
                  <c:v>0.84375</c:v>
                </c:pt>
                <c:pt idx="20759">
                  <c:v>0.875</c:v>
                </c:pt>
                <c:pt idx="20760">
                  <c:v>0.90625</c:v>
                </c:pt>
                <c:pt idx="20761">
                  <c:v>0.9375</c:v>
                </c:pt>
                <c:pt idx="20762">
                  <c:v>0.96875</c:v>
                </c:pt>
                <c:pt idx="20763">
                  <c:v>0</c:v>
                </c:pt>
                <c:pt idx="20764">
                  <c:v>2.2222222222222199E-2</c:v>
                </c:pt>
                <c:pt idx="20765">
                  <c:v>4.4444444444444398E-2</c:v>
                </c:pt>
                <c:pt idx="20766">
                  <c:v>6.6666666666666596E-2</c:v>
                </c:pt>
                <c:pt idx="20767">
                  <c:v>8.8888888888888795E-2</c:v>
                </c:pt>
                <c:pt idx="20768">
                  <c:v>0.11111111111111099</c:v>
                </c:pt>
                <c:pt idx="20769">
                  <c:v>0.133333333333333</c:v>
                </c:pt>
                <c:pt idx="20770">
                  <c:v>0.155555555555555</c:v>
                </c:pt>
                <c:pt idx="20771">
                  <c:v>0.17777777777777701</c:v>
                </c:pt>
                <c:pt idx="20772">
                  <c:v>0.2</c:v>
                </c:pt>
                <c:pt idx="20773">
                  <c:v>0.22222222222222199</c:v>
                </c:pt>
                <c:pt idx="20774">
                  <c:v>0.24444444444444399</c:v>
                </c:pt>
                <c:pt idx="20775">
                  <c:v>0.266666666666666</c:v>
                </c:pt>
                <c:pt idx="20776">
                  <c:v>0.28888888888888797</c:v>
                </c:pt>
                <c:pt idx="20777">
                  <c:v>0.31111111111111101</c:v>
                </c:pt>
                <c:pt idx="20778">
                  <c:v>0.33333333333333298</c:v>
                </c:pt>
                <c:pt idx="20779">
                  <c:v>0.35555555555555501</c:v>
                </c:pt>
                <c:pt idx="20780">
                  <c:v>0.37777777777777699</c:v>
                </c:pt>
                <c:pt idx="20781">
                  <c:v>0.4</c:v>
                </c:pt>
                <c:pt idx="20782">
                  <c:v>0.422222222222222</c:v>
                </c:pt>
                <c:pt idx="20783">
                  <c:v>0.44444444444444398</c:v>
                </c:pt>
                <c:pt idx="20784">
                  <c:v>0.46666666666666601</c:v>
                </c:pt>
                <c:pt idx="20785">
                  <c:v>0.48888888888888798</c:v>
                </c:pt>
                <c:pt idx="20786">
                  <c:v>0.51111111111111096</c:v>
                </c:pt>
                <c:pt idx="20787">
                  <c:v>0.53333333333333299</c:v>
                </c:pt>
                <c:pt idx="20788">
                  <c:v>0.55555555555555503</c:v>
                </c:pt>
                <c:pt idx="20789">
                  <c:v>0.57777777777777695</c:v>
                </c:pt>
                <c:pt idx="20790">
                  <c:v>0.6</c:v>
                </c:pt>
                <c:pt idx="20791">
                  <c:v>0.62222222222222201</c:v>
                </c:pt>
                <c:pt idx="20792">
                  <c:v>0.64444444444444404</c:v>
                </c:pt>
                <c:pt idx="20793">
                  <c:v>0.66666666666666596</c:v>
                </c:pt>
                <c:pt idx="20794">
                  <c:v>0.688888888888888</c:v>
                </c:pt>
                <c:pt idx="20795">
                  <c:v>0.71111111111111103</c:v>
                </c:pt>
                <c:pt idx="20796">
                  <c:v>0.73333333333333295</c:v>
                </c:pt>
                <c:pt idx="20797">
                  <c:v>0.75555555555555498</c:v>
                </c:pt>
                <c:pt idx="20798">
                  <c:v>0.77777777777777701</c:v>
                </c:pt>
                <c:pt idx="20799">
                  <c:v>0.8</c:v>
                </c:pt>
                <c:pt idx="20800">
                  <c:v>0.82222222222222197</c:v>
                </c:pt>
                <c:pt idx="20801">
                  <c:v>0.844444444444444</c:v>
                </c:pt>
                <c:pt idx="20802">
                  <c:v>0.86666666666666603</c:v>
                </c:pt>
                <c:pt idx="20803">
                  <c:v>0.88888888888888795</c:v>
                </c:pt>
                <c:pt idx="20804">
                  <c:v>0.91111111111111098</c:v>
                </c:pt>
                <c:pt idx="20805">
                  <c:v>0.93333333333333302</c:v>
                </c:pt>
                <c:pt idx="20806">
                  <c:v>0.95555555555555505</c:v>
                </c:pt>
                <c:pt idx="20807">
                  <c:v>0.97777777777777697</c:v>
                </c:pt>
                <c:pt idx="20808">
                  <c:v>0</c:v>
                </c:pt>
                <c:pt idx="20809">
                  <c:v>2.6315789473684199E-2</c:v>
                </c:pt>
                <c:pt idx="20810">
                  <c:v>5.2631578947368397E-2</c:v>
                </c:pt>
                <c:pt idx="20811">
                  <c:v>7.8947368421052599E-2</c:v>
                </c:pt>
                <c:pt idx="20812">
                  <c:v>0.105263157894736</c:v>
                </c:pt>
                <c:pt idx="20813">
                  <c:v>0.13157894736842099</c:v>
                </c:pt>
                <c:pt idx="20814">
                  <c:v>0.157894736842105</c:v>
                </c:pt>
                <c:pt idx="20815">
                  <c:v>0.18421052631578899</c:v>
                </c:pt>
                <c:pt idx="20816">
                  <c:v>0.21052631578947301</c:v>
                </c:pt>
                <c:pt idx="20817">
                  <c:v>0.23684210526315699</c:v>
                </c:pt>
                <c:pt idx="20818">
                  <c:v>0.26315789473684198</c:v>
                </c:pt>
                <c:pt idx="20819">
                  <c:v>0.28947368421052599</c:v>
                </c:pt>
                <c:pt idx="20820">
                  <c:v>0.31578947368421001</c:v>
                </c:pt>
                <c:pt idx="20821">
                  <c:v>0.34210526315789402</c:v>
                </c:pt>
                <c:pt idx="20822">
                  <c:v>0.36842105263157798</c:v>
                </c:pt>
                <c:pt idx="20823">
                  <c:v>0.394736842105263</c:v>
                </c:pt>
                <c:pt idx="20824">
                  <c:v>0.42105263157894701</c:v>
                </c:pt>
                <c:pt idx="20825">
                  <c:v>0.44736842105263103</c:v>
                </c:pt>
                <c:pt idx="20826">
                  <c:v>0.47368421052631499</c:v>
                </c:pt>
                <c:pt idx="20827">
                  <c:v>0.5</c:v>
                </c:pt>
                <c:pt idx="20828">
                  <c:v>0.52631578947368396</c:v>
                </c:pt>
                <c:pt idx="20829">
                  <c:v>0.55263157894736803</c:v>
                </c:pt>
                <c:pt idx="20830">
                  <c:v>0.57894736842105199</c:v>
                </c:pt>
                <c:pt idx="20831">
                  <c:v>0.60526315789473595</c:v>
                </c:pt>
                <c:pt idx="20832">
                  <c:v>0.63157894736842102</c:v>
                </c:pt>
                <c:pt idx="20833">
                  <c:v>0.65789473684210498</c:v>
                </c:pt>
                <c:pt idx="20834">
                  <c:v>0.68421052631578905</c:v>
                </c:pt>
                <c:pt idx="20835">
                  <c:v>0.71052631578947301</c:v>
                </c:pt>
                <c:pt idx="20836">
                  <c:v>0.73684210526315697</c:v>
                </c:pt>
                <c:pt idx="20837">
                  <c:v>0.76315789473684204</c:v>
                </c:pt>
                <c:pt idx="20838">
                  <c:v>0.78947368421052599</c:v>
                </c:pt>
                <c:pt idx="20839">
                  <c:v>0.81578947368420995</c:v>
                </c:pt>
                <c:pt idx="20840">
                  <c:v>0.84210526315789402</c:v>
                </c:pt>
                <c:pt idx="20841">
                  <c:v>0.86842105263157898</c:v>
                </c:pt>
                <c:pt idx="20842">
                  <c:v>0.89473684210526305</c:v>
                </c:pt>
                <c:pt idx="20843">
                  <c:v>0.92105263157894701</c:v>
                </c:pt>
                <c:pt idx="20844">
                  <c:v>0.94736842105263097</c:v>
                </c:pt>
                <c:pt idx="20845">
                  <c:v>0.97368421052631504</c:v>
                </c:pt>
                <c:pt idx="20846">
                  <c:v>0</c:v>
                </c:pt>
                <c:pt idx="20847">
                  <c:v>2.94117647058823E-2</c:v>
                </c:pt>
                <c:pt idx="20848">
                  <c:v>5.8823529411764698E-2</c:v>
                </c:pt>
                <c:pt idx="20849">
                  <c:v>8.8235294117646995E-2</c:v>
                </c:pt>
                <c:pt idx="20850">
                  <c:v>0.11764705882352899</c:v>
                </c:pt>
                <c:pt idx="20851">
                  <c:v>0.14705882352941099</c:v>
                </c:pt>
                <c:pt idx="20852">
                  <c:v>0.17647058823529399</c:v>
                </c:pt>
                <c:pt idx="20853">
                  <c:v>0.20588235294117599</c:v>
                </c:pt>
                <c:pt idx="20854">
                  <c:v>0.23529411764705799</c:v>
                </c:pt>
                <c:pt idx="20855">
                  <c:v>0.26470588235294101</c:v>
                </c:pt>
                <c:pt idx="20856">
                  <c:v>0.29411764705882298</c:v>
                </c:pt>
                <c:pt idx="20857">
                  <c:v>0.32352941176470501</c:v>
                </c:pt>
                <c:pt idx="20858">
                  <c:v>0.35294117647058798</c:v>
                </c:pt>
                <c:pt idx="20859">
                  <c:v>0.38235294117647001</c:v>
                </c:pt>
                <c:pt idx="20860">
                  <c:v>0.41176470588235198</c:v>
                </c:pt>
                <c:pt idx="20861">
                  <c:v>0.441176470588235</c:v>
                </c:pt>
                <c:pt idx="20862">
                  <c:v>0.47058823529411697</c:v>
                </c:pt>
                <c:pt idx="20863">
                  <c:v>0.5</c:v>
                </c:pt>
                <c:pt idx="20864">
                  <c:v>0.52941176470588203</c:v>
                </c:pt>
                <c:pt idx="20865">
                  <c:v>0.55882352941176405</c:v>
                </c:pt>
                <c:pt idx="20866">
                  <c:v>0.58823529411764697</c:v>
                </c:pt>
                <c:pt idx="20867">
                  <c:v>0.61764705882352899</c:v>
                </c:pt>
                <c:pt idx="20868">
                  <c:v>0.64705882352941102</c:v>
                </c:pt>
                <c:pt idx="20869">
                  <c:v>0.67647058823529405</c:v>
                </c:pt>
                <c:pt idx="20870">
                  <c:v>0.70588235294117596</c:v>
                </c:pt>
                <c:pt idx="20871">
                  <c:v>0.73529411764705799</c:v>
                </c:pt>
                <c:pt idx="20872">
                  <c:v>0.76470588235294101</c:v>
                </c:pt>
                <c:pt idx="20873">
                  <c:v>0.79411764705882304</c:v>
                </c:pt>
                <c:pt idx="20874">
                  <c:v>0.82352941176470495</c:v>
                </c:pt>
                <c:pt idx="20875">
                  <c:v>0.85294117647058798</c:v>
                </c:pt>
                <c:pt idx="20876">
                  <c:v>0.88235294117647001</c:v>
                </c:pt>
                <c:pt idx="20877">
                  <c:v>0.91176470588235203</c:v>
                </c:pt>
                <c:pt idx="20878">
                  <c:v>0.94117647058823495</c:v>
                </c:pt>
                <c:pt idx="20879">
                  <c:v>0.97058823529411697</c:v>
                </c:pt>
                <c:pt idx="20880">
                  <c:v>0</c:v>
                </c:pt>
                <c:pt idx="20881">
                  <c:v>8.6206896551724102E-3</c:v>
                </c:pt>
                <c:pt idx="20882">
                  <c:v>1.72413793103448E-2</c:v>
                </c:pt>
                <c:pt idx="20883">
                  <c:v>2.5862068965517199E-2</c:v>
                </c:pt>
                <c:pt idx="20884">
                  <c:v>3.4482758620689599E-2</c:v>
                </c:pt>
                <c:pt idx="20885">
                  <c:v>4.3103448275862002E-2</c:v>
                </c:pt>
                <c:pt idx="20886">
                  <c:v>5.1724137931034399E-2</c:v>
                </c:pt>
                <c:pt idx="20887">
                  <c:v>6.0344827586206899E-2</c:v>
                </c:pt>
                <c:pt idx="20888">
                  <c:v>6.8965517241379296E-2</c:v>
                </c:pt>
                <c:pt idx="20889">
                  <c:v>7.7586206896551699E-2</c:v>
                </c:pt>
                <c:pt idx="20890">
                  <c:v>8.6206896551724102E-2</c:v>
                </c:pt>
                <c:pt idx="20891">
                  <c:v>9.4827586206896505E-2</c:v>
                </c:pt>
                <c:pt idx="20892">
                  <c:v>0.10344827586206801</c:v>
                </c:pt>
                <c:pt idx="20893">
                  <c:v>0.11206896551724101</c:v>
                </c:pt>
                <c:pt idx="20894">
                  <c:v>0.12068965517241299</c:v>
                </c:pt>
                <c:pt idx="20895">
                  <c:v>0.12931034482758599</c:v>
                </c:pt>
                <c:pt idx="20896">
                  <c:v>0.13793103448275801</c:v>
                </c:pt>
                <c:pt idx="20897">
                  <c:v>0.14655172413793099</c:v>
                </c:pt>
                <c:pt idx="20898">
                  <c:v>0.15517241379310301</c:v>
                </c:pt>
                <c:pt idx="20899">
                  <c:v>0.163793103448275</c:v>
                </c:pt>
                <c:pt idx="20900">
                  <c:v>0.17241379310344801</c:v>
                </c:pt>
                <c:pt idx="20901">
                  <c:v>0.18103448275862</c:v>
                </c:pt>
                <c:pt idx="20902">
                  <c:v>0.18965517241379301</c:v>
                </c:pt>
                <c:pt idx="20903">
                  <c:v>0.198275862068965</c:v>
                </c:pt>
                <c:pt idx="20904">
                  <c:v>0.20689655172413701</c:v>
                </c:pt>
                <c:pt idx="20905">
                  <c:v>0.21551724137931</c:v>
                </c:pt>
                <c:pt idx="20906">
                  <c:v>0.22413793103448201</c:v>
                </c:pt>
                <c:pt idx="20907">
                  <c:v>0.232758620689655</c:v>
                </c:pt>
                <c:pt idx="20908">
                  <c:v>0.24137931034482701</c:v>
                </c:pt>
                <c:pt idx="20909">
                  <c:v>0.25</c:v>
                </c:pt>
                <c:pt idx="20910">
                  <c:v>0.25862068965517199</c:v>
                </c:pt>
                <c:pt idx="20911">
                  <c:v>0.26724137931034397</c:v>
                </c:pt>
                <c:pt idx="20912">
                  <c:v>0.27586206896551702</c:v>
                </c:pt>
                <c:pt idx="20913">
                  <c:v>0.284482758620689</c:v>
                </c:pt>
                <c:pt idx="20914">
                  <c:v>0.29310344827586199</c:v>
                </c:pt>
                <c:pt idx="20915">
                  <c:v>0.30172413793103398</c:v>
                </c:pt>
                <c:pt idx="20916">
                  <c:v>0.31034482758620602</c:v>
                </c:pt>
                <c:pt idx="20917">
                  <c:v>0.318965517241379</c:v>
                </c:pt>
                <c:pt idx="20918">
                  <c:v>0.32758620689655099</c:v>
                </c:pt>
                <c:pt idx="20919">
                  <c:v>0.33620689655172398</c:v>
                </c:pt>
                <c:pt idx="20920">
                  <c:v>0.34482758620689602</c:v>
                </c:pt>
                <c:pt idx="20921">
                  <c:v>0.35344827586206801</c:v>
                </c:pt>
                <c:pt idx="20922">
                  <c:v>0.36206896551724099</c:v>
                </c:pt>
                <c:pt idx="20923">
                  <c:v>0.37068965517241298</c:v>
                </c:pt>
                <c:pt idx="20924">
                  <c:v>0.37931034482758602</c:v>
                </c:pt>
                <c:pt idx="20925">
                  <c:v>0.38793103448275801</c:v>
                </c:pt>
                <c:pt idx="20926">
                  <c:v>0.39655172413793099</c:v>
                </c:pt>
                <c:pt idx="20927">
                  <c:v>0.40517241379310298</c:v>
                </c:pt>
                <c:pt idx="20928">
                  <c:v>0.41379310344827502</c:v>
                </c:pt>
                <c:pt idx="20929">
                  <c:v>0.42241379310344801</c:v>
                </c:pt>
                <c:pt idx="20930">
                  <c:v>0.43103448275862</c:v>
                </c:pt>
                <c:pt idx="20931">
                  <c:v>0.43965517241379298</c:v>
                </c:pt>
                <c:pt idx="20932">
                  <c:v>0.44827586206896503</c:v>
                </c:pt>
                <c:pt idx="20933">
                  <c:v>0.45689655172413701</c:v>
                </c:pt>
                <c:pt idx="20934">
                  <c:v>0.46551724137931</c:v>
                </c:pt>
                <c:pt idx="20935">
                  <c:v>0.47413793103448199</c:v>
                </c:pt>
                <c:pt idx="20936">
                  <c:v>0.48275862068965503</c:v>
                </c:pt>
                <c:pt idx="20937">
                  <c:v>0.49137931034482701</c:v>
                </c:pt>
                <c:pt idx="20938">
                  <c:v>0.5</c:v>
                </c:pt>
                <c:pt idx="20939">
                  <c:v>0.50862068965517204</c:v>
                </c:pt>
                <c:pt idx="20940">
                  <c:v>0.51724137931034397</c:v>
                </c:pt>
                <c:pt idx="20941">
                  <c:v>0.52586206896551702</c:v>
                </c:pt>
                <c:pt idx="20942">
                  <c:v>0.53448275862068895</c:v>
                </c:pt>
                <c:pt idx="20943">
                  <c:v>0.54310344827586199</c:v>
                </c:pt>
                <c:pt idx="20944">
                  <c:v>0.55172413793103403</c:v>
                </c:pt>
                <c:pt idx="20945">
                  <c:v>0.56034482758620596</c:v>
                </c:pt>
                <c:pt idx="20946">
                  <c:v>0.568965517241379</c:v>
                </c:pt>
                <c:pt idx="20947">
                  <c:v>0.57758620689655105</c:v>
                </c:pt>
                <c:pt idx="20948">
                  <c:v>0.58620689655172398</c:v>
                </c:pt>
                <c:pt idx="20949">
                  <c:v>0.59482758620689602</c:v>
                </c:pt>
                <c:pt idx="20950">
                  <c:v>0.60344827586206895</c:v>
                </c:pt>
                <c:pt idx="20951">
                  <c:v>0.61206896551724099</c:v>
                </c:pt>
                <c:pt idx="20952">
                  <c:v>0.62068965517241304</c:v>
                </c:pt>
                <c:pt idx="20953">
                  <c:v>0.62931034482758597</c:v>
                </c:pt>
                <c:pt idx="20954">
                  <c:v>0.63793103448275801</c:v>
                </c:pt>
                <c:pt idx="20955">
                  <c:v>0.64655172413793105</c:v>
                </c:pt>
                <c:pt idx="20956">
                  <c:v>0.65517241379310298</c:v>
                </c:pt>
                <c:pt idx="20957">
                  <c:v>0.66379310344827502</c:v>
                </c:pt>
                <c:pt idx="20958">
                  <c:v>0.67241379310344795</c:v>
                </c:pt>
                <c:pt idx="20959">
                  <c:v>0.68103448275862</c:v>
                </c:pt>
                <c:pt idx="20960">
                  <c:v>0.68965517241379304</c:v>
                </c:pt>
                <c:pt idx="20961">
                  <c:v>0.69827586206896497</c:v>
                </c:pt>
                <c:pt idx="20962">
                  <c:v>0.70689655172413701</c:v>
                </c:pt>
                <c:pt idx="20963">
                  <c:v>0.71551724137931005</c:v>
                </c:pt>
                <c:pt idx="20964">
                  <c:v>0.72413793103448199</c:v>
                </c:pt>
                <c:pt idx="20965">
                  <c:v>0.73275862068965503</c:v>
                </c:pt>
                <c:pt idx="20966">
                  <c:v>0.74137931034482696</c:v>
                </c:pt>
                <c:pt idx="20967">
                  <c:v>0.75</c:v>
                </c:pt>
                <c:pt idx="20968">
                  <c:v>0.75862068965517204</c:v>
                </c:pt>
                <c:pt idx="20969">
                  <c:v>0.76724137931034397</c:v>
                </c:pt>
                <c:pt idx="20970">
                  <c:v>0.77586206896551702</c:v>
                </c:pt>
                <c:pt idx="20971">
                  <c:v>0.78448275862068895</c:v>
                </c:pt>
                <c:pt idx="20972">
                  <c:v>0.79310344827586199</c:v>
                </c:pt>
                <c:pt idx="20973">
                  <c:v>0.80172413793103403</c:v>
                </c:pt>
                <c:pt idx="20974">
                  <c:v>0.81034482758620596</c:v>
                </c:pt>
                <c:pt idx="20975">
                  <c:v>0.818965517241379</c:v>
                </c:pt>
                <c:pt idx="20976">
                  <c:v>0.82758620689655105</c:v>
                </c:pt>
                <c:pt idx="20977">
                  <c:v>0.83620689655172398</c:v>
                </c:pt>
                <c:pt idx="20978">
                  <c:v>0.84482758620689602</c:v>
                </c:pt>
                <c:pt idx="20979">
                  <c:v>0.85344827586206895</c:v>
                </c:pt>
                <c:pt idx="20980">
                  <c:v>0.86206896551724099</c:v>
                </c:pt>
                <c:pt idx="20981">
                  <c:v>0.87068965517241304</c:v>
                </c:pt>
                <c:pt idx="20982">
                  <c:v>0.87931034482758597</c:v>
                </c:pt>
                <c:pt idx="20983">
                  <c:v>0.88793103448275801</c:v>
                </c:pt>
                <c:pt idx="20984">
                  <c:v>0.89655172413793105</c:v>
                </c:pt>
                <c:pt idx="20985">
                  <c:v>0.90517241379310298</c:v>
                </c:pt>
                <c:pt idx="20986">
                  <c:v>0.91379310344827502</c:v>
                </c:pt>
                <c:pt idx="20987">
                  <c:v>0.92241379310344795</c:v>
                </c:pt>
                <c:pt idx="20988">
                  <c:v>0.93103448275862</c:v>
                </c:pt>
                <c:pt idx="20989">
                  <c:v>0.93965517241379304</c:v>
                </c:pt>
                <c:pt idx="20990">
                  <c:v>0.94827586206896497</c:v>
                </c:pt>
                <c:pt idx="20991">
                  <c:v>0.95689655172413701</c:v>
                </c:pt>
                <c:pt idx="20992">
                  <c:v>0.96551724137931005</c:v>
                </c:pt>
                <c:pt idx="20993">
                  <c:v>0.97413793103448199</c:v>
                </c:pt>
                <c:pt idx="20994">
                  <c:v>0.98275862068965503</c:v>
                </c:pt>
                <c:pt idx="20995">
                  <c:v>0.99137931034482696</c:v>
                </c:pt>
                <c:pt idx="20996">
                  <c:v>0</c:v>
                </c:pt>
                <c:pt idx="20997">
                  <c:v>3.2258064516128997E-2</c:v>
                </c:pt>
                <c:pt idx="20998">
                  <c:v>6.4516129032257993E-2</c:v>
                </c:pt>
                <c:pt idx="20999">
                  <c:v>9.6774193548387094E-2</c:v>
                </c:pt>
                <c:pt idx="21000">
                  <c:v>0.12903225806451599</c:v>
                </c:pt>
                <c:pt idx="21001">
                  <c:v>0.16129032258064499</c:v>
                </c:pt>
                <c:pt idx="21002">
                  <c:v>0.19354838709677399</c:v>
                </c:pt>
                <c:pt idx="21003">
                  <c:v>0.225806451612903</c:v>
                </c:pt>
                <c:pt idx="21004">
                  <c:v>0.25806451612903197</c:v>
                </c:pt>
                <c:pt idx="21005">
                  <c:v>0.29032258064516098</c:v>
                </c:pt>
                <c:pt idx="21006">
                  <c:v>0.32258064516128998</c:v>
                </c:pt>
                <c:pt idx="21007">
                  <c:v>0.35483870967741898</c:v>
                </c:pt>
                <c:pt idx="21008">
                  <c:v>0.38709677419354799</c:v>
                </c:pt>
                <c:pt idx="21009">
                  <c:v>0.41935483870967699</c:v>
                </c:pt>
                <c:pt idx="21010">
                  <c:v>0.45161290322580599</c:v>
                </c:pt>
                <c:pt idx="21011">
                  <c:v>0.483870967741935</c:v>
                </c:pt>
                <c:pt idx="21012">
                  <c:v>0.51612903225806395</c:v>
                </c:pt>
                <c:pt idx="21013">
                  <c:v>0.54838709677419295</c:v>
                </c:pt>
                <c:pt idx="21014">
                  <c:v>0.58064516129032195</c:v>
                </c:pt>
                <c:pt idx="21015">
                  <c:v>0.61290322580645096</c:v>
                </c:pt>
                <c:pt idx="21016">
                  <c:v>0.64516129032257996</c:v>
                </c:pt>
                <c:pt idx="21017">
                  <c:v>0.67741935483870896</c:v>
                </c:pt>
                <c:pt idx="21018">
                  <c:v>0.70967741935483797</c:v>
                </c:pt>
                <c:pt idx="21019">
                  <c:v>0.74193548387096697</c:v>
                </c:pt>
                <c:pt idx="21020">
                  <c:v>0.77419354838709598</c:v>
                </c:pt>
                <c:pt idx="21021">
                  <c:v>0.80645161290322498</c:v>
                </c:pt>
                <c:pt idx="21022">
                  <c:v>0.83870967741935398</c:v>
                </c:pt>
                <c:pt idx="21023">
                  <c:v>0.87096774193548299</c:v>
                </c:pt>
                <c:pt idx="21024">
                  <c:v>0.90322580645161199</c:v>
                </c:pt>
                <c:pt idx="21025">
                  <c:v>0.93548387096774099</c:v>
                </c:pt>
                <c:pt idx="21026">
                  <c:v>0.967741935483871</c:v>
                </c:pt>
                <c:pt idx="21027">
                  <c:v>0</c:v>
                </c:pt>
                <c:pt idx="21028">
                  <c:v>9.6153846153846107E-3</c:v>
                </c:pt>
                <c:pt idx="21029">
                  <c:v>1.9230769230769201E-2</c:v>
                </c:pt>
                <c:pt idx="21030">
                  <c:v>2.8846153846153799E-2</c:v>
                </c:pt>
                <c:pt idx="21031">
                  <c:v>3.8461538461538401E-2</c:v>
                </c:pt>
                <c:pt idx="21032">
                  <c:v>4.8076923076923003E-2</c:v>
                </c:pt>
                <c:pt idx="21033">
                  <c:v>5.7692307692307598E-2</c:v>
                </c:pt>
                <c:pt idx="21034">
                  <c:v>6.7307692307692304E-2</c:v>
                </c:pt>
                <c:pt idx="21035">
                  <c:v>7.69230769230769E-2</c:v>
                </c:pt>
                <c:pt idx="21036">
                  <c:v>8.6538461538461495E-2</c:v>
                </c:pt>
                <c:pt idx="21037">
                  <c:v>9.6153846153846104E-2</c:v>
                </c:pt>
                <c:pt idx="21038">
                  <c:v>0.10576923076923</c:v>
                </c:pt>
                <c:pt idx="21039">
                  <c:v>0.115384615384615</c:v>
                </c:pt>
                <c:pt idx="21040">
                  <c:v>0.125</c:v>
                </c:pt>
                <c:pt idx="21041">
                  <c:v>0.134615384615384</c:v>
                </c:pt>
                <c:pt idx="21042">
                  <c:v>0.144230769230769</c:v>
                </c:pt>
                <c:pt idx="21043">
                  <c:v>0.15384615384615299</c:v>
                </c:pt>
                <c:pt idx="21044">
                  <c:v>0.16346153846153799</c:v>
                </c:pt>
                <c:pt idx="21045">
                  <c:v>0.17307692307692299</c:v>
                </c:pt>
                <c:pt idx="21046">
                  <c:v>0.18269230769230699</c:v>
                </c:pt>
                <c:pt idx="21047">
                  <c:v>0.19230769230769201</c:v>
                </c:pt>
                <c:pt idx="21048">
                  <c:v>0.20192307692307601</c:v>
                </c:pt>
                <c:pt idx="21049">
                  <c:v>0.21153846153846101</c:v>
                </c:pt>
                <c:pt idx="21050">
                  <c:v>0.22115384615384601</c:v>
                </c:pt>
                <c:pt idx="21051">
                  <c:v>0.23076923076923</c:v>
                </c:pt>
                <c:pt idx="21052">
                  <c:v>0.240384615384615</c:v>
                </c:pt>
                <c:pt idx="21053">
                  <c:v>0.25</c:v>
                </c:pt>
                <c:pt idx="21054">
                  <c:v>0.25961538461538403</c:v>
                </c:pt>
                <c:pt idx="21055">
                  <c:v>0.269230769230769</c:v>
                </c:pt>
                <c:pt idx="21056">
                  <c:v>0.27884615384615302</c:v>
                </c:pt>
                <c:pt idx="21057">
                  <c:v>0.28846153846153799</c:v>
                </c:pt>
                <c:pt idx="21058">
                  <c:v>0.29807692307692302</c:v>
                </c:pt>
                <c:pt idx="21059">
                  <c:v>0.30769230769230699</c:v>
                </c:pt>
                <c:pt idx="21060">
                  <c:v>0.31730769230769201</c:v>
                </c:pt>
                <c:pt idx="21061">
                  <c:v>0.32692307692307598</c:v>
                </c:pt>
                <c:pt idx="21062">
                  <c:v>0.33653846153846101</c:v>
                </c:pt>
                <c:pt idx="21063">
                  <c:v>0.34615384615384598</c:v>
                </c:pt>
                <c:pt idx="21064">
                  <c:v>0.35576923076923</c:v>
                </c:pt>
                <c:pt idx="21065">
                  <c:v>0.36538461538461497</c:v>
                </c:pt>
                <c:pt idx="21066">
                  <c:v>0.375</c:v>
                </c:pt>
                <c:pt idx="21067">
                  <c:v>0.38461538461538403</c:v>
                </c:pt>
                <c:pt idx="21068">
                  <c:v>0.394230769230769</c:v>
                </c:pt>
                <c:pt idx="21069">
                  <c:v>0.40384615384615302</c:v>
                </c:pt>
                <c:pt idx="21070">
                  <c:v>0.41346153846153799</c:v>
                </c:pt>
                <c:pt idx="21071">
                  <c:v>0.42307692307692302</c:v>
                </c:pt>
                <c:pt idx="21072">
                  <c:v>0.43269230769230699</c:v>
                </c:pt>
                <c:pt idx="21073">
                  <c:v>0.44230769230769201</c:v>
                </c:pt>
                <c:pt idx="21074">
                  <c:v>0.45192307692307598</c:v>
                </c:pt>
                <c:pt idx="21075">
                  <c:v>0.46153846153846101</c:v>
                </c:pt>
                <c:pt idx="21076">
                  <c:v>0.47115384615384598</c:v>
                </c:pt>
                <c:pt idx="21077">
                  <c:v>0.48076923076923</c:v>
                </c:pt>
                <c:pt idx="21078">
                  <c:v>0.49038461538461497</c:v>
                </c:pt>
                <c:pt idx="21079">
                  <c:v>0.5</c:v>
                </c:pt>
                <c:pt idx="21080">
                  <c:v>0.50961538461538403</c:v>
                </c:pt>
                <c:pt idx="21081">
                  <c:v>0.51923076923076905</c:v>
                </c:pt>
                <c:pt idx="21082">
                  <c:v>0.52884615384615297</c:v>
                </c:pt>
                <c:pt idx="21083">
                  <c:v>0.53846153846153799</c:v>
                </c:pt>
                <c:pt idx="21084">
                  <c:v>0.54807692307692302</c:v>
                </c:pt>
                <c:pt idx="21085">
                  <c:v>0.55769230769230704</c:v>
                </c:pt>
                <c:pt idx="21086">
                  <c:v>0.56730769230769196</c:v>
                </c:pt>
                <c:pt idx="21087">
                  <c:v>0.57692307692307598</c:v>
                </c:pt>
                <c:pt idx="21088">
                  <c:v>0.58653846153846101</c:v>
                </c:pt>
                <c:pt idx="21089">
                  <c:v>0.59615384615384603</c:v>
                </c:pt>
                <c:pt idx="21090">
                  <c:v>0.60576923076922995</c:v>
                </c:pt>
                <c:pt idx="21091">
                  <c:v>0.61538461538461497</c:v>
                </c:pt>
                <c:pt idx="21092">
                  <c:v>0.625</c:v>
                </c:pt>
                <c:pt idx="21093">
                  <c:v>0.63461538461538403</c:v>
                </c:pt>
                <c:pt idx="21094">
                  <c:v>0.64423076923076905</c:v>
                </c:pt>
                <c:pt idx="21095">
                  <c:v>0.65384615384615297</c:v>
                </c:pt>
                <c:pt idx="21096">
                  <c:v>0.66346153846153799</c:v>
                </c:pt>
                <c:pt idx="21097">
                  <c:v>0.67307692307692302</c:v>
                </c:pt>
                <c:pt idx="21098">
                  <c:v>0.68269230769230704</c:v>
                </c:pt>
                <c:pt idx="21099">
                  <c:v>0.69230769230769196</c:v>
                </c:pt>
                <c:pt idx="21100">
                  <c:v>0.70192307692307598</c:v>
                </c:pt>
                <c:pt idx="21101">
                  <c:v>0.71153846153846101</c:v>
                </c:pt>
                <c:pt idx="21102">
                  <c:v>0.72115384615384603</c:v>
                </c:pt>
                <c:pt idx="21103">
                  <c:v>0.73076923076922995</c:v>
                </c:pt>
                <c:pt idx="21104">
                  <c:v>0.74038461538461497</c:v>
                </c:pt>
                <c:pt idx="21105">
                  <c:v>0.75</c:v>
                </c:pt>
                <c:pt idx="21106">
                  <c:v>0.75961538461538403</c:v>
                </c:pt>
                <c:pt idx="21107">
                  <c:v>0.76923076923076905</c:v>
                </c:pt>
                <c:pt idx="21108">
                  <c:v>0.77884615384615297</c:v>
                </c:pt>
                <c:pt idx="21109">
                  <c:v>0.78846153846153799</c:v>
                </c:pt>
                <c:pt idx="21110">
                  <c:v>0.79807692307692302</c:v>
                </c:pt>
                <c:pt idx="21111">
                  <c:v>0.80769230769230704</c:v>
                </c:pt>
                <c:pt idx="21112">
                  <c:v>0.81730769230769196</c:v>
                </c:pt>
                <c:pt idx="21113">
                  <c:v>0.82692307692307598</c:v>
                </c:pt>
                <c:pt idx="21114">
                  <c:v>0.83653846153846101</c:v>
                </c:pt>
                <c:pt idx="21115">
                  <c:v>0.84615384615384603</c:v>
                </c:pt>
                <c:pt idx="21116">
                  <c:v>0.85576923076922995</c:v>
                </c:pt>
                <c:pt idx="21117">
                  <c:v>0.86538461538461497</c:v>
                </c:pt>
                <c:pt idx="21118">
                  <c:v>0.875</c:v>
                </c:pt>
                <c:pt idx="21119">
                  <c:v>0.88461538461538403</c:v>
                </c:pt>
                <c:pt idx="21120">
                  <c:v>0.89423076923076905</c:v>
                </c:pt>
                <c:pt idx="21121">
                  <c:v>0.90384615384615297</c:v>
                </c:pt>
                <c:pt idx="21122">
                  <c:v>0.91346153846153799</c:v>
                </c:pt>
                <c:pt idx="21123">
                  <c:v>0.92307692307692302</c:v>
                </c:pt>
                <c:pt idx="21124">
                  <c:v>0.93269230769230704</c:v>
                </c:pt>
                <c:pt idx="21125">
                  <c:v>0.94230769230769196</c:v>
                </c:pt>
                <c:pt idx="21126">
                  <c:v>0.95192307692307598</c:v>
                </c:pt>
                <c:pt idx="21127">
                  <c:v>0.96153846153846101</c:v>
                </c:pt>
                <c:pt idx="21128">
                  <c:v>0.97115384615384603</c:v>
                </c:pt>
                <c:pt idx="21129">
                  <c:v>0.98076923076922995</c:v>
                </c:pt>
                <c:pt idx="21130">
                  <c:v>0.99038461538461497</c:v>
                </c:pt>
                <c:pt idx="21131">
                  <c:v>0</c:v>
                </c:pt>
                <c:pt idx="21132">
                  <c:v>2.2222222222222199E-2</c:v>
                </c:pt>
                <c:pt idx="21133">
                  <c:v>4.4444444444444398E-2</c:v>
                </c:pt>
                <c:pt idx="21134">
                  <c:v>6.6666666666666596E-2</c:v>
                </c:pt>
                <c:pt idx="21135">
                  <c:v>8.8888888888888795E-2</c:v>
                </c:pt>
                <c:pt idx="21136">
                  <c:v>0.11111111111111099</c:v>
                </c:pt>
                <c:pt idx="21137">
                  <c:v>0.133333333333333</c:v>
                </c:pt>
                <c:pt idx="21138">
                  <c:v>0.155555555555555</c:v>
                </c:pt>
                <c:pt idx="21139">
                  <c:v>0.17777777777777701</c:v>
                </c:pt>
                <c:pt idx="21140">
                  <c:v>0.2</c:v>
                </c:pt>
                <c:pt idx="21141">
                  <c:v>0.22222222222222199</c:v>
                </c:pt>
                <c:pt idx="21142">
                  <c:v>0.24444444444444399</c:v>
                </c:pt>
                <c:pt idx="21143">
                  <c:v>0.266666666666666</c:v>
                </c:pt>
                <c:pt idx="21144">
                  <c:v>0.28888888888888797</c:v>
                </c:pt>
                <c:pt idx="21145">
                  <c:v>0.31111111111111101</c:v>
                </c:pt>
                <c:pt idx="21146">
                  <c:v>0.33333333333333298</c:v>
                </c:pt>
                <c:pt idx="21147">
                  <c:v>0.35555555555555501</c:v>
                </c:pt>
                <c:pt idx="21148">
                  <c:v>0.37777777777777699</c:v>
                </c:pt>
                <c:pt idx="21149">
                  <c:v>0.4</c:v>
                </c:pt>
                <c:pt idx="21150">
                  <c:v>0.422222222222222</c:v>
                </c:pt>
                <c:pt idx="21151">
                  <c:v>0.44444444444444398</c:v>
                </c:pt>
                <c:pt idx="21152">
                  <c:v>0.46666666666666601</c:v>
                </c:pt>
                <c:pt idx="21153">
                  <c:v>0.48888888888888798</c:v>
                </c:pt>
                <c:pt idx="21154">
                  <c:v>0.51111111111111096</c:v>
                </c:pt>
                <c:pt idx="21155">
                  <c:v>0.53333333333333299</c:v>
                </c:pt>
                <c:pt idx="21156">
                  <c:v>0.55555555555555503</c:v>
                </c:pt>
                <c:pt idx="21157">
                  <c:v>0.57777777777777695</c:v>
                </c:pt>
                <c:pt idx="21158">
                  <c:v>0.6</c:v>
                </c:pt>
                <c:pt idx="21159">
                  <c:v>0.62222222222222201</c:v>
                </c:pt>
                <c:pt idx="21160">
                  <c:v>0.64444444444444404</c:v>
                </c:pt>
                <c:pt idx="21161">
                  <c:v>0.66666666666666596</c:v>
                </c:pt>
                <c:pt idx="21162">
                  <c:v>0.688888888888888</c:v>
                </c:pt>
                <c:pt idx="21163">
                  <c:v>0.71111111111111103</c:v>
                </c:pt>
                <c:pt idx="21164">
                  <c:v>0.73333333333333295</c:v>
                </c:pt>
                <c:pt idx="21165">
                  <c:v>0.75555555555555498</c:v>
                </c:pt>
                <c:pt idx="21166">
                  <c:v>0.77777777777777701</c:v>
                </c:pt>
                <c:pt idx="21167">
                  <c:v>0.8</c:v>
                </c:pt>
                <c:pt idx="21168">
                  <c:v>0.82222222222222197</c:v>
                </c:pt>
                <c:pt idx="21169">
                  <c:v>0.844444444444444</c:v>
                </c:pt>
                <c:pt idx="21170">
                  <c:v>0.86666666666666603</c:v>
                </c:pt>
                <c:pt idx="21171">
                  <c:v>0.88888888888888795</c:v>
                </c:pt>
                <c:pt idx="21172">
                  <c:v>0.91111111111111098</c:v>
                </c:pt>
                <c:pt idx="21173">
                  <c:v>0.93333333333333302</c:v>
                </c:pt>
                <c:pt idx="21174">
                  <c:v>0.95555555555555505</c:v>
                </c:pt>
                <c:pt idx="21175">
                  <c:v>0.97777777777777697</c:v>
                </c:pt>
                <c:pt idx="21176">
                  <c:v>0</c:v>
                </c:pt>
                <c:pt idx="21177">
                  <c:v>3.125E-2</c:v>
                </c:pt>
                <c:pt idx="21178">
                  <c:v>6.25E-2</c:v>
                </c:pt>
                <c:pt idx="21179">
                  <c:v>9.375E-2</c:v>
                </c:pt>
                <c:pt idx="21180">
                  <c:v>0.125</c:v>
                </c:pt>
                <c:pt idx="21181">
                  <c:v>0.15625</c:v>
                </c:pt>
                <c:pt idx="21182">
                  <c:v>0.1875</c:v>
                </c:pt>
                <c:pt idx="21183">
                  <c:v>0.21875</c:v>
                </c:pt>
                <c:pt idx="21184">
                  <c:v>0.25</c:v>
                </c:pt>
                <c:pt idx="21185">
                  <c:v>0.28125</c:v>
                </c:pt>
                <c:pt idx="21186">
                  <c:v>0.3125</c:v>
                </c:pt>
                <c:pt idx="21187">
                  <c:v>0.34375</c:v>
                </c:pt>
                <c:pt idx="21188">
                  <c:v>0.375</c:v>
                </c:pt>
                <c:pt idx="21189">
                  <c:v>0.40625</c:v>
                </c:pt>
                <c:pt idx="21190">
                  <c:v>0.4375</c:v>
                </c:pt>
                <c:pt idx="21191">
                  <c:v>0.46875</c:v>
                </c:pt>
                <c:pt idx="21192">
                  <c:v>0.5</c:v>
                </c:pt>
                <c:pt idx="21193">
                  <c:v>0.53125</c:v>
                </c:pt>
                <c:pt idx="21194">
                  <c:v>0.5625</c:v>
                </c:pt>
                <c:pt idx="21195">
                  <c:v>0.59375</c:v>
                </c:pt>
                <c:pt idx="21196">
                  <c:v>0.625</c:v>
                </c:pt>
                <c:pt idx="21197">
                  <c:v>0.65625</c:v>
                </c:pt>
                <c:pt idx="21198">
                  <c:v>0.6875</c:v>
                </c:pt>
                <c:pt idx="21199">
                  <c:v>0.71875</c:v>
                </c:pt>
                <c:pt idx="21200">
                  <c:v>0.75</c:v>
                </c:pt>
                <c:pt idx="21201">
                  <c:v>0.78125</c:v>
                </c:pt>
                <c:pt idx="21202">
                  <c:v>0.8125</c:v>
                </c:pt>
                <c:pt idx="21203">
                  <c:v>0.84375</c:v>
                </c:pt>
                <c:pt idx="21204">
                  <c:v>0.875</c:v>
                </c:pt>
                <c:pt idx="21205">
                  <c:v>0.90625</c:v>
                </c:pt>
                <c:pt idx="21206">
                  <c:v>0.9375</c:v>
                </c:pt>
                <c:pt idx="21207">
                  <c:v>0.96875</c:v>
                </c:pt>
                <c:pt idx="21208">
                  <c:v>0</c:v>
                </c:pt>
                <c:pt idx="21209">
                  <c:v>1.9230769230769201E-2</c:v>
                </c:pt>
                <c:pt idx="21210">
                  <c:v>3.8461538461538401E-2</c:v>
                </c:pt>
                <c:pt idx="21211">
                  <c:v>5.7692307692307598E-2</c:v>
                </c:pt>
                <c:pt idx="21212">
                  <c:v>7.69230769230769E-2</c:v>
                </c:pt>
                <c:pt idx="21213">
                  <c:v>9.6153846153846104E-2</c:v>
                </c:pt>
                <c:pt idx="21214">
                  <c:v>0.115384615384615</c:v>
                </c:pt>
                <c:pt idx="21215">
                  <c:v>0.134615384615384</c:v>
                </c:pt>
                <c:pt idx="21216">
                  <c:v>0.15384615384615299</c:v>
                </c:pt>
                <c:pt idx="21217">
                  <c:v>0.17307692307692299</c:v>
                </c:pt>
                <c:pt idx="21218">
                  <c:v>0.19230769230769201</c:v>
                </c:pt>
                <c:pt idx="21219">
                  <c:v>0.21153846153846101</c:v>
                </c:pt>
                <c:pt idx="21220">
                  <c:v>0.23076923076923</c:v>
                </c:pt>
                <c:pt idx="21221">
                  <c:v>0.25</c:v>
                </c:pt>
                <c:pt idx="21222">
                  <c:v>0.269230769230769</c:v>
                </c:pt>
                <c:pt idx="21223">
                  <c:v>0.28846153846153799</c:v>
                </c:pt>
                <c:pt idx="21224">
                  <c:v>0.30769230769230699</c:v>
                </c:pt>
                <c:pt idx="21225">
                  <c:v>0.32692307692307598</c:v>
                </c:pt>
                <c:pt idx="21226">
                  <c:v>0.34615384615384598</c:v>
                </c:pt>
                <c:pt idx="21227">
                  <c:v>0.36538461538461497</c:v>
                </c:pt>
                <c:pt idx="21228">
                  <c:v>0.38461538461538403</c:v>
                </c:pt>
                <c:pt idx="21229">
                  <c:v>0.40384615384615302</c:v>
                </c:pt>
                <c:pt idx="21230">
                  <c:v>0.42307692307692302</c:v>
                </c:pt>
                <c:pt idx="21231">
                  <c:v>0.44230769230769201</c:v>
                </c:pt>
                <c:pt idx="21232">
                  <c:v>0.46153846153846101</c:v>
                </c:pt>
                <c:pt idx="21233">
                  <c:v>0.48076923076923</c:v>
                </c:pt>
                <c:pt idx="21234">
                  <c:v>0.5</c:v>
                </c:pt>
                <c:pt idx="21235">
                  <c:v>0.51923076923076905</c:v>
                </c:pt>
                <c:pt idx="21236">
                  <c:v>0.53846153846153799</c:v>
                </c:pt>
                <c:pt idx="21237">
                  <c:v>0.55769230769230704</c:v>
                </c:pt>
                <c:pt idx="21238">
                  <c:v>0.57692307692307598</c:v>
                </c:pt>
                <c:pt idx="21239">
                  <c:v>0.59615384615384603</c:v>
                </c:pt>
                <c:pt idx="21240">
                  <c:v>0.61538461538461497</c:v>
                </c:pt>
                <c:pt idx="21241">
                  <c:v>0.63461538461538403</c:v>
                </c:pt>
                <c:pt idx="21242">
                  <c:v>0.65384615384615297</c:v>
                </c:pt>
                <c:pt idx="21243">
                  <c:v>0.67307692307692302</c:v>
                </c:pt>
                <c:pt idx="21244">
                  <c:v>0.69230769230769196</c:v>
                </c:pt>
                <c:pt idx="21245">
                  <c:v>0.71153846153846101</c:v>
                </c:pt>
                <c:pt idx="21246">
                  <c:v>0.73076923076922995</c:v>
                </c:pt>
                <c:pt idx="21247">
                  <c:v>0.75</c:v>
                </c:pt>
                <c:pt idx="21248">
                  <c:v>0.76923076923076905</c:v>
                </c:pt>
                <c:pt idx="21249">
                  <c:v>0.78846153846153799</c:v>
                </c:pt>
                <c:pt idx="21250">
                  <c:v>0.80769230769230704</c:v>
                </c:pt>
                <c:pt idx="21251">
                  <c:v>0.82692307692307598</c:v>
                </c:pt>
                <c:pt idx="21252">
                  <c:v>0.84615384615384603</c:v>
                </c:pt>
                <c:pt idx="21253">
                  <c:v>0.86538461538461497</c:v>
                </c:pt>
                <c:pt idx="21254">
                  <c:v>0.88461538461538403</c:v>
                </c:pt>
                <c:pt idx="21255">
                  <c:v>0.90384615384615297</c:v>
                </c:pt>
                <c:pt idx="21256">
                  <c:v>0.92307692307692302</c:v>
                </c:pt>
                <c:pt idx="21257">
                  <c:v>0.94230769230769196</c:v>
                </c:pt>
                <c:pt idx="21258">
                  <c:v>0.96153846153846101</c:v>
                </c:pt>
                <c:pt idx="21259">
                  <c:v>0.98076923076922995</c:v>
                </c:pt>
                <c:pt idx="21260">
                  <c:v>0</c:v>
                </c:pt>
                <c:pt idx="21261">
                  <c:v>2.1739130434782601E-2</c:v>
                </c:pt>
                <c:pt idx="21262">
                  <c:v>4.3478260869565202E-2</c:v>
                </c:pt>
                <c:pt idx="21263">
                  <c:v>6.5217391304347797E-2</c:v>
                </c:pt>
                <c:pt idx="21264">
                  <c:v>8.6956521739130405E-2</c:v>
                </c:pt>
                <c:pt idx="21265">
                  <c:v>0.108695652173913</c:v>
                </c:pt>
                <c:pt idx="21266">
                  <c:v>0.13043478260869501</c:v>
                </c:pt>
                <c:pt idx="21267">
                  <c:v>0.15217391304347799</c:v>
                </c:pt>
                <c:pt idx="21268">
                  <c:v>0.17391304347826</c:v>
                </c:pt>
                <c:pt idx="21269">
                  <c:v>0.19565217391304299</c:v>
                </c:pt>
                <c:pt idx="21270">
                  <c:v>0.217391304347826</c:v>
                </c:pt>
                <c:pt idx="21271">
                  <c:v>0.23913043478260801</c:v>
                </c:pt>
                <c:pt idx="21272">
                  <c:v>0.26086956521739102</c:v>
                </c:pt>
                <c:pt idx="21273">
                  <c:v>0.282608695652173</c:v>
                </c:pt>
                <c:pt idx="21274">
                  <c:v>0.30434782608695599</c:v>
                </c:pt>
                <c:pt idx="21275">
                  <c:v>0.32608695652173902</c:v>
                </c:pt>
                <c:pt idx="21276">
                  <c:v>0.34782608695652101</c:v>
                </c:pt>
                <c:pt idx="21277">
                  <c:v>0.36956521739130399</c:v>
                </c:pt>
                <c:pt idx="21278">
                  <c:v>0.39130434782608697</c:v>
                </c:pt>
                <c:pt idx="21279">
                  <c:v>0.41304347826086901</c:v>
                </c:pt>
                <c:pt idx="21280">
                  <c:v>0.434782608695652</c:v>
                </c:pt>
                <c:pt idx="21281">
                  <c:v>0.45652173913043398</c:v>
                </c:pt>
                <c:pt idx="21282">
                  <c:v>0.47826086956521702</c:v>
                </c:pt>
                <c:pt idx="21283">
                  <c:v>0.5</c:v>
                </c:pt>
                <c:pt idx="21284">
                  <c:v>0.52173913043478204</c:v>
                </c:pt>
                <c:pt idx="21285">
                  <c:v>0.54347826086956497</c:v>
                </c:pt>
                <c:pt idx="21286">
                  <c:v>0.56521739130434701</c:v>
                </c:pt>
                <c:pt idx="21287">
                  <c:v>0.58695652173913004</c:v>
                </c:pt>
                <c:pt idx="21288">
                  <c:v>0.60869565217391297</c:v>
                </c:pt>
                <c:pt idx="21289">
                  <c:v>0.63043478260869501</c:v>
                </c:pt>
                <c:pt idx="21290">
                  <c:v>0.65217391304347805</c:v>
                </c:pt>
                <c:pt idx="21291">
                  <c:v>0.67391304347825998</c:v>
                </c:pt>
                <c:pt idx="21292">
                  <c:v>0.69565217391304301</c:v>
                </c:pt>
                <c:pt idx="21293">
                  <c:v>0.71739130434782605</c:v>
                </c:pt>
                <c:pt idx="21294">
                  <c:v>0.73913043478260798</c:v>
                </c:pt>
                <c:pt idx="21295">
                  <c:v>0.76086956521739102</c:v>
                </c:pt>
                <c:pt idx="21296">
                  <c:v>0.78260869565217395</c:v>
                </c:pt>
                <c:pt idx="21297">
                  <c:v>0.80434782608695599</c:v>
                </c:pt>
                <c:pt idx="21298">
                  <c:v>0.82608695652173902</c:v>
                </c:pt>
                <c:pt idx="21299">
                  <c:v>0.84782608695652095</c:v>
                </c:pt>
                <c:pt idx="21300">
                  <c:v>0.86956521739130399</c:v>
                </c:pt>
                <c:pt idx="21301">
                  <c:v>0.89130434782608603</c:v>
                </c:pt>
                <c:pt idx="21302">
                  <c:v>0.91304347826086896</c:v>
                </c:pt>
                <c:pt idx="21303">
                  <c:v>0.934782608695652</c:v>
                </c:pt>
                <c:pt idx="21304">
                  <c:v>0.95652173913043403</c:v>
                </c:pt>
                <c:pt idx="21305">
                  <c:v>0.97826086956521696</c:v>
                </c:pt>
                <c:pt idx="21306">
                  <c:v>0</c:v>
                </c:pt>
                <c:pt idx="21307">
                  <c:v>1.53846153846153E-2</c:v>
                </c:pt>
                <c:pt idx="21308">
                  <c:v>3.0769230769230702E-2</c:v>
                </c:pt>
                <c:pt idx="21309">
                  <c:v>4.6153846153846101E-2</c:v>
                </c:pt>
                <c:pt idx="21310">
                  <c:v>6.15384615384615E-2</c:v>
                </c:pt>
                <c:pt idx="21311">
                  <c:v>7.69230769230769E-2</c:v>
                </c:pt>
                <c:pt idx="21312">
                  <c:v>9.2307692307692299E-2</c:v>
                </c:pt>
                <c:pt idx="21313">
                  <c:v>0.107692307692307</c:v>
                </c:pt>
                <c:pt idx="21314">
                  <c:v>0.123076923076923</c:v>
                </c:pt>
                <c:pt idx="21315">
                  <c:v>0.138461538461538</c:v>
                </c:pt>
                <c:pt idx="21316">
                  <c:v>0.15384615384615299</c:v>
                </c:pt>
                <c:pt idx="21317">
                  <c:v>0.16923076923076899</c:v>
                </c:pt>
                <c:pt idx="21318">
                  <c:v>0.18461538461538399</c:v>
                </c:pt>
                <c:pt idx="21319">
                  <c:v>0.2</c:v>
                </c:pt>
                <c:pt idx="21320">
                  <c:v>0.21538461538461501</c:v>
                </c:pt>
                <c:pt idx="21321">
                  <c:v>0.23076923076923</c:v>
                </c:pt>
                <c:pt idx="21322">
                  <c:v>0.246153846153846</c:v>
                </c:pt>
                <c:pt idx="21323">
                  <c:v>0.261538461538461</c:v>
                </c:pt>
                <c:pt idx="21324">
                  <c:v>0.27692307692307599</c:v>
                </c:pt>
                <c:pt idx="21325">
                  <c:v>0.29230769230769199</c:v>
                </c:pt>
                <c:pt idx="21326">
                  <c:v>0.30769230769230699</c:v>
                </c:pt>
                <c:pt idx="21327">
                  <c:v>0.32307692307692298</c:v>
                </c:pt>
                <c:pt idx="21328">
                  <c:v>0.33846153846153798</c:v>
                </c:pt>
                <c:pt idx="21329">
                  <c:v>0.35384615384615298</c:v>
                </c:pt>
                <c:pt idx="21330">
                  <c:v>0.36923076923076897</c:v>
                </c:pt>
                <c:pt idx="21331">
                  <c:v>0.38461538461538403</c:v>
                </c:pt>
                <c:pt idx="21332">
                  <c:v>0.4</c:v>
                </c:pt>
                <c:pt idx="21333">
                  <c:v>0.41538461538461502</c:v>
                </c:pt>
                <c:pt idx="21334">
                  <c:v>0.43076923076923002</c:v>
                </c:pt>
                <c:pt idx="21335">
                  <c:v>0.44615384615384601</c:v>
                </c:pt>
                <c:pt idx="21336">
                  <c:v>0.46153846153846101</c:v>
                </c:pt>
                <c:pt idx="21337">
                  <c:v>0.47692307692307601</c:v>
                </c:pt>
                <c:pt idx="21338">
                  <c:v>0.492307692307692</c:v>
                </c:pt>
                <c:pt idx="21339">
                  <c:v>0.507692307692307</c:v>
                </c:pt>
                <c:pt idx="21340">
                  <c:v>0.52307692307692299</c:v>
                </c:pt>
                <c:pt idx="21341">
                  <c:v>0.53846153846153799</c:v>
                </c:pt>
                <c:pt idx="21342">
                  <c:v>0.55384615384615299</c:v>
                </c:pt>
                <c:pt idx="21343">
                  <c:v>0.56923076923076898</c:v>
                </c:pt>
                <c:pt idx="21344">
                  <c:v>0.58461538461538398</c:v>
                </c:pt>
                <c:pt idx="21345">
                  <c:v>0.6</c:v>
                </c:pt>
                <c:pt idx="21346">
                  <c:v>0.61538461538461497</c:v>
                </c:pt>
                <c:pt idx="21347">
                  <c:v>0.63076923076922997</c:v>
                </c:pt>
                <c:pt idx="21348">
                  <c:v>0.64615384615384597</c:v>
                </c:pt>
                <c:pt idx="21349">
                  <c:v>0.66153846153846096</c:v>
                </c:pt>
                <c:pt idx="21350">
                  <c:v>0.67692307692307696</c:v>
                </c:pt>
                <c:pt idx="21351">
                  <c:v>0.69230769230769196</c:v>
                </c:pt>
                <c:pt idx="21352">
                  <c:v>0.70769230769230695</c:v>
                </c:pt>
                <c:pt idx="21353">
                  <c:v>0.72307692307692295</c:v>
                </c:pt>
                <c:pt idx="21354">
                  <c:v>0.73846153846153795</c:v>
                </c:pt>
                <c:pt idx="21355">
                  <c:v>0.75384615384615306</c:v>
                </c:pt>
                <c:pt idx="21356">
                  <c:v>0.76923076923076905</c:v>
                </c:pt>
                <c:pt idx="21357">
                  <c:v>0.78461538461538405</c:v>
                </c:pt>
                <c:pt idx="21358">
                  <c:v>0.8</c:v>
                </c:pt>
                <c:pt idx="21359">
                  <c:v>0.81538461538461504</c:v>
                </c:pt>
                <c:pt idx="21360">
                  <c:v>0.83076923076923004</c:v>
                </c:pt>
                <c:pt idx="21361">
                  <c:v>0.84615384615384603</c:v>
                </c:pt>
                <c:pt idx="21362">
                  <c:v>0.86153846153846103</c:v>
                </c:pt>
                <c:pt idx="21363">
                  <c:v>0.87692307692307603</c:v>
                </c:pt>
                <c:pt idx="21364">
                  <c:v>0.89230769230769202</c:v>
                </c:pt>
                <c:pt idx="21365">
                  <c:v>0.90769230769230702</c:v>
                </c:pt>
                <c:pt idx="21366">
                  <c:v>0.92307692307692302</c:v>
                </c:pt>
                <c:pt idx="21367">
                  <c:v>0.93846153846153801</c:v>
                </c:pt>
                <c:pt idx="21368">
                  <c:v>0.95384615384615301</c:v>
                </c:pt>
                <c:pt idx="21369">
                  <c:v>0.96923076923076901</c:v>
                </c:pt>
                <c:pt idx="21370">
                  <c:v>0.984615384615384</c:v>
                </c:pt>
                <c:pt idx="21371">
                  <c:v>0</c:v>
                </c:pt>
                <c:pt idx="21372">
                  <c:v>2.3809523809523801E-2</c:v>
                </c:pt>
                <c:pt idx="21373">
                  <c:v>4.7619047619047603E-2</c:v>
                </c:pt>
                <c:pt idx="21374">
                  <c:v>7.1428571428571397E-2</c:v>
                </c:pt>
                <c:pt idx="21375">
                  <c:v>9.5238095238095205E-2</c:v>
                </c:pt>
                <c:pt idx="21376">
                  <c:v>0.119047619047619</c:v>
                </c:pt>
                <c:pt idx="21377">
                  <c:v>0.14285714285714199</c:v>
                </c:pt>
                <c:pt idx="21378">
                  <c:v>0.16666666666666599</c:v>
                </c:pt>
                <c:pt idx="21379">
                  <c:v>0.19047619047618999</c:v>
                </c:pt>
                <c:pt idx="21380">
                  <c:v>0.214285714285714</c:v>
                </c:pt>
                <c:pt idx="21381">
                  <c:v>0.238095238095238</c:v>
                </c:pt>
                <c:pt idx="21382">
                  <c:v>0.26190476190476097</c:v>
                </c:pt>
                <c:pt idx="21383">
                  <c:v>0.28571428571428498</c:v>
                </c:pt>
                <c:pt idx="21384">
                  <c:v>0.30952380952380898</c:v>
                </c:pt>
                <c:pt idx="21385">
                  <c:v>0.33333333333333298</c:v>
                </c:pt>
                <c:pt idx="21386">
                  <c:v>0.35714285714285698</c:v>
                </c:pt>
                <c:pt idx="21387">
                  <c:v>0.38095238095237999</c:v>
                </c:pt>
                <c:pt idx="21388">
                  <c:v>0.40476190476190399</c:v>
                </c:pt>
                <c:pt idx="21389">
                  <c:v>0.42857142857142799</c:v>
                </c:pt>
                <c:pt idx="21390">
                  <c:v>0.452380952380952</c:v>
                </c:pt>
                <c:pt idx="21391">
                  <c:v>0.476190476190476</c:v>
                </c:pt>
                <c:pt idx="21392">
                  <c:v>0.5</c:v>
                </c:pt>
                <c:pt idx="21393">
                  <c:v>0.52380952380952295</c:v>
                </c:pt>
                <c:pt idx="21394">
                  <c:v>0.54761904761904701</c:v>
                </c:pt>
                <c:pt idx="21395">
                  <c:v>0.57142857142857095</c:v>
                </c:pt>
                <c:pt idx="21396">
                  <c:v>0.59523809523809501</c:v>
                </c:pt>
                <c:pt idx="21397">
                  <c:v>0.61904761904761896</c:v>
                </c:pt>
                <c:pt idx="21398">
                  <c:v>0.64285714285714202</c:v>
                </c:pt>
                <c:pt idx="21399">
                  <c:v>0.66666666666666596</c:v>
                </c:pt>
                <c:pt idx="21400">
                  <c:v>0.69047619047619002</c:v>
                </c:pt>
                <c:pt idx="21401">
                  <c:v>0.71428571428571397</c:v>
                </c:pt>
                <c:pt idx="21402">
                  <c:v>0.73809523809523803</c:v>
                </c:pt>
                <c:pt idx="21403">
                  <c:v>0.76190476190476097</c:v>
                </c:pt>
                <c:pt idx="21404">
                  <c:v>0.78571428571428503</c:v>
                </c:pt>
                <c:pt idx="21405">
                  <c:v>0.80952380952380898</c:v>
                </c:pt>
                <c:pt idx="21406">
                  <c:v>0.83333333333333304</c:v>
                </c:pt>
                <c:pt idx="21407">
                  <c:v>0.85714285714285698</c:v>
                </c:pt>
                <c:pt idx="21408">
                  <c:v>0.88095238095238004</c:v>
                </c:pt>
                <c:pt idx="21409">
                  <c:v>0.90476190476190399</c:v>
                </c:pt>
                <c:pt idx="21410">
                  <c:v>0.92857142857142805</c:v>
                </c:pt>
                <c:pt idx="21411">
                  <c:v>0.952380952380952</c:v>
                </c:pt>
                <c:pt idx="21412">
                  <c:v>0.97619047619047605</c:v>
                </c:pt>
                <c:pt idx="21413">
                  <c:v>0</c:v>
                </c:pt>
                <c:pt idx="21414">
                  <c:v>2.5000000000000001E-2</c:v>
                </c:pt>
                <c:pt idx="21415">
                  <c:v>0.05</c:v>
                </c:pt>
                <c:pt idx="21416">
                  <c:v>7.4999999999999997E-2</c:v>
                </c:pt>
                <c:pt idx="21417">
                  <c:v>0.1</c:v>
                </c:pt>
                <c:pt idx="21418">
                  <c:v>0.125</c:v>
                </c:pt>
                <c:pt idx="21419">
                  <c:v>0.15</c:v>
                </c:pt>
                <c:pt idx="21420">
                  <c:v>0.17499999999999999</c:v>
                </c:pt>
                <c:pt idx="21421">
                  <c:v>0.2</c:v>
                </c:pt>
                <c:pt idx="21422">
                  <c:v>0.22500000000000001</c:v>
                </c:pt>
                <c:pt idx="21423">
                  <c:v>0.25</c:v>
                </c:pt>
                <c:pt idx="21424">
                  <c:v>0.27500000000000002</c:v>
                </c:pt>
                <c:pt idx="21425">
                  <c:v>0.3</c:v>
                </c:pt>
                <c:pt idx="21426">
                  <c:v>0.32500000000000001</c:v>
                </c:pt>
                <c:pt idx="21427">
                  <c:v>0.35</c:v>
                </c:pt>
                <c:pt idx="21428">
                  <c:v>0.375</c:v>
                </c:pt>
                <c:pt idx="21429">
                  <c:v>0.4</c:v>
                </c:pt>
                <c:pt idx="21430">
                  <c:v>0.42499999999999999</c:v>
                </c:pt>
                <c:pt idx="21431">
                  <c:v>0.45</c:v>
                </c:pt>
                <c:pt idx="21432">
                  <c:v>0.47499999999999998</c:v>
                </c:pt>
                <c:pt idx="21433">
                  <c:v>0.5</c:v>
                </c:pt>
                <c:pt idx="21434">
                  <c:v>0.52500000000000002</c:v>
                </c:pt>
                <c:pt idx="21435">
                  <c:v>0.55000000000000004</c:v>
                </c:pt>
                <c:pt idx="21436">
                  <c:v>0.57499999999999996</c:v>
                </c:pt>
                <c:pt idx="21437">
                  <c:v>0.6</c:v>
                </c:pt>
                <c:pt idx="21438">
                  <c:v>0.625</c:v>
                </c:pt>
                <c:pt idx="21439">
                  <c:v>0.65</c:v>
                </c:pt>
                <c:pt idx="21440">
                  <c:v>0.67500000000000004</c:v>
                </c:pt>
                <c:pt idx="21441">
                  <c:v>0.7</c:v>
                </c:pt>
                <c:pt idx="21442">
                  <c:v>0.72499999999999998</c:v>
                </c:pt>
                <c:pt idx="21443">
                  <c:v>0.75</c:v>
                </c:pt>
                <c:pt idx="21444">
                  <c:v>0.77500000000000002</c:v>
                </c:pt>
                <c:pt idx="21445">
                  <c:v>0.8</c:v>
                </c:pt>
                <c:pt idx="21446">
                  <c:v>0.82499999999999996</c:v>
                </c:pt>
                <c:pt idx="21447">
                  <c:v>0.85</c:v>
                </c:pt>
                <c:pt idx="21448">
                  <c:v>0.875</c:v>
                </c:pt>
                <c:pt idx="21449">
                  <c:v>0.9</c:v>
                </c:pt>
                <c:pt idx="21450">
                  <c:v>0.92500000000000004</c:v>
                </c:pt>
                <c:pt idx="21451">
                  <c:v>0.95</c:v>
                </c:pt>
                <c:pt idx="21452">
                  <c:v>0.97499999999999998</c:v>
                </c:pt>
                <c:pt idx="21453">
                  <c:v>0</c:v>
                </c:pt>
                <c:pt idx="21454">
                  <c:v>8.5470085470085392E-3</c:v>
                </c:pt>
                <c:pt idx="21455">
                  <c:v>1.7094017094016999E-2</c:v>
                </c:pt>
                <c:pt idx="21456">
                  <c:v>2.5641025641025599E-2</c:v>
                </c:pt>
                <c:pt idx="21457">
                  <c:v>3.4188034188034101E-2</c:v>
                </c:pt>
                <c:pt idx="21458">
                  <c:v>4.2735042735042701E-2</c:v>
                </c:pt>
                <c:pt idx="21459">
                  <c:v>5.1282051282051197E-2</c:v>
                </c:pt>
                <c:pt idx="21460">
                  <c:v>5.9829059829059797E-2</c:v>
                </c:pt>
                <c:pt idx="21461">
                  <c:v>6.83760683760683E-2</c:v>
                </c:pt>
                <c:pt idx="21462">
                  <c:v>7.69230769230769E-2</c:v>
                </c:pt>
                <c:pt idx="21463">
                  <c:v>8.5470085470085402E-2</c:v>
                </c:pt>
                <c:pt idx="21464">
                  <c:v>9.4017094017094002E-2</c:v>
                </c:pt>
                <c:pt idx="21465">
                  <c:v>0.10256410256410201</c:v>
                </c:pt>
                <c:pt idx="21466">
                  <c:v>0.11111111111111099</c:v>
                </c:pt>
                <c:pt idx="21467">
                  <c:v>0.119658119658119</c:v>
                </c:pt>
                <c:pt idx="21468">
                  <c:v>0.128205128205128</c:v>
                </c:pt>
                <c:pt idx="21469">
                  <c:v>0.13675213675213599</c:v>
                </c:pt>
                <c:pt idx="21470">
                  <c:v>0.145299145299145</c:v>
                </c:pt>
                <c:pt idx="21471">
                  <c:v>0.15384615384615299</c:v>
                </c:pt>
                <c:pt idx="21472">
                  <c:v>0.16239316239316201</c:v>
                </c:pt>
                <c:pt idx="21473">
                  <c:v>0.17094017094017</c:v>
                </c:pt>
                <c:pt idx="21474">
                  <c:v>0.17948717948717899</c:v>
                </c:pt>
                <c:pt idx="21475">
                  <c:v>0.188034188034188</c:v>
                </c:pt>
                <c:pt idx="21476">
                  <c:v>0.19658119658119599</c:v>
                </c:pt>
                <c:pt idx="21477">
                  <c:v>0.20512820512820501</c:v>
                </c:pt>
                <c:pt idx="21478">
                  <c:v>0.213675213675213</c:v>
                </c:pt>
                <c:pt idx="21479">
                  <c:v>0.22222222222222199</c:v>
                </c:pt>
                <c:pt idx="21480">
                  <c:v>0.23076923076923</c:v>
                </c:pt>
                <c:pt idx="21481">
                  <c:v>0.23931623931623899</c:v>
                </c:pt>
                <c:pt idx="21482">
                  <c:v>0.24786324786324701</c:v>
                </c:pt>
                <c:pt idx="21483">
                  <c:v>0.256410256410256</c:v>
                </c:pt>
                <c:pt idx="21484">
                  <c:v>0.26495726495726402</c:v>
                </c:pt>
                <c:pt idx="21485">
                  <c:v>0.27350427350427298</c:v>
                </c:pt>
                <c:pt idx="21486">
                  <c:v>0.28205128205128199</c:v>
                </c:pt>
                <c:pt idx="21487">
                  <c:v>0.29059829059829001</c:v>
                </c:pt>
                <c:pt idx="21488">
                  <c:v>0.29914529914529903</c:v>
                </c:pt>
                <c:pt idx="21489">
                  <c:v>0.30769230769230699</c:v>
                </c:pt>
                <c:pt idx="21490">
                  <c:v>0.316239316239316</c:v>
                </c:pt>
                <c:pt idx="21491">
                  <c:v>0.32478632478632402</c:v>
                </c:pt>
                <c:pt idx="21492">
                  <c:v>0.33333333333333298</c:v>
                </c:pt>
                <c:pt idx="21493">
                  <c:v>0.341880341880341</c:v>
                </c:pt>
                <c:pt idx="21494">
                  <c:v>0.35042735042735002</c:v>
                </c:pt>
                <c:pt idx="21495">
                  <c:v>0.35897435897435898</c:v>
                </c:pt>
                <c:pt idx="21496">
                  <c:v>0.36752136752136699</c:v>
                </c:pt>
                <c:pt idx="21497">
                  <c:v>0.37606837606837601</c:v>
                </c:pt>
                <c:pt idx="21498">
                  <c:v>0.38461538461538403</c:v>
                </c:pt>
                <c:pt idx="21499">
                  <c:v>0.39316239316239299</c:v>
                </c:pt>
                <c:pt idx="21500">
                  <c:v>0.401709401709401</c:v>
                </c:pt>
                <c:pt idx="21501">
                  <c:v>0.41025641025641002</c:v>
                </c:pt>
                <c:pt idx="21502">
                  <c:v>0.41880341880341798</c:v>
                </c:pt>
                <c:pt idx="21503">
                  <c:v>0.427350427350427</c:v>
                </c:pt>
                <c:pt idx="21504">
                  <c:v>0.43589743589743501</c:v>
                </c:pt>
                <c:pt idx="21505">
                  <c:v>0.44444444444444398</c:v>
                </c:pt>
                <c:pt idx="21506">
                  <c:v>0.45299145299145299</c:v>
                </c:pt>
                <c:pt idx="21507">
                  <c:v>0.46153846153846101</c:v>
                </c:pt>
                <c:pt idx="21508">
                  <c:v>0.47008547008547003</c:v>
                </c:pt>
                <c:pt idx="21509">
                  <c:v>0.47863247863247799</c:v>
                </c:pt>
                <c:pt idx="21510">
                  <c:v>0.487179487179487</c:v>
                </c:pt>
                <c:pt idx="21511">
                  <c:v>0.49572649572649502</c:v>
                </c:pt>
                <c:pt idx="21512">
                  <c:v>0.50427350427350404</c:v>
                </c:pt>
                <c:pt idx="21513">
                  <c:v>0.512820512820512</c:v>
                </c:pt>
                <c:pt idx="21514">
                  <c:v>0.52136752136752096</c:v>
                </c:pt>
                <c:pt idx="21515">
                  <c:v>0.52991452991452903</c:v>
                </c:pt>
                <c:pt idx="21516">
                  <c:v>0.53846153846153799</c:v>
                </c:pt>
                <c:pt idx="21517">
                  <c:v>0.54700854700854695</c:v>
                </c:pt>
                <c:pt idx="21518">
                  <c:v>0.55555555555555503</c:v>
                </c:pt>
                <c:pt idx="21519">
                  <c:v>0.56410256410256399</c:v>
                </c:pt>
                <c:pt idx="21520">
                  <c:v>0.57264957264957195</c:v>
                </c:pt>
                <c:pt idx="21521">
                  <c:v>0.58119658119658102</c:v>
                </c:pt>
                <c:pt idx="21522">
                  <c:v>0.58974358974358898</c:v>
                </c:pt>
                <c:pt idx="21523">
                  <c:v>0.59829059829059805</c:v>
                </c:pt>
                <c:pt idx="21524">
                  <c:v>0.60683760683760601</c:v>
                </c:pt>
                <c:pt idx="21525">
                  <c:v>0.61538461538461497</c:v>
                </c:pt>
                <c:pt idx="21526">
                  <c:v>0.62393162393162305</c:v>
                </c:pt>
                <c:pt idx="21527">
                  <c:v>0.63247863247863201</c:v>
                </c:pt>
                <c:pt idx="21528">
                  <c:v>0.64102564102564097</c:v>
                </c:pt>
                <c:pt idx="21529">
                  <c:v>0.64957264957264904</c:v>
                </c:pt>
                <c:pt idx="21530">
                  <c:v>0.658119658119658</c:v>
                </c:pt>
                <c:pt idx="21531">
                  <c:v>0.66666666666666596</c:v>
                </c:pt>
                <c:pt idx="21532">
                  <c:v>0.67521367521367504</c:v>
                </c:pt>
                <c:pt idx="21533">
                  <c:v>0.683760683760683</c:v>
                </c:pt>
                <c:pt idx="21534">
                  <c:v>0.69230769230769196</c:v>
                </c:pt>
                <c:pt idx="21535">
                  <c:v>0.70085470085470003</c:v>
                </c:pt>
                <c:pt idx="21536">
                  <c:v>0.70940170940170899</c:v>
                </c:pt>
                <c:pt idx="21537">
                  <c:v>0.71794871794871795</c:v>
                </c:pt>
                <c:pt idx="21538">
                  <c:v>0.72649572649572602</c:v>
                </c:pt>
                <c:pt idx="21539">
                  <c:v>0.73504273504273498</c:v>
                </c:pt>
                <c:pt idx="21540">
                  <c:v>0.74358974358974295</c:v>
                </c:pt>
                <c:pt idx="21541">
                  <c:v>0.75213675213675202</c:v>
                </c:pt>
                <c:pt idx="21542">
                  <c:v>0.76068376068375998</c:v>
                </c:pt>
                <c:pt idx="21543">
                  <c:v>0.76923076923076905</c:v>
                </c:pt>
                <c:pt idx="21544">
                  <c:v>0.77777777777777701</c:v>
                </c:pt>
                <c:pt idx="21545">
                  <c:v>0.78632478632478597</c:v>
                </c:pt>
                <c:pt idx="21546">
                  <c:v>0.79487179487179405</c:v>
                </c:pt>
                <c:pt idx="21547">
                  <c:v>0.80341880341880301</c:v>
                </c:pt>
                <c:pt idx="21548">
                  <c:v>0.81196581196581197</c:v>
                </c:pt>
                <c:pt idx="21549">
                  <c:v>0.82051282051282004</c:v>
                </c:pt>
                <c:pt idx="21550">
                  <c:v>0.829059829059829</c:v>
                </c:pt>
                <c:pt idx="21551">
                  <c:v>0.83760683760683696</c:v>
                </c:pt>
                <c:pt idx="21552">
                  <c:v>0.84615384615384603</c:v>
                </c:pt>
                <c:pt idx="21553">
                  <c:v>0.854700854700854</c:v>
                </c:pt>
                <c:pt idx="21554">
                  <c:v>0.86324786324786296</c:v>
                </c:pt>
                <c:pt idx="21555">
                  <c:v>0.87179487179487103</c:v>
                </c:pt>
                <c:pt idx="21556">
                  <c:v>0.88034188034187999</c:v>
                </c:pt>
                <c:pt idx="21557">
                  <c:v>0.88888888888888795</c:v>
                </c:pt>
                <c:pt idx="21558">
                  <c:v>0.89743589743589702</c:v>
                </c:pt>
                <c:pt idx="21559">
                  <c:v>0.90598290598290598</c:v>
                </c:pt>
                <c:pt idx="21560">
                  <c:v>0.91452991452991395</c:v>
                </c:pt>
                <c:pt idx="21561">
                  <c:v>0.92307692307692302</c:v>
                </c:pt>
                <c:pt idx="21562">
                  <c:v>0.93162393162393098</c:v>
                </c:pt>
                <c:pt idx="21563">
                  <c:v>0.94017094017094005</c:v>
                </c:pt>
                <c:pt idx="21564">
                  <c:v>0.94871794871794801</c:v>
                </c:pt>
                <c:pt idx="21565">
                  <c:v>0.95726495726495697</c:v>
                </c:pt>
                <c:pt idx="21566">
                  <c:v>0.96581196581196505</c:v>
                </c:pt>
                <c:pt idx="21567">
                  <c:v>0.97435897435897401</c:v>
                </c:pt>
                <c:pt idx="21568">
                  <c:v>0.98290598290598197</c:v>
                </c:pt>
                <c:pt idx="21569">
                  <c:v>0.99145299145299104</c:v>
                </c:pt>
                <c:pt idx="21570">
                  <c:v>0</c:v>
                </c:pt>
                <c:pt idx="21571">
                  <c:v>2.2222222222222199E-2</c:v>
                </c:pt>
                <c:pt idx="21572">
                  <c:v>4.4444444444444398E-2</c:v>
                </c:pt>
                <c:pt idx="21573">
                  <c:v>6.6666666666666596E-2</c:v>
                </c:pt>
                <c:pt idx="21574">
                  <c:v>8.8888888888888795E-2</c:v>
                </c:pt>
                <c:pt idx="21575">
                  <c:v>0.11111111111111099</c:v>
                </c:pt>
                <c:pt idx="21576">
                  <c:v>0.133333333333333</c:v>
                </c:pt>
                <c:pt idx="21577">
                  <c:v>0.155555555555555</c:v>
                </c:pt>
                <c:pt idx="21578">
                  <c:v>0.17777777777777701</c:v>
                </c:pt>
                <c:pt idx="21579">
                  <c:v>0.2</c:v>
                </c:pt>
                <c:pt idx="21580">
                  <c:v>0.22222222222222199</c:v>
                </c:pt>
                <c:pt idx="21581">
                  <c:v>0.24444444444444399</c:v>
                </c:pt>
                <c:pt idx="21582">
                  <c:v>0.266666666666666</c:v>
                </c:pt>
                <c:pt idx="21583">
                  <c:v>0.28888888888888797</c:v>
                </c:pt>
                <c:pt idx="21584">
                  <c:v>0.31111111111111101</c:v>
                </c:pt>
                <c:pt idx="21585">
                  <c:v>0.33333333333333298</c:v>
                </c:pt>
                <c:pt idx="21586">
                  <c:v>0.35555555555555501</c:v>
                </c:pt>
                <c:pt idx="21587">
                  <c:v>0.37777777777777699</c:v>
                </c:pt>
                <c:pt idx="21588">
                  <c:v>0.4</c:v>
                </c:pt>
                <c:pt idx="21589">
                  <c:v>0.422222222222222</c:v>
                </c:pt>
                <c:pt idx="21590">
                  <c:v>0.44444444444444398</c:v>
                </c:pt>
                <c:pt idx="21591">
                  <c:v>0.46666666666666601</c:v>
                </c:pt>
                <c:pt idx="21592">
                  <c:v>0.48888888888888798</c:v>
                </c:pt>
                <c:pt idx="21593">
                  <c:v>0.51111111111111096</c:v>
                </c:pt>
                <c:pt idx="21594">
                  <c:v>0.53333333333333299</c:v>
                </c:pt>
                <c:pt idx="21595">
                  <c:v>0.55555555555555503</c:v>
                </c:pt>
                <c:pt idx="21596">
                  <c:v>0.57777777777777695</c:v>
                </c:pt>
                <c:pt idx="21597">
                  <c:v>0.6</c:v>
                </c:pt>
                <c:pt idx="21598">
                  <c:v>0.62222222222222201</c:v>
                </c:pt>
                <c:pt idx="21599">
                  <c:v>0.64444444444444404</c:v>
                </c:pt>
                <c:pt idx="21600">
                  <c:v>0.66666666666666596</c:v>
                </c:pt>
                <c:pt idx="21601">
                  <c:v>0.688888888888888</c:v>
                </c:pt>
                <c:pt idx="21602">
                  <c:v>0.71111111111111103</c:v>
                </c:pt>
                <c:pt idx="21603">
                  <c:v>0.73333333333333295</c:v>
                </c:pt>
                <c:pt idx="21604">
                  <c:v>0.75555555555555498</c:v>
                </c:pt>
                <c:pt idx="21605">
                  <c:v>0.77777777777777701</c:v>
                </c:pt>
                <c:pt idx="21606">
                  <c:v>0.8</c:v>
                </c:pt>
                <c:pt idx="21607">
                  <c:v>0.82222222222222197</c:v>
                </c:pt>
                <c:pt idx="21608">
                  <c:v>0.844444444444444</c:v>
                </c:pt>
                <c:pt idx="21609">
                  <c:v>0.86666666666666603</c:v>
                </c:pt>
                <c:pt idx="21610">
                  <c:v>0.88888888888888795</c:v>
                </c:pt>
                <c:pt idx="21611">
                  <c:v>0.91111111111111098</c:v>
                </c:pt>
                <c:pt idx="21612">
                  <c:v>0.93333333333333302</c:v>
                </c:pt>
                <c:pt idx="21613">
                  <c:v>0.95555555555555505</c:v>
                </c:pt>
                <c:pt idx="21614">
                  <c:v>0.97777777777777697</c:v>
                </c:pt>
                <c:pt idx="21615">
                  <c:v>0</c:v>
                </c:pt>
                <c:pt idx="21616">
                  <c:v>1.9607843137254902E-2</c:v>
                </c:pt>
                <c:pt idx="21617">
                  <c:v>3.9215686274509803E-2</c:v>
                </c:pt>
                <c:pt idx="21618">
                  <c:v>5.8823529411764698E-2</c:v>
                </c:pt>
                <c:pt idx="21619">
                  <c:v>7.8431372549019607E-2</c:v>
                </c:pt>
                <c:pt idx="21620">
                  <c:v>9.8039215686274495E-2</c:v>
                </c:pt>
                <c:pt idx="21621">
                  <c:v>0.11764705882352899</c:v>
                </c:pt>
                <c:pt idx="21622">
                  <c:v>0.13725490196078399</c:v>
                </c:pt>
                <c:pt idx="21623">
                  <c:v>0.15686274509803899</c:v>
                </c:pt>
                <c:pt idx="21624">
                  <c:v>0.17647058823529399</c:v>
                </c:pt>
                <c:pt idx="21625">
                  <c:v>0.19607843137254899</c:v>
                </c:pt>
                <c:pt idx="21626">
                  <c:v>0.21568627450980299</c:v>
                </c:pt>
                <c:pt idx="21627">
                  <c:v>0.23529411764705799</c:v>
                </c:pt>
                <c:pt idx="21628">
                  <c:v>0.25490196078431299</c:v>
                </c:pt>
                <c:pt idx="21629">
                  <c:v>0.27450980392156799</c:v>
                </c:pt>
                <c:pt idx="21630">
                  <c:v>0.29411764705882298</c:v>
                </c:pt>
                <c:pt idx="21631">
                  <c:v>0.31372549019607798</c:v>
                </c:pt>
                <c:pt idx="21632">
                  <c:v>0.33333333333333298</c:v>
                </c:pt>
                <c:pt idx="21633">
                  <c:v>0.35294117647058798</c:v>
                </c:pt>
                <c:pt idx="21634">
                  <c:v>0.37254901960784298</c:v>
                </c:pt>
                <c:pt idx="21635">
                  <c:v>0.39215686274509798</c:v>
                </c:pt>
                <c:pt idx="21636">
                  <c:v>0.41176470588235198</c:v>
                </c:pt>
                <c:pt idx="21637">
                  <c:v>0.43137254901960698</c:v>
                </c:pt>
                <c:pt idx="21638">
                  <c:v>0.45098039215686198</c:v>
                </c:pt>
                <c:pt idx="21639">
                  <c:v>0.47058823529411697</c:v>
                </c:pt>
                <c:pt idx="21640">
                  <c:v>0.49019607843137197</c:v>
                </c:pt>
                <c:pt idx="21641">
                  <c:v>0.50980392156862697</c:v>
                </c:pt>
                <c:pt idx="21642">
                  <c:v>0.52941176470588203</c:v>
                </c:pt>
                <c:pt idx="21643">
                  <c:v>0.54901960784313697</c:v>
                </c:pt>
                <c:pt idx="21644">
                  <c:v>0.56862745098039202</c:v>
                </c:pt>
                <c:pt idx="21645">
                  <c:v>0.58823529411764697</c:v>
                </c:pt>
                <c:pt idx="21646">
                  <c:v>0.60784313725490102</c:v>
                </c:pt>
                <c:pt idx="21647">
                  <c:v>0.62745098039215597</c:v>
                </c:pt>
                <c:pt idx="21648">
                  <c:v>0.64705882352941102</c:v>
                </c:pt>
                <c:pt idx="21649">
                  <c:v>0.66666666666666596</c:v>
                </c:pt>
                <c:pt idx="21650">
                  <c:v>0.68627450980392102</c:v>
                </c:pt>
                <c:pt idx="21651">
                  <c:v>0.70588235294117596</c:v>
                </c:pt>
                <c:pt idx="21652">
                  <c:v>0.72549019607843102</c:v>
                </c:pt>
                <c:pt idx="21653">
                  <c:v>0.74509803921568596</c:v>
                </c:pt>
                <c:pt idx="21654">
                  <c:v>0.76470588235294101</c:v>
                </c:pt>
                <c:pt idx="21655">
                  <c:v>0.78431372549019596</c:v>
                </c:pt>
                <c:pt idx="21656">
                  <c:v>0.80392156862745101</c:v>
                </c:pt>
                <c:pt idx="21657">
                  <c:v>0.82352941176470495</c:v>
                </c:pt>
                <c:pt idx="21658">
                  <c:v>0.84313725490196001</c:v>
                </c:pt>
                <c:pt idx="21659">
                  <c:v>0.86274509803921495</c:v>
                </c:pt>
                <c:pt idx="21660">
                  <c:v>0.88235294117647001</c:v>
                </c:pt>
                <c:pt idx="21661">
                  <c:v>0.90196078431372495</c:v>
                </c:pt>
                <c:pt idx="21662">
                  <c:v>0.92156862745098</c:v>
                </c:pt>
                <c:pt idx="21663">
                  <c:v>0.94117647058823495</c:v>
                </c:pt>
                <c:pt idx="21664">
                  <c:v>0.96078431372549</c:v>
                </c:pt>
                <c:pt idx="21665">
                  <c:v>0.98039215686274495</c:v>
                </c:pt>
                <c:pt idx="21666">
                  <c:v>0</c:v>
                </c:pt>
                <c:pt idx="21667">
                  <c:v>2.7027027027027001E-2</c:v>
                </c:pt>
                <c:pt idx="21668">
                  <c:v>5.4054054054054002E-2</c:v>
                </c:pt>
                <c:pt idx="21669">
                  <c:v>8.1081081081081002E-2</c:v>
                </c:pt>
                <c:pt idx="21670">
                  <c:v>0.108108108108108</c:v>
                </c:pt>
                <c:pt idx="21671">
                  <c:v>0.135135135135135</c:v>
                </c:pt>
                <c:pt idx="21672">
                  <c:v>0.162162162162162</c:v>
                </c:pt>
                <c:pt idx="21673">
                  <c:v>0.18918918918918901</c:v>
                </c:pt>
                <c:pt idx="21674">
                  <c:v>0.21621621621621601</c:v>
                </c:pt>
                <c:pt idx="21675">
                  <c:v>0.24324324324324301</c:v>
                </c:pt>
                <c:pt idx="21676">
                  <c:v>0.27027027027027001</c:v>
                </c:pt>
                <c:pt idx="21677">
                  <c:v>0.29729729729729698</c:v>
                </c:pt>
                <c:pt idx="21678">
                  <c:v>0.32432432432432401</c:v>
                </c:pt>
                <c:pt idx="21679">
                  <c:v>0.35135135135135098</c:v>
                </c:pt>
                <c:pt idx="21680">
                  <c:v>0.37837837837837801</c:v>
                </c:pt>
                <c:pt idx="21681">
                  <c:v>0.40540540540540498</c:v>
                </c:pt>
                <c:pt idx="21682">
                  <c:v>0.43243243243243201</c:v>
                </c:pt>
                <c:pt idx="21683">
                  <c:v>0.45945945945945899</c:v>
                </c:pt>
                <c:pt idx="21684">
                  <c:v>0.48648648648648601</c:v>
                </c:pt>
                <c:pt idx="21685">
                  <c:v>0.51351351351351304</c:v>
                </c:pt>
                <c:pt idx="21686">
                  <c:v>0.54054054054054002</c:v>
                </c:pt>
                <c:pt idx="21687">
                  <c:v>0.56756756756756699</c:v>
                </c:pt>
                <c:pt idx="21688">
                  <c:v>0.59459459459459396</c:v>
                </c:pt>
                <c:pt idx="21689">
                  <c:v>0.62162162162162105</c:v>
                </c:pt>
                <c:pt idx="21690">
                  <c:v>0.64864864864864802</c:v>
                </c:pt>
                <c:pt idx="21691">
                  <c:v>0.67567567567567499</c:v>
                </c:pt>
                <c:pt idx="21692">
                  <c:v>0.70270270270270196</c:v>
                </c:pt>
                <c:pt idx="21693">
                  <c:v>0.72972972972972905</c:v>
                </c:pt>
                <c:pt idx="21694">
                  <c:v>0.75675675675675602</c:v>
                </c:pt>
                <c:pt idx="21695">
                  <c:v>0.78378378378378299</c:v>
                </c:pt>
                <c:pt idx="21696">
                  <c:v>0.81081081081080997</c:v>
                </c:pt>
                <c:pt idx="21697">
                  <c:v>0.83783783783783705</c:v>
                </c:pt>
                <c:pt idx="21698">
                  <c:v>0.86486486486486402</c:v>
                </c:pt>
                <c:pt idx="21699">
                  <c:v>0.891891891891891</c:v>
                </c:pt>
                <c:pt idx="21700">
                  <c:v>0.91891891891891897</c:v>
                </c:pt>
                <c:pt idx="21701">
                  <c:v>0.94594594594594505</c:v>
                </c:pt>
                <c:pt idx="21702">
                  <c:v>0.97297297297297303</c:v>
                </c:pt>
                <c:pt idx="21703">
                  <c:v>0</c:v>
                </c:pt>
                <c:pt idx="21704">
                  <c:v>0.04</c:v>
                </c:pt>
                <c:pt idx="21705">
                  <c:v>0.08</c:v>
                </c:pt>
                <c:pt idx="21706">
                  <c:v>0.12</c:v>
                </c:pt>
                <c:pt idx="21707">
                  <c:v>0.16</c:v>
                </c:pt>
                <c:pt idx="21708">
                  <c:v>0.2</c:v>
                </c:pt>
                <c:pt idx="21709">
                  <c:v>0.24</c:v>
                </c:pt>
                <c:pt idx="21710">
                  <c:v>0.28000000000000003</c:v>
                </c:pt>
                <c:pt idx="21711">
                  <c:v>0.32</c:v>
                </c:pt>
                <c:pt idx="21712">
                  <c:v>0.36</c:v>
                </c:pt>
                <c:pt idx="21713">
                  <c:v>0.4</c:v>
                </c:pt>
                <c:pt idx="21714">
                  <c:v>0.44</c:v>
                </c:pt>
                <c:pt idx="21715">
                  <c:v>0.48</c:v>
                </c:pt>
                <c:pt idx="21716">
                  <c:v>0.52</c:v>
                </c:pt>
                <c:pt idx="21717">
                  <c:v>0.56000000000000005</c:v>
                </c:pt>
                <c:pt idx="21718">
                  <c:v>0.6</c:v>
                </c:pt>
                <c:pt idx="21719">
                  <c:v>0.64</c:v>
                </c:pt>
                <c:pt idx="21720">
                  <c:v>0.68</c:v>
                </c:pt>
                <c:pt idx="21721">
                  <c:v>0.72</c:v>
                </c:pt>
                <c:pt idx="21722">
                  <c:v>0.76</c:v>
                </c:pt>
                <c:pt idx="21723">
                  <c:v>0.8</c:v>
                </c:pt>
                <c:pt idx="21724">
                  <c:v>0.84</c:v>
                </c:pt>
                <c:pt idx="21725">
                  <c:v>0.88</c:v>
                </c:pt>
                <c:pt idx="21726">
                  <c:v>0.92</c:v>
                </c:pt>
                <c:pt idx="21727">
                  <c:v>0.96</c:v>
                </c:pt>
                <c:pt idx="21728">
                  <c:v>0</c:v>
                </c:pt>
                <c:pt idx="21729">
                  <c:v>9.9009900990098994E-3</c:v>
                </c:pt>
                <c:pt idx="21730">
                  <c:v>1.9801980198019799E-2</c:v>
                </c:pt>
                <c:pt idx="21731">
                  <c:v>2.9702970297029702E-2</c:v>
                </c:pt>
                <c:pt idx="21732">
                  <c:v>3.9603960396039598E-2</c:v>
                </c:pt>
                <c:pt idx="21733">
                  <c:v>4.95049504950495E-2</c:v>
                </c:pt>
                <c:pt idx="21734">
                  <c:v>5.9405940594059403E-2</c:v>
                </c:pt>
                <c:pt idx="21735">
                  <c:v>6.9306930693069299E-2</c:v>
                </c:pt>
                <c:pt idx="21736">
                  <c:v>7.9207920792079195E-2</c:v>
                </c:pt>
                <c:pt idx="21737">
                  <c:v>8.9108910891089105E-2</c:v>
                </c:pt>
                <c:pt idx="21738">
                  <c:v>9.9009900990099001E-2</c:v>
                </c:pt>
                <c:pt idx="21739">
                  <c:v>0.10891089108910799</c:v>
                </c:pt>
                <c:pt idx="21740">
                  <c:v>0.118811881188118</c:v>
                </c:pt>
                <c:pt idx="21741">
                  <c:v>0.12871287128712799</c:v>
                </c:pt>
                <c:pt idx="21742">
                  <c:v>0.13861386138613799</c:v>
                </c:pt>
                <c:pt idx="21743">
                  <c:v>0.14851485148514801</c:v>
                </c:pt>
                <c:pt idx="21744">
                  <c:v>0.158415841584158</c:v>
                </c:pt>
                <c:pt idx="21745">
                  <c:v>0.16831683168316799</c:v>
                </c:pt>
                <c:pt idx="21746">
                  <c:v>0.17821782178217799</c:v>
                </c:pt>
                <c:pt idx="21747">
                  <c:v>0.18811881188118801</c:v>
                </c:pt>
                <c:pt idx="21748">
                  <c:v>0.198019801980198</c:v>
                </c:pt>
                <c:pt idx="21749">
                  <c:v>0.207920792079207</c:v>
                </c:pt>
                <c:pt idx="21750">
                  <c:v>0.21782178217821699</c:v>
                </c:pt>
                <c:pt idx="21751">
                  <c:v>0.22772277227722701</c:v>
                </c:pt>
                <c:pt idx="21752">
                  <c:v>0.237623762376237</c:v>
                </c:pt>
                <c:pt idx="21753">
                  <c:v>0.247524752475247</c:v>
                </c:pt>
                <c:pt idx="21754">
                  <c:v>0.25742574257425699</c:v>
                </c:pt>
                <c:pt idx="21755">
                  <c:v>0.26732673267326701</c:v>
                </c:pt>
                <c:pt idx="21756">
                  <c:v>0.27722772277227697</c:v>
                </c:pt>
                <c:pt idx="21757">
                  <c:v>0.287128712871287</c:v>
                </c:pt>
                <c:pt idx="21758">
                  <c:v>0.29702970297029702</c:v>
                </c:pt>
                <c:pt idx="21759">
                  <c:v>0.30693069306930598</c:v>
                </c:pt>
                <c:pt idx="21760">
                  <c:v>0.316831683168316</c:v>
                </c:pt>
                <c:pt idx="21761">
                  <c:v>0.32673267326732602</c:v>
                </c:pt>
                <c:pt idx="21762">
                  <c:v>0.33663366336633599</c:v>
                </c:pt>
                <c:pt idx="21763">
                  <c:v>0.34653465346534601</c:v>
                </c:pt>
                <c:pt idx="21764">
                  <c:v>0.35643564356435598</c:v>
                </c:pt>
                <c:pt idx="21765">
                  <c:v>0.366336633663366</c:v>
                </c:pt>
                <c:pt idx="21766">
                  <c:v>0.37623762376237602</c:v>
                </c:pt>
                <c:pt idx="21767">
                  <c:v>0.38613861386138598</c:v>
                </c:pt>
                <c:pt idx="21768">
                  <c:v>0.396039603960396</c:v>
                </c:pt>
                <c:pt idx="21769">
                  <c:v>0.40594059405940502</c:v>
                </c:pt>
                <c:pt idx="21770">
                  <c:v>0.41584158415841499</c:v>
                </c:pt>
                <c:pt idx="21771">
                  <c:v>0.42574257425742501</c:v>
                </c:pt>
                <c:pt idx="21772">
                  <c:v>0.43564356435643498</c:v>
                </c:pt>
                <c:pt idx="21773">
                  <c:v>0.445544554455445</c:v>
                </c:pt>
                <c:pt idx="21774">
                  <c:v>0.45544554455445502</c:v>
                </c:pt>
                <c:pt idx="21775">
                  <c:v>0.46534653465346498</c:v>
                </c:pt>
                <c:pt idx="21776">
                  <c:v>0.475247524752475</c:v>
                </c:pt>
                <c:pt idx="21777">
                  <c:v>0.48514851485148502</c:v>
                </c:pt>
                <c:pt idx="21778">
                  <c:v>0.49504950495049499</c:v>
                </c:pt>
                <c:pt idx="21779">
                  <c:v>0.50495049504950495</c:v>
                </c:pt>
                <c:pt idx="21780">
                  <c:v>0.51485148514851398</c:v>
                </c:pt>
                <c:pt idx="21781">
                  <c:v>0.524752475247524</c:v>
                </c:pt>
                <c:pt idx="21782">
                  <c:v>0.53465346534653402</c:v>
                </c:pt>
                <c:pt idx="21783">
                  <c:v>0.54455445544554404</c:v>
                </c:pt>
                <c:pt idx="21784">
                  <c:v>0.55445544554455395</c:v>
                </c:pt>
                <c:pt idx="21785">
                  <c:v>0.56435643564356397</c:v>
                </c:pt>
                <c:pt idx="21786">
                  <c:v>0.57425742574257399</c:v>
                </c:pt>
                <c:pt idx="21787">
                  <c:v>0.58415841584158401</c:v>
                </c:pt>
                <c:pt idx="21788">
                  <c:v>0.59405940594059403</c:v>
                </c:pt>
                <c:pt idx="21789">
                  <c:v>0.60396039603960305</c:v>
                </c:pt>
                <c:pt idx="21790">
                  <c:v>0.61386138613861296</c:v>
                </c:pt>
                <c:pt idx="21791">
                  <c:v>0.62376237623762298</c:v>
                </c:pt>
                <c:pt idx="21792">
                  <c:v>0.633663366336633</c:v>
                </c:pt>
                <c:pt idx="21793">
                  <c:v>0.64356435643564303</c:v>
                </c:pt>
                <c:pt idx="21794">
                  <c:v>0.65346534653465305</c:v>
                </c:pt>
                <c:pt idx="21795">
                  <c:v>0.66336633663366296</c:v>
                </c:pt>
                <c:pt idx="21796">
                  <c:v>0.67326732673267298</c:v>
                </c:pt>
                <c:pt idx="21797">
                  <c:v>0.683168316831683</c:v>
                </c:pt>
                <c:pt idx="21798">
                  <c:v>0.69306930693069302</c:v>
                </c:pt>
                <c:pt idx="21799">
                  <c:v>0.70297029702970204</c:v>
                </c:pt>
                <c:pt idx="21800">
                  <c:v>0.71287128712871195</c:v>
                </c:pt>
                <c:pt idx="21801">
                  <c:v>0.72277227722772197</c:v>
                </c:pt>
                <c:pt idx="21802">
                  <c:v>0.73267326732673199</c:v>
                </c:pt>
                <c:pt idx="21803">
                  <c:v>0.74257425742574201</c:v>
                </c:pt>
                <c:pt idx="21804">
                  <c:v>0.75247524752475203</c:v>
                </c:pt>
                <c:pt idx="21805">
                  <c:v>0.76237623762376205</c:v>
                </c:pt>
                <c:pt idx="21806">
                  <c:v>0.77227722772277196</c:v>
                </c:pt>
                <c:pt idx="21807">
                  <c:v>0.78217821782178198</c:v>
                </c:pt>
                <c:pt idx="21808">
                  <c:v>0.79207920792079201</c:v>
                </c:pt>
                <c:pt idx="21809">
                  <c:v>0.80198019801980203</c:v>
                </c:pt>
                <c:pt idx="21810">
                  <c:v>0.81188118811881105</c:v>
                </c:pt>
                <c:pt idx="21811">
                  <c:v>0.82178217821782096</c:v>
                </c:pt>
                <c:pt idx="21812">
                  <c:v>0.83168316831683098</c:v>
                </c:pt>
                <c:pt idx="21813">
                  <c:v>0.841584158415841</c:v>
                </c:pt>
                <c:pt idx="21814">
                  <c:v>0.85148514851485102</c:v>
                </c:pt>
                <c:pt idx="21815">
                  <c:v>0.86138613861386104</c:v>
                </c:pt>
                <c:pt idx="21816">
                  <c:v>0.87128712871287095</c:v>
                </c:pt>
                <c:pt idx="21817">
                  <c:v>0.88118811881188097</c:v>
                </c:pt>
                <c:pt idx="21818">
                  <c:v>0.89108910891089099</c:v>
                </c:pt>
                <c:pt idx="21819">
                  <c:v>0.90099009900990101</c:v>
                </c:pt>
                <c:pt idx="21820">
                  <c:v>0.91089108910891003</c:v>
                </c:pt>
                <c:pt idx="21821">
                  <c:v>0.92079207920791994</c:v>
                </c:pt>
                <c:pt idx="21822">
                  <c:v>0.93069306930692997</c:v>
                </c:pt>
                <c:pt idx="21823">
                  <c:v>0.94059405940593999</c:v>
                </c:pt>
                <c:pt idx="21824">
                  <c:v>0.95049504950495001</c:v>
                </c:pt>
                <c:pt idx="21825">
                  <c:v>0.96039603960396003</c:v>
                </c:pt>
                <c:pt idx="21826">
                  <c:v>0.97029702970297005</c:v>
                </c:pt>
                <c:pt idx="21827">
                  <c:v>0.98019801980197996</c:v>
                </c:pt>
                <c:pt idx="21828">
                  <c:v>0.99009900990098998</c:v>
                </c:pt>
                <c:pt idx="21829">
                  <c:v>0</c:v>
                </c:pt>
                <c:pt idx="21830">
                  <c:v>1.4492753623188401E-2</c:v>
                </c:pt>
                <c:pt idx="21831">
                  <c:v>2.8985507246376802E-2</c:v>
                </c:pt>
                <c:pt idx="21832">
                  <c:v>4.3478260869565202E-2</c:v>
                </c:pt>
                <c:pt idx="21833">
                  <c:v>5.7971014492753603E-2</c:v>
                </c:pt>
                <c:pt idx="21834">
                  <c:v>7.2463768115942004E-2</c:v>
                </c:pt>
                <c:pt idx="21835">
                  <c:v>8.6956521739130405E-2</c:v>
                </c:pt>
                <c:pt idx="21836">
                  <c:v>0.101449275362318</c:v>
                </c:pt>
                <c:pt idx="21837">
                  <c:v>0.115942028985507</c:v>
                </c:pt>
                <c:pt idx="21838">
                  <c:v>0.13043478260869501</c:v>
                </c:pt>
                <c:pt idx="21839">
                  <c:v>0.14492753623188401</c:v>
                </c:pt>
                <c:pt idx="21840">
                  <c:v>0.15942028985507201</c:v>
                </c:pt>
                <c:pt idx="21841">
                  <c:v>0.17391304347826</c:v>
                </c:pt>
                <c:pt idx="21842">
                  <c:v>0.188405797101449</c:v>
                </c:pt>
                <c:pt idx="21843">
                  <c:v>0.202898550724637</c:v>
                </c:pt>
                <c:pt idx="21844">
                  <c:v>0.217391304347826</c:v>
                </c:pt>
                <c:pt idx="21845">
                  <c:v>0.231884057971014</c:v>
                </c:pt>
                <c:pt idx="21846">
                  <c:v>0.24637681159420199</c:v>
                </c:pt>
                <c:pt idx="21847">
                  <c:v>0.26086956521739102</c:v>
                </c:pt>
                <c:pt idx="21848">
                  <c:v>0.27536231884057899</c:v>
                </c:pt>
                <c:pt idx="21849">
                  <c:v>0.28985507246376802</c:v>
                </c:pt>
                <c:pt idx="21850">
                  <c:v>0.30434782608695599</c:v>
                </c:pt>
                <c:pt idx="21851">
                  <c:v>0.31884057971014401</c:v>
                </c:pt>
                <c:pt idx="21852">
                  <c:v>0.33333333333333298</c:v>
                </c:pt>
                <c:pt idx="21853">
                  <c:v>0.34782608695652101</c:v>
                </c:pt>
                <c:pt idx="21854">
                  <c:v>0.36231884057970998</c:v>
                </c:pt>
                <c:pt idx="21855">
                  <c:v>0.376811594202898</c:v>
                </c:pt>
                <c:pt idx="21856">
                  <c:v>0.39130434782608697</c:v>
                </c:pt>
                <c:pt idx="21857">
                  <c:v>0.405797101449275</c:v>
                </c:pt>
                <c:pt idx="21858">
                  <c:v>0.42028985507246303</c:v>
                </c:pt>
                <c:pt idx="21859">
                  <c:v>0.434782608695652</c:v>
                </c:pt>
                <c:pt idx="21860">
                  <c:v>0.44927536231884002</c:v>
                </c:pt>
                <c:pt idx="21861">
                  <c:v>0.46376811594202899</c:v>
                </c:pt>
                <c:pt idx="21862">
                  <c:v>0.47826086956521702</c:v>
                </c:pt>
                <c:pt idx="21863">
                  <c:v>0.49275362318840499</c:v>
                </c:pt>
                <c:pt idx="21864">
                  <c:v>0.50724637681159401</c:v>
                </c:pt>
                <c:pt idx="21865">
                  <c:v>0.52173913043478204</c:v>
                </c:pt>
                <c:pt idx="21866">
                  <c:v>0.53623188405797095</c:v>
                </c:pt>
                <c:pt idx="21867">
                  <c:v>0.55072463768115898</c:v>
                </c:pt>
                <c:pt idx="21868">
                  <c:v>0.56521739130434701</c:v>
                </c:pt>
                <c:pt idx="21869">
                  <c:v>0.57971014492753603</c:v>
                </c:pt>
                <c:pt idx="21870">
                  <c:v>0.59420289855072395</c:v>
                </c:pt>
                <c:pt idx="21871">
                  <c:v>0.60869565217391297</c:v>
                </c:pt>
                <c:pt idx="21872">
                  <c:v>0.623188405797101</c:v>
                </c:pt>
                <c:pt idx="21873">
                  <c:v>0.63768115942028902</c:v>
                </c:pt>
                <c:pt idx="21874">
                  <c:v>0.65217391304347805</c:v>
                </c:pt>
                <c:pt idx="21875">
                  <c:v>0.66666666666666596</c:v>
                </c:pt>
                <c:pt idx="21876">
                  <c:v>0.68115942028985499</c:v>
                </c:pt>
                <c:pt idx="21877">
                  <c:v>0.69565217391304301</c:v>
                </c:pt>
                <c:pt idx="21878">
                  <c:v>0.71014492753623104</c:v>
                </c:pt>
                <c:pt idx="21879">
                  <c:v>0.72463768115941996</c:v>
                </c:pt>
                <c:pt idx="21880">
                  <c:v>0.73913043478260798</c:v>
                </c:pt>
                <c:pt idx="21881">
                  <c:v>0.75362318840579701</c:v>
                </c:pt>
                <c:pt idx="21882">
                  <c:v>0.76811594202898503</c:v>
                </c:pt>
                <c:pt idx="21883">
                  <c:v>0.78260869565217395</c:v>
                </c:pt>
                <c:pt idx="21884">
                  <c:v>0.79710144927536197</c:v>
                </c:pt>
                <c:pt idx="21885">
                  <c:v>0.81159420289855</c:v>
                </c:pt>
                <c:pt idx="21886">
                  <c:v>0.82608695652173902</c:v>
                </c:pt>
                <c:pt idx="21887">
                  <c:v>0.84057971014492705</c:v>
                </c:pt>
                <c:pt idx="21888">
                  <c:v>0.85507246376811596</c:v>
                </c:pt>
                <c:pt idx="21889">
                  <c:v>0.86956521739130399</c:v>
                </c:pt>
                <c:pt idx="21890">
                  <c:v>0.88405797101449202</c:v>
                </c:pt>
                <c:pt idx="21891">
                  <c:v>0.89855072463768104</c:v>
                </c:pt>
                <c:pt idx="21892">
                  <c:v>0.91304347826086896</c:v>
                </c:pt>
                <c:pt idx="21893">
                  <c:v>0.92753623188405798</c:v>
                </c:pt>
                <c:pt idx="21894">
                  <c:v>0.94202898550724601</c:v>
                </c:pt>
                <c:pt idx="21895">
                  <c:v>0.95652173913043403</c:v>
                </c:pt>
                <c:pt idx="21896">
                  <c:v>0.97101449275362295</c:v>
                </c:pt>
                <c:pt idx="21897">
                  <c:v>0.98550724637681097</c:v>
                </c:pt>
                <c:pt idx="21898">
                  <c:v>0</c:v>
                </c:pt>
                <c:pt idx="21899">
                  <c:v>1.1494252873563199E-2</c:v>
                </c:pt>
                <c:pt idx="21900">
                  <c:v>2.2988505747126398E-2</c:v>
                </c:pt>
                <c:pt idx="21901">
                  <c:v>3.4482758620689599E-2</c:v>
                </c:pt>
                <c:pt idx="21902">
                  <c:v>4.5977011494252797E-2</c:v>
                </c:pt>
                <c:pt idx="21903">
                  <c:v>5.7471264367816001E-2</c:v>
                </c:pt>
                <c:pt idx="21904">
                  <c:v>6.8965517241379296E-2</c:v>
                </c:pt>
                <c:pt idx="21905">
                  <c:v>8.04597701149425E-2</c:v>
                </c:pt>
                <c:pt idx="21906">
                  <c:v>9.1954022988505704E-2</c:v>
                </c:pt>
                <c:pt idx="21907">
                  <c:v>0.10344827586206801</c:v>
                </c:pt>
                <c:pt idx="21908">
                  <c:v>0.114942528735632</c:v>
                </c:pt>
                <c:pt idx="21909">
                  <c:v>0.126436781609195</c:v>
                </c:pt>
                <c:pt idx="21910">
                  <c:v>0.13793103448275801</c:v>
                </c:pt>
                <c:pt idx="21911">
                  <c:v>0.14942528735632099</c:v>
                </c:pt>
                <c:pt idx="21912">
                  <c:v>0.160919540229885</c:v>
                </c:pt>
                <c:pt idx="21913">
                  <c:v>0.17241379310344801</c:v>
                </c:pt>
                <c:pt idx="21914">
                  <c:v>0.18390804597701099</c:v>
                </c:pt>
                <c:pt idx="21915">
                  <c:v>0.195402298850574</c:v>
                </c:pt>
                <c:pt idx="21916">
                  <c:v>0.20689655172413701</c:v>
                </c:pt>
                <c:pt idx="21917">
                  <c:v>0.21839080459770099</c:v>
                </c:pt>
                <c:pt idx="21918">
                  <c:v>0.229885057471264</c:v>
                </c:pt>
                <c:pt idx="21919">
                  <c:v>0.24137931034482701</c:v>
                </c:pt>
                <c:pt idx="21920">
                  <c:v>0.25287356321839</c:v>
                </c:pt>
                <c:pt idx="21921">
                  <c:v>0.26436781609195398</c:v>
                </c:pt>
                <c:pt idx="21922">
                  <c:v>0.27586206896551702</c:v>
                </c:pt>
                <c:pt idx="21923">
                  <c:v>0.28735632183908</c:v>
                </c:pt>
                <c:pt idx="21924">
                  <c:v>0.29885057471264298</c:v>
                </c:pt>
                <c:pt idx="21925">
                  <c:v>0.31034482758620602</c:v>
                </c:pt>
                <c:pt idx="21926">
                  <c:v>0.32183908045977</c:v>
                </c:pt>
                <c:pt idx="21927">
                  <c:v>0.33333333333333298</c:v>
                </c:pt>
                <c:pt idx="21928">
                  <c:v>0.34482758620689602</c:v>
                </c:pt>
                <c:pt idx="21929">
                  <c:v>0.356321839080459</c:v>
                </c:pt>
                <c:pt idx="21930">
                  <c:v>0.36781609195402298</c:v>
                </c:pt>
                <c:pt idx="21931">
                  <c:v>0.37931034482758602</c:v>
                </c:pt>
                <c:pt idx="21932">
                  <c:v>0.390804597701149</c:v>
                </c:pt>
                <c:pt idx="21933">
                  <c:v>0.40229885057471199</c:v>
                </c:pt>
                <c:pt idx="21934">
                  <c:v>0.41379310344827502</c:v>
                </c:pt>
                <c:pt idx="21935">
                  <c:v>0.42528735632183901</c:v>
                </c:pt>
                <c:pt idx="21936">
                  <c:v>0.43678160919540199</c:v>
                </c:pt>
                <c:pt idx="21937">
                  <c:v>0.44827586206896503</c:v>
                </c:pt>
                <c:pt idx="21938">
                  <c:v>0.45977011494252801</c:v>
                </c:pt>
                <c:pt idx="21939">
                  <c:v>0.47126436781609099</c:v>
                </c:pt>
                <c:pt idx="21940">
                  <c:v>0.48275862068965503</c:v>
                </c:pt>
                <c:pt idx="21941">
                  <c:v>0.49425287356321801</c:v>
                </c:pt>
                <c:pt idx="21942">
                  <c:v>0.50574712643678099</c:v>
                </c:pt>
                <c:pt idx="21943">
                  <c:v>0.51724137931034397</c:v>
                </c:pt>
                <c:pt idx="21944">
                  <c:v>0.52873563218390796</c:v>
                </c:pt>
                <c:pt idx="21945">
                  <c:v>0.54022988505747105</c:v>
                </c:pt>
                <c:pt idx="21946">
                  <c:v>0.55172413793103403</c:v>
                </c:pt>
                <c:pt idx="21947">
                  <c:v>0.56321839080459701</c:v>
                </c:pt>
                <c:pt idx="21948">
                  <c:v>0.57471264367816</c:v>
                </c:pt>
                <c:pt idx="21949">
                  <c:v>0.58620689655172398</c:v>
                </c:pt>
                <c:pt idx="21950">
                  <c:v>0.59770114942528696</c:v>
                </c:pt>
                <c:pt idx="21951">
                  <c:v>0.60919540229885005</c:v>
                </c:pt>
                <c:pt idx="21952">
                  <c:v>0.62068965517241304</c:v>
                </c:pt>
                <c:pt idx="21953">
                  <c:v>0.63218390804597702</c:v>
                </c:pt>
                <c:pt idx="21954">
                  <c:v>0.64367816091954</c:v>
                </c:pt>
                <c:pt idx="21955">
                  <c:v>0.65517241379310298</c:v>
                </c:pt>
                <c:pt idx="21956">
                  <c:v>0.66666666666666596</c:v>
                </c:pt>
                <c:pt idx="21957">
                  <c:v>0.67816091954022895</c:v>
                </c:pt>
                <c:pt idx="21958">
                  <c:v>0.68965517241379304</c:v>
                </c:pt>
                <c:pt idx="21959">
                  <c:v>0.70114942528735602</c:v>
                </c:pt>
                <c:pt idx="21960">
                  <c:v>0.712643678160919</c:v>
                </c:pt>
                <c:pt idx="21961">
                  <c:v>0.72413793103448199</c:v>
                </c:pt>
                <c:pt idx="21962">
                  <c:v>0.73563218390804597</c:v>
                </c:pt>
                <c:pt idx="21963">
                  <c:v>0.74712643678160895</c:v>
                </c:pt>
                <c:pt idx="21964">
                  <c:v>0.75862068965517204</c:v>
                </c:pt>
                <c:pt idx="21965">
                  <c:v>0.77011494252873502</c:v>
                </c:pt>
                <c:pt idx="21966">
                  <c:v>0.78160919540229801</c:v>
                </c:pt>
                <c:pt idx="21967">
                  <c:v>0.79310344827586199</c:v>
                </c:pt>
                <c:pt idx="21968">
                  <c:v>0.80459770114942497</c:v>
                </c:pt>
                <c:pt idx="21969">
                  <c:v>0.81609195402298795</c:v>
                </c:pt>
                <c:pt idx="21970">
                  <c:v>0.82758620689655105</c:v>
                </c:pt>
                <c:pt idx="21971">
                  <c:v>0.83908045977011403</c:v>
                </c:pt>
                <c:pt idx="21972">
                  <c:v>0.85057471264367801</c:v>
                </c:pt>
                <c:pt idx="21973">
                  <c:v>0.86206896551724099</c:v>
                </c:pt>
                <c:pt idx="21974">
                  <c:v>0.87356321839080397</c:v>
                </c:pt>
                <c:pt idx="21975">
                  <c:v>0.88505747126436696</c:v>
                </c:pt>
                <c:pt idx="21976">
                  <c:v>0.89655172413793105</c:v>
                </c:pt>
                <c:pt idx="21977">
                  <c:v>0.90804597701149403</c:v>
                </c:pt>
                <c:pt idx="21978">
                  <c:v>0.91954022988505701</c:v>
                </c:pt>
                <c:pt idx="21979">
                  <c:v>0.93103448275862</c:v>
                </c:pt>
                <c:pt idx="21980">
                  <c:v>0.94252873563218298</c:v>
                </c:pt>
                <c:pt idx="21981">
                  <c:v>0.95402298850574696</c:v>
                </c:pt>
                <c:pt idx="21982">
                  <c:v>0.96551724137931005</c:v>
                </c:pt>
                <c:pt idx="21983">
                  <c:v>0.97701149425287304</c:v>
                </c:pt>
                <c:pt idx="21984">
                  <c:v>0.98850574712643602</c:v>
                </c:pt>
                <c:pt idx="21985">
                  <c:v>0</c:v>
                </c:pt>
                <c:pt idx="21986">
                  <c:v>1.72413793103448E-2</c:v>
                </c:pt>
                <c:pt idx="21987">
                  <c:v>3.4482758620689599E-2</c:v>
                </c:pt>
                <c:pt idx="21988">
                  <c:v>5.1724137931034399E-2</c:v>
                </c:pt>
                <c:pt idx="21989">
                  <c:v>6.8965517241379296E-2</c:v>
                </c:pt>
                <c:pt idx="21990">
                  <c:v>8.6206896551724102E-2</c:v>
                </c:pt>
                <c:pt idx="21991">
                  <c:v>0.10344827586206801</c:v>
                </c:pt>
                <c:pt idx="21992">
                  <c:v>0.12068965517241299</c:v>
                </c:pt>
                <c:pt idx="21993">
                  <c:v>0.13793103448275801</c:v>
                </c:pt>
                <c:pt idx="21994">
                  <c:v>0.15517241379310301</c:v>
                </c:pt>
                <c:pt idx="21995">
                  <c:v>0.17241379310344801</c:v>
                </c:pt>
                <c:pt idx="21996">
                  <c:v>0.18965517241379301</c:v>
                </c:pt>
                <c:pt idx="21997">
                  <c:v>0.20689655172413701</c:v>
                </c:pt>
                <c:pt idx="21998">
                  <c:v>0.22413793103448201</c:v>
                </c:pt>
                <c:pt idx="21999">
                  <c:v>0.24137931034482701</c:v>
                </c:pt>
                <c:pt idx="22000">
                  <c:v>0.25862068965517199</c:v>
                </c:pt>
                <c:pt idx="22001">
                  <c:v>0.27586206896551702</c:v>
                </c:pt>
                <c:pt idx="22002">
                  <c:v>0.29310344827586199</c:v>
                </c:pt>
                <c:pt idx="22003">
                  <c:v>0.31034482758620602</c:v>
                </c:pt>
                <c:pt idx="22004">
                  <c:v>0.32758620689655099</c:v>
                </c:pt>
                <c:pt idx="22005">
                  <c:v>0.34482758620689602</c:v>
                </c:pt>
                <c:pt idx="22006">
                  <c:v>0.36206896551724099</c:v>
                </c:pt>
                <c:pt idx="22007">
                  <c:v>0.37931034482758602</c:v>
                </c:pt>
                <c:pt idx="22008">
                  <c:v>0.39655172413793099</c:v>
                </c:pt>
                <c:pt idx="22009">
                  <c:v>0.41379310344827502</c:v>
                </c:pt>
                <c:pt idx="22010">
                  <c:v>0.43103448275862</c:v>
                </c:pt>
                <c:pt idx="22011">
                  <c:v>0.44827586206896503</c:v>
                </c:pt>
                <c:pt idx="22012">
                  <c:v>0.46551724137931</c:v>
                </c:pt>
                <c:pt idx="22013">
                  <c:v>0.48275862068965503</c:v>
                </c:pt>
                <c:pt idx="22014">
                  <c:v>0.5</c:v>
                </c:pt>
                <c:pt idx="22015">
                  <c:v>0.51724137931034397</c:v>
                </c:pt>
                <c:pt idx="22016">
                  <c:v>0.53448275862068895</c:v>
                </c:pt>
                <c:pt idx="22017">
                  <c:v>0.55172413793103403</c:v>
                </c:pt>
                <c:pt idx="22018">
                  <c:v>0.568965517241379</c:v>
                </c:pt>
                <c:pt idx="22019">
                  <c:v>0.58620689655172398</c:v>
                </c:pt>
                <c:pt idx="22020">
                  <c:v>0.60344827586206895</c:v>
                </c:pt>
                <c:pt idx="22021">
                  <c:v>0.62068965517241304</c:v>
                </c:pt>
                <c:pt idx="22022">
                  <c:v>0.63793103448275801</c:v>
                </c:pt>
                <c:pt idx="22023">
                  <c:v>0.65517241379310298</c:v>
                </c:pt>
                <c:pt idx="22024">
                  <c:v>0.67241379310344795</c:v>
                </c:pt>
                <c:pt idx="22025">
                  <c:v>0.68965517241379304</c:v>
                </c:pt>
                <c:pt idx="22026">
                  <c:v>0.70689655172413701</c:v>
                </c:pt>
                <c:pt idx="22027">
                  <c:v>0.72413793103448199</c:v>
                </c:pt>
                <c:pt idx="22028">
                  <c:v>0.74137931034482696</c:v>
                </c:pt>
                <c:pt idx="22029">
                  <c:v>0.75862068965517204</c:v>
                </c:pt>
                <c:pt idx="22030">
                  <c:v>0.77586206896551702</c:v>
                </c:pt>
                <c:pt idx="22031">
                  <c:v>0.79310344827586199</c:v>
                </c:pt>
                <c:pt idx="22032">
                  <c:v>0.81034482758620596</c:v>
                </c:pt>
                <c:pt idx="22033">
                  <c:v>0.82758620689655105</c:v>
                </c:pt>
                <c:pt idx="22034">
                  <c:v>0.84482758620689602</c:v>
                </c:pt>
                <c:pt idx="22035">
                  <c:v>0.86206896551724099</c:v>
                </c:pt>
                <c:pt idx="22036">
                  <c:v>0.87931034482758597</c:v>
                </c:pt>
                <c:pt idx="22037">
                  <c:v>0.89655172413793105</c:v>
                </c:pt>
                <c:pt idx="22038">
                  <c:v>0.91379310344827502</c:v>
                </c:pt>
                <c:pt idx="22039">
                  <c:v>0.93103448275862</c:v>
                </c:pt>
                <c:pt idx="22040">
                  <c:v>0.94827586206896497</c:v>
                </c:pt>
                <c:pt idx="22041">
                  <c:v>0.96551724137931005</c:v>
                </c:pt>
                <c:pt idx="22042">
                  <c:v>0.98275862068965503</c:v>
                </c:pt>
                <c:pt idx="22043">
                  <c:v>0</c:v>
                </c:pt>
                <c:pt idx="22044">
                  <c:v>7.8740157480314907E-3</c:v>
                </c:pt>
                <c:pt idx="22045">
                  <c:v>1.5748031496062902E-2</c:v>
                </c:pt>
                <c:pt idx="22046">
                  <c:v>2.3622047244094401E-2</c:v>
                </c:pt>
                <c:pt idx="22047">
                  <c:v>3.1496062992125901E-2</c:v>
                </c:pt>
                <c:pt idx="22048">
                  <c:v>3.9370078740157403E-2</c:v>
                </c:pt>
                <c:pt idx="22049">
                  <c:v>4.7244094488188899E-2</c:v>
                </c:pt>
                <c:pt idx="22050">
                  <c:v>5.5118110236220402E-2</c:v>
                </c:pt>
                <c:pt idx="22051">
                  <c:v>6.2992125984251898E-2</c:v>
                </c:pt>
                <c:pt idx="22052">
                  <c:v>7.0866141732283394E-2</c:v>
                </c:pt>
                <c:pt idx="22053">
                  <c:v>7.8740157480314904E-2</c:v>
                </c:pt>
                <c:pt idx="22054">
                  <c:v>8.66141732283464E-2</c:v>
                </c:pt>
                <c:pt idx="22055">
                  <c:v>9.4488188976377896E-2</c:v>
                </c:pt>
                <c:pt idx="22056">
                  <c:v>0.102362204724409</c:v>
                </c:pt>
                <c:pt idx="22057">
                  <c:v>0.11023622047244</c:v>
                </c:pt>
                <c:pt idx="22058">
                  <c:v>0.118110236220472</c:v>
                </c:pt>
                <c:pt idx="22059">
                  <c:v>0.12598425196850299</c:v>
                </c:pt>
                <c:pt idx="22060">
                  <c:v>0.133858267716535</c:v>
                </c:pt>
                <c:pt idx="22061">
                  <c:v>0.14173228346456601</c:v>
                </c:pt>
                <c:pt idx="22062">
                  <c:v>0.14960629921259799</c:v>
                </c:pt>
                <c:pt idx="22063">
                  <c:v>0.157480314960629</c:v>
                </c:pt>
                <c:pt idx="22064">
                  <c:v>0.16535433070866101</c:v>
                </c:pt>
                <c:pt idx="22065">
                  <c:v>0.173228346456692</c:v>
                </c:pt>
                <c:pt idx="22066">
                  <c:v>0.181102362204724</c:v>
                </c:pt>
                <c:pt idx="22067">
                  <c:v>0.18897637795275499</c:v>
                </c:pt>
                <c:pt idx="22068">
                  <c:v>0.196850393700787</c:v>
                </c:pt>
                <c:pt idx="22069">
                  <c:v>0.20472440944881801</c:v>
                </c:pt>
                <c:pt idx="22070">
                  <c:v>0.21259842519684999</c:v>
                </c:pt>
                <c:pt idx="22071">
                  <c:v>0.220472440944881</c:v>
                </c:pt>
                <c:pt idx="22072">
                  <c:v>0.22834645669291301</c:v>
                </c:pt>
                <c:pt idx="22073">
                  <c:v>0.23622047244094399</c:v>
                </c:pt>
                <c:pt idx="22074">
                  <c:v>0.244094488188976</c:v>
                </c:pt>
                <c:pt idx="22075">
                  <c:v>0.25196850393700698</c:v>
                </c:pt>
                <c:pt idx="22076">
                  <c:v>0.25984251968503902</c:v>
                </c:pt>
                <c:pt idx="22077">
                  <c:v>0.26771653543307</c:v>
                </c:pt>
                <c:pt idx="22078">
                  <c:v>0.27559055118110198</c:v>
                </c:pt>
                <c:pt idx="22079">
                  <c:v>0.28346456692913302</c:v>
                </c:pt>
                <c:pt idx="22080">
                  <c:v>0.291338582677165</c:v>
                </c:pt>
                <c:pt idx="22081">
                  <c:v>0.29921259842519599</c:v>
                </c:pt>
                <c:pt idx="22082">
                  <c:v>0.30708661417322802</c:v>
                </c:pt>
                <c:pt idx="22083">
                  <c:v>0.31496062992125901</c:v>
                </c:pt>
                <c:pt idx="22084">
                  <c:v>0.32283464566929099</c:v>
                </c:pt>
                <c:pt idx="22085">
                  <c:v>0.33070866141732203</c:v>
                </c:pt>
                <c:pt idx="22086">
                  <c:v>0.33858267716535401</c:v>
                </c:pt>
                <c:pt idx="22087">
                  <c:v>0.34645669291338499</c:v>
                </c:pt>
                <c:pt idx="22088">
                  <c:v>0.35433070866141703</c:v>
                </c:pt>
                <c:pt idx="22089">
                  <c:v>0.36220472440944801</c:v>
                </c:pt>
                <c:pt idx="22090">
                  <c:v>0.37007874015747999</c:v>
                </c:pt>
                <c:pt idx="22091">
                  <c:v>0.37795275590551097</c:v>
                </c:pt>
                <c:pt idx="22092">
                  <c:v>0.38582677165354301</c:v>
                </c:pt>
                <c:pt idx="22093">
                  <c:v>0.39370078740157399</c:v>
                </c:pt>
                <c:pt idx="22094">
                  <c:v>0.40157480314960597</c:v>
                </c:pt>
                <c:pt idx="22095">
                  <c:v>0.40944881889763701</c:v>
                </c:pt>
                <c:pt idx="22096">
                  <c:v>0.41732283464566899</c:v>
                </c:pt>
                <c:pt idx="22097">
                  <c:v>0.42519685039369998</c:v>
                </c:pt>
                <c:pt idx="22098">
                  <c:v>0.43307086614173201</c:v>
                </c:pt>
                <c:pt idx="22099">
                  <c:v>0.440944881889763</c:v>
                </c:pt>
                <c:pt idx="22100">
                  <c:v>0.44881889763779498</c:v>
                </c:pt>
                <c:pt idx="22101">
                  <c:v>0.45669291338582602</c:v>
                </c:pt>
                <c:pt idx="22102">
                  <c:v>0.464566929133858</c:v>
                </c:pt>
                <c:pt idx="22103">
                  <c:v>0.47244094488188898</c:v>
                </c:pt>
                <c:pt idx="22104">
                  <c:v>0.48031496062992102</c:v>
                </c:pt>
                <c:pt idx="22105">
                  <c:v>0.488188976377952</c:v>
                </c:pt>
                <c:pt idx="22106">
                  <c:v>0.49606299212598398</c:v>
                </c:pt>
                <c:pt idx="22107">
                  <c:v>0.50393700787401496</c:v>
                </c:pt>
                <c:pt idx="22108">
                  <c:v>0.511811023622047</c:v>
                </c:pt>
                <c:pt idx="22109">
                  <c:v>0.51968503937007804</c:v>
                </c:pt>
                <c:pt idx="22110">
                  <c:v>0.52755905511810997</c:v>
                </c:pt>
                <c:pt idx="22111">
                  <c:v>0.535433070866141</c:v>
                </c:pt>
                <c:pt idx="22112">
                  <c:v>0.54330708661417304</c:v>
                </c:pt>
                <c:pt idx="22113">
                  <c:v>0.55118110236220397</c:v>
                </c:pt>
                <c:pt idx="22114">
                  <c:v>0.559055118110236</c:v>
                </c:pt>
                <c:pt idx="22115">
                  <c:v>0.56692913385826704</c:v>
                </c:pt>
                <c:pt idx="22116">
                  <c:v>0.57480314960629897</c:v>
                </c:pt>
                <c:pt idx="22117">
                  <c:v>0.58267716535433001</c:v>
                </c:pt>
                <c:pt idx="22118">
                  <c:v>0.59055118110236204</c:v>
                </c:pt>
                <c:pt idx="22119">
                  <c:v>0.59842519685039297</c:v>
                </c:pt>
                <c:pt idx="22120">
                  <c:v>0.60629921259842501</c:v>
                </c:pt>
                <c:pt idx="22121">
                  <c:v>0.61417322834645605</c:v>
                </c:pt>
                <c:pt idx="22122">
                  <c:v>0.62204724409448797</c:v>
                </c:pt>
                <c:pt idx="22123">
                  <c:v>0.62992125984251901</c:v>
                </c:pt>
                <c:pt idx="22124">
                  <c:v>0.63779527559055105</c:v>
                </c:pt>
                <c:pt idx="22125">
                  <c:v>0.64566929133858197</c:v>
                </c:pt>
                <c:pt idx="22126">
                  <c:v>0.65354330708661401</c:v>
                </c:pt>
                <c:pt idx="22127">
                  <c:v>0.66141732283464505</c:v>
                </c:pt>
                <c:pt idx="22128">
                  <c:v>0.66929133858267698</c:v>
                </c:pt>
                <c:pt idx="22129">
                  <c:v>0.67716535433070801</c:v>
                </c:pt>
                <c:pt idx="22130">
                  <c:v>0.68503937007874005</c:v>
                </c:pt>
                <c:pt idx="22131">
                  <c:v>0.69291338582677098</c:v>
                </c:pt>
                <c:pt idx="22132">
                  <c:v>0.70078740157480301</c:v>
                </c:pt>
                <c:pt idx="22133">
                  <c:v>0.70866141732283405</c:v>
                </c:pt>
                <c:pt idx="22134">
                  <c:v>0.71653543307086598</c:v>
                </c:pt>
                <c:pt idx="22135">
                  <c:v>0.72440944881889702</c:v>
                </c:pt>
                <c:pt idx="22136">
                  <c:v>0.73228346456692905</c:v>
                </c:pt>
                <c:pt idx="22137">
                  <c:v>0.74015748031495998</c:v>
                </c:pt>
                <c:pt idx="22138">
                  <c:v>0.74803149606299202</c:v>
                </c:pt>
                <c:pt idx="22139">
                  <c:v>0.75590551181102295</c:v>
                </c:pt>
                <c:pt idx="22140">
                  <c:v>0.76377952755905498</c:v>
                </c:pt>
                <c:pt idx="22141">
                  <c:v>0.77165354330708602</c:v>
                </c:pt>
                <c:pt idx="22142">
                  <c:v>0.77952755905511795</c:v>
                </c:pt>
                <c:pt idx="22143">
                  <c:v>0.78740157480314898</c:v>
                </c:pt>
                <c:pt idx="22144">
                  <c:v>0.79527559055118102</c:v>
                </c:pt>
                <c:pt idx="22145">
                  <c:v>0.80314960629921195</c:v>
                </c:pt>
                <c:pt idx="22146">
                  <c:v>0.81102362204724399</c:v>
                </c:pt>
                <c:pt idx="22147">
                  <c:v>0.81889763779527502</c:v>
                </c:pt>
                <c:pt idx="22148">
                  <c:v>0.82677165354330695</c:v>
                </c:pt>
                <c:pt idx="22149">
                  <c:v>0.83464566929133799</c:v>
                </c:pt>
                <c:pt idx="22150">
                  <c:v>0.84251968503937003</c:v>
                </c:pt>
                <c:pt idx="22151">
                  <c:v>0.85039370078740095</c:v>
                </c:pt>
                <c:pt idx="22152">
                  <c:v>0.85826771653543299</c:v>
                </c:pt>
                <c:pt idx="22153">
                  <c:v>0.86614173228346403</c:v>
                </c:pt>
                <c:pt idx="22154">
                  <c:v>0.87401574803149595</c:v>
                </c:pt>
                <c:pt idx="22155">
                  <c:v>0.88188976377952699</c:v>
                </c:pt>
                <c:pt idx="22156">
                  <c:v>0.88976377952755903</c:v>
                </c:pt>
                <c:pt idx="22157">
                  <c:v>0.89763779527558996</c:v>
                </c:pt>
                <c:pt idx="22158">
                  <c:v>0.90551181102362199</c:v>
                </c:pt>
                <c:pt idx="22159">
                  <c:v>0.91338582677165303</c:v>
                </c:pt>
                <c:pt idx="22160">
                  <c:v>0.92125984251968496</c:v>
                </c:pt>
                <c:pt idx="22161">
                  <c:v>0.929133858267716</c:v>
                </c:pt>
                <c:pt idx="22162">
                  <c:v>0.93700787401574803</c:v>
                </c:pt>
                <c:pt idx="22163">
                  <c:v>0.94488188976377896</c:v>
                </c:pt>
                <c:pt idx="22164">
                  <c:v>0.952755905511811</c:v>
                </c:pt>
                <c:pt idx="22165">
                  <c:v>0.96062992125984203</c:v>
                </c:pt>
                <c:pt idx="22166">
                  <c:v>0.96850393700787396</c:v>
                </c:pt>
                <c:pt idx="22167">
                  <c:v>0.976377952755905</c:v>
                </c:pt>
                <c:pt idx="22168">
                  <c:v>0.98425196850393704</c:v>
                </c:pt>
                <c:pt idx="22169">
                  <c:v>0.99212598425196796</c:v>
                </c:pt>
                <c:pt idx="22170">
                  <c:v>0</c:v>
                </c:pt>
                <c:pt idx="22171">
                  <c:v>2.77777777777777E-2</c:v>
                </c:pt>
                <c:pt idx="22172">
                  <c:v>5.5555555555555497E-2</c:v>
                </c:pt>
                <c:pt idx="22173">
                  <c:v>8.3333333333333301E-2</c:v>
                </c:pt>
                <c:pt idx="22174">
                  <c:v>0.11111111111111099</c:v>
                </c:pt>
                <c:pt idx="22175">
                  <c:v>0.13888888888888801</c:v>
                </c:pt>
                <c:pt idx="22176">
                  <c:v>0.16666666666666599</c:v>
                </c:pt>
                <c:pt idx="22177">
                  <c:v>0.194444444444444</c:v>
                </c:pt>
                <c:pt idx="22178">
                  <c:v>0.22222222222222199</c:v>
                </c:pt>
                <c:pt idx="22179">
                  <c:v>0.25</c:v>
                </c:pt>
                <c:pt idx="22180">
                  <c:v>0.27777777777777701</c:v>
                </c:pt>
                <c:pt idx="22181">
                  <c:v>0.30555555555555503</c:v>
                </c:pt>
                <c:pt idx="22182">
                  <c:v>0.33333333333333298</c:v>
                </c:pt>
                <c:pt idx="22183">
                  <c:v>0.36111111111111099</c:v>
                </c:pt>
                <c:pt idx="22184">
                  <c:v>0.38888888888888801</c:v>
                </c:pt>
                <c:pt idx="22185">
                  <c:v>0.41666666666666602</c:v>
                </c:pt>
                <c:pt idx="22186">
                  <c:v>0.44444444444444398</c:v>
                </c:pt>
                <c:pt idx="22187">
                  <c:v>0.47222222222222199</c:v>
                </c:pt>
                <c:pt idx="22188">
                  <c:v>0.5</c:v>
                </c:pt>
                <c:pt idx="22189">
                  <c:v>0.52777777777777701</c:v>
                </c:pt>
                <c:pt idx="22190">
                  <c:v>0.55555555555555503</c:v>
                </c:pt>
                <c:pt idx="22191">
                  <c:v>0.58333333333333304</c:v>
                </c:pt>
                <c:pt idx="22192">
                  <c:v>0.61111111111111105</c:v>
                </c:pt>
                <c:pt idx="22193">
                  <c:v>0.63888888888888795</c:v>
                </c:pt>
                <c:pt idx="22194">
                  <c:v>0.66666666666666596</c:v>
                </c:pt>
                <c:pt idx="22195">
                  <c:v>0.69444444444444398</c:v>
                </c:pt>
                <c:pt idx="22196">
                  <c:v>0.72222222222222199</c:v>
                </c:pt>
                <c:pt idx="22197">
                  <c:v>0.75</c:v>
                </c:pt>
                <c:pt idx="22198">
                  <c:v>0.77777777777777701</c:v>
                </c:pt>
                <c:pt idx="22199">
                  <c:v>0.80555555555555503</c:v>
                </c:pt>
                <c:pt idx="22200">
                  <c:v>0.83333333333333304</c:v>
                </c:pt>
                <c:pt idx="22201">
                  <c:v>0.86111111111111105</c:v>
                </c:pt>
                <c:pt idx="22202">
                  <c:v>0.88888888888888795</c:v>
                </c:pt>
                <c:pt idx="22203">
                  <c:v>0.91666666666666596</c:v>
                </c:pt>
                <c:pt idx="22204">
                  <c:v>0.94444444444444398</c:v>
                </c:pt>
                <c:pt idx="22205">
                  <c:v>0.97222222222222199</c:v>
                </c:pt>
                <c:pt idx="22206">
                  <c:v>0</c:v>
                </c:pt>
                <c:pt idx="22207">
                  <c:v>1.4084507042253501E-2</c:v>
                </c:pt>
                <c:pt idx="22208">
                  <c:v>2.8169014084507001E-2</c:v>
                </c:pt>
                <c:pt idx="22209">
                  <c:v>4.22535211267605E-2</c:v>
                </c:pt>
                <c:pt idx="22210">
                  <c:v>5.6338028169014003E-2</c:v>
                </c:pt>
                <c:pt idx="22211">
                  <c:v>7.0422535211267595E-2</c:v>
                </c:pt>
                <c:pt idx="22212">
                  <c:v>8.4507042253521097E-2</c:v>
                </c:pt>
                <c:pt idx="22213">
                  <c:v>9.85915492957746E-2</c:v>
                </c:pt>
                <c:pt idx="22214">
                  <c:v>0.11267605633802801</c:v>
                </c:pt>
                <c:pt idx="22215">
                  <c:v>0.12676056338028099</c:v>
                </c:pt>
                <c:pt idx="22216">
                  <c:v>0.140845070422535</c:v>
                </c:pt>
                <c:pt idx="22217">
                  <c:v>0.154929577464788</c:v>
                </c:pt>
                <c:pt idx="22218">
                  <c:v>0.169014084507042</c:v>
                </c:pt>
                <c:pt idx="22219">
                  <c:v>0.183098591549295</c:v>
                </c:pt>
                <c:pt idx="22220">
                  <c:v>0.19718309859154901</c:v>
                </c:pt>
                <c:pt idx="22221">
                  <c:v>0.21126760563380201</c:v>
                </c:pt>
                <c:pt idx="22222">
                  <c:v>0.22535211267605601</c:v>
                </c:pt>
                <c:pt idx="22223">
                  <c:v>0.23943661971830901</c:v>
                </c:pt>
                <c:pt idx="22224">
                  <c:v>0.25352112676056299</c:v>
                </c:pt>
                <c:pt idx="22225">
                  <c:v>0.26760563380281599</c:v>
                </c:pt>
                <c:pt idx="22226">
                  <c:v>0.28169014084506999</c:v>
                </c:pt>
                <c:pt idx="22227">
                  <c:v>0.29577464788732299</c:v>
                </c:pt>
                <c:pt idx="22228">
                  <c:v>0.309859154929577</c:v>
                </c:pt>
                <c:pt idx="22229">
                  <c:v>0.323943661971831</c:v>
                </c:pt>
                <c:pt idx="22230">
                  <c:v>0.338028169014084</c:v>
                </c:pt>
                <c:pt idx="22231">
                  <c:v>0.352112676056338</c:v>
                </c:pt>
                <c:pt idx="22232">
                  <c:v>0.36619718309859101</c:v>
                </c:pt>
                <c:pt idx="22233">
                  <c:v>0.38028169014084501</c:v>
                </c:pt>
                <c:pt idx="22234">
                  <c:v>0.39436619718309801</c:v>
                </c:pt>
                <c:pt idx="22235">
                  <c:v>0.40845070422535201</c:v>
                </c:pt>
                <c:pt idx="22236">
                  <c:v>0.42253521126760502</c:v>
                </c:pt>
                <c:pt idx="22237">
                  <c:v>0.43661971830985902</c:v>
                </c:pt>
                <c:pt idx="22238">
                  <c:v>0.45070422535211202</c:v>
                </c:pt>
                <c:pt idx="22239">
                  <c:v>0.46478873239436602</c:v>
                </c:pt>
                <c:pt idx="22240">
                  <c:v>0.47887323943661902</c:v>
                </c:pt>
                <c:pt idx="22241">
                  <c:v>0.49295774647887303</c:v>
                </c:pt>
                <c:pt idx="22242">
                  <c:v>0.50704225352112597</c:v>
                </c:pt>
                <c:pt idx="22243">
                  <c:v>0.52112676056338003</c:v>
                </c:pt>
                <c:pt idx="22244">
                  <c:v>0.53521126760563298</c:v>
                </c:pt>
                <c:pt idx="22245">
                  <c:v>0.54929577464788704</c:v>
                </c:pt>
                <c:pt idx="22246">
                  <c:v>0.56338028169013998</c:v>
                </c:pt>
                <c:pt idx="22247">
                  <c:v>0.57746478873239404</c:v>
                </c:pt>
                <c:pt idx="22248">
                  <c:v>0.59154929577464699</c:v>
                </c:pt>
                <c:pt idx="22249">
                  <c:v>0.60563380281690105</c:v>
                </c:pt>
                <c:pt idx="22250">
                  <c:v>0.61971830985915399</c:v>
                </c:pt>
                <c:pt idx="22251">
                  <c:v>0.63380281690140805</c:v>
                </c:pt>
                <c:pt idx="22252">
                  <c:v>0.647887323943662</c:v>
                </c:pt>
                <c:pt idx="22253">
                  <c:v>0.66197183098591506</c:v>
                </c:pt>
                <c:pt idx="22254">
                  <c:v>0.676056338028169</c:v>
                </c:pt>
                <c:pt idx="22255">
                  <c:v>0.69014084507042195</c:v>
                </c:pt>
                <c:pt idx="22256">
                  <c:v>0.70422535211267601</c:v>
                </c:pt>
                <c:pt idx="22257">
                  <c:v>0.71830985915492895</c:v>
                </c:pt>
                <c:pt idx="22258">
                  <c:v>0.73239436619718301</c:v>
                </c:pt>
                <c:pt idx="22259">
                  <c:v>0.74647887323943596</c:v>
                </c:pt>
                <c:pt idx="22260">
                  <c:v>0.76056338028169002</c:v>
                </c:pt>
                <c:pt idx="22261">
                  <c:v>0.77464788732394296</c:v>
                </c:pt>
                <c:pt idx="22262">
                  <c:v>0.78873239436619702</c:v>
                </c:pt>
                <c:pt idx="22263">
                  <c:v>0.80281690140844997</c:v>
                </c:pt>
                <c:pt idx="22264">
                  <c:v>0.81690140845070403</c:v>
                </c:pt>
                <c:pt idx="22265">
                  <c:v>0.83098591549295697</c:v>
                </c:pt>
                <c:pt idx="22266">
                  <c:v>0.84507042253521103</c:v>
                </c:pt>
                <c:pt idx="22267">
                  <c:v>0.85915492957746398</c:v>
                </c:pt>
                <c:pt idx="22268">
                  <c:v>0.87323943661971803</c:v>
                </c:pt>
                <c:pt idx="22269">
                  <c:v>0.88732394366197098</c:v>
                </c:pt>
                <c:pt idx="22270">
                  <c:v>0.90140845070422504</c:v>
                </c:pt>
                <c:pt idx="22271">
                  <c:v>0.91549295774647799</c:v>
                </c:pt>
                <c:pt idx="22272">
                  <c:v>0.92957746478873204</c:v>
                </c:pt>
                <c:pt idx="22273">
                  <c:v>0.94366197183098499</c:v>
                </c:pt>
                <c:pt idx="22274">
                  <c:v>0.95774647887323905</c:v>
                </c:pt>
                <c:pt idx="22275">
                  <c:v>0.971830985915493</c:v>
                </c:pt>
                <c:pt idx="22276">
                  <c:v>0.98591549295774605</c:v>
                </c:pt>
                <c:pt idx="22277">
                  <c:v>0</c:v>
                </c:pt>
                <c:pt idx="22278">
                  <c:v>7.63358778625954E-3</c:v>
                </c:pt>
                <c:pt idx="22279">
                  <c:v>1.5267175572519E-2</c:v>
                </c:pt>
                <c:pt idx="22280">
                  <c:v>2.2900763358778602E-2</c:v>
                </c:pt>
                <c:pt idx="22281">
                  <c:v>3.0534351145038101E-2</c:v>
                </c:pt>
                <c:pt idx="22282">
                  <c:v>3.8167938931297697E-2</c:v>
                </c:pt>
                <c:pt idx="22283">
                  <c:v>4.5801526717557203E-2</c:v>
                </c:pt>
                <c:pt idx="22284">
                  <c:v>5.3435114503816702E-2</c:v>
                </c:pt>
                <c:pt idx="22285">
                  <c:v>6.1068702290076299E-2</c:v>
                </c:pt>
                <c:pt idx="22286">
                  <c:v>6.8702290076335798E-2</c:v>
                </c:pt>
                <c:pt idx="22287">
                  <c:v>7.6335877862595394E-2</c:v>
                </c:pt>
                <c:pt idx="22288">
                  <c:v>8.3969465648854894E-2</c:v>
                </c:pt>
                <c:pt idx="22289">
                  <c:v>9.1603053435114504E-2</c:v>
                </c:pt>
                <c:pt idx="22290">
                  <c:v>9.9236641221374003E-2</c:v>
                </c:pt>
                <c:pt idx="22291">
                  <c:v>0.106870229007633</c:v>
                </c:pt>
                <c:pt idx="22292">
                  <c:v>0.114503816793893</c:v>
                </c:pt>
                <c:pt idx="22293">
                  <c:v>0.122137404580152</c:v>
                </c:pt>
                <c:pt idx="22294">
                  <c:v>0.12977099236641201</c:v>
                </c:pt>
                <c:pt idx="22295">
                  <c:v>0.13740458015267101</c:v>
                </c:pt>
                <c:pt idx="22296">
                  <c:v>0.14503816793893101</c:v>
                </c:pt>
                <c:pt idx="22297">
                  <c:v>0.15267175572519001</c:v>
                </c:pt>
                <c:pt idx="22298">
                  <c:v>0.16030534351145001</c:v>
                </c:pt>
                <c:pt idx="22299">
                  <c:v>0.16793893129770901</c:v>
                </c:pt>
                <c:pt idx="22300">
                  <c:v>0.17557251908396901</c:v>
                </c:pt>
                <c:pt idx="22301">
                  <c:v>0.18320610687022901</c:v>
                </c:pt>
                <c:pt idx="22302">
                  <c:v>0.19083969465648801</c:v>
                </c:pt>
                <c:pt idx="22303">
                  <c:v>0.19847328244274801</c:v>
                </c:pt>
                <c:pt idx="22304">
                  <c:v>0.20610687022900701</c:v>
                </c:pt>
                <c:pt idx="22305">
                  <c:v>0.213740458015267</c:v>
                </c:pt>
                <c:pt idx="22306">
                  <c:v>0.221374045801526</c:v>
                </c:pt>
                <c:pt idx="22307">
                  <c:v>0.229007633587786</c:v>
                </c:pt>
                <c:pt idx="22308">
                  <c:v>0.236641221374045</c:v>
                </c:pt>
                <c:pt idx="22309">
                  <c:v>0.244274809160305</c:v>
                </c:pt>
                <c:pt idx="22310">
                  <c:v>0.25190839694656397</c:v>
                </c:pt>
                <c:pt idx="22311">
                  <c:v>0.25954198473282403</c:v>
                </c:pt>
                <c:pt idx="22312">
                  <c:v>0.26717557251908303</c:v>
                </c:pt>
                <c:pt idx="22313">
                  <c:v>0.27480916030534303</c:v>
                </c:pt>
                <c:pt idx="22314">
                  <c:v>0.28244274809160302</c:v>
                </c:pt>
                <c:pt idx="22315">
                  <c:v>0.29007633587786202</c:v>
                </c:pt>
                <c:pt idx="22316">
                  <c:v>0.29770992366412202</c:v>
                </c:pt>
                <c:pt idx="22317">
                  <c:v>0.30534351145038102</c:v>
                </c:pt>
                <c:pt idx="22318">
                  <c:v>0.31297709923664102</c:v>
                </c:pt>
                <c:pt idx="22319">
                  <c:v>0.32061068702290002</c:v>
                </c:pt>
                <c:pt idx="22320">
                  <c:v>0.32824427480916002</c:v>
                </c:pt>
                <c:pt idx="22321">
                  <c:v>0.33587786259541902</c:v>
                </c:pt>
                <c:pt idx="22322">
                  <c:v>0.34351145038167902</c:v>
                </c:pt>
                <c:pt idx="22323">
                  <c:v>0.35114503816793802</c:v>
                </c:pt>
                <c:pt idx="22324">
                  <c:v>0.35877862595419802</c:v>
                </c:pt>
                <c:pt idx="22325">
                  <c:v>0.36641221374045801</c:v>
                </c:pt>
                <c:pt idx="22326">
                  <c:v>0.37404580152671701</c:v>
                </c:pt>
                <c:pt idx="22327">
                  <c:v>0.38167938931297701</c:v>
                </c:pt>
                <c:pt idx="22328">
                  <c:v>0.38931297709923601</c:v>
                </c:pt>
                <c:pt idx="22329">
                  <c:v>0.39694656488549601</c:v>
                </c:pt>
                <c:pt idx="22330">
                  <c:v>0.40458015267175501</c:v>
                </c:pt>
                <c:pt idx="22331">
                  <c:v>0.41221374045801501</c:v>
                </c:pt>
                <c:pt idx="22332">
                  <c:v>0.41984732824427401</c:v>
                </c:pt>
                <c:pt idx="22333">
                  <c:v>0.42748091603053401</c:v>
                </c:pt>
                <c:pt idx="22334">
                  <c:v>0.43511450381679301</c:v>
                </c:pt>
                <c:pt idx="22335">
                  <c:v>0.44274809160305301</c:v>
                </c:pt>
                <c:pt idx="22336">
                  <c:v>0.45038167938931201</c:v>
                </c:pt>
                <c:pt idx="22337">
                  <c:v>0.45801526717557201</c:v>
                </c:pt>
                <c:pt idx="22338">
                  <c:v>0.465648854961832</c:v>
                </c:pt>
                <c:pt idx="22339">
                  <c:v>0.473282442748091</c:v>
                </c:pt>
                <c:pt idx="22340">
                  <c:v>0.480916030534351</c:v>
                </c:pt>
                <c:pt idx="22341">
                  <c:v>0.48854961832061</c:v>
                </c:pt>
                <c:pt idx="22342">
                  <c:v>0.49618320610687</c:v>
                </c:pt>
                <c:pt idx="22343">
                  <c:v>0.50381679389312894</c:v>
                </c:pt>
                <c:pt idx="22344">
                  <c:v>0.51145038167938905</c:v>
                </c:pt>
                <c:pt idx="22345">
                  <c:v>0.51908396946564805</c:v>
                </c:pt>
                <c:pt idx="22346">
                  <c:v>0.52671755725190805</c:v>
                </c:pt>
                <c:pt idx="22347">
                  <c:v>0.53435114503816705</c:v>
                </c:pt>
                <c:pt idx="22348">
                  <c:v>0.54198473282442705</c:v>
                </c:pt>
                <c:pt idx="22349">
                  <c:v>0.54961832061068705</c:v>
                </c:pt>
                <c:pt idx="22350">
                  <c:v>0.55725190839694605</c:v>
                </c:pt>
                <c:pt idx="22351">
                  <c:v>0.56488549618320605</c:v>
                </c:pt>
                <c:pt idx="22352">
                  <c:v>0.57251908396946505</c:v>
                </c:pt>
                <c:pt idx="22353">
                  <c:v>0.58015267175572505</c:v>
                </c:pt>
                <c:pt idx="22354">
                  <c:v>0.58778625954198405</c:v>
                </c:pt>
                <c:pt idx="22355">
                  <c:v>0.59541984732824405</c:v>
                </c:pt>
                <c:pt idx="22356">
                  <c:v>0.60305343511450304</c:v>
                </c:pt>
                <c:pt idx="22357">
                  <c:v>0.61068702290076304</c:v>
                </c:pt>
                <c:pt idx="22358">
                  <c:v>0.61832061068702204</c:v>
                </c:pt>
                <c:pt idx="22359">
                  <c:v>0.62595419847328204</c:v>
                </c:pt>
                <c:pt idx="22360">
                  <c:v>0.63358778625954104</c:v>
                </c:pt>
                <c:pt idx="22361">
                  <c:v>0.64122137404580104</c:v>
                </c:pt>
                <c:pt idx="22362">
                  <c:v>0.64885496183206104</c:v>
                </c:pt>
                <c:pt idx="22363">
                  <c:v>0.65648854961832004</c:v>
                </c:pt>
                <c:pt idx="22364">
                  <c:v>0.66412213740458004</c:v>
                </c:pt>
                <c:pt idx="22365">
                  <c:v>0.67175572519083904</c:v>
                </c:pt>
                <c:pt idx="22366">
                  <c:v>0.67938931297709904</c:v>
                </c:pt>
                <c:pt idx="22367">
                  <c:v>0.68702290076335804</c:v>
                </c:pt>
                <c:pt idx="22368">
                  <c:v>0.69465648854961803</c:v>
                </c:pt>
                <c:pt idx="22369">
                  <c:v>0.70229007633587703</c:v>
                </c:pt>
                <c:pt idx="22370">
                  <c:v>0.70992366412213703</c:v>
                </c:pt>
                <c:pt idx="22371">
                  <c:v>0.71755725190839603</c:v>
                </c:pt>
                <c:pt idx="22372">
                  <c:v>0.72519083969465603</c:v>
                </c:pt>
                <c:pt idx="22373">
                  <c:v>0.73282442748091603</c:v>
                </c:pt>
                <c:pt idx="22374">
                  <c:v>0.74045801526717503</c:v>
                </c:pt>
                <c:pt idx="22375">
                  <c:v>0.74809160305343503</c:v>
                </c:pt>
                <c:pt idx="22376">
                  <c:v>0.75572519083969403</c:v>
                </c:pt>
                <c:pt idx="22377">
                  <c:v>0.76335877862595403</c:v>
                </c:pt>
                <c:pt idx="22378">
                  <c:v>0.77099236641221303</c:v>
                </c:pt>
                <c:pt idx="22379">
                  <c:v>0.77862595419847302</c:v>
                </c:pt>
                <c:pt idx="22380">
                  <c:v>0.78625954198473202</c:v>
                </c:pt>
                <c:pt idx="22381">
                  <c:v>0.79389312977099202</c:v>
                </c:pt>
                <c:pt idx="22382">
                  <c:v>0.80152671755725102</c:v>
                </c:pt>
                <c:pt idx="22383">
                  <c:v>0.80916030534351102</c:v>
                </c:pt>
                <c:pt idx="22384">
                  <c:v>0.81679389312977102</c:v>
                </c:pt>
                <c:pt idx="22385">
                  <c:v>0.82442748091603002</c:v>
                </c:pt>
                <c:pt idx="22386">
                  <c:v>0.83206106870229002</c:v>
                </c:pt>
                <c:pt idx="22387">
                  <c:v>0.83969465648854902</c:v>
                </c:pt>
                <c:pt idx="22388">
                  <c:v>0.84732824427480902</c:v>
                </c:pt>
                <c:pt idx="22389">
                  <c:v>0.85496183206106802</c:v>
                </c:pt>
                <c:pt idx="22390">
                  <c:v>0.86259541984732802</c:v>
                </c:pt>
                <c:pt idx="22391">
                  <c:v>0.87022900763358702</c:v>
                </c:pt>
                <c:pt idx="22392">
                  <c:v>0.87786259541984701</c:v>
                </c:pt>
                <c:pt idx="22393">
                  <c:v>0.88549618320610601</c:v>
                </c:pt>
                <c:pt idx="22394">
                  <c:v>0.89312977099236601</c:v>
                </c:pt>
                <c:pt idx="22395">
                  <c:v>0.90076335877862501</c:v>
                </c:pt>
                <c:pt idx="22396">
                  <c:v>0.90839694656488501</c:v>
                </c:pt>
                <c:pt idx="22397">
                  <c:v>0.91603053435114501</c:v>
                </c:pt>
                <c:pt idx="22398">
                  <c:v>0.92366412213740401</c:v>
                </c:pt>
                <c:pt idx="22399">
                  <c:v>0.93129770992366401</c:v>
                </c:pt>
                <c:pt idx="22400">
                  <c:v>0.93893129770992301</c:v>
                </c:pt>
                <c:pt idx="22401">
                  <c:v>0.94656488549618301</c:v>
                </c:pt>
                <c:pt idx="22402">
                  <c:v>0.95419847328244201</c:v>
                </c:pt>
                <c:pt idx="22403">
                  <c:v>0.961832061068702</c:v>
                </c:pt>
                <c:pt idx="22404">
                  <c:v>0.969465648854961</c:v>
                </c:pt>
                <c:pt idx="22405">
                  <c:v>0.977099236641221</c:v>
                </c:pt>
                <c:pt idx="22406">
                  <c:v>0.98473282442748</c:v>
                </c:pt>
                <c:pt idx="22407">
                  <c:v>0.99236641221374</c:v>
                </c:pt>
                <c:pt idx="22408">
                  <c:v>0</c:v>
                </c:pt>
                <c:pt idx="22409">
                  <c:v>8.0000000000000002E-3</c:v>
                </c:pt>
                <c:pt idx="22410">
                  <c:v>1.6E-2</c:v>
                </c:pt>
                <c:pt idx="22411">
                  <c:v>2.4E-2</c:v>
                </c:pt>
                <c:pt idx="22412">
                  <c:v>3.2000000000000001E-2</c:v>
                </c:pt>
                <c:pt idx="22413">
                  <c:v>0.04</c:v>
                </c:pt>
                <c:pt idx="22414">
                  <c:v>4.8000000000000001E-2</c:v>
                </c:pt>
                <c:pt idx="22415">
                  <c:v>5.6000000000000001E-2</c:v>
                </c:pt>
                <c:pt idx="22416">
                  <c:v>6.4000000000000001E-2</c:v>
                </c:pt>
                <c:pt idx="22417">
                  <c:v>7.1999999999999995E-2</c:v>
                </c:pt>
                <c:pt idx="22418">
                  <c:v>0.08</c:v>
                </c:pt>
                <c:pt idx="22419">
                  <c:v>8.7999999999999995E-2</c:v>
                </c:pt>
                <c:pt idx="22420">
                  <c:v>9.6000000000000002E-2</c:v>
                </c:pt>
                <c:pt idx="22421">
                  <c:v>0.104</c:v>
                </c:pt>
                <c:pt idx="22422">
                  <c:v>0.112</c:v>
                </c:pt>
                <c:pt idx="22423">
                  <c:v>0.12</c:v>
                </c:pt>
                <c:pt idx="22424">
                  <c:v>0.128</c:v>
                </c:pt>
                <c:pt idx="22425">
                  <c:v>0.13600000000000001</c:v>
                </c:pt>
                <c:pt idx="22426">
                  <c:v>0.14399999999999999</c:v>
                </c:pt>
                <c:pt idx="22427">
                  <c:v>0.152</c:v>
                </c:pt>
                <c:pt idx="22428">
                  <c:v>0.16</c:v>
                </c:pt>
                <c:pt idx="22429">
                  <c:v>0.16800000000000001</c:v>
                </c:pt>
                <c:pt idx="22430">
                  <c:v>0.17599999999999999</c:v>
                </c:pt>
                <c:pt idx="22431">
                  <c:v>0.184</c:v>
                </c:pt>
                <c:pt idx="22432">
                  <c:v>0.192</c:v>
                </c:pt>
                <c:pt idx="22433">
                  <c:v>0.2</c:v>
                </c:pt>
                <c:pt idx="22434">
                  <c:v>0.20799999999999999</c:v>
                </c:pt>
                <c:pt idx="22435">
                  <c:v>0.216</c:v>
                </c:pt>
                <c:pt idx="22436">
                  <c:v>0.224</c:v>
                </c:pt>
                <c:pt idx="22437">
                  <c:v>0.23200000000000001</c:v>
                </c:pt>
                <c:pt idx="22438">
                  <c:v>0.24</c:v>
                </c:pt>
                <c:pt idx="22439">
                  <c:v>0.248</c:v>
                </c:pt>
                <c:pt idx="22440">
                  <c:v>0.25600000000000001</c:v>
                </c:pt>
                <c:pt idx="22441">
                  <c:v>0.26400000000000001</c:v>
                </c:pt>
                <c:pt idx="22442">
                  <c:v>0.27200000000000002</c:v>
                </c:pt>
                <c:pt idx="22443">
                  <c:v>0.28000000000000003</c:v>
                </c:pt>
                <c:pt idx="22444">
                  <c:v>0.28799999999999998</c:v>
                </c:pt>
                <c:pt idx="22445">
                  <c:v>0.29599999999999999</c:v>
                </c:pt>
                <c:pt idx="22446">
                  <c:v>0.30399999999999999</c:v>
                </c:pt>
                <c:pt idx="22447">
                  <c:v>0.312</c:v>
                </c:pt>
                <c:pt idx="22448">
                  <c:v>0.32</c:v>
                </c:pt>
                <c:pt idx="22449">
                  <c:v>0.32800000000000001</c:v>
                </c:pt>
                <c:pt idx="22450">
                  <c:v>0.33600000000000002</c:v>
                </c:pt>
                <c:pt idx="22451">
                  <c:v>0.34399999999999997</c:v>
                </c:pt>
                <c:pt idx="22452">
                  <c:v>0.35199999999999998</c:v>
                </c:pt>
                <c:pt idx="22453">
                  <c:v>0.36</c:v>
                </c:pt>
                <c:pt idx="22454">
                  <c:v>0.36799999999999999</c:v>
                </c:pt>
                <c:pt idx="22455">
                  <c:v>0.376</c:v>
                </c:pt>
                <c:pt idx="22456">
                  <c:v>0.38400000000000001</c:v>
                </c:pt>
                <c:pt idx="22457">
                  <c:v>0.39200000000000002</c:v>
                </c:pt>
                <c:pt idx="22458">
                  <c:v>0.4</c:v>
                </c:pt>
                <c:pt idx="22459">
                  <c:v>0.40799999999999997</c:v>
                </c:pt>
                <c:pt idx="22460">
                  <c:v>0.41599999999999998</c:v>
                </c:pt>
                <c:pt idx="22461">
                  <c:v>0.42399999999999999</c:v>
                </c:pt>
                <c:pt idx="22462">
                  <c:v>0.432</c:v>
                </c:pt>
                <c:pt idx="22463">
                  <c:v>0.44</c:v>
                </c:pt>
                <c:pt idx="22464">
                  <c:v>0.44800000000000001</c:v>
                </c:pt>
                <c:pt idx="22465">
                  <c:v>0.45600000000000002</c:v>
                </c:pt>
                <c:pt idx="22466">
                  <c:v>0.46400000000000002</c:v>
                </c:pt>
                <c:pt idx="22467">
                  <c:v>0.47199999999999998</c:v>
                </c:pt>
                <c:pt idx="22468">
                  <c:v>0.48</c:v>
                </c:pt>
                <c:pt idx="22469">
                  <c:v>0.48799999999999999</c:v>
                </c:pt>
                <c:pt idx="22470">
                  <c:v>0.496</c:v>
                </c:pt>
                <c:pt idx="22471">
                  <c:v>0.504</c:v>
                </c:pt>
                <c:pt idx="22472">
                  <c:v>0.51200000000000001</c:v>
                </c:pt>
                <c:pt idx="22473">
                  <c:v>0.52</c:v>
                </c:pt>
                <c:pt idx="22474">
                  <c:v>0.52800000000000002</c:v>
                </c:pt>
                <c:pt idx="22475">
                  <c:v>0.53600000000000003</c:v>
                </c:pt>
                <c:pt idx="22476">
                  <c:v>0.54400000000000004</c:v>
                </c:pt>
                <c:pt idx="22477">
                  <c:v>0.55200000000000005</c:v>
                </c:pt>
                <c:pt idx="22478">
                  <c:v>0.56000000000000005</c:v>
                </c:pt>
                <c:pt idx="22479">
                  <c:v>0.56799999999999995</c:v>
                </c:pt>
                <c:pt idx="22480">
                  <c:v>0.57599999999999996</c:v>
                </c:pt>
                <c:pt idx="22481">
                  <c:v>0.58399999999999996</c:v>
                </c:pt>
                <c:pt idx="22482">
                  <c:v>0.59199999999999997</c:v>
                </c:pt>
                <c:pt idx="22483">
                  <c:v>0.6</c:v>
                </c:pt>
                <c:pt idx="22484">
                  <c:v>0.60799999999999998</c:v>
                </c:pt>
                <c:pt idx="22485">
                  <c:v>0.61599999999999999</c:v>
                </c:pt>
                <c:pt idx="22486">
                  <c:v>0.624</c:v>
                </c:pt>
                <c:pt idx="22487">
                  <c:v>0.63200000000000001</c:v>
                </c:pt>
                <c:pt idx="22488">
                  <c:v>0.64</c:v>
                </c:pt>
                <c:pt idx="22489">
                  <c:v>0.64800000000000002</c:v>
                </c:pt>
                <c:pt idx="22490">
                  <c:v>0.65600000000000003</c:v>
                </c:pt>
                <c:pt idx="22491">
                  <c:v>0.66400000000000003</c:v>
                </c:pt>
                <c:pt idx="22492">
                  <c:v>0.67200000000000004</c:v>
                </c:pt>
                <c:pt idx="22493">
                  <c:v>0.68</c:v>
                </c:pt>
                <c:pt idx="22494">
                  <c:v>0.68799999999999994</c:v>
                </c:pt>
                <c:pt idx="22495">
                  <c:v>0.69599999999999995</c:v>
                </c:pt>
                <c:pt idx="22496">
                  <c:v>0.70399999999999996</c:v>
                </c:pt>
                <c:pt idx="22497">
                  <c:v>0.71199999999999997</c:v>
                </c:pt>
                <c:pt idx="22498">
                  <c:v>0.72</c:v>
                </c:pt>
                <c:pt idx="22499">
                  <c:v>0.72799999999999998</c:v>
                </c:pt>
                <c:pt idx="22500">
                  <c:v>0.73599999999999999</c:v>
                </c:pt>
                <c:pt idx="22501">
                  <c:v>0.74399999999999999</c:v>
                </c:pt>
                <c:pt idx="22502">
                  <c:v>0.752</c:v>
                </c:pt>
                <c:pt idx="22503">
                  <c:v>0.76</c:v>
                </c:pt>
                <c:pt idx="22504">
                  <c:v>0.76800000000000002</c:v>
                </c:pt>
                <c:pt idx="22505">
                  <c:v>0.77600000000000002</c:v>
                </c:pt>
                <c:pt idx="22506">
                  <c:v>0.78400000000000003</c:v>
                </c:pt>
                <c:pt idx="22507">
                  <c:v>0.79200000000000004</c:v>
                </c:pt>
                <c:pt idx="22508">
                  <c:v>0.8</c:v>
                </c:pt>
                <c:pt idx="22509">
                  <c:v>0.80800000000000005</c:v>
                </c:pt>
                <c:pt idx="22510">
                  <c:v>0.81599999999999995</c:v>
                </c:pt>
                <c:pt idx="22511">
                  <c:v>0.82399999999999995</c:v>
                </c:pt>
                <c:pt idx="22512">
                  <c:v>0.83199999999999996</c:v>
                </c:pt>
                <c:pt idx="22513">
                  <c:v>0.84</c:v>
                </c:pt>
                <c:pt idx="22514">
                  <c:v>0.84799999999999998</c:v>
                </c:pt>
                <c:pt idx="22515">
                  <c:v>0.85599999999999998</c:v>
                </c:pt>
                <c:pt idx="22516">
                  <c:v>0.86399999999999999</c:v>
                </c:pt>
                <c:pt idx="22517">
                  <c:v>0.872</c:v>
                </c:pt>
                <c:pt idx="22518">
                  <c:v>0.88</c:v>
                </c:pt>
                <c:pt idx="22519">
                  <c:v>0.88800000000000001</c:v>
                </c:pt>
                <c:pt idx="22520">
                  <c:v>0.89600000000000002</c:v>
                </c:pt>
                <c:pt idx="22521">
                  <c:v>0.90400000000000003</c:v>
                </c:pt>
                <c:pt idx="22522">
                  <c:v>0.91200000000000003</c:v>
                </c:pt>
                <c:pt idx="22523">
                  <c:v>0.92</c:v>
                </c:pt>
                <c:pt idx="22524">
                  <c:v>0.92800000000000005</c:v>
                </c:pt>
                <c:pt idx="22525">
                  <c:v>0.93600000000000005</c:v>
                </c:pt>
                <c:pt idx="22526">
                  <c:v>0.94399999999999995</c:v>
                </c:pt>
                <c:pt idx="22527">
                  <c:v>0.95199999999999996</c:v>
                </c:pt>
                <c:pt idx="22528">
                  <c:v>0.96</c:v>
                </c:pt>
                <c:pt idx="22529">
                  <c:v>0.96799999999999997</c:v>
                </c:pt>
                <c:pt idx="22530">
                  <c:v>0.97599999999999998</c:v>
                </c:pt>
                <c:pt idx="22531">
                  <c:v>0.98399999999999999</c:v>
                </c:pt>
                <c:pt idx="22532">
                  <c:v>0.99199999999999999</c:v>
                </c:pt>
                <c:pt idx="22533">
                  <c:v>0</c:v>
                </c:pt>
                <c:pt idx="22534">
                  <c:v>1.35135135135135E-2</c:v>
                </c:pt>
                <c:pt idx="22535">
                  <c:v>2.7027027027027001E-2</c:v>
                </c:pt>
                <c:pt idx="22536">
                  <c:v>4.0540540540540501E-2</c:v>
                </c:pt>
                <c:pt idx="22537">
                  <c:v>5.4054054054054002E-2</c:v>
                </c:pt>
                <c:pt idx="22538">
                  <c:v>6.7567567567567502E-2</c:v>
                </c:pt>
                <c:pt idx="22539">
                  <c:v>8.1081081081081002E-2</c:v>
                </c:pt>
                <c:pt idx="22540">
                  <c:v>9.45945945945946E-2</c:v>
                </c:pt>
                <c:pt idx="22541">
                  <c:v>0.108108108108108</c:v>
                </c:pt>
                <c:pt idx="22542">
                  <c:v>0.121621621621621</c:v>
                </c:pt>
                <c:pt idx="22543">
                  <c:v>0.135135135135135</c:v>
                </c:pt>
                <c:pt idx="22544">
                  <c:v>0.14864864864864799</c:v>
                </c:pt>
                <c:pt idx="22545">
                  <c:v>0.162162162162162</c:v>
                </c:pt>
                <c:pt idx="22546">
                  <c:v>0.17567567567567499</c:v>
                </c:pt>
                <c:pt idx="22547">
                  <c:v>0.18918918918918901</c:v>
                </c:pt>
                <c:pt idx="22548">
                  <c:v>0.20270270270270199</c:v>
                </c:pt>
                <c:pt idx="22549">
                  <c:v>0.21621621621621601</c:v>
                </c:pt>
                <c:pt idx="22550">
                  <c:v>0.22972972972972899</c:v>
                </c:pt>
                <c:pt idx="22551">
                  <c:v>0.24324324324324301</c:v>
                </c:pt>
                <c:pt idx="22552">
                  <c:v>0.25675675675675602</c:v>
                </c:pt>
                <c:pt idx="22553">
                  <c:v>0.27027027027027001</c:v>
                </c:pt>
                <c:pt idx="22554">
                  <c:v>0.28378378378378299</c:v>
                </c:pt>
                <c:pt idx="22555">
                  <c:v>0.29729729729729698</c:v>
                </c:pt>
                <c:pt idx="22556">
                  <c:v>0.31081081081081002</c:v>
                </c:pt>
                <c:pt idx="22557">
                  <c:v>0.32432432432432401</c:v>
                </c:pt>
                <c:pt idx="22558">
                  <c:v>0.337837837837837</c:v>
                </c:pt>
                <c:pt idx="22559">
                  <c:v>0.35135135135135098</c:v>
                </c:pt>
                <c:pt idx="22560">
                  <c:v>0.36486486486486402</c:v>
                </c:pt>
                <c:pt idx="22561">
                  <c:v>0.37837837837837801</c:v>
                </c:pt>
                <c:pt idx="22562">
                  <c:v>0.391891891891891</c:v>
                </c:pt>
                <c:pt idx="22563">
                  <c:v>0.40540540540540498</c:v>
                </c:pt>
                <c:pt idx="22564">
                  <c:v>0.41891891891891803</c:v>
                </c:pt>
                <c:pt idx="22565">
                  <c:v>0.43243243243243201</c:v>
                </c:pt>
                <c:pt idx="22566">
                  <c:v>0.445945945945945</c:v>
                </c:pt>
                <c:pt idx="22567">
                  <c:v>0.45945945945945899</c:v>
                </c:pt>
                <c:pt idx="22568">
                  <c:v>0.47297297297297197</c:v>
                </c:pt>
                <c:pt idx="22569">
                  <c:v>0.48648648648648601</c:v>
                </c:pt>
                <c:pt idx="22570">
                  <c:v>0.5</c:v>
                </c:pt>
                <c:pt idx="22571">
                  <c:v>0.51351351351351304</c:v>
                </c:pt>
                <c:pt idx="22572">
                  <c:v>0.52702702702702697</c:v>
                </c:pt>
                <c:pt idx="22573">
                  <c:v>0.54054054054054002</c:v>
                </c:pt>
                <c:pt idx="22574">
                  <c:v>0.55405405405405395</c:v>
                </c:pt>
                <c:pt idx="22575">
                  <c:v>0.56756756756756699</c:v>
                </c:pt>
                <c:pt idx="22576">
                  <c:v>0.58108108108108103</c:v>
                </c:pt>
                <c:pt idx="22577">
                  <c:v>0.59459459459459396</c:v>
                </c:pt>
                <c:pt idx="22578">
                  <c:v>0.608108108108108</c:v>
                </c:pt>
                <c:pt idx="22579">
                  <c:v>0.62162162162162105</c:v>
                </c:pt>
                <c:pt idx="22580">
                  <c:v>0.63513513513513498</c:v>
                </c:pt>
                <c:pt idx="22581">
                  <c:v>0.64864864864864802</c:v>
                </c:pt>
                <c:pt idx="22582">
                  <c:v>0.66216216216216195</c:v>
                </c:pt>
                <c:pt idx="22583">
                  <c:v>0.67567567567567499</c:v>
                </c:pt>
                <c:pt idx="22584">
                  <c:v>0.68918918918918903</c:v>
                </c:pt>
                <c:pt idx="22585">
                  <c:v>0.70270270270270196</c:v>
                </c:pt>
                <c:pt idx="22586">
                  <c:v>0.71621621621621601</c:v>
                </c:pt>
                <c:pt idx="22587">
                  <c:v>0.72972972972972905</c:v>
                </c:pt>
                <c:pt idx="22588">
                  <c:v>0.74324324324324298</c:v>
                </c:pt>
                <c:pt idx="22589">
                  <c:v>0.75675675675675602</c:v>
                </c:pt>
                <c:pt idx="22590">
                  <c:v>0.77027027027026995</c:v>
                </c:pt>
                <c:pt idx="22591">
                  <c:v>0.78378378378378299</c:v>
                </c:pt>
                <c:pt idx="22592">
                  <c:v>0.79729729729729704</c:v>
                </c:pt>
                <c:pt idx="22593">
                  <c:v>0.81081081081080997</c:v>
                </c:pt>
                <c:pt idx="22594">
                  <c:v>0.82432432432432401</c:v>
                </c:pt>
                <c:pt idx="22595">
                  <c:v>0.83783783783783705</c:v>
                </c:pt>
                <c:pt idx="22596">
                  <c:v>0.85135135135135098</c:v>
                </c:pt>
                <c:pt idx="22597">
                  <c:v>0.86486486486486402</c:v>
                </c:pt>
                <c:pt idx="22598">
                  <c:v>0.87837837837837796</c:v>
                </c:pt>
                <c:pt idx="22599">
                  <c:v>0.891891891891891</c:v>
                </c:pt>
                <c:pt idx="22600">
                  <c:v>0.90540540540540504</c:v>
                </c:pt>
                <c:pt idx="22601">
                  <c:v>0.91891891891891897</c:v>
                </c:pt>
                <c:pt idx="22602">
                  <c:v>0.93243243243243201</c:v>
                </c:pt>
                <c:pt idx="22603">
                  <c:v>0.94594594594594505</c:v>
                </c:pt>
                <c:pt idx="22604">
                  <c:v>0.95945945945945899</c:v>
                </c:pt>
                <c:pt idx="22605">
                  <c:v>0.97297297297297303</c:v>
                </c:pt>
                <c:pt idx="22606">
                  <c:v>0.98648648648648596</c:v>
                </c:pt>
                <c:pt idx="22607">
                  <c:v>0</c:v>
                </c:pt>
                <c:pt idx="22608">
                  <c:v>7.63358778625954E-3</c:v>
                </c:pt>
                <c:pt idx="22609">
                  <c:v>1.5267175572519E-2</c:v>
                </c:pt>
                <c:pt idx="22610">
                  <c:v>2.2900763358778602E-2</c:v>
                </c:pt>
                <c:pt idx="22611">
                  <c:v>3.0534351145038101E-2</c:v>
                </c:pt>
                <c:pt idx="22612">
                  <c:v>3.8167938931297697E-2</c:v>
                </c:pt>
                <c:pt idx="22613">
                  <c:v>4.5801526717557203E-2</c:v>
                </c:pt>
                <c:pt idx="22614">
                  <c:v>5.3435114503816702E-2</c:v>
                </c:pt>
                <c:pt idx="22615">
                  <c:v>6.1068702290076299E-2</c:v>
                </c:pt>
                <c:pt idx="22616">
                  <c:v>6.8702290076335798E-2</c:v>
                </c:pt>
                <c:pt idx="22617">
                  <c:v>7.6335877862595394E-2</c:v>
                </c:pt>
                <c:pt idx="22618">
                  <c:v>8.3969465648854894E-2</c:v>
                </c:pt>
                <c:pt idx="22619">
                  <c:v>9.1603053435114504E-2</c:v>
                </c:pt>
                <c:pt idx="22620">
                  <c:v>9.9236641221374003E-2</c:v>
                </c:pt>
                <c:pt idx="22621">
                  <c:v>0.106870229007633</c:v>
                </c:pt>
                <c:pt idx="22622">
                  <c:v>0.114503816793893</c:v>
                </c:pt>
                <c:pt idx="22623">
                  <c:v>0.122137404580152</c:v>
                </c:pt>
                <c:pt idx="22624">
                  <c:v>0.12977099236641201</c:v>
                </c:pt>
                <c:pt idx="22625">
                  <c:v>0.13740458015267101</c:v>
                </c:pt>
                <c:pt idx="22626">
                  <c:v>0.14503816793893101</c:v>
                </c:pt>
                <c:pt idx="22627">
                  <c:v>0.15267175572519001</c:v>
                </c:pt>
                <c:pt idx="22628">
                  <c:v>0.16030534351145001</c:v>
                </c:pt>
                <c:pt idx="22629">
                  <c:v>0.16793893129770901</c:v>
                </c:pt>
                <c:pt idx="22630">
                  <c:v>0.17557251908396901</c:v>
                </c:pt>
                <c:pt idx="22631">
                  <c:v>0.18320610687022901</c:v>
                </c:pt>
                <c:pt idx="22632">
                  <c:v>0.19083969465648801</c:v>
                </c:pt>
                <c:pt idx="22633">
                  <c:v>0.19847328244274801</c:v>
                </c:pt>
                <c:pt idx="22634">
                  <c:v>0.20610687022900701</c:v>
                </c:pt>
                <c:pt idx="22635">
                  <c:v>0.213740458015267</c:v>
                </c:pt>
                <c:pt idx="22636">
                  <c:v>0.221374045801526</c:v>
                </c:pt>
                <c:pt idx="22637">
                  <c:v>0.229007633587786</c:v>
                </c:pt>
                <c:pt idx="22638">
                  <c:v>0.236641221374045</c:v>
                </c:pt>
                <c:pt idx="22639">
                  <c:v>0.244274809160305</c:v>
                </c:pt>
                <c:pt idx="22640">
                  <c:v>0.25190839694656397</c:v>
                </c:pt>
                <c:pt idx="22641">
                  <c:v>0.25954198473282403</c:v>
                </c:pt>
                <c:pt idx="22642">
                  <c:v>0.26717557251908303</c:v>
                </c:pt>
                <c:pt idx="22643">
                  <c:v>0.27480916030534303</c:v>
                </c:pt>
                <c:pt idx="22644">
                  <c:v>0.28244274809160302</c:v>
                </c:pt>
                <c:pt idx="22645">
                  <c:v>0.29007633587786202</c:v>
                </c:pt>
                <c:pt idx="22646">
                  <c:v>0.29770992366412202</c:v>
                </c:pt>
                <c:pt idx="22647">
                  <c:v>0.30534351145038102</c:v>
                </c:pt>
                <c:pt idx="22648">
                  <c:v>0.31297709923664102</c:v>
                </c:pt>
                <c:pt idx="22649">
                  <c:v>0.32061068702290002</c:v>
                </c:pt>
                <c:pt idx="22650">
                  <c:v>0.32824427480916002</c:v>
                </c:pt>
                <c:pt idx="22651">
                  <c:v>0.33587786259541902</c:v>
                </c:pt>
                <c:pt idx="22652">
                  <c:v>0.34351145038167902</c:v>
                </c:pt>
                <c:pt idx="22653">
                  <c:v>0.35114503816793802</c:v>
                </c:pt>
                <c:pt idx="22654">
                  <c:v>0.35877862595419802</c:v>
                </c:pt>
                <c:pt idx="22655">
                  <c:v>0.36641221374045801</c:v>
                </c:pt>
                <c:pt idx="22656">
                  <c:v>0.37404580152671701</c:v>
                </c:pt>
                <c:pt idx="22657">
                  <c:v>0.38167938931297701</c:v>
                </c:pt>
                <c:pt idx="22658">
                  <c:v>0.38931297709923601</c:v>
                </c:pt>
                <c:pt idx="22659">
                  <c:v>0.39694656488549601</c:v>
                </c:pt>
                <c:pt idx="22660">
                  <c:v>0.40458015267175501</c:v>
                </c:pt>
                <c:pt idx="22661">
                  <c:v>0.41221374045801501</c:v>
                </c:pt>
                <c:pt idx="22662">
                  <c:v>0.41984732824427401</c:v>
                </c:pt>
                <c:pt idx="22663">
                  <c:v>0.42748091603053401</c:v>
                </c:pt>
                <c:pt idx="22664">
                  <c:v>0.43511450381679301</c:v>
                </c:pt>
                <c:pt idx="22665">
                  <c:v>0.44274809160305301</c:v>
                </c:pt>
                <c:pt idx="22666">
                  <c:v>0.45038167938931201</c:v>
                </c:pt>
                <c:pt idx="22667">
                  <c:v>0.45801526717557201</c:v>
                </c:pt>
                <c:pt idx="22668">
                  <c:v>0.465648854961832</c:v>
                </c:pt>
                <c:pt idx="22669">
                  <c:v>0.473282442748091</c:v>
                </c:pt>
                <c:pt idx="22670">
                  <c:v>0.480916030534351</c:v>
                </c:pt>
                <c:pt idx="22671">
                  <c:v>0.48854961832061</c:v>
                </c:pt>
                <c:pt idx="22672">
                  <c:v>0.49618320610687</c:v>
                </c:pt>
                <c:pt idx="22673">
                  <c:v>0.50381679389312894</c:v>
                </c:pt>
                <c:pt idx="22674">
                  <c:v>0.51145038167938905</c:v>
                </c:pt>
                <c:pt idx="22675">
                  <c:v>0.51908396946564805</c:v>
                </c:pt>
                <c:pt idx="22676">
                  <c:v>0.52671755725190805</c:v>
                </c:pt>
                <c:pt idx="22677">
                  <c:v>0.53435114503816705</c:v>
                </c:pt>
                <c:pt idx="22678">
                  <c:v>0.54198473282442705</c:v>
                </c:pt>
                <c:pt idx="22679">
                  <c:v>0.54961832061068705</c:v>
                </c:pt>
                <c:pt idx="22680">
                  <c:v>0.55725190839694605</c:v>
                </c:pt>
                <c:pt idx="22681">
                  <c:v>0.56488549618320605</c:v>
                </c:pt>
                <c:pt idx="22682">
                  <c:v>0.57251908396946505</c:v>
                </c:pt>
                <c:pt idx="22683">
                  <c:v>0.58015267175572505</c:v>
                </c:pt>
                <c:pt idx="22684">
                  <c:v>0.58778625954198405</c:v>
                </c:pt>
                <c:pt idx="22685">
                  <c:v>0.59541984732824405</c:v>
                </c:pt>
                <c:pt idx="22686">
                  <c:v>0.60305343511450304</c:v>
                </c:pt>
                <c:pt idx="22687">
                  <c:v>0.61068702290076304</c:v>
                </c:pt>
                <c:pt idx="22688">
                  <c:v>0.61832061068702204</c:v>
                </c:pt>
                <c:pt idx="22689">
                  <c:v>0.62595419847328204</c:v>
                </c:pt>
                <c:pt idx="22690">
                  <c:v>0.63358778625954104</c:v>
                </c:pt>
                <c:pt idx="22691">
                  <c:v>0.64122137404580104</c:v>
                </c:pt>
                <c:pt idx="22692">
                  <c:v>0.64885496183206104</c:v>
                </c:pt>
                <c:pt idx="22693">
                  <c:v>0.65648854961832004</c:v>
                </c:pt>
                <c:pt idx="22694">
                  <c:v>0.66412213740458004</c:v>
                </c:pt>
                <c:pt idx="22695">
                  <c:v>0.67175572519083904</c:v>
                </c:pt>
                <c:pt idx="22696">
                  <c:v>0.67938931297709904</c:v>
                </c:pt>
                <c:pt idx="22697">
                  <c:v>0.68702290076335804</c:v>
                </c:pt>
                <c:pt idx="22698">
                  <c:v>0.69465648854961803</c:v>
                </c:pt>
                <c:pt idx="22699">
                  <c:v>0.70229007633587703</c:v>
                </c:pt>
                <c:pt idx="22700">
                  <c:v>0.70992366412213703</c:v>
                </c:pt>
                <c:pt idx="22701">
                  <c:v>0.71755725190839603</c:v>
                </c:pt>
                <c:pt idx="22702">
                  <c:v>0.72519083969465603</c:v>
                </c:pt>
                <c:pt idx="22703">
                  <c:v>0.73282442748091603</c:v>
                </c:pt>
                <c:pt idx="22704">
                  <c:v>0.74045801526717503</c:v>
                </c:pt>
                <c:pt idx="22705">
                  <c:v>0.74809160305343503</c:v>
                </c:pt>
                <c:pt idx="22706">
                  <c:v>0.75572519083969403</c:v>
                </c:pt>
                <c:pt idx="22707">
                  <c:v>0.76335877862595403</c:v>
                </c:pt>
                <c:pt idx="22708">
                  <c:v>0.77099236641221303</c:v>
                </c:pt>
                <c:pt idx="22709">
                  <c:v>0.77862595419847302</c:v>
                </c:pt>
                <c:pt idx="22710">
                  <c:v>0.78625954198473202</c:v>
                </c:pt>
                <c:pt idx="22711">
                  <c:v>0.79389312977099202</c:v>
                </c:pt>
                <c:pt idx="22712">
                  <c:v>0.80152671755725102</c:v>
                </c:pt>
                <c:pt idx="22713">
                  <c:v>0.80916030534351102</c:v>
                </c:pt>
                <c:pt idx="22714">
                  <c:v>0.81679389312977102</c:v>
                </c:pt>
                <c:pt idx="22715">
                  <c:v>0.82442748091603002</c:v>
                </c:pt>
                <c:pt idx="22716">
                  <c:v>0.83206106870229002</c:v>
                </c:pt>
                <c:pt idx="22717">
                  <c:v>0.83969465648854902</c:v>
                </c:pt>
                <c:pt idx="22718">
                  <c:v>0.84732824427480902</c:v>
                </c:pt>
                <c:pt idx="22719">
                  <c:v>0.85496183206106802</c:v>
                </c:pt>
                <c:pt idx="22720">
                  <c:v>0.86259541984732802</c:v>
                </c:pt>
                <c:pt idx="22721">
                  <c:v>0.87022900763358702</c:v>
                </c:pt>
                <c:pt idx="22722">
                  <c:v>0.87786259541984701</c:v>
                </c:pt>
                <c:pt idx="22723">
                  <c:v>0.88549618320610601</c:v>
                </c:pt>
                <c:pt idx="22724">
                  <c:v>0.89312977099236601</c:v>
                </c:pt>
                <c:pt idx="22725">
                  <c:v>0.90076335877862501</c:v>
                </c:pt>
                <c:pt idx="22726">
                  <c:v>0.90839694656488501</c:v>
                </c:pt>
                <c:pt idx="22727">
                  <c:v>0.91603053435114501</c:v>
                </c:pt>
                <c:pt idx="22728">
                  <c:v>0.92366412213740401</c:v>
                </c:pt>
                <c:pt idx="22729">
                  <c:v>0.93129770992366401</c:v>
                </c:pt>
                <c:pt idx="22730">
                  <c:v>0.93893129770992301</c:v>
                </c:pt>
                <c:pt idx="22731">
                  <c:v>0.94656488549618301</c:v>
                </c:pt>
                <c:pt idx="22732">
                  <c:v>0.95419847328244201</c:v>
                </c:pt>
                <c:pt idx="22733">
                  <c:v>0.961832061068702</c:v>
                </c:pt>
                <c:pt idx="22734">
                  <c:v>0.969465648854961</c:v>
                </c:pt>
                <c:pt idx="22735">
                  <c:v>0.977099236641221</c:v>
                </c:pt>
                <c:pt idx="22736">
                  <c:v>0.98473282442748</c:v>
                </c:pt>
                <c:pt idx="22737">
                  <c:v>0.99236641221374</c:v>
                </c:pt>
                <c:pt idx="22738">
                  <c:v>0</c:v>
                </c:pt>
                <c:pt idx="22739">
                  <c:v>8.4033613445378096E-3</c:v>
                </c:pt>
                <c:pt idx="22740">
                  <c:v>1.6806722689075598E-2</c:v>
                </c:pt>
                <c:pt idx="22741">
                  <c:v>2.5210084033613401E-2</c:v>
                </c:pt>
                <c:pt idx="22742">
                  <c:v>3.3613445378151197E-2</c:v>
                </c:pt>
                <c:pt idx="22743">
                  <c:v>4.2016806722689003E-2</c:v>
                </c:pt>
                <c:pt idx="22744">
                  <c:v>5.0420168067226802E-2</c:v>
                </c:pt>
                <c:pt idx="22745">
                  <c:v>5.8823529411764698E-2</c:v>
                </c:pt>
                <c:pt idx="22746">
                  <c:v>6.7226890756302504E-2</c:v>
                </c:pt>
                <c:pt idx="22747">
                  <c:v>7.5630252100840303E-2</c:v>
                </c:pt>
                <c:pt idx="22748">
                  <c:v>8.4033613445378103E-2</c:v>
                </c:pt>
                <c:pt idx="22749">
                  <c:v>9.2436974789915902E-2</c:v>
                </c:pt>
                <c:pt idx="22750">
                  <c:v>0.10084033613445301</c:v>
                </c:pt>
                <c:pt idx="22751">
                  <c:v>0.109243697478991</c:v>
                </c:pt>
                <c:pt idx="22752">
                  <c:v>0.11764705882352899</c:v>
                </c:pt>
                <c:pt idx="22753">
                  <c:v>0.126050420168067</c:v>
                </c:pt>
                <c:pt idx="22754">
                  <c:v>0.13445378151260501</c:v>
                </c:pt>
                <c:pt idx="22755">
                  <c:v>0.14285714285714199</c:v>
                </c:pt>
                <c:pt idx="22756">
                  <c:v>0.15126050420168</c:v>
                </c:pt>
                <c:pt idx="22757">
                  <c:v>0.159663865546218</c:v>
                </c:pt>
                <c:pt idx="22758">
                  <c:v>0.16806722689075601</c:v>
                </c:pt>
                <c:pt idx="22759">
                  <c:v>0.17647058823529399</c:v>
                </c:pt>
                <c:pt idx="22760">
                  <c:v>0.184873949579831</c:v>
                </c:pt>
                <c:pt idx="22761">
                  <c:v>0.19327731092436901</c:v>
                </c:pt>
                <c:pt idx="22762">
                  <c:v>0.20168067226890701</c:v>
                </c:pt>
                <c:pt idx="22763">
                  <c:v>0.21008403361344499</c:v>
                </c:pt>
                <c:pt idx="22764">
                  <c:v>0.218487394957983</c:v>
                </c:pt>
                <c:pt idx="22765">
                  <c:v>0.22689075630252101</c:v>
                </c:pt>
                <c:pt idx="22766">
                  <c:v>0.23529411764705799</c:v>
                </c:pt>
                <c:pt idx="22767">
                  <c:v>0.24369747899159599</c:v>
                </c:pt>
                <c:pt idx="22768">
                  <c:v>0.252100840336134</c:v>
                </c:pt>
                <c:pt idx="22769">
                  <c:v>0.26050420168067201</c:v>
                </c:pt>
                <c:pt idx="22770">
                  <c:v>0.26890756302521002</c:v>
                </c:pt>
                <c:pt idx="22771">
                  <c:v>0.27731092436974702</c:v>
                </c:pt>
                <c:pt idx="22772">
                  <c:v>0.28571428571428498</c:v>
                </c:pt>
                <c:pt idx="22773">
                  <c:v>0.29411764705882298</c:v>
                </c:pt>
                <c:pt idx="22774">
                  <c:v>0.30252100840336099</c:v>
                </c:pt>
                <c:pt idx="22775">
                  <c:v>0.310924369747899</c:v>
                </c:pt>
                <c:pt idx="22776">
                  <c:v>0.31932773109243601</c:v>
                </c:pt>
                <c:pt idx="22777">
                  <c:v>0.32773109243697401</c:v>
                </c:pt>
                <c:pt idx="22778">
                  <c:v>0.33613445378151202</c:v>
                </c:pt>
                <c:pt idx="22779">
                  <c:v>0.34453781512604997</c:v>
                </c:pt>
                <c:pt idx="22780">
                  <c:v>0.35294117647058798</c:v>
                </c:pt>
                <c:pt idx="22781">
                  <c:v>0.36134453781512599</c:v>
                </c:pt>
                <c:pt idx="22782">
                  <c:v>0.369747899159663</c:v>
                </c:pt>
                <c:pt idx="22783">
                  <c:v>0.378151260504201</c:v>
                </c:pt>
                <c:pt idx="22784">
                  <c:v>0.38655462184873901</c:v>
                </c:pt>
                <c:pt idx="22785">
                  <c:v>0.39495798319327702</c:v>
                </c:pt>
                <c:pt idx="22786">
                  <c:v>0.40336134453781503</c:v>
                </c:pt>
                <c:pt idx="22787">
                  <c:v>0.41176470588235198</c:v>
                </c:pt>
                <c:pt idx="22788">
                  <c:v>0.42016806722688999</c:v>
                </c:pt>
                <c:pt idx="22789">
                  <c:v>0.42857142857142799</c:v>
                </c:pt>
                <c:pt idx="22790">
                  <c:v>0.436974789915966</c:v>
                </c:pt>
                <c:pt idx="22791">
                  <c:v>0.44537815126050401</c:v>
                </c:pt>
                <c:pt idx="22792">
                  <c:v>0.45378151260504201</c:v>
                </c:pt>
                <c:pt idx="22793">
                  <c:v>0.46218487394957902</c:v>
                </c:pt>
                <c:pt idx="22794">
                  <c:v>0.47058823529411697</c:v>
                </c:pt>
                <c:pt idx="22795">
                  <c:v>0.47899159663865498</c:v>
                </c:pt>
                <c:pt idx="22796">
                  <c:v>0.48739495798319299</c:v>
                </c:pt>
                <c:pt idx="22797">
                  <c:v>0.495798319327731</c:v>
                </c:pt>
                <c:pt idx="22798">
                  <c:v>0.504201680672268</c:v>
                </c:pt>
                <c:pt idx="22799">
                  <c:v>0.51260504201680601</c:v>
                </c:pt>
                <c:pt idx="22800">
                  <c:v>0.52100840336134402</c:v>
                </c:pt>
                <c:pt idx="22801">
                  <c:v>0.52941176470588203</c:v>
                </c:pt>
                <c:pt idx="22802">
                  <c:v>0.53781512605042003</c:v>
                </c:pt>
                <c:pt idx="22803">
                  <c:v>0.54621848739495704</c:v>
                </c:pt>
                <c:pt idx="22804">
                  <c:v>0.55462184873949505</c:v>
                </c:pt>
                <c:pt idx="22805">
                  <c:v>0.56302521008403295</c:v>
                </c:pt>
                <c:pt idx="22806">
                  <c:v>0.57142857142857095</c:v>
                </c:pt>
                <c:pt idx="22807">
                  <c:v>0.57983193277310896</c:v>
                </c:pt>
                <c:pt idx="22808">
                  <c:v>0.58823529411764697</c:v>
                </c:pt>
                <c:pt idx="22809">
                  <c:v>0.59663865546218398</c:v>
                </c:pt>
                <c:pt idx="22810">
                  <c:v>0.60504201680672198</c:v>
                </c:pt>
                <c:pt idx="22811">
                  <c:v>0.61344537815125999</c:v>
                </c:pt>
                <c:pt idx="22812">
                  <c:v>0.621848739495798</c:v>
                </c:pt>
                <c:pt idx="22813">
                  <c:v>0.630252100840336</c:v>
                </c:pt>
                <c:pt idx="22814">
                  <c:v>0.63865546218487301</c:v>
                </c:pt>
                <c:pt idx="22815">
                  <c:v>0.64705882352941102</c:v>
                </c:pt>
                <c:pt idx="22816">
                  <c:v>0.65546218487394903</c:v>
                </c:pt>
                <c:pt idx="22817">
                  <c:v>0.66386554621848703</c:v>
                </c:pt>
                <c:pt idx="22818">
                  <c:v>0.67226890756302504</c:v>
                </c:pt>
                <c:pt idx="22819">
                  <c:v>0.68067226890756305</c:v>
                </c:pt>
                <c:pt idx="22820">
                  <c:v>0.68907563025209995</c:v>
                </c:pt>
                <c:pt idx="22821">
                  <c:v>0.69747899159663795</c:v>
                </c:pt>
                <c:pt idx="22822">
                  <c:v>0.70588235294117596</c:v>
                </c:pt>
                <c:pt idx="22823">
                  <c:v>0.71428571428571397</c:v>
                </c:pt>
                <c:pt idx="22824">
                  <c:v>0.72268907563025198</c:v>
                </c:pt>
                <c:pt idx="22825">
                  <c:v>0.73109243697478898</c:v>
                </c:pt>
                <c:pt idx="22826">
                  <c:v>0.73949579831932699</c:v>
                </c:pt>
                <c:pt idx="22827">
                  <c:v>0.747899159663865</c:v>
                </c:pt>
                <c:pt idx="22828">
                  <c:v>0.75630252100840301</c:v>
                </c:pt>
                <c:pt idx="22829">
                  <c:v>0.76470588235294101</c:v>
                </c:pt>
                <c:pt idx="22830">
                  <c:v>0.77310924369747902</c:v>
                </c:pt>
                <c:pt idx="22831">
                  <c:v>0.78151260504201603</c:v>
                </c:pt>
                <c:pt idx="22832">
                  <c:v>0.78991596638655404</c:v>
                </c:pt>
                <c:pt idx="22833">
                  <c:v>0.79831932773109204</c:v>
                </c:pt>
                <c:pt idx="22834">
                  <c:v>0.80672268907563005</c:v>
                </c:pt>
                <c:pt idx="22835">
                  <c:v>0.81512605042016795</c:v>
                </c:pt>
                <c:pt idx="22836">
                  <c:v>0.82352941176470495</c:v>
                </c:pt>
                <c:pt idx="22837">
                  <c:v>0.83193277310924296</c:v>
                </c:pt>
                <c:pt idx="22838">
                  <c:v>0.84033613445378097</c:v>
                </c:pt>
                <c:pt idx="22839">
                  <c:v>0.84873949579831898</c:v>
                </c:pt>
                <c:pt idx="22840">
                  <c:v>0.85714285714285698</c:v>
                </c:pt>
                <c:pt idx="22841">
                  <c:v>0.86554621848739499</c:v>
                </c:pt>
                <c:pt idx="22842">
                  <c:v>0.873949579831932</c:v>
                </c:pt>
                <c:pt idx="22843">
                  <c:v>0.88235294117647001</c:v>
                </c:pt>
                <c:pt idx="22844">
                  <c:v>0.89075630252100801</c:v>
                </c:pt>
                <c:pt idx="22845">
                  <c:v>0.89915966386554602</c:v>
                </c:pt>
                <c:pt idx="22846">
                  <c:v>0.90756302521008403</c:v>
                </c:pt>
                <c:pt idx="22847">
                  <c:v>0.91596638655462104</c:v>
                </c:pt>
                <c:pt idx="22848">
                  <c:v>0.92436974789915904</c:v>
                </c:pt>
                <c:pt idx="22849">
                  <c:v>0.93277310924369705</c:v>
                </c:pt>
                <c:pt idx="22850">
                  <c:v>0.94117647058823495</c:v>
                </c:pt>
                <c:pt idx="22851">
                  <c:v>0.94957983193277296</c:v>
                </c:pt>
                <c:pt idx="22852">
                  <c:v>0.95798319327731096</c:v>
                </c:pt>
                <c:pt idx="22853">
                  <c:v>0.96638655462184797</c:v>
                </c:pt>
                <c:pt idx="22854">
                  <c:v>0.97478991596638598</c:v>
                </c:pt>
                <c:pt idx="22855">
                  <c:v>0.98319327731092399</c:v>
                </c:pt>
                <c:pt idx="22856">
                  <c:v>0.99159663865546199</c:v>
                </c:pt>
                <c:pt idx="22857">
                  <c:v>0</c:v>
                </c:pt>
                <c:pt idx="22858">
                  <c:v>7.09219858156028E-3</c:v>
                </c:pt>
                <c:pt idx="22859">
                  <c:v>1.4184397163120499E-2</c:v>
                </c:pt>
                <c:pt idx="22860">
                  <c:v>2.1276595744680799E-2</c:v>
                </c:pt>
                <c:pt idx="22861">
                  <c:v>2.8368794326241099E-2</c:v>
                </c:pt>
                <c:pt idx="22862">
                  <c:v>3.54609929078014E-2</c:v>
                </c:pt>
                <c:pt idx="22863">
                  <c:v>4.2553191489361701E-2</c:v>
                </c:pt>
                <c:pt idx="22864">
                  <c:v>4.9645390070921898E-2</c:v>
                </c:pt>
                <c:pt idx="22865">
                  <c:v>5.6737588652482199E-2</c:v>
                </c:pt>
                <c:pt idx="22866">
                  <c:v>6.3829787234042507E-2</c:v>
                </c:pt>
                <c:pt idx="22867">
                  <c:v>7.09219858156028E-2</c:v>
                </c:pt>
                <c:pt idx="22868">
                  <c:v>7.8014184397163094E-2</c:v>
                </c:pt>
                <c:pt idx="22869">
                  <c:v>8.5106382978723402E-2</c:v>
                </c:pt>
                <c:pt idx="22870">
                  <c:v>9.2198581560283599E-2</c:v>
                </c:pt>
                <c:pt idx="22871">
                  <c:v>9.9290780141843907E-2</c:v>
                </c:pt>
                <c:pt idx="22872">
                  <c:v>0.10638297872340401</c:v>
                </c:pt>
                <c:pt idx="22873">
                  <c:v>0.113475177304964</c:v>
                </c:pt>
                <c:pt idx="22874">
                  <c:v>0.120567375886524</c:v>
                </c:pt>
                <c:pt idx="22875">
                  <c:v>0.12765957446808501</c:v>
                </c:pt>
                <c:pt idx="22876">
                  <c:v>0.134751773049645</c:v>
                </c:pt>
                <c:pt idx="22877">
                  <c:v>0.14184397163120499</c:v>
                </c:pt>
                <c:pt idx="22878">
                  <c:v>0.14893617021276501</c:v>
                </c:pt>
                <c:pt idx="22879">
                  <c:v>0.15602836879432599</c:v>
                </c:pt>
                <c:pt idx="22880">
                  <c:v>0.16312056737588601</c:v>
                </c:pt>
                <c:pt idx="22881">
                  <c:v>0.170212765957446</c:v>
                </c:pt>
                <c:pt idx="22882">
                  <c:v>0.17730496453900699</c:v>
                </c:pt>
                <c:pt idx="22883">
                  <c:v>0.184397163120567</c:v>
                </c:pt>
                <c:pt idx="22884">
                  <c:v>0.19148936170212699</c:v>
                </c:pt>
                <c:pt idx="22885">
                  <c:v>0.19858156028368701</c:v>
                </c:pt>
                <c:pt idx="22886">
                  <c:v>0.205673758865248</c:v>
                </c:pt>
                <c:pt idx="22887">
                  <c:v>0.21276595744680801</c:v>
                </c:pt>
                <c:pt idx="22888">
                  <c:v>0.219858156028368</c:v>
                </c:pt>
                <c:pt idx="22889">
                  <c:v>0.22695035460992899</c:v>
                </c:pt>
                <c:pt idx="22890">
                  <c:v>0.23404255319148901</c:v>
                </c:pt>
                <c:pt idx="22891">
                  <c:v>0.24113475177304899</c:v>
                </c:pt>
                <c:pt idx="22892">
                  <c:v>0.24822695035460901</c:v>
                </c:pt>
                <c:pt idx="22893">
                  <c:v>0.25531914893617003</c:v>
                </c:pt>
                <c:pt idx="22894">
                  <c:v>0.26241134751772999</c:v>
                </c:pt>
                <c:pt idx="22895">
                  <c:v>0.26950354609929</c:v>
                </c:pt>
                <c:pt idx="22896">
                  <c:v>0.27659574468085102</c:v>
                </c:pt>
                <c:pt idx="22897">
                  <c:v>0.28368794326241098</c:v>
                </c:pt>
                <c:pt idx="22898">
                  <c:v>0.290780141843971</c:v>
                </c:pt>
                <c:pt idx="22899">
                  <c:v>0.29787234042553101</c:v>
                </c:pt>
                <c:pt idx="22900">
                  <c:v>0.30496453900709197</c:v>
                </c:pt>
                <c:pt idx="22901">
                  <c:v>0.31205673758865199</c:v>
                </c:pt>
                <c:pt idx="22902">
                  <c:v>0.31914893617021201</c:v>
                </c:pt>
                <c:pt idx="22903">
                  <c:v>0.32624113475177302</c:v>
                </c:pt>
                <c:pt idx="22904">
                  <c:v>0.33333333333333298</c:v>
                </c:pt>
                <c:pt idx="22905">
                  <c:v>0.340425531914893</c:v>
                </c:pt>
                <c:pt idx="22906">
                  <c:v>0.34751773049645301</c:v>
                </c:pt>
                <c:pt idx="22907">
                  <c:v>0.35460992907801397</c:v>
                </c:pt>
                <c:pt idx="22908">
                  <c:v>0.36170212765957399</c:v>
                </c:pt>
                <c:pt idx="22909">
                  <c:v>0.36879432624113401</c:v>
                </c:pt>
                <c:pt idx="22910">
                  <c:v>0.37588652482269502</c:v>
                </c:pt>
                <c:pt idx="22911">
                  <c:v>0.38297872340425498</c:v>
                </c:pt>
                <c:pt idx="22912">
                  <c:v>0.390070921985815</c:v>
                </c:pt>
                <c:pt idx="22913">
                  <c:v>0.39716312056737502</c:v>
                </c:pt>
                <c:pt idx="22914">
                  <c:v>0.40425531914893598</c:v>
                </c:pt>
                <c:pt idx="22915">
                  <c:v>0.41134751773049599</c:v>
                </c:pt>
                <c:pt idx="22916">
                  <c:v>0.41843971631205601</c:v>
                </c:pt>
                <c:pt idx="22917">
                  <c:v>0.42553191489361702</c:v>
                </c:pt>
                <c:pt idx="22918">
                  <c:v>0.43262411347517699</c:v>
                </c:pt>
                <c:pt idx="22919">
                  <c:v>0.439716312056737</c:v>
                </c:pt>
                <c:pt idx="22920">
                  <c:v>0.44680851063829702</c:v>
                </c:pt>
                <c:pt idx="22921">
                  <c:v>0.45390070921985798</c:v>
                </c:pt>
                <c:pt idx="22922">
                  <c:v>0.46099290780141799</c:v>
                </c:pt>
                <c:pt idx="22923">
                  <c:v>0.46808510638297801</c:v>
                </c:pt>
                <c:pt idx="22924">
                  <c:v>0.47517730496453903</c:v>
                </c:pt>
                <c:pt idx="22925">
                  <c:v>0.48226950354609899</c:v>
                </c:pt>
                <c:pt idx="22926">
                  <c:v>0.489361702127659</c:v>
                </c:pt>
                <c:pt idx="22927">
                  <c:v>0.49645390070921902</c:v>
                </c:pt>
                <c:pt idx="22928">
                  <c:v>0.50354609929077998</c:v>
                </c:pt>
                <c:pt idx="22929">
                  <c:v>0.51063829787234005</c:v>
                </c:pt>
                <c:pt idx="22930">
                  <c:v>0.51773049645390001</c:v>
                </c:pt>
                <c:pt idx="22931">
                  <c:v>0.52482269503546097</c:v>
                </c:pt>
                <c:pt idx="22932">
                  <c:v>0.53191489361702105</c:v>
                </c:pt>
                <c:pt idx="22933">
                  <c:v>0.53900709219858101</c:v>
                </c:pt>
                <c:pt idx="22934">
                  <c:v>0.54609929078014097</c:v>
                </c:pt>
                <c:pt idx="22935">
                  <c:v>0.55319148936170204</c:v>
                </c:pt>
                <c:pt idx="22936">
                  <c:v>0.560283687943262</c:v>
                </c:pt>
                <c:pt idx="22937">
                  <c:v>0.56737588652482196</c:v>
                </c:pt>
                <c:pt idx="22938">
                  <c:v>0.57446808510638303</c:v>
                </c:pt>
                <c:pt idx="22939">
                  <c:v>0.58156028368794299</c:v>
                </c:pt>
                <c:pt idx="22940">
                  <c:v>0.58865248226950295</c:v>
                </c:pt>
                <c:pt idx="22941">
                  <c:v>0.59574468085106302</c:v>
                </c:pt>
                <c:pt idx="22942">
                  <c:v>0.60283687943262398</c:v>
                </c:pt>
                <c:pt idx="22943">
                  <c:v>0.60992907801418395</c:v>
                </c:pt>
                <c:pt idx="22944">
                  <c:v>0.61702127659574402</c:v>
                </c:pt>
                <c:pt idx="22945">
                  <c:v>0.62411347517730498</c:v>
                </c:pt>
                <c:pt idx="22946">
                  <c:v>0.63120567375886505</c:v>
                </c:pt>
                <c:pt idx="22947">
                  <c:v>0.63829787234042501</c:v>
                </c:pt>
                <c:pt idx="22948">
                  <c:v>0.64539007092198497</c:v>
                </c:pt>
                <c:pt idx="22949">
                  <c:v>0.65248226950354604</c:v>
                </c:pt>
                <c:pt idx="22950">
                  <c:v>0.659574468085106</c:v>
                </c:pt>
                <c:pt idx="22951">
                  <c:v>0.66666666666666596</c:v>
                </c:pt>
                <c:pt idx="22952">
                  <c:v>0.67375886524822604</c:v>
                </c:pt>
                <c:pt idx="22953">
                  <c:v>0.680851063829787</c:v>
                </c:pt>
                <c:pt idx="22954">
                  <c:v>0.68794326241134696</c:v>
                </c:pt>
                <c:pt idx="22955">
                  <c:v>0.69503546099290703</c:v>
                </c:pt>
                <c:pt idx="22956">
                  <c:v>0.70212765957446799</c:v>
                </c:pt>
                <c:pt idx="22957">
                  <c:v>0.70921985815602795</c:v>
                </c:pt>
                <c:pt idx="22958">
                  <c:v>0.71631205673758802</c:v>
                </c:pt>
                <c:pt idx="22959">
                  <c:v>0.72340425531914898</c:v>
                </c:pt>
                <c:pt idx="22960">
                  <c:v>0.73049645390070905</c:v>
                </c:pt>
                <c:pt idx="22961">
                  <c:v>0.73758865248226901</c:v>
                </c:pt>
                <c:pt idx="22962">
                  <c:v>0.74468085106382897</c:v>
                </c:pt>
                <c:pt idx="22963">
                  <c:v>0.75177304964539005</c:v>
                </c:pt>
                <c:pt idx="22964">
                  <c:v>0.75886524822695001</c:v>
                </c:pt>
                <c:pt idx="22965">
                  <c:v>0.76595744680850997</c:v>
                </c:pt>
                <c:pt idx="22966">
                  <c:v>0.77304964539007004</c:v>
                </c:pt>
                <c:pt idx="22967">
                  <c:v>0.780141843971631</c:v>
                </c:pt>
                <c:pt idx="22968">
                  <c:v>0.78723404255319096</c:v>
                </c:pt>
                <c:pt idx="22969">
                  <c:v>0.79432624113475103</c:v>
                </c:pt>
                <c:pt idx="22970">
                  <c:v>0.80141843971631199</c:v>
                </c:pt>
                <c:pt idx="22971">
                  <c:v>0.80851063829787195</c:v>
                </c:pt>
                <c:pt idx="22972">
                  <c:v>0.81560283687943202</c:v>
                </c:pt>
                <c:pt idx="22973">
                  <c:v>0.82269503546099199</c:v>
                </c:pt>
                <c:pt idx="22974">
                  <c:v>0.82978723404255295</c:v>
                </c:pt>
                <c:pt idx="22975">
                  <c:v>0.83687943262411302</c:v>
                </c:pt>
                <c:pt idx="22976">
                  <c:v>0.84397163120567298</c:v>
                </c:pt>
                <c:pt idx="22977">
                  <c:v>0.85106382978723405</c:v>
                </c:pt>
                <c:pt idx="22978">
                  <c:v>0.85815602836879401</c:v>
                </c:pt>
                <c:pt idx="22979">
                  <c:v>0.86524822695035397</c:v>
                </c:pt>
                <c:pt idx="22980">
                  <c:v>0.87234042553191404</c:v>
                </c:pt>
                <c:pt idx="22981">
                  <c:v>0.879432624113475</c:v>
                </c:pt>
                <c:pt idx="22982">
                  <c:v>0.88652482269503496</c:v>
                </c:pt>
                <c:pt idx="22983">
                  <c:v>0.89361702127659504</c:v>
                </c:pt>
                <c:pt idx="22984">
                  <c:v>0.900709219858156</c:v>
                </c:pt>
                <c:pt idx="22985">
                  <c:v>0.90780141843971596</c:v>
                </c:pt>
                <c:pt idx="22986">
                  <c:v>0.91489361702127603</c:v>
                </c:pt>
                <c:pt idx="22987">
                  <c:v>0.92198581560283599</c:v>
                </c:pt>
                <c:pt idx="22988">
                  <c:v>0.92907801418439695</c:v>
                </c:pt>
                <c:pt idx="22989">
                  <c:v>0.93617021276595702</c:v>
                </c:pt>
                <c:pt idx="22990">
                  <c:v>0.94326241134751698</c:v>
                </c:pt>
                <c:pt idx="22991">
                  <c:v>0.95035460992907805</c:v>
                </c:pt>
                <c:pt idx="22992">
                  <c:v>0.95744680851063801</c:v>
                </c:pt>
                <c:pt idx="22993">
                  <c:v>0.96453900709219798</c:v>
                </c:pt>
                <c:pt idx="22994">
                  <c:v>0.97163120567375805</c:v>
                </c:pt>
                <c:pt idx="22995">
                  <c:v>0.97872340425531901</c:v>
                </c:pt>
                <c:pt idx="22996">
                  <c:v>0.98581560283687897</c:v>
                </c:pt>
                <c:pt idx="22997">
                  <c:v>0.99290780141843904</c:v>
                </c:pt>
                <c:pt idx="22998">
                  <c:v>0</c:v>
                </c:pt>
                <c:pt idx="22999">
                  <c:v>0.125</c:v>
                </c:pt>
                <c:pt idx="23000">
                  <c:v>0.25</c:v>
                </c:pt>
                <c:pt idx="23001">
                  <c:v>0.375</c:v>
                </c:pt>
                <c:pt idx="23002">
                  <c:v>0.5</c:v>
                </c:pt>
                <c:pt idx="23003">
                  <c:v>0.625</c:v>
                </c:pt>
                <c:pt idx="23004">
                  <c:v>0.75</c:v>
                </c:pt>
                <c:pt idx="23005">
                  <c:v>0.875</c:v>
                </c:pt>
                <c:pt idx="23006">
                  <c:v>0</c:v>
                </c:pt>
                <c:pt idx="23007">
                  <c:v>6.4516129032258004E-3</c:v>
                </c:pt>
                <c:pt idx="23008">
                  <c:v>1.2903225806451601E-2</c:v>
                </c:pt>
                <c:pt idx="23009">
                  <c:v>1.9354838709677399E-2</c:v>
                </c:pt>
                <c:pt idx="23010">
                  <c:v>2.5806451612903201E-2</c:v>
                </c:pt>
                <c:pt idx="23011">
                  <c:v>3.2258064516128997E-2</c:v>
                </c:pt>
                <c:pt idx="23012">
                  <c:v>3.8709677419354799E-2</c:v>
                </c:pt>
                <c:pt idx="23013">
                  <c:v>4.5161290322580601E-2</c:v>
                </c:pt>
                <c:pt idx="23014">
                  <c:v>5.1612903225806403E-2</c:v>
                </c:pt>
                <c:pt idx="23015">
                  <c:v>5.8064516129032198E-2</c:v>
                </c:pt>
                <c:pt idx="23016">
                  <c:v>6.4516129032257993E-2</c:v>
                </c:pt>
                <c:pt idx="23017">
                  <c:v>7.0967741935483802E-2</c:v>
                </c:pt>
                <c:pt idx="23018">
                  <c:v>7.7419354838709598E-2</c:v>
                </c:pt>
                <c:pt idx="23019">
                  <c:v>8.3870967741935407E-2</c:v>
                </c:pt>
                <c:pt idx="23020">
                  <c:v>9.0322580645161202E-2</c:v>
                </c:pt>
                <c:pt idx="23021">
                  <c:v>9.6774193548387094E-2</c:v>
                </c:pt>
                <c:pt idx="23022">
                  <c:v>0.103225806451612</c:v>
                </c:pt>
                <c:pt idx="23023">
                  <c:v>0.109677419354838</c:v>
                </c:pt>
                <c:pt idx="23024">
                  <c:v>0.11612903225806399</c:v>
                </c:pt>
                <c:pt idx="23025">
                  <c:v>0.12258064516129</c:v>
                </c:pt>
                <c:pt idx="23026">
                  <c:v>0.12903225806451599</c:v>
                </c:pt>
                <c:pt idx="23027">
                  <c:v>0.135483870967741</c:v>
                </c:pt>
                <c:pt idx="23028">
                  <c:v>0.14193548387096699</c:v>
                </c:pt>
                <c:pt idx="23029">
                  <c:v>0.14838709677419301</c:v>
                </c:pt>
                <c:pt idx="23030">
                  <c:v>0.154838709677419</c:v>
                </c:pt>
                <c:pt idx="23031">
                  <c:v>0.16129032258064499</c:v>
                </c:pt>
                <c:pt idx="23032">
                  <c:v>0.16774193548387001</c:v>
                </c:pt>
                <c:pt idx="23033">
                  <c:v>0.174193548387096</c:v>
                </c:pt>
                <c:pt idx="23034">
                  <c:v>0.18064516129032199</c:v>
                </c:pt>
                <c:pt idx="23035">
                  <c:v>0.187096774193548</c:v>
                </c:pt>
                <c:pt idx="23036">
                  <c:v>0.19354838709677399</c:v>
                </c:pt>
                <c:pt idx="23037">
                  <c:v>0.2</c:v>
                </c:pt>
                <c:pt idx="23038">
                  <c:v>0.206451612903225</c:v>
                </c:pt>
                <c:pt idx="23039">
                  <c:v>0.21290322580645099</c:v>
                </c:pt>
                <c:pt idx="23040">
                  <c:v>0.21935483870967701</c:v>
                </c:pt>
                <c:pt idx="23041">
                  <c:v>0.225806451612903</c:v>
                </c:pt>
                <c:pt idx="23042">
                  <c:v>0.23225806451612899</c:v>
                </c:pt>
                <c:pt idx="23043">
                  <c:v>0.238709677419354</c:v>
                </c:pt>
                <c:pt idx="23044">
                  <c:v>0.24516129032257999</c:v>
                </c:pt>
                <c:pt idx="23045">
                  <c:v>0.25161290322580598</c:v>
                </c:pt>
                <c:pt idx="23046">
                  <c:v>0.25806451612903197</c:v>
                </c:pt>
                <c:pt idx="23047">
                  <c:v>0.26451612903225802</c:v>
                </c:pt>
                <c:pt idx="23048">
                  <c:v>0.27096774193548301</c:v>
                </c:pt>
                <c:pt idx="23049">
                  <c:v>0.277419354838709</c:v>
                </c:pt>
                <c:pt idx="23050">
                  <c:v>0.28387096774193499</c:v>
                </c:pt>
                <c:pt idx="23051">
                  <c:v>0.29032258064516098</c:v>
                </c:pt>
                <c:pt idx="23052">
                  <c:v>0.29677419354838702</c:v>
                </c:pt>
                <c:pt idx="23053">
                  <c:v>0.30322580645161201</c:v>
                </c:pt>
                <c:pt idx="23054">
                  <c:v>0.309677419354838</c:v>
                </c:pt>
                <c:pt idx="23055">
                  <c:v>0.31612903225806399</c:v>
                </c:pt>
                <c:pt idx="23056">
                  <c:v>0.32258064516128998</c:v>
                </c:pt>
                <c:pt idx="23057">
                  <c:v>0.32903225806451603</c:v>
                </c:pt>
                <c:pt idx="23058">
                  <c:v>0.33548387096774102</c:v>
                </c:pt>
                <c:pt idx="23059">
                  <c:v>0.34193548387096701</c:v>
                </c:pt>
                <c:pt idx="23060">
                  <c:v>0.34838709677419299</c:v>
                </c:pt>
                <c:pt idx="23061">
                  <c:v>0.35483870967741898</c:v>
                </c:pt>
                <c:pt idx="23062">
                  <c:v>0.36129032258064497</c:v>
                </c:pt>
                <c:pt idx="23063">
                  <c:v>0.36774193548387002</c:v>
                </c:pt>
                <c:pt idx="23064">
                  <c:v>0.37419354838709601</c:v>
                </c:pt>
                <c:pt idx="23065">
                  <c:v>0.380645161290322</c:v>
                </c:pt>
                <c:pt idx="23066">
                  <c:v>0.38709677419354799</c:v>
                </c:pt>
                <c:pt idx="23067">
                  <c:v>0.39354838709677398</c:v>
                </c:pt>
                <c:pt idx="23068">
                  <c:v>0.4</c:v>
                </c:pt>
                <c:pt idx="23069">
                  <c:v>0.40645161290322501</c:v>
                </c:pt>
                <c:pt idx="23070">
                  <c:v>0.412903225806451</c:v>
                </c:pt>
                <c:pt idx="23071">
                  <c:v>0.41935483870967699</c:v>
                </c:pt>
                <c:pt idx="23072">
                  <c:v>0.42580645161290298</c:v>
                </c:pt>
                <c:pt idx="23073">
                  <c:v>0.43225806451612903</c:v>
                </c:pt>
                <c:pt idx="23074">
                  <c:v>0.43870967741935402</c:v>
                </c:pt>
                <c:pt idx="23075">
                  <c:v>0.44516129032258001</c:v>
                </c:pt>
                <c:pt idx="23076">
                  <c:v>0.45161290322580599</c:v>
                </c:pt>
                <c:pt idx="23077">
                  <c:v>0.45806451612903198</c:v>
                </c:pt>
                <c:pt idx="23078">
                  <c:v>0.46451612903225797</c:v>
                </c:pt>
                <c:pt idx="23079">
                  <c:v>0.47096774193548302</c:v>
                </c:pt>
                <c:pt idx="23080">
                  <c:v>0.47741935483870901</c:v>
                </c:pt>
                <c:pt idx="23081">
                  <c:v>0.483870967741935</c:v>
                </c:pt>
                <c:pt idx="23082">
                  <c:v>0.49032258064516099</c:v>
                </c:pt>
                <c:pt idx="23083">
                  <c:v>0.49677419354838698</c:v>
                </c:pt>
                <c:pt idx="23084">
                  <c:v>0.50322580645161197</c:v>
                </c:pt>
                <c:pt idx="23085">
                  <c:v>0.50967741935483801</c:v>
                </c:pt>
                <c:pt idx="23086">
                  <c:v>0.51612903225806395</c:v>
                </c:pt>
                <c:pt idx="23087">
                  <c:v>0.52258064516128999</c:v>
                </c:pt>
                <c:pt idx="23088">
                  <c:v>0.52903225806451604</c:v>
                </c:pt>
                <c:pt idx="23089">
                  <c:v>0.53548387096774197</c:v>
                </c:pt>
                <c:pt idx="23090">
                  <c:v>0.54193548387096702</c:v>
                </c:pt>
                <c:pt idx="23091">
                  <c:v>0.54838709677419295</c:v>
                </c:pt>
                <c:pt idx="23092">
                  <c:v>0.554838709677419</c:v>
                </c:pt>
                <c:pt idx="23093">
                  <c:v>0.56129032258064504</c:v>
                </c:pt>
                <c:pt idx="23094">
                  <c:v>0.56774193548387097</c:v>
                </c:pt>
                <c:pt idx="23095">
                  <c:v>0.57419354838709602</c:v>
                </c:pt>
                <c:pt idx="23096">
                  <c:v>0.58064516129032195</c:v>
                </c:pt>
                <c:pt idx="23097">
                  <c:v>0.587096774193548</c:v>
                </c:pt>
                <c:pt idx="23098">
                  <c:v>0.59354838709677404</c:v>
                </c:pt>
                <c:pt idx="23099">
                  <c:v>0.6</c:v>
                </c:pt>
                <c:pt idx="23100">
                  <c:v>0.60645161290322502</c:v>
                </c:pt>
                <c:pt idx="23101">
                  <c:v>0.61290322580645096</c:v>
                </c:pt>
                <c:pt idx="23102">
                  <c:v>0.619354838709677</c:v>
                </c:pt>
                <c:pt idx="23103">
                  <c:v>0.62580645161290305</c:v>
                </c:pt>
                <c:pt idx="23104">
                  <c:v>0.63225806451612898</c:v>
                </c:pt>
                <c:pt idx="23105">
                  <c:v>0.63870967741935403</c:v>
                </c:pt>
                <c:pt idx="23106">
                  <c:v>0.64516129032257996</c:v>
                </c:pt>
                <c:pt idx="23107">
                  <c:v>0.65161290322580601</c:v>
                </c:pt>
                <c:pt idx="23108">
                  <c:v>0.65806451612903205</c:v>
                </c:pt>
                <c:pt idx="23109">
                  <c:v>0.66451612903225799</c:v>
                </c:pt>
                <c:pt idx="23110">
                  <c:v>0.67096774193548303</c:v>
                </c:pt>
                <c:pt idx="23111">
                  <c:v>0.67741935483870896</c:v>
                </c:pt>
                <c:pt idx="23112">
                  <c:v>0.68387096774193501</c:v>
                </c:pt>
                <c:pt idx="23113">
                  <c:v>0.69032258064516105</c:v>
                </c:pt>
                <c:pt idx="23114">
                  <c:v>0.69677419354838699</c:v>
                </c:pt>
                <c:pt idx="23115">
                  <c:v>0.70322580645161203</c:v>
                </c:pt>
                <c:pt idx="23116">
                  <c:v>0.70967741935483797</c:v>
                </c:pt>
                <c:pt idx="23117">
                  <c:v>0.71612903225806401</c:v>
                </c:pt>
                <c:pt idx="23118">
                  <c:v>0.72258064516128995</c:v>
                </c:pt>
                <c:pt idx="23119">
                  <c:v>0.72903225806451599</c:v>
                </c:pt>
                <c:pt idx="23120">
                  <c:v>0.73548387096774104</c:v>
                </c:pt>
                <c:pt idx="23121">
                  <c:v>0.74193548387096697</c:v>
                </c:pt>
                <c:pt idx="23122">
                  <c:v>0.74838709677419302</c:v>
                </c:pt>
                <c:pt idx="23123">
                  <c:v>0.75483870967741895</c:v>
                </c:pt>
                <c:pt idx="23124">
                  <c:v>0.761290322580645</c:v>
                </c:pt>
                <c:pt idx="23125">
                  <c:v>0.76774193548387004</c:v>
                </c:pt>
                <c:pt idx="23126">
                  <c:v>0.77419354838709598</c:v>
                </c:pt>
                <c:pt idx="23127">
                  <c:v>0.78064516129032202</c:v>
                </c:pt>
                <c:pt idx="23128">
                  <c:v>0.78709677419354795</c:v>
                </c:pt>
                <c:pt idx="23129">
                  <c:v>0.793548387096774</c:v>
                </c:pt>
                <c:pt idx="23130">
                  <c:v>0.8</c:v>
                </c:pt>
                <c:pt idx="23131">
                  <c:v>0.80645161290322498</c:v>
                </c:pt>
                <c:pt idx="23132">
                  <c:v>0.81290322580645102</c:v>
                </c:pt>
                <c:pt idx="23133">
                  <c:v>0.81935483870967696</c:v>
                </c:pt>
                <c:pt idx="23134">
                  <c:v>0.825806451612903</c:v>
                </c:pt>
                <c:pt idx="23135">
                  <c:v>0.83225806451612905</c:v>
                </c:pt>
                <c:pt idx="23136">
                  <c:v>0.83870967741935398</c:v>
                </c:pt>
                <c:pt idx="23137">
                  <c:v>0.84516129032258003</c:v>
                </c:pt>
                <c:pt idx="23138">
                  <c:v>0.85161290322580596</c:v>
                </c:pt>
                <c:pt idx="23139">
                  <c:v>0.85806451612903201</c:v>
                </c:pt>
                <c:pt idx="23140">
                  <c:v>0.86451612903225805</c:v>
                </c:pt>
                <c:pt idx="23141">
                  <c:v>0.87096774193548299</c:v>
                </c:pt>
                <c:pt idx="23142">
                  <c:v>0.87741935483870903</c:v>
                </c:pt>
                <c:pt idx="23143">
                  <c:v>0.88387096774193497</c:v>
                </c:pt>
                <c:pt idx="23144">
                  <c:v>0.89032258064516101</c:v>
                </c:pt>
                <c:pt idx="23145">
                  <c:v>0.89677419354838706</c:v>
                </c:pt>
                <c:pt idx="23146">
                  <c:v>0.90322580645161199</c:v>
                </c:pt>
                <c:pt idx="23147">
                  <c:v>0.90967741935483803</c:v>
                </c:pt>
                <c:pt idx="23148">
                  <c:v>0.91612903225806397</c:v>
                </c:pt>
                <c:pt idx="23149">
                  <c:v>0.92258064516129001</c:v>
                </c:pt>
                <c:pt idx="23150">
                  <c:v>0.92903225806451595</c:v>
                </c:pt>
                <c:pt idx="23151">
                  <c:v>0.93548387096774099</c:v>
                </c:pt>
                <c:pt idx="23152">
                  <c:v>0.94193548387096704</c:v>
                </c:pt>
                <c:pt idx="23153">
                  <c:v>0.94838709677419297</c:v>
                </c:pt>
                <c:pt idx="23154">
                  <c:v>0.95483870967741902</c:v>
                </c:pt>
                <c:pt idx="23155">
                  <c:v>0.96129032258064495</c:v>
                </c:pt>
                <c:pt idx="23156">
                  <c:v>0.967741935483871</c:v>
                </c:pt>
                <c:pt idx="23157">
                  <c:v>0.97419354838709604</c:v>
                </c:pt>
                <c:pt idx="23158">
                  <c:v>0.98064516129032198</c:v>
                </c:pt>
                <c:pt idx="23159">
                  <c:v>0.98709677419354802</c:v>
                </c:pt>
                <c:pt idx="23160">
                  <c:v>0.99354838709677396</c:v>
                </c:pt>
                <c:pt idx="23161">
                  <c:v>0</c:v>
                </c:pt>
                <c:pt idx="23162">
                  <c:v>7.2992700729926996E-3</c:v>
                </c:pt>
                <c:pt idx="23163">
                  <c:v>1.4598540145985399E-2</c:v>
                </c:pt>
                <c:pt idx="23164">
                  <c:v>2.18978102189781E-2</c:v>
                </c:pt>
                <c:pt idx="23165">
                  <c:v>2.9197080291970798E-2</c:v>
                </c:pt>
                <c:pt idx="23166">
                  <c:v>3.6496350364963501E-2</c:v>
                </c:pt>
                <c:pt idx="23167">
                  <c:v>4.3795620437956199E-2</c:v>
                </c:pt>
                <c:pt idx="23168">
                  <c:v>5.1094890510948898E-2</c:v>
                </c:pt>
                <c:pt idx="23169">
                  <c:v>5.8394160583941597E-2</c:v>
                </c:pt>
                <c:pt idx="23170">
                  <c:v>6.5693430656934296E-2</c:v>
                </c:pt>
                <c:pt idx="23171">
                  <c:v>7.2992700729927001E-2</c:v>
                </c:pt>
                <c:pt idx="23172">
                  <c:v>8.0291970802919693E-2</c:v>
                </c:pt>
                <c:pt idx="23173">
                  <c:v>8.7591240875912399E-2</c:v>
                </c:pt>
                <c:pt idx="23174">
                  <c:v>9.4890510948905105E-2</c:v>
                </c:pt>
                <c:pt idx="23175">
                  <c:v>0.10218978102189701</c:v>
                </c:pt>
                <c:pt idx="23176">
                  <c:v>0.10948905109489</c:v>
                </c:pt>
                <c:pt idx="23177">
                  <c:v>0.116788321167883</c:v>
                </c:pt>
                <c:pt idx="23178">
                  <c:v>0.124087591240875</c:v>
                </c:pt>
                <c:pt idx="23179">
                  <c:v>0.13138686131386801</c:v>
                </c:pt>
                <c:pt idx="23180">
                  <c:v>0.13868613138686101</c:v>
                </c:pt>
                <c:pt idx="23181">
                  <c:v>0.145985401459854</c:v>
                </c:pt>
                <c:pt idx="23182">
                  <c:v>0.153284671532846</c:v>
                </c:pt>
                <c:pt idx="23183">
                  <c:v>0.160583941605839</c:v>
                </c:pt>
                <c:pt idx="23184">
                  <c:v>0.167883211678832</c:v>
                </c:pt>
                <c:pt idx="23185">
                  <c:v>0.17518248175182399</c:v>
                </c:pt>
                <c:pt idx="23186">
                  <c:v>0.18248175182481699</c:v>
                </c:pt>
                <c:pt idx="23187">
                  <c:v>0.18978102189780999</c:v>
                </c:pt>
                <c:pt idx="23188">
                  <c:v>0.19708029197080201</c:v>
                </c:pt>
                <c:pt idx="23189">
                  <c:v>0.20437956204379501</c:v>
                </c:pt>
                <c:pt idx="23190">
                  <c:v>0.21167883211678801</c:v>
                </c:pt>
                <c:pt idx="23191">
                  <c:v>0.218978102189781</c:v>
                </c:pt>
                <c:pt idx="23192">
                  <c:v>0.226277372262773</c:v>
                </c:pt>
                <c:pt idx="23193">
                  <c:v>0.233576642335766</c:v>
                </c:pt>
                <c:pt idx="23194">
                  <c:v>0.240875912408759</c:v>
                </c:pt>
                <c:pt idx="23195">
                  <c:v>0.24817518248175099</c:v>
                </c:pt>
                <c:pt idx="23196">
                  <c:v>0.25547445255474399</c:v>
                </c:pt>
                <c:pt idx="23197">
                  <c:v>0.26277372262773702</c:v>
                </c:pt>
                <c:pt idx="23198">
                  <c:v>0.27007299270072899</c:v>
                </c:pt>
                <c:pt idx="23199">
                  <c:v>0.27737226277372201</c:v>
                </c:pt>
                <c:pt idx="23200">
                  <c:v>0.28467153284671498</c:v>
                </c:pt>
                <c:pt idx="23201">
                  <c:v>0.29197080291970801</c:v>
                </c:pt>
                <c:pt idx="23202">
                  <c:v>0.29927007299269998</c:v>
                </c:pt>
                <c:pt idx="23203">
                  <c:v>0.306569343065693</c:v>
                </c:pt>
                <c:pt idx="23204">
                  <c:v>0.31386861313868603</c:v>
                </c:pt>
                <c:pt idx="23205">
                  <c:v>0.321167883211678</c:v>
                </c:pt>
                <c:pt idx="23206">
                  <c:v>0.32846715328467102</c:v>
                </c:pt>
                <c:pt idx="23207">
                  <c:v>0.33576642335766399</c:v>
                </c:pt>
                <c:pt idx="23208">
                  <c:v>0.34306569343065602</c:v>
                </c:pt>
                <c:pt idx="23209">
                  <c:v>0.35036496350364899</c:v>
                </c:pt>
                <c:pt idx="23210">
                  <c:v>0.35766423357664201</c:v>
                </c:pt>
                <c:pt idx="23211">
                  <c:v>0.36496350364963498</c:v>
                </c:pt>
                <c:pt idx="23212">
                  <c:v>0.37226277372262701</c:v>
                </c:pt>
                <c:pt idx="23213">
                  <c:v>0.37956204379561997</c:v>
                </c:pt>
                <c:pt idx="23214">
                  <c:v>0.386861313868613</c:v>
                </c:pt>
                <c:pt idx="23215">
                  <c:v>0.39416058394160502</c:v>
                </c:pt>
                <c:pt idx="23216">
                  <c:v>0.40145985401459799</c:v>
                </c:pt>
                <c:pt idx="23217">
                  <c:v>0.40875912408759102</c:v>
                </c:pt>
                <c:pt idx="23218">
                  <c:v>0.41605839416058299</c:v>
                </c:pt>
                <c:pt idx="23219">
                  <c:v>0.42335766423357601</c:v>
                </c:pt>
                <c:pt idx="23220">
                  <c:v>0.43065693430656898</c:v>
                </c:pt>
                <c:pt idx="23221">
                  <c:v>0.43795620437956201</c:v>
                </c:pt>
                <c:pt idx="23222">
                  <c:v>0.44525547445255398</c:v>
                </c:pt>
                <c:pt idx="23223">
                  <c:v>0.452554744525547</c:v>
                </c:pt>
                <c:pt idx="23224">
                  <c:v>0.45985401459853997</c:v>
                </c:pt>
                <c:pt idx="23225">
                  <c:v>0.467153284671532</c:v>
                </c:pt>
                <c:pt idx="23226">
                  <c:v>0.47445255474452502</c:v>
                </c:pt>
                <c:pt idx="23227">
                  <c:v>0.48175182481751799</c:v>
                </c:pt>
                <c:pt idx="23228">
                  <c:v>0.48905109489051002</c:v>
                </c:pt>
                <c:pt idx="23229">
                  <c:v>0.49635036496350299</c:v>
                </c:pt>
                <c:pt idx="23230">
                  <c:v>0.50364963503649596</c:v>
                </c:pt>
                <c:pt idx="23231">
                  <c:v>0.51094890510948898</c:v>
                </c:pt>
                <c:pt idx="23232">
                  <c:v>0.51824817518248101</c:v>
                </c:pt>
                <c:pt idx="23233">
                  <c:v>0.52554744525547403</c:v>
                </c:pt>
                <c:pt idx="23234">
                  <c:v>0.53284671532846695</c:v>
                </c:pt>
                <c:pt idx="23235">
                  <c:v>0.54014598540145897</c:v>
                </c:pt>
                <c:pt idx="23236">
                  <c:v>0.547445255474452</c:v>
                </c:pt>
                <c:pt idx="23237">
                  <c:v>0.55474452554744502</c:v>
                </c:pt>
                <c:pt idx="23238">
                  <c:v>0.56204379562043705</c:v>
                </c:pt>
                <c:pt idx="23239">
                  <c:v>0.56934306569342996</c:v>
                </c:pt>
                <c:pt idx="23240">
                  <c:v>0.57664233576642299</c:v>
                </c:pt>
                <c:pt idx="23241">
                  <c:v>0.58394160583941601</c:v>
                </c:pt>
                <c:pt idx="23242">
                  <c:v>0.59124087591240804</c:v>
                </c:pt>
                <c:pt idx="23243">
                  <c:v>0.59854014598540095</c:v>
                </c:pt>
                <c:pt idx="23244">
                  <c:v>0.60583941605839398</c:v>
                </c:pt>
                <c:pt idx="23245">
                  <c:v>0.613138686131386</c:v>
                </c:pt>
                <c:pt idx="23246">
                  <c:v>0.62043795620437903</c:v>
                </c:pt>
                <c:pt idx="23247">
                  <c:v>0.62773722627737205</c:v>
                </c:pt>
                <c:pt idx="23248">
                  <c:v>0.63503649635036497</c:v>
                </c:pt>
                <c:pt idx="23249">
                  <c:v>0.64233576642335699</c:v>
                </c:pt>
                <c:pt idx="23250">
                  <c:v>0.64963503649635002</c:v>
                </c:pt>
                <c:pt idx="23251">
                  <c:v>0.65693430656934304</c:v>
                </c:pt>
                <c:pt idx="23252">
                  <c:v>0.66423357664233496</c:v>
                </c:pt>
                <c:pt idx="23253">
                  <c:v>0.67153284671532798</c:v>
                </c:pt>
                <c:pt idx="23254">
                  <c:v>0.678832116788321</c:v>
                </c:pt>
                <c:pt idx="23255">
                  <c:v>0.68613138686131303</c:v>
                </c:pt>
                <c:pt idx="23256">
                  <c:v>0.69343065693430594</c:v>
                </c:pt>
                <c:pt idx="23257">
                  <c:v>0.70072992700729897</c:v>
                </c:pt>
                <c:pt idx="23258">
                  <c:v>0.70802919708029199</c:v>
                </c:pt>
                <c:pt idx="23259">
                  <c:v>0.71532846715328402</c:v>
                </c:pt>
                <c:pt idx="23260">
                  <c:v>0.72262773722627704</c:v>
                </c:pt>
                <c:pt idx="23261">
                  <c:v>0.72992700729926996</c:v>
                </c:pt>
                <c:pt idx="23262">
                  <c:v>0.73722627737226198</c:v>
                </c:pt>
                <c:pt idx="23263">
                  <c:v>0.74452554744525501</c:v>
                </c:pt>
                <c:pt idx="23264">
                  <c:v>0.75182481751824803</c:v>
                </c:pt>
                <c:pt idx="23265">
                  <c:v>0.75912408759123995</c:v>
                </c:pt>
                <c:pt idx="23266">
                  <c:v>0.76642335766423297</c:v>
                </c:pt>
                <c:pt idx="23267">
                  <c:v>0.773722627737226</c:v>
                </c:pt>
                <c:pt idx="23268">
                  <c:v>0.78102189781021902</c:v>
                </c:pt>
                <c:pt idx="23269">
                  <c:v>0.78832116788321105</c:v>
                </c:pt>
                <c:pt idx="23270">
                  <c:v>0.79562043795620396</c:v>
                </c:pt>
                <c:pt idx="23271">
                  <c:v>0.80291970802919699</c:v>
                </c:pt>
                <c:pt idx="23272">
                  <c:v>0.81021897810218901</c:v>
                </c:pt>
                <c:pt idx="23273">
                  <c:v>0.81751824817518204</c:v>
                </c:pt>
                <c:pt idx="23274">
                  <c:v>0.82481751824817495</c:v>
                </c:pt>
                <c:pt idx="23275">
                  <c:v>0.83211678832116698</c:v>
                </c:pt>
                <c:pt idx="23276">
                  <c:v>0.83941605839416</c:v>
                </c:pt>
                <c:pt idx="23277">
                  <c:v>0.84671532846715303</c:v>
                </c:pt>
                <c:pt idx="23278">
                  <c:v>0.85401459854014505</c:v>
                </c:pt>
                <c:pt idx="23279">
                  <c:v>0.86131386861313797</c:v>
                </c:pt>
                <c:pt idx="23280">
                  <c:v>0.86861313868613099</c:v>
                </c:pt>
                <c:pt idx="23281">
                  <c:v>0.87591240875912402</c:v>
                </c:pt>
                <c:pt idx="23282">
                  <c:v>0.88321167883211604</c:v>
                </c:pt>
                <c:pt idx="23283">
                  <c:v>0.89051094890510896</c:v>
                </c:pt>
                <c:pt idx="23284">
                  <c:v>0.89781021897810198</c:v>
                </c:pt>
                <c:pt idx="23285">
                  <c:v>0.90510948905109401</c:v>
                </c:pt>
                <c:pt idx="23286">
                  <c:v>0.91240875912408703</c:v>
                </c:pt>
                <c:pt idx="23287">
                  <c:v>0.91970802919707995</c:v>
                </c:pt>
                <c:pt idx="23288">
                  <c:v>0.92700729927007297</c:v>
                </c:pt>
                <c:pt idx="23289">
                  <c:v>0.934306569343065</c:v>
                </c:pt>
                <c:pt idx="23290">
                  <c:v>0.94160583941605802</c:v>
                </c:pt>
                <c:pt idx="23291">
                  <c:v>0.94890510948905105</c:v>
                </c:pt>
                <c:pt idx="23292">
                  <c:v>0.95620437956204296</c:v>
                </c:pt>
                <c:pt idx="23293">
                  <c:v>0.96350364963503599</c:v>
                </c:pt>
                <c:pt idx="23294">
                  <c:v>0.97080291970802901</c:v>
                </c:pt>
                <c:pt idx="23295">
                  <c:v>0.97810218978102104</c:v>
                </c:pt>
                <c:pt idx="23296">
                  <c:v>0.98540145985401395</c:v>
                </c:pt>
                <c:pt idx="23297">
                  <c:v>0.99270072992700698</c:v>
                </c:pt>
                <c:pt idx="23298">
                  <c:v>0</c:v>
                </c:pt>
                <c:pt idx="23299">
                  <c:v>1.09890109890109E-2</c:v>
                </c:pt>
                <c:pt idx="23300">
                  <c:v>2.19780219780219E-2</c:v>
                </c:pt>
                <c:pt idx="23301">
                  <c:v>3.2967032967032898E-2</c:v>
                </c:pt>
                <c:pt idx="23302">
                  <c:v>4.3956043956043897E-2</c:v>
                </c:pt>
                <c:pt idx="23303">
                  <c:v>5.4945054945054903E-2</c:v>
                </c:pt>
                <c:pt idx="23304">
                  <c:v>6.5934065934065894E-2</c:v>
                </c:pt>
                <c:pt idx="23305">
                  <c:v>7.69230769230769E-2</c:v>
                </c:pt>
                <c:pt idx="23306">
                  <c:v>8.7912087912087905E-2</c:v>
                </c:pt>
                <c:pt idx="23307">
                  <c:v>9.8901098901098897E-2</c:v>
                </c:pt>
                <c:pt idx="23308">
                  <c:v>0.109890109890109</c:v>
                </c:pt>
                <c:pt idx="23309">
                  <c:v>0.12087912087912001</c:v>
                </c:pt>
                <c:pt idx="23310">
                  <c:v>0.13186813186813101</c:v>
                </c:pt>
                <c:pt idx="23311">
                  <c:v>0.14285714285714199</c:v>
                </c:pt>
                <c:pt idx="23312">
                  <c:v>0.15384615384615299</c:v>
                </c:pt>
                <c:pt idx="23313">
                  <c:v>0.164835164835164</c:v>
                </c:pt>
                <c:pt idx="23314">
                  <c:v>0.17582417582417501</c:v>
                </c:pt>
                <c:pt idx="23315">
                  <c:v>0.18681318681318601</c:v>
                </c:pt>
                <c:pt idx="23316">
                  <c:v>0.19780219780219699</c:v>
                </c:pt>
                <c:pt idx="23317">
                  <c:v>0.20879120879120799</c:v>
                </c:pt>
                <c:pt idx="23318">
                  <c:v>0.219780219780219</c:v>
                </c:pt>
                <c:pt idx="23319">
                  <c:v>0.23076923076923</c:v>
                </c:pt>
                <c:pt idx="23320">
                  <c:v>0.24175824175824101</c:v>
                </c:pt>
                <c:pt idx="23321">
                  <c:v>0.25274725274725202</c:v>
                </c:pt>
                <c:pt idx="23322">
                  <c:v>0.26373626373626302</c:v>
                </c:pt>
                <c:pt idx="23323">
                  <c:v>0.27472527472527403</c:v>
                </c:pt>
                <c:pt idx="23324">
                  <c:v>0.28571428571428498</c:v>
                </c:pt>
                <c:pt idx="23325">
                  <c:v>0.29670329670329598</c:v>
                </c:pt>
                <c:pt idx="23326">
                  <c:v>0.30769230769230699</c:v>
                </c:pt>
                <c:pt idx="23327">
                  <c:v>0.31868131868131799</c:v>
                </c:pt>
                <c:pt idx="23328">
                  <c:v>0.329670329670329</c:v>
                </c:pt>
                <c:pt idx="23329">
                  <c:v>0.34065934065934</c:v>
                </c:pt>
                <c:pt idx="23330">
                  <c:v>0.35164835164835101</c:v>
                </c:pt>
                <c:pt idx="23331">
                  <c:v>0.36263736263736202</c:v>
                </c:pt>
                <c:pt idx="23332">
                  <c:v>0.37362637362637302</c:v>
                </c:pt>
                <c:pt idx="23333">
                  <c:v>0.38461538461538403</c:v>
                </c:pt>
                <c:pt idx="23334">
                  <c:v>0.39560439560439498</c:v>
                </c:pt>
                <c:pt idx="23335">
                  <c:v>0.40659340659340598</c:v>
                </c:pt>
                <c:pt idx="23336">
                  <c:v>0.41758241758241699</c:v>
                </c:pt>
                <c:pt idx="23337">
                  <c:v>0.42857142857142799</c:v>
                </c:pt>
                <c:pt idx="23338">
                  <c:v>0.439560439560439</c:v>
                </c:pt>
                <c:pt idx="23339">
                  <c:v>0.45054945054945</c:v>
                </c:pt>
                <c:pt idx="23340">
                  <c:v>0.46153846153846101</c:v>
                </c:pt>
                <c:pt idx="23341">
                  <c:v>0.47252747252747201</c:v>
                </c:pt>
                <c:pt idx="23342">
                  <c:v>0.48351648351648302</c:v>
                </c:pt>
                <c:pt idx="23343">
                  <c:v>0.49450549450549403</c:v>
                </c:pt>
                <c:pt idx="23344">
                  <c:v>0.50549450549450503</c:v>
                </c:pt>
                <c:pt idx="23345">
                  <c:v>0.51648351648351598</c:v>
                </c:pt>
                <c:pt idx="23346">
                  <c:v>0.52747252747252704</c:v>
                </c:pt>
                <c:pt idx="23347">
                  <c:v>0.53846153846153799</c:v>
                </c:pt>
                <c:pt idx="23348">
                  <c:v>0.54945054945054905</c:v>
                </c:pt>
                <c:pt idx="23349">
                  <c:v>0.56043956043956</c:v>
                </c:pt>
                <c:pt idx="23350">
                  <c:v>0.57142857142857095</c:v>
                </c:pt>
                <c:pt idx="23351">
                  <c:v>0.58241758241758201</c:v>
                </c:pt>
                <c:pt idx="23352">
                  <c:v>0.59340659340659296</c:v>
                </c:pt>
                <c:pt idx="23353">
                  <c:v>0.60439560439560402</c:v>
                </c:pt>
                <c:pt idx="23354">
                  <c:v>0.61538461538461497</c:v>
                </c:pt>
                <c:pt idx="23355">
                  <c:v>0.62637362637362604</c:v>
                </c:pt>
                <c:pt idx="23356">
                  <c:v>0.63736263736263699</c:v>
                </c:pt>
                <c:pt idx="23357">
                  <c:v>0.64835164835164805</c:v>
                </c:pt>
                <c:pt idx="23358">
                  <c:v>0.659340659340659</c:v>
                </c:pt>
                <c:pt idx="23359">
                  <c:v>0.67032967032966995</c:v>
                </c:pt>
                <c:pt idx="23360">
                  <c:v>0.68131868131868101</c:v>
                </c:pt>
                <c:pt idx="23361">
                  <c:v>0.69230769230769196</c:v>
                </c:pt>
                <c:pt idx="23362">
                  <c:v>0.70329670329670302</c:v>
                </c:pt>
                <c:pt idx="23363">
                  <c:v>0.71428571428571397</c:v>
                </c:pt>
                <c:pt idx="23364">
                  <c:v>0.72527472527472503</c:v>
                </c:pt>
                <c:pt idx="23365">
                  <c:v>0.73626373626373598</c:v>
                </c:pt>
                <c:pt idx="23366">
                  <c:v>0.74725274725274704</c:v>
                </c:pt>
                <c:pt idx="23367">
                  <c:v>0.75824175824175799</c:v>
                </c:pt>
                <c:pt idx="23368">
                  <c:v>0.76923076923076905</c:v>
                </c:pt>
                <c:pt idx="23369">
                  <c:v>0.78021978021978</c:v>
                </c:pt>
                <c:pt idx="23370">
                  <c:v>0.79120879120879095</c:v>
                </c:pt>
                <c:pt idx="23371">
                  <c:v>0.80219780219780201</c:v>
                </c:pt>
                <c:pt idx="23372">
                  <c:v>0.81318681318681296</c:v>
                </c:pt>
                <c:pt idx="23373">
                  <c:v>0.82417582417582402</c:v>
                </c:pt>
                <c:pt idx="23374">
                  <c:v>0.83516483516483497</c:v>
                </c:pt>
                <c:pt idx="23375">
                  <c:v>0.84615384615384603</c:v>
                </c:pt>
                <c:pt idx="23376">
                  <c:v>0.85714285714285698</c:v>
                </c:pt>
                <c:pt idx="23377">
                  <c:v>0.86813186813186805</c:v>
                </c:pt>
                <c:pt idx="23378">
                  <c:v>0.879120879120879</c:v>
                </c:pt>
                <c:pt idx="23379">
                  <c:v>0.89010989010988995</c:v>
                </c:pt>
                <c:pt idx="23380">
                  <c:v>0.90109890109890101</c:v>
                </c:pt>
                <c:pt idx="23381">
                  <c:v>0.91208791208791196</c:v>
                </c:pt>
                <c:pt idx="23382">
                  <c:v>0.92307692307692302</c:v>
                </c:pt>
                <c:pt idx="23383">
                  <c:v>0.93406593406593397</c:v>
                </c:pt>
                <c:pt idx="23384">
                  <c:v>0.94505494505494503</c:v>
                </c:pt>
                <c:pt idx="23385">
                  <c:v>0.95604395604395598</c:v>
                </c:pt>
                <c:pt idx="23386">
                  <c:v>0.96703296703296704</c:v>
                </c:pt>
                <c:pt idx="23387">
                  <c:v>0.97802197802197799</c:v>
                </c:pt>
                <c:pt idx="23388">
                  <c:v>0.98901098901098905</c:v>
                </c:pt>
                <c:pt idx="23389">
                  <c:v>0</c:v>
                </c:pt>
                <c:pt idx="23390">
                  <c:v>8.1967213114754103E-3</c:v>
                </c:pt>
                <c:pt idx="23391">
                  <c:v>1.63934426229508E-2</c:v>
                </c:pt>
                <c:pt idx="23392">
                  <c:v>2.4590163934426201E-2</c:v>
                </c:pt>
                <c:pt idx="23393">
                  <c:v>3.2786885245901599E-2</c:v>
                </c:pt>
                <c:pt idx="23394">
                  <c:v>4.0983606557376998E-2</c:v>
                </c:pt>
                <c:pt idx="23395">
                  <c:v>4.9180327868852403E-2</c:v>
                </c:pt>
                <c:pt idx="23396">
                  <c:v>5.7377049180327801E-2</c:v>
                </c:pt>
                <c:pt idx="23397">
                  <c:v>6.5573770491803199E-2</c:v>
                </c:pt>
                <c:pt idx="23398">
                  <c:v>7.3770491803278604E-2</c:v>
                </c:pt>
                <c:pt idx="23399">
                  <c:v>8.1967213114753995E-2</c:v>
                </c:pt>
                <c:pt idx="23400">
                  <c:v>9.0163934426229497E-2</c:v>
                </c:pt>
                <c:pt idx="23401">
                  <c:v>9.8360655737704902E-2</c:v>
                </c:pt>
                <c:pt idx="23402">
                  <c:v>0.10655737704918</c:v>
                </c:pt>
                <c:pt idx="23403">
                  <c:v>0.114754098360655</c:v>
                </c:pt>
                <c:pt idx="23404">
                  <c:v>0.12295081967213101</c:v>
                </c:pt>
                <c:pt idx="23405">
                  <c:v>0.13114754098360601</c:v>
                </c:pt>
                <c:pt idx="23406">
                  <c:v>0.13934426229508101</c:v>
                </c:pt>
                <c:pt idx="23407">
                  <c:v>0.14754098360655701</c:v>
                </c:pt>
                <c:pt idx="23408">
                  <c:v>0.15573770491803199</c:v>
                </c:pt>
                <c:pt idx="23409">
                  <c:v>0.16393442622950799</c:v>
                </c:pt>
                <c:pt idx="23410">
                  <c:v>0.17213114754098299</c:v>
                </c:pt>
                <c:pt idx="23411">
                  <c:v>0.18032786885245899</c:v>
                </c:pt>
                <c:pt idx="23412">
                  <c:v>0.188524590163934</c:v>
                </c:pt>
                <c:pt idx="23413">
                  <c:v>0.196721311475409</c:v>
                </c:pt>
                <c:pt idx="23414">
                  <c:v>0.204918032786885</c:v>
                </c:pt>
                <c:pt idx="23415">
                  <c:v>0.21311475409836</c:v>
                </c:pt>
                <c:pt idx="23416">
                  <c:v>0.22131147540983601</c:v>
                </c:pt>
                <c:pt idx="23417">
                  <c:v>0.22950819672131101</c:v>
                </c:pt>
                <c:pt idx="23418">
                  <c:v>0.23770491803278601</c:v>
                </c:pt>
                <c:pt idx="23419">
                  <c:v>0.24590163934426201</c:v>
                </c:pt>
                <c:pt idx="23420">
                  <c:v>0.25409836065573699</c:v>
                </c:pt>
                <c:pt idx="23421">
                  <c:v>0.26229508196721302</c:v>
                </c:pt>
                <c:pt idx="23422">
                  <c:v>0.27049180327868799</c:v>
                </c:pt>
                <c:pt idx="23423">
                  <c:v>0.27868852459016302</c:v>
                </c:pt>
                <c:pt idx="23424">
                  <c:v>0.286885245901639</c:v>
                </c:pt>
                <c:pt idx="23425">
                  <c:v>0.29508196721311403</c:v>
                </c:pt>
                <c:pt idx="23426">
                  <c:v>0.30327868852459</c:v>
                </c:pt>
                <c:pt idx="23427">
                  <c:v>0.31147540983606498</c:v>
                </c:pt>
                <c:pt idx="23428">
                  <c:v>0.31967213114754101</c:v>
                </c:pt>
                <c:pt idx="23429">
                  <c:v>0.32786885245901598</c:v>
                </c:pt>
                <c:pt idx="23430">
                  <c:v>0.33606557377049101</c:v>
                </c:pt>
                <c:pt idx="23431">
                  <c:v>0.34426229508196698</c:v>
                </c:pt>
                <c:pt idx="23432">
                  <c:v>0.35245901639344202</c:v>
                </c:pt>
                <c:pt idx="23433">
                  <c:v>0.36065573770491799</c:v>
                </c:pt>
                <c:pt idx="23434">
                  <c:v>0.36885245901639302</c:v>
                </c:pt>
                <c:pt idx="23435">
                  <c:v>0.37704918032786799</c:v>
                </c:pt>
                <c:pt idx="23436">
                  <c:v>0.38524590163934402</c:v>
                </c:pt>
                <c:pt idx="23437">
                  <c:v>0.393442622950819</c:v>
                </c:pt>
                <c:pt idx="23438">
                  <c:v>0.40163934426229497</c:v>
                </c:pt>
                <c:pt idx="23439">
                  <c:v>0.40983606557377</c:v>
                </c:pt>
                <c:pt idx="23440">
                  <c:v>0.41803278688524498</c:v>
                </c:pt>
                <c:pt idx="23441">
                  <c:v>0.42622950819672101</c:v>
                </c:pt>
                <c:pt idx="23442">
                  <c:v>0.43442622950819598</c:v>
                </c:pt>
                <c:pt idx="23443">
                  <c:v>0.44262295081967201</c:v>
                </c:pt>
                <c:pt idx="23444">
                  <c:v>0.45081967213114699</c:v>
                </c:pt>
                <c:pt idx="23445">
                  <c:v>0.45901639344262202</c:v>
                </c:pt>
                <c:pt idx="23446">
                  <c:v>0.46721311475409799</c:v>
                </c:pt>
                <c:pt idx="23447">
                  <c:v>0.47540983606557302</c:v>
                </c:pt>
                <c:pt idx="23448">
                  <c:v>0.483606557377049</c:v>
                </c:pt>
                <c:pt idx="23449">
                  <c:v>0.49180327868852403</c:v>
                </c:pt>
                <c:pt idx="23450">
                  <c:v>0.5</c:v>
                </c:pt>
                <c:pt idx="23451">
                  <c:v>0.50819672131147497</c:v>
                </c:pt>
                <c:pt idx="23452">
                  <c:v>0.51639344262294995</c:v>
                </c:pt>
                <c:pt idx="23453">
                  <c:v>0.52459016393442603</c:v>
                </c:pt>
                <c:pt idx="23454">
                  <c:v>0.53278688524590101</c:v>
                </c:pt>
                <c:pt idx="23455">
                  <c:v>0.54098360655737698</c:v>
                </c:pt>
                <c:pt idx="23456">
                  <c:v>0.54918032786885196</c:v>
                </c:pt>
                <c:pt idx="23457">
                  <c:v>0.55737704918032704</c:v>
                </c:pt>
                <c:pt idx="23458">
                  <c:v>0.56557377049180302</c:v>
                </c:pt>
                <c:pt idx="23459">
                  <c:v>0.57377049180327799</c:v>
                </c:pt>
                <c:pt idx="23460">
                  <c:v>0.58196721311475397</c:v>
                </c:pt>
                <c:pt idx="23461">
                  <c:v>0.59016393442622905</c:v>
                </c:pt>
                <c:pt idx="23462">
                  <c:v>0.59836065573770403</c:v>
                </c:pt>
                <c:pt idx="23463">
                  <c:v>0.60655737704918</c:v>
                </c:pt>
                <c:pt idx="23464">
                  <c:v>0.61475409836065498</c:v>
                </c:pt>
                <c:pt idx="23465">
                  <c:v>0.62295081967213095</c:v>
                </c:pt>
                <c:pt idx="23466">
                  <c:v>0.63114754098360604</c:v>
                </c:pt>
                <c:pt idx="23467">
                  <c:v>0.63934426229508201</c:v>
                </c:pt>
                <c:pt idx="23468">
                  <c:v>0.64754098360655699</c:v>
                </c:pt>
                <c:pt idx="23469">
                  <c:v>0.65573770491803196</c:v>
                </c:pt>
                <c:pt idx="23470">
                  <c:v>0.66393442622950805</c:v>
                </c:pt>
                <c:pt idx="23471">
                  <c:v>0.67213114754098302</c:v>
                </c:pt>
                <c:pt idx="23472">
                  <c:v>0.68032786885245899</c:v>
                </c:pt>
                <c:pt idx="23473">
                  <c:v>0.68852459016393397</c:v>
                </c:pt>
                <c:pt idx="23474">
                  <c:v>0.69672131147540906</c:v>
                </c:pt>
                <c:pt idx="23475">
                  <c:v>0.70491803278688503</c:v>
                </c:pt>
                <c:pt idx="23476">
                  <c:v>0.71311475409836</c:v>
                </c:pt>
                <c:pt idx="23477">
                  <c:v>0.72131147540983598</c:v>
                </c:pt>
                <c:pt idx="23478">
                  <c:v>0.72950819672131095</c:v>
                </c:pt>
                <c:pt idx="23479">
                  <c:v>0.73770491803278604</c:v>
                </c:pt>
                <c:pt idx="23480">
                  <c:v>0.74590163934426201</c:v>
                </c:pt>
                <c:pt idx="23481">
                  <c:v>0.75409836065573699</c:v>
                </c:pt>
                <c:pt idx="23482">
                  <c:v>0.76229508196721296</c:v>
                </c:pt>
                <c:pt idx="23483">
                  <c:v>0.77049180327868805</c:v>
                </c:pt>
                <c:pt idx="23484">
                  <c:v>0.77868852459016302</c:v>
                </c:pt>
                <c:pt idx="23485">
                  <c:v>0.786885245901639</c:v>
                </c:pt>
                <c:pt idx="23486">
                  <c:v>0.79508196721311397</c:v>
                </c:pt>
                <c:pt idx="23487">
                  <c:v>0.80327868852458995</c:v>
                </c:pt>
                <c:pt idx="23488">
                  <c:v>0.81147540983606503</c:v>
                </c:pt>
                <c:pt idx="23489">
                  <c:v>0.81967213114754101</c:v>
                </c:pt>
                <c:pt idx="23490">
                  <c:v>0.82786885245901598</c:v>
                </c:pt>
                <c:pt idx="23491">
                  <c:v>0.83606557377049096</c:v>
                </c:pt>
                <c:pt idx="23492">
                  <c:v>0.84426229508196704</c:v>
                </c:pt>
                <c:pt idx="23493">
                  <c:v>0.85245901639344202</c:v>
                </c:pt>
                <c:pt idx="23494">
                  <c:v>0.86065573770491799</c:v>
                </c:pt>
                <c:pt idx="23495">
                  <c:v>0.86885245901639296</c:v>
                </c:pt>
                <c:pt idx="23496">
                  <c:v>0.87704918032786805</c:v>
                </c:pt>
                <c:pt idx="23497">
                  <c:v>0.88524590163934402</c:v>
                </c:pt>
                <c:pt idx="23498">
                  <c:v>0.893442622950819</c:v>
                </c:pt>
                <c:pt idx="23499">
                  <c:v>0.90163934426229497</c:v>
                </c:pt>
                <c:pt idx="23500">
                  <c:v>0.90983606557376995</c:v>
                </c:pt>
                <c:pt idx="23501">
                  <c:v>0.91803278688524503</c:v>
                </c:pt>
                <c:pt idx="23502">
                  <c:v>0.92622950819672101</c:v>
                </c:pt>
                <c:pt idx="23503">
                  <c:v>0.93442622950819598</c:v>
                </c:pt>
                <c:pt idx="23504">
                  <c:v>0.94262295081967196</c:v>
                </c:pt>
                <c:pt idx="23505">
                  <c:v>0.95081967213114704</c:v>
                </c:pt>
                <c:pt idx="23506">
                  <c:v>0.95901639344262202</c:v>
                </c:pt>
                <c:pt idx="23507">
                  <c:v>0.96721311475409799</c:v>
                </c:pt>
                <c:pt idx="23508">
                  <c:v>0.97540983606557297</c:v>
                </c:pt>
                <c:pt idx="23509">
                  <c:v>0.98360655737704905</c:v>
                </c:pt>
                <c:pt idx="23510">
                  <c:v>0.99180327868852403</c:v>
                </c:pt>
                <c:pt idx="23511">
                  <c:v>0</c:v>
                </c:pt>
                <c:pt idx="23512">
                  <c:v>2.27272727272727E-2</c:v>
                </c:pt>
                <c:pt idx="23513">
                  <c:v>4.54545454545454E-2</c:v>
                </c:pt>
                <c:pt idx="23514">
                  <c:v>6.8181818181818094E-2</c:v>
                </c:pt>
                <c:pt idx="23515">
                  <c:v>9.0909090909090898E-2</c:v>
                </c:pt>
                <c:pt idx="23516">
                  <c:v>0.11363636363636299</c:v>
                </c:pt>
                <c:pt idx="23517">
                  <c:v>0.13636363636363599</c:v>
                </c:pt>
                <c:pt idx="23518">
                  <c:v>0.15909090909090901</c:v>
                </c:pt>
                <c:pt idx="23519">
                  <c:v>0.18181818181818099</c:v>
                </c:pt>
                <c:pt idx="23520">
                  <c:v>0.204545454545454</c:v>
                </c:pt>
                <c:pt idx="23521">
                  <c:v>0.22727272727272699</c:v>
                </c:pt>
                <c:pt idx="23522">
                  <c:v>0.25</c:v>
                </c:pt>
                <c:pt idx="23523">
                  <c:v>0.27272727272727199</c:v>
                </c:pt>
                <c:pt idx="23524">
                  <c:v>0.29545454545454503</c:v>
                </c:pt>
                <c:pt idx="23525">
                  <c:v>0.31818181818181801</c:v>
                </c:pt>
                <c:pt idx="23526">
                  <c:v>0.34090909090909</c:v>
                </c:pt>
                <c:pt idx="23527">
                  <c:v>0.36363636363636298</c:v>
                </c:pt>
                <c:pt idx="23528">
                  <c:v>0.38636363636363602</c:v>
                </c:pt>
                <c:pt idx="23529">
                  <c:v>0.40909090909090901</c:v>
                </c:pt>
                <c:pt idx="23530">
                  <c:v>0.43181818181818099</c:v>
                </c:pt>
                <c:pt idx="23531">
                  <c:v>0.45454545454545398</c:v>
                </c:pt>
                <c:pt idx="23532">
                  <c:v>0.47727272727272702</c:v>
                </c:pt>
                <c:pt idx="23533">
                  <c:v>0.5</c:v>
                </c:pt>
                <c:pt idx="23534">
                  <c:v>0.52272727272727204</c:v>
                </c:pt>
                <c:pt idx="23535">
                  <c:v>0.54545454545454497</c:v>
                </c:pt>
                <c:pt idx="23536">
                  <c:v>0.56818181818181801</c:v>
                </c:pt>
                <c:pt idx="23537">
                  <c:v>0.59090909090909005</c:v>
                </c:pt>
                <c:pt idx="23538">
                  <c:v>0.61363636363636298</c:v>
                </c:pt>
                <c:pt idx="23539">
                  <c:v>0.63636363636363602</c:v>
                </c:pt>
                <c:pt idx="23540">
                  <c:v>0.65909090909090895</c:v>
                </c:pt>
                <c:pt idx="23541">
                  <c:v>0.68181818181818099</c:v>
                </c:pt>
                <c:pt idx="23542">
                  <c:v>0.70454545454545403</c:v>
                </c:pt>
                <c:pt idx="23543">
                  <c:v>0.72727272727272696</c:v>
                </c:pt>
                <c:pt idx="23544">
                  <c:v>0.75</c:v>
                </c:pt>
                <c:pt idx="23545">
                  <c:v>0.77272727272727204</c:v>
                </c:pt>
                <c:pt idx="23546">
                  <c:v>0.79545454545454497</c:v>
                </c:pt>
                <c:pt idx="23547">
                  <c:v>0.81818181818181801</c:v>
                </c:pt>
                <c:pt idx="23548">
                  <c:v>0.84090909090909005</c:v>
                </c:pt>
                <c:pt idx="23549">
                  <c:v>0.86363636363636298</c:v>
                </c:pt>
                <c:pt idx="23550">
                  <c:v>0.88636363636363602</c:v>
                </c:pt>
                <c:pt idx="23551">
                  <c:v>0.90909090909090895</c:v>
                </c:pt>
                <c:pt idx="23552">
                  <c:v>0.93181818181818099</c:v>
                </c:pt>
                <c:pt idx="23553">
                  <c:v>0.95454545454545403</c:v>
                </c:pt>
                <c:pt idx="23554">
                  <c:v>0.97727272727272696</c:v>
                </c:pt>
                <c:pt idx="23555">
                  <c:v>0</c:v>
                </c:pt>
                <c:pt idx="23556">
                  <c:v>1.12359550561797E-2</c:v>
                </c:pt>
                <c:pt idx="23557">
                  <c:v>2.2471910112359501E-2</c:v>
                </c:pt>
                <c:pt idx="23558">
                  <c:v>3.3707865168539297E-2</c:v>
                </c:pt>
                <c:pt idx="23559">
                  <c:v>4.49438202247191E-2</c:v>
                </c:pt>
                <c:pt idx="23560">
                  <c:v>5.6179775280898799E-2</c:v>
                </c:pt>
                <c:pt idx="23561">
                  <c:v>6.7415730337078594E-2</c:v>
                </c:pt>
                <c:pt idx="23562">
                  <c:v>7.8651685393258397E-2</c:v>
                </c:pt>
                <c:pt idx="23563">
                  <c:v>8.98876404494382E-2</c:v>
                </c:pt>
                <c:pt idx="23564">
                  <c:v>0.101123595505617</c:v>
                </c:pt>
                <c:pt idx="23565">
                  <c:v>0.112359550561797</c:v>
                </c:pt>
                <c:pt idx="23566">
                  <c:v>0.123595505617977</c:v>
                </c:pt>
                <c:pt idx="23567">
                  <c:v>0.13483146067415699</c:v>
                </c:pt>
                <c:pt idx="23568">
                  <c:v>0.14606741573033699</c:v>
                </c:pt>
                <c:pt idx="23569">
                  <c:v>0.15730337078651599</c:v>
                </c:pt>
                <c:pt idx="23570">
                  <c:v>0.16853932584269599</c:v>
                </c:pt>
                <c:pt idx="23571">
                  <c:v>0.17977528089887601</c:v>
                </c:pt>
                <c:pt idx="23572">
                  <c:v>0.19101123595505601</c:v>
                </c:pt>
                <c:pt idx="23573">
                  <c:v>0.20224719101123501</c:v>
                </c:pt>
                <c:pt idx="23574">
                  <c:v>0.213483146067415</c:v>
                </c:pt>
                <c:pt idx="23575">
                  <c:v>0.224719101123595</c:v>
                </c:pt>
                <c:pt idx="23576">
                  <c:v>0.235955056179775</c:v>
                </c:pt>
                <c:pt idx="23577">
                  <c:v>0.24719101123595499</c:v>
                </c:pt>
                <c:pt idx="23578">
                  <c:v>0.25842696629213402</c:v>
                </c:pt>
                <c:pt idx="23579">
                  <c:v>0.26966292134831399</c:v>
                </c:pt>
                <c:pt idx="23580">
                  <c:v>0.28089887640449401</c:v>
                </c:pt>
                <c:pt idx="23581">
                  <c:v>0.29213483146067398</c:v>
                </c:pt>
                <c:pt idx="23582">
                  <c:v>0.30337078651685301</c:v>
                </c:pt>
                <c:pt idx="23583">
                  <c:v>0.31460674157303298</c:v>
                </c:pt>
                <c:pt idx="23584">
                  <c:v>0.325842696629213</c:v>
                </c:pt>
                <c:pt idx="23585">
                  <c:v>0.33707865168539303</c:v>
                </c:pt>
                <c:pt idx="23586">
                  <c:v>0.348314606741573</c:v>
                </c:pt>
                <c:pt idx="23587">
                  <c:v>0.35955056179775202</c:v>
                </c:pt>
                <c:pt idx="23588">
                  <c:v>0.37078651685393199</c:v>
                </c:pt>
                <c:pt idx="23589">
                  <c:v>0.38202247191011202</c:v>
                </c:pt>
                <c:pt idx="23590">
                  <c:v>0.39325842696629199</c:v>
                </c:pt>
                <c:pt idx="23591">
                  <c:v>0.40449438202247101</c:v>
                </c:pt>
                <c:pt idx="23592">
                  <c:v>0.41573033707865098</c:v>
                </c:pt>
                <c:pt idx="23593">
                  <c:v>0.426966292134831</c:v>
                </c:pt>
                <c:pt idx="23594">
                  <c:v>0.43820224719101097</c:v>
                </c:pt>
                <c:pt idx="23595">
                  <c:v>0.449438202247191</c:v>
                </c:pt>
                <c:pt idx="23596">
                  <c:v>0.46067415730337002</c:v>
                </c:pt>
                <c:pt idx="23597">
                  <c:v>0.47191011235954999</c:v>
                </c:pt>
                <c:pt idx="23598">
                  <c:v>0.48314606741573002</c:v>
                </c:pt>
                <c:pt idx="23599">
                  <c:v>0.49438202247190999</c:v>
                </c:pt>
                <c:pt idx="23600">
                  <c:v>0.50561797752808901</c:v>
                </c:pt>
                <c:pt idx="23601">
                  <c:v>0.51685393258426904</c:v>
                </c:pt>
                <c:pt idx="23602">
                  <c:v>0.52808988764044895</c:v>
                </c:pt>
                <c:pt idx="23603">
                  <c:v>0.53932584269662898</c:v>
                </c:pt>
                <c:pt idx="23604">
                  <c:v>0.550561797752809</c:v>
                </c:pt>
                <c:pt idx="23605">
                  <c:v>0.56179775280898803</c:v>
                </c:pt>
                <c:pt idx="23606">
                  <c:v>0.57303370786516805</c:v>
                </c:pt>
                <c:pt idx="23607">
                  <c:v>0.58426966292134797</c:v>
                </c:pt>
                <c:pt idx="23608">
                  <c:v>0.59550561797752799</c:v>
                </c:pt>
                <c:pt idx="23609">
                  <c:v>0.60674157303370702</c:v>
                </c:pt>
                <c:pt idx="23610">
                  <c:v>0.61797752808988704</c:v>
                </c:pt>
                <c:pt idx="23611">
                  <c:v>0.62921348314606695</c:v>
                </c:pt>
                <c:pt idx="23612">
                  <c:v>0.64044943820224698</c:v>
                </c:pt>
                <c:pt idx="23613">
                  <c:v>0.651685393258427</c:v>
                </c:pt>
                <c:pt idx="23614">
                  <c:v>0.66292134831460603</c:v>
                </c:pt>
                <c:pt idx="23615">
                  <c:v>0.67415730337078605</c:v>
                </c:pt>
                <c:pt idx="23616">
                  <c:v>0.68539325842696597</c:v>
                </c:pt>
                <c:pt idx="23617">
                  <c:v>0.69662921348314599</c:v>
                </c:pt>
                <c:pt idx="23618">
                  <c:v>0.70786516853932502</c:v>
                </c:pt>
                <c:pt idx="23619">
                  <c:v>0.71910112359550504</c:v>
                </c:pt>
                <c:pt idx="23620">
                  <c:v>0.73033707865168496</c:v>
                </c:pt>
                <c:pt idx="23621">
                  <c:v>0.74157303370786498</c:v>
                </c:pt>
                <c:pt idx="23622">
                  <c:v>0.75280898876404401</c:v>
                </c:pt>
                <c:pt idx="23623">
                  <c:v>0.76404494382022403</c:v>
                </c:pt>
                <c:pt idx="23624">
                  <c:v>0.77528089887640395</c:v>
                </c:pt>
                <c:pt idx="23625">
                  <c:v>0.78651685393258397</c:v>
                </c:pt>
                <c:pt idx="23626">
                  <c:v>0.797752808988764</c:v>
                </c:pt>
                <c:pt idx="23627">
                  <c:v>0.80898876404494302</c:v>
                </c:pt>
                <c:pt idx="23628">
                  <c:v>0.82022471910112305</c:v>
                </c:pt>
                <c:pt idx="23629">
                  <c:v>0.83146067415730296</c:v>
                </c:pt>
                <c:pt idx="23630">
                  <c:v>0.84269662921348298</c:v>
                </c:pt>
                <c:pt idx="23631">
                  <c:v>0.85393258426966201</c:v>
                </c:pt>
                <c:pt idx="23632">
                  <c:v>0.86516853932584203</c:v>
                </c:pt>
                <c:pt idx="23633">
                  <c:v>0.87640449438202195</c:v>
                </c:pt>
                <c:pt idx="23634">
                  <c:v>0.88764044943820197</c:v>
                </c:pt>
                <c:pt idx="23635">
                  <c:v>0.898876404494382</c:v>
                </c:pt>
                <c:pt idx="23636">
                  <c:v>0.91011235955056102</c:v>
                </c:pt>
                <c:pt idx="23637">
                  <c:v>0.92134831460674105</c:v>
                </c:pt>
                <c:pt idx="23638">
                  <c:v>0.93258426966292096</c:v>
                </c:pt>
                <c:pt idx="23639">
                  <c:v>0.94382022471910099</c:v>
                </c:pt>
                <c:pt idx="23640">
                  <c:v>0.95505617977528001</c:v>
                </c:pt>
                <c:pt idx="23641">
                  <c:v>0.96629213483146004</c:v>
                </c:pt>
                <c:pt idx="23642">
                  <c:v>0.97752808988763995</c:v>
                </c:pt>
                <c:pt idx="23643">
                  <c:v>0.98876404494381998</c:v>
                </c:pt>
                <c:pt idx="23644">
                  <c:v>0</c:v>
                </c:pt>
                <c:pt idx="23645">
                  <c:v>9.7087378640776604E-3</c:v>
                </c:pt>
                <c:pt idx="23646">
                  <c:v>1.94174757281553E-2</c:v>
                </c:pt>
                <c:pt idx="23647">
                  <c:v>2.9126213592233E-2</c:v>
                </c:pt>
                <c:pt idx="23648">
                  <c:v>3.88349514563106E-2</c:v>
                </c:pt>
                <c:pt idx="23649">
                  <c:v>4.85436893203883E-2</c:v>
                </c:pt>
                <c:pt idx="23650">
                  <c:v>5.8252427184466E-2</c:v>
                </c:pt>
                <c:pt idx="23651">
                  <c:v>6.7961165048543604E-2</c:v>
                </c:pt>
                <c:pt idx="23652">
                  <c:v>7.7669902912621297E-2</c:v>
                </c:pt>
                <c:pt idx="23653">
                  <c:v>8.7378640776699004E-2</c:v>
                </c:pt>
                <c:pt idx="23654">
                  <c:v>9.7087378640776698E-2</c:v>
                </c:pt>
                <c:pt idx="23655">
                  <c:v>0.106796116504854</c:v>
                </c:pt>
                <c:pt idx="23656">
                  <c:v>0.116504854368932</c:v>
                </c:pt>
                <c:pt idx="23657">
                  <c:v>0.12621359223300899</c:v>
                </c:pt>
                <c:pt idx="23658">
                  <c:v>0.13592233009708701</c:v>
                </c:pt>
                <c:pt idx="23659">
                  <c:v>0.14563106796116501</c:v>
                </c:pt>
                <c:pt idx="23660">
                  <c:v>0.15533980582524201</c:v>
                </c:pt>
                <c:pt idx="23661">
                  <c:v>0.16504854368932001</c:v>
                </c:pt>
                <c:pt idx="23662">
                  <c:v>0.17475728155339801</c:v>
                </c:pt>
                <c:pt idx="23663">
                  <c:v>0.18446601941747501</c:v>
                </c:pt>
                <c:pt idx="23664">
                  <c:v>0.19417475728155301</c:v>
                </c:pt>
                <c:pt idx="23665">
                  <c:v>0.20388349514563101</c:v>
                </c:pt>
                <c:pt idx="23666">
                  <c:v>0.213592233009708</c:v>
                </c:pt>
                <c:pt idx="23667">
                  <c:v>0.223300970873786</c:v>
                </c:pt>
                <c:pt idx="23668">
                  <c:v>0.233009708737864</c:v>
                </c:pt>
                <c:pt idx="23669">
                  <c:v>0.242718446601941</c:v>
                </c:pt>
                <c:pt idx="23670">
                  <c:v>0.25242718446601897</c:v>
                </c:pt>
                <c:pt idx="23671">
                  <c:v>0.26213592233009703</c:v>
                </c:pt>
                <c:pt idx="23672">
                  <c:v>0.27184466019417403</c:v>
                </c:pt>
                <c:pt idx="23673">
                  <c:v>0.28155339805825202</c:v>
                </c:pt>
                <c:pt idx="23674">
                  <c:v>0.29126213592233002</c:v>
                </c:pt>
                <c:pt idx="23675">
                  <c:v>0.30097087378640702</c:v>
                </c:pt>
                <c:pt idx="23676">
                  <c:v>0.31067961165048502</c:v>
                </c:pt>
                <c:pt idx="23677">
                  <c:v>0.32038834951456302</c:v>
                </c:pt>
                <c:pt idx="23678">
                  <c:v>0.33009708737864002</c:v>
                </c:pt>
                <c:pt idx="23679">
                  <c:v>0.33980582524271802</c:v>
                </c:pt>
                <c:pt idx="23680">
                  <c:v>0.34951456310679602</c:v>
                </c:pt>
                <c:pt idx="23681">
                  <c:v>0.35922330097087302</c:v>
                </c:pt>
                <c:pt idx="23682">
                  <c:v>0.36893203883495101</c:v>
                </c:pt>
                <c:pt idx="23683">
                  <c:v>0.37864077669902901</c:v>
                </c:pt>
                <c:pt idx="23684">
                  <c:v>0.38834951456310601</c:v>
                </c:pt>
                <c:pt idx="23685">
                  <c:v>0.39805825242718401</c:v>
                </c:pt>
                <c:pt idx="23686">
                  <c:v>0.40776699029126201</c:v>
                </c:pt>
                <c:pt idx="23687">
                  <c:v>0.41747572815533901</c:v>
                </c:pt>
                <c:pt idx="23688">
                  <c:v>0.42718446601941701</c:v>
                </c:pt>
                <c:pt idx="23689">
                  <c:v>0.43689320388349501</c:v>
                </c:pt>
                <c:pt idx="23690">
                  <c:v>0.44660194174757201</c:v>
                </c:pt>
                <c:pt idx="23691">
                  <c:v>0.45631067961165001</c:v>
                </c:pt>
                <c:pt idx="23692">
                  <c:v>0.466019417475728</c:v>
                </c:pt>
                <c:pt idx="23693">
                  <c:v>0.475728155339805</c:v>
                </c:pt>
                <c:pt idx="23694">
                  <c:v>0.485436893203883</c:v>
                </c:pt>
                <c:pt idx="23695">
                  <c:v>0.495145631067961</c:v>
                </c:pt>
                <c:pt idx="23696">
                  <c:v>0.50485436893203794</c:v>
                </c:pt>
                <c:pt idx="23697">
                  <c:v>0.51456310679611605</c:v>
                </c:pt>
                <c:pt idx="23698">
                  <c:v>0.52427184466019405</c:v>
                </c:pt>
                <c:pt idx="23699">
                  <c:v>0.53398058252427105</c:v>
                </c:pt>
                <c:pt idx="23700">
                  <c:v>0.54368932038834905</c:v>
                </c:pt>
                <c:pt idx="23701">
                  <c:v>0.55339805825242705</c:v>
                </c:pt>
                <c:pt idx="23702">
                  <c:v>0.56310679611650405</c:v>
                </c:pt>
                <c:pt idx="23703">
                  <c:v>0.57281553398058205</c:v>
                </c:pt>
                <c:pt idx="23704">
                  <c:v>0.58252427184466005</c:v>
                </c:pt>
                <c:pt idx="23705">
                  <c:v>0.59223300970873705</c:v>
                </c:pt>
                <c:pt idx="23706">
                  <c:v>0.60194174757281504</c:v>
                </c:pt>
                <c:pt idx="23707">
                  <c:v>0.61165048543689304</c:v>
                </c:pt>
                <c:pt idx="23708">
                  <c:v>0.62135922330097004</c:v>
                </c:pt>
                <c:pt idx="23709">
                  <c:v>0.63106796116504804</c:v>
                </c:pt>
                <c:pt idx="23710">
                  <c:v>0.64077669902912604</c:v>
                </c:pt>
                <c:pt idx="23711">
                  <c:v>0.65048543689320304</c:v>
                </c:pt>
                <c:pt idx="23712">
                  <c:v>0.66019417475728104</c:v>
                </c:pt>
                <c:pt idx="23713">
                  <c:v>0.66990291262135904</c:v>
                </c:pt>
                <c:pt idx="23714">
                  <c:v>0.67961165048543604</c:v>
                </c:pt>
                <c:pt idx="23715">
                  <c:v>0.68932038834951403</c:v>
                </c:pt>
                <c:pt idx="23716">
                  <c:v>0.69902912621359203</c:v>
                </c:pt>
                <c:pt idx="23717">
                  <c:v>0.70873786407766903</c:v>
                </c:pt>
                <c:pt idx="23718">
                  <c:v>0.71844660194174703</c:v>
                </c:pt>
                <c:pt idx="23719">
                  <c:v>0.72815533980582503</c:v>
                </c:pt>
                <c:pt idx="23720">
                  <c:v>0.73786407766990203</c:v>
                </c:pt>
                <c:pt idx="23721">
                  <c:v>0.74757281553398003</c:v>
                </c:pt>
                <c:pt idx="23722">
                  <c:v>0.75728155339805803</c:v>
                </c:pt>
                <c:pt idx="23723">
                  <c:v>0.76699029126213503</c:v>
                </c:pt>
                <c:pt idx="23724">
                  <c:v>0.77669902912621303</c:v>
                </c:pt>
                <c:pt idx="23725">
                  <c:v>0.78640776699029102</c:v>
                </c:pt>
                <c:pt idx="23726">
                  <c:v>0.79611650485436802</c:v>
                </c:pt>
                <c:pt idx="23727">
                  <c:v>0.80582524271844602</c:v>
                </c:pt>
                <c:pt idx="23728">
                  <c:v>0.81553398058252402</c:v>
                </c:pt>
                <c:pt idx="23729">
                  <c:v>0.82524271844660102</c:v>
                </c:pt>
                <c:pt idx="23730">
                  <c:v>0.83495145631067902</c:v>
                </c:pt>
                <c:pt idx="23731">
                  <c:v>0.84466019417475702</c:v>
                </c:pt>
                <c:pt idx="23732">
                  <c:v>0.85436893203883402</c:v>
                </c:pt>
                <c:pt idx="23733">
                  <c:v>0.86407766990291202</c:v>
                </c:pt>
                <c:pt idx="23734">
                  <c:v>0.87378640776699001</c:v>
                </c:pt>
                <c:pt idx="23735">
                  <c:v>0.88349514563106801</c:v>
                </c:pt>
                <c:pt idx="23736">
                  <c:v>0.89320388349514501</c:v>
                </c:pt>
                <c:pt idx="23737">
                  <c:v>0.90291262135922301</c:v>
                </c:pt>
                <c:pt idx="23738">
                  <c:v>0.91262135922330101</c:v>
                </c:pt>
                <c:pt idx="23739">
                  <c:v>0.92233009708737801</c:v>
                </c:pt>
                <c:pt idx="23740">
                  <c:v>0.93203883495145601</c:v>
                </c:pt>
                <c:pt idx="23741">
                  <c:v>0.94174757281553401</c:v>
                </c:pt>
                <c:pt idx="23742">
                  <c:v>0.95145631067961101</c:v>
                </c:pt>
                <c:pt idx="23743">
                  <c:v>0.961165048543689</c:v>
                </c:pt>
                <c:pt idx="23744">
                  <c:v>0.970873786407767</c:v>
                </c:pt>
                <c:pt idx="23745">
                  <c:v>0.980582524271844</c:v>
                </c:pt>
                <c:pt idx="23746">
                  <c:v>0.990291262135922</c:v>
                </c:pt>
                <c:pt idx="23747">
                  <c:v>0</c:v>
                </c:pt>
                <c:pt idx="23748">
                  <c:v>1.47058823529411E-2</c:v>
                </c:pt>
                <c:pt idx="23749">
                  <c:v>2.94117647058823E-2</c:v>
                </c:pt>
                <c:pt idx="23750">
                  <c:v>4.4117647058823498E-2</c:v>
                </c:pt>
                <c:pt idx="23751">
                  <c:v>5.8823529411764698E-2</c:v>
                </c:pt>
                <c:pt idx="23752">
                  <c:v>7.3529411764705802E-2</c:v>
                </c:pt>
                <c:pt idx="23753">
                  <c:v>8.8235294117646995E-2</c:v>
                </c:pt>
                <c:pt idx="23754">
                  <c:v>0.10294117647058799</c:v>
                </c:pt>
                <c:pt idx="23755">
                  <c:v>0.11764705882352899</c:v>
                </c:pt>
                <c:pt idx="23756">
                  <c:v>0.13235294117647001</c:v>
                </c:pt>
                <c:pt idx="23757">
                  <c:v>0.14705882352941099</c:v>
                </c:pt>
                <c:pt idx="23758">
                  <c:v>0.16176470588235201</c:v>
                </c:pt>
                <c:pt idx="23759">
                  <c:v>0.17647058823529399</c:v>
                </c:pt>
                <c:pt idx="23760">
                  <c:v>0.191176470588235</c:v>
                </c:pt>
                <c:pt idx="23761">
                  <c:v>0.20588235294117599</c:v>
                </c:pt>
                <c:pt idx="23762">
                  <c:v>0.220588235294117</c:v>
                </c:pt>
                <c:pt idx="23763">
                  <c:v>0.23529411764705799</c:v>
                </c:pt>
                <c:pt idx="23764">
                  <c:v>0.25</c:v>
                </c:pt>
                <c:pt idx="23765">
                  <c:v>0.26470588235294101</c:v>
                </c:pt>
                <c:pt idx="23766">
                  <c:v>0.27941176470588203</c:v>
                </c:pt>
                <c:pt idx="23767">
                  <c:v>0.29411764705882298</c:v>
                </c:pt>
                <c:pt idx="23768">
                  <c:v>0.308823529411764</c:v>
                </c:pt>
                <c:pt idx="23769">
                  <c:v>0.32352941176470501</c:v>
                </c:pt>
                <c:pt idx="23770">
                  <c:v>0.33823529411764702</c:v>
                </c:pt>
                <c:pt idx="23771">
                  <c:v>0.35294117647058798</c:v>
                </c:pt>
                <c:pt idx="23772">
                  <c:v>0.36764705882352899</c:v>
                </c:pt>
                <c:pt idx="23773">
                  <c:v>0.38235294117647001</c:v>
                </c:pt>
                <c:pt idx="23774">
                  <c:v>0.39705882352941102</c:v>
                </c:pt>
                <c:pt idx="23775">
                  <c:v>0.41176470588235198</c:v>
                </c:pt>
                <c:pt idx="23776">
                  <c:v>0.42647058823529399</c:v>
                </c:pt>
                <c:pt idx="23777">
                  <c:v>0.441176470588235</c:v>
                </c:pt>
                <c:pt idx="23778">
                  <c:v>0.45588235294117602</c:v>
                </c:pt>
                <c:pt idx="23779">
                  <c:v>0.47058823529411697</c:v>
                </c:pt>
                <c:pt idx="23780">
                  <c:v>0.48529411764705799</c:v>
                </c:pt>
                <c:pt idx="23781">
                  <c:v>0.5</c:v>
                </c:pt>
                <c:pt idx="23782">
                  <c:v>0.51470588235294101</c:v>
                </c:pt>
                <c:pt idx="23783">
                  <c:v>0.52941176470588203</c:v>
                </c:pt>
                <c:pt idx="23784">
                  <c:v>0.54411764705882304</c:v>
                </c:pt>
                <c:pt idx="23785">
                  <c:v>0.55882352941176405</c:v>
                </c:pt>
                <c:pt idx="23786">
                  <c:v>0.57352941176470495</c:v>
                </c:pt>
                <c:pt idx="23787">
                  <c:v>0.58823529411764697</c:v>
                </c:pt>
                <c:pt idx="23788">
                  <c:v>0.60294117647058798</c:v>
                </c:pt>
                <c:pt idx="23789">
                  <c:v>0.61764705882352899</c:v>
                </c:pt>
                <c:pt idx="23790">
                  <c:v>0.63235294117647001</c:v>
                </c:pt>
                <c:pt idx="23791">
                  <c:v>0.64705882352941102</c:v>
                </c:pt>
                <c:pt idx="23792">
                  <c:v>0.66176470588235203</c:v>
                </c:pt>
                <c:pt idx="23793">
                  <c:v>0.67647058823529405</c:v>
                </c:pt>
                <c:pt idx="23794">
                  <c:v>0.69117647058823495</c:v>
                </c:pt>
                <c:pt idx="23795">
                  <c:v>0.70588235294117596</c:v>
                </c:pt>
                <c:pt idx="23796">
                  <c:v>0.72058823529411697</c:v>
                </c:pt>
                <c:pt idx="23797">
                  <c:v>0.73529411764705799</c:v>
                </c:pt>
                <c:pt idx="23798">
                  <c:v>0.75</c:v>
                </c:pt>
                <c:pt idx="23799">
                  <c:v>0.76470588235294101</c:v>
                </c:pt>
                <c:pt idx="23800">
                  <c:v>0.77941176470588203</c:v>
                </c:pt>
                <c:pt idx="23801">
                  <c:v>0.79411764705882304</c:v>
                </c:pt>
                <c:pt idx="23802">
                  <c:v>0.80882352941176405</c:v>
                </c:pt>
                <c:pt idx="23803">
                  <c:v>0.82352941176470495</c:v>
                </c:pt>
                <c:pt idx="23804">
                  <c:v>0.83823529411764697</c:v>
                </c:pt>
                <c:pt idx="23805">
                  <c:v>0.85294117647058798</c:v>
                </c:pt>
                <c:pt idx="23806">
                  <c:v>0.86764705882352899</c:v>
                </c:pt>
                <c:pt idx="23807">
                  <c:v>0.88235294117647001</c:v>
                </c:pt>
                <c:pt idx="23808">
                  <c:v>0.89705882352941102</c:v>
                </c:pt>
                <c:pt idx="23809">
                  <c:v>0.91176470588235203</c:v>
                </c:pt>
                <c:pt idx="23810">
                  <c:v>0.92647058823529405</c:v>
                </c:pt>
                <c:pt idx="23811">
                  <c:v>0.94117647058823495</c:v>
                </c:pt>
                <c:pt idx="23812">
                  <c:v>0.95588235294117596</c:v>
                </c:pt>
                <c:pt idx="23813">
                  <c:v>0.97058823529411697</c:v>
                </c:pt>
                <c:pt idx="23814">
                  <c:v>0.98529411764705799</c:v>
                </c:pt>
                <c:pt idx="23815">
                  <c:v>0</c:v>
                </c:pt>
                <c:pt idx="23816">
                  <c:v>0.04</c:v>
                </c:pt>
                <c:pt idx="23817">
                  <c:v>0.08</c:v>
                </c:pt>
                <c:pt idx="23818">
                  <c:v>0.12</c:v>
                </c:pt>
                <c:pt idx="23819">
                  <c:v>0.16</c:v>
                </c:pt>
                <c:pt idx="23820">
                  <c:v>0.2</c:v>
                </c:pt>
                <c:pt idx="23821">
                  <c:v>0.24</c:v>
                </c:pt>
                <c:pt idx="23822">
                  <c:v>0.28000000000000003</c:v>
                </c:pt>
                <c:pt idx="23823">
                  <c:v>0.32</c:v>
                </c:pt>
                <c:pt idx="23824">
                  <c:v>0.36</c:v>
                </c:pt>
                <c:pt idx="23825">
                  <c:v>0.4</c:v>
                </c:pt>
                <c:pt idx="23826">
                  <c:v>0.44</c:v>
                </c:pt>
                <c:pt idx="23827">
                  <c:v>0.48</c:v>
                </c:pt>
                <c:pt idx="23828">
                  <c:v>0.52</c:v>
                </c:pt>
                <c:pt idx="23829">
                  <c:v>0.56000000000000005</c:v>
                </c:pt>
                <c:pt idx="23830">
                  <c:v>0.6</c:v>
                </c:pt>
                <c:pt idx="23831">
                  <c:v>0.64</c:v>
                </c:pt>
                <c:pt idx="23832">
                  <c:v>0.68</c:v>
                </c:pt>
                <c:pt idx="23833">
                  <c:v>0.72</c:v>
                </c:pt>
                <c:pt idx="23834">
                  <c:v>0.76</c:v>
                </c:pt>
                <c:pt idx="23835">
                  <c:v>0.8</c:v>
                </c:pt>
                <c:pt idx="23836">
                  <c:v>0.84</c:v>
                </c:pt>
                <c:pt idx="23837">
                  <c:v>0.88</c:v>
                </c:pt>
                <c:pt idx="23838">
                  <c:v>0.92</c:v>
                </c:pt>
                <c:pt idx="23839">
                  <c:v>0.96</c:v>
                </c:pt>
                <c:pt idx="23840">
                  <c:v>0</c:v>
                </c:pt>
                <c:pt idx="23841">
                  <c:v>1.9607843137254902E-2</c:v>
                </c:pt>
                <c:pt idx="23842">
                  <c:v>3.9215686274509803E-2</c:v>
                </c:pt>
                <c:pt idx="23843">
                  <c:v>5.8823529411764698E-2</c:v>
                </c:pt>
                <c:pt idx="23844">
                  <c:v>7.8431372549019607E-2</c:v>
                </c:pt>
                <c:pt idx="23845">
                  <c:v>9.8039215686274495E-2</c:v>
                </c:pt>
                <c:pt idx="23846">
                  <c:v>0.11764705882352899</c:v>
                </c:pt>
                <c:pt idx="23847">
                  <c:v>0.13725490196078399</c:v>
                </c:pt>
                <c:pt idx="23848">
                  <c:v>0.15686274509803899</c:v>
                </c:pt>
                <c:pt idx="23849">
                  <c:v>0.17647058823529399</c:v>
                </c:pt>
                <c:pt idx="23850">
                  <c:v>0.19607843137254899</c:v>
                </c:pt>
                <c:pt idx="23851">
                  <c:v>0.21568627450980299</c:v>
                </c:pt>
                <c:pt idx="23852">
                  <c:v>0.23529411764705799</c:v>
                </c:pt>
                <c:pt idx="23853">
                  <c:v>0.25490196078431299</c:v>
                </c:pt>
                <c:pt idx="23854">
                  <c:v>0.27450980392156799</c:v>
                </c:pt>
                <c:pt idx="23855">
                  <c:v>0.29411764705882298</c:v>
                </c:pt>
                <c:pt idx="23856">
                  <c:v>0.31372549019607798</c:v>
                </c:pt>
                <c:pt idx="23857">
                  <c:v>0.33333333333333298</c:v>
                </c:pt>
                <c:pt idx="23858">
                  <c:v>0.35294117647058798</c:v>
                </c:pt>
                <c:pt idx="23859">
                  <c:v>0.37254901960784298</c:v>
                </c:pt>
                <c:pt idx="23860">
                  <c:v>0.39215686274509798</c:v>
                </c:pt>
                <c:pt idx="23861">
                  <c:v>0.41176470588235198</c:v>
                </c:pt>
                <c:pt idx="23862">
                  <c:v>0.43137254901960698</c:v>
                </c:pt>
                <c:pt idx="23863">
                  <c:v>0.45098039215686198</c:v>
                </c:pt>
                <c:pt idx="23864">
                  <c:v>0.47058823529411697</c:v>
                </c:pt>
                <c:pt idx="23865">
                  <c:v>0.49019607843137197</c:v>
                </c:pt>
                <c:pt idx="23866">
                  <c:v>0.50980392156862697</c:v>
                </c:pt>
                <c:pt idx="23867">
                  <c:v>0.52941176470588203</c:v>
                </c:pt>
                <c:pt idx="23868">
                  <c:v>0.54901960784313697</c:v>
                </c:pt>
                <c:pt idx="23869">
                  <c:v>0.56862745098039202</c:v>
                </c:pt>
                <c:pt idx="23870">
                  <c:v>0.58823529411764697</c:v>
                </c:pt>
                <c:pt idx="23871">
                  <c:v>0.60784313725490102</c:v>
                </c:pt>
                <c:pt idx="23872">
                  <c:v>0.62745098039215597</c:v>
                </c:pt>
                <c:pt idx="23873">
                  <c:v>0.64705882352941102</c:v>
                </c:pt>
                <c:pt idx="23874">
                  <c:v>0.66666666666666596</c:v>
                </c:pt>
                <c:pt idx="23875">
                  <c:v>0.68627450980392102</c:v>
                </c:pt>
                <c:pt idx="23876">
                  <c:v>0.70588235294117596</c:v>
                </c:pt>
                <c:pt idx="23877">
                  <c:v>0.72549019607843102</c:v>
                </c:pt>
                <c:pt idx="23878">
                  <c:v>0.74509803921568596</c:v>
                </c:pt>
                <c:pt idx="23879">
                  <c:v>0.76470588235294101</c:v>
                </c:pt>
                <c:pt idx="23880">
                  <c:v>0.78431372549019596</c:v>
                </c:pt>
                <c:pt idx="23881">
                  <c:v>0.80392156862745101</c:v>
                </c:pt>
                <c:pt idx="23882">
                  <c:v>0.82352941176470495</c:v>
                </c:pt>
                <c:pt idx="23883">
                  <c:v>0.84313725490196001</c:v>
                </c:pt>
                <c:pt idx="23884">
                  <c:v>0.86274509803921495</c:v>
                </c:pt>
                <c:pt idx="23885">
                  <c:v>0.88235294117647001</c:v>
                </c:pt>
                <c:pt idx="23886">
                  <c:v>0.90196078431372495</c:v>
                </c:pt>
                <c:pt idx="23887">
                  <c:v>0.92156862745098</c:v>
                </c:pt>
                <c:pt idx="23888">
                  <c:v>0.94117647058823495</c:v>
                </c:pt>
                <c:pt idx="23889">
                  <c:v>0.96078431372549</c:v>
                </c:pt>
                <c:pt idx="23890">
                  <c:v>0.98039215686274495</c:v>
                </c:pt>
                <c:pt idx="23891">
                  <c:v>0</c:v>
                </c:pt>
                <c:pt idx="23892">
                  <c:v>1.85185185185185E-2</c:v>
                </c:pt>
                <c:pt idx="23893">
                  <c:v>3.7037037037037E-2</c:v>
                </c:pt>
                <c:pt idx="23894">
                  <c:v>5.5555555555555497E-2</c:v>
                </c:pt>
                <c:pt idx="23895">
                  <c:v>7.4074074074074001E-2</c:v>
                </c:pt>
                <c:pt idx="23896">
                  <c:v>9.2592592592592504E-2</c:v>
                </c:pt>
                <c:pt idx="23897">
                  <c:v>0.11111111111111099</c:v>
                </c:pt>
                <c:pt idx="23898">
                  <c:v>0.12962962962962901</c:v>
                </c:pt>
                <c:pt idx="23899">
                  <c:v>0.148148148148148</c:v>
                </c:pt>
                <c:pt idx="23900">
                  <c:v>0.16666666666666599</c:v>
                </c:pt>
                <c:pt idx="23901">
                  <c:v>0.18518518518518501</c:v>
                </c:pt>
                <c:pt idx="23902">
                  <c:v>0.203703703703703</c:v>
                </c:pt>
                <c:pt idx="23903">
                  <c:v>0.22222222222222199</c:v>
                </c:pt>
                <c:pt idx="23904">
                  <c:v>0.24074074074074001</c:v>
                </c:pt>
                <c:pt idx="23905">
                  <c:v>0.25925925925925902</c:v>
                </c:pt>
                <c:pt idx="23906">
                  <c:v>0.27777777777777701</c:v>
                </c:pt>
                <c:pt idx="23907">
                  <c:v>0.296296296296296</c:v>
                </c:pt>
                <c:pt idx="23908">
                  <c:v>0.31481481481481399</c:v>
                </c:pt>
                <c:pt idx="23909">
                  <c:v>0.33333333333333298</c:v>
                </c:pt>
                <c:pt idx="23910">
                  <c:v>0.35185185185185103</c:v>
                </c:pt>
                <c:pt idx="23911">
                  <c:v>0.37037037037037002</c:v>
                </c:pt>
                <c:pt idx="23912">
                  <c:v>0.38888888888888801</c:v>
                </c:pt>
                <c:pt idx="23913">
                  <c:v>0.407407407407407</c:v>
                </c:pt>
                <c:pt idx="23914">
                  <c:v>0.42592592592592499</c:v>
                </c:pt>
                <c:pt idx="23915">
                  <c:v>0.44444444444444398</c:v>
                </c:pt>
                <c:pt idx="23916">
                  <c:v>0.46296296296296202</c:v>
                </c:pt>
                <c:pt idx="23917">
                  <c:v>0.48148148148148101</c:v>
                </c:pt>
                <c:pt idx="23918">
                  <c:v>0.5</c:v>
                </c:pt>
                <c:pt idx="23919">
                  <c:v>0.51851851851851805</c:v>
                </c:pt>
                <c:pt idx="23920">
                  <c:v>0.53703703703703698</c:v>
                </c:pt>
                <c:pt idx="23921">
                  <c:v>0.55555555555555503</c:v>
                </c:pt>
                <c:pt idx="23922">
                  <c:v>0.57407407407407396</c:v>
                </c:pt>
                <c:pt idx="23923">
                  <c:v>0.592592592592592</c:v>
                </c:pt>
                <c:pt idx="23924">
                  <c:v>0.61111111111111105</c:v>
                </c:pt>
                <c:pt idx="23925">
                  <c:v>0.62962962962962898</c:v>
                </c:pt>
                <c:pt idx="23926">
                  <c:v>0.64814814814814803</c:v>
                </c:pt>
                <c:pt idx="23927">
                  <c:v>0.66666666666666596</c:v>
                </c:pt>
                <c:pt idx="23928">
                  <c:v>0.68518518518518501</c:v>
                </c:pt>
                <c:pt idx="23929">
                  <c:v>0.70370370370370305</c:v>
                </c:pt>
                <c:pt idx="23930">
                  <c:v>0.72222222222222199</c:v>
                </c:pt>
                <c:pt idx="23931">
                  <c:v>0.74074074074074003</c:v>
                </c:pt>
                <c:pt idx="23932">
                  <c:v>0.75925925925925897</c:v>
                </c:pt>
                <c:pt idx="23933">
                  <c:v>0.77777777777777701</c:v>
                </c:pt>
                <c:pt idx="23934">
                  <c:v>0.79629629629629595</c:v>
                </c:pt>
                <c:pt idx="23935">
                  <c:v>0.81481481481481399</c:v>
                </c:pt>
                <c:pt idx="23936">
                  <c:v>0.83333333333333304</c:v>
                </c:pt>
                <c:pt idx="23937">
                  <c:v>0.85185185185185097</c:v>
                </c:pt>
                <c:pt idx="23938">
                  <c:v>0.87037037037037002</c:v>
                </c:pt>
                <c:pt idx="23939">
                  <c:v>0.88888888888888795</c:v>
                </c:pt>
                <c:pt idx="23940">
                  <c:v>0.907407407407407</c:v>
                </c:pt>
                <c:pt idx="23941">
                  <c:v>0.92592592592592504</c:v>
                </c:pt>
                <c:pt idx="23942">
                  <c:v>0.94444444444444398</c:v>
                </c:pt>
                <c:pt idx="23943">
                  <c:v>0.96296296296296202</c:v>
                </c:pt>
                <c:pt idx="23944">
                  <c:v>0.98148148148148096</c:v>
                </c:pt>
                <c:pt idx="23945">
                  <c:v>0</c:v>
                </c:pt>
                <c:pt idx="23946">
                  <c:v>1.7857142857142801E-2</c:v>
                </c:pt>
                <c:pt idx="23947">
                  <c:v>3.5714285714285698E-2</c:v>
                </c:pt>
                <c:pt idx="23948">
                  <c:v>5.3571428571428499E-2</c:v>
                </c:pt>
                <c:pt idx="23949">
                  <c:v>7.1428571428571397E-2</c:v>
                </c:pt>
                <c:pt idx="23950">
                  <c:v>8.9285714285714204E-2</c:v>
                </c:pt>
                <c:pt idx="23951">
                  <c:v>0.107142857142857</c:v>
                </c:pt>
                <c:pt idx="23952">
                  <c:v>0.125</c:v>
                </c:pt>
                <c:pt idx="23953">
                  <c:v>0.14285714285714199</c:v>
                </c:pt>
                <c:pt idx="23954">
                  <c:v>0.160714285714285</c:v>
                </c:pt>
                <c:pt idx="23955">
                  <c:v>0.17857142857142799</c:v>
                </c:pt>
                <c:pt idx="23956">
                  <c:v>0.19642857142857101</c:v>
                </c:pt>
                <c:pt idx="23957">
                  <c:v>0.214285714285714</c:v>
                </c:pt>
                <c:pt idx="23958">
                  <c:v>0.23214285714285701</c:v>
                </c:pt>
                <c:pt idx="23959">
                  <c:v>0.25</c:v>
                </c:pt>
                <c:pt idx="23960">
                  <c:v>0.26785714285714202</c:v>
                </c:pt>
                <c:pt idx="23961">
                  <c:v>0.28571428571428498</c:v>
                </c:pt>
                <c:pt idx="23962">
                  <c:v>0.30357142857142799</c:v>
                </c:pt>
                <c:pt idx="23963">
                  <c:v>0.32142857142857101</c:v>
                </c:pt>
                <c:pt idx="23964">
                  <c:v>0.33928571428571402</c:v>
                </c:pt>
                <c:pt idx="23965">
                  <c:v>0.35714285714285698</c:v>
                </c:pt>
                <c:pt idx="23966">
                  <c:v>0.375</c:v>
                </c:pt>
                <c:pt idx="23967">
                  <c:v>0.39285714285714202</c:v>
                </c:pt>
                <c:pt idx="23968">
                  <c:v>0.41071428571428498</c:v>
                </c:pt>
                <c:pt idx="23969">
                  <c:v>0.42857142857142799</c:v>
                </c:pt>
                <c:pt idx="23970">
                  <c:v>0.44642857142857101</c:v>
                </c:pt>
                <c:pt idx="23971">
                  <c:v>0.46428571428571402</c:v>
                </c:pt>
                <c:pt idx="23972">
                  <c:v>0.48214285714285698</c:v>
                </c:pt>
                <c:pt idx="23973">
                  <c:v>0.5</c:v>
                </c:pt>
                <c:pt idx="23974">
                  <c:v>0.51785714285714202</c:v>
                </c:pt>
                <c:pt idx="23975">
                  <c:v>0.53571428571428503</c:v>
                </c:pt>
                <c:pt idx="23976">
                  <c:v>0.55357142857142805</c:v>
                </c:pt>
                <c:pt idx="23977">
                  <c:v>0.57142857142857095</c:v>
                </c:pt>
                <c:pt idx="23978">
                  <c:v>0.58928571428571397</c:v>
                </c:pt>
                <c:pt idx="23979">
                  <c:v>0.60714285714285698</c:v>
                </c:pt>
                <c:pt idx="23980">
                  <c:v>0.625</c:v>
                </c:pt>
                <c:pt idx="23981">
                  <c:v>0.64285714285714202</c:v>
                </c:pt>
                <c:pt idx="23982">
                  <c:v>0.66071428571428503</c:v>
                </c:pt>
                <c:pt idx="23983">
                  <c:v>0.67857142857142805</c:v>
                </c:pt>
                <c:pt idx="23984">
                  <c:v>0.69642857142857095</c:v>
                </c:pt>
                <c:pt idx="23985">
                  <c:v>0.71428571428571397</c:v>
                </c:pt>
                <c:pt idx="23986">
                  <c:v>0.73214285714285698</c:v>
                </c:pt>
                <c:pt idx="23987">
                  <c:v>0.75</c:v>
                </c:pt>
                <c:pt idx="23988">
                  <c:v>0.76785714285714202</c:v>
                </c:pt>
                <c:pt idx="23989">
                  <c:v>0.78571428571428503</c:v>
                </c:pt>
                <c:pt idx="23990">
                  <c:v>0.80357142857142805</c:v>
                </c:pt>
                <c:pt idx="23991">
                  <c:v>0.82142857142857095</c:v>
                </c:pt>
                <c:pt idx="23992">
                  <c:v>0.83928571428571397</c:v>
                </c:pt>
                <c:pt idx="23993">
                  <c:v>0.85714285714285698</c:v>
                </c:pt>
                <c:pt idx="23994">
                  <c:v>0.875</c:v>
                </c:pt>
                <c:pt idx="23995">
                  <c:v>0.89285714285714202</c:v>
                </c:pt>
                <c:pt idx="23996">
                  <c:v>0.91071428571428503</c:v>
                </c:pt>
                <c:pt idx="23997">
                  <c:v>0.92857142857142805</c:v>
                </c:pt>
                <c:pt idx="23998">
                  <c:v>0.94642857142857095</c:v>
                </c:pt>
                <c:pt idx="23999">
                  <c:v>0.96428571428571397</c:v>
                </c:pt>
                <c:pt idx="24000">
                  <c:v>0.98214285714285698</c:v>
                </c:pt>
                <c:pt idx="24001">
                  <c:v>0</c:v>
                </c:pt>
                <c:pt idx="24002">
                  <c:v>3.03030303030303E-2</c:v>
                </c:pt>
                <c:pt idx="24003">
                  <c:v>6.0606060606060601E-2</c:v>
                </c:pt>
                <c:pt idx="24004">
                  <c:v>9.0909090909090898E-2</c:v>
                </c:pt>
                <c:pt idx="24005">
                  <c:v>0.12121212121212099</c:v>
                </c:pt>
                <c:pt idx="24006">
                  <c:v>0.15151515151515099</c:v>
                </c:pt>
                <c:pt idx="24007">
                  <c:v>0.18181818181818099</c:v>
                </c:pt>
                <c:pt idx="24008">
                  <c:v>0.21212121212121199</c:v>
                </c:pt>
                <c:pt idx="24009">
                  <c:v>0.24242424242424199</c:v>
                </c:pt>
                <c:pt idx="24010">
                  <c:v>0.27272727272727199</c:v>
                </c:pt>
                <c:pt idx="24011">
                  <c:v>0.30303030303030298</c:v>
                </c:pt>
                <c:pt idx="24012">
                  <c:v>0.33333333333333298</c:v>
                </c:pt>
                <c:pt idx="24013">
                  <c:v>0.36363636363636298</c:v>
                </c:pt>
                <c:pt idx="24014">
                  <c:v>0.39393939393939298</c:v>
                </c:pt>
                <c:pt idx="24015">
                  <c:v>0.42424242424242398</c:v>
                </c:pt>
                <c:pt idx="24016">
                  <c:v>0.45454545454545398</c:v>
                </c:pt>
                <c:pt idx="24017">
                  <c:v>0.48484848484848397</c:v>
                </c:pt>
                <c:pt idx="24018">
                  <c:v>0.51515151515151503</c:v>
                </c:pt>
                <c:pt idx="24019">
                  <c:v>0.54545454545454497</c:v>
                </c:pt>
                <c:pt idx="24020">
                  <c:v>0.57575757575757502</c:v>
                </c:pt>
                <c:pt idx="24021">
                  <c:v>0.60606060606060597</c:v>
                </c:pt>
                <c:pt idx="24022">
                  <c:v>0.63636363636363602</c:v>
                </c:pt>
                <c:pt idx="24023">
                  <c:v>0.66666666666666596</c:v>
                </c:pt>
                <c:pt idx="24024">
                  <c:v>0.69696969696969702</c:v>
                </c:pt>
                <c:pt idx="24025">
                  <c:v>0.72727272727272696</c:v>
                </c:pt>
                <c:pt idx="24026">
                  <c:v>0.75757575757575701</c:v>
                </c:pt>
                <c:pt idx="24027">
                  <c:v>0.78787878787878696</c:v>
                </c:pt>
                <c:pt idx="24028">
                  <c:v>0.81818181818181801</c:v>
                </c:pt>
                <c:pt idx="24029">
                  <c:v>0.84848484848484795</c:v>
                </c:pt>
                <c:pt idx="24030">
                  <c:v>0.87878787878787801</c:v>
                </c:pt>
                <c:pt idx="24031">
                  <c:v>0.90909090909090895</c:v>
                </c:pt>
                <c:pt idx="24032">
                  <c:v>0.939393939393939</c:v>
                </c:pt>
                <c:pt idx="24033">
                  <c:v>0.96969696969696895</c:v>
                </c:pt>
                <c:pt idx="24034">
                  <c:v>0</c:v>
                </c:pt>
                <c:pt idx="24035">
                  <c:v>2.2222222222222199E-2</c:v>
                </c:pt>
                <c:pt idx="24036">
                  <c:v>4.4444444444444398E-2</c:v>
                </c:pt>
                <c:pt idx="24037">
                  <c:v>6.6666666666666596E-2</c:v>
                </c:pt>
                <c:pt idx="24038">
                  <c:v>8.8888888888888795E-2</c:v>
                </c:pt>
                <c:pt idx="24039">
                  <c:v>0.11111111111111099</c:v>
                </c:pt>
                <c:pt idx="24040">
                  <c:v>0.133333333333333</c:v>
                </c:pt>
                <c:pt idx="24041">
                  <c:v>0.155555555555555</c:v>
                </c:pt>
                <c:pt idx="24042">
                  <c:v>0.17777777777777701</c:v>
                </c:pt>
                <c:pt idx="24043">
                  <c:v>0.2</c:v>
                </c:pt>
                <c:pt idx="24044">
                  <c:v>0.22222222222222199</c:v>
                </c:pt>
                <c:pt idx="24045">
                  <c:v>0.24444444444444399</c:v>
                </c:pt>
                <c:pt idx="24046">
                  <c:v>0.266666666666666</c:v>
                </c:pt>
                <c:pt idx="24047">
                  <c:v>0.28888888888888797</c:v>
                </c:pt>
                <c:pt idx="24048">
                  <c:v>0.31111111111111101</c:v>
                </c:pt>
                <c:pt idx="24049">
                  <c:v>0.33333333333333298</c:v>
                </c:pt>
                <c:pt idx="24050">
                  <c:v>0.35555555555555501</c:v>
                </c:pt>
                <c:pt idx="24051">
                  <c:v>0.37777777777777699</c:v>
                </c:pt>
                <c:pt idx="24052">
                  <c:v>0.4</c:v>
                </c:pt>
                <c:pt idx="24053">
                  <c:v>0.422222222222222</c:v>
                </c:pt>
                <c:pt idx="24054">
                  <c:v>0.44444444444444398</c:v>
                </c:pt>
                <c:pt idx="24055">
                  <c:v>0.46666666666666601</c:v>
                </c:pt>
                <c:pt idx="24056">
                  <c:v>0.48888888888888798</c:v>
                </c:pt>
                <c:pt idx="24057">
                  <c:v>0.51111111111111096</c:v>
                </c:pt>
                <c:pt idx="24058">
                  <c:v>0.53333333333333299</c:v>
                </c:pt>
                <c:pt idx="24059">
                  <c:v>0.55555555555555503</c:v>
                </c:pt>
                <c:pt idx="24060">
                  <c:v>0.57777777777777695</c:v>
                </c:pt>
                <c:pt idx="24061">
                  <c:v>0.6</c:v>
                </c:pt>
                <c:pt idx="24062">
                  <c:v>0.62222222222222201</c:v>
                </c:pt>
                <c:pt idx="24063">
                  <c:v>0.64444444444444404</c:v>
                </c:pt>
                <c:pt idx="24064">
                  <c:v>0.66666666666666596</c:v>
                </c:pt>
                <c:pt idx="24065">
                  <c:v>0.688888888888888</c:v>
                </c:pt>
                <c:pt idx="24066">
                  <c:v>0.71111111111111103</c:v>
                </c:pt>
                <c:pt idx="24067">
                  <c:v>0.73333333333333295</c:v>
                </c:pt>
                <c:pt idx="24068">
                  <c:v>0.75555555555555498</c:v>
                </c:pt>
                <c:pt idx="24069">
                  <c:v>0.77777777777777701</c:v>
                </c:pt>
                <c:pt idx="24070">
                  <c:v>0.8</c:v>
                </c:pt>
                <c:pt idx="24071">
                  <c:v>0.82222222222222197</c:v>
                </c:pt>
                <c:pt idx="24072">
                  <c:v>0.844444444444444</c:v>
                </c:pt>
                <c:pt idx="24073">
                  <c:v>0.86666666666666603</c:v>
                </c:pt>
                <c:pt idx="24074">
                  <c:v>0.88888888888888795</c:v>
                </c:pt>
                <c:pt idx="24075">
                  <c:v>0.91111111111111098</c:v>
                </c:pt>
                <c:pt idx="24076">
                  <c:v>0.93333333333333302</c:v>
                </c:pt>
                <c:pt idx="24077">
                  <c:v>0.95555555555555505</c:v>
                </c:pt>
                <c:pt idx="24078">
                  <c:v>0.97777777777777697</c:v>
                </c:pt>
                <c:pt idx="24079">
                  <c:v>0</c:v>
                </c:pt>
                <c:pt idx="24080">
                  <c:v>1.23456790123456E-2</c:v>
                </c:pt>
                <c:pt idx="24081">
                  <c:v>2.4691358024691301E-2</c:v>
                </c:pt>
                <c:pt idx="24082">
                  <c:v>3.7037037037037E-2</c:v>
                </c:pt>
                <c:pt idx="24083">
                  <c:v>4.9382716049382699E-2</c:v>
                </c:pt>
                <c:pt idx="24084">
                  <c:v>6.1728395061728301E-2</c:v>
                </c:pt>
                <c:pt idx="24085">
                  <c:v>7.4074074074074001E-2</c:v>
                </c:pt>
                <c:pt idx="24086">
                  <c:v>8.6419753086419707E-2</c:v>
                </c:pt>
                <c:pt idx="24087">
                  <c:v>9.8765432098765399E-2</c:v>
                </c:pt>
                <c:pt idx="24088">
                  <c:v>0.11111111111111099</c:v>
                </c:pt>
                <c:pt idx="24089">
                  <c:v>0.12345679012345601</c:v>
                </c:pt>
                <c:pt idx="24090">
                  <c:v>0.13580246913580199</c:v>
                </c:pt>
                <c:pt idx="24091">
                  <c:v>0.148148148148148</c:v>
                </c:pt>
                <c:pt idx="24092">
                  <c:v>0.16049382716049301</c:v>
                </c:pt>
                <c:pt idx="24093">
                  <c:v>0.172839506172839</c:v>
                </c:pt>
                <c:pt idx="24094">
                  <c:v>0.18518518518518501</c:v>
                </c:pt>
                <c:pt idx="24095">
                  <c:v>0.19753086419752999</c:v>
                </c:pt>
                <c:pt idx="24096">
                  <c:v>0.209876543209876</c:v>
                </c:pt>
                <c:pt idx="24097">
                  <c:v>0.22222222222222199</c:v>
                </c:pt>
                <c:pt idx="24098">
                  <c:v>0.234567901234567</c:v>
                </c:pt>
                <c:pt idx="24099">
                  <c:v>0.24691358024691301</c:v>
                </c:pt>
                <c:pt idx="24100">
                  <c:v>0.25925925925925902</c:v>
                </c:pt>
                <c:pt idx="24101">
                  <c:v>0.27160493827160398</c:v>
                </c:pt>
                <c:pt idx="24102">
                  <c:v>0.28395061728394999</c:v>
                </c:pt>
                <c:pt idx="24103">
                  <c:v>0.296296296296296</c:v>
                </c:pt>
                <c:pt idx="24104">
                  <c:v>0.30864197530864101</c:v>
                </c:pt>
                <c:pt idx="24105">
                  <c:v>0.32098765432098703</c:v>
                </c:pt>
                <c:pt idx="24106">
                  <c:v>0.33333333333333298</c:v>
                </c:pt>
                <c:pt idx="24107">
                  <c:v>0.34567901234567899</c:v>
                </c:pt>
                <c:pt idx="24108">
                  <c:v>0.35802469135802401</c:v>
                </c:pt>
                <c:pt idx="24109">
                  <c:v>0.37037037037037002</c:v>
                </c:pt>
                <c:pt idx="24110">
                  <c:v>0.38271604938271597</c:v>
                </c:pt>
                <c:pt idx="24111">
                  <c:v>0.39506172839506098</c:v>
                </c:pt>
                <c:pt idx="24112">
                  <c:v>0.407407407407407</c:v>
                </c:pt>
                <c:pt idx="24113">
                  <c:v>0.41975308641975301</c:v>
                </c:pt>
                <c:pt idx="24114">
                  <c:v>0.43209876543209802</c:v>
                </c:pt>
                <c:pt idx="24115">
                  <c:v>0.44444444444444398</c:v>
                </c:pt>
                <c:pt idx="24116">
                  <c:v>0.45679012345678999</c:v>
                </c:pt>
                <c:pt idx="24117">
                  <c:v>0.469135802469135</c:v>
                </c:pt>
                <c:pt idx="24118">
                  <c:v>0.48148148148148101</c:v>
                </c:pt>
                <c:pt idx="24119">
                  <c:v>0.49382716049382702</c:v>
                </c:pt>
                <c:pt idx="24120">
                  <c:v>0.50617283950617198</c:v>
                </c:pt>
                <c:pt idx="24121">
                  <c:v>0.51851851851851805</c:v>
                </c:pt>
                <c:pt idx="24122">
                  <c:v>0.530864197530864</c:v>
                </c:pt>
                <c:pt idx="24123">
                  <c:v>0.54320987654320896</c:v>
                </c:pt>
                <c:pt idx="24124">
                  <c:v>0.55555555555555503</c:v>
                </c:pt>
                <c:pt idx="24125">
                  <c:v>0.56790123456790098</c:v>
                </c:pt>
                <c:pt idx="24126">
                  <c:v>0.58024691358024605</c:v>
                </c:pt>
                <c:pt idx="24127">
                  <c:v>0.592592592592592</c:v>
                </c:pt>
                <c:pt idx="24128">
                  <c:v>0.60493827160493796</c:v>
                </c:pt>
                <c:pt idx="24129">
                  <c:v>0.61728395061728303</c:v>
                </c:pt>
                <c:pt idx="24130">
                  <c:v>0.62962962962962898</c:v>
                </c:pt>
                <c:pt idx="24131">
                  <c:v>0.64197530864197505</c:v>
                </c:pt>
                <c:pt idx="24132">
                  <c:v>0.65432098765432101</c:v>
                </c:pt>
                <c:pt idx="24133">
                  <c:v>0.66666666666666596</c:v>
                </c:pt>
                <c:pt idx="24134">
                  <c:v>0.67901234567901203</c:v>
                </c:pt>
                <c:pt idx="24135">
                  <c:v>0.69135802469135799</c:v>
                </c:pt>
                <c:pt idx="24136">
                  <c:v>0.70370370370370305</c:v>
                </c:pt>
                <c:pt idx="24137">
                  <c:v>0.71604938271604901</c:v>
                </c:pt>
                <c:pt idx="24138">
                  <c:v>0.72839506172839497</c:v>
                </c:pt>
                <c:pt idx="24139">
                  <c:v>0.74074074074074003</c:v>
                </c:pt>
                <c:pt idx="24140">
                  <c:v>0.75308641975308599</c:v>
                </c:pt>
                <c:pt idx="24141">
                  <c:v>0.76543209876543195</c:v>
                </c:pt>
                <c:pt idx="24142">
                  <c:v>0.77777777777777701</c:v>
                </c:pt>
                <c:pt idx="24143">
                  <c:v>0.79012345679012297</c:v>
                </c:pt>
                <c:pt idx="24144">
                  <c:v>0.80246913580246904</c:v>
                </c:pt>
                <c:pt idx="24145">
                  <c:v>0.81481481481481399</c:v>
                </c:pt>
                <c:pt idx="24146">
                  <c:v>0.82716049382715995</c:v>
                </c:pt>
                <c:pt idx="24147">
                  <c:v>0.83950617283950602</c:v>
                </c:pt>
                <c:pt idx="24148">
                  <c:v>0.85185185185185097</c:v>
                </c:pt>
                <c:pt idx="24149">
                  <c:v>0.86419753086419704</c:v>
                </c:pt>
                <c:pt idx="24150">
                  <c:v>0.87654320987654299</c:v>
                </c:pt>
                <c:pt idx="24151">
                  <c:v>0.88888888888888795</c:v>
                </c:pt>
                <c:pt idx="24152">
                  <c:v>0.90123456790123402</c:v>
                </c:pt>
                <c:pt idx="24153">
                  <c:v>0.91358024691357997</c:v>
                </c:pt>
                <c:pt idx="24154">
                  <c:v>0.92592592592592504</c:v>
                </c:pt>
                <c:pt idx="24155">
                  <c:v>0.938271604938271</c:v>
                </c:pt>
                <c:pt idx="24156">
                  <c:v>0.95061728395061695</c:v>
                </c:pt>
                <c:pt idx="24157">
                  <c:v>0.96296296296296202</c:v>
                </c:pt>
                <c:pt idx="24158">
                  <c:v>0.97530864197530798</c:v>
                </c:pt>
                <c:pt idx="24159">
                  <c:v>0.98765432098765404</c:v>
                </c:pt>
                <c:pt idx="24160">
                  <c:v>0</c:v>
                </c:pt>
                <c:pt idx="24161">
                  <c:v>8.8495575221238902E-3</c:v>
                </c:pt>
                <c:pt idx="24162">
                  <c:v>1.7699115044247701E-2</c:v>
                </c:pt>
                <c:pt idx="24163">
                  <c:v>2.6548672566371601E-2</c:v>
                </c:pt>
                <c:pt idx="24164">
                  <c:v>3.5398230088495498E-2</c:v>
                </c:pt>
                <c:pt idx="24165">
                  <c:v>4.4247787610619399E-2</c:v>
                </c:pt>
                <c:pt idx="24166">
                  <c:v>5.30973451327433E-2</c:v>
                </c:pt>
                <c:pt idx="24167">
                  <c:v>6.19469026548672E-2</c:v>
                </c:pt>
                <c:pt idx="24168">
                  <c:v>7.0796460176991094E-2</c:v>
                </c:pt>
                <c:pt idx="24169">
                  <c:v>7.9646017699115002E-2</c:v>
                </c:pt>
                <c:pt idx="24170">
                  <c:v>8.8495575221238895E-2</c:v>
                </c:pt>
                <c:pt idx="24171">
                  <c:v>9.7345132743362803E-2</c:v>
                </c:pt>
                <c:pt idx="24172">
                  <c:v>0.106194690265486</c:v>
                </c:pt>
                <c:pt idx="24173">
                  <c:v>0.11504424778760999</c:v>
                </c:pt>
                <c:pt idx="24174">
                  <c:v>0.123893805309734</c:v>
                </c:pt>
                <c:pt idx="24175">
                  <c:v>0.132743362831858</c:v>
                </c:pt>
                <c:pt idx="24176">
                  <c:v>0.14159292035398199</c:v>
                </c:pt>
                <c:pt idx="24177">
                  <c:v>0.15044247787610601</c:v>
                </c:pt>
                <c:pt idx="24178">
                  <c:v>0.15929203539823</c:v>
                </c:pt>
                <c:pt idx="24179">
                  <c:v>0.16814159292035399</c:v>
                </c:pt>
                <c:pt idx="24180">
                  <c:v>0.17699115044247701</c:v>
                </c:pt>
                <c:pt idx="24181">
                  <c:v>0.185840707964601</c:v>
                </c:pt>
                <c:pt idx="24182">
                  <c:v>0.19469026548672499</c:v>
                </c:pt>
                <c:pt idx="24183">
                  <c:v>0.20353982300884901</c:v>
                </c:pt>
                <c:pt idx="24184">
                  <c:v>0.212389380530973</c:v>
                </c:pt>
                <c:pt idx="24185">
                  <c:v>0.221238938053097</c:v>
                </c:pt>
                <c:pt idx="24186">
                  <c:v>0.23008849557522101</c:v>
                </c:pt>
                <c:pt idx="24187">
                  <c:v>0.238938053097345</c:v>
                </c:pt>
                <c:pt idx="24188">
                  <c:v>0.247787610619469</c:v>
                </c:pt>
                <c:pt idx="24189">
                  <c:v>0.25663716814159199</c:v>
                </c:pt>
                <c:pt idx="24190">
                  <c:v>0.26548672566371601</c:v>
                </c:pt>
                <c:pt idx="24191">
                  <c:v>0.27433628318584002</c:v>
                </c:pt>
                <c:pt idx="24192">
                  <c:v>0.28318584070796399</c:v>
                </c:pt>
                <c:pt idx="24193">
                  <c:v>0.29203539823008801</c:v>
                </c:pt>
                <c:pt idx="24194">
                  <c:v>0.30088495575221202</c:v>
                </c:pt>
                <c:pt idx="24195">
                  <c:v>0.30973451327433599</c:v>
                </c:pt>
                <c:pt idx="24196">
                  <c:v>0.31858407079646001</c:v>
                </c:pt>
                <c:pt idx="24197">
                  <c:v>0.32743362831858402</c:v>
                </c:pt>
                <c:pt idx="24198">
                  <c:v>0.33628318584070799</c:v>
                </c:pt>
                <c:pt idx="24199">
                  <c:v>0.34513274336283101</c:v>
                </c:pt>
                <c:pt idx="24200">
                  <c:v>0.35398230088495503</c:v>
                </c:pt>
                <c:pt idx="24201">
                  <c:v>0.36283185840707899</c:v>
                </c:pt>
                <c:pt idx="24202">
                  <c:v>0.37168141592920301</c:v>
                </c:pt>
                <c:pt idx="24203">
                  <c:v>0.38053097345132703</c:v>
                </c:pt>
                <c:pt idx="24204">
                  <c:v>0.38938053097345099</c:v>
                </c:pt>
                <c:pt idx="24205">
                  <c:v>0.39823008849557501</c:v>
                </c:pt>
                <c:pt idx="24206">
                  <c:v>0.40707964601769903</c:v>
                </c:pt>
                <c:pt idx="24207">
                  <c:v>0.41592920353982299</c:v>
                </c:pt>
                <c:pt idx="24208">
                  <c:v>0.42477876106194601</c:v>
                </c:pt>
                <c:pt idx="24209">
                  <c:v>0.43362831858407003</c:v>
                </c:pt>
                <c:pt idx="24210">
                  <c:v>0.44247787610619399</c:v>
                </c:pt>
                <c:pt idx="24211">
                  <c:v>0.45132743362831801</c:v>
                </c:pt>
                <c:pt idx="24212">
                  <c:v>0.46017699115044203</c:v>
                </c:pt>
                <c:pt idx="24213">
                  <c:v>0.46902654867256599</c:v>
                </c:pt>
                <c:pt idx="24214">
                  <c:v>0.47787610619469001</c:v>
                </c:pt>
                <c:pt idx="24215">
                  <c:v>0.48672566371681403</c:v>
                </c:pt>
                <c:pt idx="24216">
                  <c:v>0.49557522123893799</c:v>
                </c:pt>
                <c:pt idx="24217">
                  <c:v>0.50442477876106195</c:v>
                </c:pt>
                <c:pt idx="24218">
                  <c:v>0.51327433628318497</c:v>
                </c:pt>
                <c:pt idx="24219">
                  <c:v>0.52212389380530899</c:v>
                </c:pt>
                <c:pt idx="24220">
                  <c:v>0.53097345132743301</c:v>
                </c:pt>
                <c:pt idx="24221">
                  <c:v>0.53982300884955703</c:v>
                </c:pt>
                <c:pt idx="24222">
                  <c:v>0.54867256637168105</c:v>
                </c:pt>
                <c:pt idx="24223">
                  <c:v>0.55752212389380496</c:v>
                </c:pt>
                <c:pt idx="24224">
                  <c:v>0.56637168141592897</c:v>
                </c:pt>
                <c:pt idx="24225">
                  <c:v>0.57522123893805299</c:v>
                </c:pt>
                <c:pt idx="24226">
                  <c:v>0.58407079646017701</c:v>
                </c:pt>
                <c:pt idx="24227">
                  <c:v>0.59292035398230003</c:v>
                </c:pt>
                <c:pt idx="24228">
                  <c:v>0.60176991150442405</c:v>
                </c:pt>
                <c:pt idx="24229">
                  <c:v>0.61061946902654796</c:v>
                </c:pt>
                <c:pt idx="24230">
                  <c:v>0.61946902654867197</c:v>
                </c:pt>
                <c:pt idx="24231">
                  <c:v>0.62831858407079599</c:v>
                </c:pt>
                <c:pt idx="24232">
                  <c:v>0.63716814159292001</c:v>
                </c:pt>
                <c:pt idx="24233">
                  <c:v>0.64601769911504403</c:v>
                </c:pt>
                <c:pt idx="24234">
                  <c:v>0.65486725663716805</c:v>
                </c:pt>
                <c:pt idx="24235">
                  <c:v>0.66371681415929196</c:v>
                </c:pt>
                <c:pt idx="24236">
                  <c:v>0.67256637168141598</c:v>
                </c:pt>
                <c:pt idx="24237">
                  <c:v>0.68141592920353899</c:v>
                </c:pt>
                <c:pt idx="24238">
                  <c:v>0.69026548672566301</c:v>
                </c:pt>
                <c:pt idx="24239">
                  <c:v>0.69911504424778703</c:v>
                </c:pt>
                <c:pt idx="24240">
                  <c:v>0.70796460176991105</c:v>
                </c:pt>
                <c:pt idx="24241">
                  <c:v>0.71681415929203496</c:v>
                </c:pt>
                <c:pt idx="24242">
                  <c:v>0.72566371681415898</c:v>
                </c:pt>
                <c:pt idx="24243">
                  <c:v>0.734513274336283</c:v>
                </c:pt>
                <c:pt idx="24244">
                  <c:v>0.74336283185840701</c:v>
                </c:pt>
                <c:pt idx="24245">
                  <c:v>0.75221238938053003</c:v>
                </c:pt>
                <c:pt idx="24246">
                  <c:v>0.76106194690265405</c:v>
                </c:pt>
                <c:pt idx="24247">
                  <c:v>0.76991150442477796</c:v>
                </c:pt>
                <c:pt idx="24248">
                  <c:v>0.77876106194690198</c:v>
                </c:pt>
                <c:pt idx="24249">
                  <c:v>0.787610619469026</c:v>
                </c:pt>
                <c:pt idx="24250">
                  <c:v>0.79646017699115002</c:v>
                </c:pt>
                <c:pt idx="24251">
                  <c:v>0.80530973451327403</c:v>
                </c:pt>
                <c:pt idx="24252">
                  <c:v>0.81415929203539805</c:v>
                </c:pt>
                <c:pt idx="24253">
                  <c:v>0.82300884955752196</c:v>
                </c:pt>
                <c:pt idx="24254">
                  <c:v>0.83185840707964598</c:v>
                </c:pt>
                <c:pt idx="24255">
                  <c:v>0.840707964601769</c:v>
                </c:pt>
                <c:pt idx="24256">
                  <c:v>0.84955752212389302</c:v>
                </c:pt>
                <c:pt idx="24257">
                  <c:v>0.85840707964601703</c:v>
                </c:pt>
                <c:pt idx="24258">
                  <c:v>0.86725663716814105</c:v>
                </c:pt>
                <c:pt idx="24259">
                  <c:v>0.87610619469026496</c:v>
                </c:pt>
                <c:pt idx="24260">
                  <c:v>0.88495575221238898</c:v>
                </c:pt>
                <c:pt idx="24261">
                  <c:v>0.893805309734513</c:v>
                </c:pt>
                <c:pt idx="24262">
                  <c:v>0.90265486725663702</c:v>
                </c:pt>
                <c:pt idx="24263">
                  <c:v>0.91150442477876104</c:v>
                </c:pt>
                <c:pt idx="24264">
                  <c:v>0.92035398230088405</c:v>
                </c:pt>
                <c:pt idx="24265">
                  <c:v>0.92920353982300796</c:v>
                </c:pt>
                <c:pt idx="24266">
                  <c:v>0.93805309734513198</c:v>
                </c:pt>
                <c:pt idx="24267">
                  <c:v>0.946902654867256</c:v>
                </c:pt>
                <c:pt idx="24268">
                  <c:v>0.95575221238938002</c:v>
                </c:pt>
                <c:pt idx="24269">
                  <c:v>0.96460176991150404</c:v>
                </c:pt>
                <c:pt idx="24270">
                  <c:v>0.97345132743362806</c:v>
                </c:pt>
                <c:pt idx="24271">
                  <c:v>0.98230088495575196</c:v>
                </c:pt>
                <c:pt idx="24272">
                  <c:v>0.99115044247787598</c:v>
                </c:pt>
                <c:pt idx="24273">
                  <c:v>0</c:v>
                </c:pt>
                <c:pt idx="24274">
                  <c:v>6.25E-2</c:v>
                </c:pt>
                <c:pt idx="24275">
                  <c:v>0.125</c:v>
                </c:pt>
                <c:pt idx="24276">
                  <c:v>0.1875</c:v>
                </c:pt>
                <c:pt idx="24277">
                  <c:v>0.25</c:v>
                </c:pt>
                <c:pt idx="24278">
                  <c:v>0.3125</c:v>
                </c:pt>
                <c:pt idx="24279">
                  <c:v>0.375</c:v>
                </c:pt>
                <c:pt idx="24280">
                  <c:v>0.4375</c:v>
                </c:pt>
                <c:pt idx="24281">
                  <c:v>0.5</c:v>
                </c:pt>
                <c:pt idx="24282">
                  <c:v>0.5625</c:v>
                </c:pt>
                <c:pt idx="24283">
                  <c:v>0.625</c:v>
                </c:pt>
                <c:pt idx="24284">
                  <c:v>0.6875</c:v>
                </c:pt>
                <c:pt idx="24285">
                  <c:v>0.75</c:v>
                </c:pt>
                <c:pt idx="24286">
                  <c:v>0.8125</c:v>
                </c:pt>
                <c:pt idx="24287">
                  <c:v>0.875</c:v>
                </c:pt>
                <c:pt idx="24288">
                  <c:v>0.9375</c:v>
                </c:pt>
                <c:pt idx="24289">
                  <c:v>0</c:v>
                </c:pt>
                <c:pt idx="24290">
                  <c:v>1.04166666666666E-2</c:v>
                </c:pt>
                <c:pt idx="24291">
                  <c:v>2.0833333333333301E-2</c:v>
                </c:pt>
                <c:pt idx="24292">
                  <c:v>3.125E-2</c:v>
                </c:pt>
                <c:pt idx="24293">
                  <c:v>4.1666666666666602E-2</c:v>
                </c:pt>
                <c:pt idx="24294">
                  <c:v>5.2083333333333301E-2</c:v>
                </c:pt>
                <c:pt idx="24295">
                  <c:v>6.25E-2</c:v>
                </c:pt>
                <c:pt idx="24296">
                  <c:v>7.2916666666666602E-2</c:v>
                </c:pt>
                <c:pt idx="24297">
                  <c:v>8.3333333333333301E-2</c:v>
                </c:pt>
                <c:pt idx="24298">
                  <c:v>9.375E-2</c:v>
                </c:pt>
                <c:pt idx="24299">
                  <c:v>0.10416666666666601</c:v>
                </c:pt>
                <c:pt idx="24300">
                  <c:v>0.114583333333333</c:v>
                </c:pt>
                <c:pt idx="24301">
                  <c:v>0.125</c:v>
                </c:pt>
                <c:pt idx="24302">
                  <c:v>0.13541666666666599</c:v>
                </c:pt>
                <c:pt idx="24303">
                  <c:v>0.14583333333333301</c:v>
                </c:pt>
                <c:pt idx="24304">
                  <c:v>0.15625</c:v>
                </c:pt>
                <c:pt idx="24305">
                  <c:v>0.16666666666666599</c:v>
                </c:pt>
                <c:pt idx="24306">
                  <c:v>0.17708333333333301</c:v>
                </c:pt>
                <c:pt idx="24307">
                  <c:v>0.1875</c:v>
                </c:pt>
                <c:pt idx="24308">
                  <c:v>0.19791666666666599</c:v>
                </c:pt>
                <c:pt idx="24309">
                  <c:v>0.20833333333333301</c:v>
                </c:pt>
                <c:pt idx="24310">
                  <c:v>0.21875</c:v>
                </c:pt>
                <c:pt idx="24311">
                  <c:v>0.22916666666666599</c:v>
                </c:pt>
                <c:pt idx="24312">
                  <c:v>0.23958333333333301</c:v>
                </c:pt>
                <c:pt idx="24313">
                  <c:v>0.25</c:v>
                </c:pt>
                <c:pt idx="24314">
                  <c:v>0.26041666666666602</c:v>
                </c:pt>
                <c:pt idx="24315">
                  <c:v>0.27083333333333298</c:v>
                </c:pt>
                <c:pt idx="24316">
                  <c:v>0.28125</c:v>
                </c:pt>
                <c:pt idx="24317">
                  <c:v>0.29166666666666602</c:v>
                </c:pt>
                <c:pt idx="24318">
                  <c:v>0.30208333333333298</c:v>
                </c:pt>
                <c:pt idx="24319">
                  <c:v>0.3125</c:v>
                </c:pt>
                <c:pt idx="24320">
                  <c:v>0.32291666666666602</c:v>
                </c:pt>
                <c:pt idx="24321">
                  <c:v>0.33333333333333298</c:v>
                </c:pt>
                <c:pt idx="24322">
                  <c:v>0.34375</c:v>
                </c:pt>
                <c:pt idx="24323">
                  <c:v>0.35416666666666602</c:v>
                </c:pt>
                <c:pt idx="24324">
                  <c:v>0.36458333333333298</c:v>
                </c:pt>
                <c:pt idx="24325">
                  <c:v>0.375</c:v>
                </c:pt>
                <c:pt idx="24326">
                  <c:v>0.38541666666666602</c:v>
                </c:pt>
                <c:pt idx="24327">
                  <c:v>0.39583333333333298</c:v>
                </c:pt>
                <c:pt idx="24328">
                  <c:v>0.40625</c:v>
                </c:pt>
                <c:pt idx="24329">
                  <c:v>0.41666666666666602</c:v>
                </c:pt>
                <c:pt idx="24330">
                  <c:v>0.42708333333333298</c:v>
                </c:pt>
                <c:pt idx="24331">
                  <c:v>0.4375</c:v>
                </c:pt>
                <c:pt idx="24332">
                  <c:v>0.44791666666666602</c:v>
                </c:pt>
                <c:pt idx="24333">
                  <c:v>0.45833333333333298</c:v>
                </c:pt>
                <c:pt idx="24334">
                  <c:v>0.46875</c:v>
                </c:pt>
                <c:pt idx="24335">
                  <c:v>0.47916666666666602</c:v>
                </c:pt>
                <c:pt idx="24336">
                  <c:v>0.48958333333333298</c:v>
                </c:pt>
                <c:pt idx="24337">
                  <c:v>0.5</c:v>
                </c:pt>
                <c:pt idx="24338">
                  <c:v>0.51041666666666596</c:v>
                </c:pt>
                <c:pt idx="24339">
                  <c:v>0.52083333333333304</c:v>
                </c:pt>
                <c:pt idx="24340">
                  <c:v>0.53125</c:v>
                </c:pt>
                <c:pt idx="24341">
                  <c:v>0.54166666666666596</c:v>
                </c:pt>
                <c:pt idx="24342">
                  <c:v>0.55208333333333304</c:v>
                </c:pt>
                <c:pt idx="24343">
                  <c:v>0.5625</c:v>
                </c:pt>
                <c:pt idx="24344">
                  <c:v>0.57291666666666596</c:v>
                </c:pt>
                <c:pt idx="24345">
                  <c:v>0.58333333333333304</c:v>
                </c:pt>
                <c:pt idx="24346">
                  <c:v>0.59375</c:v>
                </c:pt>
                <c:pt idx="24347">
                  <c:v>0.60416666666666596</c:v>
                </c:pt>
                <c:pt idx="24348">
                  <c:v>0.61458333333333304</c:v>
                </c:pt>
                <c:pt idx="24349">
                  <c:v>0.625</c:v>
                </c:pt>
                <c:pt idx="24350">
                  <c:v>0.63541666666666596</c:v>
                </c:pt>
                <c:pt idx="24351">
                  <c:v>0.64583333333333304</c:v>
                </c:pt>
                <c:pt idx="24352">
                  <c:v>0.65625</c:v>
                </c:pt>
                <c:pt idx="24353">
                  <c:v>0.66666666666666596</c:v>
                </c:pt>
                <c:pt idx="24354">
                  <c:v>0.67708333333333304</c:v>
                </c:pt>
                <c:pt idx="24355">
                  <c:v>0.6875</c:v>
                </c:pt>
                <c:pt idx="24356">
                  <c:v>0.69791666666666596</c:v>
                </c:pt>
                <c:pt idx="24357">
                  <c:v>0.70833333333333304</c:v>
                </c:pt>
                <c:pt idx="24358">
                  <c:v>0.71875</c:v>
                </c:pt>
                <c:pt idx="24359">
                  <c:v>0.72916666666666596</c:v>
                </c:pt>
                <c:pt idx="24360">
                  <c:v>0.73958333333333304</c:v>
                </c:pt>
                <c:pt idx="24361">
                  <c:v>0.75</c:v>
                </c:pt>
                <c:pt idx="24362">
                  <c:v>0.76041666666666596</c:v>
                </c:pt>
                <c:pt idx="24363">
                  <c:v>0.77083333333333304</c:v>
                </c:pt>
                <c:pt idx="24364">
                  <c:v>0.78125</c:v>
                </c:pt>
                <c:pt idx="24365">
                  <c:v>0.79166666666666596</c:v>
                </c:pt>
                <c:pt idx="24366">
                  <c:v>0.80208333333333304</c:v>
                </c:pt>
                <c:pt idx="24367">
                  <c:v>0.8125</c:v>
                </c:pt>
                <c:pt idx="24368">
                  <c:v>0.82291666666666596</c:v>
                </c:pt>
                <c:pt idx="24369">
                  <c:v>0.83333333333333304</c:v>
                </c:pt>
                <c:pt idx="24370">
                  <c:v>0.84375</c:v>
                </c:pt>
                <c:pt idx="24371">
                  <c:v>0.85416666666666596</c:v>
                </c:pt>
                <c:pt idx="24372">
                  <c:v>0.86458333333333304</c:v>
                </c:pt>
                <c:pt idx="24373">
                  <c:v>0.875</c:v>
                </c:pt>
                <c:pt idx="24374">
                  <c:v>0.88541666666666596</c:v>
                </c:pt>
                <c:pt idx="24375">
                  <c:v>0.89583333333333304</c:v>
                </c:pt>
                <c:pt idx="24376">
                  <c:v>0.90625</c:v>
                </c:pt>
                <c:pt idx="24377">
                  <c:v>0.91666666666666596</c:v>
                </c:pt>
                <c:pt idx="24378">
                  <c:v>0.92708333333333304</c:v>
                </c:pt>
                <c:pt idx="24379">
                  <c:v>0.9375</c:v>
                </c:pt>
                <c:pt idx="24380">
                  <c:v>0.94791666666666596</c:v>
                </c:pt>
                <c:pt idx="24381">
                  <c:v>0.95833333333333304</c:v>
                </c:pt>
                <c:pt idx="24382">
                  <c:v>0.96875</c:v>
                </c:pt>
                <c:pt idx="24383">
                  <c:v>0.97916666666666596</c:v>
                </c:pt>
                <c:pt idx="24384">
                  <c:v>0.98958333333333304</c:v>
                </c:pt>
                <c:pt idx="24385">
                  <c:v>0</c:v>
                </c:pt>
                <c:pt idx="24386">
                  <c:v>1.4492753623188401E-2</c:v>
                </c:pt>
                <c:pt idx="24387">
                  <c:v>2.8985507246376802E-2</c:v>
                </c:pt>
                <c:pt idx="24388">
                  <c:v>4.3478260869565202E-2</c:v>
                </c:pt>
                <c:pt idx="24389">
                  <c:v>5.7971014492753603E-2</c:v>
                </c:pt>
                <c:pt idx="24390">
                  <c:v>7.2463768115942004E-2</c:v>
                </c:pt>
                <c:pt idx="24391">
                  <c:v>8.6956521739130405E-2</c:v>
                </c:pt>
                <c:pt idx="24392">
                  <c:v>0.101449275362318</c:v>
                </c:pt>
                <c:pt idx="24393">
                  <c:v>0.115942028985507</c:v>
                </c:pt>
                <c:pt idx="24394">
                  <c:v>0.13043478260869501</c:v>
                </c:pt>
                <c:pt idx="24395">
                  <c:v>0.14492753623188401</c:v>
                </c:pt>
                <c:pt idx="24396">
                  <c:v>0.15942028985507201</c:v>
                </c:pt>
                <c:pt idx="24397">
                  <c:v>0.17391304347826</c:v>
                </c:pt>
                <c:pt idx="24398">
                  <c:v>0.188405797101449</c:v>
                </c:pt>
                <c:pt idx="24399">
                  <c:v>0.202898550724637</c:v>
                </c:pt>
                <c:pt idx="24400">
                  <c:v>0.217391304347826</c:v>
                </c:pt>
                <c:pt idx="24401">
                  <c:v>0.231884057971014</c:v>
                </c:pt>
                <c:pt idx="24402">
                  <c:v>0.24637681159420199</c:v>
                </c:pt>
                <c:pt idx="24403">
                  <c:v>0.26086956521739102</c:v>
                </c:pt>
                <c:pt idx="24404">
                  <c:v>0.27536231884057899</c:v>
                </c:pt>
                <c:pt idx="24405">
                  <c:v>0.28985507246376802</c:v>
                </c:pt>
                <c:pt idx="24406">
                  <c:v>0.30434782608695599</c:v>
                </c:pt>
                <c:pt idx="24407">
                  <c:v>0.31884057971014401</c:v>
                </c:pt>
                <c:pt idx="24408">
                  <c:v>0.33333333333333298</c:v>
                </c:pt>
                <c:pt idx="24409">
                  <c:v>0.34782608695652101</c:v>
                </c:pt>
                <c:pt idx="24410">
                  <c:v>0.36231884057970998</c:v>
                </c:pt>
                <c:pt idx="24411">
                  <c:v>0.376811594202898</c:v>
                </c:pt>
                <c:pt idx="24412">
                  <c:v>0.39130434782608697</c:v>
                </c:pt>
                <c:pt idx="24413">
                  <c:v>0.405797101449275</c:v>
                </c:pt>
                <c:pt idx="24414">
                  <c:v>0.42028985507246303</c:v>
                </c:pt>
                <c:pt idx="24415">
                  <c:v>0.434782608695652</c:v>
                </c:pt>
                <c:pt idx="24416">
                  <c:v>0.44927536231884002</c:v>
                </c:pt>
                <c:pt idx="24417">
                  <c:v>0.46376811594202899</c:v>
                </c:pt>
                <c:pt idx="24418">
                  <c:v>0.47826086956521702</c:v>
                </c:pt>
                <c:pt idx="24419">
                  <c:v>0.49275362318840499</c:v>
                </c:pt>
                <c:pt idx="24420">
                  <c:v>0.50724637681159401</c:v>
                </c:pt>
                <c:pt idx="24421">
                  <c:v>0.52173913043478204</c:v>
                </c:pt>
                <c:pt idx="24422">
                  <c:v>0.53623188405797095</c:v>
                </c:pt>
                <c:pt idx="24423">
                  <c:v>0.55072463768115898</c:v>
                </c:pt>
                <c:pt idx="24424">
                  <c:v>0.56521739130434701</c:v>
                </c:pt>
                <c:pt idx="24425">
                  <c:v>0.57971014492753603</c:v>
                </c:pt>
                <c:pt idx="24426">
                  <c:v>0.59420289855072395</c:v>
                </c:pt>
                <c:pt idx="24427">
                  <c:v>0.60869565217391297</c:v>
                </c:pt>
                <c:pt idx="24428">
                  <c:v>0.623188405797101</c:v>
                </c:pt>
                <c:pt idx="24429">
                  <c:v>0.63768115942028902</c:v>
                </c:pt>
                <c:pt idx="24430">
                  <c:v>0.65217391304347805</c:v>
                </c:pt>
                <c:pt idx="24431">
                  <c:v>0.66666666666666596</c:v>
                </c:pt>
                <c:pt idx="24432">
                  <c:v>0.68115942028985499</c:v>
                </c:pt>
                <c:pt idx="24433">
                  <c:v>0.69565217391304301</c:v>
                </c:pt>
                <c:pt idx="24434">
                  <c:v>0.71014492753623104</c:v>
                </c:pt>
                <c:pt idx="24435">
                  <c:v>0.72463768115941996</c:v>
                </c:pt>
                <c:pt idx="24436">
                  <c:v>0.73913043478260798</c:v>
                </c:pt>
                <c:pt idx="24437">
                  <c:v>0.75362318840579701</c:v>
                </c:pt>
                <c:pt idx="24438">
                  <c:v>0.76811594202898503</c:v>
                </c:pt>
                <c:pt idx="24439">
                  <c:v>0.78260869565217395</c:v>
                </c:pt>
                <c:pt idx="24440">
                  <c:v>0.79710144927536197</c:v>
                </c:pt>
                <c:pt idx="24441">
                  <c:v>0.81159420289855</c:v>
                </c:pt>
                <c:pt idx="24442">
                  <c:v>0.82608695652173902</c:v>
                </c:pt>
                <c:pt idx="24443">
                  <c:v>0.84057971014492705</c:v>
                </c:pt>
                <c:pt idx="24444">
                  <c:v>0.85507246376811596</c:v>
                </c:pt>
                <c:pt idx="24445">
                  <c:v>0.86956521739130399</c:v>
                </c:pt>
                <c:pt idx="24446">
                  <c:v>0.88405797101449202</c:v>
                </c:pt>
                <c:pt idx="24447">
                  <c:v>0.89855072463768104</c:v>
                </c:pt>
                <c:pt idx="24448">
                  <c:v>0.91304347826086896</c:v>
                </c:pt>
                <c:pt idx="24449">
                  <c:v>0.92753623188405798</c:v>
                </c:pt>
                <c:pt idx="24450">
                  <c:v>0.94202898550724601</c:v>
                </c:pt>
                <c:pt idx="24451">
                  <c:v>0.95652173913043403</c:v>
                </c:pt>
                <c:pt idx="24452">
                  <c:v>0.97101449275362295</c:v>
                </c:pt>
                <c:pt idx="24453">
                  <c:v>0.98550724637681097</c:v>
                </c:pt>
                <c:pt idx="24454">
                  <c:v>0</c:v>
                </c:pt>
                <c:pt idx="24455">
                  <c:v>1.53846153846153E-2</c:v>
                </c:pt>
                <c:pt idx="24456">
                  <c:v>3.0769230769230702E-2</c:v>
                </c:pt>
                <c:pt idx="24457">
                  <c:v>4.6153846153846101E-2</c:v>
                </c:pt>
                <c:pt idx="24458">
                  <c:v>6.15384615384615E-2</c:v>
                </c:pt>
                <c:pt idx="24459">
                  <c:v>7.69230769230769E-2</c:v>
                </c:pt>
                <c:pt idx="24460">
                  <c:v>9.2307692307692299E-2</c:v>
                </c:pt>
                <c:pt idx="24461">
                  <c:v>0.107692307692307</c:v>
                </c:pt>
                <c:pt idx="24462">
                  <c:v>0.123076923076923</c:v>
                </c:pt>
                <c:pt idx="24463">
                  <c:v>0.138461538461538</c:v>
                </c:pt>
                <c:pt idx="24464">
                  <c:v>0.15384615384615299</c:v>
                </c:pt>
                <c:pt idx="24465">
                  <c:v>0.16923076923076899</c:v>
                </c:pt>
                <c:pt idx="24466">
                  <c:v>0.18461538461538399</c:v>
                </c:pt>
                <c:pt idx="24467">
                  <c:v>0.2</c:v>
                </c:pt>
                <c:pt idx="24468">
                  <c:v>0.21538461538461501</c:v>
                </c:pt>
                <c:pt idx="24469">
                  <c:v>0.23076923076923</c:v>
                </c:pt>
                <c:pt idx="24470">
                  <c:v>0.246153846153846</c:v>
                </c:pt>
                <c:pt idx="24471">
                  <c:v>0.261538461538461</c:v>
                </c:pt>
                <c:pt idx="24472">
                  <c:v>0.27692307692307599</c:v>
                </c:pt>
                <c:pt idx="24473">
                  <c:v>0.29230769230769199</c:v>
                </c:pt>
                <c:pt idx="24474">
                  <c:v>0.30769230769230699</c:v>
                </c:pt>
                <c:pt idx="24475">
                  <c:v>0.32307692307692298</c:v>
                </c:pt>
                <c:pt idx="24476">
                  <c:v>0.33846153846153798</c:v>
                </c:pt>
                <c:pt idx="24477">
                  <c:v>0.35384615384615298</c:v>
                </c:pt>
                <c:pt idx="24478">
                  <c:v>0.36923076923076897</c:v>
                </c:pt>
                <c:pt idx="24479">
                  <c:v>0.38461538461538403</c:v>
                </c:pt>
                <c:pt idx="24480">
                  <c:v>0.4</c:v>
                </c:pt>
                <c:pt idx="24481">
                  <c:v>0.41538461538461502</c:v>
                </c:pt>
                <c:pt idx="24482">
                  <c:v>0.43076923076923002</c:v>
                </c:pt>
                <c:pt idx="24483">
                  <c:v>0.44615384615384601</c:v>
                </c:pt>
                <c:pt idx="24484">
                  <c:v>0.46153846153846101</c:v>
                </c:pt>
                <c:pt idx="24485">
                  <c:v>0.47692307692307601</c:v>
                </c:pt>
                <c:pt idx="24486">
                  <c:v>0.492307692307692</c:v>
                </c:pt>
                <c:pt idx="24487">
                  <c:v>0.507692307692307</c:v>
                </c:pt>
                <c:pt idx="24488">
                  <c:v>0.52307692307692299</c:v>
                </c:pt>
                <c:pt idx="24489">
                  <c:v>0.53846153846153799</c:v>
                </c:pt>
                <c:pt idx="24490">
                  <c:v>0.55384615384615299</c:v>
                </c:pt>
                <c:pt idx="24491">
                  <c:v>0.56923076923076898</c:v>
                </c:pt>
                <c:pt idx="24492">
                  <c:v>0.58461538461538398</c:v>
                </c:pt>
                <c:pt idx="24493">
                  <c:v>0.6</c:v>
                </c:pt>
                <c:pt idx="24494">
                  <c:v>0.61538461538461497</c:v>
                </c:pt>
                <c:pt idx="24495">
                  <c:v>0.63076923076922997</c:v>
                </c:pt>
                <c:pt idx="24496">
                  <c:v>0.64615384615384597</c:v>
                </c:pt>
                <c:pt idx="24497">
                  <c:v>0.66153846153846096</c:v>
                </c:pt>
                <c:pt idx="24498">
                  <c:v>0.67692307692307696</c:v>
                </c:pt>
                <c:pt idx="24499">
                  <c:v>0.69230769230769196</c:v>
                </c:pt>
                <c:pt idx="24500">
                  <c:v>0.70769230769230695</c:v>
                </c:pt>
                <c:pt idx="24501">
                  <c:v>0.72307692307692295</c:v>
                </c:pt>
                <c:pt idx="24502">
                  <c:v>0.73846153846153795</c:v>
                </c:pt>
                <c:pt idx="24503">
                  <c:v>0.75384615384615306</c:v>
                </c:pt>
                <c:pt idx="24504">
                  <c:v>0.76923076923076905</c:v>
                </c:pt>
                <c:pt idx="24505">
                  <c:v>0.78461538461538405</c:v>
                </c:pt>
                <c:pt idx="24506">
                  <c:v>0.8</c:v>
                </c:pt>
                <c:pt idx="24507">
                  <c:v>0.81538461538461504</c:v>
                </c:pt>
                <c:pt idx="24508">
                  <c:v>0.83076923076923004</c:v>
                </c:pt>
                <c:pt idx="24509">
                  <c:v>0.84615384615384603</c:v>
                </c:pt>
                <c:pt idx="24510">
                  <c:v>0.86153846153846103</c:v>
                </c:pt>
                <c:pt idx="24511">
                  <c:v>0.87692307692307603</c:v>
                </c:pt>
                <c:pt idx="24512">
                  <c:v>0.89230769230769202</c:v>
                </c:pt>
                <c:pt idx="24513">
                  <c:v>0.90769230769230702</c:v>
                </c:pt>
                <c:pt idx="24514">
                  <c:v>0.92307692307692302</c:v>
                </c:pt>
                <c:pt idx="24515">
                  <c:v>0.93846153846153801</c:v>
                </c:pt>
                <c:pt idx="24516">
                  <c:v>0.95384615384615301</c:v>
                </c:pt>
                <c:pt idx="24517">
                  <c:v>0.96923076923076901</c:v>
                </c:pt>
                <c:pt idx="24518">
                  <c:v>0.984615384615384</c:v>
                </c:pt>
                <c:pt idx="24519">
                  <c:v>0</c:v>
                </c:pt>
                <c:pt idx="24520">
                  <c:v>1.1627906976744099E-2</c:v>
                </c:pt>
                <c:pt idx="24521">
                  <c:v>2.3255813953488299E-2</c:v>
                </c:pt>
                <c:pt idx="24522">
                  <c:v>3.4883720930232502E-2</c:v>
                </c:pt>
                <c:pt idx="24523">
                  <c:v>4.6511627906976702E-2</c:v>
                </c:pt>
                <c:pt idx="24524">
                  <c:v>5.8139534883720902E-2</c:v>
                </c:pt>
                <c:pt idx="24525">
                  <c:v>6.9767441860465101E-2</c:v>
                </c:pt>
                <c:pt idx="24526">
                  <c:v>8.1395348837209294E-2</c:v>
                </c:pt>
                <c:pt idx="24527">
                  <c:v>9.3023255813953404E-2</c:v>
                </c:pt>
                <c:pt idx="24528">
                  <c:v>0.104651162790697</c:v>
                </c:pt>
                <c:pt idx="24529">
                  <c:v>0.116279069767441</c:v>
                </c:pt>
                <c:pt idx="24530">
                  <c:v>0.127906976744186</c:v>
                </c:pt>
                <c:pt idx="24531">
                  <c:v>0.13953488372093001</c:v>
                </c:pt>
                <c:pt idx="24532">
                  <c:v>0.15116279069767399</c:v>
                </c:pt>
                <c:pt idx="24533">
                  <c:v>0.16279069767441801</c:v>
                </c:pt>
                <c:pt idx="24534">
                  <c:v>0.17441860465116199</c:v>
                </c:pt>
                <c:pt idx="24535">
                  <c:v>0.186046511627906</c:v>
                </c:pt>
                <c:pt idx="24536">
                  <c:v>0.19767441860465099</c:v>
                </c:pt>
                <c:pt idx="24537">
                  <c:v>0.209302325581395</c:v>
                </c:pt>
                <c:pt idx="24538">
                  <c:v>0.22093023255813901</c:v>
                </c:pt>
                <c:pt idx="24539">
                  <c:v>0.232558139534883</c:v>
                </c:pt>
                <c:pt idx="24540">
                  <c:v>0.24418604651162701</c:v>
                </c:pt>
                <c:pt idx="24541">
                  <c:v>0.25581395348837199</c:v>
                </c:pt>
                <c:pt idx="24542">
                  <c:v>0.26744186046511598</c:v>
                </c:pt>
                <c:pt idx="24543">
                  <c:v>0.27906976744186002</c:v>
                </c:pt>
                <c:pt idx="24544">
                  <c:v>0.290697674418604</c:v>
                </c:pt>
                <c:pt idx="24545">
                  <c:v>0.30232558139534799</c:v>
                </c:pt>
                <c:pt idx="24546">
                  <c:v>0.31395348837209303</c:v>
                </c:pt>
                <c:pt idx="24547">
                  <c:v>0.32558139534883701</c:v>
                </c:pt>
                <c:pt idx="24548">
                  <c:v>0.337209302325581</c:v>
                </c:pt>
                <c:pt idx="24549">
                  <c:v>0.34883720930232498</c:v>
                </c:pt>
                <c:pt idx="24550">
                  <c:v>0.36046511627906902</c:v>
                </c:pt>
                <c:pt idx="24551">
                  <c:v>0.372093023255813</c:v>
                </c:pt>
                <c:pt idx="24552">
                  <c:v>0.38372093023255799</c:v>
                </c:pt>
                <c:pt idx="24553">
                  <c:v>0.39534883720930197</c:v>
                </c:pt>
                <c:pt idx="24554">
                  <c:v>0.40697674418604601</c:v>
                </c:pt>
                <c:pt idx="24555">
                  <c:v>0.41860465116279</c:v>
                </c:pt>
                <c:pt idx="24556">
                  <c:v>0.43023255813953398</c:v>
                </c:pt>
                <c:pt idx="24557">
                  <c:v>0.44186046511627902</c:v>
                </c:pt>
                <c:pt idx="24558">
                  <c:v>0.45348837209302301</c:v>
                </c:pt>
                <c:pt idx="24559">
                  <c:v>0.46511627906976699</c:v>
                </c:pt>
                <c:pt idx="24560">
                  <c:v>0.47674418604651098</c:v>
                </c:pt>
                <c:pt idx="24561">
                  <c:v>0.48837209302325502</c:v>
                </c:pt>
                <c:pt idx="24562">
                  <c:v>0.5</c:v>
                </c:pt>
                <c:pt idx="24563">
                  <c:v>0.51162790697674398</c:v>
                </c:pt>
                <c:pt idx="24564">
                  <c:v>0.52325581395348797</c:v>
                </c:pt>
                <c:pt idx="24565">
                  <c:v>0.53488372093023195</c:v>
                </c:pt>
                <c:pt idx="24566">
                  <c:v>0.54651162790697605</c:v>
                </c:pt>
                <c:pt idx="24567">
                  <c:v>0.55813953488372003</c:v>
                </c:pt>
                <c:pt idx="24568">
                  <c:v>0.56976744186046502</c:v>
                </c:pt>
                <c:pt idx="24569">
                  <c:v>0.581395348837209</c:v>
                </c:pt>
                <c:pt idx="24570">
                  <c:v>0.59302325581395299</c:v>
                </c:pt>
                <c:pt idx="24571">
                  <c:v>0.60465116279069697</c:v>
                </c:pt>
                <c:pt idx="24572">
                  <c:v>0.61627906976744096</c:v>
                </c:pt>
                <c:pt idx="24573">
                  <c:v>0.62790697674418605</c:v>
                </c:pt>
                <c:pt idx="24574">
                  <c:v>0.63953488372093004</c:v>
                </c:pt>
                <c:pt idx="24575">
                  <c:v>0.65116279069767402</c:v>
                </c:pt>
                <c:pt idx="24576">
                  <c:v>0.66279069767441801</c:v>
                </c:pt>
                <c:pt idx="24577">
                  <c:v>0.67441860465116199</c:v>
                </c:pt>
                <c:pt idx="24578">
                  <c:v>0.68604651162790697</c:v>
                </c:pt>
                <c:pt idx="24579">
                  <c:v>0.69767441860465096</c:v>
                </c:pt>
                <c:pt idx="24580">
                  <c:v>0.70930232558139505</c:v>
                </c:pt>
                <c:pt idx="24581">
                  <c:v>0.72093023255813904</c:v>
                </c:pt>
                <c:pt idx="24582">
                  <c:v>0.73255813953488302</c:v>
                </c:pt>
                <c:pt idx="24583">
                  <c:v>0.74418604651162701</c:v>
                </c:pt>
                <c:pt idx="24584">
                  <c:v>0.75581395348837199</c:v>
                </c:pt>
                <c:pt idx="24585">
                  <c:v>0.76744186046511598</c:v>
                </c:pt>
                <c:pt idx="24586">
                  <c:v>0.77906976744185996</c:v>
                </c:pt>
                <c:pt idx="24587">
                  <c:v>0.79069767441860395</c:v>
                </c:pt>
                <c:pt idx="24588">
                  <c:v>0.80232558139534804</c:v>
                </c:pt>
                <c:pt idx="24589">
                  <c:v>0.81395348837209303</c:v>
                </c:pt>
                <c:pt idx="24590">
                  <c:v>0.82558139534883701</c:v>
                </c:pt>
                <c:pt idx="24591">
                  <c:v>0.837209302325581</c:v>
                </c:pt>
                <c:pt idx="24592">
                  <c:v>0.84883720930232498</c:v>
                </c:pt>
                <c:pt idx="24593">
                  <c:v>0.86046511627906896</c:v>
                </c:pt>
                <c:pt idx="24594">
                  <c:v>0.87209302325581395</c:v>
                </c:pt>
                <c:pt idx="24595">
                  <c:v>0.88372093023255804</c:v>
                </c:pt>
                <c:pt idx="24596">
                  <c:v>0.89534883720930203</c:v>
                </c:pt>
                <c:pt idx="24597">
                  <c:v>0.90697674418604601</c:v>
                </c:pt>
                <c:pt idx="24598">
                  <c:v>0.91860465116279</c:v>
                </c:pt>
                <c:pt idx="24599">
                  <c:v>0.93023255813953398</c:v>
                </c:pt>
                <c:pt idx="24600">
                  <c:v>0.94186046511627897</c:v>
                </c:pt>
                <c:pt idx="24601">
                  <c:v>0.95348837209302295</c:v>
                </c:pt>
                <c:pt idx="24602">
                  <c:v>0.96511627906976705</c:v>
                </c:pt>
                <c:pt idx="24603">
                  <c:v>0.97674418604651103</c:v>
                </c:pt>
                <c:pt idx="24604">
                  <c:v>0.98837209302325502</c:v>
                </c:pt>
                <c:pt idx="24605">
                  <c:v>0</c:v>
                </c:pt>
                <c:pt idx="24606">
                  <c:v>3.5714285714285698E-2</c:v>
                </c:pt>
                <c:pt idx="24607">
                  <c:v>7.1428571428571397E-2</c:v>
                </c:pt>
                <c:pt idx="24608">
                  <c:v>0.107142857142857</c:v>
                </c:pt>
                <c:pt idx="24609">
                  <c:v>0.14285714285714199</c:v>
                </c:pt>
                <c:pt idx="24610">
                  <c:v>0.17857142857142799</c:v>
                </c:pt>
                <c:pt idx="24611">
                  <c:v>0.214285714285714</c:v>
                </c:pt>
                <c:pt idx="24612">
                  <c:v>0.25</c:v>
                </c:pt>
                <c:pt idx="24613">
                  <c:v>0.28571428571428498</c:v>
                </c:pt>
                <c:pt idx="24614">
                  <c:v>0.32142857142857101</c:v>
                </c:pt>
                <c:pt idx="24615">
                  <c:v>0.35714285714285698</c:v>
                </c:pt>
                <c:pt idx="24616">
                  <c:v>0.39285714285714202</c:v>
                </c:pt>
                <c:pt idx="24617">
                  <c:v>0.42857142857142799</c:v>
                </c:pt>
                <c:pt idx="24618">
                  <c:v>0.46428571428571402</c:v>
                </c:pt>
                <c:pt idx="24619">
                  <c:v>0.5</c:v>
                </c:pt>
                <c:pt idx="24620">
                  <c:v>0.53571428571428503</c:v>
                </c:pt>
                <c:pt idx="24621">
                  <c:v>0.57142857142857095</c:v>
                </c:pt>
                <c:pt idx="24622">
                  <c:v>0.60714285714285698</c:v>
                </c:pt>
                <c:pt idx="24623">
                  <c:v>0.64285714285714202</c:v>
                </c:pt>
                <c:pt idx="24624">
                  <c:v>0.67857142857142805</c:v>
                </c:pt>
                <c:pt idx="24625">
                  <c:v>0.71428571428571397</c:v>
                </c:pt>
                <c:pt idx="24626">
                  <c:v>0.75</c:v>
                </c:pt>
                <c:pt idx="24627">
                  <c:v>0.78571428571428503</c:v>
                </c:pt>
                <c:pt idx="24628">
                  <c:v>0.82142857142857095</c:v>
                </c:pt>
                <c:pt idx="24629">
                  <c:v>0.85714285714285698</c:v>
                </c:pt>
                <c:pt idx="24630">
                  <c:v>0.89285714285714202</c:v>
                </c:pt>
                <c:pt idx="24631">
                  <c:v>0.92857142857142805</c:v>
                </c:pt>
                <c:pt idx="24632">
                  <c:v>0.96428571428571397</c:v>
                </c:pt>
                <c:pt idx="24633">
                  <c:v>0</c:v>
                </c:pt>
                <c:pt idx="24634">
                  <c:v>1.8867924528301799E-2</c:v>
                </c:pt>
                <c:pt idx="24635">
                  <c:v>3.7735849056603703E-2</c:v>
                </c:pt>
                <c:pt idx="24636">
                  <c:v>5.6603773584905599E-2</c:v>
                </c:pt>
                <c:pt idx="24637">
                  <c:v>7.5471698113207503E-2</c:v>
                </c:pt>
                <c:pt idx="24638">
                  <c:v>9.4339622641509399E-2</c:v>
                </c:pt>
                <c:pt idx="24639">
                  <c:v>0.113207547169811</c:v>
                </c:pt>
                <c:pt idx="24640">
                  <c:v>0.13207547169811301</c:v>
                </c:pt>
                <c:pt idx="24641">
                  <c:v>0.15094339622641501</c:v>
                </c:pt>
                <c:pt idx="24642">
                  <c:v>0.169811320754716</c:v>
                </c:pt>
                <c:pt idx="24643">
                  <c:v>0.18867924528301799</c:v>
                </c:pt>
                <c:pt idx="24644">
                  <c:v>0.20754716981131999</c:v>
                </c:pt>
                <c:pt idx="24645">
                  <c:v>0.22641509433962201</c:v>
                </c:pt>
                <c:pt idx="24646">
                  <c:v>0.245283018867924</c:v>
                </c:pt>
                <c:pt idx="24647">
                  <c:v>0.26415094339622602</c:v>
                </c:pt>
                <c:pt idx="24648">
                  <c:v>0.28301886792452802</c:v>
                </c:pt>
                <c:pt idx="24649">
                  <c:v>0.30188679245283001</c:v>
                </c:pt>
                <c:pt idx="24650">
                  <c:v>0.320754716981132</c:v>
                </c:pt>
                <c:pt idx="24651">
                  <c:v>0.339622641509433</c:v>
                </c:pt>
                <c:pt idx="24652">
                  <c:v>0.35849056603773499</c:v>
                </c:pt>
                <c:pt idx="24653">
                  <c:v>0.37735849056603699</c:v>
                </c:pt>
                <c:pt idx="24654">
                  <c:v>0.39622641509433898</c:v>
                </c:pt>
                <c:pt idx="24655">
                  <c:v>0.41509433962264097</c:v>
                </c:pt>
                <c:pt idx="24656">
                  <c:v>0.43396226415094302</c:v>
                </c:pt>
                <c:pt idx="24657">
                  <c:v>0.45283018867924502</c:v>
                </c:pt>
                <c:pt idx="24658">
                  <c:v>0.47169811320754701</c:v>
                </c:pt>
                <c:pt idx="24659">
                  <c:v>0.490566037735849</c:v>
                </c:pt>
                <c:pt idx="24660">
                  <c:v>0.50943396226415005</c:v>
                </c:pt>
                <c:pt idx="24661">
                  <c:v>0.52830188679245205</c:v>
                </c:pt>
                <c:pt idx="24662">
                  <c:v>0.54716981132075404</c:v>
                </c:pt>
                <c:pt idx="24663">
                  <c:v>0.56603773584905603</c:v>
                </c:pt>
                <c:pt idx="24664">
                  <c:v>0.58490566037735803</c:v>
                </c:pt>
                <c:pt idx="24665">
                  <c:v>0.60377358490566002</c:v>
                </c:pt>
                <c:pt idx="24666">
                  <c:v>0.62264150943396201</c:v>
                </c:pt>
                <c:pt idx="24667">
                  <c:v>0.64150943396226401</c:v>
                </c:pt>
                <c:pt idx="24668">
                  <c:v>0.660377358490566</c:v>
                </c:pt>
                <c:pt idx="24669">
                  <c:v>0.679245283018867</c:v>
                </c:pt>
                <c:pt idx="24670">
                  <c:v>0.69811320754716899</c:v>
                </c:pt>
                <c:pt idx="24671">
                  <c:v>0.71698113207547098</c:v>
                </c:pt>
                <c:pt idx="24672">
                  <c:v>0.73584905660377298</c:v>
                </c:pt>
                <c:pt idx="24673">
                  <c:v>0.75471698113207497</c:v>
                </c:pt>
                <c:pt idx="24674">
                  <c:v>0.77358490566037696</c:v>
                </c:pt>
                <c:pt idx="24675">
                  <c:v>0.79245283018867896</c:v>
                </c:pt>
                <c:pt idx="24676">
                  <c:v>0.81132075471698095</c:v>
                </c:pt>
                <c:pt idx="24677">
                  <c:v>0.83018867924528295</c:v>
                </c:pt>
                <c:pt idx="24678">
                  <c:v>0.84905660377358405</c:v>
                </c:pt>
                <c:pt idx="24679">
                  <c:v>0.86792452830188604</c:v>
                </c:pt>
                <c:pt idx="24680">
                  <c:v>0.88679245283018804</c:v>
                </c:pt>
                <c:pt idx="24681">
                  <c:v>0.90566037735849003</c:v>
                </c:pt>
                <c:pt idx="24682">
                  <c:v>0.92452830188679203</c:v>
                </c:pt>
                <c:pt idx="24683">
                  <c:v>0.94339622641509402</c:v>
                </c:pt>
                <c:pt idx="24684">
                  <c:v>0.96226415094339601</c:v>
                </c:pt>
                <c:pt idx="24685">
                  <c:v>0.98113207547169801</c:v>
                </c:pt>
                <c:pt idx="24686">
                  <c:v>0</c:v>
                </c:pt>
                <c:pt idx="24687">
                  <c:v>1.63934426229508E-2</c:v>
                </c:pt>
                <c:pt idx="24688">
                  <c:v>3.2786885245901599E-2</c:v>
                </c:pt>
                <c:pt idx="24689">
                  <c:v>4.9180327868852403E-2</c:v>
                </c:pt>
                <c:pt idx="24690">
                  <c:v>6.5573770491803199E-2</c:v>
                </c:pt>
                <c:pt idx="24691">
                  <c:v>8.1967213114753995E-2</c:v>
                </c:pt>
                <c:pt idx="24692">
                  <c:v>9.8360655737704902E-2</c:v>
                </c:pt>
                <c:pt idx="24693">
                  <c:v>0.114754098360655</c:v>
                </c:pt>
                <c:pt idx="24694">
                  <c:v>0.13114754098360601</c:v>
                </c:pt>
                <c:pt idx="24695">
                  <c:v>0.14754098360655701</c:v>
                </c:pt>
                <c:pt idx="24696">
                  <c:v>0.16393442622950799</c:v>
                </c:pt>
                <c:pt idx="24697">
                  <c:v>0.18032786885245899</c:v>
                </c:pt>
                <c:pt idx="24698">
                  <c:v>0.196721311475409</c:v>
                </c:pt>
                <c:pt idx="24699">
                  <c:v>0.21311475409836</c:v>
                </c:pt>
                <c:pt idx="24700">
                  <c:v>0.22950819672131101</c:v>
                </c:pt>
                <c:pt idx="24701">
                  <c:v>0.24590163934426201</c:v>
                </c:pt>
                <c:pt idx="24702">
                  <c:v>0.26229508196721302</c:v>
                </c:pt>
                <c:pt idx="24703">
                  <c:v>0.27868852459016302</c:v>
                </c:pt>
                <c:pt idx="24704">
                  <c:v>0.29508196721311403</c:v>
                </c:pt>
                <c:pt idx="24705">
                  <c:v>0.31147540983606498</c:v>
                </c:pt>
                <c:pt idx="24706">
                  <c:v>0.32786885245901598</c:v>
                </c:pt>
                <c:pt idx="24707">
                  <c:v>0.34426229508196698</c:v>
                </c:pt>
                <c:pt idx="24708">
                  <c:v>0.36065573770491799</c:v>
                </c:pt>
                <c:pt idx="24709">
                  <c:v>0.37704918032786799</c:v>
                </c:pt>
                <c:pt idx="24710">
                  <c:v>0.393442622950819</c:v>
                </c:pt>
                <c:pt idx="24711">
                  <c:v>0.40983606557377</c:v>
                </c:pt>
                <c:pt idx="24712">
                  <c:v>0.42622950819672101</c:v>
                </c:pt>
                <c:pt idx="24713">
                  <c:v>0.44262295081967201</c:v>
                </c:pt>
                <c:pt idx="24714">
                  <c:v>0.45901639344262202</c:v>
                </c:pt>
                <c:pt idx="24715">
                  <c:v>0.47540983606557302</c:v>
                </c:pt>
                <c:pt idx="24716">
                  <c:v>0.49180327868852403</c:v>
                </c:pt>
                <c:pt idx="24717">
                  <c:v>0.50819672131147497</c:v>
                </c:pt>
                <c:pt idx="24718">
                  <c:v>0.52459016393442603</c:v>
                </c:pt>
                <c:pt idx="24719">
                  <c:v>0.54098360655737698</c:v>
                </c:pt>
                <c:pt idx="24720">
                  <c:v>0.55737704918032704</c:v>
                </c:pt>
                <c:pt idx="24721">
                  <c:v>0.57377049180327799</c:v>
                </c:pt>
                <c:pt idx="24722">
                  <c:v>0.59016393442622905</c:v>
                </c:pt>
                <c:pt idx="24723">
                  <c:v>0.60655737704918</c:v>
                </c:pt>
                <c:pt idx="24724">
                  <c:v>0.62295081967213095</c:v>
                </c:pt>
                <c:pt idx="24725">
                  <c:v>0.63934426229508201</c:v>
                </c:pt>
                <c:pt idx="24726">
                  <c:v>0.65573770491803196</c:v>
                </c:pt>
                <c:pt idx="24727">
                  <c:v>0.67213114754098302</c:v>
                </c:pt>
                <c:pt idx="24728">
                  <c:v>0.68852459016393397</c:v>
                </c:pt>
                <c:pt idx="24729">
                  <c:v>0.70491803278688503</c:v>
                </c:pt>
                <c:pt idx="24730">
                  <c:v>0.72131147540983598</c:v>
                </c:pt>
                <c:pt idx="24731">
                  <c:v>0.73770491803278604</c:v>
                </c:pt>
                <c:pt idx="24732">
                  <c:v>0.75409836065573699</c:v>
                </c:pt>
                <c:pt idx="24733">
                  <c:v>0.77049180327868805</c:v>
                </c:pt>
                <c:pt idx="24734">
                  <c:v>0.786885245901639</c:v>
                </c:pt>
                <c:pt idx="24735">
                  <c:v>0.80327868852458995</c:v>
                </c:pt>
                <c:pt idx="24736">
                  <c:v>0.81967213114754101</c:v>
                </c:pt>
                <c:pt idx="24737">
                  <c:v>0.83606557377049096</c:v>
                </c:pt>
                <c:pt idx="24738">
                  <c:v>0.85245901639344202</c:v>
                </c:pt>
                <c:pt idx="24739">
                  <c:v>0.86885245901639296</c:v>
                </c:pt>
                <c:pt idx="24740">
                  <c:v>0.88524590163934402</c:v>
                </c:pt>
                <c:pt idx="24741">
                  <c:v>0.90163934426229497</c:v>
                </c:pt>
                <c:pt idx="24742">
                  <c:v>0.91803278688524503</c:v>
                </c:pt>
                <c:pt idx="24743">
                  <c:v>0.93442622950819598</c:v>
                </c:pt>
                <c:pt idx="24744">
                  <c:v>0.95081967213114704</c:v>
                </c:pt>
                <c:pt idx="24745">
                  <c:v>0.96721311475409799</c:v>
                </c:pt>
                <c:pt idx="24746">
                  <c:v>0.98360655737704905</c:v>
                </c:pt>
                <c:pt idx="24747">
                  <c:v>0</c:v>
                </c:pt>
                <c:pt idx="24748">
                  <c:v>1.51515151515151E-2</c:v>
                </c:pt>
                <c:pt idx="24749">
                  <c:v>3.03030303030303E-2</c:v>
                </c:pt>
                <c:pt idx="24750">
                  <c:v>4.54545454545454E-2</c:v>
                </c:pt>
                <c:pt idx="24751">
                  <c:v>6.0606060606060601E-2</c:v>
                </c:pt>
                <c:pt idx="24752">
                  <c:v>7.5757575757575704E-2</c:v>
                </c:pt>
                <c:pt idx="24753">
                  <c:v>9.0909090909090898E-2</c:v>
                </c:pt>
                <c:pt idx="24754">
                  <c:v>0.10606060606060599</c:v>
                </c:pt>
                <c:pt idx="24755">
                  <c:v>0.12121212121212099</c:v>
                </c:pt>
                <c:pt idx="24756">
                  <c:v>0.13636363636363599</c:v>
                </c:pt>
                <c:pt idx="24757">
                  <c:v>0.15151515151515099</c:v>
                </c:pt>
                <c:pt idx="24758">
                  <c:v>0.16666666666666599</c:v>
                </c:pt>
                <c:pt idx="24759">
                  <c:v>0.18181818181818099</c:v>
                </c:pt>
                <c:pt idx="24760">
                  <c:v>0.19696969696969599</c:v>
                </c:pt>
                <c:pt idx="24761">
                  <c:v>0.21212121212121199</c:v>
                </c:pt>
                <c:pt idx="24762">
                  <c:v>0.22727272727272699</c:v>
                </c:pt>
                <c:pt idx="24763">
                  <c:v>0.24242424242424199</c:v>
                </c:pt>
                <c:pt idx="24764">
                  <c:v>0.25757575757575701</c:v>
                </c:pt>
                <c:pt idx="24765">
                  <c:v>0.27272727272727199</c:v>
                </c:pt>
                <c:pt idx="24766">
                  <c:v>0.28787878787878701</c:v>
                </c:pt>
                <c:pt idx="24767">
                  <c:v>0.30303030303030298</c:v>
                </c:pt>
                <c:pt idx="24768">
                  <c:v>0.31818181818181801</c:v>
                </c:pt>
                <c:pt idx="24769">
                  <c:v>0.33333333333333298</c:v>
                </c:pt>
                <c:pt idx="24770">
                  <c:v>0.34848484848484801</c:v>
                </c:pt>
                <c:pt idx="24771">
                  <c:v>0.36363636363636298</c:v>
                </c:pt>
                <c:pt idx="24772">
                  <c:v>0.37878787878787801</c:v>
                </c:pt>
                <c:pt idx="24773">
                  <c:v>0.39393939393939298</c:v>
                </c:pt>
                <c:pt idx="24774">
                  <c:v>0.40909090909090901</c:v>
                </c:pt>
                <c:pt idx="24775">
                  <c:v>0.42424242424242398</c:v>
                </c:pt>
                <c:pt idx="24776">
                  <c:v>0.439393939393939</c:v>
                </c:pt>
                <c:pt idx="24777">
                  <c:v>0.45454545454545398</c:v>
                </c:pt>
                <c:pt idx="24778">
                  <c:v>0.469696969696969</c:v>
                </c:pt>
                <c:pt idx="24779">
                  <c:v>0.48484848484848397</c:v>
                </c:pt>
                <c:pt idx="24780">
                  <c:v>0.5</c:v>
                </c:pt>
                <c:pt idx="24781">
                  <c:v>0.51515151515151503</c:v>
                </c:pt>
                <c:pt idx="24782">
                  <c:v>0.53030303030303005</c:v>
                </c:pt>
                <c:pt idx="24783">
                  <c:v>0.54545454545454497</c:v>
                </c:pt>
                <c:pt idx="24784">
                  <c:v>0.56060606060606</c:v>
                </c:pt>
                <c:pt idx="24785">
                  <c:v>0.57575757575757502</c:v>
                </c:pt>
                <c:pt idx="24786">
                  <c:v>0.59090909090909005</c:v>
                </c:pt>
                <c:pt idx="24787">
                  <c:v>0.60606060606060597</c:v>
                </c:pt>
                <c:pt idx="24788">
                  <c:v>0.62121212121212099</c:v>
                </c:pt>
                <c:pt idx="24789">
                  <c:v>0.63636363636363602</c:v>
                </c:pt>
                <c:pt idx="24790">
                  <c:v>0.65151515151515105</c:v>
                </c:pt>
                <c:pt idx="24791">
                  <c:v>0.66666666666666596</c:v>
                </c:pt>
                <c:pt idx="24792">
                  <c:v>0.68181818181818099</c:v>
                </c:pt>
                <c:pt idx="24793">
                  <c:v>0.69696969696969702</c:v>
                </c:pt>
                <c:pt idx="24794">
                  <c:v>0.71212121212121204</c:v>
                </c:pt>
                <c:pt idx="24795">
                  <c:v>0.72727272727272696</c:v>
                </c:pt>
                <c:pt idx="24796">
                  <c:v>0.74242424242424199</c:v>
                </c:pt>
                <c:pt idx="24797">
                  <c:v>0.75757575757575701</c:v>
                </c:pt>
                <c:pt idx="24798">
                  <c:v>0.77272727272727204</c:v>
                </c:pt>
                <c:pt idx="24799">
                  <c:v>0.78787878787878696</c:v>
                </c:pt>
                <c:pt idx="24800">
                  <c:v>0.80303030303030298</c:v>
                </c:pt>
                <c:pt idx="24801">
                  <c:v>0.81818181818181801</c:v>
                </c:pt>
                <c:pt idx="24802">
                  <c:v>0.83333333333333304</c:v>
                </c:pt>
                <c:pt idx="24803">
                  <c:v>0.84848484848484795</c:v>
                </c:pt>
                <c:pt idx="24804">
                  <c:v>0.86363636363636298</c:v>
                </c:pt>
                <c:pt idx="24805">
                  <c:v>0.87878787878787801</c:v>
                </c:pt>
                <c:pt idx="24806">
                  <c:v>0.89393939393939303</c:v>
                </c:pt>
                <c:pt idx="24807">
                  <c:v>0.90909090909090895</c:v>
                </c:pt>
                <c:pt idx="24808">
                  <c:v>0.92424242424242398</c:v>
                </c:pt>
                <c:pt idx="24809">
                  <c:v>0.939393939393939</c:v>
                </c:pt>
                <c:pt idx="24810">
                  <c:v>0.95454545454545403</c:v>
                </c:pt>
                <c:pt idx="24811">
                  <c:v>0.96969696969696895</c:v>
                </c:pt>
                <c:pt idx="24812">
                  <c:v>0.98484848484848397</c:v>
                </c:pt>
                <c:pt idx="24813">
                  <c:v>0</c:v>
                </c:pt>
                <c:pt idx="24814">
                  <c:v>1.5625E-2</c:v>
                </c:pt>
                <c:pt idx="24815">
                  <c:v>3.125E-2</c:v>
                </c:pt>
                <c:pt idx="24816">
                  <c:v>4.6875E-2</c:v>
                </c:pt>
                <c:pt idx="24817">
                  <c:v>6.25E-2</c:v>
                </c:pt>
                <c:pt idx="24818">
                  <c:v>7.8125E-2</c:v>
                </c:pt>
                <c:pt idx="24819">
                  <c:v>9.375E-2</c:v>
                </c:pt>
                <c:pt idx="24820">
                  <c:v>0.109375</c:v>
                </c:pt>
                <c:pt idx="24821">
                  <c:v>0.125</c:v>
                </c:pt>
                <c:pt idx="24822">
                  <c:v>0.140625</c:v>
                </c:pt>
                <c:pt idx="24823">
                  <c:v>0.15625</c:v>
                </c:pt>
                <c:pt idx="24824">
                  <c:v>0.171875</c:v>
                </c:pt>
                <c:pt idx="24825">
                  <c:v>0.1875</c:v>
                </c:pt>
                <c:pt idx="24826">
                  <c:v>0.203125</c:v>
                </c:pt>
                <c:pt idx="24827">
                  <c:v>0.21875</c:v>
                </c:pt>
                <c:pt idx="24828">
                  <c:v>0.234375</c:v>
                </c:pt>
                <c:pt idx="24829">
                  <c:v>0.25</c:v>
                </c:pt>
                <c:pt idx="24830">
                  <c:v>0.265625</c:v>
                </c:pt>
                <c:pt idx="24831">
                  <c:v>0.28125</c:v>
                </c:pt>
                <c:pt idx="24832">
                  <c:v>0.296875</c:v>
                </c:pt>
                <c:pt idx="24833">
                  <c:v>0.3125</c:v>
                </c:pt>
                <c:pt idx="24834">
                  <c:v>0.328125</c:v>
                </c:pt>
                <c:pt idx="24835">
                  <c:v>0.34375</c:v>
                </c:pt>
                <c:pt idx="24836">
                  <c:v>0.359375</c:v>
                </c:pt>
                <c:pt idx="24837">
                  <c:v>0.375</c:v>
                </c:pt>
                <c:pt idx="24838">
                  <c:v>0.390625</c:v>
                </c:pt>
                <c:pt idx="24839">
                  <c:v>0.40625</c:v>
                </c:pt>
                <c:pt idx="24840">
                  <c:v>0.421875</c:v>
                </c:pt>
                <c:pt idx="24841">
                  <c:v>0.4375</c:v>
                </c:pt>
                <c:pt idx="24842">
                  <c:v>0.453125</c:v>
                </c:pt>
                <c:pt idx="24843">
                  <c:v>0.46875</c:v>
                </c:pt>
                <c:pt idx="24844">
                  <c:v>0.484375</c:v>
                </c:pt>
                <c:pt idx="24845">
                  <c:v>0.5</c:v>
                </c:pt>
                <c:pt idx="24846">
                  <c:v>0.515625</c:v>
                </c:pt>
                <c:pt idx="24847">
                  <c:v>0.53125</c:v>
                </c:pt>
                <c:pt idx="24848">
                  <c:v>0.546875</c:v>
                </c:pt>
                <c:pt idx="24849">
                  <c:v>0.5625</c:v>
                </c:pt>
                <c:pt idx="24850">
                  <c:v>0.578125</c:v>
                </c:pt>
                <c:pt idx="24851">
                  <c:v>0.59375</c:v>
                </c:pt>
                <c:pt idx="24852">
                  <c:v>0.609375</c:v>
                </c:pt>
                <c:pt idx="24853">
                  <c:v>0.625</c:v>
                </c:pt>
                <c:pt idx="24854">
                  <c:v>0.640625</c:v>
                </c:pt>
                <c:pt idx="24855">
                  <c:v>0.65625</c:v>
                </c:pt>
                <c:pt idx="24856">
                  <c:v>0.671875</c:v>
                </c:pt>
                <c:pt idx="24857">
                  <c:v>0.6875</c:v>
                </c:pt>
                <c:pt idx="24858">
                  <c:v>0.703125</c:v>
                </c:pt>
                <c:pt idx="24859">
                  <c:v>0.71875</c:v>
                </c:pt>
                <c:pt idx="24860">
                  <c:v>0.734375</c:v>
                </c:pt>
                <c:pt idx="24861">
                  <c:v>0.75</c:v>
                </c:pt>
                <c:pt idx="24862">
                  <c:v>0.765625</c:v>
                </c:pt>
                <c:pt idx="24863">
                  <c:v>0.78125</c:v>
                </c:pt>
                <c:pt idx="24864">
                  <c:v>0.796875</c:v>
                </c:pt>
                <c:pt idx="24865">
                  <c:v>0.8125</c:v>
                </c:pt>
                <c:pt idx="24866">
                  <c:v>0.828125</c:v>
                </c:pt>
                <c:pt idx="24867">
                  <c:v>0.84375</c:v>
                </c:pt>
                <c:pt idx="24868">
                  <c:v>0.859375</c:v>
                </c:pt>
                <c:pt idx="24869">
                  <c:v>0.875</c:v>
                </c:pt>
                <c:pt idx="24870">
                  <c:v>0.890625</c:v>
                </c:pt>
                <c:pt idx="24871">
                  <c:v>0.90625</c:v>
                </c:pt>
                <c:pt idx="24872">
                  <c:v>0.921875</c:v>
                </c:pt>
                <c:pt idx="24873">
                  <c:v>0.9375</c:v>
                </c:pt>
                <c:pt idx="24874">
                  <c:v>0.953125</c:v>
                </c:pt>
                <c:pt idx="24875">
                  <c:v>0.96875</c:v>
                </c:pt>
                <c:pt idx="24876">
                  <c:v>0.984375</c:v>
                </c:pt>
                <c:pt idx="24877">
                  <c:v>0</c:v>
                </c:pt>
                <c:pt idx="24878">
                  <c:v>2.3255813953488299E-2</c:v>
                </c:pt>
                <c:pt idx="24879">
                  <c:v>4.6511627906976702E-2</c:v>
                </c:pt>
                <c:pt idx="24880">
                  <c:v>6.9767441860465101E-2</c:v>
                </c:pt>
                <c:pt idx="24881">
                  <c:v>9.3023255813953404E-2</c:v>
                </c:pt>
                <c:pt idx="24882">
                  <c:v>0.116279069767441</c:v>
                </c:pt>
                <c:pt idx="24883">
                  <c:v>0.13953488372093001</c:v>
                </c:pt>
                <c:pt idx="24884">
                  <c:v>0.16279069767441801</c:v>
                </c:pt>
                <c:pt idx="24885">
                  <c:v>0.186046511627906</c:v>
                </c:pt>
                <c:pt idx="24886">
                  <c:v>0.209302325581395</c:v>
                </c:pt>
                <c:pt idx="24887">
                  <c:v>0.232558139534883</c:v>
                </c:pt>
                <c:pt idx="24888">
                  <c:v>0.25581395348837199</c:v>
                </c:pt>
                <c:pt idx="24889">
                  <c:v>0.27906976744186002</c:v>
                </c:pt>
                <c:pt idx="24890">
                  <c:v>0.30232558139534799</c:v>
                </c:pt>
                <c:pt idx="24891">
                  <c:v>0.32558139534883701</c:v>
                </c:pt>
                <c:pt idx="24892">
                  <c:v>0.34883720930232498</c:v>
                </c:pt>
                <c:pt idx="24893">
                  <c:v>0.372093023255813</c:v>
                </c:pt>
                <c:pt idx="24894">
                  <c:v>0.39534883720930197</c:v>
                </c:pt>
                <c:pt idx="24895">
                  <c:v>0.41860465116279</c:v>
                </c:pt>
                <c:pt idx="24896">
                  <c:v>0.44186046511627902</c:v>
                </c:pt>
                <c:pt idx="24897">
                  <c:v>0.46511627906976699</c:v>
                </c:pt>
                <c:pt idx="24898">
                  <c:v>0.48837209302325502</c:v>
                </c:pt>
                <c:pt idx="24899">
                  <c:v>0.51162790697674398</c:v>
                </c:pt>
                <c:pt idx="24900">
                  <c:v>0.53488372093023195</c:v>
                </c:pt>
                <c:pt idx="24901">
                  <c:v>0.55813953488372003</c:v>
                </c:pt>
                <c:pt idx="24902">
                  <c:v>0.581395348837209</c:v>
                </c:pt>
                <c:pt idx="24903">
                  <c:v>0.60465116279069697</c:v>
                </c:pt>
                <c:pt idx="24904">
                  <c:v>0.62790697674418605</c:v>
                </c:pt>
                <c:pt idx="24905">
                  <c:v>0.65116279069767402</c:v>
                </c:pt>
                <c:pt idx="24906">
                  <c:v>0.67441860465116199</c:v>
                </c:pt>
                <c:pt idx="24907">
                  <c:v>0.69767441860465096</c:v>
                </c:pt>
                <c:pt idx="24908">
                  <c:v>0.72093023255813904</c:v>
                </c:pt>
                <c:pt idx="24909">
                  <c:v>0.74418604651162701</c:v>
                </c:pt>
                <c:pt idx="24910">
                  <c:v>0.76744186046511598</c:v>
                </c:pt>
                <c:pt idx="24911">
                  <c:v>0.79069767441860395</c:v>
                </c:pt>
                <c:pt idx="24912">
                  <c:v>0.81395348837209303</c:v>
                </c:pt>
                <c:pt idx="24913">
                  <c:v>0.837209302325581</c:v>
                </c:pt>
                <c:pt idx="24914">
                  <c:v>0.86046511627906896</c:v>
                </c:pt>
                <c:pt idx="24915">
                  <c:v>0.88372093023255804</c:v>
                </c:pt>
                <c:pt idx="24916">
                  <c:v>0.90697674418604601</c:v>
                </c:pt>
                <c:pt idx="24917">
                  <c:v>0.93023255813953398</c:v>
                </c:pt>
                <c:pt idx="24918">
                  <c:v>0.95348837209302295</c:v>
                </c:pt>
                <c:pt idx="24919">
                  <c:v>0.97674418604651103</c:v>
                </c:pt>
                <c:pt idx="24920">
                  <c:v>0</c:v>
                </c:pt>
                <c:pt idx="24921">
                  <c:v>0.04</c:v>
                </c:pt>
                <c:pt idx="24922">
                  <c:v>0.08</c:v>
                </c:pt>
                <c:pt idx="24923">
                  <c:v>0.12</c:v>
                </c:pt>
                <c:pt idx="24924">
                  <c:v>0.16</c:v>
                </c:pt>
                <c:pt idx="24925">
                  <c:v>0.2</c:v>
                </c:pt>
                <c:pt idx="24926">
                  <c:v>0.24</c:v>
                </c:pt>
                <c:pt idx="24927">
                  <c:v>0.28000000000000003</c:v>
                </c:pt>
                <c:pt idx="24928">
                  <c:v>0.32</c:v>
                </c:pt>
                <c:pt idx="24929">
                  <c:v>0.36</c:v>
                </c:pt>
                <c:pt idx="24930">
                  <c:v>0.4</c:v>
                </c:pt>
                <c:pt idx="24931">
                  <c:v>0.44</c:v>
                </c:pt>
                <c:pt idx="24932">
                  <c:v>0.48</c:v>
                </c:pt>
                <c:pt idx="24933">
                  <c:v>0.52</c:v>
                </c:pt>
                <c:pt idx="24934">
                  <c:v>0.56000000000000005</c:v>
                </c:pt>
                <c:pt idx="24935">
                  <c:v>0.6</c:v>
                </c:pt>
                <c:pt idx="24936">
                  <c:v>0.64</c:v>
                </c:pt>
                <c:pt idx="24937">
                  <c:v>0.68</c:v>
                </c:pt>
                <c:pt idx="24938">
                  <c:v>0.72</c:v>
                </c:pt>
                <c:pt idx="24939">
                  <c:v>0.76</c:v>
                </c:pt>
                <c:pt idx="24940">
                  <c:v>0.8</c:v>
                </c:pt>
                <c:pt idx="24941">
                  <c:v>0.84</c:v>
                </c:pt>
                <c:pt idx="24942">
                  <c:v>0.88</c:v>
                </c:pt>
                <c:pt idx="24943">
                  <c:v>0.92</c:v>
                </c:pt>
                <c:pt idx="24944">
                  <c:v>0.96</c:v>
                </c:pt>
                <c:pt idx="24945">
                  <c:v>0</c:v>
                </c:pt>
                <c:pt idx="24946">
                  <c:v>7.1428571428571397E-2</c:v>
                </c:pt>
                <c:pt idx="24947">
                  <c:v>0.14285714285714199</c:v>
                </c:pt>
                <c:pt idx="24948">
                  <c:v>0.214285714285714</c:v>
                </c:pt>
                <c:pt idx="24949">
                  <c:v>0.28571428571428498</c:v>
                </c:pt>
                <c:pt idx="24950">
                  <c:v>0.35714285714285698</c:v>
                </c:pt>
                <c:pt idx="24951">
                  <c:v>0.42857142857142799</c:v>
                </c:pt>
                <c:pt idx="24952">
                  <c:v>0.5</c:v>
                </c:pt>
                <c:pt idx="24953">
                  <c:v>0.57142857142857095</c:v>
                </c:pt>
                <c:pt idx="24954">
                  <c:v>0.64285714285714202</c:v>
                </c:pt>
                <c:pt idx="24955">
                  <c:v>0.71428571428571397</c:v>
                </c:pt>
                <c:pt idx="24956">
                  <c:v>0.78571428571428503</c:v>
                </c:pt>
                <c:pt idx="24957">
                  <c:v>0.85714285714285698</c:v>
                </c:pt>
                <c:pt idx="24958">
                  <c:v>0.92857142857142805</c:v>
                </c:pt>
                <c:pt idx="24959">
                  <c:v>0</c:v>
                </c:pt>
                <c:pt idx="24960">
                  <c:v>1.01010101010101E-2</c:v>
                </c:pt>
                <c:pt idx="24961">
                  <c:v>2.02020202020202E-2</c:v>
                </c:pt>
                <c:pt idx="24962">
                  <c:v>3.03030303030303E-2</c:v>
                </c:pt>
                <c:pt idx="24963">
                  <c:v>4.0404040404040401E-2</c:v>
                </c:pt>
                <c:pt idx="24964">
                  <c:v>5.0505050505050497E-2</c:v>
                </c:pt>
                <c:pt idx="24965">
                  <c:v>6.0606060606060601E-2</c:v>
                </c:pt>
                <c:pt idx="24966">
                  <c:v>7.0707070707070704E-2</c:v>
                </c:pt>
                <c:pt idx="24967">
                  <c:v>8.0808080808080801E-2</c:v>
                </c:pt>
                <c:pt idx="24968">
                  <c:v>9.0909090909090898E-2</c:v>
                </c:pt>
                <c:pt idx="24969">
                  <c:v>0.10101010101010099</c:v>
                </c:pt>
                <c:pt idx="24970">
                  <c:v>0.11111111111111099</c:v>
                </c:pt>
                <c:pt idx="24971">
                  <c:v>0.12121212121212099</c:v>
                </c:pt>
                <c:pt idx="24972">
                  <c:v>0.13131313131313099</c:v>
                </c:pt>
                <c:pt idx="24973">
                  <c:v>0.14141414141414099</c:v>
                </c:pt>
                <c:pt idx="24974">
                  <c:v>0.15151515151515099</c:v>
                </c:pt>
                <c:pt idx="24975">
                  <c:v>0.16161616161616099</c:v>
                </c:pt>
                <c:pt idx="24976">
                  <c:v>0.17171717171717099</c:v>
                </c:pt>
                <c:pt idx="24977">
                  <c:v>0.18181818181818099</c:v>
                </c:pt>
                <c:pt idx="24978">
                  <c:v>0.19191919191919099</c:v>
                </c:pt>
                <c:pt idx="24979">
                  <c:v>0.20202020202020199</c:v>
                </c:pt>
                <c:pt idx="24980">
                  <c:v>0.21212121212121199</c:v>
                </c:pt>
                <c:pt idx="24981">
                  <c:v>0.22222222222222199</c:v>
                </c:pt>
                <c:pt idx="24982">
                  <c:v>0.23232323232323199</c:v>
                </c:pt>
                <c:pt idx="24983">
                  <c:v>0.24242424242424199</c:v>
                </c:pt>
                <c:pt idx="24984">
                  <c:v>0.25252525252525199</c:v>
                </c:pt>
                <c:pt idx="24985">
                  <c:v>0.26262626262626199</c:v>
                </c:pt>
                <c:pt idx="24986">
                  <c:v>0.27272727272727199</c:v>
                </c:pt>
                <c:pt idx="24987">
                  <c:v>0.28282828282828198</c:v>
                </c:pt>
                <c:pt idx="24988">
                  <c:v>0.29292929292929198</c:v>
                </c:pt>
                <c:pt idx="24989">
                  <c:v>0.30303030303030298</c:v>
                </c:pt>
                <c:pt idx="24990">
                  <c:v>0.31313131313131298</c:v>
                </c:pt>
                <c:pt idx="24991">
                  <c:v>0.32323232323232298</c:v>
                </c:pt>
                <c:pt idx="24992">
                  <c:v>0.33333333333333298</c:v>
                </c:pt>
                <c:pt idx="24993">
                  <c:v>0.34343434343434298</c:v>
                </c:pt>
                <c:pt idx="24994">
                  <c:v>0.35353535353535298</c:v>
                </c:pt>
                <c:pt idx="24995">
                  <c:v>0.36363636363636298</c:v>
                </c:pt>
                <c:pt idx="24996">
                  <c:v>0.37373737373737298</c:v>
                </c:pt>
                <c:pt idx="24997">
                  <c:v>0.38383838383838298</c:v>
                </c:pt>
                <c:pt idx="24998">
                  <c:v>0.39393939393939298</c:v>
                </c:pt>
                <c:pt idx="24999">
                  <c:v>0.40404040404040398</c:v>
                </c:pt>
                <c:pt idx="25000">
                  <c:v>0.41414141414141398</c:v>
                </c:pt>
                <c:pt idx="25001">
                  <c:v>0.42424242424242398</c:v>
                </c:pt>
                <c:pt idx="25002">
                  <c:v>0.43434343434343398</c:v>
                </c:pt>
                <c:pt idx="25003">
                  <c:v>0.44444444444444398</c:v>
                </c:pt>
                <c:pt idx="25004">
                  <c:v>0.45454545454545398</c:v>
                </c:pt>
                <c:pt idx="25005">
                  <c:v>0.46464646464646397</c:v>
                </c:pt>
                <c:pt idx="25006">
                  <c:v>0.47474747474747397</c:v>
                </c:pt>
                <c:pt idx="25007">
                  <c:v>0.48484848484848397</c:v>
                </c:pt>
                <c:pt idx="25008">
                  <c:v>0.49494949494949497</c:v>
                </c:pt>
                <c:pt idx="25009">
                  <c:v>0.50505050505050497</c:v>
                </c:pt>
                <c:pt idx="25010">
                  <c:v>0.51515151515151503</c:v>
                </c:pt>
                <c:pt idx="25011">
                  <c:v>0.52525252525252497</c:v>
                </c:pt>
                <c:pt idx="25012">
                  <c:v>0.53535353535353503</c:v>
                </c:pt>
                <c:pt idx="25013">
                  <c:v>0.54545454545454497</c:v>
                </c:pt>
                <c:pt idx="25014">
                  <c:v>0.55555555555555503</c:v>
                </c:pt>
                <c:pt idx="25015">
                  <c:v>0.56565656565656497</c:v>
                </c:pt>
                <c:pt idx="25016">
                  <c:v>0.57575757575757502</c:v>
                </c:pt>
                <c:pt idx="25017">
                  <c:v>0.58585858585858497</c:v>
                </c:pt>
                <c:pt idx="25018">
                  <c:v>0.59595959595959502</c:v>
                </c:pt>
                <c:pt idx="25019">
                  <c:v>0.60606060606060597</c:v>
                </c:pt>
                <c:pt idx="25020">
                  <c:v>0.61616161616161602</c:v>
                </c:pt>
                <c:pt idx="25021">
                  <c:v>0.62626262626262597</c:v>
                </c:pt>
                <c:pt idx="25022">
                  <c:v>0.63636363636363602</c:v>
                </c:pt>
                <c:pt idx="25023">
                  <c:v>0.64646464646464596</c:v>
                </c:pt>
                <c:pt idx="25024">
                  <c:v>0.65656565656565602</c:v>
                </c:pt>
                <c:pt idx="25025">
                  <c:v>0.66666666666666596</c:v>
                </c:pt>
                <c:pt idx="25026">
                  <c:v>0.67676767676767602</c:v>
                </c:pt>
                <c:pt idx="25027">
                  <c:v>0.68686868686868596</c:v>
                </c:pt>
                <c:pt idx="25028">
                  <c:v>0.69696969696969702</c:v>
                </c:pt>
                <c:pt idx="25029">
                  <c:v>0.70707070707070696</c:v>
                </c:pt>
                <c:pt idx="25030">
                  <c:v>0.71717171717171702</c:v>
                </c:pt>
                <c:pt idx="25031">
                  <c:v>0.72727272727272696</c:v>
                </c:pt>
                <c:pt idx="25032">
                  <c:v>0.73737373737373701</c:v>
                </c:pt>
                <c:pt idx="25033">
                  <c:v>0.74747474747474696</c:v>
                </c:pt>
                <c:pt idx="25034">
                  <c:v>0.75757575757575701</c:v>
                </c:pt>
                <c:pt idx="25035">
                  <c:v>0.76767676767676696</c:v>
                </c:pt>
                <c:pt idx="25036">
                  <c:v>0.77777777777777701</c:v>
                </c:pt>
                <c:pt idx="25037">
                  <c:v>0.78787878787878696</c:v>
                </c:pt>
                <c:pt idx="25038">
                  <c:v>0.79797979797979801</c:v>
                </c:pt>
                <c:pt idx="25039">
                  <c:v>0.80808080808080796</c:v>
                </c:pt>
                <c:pt idx="25040">
                  <c:v>0.81818181818181801</c:v>
                </c:pt>
                <c:pt idx="25041">
                  <c:v>0.82828282828282795</c:v>
                </c:pt>
                <c:pt idx="25042">
                  <c:v>0.83838383838383801</c:v>
                </c:pt>
                <c:pt idx="25043">
                  <c:v>0.84848484848484795</c:v>
                </c:pt>
                <c:pt idx="25044">
                  <c:v>0.85858585858585801</c:v>
                </c:pt>
                <c:pt idx="25045">
                  <c:v>0.86868686868686795</c:v>
                </c:pt>
                <c:pt idx="25046">
                  <c:v>0.87878787878787801</c:v>
                </c:pt>
                <c:pt idx="25047">
                  <c:v>0.88888888888888795</c:v>
                </c:pt>
                <c:pt idx="25048">
                  <c:v>0.89898989898989901</c:v>
                </c:pt>
                <c:pt idx="25049">
                  <c:v>0.90909090909090895</c:v>
                </c:pt>
                <c:pt idx="25050">
                  <c:v>0.919191919191919</c:v>
                </c:pt>
                <c:pt idx="25051">
                  <c:v>0.92929292929292895</c:v>
                </c:pt>
                <c:pt idx="25052">
                  <c:v>0.939393939393939</c:v>
                </c:pt>
                <c:pt idx="25053">
                  <c:v>0.94949494949494895</c:v>
                </c:pt>
                <c:pt idx="25054">
                  <c:v>0.959595959595959</c:v>
                </c:pt>
                <c:pt idx="25055">
                  <c:v>0.96969696969696895</c:v>
                </c:pt>
                <c:pt idx="25056">
                  <c:v>0.979797979797979</c:v>
                </c:pt>
                <c:pt idx="25057">
                  <c:v>0.98989898989898994</c:v>
                </c:pt>
                <c:pt idx="25058">
                  <c:v>0</c:v>
                </c:pt>
                <c:pt idx="25059">
                  <c:v>1.1904761904761901E-2</c:v>
                </c:pt>
                <c:pt idx="25060">
                  <c:v>2.3809523809523801E-2</c:v>
                </c:pt>
                <c:pt idx="25061">
                  <c:v>3.5714285714285698E-2</c:v>
                </c:pt>
                <c:pt idx="25062">
                  <c:v>4.7619047619047603E-2</c:v>
                </c:pt>
                <c:pt idx="25063">
                  <c:v>5.95238095238095E-2</c:v>
                </c:pt>
                <c:pt idx="25064">
                  <c:v>7.1428571428571397E-2</c:v>
                </c:pt>
                <c:pt idx="25065">
                  <c:v>8.3333333333333301E-2</c:v>
                </c:pt>
                <c:pt idx="25066">
                  <c:v>9.5238095238095205E-2</c:v>
                </c:pt>
                <c:pt idx="25067">
                  <c:v>0.107142857142857</c:v>
                </c:pt>
                <c:pt idx="25068">
                  <c:v>0.119047619047619</c:v>
                </c:pt>
                <c:pt idx="25069">
                  <c:v>0.13095238095237999</c:v>
                </c:pt>
                <c:pt idx="25070">
                  <c:v>0.14285714285714199</c:v>
                </c:pt>
                <c:pt idx="25071">
                  <c:v>0.15476190476190399</c:v>
                </c:pt>
                <c:pt idx="25072">
                  <c:v>0.16666666666666599</c:v>
                </c:pt>
                <c:pt idx="25073">
                  <c:v>0.17857142857142799</c:v>
                </c:pt>
                <c:pt idx="25074">
                  <c:v>0.19047619047618999</c:v>
                </c:pt>
                <c:pt idx="25075">
                  <c:v>0.202380952380952</c:v>
                </c:pt>
                <c:pt idx="25076">
                  <c:v>0.214285714285714</c:v>
                </c:pt>
                <c:pt idx="25077">
                  <c:v>0.226190476190476</c:v>
                </c:pt>
                <c:pt idx="25078">
                  <c:v>0.238095238095238</c:v>
                </c:pt>
                <c:pt idx="25079">
                  <c:v>0.25</c:v>
                </c:pt>
                <c:pt idx="25080">
                  <c:v>0.26190476190476097</c:v>
                </c:pt>
                <c:pt idx="25081">
                  <c:v>0.273809523809523</c:v>
                </c:pt>
                <c:pt idx="25082">
                  <c:v>0.28571428571428498</c:v>
                </c:pt>
                <c:pt idx="25083">
                  <c:v>0.29761904761904701</c:v>
                </c:pt>
                <c:pt idx="25084">
                  <c:v>0.30952380952380898</c:v>
                </c:pt>
                <c:pt idx="25085">
                  <c:v>0.32142857142857101</c:v>
                </c:pt>
                <c:pt idx="25086">
                  <c:v>0.33333333333333298</c:v>
                </c:pt>
                <c:pt idx="25087">
                  <c:v>0.34523809523809501</c:v>
                </c:pt>
                <c:pt idx="25088">
                  <c:v>0.35714285714285698</c:v>
                </c:pt>
                <c:pt idx="25089">
                  <c:v>0.36904761904761901</c:v>
                </c:pt>
                <c:pt idx="25090">
                  <c:v>0.38095238095237999</c:v>
                </c:pt>
                <c:pt idx="25091">
                  <c:v>0.39285714285714202</c:v>
                </c:pt>
                <c:pt idx="25092">
                  <c:v>0.40476190476190399</c:v>
                </c:pt>
                <c:pt idx="25093">
                  <c:v>0.41666666666666602</c:v>
                </c:pt>
                <c:pt idx="25094">
                  <c:v>0.42857142857142799</c:v>
                </c:pt>
                <c:pt idx="25095">
                  <c:v>0.44047619047619002</c:v>
                </c:pt>
                <c:pt idx="25096">
                  <c:v>0.452380952380952</c:v>
                </c:pt>
                <c:pt idx="25097">
                  <c:v>0.46428571428571402</c:v>
                </c:pt>
                <c:pt idx="25098">
                  <c:v>0.476190476190476</c:v>
                </c:pt>
                <c:pt idx="25099">
                  <c:v>0.48809523809523803</c:v>
                </c:pt>
                <c:pt idx="25100">
                  <c:v>0.5</c:v>
                </c:pt>
                <c:pt idx="25101">
                  <c:v>0.51190476190476097</c:v>
                </c:pt>
                <c:pt idx="25102">
                  <c:v>0.52380952380952295</c:v>
                </c:pt>
                <c:pt idx="25103">
                  <c:v>0.53571428571428503</c:v>
                </c:pt>
                <c:pt idx="25104">
                  <c:v>0.54761904761904701</c:v>
                </c:pt>
                <c:pt idx="25105">
                  <c:v>0.55952380952380898</c:v>
                </c:pt>
                <c:pt idx="25106">
                  <c:v>0.57142857142857095</c:v>
                </c:pt>
                <c:pt idx="25107">
                  <c:v>0.58333333333333304</c:v>
                </c:pt>
                <c:pt idx="25108">
                  <c:v>0.59523809523809501</c:v>
                </c:pt>
                <c:pt idx="25109">
                  <c:v>0.60714285714285698</c:v>
                </c:pt>
                <c:pt idx="25110">
                  <c:v>0.61904761904761896</c:v>
                </c:pt>
                <c:pt idx="25111">
                  <c:v>0.63095238095238004</c:v>
                </c:pt>
                <c:pt idx="25112">
                  <c:v>0.64285714285714202</c:v>
                </c:pt>
                <c:pt idx="25113">
                  <c:v>0.65476190476190399</c:v>
                </c:pt>
                <c:pt idx="25114">
                  <c:v>0.66666666666666596</c:v>
                </c:pt>
                <c:pt idx="25115">
                  <c:v>0.67857142857142805</c:v>
                </c:pt>
                <c:pt idx="25116">
                  <c:v>0.69047619047619002</c:v>
                </c:pt>
                <c:pt idx="25117">
                  <c:v>0.702380952380952</c:v>
                </c:pt>
                <c:pt idx="25118">
                  <c:v>0.71428571428571397</c:v>
                </c:pt>
                <c:pt idx="25119">
                  <c:v>0.72619047619047605</c:v>
                </c:pt>
                <c:pt idx="25120">
                  <c:v>0.73809523809523803</c:v>
                </c:pt>
                <c:pt idx="25121">
                  <c:v>0.75</c:v>
                </c:pt>
                <c:pt idx="25122">
                  <c:v>0.76190476190476097</c:v>
                </c:pt>
                <c:pt idx="25123">
                  <c:v>0.77380952380952295</c:v>
                </c:pt>
                <c:pt idx="25124">
                  <c:v>0.78571428571428503</c:v>
                </c:pt>
                <c:pt idx="25125">
                  <c:v>0.79761904761904701</c:v>
                </c:pt>
                <c:pt idx="25126">
                  <c:v>0.80952380952380898</c:v>
                </c:pt>
                <c:pt idx="25127">
                  <c:v>0.82142857142857095</c:v>
                </c:pt>
                <c:pt idx="25128">
                  <c:v>0.83333333333333304</c:v>
                </c:pt>
                <c:pt idx="25129">
                  <c:v>0.84523809523809501</c:v>
                </c:pt>
                <c:pt idx="25130">
                  <c:v>0.85714285714285698</c:v>
                </c:pt>
                <c:pt idx="25131">
                  <c:v>0.86904761904761896</c:v>
                </c:pt>
                <c:pt idx="25132">
                  <c:v>0.88095238095238004</c:v>
                </c:pt>
                <c:pt idx="25133">
                  <c:v>0.89285714285714202</c:v>
                </c:pt>
                <c:pt idx="25134">
                  <c:v>0.90476190476190399</c:v>
                </c:pt>
                <c:pt idx="25135">
                  <c:v>0.91666666666666596</c:v>
                </c:pt>
                <c:pt idx="25136">
                  <c:v>0.92857142857142805</c:v>
                </c:pt>
                <c:pt idx="25137">
                  <c:v>0.94047619047619002</c:v>
                </c:pt>
                <c:pt idx="25138">
                  <c:v>0.952380952380952</c:v>
                </c:pt>
                <c:pt idx="25139">
                  <c:v>0.96428571428571397</c:v>
                </c:pt>
                <c:pt idx="25140">
                  <c:v>0.97619047619047605</c:v>
                </c:pt>
                <c:pt idx="25141">
                  <c:v>0.98809523809523803</c:v>
                </c:pt>
                <c:pt idx="25142">
                  <c:v>0</c:v>
                </c:pt>
                <c:pt idx="25143">
                  <c:v>0.02</c:v>
                </c:pt>
                <c:pt idx="25144">
                  <c:v>0.04</c:v>
                </c:pt>
                <c:pt idx="25145">
                  <c:v>0.06</c:v>
                </c:pt>
                <c:pt idx="25146">
                  <c:v>0.08</c:v>
                </c:pt>
                <c:pt idx="25147">
                  <c:v>0.1</c:v>
                </c:pt>
                <c:pt idx="25148">
                  <c:v>0.12</c:v>
                </c:pt>
                <c:pt idx="25149">
                  <c:v>0.14000000000000001</c:v>
                </c:pt>
                <c:pt idx="25150">
                  <c:v>0.16</c:v>
                </c:pt>
                <c:pt idx="25151">
                  <c:v>0.18</c:v>
                </c:pt>
                <c:pt idx="25152">
                  <c:v>0.2</c:v>
                </c:pt>
                <c:pt idx="25153">
                  <c:v>0.22</c:v>
                </c:pt>
                <c:pt idx="25154">
                  <c:v>0.24</c:v>
                </c:pt>
                <c:pt idx="25155">
                  <c:v>0.26</c:v>
                </c:pt>
                <c:pt idx="25156">
                  <c:v>0.28000000000000003</c:v>
                </c:pt>
                <c:pt idx="25157">
                  <c:v>0.3</c:v>
                </c:pt>
                <c:pt idx="25158">
                  <c:v>0.32</c:v>
                </c:pt>
                <c:pt idx="25159">
                  <c:v>0.34</c:v>
                </c:pt>
                <c:pt idx="25160">
                  <c:v>0.36</c:v>
                </c:pt>
                <c:pt idx="25161">
                  <c:v>0.38</c:v>
                </c:pt>
                <c:pt idx="25162">
                  <c:v>0.4</c:v>
                </c:pt>
                <c:pt idx="25163">
                  <c:v>0.42</c:v>
                </c:pt>
                <c:pt idx="25164">
                  <c:v>0.44</c:v>
                </c:pt>
                <c:pt idx="25165">
                  <c:v>0.46</c:v>
                </c:pt>
                <c:pt idx="25166">
                  <c:v>0.48</c:v>
                </c:pt>
                <c:pt idx="25167">
                  <c:v>0.5</c:v>
                </c:pt>
                <c:pt idx="25168">
                  <c:v>0.52</c:v>
                </c:pt>
                <c:pt idx="25169">
                  <c:v>0.54</c:v>
                </c:pt>
                <c:pt idx="25170">
                  <c:v>0.56000000000000005</c:v>
                </c:pt>
                <c:pt idx="25171">
                  <c:v>0.57999999999999996</c:v>
                </c:pt>
                <c:pt idx="25172">
                  <c:v>0.6</c:v>
                </c:pt>
                <c:pt idx="25173">
                  <c:v>0.62</c:v>
                </c:pt>
                <c:pt idx="25174">
                  <c:v>0.64</c:v>
                </c:pt>
                <c:pt idx="25175">
                  <c:v>0.66</c:v>
                </c:pt>
                <c:pt idx="25176">
                  <c:v>0.68</c:v>
                </c:pt>
                <c:pt idx="25177">
                  <c:v>0.7</c:v>
                </c:pt>
                <c:pt idx="25178">
                  <c:v>0.72</c:v>
                </c:pt>
                <c:pt idx="25179">
                  <c:v>0.74</c:v>
                </c:pt>
                <c:pt idx="25180">
                  <c:v>0.76</c:v>
                </c:pt>
                <c:pt idx="25181">
                  <c:v>0.78</c:v>
                </c:pt>
                <c:pt idx="25182">
                  <c:v>0.8</c:v>
                </c:pt>
                <c:pt idx="25183">
                  <c:v>0.82</c:v>
                </c:pt>
                <c:pt idx="25184">
                  <c:v>0.84</c:v>
                </c:pt>
                <c:pt idx="25185">
                  <c:v>0.86</c:v>
                </c:pt>
                <c:pt idx="25186">
                  <c:v>0.88</c:v>
                </c:pt>
                <c:pt idx="25187">
                  <c:v>0.9</c:v>
                </c:pt>
                <c:pt idx="25188">
                  <c:v>0.92</c:v>
                </c:pt>
                <c:pt idx="25189">
                  <c:v>0.94</c:v>
                </c:pt>
                <c:pt idx="25190">
                  <c:v>0.96</c:v>
                </c:pt>
                <c:pt idx="25191">
                  <c:v>0.98</c:v>
                </c:pt>
                <c:pt idx="25192">
                  <c:v>0</c:v>
                </c:pt>
                <c:pt idx="25193">
                  <c:v>2.04081632653061E-2</c:v>
                </c:pt>
                <c:pt idx="25194">
                  <c:v>4.08163265306122E-2</c:v>
                </c:pt>
                <c:pt idx="25195">
                  <c:v>6.1224489795918297E-2</c:v>
                </c:pt>
                <c:pt idx="25196">
                  <c:v>8.16326530612244E-2</c:v>
                </c:pt>
                <c:pt idx="25197">
                  <c:v>0.10204081632653</c:v>
                </c:pt>
                <c:pt idx="25198">
                  <c:v>0.122448979591836</c:v>
                </c:pt>
                <c:pt idx="25199">
                  <c:v>0.14285714285714199</c:v>
                </c:pt>
                <c:pt idx="25200">
                  <c:v>0.163265306122448</c:v>
                </c:pt>
                <c:pt idx="25201">
                  <c:v>0.183673469387755</c:v>
                </c:pt>
                <c:pt idx="25202">
                  <c:v>0.20408163265306101</c:v>
                </c:pt>
                <c:pt idx="25203">
                  <c:v>0.22448979591836701</c:v>
                </c:pt>
                <c:pt idx="25204">
                  <c:v>0.24489795918367299</c:v>
                </c:pt>
                <c:pt idx="25205">
                  <c:v>0.265306122448979</c:v>
                </c:pt>
                <c:pt idx="25206">
                  <c:v>0.28571428571428498</c:v>
                </c:pt>
                <c:pt idx="25207">
                  <c:v>0.30612244897959101</c:v>
                </c:pt>
                <c:pt idx="25208">
                  <c:v>0.32653061224489699</c:v>
                </c:pt>
                <c:pt idx="25209">
                  <c:v>0.34693877551020402</c:v>
                </c:pt>
                <c:pt idx="25210">
                  <c:v>0.36734693877551</c:v>
                </c:pt>
                <c:pt idx="25211">
                  <c:v>0.38775510204081598</c:v>
                </c:pt>
                <c:pt idx="25212">
                  <c:v>0.40816326530612201</c:v>
                </c:pt>
                <c:pt idx="25213">
                  <c:v>0.42857142857142799</c:v>
                </c:pt>
                <c:pt idx="25214">
                  <c:v>0.44897959183673403</c:v>
                </c:pt>
                <c:pt idx="25215">
                  <c:v>0.46938775510204001</c:v>
                </c:pt>
                <c:pt idx="25216">
                  <c:v>0.48979591836734598</c:v>
                </c:pt>
                <c:pt idx="25217">
                  <c:v>0.51020408163265296</c:v>
                </c:pt>
                <c:pt idx="25218">
                  <c:v>0.530612244897959</c:v>
                </c:pt>
                <c:pt idx="25219">
                  <c:v>0.55102040816326503</c:v>
                </c:pt>
                <c:pt idx="25220">
                  <c:v>0.57142857142857095</c:v>
                </c:pt>
                <c:pt idx="25221">
                  <c:v>0.59183673469387699</c:v>
                </c:pt>
                <c:pt idx="25222">
                  <c:v>0.61224489795918302</c:v>
                </c:pt>
                <c:pt idx="25223">
                  <c:v>0.63265306122448906</c:v>
                </c:pt>
                <c:pt idx="25224">
                  <c:v>0.65306122448979498</c:v>
                </c:pt>
                <c:pt idx="25225">
                  <c:v>0.67346938775510201</c:v>
                </c:pt>
                <c:pt idx="25226">
                  <c:v>0.69387755102040805</c:v>
                </c:pt>
                <c:pt idx="25227">
                  <c:v>0.71428571428571397</c:v>
                </c:pt>
                <c:pt idx="25228">
                  <c:v>0.73469387755102</c:v>
                </c:pt>
                <c:pt idx="25229">
                  <c:v>0.75510204081632604</c:v>
                </c:pt>
                <c:pt idx="25230">
                  <c:v>0.77551020408163196</c:v>
                </c:pt>
                <c:pt idx="25231">
                  <c:v>0.79591836734693799</c:v>
                </c:pt>
                <c:pt idx="25232">
                  <c:v>0.81632653061224403</c:v>
                </c:pt>
                <c:pt idx="25233">
                  <c:v>0.83673469387755095</c:v>
                </c:pt>
                <c:pt idx="25234">
                  <c:v>0.85714285714285698</c:v>
                </c:pt>
                <c:pt idx="25235">
                  <c:v>0.87755102040816302</c:v>
                </c:pt>
                <c:pt idx="25236">
                  <c:v>0.89795918367346905</c:v>
                </c:pt>
                <c:pt idx="25237">
                  <c:v>0.91836734693877498</c:v>
                </c:pt>
                <c:pt idx="25238">
                  <c:v>0.93877551020408101</c:v>
                </c:pt>
                <c:pt idx="25239">
                  <c:v>0.95918367346938704</c:v>
                </c:pt>
                <c:pt idx="25240">
                  <c:v>0.97959183673469297</c:v>
                </c:pt>
                <c:pt idx="25241">
                  <c:v>0</c:v>
                </c:pt>
                <c:pt idx="25242">
                  <c:v>7.8740157480314907E-3</c:v>
                </c:pt>
                <c:pt idx="25243">
                  <c:v>1.5748031496062902E-2</c:v>
                </c:pt>
                <c:pt idx="25244">
                  <c:v>2.3622047244094401E-2</c:v>
                </c:pt>
                <c:pt idx="25245">
                  <c:v>3.1496062992125901E-2</c:v>
                </c:pt>
                <c:pt idx="25246">
                  <c:v>3.9370078740157403E-2</c:v>
                </c:pt>
                <c:pt idx="25247">
                  <c:v>4.7244094488188899E-2</c:v>
                </c:pt>
                <c:pt idx="25248">
                  <c:v>5.5118110236220402E-2</c:v>
                </c:pt>
                <c:pt idx="25249">
                  <c:v>6.2992125984251898E-2</c:v>
                </c:pt>
                <c:pt idx="25250">
                  <c:v>7.0866141732283394E-2</c:v>
                </c:pt>
                <c:pt idx="25251">
                  <c:v>7.8740157480314904E-2</c:v>
                </c:pt>
                <c:pt idx="25252">
                  <c:v>8.66141732283464E-2</c:v>
                </c:pt>
                <c:pt idx="25253">
                  <c:v>9.4488188976377896E-2</c:v>
                </c:pt>
                <c:pt idx="25254">
                  <c:v>0.102362204724409</c:v>
                </c:pt>
                <c:pt idx="25255">
                  <c:v>0.11023622047244</c:v>
                </c:pt>
                <c:pt idx="25256">
                  <c:v>0.118110236220472</c:v>
                </c:pt>
                <c:pt idx="25257">
                  <c:v>0.12598425196850299</c:v>
                </c:pt>
                <c:pt idx="25258">
                  <c:v>0.133858267716535</c:v>
                </c:pt>
                <c:pt idx="25259">
                  <c:v>0.14173228346456601</c:v>
                </c:pt>
                <c:pt idx="25260">
                  <c:v>0.14960629921259799</c:v>
                </c:pt>
                <c:pt idx="25261">
                  <c:v>0.157480314960629</c:v>
                </c:pt>
                <c:pt idx="25262">
                  <c:v>0.16535433070866101</c:v>
                </c:pt>
                <c:pt idx="25263">
                  <c:v>0.173228346456692</c:v>
                </c:pt>
                <c:pt idx="25264">
                  <c:v>0.181102362204724</c:v>
                </c:pt>
                <c:pt idx="25265">
                  <c:v>0.18897637795275499</c:v>
                </c:pt>
                <c:pt idx="25266">
                  <c:v>0.196850393700787</c:v>
                </c:pt>
                <c:pt idx="25267">
                  <c:v>0.20472440944881801</c:v>
                </c:pt>
                <c:pt idx="25268">
                  <c:v>0.21259842519684999</c:v>
                </c:pt>
                <c:pt idx="25269">
                  <c:v>0.220472440944881</c:v>
                </c:pt>
                <c:pt idx="25270">
                  <c:v>0.22834645669291301</c:v>
                </c:pt>
                <c:pt idx="25271">
                  <c:v>0.23622047244094399</c:v>
                </c:pt>
                <c:pt idx="25272">
                  <c:v>0.244094488188976</c:v>
                </c:pt>
                <c:pt idx="25273">
                  <c:v>0.25196850393700698</c:v>
                </c:pt>
                <c:pt idx="25274">
                  <c:v>0.25984251968503902</c:v>
                </c:pt>
                <c:pt idx="25275">
                  <c:v>0.26771653543307</c:v>
                </c:pt>
                <c:pt idx="25276">
                  <c:v>0.27559055118110198</c:v>
                </c:pt>
                <c:pt idx="25277">
                  <c:v>0.28346456692913302</c:v>
                </c:pt>
                <c:pt idx="25278">
                  <c:v>0.291338582677165</c:v>
                </c:pt>
                <c:pt idx="25279">
                  <c:v>0.29921259842519599</c:v>
                </c:pt>
                <c:pt idx="25280">
                  <c:v>0.30708661417322802</c:v>
                </c:pt>
                <c:pt idx="25281">
                  <c:v>0.31496062992125901</c:v>
                </c:pt>
                <c:pt idx="25282">
                  <c:v>0.32283464566929099</c:v>
                </c:pt>
                <c:pt idx="25283">
                  <c:v>0.33070866141732203</c:v>
                </c:pt>
                <c:pt idx="25284">
                  <c:v>0.33858267716535401</c:v>
                </c:pt>
                <c:pt idx="25285">
                  <c:v>0.34645669291338499</c:v>
                </c:pt>
                <c:pt idx="25286">
                  <c:v>0.35433070866141703</c:v>
                </c:pt>
                <c:pt idx="25287">
                  <c:v>0.36220472440944801</c:v>
                </c:pt>
                <c:pt idx="25288">
                  <c:v>0.37007874015747999</c:v>
                </c:pt>
                <c:pt idx="25289">
                  <c:v>0.37795275590551097</c:v>
                </c:pt>
                <c:pt idx="25290">
                  <c:v>0.38582677165354301</c:v>
                </c:pt>
                <c:pt idx="25291">
                  <c:v>0.39370078740157399</c:v>
                </c:pt>
                <c:pt idx="25292">
                  <c:v>0.40157480314960597</c:v>
                </c:pt>
                <c:pt idx="25293">
                  <c:v>0.40944881889763701</c:v>
                </c:pt>
                <c:pt idx="25294">
                  <c:v>0.41732283464566899</c:v>
                </c:pt>
                <c:pt idx="25295">
                  <c:v>0.42519685039369998</c:v>
                </c:pt>
                <c:pt idx="25296">
                  <c:v>0.43307086614173201</c:v>
                </c:pt>
                <c:pt idx="25297">
                  <c:v>0.440944881889763</c:v>
                </c:pt>
                <c:pt idx="25298">
                  <c:v>0.44881889763779498</c:v>
                </c:pt>
                <c:pt idx="25299">
                  <c:v>0.45669291338582602</c:v>
                </c:pt>
                <c:pt idx="25300">
                  <c:v>0.464566929133858</c:v>
                </c:pt>
                <c:pt idx="25301">
                  <c:v>0.47244094488188898</c:v>
                </c:pt>
                <c:pt idx="25302">
                  <c:v>0.48031496062992102</c:v>
                </c:pt>
                <c:pt idx="25303">
                  <c:v>0.488188976377952</c:v>
                </c:pt>
                <c:pt idx="25304">
                  <c:v>0.49606299212598398</c:v>
                </c:pt>
                <c:pt idx="25305">
                  <c:v>0.50393700787401496</c:v>
                </c:pt>
                <c:pt idx="25306">
                  <c:v>0.511811023622047</c:v>
                </c:pt>
                <c:pt idx="25307">
                  <c:v>0.51968503937007804</c:v>
                </c:pt>
                <c:pt idx="25308">
                  <c:v>0.52755905511810997</c:v>
                </c:pt>
                <c:pt idx="25309">
                  <c:v>0.535433070866141</c:v>
                </c:pt>
                <c:pt idx="25310">
                  <c:v>0.54330708661417304</c:v>
                </c:pt>
                <c:pt idx="25311">
                  <c:v>0.55118110236220397</c:v>
                </c:pt>
                <c:pt idx="25312">
                  <c:v>0.559055118110236</c:v>
                </c:pt>
                <c:pt idx="25313">
                  <c:v>0.56692913385826704</c:v>
                </c:pt>
                <c:pt idx="25314">
                  <c:v>0.57480314960629897</c:v>
                </c:pt>
                <c:pt idx="25315">
                  <c:v>0.58267716535433001</c:v>
                </c:pt>
                <c:pt idx="25316">
                  <c:v>0.59055118110236204</c:v>
                </c:pt>
                <c:pt idx="25317">
                  <c:v>0.59842519685039297</c:v>
                </c:pt>
                <c:pt idx="25318">
                  <c:v>0.60629921259842501</c:v>
                </c:pt>
                <c:pt idx="25319">
                  <c:v>0.61417322834645605</c:v>
                </c:pt>
                <c:pt idx="25320">
                  <c:v>0.62204724409448797</c:v>
                </c:pt>
                <c:pt idx="25321">
                  <c:v>0.62992125984251901</c:v>
                </c:pt>
                <c:pt idx="25322">
                  <c:v>0.63779527559055105</c:v>
                </c:pt>
                <c:pt idx="25323">
                  <c:v>0.64566929133858197</c:v>
                </c:pt>
                <c:pt idx="25324">
                  <c:v>0.65354330708661401</c:v>
                </c:pt>
                <c:pt idx="25325">
                  <c:v>0.66141732283464505</c:v>
                </c:pt>
                <c:pt idx="25326">
                  <c:v>0.66929133858267698</c:v>
                </c:pt>
                <c:pt idx="25327">
                  <c:v>0.67716535433070801</c:v>
                </c:pt>
                <c:pt idx="25328">
                  <c:v>0.68503937007874005</c:v>
                </c:pt>
                <c:pt idx="25329">
                  <c:v>0.69291338582677098</c:v>
                </c:pt>
                <c:pt idx="25330">
                  <c:v>0.70078740157480301</c:v>
                </c:pt>
                <c:pt idx="25331">
                  <c:v>0.70866141732283405</c:v>
                </c:pt>
                <c:pt idx="25332">
                  <c:v>0.71653543307086598</c:v>
                </c:pt>
                <c:pt idx="25333">
                  <c:v>0.72440944881889702</c:v>
                </c:pt>
                <c:pt idx="25334">
                  <c:v>0.73228346456692905</c:v>
                </c:pt>
                <c:pt idx="25335">
                  <c:v>0.74015748031495998</c:v>
                </c:pt>
                <c:pt idx="25336">
                  <c:v>0.74803149606299202</c:v>
                </c:pt>
                <c:pt idx="25337">
                  <c:v>0.75590551181102295</c:v>
                </c:pt>
                <c:pt idx="25338">
                  <c:v>0.76377952755905498</c:v>
                </c:pt>
                <c:pt idx="25339">
                  <c:v>0.77165354330708602</c:v>
                </c:pt>
                <c:pt idx="25340">
                  <c:v>0.77952755905511795</c:v>
                </c:pt>
                <c:pt idx="25341">
                  <c:v>0.78740157480314898</c:v>
                </c:pt>
                <c:pt idx="25342">
                  <c:v>0.79527559055118102</c:v>
                </c:pt>
                <c:pt idx="25343">
                  <c:v>0.80314960629921195</c:v>
                </c:pt>
                <c:pt idx="25344">
                  <c:v>0.81102362204724399</c:v>
                </c:pt>
                <c:pt idx="25345">
                  <c:v>0.81889763779527502</c:v>
                </c:pt>
                <c:pt idx="25346">
                  <c:v>0.82677165354330695</c:v>
                </c:pt>
                <c:pt idx="25347">
                  <c:v>0.83464566929133799</c:v>
                </c:pt>
                <c:pt idx="25348">
                  <c:v>0.84251968503937003</c:v>
                </c:pt>
                <c:pt idx="25349">
                  <c:v>0.85039370078740095</c:v>
                </c:pt>
                <c:pt idx="25350">
                  <c:v>0.85826771653543299</c:v>
                </c:pt>
                <c:pt idx="25351">
                  <c:v>0.86614173228346403</c:v>
                </c:pt>
                <c:pt idx="25352">
                  <c:v>0.87401574803149595</c:v>
                </c:pt>
                <c:pt idx="25353">
                  <c:v>0.88188976377952699</c:v>
                </c:pt>
                <c:pt idx="25354">
                  <c:v>0.88976377952755903</c:v>
                </c:pt>
                <c:pt idx="25355">
                  <c:v>0.89763779527558996</c:v>
                </c:pt>
                <c:pt idx="25356">
                  <c:v>0.90551181102362199</c:v>
                </c:pt>
                <c:pt idx="25357">
                  <c:v>0.91338582677165303</c:v>
                </c:pt>
                <c:pt idx="25358">
                  <c:v>0.92125984251968496</c:v>
                </c:pt>
                <c:pt idx="25359">
                  <c:v>0.929133858267716</c:v>
                </c:pt>
                <c:pt idx="25360">
                  <c:v>0.93700787401574803</c:v>
                </c:pt>
                <c:pt idx="25361">
                  <c:v>0.94488188976377896</c:v>
                </c:pt>
                <c:pt idx="25362">
                  <c:v>0.952755905511811</c:v>
                </c:pt>
                <c:pt idx="25363">
                  <c:v>0.96062992125984203</c:v>
                </c:pt>
                <c:pt idx="25364">
                  <c:v>0.96850393700787396</c:v>
                </c:pt>
                <c:pt idx="25365">
                  <c:v>0.976377952755905</c:v>
                </c:pt>
                <c:pt idx="25366">
                  <c:v>0.98425196850393704</c:v>
                </c:pt>
                <c:pt idx="25367">
                  <c:v>0.99212598425196796</c:v>
                </c:pt>
                <c:pt idx="25368">
                  <c:v>0</c:v>
                </c:pt>
                <c:pt idx="25369">
                  <c:v>1.9230769230769201E-2</c:v>
                </c:pt>
                <c:pt idx="25370">
                  <c:v>3.8461538461538401E-2</c:v>
                </c:pt>
                <c:pt idx="25371">
                  <c:v>5.7692307692307598E-2</c:v>
                </c:pt>
                <c:pt idx="25372">
                  <c:v>7.69230769230769E-2</c:v>
                </c:pt>
                <c:pt idx="25373">
                  <c:v>9.6153846153846104E-2</c:v>
                </c:pt>
                <c:pt idx="25374">
                  <c:v>0.115384615384615</c:v>
                </c:pt>
                <c:pt idx="25375">
                  <c:v>0.134615384615384</c:v>
                </c:pt>
                <c:pt idx="25376">
                  <c:v>0.15384615384615299</c:v>
                </c:pt>
                <c:pt idx="25377">
                  <c:v>0.17307692307692299</c:v>
                </c:pt>
                <c:pt idx="25378">
                  <c:v>0.19230769230769201</c:v>
                </c:pt>
                <c:pt idx="25379">
                  <c:v>0.21153846153846101</c:v>
                </c:pt>
                <c:pt idx="25380">
                  <c:v>0.23076923076923</c:v>
                </c:pt>
                <c:pt idx="25381">
                  <c:v>0.25</c:v>
                </c:pt>
                <c:pt idx="25382">
                  <c:v>0.269230769230769</c:v>
                </c:pt>
                <c:pt idx="25383">
                  <c:v>0.28846153846153799</c:v>
                </c:pt>
                <c:pt idx="25384">
                  <c:v>0.30769230769230699</c:v>
                </c:pt>
                <c:pt idx="25385">
                  <c:v>0.32692307692307598</c:v>
                </c:pt>
                <c:pt idx="25386">
                  <c:v>0.34615384615384598</c:v>
                </c:pt>
                <c:pt idx="25387">
                  <c:v>0.36538461538461497</c:v>
                </c:pt>
                <c:pt idx="25388">
                  <c:v>0.38461538461538403</c:v>
                </c:pt>
                <c:pt idx="25389">
                  <c:v>0.40384615384615302</c:v>
                </c:pt>
                <c:pt idx="25390">
                  <c:v>0.42307692307692302</c:v>
                </c:pt>
                <c:pt idx="25391">
                  <c:v>0.44230769230769201</c:v>
                </c:pt>
                <c:pt idx="25392">
                  <c:v>0.46153846153846101</c:v>
                </c:pt>
                <c:pt idx="25393">
                  <c:v>0.48076923076923</c:v>
                </c:pt>
                <c:pt idx="25394">
                  <c:v>0.5</c:v>
                </c:pt>
                <c:pt idx="25395">
                  <c:v>0.51923076923076905</c:v>
                </c:pt>
                <c:pt idx="25396">
                  <c:v>0.53846153846153799</c:v>
                </c:pt>
                <c:pt idx="25397">
                  <c:v>0.55769230769230704</c:v>
                </c:pt>
                <c:pt idx="25398">
                  <c:v>0.57692307692307598</c:v>
                </c:pt>
                <c:pt idx="25399">
                  <c:v>0.59615384615384603</c:v>
                </c:pt>
                <c:pt idx="25400">
                  <c:v>0.61538461538461497</c:v>
                </c:pt>
                <c:pt idx="25401">
                  <c:v>0.63461538461538403</c:v>
                </c:pt>
                <c:pt idx="25402">
                  <c:v>0.65384615384615297</c:v>
                </c:pt>
                <c:pt idx="25403">
                  <c:v>0.67307692307692302</c:v>
                </c:pt>
                <c:pt idx="25404">
                  <c:v>0.69230769230769196</c:v>
                </c:pt>
                <c:pt idx="25405">
                  <c:v>0.71153846153846101</c:v>
                </c:pt>
                <c:pt idx="25406">
                  <c:v>0.73076923076922995</c:v>
                </c:pt>
                <c:pt idx="25407">
                  <c:v>0.75</c:v>
                </c:pt>
                <c:pt idx="25408">
                  <c:v>0.76923076923076905</c:v>
                </c:pt>
                <c:pt idx="25409">
                  <c:v>0.78846153846153799</c:v>
                </c:pt>
                <c:pt idx="25410">
                  <c:v>0.80769230769230704</c:v>
                </c:pt>
                <c:pt idx="25411">
                  <c:v>0.82692307692307598</c:v>
                </c:pt>
                <c:pt idx="25412">
                  <c:v>0.84615384615384603</c:v>
                </c:pt>
                <c:pt idx="25413">
                  <c:v>0.86538461538461497</c:v>
                </c:pt>
                <c:pt idx="25414">
                  <c:v>0.88461538461538403</c:v>
                </c:pt>
                <c:pt idx="25415">
                  <c:v>0.90384615384615297</c:v>
                </c:pt>
                <c:pt idx="25416">
                  <c:v>0.92307692307692302</c:v>
                </c:pt>
                <c:pt idx="25417">
                  <c:v>0.94230769230769196</c:v>
                </c:pt>
                <c:pt idx="25418">
                  <c:v>0.96153846153846101</c:v>
                </c:pt>
                <c:pt idx="25419">
                  <c:v>0.98076923076922995</c:v>
                </c:pt>
                <c:pt idx="25420">
                  <c:v>0</c:v>
                </c:pt>
                <c:pt idx="25421">
                  <c:v>7.1428571428571397E-2</c:v>
                </c:pt>
                <c:pt idx="25422">
                  <c:v>0.14285714285714199</c:v>
                </c:pt>
                <c:pt idx="25423">
                  <c:v>0.214285714285714</c:v>
                </c:pt>
                <c:pt idx="25424">
                  <c:v>0.28571428571428498</c:v>
                </c:pt>
                <c:pt idx="25425">
                  <c:v>0.35714285714285698</c:v>
                </c:pt>
                <c:pt idx="25426">
                  <c:v>0.42857142857142799</c:v>
                </c:pt>
                <c:pt idx="25427">
                  <c:v>0.5</c:v>
                </c:pt>
                <c:pt idx="25428">
                  <c:v>0.57142857142857095</c:v>
                </c:pt>
                <c:pt idx="25429">
                  <c:v>0.64285714285714202</c:v>
                </c:pt>
                <c:pt idx="25430">
                  <c:v>0.71428571428571397</c:v>
                </c:pt>
                <c:pt idx="25431">
                  <c:v>0.78571428571428503</c:v>
                </c:pt>
                <c:pt idx="25432">
                  <c:v>0.85714285714285698</c:v>
                </c:pt>
                <c:pt idx="25433">
                  <c:v>0.92857142857142805</c:v>
                </c:pt>
                <c:pt idx="25434">
                  <c:v>0</c:v>
                </c:pt>
                <c:pt idx="25435">
                  <c:v>7.1428571428571397E-2</c:v>
                </c:pt>
                <c:pt idx="25436">
                  <c:v>0.14285714285714199</c:v>
                </c:pt>
                <c:pt idx="25437">
                  <c:v>0.214285714285714</c:v>
                </c:pt>
                <c:pt idx="25438">
                  <c:v>0.28571428571428498</c:v>
                </c:pt>
                <c:pt idx="25439">
                  <c:v>0.35714285714285698</c:v>
                </c:pt>
                <c:pt idx="25440">
                  <c:v>0.42857142857142799</c:v>
                </c:pt>
                <c:pt idx="25441">
                  <c:v>0.5</c:v>
                </c:pt>
                <c:pt idx="25442">
                  <c:v>0.57142857142857095</c:v>
                </c:pt>
                <c:pt idx="25443">
                  <c:v>0.64285714285714202</c:v>
                </c:pt>
                <c:pt idx="25444">
                  <c:v>0.71428571428571397</c:v>
                </c:pt>
                <c:pt idx="25445">
                  <c:v>0.78571428571428503</c:v>
                </c:pt>
                <c:pt idx="25446">
                  <c:v>0.85714285714285698</c:v>
                </c:pt>
                <c:pt idx="25447">
                  <c:v>0.92857142857142805</c:v>
                </c:pt>
                <c:pt idx="25448">
                  <c:v>0</c:v>
                </c:pt>
                <c:pt idx="25449">
                  <c:v>1.3698630136986301E-2</c:v>
                </c:pt>
                <c:pt idx="25450">
                  <c:v>2.7397260273972601E-2</c:v>
                </c:pt>
                <c:pt idx="25451">
                  <c:v>4.1095890410958902E-2</c:v>
                </c:pt>
                <c:pt idx="25452">
                  <c:v>5.4794520547945202E-2</c:v>
                </c:pt>
                <c:pt idx="25453">
                  <c:v>6.8493150684931503E-2</c:v>
                </c:pt>
                <c:pt idx="25454">
                  <c:v>8.2191780821917804E-2</c:v>
                </c:pt>
                <c:pt idx="25455">
                  <c:v>9.5890410958904104E-2</c:v>
                </c:pt>
                <c:pt idx="25456">
                  <c:v>0.10958904109589</c:v>
                </c:pt>
                <c:pt idx="25457">
                  <c:v>0.123287671232876</c:v>
                </c:pt>
                <c:pt idx="25458">
                  <c:v>0.13698630136986301</c:v>
                </c:pt>
                <c:pt idx="25459">
                  <c:v>0.150684931506849</c:v>
                </c:pt>
                <c:pt idx="25460">
                  <c:v>0.164383561643835</c:v>
                </c:pt>
                <c:pt idx="25461">
                  <c:v>0.17808219178082099</c:v>
                </c:pt>
                <c:pt idx="25462">
                  <c:v>0.19178082191780799</c:v>
                </c:pt>
                <c:pt idx="25463">
                  <c:v>0.20547945205479401</c:v>
                </c:pt>
                <c:pt idx="25464">
                  <c:v>0.21917808219178</c:v>
                </c:pt>
                <c:pt idx="25465">
                  <c:v>0.232876712328767</c:v>
                </c:pt>
                <c:pt idx="25466">
                  <c:v>0.24657534246575299</c:v>
                </c:pt>
                <c:pt idx="25467">
                  <c:v>0.26027397260273899</c:v>
                </c:pt>
                <c:pt idx="25468">
                  <c:v>0.27397260273972601</c:v>
                </c:pt>
                <c:pt idx="25469">
                  <c:v>0.28767123287671198</c:v>
                </c:pt>
                <c:pt idx="25470">
                  <c:v>0.301369863013698</c:v>
                </c:pt>
                <c:pt idx="25471">
                  <c:v>0.31506849315068403</c:v>
                </c:pt>
                <c:pt idx="25472">
                  <c:v>0.32876712328767099</c:v>
                </c:pt>
                <c:pt idx="25473">
                  <c:v>0.34246575342465702</c:v>
                </c:pt>
                <c:pt idx="25474">
                  <c:v>0.35616438356164298</c:v>
                </c:pt>
                <c:pt idx="25475">
                  <c:v>0.36986301369863001</c:v>
                </c:pt>
                <c:pt idx="25476">
                  <c:v>0.38356164383561597</c:v>
                </c:pt>
                <c:pt idx="25477">
                  <c:v>0.397260273972602</c:v>
                </c:pt>
                <c:pt idx="25478">
                  <c:v>0.41095890410958902</c:v>
                </c:pt>
                <c:pt idx="25479">
                  <c:v>0.42465753424657499</c:v>
                </c:pt>
                <c:pt idx="25480">
                  <c:v>0.43835616438356101</c:v>
                </c:pt>
                <c:pt idx="25481">
                  <c:v>0.45205479452054698</c:v>
                </c:pt>
                <c:pt idx="25482">
                  <c:v>0.465753424657534</c:v>
                </c:pt>
                <c:pt idx="25483">
                  <c:v>0.47945205479452002</c:v>
                </c:pt>
                <c:pt idx="25484">
                  <c:v>0.49315068493150599</c:v>
                </c:pt>
                <c:pt idx="25485">
                  <c:v>0.50684931506849296</c:v>
                </c:pt>
                <c:pt idx="25486">
                  <c:v>0.52054794520547898</c:v>
                </c:pt>
                <c:pt idx="25487">
                  <c:v>0.534246575342465</c:v>
                </c:pt>
                <c:pt idx="25488">
                  <c:v>0.54794520547945202</c:v>
                </c:pt>
                <c:pt idx="25489">
                  <c:v>0.56164383561643805</c:v>
                </c:pt>
                <c:pt idx="25490">
                  <c:v>0.57534246575342396</c:v>
                </c:pt>
                <c:pt idx="25491">
                  <c:v>0.58904109589041098</c:v>
                </c:pt>
                <c:pt idx="25492">
                  <c:v>0.602739726027397</c:v>
                </c:pt>
                <c:pt idx="25493">
                  <c:v>0.61643835616438303</c:v>
                </c:pt>
                <c:pt idx="25494">
                  <c:v>0.63013698630136905</c:v>
                </c:pt>
                <c:pt idx="25495">
                  <c:v>0.64383561643835596</c:v>
                </c:pt>
                <c:pt idx="25496">
                  <c:v>0.65753424657534199</c:v>
                </c:pt>
                <c:pt idx="25497">
                  <c:v>0.67123287671232801</c:v>
                </c:pt>
                <c:pt idx="25498">
                  <c:v>0.68493150684931503</c:v>
                </c:pt>
                <c:pt idx="25499">
                  <c:v>0.69863013698630105</c:v>
                </c:pt>
                <c:pt idx="25500">
                  <c:v>0.71232876712328697</c:v>
                </c:pt>
                <c:pt idx="25501">
                  <c:v>0.72602739726027399</c:v>
                </c:pt>
                <c:pt idx="25502">
                  <c:v>0.73972602739726001</c:v>
                </c:pt>
                <c:pt idx="25503">
                  <c:v>0.75342465753424603</c:v>
                </c:pt>
                <c:pt idx="25504">
                  <c:v>0.76712328767123195</c:v>
                </c:pt>
                <c:pt idx="25505">
                  <c:v>0.78082191780821897</c:v>
                </c:pt>
                <c:pt idx="25506">
                  <c:v>0.79452054794520499</c:v>
                </c:pt>
                <c:pt idx="25507">
                  <c:v>0.80821917808219101</c:v>
                </c:pt>
                <c:pt idx="25508">
                  <c:v>0.82191780821917804</c:v>
                </c:pt>
                <c:pt idx="25509">
                  <c:v>0.83561643835616395</c:v>
                </c:pt>
                <c:pt idx="25510">
                  <c:v>0.84931506849314997</c:v>
                </c:pt>
                <c:pt idx="25511">
                  <c:v>0.86301369863013699</c:v>
                </c:pt>
                <c:pt idx="25512">
                  <c:v>0.87671232876712302</c:v>
                </c:pt>
                <c:pt idx="25513">
                  <c:v>0.89041095890410904</c:v>
                </c:pt>
                <c:pt idx="25514">
                  <c:v>0.90410958904109495</c:v>
                </c:pt>
                <c:pt idx="25515">
                  <c:v>0.91780821917808197</c:v>
                </c:pt>
                <c:pt idx="25516">
                  <c:v>0.931506849315068</c:v>
                </c:pt>
                <c:pt idx="25517">
                  <c:v>0.94520547945205402</c:v>
                </c:pt>
                <c:pt idx="25518">
                  <c:v>0.95890410958904104</c:v>
                </c:pt>
                <c:pt idx="25519">
                  <c:v>0.97260273972602695</c:v>
                </c:pt>
                <c:pt idx="25520">
                  <c:v>0.98630136986301298</c:v>
                </c:pt>
                <c:pt idx="25521">
                  <c:v>0</c:v>
                </c:pt>
                <c:pt idx="25522">
                  <c:v>3.125E-2</c:v>
                </c:pt>
                <c:pt idx="25523">
                  <c:v>6.25E-2</c:v>
                </c:pt>
                <c:pt idx="25524">
                  <c:v>9.375E-2</c:v>
                </c:pt>
                <c:pt idx="25525">
                  <c:v>0.125</c:v>
                </c:pt>
                <c:pt idx="25526">
                  <c:v>0.15625</c:v>
                </c:pt>
                <c:pt idx="25527">
                  <c:v>0.1875</c:v>
                </c:pt>
                <c:pt idx="25528">
                  <c:v>0.21875</c:v>
                </c:pt>
                <c:pt idx="25529">
                  <c:v>0.25</c:v>
                </c:pt>
                <c:pt idx="25530">
                  <c:v>0.28125</c:v>
                </c:pt>
                <c:pt idx="25531">
                  <c:v>0.3125</c:v>
                </c:pt>
                <c:pt idx="25532">
                  <c:v>0.34375</c:v>
                </c:pt>
                <c:pt idx="25533">
                  <c:v>0.375</c:v>
                </c:pt>
                <c:pt idx="25534">
                  <c:v>0.40625</c:v>
                </c:pt>
                <c:pt idx="25535">
                  <c:v>0.4375</c:v>
                </c:pt>
                <c:pt idx="25536">
                  <c:v>0.46875</c:v>
                </c:pt>
                <c:pt idx="25537">
                  <c:v>0.5</c:v>
                </c:pt>
                <c:pt idx="25538">
                  <c:v>0.53125</c:v>
                </c:pt>
                <c:pt idx="25539">
                  <c:v>0.5625</c:v>
                </c:pt>
                <c:pt idx="25540">
                  <c:v>0.59375</c:v>
                </c:pt>
                <c:pt idx="25541">
                  <c:v>0.625</c:v>
                </c:pt>
                <c:pt idx="25542">
                  <c:v>0.65625</c:v>
                </c:pt>
                <c:pt idx="25543">
                  <c:v>0.6875</c:v>
                </c:pt>
                <c:pt idx="25544">
                  <c:v>0.71875</c:v>
                </c:pt>
                <c:pt idx="25545">
                  <c:v>0.75</c:v>
                </c:pt>
                <c:pt idx="25546">
                  <c:v>0.78125</c:v>
                </c:pt>
                <c:pt idx="25547">
                  <c:v>0.8125</c:v>
                </c:pt>
                <c:pt idx="25548">
                  <c:v>0.84375</c:v>
                </c:pt>
                <c:pt idx="25549">
                  <c:v>0.875</c:v>
                </c:pt>
                <c:pt idx="25550">
                  <c:v>0.90625</c:v>
                </c:pt>
                <c:pt idx="25551">
                  <c:v>0.9375</c:v>
                </c:pt>
                <c:pt idx="25552">
                  <c:v>0.96875</c:v>
                </c:pt>
                <c:pt idx="25553">
                  <c:v>0</c:v>
                </c:pt>
                <c:pt idx="25554">
                  <c:v>3.2258064516128997E-2</c:v>
                </c:pt>
                <c:pt idx="25555">
                  <c:v>6.4516129032257993E-2</c:v>
                </c:pt>
                <c:pt idx="25556">
                  <c:v>9.6774193548387094E-2</c:v>
                </c:pt>
                <c:pt idx="25557">
                  <c:v>0.12903225806451599</c:v>
                </c:pt>
                <c:pt idx="25558">
                  <c:v>0.16129032258064499</c:v>
                </c:pt>
                <c:pt idx="25559">
                  <c:v>0.19354838709677399</c:v>
                </c:pt>
                <c:pt idx="25560">
                  <c:v>0.225806451612903</c:v>
                </c:pt>
                <c:pt idx="25561">
                  <c:v>0.25806451612903197</c:v>
                </c:pt>
                <c:pt idx="25562">
                  <c:v>0.29032258064516098</c:v>
                </c:pt>
                <c:pt idx="25563">
                  <c:v>0.32258064516128998</c:v>
                </c:pt>
                <c:pt idx="25564">
                  <c:v>0.35483870967741898</c:v>
                </c:pt>
                <c:pt idx="25565">
                  <c:v>0.38709677419354799</c:v>
                </c:pt>
                <c:pt idx="25566">
                  <c:v>0.41935483870967699</c:v>
                </c:pt>
                <c:pt idx="25567">
                  <c:v>0.45161290322580599</c:v>
                </c:pt>
                <c:pt idx="25568">
                  <c:v>0.483870967741935</c:v>
                </c:pt>
                <c:pt idx="25569">
                  <c:v>0.51612903225806395</c:v>
                </c:pt>
                <c:pt idx="25570">
                  <c:v>0.54838709677419295</c:v>
                </c:pt>
                <c:pt idx="25571">
                  <c:v>0.58064516129032195</c:v>
                </c:pt>
                <c:pt idx="25572">
                  <c:v>0.61290322580645096</c:v>
                </c:pt>
                <c:pt idx="25573">
                  <c:v>0.64516129032257996</c:v>
                </c:pt>
                <c:pt idx="25574">
                  <c:v>0.67741935483870896</c:v>
                </c:pt>
                <c:pt idx="25575">
                  <c:v>0.70967741935483797</c:v>
                </c:pt>
                <c:pt idx="25576">
                  <c:v>0.74193548387096697</c:v>
                </c:pt>
                <c:pt idx="25577">
                  <c:v>0.77419354838709598</c:v>
                </c:pt>
                <c:pt idx="25578">
                  <c:v>0.80645161290322498</c:v>
                </c:pt>
                <c:pt idx="25579">
                  <c:v>0.83870967741935398</c:v>
                </c:pt>
                <c:pt idx="25580">
                  <c:v>0.87096774193548299</c:v>
                </c:pt>
                <c:pt idx="25581">
                  <c:v>0.90322580645161199</c:v>
                </c:pt>
                <c:pt idx="25582">
                  <c:v>0.93548387096774099</c:v>
                </c:pt>
                <c:pt idx="25583">
                  <c:v>0.967741935483871</c:v>
                </c:pt>
                <c:pt idx="25584">
                  <c:v>0</c:v>
                </c:pt>
                <c:pt idx="25585">
                  <c:v>0.02</c:v>
                </c:pt>
                <c:pt idx="25586">
                  <c:v>0.04</c:v>
                </c:pt>
                <c:pt idx="25587">
                  <c:v>0.06</c:v>
                </c:pt>
                <c:pt idx="25588">
                  <c:v>0.08</c:v>
                </c:pt>
                <c:pt idx="25589">
                  <c:v>0.1</c:v>
                </c:pt>
                <c:pt idx="25590">
                  <c:v>0.12</c:v>
                </c:pt>
                <c:pt idx="25591">
                  <c:v>0.14000000000000001</c:v>
                </c:pt>
                <c:pt idx="25592">
                  <c:v>0.16</c:v>
                </c:pt>
                <c:pt idx="25593">
                  <c:v>0.18</c:v>
                </c:pt>
                <c:pt idx="25594">
                  <c:v>0.2</c:v>
                </c:pt>
                <c:pt idx="25595">
                  <c:v>0.22</c:v>
                </c:pt>
                <c:pt idx="25596">
                  <c:v>0.24</c:v>
                </c:pt>
                <c:pt idx="25597">
                  <c:v>0.26</c:v>
                </c:pt>
                <c:pt idx="25598">
                  <c:v>0.28000000000000003</c:v>
                </c:pt>
                <c:pt idx="25599">
                  <c:v>0.3</c:v>
                </c:pt>
                <c:pt idx="25600">
                  <c:v>0.32</c:v>
                </c:pt>
                <c:pt idx="25601">
                  <c:v>0.34</c:v>
                </c:pt>
                <c:pt idx="25602">
                  <c:v>0.36</c:v>
                </c:pt>
                <c:pt idx="25603">
                  <c:v>0.38</c:v>
                </c:pt>
                <c:pt idx="25604">
                  <c:v>0.4</c:v>
                </c:pt>
                <c:pt idx="25605">
                  <c:v>0.42</c:v>
                </c:pt>
                <c:pt idx="25606">
                  <c:v>0.44</c:v>
                </c:pt>
                <c:pt idx="25607">
                  <c:v>0.46</c:v>
                </c:pt>
                <c:pt idx="25608">
                  <c:v>0.48</c:v>
                </c:pt>
                <c:pt idx="25609">
                  <c:v>0.5</c:v>
                </c:pt>
                <c:pt idx="25610">
                  <c:v>0.52</c:v>
                </c:pt>
                <c:pt idx="25611">
                  <c:v>0.54</c:v>
                </c:pt>
                <c:pt idx="25612">
                  <c:v>0.56000000000000005</c:v>
                </c:pt>
                <c:pt idx="25613">
                  <c:v>0.57999999999999996</c:v>
                </c:pt>
                <c:pt idx="25614">
                  <c:v>0.6</c:v>
                </c:pt>
                <c:pt idx="25615">
                  <c:v>0.62</c:v>
                </c:pt>
                <c:pt idx="25616">
                  <c:v>0.64</c:v>
                </c:pt>
                <c:pt idx="25617">
                  <c:v>0.66</c:v>
                </c:pt>
                <c:pt idx="25618">
                  <c:v>0.68</c:v>
                </c:pt>
                <c:pt idx="25619">
                  <c:v>0.7</c:v>
                </c:pt>
                <c:pt idx="25620">
                  <c:v>0.72</c:v>
                </c:pt>
                <c:pt idx="25621">
                  <c:v>0.74</c:v>
                </c:pt>
                <c:pt idx="25622">
                  <c:v>0.76</c:v>
                </c:pt>
                <c:pt idx="25623">
                  <c:v>0.78</c:v>
                </c:pt>
                <c:pt idx="25624">
                  <c:v>0.8</c:v>
                </c:pt>
                <c:pt idx="25625">
                  <c:v>0.82</c:v>
                </c:pt>
                <c:pt idx="25626">
                  <c:v>0.84</c:v>
                </c:pt>
                <c:pt idx="25627">
                  <c:v>0.86</c:v>
                </c:pt>
                <c:pt idx="25628">
                  <c:v>0.88</c:v>
                </c:pt>
                <c:pt idx="25629">
                  <c:v>0.9</c:v>
                </c:pt>
                <c:pt idx="25630">
                  <c:v>0.92</c:v>
                </c:pt>
                <c:pt idx="25631">
                  <c:v>0.94</c:v>
                </c:pt>
                <c:pt idx="25632">
                  <c:v>0.96</c:v>
                </c:pt>
                <c:pt idx="25633">
                  <c:v>0.98</c:v>
                </c:pt>
                <c:pt idx="25634">
                  <c:v>0</c:v>
                </c:pt>
                <c:pt idx="25635">
                  <c:v>2.27272727272727E-2</c:v>
                </c:pt>
                <c:pt idx="25636">
                  <c:v>4.54545454545454E-2</c:v>
                </c:pt>
                <c:pt idx="25637">
                  <c:v>6.8181818181818094E-2</c:v>
                </c:pt>
                <c:pt idx="25638">
                  <c:v>9.0909090909090898E-2</c:v>
                </c:pt>
                <c:pt idx="25639">
                  <c:v>0.11363636363636299</c:v>
                </c:pt>
                <c:pt idx="25640">
                  <c:v>0.13636363636363599</c:v>
                </c:pt>
                <c:pt idx="25641">
                  <c:v>0.15909090909090901</c:v>
                </c:pt>
                <c:pt idx="25642">
                  <c:v>0.18181818181818099</c:v>
                </c:pt>
                <c:pt idx="25643">
                  <c:v>0.204545454545454</c:v>
                </c:pt>
                <c:pt idx="25644">
                  <c:v>0.22727272727272699</c:v>
                </c:pt>
                <c:pt idx="25645">
                  <c:v>0.25</c:v>
                </c:pt>
                <c:pt idx="25646">
                  <c:v>0.27272727272727199</c:v>
                </c:pt>
                <c:pt idx="25647">
                  <c:v>0.29545454545454503</c:v>
                </c:pt>
                <c:pt idx="25648">
                  <c:v>0.31818181818181801</c:v>
                </c:pt>
                <c:pt idx="25649">
                  <c:v>0.34090909090909</c:v>
                </c:pt>
                <c:pt idx="25650">
                  <c:v>0.36363636363636298</c:v>
                </c:pt>
                <c:pt idx="25651">
                  <c:v>0.38636363636363602</c:v>
                </c:pt>
                <c:pt idx="25652">
                  <c:v>0.40909090909090901</c:v>
                </c:pt>
                <c:pt idx="25653">
                  <c:v>0.43181818181818099</c:v>
                </c:pt>
                <c:pt idx="25654">
                  <c:v>0.45454545454545398</c:v>
                </c:pt>
                <c:pt idx="25655">
                  <c:v>0.47727272727272702</c:v>
                </c:pt>
                <c:pt idx="25656">
                  <c:v>0.5</c:v>
                </c:pt>
                <c:pt idx="25657">
                  <c:v>0.52272727272727204</c:v>
                </c:pt>
                <c:pt idx="25658">
                  <c:v>0.54545454545454497</c:v>
                </c:pt>
                <c:pt idx="25659">
                  <c:v>0.56818181818181801</c:v>
                </c:pt>
                <c:pt idx="25660">
                  <c:v>0.59090909090909005</c:v>
                </c:pt>
                <c:pt idx="25661">
                  <c:v>0.61363636363636298</c:v>
                </c:pt>
                <c:pt idx="25662">
                  <c:v>0.63636363636363602</c:v>
                </c:pt>
                <c:pt idx="25663">
                  <c:v>0.65909090909090895</c:v>
                </c:pt>
                <c:pt idx="25664">
                  <c:v>0.68181818181818099</c:v>
                </c:pt>
                <c:pt idx="25665">
                  <c:v>0.70454545454545403</c:v>
                </c:pt>
                <c:pt idx="25666">
                  <c:v>0.72727272727272696</c:v>
                </c:pt>
                <c:pt idx="25667">
                  <c:v>0.75</c:v>
                </c:pt>
                <c:pt idx="25668">
                  <c:v>0.77272727272727204</c:v>
                </c:pt>
                <c:pt idx="25669">
                  <c:v>0.79545454545454497</c:v>
                </c:pt>
                <c:pt idx="25670">
                  <c:v>0.81818181818181801</c:v>
                </c:pt>
                <c:pt idx="25671">
                  <c:v>0.84090909090909005</c:v>
                </c:pt>
                <c:pt idx="25672">
                  <c:v>0.86363636363636298</c:v>
                </c:pt>
                <c:pt idx="25673">
                  <c:v>0.88636363636363602</c:v>
                </c:pt>
                <c:pt idx="25674">
                  <c:v>0.90909090909090895</c:v>
                </c:pt>
                <c:pt idx="25675">
                  <c:v>0.93181818181818099</c:v>
                </c:pt>
                <c:pt idx="25676">
                  <c:v>0.95454545454545403</c:v>
                </c:pt>
                <c:pt idx="25677">
                  <c:v>0.97727272727272696</c:v>
                </c:pt>
                <c:pt idx="25678">
                  <c:v>0</c:v>
                </c:pt>
                <c:pt idx="25679">
                  <c:v>2.7027027027027001E-2</c:v>
                </c:pt>
                <c:pt idx="25680">
                  <c:v>5.4054054054054002E-2</c:v>
                </c:pt>
                <c:pt idx="25681">
                  <c:v>8.1081081081081002E-2</c:v>
                </c:pt>
                <c:pt idx="25682">
                  <c:v>0.108108108108108</c:v>
                </c:pt>
                <c:pt idx="25683">
                  <c:v>0.135135135135135</c:v>
                </c:pt>
                <c:pt idx="25684">
                  <c:v>0.162162162162162</c:v>
                </c:pt>
                <c:pt idx="25685">
                  <c:v>0.18918918918918901</c:v>
                </c:pt>
                <c:pt idx="25686">
                  <c:v>0.21621621621621601</c:v>
                </c:pt>
                <c:pt idx="25687">
                  <c:v>0.24324324324324301</c:v>
                </c:pt>
                <c:pt idx="25688">
                  <c:v>0.27027027027027001</c:v>
                </c:pt>
                <c:pt idx="25689">
                  <c:v>0.29729729729729698</c:v>
                </c:pt>
                <c:pt idx="25690">
                  <c:v>0.32432432432432401</c:v>
                </c:pt>
                <c:pt idx="25691">
                  <c:v>0.35135135135135098</c:v>
                </c:pt>
                <c:pt idx="25692">
                  <c:v>0.37837837837837801</c:v>
                </c:pt>
                <c:pt idx="25693">
                  <c:v>0.40540540540540498</c:v>
                </c:pt>
                <c:pt idx="25694">
                  <c:v>0.43243243243243201</c:v>
                </c:pt>
                <c:pt idx="25695">
                  <c:v>0.45945945945945899</c:v>
                </c:pt>
                <c:pt idx="25696">
                  <c:v>0.48648648648648601</c:v>
                </c:pt>
                <c:pt idx="25697">
                  <c:v>0.51351351351351304</c:v>
                </c:pt>
                <c:pt idx="25698">
                  <c:v>0.54054054054054002</c:v>
                </c:pt>
                <c:pt idx="25699">
                  <c:v>0.56756756756756699</c:v>
                </c:pt>
                <c:pt idx="25700">
                  <c:v>0.59459459459459396</c:v>
                </c:pt>
                <c:pt idx="25701">
                  <c:v>0.62162162162162105</c:v>
                </c:pt>
                <c:pt idx="25702">
                  <c:v>0.64864864864864802</c:v>
                </c:pt>
                <c:pt idx="25703">
                  <c:v>0.67567567567567499</c:v>
                </c:pt>
                <c:pt idx="25704">
                  <c:v>0.70270270270270196</c:v>
                </c:pt>
                <c:pt idx="25705">
                  <c:v>0.72972972972972905</c:v>
                </c:pt>
                <c:pt idx="25706">
                  <c:v>0.75675675675675602</c:v>
                </c:pt>
                <c:pt idx="25707">
                  <c:v>0.78378378378378299</c:v>
                </c:pt>
                <c:pt idx="25708">
                  <c:v>0.81081081081080997</c:v>
                </c:pt>
                <c:pt idx="25709">
                  <c:v>0.83783783783783705</c:v>
                </c:pt>
                <c:pt idx="25710">
                  <c:v>0.86486486486486402</c:v>
                </c:pt>
                <c:pt idx="25711">
                  <c:v>0.891891891891891</c:v>
                </c:pt>
                <c:pt idx="25712">
                  <c:v>0.91891891891891897</c:v>
                </c:pt>
                <c:pt idx="25713">
                  <c:v>0.94594594594594505</c:v>
                </c:pt>
                <c:pt idx="25714">
                  <c:v>0.97297297297297303</c:v>
                </c:pt>
                <c:pt idx="25715">
                  <c:v>0</c:v>
                </c:pt>
                <c:pt idx="25716">
                  <c:v>1.9607843137254902E-2</c:v>
                </c:pt>
                <c:pt idx="25717">
                  <c:v>3.9215686274509803E-2</c:v>
                </c:pt>
                <c:pt idx="25718">
                  <c:v>5.8823529411764698E-2</c:v>
                </c:pt>
                <c:pt idx="25719">
                  <c:v>7.8431372549019607E-2</c:v>
                </c:pt>
                <c:pt idx="25720">
                  <c:v>9.8039215686274495E-2</c:v>
                </c:pt>
                <c:pt idx="25721">
                  <c:v>0.11764705882352899</c:v>
                </c:pt>
                <c:pt idx="25722">
                  <c:v>0.13725490196078399</c:v>
                </c:pt>
                <c:pt idx="25723">
                  <c:v>0.15686274509803899</c:v>
                </c:pt>
                <c:pt idx="25724">
                  <c:v>0.17647058823529399</c:v>
                </c:pt>
                <c:pt idx="25725">
                  <c:v>0.19607843137254899</c:v>
                </c:pt>
                <c:pt idx="25726">
                  <c:v>0.21568627450980299</c:v>
                </c:pt>
                <c:pt idx="25727">
                  <c:v>0.23529411764705799</c:v>
                </c:pt>
                <c:pt idx="25728">
                  <c:v>0.25490196078431299</c:v>
                </c:pt>
                <c:pt idx="25729">
                  <c:v>0.27450980392156799</c:v>
                </c:pt>
                <c:pt idx="25730">
                  <c:v>0.29411764705882298</c:v>
                </c:pt>
                <c:pt idx="25731">
                  <c:v>0.31372549019607798</c:v>
                </c:pt>
                <c:pt idx="25732">
                  <c:v>0.33333333333333298</c:v>
                </c:pt>
                <c:pt idx="25733">
                  <c:v>0.35294117647058798</c:v>
                </c:pt>
                <c:pt idx="25734">
                  <c:v>0.37254901960784298</c:v>
                </c:pt>
                <c:pt idx="25735">
                  <c:v>0.39215686274509798</c:v>
                </c:pt>
                <c:pt idx="25736">
                  <c:v>0.41176470588235198</c:v>
                </c:pt>
                <c:pt idx="25737">
                  <c:v>0.43137254901960698</c:v>
                </c:pt>
                <c:pt idx="25738">
                  <c:v>0.45098039215686198</c:v>
                </c:pt>
                <c:pt idx="25739">
                  <c:v>0.47058823529411697</c:v>
                </c:pt>
                <c:pt idx="25740">
                  <c:v>0.49019607843137197</c:v>
                </c:pt>
                <c:pt idx="25741">
                  <c:v>0.50980392156862697</c:v>
                </c:pt>
                <c:pt idx="25742">
                  <c:v>0.52941176470588203</c:v>
                </c:pt>
                <c:pt idx="25743">
                  <c:v>0.54901960784313697</c:v>
                </c:pt>
                <c:pt idx="25744">
                  <c:v>0.56862745098039202</c:v>
                </c:pt>
                <c:pt idx="25745">
                  <c:v>0.58823529411764697</c:v>
                </c:pt>
                <c:pt idx="25746">
                  <c:v>0.60784313725490102</c:v>
                </c:pt>
                <c:pt idx="25747">
                  <c:v>0.62745098039215597</c:v>
                </c:pt>
                <c:pt idx="25748">
                  <c:v>0.64705882352941102</c:v>
                </c:pt>
                <c:pt idx="25749">
                  <c:v>0.66666666666666596</c:v>
                </c:pt>
                <c:pt idx="25750">
                  <c:v>0.68627450980392102</c:v>
                </c:pt>
                <c:pt idx="25751">
                  <c:v>0.70588235294117596</c:v>
                </c:pt>
                <c:pt idx="25752">
                  <c:v>0.72549019607843102</c:v>
                </c:pt>
                <c:pt idx="25753">
                  <c:v>0.74509803921568596</c:v>
                </c:pt>
                <c:pt idx="25754">
                  <c:v>0.76470588235294101</c:v>
                </c:pt>
                <c:pt idx="25755">
                  <c:v>0.78431372549019596</c:v>
                </c:pt>
                <c:pt idx="25756">
                  <c:v>0.80392156862745101</c:v>
                </c:pt>
                <c:pt idx="25757">
                  <c:v>0.82352941176470495</c:v>
                </c:pt>
                <c:pt idx="25758">
                  <c:v>0.84313725490196001</c:v>
                </c:pt>
                <c:pt idx="25759">
                  <c:v>0.86274509803921495</c:v>
                </c:pt>
                <c:pt idx="25760">
                  <c:v>0.88235294117647001</c:v>
                </c:pt>
                <c:pt idx="25761">
                  <c:v>0.90196078431372495</c:v>
                </c:pt>
                <c:pt idx="25762">
                  <c:v>0.92156862745098</c:v>
                </c:pt>
                <c:pt idx="25763">
                  <c:v>0.94117647058823495</c:v>
                </c:pt>
                <c:pt idx="25764">
                  <c:v>0.96078431372549</c:v>
                </c:pt>
                <c:pt idx="25765">
                  <c:v>0.98039215686274495</c:v>
                </c:pt>
                <c:pt idx="25766">
                  <c:v>0</c:v>
                </c:pt>
                <c:pt idx="25767">
                  <c:v>8.6956521739130401E-3</c:v>
                </c:pt>
                <c:pt idx="25768">
                  <c:v>1.7391304347826E-2</c:v>
                </c:pt>
                <c:pt idx="25769">
                  <c:v>2.6086956521739101E-2</c:v>
                </c:pt>
                <c:pt idx="25770">
                  <c:v>3.4782608695652098E-2</c:v>
                </c:pt>
                <c:pt idx="25771">
                  <c:v>4.3478260869565202E-2</c:v>
                </c:pt>
                <c:pt idx="25772">
                  <c:v>5.2173913043478203E-2</c:v>
                </c:pt>
                <c:pt idx="25773">
                  <c:v>6.08695652173913E-2</c:v>
                </c:pt>
                <c:pt idx="25774">
                  <c:v>6.9565217391304293E-2</c:v>
                </c:pt>
                <c:pt idx="25775">
                  <c:v>7.8260869565217397E-2</c:v>
                </c:pt>
                <c:pt idx="25776">
                  <c:v>8.6956521739130405E-2</c:v>
                </c:pt>
                <c:pt idx="25777">
                  <c:v>9.5652173913043398E-2</c:v>
                </c:pt>
                <c:pt idx="25778">
                  <c:v>0.104347826086956</c:v>
                </c:pt>
                <c:pt idx="25779">
                  <c:v>0.113043478260869</c:v>
                </c:pt>
                <c:pt idx="25780">
                  <c:v>0.121739130434782</c:v>
                </c:pt>
                <c:pt idx="25781">
                  <c:v>0.13043478260869501</c:v>
                </c:pt>
                <c:pt idx="25782">
                  <c:v>0.139130434782608</c:v>
                </c:pt>
                <c:pt idx="25783">
                  <c:v>0.147826086956521</c:v>
                </c:pt>
                <c:pt idx="25784">
                  <c:v>0.15652173913043399</c:v>
                </c:pt>
                <c:pt idx="25785">
                  <c:v>0.16521739130434701</c:v>
                </c:pt>
                <c:pt idx="25786">
                  <c:v>0.17391304347826</c:v>
                </c:pt>
                <c:pt idx="25787">
                  <c:v>0.182608695652173</c:v>
                </c:pt>
                <c:pt idx="25788">
                  <c:v>0.19130434782608599</c:v>
                </c:pt>
                <c:pt idx="25789">
                  <c:v>0.2</c:v>
                </c:pt>
                <c:pt idx="25790">
                  <c:v>0.208695652173913</c:v>
                </c:pt>
                <c:pt idx="25791">
                  <c:v>0.217391304347826</c:v>
                </c:pt>
                <c:pt idx="25792">
                  <c:v>0.22608695652173899</c:v>
                </c:pt>
                <c:pt idx="25793">
                  <c:v>0.23478260869565201</c:v>
                </c:pt>
                <c:pt idx="25794">
                  <c:v>0.24347826086956501</c:v>
                </c:pt>
                <c:pt idx="25795">
                  <c:v>0.25217391304347803</c:v>
                </c:pt>
                <c:pt idx="25796">
                  <c:v>0.26086956521739102</c:v>
                </c:pt>
                <c:pt idx="25797">
                  <c:v>0.26956521739130401</c:v>
                </c:pt>
                <c:pt idx="25798">
                  <c:v>0.27826086956521701</c:v>
                </c:pt>
                <c:pt idx="25799">
                  <c:v>0.28695652173913</c:v>
                </c:pt>
                <c:pt idx="25800">
                  <c:v>0.29565217391304299</c:v>
                </c:pt>
                <c:pt idx="25801">
                  <c:v>0.30434782608695599</c:v>
                </c:pt>
                <c:pt idx="25802">
                  <c:v>0.31304347826086898</c:v>
                </c:pt>
                <c:pt idx="25803">
                  <c:v>0.32173913043478197</c:v>
                </c:pt>
                <c:pt idx="25804">
                  <c:v>0.33043478260869502</c:v>
                </c:pt>
                <c:pt idx="25805">
                  <c:v>0.33913043478260801</c:v>
                </c:pt>
                <c:pt idx="25806">
                  <c:v>0.34782608695652101</c:v>
                </c:pt>
                <c:pt idx="25807">
                  <c:v>0.356521739130434</c:v>
                </c:pt>
                <c:pt idx="25808">
                  <c:v>0.36521739130434699</c:v>
                </c:pt>
                <c:pt idx="25809">
                  <c:v>0.37391304347825999</c:v>
                </c:pt>
                <c:pt idx="25810">
                  <c:v>0.38260869565217298</c:v>
                </c:pt>
                <c:pt idx="25811">
                  <c:v>0.39130434782608697</c:v>
                </c:pt>
                <c:pt idx="25812">
                  <c:v>0.4</c:v>
                </c:pt>
                <c:pt idx="25813">
                  <c:v>0.40869565217391302</c:v>
                </c:pt>
                <c:pt idx="25814">
                  <c:v>0.41739130434782601</c:v>
                </c:pt>
                <c:pt idx="25815">
                  <c:v>0.426086956521739</c:v>
                </c:pt>
                <c:pt idx="25816">
                  <c:v>0.434782608695652</c:v>
                </c:pt>
                <c:pt idx="25817">
                  <c:v>0.44347826086956499</c:v>
                </c:pt>
                <c:pt idx="25818">
                  <c:v>0.45217391304347798</c:v>
                </c:pt>
                <c:pt idx="25819">
                  <c:v>0.46086956521739098</c:v>
                </c:pt>
                <c:pt idx="25820">
                  <c:v>0.46956521739130402</c:v>
                </c:pt>
                <c:pt idx="25821">
                  <c:v>0.47826086956521702</c:v>
                </c:pt>
                <c:pt idx="25822">
                  <c:v>0.48695652173913001</c:v>
                </c:pt>
                <c:pt idx="25823">
                  <c:v>0.495652173913043</c:v>
                </c:pt>
                <c:pt idx="25824">
                  <c:v>0.50434782608695605</c:v>
                </c:pt>
                <c:pt idx="25825">
                  <c:v>0.51304347826086905</c:v>
                </c:pt>
                <c:pt idx="25826">
                  <c:v>0.52173913043478204</c:v>
                </c:pt>
                <c:pt idx="25827">
                  <c:v>0.53043478260869503</c:v>
                </c:pt>
                <c:pt idx="25828">
                  <c:v>0.53913043478260803</c:v>
                </c:pt>
                <c:pt idx="25829">
                  <c:v>0.54782608695652102</c:v>
                </c:pt>
                <c:pt idx="25830">
                  <c:v>0.55652173913043401</c:v>
                </c:pt>
                <c:pt idx="25831">
                  <c:v>0.56521739130434701</c:v>
                </c:pt>
                <c:pt idx="25832">
                  <c:v>0.57391304347826</c:v>
                </c:pt>
                <c:pt idx="25833">
                  <c:v>0.58260869565217299</c:v>
                </c:pt>
                <c:pt idx="25834">
                  <c:v>0.59130434782608698</c:v>
                </c:pt>
                <c:pt idx="25835">
                  <c:v>0.6</c:v>
                </c:pt>
                <c:pt idx="25836">
                  <c:v>0.60869565217391297</c:v>
                </c:pt>
                <c:pt idx="25837">
                  <c:v>0.61739130434782596</c:v>
                </c:pt>
                <c:pt idx="25838">
                  <c:v>0.62608695652173896</c:v>
                </c:pt>
                <c:pt idx="25839">
                  <c:v>0.63478260869565195</c:v>
                </c:pt>
                <c:pt idx="25840">
                  <c:v>0.64347826086956506</c:v>
                </c:pt>
                <c:pt idx="25841">
                  <c:v>0.65217391304347805</c:v>
                </c:pt>
                <c:pt idx="25842">
                  <c:v>0.66086956521739104</c:v>
                </c:pt>
                <c:pt idx="25843">
                  <c:v>0.66956521739130404</c:v>
                </c:pt>
                <c:pt idx="25844">
                  <c:v>0.67826086956521703</c:v>
                </c:pt>
                <c:pt idx="25845">
                  <c:v>0.68695652173913002</c:v>
                </c:pt>
                <c:pt idx="25846">
                  <c:v>0.69565217391304301</c:v>
                </c:pt>
                <c:pt idx="25847">
                  <c:v>0.70434782608695601</c:v>
                </c:pt>
                <c:pt idx="25848">
                  <c:v>0.713043478260869</c:v>
                </c:pt>
                <c:pt idx="25849">
                  <c:v>0.72173913043478199</c:v>
                </c:pt>
                <c:pt idx="25850">
                  <c:v>0.73043478260869499</c:v>
                </c:pt>
                <c:pt idx="25851">
                  <c:v>0.73913043478260798</c:v>
                </c:pt>
                <c:pt idx="25852">
                  <c:v>0.74782608695652097</c:v>
                </c:pt>
                <c:pt idx="25853">
                  <c:v>0.75652173913043397</c:v>
                </c:pt>
                <c:pt idx="25854">
                  <c:v>0.76521739130434696</c:v>
                </c:pt>
                <c:pt idx="25855">
                  <c:v>0.77391304347825995</c:v>
                </c:pt>
                <c:pt idx="25856">
                  <c:v>0.78260869565217395</c:v>
                </c:pt>
                <c:pt idx="25857">
                  <c:v>0.79130434782608605</c:v>
                </c:pt>
                <c:pt idx="25858">
                  <c:v>0.8</c:v>
                </c:pt>
                <c:pt idx="25859">
                  <c:v>0.80869565217391304</c:v>
                </c:pt>
                <c:pt idx="25860">
                  <c:v>0.81739130434782603</c:v>
                </c:pt>
                <c:pt idx="25861">
                  <c:v>0.82608695652173902</c:v>
                </c:pt>
                <c:pt idx="25862">
                  <c:v>0.83478260869565202</c:v>
                </c:pt>
                <c:pt idx="25863">
                  <c:v>0.84347826086956501</c:v>
                </c:pt>
                <c:pt idx="25864">
                  <c:v>0.852173913043478</c:v>
                </c:pt>
                <c:pt idx="25865">
                  <c:v>0.860869565217391</c:v>
                </c:pt>
                <c:pt idx="25866">
                  <c:v>0.86956521739130399</c:v>
                </c:pt>
                <c:pt idx="25867">
                  <c:v>0.87826086956521698</c:v>
                </c:pt>
                <c:pt idx="25868">
                  <c:v>0.88695652173912998</c:v>
                </c:pt>
                <c:pt idx="25869">
                  <c:v>0.89565217391304297</c:v>
                </c:pt>
                <c:pt idx="25870">
                  <c:v>0.90434782608695596</c:v>
                </c:pt>
                <c:pt idx="25871">
                  <c:v>0.91304347826086896</c:v>
                </c:pt>
                <c:pt idx="25872">
                  <c:v>0.92173913043478195</c:v>
                </c:pt>
                <c:pt idx="25873">
                  <c:v>0.93043478260869505</c:v>
                </c:pt>
                <c:pt idx="25874">
                  <c:v>0.93913043478260805</c:v>
                </c:pt>
                <c:pt idx="25875">
                  <c:v>0.94782608695652104</c:v>
                </c:pt>
                <c:pt idx="25876">
                  <c:v>0.95652173913043403</c:v>
                </c:pt>
                <c:pt idx="25877">
                  <c:v>0.96521739130434703</c:v>
                </c:pt>
                <c:pt idx="25878">
                  <c:v>0.97391304347826002</c:v>
                </c:pt>
                <c:pt idx="25879">
                  <c:v>0.98260869565217301</c:v>
                </c:pt>
                <c:pt idx="25880">
                  <c:v>0.99130434782608701</c:v>
                </c:pt>
                <c:pt idx="25881">
                  <c:v>0</c:v>
                </c:pt>
                <c:pt idx="25882">
                  <c:v>1.0526315789473601E-2</c:v>
                </c:pt>
                <c:pt idx="25883">
                  <c:v>2.1052631578947299E-2</c:v>
                </c:pt>
                <c:pt idx="25884">
                  <c:v>3.1578947368420998E-2</c:v>
                </c:pt>
                <c:pt idx="25885">
                  <c:v>4.2105263157894701E-2</c:v>
                </c:pt>
                <c:pt idx="25886">
                  <c:v>5.2631578947368397E-2</c:v>
                </c:pt>
                <c:pt idx="25887">
                  <c:v>6.3157894736842093E-2</c:v>
                </c:pt>
                <c:pt idx="25888">
                  <c:v>7.3684210526315699E-2</c:v>
                </c:pt>
                <c:pt idx="25889">
                  <c:v>8.4210526315789402E-2</c:v>
                </c:pt>
                <c:pt idx="25890">
                  <c:v>9.4736842105263105E-2</c:v>
                </c:pt>
                <c:pt idx="25891">
                  <c:v>0.105263157894736</c:v>
                </c:pt>
                <c:pt idx="25892">
                  <c:v>0.11578947368421</c:v>
                </c:pt>
                <c:pt idx="25893">
                  <c:v>0.12631578947368399</c:v>
                </c:pt>
                <c:pt idx="25894">
                  <c:v>0.13684210526315699</c:v>
                </c:pt>
                <c:pt idx="25895">
                  <c:v>0.14736842105263101</c:v>
                </c:pt>
                <c:pt idx="25896">
                  <c:v>0.157894736842105</c:v>
                </c:pt>
                <c:pt idx="25897">
                  <c:v>0.168421052631578</c:v>
                </c:pt>
                <c:pt idx="25898">
                  <c:v>0.17894736842105199</c:v>
                </c:pt>
                <c:pt idx="25899">
                  <c:v>0.18947368421052599</c:v>
                </c:pt>
                <c:pt idx="25900">
                  <c:v>0.2</c:v>
                </c:pt>
                <c:pt idx="25901">
                  <c:v>0.21052631578947301</c:v>
                </c:pt>
                <c:pt idx="25902">
                  <c:v>0.221052631578947</c:v>
                </c:pt>
                <c:pt idx="25903">
                  <c:v>0.231578947368421</c:v>
                </c:pt>
                <c:pt idx="25904">
                  <c:v>0.24210526315789399</c:v>
                </c:pt>
                <c:pt idx="25905">
                  <c:v>0.25263157894736799</c:v>
                </c:pt>
                <c:pt idx="25906">
                  <c:v>0.26315789473684198</c:v>
                </c:pt>
                <c:pt idx="25907">
                  <c:v>0.27368421052631497</c:v>
                </c:pt>
                <c:pt idx="25908">
                  <c:v>0.28421052631578902</c:v>
                </c:pt>
                <c:pt idx="25909">
                  <c:v>0.29473684210526302</c:v>
                </c:pt>
                <c:pt idx="25910">
                  <c:v>0.30526315789473601</c:v>
                </c:pt>
                <c:pt idx="25911">
                  <c:v>0.31578947368421001</c:v>
                </c:pt>
                <c:pt idx="25912">
                  <c:v>0.326315789473684</c:v>
                </c:pt>
                <c:pt idx="25913">
                  <c:v>0.336842105263157</c:v>
                </c:pt>
                <c:pt idx="25914">
                  <c:v>0.34736842105263099</c:v>
                </c:pt>
                <c:pt idx="25915">
                  <c:v>0.35789473684210499</c:v>
                </c:pt>
                <c:pt idx="25916">
                  <c:v>0.36842105263157798</c:v>
                </c:pt>
                <c:pt idx="25917">
                  <c:v>0.37894736842105198</c:v>
                </c:pt>
                <c:pt idx="25918">
                  <c:v>0.38947368421052603</c:v>
                </c:pt>
                <c:pt idx="25919">
                  <c:v>0.4</c:v>
                </c:pt>
                <c:pt idx="25920">
                  <c:v>0.41052631578947302</c:v>
                </c:pt>
                <c:pt idx="25921">
                  <c:v>0.42105263157894701</c:v>
                </c:pt>
                <c:pt idx="25922">
                  <c:v>0.43157894736842101</c:v>
                </c:pt>
                <c:pt idx="25923">
                  <c:v>0.442105263157894</c:v>
                </c:pt>
                <c:pt idx="25924">
                  <c:v>0.452631578947368</c:v>
                </c:pt>
                <c:pt idx="25925">
                  <c:v>0.46315789473684199</c:v>
                </c:pt>
                <c:pt idx="25926">
                  <c:v>0.47368421052631499</c:v>
                </c:pt>
                <c:pt idx="25927">
                  <c:v>0.48421052631578898</c:v>
                </c:pt>
                <c:pt idx="25928">
                  <c:v>0.49473684210526298</c:v>
                </c:pt>
                <c:pt idx="25929">
                  <c:v>0.50526315789473597</c:v>
                </c:pt>
                <c:pt idx="25930">
                  <c:v>0.51578947368421002</c:v>
                </c:pt>
                <c:pt idx="25931">
                  <c:v>0.52631578947368396</c:v>
                </c:pt>
                <c:pt idx="25932">
                  <c:v>0.53684210526315701</c:v>
                </c:pt>
                <c:pt idx="25933">
                  <c:v>0.54736842105263095</c:v>
                </c:pt>
                <c:pt idx="25934">
                  <c:v>0.557894736842105</c:v>
                </c:pt>
                <c:pt idx="25935">
                  <c:v>0.56842105263157805</c:v>
                </c:pt>
                <c:pt idx="25936">
                  <c:v>0.57894736842105199</c:v>
                </c:pt>
                <c:pt idx="25937">
                  <c:v>0.58947368421052604</c:v>
                </c:pt>
                <c:pt idx="25938">
                  <c:v>0.6</c:v>
                </c:pt>
                <c:pt idx="25939">
                  <c:v>0.61052631578947303</c:v>
                </c:pt>
                <c:pt idx="25940">
                  <c:v>0.62105263157894697</c:v>
                </c:pt>
                <c:pt idx="25941">
                  <c:v>0.63157894736842102</c:v>
                </c:pt>
                <c:pt idx="25942">
                  <c:v>0.64210526315789396</c:v>
                </c:pt>
                <c:pt idx="25943">
                  <c:v>0.65263157894736801</c:v>
                </c:pt>
                <c:pt idx="25944">
                  <c:v>0.66315789473684195</c:v>
                </c:pt>
                <c:pt idx="25945">
                  <c:v>0.673684210526315</c:v>
                </c:pt>
                <c:pt idx="25946">
                  <c:v>0.68421052631578905</c:v>
                </c:pt>
                <c:pt idx="25947">
                  <c:v>0.69473684210526299</c:v>
                </c:pt>
                <c:pt idx="25948">
                  <c:v>0.70526315789473604</c:v>
                </c:pt>
                <c:pt idx="25949">
                  <c:v>0.71578947368420998</c:v>
                </c:pt>
                <c:pt idx="25950">
                  <c:v>0.72631578947368403</c:v>
                </c:pt>
                <c:pt idx="25951">
                  <c:v>0.73684210526315697</c:v>
                </c:pt>
                <c:pt idx="25952">
                  <c:v>0.74736842105263102</c:v>
                </c:pt>
                <c:pt idx="25953">
                  <c:v>0.75789473684210495</c:v>
                </c:pt>
                <c:pt idx="25954">
                  <c:v>0.76842105263157801</c:v>
                </c:pt>
                <c:pt idx="25955">
                  <c:v>0.77894736842105206</c:v>
                </c:pt>
                <c:pt idx="25956">
                  <c:v>0.78947368421052599</c:v>
                </c:pt>
                <c:pt idx="25957">
                  <c:v>0.8</c:v>
                </c:pt>
                <c:pt idx="25958">
                  <c:v>0.81052631578947298</c:v>
                </c:pt>
                <c:pt idx="25959">
                  <c:v>0.82105263157894703</c:v>
                </c:pt>
                <c:pt idx="25960">
                  <c:v>0.83157894736842097</c:v>
                </c:pt>
                <c:pt idx="25961">
                  <c:v>0.84210526315789402</c:v>
                </c:pt>
                <c:pt idx="25962">
                  <c:v>0.85263157894736796</c:v>
                </c:pt>
                <c:pt idx="25963">
                  <c:v>0.86315789473684201</c:v>
                </c:pt>
                <c:pt idx="25964">
                  <c:v>0.87368421052631495</c:v>
                </c:pt>
                <c:pt idx="25965">
                  <c:v>0.884210526315789</c:v>
                </c:pt>
                <c:pt idx="25966">
                  <c:v>0.89473684210526305</c:v>
                </c:pt>
                <c:pt idx="25967">
                  <c:v>0.90526315789473599</c:v>
                </c:pt>
                <c:pt idx="25968">
                  <c:v>0.91578947368421004</c:v>
                </c:pt>
                <c:pt idx="25969">
                  <c:v>0.92631578947368398</c:v>
                </c:pt>
                <c:pt idx="25970">
                  <c:v>0.93684210526315703</c:v>
                </c:pt>
                <c:pt idx="25971">
                  <c:v>0.94736842105263097</c:v>
                </c:pt>
                <c:pt idx="25972">
                  <c:v>0.95789473684210502</c:v>
                </c:pt>
                <c:pt idx="25973">
                  <c:v>0.96842105263157896</c:v>
                </c:pt>
                <c:pt idx="25974">
                  <c:v>0.97894736842105201</c:v>
                </c:pt>
                <c:pt idx="25975">
                  <c:v>0.98947368421052595</c:v>
                </c:pt>
                <c:pt idx="25976">
                  <c:v>0</c:v>
                </c:pt>
                <c:pt idx="25977">
                  <c:v>7.8125E-3</c:v>
                </c:pt>
                <c:pt idx="25978">
                  <c:v>1.5625E-2</c:v>
                </c:pt>
                <c:pt idx="25979">
                  <c:v>2.34375E-2</c:v>
                </c:pt>
                <c:pt idx="25980">
                  <c:v>3.125E-2</c:v>
                </c:pt>
                <c:pt idx="25981">
                  <c:v>3.90625E-2</c:v>
                </c:pt>
                <c:pt idx="25982">
                  <c:v>4.6875E-2</c:v>
                </c:pt>
                <c:pt idx="25983">
                  <c:v>5.46875E-2</c:v>
                </c:pt>
                <c:pt idx="25984">
                  <c:v>6.25E-2</c:v>
                </c:pt>
                <c:pt idx="25985">
                  <c:v>7.03125E-2</c:v>
                </c:pt>
                <c:pt idx="25986">
                  <c:v>7.8125E-2</c:v>
                </c:pt>
                <c:pt idx="25987">
                  <c:v>8.59375E-2</c:v>
                </c:pt>
                <c:pt idx="25988">
                  <c:v>9.375E-2</c:v>
                </c:pt>
                <c:pt idx="25989">
                  <c:v>0.1015625</c:v>
                </c:pt>
                <c:pt idx="25990">
                  <c:v>0.109375</c:v>
                </c:pt>
                <c:pt idx="25991">
                  <c:v>0.1171875</c:v>
                </c:pt>
                <c:pt idx="25992">
                  <c:v>0.125</c:v>
                </c:pt>
                <c:pt idx="25993">
                  <c:v>0.1328125</c:v>
                </c:pt>
                <c:pt idx="25994">
                  <c:v>0.140625</c:v>
                </c:pt>
                <c:pt idx="25995">
                  <c:v>0.1484375</c:v>
                </c:pt>
                <c:pt idx="25996">
                  <c:v>0.15625</c:v>
                </c:pt>
                <c:pt idx="25997">
                  <c:v>0.1640625</c:v>
                </c:pt>
                <c:pt idx="25998">
                  <c:v>0.171875</c:v>
                </c:pt>
                <c:pt idx="25999">
                  <c:v>0.1796875</c:v>
                </c:pt>
                <c:pt idx="26000">
                  <c:v>0.1875</c:v>
                </c:pt>
                <c:pt idx="26001">
                  <c:v>0.1953125</c:v>
                </c:pt>
                <c:pt idx="26002">
                  <c:v>0.203125</c:v>
                </c:pt>
                <c:pt idx="26003">
                  <c:v>0.2109375</c:v>
                </c:pt>
                <c:pt idx="26004">
                  <c:v>0.21875</c:v>
                </c:pt>
                <c:pt idx="26005">
                  <c:v>0.2265625</c:v>
                </c:pt>
                <c:pt idx="26006">
                  <c:v>0.234375</c:v>
                </c:pt>
                <c:pt idx="26007">
                  <c:v>0.2421875</c:v>
                </c:pt>
                <c:pt idx="26008">
                  <c:v>0.25</c:v>
                </c:pt>
                <c:pt idx="26009">
                  <c:v>0.2578125</c:v>
                </c:pt>
                <c:pt idx="26010">
                  <c:v>0.265625</c:v>
                </c:pt>
                <c:pt idx="26011">
                  <c:v>0.2734375</c:v>
                </c:pt>
                <c:pt idx="26012">
                  <c:v>0.28125</c:v>
                </c:pt>
                <c:pt idx="26013">
                  <c:v>0.2890625</c:v>
                </c:pt>
                <c:pt idx="26014">
                  <c:v>0.296875</c:v>
                </c:pt>
                <c:pt idx="26015">
                  <c:v>0.3046875</c:v>
                </c:pt>
                <c:pt idx="26016">
                  <c:v>0.3125</c:v>
                </c:pt>
                <c:pt idx="26017">
                  <c:v>0.3203125</c:v>
                </c:pt>
                <c:pt idx="26018">
                  <c:v>0.328125</c:v>
                </c:pt>
                <c:pt idx="26019">
                  <c:v>0.3359375</c:v>
                </c:pt>
                <c:pt idx="26020">
                  <c:v>0.34375</c:v>
                </c:pt>
                <c:pt idx="26021">
                  <c:v>0.3515625</c:v>
                </c:pt>
                <c:pt idx="26022">
                  <c:v>0.359375</c:v>
                </c:pt>
                <c:pt idx="26023">
                  <c:v>0.3671875</c:v>
                </c:pt>
                <c:pt idx="26024">
                  <c:v>0.375</c:v>
                </c:pt>
                <c:pt idx="26025">
                  <c:v>0.3828125</c:v>
                </c:pt>
                <c:pt idx="26026">
                  <c:v>0.390625</c:v>
                </c:pt>
                <c:pt idx="26027">
                  <c:v>0.3984375</c:v>
                </c:pt>
                <c:pt idx="26028">
                  <c:v>0.40625</c:v>
                </c:pt>
                <c:pt idx="26029">
                  <c:v>0.4140625</c:v>
                </c:pt>
                <c:pt idx="26030">
                  <c:v>0.421875</c:v>
                </c:pt>
                <c:pt idx="26031">
                  <c:v>0.4296875</c:v>
                </c:pt>
                <c:pt idx="26032">
                  <c:v>0.4375</c:v>
                </c:pt>
                <c:pt idx="26033">
                  <c:v>0.4453125</c:v>
                </c:pt>
                <c:pt idx="26034">
                  <c:v>0.453125</c:v>
                </c:pt>
                <c:pt idx="26035">
                  <c:v>0.4609375</c:v>
                </c:pt>
                <c:pt idx="26036">
                  <c:v>0.46875</c:v>
                </c:pt>
                <c:pt idx="26037">
                  <c:v>0.4765625</c:v>
                </c:pt>
                <c:pt idx="26038">
                  <c:v>0.484375</c:v>
                </c:pt>
                <c:pt idx="26039">
                  <c:v>0.4921875</c:v>
                </c:pt>
                <c:pt idx="26040">
                  <c:v>0.5</c:v>
                </c:pt>
                <c:pt idx="26041">
                  <c:v>0.5078125</c:v>
                </c:pt>
                <c:pt idx="26042">
                  <c:v>0.515625</c:v>
                </c:pt>
                <c:pt idx="26043">
                  <c:v>0.5234375</c:v>
                </c:pt>
                <c:pt idx="26044">
                  <c:v>0.53125</c:v>
                </c:pt>
                <c:pt idx="26045">
                  <c:v>0.5390625</c:v>
                </c:pt>
                <c:pt idx="26046">
                  <c:v>0.546875</c:v>
                </c:pt>
                <c:pt idx="26047">
                  <c:v>0.5546875</c:v>
                </c:pt>
                <c:pt idx="26048">
                  <c:v>0.5625</c:v>
                </c:pt>
                <c:pt idx="26049">
                  <c:v>0.5703125</c:v>
                </c:pt>
                <c:pt idx="26050">
                  <c:v>0.578125</c:v>
                </c:pt>
                <c:pt idx="26051">
                  <c:v>0.5859375</c:v>
                </c:pt>
                <c:pt idx="26052">
                  <c:v>0.59375</c:v>
                </c:pt>
                <c:pt idx="26053">
                  <c:v>0.6015625</c:v>
                </c:pt>
                <c:pt idx="26054">
                  <c:v>0.609375</c:v>
                </c:pt>
                <c:pt idx="26055">
                  <c:v>0.6171875</c:v>
                </c:pt>
                <c:pt idx="26056">
                  <c:v>0.625</c:v>
                </c:pt>
                <c:pt idx="26057">
                  <c:v>0.6328125</c:v>
                </c:pt>
                <c:pt idx="26058">
                  <c:v>0.640625</c:v>
                </c:pt>
                <c:pt idx="26059">
                  <c:v>0.6484375</c:v>
                </c:pt>
                <c:pt idx="26060">
                  <c:v>0.65625</c:v>
                </c:pt>
                <c:pt idx="26061">
                  <c:v>0.6640625</c:v>
                </c:pt>
                <c:pt idx="26062">
                  <c:v>0.671875</c:v>
                </c:pt>
                <c:pt idx="26063">
                  <c:v>0.6796875</c:v>
                </c:pt>
                <c:pt idx="26064">
                  <c:v>0.6875</c:v>
                </c:pt>
                <c:pt idx="26065">
                  <c:v>0.6953125</c:v>
                </c:pt>
                <c:pt idx="26066">
                  <c:v>0.703125</c:v>
                </c:pt>
                <c:pt idx="26067">
                  <c:v>0.7109375</c:v>
                </c:pt>
                <c:pt idx="26068">
                  <c:v>0.71875</c:v>
                </c:pt>
                <c:pt idx="26069">
                  <c:v>0.7265625</c:v>
                </c:pt>
                <c:pt idx="26070">
                  <c:v>0.734375</c:v>
                </c:pt>
                <c:pt idx="26071">
                  <c:v>0.7421875</c:v>
                </c:pt>
                <c:pt idx="26072">
                  <c:v>0.75</c:v>
                </c:pt>
                <c:pt idx="26073">
                  <c:v>0.7578125</c:v>
                </c:pt>
                <c:pt idx="26074">
                  <c:v>0.765625</c:v>
                </c:pt>
                <c:pt idx="26075">
                  <c:v>0.7734375</c:v>
                </c:pt>
                <c:pt idx="26076">
                  <c:v>0.78125</c:v>
                </c:pt>
                <c:pt idx="26077">
                  <c:v>0.7890625</c:v>
                </c:pt>
                <c:pt idx="26078">
                  <c:v>0.796875</c:v>
                </c:pt>
                <c:pt idx="26079">
                  <c:v>0.8046875</c:v>
                </c:pt>
                <c:pt idx="26080">
                  <c:v>0.8125</c:v>
                </c:pt>
                <c:pt idx="26081">
                  <c:v>0.8203125</c:v>
                </c:pt>
                <c:pt idx="26082">
                  <c:v>0.828125</c:v>
                </c:pt>
                <c:pt idx="26083">
                  <c:v>0.8359375</c:v>
                </c:pt>
                <c:pt idx="26084">
                  <c:v>0.84375</c:v>
                </c:pt>
                <c:pt idx="26085">
                  <c:v>0.8515625</c:v>
                </c:pt>
                <c:pt idx="26086">
                  <c:v>0.859375</c:v>
                </c:pt>
                <c:pt idx="26087">
                  <c:v>0.8671875</c:v>
                </c:pt>
                <c:pt idx="26088">
                  <c:v>0.875</c:v>
                </c:pt>
                <c:pt idx="26089">
                  <c:v>0.8828125</c:v>
                </c:pt>
                <c:pt idx="26090">
                  <c:v>0.890625</c:v>
                </c:pt>
                <c:pt idx="26091">
                  <c:v>0.8984375</c:v>
                </c:pt>
                <c:pt idx="26092">
                  <c:v>0.90625</c:v>
                </c:pt>
                <c:pt idx="26093">
                  <c:v>0.9140625</c:v>
                </c:pt>
                <c:pt idx="26094">
                  <c:v>0.921875</c:v>
                </c:pt>
                <c:pt idx="26095">
                  <c:v>0.9296875</c:v>
                </c:pt>
                <c:pt idx="26096">
                  <c:v>0.9375</c:v>
                </c:pt>
                <c:pt idx="26097">
                  <c:v>0.9453125</c:v>
                </c:pt>
                <c:pt idx="26098">
                  <c:v>0.953125</c:v>
                </c:pt>
                <c:pt idx="26099">
                  <c:v>0.9609375</c:v>
                </c:pt>
                <c:pt idx="26100">
                  <c:v>0.96875</c:v>
                </c:pt>
                <c:pt idx="26101">
                  <c:v>0.9765625</c:v>
                </c:pt>
                <c:pt idx="26102">
                  <c:v>0.984375</c:v>
                </c:pt>
                <c:pt idx="26103">
                  <c:v>0.9921875</c:v>
                </c:pt>
                <c:pt idx="26104">
                  <c:v>0</c:v>
                </c:pt>
                <c:pt idx="26105">
                  <c:v>1.8181818181818101E-2</c:v>
                </c:pt>
                <c:pt idx="26106">
                  <c:v>3.6363636363636299E-2</c:v>
                </c:pt>
                <c:pt idx="26107">
                  <c:v>5.4545454545454501E-2</c:v>
                </c:pt>
                <c:pt idx="26108">
                  <c:v>7.2727272727272696E-2</c:v>
                </c:pt>
                <c:pt idx="26109">
                  <c:v>9.0909090909090898E-2</c:v>
                </c:pt>
                <c:pt idx="26110">
                  <c:v>0.109090909090909</c:v>
                </c:pt>
                <c:pt idx="26111">
                  <c:v>0.12727272727272701</c:v>
                </c:pt>
                <c:pt idx="26112">
                  <c:v>0.145454545454545</c:v>
                </c:pt>
                <c:pt idx="26113">
                  <c:v>0.163636363636363</c:v>
                </c:pt>
                <c:pt idx="26114">
                  <c:v>0.18181818181818099</c:v>
                </c:pt>
                <c:pt idx="26115">
                  <c:v>0.2</c:v>
                </c:pt>
                <c:pt idx="26116">
                  <c:v>0.218181818181818</c:v>
                </c:pt>
                <c:pt idx="26117">
                  <c:v>0.236363636363636</c:v>
                </c:pt>
                <c:pt idx="26118">
                  <c:v>0.25454545454545402</c:v>
                </c:pt>
                <c:pt idx="26119">
                  <c:v>0.27272727272727199</c:v>
                </c:pt>
                <c:pt idx="26120">
                  <c:v>0.29090909090909001</c:v>
                </c:pt>
                <c:pt idx="26121">
                  <c:v>0.30909090909090903</c:v>
                </c:pt>
                <c:pt idx="26122">
                  <c:v>0.32727272727272699</c:v>
                </c:pt>
                <c:pt idx="26123">
                  <c:v>0.34545454545454501</c:v>
                </c:pt>
                <c:pt idx="26124">
                  <c:v>0.36363636363636298</c:v>
                </c:pt>
                <c:pt idx="26125">
                  <c:v>0.381818181818181</c:v>
                </c:pt>
                <c:pt idx="26126">
                  <c:v>0.4</c:v>
                </c:pt>
                <c:pt idx="26127">
                  <c:v>0.41818181818181799</c:v>
                </c:pt>
                <c:pt idx="26128">
                  <c:v>0.43636363636363601</c:v>
                </c:pt>
                <c:pt idx="26129">
                  <c:v>0.45454545454545398</c:v>
                </c:pt>
                <c:pt idx="26130">
                  <c:v>0.472727272727272</c:v>
                </c:pt>
                <c:pt idx="26131">
                  <c:v>0.49090909090909002</c:v>
                </c:pt>
                <c:pt idx="26132">
                  <c:v>0.50909090909090904</c:v>
                </c:pt>
                <c:pt idx="26133">
                  <c:v>0.527272727272727</c:v>
                </c:pt>
                <c:pt idx="26134">
                  <c:v>0.54545454545454497</c:v>
                </c:pt>
                <c:pt idx="26135">
                  <c:v>0.56363636363636305</c:v>
                </c:pt>
                <c:pt idx="26136">
                  <c:v>0.58181818181818101</c:v>
                </c:pt>
                <c:pt idx="26137">
                  <c:v>0.6</c:v>
                </c:pt>
                <c:pt idx="26138">
                  <c:v>0.61818181818181805</c:v>
                </c:pt>
                <c:pt idx="26139">
                  <c:v>0.63636363636363602</c:v>
                </c:pt>
                <c:pt idx="26140">
                  <c:v>0.65454545454545399</c:v>
                </c:pt>
                <c:pt idx="26141">
                  <c:v>0.67272727272727195</c:v>
                </c:pt>
                <c:pt idx="26142">
                  <c:v>0.69090909090909003</c:v>
                </c:pt>
                <c:pt idx="26143">
                  <c:v>0.70909090909090899</c:v>
                </c:pt>
                <c:pt idx="26144">
                  <c:v>0.72727272727272696</c:v>
                </c:pt>
                <c:pt idx="26145">
                  <c:v>0.74545454545454504</c:v>
                </c:pt>
                <c:pt idx="26146">
                  <c:v>0.763636363636363</c:v>
                </c:pt>
                <c:pt idx="26147">
                  <c:v>0.78181818181818097</c:v>
                </c:pt>
                <c:pt idx="26148">
                  <c:v>0.8</c:v>
                </c:pt>
                <c:pt idx="26149">
                  <c:v>0.81818181818181801</c:v>
                </c:pt>
                <c:pt idx="26150">
                  <c:v>0.83636363636363598</c:v>
                </c:pt>
                <c:pt idx="26151">
                  <c:v>0.85454545454545405</c:v>
                </c:pt>
                <c:pt idx="26152">
                  <c:v>0.87272727272727202</c:v>
                </c:pt>
                <c:pt idx="26153">
                  <c:v>0.89090909090908998</c:v>
                </c:pt>
                <c:pt idx="26154">
                  <c:v>0.90909090909090895</c:v>
                </c:pt>
                <c:pt idx="26155">
                  <c:v>0.92727272727272703</c:v>
                </c:pt>
                <c:pt idx="26156">
                  <c:v>0.94545454545454499</c:v>
                </c:pt>
                <c:pt idx="26157">
                  <c:v>0.96363636363636296</c:v>
                </c:pt>
                <c:pt idx="26158">
                  <c:v>0.98181818181818103</c:v>
                </c:pt>
                <c:pt idx="26159">
                  <c:v>0</c:v>
                </c:pt>
                <c:pt idx="26160">
                  <c:v>1.72413793103448E-2</c:v>
                </c:pt>
                <c:pt idx="26161">
                  <c:v>3.4482758620689599E-2</c:v>
                </c:pt>
                <c:pt idx="26162">
                  <c:v>5.1724137931034399E-2</c:v>
                </c:pt>
                <c:pt idx="26163">
                  <c:v>6.8965517241379296E-2</c:v>
                </c:pt>
                <c:pt idx="26164">
                  <c:v>8.6206896551724102E-2</c:v>
                </c:pt>
                <c:pt idx="26165">
                  <c:v>0.10344827586206801</c:v>
                </c:pt>
                <c:pt idx="26166">
                  <c:v>0.12068965517241299</c:v>
                </c:pt>
                <c:pt idx="26167">
                  <c:v>0.13793103448275801</c:v>
                </c:pt>
                <c:pt idx="26168">
                  <c:v>0.15517241379310301</c:v>
                </c:pt>
                <c:pt idx="26169">
                  <c:v>0.17241379310344801</c:v>
                </c:pt>
                <c:pt idx="26170">
                  <c:v>0.18965517241379301</c:v>
                </c:pt>
                <c:pt idx="26171">
                  <c:v>0.20689655172413701</c:v>
                </c:pt>
                <c:pt idx="26172">
                  <c:v>0.22413793103448201</c:v>
                </c:pt>
                <c:pt idx="26173">
                  <c:v>0.24137931034482701</c:v>
                </c:pt>
                <c:pt idx="26174">
                  <c:v>0.25862068965517199</c:v>
                </c:pt>
                <c:pt idx="26175">
                  <c:v>0.27586206896551702</c:v>
                </c:pt>
                <c:pt idx="26176">
                  <c:v>0.29310344827586199</c:v>
                </c:pt>
                <c:pt idx="26177">
                  <c:v>0.31034482758620602</c:v>
                </c:pt>
                <c:pt idx="26178">
                  <c:v>0.32758620689655099</c:v>
                </c:pt>
                <c:pt idx="26179">
                  <c:v>0.34482758620689602</c:v>
                </c:pt>
                <c:pt idx="26180">
                  <c:v>0.36206896551724099</c:v>
                </c:pt>
                <c:pt idx="26181">
                  <c:v>0.37931034482758602</c:v>
                </c:pt>
                <c:pt idx="26182">
                  <c:v>0.39655172413793099</c:v>
                </c:pt>
                <c:pt idx="26183">
                  <c:v>0.41379310344827502</c:v>
                </c:pt>
                <c:pt idx="26184">
                  <c:v>0.43103448275862</c:v>
                </c:pt>
                <c:pt idx="26185">
                  <c:v>0.44827586206896503</c:v>
                </c:pt>
                <c:pt idx="26186">
                  <c:v>0.46551724137931</c:v>
                </c:pt>
                <c:pt idx="26187">
                  <c:v>0.48275862068965503</c:v>
                </c:pt>
                <c:pt idx="26188">
                  <c:v>0.5</c:v>
                </c:pt>
                <c:pt idx="26189">
                  <c:v>0.51724137931034397</c:v>
                </c:pt>
                <c:pt idx="26190">
                  <c:v>0.53448275862068895</c:v>
                </c:pt>
                <c:pt idx="26191">
                  <c:v>0.55172413793103403</c:v>
                </c:pt>
                <c:pt idx="26192">
                  <c:v>0.568965517241379</c:v>
                </c:pt>
                <c:pt idx="26193">
                  <c:v>0.58620689655172398</c:v>
                </c:pt>
                <c:pt idx="26194">
                  <c:v>0.60344827586206895</c:v>
                </c:pt>
                <c:pt idx="26195">
                  <c:v>0.62068965517241304</c:v>
                </c:pt>
                <c:pt idx="26196">
                  <c:v>0.63793103448275801</c:v>
                </c:pt>
                <c:pt idx="26197">
                  <c:v>0.65517241379310298</c:v>
                </c:pt>
                <c:pt idx="26198">
                  <c:v>0.67241379310344795</c:v>
                </c:pt>
                <c:pt idx="26199">
                  <c:v>0.68965517241379304</c:v>
                </c:pt>
                <c:pt idx="26200">
                  <c:v>0.70689655172413701</c:v>
                </c:pt>
                <c:pt idx="26201">
                  <c:v>0.72413793103448199</c:v>
                </c:pt>
                <c:pt idx="26202">
                  <c:v>0.74137931034482696</c:v>
                </c:pt>
                <c:pt idx="26203">
                  <c:v>0.75862068965517204</c:v>
                </c:pt>
                <c:pt idx="26204">
                  <c:v>0.77586206896551702</c:v>
                </c:pt>
                <c:pt idx="26205">
                  <c:v>0.79310344827586199</c:v>
                </c:pt>
                <c:pt idx="26206">
                  <c:v>0.81034482758620596</c:v>
                </c:pt>
                <c:pt idx="26207">
                  <c:v>0.82758620689655105</c:v>
                </c:pt>
                <c:pt idx="26208">
                  <c:v>0.84482758620689602</c:v>
                </c:pt>
                <c:pt idx="26209">
                  <c:v>0.86206896551724099</c:v>
                </c:pt>
                <c:pt idx="26210">
                  <c:v>0.87931034482758597</c:v>
                </c:pt>
                <c:pt idx="26211">
                  <c:v>0.89655172413793105</c:v>
                </c:pt>
                <c:pt idx="26212">
                  <c:v>0.91379310344827502</c:v>
                </c:pt>
                <c:pt idx="26213">
                  <c:v>0.93103448275862</c:v>
                </c:pt>
                <c:pt idx="26214">
                  <c:v>0.94827586206896497</c:v>
                </c:pt>
                <c:pt idx="26215">
                  <c:v>0.96551724137931005</c:v>
                </c:pt>
                <c:pt idx="26216">
                  <c:v>0.98275862068965503</c:v>
                </c:pt>
                <c:pt idx="26217">
                  <c:v>0</c:v>
                </c:pt>
                <c:pt idx="26218">
                  <c:v>2.4390243902439001E-2</c:v>
                </c:pt>
                <c:pt idx="26219">
                  <c:v>4.8780487804878002E-2</c:v>
                </c:pt>
                <c:pt idx="26220">
                  <c:v>7.3170731707316999E-2</c:v>
                </c:pt>
                <c:pt idx="26221">
                  <c:v>9.7560975609756101E-2</c:v>
                </c:pt>
                <c:pt idx="26222">
                  <c:v>0.12195121951219499</c:v>
                </c:pt>
                <c:pt idx="26223">
                  <c:v>0.146341463414634</c:v>
                </c:pt>
                <c:pt idx="26224">
                  <c:v>0.17073170731707299</c:v>
                </c:pt>
                <c:pt idx="26225">
                  <c:v>0.19512195121951201</c:v>
                </c:pt>
                <c:pt idx="26226">
                  <c:v>0.219512195121951</c:v>
                </c:pt>
                <c:pt idx="26227">
                  <c:v>0.24390243902438999</c:v>
                </c:pt>
                <c:pt idx="26228">
                  <c:v>0.26829268292682901</c:v>
                </c:pt>
                <c:pt idx="26229">
                  <c:v>0.292682926829268</c:v>
                </c:pt>
                <c:pt idx="26230">
                  <c:v>0.31707317073170699</c:v>
                </c:pt>
                <c:pt idx="26231">
                  <c:v>0.34146341463414598</c:v>
                </c:pt>
                <c:pt idx="26232">
                  <c:v>0.36585365853658502</c:v>
                </c:pt>
                <c:pt idx="26233">
                  <c:v>0.39024390243902402</c:v>
                </c:pt>
                <c:pt idx="26234">
                  <c:v>0.41463414634146301</c:v>
                </c:pt>
                <c:pt idx="26235">
                  <c:v>0.439024390243902</c:v>
                </c:pt>
                <c:pt idx="26236">
                  <c:v>0.46341463414634099</c:v>
                </c:pt>
                <c:pt idx="26237">
                  <c:v>0.48780487804877998</c:v>
                </c:pt>
                <c:pt idx="26238">
                  <c:v>0.51219512195121897</c:v>
                </c:pt>
                <c:pt idx="26239">
                  <c:v>0.53658536585365801</c:v>
                </c:pt>
                <c:pt idx="26240">
                  <c:v>0.56097560975609695</c:v>
                </c:pt>
                <c:pt idx="26241">
                  <c:v>0.585365853658536</c:v>
                </c:pt>
                <c:pt idx="26242">
                  <c:v>0.60975609756097504</c:v>
                </c:pt>
                <c:pt idx="26243">
                  <c:v>0.63414634146341398</c:v>
                </c:pt>
                <c:pt idx="26244">
                  <c:v>0.65853658536585302</c:v>
                </c:pt>
                <c:pt idx="26245">
                  <c:v>0.68292682926829196</c:v>
                </c:pt>
                <c:pt idx="26246">
                  <c:v>0.707317073170731</c:v>
                </c:pt>
                <c:pt idx="26247">
                  <c:v>0.73170731707317005</c:v>
                </c:pt>
                <c:pt idx="26248">
                  <c:v>0.75609756097560898</c:v>
                </c:pt>
                <c:pt idx="26249">
                  <c:v>0.78048780487804803</c:v>
                </c:pt>
                <c:pt idx="26250">
                  <c:v>0.80487804878048697</c:v>
                </c:pt>
                <c:pt idx="26251">
                  <c:v>0.82926829268292601</c:v>
                </c:pt>
                <c:pt idx="26252">
                  <c:v>0.85365853658536495</c:v>
                </c:pt>
                <c:pt idx="26253">
                  <c:v>0.87804878048780399</c:v>
                </c:pt>
                <c:pt idx="26254">
                  <c:v>0.90243902439024304</c:v>
                </c:pt>
                <c:pt idx="26255">
                  <c:v>0.92682926829268297</c:v>
                </c:pt>
                <c:pt idx="26256">
                  <c:v>0.95121951219512102</c:v>
                </c:pt>
                <c:pt idx="26257">
                  <c:v>0.97560975609756095</c:v>
                </c:pt>
                <c:pt idx="26258">
                  <c:v>0</c:v>
                </c:pt>
                <c:pt idx="26259">
                  <c:v>1.4492753623188401E-2</c:v>
                </c:pt>
                <c:pt idx="26260">
                  <c:v>2.8985507246376802E-2</c:v>
                </c:pt>
                <c:pt idx="26261">
                  <c:v>4.3478260869565202E-2</c:v>
                </c:pt>
                <c:pt idx="26262">
                  <c:v>5.7971014492753603E-2</c:v>
                </c:pt>
                <c:pt idx="26263">
                  <c:v>7.2463768115942004E-2</c:v>
                </c:pt>
                <c:pt idx="26264">
                  <c:v>8.6956521739130405E-2</c:v>
                </c:pt>
                <c:pt idx="26265">
                  <c:v>0.101449275362318</c:v>
                </c:pt>
                <c:pt idx="26266">
                  <c:v>0.115942028985507</c:v>
                </c:pt>
                <c:pt idx="26267">
                  <c:v>0.13043478260869501</c:v>
                </c:pt>
                <c:pt idx="26268">
                  <c:v>0.14492753623188401</c:v>
                </c:pt>
                <c:pt idx="26269">
                  <c:v>0.15942028985507201</c:v>
                </c:pt>
                <c:pt idx="26270">
                  <c:v>0.17391304347826</c:v>
                </c:pt>
                <c:pt idx="26271">
                  <c:v>0.188405797101449</c:v>
                </c:pt>
                <c:pt idx="26272">
                  <c:v>0.202898550724637</c:v>
                </c:pt>
                <c:pt idx="26273">
                  <c:v>0.217391304347826</c:v>
                </c:pt>
                <c:pt idx="26274">
                  <c:v>0.231884057971014</c:v>
                </c:pt>
                <c:pt idx="26275">
                  <c:v>0.24637681159420199</c:v>
                </c:pt>
                <c:pt idx="26276">
                  <c:v>0.26086956521739102</c:v>
                </c:pt>
                <c:pt idx="26277">
                  <c:v>0.27536231884057899</c:v>
                </c:pt>
                <c:pt idx="26278">
                  <c:v>0.28985507246376802</c:v>
                </c:pt>
                <c:pt idx="26279">
                  <c:v>0.30434782608695599</c:v>
                </c:pt>
                <c:pt idx="26280">
                  <c:v>0.31884057971014401</c:v>
                </c:pt>
                <c:pt idx="26281">
                  <c:v>0.33333333333333298</c:v>
                </c:pt>
                <c:pt idx="26282">
                  <c:v>0.34782608695652101</c:v>
                </c:pt>
                <c:pt idx="26283">
                  <c:v>0.36231884057970998</c:v>
                </c:pt>
                <c:pt idx="26284">
                  <c:v>0.376811594202898</c:v>
                </c:pt>
                <c:pt idx="26285">
                  <c:v>0.39130434782608697</c:v>
                </c:pt>
                <c:pt idx="26286">
                  <c:v>0.405797101449275</c:v>
                </c:pt>
                <c:pt idx="26287">
                  <c:v>0.42028985507246303</c:v>
                </c:pt>
                <c:pt idx="26288">
                  <c:v>0.434782608695652</c:v>
                </c:pt>
                <c:pt idx="26289">
                  <c:v>0.44927536231884002</c:v>
                </c:pt>
                <c:pt idx="26290">
                  <c:v>0.46376811594202899</c:v>
                </c:pt>
                <c:pt idx="26291">
                  <c:v>0.47826086956521702</c:v>
                </c:pt>
                <c:pt idx="26292">
                  <c:v>0.49275362318840499</c:v>
                </c:pt>
                <c:pt idx="26293">
                  <c:v>0.50724637681159401</c:v>
                </c:pt>
                <c:pt idx="26294">
                  <c:v>0.52173913043478204</c:v>
                </c:pt>
                <c:pt idx="26295">
                  <c:v>0.53623188405797095</c:v>
                </c:pt>
                <c:pt idx="26296">
                  <c:v>0.55072463768115898</c:v>
                </c:pt>
                <c:pt idx="26297">
                  <c:v>0.56521739130434701</c:v>
                </c:pt>
                <c:pt idx="26298">
                  <c:v>0.57971014492753603</c:v>
                </c:pt>
                <c:pt idx="26299">
                  <c:v>0.59420289855072395</c:v>
                </c:pt>
                <c:pt idx="26300">
                  <c:v>0.60869565217391297</c:v>
                </c:pt>
                <c:pt idx="26301">
                  <c:v>0.623188405797101</c:v>
                </c:pt>
                <c:pt idx="26302">
                  <c:v>0.63768115942028902</c:v>
                </c:pt>
                <c:pt idx="26303">
                  <c:v>0.65217391304347805</c:v>
                </c:pt>
                <c:pt idx="26304">
                  <c:v>0.66666666666666596</c:v>
                </c:pt>
                <c:pt idx="26305">
                  <c:v>0.68115942028985499</c:v>
                </c:pt>
                <c:pt idx="26306">
                  <c:v>0.69565217391304301</c:v>
                </c:pt>
                <c:pt idx="26307">
                  <c:v>0.71014492753623104</c:v>
                </c:pt>
                <c:pt idx="26308">
                  <c:v>0.72463768115941996</c:v>
                </c:pt>
                <c:pt idx="26309">
                  <c:v>0.73913043478260798</c:v>
                </c:pt>
                <c:pt idx="26310">
                  <c:v>0.75362318840579701</c:v>
                </c:pt>
                <c:pt idx="26311">
                  <c:v>0.76811594202898503</c:v>
                </c:pt>
                <c:pt idx="26312">
                  <c:v>0.78260869565217395</c:v>
                </c:pt>
                <c:pt idx="26313">
                  <c:v>0.79710144927536197</c:v>
                </c:pt>
                <c:pt idx="26314">
                  <c:v>0.81159420289855</c:v>
                </c:pt>
                <c:pt idx="26315">
                  <c:v>0.82608695652173902</c:v>
                </c:pt>
                <c:pt idx="26316">
                  <c:v>0.84057971014492705</c:v>
                </c:pt>
                <c:pt idx="26317">
                  <c:v>0.85507246376811596</c:v>
                </c:pt>
                <c:pt idx="26318">
                  <c:v>0.86956521739130399</c:v>
                </c:pt>
                <c:pt idx="26319">
                  <c:v>0.88405797101449202</c:v>
                </c:pt>
                <c:pt idx="26320">
                  <c:v>0.89855072463768104</c:v>
                </c:pt>
                <c:pt idx="26321">
                  <c:v>0.91304347826086896</c:v>
                </c:pt>
                <c:pt idx="26322">
                  <c:v>0.92753623188405798</c:v>
                </c:pt>
                <c:pt idx="26323">
                  <c:v>0.94202898550724601</c:v>
                </c:pt>
                <c:pt idx="26324">
                  <c:v>0.95652173913043403</c:v>
                </c:pt>
                <c:pt idx="26325">
                  <c:v>0.97101449275362295</c:v>
                </c:pt>
                <c:pt idx="26326">
                  <c:v>0.98550724637681097</c:v>
                </c:pt>
                <c:pt idx="26327">
                  <c:v>0</c:v>
                </c:pt>
                <c:pt idx="26328">
                  <c:v>9.9009900990098994E-3</c:v>
                </c:pt>
                <c:pt idx="26329">
                  <c:v>1.9801980198019799E-2</c:v>
                </c:pt>
                <c:pt idx="26330">
                  <c:v>2.9702970297029702E-2</c:v>
                </c:pt>
                <c:pt idx="26331">
                  <c:v>3.9603960396039598E-2</c:v>
                </c:pt>
                <c:pt idx="26332">
                  <c:v>4.95049504950495E-2</c:v>
                </c:pt>
                <c:pt idx="26333">
                  <c:v>5.9405940594059403E-2</c:v>
                </c:pt>
                <c:pt idx="26334">
                  <c:v>6.9306930693069299E-2</c:v>
                </c:pt>
                <c:pt idx="26335">
                  <c:v>7.9207920792079195E-2</c:v>
                </c:pt>
                <c:pt idx="26336">
                  <c:v>8.9108910891089105E-2</c:v>
                </c:pt>
                <c:pt idx="26337">
                  <c:v>9.9009900990099001E-2</c:v>
                </c:pt>
                <c:pt idx="26338">
                  <c:v>0.10891089108910799</c:v>
                </c:pt>
                <c:pt idx="26339">
                  <c:v>0.118811881188118</c:v>
                </c:pt>
                <c:pt idx="26340">
                  <c:v>0.12871287128712799</c:v>
                </c:pt>
                <c:pt idx="26341">
                  <c:v>0.13861386138613799</c:v>
                </c:pt>
                <c:pt idx="26342">
                  <c:v>0.14851485148514801</c:v>
                </c:pt>
                <c:pt idx="26343">
                  <c:v>0.158415841584158</c:v>
                </c:pt>
                <c:pt idx="26344">
                  <c:v>0.16831683168316799</c:v>
                </c:pt>
                <c:pt idx="26345">
                  <c:v>0.17821782178217799</c:v>
                </c:pt>
                <c:pt idx="26346">
                  <c:v>0.18811881188118801</c:v>
                </c:pt>
                <c:pt idx="26347">
                  <c:v>0.198019801980198</c:v>
                </c:pt>
                <c:pt idx="26348">
                  <c:v>0.207920792079207</c:v>
                </c:pt>
                <c:pt idx="26349">
                  <c:v>0.21782178217821699</c:v>
                </c:pt>
                <c:pt idx="26350">
                  <c:v>0.22772277227722701</c:v>
                </c:pt>
                <c:pt idx="26351">
                  <c:v>0.237623762376237</c:v>
                </c:pt>
                <c:pt idx="26352">
                  <c:v>0.247524752475247</c:v>
                </c:pt>
                <c:pt idx="26353">
                  <c:v>0.25742574257425699</c:v>
                </c:pt>
                <c:pt idx="26354">
                  <c:v>0.26732673267326701</c:v>
                </c:pt>
                <c:pt idx="26355">
                  <c:v>0.27722772277227697</c:v>
                </c:pt>
                <c:pt idx="26356">
                  <c:v>0.287128712871287</c:v>
                </c:pt>
                <c:pt idx="26357">
                  <c:v>0.29702970297029702</c:v>
                </c:pt>
                <c:pt idx="26358">
                  <c:v>0.30693069306930598</c:v>
                </c:pt>
                <c:pt idx="26359">
                  <c:v>0.316831683168316</c:v>
                </c:pt>
                <c:pt idx="26360">
                  <c:v>0.32673267326732602</c:v>
                </c:pt>
                <c:pt idx="26361">
                  <c:v>0.33663366336633599</c:v>
                </c:pt>
                <c:pt idx="26362">
                  <c:v>0.34653465346534601</c:v>
                </c:pt>
                <c:pt idx="26363">
                  <c:v>0.35643564356435598</c:v>
                </c:pt>
                <c:pt idx="26364">
                  <c:v>0.366336633663366</c:v>
                </c:pt>
                <c:pt idx="26365">
                  <c:v>0.37623762376237602</c:v>
                </c:pt>
                <c:pt idx="26366">
                  <c:v>0.38613861386138598</c:v>
                </c:pt>
                <c:pt idx="26367">
                  <c:v>0.396039603960396</c:v>
                </c:pt>
                <c:pt idx="26368">
                  <c:v>0.40594059405940502</c:v>
                </c:pt>
                <c:pt idx="26369">
                  <c:v>0.41584158415841499</c:v>
                </c:pt>
                <c:pt idx="26370">
                  <c:v>0.42574257425742501</c:v>
                </c:pt>
                <c:pt idx="26371">
                  <c:v>0.43564356435643498</c:v>
                </c:pt>
                <c:pt idx="26372">
                  <c:v>0.445544554455445</c:v>
                </c:pt>
                <c:pt idx="26373">
                  <c:v>0.45544554455445502</c:v>
                </c:pt>
                <c:pt idx="26374">
                  <c:v>0.46534653465346498</c:v>
                </c:pt>
                <c:pt idx="26375">
                  <c:v>0.475247524752475</c:v>
                </c:pt>
                <c:pt idx="26376">
                  <c:v>0.48514851485148502</c:v>
                </c:pt>
                <c:pt idx="26377">
                  <c:v>0.49504950495049499</c:v>
                </c:pt>
                <c:pt idx="26378">
                  <c:v>0.50495049504950495</c:v>
                </c:pt>
                <c:pt idx="26379">
                  <c:v>0.51485148514851398</c:v>
                </c:pt>
                <c:pt idx="26380">
                  <c:v>0.524752475247524</c:v>
                </c:pt>
                <c:pt idx="26381">
                  <c:v>0.53465346534653402</c:v>
                </c:pt>
                <c:pt idx="26382">
                  <c:v>0.54455445544554404</c:v>
                </c:pt>
                <c:pt idx="26383">
                  <c:v>0.55445544554455395</c:v>
                </c:pt>
                <c:pt idx="26384">
                  <c:v>0.56435643564356397</c:v>
                </c:pt>
                <c:pt idx="26385">
                  <c:v>0.57425742574257399</c:v>
                </c:pt>
                <c:pt idx="26386">
                  <c:v>0.58415841584158401</c:v>
                </c:pt>
                <c:pt idx="26387">
                  <c:v>0.59405940594059403</c:v>
                </c:pt>
                <c:pt idx="26388">
                  <c:v>0.60396039603960305</c:v>
                </c:pt>
                <c:pt idx="26389">
                  <c:v>0.61386138613861296</c:v>
                </c:pt>
                <c:pt idx="26390">
                  <c:v>0.62376237623762298</c:v>
                </c:pt>
                <c:pt idx="26391">
                  <c:v>0.633663366336633</c:v>
                </c:pt>
                <c:pt idx="26392">
                  <c:v>0.64356435643564303</c:v>
                </c:pt>
                <c:pt idx="26393">
                  <c:v>0.65346534653465305</c:v>
                </c:pt>
                <c:pt idx="26394">
                  <c:v>0.66336633663366296</c:v>
                </c:pt>
                <c:pt idx="26395">
                  <c:v>0.67326732673267298</c:v>
                </c:pt>
                <c:pt idx="26396">
                  <c:v>0.683168316831683</c:v>
                </c:pt>
                <c:pt idx="26397">
                  <c:v>0.69306930693069302</c:v>
                </c:pt>
                <c:pt idx="26398">
                  <c:v>0.70297029702970204</c:v>
                </c:pt>
                <c:pt idx="26399">
                  <c:v>0.71287128712871195</c:v>
                </c:pt>
                <c:pt idx="26400">
                  <c:v>0.72277227722772197</c:v>
                </c:pt>
                <c:pt idx="26401">
                  <c:v>0.73267326732673199</c:v>
                </c:pt>
                <c:pt idx="26402">
                  <c:v>0.74257425742574201</c:v>
                </c:pt>
                <c:pt idx="26403">
                  <c:v>0.75247524752475203</c:v>
                </c:pt>
                <c:pt idx="26404">
                  <c:v>0.76237623762376205</c:v>
                </c:pt>
                <c:pt idx="26405">
                  <c:v>0.77227722772277196</c:v>
                </c:pt>
                <c:pt idx="26406">
                  <c:v>0.78217821782178198</c:v>
                </c:pt>
                <c:pt idx="26407">
                  <c:v>0.79207920792079201</c:v>
                </c:pt>
                <c:pt idx="26408">
                  <c:v>0.80198019801980203</c:v>
                </c:pt>
                <c:pt idx="26409">
                  <c:v>0.81188118811881105</c:v>
                </c:pt>
                <c:pt idx="26410">
                  <c:v>0.82178217821782096</c:v>
                </c:pt>
                <c:pt idx="26411">
                  <c:v>0.83168316831683098</c:v>
                </c:pt>
                <c:pt idx="26412">
                  <c:v>0.841584158415841</c:v>
                </c:pt>
                <c:pt idx="26413">
                  <c:v>0.85148514851485102</c:v>
                </c:pt>
                <c:pt idx="26414">
                  <c:v>0.86138613861386104</c:v>
                </c:pt>
                <c:pt idx="26415">
                  <c:v>0.87128712871287095</c:v>
                </c:pt>
                <c:pt idx="26416">
                  <c:v>0.88118811881188097</c:v>
                </c:pt>
                <c:pt idx="26417">
                  <c:v>0.89108910891089099</c:v>
                </c:pt>
                <c:pt idx="26418">
                  <c:v>0.90099009900990101</c:v>
                </c:pt>
                <c:pt idx="26419">
                  <c:v>0.91089108910891003</c:v>
                </c:pt>
                <c:pt idx="26420">
                  <c:v>0.92079207920791994</c:v>
                </c:pt>
                <c:pt idx="26421">
                  <c:v>0.93069306930692997</c:v>
                </c:pt>
                <c:pt idx="26422">
                  <c:v>0.94059405940593999</c:v>
                </c:pt>
                <c:pt idx="26423">
                  <c:v>0.95049504950495001</c:v>
                </c:pt>
                <c:pt idx="26424">
                  <c:v>0.96039603960396003</c:v>
                </c:pt>
                <c:pt idx="26425">
                  <c:v>0.97029702970297005</c:v>
                </c:pt>
                <c:pt idx="26426">
                  <c:v>0.98019801980197996</c:v>
                </c:pt>
                <c:pt idx="26427">
                  <c:v>0.99009900990098998</c:v>
                </c:pt>
                <c:pt idx="26428">
                  <c:v>0</c:v>
                </c:pt>
                <c:pt idx="26429">
                  <c:v>6.6666666666666596E-2</c:v>
                </c:pt>
                <c:pt idx="26430">
                  <c:v>0.133333333333333</c:v>
                </c:pt>
                <c:pt idx="26431">
                  <c:v>0.2</c:v>
                </c:pt>
                <c:pt idx="26432">
                  <c:v>0.266666666666666</c:v>
                </c:pt>
                <c:pt idx="26433">
                  <c:v>0.33333333333333298</c:v>
                </c:pt>
                <c:pt idx="26434">
                  <c:v>0.4</c:v>
                </c:pt>
                <c:pt idx="26435">
                  <c:v>0.46666666666666601</c:v>
                </c:pt>
                <c:pt idx="26436">
                  <c:v>0.53333333333333299</c:v>
                </c:pt>
                <c:pt idx="26437">
                  <c:v>0.6</c:v>
                </c:pt>
                <c:pt idx="26438">
                  <c:v>0.66666666666666596</c:v>
                </c:pt>
                <c:pt idx="26439">
                  <c:v>0.73333333333333295</c:v>
                </c:pt>
                <c:pt idx="26440">
                  <c:v>0.8</c:v>
                </c:pt>
                <c:pt idx="26441">
                  <c:v>0.86666666666666603</c:v>
                </c:pt>
                <c:pt idx="26442">
                  <c:v>0.93333333333333302</c:v>
                </c:pt>
                <c:pt idx="26443">
                  <c:v>0</c:v>
                </c:pt>
                <c:pt idx="26444">
                  <c:v>2.3255813953488299E-2</c:v>
                </c:pt>
                <c:pt idx="26445">
                  <c:v>4.6511627906976702E-2</c:v>
                </c:pt>
                <c:pt idx="26446">
                  <c:v>6.9767441860465101E-2</c:v>
                </c:pt>
                <c:pt idx="26447">
                  <c:v>9.3023255813953404E-2</c:v>
                </c:pt>
                <c:pt idx="26448">
                  <c:v>0.116279069767441</c:v>
                </c:pt>
                <c:pt idx="26449">
                  <c:v>0.13953488372093001</c:v>
                </c:pt>
                <c:pt idx="26450">
                  <c:v>0.16279069767441801</c:v>
                </c:pt>
                <c:pt idx="26451">
                  <c:v>0.186046511627906</c:v>
                </c:pt>
                <c:pt idx="26452">
                  <c:v>0.209302325581395</c:v>
                </c:pt>
                <c:pt idx="26453">
                  <c:v>0.232558139534883</c:v>
                </c:pt>
                <c:pt idx="26454">
                  <c:v>0.25581395348837199</c:v>
                </c:pt>
                <c:pt idx="26455">
                  <c:v>0.27906976744186002</c:v>
                </c:pt>
                <c:pt idx="26456">
                  <c:v>0.30232558139534799</c:v>
                </c:pt>
                <c:pt idx="26457">
                  <c:v>0.32558139534883701</c:v>
                </c:pt>
                <c:pt idx="26458">
                  <c:v>0.34883720930232498</c:v>
                </c:pt>
                <c:pt idx="26459">
                  <c:v>0.372093023255813</c:v>
                </c:pt>
                <c:pt idx="26460">
                  <c:v>0.39534883720930197</c:v>
                </c:pt>
                <c:pt idx="26461">
                  <c:v>0.41860465116279</c:v>
                </c:pt>
                <c:pt idx="26462">
                  <c:v>0.44186046511627902</c:v>
                </c:pt>
                <c:pt idx="26463">
                  <c:v>0.46511627906976699</c:v>
                </c:pt>
                <c:pt idx="26464">
                  <c:v>0.48837209302325502</c:v>
                </c:pt>
                <c:pt idx="26465">
                  <c:v>0.51162790697674398</c:v>
                </c:pt>
                <c:pt idx="26466">
                  <c:v>0.53488372093023195</c:v>
                </c:pt>
                <c:pt idx="26467">
                  <c:v>0.55813953488372003</c:v>
                </c:pt>
                <c:pt idx="26468">
                  <c:v>0.581395348837209</c:v>
                </c:pt>
                <c:pt idx="26469">
                  <c:v>0.60465116279069697</c:v>
                </c:pt>
                <c:pt idx="26470">
                  <c:v>0.62790697674418605</c:v>
                </c:pt>
                <c:pt idx="26471">
                  <c:v>0.65116279069767402</c:v>
                </c:pt>
                <c:pt idx="26472">
                  <c:v>0.67441860465116199</c:v>
                </c:pt>
                <c:pt idx="26473">
                  <c:v>0.69767441860465096</c:v>
                </c:pt>
                <c:pt idx="26474">
                  <c:v>0.72093023255813904</c:v>
                </c:pt>
                <c:pt idx="26475">
                  <c:v>0.74418604651162701</c:v>
                </c:pt>
                <c:pt idx="26476">
                  <c:v>0.76744186046511598</c:v>
                </c:pt>
                <c:pt idx="26477">
                  <c:v>0.79069767441860395</c:v>
                </c:pt>
                <c:pt idx="26478">
                  <c:v>0.81395348837209303</c:v>
                </c:pt>
                <c:pt idx="26479">
                  <c:v>0.837209302325581</c:v>
                </c:pt>
                <c:pt idx="26480">
                  <c:v>0.86046511627906896</c:v>
                </c:pt>
                <c:pt idx="26481">
                  <c:v>0.88372093023255804</c:v>
                </c:pt>
                <c:pt idx="26482">
                  <c:v>0.90697674418604601</c:v>
                </c:pt>
                <c:pt idx="26483">
                  <c:v>0.93023255813953398</c:v>
                </c:pt>
                <c:pt idx="26484">
                  <c:v>0.95348837209302295</c:v>
                </c:pt>
                <c:pt idx="26485">
                  <c:v>0.97674418604651103</c:v>
                </c:pt>
                <c:pt idx="26486">
                  <c:v>0</c:v>
                </c:pt>
                <c:pt idx="26487">
                  <c:v>0.25</c:v>
                </c:pt>
                <c:pt idx="26488">
                  <c:v>0.5</c:v>
                </c:pt>
                <c:pt idx="26489">
                  <c:v>0.75</c:v>
                </c:pt>
                <c:pt idx="26490">
                  <c:v>0</c:v>
                </c:pt>
                <c:pt idx="26491">
                  <c:v>1.1764705882352899E-2</c:v>
                </c:pt>
                <c:pt idx="26492">
                  <c:v>2.3529411764705799E-2</c:v>
                </c:pt>
                <c:pt idx="26493">
                  <c:v>3.5294117647058802E-2</c:v>
                </c:pt>
                <c:pt idx="26494">
                  <c:v>4.7058823529411702E-2</c:v>
                </c:pt>
                <c:pt idx="26495">
                  <c:v>5.8823529411764698E-2</c:v>
                </c:pt>
                <c:pt idx="26496">
                  <c:v>7.0588235294117604E-2</c:v>
                </c:pt>
                <c:pt idx="26497">
                  <c:v>8.2352941176470504E-2</c:v>
                </c:pt>
                <c:pt idx="26498">
                  <c:v>9.41176470588235E-2</c:v>
                </c:pt>
                <c:pt idx="26499">
                  <c:v>0.105882352941176</c:v>
                </c:pt>
                <c:pt idx="26500">
                  <c:v>0.11764705882352899</c:v>
                </c:pt>
                <c:pt idx="26501">
                  <c:v>0.129411764705882</c:v>
                </c:pt>
                <c:pt idx="26502">
                  <c:v>0.14117647058823499</c:v>
                </c:pt>
                <c:pt idx="26503">
                  <c:v>0.152941176470588</c:v>
                </c:pt>
                <c:pt idx="26504">
                  <c:v>0.16470588235294101</c:v>
                </c:pt>
                <c:pt idx="26505">
                  <c:v>0.17647058823529399</c:v>
                </c:pt>
                <c:pt idx="26506">
                  <c:v>0.188235294117647</c:v>
                </c:pt>
                <c:pt idx="26507">
                  <c:v>0.2</c:v>
                </c:pt>
                <c:pt idx="26508">
                  <c:v>0.21176470588235199</c:v>
                </c:pt>
                <c:pt idx="26509">
                  <c:v>0.223529411764705</c:v>
                </c:pt>
                <c:pt idx="26510">
                  <c:v>0.23529411764705799</c:v>
                </c:pt>
                <c:pt idx="26511">
                  <c:v>0.247058823529411</c:v>
                </c:pt>
                <c:pt idx="26512">
                  <c:v>0.25882352941176401</c:v>
                </c:pt>
                <c:pt idx="26513">
                  <c:v>0.27058823529411702</c:v>
                </c:pt>
                <c:pt idx="26514">
                  <c:v>0.28235294117646997</c:v>
                </c:pt>
                <c:pt idx="26515">
                  <c:v>0.29411764705882298</c:v>
                </c:pt>
                <c:pt idx="26516">
                  <c:v>0.30588235294117599</c:v>
                </c:pt>
                <c:pt idx="26517">
                  <c:v>0.317647058823529</c:v>
                </c:pt>
                <c:pt idx="26518">
                  <c:v>0.32941176470588202</c:v>
                </c:pt>
                <c:pt idx="26519">
                  <c:v>0.34117647058823503</c:v>
                </c:pt>
                <c:pt idx="26520">
                  <c:v>0.35294117647058798</c:v>
                </c:pt>
                <c:pt idx="26521">
                  <c:v>0.36470588235294099</c:v>
                </c:pt>
                <c:pt idx="26522">
                  <c:v>0.376470588235294</c:v>
                </c:pt>
                <c:pt idx="26523">
                  <c:v>0.38823529411764701</c:v>
                </c:pt>
                <c:pt idx="26524">
                  <c:v>0.4</c:v>
                </c:pt>
                <c:pt idx="26525">
                  <c:v>0.41176470588235198</c:v>
                </c:pt>
                <c:pt idx="26526">
                  <c:v>0.42352941176470499</c:v>
                </c:pt>
                <c:pt idx="26527">
                  <c:v>0.435294117647058</c:v>
                </c:pt>
                <c:pt idx="26528">
                  <c:v>0.44705882352941101</c:v>
                </c:pt>
                <c:pt idx="26529">
                  <c:v>0.45882352941176402</c:v>
                </c:pt>
                <c:pt idx="26530">
                  <c:v>0.47058823529411697</c:v>
                </c:pt>
                <c:pt idx="26531">
                  <c:v>0.48235294117646998</c:v>
                </c:pt>
                <c:pt idx="26532">
                  <c:v>0.494117647058823</c:v>
                </c:pt>
                <c:pt idx="26533">
                  <c:v>0.50588235294117601</c:v>
                </c:pt>
                <c:pt idx="26534">
                  <c:v>0.51764705882352902</c:v>
                </c:pt>
                <c:pt idx="26535">
                  <c:v>0.52941176470588203</c:v>
                </c:pt>
                <c:pt idx="26536">
                  <c:v>0.54117647058823504</c:v>
                </c:pt>
                <c:pt idx="26537">
                  <c:v>0.55294117647058805</c:v>
                </c:pt>
                <c:pt idx="26538">
                  <c:v>0.56470588235294095</c:v>
                </c:pt>
                <c:pt idx="26539">
                  <c:v>0.57647058823529396</c:v>
                </c:pt>
                <c:pt idx="26540">
                  <c:v>0.58823529411764697</c:v>
                </c:pt>
                <c:pt idx="26541">
                  <c:v>0.6</c:v>
                </c:pt>
                <c:pt idx="26542">
                  <c:v>0.61176470588235299</c:v>
                </c:pt>
                <c:pt idx="26543">
                  <c:v>0.623529411764705</c:v>
                </c:pt>
                <c:pt idx="26544">
                  <c:v>0.63529411764705801</c:v>
                </c:pt>
                <c:pt idx="26545">
                  <c:v>0.64705882352941102</c:v>
                </c:pt>
                <c:pt idx="26546">
                  <c:v>0.65882352941176403</c:v>
                </c:pt>
                <c:pt idx="26547">
                  <c:v>0.67058823529411704</c:v>
                </c:pt>
                <c:pt idx="26548">
                  <c:v>0.68235294117647005</c:v>
                </c:pt>
                <c:pt idx="26549">
                  <c:v>0.69411764705882295</c:v>
                </c:pt>
                <c:pt idx="26550">
                  <c:v>0.70588235294117596</c:v>
                </c:pt>
                <c:pt idx="26551">
                  <c:v>0.71764705882352897</c:v>
                </c:pt>
                <c:pt idx="26552">
                  <c:v>0.72941176470588198</c:v>
                </c:pt>
                <c:pt idx="26553">
                  <c:v>0.74117647058823499</c:v>
                </c:pt>
                <c:pt idx="26554">
                  <c:v>0.752941176470588</c:v>
                </c:pt>
                <c:pt idx="26555">
                  <c:v>0.76470588235294101</c:v>
                </c:pt>
                <c:pt idx="26556">
                  <c:v>0.77647058823529402</c:v>
                </c:pt>
                <c:pt idx="26557">
                  <c:v>0.78823529411764703</c:v>
                </c:pt>
                <c:pt idx="26558">
                  <c:v>0.8</c:v>
                </c:pt>
                <c:pt idx="26559">
                  <c:v>0.81176470588235194</c:v>
                </c:pt>
                <c:pt idx="26560">
                  <c:v>0.82352941176470495</c:v>
                </c:pt>
                <c:pt idx="26561">
                  <c:v>0.83529411764705797</c:v>
                </c:pt>
                <c:pt idx="26562">
                  <c:v>0.84705882352941098</c:v>
                </c:pt>
                <c:pt idx="26563">
                  <c:v>0.85882352941176399</c:v>
                </c:pt>
                <c:pt idx="26564">
                  <c:v>0.870588235294117</c:v>
                </c:pt>
                <c:pt idx="26565">
                  <c:v>0.88235294117647001</c:v>
                </c:pt>
                <c:pt idx="26566">
                  <c:v>0.89411764705882302</c:v>
                </c:pt>
                <c:pt idx="26567">
                  <c:v>0.90588235294117603</c:v>
                </c:pt>
                <c:pt idx="26568">
                  <c:v>0.91764705882352904</c:v>
                </c:pt>
                <c:pt idx="26569">
                  <c:v>0.92941176470588205</c:v>
                </c:pt>
                <c:pt idx="26570">
                  <c:v>0.94117647058823495</c:v>
                </c:pt>
                <c:pt idx="26571">
                  <c:v>0.95294117647058796</c:v>
                </c:pt>
                <c:pt idx="26572">
                  <c:v>0.96470588235294097</c:v>
                </c:pt>
                <c:pt idx="26573">
                  <c:v>0.97647058823529398</c:v>
                </c:pt>
                <c:pt idx="26574">
                  <c:v>0.98823529411764699</c:v>
                </c:pt>
                <c:pt idx="26575">
                  <c:v>0</c:v>
                </c:pt>
                <c:pt idx="26576">
                  <c:v>1.9607843137254902E-2</c:v>
                </c:pt>
                <c:pt idx="26577">
                  <c:v>3.9215686274509803E-2</c:v>
                </c:pt>
                <c:pt idx="26578">
                  <c:v>5.8823529411764698E-2</c:v>
                </c:pt>
                <c:pt idx="26579">
                  <c:v>7.8431372549019607E-2</c:v>
                </c:pt>
                <c:pt idx="26580">
                  <c:v>9.8039215686274495E-2</c:v>
                </c:pt>
                <c:pt idx="26581">
                  <c:v>0.11764705882352899</c:v>
                </c:pt>
                <c:pt idx="26582">
                  <c:v>0.13725490196078399</c:v>
                </c:pt>
                <c:pt idx="26583">
                  <c:v>0.15686274509803899</c:v>
                </c:pt>
                <c:pt idx="26584">
                  <c:v>0.17647058823529399</c:v>
                </c:pt>
                <c:pt idx="26585">
                  <c:v>0.19607843137254899</c:v>
                </c:pt>
                <c:pt idx="26586">
                  <c:v>0.21568627450980299</c:v>
                </c:pt>
                <c:pt idx="26587">
                  <c:v>0.23529411764705799</c:v>
                </c:pt>
                <c:pt idx="26588">
                  <c:v>0.25490196078431299</c:v>
                </c:pt>
                <c:pt idx="26589">
                  <c:v>0.27450980392156799</c:v>
                </c:pt>
                <c:pt idx="26590">
                  <c:v>0.29411764705882298</c:v>
                </c:pt>
                <c:pt idx="26591">
                  <c:v>0.31372549019607798</c:v>
                </c:pt>
                <c:pt idx="26592">
                  <c:v>0.33333333333333298</c:v>
                </c:pt>
                <c:pt idx="26593">
                  <c:v>0.35294117647058798</c:v>
                </c:pt>
                <c:pt idx="26594">
                  <c:v>0.37254901960784298</c:v>
                </c:pt>
                <c:pt idx="26595">
                  <c:v>0.39215686274509798</c:v>
                </c:pt>
                <c:pt idx="26596">
                  <c:v>0.41176470588235198</c:v>
                </c:pt>
                <c:pt idx="26597">
                  <c:v>0.43137254901960698</c:v>
                </c:pt>
                <c:pt idx="26598">
                  <c:v>0.45098039215686198</c:v>
                </c:pt>
                <c:pt idx="26599">
                  <c:v>0.47058823529411697</c:v>
                </c:pt>
                <c:pt idx="26600">
                  <c:v>0.49019607843137197</c:v>
                </c:pt>
                <c:pt idx="26601">
                  <c:v>0.50980392156862697</c:v>
                </c:pt>
                <c:pt idx="26602">
                  <c:v>0.52941176470588203</c:v>
                </c:pt>
                <c:pt idx="26603">
                  <c:v>0.54901960784313697</c:v>
                </c:pt>
                <c:pt idx="26604">
                  <c:v>0.56862745098039202</c:v>
                </c:pt>
                <c:pt idx="26605">
                  <c:v>0.58823529411764697</c:v>
                </c:pt>
                <c:pt idx="26606">
                  <c:v>0.60784313725490102</c:v>
                </c:pt>
                <c:pt idx="26607">
                  <c:v>0.62745098039215597</c:v>
                </c:pt>
                <c:pt idx="26608">
                  <c:v>0.64705882352941102</c:v>
                </c:pt>
                <c:pt idx="26609">
                  <c:v>0.66666666666666596</c:v>
                </c:pt>
                <c:pt idx="26610">
                  <c:v>0.68627450980392102</c:v>
                </c:pt>
                <c:pt idx="26611">
                  <c:v>0.70588235294117596</c:v>
                </c:pt>
                <c:pt idx="26612">
                  <c:v>0.72549019607843102</c:v>
                </c:pt>
                <c:pt idx="26613">
                  <c:v>0.74509803921568596</c:v>
                </c:pt>
                <c:pt idx="26614">
                  <c:v>0.76470588235294101</c:v>
                </c:pt>
                <c:pt idx="26615">
                  <c:v>0.78431372549019596</c:v>
                </c:pt>
                <c:pt idx="26616">
                  <c:v>0.80392156862745101</c:v>
                </c:pt>
                <c:pt idx="26617">
                  <c:v>0.82352941176470495</c:v>
                </c:pt>
                <c:pt idx="26618">
                  <c:v>0.84313725490196001</c:v>
                </c:pt>
                <c:pt idx="26619">
                  <c:v>0.86274509803921495</c:v>
                </c:pt>
                <c:pt idx="26620">
                  <c:v>0.88235294117647001</c:v>
                </c:pt>
                <c:pt idx="26621">
                  <c:v>0.90196078431372495</c:v>
                </c:pt>
                <c:pt idx="26622">
                  <c:v>0.92156862745098</c:v>
                </c:pt>
                <c:pt idx="26623">
                  <c:v>0.94117647058823495</c:v>
                </c:pt>
                <c:pt idx="26624">
                  <c:v>0.96078431372549</c:v>
                </c:pt>
                <c:pt idx="26625">
                  <c:v>0.98039215686274495</c:v>
                </c:pt>
                <c:pt idx="26626">
                  <c:v>0</c:v>
                </c:pt>
                <c:pt idx="26627">
                  <c:v>1.4492753623188401E-2</c:v>
                </c:pt>
                <c:pt idx="26628">
                  <c:v>2.8985507246376802E-2</c:v>
                </c:pt>
                <c:pt idx="26629">
                  <c:v>4.3478260869565202E-2</c:v>
                </c:pt>
                <c:pt idx="26630">
                  <c:v>5.7971014492753603E-2</c:v>
                </c:pt>
                <c:pt idx="26631">
                  <c:v>7.2463768115942004E-2</c:v>
                </c:pt>
                <c:pt idx="26632">
                  <c:v>8.6956521739130405E-2</c:v>
                </c:pt>
                <c:pt idx="26633">
                  <c:v>0.101449275362318</c:v>
                </c:pt>
                <c:pt idx="26634">
                  <c:v>0.115942028985507</c:v>
                </c:pt>
                <c:pt idx="26635">
                  <c:v>0.13043478260869501</c:v>
                </c:pt>
                <c:pt idx="26636">
                  <c:v>0.14492753623188401</c:v>
                </c:pt>
                <c:pt idx="26637">
                  <c:v>0.15942028985507201</c:v>
                </c:pt>
                <c:pt idx="26638">
                  <c:v>0.17391304347826</c:v>
                </c:pt>
                <c:pt idx="26639">
                  <c:v>0.188405797101449</c:v>
                </c:pt>
                <c:pt idx="26640">
                  <c:v>0.202898550724637</c:v>
                </c:pt>
                <c:pt idx="26641">
                  <c:v>0.217391304347826</c:v>
                </c:pt>
                <c:pt idx="26642">
                  <c:v>0.231884057971014</c:v>
                </c:pt>
                <c:pt idx="26643">
                  <c:v>0.24637681159420199</c:v>
                </c:pt>
                <c:pt idx="26644">
                  <c:v>0.26086956521739102</c:v>
                </c:pt>
                <c:pt idx="26645">
                  <c:v>0.27536231884057899</c:v>
                </c:pt>
                <c:pt idx="26646">
                  <c:v>0.28985507246376802</c:v>
                </c:pt>
                <c:pt idx="26647">
                  <c:v>0.30434782608695599</c:v>
                </c:pt>
                <c:pt idx="26648">
                  <c:v>0.31884057971014401</c:v>
                </c:pt>
                <c:pt idx="26649">
                  <c:v>0.33333333333333298</c:v>
                </c:pt>
                <c:pt idx="26650">
                  <c:v>0.34782608695652101</c:v>
                </c:pt>
                <c:pt idx="26651">
                  <c:v>0.36231884057970998</c:v>
                </c:pt>
                <c:pt idx="26652">
                  <c:v>0.376811594202898</c:v>
                </c:pt>
                <c:pt idx="26653">
                  <c:v>0.39130434782608697</c:v>
                </c:pt>
                <c:pt idx="26654">
                  <c:v>0.405797101449275</c:v>
                </c:pt>
                <c:pt idx="26655">
                  <c:v>0.42028985507246303</c:v>
                </c:pt>
                <c:pt idx="26656">
                  <c:v>0.434782608695652</c:v>
                </c:pt>
                <c:pt idx="26657">
                  <c:v>0.44927536231884002</c:v>
                </c:pt>
                <c:pt idx="26658">
                  <c:v>0.46376811594202899</c:v>
                </c:pt>
                <c:pt idx="26659">
                  <c:v>0.47826086956521702</c:v>
                </c:pt>
                <c:pt idx="26660">
                  <c:v>0.49275362318840499</c:v>
                </c:pt>
                <c:pt idx="26661">
                  <c:v>0.50724637681159401</c:v>
                </c:pt>
                <c:pt idx="26662">
                  <c:v>0.52173913043478204</c:v>
                </c:pt>
                <c:pt idx="26663">
                  <c:v>0.53623188405797095</c:v>
                </c:pt>
                <c:pt idx="26664">
                  <c:v>0.55072463768115898</c:v>
                </c:pt>
                <c:pt idx="26665">
                  <c:v>0.56521739130434701</c:v>
                </c:pt>
                <c:pt idx="26666">
                  <c:v>0.57971014492753603</c:v>
                </c:pt>
                <c:pt idx="26667">
                  <c:v>0.59420289855072395</c:v>
                </c:pt>
                <c:pt idx="26668">
                  <c:v>0.60869565217391297</c:v>
                </c:pt>
                <c:pt idx="26669">
                  <c:v>0.623188405797101</c:v>
                </c:pt>
                <c:pt idx="26670">
                  <c:v>0.63768115942028902</c:v>
                </c:pt>
                <c:pt idx="26671">
                  <c:v>0.65217391304347805</c:v>
                </c:pt>
                <c:pt idx="26672">
                  <c:v>0.66666666666666596</c:v>
                </c:pt>
                <c:pt idx="26673">
                  <c:v>0.68115942028985499</c:v>
                </c:pt>
                <c:pt idx="26674">
                  <c:v>0.69565217391304301</c:v>
                </c:pt>
                <c:pt idx="26675">
                  <c:v>0.71014492753623104</c:v>
                </c:pt>
                <c:pt idx="26676">
                  <c:v>0.72463768115941996</c:v>
                </c:pt>
                <c:pt idx="26677">
                  <c:v>0.73913043478260798</c:v>
                </c:pt>
                <c:pt idx="26678">
                  <c:v>0.75362318840579701</c:v>
                </c:pt>
                <c:pt idx="26679">
                  <c:v>0.76811594202898503</c:v>
                </c:pt>
                <c:pt idx="26680">
                  <c:v>0.78260869565217395</c:v>
                </c:pt>
                <c:pt idx="26681">
                  <c:v>0.79710144927536197</c:v>
                </c:pt>
                <c:pt idx="26682">
                  <c:v>0.81159420289855</c:v>
                </c:pt>
                <c:pt idx="26683">
                  <c:v>0.82608695652173902</c:v>
                </c:pt>
                <c:pt idx="26684">
                  <c:v>0.84057971014492705</c:v>
                </c:pt>
                <c:pt idx="26685">
                  <c:v>0.85507246376811596</c:v>
                </c:pt>
                <c:pt idx="26686">
                  <c:v>0.86956521739130399</c:v>
                </c:pt>
                <c:pt idx="26687">
                  <c:v>0.88405797101449202</c:v>
                </c:pt>
                <c:pt idx="26688">
                  <c:v>0.89855072463768104</c:v>
                </c:pt>
                <c:pt idx="26689">
                  <c:v>0.91304347826086896</c:v>
                </c:pt>
                <c:pt idx="26690">
                  <c:v>0.92753623188405798</c:v>
                </c:pt>
                <c:pt idx="26691">
                  <c:v>0.94202898550724601</c:v>
                </c:pt>
                <c:pt idx="26692">
                  <c:v>0.95652173913043403</c:v>
                </c:pt>
                <c:pt idx="26693">
                  <c:v>0.97101449275362295</c:v>
                </c:pt>
                <c:pt idx="26694">
                  <c:v>0.98550724637681097</c:v>
                </c:pt>
                <c:pt idx="26695">
                  <c:v>0</c:v>
                </c:pt>
                <c:pt idx="26696">
                  <c:v>2.27272727272727E-2</c:v>
                </c:pt>
                <c:pt idx="26697">
                  <c:v>4.54545454545454E-2</c:v>
                </c:pt>
                <c:pt idx="26698">
                  <c:v>6.8181818181818094E-2</c:v>
                </c:pt>
                <c:pt idx="26699">
                  <c:v>9.0909090909090898E-2</c:v>
                </c:pt>
                <c:pt idx="26700">
                  <c:v>0.11363636363636299</c:v>
                </c:pt>
                <c:pt idx="26701">
                  <c:v>0.13636363636363599</c:v>
                </c:pt>
                <c:pt idx="26702">
                  <c:v>0.15909090909090901</c:v>
                </c:pt>
                <c:pt idx="26703">
                  <c:v>0.18181818181818099</c:v>
                </c:pt>
                <c:pt idx="26704">
                  <c:v>0.204545454545454</c:v>
                </c:pt>
                <c:pt idx="26705">
                  <c:v>0.22727272727272699</c:v>
                </c:pt>
                <c:pt idx="26706">
                  <c:v>0.25</c:v>
                </c:pt>
                <c:pt idx="26707">
                  <c:v>0.27272727272727199</c:v>
                </c:pt>
                <c:pt idx="26708">
                  <c:v>0.29545454545454503</c:v>
                </c:pt>
                <c:pt idx="26709">
                  <c:v>0.31818181818181801</c:v>
                </c:pt>
                <c:pt idx="26710">
                  <c:v>0.34090909090909</c:v>
                </c:pt>
                <c:pt idx="26711">
                  <c:v>0.36363636363636298</c:v>
                </c:pt>
                <c:pt idx="26712">
                  <c:v>0.38636363636363602</c:v>
                </c:pt>
                <c:pt idx="26713">
                  <c:v>0.40909090909090901</c:v>
                </c:pt>
                <c:pt idx="26714">
                  <c:v>0.43181818181818099</c:v>
                </c:pt>
                <c:pt idx="26715">
                  <c:v>0.45454545454545398</c:v>
                </c:pt>
                <c:pt idx="26716">
                  <c:v>0.47727272727272702</c:v>
                </c:pt>
                <c:pt idx="26717">
                  <c:v>0.5</c:v>
                </c:pt>
                <c:pt idx="26718">
                  <c:v>0.52272727272727204</c:v>
                </c:pt>
                <c:pt idx="26719">
                  <c:v>0.54545454545454497</c:v>
                </c:pt>
                <c:pt idx="26720">
                  <c:v>0.56818181818181801</c:v>
                </c:pt>
                <c:pt idx="26721">
                  <c:v>0.59090909090909005</c:v>
                </c:pt>
                <c:pt idx="26722">
                  <c:v>0.61363636363636298</c:v>
                </c:pt>
                <c:pt idx="26723">
                  <c:v>0.63636363636363602</c:v>
                </c:pt>
                <c:pt idx="26724">
                  <c:v>0.65909090909090895</c:v>
                </c:pt>
                <c:pt idx="26725">
                  <c:v>0.68181818181818099</c:v>
                </c:pt>
                <c:pt idx="26726">
                  <c:v>0.70454545454545403</c:v>
                </c:pt>
                <c:pt idx="26727">
                  <c:v>0.72727272727272696</c:v>
                </c:pt>
                <c:pt idx="26728">
                  <c:v>0.75</c:v>
                </c:pt>
                <c:pt idx="26729">
                  <c:v>0.77272727272727204</c:v>
                </c:pt>
                <c:pt idx="26730">
                  <c:v>0.79545454545454497</c:v>
                </c:pt>
                <c:pt idx="26731">
                  <c:v>0.81818181818181801</c:v>
                </c:pt>
                <c:pt idx="26732">
                  <c:v>0.84090909090909005</c:v>
                </c:pt>
                <c:pt idx="26733">
                  <c:v>0.86363636363636298</c:v>
                </c:pt>
                <c:pt idx="26734">
                  <c:v>0.88636363636363602</c:v>
                </c:pt>
                <c:pt idx="26735">
                  <c:v>0.90909090909090895</c:v>
                </c:pt>
                <c:pt idx="26736">
                  <c:v>0.93181818181818099</c:v>
                </c:pt>
                <c:pt idx="26737">
                  <c:v>0.95454545454545403</c:v>
                </c:pt>
                <c:pt idx="26738">
                  <c:v>0.97727272727272696</c:v>
                </c:pt>
                <c:pt idx="26739">
                  <c:v>0</c:v>
                </c:pt>
                <c:pt idx="26740">
                  <c:v>1.6949152542372801E-2</c:v>
                </c:pt>
                <c:pt idx="26741">
                  <c:v>3.38983050847457E-2</c:v>
                </c:pt>
                <c:pt idx="26742">
                  <c:v>5.0847457627118599E-2</c:v>
                </c:pt>
                <c:pt idx="26743">
                  <c:v>6.7796610169491497E-2</c:v>
                </c:pt>
                <c:pt idx="26744">
                  <c:v>8.4745762711864403E-2</c:v>
                </c:pt>
                <c:pt idx="26745">
                  <c:v>0.101694915254237</c:v>
                </c:pt>
                <c:pt idx="26746">
                  <c:v>0.11864406779661001</c:v>
                </c:pt>
                <c:pt idx="26747">
                  <c:v>0.13559322033898299</c:v>
                </c:pt>
                <c:pt idx="26748">
                  <c:v>0.152542372881355</c:v>
                </c:pt>
                <c:pt idx="26749">
                  <c:v>0.169491525423728</c:v>
                </c:pt>
                <c:pt idx="26750">
                  <c:v>0.186440677966101</c:v>
                </c:pt>
                <c:pt idx="26751">
                  <c:v>0.20338983050847401</c:v>
                </c:pt>
                <c:pt idx="26752">
                  <c:v>0.22033898305084701</c:v>
                </c:pt>
                <c:pt idx="26753">
                  <c:v>0.23728813559322001</c:v>
                </c:pt>
                <c:pt idx="26754">
                  <c:v>0.25423728813559299</c:v>
                </c:pt>
                <c:pt idx="26755">
                  <c:v>0.27118644067796599</c:v>
                </c:pt>
                <c:pt idx="26756">
                  <c:v>0.28813559322033899</c:v>
                </c:pt>
                <c:pt idx="26757">
                  <c:v>0.305084745762711</c:v>
                </c:pt>
                <c:pt idx="26758">
                  <c:v>0.322033898305084</c:v>
                </c:pt>
                <c:pt idx="26759">
                  <c:v>0.338983050847457</c:v>
                </c:pt>
                <c:pt idx="26760">
                  <c:v>0.35593220338983</c:v>
                </c:pt>
                <c:pt idx="26761">
                  <c:v>0.37288135593220301</c:v>
                </c:pt>
                <c:pt idx="26762">
                  <c:v>0.38983050847457601</c:v>
                </c:pt>
                <c:pt idx="26763">
                  <c:v>0.40677966101694901</c:v>
                </c:pt>
                <c:pt idx="26764">
                  <c:v>0.42372881355932202</c:v>
                </c:pt>
                <c:pt idx="26765">
                  <c:v>0.44067796610169402</c:v>
                </c:pt>
                <c:pt idx="26766">
                  <c:v>0.45762711864406702</c:v>
                </c:pt>
                <c:pt idx="26767">
                  <c:v>0.47457627118644002</c:v>
                </c:pt>
                <c:pt idx="26768">
                  <c:v>0.49152542372881303</c:v>
                </c:pt>
                <c:pt idx="26769">
                  <c:v>0.50847457627118597</c:v>
                </c:pt>
                <c:pt idx="26770">
                  <c:v>0.52542372881355903</c:v>
                </c:pt>
                <c:pt idx="26771">
                  <c:v>0.54237288135593198</c:v>
                </c:pt>
                <c:pt idx="26772">
                  <c:v>0.55932203389830504</c:v>
                </c:pt>
                <c:pt idx="26773">
                  <c:v>0.57627118644067798</c:v>
                </c:pt>
                <c:pt idx="26774">
                  <c:v>0.59322033898305004</c:v>
                </c:pt>
                <c:pt idx="26775">
                  <c:v>0.61016949152542299</c:v>
                </c:pt>
                <c:pt idx="26776">
                  <c:v>0.62711864406779605</c:v>
                </c:pt>
                <c:pt idx="26777">
                  <c:v>0.644067796610169</c:v>
                </c:pt>
                <c:pt idx="26778">
                  <c:v>0.66101694915254205</c:v>
                </c:pt>
                <c:pt idx="26779">
                  <c:v>0.677966101694915</c:v>
                </c:pt>
                <c:pt idx="26780">
                  <c:v>0.69491525423728795</c:v>
                </c:pt>
                <c:pt idx="26781">
                  <c:v>0.71186440677966101</c:v>
                </c:pt>
                <c:pt idx="26782">
                  <c:v>0.72881355932203296</c:v>
                </c:pt>
                <c:pt idx="26783">
                  <c:v>0.74576271186440601</c:v>
                </c:pt>
                <c:pt idx="26784">
                  <c:v>0.76271186440677896</c:v>
                </c:pt>
                <c:pt idx="26785">
                  <c:v>0.77966101694915202</c:v>
                </c:pt>
                <c:pt idx="26786">
                  <c:v>0.79661016949152497</c:v>
                </c:pt>
                <c:pt idx="26787">
                  <c:v>0.81355932203389802</c:v>
                </c:pt>
                <c:pt idx="26788">
                  <c:v>0.83050847457627097</c:v>
                </c:pt>
                <c:pt idx="26789">
                  <c:v>0.84745762711864403</c:v>
                </c:pt>
                <c:pt idx="26790">
                  <c:v>0.86440677966101698</c:v>
                </c:pt>
                <c:pt idx="26791">
                  <c:v>0.88135593220338904</c:v>
                </c:pt>
                <c:pt idx="26792">
                  <c:v>0.89830508474576198</c:v>
                </c:pt>
                <c:pt idx="26793">
                  <c:v>0.91525423728813504</c:v>
                </c:pt>
                <c:pt idx="26794">
                  <c:v>0.93220338983050799</c:v>
                </c:pt>
                <c:pt idx="26795">
                  <c:v>0.94915254237288105</c:v>
                </c:pt>
                <c:pt idx="26796">
                  <c:v>0.96610169491525399</c:v>
                </c:pt>
                <c:pt idx="26797">
                  <c:v>0.98305084745762705</c:v>
                </c:pt>
                <c:pt idx="26798">
                  <c:v>0</c:v>
                </c:pt>
                <c:pt idx="26799">
                  <c:v>0.04</c:v>
                </c:pt>
                <c:pt idx="26800">
                  <c:v>0.08</c:v>
                </c:pt>
                <c:pt idx="26801">
                  <c:v>0.12</c:v>
                </c:pt>
                <c:pt idx="26802">
                  <c:v>0.16</c:v>
                </c:pt>
                <c:pt idx="26803">
                  <c:v>0.2</c:v>
                </c:pt>
                <c:pt idx="26804">
                  <c:v>0.24</c:v>
                </c:pt>
                <c:pt idx="26805">
                  <c:v>0.28000000000000003</c:v>
                </c:pt>
                <c:pt idx="26806">
                  <c:v>0.32</c:v>
                </c:pt>
                <c:pt idx="26807">
                  <c:v>0.36</c:v>
                </c:pt>
                <c:pt idx="26808">
                  <c:v>0.4</c:v>
                </c:pt>
                <c:pt idx="26809">
                  <c:v>0.44</c:v>
                </c:pt>
                <c:pt idx="26810">
                  <c:v>0.48</c:v>
                </c:pt>
                <c:pt idx="26811">
                  <c:v>0.52</c:v>
                </c:pt>
                <c:pt idx="26812">
                  <c:v>0.56000000000000005</c:v>
                </c:pt>
                <c:pt idx="26813">
                  <c:v>0.6</c:v>
                </c:pt>
                <c:pt idx="26814">
                  <c:v>0.64</c:v>
                </c:pt>
                <c:pt idx="26815">
                  <c:v>0.68</c:v>
                </c:pt>
                <c:pt idx="26816">
                  <c:v>0.72</c:v>
                </c:pt>
                <c:pt idx="26817">
                  <c:v>0.76</c:v>
                </c:pt>
                <c:pt idx="26818">
                  <c:v>0.8</c:v>
                </c:pt>
                <c:pt idx="26819">
                  <c:v>0.84</c:v>
                </c:pt>
                <c:pt idx="26820">
                  <c:v>0.88</c:v>
                </c:pt>
                <c:pt idx="26821">
                  <c:v>0.92</c:v>
                </c:pt>
                <c:pt idx="26822">
                  <c:v>0.96</c:v>
                </c:pt>
                <c:pt idx="26823">
                  <c:v>0</c:v>
                </c:pt>
                <c:pt idx="26824">
                  <c:v>1.0869565217391301E-2</c:v>
                </c:pt>
                <c:pt idx="26825">
                  <c:v>2.1739130434782601E-2</c:v>
                </c:pt>
                <c:pt idx="26826">
                  <c:v>3.2608695652173898E-2</c:v>
                </c:pt>
                <c:pt idx="26827">
                  <c:v>4.3478260869565202E-2</c:v>
                </c:pt>
                <c:pt idx="26828">
                  <c:v>5.4347826086956499E-2</c:v>
                </c:pt>
                <c:pt idx="26829">
                  <c:v>6.5217391304347797E-2</c:v>
                </c:pt>
                <c:pt idx="26830">
                  <c:v>7.6086956521739094E-2</c:v>
                </c:pt>
                <c:pt idx="26831">
                  <c:v>8.6956521739130405E-2</c:v>
                </c:pt>
                <c:pt idx="26832">
                  <c:v>9.7826086956521702E-2</c:v>
                </c:pt>
                <c:pt idx="26833">
                  <c:v>0.108695652173913</c:v>
                </c:pt>
                <c:pt idx="26834">
                  <c:v>0.119565217391304</c:v>
                </c:pt>
                <c:pt idx="26835">
                  <c:v>0.13043478260869501</c:v>
                </c:pt>
                <c:pt idx="26836">
                  <c:v>0.141304347826086</c:v>
                </c:pt>
                <c:pt idx="26837">
                  <c:v>0.15217391304347799</c:v>
                </c:pt>
                <c:pt idx="26838">
                  <c:v>0.16304347826086901</c:v>
                </c:pt>
                <c:pt idx="26839">
                  <c:v>0.17391304347826</c:v>
                </c:pt>
                <c:pt idx="26840">
                  <c:v>0.184782608695652</c:v>
                </c:pt>
                <c:pt idx="26841">
                  <c:v>0.19565217391304299</c:v>
                </c:pt>
                <c:pt idx="26842">
                  <c:v>0.20652173913043401</c:v>
                </c:pt>
                <c:pt idx="26843">
                  <c:v>0.217391304347826</c:v>
                </c:pt>
                <c:pt idx="26844">
                  <c:v>0.22826086956521699</c:v>
                </c:pt>
                <c:pt idx="26845">
                  <c:v>0.23913043478260801</c:v>
                </c:pt>
                <c:pt idx="26846">
                  <c:v>0.25</c:v>
                </c:pt>
                <c:pt idx="26847">
                  <c:v>0.26086956521739102</c:v>
                </c:pt>
                <c:pt idx="26848">
                  <c:v>0.27173913043478198</c:v>
                </c:pt>
                <c:pt idx="26849">
                  <c:v>0.282608695652173</c:v>
                </c:pt>
                <c:pt idx="26850">
                  <c:v>0.29347826086956502</c:v>
                </c:pt>
                <c:pt idx="26851">
                  <c:v>0.30434782608695599</c:v>
                </c:pt>
                <c:pt idx="26852">
                  <c:v>0.31521739130434701</c:v>
                </c:pt>
                <c:pt idx="26853">
                  <c:v>0.32608695652173902</c:v>
                </c:pt>
                <c:pt idx="26854">
                  <c:v>0.33695652173912999</c:v>
                </c:pt>
                <c:pt idx="26855">
                  <c:v>0.34782608695652101</c:v>
                </c:pt>
                <c:pt idx="26856">
                  <c:v>0.35869565217391303</c:v>
                </c:pt>
                <c:pt idx="26857">
                  <c:v>0.36956521739130399</c:v>
                </c:pt>
                <c:pt idx="26858">
                  <c:v>0.38043478260869501</c:v>
                </c:pt>
                <c:pt idx="26859">
                  <c:v>0.39130434782608697</c:v>
                </c:pt>
                <c:pt idx="26860">
                  <c:v>0.40217391304347799</c:v>
                </c:pt>
                <c:pt idx="26861">
                  <c:v>0.41304347826086901</c:v>
                </c:pt>
                <c:pt idx="26862">
                  <c:v>0.42391304347825998</c:v>
                </c:pt>
                <c:pt idx="26863">
                  <c:v>0.434782608695652</c:v>
                </c:pt>
                <c:pt idx="26864">
                  <c:v>0.44565217391304301</c:v>
                </c:pt>
                <c:pt idx="26865">
                  <c:v>0.45652173913043398</c:v>
                </c:pt>
                <c:pt idx="26866">
                  <c:v>0.467391304347826</c:v>
                </c:pt>
                <c:pt idx="26867">
                  <c:v>0.47826086956521702</c:v>
                </c:pt>
                <c:pt idx="26868">
                  <c:v>0.48913043478260798</c:v>
                </c:pt>
                <c:pt idx="26869">
                  <c:v>0.5</c:v>
                </c:pt>
                <c:pt idx="26870">
                  <c:v>0.51086956521739102</c:v>
                </c:pt>
                <c:pt idx="26871">
                  <c:v>0.52173913043478204</c:v>
                </c:pt>
                <c:pt idx="26872">
                  <c:v>0.53260869565217395</c:v>
                </c:pt>
                <c:pt idx="26873">
                  <c:v>0.54347826086956497</c:v>
                </c:pt>
                <c:pt idx="26874">
                  <c:v>0.55434782608695599</c:v>
                </c:pt>
                <c:pt idx="26875">
                  <c:v>0.56521739130434701</c:v>
                </c:pt>
                <c:pt idx="26876">
                  <c:v>0.57608695652173902</c:v>
                </c:pt>
                <c:pt idx="26877">
                  <c:v>0.58695652173913004</c:v>
                </c:pt>
                <c:pt idx="26878">
                  <c:v>0.59782608695652095</c:v>
                </c:pt>
                <c:pt idx="26879">
                  <c:v>0.60869565217391297</c:v>
                </c:pt>
                <c:pt idx="26880">
                  <c:v>0.61956521739130399</c:v>
                </c:pt>
                <c:pt idx="26881">
                  <c:v>0.63043478260869501</c:v>
                </c:pt>
                <c:pt idx="26882">
                  <c:v>0.64130434782608603</c:v>
                </c:pt>
                <c:pt idx="26883">
                  <c:v>0.65217391304347805</c:v>
                </c:pt>
                <c:pt idx="26884">
                  <c:v>0.66304347826086896</c:v>
                </c:pt>
                <c:pt idx="26885">
                  <c:v>0.67391304347825998</c:v>
                </c:pt>
                <c:pt idx="26886">
                  <c:v>0.684782608695652</c:v>
                </c:pt>
                <c:pt idx="26887">
                  <c:v>0.69565217391304301</c:v>
                </c:pt>
                <c:pt idx="26888">
                  <c:v>0.70652173913043403</c:v>
                </c:pt>
                <c:pt idx="26889">
                  <c:v>0.71739130434782605</c:v>
                </c:pt>
                <c:pt idx="26890">
                  <c:v>0.72826086956521696</c:v>
                </c:pt>
                <c:pt idx="26891">
                  <c:v>0.73913043478260798</c:v>
                </c:pt>
                <c:pt idx="26892">
                  <c:v>0.75</c:v>
                </c:pt>
                <c:pt idx="26893">
                  <c:v>0.76086956521739102</c:v>
                </c:pt>
                <c:pt idx="26894">
                  <c:v>0.77173913043478204</c:v>
                </c:pt>
                <c:pt idx="26895">
                  <c:v>0.78260869565217395</c:v>
                </c:pt>
                <c:pt idx="26896">
                  <c:v>0.79347826086956497</c:v>
                </c:pt>
                <c:pt idx="26897">
                  <c:v>0.80434782608695599</c:v>
                </c:pt>
                <c:pt idx="26898">
                  <c:v>0.81521739130434701</c:v>
                </c:pt>
                <c:pt idx="26899">
                  <c:v>0.82608695652173902</c:v>
                </c:pt>
                <c:pt idx="26900">
                  <c:v>0.83695652173913004</c:v>
                </c:pt>
                <c:pt idx="26901">
                  <c:v>0.84782608695652095</c:v>
                </c:pt>
                <c:pt idx="26902">
                  <c:v>0.85869565217391297</c:v>
                </c:pt>
                <c:pt idx="26903">
                  <c:v>0.86956521739130399</c:v>
                </c:pt>
                <c:pt idx="26904">
                  <c:v>0.88043478260869501</c:v>
                </c:pt>
                <c:pt idx="26905">
                  <c:v>0.89130434782608603</c:v>
                </c:pt>
                <c:pt idx="26906">
                  <c:v>0.90217391304347805</c:v>
                </c:pt>
                <c:pt idx="26907">
                  <c:v>0.91304347826086896</c:v>
                </c:pt>
                <c:pt idx="26908">
                  <c:v>0.92391304347825998</c:v>
                </c:pt>
                <c:pt idx="26909">
                  <c:v>0.934782608695652</c:v>
                </c:pt>
                <c:pt idx="26910">
                  <c:v>0.94565217391304301</c:v>
                </c:pt>
                <c:pt idx="26911">
                  <c:v>0.95652173913043403</c:v>
                </c:pt>
                <c:pt idx="26912">
                  <c:v>0.96739130434782605</c:v>
                </c:pt>
                <c:pt idx="26913">
                  <c:v>0.97826086956521696</c:v>
                </c:pt>
                <c:pt idx="26914">
                  <c:v>0.98913043478260798</c:v>
                </c:pt>
                <c:pt idx="26915">
                  <c:v>0</c:v>
                </c:pt>
                <c:pt idx="26916">
                  <c:v>1.7857142857142801E-2</c:v>
                </c:pt>
                <c:pt idx="26917">
                  <c:v>3.5714285714285698E-2</c:v>
                </c:pt>
                <c:pt idx="26918">
                  <c:v>5.3571428571428499E-2</c:v>
                </c:pt>
                <c:pt idx="26919">
                  <c:v>7.1428571428571397E-2</c:v>
                </c:pt>
                <c:pt idx="26920">
                  <c:v>8.9285714285714204E-2</c:v>
                </c:pt>
                <c:pt idx="26921">
                  <c:v>0.107142857142857</c:v>
                </c:pt>
                <c:pt idx="26922">
                  <c:v>0.125</c:v>
                </c:pt>
                <c:pt idx="26923">
                  <c:v>0.14285714285714199</c:v>
                </c:pt>
                <c:pt idx="26924">
                  <c:v>0.160714285714285</c:v>
                </c:pt>
                <c:pt idx="26925">
                  <c:v>0.17857142857142799</c:v>
                </c:pt>
                <c:pt idx="26926">
                  <c:v>0.19642857142857101</c:v>
                </c:pt>
                <c:pt idx="26927">
                  <c:v>0.214285714285714</c:v>
                </c:pt>
                <c:pt idx="26928">
                  <c:v>0.23214285714285701</c:v>
                </c:pt>
                <c:pt idx="26929">
                  <c:v>0.25</c:v>
                </c:pt>
                <c:pt idx="26930">
                  <c:v>0.26785714285714202</c:v>
                </c:pt>
                <c:pt idx="26931">
                  <c:v>0.28571428571428498</c:v>
                </c:pt>
                <c:pt idx="26932">
                  <c:v>0.30357142857142799</c:v>
                </c:pt>
                <c:pt idx="26933">
                  <c:v>0.32142857142857101</c:v>
                </c:pt>
                <c:pt idx="26934">
                  <c:v>0.33928571428571402</c:v>
                </c:pt>
                <c:pt idx="26935">
                  <c:v>0.35714285714285698</c:v>
                </c:pt>
                <c:pt idx="26936">
                  <c:v>0.375</c:v>
                </c:pt>
                <c:pt idx="26937">
                  <c:v>0.39285714285714202</c:v>
                </c:pt>
                <c:pt idx="26938">
                  <c:v>0.41071428571428498</c:v>
                </c:pt>
                <c:pt idx="26939">
                  <c:v>0.42857142857142799</c:v>
                </c:pt>
                <c:pt idx="26940">
                  <c:v>0.44642857142857101</c:v>
                </c:pt>
                <c:pt idx="26941">
                  <c:v>0.46428571428571402</c:v>
                </c:pt>
                <c:pt idx="26942">
                  <c:v>0.48214285714285698</c:v>
                </c:pt>
                <c:pt idx="26943">
                  <c:v>0.5</c:v>
                </c:pt>
                <c:pt idx="26944">
                  <c:v>0.51785714285714202</c:v>
                </c:pt>
                <c:pt idx="26945">
                  <c:v>0.53571428571428503</c:v>
                </c:pt>
                <c:pt idx="26946">
                  <c:v>0.55357142857142805</c:v>
                </c:pt>
                <c:pt idx="26947">
                  <c:v>0.57142857142857095</c:v>
                </c:pt>
                <c:pt idx="26948">
                  <c:v>0.58928571428571397</c:v>
                </c:pt>
                <c:pt idx="26949">
                  <c:v>0.60714285714285698</c:v>
                </c:pt>
                <c:pt idx="26950">
                  <c:v>0.625</c:v>
                </c:pt>
                <c:pt idx="26951">
                  <c:v>0.64285714285714202</c:v>
                </c:pt>
                <c:pt idx="26952">
                  <c:v>0.66071428571428503</c:v>
                </c:pt>
                <c:pt idx="26953">
                  <c:v>0.67857142857142805</c:v>
                </c:pt>
                <c:pt idx="26954">
                  <c:v>0.69642857142857095</c:v>
                </c:pt>
                <c:pt idx="26955">
                  <c:v>0.71428571428571397</c:v>
                </c:pt>
                <c:pt idx="26956">
                  <c:v>0.73214285714285698</c:v>
                </c:pt>
                <c:pt idx="26957">
                  <c:v>0.75</c:v>
                </c:pt>
                <c:pt idx="26958">
                  <c:v>0.76785714285714202</c:v>
                </c:pt>
                <c:pt idx="26959">
                  <c:v>0.78571428571428503</c:v>
                </c:pt>
                <c:pt idx="26960">
                  <c:v>0.80357142857142805</c:v>
                </c:pt>
                <c:pt idx="26961">
                  <c:v>0.82142857142857095</c:v>
                </c:pt>
                <c:pt idx="26962">
                  <c:v>0.83928571428571397</c:v>
                </c:pt>
                <c:pt idx="26963">
                  <c:v>0.85714285714285698</c:v>
                </c:pt>
                <c:pt idx="26964">
                  <c:v>0.875</c:v>
                </c:pt>
                <c:pt idx="26965">
                  <c:v>0.89285714285714202</c:v>
                </c:pt>
                <c:pt idx="26966">
                  <c:v>0.91071428571428503</c:v>
                </c:pt>
                <c:pt idx="26967">
                  <c:v>0.92857142857142805</c:v>
                </c:pt>
                <c:pt idx="26968">
                  <c:v>0.94642857142857095</c:v>
                </c:pt>
                <c:pt idx="26969">
                  <c:v>0.96428571428571397</c:v>
                </c:pt>
                <c:pt idx="26970">
                  <c:v>0.98214285714285698</c:v>
                </c:pt>
                <c:pt idx="26971">
                  <c:v>0</c:v>
                </c:pt>
                <c:pt idx="26972">
                  <c:v>1.72413793103448E-2</c:v>
                </c:pt>
                <c:pt idx="26973">
                  <c:v>3.4482758620689599E-2</c:v>
                </c:pt>
                <c:pt idx="26974">
                  <c:v>5.1724137931034399E-2</c:v>
                </c:pt>
                <c:pt idx="26975">
                  <c:v>6.8965517241379296E-2</c:v>
                </c:pt>
                <c:pt idx="26976">
                  <c:v>8.6206896551724102E-2</c:v>
                </c:pt>
                <c:pt idx="26977">
                  <c:v>0.10344827586206801</c:v>
                </c:pt>
                <c:pt idx="26978">
                  <c:v>0.12068965517241299</c:v>
                </c:pt>
                <c:pt idx="26979">
                  <c:v>0.13793103448275801</c:v>
                </c:pt>
                <c:pt idx="26980">
                  <c:v>0.15517241379310301</c:v>
                </c:pt>
                <c:pt idx="26981">
                  <c:v>0.17241379310344801</c:v>
                </c:pt>
                <c:pt idx="26982">
                  <c:v>0.18965517241379301</c:v>
                </c:pt>
                <c:pt idx="26983">
                  <c:v>0.20689655172413701</c:v>
                </c:pt>
                <c:pt idx="26984">
                  <c:v>0.22413793103448201</c:v>
                </c:pt>
                <c:pt idx="26985">
                  <c:v>0.24137931034482701</c:v>
                </c:pt>
                <c:pt idx="26986">
                  <c:v>0.25862068965517199</c:v>
                </c:pt>
                <c:pt idx="26987">
                  <c:v>0.27586206896551702</c:v>
                </c:pt>
                <c:pt idx="26988">
                  <c:v>0.29310344827586199</c:v>
                </c:pt>
                <c:pt idx="26989">
                  <c:v>0.31034482758620602</c:v>
                </c:pt>
                <c:pt idx="26990">
                  <c:v>0.32758620689655099</c:v>
                </c:pt>
                <c:pt idx="26991">
                  <c:v>0.34482758620689602</c:v>
                </c:pt>
                <c:pt idx="26992">
                  <c:v>0.36206896551724099</c:v>
                </c:pt>
                <c:pt idx="26993">
                  <c:v>0.37931034482758602</c:v>
                </c:pt>
                <c:pt idx="26994">
                  <c:v>0.39655172413793099</c:v>
                </c:pt>
                <c:pt idx="26995">
                  <c:v>0.41379310344827502</c:v>
                </c:pt>
                <c:pt idx="26996">
                  <c:v>0.43103448275862</c:v>
                </c:pt>
                <c:pt idx="26997">
                  <c:v>0.44827586206896503</c:v>
                </c:pt>
                <c:pt idx="26998">
                  <c:v>0.46551724137931</c:v>
                </c:pt>
                <c:pt idx="26999">
                  <c:v>0.48275862068965503</c:v>
                </c:pt>
                <c:pt idx="27000">
                  <c:v>0.5</c:v>
                </c:pt>
                <c:pt idx="27001">
                  <c:v>0.51724137931034397</c:v>
                </c:pt>
                <c:pt idx="27002">
                  <c:v>0.53448275862068895</c:v>
                </c:pt>
                <c:pt idx="27003">
                  <c:v>0.55172413793103403</c:v>
                </c:pt>
                <c:pt idx="27004">
                  <c:v>0.568965517241379</c:v>
                </c:pt>
                <c:pt idx="27005">
                  <c:v>0.58620689655172398</c:v>
                </c:pt>
                <c:pt idx="27006">
                  <c:v>0.60344827586206895</c:v>
                </c:pt>
                <c:pt idx="27007">
                  <c:v>0.62068965517241304</c:v>
                </c:pt>
                <c:pt idx="27008">
                  <c:v>0.63793103448275801</c:v>
                </c:pt>
                <c:pt idx="27009">
                  <c:v>0.65517241379310298</c:v>
                </c:pt>
                <c:pt idx="27010">
                  <c:v>0.67241379310344795</c:v>
                </c:pt>
                <c:pt idx="27011">
                  <c:v>0.68965517241379304</c:v>
                </c:pt>
                <c:pt idx="27012">
                  <c:v>0.70689655172413701</c:v>
                </c:pt>
                <c:pt idx="27013">
                  <c:v>0.72413793103448199</c:v>
                </c:pt>
                <c:pt idx="27014">
                  <c:v>0.74137931034482696</c:v>
                </c:pt>
                <c:pt idx="27015">
                  <c:v>0.75862068965517204</c:v>
                </c:pt>
                <c:pt idx="27016">
                  <c:v>0.77586206896551702</c:v>
                </c:pt>
                <c:pt idx="27017">
                  <c:v>0.79310344827586199</c:v>
                </c:pt>
                <c:pt idx="27018">
                  <c:v>0.81034482758620596</c:v>
                </c:pt>
                <c:pt idx="27019">
                  <c:v>0.82758620689655105</c:v>
                </c:pt>
                <c:pt idx="27020">
                  <c:v>0.84482758620689602</c:v>
                </c:pt>
                <c:pt idx="27021">
                  <c:v>0.86206896551724099</c:v>
                </c:pt>
                <c:pt idx="27022">
                  <c:v>0.87931034482758597</c:v>
                </c:pt>
                <c:pt idx="27023">
                  <c:v>0.89655172413793105</c:v>
                </c:pt>
                <c:pt idx="27024">
                  <c:v>0.91379310344827502</c:v>
                </c:pt>
                <c:pt idx="27025">
                  <c:v>0.93103448275862</c:v>
                </c:pt>
                <c:pt idx="27026">
                  <c:v>0.94827586206896497</c:v>
                </c:pt>
                <c:pt idx="27027">
                  <c:v>0.96551724137931005</c:v>
                </c:pt>
                <c:pt idx="27028">
                  <c:v>0.98275862068965503</c:v>
                </c:pt>
                <c:pt idx="27029">
                  <c:v>0</c:v>
                </c:pt>
                <c:pt idx="27030">
                  <c:v>1.3157894736842099E-2</c:v>
                </c:pt>
                <c:pt idx="27031">
                  <c:v>2.6315789473684199E-2</c:v>
                </c:pt>
                <c:pt idx="27032">
                  <c:v>3.94736842105263E-2</c:v>
                </c:pt>
                <c:pt idx="27033">
                  <c:v>5.2631578947368397E-2</c:v>
                </c:pt>
                <c:pt idx="27034">
                  <c:v>6.5789473684210495E-2</c:v>
                </c:pt>
                <c:pt idx="27035">
                  <c:v>7.8947368421052599E-2</c:v>
                </c:pt>
                <c:pt idx="27036">
                  <c:v>9.2105263157894704E-2</c:v>
                </c:pt>
                <c:pt idx="27037">
                  <c:v>0.105263157894736</c:v>
                </c:pt>
                <c:pt idx="27038">
                  <c:v>0.118421052631578</c:v>
                </c:pt>
                <c:pt idx="27039">
                  <c:v>0.13157894736842099</c:v>
                </c:pt>
                <c:pt idx="27040">
                  <c:v>0.144736842105263</c:v>
                </c:pt>
                <c:pt idx="27041">
                  <c:v>0.157894736842105</c:v>
                </c:pt>
                <c:pt idx="27042">
                  <c:v>0.17105263157894701</c:v>
                </c:pt>
                <c:pt idx="27043">
                  <c:v>0.18421052631578899</c:v>
                </c:pt>
                <c:pt idx="27044">
                  <c:v>0.197368421052631</c:v>
                </c:pt>
                <c:pt idx="27045">
                  <c:v>0.21052631578947301</c:v>
                </c:pt>
                <c:pt idx="27046">
                  <c:v>0.22368421052631501</c:v>
                </c:pt>
                <c:pt idx="27047">
                  <c:v>0.23684210526315699</c:v>
                </c:pt>
                <c:pt idx="27048">
                  <c:v>0.25</c:v>
                </c:pt>
                <c:pt idx="27049">
                  <c:v>0.26315789473684198</c:v>
                </c:pt>
                <c:pt idx="27050">
                  <c:v>0.27631578947368401</c:v>
                </c:pt>
                <c:pt idx="27051">
                  <c:v>0.28947368421052599</c:v>
                </c:pt>
                <c:pt idx="27052">
                  <c:v>0.30263157894736797</c:v>
                </c:pt>
                <c:pt idx="27053">
                  <c:v>0.31578947368421001</c:v>
                </c:pt>
                <c:pt idx="27054">
                  <c:v>0.32894736842105199</c:v>
                </c:pt>
                <c:pt idx="27055">
                  <c:v>0.34210526315789402</c:v>
                </c:pt>
                <c:pt idx="27056">
                  <c:v>0.355263157894736</c:v>
                </c:pt>
                <c:pt idx="27057">
                  <c:v>0.36842105263157798</c:v>
                </c:pt>
                <c:pt idx="27058">
                  <c:v>0.38157894736842102</c:v>
                </c:pt>
                <c:pt idx="27059">
                  <c:v>0.394736842105263</c:v>
                </c:pt>
                <c:pt idx="27060">
                  <c:v>0.40789473684210498</c:v>
                </c:pt>
                <c:pt idx="27061">
                  <c:v>0.42105263157894701</c:v>
                </c:pt>
                <c:pt idx="27062">
                  <c:v>0.43421052631578899</c:v>
                </c:pt>
                <c:pt idx="27063">
                  <c:v>0.44736842105263103</c:v>
                </c:pt>
                <c:pt idx="27064">
                  <c:v>0.46052631578947301</c:v>
                </c:pt>
                <c:pt idx="27065">
                  <c:v>0.47368421052631499</c:v>
                </c:pt>
                <c:pt idx="27066">
                  <c:v>0.48684210526315702</c:v>
                </c:pt>
                <c:pt idx="27067">
                  <c:v>0.5</c:v>
                </c:pt>
                <c:pt idx="27068">
                  <c:v>0.51315789473684204</c:v>
                </c:pt>
                <c:pt idx="27069">
                  <c:v>0.52631578947368396</c:v>
                </c:pt>
                <c:pt idx="27070">
                  <c:v>0.53947368421052599</c:v>
                </c:pt>
                <c:pt idx="27071">
                  <c:v>0.55263157894736803</c:v>
                </c:pt>
                <c:pt idx="27072">
                  <c:v>0.56578947368420995</c:v>
                </c:pt>
                <c:pt idx="27073">
                  <c:v>0.57894736842105199</c:v>
                </c:pt>
                <c:pt idx="27074">
                  <c:v>0.59210526315789402</c:v>
                </c:pt>
                <c:pt idx="27075">
                  <c:v>0.60526315789473595</c:v>
                </c:pt>
                <c:pt idx="27076">
                  <c:v>0.61842105263157898</c:v>
                </c:pt>
                <c:pt idx="27077">
                  <c:v>0.63157894736842102</c:v>
                </c:pt>
                <c:pt idx="27078">
                  <c:v>0.64473684210526305</c:v>
                </c:pt>
                <c:pt idx="27079">
                  <c:v>0.65789473684210498</c:v>
                </c:pt>
                <c:pt idx="27080">
                  <c:v>0.67105263157894701</c:v>
                </c:pt>
                <c:pt idx="27081">
                  <c:v>0.68421052631578905</c:v>
                </c:pt>
                <c:pt idx="27082">
                  <c:v>0.69736842105263097</c:v>
                </c:pt>
                <c:pt idx="27083">
                  <c:v>0.71052631578947301</c:v>
                </c:pt>
                <c:pt idx="27084">
                  <c:v>0.72368421052631504</c:v>
                </c:pt>
                <c:pt idx="27085">
                  <c:v>0.73684210526315697</c:v>
                </c:pt>
                <c:pt idx="27086">
                  <c:v>0.75</c:v>
                </c:pt>
                <c:pt idx="27087">
                  <c:v>0.76315789473684204</c:v>
                </c:pt>
                <c:pt idx="27088">
                  <c:v>0.77631578947368396</c:v>
                </c:pt>
                <c:pt idx="27089">
                  <c:v>0.78947368421052599</c:v>
                </c:pt>
                <c:pt idx="27090">
                  <c:v>0.80263157894736803</c:v>
                </c:pt>
                <c:pt idx="27091">
                  <c:v>0.81578947368420995</c:v>
                </c:pt>
                <c:pt idx="27092">
                  <c:v>0.82894736842105199</c:v>
                </c:pt>
                <c:pt idx="27093">
                  <c:v>0.84210526315789402</c:v>
                </c:pt>
                <c:pt idx="27094">
                  <c:v>0.85526315789473595</c:v>
                </c:pt>
                <c:pt idx="27095">
                  <c:v>0.86842105263157898</c:v>
                </c:pt>
                <c:pt idx="27096">
                  <c:v>0.88157894736842102</c:v>
                </c:pt>
                <c:pt idx="27097">
                  <c:v>0.89473684210526305</c:v>
                </c:pt>
                <c:pt idx="27098">
                  <c:v>0.90789473684210498</c:v>
                </c:pt>
                <c:pt idx="27099">
                  <c:v>0.92105263157894701</c:v>
                </c:pt>
                <c:pt idx="27100">
                  <c:v>0.93421052631578905</c:v>
                </c:pt>
                <c:pt idx="27101">
                  <c:v>0.94736842105263097</c:v>
                </c:pt>
                <c:pt idx="27102">
                  <c:v>0.96052631578947301</c:v>
                </c:pt>
                <c:pt idx="27103">
                  <c:v>0.97368421052631504</c:v>
                </c:pt>
                <c:pt idx="27104">
                  <c:v>0.98684210526315697</c:v>
                </c:pt>
                <c:pt idx="27105">
                  <c:v>0</c:v>
                </c:pt>
                <c:pt idx="27106">
                  <c:v>1.21951219512195E-2</c:v>
                </c:pt>
                <c:pt idx="27107">
                  <c:v>2.4390243902439001E-2</c:v>
                </c:pt>
                <c:pt idx="27108">
                  <c:v>3.65853658536585E-2</c:v>
                </c:pt>
                <c:pt idx="27109">
                  <c:v>4.8780487804878002E-2</c:v>
                </c:pt>
                <c:pt idx="27110">
                  <c:v>6.0975609756097497E-2</c:v>
                </c:pt>
                <c:pt idx="27111">
                  <c:v>7.3170731707316999E-2</c:v>
                </c:pt>
                <c:pt idx="27112">
                  <c:v>8.5365853658536495E-2</c:v>
                </c:pt>
                <c:pt idx="27113">
                  <c:v>9.7560975609756101E-2</c:v>
                </c:pt>
                <c:pt idx="27114">
                  <c:v>0.109756097560975</c:v>
                </c:pt>
                <c:pt idx="27115">
                  <c:v>0.12195121951219499</c:v>
                </c:pt>
                <c:pt idx="27116">
                  <c:v>0.134146341463414</c:v>
                </c:pt>
                <c:pt idx="27117">
                  <c:v>0.146341463414634</c:v>
                </c:pt>
                <c:pt idx="27118">
                  <c:v>0.15853658536585299</c:v>
                </c:pt>
                <c:pt idx="27119">
                  <c:v>0.17073170731707299</c:v>
                </c:pt>
                <c:pt idx="27120">
                  <c:v>0.18292682926829201</c:v>
                </c:pt>
                <c:pt idx="27121">
                  <c:v>0.19512195121951201</c:v>
                </c:pt>
                <c:pt idx="27122">
                  <c:v>0.207317073170731</c:v>
                </c:pt>
                <c:pt idx="27123">
                  <c:v>0.219512195121951</c:v>
                </c:pt>
                <c:pt idx="27124">
                  <c:v>0.23170731707316999</c:v>
                </c:pt>
                <c:pt idx="27125">
                  <c:v>0.24390243902438999</c:v>
                </c:pt>
                <c:pt idx="27126">
                  <c:v>0.25609756097560898</c:v>
                </c:pt>
                <c:pt idx="27127">
                  <c:v>0.26829268292682901</c:v>
                </c:pt>
                <c:pt idx="27128">
                  <c:v>0.28048780487804797</c:v>
                </c:pt>
                <c:pt idx="27129">
                  <c:v>0.292682926829268</c:v>
                </c:pt>
                <c:pt idx="27130">
                  <c:v>0.30487804878048702</c:v>
                </c:pt>
                <c:pt idx="27131">
                  <c:v>0.31707317073170699</c:v>
                </c:pt>
                <c:pt idx="27132">
                  <c:v>0.32926829268292601</c:v>
                </c:pt>
                <c:pt idx="27133">
                  <c:v>0.34146341463414598</c:v>
                </c:pt>
                <c:pt idx="27134">
                  <c:v>0.353658536585365</c:v>
                </c:pt>
                <c:pt idx="27135">
                  <c:v>0.36585365853658502</c:v>
                </c:pt>
                <c:pt idx="27136">
                  <c:v>0.37804878048780399</c:v>
                </c:pt>
                <c:pt idx="27137">
                  <c:v>0.39024390243902402</c:v>
                </c:pt>
                <c:pt idx="27138">
                  <c:v>0.40243902439024298</c:v>
                </c:pt>
                <c:pt idx="27139">
                  <c:v>0.41463414634146301</c:v>
                </c:pt>
                <c:pt idx="27140">
                  <c:v>0.42682926829268197</c:v>
                </c:pt>
                <c:pt idx="27141">
                  <c:v>0.439024390243902</c:v>
                </c:pt>
                <c:pt idx="27142">
                  <c:v>0.45121951219512102</c:v>
                </c:pt>
                <c:pt idx="27143">
                  <c:v>0.46341463414634099</c:v>
                </c:pt>
                <c:pt idx="27144">
                  <c:v>0.47560975609756001</c:v>
                </c:pt>
                <c:pt idx="27145">
                  <c:v>0.48780487804877998</c:v>
                </c:pt>
                <c:pt idx="27146">
                  <c:v>0.5</c:v>
                </c:pt>
                <c:pt idx="27147">
                  <c:v>0.51219512195121897</c:v>
                </c:pt>
                <c:pt idx="27148">
                  <c:v>0.52439024390243905</c:v>
                </c:pt>
                <c:pt idx="27149">
                  <c:v>0.53658536585365801</c:v>
                </c:pt>
                <c:pt idx="27150">
                  <c:v>0.54878048780487798</c:v>
                </c:pt>
                <c:pt idx="27151">
                  <c:v>0.56097560975609695</c:v>
                </c:pt>
                <c:pt idx="27152">
                  <c:v>0.57317073170731703</c:v>
                </c:pt>
                <c:pt idx="27153">
                  <c:v>0.585365853658536</c:v>
                </c:pt>
                <c:pt idx="27154">
                  <c:v>0.59756097560975596</c:v>
                </c:pt>
                <c:pt idx="27155">
                  <c:v>0.60975609756097504</c:v>
                </c:pt>
                <c:pt idx="27156">
                  <c:v>0.62195121951219501</c:v>
                </c:pt>
                <c:pt idx="27157">
                  <c:v>0.63414634146341398</c:v>
                </c:pt>
                <c:pt idx="27158">
                  <c:v>0.64634146341463405</c:v>
                </c:pt>
                <c:pt idx="27159">
                  <c:v>0.65853658536585302</c:v>
                </c:pt>
                <c:pt idx="27160">
                  <c:v>0.67073170731707299</c:v>
                </c:pt>
                <c:pt idx="27161">
                  <c:v>0.68292682926829196</c:v>
                </c:pt>
                <c:pt idx="27162">
                  <c:v>0.69512195121951204</c:v>
                </c:pt>
                <c:pt idx="27163">
                  <c:v>0.707317073170731</c:v>
                </c:pt>
                <c:pt idx="27164">
                  <c:v>0.71951219512195097</c:v>
                </c:pt>
                <c:pt idx="27165">
                  <c:v>0.73170731707317005</c:v>
                </c:pt>
                <c:pt idx="27166">
                  <c:v>0.74390243902439002</c:v>
                </c:pt>
                <c:pt idx="27167">
                  <c:v>0.75609756097560898</c:v>
                </c:pt>
                <c:pt idx="27168">
                  <c:v>0.76829268292682895</c:v>
                </c:pt>
                <c:pt idx="27169">
                  <c:v>0.78048780487804803</c:v>
                </c:pt>
                <c:pt idx="27170">
                  <c:v>0.792682926829268</c:v>
                </c:pt>
                <c:pt idx="27171">
                  <c:v>0.80487804878048697</c:v>
                </c:pt>
                <c:pt idx="27172">
                  <c:v>0.81707317073170704</c:v>
                </c:pt>
                <c:pt idx="27173">
                  <c:v>0.82926829268292601</c:v>
                </c:pt>
                <c:pt idx="27174">
                  <c:v>0.84146341463414598</c:v>
                </c:pt>
                <c:pt idx="27175">
                  <c:v>0.85365853658536495</c:v>
                </c:pt>
                <c:pt idx="27176">
                  <c:v>0.86585365853658502</c:v>
                </c:pt>
                <c:pt idx="27177">
                  <c:v>0.87804878048780399</c:v>
                </c:pt>
                <c:pt idx="27178">
                  <c:v>0.89024390243902396</c:v>
                </c:pt>
                <c:pt idx="27179">
                  <c:v>0.90243902439024304</c:v>
                </c:pt>
                <c:pt idx="27180">
                  <c:v>0.91463414634146301</c:v>
                </c:pt>
                <c:pt idx="27181">
                  <c:v>0.92682926829268297</c:v>
                </c:pt>
                <c:pt idx="27182">
                  <c:v>0.93902439024390205</c:v>
                </c:pt>
                <c:pt idx="27183">
                  <c:v>0.95121951219512102</c:v>
                </c:pt>
                <c:pt idx="27184">
                  <c:v>0.96341463414634099</c:v>
                </c:pt>
                <c:pt idx="27185">
                  <c:v>0.97560975609756095</c:v>
                </c:pt>
                <c:pt idx="27186">
                  <c:v>0.98780487804878003</c:v>
                </c:pt>
                <c:pt idx="27187">
                  <c:v>0</c:v>
                </c:pt>
                <c:pt idx="27188">
                  <c:v>3.5714285714285698E-2</c:v>
                </c:pt>
                <c:pt idx="27189">
                  <c:v>7.1428571428571397E-2</c:v>
                </c:pt>
                <c:pt idx="27190">
                  <c:v>0.107142857142857</c:v>
                </c:pt>
                <c:pt idx="27191">
                  <c:v>0.14285714285714199</c:v>
                </c:pt>
                <c:pt idx="27192">
                  <c:v>0.17857142857142799</c:v>
                </c:pt>
                <c:pt idx="27193">
                  <c:v>0.214285714285714</c:v>
                </c:pt>
                <c:pt idx="27194">
                  <c:v>0.25</c:v>
                </c:pt>
                <c:pt idx="27195">
                  <c:v>0.28571428571428498</c:v>
                </c:pt>
                <c:pt idx="27196">
                  <c:v>0.32142857142857101</c:v>
                </c:pt>
                <c:pt idx="27197">
                  <c:v>0.35714285714285698</c:v>
                </c:pt>
                <c:pt idx="27198">
                  <c:v>0.39285714285714202</c:v>
                </c:pt>
                <c:pt idx="27199">
                  <c:v>0.42857142857142799</c:v>
                </c:pt>
                <c:pt idx="27200">
                  <c:v>0.46428571428571402</c:v>
                </c:pt>
                <c:pt idx="27201">
                  <c:v>0.5</c:v>
                </c:pt>
                <c:pt idx="27202">
                  <c:v>0.53571428571428503</c:v>
                </c:pt>
                <c:pt idx="27203">
                  <c:v>0.57142857142857095</c:v>
                </c:pt>
                <c:pt idx="27204">
                  <c:v>0.60714285714285698</c:v>
                </c:pt>
                <c:pt idx="27205">
                  <c:v>0.64285714285714202</c:v>
                </c:pt>
                <c:pt idx="27206">
                  <c:v>0.67857142857142805</c:v>
                </c:pt>
                <c:pt idx="27207">
                  <c:v>0.71428571428571397</c:v>
                </c:pt>
                <c:pt idx="27208">
                  <c:v>0.75</c:v>
                </c:pt>
                <c:pt idx="27209">
                  <c:v>0.78571428571428503</c:v>
                </c:pt>
                <c:pt idx="27210">
                  <c:v>0.82142857142857095</c:v>
                </c:pt>
                <c:pt idx="27211">
                  <c:v>0.85714285714285698</c:v>
                </c:pt>
                <c:pt idx="27212">
                  <c:v>0.89285714285714202</c:v>
                </c:pt>
                <c:pt idx="27213">
                  <c:v>0.92857142857142805</c:v>
                </c:pt>
                <c:pt idx="27214">
                  <c:v>0.96428571428571397</c:v>
                </c:pt>
                <c:pt idx="27215">
                  <c:v>0</c:v>
                </c:pt>
                <c:pt idx="27216">
                  <c:v>1.53846153846153E-2</c:v>
                </c:pt>
                <c:pt idx="27217">
                  <c:v>3.0769230769230702E-2</c:v>
                </c:pt>
                <c:pt idx="27218">
                  <c:v>4.6153846153846101E-2</c:v>
                </c:pt>
                <c:pt idx="27219">
                  <c:v>6.15384615384615E-2</c:v>
                </c:pt>
                <c:pt idx="27220">
                  <c:v>7.69230769230769E-2</c:v>
                </c:pt>
                <c:pt idx="27221">
                  <c:v>9.2307692307692299E-2</c:v>
                </c:pt>
                <c:pt idx="27222">
                  <c:v>0.107692307692307</c:v>
                </c:pt>
                <c:pt idx="27223">
                  <c:v>0.123076923076923</c:v>
                </c:pt>
                <c:pt idx="27224">
                  <c:v>0.138461538461538</c:v>
                </c:pt>
                <c:pt idx="27225">
                  <c:v>0.15384615384615299</c:v>
                </c:pt>
                <c:pt idx="27226">
                  <c:v>0.16923076923076899</c:v>
                </c:pt>
                <c:pt idx="27227">
                  <c:v>0.18461538461538399</c:v>
                </c:pt>
                <c:pt idx="27228">
                  <c:v>0.2</c:v>
                </c:pt>
                <c:pt idx="27229">
                  <c:v>0.21538461538461501</c:v>
                </c:pt>
                <c:pt idx="27230">
                  <c:v>0.23076923076923</c:v>
                </c:pt>
                <c:pt idx="27231">
                  <c:v>0.246153846153846</c:v>
                </c:pt>
                <c:pt idx="27232">
                  <c:v>0.261538461538461</c:v>
                </c:pt>
                <c:pt idx="27233">
                  <c:v>0.27692307692307599</c:v>
                </c:pt>
                <c:pt idx="27234">
                  <c:v>0.29230769230769199</c:v>
                </c:pt>
                <c:pt idx="27235">
                  <c:v>0.30769230769230699</c:v>
                </c:pt>
                <c:pt idx="27236">
                  <c:v>0.32307692307692298</c:v>
                </c:pt>
                <c:pt idx="27237">
                  <c:v>0.33846153846153798</c:v>
                </c:pt>
                <c:pt idx="27238">
                  <c:v>0.35384615384615298</c:v>
                </c:pt>
                <c:pt idx="27239">
                  <c:v>0.36923076923076897</c:v>
                </c:pt>
                <c:pt idx="27240">
                  <c:v>0.38461538461538403</c:v>
                </c:pt>
                <c:pt idx="27241">
                  <c:v>0.4</c:v>
                </c:pt>
                <c:pt idx="27242">
                  <c:v>0.41538461538461502</c:v>
                </c:pt>
                <c:pt idx="27243">
                  <c:v>0.43076923076923002</c:v>
                </c:pt>
                <c:pt idx="27244">
                  <c:v>0.44615384615384601</c:v>
                </c:pt>
                <c:pt idx="27245">
                  <c:v>0.46153846153846101</c:v>
                </c:pt>
                <c:pt idx="27246">
                  <c:v>0.47692307692307601</c:v>
                </c:pt>
                <c:pt idx="27247">
                  <c:v>0.492307692307692</c:v>
                </c:pt>
                <c:pt idx="27248">
                  <c:v>0.507692307692307</c:v>
                </c:pt>
                <c:pt idx="27249">
                  <c:v>0.52307692307692299</c:v>
                </c:pt>
                <c:pt idx="27250">
                  <c:v>0.53846153846153799</c:v>
                </c:pt>
                <c:pt idx="27251">
                  <c:v>0.55384615384615299</c:v>
                </c:pt>
                <c:pt idx="27252">
                  <c:v>0.56923076923076898</c:v>
                </c:pt>
                <c:pt idx="27253">
                  <c:v>0.58461538461538398</c:v>
                </c:pt>
                <c:pt idx="27254">
                  <c:v>0.6</c:v>
                </c:pt>
                <c:pt idx="27255">
                  <c:v>0.61538461538461497</c:v>
                </c:pt>
                <c:pt idx="27256">
                  <c:v>0.63076923076922997</c:v>
                </c:pt>
                <c:pt idx="27257">
                  <c:v>0.64615384615384597</c:v>
                </c:pt>
                <c:pt idx="27258">
                  <c:v>0.66153846153846096</c:v>
                </c:pt>
                <c:pt idx="27259">
                  <c:v>0.67692307692307696</c:v>
                </c:pt>
                <c:pt idx="27260">
                  <c:v>0.69230769230769196</c:v>
                </c:pt>
                <c:pt idx="27261">
                  <c:v>0.70769230769230695</c:v>
                </c:pt>
                <c:pt idx="27262">
                  <c:v>0.72307692307692295</c:v>
                </c:pt>
                <c:pt idx="27263">
                  <c:v>0.73846153846153795</c:v>
                </c:pt>
                <c:pt idx="27264">
                  <c:v>0.75384615384615306</c:v>
                </c:pt>
                <c:pt idx="27265">
                  <c:v>0.76923076923076905</c:v>
                </c:pt>
                <c:pt idx="27266">
                  <c:v>0.78461538461538405</c:v>
                </c:pt>
                <c:pt idx="27267">
                  <c:v>0.8</c:v>
                </c:pt>
                <c:pt idx="27268">
                  <c:v>0.81538461538461504</c:v>
                </c:pt>
                <c:pt idx="27269">
                  <c:v>0.83076923076923004</c:v>
                </c:pt>
                <c:pt idx="27270">
                  <c:v>0.84615384615384603</c:v>
                </c:pt>
                <c:pt idx="27271">
                  <c:v>0.86153846153846103</c:v>
                </c:pt>
                <c:pt idx="27272">
                  <c:v>0.87692307692307603</c:v>
                </c:pt>
                <c:pt idx="27273">
                  <c:v>0.89230769230769202</c:v>
                </c:pt>
                <c:pt idx="27274">
                  <c:v>0.90769230769230702</c:v>
                </c:pt>
                <c:pt idx="27275">
                  <c:v>0.92307692307692302</c:v>
                </c:pt>
                <c:pt idx="27276">
                  <c:v>0.93846153846153801</c:v>
                </c:pt>
                <c:pt idx="27277">
                  <c:v>0.95384615384615301</c:v>
                </c:pt>
                <c:pt idx="27278">
                  <c:v>0.96923076923076901</c:v>
                </c:pt>
                <c:pt idx="27279">
                  <c:v>0.984615384615384</c:v>
                </c:pt>
                <c:pt idx="27280">
                  <c:v>0</c:v>
                </c:pt>
                <c:pt idx="27281">
                  <c:v>9.9009900990098994E-3</c:v>
                </c:pt>
                <c:pt idx="27282">
                  <c:v>1.9801980198019799E-2</c:v>
                </c:pt>
                <c:pt idx="27283">
                  <c:v>2.9702970297029702E-2</c:v>
                </c:pt>
                <c:pt idx="27284">
                  <c:v>3.9603960396039598E-2</c:v>
                </c:pt>
                <c:pt idx="27285">
                  <c:v>4.95049504950495E-2</c:v>
                </c:pt>
                <c:pt idx="27286">
                  <c:v>5.9405940594059403E-2</c:v>
                </c:pt>
                <c:pt idx="27287">
                  <c:v>6.9306930693069299E-2</c:v>
                </c:pt>
                <c:pt idx="27288">
                  <c:v>7.9207920792079195E-2</c:v>
                </c:pt>
                <c:pt idx="27289">
                  <c:v>8.9108910891089105E-2</c:v>
                </c:pt>
                <c:pt idx="27290">
                  <c:v>9.9009900990099001E-2</c:v>
                </c:pt>
                <c:pt idx="27291">
                  <c:v>0.10891089108910799</c:v>
                </c:pt>
                <c:pt idx="27292">
                  <c:v>0.118811881188118</c:v>
                </c:pt>
                <c:pt idx="27293">
                  <c:v>0.12871287128712799</c:v>
                </c:pt>
                <c:pt idx="27294">
                  <c:v>0.13861386138613799</c:v>
                </c:pt>
                <c:pt idx="27295">
                  <c:v>0.14851485148514801</c:v>
                </c:pt>
                <c:pt idx="27296">
                  <c:v>0.158415841584158</c:v>
                </c:pt>
                <c:pt idx="27297">
                  <c:v>0.16831683168316799</c:v>
                </c:pt>
                <c:pt idx="27298">
                  <c:v>0.17821782178217799</c:v>
                </c:pt>
                <c:pt idx="27299">
                  <c:v>0.18811881188118801</c:v>
                </c:pt>
                <c:pt idx="27300">
                  <c:v>0.198019801980198</c:v>
                </c:pt>
                <c:pt idx="27301">
                  <c:v>0.207920792079207</c:v>
                </c:pt>
                <c:pt idx="27302">
                  <c:v>0.21782178217821699</c:v>
                </c:pt>
                <c:pt idx="27303">
                  <c:v>0.22772277227722701</c:v>
                </c:pt>
                <c:pt idx="27304">
                  <c:v>0.237623762376237</c:v>
                </c:pt>
                <c:pt idx="27305">
                  <c:v>0.247524752475247</c:v>
                </c:pt>
                <c:pt idx="27306">
                  <c:v>0.25742574257425699</c:v>
                </c:pt>
                <c:pt idx="27307">
                  <c:v>0.26732673267326701</c:v>
                </c:pt>
                <c:pt idx="27308">
                  <c:v>0.27722772277227697</c:v>
                </c:pt>
                <c:pt idx="27309">
                  <c:v>0.287128712871287</c:v>
                </c:pt>
                <c:pt idx="27310">
                  <c:v>0.29702970297029702</c:v>
                </c:pt>
                <c:pt idx="27311">
                  <c:v>0.30693069306930598</c:v>
                </c:pt>
                <c:pt idx="27312">
                  <c:v>0.316831683168316</c:v>
                </c:pt>
                <c:pt idx="27313">
                  <c:v>0.32673267326732602</c:v>
                </c:pt>
                <c:pt idx="27314">
                  <c:v>0.33663366336633599</c:v>
                </c:pt>
                <c:pt idx="27315">
                  <c:v>0.34653465346534601</c:v>
                </c:pt>
                <c:pt idx="27316">
                  <c:v>0.35643564356435598</c:v>
                </c:pt>
                <c:pt idx="27317">
                  <c:v>0.366336633663366</c:v>
                </c:pt>
                <c:pt idx="27318">
                  <c:v>0.37623762376237602</c:v>
                </c:pt>
                <c:pt idx="27319">
                  <c:v>0.38613861386138598</c:v>
                </c:pt>
                <c:pt idx="27320">
                  <c:v>0.396039603960396</c:v>
                </c:pt>
                <c:pt idx="27321">
                  <c:v>0.40594059405940502</c:v>
                </c:pt>
                <c:pt idx="27322">
                  <c:v>0.41584158415841499</c:v>
                </c:pt>
                <c:pt idx="27323">
                  <c:v>0.42574257425742501</c:v>
                </c:pt>
                <c:pt idx="27324">
                  <c:v>0.43564356435643498</c:v>
                </c:pt>
                <c:pt idx="27325">
                  <c:v>0.445544554455445</c:v>
                </c:pt>
                <c:pt idx="27326">
                  <c:v>0.45544554455445502</c:v>
                </c:pt>
                <c:pt idx="27327">
                  <c:v>0.46534653465346498</c:v>
                </c:pt>
                <c:pt idx="27328">
                  <c:v>0.475247524752475</c:v>
                </c:pt>
                <c:pt idx="27329">
                  <c:v>0.48514851485148502</c:v>
                </c:pt>
                <c:pt idx="27330">
                  <c:v>0.49504950495049499</c:v>
                </c:pt>
                <c:pt idx="27331">
                  <c:v>0.50495049504950495</c:v>
                </c:pt>
                <c:pt idx="27332">
                  <c:v>0.51485148514851398</c:v>
                </c:pt>
                <c:pt idx="27333">
                  <c:v>0.524752475247524</c:v>
                </c:pt>
                <c:pt idx="27334">
                  <c:v>0.53465346534653402</c:v>
                </c:pt>
                <c:pt idx="27335">
                  <c:v>0.54455445544554404</c:v>
                </c:pt>
                <c:pt idx="27336">
                  <c:v>0.55445544554455395</c:v>
                </c:pt>
                <c:pt idx="27337">
                  <c:v>0.56435643564356397</c:v>
                </c:pt>
                <c:pt idx="27338">
                  <c:v>0.57425742574257399</c:v>
                </c:pt>
                <c:pt idx="27339">
                  <c:v>0.58415841584158401</c:v>
                </c:pt>
                <c:pt idx="27340">
                  <c:v>0.59405940594059403</c:v>
                </c:pt>
                <c:pt idx="27341">
                  <c:v>0.60396039603960305</c:v>
                </c:pt>
                <c:pt idx="27342">
                  <c:v>0.61386138613861296</c:v>
                </c:pt>
                <c:pt idx="27343">
                  <c:v>0.62376237623762298</c:v>
                </c:pt>
                <c:pt idx="27344">
                  <c:v>0.633663366336633</c:v>
                </c:pt>
                <c:pt idx="27345">
                  <c:v>0.64356435643564303</c:v>
                </c:pt>
                <c:pt idx="27346">
                  <c:v>0.65346534653465305</c:v>
                </c:pt>
                <c:pt idx="27347">
                  <c:v>0.66336633663366296</c:v>
                </c:pt>
                <c:pt idx="27348">
                  <c:v>0.67326732673267298</c:v>
                </c:pt>
                <c:pt idx="27349">
                  <c:v>0.683168316831683</c:v>
                </c:pt>
                <c:pt idx="27350">
                  <c:v>0.69306930693069302</c:v>
                </c:pt>
                <c:pt idx="27351">
                  <c:v>0.70297029702970204</c:v>
                </c:pt>
                <c:pt idx="27352">
                  <c:v>0.71287128712871195</c:v>
                </c:pt>
                <c:pt idx="27353">
                  <c:v>0.72277227722772197</c:v>
                </c:pt>
                <c:pt idx="27354">
                  <c:v>0.73267326732673199</c:v>
                </c:pt>
                <c:pt idx="27355">
                  <c:v>0.74257425742574201</c:v>
                </c:pt>
                <c:pt idx="27356">
                  <c:v>0.75247524752475203</c:v>
                </c:pt>
                <c:pt idx="27357">
                  <c:v>0.76237623762376205</c:v>
                </c:pt>
                <c:pt idx="27358">
                  <c:v>0.77227722772277196</c:v>
                </c:pt>
                <c:pt idx="27359">
                  <c:v>0.78217821782178198</c:v>
                </c:pt>
                <c:pt idx="27360">
                  <c:v>0.79207920792079201</c:v>
                </c:pt>
                <c:pt idx="27361">
                  <c:v>0.80198019801980203</c:v>
                </c:pt>
                <c:pt idx="27362">
                  <c:v>0.81188118811881105</c:v>
                </c:pt>
                <c:pt idx="27363">
                  <c:v>0.82178217821782096</c:v>
                </c:pt>
                <c:pt idx="27364">
                  <c:v>0.83168316831683098</c:v>
                </c:pt>
                <c:pt idx="27365">
                  <c:v>0.841584158415841</c:v>
                </c:pt>
                <c:pt idx="27366">
                  <c:v>0.85148514851485102</c:v>
                </c:pt>
                <c:pt idx="27367">
                  <c:v>0.86138613861386104</c:v>
                </c:pt>
                <c:pt idx="27368">
                  <c:v>0.87128712871287095</c:v>
                </c:pt>
                <c:pt idx="27369">
                  <c:v>0.88118811881188097</c:v>
                </c:pt>
                <c:pt idx="27370">
                  <c:v>0.89108910891089099</c:v>
                </c:pt>
                <c:pt idx="27371">
                  <c:v>0.90099009900990101</c:v>
                </c:pt>
                <c:pt idx="27372">
                  <c:v>0.91089108910891003</c:v>
                </c:pt>
                <c:pt idx="27373">
                  <c:v>0.92079207920791994</c:v>
                </c:pt>
                <c:pt idx="27374">
                  <c:v>0.93069306930692997</c:v>
                </c:pt>
                <c:pt idx="27375">
                  <c:v>0.94059405940593999</c:v>
                </c:pt>
                <c:pt idx="27376">
                  <c:v>0.95049504950495001</c:v>
                </c:pt>
                <c:pt idx="27377">
                  <c:v>0.96039603960396003</c:v>
                </c:pt>
                <c:pt idx="27378">
                  <c:v>0.97029702970297005</c:v>
                </c:pt>
                <c:pt idx="27379">
                  <c:v>0.98019801980197996</c:v>
                </c:pt>
                <c:pt idx="27380">
                  <c:v>0.99009900990098998</c:v>
                </c:pt>
                <c:pt idx="27381">
                  <c:v>0</c:v>
                </c:pt>
                <c:pt idx="27382">
                  <c:v>7.5187969924812E-3</c:v>
                </c:pt>
                <c:pt idx="27383">
                  <c:v>1.50375939849624E-2</c:v>
                </c:pt>
                <c:pt idx="27384">
                  <c:v>2.2556390977443601E-2</c:v>
                </c:pt>
                <c:pt idx="27385">
                  <c:v>3.00751879699248E-2</c:v>
                </c:pt>
                <c:pt idx="27386">
                  <c:v>3.7593984962405999E-2</c:v>
                </c:pt>
                <c:pt idx="27387">
                  <c:v>4.5112781954887202E-2</c:v>
                </c:pt>
                <c:pt idx="27388">
                  <c:v>5.2631578947368397E-2</c:v>
                </c:pt>
                <c:pt idx="27389">
                  <c:v>6.01503759398496E-2</c:v>
                </c:pt>
                <c:pt idx="27390">
                  <c:v>6.7669172932330796E-2</c:v>
                </c:pt>
                <c:pt idx="27391">
                  <c:v>7.5187969924811998E-2</c:v>
                </c:pt>
                <c:pt idx="27392">
                  <c:v>8.2706766917293201E-2</c:v>
                </c:pt>
                <c:pt idx="27393">
                  <c:v>9.0225563909774403E-2</c:v>
                </c:pt>
                <c:pt idx="27394">
                  <c:v>9.7744360902255606E-2</c:v>
                </c:pt>
                <c:pt idx="27395">
                  <c:v>0.105263157894736</c:v>
                </c:pt>
                <c:pt idx="27396">
                  <c:v>0.112781954887218</c:v>
                </c:pt>
                <c:pt idx="27397">
                  <c:v>0.12030075187969901</c:v>
                </c:pt>
                <c:pt idx="27398">
                  <c:v>0.12781954887218</c:v>
                </c:pt>
                <c:pt idx="27399">
                  <c:v>0.13533834586466101</c:v>
                </c:pt>
                <c:pt idx="27400">
                  <c:v>0.14285714285714199</c:v>
                </c:pt>
                <c:pt idx="27401">
                  <c:v>0.150375939849624</c:v>
                </c:pt>
                <c:pt idx="27402">
                  <c:v>0.157894736842105</c:v>
                </c:pt>
                <c:pt idx="27403">
                  <c:v>0.16541353383458601</c:v>
                </c:pt>
                <c:pt idx="27404">
                  <c:v>0.17293233082706699</c:v>
                </c:pt>
                <c:pt idx="27405">
                  <c:v>0.180451127819548</c:v>
                </c:pt>
                <c:pt idx="27406">
                  <c:v>0.18796992481203001</c:v>
                </c:pt>
                <c:pt idx="27407">
                  <c:v>0.19548872180451099</c:v>
                </c:pt>
                <c:pt idx="27408">
                  <c:v>0.203007518796992</c:v>
                </c:pt>
                <c:pt idx="27409">
                  <c:v>0.21052631578947301</c:v>
                </c:pt>
                <c:pt idx="27410">
                  <c:v>0.21804511278195399</c:v>
                </c:pt>
                <c:pt idx="27411">
                  <c:v>0.22556390977443599</c:v>
                </c:pt>
                <c:pt idx="27412">
                  <c:v>0.233082706766917</c:v>
                </c:pt>
                <c:pt idx="27413">
                  <c:v>0.24060150375939801</c:v>
                </c:pt>
                <c:pt idx="27414">
                  <c:v>0.24812030075187899</c:v>
                </c:pt>
                <c:pt idx="27415">
                  <c:v>0.25563909774436</c:v>
                </c:pt>
                <c:pt idx="27416">
                  <c:v>0.26315789473684198</c:v>
                </c:pt>
                <c:pt idx="27417">
                  <c:v>0.27067669172932302</c:v>
                </c:pt>
                <c:pt idx="27418">
                  <c:v>0.278195488721804</c:v>
                </c:pt>
                <c:pt idx="27419">
                  <c:v>0.28571428571428498</c:v>
                </c:pt>
                <c:pt idx="27420">
                  <c:v>0.29323308270676601</c:v>
                </c:pt>
                <c:pt idx="27421">
                  <c:v>0.30075187969924799</c:v>
                </c:pt>
                <c:pt idx="27422">
                  <c:v>0.30827067669172897</c:v>
                </c:pt>
                <c:pt idx="27423">
                  <c:v>0.31578947368421001</c:v>
                </c:pt>
                <c:pt idx="27424">
                  <c:v>0.32330827067669099</c:v>
                </c:pt>
                <c:pt idx="27425">
                  <c:v>0.33082706766917203</c:v>
                </c:pt>
                <c:pt idx="27426">
                  <c:v>0.33834586466165401</c:v>
                </c:pt>
                <c:pt idx="27427">
                  <c:v>0.34586466165413499</c:v>
                </c:pt>
                <c:pt idx="27428">
                  <c:v>0.35338345864661602</c:v>
                </c:pt>
                <c:pt idx="27429">
                  <c:v>0.360902255639097</c:v>
                </c:pt>
                <c:pt idx="27430">
                  <c:v>0.36842105263157798</c:v>
                </c:pt>
                <c:pt idx="27431">
                  <c:v>0.37593984962406002</c:v>
                </c:pt>
                <c:pt idx="27432">
                  <c:v>0.383458646616541</c:v>
                </c:pt>
                <c:pt idx="27433">
                  <c:v>0.39097744360902198</c:v>
                </c:pt>
                <c:pt idx="27434">
                  <c:v>0.39849624060150302</c:v>
                </c:pt>
                <c:pt idx="27435">
                  <c:v>0.406015037593984</c:v>
                </c:pt>
                <c:pt idx="27436">
                  <c:v>0.41353383458646598</c:v>
                </c:pt>
                <c:pt idx="27437">
                  <c:v>0.42105263157894701</c:v>
                </c:pt>
                <c:pt idx="27438">
                  <c:v>0.42857142857142799</c:v>
                </c:pt>
                <c:pt idx="27439">
                  <c:v>0.43609022556390897</c:v>
                </c:pt>
                <c:pt idx="27440">
                  <c:v>0.44360902255639001</c:v>
                </c:pt>
                <c:pt idx="27441">
                  <c:v>0.45112781954887199</c:v>
                </c:pt>
                <c:pt idx="27442">
                  <c:v>0.45864661654135302</c:v>
                </c:pt>
                <c:pt idx="27443">
                  <c:v>0.46616541353383401</c:v>
                </c:pt>
                <c:pt idx="27444">
                  <c:v>0.47368421052631499</c:v>
                </c:pt>
                <c:pt idx="27445">
                  <c:v>0.48120300751879602</c:v>
                </c:pt>
                <c:pt idx="27446">
                  <c:v>0.488721804511278</c:v>
                </c:pt>
                <c:pt idx="27447">
                  <c:v>0.49624060150375898</c:v>
                </c:pt>
                <c:pt idx="27448">
                  <c:v>0.50375939849623996</c:v>
                </c:pt>
                <c:pt idx="27449">
                  <c:v>0.511278195488721</c:v>
                </c:pt>
                <c:pt idx="27450">
                  <c:v>0.51879699248120303</c:v>
                </c:pt>
                <c:pt idx="27451">
                  <c:v>0.52631578947368396</c:v>
                </c:pt>
                <c:pt idx="27452">
                  <c:v>0.533834586466165</c:v>
                </c:pt>
                <c:pt idx="27453">
                  <c:v>0.54135338345864603</c:v>
                </c:pt>
                <c:pt idx="27454">
                  <c:v>0.54887218045112696</c:v>
                </c:pt>
                <c:pt idx="27455">
                  <c:v>0.55639097744360899</c:v>
                </c:pt>
                <c:pt idx="27456">
                  <c:v>0.56390977443609003</c:v>
                </c:pt>
                <c:pt idx="27457">
                  <c:v>0.57142857142857095</c:v>
                </c:pt>
                <c:pt idx="27458">
                  <c:v>0.57894736842105199</c:v>
                </c:pt>
                <c:pt idx="27459">
                  <c:v>0.58646616541353302</c:v>
                </c:pt>
                <c:pt idx="27460">
                  <c:v>0.59398496240601495</c:v>
                </c:pt>
                <c:pt idx="27461">
                  <c:v>0.60150375939849599</c:v>
                </c:pt>
                <c:pt idx="27462">
                  <c:v>0.60902255639097702</c:v>
                </c:pt>
                <c:pt idx="27463">
                  <c:v>0.61654135338345795</c:v>
                </c:pt>
                <c:pt idx="27464">
                  <c:v>0.62406015037593898</c:v>
                </c:pt>
                <c:pt idx="27465">
                  <c:v>0.63157894736842102</c:v>
                </c:pt>
                <c:pt idx="27466">
                  <c:v>0.63909774436090205</c:v>
                </c:pt>
                <c:pt idx="27467">
                  <c:v>0.64661654135338298</c:v>
                </c:pt>
                <c:pt idx="27468">
                  <c:v>0.65413533834586401</c:v>
                </c:pt>
                <c:pt idx="27469">
                  <c:v>0.66165413533834505</c:v>
                </c:pt>
                <c:pt idx="27470">
                  <c:v>0.66917293233082698</c:v>
                </c:pt>
                <c:pt idx="27471">
                  <c:v>0.67669172932330801</c:v>
                </c:pt>
                <c:pt idx="27472">
                  <c:v>0.68421052631578905</c:v>
                </c:pt>
                <c:pt idx="27473">
                  <c:v>0.69172932330826997</c:v>
                </c:pt>
                <c:pt idx="27474">
                  <c:v>0.69924812030075101</c:v>
                </c:pt>
                <c:pt idx="27475">
                  <c:v>0.70676691729323304</c:v>
                </c:pt>
                <c:pt idx="27476">
                  <c:v>0.71428571428571397</c:v>
                </c:pt>
                <c:pt idx="27477">
                  <c:v>0.721804511278195</c:v>
                </c:pt>
                <c:pt idx="27478">
                  <c:v>0.72932330827067604</c:v>
                </c:pt>
                <c:pt idx="27479">
                  <c:v>0.73684210526315697</c:v>
                </c:pt>
                <c:pt idx="27480">
                  <c:v>0.744360902255639</c:v>
                </c:pt>
                <c:pt idx="27481">
                  <c:v>0.75187969924812004</c:v>
                </c:pt>
                <c:pt idx="27482">
                  <c:v>0.75939849624060096</c:v>
                </c:pt>
                <c:pt idx="27483">
                  <c:v>0.766917293233082</c:v>
                </c:pt>
                <c:pt idx="27484">
                  <c:v>0.77443609022556303</c:v>
                </c:pt>
                <c:pt idx="27485">
                  <c:v>0.78195488721804496</c:v>
                </c:pt>
                <c:pt idx="27486">
                  <c:v>0.78947368421052599</c:v>
                </c:pt>
                <c:pt idx="27487">
                  <c:v>0.79699248120300703</c:v>
                </c:pt>
                <c:pt idx="27488">
                  <c:v>0.80451127819548796</c:v>
                </c:pt>
                <c:pt idx="27489">
                  <c:v>0.81203007518796899</c:v>
                </c:pt>
                <c:pt idx="27490">
                  <c:v>0.81954887218045103</c:v>
                </c:pt>
                <c:pt idx="27491">
                  <c:v>0.82706766917293195</c:v>
                </c:pt>
                <c:pt idx="27492">
                  <c:v>0.83458646616541299</c:v>
                </c:pt>
                <c:pt idx="27493">
                  <c:v>0.84210526315789402</c:v>
                </c:pt>
                <c:pt idx="27494">
                  <c:v>0.84962406015037595</c:v>
                </c:pt>
                <c:pt idx="27495">
                  <c:v>0.85714285714285698</c:v>
                </c:pt>
                <c:pt idx="27496">
                  <c:v>0.86466165413533802</c:v>
                </c:pt>
                <c:pt idx="27497">
                  <c:v>0.87218045112781895</c:v>
                </c:pt>
                <c:pt idx="27498">
                  <c:v>0.87969924812029998</c:v>
                </c:pt>
                <c:pt idx="27499">
                  <c:v>0.88721804511278102</c:v>
                </c:pt>
                <c:pt idx="27500">
                  <c:v>0.89473684210526305</c:v>
                </c:pt>
                <c:pt idx="27501">
                  <c:v>0.90225563909774398</c:v>
                </c:pt>
                <c:pt idx="27502">
                  <c:v>0.90977443609022501</c:v>
                </c:pt>
                <c:pt idx="27503">
                  <c:v>0.91729323308270605</c:v>
                </c:pt>
                <c:pt idx="27504">
                  <c:v>0.92481203007518797</c:v>
                </c:pt>
                <c:pt idx="27505">
                  <c:v>0.93233082706766901</c:v>
                </c:pt>
                <c:pt idx="27506">
                  <c:v>0.93984962406015005</c:v>
                </c:pt>
                <c:pt idx="27507">
                  <c:v>0.94736842105263097</c:v>
                </c:pt>
                <c:pt idx="27508">
                  <c:v>0.95488721804511201</c:v>
                </c:pt>
                <c:pt idx="27509">
                  <c:v>0.96240601503759304</c:v>
                </c:pt>
                <c:pt idx="27510">
                  <c:v>0.96992481203007497</c:v>
                </c:pt>
                <c:pt idx="27511">
                  <c:v>0.977443609022556</c:v>
                </c:pt>
                <c:pt idx="27512">
                  <c:v>0.98496240601503704</c:v>
                </c:pt>
                <c:pt idx="27513">
                  <c:v>0.99248120300751796</c:v>
                </c:pt>
                <c:pt idx="27514">
                  <c:v>0</c:v>
                </c:pt>
                <c:pt idx="27515">
                  <c:v>2.0833333333333301E-2</c:v>
                </c:pt>
                <c:pt idx="27516">
                  <c:v>4.1666666666666602E-2</c:v>
                </c:pt>
                <c:pt idx="27517">
                  <c:v>6.25E-2</c:v>
                </c:pt>
                <c:pt idx="27518">
                  <c:v>8.3333333333333301E-2</c:v>
                </c:pt>
                <c:pt idx="27519">
                  <c:v>0.10416666666666601</c:v>
                </c:pt>
                <c:pt idx="27520">
                  <c:v>0.125</c:v>
                </c:pt>
                <c:pt idx="27521">
                  <c:v>0.14583333333333301</c:v>
                </c:pt>
                <c:pt idx="27522">
                  <c:v>0.16666666666666599</c:v>
                </c:pt>
                <c:pt idx="27523">
                  <c:v>0.1875</c:v>
                </c:pt>
                <c:pt idx="27524">
                  <c:v>0.20833333333333301</c:v>
                </c:pt>
                <c:pt idx="27525">
                  <c:v>0.22916666666666599</c:v>
                </c:pt>
                <c:pt idx="27526">
                  <c:v>0.25</c:v>
                </c:pt>
                <c:pt idx="27527">
                  <c:v>0.27083333333333298</c:v>
                </c:pt>
                <c:pt idx="27528">
                  <c:v>0.29166666666666602</c:v>
                </c:pt>
                <c:pt idx="27529">
                  <c:v>0.3125</c:v>
                </c:pt>
                <c:pt idx="27530">
                  <c:v>0.33333333333333298</c:v>
                </c:pt>
                <c:pt idx="27531">
                  <c:v>0.35416666666666602</c:v>
                </c:pt>
                <c:pt idx="27532">
                  <c:v>0.375</c:v>
                </c:pt>
                <c:pt idx="27533">
                  <c:v>0.39583333333333298</c:v>
                </c:pt>
                <c:pt idx="27534">
                  <c:v>0.41666666666666602</c:v>
                </c:pt>
                <c:pt idx="27535">
                  <c:v>0.4375</c:v>
                </c:pt>
                <c:pt idx="27536">
                  <c:v>0.45833333333333298</c:v>
                </c:pt>
                <c:pt idx="27537">
                  <c:v>0.47916666666666602</c:v>
                </c:pt>
                <c:pt idx="27538">
                  <c:v>0.5</c:v>
                </c:pt>
                <c:pt idx="27539">
                  <c:v>0.52083333333333304</c:v>
                </c:pt>
                <c:pt idx="27540">
                  <c:v>0.54166666666666596</c:v>
                </c:pt>
                <c:pt idx="27541">
                  <c:v>0.5625</c:v>
                </c:pt>
                <c:pt idx="27542">
                  <c:v>0.58333333333333304</c:v>
                </c:pt>
                <c:pt idx="27543">
                  <c:v>0.60416666666666596</c:v>
                </c:pt>
                <c:pt idx="27544">
                  <c:v>0.625</c:v>
                </c:pt>
                <c:pt idx="27545">
                  <c:v>0.64583333333333304</c:v>
                </c:pt>
                <c:pt idx="27546">
                  <c:v>0.66666666666666596</c:v>
                </c:pt>
                <c:pt idx="27547">
                  <c:v>0.6875</c:v>
                </c:pt>
                <c:pt idx="27548">
                  <c:v>0.70833333333333304</c:v>
                </c:pt>
                <c:pt idx="27549">
                  <c:v>0.72916666666666596</c:v>
                </c:pt>
                <c:pt idx="27550">
                  <c:v>0.75</c:v>
                </c:pt>
                <c:pt idx="27551">
                  <c:v>0.77083333333333304</c:v>
                </c:pt>
                <c:pt idx="27552">
                  <c:v>0.79166666666666596</c:v>
                </c:pt>
                <c:pt idx="27553">
                  <c:v>0.8125</c:v>
                </c:pt>
                <c:pt idx="27554">
                  <c:v>0.83333333333333304</c:v>
                </c:pt>
                <c:pt idx="27555">
                  <c:v>0.85416666666666596</c:v>
                </c:pt>
                <c:pt idx="27556">
                  <c:v>0.875</c:v>
                </c:pt>
                <c:pt idx="27557">
                  <c:v>0.89583333333333304</c:v>
                </c:pt>
                <c:pt idx="27558">
                  <c:v>0.91666666666666596</c:v>
                </c:pt>
                <c:pt idx="27559">
                  <c:v>0.9375</c:v>
                </c:pt>
                <c:pt idx="27560">
                  <c:v>0.95833333333333304</c:v>
                </c:pt>
                <c:pt idx="27561">
                  <c:v>0.97916666666666596</c:v>
                </c:pt>
                <c:pt idx="27562">
                  <c:v>0</c:v>
                </c:pt>
                <c:pt idx="27563">
                  <c:v>0.04</c:v>
                </c:pt>
                <c:pt idx="27564">
                  <c:v>0.08</c:v>
                </c:pt>
                <c:pt idx="27565">
                  <c:v>0.12</c:v>
                </c:pt>
                <c:pt idx="27566">
                  <c:v>0.16</c:v>
                </c:pt>
                <c:pt idx="27567">
                  <c:v>0.2</c:v>
                </c:pt>
                <c:pt idx="27568">
                  <c:v>0.24</c:v>
                </c:pt>
                <c:pt idx="27569">
                  <c:v>0.28000000000000003</c:v>
                </c:pt>
                <c:pt idx="27570">
                  <c:v>0.32</c:v>
                </c:pt>
                <c:pt idx="27571">
                  <c:v>0.36</c:v>
                </c:pt>
                <c:pt idx="27572">
                  <c:v>0.4</c:v>
                </c:pt>
                <c:pt idx="27573">
                  <c:v>0.44</c:v>
                </c:pt>
                <c:pt idx="27574">
                  <c:v>0.48</c:v>
                </c:pt>
                <c:pt idx="27575">
                  <c:v>0.52</c:v>
                </c:pt>
                <c:pt idx="27576">
                  <c:v>0.56000000000000005</c:v>
                </c:pt>
                <c:pt idx="27577">
                  <c:v>0.6</c:v>
                </c:pt>
                <c:pt idx="27578">
                  <c:v>0.64</c:v>
                </c:pt>
                <c:pt idx="27579">
                  <c:v>0.68</c:v>
                </c:pt>
                <c:pt idx="27580">
                  <c:v>0.72</c:v>
                </c:pt>
                <c:pt idx="27581">
                  <c:v>0.76</c:v>
                </c:pt>
                <c:pt idx="27582">
                  <c:v>0.8</c:v>
                </c:pt>
                <c:pt idx="27583">
                  <c:v>0.84</c:v>
                </c:pt>
                <c:pt idx="27584">
                  <c:v>0.88</c:v>
                </c:pt>
                <c:pt idx="27585">
                  <c:v>0.92</c:v>
                </c:pt>
                <c:pt idx="27586">
                  <c:v>0.96</c:v>
                </c:pt>
                <c:pt idx="27587">
                  <c:v>0</c:v>
                </c:pt>
                <c:pt idx="27588">
                  <c:v>3.4482758620689599E-2</c:v>
                </c:pt>
                <c:pt idx="27589">
                  <c:v>6.8965517241379296E-2</c:v>
                </c:pt>
                <c:pt idx="27590">
                  <c:v>0.10344827586206801</c:v>
                </c:pt>
                <c:pt idx="27591">
                  <c:v>0.13793103448275801</c:v>
                </c:pt>
                <c:pt idx="27592">
                  <c:v>0.17241379310344801</c:v>
                </c:pt>
                <c:pt idx="27593">
                  <c:v>0.20689655172413701</c:v>
                </c:pt>
                <c:pt idx="27594">
                  <c:v>0.24137931034482701</c:v>
                </c:pt>
                <c:pt idx="27595">
                  <c:v>0.27586206896551702</c:v>
                </c:pt>
                <c:pt idx="27596">
                  <c:v>0.31034482758620602</c:v>
                </c:pt>
                <c:pt idx="27597">
                  <c:v>0.34482758620689602</c:v>
                </c:pt>
                <c:pt idx="27598">
                  <c:v>0.37931034482758602</c:v>
                </c:pt>
                <c:pt idx="27599">
                  <c:v>0.41379310344827502</c:v>
                </c:pt>
                <c:pt idx="27600">
                  <c:v>0.44827586206896503</c:v>
                </c:pt>
                <c:pt idx="27601">
                  <c:v>0.48275862068965503</c:v>
                </c:pt>
                <c:pt idx="27602">
                  <c:v>0.51724137931034397</c:v>
                </c:pt>
                <c:pt idx="27603">
                  <c:v>0.55172413793103403</c:v>
                </c:pt>
                <c:pt idx="27604">
                  <c:v>0.58620689655172398</c:v>
                </c:pt>
                <c:pt idx="27605">
                  <c:v>0.62068965517241304</c:v>
                </c:pt>
                <c:pt idx="27606">
                  <c:v>0.65517241379310298</c:v>
                </c:pt>
                <c:pt idx="27607">
                  <c:v>0.68965517241379304</c:v>
                </c:pt>
                <c:pt idx="27608">
                  <c:v>0.72413793103448199</c:v>
                </c:pt>
                <c:pt idx="27609">
                  <c:v>0.75862068965517204</c:v>
                </c:pt>
                <c:pt idx="27610">
                  <c:v>0.79310344827586199</c:v>
                </c:pt>
                <c:pt idx="27611">
                  <c:v>0.82758620689655105</c:v>
                </c:pt>
                <c:pt idx="27612">
                  <c:v>0.86206896551724099</c:v>
                </c:pt>
                <c:pt idx="27613">
                  <c:v>0.89655172413793105</c:v>
                </c:pt>
                <c:pt idx="27614">
                  <c:v>0.93103448275862</c:v>
                </c:pt>
                <c:pt idx="27615">
                  <c:v>0.96551724137931005</c:v>
                </c:pt>
                <c:pt idx="27616">
                  <c:v>0</c:v>
                </c:pt>
                <c:pt idx="27617">
                  <c:v>1.6666666666666601E-2</c:v>
                </c:pt>
                <c:pt idx="27618">
                  <c:v>3.3333333333333298E-2</c:v>
                </c:pt>
                <c:pt idx="27619">
                  <c:v>0.05</c:v>
                </c:pt>
                <c:pt idx="27620">
                  <c:v>6.6666666666666596E-2</c:v>
                </c:pt>
                <c:pt idx="27621">
                  <c:v>8.3333333333333301E-2</c:v>
                </c:pt>
                <c:pt idx="27622">
                  <c:v>0.1</c:v>
                </c:pt>
                <c:pt idx="27623">
                  <c:v>0.116666666666666</c:v>
                </c:pt>
                <c:pt idx="27624">
                  <c:v>0.133333333333333</c:v>
                </c:pt>
                <c:pt idx="27625">
                  <c:v>0.15</c:v>
                </c:pt>
                <c:pt idx="27626">
                  <c:v>0.16666666666666599</c:v>
                </c:pt>
                <c:pt idx="27627">
                  <c:v>0.18333333333333299</c:v>
                </c:pt>
                <c:pt idx="27628">
                  <c:v>0.2</c:v>
                </c:pt>
                <c:pt idx="27629">
                  <c:v>0.21666666666666601</c:v>
                </c:pt>
                <c:pt idx="27630">
                  <c:v>0.233333333333333</c:v>
                </c:pt>
                <c:pt idx="27631">
                  <c:v>0.25</c:v>
                </c:pt>
                <c:pt idx="27632">
                  <c:v>0.266666666666666</c:v>
                </c:pt>
                <c:pt idx="27633">
                  <c:v>0.28333333333333299</c:v>
                </c:pt>
                <c:pt idx="27634">
                  <c:v>0.3</c:v>
                </c:pt>
                <c:pt idx="27635">
                  <c:v>0.31666666666666599</c:v>
                </c:pt>
                <c:pt idx="27636">
                  <c:v>0.33333333333333298</c:v>
                </c:pt>
                <c:pt idx="27637">
                  <c:v>0.35</c:v>
                </c:pt>
                <c:pt idx="27638">
                  <c:v>0.36666666666666597</c:v>
                </c:pt>
                <c:pt idx="27639">
                  <c:v>0.38333333333333303</c:v>
                </c:pt>
                <c:pt idx="27640">
                  <c:v>0.4</c:v>
                </c:pt>
                <c:pt idx="27641">
                  <c:v>0.41666666666666602</c:v>
                </c:pt>
                <c:pt idx="27642">
                  <c:v>0.43333333333333302</c:v>
                </c:pt>
                <c:pt idx="27643">
                  <c:v>0.45</c:v>
                </c:pt>
                <c:pt idx="27644">
                  <c:v>0.46666666666666601</c:v>
                </c:pt>
                <c:pt idx="27645">
                  <c:v>0.483333333333333</c:v>
                </c:pt>
                <c:pt idx="27646">
                  <c:v>0.5</c:v>
                </c:pt>
                <c:pt idx="27647">
                  <c:v>0.51666666666666605</c:v>
                </c:pt>
                <c:pt idx="27648">
                  <c:v>0.53333333333333299</c:v>
                </c:pt>
                <c:pt idx="27649">
                  <c:v>0.55000000000000004</c:v>
                </c:pt>
                <c:pt idx="27650">
                  <c:v>0.56666666666666599</c:v>
                </c:pt>
                <c:pt idx="27651">
                  <c:v>0.58333333333333304</c:v>
                </c:pt>
                <c:pt idx="27652">
                  <c:v>0.6</c:v>
                </c:pt>
                <c:pt idx="27653">
                  <c:v>0.61666666666666603</c:v>
                </c:pt>
                <c:pt idx="27654">
                  <c:v>0.63333333333333297</c:v>
                </c:pt>
                <c:pt idx="27655">
                  <c:v>0.65</c:v>
                </c:pt>
                <c:pt idx="27656">
                  <c:v>0.66666666666666596</c:v>
                </c:pt>
                <c:pt idx="27657">
                  <c:v>0.68333333333333302</c:v>
                </c:pt>
                <c:pt idx="27658">
                  <c:v>0.7</c:v>
                </c:pt>
                <c:pt idx="27659">
                  <c:v>0.71666666666666601</c:v>
                </c:pt>
                <c:pt idx="27660">
                  <c:v>0.73333333333333295</c:v>
                </c:pt>
                <c:pt idx="27661">
                  <c:v>0.75</c:v>
                </c:pt>
                <c:pt idx="27662">
                  <c:v>0.76666666666666605</c:v>
                </c:pt>
                <c:pt idx="27663">
                  <c:v>0.78333333333333299</c:v>
                </c:pt>
                <c:pt idx="27664">
                  <c:v>0.8</c:v>
                </c:pt>
                <c:pt idx="27665">
                  <c:v>0.81666666666666599</c:v>
                </c:pt>
                <c:pt idx="27666">
                  <c:v>0.83333333333333304</c:v>
                </c:pt>
                <c:pt idx="27667">
                  <c:v>0.85</c:v>
                </c:pt>
                <c:pt idx="27668">
                  <c:v>0.86666666666666603</c:v>
                </c:pt>
                <c:pt idx="27669">
                  <c:v>0.88333333333333297</c:v>
                </c:pt>
                <c:pt idx="27670">
                  <c:v>0.9</c:v>
                </c:pt>
                <c:pt idx="27671">
                  <c:v>0.91666666666666596</c:v>
                </c:pt>
                <c:pt idx="27672">
                  <c:v>0.93333333333333302</c:v>
                </c:pt>
                <c:pt idx="27673">
                  <c:v>0.95</c:v>
                </c:pt>
                <c:pt idx="27674">
                  <c:v>0.96666666666666601</c:v>
                </c:pt>
                <c:pt idx="27675">
                  <c:v>0.98333333333333295</c:v>
                </c:pt>
                <c:pt idx="27676">
                  <c:v>0</c:v>
                </c:pt>
                <c:pt idx="27677">
                  <c:v>2.4390243902439001E-2</c:v>
                </c:pt>
                <c:pt idx="27678">
                  <c:v>4.8780487804878002E-2</c:v>
                </c:pt>
                <c:pt idx="27679">
                  <c:v>7.3170731707316999E-2</c:v>
                </c:pt>
                <c:pt idx="27680">
                  <c:v>9.7560975609756101E-2</c:v>
                </c:pt>
                <c:pt idx="27681">
                  <c:v>0.12195121951219499</c:v>
                </c:pt>
                <c:pt idx="27682">
                  <c:v>0.146341463414634</c:v>
                </c:pt>
                <c:pt idx="27683">
                  <c:v>0.17073170731707299</c:v>
                </c:pt>
                <c:pt idx="27684">
                  <c:v>0.19512195121951201</c:v>
                </c:pt>
                <c:pt idx="27685">
                  <c:v>0.219512195121951</c:v>
                </c:pt>
                <c:pt idx="27686">
                  <c:v>0.24390243902438999</c:v>
                </c:pt>
                <c:pt idx="27687">
                  <c:v>0.26829268292682901</c:v>
                </c:pt>
                <c:pt idx="27688">
                  <c:v>0.292682926829268</c:v>
                </c:pt>
                <c:pt idx="27689">
                  <c:v>0.31707317073170699</c:v>
                </c:pt>
                <c:pt idx="27690">
                  <c:v>0.34146341463414598</c:v>
                </c:pt>
                <c:pt idx="27691">
                  <c:v>0.36585365853658502</c:v>
                </c:pt>
                <c:pt idx="27692">
                  <c:v>0.39024390243902402</c:v>
                </c:pt>
                <c:pt idx="27693">
                  <c:v>0.41463414634146301</c:v>
                </c:pt>
                <c:pt idx="27694">
                  <c:v>0.439024390243902</c:v>
                </c:pt>
                <c:pt idx="27695">
                  <c:v>0.46341463414634099</c:v>
                </c:pt>
                <c:pt idx="27696">
                  <c:v>0.48780487804877998</c:v>
                </c:pt>
                <c:pt idx="27697">
                  <c:v>0.51219512195121897</c:v>
                </c:pt>
                <c:pt idx="27698">
                  <c:v>0.53658536585365801</c:v>
                </c:pt>
                <c:pt idx="27699">
                  <c:v>0.56097560975609695</c:v>
                </c:pt>
                <c:pt idx="27700">
                  <c:v>0.585365853658536</c:v>
                </c:pt>
                <c:pt idx="27701">
                  <c:v>0.60975609756097504</c:v>
                </c:pt>
                <c:pt idx="27702">
                  <c:v>0.63414634146341398</c:v>
                </c:pt>
                <c:pt idx="27703">
                  <c:v>0.65853658536585302</c:v>
                </c:pt>
                <c:pt idx="27704">
                  <c:v>0.68292682926829196</c:v>
                </c:pt>
                <c:pt idx="27705">
                  <c:v>0.707317073170731</c:v>
                </c:pt>
                <c:pt idx="27706">
                  <c:v>0.73170731707317005</c:v>
                </c:pt>
                <c:pt idx="27707">
                  <c:v>0.75609756097560898</c:v>
                </c:pt>
                <c:pt idx="27708">
                  <c:v>0.78048780487804803</c:v>
                </c:pt>
                <c:pt idx="27709">
                  <c:v>0.80487804878048697</c:v>
                </c:pt>
                <c:pt idx="27710">
                  <c:v>0.82926829268292601</c:v>
                </c:pt>
                <c:pt idx="27711">
                  <c:v>0.85365853658536495</c:v>
                </c:pt>
                <c:pt idx="27712">
                  <c:v>0.87804878048780399</c:v>
                </c:pt>
                <c:pt idx="27713">
                  <c:v>0.90243902439024304</c:v>
                </c:pt>
                <c:pt idx="27714">
                  <c:v>0.92682926829268297</c:v>
                </c:pt>
                <c:pt idx="27715">
                  <c:v>0.95121951219512102</c:v>
                </c:pt>
                <c:pt idx="27716">
                  <c:v>0.97560975609756095</c:v>
                </c:pt>
                <c:pt idx="27717">
                  <c:v>0</c:v>
                </c:pt>
                <c:pt idx="27718">
                  <c:v>2.3255813953488299E-2</c:v>
                </c:pt>
                <c:pt idx="27719">
                  <c:v>4.6511627906976702E-2</c:v>
                </c:pt>
                <c:pt idx="27720">
                  <c:v>6.9767441860465101E-2</c:v>
                </c:pt>
                <c:pt idx="27721">
                  <c:v>9.3023255813953404E-2</c:v>
                </c:pt>
                <c:pt idx="27722">
                  <c:v>0.116279069767441</c:v>
                </c:pt>
                <c:pt idx="27723">
                  <c:v>0.13953488372093001</c:v>
                </c:pt>
                <c:pt idx="27724">
                  <c:v>0.16279069767441801</c:v>
                </c:pt>
                <c:pt idx="27725">
                  <c:v>0.186046511627906</c:v>
                </c:pt>
                <c:pt idx="27726">
                  <c:v>0.209302325581395</c:v>
                </c:pt>
                <c:pt idx="27727">
                  <c:v>0.232558139534883</c:v>
                </c:pt>
                <c:pt idx="27728">
                  <c:v>0.25581395348837199</c:v>
                </c:pt>
                <c:pt idx="27729">
                  <c:v>0.27906976744186002</c:v>
                </c:pt>
                <c:pt idx="27730">
                  <c:v>0.30232558139534799</c:v>
                </c:pt>
                <c:pt idx="27731">
                  <c:v>0.32558139534883701</c:v>
                </c:pt>
                <c:pt idx="27732">
                  <c:v>0.34883720930232498</c:v>
                </c:pt>
                <c:pt idx="27733">
                  <c:v>0.372093023255813</c:v>
                </c:pt>
                <c:pt idx="27734">
                  <c:v>0.39534883720930197</c:v>
                </c:pt>
                <c:pt idx="27735">
                  <c:v>0.41860465116279</c:v>
                </c:pt>
                <c:pt idx="27736">
                  <c:v>0.44186046511627902</c:v>
                </c:pt>
                <c:pt idx="27737">
                  <c:v>0.46511627906976699</c:v>
                </c:pt>
                <c:pt idx="27738">
                  <c:v>0.48837209302325502</c:v>
                </c:pt>
                <c:pt idx="27739">
                  <c:v>0.51162790697674398</c:v>
                </c:pt>
                <c:pt idx="27740">
                  <c:v>0.53488372093023195</c:v>
                </c:pt>
                <c:pt idx="27741">
                  <c:v>0.55813953488372003</c:v>
                </c:pt>
                <c:pt idx="27742">
                  <c:v>0.581395348837209</c:v>
                </c:pt>
                <c:pt idx="27743">
                  <c:v>0.60465116279069697</c:v>
                </c:pt>
                <c:pt idx="27744">
                  <c:v>0.62790697674418605</c:v>
                </c:pt>
                <c:pt idx="27745">
                  <c:v>0.65116279069767402</c:v>
                </c:pt>
                <c:pt idx="27746">
                  <c:v>0.67441860465116199</c:v>
                </c:pt>
                <c:pt idx="27747">
                  <c:v>0.69767441860465096</c:v>
                </c:pt>
                <c:pt idx="27748">
                  <c:v>0.72093023255813904</c:v>
                </c:pt>
                <c:pt idx="27749">
                  <c:v>0.74418604651162701</c:v>
                </c:pt>
                <c:pt idx="27750">
                  <c:v>0.76744186046511598</c:v>
                </c:pt>
                <c:pt idx="27751">
                  <c:v>0.79069767441860395</c:v>
                </c:pt>
                <c:pt idx="27752">
                  <c:v>0.81395348837209303</c:v>
                </c:pt>
                <c:pt idx="27753">
                  <c:v>0.837209302325581</c:v>
                </c:pt>
                <c:pt idx="27754">
                  <c:v>0.86046511627906896</c:v>
                </c:pt>
                <c:pt idx="27755">
                  <c:v>0.88372093023255804</c:v>
                </c:pt>
                <c:pt idx="27756">
                  <c:v>0.90697674418604601</c:v>
                </c:pt>
                <c:pt idx="27757">
                  <c:v>0.93023255813953398</c:v>
                </c:pt>
                <c:pt idx="27758">
                  <c:v>0.95348837209302295</c:v>
                </c:pt>
                <c:pt idx="27759">
                  <c:v>0.97674418604651103</c:v>
                </c:pt>
                <c:pt idx="27760">
                  <c:v>0</c:v>
                </c:pt>
                <c:pt idx="27761">
                  <c:v>3.125E-2</c:v>
                </c:pt>
                <c:pt idx="27762">
                  <c:v>6.25E-2</c:v>
                </c:pt>
                <c:pt idx="27763">
                  <c:v>9.375E-2</c:v>
                </c:pt>
                <c:pt idx="27764">
                  <c:v>0.125</c:v>
                </c:pt>
                <c:pt idx="27765">
                  <c:v>0.15625</c:v>
                </c:pt>
                <c:pt idx="27766">
                  <c:v>0.1875</c:v>
                </c:pt>
                <c:pt idx="27767">
                  <c:v>0.21875</c:v>
                </c:pt>
                <c:pt idx="27768">
                  <c:v>0.25</c:v>
                </c:pt>
                <c:pt idx="27769">
                  <c:v>0.28125</c:v>
                </c:pt>
                <c:pt idx="27770">
                  <c:v>0.3125</c:v>
                </c:pt>
                <c:pt idx="27771">
                  <c:v>0.34375</c:v>
                </c:pt>
                <c:pt idx="27772">
                  <c:v>0.375</c:v>
                </c:pt>
                <c:pt idx="27773">
                  <c:v>0.40625</c:v>
                </c:pt>
                <c:pt idx="27774">
                  <c:v>0.4375</c:v>
                </c:pt>
                <c:pt idx="27775">
                  <c:v>0.46875</c:v>
                </c:pt>
                <c:pt idx="27776">
                  <c:v>0.5</c:v>
                </c:pt>
                <c:pt idx="27777">
                  <c:v>0.53125</c:v>
                </c:pt>
                <c:pt idx="27778">
                  <c:v>0.5625</c:v>
                </c:pt>
                <c:pt idx="27779">
                  <c:v>0.59375</c:v>
                </c:pt>
                <c:pt idx="27780">
                  <c:v>0.625</c:v>
                </c:pt>
                <c:pt idx="27781">
                  <c:v>0.65625</c:v>
                </c:pt>
                <c:pt idx="27782">
                  <c:v>0.6875</c:v>
                </c:pt>
                <c:pt idx="27783">
                  <c:v>0.71875</c:v>
                </c:pt>
                <c:pt idx="27784">
                  <c:v>0.75</c:v>
                </c:pt>
                <c:pt idx="27785">
                  <c:v>0.78125</c:v>
                </c:pt>
                <c:pt idx="27786">
                  <c:v>0.8125</c:v>
                </c:pt>
                <c:pt idx="27787">
                  <c:v>0.84375</c:v>
                </c:pt>
                <c:pt idx="27788">
                  <c:v>0.875</c:v>
                </c:pt>
                <c:pt idx="27789">
                  <c:v>0.90625</c:v>
                </c:pt>
                <c:pt idx="27790">
                  <c:v>0.9375</c:v>
                </c:pt>
                <c:pt idx="27791">
                  <c:v>0.96875</c:v>
                </c:pt>
                <c:pt idx="27792">
                  <c:v>0</c:v>
                </c:pt>
                <c:pt idx="27793">
                  <c:v>1.0638297872340399E-2</c:v>
                </c:pt>
                <c:pt idx="27794">
                  <c:v>2.1276595744680799E-2</c:v>
                </c:pt>
                <c:pt idx="27795">
                  <c:v>3.1914893617021198E-2</c:v>
                </c:pt>
                <c:pt idx="27796">
                  <c:v>4.2553191489361701E-2</c:v>
                </c:pt>
                <c:pt idx="27797">
                  <c:v>5.31914893617021E-2</c:v>
                </c:pt>
                <c:pt idx="27798">
                  <c:v>6.3829787234042507E-2</c:v>
                </c:pt>
                <c:pt idx="27799">
                  <c:v>7.4468085106382906E-2</c:v>
                </c:pt>
                <c:pt idx="27800">
                  <c:v>8.5106382978723402E-2</c:v>
                </c:pt>
                <c:pt idx="27801">
                  <c:v>9.5744680851063801E-2</c:v>
                </c:pt>
                <c:pt idx="27802">
                  <c:v>0.10638297872340401</c:v>
                </c:pt>
                <c:pt idx="27803">
                  <c:v>0.117021276595744</c:v>
                </c:pt>
                <c:pt idx="27804">
                  <c:v>0.12765957446808501</c:v>
                </c:pt>
                <c:pt idx="27805">
                  <c:v>0.13829787234042501</c:v>
                </c:pt>
                <c:pt idx="27806">
                  <c:v>0.14893617021276501</c:v>
                </c:pt>
                <c:pt idx="27807">
                  <c:v>0.159574468085106</c:v>
                </c:pt>
                <c:pt idx="27808">
                  <c:v>0.170212765957446</c:v>
                </c:pt>
                <c:pt idx="27809">
                  <c:v>0.180851063829787</c:v>
                </c:pt>
                <c:pt idx="27810">
                  <c:v>0.19148936170212699</c:v>
                </c:pt>
                <c:pt idx="27811">
                  <c:v>0.20212765957446799</c:v>
                </c:pt>
                <c:pt idx="27812">
                  <c:v>0.21276595744680801</c:v>
                </c:pt>
                <c:pt idx="27813">
                  <c:v>0.22340425531914801</c:v>
                </c:pt>
                <c:pt idx="27814">
                  <c:v>0.23404255319148901</c:v>
                </c:pt>
                <c:pt idx="27815">
                  <c:v>0.244680851063829</c:v>
                </c:pt>
                <c:pt idx="27816">
                  <c:v>0.25531914893617003</c:v>
                </c:pt>
                <c:pt idx="27817">
                  <c:v>0.26595744680851002</c:v>
                </c:pt>
                <c:pt idx="27818">
                  <c:v>0.27659574468085102</c:v>
                </c:pt>
                <c:pt idx="27819">
                  <c:v>0.28723404255319102</c:v>
                </c:pt>
                <c:pt idx="27820">
                  <c:v>0.29787234042553101</c:v>
                </c:pt>
                <c:pt idx="27821">
                  <c:v>0.30851063829787201</c:v>
                </c:pt>
                <c:pt idx="27822">
                  <c:v>0.31914893617021201</c:v>
                </c:pt>
                <c:pt idx="27823">
                  <c:v>0.329787234042553</c:v>
                </c:pt>
                <c:pt idx="27824">
                  <c:v>0.340425531914893</c:v>
                </c:pt>
                <c:pt idx="27825">
                  <c:v>0.35106382978723399</c:v>
                </c:pt>
                <c:pt idx="27826">
                  <c:v>0.36170212765957399</c:v>
                </c:pt>
                <c:pt idx="27827">
                  <c:v>0.37234042553191399</c:v>
                </c:pt>
                <c:pt idx="27828">
                  <c:v>0.38297872340425498</c:v>
                </c:pt>
                <c:pt idx="27829">
                  <c:v>0.39361702127659498</c:v>
                </c:pt>
                <c:pt idx="27830">
                  <c:v>0.40425531914893598</c:v>
                </c:pt>
                <c:pt idx="27831">
                  <c:v>0.41489361702127597</c:v>
                </c:pt>
                <c:pt idx="27832">
                  <c:v>0.42553191489361702</c:v>
                </c:pt>
                <c:pt idx="27833">
                  <c:v>0.43617021276595702</c:v>
                </c:pt>
                <c:pt idx="27834">
                  <c:v>0.44680851063829702</c:v>
                </c:pt>
                <c:pt idx="27835">
                  <c:v>0.45744680851063801</c:v>
                </c:pt>
                <c:pt idx="27836">
                  <c:v>0.46808510638297801</c:v>
                </c:pt>
                <c:pt idx="27837">
                  <c:v>0.47872340425531901</c:v>
                </c:pt>
                <c:pt idx="27838">
                  <c:v>0.489361702127659</c:v>
                </c:pt>
                <c:pt idx="27839">
                  <c:v>0.5</c:v>
                </c:pt>
                <c:pt idx="27840">
                  <c:v>0.51063829787234005</c:v>
                </c:pt>
                <c:pt idx="27841">
                  <c:v>0.52127659574467999</c:v>
                </c:pt>
                <c:pt idx="27842">
                  <c:v>0.53191489361702105</c:v>
                </c:pt>
                <c:pt idx="27843">
                  <c:v>0.54255319148936099</c:v>
                </c:pt>
                <c:pt idx="27844">
                  <c:v>0.55319148936170204</c:v>
                </c:pt>
                <c:pt idx="27845">
                  <c:v>0.56382978723404198</c:v>
                </c:pt>
                <c:pt idx="27846">
                  <c:v>0.57446808510638303</c:v>
                </c:pt>
                <c:pt idx="27847">
                  <c:v>0.58510638297872297</c:v>
                </c:pt>
                <c:pt idx="27848">
                  <c:v>0.59574468085106302</c:v>
                </c:pt>
                <c:pt idx="27849">
                  <c:v>0.60638297872340396</c:v>
                </c:pt>
                <c:pt idx="27850">
                  <c:v>0.61702127659574402</c:v>
                </c:pt>
                <c:pt idx="27851">
                  <c:v>0.62765957446808496</c:v>
                </c:pt>
                <c:pt idx="27852">
                  <c:v>0.63829787234042501</c:v>
                </c:pt>
                <c:pt idx="27853">
                  <c:v>0.64893617021276595</c:v>
                </c:pt>
                <c:pt idx="27854">
                  <c:v>0.659574468085106</c:v>
                </c:pt>
                <c:pt idx="27855">
                  <c:v>0.67021276595744605</c:v>
                </c:pt>
                <c:pt idx="27856">
                  <c:v>0.680851063829787</c:v>
                </c:pt>
                <c:pt idx="27857">
                  <c:v>0.69148936170212705</c:v>
                </c:pt>
                <c:pt idx="27858">
                  <c:v>0.70212765957446799</c:v>
                </c:pt>
                <c:pt idx="27859">
                  <c:v>0.71276595744680804</c:v>
                </c:pt>
                <c:pt idx="27860">
                  <c:v>0.72340425531914898</c:v>
                </c:pt>
                <c:pt idx="27861">
                  <c:v>0.73404255319148903</c:v>
                </c:pt>
                <c:pt idx="27862">
                  <c:v>0.74468085106382897</c:v>
                </c:pt>
                <c:pt idx="27863">
                  <c:v>0.75531914893617003</c:v>
                </c:pt>
                <c:pt idx="27864">
                  <c:v>0.76595744680850997</c:v>
                </c:pt>
                <c:pt idx="27865">
                  <c:v>0.77659574468085102</c:v>
                </c:pt>
                <c:pt idx="27866">
                  <c:v>0.78723404255319096</c:v>
                </c:pt>
                <c:pt idx="27867">
                  <c:v>0.79787234042553101</c:v>
                </c:pt>
                <c:pt idx="27868">
                  <c:v>0.80851063829787195</c:v>
                </c:pt>
                <c:pt idx="27869">
                  <c:v>0.81914893617021201</c:v>
                </c:pt>
                <c:pt idx="27870">
                  <c:v>0.82978723404255295</c:v>
                </c:pt>
                <c:pt idx="27871">
                  <c:v>0.840425531914893</c:v>
                </c:pt>
                <c:pt idx="27872">
                  <c:v>0.85106382978723405</c:v>
                </c:pt>
                <c:pt idx="27873">
                  <c:v>0.86170212765957399</c:v>
                </c:pt>
                <c:pt idx="27874">
                  <c:v>0.87234042553191404</c:v>
                </c:pt>
                <c:pt idx="27875">
                  <c:v>0.88297872340425498</c:v>
                </c:pt>
                <c:pt idx="27876">
                  <c:v>0.89361702127659504</c:v>
                </c:pt>
                <c:pt idx="27877">
                  <c:v>0.90425531914893598</c:v>
                </c:pt>
                <c:pt idx="27878">
                  <c:v>0.91489361702127603</c:v>
                </c:pt>
                <c:pt idx="27879">
                  <c:v>0.92553191489361697</c:v>
                </c:pt>
                <c:pt idx="27880">
                  <c:v>0.93617021276595702</c:v>
                </c:pt>
                <c:pt idx="27881">
                  <c:v>0.94680851063829696</c:v>
                </c:pt>
                <c:pt idx="27882">
                  <c:v>0.95744680851063801</c:v>
                </c:pt>
                <c:pt idx="27883">
                  <c:v>0.96808510638297796</c:v>
                </c:pt>
                <c:pt idx="27884">
                  <c:v>0.97872340425531901</c:v>
                </c:pt>
                <c:pt idx="27885">
                  <c:v>0.98936170212765895</c:v>
                </c:pt>
                <c:pt idx="27886">
                  <c:v>0</c:v>
                </c:pt>
                <c:pt idx="27887">
                  <c:v>9.8039215686274508E-3</c:v>
                </c:pt>
                <c:pt idx="27888">
                  <c:v>1.9607843137254902E-2</c:v>
                </c:pt>
                <c:pt idx="27889">
                  <c:v>2.94117647058823E-2</c:v>
                </c:pt>
                <c:pt idx="27890">
                  <c:v>3.9215686274509803E-2</c:v>
                </c:pt>
                <c:pt idx="27891">
                  <c:v>4.9019607843137199E-2</c:v>
                </c:pt>
                <c:pt idx="27892">
                  <c:v>5.8823529411764698E-2</c:v>
                </c:pt>
                <c:pt idx="27893">
                  <c:v>6.8627450980392093E-2</c:v>
                </c:pt>
                <c:pt idx="27894">
                  <c:v>7.8431372549019607E-2</c:v>
                </c:pt>
                <c:pt idx="27895">
                  <c:v>8.8235294117646995E-2</c:v>
                </c:pt>
                <c:pt idx="27896">
                  <c:v>9.8039215686274495E-2</c:v>
                </c:pt>
                <c:pt idx="27897">
                  <c:v>0.10784313725490099</c:v>
                </c:pt>
                <c:pt idx="27898">
                  <c:v>0.11764705882352899</c:v>
                </c:pt>
                <c:pt idx="27899">
                  <c:v>0.12745098039215599</c:v>
                </c:pt>
                <c:pt idx="27900">
                  <c:v>0.13725490196078399</c:v>
                </c:pt>
                <c:pt idx="27901">
                  <c:v>0.14705882352941099</c:v>
                </c:pt>
                <c:pt idx="27902">
                  <c:v>0.15686274509803899</c:v>
                </c:pt>
                <c:pt idx="27903">
                  <c:v>0.16666666666666599</c:v>
                </c:pt>
                <c:pt idx="27904">
                  <c:v>0.17647058823529399</c:v>
                </c:pt>
                <c:pt idx="27905">
                  <c:v>0.18627450980392099</c:v>
                </c:pt>
                <c:pt idx="27906">
                  <c:v>0.19607843137254899</c:v>
                </c:pt>
                <c:pt idx="27907">
                  <c:v>0.20588235294117599</c:v>
                </c:pt>
                <c:pt idx="27908">
                  <c:v>0.21568627450980299</c:v>
                </c:pt>
                <c:pt idx="27909">
                  <c:v>0.22549019607843099</c:v>
                </c:pt>
                <c:pt idx="27910">
                  <c:v>0.23529411764705799</c:v>
                </c:pt>
                <c:pt idx="27911">
                  <c:v>0.24509803921568599</c:v>
                </c:pt>
                <c:pt idx="27912">
                  <c:v>0.25490196078431299</c:v>
                </c:pt>
                <c:pt idx="27913">
                  <c:v>0.26470588235294101</c:v>
                </c:pt>
                <c:pt idx="27914">
                  <c:v>0.27450980392156799</c:v>
                </c:pt>
                <c:pt idx="27915">
                  <c:v>0.28431372549019601</c:v>
                </c:pt>
                <c:pt idx="27916">
                  <c:v>0.29411764705882298</c:v>
                </c:pt>
                <c:pt idx="27917">
                  <c:v>0.30392156862745001</c:v>
                </c:pt>
                <c:pt idx="27918">
                  <c:v>0.31372549019607798</c:v>
                </c:pt>
                <c:pt idx="27919">
                  <c:v>0.32352941176470501</c:v>
                </c:pt>
                <c:pt idx="27920">
                  <c:v>0.33333333333333298</c:v>
                </c:pt>
                <c:pt idx="27921">
                  <c:v>0.34313725490196001</c:v>
                </c:pt>
                <c:pt idx="27922">
                  <c:v>0.35294117647058798</c:v>
                </c:pt>
                <c:pt idx="27923">
                  <c:v>0.36274509803921501</c:v>
                </c:pt>
                <c:pt idx="27924">
                  <c:v>0.37254901960784298</c:v>
                </c:pt>
                <c:pt idx="27925">
                  <c:v>0.38235294117647001</c:v>
                </c:pt>
                <c:pt idx="27926">
                  <c:v>0.39215686274509798</c:v>
                </c:pt>
                <c:pt idx="27927">
                  <c:v>0.40196078431372501</c:v>
                </c:pt>
                <c:pt idx="27928">
                  <c:v>0.41176470588235198</c:v>
                </c:pt>
                <c:pt idx="27929">
                  <c:v>0.42156862745098</c:v>
                </c:pt>
                <c:pt idx="27930">
                  <c:v>0.43137254901960698</c:v>
                </c:pt>
                <c:pt idx="27931">
                  <c:v>0.441176470588235</c:v>
                </c:pt>
                <c:pt idx="27932">
                  <c:v>0.45098039215686198</c:v>
                </c:pt>
                <c:pt idx="27933">
                  <c:v>0.46078431372549</c:v>
                </c:pt>
                <c:pt idx="27934">
                  <c:v>0.47058823529411697</c:v>
                </c:pt>
                <c:pt idx="27935">
                  <c:v>0.480392156862745</c:v>
                </c:pt>
                <c:pt idx="27936">
                  <c:v>0.49019607843137197</c:v>
                </c:pt>
                <c:pt idx="27937">
                  <c:v>0.5</c:v>
                </c:pt>
                <c:pt idx="27938">
                  <c:v>0.50980392156862697</c:v>
                </c:pt>
                <c:pt idx="27939">
                  <c:v>0.51960784313725406</c:v>
                </c:pt>
                <c:pt idx="27940">
                  <c:v>0.52941176470588203</c:v>
                </c:pt>
                <c:pt idx="27941">
                  <c:v>0.539215686274509</c:v>
                </c:pt>
                <c:pt idx="27942">
                  <c:v>0.54901960784313697</c:v>
                </c:pt>
                <c:pt idx="27943">
                  <c:v>0.55882352941176405</c:v>
                </c:pt>
                <c:pt idx="27944">
                  <c:v>0.56862745098039202</c:v>
                </c:pt>
                <c:pt idx="27945">
                  <c:v>0.578431372549019</c:v>
                </c:pt>
                <c:pt idx="27946">
                  <c:v>0.58823529411764697</c:v>
                </c:pt>
                <c:pt idx="27947">
                  <c:v>0.59803921568627405</c:v>
                </c:pt>
                <c:pt idx="27948">
                  <c:v>0.60784313725490102</c:v>
                </c:pt>
                <c:pt idx="27949">
                  <c:v>0.61764705882352899</c:v>
                </c:pt>
                <c:pt idx="27950">
                  <c:v>0.62745098039215597</c:v>
                </c:pt>
                <c:pt idx="27951">
                  <c:v>0.63725490196078405</c:v>
                </c:pt>
                <c:pt idx="27952">
                  <c:v>0.64705882352941102</c:v>
                </c:pt>
                <c:pt idx="27953">
                  <c:v>0.65686274509803899</c:v>
                </c:pt>
                <c:pt idx="27954">
                  <c:v>0.66666666666666596</c:v>
                </c:pt>
                <c:pt idx="27955">
                  <c:v>0.67647058823529405</c:v>
                </c:pt>
                <c:pt idx="27956">
                  <c:v>0.68627450980392102</c:v>
                </c:pt>
                <c:pt idx="27957">
                  <c:v>0.69607843137254899</c:v>
                </c:pt>
                <c:pt idx="27958">
                  <c:v>0.70588235294117596</c:v>
                </c:pt>
                <c:pt idx="27959">
                  <c:v>0.71568627450980304</c:v>
                </c:pt>
                <c:pt idx="27960">
                  <c:v>0.72549019607843102</c:v>
                </c:pt>
                <c:pt idx="27961">
                  <c:v>0.73529411764705799</c:v>
                </c:pt>
                <c:pt idx="27962">
                  <c:v>0.74509803921568596</c:v>
                </c:pt>
                <c:pt idx="27963">
                  <c:v>0.75490196078431304</c:v>
                </c:pt>
                <c:pt idx="27964">
                  <c:v>0.76470588235294101</c:v>
                </c:pt>
                <c:pt idx="27965">
                  <c:v>0.77450980392156799</c:v>
                </c:pt>
                <c:pt idx="27966">
                  <c:v>0.78431372549019596</c:v>
                </c:pt>
                <c:pt idx="27967">
                  <c:v>0.79411764705882304</c:v>
                </c:pt>
                <c:pt idx="27968">
                  <c:v>0.80392156862745101</c:v>
                </c:pt>
                <c:pt idx="27969">
                  <c:v>0.81372549019607798</c:v>
                </c:pt>
                <c:pt idx="27970">
                  <c:v>0.82352941176470495</c:v>
                </c:pt>
                <c:pt idx="27971">
                  <c:v>0.83333333333333304</c:v>
                </c:pt>
                <c:pt idx="27972">
                  <c:v>0.84313725490196001</c:v>
                </c:pt>
                <c:pt idx="27973">
                  <c:v>0.85294117647058798</c:v>
                </c:pt>
                <c:pt idx="27974">
                  <c:v>0.86274509803921495</c:v>
                </c:pt>
                <c:pt idx="27975">
                  <c:v>0.87254901960784303</c:v>
                </c:pt>
                <c:pt idx="27976">
                  <c:v>0.88235294117647001</c:v>
                </c:pt>
                <c:pt idx="27977">
                  <c:v>0.89215686274509798</c:v>
                </c:pt>
                <c:pt idx="27978">
                  <c:v>0.90196078431372495</c:v>
                </c:pt>
                <c:pt idx="27979">
                  <c:v>0.91176470588235203</c:v>
                </c:pt>
                <c:pt idx="27980">
                  <c:v>0.92156862745098</c:v>
                </c:pt>
                <c:pt idx="27981">
                  <c:v>0.93137254901960698</c:v>
                </c:pt>
                <c:pt idx="27982">
                  <c:v>0.94117647058823495</c:v>
                </c:pt>
                <c:pt idx="27983">
                  <c:v>0.95098039215686203</c:v>
                </c:pt>
                <c:pt idx="27984">
                  <c:v>0.96078431372549</c:v>
                </c:pt>
                <c:pt idx="27985">
                  <c:v>0.97058823529411697</c:v>
                </c:pt>
                <c:pt idx="27986">
                  <c:v>0.98039215686274495</c:v>
                </c:pt>
                <c:pt idx="27987">
                  <c:v>0.99019607843137203</c:v>
                </c:pt>
                <c:pt idx="27988">
                  <c:v>0</c:v>
                </c:pt>
                <c:pt idx="27989">
                  <c:v>1.38888888888888E-2</c:v>
                </c:pt>
                <c:pt idx="27990">
                  <c:v>2.77777777777777E-2</c:v>
                </c:pt>
                <c:pt idx="27991">
                  <c:v>4.1666666666666602E-2</c:v>
                </c:pt>
                <c:pt idx="27992">
                  <c:v>5.5555555555555497E-2</c:v>
                </c:pt>
                <c:pt idx="27993">
                  <c:v>6.9444444444444406E-2</c:v>
                </c:pt>
                <c:pt idx="27994">
                  <c:v>8.3333333333333301E-2</c:v>
                </c:pt>
                <c:pt idx="27995">
                  <c:v>9.7222222222222196E-2</c:v>
                </c:pt>
                <c:pt idx="27996">
                  <c:v>0.11111111111111099</c:v>
                </c:pt>
                <c:pt idx="27997">
                  <c:v>0.125</c:v>
                </c:pt>
                <c:pt idx="27998">
                  <c:v>0.13888888888888801</c:v>
                </c:pt>
                <c:pt idx="27999">
                  <c:v>0.15277777777777701</c:v>
                </c:pt>
                <c:pt idx="28000">
                  <c:v>0.16666666666666599</c:v>
                </c:pt>
                <c:pt idx="28001">
                  <c:v>0.180555555555555</c:v>
                </c:pt>
                <c:pt idx="28002">
                  <c:v>0.194444444444444</c:v>
                </c:pt>
                <c:pt idx="28003">
                  <c:v>0.20833333333333301</c:v>
                </c:pt>
                <c:pt idx="28004">
                  <c:v>0.22222222222222199</c:v>
                </c:pt>
                <c:pt idx="28005">
                  <c:v>0.23611111111111099</c:v>
                </c:pt>
                <c:pt idx="28006">
                  <c:v>0.25</c:v>
                </c:pt>
                <c:pt idx="28007">
                  <c:v>0.26388888888888801</c:v>
                </c:pt>
                <c:pt idx="28008">
                  <c:v>0.27777777777777701</c:v>
                </c:pt>
                <c:pt idx="28009">
                  <c:v>0.29166666666666602</c:v>
                </c:pt>
                <c:pt idx="28010">
                  <c:v>0.30555555555555503</c:v>
                </c:pt>
                <c:pt idx="28011">
                  <c:v>0.31944444444444398</c:v>
                </c:pt>
                <c:pt idx="28012">
                  <c:v>0.33333333333333298</c:v>
                </c:pt>
                <c:pt idx="28013">
                  <c:v>0.34722222222222199</c:v>
                </c:pt>
                <c:pt idx="28014">
                  <c:v>0.36111111111111099</c:v>
                </c:pt>
                <c:pt idx="28015">
                  <c:v>0.375</c:v>
                </c:pt>
                <c:pt idx="28016">
                  <c:v>0.38888888888888801</c:v>
                </c:pt>
                <c:pt idx="28017">
                  <c:v>0.40277777777777701</c:v>
                </c:pt>
                <c:pt idx="28018">
                  <c:v>0.41666666666666602</c:v>
                </c:pt>
                <c:pt idx="28019">
                  <c:v>0.43055555555555503</c:v>
                </c:pt>
                <c:pt idx="28020">
                  <c:v>0.44444444444444398</c:v>
                </c:pt>
                <c:pt idx="28021">
                  <c:v>0.45833333333333298</c:v>
                </c:pt>
                <c:pt idx="28022">
                  <c:v>0.47222222222222199</c:v>
                </c:pt>
                <c:pt idx="28023">
                  <c:v>0.48611111111111099</c:v>
                </c:pt>
                <c:pt idx="28024">
                  <c:v>0.5</c:v>
                </c:pt>
                <c:pt idx="28025">
                  <c:v>0.51388888888888795</c:v>
                </c:pt>
                <c:pt idx="28026">
                  <c:v>0.52777777777777701</c:v>
                </c:pt>
                <c:pt idx="28027">
                  <c:v>0.54166666666666596</c:v>
                </c:pt>
                <c:pt idx="28028">
                  <c:v>0.55555555555555503</c:v>
                </c:pt>
                <c:pt idx="28029">
                  <c:v>0.56944444444444398</c:v>
                </c:pt>
                <c:pt idx="28030">
                  <c:v>0.58333333333333304</c:v>
                </c:pt>
                <c:pt idx="28031">
                  <c:v>0.59722222222222199</c:v>
                </c:pt>
                <c:pt idx="28032">
                  <c:v>0.61111111111111105</c:v>
                </c:pt>
                <c:pt idx="28033">
                  <c:v>0.625</c:v>
                </c:pt>
                <c:pt idx="28034">
                  <c:v>0.63888888888888795</c:v>
                </c:pt>
                <c:pt idx="28035">
                  <c:v>0.65277777777777701</c:v>
                </c:pt>
                <c:pt idx="28036">
                  <c:v>0.66666666666666596</c:v>
                </c:pt>
                <c:pt idx="28037">
                  <c:v>0.68055555555555503</c:v>
                </c:pt>
                <c:pt idx="28038">
                  <c:v>0.69444444444444398</c:v>
                </c:pt>
                <c:pt idx="28039">
                  <c:v>0.70833333333333304</c:v>
                </c:pt>
                <c:pt idx="28040">
                  <c:v>0.72222222222222199</c:v>
                </c:pt>
                <c:pt idx="28041">
                  <c:v>0.73611111111111105</c:v>
                </c:pt>
                <c:pt idx="28042">
                  <c:v>0.75</c:v>
                </c:pt>
                <c:pt idx="28043">
                  <c:v>0.76388888888888795</c:v>
                </c:pt>
                <c:pt idx="28044">
                  <c:v>0.77777777777777701</c:v>
                </c:pt>
                <c:pt idx="28045">
                  <c:v>0.79166666666666596</c:v>
                </c:pt>
                <c:pt idx="28046">
                  <c:v>0.80555555555555503</c:v>
                </c:pt>
                <c:pt idx="28047">
                  <c:v>0.81944444444444398</c:v>
                </c:pt>
                <c:pt idx="28048">
                  <c:v>0.83333333333333304</c:v>
                </c:pt>
                <c:pt idx="28049">
                  <c:v>0.84722222222222199</c:v>
                </c:pt>
                <c:pt idx="28050">
                  <c:v>0.86111111111111105</c:v>
                </c:pt>
                <c:pt idx="28051">
                  <c:v>0.875</c:v>
                </c:pt>
                <c:pt idx="28052">
                  <c:v>0.88888888888888795</c:v>
                </c:pt>
                <c:pt idx="28053">
                  <c:v>0.90277777777777701</c:v>
                </c:pt>
                <c:pt idx="28054">
                  <c:v>0.91666666666666596</c:v>
                </c:pt>
                <c:pt idx="28055">
                  <c:v>0.93055555555555503</c:v>
                </c:pt>
                <c:pt idx="28056">
                  <c:v>0.94444444444444398</c:v>
                </c:pt>
                <c:pt idx="28057">
                  <c:v>0.95833333333333304</c:v>
                </c:pt>
                <c:pt idx="28058">
                  <c:v>0.97222222222222199</c:v>
                </c:pt>
                <c:pt idx="28059">
                  <c:v>0.98611111111111105</c:v>
                </c:pt>
                <c:pt idx="28060">
                  <c:v>0</c:v>
                </c:pt>
                <c:pt idx="28061">
                  <c:v>0.02</c:v>
                </c:pt>
                <c:pt idx="28062">
                  <c:v>0.04</c:v>
                </c:pt>
                <c:pt idx="28063">
                  <c:v>0.06</c:v>
                </c:pt>
                <c:pt idx="28064">
                  <c:v>0.08</c:v>
                </c:pt>
                <c:pt idx="28065">
                  <c:v>0.1</c:v>
                </c:pt>
                <c:pt idx="28066">
                  <c:v>0.12</c:v>
                </c:pt>
                <c:pt idx="28067">
                  <c:v>0.14000000000000001</c:v>
                </c:pt>
                <c:pt idx="28068">
                  <c:v>0.16</c:v>
                </c:pt>
                <c:pt idx="28069">
                  <c:v>0.18</c:v>
                </c:pt>
                <c:pt idx="28070">
                  <c:v>0.2</c:v>
                </c:pt>
                <c:pt idx="28071">
                  <c:v>0.22</c:v>
                </c:pt>
                <c:pt idx="28072">
                  <c:v>0.24</c:v>
                </c:pt>
                <c:pt idx="28073">
                  <c:v>0.26</c:v>
                </c:pt>
                <c:pt idx="28074">
                  <c:v>0.28000000000000003</c:v>
                </c:pt>
                <c:pt idx="28075">
                  <c:v>0.3</c:v>
                </c:pt>
                <c:pt idx="28076">
                  <c:v>0.32</c:v>
                </c:pt>
                <c:pt idx="28077">
                  <c:v>0.34</c:v>
                </c:pt>
                <c:pt idx="28078">
                  <c:v>0.36</c:v>
                </c:pt>
                <c:pt idx="28079">
                  <c:v>0.38</c:v>
                </c:pt>
                <c:pt idx="28080">
                  <c:v>0.4</c:v>
                </c:pt>
                <c:pt idx="28081">
                  <c:v>0.42</c:v>
                </c:pt>
                <c:pt idx="28082">
                  <c:v>0.44</c:v>
                </c:pt>
                <c:pt idx="28083">
                  <c:v>0.46</c:v>
                </c:pt>
                <c:pt idx="28084">
                  <c:v>0.48</c:v>
                </c:pt>
                <c:pt idx="28085">
                  <c:v>0.5</c:v>
                </c:pt>
                <c:pt idx="28086">
                  <c:v>0.52</c:v>
                </c:pt>
                <c:pt idx="28087">
                  <c:v>0.54</c:v>
                </c:pt>
                <c:pt idx="28088">
                  <c:v>0.56000000000000005</c:v>
                </c:pt>
                <c:pt idx="28089">
                  <c:v>0.57999999999999996</c:v>
                </c:pt>
                <c:pt idx="28090">
                  <c:v>0.6</c:v>
                </c:pt>
                <c:pt idx="28091">
                  <c:v>0.62</c:v>
                </c:pt>
                <c:pt idx="28092">
                  <c:v>0.64</c:v>
                </c:pt>
                <c:pt idx="28093">
                  <c:v>0.66</c:v>
                </c:pt>
                <c:pt idx="28094">
                  <c:v>0.68</c:v>
                </c:pt>
                <c:pt idx="28095">
                  <c:v>0.7</c:v>
                </c:pt>
                <c:pt idx="28096">
                  <c:v>0.72</c:v>
                </c:pt>
                <c:pt idx="28097">
                  <c:v>0.74</c:v>
                </c:pt>
                <c:pt idx="28098">
                  <c:v>0.76</c:v>
                </c:pt>
                <c:pt idx="28099">
                  <c:v>0.78</c:v>
                </c:pt>
                <c:pt idx="28100">
                  <c:v>0.8</c:v>
                </c:pt>
                <c:pt idx="28101">
                  <c:v>0.82</c:v>
                </c:pt>
                <c:pt idx="28102">
                  <c:v>0.84</c:v>
                </c:pt>
                <c:pt idx="28103">
                  <c:v>0.86</c:v>
                </c:pt>
                <c:pt idx="28104">
                  <c:v>0.88</c:v>
                </c:pt>
                <c:pt idx="28105">
                  <c:v>0.9</c:v>
                </c:pt>
                <c:pt idx="28106">
                  <c:v>0.92</c:v>
                </c:pt>
                <c:pt idx="28107">
                  <c:v>0.94</c:v>
                </c:pt>
                <c:pt idx="28108">
                  <c:v>0.96</c:v>
                </c:pt>
                <c:pt idx="28109">
                  <c:v>0.98</c:v>
                </c:pt>
                <c:pt idx="28110">
                  <c:v>0</c:v>
                </c:pt>
                <c:pt idx="28111">
                  <c:v>8.0645161290322492E-3</c:v>
                </c:pt>
                <c:pt idx="28112">
                  <c:v>1.6129032258064498E-2</c:v>
                </c:pt>
                <c:pt idx="28113">
                  <c:v>2.4193548387096701E-2</c:v>
                </c:pt>
                <c:pt idx="28114">
                  <c:v>3.2258064516128997E-2</c:v>
                </c:pt>
                <c:pt idx="28115">
                  <c:v>4.0322580645161199E-2</c:v>
                </c:pt>
                <c:pt idx="28116">
                  <c:v>4.8387096774193498E-2</c:v>
                </c:pt>
                <c:pt idx="28117">
                  <c:v>5.6451612903225798E-2</c:v>
                </c:pt>
                <c:pt idx="28118">
                  <c:v>6.4516129032257993E-2</c:v>
                </c:pt>
                <c:pt idx="28119">
                  <c:v>7.25806451612903E-2</c:v>
                </c:pt>
                <c:pt idx="28120">
                  <c:v>8.0645161290322495E-2</c:v>
                </c:pt>
                <c:pt idx="28121">
                  <c:v>8.8709677419354802E-2</c:v>
                </c:pt>
                <c:pt idx="28122">
                  <c:v>9.6774193548387094E-2</c:v>
                </c:pt>
                <c:pt idx="28123">
                  <c:v>0.104838709677419</c:v>
                </c:pt>
                <c:pt idx="28124">
                  <c:v>0.112903225806451</c:v>
                </c:pt>
                <c:pt idx="28125">
                  <c:v>0.120967741935483</c:v>
                </c:pt>
                <c:pt idx="28126">
                  <c:v>0.12903225806451599</c:v>
                </c:pt>
                <c:pt idx="28127">
                  <c:v>0.13709677419354799</c:v>
                </c:pt>
                <c:pt idx="28128">
                  <c:v>0.14516129032257999</c:v>
                </c:pt>
                <c:pt idx="28129">
                  <c:v>0.15322580645161199</c:v>
                </c:pt>
                <c:pt idx="28130">
                  <c:v>0.16129032258064499</c:v>
                </c:pt>
                <c:pt idx="28131">
                  <c:v>0.16935483870967699</c:v>
                </c:pt>
                <c:pt idx="28132">
                  <c:v>0.17741935483870899</c:v>
                </c:pt>
                <c:pt idx="28133">
                  <c:v>0.18548387096774099</c:v>
                </c:pt>
                <c:pt idx="28134">
                  <c:v>0.19354838709677399</c:v>
                </c:pt>
                <c:pt idx="28135">
                  <c:v>0.20161290322580599</c:v>
                </c:pt>
                <c:pt idx="28136">
                  <c:v>0.209677419354838</c:v>
                </c:pt>
                <c:pt idx="28137">
                  <c:v>0.21774193548387</c:v>
                </c:pt>
                <c:pt idx="28138">
                  <c:v>0.225806451612903</c:v>
                </c:pt>
                <c:pt idx="28139">
                  <c:v>0.233870967741935</c:v>
                </c:pt>
                <c:pt idx="28140">
                  <c:v>0.241935483870967</c:v>
                </c:pt>
                <c:pt idx="28141">
                  <c:v>0.25</c:v>
                </c:pt>
                <c:pt idx="28142">
                  <c:v>0.25806451612903197</c:v>
                </c:pt>
                <c:pt idx="28143">
                  <c:v>0.266129032258064</c:v>
                </c:pt>
                <c:pt idx="28144">
                  <c:v>0.27419354838709598</c:v>
                </c:pt>
                <c:pt idx="28145">
                  <c:v>0.282258064516129</c:v>
                </c:pt>
                <c:pt idx="28146">
                  <c:v>0.29032258064516098</c:v>
                </c:pt>
                <c:pt idx="28147">
                  <c:v>0.29838709677419301</c:v>
                </c:pt>
                <c:pt idx="28148">
                  <c:v>0.30645161290322498</c:v>
                </c:pt>
                <c:pt idx="28149">
                  <c:v>0.31451612903225801</c:v>
                </c:pt>
                <c:pt idx="28150">
                  <c:v>0.32258064516128998</c:v>
                </c:pt>
                <c:pt idx="28151">
                  <c:v>0.33064516129032201</c:v>
                </c:pt>
                <c:pt idx="28152">
                  <c:v>0.33870967741935398</c:v>
                </c:pt>
                <c:pt idx="28153">
                  <c:v>0.34677419354838701</c:v>
                </c:pt>
                <c:pt idx="28154">
                  <c:v>0.35483870967741898</c:v>
                </c:pt>
                <c:pt idx="28155">
                  <c:v>0.36290322580645101</c:v>
                </c:pt>
                <c:pt idx="28156">
                  <c:v>0.37096774193548299</c:v>
                </c:pt>
                <c:pt idx="28157">
                  <c:v>0.37903225806451601</c:v>
                </c:pt>
                <c:pt idx="28158">
                  <c:v>0.38709677419354799</c:v>
                </c:pt>
                <c:pt idx="28159">
                  <c:v>0.39516129032258002</c:v>
                </c:pt>
                <c:pt idx="28160">
                  <c:v>0.40322580645161199</c:v>
                </c:pt>
                <c:pt idx="28161">
                  <c:v>0.41129032258064502</c:v>
                </c:pt>
                <c:pt idx="28162">
                  <c:v>0.41935483870967699</c:v>
                </c:pt>
                <c:pt idx="28163">
                  <c:v>0.42741935483870902</c:v>
                </c:pt>
                <c:pt idx="28164">
                  <c:v>0.43548387096774099</c:v>
                </c:pt>
                <c:pt idx="28165">
                  <c:v>0.44354838709677402</c:v>
                </c:pt>
                <c:pt idx="28166">
                  <c:v>0.45161290322580599</c:v>
                </c:pt>
                <c:pt idx="28167">
                  <c:v>0.45967741935483802</c:v>
                </c:pt>
                <c:pt idx="28168">
                  <c:v>0.46774193548387</c:v>
                </c:pt>
                <c:pt idx="28169">
                  <c:v>0.47580645161290303</c:v>
                </c:pt>
                <c:pt idx="28170">
                  <c:v>0.483870967741935</c:v>
                </c:pt>
                <c:pt idx="28171">
                  <c:v>0.49193548387096703</c:v>
                </c:pt>
                <c:pt idx="28172">
                  <c:v>0.5</c:v>
                </c:pt>
                <c:pt idx="28173">
                  <c:v>0.50806451612903203</c:v>
                </c:pt>
                <c:pt idx="28174">
                  <c:v>0.51612903225806395</c:v>
                </c:pt>
                <c:pt idx="28175">
                  <c:v>0.52419354838709598</c:v>
                </c:pt>
                <c:pt idx="28176">
                  <c:v>0.532258064516129</c:v>
                </c:pt>
                <c:pt idx="28177">
                  <c:v>0.54032258064516103</c:v>
                </c:pt>
                <c:pt idx="28178">
                  <c:v>0.54838709677419295</c:v>
                </c:pt>
                <c:pt idx="28179">
                  <c:v>0.55645161290322498</c:v>
                </c:pt>
                <c:pt idx="28180">
                  <c:v>0.56451612903225801</c:v>
                </c:pt>
                <c:pt idx="28181">
                  <c:v>0.57258064516129004</c:v>
                </c:pt>
                <c:pt idx="28182">
                  <c:v>0.58064516129032195</c:v>
                </c:pt>
                <c:pt idx="28183">
                  <c:v>0.58870967741935398</c:v>
                </c:pt>
                <c:pt idx="28184">
                  <c:v>0.59677419354838701</c:v>
                </c:pt>
                <c:pt idx="28185">
                  <c:v>0.60483870967741904</c:v>
                </c:pt>
                <c:pt idx="28186">
                  <c:v>0.61290322580645096</c:v>
                </c:pt>
                <c:pt idx="28187">
                  <c:v>0.62096774193548299</c:v>
                </c:pt>
                <c:pt idx="28188">
                  <c:v>0.62903225806451601</c:v>
                </c:pt>
                <c:pt idx="28189">
                  <c:v>0.63709677419354804</c:v>
                </c:pt>
                <c:pt idx="28190">
                  <c:v>0.64516129032257996</c:v>
                </c:pt>
                <c:pt idx="28191">
                  <c:v>0.65322580645161199</c:v>
                </c:pt>
                <c:pt idx="28192">
                  <c:v>0.66129032258064502</c:v>
                </c:pt>
                <c:pt idx="28193">
                  <c:v>0.66935483870967705</c:v>
                </c:pt>
                <c:pt idx="28194">
                  <c:v>0.67741935483870896</c:v>
                </c:pt>
                <c:pt idx="28195">
                  <c:v>0.68548387096774099</c:v>
                </c:pt>
                <c:pt idx="28196">
                  <c:v>0.69354838709677402</c:v>
                </c:pt>
                <c:pt idx="28197">
                  <c:v>0.70161290322580605</c:v>
                </c:pt>
                <c:pt idx="28198">
                  <c:v>0.70967741935483797</c:v>
                </c:pt>
                <c:pt idx="28199">
                  <c:v>0.717741935483871</c:v>
                </c:pt>
                <c:pt idx="28200">
                  <c:v>0.72580645161290303</c:v>
                </c:pt>
                <c:pt idx="28201">
                  <c:v>0.73387096774193505</c:v>
                </c:pt>
                <c:pt idx="28202">
                  <c:v>0.74193548387096697</c:v>
                </c:pt>
                <c:pt idx="28203">
                  <c:v>0.75</c:v>
                </c:pt>
                <c:pt idx="28204">
                  <c:v>0.75806451612903203</c:v>
                </c:pt>
                <c:pt idx="28205">
                  <c:v>0.76612903225806395</c:v>
                </c:pt>
                <c:pt idx="28206">
                  <c:v>0.77419354838709598</c:v>
                </c:pt>
                <c:pt idx="28207">
                  <c:v>0.782258064516129</c:v>
                </c:pt>
                <c:pt idx="28208">
                  <c:v>0.79032258064516103</c:v>
                </c:pt>
                <c:pt idx="28209">
                  <c:v>0.79838709677419295</c:v>
                </c:pt>
                <c:pt idx="28210">
                  <c:v>0.80645161290322498</c:v>
                </c:pt>
                <c:pt idx="28211">
                  <c:v>0.81451612903225801</c:v>
                </c:pt>
                <c:pt idx="28212">
                  <c:v>0.82258064516129004</c:v>
                </c:pt>
                <c:pt idx="28213">
                  <c:v>0.83064516129032195</c:v>
                </c:pt>
                <c:pt idx="28214">
                  <c:v>0.83870967741935398</c:v>
                </c:pt>
                <c:pt idx="28215">
                  <c:v>0.84677419354838701</c:v>
                </c:pt>
                <c:pt idx="28216">
                  <c:v>0.85483870967741904</c:v>
                </c:pt>
                <c:pt idx="28217">
                  <c:v>0.86290322580645096</c:v>
                </c:pt>
                <c:pt idx="28218">
                  <c:v>0.87096774193548299</c:v>
                </c:pt>
                <c:pt idx="28219">
                  <c:v>0.87903225806451601</c:v>
                </c:pt>
                <c:pt idx="28220">
                  <c:v>0.88709677419354804</c:v>
                </c:pt>
                <c:pt idx="28221">
                  <c:v>0.89516129032257996</c:v>
                </c:pt>
                <c:pt idx="28222">
                  <c:v>0.90322580645161199</c:v>
                </c:pt>
                <c:pt idx="28223">
                  <c:v>0.91129032258064502</c:v>
                </c:pt>
                <c:pt idx="28224">
                  <c:v>0.91935483870967705</c:v>
                </c:pt>
                <c:pt idx="28225">
                  <c:v>0.92741935483870896</c:v>
                </c:pt>
                <c:pt idx="28226">
                  <c:v>0.93548387096774099</c:v>
                </c:pt>
                <c:pt idx="28227">
                  <c:v>0.94354838709677402</c:v>
                </c:pt>
                <c:pt idx="28228">
                  <c:v>0.95161290322580605</c:v>
                </c:pt>
                <c:pt idx="28229">
                  <c:v>0.95967741935483797</c:v>
                </c:pt>
                <c:pt idx="28230">
                  <c:v>0.967741935483871</c:v>
                </c:pt>
                <c:pt idx="28231">
                  <c:v>0.97580645161290303</c:v>
                </c:pt>
                <c:pt idx="28232">
                  <c:v>0.98387096774193505</c:v>
                </c:pt>
                <c:pt idx="28233">
                  <c:v>0.99193548387096697</c:v>
                </c:pt>
                <c:pt idx="28234">
                  <c:v>0</c:v>
                </c:pt>
                <c:pt idx="28235">
                  <c:v>1.5873015873015799E-2</c:v>
                </c:pt>
                <c:pt idx="28236">
                  <c:v>3.1746031746031703E-2</c:v>
                </c:pt>
                <c:pt idx="28237">
                  <c:v>4.7619047619047603E-2</c:v>
                </c:pt>
                <c:pt idx="28238">
                  <c:v>6.3492063492063405E-2</c:v>
                </c:pt>
                <c:pt idx="28239">
                  <c:v>7.9365079365079305E-2</c:v>
                </c:pt>
                <c:pt idx="28240">
                  <c:v>9.5238095238095205E-2</c:v>
                </c:pt>
                <c:pt idx="28241">
                  <c:v>0.11111111111111099</c:v>
                </c:pt>
                <c:pt idx="28242">
                  <c:v>0.12698412698412601</c:v>
                </c:pt>
                <c:pt idx="28243">
                  <c:v>0.14285714285714199</c:v>
                </c:pt>
                <c:pt idx="28244">
                  <c:v>0.158730158730158</c:v>
                </c:pt>
                <c:pt idx="28245">
                  <c:v>0.17460317460317401</c:v>
                </c:pt>
                <c:pt idx="28246">
                  <c:v>0.19047619047618999</c:v>
                </c:pt>
                <c:pt idx="28247">
                  <c:v>0.206349206349206</c:v>
                </c:pt>
                <c:pt idx="28248">
                  <c:v>0.22222222222222199</c:v>
                </c:pt>
                <c:pt idx="28249">
                  <c:v>0.238095238095238</c:v>
                </c:pt>
                <c:pt idx="28250">
                  <c:v>0.25396825396825301</c:v>
                </c:pt>
                <c:pt idx="28251">
                  <c:v>0.26984126984126899</c:v>
                </c:pt>
                <c:pt idx="28252">
                  <c:v>0.28571428571428498</c:v>
                </c:pt>
                <c:pt idx="28253">
                  <c:v>0.30158730158730102</c:v>
                </c:pt>
                <c:pt idx="28254">
                  <c:v>0.317460317460317</c:v>
                </c:pt>
                <c:pt idx="28255">
                  <c:v>0.33333333333333298</c:v>
                </c:pt>
                <c:pt idx="28256">
                  <c:v>0.34920634920634902</c:v>
                </c:pt>
                <c:pt idx="28257">
                  <c:v>0.365079365079365</c:v>
                </c:pt>
                <c:pt idx="28258">
                  <c:v>0.38095238095237999</c:v>
                </c:pt>
                <c:pt idx="28259">
                  <c:v>0.39682539682539603</c:v>
                </c:pt>
                <c:pt idx="28260">
                  <c:v>0.41269841269841201</c:v>
                </c:pt>
                <c:pt idx="28261">
                  <c:v>0.42857142857142799</c:v>
                </c:pt>
                <c:pt idx="28262">
                  <c:v>0.44444444444444398</c:v>
                </c:pt>
                <c:pt idx="28263">
                  <c:v>0.46031746031746001</c:v>
                </c:pt>
                <c:pt idx="28264">
                  <c:v>0.476190476190476</c:v>
                </c:pt>
                <c:pt idx="28265">
                  <c:v>0.49206349206349198</c:v>
                </c:pt>
                <c:pt idx="28266">
                  <c:v>0.50793650793650702</c:v>
                </c:pt>
                <c:pt idx="28267">
                  <c:v>0.52380952380952295</c:v>
                </c:pt>
                <c:pt idx="28268">
                  <c:v>0.53968253968253899</c:v>
                </c:pt>
                <c:pt idx="28269">
                  <c:v>0.55555555555555503</c:v>
                </c:pt>
                <c:pt idx="28270">
                  <c:v>0.57142857142857095</c:v>
                </c:pt>
                <c:pt idx="28271">
                  <c:v>0.58730158730158699</c:v>
                </c:pt>
                <c:pt idx="28272">
                  <c:v>0.60317460317460303</c:v>
                </c:pt>
                <c:pt idx="28273">
                  <c:v>0.61904761904761896</c:v>
                </c:pt>
                <c:pt idx="28274">
                  <c:v>0.634920634920634</c:v>
                </c:pt>
                <c:pt idx="28275">
                  <c:v>0.65079365079365004</c:v>
                </c:pt>
                <c:pt idx="28276">
                  <c:v>0.66666666666666596</c:v>
                </c:pt>
                <c:pt idx="28277">
                  <c:v>0.682539682539682</c:v>
                </c:pt>
                <c:pt idx="28278">
                  <c:v>0.69841269841269804</c:v>
                </c:pt>
                <c:pt idx="28279">
                  <c:v>0.71428571428571397</c:v>
                </c:pt>
                <c:pt idx="28280">
                  <c:v>0.73015873015873001</c:v>
                </c:pt>
                <c:pt idx="28281">
                  <c:v>0.74603174603174605</c:v>
                </c:pt>
                <c:pt idx="28282">
                  <c:v>0.76190476190476097</c:v>
                </c:pt>
                <c:pt idx="28283">
                  <c:v>0.77777777777777701</c:v>
                </c:pt>
                <c:pt idx="28284">
                  <c:v>0.79365079365079305</c:v>
                </c:pt>
                <c:pt idx="28285">
                  <c:v>0.80952380952380898</c:v>
                </c:pt>
                <c:pt idx="28286">
                  <c:v>0.82539682539682502</c:v>
                </c:pt>
                <c:pt idx="28287">
                  <c:v>0.84126984126984095</c:v>
                </c:pt>
                <c:pt idx="28288">
                  <c:v>0.85714285714285698</c:v>
                </c:pt>
                <c:pt idx="28289">
                  <c:v>0.87301587301587302</c:v>
                </c:pt>
                <c:pt idx="28290">
                  <c:v>0.88888888888888795</c:v>
                </c:pt>
                <c:pt idx="28291">
                  <c:v>0.90476190476190399</c:v>
                </c:pt>
                <c:pt idx="28292">
                  <c:v>0.92063492063492003</c:v>
                </c:pt>
                <c:pt idx="28293">
                  <c:v>0.93650793650793596</c:v>
                </c:pt>
                <c:pt idx="28294">
                  <c:v>0.952380952380952</c:v>
                </c:pt>
                <c:pt idx="28295">
                  <c:v>0.96825396825396803</c:v>
                </c:pt>
                <c:pt idx="28296">
                  <c:v>0.98412698412698396</c:v>
                </c:pt>
                <c:pt idx="28297">
                  <c:v>0</c:v>
                </c:pt>
                <c:pt idx="28298">
                  <c:v>1.09890109890109E-2</c:v>
                </c:pt>
                <c:pt idx="28299">
                  <c:v>2.19780219780219E-2</c:v>
                </c:pt>
                <c:pt idx="28300">
                  <c:v>3.2967032967032898E-2</c:v>
                </c:pt>
                <c:pt idx="28301">
                  <c:v>4.3956043956043897E-2</c:v>
                </c:pt>
                <c:pt idx="28302">
                  <c:v>5.4945054945054903E-2</c:v>
                </c:pt>
                <c:pt idx="28303">
                  <c:v>6.5934065934065894E-2</c:v>
                </c:pt>
                <c:pt idx="28304">
                  <c:v>7.69230769230769E-2</c:v>
                </c:pt>
                <c:pt idx="28305">
                  <c:v>8.7912087912087905E-2</c:v>
                </c:pt>
                <c:pt idx="28306">
                  <c:v>9.8901098901098897E-2</c:v>
                </c:pt>
                <c:pt idx="28307">
                  <c:v>0.109890109890109</c:v>
                </c:pt>
                <c:pt idx="28308">
                  <c:v>0.12087912087912001</c:v>
                </c:pt>
                <c:pt idx="28309">
                  <c:v>0.13186813186813101</c:v>
                </c:pt>
                <c:pt idx="28310">
                  <c:v>0.14285714285714199</c:v>
                </c:pt>
                <c:pt idx="28311">
                  <c:v>0.15384615384615299</c:v>
                </c:pt>
                <c:pt idx="28312">
                  <c:v>0.164835164835164</c:v>
                </c:pt>
                <c:pt idx="28313">
                  <c:v>0.17582417582417501</c:v>
                </c:pt>
                <c:pt idx="28314">
                  <c:v>0.18681318681318601</c:v>
                </c:pt>
                <c:pt idx="28315">
                  <c:v>0.19780219780219699</c:v>
                </c:pt>
                <c:pt idx="28316">
                  <c:v>0.20879120879120799</c:v>
                </c:pt>
                <c:pt idx="28317">
                  <c:v>0.219780219780219</c:v>
                </c:pt>
                <c:pt idx="28318">
                  <c:v>0.23076923076923</c:v>
                </c:pt>
                <c:pt idx="28319">
                  <c:v>0.24175824175824101</c:v>
                </c:pt>
                <c:pt idx="28320">
                  <c:v>0.25274725274725202</c:v>
                </c:pt>
                <c:pt idx="28321">
                  <c:v>0.26373626373626302</c:v>
                </c:pt>
                <c:pt idx="28322">
                  <c:v>0.27472527472527403</c:v>
                </c:pt>
                <c:pt idx="28323">
                  <c:v>0.28571428571428498</c:v>
                </c:pt>
                <c:pt idx="28324">
                  <c:v>0.29670329670329598</c:v>
                </c:pt>
                <c:pt idx="28325">
                  <c:v>0.30769230769230699</c:v>
                </c:pt>
                <c:pt idx="28326">
                  <c:v>0.31868131868131799</c:v>
                </c:pt>
                <c:pt idx="28327">
                  <c:v>0.329670329670329</c:v>
                </c:pt>
                <c:pt idx="28328">
                  <c:v>0.34065934065934</c:v>
                </c:pt>
                <c:pt idx="28329">
                  <c:v>0.35164835164835101</c:v>
                </c:pt>
                <c:pt idx="28330">
                  <c:v>0.36263736263736202</c:v>
                </c:pt>
                <c:pt idx="28331">
                  <c:v>0.37362637362637302</c:v>
                </c:pt>
                <c:pt idx="28332">
                  <c:v>0.38461538461538403</c:v>
                </c:pt>
                <c:pt idx="28333">
                  <c:v>0.39560439560439498</c:v>
                </c:pt>
                <c:pt idx="28334">
                  <c:v>0.40659340659340598</c:v>
                </c:pt>
                <c:pt idx="28335">
                  <c:v>0.41758241758241699</c:v>
                </c:pt>
                <c:pt idx="28336">
                  <c:v>0.42857142857142799</c:v>
                </c:pt>
                <c:pt idx="28337">
                  <c:v>0.439560439560439</c:v>
                </c:pt>
                <c:pt idx="28338">
                  <c:v>0.45054945054945</c:v>
                </c:pt>
                <c:pt idx="28339">
                  <c:v>0.46153846153846101</c:v>
                </c:pt>
                <c:pt idx="28340">
                  <c:v>0.47252747252747201</c:v>
                </c:pt>
                <c:pt idx="28341">
                  <c:v>0.48351648351648302</c:v>
                </c:pt>
                <c:pt idx="28342">
                  <c:v>0.49450549450549403</c:v>
                </c:pt>
                <c:pt idx="28343">
                  <c:v>0.50549450549450503</c:v>
                </c:pt>
                <c:pt idx="28344">
                  <c:v>0.51648351648351598</c:v>
                </c:pt>
                <c:pt idx="28345">
                  <c:v>0.52747252747252704</c:v>
                </c:pt>
                <c:pt idx="28346">
                  <c:v>0.53846153846153799</c:v>
                </c:pt>
                <c:pt idx="28347">
                  <c:v>0.54945054945054905</c:v>
                </c:pt>
                <c:pt idx="28348">
                  <c:v>0.56043956043956</c:v>
                </c:pt>
                <c:pt idx="28349">
                  <c:v>0.57142857142857095</c:v>
                </c:pt>
                <c:pt idx="28350">
                  <c:v>0.58241758241758201</c:v>
                </c:pt>
                <c:pt idx="28351">
                  <c:v>0.59340659340659296</c:v>
                </c:pt>
                <c:pt idx="28352">
                  <c:v>0.60439560439560402</c:v>
                </c:pt>
                <c:pt idx="28353">
                  <c:v>0.61538461538461497</c:v>
                </c:pt>
                <c:pt idx="28354">
                  <c:v>0.62637362637362604</c:v>
                </c:pt>
                <c:pt idx="28355">
                  <c:v>0.63736263736263699</c:v>
                </c:pt>
                <c:pt idx="28356">
                  <c:v>0.64835164835164805</c:v>
                </c:pt>
                <c:pt idx="28357">
                  <c:v>0.659340659340659</c:v>
                </c:pt>
                <c:pt idx="28358">
                  <c:v>0.67032967032966995</c:v>
                </c:pt>
                <c:pt idx="28359">
                  <c:v>0.68131868131868101</c:v>
                </c:pt>
                <c:pt idx="28360">
                  <c:v>0.69230769230769196</c:v>
                </c:pt>
                <c:pt idx="28361">
                  <c:v>0.70329670329670302</c:v>
                </c:pt>
                <c:pt idx="28362">
                  <c:v>0.71428571428571397</c:v>
                </c:pt>
                <c:pt idx="28363">
                  <c:v>0.72527472527472503</c:v>
                </c:pt>
                <c:pt idx="28364">
                  <c:v>0.73626373626373598</c:v>
                </c:pt>
                <c:pt idx="28365">
                  <c:v>0.74725274725274704</c:v>
                </c:pt>
                <c:pt idx="28366">
                  <c:v>0.75824175824175799</c:v>
                </c:pt>
                <c:pt idx="28367">
                  <c:v>0.76923076923076905</c:v>
                </c:pt>
                <c:pt idx="28368">
                  <c:v>0.78021978021978</c:v>
                </c:pt>
                <c:pt idx="28369">
                  <c:v>0.79120879120879095</c:v>
                </c:pt>
                <c:pt idx="28370">
                  <c:v>0.80219780219780201</c:v>
                </c:pt>
                <c:pt idx="28371">
                  <c:v>0.81318681318681296</c:v>
                </c:pt>
                <c:pt idx="28372">
                  <c:v>0.82417582417582402</c:v>
                </c:pt>
                <c:pt idx="28373">
                  <c:v>0.83516483516483497</c:v>
                </c:pt>
                <c:pt idx="28374">
                  <c:v>0.84615384615384603</c:v>
                </c:pt>
                <c:pt idx="28375">
                  <c:v>0.85714285714285698</c:v>
                </c:pt>
                <c:pt idx="28376">
                  <c:v>0.86813186813186805</c:v>
                </c:pt>
                <c:pt idx="28377">
                  <c:v>0.879120879120879</c:v>
                </c:pt>
                <c:pt idx="28378">
                  <c:v>0.89010989010988995</c:v>
                </c:pt>
                <c:pt idx="28379">
                  <c:v>0.90109890109890101</c:v>
                </c:pt>
                <c:pt idx="28380">
                  <c:v>0.91208791208791196</c:v>
                </c:pt>
                <c:pt idx="28381">
                  <c:v>0.92307692307692302</c:v>
                </c:pt>
                <c:pt idx="28382">
                  <c:v>0.93406593406593397</c:v>
                </c:pt>
                <c:pt idx="28383">
                  <c:v>0.94505494505494503</c:v>
                </c:pt>
                <c:pt idx="28384">
                  <c:v>0.95604395604395598</c:v>
                </c:pt>
                <c:pt idx="28385">
                  <c:v>0.96703296703296704</c:v>
                </c:pt>
                <c:pt idx="28386">
                  <c:v>0.97802197802197799</c:v>
                </c:pt>
                <c:pt idx="28387">
                  <c:v>0.98901098901098905</c:v>
                </c:pt>
                <c:pt idx="28388">
                  <c:v>0</c:v>
                </c:pt>
                <c:pt idx="28389">
                  <c:v>1.23456790123456E-2</c:v>
                </c:pt>
                <c:pt idx="28390">
                  <c:v>2.4691358024691301E-2</c:v>
                </c:pt>
                <c:pt idx="28391">
                  <c:v>3.7037037037037E-2</c:v>
                </c:pt>
                <c:pt idx="28392">
                  <c:v>4.9382716049382699E-2</c:v>
                </c:pt>
                <c:pt idx="28393">
                  <c:v>6.1728395061728301E-2</c:v>
                </c:pt>
                <c:pt idx="28394">
                  <c:v>7.4074074074074001E-2</c:v>
                </c:pt>
                <c:pt idx="28395">
                  <c:v>8.6419753086419707E-2</c:v>
                </c:pt>
                <c:pt idx="28396">
                  <c:v>9.8765432098765399E-2</c:v>
                </c:pt>
                <c:pt idx="28397">
                  <c:v>0.11111111111111099</c:v>
                </c:pt>
                <c:pt idx="28398">
                  <c:v>0.12345679012345601</c:v>
                </c:pt>
                <c:pt idx="28399">
                  <c:v>0.13580246913580199</c:v>
                </c:pt>
                <c:pt idx="28400">
                  <c:v>0.148148148148148</c:v>
                </c:pt>
                <c:pt idx="28401">
                  <c:v>0.16049382716049301</c:v>
                </c:pt>
                <c:pt idx="28402">
                  <c:v>0.172839506172839</c:v>
                </c:pt>
                <c:pt idx="28403">
                  <c:v>0.18518518518518501</c:v>
                </c:pt>
                <c:pt idx="28404">
                  <c:v>0.19753086419752999</c:v>
                </c:pt>
                <c:pt idx="28405">
                  <c:v>0.209876543209876</c:v>
                </c:pt>
                <c:pt idx="28406">
                  <c:v>0.22222222222222199</c:v>
                </c:pt>
                <c:pt idx="28407">
                  <c:v>0.234567901234567</c:v>
                </c:pt>
                <c:pt idx="28408">
                  <c:v>0.24691358024691301</c:v>
                </c:pt>
                <c:pt idx="28409">
                  <c:v>0.25925925925925902</c:v>
                </c:pt>
                <c:pt idx="28410">
                  <c:v>0.27160493827160398</c:v>
                </c:pt>
                <c:pt idx="28411">
                  <c:v>0.28395061728394999</c:v>
                </c:pt>
                <c:pt idx="28412">
                  <c:v>0.296296296296296</c:v>
                </c:pt>
                <c:pt idx="28413">
                  <c:v>0.30864197530864101</c:v>
                </c:pt>
                <c:pt idx="28414">
                  <c:v>0.32098765432098703</c:v>
                </c:pt>
                <c:pt idx="28415">
                  <c:v>0.33333333333333298</c:v>
                </c:pt>
                <c:pt idx="28416">
                  <c:v>0.34567901234567899</c:v>
                </c:pt>
                <c:pt idx="28417">
                  <c:v>0.35802469135802401</c:v>
                </c:pt>
                <c:pt idx="28418">
                  <c:v>0.37037037037037002</c:v>
                </c:pt>
                <c:pt idx="28419">
                  <c:v>0.38271604938271597</c:v>
                </c:pt>
                <c:pt idx="28420">
                  <c:v>0.39506172839506098</c:v>
                </c:pt>
                <c:pt idx="28421">
                  <c:v>0.407407407407407</c:v>
                </c:pt>
                <c:pt idx="28422">
                  <c:v>0.41975308641975301</c:v>
                </c:pt>
                <c:pt idx="28423">
                  <c:v>0.43209876543209802</c:v>
                </c:pt>
                <c:pt idx="28424">
                  <c:v>0.44444444444444398</c:v>
                </c:pt>
                <c:pt idx="28425">
                  <c:v>0.45679012345678999</c:v>
                </c:pt>
                <c:pt idx="28426">
                  <c:v>0.469135802469135</c:v>
                </c:pt>
                <c:pt idx="28427">
                  <c:v>0.48148148148148101</c:v>
                </c:pt>
                <c:pt idx="28428">
                  <c:v>0.49382716049382702</c:v>
                </c:pt>
                <c:pt idx="28429">
                  <c:v>0.50617283950617198</c:v>
                </c:pt>
                <c:pt idx="28430">
                  <c:v>0.51851851851851805</c:v>
                </c:pt>
                <c:pt idx="28431">
                  <c:v>0.530864197530864</c:v>
                </c:pt>
                <c:pt idx="28432">
                  <c:v>0.54320987654320896</c:v>
                </c:pt>
                <c:pt idx="28433">
                  <c:v>0.55555555555555503</c:v>
                </c:pt>
                <c:pt idx="28434">
                  <c:v>0.56790123456790098</c:v>
                </c:pt>
                <c:pt idx="28435">
                  <c:v>0.58024691358024605</c:v>
                </c:pt>
                <c:pt idx="28436">
                  <c:v>0.592592592592592</c:v>
                </c:pt>
                <c:pt idx="28437">
                  <c:v>0.60493827160493796</c:v>
                </c:pt>
                <c:pt idx="28438">
                  <c:v>0.61728395061728303</c:v>
                </c:pt>
                <c:pt idx="28439">
                  <c:v>0.62962962962962898</c:v>
                </c:pt>
                <c:pt idx="28440">
                  <c:v>0.64197530864197505</c:v>
                </c:pt>
                <c:pt idx="28441">
                  <c:v>0.65432098765432101</c:v>
                </c:pt>
                <c:pt idx="28442">
                  <c:v>0.66666666666666596</c:v>
                </c:pt>
                <c:pt idx="28443">
                  <c:v>0.67901234567901203</c:v>
                </c:pt>
                <c:pt idx="28444">
                  <c:v>0.69135802469135799</c:v>
                </c:pt>
                <c:pt idx="28445">
                  <c:v>0.70370370370370305</c:v>
                </c:pt>
                <c:pt idx="28446">
                  <c:v>0.71604938271604901</c:v>
                </c:pt>
                <c:pt idx="28447">
                  <c:v>0.72839506172839497</c:v>
                </c:pt>
                <c:pt idx="28448">
                  <c:v>0.74074074074074003</c:v>
                </c:pt>
                <c:pt idx="28449">
                  <c:v>0.75308641975308599</c:v>
                </c:pt>
                <c:pt idx="28450">
                  <c:v>0.76543209876543195</c:v>
                </c:pt>
                <c:pt idx="28451">
                  <c:v>0.77777777777777701</c:v>
                </c:pt>
                <c:pt idx="28452">
                  <c:v>0.79012345679012297</c:v>
                </c:pt>
                <c:pt idx="28453">
                  <c:v>0.80246913580246904</c:v>
                </c:pt>
                <c:pt idx="28454">
                  <c:v>0.81481481481481399</c:v>
                </c:pt>
                <c:pt idx="28455">
                  <c:v>0.82716049382715995</c:v>
                </c:pt>
                <c:pt idx="28456">
                  <c:v>0.83950617283950602</c:v>
                </c:pt>
                <c:pt idx="28457">
                  <c:v>0.85185185185185097</c:v>
                </c:pt>
                <c:pt idx="28458">
                  <c:v>0.86419753086419704</c:v>
                </c:pt>
                <c:pt idx="28459">
                  <c:v>0.87654320987654299</c:v>
                </c:pt>
                <c:pt idx="28460">
                  <c:v>0.88888888888888795</c:v>
                </c:pt>
                <c:pt idx="28461">
                  <c:v>0.90123456790123402</c:v>
                </c:pt>
                <c:pt idx="28462">
                  <c:v>0.91358024691357997</c:v>
                </c:pt>
                <c:pt idx="28463">
                  <c:v>0.92592592592592504</c:v>
                </c:pt>
                <c:pt idx="28464">
                  <c:v>0.938271604938271</c:v>
                </c:pt>
                <c:pt idx="28465">
                  <c:v>0.95061728395061695</c:v>
                </c:pt>
                <c:pt idx="28466">
                  <c:v>0.96296296296296202</c:v>
                </c:pt>
                <c:pt idx="28467">
                  <c:v>0.97530864197530798</c:v>
                </c:pt>
                <c:pt idx="28468">
                  <c:v>0.98765432098765404</c:v>
                </c:pt>
                <c:pt idx="28469">
                  <c:v>0</c:v>
                </c:pt>
                <c:pt idx="28470">
                  <c:v>1.2820512820512799E-2</c:v>
                </c:pt>
                <c:pt idx="28471">
                  <c:v>2.5641025641025599E-2</c:v>
                </c:pt>
                <c:pt idx="28472">
                  <c:v>3.8461538461538401E-2</c:v>
                </c:pt>
                <c:pt idx="28473">
                  <c:v>5.1282051282051197E-2</c:v>
                </c:pt>
                <c:pt idx="28474">
                  <c:v>6.4102564102564097E-2</c:v>
                </c:pt>
                <c:pt idx="28475">
                  <c:v>7.69230769230769E-2</c:v>
                </c:pt>
                <c:pt idx="28476">
                  <c:v>8.9743589743589702E-2</c:v>
                </c:pt>
                <c:pt idx="28477">
                  <c:v>0.10256410256410201</c:v>
                </c:pt>
                <c:pt idx="28478">
                  <c:v>0.115384615384615</c:v>
                </c:pt>
                <c:pt idx="28479">
                  <c:v>0.128205128205128</c:v>
                </c:pt>
                <c:pt idx="28480">
                  <c:v>0.141025641025641</c:v>
                </c:pt>
                <c:pt idx="28481">
                  <c:v>0.15384615384615299</c:v>
                </c:pt>
                <c:pt idx="28482">
                  <c:v>0.16666666666666599</c:v>
                </c:pt>
                <c:pt idx="28483">
                  <c:v>0.17948717948717899</c:v>
                </c:pt>
                <c:pt idx="28484">
                  <c:v>0.19230769230769201</c:v>
                </c:pt>
                <c:pt idx="28485">
                  <c:v>0.20512820512820501</c:v>
                </c:pt>
                <c:pt idx="28486">
                  <c:v>0.21794871794871701</c:v>
                </c:pt>
                <c:pt idx="28487">
                  <c:v>0.23076923076923</c:v>
                </c:pt>
                <c:pt idx="28488">
                  <c:v>0.243589743589743</c:v>
                </c:pt>
                <c:pt idx="28489">
                  <c:v>0.256410256410256</c:v>
                </c:pt>
                <c:pt idx="28490">
                  <c:v>0.269230769230769</c:v>
                </c:pt>
                <c:pt idx="28491">
                  <c:v>0.28205128205128199</c:v>
                </c:pt>
                <c:pt idx="28492">
                  <c:v>0.29487179487179399</c:v>
                </c:pt>
                <c:pt idx="28493">
                  <c:v>0.30769230769230699</c:v>
                </c:pt>
                <c:pt idx="28494">
                  <c:v>0.32051282051281998</c:v>
                </c:pt>
                <c:pt idx="28495">
                  <c:v>0.33333333333333298</c:v>
                </c:pt>
                <c:pt idx="28496">
                  <c:v>0.34615384615384598</c:v>
                </c:pt>
                <c:pt idx="28497">
                  <c:v>0.35897435897435898</c:v>
                </c:pt>
                <c:pt idx="28498">
                  <c:v>0.37179487179487097</c:v>
                </c:pt>
                <c:pt idx="28499">
                  <c:v>0.38461538461538403</c:v>
                </c:pt>
                <c:pt idx="28500">
                  <c:v>0.39743589743589702</c:v>
                </c:pt>
                <c:pt idx="28501">
                  <c:v>0.41025641025641002</c:v>
                </c:pt>
                <c:pt idx="28502">
                  <c:v>0.42307692307692302</c:v>
                </c:pt>
                <c:pt idx="28503">
                  <c:v>0.43589743589743501</c:v>
                </c:pt>
                <c:pt idx="28504">
                  <c:v>0.44871794871794801</c:v>
                </c:pt>
                <c:pt idx="28505">
                  <c:v>0.46153846153846101</c:v>
                </c:pt>
                <c:pt idx="28506">
                  <c:v>0.47435897435897401</c:v>
                </c:pt>
                <c:pt idx="28507">
                  <c:v>0.487179487179487</c:v>
                </c:pt>
                <c:pt idx="28508">
                  <c:v>0.5</c:v>
                </c:pt>
                <c:pt idx="28509">
                  <c:v>0.512820512820512</c:v>
                </c:pt>
                <c:pt idx="28510">
                  <c:v>0.52564102564102499</c:v>
                </c:pt>
                <c:pt idx="28511">
                  <c:v>0.53846153846153799</c:v>
                </c:pt>
                <c:pt idx="28512">
                  <c:v>0.55128205128205099</c:v>
                </c:pt>
                <c:pt idx="28513">
                  <c:v>0.56410256410256399</c:v>
                </c:pt>
                <c:pt idx="28514">
                  <c:v>0.57692307692307598</c:v>
                </c:pt>
                <c:pt idx="28515">
                  <c:v>0.58974358974358898</c:v>
                </c:pt>
                <c:pt idx="28516">
                  <c:v>0.60256410256410198</c:v>
                </c:pt>
                <c:pt idx="28517">
                  <c:v>0.61538461538461497</c:v>
                </c:pt>
                <c:pt idx="28518">
                  <c:v>0.62820512820512797</c:v>
                </c:pt>
                <c:pt idx="28519">
                  <c:v>0.64102564102564097</c:v>
                </c:pt>
                <c:pt idx="28520">
                  <c:v>0.65384615384615297</c:v>
                </c:pt>
                <c:pt idx="28521">
                  <c:v>0.66666666666666596</c:v>
                </c:pt>
                <c:pt idx="28522">
                  <c:v>0.67948717948717896</c:v>
                </c:pt>
                <c:pt idx="28523">
                  <c:v>0.69230769230769196</c:v>
                </c:pt>
                <c:pt idx="28524">
                  <c:v>0.70512820512820495</c:v>
                </c:pt>
                <c:pt idx="28525">
                  <c:v>0.71794871794871795</c:v>
                </c:pt>
                <c:pt idx="28526">
                  <c:v>0.73076923076922995</c:v>
                </c:pt>
                <c:pt idx="28527">
                  <c:v>0.74358974358974295</c:v>
                </c:pt>
                <c:pt idx="28528">
                  <c:v>0.75641025641025605</c:v>
                </c:pt>
                <c:pt idx="28529">
                  <c:v>0.76923076923076905</c:v>
                </c:pt>
                <c:pt idx="28530">
                  <c:v>0.78205128205128205</c:v>
                </c:pt>
                <c:pt idx="28531">
                  <c:v>0.79487179487179405</c:v>
                </c:pt>
                <c:pt idx="28532">
                  <c:v>0.80769230769230704</c:v>
                </c:pt>
                <c:pt idx="28533">
                  <c:v>0.82051282051282004</c:v>
                </c:pt>
                <c:pt idx="28534">
                  <c:v>0.83333333333333304</c:v>
                </c:pt>
                <c:pt idx="28535">
                  <c:v>0.84615384615384603</c:v>
                </c:pt>
                <c:pt idx="28536">
                  <c:v>0.85897435897435803</c:v>
                </c:pt>
                <c:pt idx="28537">
                  <c:v>0.87179487179487103</c:v>
                </c:pt>
                <c:pt idx="28538">
                  <c:v>0.88461538461538403</c:v>
                </c:pt>
                <c:pt idx="28539">
                  <c:v>0.89743589743589702</c:v>
                </c:pt>
                <c:pt idx="28540">
                  <c:v>0.91025641025641002</c:v>
                </c:pt>
                <c:pt idx="28541">
                  <c:v>0.92307692307692302</c:v>
                </c:pt>
                <c:pt idx="28542">
                  <c:v>0.93589743589743501</c:v>
                </c:pt>
                <c:pt idx="28543">
                  <c:v>0.94871794871794801</c:v>
                </c:pt>
                <c:pt idx="28544">
                  <c:v>0.96153846153846101</c:v>
                </c:pt>
                <c:pt idx="28545">
                  <c:v>0.97435897435897401</c:v>
                </c:pt>
                <c:pt idx="28546">
                  <c:v>0.987179487179487</c:v>
                </c:pt>
                <c:pt idx="28547">
                  <c:v>0</c:v>
                </c:pt>
                <c:pt idx="28548">
                  <c:v>1.2987012987012899E-2</c:v>
                </c:pt>
                <c:pt idx="28549">
                  <c:v>2.5974025974025899E-2</c:v>
                </c:pt>
                <c:pt idx="28550">
                  <c:v>3.8961038961038898E-2</c:v>
                </c:pt>
                <c:pt idx="28551">
                  <c:v>5.1948051948051903E-2</c:v>
                </c:pt>
                <c:pt idx="28552">
                  <c:v>6.4935064935064901E-2</c:v>
                </c:pt>
                <c:pt idx="28553">
                  <c:v>7.7922077922077906E-2</c:v>
                </c:pt>
                <c:pt idx="28554">
                  <c:v>9.0909090909090898E-2</c:v>
                </c:pt>
                <c:pt idx="28555">
                  <c:v>0.103896103896103</c:v>
                </c:pt>
                <c:pt idx="28556">
                  <c:v>0.11688311688311601</c:v>
                </c:pt>
                <c:pt idx="28557">
                  <c:v>0.129870129870129</c:v>
                </c:pt>
                <c:pt idx="28558">
                  <c:v>0.14285714285714199</c:v>
                </c:pt>
                <c:pt idx="28559">
                  <c:v>0.15584415584415501</c:v>
                </c:pt>
                <c:pt idx="28560">
                  <c:v>0.168831168831168</c:v>
                </c:pt>
                <c:pt idx="28561">
                  <c:v>0.18181818181818099</c:v>
                </c:pt>
                <c:pt idx="28562">
                  <c:v>0.19480519480519401</c:v>
                </c:pt>
                <c:pt idx="28563">
                  <c:v>0.207792207792207</c:v>
                </c:pt>
                <c:pt idx="28564">
                  <c:v>0.22077922077921999</c:v>
                </c:pt>
                <c:pt idx="28565">
                  <c:v>0.23376623376623301</c:v>
                </c:pt>
                <c:pt idx="28566">
                  <c:v>0.246753246753246</c:v>
                </c:pt>
                <c:pt idx="28567">
                  <c:v>0.25974025974025899</c:v>
                </c:pt>
                <c:pt idx="28568">
                  <c:v>0.27272727272727199</c:v>
                </c:pt>
                <c:pt idx="28569">
                  <c:v>0.28571428571428498</c:v>
                </c:pt>
                <c:pt idx="28570">
                  <c:v>0.29870129870129802</c:v>
                </c:pt>
                <c:pt idx="28571">
                  <c:v>0.31168831168831101</c:v>
                </c:pt>
                <c:pt idx="28572">
                  <c:v>0.32467532467532401</c:v>
                </c:pt>
                <c:pt idx="28573">
                  <c:v>0.337662337662337</c:v>
                </c:pt>
                <c:pt idx="28574">
                  <c:v>0.35064935064934999</c:v>
                </c:pt>
                <c:pt idx="28575">
                  <c:v>0.36363636363636298</c:v>
                </c:pt>
                <c:pt idx="28576">
                  <c:v>0.37662337662337603</c:v>
                </c:pt>
                <c:pt idx="28577">
                  <c:v>0.38961038961038902</c:v>
                </c:pt>
                <c:pt idx="28578">
                  <c:v>0.40259740259740201</c:v>
                </c:pt>
                <c:pt idx="28579">
                  <c:v>0.415584415584415</c:v>
                </c:pt>
                <c:pt idx="28580">
                  <c:v>0.42857142857142799</c:v>
                </c:pt>
                <c:pt idx="28581">
                  <c:v>0.44155844155844098</c:v>
                </c:pt>
                <c:pt idx="28582">
                  <c:v>0.45454545454545398</c:v>
                </c:pt>
                <c:pt idx="28583">
                  <c:v>0.46753246753246702</c:v>
                </c:pt>
                <c:pt idx="28584">
                  <c:v>0.48051948051948001</c:v>
                </c:pt>
                <c:pt idx="28585">
                  <c:v>0.493506493506493</c:v>
                </c:pt>
                <c:pt idx="28586">
                  <c:v>0.506493506493506</c:v>
                </c:pt>
                <c:pt idx="28587">
                  <c:v>0.51948051948051899</c:v>
                </c:pt>
                <c:pt idx="28588">
                  <c:v>0.53246753246753198</c:v>
                </c:pt>
                <c:pt idx="28589">
                  <c:v>0.54545454545454497</c:v>
                </c:pt>
                <c:pt idx="28590">
                  <c:v>0.55844155844155796</c:v>
                </c:pt>
                <c:pt idx="28591">
                  <c:v>0.57142857142857095</c:v>
                </c:pt>
                <c:pt idx="28592">
                  <c:v>0.58441558441558406</c:v>
                </c:pt>
                <c:pt idx="28593">
                  <c:v>0.59740259740259705</c:v>
                </c:pt>
                <c:pt idx="28594">
                  <c:v>0.61038961038961004</c:v>
                </c:pt>
                <c:pt idx="28595">
                  <c:v>0.62337662337662303</c:v>
                </c:pt>
                <c:pt idx="28596">
                  <c:v>0.63636363636363602</c:v>
                </c:pt>
                <c:pt idx="28597">
                  <c:v>0.64935064935064901</c:v>
                </c:pt>
                <c:pt idx="28598">
                  <c:v>0.662337662337662</c:v>
                </c:pt>
                <c:pt idx="28599">
                  <c:v>0.67532467532467499</c:v>
                </c:pt>
                <c:pt idx="28600">
                  <c:v>0.68831168831168799</c:v>
                </c:pt>
                <c:pt idx="28601">
                  <c:v>0.70129870129870098</c:v>
                </c:pt>
                <c:pt idx="28602">
                  <c:v>0.71428571428571397</c:v>
                </c:pt>
                <c:pt idx="28603">
                  <c:v>0.72727272727272696</c:v>
                </c:pt>
                <c:pt idx="28604">
                  <c:v>0.74025974025973995</c:v>
                </c:pt>
                <c:pt idx="28605">
                  <c:v>0.75324675324675305</c:v>
                </c:pt>
                <c:pt idx="28606">
                  <c:v>0.76623376623376604</c:v>
                </c:pt>
                <c:pt idx="28607">
                  <c:v>0.77922077922077904</c:v>
                </c:pt>
                <c:pt idx="28608">
                  <c:v>0.79220779220779203</c:v>
                </c:pt>
                <c:pt idx="28609">
                  <c:v>0.80519480519480502</c:v>
                </c:pt>
                <c:pt idx="28610">
                  <c:v>0.81818181818181801</c:v>
                </c:pt>
                <c:pt idx="28611">
                  <c:v>0.831168831168831</c:v>
                </c:pt>
                <c:pt idx="28612">
                  <c:v>0.84415584415584399</c:v>
                </c:pt>
                <c:pt idx="28613">
                  <c:v>0.85714285714285698</c:v>
                </c:pt>
                <c:pt idx="28614">
                  <c:v>0.87012987012986998</c:v>
                </c:pt>
                <c:pt idx="28615">
                  <c:v>0.88311688311688297</c:v>
                </c:pt>
                <c:pt idx="28616">
                  <c:v>0.89610389610389596</c:v>
                </c:pt>
                <c:pt idx="28617">
                  <c:v>0.90909090909090895</c:v>
                </c:pt>
                <c:pt idx="28618">
                  <c:v>0.92207792207792205</c:v>
                </c:pt>
                <c:pt idx="28619">
                  <c:v>0.93506493506493504</c:v>
                </c:pt>
                <c:pt idx="28620">
                  <c:v>0.94805194805194803</c:v>
                </c:pt>
                <c:pt idx="28621">
                  <c:v>0.96103896103896103</c:v>
                </c:pt>
                <c:pt idx="28622">
                  <c:v>0.97402597402597402</c:v>
                </c:pt>
                <c:pt idx="28623">
                  <c:v>0.98701298701298701</c:v>
                </c:pt>
                <c:pt idx="28624">
                  <c:v>0</c:v>
                </c:pt>
                <c:pt idx="28625">
                  <c:v>2.5641025641025599E-2</c:v>
                </c:pt>
                <c:pt idx="28626">
                  <c:v>5.1282051282051197E-2</c:v>
                </c:pt>
                <c:pt idx="28627">
                  <c:v>7.69230769230769E-2</c:v>
                </c:pt>
                <c:pt idx="28628">
                  <c:v>0.10256410256410201</c:v>
                </c:pt>
                <c:pt idx="28629">
                  <c:v>0.128205128205128</c:v>
                </c:pt>
                <c:pt idx="28630">
                  <c:v>0.15384615384615299</c:v>
                </c:pt>
                <c:pt idx="28631">
                  <c:v>0.17948717948717899</c:v>
                </c:pt>
                <c:pt idx="28632">
                  <c:v>0.20512820512820501</c:v>
                </c:pt>
                <c:pt idx="28633">
                  <c:v>0.23076923076923</c:v>
                </c:pt>
                <c:pt idx="28634">
                  <c:v>0.256410256410256</c:v>
                </c:pt>
                <c:pt idx="28635">
                  <c:v>0.28205128205128199</c:v>
                </c:pt>
                <c:pt idx="28636">
                  <c:v>0.30769230769230699</c:v>
                </c:pt>
                <c:pt idx="28637">
                  <c:v>0.33333333333333298</c:v>
                </c:pt>
                <c:pt idx="28638">
                  <c:v>0.35897435897435898</c:v>
                </c:pt>
                <c:pt idx="28639">
                  <c:v>0.38461538461538403</c:v>
                </c:pt>
                <c:pt idx="28640">
                  <c:v>0.41025641025641002</c:v>
                </c:pt>
                <c:pt idx="28641">
                  <c:v>0.43589743589743501</c:v>
                </c:pt>
                <c:pt idx="28642">
                  <c:v>0.46153846153846101</c:v>
                </c:pt>
                <c:pt idx="28643">
                  <c:v>0.487179487179487</c:v>
                </c:pt>
                <c:pt idx="28644">
                  <c:v>0.512820512820512</c:v>
                </c:pt>
                <c:pt idx="28645">
                  <c:v>0.53846153846153799</c:v>
                </c:pt>
                <c:pt idx="28646">
                  <c:v>0.56410256410256399</c:v>
                </c:pt>
                <c:pt idx="28647">
                  <c:v>0.58974358974358898</c:v>
                </c:pt>
                <c:pt idx="28648">
                  <c:v>0.61538461538461497</c:v>
                </c:pt>
                <c:pt idx="28649">
                  <c:v>0.64102564102564097</c:v>
                </c:pt>
                <c:pt idx="28650">
                  <c:v>0.66666666666666596</c:v>
                </c:pt>
                <c:pt idx="28651">
                  <c:v>0.69230769230769196</c:v>
                </c:pt>
                <c:pt idx="28652">
                  <c:v>0.71794871794871795</c:v>
                </c:pt>
                <c:pt idx="28653">
                  <c:v>0.74358974358974295</c:v>
                </c:pt>
                <c:pt idx="28654">
                  <c:v>0.76923076923076905</c:v>
                </c:pt>
                <c:pt idx="28655">
                  <c:v>0.79487179487179405</c:v>
                </c:pt>
                <c:pt idx="28656">
                  <c:v>0.82051282051282004</c:v>
                </c:pt>
                <c:pt idx="28657">
                  <c:v>0.84615384615384603</c:v>
                </c:pt>
                <c:pt idx="28658">
                  <c:v>0.87179487179487103</c:v>
                </c:pt>
                <c:pt idx="28659">
                  <c:v>0.89743589743589702</c:v>
                </c:pt>
                <c:pt idx="28660">
                  <c:v>0.92307692307692302</c:v>
                </c:pt>
                <c:pt idx="28661">
                  <c:v>0.94871794871794801</c:v>
                </c:pt>
                <c:pt idx="28662">
                  <c:v>0.97435897435897401</c:v>
                </c:pt>
                <c:pt idx="28663">
                  <c:v>0</c:v>
                </c:pt>
                <c:pt idx="28664">
                  <c:v>0.02</c:v>
                </c:pt>
                <c:pt idx="28665">
                  <c:v>0.04</c:v>
                </c:pt>
                <c:pt idx="28666">
                  <c:v>0.06</c:v>
                </c:pt>
                <c:pt idx="28667">
                  <c:v>0.08</c:v>
                </c:pt>
                <c:pt idx="28668">
                  <c:v>0.1</c:v>
                </c:pt>
                <c:pt idx="28669">
                  <c:v>0.12</c:v>
                </c:pt>
                <c:pt idx="28670">
                  <c:v>0.14000000000000001</c:v>
                </c:pt>
                <c:pt idx="28671">
                  <c:v>0.16</c:v>
                </c:pt>
                <c:pt idx="28672">
                  <c:v>0.18</c:v>
                </c:pt>
                <c:pt idx="28673">
                  <c:v>0.2</c:v>
                </c:pt>
                <c:pt idx="28674">
                  <c:v>0.22</c:v>
                </c:pt>
                <c:pt idx="28675">
                  <c:v>0.24</c:v>
                </c:pt>
                <c:pt idx="28676">
                  <c:v>0.26</c:v>
                </c:pt>
                <c:pt idx="28677">
                  <c:v>0.28000000000000003</c:v>
                </c:pt>
                <c:pt idx="28678">
                  <c:v>0.3</c:v>
                </c:pt>
                <c:pt idx="28679">
                  <c:v>0.32</c:v>
                </c:pt>
                <c:pt idx="28680">
                  <c:v>0.34</c:v>
                </c:pt>
                <c:pt idx="28681">
                  <c:v>0.36</c:v>
                </c:pt>
                <c:pt idx="28682">
                  <c:v>0.38</c:v>
                </c:pt>
                <c:pt idx="28683">
                  <c:v>0.4</c:v>
                </c:pt>
                <c:pt idx="28684">
                  <c:v>0.42</c:v>
                </c:pt>
                <c:pt idx="28685">
                  <c:v>0.44</c:v>
                </c:pt>
                <c:pt idx="28686">
                  <c:v>0.46</c:v>
                </c:pt>
                <c:pt idx="28687">
                  <c:v>0.48</c:v>
                </c:pt>
                <c:pt idx="28688">
                  <c:v>0.5</c:v>
                </c:pt>
                <c:pt idx="28689">
                  <c:v>0.52</c:v>
                </c:pt>
                <c:pt idx="28690">
                  <c:v>0.54</c:v>
                </c:pt>
                <c:pt idx="28691">
                  <c:v>0.56000000000000005</c:v>
                </c:pt>
                <c:pt idx="28692">
                  <c:v>0.57999999999999996</c:v>
                </c:pt>
                <c:pt idx="28693">
                  <c:v>0.6</c:v>
                </c:pt>
                <c:pt idx="28694">
                  <c:v>0.62</c:v>
                </c:pt>
                <c:pt idx="28695">
                  <c:v>0.64</c:v>
                </c:pt>
                <c:pt idx="28696">
                  <c:v>0.66</c:v>
                </c:pt>
                <c:pt idx="28697">
                  <c:v>0.68</c:v>
                </c:pt>
                <c:pt idx="28698">
                  <c:v>0.7</c:v>
                </c:pt>
                <c:pt idx="28699">
                  <c:v>0.72</c:v>
                </c:pt>
                <c:pt idx="28700">
                  <c:v>0.74</c:v>
                </c:pt>
                <c:pt idx="28701">
                  <c:v>0.76</c:v>
                </c:pt>
                <c:pt idx="28702">
                  <c:v>0.78</c:v>
                </c:pt>
                <c:pt idx="28703">
                  <c:v>0.8</c:v>
                </c:pt>
                <c:pt idx="28704">
                  <c:v>0.82</c:v>
                </c:pt>
                <c:pt idx="28705">
                  <c:v>0.84</c:v>
                </c:pt>
                <c:pt idx="28706">
                  <c:v>0.86</c:v>
                </c:pt>
                <c:pt idx="28707">
                  <c:v>0.88</c:v>
                </c:pt>
                <c:pt idx="28708">
                  <c:v>0.9</c:v>
                </c:pt>
                <c:pt idx="28709">
                  <c:v>0.92</c:v>
                </c:pt>
                <c:pt idx="28710">
                  <c:v>0.94</c:v>
                </c:pt>
                <c:pt idx="28711">
                  <c:v>0.96</c:v>
                </c:pt>
                <c:pt idx="28712">
                  <c:v>0.98</c:v>
                </c:pt>
                <c:pt idx="28713">
                  <c:v>0</c:v>
                </c:pt>
                <c:pt idx="28714">
                  <c:v>2.3809523809523801E-2</c:v>
                </c:pt>
                <c:pt idx="28715">
                  <c:v>4.7619047619047603E-2</c:v>
                </c:pt>
                <c:pt idx="28716">
                  <c:v>7.1428571428571397E-2</c:v>
                </c:pt>
                <c:pt idx="28717">
                  <c:v>9.5238095238095205E-2</c:v>
                </c:pt>
                <c:pt idx="28718">
                  <c:v>0.119047619047619</c:v>
                </c:pt>
                <c:pt idx="28719">
                  <c:v>0.14285714285714199</c:v>
                </c:pt>
                <c:pt idx="28720">
                  <c:v>0.16666666666666599</c:v>
                </c:pt>
                <c:pt idx="28721">
                  <c:v>0.19047619047618999</c:v>
                </c:pt>
                <c:pt idx="28722">
                  <c:v>0.214285714285714</c:v>
                </c:pt>
                <c:pt idx="28723">
                  <c:v>0.238095238095238</c:v>
                </c:pt>
                <c:pt idx="28724">
                  <c:v>0.26190476190476097</c:v>
                </c:pt>
                <c:pt idx="28725">
                  <c:v>0.28571428571428498</c:v>
                </c:pt>
                <c:pt idx="28726">
                  <c:v>0.30952380952380898</c:v>
                </c:pt>
                <c:pt idx="28727">
                  <c:v>0.33333333333333298</c:v>
                </c:pt>
                <c:pt idx="28728">
                  <c:v>0.35714285714285698</c:v>
                </c:pt>
                <c:pt idx="28729">
                  <c:v>0.38095238095237999</c:v>
                </c:pt>
                <c:pt idx="28730">
                  <c:v>0.40476190476190399</c:v>
                </c:pt>
                <c:pt idx="28731">
                  <c:v>0.42857142857142799</c:v>
                </c:pt>
                <c:pt idx="28732">
                  <c:v>0.452380952380952</c:v>
                </c:pt>
                <c:pt idx="28733">
                  <c:v>0.476190476190476</c:v>
                </c:pt>
                <c:pt idx="28734">
                  <c:v>0.5</c:v>
                </c:pt>
                <c:pt idx="28735">
                  <c:v>0.52380952380952295</c:v>
                </c:pt>
                <c:pt idx="28736">
                  <c:v>0.54761904761904701</c:v>
                </c:pt>
                <c:pt idx="28737">
                  <c:v>0.57142857142857095</c:v>
                </c:pt>
                <c:pt idx="28738">
                  <c:v>0.59523809523809501</c:v>
                </c:pt>
                <c:pt idx="28739">
                  <c:v>0.61904761904761896</c:v>
                </c:pt>
                <c:pt idx="28740">
                  <c:v>0.64285714285714202</c:v>
                </c:pt>
                <c:pt idx="28741">
                  <c:v>0.66666666666666596</c:v>
                </c:pt>
                <c:pt idx="28742">
                  <c:v>0.69047619047619002</c:v>
                </c:pt>
                <c:pt idx="28743">
                  <c:v>0.71428571428571397</c:v>
                </c:pt>
                <c:pt idx="28744">
                  <c:v>0.73809523809523803</c:v>
                </c:pt>
                <c:pt idx="28745">
                  <c:v>0.76190476190476097</c:v>
                </c:pt>
                <c:pt idx="28746">
                  <c:v>0.78571428571428503</c:v>
                </c:pt>
                <c:pt idx="28747">
                  <c:v>0.80952380952380898</c:v>
                </c:pt>
                <c:pt idx="28748">
                  <c:v>0.83333333333333304</c:v>
                </c:pt>
                <c:pt idx="28749">
                  <c:v>0.85714285714285698</c:v>
                </c:pt>
                <c:pt idx="28750">
                  <c:v>0.88095238095238004</c:v>
                </c:pt>
                <c:pt idx="28751">
                  <c:v>0.90476190476190399</c:v>
                </c:pt>
                <c:pt idx="28752">
                  <c:v>0.92857142857142805</c:v>
                </c:pt>
                <c:pt idx="28753">
                  <c:v>0.952380952380952</c:v>
                </c:pt>
                <c:pt idx="28754">
                  <c:v>0.97619047619047605</c:v>
                </c:pt>
                <c:pt idx="28755">
                  <c:v>0</c:v>
                </c:pt>
                <c:pt idx="28756">
                  <c:v>1.4084507042253501E-2</c:v>
                </c:pt>
                <c:pt idx="28757">
                  <c:v>2.8169014084507001E-2</c:v>
                </c:pt>
                <c:pt idx="28758">
                  <c:v>4.22535211267605E-2</c:v>
                </c:pt>
                <c:pt idx="28759">
                  <c:v>5.6338028169014003E-2</c:v>
                </c:pt>
                <c:pt idx="28760">
                  <c:v>7.0422535211267595E-2</c:v>
                </c:pt>
                <c:pt idx="28761">
                  <c:v>8.4507042253521097E-2</c:v>
                </c:pt>
                <c:pt idx="28762">
                  <c:v>9.85915492957746E-2</c:v>
                </c:pt>
                <c:pt idx="28763">
                  <c:v>0.11267605633802801</c:v>
                </c:pt>
                <c:pt idx="28764">
                  <c:v>0.12676056338028099</c:v>
                </c:pt>
                <c:pt idx="28765">
                  <c:v>0.140845070422535</c:v>
                </c:pt>
                <c:pt idx="28766">
                  <c:v>0.154929577464788</c:v>
                </c:pt>
                <c:pt idx="28767">
                  <c:v>0.169014084507042</c:v>
                </c:pt>
                <c:pt idx="28768">
                  <c:v>0.183098591549295</c:v>
                </c:pt>
                <c:pt idx="28769">
                  <c:v>0.19718309859154901</c:v>
                </c:pt>
                <c:pt idx="28770">
                  <c:v>0.21126760563380201</c:v>
                </c:pt>
                <c:pt idx="28771">
                  <c:v>0.22535211267605601</c:v>
                </c:pt>
                <c:pt idx="28772">
                  <c:v>0.23943661971830901</c:v>
                </c:pt>
                <c:pt idx="28773">
                  <c:v>0.25352112676056299</c:v>
                </c:pt>
                <c:pt idx="28774">
                  <c:v>0.26760563380281599</c:v>
                </c:pt>
                <c:pt idx="28775">
                  <c:v>0.28169014084506999</c:v>
                </c:pt>
                <c:pt idx="28776">
                  <c:v>0.29577464788732299</c:v>
                </c:pt>
                <c:pt idx="28777">
                  <c:v>0.309859154929577</c:v>
                </c:pt>
                <c:pt idx="28778">
                  <c:v>0.323943661971831</c:v>
                </c:pt>
                <c:pt idx="28779">
                  <c:v>0.338028169014084</c:v>
                </c:pt>
                <c:pt idx="28780">
                  <c:v>0.352112676056338</c:v>
                </c:pt>
                <c:pt idx="28781">
                  <c:v>0.36619718309859101</c:v>
                </c:pt>
                <c:pt idx="28782">
                  <c:v>0.38028169014084501</c:v>
                </c:pt>
                <c:pt idx="28783">
                  <c:v>0.39436619718309801</c:v>
                </c:pt>
                <c:pt idx="28784">
                  <c:v>0.40845070422535201</c:v>
                </c:pt>
                <c:pt idx="28785">
                  <c:v>0.42253521126760502</c:v>
                </c:pt>
                <c:pt idx="28786">
                  <c:v>0.43661971830985902</c:v>
                </c:pt>
                <c:pt idx="28787">
                  <c:v>0.45070422535211202</c:v>
                </c:pt>
                <c:pt idx="28788">
                  <c:v>0.46478873239436602</c:v>
                </c:pt>
                <c:pt idx="28789">
                  <c:v>0.47887323943661902</c:v>
                </c:pt>
                <c:pt idx="28790">
                  <c:v>0.49295774647887303</c:v>
                </c:pt>
                <c:pt idx="28791">
                  <c:v>0.50704225352112597</c:v>
                </c:pt>
                <c:pt idx="28792">
                  <c:v>0.52112676056338003</c:v>
                </c:pt>
                <c:pt idx="28793">
                  <c:v>0.53521126760563298</c:v>
                </c:pt>
                <c:pt idx="28794">
                  <c:v>0.54929577464788704</c:v>
                </c:pt>
                <c:pt idx="28795">
                  <c:v>0.56338028169013998</c:v>
                </c:pt>
                <c:pt idx="28796">
                  <c:v>0.57746478873239404</c:v>
                </c:pt>
                <c:pt idx="28797">
                  <c:v>0.59154929577464699</c:v>
                </c:pt>
                <c:pt idx="28798">
                  <c:v>0.60563380281690105</c:v>
                </c:pt>
                <c:pt idx="28799">
                  <c:v>0.61971830985915399</c:v>
                </c:pt>
                <c:pt idx="28800">
                  <c:v>0.63380281690140805</c:v>
                </c:pt>
                <c:pt idx="28801">
                  <c:v>0.647887323943662</c:v>
                </c:pt>
                <c:pt idx="28802">
                  <c:v>0.66197183098591506</c:v>
                </c:pt>
                <c:pt idx="28803">
                  <c:v>0.676056338028169</c:v>
                </c:pt>
                <c:pt idx="28804">
                  <c:v>0.69014084507042195</c:v>
                </c:pt>
                <c:pt idx="28805">
                  <c:v>0.70422535211267601</c:v>
                </c:pt>
                <c:pt idx="28806">
                  <c:v>0.71830985915492895</c:v>
                </c:pt>
                <c:pt idx="28807">
                  <c:v>0.73239436619718301</c:v>
                </c:pt>
                <c:pt idx="28808">
                  <c:v>0.74647887323943596</c:v>
                </c:pt>
                <c:pt idx="28809">
                  <c:v>0.76056338028169002</c:v>
                </c:pt>
                <c:pt idx="28810">
                  <c:v>0.77464788732394296</c:v>
                </c:pt>
                <c:pt idx="28811">
                  <c:v>0.78873239436619702</c:v>
                </c:pt>
                <c:pt idx="28812">
                  <c:v>0.80281690140844997</c:v>
                </c:pt>
                <c:pt idx="28813">
                  <c:v>0.81690140845070403</c:v>
                </c:pt>
                <c:pt idx="28814">
                  <c:v>0.83098591549295697</c:v>
                </c:pt>
                <c:pt idx="28815">
                  <c:v>0.84507042253521103</c:v>
                </c:pt>
                <c:pt idx="28816">
                  <c:v>0.85915492957746398</c:v>
                </c:pt>
                <c:pt idx="28817">
                  <c:v>0.87323943661971803</c:v>
                </c:pt>
                <c:pt idx="28818">
                  <c:v>0.88732394366197098</c:v>
                </c:pt>
                <c:pt idx="28819">
                  <c:v>0.90140845070422504</c:v>
                </c:pt>
                <c:pt idx="28820">
                  <c:v>0.91549295774647799</c:v>
                </c:pt>
                <c:pt idx="28821">
                  <c:v>0.92957746478873204</c:v>
                </c:pt>
                <c:pt idx="28822">
                  <c:v>0.94366197183098499</c:v>
                </c:pt>
                <c:pt idx="28823">
                  <c:v>0.95774647887323905</c:v>
                </c:pt>
                <c:pt idx="28824">
                  <c:v>0.971830985915493</c:v>
                </c:pt>
                <c:pt idx="28825">
                  <c:v>0.98591549295774605</c:v>
                </c:pt>
                <c:pt idx="28826">
                  <c:v>0</c:v>
                </c:pt>
                <c:pt idx="28827">
                  <c:v>2.3255813953488299E-2</c:v>
                </c:pt>
                <c:pt idx="28828">
                  <c:v>4.6511627906976702E-2</c:v>
                </c:pt>
                <c:pt idx="28829">
                  <c:v>6.9767441860465101E-2</c:v>
                </c:pt>
                <c:pt idx="28830">
                  <c:v>9.3023255813953404E-2</c:v>
                </c:pt>
                <c:pt idx="28831">
                  <c:v>0.116279069767441</c:v>
                </c:pt>
                <c:pt idx="28832">
                  <c:v>0.13953488372093001</c:v>
                </c:pt>
                <c:pt idx="28833">
                  <c:v>0.16279069767441801</c:v>
                </c:pt>
                <c:pt idx="28834">
                  <c:v>0.186046511627906</c:v>
                </c:pt>
                <c:pt idx="28835">
                  <c:v>0.209302325581395</c:v>
                </c:pt>
                <c:pt idx="28836">
                  <c:v>0.232558139534883</c:v>
                </c:pt>
                <c:pt idx="28837">
                  <c:v>0.25581395348837199</c:v>
                </c:pt>
                <c:pt idx="28838">
                  <c:v>0.27906976744186002</c:v>
                </c:pt>
                <c:pt idx="28839">
                  <c:v>0.30232558139534799</c:v>
                </c:pt>
                <c:pt idx="28840">
                  <c:v>0.32558139534883701</c:v>
                </c:pt>
                <c:pt idx="28841">
                  <c:v>0.34883720930232498</c:v>
                </c:pt>
                <c:pt idx="28842">
                  <c:v>0.372093023255813</c:v>
                </c:pt>
                <c:pt idx="28843">
                  <c:v>0.39534883720930197</c:v>
                </c:pt>
                <c:pt idx="28844">
                  <c:v>0.41860465116279</c:v>
                </c:pt>
                <c:pt idx="28845">
                  <c:v>0.44186046511627902</c:v>
                </c:pt>
                <c:pt idx="28846">
                  <c:v>0.46511627906976699</c:v>
                </c:pt>
                <c:pt idx="28847">
                  <c:v>0.48837209302325502</c:v>
                </c:pt>
                <c:pt idx="28848">
                  <c:v>0.51162790697674398</c:v>
                </c:pt>
                <c:pt idx="28849">
                  <c:v>0.53488372093023195</c:v>
                </c:pt>
                <c:pt idx="28850">
                  <c:v>0.55813953488372003</c:v>
                </c:pt>
                <c:pt idx="28851">
                  <c:v>0.581395348837209</c:v>
                </c:pt>
                <c:pt idx="28852">
                  <c:v>0.60465116279069697</c:v>
                </c:pt>
                <c:pt idx="28853">
                  <c:v>0.62790697674418605</c:v>
                </c:pt>
                <c:pt idx="28854">
                  <c:v>0.65116279069767402</c:v>
                </c:pt>
                <c:pt idx="28855">
                  <c:v>0.67441860465116199</c:v>
                </c:pt>
                <c:pt idx="28856">
                  <c:v>0.69767441860465096</c:v>
                </c:pt>
                <c:pt idx="28857">
                  <c:v>0.72093023255813904</c:v>
                </c:pt>
                <c:pt idx="28858">
                  <c:v>0.74418604651162701</c:v>
                </c:pt>
                <c:pt idx="28859">
                  <c:v>0.76744186046511598</c:v>
                </c:pt>
                <c:pt idx="28860">
                  <c:v>0.79069767441860395</c:v>
                </c:pt>
                <c:pt idx="28861">
                  <c:v>0.81395348837209303</c:v>
                </c:pt>
                <c:pt idx="28862">
                  <c:v>0.837209302325581</c:v>
                </c:pt>
                <c:pt idx="28863">
                  <c:v>0.86046511627906896</c:v>
                </c:pt>
                <c:pt idx="28864">
                  <c:v>0.88372093023255804</c:v>
                </c:pt>
                <c:pt idx="28865">
                  <c:v>0.90697674418604601</c:v>
                </c:pt>
                <c:pt idx="28866">
                  <c:v>0.93023255813953398</c:v>
                </c:pt>
                <c:pt idx="28867">
                  <c:v>0.95348837209302295</c:v>
                </c:pt>
                <c:pt idx="28868">
                  <c:v>0.97674418604651103</c:v>
                </c:pt>
                <c:pt idx="28869">
                  <c:v>0</c:v>
                </c:pt>
                <c:pt idx="28870">
                  <c:v>1.42857142857142E-2</c:v>
                </c:pt>
                <c:pt idx="28871">
                  <c:v>2.8571428571428501E-2</c:v>
                </c:pt>
                <c:pt idx="28872">
                  <c:v>4.2857142857142802E-2</c:v>
                </c:pt>
                <c:pt idx="28873">
                  <c:v>5.7142857142857099E-2</c:v>
                </c:pt>
                <c:pt idx="28874">
                  <c:v>7.1428571428571397E-2</c:v>
                </c:pt>
                <c:pt idx="28875">
                  <c:v>8.5714285714285701E-2</c:v>
                </c:pt>
                <c:pt idx="28876">
                  <c:v>0.1</c:v>
                </c:pt>
                <c:pt idx="28877">
                  <c:v>0.114285714285714</c:v>
                </c:pt>
                <c:pt idx="28878">
                  <c:v>0.128571428571428</c:v>
                </c:pt>
                <c:pt idx="28879">
                  <c:v>0.14285714285714199</c:v>
                </c:pt>
                <c:pt idx="28880">
                  <c:v>0.157142857142857</c:v>
                </c:pt>
                <c:pt idx="28881">
                  <c:v>0.17142857142857101</c:v>
                </c:pt>
                <c:pt idx="28882">
                  <c:v>0.185714285714285</c:v>
                </c:pt>
                <c:pt idx="28883">
                  <c:v>0.2</c:v>
                </c:pt>
                <c:pt idx="28884">
                  <c:v>0.214285714285714</c:v>
                </c:pt>
                <c:pt idx="28885">
                  <c:v>0.22857142857142801</c:v>
                </c:pt>
                <c:pt idx="28886">
                  <c:v>0.24285714285714199</c:v>
                </c:pt>
                <c:pt idx="28887">
                  <c:v>0.25714285714285701</c:v>
                </c:pt>
                <c:pt idx="28888">
                  <c:v>0.27142857142857102</c:v>
                </c:pt>
                <c:pt idx="28889">
                  <c:v>0.28571428571428498</c:v>
                </c:pt>
                <c:pt idx="28890">
                  <c:v>0.3</c:v>
                </c:pt>
                <c:pt idx="28891">
                  <c:v>0.314285714285714</c:v>
                </c:pt>
                <c:pt idx="28892">
                  <c:v>0.32857142857142801</c:v>
                </c:pt>
                <c:pt idx="28893">
                  <c:v>0.34285714285714203</c:v>
                </c:pt>
                <c:pt idx="28894">
                  <c:v>0.35714285714285698</c:v>
                </c:pt>
                <c:pt idx="28895">
                  <c:v>0.371428571428571</c:v>
                </c:pt>
                <c:pt idx="28896">
                  <c:v>0.38571428571428501</c:v>
                </c:pt>
                <c:pt idx="28897">
                  <c:v>0.4</c:v>
                </c:pt>
                <c:pt idx="28898">
                  <c:v>0.41428571428571398</c:v>
                </c:pt>
                <c:pt idx="28899">
                  <c:v>0.42857142857142799</c:v>
                </c:pt>
                <c:pt idx="28900">
                  <c:v>0.44285714285714201</c:v>
                </c:pt>
                <c:pt idx="28901">
                  <c:v>0.45714285714285702</c:v>
                </c:pt>
                <c:pt idx="28902">
                  <c:v>0.47142857142857097</c:v>
                </c:pt>
                <c:pt idx="28903">
                  <c:v>0.48571428571428499</c:v>
                </c:pt>
                <c:pt idx="28904">
                  <c:v>0.5</c:v>
                </c:pt>
                <c:pt idx="28905">
                  <c:v>0.51428571428571401</c:v>
                </c:pt>
                <c:pt idx="28906">
                  <c:v>0.52857142857142803</c:v>
                </c:pt>
                <c:pt idx="28907">
                  <c:v>0.54285714285714204</c:v>
                </c:pt>
                <c:pt idx="28908">
                  <c:v>0.55714285714285705</c:v>
                </c:pt>
                <c:pt idx="28909">
                  <c:v>0.57142857142857095</c:v>
                </c:pt>
                <c:pt idx="28910">
                  <c:v>0.58571428571428497</c:v>
                </c:pt>
                <c:pt idx="28911">
                  <c:v>0.6</c:v>
                </c:pt>
                <c:pt idx="28912">
                  <c:v>0.61428571428571399</c:v>
                </c:pt>
                <c:pt idx="28913">
                  <c:v>0.628571428571428</c:v>
                </c:pt>
                <c:pt idx="28914">
                  <c:v>0.64285714285714202</c:v>
                </c:pt>
                <c:pt idx="28915">
                  <c:v>0.65714285714285703</c:v>
                </c:pt>
                <c:pt idx="28916">
                  <c:v>0.67142857142857104</c:v>
                </c:pt>
                <c:pt idx="28917">
                  <c:v>0.68571428571428505</c:v>
                </c:pt>
                <c:pt idx="28918">
                  <c:v>0.7</c:v>
                </c:pt>
                <c:pt idx="28919">
                  <c:v>0.71428571428571397</c:v>
                </c:pt>
                <c:pt idx="28920">
                  <c:v>0.72857142857142798</c:v>
                </c:pt>
                <c:pt idx="28921">
                  <c:v>0.74285714285714199</c:v>
                </c:pt>
                <c:pt idx="28922">
                  <c:v>0.75714285714285701</c:v>
                </c:pt>
                <c:pt idx="28923">
                  <c:v>0.77142857142857102</c:v>
                </c:pt>
                <c:pt idx="28924">
                  <c:v>0.78571428571428503</c:v>
                </c:pt>
                <c:pt idx="28925">
                  <c:v>0.8</c:v>
                </c:pt>
                <c:pt idx="28926">
                  <c:v>0.81428571428571395</c:v>
                </c:pt>
                <c:pt idx="28927">
                  <c:v>0.82857142857142796</c:v>
                </c:pt>
                <c:pt idx="28928">
                  <c:v>0.84285714285714197</c:v>
                </c:pt>
                <c:pt idx="28929">
                  <c:v>0.85714285714285698</c:v>
                </c:pt>
                <c:pt idx="28930">
                  <c:v>0.871428571428571</c:v>
                </c:pt>
                <c:pt idx="28931">
                  <c:v>0.88571428571428501</c:v>
                </c:pt>
                <c:pt idx="28932">
                  <c:v>0.9</c:v>
                </c:pt>
                <c:pt idx="28933">
                  <c:v>0.91428571428571404</c:v>
                </c:pt>
                <c:pt idx="28934">
                  <c:v>0.92857142857142805</c:v>
                </c:pt>
                <c:pt idx="28935">
                  <c:v>0.94285714285714195</c:v>
                </c:pt>
                <c:pt idx="28936">
                  <c:v>0.95714285714285696</c:v>
                </c:pt>
                <c:pt idx="28937">
                  <c:v>0.97142857142857097</c:v>
                </c:pt>
                <c:pt idx="28938">
                  <c:v>0.98571428571428499</c:v>
                </c:pt>
                <c:pt idx="28939">
                  <c:v>0</c:v>
                </c:pt>
                <c:pt idx="28940">
                  <c:v>0.02</c:v>
                </c:pt>
                <c:pt idx="28941">
                  <c:v>0.04</c:v>
                </c:pt>
                <c:pt idx="28942">
                  <c:v>0.06</c:v>
                </c:pt>
                <c:pt idx="28943">
                  <c:v>0.08</c:v>
                </c:pt>
                <c:pt idx="28944">
                  <c:v>0.1</c:v>
                </c:pt>
                <c:pt idx="28945">
                  <c:v>0.12</c:v>
                </c:pt>
                <c:pt idx="28946">
                  <c:v>0.14000000000000001</c:v>
                </c:pt>
                <c:pt idx="28947">
                  <c:v>0.16</c:v>
                </c:pt>
                <c:pt idx="28948">
                  <c:v>0.18</c:v>
                </c:pt>
                <c:pt idx="28949">
                  <c:v>0.2</c:v>
                </c:pt>
                <c:pt idx="28950">
                  <c:v>0.22</c:v>
                </c:pt>
                <c:pt idx="28951">
                  <c:v>0.24</c:v>
                </c:pt>
                <c:pt idx="28952">
                  <c:v>0.26</c:v>
                </c:pt>
                <c:pt idx="28953">
                  <c:v>0.28000000000000003</c:v>
                </c:pt>
                <c:pt idx="28954">
                  <c:v>0.3</c:v>
                </c:pt>
                <c:pt idx="28955">
                  <c:v>0.32</c:v>
                </c:pt>
                <c:pt idx="28956">
                  <c:v>0.34</c:v>
                </c:pt>
                <c:pt idx="28957">
                  <c:v>0.36</c:v>
                </c:pt>
                <c:pt idx="28958">
                  <c:v>0.38</c:v>
                </c:pt>
                <c:pt idx="28959">
                  <c:v>0.4</c:v>
                </c:pt>
                <c:pt idx="28960">
                  <c:v>0.42</c:v>
                </c:pt>
                <c:pt idx="28961">
                  <c:v>0.44</c:v>
                </c:pt>
                <c:pt idx="28962">
                  <c:v>0.46</c:v>
                </c:pt>
                <c:pt idx="28963">
                  <c:v>0.48</c:v>
                </c:pt>
                <c:pt idx="28964">
                  <c:v>0.5</c:v>
                </c:pt>
                <c:pt idx="28965">
                  <c:v>0.52</c:v>
                </c:pt>
                <c:pt idx="28966">
                  <c:v>0.54</c:v>
                </c:pt>
                <c:pt idx="28967">
                  <c:v>0.56000000000000005</c:v>
                </c:pt>
                <c:pt idx="28968">
                  <c:v>0.57999999999999996</c:v>
                </c:pt>
                <c:pt idx="28969">
                  <c:v>0.6</c:v>
                </c:pt>
                <c:pt idx="28970">
                  <c:v>0.62</c:v>
                </c:pt>
                <c:pt idx="28971">
                  <c:v>0.64</c:v>
                </c:pt>
                <c:pt idx="28972">
                  <c:v>0.66</c:v>
                </c:pt>
                <c:pt idx="28973">
                  <c:v>0.68</c:v>
                </c:pt>
                <c:pt idx="28974">
                  <c:v>0.7</c:v>
                </c:pt>
                <c:pt idx="28975">
                  <c:v>0.72</c:v>
                </c:pt>
                <c:pt idx="28976">
                  <c:v>0.74</c:v>
                </c:pt>
                <c:pt idx="28977">
                  <c:v>0.76</c:v>
                </c:pt>
                <c:pt idx="28978">
                  <c:v>0.78</c:v>
                </c:pt>
                <c:pt idx="28979">
                  <c:v>0.8</c:v>
                </c:pt>
                <c:pt idx="28980">
                  <c:v>0.82</c:v>
                </c:pt>
                <c:pt idx="28981">
                  <c:v>0.84</c:v>
                </c:pt>
                <c:pt idx="28982">
                  <c:v>0.86</c:v>
                </c:pt>
                <c:pt idx="28983">
                  <c:v>0.88</c:v>
                </c:pt>
                <c:pt idx="28984">
                  <c:v>0.9</c:v>
                </c:pt>
                <c:pt idx="28985">
                  <c:v>0.92</c:v>
                </c:pt>
                <c:pt idx="28986">
                  <c:v>0.94</c:v>
                </c:pt>
                <c:pt idx="28987">
                  <c:v>0.96</c:v>
                </c:pt>
                <c:pt idx="28988">
                  <c:v>0.98</c:v>
                </c:pt>
                <c:pt idx="28989">
                  <c:v>0</c:v>
                </c:pt>
                <c:pt idx="28990">
                  <c:v>6.25E-2</c:v>
                </c:pt>
                <c:pt idx="28991">
                  <c:v>0.125</c:v>
                </c:pt>
                <c:pt idx="28992">
                  <c:v>0.1875</c:v>
                </c:pt>
                <c:pt idx="28993">
                  <c:v>0.25</c:v>
                </c:pt>
                <c:pt idx="28994">
                  <c:v>0.3125</c:v>
                </c:pt>
                <c:pt idx="28995">
                  <c:v>0.375</c:v>
                </c:pt>
                <c:pt idx="28996">
                  <c:v>0.4375</c:v>
                </c:pt>
                <c:pt idx="28997">
                  <c:v>0.5</c:v>
                </c:pt>
                <c:pt idx="28998">
                  <c:v>0.5625</c:v>
                </c:pt>
                <c:pt idx="28999">
                  <c:v>0.625</c:v>
                </c:pt>
                <c:pt idx="29000">
                  <c:v>0.6875</c:v>
                </c:pt>
                <c:pt idx="29001">
                  <c:v>0.75</c:v>
                </c:pt>
                <c:pt idx="29002">
                  <c:v>0.8125</c:v>
                </c:pt>
                <c:pt idx="29003">
                  <c:v>0.875</c:v>
                </c:pt>
                <c:pt idx="29004">
                  <c:v>0.9375</c:v>
                </c:pt>
                <c:pt idx="29005">
                  <c:v>0</c:v>
                </c:pt>
                <c:pt idx="29006">
                  <c:v>8.3333333333333301E-2</c:v>
                </c:pt>
                <c:pt idx="29007">
                  <c:v>0.16666666666666599</c:v>
                </c:pt>
                <c:pt idx="29008">
                  <c:v>0.25</c:v>
                </c:pt>
                <c:pt idx="29009">
                  <c:v>0.33333333333333298</c:v>
                </c:pt>
                <c:pt idx="29010">
                  <c:v>0.41666666666666602</c:v>
                </c:pt>
                <c:pt idx="29011">
                  <c:v>0.5</c:v>
                </c:pt>
                <c:pt idx="29012">
                  <c:v>0.58333333333333304</c:v>
                </c:pt>
                <c:pt idx="29013">
                  <c:v>0.66666666666666596</c:v>
                </c:pt>
                <c:pt idx="29014">
                  <c:v>0.75</c:v>
                </c:pt>
                <c:pt idx="29015">
                  <c:v>0.83333333333333304</c:v>
                </c:pt>
                <c:pt idx="29016">
                  <c:v>0.91666666666666596</c:v>
                </c:pt>
                <c:pt idx="29017">
                  <c:v>0</c:v>
                </c:pt>
                <c:pt idx="29018">
                  <c:v>2.3809523809523801E-2</c:v>
                </c:pt>
                <c:pt idx="29019">
                  <c:v>4.7619047619047603E-2</c:v>
                </c:pt>
                <c:pt idx="29020">
                  <c:v>7.1428571428571397E-2</c:v>
                </c:pt>
                <c:pt idx="29021">
                  <c:v>9.5238095238095205E-2</c:v>
                </c:pt>
                <c:pt idx="29022">
                  <c:v>0.119047619047619</c:v>
                </c:pt>
                <c:pt idx="29023">
                  <c:v>0.14285714285714199</c:v>
                </c:pt>
                <c:pt idx="29024">
                  <c:v>0.16666666666666599</c:v>
                </c:pt>
                <c:pt idx="29025">
                  <c:v>0.19047619047618999</c:v>
                </c:pt>
                <c:pt idx="29026">
                  <c:v>0.214285714285714</c:v>
                </c:pt>
                <c:pt idx="29027">
                  <c:v>0.238095238095238</c:v>
                </c:pt>
                <c:pt idx="29028">
                  <c:v>0.26190476190476097</c:v>
                </c:pt>
                <c:pt idx="29029">
                  <c:v>0.28571428571428498</c:v>
                </c:pt>
                <c:pt idx="29030">
                  <c:v>0.30952380952380898</c:v>
                </c:pt>
                <c:pt idx="29031">
                  <c:v>0.33333333333333298</c:v>
                </c:pt>
                <c:pt idx="29032">
                  <c:v>0.35714285714285698</c:v>
                </c:pt>
                <c:pt idx="29033">
                  <c:v>0.38095238095237999</c:v>
                </c:pt>
                <c:pt idx="29034">
                  <c:v>0.40476190476190399</c:v>
                </c:pt>
                <c:pt idx="29035">
                  <c:v>0.42857142857142799</c:v>
                </c:pt>
                <c:pt idx="29036">
                  <c:v>0.452380952380952</c:v>
                </c:pt>
                <c:pt idx="29037">
                  <c:v>0.476190476190476</c:v>
                </c:pt>
                <c:pt idx="29038">
                  <c:v>0.5</c:v>
                </c:pt>
                <c:pt idx="29039">
                  <c:v>0.52380952380952295</c:v>
                </c:pt>
                <c:pt idx="29040">
                  <c:v>0.54761904761904701</c:v>
                </c:pt>
                <c:pt idx="29041">
                  <c:v>0.57142857142857095</c:v>
                </c:pt>
                <c:pt idx="29042">
                  <c:v>0.59523809523809501</c:v>
                </c:pt>
                <c:pt idx="29043">
                  <c:v>0.61904761904761896</c:v>
                </c:pt>
                <c:pt idx="29044">
                  <c:v>0.64285714285714202</c:v>
                </c:pt>
                <c:pt idx="29045">
                  <c:v>0.66666666666666596</c:v>
                </c:pt>
                <c:pt idx="29046">
                  <c:v>0.69047619047619002</c:v>
                </c:pt>
                <c:pt idx="29047">
                  <c:v>0.71428571428571397</c:v>
                </c:pt>
                <c:pt idx="29048">
                  <c:v>0.73809523809523803</c:v>
                </c:pt>
                <c:pt idx="29049">
                  <c:v>0.76190476190476097</c:v>
                </c:pt>
                <c:pt idx="29050">
                  <c:v>0.78571428571428503</c:v>
                </c:pt>
                <c:pt idx="29051">
                  <c:v>0.80952380952380898</c:v>
                </c:pt>
                <c:pt idx="29052">
                  <c:v>0.83333333333333304</c:v>
                </c:pt>
                <c:pt idx="29053">
                  <c:v>0.85714285714285698</c:v>
                </c:pt>
                <c:pt idx="29054">
                  <c:v>0.88095238095238004</c:v>
                </c:pt>
                <c:pt idx="29055">
                  <c:v>0.90476190476190399</c:v>
                </c:pt>
                <c:pt idx="29056">
                  <c:v>0.92857142857142805</c:v>
                </c:pt>
                <c:pt idx="29057">
                  <c:v>0.952380952380952</c:v>
                </c:pt>
                <c:pt idx="29058">
                  <c:v>0.97619047619047605</c:v>
                </c:pt>
                <c:pt idx="29059">
                  <c:v>0</c:v>
                </c:pt>
                <c:pt idx="29060">
                  <c:v>1.26582278481012E-2</c:v>
                </c:pt>
                <c:pt idx="29061">
                  <c:v>2.53164556962025E-2</c:v>
                </c:pt>
                <c:pt idx="29062">
                  <c:v>3.7974683544303799E-2</c:v>
                </c:pt>
                <c:pt idx="29063">
                  <c:v>5.0632911392405E-2</c:v>
                </c:pt>
                <c:pt idx="29064">
                  <c:v>6.3291139240506306E-2</c:v>
                </c:pt>
                <c:pt idx="29065">
                  <c:v>7.5949367088607597E-2</c:v>
                </c:pt>
                <c:pt idx="29066">
                  <c:v>8.8607594936708806E-2</c:v>
                </c:pt>
                <c:pt idx="29067">
                  <c:v>0.10126582278481</c:v>
                </c:pt>
                <c:pt idx="29068">
                  <c:v>0.113924050632911</c:v>
                </c:pt>
                <c:pt idx="29069">
                  <c:v>0.126582278481012</c:v>
                </c:pt>
                <c:pt idx="29070">
                  <c:v>0.139240506329113</c:v>
                </c:pt>
                <c:pt idx="29071">
                  <c:v>0.151898734177215</c:v>
                </c:pt>
                <c:pt idx="29072">
                  <c:v>0.164556962025316</c:v>
                </c:pt>
                <c:pt idx="29073">
                  <c:v>0.177215189873417</c:v>
                </c:pt>
                <c:pt idx="29074">
                  <c:v>0.189873417721519</c:v>
                </c:pt>
                <c:pt idx="29075">
                  <c:v>0.20253164556962</c:v>
                </c:pt>
                <c:pt idx="29076">
                  <c:v>0.215189873417721</c:v>
                </c:pt>
                <c:pt idx="29077">
                  <c:v>0.227848101265822</c:v>
                </c:pt>
                <c:pt idx="29078">
                  <c:v>0.240506329113924</c:v>
                </c:pt>
                <c:pt idx="29079">
                  <c:v>0.253164556962025</c:v>
                </c:pt>
                <c:pt idx="29080">
                  <c:v>0.265822784810126</c:v>
                </c:pt>
                <c:pt idx="29081">
                  <c:v>0.278481012658227</c:v>
                </c:pt>
                <c:pt idx="29082">
                  <c:v>0.291139240506329</c:v>
                </c:pt>
                <c:pt idx="29083">
                  <c:v>0.30379746835443</c:v>
                </c:pt>
                <c:pt idx="29084">
                  <c:v>0.316455696202531</c:v>
                </c:pt>
                <c:pt idx="29085">
                  <c:v>0.329113924050632</c:v>
                </c:pt>
                <c:pt idx="29086">
                  <c:v>0.341772151898734</c:v>
                </c:pt>
                <c:pt idx="29087">
                  <c:v>0.354430379746835</c:v>
                </c:pt>
                <c:pt idx="29088">
                  <c:v>0.367088607594936</c:v>
                </c:pt>
                <c:pt idx="29089">
                  <c:v>0.379746835443038</c:v>
                </c:pt>
                <c:pt idx="29090">
                  <c:v>0.392405063291139</c:v>
                </c:pt>
                <c:pt idx="29091">
                  <c:v>0.40506329113924</c:v>
                </c:pt>
                <c:pt idx="29092">
                  <c:v>0.417721518987341</c:v>
                </c:pt>
                <c:pt idx="29093">
                  <c:v>0.430379746835443</c:v>
                </c:pt>
                <c:pt idx="29094">
                  <c:v>0.443037974683544</c:v>
                </c:pt>
                <c:pt idx="29095">
                  <c:v>0.455696202531645</c:v>
                </c:pt>
                <c:pt idx="29096">
                  <c:v>0.468354430379746</c:v>
                </c:pt>
                <c:pt idx="29097">
                  <c:v>0.481012658227848</c:v>
                </c:pt>
                <c:pt idx="29098">
                  <c:v>0.493670886075949</c:v>
                </c:pt>
                <c:pt idx="29099">
                  <c:v>0.50632911392405</c:v>
                </c:pt>
                <c:pt idx="29100">
                  <c:v>0.518987341772151</c:v>
                </c:pt>
                <c:pt idx="29101">
                  <c:v>0.531645569620253</c:v>
                </c:pt>
                <c:pt idx="29102">
                  <c:v>0.544303797468354</c:v>
                </c:pt>
                <c:pt idx="29103">
                  <c:v>0.556962025316455</c:v>
                </c:pt>
                <c:pt idx="29104">
                  <c:v>0.569620253164557</c:v>
                </c:pt>
                <c:pt idx="29105">
                  <c:v>0.582278481012658</c:v>
                </c:pt>
                <c:pt idx="29106">
                  <c:v>0.594936708860759</c:v>
                </c:pt>
                <c:pt idx="29107">
                  <c:v>0.60759493670886</c:v>
                </c:pt>
                <c:pt idx="29108">
                  <c:v>0.620253164556962</c:v>
                </c:pt>
                <c:pt idx="29109">
                  <c:v>0.632911392405063</c:v>
                </c:pt>
                <c:pt idx="29110">
                  <c:v>0.645569620253164</c:v>
                </c:pt>
                <c:pt idx="29111">
                  <c:v>0.658227848101265</c:v>
                </c:pt>
                <c:pt idx="29112">
                  <c:v>0.670886075949367</c:v>
                </c:pt>
                <c:pt idx="29113">
                  <c:v>0.683544303797468</c:v>
                </c:pt>
                <c:pt idx="29114">
                  <c:v>0.696202531645569</c:v>
                </c:pt>
                <c:pt idx="29115">
                  <c:v>0.70886075949367</c:v>
                </c:pt>
                <c:pt idx="29116">
                  <c:v>0.721518987341772</c:v>
                </c:pt>
                <c:pt idx="29117">
                  <c:v>0.734177215189873</c:v>
                </c:pt>
                <c:pt idx="29118">
                  <c:v>0.746835443037974</c:v>
                </c:pt>
                <c:pt idx="29119">
                  <c:v>0.759493670886076</c:v>
                </c:pt>
                <c:pt idx="29120">
                  <c:v>0.772151898734177</c:v>
                </c:pt>
                <c:pt idx="29121">
                  <c:v>0.784810126582278</c:v>
                </c:pt>
                <c:pt idx="29122">
                  <c:v>0.797468354430379</c:v>
                </c:pt>
                <c:pt idx="29123">
                  <c:v>0.810126582278481</c:v>
                </c:pt>
                <c:pt idx="29124">
                  <c:v>0.822784810126582</c:v>
                </c:pt>
                <c:pt idx="29125">
                  <c:v>0.835443037974683</c:v>
                </c:pt>
                <c:pt idx="29126">
                  <c:v>0.848101265822784</c:v>
                </c:pt>
                <c:pt idx="29127">
                  <c:v>0.860759493670886</c:v>
                </c:pt>
                <c:pt idx="29128">
                  <c:v>0.873417721518987</c:v>
                </c:pt>
                <c:pt idx="29129">
                  <c:v>0.886075949367088</c:v>
                </c:pt>
                <c:pt idx="29130">
                  <c:v>0.898734177215189</c:v>
                </c:pt>
                <c:pt idx="29131">
                  <c:v>0.911392405063291</c:v>
                </c:pt>
                <c:pt idx="29132">
                  <c:v>0.924050632911392</c:v>
                </c:pt>
                <c:pt idx="29133">
                  <c:v>0.936708860759493</c:v>
                </c:pt>
                <c:pt idx="29134">
                  <c:v>0.949367088607594</c:v>
                </c:pt>
                <c:pt idx="29135">
                  <c:v>0.962025316455696</c:v>
                </c:pt>
                <c:pt idx="29136">
                  <c:v>0.974683544303797</c:v>
                </c:pt>
                <c:pt idx="29137">
                  <c:v>0.987341772151898</c:v>
                </c:pt>
                <c:pt idx="29138">
                  <c:v>0</c:v>
                </c:pt>
                <c:pt idx="29139">
                  <c:v>2.04081632653061E-2</c:v>
                </c:pt>
                <c:pt idx="29140">
                  <c:v>4.08163265306122E-2</c:v>
                </c:pt>
                <c:pt idx="29141">
                  <c:v>6.1224489795918297E-2</c:v>
                </c:pt>
                <c:pt idx="29142">
                  <c:v>8.16326530612244E-2</c:v>
                </c:pt>
                <c:pt idx="29143">
                  <c:v>0.10204081632653</c:v>
                </c:pt>
                <c:pt idx="29144">
                  <c:v>0.122448979591836</c:v>
                </c:pt>
                <c:pt idx="29145">
                  <c:v>0.14285714285714199</c:v>
                </c:pt>
                <c:pt idx="29146">
                  <c:v>0.163265306122448</c:v>
                </c:pt>
                <c:pt idx="29147">
                  <c:v>0.183673469387755</c:v>
                </c:pt>
                <c:pt idx="29148">
                  <c:v>0.20408163265306101</c:v>
                </c:pt>
                <c:pt idx="29149">
                  <c:v>0.22448979591836701</c:v>
                </c:pt>
                <c:pt idx="29150">
                  <c:v>0.24489795918367299</c:v>
                </c:pt>
                <c:pt idx="29151">
                  <c:v>0.265306122448979</c:v>
                </c:pt>
                <c:pt idx="29152">
                  <c:v>0.28571428571428498</c:v>
                </c:pt>
                <c:pt idx="29153">
                  <c:v>0.30612244897959101</c:v>
                </c:pt>
                <c:pt idx="29154">
                  <c:v>0.32653061224489699</c:v>
                </c:pt>
                <c:pt idx="29155">
                  <c:v>0.34693877551020402</c:v>
                </c:pt>
                <c:pt idx="29156">
                  <c:v>0.36734693877551</c:v>
                </c:pt>
                <c:pt idx="29157">
                  <c:v>0.38775510204081598</c:v>
                </c:pt>
                <c:pt idx="29158">
                  <c:v>0.40816326530612201</c:v>
                </c:pt>
                <c:pt idx="29159">
                  <c:v>0.42857142857142799</c:v>
                </c:pt>
                <c:pt idx="29160">
                  <c:v>0.44897959183673403</c:v>
                </c:pt>
                <c:pt idx="29161">
                  <c:v>0.46938775510204001</c:v>
                </c:pt>
                <c:pt idx="29162">
                  <c:v>0.48979591836734598</c:v>
                </c:pt>
                <c:pt idx="29163">
                  <c:v>0.51020408163265296</c:v>
                </c:pt>
                <c:pt idx="29164">
                  <c:v>0.530612244897959</c:v>
                </c:pt>
                <c:pt idx="29165">
                  <c:v>0.55102040816326503</c:v>
                </c:pt>
                <c:pt idx="29166">
                  <c:v>0.57142857142857095</c:v>
                </c:pt>
                <c:pt idx="29167">
                  <c:v>0.59183673469387699</c:v>
                </c:pt>
                <c:pt idx="29168">
                  <c:v>0.61224489795918302</c:v>
                </c:pt>
                <c:pt idx="29169">
                  <c:v>0.63265306122448906</c:v>
                </c:pt>
                <c:pt idx="29170">
                  <c:v>0.65306122448979498</c:v>
                </c:pt>
                <c:pt idx="29171">
                  <c:v>0.67346938775510201</c:v>
                </c:pt>
                <c:pt idx="29172">
                  <c:v>0.69387755102040805</c:v>
                </c:pt>
                <c:pt idx="29173">
                  <c:v>0.71428571428571397</c:v>
                </c:pt>
                <c:pt idx="29174">
                  <c:v>0.73469387755102</c:v>
                </c:pt>
                <c:pt idx="29175">
                  <c:v>0.75510204081632604</c:v>
                </c:pt>
                <c:pt idx="29176">
                  <c:v>0.77551020408163196</c:v>
                </c:pt>
                <c:pt idx="29177">
                  <c:v>0.79591836734693799</c:v>
                </c:pt>
                <c:pt idx="29178">
                  <c:v>0.81632653061224403</c:v>
                </c:pt>
                <c:pt idx="29179">
                  <c:v>0.83673469387755095</c:v>
                </c:pt>
                <c:pt idx="29180">
                  <c:v>0.85714285714285698</c:v>
                </c:pt>
                <c:pt idx="29181">
                  <c:v>0.87755102040816302</c:v>
                </c:pt>
                <c:pt idx="29182">
                  <c:v>0.89795918367346905</c:v>
                </c:pt>
                <c:pt idx="29183">
                  <c:v>0.91836734693877498</c:v>
                </c:pt>
                <c:pt idx="29184">
                  <c:v>0.93877551020408101</c:v>
                </c:pt>
                <c:pt idx="29185">
                  <c:v>0.95918367346938704</c:v>
                </c:pt>
                <c:pt idx="29186">
                  <c:v>0.97959183673469297</c:v>
                </c:pt>
                <c:pt idx="29187">
                  <c:v>0</c:v>
                </c:pt>
                <c:pt idx="29188">
                  <c:v>7.7519379844961196E-3</c:v>
                </c:pt>
                <c:pt idx="29189">
                  <c:v>1.5503875968992199E-2</c:v>
                </c:pt>
                <c:pt idx="29190">
                  <c:v>2.3255813953488299E-2</c:v>
                </c:pt>
                <c:pt idx="29191">
                  <c:v>3.1007751937984399E-2</c:v>
                </c:pt>
                <c:pt idx="29192">
                  <c:v>3.8759689922480599E-2</c:v>
                </c:pt>
                <c:pt idx="29193">
                  <c:v>4.6511627906976702E-2</c:v>
                </c:pt>
                <c:pt idx="29194">
                  <c:v>5.4263565891472798E-2</c:v>
                </c:pt>
                <c:pt idx="29195">
                  <c:v>6.2015503875968901E-2</c:v>
                </c:pt>
                <c:pt idx="29196">
                  <c:v>6.9767441860465101E-2</c:v>
                </c:pt>
                <c:pt idx="29197">
                  <c:v>7.7519379844961198E-2</c:v>
                </c:pt>
                <c:pt idx="29198">
                  <c:v>8.5271317829457294E-2</c:v>
                </c:pt>
                <c:pt idx="29199">
                  <c:v>9.3023255813953404E-2</c:v>
                </c:pt>
                <c:pt idx="29200">
                  <c:v>0.100775193798449</c:v>
                </c:pt>
                <c:pt idx="29201">
                  <c:v>0.108527131782945</c:v>
                </c:pt>
                <c:pt idx="29202">
                  <c:v>0.116279069767441</c:v>
                </c:pt>
                <c:pt idx="29203">
                  <c:v>0.124031007751937</c:v>
                </c:pt>
                <c:pt idx="29204">
                  <c:v>0.13178294573643401</c:v>
                </c:pt>
                <c:pt idx="29205">
                  <c:v>0.13953488372093001</c:v>
                </c:pt>
                <c:pt idx="29206">
                  <c:v>0.14728682170542601</c:v>
                </c:pt>
                <c:pt idx="29207">
                  <c:v>0.15503875968992201</c:v>
                </c:pt>
                <c:pt idx="29208">
                  <c:v>0.16279069767441801</c:v>
                </c:pt>
                <c:pt idx="29209">
                  <c:v>0.170542635658914</c:v>
                </c:pt>
                <c:pt idx="29210">
                  <c:v>0.17829457364341</c:v>
                </c:pt>
                <c:pt idx="29211">
                  <c:v>0.186046511627906</c:v>
                </c:pt>
                <c:pt idx="29212">
                  <c:v>0.193798449612403</c:v>
                </c:pt>
                <c:pt idx="29213">
                  <c:v>0.201550387596899</c:v>
                </c:pt>
                <c:pt idx="29214">
                  <c:v>0.209302325581395</c:v>
                </c:pt>
                <c:pt idx="29215">
                  <c:v>0.217054263565891</c:v>
                </c:pt>
                <c:pt idx="29216">
                  <c:v>0.224806201550387</c:v>
                </c:pt>
                <c:pt idx="29217">
                  <c:v>0.232558139534883</c:v>
                </c:pt>
                <c:pt idx="29218">
                  <c:v>0.240310077519379</c:v>
                </c:pt>
                <c:pt idx="29219">
                  <c:v>0.24806201550387499</c:v>
                </c:pt>
                <c:pt idx="29220">
                  <c:v>0.25581395348837199</c:v>
                </c:pt>
                <c:pt idx="29221">
                  <c:v>0.26356589147286802</c:v>
                </c:pt>
                <c:pt idx="29222">
                  <c:v>0.27131782945736399</c:v>
                </c:pt>
                <c:pt idx="29223">
                  <c:v>0.27906976744186002</c:v>
                </c:pt>
                <c:pt idx="29224">
                  <c:v>0.28682170542635599</c:v>
                </c:pt>
                <c:pt idx="29225">
                  <c:v>0.29457364341085202</c:v>
                </c:pt>
                <c:pt idx="29226">
                  <c:v>0.30232558139534799</c:v>
                </c:pt>
                <c:pt idx="29227">
                  <c:v>0.31007751937984401</c:v>
                </c:pt>
                <c:pt idx="29228">
                  <c:v>0.31782945736434098</c:v>
                </c:pt>
                <c:pt idx="29229">
                  <c:v>0.32558139534883701</c:v>
                </c:pt>
                <c:pt idx="29230">
                  <c:v>0.33333333333333298</c:v>
                </c:pt>
                <c:pt idx="29231">
                  <c:v>0.34108527131782901</c:v>
                </c:pt>
                <c:pt idx="29232">
                  <c:v>0.34883720930232498</c:v>
                </c:pt>
                <c:pt idx="29233">
                  <c:v>0.35658914728682101</c:v>
                </c:pt>
                <c:pt idx="29234">
                  <c:v>0.36434108527131698</c:v>
                </c:pt>
                <c:pt idx="29235">
                  <c:v>0.372093023255813</c:v>
                </c:pt>
                <c:pt idx="29236">
                  <c:v>0.37984496124030998</c:v>
                </c:pt>
                <c:pt idx="29237">
                  <c:v>0.387596899224806</c:v>
                </c:pt>
                <c:pt idx="29238">
                  <c:v>0.39534883720930197</c:v>
                </c:pt>
                <c:pt idx="29239">
                  <c:v>0.403100775193798</c:v>
                </c:pt>
                <c:pt idx="29240">
                  <c:v>0.41085271317829403</c:v>
                </c:pt>
                <c:pt idx="29241">
                  <c:v>0.41860465116279</c:v>
                </c:pt>
                <c:pt idx="29242">
                  <c:v>0.42635658914728602</c:v>
                </c:pt>
                <c:pt idx="29243">
                  <c:v>0.434108527131782</c:v>
                </c:pt>
                <c:pt idx="29244">
                  <c:v>0.44186046511627902</c:v>
                </c:pt>
                <c:pt idx="29245">
                  <c:v>0.44961240310077499</c:v>
                </c:pt>
                <c:pt idx="29246">
                  <c:v>0.45736434108527102</c:v>
                </c:pt>
                <c:pt idx="29247">
                  <c:v>0.46511627906976699</c:v>
                </c:pt>
                <c:pt idx="29248">
                  <c:v>0.47286821705426302</c:v>
                </c:pt>
                <c:pt idx="29249">
                  <c:v>0.48062015503875899</c:v>
                </c:pt>
                <c:pt idx="29250">
                  <c:v>0.48837209302325502</c:v>
                </c:pt>
                <c:pt idx="29251">
                  <c:v>0.49612403100775099</c:v>
                </c:pt>
                <c:pt idx="29252">
                  <c:v>0.50387596899224796</c:v>
                </c:pt>
                <c:pt idx="29253">
                  <c:v>0.51162790697674398</c:v>
                </c:pt>
                <c:pt idx="29254">
                  <c:v>0.51937984496124001</c:v>
                </c:pt>
                <c:pt idx="29255">
                  <c:v>0.52713178294573604</c:v>
                </c:pt>
                <c:pt idx="29256">
                  <c:v>0.53488372093023195</c:v>
                </c:pt>
                <c:pt idx="29257">
                  <c:v>0.54263565891472798</c:v>
                </c:pt>
                <c:pt idx="29258">
                  <c:v>0.55038759689922401</c:v>
                </c:pt>
                <c:pt idx="29259">
                  <c:v>0.55813953488372003</c:v>
                </c:pt>
                <c:pt idx="29260">
                  <c:v>0.56589147286821695</c:v>
                </c:pt>
                <c:pt idx="29261">
                  <c:v>0.57364341085271298</c:v>
                </c:pt>
                <c:pt idx="29262">
                  <c:v>0.581395348837209</c:v>
                </c:pt>
                <c:pt idx="29263">
                  <c:v>0.58914728682170503</c:v>
                </c:pt>
                <c:pt idx="29264">
                  <c:v>0.59689922480620095</c:v>
                </c:pt>
                <c:pt idx="29265">
                  <c:v>0.60465116279069697</c:v>
                </c:pt>
                <c:pt idx="29266">
                  <c:v>0.612403100775193</c:v>
                </c:pt>
                <c:pt idx="29267">
                  <c:v>0.62015503875968903</c:v>
                </c:pt>
                <c:pt idx="29268">
                  <c:v>0.62790697674418605</c:v>
                </c:pt>
                <c:pt idx="29269">
                  <c:v>0.63565891472868197</c:v>
                </c:pt>
                <c:pt idx="29270">
                  <c:v>0.64341085271317799</c:v>
                </c:pt>
                <c:pt idx="29271">
                  <c:v>0.65116279069767402</c:v>
                </c:pt>
                <c:pt idx="29272">
                  <c:v>0.65891472868217005</c:v>
                </c:pt>
                <c:pt idx="29273">
                  <c:v>0.66666666666666596</c:v>
                </c:pt>
                <c:pt idx="29274">
                  <c:v>0.67441860465116199</c:v>
                </c:pt>
                <c:pt idx="29275">
                  <c:v>0.68217054263565802</c:v>
                </c:pt>
                <c:pt idx="29276">
                  <c:v>0.68992248062015504</c:v>
                </c:pt>
                <c:pt idx="29277">
                  <c:v>0.69767441860465096</c:v>
                </c:pt>
                <c:pt idx="29278">
                  <c:v>0.70542635658914699</c:v>
                </c:pt>
                <c:pt idx="29279">
                  <c:v>0.71317829457364301</c:v>
                </c:pt>
                <c:pt idx="29280">
                  <c:v>0.72093023255813904</c:v>
                </c:pt>
                <c:pt idx="29281">
                  <c:v>0.72868217054263495</c:v>
                </c:pt>
                <c:pt idx="29282">
                  <c:v>0.73643410852713098</c:v>
                </c:pt>
                <c:pt idx="29283">
                  <c:v>0.74418604651162701</c:v>
                </c:pt>
                <c:pt idx="29284">
                  <c:v>0.75193798449612403</c:v>
                </c:pt>
                <c:pt idx="29285">
                  <c:v>0.75968992248061995</c:v>
                </c:pt>
                <c:pt idx="29286">
                  <c:v>0.76744186046511598</c:v>
                </c:pt>
                <c:pt idx="29287">
                  <c:v>0.775193798449612</c:v>
                </c:pt>
                <c:pt idx="29288">
                  <c:v>0.78294573643410803</c:v>
                </c:pt>
                <c:pt idx="29289">
                  <c:v>0.79069767441860395</c:v>
                </c:pt>
                <c:pt idx="29290">
                  <c:v>0.79844961240309997</c:v>
                </c:pt>
                <c:pt idx="29291">
                  <c:v>0.806201550387596</c:v>
                </c:pt>
                <c:pt idx="29292">
                  <c:v>0.81395348837209303</c:v>
                </c:pt>
                <c:pt idx="29293">
                  <c:v>0.82170542635658905</c:v>
                </c:pt>
                <c:pt idx="29294">
                  <c:v>0.82945736434108497</c:v>
                </c:pt>
                <c:pt idx="29295">
                  <c:v>0.837209302325581</c:v>
                </c:pt>
                <c:pt idx="29296">
                  <c:v>0.84496124031007702</c:v>
                </c:pt>
                <c:pt idx="29297">
                  <c:v>0.85271317829457305</c:v>
                </c:pt>
                <c:pt idx="29298">
                  <c:v>0.86046511627906896</c:v>
                </c:pt>
                <c:pt idx="29299">
                  <c:v>0.86821705426356499</c:v>
                </c:pt>
                <c:pt idx="29300">
                  <c:v>0.87596899224806202</c:v>
                </c:pt>
                <c:pt idx="29301">
                  <c:v>0.88372093023255804</c:v>
                </c:pt>
                <c:pt idx="29302">
                  <c:v>0.89147286821705396</c:v>
                </c:pt>
                <c:pt idx="29303">
                  <c:v>0.89922480620154999</c:v>
                </c:pt>
                <c:pt idx="29304">
                  <c:v>0.90697674418604601</c:v>
                </c:pt>
                <c:pt idx="29305">
                  <c:v>0.91472868217054204</c:v>
                </c:pt>
                <c:pt idx="29306">
                  <c:v>0.92248062015503796</c:v>
                </c:pt>
                <c:pt idx="29307">
                  <c:v>0.93023255813953398</c:v>
                </c:pt>
                <c:pt idx="29308">
                  <c:v>0.93798449612403101</c:v>
                </c:pt>
                <c:pt idx="29309">
                  <c:v>0.94573643410852704</c:v>
                </c:pt>
                <c:pt idx="29310">
                  <c:v>0.95348837209302295</c:v>
                </c:pt>
                <c:pt idx="29311">
                  <c:v>0.96124031007751898</c:v>
                </c:pt>
                <c:pt idx="29312">
                  <c:v>0.968992248062015</c:v>
                </c:pt>
                <c:pt idx="29313">
                  <c:v>0.97674418604651103</c:v>
                </c:pt>
                <c:pt idx="29314">
                  <c:v>0.98449612403100695</c:v>
                </c:pt>
                <c:pt idx="29315">
                  <c:v>0.99224806201550297</c:v>
                </c:pt>
                <c:pt idx="29316">
                  <c:v>0</c:v>
                </c:pt>
                <c:pt idx="29317">
                  <c:v>2.1276595744680799E-2</c:v>
                </c:pt>
                <c:pt idx="29318">
                  <c:v>4.2553191489361701E-2</c:v>
                </c:pt>
                <c:pt idx="29319">
                  <c:v>6.3829787234042507E-2</c:v>
                </c:pt>
                <c:pt idx="29320">
                  <c:v>8.5106382978723402E-2</c:v>
                </c:pt>
                <c:pt idx="29321">
                  <c:v>0.10638297872340401</c:v>
                </c:pt>
                <c:pt idx="29322">
                  <c:v>0.12765957446808501</c:v>
                </c:pt>
                <c:pt idx="29323">
                  <c:v>0.14893617021276501</c:v>
                </c:pt>
                <c:pt idx="29324">
                  <c:v>0.170212765957446</c:v>
                </c:pt>
                <c:pt idx="29325">
                  <c:v>0.19148936170212699</c:v>
                </c:pt>
                <c:pt idx="29326">
                  <c:v>0.21276595744680801</c:v>
                </c:pt>
                <c:pt idx="29327">
                  <c:v>0.23404255319148901</c:v>
                </c:pt>
                <c:pt idx="29328">
                  <c:v>0.25531914893617003</c:v>
                </c:pt>
                <c:pt idx="29329">
                  <c:v>0.27659574468085102</c:v>
                </c:pt>
                <c:pt idx="29330">
                  <c:v>0.29787234042553101</c:v>
                </c:pt>
                <c:pt idx="29331">
                  <c:v>0.31914893617021201</c:v>
                </c:pt>
                <c:pt idx="29332">
                  <c:v>0.340425531914893</c:v>
                </c:pt>
                <c:pt idx="29333">
                  <c:v>0.36170212765957399</c:v>
                </c:pt>
                <c:pt idx="29334">
                  <c:v>0.38297872340425498</c:v>
                </c:pt>
                <c:pt idx="29335">
                  <c:v>0.40425531914893598</c:v>
                </c:pt>
                <c:pt idx="29336">
                  <c:v>0.42553191489361702</c:v>
                </c:pt>
                <c:pt idx="29337">
                  <c:v>0.44680851063829702</c:v>
                </c:pt>
                <c:pt idx="29338">
                  <c:v>0.46808510638297801</c:v>
                </c:pt>
                <c:pt idx="29339">
                  <c:v>0.489361702127659</c:v>
                </c:pt>
                <c:pt idx="29340">
                  <c:v>0.51063829787234005</c:v>
                </c:pt>
                <c:pt idx="29341">
                  <c:v>0.53191489361702105</c:v>
                </c:pt>
                <c:pt idx="29342">
                  <c:v>0.55319148936170204</c:v>
                </c:pt>
                <c:pt idx="29343">
                  <c:v>0.57446808510638303</c:v>
                </c:pt>
                <c:pt idx="29344">
                  <c:v>0.59574468085106302</c:v>
                </c:pt>
                <c:pt idx="29345">
                  <c:v>0.61702127659574402</c:v>
                </c:pt>
                <c:pt idx="29346">
                  <c:v>0.63829787234042501</c:v>
                </c:pt>
                <c:pt idx="29347">
                  <c:v>0.659574468085106</c:v>
                </c:pt>
                <c:pt idx="29348">
                  <c:v>0.680851063829787</c:v>
                </c:pt>
                <c:pt idx="29349">
                  <c:v>0.70212765957446799</c:v>
                </c:pt>
                <c:pt idx="29350">
                  <c:v>0.72340425531914898</c:v>
                </c:pt>
                <c:pt idx="29351">
                  <c:v>0.74468085106382897</c:v>
                </c:pt>
                <c:pt idx="29352">
                  <c:v>0.76595744680850997</c:v>
                </c:pt>
                <c:pt idx="29353">
                  <c:v>0.78723404255319096</c:v>
                </c:pt>
                <c:pt idx="29354">
                  <c:v>0.80851063829787195</c:v>
                </c:pt>
                <c:pt idx="29355">
                  <c:v>0.82978723404255295</c:v>
                </c:pt>
                <c:pt idx="29356">
                  <c:v>0.85106382978723405</c:v>
                </c:pt>
                <c:pt idx="29357">
                  <c:v>0.87234042553191404</c:v>
                </c:pt>
                <c:pt idx="29358">
                  <c:v>0.89361702127659504</c:v>
                </c:pt>
                <c:pt idx="29359">
                  <c:v>0.91489361702127603</c:v>
                </c:pt>
                <c:pt idx="29360">
                  <c:v>0.93617021276595702</c:v>
                </c:pt>
                <c:pt idx="29361">
                  <c:v>0.95744680851063801</c:v>
                </c:pt>
                <c:pt idx="29362">
                  <c:v>0.97872340425531901</c:v>
                </c:pt>
                <c:pt idx="29363">
                  <c:v>0</c:v>
                </c:pt>
                <c:pt idx="29364">
                  <c:v>1.2820512820512799E-2</c:v>
                </c:pt>
                <c:pt idx="29365">
                  <c:v>2.5641025641025599E-2</c:v>
                </c:pt>
                <c:pt idx="29366">
                  <c:v>3.8461538461538401E-2</c:v>
                </c:pt>
                <c:pt idx="29367">
                  <c:v>5.1282051282051197E-2</c:v>
                </c:pt>
                <c:pt idx="29368">
                  <c:v>6.4102564102564097E-2</c:v>
                </c:pt>
                <c:pt idx="29369">
                  <c:v>7.69230769230769E-2</c:v>
                </c:pt>
                <c:pt idx="29370">
                  <c:v>8.9743589743589702E-2</c:v>
                </c:pt>
                <c:pt idx="29371">
                  <c:v>0.10256410256410201</c:v>
                </c:pt>
                <c:pt idx="29372">
                  <c:v>0.115384615384615</c:v>
                </c:pt>
                <c:pt idx="29373">
                  <c:v>0.128205128205128</c:v>
                </c:pt>
                <c:pt idx="29374">
                  <c:v>0.141025641025641</c:v>
                </c:pt>
                <c:pt idx="29375">
                  <c:v>0.15384615384615299</c:v>
                </c:pt>
                <c:pt idx="29376">
                  <c:v>0.16666666666666599</c:v>
                </c:pt>
                <c:pt idx="29377">
                  <c:v>0.17948717948717899</c:v>
                </c:pt>
                <c:pt idx="29378">
                  <c:v>0.19230769230769201</c:v>
                </c:pt>
                <c:pt idx="29379">
                  <c:v>0.20512820512820501</c:v>
                </c:pt>
                <c:pt idx="29380">
                  <c:v>0.21794871794871701</c:v>
                </c:pt>
                <c:pt idx="29381">
                  <c:v>0.23076923076923</c:v>
                </c:pt>
                <c:pt idx="29382">
                  <c:v>0.243589743589743</c:v>
                </c:pt>
                <c:pt idx="29383">
                  <c:v>0.256410256410256</c:v>
                </c:pt>
                <c:pt idx="29384">
                  <c:v>0.269230769230769</c:v>
                </c:pt>
                <c:pt idx="29385">
                  <c:v>0.28205128205128199</c:v>
                </c:pt>
                <c:pt idx="29386">
                  <c:v>0.29487179487179399</c:v>
                </c:pt>
                <c:pt idx="29387">
                  <c:v>0.30769230769230699</c:v>
                </c:pt>
                <c:pt idx="29388">
                  <c:v>0.32051282051281998</c:v>
                </c:pt>
                <c:pt idx="29389">
                  <c:v>0.33333333333333298</c:v>
                </c:pt>
                <c:pt idx="29390">
                  <c:v>0.34615384615384598</c:v>
                </c:pt>
                <c:pt idx="29391">
                  <c:v>0.35897435897435898</c:v>
                </c:pt>
                <c:pt idx="29392">
                  <c:v>0.37179487179487097</c:v>
                </c:pt>
                <c:pt idx="29393">
                  <c:v>0.38461538461538403</c:v>
                </c:pt>
                <c:pt idx="29394">
                  <c:v>0.39743589743589702</c:v>
                </c:pt>
                <c:pt idx="29395">
                  <c:v>0.41025641025641002</c:v>
                </c:pt>
                <c:pt idx="29396">
                  <c:v>0.42307692307692302</c:v>
                </c:pt>
                <c:pt idx="29397">
                  <c:v>0.43589743589743501</c:v>
                </c:pt>
                <c:pt idx="29398">
                  <c:v>0.44871794871794801</c:v>
                </c:pt>
                <c:pt idx="29399">
                  <c:v>0.46153846153846101</c:v>
                </c:pt>
                <c:pt idx="29400">
                  <c:v>0.47435897435897401</c:v>
                </c:pt>
                <c:pt idx="29401">
                  <c:v>0.487179487179487</c:v>
                </c:pt>
                <c:pt idx="29402">
                  <c:v>0.5</c:v>
                </c:pt>
                <c:pt idx="29403">
                  <c:v>0.512820512820512</c:v>
                </c:pt>
                <c:pt idx="29404">
                  <c:v>0.52564102564102499</c:v>
                </c:pt>
                <c:pt idx="29405">
                  <c:v>0.53846153846153799</c:v>
                </c:pt>
                <c:pt idx="29406">
                  <c:v>0.55128205128205099</c:v>
                </c:pt>
                <c:pt idx="29407">
                  <c:v>0.56410256410256399</c:v>
                </c:pt>
                <c:pt idx="29408">
                  <c:v>0.57692307692307598</c:v>
                </c:pt>
                <c:pt idx="29409">
                  <c:v>0.58974358974358898</c:v>
                </c:pt>
                <c:pt idx="29410">
                  <c:v>0.60256410256410198</c:v>
                </c:pt>
                <c:pt idx="29411">
                  <c:v>0.61538461538461497</c:v>
                </c:pt>
                <c:pt idx="29412">
                  <c:v>0.62820512820512797</c:v>
                </c:pt>
                <c:pt idx="29413">
                  <c:v>0.64102564102564097</c:v>
                </c:pt>
                <c:pt idx="29414">
                  <c:v>0.65384615384615297</c:v>
                </c:pt>
                <c:pt idx="29415">
                  <c:v>0.66666666666666596</c:v>
                </c:pt>
                <c:pt idx="29416">
                  <c:v>0.67948717948717896</c:v>
                </c:pt>
                <c:pt idx="29417">
                  <c:v>0.69230769230769196</c:v>
                </c:pt>
                <c:pt idx="29418">
                  <c:v>0.70512820512820495</c:v>
                </c:pt>
                <c:pt idx="29419">
                  <c:v>0.71794871794871795</c:v>
                </c:pt>
                <c:pt idx="29420">
                  <c:v>0.73076923076922995</c:v>
                </c:pt>
                <c:pt idx="29421">
                  <c:v>0.74358974358974295</c:v>
                </c:pt>
                <c:pt idx="29422">
                  <c:v>0.75641025641025605</c:v>
                </c:pt>
                <c:pt idx="29423">
                  <c:v>0.76923076923076905</c:v>
                </c:pt>
                <c:pt idx="29424">
                  <c:v>0.78205128205128205</c:v>
                </c:pt>
                <c:pt idx="29425">
                  <c:v>0.79487179487179405</c:v>
                </c:pt>
                <c:pt idx="29426">
                  <c:v>0.80769230769230704</c:v>
                </c:pt>
                <c:pt idx="29427">
                  <c:v>0.82051282051282004</c:v>
                </c:pt>
                <c:pt idx="29428">
                  <c:v>0.83333333333333304</c:v>
                </c:pt>
                <c:pt idx="29429">
                  <c:v>0.84615384615384603</c:v>
                </c:pt>
                <c:pt idx="29430">
                  <c:v>0.85897435897435803</c:v>
                </c:pt>
                <c:pt idx="29431">
                  <c:v>0.87179487179487103</c:v>
                </c:pt>
                <c:pt idx="29432">
                  <c:v>0.88461538461538403</c:v>
                </c:pt>
                <c:pt idx="29433">
                  <c:v>0.89743589743589702</c:v>
                </c:pt>
                <c:pt idx="29434">
                  <c:v>0.91025641025641002</c:v>
                </c:pt>
                <c:pt idx="29435">
                  <c:v>0.92307692307692302</c:v>
                </c:pt>
                <c:pt idx="29436">
                  <c:v>0.93589743589743501</c:v>
                </c:pt>
                <c:pt idx="29437">
                  <c:v>0.94871794871794801</c:v>
                </c:pt>
                <c:pt idx="29438">
                  <c:v>0.96153846153846101</c:v>
                </c:pt>
                <c:pt idx="29439">
                  <c:v>0.97435897435897401</c:v>
                </c:pt>
                <c:pt idx="29440">
                  <c:v>0.987179487179487</c:v>
                </c:pt>
                <c:pt idx="29441">
                  <c:v>0</c:v>
                </c:pt>
                <c:pt idx="29442">
                  <c:v>1.35135135135135E-2</c:v>
                </c:pt>
                <c:pt idx="29443">
                  <c:v>2.7027027027027001E-2</c:v>
                </c:pt>
                <c:pt idx="29444">
                  <c:v>4.0540540540540501E-2</c:v>
                </c:pt>
                <c:pt idx="29445">
                  <c:v>5.4054054054054002E-2</c:v>
                </c:pt>
                <c:pt idx="29446">
                  <c:v>6.7567567567567502E-2</c:v>
                </c:pt>
                <c:pt idx="29447">
                  <c:v>8.1081081081081002E-2</c:v>
                </c:pt>
                <c:pt idx="29448">
                  <c:v>9.45945945945946E-2</c:v>
                </c:pt>
                <c:pt idx="29449">
                  <c:v>0.108108108108108</c:v>
                </c:pt>
                <c:pt idx="29450">
                  <c:v>0.121621621621621</c:v>
                </c:pt>
                <c:pt idx="29451">
                  <c:v>0.135135135135135</c:v>
                </c:pt>
                <c:pt idx="29452">
                  <c:v>0.14864864864864799</c:v>
                </c:pt>
                <c:pt idx="29453">
                  <c:v>0.162162162162162</c:v>
                </c:pt>
                <c:pt idx="29454">
                  <c:v>0.17567567567567499</c:v>
                </c:pt>
                <c:pt idx="29455">
                  <c:v>0.18918918918918901</c:v>
                </c:pt>
                <c:pt idx="29456">
                  <c:v>0.20270270270270199</c:v>
                </c:pt>
                <c:pt idx="29457">
                  <c:v>0.21621621621621601</c:v>
                </c:pt>
                <c:pt idx="29458">
                  <c:v>0.22972972972972899</c:v>
                </c:pt>
                <c:pt idx="29459">
                  <c:v>0.24324324324324301</c:v>
                </c:pt>
                <c:pt idx="29460">
                  <c:v>0.25675675675675602</c:v>
                </c:pt>
                <c:pt idx="29461">
                  <c:v>0.27027027027027001</c:v>
                </c:pt>
                <c:pt idx="29462">
                  <c:v>0.28378378378378299</c:v>
                </c:pt>
                <c:pt idx="29463">
                  <c:v>0.29729729729729698</c:v>
                </c:pt>
                <c:pt idx="29464">
                  <c:v>0.31081081081081002</c:v>
                </c:pt>
                <c:pt idx="29465">
                  <c:v>0.32432432432432401</c:v>
                </c:pt>
                <c:pt idx="29466">
                  <c:v>0.337837837837837</c:v>
                </c:pt>
                <c:pt idx="29467">
                  <c:v>0.35135135135135098</c:v>
                </c:pt>
                <c:pt idx="29468">
                  <c:v>0.36486486486486402</c:v>
                </c:pt>
                <c:pt idx="29469">
                  <c:v>0.37837837837837801</c:v>
                </c:pt>
                <c:pt idx="29470">
                  <c:v>0.391891891891891</c:v>
                </c:pt>
                <c:pt idx="29471">
                  <c:v>0.40540540540540498</c:v>
                </c:pt>
                <c:pt idx="29472">
                  <c:v>0.41891891891891803</c:v>
                </c:pt>
                <c:pt idx="29473">
                  <c:v>0.43243243243243201</c:v>
                </c:pt>
                <c:pt idx="29474">
                  <c:v>0.445945945945945</c:v>
                </c:pt>
                <c:pt idx="29475">
                  <c:v>0.45945945945945899</c:v>
                </c:pt>
                <c:pt idx="29476">
                  <c:v>0.47297297297297197</c:v>
                </c:pt>
                <c:pt idx="29477">
                  <c:v>0.48648648648648601</c:v>
                </c:pt>
                <c:pt idx="29478">
                  <c:v>0.5</c:v>
                </c:pt>
                <c:pt idx="29479">
                  <c:v>0.51351351351351304</c:v>
                </c:pt>
                <c:pt idx="29480">
                  <c:v>0.52702702702702697</c:v>
                </c:pt>
                <c:pt idx="29481">
                  <c:v>0.54054054054054002</c:v>
                </c:pt>
                <c:pt idx="29482">
                  <c:v>0.55405405405405395</c:v>
                </c:pt>
                <c:pt idx="29483">
                  <c:v>0.56756756756756699</c:v>
                </c:pt>
                <c:pt idx="29484">
                  <c:v>0.58108108108108103</c:v>
                </c:pt>
                <c:pt idx="29485">
                  <c:v>0.59459459459459396</c:v>
                </c:pt>
                <c:pt idx="29486">
                  <c:v>0.608108108108108</c:v>
                </c:pt>
                <c:pt idx="29487">
                  <c:v>0.62162162162162105</c:v>
                </c:pt>
                <c:pt idx="29488">
                  <c:v>0.63513513513513498</c:v>
                </c:pt>
                <c:pt idx="29489">
                  <c:v>0.64864864864864802</c:v>
                </c:pt>
                <c:pt idx="29490">
                  <c:v>0.66216216216216195</c:v>
                </c:pt>
                <c:pt idx="29491">
                  <c:v>0.67567567567567499</c:v>
                </c:pt>
                <c:pt idx="29492">
                  <c:v>0.68918918918918903</c:v>
                </c:pt>
                <c:pt idx="29493">
                  <c:v>0.70270270270270196</c:v>
                </c:pt>
                <c:pt idx="29494">
                  <c:v>0.71621621621621601</c:v>
                </c:pt>
                <c:pt idx="29495">
                  <c:v>0.72972972972972905</c:v>
                </c:pt>
                <c:pt idx="29496">
                  <c:v>0.74324324324324298</c:v>
                </c:pt>
                <c:pt idx="29497">
                  <c:v>0.75675675675675602</c:v>
                </c:pt>
                <c:pt idx="29498">
                  <c:v>0.77027027027026995</c:v>
                </c:pt>
                <c:pt idx="29499">
                  <c:v>0.78378378378378299</c:v>
                </c:pt>
                <c:pt idx="29500">
                  <c:v>0.79729729729729704</c:v>
                </c:pt>
                <c:pt idx="29501">
                  <c:v>0.81081081081080997</c:v>
                </c:pt>
                <c:pt idx="29502">
                  <c:v>0.82432432432432401</c:v>
                </c:pt>
                <c:pt idx="29503">
                  <c:v>0.83783783783783705</c:v>
                </c:pt>
                <c:pt idx="29504">
                  <c:v>0.85135135135135098</c:v>
                </c:pt>
                <c:pt idx="29505">
                  <c:v>0.86486486486486402</c:v>
                </c:pt>
                <c:pt idx="29506">
                  <c:v>0.87837837837837796</c:v>
                </c:pt>
                <c:pt idx="29507">
                  <c:v>0.891891891891891</c:v>
                </c:pt>
                <c:pt idx="29508">
                  <c:v>0.90540540540540504</c:v>
                </c:pt>
                <c:pt idx="29509">
                  <c:v>0.91891891891891897</c:v>
                </c:pt>
                <c:pt idx="29510">
                  <c:v>0.93243243243243201</c:v>
                </c:pt>
                <c:pt idx="29511">
                  <c:v>0.94594594594594505</c:v>
                </c:pt>
                <c:pt idx="29512">
                  <c:v>0.95945945945945899</c:v>
                </c:pt>
                <c:pt idx="29513">
                  <c:v>0.97297297297297303</c:v>
                </c:pt>
                <c:pt idx="29514">
                  <c:v>0.98648648648648596</c:v>
                </c:pt>
                <c:pt idx="29515">
                  <c:v>0</c:v>
                </c:pt>
                <c:pt idx="29516">
                  <c:v>3.4482758620689599E-2</c:v>
                </c:pt>
                <c:pt idx="29517">
                  <c:v>6.8965517241379296E-2</c:v>
                </c:pt>
                <c:pt idx="29518">
                  <c:v>0.10344827586206801</c:v>
                </c:pt>
                <c:pt idx="29519">
                  <c:v>0.13793103448275801</c:v>
                </c:pt>
                <c:pt idx="29520">
                  <c:v>0.17241379310344801</c:v>
                </c:pt>
                <c:pt idx="29521">
                  <c:v>0.20689655172413701</c:v>
                </c:pt>
                <c:pt idx="29522">
                  <c:v>0.24137931034482701</c:v>
                </c:pt>
                <c:pt idx="29523">
                  <c:v>0.27586206896551702</c:v>
                </c:pt>
                <c:pt idx="29524">
                  <c:v>0.31034482758620602</c:v>
                </c:pt>
                <c:pt idx="29525">
                  <c:v>0.34482758620689602</c:v>
                </c:pt>
                <c:pt idx="29526">
                  <c:v>0.37931034482758602</c:v>
                </c:pt>
                <c:pt idx="29527">
                  <c:v>0.41379310344827502</c:v>
                </c:pt>
                <c:pt idx="29528">
                  <c:v>0.44827586206896503</c:v>
                </c:pt>
                <c:pt idx="29529">
                  <c:v>0.48275862068965503</c:v>
                </c:pt>
                <c:pt idx="29530">
                  <c:v>0.51724137931034397</c:v>
                </c:pt>
                <c:pt idx="29531">
                  <c:v>0.55172413793103403</c:v>
                </c:pt>
                <c:pt idx="29532">
                  <c:v>0.58620689655172398</c:v>
                </c:pt>
                <c:pt idx="29533">
                  <c:v>0.62068965517241304</c:v>
                </c:pt>
                <c:pt idx="29534">
                  <c:v>0.65517241379310298</c:v>
                </c:pt>
                <c:pt idx="29535">
                  <c:v>0.68965517241379304</c:v>
                </c:pt>
                <c:pt idx="29536">
                  <c:v>0.72413793103448199</c:v>
                </c:pt>
                <c:pt idx="29537">
                  <c:v>0.75862068965517204</c:v>
                </c:pt>
                <c:pt idx="29538">
                  <c:v>0.79310344827586199</c:v>
                </c:pt>
                <c:pt idx="29539">
                  <c:v>0.82758620689655105</c:v>
                </c:pt>
                <c:pt idx="29540">
                  <c:v>0.86206896551724099</c:v>
                </c:pt>
                <c:pt idx="29541">
                  <c:v>0.89655172413793105</c:v>
                </c:pt>
                <c:pt idx="29542">
                  <c:v>0.93103448275862</c:v>
                </c:pt>
                <c:pt idx="29543">
                  <c:v>0.96551724137931005</c:v>
                </c:pt>
                <c:pt idx="29544">
                  <c:v>0</c:v>
                </c:pt>
                <c:pt idx="29545">
                  <c:v>3.5714285714285698E-2</c:v>
                </c:pt>
                <c:pt idx="29546">
                  <c:v>7.1428571428571397E-2</c:v>
                </c:pt>
                <c:pt idx="29547">
                  <c:v>0.107142857142857</c:v>
                </c:pt>
                <c:pt idx="29548">
                  <c:v>0.14285714285714199</c:v>
                </c:pt>
                <c:pt idx="29549">
                  <c:v>0.17857142857142799</c:v>
                </c:pt>
                <c:pt idx="29550">
                  <c:v>0.214285714285714</c:v>
                </c:pt>
                <c:pt idx="29551">
                  <c:v>0.25</c:v>
                </c:pt>
                <c:pt idx="29552">
                  <c:v>0.28571428571428498</c:v>
                </c:pt>
                <c:pt idx="29553">
                  <c:v>0.32142857142857101</c:v>
                </c:pt>
                <c:pt idx="29554">
                  <c:v>0.35714285714285698</c:v>
                </c:pt>
                <c:pt idx="29555">
                  <c:v>0.39285714285714202</c:v>
                </c:pt>
                <c:pt idx="29556">
                  <c:v>0.42857142857142799</c:v>
                </c:pt>
                <c:pt idx="29557">
                  <c:v>0.46428571428571402</c:v>
                </c:pt>
                <c:pt idx="29558">
                  <c:v>0.5</c:v>
                </c:pt>
                <c:pt idx="29559">
                  <c:v>0.53571428571428503</c:v>
                </c:pt>
                <c:pt idx="29560">
                  <c:v>0.57142857142857095</c:v>
                </c:pt>
                <c:pt idx="29561">
                  <c:v>0.60714285714285698</c:v>
                </c:pt>
                <c:pt idx="29562">
                  <c:v>0.64285714285714202</c:v>
                </c:pt>
                <c:pt idx="29563">
                  <c:v>0.67857142857142805</c:v>
                </c:pt>
                <c:pt idx="29564">
                  <c:v>0.71428571428571397</c:v>
                </c:pt>
                <c:pt idx="29565">
                  <c:v>0.75</c:v>
                </c:pt>
                <c:pt idx="29566">
                  <c:v>0.78571428571428503</c:v>
                </c:pt>
                <c:pt idx="29567">
                  <c:v>0.82142857142857095</c:v>
                </c:pt>
                <c:pt idx="29568">
                  <c:v>0.85714285714285698</c:v>
                </c:pt>
                <c:pt idx="29569">
                  <c:v>0.89285714285714202</c:v>
                </c:pt>
                <c:pt idx="29570">
                  <c:v>0.92857142857142805</c:v>
                </c:pt>
                <c:pt idx="29571">
                  <c:v>0.96428571428571397</c:v>
                </c:pt>
                <c:pt idx="29572">
                  <c:v>0</c:v>
                </c:pt>
                <c:pt idx="29573">
                  <c:v>2.5000000000000001E-2</c:v>
                </c:pt>
                <c:pt idx="29574">
                  <c:v>0.05</c:v>
                </c:pt>
                <c:pt idx="29575">
                  <c:v>7.4999999999999997E-2</c:v>
                </c:pt>
                <c:pt idx="29576">
                  <c:v>0.1</c:v>
                </c:pt>
                <c:pt idx="29577">
                  <c:v>0.125</c:v>
                </c:pt>
                <c:pt idx="29578">
                  <c:v>0.15</c:v>
                </c:pt>
                <c:pt idx="29579">
                  <c:v>0.17499999999999999</c:v>
                </c:pt>
                <c:pt idx="29580">
                  <c:v>0.2</c:v>
                </c:pt>
                <c:pt idx="29581">
                  <c:v>0.22500000000000001</c:v>
                </c:pt>
                <c:pt idx="29582">
                  <c:v>0.25</c:v>
                </c:pt>
                <c:pt idx="29583">
                  <c:v>0.27500000000000002</c:v>
                </c:pt>
                <c:pt idx="29584">
                  <c:v>0.3</c:v>
                </c:pt>
                <c:pt idx="29585">
                  <c:v>0.32500000000000001</c:v>
                </c:pt>
                <c:pt idx="29586">
                  <c:v>0.35</c:v>
                </c:pt>
                <c:pt idx="29587">
                  <c:v>0.375</c:v>
                </c:pt>
                <c:pt idx="29588">
                  <c:v>0.4</c:v>
                </c:pt>
                <c:pt idx="29589">
                  <c:v>0.42499999999999999</c:v>
                </c:pt>
                <c:pt idx="29590">
                  <c:v>0.45</c:v>
                </c:pt>
                <c:pt idx="29591">
                  <c:v>0.47499999999999998</c:v>
                </c:pt>
                <c:pt idx="29592">
                  <c:v>0.5</c:v>
                </c:pt>
                <c:pt idx="29593">
                  <c:v>0.52500000000000002</c:v>
                </c:pt>
                <c:pt idx="29594">
                  <c:v>0.55000000000000004</c:v>
                </c:pt>
                <c:pt idx="29595">
                  <c:v>0.57499999999999996</c:v>
                </c:pt>
                <c:pt idx="29596">
                  <c:v>0.6</c:v>
                </c:pt>
                <c:pt idx="29597">
                  <c:v>0.625</c:v>
                </c:pt>
                <c:pt idx="29598">
                  <c:v>0.65</c:v>
                </c:pt>
                <c:pt idx="29599">
                  <c:v>0.67500000000000004</c:v>
                </c:pt>
                <c:pt idx="29600">
                  <c:v>0.7</c:v>
                </c:pt>
                <c:pt idx="29601">
                  <c:v>0.72499999999999998</c:v>
                </c:pt>
                <c:pt idx="29602">
                  <c:v>0.75</c:v>
                </c:pt>
                <c:pt idx="29603">
                  <c:v>0.77500000000000002</c:v>
                </c:pt>
                <c:pt idx="29604">
                  <c:v>0.8</c:v>
                </c:pt>
                <c:pt idx="29605">
                  <c:v>0.82499999999999996</c:v>
                </c:pt>
                <c:pt idx="29606">
                  <c:v>0.85</c:v>
                </c:pt>
                <c:pt idx="29607">
                  <c:v>0.875</c:v>
                </c:pt>
                <c:pt idx="29608">
                  <c:v>0.9</c:v>
                </c:pt>
                <c:pt idx="29609">
                  <c:v>0.92500000000000004</c:v>
                </c:pt>
                <c:pt idx="29610">
                  <c:v>0.95</c:v>
                </c:pt>
                <c:pt idx="29611">
                  <c:v>0.97499999999999998</c:v>
                </c:pt>
                <c:pt idx="29612">
                  <c:v>0</c:v>
                </c:pt>
                <c:pt idx="29613">
                  <c:v>0.125</c:v>
                </c:pt>
                <c:pt idx="29614">
                  <c:v>0.25</c:v>
                </c:pt>
                <c:pt idx="29615">
                  <c:v>0.375</c:v>
                </c:pt>
                <c:pt idx="29616">
                  <c:v>0.5</c:v>
                </c:pt>
                <c:pt idx="29617">
                  <c:v>0.625</c:v>
                </c:pt>
                <c:pt idx="29618">
                  <c:v>0.75</c:v>
                </c:pt>
                <c:pt idx="29619">
                  <c:v>0.875</c:v>
                </c:pt>
                <c:pt idx="29620">
                  <c:v>0</c:v>
                </c:pt>
                <c:pt idx="29621">
                  <c:v>3.8461538461538401E-2</c:v>
                </c:pt>
                <c:pt idx="29622">
                  <c:v>7.69230769230769E-2</c:v>
                </c:pt>
                <c:pt idx="29623">
                  <c:v>0.115384615384615</c:v>
                </c:pt>
                <c:pt idx="29624">
                  <c:v>0.15384615384615299</c:v>
                </c:pt>
                <c:pt idx="29625">
                  <c:v>0.19230769230769201</c:v>
                </c:pt>
                <c:pt idx="29626">
                  <c:v>0.23076923076923</c:v>
                </c:pt>
                <c:pt idx="29627">
                  <c:v>0.269230769230769</c:v>
                </c:pt>
                <c:pt idx="29628">
                  <c:v>0.30769230769230699</c:v>
                </c:pt>
                <c:pt idx="29629">
                  <c:v>0.34615384615384598</c:v>
                </c:pt>
                <c:pt idx="29630">
                  <c:v>0.38461538461538403</c:v>
                </c:pt>
                <c:pt idx="29631">
                  <c:v>0.42307692307692302</c:v>
                </c:pt>
                <c:pt idx="29632">
                  <c:v>0.46153846153846101</c:v>
                </c:pt>
                <c:pt idx="29633">
                  <c:v>0.5</c:v>
                </c:pt>
                <c:pt idx="29634">
                  <c:v>0.53846153846153799</c:v>
                </c:pt>
                <c:pt idx="29635">
                  <c:v>0.57692307692307598</c:v>
                </c:pt>
                <c:pt idx="29636">
                  <c:v>0.61538461538461497</c:v>
                </c:pt>
                <c:pt idx="29637">
                  <c:v>0.65384615384615297</c:v>
                </c:pt>
                <c:pt idx="29638">
                  <c:v>0.69230769230769196</c:v>
                </c:pt>
                <c:pt idx="29639">
                  <c:v>0.73076923076922995</c:v>
                </c:pt>
                <c:pt idx="29640">
                  <c:v>0.76923076923076905</c:v>
                </c:pt>
                <c:pt idx="29641">
                  <c:v>0.80769230769230704</c:v>
                </c:pt>
                <c:pt idx="29642">
                  <c:v>0.84615384615384603</c:v>
                </c:pt>
                <c:pt idx="29643">
                  <c:v>0.88461538461538403</c:v>
                </c:pt>
                <c:pt idx="29644">
                  <c:v>0.92307692307692302</c:v>
                </c:pt>
                <c:pt idx="29645">
                  <c:v>0.96153846153846101</c:v>
                </c:pt>
                <c:pt idx="29646">
                  <c:v>0</c:v>
                </c:pt>
                <c:pt idx="29647">
                  <c:v>2.2222222222222199E-2</c:v>
                </c:pt>
                <c:pt idx="29648">
                  <c:v>4.4444444444444398E-2</c:v>
                </c:pt>
                <c:pt idx="29649">
                  <c:v>6.6666666666666596E-2</c:v>
                </c:pt>
                <c:pt idx="29650">
                  <c:v>8.8888888888888795E-2</c:v>
                </c:pt>
                <c:pt idx="29651">
                  <c:v>0.11111111111111099</c:v>
                </c:pt>
                <c:pt idx="29652">
                  <c:v>0.133333333333333</c:v>
                </c:pt>
                <c:pt idx="29653">
                  <c:v>0.155555555555555</c:v>
                </c:pt>
                <c:pt idx="29654">
                  <c:v>0.17777777777777701</c:v>
                </c:pt>
                <c:pt idx="29655">
                  <c:v>0.2</c:v>
                </c:pt>
                <c:pt idx="29656">
                  <c:v>0.22222222222222199</c:v>
                </c:pt>
                <c:pt idx="29657">
                  <c:v>0.24444444444444399</c:v>
                </c:pt>
                <c:pt idx="29658">
                  <c:v>0.266666666666666</c:v>
                </c:pt>
                <c:pt idx="29659">
                  <c:v>0.28888888888888797</c:v>
                </c:pt>
                <c:pt idx="29660">
                  <c:v>0.31111111111111101</c:v>
                </c:pt>
                <c:pt idx="29661">
                  <c:v>0.33333333333333298</c:v>
                </c:pt>
                <c:pt idx="29662">
                  <c:v>0.35555555555555501</c:v>
                </c:pt>
                <c:pt idx="29663">
                  <c:v>0.37777777777777699</c:v>
                </c:pt>
                <c:pt idx="29664">
                  <c:v>0.4</c:v>
                </c:pt>
                <c:pt idx="29665">
                  <c:v>0.422222222222222</c:v>
                </c:pt>
                <c:pt idx="29666">
                  <c:v>0.44444444444444398</c:v>
                </c:pt>
                <c:pt idx="29667">
                  <c:v>0.46666666666666601</c:v>
                </c:pt>
                <c:pt idx="29668">
                  <c:v>0.48888888888888798</c:v>
                </c:pt>
                <c:pt idx="29669">
                  <c:v>0.51111111111111096</c:v>
                </c:pt>
                <c:pt idx="29670">
                  <c:v>0.53333333333333299</c:v>
                </c:pt>
                <c:pt idx="29671">
                  <c:v>0.55555555555555503</c:v>
                </c:pt>
                <c:pt idx="29672">
                  <c:v>0.57777777777777695</c:v>
                </c:pt>
                <c:pt idx="29673">
                  <c:v>0.6</c:v>
                </c:pt>
                <c:pt idx="29674">
                  <c:v>0.62222222222222201</c:v>
                </c:pt>
                <c:pt idx="29675">
                  <c:v>0.64444444444444404</c:v>
                </c:pt>
                <c:pt idx="29676">
                  <c:v>0.66666666666666596</c:v>
                </c:pt>
                <c:pt idx="29677">
                  <c:v>0.688888888888888</c:v>
                </c:pt>
                <c:pt idx="29678">
                  <c:v>0.71111111111111103</c:v>
                </c:pt>
                <c:pt idx="29679">
                  <c:v>0.73333333333333295</c:v>
                </c:pt>
                <c:pt idx="29680">
                  <c:v>0.75555555555555498</c:v>
                </c:pt>
                <c:pt idx="29681">
                  <c:v>0.77777777777777701</c:v>
                </c:pt>
                <c:pt idx="29682">
                  <c:v>0.8</c:v>
                </c:pt>
                <c:pt idx="29683">
                  <c:v>0.82222222222222197</c:v>
                </c:pt>
                <c:pt idx="29684">
                  <c:v>0.844444444444444</c:v>
                </c:pt>
                <c:pt idx="29685">
                  <c:v>0.86666666666666603</c:v>
                </c:pt>
                <c:pt idx="29686">
                  <c:v>0.88888888888888795</c:v>
                </c:pt>
                <c:pt idx="29687">
                  <c:v>0.91111111111111098</c:v>
                </c:pt>
                <c:pt idx="29688">
                  <c:v>0.93333333333333302</c:v>
                </c:pt>
                <c:pt idx="29689">
                  <c:v>0.95555555555555505</c:v>
                </c:pt>
                <c:pt idx="29690">
                  <c:v>0.97777777777777697</c:v>
                </c:pt>
                <c:pt idx="29691">
                  <c:v>0</c:v>
                </c:pt>
                <c:pt idx="29692">
                  <c:v>2.5641025641025599E-2</c:v>
                </c:pt>
                <c:pt idx="29693">
                  <c:v>5.1282051282051197E-2</c:v>
                </c:pt>
                <c:pt idx="29694">
                  <c:v>7.69230769230769E-2</c:v>
                </c:pt>
                <c:pt idx="29695">
                  <c:v>0.10256410256410201</c:v>
                </c:pt>
                <c:pt idx="29696">
                  <c:v>0.128205128205128</c:v>
                </c:pt>
                <c:pt idx="29697">
                  <c:v>0.15384615384615299</c:v>
                </c:pt>
                <c:pt idx="29698">
                  <c:v>0.17948717948717899</c:v>
                </c:pt>
                <c:pt idx="29699">
                  <c:v>0.20512820512820501</c:v>
                </c:pt>
                <c:pt idx="29700">
                  <c:v>0.23076923076923</c:v>
                </c:pt>
                <c:pt idx="29701">
                  <c:v>0.256410256410256</c:v>
                </c:pt>
                <c:pt idx="29702">
                  <c:v>0.28205128205128199</c:v>
                </c:pt>
                <c:pt idx="29703">
                  <c:v>0.30769230769230699</c:v>
                </c:pt>
                <c:pt idx="29704">
                  <c:v>0.33333333333333298</c:v>
                </c:pt>
                <c:pt idx="29705">
                  <c:v>0.35897435897435898</c:v>
                </c:pt>
                <c:pt idx="29706">
                  <c:v>0.38461538461538403</c:v>
                </c:pt>
                <c:pt idx="29707">
                  <c:v>0.41025641025641002</c:v>
                </c:pt>
                <c:pt idx="29708">
                  <c:v>0.43589743589743501</c:v>
                </c:pt>
                <c:pt idx="29709">
                  <c:v>0.46153846153846101</c:v>
                </c:pt>
                <c:pt idx="29710">
                  <c:v>0.487179487179487</c:v>
                </c:pt>
                <c:pt idx="29711">
                  <c:v>0.512820512820512</c:v>
                </c:pt>
                <c:pt idx="29712">
                  <c:v>0.53846153846153799</c:v>
                </c:pt>
                <c:pt idx="29713">
                  <c:v>0.56410256410256399</c:v>
                </c:pt>
                <c:pt idx="29714">
                  <c:v>0.58974358974358898</c:v>
                </c:pt>
                <c:pt idx="29715">
                  <c:v>0.61538461538461497</c:v>
                </c:pt>
                <c:pt idx="29716">
                  <c:v>0.64102564102564097</c:v>
                </c:pt>
                <c:pt idx="29717">
                  <c:v>0.66666666666666596</c:v>
                </c:pt>
                <c:pt idx="29718">
                  <c:v>0.69230769230769196</c:v>
                </c:pt>
                <c:pt idx="29719">
                  <c:v>0.71794871794871795</c:v>
                </c:pt>
                <c:pt idx="29720">
                  <c:v>0.74358974358974295</c:v>
                </c:pt>
                <c:pt idx="29721">
                  <c:v>0.76923076923076905</c:v>
                </c:pt>
                <c:pt idx="29722">
                  <c:v>0.79487179487179405</c:v>
                </c:pt>
                <c:pt idx="29723">
                  <c:v>0.82051282051282004</c:v>
                </c:pt>
                <c:pt idx="29724">
                  <c:v>0.84615384615384603</c:v>
                </c:pt>
                <c:pt idx="29725">
                  <c:v>0.87179487179487103</c:v>
                </c:pt>
                <c:pt idx="29726">
                  <c:v>0.89743589743589702</c:v>
                </c:pt>
                <c:pt idx="29727">
                  <c:v>0.92307692307692302</c:v>
                </c:pt>
                <c:pt idx="29728">
                  <c:v>0.94871794871794801</c:v>
                </c:pt>
                <c:pt idx="29729">
                  <c:v>0.97435897435897401</c:v>
                </c:pt>
                <c:pt idx="29730">
                  <c:v>0</c:v>
                </c:pt>
                <c:pt idx="29731">
                  <c:v>0.11111111111111099</c:v>
                </c:pt>
                <c:pt idx="29732">
                  <c:v>0.22222222222222199</c:v>
                </c:pt>
                <c:pt idx="29733">
                  <c:v>0.33333333333333298</c:v>
                </c:pt>
                <c:pt idx="29734">
                  <c:v>0.44444444444444398</c:v>
                </c:pt>
                <c:pt idx="29735">
                  <c:v>0.55555555555555503</c:v>
                </c:pt>
                <c:pt idx="29736">
                  <c:v>0.66666666666666596</c:v>
                </c:pt>
                <c:pt idx="29737">
                  <c:v>0.77777777777777701</c:v>
                </c:pt>
                <c:pt idx="29738">
                  <c:v>0.88888888888888795</c:v>
                </c:pt>
                <c:pt idx="29739">
                  <c:v>0</c:v>
                </c:pt>
                <c:pt idx="29740">
                  <c:v>5.8823529411764698E-2</c:v>
                </c:pt>
                <c:pt idx="29741">
                  <c:v>0.11764705882352899</c:v>
                </c:pt>
                <c:pt idx="29742">
                  <c:v>0.17647058823529399</c:v>
                </c:pt>
                <c:pt idx="29743">
                  <c:v>0.23529411764705799</c:v>
                </c:pt>
                <c:pt idx="29744">
                  <c:v>0.29411764705882298</c:v>
                </c:pt>
                <c:pt idx="29745">
                  <c:v>0.35294117647058798</c:v>
                </c:pt>
                <c:pt idx="29746">
                  <c:v>0.41176470588235198</c:v>
                </c:pt>
                <c:pt idx="29747">
                  <c:v>0.47058823529411697</c:v>
                </c:pt>
                <c:pt idx="29748">
                  <c:v>0.52941176470588203</c:v>
                </c:pt>
                <c:pt idx="29749">
                  <c:v>0.58823529411764697</c:v>
                </c:pt>
                <c:pt idx="29750">
                  <c:v>0.64705882352941102</c:v>
                </c:pt>
                <c:pt idx="29751">
                  <c:v>0.70588235294117596</c:v>
                </c:pt>
                <c:pt idx="29752">
                  <c:v>0.76470588235294101</c:v>
                </c:pt>
                <c:pt idx="29753">
                  <c:v>0.82352941176470495</c:v>
                </c:pt>
                <c:pt idx="29754">
                  <c:v>0.88235294117647001</c:v>
                </c:pt>
                <c:pt idx="29755">
                  <c:v>0.94117647058823495</c:v>
                </c:pt>
                <c:pt idx="29756">
                  <c:v>0</c:v>
                </c:pt>
                <c:pt idx="29757">
                  <c:v>2.4390243902439001E-2</c:v>
                </c:pt>
                <c:pt idx="29758">
                  <c:v>4.8780487804878002E-2</c:v>
                </c:pt>
                <c:pt idx="29759">
                  <c:v>7.3170731707316999E-2</c:v>
                </c:pt>
                <c:pt idx="29760">
                  <c:v>9.7560975609756101E-2</c:v>
                </c:pt>
                <c:pt idx="29761">
                  <c:v>0.12195121951219499</c:v>
                </c:pt>
                <c:pt idx="29762">
                  <c:v>0.146341463414634</c:v>
                </c:pt>
                <c:pt idx="29763">
                  <c:v>0.17073170731707299</c:v>
                </c:pt>
                <c:pt idx="29764">
                  <c:v>0.19512195121951201</c:v>
                </c:pt>
                <c:pt idx="29765">
                  <c:v>0.219512195121951</c:v>
                </c:pt>
                <c:pt idx="29766">
                  <c:v>0.24390243902438999</c:v>
                </c:pt>
                <c:pt idx="29767">
                  <c:v>0.26829268292682901</c:v>
                </c:pt>
                <c:pt idx="29768">
                  <c:v>0.292682926829268</c:v>
                </c:pt>
                <c:pt idx="29769">
                  <c:v>0.31707317073170699</c:v>
                </c:pt>
                <c:pt idx="29770">
                  <c:v>0.34146341463414598</c:v>
                </c:pt>
                <c:pt idx="29771">
                  <c:v>0.36585365853658502</c:v>
                </c:pt>
                <c:pt idx="29772">
                  <c:v>0.39024390243902402</c:v>
                </c:pt>
                <c:pt idx="29773">
                  <c:v>0.41463414634146301</c:v>
                </c:pt>
                <c:pt idx="29774">
                  <c:v>0.439024390243902</c:v>
                </c:pt>
                <c:pt idx="29775">
                  <c:v>0.46341463414634099</c:v>
                </c:pt>
                <c:pt idx="29776">
                  <c:v>0.48780487804877998</c:v>
                </c:pt>
                <c:pt idx="29777">
                  <c:v>0.51219512195121897</c:v>
                </c:pt>
                <c:pt idx="29778">
                  <c:v>0.53658536585365801</c:v>
                </c:pt>
                <c:pt idx="29779">
                  <c:v>0.56097560975609695</c:v>
                </c:pt>
                <c:pt idx="29780">
                  <c:v>0.585365853658536</c:v>
                </c:pt>
                <c:pt idx="29781">
                  <c:v>0.60975609756097504</c:v>
                </c:pt>
                <c:pt idx="29782">
                  <c:v>0.63414634146341398</c:v>
                </c:pt>
                <c:pt idx="29783">
                  <c:v>0.65853658536585302</c:v>
                </c:pt>
                <c:pt idx="29784">
                  <c:v>0.68292682926829196</c:v>
                </c:pt>
                <c:pt idx="29785">
                  <c:v>0.707317073170731</c:v>
                </c:pt>
                <c:pt idx="29786">
                  <c:v>0.73170731707317005</c:v>
                </c:pt>
                <c:pt idx="29787">
                  <c:v>0.75609756097560898</c:v>
                </c:pt>
                <c:pt idx="29788">
                  <c:v>0.78048780487804803</c:v>
                </c:pt>
                <c:pt idx="29789">
                  <c:v>0.80487804878048697</c:v>
                </c:pt>
                <c:pt idx="29790">
                  <c:v>0.82926829268292601</c:v>
                </c:pt>
                <c:pt idx="29791">
                  <c:v>0.85365853658536495</c:v>
                </c:pt>
                <c:pt idx="29792">
                  <c:v>0.87804878048780399</c:v>
                </c:pt>
                <c:pt idx="29793">
                  <c:v>0.90243902439024304</c:v>
                </c:pt>
                <c:pt idx="29794">
                  <c:v>0.92682926829268297</c:v>
                </c:pt>
                <c:pt idx="29795">
                  <c:v>0.95121951219512102</c:v>
                </c:pt>
                <c:pt idx="29796">
                  <c:v>0.97560975609756095</c:v>
                </c:pt>
                <c:pt idx="29797">
                  <c:v>0</c:v>
                </c:pt>
                <c:pt idx="29798">
                  <c:v>2.7027027027027001E-2</c:v>
                </c:pt>
                <c:pt idx="29799">
                  <c:v>5.4054054054054002E-2</c:v>
                </c:pt>
                <c:pt idx="29800">
                  <c:v>8.1081081081081002E-2</c:v>
                </c:pt>
                <c:pt idx="29801">
                  <c:v>0.108108108108108</c:v>
                </c:pt>
                <c:pt idx="29802">
                  <c:v>0.135135135135135</c:v>
                </c:pt>
                <c:pt idx="29803">
                  <c:v>0.162162162162162</c:v>
                </c:pt>
                <c:pt idx="29804">
                  <c:v>0.18918918918918901</c:v>
                </c:pt>
                <c:pt idx="29805">
                  <c:v>0.21621621621621601</c:v>
                </c:pt>
                <c:pt idx="29806">
                  <c:v>0.24324324324324301</c:v>
                </c:pt>
                <c:pt idx="29807">
                  <c:v>0.27027027027027001</c:v>
                </c:pt>
                <c:pt idx="29808">
                  <c:v>0.29729729729729698</c:v>
                </c:pt>
                <c:pt idx="29809">
                  <c:v>0.32432432432432401</c:v>
                </c:pt>
                <c:pt idx="29810">
                  <c:v>0.35135135135135098</c:v>
                </c:pt>
                <c:pt idx="29811">
                  <c:v>0.37837837837837801</c:v>
                </c:pt>
                <c:pt idx="29812">
                  <c:v>0.40540540540540498</c:v>
                </c:pt>
                <c:pt idx="29813">
                  <c:v>0.43243243243243201</c:v>
                </c:pt>
                <c:pt idx="29814">
                  <c:v>0.45945945945945899</c:v>
                </c:pt>
                <c:pt idx="29815">
                  <c:v>0.48648648648648601</c:v>
                </c:pt>
                <c:pt idx="29816">
                  <c:v>0.51351351351351304</c:v>
                </c:pt>
                <c:pt idx="29817">
                  <c:v>0.54054054054054002</c:v>
                </c:pt>
                <c:pt idx="29818">
                  <c:v>0.56756756756756699</c:v>
                </c:pt>
                <c:pt idx="29819">
                  <c:v>0.59459459459459396</c:v>
                </c:pt>
                <c:pt idx="29820">
                  <c:v>0.62162162162162105</c:v>
                </c:pt>
                <c:pt idx="29821">
                  <c:v>0.64864864864864802</c:v>
                </c:pt>
                <c:pt idx="29822">
                  <c:v>0.67567567567567499</c:v>
                </c:pt>
                <c:pt idx="29823">
                  <c:v>0.70270270270270196</c:v>
                </c:pt>
                <c:pt idx="29824">
                  <c:v>0.72972972972972905</c:v>
                </c:pt>
                <c:pt idx="29825">
                  <c:v>0.75675675675675602</c:v>
                </c:pt>
                <c:pt idx="29826">
                  <c:v>0.78378378378378299</c:v>
                </c:pt>
                <c:pt idx="29827">
                  <c:v>0.81081081081080997</c:v>
                </c:pt>
                <c:pt idx="29828">
                  <c:v>0.83783783783783705</c:v>
                </c:pt>
                <c:pt idx="29829">
                  <c:v>0.86486486486486402</c:v>
                </c:pt>
                <c:pt idx="29830">
                  <c:v>0.891891891891891</c:v>
                </c:pt>
                <c:pt idx="29831">
                  <c:v>0.91891891891891897</c:v>
                </c:pt>
                <c:pt idx="29832">
                  <c:v>0.94594594594594505</c:v>
                </c:pt>
                <c:pt idx="29833">
                  <c:v>0.97297297297297303</c:v>
                </c:pt>
                <c:pt idx="29834">
                  <c:v>0</c:v>
                </c:pt>
                <c:pt idx="29835">
                  <c:v>1.6949152542372801E-2</c:v>
                </c:pt>
                <c:pt idx="29836">
                  <c:v>3.38983050847457E-2</c:v>
                </c:pt>
                <c:pt idx="29837">
                  <c:v>5.0847457627118599E-2</c:v>
                </c:pt>
                <c:pt idx="29838">
                  <c:v>6.7796610169491497E-2</c:v>
                </c:pt>
                <c:pt idx="29839">
                  <c:v>8.4745762711864403E-2</c:v>
                </c:pt>
                <c:pt idx="29840">
                  <c:v>0.101694915254237</c:v>
                </c:pt>
                <c:pt idx="29841">
                  <c:v>0.11864406779661001</c:v>
                </c:pt>
                <c:pt idx="29842">
                  <c:v>0.13559322033898299</c:v>
                </c:pt>
                <c:pt idx="29843">
                  <c:v>0.152542372881355</c:v>
                </c:pt>
                <c:pt idx="29844">
                  <c:v>0.169491525423728</c:v>
                </c:pt>
                <c:pt idx="29845">
                  <c:v>0.186440677966101</c:v>
                </c:pt>
                <c:pt idx="29846">
                  <c:v>0.20338983050847401</c:v>
                </c:pt>
                <c:pt idx="29847">
                  <c:v>0.22033898305084701</c:v>
                </c:pt>
                <c:pt idx="29848">
                  <c:v>0.23728813559322001</c:v>
                </c:pt>
                <c:pt idx="29849">
                  <c:v>0.25423728813559299</c:v>
                </c:pt>
                <c:pt idx="29850">
                  <c:v>0.27118644067796599</c:v>
                </c:pt>
                <c:pt idx="29851">
                  <c:v>0.28813559322033899</c:v>
                </c:pt>
                <c:pt idx="29852">
                  <c:v>0.305084745762711</c:v>
                </c:pt>
                <c:pt idx="29853">
                  <c:v>0.322033898305084</c:v>
                </c:pt>
                <c:pt idx="29854">
                  <c:v>0.338983050847457</c:v>
                </c:pt>
                <c:pt idx="29855">
                  <c:v>0.35593220338983</c:v>
                </c:pt>
                <c:pt idx="29856">
                  <c:v>0.37288135593220301</c:v>
                </c:pt>
                <c:pt idx="29857">
                  <c:v>0.38983050847457601</c:v>
                </c:pt>
                <c:pt idx="29858">
                  <c:v>0.40677966101694901</c:v>
                </c:pt>
                <c:pt idx="29859">
                  <c:v>0.42372881355932202</c:v>
                </c:pt>
                <c:pt idx="29860">
                  <c:v>0.44067796610169402</c:v>
                </c:pt>
                <c:pt idx="29861">
                  <c:v>0.45762711864406702</c:v>
                </c:pt>
                <c:pt idx="29862">
                  <c:v>0.47457627118644002</c:v>
                </c:pt>
                <c:pt idx="29863">
                  <c:v>0.49152542372881303</c:v>
                </c:pt>
                <c:pt idx="29864">
                  <c:v>0.50847457627118597</c:v>
                </c:pt>
                <c:pt idx="29865">
                  <c:v>0.52542372881355903</c:v>
                </c:pt>
                <c:pt idx="29866">
                  <c:v>0.54237288135593198</c:v>
                </c:pt>
                <c:pt idx="29867">
                  <c:v>0.55932203389830504</c:v>
                </c:pt>
                <c:pt idx="29868">
                  <c:v>0.57627118644067798</c:v>
                </c:pt>
                <c:pt idx="29869">
                  <c:v>0.59322033898305004</c:v>
                </c:pt>
                <c:pt idx="29870">
                  <c:v>0.61016949152542299</c:v>
                </c:pt>
                <c:pt idx="29871">
                  <c:v>0.62711864406779605</c:v>
                </c:pt>
                <c:pt idx="29872">
                  <c:v>0.644067796610169</c:v>
                </c:pt>
                <c:pt idx="29873">
                  <c:v>0.66101694915254205</c:v>
                </c:pt>
                <c:pt idx="29874">
                  <c:v>0.677966101694915</c:v>
                </c:pt>
                <c:pt idx="29875">
                  <c:v>0.69491525423728795</c:v>
                </c:pt>
                <c:pt idx="29876">
                  <c:v>0.71186440677966101</c:v>
                </c:pt>
                <c:pt idx="29877">
                  <c:v>0.72881355932203296</c:v>
                </c:pt>
                <c:pt idx="29878">
                  <c:v>0.74576271186440601</c:v>
                </c:pt>
                <c:pt idx="29879">
                  <c:v>0.76271186440677896</c:v>
                </c:pt>
                <c:pt idx="29880">
                  <c:v>0.77966101694915202</c:v>
                </c:pt>
                <c:pt idx="29881">
                  <c:v>0.79661016949152497</c:v>
                </c:pt>
                <c:pt idx="29882">
                  <c:v>0.81355932203389802</c:v>
                </c:pt>
                <c:pt idx="29883">
                  <c:v>0.83050847457627097</c:v>
                </c:pt>
                <c:pt idx="29884">
                  <c:v>0.84745762711864403</c:v>
                </c:pt>
                <c:pt idx="29885">
                  <c:v>0.86440677966101698</c:v>
                </c:pt>
                <c:pt idx="29886">
                  <c:v>0.88135593220338904</c:v>
                </c:pt>
                <c:pt idx="29887">
                  <c:v>0.89830508474576198</c:v>
                </c:pt>
                <c:pt idx="29888">
                  <c:v>0.91525423728813504</c:v>
                </c:pt>
                <c:pt idx="29889">
                  <c:v>0.93220338983050799</c:v>
                </c:pt>
                <c:pt idx="29890">
                  <c:v>0.94915254237288105</c:v>
                </c:pt>
                <c:pt idx="29891">
                  <c:v>0.96610169491525399</c:v>
                </c:pt>
                <c:pt idx="29892">
                  <c:v>0.98305084745762705</c:v>
                </c:pt>
                <c:pt idx="29893">
                  <c:v>0</c:v>
                </c:pt>
                <c:pt idx="29894">
                  <c:v>2.5641025641025599E-2</c:v>
                </c:pt>
                <c:pt idx="29895">
                  <c:v>5.1282051282051197E-2</c:v>
                </c:pt>
                <c:pt idx="29896">
                  <c:v>7.69230769230769E-2</c:v>
                </c:pt>
                <c:pt idx="29897">
                  <c:v>0.10256410256410201</c:v>
                </c:pt>
                <c:pt idx="29898">
                  <c:v>0.128205128205128</c:v>
                </c:pt>
                <c:pt idx="29899">
                  <c:v>0.15384615384615299</c:v>
                </c:pt>
                <c:pt idx="29900">
                  <c:v>0.17948717948717899</c:v>
                </c:pt>
                <c:pt idx="29901">
                  <c:v>0.20512820512820501</c:v>
                </c:pt>
                <c:pt idx="29902">
                  <c:v>0.23076923076923</c:v>
                </c:pt>
                <c:pt idx="29903">
                  <c:v>0.256410256410256</c:v>
                </c:pt>
                <c:pt idx="29904">
                  <c:v>0.28205128205128199</c:v>
                </c:pt>
                <c:pt idx="29905">
                  <c:v>0.30769230769230699</c:v>
                </c:pt>
                <c:pt idx="29906">
                  <c:v>0.33333333333333298</c:v>
                </c:pt>
                <c:pt idx="29907">
                  <c:v>0.35897435897435898</c:v>
                </c:pt>
                <c:pt idx="29908">
                  <c:v>0.38461538461538403</c:v>
                </c:pt>
                <c:pt idx="29909">
                  <c:v>0.41025641025641002</c:v>
                </c:pt>
                <c:pt idx="29910">
                  <c:v>0.43589743589743501</c:v>
                </c:pt>
                <c:pt idx="29911">
                  <c:v>0.46153846153846101</c:v>
                </c:pt>
                <c:pt idx="29912">
                  <c:v>0.487179487179487</c:v>
                </c:pt>
                <c:pt idx="29913">
                  <c:v>0.512820512820512</c:v>
                </c:pt>
                <c:pt idx="29914">
                  <c:v>0.53846153846153799</c:v>
                </c:pt>
                <c:pt idx="29915">
                  <c:v>0.56410256410256399</c:v>
                </c:pt>
                <c:pt idx="29916">
                  <c:v>0.58974358974358898</c:v>
                </c:pt>
                <c:pt idx="29917">
                  <c:v>0.61538461538461497</c:v>
                </c:pt>
                <c:pt idx="29918">
                  <c:v>0.64102564102564097</c:v>
                </c:pt>
                <c:pt idx="29919">
                  <c:v>0.66666666666666596</c:v>
                </c:pt>
                <c:pt idx="29920">
                  <c:v>0.69230769230769196</c:v>
                </c:pt>
                <c:pt idx="29921">
                  <c:v>0.71794871794871795</c:v>
                </c:pt>
                <c:pt idx="29922">
                  <c:v>0.74358974358974295</c:v>
                </c:pt>
                <c:pt idx="29923">
                  <c:v>0.76923076923076905</c:v>
                </c:pt>
                <c:pt idx="29924">
                  <c:v>0.79487179487179405</c:v>
                </c:pt>
                <c:pt idx="29925">
                  <c:v>0.82051282051282004</c:v>
                </c:pt>
                <c:pt idx="29926">
                  <c:v>0.84615384615384603</c:v>
                </c:pt>
                <c:pt idx="29927">
                  <c:v>0.87179487179487103</c:v>
                </c:pt>
                <c:pt idx="29928">
                  <c:v>0.89743589743589702</c:v>
                </c:pt>
                <c:pt idx="29929">
                  <c:v>0.92307692307692302</c:v>
                </c:pt>
                <c:pt idx="29930">
                  <c:v>0.94871794871794801</c:v>
                </c:pt>
                <c:pt idx="29931">
                  <c:v>0.97435897435897401</c:v>
                </c:pt>
                <c:pt idx="29932">
                  <c:v>0</c:v>
                </c:pt>
                <c:pt idx="29933">
                  <c:v>6.5359477124183E-3</c:v>
                </c:pt>
                <c:pt idx="29934">
                  <c:v>1.30718954248366E-2</c:v>
                </c:pt>
                <c:pt idx="29935">
                  <c:v>1.9607843137254902E-2</c:v>
                </c:pt>
                <c:pt idx="29936">
                  <c:v>2.61437908496732E-2</c:v>
                </c:pt>
                <c:pt idx="29937">
                  <c:v>3.2679738562091498E-2</c:v>
                </c:pt>
                <c:pt idx="29938">
                  <c:v>3.9215686274509803E-2</c:v>
                </c:pt>
                <c:pt idx="29939">
                  <c:v>4.5751633986928102E-2</c:v>
                </c:pt>
                <c:pt idx="29940">
                  <c:v>5.22875816993464E-2</c:v>
                </c:pt>
                <c:pt idx="29941">
                  <c:v>5.8823529411764698E-2</c:v>
                </c:pt>
                <c:pt idx="29942">
                  <c:v>6.5359477124182996E-2</c:v>
                </c:pt>
                <c:pt idx="29943">
                  <c:v>7.1895424836601302E-2</c:v>
                </c:pt>
                <c:pt idx="29944">
                  <c:v>7.8431372549019607E-2</c:v>
                </c:pt>
                <c:pt idx="29945">
                  <c:v>8.4967320261437898E-2</c:v>
                </c:pt>
                <c:pt idx="29946">
                  <c:v>9.1503267973856203E-2</c:v>
                </c:pt>
                <c:pt idx="29947">
                  <c:v>9.8039215686274495E-2</c:v>
                </c:pt>
                <c:pt idx="29948">
                  <c:v>0.10457516339869199</c:v>
                </c:pt>
                <c:pt idx="29949">
                  <c:v>0.11111111111111099</c:v>
                </c:pt>
                <c:pt idx="29950">
                  <c:v>0.11764705882352899</c:v>
                </c:pt>
                <c:pt idx="29951">
                  <c:v>0.12418300653594699</c:v>
                </c:pt>
                <c:pt idx="29952">
                  <c:v>0.13071895424836599</c:v>
                </c:pt>
                <c:pt idx="29953">
                  <c:v>0.13725490196078399</c:v>
                </c:pt>
                <c:pt idx="29954">
                  <c:v>0.14379084967320199</c:v>
                </c:pt>
                <c:pt idx="29955">
                  <c:v>0.15032679738561999</c:v>
                </c:pt>
                <c:pt idx="29956">
                  <c:v>0.15686274509803899</c:v>
                </c:pt>
                <c:pt idx="29957">
                  <c:v>0.16339869281045699</c:v>
                </c:pt>
                <c:pt idx="29958">
                  <c:v>0.16993464052287499</c:v>
                </c:pt>
                <c:pt idx="29959">
                  <c:v>0.17647058823529399</c:v>
                </c:pt>
                <c:pt idx="29960">
                  <c:v>0.18300653594771199</c:v>
                </c:pt>
                <c:pt idx="29961">
                  <c:v>0.18954248366012999</c:v>
                </c:pt>
                <c:pt idx="29962">
                  <c:v>0.19607843137254899</c:v>
                </c:pt>
                <c:pt idx="29963">
                  <c:v>0.20261437908496699</c:v>
                </c:pt>
                <c:pt idx="29964">
                  <c:v>0.20915032679738499</c:v>
                </c:pt>
                <c:pt idx="29965">
                  <c:v>0.21568627450980299</c:v>
                </c:pt>
                <c:pt idx="29966">
                  <c:v>0.22222222222222199</c:v>
                </c:pt>
                <c:pt idx="29967">
                  <c:v>0.22875816993463999</c:v>
                </c:pt>
                <c:pt idx="29968">
                  <c:v>0.23529411764705799</c:v>
                </c:pt>
                <c:pt idx="29969">
                  <c:v>0.24183006535947699</c:v>
                </c:pt>
                <c:pt idx="29970">
                  <c:v>0.24836601307189499</c:v>
                </c:pt>
                <c:pt idx="29971">
                  <c:v>0.25490196078431299</c:v>
                </c:pt>
                <c:pt idx="29972">
                  <c:v>0.26143790849673199</c:v>
                </c:pt>
                <c:pt idx="29973">
                  <c:v>0.26797385620914999</c:v>
                </c:pt>
                <c:pt idx="29974">
                  <c:v>0.27450980392156799</c:v>
                </c:pt>
                <c:pt idx="29975">
                  <c:v>0.28104575163398599</c:v>
                </c:pt>
                <c:pt idx="29976">
                  <c:v>0.28758169934640498</c:v>
                </c:pt>
                <c:pt idx="29977">
                  <c:v>0.29411764705882298</c:v>
                </c:pt>
                <c:pt idx="29978">
                  <c:v>0.30065359477124098</c:v>
                </c:pt>
                <c:pt idx="29979">
                  <c:v>0.30718954248365998</c:v>
                </c:pt>
                <c:pt idx="29980">
                  <c:v>0.31372549019607798</c:v>
                </c:pt>
                <c:pt idx="29981">
                  <c:v>0.32026143790849598</c:v>
                </c:pt>
                <c:pt idx="29982">
                  <c:v>0.32679738562091498</c:v>
                </c:pt>
                <c:pt idx="29983">
                  <c:v>0.33333333333333298</c:v>
                </c:pt>
                <c:pt idx="29984">
                  <c:v>0.33986928104575098</c:v>
                </c:pt>
                <c:pt idx="29985">
                  <c:v>0.34640522875816898</c:v>
                </c:pt>
                <c:pt idx="29986">
                  <c:v>0.35294117647058798</c:v>
                </c:pt>
                <c:pt idx="29987">
                  <c:v>0.35947712418300598</c:v>
                </c:pt>
                <c:pt idx="29988">
                  <c:v>0.36601307189542398</c:v>
                </c:pt>
                <c:pt idx="29989">
                  <c:v>0.37254901960784298</c:v>
                </c:pt>
                <c:pt idx="29990">
                  <c:v>0.37908496732026098</c:v>
                </c:pt>
                <c:pt idx="29991">
                  <c:v>0.38562091503267898</c:v>
                </c:pt>
                <c:pt idx="29992">
                  <c:v>0.39215686274509798</c:v>
                </c:pt>
                <c:pt idx="29993">
                  <c:v>0.39869281045751598</c:v>
                </c:pt>
                <c:pt idx="29994">
                  <c:v>0.40522875816993398</c:v>
                </c:pt>
                <c:pt idx="29995">
                  <c:v>0.41176470588235198</c:v>
                </c:pt>
                <c:pt idx="29996">
                  <c:v>0.41830065359477098</c:v>
                </c:pt>
                <c:pt idx="29997">
                  <c:v>0.42483660130718898</c:v>
                </c:pt>
                <c:pt idx="29998">
                  <c:v>0.43137254901960698</c:v>
                </c:pt>
                <c:pt idx="29999">
                  <c:v>0.43790849673202598</c:v>
                </c:pt>
                <c:pt idx="30000">
                  <c:v>0.44444444444444398</c:v>
                </c:pt>
                <c:pt idx="30001">
                  <c:v>0.45098039215686198</c:v>
                </c:pt>
                <c:pt idx="30002">
                  <c:v>0.45751633986928097</c:v>
                </c:pt>
                <c:pt idx="30003">
                  <c:v>0.46405228758169897</c:v>
                </c:pt>
                <c:pt idx="30004">
                  <c:v>0.47058823529411697</c:v>
                </c:pt>
                <c:pt idx="30005">
                  <c:v>0.47712418300653597</c:v>
                </c:pt>
                <c:pt idx="30006">
                  <c:v>0.48366013071895397</c:v>
                </c:pt>
                <c:pt idx="30007">
                  <c:v>0.49019607843137197</c:v>
                </c:pt>
                <c:pt idx="30008">
                  <c:v>0.49673202614378997</c:v>
                </c:pt>
                <c:pt idx="30009">
                  <c:v>0.50326797385620903</c:v>
                </c:pt>
                <c:pt idx="30010">
                  <c:v>0.50980392156862697</c:v>
                </c:pt>
                <c:pt idx="30011">
                  <c:v>0.51633986928104503</c:v>
                </c:pt>
                <c:pt idx="30012">
                  <c:v>0.52287581699346397</c:v>
                </c:pt>
                <c:pt idx="30013">
                  <c:v>0.52941176470588203</c:v>
                </c:pt>
                <c:pt idx="30014">
                  <c:v>0.53594771241829997</c:v>
                </c:pt>
                <c:pt idx="30015">
                  <c:v>0.54248366013071803</c:v>
                </c:pt>
                <c:pt idx="30016">
                  <c:v>0.54901960784313697</c:v>
                </c:pt>
                <c:pt idx="30017">
                  <c:v>0.55555555555555503</c:v>
                </c:pt>
                <c:pt idx="30018">
                  <c:v>0.56209150326797297</c:v>
                </c:pt>
                <c:pt idx="30019">
                  <c:v>0.56862745098039202</c:v>
                </c:pt>
                <c:pt idx="30020">
                  <c:v>0.57516339869280997</c:v>
                </c:pt>
                <c:pt idx="30021">
                  <c:v>0.58169934640522802</c:v>
                </c:pt>
                <c:pt idx="30022">
                  <c:v>0.58823529411764697</c:v>
                </c:pt>
                <c:pt idx="30023">
                  <c:v>0.59477124183006502</c:v>
                </c:pt>
                <c:pt idx="30024">
                  <c:v>0.60130718954248297</c:v>
                </c:pt>
                <c:pt idx="30025">
                  <c:v>0.60784313725490102</c:v>
                </c:pt>
                <c:pt idx="30026">
                  <c:v>0.61437908496731997</c:v>
                </c:pt>
                <c:pt idx="30027">
                  <c:v>0.62091503267973802</c:v>
                </c:pt>
                <c:pt idx="30028">
                  <c:v>0.62745098039215597</c:v>
                </c:pt>
                <c:pt idx="30029">
                  <c:v>0.63398692810457502</c:v>
                </c:pt>
                <c:pt idx="30030">
                  <c:v>0.64052287581699296</c:v>
                </c:pt>
                <c:pt idx="30031">
                  <c:v>0.64705882352941102</c:v>
                </c:pt>
                <c:pt idx="30032">
                  <c:v>0.65359477124182996</c:v>
                </c:pt>
                <c:pt idx="30033">
                  <c:v>0.66013071895424802</c:v>
                </c:pt>
                <c:pt idx="30034">
                  <c:v>0.66666666666666596</c:v>
                </c:pt>
                <c:pt idx="30035">
                  <c:v>0.67320261437908502</c:v>
                </c:pt>
                <c:pt idx="30036">
                  <c:v>0.67973856209150296</c:v>
                </c:pt>
                <c:pt idx="30037">
                  <c:v>0.68627450980392102</c:v>
                </c:pt>
                <c:pt idx="30038">
                  <c:v>0.69281045751633896</c:v>
                </c:pt>
                <c:pt idx="30039">
                  <c:v>0.69934640522875802</c:v>
                </c:pt>
                <c:pt idx="30040">
                  <c:v>0.70588235294117596</c:v>
                </c:pt>
                <c:pt idx="30041">
                  <c:v>0.71241830065359402</c:v>
                </c:pt>
                <c:pt idx="30042">
                  <c:v>0.71895424836601296</c:v>
                </c:pt>
                <c:pt idx="30043">
                  <c:v>0.72549019607843102</c:v>
                </c:pt>
                <c:pt idx="30044">
                  <c:v>0.73202614379084896</c:v>
                </c:pt>
                <c:pt idx="30045">
                  <c:v>0.73856209150326801</c:v>
                </c:pt>
                <c:pt idx="30046">
                  <c:v>0.74509803921568596</c:v>
                </c:pt>
                <c:pt idx="30047">
                  <c:v>0.75163398692810401</c:v>
                </c:pt>
                <c:pt idx="30048">
                  <c:v>0.75816993464052196</c:v>
                </c:pt>
                <c:pt idx="30049">
                  <c:v>0.76470588235294101</c:v>
                </c:pt>
                <c:pt idx="30050">
                  <c:v>0.77124183006535896</c:v>
                </c:pt>
                <c:pt idx="30051">
                  <c:v>0.77777777777777701</c:v>
                </c:pt>
                <c:pt idx="30052">
                  <c:v>0.78431372549019596</c:v>
                </c:pt>
                <c:pt idx="30053">
                  <c:v>0.79084967320261401</c:v>
                </c:pt>
                <c:pt idx="30054">
                  <c:v>0.79738562091503196</c:v>
                </c:pt>
                <c:pt idx="30055">
                  <c:v>0.80392156862745101</c:v>
                </c:pt>
                <c:pt idx="30056">
                  <c:v>0.81045751633986896</c:v>
                </c:pt>
                <c:pt idx="30057">
                  <c:v>0.81699346405228701</c:v>
                </c:pt>
                <c:pt idx="30058">
                  <c:v>0.82352941176470495</c:v>
                </c:pt>
                <c:pt idx="30059">
                  <c:v>0.83006535947712401</c:v>
                </c:pt>
                <c:pt idx="30060">
                  <c:v>0.83660130718954195</c:v>
                </c:pt>
                <c:pt idx="30061">
                  <c:v>0.84313725490196001</c:v>
                </c:pt>
                <c:pt idx="30062">
                  <c:v>0.84967320261437895</c:v>
                </c:pt>
                <c:pt idx="30063">
                  <c:v>0.85620915032679701</c:v>
                </c:pt>
                <c:pt idx="30064">
                  <c:v>0.86274509803921495</c:v>
                </c:pt>
                <c:pt idx="30065">
                  <c:v>0.86928104575163401</c:v>
                </c:pt>
                <c:pt idx="30066">
                  <c:v>0.87581699346405195</c:v>
                </c:pt>
                <c:pt idx="30067">
                  <c:v>0.88235294117647001</c:v>
                </c:pt>
                <c:pt idx="30068">
                  <c:v>0.88888888888888795</c:v>
                </c:pt>
                <c:pt idx="30069">
                  <c:v>0.89542483660130701</c:v>
                </c:pt>
                <c:pt idx="30070">
                  <c:v>0.90196078431372495</c:v>
                </c:pt>
                <c:pt idx="30071">
                  <c:v>0.90849673202614301</c:v>
                </c:pt>
                <c:pt idx="30072">
                  <c:v>0.91503267973856195</c:v>
                </c:pt>
                <c:pt idx="30073">
                  <c:v>0.92156862745098</c:v>
                </c:pt>
                <c:pt idx="30074">
                  <c:v>0.92810457516339795</c:v>
                </c:pt>
                <c:pt idx="30075">
                  <c:v>0.934640522875817</c:v>
                </c:pt>
                <c:pt idx="30076">
                  <c:v>0.94117647058823495</c:v>
                </c:pt>
                <c:pt idx="30077">
                  <c:v>0.947712418300653</c:v>
                </c:pt>
                <c:pt idx="30078">
                  <c:v>0.95424836601307195</c:v>
                </c:pt>
                <c:pt idx="30079">
                  <c:v>0.96078431372549</c:v>
                </c:pt>
                <c:pt idx="30080">
                  <c:v>0.96732026143790795</c:v>
                </c:pt>
                <c:pt idx="30081">
                  <c:v>0.973856209150326</c:v>
                </c:pt>
                <c:pt idx="30082">
                  <c:v>0.98039215686274495</c:v>
                </c:pt>
                <c:pt idx="30083">
                  <c:v>0.986928104575163</c:v>
                </c:pt>
                <c:pt idx="30084">
                  <c:v>0.99346405228758095</c:v>
                </c:pt>
                <c:pt idx="30085">
                  <c:v>0</c:v>
                </c:pt>
                <c:pt idx="30086">
                  <c:v>1.5873015873015799E-2</c:v>
                </c:pt>
                <c:pt idx="30087">
                  <c:v>3.1746031746031703E-2</c:v>
                </c:pt>
                <c:pt idx="30088">
                  <c:v>4.7619047619047603E-2</c:v>
                </c:pt>
                <c:pt idx="30089">
                  <c:v>6.3492063492063405E-2</c:v>
                </c:pt>
                <c:pt idx="30090">
                  <c:v>7.9365079365079305E-2</c:v>
                </c:pt>
                <c:pt idx="30091">
                  <c:v>9.5238095238095205E-2</c:v>
                </c:pt>
                <c:pt idx="30092">
                  <c:v>0.11111111111111099</c:v>
                </c:pt>
                <c:pt idx="30093">
                  <c:v>0.12698412698412601</c:v>
                </c:pt>
                <c:pt idx="30094">
                  <c:v>0.14285714285714199</c:v>
                </c:pt>
                <c:pt idx="30095">
                  <c:v>0.158730158730158</c:v>
                </c:pt>
                <c:pt idx="30096">
                  <c:v>0.17460317460317401</c:v>
                </c:pt>
                <c:pt idx="30097">
                  <c:v>0.19047619047618999</c:v>
                </c:pt>
                <c:pt idx="30098">
                  <c:v>0.206349206349206</c:v>
                </c:pt>
                <c:pt idx="30099">
                  <c:v>0.22222222222222199</c:v>
                </c:pt>
                <c:pt idx="30100">
                  <c:v>0.238095238095238</c:v>
                </c:pt>
                <c:pt idx="30101">
                  <c:v>0.25396825396825301</c:v>
                </c:pt>
                <c:pt idx="30102">
                  <c:v>0.26984126984126899</c:v>
                </c:pt>
                <c:pt idx="30103">
                  <c:v>0.28571428571428498</c:v>
                </c:pt>
                <c:pt idx="30104">
                  <c:v>0.30158730158730102</c:v>
                </c:pt>
                <c:pt idx="30105">
                  <c:v>0.317460317460317</c:v>
                </c:pt>
                <c:pt idx="30106">
                  <c:v>0.33333333333333298</c:v>
                </c:pt>
                <c:pt idx="30107">
                  <c:v>0.34920634920634902</c:v>
                </c:pt>
                <c:pt idx="30108">
                  <c:v>0.365079365079365</c:v>
                </c:pt>
                <c:pt idx="30109">
                  <c:v>0.38095238095237999</c:v>
                </c:pt>
                <c:pt idx="30110">
                  <c:v>0.39682539682539603</c:v>
                </c:pt>
                <c:pt idx="30111">
                  <c:v>0.41269841269841201</c:v>
                </c:pt>
                <c:pt idx="30112">
                  <c:v>0.42857142857142799</c:v>
                </c:pt>
                <c:pt idx="30113">
                  <c:v>0.44444444444444398</c:v>
                </c:pt>
                <c:pt idx="30114">
                  <c:v>0.46031746031746001</c:v>
                </c:pt>
                <c:pt idx="30115">
                  <c:v>0.476190476190476</c:v>
                </c:pt>
                <c:pt idx="30116">
                  <c:v>0.49206349206349198</c:v>
                </c:pt>
                <c:pt idx="30117">
                  <c:v>0.50793650793650702</c:v>
                </c:pt>
                <c:pt idx="30118">
                  <c:v>0.52380952380952295</c:v>
                </c:pt>
                <c:pt idx="30119">
                  <c:v>0.53968253968253899</c:v>
                </c:pt>
                <c:pt idx="30120">
                  <c:v>0.55555555555555503</c:v>
                </c:pt>
                <c:pt idx="30121">
                  <c:v>0.57142857142857095</c:v>
                </c:pt>
                <c:pt idx="30122">
                  <c:v>0.58730158730158699</c:v>
                </c:pt>
                <c:pt idx="30123">
                  <c:v>0.60317460317460303</c:v>
                </c:pt>
                <c:pt idx="30124">
                  <c:v>0.61904761904761896</c:v>
                </c:pt>
                <c:pt idx="30125">
                  <c:v>0.634920634920634</c:v>
                </c:pt>
                <c:pt idx="30126">
                  <c:v>0.65079365079365004</c:v>
                </c:pt>
                <c:pt idx="30127">
                  <c:v>0.66666666666666596</c:v>
                </c:pt>
                <c:pt idx="30128">
                  <c:v>0.682539682539682</c:v>
                </c:pt>
                <c:pt idx="30129">
                  <c:v>0.69841269841269804</c:v>
                </c:pt>
                <c:pt idx="30130">
                  <c:v>0.71428571428571397</c:v>
                </c:pt>
                <c:pt idx="30131">
                  <c:v>0.73015873015873001</c:v>
                </c:pt>
                <c:pt idx="30132">
                  <c:v>0.74603174603174605</c:v>
                </c:pt>
                <c:pt idx="30133">
                  <c:v>0.76190476190476097</c:v>
                </c:pt>
                <c:pt idx="30134">
                  <c:v>0.77777777777777701</c:v>
                </c:pt>
                <c:pt idx="30135">
                  <c:v>0.79365079365079305</c:v>
                </c:pt>
                <c:pt idx="30136">
                  <c:v>0.80952380952380898</c:v>
                </c:pt>
                <c:pt idx="30137">
                  <c:v>0.82539682539682502</c:v>
                </c:pt>
                <c:pt idx="30138">
                  <c:v>0.84126984126984095</c:v>
                </c:pt>
                <c:pt idx="30139">
                  <c:v>0.85714285714285698</c:v>
                </c:pt>
                <c:pt idx="30140">
                  <c:v>0.87301587301587302</c:v>
                </c:pt>
                <c:pt idx="30141">
                  <c:v>0.88888888888888795</c:v>
                </c:pt>
                <c:pt idx="30142">
                  <c:v>0.90476190476190399</c:v>
                </c:pt>
                <c:pt idx="30143">
                  <c:v>0.92063492063492003</c:v>
                </c:pt>
                <c:pt idx="30144">
                  <c:v>0.93650793650793596</c:v>
                </c:pt>
                <c:pt idx="30145">
                  <c:v>0.952380952380952</c:v>
                </c:pt>
                <c:pt idx="30146">
                  <c:v>0.96825396825396803</c:v>
                </c:pt>
                <c:pt idx="30147">
                  <c:v>0.98412698412698396</c:v>
                </c:pt>
                <c:pt idx="30148">
                  <c:v>0</c:v>
                </c:pt>
                <c:pt idx="30149">
                  <c:v>1.20481927710843E-2</c:v>
                </c:pt>
                <c:pt idx="30150">
                  <c:v>2.40963855421686E-2</c:v>
                </c:pt>
                <c:pt idx="30151">
                  <c:v>3.6144578313252997E-2</c:v>
                </c:pt>
                <c:pt idx="30152">
                  <c:v>4.8192771084337303E-2</c:v>
                </c:pt>
                <c:pt idx="30153">
                  <c:v>6.0240963855421603E-2</c:v>
                </c:pt>
                <c:pt idx="30154">
                  <c:v>7.2289156626505993E-2</c:v>
                </c:pt>
                <c:pt idx="30155">
                  <c:v>8.43373493975903E-2</c:v>
                </c:pt>
                <c:pt idx="30156">
                  <c:v>9.6385542168674704E-2</c:v>
                </c:pt>
                <c:pt idx="30157">
                  <c:v>0.108433734939759</c:v>
                </c:pt>
                <c:pt idx="30158">
                  <c:v>0.120481927710843</c:v>
                </c:pt>
                <c:pt idx="30159">
                  <c:v>0.132530120481927</c:v>
                </c:pt>
                <c:pt idx="30160">
                  <c:v>0.14457831325301199</c:v>
                </c:pt>
                <c:pt idx="30161">
                  <c:v>0.156626506024096</c:v>
                </c:pt>
                <c:pt idx="30162">
                  <c:v>0.16867469879517999</c:v>
                </c:pt>
                <c:pt idx="30163">
                  <c:v>0.180722891566265</c:v>
                </c:pt>
                <c:pt idx="30164">
                  <c:v>0.19277108433734899</c:v>
                </c:pt>
                <c:pt idx="30165">
                  <c:v>0.20481927710843301</c:v>
                </c:pt>
                <c:pt idx="30166">
                  <c:v>0.21686746987951799</c:v>
                </c:pt>
                <c:pt idx="30167">
                  <c:v>0.22891566265060201</c:v>
                </c:pt>
                <c:pt idx="30168">
                  <c:v>0.240963855421686</c:v>
                </c:pt>
                <c:pt idx="30169">
                  <c:v>0.25301204819277101</c:v>
                </c:pt>
                <c:pt idx="30170">
                  <c:v>0.265060240963855</c:v>
                </c:pt>
                <c:pt idx="30171">
                  <c:v>0.27710843373493899</c:v>
                </c:pt>
                <c:pt idx="30172">
                  <c:v>0.28915662650602397</c:v>
                </c:pt>
                <c:pt idx="30173">
                  <c:v>0.30120481927710802</c:v>
                </c:pt>
                <c:pt idx="30174">
                  <c:v>0.313253012048192</c:v>
                </c:pt>
                <c:pt idx="30175">
                  <c:v>0.32530120481927699</c:v>
                </c:pt>
                <c:pt idx="30176">
                  <c:v>0.33734939759036098</c:v>
                </c:pt>
                <c:pt idx="30177">
                  <c:v>0.34939759036144502</c:v>
                </c:pt>
                <c:pt idx="30178">
                  <c:v>0.36144578313253001</c:v>
                </c:pt>
                <c:pt idx="30179">
                  <c:v>0.373493975903614</c:v>
                </c:pt>
                <c:pt idx="30180">
                  <c:v>0.38554216867469798</c:v>
                </c:pt>
                <c:pt idx="30181">
                  <c:v>0.39759036144578302</c:v>
                </c:pt>
                <c:pt idx="30182">
                  <c:v>0.40963855421686701</c:v>
                </c:pt>
                <c:pt idx="30183">
                  <c:v>0.421686746987951</c:v>
                </c:pt>
                <c:pt idx="30184">
                  <c:v>0.43373493975903599</c:v>
                </c:pt>
                <c:pt idx="30185">
                  <c:v>0.44578313253011997</c:v>
                </c:pt>
                <c:pt idx="30186">
                  <c:v>0.45783132530120402</c:v>
                </c:pt>
                <c:pt idx="30187">
                  <c:v>0.469879518072289</c:v>
                </c:pt>
                <c:pt idx="30188">
                  <c:v>0.48192771084337299</c:v>
                </c:pt>
                <c:pt idx="30189">
                  <c:v>0.49397590361445698</c:v>
                </c:pt>
                <c:pt idx="30190">
                  <c:v>0.50602409638554202</c:v>
                </c:pt>
                <c:pt idx="30191">
                  <c:v>0.51807228915662595</c:v>
                </c:pt>
                <c:pt idx="30192">
                  <c:v>0.53012048192771</c:v>
                </c:pt>
                <c:pt idx="30193">
                  <c:v>0.54216867469879504</c:v>
                </c:pt>
                <c:pt idx="30194">
                  <c:v>0.55421686746987897</c:v>
                </c:pt>
                <c:pt idx="30195">
                  <c:v>0.56626506024096301</c:v>
                </c:pt>
                <c:pt idx="30196">
                  <c:v>0.57831325301204795</c:v>
                </c:pt>
                <c:pt idx="30197">
                  <c:v>0.59036144578313199</c:v>
                </c:pt>
                <c:pt idx="30198">
                  <c:v>0.60240963855421603</c:v>
                </c:pt>
                <c:pt idx="30199">
                  <c:v>0.61445783132530096</c:v>
                </c:pt>
                <c:pt idx="30200">
                  <c:v>0.62650602409638501</c:v>
                </c:pt>
                <c:pt idx="30201">
                  <c:v>0.63855421686746905</c:v>
                </c:pt>
                <c:pt idx="30202">
                  <c:v>0.65060240963855398</c:v>
                </c:pt>
                <c:pt idx="30203">
                  <c:v>0.66265060240963802</c:v>
                </c:pt>
                <c:pt idx="30204">
                  <c:v>0.67469879518072196</c:v>
                </c:pt>
                <c:pt idx="30205">
                  <c:v>0.686746987951807</c:v>
                </c:pt>
                <c:pt idx="30206">
                  <c:v>0.69879518072289104</c:v>
                </c:pt>
                <c:pt idx="30207">
                  <c:v>0.71084337349397497</c:v>
                </c:pt>
                <c:pt idx="30208">
                  <c:v>0.72289156626506001</c:v>
                </c:pt>
                <c:pt idx="30209">
                  <c:v>0.73493975903614395</c:v>
                </c:pt>
                <c:pt idx="30210">
                  <c:v>0.74698795180722799</c:v>
                </c:pt>
                <c:pt idx="30211">
                  <c:v>0.75903614457831303</c:v>
                </c:pt>
                <c:pt idx="30212">
                  <c:v>0.77108433734939696</c:v>
                </c:pt>
                <c:pt idx="30213">
                  <c:v>0.78313253012048101</c:v>
                </c:pt>
                <c:pt idx="30214">
                  <c:v>0.79518072289156605</c:v>
                </c:pt>
                <c:pt idx="30215">
                  <c:v>0.80722891566264998</c:v>
                </c:pt>
                <c:pt idx="30216">
                  <c:v>0.81927710843373402</c:v>
                </c:pt>
                <c:pt idx="30217">
                  <c:v>0.83132530120481896</c:v>
                </c:pt>
                <c:pt idx="30218">
                  <c:v>0.843373493975903</c:v>
                </c:pt>
                <c:pt idx="30219">
                  <c:v>0.85542168674698704</c:v>
                </c:pt>
                <c:pt idx="30220">
                  <c:v>0.86746987951807197</c:v>
                </c:pt>
                <c:pt idx="30221">
                  <c:v>0.87951807228915602</c:v>
                </c:pt>
                <c:pt idx="30222">
                  <c:v>0.89156626506024095</c:v>
                </c:pt>
                <c:pt idx="30223">
                  <c:v>0.90361445783132499</c:v>
                </c:pt>
                <c:pt idx="30224">
                  <c:v>0.91566265060240903</c:v>
                </c:pt>
                <c:pt idx="30225">
                  <c:v>0.92771084337349397</c:v>
                </c:pt>
                <c:pt idx="30226">
                  <c:v>0.93975903614457801</c:v>
                </c:pt>
                <c:pt idx="30227">
                  <c:v>0.95180722891566205</c:v>
                </c:pt>
                <c:pt idx="30228">
                  <c:v>0.96385542168674698</c:v>
                </c:pt>
                <c:pt idx="30229">
                  <c:v>0.97590361445783103</c:v>
                </c:pt>
                <c:pt idx="30230">
                  <c:v>0.98795180722891496</c:v>
                </c:pt>
                <c:pt idx="30231">
                  <c:v>0</c:v>
                </c:pt>
                <c:pt idx="30232">
                  <c:v>7.7519379844961196E-3</c:v>
                </c:pt>
                <c:pt idx="30233">
                  <c:v>1.5503875968992199E-2</c:v>
                </c:pt>
                <c:pt idx="30234">
                  <c:v>2.3255813953488299E-2</c:v>
                </c:pt>
                <c:pt idx="30235">
                  <c:v>3.1007751937984399E-2</c:v>
                </c:pt>
                <c:pt idx="30236">
                  <c:v>3.8759689922480599E-2</c:v>
                </c:pt>
                <c:pt idx="30237">
                  <c:v>4.6511627906976702E-2</c:v>
                </c:pt>
                <c:pt idx="30238">
                  <c:v>5.4263565891472798E-2</c:v>
                </c:pt>
                <c:pt idx="30239">
                  <c:v>6.2015503875968901E-2</c:v>
                </c:pt>
                <c:pt idx="30240">
                  <c:v>6.9767441860465101E-2</c:v>
                </c:pt>
                <c:pt idx="30241">
                  <c:v>7.7519379844961198E-2</c:v>
                </c:pt>
                <c:pt idx="30242">
                  <c:v>8.5271317829457294E-2</c:v>
                </c:pt>
                <c:pt idx="30243">
                  <c:v>9.3023255813953404E-2</c:v>
                </c:pt>
                <c:pt idx="30244">
                  <c:v>0.100775193798449</c:v>
                </c:pt>
                <c:pt idx="30245">
                  <c:v>0.108527131782945</c:v>
                </c:pt>
                <c:pt idx="30246">
                  <c:v>0.116279069767441</c:v>
                </c:pt>
                <c:pt idx="30247">
                  <c:v>0.124031007751937</c:v>
                </c:pt>
                <c:pt idx="30248">
                  <c:v>0.13178294573643401</c:v>
                </c:pt>
                <c:pt idx="30249">
                  <c:v>0.13953488372093001</c:v>
                </c:pt>
                <c:pt idx="30250">
                  <c:v>0.14728682170542601</c:v>
                </c:pt>
                <c:pt idx="30251">
                  <c:v>0.15503875968992201</c:v>
                </c:pt>
                <c:pt idx="30252">
                  <c:v>0.16279069767441801</c:v>
                </c:pt>
                <c:pt idx="30253">
                  <c:v>0.170542635658914</c:v>
                </c:pt>
                <c:pt idx="30254">
                  <c:v>0.17829457364341</c:v>
                </c:pt>
                <c:pt idx="30255">
                  <c:v>0.186046511627906</c:v>
                </c:pt>
                <c:pt idx="30256">
                  <c:v>0.193798449612403</c:v>
                </c:pt>
                <c:pt idx="30257">
                  <c:v>0.201550387596899</c:v>
                </c:pt>
                <c:pt idx="30258">
                  <c:v>0.209302325581395</c:v>
                </c:pt>
                <c:pt idx="30259">
                  <c:v>0.217054263565891</c:v>
                </c:pt>
                <c:pt idx="30260">
                  <c:v>0.224806201550387</c:v>
                </c:pt>
                <c:pt idx="30261">
                  <c:v>0.232558139534883</c:v>
                </c:pt>
                <c:pt idx="30262">
                  <c:v>0.240310077519379</c:v>
                </c:pt>
                <c:pt idx="30263">
                  <c:v>0.24806201550387499</c:v>
                </c:pt>
                <c:pt idx="30264">
                  <c:v>0.25581395348837199</c:v>
                </c:pt>
                <c:pt idx="30265">
                  <c:v>0.26356589147286802</c:v>
                </c:pt>
                <c:pt idx="30266">
                  <c:v>0.27131782945736399</c:v>
                </c:pt>
                <c:pt idx="30267">
                  <c:v>0.27906976744186002</c:v>
                </c:pt>
                <c:pt idx="30268">
                  <c:v>0.28682170542635599</c:v>
                </c:pt>
                <c:pt idx="30269">
                  <c:v>0.29457364341085202</c:v>
                </c:pt>
                <c:pt idx="30270">
                  <c:v>0.30232558139534799</c:v>
                </c:pt>
                <c:pt idx="30271">
                  <c:v>0.31007751937984401</c:v>
                </c:pt>
                <c:pt idx="30272">
                  <c:v>0.31782945736434098</c:v>
                </c:pt>
                <c:pt idx="30273">
                  <c:v>0.32558139534883701</c:v>
                </c:pt>
                <c:pt idx="30274">
                  <c:v>0.33333333333333298</c:v>
                </c:pt>
                <c:pt idx="30275">
                  <c:v>0.34108527131782901</c:v>
                </c:pt>
                <c:pt idx="30276">
                  <c:v>0.34883720930232498</c:v>
                </c:pt>
                <c:pt idx="30277">
                  <c:v>0.35658914728682101</c:v>
                </c:pt>
                <c:pt idx="30278">
                  <c:v>0.36434108527131698</c:v>
                </c:pt>
                <c:pt idx="30279">
                  <c:v>0.372093023255813</c:v>
                </c:pt>
                <c:pt idx="30280">
                  <c:v>0.37984496124030998</c:v>
                </c:pt>
                <c:pt idx="30281">
                  <c:v>0.387596899224806</c:v>
                </c:pt>
                <c:pt idx="30282">
                  <c:v>0.39534883720930197</c:v>
                </c:pt>
                <c:pt idx="30283">
                  <c:v>0.403100775193798</c:v>
                </c:pt>
                <c:pt idx="30284">
                  <c:v>0.41085271317829403</c:v>
                </c:pt>
                <c:pt idx="30285">
                  <c:v>0.41860465116279</c:v>
                </c:pt>
                <c:pt idx="30286">
                  <c:v>0.42635658914728602</c:v>
                </c:pt>
                <c:pt idx="30287">
                  <c:v>0.434108527131782</c:v>
                </c:pt>
                <c:pt idx="30288">
                  <c:v>0.44186046511627902</c:v>
                </c:pt>
                <c:pt idx="30289">
                  <c:v>0.44961240310077499</c:v>
                </c:pt>
                <c:pt idx="30290">
                  <c:v>0.45736434108527102</c:v>
                </c:pt>
                <c:pt idx="30291">
                  <c:v>0.46511627906976699</c:v>
                </c:pt>
                <c:pt idx="30292">
                  <c:v>0.47286821705426302</c:v>
                </c:pt>
                <c:pt idx="30293">
                  <c:v>0.48062015503875899</c:v>
                </c:pt>
                <c:pt idx="30294">
                  <c:v>0.48837209302325502</c:v>
                </c:pt>
                <c:pt idx="30295">
                  <c:v>0.49612403100775099</c:v>
                </c:pt>
                <c:pt idx="30296">
                  <c:v>0.50387596899224796</c:v>
                </c:pt>
                <c:pt idx="30297">
                  <c:v>0.51162790697674398</c:v>
                </c:pt>
                <c:pt idx="30298">
                  <c:v>0.51937984496124001</c:v>
                </c:pt>
                <c:pt idx="30299">
                  <c:v>0.52713178294573604</c:v>
                </c:pt>
                <c:pt idx="30300">
                  <c:v>0.53488372093023195</c:v>
                </c:pt>
                <c:pt idx="30301">
                  <c:v>0.54263565891472798</c:v>
                </c:pt>
                <c:pt idx="30302">
                  <c:v>0.55038759689922401</c:v>
                </c:pt>
                <c:pt idx="30303">
                  <c:v>0.55813953488372003</c:v>
                </c:pt>
                <c:pt idx="30304">
                  <c:v>0.56589147286821695</c:v>
                </c:pt>
                <c:pt idx="30305">
                  <c:v>0.57364341085271298</c:v>
                </c:pt>
                <c:pt idx="30306">
                  <c:v>0.581395348837209</c:v>
                </c:pt>
                <c:pt idx="30307">
                  <c:v>0.58914728682170503</c:v>
                </c:pt>
                <c:pt idx="30308">
                  <c:v>0.59689922480620095</c:v>
                </c:pt>
                <c:pt idx="30309">
                  <c:v>0.60465116279069697</c:v>
                </c:pt>
                <c:pt idx="30310">
                  <c:v>0.612403100775193</c:v>
                </c:pt>
                <c:pt idx="30311">
                  <c:v>0.62015503875968903</c:v>
                </c:pt>
                <c:pt idx="30312">
                  <c:v>0.62790697674418605</c:v>
                </c:pt>
                <c:pt idx="30313">
                  <c:v>0.63565891472868197</c:v>
                </c:pt>
                <c:pt idx="30314">
                  <c:v>0.64341085271317799</c:v>
                </c:pt>
                <c:pt idx="30315">
                  <c:v>0.65116279069767402</c:v>
                </c:pt>
                <c:pt idx="30316">
                  <c:v>0.65891472868217005</c:v>
                </c:pt>
                <c:pt idx="30317">
                  <c:v>0.66666666666666596</c:v>
                </c:pt>
                <c:pt idx="30318">
                  <c:v>0.67441860465116199</c:v>
                </c:pt>
                <c:pt idx="30319">
                  <c:v>0.68217054263565802</c:v>
                </c:pt>
                <c:pt idx="30320">
                  <c:v>0.68992248062015504</c:v>
                </c:pt>
                <c:pt idx="30321">
                  <c:v>0.69767441860465096</c:v>
                </c:pt>
                <c:pt idx="30322">
                  <c:v>0.70542635658914699</c:v>
                </c:pt>
                <c:pt idx="30323">
                  <c:v>0.71317829457364301</c:v>
                </c:pt>
                <c:pt idx="30324">
                  <c:v>0.72093023255813904</c:v>
                </c:pt>
                <c:pt idx="30325">
                  <c:v>0.72868217054263495</c:v>
                </c:pt>
                <c:pt idx="30326">
                  <c:v>0.73643410852713098</c:v>
                </c:pt>
                <c:pt idx="30327">
                  <c:v>0.74418604651162701</c:v>
                </c:pt>
                <c:pt idx="30328">
                  <c:v>0.75193798449612403</c:v>
                </c:pt>
                <c:pt idx="30329">
                  <c:v>0.75968992248061995</c:v>
                </c:pt>
                <c:pt idx="30330">
                  <c:v>0.76744186046511598</c:v>
                </c:pt>
                <c:pt idx="30331">
                  <c:v>0.775193798449612</c:v>
                </c:pt>
                <c:pt idx="30332">
                  <c:v>0.78294573643410803</c:v>
                </c:pt>
                <c:pt idx="30333">
                  <c:v>0.79069767441860395</c:v>
                </c:pt>
                <c:pt idx="30334">
                  <c:v>0.79844961240309997</c:v>
                </c:pt>
                <c:pt idx="30335">
                  <c:v>0.806201550387596</c:v>
                </c:pt>
                <c:pt idx="30336">
                  <c:v>0.81395348837209303</c:v>
                </c:pt>
                <c:pt idx="30337">
                  <c:v>0.82170542635658905</c:v>
                </c:pt>
                <c:pt idx="30338">
                  <c:v>0.82945736434108497</c:v>
                </c:pt>
                <c:pt idx="30339">
                  <c:v>0.837209302325581</c:v>
                </c:pt>
                <c:pt idx="30340">
                  <c:v>0.84496124031007702</c:v>
                </c:pt>
                <c:pt idx="30341">
                  <c:v>0.85271317829457305</c:v>
                </c:pt>
                <c:pt idx="30342">
                  <c:v>0.86046511627906896</c:v>
                </c:pt>
                <c:pt idx="30343">
                  <c:v>0.86821705426356499</c:v>
                </c:pt>
                <c:pt idx="30344">
                  <c:v>0.87596899224806202</c:v>
                </c:pt>
                <c:pt idx="30345">
                  <c:v>0.88372093023255804</c:v>
                </c:pt>
                <c:pt idx="30346">
                  <c:v>0.89147286821705396</c:v>
                </c:pt>
                <c:pt idx="30347">
                  <c:v>0.89922480620154999</c:v>
                </c:pt>
                <c:pt idx="30348">
                  <c:v>0.90697674418604601</c:v>
                </c:pt>
                <c:pt idx="30349">
                  <c:v>0.91472868217054204</c:v>
                </c:pt>
                <c:pt idx="30350">
                  <c:v>0.92248062015503796</c:v>
                </c:pt>
                <c:pt idx="30351">
                  <c:v>0.93023255813953398</c:v>
                </c:pt>
                <c:pt idx="30352">
                  <c:v>0.93798449612403101</c:v>
                </c:pt>
                <c:pt idx="30353">
                  <c:v>0.94573643410852704</c:v>
                </c:pt>
                <c:pt idx="30354">
                  <c:v>0.95348837209302295</c:v>
                </c:pt>
                <c:pt idx="30355">
                  <c:v>0.96124031007751898</c:v>
                </c:pt>
                <c:pt idx="30356">
                  <c:v>0.968992248062015</c:v>
                </c:pt>
                <c:pt idx="30357">
                  <c:v>0.97674418604651103</c:v>
                </c:pt>
                <c:pt idx="30358">
                  <c:v>0.98449612403100695</c:v>
                </c:pt>
                <c:pt idx="30359">
                  <c:v>0.99224806201550297</c:v>
                </c:pt>
                <c:pt idx="30360">
                  <c:v>0</c:v>
                </c:pt>
                <c:pt idx="30361">
                  <c:v>1.7543859649122799E-2</c:v>
                </c:pt>
                <c:pt idx="30362">
                  <c:v>3.5087719298245598E-2</c:v>
                </c:pt>
                <c:pt idx="30363">
                  <c:v>5.2631578947368397E-2</c:v>
                </c:pt>
                <c:pt idx="30364">
                  <c:v>7.0175438596491196E-2</c:v>
                </c:pt>
                <c:pt idx="30365">
                  <c:v>8.7719298245614002E-2</c:v>
                </c:pt>
                <c:pt idx="30366">
                  <c:v>0.105263157894736</c:v>
                </c:pt>
                <c:pt idx="30367">
                  <c:v>0.122807017543859</c:v>
                </c:pt>
                <c:pt idx="30368">
                  <c:v>0.140350877192982</c:v>
                </c:pt>
                <c:pt idx="30369">
                  <c:v>0.157894736842105</c:v>
                </c:pt>
                <c:pt idx="30370">
                  <c:v>0.175438596491228</c:v>
                </c:pt>
                <c:pt idx="30371">
                  <c:v>0.19298245614035001</c:v>
                </c:pt>
                <c:pt idx="30372">
                  <c:v>0.21052631578947301</c:v>
                </c:pt>
                <c:pt idx="30373">
                  <c:v>0.22807017543859601</c:v>
                </c:pt>
                <c:pt idx="30374">
                  <c:v>0.24561403508771901</c:v>
                </c:pt>
                <c:pt idx="30375">
                  <c:v>0.26315789473684198</c:v>
                </c:pt>
                <c:pt idx="30376">
                  <c:v>0.28070175438596401</c:v>
                </c:pt>
                <c:pt idx="30377">
                  <c:v>0.29824561403508698</c:v>
                </c:pt>
                <c:pt idx="30378">
                  <c:v>0.31578947368421001</c:v>
                </c:pt>
                <c:pt idx="30379">
                  <c:v>0.33333333333333298</c:v>
                </c:pt>
                <c:pt idx="30380">
                  <c:v>0.35087719298245601</c:v>
                </c:pt>
                <c:pt idx="30381">
                  <c:v>0.36842105263157798</c:v>
                </c:pt>
                <c:pt idx="30382">
                  <c:v>0.38596491228070101</c:v>
                </c:pt>
                <c:pt idx="30383">
                  <c:v>0.40350877192982398</c:v>
                </c:pt>
                <c:pt idx="30384">
                  <c:v>0.42105263157894701</c:v>
                </c:pt>
                <c:pt idx="30385">
                  <c:v>0.43859649122806998</c:v>
                </c:pt>
                <c:pt idx="30386">
                  <c:v>0.45614035087719201</c:v>
                </c:pt>
                <c:pt idx="30387">
                  <c:v>0.47368421052631499</c:v>
                </c:pt>
                <c:pt idx="30388">
                  <c:v>0.49122807017543801</c:v>
                </c:pt>
                <c:pt idx="30389">
                  <c:v>0.50877192982456099</c:v>
                </c:pt>
                <c:pt idx="30390">
                  <c:v>0.52631578947368396</c:v>
                </c:pt>
                <c:pt idx="30391">
                  <c:v>0.54385964912280704</c:v>
                </c:pt>
                <c:pt idx="30392">
                  <c:v>0.56140350877192902</c:v>
                </c:pt>
                <c:pt idx="30393">
                  <c:v>0.57894736842105199</c:v>
                </c:pt>
                <c:pt idx="30394">
                  <c:v>0.59649122807017496</c:v>
                </c:pt>
                <c:pt idx="30395">
                  <c:v>0.61403508771929804</c:v>
                </c:pt>
                <c:pt idx="30396">
                  <c:v>0.63157894736842102</c:v>
                </c:pt>
                <c:pt idx="30397">
                  <c:v>0.64912280701754299</c:v>
                </c:pt>
                <c:pt idx="30398">
                  <c:v>0.66666666666666596</c:v>
                </c:pt>
                <c:pt idx="30399">
                  <c:v>0.68421052631578905</c:v>
                </c:pt>
                <c:pt idx="30400">
                  <c:v>0.70175438596491202</c:v>
                </c:pt>
                <c:pt idx="30401">
                  <c:v>0.71929824561403499</c:v>
                </c:pt>
                <c:pt idx="30402">
                  <c:v>0.73684210526315697</c:v>
                </c:pt>
                <c:pt idx="30403">
                  <c:v>0.75438596491228005</c:v>
                </c:pt>
                <c:pt idx="30404">
                  <c:v>0.77192982456140302</c:v>
                </c:pt>
                <c:pt idx="30405">
                  <c:v>0.78947368421052599</c:v>
                </c:pt>
                <c:pt idx="30406">
                  <c:v>0.80701754385964897</c:v>
                </c:pt>
                <c:pt idx="30407">
                  <c:v>0.82456140350877105</c:v>
                </c:pt>
                <c:pt idx="30408">
                  <c:v>0.84210526315789402</c:v>
                </c:pt>
                <c:pt idx="30409">
                  <c:v>0.859649122807017</c:v>
                </c:pt>
                <c:pt idx="30410">
                  <c:v>0.87719298245613997</c:v>
                </c:pt>
                <c:pt idx="30411">
                  <c:v>0.89473684210526305</c:v>
                </c:pt>
                <c:pt idx="30412">
                  <c:v>0.91228070175438503</c:v>
                </c:pt>
                <c:pt idx="30413">
                  <c:v>0.929824561403508</c:v>
                </c:pt>
                <c:pt idx="30414">
                  <c:v>0.94736842105263097</c:v>
                </c:pt>
                <c:pt idx="30415">
                  <c:v>0.96491228070175405</c:v>
                </c:pt>
                <c:pt idx="30416">
                  <c:v>0.98245614035087703</c:v>
                </c:pt>
                <c:pt idx="30417">
                  <c:v>0</c:v>
                </c:pt>
                <c:pt idx="30418">
                  <c:v>1.4084507042253501E-2</c:v>
                </c:pt>
                <c:pt idx="30419">
                  <c:v>2.8169014084507001E-2</c:v>
                </c:pt>
                <c:pt idx="30420">
                  <c:v>4.22535211267605E-2</c:v>
                </c:pt>
                <c:pt idx="30421">
                  <c:v>5.6338028169014003E-2</c:v>
                </c:pt>
                <c:pt idx="30422">
                  <c:v>7.0422535211267595E-2</c:v>
                </c:pt>
                <c:pt idx="30423">
                  <c:v>8.4507042253521097E-2</c:v>
                </c:pt>
                <c:pt idx="30424">
                  <c:v>9.85915492957746E-2</c:v>
                </c:pt>
                <c:pt idx="30425">
                  <c:v>0.11267605633802801</c:v>
                </c:pt>
                <c:pt idx="30426">
                  <c:v>0.12676056338028099</c:v>
                </c:pt>
                <c:pt idx="30427">
                  <c:v>0.140845070422535</c:v>
                </c:pt>
                <c:pt idx="30428">
                  <c:v>0.154929577464788</c:v>
                </c:pt>
                <c:pt idx="30429">
                  <c:v>0.169014084507042</c:v>
                </c:pt>
                <c:pt idx="30430">
                  <c:v>0.183098591549295</c:v>
                </c:pt>
                <c:pt idx="30431">
                  <c:v>0.19718309859154901</c:v>
                </c:pt>
                <c:pt idx="30432">
                  <c:v>0.21126760563380201</c:v>
                </c:pt>
                <c:pt idx="30433">
                  <c:v>0.22535211267605601</c:v>
                </c:pt>
                <c:pt idx="30434">
                  <c:v>0.23943661971830901</c:v>
                </c:pt>
                <c:pt idx="30435">
                  <c:v>0.25352112676056299</c:v>
                </c:pt>
                <c:pt idx="30436">
                  <c:v>0.26760563380281599</c:v>
                </c:pt>
                <c:pt idx="30437">
                  <c:v>0.28169014084506999</c:v>
                </c:pt>
                <c:pt idx="30438">
                  <c:v>0.29577464788732299</c:v>
                </c:pt>
                <c:pt idx="30439">
                  <c:v>0.309859154929577</c:v>
                </c:pt>
                <c:pt idx="30440">
                  <c:v>0.323943661971831</c:v>
                </c:pt>
                <c:pt idx="30441">
                  <c:v>0.338028169014084</c:v>
                </c:pt>
                <c:pt idx="30442">
                  <c:v>0.352112676056338</c:v>
                </c:pt>
                <c:pt idx="30443">
                  <c:v>0.36619718309859101</c:v>
                </c:pt>
                <c:pt idx="30444">
                  <c:v>0.38028169014084501</c:v>
                </c:pt>
                <c:pt idx="30445">
                  <c:v>0.39436619718309801</c:v>
                </c:pt>
                <c:pt idx="30446">
                  <c:v>0.40845070422535201</c:v>
                </c:pt>
                <c:pt idx="30447">
                  <c:v>0.42253521126760502</c:v>
                </c:pt>
                <c:pt idx="30448">
                  <c:v>0.43661971830985902</c:v>
                </c:pt>
                <c:pt idx="30449">
                  <c:v>0.45070422535211202</c:v>
                </c:pt>
                <c:pt idx="30450">
                  <c:v>0.46478873239436602</c:v>
                </c:pt>
                <c:pt idx="30451">
                  <c:v>0.47887323943661902</c:v>
                </c:pt>
                <c:pt idx="30452">
                  <c:v>0.49295774647887303</c:v>
                </c:pt>
                <c:pt idx="30453">
                  <c:v>0.50704225352112597</c:v>
                </c:pt>
                <c:pt idx="30454">
                  <c:v>0.52112676056338003</c:v>
                </c:pt>
                <c:pt idx="30455">
                  <c:v>0.53521126760563298</c:v>
                </c:pt>
                <c:pt idx="30456">
                  <c:v>0.54929577464788704</c:v>
                </c:pt>
                <c:pt idx="30457">
                  <c:v>0.56338028169013998</c:v>
                </c:pt>
                <c:pt idx="30458">
                  <c:v>0.57746478873239404</c:v>
                </c:pt>
                <c:pt idx="30459">
                  <c:v>0.59154929577464699</c:v>
                </c:pt>
                <c:pt idx="30460">
                  <c:v>0.60563380281690105</c:v>
                </c:pt>
                <c:pt idx="30461">
                  <c:v>0.61971830985915399</c:v>
                </c:pt>
                <c:pt idx="30462">
                  <c:v>0.63380281690140805</c:v>
                </c:pt>
                <c:pt idx="30463">
                  <c:v>0.647887323943662</c:v>
                </c:pt>
                <c:pt idx="30464">
                  <c:v>0.66197183098591506</c:v>
                </c:pt>
                <c:pt idx="30465">
                  <c:v>0.676056338028169</c:v>
                </c:pt>
                <c:pt idx="30466">
                  <c:v>0.69014084507042195</c:v>
                </c:pt>
                <c:pt idx="30467">
                  <c:v>0.70422535211267601</c:v>
                </c:pt>
                <c:pt idx="30468">
                  <c:v>0.71830985915492895</c:v>
                </c:pt>
                <c:pt idx="30469">
                  <c:v>0.73239436619718301</c:v>
                </c:pt>
                <c:pt idx="30470">
                  <c:v>0.74647887323943596</c:v>
                </c:pt>
                <c:pt idx="30471">
                  <c:v>0.76056338028169002</c:v>
                </c:pt>
                <c:pt idx="30472">
                  <c:v>0.77464788732394296</c:v>
                </c:pt>
                <c:pt idx="30473">
                  <c:v>0.78873239436619702</c:v>
                </c:pt>
                <c:pt idx="30474">
                  <c:v>0.80281690140844997</c:v>
                </c:pt>
                <c:pt idx="30475">
                  <c:v>0.81690140845070403</c:v>
                </c:pt>
                <c:pt idx="30476">
                  <c:v>0.83098591549295697</c:v>
                </c:pt>
                <c:pt idx="30477">
                  <c:v>0.84507042253521103</c:v>
                </c:pt>
                <c:pt idx="30478">
                  <c:v>0.85915492957746398</c:v>
                </c:pt>
                <c:pt idx="30479">
                  <c:v>0.87323943661971803</c:v>
                </c:pt>
                <c:pt idx="30480">
                  <c:v>0.88732394366197098</c:v>
                </c:pt>
                <c:pt idx="30481">
                  <c:v>0.90140845070422504</c:v>
                </c:pt>
                <c:pt idx="30482">
                  <c:v>0.91549295774647799</c:v>
                </c:pt>
                <c:pt idx="30483">
                  <c:v>0.92957746478873204</c:v>
                </c:pt>
                <c:pt idx="30484">
                  <c:v>0.94366197183098499</c:v>
                </c:pt>
                <c:pt idx="30485">
                  <c:v>0.95774647887323905</c:v>
                </c:pt>
                <c:pt idx="30486">
                  <c:v>0.971830985915493</c:v>
                </c:pt>
                <c:pt idx="30487">
                  <c:v>0.98591549295774605</c:v>
                </c:pt>
                <c:pt idx="30488">
                  <c:v>0</c:v>
                </c:pt>
                <c:pt idx="30489">
                  <c:v>2.8571428571428501E-2</c:v>
                </c:pt>
                <c:pt idx="30490">
                  <c:v>5.7142857142857099E-2</c:v>
                </c:pt>
                <c:pt idx="30491">
                  <c:v>8.5714285714285701E-2</c:v>
                </c:pt>
                <c:pt idx="30492">
                  <c:v>0.114285714285714</c:v>
                </c:pt>
                <c:pt idx="30493">
                  <c:v>0.14285714285714199</c:v>
                </c:pt>
                <c:pt idx="30494">
                  <c:v>0.17142857142857101</c:v>
                </c:pt>
                <c:pt idx="30495">
                  <c:v>0.2</c:v>
                </c:pt>
                <c:pt idx="30496">
                  <c:v>0.22857142857142801</c:v>
                </c:pt>
                <c:pt idx="30497">
                  <c:v>0.25714285714285701</c:v>
                </c:pt>
                <c:pt idx="30498">
                  <c:v>0.28571428571428498</c:v>
                </c:pt>
                <c:pt idx="30499">
                  <c:v>0.314285714285714</c:v>
                </c:pt>
                <c:pt idx="30500">
                  <c:v>0.34285714285714203</c:v>
                </c:pt>
                <c:pt idx="30501">
                  <c:v>0.371428571428571</c:v>
                </c:pt>
                <c:pt idx="30502">
                  <c:v>0.4</c:v>
                </c:pt>
                <c:pt idx="30503">
                  <c:v>0.42857142857142799</c:v>
                </c:pt>
                <c:pt idx="30504">
                  <c:v>0.45714285714285702</c:v>
                </c:pt>
                <c:pt idx="30505">
                  <c:v>0.48571428571428499</c:v>
                </c:pt>
                <c:pt idx="30506">
                  <c:v>0.51428571428571401</c:v>
                </c:pt>
                <c:pt idx="30507">
                  <c:v>0.54285714285714204</c:v>
                </c:pt>
                <c:pt idx="30508">
                  <c:v>0.57142857142857095</c:v>
                </c:pt>
                <c:pt idx="30509">
                  <c:v>0.6</c:v>
                </c:pt>
                <c:pt idx="30510">
                  <c:v>0.628571428571428</c:v>
                </c:pt>
                <c:pt idx="30511">
                  <c:v>0.65714285714285703</c:v>
                </c:pt>
                <c:pt idx="30512">
                  <c:v>0.68571428571428505</c:v>
                </c:pt>
                <c:pt idx="30513">
                  <c:v>0.71428571428571397</c:v>
                </c:pt>
                <c:pt idx="30514">
                  <c:v>0.74285714285714199</c:v>
                </c:pt>
                <c:pt idx="30515">
                  <c:v>0.77142857142857102</c:v>
                </c:pt>
                <c:pt idx="30516">
                  <c:v>0.8</c:v>
                </c:pt>
                <c:pt idx="30517">
                  <c:v>0.82857142857142796</c:v>
                </c:pt>
                <c:pt idx="30518">
                  <c:v>0.85714285714285698</c:v>
                </c:pt>
                <c:pt idx="30519">
                  <c:v>0.88571428571428501</c:v>
                </c:pt>
                <c:pt idx="30520">
                  <c:v>0.91428571428571404</c:v>
                </c:pt>
                <c:pt idx="30521">
                  <c:v>0.94285714285714195</c:v>
                </c:pt>
                <c:pt idx="30522">
                  <c:v>0.97142857142857097</c:v>
                </c:pt>
                <c:pt idx="30523">
                  <c:v>0</c:v>
                </c:pt>
                <c:pt idx="30524">
                  <c:v>8.4745762711864406E-3</c:v>
                </c:pt>
                <c:pt idx="30525">
                  <c:v>1.6949152542372801E-2</c:v>
                </c:pt>
                <c:pt idx="30526">
                  <c:v>2.5423728813559299E-2</c:v>
                </c:pt>
                <c:pt idx="30527">
                  <c:v>3.38983050847457E-2</c:v>
                </c:pt>
                <c:pt idx="30528">
                  <c:v>4.2372881355932202E-2</c:v>
                </c:pt>
                <c:pt idx="30529">
                  <c:v>5.0847457627118599E-2</c:v>
                </c:pt>
                <c:pt idx="30530">
                  <c:v>5.9322033898305003E-2</c:v>
                </c:pt>
                <c:pt idx="30531">
                  <c:v>6.7796610169491497E-2</c:v>
                </c:pt>
                <c:pt idx="30532">
                  <c:v>7.6271186440677902E-2</c:v>
                </c:pt>
                <c:pt idx="30533">
                  <c:v>8.4745762711864403E-2</c:v>
                </c:pt>
                <c:pt idx="30534">
                  <c:v>9.3220338983050793E-2</c:v>
                </c:pt>
                <c:pt idx="30535">
                  <c:v>0.101694915254237</c:v>
                </c:pt>
                <c:pt idx="30536">
                  <c:v>0.11016949152542301</c:v>
                </c:pt>
                <c:pt idx="30537">
                  <c:v>0.11864406779661001</c:v>
                </c:pt>
                <c:pt idx="30538">
                  <c:v>0.12711864406779599</c:v>
                </c:pt>
                <c:pt idx="30539">
                  <c:v>0.13559322033898299</c:v>
                </c:pt>
                <c:pt idx="30540">
                  <c:v>0.144067796610169</c:v>
                </c:pt>
                <c:pt idx="30541">
                  <c:v>0.152542372881355</c:v>
                </c:pt>
                <c:pt idx="30542">
                  <c:v>0.161016949152542</c:v>
                </c:pt>
                <c:pt idx="30543">
                  <c:v>0.169491525423728</c:v>
                </c:pt>
                <c:pt idx="30544">
                  <c:v>0.177966101694915</c:v>
                </c:pt>
                <c:pt idx="30545">
                  <c:v>0.186440677966101</c:v>
                </c:pt>
                <c:pt idx="30546">
                  <c:v>0.194915254237288</c:v>
                </c:pt>
                <c:pt idx="30547">
                  <c:v>0.20338983050847401</c:v>
                </c:pt>
                <c:pt idx="30548">
                  <c:v>0.21186440677966101</c:v>
                </c:pt>
                <c:pt idx="30549">
                  <c:v>0.22033898305084701</c:v>
                </c:pt>
                <c:pt idx="30550">
                  <c:v>0.22881355932203301</c:v>
                </c:pt>
                <c:pt idx="30551">
                  <c:v>0.23728813559322001</c:v>
                </c:pt>
                <c:pt idx="30552">
                  <c:v>0.24576271186440601</c:v>
                </c:pt>
                <c:pt idx="30553">
                  <c:v>0.25423728813559299</c:v>
                </c:pt>
                <c:pt idx="30554">
                  <c:v>0.26271186440677902</c:v>
                </c:pt>
                <c:pt idx="30555">
                  <c:v>0.27118644067796599</c:v>
                </c:pt>
                <c:pt idx="30556">
                  <c:v>0.27966101694915202</c:v>
                </c:pt>
                <c:pt idx="30557">
                  <c:v>0.28813559322033899</c:v>
                </c:pt>
                <c:pt idx="30558">
                  <c:v>0.29661016949152502</c:v>
                </c:pt>
                <c:pt idx="30559">
                  <c:v>0.305084745762711</c:v>
                </c:pt>
                <c:pt idx="30560">
                  <c:v>0.31355932203389802</c:v>
                </c:pt>
                <c:pt idx="30561">
                  <c:v>0.322033898305084</c:v>
                </c:pt>
                <c:pt idx="30562">
                  <c:v>0.33050847457627103</c:v>
                </c:pt>
                <c:pt idx="30563">
                  <c:v>0.338983050847457</c:v>
                </c:pt>
                <c:pt idx="30564">
                  <c:v>0.34745762711864397</c:v>
                </c:pt>
                <c:pt idx="30565">
                  <c:v>0.35593220338983</c:v>
                </c:pt>
                <c:pt idx="30566">
                  <c:v>0.36440677966101598</c:v>
                </c:pt>
                <c:pt idx="30567">
                  <c:v>0.37288135593220301</c:v>
                </c:pt>
                <c:pt idx="30568">
                  <c:v>0.38135593220338898</c:v>
                </c:pt>
                <c:pt idx="30569">
                  <c:v>0.38983050847457601</c:v>
                </c:pt>
                <c:pt idx="30570">
                  <c:v>0.39830508474576198</c:v>
                </c:pt>
                <c:pt idx="30571">
                  <c:v>0.40677966101694901</c:v>
                </c:pt>
                <c:pt idx="30572">
                  <c:v>0.41525423728813499</c:v>
                </c:pt>
                <c:pt idx="30573">
                  <c:v>0.42372881355932202</c:v>
                </c:pt>
                <c:pt idx="30574">
                  <c:v>0.43220338983050799</c:v>
                </c:pt>
                <c:pt idx="30575">
                  <c:v>0.44067796610169402</c:v>
                </c:pt>
                <c:pt idx="30576">
                  <c:v>0.44915254237288099</c:v>
                </c:pt>
                <c:pt idx="30577">
                  <c:v>0.45762711864406702</c:v>
                </c:pt>
                <c:pt idx="30578">
                  <c:v>0.46610169491525399</c:v>
                </c:pt>
                <c:pt idx="30579">
                  <c:v>0.47457627118644002</c:v>
                </c:pt>
                <c:pt idx="30580">
                  <c:v>0.483050847457627</c:v>
                </c:pt>
                <c:pt idx="30581">
                  <c:v>0.49152542372881303</c:v>
                </c:pt>
                <c:pt idx="30582">
                  <c:v>0.5</c:v>
                </c:pt>
                <c:pt idx="30583">
                  <c:v>0.50847457627118597</c:v>
                </c:pt>
                <c:pt idx="30584">
                  <c:v>0.51694915254237195</c:v>
                </c:pt>
                <c:pt idx="30585">
                  <c:v>0.52542372881355903</c:v>
                </c:pt>
                <c:pt idx="30586">
                  <c:v>0.53389830508474501</c:v>
                </c:pt>
                <c:pt idx="30587">
                  <c:v>0.54237288135593198</c:v>
                </c:pt>
                <c:pt idx="30588">
                  <c:v>0.55084745762711795</c:v>
                </c:pt>
                <c:pt idx="30589">
                  <c:v>0.55932203389830504</c:v>
                </c:pt>
                <c:pt idx="30590">
                  <c:v>0.56779661016949101</c:v>
                </c:pt>
                <c:pt idx="30591">
                  <c:v>0.57627118644067798</c:v>
                </c:pt>
                <c:pt idx="30592">
                  <c:v>0.58474576271186396</c:v>
                </c:pt>
                <c:pt idx="30593">
                  <c:v>0.59322033898305004</c:v>
                </c:pt>
                <c:pt idx="30594">
                  <c:v>0.60169491525423702</c:v>
                </c:pt>
                <c:pt idx="30595">
                  <c:v>0.61016949152542299</c:v>
                </c:pt>
                <c:pt idx="30596">
                  <c:v>0.61864406779660996</c:v>
                </c:pt>
                <c:pt idx="30597">
                  <c:v>0.62711864406779605</c:v>
                </c:pt>
                <c:pt idx="30598">
                  <c:v>0.63559322033898302</c:v>
                </c:pt>
                <c:pt idx="30599">
                  <c:v>0.644067796610169</c:v>
                </c:pt>
                <c:pt idx="30600">
                  <c:v>0.65254237288135597</c:v>
                </c:pt>
                <c:pt idx="30601">
                  <c:v>0.66101694915254205</c:v>
                </c:pt>
                <c:pt idx="30602">
                  <c:v>0.66949152542372803</c:v>
                </c:pt>
                <c:pt idx="30603">
                  <c:v>0.677966101694915</c:v>
                </c:pt>
                <c:pt idx="30604">
                  <c:v>0.68644067796610098</c:v>
                </c:pt>
                <c:pt idx="30605">
                  <c:v>0.69491525423728795</c:v>
                </c:pt>
                <c:pt idx="30606">
                  <c:v>0.70338983050847403</c:v>
                </c:pt>
                <c:pt idx="30607">
                  <c:v>0.71186440677966101</c:v>
                </c:pt>
                <c:pt idx="30608">
                  <c:v>0.72033898305084698</c:v>
                </c:pt>
                <c:pt idx="30609">
                  <c:v>0.72881355932203296</c:v>
                </c:pt>
                <c:pt idx="30610">
                  <c:v>0.73728813559322004</c:v>
                </c:pt>
                <c:pt idx="30611">
                  <c:v>0.74576271186440601</c:v>
                </c:pt>
                <c:pt idx="30612">
                  <c:v>0.75423728813559299</c:v>
                </c:pt>
                <c:pt idx="30613">
                  <c:v>0.76271186440677896</c:v>
                </c:pt>
                <c:pt idx="30614">
                  <c:v>0.77118644067796605</c:v>
                </c:pt>
                <c:pt idx="30615">
                  <c:v>0.77966101694915202</c:v>
                </c:pt>
                <c:pt idx="30616">
                  <c:v>0.78813559322033899</c:v>
                </c:pt>
                <c:pt idx="30617">
                  <c:v>0.79661016949152497</c:v>
                </c:pt>
                <c:pt idx="30618">
                  <c:v>0.80508474576271105</c:v>
                </c:pt>
                <c:pt idx="30619">
                  <c:v>0.81355932203389802</c:v>
                </c:pt>
                <c:pt idx="30620">
                  <c:v>0.822033898305084</c:v>
                </c:pt>
                <c:pt idx="30621">
                  <c:v>0.83050847457627097</c:v>
                </c:pt>
                <c:pt idx="30622">
                  <c:v>0.83898305084745695</c:v>
                </c:pt>
                <c:pt idx="30623">
                  <c:v>0.84745762711864403</c:v>
                </c:pt>
                <c:pt idx="30624">
                  <c:v>0.85593220338983</c:v>
                </c:pt>
                <c:pt idx="30625">
                  <c:v>0.86440677966101698</c:v>
                </c:pt>
                <c:pt idx="30626">
                  <c:v>0.87288135593220295</c:v>
                </c:pt>
                <c:pt idx="30627">
                  <c:v>0.88135593220338904</c:v>
                </c:pt>
                <c:pt idx="30628">
                  <c:v>0.88983050847457601</c:v>
                </c:pt>
                <c:pt idx="30629">
                  <c:v>0.89830508474576198</c:v>
                </c:pt>
                <c:pt idx="30630">
                  <c:v>0.90677966101694896</c:v>
                </c:pt>
                <c:pt idx="30631">
                  <c:v>0.91525423728813504</c:v>
                </c:pt>
                <c:pt idx="30632">
                  <c:v>0.92372881355932202</c:v>
                </c:pt>
                <c:pt idx="30633">
                  <c:v>0.93220338983050799</c:v>
                </c:pt>
                <c:pt idx="30634">
                  <c:v>0.94067796610169496</c:v>
                </c:pt>
                <c:pt idx="30635">
                  <c:v>0.94915254237288105</c:v>
                </c:pt>
                <c:pt idx="30636">
                  <c:v>0.95762711864406702</c:v>
                </c:pt>
                <c:pt idx="30637">
                  <c:v>0.96610169491525399</c:v>
                </c:pt>
                <c:pt idx="30638">
                  <c:v>0.97457627118643997</c:v>
                </c:pt>
                <c:pt idx="30639">
                  <c:v>0.98305084745762705</c:v>
                </c:pt>
                <c:pt idx="30640">
                  <c:v>0.99152542372881303</c:v>
                </c:pt>
                <c:pt idx="30641">
                  <c:v>0</c:v>
                </c:pt>
                <c:pt idx="30642">
                  <c:v>1.0204081632653E-2</c:v>
                </c:pt>
                <c:pt idx="30643">
                  <c:v>2.04081632653061E-2</c:v>
                </c:pt>
                <c:pt idx="30644">
                  <c:v>3.06122448979591E-2</c:v>
                </c:pt>
                <c:pt idx="30645">
                  <c:v>4.08163265306122E-2</c:v>
                </c:pt>
                <c:pt idx="30646">
                  <c:v>5.10204081632653E-2</c:v>
                </c:pt>
                <c:pt idx="30647">
                  <c:v>6.1224489795918297E-2</c:v>
                </c:pt>
                <c:pt idx="30648">
                  <c:v>7.1428571428571397E-2</c:v>
                </c:pt>
                <c:pt idx="30649">
                  <c:v>8.16326530612244E-2</c:v>
                </c:pt>
                <c:pt idx="30650">
                  <c:v>9.18367346938775E-2</c:v>
                </c:pt>
                <c:pt idx="30651">
                  <c:v>0.10204081632653</c:v>
                </c:pt>
                <c:pt idx="30652">
                  <c:v>0.11224489795918299</c:v>
                </c:pt>
                <c:pt idx="30653">
                  <c:v>0.122448979591836</c:v>
                </c:pt>
                <c:pt idx="30654">
                  <c:v>0.132653061224489</c:v>
                </c:pt>
                <c:pt idx="30655">
                  <c:v>0.14285714285714199</c:v>
                </c:pt>
                <c:pt idx="30656">
                  <c:v>0.15306122448979501</c:v>
                </c:pt>
                <c:pt idx="30657">
                  <c:v>0.163265306122448</c:v>
                </c:pt>
                <c:pt idx="30658">
                  <c:v>0.17346938775510201</c:v>
                </c:pt>
                <c:pt idx="30659">
                  <c:v>0.183673469387755</c:v>
                </c:pt>
                <c:pt idx="30660">
                  <c:v>0.19387755102040799</c:v>
                </c:pt>
                <c:pt idx="30661">
                  <c:v>0.20408163265306101</c:v>
                </c:pt>
                <c:pt idx="30662">
                  <c:v>0.214285714285714</c:v>
                </c:pt>
                <c:pt idx="30663">
                  <c:v>0.22448979591836701</c:v>
                </c:pt>
                <c:pt idx="30664">
                  <c:v>0.23469387755102</c:v>
                </c:pt>
                <c:pt idx="30665">
                  <c:v>0.24489795918367299</c:v>
                </c:pt>
                <c:pt idx="30666">
                  <c:v>0.25510204081632598</c:v>
                </c:pt>
                <c:pt idx="30667">
                  <c:v>0.265306122448979</c:v>
                </c:pt>
                <c:pt idx="30668">
                  <c:v>0.27551020408163202</c:v>
                </c:pt>
                <c:pt idx="30669">
                  <c:v>0.28571428571428498</c:v>
                </c:pt>
                <c:pt idx="30670">
                  <c:v>0.29591836734693799</c:v>
                </c:pt>
                <c:pt idx="30671">
                  <c:v>0.30612244897959101</c:v>
                </c:pt>
                <c:pt idx="30672">
                  <c:v>0.31632653061224397</c:v>
                </c:pt>
                <c:pt idx="30673">
                  <c:v>0.32653061224489699</c:v>
                </c:pt>
                <c:pt idx="30674">
                  <c:v>0.33673469387755101</c:v>
                </c:pt>
                <c:pt idx="30675">
                  <c:v>0.34693877551020402</c:v>
                </c:pt>
                <c:pt idx="30676">
                  <c:v>0.35714285714285698</c:v>
                </c:pt>
                <c:pt idx="30677">
                  <c:v>0.36734693877551</c:v>
                </c:pt>
                <c:pt idx="30678">
                  <c:v>0.37755102040816302</c:v>
                </c:pt>
                <c:pt idx="30679">
                  <c:v>0.38775510204081598</c:v>
                </c:pt>
                <c:pt idx="30680">
                  <c:v>0.397959183673469</c:v>
                </c:pt>
                <c:pt idx="30681">
                  <c:v>0.40816326530612201</c:v>
                </c:pt>
                <c:pt idx="30682">
                  <c:v>0.41836734693877498</c:v>
                </c:pt>
                <c:pt idx="30683">
                  <c:v>0.42857142857142799</c:v>
                </c:pt>
                <c:pt idx="30684">
                  <c:v>0.43877551020408101</c:v>
                </c:pt>
                <c:pt idx="30685">
                  <c:v>0.44897959183673403</c:v>
                </c:pt>
                <c:pt idx="30686">
                  <c:v>0.45918367346938699</c:v>
                </c:pt>
                <c:pt idx="30687">
                  <c:v>0.46938775510204001</c:v>
                </c:pt>
                <c:pt idx="30688">
                  <c:v>0.47959183673469302</c:v>
                </c:pt>
                <c:pt idx="30689">
                  <c:v>0.48979591836734598</c:v>
                </c:pt>
                <c:pt idx="30690">
                  <c:v>0.5</c:v>
                </c:pt>
                <c:pt idx="30691">
                  <c:v>0.51020408163265296</c:v>
                </c:pt>
                <c:pt idx="30692">
                  <c:v>0.52040816326530603</c:v>
                </c:pt>
                <c:pt idx="30693">
                  <c:v>0.530612244897959</c:v>
                </c:pt>
                <c:pt idx="30694">
                  <c:v>0.54081632653061196</c:v>
                </c:pt>
                <c:pt idx="30695">
                  <c:v>0.55102040816326503</c:v>
                </c:pt>
                <c:pt idx="30696">
                  <c:v>0.56122448979591799</c:v>
                </c:pt>
                <c:pt idx="30697">
                  <c:v>0.57142857142857095</c:v>
                </c:pt>
                <c:pt idx="30698">
                  <c:v>0.58163265306122403</c:v>
                </c:pt>
                <c:pt idx="30699">
                  <c:v>0.59183673469387699</c:v>
                </c:pt>
                <c:pt idx="30700">
                  <c:v>0.60204081632652995</c:v>
                </c:pt>
                <c:pt idx="30701">
                  <c:v>0.61224489795918302</c:v>
                </c:pt>
                <c:pt idx="30702">
                  <c:v>0.62244897959183598</c:v>
                </c:pt>
                <c:pt idx="30703">
                  <c:v>0.63265306122448906</c:v>
                </c:pt>
                <c:pt idx="30704">
                  <c:v>0.64285714285714202</c:v>
                </c:pt>
                <c:pt idx="30705">
                  <c:v>0.65306122448979498</c:v>
                </c:pt>
                <c:pt idx="30706">
                  <c:v>0.66326530612244805</c:v>
                </c:pt>
                <c:pt idx="30707">
                  <c:v>0.67346938775510201</c:v>
                </c:pt>
                <c:pt idx="30708">
                  <c:v>0.68367346938775497</c:v>
                </c:pt>
                <c:pt idx="30709">
                  <c:v>0.69387755102040805</c:v>
                </c:pt>
                <c:pt idx="30710">
                  <c:v>0.70408163265306101</c:v>
                </c:pt>
                <c:pt idx="30711">
                  <c:v>0.71428571428571397</c:v>
                </c:pt>
                <c:pt idx="30712">
                  <c:v>0.72448979591836704</c:v>
                </c:pt>
                <c:pt idx="30713">
                  <c:v>0.73469387755102</c:v>
                </c:pt>
                <c:pt idx="30714">
                  <c:v>0.74489795918367296</c:v>
                </c:pt>
                <c:pt idx="30715">
                  <c:v>0.75510204081632604</c:v>
                </c:pt>
                <c:pt idx="30716">
                  <c:v>0.765306122448979</c:v>
                </c:pt>
                <c:pt idx="30717">
                  <c:v>0.77551020408163196</c:v>
                </c:pt>
                <c:pt idx="30718">
                  <c:v>0.78571428571428503</c:v>
                </c:pt>
                <c:pt idx="30719">
                  <c:v>0.79591836734693799</c:v>
                </c:pt>
                <c:pt idx="30720">
                  <c:v>0.80612244897959096</c:v>
                </c:pt>
                <c:pt idx="30721">
                  <c:v>0.81632653061224403</c:v>
                </c:pt>
                <c:pt idx="30722">
                  <c:v>0.82653061224489799</c:v>
                </c:pt>
                <c:pt idx="30723">
                  <c:v>0.83673469387755095</c:v>
                </c:pt>
                <c:pt idx="30724">
                  <c:v>0.84693877551020402</c:v>
                </c:pt>
                <c:pt idx="30725">
                  <c:v>0.85714285714285698</c:v>
                </c:pt>
                <c:pt idx="30726">
                  <c:v>0.86734693877550995</c:v>
                </c:pt>
                <c:pt idx="30727">
                  <c:v>0.87755102040816302</c:v>
                </c:pt>
                <c:pt idx="30728">
                  <c:v>0.88775510204081598</c:v>
                </c:pt>
                <c:pt idx="30729">
                  <c:v>0.89795918367346905</c:v>
                </c:pt>
                <c:pt idx="30730">
                  <c:v>0.90816326530612201</c:v>
                </c:pt>
                <c:pt idx="30731">
                  <c:v>0.91836734693877498</c:v>
                </c:pt>
                <c:pt idx="30732">
                  <c:v>0.92857142857142805</c:v>
                </c:pt>
                <c:pt idx="30733">
                  <c:v>0.93877551020408101</c:v>
                </c:pt>
                <c:pt idx="30734">
                  <c:v>0.94897959183673397</c:v>
                </c:pt>
                <c:pt idx="30735">
                  <c:v>0.95918367346938704</c:v>
                </c:pt>
                <c:pt idx="30736">
                  <c:v>0.96938775510204001</c:v>
                </c:pt>
                <c:pt idx="30737">
                  <c:v>0.97959183673469297</c:v>
                </c:pt>
                <c:pt idx="30738">
                  <c:v>0.98979591836734604</c:v>
                </c:pt>
                <c:pt idx="30739">
                  <c:v>0</c:v>
                </c:pt>
                <c:pt idx="30740">
                  <c:v>1.09890109890109E-2</c:v>
                </c:pt>
                <c:pt idx="30741">
                  <c:v>2.19780219780219E-2</c:v>
                </c:pt>
                <c:pt idx="30742">
                  <c:v>3.2967032967032898E-2</c:v>
                </c:pt>
                <c:pt idx="30743">
                  <c:v>4.3956043956043897E-2</c:v>
                </c:pt>
                <c:pt idx="30744">
                  <c:v>5.4945054945054903E-2</c:v>
                </c:pt>
                <c:pt idx="30745">
                  <c:v>6.5934065934065894E-2</c:v>
                </c:pt>
                <c:pt idx="30746">
                  <c:v>7.69230769230769E-2</c:v>
                </c:pt>
                <c:pt idx="30747">
                  <c:v>8.7912087912087905E-2</c:v>
                </c:pt>
                <c:pt idx="30748">
                  <c:v>9.8901098901098897E-2</c:v>
                </c:pt>
                <c:pt idx="30749">
                  <c:v>0.109890109890109</c:v>
                </c:pt>
                <c:pt idx="30750">
                  <c:v>0.12087912087912001</c:v>
                </c:pt>
                <c:pt idx="30751">
                  <c:v>0.13186813186813101</c:v>
                </c:pt>
                <c:pt idx="30752">
                  <c:v>0.14285714285714199</c:v>
                </c:pt>
                <c:pt idx="30753">
                  <c:v>0.15384615384615299</c:v>
                </c:pt>
                <c:pt idx="30754">
                  <c:v>0.164835164835164</c:v>
                </c:pt>
                <c:pt idx="30755">
                  <c:v>0.17582417582417501</c:v>
                </c:pt>
                <c:pt idx="30756">
                  <c:v>0.18681318681318601</c:v>
                </c:pt>
                <c:pt idx="30757">
                  <c:v>0.19780219780219699</c:v>
                </c:pt>
                <c:pt idx="30758">
                  <c:v>0.20879120879120799</c:v>
                </c:pt>
                <c:pt idx="30759">
                  <c:v>0.219780219780219</c:v>
                </c:pt>
                <c:pt idx="30760">
                  <c:v>0.23076923076923</c:v>
                </c:pt>
                <c:pt idx="30761">
                  <c:v>0.24175824175824101</c:v>
                </c:pt>
                <c:pt idx="30762">
                  <c:v>0.25274725274725202</c:v>
                </c:pt>
                <c:pt idx="30763">
                  <c:v>0.26373626373626302</c:v>
                </c:pt>
                <c:pt idx="30764">
                  <c:v>0.27472527472527403</c:v>
                </c:pt>
                <c:pt idx="30765">
                  <c:v>0.28571428571428498</c:v>
                </c:pt>
                <c:pt idx="30766">
                  <c:v>0.29670329670329598</c:v>
                </c:pt>
                <c:pt idx="30767">
                  <c:v>0.30769230769230699</c:v>
                </c:pt>
                <c:pt idx="30768">
                  <c:v>0.31868131868131799</c:v>
                </c:pt>
                <c:pt idx="30769">
                  <c:v>0.329670329670329</c:v>
                </c:pt>
                <c:pt idx="30770">
                  <c:v>0.34065934065934</c:v>
                </c:pt>
                <c:pt idx="30771">
                  <c:v>0.35164835164835101</c:v>
                </c:pt>
                <c:pt idx="30772">
                  <c:v>0.36263736263736202</c:v>
                </c:pt>
                <c:pt idx="30773">
                  <c:v>0.37362637362637302</c:v>
                </c:pt>
                <c:pt idx="30774">
                  <c:v>0.38461538461538403</c:v>
                </c:pt>
                <c:pt idx="30775">
                  <c:v>0.39560439560439498</c:v>
                </c:pt>
                <c:pt idx="30776">
                  <c:v>0.40659340659340598</c:v>
                </c:pt>
                <c:pt idx="30777">
                  <c:v>0.41758241758241699</c:v>
                </c:pt>
                <c:pt idx="30778">
                  <c:v>0.42857142857142799</c:v>
                </c:pt>
                <c:pt idx="30779">
                  <c:v>0.439560439560439</c:v>
                </c:pt>
                <c:pt idx="30780">
                  <c:v>0.45054945054945</c:v>
                </c:pt>
                <c:pt idx="30781">
                  <c:v>0.46153846153846101</c:v>
                </c:pt>
                <c:pt idx="30782">
                  <c:v>0.47252747252747201</c:v>
                </c:pt>
                <c:pt idx="30783">
                  <c:v>0.48351648351648302</c:v>
                </c:pt>
                <c:pt idx="30784">
                  <c:v>0.49450549450549403</c:v>
                </c:pt>
                <c:pt idx="30785">
                  <c:v>0.50549450549450503</c:v>
                </c:pt>
                <c:pt idx="30786">
                  <c:v>0.51648351648351598</c:v>
                </c:pt>
                <c:pt idx="30787">
                  <c:v>0.52747252747252704</c:v>
                </c:pt>
                <c:pt idx="30788">
                  <c:v>0.53846153846153799</c:v>
                </c:pt>
                <c:pt idx="30789">
                  <c:v>0.54945054945054905</c:v>
                </c:pt>
                <c:pt idx="30790">
                  <c:v>0.56043956043956</c:v>
                </c:pt>
                <c:pt idx="30791">
                  <c:v>0.57142857142857095</c:v>
                </c:pt>
                <c:pt idx="30792">
                  <c:v>0.58241758241758201</c:v>
                </c:pt>
                <c:pt idx="30793">
                  <c:v>0.59340659340659296</c:v>
                </c:pt>
                <c:pt idx="30794">
                  <c:v>0.60439560439560402</c:v>
                </c:pt>
                <c:pt idx="30795">
                  <c:v>0.61538461538461497</c:v>
                </c:pt>
                <c:pt idx="30796">
                  <c:v>0.62637362637362604</c:v>
                </c:pt>
                <c:pt idx="30797">
                  <c:v>0.63736263736263699</c:v>
                </c:pt>
                <c:pt idx="30798">
                  <c:v>0.64835164835164805</c:v>
                </c:pt>
                <c:pt idx="30799">
                  <c:v>0.659340659340659</c:v>
                </c:pt>
                <c:pt idx="30800">
                  <c:v>0.67032967032966995</c:v>
                </c:pt>
                <c:pt idx="30801">
                  <c:v>0.68131868131868101</c:v>
                </c:pt>
                <c:pt idx="30802">
                  <c:v>0.69230769230769196</c:v>
                </c:pt>
                <c:pt idx="30803">
                  <c:v>0.70329670329670302</c:v>
                </c:pt>
                <c:pt idx="30804">
                  <c:v>0.71428571428571397</c:v>
                </c:pt>
                <c:pt idx="30805">
                  <c:v>0.72527472527472503</c:v>
                </c:pt>
                <c:pt idx="30806">
                  <c:v>0.73626373626373598</c:v>
                </c:pt>
                <c:pt idx="30807">
                  <c:v>0.74725274725274704</c:v>
                </c:pt>
                <c:pt idx="30808">
                  <c:v>0.75824175824175799</c:v>
                </c:pt>
                <c:pt idx="30809">
                  <c:v>0.76923076923076905</c:v>
                </c:pt>
                <c:pt idx="30810">
                  <c:v>0.78021978021978</c:v>
                </c:pt>
                <c:pt idx="30811">
                  <c:v>0.79120879120879095</c:v>
                </c:pt>
                <c:pt idx="30812">
                  <c:v>0.80219780219780201</c:v>
                </c:pt>
                <c:pt idx="30813">
                  <c:v>0.81318681318681296</c:v>
                </c:pt>
                <c:pt idx="30814">
                  <c:v>0.82417582417582402</c:v>
                </c:pt>
                <c:pt idx="30815">
                  <c:v>0.83516483516483497</c:v>
                </c:pt>
                <c:pt idx="30816">
                  <c:v>0.84615384615384603</c:v>
                </c:pt>
                <c:pt idx="30817">
                  <c:v>0.85714285714285698</c:v>
                </c:pt>
                <c:pt idx="30818">
                  <c:v>0.86813186813186805</c:v>
                </c:pt>
                <c:pt idx="30819">
                  <c:v>0.879120879120879</c:v>
                </c:pt>
                <c:pt idx="30820">
                  <c:v>0.89010989010988995</c:v>
                </c:pt>
                <c:pt idx="30821">
                  <c:v>0.90109890109890101</c:v>
                </c:pt>
                <c:pt idx="30822">
                  <c:v>0.91208791208791196</c:v>
                </c:pt>
                <c:pt idx="30823">
                  <c:v>0.92307692307692302</c:v>
                </c:pt>
                <c:pt idx="30824">
                  <c:v>0.93406593406593397</c:v>
                </c:pt>
                <c:pt idx="30825">
                  <c:v>0.94505494505494503</c:v>
                </c:pt>
                <c:pt idx="30826">
                  <c:v>0.95604395604395598</c:v>
                </c:pt>
                <c:pt idx="30827">
                  <c:v>0.96703296703296704</c:v>
                </c:pt>
                <c:pt idx="30828">
                  <c:v>0.97802197802197799</c:v>
                </c:pt>
                <c:pt idx="30829">
                  <c:v>0.98901098901098905</c:v>
                </c:pt>
                <c:pt idx="30830">
                  <c:v>0</c:v>
                </c:pt>
                <c:pt idx="30831">
                  <c:v>9.0090090090090003E-3</c:v>
                </c:pt>
                <c:pt idx="30832">
                  <c:v>1.8018018018018001E-2</c:v>
                </c:pt>
                <c:pt idx="30833">
                  <c:v>2.7027027027027001E-2</c:v>
                </c:pt>
                <c:pt idx="30834">
                  <c:v>3.6036036036036001E-2</c:v>
                </c:pt>
                <c:pt idx="30835">
                  <c:v>4.5045045045045001E-2</c:v>
                </c:pt>
                <c:pt idx="30836">
                  <c:v>5.4054054054054002E-2</c:v>
                </c:pt>
                <c:pt idx="30837">
                  <c:v>6.3063063063063002E-2</c:v>
                </c:pt>
                <c:pt idx="30838">
                  <c:v>7.2072072072072002E-2</c:v>
                </c:pt>
                <c:pt idx="30839">
                  <c:v>8.1081081081081002E-2</c:v>
                </c:pt>
                <c:pt idx="30840">
                  <c:v>9.0090090090090003E-2</c:v>
                </c:pt>
                <c:pt idx="30841">
                  <c:v>9.90990990990991E-2</c:v>
                </c:pt>
                <c:pt idx="30842">
                  <c:v>0.108108108108108</c:v>
                </c:pt>
                <c:pt idx="30843">
                  <c:v>0.117117117117117</c:v>
                </c:pt>
                <c:pt idx="30844">
                  <c:v>0.126126126126126</c:v>
                </c:pt>
                <c:pt idx="30845">
                  <c:v>0.135135135135135</c:v>
                </c:pt>
                <c:pt idx="30846">
                  <c:v>0.144144144144144</c:v>
                </c:pt>
                <c:pt idx="30847">
                  <c:v>0.153153153153153</c:v>
                </c:pt>
                <c:pt idx="30848">
                  <c:v>0.162162162162162</c:v>
                </c:pt>
                <c:pt idx="30849">
                  <c:v>0.171171171171171</c:v>
                </c:pt>
                <c:pt idx="30850">
                  <c:v>0.18018018018018001</c:v>
                </c:pt>
                <c:pt idx="30851">
                  <c:v>0.18918918918918901</c:v>
                </c:pt>
                <c:pt idx="30852">
                  <c:v>0.19819819819819801</c:v>
                </c:pt>
                <c:pt idx="30853">
                  <c:v>0.20720720720720701</c:v>
                </c:pt>
                <c:pt idx="30854">
                  <c:v>0.21621621621621601</c:v>
                </c:pt>
                <c:pt idx="30855">
                  <c:v>0.22522522522522501</c:v>
                </c:pt>
                <c:pt idx="30856">
                  <c:v>0.23423423423423401</c:v>
                </c:pt>
                <c:pt idx="30857">
                  <c:v>0.24324324324324301</c:v>
                </c:pt>
                <c:pt idx="30858">
                  <c:v>0.25225225225225201</c:v>
                </c:pt>
                <c:pt idx="30859">
                  <c:v>0.26126126126126098</c:v>
                </c:pt>
                <c:pt idx="30860">
                  <c:v>0.27027027027027001</c:v>
                </c:pt>
                <c:pt idx="30861">
                  <c:v>0.27927927927927898</c:v>
                </c:pt>
                <c:pt idx="30862">
                  <c:v>0.28828828828828801</c:v>
                </c:pt>
                <c:pt idx="30863">
                  <c:v>0.29729729729729698</c:v>
                </c:pt>
                <c:pt idx="30864">
                  <c:v>0.30630630630630601</c:v>
                </c:pt>
                <c:pt idx="30865">
                  <c:v>0.31531531531531498</c:v>
                </c:pt>
                <c:pt idx="30866">
                  <c:v>0.32432432432432401</c:v>
                </c:pt>
                <c:pt idx="30867">
                  <c:v>0.33333333333333298</c:v>
                </c:pt>
                <c:pt idx="30868">
                  <c:v>0.34234234234234201</c:v>
                </c:pt>
                <c:pt idx="30869">
                  <c:v>0.35135135135135098</c:v>
                </c:pt>
                <c:pt idx="30870">
                  <c:v>0.36036036036036001</c:v>
                </c:pt>
                <c:pt idx="30871">
                  <c:v>0.36936936936936898</c:v>
                </c:pt>
                <c:pt idx="30872">
                  <c:v>0.37837837837837801</c:v>
                </c:pt>
                <c:pt idx="30873">
                  <c:v>0.38738738738738698</c:v>
                </c:pt>
                <c:pt idx="30874">
                  <c:v>0.39639639639639601</c:v>
                </c:pt>
                <c:pt idx="30875">
                  <c:v>0.40540540540540498</c:v>
                </c:pt>
                <c:pt idx="30876">
                  <c:v>0.41441441441441401</c:v>
                </c:pt>
                <c:pt idx="30877">
                  <c:v>0.42342342342342298</c:v>
                </c:pt>
                <c:pt idx="30878">
                  <c:v>0.43243243243243201</c:v>
                </c:pt>
                <c:pt idx="30879">
                  <c:v>0.44144144144144098</c:v>
                </c:pt>
                <c:pt idx="30880">
                  <c:v>0.45045045045045001</c:v>
                </c:pt>
                <c:pt idx="30881">
                  <c:v>0.45945945945945899</c:v>
                </c:pt>
                <c:pt idx="30882">
                  <c:v>0.46846846846846801</c:v>
                </c:pt>
                <c:pt idx="30883">
                  <c:v>0.47747747747747699</c:v>
                </c:pt>
                <c:pt idx="30884">
                  <c:v>0.48648648648648601</c:v>
                </c:pt>
                <c:pt idx="30885">
                  <c:v>0.49549549549549499</c:v>
                </c:pt>
                <c:pt idx="30886">
                  <c:v>0.50450450450450401</c:v>
                </c:pt>
                <c:pt idx="30887">
                  <c:v>0.51351351351351304</c:v>
                </c:pt>
                <c:pt idx="30888">
                  <c:v>0.52252252252252196</c:v>
                </c:pt>
                <c:pt idx="30889">
                  <c:v>0.53153153153153099</c:v>
                </c:pt>
                <c:pt idx="30890">
                  <c:v>0.54054054054054002</c:v>
                </c:pt>
                <c:pt idx="30891">
                  <c:v>0.54954954954954904</c:v>
                </c:pt>
                <c:pt idx="30892">
                  <c:v>0.55855855855855796</c:v>
                </c:pt>
                <c:pt idx="30893">
                  <c:v>0.56756756756756699</c:v>
                </c:pt>
                <c:pt idx="30894">
                  <c:v>0.57657657657657602</c:v>
                </c:pt>
                <c:pt idx="30895">
                  <c:v>0.58558558558558504</c:v>
                </c:pt>
                <c:pt idx="30896">
                  <c:v>0.59459459459459396</c:v>
                </c:pt>
                <c:pt idx="30897">
                  <c:v>0.60360360360360299</c:v>
                </c:pt>
                <c:pt idx="30898">
                  <c:v>0.61261261261261202</c:v>
                </c:pt>
                <c:pt idx="30899">
                  <c:v>0.62162162162162105</c:v>
                </c:pt>
                <c:pt idx="30900">
                  <c:v>0.63063063063062996</c:v>
                </c:pt>
                <c:pt idx="30901">
                  <c:v>0.63963963963963899</c:v>
                </c:pt>
                <c:pt idx="30902">
                  <c:v>0.64864864864864802</c:v>
                </c:pt>
                <c:pt idx="30903">
                  <c:v>0.65765765765765705</c:v>
                </c:pt>
                <c:pt idx="30904">
                  <c:v>0.66666666666666596</c:v>
                </c:pt>
                <c:pt idx="30905">
                  <c:v>0.67567567567567499</c:v>
                </c:pt>
                <c:pt idx="30906">
                  <c:v>0.68468468468468402</c:v>
                </c:pt>
                <c:pt idx="30907">
                  <c:v>0.69369369369369305</c:v>
                </c:pt>
                <c:pt idx="30908">
                  <c:v>0.70270270270270196</c:v>
                </c:pt>
                <c:pt idx="30909">
                  <c:v>0.71171171171171099</c:v>
                </c:pt>
                <c:pt idx="30910">
                  <c:v>0.72072072072072002</c:v>
                </c:pt>
                <c:pt idx="30911">
                  <c:v>0.72972972972972905</c:v>
                </c:pt>
                <c:pt idx="30912">
                  <c:v>0.73873873873873797</c:v>
                </c:pt>
                <c:pt idx="30913">
                  <c:v>0.74774774774774699</c:v>
                </c:pt>
                <c:pt idx="30914">
                  <c:v>0.75675675675675602</c:v>
                </c:pt>
                <c:pt idx="30915">
                  <c:v>0.76576576576576505</c:v>
                </c:pt>
                <c:pt idx="30916">
                  <c:v>0.77477477477477397</c:v>
                </c:pt>
                <c:pt idx="30917">
                  <c:v>0.78378378378378299</c:v>
                </c:pt>
                <c:pt idx="30918">
                  <c:v>0.79279279279279202</c:v>
                </c:pt>
                <c:pt idx="30919">
                  <c:v>0.80180180180180105</c:v>
                </c:pt>
                <c:pt idx="30920">
                  <c:v>0.81081081081080997</c:v>
                </c:pt>
                <c:pt idx="30921">
                  <c:v>0.819819819819819</c:v>
                </c:pt>
                <c:pt idx="30922">
                  <c:v>0.82882882882882802</c:v>
                </c:pt>
                <c:pt idx="30923">
                  <c:v>0.83783783783783705</c:v>
                </c:pt>
                <c:pt idx="30924">
                  <c:v>0.84684684684684597</c:v>
                </c:pt>
                <c:pt idx="30925">
                  <c:v>0.855855855855855</c:v>
                </c:pt>
                <c:pt idx="30926">
                  <c:v>0.86486486486486402</c:v>
                </c:pt>
                <c:pt idx="30927">
                  <c:v>0.87387387387387305</c:v>
                </c:pt>
                <c:pt idx="30928">
                  <c:v>0.88288288288288197</c:v>
                </c:pt>
                <c:pt idx="30929">
                  <c:v>0.891891891891891</c:v>
                </c:pt>
                <c:pt idx="30930">
                  <c:v>0.90090090090090003</c:v>
                </c:pt>
                <c:pt idx="30931">
                  <c:v>0.90990990990990905</c:v>
                </c:pt>
                <c:pt idx="30932">
                  <c:v>0.91891891891891897</c:v>
                </c:pt>
                <c:pt idx="30933">
                  <c:v>0.927927927927927</c:v>
                </c:pt>
                <c:pt idx="30934">
                  <c:v>0.93693693693693603</c:v>
                </c:pt>
                <c:pt idx="30935">
                  <c:v>0.94594594594594505</c:v>
                </c:pt>
                <c:pt idx="30936">
                  <c:v>0.95495495495495497</c:v>
                </c:pt>
                <c:pt idx="30937">
                  <c:v>0.963963963963964</c:v>
                </c:pt>
                <c:pt idx="30938">
                  <c:v>0.97297297297297303</c:v>
                </c:pt>
                <c:pt idx="30939">
                  <c:v>0.98198198198198094</c:v>
                </c:pt>
                <c:pt idx="30940">
                  <c:v>0.99099099099099097</c:v>
                </c:pt>
                <c:pt idx="30941">
                  <c:v>0</c:v>
                </c:pt>
                <c:pt idx="30942">
                  <c:v>1.72413793103448E-2</c:v>
                </c:pt>
                <c:pt idx="30943">
                  <c:v>3.4482758620689599E-2</c:v>
                </c:pt>
                <c:pt idx="30944">
                  <c:v>5.1724137931034399E-2</c:v>
                </c:pt>
                <c:pt idx="30945">
                  <c:v>6.8965517241379296E-2</c:v>
                </c:pt>
                <c:pt idx="30946">
                  <c:v>8.6206896551724102E-2</c:v>
                </c:pt>
                <c:pt idx="30947">
                  <c:v>0.10344827586206801</c:v>
                </c:pt>
                <c:pt idx="30948">
                  <c:v>0.12068965517241299</c:v>
                </c:pt>
                <c:pt idx="30949">
                  <c:v>0.13793103448275801</c:v>
                </c:pt>
                <c:pt idx="30950">
                  <c:v>0.15517241379310301</c:v>
                </c:pt>
                <c:pt idx="30951">
                  <c:v>0.17241379310344801</c:v>
                </c:pt>
                <c:pt idx="30952">
                  <c:v>0.18965517241379301</c:v>
                </c:pt>
                <c:pt idx="30953">
                  <c:v>0.20689655172413701</c:v>
                </c:pt>
                <c:pt idx="30954">
                  <c:v>0.22413793103448201</c:v>
                </c:pt>
                <c:pt idx="30955">
                  <c:v>0.24137931034482701</c:v>
                </c:pt>
                <c:pt idx="30956">
                  <c:v>0.25862068965517199</c:v>
                </c:pt>
                <c:pt idx="30957">
                  <c:v>0.27586206896551702</c:v>
                </c:pt>
                <c:pt idx="30958">
                  <c:v>0.29310344827586199</c:v>
                </c:pt>
                <c:pt idx="30959">
                  <c:v>0.31034482758620602</c:v>
                </c:pt>
                <c:pt idx="30960">
                  <c:v>0.32758620689655099</c:v>
                </c:pt>
                <c:pt idx="30961">
                  <c:v>0.34482758620689602</c:v>
                </c:pt>
                <c:pt idx="30962">
                  <c:v>0.36206896551724099</c:v>
                </c:pt>
                <c:pt idx="30963">
                  <c:v>0.37931034482758602</c:v>
                </c:pt>
                <c:pt idx="30964">
                  <c:v>0.39655172413793099</c:v>
                </c:pt>
                <c:pt idx="30965">
                  <c:v>0.41379310344827502</c:v>
                </c:pt>
                <c:pt idx="30966">
                  <c:v>0.43103448275862</c:v>
                </c:pt>
                <c:pt idx="30967">
                  <c:v>0.44827586206896503</c:v>
                </c:pt>
                <c:pt idx="30968">
                  <c:v>0.46551724137931</c:v>
                </c:pt>
                <c:pt idx="30969">
                  <c:v>0.48275862068965503</c:v>
                </c:pt>
                <c:pt idx="30970">
                  <c:v>0.5</c:v>
                </c:pt>
                <c:pt idx="30971">
                  <c:v>0.51724137931034397</c:v>
                </c:pt>
                <c:pt idx="30972">
                  <c:v>0.53448275862068895</c:v>
                </c:pt>
                <c:pt idx="30973">
                  <c:v>0.55172413793103403</c:v>
                </c:pt>
                <c:pt idx="30974">
                  <c:v>0.568965517241379</c:v>
                </c:pt>
                <c:pt idx="30975">
                  <c:v>0.58620689655172398</c:v>
                </c:pt>
                <c:pt idx="30976">
                  <c:v>0.60344827586206895</c:v>
                </c:pt>
                <c:pt idx="30977">
                  <c:v>0.62068965517241304</c:v>
                </c:pt>
                <c:pt idx="30978">
                  <c:v>0.63793103448275801</c:v>
                </c:pt>
                <c:pt idx="30979">
                  <c:v>0.65517241379310298</c:v>
                </c:pt>
                <c:pt idx="30980">
                  <c:v>0.67241379310344795</c:v>
                </c:pt>
                <c:pt idx="30981">
                  <c:v>0.68965517241379304</c:v>
                </c:pt>
                <c:pt idx="30982">
                  <c:v>0.70689655172413701</c:v>
                </c:pt>
                <c:pt idx="30983">
                  <c:v>0.72413793103448199</c:v>
                </c:pt>
                <c:pt idx="30984">
                  <c:v>0.74137931034482696</c:v>
                </c:pt>
                <c:pt idx="30985">
                  <c:v>0.75862068965517204</c:v>
                </c:pt>
                <c:pt idx="30986">
                  <c:v>0.77586206896551702</c:v>
                </c:pt>
                <c:pt idx="30987">
                  <c:v>0.79310344827586199</c:v>
                </c:pt>
                <c:pt idx="30988">
                  <c:v>0.81034482758620596</c:v>
                </c:pt>
                <c:pt idx="30989">
                  <c:v>0.82758620689655105</c:v>
                </c:pt>
                <c:pt idx="30990">
                  <c:v>0.84482758620689602</c:v>
                </c:pt>
                <c:pt idx="30991">
                  <c:v>0.86206896551724099</c:v>
                </c:pt>
                <c:pt idx="30992">
                  <c:v>0.87931034482758597</c:v>
                </c:pt>
                <c:pt idx="30993">
                  <c:v>0.89655172413793105</c:v>
                </c:pt>
                <c:pt idx="30994">
                  <c:v>0.91379310344827502</c:v>
                </c:pt>
                <c:pt idx="30995">
                  <c:v>0.93103448275862</c:v>
                </c:pt>
                <c:pt idx="30996">
                  <c:v>0.94827586206896497</c:v>
                </c:pt>
                <c:pt idx="30997">
                  <c:v>0.96551724137931005</c:v>
                </c:pt>
                <c:pt idx="30998">
                  <c:v>0.98275862068965503</c:v>
                </c:pt>
                <c:pt idx="30999">
                  <c:v>0</c:v>
                </c:pt>
                <c:pt idx="31000">
                  <c:v>5.5555555555555497E-2</c:v>
                </c:pt>
                <c:pt idx="31001">
                  <c:v>0.11111111111111099</c:v>
                </c:pt>
                <c:pt idx="31002">
                  <c:v>0.16666666666666599</c:v>
                </c:pt>
                <c:pt idx="31003">
                  <c:v>0.22222222222222199</c:v>
                </c:pt>
                <c:pt idx="31004">
                  <c:v>0.27777777777777701</c:v>
                </c:pt>
                <c:pt idx="31005">
                  <c:v>0.33333333333333298</c:v>
                </c:pt>
                <c:pt idx="31006">
                  <c:v>0.38888888888888801</c:v>
                </c:pt>
                <c:pt idx="31007">
                  <c:v>0.44444444444444398</c:v>
                </c:pt>
                <c:pt idx="31008">
                  <c:v>0.5</c:v>
                </c:pt>
                <c:pt idx="31009">
                  <c:v>0.55555555555555503</c:v>
                </c:pt>
                <c:pt idx="31010">
                  <c:v>0.61111111111111105</c:v>
                </c:pt>
                <c:pt idx="31011">
                  <c:v>0.66666666666666596</c:v>
                </c:pt>
                <c:pt idx="31012">
                  <c:v>0.72222222222222199</c:v>
                </c:pt>
                <c:pt idx="31013">
                  <c:v>0.77777777777777701</c:v>
                </c:pt>
                <c:pt idx="31014">
                  <c:v>0.83333333333333304</c:v>
                </c:pt>
                <c:pt idx="31015">
                  <c:v>0.88888888888888795</c:v>
                </c:pt>
                <c:pt idx="31016">
                  <c:v>0.94444444444444398</c:v>
                </c:pt>
                <c:pt idx="31017">
                  <c:v>0</c:v>
                </c:pt>
                <c:pt idx="31018">
                  <c:v>1.8181818181818101E-2</c:v>
                </c:pt>
                <c:pt idx="31019">
                  <c:v>3.6363636363636299E-2</c:v>
                </c:pt>
                <c:pt idx="31020">
                  <c:v>5.4545454545454501E-2</c:v>
                </c:pt>
                <c:pt idx="31021">
                  <c:v>7.2727272727272696E-2</c:v>
                </c:pt>
                <c:pt idx="31022">
                  <c:v>9.0909090909090898E-2</c:v>
                </c:pt>
                <c:pt idx="31023">
                  <c:v>0.109090909090909</c:v>
                </c:pt>
                <c:pt idx="31024">
                  <c:v>0.12727272727272701</c:v>
                </c:pt>
                <c:pt idx="31025">
                  <c:v>0.145454545454545</c:v>
                </c:pt>
                <c:pt idx="31026">
                  <c:v>0.163636363636363</c:v>
                </c:pt>
                <c:pt idx="31027">
                  <c:v>0.18181818181818099</c:v>
                </c:pt>
                <c:pt idx="31028">
                  <c:v>0.2</c:v>
                </c:pt>
                <c:pt idx="31029">
                  <c:v>0.218181818181818</c:v>
                </c:pt>
                <c:pt idx="31030">
                  <c:v>0.236363636363636</c:v>
                </c:pt>
                <c:pt idx="31031">
                  <c:v>0.25454545454545402</c:v>
                </c:pt>
                <c:pt idx="31032">
                  <c:v>0.27272727272727199</c:v>
                </c:pt>
                <c:pt idx="31033">
                  <c:v>0.29090909090909001</c:v>
                </c:pt>
                <c:pt idx="31034">
                  <c:v>0.30909090909090903</c:v>
                </c:pt>
                <c:pt idx="31035">
                  <c:v>0.32727272727272699</c:v>
                </c:pt>
                <c:pt idx="31036">
                  <c:v>0.34545454545454501</c:v>
                </c:pt>
                <c:pt idx="31037">
                  <c:v>0.36363636363636298</c:v>
                </c:pt>
                <c:pt idx="31038">
                  <c:v>0.381818181818181</c:v>
                </c:pt>
                <c:pt idx="31039">
                  <c:v>0.4</c:v>
                </c:pt>
                <c:pt idx="31040">
                  <c:v>0.41818181818181799</c:v>
                </c:pt>
                <c:pt idx="31041">
                  <c:v>0.43636363636363601</c:v>
                </c:pt>
                <c:pt idx="31042">
                  <c:v>0.45454545454545398</c:v>
                </c:pt>
                <c:pt idx="31043">
                  <c:v>0.472727272727272</c:v>
                </c:pt>
                <c:pt idx="31044">
                  <c:v>0.49090909090909002</c:v>
                </c:pt>
                <c:pt idx="31045">
                  <c:v>0.50909090909090904</c:v>
                </c:pt>
                <c:pt idx="31046">
                  <c:v>0.527272727272727</c:v>
                </c:pt>
                <c:pt idx="31047">
                  <c:v>0.54545454545454497</c:v>
                </c:pt>
                <c:pt idx="31048">
                  <c:v>0.56363636363636305</c:v>
                </c:pt>
                <c:pt idx="31049">
                  <c:v>0.58181818181818101</c:v>
                </c:pt>
                <c:pt idx="31050">
                  <c:v>0.6</c:v>
                </c:pt>
                <c:pt idx="31051">
                  <c:v>0.61818181818181805</c:v>
                </c:pt>
                <c:pt idx="31052">
                  <c:v>0.63636363636363602</c:v>
                </c:pt>
                <c:pt idx="31053">
                  <c:v>0.65454545454545399</c:v>
                </c:pt>
                <c:pt idx="31054">
                  <c:v>0.67272727272727195</c:v>
                </c:pt>
                <c:pt idx="31055">
                  <c:v>0.69090909090909003</c:v>
                </c:pt>
                <c:pt idx="31056">
                  <c:v>0.70909090909090899</c:v>
                </c:pt>
                <c:pt idx="31057">
                  <c:v>0.72727272727272696</c:v>
                </c:pt>
                <c:pt idx="31058">
                  <c:v>0.74545454545454504</c:v>
                </c:pt>
                <c:pt idx="31059">
                  <c:v>0.763636363636363</c:v>
                </c:pt>
                <c:pt idx="31060">
                  <c:v>0.78181818181818097</c:v>
                </c:pt>
                <c:pt idx="31061">
                  <c:v>0.8</c:v>
                </c:pt>
                <c:pt idx="31062">
                  <c:v>0.81818181818181801</c:v>
                </c:pt>
                <c:pt idx="31063">
                  <c:v>0.83636363636363598</c:v>
                </c:pt>
                <c:pt idx="31064">
                  <c:v>0.85454545454545405</c:v>
                </c:pt>
                <c:pt idx="31065">
                  <c:v>0.87272727272727202</c:v>
                </c:pt>
                <c:pt idx="31066">
                  <c:v>0.89090909090908998</c:v>
                </c:pt>
                <c:pt idx="31067">
                  <c:v>0.90909090909090895</c:v>
                </c:pt>
                <c:pt idx="31068">
                  <c:v>0.92727272727272703</c:v>
                </c:pt>
                <c:pt idx="31069">
                  <c:v>0.94545454545454499</c:v>
                </c:pt>
                <c:pt idx="31070">
                  <c:v>0.96363636363636296</c:v>
                </c:pt>
                <c:pt idx="31071">
                  <c:v>0.98181818181818103</c:v>
                </c:pt>
                <c:pt idx="31072">
                  <c:v>0</c:v>
                </c:pt>
                <c:pt idx="31073">
                  <c:v>1.9607843137254902E-2</c:v>
                </c:pt>
                <c:pt idx="31074">
                  <c:v>3.9215686274509803E-2</c:v>
                </c:pt>
                <c:pt idx="31075">
                  <c:v>5.8823529411764698E-2</c:v>
                </c:pt>
                <c:pt idx="31076">
                  <c:v>7.8431372549019607E-2</c:v>
                </c:pt>
                <c:pt idx="31077">
                  <c:v>9.8039215686274495E-2</c:v>
                </c:pt>
                <c:pt idx="31078">
                  <c:v>0.11764705882352899</c:v>
                </c:pt>
                <c:pt idx="31079">
                  <c:v>0.13725490196078399</c:v>
                </c:pt>
                <c:pt idx="31080">
                  <c:v>0.15686274509803899</c:v>
                </c:pt>
                <c:pt idx="31081">
                  <c:v>0.17647058823529399</c:v>
                </c:pt>
                <c:pt idx="31082">
                  <c:v>0.19607843137254899</c:v>
                </c:pt>
                <c:pt idx="31083">
                  <c:v>0.21568627450980299</c:v>
                </c:pt>
                <c:pt idx="31084">
                  <c:v>0.23529411764705799</c:v>
                </c:pt>
                <c:pt idx="31085">
                  <c:v>0.25490196078431299</c:v>
                </c:pt>
                <c:pt idx="31086">
                  <c:v>0.27450980392156799</c:v>
                </c:pt>
                <c:pt idx="31087">
                  <c:v>0.29411764705882298</c:v>
                </c:pt>
                <c:pt idx="31088">
                  <c:v>0.31372549019607798</c:v>
                </c:pt>
                <c:pt idx="31089">
                  <c:v>0.33333333333333298</c:v>
                </c:pt>
                <c:pt idx="31090">
                  <c:v>0.35294117647058798</c:v>
                </c:pt>
                <c:pt idx="31091">
                  <c:v>0.37254901960784298</c:v>
                </c:pt>
                <c:pt idx="31092">
                  <c:v>0.39215686274509798</c:v>
                </c:pt>
                <c:pt idx="31093">
                  <c:v>0.41176470588235198</c:v>
                </c:pt>
                <c:pt idx="31094">
                  <c:v>0.43137254901960698</c:v>
                </c:pt>
                <c:pt idx="31095">
                  <c:v>0.45098039215686198</c:v>
                </c:pt>
                <c:pt idx="31096">
                  <c:v>0.47058823529411697</c:v>
                </c:pt>
                <c:pt idx="31097">
                  <c:v>0.49019607843137197</c:v>
                </c:pt>
                <c:pt idx="31098">
                  <c:v>0.50980392156862697</c:v>
                </c:pt>
                <c:pt idx="31099">
                  <c:v>0.52941176470588203</c:v>
                </c:pt>
                <c:pt idx="31100">
                  <c:v>0.54901960784313697</c:v>
                </c:pt>
                <c:pt idx="31101">
                  <c:v>0.56862745098039202</c:v>
                </c:pt>
                <c:pt idx="31102">
                  <c:v>0.58823529411764697</c:v>
                </c:pt>
                <c:pt idx="31103">
                  <c:v>0.60784313725490102</c:v>
                </c:pt>
                <c:pt idx="31104">
                  <c:v>0.62745098039215597</c:v>
                </c:pt>
                <c:pt idx="31105">
                  <c:v>0.64705882352941102</c:v>
                </c:pt>
                <c:pt idx="31106">
                  <c:v>0.66666666666666596</c:v>
                </c:pt>
                <c:pt idx="31107">
                  <c:v>0.68627450980392102</c:v>
                </c:pt>
                <c:pt idx="31108">
                  <c:v>0.70588235294117596</c:v>
                </c:pt>
                <c:pt idx="31109">
                  <c:v>0.72549019607843102</c:v>
                </c:pt>
                <c:pt idx="31110">
                  <c:v>0.74509803921568596</c:v>
                </c:pt>
                <c:pt idx="31111">
                  <c:v>0.76470588235294101</c:v>
                </c:pt>
                <c:pt idx="31112">
                  <c:v>0.78431372549019596</c:v>
                </c:pt>
                <c:pt idx="31113">
                  <c:v>0.80392156862745101</c:v>
                </c:pt>
                <c:pt idx="31114">
                  <c:v>0.82352941176470495</c:v>
                </c:pt>
                <c:pt idx="31115">
                  <c:v>0.84313725490196001</c:v>
                </c:pt>
                <c:pt idx="31116">
                  <c:v>0.86274509803921495</c:v>
                </c:pt>
                <c:pt idx="31117">
                  <c:v>0.88235294117647001</c:v>
                </c:pt>
                <c:pt idx="31118">
                  <c:v>0.90196078431372495</c:v>
                </c:pt>
                <c:pt idx="31119">
                  <c:v>0.92156862745098</c:v>
                </c:pt>
                <c:pt idx="31120">
                  <c:v>0.94117647058823495</c:v>
                </c:pt>
                <c:pt idx="31121">
                  <c:v>0.96078431372549</c:v>
                </c:pt>
                <c:pt idx="31122">
                  <c:v>0.98039215686274495</c:v>
                </c:pt>
                <c:pt idx="31123">
                  <c:v>0</c:v>
                </c:pt>
                <c:pt idx="31124">
                  <c:v>2.7027027027027001E-2</c:v>
                </c:pt>
                <c:pt idx="31125">
                  <c:v>5.4054054054054002E-2</c:v>
                </c:pt>
                <c:pt idx="31126">
                  <c:v>8.1081081081081002E-2</c:v>
                </c:pt>
                <c:pt idx="31127">
                  <c:v>0.108108108108108</c:v>
                </c:pt>
                <c:pt idx="31128">
                  <c:v>0.135135135135135</c:v>
                </c:pt>
                <c:pt idx="31129">
                  <c:v>0.162162162162162</c:v>
                </c:pt>
                <c:pt idx="31130">
                  <c:v>0.18918918918918901</c:v>
                </c:pt>
                <c:pt idx="31131">
                  <c:v>0.21621621621621601</c:v>
                </c:pt>
                <c:pt idx="31132">
                  <c:v>0.24324324324324301</c:v>
                </c:pt>
                <c:pt idx="31133">
                  <c:v>0.27027027027027001</c:v>
                </c:pt>
                <c:pt idx="31134">
                  <c:v>0.29729729729729698</c:v>
                </c:pt>
                <c:pt idx="31135">
                  <c:v>0.32432432432432401</c:v>
                </c:pt>
                <c:pt idx="31136">
                  <c:v>0.35135135135135098</c:v>
                </c:pt>
                <c:pt idx="31137">
                  <c:v>0.37837837837837801</c:v>
                </c:pt>
                <c:pt idx="31138">
                  <c:v>0.40540540540540498</c:v>
                </c:pt>
                <c:pt idx="31139">
                  <c:v>0.43243243243243201</c:v>
                </c:pt>
                <c:pt idx="31140">
                  <c:v>0.45945945945945899</c:v>
                </c:pt>
                <c:pt idx="31141">
                  <c:v>0.48648648648648601</c:v>
                </c:pt>
                <c:pt idx="31142">
                  <c:v>0.51351351351351304</c:v>
                </c:pt>
                <c:pt idx="31143">
                  <c:v>0.54054054054054002</c:v>
                </c:pt>
                <c:pt idx="31144">
                  <c:v>0.56756756756756699</c:v>
                </c:pt>
                <c:pt idx="31145">
                  <c:v>0.59459459459459396</c:v>
                </c:pt>
                <c:pt idx="31146">
                  <c:v>0.62162162162162105</c:v>
                </c:pt>
                <c:pt idx="31147">
                  <c:v>0.64864864864864802</c:v>
                </c:pt>
                <c:pt idx="31148">
                  <c:v>0.67567567567567499</c:v>
                </c:pt>
                <c:pt idx="31149">
                  <c:v>0.70270270270270196</c:v>
                </c:pt>
                <c:pt idx="31150">
                  <c:v>0.72972972972972905</c:v>
                </c:pt>
                <c:pt idx="31151">
                  <c:v>0.75675675675675602</c:v>
                </c:pt>
                <c:pt idx="31152">
                  <c:v>0.78378378378378299</c:v>
                </c:pt>
                <c:pt idx="31153">
                  <c:v>0.81081081081080997</c:v>
                </c:pt>
                <c:pt idx="31154">
                  <c:v>0.83783783783783705</c:v>
                </c:pt>
                <c:pt idx="31155">
                  <c:v>0.86486486486486402</c:v>
                </c:pt>
                <c:pt idx="31156">
                  <c:v>0.891891891891891</c:v>
                </c:pt>
                <c:pt idx="31157">
                  <c:v>0.91891891891891897</c:v>
                </c:pt>
                <c:pt idx="31158">
                  <c:v>0.94594594594594505</c:v>
                </c:pt>
                <c:pt idx="31159">
                  <c:v>0.97297297297297303</c:v>
                </c:pt>
                <c:pt idx="31160">
                  <c:v>0</c:v>
                </c:pt>
                <c:pt idx="31161">
                  <c:v>1.5625E-2</c:v>
                </c:pt>
                <c:pt idx="31162">
                  <c:v>3.125E-2</c:v>
                </c:pt>
                <c:pt idx="31163">
                  <c:v>4.6875E-2</c:v>
                </c:pt>
                <c:pt idx="31164">
                  <c:v>6.25E-2</c:v>
                </c:pt>
                <c:pt idx="31165">
                  <c:v>7.8125E-2</c:v>
                </c:pt>
                <c:pt idx="31166">
                  <c:v>9.375E-2</c:v>
                </c:pt>
                <c:pt idx="31167">
                  <c:v>0.109375</c:v>
                </c:pt>
                <c:pt idx="31168">
                  <c:v>0.125</c:v>
                </c:pt>
                <c:pt idx="31169">
                  <c:v>0.140625</c:v>
                </c:pt>
                <c:pt idx="31170">
                  <c:v>0.15625</c:v>
                </c:pt>
                <c:pt idx="31171">
                  <c:v>0.171875</c:v>
                </c:pt>
                <c:pt idx="31172">
                  <c:v>0.1875</c:v>
                </c:pt>
                <c:pt idx="31173">
                  <c:v>0.203125</c:v>
                </c:pt>
                <c:pt idx="31174">
                  <c:v>0.21875</c:v>
                </c:pt>
                <c:pt idx="31175">
                  <c:v>0.234375</c:v>
                </c:pt>
                <c:pt idx="31176">
                  <c:v>0.25</c:v>
                </c:pt>
                <c:pt idx="31177">
                  <c:v>0.265625</c:v>
                </c:pt>
                <c:pt idx="31178">
                  <c:v>0.28125</c:v>
                </c:pt>
                <c:pt idx="31179">
                  <c:v>0.296875</c:v>
                </c:pt>
                <c:pt idx="31180">
                  <c:v>0.3125</c:v>
                </c:pt>
                <c:pt idx="31181">
                  <c:v>0.328125</c:v>
                </c:pt>
                <c:pt idx="31182">
                  <c:v>0.34375</c:v>
                </c:pt>
                <c:pt idx="31183">
                  <c:v>0.359375</c:v>
                </c:pt>
                <c:pt idx="31184">
                  <c:v>0.375</c:v>
                </c:pt>
                <c:pt idx="31185">
                  <c:v>0.390625</c:v>
                </c:pt>
                <c:pt idx="31186">
                  <c:v>0.40625</c:v>
                </c:pt>
                <c:pt idx="31187">
                  <c:v>0.421875</c:v>
                </c:pt>
                <c:pt idx="31188">
                  <c:v>0.4375</c:v>
                </c:pt>
                <c:pt idx="31189">
                  <c:v>0.453125</c:v>
                </c:pt>
                <c:pt idx="31190">
                  <c:v>0.46875</c:v>
                </c:pt>
                <c:pt idx="31191">
                  <c:v>0.484375</c:v>
                </c:pt>
                <c:pt idx="31192">
                  <c:v>0.5</c:v>
                </c:pt>
                <c:pt idx="31193">
                  <c:v>0.515625</c:v>
                </c:pt>
                <c:pt idx="31194">
                  <c:v>0.53125</c:v>
                </c:pt>
                <c:pt idx="31195">
                  <c:v>0.546875</c:v>
                </c:pt>
                <c:pt idx="31196">
                  <c:v>0.5625</c:v>
                </c:pt>
                <c:pt idx="31197">
                  <c:v>0.578125</c:v>
                </c:pt>
                <c:pt idx="31198">
                  <c:v>0.59375</c:v>
                </c:pt>
                <c:pt idx="31199">
                  <c:v>0.609375</c:v>
                </c:pt>
                <c:pt idx="31200">
                  <c:v>0.625</c:v>
                </c:pt>
                <c:pt idx="31201">
                  <c:v>0.640625</c:v>
                </c:pt>
                <c:pt idx="31202">
                  <c:v>0.65625</c:v>
                </c:pt>
                <c:pt idx="31203">
                  <c:v>0.671875</c:v>
                </c:pt>
                <c:pt idx="31204">
                  <c:v>0.6875</c:v>
                </c:pt>
                <c:pt idx="31205">
                  <c:v>0.703125</c:v>
                </c:pt>
                <c:pt idx="31206">
                  <c:v>0.71875</c:v>
                </c:pt>
                <c:pt idx="31207">
                  <c:v>0.734375</c:v>
                </c:pt>
                <c:pt idx="31208">
                  <c:v>0.75</c:v>
                </c:pt>
                <c:pt idx="31209">
                  <c:v>0.765625</c:v>
                </c:pt>
                <c:pt idx="31210">
                  <c:v>0.78125</c:v>
                </c:pt>
                <c:pt idx="31211">
                  <c:v>0.796875</c:v>
                </c:pt>
                <c:pt idx="31212">
                  <c:v>0.8125</c:v>
                </c:pt>
                <c:pt idx="31213">
                  <c:v>0.828125</c:v>
                </c:pt>
                <c:pt idx="31214">
                  <c:v>0.84375</c:v>
                </c:pt>
                <c:pt idx="31215">
                  <c:v>0.859375</c:v>
                </c:pt>
                <c:pt idx="31216">
                  <c:v>0.875</c:v>
                </c:pt>
                <c:pt idx="31217">
                  <c:v>0.890625</c:v>
                </c:pt>
                <c:pt idx="31218">
                  <c:v>0.90625</c:v>
                </c:pt>
                <c:pt idx="31219">
                  <c:v>0.921875</c:v>
                </c:pt>
                <c:pt idx="31220">
                  <c:v>0.9375</c:v>
                </c:pt>
                <c:pt idx="31221">
                  <c:v>0.953125</c:v>
                </c:pt>
                <c:pt idx="31222">
                  <c:v>0.96875</c:v>
                </c:pt>
                <c:pt idx="31223">
                  <c:v>0.984375</c:v>
                </c:pt>
                <c:pt idx="31224">
                  <c:v>0</c:v>
                </c:pt>
                <c:pt idx="31225">
                  <c:v>1.85185185185185E-2</c:v>
                </c:pt>
                <c:pt idx="31226">
                  <c:v>3.7037037037037E-2</c:v>
                </c:pt>
                <c:pt idx="31227">
                  <c:v>5.5555555555555497E-2</c:v>
                </c:pt>
                <c:pt idx="31228">
                  <c:v>7.4074074074074001E-2</c:v>
                </c:pt>
                <c:pt idx="31229">
                  <c:v>9.2592592592592504E-2</c:v>
                </c:pt>
                <c:pt idx="31230">
                  <c:v>0.11111111111111099</c:v>
                </c:pt>
                <c:pt idx="31231">
                  <c:v>0.12962962962962901</c:v>
                </c:pt>
                <c:pt idx="31232">
                  <c:v>0.148148148148148</c:v>
                </c:pt>
                <c:pt idx="31233">
                  <c:v>0.16666666666666599</c:v>
                </c:pt>
                <c:pt idx="31234">
                  <c:v>0.18518518518518501</c:v>
                </c:pt>
                <c:pt idx="31235">
                  <c:v>0.203703703703703</c:v>
                </c:pt>
                <c:pt idx="31236">
                  <c:v>0.22222222222222199</c:v>
                </c:pt>
                <c:pt idx="31237">
                  <c:v>0.24074074074074001</c:v>
                </c:pt>
                <c:pt idx="31238">
                  <c:v>0.25925925925925902</c:v>
                </c:pt>
                <c:pt idx="31239">
                  <c:v>0.27777777777777701</c:v>
                </c:pt>
                <c:pt idx="31240">
                  <c:v>0.296296296296296</c:v>
                </c:pt>
                <c:pt idx="31241">
                  <c:v>0.31481481481481399</c:v>
                </c:pt>
                <c:pt idx="31242">
                  <c:v>0.33333333333333298</c:v>
                </c:pt>
                <c:pt idx="31243">
                  <c:v>0.35185185185185103</c:v>
                </c:pt>
                <c:pt idx="31244">
                  <c:v>0.37037037037037002</c:v>
                </c:pt>
                <c:pt idx="31245">
                  <c:v>0.38888888888888801</c:v>
                </c:pt>
                <c:pt idx="31246">
                  <c:v>0.407407407407407</c:v>
                </c:pt>
                <c:pt idx="31247">
                  <c:v>0.42592592592592499</c:v>
                </c:pt>
                <c:pt idx="31248">
                  <c:v>0.44444444444444398</c:v>
                </c:pt>
                <c:pt idx="31249">
                  <c:v>0.46296296296296202</c:v>
                </c:pt>
                <c:pt idx="31250">
                  <c:v>0.48148148148148101</c:v>
                </c:pt>
                <c:pt idx="31251">
                  <c:v>0.5</c:v>
                </c:pt>
                <c:pt idx="31252">
                  <c:v>0.51851851851851805</c:v>
                </c:pt>
                <c:pt idx="31253">
                  <c:v>0.53703703703703698</c:v>
                </c:pt>
                <c:pt idx="31254">
                  <c:v>0.55555555555555503</c:v>
                </c:pt>
                <c:pt idx="31255">
                  <c:v>0.57407407407407396</c:v>
                </c:pt>
                <c:pt idx="31256">
                  <c:v>0.592592592592592</c:v>
                </c:pt>
                <c:pt idx="31257">
                  <c:v>0.61111111111111105</c:v>
                </c:pt>
                <c:pt idx="31258">
                  <c:v>0.62962962962962898</c:v>
                </c:pt>
                <c:pt idx="31259">
                  <c:v>0.64814814814814803</c:v>
                </c:pt>
                <c:pt idx="31260">
                  <c:v>0.66666666666666596</c:v>
                </c:pt>
                <c:pt idx="31261">
                  <c:v>0.68518518518518501</c:v>
                </c:pt>
                <c:pt idx="31262">
                  <c:v>0.70370370370370305</c:v>
                </c:pt>
                <c:pt idx="31263">
                  <c:v>0.72222222222222199</c:v>
                </c:pt>
                <c:pt idx="31264">
                  <c:v>0.74074074074074003</c:v>
                </c:pt>
                <c:pt idx="31265">
                  <c:v>0.75925925925925897</c:v>
                </c:pt>
                <c:pt idx="31266">
                  <c:v>0.77777777777777701</c:v>
                </c:pt>
                <c:pt idx="31267">
                  <c:v>0.79629629629629595</c:v>
                </c:pt>
                <c:pt idx="31268">
                  <c:v>0.81481481481481399</c:v>
                </c:pt>
                <c:pt idx="31269">
                  <c:v>0.83333333333333304</c:v>
                </c:pt>
                <c:pt idx="31270">
                  <c:v>0.85185185185185097</c:v>
                </c:pt>
                <c:pt idx="31271">
                  <c:v>0.87037037037037002</c:v>
                </c:pt>
                <c:pt idx="31272">
                  <c:v>0.88888888888888795</c:v>
                </c:pt>
                <c:pt idx="31273">
                  <c:v>0.907407407407407</c:v>
                </c:pt>
                <c:pt idx="31274">
                  <c:v>0.92592592592592504</c:v>
                </c:pt>
                <c:pt idx="31275">
                  <c:v>0.94444444444444398</c:v>
                </c:pt>
                <c:pt idx="31276">
                  <c:v>0.96296296296296202</c:v>
                </c:pt>
                <c:pt idx="31277">
                  <c:v>0.98148148148148096</c:v>
                </c:pt>
                <c:pt idx="31278">
                  <c:v>0</c:v>
                </c:pt>
                <c:pt idx="31279">
                  <c:v>1.6129032258064498E-2</c:v>
                </c:pt>
                <c:pt idx="31280">
                  <c:v>3.2258064516128997E-2</c:v>
                </c:pt>
                <c:pt idx="31281">
                  <c:v>4.8387096774193498E-2</c:v>
                </c:pt>
                <c:pt idx="31282">
                  <c:v>6.4516129032257993E-2</c:v>
                </c:pt>
                <c:pt idx="31283">
                  <c:v>8.0645161290322495E-2</c:v>
                </c:pt>
                <c:pt idx="31284">
                  <c:v>9.6774193548387094E-2</c:v>
                </c:pt>
                <c:pt idx="31285">
                  <c:v>0.112903225806451</c:v>
                </c:pt>
                <c:pt idx="31286">
                  <c:v>0.12903225806451599</c:v>
                </c:pt>
                <c:pt idx="31287">
                  <c:v>0.14516129032257999</c:v>
                </c:pt>
                <c:pt idx="31288">
                  <c:v>0.16129032258064499</c:v>
                </c:pt>
                <c:pt idx="31289">
                  <c:v>0.17741935483870899</c:v>
                </c:pt>
                <c:pt idx="31290">
                  <c:v>0.19354838709677399</c:v>
                </c:pt>
                <c:pt idx="31291">
                  <c:v>0.209677419354838</c:v>
                </c:pt>
                <c:pt idx="31292">
                  <c:v>0.225806451612903</c:v>
                </c:pt>
                <c:pt idx="31293">
                  <c:v>0.241935483870967</c:v>
                </c:pt>
                <c:pt idx="31294">
                  <c:v>0.25806451612903197</c:v>
                </c:pt>
                <c:pt idx="31295">
                  <c:v>0.27419354838709598</c:v>
                </c:pt>
                <c:pt idx="31296">
                  <c:v>0.29032258064516098</c:v>
                </c:pt>
                <c:pt idx="31297">
                  <c:v>0.30645161290322498</c:v>
                </c:pt>
                <c:pt idx="31298">
                  <c:v>0.32258064516128998</c:v>
                </c:pt>
                <c:pt idx="31299">
                  <c:v>0.33870967741935398</c:v>
                </c:pt>
                <c:pt idx="31300">
                  <c:v>0.35483870967741898</c:v>
                </c:pt>
                <c:pt idx="31301">
                  <c:v>0.37096774193548299</c:v>
                </c:pt>
                <c:pt idx="31302">
                  <c:v>0.38709677419354799</c:v>
                </c:pt>
                <c:pt idx="31303">
                  <c:v>0.40322580645161199</c:v>
                </c:pt>
                <c:pt idx="31304">
                  <c:v>0.41935483870967699</c:v>
                </c:pt>
                <c:pt idx="31305">
                  <c:v>0.43548387096774099</c:v>
                </c:pt>
                <c:pt idx="31306">
                  <c:v>0.45161290322580599</c:v>
                </c:pt>
                <c:pt idx="31307">
                  <c:v>0.46774193548387</c:v>
                </c:pt>
                <c:pt idx="31308">
                  <c:v>0.483870967741935</c:v>
                </c:pt>
                <c:pt idx="31309">
                  <c:v>0.5</c:v>
                </c:pt>
                <c:pt idx="31310">
                  <c:v>0.51612903225806395</c:v>
                </c:pt>
                <c:pt idx="31311">
                  <c:v>0.532258064516129</c:v>
                </c:pt>
                <c:pt idx="31312">
                  <c:v>0.54838709677419295</c:v>
                </c:pt>
                <c:pt idx="31313">
                  <c:v>0.56451612903225801</c:v>
                </c:pt>
                <c:pt idx="31314">
                  <c:v>0.58064516129032195</c:v>
                </c:pt>
                <c:pt idx="31315">
                  <c:v>0.59677419354838701</c:v>
                </c:pt>
                <c:pt idx="31316">
                  <c:v>0.61290322580645096</c:v>
                </c:pt>
                <c:pt idx="31317">
                  <c:v>0.62903225806451601</c:v>
                </c:pt>
                <c:pt idx="31318">
                  <c:v>0.64516129032257996</c:v>
                </c:pt>
                <c:pt idx="31319">
                  <c:v>0.66129032258064502</c:v>
                </c:pt>
                <c:pt idx="31320">
                  <c:v>0.67741935483870896</c:v>
                </c:pt>
                <c:pt idx="31321">
                  <c:v>0.69354838709677402</c:v>
                </c:pt>
                <c:pt idx="31322">
                  <c:v>0.70967741935483797</c:v>
                </c:pt>
                <c:pt idx="31323">
                  <c:v>0.72580645161290303</c:v>
                </c:pt>
                <c:pt idx="31324">
                  <c:v>0.74193548387096697</c:v>
                </c:pt>
                <c:pt idx="31325">
                  <c:v>0.75806451612903203</c:v>
                </c:pt>
                <c:pt idx="31326">
                  <c:v>0.77419354838709598</c:v>
                </c:pt>
                <c:pt idx="31327">
                  <c:v>0.79032258064516103</c:v>
                </c:pt>
                <c:pt idx="31328">
                  <c:v>0.80645161290322498</c:v>
                </c:pt>
                <c:pt idx="31329">
                  <c:v>0.82258064516129004</c:v>
                </c:pt>
                <c:pt idx="31330">
                  <c:v>0.83870967741935398</c:v>
                </c:pt>
                <c:pt idx="31331">
                  <c:v>0.85483870967741904</c:v>
                </c:pt>
                <c:pt idx="31332">
                  <c:v>0.87096774193548299</c:v>
                </c:pt>
                <c:pt idx="31333">
                  <c:v>0.88709677419354804</c:v>
                </c:pt>
                <c:pt idx="31334">
                  <c:v>0.90322580645161199</c:v>
                </c:pt>
                <c:pt idx="31335">
                  <c:v>0.91935483870967705</c:v>
                </c:pt>
                <c:pt idx="31336">
                  <c:v>0.93548387096774099</c:v>
                </c:pt>
                <c:pt idx="31337">
                  <c:v>0.95161290322580605</c:v>
                </c:pt>
                <c:pt idx="31338">
                  <c:v>0.967741935483871</c:v>
                </c:pt>
                <c:pt idx="31339">
                  <c:v>0.98387096774193505</c:v>
                </c:pt>
                <c:pt idx="31340">
                  <c:v>0</c:v>
                </c:pt>
                <c:pt idx="31341">
                  <c:v>1.85185185185185E-2</c:v>
                </c:pt>
                <c:pt idx="31342">
                  <c:v>3.7037037037037E-2</c:v>
                </c:pt>
                <c:pt idx="31343">
                  <c:v>5.5555555555555497E-2</c:v>
                </c:pt>
                <c:pt idx="31344">
                  <c:v>7.4074074074074001E-2</c:v>
                </c:pt>
                <c:pt idx="31345">
                  <c:v>9.2592592592592504E-2</c:v>
                </c:pt>
                <c:pt idx="31346">
                  <c:v>0.11111111111111099</c:v>
                </c:pt>
                <c:pt idx="31347">
                  <c:v>0.12962962962962901</c:v>
                </c:pt>
                <c:pt idx="31348">
                  <c:v>0.148148148148148</c:v>
                </c:pt>
                <c:pt idx="31349">
                  <c:v>0.16666666666666599</c:v>
                </c:pt>
                <c:pt idx="31350">
                  <c:v>0.18518518518518501</c:v>
                </c:pt>
                <c:pt idx="31351">
                  <c:v>0.203703703703703</c:v>
                </c:pt>
                <c:pt idx="31352">
                  <c:v>0.22222222222222199</c:v>
                </c:pt>
                <c:pt idx="31353">
                  <c:v>0.24074074074074001</c:v>
                </c:pt>
                <c:pt idx="31354">
                  <c:v>0.25925925925925902</c:v>
                </c:pt>
                <c:pt idx="31355">
                  <c:v>0.27777777777777701</c:v>
                </c:pt>
                <c:pt idx="31356">
                  <c:v>0.296296296296296</c:v>
                </c:pt>
                <c:pt idx="31357">
                  <c:v>0.31481481481481399</c:v>
                </c:pt>
                <c:pt idx="31358">
                  <c:v>0.33333333333333298</c:v>
                </c:pt>
                <c:pt idx="31359">
                  <c:v>0.35185185185185103</c:v>
                </c:pt>
                <c:pt idx="31360">
                  <c:v>0.37037037037037002</c:v>
                </c:pt>
                <c:pt idx="31361">
                  <c:v>0.38888888888888801</c:v>
                </c:pt>
                <c:pt idx="31362">
                  <c:v>0.407407407407407</c:v>
                </c:pt>
                <c:pt idx="31363">
                  <c:v>0.42592592592592499</c:v>
                </c:pt>
                <c:pt idx="31364">
                  <c:v>0.44444444444444398</c:v>
                </c:pt>
                <c:pt idx="31365">
                  <c:v>0.46296296296296202</c:v>
                </c:pt>
                <c:pt idx="31366">
                  <c:v>0.48148148148148101</c:v>
                </c:pt>
                <c:pt idx="31367">
                  <c:v>0.5</c:v>
                </c:pt>
                <c:pt idx="31368">
                  <c:v>0.51851851851851805</c:v>
                </c:pt>
                <c:pt idx="31369">
                  <c:v>0.53703703703703698</c:v>
                </c:pt>
                <c:pt idx="31370">
                  <c:v>0.55555555555555503</c:v>
                </c:pt>
                <c:pt idx="31371">
                  <c:v>0.57407407407407396</c:v>
                </c:pt>
                <c:pt idx="31372">
                  <c:v>0.592592592592592</c:v>
                </c:pt>
                <c:pt idx="31373">
                  <c:v>0.61111111111111105</c:v>
                </c:pt>
                <c:pt idx="31374">
                  <c:v>0.62962962962962898</c:v>
                </c:pt>
                <c:pt idx="31375">
                  <c:v>0.64814814814814803</c:v>
                </c:pt>
                <c:pt idx="31376">
                  <c:v>0.66666666666666596</c:v>
                </c:pt>
                <c:pt idx="31377">
                  <c:v>0.68518518518518501</c:v>
                </c:pt>
                <c:pt idx="31378">
                  <c:v>0.70370370370370305</c:v>
                </c:pt>
                <c:pt idx="31379">
                  <c:v>0.72222222222222199</c:v>
                </c:pt>
                <c:pt idx="31380">
                  <c:v>0.74074074074074003</c:v>
                </c:pt>
                <c:pt idx="31381">
                  <c:v>0.75925925925925897</c:v>
                </c:pt>
                <c:pt idx="31382">
                  <c:v>0.77777777777777701</c:v>
                </c:pt>
                <c:pt idx="31383">
                  <c:v>0.79629629629629595</c:v>
                </c:pt>
                <c:pt idx="31384">
                  <c:v>0.81481481481481399</c:v>
                </c:pt>
                <c:pt idx="31385">
                  <c:v>0.83333333333333304</c:v>
                </c:pt>
                <c:pt idx="31386">
                  <c:v>0.85185185185185097</c:v>
                </c:pt>
                <c:pt idx="31387">
                  <c:v>0.87037037037037002</c:v>
                </c:pt>
                <c:pt idx="31388">
                  <c:v>0.88888888888888795</c:v>
                </c:pt>
                <c:pt idx="31389">
                  <c:v>0.907407407407407</c:v>
                </c:pt>
                <c:pt idx="31390">
                  <c:v>0.92592592592592504</c:v>
                </c:pt>
                <c:pt idx="31391">
                  <c:v>0.94444444444444398</c:v>
                </c:pt>
                <c:pt idx="31392">
                  <c:v>0.96296296296296202</c:v>
                </c:pt>
                <c:pt idx="31393">
                  <c:v>0.98148148148148096</c:v>
                </c:pt>
                <c:pt idx="31394">
                  <c:v>0</c:v>
                </c:pt>
                <c:pt idx="31395">
                  <c:v>1.5625E-2</c:v>
                </c:pt>
                <c:pt idx="31396">
                  <c:v>3.125E-2</c:v>
                </c:pt>
                <c:pt idx="31397">
                  <c:v>4.6875E-2</c:v>
                </c:pt>
                <c:pt idx="31398">
                  <c:v>6.25E-2</c:v>
                </c:pt>
                <c:pt idx="31399">
                  <c:v>7.8125E-2</c:v>
                </c:pt>
                <c:pt idx="31400">
                  <c:v>9.375E-2</c:v>
                </c:pt>
                <c:pt idx="31401">
                  <c:v>0.109375</c:v>
                </c:pt>
                <c:pt idx="31402">
                  <c:v>0.125</c:v>
                </c:pt>
                <c:pt idx="31403">
                  <c:v>0.140625</c:v>
                </c:pt>
                <c:pt idx="31404">
                  <c:v>0.15625</c:v>
                </c:pt>
                <c:pt idx="31405">
                  <c:v>0.171875</c:v>
                </c:pt>
                <c:pt idx="31406">
                  <c:v>0.1875</c:v>
                </c:pt>
                <c:pt idx="31407">
                  <c:v>0.203125</c:v>
                </c:pt>
                <c:pt idx="31408">
                  <c:v>0.21875</c:v>
                </c:pt>
                <c:pt idx="31409">
                  <c:v>0.234375</c:v>
                </c:pt>
                <c:pt idx="31410">
                  <c:v>0.25</c:v>
                </c:pt>
                <c:pt idx="31411">
                  <c:v>0.265625</c:v>
                </c:pt>
                <c:pt idx="31412">
                  <c:v>0.28125</c:v>
                </c:pt>
                <c:pt idx="31413">
                  <c:v>0.296875</c:v>
                </c:pt>
                <c:pt idx="31414">
                  <c:v>0.3125</c:v>
                </c:pt>
                <c:pt idx="31415">
                  <c:v>0.328125</c:v>
                </c:pt>
                <c:pt idx="31416">
                  <c:v>0.34375</c:v>
                </c:pt>
                <c:pt idx="31417">
                  <c:v>0.359375</c:v>
                </c:pt>
                <c:pt idx="31418">
                  <c:v>0.375</c:v>
                </c:pt>
                <c:pt idx="31419">
                  <c:v>0.390625</c:v>
                </c:pt>
                <c:pt idx="31420">
                  <c:v>0.40625</c:v>
                </c:pt>
                <c:pt idx="31421">
                  <c:v>0.421875</c:v>
                </c:pt>
                <c:pt idx="31422">
                  <c:v>0.4375</c:v>
                </c:pt>
                <c:pt idx="31423">
                  <c:v>0.453125</c:v>
                </c:pt>
                <c:pt idx="31424">
                  <c:v>0.46875</c:v>
                </c:pt>
                <c:pt idx="31425">
                  <c:v>0.484375</c:v>
                </c:pt>
                <c:pt idx="31426">
                  <c:v>0.5</c:v>
                </c:pt>
                <c:pt idx="31427">
                  <c:v>0.515625</c:v>
                </c:pt>
                <c:pt idx="31428">
                  <c:v>0.53125</c:v>
                </c:pt>
                <c:pt idx="31429">
                  <c:v>0.546875</c:v>
                </c:pt>
                <c:pt idx="31430">
                  <c:v>0.5625</c:v>
                </c:pt>
                <c:pt idx="31431">
                  <c:v>0.578125</c:v>
                </c:pt>
                <c:pt idx="31432">
                  <c:v>0.59375</c:v>
                </c:pt>
                <c:pt idx="31433">
                  <c:v>0.609375</c:v>
                </c:pt>
                <c:pt idx="31434">
                  <c:v>0.625</c:v>
                </c:pt>
                <c:pt idx="31435">
                  <c:v>0.640625</c:v>
                </c:pt>
                <c:pt idx="31436">
                  <c:v>0.65625</c:v>
                </c:pt>
                <c:pt idx="31437">
                  <c:v>0.671875</c:v>
                </c:pt>
                <c:pt idx="31438">
                  <c:v>0.6875</c:v>
                </c:pt>
                <c:pt idx="31439">
                  <c:v>0.703125</c:v>
                </c:pt>
                <c:pt idx="31440">
                  <c:v>0.71875</c:v>
                </c:pt>
                <c:pt idx="31441">
                  <c:v>0.734375</c:v>
                </c:pt>
                <c:pt idx="31442">
                  <c:v>0.75</c:v>
                </c:pt>
                <c:pt idx="31443">
                  <c:v>0.765625</c:v>
                </c:pt>
                <c:pt idx="31444">
                  <c:v>0.78125</c:v>
                </c:pt>
                <c:pt idx="31445">
                  <c:v>0.796875</c:v>
                </c:pt>
                <c:pt idx="31446">
                  <c:v>0.8125</c:v>
                </c:pt>
                <c:pt idx="31447">
                  <c:v>0.828125</c:v>
                </c:pt>
                <c:pt idx="31448">
                  <c:v>0.84375</c:v>
                </c:pt>
                <c:pt idx="31449">
                  <c:v>0.859375</c:v>
                </c:pt>
                <c:pt idx="31450">
                  <c:v>0.875</c:v>
                </c:pt>
                <c:pt idx="31451">
                  <c:v>0.890625</c:v>
                </c:pt>
                <c:pt idx="31452">
                  <c:v>0.90625</c:v>
                </c:pt>
                <c:pt idx="31453">
                  <c:v>0.921875</c:v>
                </c:pt>
                <c:pt idx="31454">
                  <c:v>0.9375</c:v>
                </c:pt>
                <c:pt idx="31455">
                  <c:v>0.953125</c:v>
                </c:pt>
                <c:pt idx="31456">
                  <c:v>0.96875</c:v>
                </c:pt>
                <c:pt idx="31457">
                  <c:v>0.984375</c:v>
                </c:pt>
                <c:pt idx="31458">
                  <c:v>0</c:v>
                </c:pt>
                <c:pt idx="31459">
                  <c:v>2.3255813953488299E-2</c:v>
                </c:pt>
                <c:pt idx="31460">
                  <c:v>4.6511627906976702E-2</c:v>
                </c:pt>
                <c:pt idx="31461">
                  <c:v>6.9767441860465101E-2</c:v>
                </c:pt>
                <c:pt idx="31462">
                  <c:v>9.3023255813953404E-2</c:v>
                </c:pt>
                <c:pt idx="31463">
                  <c:v>0.116279069767441</c:v>
                </c:pt>
                <c:pt idx="31464">
                  <c:v>0.13953488372093001</c:v>
                </c:pt>
                <c:pt idx="31465">
                  <c:v>0.16279069767441801</c:v>
                </c:pt>
                <c:pt idx="31466">
                  <c:v>0.186046511627906</c:v>
                </c:pt>
                <c:pt idx="31467">
                  <c:v>0.209302325581395</c:v>
                </c:pt>
                <c:pt idx="31468">
                  <c:v>0.232558139534883</c:v>
                </c:pt>
                <c:pt idx="31469">
                  <c:v>0.25581395348837199</c:v>
                </c:pt>
                <c:pt idx="31470">
                  <c:v>0.27906976744186002</c:v>
                </c:pt>
                <c:pt idx="31471">
                  <c:v>0.30232558139534799</c:v>
                </c:pt>
                <c:pt idx="31472">
                  <c:v>0.32558139534883701</c:v>
                </c:pt>
                <c:pt idx="31473">
                  <c:v>0.34883720930232498</c:v>
                </c:pt>
                <c:pt idx="31474">
                  <c:v>0.372093023255813</c:v>
                </c:pt>
                <c:pt idx="31475">
                  <c:v>0.39534883720930197</c:v>
                </c:pt>
                <c:pt idx="31476">
                  <c:v>0.41860465116279</c:v>
                </c:pt>
                <c:pt idx="31477">
                  <c:v>0.44186046511627902</c:v>
                </c:pt>
                <c:pt idx="31478">
                  <c:v>0.46511627906976699</c:v>
                </c:pt>
                <c:pt idx="31479">
                  <c:v>0.48837209302325502</c:v>
                </c:pt>
                <c:pt idx="31480">
                  <c:v>0.51162790697674398</c:v>
                </c:pt>
                <c:pt idx="31481">
                  <c:v>0.53488372093023195</c:v>
                </c:pt>
                <c:pt idx="31482">
                  <c:v>0.55813953488372003</c:v>
                </c:pt>
                <c:pt idx="31483">
                  <c:v>0.581395348837209</c:v>
                </c:pt>
                <c:pt idx="31484">
                  <c:v>0.60465116279069697</c:v>
                </c:pt>
                <c:pt idx="31485">
                  <c:v>0.62790697674418605</c:v>
                </c:pt>
                <c:pt idx="31486">
                  <c:v>0.65116279069767402</c:v>
                </c:pt>
                <c:pt idx="31487">
                  <c:v>0.67441860465116199</c:v>
                </c:pt>
                <c:pt idx="31488">
                  <c:v>0.69767441860465096</c:v>
                </c:pt>
                <c:pt idx="31489">
                  <c:v>0.72093023255813904</c:v>
                </c:pt>
                <c:pt idx="31490">
                  <c:v>0.74418604651162701</c:v>
                </c:pt>
                <c:pt idx="31491">
                  <c:v>0.76744186046511598</c:v>
                </c:pt>
                <c:pt idx="31492">
                  <c:v>0.79069767441860395</c:v>
                </c:pt>
                <c:pt idx="31493">
                  <c:v>0.81395348837209303</c:v>
                </c:pt>
                <c:pt idx="31494">
                  <c:v>0.837209302325581</c:v>
                </c:pt>
                <c:pt idx="31495">
                  <c:v>0.86046511627906896</c:v>
                </c:pt>
                <c:pt idx="31496">
                  <c:v>0.88372093023255804</c:v>
                </c:pt>
                <c:pt idx="31497">
                  <c:v>0.90697674418604601</c:v>
                </c:pt>
                <c:pt idx="31498">
                  <c:v>0.93023255813953398</c:v>
                </c:pt>
                <c:pt idx="31499">
                  <c:v>0.95348837209302295</c:v>
                </c:pt>
                <c:pt idx="31500">
                  <c:v>0.97674418604651103</c:v>
                </c:pt>
                <c:pt idx="31501">
                  <c:v>0</c:v>
                </c:pt>
                <c:pt idx="31502">
                  <c:v>1.51515151515151E-2</c:v>
                </c:pt>
                <c:pt idx="31503">
                  <c:v>3.03030303030303E-2</c:v>
                </c:pt>
                <c:pt idx="31504">
                  <c:v>4.54545454545454E-2</c:v>
                </c:pt>
                <c:pt idx="31505">
                  <c:v>6.0606060606060601E-2</c:v>
                </c:pt>
                <c:pt idx="31506">
                  <c:v>7.5757575757575704E-2</c:v>
                </c:pt>
                <c:pt idx="31507">
                  <c:v>9.0909090909090898E-2</c:v>
                </c:pt>
                <c:pt idx="31508">
                  <c:v>0.10606060606060599</c:v>
                </c:pt>
                <c:pt idx="31509">
                  <c:v>0.12121212121212099</c:v>
                </c:pt>
                <c:pt idx="31510">
                  <c:v>0.13636363636363599</c:v>
                </c:pt>
                <c:pt idx="31511">
                  <c:v>0.15151515151515099</c:v>
                </c:pt>
                <c:pt idx="31512">
                  <c:v>0.16666666666666599</c:v>
                </c:pt>
                <c:pt idx="31513">
                  <c:v>0.18181818181818099</c:v>
                </c:pt>
                <c:pt idx="31514">
                  <c:v>0.19696969696969599</c:v>
                </c:pt>
                <c:pt idx="31515">
                  <c:v>0.21212121212121199</c:v>
                </c:pt>
                <c:pt idx="31516">
                  <c:v>0.22727272727272699</c:v>
                </c:pt>
                <c:pt idx="31517">
                  <c:v>0.24242424242424199</c:v>
                </c:pt>
                <c:pt idx="31518">
                  <c:v>0.25757575757575701</c:v>
                </c:pt>
                <c:pt idx="31519">
                  <c:v>0.27272727272727199</c:v>
                </c:pt>
                <c:pt idx="31520">
                  <c:v>0.28787878787878701</c:v>
                </c:pt>
                <c:pt idx="31521">
                  <c:v>0.30303030303030298</c:v>
                </c:pt>
                <c:pt idx="31522">
                  <c:v>0.31818181818181801</c:v>
                </c:pt>
                <c:pt idx="31523">
                  <c:v>0.33333333333333298</c:v>
                </c:pt>
                <c:pt idx="31524">
                  <c:v>0.34848484848484801</c:v>
                </c:pt>
                <c:pt idx="31525">
                  <c:v>0.36363636363636298</c:v>
                </c:pt>
                <c:pt idx="31526">
                  <c:v>0.37878787878787801</c:v>
                </c:pt>
                <c:pt idx="31527">
                  <c:v>0.39393939393939298</c:v>
                </c:pt>
                <c:pt idx="31528">
                  <c:v>0.40909090909090901</c:v>
                </c:pt>
                <c:pt idx="31529">
                  <c:v>0.42424242424242398</c:v>
                </c:pt>
                <c:pt idx="31530">
                  <c:v>0.439393939393939</c:v>
                </c:pt>
                <c:pt idx="31531">
                  <c:v>0.45454545454545398</c:v>
                </c:pt>
                <c:pt idx="31532">
                  <c:v>0.469696969696969</c:v>
                </c:pt>
                <c:pt idx="31533">
                  <c:v>0.48484848484848397</c:v>
                </c:pt>
                <c:pt idx="31534">
                  <c:v>0.5</c:v>
                </c:pt>
                <c:pt idx="31535">
                  <c:v>0.51515151515151503</c:v>
                </c:pt>
                <c:pt idx="31536">
                  <c:v>0.53030303030303005</c:v>
                </c:pt>
                <c:pt idx="31537">
                  <c:v>0.54545454545454497</c:v>
                </c:pt>
                <c:pt idx="31538">
                  <c:v>0.56060606060606</c:v>
                </c:pt>
                <c:pt idx="31539">
                  <c:v>0.57575757575757502</c:v>
                </c:pt>
                <c:pt idx="31540">
                  <c:v>0.59090909090909005</c:v>
                </c:pt>
                <c:pt idx="31541">
                  <c:v>0.60606060606060597</c:v>
                </c:pt>
                <c:pt idx="31542">
                  <c:v>0.62121212121212099</c:v>
                </c:pt>
                <c:pt idx="31543">
                  <c:v>0.63636363636363602</c:v>
                </c:pt>
                <c:pt idx="31544">
                  <c:v>0.65151515151515105</c:v>
                </c:pt>
                <c:pt idx="31545">
                  <c:v>0.66666666666666596</c:v>
                </c:pt>
                <c:pt idx="31546">
                  <c:v>0.68181818181818099</c:v>
                </c:pt>
                <c:pt idx="31547">
                  <c:v>0.69696969696969702</c:v>
                </c:pt>
                <c:pt idx="31548">
                  <c:v>0.71212121212121204</c:v>
                </c:pt>
                <c:pt idx="31549">
                  <c:v>0.72727272727272696</c:v>
                </c:pt>
                <c:pt idx="31550">
                  <c:v>0.74242424242424199</c:v>
                </c:pt>
                <c:pt idx="31551">
                  <c:v>0.75757575757575701</c:v>
                </c:pt>
                <c:pt idx="31552">
                  <c:v>0.77272727272727204</c:v>
                </c:pt>
                <c:pt idx="31553">
                  <c:v>0.78787878787878696</c:v>
                </c:pt>
                <c:pt idx="31554">
                  <c:v>0.80303030303030298</c:v>
                </c:pt>
                <c:pt idx="31555">
                  <c:v>0.81818181818181801</c:v>
                </c:pt>
                <c:pt idx="31556">
                  <c:v>0.83333333333333304</c:v>
                </c:pt>
                <c:pt idx="31557">
                  <c:v>0.84848484848484795</c:v>
                </c:pt>
                <c:pt idx="31558">
                  <c:v>0.86363636363636298</c:v>
                </c:pt>
                <c:pt idx="31559">
                  <c:v>0.87878787878787801</c:v>
                </c:pt>
                <c:pt idx="31560">
                  <c:v>0.89393939393939303</c:v>
                </c:pt>
                <c:pt idx="31561">
                  <c:v>0.90909090909090895</c:v>
                </c:pt>
                <c:pt idx="31562">
                  <c:v>0.92424242424242398</c:v>
                </c:pt>
                <c:pt idx="31563">
                  <c:v>0.939393939393939</c:v>
                </c:pt>
                <c:pt idx="31564">
                  <c:v>0.95454545454545403</c:v>
                </c:pt>
                <c:pt idx="31565">
                  <c:v>0.96969696969696895</c:v>
                </c:pt>
                <c:pt idx="31566">
                  <c:v>0.98484848484848397</c:v>
                </c:pt>
                <c:pt idx="31567">
                  <c:v>0</c:v>
                </c:pt>
                <c:pt idx="31568">
                  <c:v>0.2</c:v>
                </c:pt>
                <c:pt idx="31569">
                  <c:v>0.4</c:v>
                </c:pt>
                <c:pt idx="31570">
                  <c:v>0.6</c:v>
                </c:pt>
                <c:pt idx="31571">
                  <c:v>0.8</c:v>
                </c:pt>
                <c:pt idx="31572">
                  <c:v>0</c:v>
                </c:pt>
                <c:pt idx="31573">
                  <c:v>1.53846153846153E-2</c:v>
                </c:pt>
                <c:pt idx="31574">
                  <c:v>3.0769230769230702E-2</c:v>
                </c:pt>
                <c:pt idx="31575">
                  <c:v>4.6153846153846101E-2</c:v>
                </c:pt>
                <c:pt idx="31576">
                  <c:v>6.15384615384615E-2</c:v>
                </c:pt>
                <c:pt idx="31577">
                  <c:v>7.69230769230769E-2</c:v>
                </c:pt>
                <c:pt idx="31578">
                  <c:v>9.2307692307692299E-2</c:v>
                </c:pt>
                <c:pt idx="31579">
                  <c:v>0.107692307692307</c:v>
                </c:pt>
                <c:pt idx="31580">
                  <c:v>0.123076923076923</c:v>
                </c:pt>
                <c:pt idx="31581">
                  <c:v>0.138461538461538</c:v>
                </c:pt>
                <c:pt idx="31582">
                  <c:v>0.15384615384615299</c:v>
                </c:pt>
                <c:pt idx="31583">
                  <c:v>0.16923076923076899</c:v>
                </c:pt>
                <c:pt idx="31584">
                  <c:v>0.18461538461538399</c:v>
                </c:pt>
                <c:pt idx="31585">
                  <c:v>0.2</c:v>
                </c:pt>
                <c:pt idx="31586">
                  <c:v>0.21538461538461501</c:v>
                </c:pt>
                <c:pt idx="31587">
                  <c:v>0.23076923076923</c:v>
                </c:pt>
                <c:pt idx="31588">
                  <c:v>0.246153846153846</c:v>
                </c:pt>
                <c:pt idx="31589">
                  <c:v>0.261538461538461</c:v>
                </c:pt>
                <c:pt idx="31590">
                  <c:v>0.27692307692307599</c:v>
                </c:pt>
                <c:pt idx="31591">
                  <c:v>0.29230769230769199</c:v>
                </c:pt>
                <c:pt idx="31592">
                  <c:v>0.30769230769230699</c:v>
                </c:pt>
                <c:pt idx="31593">
                  <c:v>0.32307692307692298</c:v>
                </c:pt>
                <c:pt idx="31594">
                  <c:v>0.33846153846153798</c:v>
                </c:pt>
                <c:pt idx="31595">
                  <c:v>0.35384615384615298</c:v>
                </c:pt>
                <c:pt idx="31596">
                  <c:v>0.36923076923076897</c:v>
                </c:pt>
                <c:pt idx="31597">
                  <c:v>0.38461538461538403</c:v>
                </c:pt>
                <c:pt idx="31598">
                  <c:v>0.4</c:v>
                </c:pt>
                <c:pt idx="31599">
                  <c:v>0.41538461538461502</c:v>
                </c:pt>
                <c:pt idx="31600">
                  <c:v>0.43076923076923002</c:v>
                </c:pt>
                <c:pt idx="31601">
                  <c:v>0.44615384615384601</c:v>
                </c:pt>
                <c:pt idx="31602">
                  <c:v>0.46153846153846101</c:v>
                </c:pt>
                <c:pt idx="31603">
                  <c:v>0.47692307692307601</c:v>
                </c:pt>
                <c:pt idx="31604">
                  <c:v>0.492307692307692</c:v>
                </c:pt>
                <c:pt idx="31605">
                  <c:v>0.507692307692307</c:v>
                </c:pt>
                <c:pt idx="31606">
                  <c:v>0.52307692307692299</c:v>
                </c:pt>
                <c:pt idx="31607">
                  <c:v>0.53846153846153799</c:v>
                </c:pt>
                <c:pt idx="31608">
                  <c:v>0.55384615384615299</c:v>
                </c:pt>
                <c:pt idx="31609">
                  <c:v>0.56923076923076898</c:v>
                </c:pt>
                <c:pt idx="31610">
                  <c:v>0.58461538461538398</c:v>
                </c:pt>
                <c:pt idx="31611">
                  <c:v>0.6</c:v>
                </c:pt>
                <c:pt idx="31612">
                  <c:v>0.61538461538461497</c:v>
                </c:pt>
                <c:pt idx="31613">
                  <c:v>0.63076923076922997</c:v>
                </c:pt>
                <c:pt idx="31614">
                  <c:v>0.64615384615384597</c:v>
                </c:pt>
                <c:pt idx="31615">
                  <c:v>0.66153846153846096</c:v>
                </c:pt>
                <c:pt idx="31616">
                  <c:v>0.67692307692307696</c:v>
                </c:pt>
                <c:pt idx="31617">
                  <c:v>0.69230769230769196</c:v>
                </c:pt>
                <c:pt idx="31618">
                  <c:v>0.70769230769230695</c:v>
                </c:pt>
                <c:pt idx="31619">
                  <c:v>0.72307692307692295</c:v>
                </c:pt>
                <c:pt idx="31620">
                  <c:v>0.73846153846153795</c:v>
                </c:pt>
                <c:pt idx="31621">
                  <c:v>0.75384615384615306</c:v>
                </c:pt>
                <c:pt idx="31622">
                  <c:v>0.76923076923076905</c:v>
                </c:pt>
                <c:pt idx="31623">
                  <c:v>0.78461538461538405</c:v>
                </c:pt>
                <c:pt idx="31624">
                  <c:v>0.8</c:v>
                </c:pt>
                <c:pt idx="31625">
                  <c:v>0.81538461538461504</c:v>
                </c:pt>
                <c:pt idx="31626">
                  <c:v>0.83076923076923004</c:v>
                </c:pt>
                <c:pt idx="31627">
                  <c:v>0.84615384615384603</c:v>
                </c:pt>
                <c:pt idx="31628">
                  <c:v>0.86153846153846103</c:v>
                </c:pt>
                <c:pt idx="31629">
                  <c:v>0.87692307692307603</c:v>
                </c:pt>
                <c:pt idx="31630">
                  <c:v>0.89230769230769202</c:v>
                </c:pt>
                <c:pt idx="31631">
                  <c:v>0.90769230769230702</c:v>
                </c:pt>
                <c:pt idx="31632">
                  <c:v>0.92307692307692302</c:v>
                </c:pt>
                <c:pt idx="31633">
                  <c:v>0.93846153846153801</c:v>
                </c:pt>
                <c:pt idx="31634">
                  <c:v>0.95384615384615301</c:v>
                </c:pt>
                <c:pt idx="31635">
                  <c:v>0.96923076923076901</c:v>
                </c:pt>
                <c:pt idx="31636">
                  <c:v>0.984615384615384</c:v>
                </c:pt>
                <c:pt idx="31637">
                  <c:v>0</c:v>
                </c:pt>
                <c:pt idx="31638">
                  <c:v>0.25</c:v>
                </c:pt>
                <c:pt idx="31639">
                  <c:v>0.5</c:v>
                </c:pt>
                <c:pt idx="31640">
                  <c:v>0.75</c:v>
                </c:pt>
                <c:pt idx="31641">
                  <c:v>0</c:v>
                </c:pt>
                <c:pt idx="31642">
                  <c:v>2.5000000000000001E-2</c:v>
                </c:pt>
                <c:pt idx="31643">
                  <c:v>0.05</c:v>
                </c:pt>
                <c:pt idx="31644">
                  <c:v>7.4999999999999997E-2</c:v>
                </c:pt>
                <c:pt idx="31645">
                  <c:v>0.1</c:v>
                </c:pt>
                <c:pt idx="31646">
                  <c:v>0.125</c:v>
                </c:pt>
                <c:pt idx="31647">
                  <c:v>0.15</c:v>
                </c:pt>
                <c:pt idx="31648">
                  <c:v>0.17499999999999999</c:v>
                </c:pt>
                <c:pt idx="31649">
                  <c:v>0.2</c:v>
                </c:pt>
                <c:pt idx="31650">
                  <c:v>0.22500000000000001</c:v>
                </c:pt>
                <c:pt idx="31651">
                  <c:v>0.25</c:v>
                </c:pt>
                <c:pt idx="31652">
                  <c:v>0.27500000000000002</c:v>
                </c:pt>
                <c:pt idx="31653">
                  <c:v>0.3</c:v>
                </c:pt>
                <c:pt idx="31654">
                  <c:v>0.32500000000000001</c:v>
                </c:pt>
                <c:pt idx="31655">
                  <c:v>0.35</c:v>
                </c:pt>
                <c:pt idx="31656">
                  <c:v>0.375</c:v>
                </c:pt>
                <c:pt idx="31657">
                  <c:v>0.4</c:v>
                </c:pt>
                <c:pt idx="31658">
                  <c:v>0.42499999999999999</c:v>
                </c:pt>
                <c:pt idx="31659">
                  <c:v>0.45</c:v>
                </c:pt>
                <c:pt idx="31660">
                  <c:v>0.47499999999999998</c:v>
                </c:pt>
                <c:pt idx="31661">
                  <c:v>0.5</c:v>
                </c:pt>
                <c:pt idx="31662">
                  <c:v>0.52500000000000002</c:v>
                </c:pt>
                <c:pt idx="31663">
                  <c:v>0.55000000000000004</c:v>
                </c:pt>
                <c:pt idx="31664">
                  <c:v>0.57499999999999996</c:v>
                </c:pt>
                <c:pt idx="31665">
                  <c:v>0.6</c:v>
                </c:pt>
                <c:pt idx="31666">
                  <c:v>0.625</c:v>
                </c:pt>
                <c:pt idx="31667">
                  <c:v>0.65</c:v>
                </c:pt>
                <c:pt idx="31668">
                  <c:v>0.67500000000000004</c:v>
                </c:pt>
                <c:pt idx="31669">
                  <c:v>0.7</c:v>
                </c:pt>
                <c:pt idx="31670">
                  <c:v>0.72499999999999998</c:v>
                </c:pt>
                <c:pt idx="31671">
                  <c:v>0.75</c:v>
                </c:pt>
                <c:pt idx="31672">
                  <c:v>0.77500000000000002</c:v>
                </c:pt>
                <c:pt idx="31673">
                  <c:v>0.8</c:v>
                </c:pt>
                <c:pt idx="31674">
                  <c:v>0.82499999999999996</c:v>
                </c:pt>
                <c:pt idx="31675">
                  <c:v>0.85</c:v>
                </c:pt>
                <c:pt idx="31676">
                  <c:v>0.875</c:v>
                </c:pt>
                <c:pt idx="31677">
                  <c:v>0.9</c:v>
                </c:pt>
                <c:pt idx="31678">
                  <c:v>0.92500000000000004</c:v>
                </c:pt>
                <c:pt idx="31679">
                  <c:v>0.95</c:v>
                </c:pt>
                <c:pt idx="31680">
                  <c:v>0.97499999999999998</c:v>
                </c:pt>
                <c:pt idx="31681">
                  <c:v>0</c:v>
                </c:pt>
                <c:pt idx="31682">
                  <c:v>3.8461538461538401E-2</c:v>
                </c:pt>
                <c:pt idx="31683">
                  <c:v>7.69230769230769E-2</c:v>
                </c:pt>
                <c:pt idx="31684">
                  <c:v>0.115384615384615</c:v>
                </c:pt>
                <c:pt idx="31685">
                  <c:v>0.15384615384615299</c:v>
                </c:pt>
                <c:pt idx="31686">
                  <c:v>0.19230769230769201</c:v>
                </c:pt>
                <c:pt idx="31687">
                  <c:v>0.23076923076923</c:v>
                </c:pt>
                <c:pt idx="31688">
                  <c:v>0.269230769230769</c:v>
                </c:pt>
                <c:pt idx="31689">
                  <c:v>0.30769230769230699</c:v>
                </c:pt>
                <c:pt idx="31690">
                  <c:v>0.34615384615384598</c:v>
                </c:pt>
                <c:pt idx="31691">
                  <c:v>0.38461538461538403</c:v>
                </c:pt>
                <c:pt idx="31692">
                  <c:v>0.42307692307692302</c:v>
                </c:pt>
                <c:pt idx="31693">
                  <c:v>0.46153846153846101</c:v>
                </c:pt>
                <c:pt idx="31694">
                  <c:v>0.5</c:v>
                </c:pt>
                <c:pt idx="31695">
                  <c:v>0.53846153846153799</c:v>
                </c:pt>
                <c:pt idx="31696">
                  <c:v>0.57692307692307598</c:v>
                </c:pt>
                <c:pt idx="31697">
                  <c:v>0.61538461538461497</c:v>
                </c:pt>
                <c:pt idx="31698">
                  <c:v>0.65384615384615297</c:v>
                </c:pt>
                <c:pt idx="31699">
                  <c:v>0.69230769230769196</c:v>
                </c:pt>
                <c:pt idx="31700">
                  <c:v>0.73076923076922995</c:v>
                </c:pt>
                <c:pt idx="31701">
                  <c:v>0.76923076923076905</c:v>
                </c:pt>
                <c:pt idx="31702">
                  <c:v>0.80769230769230704</c:v>
                </c:pt>
                <c:pt idx="31703">
                  <c:v>0.84615384615384603</c:v>
                </c:pt>
                <c:pt idx="31704">
                  <c:v>0.88461538461538403</c:v>
                </c:pt>
                <c:pt idx="31705">
                  <c:v>0.92307692307692302</c:v>
                </c:pt>
                <c:pt idx="31706">
                  <c:v>0.96153846153846101</c:v>
                </c:pt>
                <c:pt idx="31707">
                  <c:v>0</c:v>
                </c:pt>
                <c:pt idx="31708">
                  <c:v>3.125E-2</c:v>
                </c:pt>
                <c:pt idx="31709">
                  <c:v>6.25E-2</c:v>
                </c:pt>
                <c:pt idx="31710">
                  <c:v>9.375E-2</c:v>
                </c:pt>
                <c:pt idx="31711">
                  <c:v>0.125</c:v>
                </c:pt>
                <c:pt idx="31712">
                  <c:v>0.15625</c:v>
                </c:pt>
                <c:pt idx="31713">
                  <c:v>0.1875</c:v>
                </c:pt>
                <c:pt idx="31714">
                  <c:v>0.21875</c:v>
                </c:pt>
                <c:pt idx="31715">
                  <c:v>0.25</c:v>
                </c:pt>
                <c:pt idx="31716">
                  <c:v>0.28125</c:v>
                </c:pt>
                <c:pt idx="31717">
                  <c:v>0.3125</c:v>
                </c:pt>
                <c:pt idx="31718">
                  <c:v>0.34375</c:v>
                </c:pt>
                <c:pt idx="31719">
                  <c:v>0.375</c:v>
                </c:pt>
                <c:pt idx="31720">
                  <c:v>0.40625</c:v>
                </c:pt>
                <c:pt idx="31721">
                  <c:v>0.4375</c:v>
                </c:pt>
                <c:pt idx="31722">
                  <c:v>0.46875</c:v>
                </c:pt>
                <c:pt idx="31723">
                  <c:v>0.5</c:v>
                </c:pt>
                <c:pt idx="31724">
                  <c:v>0.53125</c:v>
                </c:pt>
                <c:pt idx="31725">
                  <c:v>0.5625</c:v>
                </c:pt>
                <c:pt idx="31726">
                  <c:v>0.59375</c:v>
                </c:pt>
                <c:pt idx="31727">
                  <c:v>0.625</c:v>
                </c:pt>
                <c:pt idx="31728">
                  <c:v>0.65625</c:v>
                </c:pt>
                <c:pt idx="31729">
                  <c:v>0.6875</c:v>
                </c:pt>
                <c:pt idx="31730">
                  <c:v>0.71875</c:v>
                </c:pt>
                <c:pt idx="31731">
                  <c:v>0.75</c:v>
                </c:pt>
                <c:pt idx="31732">
                  <c:v>0.78125</c:v>
                </c:pt>
                <c:pt idx="31733">
                  <c:v>0.8125</c:v>
                </c:pt>
                <c:pt idx="31734">
                  <c:v>0.84375</c:v>
                </c:pt>
                <c:pt idx="31735">
                  <c:v>0.875</c:v>
                </c:pt>
                <c:pt idx="31736">
                  <c:v>0.90625</c:v>
                </c:pt>
                <c:pt idx="31737">
                  <c:v>0.9375</c:v>
                </c:pt>
                <c:pt idx="31738">
                  <c:v>0.96875</c:v>
                </c:pt>
                <c:pt idx="31739">
                  <c:v>0</c:v>
                </c:pt>
                <c:pt idx="31740">
                  <c:v>2.3255813953488299E-2</c:v>
                </c:pt>
                <c:pt idx="31741">
                  <c:v>4.6511627906976702E-2</c:v>
                </c:pt>
                <c:pt idx="31742">
                  <c:v>6.9767441860465101E-2</c:v>
                </c:pt>
                <c:pt idx="31743">
                  <c:v>9.3023255813953404E-2</c:v>
                </c:pt>
                <c:pt idx="31744">
                  <c:v>0.116279069767441</c:v>
                </c:pt>
                <c:pt idx="31745">
                  <c:v>0.13953488372093001</c:v>
                </c:pt>
                <c:pt idx="31746">
                  <c:v>0.16279069767441801</c:v>
                </c:pt>
                <c:pt idx="31747">
                  <c:v>0.186046511627906</c:v>
                </c:pt>
                <c:pt idx="31748">
                  <c:v>0.209302325581395</c:v>
                </c:pt>
                <c:pt idx="31749">
                  <c:v>0.232558139534883</c:v>
                </c:pt>
                <c:pt idx="31750">
                  <c:v>0.25581395348837199</c:v>
                </c:pt>
                <c:pt idx="31751">
                  <c:v>0.27906976744186002</c:v>
                </c:pt>
                <c:pt idx="31752">
                  <c:v>0.30232558139534799</c:v>
                </c:pt>
                <c:pt idx="31753">
                  <c:v>0.32558139534883701</c:v>
                </c:pt>
                <c:pt idx="31754">
                  <c:v>0.34883720930232498</c:v>
                </c:pt>
                <c:pt idx="31755">
                  <c:v>0.372093023255813</c:v>
                </c:pt>
                <c:pt idx="31756">
                  <c:v>0.39534883720930197</c:v>
                </c:pt>
                <c:pt idx="31757">
                  <c:v>0.41860465116279</c:v>
                </c:pt>
                <c:pt idx="31758">
                  <c:v>0.44186046511627902</c:v>
                </c:pt>
                <c:pt idx="31759">
                  <c:v>0.46511627906976699</c:v>
                </c:pt>
                <c:pt idx="31760">
                  <c:v>0.48837209302325502</c:v>
                </c:pt>
                <c:pt idx="31761">
                  <c:v>0.51162790697674398</c:v>
                </c:pt>
                <c:pt idx="31762">
                  <c:v>0.53488372093023195</c:v>
                </c:pt>
                <c:pt idx="31763">
                  <c:v>0.55813953488372003</c:v>
                </c:pt>
                <c:pt idx="31764">
                  <c:v>0.581395348837209</c:v>
                </c:pt>
                <c:pt idx="31765">
                  <c:v>0.60465116279069697</c:v>
                </c:pt>
                <c:pt idx="31766">
                  <c:v>0.62790697674418605</c:v>
                </c:pt>
                <c:pt idx="31767">
                  <c:v>0.65116279069767402</c:v>
                </c:pt>
                <c:pt idx="31768">
                  <c:v>0.67441860465116199</c:v>
                </c:pt>
                <c:pt idx="31769">
                  <c:v>0.69767441860465096</c:v>
                </c:pt>
                <c:pt idx="31770">
                  <c:v>0.72093023255813904</c:v>
                </c:pt>
                <c:pt idx="31771">
                  <c:v>0.74418604651162701</c:v>
                </c:pt>
                <c:pt idx="31772">
                  <c:v>0.76744186046511598</c:v>
                </c:pt>
                <c:pt idx="31773">
                  <c:v>0.79069767441860395</c:v>
                </c:pt>
                <c:pt idx="31774">
                  <c:v>0.81395348837209303</c:v>
                </c:pt>
                <c:pt idx="31775">
                  <c:v>0.837209302325581</c:v>
                </c:pt>
                <c:pt idx="31776">
                  <c:v>0.86046511627906896</c:v>
                </c:pt>
                <c:pt idx="31777">
                  <c:v>0.88372093023255804</c:v>
                </c:pt>
                <c:pt idx="31778">
                  <c:v>0.90697674418604601</c:v>
                </c:pt>
                <c:pt idx="31779">
                  <c:v>0.93023255813953398</c:v>
                </c:pt>
                <c:pt idx="31780">
                  <c:v>0.95348837209302295</c:v>
                </c:pt>
                <c:pt idx="31781">
                  <c:v>0.97674418604651103</c:v>
                </c:pt>
                <c:pt idx="31782">
                  <c:v>0</c:v>
                </c:pt>
                <c:pt idx="31783">
                  <c:v>4.3478260869565202E-2</c:v>
                </c:pt>
                <c:pt idx="31784">
                  <c:v>8.6956521739130405E-2</c:v>
                </c:pt>
                <c:pt idx="31785">
                  <c:v>0.13043478260869501</c:v>
                </c:pt>
                <c:pt idx="31786">
                  <c:v>0.17391304347826</c:v>
                </c:pt>
                <c:pt idx="31787">
                  <c:v>0.217391304347826</c:v>
                </c:pt>
                <c:pt idx="31788">
                  <c:v>0.26086956521739102</c:v>
                </c:pt>
                <c:pt idx="31789">
                  <c:v>0.30434782608695599</c:v>
                </c:pt>
                <c:pt idx="31790">
                  <c:v>0.34782608695652101</c:v>
                </c:pt>
                <c:pt idx="31791">
                  <c:v>0.39130434782608697</c:v>
                </c:pt>
                <c:pt idx="31792">
                  <c:v>0.434782608695652</c:v>
                </c:pt>
                <c:pt idx="31793">
                  <c:v>0.47826086956521702</c:v>
                </c:pt>
                <c:pt idx="31794">
                  <c:v>0.52173913043478204</c:v>
                </c:pt>
                <c:pt idx="31795">
                  <c:v>0.56521739130434701</c:v>
                </c:pt>
                <c:pt idx="31796">
                  <c:v>0.60869565217391297</c:v>
                </c:pt>
                <c:pt idx="31797">
                  <c:v>0.65217391304347805</c:v>
                </c:pt>
                <c:pt idx="31798">
                  <c:v>0.69565217391304301</c:v>
                </c:pt>
                <c:pt idx="31799">
                  <c:v>0.73913043478260798</c:v>
                </c:pt>
                <c:pt idx="31800">
                  <c:v>0.78260869565217395</c:v>
                </c:pt>
                <c:pt idx="31801">
                  <c:v>0.82608695652173902</c:v>
                </c:pt>
                <c:pt idx="31802">
                  <c:v>0.86956521739130399</c:v>
                </c:pt>
                <c:pt idx="31803">
                  <c:v>0.91304347826086896</c:v>
                </c:pt>
                <c:pt idx="31804">
                  <c:v>0.95652173913043403</c:v>
                </c:pt>
                <c:pt idx="31805">
                  <c:v>0</c:v>
                </c:pt>
                <c:pt idx="31806">
                  <c:v>3.2258064516128997E-2</c:v>
                </c:pt>
                <c:pt idx="31807">
                  <c:v>6.4516129032257993E-2</c:v>
                </c:pt>
                <c:pt idx="31808">
                  <c:v>9.6774193548387094E-2</c:v>
                </c:pt>
                <c:pt idx="31809">
                  <c:v>0.12903225806451599</c:v>
                </c:pt>
                <c:pt idx="31810">
                  <c:v>0.16129032258064499</c:v>
                </c:pt>
                <c:pt idx="31811">
                  <c:v>0.19354838709677399</c:v>
                </c:pt>
                <c:pt idx="31812">
                  <c:v>0.225806451612903</c:v>
                </c:pt>
                <c:pt idx="31813">
                  <c:v>0.25806451612903197</c:v>
                </c:pt>
                <c:pt idx="31814">
                  <c:v>0.29032258064516098</c:v>
                </c:pt>
                <c:pt idx="31815">
                  <c:v>0.32258064516128998</c:v>
                </c:pt>
                <c:pt idx="31816">
                  <c:v>0.35483870967741898</c:v>
                </c:pt>
                <c:pt idx="31817">
                  <c:v>0.38709677419354799</c:v>
                </c:pt>
                <c:pt idx="31818">
                  <c:v>0.41935483870967699</c:v>
                </c:pt>
                <c:pt idx="31819">
                  <c:v>0.45161290322580599</c:v>
                </c:pt>
                <c:pt idx="31820">
                  <c:v>0.483870967741935</c:v>
                </c:pt>
                <c:pt idx="31821">
                  <c:v>0.51612903225806395</c:v>
                </c:pt>
                <c:pt idx="31822">
                  <c:v>0.54838709677419295</c:v>
                </c:pt>
                <c:pt idx="31823">
                  <c:v>0.58064516129032195</c:v>
                </c:pt>
                <c:pt idx="31824">
                  <c:v>0.61290322580645096</c:v>
                </c:pt>
                <c:pt idx="31825">
                  <c:v>0.64516129032257996</c:v>
                </c:pt>
                <c:pt idx="31826">
                  <c:v>0.67741935483870896</c:v>
                </c:pt>
                <c:pt idx="31827">
                  <c:v>0.70967741935483797</c:v>
                </c:pt>
                <c:pt idx="31828">
                  <c:v>0.74193548387096697</c:v>
                </c:pt>
                <c:pt idx="31829">
                  <c:v>0.77419354838709598</c:v>
                </c:pt>
                <c:pt idx="31830">
                  <c:v>0.80645161290322498</c:v>
                </c:pt>
                <c:pt idx="31831">
                  <c:v>0.83870967741935398</c:v>
                </c:pt>
                <c:pt idx="31832">
                  <c:v>0.87096774193548299</c:v>
                </c:pt>
                <c:pt idx="31833">
                  <c:v>0.90322580645161199</c:v>
                </c:pt>
                <c:pt idx="31834">
                  <c:v>0.93548387096774099</c:v>
                </c:pt>
                <c:pt idx="31835">
                  <c:v>0.967741935483871</c:v>
                </c:pt>
                <c:pt idx="31836">
                  <c:v>0</c:v>
                </c:pt>
                <c:pt idx="31837">
                  <c:v>1.63934426229508E-2</c:v>
                </c:pt>
                <c:pt idx="31838">
                  <c:v>3.2786885245901599E-2</c:v>
                </c:pt>
                <c:pt idx="31839">
                  <c:v>4.9180327868852403E-2</c:v>
                </c:pt>
                <c:pt idx="31840">
                  <c:v>6.5573770491803199E-2</c:v>
                </c:pt>
                <c:pt idx="31841">
                  <c:v>8.1967213114753995E-2</c:v>
                </c:pt>
                <c:pt idx="31842">
                  <c:v>9.8360655737704902E-2</c:v>
                </c:pt>
                <c:pt idx="31843">
                  <c:v>0.114754098360655</c:v>
                </c:pt>
                <c:pt idx="31844">
                  <c:v>0.13114754098360601</c:v>
                </c:pt>
                <c:pt idx="31845">
                  <c:v>0.14754098360655701</c:v>
                </c:pt>
                <c:pt idx="31846">
                  <c:v>0.16393442622950799</c:v>
                </c:pt>
                <c:pt idx="31847">
                  <c:v>0.18032786885245899</c:v>
                </c:pt>
                <c:pt idx="31848">
                  <c:v>0.196721311475409</c:v>
                </c:pt>
                <c:pt idx="31849">
                  <c:v>0.21311475409836</c:v>
                </c:pt>
                <c:pt idx="31850">
                  <c:v>0.22950819672131101</c:v>
                </c:pt>
                <c:pt idx="31851">
                  <c:v>0.24590163934426201</c:v>
                </c:pt>
                <c:pt idx="31852">
                  <c:v>0.26229508196721302</c:v>
                </c:pt>
                <c:pt idx="31853">
                  <c:v>0.27868852459016302</c:v>
                </c:pt>
                <c:pt idx="31854">
                  <c:v>0.29508196721311403</c:v>
                </c:pt>
                <c:pt idx="31855">
                  <c:v>0.31147540983606498</c:v>
                </c:pt>
                <c:pt idx="31856">
                  <c:v>0.32786885245901598</c:v>
                </c:pt>
                <c:pt idx="31857">
                  <c:v>0.34426229508196698</c:v>
                </c:pt>
                <c:pt idx="31858">
                  <c:v>0.36065573770491799</c:v>
                </c:pt>
                <c:pt idx="31859">
                  <c:v>0.37704918032786799</c:v>
                </c:pt>
                <c:pt idx="31860">
                  <c:v>0.393442622950819</c:v>
                </c:pt>
                <c:pt idx="31861">
                  <c:v>0.40983606557377</c:v>
                </c:pt>
                <c:pt idx="31862">
                  <c:v>0.42622950819672101</c:v>
                </c:pt>
                <c:pt idx="31863">
                  <c:v>0.44262295081967201</c:v>
                </c:pt>
                <c:pt idx="31864">
                  <c:v>0.45901639344262202</c:v>
                </c:pt>
                <c:pt idx="31865">
                  <c:v>0.47540983606557302</c:v>
                </c:pt>
                <c:pt idx="31866">
                  <c:v>0.49180327868852403</c:v>
                </c:pt>
                <c:pt idx="31867">
                  <c:v>0.50819672131147497</c:v>
                </c:pt>
                <c:pt idx="31868">
                  <c:v>0.52459016393442603</c:v>
                </c:pt>
                <c:pt idx="31869">
                  <c:v>0.54098360655737698</c:v>
                </c:pt>
                <c:pt idx="31870">
                  <c:v>0.55737704918032704</c:v>
                </c:pt>
                <c:pt idx="31871">
                  <c:v>0.57377049180327799</c:v>
                </c:pt>
                <c:pt idx="31872">
                  <c:v>0.59016393442622905</c:v>
                </c:pt>
                <c:pt idx="31873">
                  <c:v>0.60655737704918</c:v>
                </c:pt>
                <c:pt idx="31874">
                  <c:v>0.62295081967213095</c:v>
                </c:pt>
                <c:pt idx="31875">
                  <c:v>0.63934426229508201</c:v>
                </c:pt>
                <c:pt idx="31876">
                  <c:v>0.65573770491803196</c:v>
                </c:pt>
                <c:pt idx="31877">
                  <c:v>0.67213114754098302</c:v>
                </c:pt>
                <c:pt idx="31878">
                  <c:v>0.68852459016393397</c:v>
                </c:pt>
                <c:pt idx="31879">
                  <c:v>0.70491803278688503</c:v>
                </c:pt>
                <c:pt idx="31880">
                  <c:v>0.72131147540983598</c:v>
                </c:pt>
                <c:pt idx="31881">
                  <c:v>0.73770491803278604</c:v>
                </c:pt>
                <c:pt idx="31882">
                  <c:v>0.75409836065573699</c:v>
                </c:pt>
                <c:pt idx="31883">
                  <c:v>0.77049180327868805</c:v>
                </c:pt>
                <c:pt idx="31884">
                  <c:v>0.786885245901639</c:v>
                </c:pt>
                <c:pt idx="31885">
                  <c:v>0.80327868852458995</c:v>
                </c:pt>
                <c:pt idx="31886">
                  <c:v>0.81967213114754101</c:v>
                </c:pt>
                <c:pt idx="31887">
                  <c:v>0.83606557377049096</c:v>
                </c:pt>
                <c:pt idx="31888">
                  <c:v>0.85245901639344202</c:v>
                </c:pt>
                <c:pt idx="31889">
                  <c:v>0.86885245901639296</c:v>
                </c:pt>
                <c:pt idx="31890">
                  <c:v>0.88524590163934402</c:v>
                </c:pt>
                <c:pt idx="31891">
                  <c:v>0.90163934426229497</c:v>
                </c:pt>
                <c:pt idx="31892">
                  <c:v>0.91803278688524503</c:v>
                </c:pt>
                <c:pt idx="31893">
                  <c:v>0.93442622950819598</c:v>
                </c:pt>
                <c:pt idx="31894">
                  <c:v>0.95081967213114704</c:v>
                </c:pt>
                <c:pt idx="31895">
                  <c:v>0.96721311475409799</c:v>
                </c:pt>
                <c:pt idx="31896">
                  <c:v>0.98360655737704905</c:v>
                </c:pt>
                <c:pt idx="31897">
                  <c:v>0</c:v>
                </c:pt>
                <c:pt idx="31898">
                  <c:v>2.8571428571428501E-2</c:v>
                </c:pt>
                <c:pt idx="31899">
                  <c:v>5.7142857142857099E-2</c:v>
                </c:pt>
                <c:pt idx="31900">
                  <c:v>8.5714285714285701E-2</c:v>
                </c:pt>
                <c:pt idx="31901">
                  <c:v>0.114285714285714</c:v>
                </c:pt>
                <c:pt idx="31902">
                  <c:v>0.14285714285714199</c:v>
                </c:pt>
                <c:pt idx="31903">
                  <c:v>0.17142857142857101</c:v>
                </c:pt>
                <c:pt idx="31904">
                  <c:v>0.2</c:v>
                </c:pt>
                <c:pt idx="31905">
                  <c:v>0.22857142857142801</c:v>
                </c:pt>
                <c:pt idx="31906">
                  <c:v>0.25714285714285701</c:v>
                </c:pt>
                <c:pt idx="31907">
                  <c:v>0.28571428571428498</c:v>
                </c:pt>
                <c:pt idx="31908">
                  <c:v>0.314285714285714</c:v>
                </c:pt>
                <c:pt idx="31909">
                  <c:v>0.34285714285714203</c:v>
                </c:pt>
                <c:pt idx="31910">
                  <c:v>0.371428571428571</c:v>
                </c:pt>
                <c:pt idx="31911">
                  <c:v>0.4</c:v>
                </c:pt>
                <c:pt idx="31912">
                  <c:v>0.42857142857142799</c:v>
                </c:pt>
                <c:pt idx="31913">
                  <c:v>0.45714285714285702</c:v>
                </c:pt>
                <c:pt idx="31914">
                  <c:v>0.48571428571428499</c:v>
                </c:pt>
                <c:pt idx="31915">
                  <c:v>0.51428571428571401</c:v>
                </c:pt>
                <c:pt idx="31916">
                  <c:v>0.54285714285714204</c:v>
                </c:pt>
                <c:pt idx="31917">
                  <c:v>0.57142857142857095</c:v>
                </c:pt>
                <c:pt idx="31918">
                  <c:v>0.6</c:v>
                </c:pt>
                <c:pt idx="31919">
                  <c:v>0.628571428571428</c:v>
                </c:pt>
                <c:pt idx="31920">
                  <c:v>0.65714285714285703</c:v>
                </c:pt>
                <c:pt idx="31921">
                  <c:v>0.68571428571428505</c:v>
                </c:pt>
                <c:pt idx="31922">
                  <c:v>0.71428571428571397</c:v>
                </c:pt>
                <c:pt idx="31923">
                  <c:v>0.74285714285714199</c:v>
                </c:pt>
                <c:pt idx="31924">
                  <c:v>0.77142857142857102</c:v>
                </c:pt>
                <c:pt idx="31925">
                  <c:v>0.8</c:v>
                </c:pt>
                <c:pt idx="31926">
                  <c:v>0.82857142857142796</c:v>
                </c:pt>
                <c:pt idx="31927">
                  <c:v>0.85714285714285698</c:v>
                </c:pt>
                <c:pt idx="31928">
                  <c:v>0.88571428571428501</c:v>
                </c:pt>
                <c:pt idx="31929">
                  <c:v>0.91428571428571404</c:v>
                </c:pt>
                <c:pt idx="31930">
                  <c:v>0.94285714285714195</c:v>
                </c:pt>
                <c:pt idx="31931">
                  <c:v>0.97142857142857097</c:v>
                </c:pt>
                <c:pt idx="31932">
                  <c:v>0</c:v>
                </c:pt>
                <c:pt idx="31933">
                  <c:v>1.47058823529411E-2</c:v>
                </c:pt>
                <c:pt idx="31934">
                  <c:v>2.94117647058823E-2</c:v>
                </c:pt>
                <c:pt idx="31935">
                  <c:v>4.4117647058823498E-2</c:v>
                </c:pt>
                <c:pt idx="31936">
                  <c:v>5.8823529411764698E-2</c:v>
                </c:pt>
                <c:pt idx="31937">
                  <c:v>7.3529411764705802E-2</c:v>
                </c:pt>
                <c:pt idx="31938">
                  <c:v>8.8235294117646995E-2</c:v>
                </c:pt>
                <c:pt idx="31939">
                  <c:v>0.10294117647058799</c:v>
                </c:pt>
                <c:pt idx="31940">
                  <c:v>0.11764705882352899</c:v>
                </c:pt>
                <c:pt idx="31941">
                  <c:v>0.13235294117647001</c:v>
                </c:pt>
                <c:pt idx="31942">
                  <c:v>0.14705882352941099</c:v>
                </c:pt>
                <c:pt idx="31943">
                  <c:v>0.16176470588235201</c:v>
                </c:pt>
                <c:pt idx="31944">
                  <c:v>0.17647058823529399</c:v>
                </c:pt>
                <c:pt idx="31945">
                  <c:v>0.191176470588235</c:v>
                </c:pt>
                <c:pt idx="31946">
                  <c:v>0.20588235294117599</c:v>
                </c:pt>
                <c:pt idx="31947">
                  <c:v>0.220588235294117</c:v>
                </c:pt>
                <c:pt idx="31948">
                  <c:v>0.23529411764705799</c:v>
                </c:pt>
                <c:pt idx="31949">
                  <c:v>0.25</c:v>
                </c:pt>
                <c:pt idx="31950">
                  <c:v>0.26470588235294101</c:v>
                </c:pt>
                <c:pt idx="31951">
                  <c:v>0.27941176470588203</c:v>
                </c:pt>
                <c:pt idx="31952">
                  <c:v>0.29411764705882298</c:v>
                </c:pt>
                <c:pt idx="31953">
                  <c:v>0.308823529411764</c:v>
                </c:pt>
                <c:pt idx="31954">
                  <c:v>0.32352941176470501</c:v>
                </c:pt>
                <c:pt idx="31955">
                  <c:v>0.33823529411764702</c:v>
                </c:pt>
                <c:pt idx="31956">
                  <c:v>0.35294117647058798</c:v>
                </c:pt>
                <c:pt idx="31957">
                  <c:v>0.36764705882352899</c:v>
                </c:pt>
                <c:pt idx="31958">
                  <c:v>0.38235294117647001</c:v>
                </c:pt>
                <c:pt idx="31959">
                  <c:v>0.39705882352941102</c:v>
                </c:pt>
                <c:pt idx="31960">
                  <c:v>0.41176470588235198</c:v>
                </c:pt>
                <c:pt idx="31961">
                  <c:v>0.42647058823529399</c:v>
                </c:pt>
                <c:pt idx="31962">
                  <c:v>0.441176470588235</c:v>
                </c:pt>
                <c:pt idx="31963">
                  <c:v>0.45588235294117602</c:v>
                </c:pt>
                <c:pt idx="31964">
                  <c:v>0.47058823529411697</c:v>
                </c:pt>
                <c:pt idx="31965">
                  <c:v>0.48529411764705799</c:v>
                </c:pt>
                <c:pt idx="31966">
                  <c:v>0.5</c:v>
                </c:pt>
                <c:pt idx="31967">
                  <c:v>0.51470588235294101</c:v>
                </c:pt>
                <c:pt idx="31968">
                  <c:v>0.52941176470588203</c:v>
                </c:pt>
                <c:pt idx="31969">
                  <c:v>0.54411764705882304</c:v>
                </c:pt>
                <c:pt idx="31970">
                  <c:v>0.55882352941176405</c:v>
                </c:pt>
                <c:pt idx="31971">
                  <c:v>0.57352941176470495</c:v>
                </c:pt>
                <c:pt idx="31972">
                  <c:v>0.58823529411764697</c:v>
                </c:pt>
                <c:pt idx="31973">
                  <c:v>0.60294117647058798</c:v>
                </c:pt>
                <c:pt idx="31974">
                  <c:v>0.61764705882352899</c:v>
                </c:pt>
                <c:pt idx="31975">
                  <c:v>0.63235294117647001</c:v>
                </c:pt>
                <c:pt idx="31976">
                  <c:v>0.64705882352941102</c:v>
                </c:pt>
                <c:pt idx="31977">
                  <c:v>0.66176470588235203</c:v>
                </c:pt>
                <c:pt idx="31978">
                  <c:v>0.67647058823529405</c:v>
                </c:pt>
                <c:pt idx="31979">
                  <c:v>0.69117647058823495</c:v>
                </c:pt>
                <c:pt idx="31980">
                  <c:v>0.70588235294117596</c:v>
                </c:pt>
                <c:pt idx="31981">
                  <c:v>0.72058823529411697</c:v>
                </c:pt>
                <c:pt idx="31982">
                  <c:v>0.73529411764705799</c:v>
                </c:pt>
                <c:pt idx="31983">
                  <c:v>0.75</c:v>
                </c:pt>
                <c:pt idx="31984">
                  <c:v>0.76470588235294101</c:v>
                </c:pt>
                <c:pt idx="31985">
                  <c:v>0.77941176470588203</c:v>
                </c:pt>
                <c:pt idx="31986">
                  <c:v>0.79411764705882304</c:v>
                </c:pt>
                <c:pt idx="31987">
                  <c:v>0.80882352941176405</c:v>
                </c:pt>
                <c:pt idx="31988">
                  <c:v>0.82352941176470495</c:v>
                </c:pt>
                <c:pt idx="31989">
                  <c:v>0.83823529411764697</c:v>
                </c:pt>
                <c:pt idx="31990">
                  <c:v>0.85294117647058798</c:v>
                </c:pt>
                <c:pt idx="31991">
                  <c:v>0.86764705882352899</c:v>
                </c:pt>
                <c:pt idx="31992">
                  <c:v>0.88235294117647001</c:v>
                </c:pt>
                <c:pt idx="31993">
                  <c:v>0.89705882352941102</c:v>
                </c:pt>
                <c:pt idx="31994">
                  <c:v>0.91176470588235203</c:v>
                </c:pt>
                <c:pt idx="31995">
                  <c:v>0.92647058823529405</c:v>
                </c:pt>
                <c:pt idx="31996">
                  <c:v>0.94117647058823495</c:v>
                </c:pt>
                <c:pt idx="31997">
                  <c:v>0.95588235294117596</c:v>
                </c:pt>
                <c:pt idx="31998">
                  <c:v>0.97058823529411697</c:v>
                </c:pt>
                <c:pt idx="31999">
                  <c:v>0.98529411764705799</c:v>
                </c:pt>
                <c:pt idx="32000">
                  <c:v>0</c:v>
                </c:pt>
                <c:pt idx="32001">
                  <c:v>1.7857142857142801E-2</c:v>
                </c:pt>
                <c:pt idx="32002">
                  <c:v>3.5714285714285698E-2</c:v>
                </c:pt>
                <c:pt idx="32003">
                  <c:v>5.3571428571428499E-2</c:v>
                </c:pt>
                <c:pt idx="32004">
                  <c:v>7.1428571428571397E-2</c:v>
                </c:pt>
                <c:pt idx="32005">
                  <c:v>8.9285714285714204E-2</c:v>
                </c:pt>
                <c:pt idx="32006">
                  <c:v>0.107142857142857</c:v>
                </c:pt>
                <c:pt idx="32007">
                  <c:v>0.125</c:v>
                </c:pt>
                <c:pt idx="32008">
                  <c:v>0.14285714285714199</c:v>
                </c:pt>
                <c:pt idx="32009">
                  <c:v>0.160714285714285</c:v>
                </c:pt>
                <c:pt idx="32010">
                  <c:v>0.17857142857142799</c:v>
                </c:pt>
                <c:pt idx="32011">
                  <c:v>0.19642857142857101</c:v>
                </c:pt>
                <c:pt idx="32012">
                  <c:v>0.214285714285714</c:v>
                </c:pt>
                <c:pt idx="32013">
                  <c:v>0.23214285714285701</c:v>
                </c:pt>
                <c:pt idx="32014">
                  <c:v>0.25</c:v>
                </c:pt>
                <c:pt idx="32015">
                  <c:v>0.26785714285714202</c:v>
                </c:pt>
                <c:pt idx="32016">
                  <c:v>0.28571428571428498</c:v>
                </c:pt>
                <c:pt idx="32017">
                  <c:v>0.30357142857142799</c:v>
                </c:pt>
                <c:pt idx="32018">
                  <c:v>0.32142857142857101</c:v>
                </c:pt>
                <c:pt idx="32019">
                  <c:v>0.33928571428571402</c:v>
                </c:pt>
                <c:pt idx="32020">
                  <c:v>0.35714285714285698</c:v>
                </c:pt>
                <c:pt idx="32021">
                  <c:v>0.375</c:v>
                </c:pt>
                <c:pt idx="32022">
                  <c:v>0.39285714285714202</c:v>
                </c:pt>
                <c:pt idx="32023">
                  <c:v>0.41071428571428498</c:v>
                </c:pt>
                <c:pt idx="32024">
                  <c:v>0.42857142857142799</c:v>
                </c:pt>
                <c:pt idx="32025">
                  <c:v>0.44642857142857101</c:v>
                </c:pt>
                <c:pt idx="32026">
                  <c:v>0.46428571428571402</c:v>
                </c:pt>
                <c:pt idx="32027">
                  <c:v>0.48214285714285698</c:v>
                </c:pt>
                <c:pt idx="32028">
                  <c:v>0.5</c:v>
                </c:pt>
                <c:pt idx="32029">
                  <c:v>0.51785714285714202</c:v>
                </c:pt>
                <c:pt idx="32030">
                  <c:v>0.53571428571428503</c:v>
                </c:pt>
                <c:pt idx="32031">
                  <c:v>0.55357142857142805</c:v>
                </c:pt>
                <c:pt idx="32032">
                  <c:v>0.57142857142857095</c:v>
                </c:pt>
                <c:pt idx="32033">
                  <c:v>0.58928571428571397</c:v>
                </c:pt>
                <c:pt idx="32034">
                  <c:v>0.60714285714285698</c:v>
                </c:pt>
                <c:pt idx="32035">
                  <c:v>0.625</c:v>
                </c:pt>
                <c:pt idx="32036">
                  <c:v>0.64285714285714202</c:v>
                </c:pt>
                <c:pt idx="32037">
                  <c:v>0.66071428571428503</c:v>
                </c:pt>
                <c:pt idx="32038">
                  <c:v>0.67857142857142805</c:v>
                </c:pt>
                <c:pt idx="32039">
                  <c:v>0.69642857142857095</c:v>
                </c:pt>
                <c:pt idx="32040">
                  <c:v>0.71428571428571397</c:v>
                </c:pt>
                <c:pt idx="32041">
                  <c:v>0.73214285714285698</c:v>
                </c:pt>
                <c:pt idx="32042">
                  <c:v>0.75</c:v>
                </c:pt>
                <c:pt idx="32043">
                  <c:v>0.76785714285714202</c:v>
                </c:pt>
                <c:pt idx="32044">
                  <c:v>0.78571428571428503</c:v>
                </c:pt>
                <c:pt idx="32045">
                  <c:v>0.80357142857142805</c:v>
                </c:pt>
                <c:pt idx="32046">
                  <c:v>0.82142857142857095</c:v>
                </c:pt>
                <c:pt idx="32047">
                  <c:v>0.83928571428571397</c:v>
                </c:pt>
                <c:pt idx="32048">
                  <c:v>0.85714285714285698</c:v>
                </c:pt>
                <c:pt idx="32049">
                  <c:v>0.875</c:v>
                </c:pt>
                <c:pt idx="32050">
                  <c:v>0.89285714285714202</c:v>
                </c:pt>
                <c:pt idx="32051">
                  <c:v>0.91071428571428503</c:v>
                </c:pt>
                <c:pt idx="32052">
                  <c:v>0.92857142857142805</c:v>
                </c:pt>
                <c:pt idx="32053">
                  <c:v>0.94642857142857095</c:v>
                </c:pt>
                <c:pt idx="32054">
                  <c:v>0.96428571428571397</c:v>
                </c:pt>
                <c:pt idx="32055">
                  <c:v>0.98214285714285698</c:v>
                </c:pt>
                <c:pt idx="32056">
                  <c:v>0</c:v>
                </c:pt>
                <c:pt idx="32057">
                  <c:v>1.2987012987012899E-2</c:v>
                </c:pt>
                <c:pt idx="32058">
                  <c:v>2.5974025974025899E-2</c:v>
                </c:pt>
                <c:pt idx="32059">
                  <c:v>3.8961038961038898E-2</c:v>
                </c:pt>
                <c:pt idx="32060">
                  <c:v>5.1948051948051903E-2</c:v>
                </c:pt>
                <c:pt idx="32061">
                  <c:v>6.4935064935064901E-2</c:v>
                </c:pt>
                <c:pt idx="32062">
                  <c:v>7.7922077922077906E-2</c:v>
                </c:pt>
                <c:pt idx="32063">
                  <c:v>9.0909090909090898E-2</c:v>
                </c:pt>
                <c:pt idx="32064">
                  <c:v>0.103896103896103</c:v>
                </c:pt>
                <c:pt idx="32065">
                  <c:v>0.11688311688311601</c:v>
                </c:pt>
                <c:pt idx="32066">
                  <c:v>0.129870129870129</c:v>
                </c:pt>
                <c:pt idx="32067">
                  <c:v>0.14285714285714199</c:v>
                </c:pt>
                <c:pt idx="32068">
                  <c:v>0.15584415584415501</c:v>
                </c:pt>
                <c:pt idx="32069">
                  <c:v>0.168831168831168</c:v>
                </c:pt>
                <c:pt idx="32070">
                  <c:v>0.18181818181818099</c:v>
                </c:pt>
                <c:pt idx="32071">
                  <c:v>0.19480519480519401</c:v>
                </c:pt>
                <c:pt idx="32072">
                  <c:v>0.207792207792207</c:v>
                </c:pt>
                <c:pt idx="32073">
                  <c:v>0.22077922077921999</c:v>
                </c:pt>
                <c:pt idx="32074">
                  <c:v>0.23376623376623301</c:v>
                </c:pt>
                <c:pt idx="32075">
                  <c:v>0.246753246753246</c:v>
                </c:pt>
                <c:pt idx="32076">
                  <c:v>0.25974025974025899</c:v>
                </c:pt>
                <c:pt idx="32077">
                  <c:v>0.27272727272727199</c:v>
                </c:pt>
                <c:pt idx="32078">
                  <c:v>0.28571428571428498</c:v>
                </c:pt>
                <c:pt idx="32079">
                  <c:v>0.29870129870129802</c:v>
                </c:pt>
                <c:pt idx="32080">
                  <c:v>0.31168831168831101</c:v>
                </c:pt>
                <c:pt idx="32081">
                  <c:v>0.32467532467532401</c:v>
                </c:pt>
                <c:pt idx="32082">
                  <c:v>0.337662337662337</c:v>
                </c:pt>
                <c:pt idx="32083">
                  <c:v>0.35064935064934999</c:v>
                </c:pt>
                <c:pt idx="32084">
                  <c:v>0.36363636363636298</c:v>
                </c:pt>
                <c:pt idx="32085">
                  <c:v>0.37662337662337603</c:v>
                </c:pt>
                <c:pt idx="32086">
                  <c:v>0.38961038961038902</c:v>
                </c:pt>
                <c:pt idx="32087">
                  <c:v>0.40259740259740201</c:v>
                </c:pt>
                <c:pt idx="32088">
                  <c:v>0.415584415584415</c:v>
                </c:pt>
                <c:pt idx="32089">
                  <c:v>0.42857142857142799</c:v>
                </c:pt>
                <c:pt idx="32090">
                  <c:v>0.44155844155844098</c:v>
                </c:pt>
                <c:pt idx="32091">
                  <c:v>0.45454545454545398</c:v>
                </c:pt>
                <c:pt idx="32092">
                  <c:v>0.46753246753246702</c:v>
                </c:pt>
                <c:pt idx="32093">
                  <c:v>0.48051948051948001</c:v>
                </c:pt>
                <c:pt idx="32094">
                  <c:v>0.493506493506493</c:v>
                </c:pt>
                <c:pt idx="32095">
                  <c:v>0.506493506493506</c:v>
                </c:pt>
                <c:pt idx="32096">
                  <c:v>0.51948051948051899</c:v>
                </c:pt>
                <c:pt idx="32097">
                  <c:v>0.53246753246753198</c:v>
                </c:pt>
                <c:pt idx="32098">
                  <c:v>0.54545454545454497</c:v>
                </c:pt>
                <c:pt idx="32099">
                  <c:v>0.55844155844155796</c:v>
                </c:pt>
                <c:pt idx="32100">
                  <c:v>0.57142857142857095</c:v>
                </c:pt>
                <c:pt idx="32101">
                  <c:v>0.58441558441558406</c:v>
                </c:pt>
                <c:pt idx="32102">
                  <c:v>0.59740259740259705</c:v>
                </c:pt>
                <c:pt idx="32103">
                  <c:v>0.61038961038961004</c:v>
                </c:pt>
                <c:pt idx="32104">
                  <c:v>0.62337662337662303</c:v>
                </c:pt>
                <c:pt idx="32105">
                  <c:v>0.63636363636363602</c:v>
                </c:pt>
                <c:pt idx="32106">
                  <c:v>0.64935064935064901</c:v>
                </c:pt>
                <c:pt idx="32107">
                  <c:v>0.662337662337662</c:v>
                </c:pt>
                <c:pt idx="32108">
                  <c:v>0.67532467532467499</c:v>
                </c:pt>
                <c:pt idx="32109">
                  <c:v>0.68831168831168799</c:v>
                </c:pt>
                <c:pt idx="32110">
                  <c:v>0.70129870129870098</c:v>
                </c:pt>
                <c:pt idx="32111">
                  <c:v>0.71428571428571397</c:v>
                </c:pt>
                <c:pt idx="32112">
                  <c:v>0.72727272727272696</c:v>
                </c:pt>
                <c:pt idx="32113">
                  <c:v>0.74025974025973995</c:v>
                </c:pt>
                <c:pt idx="32114">
                  <c:v>0.75324675324675305</c:v>
                </c:pt>
                <c:pt idx="32115">
                  <c:v>0.76623376623376604</c:v>
                </c:pt>
                <c:pt idx="32116">
                  <c:v>0.77922077922077904</c:v>
                </c:pt>
                <c:pt idx="32117">
                  <c:v>0.79220779220779203</c:v>
                </c:pt>
                <c:pt idx="32118">
                  <c:v>0.80519480519480502</c:v>
                </c:pt>
                <c:pt idx="32119">
                  <c:v>0.81818181818181801</c:v>
                </c:pt>
                <c:pt idx="32120">
                  <c:v>0.831168831168831</c:v>
                </c:pt>
                <c:pt idx="32121">
                  <c:v>0.84415584415584399</c:v>
                </c:pt>
                <c:pt idx="32122">
                  <c:v>0.85714285714285698</c:v>
                </c:pt>
                <c:pt idx="32123">
                  <c:v>0.87012987012986998</c:v>
                </c:pt>
                <c:pt idx="32124">
                  <c:v>0.88311688311688297</c:v>
                </c:pt>
                <c:pt idx="32125">
                  <c:v>0.89610389610389596</c:v>
                </c:pt>
                <c:pt idx="32126">
                  <c:v>0.90909090909090895</c:v>
                </c:pt>
                <c:pt idx="32127">
                  <c:v>0.92207792207792205</c:v>
                </c:pt>
                <c:pt idx="32128">
                  <c:v>0.93506493506493504</c:v>
                </c:pt>
                <c:pt idx="32129">
                  <c:v>0.94805194805194803</c:v>
                </c:pt>
                <c:pt idx="32130">
                  <c:v>0.96103896103896103</c:v>
                </c:pt>
                <c:pt idx="32131">
                  <c:v>0.97402597402597402</c:v>
                </c:pt>
                <c:pt idx="32132">
                  <c:v>0.98701298701298701</c:v>
                </c:pt>
                <c:pt idx="32133">
                  <c:v>0</c:v>
                </c:pt>
                <c:pt idx="32134">
                  <c:v>2.2222222222222199E-2</c:v>
                </c:pt>
                <c:pt idx="32135">
                  <c:v>4.4444444444444398E-2</c:v>
                </c:pt>
                <c:pt idx="32136">
                  <c:v>6.6666666666666596E-2</c:v>
                </c:pt>
                <c:pt idx="32137">
                  <c:v>8.8888888888888795E-2</c:v>
                </c:pt>
                <c:pt idx="32138">
                  <c:v>0.11111111111111099</c:v>
                </c:pt>
                <c:pt idx="32139">
                  <c:v>0.133333333333333</c:v>
                </c:pt>
                <c:pt idx="32140">
                  <c:v>0.155555555555555</c:v>
                </c:pt>
                <c:pt idx="32141">
                  <c:v>0.17777777777777701</c:v>
                </c:pt>
                <c:pt idx="32142">
                  <c:v>0.2</c:v>
                </c:pt>
                <c:pt idx="32143">
                  <c:v>0.22222222222222199</c:v>
                </c:pt>
                <c:pt idx="32144">
                  <c:v>0.24444444444444399</c:v>
                </c:pt>
                <c:pt idx="32145">
                  <c:v>0.266666666666666</c:v>
                </c:pt>
                <c:pt idx="32146">
                  <c:v>0.28888888888888797</c:v>
                </c:pt>
                <c:pt idx="32147">
                  <c:v>0.31111111111111101</c:v>
                </c:pt>
                <c:pt idx="32148">
                  <c:v>0.33333333333333298</c:v>
                </c:pt>
                <c:pt idx="32149">
                  <c:v>0.35555555555555501</c:v>
                </c:pt>
                <c:pt idx="32150">
                  <c:v>0.37777777777777699</c:v>
                </c:pt>
                <c:pt idx="32151">
                  <c:v>0.4</c:v>
                </c:pt>
                <c:pt idx="32152">
                  <c:v>0.422222222222222</c:v>
                </c:pt>
                <c:pt idx="32153">
                  <c:v>0.44444444444444398</c:v>
                </c:pt>
                <c:pt idx="32154">
                  <c:v>0.46666666666666601</c:v>
                </c:pt>
                <c:pt idx="32155">
                  <c:v>0.48888888888888798</c:v>
                </c:pt>
                <c:pt idx="32156">
                  <c:v>0.51111111111111096</c:v>
                </c:pt>
                <c:pt idx="32157">
                  <c:v>0.53333333333333299</c:v>
                </c:pt>
                <c:pt idx="32158">
                  <c:v>0.55555555555555503</c:v>
                </c:pt>
                <c:pt idx="32159">
                  <c:v>0.57777777777777695</c:v>
                </c:pt>
                <c:pt idx="32160">
                  <c:v>0.6</c:v>
                </c:pt>
                <c:pt idx="32161">
                  <c:v>0.62222222222222201</c:v>
                </c:pt>
                <c:pt idx="32162">
                  <c:v>0.64444444444444404</c:v>
                </c:pt>
                <c:pt idx="32163">
                  <c:v>0.66666666666666596</c:v>
                </c:pt>
                <c:pt idx="32164">
                  <c:v>0.688888888888888</c:v>
                </c:pt>
                <c:pt idx="32165">
                  <c:v>0.71111111111111103</c:v>
                </c:pt>
                <c:pt idx="32166">
                  <c:v>0.73333333333333295</c:v>
                </c:pt>
                <c:pt idx="32167">
                  <c:v>0.75555555555555498</c:v>
                </c:pt>
                <c:pt idx="32168">
                  <c:v>0.77777777777777701</c:v>
                </c:pt>
                <c:pt idx="32169">
                  <c:v>0.8</c:v>
                </c:pt>
                <c:pt idx="32170">
                  <c:v>0.82222222222222197</c:v>
                </c:pt>
                <c:pt idx="32171">
                  <c:v>0.844444444444444</c:v>
                </c:pt>
                <c:pt idx="32172">
                  <c:v>0.86666666666666603</c:v>
                </c:pt>
                <c:pt idx="32173">
                  <c:v>0.88888888888888795</c:v>
                </c:pt>
                <c:pt idx="32174">
                  <c:v>0.91111111111111098</c:v>
                </c:pt>
                <c:pt idx="32175">
                  <c:v>0.93333333333333302</c:v>
                </c:pt>
                <c:pt idx="32176">
                  <c:v>0.95555555555555505</c:v>
                </c:pt>
                <c:pt idx="32177">
                  <c:v>0.97777777777777697</c:v>
                </c:pt>
                <c:pt idx="32178">
                  <c:v>0</c:v>
                </c:pt>
                <c:pt idx="32179">
                  <c:v>3.2258064516128997E-2</c:v>
                </c:pt>
                <c:pt idx="32180">
                  <c:v>6.4516129032257993E-2</c:v>
                </c:pt>
                <c:pt idx="32181">
                  <c:v>9.6774193548387094E-2</c:v>
                </c:pt>
                <c:pt idx="32182">
                  <c:v>0.12903225806451599</c:v>
                </c:pt>
                <c:pt idx="32183">
                  <c:v>0.16129032258064499</c:v>
                </c:pt>
                <c:pt idx="32184">
                  <c:v>0.19354838709677399</c:v>
                </c:pt>
                <c:pt idx="32185">
                  <c:v>0.225806451612903</c:v>
                </c:pt>
                <c:pt idx="32186">
                  <c:v>0.25806451612903197</c:v>
                </c:pt>
                <c:pt idx="32187">
                  <c:v>0.29032258064516098</c:v>
                </c:pt>
                <c:pt idx="32188">
                  <c:v>0.32258064516128998</c:v>
                </c:pt>
                <c:pt idx="32189">
                  <c:v>0.35483870967741898</c:v>
                </c:pt>
                <c:pt idx="32190">
                  <c:v>0.38709677419354799</c:v>
                </c:pt>
                <c:pt idx="32191">
                  <c:v>0.41935483870967699</c:v>
                </c:pt>
                <c:pt idx="32192">
                  <c:v>0.45161290322580599</c:v>
                </c:pt>
                <c:pt idx="32193">
                  <c:v>0.483870967741935</c:v>
                </c:pt>
                <c:pt idx="32194">
                  <c:v>0.51612903225806395</c:v>
                </c:pt>
                <c:pt idx="32195">
                  <c:v>0.54838709677419295</c:v>
                </c:pt>
                <c:pt idx="32196">
                  <c:v>0.58064516129032195</c:v>
                </c:pt>
                <c:pt idx="32197">
                  <c:v>0.61290322580645096</c:v>
                </c:pt>
                <c:pt idx="32198">
                  <c:v>0.64516129032257996</c:v>
                </c:pt>
                <c:pt idx="32199">
                  <c:v>0.67741935483870896</c:v>
                </c:pt>
                <c:pt idx="32200">
                  <c:v>0.70967741935483797</c:v>
                </c:pt>
                <c:pt idx="32201">
                  <c:v>0.74193548387096697</c:v>
                </c:pt>
                <c:pt idx="32202">
                  <c:v>0.77419354838709598</c:v>
                </c:pt>
                <c:pt idx="32203">
                  <c:v>0.80645161290322498</c:v>
                </c:pt>
                <c:pt idx="32204">
                  <c:v>0.83870967741935398</c:v>
                </c:pt>
                <c:pt idx="32205">
                  <c:v>0.87096774193548299</c:v>
                </c:pt>
                <c:pt idx="32206">
                  <c:v>0.90322580645161199</c:v>
                </c:pt>
                <c:pt idx="32207">
                  <c:v>0.93548387096774099</c:v>
                </c:pt>
                <c:pt idx="32208">
                  <c:v>0.967741935483871</c:v>
                </c:pt>
                <c:pt idx="32209">
                  <c:v>0</c:v>
                </c:pt>
                <c:pt idx="32210">
                  <c:v>1.20481927710843E-2</c:v>
                </c:pt>
                <c:pt idx="32211">
                  <c:v>2.40963855421686E-2</c:v>
                </c:pt>
                <c:pt idx="32212">
                  <c:v>3.6144578313252997E-2</c:v>
                </c:pt>
                <c:pt idx="32213">
                  <c:v>4.8192771084337303E-2</c:v>
                </c:pt>
                <c:pt idx="32214">
                  <c:v>6.0240963855421603E-2</c:v>
                </c:pt>
                <c:pt idx="32215">
                  <c:v>7.2289156626505993E-2</c:v>
                </c:pt>
                <c:pt idx="32216">
                  <c:v>8.43373493975903E-2</c:v>
                </c:pt>
                <c:pt idx="32217">
                  <c:v>9.6385542168674704E-2</c:v>
                </c:pt>
                <c:pt idx="32218">
                  <c:v>0.108433734939759</c:v>
                </c:pt>
                <c:pt idx="32219">
                  <c:v>0.120481927710843</c:v>
                </c:pt>
                <c:pt idx="32220">
                  <c:v>0.132530120481927</c:v>
                </c:pt>
                <c:pt idx="32221">
                  <c:v>0.14457831325301199</c:v>
                </c:pt>
                <c:pt idx="32222">
                  <c:v>0.156626506024096</c:v>
                </c:pt>
                <c:pt idx="32223">
                  <c:v>0.16867469879517999</c:v>
                </c:pt>
                <c:pt idx="32224">
                  <c:v>0.180722891566265</c:v>
                </c:pt>
                <c:pt idx="32225">
                  <c:v>0.19277108433734899</c:v>
                </c:pt>
                <c:pt idx="32226">
                  <c:v>0.20481927710843301</c:v>
                </c:pt>
                <c:pt idx="32227">
                  <c:v>0.21686746987951799</c:v>
                </c:pt>
                <c:pt idx="32228">
                  <c:v>0.22891566265060201</c:v>
                </c:pt>
                <c:pt idx="32229">
                  <c:v>0.240963855421686</c:v>
                </c:pt>
                <c:pt idx="32230">
                  <c:v>0.25301204819277101</c:v>
                </c:pt>
                <c:pt idx="32231">
                  <c:v>0.265060240963855</c:v>
                </c:pt>
                <c:pt idx="32232">
                  <c:v>0.27710843373493899</c:v>
                </c:pt>
                <c:pt idx="32233">
                  <c:v>0.28915662650602397</c:v>
                </c:pt>
                <c:pt idx="32234">
                  <c:v>0.30120481927710802</c:v>
                </c:pt>
                <c:pt idx="32235">
                  <c:v>0.313253012048192</c:v>
                </c:pt>
                <c:pt idx="32236">
                  <c:v>0.32530120481927699</c:v>
                </c:pt>
                <c:pt idx="32237">
                  <c:v>0.33734939759036098</c:v>
                </c:pt>
                <c:pt idx="32238">
                  <c:v>0.34939759036144502</c:v>
                </c:pt>
                <c:pt idx="32239">
                  <c:v>0.36144578313253001</c:v>
                </c:pt>
                <c:pt idx="32240">
                  <c:v>0.373493975903614</c:v>
                </c:pt>
                <c:pt idx="32241">
                  <c:v>0.38554216867469798</c:v>
                </c:pt>
                <c:pt idx="32242">
                  <c:v>0.39759036144578302</c:v>
                </c:pt>
                <c:pt idx="32243">
                  <c:v>0.40963855421686701</c:v>
                </c:pt>
                <c:pt idx="32244">
                  <c:v>0.421686746987951</c:v>
                </c:pt>
                <c:pt idx="32245">
                  <c:v>0.43373493975903599</c:v>
                </c:pt>
                <c:pt idx="32246">
                  <c:v>0.44578313253011997</c:v>
                </c:pt>
                <c:pt idx="32247">
                  <c:v>0.45783132530120402</c:v>
                </c:pt>
                <c:pt idx="32248">
                  <c:v>0.469879518072289</c:v>
                </c:pt>
                <c:pt idx="32249">
                  <c:v>0.48192771084337299</c:v>
                </c:pt>
                <c:pt idx="32250">
                  <c:v>0.49397590361445698</c:v>
                </c:pt>
                <c:pt idx="32251">
                  <c:v>0.50602409638554202</c:v>
                </c:pt>
                <c:pt idx="32252">
                  <c:v>0.51807228915662595</c:v>
                </c:pt>
                <c:pt idx="32253">
                  <c:v>0.53012048192771</c:v>
                </c:pt>
                <c:pt idx="32254">
                  <c:v>0.54216867469879504</c:v>
                </c:pt>
                <c:pt idx="32255">
                  <c:v>0.55421686746987897</c:v>
                </c:pt>
                <c:pt idx="32256">
                  <c:v>0.56626506024096301</c:v>
                </c:pt>
                <c:pt idx="32257">
                  <c:v>0.57831325301204795</c:v>
                </c:pt>
                <c:pt idx="32258">
                  <c:v>0.59036144578313199</c:v>
                </c:pt>
                <c:pt idx="32259">
                  <c:v>0.60240963855421603</c:v>
                </c:pt>
                <c:pt idx="32260">
                  <c:v>0.61445783132530096</c:v>
                </c:pt>
                <c:pt idx="32261">
                  <c:v>0.62650602409638501</c:v>
                </c:pt>
                <c:pt idx="32262">
                  <c:v>0.63855421686746905</c:v>
                </c:pt>
                <c:pt idx="32263">
                  <c:v>0.65060240963855398</c:v>
                </c:pt>
                <c:pt idx="32264">
                  <c:v>0.66265060240963802</c:v>
                </c:pt>
                <c:pt idx="32265">
                  <c:v>0.67469879518072196</c:v>
                </c:pt>
                <c:pt idx="32266">
                  <c:v>0.686746987951807</c:v>
                </c:pt>
                <c:pt idx="32267">
                  <c:v>0.69879518072289104</c:v>
                </c:pt>
                <c:pt idx="32268">
                  <c:v>0.71084337349397497</c:v>
                </c:pt>
                <c:pt idx="32269">
                  <c:v>0.72289156626506001</c:v>
                </c:pt>
                <c:pt idx="32270">
                  <c:v>0.73493975903614395</c:v>
                </c:pt>
                <c:pt idx="32271">
                  <c:v>0.74698795180722799</c:v>
                </c:pt>
                <c:pt idx="32272">
                  <c:v>0.75903614457831303</c:v>
                </c:pt>
                <c:pt idx="32273">
                  <c:v>0.77108433734939696</c:v>
                </c:pt>
                <c:pt idx="32274">
                  <c:v>0.78313253012048101</c:v>
                </c:pt>
                <c:pt idx="32275">
                  <c:v>0.79518072289156605</c:v>
                </c:pt>
                <c:pt idx="32276">
                  <c:v>0.80722891566264998</c:v>
                </c:pt>
                <c:pt idx="32277">
                  <c:v>0.81927710843373402</c:v>
                </c:pt>
                <c:pt idx="32278">
                  <c:v>0.83132530120481896</c:v>
                </c:pt>
                <c:pt idx="32279">
                  <c:v>0.843373493975903</c:v>
                </c:pt>
                <c:pt idx="32280">
                  <c:v>0.85542168674698704</c:v>
                </c:pt>
                <c:pt idx="32281">
                  <c:v>0.86746987951807197</c:v>
                </c:pt>
                <c:pt idx="32282">
                  <c:v>0.87951807228915602</c:v>
                </c:pt>
                <c:pt idx="32283">
                  <c:v>0.89156626506024095</c:v>
                </c:pt>
                <c:pt idx="32284">
                  <c:v>0.90361445783132499</c:v>
                </c:pt>
                <c:pt idx="32285">
                  <c:v>0.91566265060240903</c:v>
                </c:pt>
                <c:pt idx="32286">
                  <c:v>0.92771084337349397</c:v>
                </c:pt>
                <c:pt idx="32287">
                  <c:v>0.93975903614457801</c:v>
                </c:pt>
                <c:pt idx="32288">
                  <c:v>0.95180722891566205</c:v>
                </c:pt>
                <c:pt idx="32289">
                  <c:v>0.96385542168674698</c:v>
                </c:pt>
                <c:pt idx="32290">
                  <c:v>0.97590361445783103</c:v>
                </c:pt>
                <c:pt idx="32291">
                  <c:v>0.98795180722891496</c:v>
                </c:pt>
                <c:pt idx="32292">
                  <c:v>0</c:v>
                </c:pt>
                <c:pt idx="32293">
                  <c:v>1.9230769230769201E-2</c:v>
                </c:pt>
                <c:pt idx="32294">
                  <c:v>3.8461538461538401E-2</c:v>
                </c:pt>
                <c:pt idx="32295">
                  <c:v>5.7692307692307598E-2</c:v>
                </c:pt>
                <c:pt idx="32296">
                  <c:v>7.69230769230769E-2</c:v>
                </c:pt>
                <c:pt idx="32297">
                  <c:v>9.6153846153846104E-2</c:v>
                </c:pt>
                <c:pt idx="32298">
                  <c:v>0.115384615384615</c:v>
                </c:pt>
                <c:pt idx="32299">
                  <c:v>0.134615384615384</c:v>
                </c:pt>
                <c:pt idx="32300">
                  <c:v>0.15384615384615299</c:v>
                </c:pt>
                <c:pt idx="32301">
                  <c:v>0.17307692307692299</c:v>
                </c:pt>
                <c:pt idx="32302">
                  <c:v>0.19230769230769201</c:v>
                </c:pt>
                <c:pt idx="32303">
                  <c:v>0.21153846153846101</c:v>
                </c:pt>
                <c:pt idx="32304">
                  <c:v>0.23076923076923</c:v>
                </c:pt>
                <c:pt idx="32305">
                  <c:v>0.25</c:v>
                </c:pt>
                <c:pt idx="32306">
                  <c:v>0.269230769230769</c:v>
                </c:pt>
                <c:pt idx="32307">
                  <c:v>0.28846153846153799</c:v>
                </c:pt>
                <c:pt idx="32308">
                  <c:v>0.30769230769230699</c:v>
                </c:pt>
                <c:pt idx="32309">
                  <c:v>0.32692307692307598</c:v>
                </c:pt>
                <c:pt idx="32310">
                  <c:v>0.34615384615384598</c:v>
                </c:pt>
                <c:pt idx="32311">
                  <c:v>0.36538461538461497</c:v>
                </c:pt>
                <c:pt idx="32312">
                  <c:v>0.38461538461538403</c:v>
                </c:pt>
                <c:pt idx="32313">
                  <c:v>0.40384615384615302</c:v>
                </c:pt>
                <c:pt idx="32314">
                  <c:v>0.42307692307692302</c:v>
                </c:pt>
                <c:pt idx="32315">
                  <c:v>0.44230769230769201</c:v>
                </c:pt>
                <c:pt idx="32316">
                  <c:v>0.46153846153846101</c:v>
                </c:pt>
                <c:pt idx="32317">
                  <c:v>0.48076923076923</c:v>
                </c:pt>
                <c:pt idx="32318">
                  <c:v>0.5</c:v>
                </c:pt>
                <c:pt idx="32319">
                  <c:v>0.51923076923076905</c:v>
                </c:pt>
                <c:pt idx="32320">
                  <c:v>0.53846153846153799</c:v>
                </c:pt>
                <c:pt idx="32321">
                  <c:v>0.55769230769230704</c:v>
                </c:pt>
                <c:pt idx="32322">
                  <c:v>0.57692307692307598</c:v>
                </c:pt>
                <c:pt idx="32323">
                  <c:v>0.59615384615384603</c:v>
                </c:pt>
                <c:pt idx="32324">
                  <c:v>0.61538461538461497</c:v>
                </c:pt>
                <c:pt idx="32325">
                  <c:v>0.63461538461538403</c:v>
                </c:pt>
                <c:pt idx="32326">
                  <c:v>0.65384615384615297</c:v>
                </c:pt>
                <c:pt idx="32327">
                  <c:v>0.67307692307692302</c:v>
                </c:pt>
                <c:pt idx="32328">
                  <c:v>0.69230769230769196</c:v>
                </c:pt>
                <c:pt idx="32329">
                  <c:v>0.71153846153846101</c:v>
                </c:pt>
                <c:pt idx="32330">
                  <c:v>0.73076923076922995</c:v>
                </c:pt>
                <c:pt idx="32331">
                  <c:v>0.75</c:v>
                </c:pt>
                <c:pt idx="32332">
                  <c:v>0.76923076923076905</c:v>
                </c:pt>
                <c:pt idx="32333">
                  <c:v>0.78846153846153799</c:v>
                </c:pt>
                <c:pt idx="32334">
                  <c:v>0.80769230769230704</c:v>
                </c:pt>
                <c:pt idx="32335">
                  <c:v>0.82692307692307598</c:v>
                </c:pt>
                <c:pt idx="32336">
                  <c:v>0.84615384615384603</c:v>
                </c:pt>
                <c:pt idx="32337">
                  <c:v>0.86538461538461497</c:v>
                </c:pt>
                <c:pt idx="32338">
                  <c:v>0.88461538461538403</c:v>
                </c:pt>
                <c:pt idx="32339">
                  <c:v>0.90384615384615297</c:v>
                </c:pt>
                <c:pt idx="32340">
                  <c:v>0.92307692307692302</c:v>
                </c:pt>
                <c:pt idx="32341">
                  <c:v>0.94230769230769196</c:v>
                </c:pt>
                <c:pt idx="32342">
                  <c:v>0.96153846153846101</c:v>
                </c:pt>
                <c:pt idx="32343">
                  <c:v>0.98076923076922995</c:v>
                </c:pt>
                <c:pt idx="32344">
                  <c:v>0</c:v>
                </c:pt>
                <c:pt idx="32345">
                  <c:v>1.7857142857142801E-2</c:v>
                </c:pt>
                <c:pt idx="32346">
                  <c:v>3.5714285714285698E-2</c:v>
                </c:pt>
                <c:pt idx="32347">
                  <c:v>5.3571428571428499E-2</c:v>
                </c:pt>
                <c:pt idx="32348">
                  <c:v>7.1428571428571397E-2</c:v>
                </c:pt>
                <c:pt idx="32349">
                  <c:v>8.9285714285714204E-2</c:v>
                </c:pt>
                <c:pt idx="32350">
                  <c:v>0.107142857142857</c:v>
                </c:pt>
                <c:pt idx="32351">
                  <c:v>0.125</c:v>
                </c:pt>
                <c:pt idx="32352">
                  <c:v>0.14285714285714199</c:v>
                </c:pt>
                <c:pt idx="32353">
                  <c:v>0.160714285714285</c:v>
                </c:pt>
                <c:pt idx="32354">
                  <c:v>0.17857142857142799</c:v>
                </c:pt>
                <c:pt idx="32355">
                  <c:v>0.19642857142857101</c:v>
                </c:pt>
                <c:pt idx="32356">
                  <c:v>0.214285714285714</c:v>
                </c:pt>
                <c:pt idx="32357">
                  <c:v>0.23214285714285701</c:v>
                </c:pt>
                <c:pt idx="32358">
                  <c:v>0.25</c:v>
                </c:pt>
                <c:pt idx="32359">
                  <c:v>0.26785714285714202</c:v>
                </c:pt>
                <c:pt idx="32360">
                  <c:v>0.28571428571428498</c:v>
                </c:pt>
                <c:pt idx="32361">
                  <c:v>0.30357142857142799</c:v>
                </c:pt>
                <c:pt idx="32362">
                  <c:v>0.32142857142857101</c:v>
                </c:pt>
                <c:pt idx="32363">
                  <c:v>0.33928571428571402</c:v>
                </c:pt>
                <c:pt idx="32364">
                  <c:v>0.35714285714285698</c:v>
                </c:pt>
                <c:pt idx="32365">
                  <c:v>0.375</c:v>
                </c:pt>
                <c:pt idx="32366">
                  <c:v>0.39285714285714202</c:v>
                </c:pt>
                <c:pt idx="32367">
                  <c:v>0.41071428571428498</c:v>
                </c:pt>
                <c:pt idx="32368">
                  <c:v>0.42857142857142799</c:v>
                </c:pt>
                <c:pt idx="32369">
                  <c:v>0.44642857142857101</c:v>
                </c:pt>
                <c:pt idx="32370">
                  <c:v>0.46428571428571402</c:v>
                </c:pt>
                <c:pt idx="32371">
                  <c:v>0.48214285714285698</c:v>
                </c:pt>
                <c:pt idx="32372">
                  <c:v>0.5</c:v>
                </c:pt>
                <c:pt idx="32373">
                  <c:v>0.51785714285714202</c:v>
                </c:pt>
                <c:pt idx="32374">
                  <c:v>0.53571428571428503</c:v>
                </c:pt>
                <c:pt idx="32375">
                  <c:v>0.55357142857142805</c:v>
                </c:pt>
                <c:pt idx="32376">
                  <c:v>0.57142857142857095</c:v>
                </c:pt>
                <c:pt idx="32377">
                  <c:v>0.58928571428571397</c:v>
                </c:pt>
                <c:pt idx="32378">
                  <c:v>0.60714285714285698</c:v>
                </c:pt>
                <c:pt idx="32379">
                  <c:v>0.625</c:v>
                </c:pt>
                <c:pt idx="32380">
                  <c:v>0.64285714285714202</c:v>
                </c:pt>
                <c:pt idx="32381">
                  <c:v>0.66071428571428503</c:v>
                </c:pt>
                <c:pt idx="32382">
                  <c:v>0.67857142857142805</c:v>
                </c:pt>
                <c:pt idx="32383">
                  <c:v>0.69642857142857095</c:v>
                </c:pt>
                <c:pt idx="32384">
                  <c:v>0.71428571428571397</c:v>
                </c:pt>
                <c:pt idx="32385">
                  <c:v>0.73214285714285698</c:v>
                </c:pt>
                <c:pt idx="32386">
                  <c:v>0.75</c:v>
                </c:pt>
                <c:pt idx="32387">
                  <c:v>0.76785714285714202</c:v>
                </c:pt>
                <c:pt idx="32388">
                  <c:v>0.78571428571428503</c:v>
                </c:pt>
                <c:pt idx="32389">
                  <c:v>0.80357142857142805</c:v>
                </c:pt>
                <c:pt idx="32390">
                  <c:v>0.82142857142857095</c:v>
                </c:pt>
                <c:pt idx="32391">
                  <c:v>0.83928571428571397</c:v>
                </c:pt>
                <c:pt idx="32392">
                  <c:v>0.85714285714285698</c:v>
                </c:pt>
                <c:pt idx="32393">
                  <c:v>0.875</c:v>
                </c:pt>
                <c:pt idx="32394">
                  <c:v>0.89285714285714202</c:v>
                </c:pt>
                <c:pt idx="32395">
                  <c:v>0.91071428571428503</c:v>
                </c:pt>
                <c:pt idx="32396">
                  <c:v>0.92857142857142805</c:v>
                </c:pt>
                <c:pt idx="32397">
                  <c:v>0.94642857142857095</c:v>
                </c:pt>
                <c:pt idx="32398">
                  <c:v>0.96428571428571397</c:v>
                </c:pt>
                <c:pt idx="32399">
                  <c:v>0.98214285714285698</c:v>
                </c:pt>
                <c:pt idx="32400">
                  <c:v>0</c:v>
                </c:pt>
                <c:pt idx="32401">
                  <c:v>1.6666666666666601E-2</c:v>
                </c:pt>
                <c:pt idx="32402">
                  <c:v>3.3333333333333298E-2</c:v>
                </c:pt>
                <c:pt idx="32403">
                  <c:v>0.05</c:v>
                </c:pt>
                <c:pt idx="32404">
                  <c:v>6.6666666666666596E-2</c:v>
                </c:pt>
                <c:pt idx="32405">
                  <c:v>8.3333333333333301E-2</c:v>
                </c:pt>
                <c:pt idx="32406">
                  <c:v>0.1</c:v>
                </c:pt>
                <c:pt idx="32407">
                  <c:v>0.116666666666666</c:v>
                </c:pt>
                <c:pt idx="32408">
                  <c:v>0.133333333333333</c:v>
                </c:pt>
                <c:pt idx="32409">
                  <c:v>0.15</c:v>
                </c:pt>
                <c:pt idx="32410">
                  <c:v>0.16666666666666599</c:v>
                </c:pt>
                <c:pt idx="32411">
                  <c:v>0.18333333333333299</c:v>
                </c:pt>
                <c:pt idx="32412">
                  <c:v>0.2</c:v>
                </c:pt>
                <c:pt idx="32413">
                  <c:v>0.21666666666666601</c:v>
                </c:pt>
                <c:pt idx="32414">
                  <c:v>0.233333333333333</c:v>
                </c:pt>
                <c:pt idx="32415">
                  <c:v>0.25</c:v>
                </c:pt>
                <c:pt idx="32416">
                  <c:v>0.266666666666666</c:v>
                </c:pt>
                <c:pt idx="32417">
                  <c:v>0.28333333333333299</c:v>
                </c:pt>
                <c:pt idx="32418">
                  <c:v>0.3</c:v>
                </c:pt>
                <c:pt idx="32419">
                  <c:v>0.31666666666666599</c:v>
                </c:pt>
                <c:pt idx="32420">
                  <c:v>0.33333333333333298</c:v>
                </c:pt>
                <c:pt idx="32421">
                  <c:v>0.35</c:v>
                </c:pt>
                <c:pt idx="32422">
                  <c:v>0.36666666666666597</c:v>
                </c:pt>
                <c:pt idx="32423">
                  <c:v>0.38333333333333303</c:v>
                </c:pt>
                <c:pt idx="32424">
                  <c:v>0.4</c:v>
                </c:pt>
                <c:pt idx="32425">
                  <c:v>0.41666666666666602</c:v>
                </c:pt>
                <c:pt idx="32426">
                  <c:v>0.43333333333333302</c:v>
                </c:pt>
                <c:pt idx="32427">
                  <c:v>0.45</c:v>
                </c:pt>
                <c:pt idx="32428">
                  <c:v>0.46666666666666601</c:v>
                </c:pt>
                <c:pt idx="32429">
                  <c:v>0.483333333333333</c:v>
                </c:pt>
                <c:pt idx="32430">
                  <c:v>0.5</c:v>
                </c:pt>
                <c:pt idx="32431">
                  <c:v>0.51666666666666605</c:v>
                </c:pt>
                <c:pt idx="32432">
                  <c:v>0.53333333333333299</c:v>
                </c:pt>
                <c:pt idx="32433">
                  <c:v>0.55000000000000004</c:v>
                </c:pt>
                <c:pt idx="32434">
                  <c:v>0.56666666666666599</c:v>
                </c:pt>
                <c:pt idx="32435">
                  <c:v>0.58333333333333304</c:v>
                </c:pt>
                <c:pt idx="32436">
                  <c:v>0.6</c:v>
                </c:pt>
                <c:pt idx="32437">
                  <c:v>0.61666666666666603</c:v>
                </c:pt>
                <c:pt idx="32438">
                  <c:v>0.63333333333333297</c:v>
                </c:pt>
                <c:pt idx="32439">
                  <c:v>0.65</c:v>
                </c:pt>
                <c:pt idx="32440">
                  <c:v>0.66666666666666596</c:v>
                </c:pt>
                <c:pt idx="32441">
                  <c:v>0.68333333333333302</c:v>
                </c:pt>
                <c:pt idx="32442">
                  <c:v>0.7</c:v>
                </c:pt>
                <c:pt idx="32443">
                  <c:v>0.71666666666666601</c:v>
                </c:pt>
                <c:pt idx="32444">
                  <c:v>0.73333333333333295</c:v>
                </c:pt>
                <c:pt idx="32445">
                  <c:v>0.75</c:v>
                </c:pt>
                <c:pt idx="32446">
                  <c:v>0.76666666666666605</c:v>
                </c:pt>
                <c:pt idx="32447">
                  <c:v>0.78333333333333299</c:v>
                </c:pt>
                <c:pt idx="32448">
                  <c:v>0.8</c:v>
                </c:pt>
                <c:pt idx="32449">
                  <c:v>0.81666666666666599</c:v>
                </c:pt>
                <c:pt idx="32450">
                  <c:v>0.83333333333333304</c:v>
                </c:pt>
                <c:pt idx="32451">
                  <c:v>0.85</c:v>
                </c:pt>
                <c:pt idx="32452">
                  <c:v>0.86666666666666603</c:v>
                </c:pt>
                <c:pt idx="32453">
                  <c:v>0.88333333333333297</c:v>
                </c:pt>
                <c:pt idx="32454">
                  <c:v>0.9</c:v>
                </c:pt>
                <c:pt idx="32455">
                  <c:v>0.91666666666666596</c:v>
                </c:pt>
                <c:pt idx="32456">
                  <c:v>0.93333333333333302</c:v>
                </c:pt>
                <c:pt idx="32457">
                  <c:v>0.95</c:v>
                </c:pt>
                <c:pt idx="32458">
                  <c:v>0.96666666666666601</c:v>
                </c:pt>
                <c:pt idx="32459">
                  <c:v>0.98333333333333295</c:v>
                </c:pt>
                <c:pt idx="32460">
                  <c:v>0</c:v>
                </c:pt>
                <c:pt idx="32461">
                  <c:v>1.7543859649122799E-2</c:v>
                </c:pt>
                <c:pt idx="32462">
                  <c:v>3.5087719298245598E-2</c:v>
                </c:pt>
                <c:pt idx="32463">
                  <c:v>5.2631578947368397E-2</c:v>
                </c:pt>
                <c:pt idx="32464">
                  <c:v>7.0175438596491196E-2</c:v>
                </c:pt>
                <c:pt idx="32465">
                  <c:v>8.7719298245614002E-2</c:v>
                </c:pt>
                <c:pt idx="32466">
                  <c:v>0.105263157894736</c:v>
                </c:pt>
                <c:pt idx="32467">
                  <c:v>0.122807017543859</c:v>
                </c:pt>
                <c:pt idx="32468">
                  <c:v>0.140350877192982</c:v>
                </c:pt>
                <c:pt idx="32469">
                  <c:v>0.157894736842105</c:v>
                </c:pt>
                <c:pt idx="32470">
                  <c:v>0.175438596491228</c:v>
                </c:pt>
                <c:pt idx="32471">
                  <c:v>0.19298245614035001</c:v>
                </c:pt>
                <c:pt idx="32472">
                  <c:v>0.21052631578947301</c:v>
                </c:pt>
                <c:pt idx="32473">
                  <c:v>0.22807017543859601</c:v>
                </c:pt>
                <c:pt idx="32474">
                  <c:v>0.24561403508771901</c:v>
                </c:pt>
                <c:pt idx="32475">
                  <c:v>0.26315789473684198</c:v>
                </c:pt>
                <c:pt idx="32476">
                  <c:v>0.28070175438596401</c:v>
                </c:pt>
                <c:pt idx="32477">
                  <c:v>0.29824561403508698</c:v>
                </c:pt>
                <c:pt idx="32478">
                  <c:v>0.31578947368421001</c:v>
                </c:pt>
                <c:pt idx="32479">
                  <c:v>0.33333333333333298</c:v>
                </c:pt>
                <c:pt idx="32480">
                  <c:v>0.35087719298245601</c:v>
                </c:pt>
                <c:pt idx="32481">
                  <c:v>0.36842105263157798</c:v>
                </c:pt>
                <c:pt idx="32482">
                  <c:v>0.38596491228070101</c:v>
                </c:pt>
                <c:pt idx="32483">
                  <c:v>0.40350877192982398</c:v>
                </c:pt>
                <c:pt idx="32484">
                  <c:v>0.42105263157894701</c:v>
                </c:pt>
                <c:pt idx="32485">
                  <c:v>0.43859649122806998</c:v>
                </c:pt>
                <c:pt idx="32486">
                  <c:v>0.45614035087719201</c:v>
                </c:pt>
                <c:pt idx="32487">
                  <c:v>0.47368421052631499</c:v>
                </c:pt>
                <c:pt idx="32488">
                  <c:v>0.49122807017543801</c:v>
                </c:pt>
                <c:pt idx="32489">
                  <c:v>0.50877192982456099</c:v>
                </c:pt>
                <c:pt idx="32490">
                  <c:v>0.52631578947368396</c:v>
                </c:pt>
                <c:pt idx="32491">
                  <c:v>0.54385964912280704</c:v>
                </c:pt>
                <c:pt idx="32492">
                  <c:v>0.56140350877192902</c:v>
                </c:pt>
                <c:pt idx="32493">
                  <c:v>0.57894736842105199</c:v>
                </c:pt>
                <c:pt idx="32494">
                  <c:v>0.59649122807017496</c:v>
                </c:pt>
                <c:pt idx="32495">
                  <c:v>0.61403508771929804</c:v>
                </c:pt>
                <c:pt idx="32496">
                  <c:v>0.63157894736842102</c:v>
                </c:pt>
                <c:pt idx="32497">
                  <c:v>0.64912280701754299</c:v>
                </c:pt>
                <c:pt idx="32498">
                  <c:v>0.66666666666666596</c:v>
                </c:pt>
                <c:pt idx="32499">
                  <c:v>0.68421052631578905</c:v>
                </c:pt>
                <c:pt idx="32500">
                  <c:v>0.70175438596491202</c:v>
                </c:pt>
                <c:pt idx="32501">
                  <c:v>0.71929824561403499</c:v>
                </c:pt>
                <c:pt idx="32502">
                  <c:v>0.73684210526315697</c:v>
                </c:pt>
                <c:pt idx="32503">
                  <c:v>0.75438596491228005</c:v>
                </c:pt>
                <c:pt idx="32504">
                  <c:v>0.77192982456140302</c:v>
                </c:pt>
                <c:pt idx="32505">
                  <c:v>0.78947368421052599</c:v>
                </c:pt>
                <c:pt idx="32506">
                  <c:v>0.80701754385964897</c:v>
                </c:pt>
                <c:pt idx="32507">
                  <c:v>0.82456140350877105</c:v>
                </c:pt>
                <c:pt idx="32508">
                  <c:v>0.84210526315789402</c:v>
                </c:pt>
                <c:pt idx="32509">
                  <c:v>0.859649122807017</c:v>
                </c:pt>
                <c:pt idx="32510">
                  <c:v>0.87719298245613997</c:v>
                </c:pt>
                <c:pt idx="32511">
                  <c:v>0.89473684210526305</c:v>
                </c:pt>
                <c:pt idx="32512">
                  <c:v>0.91228070175438503</c:v>
                </c:pt>
                <c:pt idx="32513">
                  <c:v>0.929824561403508</c:v>
                </c:pt>
                <c:pt idx="32514">
                  <c:v>0.94736842105263097</c:v>
                </c:pt>
                <c:pt idx="32515">
                  <c:v>0.96491228070175405</c:v>
                </c:pt>
                <c:pt idx="32516">
                  <c:v>0.98245614035087703</c:v>
                </c:pt>
                <c:pt idx="32517">
                  <c:v>0</c:v>
                </c:pt>
                <c:pt idx="32518">
                  <c:v>1.8181818181818101E-2</c:v>
                </c:pt>
                <c:pt idx="32519">
                  <c:v>3.6363636363636299E-2</c:v>
                </c:pt>
                <c:pt idx="32520">
                  <c:v>5.4545454545454501E-2</c:v>
                </c:pt>
                <c:pt idx="32521">
                  <c:v>7.2727272727272696E-2</c:v>
                </c:pt>
                <c:pt idx="32522">
                  <c:v>9.0909090909090898E-2</c:v>
                </c:pt>
                <c:pt idx="32523">
                  <c:v>0.109090909090909</c:v>
                </c:pt>
                <c:pt idx="32524">
                  <c:v>0.12727272727272701</c:v>
                </c:pt>
                <c:pt idx="32525">
                  <c:v>0.145454545454545</c:v>
                </c:pt>
                <c:pt idx="32526">
                  <c:v>0.163636363636363</c:v>
                </c:pt>
                <c:pt idx="32527">
                  <c:v>0.18181818181818099</c:v>
                </c:pt>
                <c:pt idx="32528">
                  <c:v>0.2</c:v>
                </c:pt>
                <c:pt idx="32529">
                  <c:v>0.218181818181818</c:v>
                </c:pt>
                <c:pt idx="32530">
                  <c:v>0.236363636363636</c:v>
                </c:pt>
                <c:pt idx="32531">
                  <c:v>0.25454545454545402</c:v>
                </c:pt>
                <c:pt idx="32532">
                  <c:v>0.27272727272727199</c:v>
                </c:pt>
                <c:pt idx="32533">
                  <c:v>0.29090909090909001</c:v>
                </c:pt>
                <c:pt idx="32534">
                  <c:v>0.30909090909090903</c:v>
                </c:pt>
                <c:pt idx="32535">
                  <c:v>0.32727272727272699</c:v>
                </c:pt>
                <c:pt idx="32536">
                  <c:v>0.34545454545454501</c:v>
                </c:pt>
                <c:pt idx="32537">
                  <c:v>0.36363636363636298</c:v>
                </c:pt>
                <c:pt idx="32538">
                  <c:v>0.381818181818181</c:v>
                </c:pt>
                <c:pt idx="32539">
                  <c:v>0.4</c:v>
                </c:pt>
                <c:pt idx="32540">
                  <c:v>0.41818181818181799</c:v>
                </c:pt>
                <c:pt idx="32541">
                  <c:v>0.43636363636363601</c:v>
                </c:pt>
                <c:pt idx="32542">
                  <c:v>0.45454545454545398</c:v>
                </c:pt>
                <c:pt idx="32543">
                  <c:v>0.472727272727272</c:v>
                </c:pt>
                <c:pt idx="32544">
                  <c:v>0.49090909090909002</c:v>
                </c:pt>
                <c:pt idx="32545">
                  <c:v>0.50909090909090904</c:v>
                </c:pt>
                <c:pt idx="32546">
                  <c:v>0.527272727272727</c:v>
                </c:pt>
                <c:pt idx="32547">
                  <c:v>0.54545454545454497</c:v>
                </c:pt>
                <c:pt idx="32548">
                  <c:v>0.56363636363636305</c:v>
                </c:pt>
                <c:pt idx="32549">
                  <c:v>0.58181818181818101</c:v>
                </c:pt>
                <c:pt idx="32550">
                  <c:v>0.6</c:v>
                </c:pt>
                <c:pt idx="32551">
                  <c:v>0.61818181818181805</c:v>
                </c:pt>
                <c:pt idx="32552">
                  <c:v>0.63636363636363602</c:v>
                </c:pt>
                <c:pt idx="32553">
                  <c:v>0.65454545454545399</c:v>
                </c:pt>
                <c:pt idx="32554">
                  <c:v>0.67272727272727195</c:v>
                </c:pt>
                <c:pt idx="32555">
                  <c:v>0.69090909090909003</c:v>
                </c:pt>
                <c:pt idx="32556">
                  <c:v>0.70909090909090899</c:v>
                </c:pt>
                <c:pt idx="32557">
                  <c:v>0.72727272727272696</c:v>
                </c:pt>
                <c:pt idx="32558">
                  <c:v>0.74545454545454504</c:v>
                </c:pt>
                <c:pt idx="32559">
                  <c:v>0.763636363636363</c:v>
                </c:pt>
                <c:pt idx="32560">
                  <c:v>0.78181818181818097</c:v>
                </c:pt>
                <c:pt idx="32561">
                  <c:v>0.8</c:v>
                </c:pt>
                <c:pt idx="32562">
                  <c:v>0.81818181818181801</c:v>
                </c:pt>
                <c:pt idx="32563">
                  <c:v>0.83636363636363598</c:v>
                </c:pt>
                <c:pt idx="32564">
                  <c:v>0.85454545454545405</c:v>
                </c:pt>
                <c:pt idx="32565">
                  <c:v>0.87272727272727202</c:v>
                </c:pt>
                <c:pt idx="32566">
                  <c:v>0.89090909090908998</c:v>
                </c:pt>
                <c:pt idx="32567">
                  <c:v>0.90909090909090895</c:v>
                </c:pt>
                <c:pt idx="32568">
                  <c:v>0.92727272727272703</c:v>
                </c:pt>
                <c:pt idx="32569">
                  <c:v>0.94545454545454499</c:v>
                </c:pt>
                <c:pt idx="32570">
                  <c:v>0.96363636363636296</c:v>
                </c:pt>
                <c:pt idx="32571">
                  <c:v>0.98181818181818103</c:v>
                </c:pt>
                <c:pt idx="32572">
                  <c:v>0</c:v>
                </c:pt>
                <c:pt idx="32573">
                  <c:v>1.8867924528301799E-2</c:v>
                </c:pt>
                <c:pt idx="32574">
                  <c:v>3.7735849056603703E-2</c:v>
                </c:pt>
                <c:pt idx="32575">
                  <c:v>5.6603773584905599E-2</c:v>
                </c:pt>
                <c:pt idx="32576">
                  <c:v>7.5471698113207503E-2</c:v>
                </c:pt>
                <c:pt idx="32577">
                  <c:v>9.4339622641509399E-2</c:v>
                </c:pt>
                <c:pt idx="32578">
                  <c:v>0.113207547169811</c:v>
                </c:pt>
                <c:pt idx="32579">
                  <c:v>0.13207547169811301</c:v>
                </c:pt>
                <c:pt idx="32580">
                  <c:v>0.15094339622641501</c:v>
                </c:pt>
                <c:pt idx="32581">
                  <c:v>0.169811320754716</c:v>
                </c:pt>
                <c:pt idx="32582">
                  <c:v>0.18867924528301799</c:v>
                </c:pt>
                <c:pt idx="32583">
                  <c:v>0.20754716981131999</c:v>
                </c:pt>
                <c:pt idx="32584">
                  <c:v>0.22641509433962201</c:v>
                </c:pt>
                <c:pt idx="32585">
                  <c:v>0.245283018867924</c:v>
                </c:pt>
                <c:pt idx="32586">
                  <c:v>0.26415094339622602</c:v>
                </c:pt>
                <c:pt idx="32587">
                  <c:v>0.28301886792452802</c:v>
                </c:pt>
                <c:pt idx="32588">
                  <c:v>0.30188679245283001</c:v>
                </c:pt>
                <c:pt idx="32589">
                  <c:v>0.320754716981132</c:v>
                </c:pt>
                <c:pt idx="32590">
                  <c:v>0.339622641509433</c:v>
                </c:pt>
                <c:pt idx="32591">
                  <c:v>0.35849056603773499</c:v>
                </c:pt>
                <c:pt idx="32592">
                  <c:v>0.37735849056603699</c:v>
                </c:pt>
                <c:pt idx="32593">
                  <c:v>0.39622641509433898</c:v>
                </c:pt>
                <c:pt idx="32594">
                  <c:v>0.41509433962264097</c:v>
                </c:pt>
                <c:pt idx="32595">
                  <c:v>0.43396226415094302</c:v>
                </c:pt>
                <c:pt idx="32596">
                  <c:v>0.45283018867924502</c:v>
                </c:pt>
                <c:pt idx="32597">
                  <c:v>0.47169811320754701</c:v>
                </c:pt>
                <c:pt idx="32598">
                  <c:v>0.490566037735849</c:v>
                </c:pt>
                <c:pt idx="32599">
                  <c:v>0.50943396226415005</c:v>
                </c:pt>
                <c:pt idx="32600">
                  <c:v>0.52830188679245205</c:v>
                </c:pt>
                <c:pt idx="32601">
                  <c:v>0.54716981132075404</c:v>
                </c:pt>
                <c:pt idx="32602">
                  <c:v>0.56603773584905603</c:v>
                </c:pt>
                <c:pt idx="32603">
                  <c:v>0.58490566037735803</c:v>
                </c:pt>
                <c:pt idx="32604">
                  <c:v>0.60377358490566002</c:v>
                </c:pt>
                <c:pt idx="32605">
                  <c:v>0.62264150943396201</c:v>
                </c:pt>
                <c:pt idx="32606">
                  <c:v>0.64150943396226401</c:v>
                </c:pt>
                <c:pt idx="32607">
                  <c:v>0.660377358490566</c:v>
                </c:pt>
                <c:pt idx="32608">
                  <c:v>0.679245283018867</c:v>
                </c:pt>
                <c:pt idx="32609">
                  <c:v>0.69811320754716899</c:v>
                </c:pt>
                <c:pt idx="32610">
                  <c:v>0.71698113207547098</c:v>
                </c:pt>
                <c:pt idx="32611">
                  <c:v>0.73584905660377298</c:v>
                </c:pt>
                <c:pt idx="32612">
                  <c:v>0.75471698113207497</c:v>
                </c:pt>
                <c:pt idx="32613">
                  <c:v>0.77358490566037696</c:v>
                </c:pt>
                <c:pt idx="32614">
                  <c:v>0.79245283018867896</c:v>
                </c:pt>
                <c:pt idx="32615">
                  <c:v>0.81132075471698095</c:v>
                </c:pt>
                <c:pt idx="32616">
                  <c:v>0.83018867924528295</c:v>
                </c:pt>
                <c:pt idx="32617">
                  <c:v>0.84905660377358405</c:v>
                </c:pt>
                <c:pt idx="32618">
                  <c:v>0.86792452830188604</c:v>
                </c:pt>
                <c:pt idx="32619">
                  <c:v>0.88679245283018804</c:v>
                </c:pt>
                <c:pt idx="32620">
                  <c:v>0.90566037735849003</c:v>
                </c:pt>
                <c:pt idx="32621">
                  <c:v>0.92452830188679203</c:v>
                </c:pt>
                <c:pt idx="32622">
                  <c:v>0.94339622641509402</c:v>
                </c:pt>
                <c:pt idx="32623">
                  <c:v>0.96226415094339601</c:v>
                </c:pt>
                <c:pt idx="32624">
                  <c:v>0.98113207547169801</c:v>
                </c:pt>
                <c:pt idx="32625">
                  <c:v>0</c:v>
                </c:pt>
                <c:pt idx="32626">
                  <c:v>5.2631578947368397E-2</c:v>
                </c:pt>
                <c:pt idx="32627">
                  <c:v>0.105263157894736</c:v>
                </c:pt>
                <c:pt idx="32628">
                  <c:v>0.157894736842105</c:v>
                </c:pt>
                <c:pt idx="32629">
                  <c:v>0.21052631578947301</c:v>
                </c:pt>
                <c:pt idx="32630">
                  <c:v>0.26315789473684198</c:v>
                </c:pt>
                <c:pt idx="32631">
                  <c:v>0.31578947368421001</c:v>
                </c:pt>
                <c:pt idx="32632">
                  <c:v>0.36842105263157798</c:v>
                </c:pt>
                <c:pt idx="32633">
                  <c:v>0.42105263157894701</c:v>
                </c:pt>
                <c:pt idx="32634">
                  <c:v>0.47368421052631499</c:v>
                </c:pt>
                <c:pt idx="32635">
                  <c:v>0.52631578947368396</c:v>
                </c:pt>
                <c:pt idx="32636">
                  <c:v>0.57894736842105199</c:v>
                </c:pt>
                <c:pt idx="32637">
                  <c:v>0.63157894736842102</c:v>
                </c:pt>
                <c:pt idx="32638">
                  <c:v>0.68421052631578905</c:v>
                </c:pt>
                <c:pt idx="32639">
                  <c:v>0.73684210526315697</c:v>
                </c:pt>
                <c:pt idx="32640">
                  <c:v>0.78947368421052599</c:v>
                </c:pt>
                <c:pt idx="32641">
                  <c:v>0.84210526315789402</c:v>
                </c:pt>
                <c:pt idx="32642">
                  <c:v>0.89473684210526305</c:v>
                </c:pt>
                <c:pt idx="32643">
                  <c:v>0.94736842105263097</c:v>
                </c:pt>
                <c:pt idx="32644">
                  <c:v>0</c:v>
                </c:pt>
                <c:pt idx="32645">
                  <c:v>1.21951219512195E-2</c:v>
                </c:pt>
                <c:pt idx="32646">
                  <c:v>2.4390243902439001E-2</c:v>
                </c:pt>
                <c:pt idx="32647">
                  <c:v>3.65853658536585E-2</c:v>
                </c:pt>
                <c:pt idx="32648">
                  <c:v>4.8780487804878002E-2</c:v>
                </c:pt>
                <c:pt idx="32649">
                  <c:v>6.0975609756097497E-2</c:v>
                </c:pt>
                <c:pt idx="32650">
                  <c:v>7.3170731707316999E-2</c:v>
                </c:pt>
                <c:pt idx="32651">
                  <c:v>8.5365853658536495E-2</c:v>
                </c:pt>
                <c:pt idx="32652">
                  <c:v>9.7560975609756101E-2</c:v>
                </c:pt>
                <c:pt idx="32653">
                  <c:v>0.109756097560975</c:v>
                </c:pt>
                <c:pt idx="32654">
                  <c:v>0.12195121951219499</c:v>
                </c:pt>
                <c:pt idx="32655">
                  <c:v>0.134146341463414</c:v>
                </c:pt>
                <c:pt idx="32656">
                  <c:v>0.146341463414634</c:v>
                </c:pt>
                <c:pt idx="32657">
                  <c:v>0.15853658536585299</c:v>
                </c:pt>
                <c:pt idx="32658">
                  <c:v>0.17073170731707299</c:v>
                </c:pt>
                <c:pt idx="32659">
                  <c:v>0.18292682926829201</c:v>
                </c:pt>
                <c:pt idx="32660">
                  <c:v>0.19512195121951201</c:v>
                </c:pt>
                <c:pt idx="32661">
                  <c:v>0.207317073170731</c:v>
                </c:pt>
                <c:pt idx="32662">
                  <c:v>0.219512195121951</c:v>
                </c:pt>
                <c:pt idx="32663">
                  <c:v>0.23170731707316999</c:v>
                </c:pt>
                <c:pt idx="32664">
                  <c:v>0.24390243902438999</c:v>
                </c:pt>
                <c:pt idx="32665">
                  <c:v>0.25609756097560898</c:v>
                </c:pt>
                <c:pt idx="32666">
                  <c:v>0.26829268292682901</c:v>
                </c:pt>
                <c:pt idx="32667">
                  <c:v>0.28048780487804797</c:v>
                </c:pt>
                <c:pt idx="32668">
                  <c:v>0.292682926829268</c:v>
                </c:pt>
                <c:pt idx="32669">
                  <c:v>0.30487804878048702</c:v>
                </c:pt>
                <c:pt idx="32670">
                  <c:v>0.31707317073170699</c:v>
                </c:pt>
                <c:pt idx="32671">
                  <c:v>0.32926829268292601</c:v>
                </c:pt>
                <c:pt idx="32672">
                  <c:v>0.34146341463414598</c:v>
                </c:pt>
                <c:pt idx="32673">
                  <c:v>0.353658536585365</c:v>
                </c:pt>
                <c:pt idx="32674">
                  <c:v>0.36585365853658502</c:v>
                </c:pt>
                <c:pt idx="32675">
                  <c:v>0.37804878048780399</c:v>
                </c:pt>
                <c:pt idx="32676">
                  <c:v>0.39024390243902402</c:v>
                </c:pt>
                <c:pt idx="32677">
                  <c:v>0.40243902439024298</c:v>
                </c:pt>
                <c:pt idx="32678">
                  <c:v>0.41463414634146301</c:v>
                </c:pt>
                <c:pt idx="32679">
                  <c:v>0.42682926829268197</c:v>
                </c:pt>
                <c:pt idx="32680">
                  <c:v>0.439024390243902</c:v>
                </c:pt>
                <c:pt idx="32681">
                  <c:v>0.45121951219512102</c:v>
                </c:pt>
                <c:pt idx="32682">
                  <c:v>0.46341463414634099</c:v>
                </c:pt>
                <c:pt idx="32683">
                  <c:v>0.47560975609756001</c:v>
                </c:pt>
                <c:pt idx="32684">
                  <c:v>0.48780487804877998</c:v>
                </c:pt>
                <c:pt idx="32685">
                  <c:v>0.5</c:v>
                </c:pt>
                <c:pt idx="32686">
                  <c:v>0.51219512195121897</c:v>
                </c:pt>
                <c:pt idx="32687">
                  <c:v>0.52439024390243905</c:v>
                </c:pt>
                <c:pt idx="32688">
                  <c:v>0.53658536585365801</c:v>
                </c:pt>
                <c:pt idx="32689">
                  <c:v>0.54878048780487798</c:v>
                </c:pt>
                <c:pt idx="32690">
                  <c:v>0.56097560975609695</c:v>
                </c:pt>
                <c:pt idx="32691">
                  <c:v>0.57317073170731703</c:v>
                </c:pt>
                <c:pt idx="32692">
                  <c:v>0.585365853658536</c:v>
                </c:pt>
                <c:pt idx="32693">
                  <c:v>0.59756097560975596</c:v>
                </c:pt>
                <c:pt idx="32694">
                  <c:v>0.60975609756097504</c:v>
                </c:pt>
                <c:pt idx="32695">
                  <c:v>0.62195121951219501</c:v>
                </c:pt>
                <c:pt idx="32696">
                  <c:v>0.63414634146341398</c:v>
                </c:pt>
                <c:pt idx="32697">
                  <c:v>0.64634146341463405</c:v>
                </c:pt>
                <c:pt idx="32698">
                  <c:v>0.65853658536585302</c:v>
                </c:pt>
                <c:pt idx="32699">
                  <c:v>0.67073170731707299</c:v>
                </c:pt>
                <c:pt idx="32700">
                  <c:v>0.68292682926829196</c:v>
                </c:pt>
                <c:pt idx="32701">
                  <c:v>0.69512195121951204</c:v>
                </c:pt>
                <c:pt idx="32702">
                  <c:v>0.707317073170731</c:v>
                </c:pt>
                <c:pt idx="32703">
                  <c:v>0.71951219512195097</c:v>
                </c:pt>
                <c:pt idx="32704">
                  <c:v>0.73170731707317005</c:v>
                </c:pt>
                <c:pt idx="32705">
                  <c:v>0.74390243902439002</c:v>
                </c:pt>
                <c:pt idx="32706">
                  <c:v>0.75609756097560898</c:v>
                </c:pt>
                <c:pt idx="32707">
                  <c:v>0.76829268292682895</c:v>
                </c:pt>
                <c:pt idx="32708">
                  <c:v>0.78048780487804803</c:v>
                </c:pt>
                <c:pt idx="32709">
                  <c:v>0.792682926829268</c:v>
                </c:pt>
                <c:pt idx="32710">
                  <c:v>0.80487804878048697</c:v>
                </c:pt>
                <c:pt idx="32711">
                  <c:v>0.81707317073170704</c:v>
                </c:pt>
                <c:pt idx="32712">
                  <c:v>0.82926829268292601</c:v>
                </c:pt>
                <c:pt idx="32713">
                  <c:v>0.84146341463414598</c:v>
                </c:pt>
                <c:pt idx="32714">
                  <c:v>0.85365853658536495</c:v>
                </c:pt>
                <c:pt idx="32715">
                  <c:v>0.86585365853658502</c:v>
                </c:pt>
                <c:pt idx="32716">
                  <c:v>0.87804878048780399</c:v>
                </c:pt>
                <c:pt idx="32717">
                  <c:v>0.89024390243902396</c:v>
                </c:pt>
                <c:pt idx="32718">
                  <c:v>0.90243902439024304</c:v>
                </c:pt>
                <c:pt idx="32719">
                  <c:v>0.91463414634146301</c:v>
                </c:pt>
                <c:pt idx="32720">
                  <c:v>0.92682926829268297</c:v>
                </c:pt>
                <c:pt idx="32721">
                  <c:v>0.93902439024390205</c:v>
                </c:pt>
                <c:pt idx="32722">
                  <c:v>0.95121951219512102</c:v>
                </c:pt>
                <c:pt idx="32723">
                  <c:v>0.96341463414634099</c:v>
                </c:pt>
                <c:pt idx="32724">
                  <c:v>0.97560975609756095</c:v>
                </c:pt>
                <c:pt idx="32725">
                  <c:v>0.98780487804878003</c:v>
                </c:pt>
                <c:pt idx="32726">
                  <c:v>0</c:v>
                </c:pt>
                <c:pt idx="32727">
                  <c:v>3.8461538461538401E-2</c:v>
                </c:pt>
                <c:pt idx="32728">
                  <c:v>7.69230769230769E-2</c:v>
                </c:pt>
                <c:pt idx="32729">
                  <c:v>0.115384615384615</c:v>
                </c:pt>
                <c:pt idx="32730">
                  <c:v>0.15384615384615299</c:v>
                </c:pt>
                <c:pt idx="32731">
                  <c:v>0.19230769230769201</c:v>
                </c:pt>
                <c:pt idx="32732">
                  <c:v>0.23076923076923</c:v>
                </c:pt>
                <c:pt idx="32733">
                  <c:v>0.269230769230769</c:v>
                </c:pt>
                <c:pt idx="32734">
                  <c:v>0.30769230769230699</c:v>
                </c:pt>
                <c:pt idx="32735">
                  <c:v>0.34615384615384598</c:v>
                </c:pt>
                <c:pt idx="32736">
                  <c:v>0.38461538461538403</c:v>
                </c:pt>
                <c:pt idx="32737">
                  <c:v>0.42307692307692302</c:v>
                </c:pt>
                <c:pt idx="32738">
                  <c:v>0.46153846153846101</c:v>
                </c:pt>
                <c:pt idx="32739">
                  <c:v>0.5</c:v>
                </c:pt>
                <c:pt idx="32740">
                  <c:v>0.53846153846153799</c:v>
                </c:pt>
                <c:pt idx="32741">
                  <c:v>0.57692307692307598</c:v>
                </c:pt>
                <c:pt idx="32742">
                  <c:v>0.61538461538461497</c:v>
                </c:pt>
                <c:pt idx="32743">
                  <c:v>0.65384615384615297</c:v>
                </c:pt>
                <c:pt idx="32744">
                  <c:v>0.69230769230769196</c:v>
                </c:pt>
                <c:pt idx="32745">
                  <c:v>0.73076923076922995</c:v>
                </c:pt>
                <c:pt idx="32746">
                  <c:v>0.76923076923076905</c:v>
                </c:pt>
                <c:pt idx="32747">
                  <c:v>0.80769230769230704</c:v>
                </c:pt>
                <c:pt idx="32748">
                  <c:v>0.84615384615384603</c:v>
                </c:pt>
                <c:pt idx="32749">
                  <c:v>0.88461538461538403</c:v>
                </c:pt>
                <c:pt idx="32750">
                  <c:v>0.92307692307692302</c:v>
                </c:pt>
                <c:pt idx="32751">
                  <c:v>0.96153846153846101</c:v>
                </c:pt>
                <c:pt idx="32752">
                  <c:v>0</c:v>
                </c:pt>
                <c:pt idx="32753">
                  <c:v>0.02</c:v>
                </c:pt>
                <c:pt idx="32754">
                  <c:v>0.04</c:v>
                </c:pt>
                <c:pt idx="32755">
                  <c:v>0.06</c:v>
                </c:pt>
                <c:pt idx="32756">
                  <c:v>0.08</c:v>
                </c:pt>
                <c:pt idx="32757">
                  <c:v>0.1</c:v>
                </c:pt>
                <c:pt idx="32758">
                  <c:v>0.12</c:v>
                </c:pt>
                <c:pt idx="32759">
                  <c:v>0.14000000000000001</c:v>
                </c:pt>
                <c:pt idx="32760">
                  <c:v>0.16</c:v>
                </c:pt>
                <c:pt idx="32761">
                  <c:v>0.18</c:v>
                </c:pt>
                <c:pt idx="32762">
                  <c:v>0.2</c:v>
                </c:pt>
                <c:pt idx="32763">
                  <c:v>0.22</c:v>
                </c:pt>
                <c:pt idx="32764">
                  <c:v>0.24</c:v>
                </c:pt>
                <c:pt idx="32765">
                  <c:v>0.26</c:v>
                </c:pt>
                <c:pt idx="32766">
                  <c:v>0.28000000000000003</c:v>
                </c:pt>
                <c:pt idx="32767">
                  <c:v>0.3</c:v>
                </c:pt>
                <c:pt idx="32768">
                  <c:v>0.32</c:v>
                </c:pt>
                <c:pt idx="32769">
                  <c:v>0.34</c:v>
                </c:pt>
                <c:pt idx="32770">
                  <c:v>0.36</c:v>
                </c:pt>
                <c:pt idx="32771">
                  <c:v>0.38</c:v>
                </c:pt>
                <c:pt idx="32772">
                  <c:v>0.4</c:v>
                </c:pt>
                <c:pt idx="32773">
                  <c:v>0.42</c:v>
                </c:pt>
                <c:pt idx="32774">
                  <c:v>0.44</c:v>
                </c:pt>
                <c:pt idx="32775">
                  <c:v>0.46</c:v>
                </c:pt>
                <c:pt idx="32776">
                  <c:v>0.48</c:v>
                </c:pt>
                <c:pt idx="32777">
                  <c:v>0.5</c:v>
                </c:pt>
                <c:pt idx="32778">
                  <c:v>0.52</c:v>
                </c:pt>
                <c:pt idx="32779">
                  <c:v>0.54</c:v>
                </c:pt>
                <c:pt idx="32780">
                  <c:v>0.56000000000000005</c:v>
                </c:pt>
                <c:pt idx="32781">
                  <c:v>0.57999999999999996</c:v>
                </c:pt>
                <c:pt idx="32782">
                  <c:v>0.6</c:v>
                </c:pt>
                <c:pt idx="32783">
                  <c:v>0.62</c:v>
                </c:pt>
                <c:pt idx="32784">
                  <c:v>0.64</c:v>
                </c:pt>
                <c:pt idx="32785">
                  <c:v>0.66</c:v>
                </c:pt>
                <c:pt idx="32786">
                  <c:v>0.68</c:v>
                </c:pt>
                <c:pt idx="32787">
                  <c:v>0.7</c:v>
                </c:pt>
                <c:pt idx="32788">
                  <c:v>0.72</c:v>
                </c:pt>
                <c:pt idx="32789">
                  <c:v>0.74</c:v>
                </c:pt>
                <c:pt idx="32790">
                  <c:v>0.76</c:v>
                </c:pt>
                <c:pt idx="32791">
                  <c:v>0.78</c:v>
                </c:pt>
                <c:pt idx="32792">
                  <c:v>0.8</c:v>
                </c:pt>
                <c:pt idx="32793">
                  <c:v>0.82</c:v>
                </c:pt>
                <c:pt idx="32794">
                  <c:v>0.84</c:v>
                </c:pt>
                <c:pt idx="32795">
                  <c:v>0.86</c:v>
                </c:pt>
                <c:pt idx="32796">
                  <c:v>0.88</c:v>
                </c:pt>
                <c:pt idx="32797">
                  <c:v>0.9</c:v>
                </c:pt>
                <c:pt idx="32798">
                  <c:v>0.92</c:v>
                </c:pt>
                <c:pt idx="32799">
                  <c:v>0.94</c:v>
                </c:pt>
                <c:pt idx="32800">
                  <c:v>0.96</c:v>
                </c:pt>
                <c:pt idx="32801">
                  <c:v>0.98</c:v>
                </c:pt>
                <c:pt idx="32802">
                  <c:v>0</c:v>
                </c:pt>
                <c:pt idx="32803">
                  <c:v>1.63934426229508E-2</c:v>
                </c:pt>
                <c:pt idx="32804">
                  <c:v>3.2786885245901599E-2</c:v>
                </c:pt>
                <c:pt idx="32805">
                  <c:v>4.9180327868852403E-2</c:v>
                </c:pt>
                <c:pt idx="32806">
                  <c:v>6.5573770491803199E-2</c:v>
                </c:pt>
                <c:pt idx="32807">
                  <c:v>8.1967213114753995E-2</c:v>
                </c:pt>
                <c:pt idx="32808">
                  <c:v>9.8360655737704902E-2</c:v>
                </c:pt>
                <c:pt idx="32809">
                  <c:v>0.114754098360655</c:v>
                </c:pt>
                <c:pt idx="32810">
                  <c:v>0.13114754098360601</c:v>
                </c:pt>
                <c:pt idx="32811">
                  <c:v>0.14754098360655701</c:v>
                </c:pt>
                <c:pt idx="32812">
                  <c:v>0.16393442622950799</c:v>
                </c:pt>
                <c:pt idx="32813">
                  <c:v>0.18032786885245899</c:v>
                </c:pt>
                <c:pt idx="32814">
                  <c:v>0.196721311475409</c:v>
                </c:pt>
                <c:pt idx="32815">
                  <c:v>0.21311475409836</c:v>
                </c:pt>
                <c:pt idx="32816">
                  <c:v>0.22950819672131101</c:v>
                </c:pt>
                <c:pt idx="32817">
                  <c:v>0.24590163934426201</c:v>
                </c:pt>
                <c:pt idx="32818">
                  <c:v>0.26229508196721302</c:v>
                </c:pt>
                <c:pt idx="32819">
                  <c:v>0.27868852459016302</c:v>
                </c:pt>
                <c:pt idx="32820">
                  <c:v>0.29508196721311403</c:v>
                </c:pt>
                <c:pt idx="32821">
                  <c:v>0.31147540983606498</c:v>
                </c:pt>
                <c:pt idx="32822">
                  <c:v>0.32786885245901598</c:v>
                </c:pt>
                <c:pt idx="32823">
                  <c:v>0.34426229508196698</c:v>
                </c:pt>
                <c:pt idx="32824">
                  <c:v>0.36065573770491799</c:v>
                </c:pt>
                <c:pt idx="32825">
                  <c:v>0.37704918032786799</c:v>
                </c:pt>
                <c:pt idx="32826">
                  <c:v>0.393442622950819</c:v>
                </c:pt>
                <c:pt idx="32827">
                  <c:v>0.40983606557377</c:v>
                </c:pt>
                <c:pt idx="32828">
                  <c:v>0.42622950819672101</c:v>
                </c:pt>
                <c:pt idx="32829">
                  <c:v>0.44262295081967201</c:v>
                </c:pt>
                <c:pt idx="32830">
                  <c:v>0.45901639344262202</c:v>
                </c:pt>
                <c:pt idx="32831">
                  <c:v>0.47540983606557302</c:v>
                </c:pt>
                <c:pt idx="32832">
                  <c:v>0.49180327868852403</c:v>
                </c:pt>
                <c:pt idx="32833">
                  <c:v>0.50819672131147497</c:v>
                </c:pt>
                <c:pt idx="32834">
                  <c:v>0.52459016393442603</c:v>
                </c:pt>
                <c:pt idx="32835">
                  <c:v>0.54098360655737698</c:v>
                </c:pt>
                <c:pt idx="32836">
                  <c:v>0.55737704918032704</c:v>
                </c:pt>
                <c:pt idx="32837">
                  <c:v>0.57377049180327799</c:v>
                </c:pt>
                <c:pt idx="32838">
                  <c:v>0.59016393442622905</c:v>
                </c:pt>
                <c:pt idx="32839">
                  <c:v>0.60655737704918</c:v>
                </c:pt>
                <c:pt idx="32840">
                  <c:v>0.62295081967213095</c:v>
                </c:pt>
                <c:pt idx="32841">
                  <c:v>0.63934426229508201</c:v>
                </c:pt>
                <c:pt idx="32842">
                  <c:v>0.65573770491803196</c:v>
                </c:pt>
                <c:pt idx="32843">
                  <c:v>0.67213114754098302</c:v>
                </c:pt>
                <c:pt idx="32844">
                  <c:v>0.68852459016393397</c:v>
                </c:pt>
                <c:pt idx="32845">
                  <c:v>0.70491803278688503</c:v>
                </c:pt>
                <c:pt idx="32846">
                  <c:v>0.72131147540983598</c:v>
                </c:pt>
                <c:pt idx="32847">
                  <c:v>0.73770491803278604</c:v>
                </c:pt>
                <c:pt idx="32848">
                  <c:v>0.75409836065573699</c:v>
                </c:pt>
                <c:pt idx="32849">
                  <c:v>0.77049180327868805</c:v>
                </c:pt>
                <c:pt idx="32850">
                  <c:v>0.786885245901639</c:v>
                </c:pt>
                <c:pt idx="32851">
                  <c:v>0.80327868852458995</c:v>
                </c:pt>
                <c:pt idx="32852">
                  <c:v>0.81967213114754101</c:v>
                </c:pt>
                <c:pt idx="32853">
                  <c:v>0.83606557377049096</c:v>
                </c:pt>
                <c:pt idx="32854">
                  <c:v>0.85245901639344202</c:v>
                </c:pt>
                <c:pt idx="32855">
                  <c:v>0.86885245901639296</c:v>
                </c:pt>
                <c:pt idx="32856">
                  <c:v>0.88524590163934402</c:v>
                </c:pt>
                <c:pt idx="32857">
                  <c:v>0.90163934426229497</c:v>
                </c:pt>
                <c:pt idx="32858">
                  <c:v>0.91803278688524503</c:v>
                </c:pt>
                <c:pt idx="32859">
                  <c:v>0.93442622950819598</c:v>
                </c:pt>
                <c:pt idx="32860">
                  <c:v>0.95081967213114704</c:v>
                </c:pt>
                <c:pt idx="32861">
                  <c:v>0.96721311475409799</c:v>
                </c:pt>
                <c:pt idx="32862">
                  <c:v>0.98360655737704905</c:v>
                </c:pt>
                <c:pt idx="32863">
                  <c:v>0</c:v>
                </c:pt>
                <c:pt idx="32864">
                  <c:v>2.5000000000000001E-2</c:v>
                </c:pt>
                <c:pt idx="32865">
                  <c:v>0.05</c:v>
                </c:pt>
                <c:pt idx="32866">
                  <c:v>7.4999999999999997E-2</c:v>
                </c:pt>
                <c:pt idx="32867">
                  <c:v>0.1</c:v>
                </c:pt>
                <c:pt idx="32868">
                  <c:v>0.125</c:v>
                </c:pt>
                <c:pt idx="32869">
                  <c:v>0.15</c:v>
                </c:pt>
                <c:pt idx="32870">
                  <c:v>0.17499999999999999</c:v>
                </c:pt>
                <c:pt idx="32871">
                  <c:v>0.2</c:v>
                </c:pt>
                <c:pt idx="32872">
                  <c:v>0.22500000000000001</c:v>
                </c:pt>
                <c:pt idx="32873">
                  <c:v>0.25</c:v>
                </c:pt>
                <c:pt idx="32874">
                  <c:v>0.27500000000000002</c:v>
                </c:pt>
                <c:pt idx="32875">
                  <c:v>0.3</c:v>
                </c:pt>
                <c:pt idx="32876">
                  <c:v>0.32500000000000001</c:v>
                </c:pt>
                <c:pt idx="32877">
                  <c:v>0.35</c:v>
                </c:pt>
                <c:pt idx="32878">
                  <c:v>0.375</c:v>
                </c:pt>
                <c:pt idx="32879">
                  <c:v>0.4</c:v>
                </c:pt>
                <c:pt idx="32880">
                  <c:v>0.42499999999999999</c:v>
                </c:pt>
                <c:pt idx="32881">
                  <c:v>0.45</c:v>
                </c:pt>
                <c:pt idx="32882">
                  <c:v>0.47499999999999998</c:v>
                </c:pt>
                <c:pt idx="32883">
                  <c:v>0.5</c:v>
                </c:pt>
                <c:pt idx="32884">
                  <c:v>0.52500000000000002</c:v>
                </c:pt>
                <c:pt idx="32885">
                  <c:v>0.55000000000000004</c:v>
                </c:pt>
                <c:pt idx="32886">
                  <c:v>0.57499999999999996</c:v>
                </c:pt>
                <c:pt idx="32887">
                  <c:v>0.6</c:v>
                </c:pt>
                <c:pt idx="32888">
                  <c:v>0.625</c:v>
                </c:pt>
                <c:pt idx="32889">
                  <c:v>0.65</c:v>
                </c:pt>
                <c:pt idx="32890">
                  <c:v>0.67500000000000004</c:v>
                </c:pt>
                <c:pt idx="32891">
                  <c:v>0.7</c:v>
                </c:pt>
                <c:pt idx="32892">
                  <c:v>0.72499999999999998</c:v>
                </c:pt>
                <c:pt idx="32893">
                  <c:v>0.75</c:v>
                </c:pt>
                <c:pt idx="32894">
                  <c:v>0.77500000000000002</c:v>
                </c:pt>
                <c:pt idx="32895">
                  <c:v>0.8</c:v>
                </c:pt>
                <c:pt idx="32896">
                  <c:v>0.82499999999999996</c:v>
                </c:pt>
                <c:pt idx="32897">
                  <c:v>0.85</c:v>
                </c:pt>
                <c:pt idx="32898">
                  <c:v>0.875</c:v>
                </c:pt>
                <c:pt idx="32899">
                  <c:v>0.9</c:v>
                </c:pt>
                <c:pt idx="32900">
                  <c:v>0.92500000000000004</c:v>
                </c:pt>
                <c:pt idx="32901">
                  <c:v>0.95</c:v>
                </c:pt>
                <c:pt idx="32902">
                  <c:v>0.97499999999999998</c:v>
                </c:pt>
                <c:pt idx="32903">
                  <c:v>0</c:v>
                </c:pt>
                <c:pt idx="32904">
                  <c:v>2.7027027027027001E-2</c:v>
                </c:pt>
                <c:pt idx="32905">
                  <c:v>5.4054054054054002E-2</c:v>
                </c:pt>
                <c:pt idx="32906">
                  <c:v>8.1081081081081002E-2</c:v>
                </c:pt>
                <c:pt idx="32907">
                  <c:v>0.108108108108108</c:v>
                </c:pt>
                <c:pt idx="32908">
                  <c:v>0.135135135135135</c:v>
                </c:pt>
                <c:pt idx="32909">
                  <c:v>0.162162162162162</c:v>
                </c:pt>
                <c:pt idx="32910">
                  <c:v>0.18918918918918901</c:v>
                </c:pt>
                <c:pt idx="32911">
                  <c:v>0.21621621621621601</c:v>
                </c:pt>
                <c:pt idx="32912">
                  <c:v>0.24324324324324301</c:v>
                </c:pt>
                <c:pt idx="32913">
                  <c:v>0.27027027027027001</c:v>
                </c:pt>
                <c:pt idx="32914">
                  <c:v>0.29729729729729698</c:v>
                </c:pt>
                <c:pt idx="32915">
                  <c:v>0.32432432432432401</c:v>
                </c:pt>
                <c:pt idx="32916">
                  <c:v>0.35135135135135098</c:v>
                </c:pt>
                <c:pt idx="32917">
                  <c:v>0.37837837837837801</c:v>
                </c:pt>
                <c:pt idx="32918">
                  <c:v>0.40540540540540498</c:v>
                </c:pt>
                <c:pt idx="32919">
                  <c:v>0.43243243243243201</c:v>
                </c:pt>
                <c:pt idx="32920">
                  <c:v>0.45945945945945899</c:v>
                </c:pt>
                <c:pt idx="32921">
                  <c:v>0.48648648648648601</c:v>
                </c:pt>
                <c:pt idx="32922">
                  <c:v>0.51351351351351304</c:v>
                </c:pt>
                <c:pt idx="32923">
                  <c:v>0.54054054054054002</c:v>
                </c:pt>
                <c:pt idx="32924">
                  <c:v>0.56756756756756699</c:v>
                </c:pt>
                <c:pt idx="32925">
                  <c:v>0.59459459459459396</c:v>
                </c:pt>
                <c:pt idx="32926">
                  <c:v>0.62162162162162105</c:v>
                </c:pt>
                <c:pt idx="32927">
                  <c:v>0.64864864864864802</c:v>
                </c:pt>
                <c:pt idx="32928">
                  <c:v>0.67567567567567499</c:v>
                </c:pt>
                <c:pt idx="32929">
                  <c:v>0.70270270270270196</c:v>
                </c:pt>
                <c:pt idx="32930">
                  <c:v>0.72972972972972905</c:v>
                </c:pt>
                <c:pt idx="32931">
                  <c:v>0.75675675675675602</c:v>
                </c:pt>
                <c:pt idx="32932">
                  <c:v>0.78378378378378299</c:v>
                </c:pt>
                <c:pt idx="32933">
                  <c:v>0.81081081081080997</c:v>
                </c:pt>
                <c:pt idx="32934">
                  <c:v>0.83783783783783705</c:v>
                </c:pt>
                <c:pt idx="32935">
                  <c:v>0.86486486486486402</c:v>
                </c:pt>
                <c:pt idx="32936">
                  <c:v>0.891891891891891</c:v>
                </c:pt>
                <c:pt idx="32937">
                  <c:v>0.91891891891891897</c:v>
                </c:pt>
                <c:pt idx="32938">
                  <c:v>0.94594594594594505</c:v>
                </c:pt>
                <c:pt idx="32939">
                  <c:v>0.97297297297297303</c:v>
                </c:pt>
                <c:pt idx="32940">
                  <c:v>0</c:v>
                </c:pt>
                <c:pt idx="32941">
                  <c:v>1.72413793103448E-2</c:v>
                </c:pt>
                <c:pt idx="32942">
                  <c:v>3.4482758620689599E-2</c:v>
                </c:pt>
                <c:pt idx="32943">
                  <c:v>5.1724137931034399E-2</c:v>
                </c:pt>
                <c:pt idx="32944">
                  <c:v>6.8965517241379296E-2</c:v>
                </c:pt>
                <c:pt idx="32945">
                  <c:v>8.6206896551724102E-2</c:v>
                </c:pt>
                <c:pt idx="32946">
                  <c:v>0.10344827586206801</c:v>
                </c:pt>
                <c:pt idx="32947">
                  <c:v>0.12068965517241299</c:v>
                </c:pt>
                <c:pt idx="32948">
                  <c:v>0.13793103448275801</c:v>
                </c:pt>
                <c:pt idx="32949">
                  <c:v>0.15517241379310301</c:v>
                </c:pt>
                <c:pt idx="32950">
                  <c:v>0.17241379310344801</c:v>
                </c:pt>
                <c:pt idx="32951">
                  <c:v>0.18965517241379301</c:v>
                </c:pt>
                <c:pt idx="32952">
                  <c:v>0.20689655172413701</c:v>
                </c:pt>
                <c:pt idx="32953">
                  <c:v>0.22413793103448201</c:v>
                </c:pt>
                <c:pt idx="32954">
                  <c:v>0.24137931034482701</c:v>
                </c:pt>
                <c:pt idx="32955">
                  <c:v>0.25862068965517199</c:v>
                </c:pt>
                <c:pt idx="32956">
                  <c:v>0.27586206896551702</c:v>
                </c:pt>
                <c:pt idx="32957">
                  <c:v>0.29310344827586199</c:v>
                </c:pt>
                <c:pt idx="32958">
                  <c:v>0.31034482758620602</c:v>
                </c:pt>
                <c:pt idx="32959">
                  <c:v>0.32758620689655099</c:v>
                </c:pt>
                <c:pt idx="32960">
                  <c:v>0.34482758620689602</c:v>
                </c:pt>
                <c:pt idx="32961">
                  <c:v>0.36206896551724099</c:v>
                </c:pt>
                <c:pt idx="32962">
                  <c:v>0.37931034482758602</c:v>
                </c:pt>
                <c:pt idx="32963">
                  <c:v>0.39655172413793099</c:v>
                </c:pt>
                <c:pt idx="32964">
                  <c:v>0.41379310344827502</c:v>
                </c:pt>
                <c:pt idx="32965">
                  <c:v>0.43103448275862</c:v>
                </c:pt>
                <c:pt idx="32966">
                  <c:v>0.44827586206896503</c:v>
                </c:pt>
                <c:pt idx="32967">
                  <c:v>0.46551724137931</c:v>
                </c:pt>
                <c:pt idx="32968">
                  <c:v>0.48275862068965503</c:v>
                </c:pt>
                <c:pt idx="32969">
                  <c:v>0.5</c:v>
                </c:pt>
                <c:pt idx="32970">
                  <c:v>0.51724137931034397</c:v>
                </c:pt>
                <c:pt idx="32971">
                  <c:v>0.53448275862068895</c:v>
                </c:pt>
                <c:pt idx="32972">
                  <c:v>0.55172413793103403</c:v>
                </c:pt>
                <c:pt idx="32973">
                  <c:v>0.568965517241379</c:v>
                </c:pt>
                <c:pt idx="32974">
                  <c:v>0.58620689655172398</c:v>
                </c:pt>
                <c:pt idx="32975">
                  <c:v>0.60344827586206895</c:v>
                </c:pt>
                <c:pt idx="32976">
                  <c:v>0.62068965517241304</c:v>
                </c:pt>
                <c:pt idx="32977">
                  <c:v>0.63793103448275801</c:v>
                </c:pt>
                <c:pt idx="32978">
                  <c:v>0.65517241379310298</c:v>
                </c:pt>
                <c:pt idx="32979">
                  <c:v>0.67241379310344795</c:v>
                </c:pt>
                <c:pt idx="32980">
                  <c:v>0.68965517241379304</c:v>
                </c:pt>
                <c:pt idx="32981">
                  <c:v>0.70689655172413701</c:v>
                </c:pt>
                <c:pt idx="32982">
                  <c:v>0.72413793103448199</c:v>
                </c:pt>
                <c:pt idx="32983">
                  <c:v>0.74137931034482696</c:v>
                </c:pt>
                <c:pt idx="32984">
                  <c:v>0.75862068965517204</c:v>
                </c:pt>
                <c:pt idx="32985">
                  <c:v>0.77586206896551702</c:v>
                </c:pt>
                <c:pt idx="32986">
                  <c:v>0.79310344827586199</c:v>
                </c:pt>
                <c:pt idx="32987">
                  <c:v>0.81034482758620596</c:v>
                </c:pt>
                <c:pt idx="32988">
                  <c:v>0.82758620689655105</c:v>
                </c:pt>
                <c:pt idx="32989">
                  <c:v>0.84482758620689602</c:v>
                </c:pt>
                <c:pt idx="32990">
                  <c:v>0.86206896551724099</c:v>
                </c:pt>
                <c:pt idx="32991">
                  <c:v>0.87931034482758597</c:v>
                </c:pt>
                <c:pt idx="32992">
                  <c:v>0.89655172413793105</c:v>
                </c:pt>
                <c:pt idx="32993">
                  <c:v>0.91379310344827502</c:v>
                </c:pt>
                <c:pt idx="32994">
                  <c:v>0.93103448275862</c:v>
                </c:pt>
                <c:pt idx="32995">
                  <c:v>0.94827586206896497</c:v>
                </c:pt>
                <c:pt idx="32996">
                  <c:v>0.96551724137931005</c:v>
                </c:pt>
                <c:pt idx="32997">
                  <c:v>0.98275862068965503</c:v>
                </c:pt>
                <c:pt idx="32998">
                  <c:v>0</c:v>
                </c:pt>
                <c:pt idx="32999">
                  <c:v>1.53846153846153E-2</c:v>
                </c:pt>
                <c:pt idx="33000">
                  <c:v>3.0769230769230702E-2</c:v>
                </c:pt>
                <c:pt idx="33001">
                  <c:v>4.6153846153846101E-2</c:v>
                </c:pt>
                <c:pt idx="33002">
                  <c:v>6.15384615384615E-2</c:v>
                </c:pt>
                <c:pt idx="33003">
                  <c:v>7.69230769230769E-2</c:v>
                </c:pt>
                <c:pt idx="33004">
                  <c:v>9.2307692307692299E-2</c:v>
                </c:pt>
                <c:pt idx="33005">
                  <c:v>0.107692307692307</c:v>
                </c:pt>
                <c:pt idx="33006">
                  <c:v>0.123076923076923</c:v>
                </c:pt>
                <c:pt idx="33007">
                  <c:v>0.138461538461538</c:v>
                </c:pt>
                <c:pt idx="33008">
                  <c:v>0.15384615384615299</c:v>
                </c:pt>
                <c:pt idx="33009">
                  <c:v>0.16923076923076899</c:v>
                </c:pt>
                <c:pt idx="33010">
                  <c:v>0.18461538461538399</c:v>
                </c:pt>
                <c:pt idx="33011">
                  <c:v>0.2</c:v>
                </c:pt>
                <c:pt idx="33012">
                  <c:v>0.21538461538461501</c:v>
                </c:pt>
                <c:pt idx="33013">
                  <c:v>0.23076923076923</c:v>
                </c:pt>
                <c:pt idx="33014">
                  <c:v>0.246153846153846</c:v>
                </c:pt>
                <c:pt idx="33015">
                  <c:v>0.261538461538461</c:v>
                </c:pt>
                <c:pt idx="33016">
                  <c:v>0.27692307692307599</c:v>
                </c:pt>
                <c:pt idx="33017">
                  <c:v>0.29230769230769199</c:v>
                </c:pt>
                <c:pt idx="33018">
                  <c:v>0.30769230769230699</c:v>
                </c:pt>
                <c:pt idx="33019">
                  <c:v>0.32307692307692298</c:v>
                </c:pt>
                <c:pt idx="33020">
                  <c:v>0.33846153846153798</c:v>
                </c:pt>
                <c:pt idx="33021">
                  <c:v>0.35384615384615298</c:v>
                </c:pt>
                <c:pt idx="33022">
                  <c:v>0.36923076923076897</c:v>
                </c:pt>
                <c:pt idx="33023">
                  <c:v>0.38461538461538403</c:v>
                </c:pt>
                <c:pt idx="33024">
                  <c:v>0.4</c:v>
                </c:pt>
                <c:pt idx="33025">
                  <c:v>0.41538461538461502</c:v>
                </c:pt>
                <c:pt idx="33026">
                  <c:v>0.43076923076923002</c:v>
                </c:pt>
                <c:pt idx="33027">
                  <c:v>0.44615384615384601</c:v>
                </c:pt>
                <c:pt idx="33028">
                  <c:v>0.46153846153846101</c:v>
                </c:pt>
                <c:pt idx="33029">
                  <c:v>0.47692307692307601</c:v>
                </c:pt>
                <c:pt idx="33030">
                  <c:v>0.492307692307692</c:v>
                </c:pt>
                <c:pt idx="33031">
                  <c:v>0.507692307692307</c:v>
                </c:pt>
                <c:pt idx="33032">
                  <c:v>0.52307692307692299</c:v>
                </c:pt>
                <c:pt idx="33033">
                  <c:v>0.53846153846153799</c:v>
                </c:pt>
                <c:pt idx="33034">
                  <c:v>0.55384615384615299</c:v>
                </c:pt>
                <c:pt idx="33035">
                  <c:v>0.56923076923076898</c:v>
                </c:pt>
                <c:pt idx="33036">
                  <c:v>0.58461538461538398</c:v>
                </c:pt>
                <c:pt idx="33037">
                  <c:v>0.6</c:v>
                </c:pt>
                <c:pt idx="33038">
                  <c:v>0.61538461538461497</c:v>
                </c:pt>
                <c:pt idx="33039">
                  <c:v>0.63076923076922997</c:v>
                </c:pt>
                <c:pt idx="33040">
                  <c:v>0.64615384615384597</c:v>
                </c:pt>
                <c:pt idx="33041">
                  <c:v>0.66153846153846096</c:v>
                </c:pt>
                <c:pt idx="33042">
                  <c:v>0.67692307692307696</c:v>
                </c:pt>
                <c:pt idx="33043">
                  <c:v>0.69230769230769196</c:v>
                </c:pt>
                <c:pt idx="33044">
                  <c:v>0.70769230769230695</c:v>
                </c:pt>
                <c:pt idx="33045">
                  <c:v>0.72307692307692295</c:v>
                </c:pt>
                <c:pt idx="33046">
                  <c:v>0.73846153846153795</c:v>
                </c:pt>
                <c:pt idx="33047">
                  <c:v>0.75384615384615306</c:v>
                </c:pt>
                <c:pt idx="33048">
                  <c:v>0.76923076923076905</c:v>
                </c:pt>
                <c:pt idx="33049">
                  <c:v>0.78461538461538405</c:v>
                </c:pt>
                <c:pt idx="33050">
                  <c:v>0.8</c:v>
                </c:pt>
                <c:pt idx="33051">
                  <c:v>0.81538461538461504</c:v>
                </c:pt>
                <c:pt idx="33052">
                  <c:v>0.83076923076923004</c:v>
                </c:pt>
                <c:pt idx="33053">
                  <c:v>0.84615384615384603</c:v>
                </c:pt>
                <c:pt idx="33054">
                  <c:v>0.86153846153846103</c:v>
                </c:pt>
                <c:pt idx="33055">
                  <c:v>0.87692307692307603</c:v>
                </c:pt>
                <c:pt idx="33056">
                  <c:v>0.89230769230769202</c:v>
                </c:pt>
                <c:pt idx="33057">
                  <c:v>0.90769230769230702</c:v>
                </c:pt>
                <c:pt idx="33058">
                  <c:v>0.92307692307692302</c:v>
                </c:pt>
                <c:pt idx="33059">
                  <c:v>0.93846153846153801</c:v>
                </c:pt>
                <c:pt idx="33060">
                  <c:v>0.95384615384615301</c:v>
                </c:pt>
                <c:pt idx="33061">
                  <c:v>0.96923076923076901</c:v>
                </c:pt>
                <c:pt idx="33062">
                  <c:v>0.984615384615384</c:v>
                </c:pt>
                <c:pt idx="33063">
                  <c:v>0</c:v>
                </c:pt>
                <c:pt idx="33064">
                  <c:v>1.6129032258064498E-2</c:v>
                </c:pt>
                <c:pt idx="33065">
                  <c:v>3.2258064516128997E-2</c:v>
                </c:pt>
                <c:pt idx="33066">
                  <c:v>4.8387096774193498E-2</c:v>
                </c:pt>
                <c:pt idx="33067">
                  <c:v>6.4516129032257993E-2</c:v>
                </c:pt>
                <c:pt idx="33068">
                  <c:v>8.0645161290322495E-2</c:v>
                </c:pt>
                <c:pt idx="33069">
                  <c:v>9.6774193548387094E-2</c:v>
                </c:pt>
                <c:pt idx="33070">
                  <c:v>0.112903225806451</c:v>
                </c:pt>
                <c:pt idx="33071">
                  <c:v>0.12903225806451599</c:v>
                </c:pt>
                <c:pt idx="33072">
                  <c:v>0.14516129032257999</c:v>
                </c:pt>
                <c:pt idx="33073">
                  <c:v>0.16129032258064499</c:v>
                </c:pt>
                <c:pt idx="33074">
                  <c:v>0.17741935483870899</c:v>
                </c:pt>
                <c:pt idx="33075">
                  <c:v>0.19354838709677399</c:v>
                </c:pt>
                <c:pt idx="33076">
                  <c:v>0.209677419354838</c:v>
                </c:pt>
                <c:pt idx="33077">
                  <c:v>0.225806451612903</c:v>
                </c:pt>
                <c:pt idx="33078">
                  <c:v>0.241935483870967</c:v>
                </c:pt>
                <c:pt idx="33079">
                  <c:v>0.25806451612903197</c:v>
                </c:pt>
                <c:pt idx="33080">
                  <c:v>0.27419354838709598</c:v>
                </c:pt>
                <c:pt idx="33081">
                  <c:v>0.29032258064516098</c:v>
                </c:pt>
                <c:pt idx="33082">
                  <c:v>0.30645161290322498</c:v>
                </c:pt>
                <c:pt idx="33083">
                  <c:v>0.32258064516128998</c:v>
                </c:pt>
                <c:pt idx="33084">
                  <c:v>0.33870967741935398</c:v>
                </c:pt>
                <c:pt idx="33085">
                  <c:v>0.35483870967741898</c:v>
                </c:pt>
                <c:pt idx="33086">
                  <c:v>0.37096774193548299</c:v>
                </c:pt>
                <c:pt idx="33087">
                  <c:v>0.38709677419354799</c:v>
                </c:pt>
                <c:pt idx="33088">
                  <c:v>0.40322580645161199</c:v>
                </c:pt>
                <c:pt idx="33089">
                  <c:v>0.41935483870967699</c:v>
                </c:pt>
                <c:pt idx="33090">
                  <c:v>0.43548387096774099</c:v>
                </c:pt>
                <c:pt idx="33091">
                  <c:v>0.45161290322580599</c:v>
                </c:pt>
                <c:pt idx="33092">
                  <c:v>0.46774193548387</c:v>
                </c:pt>
                <c:pt idx="33093">
                  <c:v>0.483870967741935</c:v>
                </c:pt>
                <c:pt idx="33094">
                  <c:v>0.5</c:v>
                </c:pt>
                <c:pt idx="33095">
                  <c:v>0.51612903225806395</c:v>
                </c:pt>
                <c:pt idx="33096">
                  <c:v>0.532258064516129</c:v>
                </c:pt>
                <c:pt idx="33097">
                  <c:v>0.54838709677419295</c:v>
                </c:pt>
                <c:pt idx="33098">
                  <c:v>0.56451612903225801</c:v>
                </c:pt>
                <c:pt idx="33099">
                  <c:v>0.58064516129032195</c:v>
                </c:pt>
                <c:pt idx="33100">
                  <c:v>0.59677419354838701</c:v>
                </c:pt>
                <c:pt idx="33101">
                  <c:v>0.61290322580645096</c:v>
                </c:pt>
                <c:pt idx="33102">
                  <c:v>0.62903225806451601</c:v>
                </c:pt>
                <c:pt idx="33103">
                  <c:v>0.64516129032257996</c:v>
                </c:pt>
                <c:pt idx="33104">
                  <c:v>0.66129032258064502</c:v>
                </c:pt>
                <c:pt idx="33105">
                  <c:v>0.67741935483870896</c:v>
                </c:pt>
                <c:pt idx="33106">
                  <c:v>0.69354838709677402</c:v>
                </c:pt>
                <c:pt idx="33107">
                  <c:v>0.70967741935483797</c:v>
                </c:pt>
                <c:pt idx="33108">
                  <c:v>0.72580645161290303</c:v>
                </c:pt>
                <c:pt idx="33109">
                  <c:v>0.74193548387096697</c:v>
                </c:pt>
                <c:pt idx="33110">
                  <c:v>0.75806451612903203</c:v>
                </c:pt>
                <c:pt idx="33111">
                  <c:v>0.77419354838709598</c:v>
                </c:pt>
                <c:pt idx="33112">
                  <c:v>0.79032258064516103</c:v>
                </c:pt>
                <c:pt idx="33113">
                  <c:v>0.80645161290322498</c:v>
                </c:pt>
                <c:pt idx="33114">
                  <c:v>0.82258064516129004</c:v>
                </c:pt>
                <c:pt idx="33115">
                  <c:v>0.83870967741935398</c:v>
                </c:pt>
                <c:pt idx="33116">
                  <c:v>0.85483870967741904</c:v>
                </c:pt>
                <c:pt idx="33117">
                  <c:v>0.87096774193548299</c:v>
                </c:pt>
                <c:pt idx="33118">
                  <c:v>0.88709677419354804</c:v>
                </c:pt>
                <c:pt idx="33119">
                  <c:v>0.90322580645161199</c:v>
                </c:pt>
                <c:pt idx="33120">
                  <c:v>0.91935483870967705</c:v>
                </c:pt>
                <c:pt idx="33121">
                  <c:v>0.93548387096774099</c:v>
                </c:pt>
                <c:pt idx="33122">
                  <c:v>0.95161290322580605</c:v>
                </c:pt>
                <c:pt idx="33123">
                  <c:v>0.967741935483871</c:v>
                </c:pt>
                <c:pt idx="33124">
                  <c:v>0.98387096774193505</c:v>
                </c:pt>
                <c:pt idx="33125">
                  <c:v>0</c:v>
                </c:pt>
                <c:pt idx="33126">
                  <c:v>1.4084507042253501E-2</c:v>
                </c:pt>
                <c:pt idx="33127">
                  <c:v>2.8169014084507001E-2</c:v>
                </c:pt>
                <c:pt idx="33128">
                  <c:v>4.22535211267605E-2</c:v>
                </c:pt>
                <c:pt idx="33129">
                  <c:v>5.6338028169014003E-2</c:v>
                </c:pt>
                <c:pt idx="33130">
                  <c:v>7.0422535211267595E-2</c:v>
                </c:pt>
                <c:pt idx="33131">
                  <c:v>8.4507042253521097E-2</c:v>
                </c:pt>
                <c:pt idx="33132">
                  <c:v>9.85915492957746E-2</c:v>
                </c:pt>
                <c:pt idx="33133">
                  <c:v>0.11267605633802801</c:v>
                </c:pt>
                <c:pt idx="33134">
                  <c:v>0.12676056338028099</c:v>
                </c:pt>
                <c:pt idx="33135">
                  <c:v>0.140845070422535</c:v>
                </c:pt>
                <c:pt idx="33136">
                  <c:v>0.154929577464788</c:v>
                </c:pt>
                <c:pt idx="33137">
                  <c:v>0.169014084507042</c:v>
                </c:pt>
                <c:pt idx="33138">
                  <c:v>0.183098591549295</c:v>
                </c:pt>
                <c:pt idx="33139">
                  <c:v>0.19718309859154901</c:v>
                </c:pt>
                <c:pt idx="33140">
                  <c:v>0.21126760563380201</c:v>
                </c:pt>
                <c:pt idx="33141">
                  <c:v>0.22535211267605601</c:v>
                </c:pt>
                <c:pt idx="33142">
                  <c:v>0.23943661971830901</c:v>
                </c:pt>
                <c:pt idx="33143">
                  <c:v>0.25352112676056299</c:v>
                </c:pt>
                <c:pt idx="33144">
                  <c:v>0.26760563380281599</c:v>
                </c:pt>
                <c:pt idx="33145">
                  <c:v>0.28169014084506999</c:v>
                </c:pt>
                <c:pt idx="33146">
                  <c:v>0.29577464788732299</c:v>
                </c:pt>
                <c:pt idx="33147">
                  <c:v>0.309859154929577</c:v>
                </c:pt>
                <c:pt idx="33148">
                  <c:v>0.323943661971831</c:v>
                </c:pt>
                <c:pt idx="33149">
                  <c:v>0.338028169014084</c:v>
                </c:pt>
                <c:pt idx="33150">
                  <c:v>0.352112676056338</c:v>
                </c:pt>
                <c:pt idx="33151">
                  <c:v>0.36619718309859101</c:v>
                </c:pt>
                <c:pt idx="33152">
                  <c:v>0.38028169014084501</c:v>
                </c:pt>
                <c:pt idx="33153">
                  <c:v>0.39436619718309801</c:v>
                </c:pt>
                <c:pt idx="33154">
                  <c:v>0.40845070422535201</c:v>
                </c:pt>
                <c:pt idx="33155">
                  <c:v>0.42253521126760502</c:v>
                </c:pt>
                <c:pt idx="33156">
                  <c:v>0.43661971830985902</c:v>
                </c:pt>
                <c:pt idx="33157">
                  <c:v>0.45070422535211202</c:v>
                </c:pt>
                <c:pt idx="33158">
                  <c:v>0.46478873239436602</c:v>
                </c:pt>
                <c:pt idx="33159">
                  <c:v>0.47887323943661902</c:v>
                </c:pt>
                <c:pt idx="33160">
                  <c:v>0.49295774647887303</c:v>
                </c:pt>
                <c:pt idx="33161">
                  <c:v>0.50704225352112597</c:v>
                </c:pt>
                <c:pt idx="33162">
                  <c:v>0.52112676056338003</c:v>
                </c:pt>
                <c:pt idx="33163">
                  <c:v>0.53521126760563298</c:v>
                </c:pt>
                <c:pt idx="33164">
                  <c:v>0.54929577464788704</c:v>
                </c:pt>
                <c:pt idx="33165">
                  <c:v>0.56338028169013998</c:v>
                </c:pt>
                <c:pt idx="33166">
                  <c:v>0.57746478873239404</c:v>
                </c:pt>
                <c:pt idx="33167">
                  <c:v>0.59154929577464699</c:v>
                </c:pt>
                <c:pt idx="33168">
                  <c:v>0.60563380281690105</c:v>
                </c:pt>
                <c:pt idx="33169">
                  <c:v>0.61971830985915399</c:v>
                </c:pt>
                <c:pt idx="33170">
                  <c:v>0.63380281690140805</c:v>
                </c:pt>
                <c:pt idx="33171">
                  <c:v>0.647887323943662</c:v>
                </c:pt>
                <c:pt idx="33172">
                  <c:v>0.66197183098591506</c:v>
                </c:pt>
                <c:pt idx="33173">
                  <c:v>0.676056338028169</c:v>
                </c:pt>
                <c:pt idx="33174">
                  <c:v>0.69014084507042195</c:v>
                </c:pt>
                <c:pt idx="33175">
                  <c:v>0.70422535211267601</c:v>
                </c:pt>
                <c:pt idx="33176">
                  <c:v>0.71830985915492895</c:v>
                </c:pt>
                <c:pt idx="33177">
                  <c:v>0.73239436619718301</c:v>
                </c:pt>
                <c:pt idx="33178">
                  <c:v>0.74647887323943596</c:v>
                </c:pt>
                <c:pt idx="33179">
                  <c:v>0.76056338028169002</c:v>
                </c:pt>
                <c:pt idx="33180">
                  <c:v>0.77464788732394296</c:v>
                </c:pt>
                <c:pt idx="33181">
                  <c:v>0.78873239436619702</c:v>
                </c:pt>
                <c:pt idx="33182">
                  <c:v>0.80281690140844997</c:v>
                </c:pt>
                <c:pt idx="33183">
                  <c:v>0.81690140845070403</c:v>
                </c:pt>
                <c:pt idx="33184">
                  <c:v>0.83098591549295697</c:v>
                </c:pt>
                <c:pt idx="33185">
                  <c:v>0.84507042253521103</c:v>
                </c:pt>
                <c:pt idx="33186">
                  <c:v>0.85915492957746398</c:v>
                </c:pt>
                <c:pt idx="33187">
                  <c:v>0.87323943661971803</c:v>
                </c:pt>
                <c:pt idx="33188">
                  <c:v>0.88732394366197098</c:v>
                </c:pt>
                <c:pt idx="33189">
                  <c:v>0.90140845070422504</c:v>
                </c:pt>
                <c:pt idx="33190">
                  <c:v>0.91549295774647799</c:v>
                </c:pt>
                <c:pt idx="33191">
                  <c:v>0.92957746478873204</c:v>
                </c:pt>
                <c:pt idx="33192">
                  <c:v>0.94366197183098499</c:v>
                </c:pt>
                <c:pt idx="33193">
                  <c:v>0.95774647887323905</c:v>
                </c:pt>
                <c:pt idx="33194">
                  <c:v>0.971830985915493</c:v>
                </c:pt>
                <c:pt idx="33195">
                  <c:v>0.98591549295774605</c:v>
                </c:pt>
                <c:pt idx="33196">
                  <c:v>0</c:v>
                </c:pt>
                <c:pt idx="33197">
                  <c:v>1.3157894736842099E-2</c:v>
                </c:pt>
                <c:pt idx="33198">
                  <c:v>2.6315789473684199E-2</c:v>
                </c:pt>
                <c:pt idx="33199">
                  <c:v>3.94736842105263E-2</c:v>
                </c:pt>
                <c:pt idx="33200">
                  <c:v>5.2631578947368397E-2</c:v>
                </c:pt>
                <c:pt idx="33201">
                  <c:v>6.5789473684210495E-2</c:v>
                </c:pt>
                <c:pt idx="33202">
                  <c:v>7.8947368421052599E-2</c:v>
                </c:pt>
                <c:pt idx="33203">
                  <c:v>9.2105263157894704E-2</c:v>
                </c:pt>
                <c:pt idx="33204">
                  <c:v>0.105263157894736</c:v>
                </c:pt>
                <c:pt idx="33205">
                  <c:v>0.118421052631578</c:v>
                </c:pt>
                <c:pt idx="33206">
                  <c:v>0.13157894736842099</c:v>
                </c:pt>
                <c:pt idx="33207">
                  <c:v>0.144736842105263</c:v>
                </c:pt>
                <c:pt idx="33208">
                  <c:v>0.157894736842105</c:v>
                </c:pt>
                <c:pt idx="33209">
                  <c:v>0.17105263157894701</c:v>
                </c:pt>
                <c:pt idx="33210">
                  <c:v>0.18421052631578899</c:v>
                </c:pt>
                <c:pt idx="33211">
                  <c:v>0.197368421052631</c:v>
                </c:pt>
                <c:pt idx="33212">
                  <c:v>0.21052631578947301</c:v>
                </c:pt>
                <c:pt idx="33213">
                  <c:v>0.22368421052631501</c:v>
                </c:pt>
                <c:pt idx="33214">
                  <c:v>0.23684210526315699</c:v>
                </c:pt>
                <c:pt idx="33215">
                  <c:v>0.25</c:v>
                </c:pt>
                <c:pt idx="33216">
                  <c:v>0.26315789473684198</c:v>
                </c:pt>
                <c:pt idx="33217">
                  <c:v>0.27631578947368401</c:v>
                </c:pt>
                <c:pt idx="33218">
                  <c:v>0.28947368421052599</c:v>
                </c:pt>
                <c:pt idx="33219">
                  <c:v>0.30263157894736797</c:v>
                </c:pt>
                <c:pt idx="33220">
                  <c:v>0.31578947368421001</c:v>
                </c:pt>
                <c:pt idx="33221">
                  <c:v>0.32894736842105199</c:v>
                </c:pt>
                <c:pt idx="33222">
                  <c:v>0.34210526315789402</c:v>
                </c:pt>
                <c:pt idx="33223">
                  <c:v>0.355263157894736</c:v>
                </c:pt>
                <c:pt idx="33224">
                  <c:v>0.36842105263157798</c:v>
                </c:pt>
                <c:pt idx="33225">
                  <c:v>0.38157894736842102</c:v>
                </c:pt>
                <c:pt idx="33226">
                  <c:v>0.394736842105263</c:v>
                </c:pt>
                <c:pt idx="33227">
                  <c:v>0.40789473684210498</c:v>
                </c:pt>
                <c:pt idx="33228">
                  <c:v>0.42105263157894701</c:v>
                </c:pt>
                <c:pt idx="33229">
                  <c:v>0.43421052631578899</c:v>
                </c:pt>
                <c:pt idx="33230">
                  <c:v>0.44736842105263103</c:v>
                </c:pt>
                <c:pt idx="33231">
                  <c:v>0.46052631578947301</c:v>
                </c:pt>
                <c:pt idx="33232">
                  <c:v>0.47368421052631499</c:v>
                </c:pt>
                <c:pt idx="33233">
                  <c:v>0.48684210526315702</c:v>
                </c:pt>
                <c:pt idx="33234">
                  <c:v>0.5</c:v>
                </c:pt>
                <c:pt idx="33235">
                  <c:v>0.51315789473684204</c:v>
                </c:pt>
                <c:pt idx="33236">
                  <c:v>0.52631578947368396</c:v>
                </c:pt>
                <c:pt idx="33237">
                  <c:v>0.53947368421052599</c:v>
                </c:pt>
                <c:pt idx="33238">
                  <c:v>0.55263157894736803</c:v>
                </c:pt>
                <c:pt idx="33239">
                  <c:v>0.56578947368420995</c:v>
                </c:pt>
                <c:pt idx="33240">
                  <c:v>0.57894736842105199</c:v>
                </c:pt>
                <c:pt idx="33241">
                  <c:v>0.59210526315789402</c:v>
                </c:pt>
                <c:pt idx="33242">
                  <c:v>0.60526315789473595</c:v>
                </c:pt>
                <c:pt idx="33243">
                  <c:v>0.61842105263157898</c:v>
                </c:pt>
                <c:pt idx="33244">
                  <c:v>0.63157894736842102</c:v>
                </c:pt>
                <c:pt idx="33245">
                  <c:v>0.64473684210526305</c:v>
                </c:pt>
                <c:pt idx="33246">
                  <c:v>0.65789473684210498</c:v>
                </c:pt>
                <c:pt idx="33247">
                  <c:v>0.67105263157894701</c:v>
                </c:pt>
                <c:pt idx="33248">
                  <c:v>0.68421052631578905</c:v>
                </c:pt>
                <c:pt idx="33249">
                  <c:v>0.69736842105263097</c:v>
                </c:pt>
                <c:pt idx="33250">
                  <c:v>0.71052631578947301</c:v>
                </c:pt>
                <c:pt idx="33251">
                  <c:v>0.72368421052631504</c:v>
                </c:pt>
                <c:pt idx="33252">
                  <c:v>0.73684210526315697</c:v>
                </c:pt>
                <c:pt idx="33253">
                  <c:v>0.75</c:v>
                </c:pt>
                <c:pt idx="33254">
                  <c:v>0.76315789473684204</c:v>
                </c:pt>
                <c:pt idx="33255">
                  <c:v>0.77631578947368396</c:v>
                </c:pt>
                <c:pt idx="33256">
                  <c:v>0.78947368421052599</c:v>
                </c:pt>
                <c:pt idx="33257">
                  <c:v>0.80263157894736803</c:v>
                </c:pt>
                <c:pt idx="33258">
                  <c:v>0.81578947368420995</c:v>
                </c:pt>
                <c:pt idx="33259">
                  <c:v>0.82894736842105199</c:v>
                </c:pt>
                <c:pt idx="33260">
                  <c:v>0.84210526315789402</c:v>
                </c:pt>
                <c:pt idx="33261">
                  <c:v>0.85526315789473595</c:v>
                </c:pt>
                <c:pt idx="33262">
                  <c:v>0.86842105263157898</c:v>
                </c:pt>
                <c:pt idx="33263">
                  <c:v>0.88157894736842102</c:v>
                </c:pt>
                <c:pt idx="33264">
                  <c:v>0.89473684210526305</c:v>
                </c:pt>
                <c:pt idx="33265">
                  <c:v>0.90789473684210498</c:v>
                </c:pt>
                <c:pt idx="33266">
                  <c:v>0.92105263157894701</c:v>
                </c:pt>
                <c:pt idx="33267">
                  <c:v>0.93421052631578905</c:v>
                </c:pt>
                <c:pt idx="33268">
                  <c:v>0.94736842105263097</c:v>
                </c:pt>
                <c:pt idx="33269">
                  <c:v>0.96052631578947301</c:v>
                </c:pt>
                <c:pt idx="33270">
                  <c:v>0.97368421052631504</c:v>
                </c:pt>
                <c:pt idx="33271">
                  <c:v>0.98684210526315697</c:v>
                </c:pt>
                <c:pt idx="33272">
                  <c:v>0</c:v>
                </c:pt>
                <c:pt idx="33273">
                  <c:v>2.94117647058823E-2</c:v>
                </c:pt>
                <c:pt idx="33274">
                  <c:v>5.8823529411764698E-2</c:v>
                </c:pt>
                <c:pt idx="33275">
                  <c:v>8.8235294117646995E-2</c:v>
                </c:pt>
                <c:pt idx="33276">
                  <c:v>0.11764705882352899</c:v>
                </c:pt>
                <c:pt idx="33277">
                  <c:v>0.14705882352941099</c:v>
                </c:pt>
                <c:pt idx="33278">
                  <c:v>0.17647058823529399</c:v>
                </c:pt>
                <c:pt idx="33279">
                  <c:v>0.20588235294117599</c:v>
                </c:pt>
                <c:pt idx="33280">
                  <c:v>0.23529411764705799</c:v>
                </c:pt>
                <c:pt idx="33281">
                  <c:v>0.26470588235294101</c:v>
                </c:pt>
                <c:pt idx="33282">
                  <c:v>0.29411764705882298</c:v>
                </c:pt>
                <c:pt idx="33283">
                  <c:v>0.32352941176470501</c:v>
                </c:pt>
                <c:pt idx="33284">
                  <c:v>0.35294117647058798</c:v>
                </c:pt>
                <c:pt idx="33285">
                  <c:v>0.38235294117647001</c:v>
                </c:pt>
                <c:pt idx="33286">
                  <c:v>0.41176470588235198</c:v>
                </c:pt>
                <c:pt idx="33287">
                  <c:v>0.441176470588235</c:v>
                </c:pt>
                <c:pt idx="33288">
                  <c:v>0.47058823529411697</c:v>
                </c:pt>
                <c:pt idx="33289">
                  <c:v>0.5</c:v>
                </c:pt>
                <c:pt idx="33290">
                  <c:v>0.52941176470588203</c:v>
                </c:pt>
                <c:pt idx="33291">
                  <c:v>0.55882352941176405</c:v>
                </c:pt>
                <c:pt idx="33292">
                  <c:v>0.58823529411764697</c:v>
                </c:pt>
                <c:pt idx="33293">
                  <c:v>0.61764705882352899</c:v>
                </c:pt>
                <c:pt idx="33294">
                  <c:v>0.64705882352941102</c:v>
                </c:pt>
                <c:pt idx="33295">
                  <c:v>0.67647058823529405</c:v>
                </c:pt>
                <c:pt idx="33296">
                  <c:v>0.70588235294117596</c:v>
                </c:pt>
                <c:pt idx="33297">
                  <c:v>0.73529411764705799</c:v>
                </c:pt>
                <c:pt idx="33298">
                  <c:v>0.76470588235294101</c:v>
                </c:pt>
                <c:pt idx="33299">
                  <c:v>0.79411764705882304</c:v>
                </c:pt>
                <c:pt idx="33300">
                  <c:v>0.82352941176470495</c:v>
                </c:pt>
                <c:pt idx="33301">
                  <c:v>0.85294117647058798</c:v>
                </c:pt>
                <c:pt idx="33302">
                  <c:v>0.88235294117647001</c:v>
                </c:pt>
                <c:pt idx="33303">
                  <c:v>0.91176470588235203</c:v>
                </c:pt>
                <c:pt idx="33304">
                  <c:v>0.94117647058823495</c:v>
                </c:pt>
                <c:pt idx="33305">
                  <c:v>0.97058823529411697</c:v>
                </c:pt>
                <c:pt idx="33306">
                  <c:v>0</c:v>
                </c:pt>
                <c:pt idx="33307">
                  <c:v>0.02</c:v>
                </c:pt>
                <c:pt idx="33308">
                  <c:v>0.04</c:v>
                </c:pt>
                <c:pt idx="33309">
                  <c:v>0.06</c:v>
                </c:pt>
                <c:pt idx="33310">
                  <c:v>0.08</c:v>
                </c:pt>
                <c:pt idx="33311">
                  <c:v>0.1</c:v>
                </c:pt>
                <c:pt idx="33312">
                  <c:v>0.12</c:v>
                </c:pt>
                <c:pt idx="33313">
                  <c:v>0.14000000000000001</c:v>
                </c:pt>
                <c:pt idx="33314">
                  <c:v>0.16</c:v>
                </c:pt>
                <c:pt idx="33315">
                  <c:v>0.18</c:v>
                </c:pt>
                <c:pt idx="33316">
                  <c:v>0.2</c:v>
                </c:pt>
                <c:pt idx="33317">
                  <c:v>0.22</c:v>
                </c:pt>
                <c:pt idx="33318">
                  <c:v>0.24</c:v>
                </c:pt>
                <c:pt idx="33319">
                  <c:v>0.26</c:v>
                </c:pt>
                <c:pt idx="33320">
                  <c:v>0.28000000000000003</c:v>
                </c:pt>
                <c:pt idx="33321">
                  <c:v>0.3</c:v>
                </c:pt>
                <c:pt idx="33322">
                  <c:v>0.32</c:v>
                </c:pt>
                <c:pt idx="33323">
                  <c:v>0.34</c:v>
                </c:pt>
                <c:pt idx="33324">
                  <c:v>0.36</c:v>
                </c:pt>
                <c:pt idx="33325">
                  <c:v>0.38</c:v>
                </c:pt>
                <c:pt idx="33326">
                  <c:v>0.4</c:v>
                </c:pt>
                <c:pt idx="33327">
                  <c:v>0.42</c:v>
                </c:pt>
                <c:pt idx="33328">
                  <c:v>0.44</c:v>
                </c:pt>
                <c:pt idx="33329">
                  <c:v>0.46</c:v>
                </c:pt>
                <c:pt idx="33330">
                  <c:v>0.48</c:v>
                </c:pt>
                <c:pt idx="33331">
                  <c:v>0.5</c:v>
                </c:pt>
                <c:pt idx="33332">
                  <c:v>0.52</c:v>
                </c:pt>
                <c:pt idx="33333">
                  <c:v>0.54</c:v>
                </c:pt>
                <c:pt idx="33334">
                  <c:v>0.56000000000000005</c:v>
                </c:pt>
                <c:pt idx="33335">
                  <c:v>0.57999999999999996</c:v>
                </c:pt>
                <c:pt idx="33336">
                  <c:v>0.6</c:v>
                </c:pt>
                <c:pt idx="33337">
                  <c:v>0.62</c:v>
                </c:pt>
                <c:pt idx="33338">
                  <c:v>0.64</c:v>
                </c:pt>
                <c:pt idx="33339">
                  <c:v>0.66</c:v>
                </c:pt>
                <c:pt idx="33340">
                  <c:v>0.68</c:v>
                </c:pt>
                <c:pt idx="33341">
                  <c:v>0.7</c:v>
                </c:pt>
                <c:pt idx="33342">
                  <c:v>0.72</c:v>
                </c:pt>
                <c:pt idx="33343">
                  <c:v>0.74</c:v>
                </c:pt>
                <c:pt idx="33344">
                  <c:v>0.76</c:v>
                </c:pt>
                <c:pt idx="33345">
                  <c:v>0.78</c:v>
                </c:pt>
                <c:pt idx="33346">
                  <c:v>0.8</c:v>
                </c:pt>
                <c:pt idx="33347">
                  <c:v>0.82</c:v>
                </c:pt>
                <c:pt idx="33348">
                  <c:v>0.84</c:v>
                </c:pt>
                <c:pt idx="33349">
                  <c:v>0.86</c:v>
                </c:pt>
                <c:pt idx="33350">
                  <c:v>0.88</c:v>
                </c:pt>
                <c:pt idx="33351">
                  <c:v>0.9</c:v>
                </c:pt>
                <c:pt idx="33352">
                  <c:v>0.92</c:v>
                </c:pt>
                <c:pt idx="33353">
                  <c:v>0.94</c:v>
                </c:pt>
                <c:pt idx="33354">
                  <c:v>0.96</c:v>
                </c:pt>
                <c:pt idx="33355">
                  <c:v>0.98</c:v>
                </c:pt>
                <c:pt idx="33356">
                  <c:v>0</c:v>
                </c:pt>
                <c:pt idx="33357">
                  <c:v>1.85185185185185E-2</c:v>
                </c:pt>
                <c:pt idx="33358">
                  <c:v>3.7037037037037E-2</c:v>
                </c:pt>
                <c:pt idx="33359">
                  <c:v>5.5555555555555497E-2</c:v>
                </c:pt>
                <c:pt idx="33360">
                  <c:v>7.4074074074074001E-2</c:v>
                </c:pt>
                <c:pt idx="33361">
                  <c:v>9.2592592592592504E-2</c:v>
                </c:pt>
                <c:pt idx="33362">
                  <c:v>0.11111111111111099</c:v>
                </c:pt>
                <c:pt idx="33363">
                  <c:v>0.12962962962962901</c:v>
                </c:pt>
                <c:pt idx="33364">
                  <c:v>0.148148148148148</c:v>
                </c:pt>
                <c:pt idx="33365">
                  <c:v>0.16666666666666599</c:v>
                </c:pt>
                <c:pt idx="33366">
                  <c:v>0.18518518518518501</c:v>
                </c:pt>
                <c:pt idx="33367">
                  <c:v>0.203703703703703</c:v>
                </c:pt>
                <c:pt idx="33368">
                  <c:v>0.22222222222222199</c:v>
                </c:pt>
                <c:pt idx="33369">
                  <c:v>0.24074074074074001</c:v>
                </c:pt>
                <c:pt idx="33370">
                  <c:v>0.25925925925925902</c:v>
                </c:pt>
                <c:pt idx="33371">
                  <c:v>0.27777777777777701</c:v>
                </c:pt>
                <c:pt idx="33372">
                  <c:v>0.296296296296296</c:v>
                </c:pt>
                <c:pt idx="33373">
                  <c:v>0.31481481481481399</c:v>
                </c:pt>
                <c:pt idx="33374">
                  <c:v>0.33333333333333298</c:v>
                </c:pt>
                <c:pt idx="33375">
                  <c:v>0.35185185185185103</c:v>
                </c:pt>
                <c:pt idx="33376">
                  <c:v>0.37037037037037002</c:v>
                </c:pt>
                <c:pt idx="33377">
                  <c:v>0.38888888888888801</c:v>
                </c:pt>
                <c:pt idx="33378">
                  <c:v>0.407407407407407</c:v>
                </c:pt>
                <c:pt idx="33379">
                  <c:v>0.42592592592592499</c:v>
                </c:pt>
                <c:pt idx="33380">
                  <c:v>0.44444444444444398</c:v>
                </c:pt>
                <c:pt idx="33381">
                  <c:v>0.46296296296296202</c:v>
                </c:pt>
                <c:pt idx="33382">
                  <c:v>0.48148148148148101</c:v>
                </c:pt>
                <c:pt idx="33383">
                  <c:v>0.5</c:v>
                </c:pt>
                <c:pt idx="33384">
                  <c:v>0.51851851851851805</c:v>
                </c:pt>
                <c:pt idx="33385">
                  <c:v>0.53703703703703698</c:v>
                </c:pt>
                <c:pt idx="33386">
                  <c:v>0.55555555555555503</c:v>
                </c:pt>
                <c:pt idx="33387">
                  <c:v>0.57407407407407396</c:v>
                </c:pt>
                <c:pt idx="33388">
                  <c:v>0.592592592592592</c:v>
                </c:pt>
                <c:pt idx="33389">
                  <c:v>0.61111111111111105</c:v>
                </c:pt>
                <c:pt idx="33390">
                  <c:v>0.62962962962962898</c:v>
                </c:pt>
                <c:pt idx="33391">
                  <c:v>0.64814814814814803</c:v>
                </c:pt>
                <c:pt idx="33392">
                  <c:v>0.66666666666666596</c:v>
                </c:pt>
                <c:pt idx="33393">
                  <c:v>0.68518518518518501</c:v>
                </c:pt>
                <c:pt idx="33394">
                  <c:v>0.70370370370370305</c:v>
                </c:pt>
                <c:pt idx="33395">
                  <c:v>0.72222222222222199</c:v>
                </c:pt>
                <c:pt idx="33396">
                  <c:v>0.74074074074074003</c:v>
                </c:pt>
                <c:pt idx="33397">
                  <c:v>0.75925925925925897</c:v>
                </c:pt>
                <c:pt idx="33398">
                  <c:v>0.77777777777777701</c:v>
                </c:pt>
                <c:pt idx="33399">
                  <c:v>0.79629629629629595</c:v>
                </c:pt>
                <c:pt idx="33400">
                  <c:v>0.81481481481481399</c:v>
                </c:pt>
                <c:pt idx="33401">
                  <c:v>0.83333333333333304</c:v>
                </c:pt>
                <c:pt idx="33402">
                  <c:v>0.85185185185185097</c:v>
                </c:pt>
                <c:pt idx="33403">
                  <c:v>0.87037037037037002</c:v>
                </c:pt>
                <c:pt idx="33404">
                  <c:v>0.88888888888888795</c:v>
                </c:pt>
                <c:pt idx="33405">
                  <c:v>0.907407407407407</c:v>
                </c:pt>
                <c:pt idx="33406">
                  <c:v>0.92592592592592504</c:v>
                </c:pt>
                <c:pt idx="33407">
                  <c:v>0.94444444444444398</c:v>
                </c:pt>
                <c:pt idx="33408">
                  <c:v>0.96296296296296202</c:v>
                </c:pt>
                <c:pt idx="33409">
                  <c:v>0.98148148148148096</c:v>
                </c:pt>
                <c:pt idx="33410">
                  <c:v>0</c:v>
                </c:pt>
                <c:pt idx="33411">
                  <c:v>2.5000000000000001E-2</c:v>
                </c:pt>
                <c:pt idx="33412">
                  <c:v>0.05</c:v>
                </c:pt>
                <c:pt idx="33413">
                  <c:v>7.4999999999999997E-2</c:v>
                </c:pt>
                <c:pt idx="33414">
                  <c:v>0.1</c:v>
                </c:pt>
                <c:pt idx="33415">
                  <c:v>0.125</c:v>
                </c:pt>
                <c:pt idx="33416">
                  <c:v>0.15</c:v>
                </c:pt>
                <c:pt idx="33417">
                  <c:v>0.17499999999999999</c:v>
                </c:pt>
                <c:pt idx="33418">
                  <c:v>0.2</c:v>
                </c:pt>
                <c:pt idx="33419">
                  <c:v>0.22500000000000001</c:v>
                </c:pt>
                <c:pt idx="33420">
                  <c:v>0.25</c:v>
                </c:pt>
                <c:pt idx="33421">
                  <c:v>0.27500000000000002</c:v>
                </c:pt>
                <c:pt idx="33422">
                  <c:v>0.3</c:v>
                </c:pt>
                <c:pt idx="33423">
                  <c:v>0.32500000000000001</c:v>
                </c:pt>
                <c:pt idx="33424">
                  <c:v>0.35</c:v>
                </c:pt>
                <c:pt idx="33425">
                  <c:v>0.375</c:v>
                </c:pt>
                <c:pt idx="33426">
                  <c:v>0.4</c:v>
                </c:pt>
                <c:pt idx="33427">
                  <c:v>0.42499999999999999</c:v>
                </c:pt>
                <c:pt idx="33428">
                  <c:v>0.45</c:v>
                </c:pt>
                <c:pt idx="33429">
                  <c:v>0.47499999999999998</c:v>
                </c:pt>
                <c:pt idx="33430">
                  <c:v>0.5</c:v>
                </c:pt>
                <c:pt idx="33431">
                  <c:v>0.52500000000000002</c:v>
                </c:pt>
                <c:pt idx="33432">
                  <c:v>0.55000000000000004</c:v>
                </c:pt>
                <c:pt idx="33433">
                  <c:v>0.57499999999999996</c:v>
                </c:pt>
                <c:pt idx="33434">
                  <c:v>0.6</c:v>
                </c:pt>
                <c:pt idx="33435">
                  <c:v>0.625</c:v>
                </c:pt>
                <c:pt idx="33436">
                  <c:v>0.65</c:v>
                </c:pt>
                <c:pt idx="33437">
                  <c:v>0.67500000000000004</c:v>
                </c:pt>
                <c:pt idx="33438">
                  <c:v>0.7</c:v>
                </c:pt>
                <c:pt idx="33439">
                  <c:v>0.72499999999999998</c:v>
                </c:pt>
                <c:pt idx="33440">
                  <c:v>0.75</c:v>
                </c:pt>
                <c:pt idx="33441">
                  <c:v>0.77500000000000002</c:v>
                </c:pt>
                <c:pt idx="33442">
                  <c:v>0.8</c:v>
                </c:pt>
                <c:pt idx="33443">
                  <c:v>0.82499999999999996</c:v>
                </c:pt>
                <c:pt idx="33444">
                  <c:v>0.85</c:v>
                </c:pt>
                <c:pt idx="33445">
                  <c:v>0.875</c:v>
                </c:pt>
                <c:pt idx="33446">
                  <c:v>0.9</c:v>
                </c:pt>
                <c:pt idx="33447">
                  <c:v>0.92500000000000004</c:v>
                </c:pt>
                <c:pt idx="33448">
                  <c:v>0.95</c:v>
                </c:pt>
                <c:pt idx="33449">
                  <c:v>0.97499999999999998</c:v>
                </c:pt>
                <c:pt idx="33450">
                  <c:v>0</c:v>
                </c:pt>
                <c:pt idx="33451">
                  <c:v>1.1111111111111099E-2</c:v>
                </c:pt>
                <c:pt idx="33452">
                  <c:v>2.2222222222222199E-2</c:v>
                </c:pt>
                <c:pt idx="33453">
                  <c:v>3.3333333333333298E-2</c:v>
                </c:pt>
                <c:pt idx="33454">
                  <c:v>4.4444444444444398E-2</c:v>
                </c:pt>
                <c:pt idx="33455">
                  <c:v>5.5555555555555497E-2</c:v>
                </c:pt>
                <c:pt idx="33456">
                  <c:v>6.6666666666666596E-2</c:v>
                </c:pt>
                <c:pt idx="33457">
                  <c:v>7.7777777777777696E-2</c:v>
                </c:pt>
                <c:pt idx="33458">
                  <c:v>8.8888888888888795E-2</c:v>
                </c:pt>
                <c:pt idx="33459">
                  <c:v>0.1</c:v>
                </c:pt>
                <c:pt idx="33460">
                  <c:v>0.11111111111111099</c:v>
                </c:pt>
                <c:pt idx="33461">
                  <c:v>0.122222222222222</c:v>
                </c:pt>
                <c:pt idx="33462">
                  <c:v>0.133333333333333</c:v>
                </c:pt>
                <c:pt idx="33463">
                  <c:v>0.14444444444444399</c:v>
                </c:pt>
                <c:pt idx="33464">
                  <c:v>0.155555555555555</c:v>
                </c:pt>
                <c:pt idx="33465">
                  <c:v>0.16666666666666599</c:v>
                </c:pt>
                <c:pt idx="33466">
                  <c:v>0.17777777777777701</c:v>
                </c:pt>
                <c:pt idx="33467">
                  <c:v>0.188888888888888</c:v>
                </c:pt>
                <c:pt idx="33468">
                  <c:v>0.2</c:v>
                </c:pt>
                <c:pt idx="33469">
                  <c:v>0.211111111111111</c:v>
                </c:pt>
                <c:pt idx="33470">
                  <c:v>0.22222222222222199</c:v>
                </c:pt>
                <c:pt idx="33471">
                  <c:v>0.233333333333333</c:v>
                </c:pt>
                <c:pt idx="33472">
                  <c:v>0.24444444444444399</c:v>
                </c:pt>
                <c:pt idx="33473">
                  <c:v>0.25555555555555498</c:v>
                </c:pt>
                <c:pt idx="33474">
                  <c:v>0.266666666666666</c:v>
                </c:pt>
                <c:pt idx="33475">
                  <c:v>0.27777777777777701</c:v>
                </c:pt>
                <c:pt idx="33476">
                  <c:v>0.28888888888888797</c:v>
                </c:pt>
                <c:pt idx="33477">
                  <c:v>0.3</c:v>
                </c:pt>
                <c:pt idx="33478">
                  <c:v>0.31111111111111101</c:v>
                </c:pt>
                <c:pt idx="33479">
                  <c:v>0.32222222222222202</c:v>
                </c:pt>
                <c:pt idx="33480">
                  <c:v>0.33333333333333298</c:v>
                </c:pt>
                <c:pt idx="33481">
                  <c:v>0.344444444444444</c:v>
                </c:pt>
                <c:pt idx="33482">
                  <c:v>0.35555555555555501</c:v>
                </c:pt>
                <c:pt idx="33483">
                  <c:v>0.36666666666666597</c:v>
                </c:pt>
                <c:pt idx="33484">
                  <c:v>0.37777777777777699</c:v>
                </c:pt>
                <c:pt idx="33485">
                  <c:v>0.38888888888888801</c:v>
                </c:pt>
                <c:pt idx="33486">
                  <c:v>0.4</c:v>
                </c:pt>
                <c:pt idx="33487">
                  <c:v>0.41111111111111098</c:v>
                </c:pt>
                <c:pt idx="33488">
                  <c:v>0.422222222222222</c:v>
                </c:pt>
                <c:pt idx="33489">
                  <c:v>0.43333333333333302</c:v>
                </c:pt>
                <c:pt idx="33490">
                  <c:v>0.44444444444444398</c:v>
                </c:pt>
                <c:pt idx="33491">
                  <c:v>0.45555555555555499</c:v>
                </c:pt>
                <c:pt idx="33492">
                  <c:v>0.46666666666666601</c:v>
                </c:pt>
                <c:pt idx="33493">
                  <c:v>0.47777777777777702</c:v>
                </c:pt>
                <c:pt idx="33494">
                  <c:v>0.48888888888888798</c:v>
                </c:pt>
                <c:pt idx="33495">
                  <c:v>0.5</c:v>
                </c:pt>
                <c:pt idx="33496">
                  <c:v>0.51111111111111096</c:v>
                </c:pt>
                <c:pt idx="33497">
                  <c:v>0.52222222222222203</c:v>
                </c:pt>
                <c:pt idx="33498">
                  <c:v>0.53333333333333299</c:v>
                </c:pt>
                <c:pt idx="33499">
                  <c:v>0.54444444444444395</c:v>
                </c:pt>
                <c:pt idx="33500">
                  <c:v>0.55555555555555503</c:v>
                </c:pt>
                <c:pt idx="33501">
                  <c:v>0.56666666666666599</c:v>
                </c:pt>
                <c:pt idx="33502">
                  <c:v>0.57777777777777695</c:v>
                </c:pt>
                <c:pt idx="33503">
                  <c:v>0.58888888888888802</c:v>
                </c:pt>
                <c:pt idx="33504">
                  <c:v>0.6</c:v>
                </c:pt>
                <c:pt idx="33505">
                  <c:v>0.61111111111111105</c:v>
                </c:pt>
                <c:pt idx="33506">
                  <c:v>0.62222222222222201</c:v>
                </c:pt>
                <c:pt idx="33507">
                  <c:v>0.63333333333333297</c:v>
                </c:pt>
                <c:pt idx="33508">
                  <c:v>0.64444444444444404</c:v>
                </c:pt>
                <c:pt idx="33509">
                  <c:v>0.655555555555555</c:v>
                </c:pt>
                <c:pt idx="33510">
                  <c:v>0.66666666666666596</c:v>
                </c:pt>
                <c:pt idx="33511">
                  <c:v>0.67777777777777704</c:v>
                </c:pt>
                <c:pt idx="33512">
                  <c:v>0.688888888888888</c:v>
                </c:pt>
                <c:pt idx="33513">
                  <c:v>0.7</c:v>
                </c:pt>
                <c:pt idx="33514">
                  <c:v>0.71111111111111103</c:v>
                </c:pt>
                <c:pt idx="33515">
                  <c:v>0.72222222222222199</c:v>
                </c:pt>
                <c:pt idx="33516">
                  <c:v>0.73333333333333295</c:v>
                </c:pt>
                <c:pt idx="33517">
                  <c:v>0.74444444444444402</c:v>
                </c:pt>
                <c:pt idx="33518">
                  <c:v>0.75555555555555498</c:v>
                </c:pt>
                <c:pt idx="33519">
                  <c:v>0.76666666666666605</c:v>
                </c:pt>
                <c:pt idx="33520">
                  <c:v>0.77777777777777701</c:v>
                </c:pt>
                <c:pt idx="33521">
                  <c:v>0.78888888888888797</c:v>
                </c:pt>
                <c:pt idx="33522">
                  <c:v>0.8</c:v>
                </c:pt>
                <c:pt idx="33523">
                  <c:v>0.81111111111111101</c:v>
                </c:pt>
                <c:pt idx="33524">
                  <c:v>0.82222222222222197</c:v>
                </c:pt>
                <c:pt idx="33525">
                  <c:v>0.83333333333333304</c:v>
                </c:pt>
                <c:pt idx="33526">
                  <c:v>0.844444444444444</c:v>
                </c:pt>
                <c:pt idx="33527">
                  <c:v>0.85555555555555496</c:v>
                </c:pt>
                <c:pt idx="33528">
                  <c:v>0.86666666666666603</c:v>
                </c:pt>
                <c:pt idx="33529">
                  <c:v>0.87777777777777699</c:v>
                </c:pt>
                <c:pt idx="33530">
                  <c:v>0.88888888888888795</c:v>
                </c:pt>
                <c:pt idx="33531">
                  <c:v>0.9</c:v>
                </c:pt>
                <c:pt idx="33532">
                  <c:v>0.91111111111111098</c:v>
                </c:pt>
                <c:pt idx="33533">
                  <c:v>0.92222222222222205</c:v>
                </c:pt>
                <c:pt idx="33534">
                  <c:v>0.93333333333333302</c:v>
                </c:pt>
                <c:pt idx="33535">
                  <c:v>0.94444444444444398</c:v>
                </c:pt>
                <c:pt idx="33536">
                  <c:v>0.95555555555555505</c:v>
                </c:pt>
                <c:pt idx="33537">
                  <c:v>0.96666666666666601</c:v>
                </c:pt>
                <c:pt idx="33538">
                  <c:v>0.97777777777777697</c:v>
                </c:pt>
                <c:pt idx="33539">
                  <c:v>0.98888888888888804</c:v>
                </c:pt>
                <c:pt idx="33540">
                  <c:v>0</c:v>
                </c:pt>
                <c:pt idx="33541">
                  <c:v>2.04081632653061E-2</c:v>
                </c:pt>
                <c:pt idx="33542">
                  <c:v>4.08163265306122E-2</c:v>
                </c:pt>
                <c:pt idx="33543">
                  <c:v>6.1224489795918297E-2</c:v>
                </c:pt>
                <c:pt idx="33544">
                  <c:v>8.16326530612244E-2</c:v>
                </c:pt>
                <c:pt idx="33545">
                  <c:v>0.10204081632653</c:v>
                </c:pt>
                <c:pt idx="33546">
                  <c:v>0.122448979591836</c:v>
                </c:pt>
                <c:pt idx="33547">
                  <c:v>0.14285714285714199</c:v>
                </c:pt>
                <c:pt idx="33548">
                  <c:v>0.163265306122448</c:v>
                </c:pt>
                <c:pt idx="33549">
                  <c:v>0.183673469387755</c:v>
                </c:pt>
                <c:pt idx="33550">
                  <c:v>0.20408163265306101</c:v>
                </c:pt>
                <c:pt idx="33551">
                  <c:v>0.22448979591836701</c:v>
                </c:pt>
                <c:pt idx="33552">
                  <c:v>0.24489795918367299</c:v>
                </c:pt>
                <c:pt idx="33553">
                  <c:v>0.265306122448979</c:v>
                </c:pt>
                <c:pt idx="33554">
                  <c:v>0.28571428571428498</c:v>
                </c:pt>
                <c:pt idx="33555">
                  <c:v>0.30612244897959101</c:v>
                </c:pt>
                <c:pt idx="33556">
                  <c:v>0.32653061224489699</c:v>
                </c:pt>
                <c:pt idx="33557">
                  <c:v>0.34693877551020402</c:v>
                </c:pt>
                <c:pt idx="33558">
                  <c:v>0.36734693877551</c:v>
                </c:pt>
                <c:pt idx="33559">
                  <c:v>0.38775510204081598</c:v>
                </c:pt>
                <c:pt idx="33560">
                  <c:v>0.40816326530612201</c:v>
                </c:pt>
                <c:pt idx="33561">
                  <c:v>0.42857142857142799</c:v>
                </c:pt>
                <c:pt idx="33562">
                  <c:v>0.44897959183673403</c:v>
                </c:pt>
                <c:pt idx="33563">
                  <c:v>0.46938775510204001</c:v>
                </c:pt>
                <c:pt idx="33564">
                  <c:v>0.48979591836734598</c:v>
                </c:pt>
                <c:pt idx="33565">
                  <c:v>0.51020408163265296</c:v>
                </c:pt>
                <c:pt idx="33566">
                  <c:v>0.530612244897959</c:v>
                </c:pt>
                <c:pt idx="33567">
                  <c:v>0.55102040816326503</c:v>
                </c:pt>
                <c:pt idx="33568">
                  <c:v>0.57142857142857095</c:v>
                </c:pt>
                <c:pt idx="33569">
                  <c:v>0.59183673469387699</c:v>
                </c:pt>
                <c:pt idx="33570">
                  <c:v>0.61224489795918302</c:v>
                </c:pt>
                <c:pt idx="33571">
                  <c:v>0.63265306122448906</c:v>
                </c:pt>
                <c:pt idx="33572">
                  <c:v>0.65306122448979498</c:v>
                </c:pt>
                <c:pt idx="33573">
                  <c:v>0.67346938775510201</c:v>
                </c:pt>
                <c:pt idx="33574">
                  <c:v>0.69387755102040805</c:v>
                </c:pt>
                <c:pt idx="33575">
                  <c:v>0.71428571428571397</c:v>
                </c:pt>
                <c:pt idx="33576">
                  <c:v>0.73469387755102</c:v>
                </c:pt>
                <c:pt idx="33577">
                  <c:v>0.75510204081632604</c:v>
                </c:pt>
                <c:pt idx="33578">
                  <c:v>0.77551020408163196</c:v>
                </c:pt>
                <c:pt idx="33579">
                  <c:v>0.79591836734693799</c:v>
                </c:pt>
                <c:pt idx="33580">
                  <c:v>0.81632653061224403</c:v>
                </c:pt>
                <c:pt idx="33581">
                  <c:v>0.83673469387755095</c:v>
                </c:pt>
                <c:pt idx="33582">
                  <c:v>0.85714285714285698</c:v>
                </c:pt>
                <c:pt idx="33583">
                  <c:v>0.87755102040816302</c:v>
                </c:pt>
                <c:pt idx="33584">
                  <c:v>0.89795918367346905</c:v>
                </c:pt>
                <c:pt idx="33585">
                  <c:v>0.91836734693877498</c:v>
                </c:pt>
                <c:pt idx="33586">
                  <c:v>0.93877551020408101</c:v>
                </c:pt>
                <c:pt idx="33587">
                  <c:v>0.95918367346938704</c:v>
                </c:pt>
                <c:pt idx="33588">
                  <c:v>0.97959183673469297</c:v>
                </c:pt>
                <c:pt idx="33589">
                  <c:v>0</c:v>
                </c:pt>
                <c:pt idx="33590">
                  <c:v>2.6315789473684199E-2</c:v>
                </c:pt>
                <c:pt idx="33591">
                  <c:v>5.2631578947368397E-2</c:v>
                </c:pt>
                <c:pt idx="33592">
                  <c:v>7.8947368421052599E-2</c:v>
                </c:pt>
                <c:pt idx="33593">
                  <c:v>0.105263157894736</c:v>
                </c:pt>
                <c:pt idx="33594">
                  <c:v>0.13157894736842099</c:v>
                </c:pt>
                <c:pt idx="33595">
                  <c:v>0.157894736842105</c:v>
                </c:pt>
                <c:pt idx="33596">
                  <c:v>0.18421052631578899</c:v>
                </c:pt>
                <c:pt idx="33597">
                  <c:v>0.21052631578947301</c:v>
                </c:pt>
                <c:pt idx="33598">
                  <c:v>0.23684210526315699</c:v>
                </c:pt>
                <c:pt idx="33599">
                  <c:v>0.26315789473684198</c:v>
                </c:pt>
                <c:pt idx="33600">
                  <c:v>0.28947368421052599</c:v>
                </c:pt>
                <c:pt idx="33601">
                  <c:v>0.31578947368421001</c:v>
                </c:pt>
                <c:pt idx="33602">
                  <c:v>0.34210526315789402</c:v>
                </c:pt>
                <c:pt idx="33603">
                  <c:v>0.36842105263157798</c:v>
                </c:pt>
                <c:pt idx="33604">
                  <c:v>0.394736842105263</c:v>
                </c:pt>
                <c:pt idx="33605">
                  <c:v>0.42105263157894701</c:v>
                </c:pt>
                <c:pt idx="33606">
                  <c:v>0.44736842105263103</c:v>
                </c:pt>
                <c:pt idx="33607">
                  <c:v>0.47368421052631499</c:v>
                </c:pt>
                <c:pt idx="33608">
                  <c:v>0.5</c:v>
                </c:pt>
                <c:pt idx="33609">
                  <c:v>0.52631578947368396</c:v>
                </c:pt>
                <c:pt idx="33610">
                  <c:v>0.55263157894736803</c:v>
                </c:pt>
                <c:pt idx="33611">
                  <c:v>0.57894736842105199</c:v>
                </c:pt>
                <c:pt idx="33612">
                  <c:v>0.60526315789473595</c:v>
                </c:pt>
                <c:pt idx="33613">
                  <c:v>0.63157894736842102</c:v>
                </c:pt>
                <c:pt idx="33614">
                  <c:v>0.65789473684210498</c:v>
                </c:pt>
                <c:pt idx="33615">
                  <c:v>0.68421052631578905</c:v>
                </c:pt>
                <c:pt idx="33616">
                  <c:v>0.71052631578947301</c:v>
                </c:pt>
                <c:pt idx="33617">
                  <c:v>0.73684210526315697</c:v>
                </c:pt>
                <c:pt idx="33618">
                  <c:v>0.76315789473684204</c:v>
                </c:pt>
                <c:pt idx="33619">
                  <c:v>0.78947368421052599</c:v>
                </c:pt>
                <c:pt idx="33620">
                  <c:v>0.81578947368420995</c:v>
                </c:pt>
                <c:pt idx="33621">
                  <c:v>0.84210526315789402</c:v>
                </c:pt>
                <c:pt idx="33622">
                  <c:v>0.86842105263157898</c:v>
                </c:pt>
                <c:pt idx="33623">
                  <c:v>0.89473684210526305</c:v>
                </c:pt>
                <c:pt idx="33624">
                  <c:v>0.92105263157894701</c:v>
                </c:pt>
                <c:pt idx="33625">
                  <c:v>0.94736842105263097</c:v>
                </c:pt>
                <c:pt idx="33626">
                  <c:v>0.97368421052631504</c:v>
                </c:pt>
                <c:pt idx="33627">
                  <c:v>0</c:v>
                </c:pt>
                <c:pt idx="33628">
                  <c:v>9.9009900990098994E-3</c:v>
                </c:pt>
                <c:pt idx="33629">
                  <c:v>1.9801980198019799E-2</c:v>
                </c:pt>
                <c:pt idx="33630">
                  <c:v>2.9702970297029702E-2</c:v>
                </c:pt>
                <c:pt idx="33631">
                  <c:v>3.9603960396039598E-2</c:v>
                </c:pt>
                <c:pt idx="33632">
                  <c:v>4.95049504950495E-2</c:v>
                </c:pt>
                <c:pt idx="33633">
                  <c:v>5.9405940594059403E-2</c:v>
                </c:pt>
                <c:pt idx="33634">
                  <c:v>6.9306930693069299E-2</c:v>
                </c:pt>
                <c:pt idx="33635">
                  <c:v>7.9207920792079195E-2</c:v>
                </c:pt>
                <c:pt idx="33636">
                  <c:v>8.9108910891089105E-2</c:v>
                </c:pt>
                <c:pt idx="33637">
                  <c:v>9.9009900990099001E-2</c:v>
                </c:pt>
                <c:pt idx="33638">
                  <c:v>0.10891089108910799</c:v>
                </c:pt>
                <c:pt idx="33639">
                  <c:v>0.118811881188118</c:v>
                </c:pt>
                <c:pt idx="33640">
                  <c:v>0.12871287128712799</c:v>
                </c:pt>
                <c:pt idx="33641">
                  <c:v>0.13861386138613799</c:v>
                </c:pt>
                <c:pt idx="33642">
                  <c:v>0.14851485148514801</c:v>
                </c:pt>
                <c:pt idx="33643">
                  <c:v>0.158415841584158</c:v>
                </c:pt>
                <c:pt idx="33644">
                  <c:v>0.16831683168316799</c:v>
                </c:pt>
                <c:pt idx="33645">
                  <c:v>0.17821782178217799</c:v>
                </c:pt>
                <c:pt idx="33646">
                  <c:v>0.18811881188118801</c:v>
                </c:pt>
                <c:pt idx="33647">
                  <c:v>0.198019801980198</c:v>
                </c:pt>
                <c:pt idx="33648">
                  <c:v>0.207920792079207</c:v>
                </c:pt>
                <c:pt idx="33649">
                  <c:v>0.21782178217821699</c:v>
                </c:pt>
                <c:pt idx="33650">
                  <c:v>0.22772277227722701</c:v>
                </c:pt>
                <c:pt idx="33651">
                  <c:v>0.237623762376237</c:v>
                </c:pt>
                <c:pt idx="33652">
                  <c:v>0.247524752475247</c:v>
                </c:pt>
                <c:pt idx="33653">
                  <c:v>0.25742574257425699</c:v>
                </c:pt>
                <c:pt idx="33654">
                  <c:v>0.26732673267326701</c:v>
                </c:pt>
                <c:pt idx="33655">
                  <c:v>0.27722772277227697</c:v>
                </c:pt>
                <c:pt idx="33656">
                  <c:v>0.287128712871287</c:v>
                </c:pt>
                <c:pt idx="33657">
                  <c:v>0.29702970297029702</c:v>
                </c:pt>
                <c:pt idx="33658">
                  <c:v>0.30693069306930598</c:v>
                </c:pt>
                <c:pt idx="33659">
                  <c:v>0.316831683168316</c:v>
                </c:pt>
                <c:pt idx="33660">
                  <c:v>0.32673267326732602</c:v>
                </c:pt>
                <c:pt idx="33661">
                  <c:v>0.33663366336633599</c:v>
                </c:pt>
                <c:pt idx="33662">
                  <c:v>0.34653465346534601</c:v>
                </c:pt>
                <c:pt idx="33663">
                  <c:v>0.35643564356435598</c:v>
                </c:pt>
                <c:pt idx="33664">
                  <c:v>0.366336633663366</c:v>
                </c:pt>
                <c:pt idx="33665">
                  <c:v>0.37623762376237602</c:v>
                </c:pt>
                <c:pt idx="33666">
                  <c:v>0.38613861386138598</c:v>
                </c:pt>
                <c:pt idx="33667">
                  <c:v>0.396039603960396</c:v>
                </c:pt>
                <c:pt idx="33668">
                  <c:v>0.40594059405940502</c:v>
                </c:pt>
                <c:pt idx="33669">
                  <c:v>0.41584158415841499</c:v>
                </c:pt>
                <c:pt idx="33670">
                  <c:v>0.42574257425742501</c:v>
                </c:pt>
                <c:pt idx="33671">
                  <c:v>0.43564356435643498</c:v>
                </c:pt>
                <c:pt idx="33672">
                  <c:v>0.445544554455445</c:v>
                </c:pt>
                <c:pt idx="33673">
                  <c:v>0.45544554455445502</c:v>
                </c:pt>
                <c:pt idx="33674">
                  <c:v>0.46534653465346498</c:v>
                </c:pt>
                <c:pt idx="33675">
                  <c:v>0.475247524752475</c:v>
                </c:pt>
                <c:pt idx="33676">
                  <c:v>0.48514851485148502</c:v>
                </c:pt>
                <c:pt idx="33677">
                  <c:v>0.49504950495049499</c:v>
                </c:pt>
                <c:pt idx="33678">
                  <c:v>0.50495049504950495</c:v>
                </c:pt>
                <c:pt idx="33679">
                  <c:v>0.51485148514851398</c:v>
                </c:pt>
                <c:pt idx="33680">
                  <c:v>0.524752475247524</c:v>
                </c:pt>
                <c:pt idx="33681">
                  <c:v>0.53465346534653402</c:v>
                </c:pt>
                <c:pt idx="33682">
                  <c:v>0.54455445544554404</c:v>
                </c:pt>
                <c:pt idx="33683">
                  <c:v>0.55445544554455395</c:v>
                </c:pt>
                <c:pt idx="33684">
                  <c:v>0.56435643564356397</c:v>
                </c:pt>
                <c:pt idx="33685">
                  <c:v>0.57425742574257399</c:v>
                </c:pt>
                <c:pt idx="33686">
                  <c:v>0.58415841584158401</c:v>
                </c:pt>
                <c:pt idx="33687">
                  <c:v>0.59405940594059403</c:v>
                </c:pt>
                <c:pt idx="33688">
                  <c:v>0.60396039603960305</c:v>
                </c:pt>
                <c:pt idx="33689">
                  <c:v>0.61386138613861296</c:v>
                </c:pt>
                <c:pt idx="33690">
                  <c:v>0.62376237623762298</c:v>
                </c:pt>
                <c:pt idx="33691">
                  <c:v>0.633663366336633</c:v>
                </c:pt>
                <c:pt idx="33692">
                  <c:v>0.64356435643564303</c:v>
                </c:pt>
                <c:pt idx="33693">
                  <c:v>0.65346534653465305</c:v>
                </c:pt>
                <c:pt idx="33694">
                  <c:v>0.66336633663366296</c:v>
                </c:pt>
                <c:pt idx="33695">
                  <c:v>0.67326732673267298</c:v>
                </c:pt>
                <c:pt idx="33696">
                  <c:v>0.683168316831683</c:v>
                </c:pt>
                <c:pt idx="33697">
                  <c:v>0.69306930693069302</c:v>
                </c:pt>
                <c:pt idx="33698">
                  <c:v>0.70297029702970204</c:v>
                </c:pt>
                <c:pt idx="33699">
                  <c:v>0.71287128712871195</c:v>
                </c:pt>
                <c:pt idx="33700">
                  <c:v>0.72277227722772197</c:v>
                </c:pt>
                <c:pt idx="33701">
                  <c:v>0.73267326732673199</c:v>
                </c:pt>
                <c:pt idx="33702">
                  <c:v>0.74257425742574201</c:v>
                </c:pt>
                <c:pt idx="33703">
                  <c:v>0.75247524752475203</c:v>
                </c:pt>
                <c:pt idx="33704">
                  <c:v>0.76237623762376205</c:v>
                </c:pt>
                <c:pt idx="33705">
                  <c:v>0.77227722772277196</c:v>
                </c:pt>
                <c:pt idx="33706">
                  <c:v>0.78217821782178198</c:v>
                </c:pt>
                <c:pt idx="33707">
                  <c:v>0.79207920792079201</c:v>
                </c:pt>
                <c:pt idx="33708">
                  <c:v>0.80198019801980203</c:v>
                </c:pt>
                <c:pt idx="33709">
                  <c:v>0.81188118811881105</c:v>
                </c:pt>
                <c:pt idx="33710">
                  <c:v>0.82178217821782096</c:v>
                </c:pt>
                <c:pt idx="33711">
                  <c:v>0.83168316831683098</c:v>
                </c:pt>
                <c:pt idx="33712">
                  <c:v>0.841584158415841</c:v>
                </c:pt>
                <c:pt idx="33713">
                  <c:v>0.85148514851485102</c:v>
                </c:pt>
                <c:pt idx="33714">
                  <c:v>0.86138613861386104</c:v>
                </c:pt>
                <c:pt idx="33715">
                  <c:v>0.87128712871287095</c:v>
                </c:pt>
                <c:pt idx="33716">
                  <c:v>0.88118811881188097</c:v>
                </c:pt>
                <c:pt idx="33717">
                  <c:v>0.89108910891089099</c:v>
                </c:pt>
                <c:pt idx="33718">
                  <c:v>0.90099009900990101</c:v>
                </c:pt>
                <c:pt idx="33719">
                  <c:v>0.91089108910891003</c:v>
                </c:pt>
                <c:pt idx="33720">
                  <c:v>0.92079207920791994</c:v>
                </c:pt>
                <c:pt idx="33721">
                  <c:v>0.93069306930692997</c:v>
                </c:pt>
                <c:pt idx="33722">
                  <c:v>0.94059405940593999</c:v>
                </c:pt>
                <c:pt idx="33723">
                  <c:v>0.95049504950495001</c:v>
                </c:pt>
                <c:pt idx="33724">
                  <c:v>0.96039603960396003</c:v>
                </c:pt>
                <c:pt idx="33725">
                  <c:v>0.97029702970297005</c:v>
                </c:pt>
                <c:pt idx="33726">
                  <c:v>0.98019801980197996</c:v>
                </c:pt>
                <c:pt idx="33727">
                  <c:v>0.99009900990098998</c:v>
                </c:pt>
                <c:pt idx="33728">
                  <c:v>0</c:v>
                </c:pt>
                <c:pt idx="33729">
                  <c:v>2.4390243902439001E-2</c:v>
                </c:pt>
                <c:pt idx="33730">
                  <c:v>4.8780487804878002E-2</c:v>
                </c:pt>
                <c:pt idx="33731">
                  <c:v>7.3170731707316999E-2</c:v>
                </c:pt>
                <c:pt idx="33732">
                  <c:v>9.7560975609756101E-2</c:v>
                </c:pt>
                <c:pt idx="33733">
                  <c:v>0.12195121951219499</c:v>
                </c:pt>
                <c:pt idx="33734">
                  <c:v>0.146341463414634</c:v>
                </c:pt>
                <c:pt idx="33735">
                  <c:v>0.17073170731707299</c:v>
                </c:pt>
                <c:pt idx="33736">
                  <c:v>0.19512195121951201</c:v>
                </c:pt>
                <c:pt idx="33737">
                  <c:v>0.219512195121951</c:v>
                </c:pt>
                <c:pt idx="33738">
                  <c:v>0.24390243902438999</c:v>
                </c:pt>
                <c:pt idx="33739">
                  <c:v>0.26829268292682901</c:v>
                </c:pt>
                <c:pt idx="33740">
                  <c:v>0.292682926829268</c:v>
                </c:pt>
                <c:pt idx="33741">
                  <c:v>0.31707317073170699</c:v>
                </c:pt>
                <c:pt idx="33742">
                  <c:v>0.34146341463414598</c:v>
                </c:pt>
                <c:pt idx="33743">
                  <c:v>0.36585365853658502</c:v>
                </c:pt>
                <c:pt idx="33744">
                  <c:v>0.39024390243902402</c:v>
                </c:pt>
                <c:pt idx="33745">
                  <c:v>0.41463414634146301</c:v>
                </c:pt>
                <c:pt idx="33746">
                  <c:v>0.439024390243902</c:v>
                </c:pt>
                <c:pt idx="33747">
                  <c:v>0.46341463414634099</c:v>
                </c:pt>
                <c:pt idx="33748">
                  <c:v>0.48780487804877998</c:v>
                </c:pt>
                <c:pt idx="33749">
                  <c:v>0.51219512195121897</c:v>
                </c:pt>
                <c:pt idx="33750">
                  <c:v>0.53658536585365801</c:v>
                </c:pt>
                <c:pt idx="33751">
                  <c:v>0.56097560975609695</c:v>
                </c:pt>
                <c:pt idx="33752">
                  <c:v>0.585365853658536</c:v>
                </c:pt>
                <c:pt idx="33753">
                  <c:v>0.60975609756097504</c:v>
                </c:pt>
                <c:pt idx="33754">
                  <c:v>0.63414634146341398</c:v>
                </c:pt>
                <c:pt idx="33755">
                  <c:v>0.65853658536585302</c:v>
                </c:pt>
                <c:pt idx="33756">
                  <c:v>0.68292682926829196</c:v>
                </c:pt>
                <c:pt idx="33757">
                  <c:v>0.707317073170731</c:v>
                </c:pt>
                <c:pt idx="33758">
                  <c:v>0.73170731707317005</c:v>
                </c:pt>
                <c:pt idx="33759">
                  <c:v>0.75609756097560898</c:v>
                </c:pt>
                <c:pt idx="33760">
                  <c:v>0.78048780487804803</c:v>
                </c:pt>
                <c:pt idx="33761">
                  <c:v>0.80487804878048697</c:v>
                </c:pt>
                <c:pt idx="33762">
                  <c:v>0.82926829268292601</c:v>
                </c:pt>
                <c:pt idx="33763">
                  <c:v>0.85365853658536495</c:v>
                </c:pt>
                <c:pt idx="33764">
                  <c:v>0.87804878048780399</c:v>
                </c:pt>
                <c:pt idx="33765">
                  <c:v>0.90243902439024304</c:v>
                </c:pt>
                <c:pt idx="33766">
                  <c:v>0.92682926829268297</c:v>
                </c:pt>
                <c:pt idx="33767">
                  <c:v>0.95121951219512102</c:v>
                </c:pt>
                <c:pt idx="33768">
                  <c:v>0.97560975609756095</c:v>
                </c:pt>
                <c:pt idx="33769">
                  <c:v>0</c:v>
                </c:pt>
                <c:pt idx="33770">
                  <c:v>2.4390243902439001E-2</c:v>
                </c:pt>
                <c:pt idx="33771">
                  <c:v>4.8780487804878002E-2</c:v>
                </c:pt>
                <c:pt idx="33772">
                  <c:v>7.3170731707316999E-2</c:v>
                </c:pt>
                <c:pt idx="33773">
                  <c:v>9.7560975609756101E-2</c:v>
                </c:pt>
                <c:pt idx="33774">
                  <c:v>0.12195121951219499</c:v>
                </c:pt>
                <c:pt idx="33775">
                  <c:v>0.146341463414634</c:v>
                </c:pt>
                <c:pt idx="33776">
                  <c:v>0.17073170731707299</c:v>
                </c:pt>
                <c:pt idx="33777">
                  <c:v>0.19512195121951201</c:v>
                </c:pt>
                <c:pt idx="33778">
                  <c:v>0.219512195121951</c:v>
                </c:pt>
                <c:pt idx="33779">
                  <c:v>0.24390243902438999</c:v>
                </c:pt>
                <c:pt idx="33780">
                  <c:v>0.26829268292682901</c:v>
                </c:pt>
                <c:pt idx="33781">
                  <c:v>0.292682926829268</c:v>
                </c:pt>
                <c:pt idx="33782">
                  <c:v>0.31707317073170699</c:v>
                </c:pt>
                <c:pt idx="33783">
                  <c:v>0.34146341463414598</c:v>
                </c:pt>
                <c:pt idx="33784">
                  <c:v>0.36585365853658502</c:v>
                </c:pt>
                <c:pt idx="33785">
                  <c:v>0.39024390243902402</c:v>
                </c:pt>
                <c:pt idx="33786">
                  <c:v>0.41463414634146301</c:v>
                </c:pt>
                <c:pt idx="33787">
                  <c:v>0.439024390243902</c:v>
                </c:pt>
                <c:pt idx="33788">
                  <c:v>0.46341463414634099</c:v>
                </c:pt>
                <c:pt idx="33789">
                  <c:v>0.48780487804877998</c:v>
                </c:pt>
                <c:pt idx="33790">
                  <c:v>0.51219512195121897</c:v>
                </c:pt>
                <c:pt idx="33791">
                  <c:v>0.53658536585365801</c:v>
                </c:pt>
                <c:pt idx="33792">
                  <c:v>0.56097560975609695</c:v>
                </c:pt>
                <c:pt idx="33793">
                  <c:v>0.585365853658536</c:v>
                </c:pt>
                <c:pt idx="33794">
                  <c:v>0.60975609756097504</c:v>
                </c:pt>
                <c:pt idx="33795">
                  <c:v>0.63414634146341398</c:v>
                </c:pt>
                <c:pt idx="33796">
                  <c:v>0.65853658536585302</c:v>
                </c:pt>
                <c:pt idx="33797">
                  <c:v>0.68292682926829196</c:v>
                </c:pt>
                <c:pt idx="33798">
                  <c:v>0.707317073170731</c:v>
                </c:pt>
                <c:pt idx="33799">
                  <c:v>0.73170731707317005</c:v>
                </c:pt>
                <c:pt idx="33800">
                  <c:v>0.75609756097560898</c:v>
                </c:pt>
                <c:pt idx="33801">
                  <c:v>0.78048780487804803</c:v>
                </c:pt>
                <c:pt idx="33802">
                  <c:v>0.80487804878048697</c:v>
                </c:pt>
                <c:pt idx="33803">
                  <c:v>0.82926829268292601</c:v>
                </c:pt>
                <c:pt idx="33804">
                  <c:v>0.85365853658536495</c:v>
                </c:pt>
                <c:pt idx="33805">
                  <c:v>0.87804878048780399</c:v>
                </c:pt>
                <c:pt idx="33806">
                  <c:v>0.90243902439024304</c:v>
                </c:pt>
                <c:pt idx="33807">
                  <c:v>0.92682926829268297</c:v>
                </c:pt>
                <c:pt idx="33808">
                  <c:v>0.95121951219512102</c:v>
                </c:pt>
                <c:pt idx="33809">
                  <c:v>0.97560975609756095</c:v>
                </c:pt>
                <c:pt idx="33810">
                  <c:v>0</c:v>
                </c:pt>
                <c:pt idx="33811">
                  <c:v>9.5238095238095195E-3</c:v>
                </c:pt>
                <c:pt idx="33812">
                  <c:v>1.9047619047619001E-2</c:v>
                </c:pt>
                <c:pt idx="33813">
                  <c:v>2.8571428571428501E-2</c:v>
                </c:pt>
                <c:pt idx="33814">
                  <c:v>3.8095238095238099E-2</c:v>
                </c:pt>
                <c:pt idx="33815">
                  <c:v>4.7619047619047603E-2</c:v>
                </c:pt>
                <c:pt idx="33816">
                  <c:v>5.7142857142857099E-2</c:v>
                </c:pt>
                <c:pt idx="33817">
                  <c:v>6.6666666666666596E-2</c:v>
                </c:pt>
                <c:pt idx="33818">
                  <c:v>7.6190476190476197E-2</c:v>
                </c:pt>
                <c:pt idx="33819">
                  <c:v>8.5714285714285701E-2</c:v>
                </c:pt>
                <c:pt idx="33820">
                  <c:v>9.5238095238095205E-2</c:v>
                </c:pt>
                <c:pt idx="33821">
                  <c:v>0.104761904761904</c:v>
                </c:pt>
                <c:pt idx="33822">
                  <c:v>0.114285714285714</c:v>
                </c:pt>
                <c:pt idx="33823">
                  <c:v>0.12380952380952299</c:v>
                </c:pt>
                <c:pt idx="33824">
                  <c:v>0.133333333333333</c:v>
                </c:pt>
                <c:pt idx="33825">
                  <c:v>0.14285714285714199</c:v>
                </c:pt>
                <c:pt idx="33826">
                  <c:v>0.15238095238095201</c:v>
                </c:pt>
                <c:pt idx="33827">
                  <c:v>0.161904761904761</c:v>
                </c:pt>
                <c:pt idx="33828">
                  <c:v>0.17142857142857101</c:v>
                </c:pt>
                <c:pt idx="33829">
                  <c:v>0.18095238095238</c:v>
                </c:pt>
                <c:pt idx="33830">
                  <c:v>0.19047619047618999</c:v>
                </c:pt>
                <c:pt idx="33831">
                  <c:v>0.2</c:v>
                </c:pt>
                <c:pt idx="33832">
                  <c:v>0.209523809523809</c:v>
                </c:pt>
                <c:pt idx="33833">
                  <c:v>0.21904761904761899</c:v>
                </c:pt>
                <c:pt idx="33834">
                  <c:v>0.22857142857142801</c:v>
                </c:pt>
                <c:pt idx="33835">
                  <c:v>0.238095238095238</c:v>
                </c:pt>
                <c:pt idx="33836">
                  <c:v>0.24761904761904699</c:v>
                </c:pt>
                <c:pt idx="33837">
                  <c:v>0.25714285714285701</c:v>
                </c:pt>
                <c:pt idx="33838">
                  <c:v>0.266666666666666</c:v>
                </c:pt>
                <c:pt idx="33839">
                  <c:v>0.27619047619047599</c:v>
                </c:pt>
                <c:pt idx="33840">
                  <c:v>0.28571428571428498</c:v>
                </c:pt>
                <c:pt idx="33841">
                  <c:v>0.29523809523809502</c:v>
                </c:pt>
                <c:pt idx="33842">
                  <c:v>0.30476190476190401</c:v>
                </c:pt>
                <c:pt idx="33843">
                  <c:v>0.314285714285714</c:v>
                </c:pt>
                <c:pt idx="33844">
                  <c:v>0.32380952380952299</c:v>
                </c:pt>
                <c:pt idx="33845">
                  <c:v>0.33333333333333298</c:v>
                </c:pt>
                <c:pt idx="33846">
                  <c:v>0.34285714285714203</c:v>
                </c:pt>
                <c:pt idx="33847">
                  <c:v>0.35238095238095202</c:v>
                </c:pt>
                <c:pt idx="33848">
                  <c:v>0.36190476190476101</c:v>
                </c:pt>
                <c:pt idx="33849">
                  <c:v>0.371428571428571</c:v>
                </c:pt>
                <c:pt idx="33850">
                  <c:v>0.38095238095237999</c:v>
                </c:pt>
                <c:pt idx="33851">
                  <c:v>0.39047619047618998</c:v>
                </c:pt>
                <c:pt idx="33852">
                  <c:v>0.4</c:v>
                </c:pt>
                <c:pt idx="33853">
                  <c:v>0.40952380952380901</c:v>
                </c:pt>
                <c:pt idx="33854">
                  <c:v>0.419047619047619</c:v>
                </c:pt>
                <c:pt idx="33855">
                  <c:v>0.42857142857142799</c:v>
                </c:pt>
                <c:pt idx="33856">
                  <c:v>0.43809523809523798</c:v>
                </c:pt>
                <c:pt idx="33857">
                  <c:v>0.44761904761904697</c:v>
                </c:pt>
                <c:pt idx="33858">
                  <c:v>0.45714285714285702</c:v>
                </c:pt>
                <c:pt idx="33859">
                  <c:v>0.46666666666666601</c:v>
                </c:pt>
                <c:pt idx="33860">
                  <c:v>0.476190476190476</c:v>
                </c:pt>
                <c:pt idx="33861">
                  <c:v>0.48571428571428499</c:v>
                </c:pt>
                <c:pt idx="33862">
                  <c:v>0.49523809523809498</c:v>
                </c:pt>
                <c:pt idx="33863">
                  <c:v>0.50476190476190397</c:v>
                </c:pt>
                <c:pt idx="33864">
                  <c:v>0.51428571428571401</c:v>
                </c:pt>
                <c:pt idx="33865">
                  <c:v>0.52380952380952295</c:v>
                </c:pt>
                <c:pt idx="33866">
                  <c:v>0.53333333333333299</c:v>
                </c:pt>
                <c:pt idx="33867">
                  <c:v>0.54285714285714204</c:v>
                </c:pt>
                <c:pt idx="33868">
                  <c:v>0.55238095238095197</c:v>
                </c:pt>
                <c:pt idx="33869">
                  <c:v>0.56190476190476102</c:v>
                </c:pt>
                <c:pt idx="33870">
                  <c:v>0.57142857142857095</c:v>
                </c:pt>
                <c:pt idx="33871">
                  <c:v>0.580952380952381</c:v>
                </c:pt>
                <c:pt idx="33872">
                  <c:v>0.59047619047619004</c:v>
                </c:pt>
                <c:pt idx="33873">
                  <c:v>0.6</c:v>
                </c:pt>
                <c:pt idx="33874">
                  <c:v>0.60952380952380902</c:v>
                </c:pt>
                <c:pt idx="33875">
                  <c:v>0.61904761904761896</c:v>
                </c:pt>
                <c:pt idx="33876">
                  <c:v>0.628571428571428</c:v>
                </c:pt>
                <c:pt idx="33877">
                  <c:v>0.63809523809523805</c:v>
                </c:pt>
                <c:pt idx="33878">
                  <c:v>0.64761904761904698</c:v>
                </c:pt>
                <c:pt idx="33879">
                  <c:v>0.65714285714285703</c:v>
                </c:pt>
                <c:pt idx="33880">
                  <c:v>0.66666666666666596</c:v>
                </c:pt>
                <c:pt idx="33881">
                  <c:v>0.67619047619047601</c:v>
                </c:pt>
                <c:pt idx="33882">
                  <c:v>0.68571428571428505</c:v>
                </c:pt>
                <c:pt idx="33883">
                  <c:v>0.69523809523809499</c:v>
                </c:pt>
                <c:pt idx="33884">
                  <c:v>0.70476190476190403</c:v>
                </c:pt>
                <c:pt idx="33885">
                  <c:v>0.71428571428571397</c:v>
                </c:pt>
                <c:pt idx="33886">
                  <c:v>0.72380952380952301</c:v>
                </c:pt>
                <c:pt idx="33887">
                  <c:v>0.73333333333333295</c:v>
                </c:pt>
                <c:pt idx="33888">
                  <c:v>0.74285714285714199</c:v>
                </c:pt>
                <c:pt idx="33889">
                  <c:v>0.75238095238095204</c:v>
                </c:pt>
                <c:pt idx="33890">
                  <c:v>0.76190476190476097</c:v>
                </c:pt>
                <c:pt idx="33891">
                  <c:v>0.77142857142857102</c:v>
                </c:pt>
                <c:pt idx="33892">
                  <c:v>0.78095238095238095</c:v>
                </c:pt>
                <c:pt idx="33893">
                  <c:v>0.79047619047619</c:v>
                </c:pt>
                <c:pt idx="33894">
                  <c:v>0.8</c:v>
                </c:pt>
                <c:pt idx="33895">
                  <c:v>0.80952380952380898</c:v>
                </c:pt>
                <c:pt idx="33896">
                  <c:v>0.81904761904761902</c:v>
                </c:pt>
                <c:pt idx="33897">
                  <c:v>0.82857142857142796</c:v>
                </c:pt>
                <c:pt idx="33898">
                  <c:v>0.838095238095238</c:v>
                </c:pt>
                <c:pt idx="33899">
                  <c:v>0.84761904761904705</c:v>
                </c:pt>
                <c:pt idx="33900">
                  <c:v>0.85714285714285698</c:v>
                </c:pt>
                <c:pt idx="33901">
                  <c:v>0.86666666666666603</c:v>
                </c:pt>
                <c:pt idx="33902">
                  <c:v>0.87619047619047596</c:v>
                </c:pt>
                <c:pt idx="33903">
                  <c:v>0.88571428571428501</c:v>
                </c:pt>
                <c:pt idx="33904">
                  <c:v>0.89523809523809506</c:v>
                </c:pt>
                <c:pt idx="33905">
                  <c:v>0.90476190476190399</c:v>
                </c:pt>
                <c:pt idx="33906">
                  <c:v>0.91428571428571404</c:v>
                </c:pt>
                <c:pt idx="33907">
                  <c:v>0.92380952380952297</c:v>
                </c:pt>
                <c:pt idx="33908">
                  <c:v>0.93333333333333302</c:v>
                </c:pt>
                <c:pt idx="33909">
                  <c:v>0.94285714285714195</c:v>
                </c:pt>
                <c:pt idx="33910">
                  <c:v>0.952380952380952</c:v>
                </c:pt>
                <c:pt idx="33911">
                  <c:v>0.96190476190476104</c:v>
                </c:pt>
                <c:pt idx="33912">
                  <c:v>0.97142857142857097</c:v>
                </c:pt>
                <c:pt idx="33913">
                  <c:v>0.98095238095238002</c:v>
                </c:pt>
                <c:pt idx="33914">
                  <c:v>0.99047619047618995</c:v>
                </c:pt>
                <c:pt idx="33915">
                  <c:v>0</c:v>
                </c:pt>
                <c:pt idx="33916">
                  <c:v>2.1739130434782601E-2</c:v>
                </c:pt>
                <c:pt idx="33917">
                  <c:v>4.3478260869565202E-2</c:v>
                </c:pt>
                <c:pt idx="33918">
                  <c:v>6.5217391304347797E-2</c:v>
                </c:pt>
                <c:pt idx="33919">
                  <c:v>8.6956521739130405E-2</c:v>
                </c:pt>
                <c:pt idx="33920">
                  <c:v>0.108695652173913</c:v>
                </c:pt>
                <c:pt idx="33921">
                  <c:v>0.13043478260869501</c:v>
                </c:pt>
                <c:pt idx="33922">
                  <c:v>0.15217391304347799</c:v>
                </c:pt>
                <c:pt idx="33923">
                  <c:v>0.17391304347826</c:v>
                </c:pt>
                <c:pt idx="33924">
                  <c:v>0.19565217391304299</c:v>
                </c:pt>
                <c:pt idx="33925">
                  <c:v>0.217391304347826</c:v>
                </c:pt>
                <c:pt idx="33926">
                  <c:v>0.23913043478260801</c:v>
                </c:pt>
                <c:pt idx="33927">
                  <c:v>0.26086956521739102</c:v>
                </c:pt>
                <c:pt idx="33928">
                  <c:v>0.282608695652173</c:v>
                </c:pt>
                <c:pt idx="33929">
                  <c:v>0.30434782608695599</c:v>
                </c:pt>
                <c:pt idx="33930">
                  <c:v>0.32608695652173902</c:v>
                </c:pt>
                <c:pt idx="33931">
                  <c:v>0.34782608695652101</c:v>
                </c:pt>
                <c:pt idx="33932">
                  <c:v>0.36956521739130399</c:v>
                </c:pt>
                <c:pt idx="33933">
                  <c:v>0.39130434782608697</c:v>
                </c:pt>
                <c:pt idx="33934">
                  <c:v>0.41304347826086901</c:v>
                </c:pt>
                <c:pt idx="33935">
                  <c:v>0.434782608695652</c:v>
                </c:pt>
                <c:pt idx="33936">
                  <c:v>0.45652173913043398</c:v>
                </c:pt>
                <c:pt idx="33937">
                  <c:v>0.47826086956521702</c:v>
                </c:pt>
                <c:pt idx="33938">
                  <c:v>0.5</c:v>
                </c:pt>
                <c:pt idx="33939">
                  <c:v>0.52173913043478204</c:v>
                </c:pt>
                <c:pt idx="33940">
                  <c:v>0.54347826086956497</c:v>
                </c:pt>
                <c:pt idx="33941">
                  <c:v>0.56521739130434701</c:v>
                </c:pt>
                <c:pt idx="33942">
                  <c:v>0.58695652173913004</c:v>
                </c:pt>
                <c:pt idx="33943">
                  <c:v>0.60869565217391297</c:v>
                </c:pt>
                <c:pt idx="33944">
                  <c:v>0.63043478260869501</c:v>
                </c:pt>
                <c:pt idx="33945">
                  <c:v>0.65217391304347805</c:v>
                </c:pt>
                <c:pt idx="33946">
                  <c:v>0.67391304347825998</c:v>
                </c:pt>
                <c:pt idx="33947">
                  <c:v>0.69565217391304301</c:v>
                </c:pt>
                <c:pt idx="33948">
                  <c:v>0.71739130434782605</c:v>
                </c:pt>
                <c:pt idx="33949">
                  <c:v>0.73913043478260798</c:v>
                </c:pt>
                <c:pt idx="33950">
                  <c:v>0.76086956521739102</c:v>
                </c:pt>
                <c:pt idx="33951">
                  <c:v>0.78260869565217395</c:v>
                </c:pt>
                <c:pt idx="33952">
                  <c:v>0.80434782608695599</c:v>
                </c:pt>
                <c:pt idx="33953">
                  <c:v>0.82608695652173902</c:v>
                </c:pt>
                <c:pt idx="33954">
                  <c:v>0.84782608695652095</c:v>
                </c:pt>
                <c:pt idx="33955">
                  <c:v>0.86956521739130399</c:v>
                </c:pt>
                <c:pt idx="33956">
                  <c:v>0.89130434782608603</c:v>
                </c:pt>
                <c:pt idx="33957">
                  <c:v>0.91304347826086896</c:v>
                </c:pt>
                <c:pt idx="33958">
                  <c:v>0.934782608695652</c:v>
                </c:pt>
                <c:pt idx="33959">
                  <c:v>0.95652173913043403</c:v>
                </c:pt>
                <c:pt idx="33960">
                  <c:v>0.97826086956521696</c:v>
                </c:pt>
                <c:pt idx="33961">
                  <c:v>0</c:v>
                </c:pt>
                <c:pt idx="33962">
                  <c:v>1.53846153846153E-2</c:v>
                </c:pt>
                <c:pt idx="33963">
                  <c:v>3.0769230769230702E-2</c:v>
                </c:pt>
                <c:pt idx="33964">
                  <c:v>4.6153846153846101E-2</c:v>
                </c:pt>
                <c:pt idx="33965">
                  <c:v>6.15384615384615E-2</c:v>
                </c:pt>
                <c:pt idx="33966">
                  <c:v>7.69230769230769E-2</c:v>
                </c:pt>
                <c:pt idx="33967">
                  <c:v>9.2307692307692299E-2</c:v>
                </c:pt>
                <c:pt idx="33968">
                  <c:v>0.107692307692307</c:v>
                </c:pt>
                <c:pt idx="33969">
                  <c:v>0.123076923076923</c:v>
                </c:pt>
                <c:pt idx="33970">
                  <c:v>0.138461538461538</c:v>
                </c:pt>
                <c:pt idx="33971">
                  <c:v>0.15384615384615299</c:v>
                </c:pt>
                <c:pt idx="33972">
                  <c:v>0.16923076923076899</c:v>
                </c:pt>
                <c:pt idx="33973">
                  <c:v>0.18461538461538399</c:v>
                </c:pt>
                <c:pt idx="33974">
                  <c:v>0.2</c:v>
                </c:pt>
                <c:pt idx="33975">
                  <c:v>0.21538461538461501</c:v>
                </c:pt>
                <c:pt idx="33976">
                  <c:v>0.23076923076923</c:v>
                </c:pt>
                <c:pt idx="33977">
                  <c:v>0.246153846153846</c:v>
                </c:pt>
                <c:pt idx="33978">
                  <c:v>0.261538461538461</c:v>
                </c:pt>
                <c:pt idx="33979">
                  <c:v>0.27692307692307599</c:v>
                </c:pt>
                <c:pt idx="33980">
                  <c:v>0.29230769230769199</c:v>
                </c:pt>
                <c:pt idx="33981">
                  <c:v>0.30769230769230699</c:v>
                </c:pt>
                <c:pt idx="33982">
                  <c:v>0.32307692307692298</c:v>
                </c:pt>
                <c:pt idx="33983">
                  <c:v>0.33846153846153798</c:v>
                </c:pt>
                <c:pt idx="33984">
                  <c:v>0.35384615384615298</c:v>
                </c:pt>
                <c:pt idx="33985">
                  <c:v>0.36923076923076897</c:v>
                </c:pt>
                <c:pt idx="33986">
                  <c:v>0.38461538461538403</c:v>
                </c:pt>
                <c:pt idx="33987">
                  <c:v>0.4</c:v>
                </c:pt>
                <c:pt idx="33988">
                  <c:v>0.41538461538461502</c:v>
                </c:pt>
                <c:pt idx="33989">
                  <c:v>0.43076923076923002</c:v>
                </c:pt>
                <c:pt idx="33990">
                  <c:v>0.44615384615384601</c:v>
                </c:pt>
                <c:pt idx="33991">
                  <c:v>0.46153846153846101</c:v>
                </c:pt>
                <c:pt idx="33992">
                  <c:v>0.47692307692307601</c:v>
                </c:pt>
                <c:pt idx="33993">
                  <c:v>0.492307692307692</c:v>
                </c:pt>
                <c:pt idx="33994">
                  <c:v>0.507692307692307</c:v>
                </c:pt>
                <c:pt idx="33995">
                  <c:v>0.52307692307692299</c:v>
                </c:pt>
                <c:pt idx="33996">
                  <c:v>0.53846153846153799</c:v>
                </c:pt>
                <c:pt idx="33997">
                  <c:v>0.55384615384615299</c:v>
                </c:pt>
                <c:pt idx="33998">
                  <c:v>0.56923076923076898</c:v>
                </c:pt>
                <c:pt idx="33999">
                  <c:v>0.58461538461538398</c:v>
                </c:pt>
                <c:pt idx="34000">
                  <c:v>0.6</c:v>
                </c:pt>
                <c:pt idx="34001">
                  <c:v>0.61538461538461497</c:v>
                </c:pt>
                <c:pt idx="34002">
                  <c:v>0.63076923076922997</c:v>
                </c:pt>
                <c:pt idx="34003">
                  <c:v>0.64615384615384597</c:v>
                </c:pt>
                <c:pt idx="34004">
                  <c:v>0.66153846153846096</c:v>
                </c:pt>
                <c:pt idx="34005">
                  <c:v>0.67692307692307696</c:v>
                </c:pt>
                <c:pt idx="34006">
                  <c:v>0.69230769230769196</c:v>
                </c:pt>
                <c:pt idx="34007">
                  <c:v>0.70769230769230695</c:v>
                </c:pt>
                <c:pt idx="34008">
                  <c:v>0.72307692307692295</c:v>
                </c:pt>
                <c:pt idx="34009">
                  <c:v>0.73846153846153795</c:v>
                </c:pt>
                <c:pt idx="34010">
                  <c:v>0.75384615384615306</c:v>
                </c:pt>
                <c:pt idx="34011">
                  <c:v>0.76923076923076905</c:v>
                </c:pt>
                <c:pt idx="34012">
                  <c:v>0.78461538461538405</c:v>
                </c:pt>
                <c:pt idx="34013">
                  <c:v>0.8</c:v>
                </c:pt>
                <c:pt idx="34014">
                  <c:v>0.81538461538461504</c:v>
                </c:pt>
                <c:pt idx="34015">
                  <c:v>0.83076923076923004</c:v>
                </c:pt>
                <c:pt idx="34016">
                  <c:v>0.84615384615384603</c:v>
                </c:pt>
                <c:pt idx="34017">
                  <c:v>0.86153846153846103</c:v>
                </c:pt>
                <c:pt idx="34018">
                  <c:v>0.87692307692307603</c:v>
                </c:pt>
                <c:pt idx="34019">
                  <c:v>0.89230769230769202</c:v>
                </c:pt>
                <c:pt idx="34020">
                  <c:v>0.90769230769230702</c:v>
                </c:pt>
                <c:pt idx="34021">
                  <c:v>0.92307692307692302</c:v>
                </c:pt>
                <c:pt idx="34022">
                  <c:v>0.93846153846153801</c:v>
                </c:pt>
                <c:pt idx="34023">
                  <c:v>0.95384615384615301</c:v>
                </c:pt>
                <c:pt idx="34024">
                  <c:v>0.96923076923076901</c:v>
                </c:pt>
                <c:pt idx="34025">
                  <c:v>0.984615384615384</c:v>
                </c:pt>
                <c:pt idx="34026">
                  <c:v>0</c:v>
                </c:pt>
                <c:pt idx="34027">
                  <c:v>3.2258064516128997E-2</c:v>
                </c:pt>
                <c:pt idx="34028">
                  <c:v>6.4516129032257993E-2</c:v>
                </c:pt>
                <c:pt idx="34029">
                  <c:v>9.6774193548387094E-2</c:v>
                </c:pt>
                <c:pt idx="34030">
                  <c:v>0.12903225806451599</c:v>
                </c:pt>
                <c:pt idx="34031">
                  <c:v>0.16129032258064499</c:v>
                </c:pt>
                <c:pt idx="34032">
                  <c:v>0.19354838709677399</c:v>
                </c:pt>
                <c:pt idx="34033">
                  <c:v>0.225806451612903</c:v>
                </c:pt>
                <c:pt idx="34034">
                  <c:v>0.25806451612903197</c:v>
                </c:pt>
                <c:pt idx="34035">
                  <c:v>0.29032258064516098</c:v>
                </c:pt>
                <c:pt idx="34036">
                  <c:v>0.32258064516128998</c:v>
                </c:pt>
                <c:pt idx="34037">
                  <c:v>0.35483870967741898</c:v>
                </c:pt>
                <c:pt idx="34038">
                  <c:v>0.38709677419354799</c:v>
                </c:pt>
                <c:pt idx="34039">
                  <c:v>0.41935483870967699</c:v>
                </c:pt>
                <c:pt idx="34040">
                  <c:v>0.45161290322580599</c:v>
                </c:pt>
                <c:pt idx="34041">
                  <c:v>0.483870967741935</c:v>
                </c:pt>
                <c:pt idx="34042">
                  <c:v>0.51612903225806395</c:v>
                </c:pt>
                <c:pt idx="34043">
                  <c:v>0.54838709677419295</c:v>
                </c:pt>
                <c:pt idx="34044">
                  <c:v>0.58064516129032195</c:v>
                </c:pt>
                <c:pt idx="34045">
                  <c:v>0.61290322580645096</c:v>
                </c:pt>
                <c:pt idx="34046">
                  <c:v>0.64516129032257996</c:v>
                </c:pt>
                <c:pt idx="34047">
                  <c:v>0.67741935483870896</c:v>
                </c:pt>
                <c:pt idx="34048">
                  <c:v>0.70967741935483797</c:v>
                </c:pt>
                <c:pt idx="34049">
                  <c:v>0.74193548387096697</c:v>
                </c:pt>
                <c:pt idx="34050">
                  <c:v>0.77419354838709598</c:v>
                </c:pt>
                <c:pt idx="34051">
                  <c:v>0.80645161290322498</c:v>
                </c:pt>
                <c:pt idx="34052">
                  <c:v>0.83870967741935398</c:v>
                </c:pt>
                <c:pt idx="34053">
                  <c:v>0.87096774193548299</c:v>
                </c:pt>
                <c:pt idx="34054">
                  <c:v>0.90322580645161199</c:v>
                </c:pt>
                <c:pt idx="34055">
                  <c:v>0.93548387096774099</c:v>
                </c:pt>
                <c:pt idx="34056">
                  <c:v>0.967741935483871</c:v>
                </c:pt>
                <c:pt idx="34057">
                  <c:v>0</c:v>
                </c:pt>
                <c:pt idx="34058">
                  <c:v>1.7857142857142801E-2</c:v>
                </c:pt>
                <c:pt idx="34059">
                  <c:v>3.5714285714285698E-2</c:v>
                </c:pt>
                <c:pt idx="34060">
                  <c:v>5.3571428571428499E-2</c:v>
                </c:pt>
                <c:pt idx="34061">
                  <c:v>7.1428571428571397E-2</c:v>
                </c:pt>
                <c:pt idx="34062">
                  <c:v>8.9285714285714204E-2</c:v>
                </c:pt>
                <c:pt idx="34063">
                  <c:v>0.107142857142857</c:v>
                </c:pt>
                <c:pt idx="34064">
                  <c:v>0.125</c:v>
                </c:pt>
                <c:pt idx="34065">
                  <c:v>0.14285714285714199</c:v>
                </c:pt>
                <c:pt idx="34066">
                  <c:v>0.160714285714285</c:v>
                </c:pt>
                <c:pt idx="34067">
                  <c:v>0.17857142857142799</c:v>
                </c:pt>
                <c:pt idx="34068">
                  <c:v>0.19642857142857101</c:v>
                </c:pt>
                <c:pt idx="34069">
                  <c:v>0.214285714285714</c:v>
                </c:pt>
                <c:pt idx="34070">
                  <c:v>0.23214285714285701</c:v>
                </c:pt>
                <c:pt idx="34071">
                  <c:v>0.25</c:v>
                </c:pt>
                <c:pt idx="34072">
                  <c:v>0.26785714285714202</c:v>
                </c:pt>
                <c:pt idx="34073">
                  <c:v>0.28571428571428498</c:v>
                </c:pt>
                <c:pt idx="34074">
                  <c:v>0.30357142857142799</c:v>
                </c:pt>
                <c:pt idx="34075">
                  <c:v>0.32142857142857101</c:v>
                </c:pt>
                <c:pt idx="34076">
                  <c:v>0.33928571428571402</c:v>
                </c:pt>
                <c:pt idx="34077">
                  <c:v>0.35714285714285698</c:v>
                </c:pt>
                <c:pt idx="34078">
                  <c:v>0.375</c:v>
                </c:pt>
                <c:pt idx="34079">
                  <c:v>0.39285714285714202</c:v>
                </c:pt>
                <c:pt idx="34080">
                  <c:v>0.41071428571428498</c:v>
                </c:pt>
                <c:pt idx="34081">
                  <c:v>0.42857142857142799</c:v>
                </c:pt>
                <c:pt idx="34082">
                  <c:v>0.44642857142857101</c:v>
                </c:pt>
                <c:pt idx="34083">
                  <c:v>0.46428571428571402</c:v>
                </c:pt>
                <c:pt idx="34084">
                  <c:v>0.48214285714285698</c:v>
                </c:pt>
                <c:pt idx="34085">
                  <c:v>0.5</c:v>
                </c:pt>
                <c:pt idx="34086">
                  <c:v>0.51785714285714202</c:v>
                </c:pt>
                <c:pt idx="34087">
                  <c:v>0.53571428571428503</c:v>
                </c:pt>
                <c:pt idx="34088">
                  <c:v>0.55357142857142805</c:v>
                </c:pt>
                <c:pt idx="34089">
                  <c:v>0.57142857142857095</c:v>
                </c:pt>
                <c:pt idx="34090">
                  <c:v>0.58928571428571397</c:v>
                </c:pt>
                <c:pt idx="34091">
                  <c:v>0.60714285714285698</c:v>
                </c:pt>
                <c:pt idx="34092">
                  <c:v>0.625</c:v>
                </c:pt>
                <c:pt idx="34093">
                  <c:v>0.64285714285714202</c:v>
                </c:pt>
                <c:pt idx="34094">
                  <c:v>0.66071428571428503</c:v>
                </c:pt>
                <c:pt idx="34095">
                  <c:v>0.67857142857142805</c:v>
                </c:pt>
                <c:pt idx="34096">
                  <c:v>0.69642857142857095</c:v>
                </c:pt>
                <c:pt idx="34097">
                  <c:v>0.71428571428571397</c:v>
                </c:pt>
                <c:pt idx="34098">
                  <c:v>0.73214285714285698</c:v>
                </c:pt>
                <c:pt idx="34099">
                  <c:v>0.75</c:v>
                </c:pt>
                <c:pt idx="34100">
                  <c:v>0.76785714285714202</c:v>
                </c:pt>
                <c:pt idx="34101">
                  <c:v>0.78571428571428503</c:v>
                </c:pt>
                <c:pt idx="34102">
                  <c:v>0.80357142857142805</c:v>
                </c:pt>
                <c:pt idx="34103">
                  <c:v>0.82142857142857095</c:v>
                </c:pt>
                <c:pt idx="34104">
                  <c:v>0.83928571428571397</c:v>
                </c:pt>
                <c:pt idx="34105">
                  <c:v>0.85714285714285698</c:v>
                </c:pt>
                <c:pt idx="34106">
                  <c:v>0.875</c:v>
                </c:pt>
                <c:pt idx="34107">
                  <c:v>0.89285714285714202</c:v>
                </c:pt>
                <c:pt idx="34108">
                  <c:v>0.91071428571428503</c:v>
                </c:pt>
                <c:pt idx="34109">
                  <c:v>0.92857142857142805</c:v>
                </c:pt>
                <c:pt idx="34110">
                  <c:v>0.94642857142857095</c:v>
                </c:pt>
                <c:pt idx="34111">
                  <c:v>0.96428571428571397</c:v>
                </c:pt>
                <c:pt idx="34112">
                  <c:v>0.98214285714285698</c:v>
                </c:pt>
                <c:pt idx="34113">
                  <c:v>0</c:v>
                </c:pt>
                <c:pt idx="34114">
                  <c:v>8.7719298245613996E-3</c:v>
                </c:pt>
                <c:pt idx="34115">
                  <c:v>1.7543859649122799E-2</c:v>
                </c:pt>
                <c:pt idx="34116">
                  <c:v>2.6315789473684199E-2</c:v>
                </c:pt>
                <c:pt idx="34117">
                  <c:v>3.5087719298245598E-2</c:v>
                </c:pt>
                <c:pt idx="34118">
                  <c:v>4.3859649122807001E-2</c:v>
                </c:pt>
                <c:pt idx="34119">
                  <c:v>5.2631578947368397E-2</c:v>
                </c:pt>
                <c:pt idx="34120">
                  <c:v>6.14035087719298E-2</c:v>
                </c:pt>
                <c:pt idx="34121">
                  <c:v>7.0175438596491196E-2</c:v>
                </c:pt>
                <c:pt idx="34122">
                  <c:v>7.8947368421052599E-2</c:v>
                </c:pt>
                <c:pt idx="34123">
                  <c:v>8.7719298245614002E-2</c:v>
                </c:pt>
                <c:pt idx="34124">
                  <c:v>9.6491228070175405E-2</c:v>
                </c:pt>
                <c:pt idx="34125">
                  <c:v>0.105263157894736</c:v>
                </c:pt>
                <c:pt idx="34126">
                  <c:v>0.114035087719298</c:v>
                </c:pt>
                <c:pt idx="34127">
                  <c:v>0.122807017543859</c:v>
                </c:pt>
                <c:pt idx="34128">
                  <c:v>0.13157894736842099</c:v>
                </c:pt>
                <c:pt idx="34129">
                  <c:v>0.140350877192982</c:v>
                </c:pt>
                <c:pt idx="34130">
                  <c:v>0.14912280701754299</c:v>
                </c:pt>
                <c:pt idx="34131">
                  <c:v>0.157894736842105</c:v>
                </c:pt>
                <c:pt idx="34132">
                  <c:v>0.16666666666666599</c:v>
                </c:pt>
                <c:pt idx="34133">
                  <c:v>0.175438596491228</c:v>
                </c:pt>
                <c:pt idx="34134">
                  <c:v>0.18421052631578899</c:v>
                </c:pt>
                <c:pt idx="34135">
                  <c:v>0.19298245614035001</c:v>
                </c:pt>
                <c:pt idx="34136">
                  <c:v>0.20175438596491199</c:v>
                </c:pt>
                <c:pt idx="34137">
                  <c:v>0.21052631578947301</c:v>
                </c:pt>
                <c:pt idx="34138">
                  <c:v>0.21929824561403499</c:v>
                </c:pt>
                <c:pt idx="34139">
                  <c:v>0.22807017543859601</c:v>
                </c:pt>
                <c:pt idx="34140">
                  <c:v>0.23684210526315699</c:v>
                </c:pt>
                <c:pt idx="34141">
                  <c:v>0.24561403508771901</c:v>
                </c:pt>
                <c:pt idx="34142">
                  <c:v>0.25438596491227999</c:v>
                </c:pt>
                <c:pt idx="34143">
                  <c:v>0.26315789473684198</c:v>
                </c:pt>
                <c:pt idx="34144">
                  <c:v>0.27192982456140302</c:v>
                </c:pt>
                <c:pt idx="34145">
                  <c:v>0.28070175438596401</c:v>
                </c:pt>
                <c:pt idx="34146">
                  <c:v>0.28947368421052599</c:v>
                </c:pt>
                <c:pt idx="34147">
                  <c:v>0.29824561403508698</c:v>
                </c:pt>
                <c:pt idx="34148">
                  <c:v>0.30701754385964902</c:v>
                </c:pt>
                <c:pt idx="34149">
                  <c:v>0.31578947368421001</c:v>
                </c:pt>
                <c:pt idx="34150">
                  <c:v>0.324561403508771</c:v>
                </c:pt>
                <c:pt idx="34151">
                  <c:v>0.33333333333333298</c:v>
                </c:pt>
                <c:pt idx="34152">
                  <c:v>0.34210526315789402</c:v>
                </c:pt>
                <c:pt idx="34153">
                  <c:v>0.35087719298245601</c:v>
                </c:pt>
                <c:pt idx="34154">
                  <c:v>0.359649122807017</c:v>
                </c:pt>
                <c:pt idx="34155">
                  <c:v>0.36842105263157798</c:v>
                </c:pt>
                <c:pt idx="34156">
                  <c:v>0.37719298245614002</c:v>
                </c:pt>
                <c:pt idx="34157">
                  <c:v>0.38596491228070101</c:v>
                </c:pt>
                <c:pt idx="34158">
                  <c:v>0.394736842105263</c:v>
                </c:pt>
                <c:pt idx="34159">
                  <c:v>0.40350877192982398</c:v>
                </c:pt>
                <c:pt idx="34160">
                  <c:v>0.41228070175438503</c:v>
                </c:pt>
                <c:pt idx="34161">
                  <c:v>0.42105263157894701</c:v>
                </c:pt>
                <c:pt idx="34162">
                  <c:v>0.429824561403508</c:v>
                </c:pt>
                <c:pt idx="34163">
                  <c:v>0.43859649122806998</c:v>
                </c:pt>
                <c:pt idx="34164">
                  <c:v>0.44736842105263103</c:v>
                </c:pt>
                <c:pt idx="34165">
                  <c:v>0.45614035087719201</c:v>
                </c:pt>
                <c:pt idx="34166">
                  <c:v>0.464912280701754</c:v>
                </c:pt>
                <c:pt idx="34167">
                  <c:v>0.47368421052631499</c:v>
                </c:pt>
                <c:pt idx="34168">
                  <c:v>0.48245614035087703</c:v>
                </c:pt>
                <c:pt idx="34169">
                  <c:v>0.49122807017543801</c:v>
                </c:pt>
                <c:pt idx="34170">
                  <c:v>0.5</c:v>
                </c:pt>
                <c:pt idx="34171">
                  <c:v>0.50877192982456099</c:v>
                </c:pt>
                <c:pt idx="34172">
                  <c:v>0.51754385964912197</c:v>
                </c:pt>
                <c:pt idx="34173">
                  <c:v>0.52631578947368396</c:v>
                </c:pt>
                <c:pt idx="34174">
                  <c:v>0.53508771929824495</c:v>
                </c:pt>
                <c:pt idx="34175">
                  <c:v>0.54385964912280704</c:v>
                </c:pt>
                <c:pt idx="34176">
                  <c:v>0.55263157894736803</c:v>
                </c:pt>
                <c:pt idx="34177">
                  <c:v>0.56140350877192902</c:v>
                </c:pt>
                <c:pt idx="34178">
                  <c:v>0.570175438596491</c:v>
                </c:pt>
                <c:pt idx="34179">
                  <c:v>0.57894736842105199</c:v>
                </c:pt>
                <c:pt idx="34180">
                  <c:v>0.58771929824561397</c:v>
                </c:pt>
                <c:pt idx="34181">
                  <c:v>0.59649122807017496</c:v>
                </c:pt>
                <c:pt idx="34182">
                  <c:v>0.60526315789473595</c:v>
                </c:pt>
                <c:pt idx="34183">
                  <c:v>0.61403508771929804</c:v>
                </c:pt>
                <c:pt idx="34184">
                  <c:v>0.62280701754385903</c:v>
                </c:pt>
                <c:pt idx="34185">
                  <c:v>0.63157894736842102</c:v>
                </c:pt>
                <c:pt idx="34186">
                  <c:v>0.640350877192982</c:v>
                </c:pt>
                <c:pt idx="34187">
                  <c:v>0.64912280701754299</c:v>
                </c:pt>
                <c:pt idx="34188">
                  <c:v>0.65789473684210498</c:v>
                </c:pt>
                <c:pt idx="34189">
                  <c:v>0.66666666666666596</c:v>
                </c:pt>
                <c:pt idx="34190">
                  <c:v>0.67543859649122795</c:v>
                </c:pt>
                <c:pt idx="34191">
                  <c:v>0.68421052631578905</c:v>
                </c:pt>
                <c:pt idx="34192">
                  <c:v>0.69298245614035003</c:v>
                </c:pt>
                <c:pt idx="34193">
                  <c:v>0.70175438596491202</c:v>
                </c:pt>
                <c:pt idx="34194">
                  <c:v>0.71052631578947301</c:v>
                </c:pt>
                <c:pt idx="34195">
                  <c:v>0.71929824561403499</c:v>
                </c:pt>
                <c:pt idx="34196">
                  <c:v>0.72807017543859598</c:v>
                </c:pt>
                <c:pt idx="34197">
                  <c:v>0.73684210526315697</c:v>
                </c:pt>
                <c:pt idx="34198">
                  <c:v>0.74561403508771895</c:v>
                </c:pt>
                <c:pt idx="34199">
                  <c:v>0.75438596491228005</c:v>
                </c:pt>
                <c:pt idx="34200">
                  <c:v>0.76315789473684204</c:v>
                </c:pt>
                <c:pt idx="34201">
                  <c:v>0.77192982456140302</c:v>
                </c:pt>
                <c:pt idx="34202">
                  <c:v>0.78070175438596401</c:v>
                </c:pt>
                <c:pt idx="34203">
                  <c:v>0.78947368421052599</c:v>
                </c:pt>
                <c:pt idx="34204">
                  <c:v>0.79824561403508698</c:v>
                </c:pt>
                <c:pt idx="34205">
                  <c:v>0.80701754385964897</c:v>
                </c:pt>
                <c:pt idx="34206">
                  <c:v>0.81578947368420995</c:v>
                </c:pt>
                <c:pt idx="34207">
                  <c:v>0.82456140350877105</c:v>
                </c:pt>
                <c:pt idx="34208">
                  <c:v>0.83333333333333304</c:v>
                </c:pt>
                <c:pt idx="34209">
                  <c:v>0.84210526315789402</c:v>
                </c:pt>
                <c:pt idx="34210">
                  <c:v>0.85087719298245601</c:v>
                </c:pt>
                <c:pt idx="34211">
                  <c:v>0.859649122807017</c:v>
                </c:pt>
                <c:pt idx="34212">
                  <c:v>0.86842105263157898</c:v>
                </c:pt>
                <c:pt idx="34213">
                  <c:v>0.87719298245613997</c:v>
                </c:pt>
                <c:pt idx="34214">
                  <c:v>0.88596491228070096</c:v>
                </c:pt>
                <c:pt idx="34215">
                  <c:v>0.89473684210526305</c:v>
                </c:pt>
                <c:pt idx="34216">
                  <c:v>0.90350877192982404</c:v>
                </c:pt>
                <c:pt idx="34217">
                  <c:v>0.91228070175438503</c:v>
                </c:pt>
                <c:pt idx="34218">
                  <c:v>0.92105263157894701</c:v>
                </c:pt>
                <c:pt idx="34219">
                  <c:v>0.929824561403508</c:v>
                </c:pt>
                <c:pt idx="34220">
                  <c:v>0.93859649122806998</c:v>
                </c:pt>
                <c:pt idx="34221">
                  <c:v>0.94736842105263097</c:v>
                </c:pt>
                <c:pt idx="34222">
                  <c:v>0.95614035087719296</c:v>
                </c:pt>
                <c:pt idx="34223">
                  <c:v>0.96491228070175405</c:v>
                </c:pt>
                <c:pt idx="34224">
                  <c:v>0.97368421052631504</c:v>
                </c:pt>
                <c:pt idx="34225">
                  <c:v>0.98245614035087703</c:v>
                </c:pt>
                <c:pt idx="34226">
                  <c:v>0.99122807017543801</c:v>
                </c:pt>
                <c:pt idx="34227">
                  <c:v>0</c:v>
                </c:pt>
                <c:pt idx="34228">
                  <c:v>4.1666666666666602E-2</c:v>
                </c:pt>
                <c:pt idx="34229">
                  <c:v>8.3333333333333301E-2</c:v>
                </c:pt>
                <c:pt idx="34230">
                  <c:v>0.125</c:v>
                </c:pt>
                <c:pt idx="34231">
                  <c:v>0.16666666666666599</c:v>
                </c:pt>
                <c:pt idx="34232">
                  <c:v>0.20833333333333301</c:v>
                </c:pt>
                <c:pt idx="34233">
                  <c:v>0.25</c:v>
                </c:pt>
                <c:pt idx="34234">
                  <c:v>0.29166666666666602</c:v>
                </c:pt>
                <c:pt idx="34235">
                  <c:v>0.33333333333333298</c:v>
                </c:pt>
                <c:pt idx="34236">
                  <c:v>0.375</c:v>
                </c:pt>
                <c:pt idx="34237">
                  <c:v>0.41666666666666602</c:v>
                </c:pt>
                <c:pt idx="34238">
                  <c:v>0.45833333333333298</c:v>
                </c:pt>
                <c:pt idx="34239">
                  <c:v>0.5</c:v>
                </c:pt>
                <c:pt idx="34240">
                  <c:v>0.54166666666666596</c:v>
                </c:pt>
                <c:pt idx="34241">
                  <c:v>0.58333333333333304</c:v>
                </c:pt>
                <c:pt idx="34242">
                  <c:v>0.625</c:v>
                </c:pt>
                <c:pt idx="34243">
                  <c:v>0.66666666666666596</c:v>
                </c:pt>
                <c:pt idx="34244">
                  <c:v>0.70833333333333304</c:v>
                </c:pt>
                <c:pt idx="34245">
                  <c:v>0.75</c:v>
                </c:pt>
                <c:pt idx="34246">
                  <c:v>0.79166666666666596</c:v>
                </c:pt>
                <c:pt idx="34247">
                  <c:v>0.83333333333333304</c:v>
                </c:pt>
                <c:pt idx="34248">
                  <c:v>0.875</c:v>
                </c:pt>
                <c:pt idx="34249">
                  <c:v>0.91666666666666596</c:v>
                </c:pt>
                <c:pt idx="34250">
                  <c:v>0.95833333333333304</c:v>
                </c:pt>
                <c:pt idx="34251">
                  <c:v>0</c:v>
                </c:pt>
                <c:pt idx="34252">
                  <c:v>1.7857142857142801E-2</c:v>
                </c:pt>
                <c:pt idx="34253">
                  <c:v>3.5714285714285698E-2</c:v>
                </c:pt>
                <c:pt idx="34254">
                  <c:v>5.3571428571428499E-2</c:v>
                </c:pt>
                <c:pt idx="34255">
                  <c:v>7.1428571428571397E-2</c:v>
                </c:pt>
                <c:pt idx="34256">
                  <c:v>8.9285714285714204E-2</c:v>
                </c:pt>
                <c:pt idx="34257">
                  <c:v>0.107142857142857</c:v>
                </c:pt>
                <c:pt idx="34258">
                  <c:v>0.125</c:v>
                </c:pt>
                <c:pt idx="34259">
                  <c:v>0.14285714285714199</c:v>
                </c:pt>
                <c:pt idx="34260">
                  <c:v>0.160714285714285</c:v>
                </c:pt>
                <c:pt idx="34261">
                  <c:v>0.17857142857142799</c:v>
                </c:pt>
                <c:pt idx="34262">
                  <c:v>0.19642857142857101</c:v>
                </c:pt>
                <c:pt idx="34263">
                  <c:v>0.214285714285714</c:v>
                </c:pt>
                <c:pt idx="34264">
                  <c:v>0.23214285714285701</c:v>
                </c:pt>
                <c:pt idx="34265">
                  <c:v>0.25</c:v>
                </c:pt>
                <c:pt idx="34266">
                  <c:v>0.26785714285714202</c:v>
                </c:pt>
                <c:pt idx="34267">
                  <c:v>0.28571428571428498</c:v>
                </c:pt>
                <c:pt idx="34268">
                  <c:v>0.30357142857142799</c:v>
                </c:pt>
                <c:pt idx="34269">
                  <c:v>0.32142857142857101</c:v>
                </c:pt>
                <c:pt idx="34270">
                  <c:v>0.33928571428571402</c:v>
                </c:pt>
                <c:pt idx="34271">
                  <c:v>0.35714285714285698</c:v>
                </c:pt>
                <c:pt idx="34272">
                  <c:v>0.375</c:v>
                </c:pt>
                <c:pt idx="34273">
                  <c:v>0.39285714285714202</c:v>
                </c:pt>
                <c:pt idx="34274">
                  <c:v>0.41071428571428498</c:v>
                </c:pt>
                <c:pt idx="34275">
                  <c:v>0.42857142857142799</c:v>
                </c:pt>
                <c:pt idx="34276">
                  <c:v>0.44642857142857101</c:v>
                </c:pt>
                <c:pt idx="34277">
                  <c:v>0.46428571428571402</c:v>
                </c:pt>
                <c:pt idx="34278">
                  <c:v>0.48214285714285698</c:v>
                </c:pt>
                <c:pt idx="34279">
                  <c:v>0.5</c:v>
                </c:pt>
                <c:pt idx="34280">
                  <c:v>0.51785714285714202</c:v>
                </c:pt>
                <c:pt idx="34281">
                  <c:v>0.53571428571428503</c:v>
                </c:pt>
                <c:pt idx="34282">
                  <c:v>0.55357142857142805</c:v>
                </c:pt>
                <c:pt idx="34283">
                  <c:v>0.57142857142857095</c:v>
                </c:pt>
                <c:pt idx="34284">
                  <c:v>0.58928571428571397</c:v>
                </c:pt>
                <c:pt idx="34285">
                  <c:v>0.60714285714285698</c:v>
                </c:pt>
                <c:pt idx="34286">
                  <c:v>0.625</c:v>
                </c:pt>
                <c:pt idx="34287">
                  <c:v>0.64285714285714202</c:v>
                </c:pt>
                <c:pt idx="34288">
                  <c:v>0.66071428571428503</c:v>
                </c:pt>
                <c:pt idx="34289">
                  <c:v>0.67857142857142805</c:v>
                </c:pt>
                <c:pt idx="34290">
                  <c:v>0.69642857142857095</c:v>
                </c:pt>
                <c:pt idx="34291">
                  <c:v>0.71428571428571397</c:v>
                </c:pt>
                <c:pt idx="34292">
                  <c:v>0.73214285714285698</c:v>
                </c:pt>
                <c:pt idx="34293">
                  <c:v>0.75</c:v>
                </c:pt>
                <c:pt idx="34294">
                  <c:v>0.76785714285714202</c:v>
                </c:pt>
                <c:pt idx="34295">
                  <c:v>0.78571428571428503</c:v>
                </c:pt>
                <c:pt idx="34296">
                  <c:v>0.80357142857142805</c:v>
                </c:pt>
                <c:pt idx="34297">
                  <c:v>0.82142857142857095</c:v>
                </c:pt>
                <c:pt idx="34298">
                  <c:v>0.83928571428571397</c:v>
                </c:pt>
                <c:pt idx="34299">
                  <c:v>0.85714285714285698</c:v>
                </c:pt>
                <c:pt idx="34300">
                  <c:v>0.875</c:v>
                </c:pt>
                <c:pt idx="34301">
                  <c:v>0.89285714285714202</c:v>
                </c:pt>
                <c:pt idx="34302">
                  <c:v>0.91071428571428503</c:v>
                </c:pt>
                <c:pt idx="34303">
                  <c:v>0.92857142857142805</c:v>
                </c:pt>
                <c:pt idx="34304">
                  <c:v>0.94642857142857095</c:v>
                </c:pt>
                <c:pt idx="34305">
                  <c:v>0.96428571428571397</c:v>
                </c:pt>
                <c:pt idx="34306">
                  <c:v>0.98214285714285698</c:v>
                </c:pt>
                <c:pt idx="34307">
                  <c:v>0</c:v>
                </c:pt>
                <c:pt idx="34308">
                  <c:v>2.3255813953488299E-2</c:v>
                </c:pt>
                <c:pt idx="34309">
                  <c:v>4.6511627906976702E-2</c:v>
                </c:pt>
                <c:pt idx="34310">
                  <c:v>6.9767441860465101E-2</c:v>
                </c:pt>
                <c:pt idx="34311">
                  <c:v>9.3023255813953404E-2</c:v>
                </c:pt>
                <c:pt idx="34312">
                  <c:v>0.116279069767441</c:v>
                </c:pt>
                <c:pt idx="34313">
                  <c:v>0.13953488372093001</c:v>
                </c:pt>
                <c:pt idx="34314">
                  <c:v>0.16279069767441801</c:v>
                </c:pt>
                <c:pt idx="34315">
                  <c:v>0.186046511627906</c:v>
                </c:pt>
                <c:pt idx="34316">
                  <c:v>0.209302325581395</c:v>
                </c:pt>
                <c:pt idx="34317">
                  <c:v>0.232558139534883</c:v>
                </c:pt>
                <c:pt idx="34318">
                  <c:v>0.25581395348837199</c:v>
                </c:pt>
                <c:pt idx="34319">
                  <c:v>0.27906976744186002</c:v>
                </c:pt>
                <c:pt idx="34320">
                  <c:v>0.30232558139534799</c:v>
                </c:pt>
                <c:pt idx="34321">
                  <c:v>0.32558139534883701</c:v>
                </c:pt>
                <c:pt idx="34322">
                  <c:v>0.34883720930232498</c:v>
                </c:pt>
                <c:pt idx="34323">
                  <c:v>0.372093023255813</c:v>
                </c:pt>
                <c:pt idx="34324">
                  <c:v>0.39534883720930197</c:v>
                </c:pt>
                <c:pt idx="34325">
                  <c:v>0.41860465116279</c:v>
                </c:pt>
                <c:pt idx="34326">
                  <c:v>0.44186046511627902</c:v>
                </c:pt>
                <c:pt idx="34327">
                  <c:v>0.46511627906976699</c:v>
                </c:pt>
                <c:pt idx="34328">
                  <c:v>0.48837209302325502</c:v>
                </c:pt>
                <c:pt idx="34329">
                  <c:v>0.51162790697674398</c:v>
                </c:pt>
                <c:pt idx="34330">
                  <c:v>0.53488372093023195</c:v>
                </c:pt>
                <c:pt idx="34331">
                  <c:v>0.55813953488372003</c:v>
                </c:pt>
                <c:pt idx="34332">
                  <c:v>0.581395348837209</c:v>
                </c:pt>
                <c:pt idx="34333">
                  <c:v>0.60465116279069697</c:v>
                </c:pt>
                <c:pt idx="34334">
                  <c:v>0.62790697674418605</c:v>
                </c:pt>
                <c:pt idx="34335">
                  <c:v>0.65116279069767402</c:v>
                </c:pt>
                <c:pt idx="34336">
                  <c:v>0.67441860465116199</c:v>
                </c:pt>
                <c:pt idx="34337">
                  <c:v>0.69767441860465096</c:v>
                </c:pt>
                <c:pt idx="34338">
                  <c:v>0.72093023255813904</c:v>
                </c:pt>
                <c:pt idx="34339">
                  <c:v>0.74418604651162701</c:v>
                </c:pt>
                <c:pt idx="34340">
                  <c:v>0.76744186046511598</c:v>
                </c:pt>
                <c:pt idx="34341">
                  <c:v>0.79069767441860395</c:v>
                </c:pt>
                <c:pt idx="34342">
                  <c:v>0.81395348837209303</c:v>
                </c:pt>
                <c:pt idx="34343">
                  <c:v>0.837209302325581</c:v>
                </c:pt>
                <c:pt idx="34344">
                  <c:v>0.86046511627906896</c:v>
                </c:pt>
                <c:pt idx="34345">
                  <c:v>0.88372093023255804</c:v>
                </c:pt>
                <c:pt idx="34346">
                  <c:v>0.90697674418604601</c:v>
                </c:pt>
                <c:pt idx="34347">
                  <c:v>0.93023255813953398</c:v>
                </c:pt>
                <c:pt idx="34348">
                  <c:v>0.95348837209302295</c:v>
                </c:pt>
                <c:pt idx="34349">
                  <c:v>0.97674418604651103</c:v>
                </c:pt>
                <c:pt idx="34350">
                  <c:v>0</c:v>
                </c:pt>
                <c:pt idx="34351">
                  <c:v>1.4492753623188401E-2</c:v>
                </c:pt>
                <c:pt idx="34352">
                  <c:v>2.8985507246376802E-2</c:v>
                </c:pt>
                <c:pt idx="34353">
                  <c:v>4.3478260869565202E-2</c:v>
                </c:pt>
                <c:pt idx="34354">
                  <c:v>5.7971014492753603E-2</c:v>
                </c:pt>
                <c:pt idx="34355">
                  <c:v>7.2463768115942004E-2</c:v>
                </c:pt>
                <c:pt idx="34356">
                  <c:v>8.6956521739130405E-2</c:v>
                </c:pt>
                <c:pt idx="34357">
                  <c:v>0.101449275362318</c:v>
                </c:pt>
                <c:pt idx="34358">
                  <c:v>0.115942028985507</c:v>
                </c:pt>
                <c:pt idx="34359">
                  <c:v>0.13043478260869501</c:v>
                </c:pt>
                <c:pt idx="34360">
                  <c:v>0.14492753623188401</c:v>
                </c:pt>
                <c:pt idx="34361">
                  <c:v>0.15942028985507201</c:v>
                </c:pt>
                <c:pt idx="34362">
                  <c:v>0.17391304347826</c:v>
                </c:pt>
                <c:pt idx="34363">
                  <c:v>0.188405797101449</c:v>
                </c:pt>
                <c:pt idx="34364">
                  <c:v>0.202898550724637</c:v>
                </c:pt>
                <c:pt idx="34365">
                  <c:v>0.217391304347826</c:v>
                </c:pt>
                <c:pt idx="34366">
                  <c:v>0.231884057971014</c:v>
                </c:pt>
                <c:pt idx="34367">
                  <c:v>0.24637681159420199</c:v>
                </c:pt>
                <c:pt idx="34368">
                  <c:v>0.26086956521739102</c:v>
                </c:pt>
                <c:pt idx="34369">
                  <c:v>0.27536231884057899</c:v>
                </c:pt>
                <c:pt idx="34370">
                  <c:v>0.28985507246376802</c:v>
                </c:pt>
                <c:pt idx="34371">
                  <c:v>0.30434782608695599</c:v>
                </c:pt>
                <c:pt idx="34372">
                  <c:v>0.31884057971014401</c:v>
                </c:pt>
                <c:pt idx="34373">
                  <c:v>0.33333333333333298</c:v>
                </c:pt>
                <c:pt idx="34374">
                  <c:v>0.34782608695652101</c:v>
                </c:pt>
                <c:pt idx="34375">
                  <c:v>0.36231884057970998</c:v>
                </c:pt>
                <c:pt idx="34376">
                  <c:v>0.376811594202898</c:v>
                </c:pt>
                <c:pt idx="34377">
                  <c:v>0.39130434782608697</c:v>
                </c:pt>
                <c:pt idx="34378">
                  <c:v>0.405797101449275</c:v>
                </c:pt>
                <c:pt idx="34379">
                  <c:v>0.42028985507246303</c:v>
                </c:pt>
                <c:pt idx="34380">
                  <c:v>0.434782608695652</c:v>
                </c:pt>
                <c:pt idx="34381">
                  <c:v>0.44927536231884002</c:v>
                </c:pt>
                <c:pt idx="34382">
                  <c:v>0.46376811594202899</c:v>
                </c:pt>
                <c:pt idx="34383">
                  <c:v>0.47826086956521702</c:v>
                </c:pt>
                <c:pt idx="34384">
                  <c:v>0.49275362318840499</c:v>
                </c:pt>
                <c:pt idx="34385">
                  <c:v>0.50724637681159401</c:v>
                </c:pt>
                <c:pt idx="34386">
                  <c:v>0.52173913043478204</c:v>
                </c:pt>
                <c:pt idx="34387">
                  <c:v>0.53623188405797095</c:v>
                </c:pt>
                <c:pt idx="34388">
                  <c:v>0.55072463768115898</c:v>
                </c:pt>
                <c:pt idx="34389">
                  <c:v>0.56521739130434701</c:v>
                </c:pt>
                <c:pt idx="34390">
                  <c:v>0.57971014492753603</c:v>
                </c:pt>
                <c:pt idx="34391">
                  <c:v>0.59420289855072395</c:v>
                </c:pt>
                <c:pt idx="34392">
                  <c:v>0.60869565217391297</c:v>
                </c:pt>
                <c:pt idx="34393">
                  <c:v>0.623188405797101</c:v>
                </c:pt>
                <c:pt idx="34394">
                  <c:v>0.63768115942028902</c:v>
                </c:pt>
                <c:pt idx="34395">
                  <c:v>0.65217391304347805</c:v>
                </c:pt>
                <c:pt idx="34396">
                  <c:v>0.66666666666666596</c:v>
                </c:pt>
                <c:pt idx="34397">
                  <c:v>0.68115942028985499</c:v>
                </c:pt>
                <c:pt idx="34398">
                  <c:v>0.69565217391304301</c:v>
                </c:pt>
                <c:pt idx="34399">
                  <c:v>0.71014492753623104</c:v>
                </c:pt>
                <c:pt idx="34400">
                  <c:v>0.72463768115941996</c:v>
                </c:pt>
                <c:pt idx="34401">
                  <c:v>0.73913043478260798</c:v>
                </c:pt>
                <c:pt idx="34402">
                  <c:v>0.75362318840579701</c:v>
                </c:pt>
                <c:pt idx="34403">
                  <c:v>0.76811594202898503</c:v>
                </c:pt>
                <c:pt idx="34404">
                  <c:v>0.78260869565217395</c:v>
                </c:pt>
                <c:pt idx="34405">
                  <c:v>0.79710144927536197</c:v>
                </c:pt>
                <c:pt idx="34406">
                  <c:v>0.81159420289855</c:v>
                </c:pt>
                <c:pt idx="34407">
                  <c:v>0.82608695652173902</c:v>
                </c:pt>
                <c:pt idx="34408">
                  <c:v>0.84057971014492705</c:v>
                </c:pt>
                <c:pt idx="34409">
                  <c:v>0.85507246376811596</c:v>
                </c:pt>
                <c:pt idx="34410">
                  <c:v>0.86956521739130399</c:v>
                </c:pt>
                <c:pt idx="34411">
                  <c:v>0.88405797101449202</c:v>
                </c:pt>
                <c:pt idx="34412">
                  <c:v>0.89855072463768104</c:v>
                </c:pt>
                <c:pt idx="34413">
                  <c:v>0.91304347826086896</c:v>
                </c:pt>
                <c:pt idx="34414">
                  <c:v>0.92753623188405798</c:v>
                </c:pt>
                <c:pt idx="34415">
                  <c:v>0.94202898550724601</c:v>
                </c:pt>
                <c:pt idx="34416">
                  <c:v>0.95652173913043403</c:v>
                </c:pt>
                <c:pt idx="34417">
                  <c:v>0.97101449275362295</c:v>
                </c:pt>
                <c:pt idx="34418">
                  <c:v>0.98550724637681097</c:v>
                </c:pt>
                <c:pt idx="34419">
                  <c:v>0</c:v>
                </c:pt>
                <c:pt idx="34420">
                  <c:v>1.47058823529411E-2</c:v>
                </c:pt>
                <c:pt idx="34421">
                  <c:v>2.94117647058823E-2</c:v>
                </c:pt>
                <c:pt idx="34422">
                  <c:v>4.4117647058823498E-2</c:v>
                </c:pt>
                <c:pt idx="34423">
                  <c:v>5.8823529411764698E-2</c:v>
                </c:pt>
                <c:pt idx="34424">
                  <c:v>7.3529411764705802E-2</c:v>
                </c:pt>
                <c:pt idx="34425">
                  <c:v>8.8235294117646995E-2</c:v>
                </c:pt>
                <c:pt idx="34426">
                  <c:v>0.10294117647058799</c:v>
                </c:pt>
                <c:pt idx="34427">
                  <c:v>0.11764705882352899</c:v>
                </c:pt>
                <c:pt idx="34428">
                  <c:v>0.13235294117647001</c:v>
                </c:pt>
                <c:pt idx="34429">
                  <c:v>0.14705882352941099</c:v>
                </c:pt>
                <c:pt idx="34430">
                  <c:v>0.16176470588235201</c:v>
                </c:pt>
                <c:pt idx="34431">
                  <c:v>0.17647058823529399</c:v>
                </c:pt>
                <c:pt idx="34432">
                  <c:v>0.191176470588235</c:v>
                </c:pt>
                <c:pt idx="34433">
                  <c:v>0.20588235294117599</c:v>
                </c:pt>
                <c:pt idx="34434">
                  <c:v>0.220588235294117</c:v>
                </c:pt>
                <c:pt idx="34435">
                  <c:v>0.23529411764705799</c:v>
                </c:pt>
                <c:pt idx="34436">
                  <c:v>0.25</c:v>
                </c:pt>
                <c:pt idx="34437">
                  <c:v>0.26470588235294101</c:v>
                </c:pt>
                <c:pt idx="34438">
                  <c:v>0.27941176470588203</c:v>
                </c:pt>
                <c:pt idx="34439">
                  <c:v>0.29411764705882298</c:v>
                </c:pt>
                <c:pt idx="34440">
                  <c:v>0.308823529411764</c:v>
                </c:pt>
                <c:pt idx="34441">
                  <c:v>0.32352941176470501</c:v>
                </c:pt>
                <c:pt idx="34442">
                  <c:v>0.33823529411764702</c:v>
                </c:pt>
                <c:pt idx="34443">
                  <c:v>0.35294117647058798</c:v>
                </c:pt>
                <c:pt idx="34444">
                  <c:v>0.36764705882352899</c:v>
                </c:pt>
                <c:pt idx="34445">
                  <c:v>0.38235294117647001</c:v>
                </c:pt>
                <c:pt idx="34446">
                  <c:v>0.39705882352941102</c:v>
                </c:pt>
                <c:pt idx="34447">
                  <c:v>0.41176470588235198</c:v>
                </c:pt>
                <c:pt idx="34448">
                  <c:v>0.42647058823529399</c:v>
                </c:pt>
                <c:pt idx="34449">
                  <c:v>0.441176470588235</c:v>
                </c:pt>
                <c:pt idx="34450">
                  <c:v>0.45588235294117602</c:v>
                </c:pt>
                <c:pt idx="34451">
                  <c:v>0.47058823529411697</c:v>
                </c:pt>
                <c:pt idx="34452">
                  <c:v>0.48529411764705799</c:v>
                </c:pt>
                <c:pt idx="34453">
                  <c:v>0.5</c:v>
                </c:pt>
                <c:pt idx="34454">
                  <c:v>0.51470588235294101</c:v>
                </c:pt>
                <c:pt idx="34455">
                  <c:v>0.52941176470588203</c:v>
                </c:pt>
                <c:pt idx="34456">
                  <c:v>0.54411764705882304</c:v>
                </c:pt>
                <c:pt idx="34457">
                  <c:v>0.55882352941176405</c:v>
                </c:pt>
                <c:pt idx="34458">
                  <c:v>0.57352941176470495</c:v>
                </c:pt>
                <c:pt idx="34459">
                  <c:v>0.58823529411764697</c:v>
                </c:pt>
                <c:pt idx="34460">
                  <c:v>0.60294117647058798</c:v>
                </c:pt>
                <c:pt idx="34461">
                  <c:v>0.61764705882352899</c:v>
                </c:pt>
                <c:pt idx="34462">
                  <c:v>0.63235294117647001</c:v>
                </c:pt>
                <c:pt idx="34463">
                  <c:v>0.64705882352941102</c:v>
                </c:pt>
                <c:pt idx="34464">
                  <c:v>0.66176470588235203</c:v>
                </c:pt>
                <c:pt idx="34465">
                  <c:v>0.67647058823529405</c:v>
                </c:pt>
                <c:pt idx="34466">
                  <c:v>0.69117647058823495</c:v>
                </c:pt>
                <c:pt idx="34467">
                  <c:v>0.70588235294117596</c:v>
                </c:pt>
                <c:pt idx="34468">
                  <c:v>0.72058823529411697</c:v>
                </c:pt>
                <c:pt idx="34469">
                  <c:v>0.73529411764705799</c:v>
                </c:pt>
                <c:pt idx="34470">
                  <c:v>0.75</c:v>
                </c:pt>
                <c:pt idx="34471">
                  <c:v>0.76470588235294101</c:v>
                </c:pt>
                <c:pt idx="34472">
                  <c:v>0.77941176470588203</c:v>
                </c:pt>
                <c:pt idx="34473">
                  <c:v>0.79411764705882304</c:v>
                </c:pt>
                <c:pt idx="34474">
                  <c:v>0.80882352941176405</c:v>
                </c:pt>
                <c:pt idx="34475">
                  <c:v>0.82352941176470495</c:v>
                </c:pt>
                <c:pt idx="34476">
                  <c:v>0.83823529411764697</c:v>
                </c:pt>
                <c:pt idx="34477">
                  <c:v>0.85294117647058798</c:v>
                </c:pt>
                <c:pt idx="34478">
                  <c:v>0.86764705882352899</c:v>
                </c:pt>
                <c:pt idx="34479">
                  <c:v>0.88235294117647001</c:v>
                </c:pt>
                <c:pt idx="34480">
                  <c:v>0.89705882352941102</c:v>
                </c:pt>
                <c:pt idx="34481">
                  <c:v>0.91176470588235203</c:v>
                </c:pt>
                <c:pt idx="34482">
                  <c:v>0.92647058823529405</c:v>
                </c:pt>
                <c:pt idx="34483">
                  <c:v>0.94117647058823495</c:v>
                </c:pt>
                <c:pt idx="34484">
                  <c:v>0.95588235294117596</c:v>
                </c:pt>
                <c:pt idx="34485">
                  <c:v>0.97058823529411697</c:v>
                </c:pt>
                <c:pt idx="34486">
                  <c:v>0.98529411764705799</c:v>
                </c:pt>
                <c:pt idx="34487">
                  <c:v>0</c:v>
                </c:pt>
                <c:pt idx="34488">
                  <c:v>1.4084507042253501E-2</c:v>
                </c:pt>
                <c:pt idx="34489">
                  <c:v>2.8169014084507001E-2</c:v>
                </c:pt>
                <c:pt idx="34490">
                  <c:v>4.22535211267605E-2</c:v>
                </c:pt>
                <c:pt idx="34491">
                  <c:v>5.6338028169014003E-2</c:v>
                </c:pt>
                <c:pt idx="34492">
                  <c:v>7.0422535211267595E-2</c:v>
                </c:pt>
                <c:pt idx="34493">
                  <c:v>8.4507042253521097E-2</c:v>
                </c:pt>
                <c:pt idx="34494">
                  <c:v>9.85915492957746E-2</c:v>
                </c:pt>
                <c:pt idx="34495">
                  <c:v>0.11267605633802801</c:v>
                </c:pt>
                <c:pt idx="34496">
                  <c:v>0.12676056338028099</c:v>
                </c:pt>
                <c:pt idx="34497">
                  <c:v>0.140845070422535</c:v>
                </c:pt>
                <c:pt idx="34498">
                  <c:v>0.154929577464788</c:v>
                </c:pt>
                <c:pt idx="34499">
                  <c:v>0.169014084507042</c:v>
                </c:pt>
                <c:pt idx="34500">
                  <c:v>0.183098591549295</c:v>
                </c:pt>
                <c:pt idx="34501">
                  <c:v>0.19718309859154901</c:v>
                </c:pt>
                <c:pt idx="34502">
                  <c:v>0.21126760563380201</c:v>
                </c:pt>
                <c:pt idx="34503">
                  <c:v>0.22535211267605601</c:v>
                </c:pt>
                <c:pt idx="34504">
                  <c:v>0.23943661971830901</c:v>
                </c:pt>
                <c:pt idx="34505">
                  <c:v>0.25352112676056299</c:v>
                </c:pt>
                <c:pt idx="34506">
                  <c:v>0.26760563380281599</c:v>
                </c:pt>
                <c:pt idx="34507">
                  <c:v>0.28169014084506999</c:v>
                </c:pt>
                <c:pt idx="34508">
                  <c:v>0.29577464788732299</c:v>
                </c:pt>
                <c:pt idx="34509">
                  <c:v>0.309859154929577</c:v>
                </c:pt>
                <c:pt idx="34510">
                  <c:v>0.323943661971831</c:v>
                </c:pt>
                <c:pt idx="34511">
                  <c:v>0.338028169014084</c:v>
                </c:pt>
                <c:pt idx="34512">
                  <c:v>0.352112676056338</c:v>
                </c:pt>
                <c:pt idx="34513">
                  <c:v>0.36619718309859101</c:v>
                </c:pt>
                <c:pt idx="34514">
                  <c:v>0.38028169014084501</c:v>
                </c:pt>
                <c:pt idx="34515">
                  <c:v>0.39436619718309801</c:v>
                </c:pt>
                <c:pt idx="34516">
                  <c:v>0.40845070422535201</c:v>
                </c:pt>
                <c:pt idx="34517">
                  <c:v>0.42253521126760502</c:v>
                </c:pt>
                <c:pt idx="34518">
                  <c:v>0.43661971830985902</c:v>
                </c:pt>
                <c:pt idx="34519">
                  <c:v>0.45070422535211202</c:v>
                </c:pt>
                <c:pt idx="34520">
                  <c:v>0.46478873239436602</c:v>
                </c:pt>
                <c:pt idx="34521">
                  <c:v>0.47887323943661902</c:v>
                </c:pt>
                <c:pt idx="34522">
                  <c:v>0.49295774647887303</c:v>
                </c:pt>
                <c:pt idx="34523">
                  <c:v>0.50704225352112597</c:v>
                </c:pt>
                <c:pt idx="34524">
                  <c:v>0.52112676056338003</c:v>
                </c:pt>
                <c:pt idx="34525">
                  <c:v>0.53521126760563298</c:v>
                </c:pt>
                <c:pt idx="34526">
                  <c:v>0.54929577464788704</c:v>
                </c:pt>
                <c:pt idx="34527">
                  <c:v>0.56338028169013998</c:v>
                </c:pt>
                <c:pt idx="34528">
                  <c:v>0.57746478873239404</c:v>
                </c:pt>
                <c:pt idx="34529">
                  <c:v>0.59154929577464699</c:v>
                </c:pt>
                <c:pt idx="34530">
                  <c:v>0.60563380281690105</c:v>
                </c:pt>
                <c:pt idx="34531">
                  <c:v>0.61971830985915399</c:v>
                </c:pt>
                <c:pt idx="34532">
                  <c:v>0.63380281690140805</c:v>
                </c:pt>
                <c:pt idx="34533">
                  <c:v>0.647887323943662</c:v>
                </c:pt>
                <c:pt idx="34534">
                  <c:v>0.66197183098591506</c:v>
                </c:pt>
                <c:pt idx="34535">
                  <c:v>0.676056338028169</c:v>
                </c:pt>
                <c:pt idx="34536">
                  <c:v>0.69014084507042195</c:v>
                </c:pt>
                <c:pt idx="34537">
                  <c:v>0.70422535211267601</c:v>
                </c:pt>
                <c:pt idx="34538">
                  <c:v>0.71830985915492895</c:v>
                </c:pt>
                <c:pt idx="34539">
                  <c:v>0.73239436619718301</c:v>
                </c:pt>
                <c:pt idx="34540">
                  <c:v>0.74647887323943596</c:v>
                </c:pt>
                <c:pt idx="34541">
                  <c:v>0.76056338028169002</c:v>
                </c:pt>
                <c:pt idx="34542">
                  <c:v>0.77464788732394296</c:v>
                </c:pt>
                <c:pt idx="34543">
                  <c:v>0.78873239436619702</c:v>
                </c:pt>
                <c:pt idx="34544">
                  <c:v>0.80281690140844997</c:v>
                </c:pt>
                <c:pt idx="34545">
                  <c:v>0.81690140845070403</c:v>
                </c:pt>
                <c:pt idx="34546">
                  <c:v>0.83098591549295697</c:v>
                </c:pt>
                <c:pt idx="34547">
                  <c:v>0.84507042253521103</c:v>
                </c:pt>
                <c:pt idx="34548">
                  <c:v>0.85915492957746398</c:v>
                </c:pt>
                <c:pt idx="34549">
                  <c:v>0.87323943661971803</c:v>
                </c:pt>
                <c:pt idx="34550">
                  <c:v>0.88732394366197098</c:v>
                </c:pt>
                <c:pt idx="34551">
                  <c:v>0.90140845070422504</c:v>
                </c:pt>
                <c:pt idx="34552">
                  <c:v>0.91549295774647799</c:v>
                </c:pt>
                <c:pt idx="34553">
                  <c:v>0.92957746478873204</c:v>
                </c:pt>
                <c:pt idx="34554">
                  <c:v>0.94366197183098499</c:v>
                </c:pt>
                <c:pt idx="34555">
                  <c:v>0.95774647887323905</c:v>
                </c:pt>
                <c:pt idx="34556">
                  <c:v>0.971830985915493</c:v>
                </c:pt>
                <c:pt idx="34557">
                  <c:v>0.98591549295774605</c:v>
                </c:pt>
                <c:pt idx="34558">
                  <c:v>0</c:v>
                </c:pt>
                <c:pt idx="34559">
                  <c:v>1.35135135135135E-2</c:v>
                </c:pt>
                <c:pt idx="34560">
                  <c:v>2.7027027027027001E-2</c:v>
                </c:pt>
                <c:pt idx="34561">
                  <c:v>4.0540540540540501E-2</c:v>
                </c:pt>
                <c:pt idx="34562">
                  <c:v>5.4054054054054002E-2</c:v>
                </c:pt>
                <c:pt idx="34563">
                  <c:v>6.7567567567567502E-2</c:v>
                </c:pt>
                <c:pt idx="34564">
                  <c:v>8.1081081081081002E-2</c:v>
                </c:pt>
                <c:pt idx="34565">
                  <c:v>9.45945945945946E-2</c:v>
                </c:pt>
                <c:pt idx="34566">
                  <c:v>0.108108108108108</c:v>
                </c:pt>
                <c:pt idx="34567">
                  <c:v>0.121621621621621</c:v>
                </c:pt>
                <c:pt idx="34568">
                  <c:v>0.135135135135135</c:v>
                </c:pt>
                <c:pt idx="34569">
                  <c:v>0.14864864864864799</c:v>
                </c:pt>
                <c:pt idx="34570">
                  <c:v>0.162162162162162</c:v>
                </c:pt>
                <c:pt idx="34571">
                  <c:v>0.17567567567567499</c:v>
                </c:pt>
                <c:pt idx="34572">
                  <c:v>0.18918918918918901</c:v>
                </c:pt>
                <c:pt idx="34573">
                  <c:v>0.20270270270270199</c:v>
                </c:pt>
                <c:pt idx="34574">
                  <c:v>0.21621621621621601</c:v>
                </c:pt>
                <c:pt idx="34575">
                  <c:v>0.22972972972972899</c:v>
                </c:pt>
                <c:pt idx="34576">
                  <c:v>0.24324324324324301</c:v>
                </c:pt>
                <c:pt idx="34577">
                  <c:v>0.25675675675675602</c:v>
                </c:pt>
                <c:pt idx="34578">
                  <c:v>0.27027027027027001</c:v>
                </c:pt>
                <c:pt idx="34579">
                  <c:v>0.28378378378378299</c:v>
                </c:pt>
                <c:pt idx="34580">
                  <c:v>0.29729729729729698</c:v>
                </c:pt>
                <c:pt idx="34581">
                  <c:v>0.31081081081081002</c:v>
                </c:pt>
                <c:pt idx="34582">
                  <c:v>0.32432432432432401</c:v>
                </c:pt>
                <c:pt idx="34583">
                  <c:v>0.337837837837837</c:v>
                </c:pt>
                <c:pt idx="34584">
                  <c:v>0.35135135135135098</c:v>
                </c:pt>
                <c:pt idx="34585">
                  <c:v>0.36486486486486402</c:v>
                </c:pt>
                <c:pt idx="34586">
                  <c:v>0.37837837837837801</c:v>
                </c:pt>
                <c:pt idx="34587">
                  <c:v>0.391891891891891</c:v>
                </c:pt>
                <c:pt idx="34588">
                  <c:v>0.40540540540540498</c:v>
                </c:pt>
                <c:pt idx="34589">
                  <c:v>0.41891891891891803</c:v>
                </c:pt>
                <c:pt idx="34590">
                  <c:v>0.43243243243243201</c:v>
                </c:pt>
                <c:pt idx="34591">
                  <c:v>0.445945945945945</c:v>
                </c:pt>
                <c:pt idx="34592">
                  <c:v>0.45945945945945899</c:v>
                </c:pt>
                <c:pt idx="34593">
                  <c:v>0.47297297297297197</c:v>
                </c:pt>
                <c:pt idx="34594">
                  <c:v>0.48648648648648601</c:v>
                </c:pt>
                <c:pt idx="34595">
                  <c:v>0.5</c:v>
                </c:pt>
                <c:pt idx="34596">
                  <c:v>0.51351351351351304</c:v>
                </c:pt>
                <c:pt idx="34597">
                  <c:v>0.52702702702702697</c:v>
                </c:pt>
                <c:pt idx="34598">
                  <c:v>0.54054054054054002</c:v>
                </c:pt>
                <c:pt idx="34599">
                  <c:v>0.55405405405405395</c:v>
                </c:pt>
                <c:pt idx="34600">
                  <c:v>0.56756756756756699</c:v>
                </c:pt>
                <c:pt idx="34601">
                  <c:v>0.58108108108108103</c:v>
                </c:pt>
                <c:pt idx="34602">
                  <c:v>0.59459459459459396</c:v>
                </c:pt>
                <c:pt idx="34603">
                  <c:v>0.608108108108108</c:v>
                </c:pt>
                <c:pt idx="34604">
                  <c:v>0.62162162162162105</c:v>
                </c:pt>
                <c:pt idx="34605">
                  <c:v>0.63513513513513498</c:v>
                </c:pt>
                <c:pt idx="34606">
                  <c:v>0.64864864864864802</c:v>
                </c:pt>
                <c:pt idx="34607">
                  <c:v>0.66216216216216195</c:v>
                </c:pt>
                <c:pt idx="34608">
                  <c:v>0.67567567567567499</c:v>
                </c:pt>
                <c:pt idx="34609">
                  <c:v>0.68918918918918903</c:v>
                </c:pt>
                <c:pt idx="34610">
                  <c:v>0.70270270270270196</c:v>
                </c:pt>
                <c:pt idx="34611">
                  <c:v>0.71621621621621601</c:v>
                </c:pt>
                <c:pt idx="34612">
                  <c:v>0.72972972972972905</c:v>
                </c:pt>
                <c:pt idx="34613">
                  <c:v>0.74324324324324298</c:v>
                </c:pt>
                <c:pt idx="34614">
                  <c:v>0.75675675675675602</c:v>
                </c:pt>
                <c:pt idx="34615">
                  <c:v>0.77027027027026995</c:v>
                </c:pt>
                <c:pt idx="34616">
                  <c:v>0.78378378378378299</c:v>
                </c:pt>
                <c:pt idx="34617">
                  <c:v>0.79729729729729704</c:v>
                </c:pt>
                <c:pt idx="34618">
                  <c:v>0.81081081081080997</c:v>
                </c:pt>
                <c:pt idx="34619">
                  <c:v>0.82432432432432401</c:v>
                </c:pt>
                <c:pt idx="34620">
                  <c:v>0.83783783783783705</c:v>
                </c:pt>
                <c:pt idx="34621">
                  <c:v>0.85135135135135098</c:v>
                </c:pt>
                <c:pt idx="34622">
                  <c:v>0.86486486486486402</c:v>
                </c:pt>
                <c:pt idx="34623">
                  <c:v>0.87837837837837796</c:v>
                </c:pt>
                <c:pt idx="34624">
                  <c:v>0.891891891891891</c:v>
                </c:pt>
                <c:pt idx="34625">
                  <c:v>0.90540540540540504</c:v>
                </c:pt>
                <c:pt idx="34626">
                  <c:v>0.91891891891891897</c:v>
                </c:pt>
                <c:pt idx="34627">
                  <c:v>0.93243243243243201</c:v>
                </c:pt>
                <c:pt idx="34628">
                  <c:v>0.94594594594594505</c:v>
                </c:pt>
                <c:pt idx="34629">
                  <c:v>0.95945945945945899</c:v>
                </c:pt>
                <c:pt idx="34630">
                  <c:v>0.97297297297297303</c:v>
                </c:pt>
                <c:pt idx="34631">
                  <c:v>0.98648648648648596</c:v>
                </c:pt>
                <c:pt idx="34632">
                  <c:v>0</c:v>
                </c:pt>
                <c:pt idx="34633">
                  <c:v>2.4390243902439001E-2</c:v>
                </c:pt>
                <c:pt idx="34634">
                  <c:v>4.8780487804878002E-2</c:v>
                </c:pt>
                <c:pt idx="34635">
                  <c:v>7.3170731707316999E-2</c:v>
                </c:pt>
                <c:pt idx="34636">
                  <c:v>9.7560975609756101E-2</c:v>
                </c:pt>
                <c:pt idx="34637">
                  <c:v>0.12195121951219499</c:v>
                </c:pt>
                <c:pt idx="34638">
                  <c:v>0.146341463414634</c:v>
                </c:pt>
                <c:pt idx="34639">
                  <c:v>0.17073170731707299</c:v>
                </c:pt>
                <c:pt idx="34640">
                  <c:v>0.19512195121951201</c:v>
                </c:pt>
                <c:pt idx="34641">
                  <c:v>0.219512195121951</c:v>
                </c:pt>
                <c:pt idx="34642">
                  <c:v>0.24390243902438999</c:v>
                </c:pt>
                <c:pt idx="34643">
                  <c:v>0.26829268292682901</c:v>
                </c:pt>
                <c:pt idx="34644">
                  <c:v>0.292682926829268</c:v>
                </c:pt>
                <c:pt idx="34645">
                  <c:v>0.31707317073170699</c:v>
                </c:pt>
                <c:pt idx="34646">
                  <c:v>0.34146341463414598</c:v>
                </c:pt>
                <c:pt idx="34647">
                  <c:v>0.36585365853658502</c:v>
                </c:pt>
                <c:pt idx="34648">
                  <c:v>0.39024390243902402</c:v>
                </c:pt>
                <c:pt idx="34649">
                  <c:v>0.41463414634146301</c:v>
                </c:pt>
                <c:pt idx="34650">
                  <c:v>0.439024390243902</c:v>
                </c:pt>
                <c:pt idx="34651">
                  <c:v>0.46341463414634099</c:v>
                </c:pt>
                <c:pt idx="34652">
                  <c:v>0.48780487804877998</c:v>
                </c:pt>
                <c:pt idx="34653">
                  <c:v>0.51219512195121897</c:v>
                </c:pt>
                <c:pt idx="34654">
                  <c:v>0.53658536585365801</c:v>
                </c:pt>
                <c:pt idx="34655">
                  <c:v>0.56097560975609695</c:v>
                </c:pt>
                <c:pt idx="34656">
                  <c:v>0.585365853658536</c:v>
                </c:pt>
                <c:pt idx="34657">
                  <c:v>0.60975609756097504</c:v>
                </c:pt>
                <c:pt idx="34658">
                  <c:v>0.63414634146341398</c:v>
                </c:pt>
                <c:pt idx="34659">
                  <c:v>0.65853658536585302</c:v>
                </c:pt>
                <c:pt idx="34660">
                  <c:v>0.68292682926829196</c:v>
                </c:pt>
                <c:pt idx="34661">
                  <c:v>0.707317073170731</c:v>
                </c:pt>
                <c:pt idx="34662">
                  <c:v>0.73170731707317005</c:v>
                </c:pt>
                <c:pt idx="34663">
                  <c:v>0.75609756097560898</c:v>
                </c:pt>
                <c:pt idx="34664">
                  <c:v>0.78048780487804803</c:v>
                </c:pt>
                <c:pt idx="34665">
                  <c:v>0.80487804878048697</c:v>
                </c:pt>
                <c:pt idx="34666">
                  <c:v>0.82926829268292601</c:v>
                </c:pt>
                <c:pt idx="34667">
                  <c:v>0.85365853658536495</c:v>
                </c:pt>
                <c:pt idx="34668">
                  <c:v>0.87804878048780399</c:v>
                </c:pt>
                <c:pt idx="34669">
                  <c:v>0.90243902439024304</c:v>
                </c:pt>
                <c:pt idx="34670">
                  <c:v>0.92682926829268297</c:v>
                </c:pt>
                <c:pt idx="34671">
                  <c:v>0.95121951219512102</c:v>
                </c:pt>
                <c:pt idx="34672">
                  <c:v>0.97560975609756095</c:v>
                </c:pt>
                <c:pt idx="34673">
                  <c:v>0</c:v>
                </c:pt>
                <c:pt idx="34674">
                  <c:v>1.72413793103448E-2</c:v>
                </c:pt>
                <c:pt idx="34675">
                  <c:v>3.4482758620689599E-2</c:v>
                </c:pt>
                <c:pt idx="34676">
                  <c:v>5.1724137931034399E-2</c:v>
                </c:pt>
                <c:pt idx="34677">
                  <c:v>6.8965517241379296E-2</c:v>
                </c:pt>
                <c:pt idx="34678">
                  <c:v>8.6206896551724102E-2</c:v>
                </c:pt>
                <c:pt idx="34679">
                  <c:v>0.10344827586206801</c:v>
                </c:pt>
                <c:pt idx="34680">
                  <c:v>0.12068965517241299</c:v>
                </c:pt>
                <c:pt idx="34681">
                  <c:v>0.13793103448275801</c:v>
                </c:pt>
                <c:pt idx="34682">
                  <c:v>0.15517241379310301</c:v>
                </c:pt>
                <c:pt idx="34683">
                  <c:v>0.17241379310344801</c:v>
                </c:pt>
                <c:pt idx="34684">
                  <c:v>0.18965517241379301</c:v>
                </c:pt>
                <c:pt idx="34685">
                  <c:v>0.20689655172413701</c:v>
                </c:pt>
                <c:pt idx="34686">
                  <c:v>0.22413793103448201</c:v>
                </c:pt>
                <c:pt idx="34687">
                  <c:v>0.24137931034482701</c:v>
                </c:pt>
                <c:pt idx="34688">
                  <c:v>0.25862068965517199</c:v>
                </c:pt>
                <c:pt idx="34689">
                  <c:v>0.27586206896551702</c:v>
                </c:pt>
                <c:pt idx="34690">
                  <c:v>0.29310344827586199</c:v>
                </c:pt>
                <c:pt idx="34691">
                  <c:v>0.31034482758620602</c:v>
                </c:pt>
                <c:pt idx="34692">
                  <c:v>0.32758620689655099</c:v>
                </c:pt>
                <c:pt idx="34693">
                  <c:v>0.34482758620689602</c:v>
                </c:pt>
                <c:pt idx="34694">
                  <c:v>0.36206896551724099</c:v>
                </c:pt>
                <c:pt idx="34695">
                  <c:v>0.37931034482758602</c:v>
                </c:pt>
                <c:pt idx="34696">
                  <c:v>0.39655172413793099</c:v>
                </c:pt>
                <c:pt idx="34697">
                  <c:v>0.41379310344827502</c:v>
                </c:pt>
                <c:pt idx="34698">
                  <c:v>0.43103448275862</c:v>
                </c:pt>
                <c:pt idx="34699">
                  <c:v>0.44827586206896503</c:v>
                </c:pt>
                <c:pt idx="34700">
                  <c:v>0.46551724137931</c:v>
                </c:pt>
                <c:pt idx="34701">
                  <c:v>0.48275862068965503</c:v>
                </c:pt>
                <c:pt idx="34702">
                  <c:v>0.5</c:v>
                </c:pt>
                <c:pt idx="34703">
                  <c:v>0.51724137931034397</c:v>
                </c:pt>
                <c:pt idx="34704">
                  <c:v>0.53448275862068895</c:v>
                </c:pt>
                <c:pt idx="34705">
                  <c:v>0.55172413793103403</c:v>
                </c:pt>
                <c:pt idx="34706">
                  <c:v>0.568965517241379</c:v>
                </c:pt>
                <c:pt idx="34707">
                  <c:v>0.58620689655172398</c:v>
                </c:pt>
                <c:pt idx="34708">
                  <c:v>0.60344827586206895</c:v>
                </c:pt>
                <c:pt idx="34709">
                  <c:v>0.62068965517241304</c:v>
                </c:pt>
                <c:pt idx="34710">
                  <c:v>0.63793103448275801</c:v>
                </c:pt>
                <c:pt idx="34711">
                  <c:v>0.65517241379310298</c:v>
                </c:pt>
                <c:pt idx="34712">
                  <c:v>0.67241379310344795</c:v>
                </c:pt>
                <c:pt idx="34713">
                  <c:v>0.68965517241379304</c:v>
                </c:pt>
                <c:pt idx="34714">
                  <c:v>0.70689655172413701</c:v>
                </c:pt>
                <c:pt idx="34715">
                  <c:v>0.72413793103448199</c:v>
                </c:pt>
                <c:pt idx="34716">
                  <c:v>0.74137931034482696</c:v>
                </c:pt>
                <c:pt idx="34717">
                  <c:v>0.75862068965517204</c:v>
                </c:pt>
                <c:pt idx="34718">
                  <c:v>0.77586206896551702</c:v>
                </c:pt>
                <c:pt idx="34719">
                  <c:v>0.79310344827586199</c:v>
                </c:pt>
                <c:pt idx="34720">
                  <c:v>0.81034482758620596</c:v>
                </c:pt>
                <c:pt idx="34721">
                  <c:v>0.82758620689655105</c:v>
                </c:pt>
                <c:pt idx="34722">
                  <c:v>0.84482758620689602</c:v>
                </c:pt>
                <c:pt idx="34723">
                  <c:v>0.86206896551724099</c:v>
                </c:pt>
                <c:pt idx="34724">
                  <c:v>0.87931034482758597</c:v>
                </c:pt>
                <c:pt idx="34725">
                  <c:v>0.89655172413793105</c:v>
                </c:pt>
                <c:pt idx="34726">
                  <c:v>0.91379310344827502</c:v>
                </c:pt>
                <c:pt idx="34727">
                  <c:v>0.93103448275862</c:v>
                </c:pt>
                <c:pt idx="34728">
                  <c:v>0.94827586206896497</c:v>
                </c:pt>
                <c:pt idx="34729">
                  <c:v>0.96551724137931005</c:v>
                </c:pt>
                <c:pt idx="34730">
                  <c:v>0.98275862068965503</c:v>
                </c:pt>
                <c:pt idx="34731">
                  <c:v>0</c:v>
                </c:pt>
                <c:pt idx="34732">
                  <c:v>1.4492753623188401E-2</c:v>
                </c:pt>
                <c:pt idx="34733">
                  <c:v>2.8985507246376802E-2</c:v>
                </c:pt>
                <c:pt idx="34734">
                  <c:v>4.3478260869565202E-2</c:v>
                </c:pt>
                <c:pt idx="34735">
                  <c:v>5.7971014492753603E-2</c:v>
                </c:pt>
                <c:pt idx="34736">
                  <c:v>7.2463768115942004E-2</c:v>
                </c:pt>
                <c:pt idx="34737">
                  <c:v>8.6956521739130405E-2</c:v>
                </c:pt>
                <c:pt idx="34738">
                  <c:v>0.101449275362318</c:v>
                </c:pt>
                <c:pt idx="34739">
                  <c:v>0.115942028985507</c:v>
                </c:pt>
                <c:pt idx="34740">
                  <c:v>0.13043478260869501</c:v>
                </c:pt>
                <c:pt idx="34741">
                  <c:v>0.14492753623188401</c:v>
                </c:pt>
                <c:pt idx="34742">
                  <c:v>0.15942028985507201</c:v>
                </c:pt>
                <c:pt idx="34743">
                  <c:v>0.17391304347826</c:v>
                </c:pt>
                <c:pt idx="34744">
                  <c:v>0.188405797101449</c:v>
                </c:pt>
                <c:pt idx="34745">
                  <c:v>0.202898550724637</c:v>
                </c:pt>
                <c:pt idx="34746">
                  <c:v>0.217391304347826</c:v>
                </c:pt>
                <c:pt idx="34747">
                  <c:v>0.231884057971014</c:v>
                </c:pt>
                <c:pt idx="34748">
                  <c:v>0.24637681159420199</c:v>
                </c:pt>
                <c:pt idx="34749">
                  <c:v>0.26086956521739102</c:v>
                </c:pt>
                <c:pt idx="34750">
                  <c:v>0.27536231884057899</c:v>
                </c:pt>
                <c:pt idx="34751">
                  <c:v>0.28985507246376802</c:v>
                </c:pt>
                <c:pt idx="34752">
                  <c:v>0.30434782608695599</c:v>
                </c:pt>
                <c:pt idx="34753">
                  <c:v>0.31884057971014401</c:v>
                </c:pt>
                <c:pt idx="34754">
                  <c:v>0.33333333333333298</c:v>
                </c:pt>
                <c:pt idx="34755">
                  <c:v>0.34782608695652101</c:v>
                </c:pt>
                <c:pt idx="34756">
                  <c:v>0.36231884057970998</c:v>
                </c:pt>
                <c:pt idx="34757">
                  <c:v>0.376811594202898</c:v>
                </c:pt>
                <c:pt idx="34758">
                  <c:v>0.39130434782608697</c:v>
                </c:pt>
                <c:pt idx="34759">
                  <c:v>0.405797101449275</c:v>
                </c:pt>
                <c:pt idx="34760">
                  <c:v>0.42028985507246303</c:v>
                </c:pt>
                <c:pt idx="34761">
                  <c:v>0.434782608695652</c:v>
                </c:pt>
                <c:pt idx="34762">
                  <c:v>0.44927536231884002</c:v>
                </c:pt>
                <c:pt idx="34763">
                  <c:v>0.46376811594202899</c:v>
                </c:pt>
                <c:pt idx="34764">
                  <c:v>0.47826086956521702</c:v>
                </c:pt>
                <c:pt idx="34765">
                  <c:v>0.49275362318840499</c:v>
                </c:pt>
                <c:pt idx="34766">
                  <c:v>0.50724637681159401</c:v>
                </c:pt>
                <c:pt idx="34767">
                  <c:v>0.52173913043478204</c:v>
                </c:pt>
                <c:pt idx="34768">
                  <c:v>0.53623188405797095</c:v>
                </c:pt>
                <c:pt idx="34769">
                  <c:v>0.55072463768115898</c:v>
                </c:pt>
                <c:pt idx="34770">
                  <c:v>0.56521739130434701</c:v>
                </c:pt>
                <c:pt idx="34771">
                  <c:v>0.57971014492753603</c:v>
                </c:pt>
                <c:pt idx="34772">
                  <c:v>0.59420289855072395</c:v>
                </c:pt>
                <c:pt idx="34773">
                  <c:v>0.60869565217391297</c:v>
                </c:pt>
                <c:pt idx="34774">
                  <c:v>0.623188405797101</c:v>
                </c:pt>
                <c:pt idx="34775">
                  <c:v>0.63768115942028902</c:v>
                </c:pt>
                <c:pt idx="34776">
                  <c:v>0.65217391304347805</c:v>
                </c:pt>
                <c:pt idx="34777">
                  <c:v>0.66666666666666596</c:v>
                </c:pt>
                <c:pt idx="34778">
                  <c:v>0.68115942028985499</c:v>
                </c:pt>
                <c:pt idx="34779">
                  <c:v>0.69565217391304301</c:v>
                </c:pt>
                <c:pt idx="34780">
                  <c:v>0.71014492753623104</c:v>
                </c:pt>
                <c:pt idx="34781">
                  <c:v>0.72463768115941996</c:v>
                </c:pt>
                <c:pt idx="34782">
                  <c:v>0.73913043478260798</c:v>
                </c:pt>
                <c:pt idx="34783">
                  <c:v>0.75362318840579701</c:v>
                </c:pt>
                <c:pt idx="34784">
                  <c:v>0.76811594202898503</c:v>
                </c:pt>
                <c:pt idx="34785">
                  <c:v>0.78260869565217395</c:v>
                </c:pt>
                <c:pt idx="34786">
                  <c:v>0.79710144927536197</c:v>
                </c:pt>
                <c:pt idx="34787">
                  <c:v>0.81159420289855</c:v>
                </c:pt>
                <c:pt idx="34788">
                  <c:v>0.82608695652173902</c:v>
                </c:pt>
                <c:pt idx="34789">
                  <c:v>0.84057971014492705</c:v>
                </c:pt>
                <c:pt idx="34790">
                  <c:v>0.85507246376811596</c:v>
                </c:pt>
                <c:pt idx="34791">
                  <c:v>0.86956521739130399</c:v>
                </c:pt>
                <c:pt idx="34792">
                  <c:v>0.88405797101449202</c:v>
                </c:pt>
                <c:pt idx="34793">
                  <c:v>0.89855072463768104</c:v>
                </c:pt>
                <c:pt idx="34794">
                  <c:v>0.91304347826086896</c:v>
                </c:pt>
                <c:pt idx="34795">
                  <c:v>0.92753623188405798</c:v>
                </c:pt>
                <c:pt idx="34796">
                  <c:v>0.94202898550724601</c:v>
                </c:pt>
                <c:pt idx="34797">
                  <c:v>0.95652173913043403</c:v>
                </c:pt>
                <c:pt idx="34798">
                  <c:v>0.97101449275362295</c:v>
                </c:pt>
                <c:pt idx="34799">
                  <c:v>0.98550724637681097</c:v>
                </c:pt>
                <c:pt idx="34800">
                  <c:v>0</c:v>
                </c:pt>
                <c:pt idx="34801">
                  <c:v>1.2500000000000001E-2</c:v>
                </c:pt>
                <c:pt idx="34802">
                  <c:v>2.5000000000000001E-2</c:v>
                </c:pt>
                <c:pt idx="34803">
                  <c:v>3.7499999999999999E-2</c:v>
                </c:pt>
                <c:pt idx="34804">
                  <c:v>0.05</c:v>
                </c:pt>
                <c:pt idx="34805">
                  <c:v>6.25E-2</c:v>
                </c:pt>
                <c:pt idx="34806">
                  <c:v>7.4999999999999997E-2</c:v>
                </c:pt>
                <c:pt idx="34807">
                  <c:v>8.7499999999999994E-2</c:v>
                </c:pt>
                <c:pt idx="34808">
                  <c:v>0.1</c:v>
                </c:pt>
                <c:pt idx="34809">
                  <c:v>0.1125</c:v>
                </c:pt>
                <c:pt idx="34810">
                  <c:v>0.125</c:v>
                </c:pt>
                <c:pt idx="34811">
                  <c:v>0.13750000000000001</c:v>
                </c:pt>
                <c:pt idx="34812">
                  <c:v>0.15</c:v>
                </c:pt>
                <c:pt idx="34813">
                  <c:v>0.16250000000000001</c:v>
                </c:pt>
                <c:pt idx="34814">
                  <c:v>0.17499999999999999</c:v>
                </c:pt>
                <c:pt idx="34815">
                  <c:v>0.1875</c:v>
                </c:pt>
                <c:pt idx="34816">
                  <c:v>0.2</c:v>
                </c:pt>
                <c:pt idx="34817">
                  <c:v>0.21249999999999999</c:v>
                </c:pt>
                <c:pt idx="34818">
                  <c:v>0.22500000000000001</c:v>
                </c:pt>
                <c:pt idx="34819">
                  <c:v>0.23749999999999999</c:v>
                </c:pt>
                <c:pt idx="34820">
                  <c:v>0.25</c:v>
                </c:pt>
                <c:pt idx="34821">
                  <c:v>0.26250000000000001</c:v>
                </c:pt>
                <c:pt idx="34822">
                  <c:v>0.27500000000000002</c:v>
                </c:pt>
                <c:pt idx="34823">
                  <c:v>0.28749999999999998</c:v>
                </c:pt>
                <c:pt idx="34824">
                  <c:v>0.3</c:v>
                </c:pt>
                <c:pt idx="34825">
                  <c:v>0.3125</c:v>
                </c:pt>
                <c:pt idx="34826">
                  <c:v>0.32500000000000001</c:v>
                </c:pt>
                <c:pt idx="34827">
                  <c:v>0.33750000000000002</c:v>
                </c:pt>
                <c:pt idx="34828">
                  <c:v>0.35</c:v>
                </c:pt>
                <c:pt idx="34829">
                  <c:v>0.36249999999999999</c:v>
                </c:pt>
                <c:pt idx="34830">
                  <c:v>0.375</c:v>
                </c:pt>
                <c:pt idx="34831">
                  <c:v>0.38750000000000001</c:v>
                </c:pt>
                <c:pt idx="34832">
                  <c:v>0.4</c:v>
                </c:pt>
                <c:pt idx="34833">
                  <c:v>0.41249999999999998</c:v>
                </c:pt>
                <c:pt idx="34834">
                  <c:v>0.42499999999999999</c:v>
                </c:pt>
                <c:pt idx="34835">
                  <c:v>0.4375</c:v>
                </c:pt>
                <c:pt idx="34836">
                  <c:v>0.45</c:v>
                </c:pt>
                <c:pt idx="34837">
                  <c:v>0.46250000000000002</c:v>
                </c:pt>
                <c:pt idx="34838">
                  <c:v>0.47499999999999998</c:v>
                </c:pt>
                <c:pt idx="34839">
                  <c:v>0.48749999999999999</c:v>
                </c:pt>
                <c:pt idx="34840">
                  <c:v>0.5</c:v>
                </c:pt>
                <c:pt idx="34841">
                  <c:v>0.51249999999999996</c:v>
                </c:pt>
                <c:pt idx="34842">
                  <c:v>0.52500000000000002</c:v>
                </c:pt>
                <c:pt idx="34843">
                  <c:v>0.53749999999999998</c:v>
                </c:pt>
                <c:pt idx="34844">
                  <c:v>0.55000000000000004</c:v>
                </c:pt>
                <c:pt idx="34845">
                  <c:v>0.5625</c:v>
                </c:pt>
                <c:pt idx="34846">
                  <c:v>0.57499999999999996</c:v>
                </c:pt>
                <c:pt idx="34847">
                  <c:v>0.58750000000000002</c:v>
                </c:pt>
                <c:pt idx="34848">
                  <c:v>0.6</c:v>
                </c:pt>
                <c:pt idx="34849">
                  <c:v>0.61250000000000004</c:v>
                </c:pt>
                <c:pt idx="34850">
                  <c:v>0.625</c:v>
                </c:pt>
                <c:pt idx="34851">
                  <c:v>0.63749999999999996</c:v>
                </c:pt>
                <c:pt idx="34852">
                  <c:v>0.65</c:v>
                </c:pt>
                <c:pt idx="34853">
                  <c:v>0.66249999999999998</c:v>
                </c:pt>
                <c:pt idx="34854">
                  <c:v>0.67500000000000004</c:v>
                </c:pt>
                <c:pt idx="34855">
                  <c:v>0.6875</c:v>
                </c:pt>
                <c:pt idx="34856">
                  <c:v>0.7</c:v>
                </c:pt>
                <c:pt idx="34857">
                  <c:v>0.71250000000000002</c:v>
                </c:pt>
                <c:pt idx="34858">
                  <c:v>0.72499999999999998</c:v>
                </c:pt>
                <c:pt idx="34859">
                  <c:v>0.73750000000000004</c:v>
                </c:pt>
                <c:pt idx="34860">
                  <c:v>0.75</c:v>
                </c:pt>
                <c:pt idx="34861">
                  <c:v>0.76249999999999996</c:v>
                </c:pt>
                <c:pt idx="34862">
                  <c:v>0.77500000000000002</c:v>
                </c:pt>
                <c:pt idx="34863">
                  <c:v>0.78749999999999998</c:v>
                </c:pt>
                <c:pt idx="34864">
                  <c:v>0.8</c:v>
                </c:pt>
                <c:pt idx="34865">
                  <c:v>0.8125</c:v>
                </c:pt>
                <c:pt idx="34866">
                  <c:v>0.82499999999999996</c:v>
                </c:pt>
                <c:pt idx="34867">
                  <c:v>0.83750000000000002</c:v>
                </c:pt>
                <c:pt idx="34868">
                  <c:v>0.85</c:v>
                </c:pt>
                <c:pt idx="34869">
                  <c:v>0.86250000000000004</c:v>
                </c:pt>
                <c:pt idx="34870">
                  <c:v>0.875</c:v>
                </c:pt>
                <c:pt idx="34871">
                  <c:v>0.88749999999999996</c:v>
                </c:pt>
                <c:pt idx="34872">
                  <c:v>0.9</c:v>
                </c:pt>
                <c:pt idx="34873">
                  <c:v>0.91249999999999998</c:v>
                </c:pt>
                <c:pt idx="34874">
                  <c:v>0.92500000000000004</c:v>
                </c:pt>
                <c:pt idx="34875">
                  <c:v>0.9375</c:v>
                </c:pt>
                <c:pt idx="34876">
                  <c:v>0.95</c:v>
                </c:pt>
                <c:pt idx="34877">
                  <c:v>0.96250000000000002</c:v>
                </c:pt>
                <c:pt idx="34878">
                  <c:v>0.97499999999999998</c:v>
                </c:pt>
                <c:pt idx="34879">
                  <c:v>0.98750000000000004</c:v>
                </c:pt>
                <c:pt idx="34880">
                  <c:v>0</c:v>
                </c:pt>
                <c:pt idx="34881">
                  <c:v>1.63934426229508E-2</c:v>
                </c:pt>
                <c:pt idx="34882">
                  <c:v>3.2786885245901599E-2</c:v>
                </c:pt>
                <c:pt idx="34883">
                  <c:v>4.9180327868852403E-2</c:v>
                </c:pt>
                <c:pt idx="34884">
                  <c:v>6.5573770491803199E-2</c:v>
                </c:pt>
                <c:pt idx="34885">
                  <c:v>8.1967213114753995E-2</c:v>
                </c:pt>
                <c:pt idx="34886">
                  <c:v>9.8360655737704902E-2</c:v>
                </c:pt>
                <c:pt idx="34887">
                  <c:v>0.114754098360655</c:v>
                </c:pt>
                <c:pt idx="34888">
                  <c:v>0.13114754098360601</c:v>
                </c:pt>
                <c:pt idx="34889">
                  <c:v>0.14754098360655701</c:v>
                </c:pt>
                <c:pt idx="34890">
                  <c:v>0.16393442622950799</c:v>
                </c:pt>
                <c:pt idx="34891">
                  <c:v>0.18032786885245899</c:v>
                </c:pt>
                <c:pt idx="34892">
                  <c:v>0.196721311475409</c:v>
                </c:pt>
                <c:pt idx="34893">
                  <c:v>0.21311475409836</c:v>
                </c:pt>
                <c:pt idx="34894">
                  <c:v>0.22950819672131101</c:v>
                </c:pt>
                <c:pt idx="34895">
                  <c:v>0.24590163934426201</c:v>
                </c:pt>
                <c:pt idx="34896">
                  <c:v>0.26229508196721302</c:v>
                </c:pt>
                <c:pt idx="34897">
                  <c:v>0.27868852459016302</c:v>
                </c:pt>
                <c:pt idx="34898">
                  <c:v>0.29508196721311403</c:v>
                </c:pt>
                <c:pt idx="34899">
                  <c:v>0.31147540983606498</c:v>
                </c:pt>
                <c:pt idx="34900">
                  <c:v>0.32786885245901598</c:v>
                </c:pt>
                <c:pt idx="34901">
                  <c:v>0.34426229508196698</c:v>
                </c:pt>
                <c:pt idx="34902">
                  <c:v>0.36065573770491799</c:v>
                </c:pt>
                <c:pt idx="34903">
                  <c:v>0.37704918032786799</c:v>
                </c:pt>
                <c:pt idx="34904">
                  <c:v>0.393442622950819</c:v>
                </c:pt>
                <c:pt idx="34905">
                  <c:v>0.40983606557377</c:v>
                </c:pt>
                <c:pt idx="34906">
                  <c:v>0.42622950819672101</c:v>
                </c:pt>
                <c:pt idx="34907">
                  <c:v>0.44262295081967201</c:v>
                </c:pt>
                <c:pt idx="34908">
                  <c:v>0.45901639344262202</c:v>
                </c:pt>
                <c:pt idx="34909">
                  <c:v>0.47540983606557302</c:v>
                </c:pt>
                <c:pt idx="34910">
                  <c:v>0.49180327868852403</c:v>
                </c:pt>
                <c:pt idx="34911">
                  <c:v>0.50819672131147497</c:v>
                </c:pt>
                <c:pt idx="34912">
                  <c:v>0.52459016393442603</c:v>
                </c:pt>
                <c:pt idx="34913">
                  <c:v>0.54098360655737698</c:v>
                </c:pt>
                <c:pt idx="34914">
                  <c:v>0.55737704918032704</c:v>
                </c:pt>
                <c:pt idx="34915">
                  <c:v>0.57377049180327799</c:v>
                </c:pt>
                <c:pt idx="34916">
                  <c:v>0.59016393442622905</c:v>
                </c:pt>
                <c:pt idx="34917">
                  <c:v>0.60655737704918</c:v>
                </c:pt>
                <c:pt idx="34918">
                  <c:v>0.62295081967213095</c:v>
                </c:pt>
                <c:pt idx="34919">
                  <c:v>0.63934426229508201</c:v>
                </c:pt>
                <c:pt idx="34920">
                  <c:v>0.65573770491803196</c:v>
                </c:pt>
                <c:pt idx="34921">
                  <c:v>0.67213114754098302</c:v>
                </c:pt>
                <c:pt idx="34922">
                  <c:v>0.68852459016393397</c:v>
                </c:pt>
                <c:pt idx="34923">
                  <c:v>0.70491803278688503</c:v>
                </c:pt>
                <c:pt idx="34924">
                  <c:v>0.72131147540983598</c:v>
                </c:pt>
                <c:pt idx="34925">
                  <c:v>0.73770491803278604</c:v>
                </c:pt>
                <c:pt idx="34926">
                  <c:v>0.75409836065573699</c:v>
                </c:pt>
                <c:pt idx="34927">
                  <c:v>0.77049180327868805</c:v>
                </c:pt>
                <c:pt idx="34928">
                  <c:v>0.786885245901639</c:v>
                </c:pt>
                <c:pt idx="34929">
                  <c:v>0.80327868852458995</c:v>
                </c:pt>
                <c:pt idx="34930">
                  <c:v>0.81967213114754101</c:v>
                </c:pt>
                <c:pt idx="34931">
                  <c:v>0.83606557377049096</c:v>
                </c:pt>
                <c:pt idx="34932">
                  <c:v>0.85245901639344202</c:v>
                </c:pt>
                <c:pt idx="34933">
                  <c:v>0.86885245901639296</c:v>
                </c:pt>
                <c:pt idx="34934">
                  <c:v>0.88524590163934402</c:v>
                </c:pt>
                <c:pt idx="34935">
                  <c:v>0.90163934426229497</c:v>
                </c:pt>
                <c:pt idx="34936">
                  <c:v>0.91803278688524503</c:v>
                </c:pt>
                <c:pt idx="34937">
                  <c:v>0.93442622950819598</c:v>
                </c:pt>
                <c:pt idx="34938">
                  <c:v>0.95081967213114704</c:v>
                </c:pt>
                <c:pt idx="34939">
                  <c:v>0.96721311475409799</c:v>
                </c:pt>
                <c:pt idx="34940">
                  <c:v>0.98360655737704905</c:v>
                </c:pt>
                <c:pt idx="34941">
                  <c:v>0</c:v>
                </c:pt>
                <c:pt idx="34942">
                  <c:v>1.6129032258064498E-2</c:v>
                </c:pt>
                <c:pt idx="34943">
                  <c:v>3.2258064516128997E-2</c:v>
                </c:pt>
                <c:pt idx="34944">
                  <c:v>4.8387096774193498E-2</c:v>
                </c:pt>
                <c:pt idx="34945">
                  <c:v>6.4516129032257993E-2</c:v>
                </c:pt>
                <c:pt idx="34946">
                  <c:v>8.0645161290322495E-2</c:v>
                </c:pt>
                <c:pt idx="34947">
                  <c:v>9.6774193548387094E-2</c:v>
                </c:pt>
                <c:pt idx="34948">
                  <c:v>0.112903225806451</c:v>
                </c:pt>
                <c:pt idx="34949">
                  <c:v>0.12903225806451599</c:v>
                </c:pt>
                <c:pt idx="34950">
                  <c:v>0.14516129032257999</c:v>
                </c:pt>
                <c:pt idx="34951">
                  <c:v>0.16129032258064499</c:v>
                </c:pt>
                <c:pt idx="34952">
                  <c:v>0.17741935483870899</c:v>
                </c:pt>
                <c:pt idx="34953">
                  <c:v>0.19354838709677399</c:v>
                </c:pt>
                <c:pt idx="34954">
                  <c:v>0.209677419354838</c:v>
                </c:pt>
                <c:pt idx="34955">
                  <c:v>0.225806451612903</c:v>
                </c:pt>
                <c:pt idx="34956">
                  <c:v>0.241935483870967</c:v>
                </c:pt>
                <c:pt idx="34957">
                  <c:v>0.25806451612903197</c:v>
                </c:pt>
                <c:pt idx="34958">
                  <c:v>0.27419354838709598</c:v>
                </c:pt>
                <c:pt idx="34959">
                  <c:v>0.29032258064516098</c:v>
                </c:pt>
                <c:pt idx="34960">
                  <c:v>0.30645161290322498</c:v>
                </c:pt>
                <c:pt idx="34961">
                  <c:v>0.32258064516128998</c:v>
                </c:pt>
                <c:pt idx="34962">
                  <c:v>0.33870967741935398</c:v>
                </c:pt>
                <c:pt idx="34963">
                  <c:v>0.35483870967741898</c:v>
                </c:pt>
                <c:pt idx="34964">
                  <c:v>0.37096774193548299</c:v>
                </c:pt>
                <c:pt idx="34965">
                  <c:v>0.38709677419354799</c:v>
                </c:pt>
                <c:pt idx="34966">
                  <c:v>0.40322580645161199</c:v>
                </c:pt>
                <c:pt idx="34967">
                  <c:v>0.41935483870967699</c:v>
                </c:pt>
                <c:pt idx="34968">
                  <c:v>0.43548387096774099</c:v>
                </c:pt>
                <c:pt idx="34969">
                  <c:v>0.45161290322580599</c:v>
                </c:pt>
                <c:pt idx="34970">
                  <c:v>0.46774193548387</c:v>
                </c:pt>
                <c:pt idx="34971">
                  <c:v>0.483870967741935</c:v>
                </c:pt>
                <c:pt idx="34972">
                  <c:v>0.5</c:v>
                </c:pt>
                <c:pt idx="34973">
                  <c:v>0.51612903225806395</c:v>
                </c:pt>
                <c:pt idx="34974">
                  <c:v>0.532258064516129</c:v>
                </c:pt>
                <c:pt idx="34975">
                  <c:v>0.54838709677419295</c:v>
                </c:pt>
                <c:pt idx="34976">
                  <c:v>0.56451612903225801</c:v>
                </c:pt>
                <c:pt idx="34977">
                  <c:v>0.58064516129032195</c:v>
                </c:pt>
                <c:pt idx="34978">
                  <c:v>0.59677419354838701</c:v>
                </c:pt>
                <c:pt idx="34979">
                  <c:v>0.61290322580645096</c:v>
                </c:pt>
                <c:pt idx="34980">
                  <c:v>0.62903225806451601</c:v>
                </c:pt>
                <c:pt idx="34981">
                  <c:v>0.64516129032257996</c:v>
                </c:pt>
                <c:pt idx="34982">
                  <c:v>0.66129032258064502</c:v>
                </c:pt>
                <c:pt idx="34983">
                  <c:v>0.67741935483870896</c:v>
                </c:pt>
                <c:pt idx="34984">
                  <c:v>0.69354838709677402</c:v>
                </c:pt>
                <c:pt idx="34985">
                  <c:v>0.70967741935483797</c:v>
                </c:pt>
                <c:pt idx="34986">
                  <c:v>0.72580645161290303</c:v>
                </c:pt>
                <c:pt idx="34987">
                  <c:v>0.74193548387096697</c:v>
                </c:pt>
                <c:pt idx="34988">
                  <c:v>0.75806451612903203</c:v>
                </c:pt>
                <c:pt idx="34989">
                  <c:v>0.77419354838709598</c:v>
                </c:pt>
                <c:pt idx="34990">
                  <c:v>0.79032258064516103</c:v>
                </c:pt>
                <c:pt idx="34991">
                  <c:v>0.80645161290322498</c:v>
                </c:pt>
                <c:pt idx="34992">
                  <c:v>0.82258064516129004</c:v>
                </c:pt>
                <c:pt idx="34993">
                  <c:v>0.83870967741935398</c:v>
                </c:pt>
                <c:pt idx="34994">
                  <c:v>0.85483870967741904</c:v>
                </c:pt>
                <c:pt idx="34995">
                  <c:v>0.87096774193548299</c:v>
                </c:pt>
                <c:pt idx="34996">
                  <c:v>0.88709677419354804</c:v>
                </c:pt>
                <c:pt idx="34997">
                  <c:v>0.90322580645161199</c:v>
                </c:pt>
                <c:pt idx="34998">
                  <c:v>0.91935483870967705</c:v>
                </c:pt>
                <c:pt idx="34999">
                  <c:v>0.93548387096774099</c:v>
                </c:pt>
                <c:pt idx="35000">
                  <c:v>0.95161290322580605</c:v>
                </c:pt>
                <c:pt idx="35001">
                  <c:v>0.967741935483871</c:v>
                </c:pt>
                <c:pt idx="35002">
                  <c:v>0.98387096774193505</c:v>
                </c:pt>
                <c:pt idx="35003">
                  <c:v>0</c:v>
                </c:pt>
                <c:pt idx="35004">
                  <c:v>2.77777777777777E-2</c:v>
                </c:pt>
                <c:pt idx="35005">
                  <c:v>5.5555555555555497E-2</c:v>
                </c:pt>
                <c:pt idx="35006">
                  <c:v>8.3333333333333301E-2</c:v>
                </c:pt>
                <c:pt idx="35007">
                  <c:v>0.11111111111111099</c:v>
                </c:pt>
                <c:pt idx="35008">
                  <c:v>0.13888888888888801</c:v>
                </c:pt>
                <c:pt idx="35009">
                  <c:v>0.16666666666666599</c:v>
                </c:pt>
                <c:pt idx="35010">
                  <c:v>0.194444444444444</c:v>
                </c:pt>
                <c:pt idx="35011">
                  <c:v>0.22222222222222199</c:v>
                </c:pt>
                <c:pt idx="35012">
                  <c:v>0.25</c:v>
                </c:pt>
                <c:pt idx="35013">
                  <c:v>0.27777777777777701</c:v>
                </c:pt>
                <c:pt idx="35014">
                  <c:v>0.30555555555555503</c:v>
                </c:pt>
                <c:pt idx="35015">
                  <c:v>0.33333333333333298</c:v>
                </c:pt>
                <c:pt idx="35016">
                  <c:v>0.36111111111111099</c:v>
                </c:pt>
                <c:pt idx="35017">
                  <c:v>0.38888888888888801</c:v>
                </c:pt>
                <c:pt idx="35018">
                  <c:v>0.41666666666666602</c:v>
                </c:pt>
                <c:pt idx="35019">
                  <c:v>0.44444444444444398</c:v>
                </c:pt>
                <c:pt idx="35020">
                  <c:v>0.47222222222222199</c:v>
                </c:pt>
                <c:pt idx="35021">
                  <c:v>0.5</c:v>
                </c:pt>
                <c:pt idx="35022">
                  <c:v>0.52777777777777701</c:v>
                </c:pt>
                <c:pt idx="35023">
                  <c:v>0.55555555555555503</c:v>
                </c:pt>
                <c:pt idx="35024">
                  <c:v>0.58333333333333304</c:v>
                </c:pt>
                <c:pt idx="35025">
                  <c:v>0.61111111111111105</c:v>
                </c:pt>
                <c:pt idx="35026">
                  <c:v>0.63888888888888795</c:v>
                </c:pt>
                <c:pt idx="35027">
                  <c:v>0.66666666666666596</c:v>
                </c:pt>
                <c:pt idx="35028">
                  <c:v>0.69444444444444398</c:v>
                </c:pt>
                <c:pt idx="35029">
                  <c:v>0.72222222222222199</c:v>
                </c:pt>
                <c:pt idx="35030">
                  <c:v>0.75</c:v>
                </c:pt>
                <c:pt idx="35031">
                  <c:v>0.77777777777777701</c:v>
                </c:pt>
                <c:pt idx="35032">
                  <c:v>0.80555555555555503</c:v>
                </c:pt>
                <c:pt idx="35033">
                  <c:v>0.83333333333333304</c:v>
                </c:pt>
                <c:pt idx="35034">
                  <c:v>0.86111111111111105</c:v>
                </c:pt>
                <c:pt idx="35035">
                  <c:v>0.88888888888888795</c:v>
                </c:pt>
                <c:pt idx="35036">
                  <c:v>0.91666666666666596</c:v>
                </c:pt>
                <c:pt idx="35037">
                  <c:v>0.94444444444444398</c:v>
                </c:pt>
                <c:pt idx="35038">
                  <c:v>0.97222222222222199</c:v>
                </c:pt>
                <c:pt idx="35039">
                  <c:v>0</c:v>
                </c:pt>
                <c:pt idx="35040">
                  <c:v>1.5625E-2</c:v>
                </c:pt>
                <c:pt idx="35041">
                  <c:v>3.125E-2</c:v>
                </c:pt>
                <c:pt idx="35042">
                  <c:v>4.6875E-2</c:v>
                </c:pt>
                <c:pt idx="35043">
                  <c:v>6.25E-2</c:v>
                </c:pt>
                <c:pt idx="35044">
                  <c:v>7.8125E-2</c:v>
                </c:pt>
                <c:pt idx="35045">
                  <c:v>9.375E-2</c:v>
                </c:pt>
                <c:pt idx="35046">
                  <c:v>0.109375</c:v>
                </c:pt>
                <c:pt idx="35047">
                  <c:v>0.125</c:v>
                </c:pt>
                <c:pt idx="35048">
                  <c:v>0.140625</c:v>
                </c:pt>
                <c:pt idx="35049">
                  <c:v>0.15625</c:v>
                </c:pt>
                <c:pt idx="35050">
                  <c:v>0.171875</c:v>
                </c:pt>
                <c:pt idx="35051">
                  <c:v>0.1875</c:v>
                </c:pt>
                <c:pt idx="35052">
                  <c:v>0.203125</c:v>
                </c:pt>
                <c:pt idx="35053">
                  <c:v>0.21875</c:v>
                </c:pt>
                <c:pt idx="35054">
                  <c:v>0.234375</c:v>
                </c:pt>
                <c:pt idx="35055">
                  <c:v>0.25</c:v>
                </c:pt>
                <c:pt idx="35056">
                  <c:v>0.265625</c:v>
                </c:pt>
                <c:pt idx="35057">
                  <c:v>0.28125</c:v>
                </c:pt>
                <c:pt idx="35058">
                  <c:v>0.296875</c:v>
                </c:pt>
                <c:pt idx="35059">
                  <c:v>0.3125</c:v>
                </c:pt>
                <c:pt idx="35060">
                  <c:v>0.328125</c:v>
                </c:pt>
                <c:pt idx="35061">
                  <c:v>0.34375</c:v>
                </c:pt>
                <c:pt idx="35062">
                  <c:v>0.359375</c:v>
                </c:pt>
                <c:pt idx="35063">
                  <c:v>0.375</c:v>
                </c:pt>
                <c:pt idx="35064">
                  <c:v>0.390625</c:v>
                </c:pt>
                <c:pt idx="35065">
                  <c:v>0.40625</c:v>
                </c:pt>
                <c:pt idx="35066">
                  <c:v>0.421875</c:v>
                </c:pt>
                <c:pt idx="35067">
                  <c:v>0.4375</c:v>
                </c:pt>
                <c:pt idx="35068">
                  <c:v>0.453125</c:v>
                </c:pt>
                <c:pt idx="35069">
                  <c:v>0.46875</c:v>
                </c:pt>
                <c:pt idx="35070">
                  <c:v>0.484375</c:v>
                </c:pt>
                <c:pt idx="35071">
                  <c:v>0.5</c:v>
                </c:pt>
                <c:pt idx="35072">
                  <c:v>0.515625</c:v>
                </c:pt>
                <c:pt idx="35073">
                  <c:v>0.53125</c:v>
                </c:pt>
                <c:pt idx="35074">
                  <c:v>0.546875</c:v>
                </c:pt>
                <c:pt idx="35075">
                  <c:v>0.5625</c:v>
                </c:pt>
                <c:pt idx="35076">
                  <c:v>0.578125</c:v>
                </c:pt>
                <c:pt idx="35077">
                  <c:v>0.59375</c:v>
                </c:pt>
                <c:pt idx="35078">
                  <c:v>0.609375</c:v>
                </c:pt>
                <c:pt idx="35079">
                  <c:v>0.625</c:v>
                </c:pt>
                <c:pt idx="35080">
                  <c:v>0.640625</c:v>
                </c:pt>
                <c:pt idx="35081">
                  <c:v>0.65625</c:v>
                </c:pt>
                <c:pt idx="35082">
                  <c:v>0.671875</c:v>
                </c:pt>
                <c:pt idx="35083">
                  <c:v>0.6875</c:v>
                </c:pt>
                <c:pt idx="35084">
                  <c:v>0.703125</c:v>
                </c:pt>
                <c:pt idx="35085">
                  <c:v>0.71875</c:v>
                </c:pt>
                <c:pt idx="35086">
                  <c:v>0.734375</c:v>
                </c:pt>
                <c:pt idx="35087">
                  <c:v>0.75</c:v>
                </c:pt>
                <c:pt idx="35088">
                  <c:v>0.765625</c:v>
                </c:pt>
                <c:pt idx="35089">
                  <c:v>0.78125</c:v>
                </c:pt>
                <c:pt idx="35090">
                  <c:v>0.796875</c:v>
                </c:pt>
                <c:pt idx="35091">
                  <c:v>0.8125</c:v>
                </c:pt>
                <c:pt idx="35092">
                  <c:v>0.828125</c:v>
                </c:pt>
                <c:pt idx="35093">
                  <c:v>0.84375</c:v>
                </c:pt>
                <c:pt idx="35094">
                  <c:v>0.859375</c:v>
                </c:pt>
                <c:pt idx="35095">
                  <c:v>0.875</c:v>
                </c:pt>
                <c:pt idx="35096">
                  <c:v>0.890625</c:v>
                </c:pt>
                <c:pt idx="35097">
                  <c:v>0.90625</c:v>
                </c:pt>
                <c:pt idx="35098">
                  <c:v>0.921875</c:v>
                </c:pt>
                <c:pt idx="35099">
                  <c:v>0.9375</c:v>
                </c:pt>
                <c:pt idx="35100">
                  <c:v>0.953125</c:v>
                </c:pt>
                <c:pt idx="35101">
                  <c:v>0.96875</c:v>
                </c:pt>
                <c:pt idx="35102">
                  <c:v>0.984375</c:v>
                </c:pt>
                <c:pt idx="35103">
                  <c:v>0</c:v>
                </c:pt>
                <c:pt idx="35104">
                  <c:v>2.6315789473684199E-2</c:v>
                </c:pt>
                <c:pt idx="35105">
                  <c:v>5.2631578947368397E-2</c:v>
                </c:pt>
                <c:pt idx="35106">
                  <c:v>7.8947368421052599E-2</c:v>
                </c:pt>
                <c:pt idx="35107">
                  <c:v>0.105263157894736</c:v>
                </c:pt>
                <c:pt idx="35108">
                  <c:v>0.13157894736842099</c:v>
                </c:pt>
                <c:pt idx="35109">
                  <c:v>0.157894736842105</c:v>
                </c:pt>
                <c:pt idx="35110">
                  <c:v>0.18421052631578899</c:v>
                </c:pt>
                <c:pt idx="35111">
                  <c:v>0.21052631578947301</c:v>
                </c:pt>
                <c:pt idx="35112">
                  <c:v>0.23684210526315699</c:v>
                </c:pt>
                <c:pt idx="35113">
                  <c:v>0.26315789473684198</c:v>
                </c:pt>
                <c:pt idx="35114">
                  <c:v>0.28947368421052599</c:v>
                </c:pt>
                <c:pt idx="35115">
                  <c:v>0.31578947368421001</c:v>
                </c:pt>
                <c:pt idx="35116">
                  <c:v>0.34210526315789402</c:v>
                </c:pt>
                <c:pt idx="35117">
                  <c:v>0.36842105263157798</c:v>
                </c:pt>
                <c:pt idx="35118">
                  <c:v>0.394736842105263</c:v>
                </c:pt>
                <c:pt idx="35119">
                  <c:v>0.42105263157894701</c:v>
                </c:pt>
                <c:pt idx="35120">
                  <c:v>0.44736842105263103</c:v>
                </c:pt>
                <c:pt idx="35121">
                  <c:v>0.47368421052631499</c:v>
                </c:pt>
                <c:pt idx="35122">
                  <c:v>0.5</c:v>
                </c:pt>
                <c:pt idx="35123">
                  <c:v>0.52631578947368396</c:v>
                </c:pt>
                <c:pt idx="35124">
                  <c:v>0.55263157894736803</c:v>
                </c:pt>
                <c:pt idx="35125">
                  <c:v>0.57894736842105199</c:v>
                </c:pt>
                <c:pt idx="35126">
                  <c:v>0.60526315789473595</c:v>
                </c:pt>
                <c:pt idx="35127">
                  <c:v>0.63157894736842102</c:v>
                </c:pt>
                <c:pt idx="35128">
                  <c:v>0.65789473684210498</c:v>
                </c:pt>
                <c:pt idx="35129">
                  <c:v>0.68421052631578905</c:v>
                </c:pt>
                <c:pt idx="35130">
                  <c:v>0.71052631578947301</c:v>
                </c:pt>
                <c:pt idx="35131">
                  <c:v>0.73684210526315697</c:v>
                </c:pt>
                <c:pt idx="35132">
                  <c:v>0.76315789473684204</c:v>
                </c:pt>
                <c:pt idx="35133">
                  <c:v>0.78947368421052599</c:v>
                </c:pt>
                <c:pt idx="35134">
                  <c:v>0.81578947368420995</c:v>
                </c:pt>
                <c:pt idx="35135">
                  <c:v>0.84210526315789402</c:v>
                </c:pt>
                <c:pt idx="35136">
                  <c:v>0.86842105263157898</c:v>
                </c:pt>
                <c:pt idx="35137">
                  <c:v>0.89473684210526305</c:v>
                </c:pt>
                <c:pt idx="35138">
                  <c:v>0.92105263157894701</c:v>
                </c:pt>
                <c:pt idx="35139">
                  <c:v>0.94736842105263097</c:v>
                </c:pt>
                <c:pt idx="35140">
                  <c:v>0.97368421052631504</c:v>
                </c:pt>
                <c:pt idx="35141">
                  <c:v>0</c:v>
                </c:pt>
                <c:pt idx="35142">
                  <c:v>1.1904761904761901E-2</c:v>
                </c:pt>
                <c:pt idx="35143">
                  <c:v>2.3809523809523801E-2</c:v>
                </c:pt>
                <c:pt idx="35144">
                  <c:v>3.5714285714285698E-2</c:v>
                </c:pt>
                <c:pt idx="35145">
                  <c:v>4.7619047619047603E-2</c:v>
                </c:pt>
                <c:pt idx="35146">
                  <c:v>5.95238095238095E-2</c:v>
                </c:pt>
                <c:pt idx="35147">
                  <c:v>7.1428571428571397E-2</c:v>
                </c:pt>
                <c:pt idx="35148">
                  <c:v>8.3333333333333301E-2</c:v>
                </c:pt>
                <c:pt idx="35149">
                  <c:v>9.5238095238095205E-2</c:v>
                </c:pt>
                <c:pt idx="35150">
                  <c:v>0.107142857142857</c:v>
                </c:pt>
                <c:pt idx="35151">
                  <c:v>0.119047619047619</c:v>
                </c:pt>
                <c:pt idx="35152">
                  <c:v>0.13095238095237999</c:v>
                </c:pt>
                <c:pt idx="35153">
                  <c:v>0.14285714285714199</c:v>
                </c:pt>
                <c:pt idx="35154">
                  <c:v>0.15476190476190399</c:v>
                </c:pt>
                <c:pt idx="35155">
                  <c:v>0.16666666666666599</c:v>
                </c:pt>
                <c:pt idx="35156">
                  <c:v>0.17857142857142799</c:v>
                </c:pt>
                <c:pt idx="35157">
                  <c:v>0.19047619047618999</c:v>
                </c:pt>
                <c:pt idx="35158">
                  <c:v>0.202380952380952</c:v>
                </c:pt>
                <c:pt idx="35159">
                  <c:v>0.214285714285714</c:v>
                </c:pt>
                <c:pt idx="35160">
                  <c:v>0.226190476190476</c:v>
                </c:pt>
                <c:pt idx="35161">
                  <c:v>0.238095238095238</c:v>
                </c:pt>
                <c:pt idx="35162">
                  <c:v>0.25</c:v>
                </c:pt>
                <c:pt idx="35163">
                  <c:v>0.26190476190476097</c:v>
                </c:pt>
                <c:pt idx="35164">
                  <c:v>0.273809523809523</c:v>
                </c:pt>
                <c:pt idx="35165">
                  <c:v>0.28571428571428498</c:v>
                </c:pt>
                <c:pt idx="35166">
                  <c:v>0.29761904761904701</c:v>
                </c:pt>
                <c:pt idx="35167">
                  <c:v>0.30952380952380898</c:v>
                </c:pt>
                <c:pt idx="35168">
                  <c:v>0.32142857142857101</c:v>
                </c:pt>
                <c:pt idx="35169">
                  <c:v>0.33333333333333298</c:v>
                </c:pt>
                <c:pt idx="35170">
                  <c:v>0.34523809523809501</c:v>
                </c:pt>
                <c:pt idx="35171">
                  <c:v>0.35714285714285698</c:v>
                </c:pt>
                <c:pt idx="35172">
                  <c:v>0.36904761904761901</c:v>
                </c:pt>
                <c:pt idx="35173">
                  <c:v>0.38095238095237999</c:v>
                </c:pt>
                <c:pt idx="35174">
                  <c:v>0.39285714285714202</c:v>
                </c:pt>
                <c:pt idx="35175">
                  <c:v>0.40476190476190399</c:v>
                </c:pt>
                <c:pt idx="35176">
                  <c:v>0.41666666666666602</c:v>
                </c:pt>
                <c:pt idx="35177">
                  <c:v>0.42857142857142799</c:v>
                </c:pt>
                <c:pt idx="35178">
                  <c:v>0.44047619047619002</c:v>
                </c:pt>
                <c:pt idx="35179">
                  <c:v>0.452380952380952</c:v>
                </c:pt>
                <c:pt idx="35180">
                  <c:v>0.46428571428571402</c:v>
                </c:pt>
                <c:pt idx="35181">
                  <c:v>0.476190476190476</c:v>
                </c:pt>
                <c:pt idx="35182">
                  <c:v>0.48809523809523803</c:v>
                </c:pt>
                <c:pt idx="35183">
                  <c:v>0.5</c:v>
                </c:pt>
                <c:pt idx="35184">
                  <c:v>0.51190476190476097</c:v>
                </c:pt>
                <c:pt idx="35185">
                  <c:v>0.52380952380952295</c:v>
                </c:pt>
                <c:pt idx="35186">
                  <c:v>0.53571428571428503</c:v>
                </c:pt>
                <c:pt idx="35187">
                  <c:v>0.54761904761904701</c:v>
                </c:pt>
                <c:pt idx="35188">
                  <c:v>0.55952380952380898</c:v>
                </c:pt>
                <c:pt idx="35189">
                  <c:v>0.57142857142857095</c:v>
                </c:pt>
                <c:pt idx="35190">
                  <c:v>0.58333333333333304</c:v>
                </c:pt>
                <c:pt idx="35191">
                  <c:v>0.59523809523809501</c:v>
                </c:pt>
                <c:pt idx="35192">
                  <c:v>0.60714285714285698</c:v>
                </c:pt>
                <c:pt idx="35193">
                  <c:v>0.61904761904761896</c:v>
                </c:pt>
                <c:pt idx="35194">
                  <c:v>0.63095238095238004</c:v>
                </c:pt>
                <c:pt idx="35195">
                  <c:v>0.64285714285714202</c:v>
                </c:pt>
                <c:pt idx="35196">
                  <c:v>0.65476190476190399</c:v>
                </c:pt>
                <c:pt idx="35197">
                  <c:v>0.66666666666666596</c:v>
                </c:pt>
                <c:pt idx="35198">
                  <c:v>0.67857142857142805</c:v>
                </c:pt>
                <c:pt idx="35199">
                  <c:v>0.69047619047619002</c:v>
                </c:pt>
                <c:pt idx="35200">
                  <c:v>0.702380952380952</c:v>
                </c:pt>
                <c:pt idx="35201">
                  <c:v>0.71428571428571397</c:v>
                </c:pt>
                <c:pt idx="35202">
                  <c:v>0.72619047619047605</c:v>
                </c:pt>
                <c:pt idx="35203">
                  <c:v>0.73809523809523803</c:v>
                </c:pt>
                <c:pt idx="35204">
                  <c:v>0.75</c:v>
                </c:pt>
                <c:pt idx="35205">
                  <c:v>0.76190476190476097</c:v>
                </c:pt>
                <c:pt idx="35206">
                  <c:v>0.77380952380952295</c:v>
                </c:pt>
                <c:pt idx="35207">
                  <c:v>0.78571428571428503</c:v>
                </c:pt>
                <c:pt idx="35208">
                  <c:v>0.79761904761904701</c:v>
                </c:pt>
                <c:pt idx="35209">
                  <c:v>0.80952380952380898</c:v>
                </c:pt>
                <c:pt idx="35210">
                  <c:v>0.82142857142857095</c:v>
                </c:pt>
                <c:pt idx="35211">
                  <c:v>0.83333333333333304</c:v>
                </c:pt>
                <c:pt idx="35212">
                  <c:v>0.84523809523809501</c:v>
                </c:pt>
                <c:pt idx="35213">
                  <c:v>0.85714285714285698</c:v>
                </c:pt>
                <c:pt idx="35214">
                  <c:v>0.86904761904761896</c:v>
                </c:pt>
                <c:pt idx="35215">
                  <c:v>0.88095238095238004</c:v>
                </c:pt>
                <c:pt idx="35216">
                  <c:v>0.89285714285714202</c:v>
                </c:pt>
                <c:pt idx="35217">
                  <c:v>0.90476190476190399</c:v>
                </c:pt>
                <c:pt idx="35218">
                  <c:v>0.91666666666666596</c:v>
                </c:pt>
                <c:pt idx="35219">
                  <c:v>0.92857142857142805</c:v>
                </c:pt>
                <c:pt idx="35220">
                  <c:v>0.94047619047619002</c:v>
                </c:pt>
                <c:pt idx="35221">
                  <c:v>0.952380952380952</c:v>
                </c:pt>
                <c:pt idx="35222">
                  <c:v>0.96428571428571397</c:v>
                </c:pt>
                <c:pt idx="35223">
                  <c:v>0.97619047619047605</c:v>
                </c:pt>
                <c:pt idx="35224">
                  <c:v>0.98809523809523803</c:v>
                </c:pt>
                <c:pt idx="35225">
                  <c:v>0</c:v>
                </c:pt>
                <c:pt idx="35226">
                  <c:v>1.7857142857142801E-2</c:v>
                </c:pt>
                <c:pt idx="35227">
                  <c:v>3.5714285714285698E-2</c:v>
                </c:pt>
                <c:pt idx="35228">
                  <c:v>5.3571428571428499E-2</c:v>
                </c:pt>
                <c:pt idx="35229">
                  <c:v>7.1428571428571397E-2</c:v>
                </c:pt>
                <c:pt idx="35230">
                  <c:v>8.9285714285714204E-2</c:v>
                </c:pt>
                <c:pt idx="35231">
                  <c:v>0.107142857142857</c:v>
                </c:pt>
                <c:pt idx="35232">
                  <c:v>0.125</c:v>
                </c:pt>
                <c:pt idx="35233">
                  <c:v>0.14285714285714199</c:v>
                </c:pt>
                <c:pt idx="35234">
                  <c:v>0.160714285714285</c:v>
                </c:pt>
                <c:pt idx="35235">
                  <c:v>0.17857142857142799</c:v>
                </c:pt>
                <c:pt idx="35236">
                  <c:v>0.19642857142857101</c:v>
                </c:pt>
                <c:pt idx="35237">
                  <c:v>0.214285714285714</c:v>
                </c:pt>
                <c:pt idx="35238">
                  <c:v>0.23214285714285701</c:v>
                </c:pt>
                <c:pt idx="35239">
                  <c:v>0.25</c:v>
                </c:pt>
                <c:pt idx="35240">
                  <c:v>0.26785714285714202</c:v>
                </c:pt>
                <c:pt idx="35241">
                  <c:v>0.28571428571428498</c:v>
                </c:pt>
                <c:pt idx="35242">
                  <c:v>0.30357142857142799</c:v>
                </c:pt>
                <c:pt idx="35243">
                  <c:v>0.32142857142857101</c:v>
                </c:pt>
                <c:pt idx="35244">
                  <c:v>0.33928571428571402</c:v>
                </c:pt>
                <c:pt idx="35245">
                  <c:v>0.35714285714285698</c:v>
                </c:pt>
                <c:pt idx="35246">
                  <c:v>0.375</c:v>
                </c:pt>
                <c:pt idx="35247">
                  <c:v>0.39285714285714202</c:v>
                </c:pt>
                <c:pt idx="35248">
                  <c:v>0.41071428571428498</c:v>
                </c:pt>
                <c:pt idx="35249">
                  <c:v>0.42857142857142799</c:v>
                </c:pt>
                <c:pt idx="35250">
                  <c:v>0.44642857142857101</c:v>
                </c:pt>
                <c:pt idx="35251">
                  <c:v>0.46428571428571402</c:v>
                </c:pt>
                <c:pt idx="35252">
                  <c:v>0.48214285714285698</c:v>
                </c:pt>
                <c:pt idx="35253">
                  <c:v>0.5</c:v>
                </c:pt>
                <c:pt idx="35254">
                  <c:v>0.51785714285714202</c:v>
                </c:pt>
                <c:pt idx="35255">
                  <c:v>0.53571428571428503</c:v>
                </c:pt>
                <c:pt idx="35256">
                  <c:v>0.55357142857142805</c:v>
                </c:pt>
                <c:pt idx="35257">
                  <c:v>0.57142857142857095</c:v>
                </c:pt>
                <c:pt idx="35258">
                  <c:v>0.58928571428571397</c:v>
                </c:pt>
                <c:pt idx="35259">
                  <c:v>0.60714285714285698</c:v>
                </c:pt>
                <c:pt idx="35260">
                  <c:v>0.625</c:v>
                </c:pt>
                <c:pt idx="35261">
                  <c:v>0.64285714285714202</c:v>
                </c:pt>
                <c:pt idx="35262">
                  <c:v>0.66071428571428503</c:v>
                </c:pt>
                <c:pt idx="35263">
                  <c:v>0.67857142857142805</c:v>
                </c:pt>
                <c:pt idx="35264">
                  <c:v>0.69642857142857095</c:v>
                </c:pt>
                <c:pt idx="35265">
                  <c:v>0.71428571428571397</c:v>
                </c:pt>
                <c:pt idx="35266">
                  <c:v>0.73214285714285698</c:v>
                </c:pt>
                <c:pt idx="35267">
                  <c:v>0.75</c:v>
                </c:pt>
                <c:pt idx="35268">
                  <c:v>0.76785714285714202</c:v>
                </c:pt>
                <c:pt idx="35269">
                  <c:v>0.78571428571428503</c:v>
                </c:pt>
                <c:pt idx="35270">
                  <c:v>0.80357142857142805</c:v>
                </c:pt>
                <c:pt idx="35271">
                  <c:v>0.82142857142857095</c:v>
                </c:pt>
                <c:pt idx="35272">
                  <c:v>0.83928571428571397</c:v>
                </c:pt>
                <c:pt idx="35273">
                  <c:v>0.85714285714285698</c:v>
                </c:pt>
                <c:pt idx="35274">
                  <c:v>0.875</c:v>
                </c:pt>
                <c:pt idx="35275">
                  <c:v>0.89285714285714202</c:v>
                </c:pt>
                <c:pt idx="35276">
                  <c:v>0.91071428571428503</c:v>
                </c:pt>
                <c:pt idx="35277">
                  <c:v>0.92857142857142805</c:v>
                </c:pt>
                <c:pt idx="35278">
                  <c:v>0.94642857142857095</c:v>
                </c:pt>
                <c:pt idx="35279">
                  <c:v>0.96428571428571397</c:v>
                </c:pt>
                <c:pt idx="35280">
                  <c:v>0.98214285714285698</c:v>
                </c:pt>
                <c:pt idx="35281">
                  <c:v>0</c:v>
                </c:pt>
                <c:pt idx="35282">
                  <c:v>2.8571428571428501E-2</c:v>
                </c:pt>
                <c:pt idx="35283">
                  <c:v>5.7142857142857099E-2</c:v>
                </c:pt>
                <c:pt idx="35284">
                  <c:v>8.5714285714285701E-2</c:v>
                </c:pt>
                <c:pt idx="35285">
                  <c:v>0.114285714285714</c:v>
                </c:pt>
                <c:pt idx="35286">
                  <c:v>0.14285714285714199</c:v>
                </c:pt>
                <c:pt idx="35287">
                  <c:v>0.17142857142857101</c:v>
                </c:pt>
                <c:pt idx="35288">
                  <c:v>0.2</c:v>
                </c:pt>
                <c:pt idx="35289">
                  <c:v>0.22857142857142801</c:v>
                </c:pt>
                <c:pt idx="35290">
                  <c:v>0.25714285714285701</c:v>
                </c:pt>
                <c:pt idx="35291">
                  <c:v>0.28571428571428498</c:v>
                </c:pt>
                <c:pt idx="35292">
                  <c:v>0.314285714285714</c:v>
                </c:pt>
                <c:pt idx="35293">
                  <c:v>0.34285714285714203</c:v>
                </c:pt>
                <c:pt idx="35294">
                  <c:v>0.371428571428571</c:v>
                </c:pt>
                <c:pt idx="35295">
                  <c:v>0.4</c:v>
                </c:pt>
                <c:pt idx="35296">
                  <c:v>0.42857142857142799</c:v>
                </c:pt>
                <c:pt idx="35297">
                  <c:v>0.45714285714285702</c:v>
                </c:pt>
                <c:pt idx="35298">
                  <c:v>0.48571428571428499</c:v>
                </c:pt>
                <c:pt idx="35299">
                  <c:v>0.51428571428571401</c:v>
                </c:pt>
                <c:pt idx="35300">
                  <c:v>0.54285714285714204</c:v>
                </c:pt>
                <c:pt idx="35301">
                  <c:v>0.57142857142857095</c:v>
                </c:pt>
                <c:pt idx="35302">
                  <c:v>0.6</c:v>
                </c:pt>
                <c:pt idx="35303">
                  <c:v>0.628571428571428</c:v>
                </c:pt>
                <c:pt idx="35304">
                  <c:v>0.65714285714285703</c:v>
                </c:pt>
                <c:pt idx="35305">
                  <c:v>0.68571428571428505</c:v>
                </c:pt>
                <c:pt idx="35306">
                  <c:v>0.71428571428571397</c:v>
                </c:pt>
                <c:pt idx="35307">
                  <c:v>0.74285714285714199</c:v>
                </c:pt>
                <c:pt idx="35308">
                  <c:v>0.77142857142857102</c:v>
                </c:pt>
                <c:pt idx="35309">
                  <c:v>0.8</c:v>
                </c:pt>
                <c:pt idx="35310">
                  <c:v>0.82857142857142796</c:v>
                </c:pt>
                <c:pt idx="35311">
                  <c:v>0.85714285714285698</c:v>
                </c:pt>
                <c:pt idx="35312">
                  <c:v>0.88571428571428501</c:v>
                </c:pt>
                <c:pt idx="35313">
                  <c:v>0.91428571428571404</c:v>
                </c:pt>
                <c:pt idx="35314">
                  <c:v>0.94285714285714195</c:v>
                </c:pt>
                <c:pt idx="35315">
                  <c:v>0.97142857142857097</c:v>
                </c:pt>
                <c:pt idx="35316">
                  <c:v>0</c:v>
                </c:pt>
                <c:pt idx="35317">
                  <c:v>2.7027027027027001E-2</c:v>
                </c:pt>
                <c:pt idx="35318">
                  <c:v>5.4054054054054002E-2</c:v>
                </c:pt>
                <c:pt idx="35319">
                  <c:v>8.1081081081081002E-2</c:v>
                </c:pt>
                <c:pt idx="35320">
                  <c:v>0.108108108108108</c:v>
                </c:pt>
                <c:pt idx="35321">
                  <c:v>0.135135135135135</c:v>
                </c:pt>
                <c:pt idx="35322">
                  <c:v>0.162162162162162</c:v>
                </c:pt>
                <c:pt idx="35323">
                  <c:v>0.18918918918918901</c:v>
                </c:pt>
                <c:pt idx="35324">
                  <c:v>0.21621621621621601</c:v>
                </c:pt>
                <c:pt idx="35325">
                  <c:v>0.24324324324324301</c:v>
                </c:pt>
                <c:pt idx="35326">
                  <c:v>0.27027027027027001</c:v>
                </c:pt>
                <c:pt idx="35327">
                  <c:v>0.29729729729729698</c:v>
                </c:pt>
                <c:pt idx="35328">
                  <c:v>0.32432432432432401</c:v>
                </c:pt>
                <c:pt idx="35329">
                  <c:v>0.35135135135135098</c:v>
                </c:pt>
                <c:pt idx="35330">
                  <c:v>0.37837837837837801</c:v>
                </c:pt>
                <c:pt idx="35331">
                  <c:v>0.40540540540540498</c:v>
                </c:pt>
                <c:pt idx="35332">
                  <c:v>0.43243243243243201</c:v>
                </c:pt>
                <c:pt idx="35333">
                  <c:v>0.45945945945945899</c:v>
                </c:pt>
                <c:pt idx="35334">
                  <c:v>0.48648648648648601</c:v>
                </c:pt>
                <c:pt idx="35335">
                  <c:v>0.51351351351351304</c:v>
                </c:pt>
                <c:pt idx="35336">
                  <c:v>0.54054054054054002</c:v>
                </c:pt>
                <c:pt idx="35337">
                  <c:v>0.56756756756756699</c:v>
                </c:pt>
                <c:pt idx="35338">
                  <c:v>0.59459459459459396</c:v>
                </c:pt>
                <c:pt idx="35339">
                  <c:v>0.62162162162162105</c:v>
                </c:pt>
                <c:pt idx="35340">
                  <c:v>0.64864864864864802</c:v>
                </c:pt>
                <c:pt idx="35341">
                  <c:v>0.67567567567567499</c:v>
                </c:pt>
                <c:pt idx="35342">
                  <c:v>0.70270270270270196</c:v>
                </c:pt>
                <c:pt idx="35343">
                  <c:v>0.72972972972972905</c:v>
                </c:pt>
                <c:pt idx="35344">
                  <c:v>0.75675675675675602</c:v>
                </c:pt>
                <c:pt idx="35345">
                  <c:v>0.78378378378378299</c:v>
                </c:pt>
                <c:pt idx="35346">
                  <c:v>0.81081081081080997</c:v>
                </c:pt>
                <c:pt idx="35347">
                  <c:v>0.83783783783783705</c:v>
                </c:pt>
                <c:pt idx="35348">
                  <c:v>0.86486486486486402</c:v>
                </c:pt>
                <c:pt idx="35349">
                  <c:v>0.891891891891891</c:v>
                </c:pt>
                <c:pt idx="35350">
                  <c:v>0.91891891891891897</c:v>
                </c:pt>
                <c:pt idx="35351">
                  <c:v>0.94594594594594505</c:v>
                </c:pt>
                <c:pt idx="35352">
                  <c:v>0.97297297297297303</c:v>
                </c:pt>
                <c:pt idx="35353">
                  <c:v>0</c:v>
                </c:pt>
                <c:pt idx="35354">
                  <c:v>1.4492753623188401E-2</c:v>
                </c:pt>
                <c:pt idx="35355">
                  <c:v>2.8985507246376802E-2</c:v>
                </c:pt>
                <c:pt idx="35356">
                  <c:v>4.3478260869565202E-2</c:v>
                </c:pt>
                <c:pt idx="35357">
                  <c:v>5.7971014492753603E-2</c:v>
                </c:pt>
                <c:pt idx="35358">
                  <c:v>7.2463768115942004E-2</c:v>
                </c:pt>
                <c:pt idx="35359">
                  <c:v>8.6956521739130405E-2</c:v>
                </c:pt>
                <c:pt idx="35360">
                  <c:v>0.101449275362318</c:v>
                </c:pt>
                <c:pt idx="35361">
                  <c:v>0.115942028985507</c:v>
                </c:pt>
                <c:pt idx="35362">
                  <c:v>0.13043478260869501</c:v>
                </c:pt>
                <c:pt idx="35363">
                  <c:v>0.14492753623188401</c:v>
                </c:pt>
                <c:pt idx="35364">
                  <c:v>0.15942028985507201</c:v>
                </c:pt>
                <c:pt idx="35365">
                  <c:v>0.17391304347826</c:v>
                </c:pt>
                <c:pt idx="35366">
                  <c:v>0.188405797101449</c:v>
                </c:pt>
                <c:pt idx="35367">
                  <c:v>0.202898550724637</c:v>
                </c:pt>
                <c:pt idx="35368">
                  <c:v>0.217391304347826</c:v>
                </c:pt>
                <c:pt idx="35369">
                  <c:v>0.231884057971014</c:v>
                </c:pt>
                <c:pt idx="35370">
                  <c:v>0.24637681159420199</c:v>
                </c:pt>
                <c:pt idx="35371">
                  <c:v>0.26086956521739102</c:v>
                </c:pt>
                <c:pt idx="35372">
                  <c:v>0.27536231884057899</c:v>
                </c:pt>
                <c:pt idx="35373">
                  <c:v>0.28985507246376802</c:v>
                </c:pt>
                <c:pt idx="35374">
                  <c:v>0.30434782608695599</c:v>
                </c:pt>
                <c:pt idx="35375">
                  <c:v>0.31884057971014401</c:v>
                </c:pt>
                <c:pt idx="35376">
                  <c:v>0.33333333333333298</c:v>
                </c:pt>
                <c:pt idx="35377">
                  <c:v>0.34782608695652101</c:v>
                </c:pt>
                <c:pt idx="35378">
                  <c:v>0.36231884057970998</c:v>
                </c:pt>
                <c:pt idx="35379">
                  <c:v>0.376811594202898</c:v>
                </c:pt>
                <c:pt idx="35380">
                  <c:v>0.39130434782608697</c:v>
                </c:pt>
                <c:pt idx="35381">
                  <c:v>0.405797101449275</c:v>
                </c:pt>
                <c:pt idx="35382">
                  <c:v>0.42028985507246303</c:v>
                </c:pt>
                <c:pt idx="35383">
                  <c:v>0.434782608695652</c:v>
                </c:pt>
                <c:pt idx="35384">
                  <c:v>0.44927536231884002</c:v>
                </c:pt>
                <c:pt idx="35385">
                  <c:v>0.46376811594202899</c:v>
                </c:pt>
                <c:pt idx="35386">
                  <c:v>0.47826086956521702</c:v>
                </c:pt>
                <c:pt idx="35387">
                  <c:v>0.49275362318840499</c:v>
                </c:pt>
                <c:pt idx="35388">
                  <c:v>0.50724637681159401</c:v>
                </c:pt>
                <c:pt idx="35389">
                  <c:v>0.52173913043478204</c:v>
                </c:pt>
                <c:pt idx="35390">
                  <c:v>0.53623188405797095</c:v>
                </c:pt>
                <c:pt idx="35391">
                  <c:v>0.55072463768115898</c:v>
                </c:pt>
                <c:pt idx="35392">
                  <c:v>0.56521739130434701</c:v>
                </c:pt>
                <c:pt idx="35393">
                  <c:v>0.57971014492753603</c:v>
                </c:pt>
                <c:pt idx="35394">
                  <c:v>0.59420289855072395</c:v>
                </c:pt>
                <c:pt idx="35395">
                  <c:v>0.60869565217391297</c:v>
                </c:pt>
                <c:pt idx="35396">
                  <c:v>0.623188405797101</c:v>
                </c:pt>
                <c:pt idx="35397">
                  <c:v>0.63768115942028902</c:v>
                </c:pt>
                <c:pt idx="35398">
                  <c:v>0.65217391304347805</c:v>
                </c:pt>
                <c:pt idx="35399">
                  <c:v>0.66666666666666596</c:v>
                </c:pt>
                <c:pt idx="35400">
                  <c:v>0.68115942028985499</c:v>
                </c:pt>
                <c:pt idx="35401">
                  <c:v>0.69565217391304301</c:v>
                </c:pt>
                <c:pt idx="35402">
                  <c:v>0.71014492753623104</c:v>
                </c:pt>
                <c:pt idx="35403">
                  <c:v>0.72463768115941996</c:v>
                </c:pt>
                <c:pt idx="35404">
                  <c:v>0.73913043478260798</c:v>
                </c:pt>
                <c:pt idx="35405">
                  <c:v>0.75362318840579701</c:v>
                </c:pt>
                <c:pt idx="35406">
                  <c:v>0.76811594202898503</c:v>
                </c:pt>
                <c:pt idx="35407">
                  <c:v>0.78260869565217395</c:v>
                </c:pt>
                <c:pt idx="35408">
                  <c:v>0.79710144927536197</c:v>
                </c:pt>
                <c:pt idx="35409">
                  <c:v>0.81159420289855</c:v>
                </c:pt>
                <c:pt idx="35410">
                  <c:v>0.82608695652173902</c:v>
                </c:pt>
                <c:pt idx="35411">
                  <c:v>0.84057971014492705</c:v>
                </c:pt>
                <c:pt idx="35412">
                  <c:v>0.85507246376811596</c:v>
                </c:pt>
                <c:pt idx="35413">
                  <c:v>0.86956521739130399</c:v>
                </c:pt>
                <c:pt idx="35414">
                  <c:v>0.88405797101449202</c:v>
                </c:pt>
                <c:pt idx="35415">
                  <c:v>0.89855072463768104</c:v>
                </c:pt>
                <c:pt idx="35416">
                  <c:v>0.91304347826086896</c:v>
                </c:pt>
                <c:pt idx="35417">
                  <c:v>0.92753623188405798</c:v>
                </c:pt>
                <c:pt idx="35418">
                  <c:v>0.94202898550724601</c:v>
                </c:pt>
                <c:pt idx="35419">
                  <c:v>0.95652173913043403</c:v>
                </c:pt>
                <c:pt idx="35420">
                  <c:v>0.97101449275362295</c:v>
                </c:pt>
                <c:pt idx="35421">
                  <c:v>0.98550724637681097</c:v>
                </c:pt>
                <c:pt idx="35422">
                  <c:v>0</c:v>
                </c:pt>
                <c:pt idx="35423">
                  <c:v>7.1428571428571397E-2</c:v>
                </c:pt>
                <c:pt idx="35424">
                  <c:v>0.14285714285714199</c:v>
                </c:pt>
                <c:pt idx="35425">
                  <c:v>0.214285714285714</c:v>
                </c:pt>
                <c:pt idx="35426">
                  <c:v>0.28571428571428498</c:v>
                </c:pt>
                <c:pt idx="35427">
                  <c:v>0.35714285714285698</c:v>
                </c:pt>
                <c:pt idx="35428">
                  <c:v>0.42857142857142799</c:v>
                </c:pt>
                <c:pt idx="35429">
                  <c:v>0.5</c:v>
                </c:pt>
                <c:pt idx="35430">
                  <c:v>0.57142857142857095</c:v>
                </c:pt>
                <c:pt idx="35431">
                  <c:v>0.64285714285714202</c:v>
                </c:pt>
                <c:pt idx="35432">
                  <c:v>0.71428571428571397</c:v>
                </c:pt>
                <c:pt idx="35433">
                  <c:v>0.78571428571428503</c:v>
                </c:pt>
                <c:pt idx="35434">
                  <c:v>0.85714285714285698</c:v>
                </c:pt>
                <c:pt idx="35435">
                  <c:v>0.92857142857142805</c:v>
                </c:pt>
                <c:pt idx="35436">
                  <c:v>0</c:v>
                </c:pt>
                <c:pt idx="35437">
                  <c:v>1.63934426229508E-2</c:v>
                </c:pt>
                <c:pt idx="35438">
                  <c:v>3.2786885245901599E-2</c:v>
                </c:pt>
                <c:pt idx="35439">
                  <c:v>4.9180327868852403E-2</c:v>
                </c:pt>
                <c:pt idx="35440">
                  <c:v>6.5573770491803199E-2</c:v>
                </c:pt>
                <c:pt idx="35441">
                  <c:v>8.1967213114753995E-2</c:v>
                </c:pt>
                <c:pt idx="35442">
                  <c:v>9.8360655737704902E-2</c:v>
                </c:pt>
                <c:pt idx="35443">
                  <c:v>0.114754098360655</c:v>
                </c:pt>
                <c:pt idx="35444">
                  <c:v>0.13114754098360601</c:v>
                </c:pt>
                <c:pt idx="35445">
                  <c:v>0.14754098360655701</c:v>
                </c:pt>
                <c:pt idx="35446">
                  <c:v>0.16393442622950799</c:v>
                </c:pt>
                <c:pt idx="35447">
                  <c:v>0.18032786885245899</c:v>
                </c:pt>
                <c:pt idx="35448">
                  <c:v>0.196721311475409</c:v>
                </c:pt>
                <c:pt idx="35449">
                  <c:v>0.21311475409836</c:v>
                </c:pt>
                <c:pt idx="35450">
                  <c:v>0.22950819672131101</c:v>
                </c:pt>
                <c:pt idx="35451">
                  <c:v>0.24590163934426201</c:v>
                </c:pt>
                <c:pt idx="35452">
                  <c:v>0.26229508196721302</c:v>
                </c:pt>
                <c:pt idx="35453">
                  <c:v>0.27868852459016302</c:v>
                </c:pt>
                <c:pt idx="35454">
                  <c:v>0.29508196721311403</c:v>
                </c:pt>
                <c:pt idx="35455">
                  <c:v>0.31147540983606498</c:v>
                </c:pt>
                <c:pt idx="35456">
                  <c:v>0.32786885245901598</c:v>
                </c:pt>
                <c:pt idx="35457">
                  <c:v>0.34426229508196698</c:v>
                </c:pt>
                <c:pt idx="35458">
                  <c:v>0.36065573770491799</c:v>
                </c:pt>
                <c:pt idx="35459">
                  <c:v>0.37704918032786799</c:v>
                </c:pt>
                <c:pt idx="35460">
                  <c:v>0.393442622950819</c:v>
                </c:pt>
                <c:pt idx="35461">
                  <c:v>0.40983606557377</c:v>
                </c:pt>
                <c:pt idx="35462">
                  <c:v>0.42622950819672101</c:v>
                </c:pt>
                <c:pt idx="35463">
                  <c:v>0.44262295081967201</c:v>
                </c:pt>
                <c:pt idx="35464">
                  <c:v>0.45901639344262202</c:v>
                </c:pt>
                <c:pt idx="35465">
                  <c:v>0.47540983606557302</c:v>
                </c:pt>
                <c:pt idx="35466">
                  <c:v>0.49180327868852403</c:v>
                </c:pt>
                <c:pt idx="35467">
                  <c:v>0.50819672131147497</c:v>
                </c:pt>
                <c:pt idx="35468">
                  <c:v>0.52459016393442603</c:v>
                </c:pt>
                <c:pt idx="35469">
                  <c:v>0.54098360655737698</c:v>
                </c:pt>
                <c:pt idx="35470">
                  <c:v>0.55737704918032704</c:v>
                </c:pt>
                <c:pt idx="35471">
                  <c:v>0.57377049180327799</c:v>
                </c:pt>
                <c:pt idx="35472">
                  <c:v>0.59016393442622905</c:v>
                </c:pt>
                <c:pt idx="35473">
                  <c:v>0.60655737704918</c:v>
                </c:pt>
                <c:pt idx="35474">
                  <c:v>0.62295081967213095</c:v>
                </c:pt>
                <c:pt idx="35475">
                  <c:v>0.63934426229508201</c:v>
                </c:pt>
                <c:pt idx="35476">
                  <c:v>0.65573770491803196</c:v>
                </c:pt>
                <c:pt idx="35477">
                  <c:v>0.67213114754098302</c:v>
                </c:pt>
                <c:pt idx="35478">
                  <c:v>0.68852459016393397</c:v>
                </c:pt>
                <c:pt idx="35479">
                  <c:v>0.70491803278688503</c:v>
                </c:pt>
                <c:pt idx="35480">
                  <c:v>0.72131147540983598</c:v>
                </c:pt>
                <c:pt idx="35481">
                  <c:v>0.73770491803278604</c:v>
                </c:pt>
                <c:pt idx="35482">
                  <c:v>0.75409836065573699</c:v>
                </c:pt>
                <c:pt idx="35483">
                  <c:v>0.77049180327868805</c:v>
                </c:pt>
                <c:pt idx="35484">
                  <c:v>0.786885245901639</c:v>
                </c:pt>
                <c:pt idx="35485">
                  <c:v>0.80327868852458995</c:v>
                </c:pt>
                <c:pt idx="35486">
                  <c:v>0.81967213114754101</c:v>
                </c:pt>
                <c:pt idx="35487">
                  <c:v>0.83606557377049096</c:v>
                </c:pt>
                <c:pt idx="35488">
                  <c:v>0.85245901639344202</c:v>
                </c:pt>
                <c:pt idx="35489">
                  <c:v>0.86885245901639296</c:v>
                </c:pt>
                <c:pt idx="35490">
                  <c:v>0.88524590163934402</c:v>
                </c:pt>
                <c:pt idx="35491">
                  <c:v>0.90163934426229497</c:v>
                </c:pt>
                <c:pt idx="35492">
                  <c:v>0.91803278688524503</c:v>
                </c:pt>
                <c:pt idx="35493">
                  <c:v>0.93442622950819598</c:v>
                </c:pt>
                <c:pt idx="35494">
                  <c:v>0.95081967213114704</c:v>
                </c:pt>
                <c:pt idx="35495">
                  <c:v>0.96721311475409799</c:v>
                </c:pt>
                <c:pt idx="35496">
                  <c:v>0.98360655737704905</c:v>
                </c:pt>
                <c:pt idx="35497">
                  <c:v>0</c:v>
                </c:pt>
                <c:pt idx="35498">
                  <c:v>1.4925373134328301E-2</c:v>
                </c:pt>
                <c:pt idx="35499">
                  <c:v>2.9850746268656699E-2</c:v>
                </c:pt>
                <c:pt idx="35500">
                  <c:v>4.4776119402985003E-2</c:v>
                </c:pt>
                <c:pt idx="35501">
                  <c:v>5.9701492537313397E-2</c:v>
                </c:pt>
                <c:pt idx="35502">
                  <c:v>7.4626865671641701E-2</c:v>
                </c:pt>
                <c:pt idx="35503">
                  <c:v>8.9552238805970102E-2</c:v>
                </c:pt>
                <c:pt idx="35504">
                  <c:v>0.104477611940298</c:v>
                </c:pt>
                <c:pt idx="35505">
                  <c:v>0.119402985074626</c:v>
                </c:pt>
                <c:pt idx="35506">
                  <c:v>0.134328358208955</c:v>
                </c:pt>
                <c:pt idx="35507">
                  <c:v>0.14925373134328301</c:v>
                </c:pt>
                <c:pt idx="35508">
                  <c:v>0.164179104477611</c:v>
                </c:pt>
                <c:pt idx="35509">
                  <c:v>0.17910447761194001</c:v>
                </c:pt>
                <c:pt idx="35510">
                  <c:v>0.194029850746268</c:v>
                </c:pt>
                <c:pt idx="35511">
                  <c:v>0.20895522388059701</c:v>
                </c:pt>
                <c:pt idx="35512">
                  <c:v>0.22388059701492499</c:v>
                </c:pt>
                <c:pt idx="35513">
                  <c:v>0.23880597014925301</c:v>
                </c:pt>
                <c:pt idx="35514">
                  <c:v>0.25373134328358199</c:v>
                </c:pt>
                <c:pt idx="35515">
                  <c:v>0.26865671641791</c:v>
                </c:pt>
                <c:pt idx="35516">
                  <c:v>0.28358208955223801</c:v>
                </c:pt>
                <c:pt idx="35517">
                  <c:v>0.29850746268656703</c:v>
                </c:pt>
                <c:pt idx="35518">
                  <c:v>0.31343283582089498</c:v>
                </c:pt>
                <c:pt idx="35519">
                  <c:v>0.328358208955223</c:v>
                </c:pt>
                <c:pt idx="35520">
                  <c:v>0.34328358208955201</c:v>
                </c:pt>
                <c:pt idx="35521">
                  <c:v>0.35820895522388002</c:v>
                </c:pt>
                <c:pt idx="35522">
                  <c:v>0.37313432835820898</c:v>
                </c:pt>
                <c:pt idx="35523">
                  <c:v>0.38805970149253699</c:v>
                </c:pt>
                <c:pt idx="35524">
                  <c:v>0.402985074626865</c:v>
                </c:pt>
                <c:pt idx="35525">
                  <c:v>0.41791044776119401</c:v>
                </c:pt>
                <c:pt idx="35526">
                  <c:v>0.43283582089552203</c:v>
                </c:pt>
                <c:pt idx="35527">
                  <c:v>0.44776119402984998</c:v>
                </c:pt>
                <c:pt idx="35528">
                  <c:v>0.462686567164179</c:v>
                </c:pt>
                <c:pt idx="35529">
                  <c:v>0.47761194029850701</c:v>
                </c:pt>
                <c:pt idx="35530">
                  <c:v>0.49253731343283502</c:v>
                </c:pt>
                <c:pt idx="35531">
                  <c:v>0.50746268656716398</c:v>
                </c:pt>
                <c:pt idx="35532">
                  <c:v>0.52238805970149205</c:v>
                </c:pt>
                <c:pt idx="35533">
                  <c:v>0.53731343283582</c:v>
                </c:pt>
                <c:pt idx="35534">
                  <c:v>0.55223880597014896</c:v>
                </c:pt>
                <c:pt idx="35535">
                  <c:v>0.56716417910447703</c:v>
                </c:pt>
                <c:pt idx="35536">
                  <c:v>0.58208955223880599</c:v>
                </c:pt>
                <c:pt idx="35537">
                  <c:v>0.59701492537313405</c:v>
                </c:pt>
                <c:pt idx="35538">
                  <c:v>0.61194029850746201</c:v>
                </c:pt>
                <c:pt idx="35539">
                  <c:v>0.62686567164179097</c:v>
                </c:pt>
                <c:pt idx="35540">
                  <c:v>0.64179104477611904</c:v>
                </c:pt>
                <c:pt idx="35541">
                  <c:v>0.65671641791044699</c:v>
                </c:pt>
                <c:pt idx="35542">
                  <c:v>0.67164179104477595</c:v>
                </c:pt>
                <c:pt idx="35543">
                  <c:v>0.68656716417910402</c:v>
                </c:pt>
                <c:pt idx="35544">
                  <c:v>0.70149253731343197</c:v>
                </c:pt>
                <c:pt idx="35545">
                  <c:v>0.71641791044776104</c:v>
                </c:pt>
                <c:pt idx="35546">
                  <c:v>0.731343283582089</c:v>
                </c:pt>
                <c:pt idx="35547">
                  <c:v>0.74626865671641796</c:v>
                </c:pt>
                <c:pt idx="35548">
                  <c:v>0.76119402985074602</c:v>
                </c:pt>
                <c:pt idx="35549">
                  <c:v>0.77611940298507398</c:v>
                </c:pt>
                <c:pt idx="35550">
                  <c:v>0.79104477611940205</c:v>
                </c:pt>
                <c:pt idx="35551">
                  <c:v>0.80597014925373101</c:v>
                </c:pt>
                <c:pt idx="35552">
                  <c:v>0.82089552238805896</c:v>
                </c:pt>
                <c:pt idx="35553">
                  <c:v>0.83582089552238803</c:v>
                </c:pt>
                <c:pt idx="35554">
                  <c:v>0.85074626865671599</c:v>
                </c:pt>
                <c:pt idx="35555">
                  <c:v>0.86567164179104406</c:v>
                </c:pt>
                <c:pt idx="35556">
                  <c:v>0.88059701492537301</c:v>
                </c:pt>
                <c:pt idx="35557">
                  <c:v>0.89552238805970097</c:v>
                </c:pt>
                <c:pt idx="35558">
                  <c:v>0.91044776119402904</c:v>
                </c:pt>
                <c:pt idx="35559">
                  <c:v>0.92537313432835799</c:v>
                </c:pt>
                <c:pt idx="35560">
                  <c:v>0.94029850746268595</c:v>
                </c:pt>
                <c:pt idx="35561">
                  <c:v>0.95522388059701402</c:v>
                </c:pt>
                <c:pt idx="35562">
                  <c:v>0.97014925373134298</c:v>
                </c:pt>
                <c:pt idx="35563">
                  <c:v>0.98507462686567104</c:v>
                </c:pt>
                <c:pt idx="35564">
                  <c:v>0</c:v>
                </c:pt>
                <c:pt idx="35565">
                  <c:v>1.3698630136986301E-2</c:v>
                </c:pt>
                <c:pt idx="35566">
                  <c:v>2.7397260273972601E-2</c:v>
                </c:pt>
                <c:pt idx="35567">
                  <c:v>4.1095890410958902E-2</c:v>
                </c:pt>
                <c:pt idx="35568">
                  <c:v>5.4794520547945202E-2</c:v>
                </c:pt>
                <c:pt idx="35569">
                  <c:v>6.8493150684931503E-2</c:v>
                </c:pt>
                <c:pt idx="35570">
                  <c:v>8.2191780821917804E-2</c:v>
                </c:pt>
                <c:pt idx="35571">
                  <c:v>9.5890410958904104E-2</c:v>
                </c:pt>
                <c:pt idx="35572">
                  <c:v>0.10958904109589</c:v>
                </c:pt>
                <c:pt idx="35573">
                  <c:v>0.123287671232876</c:v>
                </c:pt>
                <c:pt idx="35574">
                  <c:v>0.13698630136986301</c:v>
                </c:pt>
                <c:pt idx="35575">
                  <c:v>0.150684931506849</c:v>
                </c:pt>
                <c:pt idx="35576">
                  <c:v>0.164383561643835</c:v>
                </c:pt>
                <c:pt idx="35577">
                  <c:v>0.17808219178082099</c:v>
                </c:pt>
                <c:pt idx="35578">
                  <c:v>0.19178082191780799</c:v>
                </c:pt>
                <c:pt idx="35579">
                  <c:v>0.20547945205479401</c:v>
                </c:pt>
                <c:pt idx="35580">
                  <c:v>0.21917808219178</c:v>
                </c:pt>
                <c:pt idx="35581">
                  <c:v>0.232876712328767</c:v>
                </c:pt>
                <c:pt idx="35582">
                  <c:v>0.24657534246575299</c:v>
                </c:pt>
                <c:pt idx="35583">
                  <c:v>0.26027397260273899</c:v>
                </c:pt>
                <c:pt idx="35584">
                  <c:v>0.27397260273972601</c:v>
                </c:pt>
                <c:pt idx="35585">
                  <c:v>0.28767123287671198</c:v>
                </c:pt>
                <c:pt idx="35586">
                  <c:v>0.301369863013698</c:v>
                </c:pt>
                <c:pt idx="35587">
                  <c:v>0.31506849315068403</c:v>
                </c:pt>
                <c:pt idx="35588">
                  <c:v>0.32876712328767099</c:v>
                </c:pt>
                <c:pt idx="35589">
                  <c:v>0.34246575342465702</c:v>
                </c:pt>
                <c:pt idx="35590">
                  <c:v>0.35616438356164298</c:v>
                </c:pt>
                <c:pt idx="35591">
                  <c:v>0.36986301369863001</c:v>
                </c:pt>
                <c:pt idx="35592">
                  <c:v>0.38356164383561597</c:v>
                </c:pt>
                <c:pt idx="35593">
                  <c:v>0.397260273972602</c:v>
                </c:pt>
                <c:pt idx="35594">
                  <c:v>0.41095890410958902</c:v>
                </c:pt>
                <c:pt idx="35595">
                  <c:v>0.42465753424657499</c:v>
                </c:pt>
                <c:pt idx="35596">
                  <c:v>0.43835616438356101</c:v>
                </c:pt>
                <c:pt idx="35597">
                  <c:v>0.45205479452054698</c:v>
                </c:pt>
                <c:pt idx="35598">
                  <c:v>0.465753424657534</c:v>
                </c:pt>
                <c:pt idx="35599">
                  <c:v>0.47945205479452002</c:v>
                </c:pt>
                <c:pt idx="35600">
                  <c:v>0.49315068493150599</c:v>
                </c:pt>
                <c:pt idx="35601">
                  <c:v>0.50684931506849296</c:v>
                </c:pt>
                <c:pt idx="35602">
                  <c:v>0.52054794520547898</c:v>
                </c:pt>
                <c:pt idx="35603">
                  <c:v>0.534246575342465</c:v>
                </c:pt>
                <c:pt idx="35604">
                  <c:v>0.54794520547945202</c:v>
                </c:pt>
                <c:pt idx="35605">
                  <c:v>0.56164383561643805</c:v>
                </c:pt>
                <c:pt idx="35606">
                  <c:v>0.57534246575342396</c:v>
                </c:pt>
                <c:pt idx="35607">
                  <c:v>0.58904109589041098</c:v>
                </c:pt>
                <c:pt idx="35608">
                  <c:v>0.602739726027397</c:v>
                </c:pt>
                <c:pt idx="35609">
                  <c:v>0.61643835616438303</c:v>
                </c:pt>
                <c:pt idx="35610">
                  <c:v>0.63013698630136905</c:v>
                </c:pt>
                <c:pt idx="35611">
                  <c:v>0.64383561643835596</c:v>
                </c:pt>
                <c:pt idx="35612">
                  <c:v>0.65753424657534199</c:v>
                </c:pt>
                <c:pt idx="35613">
                  <c:v>0.67123287671232801</c:v>
                </c:pt>
                <c:pt idx="35614">
                  <c:v>0.68493150684931503</c:v>
                </c:pt>
                <c:pt idx="35615">
                  <c:v>0.69863013698630105</c:v>
                </c:pt>
                <c:pt idx="35616">
                  <c:v>0.71232876712328697</c:v>
                </c:pt>
                <c:pt idx="35617">
                  <c:v>0.72602739726027399</c:v>
                </c:pt>
                <c:pt idx="35618">
                  <c:v>0.73972602739726001</c:v>
                </c:pt>
                <c:pt idx="35619">
                  <c:v>0.75342465753424603</c:v>
                </c:pt>
                <c:pt idx="35620">
                  <c:v>0.76712328767123195</c:v>
                </c:pt>
                <c:pt idx="35621">
                  <c:v>0.78082191780821897</c:v>
                </c:pt>
                <c:pt idx="35622">
                  <c:v>0.79452054794520499</c:v>
                </c:pt>
                <c:pt idx="35623">
                  <c:v>0.80821917808219101</c:v>
                </c:pt>
                <c:pt idx="35624">
                  <c:v>0.82191780821917804</c:v>
                </c:pt>
                <c:pt idx="35625">
                  <c:v>0.83561643835616395</c:v>
                </c:pt>
                <c:pt idx="35626">
                  <c:v>0.84931506849314997</c:v>
                </c:pt>
                <c:pt idx="35627">
                  <c:v>0.86301369863013699</c:v>
                </c:pt>
                <c:pt idx="35628">
                  <c:v>0.87671232876712302</c:v>
                </c:pt>
                <c:pt idx="35629">
                  <c:v>0.89041095890410904</c:v>
                </c:pt>
                <c:pt idx="35630">
                  <c:v>0.90410958904109495</c:v>
                </c:pt>
                <c:pt idx="35631">
                  <c:v>0.91780821917808197</c:v>
                </c:pt>
                <c:pt idx="35632">
                  <c:v>0.931506849315068</c:v>
                </c:pt>
                <c:pt idx="35633">
                  <c:v>0.94520547945205402</c:v>
                </c:pt>
                <c:pt idx="35634">
                  <c:v>0.95890410958904104</c:v>
                </c:pt>
                <c:pt idx="35635">
                  <c:v>0.97260273972602695</c:v>
                </c:pt>
                <c:pt idx="35636">
                  <c:v>0.98630136986301298</c:v>
                </c:pt>
                <c:pt idx="35637">
                  <c:v>0</c:v>
                </c:pt>
                <c:pt idx="35638">
                  <c:v>1.20481927710843E-2</c:v>
                </c:pt>
                <c:pt idx="35639">
                  <c:v>2.40963855421686E-2</c:v>
                </c:pt>
                <c:pt idx="35640">
                  <c:v>3.6144578313252997E-2</c:v>
                </c:pt>
                <c:pt idx="35641">
                  <c:v>4.8192771084337303E-2</c:v>
                </c:pt>
                <c:pt idx="35642">
                  <c:v>6.0240963855421603E-2</c:v>
                </c:pt>
                <c:pt idx="35643">
                  <c:v>7.2289156626505993E-2</c:v>
                </c:pt>
                <c:pt idx="35644">
                  <c:v>8.43373493975903E-2</c:v>
                </c:pt>
                <c:pt idx="35645">
                  <c:v>9.6385542168674704E-2</c:v>
                </c:pt>
                <c:pt idx="35646">
                  <c:v>0.108433734939759</c:v>
                </c:pt>
                <c:pt idx="35647">
                  <c:v>0.120481927710843</c:v>
                </c:pt>
                <c:pt idx="35648">
                  <c:v>0.132530120481927</c:v>
                </c:pt>
                <c:pt idx="35649">
                  <c:v>0.14457831325301199</c:v>
                </c:pt>
                <c:pt idx="35650">
                  <c:v>0.156626506024096</c:v>
                </c:pt>
                <c:pt idx="35651">
                  <c:v>0.16867469879517999</c:v>
                </c:pt>
                <c:pt idx="35652">
                  <c:v>0.180722891566265</c:v>
                </c:pt>
                <c:pt idx="35653">
                  <c:v>0.19277108433734899</c:v>
                </c:pt>
                <c:pt idx="35654">
                  <c:v>0.20481927710843301</c:v>
                </c:pt>
                <c:pt idx="35655">
                  <c:v>0.21686746987951799</c:v>
                </c:pt>
                <c:pt idx="35656">
                  <c:v>0.22891566265060201</c:v>
                </c:pt>
                <c:pt idx="35657">
                  <c:v>0.240963855421686</c:v>
                </c:pt>
                <c:pt idx="35658">
                  <c:v>0.25301204819277101</c:v>
                </c:pt>
                <c:pt idx="35659">
                  <c:v>0.265060240963855</c:v>
                </c:pt>
                <c:pt idx="35660">
                  <c:v>0.27710843373493899</c:v>
                </c:pt>
                <c:pt idx="35661">
                  <c:v>0.28915662650602397</c:v>
                </c:pt>
                <c:pt idx="35662">
                  <c:v>0.30120481927710802</c:v>
                </c:pt>
                <c:pt idx="35663">
                  <c:v>0.313253012048192</c:v>
                </c:pt>
                <c:pt idx="35664">
                  <c:v>0.32530120481927699</c:v>
                </c:pt>
                <c:pt idx="35665">
                  <c:v>0.33734939759036098</c:v>
                </c:pt>
                <c:pt idx="35666">
                  <c:v>0.34939759036144502</c:v>
                </c:pt>
                <c:pt idx="35667">
                  <c:v>0.36144578313253001</c:v>
                </c:pt>
                <c:pt idx="35668">
                  <c:v>0.373493975903614</c:v>
                </c:pt>
                <c:pt idx="35669">
                  <c:v>0.38554216867469798</c:v>
                </c:pt>
                <c:pt idx="35670">
                  <c:v>0.39759036144578302</c:v>
                </c:pt>
                <c:pt idx="35671">
                  <c:v>0.40963855421686701</c:v>
                </c:pt>
                <c:pt idx="35672">
                  <c:v>0.421686746987951</c:v>
                </c:pt>
                <c:pt idx="35673">
                  <c:v>0.43373493975903599</c:v>
                </c:pt>
                <c:pt idx="35674">
                  <c:v>0.44578313253011997</c:v>
                </c:pt>
                <c:pt idx="35675">
                  <c:v>0.45783132530120402</c:v>
                </c:pt>
                <c:pt idx="35676">
                  <c:v>0.469879518072289</c:v>
                </c:pt>
                <c:pt idx="35677">
                  <c:v>0.48192771084337299</c:v>
                </c:pt>
                <c:pt idx="35678">
                  <c:v>0.49397590361445698</c:v>
                </c:pt>
                <c:pt idx="35679">
                  <c:v>0.50602409638554202</c:v>
                </c:pt>
                <c:pt idx="35680">
                  <c:v>0.51807228915662595</c:v>
                </c:pt>
                <c:pt idx="35681">
                  <c:v>0.53012048192771</c:v>
                </c:pt>
                <c:pt idx="35682">
                  <c:v>0.54216867469879504</c:v>
                </c:pt>
                <c:pt idx="35683">
                  <c:v>0.55421686746987897</c:v>
                </c:pt>
                <c:pt idx="35684">
                  <c:v>0.56626506024096301</c:v>
                </c:pt>
                <c:pt idx="35685">
                  <c:v>0.57831325301204795</c:v>
                </c:pt>
                <c:pt idx="35686">
                  <c:v>0.59036144578313199</c:v>
                </c:pt>
                <c:pt idx="35687">
                  <c:v>0.60240963855421603</c:v>
                </c:pt>
                <c:pt idx="35688">
                  <c:v>0.61445783132530096</c:v>
                </c:pt>
                <c:pt idx="35689">
                  <c:v>0.62650602409638501</c:v>
                </c:pt>
                <c:pt idx="35690">
                  <c:v>0.63855421686746905</c:v>
                </c:pt>
                <c:pt idx="35691">
                  <c:v>0.65060240963855398</c:v>
                </c:pt>
                <c:pt idx="35692">
                  <c:v>0.66265060240963802</c:v>
                </c:pt>
                <c:pt idx="35693">
                  <c:v>0.67469879518072196</c:v>
                </c:pt>
                <c:pt idx="35694">
                  <c:v>0.686746987951807</c:v>
                </c:pt>
                <c:pt idx="35695">
                  <c:v>0.69879518072289104</c:v>
                </c:pt>
                <c:pt idx="35696">
                  <c:v>0.71084337349397497</c:v>
                </c:pt>
                <c:pt idx="35697">
                  <c:v>0.72289156626506001</c:v>
                </c:pt>
                <c:pt idx="35698">
                  <c:v>0.73493975903614395</c:v>
                </c:pt>
                <c:pt idx="35699">
                  <c:v>0.74698795180722799</c:v>
                </c:pt>
                <c:pt idx="35700">
                  <c:v>0.75903614457831303</c:v>
                </c:pt>
                <c:pt idx="35701">
                  <c:v>0.77108433734939696</c:v>
                </c:pt>
                <c:pt idx="35702">
                  <c:v>0.78313253012048101</c:v>
                </c:pt>
                <c:pt idx="35703">
                  <c:v>0.79518072289156605</c:v>
                </c:pt>
                <c:pt idx="35704">
                  <c:v>0.80722891566264998</c:v>
                </c:pt>
                <c:pt idx="35705">
                  <c:v>0.81927710843373402</c:v>
                </c:pt>
                <c:pt idx="35706">
                  <c:v>0.83132530120481896</c:v>
                </c:pt>
                <c:pt idx="35707">
                  <c:v>0.843373493975903</c:v>
                </c:pt>
                <c:pt idx="35708">
                  <c:v>0.85542168674698704</c:v>
                </c:pt>
                <c:pt idx="35709">
                  <c:v>0.86746987951807197</c:v>
                </c:pt>
                <c:pt idx="35710">
                  <c:v>0.87951807228915602</c:v>
                </c:pt>
                <c:pt idx="35711">
                  <c:v>0.89156626506024095</c:v>
                </c:pt>
                <c:pt idx="35712">
                  <c:v>0.90361445783132499</c:v>
                </c:pt>
                <c:pt idx="35713">
                  <c:v>0.91566265060240903</c:v>
                </c:pt>
                <c:pt idx="35714">
                  <c:v>0.92771084337349397</c:v>
                </c:pt>
                <c:pt idx="35715">
                  <c:v>0.93975903614457801</c:v>
                </c:pt>
                <c:pt idx="35716">
                  <c:v>0.95180722891566205</c:v>
                </c:pt>
                <c:pt idx="35717">
                  <c:v>0.96385542168674698</c:v>
                </c:pt>
                <c:pt idx="35718">
                  <c:v>0.97590361445783103</c:v>
                </c:pt>
                <c:pt idx="35719">
                  <c:v>0.98795180722891496</c:v>
                </c:pt>
                <c:pt idx="35720">
                  <c:v>0</c:v>
                </c:pt>
                <c:pt idx="35721">
                  <c:v>8.3333333333333301E-2</c:v>
                </c:pt>
                <c:pt idx="35722">
                  <c:v>0.16666666666666599</c:v>
                </c:pt>
                <c:pt idx="35723">
                  <c:v>0.25</c:v>
                </c:pt>
                <c:pt idx="35724">
                  <c:v>0.33333333333333298</c:v>
                </c:pt>
                <c:pt idx="35725">
                  <c:v>0.41666666666666602</c:v>
                </c:pt>
                <c:pt idx="35726">
                  <c:v>0.5</c:v>
                </c:pt>
                <c:pt idx="35727">
                  <c:v>0.58333333333333304</c:v>
                </c:pt>
                <c:pt idx="35728">
                  <c:v>0.66666666666666596</c:v>
                </c:pt>
                <c:pt idx="35729">
                  <c:v>0.75</c:v>
                </c:pt>
                <c:pt idx="35730">
                  <c:v>0.83333333333333304</c:v>
                </c:pt>
                <c:pt idx="35731">
                  <c:v>0.91666666666666596</c:v>
                </c:pt>
                <c:pt idx="35732">
                  <c:v>0</c:v>
                </c:pt>
                <c:pt idx="35733">
                  <c:v>9.3457943925233603E-3</c:v>
                </c:pt>
                <c:pt idx="35734">
                  <c:v>1.86915887850467E-2</c:v>
                </c:pt>
                <c:pt idx="35735">
                  <c:v>2.8037383177569999E-2</c:v>
                </c:pt>
                <c:pt idx="35736">
                  <c:v>3.73831775700934E-2</c:v>
                </c:pt>
                <c:pt idx="35737">
                  <c:v>4.67289719626168E-2</c:v>
                </c:pt>
                <c:pt idx="35738">
                  <c:v>5.6074766355140103E-2</c:v>
                </c:pt>
                <c:pt idx="35739">
                  <c:v>6.5420560747663503E-2</c:v>
                </c:pt>
                <c:pt idx="35740">
                  <c:v>7.4766355140186896E-2</c:v>
                </c:pt>
                <c:pt idx="35741">
                  <c:v>8.4112149532710206E-2</c:v>
                </c:pt>
                <c:pt idx="35742">
                  <c:v>9.34579439252336E-2</c:v>
                </c:pt>
                <c:pt idx="35743">
                  <c:v>0.10280373831775701</c:v>
                </c:pt>
                <c:pt idx="35744">
                  <c:v>0.11214953271028</c:v>
                </c:pt>
                <c:pt idx="35745">
                  <c:v>0.121495327102803</c:v>
                </c:pt>
                <c:pt idx="35746">
                  <c:v>0.13084112149532701</c:v>
                </c:pt>
                <c:pt idx="35747">
                  <c:v>0.14018691588785001</c:v>
                </c:pt>
                <c:pt idx="35748">
                  <c:v>0.14953271028037299</c:v>
                </c:pt>
                <c:pt idx="35749">
                  <c:v>0.15887850467289699</c:v>
                </c:pt>
                <c:pt idx="35750">
                  <c:v>0.16822429906542</c:v>
                </c:pt>
                <c:pt idx="35751">
                  <c:v>0.177570093457943</c:v>
                </c:pt>
                <c:pt idx="35752">
                  <c:v>0.18691588785046701</c:v>
                </c:pt>
                <c:pt idx="35753">
                  <c:v>0.19626168224299001</c:v>
                </c:pt>
                <c:pt idx="35754">
                  <c:v>0.20560747663551401</c:v>
                </c:pt>
                <c:pt idx="35755">
                  <c:v>0.21495327102803699</c:v>
                </c:pt>
                <c:pt idx="35756">
                  <c:v>0.22429906542056</c:v>
                </c:pt>
                <c:pt idx="35757">
                  <c:v>0.233644859813084</c:v>
                </c:pt>
                <c:pt idx="35758">
                  <c:v>0.242990654205607</c:v>
                </c:pt>
                <c:pt idx="35759">
                  <c:v>0.25233644859812998</c:v>
                </c:pt>
                <c:pt idx="35760">
                  <c:v>0.26168224299065401</c:v>
                </c:pt>
                <c:pt idx="35761">
                  <c:v>0.27102803738317699</c:v>
                </c:pt>
                <c:pt idx="35762">
                  <c:v>0.28037383177570002</c:v>
                </c:pt>
                <c:pt idx="35763">
                  <c:v>0.289719626168224</c:v>
                </c:pt>
                <c:pt idx="35764">
                  <c:v>0.29906542056074698</c:v>
                </c:pt>
                <c:pt idx="35765">
                  <c:v>0.30841121495327101</c:v>
                </c:pt>
                <c:pt idx="35766">
                  <c:v>0.31775700934579398</c:v>
                </c:pt>
                <c:pt idx="35767">
                  <c:v>0.32710280373831702</c:v>
                </c:pt>
                <c:pt idx="35768">
                  <c:v>0.33644859813084099</c:v>
                </c:pt>
                <c:pt idx="35769">
                  <c:v>0.34579439252336402</c:v>
                </c:pt>
                <c:pt idx="35770">
                  <c:v>0.355140186915887</c:v>
                </c:pt>
                <c:pt idx="35771">
                  <c:v>0.36448598130841098</c:v>
                </c:pt>
                <c:pt idx="35772">
                  <c:v>0.37383177570093401</c:v>
                </c:pt>
                <c:pt idx="35773">
                  <c:v>0.38317757009345699</c:v>
                </c:pt>
                <c:pt idx="35774">
                  <c:v>0.39252336448598102</c:v>
                </c:pt>
                <c:pt idx="35775">
                  <c:v>0.401869158878504</c:v>
                </c:pt>
                <c:pt idx="35776">
                  <c:v>0.41121495327102803</c:v>
                </c:pt>
                <c:pt idx="35777">
                  <c:v>0.420560747663551</c:v>
                </c:pt>
                <c:pt idx="35778">
                  <c:v>0.42990654205607398</c:v>
                </c:pt>
                <c:pt idx="35779">
                  <c:v>0.43925233644859801</c:v>
                </c:pt>
                <c:pt idx="35780">
                  <c:v>0.44859813084112099</c:v>
                </c:pt>
                <c:pt idx="35781">
                  <c:v>0.45794392523364402</c:v>
                </c:pt>
                <c:pt idx="35782">
                  <c:v>0.467289719626168</c:v>
                </c:pt>
                <c:pt idx="35783">
                  <c:v>0.47663551401869098</c:v>
                </c:pt>
                <c:pt idx="35784">
                  <c:v>0.48598130841121401</c:v>
                </c:pt>
                <c:pt idx="35785">
                  <c:v>0.49532710280373798</c:v>
                </c:pt>
                <c:pt idx="35786">
                  <c:v>0.50467289719626096</c:v>
                </c:pt>
                <c:pt idx="35787">
                  <c:v>0.51401869158878499</c:v>
                </c:pt>
                <c:pt idx="35788">
                  <c:v>0.52336448598130803</c:v>
                </c:pt>
                <c:pt idx="35789">
                  <c:v>0.53271028037383095</c:v>
                </c:pt>
                <c:pt idx="35790">
                  <c:v>0.54205607476635498</c:v>
                </c:pt>
                <c:pt idx="35791">
                  <c:v>0.55140186915887801</c:v>
                </c:pt>
                <c:pt idx="35792">
                  <c:v>0.56074766355140104</c:v>
                </c:pt>
                <c:pt idx="35793">
                  <c:v>0.57009345794392496</c:v>
                </c:pt>
                <c:pt idx="35794">
                  <c:v>0.579439252336448</c:v>
                </c:pt>
                <c:pt idx="35795">
                  <c:v>0.58878504672897103</c:v>
                </c:pt>
                <c:pt idx="35796">
                  <c:v>0.59813084112149495</c:v>
                </c:pt>
                <c:pt idx="35797">
                  <c:v>0.60747663551401798</c:v>
                </c:pt>
                <c:pt idx="35798">
                  <c:v>0.61682242990654201</c:v>
                </c:pt>
                <c:pt idx="35799">
                  <c:v>0.62616822429906505</c:v>
                </c:pt>
                <c:pt idx="35800">
                  <c:v>0.63551401869158797</c:v>
                </c:pt>
                <c:pt idx="35801">
                  <c:v>0.644859813084112</c:v>
                </c:pt>
                <c:pt idx="35802">
                  <c:v>0.65420560747663503</c:v>
                </c:pt>
                <c:pt idx="35803">
                  <c:v>0.66355140186915795</c:v>
                </c:pt>
                <c:pt idx="35804">
                  <c:v>0.67289719626168198</c:v>
                </c:pt>
                <c:pt idx="35805">
                  <c:v>0.68224299065420502</c:v>
                </c:pt>
                <c:pt idx="35806">
                  <c:v>0.69158878504672805</c:v>
                </c:pt>
                <c:pt idx="35807">
                  <c:v>0.70093457943925197</c:v>
                </c:pt>
                <c:pt idx="35808">
                  <c:v>0.710280373831775</c:v>
                </c:pt>
                <c:pt idx="35809">
                  <c:v>0.71962616822429903</c:v>
                </c:pt>
                <c:pt idx="35810">
                  <c:v>0.72897196261682196</c:v>
                </c:pt>
                <c:pt idx="35811">
                  <c:v>0.73831775700934499</c:v>
                </c:pt>
                <c:pt idx="35812">
                  <c:v>0.74766355140186902</c:v>
                </c:pt>
                <c:pt idx="35813">
                  <c:v>0.75700934579439205</c:v>
                </c:pt>
                <c:pt idx="35814">
                  <c:v>0.76635514018691497</c:v>
                </c:pt>
                <c:pt idx="35815">
                  <c:v>0.77570093457943901</c:v>
                </c:pt>
                <c:pt idx="35816">
                  <c:v>0.78504672897196204</c:v>
                </c:pt>
                <c:pt idx="35817">
                  <c:v>0.79439252336448596</c:v>
                </c:pt>
                <c:pt idx="35818">
                  <c:v>0.80373831775700899</c:v>
                </c:pt>
                <c:pt idx="35819">
                  <c:v>0.81308411214953202</c:v>
                </c:pt>
                <c:pt idx="35820">
                  <c:v>0.82242990654205606</c:v>
                </c:pt>
                <c:pt idx="35821">
                  <c:v>0.83177570093457898</c:v>
                </c:pt>
                <c:pt idx="35822">
                  <c:v>0.84112149532710201</c:v>
                </c:pt>
                <c:pt idx="35823">
                  <c:v>0.85046728971962604</c:v>
                </c:pt>
                <c:pt idx="35824">
                  <c:v>0.85981308411214896</c:v>
                </c:pt>
                <c:pt idx="35825">
                  <c:v>0.86915887850467199</c:v>
                </c:pt>
                <c:pt idx="35826">
                  <c:v>0.87850467289719603</c:v>
                </c:pt>
                <c:pt idx="35827">
                  <c:v>0.88785046728971895</c:v>
                </c:pt>
                <c:pt idx="35828">
                  <c:v>0.89719626168224298</c:v>
                </c:pt>
                <c:pt idx="35829">
                  <c:v>0.90654205607476601</c:v>
                </c:pt>
                <c:pt idx="35830">
                  <c:v>0.91588785046728904</c:v>
                </c:pt>
                <c:pt idx="35831">
                  <c:v>0.92523364485981296</c:v>
                </c:pt>
                <c:pt idx="35832">
                  <c:v>0.934579439252336</c:v>
                </c:pt>
                <c:pt idx="35833">
                  <c:v>0.94392523364485903</c:v>
                </c:pt>
                <c:pt idx="35834">
                  <c:v>0.95327102803738295</c:v>
                </c:pt>
                <c:pt idx="35835">
                  <c:v>0.96261682242990598</c:v>
                </c:pt>
                <c:pt idx="35836">
                  <c:v>0.97196261682242902</c:v>
                </c:pt>
                <c:pt idx="35837">
                  <c:v>0.98130841121495305</c:v>
                </c:pt>
                <c:pt idx="35838">
                  <c:v>0.99065420560747597</c:v>
                </c:pt>
                <c:pt idx="35839">
                  <c:v>0</c:v>
                </c:pt>
                <c:pt idx="35840">
                  <c:v>1.0204081632653E-2</c:v>
                </c:pt>
                <c:pt idx="35841">
                  <c:v>2.04081632653061E-2</c:v>
                </c:pt>
                <c:pt idx="35842">
                  <c:v>3.06122448979591E-2</c:v>
                </c:pt>
                <c:pt idx="35843">
                  <c:v>4.08163265306122E-2</c:v>
                </c:pt>
                <c:pt idx="35844">
                  <c:v>5.10204081632653E-2</c:v>
                </c:pt>
                <c:pt idx="35845">
                  <c:v>6.1224489795918297E-2</c:v>
                </c:pt>
                <c:pt idx="35846">
                  <c:v>7.1428571428571397E-2</c:v>
                </c:pt>
                <c:pt idx="35847">
                  <c:v>8.16326530612244E-2</c:v>
                </c:pt>
                <c:pt idx="35848">
                  <c:v>9.18367346938775E-2</c:v>
                </c:pt>
                <c:pt idx="35849">
                  <c:v>0.10204081632653</c:v>
                </c:pt>
                <c:pt idx="35850">
                  <c:v>0.11224489795918299</c:v>
                </c:pt>
                <c:pt idx="35851">
                  <c:v>0.122448979591836</c:v>
                </c:pt>
                <c:pt idx="35852">
                  <c:v>0.132653061224489</c:v>
                </c:pt>
                <c:pt idx="35853">
                  <c:v>0.14285714285714199</c:v>
                </c:pt>
                <c:pt idx="35854">
                  <c:v>0.15306122448979501</c:v>
                </c:pt>
                <c:pt idx="35855">
                  <c:v>0.163265306122448</c:v>
                </c:pt>
                <c:pt idx="35856">
                  <c:v>0.17346938775510201</c:v>
                </c:pt>
                <c:pt idx="35857">
                  <c:v>0.183673469387755</c:v>
                </c:pt>
                <c:pt idx="35858">
                  <c:v>0.19387755102040799</c:v>
                </c:pt>
                <c:pt idx="35859">
                  <c:v>0.20408163265306101</c:v>
                </c:pt>
                <c:pt idx="35860">
                  <c:v>0.214285714285714</c:v>
                </c:pt>
                <c:pt idx="35861">
                  <c:v>0.22448979591836701</c:v>
                </c:pt>
                <c:pt idx="35862">
                  <c:v>0.23469387755102</c:v>
                </c:pt>
                <c:pt idx="35863">
                  <c:v>0.24489795918367299</c:v>
                </c:pt>
                <c:pt idx="35864">
                  <c:v>0.25510204081632598</c:v>
                </c:pt>
                <c:pt idx="35865">
                  <c:v>0.265306122448979</c:v>
                </c:pt>
                <c:pt idx="35866">
                  <c:v>0.27551020408163202</c:v>
                </c:pt>
                <c:pt idx="35867">
                  <c:v>0.28571428571428498</c:v>
                </c:pt>
                <c:pt idx="35868">
                  <c:v>0.29591836734693799</c:v>
                </c:pt>
                <c:pt idx="35869">
                  <c:v>0.30612244897959101</c:v>
                </c:pt>
                <c:pt idx="35870">
                  <c:v>0.31632653061224397</c:v>
                </c:pt>
                <c:pt idx="35871">
                  <c:v>0.32653061224489699</c:v>
                </c:pt>
                <c:pt idx="35872">
                  <c:v>0.33673469387755101</c:v>
                </c:pt>
                <c:pt idx="35873">
                  <c:v>0.34693877551020402</c:v>
                </c:pt>
                <c:pt idx="35874">
                  <c:v>0.35714285714285698</c:v>
                </c:pt>
                <c:pt idx="35875">
                  <c:v>0.36734693877551</c:v>
                </c:pt>
                <c:pt idx="35876">
                  <c:v>0.37755102040816302</c:v>
                </c:pt>
                <c:pt idx="35877">
                  <c:v>0.38775510204081598</c:v>
                </c:pt>
                <c:pt idx="35878">
                  <c:v>0.397959183673469</c:v>
                </c:pt>
                <c:pt idx="35879">
                  <c:v>0.40816326530612201</c:v>
                </c:pt>
                <c:pt idx="35880">
                  <c:v>0.41836734693877498</c:v>
                </c:pt>
                <c:pt idx="35881">
                  <c:v>0.42857142857142799</c:v>
                </c:pt>
                <c:pt idx="35882">
                  <c:v>0.43877551020408101</c:v>
                </c:pt>
                <c:pt idx="35883">
                  <c:v>0.44897959183673403</c:v>
                </c:pt>
                <c:pt idx="35884">
                  <c:v>0.45918367346938699</c:v>
                </c:pt>
                <c:pt idx="35885">
                  <c:v>0.46938775510204001</c:v>
                </c:pt>
                <c:pt idx="35886">
                  <c:v>0.47959183673469302</c:v>
                </c:pt>
                <c:pt idx="35887">
                  <c:v>0.48979591836734598</c:v>
                </c:pt>
                <c:pt idx="35888">
                  <c:v>0.5</c:v>
                </c:pt>
                <c:pt idx="35889">
                  <c:v>0.51020408163265296</c:v>
                </c:pt>
                <c:pt idx="35890">
                  <c:v>0.52040816326530603</c:v>
                </c:pt>
                <c:pt idx="35891">
                  <c:v>0.530612244897959</c:v>
                </c:pt>
                <c:pt idx="35892">
                  <c:v>0.54081632653061196</c:v>
                </c:pt>
                <c:pt idx="35893">
                  <c:v>0.55102040816326503</c:v>
                </c:pt>
                <c:pt idx="35894">
                  <c:v>0.56122448979591799</c:v>
                </c:pt>
                <c:pt idx="35895">
                  <c:v>0.57142857142857095</c:v>
                </c:pt>
                <c:pt idx="35896">
                  <c:v>0.58163265306122403</c:v>
                </c:pt>
                <c:pt idx="35897">
                  <c:v>0.59183673469387699</c:v>
                </c:pt>
                <c:pt idx="35898">
                  <c:v>0.60204081632652995</c:v>
                </c:pt>
                <c:pt idx="35899">
                  <c:v>0.61224489795918302</c:v>
                </c:pt>
                <c:pt idx="35900">
                  <c:v>0.62244897959183598</c:v>
                </c:pt>
                <c:pt idx="35901">
                  <c:v>0.63265306122448906</c:v>
                </c:pt>
                <c:pt idx="35902">
                  <c:v>0.64285714285714202</c:v>
                </c:pt>
                <c:pt idx="35903">
                  <c:v>0.65306122448979498</c:v>
                </c:pt>
                <c:pt idx="35904">
                  <c:v>0.66326530612244805</c:v>
                </c:pt>
                <c:pt idx="35905">
                  <c:v>0.67346938775510201</c:v>
                </c:pt>
                <c:pt idx="35906">
                  <c:v>0.68367346938775497</c:v>
                </c:pt>
                <c:pt idx="35907">
                  <c:v>0.69387755102040805</c:v>
                </c:pt>
                <c:pt idx="35908">
                  <c:v>0.70408163265306101</c:v>
                </c:pt>
                <c:pt idx="35909">
                  <c:v>0.71428571428571397</c:v>
                </c:pt>
                <c:pt idx="35910">
                  <c:v>0.72448979591836704</c:v>
                </c:pt>
                <c:pt idx="35911">
                  <c:v>0.73469387755102</c:v>
                </c:pt>
                <c:pt idx="35912">
                  <c:v>0.74489795918367296</c:v>
                </c:pt>
                <c:pt idx="35913">
                  <c:v>0.75510204081632604</c:v>
                </c:pt>
                <c:pt idx="35914">
                  <c:v>0.765306122448979</c:v>
                </c:pt>
                <c:pt idx="35915">
                  <c:v>0.77551020408163196</c:v>
                </c:pt>
                <c:pt idx="35916">
                  <c:v>0.78571428571428503</c:v>
                </c:pt>
                <c:pt idx="35917">
                  <c:v>0.79591836734693799</c:v>
                </c:pt>
                <c:pt idx="35918">
                  <c:v>0.80612244897959096</c:v>
                </c:pt>
                <c:pt idx="35919">
                  <c:v>0.81632653061224403</c:v>
                </c:pt>
                <c:pt idx="35920">
                  <c:v>0.82653061224489799</c:v>
                </c:pt>
                <c:pt idx="35921">
                  <c:v>0.83673469387755095</c:v>
                </c:pt>
                <c:pt idx="35922">
                  <c:v>0.84693877551020402</c:v>
                </c:pt>
                <c:pt idx="35923">
                  <c:v>0.85714285714285698</c:v>
                </c:pt>
                <c:pt idx="35924">
                  <c:v>0.86734693877550995</c:v>
                </c:pt>
                <c:pt idx="35925">
                  <c:v>0.87755102040816302</c:v>
                </c:pt>
                <c:pt idx="35926">
                  <c:v>0.88775510204081598</c:v>
                </c:pt>
                <c:pt idx="35927">
                  <c:v>0.89795918367346905</c:v>
                </c:pt>
                <c:pt idx="35928">
                  <c:v>0.90816326530612201</c:v>
                </c:pt>
                <c:pt idx="35929">
                  <c:v>0.91836734693877498</c:v>
                </c:pt>
                <c:pt idx="35930">
                  <c:v>0.92857142857142805</c:v>
                </c:pt>
                <c:pt idx="35931">
                  <c:v>0.93877551020408101</c:v>
                </c:pt>
                <c:pt idx="35932">
                  <c:v>0.94897959183673397</c:v>
                </c:pt>
                <c:pt idx="35933">
                  <c:v>0.95918367346938704</c:v>
                </c:pt>
                <c:pt idx="35934">
                  <c:v>0.96938775510204001</c:v>
                </c:pt>
                <c:pt idx="35935">
                  <c:v>0.97959183673469297</c:v>
                </c:pt>
                <c:pt idx="35936">
                  <c:v>0.98979591836734604</c:v>
                </c:pt>
                <c:pt idx="35937">
                  <c:v>0</c:v>
                </c:pt>
                <c:pt idx="35938">
                  <c:v>1.63934426229508E-2</c:v>
                </c:pt>
                <c:pt idx="35939">
                  <c:v>3.2786885245901599E-2</c:v>
                </c:pt>
                <c:pt idx="35940">
                  <c:v>4.9180327868852403E-2</c:v>
                </c:pt>
                <c:pt idx="35941">
                  <c:v>6.5573770491803199E-2</c:v>
                </c:pt>
                <c:pt idx="35942">
                  <c:v>8.1967213114753995E-2</c:v>
                </c:pt>
                <c:pt idx="35943">
                  <c:v>9.8360655737704902E-2</c:v>
                </c:pt>
                <c:pt idx="35944">
                  <c:v>0.114754098360655</c:v>
                </c:pt>
                <c:pt idx="35945">
                  <c:v>0.13114754098360601</c:v>
                </c:pt>
                <c:pt idx="35946">
                  <c:v>0.14754098360655701</c:v>
                </c:pt>
                <c:pt idx="35947">
                  <c:v>0.16393442622950799</c:v>
                </c:pt>
                <c:pt idx="35948">
                  <c:v>0.18032786885245899</c:v>
                </c:pt>
                <c:pt idx="35949">
                  <c:v>0.196721311475409</c:v>
                </c:pt>
                <c:pt idx="35950">
                  <c:v>0.21311475409836</c:v>
                </c:pt>
                <c:pt idx="35951">
                  <c:v>0.22950819672131101</c:v>
                </c:pt>
                <c:pt idx="35952">
                  <c:v>0.24590163934426201</c:v>
                </c:pt>
                <c:pt idx="35953">
                  <c:v>0.26229508196721302</c:v>
                </c:pt>
                <c:pt idx="35954">
                  <c:v>0.27868852459016302</c:v>
                </c:pt>
                <c:pt idx="35955">
                  <c:v>0.29508196721311403</c:v>
                </c:pt>
                <c:pt idx="35956">
                  <c:v>0.31147540983606498</c:v>
                </c:pt>
                <c:pt idx="35957">
                  <c:v>0.32786885245901598</c:v>
                </c:pt>
                <c:pt idx="35958">
                  <c:v>0.34426229508196698</c:v>
                </c:pt>
                <c:pt idx="35959">
                  <c:v>0.36065573770491799</c:v>
                </c:pt>
                <c:pt idx="35960">
                  <c:v>0.37704918032786799</c:v>
                </c:pt>
                <c:pt idx="35961">
                  <c:v>0.393442622950819</c:v>
                </c:pt>
                <c:pt idx="35962">
                  <c:v>0.40983606557377</c:v>
                </c:pt>
                <c:pt idx="35963">
                  <c:v>0.42622950819672101</c:v>
                </c:pt>
                <c:pt idx="35964">
                  <c:v>0.44262295081967201</c:v>
                </c:pt>
                <c:pt idx="35965">
                  <c:v>0.45901639344262202</c:v>
                </c:pt>
                <c:pt idx="35966">
                  <c:v>0.47540983606557302</c:v>
                </c:pt>
                <c:pt idx="35967">
                  <c:v>0.49180327868852403</c:v>
                </c:pt>
                <c:pt idx="35968">
                  <c:v>0.50819672131147497</c:v>
                </c:pt>
                <c:pt idx="35969">
                  <c:v>0.52459016393442603</c:v>
                </c:pt>
                <c:pt idx="35970">
                  <c:v>0.54098360655737698</c:v>
                </c:pt>
                <c:pt idx="35971">
                  <c:v>0.55737704918032704</c:v>
                </c:pt>
                <c:pt idx="35972">
                  <c:v>0.57377049180327799</c:v>
                </c:pt>
                <c:pt idx="35973">
                  <c:v>0.59016393442622905</c:v>
                </c:pt>
                <c:pt idx="35974">
                  <c:v>0.60655737704918</c:v>
                </c:pt>
                <c:pt idx="35975">
                  <c:v>0.62295081967213095</c:v>
                </c:pt>
                <c:pt idx="35976">
                  <c:v>0.63934426229508201</c:v>
                </c:pt>
                <c:pt idx="35977">
                  <c:v>0.65573770491803196</c:v>
                </c:pt>
                <c:pt idx="35978">
                  <c:v>0.67213114754098302</c:v>
                </c:pt>
                <c:pt idx="35979">
                  <c:v>0.68852459016393397</c:v>
                </c:pt>
                <c:pt idx="35980">
                  <c:v>0.70491803278688503</c:v>
                </c:pt>
                <c:pt idx="35981">
                  <c:v>0.72131147540983598</c:v>
                </c:pt>
                <c:pt idx="35982">
                  <c:v>0.73770491803278604</c:v>
                </c:pt>
                <c:pt idx="35983">
                  <c:v>0.75409836065573699</c:v>
                </c:pt>
                <c:pt idx="35984">
                  <c:v>0.77049180327868805</c:v>
                </c:pt>
                <c:pt idx="35985">
                  <c:v>0.786885245901639</c:v>
                </c:pt>
                <c:pt idx="35986">
                  <c:v>0.80327868852458995</c:v>
                </c:pt>
                <c:pt idx="35987">
                  <c:v>0.81967213114754101</c:v>
                </c:pt>
                <c:pt idx="35988">
                  <c:v>0.83606557377049096</c:v>
                </c:pt>
                <c:pt idx="35989">
                  <c:v>0.85245901639344202</c:v>
                </c:pt>
                <c:pt idx="35990">
                  <c:v>0.86885245901639296</c:v>
                </c:pt>
                <c:pt idx="35991">
                  <c:v>0.88524590163934402</c:v>
                </c:pt>
                <c:pt idx="35992">
                  <c:v>0.90163934426229497</c:v>
                </c:pt>
                <c:pt idx="35993">
                  <c:v>0.91803278688524503</c:v>
                </c:pt>
                <c:pt idx="35994">
                  <c:v>0.93442622950819598</c:v>
                </c:pt>
                <c:pt idx="35995">
                  <c:v>0.95081967213114704</c:v>
                </c:pt>
                <c:pt idx="35996">
                  <c:v>0.96721311475409799</c:v>
                </c:pt>
                <c:pt idx="35997">
                  <c:v>0.98360655737704905</c:v>
                </c:pt>
                <c:pt idx="35998">
                  <c:v>0</c:v>
                </c:pt>
                <c:pt idx="35999">
                  <c:v>8.7719298245613996E-3</c:v>
                </c:pt>
                <c:pt idx="36000">
                  <c:v>1.7543859649122799E-2</c:v>
                </c:pt>
                <c:pt idx="36001">
                  <c:v>2.6315789473684199E-2</c:v>
                </c:pt>
                <c:pt idx="36002">
                  <c:v>3.5087719298245598E-2</c:v>
                </c:pt>
                <c:pt idx="36003">
                  <c:v>4.3859649122807001E-2</c:v>
                </c:pt>
                <c:pt idx="36004">
                  <c:v>5.2631578947368397E-2</c:v>
                </c:pt>
                <c:pt idx="36005">
                  <c:v>6.14035087719298E-2</c:v>
                </c:pt>
                <c:pt idx="36006">
                  <c:v>7.0175438596491196E-2</c:v>
                </c:pt>
                <c:pt idx="36007">
                  <c:v>7.8947368421052599E-2</c:v>
                </c:pt>
                <c:pt idx="36008">
                  <c:v>8.7719298245614002E-2</c:v>
                </c:pt>
                <c:pt idx="36009">
                  <c:v>9.6491228070175405E-2</c:v>
                </c:pt>
                <c:pt idx="36010">
                  <c:v>0.105263157894736</c:v>
                </c:pt>
                <c:pt idx="36011">
                  <c:v>0.114035087719298</c:v>
                </c:pt>
                <c:pt idx="36012">
                  <c:v>0.122807017543859</c:v>
                </c:pt>
                <c:pt idx="36013">
                  <c:v>0.13157894736842099</c:v>
                </c:pt>
                <c:pt idx="36014">
                  <c:v>0.140350877192982</c:v>
                </c:pt>
                <c:pt idx="36015">
                  <c:v>0.14912280701754299</c:v>
                </c:pt>
                <c:pt idx="36016">
                  <c:v>0.157894736842105</c:v>
                </c:pt>
                <c:pt idx="36017">
                  <c:v>0.16666666666666599</c:v>
                </c:pt>
                <c:pt idx="36018">
                  <c:v>0.175438596491228</c:v>
                </c:pt>
                <c:pt idx="36019">
                  <c:v>0.18421052631578899</c:v>
                </c:pt>
                <c:pt idx="36020">
                  <c:v>0.19298245614035001</c:v>
                </c:pt>
                <c:pt idx="36021">
                  <c:v>0.20175438596491199</c:v>
                </c:pt>
                <c:pt idx="36022">
                  <c:v>0.21052631578947301</c:v>
                </c:pt>
                <c:pt idx="36023">
                  <c:v>0.21929824561403499</c:v>
                </c:pt>
                <c:pt idx="36024">
                  <c:v>0.22807017543859601</c:v>
                </c:pt>
                <c:pt idx="36025">
                  <c:v>0.23684210526315699</c:v>
                </c:pt>
                <c:pt idx="36026">
                  <c:v>0.24561403508771901</c:v>
                </c:pt>
                <c:pt idx="36027">
                  <c:v>0.25438596491227999</c:v>
                </c:pt>
                <c:pt idx="36028">
                  <c:v>0.26315789473684198</c:v>
                </c:pt>
                <c:pt idx="36029">
                  <c:v>0.27192982456140302</c:v>
                </c:pt>
                <c:pt idx="36030">
                  <c:v>0.28070175438596401</c:v>
                </c:pt>
                <c:pt idx="36031">
                  <c:v>0.28947368421052599</c:v>
                </c:pt>
                <c:pt idx="36032">
                  <c:v>0.29824561403508698</c:v>
                </c:pt>
                <c:pt idx="36033">
                  <c:v>0.30701754385964902</c:v>
                </c:pt>
                <c:pt idx="36034">
                  <c:v>0.31578947368421001</c:v>
                </c:pt>
                <c:pt idx="36035">
                  <c:v>0.324561403508771</c:v>
                </c:pt>
                <c:pt idx="36036">
                  <c:v>0.33333333333333298</c:v>
                </c:pt>
                <c:pt idx="36037">
                  <c:v>0.34210526315789402</c:v>
                </c:pt>
                <c:pt idx="36038">
                  <c:v>0.35087719298245601</c:v>
                </c:pt>
                <c:pt idx="36039">
                  <c:v>0.359649122807017</c:v>
                </c:pt>
                <c:pt idx="36040">
                  <c:v>0.36842105263157798</c:v>
                </c:pt>
                <c:pt idx="36041">
                  <c:v>0.37719298245614002</c:v>
                </c:pt>
                <c:pt idx="36042">
                  <c:v>0.38596491228070101</c:v>
                </c:pt>
                <c:pt idx="36043">
                  <c:v>0.394736842105263</c:v>
                </c:pt>
                <c:pt idx="36044">
                  <c:v>0.40350877192982398</c:v>
                </c:pt>
                <c:pt idx="36045">
                  <c:v>0.41228070175438503</c:v>
                </c:pt>
                <c:pt idx="36046">
                  <c:v>0.42105263157894701</c:v>
                </c:pt>
                <c:pt idx="36047">
                  <c:v>0.429824561403508</c:v>
                </c:pt>
                <c:pt idx="36048">
                  <c:v>0.43859649122806998</c:v>
                </c:pt>
                <c:pt idx="36049">
                  <c:v>0.44736842105263103</c:v>
                </c:pt>
                <c:pt idx="36050">
                  <c:v>0.45614035087719201</c:v>
                </c:pt>
                <c:pt idx="36051">
                  <c:v>0.464912280701754</c:v>
                </c:pt>
                <c:pt idx="36052">
                  <c:v>0.47368421052631499</c:v>
                </c:pt>
                <c:pt idx="36053">
                  <c:v>0.48245614035087703</c:v>
                </c:pt>
                <c:pt idx="36054">
                  <c:v>0.49122807017543801</c:v>
                </c:pt>
                <c:pt idx="36055">
                  <c:v>0.5</c:v>
                </c:pt>
                <c:pt idx="36056">
                  <c:v>0.50877192982456099</c:v>
                </c:pt>
                <c:pt idx="36057">
                  <c:v>0.51754385964912197</c:v>
                </c:pt>
                <c:pt idx="36058">
                  <c:v>0.52631578947368396</c:v>
                </c:pt>
                <c:pt idx="36059">
                  <c:v>0.53508771929824495</c:v>
                </c:pt>
                <c:pt idx="36060">
                  <c:v>0.54385964912280704</c:v>
                </c:pt>
                <c:pt idx="36061">
                  <c:v>0.55263157894736803</c:v>
                </c:pt>
                <c:pt idx="36062">
                  <c:v>0.56140350877192902</c:v>
                </c:pt>
                <c:pt idx="36063">
                  <c:v>0.570175438596491</c:v>
                </c:pt>
                <c:pt idx="36064">
                  <c:v>0.57894736842105199</c:v>
                </c:pt>
                <c:pt idx="36065">
                  <c:v>0.58771929824561397</c:v>
                </c:pt>
                <c:pt idx="36066">
                  <c:v>0.59649122807017496</c:v>
                </c:pt>
                <c:pt idx="36067">
                  <c:v>0.60526315789473595</c:v>
                </c:pt>
                <c:pt idx="36068">
                  <c:v>0.61403508771929804</c:v>
                </c:pt>
                <c:pt idx="36069">
                  <c:v>0.62280701754385903</c:v>
                </c:pt>
                <c:pt idx="36070">
                  <c:v>0.63157894736842102</c:v>
                </c:pt>
                <c:pt idx="36071">
                  <c:v>0.640350877192982</c:v>
                </c:pt>
                <c:pt idx="36072">
                  <c:v>0.64912280701754299</c:v>
                </c:pt>
                <c:pt idx="36073">
                  <c:v>0.65789473684210498</c:v>
                </c:pt>
                <c:pt idx="36074">
                  <c:v>0.66666666666666596</c:v>
                </c:pt>
                <c:pt idx="36075">
                  <c:v>0.67543859649122795</c:v>
                </c:pt>
                <c:pt idx="36076">
                  <c:v>0.68421052631578905</c:v>
                </c:pt>
                <c:pt idx="36077">
                  <c:v>0.69298245614035003</c:v>
                </c:pt>
                <c:pt idx="36078">
                  <c:v>0.70175438596491202</c:v>
                </c:pt>
                <c:pt idx="36079">
                  <c:v>0.71052631578947301</c:v>
                </c:pt>
                <c:pt idx="36080">
                  <c:v>0.71929824561403499</c:v>
                </c:pt>
                <c:pt idx="36081">
                  <c:v>0.72807017543859598</c:v>
                </c:pt>
                <c:pt idx="36082">
                  <c:v>0.73684210526315697</c:v>
                </c:pt>
                <c:pt idx="36083">
                  <c:v>0.74561403508771895</c:v>
                </c:pt>
                <c:pt idx="36084">
                  <c:v>0.75438596491228005</c:v>
                </c:pt>
                <c:pt idx="36085">
                  <c:v>0.76315789473684204</c:v>
                </c:pt>
                <c:pt idx="36086">
                  <c:v>0.77192982456140302</c:v>
                </c:pt>
                <c:pt idx="36087">
                  <c:v>0.78070175438596401</c:v>
                </c:pt>
                <c:pt idx="36088">
                  <c:v>0.78947368421052599</c:v>
                </c:pt>
                <c:pt idx="36089">
                  <c:v>0.79824561403508698</c:v>
                </c:pt>
                <c:pt idx="36090">
                  <c:v>0.80701754385964897</c:v>
                </c:pt>
                <c:pt idx="36091">
                  <c:v>0.81578947368420995</c:v>
                </c:pt>
                <c:pt idx="36092">
                  <c:v>0.82456140350877105</c:v>
                </c:pt>
                <c:pt idx="36093">
                  <c:v>0.83333333333333304</c:v>
                </c:pt>
                <c:pt idx="36094">
                  <c:v>0.84210526315789402</c:v>
                </c:pt>
                <c:pt idx="36095">
                  <c:v>0.85087719298245601</c:v>
                </c:pt>
                <c:pt idx="36096">
                  <c:v>0.859649122807017</c:v>
                </c:pt>
                <c:pt idx="36097">
                  <c:v>0.86842105263157898</c:v>
                </c:pt>
                <c:pt idx="36098">
                  <c:v>0.87719298245613997</c:v>
                </c:pt>
                <c:pt idx="36099">
                  <c:v>0.88596491228070096</c:v>
                </c:pt>
                <c:pt idx="36100">
                  <c:v>0.89473684210526305</c:v>
                </c:pt>
                <c:pt idx="36101">
                  <c:v>0.90350877192982404</c:v>
                </c:pt>
                <c:pt idx="36102">
                  <c:v>0.91228070175438503</c:v>
                </c:pt>
                <c:pt idx="36103">
                  <c:v>0.92105263157894701</c:v>
                </c:pt>
                <c:pt idx="36104">
                  <c:v>0.929824561403508</c:v>
                </c:pt>
                <c:pt idx="36105">
                  <c:v>0.93859649122806998</c:v>
                </c:pt>
                <c:pt idx="36106">
                  <c:v>0.94736842105263097</c:v>
                </c:pt>
                <c:pt idx="36107">
                  <c:v>0.95614035087719296</c:v>
                </c:pt>
                <c:pt idx="36108">
                  <c:v>0.96491228070175405</c:v>
                </c:pt>
                <c:pt idx="36109">
                  <c:v>0.97368421052631504</c:v>
                </c:pt>
                <c:pt idx="36110">
                  <c:v>0.98245614035087703</c:v>
                </c:pt>
                <c:pt idx="36111">
                  <c:v>0.99122807017543801</c:v>
                </c:pt>
                <c:pt idx="36112">
                  <c:v>0</c:v>
                </c:pt>
                <c:pt idx="36113">
                  <c:v>1.0869565217391301E-2</c:v>
                </c:pt>
                <c:pt idx="36114">
                  <c:v>2.1739130434782601E-2</c:v>
                </c:pt>
                <c:pt idx="36115">
                  <c:v>3.2608695652173898E-2</c:v>
                </c:pt>
                <c:pt idx="36116">
                  <c:v>4.3478260869565202E-2</c:v>
                </c:pt>
                <c:pt idx="36117">
                  <c:v>5.4347826086956499E-2</c:v>
                </c:pt>
                <c:pt idx="36118">
                  <c:v>6.5217391304347797E-2</c:v>
                </c:pt>
                <c:pt idx="36119">
                  <c:v>7.6086956521739094E-2</c:v>
                </c:pt>
                <c:pt idx="36120">
                  <c:v>8.6956521739130405E-2</c:v>
                </c:pt>
                <c:pt idx="36121">
                  <c:v>9.7826086956521702E-2</c:v>
                </c:pt>
                <c:pt idx="36122">
                  <c:v>0.108695652173913</c:v>
                </c:pt>
                <c:pt idx="36123">
                  <c:v>0.119565217391304</c:v>
                </c:pt>
                <c:pt idx="36124">
                  <c:v>0.13043478260869501</c:v>
                </c:pt>
                <c:pt idx="36125">
                  <c:v>0.141304347826086</c:v>
                </c:pt>
                <c:pt idx="36126">
                  <c:v>0.15217391304347799</c:v>
                </c:pt>
                <c:pt idx="36127">
                  <c:v>0.16304347826086901</c:v>
                </c:pt>
                <c:pt idx="36128">
                  <c:v>0.17391304347826</c:v>
                </c:pt>
                <c:pt idx="36129">
                  <c:v>0.184782608695652</c:v>
                </c:pt>
                <c:pt idx="36130">
                  <c:v>0.19565217391304299</c:v>
                </c:pt>
                <c:pt idx="36131">
                  <c:v>0.20652173913043401</c:v>
                </c:pt>
                <c:pt idx="36132">
                  <c:v>0.217391304347826</c:v>
                </c:pt>
                <c:pt idx="36133">
                  <c:v>0.22826086956521699</c:v>
                </c:pt>
                <c:pt idx="36134">
                  <c:v>0.23913043478260801</c:v>
                </c:pt>
                <c:pt idx="36135">
                  <c:v>0.25</c:v>
                </c:pt>
                <c:pt idx="36136">
                  <c:v>0.26086956521739102</c:v>
                </c:pt>
                <c:pt idx="36137">
                  <c:v>0.27173913043478198</c:v>
                </c:pt>
                <c:pt idx="36138">
                  <c:v>0.282608695652173</c:v>
                </c:pt>
                <c:pt idx="36139">
                  <c:v>0.29347826086956502</c:v>
                </c:pt>
                <c:pt idx="36140">
                  <c:v>0.30434782608695599</c:v>
                </c:pt>
                <c:pt idx="36141">
                  <c:v>0.31521739130434701</c:v>
                </c:pt>
                <c:pt idx="36142">
                  <c:v>0.32608695652173902</c:v>
                </c:pt>
                <c:pt idx="36143">
                  <c:v>0.33695652173912999</c:v>
                </c:pt>
                <c:pt idx="36144">
                  <c:v>0.34782608695652101</c:v>
                </c:pt>
                <c:pt idx="36145">
                  <c:v>0.35869565217391303</c:v>
                </c:pt>
                <c:pt idx="36146">
                  <c:v>0.36956521739130399</c:v>
                </c:pt>
                <c:pt idx="36147">
                  <c:v>0.38043478260869501</c:v>
                </c:pt>
                <c:pt idx="36148">
                  <c:v>0.39130434782608697</c:v>
                </c:pt>
                <c:pt idx="36149">
                  <c:v>0.40217391304347799</c:v>
                </c:pt>
                <c:pt idx="36150">
                  <c:v>0.41304347826086901</c:v>
                </c:pt>
                <c:pt idx="36151">
                  <c:v>0.42391304347825998</c:v>
                </c:pt>
                <c:pt idx="36152">
                  <c:v>0.434782608695652</c:v>
                </c:pt>
                <c:pt idx="36153">
                  <c:v>0.44565217391304301</c:v>
                </c:pt>
                <c:pt idx="36154">
                  <c:v>0.45652173913043398</c:v>
                </c:pt>
                <c:pt idx="36155">
                  <c:v>0.467391304347826</c:v>
                </c:pt>
                <c:pt idx="36156">
                  <c:v>0.47826086956521702</c:v>
                </c:pt>
                <c:pt idx="36157">
                  <c:v>0.48913043478260798</c:v>
                </c:pt>
                <c:pt idx="36158">
                  <c:v>0.5</c:v>
                </c:pt>
                <c:pt idx="36159">
                  <c:v>0.51086956521739102</c:v>
                </c:pt>
                <c:pt idx="36160">
                  <c:v>0.52173913043478204</c:v>
                </c:pt>
                <c:pt idx="36161">
                  <c:v>0.53260869565217395</c:v>
                </c:pt>
                <c:pt idx="36162">
                  <c:v>0.54347826086956497</c:v>
                </c:pt>
                <c:pt idx="36163">
                  <c:v>0.55434782608695599</c:v>
                </c:pt>
                <c:pt idx="36164">
                  <c:v>0.56521739130434701</c:v>
                </c:pt>
                <c:pt idx="36165">
                  <c:v>0.57608695652173902</c:v>
                </c:pt>
                <c:pt idx="36166">
                  <c:v>0.58695652173913004</c:v>
                </c:pt>
                <c:pt idx="36167">
                  <c:v>0.59782608695652095</c:v>
                </c:pt>
                <c:pt idx="36168">
                  <c:v>0.60869565217391297</c:v>
                </c:pt>
                <c:pt idx="36169">
                  <c:v>0.61956521739130399</c:v>
                </c:pt>
                <c:pt idx="36170">
                  <c:v>0.63043478260869501</c:v>
                </c:pt>
                <c:pt idx="36171">
                  <c:v>0.64130434782608603</c:v>
                </c:pt>
                <c:pt idx="36172">
                  <c:v>0.65217391304347805</c:v>
                </c:pt>
                <c:pt idx="36173">
                  <c:v>0.66304347826086896</c:v>
                </c:pt>
                <c:pt idx="36174">
                  <c:v>0.67391304347825998</c:v>
                </c:pt>
                <c:pt idx="36175">
                  <c:v>0.684782608695652</c:v>
                </c:pt>
                <c:pt idx="36176">
                  <c:v>0.69565217391304301</c:v>
                </c:pt>
                <c:pt idx="36177">
                  <c:v>0.70652173913043403</c:v>
                </c:pt>
                <c:pt idx="36178">
                  <c:v>0.71739130434782605</c:v>
                </c:pt>
                <c:pt idx="36179">
                  <c:v>0.72826086956521696</c:v>
                </c:pt>
                <c:pt idx="36180">
                  <c:v>0.73913043478260798</c:v>
                </c:pt>
                <c:pt idx="36181">
                  <c:v>0.75</c:v>
                </c:pt>
                <c:pt idx="36182">
                  <c:v>0.76086956521739102</c:v>
                </c:pt>
                <c:pt idx="36183">
                  <c:v>0.77173913043478204</c:v>
                </c:pt>
                <c:pt idx="36184">
                  <c:v>0.78260869565217395</c:v>
                </c:pt>
                <c:pt idx="36185">
                  <c:v>0.79347826086956497</c:v>
                </c:pt>
                <c:pt idx="36186">
                  <c:v>0.80434782608695599</c:v>
                </c:pt>
                <c:pt idx="36187">
                  <c:v>0.81521739130434701</c:v>
                </c:pt>
                <c:pt idx="36188">
                  <c:v>0.82608695652173902</c:v>
                </c:pt>
                <c:pt idx="36189">
                  <c:v>0.83695652173913004</c:v>
                </c:pt>
                <c:pt idx="36190">
                  <c:v>0.84782608695652095</c:v>
                </c:pt>
                <c:pt idx="36191">
                  <c:v>0.85869565217391297</c:v>
                </c:pt>
                <c:pt idx="36192">
                  <c:v>0.86956521739130399</c:v>
                </c:pt>
                <c:pt idx="36193">
                  <c:v>0.88043478260869501</c:v>
                </c:pt>
                <c:pt idx="36194">
                  <c:v>0.89130434782608603</c:v>
                </c:pt>
                <c:pt idx="36195">
                  <c:v>0.90217391304347805</c:v>
                </c:pt>
                <c:pt idx="36196">
                  <c:v>0.91304347826086896</c:v>
                </c:pt>
                <c:pt idx="36197">
                  <c:v>0.92391304347825998</c:v>
                </c:pt>
                <c:pt idx="36198">
                  <c:v>0.934782608695652</c:v>
                </c:pt>
                <c:pt idx="36199">
                  <c:v>0.94565217391304301</c:v>
                </c:pt>
                <c:pt idx="36200">
                  <c:v>0.95652173913043403</c:v>
                </c:pt>
                <c:pt idx="36201">
                  <c:v>0.96739130434782605</c:v>
                </c:pt>
                <c:pt idx="36202">
                  <c:v>0.97826086956521696</c:v>
                </c:pt>
                <c:pt idx="36203">
                  <c:v>0.98913043478260798</c:v>
                </c:pt>
                <c:pt idx="36204">
                  <c:v>0</c:v>
                </c:pt>
                <c:pt idx="36205">
                  <c:v>1.1764705882352899E-2</c:v>
                </c:pt>
                <c:pt idx="36206">
                  <c:v>2.3529411764705799E-2</c:v>
                </c:pt>
                <c:pt idx="36207">
                  <c:v>3.5294117647058802E-2</c:v>
                </c:pt>
                <c:pt idx="36208">
                  <c:v>4.7058823529411702E-2</c:v>
                </c:pt>
                <c:pt idx="36209">
                  <c:v>5.8823529411764698E-2</c:v>
                </c:pt>
                <c:pt idx="36210">
                  <c:v>7.0588235294117604E-2</c:v>
                </c:pt>
                <c:pt idx="36211">
                  <c:v>8.2352941176470504E-2</c:v>
                </c:pt>
                <c:pt idx="36212">
                  <c:v>9.41176470588235E-2</c:v>
                </c:pt>
                <c:pt idx="36213">
                  <c:v>0.105882352941176</c:v>
                </c:pt>
                <c:pt idx="36214">
                  <c:v>0.11764705882352899</c:v>
                </c:pt>
                <c:pt idx="36215">
                  <c:v>0.129411764705882</c:v>
                </c:pt>
                <c:pt idx="36216">
                  <c:v>0.14117647058823499</c:v>
                </c:pt>
                <c:pt idx="36217">
                  <c:v>0.152941176470588</c:v>
                </c:pt>
                <c:pt idx="36218">
                  <c:v>0.16470588235294101</c:v>
                </c:pt>
                <c:pt idx="36219">
                  <c:v>0.17647058823529399</c:v>
                </c:pt>
                <c:pt idx="36220">
                  <c:v>0.188235294117647</c:v>
                </c:pt>
                <c:pt idx="36221">
                  <c:v>0.2</c:v>
                </c:pt>
                <c:pt idx="36222">
                  <c:v>0.21176470588235199</c:v>
                </c:pt>
                <c:pt idx="36223">
                  <c:v>0.223529411764705</c:v>
                </c:pt>
                <c:pt idx="36224">
                  <c:v>0.23529411764705799</c:v>
                </c:pt>
                <c:pt idx="36225">
                  <c:v>0.247058823529411</c:v>
                </c:pt>
                <c:pt idx="36226">
                  <c:v>0.25882352941176401</c:v>
                </c:pt>
                <c:pt idx="36227">
                  <c:v>0.27058823529411702</c:v>
                </c:pt>
                <c:pt idx="36228">
                  <c:v>0.28235294117646997</c:v>
                </c:pt>
                <c:pt idx="36229">
                  <c:v>0.29411764705882298</c:v>
                </c:pt>
                <c:pt idx="36230">
                  <c:v>0.30588235294117599</c:v>
                </c:pt>
                <c:pt idx="36231">
                  <c:v>0.317647058823529</c:v>
                </c:pt>
                <c:pt idx="36232">
                  <c:v>0.32941176470588202</c:v>
                </c:pt>
                <c:pt idx="36233">
                  <c:v>0.34117647058823503</c:v>
                </c:pt>
                <c:pt idx="36234">
                  <c:v>0.35294117647058798</c:v>
                </c:pt>
                <c:pt idx="36235">
                  <c:v>0.36470588235294099</c:v>
                </c:pt>
                <c:pt idx="36236">
                  <c:v>0.376470588235294</c:v>
                </c:pt>
                <c:pt idx="36237">
                  <c:v>0.38823529411764701</c:v>
                </c:pt>
                <c:pt idx="36238">
                  <c:v>0.4</c:v>
                </c:pt>
                <c:pt idx="36239">
                  <c:v>0.41176470588235198</c:v>
                </c:pt>
                <c:pt idx="36240">
                  <c:v>0.42352941176470499</c:v>
                </c:pt>
                <c:pt idx="36241">
                  <c:v>0.435294117647058</c:v>
                </c:pt>
                <c:pt idx="36242">
                  <c:v>0.44705882352941101</c:v>
                </c:pt>
                <c:pt idx="36243">
                  <c:v>0.45882352941176402</c:v>
                </c:pt>
                <c:pt idx="36244">
                  <c:v>0.47058823529411697</c:v>
                </c:pt>
                <c:pt idx="36245">
                  <c:v>0.48235294117646998</c:v>
                </c:pt>
                <c:pt idx="36246">
                  <c:v>0.494117647058823</c:v>
                </c:pt>
                <c:pt idx="36247">
                  <c:v>0.50588235294117601</c:v>
                </c:pt>
                <c:pt idx="36248">
                  <c:v>0.51764705882352902</c:v>
                </c:pt>
                <c:pt idx="36249">
                  <c:v>0.52941176470588203</c:v>
                </c:pt>
                <c:pt idx="36250">
                  <c:v>0.54117647058823504</c:v>
                </c:pt>
                <c:pt idx="36251">
                  <c:v>0.55294117647058805</c:v>
                </c:pt>
                <c:pt idx="36252">
                  <c:v>0.56470588235294095</c:v>
                </c:pt>
                <c:pt idx="36253">
                  <c:v>0.57647058823529396</c:v>
                </c:pt>
                <c:pt idx="36254">
                  <c:v>0.58823529411764697</c:v>
                </c:pt>
                <c:pt idx="36255">
                  <c:v>0.6</c:v>
                </c:pt>
                <c:pt idx="36256">
                  <c:v>0.61176470588235299</c:v>
                </c:pt>
                <c:pt idx="36257">
                  <c:v>0.623529411764705</c:v>
                </c:pt>
                <c:pt idx="36258">
                  <c:v>0.63529411764705801</c:v>
                </c:pt>
                <c:pt idx="36259">
                  <c:v>0.64705882352941102</c:v>
                </c:pt>
                <c:pt idx="36260">
                  <c:v>0.65882352941176403</c:v>
                </c:pt>
                <c:pt idx="36261">
                  <c:v>0.67058823529411704</c:v>
                </c:pt>
                <c:pt idx="36262">
                  <c:v>0.68235294117647005</c:v>
                </c:pt>
                <c:pt idx="36263">
                  <c:v>0.69411764705882295</c:v>
                </c:pt>
                <c:pt idx="36264">
                  <c:v>0.70588235294117596</c:v>
                </c:pt>
                <c:pt idx="36265">
                  <c:v>0.71764705882352897</c:v>
                </c:pt>
                <c:pt idx="36266">
                  <c:v>0.72941176470588198</c:v>
                </c:pt>
                <c:pt idx="36267">
                  <c:v>0.74117647058823499</c:v>
                </c:pt>
                <c:pt idx="36268">
                  <c:v>0.752941176470588</c:v>
                </c:pt>
                <c:pt idx="36269">
                  <c:v>0.76470588235294101</c:v>
                </c:pt>
                <c:pt idx="36270">
                  <c:v>0.77647058823529402</c:v>
                </c:pt>
                <c:pt idx="36271">
                  <c:v>0.78823529411764703</c:v>
                </c:pt>
                <c:pt idx="36272">
                  <c:v>0.8</c:v>
                </c:pt>
                <c:pt idx="36273">
                  <c:v>0.81176470588235194</c:v>
                </c:pt>
                <c:pt idx="36274">
                  <c:v>0.82352941176470495</c:v>
                </c:pt>
                <c:pt idx="36275">
                  <c:v>0.83529411764705797</c:v>
                </c:pt>
                <c:pt idx="36276">
                  <c:v>0.84705882352941098</c:v>
                </c:pt>
                <c:pt idx="36277">
                  <c:v>0.85882352941176399</c:v>
                </c:pt>
                <c:pt idx="36278">
                  <c:v>0.870588235294117</c:v>
                </c:pt>
                <c:pt idx="36279">
                  <c:v>0.88235294117647001</c:v>
                </c:pt>
                <c:pt idx="36280">
                  <c:v>0.89411764705882302</c:v>
                </c:pt>
                <c:pt idx="36281">
                  <c:v>0.90588235294117603</c:v>
                </c:pt>
                <c:pt idx="36282">
                  <c:v>0.91764705882352904</c:v>
                </c:pt>
                <c:pt idx="36283">
                  <c:v>0.92941176470588205</c:v>
                </c:pt>
                <c:pt idx="36284">
                  <c:v>0.94117647058823495</c:v>
                </c:pt>
                <c:pt idx="36285">
                  <c:v>0.95294117647058796</c:v>
                </c:pt>
                <c:pt idx="36286">
                  <c:v>0.96470588235294097</c:v>
                </c:pt>
                <c:pt idx="36287">
                  <c:v>0.97647058823529398</c:v>
                </c:pt>
                <c:pt idx="36288">
                  <c:v>0.98823529411764699</c:v>
                </c:pt>
                <c:pt idx="36289">
                  <c:v>0</c:v>
                </c:pt>
                <c:pt idx="36290">
                  <c:v>1.42857142857142E-2</c:v>
                </c:pt>
                <c:pt idx="36291">
                  <c:v>2.8571428571428501E-2</c:v>
                </c:pt>
                <c:pt idx="36292">
                  <c:v>4.2857142857142802E-2</c:v>
                </c:pt>
                <c:pt idx="36293">
                  <c:v>5.7142857142857099E-2</c:v>
                </c:pt>
                <c:pt idx="36294">
                  <c:v>7.1428571428571397E-2</c:v>
                </c:pt>
                <c:pt idx="36295">
                  <c:v>8.5714285714285701E-2</c:v>
                </c:pt>
                <c:pt idx="36296">
                  <c:v>0.1</c:v>
                </c:pt>
                <c:pt idx="36297">
                  <c:v>0.114285714285714</c:v>
                </c:pt>
                <c:pt idx="36298">
                  <c:v>0.128571428571428</c:v>
                </c:pt>
                <c:pt idx="36299">
                  <c:v>0.14285714285714199</c:v>
                </c:pt>
                <c:pt idx="36300">
                  <c:v>0.157142857142857</c:v>
                </c:pt>
                <c:pt idx="36301">
                  <c:v>0.17142857142857101</c:v>
                </c:pt>
                <c:pt idx="36302">
                  <c:v>0.185714285714285</c:v>
                </c:pt>
                <c:pt idx="36303">
                  <c:v>0.2</c:v>
                </c:pt>
                <c:pt idx="36304">
                  <c:v>0.214285714285714</c:v>
                </c:pt>
                <c:pt idx="36305">
                  <c:v>0.22857142857142801</c:v>
                </c:pt>
                <c:pt idx="36306">
                  <c:v>0.24285714285714199</c:v>
                </c:pt>
                <c:pt idx="36307">
                  <c:v>0.25714285714285701</c:v>
                </c:pt>
                <c:pt idx="36308">
                  <c:v>0.27142857142857102</c:v>
                </c:pt>
                <c:pt idx="36309">
                  <c:v>0.28571428571428498</c:v>
                </c:pt>
                <c:pt idx="36310">
                  <c:v>0.3</c:v>
                </c:pt>
                <c:pt idx="36311">
                  <c:v>0.314285714285714</c:v>
                </c:pt>
                <c:pt idx="36312">
                  <c:v>0.32857142857142801</c:v>
                </c:pt>
                <c:pt idx="36313">
                  <c:v>0.34285714285714203</c:v>
                </c:pt>
                <c:pt idx="36314">
                  <c:v>0.35714285714285698</c:v>
                </c:pt>
                <c:pt idx="36315">
                  <c:v>0.371428571428571</c:v>
                </c:pt>
                <c:pt idx="36316">
                  <c:v>0.38571428571428501</c:v>
                </c:pt>
                <c:pt idx="36317">
                  <c:v>0.4</c:v>
                </c:pt>
                <c:pt idx="36318">
                  <c:v>0.41428571428571398</c:v>
                </c:pt>
                <c:pt idx="36319">
                  <c:v>0.42857142857142799</c:v>
                </c:pt>
                <c:pt idx="36320">
                  <c:v>0.44285714285714201</c:v>
                </c:pt>
                <c:pt idx="36321">
                  <c:v>0.45714285714285702</c:v>
                </c:pt>
                <c:pt idx="36322">
                  <c:v>0.47142857142857097</c:v>
                </c:pt>
                <c:pt idx="36323">
                  <c:v>0.48571428571428499</c:v>
                </c:pt>
                <c:pt idx="36324">
                  <c:v>0.5</c:v>
                </c:pt>
                <c:pt idx="36325">
                  <c:v>0.51428571428571401</c:v>
                </c:pt>
                <c:pt idx="36326">
                  <c:v>0.52857142857142803</c:v>
                </c:pt>
                <c:pt idx="36327">
                  <c:v>0.54285714285714204</c:v>
                </c:pt>
                <c:pt idx="36328">
                  <c:v>0.55714285714285705</c:v>
                </c:pt>
                <c:pt idx="36329">
                  <c:v>0.57142857142857095</c:v>
                </c:pt>
                <c:pt idx="36330">
                  <c:v>0.58571428571428497</c:v>
                </c:pt>
                <c:pt idx="36331">
                  <c:v>0.6</c:v>
                </c:pt>
                <c:pt idx="36332">
                  <c:v>0.61428571428571399</c:v>
                </c:pt>
                <c:pt idx="36333">
                  <c:v>0.628571428571428</c:v>
                </c:pt>
                <c:pt idx="36334">
                  <c:v>0.64285714285714202</c:v>
                </c:pt>
                <c:pt idx="36335">
                  <c:v>0.65714285714285703</c:v>
                </c:pt>
                <c:pt idx="36336">
                  <c:v>0.67142857142857104</c:v>
                </c:pt>
                <c:pt idx="36337">
                  <c:v>0.68571428571428505</c:v>
                </c:pt>
                <c:pt idx="36338">
                  <c:v>0.7</c:v>
                </c:pt>
                <c:pt idx="36339">
                  <c:v>0.71428571428571397</c:v>
                </c:pt>
                <c:pt idx="36340">
                  <c:v>0.72857142857142798</c:v>
                </c:pt>
                <c:pt idx="36341">
                  <c:v>0.74285714285714199</c:v>
                </c:pt>
                <c:pt idx="36342">
                  <c:v>0.75714285714285701</c:v>
                </c:pt>
                <c:pt idx="36343">
                  <c:v>0.77142857142857102</c:v>
                </c:pt>
                <c:pt idx="36344">
                  <c:v>0.78571428571428503</c:v>
                </c:pt>
                <c:pt idx="36345">
                  <c:v>0.8</c:v>
                </c:pt>
                <c:pt idx="36346">
                  <c:v>0.81428571428571395</c:v>
                </c:pt>
                <c:pt idx="36347">
                  <c:v>0.82857142857142796</c:v>
                </c:pt>
                <c:pt idx="36348">
                  <c:v>0.84285714285714197</c:v>
                </c:pt>
                <c:pt idx="36349">
                  <c:v>0.85714285714285698</c:v>
                </c:pt>
                <c:pt idx="36350">
                  <c:v>0.871428571428571</c:v>
                </c:pt>
                <c:pt idx="36351">
                  <c:v>0.88571428571428501</c:v>
                </c:pt>
                <c:pt idx="36352">
                  <c:v>0.9</c:v>
                </c:pt>
                <c:pt idx="36353">
                  <c:v>0.91428571428571404</c:v>
                </c:pt>
                <c:pt idx="36354">
                  <c:v>0.92857142857142805</c:v>
                </c:pt>
                <c:pt idx="36355">
                  <c:v>0.94285714285714195</c:v>
                </c:pt>
                <c:pt idx="36356">
                  <c:v>0.95714285714285696</c:v>
                </c:pt>
                <c:pt idx="36357">
                  <c:v>0.97142857142857097</c:v>
                </c:pt>
                <c:pt idx="36358">
                  <c:v>0.98571428571428499</c:v>
                </c:pt>
                <c:pt idx="36359">
                  <c:v>0</c:v>
                </c:pt>
                <c:pt idx="36360">
                  <c:v>1.72413793103448E-2</c:v>
                </c:pt>
                <c:pt idx="36361">
                  <c:v>3.4482758620689599E-2</c:v>
                </c:pt>
                <c:pt idx="36362">
                  <c:v>5.1724137931034399E-2</c:v>
                </c:pt>
                <c:pt idx="36363">
                  <c:v>6.8965517241379296E-2</c:v>
                </c:pt>
                <c:pt idx="36364">
                  <c:v>8.6206896551724102E-2</c:v>
                </c:pt>
                <c:pt idx="36365">
                  <c:v>0.10344827586206801</c:v>
                </c:pt>
                <c:pt idx="36366">
                  <c:v>0.12068965517241299</c:v>
                </c:pt>
                <c:pt idx="36367">
                  <c:v>0.13793103448275801</c:v>
                </c:pt>
                <c:pt idx="36368">
                  <c:v>0.15517241379310301</c:v>
                </c:pt>
                <c:pt idx="36369">
                  <c:v>0.17241379310344801</c:v>
                </c:pt>
                <c:pt idx="36370">
                  <c:v>0.18965517241379301</c:v>
                </c:pt>
                <c:pt idx="36371">
                  <c:v>0.20689655172413701</c:v>
                </c:pt>
                <c:pt idx="36372">
                  <c:v>0.22413793103448201</c:v>
                </c:pt>
                <c:pt idx="36373">
                  <c:v>0.24137931034482701</c:v>
                </c:pt>
                <c:pt idx="36374">
                  <c:v>0.25862068965517199</c:v>
                </c:pt>
                <c:pt idx="36375">
                  <c:v>0.27586206896551702</c:v>
                </c:pt>
                <c:pt idx="36376">
                  <c:v>0.29310344827586199</c:v>
                </c:pt>
                <c:pt idx="36377">
                  <c:v>0.31034482758620602</c:v>
                </c:pt>
                <c:pt idx="36378">
                  <c:v>0.32758620689655099</c:v>
                </c:pt>
                <c:pt idx="36379">
                  <c:v>0.34482758620689602</c:v>
                </c:pt>
                <c:pt idx="36380">
                  <c:v>0.36206896551724099</c:v>
                </c:pt>
                <c:pt idx="36381">
                  <c:v>0.37931034482758602</c:v>
                </c:pt>
                <c:pt idx="36382">
                  <c:v>0.39655172413793099</c:v>
                </c:pt>
                <c:pt idx="36383">
                  <c:v>0.41379310344827502</c:v>
                </c:pt>
                <c:pt idx="36384">
                  <c:v>0.43103448275862</c:v>
                </c:pt>
                <c:pt idx="36385">
                  <c:v>0.44827586206896503</c:v>
                </c:pt>
                <c:pt idx="36386">
                  <c:v>0.46551724137931</c:v>
                </c:pt>
                <c:pt idx="36387">
                  <c:v>0.48275862068965503</c:v>
                </c:pt>
                <c:pt idx="36388">
                  <c:v>0.5</c:v>
                </c:pt>
                <c:pt idx="36389">
                  <c:v>0.51724137931034397</c:v>
                </c:pt>
                <c:pt idx="36390">
                  <c:v>0.53448275862068895</c:v>
                </c:pt>
                <c:pt idx="36391">
                  <c:v>0.55172413793103403</c:v>
                </c:pt>
                <c:pt idx="36392">
                  <c:v>0.568965517241379</c:v>
                </c:pt>
                <c:pt idx="36393">
                  <c:v>0.58620689655172398</c:v>
                </c:pt>
                <c:pt idx="36394">
                  <c:v>0.60344827586206895</c:v>
                </c:pt>
                <c:pt idx="36395">
                  <c:v>0.62068965517241304</c:v>
                </c:pt>
                <c:pt idx="36396">
                  <c:v>0.63793103448275801</c:v>
                </c:pt>
                <c:pt idx="36397">
                  <c:v>0.65517241379310298</c:v>
                </c:pt>
                <c:pt idx="36398">
                  <c:v>0.67241379310344795</c:v>
                </c:pt>
                <c:pt idx="36399">
                  <c:v>0.68965517241379304</c:v>
                </c:pt>
                <c:pt idx="36400">
                  <c:v>0.70689655172413701</c:v>
                </c:pt>
                <c:pt idx="36401">
                  <c:v>0.72413793103448199</c:v>
                </c:pt>
                <c:pt idx="36402">
                  <c:v>0.74137931034482696</c:v>
                </c:pt>
                <c:pt idx="36403">
                  <c:v>0.75862068965517204</c:v>
                </c:pt>
                <c:pt idx="36404">
                  <c:v>0.77586206896551702</c:v>
                </c:pt>
                <c:pt idx="36405">
                  <c:v>0.79310344827586199</c:v>
                </c:pt>
                <c:pt idx="36406">
                  <c:v>0.81034482758620596</c:v>
                </c:pt>
                <c:pt idx="36407">
                  <c:v>0.82758620689655105</c:v>
                </c:pt>
                <c:pt idx="36408">
                  <c:v>0.84482758620689602</c:v>
                </c:pt>
                <c:pt idx="36409">
                  <c:v>0.86206896551724099</c:v>
                </c:pt>
                <c:pt idx="36410">
                  <c:v>0.87931034482758597</c:v>
                </c:pt>
                <c:pt idx="36411">
                  <c:v>0.89655172413793105</c:v>
                </c:pt>
                <c:pt idx="36412">
                  <c:v>0.91379310344827502</c:v>
                </c:pt>
                <c:pt idx="36413">
                  <c:v>0.93103448275862</c:v>
                </c:pt>
                <c:pt idx="36414">
                  <c:v>0.94827586206896497</c:v>
                </c:pt>
                <c:pt idx="36415">
                  <c:v>0.96551724137931005</c:v>
                </c:pt>
                <c:pt idx="36416">
                  <c:v>0.98275862068965503</c:v>
                </c:pt>
                <c:pt idx="36417">
                  <c:v>0</c:v>
                </c:pt>
                <c:pt idx="36418">
                  <c:v>1.5625E-2</c:v>
                </c:pt>
                <c:pt idx="36419">
                  <c:v>3.125E-2</c:v>
                </c:pt>
                <c:pt idx="36420">
                  <c:v>4.6875E-2</c:v>
                </c:pt>
                <c:pt idx="36421">
                  <c:v>6.25E-2</c:v>
                </c:pt>
                <c:pt idx="36422">
                  <c:v>7.8125E-2</c:v>
                </c:pt>
                <c:pt idx="36423">
                  <c:v>9.375E-2</c:v>
                </c:pt>
                <c:pt idx="36424">
                  <c:v>0.109375</c:v>
                </c:pt>
                <c:pt idx="36425">
                  <c:v>0.125</c:v>
                </c:pt>
                <c:pt idx="36426">
                  <c:v>0.140625</c:v>
                </c:pt>
                <c:pt idx="36427">
                  <c:v>0.15625</c:v>
                </c:pt>
                <c:pt idx="36428">
                  <c:v>0.171875</c:v>
                </c:pt>
                <c:pt idx="36429">
                  <c:v>0.1875</c:v>
                </c:pt>
                <c:pt idx="36430">
                  <c:v>0.203125</c:v>
                </c:pt>
                <c:pt idx="36431">
                  <c:v>0.21875</c:v>
                </c:pt>
                <c:pt idx="36432">
                  <c:v>0.234375</c:v>
                </c:pt>
                <c:pt idx="36433">
                  <c:v>0.25</c:v>
                </c:pt>
                <c:pt idx="36434">
                  <c:v>0.265625</c:v>
                </c:pt>
                <c:pt idx="36435">
                  <c:v>0.28125</c:v>
                </c:pt>
                <c:pt idx="36436">
                  <c:v>0.296875</c:v>
                </c:pt>
                <c:pt idx="36437">
                  <c:v>0.3125</c:v>
                </c:pt>
                <c:pt idx="36438">
                  <c:v>0.328125</c:v>
                </c:pt>
                <c:pt idx="36439">
                  <c:v>0.34375</c:v>
                </c:pt>
                <c:pt idx="36440">
                  <c:v>0.359375</c:v>
                </c:pt>
                <c:pt idx="36441">
                  <c:v>0.375</c:v>
                </c:pt>
                <c:pt idx="36442">
                  <c:v>0.390625</c:v>
                </c:pt>
                <c:pt idx="36443">
                  <c:v>0.40625</c:v>
                </c:pt>
                <c:pt idx="36444">
                  <c:v>0.421875</c:v>
                </c:pt>
                <c:pt idx="36445">
                  <c:v>0.4375</c:v>
                </c:pt>
                <c:pt idx="36446">
                  <c:v>0.453125</c:v>
                </c:pt>
                <c:pt idx="36447">
                  <c:v>0.46875</c:v>
                </c:pt>
                <c:pt idx="36448">
                  <c:v>0.484375</c:v>
                </c:pt>
                <c:pt idx="36449">
                  <c:v>0.5</c:v>
                </c:pt>
                <c:pt idx="36450">
                  <c:v>0.515625</c:v>
                </c:pt>
                <c:pt idx="36451">
                  <c:v>0.53125</c:v>
                </c:pt>
                <c:pt idx="36452">
                  <c:v>0.546875</c:v>
                </c:pt>
                <c:pt idx="36453">
                  <c:v>0.5625</c:v>
                </c:pt>
                <c:pt idx="36454">
                  <c:v>0.578125</c:v>
                </c:pt>
                <c:pt idx="36455">
                  <c:v>0.59375</c:v>
                </c:pt>
                <c:pt idx="36456">
                  <c:v>0.609375</c:v>
                </c:pt>
                <c:pt idx="36457">
                  <c:v>0.625</c:v>
                </c:pt>
                <c:pt idx="36458">
                  <c:v>0.640625</c:v>
                </c:pt>
                <c:pt idx="36459">
                  <c:v>0.65625</c:v>
                </c:pt>
                <c:pt idx="36460">
                  <c:v>0.671875</c:v>
                </c:pt>
                <c:pt idx="36461">
                  <c:v>0.6875</c:v>
                </c:pt>
                <c:pt idx="36462">
                  <c:v>0.703125</c:v>
                </c:pt>
                <c:pt idx="36463">
                  <c:v>0.71875</c:v>
                </c:pt>
                <c:pt idx="36464">
                  <c:v>0.734375</c:v>
                </c:pt>
                <c:pt idx="36465">
                  <c:v>0.75</c:v>
                </c:pt>
                <c:pt idx="36466">
                  <c:v>0.765625</c:v>
                </c:pt>
                <c:pt idx="36467">
                  <c:v>0.78125</c:v>
                </c:pt>
                <c:pt idx="36468">
                  <c:v>0.796875</c:v>
                </c:pt>
                <c:pt idx="36469">
                  <c:v>0.8125</c:v>
                </c:pt>
                <c:pt idx="36470">
                  <c:v>0.828125</c:v>
                </c:pt>
                <c:pt idx="36471">
                  <c:v>0.84375</c:v>
                </c:pt>
                <c:pt idx="36472">
                  <c:v>0.859375</c:v>
                </c:pt>
                <c:pt idx="36473">
                  <c:v>0.875</c:v>
                </c:pt>
                <c:pt idx="36474">
                  <c:v>0.890625</c:v>
                </c:pt>
                <c:pt idx="36475">
                  <c:v>0.90625</c:v>
                </c:pt>
                <c:pt idx="36476">
                  <c:v>0.921875</c:v>
                </c:pt>
                <c:pt idx="36477">
                  <c:v>0.9375</c:v>
                </c:pt>
                <c:pt idx="36478">
                  <c:v>0.953125</c:v>
                </c:pt>
                <c:pt idx="36479">
                  <c:v>0.96875</c:v>
                </c:pt>
                <c:pt idx="36480">
                  <c:v>0.984375</c:v>
                </c:pt>
                <c:pt idx="36481">
                  <c:v>0</c:v>
                </c:pt>
                <c:pt idx="36482">
                  <c:v>1.0752688172042999E-2</c:v>
                </c:pt>
                <c:pt idx="36483">
                  <c:v>2.1505376344085999E-2</c:v>
                </c:pt>
                <c:pt idx="36484">
                  <c:v>3.2258064516128997E-2</c:v>
                </c:pt>
                <c:pt idx="36485">
                  <c:v>4.3010752688171998E-2</c:v>
                </c:pt>
                <c:pt idx="36486">
                  <c:v>5.3763440860214999E-2</c:v>
                </c:pt>
                <c:pt idx="36487">
                  <c:v>6.4516129032257993E-2</c:v>
                </c:pt>
                <c:pt idx="36488">
                  <c:v>7.5268817204300995E-2</c:v>
                </c:pt>
                <c:pt idx="36489">
                  <c:v>8.6021505376343996E-2</c:v>
                </c:pt>
                <c:pt idx="36490">
                  <c:v>9.6774193548387094E-2</c:v>
                </c:pt>
                <c:pt idx="36491">
                  <c:v>0.10752688172043</c:v>
                </c:pt>
                <c:pt idx="36492">
                  <c:v>0.118279569892473</c:v>
                </c:pt>
                <c:pt idx="36493">
                  <c:v>0.12903225806451599</c:v>
                </c:pt>
                <c:pt idx="36494">
                  <c:v>0.13978494623655899</c:v>
                </c:pt>
                <c:pt idx="36495">
                  <c:v>0.15053763440860199</c:v>
                </c:pt>
                <c:pt idx="36496">
                  <c:v>0.16129032258064499</c:v>
                </c:pt>
                <c:pt idx="36497">
                  <c:v>0.17204301075268799</c:v>
                </c:pt>
                <c:pt idx="36498">
                  <c:v>0.18279569892473099</c:v>
                </c:pt>
                <c:pt idx="36499">
                  <c:v>0.19354838709677399</c:v>
                </c:pt>
                <c:pt idx="36500">
                  <c:v>0.204301075268817</c:v>
                </c:pt>
                <c:pt idx="36501">
                  <c:v>0.21505376344086</c:v>
                </c:pt>
                <c:pt idx="36502">
                  <c:v>0.225806451612903</c:v>
                </c:pt>
                <c:pt idx="36503">
                  <c:v>0.236559139784946</c:v>
                </c:pt>
                <c:pt idx="36504">
                  <c:v>0.247311827956989</c:v>
                </c:pt>
                <c:pt idx="36505">
                  <c:v>0.25806451612903197</c:v>
                </c:pt>
                <c:pt idx="36506">
                  <c:v>0.26881720430107497</c:v>
                </c:pt>
                <c:pt idx="36507">
                  <c:v>0.27956989247311798</c:v>
                </c:pt>
                <c:pt idx="36508">
                  <c:v>0.29032258064516098</c:v>
                </c:pt>
                <c:pt idx="36509">
                  <c:v>0.30107526881720398</c:v>
                </c:pt>
                <c:pt idx="36510">
                  <c:v>0.31182795698924698</c:v>
                </c:pt>
                <c:pt idx="36511">
                  <c:v>0.32258064516128998</c:v>
                </c:pt>
                <c:pt idx="36512">
                  <c:v>0.33333333333333298</c:v>
                </c:pt>
                <c:pt idx="36513">
                  <c:v>0.34408602150537598</c:v>
                </c:pt>
                <c:pt idx="36514">
                  <c:v>0.35483870967741898</c:v>
                </c:pt>
                <c:pt idx="36515">
                  <c:v>0.36559139784946199</c:v>
                </c:pt>
                <c:pt idx="36516">
                  <c:v>0.37634408602150499</c:v>
                </c:pt>
                <c:pt idx="36517">
                  <c:v>0.38709677419354799</c:v>
                </c:pt>
                <c:pt idx="36518">
                  <c:v>0.39784946236559099</c:v>
                </c:pt>
                <c:pt idx="36519">
                  <c:v>0.40860215053763399</c:v>
                </c:pt>
                <c:pt idx="36520">
                  <c:v>0.41935483870967699</c:v>
                </c:pt>
                <c:pt idx="36521">
                  <c:v>0.43010752688171999</c:v>
                </c:pt>
                <c:pt idx="36522">
                  <c:v>0.44086021505376299</c:v>
                </c:pt>
                <c:pt idx="36523">
                  <c:v>0.45161290322580599</c:v>
                </c:pt>
                <c:pt idx="36524">
                  <c:v>0.462365591397849</c:v>
                </c:pt>
                <c:pt idx="36525">
                  <c:v>0.473118279569892</c:v>
                </c:pt>
                <c:pt idx="36526">
                  <c:v>0.483870967741935</c:v>
                </c:pt>
                <c:pt idx="36527">
                  <c:v>0.494623655913978</c:v>
                </c:pt>
                <c:pt idx="36528">
                  <c:v>0.50537634408602095</c:v>
                </c:pt>
                <c:pt idx="36529">
                  <c:v>0.51612903225806395</c:v>
                </c:pt>
                <c:pt idx="36530">
                  <c:v>0.52688172043010695</c:v>
                </c:pt>
                <c:pt idx="36531">
                  <c:v>0.53763440860214995</c:v>
                </c:pt>
                <c:pt idx="36532">
                  <c:v>0.54838709677419295</c:v>
                </c:pt>
                <c:pt idx="36533">
                  <c:v>0.55913978494623595</c:v>
                </c:pt>
                <c:pt idx="36534">
                  <c:v>0.56989247311827895</c:v>
                </c:pt>
                <c:pt idx="36535">
                  <c:v>0.58064516129032195</c:v>
                </c:pt>
                <c:pt idx="36536">
                  <c:v>0.59139784946236496</c:v>
                </c:pt>
                <c:pt idx="36537">
                  <c:v>0.60215053763440796</c:v>
                </c:pt>
                <c:pt idx="36538">
                  <c:v>0.61290322580645096</c:v>
                </c:pt>
                <c:pt idx="36539">
                  <c:v>0.62365591397849396</c:v>
                </c:pt>
                <c:pt idx="36540">
                  <c:v>0.63440860215053696</c:v>
                </c:pt>
                <c:pt idx="36541">
                  <c:v>0.64516129032257996</c:v>
                </c:pt>
                <c:pt idx="36542">
                  <c:v>0.65591397849462296</c:v>
                </c:pt>
                <c:pt idx="36543">
                  <c:v>0.66666666666666596</c:v>
                </c:pt>
                <c:pt idx="36544">
                  <c:v>0.67741935483870896</c:v>
                </c:pt>
                <c:pt idx="36545">
                  <c:v>0.68817204301075197</c:v>
                </c:pt>
                <c:pt idx="36546">
                  <c:v>0.69892473118279497</c:v>
                </c:pt>
                <c:pt idx="36547">
                  <c:v>0.70967741935483797</c:v>
                </c:pt>
                <c:pt idx="36548">
                  <c:v>0.72043010752688097</c:v>
                </c:pt>
                <c:pt idx="36549">
                  <c:v>0.73118279569892397</c:v>
                </c:pt>
                <c:pt idx="36550">
                  <c:v>0.74193548387096697</c:v>
                </c:pt>
                <c:pt idx="36551">
                  <c:v>0.75268817204300997</c:v>
                </c:pt>
                <c:pt idx="36552">
                  <c:v>0.76344086021505297</c:v>
                </c:pt>
                <c:pt idx="36553">
                  <c:v>0.77419354838709598</c:v>
                </c:pt>
                <c:pt idx="36554">
                  <c:v>0.78494623655913898</c:v>
                </c:pt>
                <c:pt idx="36555">
                  <c:v>0.79569892473118198</c:v>
                </c:pt>
                <c:pt idx="36556">
                  <c:v>0.80645161290322498</c:v>
                </c:pt>
                <c:pt idx="36557">
                  <c:v>0.81720430107526798</c:v>
                </c:pt>
                <c:pt idx="36558">
                  <c:v>0.82795698924731098</c:v>
                </c:pt>
                <c:pt idx="36559">
                  <c:v>0.83870967741935398</c:v>
                </c:pt>
                <c:pt idx="36560">
                  <c:v>0.84946236559139698</c:v>
                </c:pt>
                <c:pt idx="36561">
                  <c:v>0.86021505376343999</c:v>
                </c:pt>
                <c:pt idx="36562">
                  <c:v>0.87096774193548299</c:v>
                </c:pt>
                <c:pt idx="36563">
                  <c:v>0.88172043010752599</c:v>
                </c:pt>
                <c:pt idx="36564">
                  <c:v>0.89247311827956899</c:v>
                </c:pt>
                <c:pt idx="36565">
                  <c:v>0.90322580645161199</c:v>
                </c:pt>
                <c:pt idx="36566">
                  <c:v>0.91397849462365499</c:v>
                </c:pt>
                <c:pt idx="36567">
                  <c:v>0.92473118279569799</c:v>
                </c:pt>
                <c:pt idx="36568">
                  <c:v>0.93548387096774099</c:v>
                </c:pt>
                <c:pt idx="36569">
                  <c:v>0.94623655913978499</c:v>
                </c:pt>
                <c:pt idx="36570">
                  <c:v>0.956989247311828</c:v>
                </c:pt>
                <c:pt idx="36571">
                  <c:v>0.967741935483871</c:v>
                </c:pt>
                <c:pt idx="36572">
                  <c:v>0.978494623655914</c:v>
                </c:pt>
                <c:pt idx="36573">
                  <c:v>0.989247311827957</c:v>
                </c:pt>
                <c:pt idx="36574">
                  <c:v>0</c:v>
                </c:pt>
                <c:pt idx="36575">
                  <c:v>1.23456790123456E-2</c:v>
                </c:pt>
                <c:pt idx="36576">
                  <c:v>2.4691358024691301E-2</c:v>
                </c:pt>
                <c:pt idx="36577">
                  <c:v>3.7037037037037E-2</c:v>
                </c:pt>
                <c:pt idx="36578">
                  <c:v>4.9382716049382699E-2</c:v>
                </c:pt>
                <c:pt idx="36579">
                  <c:v>6.1728395061728301E-2</c:v>
                </c:pt>
                <c:pt idx="36580">
                  <c:v>7.4074074074074001E-2</c:v>
                </c:pt>
                <c:pt idx="36581">
                  <c:v>8.6419753086419707E-2</c:v>
                </c:pt>
                <c:pt idx="36582">
                  <c:v>9.8765432098765399E-2</c:v>
                </c:pt>
                <c:pt idx="36583">
                  <c:v>0.11111111111111099</c:v>
                </c:pt>
                <c:pt idx="36584">
                  <c:v>0.12345679012345601</c:v>
                </c:pt>
                <c:pt idx="36585">
                  <c:v>0.13580246913580199</c:v>
                </c:pt>
                <c:pt idx="36586">
                  <c:v>0.148148148148148</c:v>
                </c:pt>
                <c:pt idx="36587">
                  <c:v>0.16049382716049301</c:v>
                </c:pt>
                <c:pt idx="36588">
                  <c:v>0.172839506172839</c:v>
                </c:pt>
                <c:pt idx="36589">
                  <c:v>0.18518518518518501</c:v>
                </c:pt>
                <c:pt idx="36590">
                  <c:v>0.19753086419752999</c:v>
                </c:pt>
                <c:pt idx="36591">
                  <c:v>0.209876543209876</c:v>
                </c:pt>
                <c:pt idx="36592">
                  <c:v>0.22222222222222199</c:v>
                </c:pt>
                <c:pt idx="36593">
                  <c:v>0.234567901234567</c:v>
                </c:pt>
                <c:pt idx="36594">
                  <c:v>0.24691358024691301</c:v>
                </c:pt>
                <c:pt idx="36595">
                  <c:v>0.25925925925925902</c:v>
                </c:pt>
                <c:pt idx="36596">
                  <c:v>0.27160493827160398</c:v>
                </c:pt>
                <c:pt idx="36597">
                  <c:v>0.28395061728394999</c:v>
                </c:pt>
                <c:pt idx="36598">
                  <c:v>0.296296296296296</c:v>
                </c:pt>
                <c:pt idx="36599">
                  <c:v>0.30864197530864101</c:v>
                </c:pt>
                <c:pt idx="36600">
                  <c:v>0.32098765432098703</c:v>
                </c:pt>
                <c:pt idx="36601">
                  <c:v>0.33333333333333298</c:v>
                </c:pt>
                <c:pt idx="36602">
                  <c:v>0.34567901234567899</c:v>
                </c:pt>
                <c:pt idx="36603">
                  <c:v>0.35802469135802401</c:v>
                </c:pt>
                <c:pt idx="36604">
                  <c:v>0.37037037037037002</c:v>
                </c:pt>
                <c:pt idx="36605">
                  <c:v>0.38271604938271597</c:v>
                </c:pt>
                <c:pt idx="36606">
                  <c:v>0.39506172839506098</c:v>
                </c:pt>
                <c:pt idx="36607">
                  <c:v>0.407407407407407</c:v>
                </c:pt>
                <c:pt idx="36608">
                  <c:v>0.41975308641975301</c:v>
                </c:pt>
                <c:pt idx="36609">
                  <c:v>0.43209876543209802</c:v>
                </c:pt>
                <c:pt idx="36610">
                  <c:v>0.44444444444444398</c:v>
                </c:pt>
                <c:pt idx="36611">
                  <c:v>0.45679012345678999</c:v>
                </c:pt>
                <c:pt idx="36612">
                  <c:v>0.469135802469135</c:v>
                </c:pt>
                <c:pt idx="36613">
                  <c:v>0.48148148148148101</c:v>
                </c:pt>
                <c:pt idx="36614">
                  <c:v>0.49382716049382702</c:v>
                </c:pt>
                <c:pt idx="36615">
                  <c:v>0.50617283950617198</c:v>
                </c:pt>
                <c:pt idx="36616">
                  <c:v>0.51851851851851805</c:v>
                </c:pt>
                <c:pt idx="36617">
                  <c:v>0.530864197530864</c:v>
                </c:pt>
                <c:pt idx="36618">
                  <c:v>0.54320987654320896</c:v>
                </c:pt>
                <c:pt idx="36619">
                  <c:v>0.55555555555555503</c:v>
                </c:pt>
                <c:pt idx="36620">
                  <c:v>0.56790123456790098</c:v>
                </c:pt>
                <c:pt idx="36621">
                  <c:v>0.58024691358024605</c:v>
                </c:pt>
                <c:pt idx="36622">
                  <c:v>0.592592592592592</c:v>
                </c:pt>
                <c:pt idx="36623">
                  <c:v>0.60493827160493796</c:v>
                </c:pt>
                <c:pt idx="36624">
                  <c:v>0.61728395061728303</c:v>
                </c:pt>
                <c:pt idx="36625">
                  <c:v>0.62962962962962898</c:v>
                </c:pt>
                <c:pt idx="36626">
                  <c:v>0.64197530864197505</c:v>
                </c:pt>
                <c:pt idx="36627">
                  <c:v>0.65432098765432101</c:v>
                </c:pt>
                <c:pt idx="36628">
                  <c:v>0.66666666666666596</c:v>
                </c:pt>
                <c:pt idx="36629">
                  <c:v>0.67901234567901203</c:v>
                </c:pt>
                <c:pt idx="36630">
                  <c:v>0.69135802469135799</c:v>
                </c:pt>
                <c:pt idx="36631">
                  <c:v>0.70370370370370305</c:v>
                </c:pt>
                <c:pt idx="36632">
                  <c:v>0.71604938271604901</c:v>
                </c:pt>
                <c:pt idx="36633">
                  <c:v>0.72839506172839497</c:v>
                </c:pt>
                <c:pt idx="36634">
                  <c:v>0.74074074074074003</c:v>
                </c:pt>
                <c:pt idx="36635">
                  <c:v>0.75308641975308599</c:v>
                </c:pt>
                <c:pt idx="36636">
                  <c:v>0.76543209876543195</c:v>
                </c:pt>
                <c:pt idx="36637">
                  <c:v>0.77777777777777701</c:v>
                </c:pt>
                <c:pt idx="36638">
                  <c:v>0.79012345679012297</c:v>
                </c:pt>
                <c:pt idx="36639">
                  <c:v>0.80246913580246904</c:v>
                </c:pt>
                <c:pt idx="36640">
                  <c:v>0.81481481481481399</c:v>
                </c:pt>
                <c:pt idx="36641">
                  <c:v>0.82716049382715995</c:v>
                </c:pt>
                <c:pt idx="36642">
                  <c:v>0.83950617283950602</c:v>
                </c:pt>
                <c:pt idx="36643">
                  <c:v>0.85185185185185097</c:v>
                </c:pt>
                <c:pt idx="36644">
                  <c:v>0.86419753086419704</c:v>
                </c:pt>
                <c:pt idx="36645">
                  <c:v>0.87654320987654299</c:v>
                </c:pt>
                <c:pt idx="36646">
                  <c:v>0.88888888888888795</c:v>
                </c:pt>
                <c:pt idx="36647">
                  <c:v>0.90123456790123402</c:v>
                </c:pt>
                <c:pt idx="36648">
                  <c:v>0.91358024691357997</c:v>
                </c:pt>
                <c:pt idx="36649">
                  <c:v>0.92592592592592504</c:v>
                </c:pt>
                <c:pt idx="36650">
                  <c:v>0.938271604938271</c:v>
                </c:pt>
                <c:pt idx="36651">
                  <c:v>0.95061728395061695</c:v>
                </c:pt>
                <c:pt idx="36652">
                  <c:v>0.96296296296296202</c:v>
                </c:pt>
                <c:pt idx="36653">
                  <c:v>0.97530864197530798</c:v>
                </c:pt>
                <c:pt idx="36654">
                  <c:v>0.98765432098765404</c:v>
                </c:pt>
                <c:pt idx="36655">
                  <c:v>0</c:v>
                </c:pt>
                <c:pt idx="36656">
                  <c:v>1.2987012987012899E-2</c:v>
                </c:pt>
                <c:pt idx="36657">
                  <c:v>2.5974025974025899E-2</c:v>
                </c:pt>
                <c:pt idx="36658">
                  <c:v>3.8961038961038898E-2</c:v>
                </c:pt>
                <c:pt idx="36659">
                  <c:v>5.1948051948051903E-2</c:v>
                </c:pt>
                <c:pt idx="36660">
                  <c:v>6.4935064935064901E-2</c:v>
                </c:pt>
                <c:pt idx="36661">
                  <c:v>7.7922077922077906E-2</c:v>
                </c:pt>
                <c:pt idx="36662">
                  <c:v>9.0909090909090898E-2</c:v>
                </c:pt>
                <c:pt idx="36663">
                  <c:v>0.103896103896103</c:v>
                </c:pt>
                <c:pt idx="36664">
                  <c:v>0.11688311688311601</c:v>
                </c:pt>
                <c:pt idx="36665">
                  <c:v>0.129870129870129</c:v>
                </c:pt>
                <c:pt idx="36666">
                  <c:v>0.14285714285714199</c:v>
                </c:pt>
                <c:pt idx="36667">
                  <c:v>0.15584415584415501</c:v>
                </c:pt>
                <c:pt idx="36668">
                  <c:v>0.168831168831168</c:v>
                </c:pt>
                <c:pt idx="36669">
                  <c:v>0.18181818181818099</c:v>
                </c:pt>
                <c:pt idx="36670">
                  <c:v>0.19480519480519401</c:v>
                </c:pt>
                <c:pt idx="36671">
                  <c:v>0.207792207792207</c:v>
                </c:pt>
                <c:pt idx="36672">
                  <c:v>0.22077922077921999</c:v>
                </c:pt>
                <c:pt idx="36673">
                  <c:v>0.23376623376623301</c:v>
                </c:pt>
                <c:pt idx="36674">
                  <c:v>0.246753246753246</c:v>
                </c:pt>
                <c:pt idx="36675">
                  <c:v>0.25974025974025899</c:v>
                </c:pt>
                <c:pt idx="36676">
                  <c:v>0.27272727272727199</c:v>
                </c:pt>
                <c:pt idx="36677">
                  <c:v>0.28571428571428498</c:v>
                </c:pt>
                <c:pt idx="36678">
                  <c:v>0.29870129870129802</c:v>
                </c:pt>
                <c:pt idx="36679">
                  <c:v>0.31168831168831101</c:v>
                </c:pt>
                <c:pt idx="36680">
                  <c:v>0.32467532467532401</c:v>
                </c:pt>
                <c:pt idx="36681">
                  <c:v>0.337662337662337</c:v>
                </c:pt>
                <c:pt idx="36682">
                  <c:v>0.35064935064934999</c:v>
                </c:pt>
                <c:pt idx="36683">
                  <c:v>0.36363636363636298</c:v>
                </c:pt>
                <c:pt idx="36684">
                  <c:v>0.37662337662337603</c:v>
                </c:pt>
                <c:pt idx="36685">
                  <c:v>0.38961038961038902</c:v>
                </c:pt>
                <c:pt idx="36686">
                  <c:v>0.40259740259740201</c:v>
                </c:pt>
                <c:pt idx="36687">
                  <c:v>0.415584415584415</c:v>
                </c:pt>
                <c:pt idx="36688">
                  <c:v>0.42857142857142799</c:v>
                </c:pt>
                <c:pt idx="36689">
                  <c:v>0.44155844155844098</c:v>
                </c:pt>
                <c:pt idx="36690">
                  <c:v>0.45454545454545398</c:v>
                </c:pt>
                <c:pt idx="36691">
                  <c:v>0.46753246753246702</c:v>
                </c:pt>
                <c:pt idx="36692">
                  <c:v>0.48051948051948001</c:v>
                </c:pt>
                <c:pt idx="36693">
                  <c:v>0.493506493506493</c:v>
                </c:pt>
                <c:pt idx="36694">
                  <c:v>0.506493506493506</c:v>
                </c:pt>
                <c:pt idx="36695">
                  <c:v>0.51948051948051899</c:v>
                </c:pt>
                <c:pt idx="36696">
                  <c:v>0.53246753246753198</c:v>
                </c:pt>
                <c:pt idx="36697">
                  <c:v>0.54545454545454497</c:v>
                </c:pt>
                <c:pt idx="36698">
                  <c:v>0.55844155844155796</c:v>
                </c:pt>
                <c:pt idx="36699">
                  <c:v>0.57142857142857095</c:v>
                </c:pt>
                <c:pt idx="36700">
                  <c:v>0.58441558441558406</c:v>
                </c:pt>
                <c:pt idx="36701">
                  <c:v>0.59740259740259705</c:v>
                </c:pt>
                <c:pt idx="36702">
                  <c:v>0.61038961038961004</c:v>
                </c:pt>
                <c:pt idx="36703">
                  <c:v>0.62337662337662303</c:v>
                </c:pt>
                <c:pt idx="36704">
                  <c:v>0.63636363636363602</c:v>
                </c:pt>
                <c:pt idx="36705">
                  <c:v>0.64935064935064901</c:v>
                </c:pt>
                <c:pt idx="36706">
                  <c:v>0.662337662337662</c:v>
                </c:pt>
                <c:pt idx="36707">
                  <c:v>0.67532467532467499</c:v>
                </c:pt>
                <c:pt idx="36708">
                  <c:v>0.68831168831168799</c:v>
                </c:pt>
                <c:pt idx="36709">
                  <c:v>0.70129870129870098</c:v>
                </c:pt>
                <c:pt idx="36710">
                  <c:v>0.71428571428571397</c:v>
                </c:pt>
                <c:pt idx="36711">
                  <c:v>0.72727272727272696</c:v>
                </c:pt>
                <c:pt idx="36712">
                  <c:v>0.74025974025973995</c:v>
                </c:pt>
                <c:pt idx="36713">
                  <c:v>0.75324675324675305</c:v>
                </c:pt>
                <c:pt idx="36714">
                  <c:v>0.76623376623376604</c:v>
                </c:pt>
                <c:pt idx="36715">
                  <c:v>0.77922077922077904</c:v>
                </c:pt>
                <c:pt idx="36716">
                  <c:v>0.79220779220779203</c:v>
                </c:pt>
                <c:pt idx="36717">
                  <c:v>0.80519480519480502</c:v>
                </c:pt>
                <c:pt idx="36718">
                  <c:v>0.81818181818181801</c:v>
                </c:pt>
                <c:pt idx="36719">
                  <c:v>0.831168831168831</c:v>
                </c:pt>
                <c:pt idx="36720">
                  <c:v>0.84415584415584399</c:v>
                </c:pt>
                <c:pt idx="36721">
                  <c:v>0.85714285714285698</c:v>
                </c:pt>
                <c:pt idx="36722">
                  <c:v>0.87012987012986998</c:v>
                </c:pt>
                <c:pt idx="36723">
                  <c:v>0.88311688311688297</c:v>
                </c:pt>
                <c:pt idx="36724">
                  <c:v>0.89610389610389596</c:v>
                </c:pt>
                <c:pt idx="36725">
                  <c:v>0.90909090909090895</c:v>
                </c:pt>
                <c:pt idx="36726">
                  <c:v>0.92207792207792205</c:v>
                </c:pt>
                <c:pt idx="36727">
                  <c:v>0.93506493506493504</c:v>
                </c:pt>
                <c:pt idx="36728">
                  <c:v>0.94805194805194803</c:v>
                </c:pt>
                <c:pt idx="36729">
                  <c:v>0.96103896103896103</c:v>
                </c:pt>
                <c:pt idx="36730">
                  <c:v>0.97402597402597402</c:v>
                </c:pt>
                <c:pt idx="36731">
                  <c:v>0.98701298701298701</c:v>
                </c:pt>
                <c:pt idx="36732">
                  <c:v>0</c:v>
                </c:pt>
                <c:pt idx="36733">
                  <c:v>8.1967213114754103E-3</c:v>
                </c:pt>
                <c:pt idx="36734">
                  <c:v>1.63934426229508E-2</c:v>
                </c:pt>
                <c:pt idx="36735">
                  <c:v>2.4590163934426201E-2</c:v>
                </c:pt>
                <c:pt idx="36736">
                  <c:v>3.2786885245901599E-2</c:v>
                </c:pt>
                <c:pt idx="36737">
                  <c:v>4.0983606557376998E-2</c:v>
                </c:pt>
                <c:pt idx="36738">
                  <c:v>4.9180327868852403E-2</c:v>
                </c:pt>
                <c:pt idx="36739">
                  <c:v>5.7377049180327801E-2</c:v>
                </c:pt>
                <c:pt idx="36740">
                  <c:v>6.5573770491803199E-2</c:v>
                </c:pt>
                <c:pt idx="36741">
                  <c:v>7.3770491803278604E-2</c:v>
                </c:pt>
                <c:pt idx="36742">
                  <c:v>8.1967213114753995E-2</c:v>
                </c:pt>
                <c:pt idx="36743">
                  <c:v>9.0163934426229497E-2</c:v>
                </c:pt>
                <c:pt idx="36744">
                  <c:v>9.8360655737704902E-2</c:v>
                </c:pt>
                <c:pt idx="36745">
                  <c:v>0.10655737704918</c:v>
                </c:pt>
                <c:pt idx="36746">
                  <c:v>0.114754098360655</c:v>
                </c:pt>
                <c:pt idx="36747">
                  <c:v>0.12295081967213101</c:v>
                </c:pt>
                <c:pt idx="36748">
                  <c:v>0.13114754098360601</c:v>
                </c:pt>
                <c:pt idx="36749">
                  <c:v>0.13934426229508101</c:v>
                </c:pt>
                <c:pt idx="36750">
                  <c:v>0.14754098360655701</c:v>
                </c:pt>
                <c:pt idx="36751">
                  <c:v>0.15573770491803199</c:v>
                </c:pt>
                <c:pt idx="36752">
                  <c:v>0.16393442622950799</c:v>
                </c:pt>
                <c:pt idx="36753">
                  <c:v>0.17213114754098299</c:v>
                </c:pt>
                <c:pt idx="36754">
                  <c:v>0.18032786885245899</c:v>
                </c:pt>
                <c:pt idx="36755">
                  <c:v>0.188524590163934</c:v>
                </c:pt>
                <c:pt idx="36756">
                  <c:v>0.196721311475409</c:v>
                </c:pt>
                <c:pt idx="36757">
                  <c:v>0.204918032786885</c:v>
                </c:pt>
                <c:pt idx="36758">
                  <c:v>0.21311475409836</c:v>
                </c:pt>
                <c:pt idx="36759">
                  <c:v>0.22131147540983601</c:v>
                </c:pt>
                <c:pt idx="36760">
                  <c:v>0.22950819672131101</c:v>
                </c:pt>
                <c:pt idx="36761">
                  <c:v>0.23770491803278601</c:v>
                </c:pt>
                <c:pt idx="36762">
                  <c:v>0.24590163934426201</c:v>
                </c:pt>
                <c:pt idx="36763">
                  <c:v>0.25409836065573699</c:v>
                </c:pt>
                <c:pt idx="36764">
                  <c:v>0.26229508196721302</c:v>
                </c:pt>
                <c:pt idx="36765">
                  <c:v>0.27049180327868799</c:v>
                </c:pt>
                <c:pt idx="36766">
                  <c:v>0.27868852459016302</c:v>
                </c:pt>
                <c:pt idx="36767">
                  <c:v>0.286885245901639</c:v>
                </c:pt>
                <c:pt idx="36768">
                  <c:v>0.29508196721311403</c:v>
                </c:pt>
                <c:pt idx="36769">
                  <c:v>0.30327868852459</c:v>
                </c:pt>
                <c:pt idx="36770">
                  <c:v>0.31147540983606498</c:v>
                </c:pt>
                <c:pt idx="36771">
                  <c:v>0.31967213114754101</c:v>
                </c:pt>
                <c:pt idx="36772">
                  <c:v>0.32786885245901598</c:v>
                </c:pt>
                <c:pt idx="36773">
                  <c:v>0.33606557377049101</c:v>
                </c:pt>
                <c:pt idx="36774">
                  <c:v>0.34426229508196698</c:v>
                </c:pt>
                <c:pt idx="36775">
                  <c:v>0.35245901639344202</c:v>
                </c:pt>
                <c:pt idx="36776">
                  <c:v>0.36065573770491799</c:v>
                </c:pt>
                <c:pt idx="36777">
                  <c:v>0.36885245901639302</c:v>
                </c:pt>
                <c:pt idx="36778">
                  <c:v>0.37704918032786799</c:v>
                </c:pt>
                <c:pt idx="36779">
                  <c:v>0.38524590163934402</c:v>
                </c:pt>
                <c:pt idx="36780">
                  <c:v>0.393442622950819</c:v>
                </c:pt>
                <c:pt idx="36781">
                  <c:v>0.40163934426229497</c:v>
                </c:pt>
                <c:pt idx="36782">
                  <c:v>0.40983606557377</c:v>
                </c:pt>
                <c:pt idx="36783">
                  <c:v>0.41803278688524498</c:v>
                </c:pt>
                <c:pt idx="36784">
                  <c:v>0.42622950819672101</c:v>
                </c:pt>
                <c:pt idx="36785">
                  <c:v>0.43442622950819598</c:v>
                </c:pt>
                <c:pt idx="36786">
                  <c:v>0.44262295081967201</c:v>
                </c:pt>
                <c:pt idx="36787">
                  <c:v>0.45081967213114699</c:v>
                </c:pt>
                <c:pt idx="36788">
                  <c:v>0.45901639344262202</c:v>
                </c:pt>
                <c:pt idx="36789">
                  <c:v>0.46721311475409799</c:v>
                </c:pt>
                <c:pt idx="36790">
                  <c:v>0.47540983606557302</c:v>
                </c:pt>
                <c:pt idx="36791">
                  <c:v>0.483606557377049</c:v>
                </c:pt>
                <c:pt idx="36792">
                  <c:v>0.49180327868852403</c:v>
                </c:pt>
                <c:pt idx="36793">
                  <c:v>0.5</c:v>
                </c:pt>
                <c:pt idx="36794">
                  <c:v>0.50819672131147497</c:v>
                </c:pt>
                <c:pt idx="36795">
                  <c:v>0.51639344262294995</c:v>
                </c:pt>
                <c:pt idx="36796">
                  <c:v>0.52459016393442603</c:v>
                </c:pt>
                <c:pt idx="36797">
                  <c:v>0.53278688524590101</c:v>
                </c:pt>
                <c:pt idx="36798">
                  <c:v>0.54098360655737698</c:v>
                </c:pt>
                <c:pt idx="36799">
                  <c:v>0.54918032786885196</c:v>
                </c:pt>
                <c:pt idx="36800">
                  <c:v>0.55737704918032704</c:v>
                </c:pt>
                <c:pt idx="36801">
                  <c:v>0.56557377049180302</c:v>
                </c:pt>
                <c:pt idx="36802">
                  <c:v>0.57377049180327799</c:v>
                </c:pt>
                <c:pt idx="36803">
                  <c:v>0.58196721311475397</c:v>
                </c:pt>
                <c:pt idx="36804">
                  <c:v>0.59016393442622905</c:v>
                </c:pt>
                <c:pt idx="36805">
                  <c:v>0.59836065573770403</c:v>
                </c:pt>
                <c:pt idx="36806">
                  <c:v>0.60655737704918</c:v>
                </c:pt>
                <c:pt idx="36807">
                  <c:v>0.61475409836065498</c:v>
                </c:pt>
                <c:pt idx="36808">
                  <c:v>0.62295081967213095</c:v>
                </c:pt>
                <c:pt idx="36809">
                  <c:v>0.63114754098360604</c:v>
                </c:pt>
                <c:pt idx="36810">
                  <c:v>0.63934426229508201</c:v>
                </c:pt>
                <c:pt idx="36811">
                  <c:v>0.64754098360655699</c:v>
                </c:pt>
                <c:pt idx="36812">
                  <c:v>0.65573770491803196</c:v>
                </c:pt>
                <c:pt idx="36813">
                  <c:v>0.66393442622950805</c:v>
                </c:pt>
                <c:pt idx="36814">
                  <c:v>0.67213114754098302</c:v>
                </c:pt>
                <c:pt idx="36815">
                  <c:v>0.68032786885245899</c:v>
                </c:pt>
                <c:pt idx="36816">
                  <c:v>0.68852459016393397</c:v>
                </c:pt>
                <c:pt idx="36817">
                  <c:v>0.69672131147540906</c:v>
                </c:pt>
                <c:pt idx="36818">
                  <c:v>0.70491803278688503</c:v>
                </c:pt>
                <c:pt idx="36819">
                  <c:v>0.71311475409836</c:v>
                </c:pt>
                <c:pt idx="36820">
                  <c:v>0.72131147540983598</c:v>
                </c:pt>
                <c:pt idx="36821">
                  <c:v>0.72950819672131095</c:v>
                </c:pt>
                <c:pt idx="36822">
                  <c:v>0.73770491803278604</c:v>
                </c:pt>
                <c:pt idx="36823">
                  <c:v>0.74590163934426201</c:v>
                </c:pt>
                <c:pt idx="36824">
                  <c:v>0.75409836065573699</c:v>
                </c:pt>
                <c:pt idx="36825">
                  <c:v>0.76229508196721296</c:v>
                </c:pt>
                <c:pt idx="36826">
                  <c:v>0.77049180327868805</c:v>
                </c:pt>
                <c:pt idx="36827">
                  <c:v>0.77868852459016302</c:v>
                </c:pt>
                <c:pt idx="36828">
                  <c:v>0.786885245901639</c:v>
                </c:pt>
                <c:pt idx="36829">
                  <c:v>0.79508196721311397</c:v>
                </c:pt>
                <c:pt idx="36830">
                  <c:v>0.80327868852458995</c:v>
                </c:pt>
                <c:pt idx="36831">
                  <c:v>0.81147540983606503</c:v>
                </c:pt>
                <c:pt idx="36832">
                  <c:v>0.81967213114754101</c:v>
                </c:pt>
                <c:pt idx="36833">
                  <c:v>0.82786885245901598</c:v>
                </c:pt>
                <c:pt idx="36834">
                  <c:v>0.83606557377049096</c:v>
                </c:pt>
                <c:pt idx="36835">
                  <c:v>0.84426229508196704</c:v>
                </c:pt>
                <c:pt idx="36836">
                  <c:v>0.85245901639344202</c:v>
                </c:pt>
                <c:pt idx="36837">
                  <c:v>0.86065573770491799</c:v>
                </c:pt>
                <c:pt idx="36838">
                  <c:v>0.86885245901639296</c:v>
                </c:pt>
                <c:pt idx="36839">
                  <c:v>0.87704918032786805</c:v>
                </c:pt>
                <c:pt idx="36840">
                  <c:v>0.88524590163934402</c:v>
                </c:pt>
                <c:pt idx="36841">
                  <c:v>0.893442622950819</c:v>
                </c:pt>
                <c:pt idx="36842">
                  <c:v>0.90163934426229497</c:v>
                </c:pt>
                <c:pt idx="36843">
                  <c:v>0.90983606557376995</c:v>
                </c:pt>
                <c:pt idx="36844">
                  <c:v>0.91803278688524503</c:v>
                </c:pt>
                <c:pt idx="36845">
                  <c:v>0.92622950819672101</c:v>
                </c:pt>
                <c:pt idx="36846">
                  <c:v>0.93442622950819598</c:v>
                </c:pt>
                <c:pt idx="36847">
                  <c:v>0.94262295081967196</c:v>
                </c:pt>
                <c:pt idx="36848">
                  <c:v>0.95081967213114704</c:v>
                </c:pt>
                <c:pt idx="36849">
                  <c:v>0.95901639344262202</c:v>
                </c:pt>
                <c:pt idx="36850">
                  <c:v>0.96721311475409799</c:v>
                </c:pt>
                <c:pt idx="36851">
                  <c:v>0.97540983606557297</c:v>
                </c:pt>
                <c:pt idx="36852">
                  <c:v>0.98360655737704905</c:v>
                </c:pt>
                <c:pt idx="36853">
                  <c:v>0.99180327868852403</c:v>
                </c:pt>
                <c:pt idx="36854">
                  <c:v>0</c:v>
                </c:pt>
                <c:pt idx="36855">
                  <c:v>4.7619047619047603E-2</c:v>
                </c:pt>
                <c:pt idx="36856">
                  <c:v>9.5238095238095205E-2</c:v>
                </c:pt>
                <c:pt idx="36857">
                  <c:v>0.14285714285714199</c:v>
                </c:pt>
                <c:pt idx="36858">
                  <c:v>0.19047619047618999</c:v>
                </c:pt>
                <c:pt idx="36859">
                  <c:v>0.238095238095238</c:v>
                </c:pt>
                <c:pt idx="36860">
                  <c:v>0.28571428571428498</c:v>
                </c:pt>
                <c:pt idx="36861">
                  <c:v>0.33333333333333298</c:v>
                </c:pt>
                <c:pt idx="36862">
                  <c:v>0.38095238095237999</c:v>
                </c:pt>
                <c:pt idx="36863">
                  <c:v>0.42857142857142799</c:v>
                </c:pt>
                <c:pt idx="36864">
                  <c:v>0.476190476190476</c:v>
                </c:pt>
                <c:pt idx="36865">
                  <c:v>0.52380952380952295</c:v>
                </c:pt>
                <c:pt idx="36866">
                  <c:v>0.57142857142857095</c:v>
                </c:pt>
                <c:pt idx="36867">
                  <c:v>0.61904761904761896</c:v>
                </c:pt>
                <c:pt idx="36868">
                  <c:v>0.66666666666666596</c:v>
                </c:pt>
                <c:pt idx="36869">
                  <c:v>0.71428571428571397</c:v>
                </c:pt>
                <c:pt idx="36870">
                  <c:v>0.76190476190476097</c:v>
                </c:pt>
                <c:pt idx="36871">
                  <c:v>0.80952380952380898</c:v>
                </c:pt>
                <c:pt idx="36872">
                  <c:v>0.85714285714285698</c:v>
                </c:pt>
                <c:pt idx="36873">
                  <c:v>0.90476190476190399</c:v>
                </c:pt>
                <c:pt idx="36874">
                  <c:v>0.952380952380952</c:v>
                </c:pt>
                <c:pt idx="36875">
                  <c:v>0</c:v>
                </c:pt>
                <c:pt idx="36876">
                  <c:v>8.7719298245613996E-3</c:v>
                </c:pt>
                <c:pt idx="36877">
                  <c:v>1.7543859649122799E-2</c:v>
                </c:pt>
                <c:pt idx="36878">
                  <c:v>2.6315789473684199E-2</c:v>
                </c:pt>
                <c:pt idx="36879">
                  <c:v>3.5087719298245598E-2</c:v>
                </c:pt>
                <c:pt idx="36880">
                  <c:v>4.3859649122807001E-2</c:v>
                </c:pt>
                <c:pt idx="36881">
                  <c:v>5.2631578947368397E-2</c:v>
                </c:pt>
                <c:pt idx="36882">
                  <c:v>6.14035087719298E-2</c:v>
                </c:pt>
                <c:pt idx="36883">
                  <c:v>7.0175438596491196E-2</c:v>
                </c:pt>
                <c:pt idx="36884">
                  <c:v>7.8947368421052599E-2</c:v>
                </c:pt>
                <c:pt idx="36885">
                  <c:v>8.7719298245614002E-2</c:v>
                </c:pt>
                <c:pt idx="36886">
                  <c:v>9.6491228070175405E-2</c:v>
                </c:pt>
                <c:pt idx="36887">
                  <c:v>0.105263157894736</c:v>
                </c:pt>
                <c:pt idx="36888">
                  <c:v>0.114035087719298</c:v>
                </c:pt>
                <c:pt idx="36889">
                  <c:v>0.122807017543859</c:v>
                </c:pt>
                <c:pt idx="36890">
                  <c:v>0.13157894736842099</c:v>
                </c:pt>
                <c:pt idx="36891">
                  <c:v>0.140350877192982</c:v>
                </c:pt>
                <c:pt idx="36892">
                  <c:v>0.14912280701754299</c:v>
                </c:pt>
                <c:pt idx="36893">
                  <c:v>0.157894736842105</c:v>
                </c:pt>
                <c:pt idx="36894">
                  <c:v>0.16666666666666599</c:v>
                </c:pt>
                <c:pt idx="36895">
                  <c:v>0.175438596491228</c:v>
                </c:pt>
                <c:pt idx="36896">
                  <c:v>0.18421052631578899</c:v>
                </c:pt>
                <c:pt idx="36897">
                  <c:v>0.19298245614035001</c:v>
                </c:pt>
                <c:pt idx="36898">
                  <c:v>0.20175438596491199</c:v>
                </c:pt>
                <c:pt idx="36899">
                  <c:v>0.21052631578947301</c:v>
                </c:pt>
                <c:pt idx="36900">
                  <c:v>0.21929824561403499</c:v>
                </c:pt>
                <c:pt idx="36901">
                  <c:v>0.22807017543859601</c:v>
                </c:pt>
                <c:pt idx="36902">
                  <c:v>0.23684210526315699</c:v>
                </c:pt>
                <c:pt idx="36903">
                  <c:v>0.24561403508771901</c:v>
                </c:pt>
                <c:pt idx="36904">
                  <c:v>0.25438596491227999</c:v>
                </c:pt>
                <c:pt idx="36905">
                  <c:v>0.26315789473684198</c:v>
                </c:pt>
                <c:pt idx="36906">
                  <c:v>0.27192982456140302</c:v>
                </c:pt>
                <c:pt idx="36907">
                  <c:v>0.28070175438596401</c:v>
                </c:pt>
                <c:pt idx="36908">
                  <c:v>0.28947368421052599</c:v>
                </c:pt>
                <c:pt idx="36909">
                  <c:v>0.29824561403508698</c:v>
                </c:pt>
                <c:pt idx="36910">
                  <c:v>0.30701754385964902</c:v>
                </c:pt>
                <c:pt idx="36911">
                  <c:v>0.31578947368421001</c:v>
                </c:pt>
                <c:pt idx="36912">
                  <c:v>0.324561403508771</c:v>
                </c:pt>
                <c:pt idx="36913">
                  <c:v>0.33333333333333298</c:v>
                </c:pt>
                <c:pt idx="36914">
                  <c:v>0.34210526315789402</c:v>
                </c:pt>
                <c:pt idx="36915">
                  <c:v>0.35087719298245601</c:v>
                </c:pt>
                <c:pt idx="36916">
                  <c:v>0.359649122807017</c:v>
                </c:pt>
                <c:pt idx="36917">
                  <c:v>0.36842105263157798</c:v>
                </c:pt>
                <c:pt idx="36918">
                  <c:v>0.37719298245614002</c:v>
                </c:pt>
                <c:pt idx="36919">
                  <c:v>0.38596491228070101</c:v>
                </c:pt>
                <c:pt idx="36920">
                  <c:v>0.394736842105263</c:v>
                </c:pt>
                <c:pt idx="36921">
                  <c:v>0.40350877192982398</c:v>
                </c:pt>
                <c:pt idx="36922">
                  <c:v>0.41228070175438503</c:v>
                </c:pt>
                <c:pt idx="36923">
                  <c:v>0.42105263157894701</c:v>
                </c:pt>
                <c:pt idx="36924">
                  <c:v>0.429824561403508</c:v>
                </c:pt>
                <c:pt idx="36925">
                  <c:v>0.43859649122806998</c:v>
                </c:pt>
                <c:pt idx="36926">
                  <c:v>0.44736842105263103</c:v>
                </c:pt>
                <c:pt idx="36927">
                  <c:v>0.45614035087719201</c:v>
                </c:pt>
                <c:pt idx="36928">
                  <c:v>0.464912280701754</c:v>
                </c:pt>
                <c:pt idx="36929">
                  <c:v>0.47368421052631499</c:v>
                </c:pt>
                <c:pt idx="36930">
                  <c:v>0.48245614035087703</c:v>
                </c:pt>
                <c:pt idx="36931">
                  <c:v>0.49122807017543801</c:v>
                </c:pt>
                <c:pt idx="36932">
                  <c:v>0.5</c:v>
                </c:pt>
                <c:pt idx="36933">
                  <c:v>0.50877192982456099</c:v>
                </c:pt>
                <c:pt idx="36934">
                  <c:v>0.51754385964912197</c:v>
                </c:pt>
                <c:pt idx="36935">
                  <c:v>0.52631578947368396</c:v>
                </c:pt>
                <c:pt idx="36936">
                  <c:v>0.53508771929824495</c:v>
                </c:pt>
                <c:pt idx="36937">
                  <c:v>0.54385964912280704</c:v>
                </c:pt>
                <c:pt idx="36938">
                  <c:v>0.55263157894736803</c:v>
                </c:pt>
                <c:pt idx="36939">
                  <c:v>0.56140350877192902</c:v>
                </c:pt>
                <c:pt idx="36940">
                  <c:v>0.570175438596491</c:v>
                </c:pt>
                <c:pt idx="36941">
                  <c:v>0.57894736842105199</c:v>
                </c:pt>
                <c:pt idx="36942">
                  <c:v>0.58771929824561397</c:v>
                </c:pt>
                <c:pt idx="36943">
                  <c:v>0.59649122807017496</c:v>
                </c:pt>
                <c:pt idx="36944">
                  <c:v>0.60526315789473595</c:v>
                </c:pt>
                <c:pt idx="36945">
                  <c:v>0.61403508771929804</c:v>
                </c:pt>
                <c:pt idx="36946">
                  <c:v>0.62280701754385903</c:v>
                </c:pt>
                <c:pt idx="36947">
                  <c:v>0.63157894736842102</c:v>
                </c:pt>
                <c:pt idx="36948">
                  <c:v>0.640350877192982</c:v>
                </c:pt>
                <c:pt idx="36949">
                  <c:v>0.64912280701754299</c:v>
                </c:pt>
                <c:pt idx="36950">
                  <c:v>0.65789473684210498</c:v>
                </c:pt>
                <c:pt idx="36951">
                  <c:v>0.66666666666666596</c:v>
                </c:pt>
                <c:pt idx="36952">
                  <c:v>0.67543859649122795</c:v>
                </c:pt>
                <c:pt idx="36953">
                  <c:v>0.68421052631578905</c:v>
                </c:pt>
                <c:pt idx="36954">
                  <c:v>0.69298245614035003</c:v>
                </c:pt>
                <c:pt idx="36955">
                  <c:v>0.70175438596491202</c:v>
                </c:pt>
                <c:pt idx="36956">
                  <c:v>0.71052631578947301</c:v>
                </c:pt>
                <c:pt idx="36957">
                  <c:v>0.71929824561403499</c:v>
                </c:pt>
                <c:pt idx="36958">
                  <c:v>0.72807017543859598</c:v>
                </c:pt>
                <c:pt idx="36959">
                  <c:v>0.73684210526315697</c:v>
                </c:pt>
                <c:pt idx="36960">
                  <c:v>0.74561403508771895</c:v>
                </c:pt>
                <c:pt idx="36961">
                  <c:v>0.75438596491228005</c:v>
                </c:pt>
                <c:pt idx="36962">
                  <c:v>0.76315789473684204</c:v>
                </c:pt>
                <c:pt idx="36963">
                  <c:v>0.77192982456140302</c:v>
                </c:pt>
                <c:pt idx="36964">
                  <c:v>0.78070175438596401</c:v>
                </c:pt>
                <c:pt idx="36965">
                  <c:v>0.78947368421052599</c:v>
                </c:pt>
                <c:pt idx="36966">
                  <c:v>0.79824561403508698</c:v>
                </c:pt>
                <c:pt idx="36967">
                  <c:v>0.80701754385964897</c:v>
                </c:pt>
                <c:pt idx="36968">
                  <c:v>0.81578947368420995</c:v>
                </c:pt>
                <c:pt idx="36969">
                  <c:v>0.82456140350877105</c:v>
                </c:pt>
                <c:pt idx="36970">
                  <c:v>0.83333333333333304</c:v>
                </c:pt>
                <c:pt idx="36971">
                  <c:v>0.84210526315789402</c:v>
                </c:pt>
                <c:pt idx="36972">
                  <c:v>0.85087719298245601</c:v>
                </c:pt>
                <c:pt idx="36973">
                  <c:v>0.859649122807017</c:v>
                </c:pt>
                <c:pt idx="36974">
                  <c:v>0.86842105263157898</c:v>
                </c:pt>
                <c:pt idx="36975">
                  <c:v>0.87719298245613997</c:v>
                </c:pt>
                <c:pt idx="36976">
                  <c:v>0.88596491228070096</c:v>
                </c:pt>
                <c:pt idx="36977">
                  <c:v>0.89473684210526305</c:v>
                </c:pt>
                <c:pt idx="36978">
                  <c:v>0.90350877192982404</c:v>
                </c:pt>
                <c:pt idx="36979">
                  <c:v>0.91228070175438503</c:v>
                </c:pt>
                <c:pt idx="36980">
                  <c:v>0.92105263157894701</c:v>
                </c:pt>
                <c:pt idx="36981">
                  <c:v>0.929824561403508</c:v>
                </c:pt>
                <c:pt idx="36982">
                  <c:v>0.93859649122806998</c:v>
                </c:pt>
                <c:pt idx="36983">
                  <c:v>0.94736842105263097</c:v>
                </c:pt>
                <c:pt idx="36984">
                  <c:v>0.95614035087719296</c:v>
                </c:pt>
                <c:pt idx="36985">
                  <c:v>0.96491228070175405</c:v>
                </c:pt>
                <c:pt idx="36986">
                  <c:v>0.97368421052631504</c:v>
                </c:pt>
                <c:pt idx="36987">
                  <c:v>0.98245614035087703</c:v>
                </c:pt>
                <c:pt idx="36988">
                  <c:v>0.99122807017543801</c:v>
                </c:pt>
                <c:pt idx="36989">
                  <c:v>0</c:v>
                </c:pt>
                <c:pt idx="36990">
                  <c:v>1.72413793103448E-2</c:v>
                </c:pt>
                <c:pt idx="36991">
                  <c:v>3.4482758620689599E-2</c:v>
                </c:pt>
                <c:pt idx="36992">
                  <c:v>5.1724137931034399E-2</c:v>
                </c:pt>
                <c:pt idx="36993">
                  <c:v>6.8965517241379296E-2</c:v>
                </c:pt>
                <c:pt idx="36994">
                  <c:v>8.6206896551724102E-2</c:v>
                </c:pt>
                <c:pt idx="36995">
                  <c:v>0.10344827586206801</c:v>
                </c:pt>
                <c:pt idx="36996">
                  <c:v>0.12068965517241299</c:v>
                </c:pt>
                <c:pt idx="36997">
                  <c:v>0.13793103448275801</c:v>
                </c:pt>
                <c:pt idx="36998">
                  <c:v>0.15517241379310301</c:v>
                </c:pt>
                <c:pt idx="36999">
                  <c:v>0.17241379310344801</c:v>
                </c:pt>
                <c:pt idx="37000">
                  <c:v>0.18965517241379301</c:v>
                </c:pt>
                <c:pt idx="37001">
                  <c:v>0.20689655172413701</c:v>
                </c:pt>
                <c:pt idx="37002">
                  <c:v>0.22413793103448201</c:v>
                </c:pt>
                <c:pt idx="37003">
                  <c:v>0.24137931034482701</c:v>
                </c:pt>
                <c:pt idx="37004">
                  <c:v>0.25862068965517199</c:v>
                </c:pt>
                <c:pt idx="37005">
                  <c:v>0.27586206896551702</c:v>
                </c:pt>
                <c:pt idx="37006">
                  <c:v>0.29310344827586199</c:v>
                </c:pt>
                <c:pt idx="37007">
                  <c:v>0.31034482758620602</c:v>
                </c:pt>
                <c:pt idx="37008">
                  <c:v>0.32758620689655099</c:v>
                </c:pt>
                <c:pt idx="37009">
                  <c:v>0.34482758620689602</c:v>
                </c:pt>
                <c:pt idx="37010">
                  <c:v>0.36206896551724099</c:v>
                </c:pt>
                <c:pt idx="37011">
                  <c:v>0.37931034482758602</c:v>
                </c:pt>
                <c:pt idx="37012">
                  <c:v>0.39655172413793099</c:v>
                </c:pt>
                <c:pt idx="37013">
                  <c:v>0.41379310344827502</c:v>
                </c:pt>
                <c:pt idx="37014">
                  <c:v>0.43103448275862</c:v>
                </c:pt>
                <c:pt idx="37015">
                  <c:v>0.44827586206896503</c:v>
                </c:pt>
                <c:pt idx="37016">
                  <c:v>0.46551724137931</c:v>
                </c:pt>
                <c:pt idx="37017">
                  <c:v>0.48275862068965503</c:v>
                </c:pt>
                <c:pt idx="37018">
                  <c:v>0.5</c:v>
                </c:pt>
                <c:pt idx="37019">
                  <c:v>0.51724137931034397</c:v>
                </c:pt>
                <c:pt idx="37020">
                  <c:v>0.53448275862068895</c:v>
                </c:pt>
                <c:pt idx="37021">
                  <c:v>0.55172413793103403</c:v>
                </c:pt>
                <c:pt idx="37022">
                  <c:v>0.568965517241379</c:v>
                </c:pt>
                <c:pt idx="37023">
                  <c:v>0.58620689655172398</c:v>
                </c:pt>
                <c:pt idx="37024">
                  <c:v>0.60344827586206895</c:v>
                </c:pt>
                <c:pt idx="37025">
                  <c:v>0.62068965517241304</c:v>
                </c:pt>
                <c:pt idx="37026">
                  <c:v>0.63793103448275801</c:v>
                </c:pt>
                <c:pt idx="37027">
                  <c:v>0.65517241379310298</c:v>
                </c:pt>
                <c:pt idx="37028">
                  <c:v>0.67241379310344795</c:v>
                </c:pt>
                <c:pt idx="37029">
                  <c:v>0.68965517241379304</c:v>
                </c:pt>
                <c:pt idx="37030">
                  <c:v>0.70689655172413701</c:v>
                </c:pt>
                <c:pt idx="37031">
                  <c:v>0.72413793103448199</c:v>
                </c:pt>
                <c:pt idx="37032">
                  <c:v>0.74137931034482696</c:v>
                </c:pt>
                <c:pt idx="37033">
                  <c:v>0.75862068965517204</c:v>
                </c:pt>
                <c:pt idx="37034">
                  <c:v>0.77586206896551702</c:v>
                </c:pt>
                <c:pt idx="37035">
                  <c:v>0.79310344827586199</c:v>
                </c:pt>
                <c:pt idx="37036">
                  <c:v>0.81034482758620596</c:v>
                </c:pt>
                <c:pt idx="37037">
                  <c:v>0.82758620689655105</c:v>
                </c:pt>
                <c:pt idx="37038">
                  <c:v>0.84482758620689602</c:v>
                </c:pt>
                <c:pt idx="37039">
                  <c:v>0.86206896551724099</c:v>
                </c:pt>
                <c:pt idx="37040">
                  <c:v>0.87931034482758597</c:v>
                </c:pt>
                <c:pt idx="37041">
                  <c:v>0.89655172413793105</c:v>
                </c:pt>
                <c:pt idx="37042">
                  <c:v>0.91379310344827502</c:v>
                </c:pt>
                <c:pt idx="37043">
                  <c:v>0.93103448275862</c:v>
                </c:pt>
                <c:pt idx="37044">
                  <c:v>0.94827586206896497</c:v>
                </c:pt>
                <c:pt idx="37045">
                  <c:v>0.96551724137931005</c:v>
                </c:pt>
                <c:pt idx="37046">
                  <c:v>0.98275862068965503</c:v>
                </c:pt>
                <c:pt idx="37047">
                  <c:v>0</c:v>
                </c:pt>
                <c:pt idx="37048">
                  <c:v>1.04166666666666E-2</c:v>
                </c:pt>
                <c:pt idx="37049">
                  <c:v>2.0833333333333301E-2</c:v>
                </c:pt>
                <c:pt idx="37050">
                  <c:v>3.125E-2</c:v>
                </c:pt>
                <c:pt idx="37051">
                  <c:v>4.1666666666666602E-2</c:v>
                </c:pt>
                <c:pt idx="37052">
                  <c:v>5.2083333333333301E-2</c:v>
                </c:pt>
                <c:pt idx="37053">
                  <c:v>6.25E-2</c:v>
                </c:pt>
                <c:pt idx="37054">
                  <c:v>7.2916666666666602E-2</c:v>
                </c:pt>
                <c:pt idx="37055">
                  <c:v>8.3333333333333301E-2</c:v>
                </c:pt>
                <c:pt idx="37056">
                  <c:v>9.375E-2</c:v>
                </c:pt>
                <c:pt idx="37057">
                  <c:v>0.10416666666666601</c:v>
                </c:pt>
                <c:pt idx="37058">
                  <c:v>0.114583333333333</c:v>
                </c:pt>
                <c:pt idx="37059">
                  <c:v>0.125</c:v>
                </c:pt>
                <c:pt idx="37060">
                  <c:v>0.13541666666666599</c:v>
                </c:pt>
                <c:pt idx="37061">
                  <c:v>0.14583333333333301</c:v>
                </c:pt>
                <c:pt idx="37062">
                  <c:v>0.15625</c:v>
                </c:pt>
                <c:pt idx="37063">
                  <c:v>0.16666666666666599</c:v>
                </c:pt>
                <c:pt idx="37064">
                  <c:v>0.17708333333333301</c:v>
                </c:pt>
                <c:pt idx="37065">
                  <c:v>0.1875</c:v>
                </c:pt>
                <c:pt idx="37066">
                  <c:v>0.19791666666666599</c:v>
                </c:pt>
                <c:pt idx="37067">
                  <c:v>0.20833333333333301</c:v>
                </c:pt>
                <c:pt idx="37068">
                  <c:v>0.21875</c:v>
                </c:pt>
                <c:pt idx="37069">
                  <c:v>0.22916666666666599</c:v>
                </c:pt>
                <c:pt idx="37070">
                  <c:v>0.23958333333333301</c:v>
                </c:pt>
                <c:pt idx="37071">
                  <c:v>0.25</c:v>
                </c:pt>
                <c:pt idx="37072">
                  <c:v>0.26041666666666602</c:v>
                </c:pt>
                <c:pt idx="37073">
                  <c:v>0.27083333333333298</c:v>
                </c:pt>
                <c:pt idx="37074">
                  <c:v>0.28125</c:v>
                </c:pt>
                <c:pt idx="37075">
                  <c:v>0.29166666666666602</c:v>
                </c:pt>
                <c:pt idx="37076">
                  <c:v>0.30208333333333298</c:v>
                </c:pt>
                <c:pt idx="37077">
                  <c:v>0.3125</c:v>
                </c:pt>
                <c:pt idx="37078">
                  <c:v>0.32291666666666602</c:v>
                </c:pt>
                <c:pt idx="37079">
                  <c:v>0.33333333333333298</c:v>
                </c:pt>
                <c:pt idx="37080">
                  <c:v>0.34375</c:v>
                </c:pt>
                <c:pt idx="37081">
                  <c:v>0.35416666666666602</c:v>
                </c:pt>
                <c:pt idx="37082">
                  <c:v>0.36458333333333298</c:v>
                </c:pt>
                <c:pt idx="37083">
                  <c:v>0.375</c:v>
                </c:pt>
                <c:pt idx="37084">
                  <c:v>0.38541666666666602</c:v>
                </c:pt>
                <c:pt idx="37085">
                  <c:v>0.39583333333333298</c:v>
                </c:pt>
                <c:pt idx="37086">
                  <c:v>0.40625</c:v>
                </c:pt>
                <c:pt idx="37087">
                  <c:v>0.41666666666666602</c:v>
                </c:pt>
                <c:pt idx="37088">
                  <c:v>0.42708333333333298</c:v>
                </c:pt>
                <c:pt idx="37089">
                  <c:v>0.4375</c:v>
                </c:pt>
                <c:pt idx="37090">
                  <c:v>0.44791666666666602</c:v>
                </c:pt>
                <c:pt idx="37091">
                  <c:v>0.45833333333333298</c:v>
                </c:pt>
                <c:pt idx="37092">
                  <c:v>0.46875</c:v>
                </c:pt>
                <c:pt idx="37093">
                  <c:v>0.47916666666666602</c:v>
                </c:pt>
                <c:pt idx="37094">
                  <c:v>0.48958333333333298</c:v>
                </c:pt>
                <c:pt idx="37095">
                  <c:v>0.5</c:v>
                </c:pt>
                <c:pt idx="37096">
                  <c:v>0.51041666666666596</c:v>
                </c:pt>
                <c:pt idx="37097">
                  <c:v>0.52083333333333304</c:v>
                </c:pt>
                <c:pt idx="37098">
                  <c:v>0.53125</c:v>
                </c:pt>
                <c:pt idx="37099">
                  <c:v>0.54166666666666596</c:v>
                </c:pt>
                <c:pt idx="37100">
                  <c:v>0.55208333333333304</c:v>
                </c:pt>
                <c:pt idx="37101">
                  <c:v>0.5625</c:v>
                </c:pt>
                <c:pt idx="37102">
                  <c:v>0.57291666666666596</c:v>
                </c:pt>
                <c:pt idx="37103">
                  <c:v>0.58333333333333304</c:v>
                </c:pt>
                <c:pt idx="37104">
                  <c:v>0.59375</c:v>
                </c:pt>
                <c:pt idx="37105">
                  <c:v>0.60416666666666596</c:v>
                </c:pt>
                <c:pt idx="37106">
                  <c:v>0.61458333333333304</c:v>
                </c:pt>
                <c:pt idx="37107">
                  <c:v>0.625</c:v>
                </c:pt>
                <c:pt idx="37108">
                  <c:v>0.63541666666666596</c:v>
                </c:pt>
                <c:pt idx="37109">
                  <c:v>0.64583333333333304</c:v>
                </c:pt>
                <c:pt idx="37110">
                  <c:v>0.65625</c:v>
                </c:pt>
                <c:pt idx="37111">
                  <c:v>0.66666666666666596</c:v>
                </c:pt>
                <c:pt idx="37112">
                  <c:v>0.67708333333333304</c:v>
                </c:pt>
                <c:pt idx="37113">
                  <c:v>0.6875</c:v>
                </c:pt>
                <c:pt idx="37114">
                  <c:v>0.69791666666666596</c:v>
                </c:pt>
                <c:pt idx="37115">
                  <c:v>0.70833333333333304</c:v>
                </c:pt>
                <c:pt idx="37116">
                  <c:v>0.71875</c:v>
                </c:pt>
                <c:pt idx="37117">
                  <c:v>0.72916666666666596</c:v>
                </c:pt>
                <c:pt idx="37118">
                  <c:v>0.73958333333333304</c:v>
                </c:pt>
                <c:pt idx="37119">
                  <c:v>0.75</c:v>
                </c:pt>
                <c:pt idx="37120">
                  <c:v>0.76041666666666596</c:v>
                </c:pt>
                <c:pt idx="37121">
                  <c:v>0.77083333333333304</c:v>
                </c:pt>
                <c:pt idx="37122">
                  <c:v>0.78125</c:v>
                </c:pt>
                <c:pt idx="37123">
                  <c:v>0.79166666666666596</c:v>
                </c:pt>
                <c:pt idx="37124">
                  <c:v>0.80208333333333304</c:v>
                </c:pt>
                <c:pt idx="37125">
                  <c:v>0.8125</c:v>
                </c:pt>
                <c:pt idx="37126">
                  <c:v>0.82291666666666596</c:v>
                </c:pt>
                <c:pt idx="37127">
                  <c:v>0.83333333333333304</c:v>
                </c:pt>
                <c:pt idx="37128">
                  <c:v>0.84375</c:v>
                </c:pt>
                <c:pt idx="37129">
                  <c:v>0.85416666666666596</c:v>
                </c:pt>
                <c:pt idx="37130">
                  <c:v>0.86458333333333304</c:v>
                </c:pt>
                <c:pt idx="37131">
                  <c:v>0.875</c:v>
                </c:pt>
                <c:pt idx="37132">
                  <c:v>0.88541666666666596</c:v>
                </c:pt>
                <c:pt idx="37133">
                  <c:v>0.89583333333333304</c:v>
                </c:pt>
                <c:pt idx="37134">
                  <c:v>0.90625</c:v>
                </c:pt>
                <c:pt idx="37135">
                  <c:v>0.91666666666666596</c:v>
                </c:pt>
                <c:pt idx="37136">
                  <c:v>0.92708333333333304</c:v>
                </c:pt>
                <c:pt idx="37137">
                  <c:v>0.9375</c:v>
                </c:pt>
                <c:pt idx="37138">
                  <c:v>0.94791666666666596</c:v>
                </c:pt>
                <c:pt idx="37139">
                  <c:v>0.95833333333333304</c:v>
                </c:pt>
                <c:pt idx="37140">
                  <c:v>0.96875</c:v>
                </c:pt>
                <c:pt idx="37141">
                  <c:v>0.97916666666666596</c:v>
                </c:pt>
                <c:pt idx="37142">
                  <c:v>0.98958333333333304</c:v>
                </c:pt>
                <c:pt idx="37143">
                  <c:v>0</c:v>
                </c:pt>
                <c:pt idx="37144">
                  <c:v>2.6315789473684199E-2</c:v>
                </c:pt>
                <c:pt idx="37145">
                  <c:v>5.2631578947368397E-2</c:v>
                </c:pt>
                <c:pt idx="37146">
                  <c:v>7.8947368421052599E-2</c:v>
                </c:pt>
                <c:pt idx="37147">
                  <c:v>0.105263157894736</c:v>
                </c:pt>
                <c:pt idx="37148">
                  <c:v>0.13157894736842099</c:v>
                </c:pt>
                <c:pt idx="37149">
                  <c:v>0.157894736842105</c:v>
                </c:pt>
                <c:pt idx="37150">
                  <c:v>0.18421052631578899</c:v>
                </c:pt>
                <c:pt idx="37151">
                  <c:v>0.21052631578947301</c:v>
                </c:pt>
                <c:pt idx="37152">
                  <c:v>0.23684210526315699</c:v>
                </c:pt>
                <c:pt idx="37153">
                  <c:v>0.26315789473684198</c:v>
                </c:pt>
                <c:pt idx="37154">
                  <c:v>0.28947368421052599</c:v>
                </c:pt>
                <c:pt idx="37155">
                  <c:v>0.31578947368421001</c:v>
                </c:pt>
                <c:pt idx="37156">
                  <c:v>0.34210526315789402</c:v>
                </c:pt>
                <c:pt idx="37157">
                  <c:v>0.36842105263157798</c:v>
                </c:pt>
                <c:pt idx="37158">
                  <c:v>0.394736842105263</c:v>
                </c:pt>
                <c:pt idx="37159">
                  <c:v>0.42105263157894701</c:v>
                </c:pt>
                <c:pt idx="37160">
                  <c:v>0.44736842105263103</c:v>
                </c:pt>
                <c:pt idx="37161">
                  <c:v>0.47368421052631499</c:v>
                </c:pt>
                <c:pt idx="37162">
                  <c:v>0.5</c:v>
                </c:pt>
                <c:pt idx="37163">
                  <c:v>0.52631578947368396</c:v>
                </c:pt>
                <c:pt idx="37164">
                  <c:v>0.55263157894736803</c:v>
                </c:pt>
                <c:pt idx="37165">
                  <c:v>0.57894736842105199</c:v>
                </c:pt>
                <c:pt idx="37166">
                  <c:v>0.60526315789473595</c:v>
                </c:pt>
                <c:pt idx="37167">
                  <c:v>0.63157894736842102</c:v>
                </c:pt>
                <c:pt idx="37168">
                  <c:v>0.65789473684210498</c:v>
                </c:pt>
                <c:pt idx="37169">
                  <c:v>0.68421052631578905</c:v>
                </c:pt>
                <c:pt idx="37170">
                  <c:v>0.71052631578947301</c:v>
                </c:pt>
                <c:pt idx="37171">
                  <c:v>0.73684210526315697</c:v>
                </c:pt>
                <c:pt idx="37172">
                  <c:v>0.76315789473684204</c:v>
                </c:pt>
                <c:pt idx="37173">
                  <c:v>0.78947368421052599</c:v>
                </c:pt>
                <c:pt idx="37174">
                  <c:v>0.81578947368420995</c:v>
                </c:pt>
                <c:pt idx="37175">
                  <c:v>0.84210526315789402</c:v>
                </c:pt>
                <c:pt idx="37176">
                  <c:v>0.86842105263157898</c:v>
                </c:pt>
                <c:pt idx="37177">
                  <c:v>0.89473684210526305</c:v>
                </c:pt>
                <c:pt idx="37178">
                  <c:v>0.92105263157894701</c:v>
                </c:pt>
                <c:pt idx="37179">
                  <c:v>0.94736842105263097</c:v>
                </c:pt>
                <c:pt idx="37180">
                  <c:v>0.97368421052631504</c:v>
                </c:pt>
                <c:pt idx="37181">
                  <c:v>0</c:v>
                </c:pt>
                <c:pt idx="37182">
                  <c:v>1.1764705882352899E-2</c:v>
                </c:pt>
                <c:pt idx="37183">
                  <c:v>2.3529411764705799E-2</c:v>
                </c:pt>
                <c:pt idx="37184">
                  <c:v>3.5294117647058802E-2</c:v>
                </c:pt>
                <c:pt idx="37185">
                  <c:v>4.7058823529411702E-2</c:v>
                </c:pt>
                <c:pt idx="37186">
                  <c:v>5.8823529411764698E-2</c:v>
                </c:pt>
                <c:pt idx="37187">
                  <c:v>7.0588235294117604E-2</c:v>
                </c:pt>
                <c:pt idx="37188">
                  <c:v>8.2352941176470504E-2</c:v>
                </c:pt>
                <c:pt idx="37189">
                  <c:v>9.41176470588235E-2</c:v>
                </c:pt>
                <c:pt idx="37190">
                  <c:v>0.105882352941176</c:v>
                </c:pt>
                <c:pt idx="37191">
                  <c:v>0.11764705882352899</c:v>
                </c:pt>
                <c:pt idx="37192">
                  <c:v>0.129411764705882</c:v>
                </c:pt>
                <c:pt idx="37193">
                  <c:v>0.14117647058823499</c:v>
                </c:pt>
                <c:pt idx="37194">
                  <c:v>0.152941176470588</c:v>
                </c:pt>
                <c:pt idx="37195">
                  <c:v>0.16470588235294101</c:v>
                </c:pt>
                <c:pt idx="37196">
                  <c:v>0.17647058823529399</c:v>
                </c:pt>
                <c:pt idx="37197">
                  <c:v>0.188235294117647</c:v>
                </c:pt>
                <c:pt idx="37198">
                  <c:v>0.2</c:v>
                </c:pt>
                <c:pt idx="37199">
                  <c:v>0.21176470588235199</c:v>
                </c:pt>
                <c:pt idx="37200">
                  <c:v>0.223529411764705</c:v>
                </c:pt>
                <c:pt idx="37201">
                  <c:v>0.23529411764705799</c:v>
                </c:pt>
                <c:pt idx="37202">
                  <c:v>0.247058823529411</c:v>
                </c:pt>
                <c:pt idx="37203">
                  <c:v>0.25882352941176401</c:v>
                </c:pt>
                <c:pt idx="37204">
                  <c:v>0.27058823529411702</c:v>
                </c:pt>
                <c:pt idx="37205">
                  <c:v>0.28235294117646997</c:v>
                </c:pt>
                <c:pt idx="37206">
                  <c:v>0.29411764705882298</c:v>
                </c:pt>
                <c:pt idx="37207">
                  <c:v>0.30588235294117599</c:v>
                </c:pt>
                <c:pt idx="37208">
                  <c:v>0.317647058823529</c:v>
                </c:pt>
                <c:pt idx="37209">
                  <c:v>0.32941176470588202</c:v>
                </c:pt>
                <c:pt idx="37210">
                  <c:v>0.34117647058823503</c:v>
                </c:pt>
                <c:pt idx="37211">
                  <c:v>0.35294117647058798</c:v>
                </c:pt>
                <c:pt idx="37212">
                  <c:v>0.36470588235294099</c:v>
                </c:pt>
                <c:pt idx="37213">
                  <c:v>0.376470588235294</c:v>
                </c:pt>
                <c:pt idx="37214">
                  <c:v>0.38823529411764701</c:v>
                </c:pt>
                <c:pt idx="37215">
                  <c:v>0.4</c:v>
                </c:pt>
                <c:pt idx="37216">
                  <c:v>0.41176470588235198</c:v>
                </c:pt>
                <c:pt idx="37217">
                  <c:v>0.42352941176470499</c:v>
                </c:pt>
                <c:pt idx="37218">
                  <c:v>0.435294117647058</c:v>
                </c:pt>
                <c:pt idx="37219">
                  <c:v>0.44705882352941101</c:v>
                </c:pt>
                <c:pt idx="37220">
                  <c:v>0.45882352941176402</c:v>
                </c:pt>
                <c:pt idx="37221">
                  <c:v>0.47058823529411697</c:v>
                </c:pt>
                <c:pt idx="37222">
                  <c:v>0.48235294117646998</c:v>
                </c:pt>
                <c:pt idx="37223">
                  <c:v>0.494117647058823</c:v>
                </c:pt>
                <c:pt idx="37224">
                  <c:v>0.50588235294117601</c:v>
                </c:pt>
                <c:pt idx="37225">
                  <c:v>0.51764705882352902</c:v>
                </c:pt>
                <c:pt idx="37226">
                  <c:v>0.52941176470588203</c:v>
                </c:pt>
                <c:pt idx="37227">
                  <c:v>0.54117647058823504</c:v>
                </c:pt>
                <c:pt idx="37228">
                  <c:v>0.55294117647058805</c:v>
                </c:pt>
                <c:pt idx="37229">
                  <c:v>0.56470588235294095</c:v>
                </c:pt>
                <c:pt idx="37230">
                  <c:v>0.57647058823529396</c:v>
                </c:pt>
                <c:pt idx="37231">
                  <c:v>0.58823529411764697</c:v>
                </c:pt>
                <c:pt idx="37232">
                  <c:v>0.6</c:v>
                </c:pt>
                <c:pt idx="37233">
                  <c:v>0.61176470588235299</c:v>
                </c:pt>
                <c:pt idx="37234">
                  <c:v>0.623529411764705</c:v>
                </c:pt>
                <c:pt idx="37235">
                  <c:v>0.63529411764705801</c:v>
                </c:pt>
                <c:pt idx="37236">
                  <c:v>0.64705882352941102</c:v>
                </c:pt>
                <c:pt idx="37237">
                  <c:v>0.65882352941176403</c:v>
                </c:pt>
                <c:pt idx="37238">
                  <c:v>0.67058823529411704</c:v>
                </c:pt>
                <c:pt idx="37239">
                  <c:v>0.68235294117647005</c:v>
                </c:pt>
                <c:pt idx="37240">
                  <c:v>0.69411764705882295</c:v>
                </c:pt>
                <c:pt idx="37241">
                  <c:v>0.70588235294117596</c:v>
                </c:pt>
                <c:pt idx="37242">
                  <c:v>0.71764705882352897</c:v>
                </c:pt>
                <c:pt idx="37243">
                  <c:v>0.72941176470588198</c:v>
                </c:pt>
                <c:pt idx="37244">
                  <c:v>0.74117647058823499</c:v>
                </c:pt>
                <c:pt idx="37245">
                  <c:v>0.752941176470588</c:v>
                </c:pt>
                <c:pt idx="37246">
                  <c:v>0.76470588235294101</c:v>
                </c:pt>
                <c:pt idx="37247">
                  <c:v>0.77647058823529402</c:v>
                </c:pt>
                <c:pt idx="37248">
                  <c:v>0.78823529411764703</c:v>
                </c:pt>
                <c:pt idx="37249">
                  <c:v>0.8</c:v>
                </c:pt>
                <c:pt idx="37250">
                  <c:v>0.81176470588235194</c:v>
                </c:pt>
                <c:pt idx="37251">
                  <c:v>0.82352941176470495</c:v>
                </c:pt>
                <c:pt idx="37252">
                  <c:v>0.83529411764705797</c:v>
                </c:pt>
                <c:pt idx="37253">
                  <c:v>0.84705882352941098</c:v>
                </c:pt>
                <c:pt idx="37254">
                  <c:v>0.85882352941176399</c:v>
                </c:pt>
                <c:pt idx="37255">
                  <c:v>0.870588235294117</c:v>
                </c:pt>
                <c:pt idx="37256">
                  <c:v>0.88235294117647001</c:v>
                </c:pt>
                <c:pt idx="37257">
                  <c:v>0.89411764705882302</c:v>
                </c:pt>
                <c:pt idx="37258">
                  <c:v>0.90588235294117603</c:v>
                </c:pt>
                <c:pt idx="37259">
                  <c:v>0.91764705882352904</c:v>
                </c:pt>
                <c:pt idx="37260">
                  <c:v>0.92941176470588205</c:v>
                </c:pt>
                <c:pt idx="37261">
                  <c:v>0.94117647058823495</c:v>
                </c:pt>
                <c:pt idx="37262">
                  <c:v>0.95294117647058796</c:v>
                </c:pt>
                <c:pt idx="37263">
                  <c:v>0.96470588235294097</c:v>
                </c:pt>
                <c:pt idx="37264">
                  <c:v>0.97647058823529398</c:v>
                </c:pt>
                <c:pt idx="37265">
                  <c:v>0.98823529411764699</c:v>
                </c:pt>
                <c:pt idx="37266">
                  <c:v>0</c:v>
                </c:pt>
                <c:pt idx="37267">
                  <c:v>0.125</c:v>
                </c:pt>
                <c:pt idx="37268">
                  <c:v>0.25</c:v>
                </c:pt>
                <c:pt idx="37269">
                  <c:v>0.375</c:v>
                </c:pt>
                <c:pt idx="37270">
                  <c:v>0.5</c:v>
                </c:pt>
                <c:pt idx="37271">
                  <c:v>0.625</c:v>
                </c:pt>
                <c:pt idx="37272">
                  <c:v>0.75</c:v>
                </c:pt>
                <c:pt idx="37273">
                  <c:v>0.875</c:v>
                </c:pt>
                <c:pt idx="37274">
                  <c:v>0</c:v>
                </c:pt>
                <c:pt idx="37275">
                  <c:v>1.1111111111111099E-2</c:v>
                </c:pt>
                <c:pt idx="37276">
                  <c:v>2.2222222222222199E-2</c:v>
                </c:pt>
                <c:pt idx="37277">
                  <c:v>3.3333333333333298E-2</c:v>
                </c:pt>
                <c:pt idx="37278">
                  <c:v>4.4444444444444398E-2</c:v>
                </c:pt>
                <c:pt idx="37279">
                  <c:v>5.5555555555555497E-2</c:v>
                </c:pt>
                <c:pt idx="37280">
                  <c:v>6.6666666666666596E-2</c:v>
                </c:pt>
                <c:pt idx="37281">
                  <c:v>7.7777777777777696E-2</c:v>
                </c:pt>
                <c:pt idx="37282">
                  <c:v>8.8888888888888795E-2</c:v>
                </c:pt>
                <c:pt idx="37283">
                  <c:v>0.1</c:v>
                </c:pt>
                <c:pt idx="37284">
                  <c:v>0.11111111111111099</c:v>
                </c:pt>
                <c:pt idx="37285">
                  <c:v>0.122222222222222</c:v>
                </c:pt>
                <c:pt idx="37286">
                  <c:v>0.133333333333333</c:v>
                </c:pt>
                <c:pt idx="37287">
                  <c:v>0.14444444444444399</c:v>
                </c:pt>
                <c:pt idx="37288">
                  <c:v>0.155555555555555</c:v>
                </c:pt>
                <c:pt idx="37289">
                  <c:v>0.16666666666666599</c:v>
                </c:pt>
                <c:pt idx="37290">
                  <c:v>0.17777777777777701</c:v>
                </c:pt>
                <c:pt idx="37291">
                  <c:v>0.188888888888888</c:v>
                </c:pt>
                <c:pt idx="37292">
                  <c:v>0.2</c:v>
                </c:pt>
                <c:pt idx="37293">
                  <c:v>0.211111111111111</c:v>
                </c:pt>
                <c:pt idx="37294">
                  <c:v>0.22222222222222199</c:v>
                </c:pt>
                <c:pt idx="37295">
                  <c:v>0.233333333333333</c:v>
                </c:pt>
                <c:pt idx="37296">
                  <c:v>0.24444444444444399</c:v>
                </c:pt>
                <c:pt idx="37297">
                  <c:v>0.25555555555555498</c:v>
                </c:pt>
                <c:pt idx="37298">
                  <c:v>0.266666666666666</c:v>
                </c:pt>
                <c:pt idx="37299">
                  <c:v>0.27777777777777701</c:v>
                </c:pt>
                <c:pt idx="37300">
                  <c:v>0.28888888888888797</c:v>
                </c:pt>
                <c:pt idx="37301">
                  <c:v>0.3</c:v>
                </c:pt>
                <c:pt idx="37302">
                  <c:v>0.31111111111111101</c:v>
                </c:pt>
                <c:pt idx="37303">
                  <c:v>0.32222222222222202</c:v>
                </c:pt>
                <c:pt idx="37304">
                  <c:v>0.33333333333333298</c:v>
                </c:pt>
                <c:pt idx="37305">
                  <c:v>0.344444444444444</c:v>
                </c:pt>
                <c:pt idx="37306">
                  <c:v>0.35555555555555501</c:v>
                </c:pt>
                <c:pt idx="37307">
                  <c:v>0.36666666666666597</c:v>
                </c:pt>
                <c:pt idx="37308">
                  <c:v>0.37777777777777699</c:v>
                </c:pt>
                <c:pt idx="37309">
                  <c:v>0.38888888888888801</c:v>
                </c:pt>
                <c:pt idx="37310">
                  <c:v>0.4</c:v>
                </c:pt>
                <c:pt idx="37311">
                  <c:v>0.41111111111111098</c:v>
                </c:pt>
                <c:pt idx="37312">
                  <c:v>0.422222222222222</c:v>
                </c:pt>
                <c:pt idx="37313">
                  <c:v>0.43333333333333302</c:v>
                </c:pt>
                <c:pt idx="37314">
                  <c:v>0.44444444444444398</c:v>
                </c:pt>
                <c:pt idx="37315">
                  <c:v>0.45555555555555499</c:v>
                </c:pt>
                <c:pt idx="37316">
                  <c:v>0.46666666666666601</c:v>
                </c:pt>
                <c:pt idx="37317">
                  <c:v>0.47777777777777702</c:v>
                </c:pt>
                <c:pt idx="37318">
                  <c:v>0.48888888888888798</c:v>
                </c:pt>
                <c:pt idx="37319">
                  <c:v>0.5</c:v>
                </c:pt>
                <c:pt idx="37320">
                  <c:v>0.51111111111111096</c:v>
                </c:pt>
                <c:pt idx="37321">
                  <c:v>0.52222222222222203</c:v>
                </c:pt>
                <c:pt idx="37322">
                  <c:v>0.53333333333333299</c:v>
                </c:pt>
                <c:pt idx="37323">
                  <c:v>0.54444444444444395</c:v>
                </c:pt>
                <c:pt idx="37324">
                  <c:v>0.55555555555555503</c:v>
                </c:pt>
                <c:pt idx="37325">
                  <c:v>0.56666666666666599</c:v>
                </c:pt>
                <c:pt idx="37326">
                  <c:v>0.57777777777777695</c:v>
                </c:pt>
                <c:pt idx="37327">
                  <c:v>0.58888888888888802</c:v>
                </c:pt>
                <c:pt idx="37328">
                  <c:v>0.6</c:v>
                </c:pt>
                <c:pt idx="37329">
                  <c:v>0.61111111111111105</c:v>
                </c:pt>
                <c:pt idx="37330">
                  <c:v>0.62222222222222201</c:v>
                </c:pt>
                <c:pt idx="37331">
                  <c:v>0.63333333333333297</c:v>
                </c:pt>
                <c:pt idx="37332">
                  <c:v>0.64444444444444404</c:v>
                </c:pt>
                <c:pt idx="37333">
                  <c:v>0.655555555555555</c:v>
                </c:pt>
                <c:pt idx="37334">
                  <c:v>0.66666666666666596</c:v>
                </c:pt>
                <c:pt idx="37335">
                  <c:v>0.67777777777777704</c:v>
                </c:pt>
                <c:pt idx="37336">
                  <c:v>0.688888888888888</c:v>
                </c:pt>
                <c:pt idx="37337">
                  <c:v>0.7</c:v>
                </c:pt>
                <c:pt idx="37338">
                  <c:v>0.71111111111111103</c:v>
                </c:pt>
                <c:pt idx="37339">
                  <c:v>0.72222222222222199</c:v>
                </c:pt>
                <c:pt idx="37340">
                  <c:v>0.73333333333333295</c:v>
                </c:pt>
                <c:pt idx="37341">
                  <c:v>0.74444444444444402</c:v>
                </c:pt>
                <c:pt idx="37342">
                  <c:v>0.75555555555555498</c:v>
                </c:pt>
                <c:pt idx="37343">
                  <c:v>0.76666666666666605</c:v>
                </c:pt>
                <c:pt idx="37344">
                  <c:v>0.77777777777777701</c:v>
                </c:pt>
                <c:pt idx="37345">
                  <c:v>0.78888888888888797</c:v>
                </c:pt>
                <c:pt idx="37346">
                  <c:v>0.8</c:v>
                </c:pt>
                <c:pt idx="37347">
                  <c:v>0.81111111111111101</c:v>
                </c:pt>
                <c:pt idx="37348">
                  <c:v>0.82222222222222197</c:v>
                </c:pt>
                <c:pt idx="37349">
                  <c:v>0.83333333333333304</c:v>
                </c:pt>
                <c:pt idx="37350">
                  <c:v>0.844444444444444</c:v>
                </c:pt>
                <c:pt idx="37351">
                  <c:v>0.85555555555555496</c:v>
                </c:pt>
                <c:pt idx="37352">
                  <c:v>0.86666666666666603</c:v>
                </c:pt>
                <c:pt idx="37353">
                  <c:v>0.87777777777777699</c:v>
                </c:pt>
                <c:pt idx="37354">
                  <c:v>0.88888888888888795</c:v>
                </c:pt>
                <c:pt idx="37355">
                  <c:v>0.9</c:v>
                </c:pt>
                <c:pt idx="37356">
                  <c:v>0.91111111111111098</c:v>
                </c:pt>
                <c:pt idx="37357">
                  <c:v>0.92222222222222205</c:v>
                </c:pt>
                <c:pt idx="37358">
                  <c:v>0.93333333333333302</c:v>
                </c:pt>
                <c:pt idx="37359">
                  <c:v>0.94444444444444398</c:v>
                </c:pt>
                <c:pt idx="37360">
                  <c:v>0.95555555555555505</c:v>
                </c:pt>
                <c:pt idx="37361">
                  <c:v>0.96666666666666601</c:v>
                </c:pt>
                <c:pt idx="37362">
                  <c:v>0.97777777777777697</c:v>
                </c:pt>
                <c:pt idx="37363">
                  <c:v>0.98888888888888804</c:v>
                </c:pt>
                <c:pt idx="37364">
                  <c:v>0</c:v>
                </c:pt>
                <c:pt idx="37365">
                  <c:v>2.27272727272727E-2</c:v>
                </c:pt>
                <c:pt idx="37366">
                  <c:v>4.54545454545454E-2</c:v>
                </c:pt>
                <c:pt idx="37367">
                  <c:v>6.8181818181818094E-2</c:v>
                </c:pt>
                <c:pt idx="37368">
                  <c:v>9.0909090909090898E-2</c:v>
                </c:pt>
                <c:pt idx="37369">
                  <c:v>0.11363636363636299</c:v>
                </c:pt>
                <c:pt idx="37370">
                  <c:v>0.13636363636363599</c:v>
                </c:pt>
                <c:pt idx="37371">
                  <c:v>0.15909090909090901</c:v>
                </c:pt>
                <c:pt idx="37372">
                  <c:v>0.18181818181818099</c:v>
                </c:pt>
                <c:pt idx="37373">
                  <c:v>0.204545454545454</c:v>
                </c:pt>
                <c:pt idx="37374">
                  <c:v>0.22727272727272699</c:v>
                </c:pt>
                <c:pt idx="37375">
                  <c:v>0.25</c:v>
                </c:pt>
                <c:pt idx="37376">
                  <c:v>0.27272727272727199</c:v>
                </c:pt>
                <c:pt idx="37377">
                  <c:v>0.29545454545454503</c:v>
                </c:pt>
                <c:pt idx="37378">
                  <c:v>0.31818181818181801</c:v>
                </c:pt>
                <c:pt idx="37379">
                  <c:v>0.34090909090909</c:v>
                </c:pt>
                <c:pt idx="37380">
                  <c:v>0.36363636363636298</c:v>
                </c:pt>
                <c:pt idx="37381">
                  <c:v>0.38636363636363602</c:v>
                </c:pt>
                <c:pt idx="37382">
                  <c:v>0.40909090909090901</c:v>
                </c:pt>
                <c:pt idx="37383">
                  <c:v>0.43181818181818099</c:v>
                </c:pt>
                <c:pt idx="37384">
                  <c:v>0.45454545454545398</c:v>
                </c:pt>
                <c:pt idx="37385">
                  <c:v>0.47727272727272702</c:v>
                </c:pt>
                <c:pt idx="37386">
                  <c:v>0.5</c:v>
                </c:pt>
                <c:pt idx="37387">
                  <c:v>0.52272727272727204</c:v>
                </c:pt>
                <c:pt idx="37388">
                  <c:v>0.54545454545454497</c:v>
                </c:pt>
                <c:pt idx="37389">
                  <c:v>0.56818181818181801</c:v>
                </c:pt>
                <c:pt idx="37390">
                  <c:v>0.59090909090909005</c:v>
                </c:pt>
                <c:pt idx="37391">
                  <c:v>0.61363636363636298</c:v>
                </c:pt>
                <c:pt idx="37392">
                  <c:v>0.63636363636363602</c:v>
                </c:pt>
                <c:pt idx="37393">
                  <c:v>0.65909090909090895</c:v>
                </c:pt>
                <c:pt idx="37394">
                  <c:v>0.68181818181818099</c:v>
                </c:pt>
                <c:pt idx="37395">
                  <c:v>0.70454545454545403</c:v>
                </c:pt>
                <c:pt idx="37396">
                  <c:v>0.72727272727272696</c:v>
                </c:pt>
                <c:pt idx="37397">
                  <c:v>0.75</c:v>
                </c:pt>
                <c:pt idx="37398">
                  <c:v>0.77272727272727204</c:v>
                </c:pt>
                <c:pt idx="37399">
                  <c:v>0.79545454545454497</c:v>
                </c:pt>
                <c:pt idx="37400">
                  <c:v>0.81818181818181801</c:v>
                </c:pt>
                <c:pt idx="37401">
                  <c:v>0.84090909090909005</c:v>
                </c:pt>
                <c:pt idx="37402">
                  <c:v>0.86363636363636298</c:v>
                </c:pt>
                <c:pt idx="37403">
                  <c:v>0.88636363636363602</c:v>
                </c:pt>
                <c:pt idx="37404">
                  <c:v>0.90909090909090895</c:v>
                </c:pt>
                <c:pt idx="37405">
                  <c:v>0.93181818181818099</c:v>
                </c:pt>
                <c:pt idx="37406">
                  <c:v>0.95454545454545403</c:v>
                </c:pt>
                <c:pt idx="37407">
                  <c:v>0.97727272727272696</c:v>
                </c:pt>
                <c:pt idx="37408">
                  <c:v>0</c:v>
                </c:pt>
                <c:pt idx="37409">
                  <c:v>6.8493150684931503E-3</c:v>
                </c:pt>
                <c:pt idx="37410">
                  <c:v>1.3698630136986301E-2</c:v>
                </c:pt>
                <c:pt idx="37411">
                  <c:v>2.0547945205479399E-2</c:v>
                </c:pt>
                <c:pt idx="37412">
                  <c:v>2.7397260273972601E-2</c:v>
                </c:pt>
                <c:pt idx="37413">
                  <c:v>3.4246575342465703E-2</c:v>
                </c:pt>
                <c:pt idx="37414">
                  <c:v>4.1095890410958902E-2</c:v>
                </c:pt>
                <c:pt idx="37415">
                  <c:v>4.7945205479451997E-2</c:v>
                </c:pt>
                <c:pt idx="37416">
                  <c:v>5.4794520547945202E-2</c:v>
                </c:pt>
                <c:pt idx="37417">
                  <c:v>6.1643835616438297E-2</c:v>
                </c:pt>
                <c:pt idx="37418">
                  <c:v>6.8493150684931503E-2</c:v>
                </c:pt>
                <c:pt idx="37419">
                  <c:v>7.5342465753424598E-2</c:v>
                </c:pt>
                <c:pt idx="37420">
                  <c:v>8.2191780821917804E-2</c:v>
                </c:pt>
                <c:pt idx="37421">
                  <c:v>8.9041095890410898E-2</c:v>
                </c:pt>
                <c:pt idx="37422">
                  <c:v>9.5890410958904104E-2</c:v>
                </c:pt>
                <c:pt idx="37423">
                  <c:v>0.102739726027397</c:v>
                </c:pt>
                <c:pt idx="37424">
                  <c:v>0.10958904109589</c:v>
                </c:pt>
                <c:pt idx="37425">
                  <c:v>0.116438356164383</c:v>
                </c:pt>
                <c:pt idx="37426">
                  <c:v>0.123287671232876</c:v>
                </c:pt>
                <c:pt idx="37427">
                  <c:v>0.130136986301369</c:v>
                </c:pt>
                <c:pt idx="37428">
                  <c:v>0.13698630136986301</c:v>
                </c:pt>
                <c:pt idx="37429">
                  <c:v>0.14383561643835599</c:v>
                </c:pt>
                <c:pt idx="37430">
                  <c:v>0.150684931506849</c:v>
                </c:pt>
                <c:pt idx="37431">
                  <c:v>0.15753424657534201</c:v>
                </c:pt>
                <c:pt idx="37432">
                  <c:v>0.164383561643835</c:v>
                </c:pt>
                <c:pt idx="37433">
                  <c:v>0.17123287671232801</c:v>
                </c:pt>
                <c:pt idx="37434">
                  <c:v>0.17808219178082099</c:v>
                </c:pt>
                <c:pt idx="37435">
                  <c:v>0.184931506849315</c:v>
                </c:pt>
                <c:pt idx="37436">
                  <c:v>0.19178082191780799</c:v>
                </c:pt>
                <c:pt idx="37437">
                  <c:v>0.198630136986301</c:v>
                </c:pt>
                <c:pt idx="37438">
                  <c:v>0.20547945205479401</c:v>
                </c:pt>
                <c:pt idx="37439">
                  <c:v>0.21232876712328699</c:v>
                </c:pt>
                <c:pt idx="37440">
                  <c:v>0.21917808219178</c:v>
                </c:pt>
                <c:pt idx="37441">
                  <c:v>0.22602739726027299</c:v>
                </c:pt>
                <c:pt idx="37442">
                  <c:v>0.232876712328767</c:v>
                </c:pt>
                <c:pt idx="37443">
                  <c:v>0.23972602739726001</c:v>
                </c:pt>
                <c:pt idx="37444">
                  <c:v>0.24657534246575299</c:v>
                </c:pt>
                <c:pt idx="37445">
                  <c:v>0.25342465753424598</c:v>
                </c:pt>
                <c:pt idx="37446">
                  <c:v>0.26027397260273899</c:v>
                </c:pt>
                <c:pt idx="37447">
                  <c:v>0.267123287671232</c:v>
                </c:pt>
                <c:pt idx="37448">
                  <c:v>0.27397260273972601</c:v>
                </c:pt>
                <c:pt idx="37449">
                  <c:v>0.28082191780821902</c:v>
                </c:pt>
                <c:pt idx="37450">
                  <c:v>0.28767123287671198</c:v>
                </c:pt>
                <c:pt idx="37451">
                  <c:v>0.29452054794520499</c:v>
                </c:pt>
                <c:pt idx="37452">
                  <c:v>0.301369863013698</c:v>
                </c:pt>
                <c:pt idx="37453">
                  <c:v>0.30821917808219101</c:v>
                </c:pt>
                <c:pt idx="37454">
                  <c:v>0.31506849315068403</c:v>
                </c:pt>
                <c:pt idx="37455">
                  <c:v>0.32191780821917798</c:v>
                </c:pt>
                <c:pt idx="37456">
                  <c:v>0.32876712328767099</c:v>
                </c:pt>
                <c:pt idx="37457">
                  <c:v>0.335616438356164</c:v>
                </c:pt>
                <c:pt idx="37458">
                  <c:v>0.34246575342465702</c:v>
                </c:pt>
                <c:pt idx="37459">
                  <c:v>0.34931506849315003</c:v>
                </c:pt>
                <c:pt idx="37460">
                  <c:v>0.35616438356164298</c:v>
                </c:pt>
                <c:pt idx="37461">
                  <c:v>0.36301369863013699</c:v>
                </c:pt>
                <c:pt idx="37462">
                  <c:v>0.36986301369863001</c:v>
                </c:pt>
                <c:pt idx="37463">
                  <c:v>0.37671232876712302</c:v>
                </c:pt>
                <c:pt idx="37464">
                  <c:v>0.38356164383561597</c:v>
                </c:pt>
                <c:pt idx="37465">
                  <c:v>0.39041095890410898</c:v>
                </c:pt>
                <c:pt idx="37466">
                  <c:v>0.397260273972602</c:v>
                </c:pt>
                <c:pt idx="37467">
                  <c:v>0.40410958904109501</c:v>
                </c:pt>
                <c:pt idx="37468">
                  <c:v>0.41095890410958902</c:v>
                </c:pt>
                <c:pt idx="37469">
                  <c:v>0.41780821917808197</c:v>
                </c:pt>
                <c:pt idx="37470">
                  <c:v>0.42465753424657499</c:v>
                </c:pt>
                <c:pt idx="37471">
                  <c:v>0.431506849315068</c:v>
                </c:pt>
                <c:pt idx="37472">
                  <c:v>0.43835616438356101</c:v>
                </c:pt>
                <c:pt idx="37473">
                  <c:v>0.44520547945205402</c:v>
                </c:pt>
                <c:pt idx="37474">
                  <c:v>0.45205479452054698</c:v>
                </c:pt>
                <c:pt idx="37475">
                  <c:v>0.45890410958904099</c:v>
                </c:pt>
                <c:pt idx="37476">
                  <c:v>0.465753424657534</c:v>
                </c:pt>
                <c:pt idx="37477">
                  <c:v>0.47260273972602701</c:v>
                </c:pt>
                <c:pt idx="37478">
                  <c:v>0.47945205479452002</c:v>
                </c:pt>
                <c:pt idx="37479">
                  <c:v>0.48630136986301298</c:v>
                </c:pt>
                <c:pt idx="37480">
                  <c:v>0.49315068493150599</c:v>
                </c:pt>
                <c:pt idx="37481">
                  <c:v>0.5</c:v>
                </c:pt>
                <c:pt idx="37482">
                  <c:v>0.50684931506849296</c:v>
                </c:pt>
                <c:pt idx="37483">
                  <c:v>0.51369863013698602</c:v>
                </c:pt>
                <c:pt idx="37484">
                  <c:v>0.52054794520547898</c:v>
                </c:pt>
                <c:pt idx="37485">
                  <c:v>0.52739726027397205</c:v>
                </c:pt>
                <c:pt idx="37486">
                  <c:v>0.534246575342465</c:v>
                </c:pt>
                <c:pt idx="37487">
                  <c:v>0.54109589041095896</c:v>
                </c:pt>
                <c:pt idx="37488">
                  <c:v>0.54794520547945202</c:v>
                </c:pt>
                <c:pt idx="37489">
                  <c:v>0.55479452054794498</c:v>
                </c:pt>
                <c:pt idx="37490">
                  <c:v>0.56164383561643805</c:v>
                </c:pt>
                <c:pt idx="37491">
                  <c:v>0.568493150684931</c:v>
                </c:pt>
                <c:pt idx="37492">
                  <c:v>0.57534246575342396</c:v>
                </c:pt>
                <c:pt idx="37493">
                  <c:v>0.58219178082191703</c:v>
                </c:pt>
                <c:pt idx="37494">
                  <c:v>0.58904109589041098</c:v>
                </c:pt>
                <c:pt idx="37495">
                  <c:v>0.59589041095890405</c:v>
                </c:pt>
                <c:pt idx="37496">
                  <c:v>0.602739726027397</c:v>
                </c:pt>
                <c:pt idx="37497">
                  <c:v>0.60958904109588996</c:v>
                </c:pt>
                <c:pt idx="37498">
                  <c:v>0.61643835616438303</c:v>
                </c:pt>
                <c:pt idx="37499">
                  <c:v>0.62328767123287598</c:v>
                </c:pt>
                <c:pt idx="37500">
                  <c:v>0.63013698630136905</c:v>
                </c:pt>
                <c:pt idx="37501">
                  <c:v>0.63698630136986301</c:v>
                </c:pt>
                <c:pt idx="37502">
                  <c:v>0.64383561643835596</c:v>
                </c:pt>
                <c:pt idx="37503">
                  <c:v>0.65068493150684903</c:v>
                </c:pt>
                <c:pt idx="37504">
                  <c:v>0.65753424657534199</c:v>
                </c:pt>
                <c:pt idx="37505">
                  <c:v>0.66438356164383505</c:v>
                </c:pt>
                <c:pt idx="37506">
                  <c:v>0.67123287671232801</c:v>
                </c:pt>
                <c:pt idx="37507">
                  <c:v>0.67808219178082196</c:v>
                </c:pt>
                <c:pt idx="37508">
                  <c:v>0.68493150684931503</c:v>
                </c:pt>
                <c:pt idx="37509">
                  <c:v>0.69178082191780799</c:v>
                </c:pt>
                <c:pt idx="37510">
                  <c:v>0.69863013698630105</c:v>
                </c:pt>
                <c:pt idx="37511">
                  <c:v>0.70547945205479401</c:v>
                </c:pt>
                <c:pt idx="37512">
                  <c:v>0.71232876712328697</c:v>
                </c:pt>
                <c:pt idx="37513">
                  <c:v>0.71917808219178003</c:v>
                </c:pt>
                <c:pt idx="37514">
                  <c:v>0.72602739726027399</c:v>
                </c:pt>
                <c:pt idx="37515">
                  <c:v>0.73287671232876705</c:v>
                </c:pt>
                <c:pt idx="37516">
                  <c:v>0.73972602739726001</c:v>
                </c:pt>
                <c:pt idx="37517">
                  <c:v>0.74657534246575297</c:v>
                </c:pt>
                <c:pt idx="37518">
                  <c:v>0.75342465753424603</c:v>
                </c:pt>
                <c:pt idx="37519">
                  <c:v>0.76027397260273899</c:v>
                </c:pt>
                <c:pt idx="37520">
                  <c:v>0.76712328767123195</c:v>
                </c:pt>
                <c:pt idx="37521">
                  <c:v>0.77397260273972601</c:v>
                </c:pt>
                <c:pt idx="37522">
                  <c:v>0.78082191780821897</c:v>
                </c:pt>
                <c:pt idx="37523">
                  <c:v>0.78767123287671204</c:v>
                </c:pt>
                <c:pt idx="37524">
                  <c:v>0.79452054794520499</c:v>
                </c:pt>
                <c:pt idx="37525">
                  <c:v>0.80136986301369795</c:v>
                </c:pt>
                <c:pt idx="37526">
                  <c:v>0.80821917808219101</c:v>
                </c:pt>
                <c:pt idx="37527">
                  <c:v>0.81506849315068497</c:v>
                </c:pt>
                <c:pt idx="37528">
                  <c:v>0.82191780821917804</c:v>
                </c:pt>
                <c:pt idx="37529">
                  <c:v>0.82876712328767099</c:v>
                </c:pt>
                <c:pt idx="37530">
                  <c:v>0.83561643835616395</c:v>
                </c:pt>
                <c:pt idx="37531">
                  <c:v>0.84246575342465702</c:v>
                </c:pt>
                <c:pt idx="37532">
                  <c:v>0.84931506849314997</c:v>
                </c:pt>
                <c:pt idx="37533">
                  <c:v>0.85616438356164304</c:v>
                </c:pt>
                <c:pt idx="37534">
                  <c:v>0.86301369863013699</c:v>
                </c:pt>
                <c:pt idx="37535">
                  <c:v>0.86986301369862995</c:v>
                </c:pt>
                <c:pt idx="37536">
                  <c:v>0.87671232876712302</c:v>
                </c:pt>
                <c:pt idx="37537">
                  <c:v>0.88356164383561597</c:v>
                </c:pt>
                <c:pt idx="37538">
                  <c:v>0.89041095890410904</c:v>
                </c:pt>
                <c:pt idx="37539">
                  <c:v>0.897260273972602</c:v>
                </c:pt>
                <c:pt idx="37540">
                  <c:v>0.90410958904109495</c:v>
                </c:pt>
                <c:pt idx="37541">
                  <c:v>0.91095890410958902</c:v>
                </c:pt>
                <c:pt idx="37542">
                  <c:v>0.91780821917808197</c:v>
                </c:pt>
                <c:pt idx="37543">
                  <c:v>0.92465753424657504</c:v>
                </c:pt>
                <c:pt idx="37544">
                  <c:v>0.931506849315068</c:v>
                </c:pt>
                <c:pt idx="37545">
                  <c:v>0.93835616438356095</c:v>
                </c:pt>
                <c:pt idx="37546">
                  <c:v>0.94520547945205402</c:v>
                </c:pt>
                <c:pt idx="37547">
                  <c:v>0.95205479452054798</c:v>
                </c:pt>
                <c:pt idx="37548">
                  <c:v>0.95890410958904104</c:v>
                </c:pt>
                <c:pt idx="37549">
                  <c:v>0.965753424657534</c:v>
                </c:pt>
                <c:pt idx="37550">
                  <c:v>0.97260273972602695</c:v>
                </c:pt>
                <c:pt idx="37551">
                  <c:v>0.97945205479452002</c:v>
                </c:pt>
                <c:pt idx="37552">
                  <c:v>0.98630136986301298</c:v>
                </c:pt>
                <c:pt idx="37553">
                  <c:v>0.99315068493150604</c:v>
                </c:pt>
                <c:pt idx="37554">
                  <c:v>0</c:v>
                </c:pt>
                <c:pt idx="37555">
                  <c:v>1.51515151515151E-2</c:v>
                </c:pt>
                <c:pt idx="37556">
                  <c:v>3.03030303030303E-2</c:v>
                </c:pt>
                <c:pt idx="37557">
                  <c:v>4.54545454545454E-2</c:v>
                </c:pt>
                <c:pt idx="37558">
                  <c:v>6.0606060606060601E-2</c:v>
                </c:pt>
                <c:pt idx="37559">
                  <c:v>7.5757575757575704E-2</c:v>
                </c:pt>
                <c:pt idx="37560">
                  <c:v>9.0909090909090898E-2</c:v>
                </c:pt>
                <c:pt idx="37561">
                  <c:v>0.10606060606060599</c:v>
                </c:pt>
                <c:pt idx="37562">
                  <c:v>0.12121212121212099</c:v>
                </c:pt>
                <c:pt idx="37563">
                  <c:v>0.13636363636363599</c:v>
                </c:pt>
                <c:pt idx="37564">
                  <c:v>0.15151515151515099</c:v>
                </c:pt>
                <c:pt idx="37565">
                  <c:v>0.16666666666666599</c:v>
                </c:pt>
                <c:pt idx="37566">
                  <c:v>0.18181818181818099</c:v>
                </c:pt>
                <c:pt idx="37567">
                  <c:v>0.19696969696969599</c:v>
                </c:pt>
                <c:pt idx="37568">
                  <c:v>0.21212121212121199</c:v>
                </c:pt>
                <c:pt idx="37569">
                  <c:v>0.22727272727272699</c:v>
                </c:pt>
                <c:pt idx="37570">
                  <c:v>0.24242424242424199</c:v>
                </c:pt>
                <c:pt idx="37571">
                  <c:v>0.25757575757575701</c:v>
                </c:pt>
                <c:pt idx="37572">
                  <c:v>0.27272727272727199</c:v>
                </c:pt>
                <c:pt idx="37573">
                  <c:v>0.28787878787878701</c:v>
                </c:pt>
                <c:pt idx="37574">
                  <c:v>0.30303030303030298</c:v>
                </c:pt>
                <c:pt idx="37575">
                  <c:v>0.31818181818181801</c:v>
                </c:pt>
                <c:pt idx="37576">
                  <c:v>0.33333333333333298</c:v>
                </c:pt>
                <c:pt idx="37577">
                  <c:v>0.34848484848484801</c:v>
                </c:pt>
                <c:pt idx="37578">
                  <c:v>0.36363636363636298</c:v>
                </c:pt>
                <c:pt idx="37579">
                  <c:v>0.37878787878787801</c:v>
                </c:pt>
                <c:pt idx="37580">
                  <c:v>0.39393939393939298</c:v>
                </c:pt>
                <c:pt idx="37581">
                  <c:v>0.40909090909090901</c:v>
                </c:pt>
                <c:pt idx="37582">
                  <c:v>0.42424242424242398</c:v>
                </c:pt>
                <c:pt idx="37583">
                  <c:v>0.439393939393939</c:v>
                </c:pt>
                <c:pt idx="37584">
                  <c:v>0.45454545454545398</c:v>
                </c:pt>
                <c:pt idx="37585">
                  <c:v>0.469696969696969</c:v>
                </c:pt>
                <c:pt idx="37586">
                  <c:v>0.48484848484848397</c:v>
                </c:pt>
                <c:pt idx="37587">
                  <c:v>0.5</c:v>
                </c:pt>
                <c:pt idx="37588">
                  <c:v>0.51515151515151503</c:v>
                </c:pt>
                <c:pt idx="37589">
                  <c:v>0.53030303030303005</c:v>
                </c:pt>
                <c:pt idx="37590">
                  <c:v>0.54545454545454497</c:v>
                </c:pt>
                <c:pt idx="37591">
                  <c:v>0.56060606060606</c:v>
                </c:pt>
                <c:pt idx="37592">
                  <c:v>0.57575757575757502</c:v>
                </c:pt>
                <c:pt idx="37593">
                  <c:v>0.59090909090909005</c:v>
                </c:pt>
                <c:pt idx="37594">
                  <c:v>0.60606060606060597</c:v>
                </c:pt>
                <c:pt idx="37595">
                  <c:v>0.62121212121212099</c:v>
                </c:pt>
                <c:pt idx="37596">
                  <c:v>0.63636363636363602</c:v>
                </c:pt>
                <c:pt idx="37597">
                  <c:v>0.65151515151515105</c:v>
                </c:pt>
                <c:pt idx="37598">
                  <c:v>0.66666666666666596</c:v>
                </c:pt>
                <c:pt idx="37599">
                  <c:v>0.68181818181818099</c:v>
                </c:pt>
                <c:pt idx="37600">
                  <c:v>0.69696969696969702</c:v>
                </c:pt>
                <c:pt idx="37601">
                  <c:v>0.71212121212121204</c:v>
                </c:pt>
                <c:pt idx="37602">
                  <c:v>0.72727272727272696</c:v>
                </c:pt>
                <c:pt idx="37603">
                  <c:v>0.74242424242424199</c:v>
                </c:pt>
                <c:pt idx="37604">
                  <c:v>0.75757575757575701</c:v>
                </c:pt>
                <c:pt idx="37605">
                  <c:v>0.77272727272727204</c:v>
                </c:pt>
                <c:pt idx="37606">
                  <c:v>0.78787878787878696</c:v>
                </c:pt>
                <c:pt idx="37607">
                  <c:v>0.80303030303030298</c:v>
                </c:pt>
                <c:pt idx="37608">
                  <c:v>0.81818181818181801</c:v>
                </c:pt>
                <c:pt idx="37609">
                  <c:v>0.83333333333333304</c:v>
                </c:pt>
                <c:pt idx="37610">
                  <c:v>0.84848484848484795</c:v>
                </c:pt>
                <c:pt idx="37611">
                  <c:v>0.86363636363636298</c:v>
                </c:pt>
                <c:pt idx="37612">
                  <c:v>0.87878787878787801</c:v>
                </c:pt>
                <c:pt idx="37613">
                  <c:v>0.89393939393939303</c:v>
                </c:pt>
                <c:pt idx="37614">
                  <c:v>0.90909090909090895</c:v>
                </c:pt>
                <c:pt idx="37615">
                  <c:v>0.92424242424242398</c:v>
                </c:pt>
                <c:pt idx="37616">
                  <c:v>0.939393939393939</c:v>
                </c:pt>
                <c:pt idx="37617">
                  <c:v>0.95454545454545403</c:v>
                </c:pt>
                <c:pt idx="37618">
                  <c:v>0.96969696969696895</c:v>
                </c:pt>
                <c:pt idx="37619">
                  <c:v>0.98484848484848397</c:v>
                </c:pt>
                <c:pt idx="37620">
                  <c:v>0</c:v>
                </c:pt>
                <c:pt idx="37621">
                  <c:v>1.6949152542372801E-2</c:v>
                </c:pt>
                <c:pt idx="37622">
                  <c:v>3.38983050847457E-2</c:v>
                </c:pt>
                <c:pt idx="37623">
                  <c:v>5.0847457627118599E-2</c:v>
                </c:pt>
                <c:pt idx="37624">
                  <c:v>6.7796610169491497E-2</c:v>
                </c:pt>
                <c:pt idx="37625">
                  <c:v>8.4745762711864403E-2</c:v>
                </c:pt>
                <c:pt idx="37626">
                  <c:v>0.101694915254237</c:v>
                </c:pt>
                <c:pt idx="37627">
                  <c:v>0.11864406779661001</c:v>
                </c:pt>
                <c:pt idx="37628">
                  <c:v>0.13559322033898299</c:v>
                </c:pt>
                <c:pt idx="37629">
                  <c:v>0.152542372881355</c:v>
                </c:pt>
                <c:pt idx="37630">
                  <c:v>0.169491525423728</c:v>
                </c:pt>
                <c:pt idx="37631">
                  <c:v>0.186440677966101</c:v>
                </c:pt>
                <c:pt idx="37632">
                  <c:v>0.20338983050847401</c:v>
                </c:pt>
                <c:pt idx="37633">
                  <c:v>0.22033898305084701</c:v>
                </c:pt>
                <c:pt idx="37634">
                  <c:v>0.23728813559322001</c:v>
                </c:pt>
                <c:pt idx="37635">
                  <c:v>0.25423728813559299</c:v>
                </c:pt>
                <c:pt idx="37636">
                  <c:v>0.27118644067796599</c:v>
                </c:pt>
                <c:pt idx="37637">
                  <c:v>0.28813559322033899</c:v>
                </c:pt>
                <c:pt idx="37638">
                  <c:v>0.305084745762711</c:v>
                </c:pt>
                <c:pt idx="37639">
                  <c:v>0.322033898305084</c:v>
                </c:pt>
                <c:pt idx="37640">
                  <c:v>0.338983050847457</c:v>
                </c:pt>
                <c:pt idx="37641">
                  <c:v>0.35593220338983</c:v>
                </c:pt>
                <c:pt idx="37642">
                  <c:v>0.37288135593220301</c:v>
                </c:pt>
                <c:pt idx="37643">
                  <c:v>0.38983050847457601</c:v>
                </c:pt>
                <c:pt idx="37644">
                  <c:v>0.40677966101694901</c:v>
                </c:pt>
                <c:pt idx="37645">
                  <c:v>0.42372881355932202</c:v>
                </c:pt>
                <c:pt idx="37646">
                  <c:v>0.44067796610169402</c:v>
                </c:pt>
                <c:pt idx="37647">
                  <c:v>0.45762711864406702</c:v>
                </c:pt>
                <c:pt idx="37648">
                  <c:v>0.47457627118644002</c:v>
                </c:pt>
                <c:pt idx="37649">
                  <c:v>0.49152542372881303</c:v>
                </c:pt>
                <c:pt idx="37650">
                  <c:v>0.50847457627118597</c:v>
                </c:pt>
                <c:pt idx="37651">
                  <c:v>0.52542372881355903</c:v>
                </c:pt>
                <c:pt idx="37652">
                  <c:v>0.54237288135593198</c:v>
                </c:pt>
                <c:pt idx="37653">
                  <c:v>0.55932203389830504</c:v>
                </c:pt>
                <c:pt idx="37654">
                  <c:v>0.57627118644067798</c:v>
                </c:pt>
                <c:pt idx="37655">
                  <c:v>0.59322033898305004</c:v>
                </c:pt>
                <c:pt idx="37656">
                  <c:v>0.61016949152542299</c:v>
                </c:pt>
                <c:pt idx="37657">
                  <c:v>0.62711864406779605</c:v>
                </c:pt>
                <c:pt idx="37658">
                  <c:v>0.644067796610169</c:v>
                </c:pt>
                <c:pt idx="37659">
                  <c:v>0.66101694915254205</c:v>
                </c:pt>
                <c:pt idx="37660">
                  <c:v>0.677966101694915</c:v>
                </c:pt>
                <c:pt idx="37661">
                  <c:v>0.69491525423728795</c:v>
                </c:pt>
                <c:pt idx="37662">
                  <c:v>0.71186440677966101</c:v>
                </c:pt>
                <c:pt idx="37663">
                  <c:v>0.72881355932203296</c:v>
                </c:pt>
                <c:pt idx="37664">
                  <c:v>0.74576271186440601</c:v>
                </c:pt>
                <c:pt idx="37665">
                  <c:v>0.76271186440677896</c:v>
                </c:pt>
                <c:pt idx="37666">
                  <c:v>0.77966101694915202</c:v>
                </c:pt>
                <c:pt idx="37667">
                  <c:v>0.79661016949152497</c:v>
                </c:pt>
                <c:pt idx="37668">
                  <c:v>0.81355932203389802</c:v>
                </c:pt>
                <c:pt idx="37669">
                  <c:v>0.83050847457627097</c:v>
                </c:pt>
                <c:pt idx="37670">
                  <c:v>0.84745762711864403</c:v>
                </c:pt>
                <c:pt idx="37671">
                  <c:v>0.86440677966101698</c:v>
                </c:pt>
                <c:pt idx="37672">
                  <c:v>0.88135593220338904</c:v>
                </c:pt>
                <c:pt idx="37673">
                  <c:v>0.89830508474576198</c:v>
                </c:pt>
                <c:pt idx="37674">
                  <c:v>0.91525423728813504</c:v>
                </c:pt>
                <c:pt idx="37675">
                  <c:v>0.93220338983050799</c:v>
                </c:pt>
                <c:pt idx="37676">
                  <c:v>0.94915254237288105</c:v>
                </c:pt>
                <c:pt idx="37677">
                  <c:v>0.96610169491525399</c:v>
                </c:pt>
                <c:pt idx="37678">
                  <c:v>0.98305084745762705</c:v>
                </c:pt>
                <c:pt idx="37679">
                  <c:v>0</c:v>
                </c:pt>
                <c:pt idx="37680">
                  <c:v>1.53846153846153E-2</c:v>
                </c:pt>
                <c:pt idx="37681">
                  <c:v>3.0769230769230702E-2</c:v>
                </c:pt>
                <c:pt idx="37682">
                  <c:v>4.6153846153846101E-2</c:v>
                </c:pt>
                <c:pt idx="37683">
                  <c:v>6.15384615384615E-2</c:v>
                </c:pt>
                <c:pt idx="37684">
                  <c:v>7.69230769230769E-2</c:v>
                </c:pt>
                <c:pt idx="37685">
                  <c:v>9.2307692307692299E-2</c:v>
                </c:pt>
                <c:pt idx="37686">
                  <c:v>0.107692307692307</c:v>
                </c:pt>
                <c:pt idx="37687">
                  <c:v>0.123076923076923</c:v>
                </c:pt>
                <c:pt idx="37688">
                  <c:v>0.138461538461538</c:v>
                </c:pt>
                <c:pt idx="37689">
                  <c:v>0.15384615384615299</c:v>
                </c:pt>
                <c:pt idx="37690">
                  <c:v>0.16923076923076899</c:v>
                </c:pt>
                <c:pt idx="37691">
                  <c:v>0.18461538461538399</c:v>
                </c:pt>
                <c:pt idx="37692">
                  <c:v>0.2</c:v>
                </c:pt>
                <c:pt idx="37693">
                  <c:v>0.21538461538461501</c:v>
                </c:pt>
                <c:pt idx="37694">
                  <c:v>0.23076923076923</c:v>
                </c:pt>
                <c:pt idx="37695">
                  <c:v>0.246153846153846</c:v>
                </c:pt>
                <c:pt idx="37696">
                  <c:v>0.261538461538461</c:v>
                </c:pt>
                <c:pt idx="37697">
                  <c:v>0.27692307692307599</c:v>
                </c:pt>
                <c:pt idx="37698">
                  <c:v>0.29230769230769199</c:v>
                </c:pt>
                <c:pt idx="37699">
                  <c:v>0.30769230769230699</c:v>
                </c:pt>
                <c:pt idx="37700">
                  <c:v>0.32307692307692298</c:v>
                </c:pt>
                <c:pt idx="37701">
                  <c:v>0.33846153846153798</c:v>
                </c:pt>
                <c:pt idx="37702">
                  <c:v>0.35384615384615298</c:v>
                </c:pt>
                <c:pt idx="37703">
                  <c:v>0.36923076923076897</c:v>
                </c:pt>
                <c:pt idx="37704">
                  <c:v>0.38461538461538403</c:v>
                </c:pt>
                <c:pt idx="37705">
                  <c:v>0.4</c:v>
                </c:pt>
                <c:pt idx="37706">
                  <c:v>0.41538461538461502</c:v>
                </c:pt>
                <c:pt idx="37707">
                  <c:v>0.43076923076923002</c:v>
                </c:pt>
                <c:pt idx="37708">
                  <c:v>0.44615384615384601</c:v>
                </c:pt>
                <c:pt idx="37709">
                  <c:v>0.46153846153846101</c:v>
                </c:pt>
                <c:pt idx="37710">
                  <c:v>0.47692307692307601</c:v>
                </c:pt>
                <c:pt idx="37711">
                  <c:v>0.492307692307692</c:v>
                </c:pt>
                <c:pt idx="37712">
                  <c:v>0.507692307692307</c:v>
                </c:pt>
                <c:pt idx="37713">
                  <c:v>0.52307692307692299</c:v>
                </c:pt>
                <c:pt idx="37714">
                  <c:v>0.53846153846153799</c:v>
                </c:pt>
                <c:pt idx="37715">
                  <c:v>0.55384615384615299</c:v>
                </c:pt>
                <c:pt idx="37716">
                  <c:v>0.56923076923076898</c:v>
                </c:pt>
                <c:pt idx="37717">
                  <c:v>0.58461538461538398</c:v>
                </c:pt>
                <c:pt idx="37718">
                  <c:v>0.6</c:v>
                </c:pt>
                <c:pt idx="37719">
                  <c:v>0.61538461538461497</c:v>
                </c:pt>
                <c:pt idx="37720">
                  <c:v>0.63076923076922997</c:v>
                </c:pt>
                <c:pt idx="37721">
                  <c:v>0.64615384615384597</c:v>
                </c:pt>
                <c:pt idx="37722">
                  <c:v>0.66153846153846096</c:v>
                </c:pt>
                <c:pt idx="37723">
                  <c:v>0.67692307692307696</c:v>
                </c:pt>
                <c:pt idx="37724">
                  <c:v>0.69230769230769196</c:v>
                </c:pt>
                <c:pt idx="37725">
                  <c:v>0.70769230769230695</c:v>
                </c:pt>
                <c:pt idx="37726">
                  <c:v>0.72307692307692295</c:v>
                </c:pt>
                <c:pt idx="37727">
                  <c:v>0.73846153846153795</c:v>
                </c:pt>
                <c:pt idx="37728">
                  <c:v>0.75384615384615306</c:v>
                </c:pt>
                <c:pt idx="37729">
                  <c:v>0.76923076923076905</c:v>
                </c:pt>
                <c:pt idx="37730">
                  <c:v>0.78461538461538405</c:v>
                </c:pt>
                <c:pt idx="37731">
                  <c:v>0.8</c:v>
                </c:pt>
                <c:pt idx="37732">
                  <c:v>0.81538461538461504</c:v>
                </c:pt>
                <c:pt idx="37733">
                  <c:v>0.83076923076923004</c:v>
                </c:pt>
                <c:pt idx="37734">
                  <c:v>0.84615384615384603</c:v>
                </c:pt>
                <c:pt idx="37735">
                  <c:v>0.86153846153846103</c:v>
                </c:pt>
                <c:pt idx="37736">
                  <c:v>0.87692307692307603</c:v>
                </c:pt>
                <c:pt idx="37737">
                  <c:v>0.89230769230769202</c:v>
                </c:pt>
                <c:pt idx="37738">
                  <c:v>0.90769230769230702</c:v>
                </c:pt>
                <c:pt idx="37739">
                  <c:v>0.92307692307692302</c:v>
                </c:pt>
                <c:pt idx="37740">
                  <c:v>0.93846153846153801</c:v>
                </c:pt>
                <c:pt idx="37741">
                  <c:v>0.95384615384615301</c:v>
                </c:pt>
                <c:pt idx="37742">
                  <c:v>0.96923076923076901</c:v>
                </c:pt>
                <c:pt idx="37743">
                  <c:v>0.984615384615384</c:v>
                </c:pt>
                <c:pt idx="37744">
                  <c:v>0</c:v>
                </c:pt>
                <c:pt idx="37745">
                  <c:v>2.0833333333333301E-2</c:v>
                </c:pt>
                <c:pt idx="37746">
                  <c:v>4.1666666666666602E-2</c:v>
                </c:pt>
                <c:pt idx="37747">
                  <c:v>6.25E-2</c:v>
                </c:pt>
                <c:pt idx="37748">
                  <c:v>8.3333333333333301E-2</c:v>
                </c:pt>
                <c:pt idx="37749">
                  <c:v>0.10416666666666601</c:v>
                </c:pt>
                <c:pt idx="37750">
                  <c:v>0.125</c:v>
                </c:pt>
                <c:pt idx="37751">
                  <c:v>0.14583333333333301</c:v>
                </c:pt>
                <c:pt idx="37752">
                  <c:v>0.16666666666666599</c:v>
                </c:pt>
                <c:pt idx="37753">
                  <c:v>0.1875</c:v>
                </c:pt>
                <c:pt idx="37754">
                  <c:v>0.20833333333333301</c:v>
                </c:pt>
                <c:pt idx="37755">
                  <c:v>0.22916666666666599</c:v>
                </c:pt>
                <c:pt idx="37756">
                  <c:v>0.25</c:v>
                </c:pt>
                <c:pt idx="37757">
                  <c:v>0.27083333333333298</c:v>
                </c:pt>
                <c:pt idx="37758">
                  <c:v>0.29166666666666602</c:v>
                </c:pt>
                <c:pt idx="37759">
                  <c:v>0.3125</c:v>
                </c:pt>
                <c:pt idx="37760">
                  <c:v>0.33333333333333298</c:v>
                </c:pt>
                <c:pt idx="37761">
                  <c:v>0.35416666666666602</c:v>
                </c:pt>
                <c:pt idx="37762">
                  <c:v>0.375</c:v>
                </c:pt>
                <c:pt idx="37763">
                  <c:v>0.39583333333333298</c:v>
                </c:pt>
                <c:pt idx="37764">
                  <c:v>0.41666666666666602</c:v>
                </c:pt>
                <c:pt idx="37765">
                  <c:v>0.4375</c:v>
                </c:pt>
                <c:pt idx="37766">
                  <c:v>0.45833333333333298</c:v>
                </c:pt>
                <c:pt idx="37767">
                  <c:v>0.47916666666666602</c:v>
                </c:pt>
                <c:pt idx="37768">
                  <c:v>0.5</c:v>
                </c:pt>
                <c:pt idx="37769">
                  <c:v>0.52083333333333304</c:v>
                </c:pt>
                <c:pt idx="37770">
                  <c:v>0.54166666666666596</c:v>
                </c:pt>
                <c:pt idx="37771">
                  <c:v>0.5625</c:v>
                </c:pt>
                <c:pt idx="37772">
                  <c:v>0.58333333333333304</c:v>
                </c:pt>
                <c:pt idx="37773">
                  <c:v>0.60416666666666596</c:v>
                </c:pt>
                <c:pt idx="37774">
                  <c:v>0.625</c:v>
                </c:pt>
                <c:pt idx="37775">
                  <c:v>0.64583333333333304</c:v>
                </c:pt>
                <c:pt idx="37776">
                  <c:v>0.66666666666666596</c:v>
                </c:pt>
                <c:pt idx="37777">
                  <c:v>0.6875</c:v>
                </c:pt>
                <c:pt idx="37778">
                  <c:v>0.70833333333333304</c:v>
                </c:pt>
                <c:pt idx="37779">
                  <c:v>0.72916666666666596</c:v>
                </c:pt>
                <c:pt idx="37780">
                  <c:v>0.75</c:v>
                </c:pt>
                <c:pt idx="37781">
                  <c:v>0.77083333333333304</c:v>
                </c:pt>
                <c:pt idx="37782">
                  <c:v>0.79166666666666596</c:v>
                </c:pt>
                <c:pt idx="37783">
                  <c:v>0.8125</c:v>
                </c:pt>
                <c:pt idx="37784">
                  <c:v>0.83333333333333304</c:v>
                </c:pt>
                <c:pt idx="37785">
                  <c:v>0.85416666666666596</c:v>
                </c:pt>
                <c:pt idx="37786">
                  <c:v>0.875</c:v>
                </c:pt>
                <c:pt idx="37787">
                  <c:v>0.89583333333333304</c:v>
                </c:pt>
                <c:pt idx="37788">
                  <c:v>0.91666666666666596</c:v>
                </c:pt>
                <c:pt idx="37789">
                  <c:v>0.9375</c:v>
                </c:pt>
                <c:pt idx="37790">
                  <c:v>0.95833333333333304</c:v>
                </c:pt>
                <c:pt idx="37791">
                  <c:v>0.97916666666666596</c:v>
                </c:pt>
                <c:pt idx="37792">
                  <c:v>0</c:v>
                </c:pt>
                <c:pt idx="37793">
                  <c:v>1.2820512820512799E-2</c:v>
                </c:pt>
                <c:pt idx="37794">
                  <c:v>2.5641025641025599E-2</c:v>
                </c:pt>
                <c:pt idx="37795">
                  <c:v>3.8461538461538401E-2</c:v>
                </c:pt>
                <c:pt idx="37796">
                  <c:v>5.1282051282051197E-2</c:v>
                </c:pt>
                <c:pt idx="37797">
                  <c:v>6.4102564102564097E-2</c:v>
                </c:pt>
                <c:pt idx="37798">
                  <c:v>7.69230769230769E-2</c:v>
                </c:pt>
                <c:pt idx="37799">
                  <c:v>8.9743589743589702E-2</c:v>
                </c:pt>
                <c:pt idx="37800">
                  <c:v>0.10256410256410201</c:v>
                </c:pt>
                <c:pt idx="37801">
                  <c:v>0.115384615384615</c:v>
                </c:pt>
                <c:pt idx="37802">
                  <c:v>0.128205128205128</c:v>
                </c:pt>
                <c:pt idx="37803">
                  <c:v>0.141025641025641</c:v>
                </c:pt>
                <c:pt idx="37804">
                  <c:v>0.15384615384615299</c:v>
                </c:pt>
                <c:pt idx="37805">
                  <c:v>0.16666666666666599</c:v>
                </c:pt>
                <c:pt idx="37806">
                  <c:v>0.17948717948717899</c:v>
                </c:pt>
                <c:pt idx="37807">
                  <c:v>0.19230769230769201</c:v>
                </c:pt>
                <c:pt idx="37808">
                  <c:v>0.20512820512820501</c:v>
                </c:pt>
                <c:pt idx="37809">
                  <c:v>0.21794871794871701</c:v>
                </c:pt>
                <c:pt idx="37810">
                  <c:v>0.23076923076923</c:v>
                </c:pt>
                <c:pt idx="37811">
                  <c:v>0.243589743589743</c:v>
                </c:pt>
                <c:pt idx="37812">
                  <c:v>0.256410256410256</c:v>
                </c:pt>
                <c:pt idx="37813">
                  <c:v>0.269230769230769</c:v>
                </c:pt>
                <c:pt idx="37814">
                  <c:v>0.28205128205128199</c:v>
                </c:pt>
                <c:pt idx="37815">
                  <c:v>0.29487179487179399</c:v>
                </c:pt>
                <c:pt idx="37816">
                  <c:v>0.30769230769230699</c:v>
                </c:pt>
                <c:pt idx="37817">
                  <c:v>0.32051282051281998</c:v>
                </c:pt>
                <c:pt idx="37818">
                  <c:v>0.33333333333333298</c:v>
                </c:pt>
                <c:pt idx="37819">
                  <c:v>0.34615384615384598</c:v>
                </c:pt>
                <c:pt idx="37820">
                  <c:v>0.35897435897435898</c:v>
                </c:pt>
                <c:pt idx="37821">
                  <c:v>0.37179487179487097</c:v>
                </c:pt>
                <c:pt idx="37822">
                  <c:v>0.38461538461538403</c:v>
                </c:pt>
                <c:pt idx="37823">
                  <c:v>0.39743589743589702</c:v>
                </c:pt>
                <c:pt idx="37824">
                  <c:v>0.41025641025641002</c:v>
                </c:pt>
                <c:pt idx="37825">
                  <c:v>0.42307692307692302</c:v>
                </c:pt>
                <c:pt idx="37826">
                  <c:v>0.43589743589743501</c:v>
                </c:pt>
                <c:pt idx="37827">
                  <c:v>0.44871794871794801</c:v>
                </c:pt>
                <c:pt idx="37828">
                  <c:v>0.46153846153846101</c:v>
                </c:pt>
                <c:pt idx="37829">
                  <c:v>0.47435897435897401</c:v>
                </c:pt>
                <c:pt idx="37830">
                  <c:v>0.487179487179487</c:v>
                </c:pt>
                <c:pt idx="37831">
                  <c:v>0.5</c:v>
                </c:pt>
                <c:pt idx="37832">
                  <c:v>0.512820512820512</c:v>
                </c:pt>
                <c:pt idx="37833">
                  <c:v>0.52564102564102499</c:v>
                </c:pt>
                <c:pt idx="37834">
                  <c:v>0.53846153846153799</c:v>
                </c:pt>
                <c:pt idx="37835">
                  <c:v>0.55128205128205099</c:v>
                </c:pt>
                <c:pt idx="37836">
                  <c:v>0.56410256410256399</c:v>
                </c:pt>
                <c:pt idx="37837">
                  <c:v>0.57692307692307598</c:v>
                </c:pt>
                <c:pt idx="37838">
                  <c:v>0.58974358974358898</c:v>
                </c:pt>
                <c:pt idx="37839">
                  <c:v>0.60256410256410198</c:v>
                </c:pt>
                <c:pt idx="37840">
                  <c:v>0.61538461538461497</c:v>
                </c:pt>
                <c:pt idx="37841">
                  <c:v>0.62820512820512797</c:v>
                </c:pt>
                <c:pt idx="37842">
                  <c:v>0.64102564102564097</c:v>
                </c:pt>
                <c:pt idx="37843">
                  <c:v>0.65384615384615297</c:v>
                </c:pt>
                <c:pt idx="37844">
                  <c:v>0.66666666666666596</c:v>
                </c:pt>
                <c:pt idx="37845">
                  <c:v>0.67948717948717896</c:v>
                </c:pt>
                <c:pt idx="37846">
                  <c:v>0.69230769230769196</c:v>
                </c:pt>
                <c:pt idx="37847">
                  <c:v>0.70512820512820495</c:v>
                </c:pt>
                <c:pt idx="37848">
                  <c:v>0.71794871794871795</c:v>
                </c:pt>
                <c:pt idx="37849">
                  <c:v>0.73076923076922995</c:v>
                </c:pt>
                <c:pt idx="37850">
                  <c:v>0.74358974358974295</c:v>
                </c:pt>
                <c:pt idx="37851">
                  <c:v>0.75641025641025605</c:v>
                </c:pt>
                <c:pt idx="37852">
                  <c:v>0.76923076923076905</c:v>
                </c:pt>
                <c:pt idx="37853">
                  <c:v>0.78205128205128205</c:v>
                </c:pt>
                <c:pt idx="37854">
                  <c:v>0.79487179487179405</c:v>
                </c:pt>
                <c:pt idx="37855">
                  <c:v>0.80769230769230704</c:v>
                </c:pt>
                <c:pt idx="37856">
                  <c:v>0.82051282051282004</c:v>
                </c:pt>
                <c:pt idx="37857">
                  <c:v>0.83333333333333304</c:v>
                </c:pt>
                <c:pt idx="37858">
                  <c:v>0.84615384615384603</c:v>
                </c:pt>
                <c:pt idx="37859">
                  <c:v>0.85897435897435803</c:v>
                </c:pt>
                <c:pt idx="37860">
                  <c:v>0.87179487179487103</c:v>
                </c:pt>
                <c:pt idx="37861">
                  <c:v>0.88461538461538403</c:v>
                </c:pt>
                <c:pt idx="37862">
                  <c:v>0.89743589743589702</c:v>
                </c:pt>
                <c:pt idx="37863">
                  <c:v>0.91025641025641002</c:v>
                </c:pt>
                <c:pt idx="37864">
                  <c:v>0.92307692307692302</c:v>
                </c:pt>
                <c:pt idx="37865">
                  <c:v>0.93589743589743501</c:v>
                </c:pt>
                <c:pt idx="37866">
                  <c:v>0.94871794871794801</c:v>
                </c:pt>
                <c:pt idx="37867">
                  <c:v>0.96153846153846101</c:v>
                </c:pt>
                <c:pt idx="37868">
                  <c:v>0.97435897435897401</c:v>
                </c:pt>
                <c:pt idx="37869">
                  <c:v>0.987179487179487</c:v>
                </c:pt>
                <c:pt idx="37870">
                  <c:v>0</c:v>
                </c:pt>
                <c:pt idx="37871">
                  <c:v>1.38888888888888E-2</c:v>
                </c:pt>
                <c:pt idx="37872">
                  <c:v>2.77777777777777E-2</c:v>
                </c:pt>
                <c:pt idx="37873">
                  <c:v>4.1666666666666602E-2</c:v>
                </c:pt>
                <c:pt idx="37874">
                  <c:v>5.5555555555555497E-2</c:v>
                </c:pt>
                <c:pt idx="37875">
                  <c:v>6.9444444444444406E-2</c:v>
                </c:pt>
                <c:pt idx="37876">
                  <c:v>8.3333333333333301E-2</c:v>
                </c:pt>
                <c:pt idx="37877">
                  <c:v>9.7222222222222196E-2</c:v>
                </c:pt>
                <c:pt idx="37878">
                  <c:v>0.11111111111111099</c:v>
                </c:pt>
                <c:pt idx="37879">
                  <c:v>0.125</c:v>
                </c:pt>
                <c:pt idx="37880">
                  <c:v>0.13888888888888801</c:v>
                </c:pt>
                <c:pt idx="37881">
                  <c:v>0.15277777777777701</c:v>
                </c:pt>
                <c:pt idx="37882">
                  <c:v>0.16666666666666599</c:v>
                </c:pt>
                <c:pt idx="37883">
                  <c:v>0.180555555555555</c:v>
                </c:pt>
                <c:pt idx="37884">
                  <c:v>0.194444444444444</c:v>
                </c:pt>
                <c:pt idx="37885">
                  <c:v>0.20833333333333301</c:v>
                </c:pt>
                <c:pt idx="37886">
                  <c:v>0.22222222222222199</c:v>
                </c:pt>
                <c:pt idx="37887">
                  <c:v>0.23611111111111099</c:v>
                </c:pt>
                <c:pt idx="37888">
                  <c:v>0.25</c:v>
                </c:pt>
                <c:pt idx="37889">
                  <c:v>0.26388888888888801</c:v>
                </c:pt>
                <c:pt idx="37890">
                  <c:v>0.27777777777777701</c:v>
                </c:pt>
                <c:pt idx="37891">
                  <c:v>0.29166666666666602</c:v>
                </c:pt>
                <c:pt idx="37892">
                  <c:v>0.30555555555555503</c:v>
                </c:pt>
                <c:pt idx="37893">
                  <c:v>0.31944444444444398</c:v>
                </c:pt>
                <c:pt idx="37894">
                  <c:v>0.33333333333333298</c:v>
                </c:pt>
                <c:pt idx="37895">
                  <c:v>0.34722222222222199</c:v>
                </c:pt>
                <c:pt idx="37896">
                  <c:v>0.36111111111111099</c:v>
                </c:pt>
                <c:pt idx="37897">
                  <c:v>0.375</c:v>
                </c:pt>
                <c:pt idx="37898">
                  <c:v>0.38888888888888801</c:v>
                </c:pt>
                <c:pt idx="37899">
                  <c:v>0.40277777777777701</c:v>
                </c:pt>
                <c:pt idx="37900">
                  <c:v>0.41666666666666602</c:v>
                </c:pt>
                <c:pt idx="37901">
                  <c:v>0.43055555555555503</c:v>
                </c:pt>
                <c:pt idx="37902">
                  <c:v>0.44444444444444398</c:v>
                </c:pt>
                <c:pt idx="37903">
                  <c:v>0.45833333333333298</c:v>
                </c:pt>
                <c:pt idx="37904">
                  <c:v>0.47222222222222199</c:v>
                </c:pt>
                <c:pt idx="37905">
                  <c:v>0.48611111111111099</c:v>
                </c:pt>
                <c:pt idx="37906">
                  <c:v>0.5</c:v>
                </c:pt>
                <c:pt idx="37907">
                  <c:v>0.51388888888888795</c:v>
                </c:pt>
                <c:pt idx="37908">
                  <c:v>0.52777777777777701</c:v>
                </c:pt>
                <c:pt idx="37909">
                  <c:v>0.54166666666666596</c:v>
                </c:pt>
                <c:pt idx="37910">
                  <c:v>0.55555555555555503</c:v>
                </c:pt>
                <c:pt idx="37911">
                  <c:v>0.56944444444444398</c:v>
                </c:pt>
                <c:pt idx="37912">
                  <c:v>0.58333333333333304</c:v>
                </c:pt>
                <c:pt idx="37913">
                  <c:v>0.59722222222222199</c:v>
                </c:pt>
                <c:pt idx="37914">
                  <c:v>0.61111111111111105</c:v>
                </c:pt>
                <c:pt idx="37915">
                  <c:v>0.625</c:v>
                </c:pt>
                <c:pt idx="37916">
                  <c:v>0.63888888888888795</c:v>
                </c:pt>
                <c:pt idx="37917">
                  <c:v>0.65277777777777701</c:v>
                </c:pt>
                <c:pt idx="37918">
                  <c:v>0.66666666666666596</c:v>
                </c:pt>
                <c:pt idx="37919">
                  <c:v>0.68055555555555503</c:v>
                </c:pt>
                <c:pt idx="37920">
                  <c:v>0.69444444444444398</c:v>
                </c:pt>
                <c:pt idx="37921">
                  <c:v>0.70833333333333304</c:v>
                </c:pt>
                <c:pt idx="37922">
                  <c:v>0.72222222222222199</c:v>
                </c:pt>
                <c:pt idx="37923">
                  <c:v>0.73611111111111105</c:v>
                </c:pt>
                <c:pt idx="37924">
                  <c:v>0.75</c:v>
                </c:pt>
                <c:pt idx="37925">
                  <c:v>0.76388888888888795</c:v>
                </c:pt>
                <c:pt idx="37926">
                  <c:v>0.77777777777777701</c:v>
                </c:pt>
                <c:pt idx="37927">
                  <c:v>0.79166666666666596</c:v>
                </c:pt>
                <c:pt idx="37928">
                  <c:v>0.80555555555555503</c:v>
                </c:pt>
                <c:pt idx="37929">
                  <c:v>0.81944444444444398</c:v>
                </c:pt>
                <c:pt idx="37930">
                  <c:v>0.83333333333333304</c:v>
                </c:pt>
                <c:pt idx="37931">
                  <c:v>0.84722222222222199</c:v>
                </c:pt>
                <c:pt idx="37932">
                  <c:v>0.86111111111111105</c:v>
                </c:pt>
                <c:pt idx="37933">
                  <c:v>0.875</c:v>
                </c:pt>
                <c:pt idx="37934">
                  <c:v>0.88888888888888795</c:v>
                </c:pt>
                <c:pt idx="37935">
                  <c:v>0.90277777777777701</c:v>
                </c:pt>
                <c:pt idx="37936">
                  <c:v>0.91666666666666596</c:v>
                </c:pt>
                <c:pt idx="37937">
                  <c:v>0.93055555555555503</c:v>
                </c:pt>
                <c:pt idx="37938">
                  <c:v>0.94444444444444398</c:v>
                </c:pt>
                <c:pt idx="37939">
                  <c:v>0.95833333333333304</c:v>
                </c:pt>
                <c:pt idx="37940">
                  <c:v>0.97222222222222199</c:v>
                </c:pt>
                <c:pt idx="37941">
                  <c:v>0.98611111111111105</c:v>
                </c:pt>
                <c:pt idx="37942">
                  <c:v>0</c:v>
                </c:pt>
                <c:pt idx="37943">
                  <c:v>1.2987012987012899E-2</c:v>
                </c:pt>
                <c:pt idx="37944">
                  <c:v>2.5974025974025899E-2</c:v>
                </c:pt>
                <c:pt idx="37945">
                  <c:v>3.8961038961038898E-2</c:v>
                </c:pt>
                <c:pt idx="37946">
                  <c:v>5.1948051948051903E-2</c:v>
                </c:pt>
                <c:pt idx="37947">
                  <c:v>6.4935064935064901E-2</c:v>
                </c:pt>
                <c:pt idx="37948">
                  <c:v>7.7922077922077906E-2</c:v>
                </c:pt>
                <c:pt idx="37949">
                  <c:v>9.0909090909090898E-2</c:v>
                </c:pt>
                <c:pt idx="37950">
                  <c:v>0.103896103896103</c:v>
                </c:pt>
                <c:pt idx="37951">
                  <c:v>0.11688311688311601</c:v>
                </c:pt>
                <c:pt idx="37952">
                  <c:v>0.129870129870129</c:v>
                </c:pt>
                <c:pt idx="37953">
                  <c:v>0.14285714285714199</c:v>
                </c:pt>
                <c:pt idx="37954">
                  <c:v>0.15584415584415501</c:v>
                </c:pt>
                <c:pt idx="37955">
                  <c:v>0.168831168831168</c:v>
                </c:pt>
                <c:pt idx="37956">
                  <c:v>0.18181818181818099</c:v>
                </c:pt>
                <c:pt idx="37957">
                  <c:v>0.19480519480519401</c:v>
                </c:pt>
                <c:pt idx="37958">
                  <c:v>0.207792207792207</c:v>
                </c:pt>
                <c:pt idx="37959">
                  <c:v>0.22077922077921999</c:v>
                </c:pt>
                <c:pt idx="37960">
                  <c:v>0.23376623376623301</c:v>
                </c:pt>
                <c:pt idx="37961">
                  <c:v>0.246753246753246</c:v>
                </c:pt>
                <c:pt idx="37962">
                  <c:v>0.25974025974025899</c:v>
                </c:pt>
                <c:pt idx="37963">
                  <c:v>0.27272727272727199</c:v>
                </c:pt>
                <c:pt idx="37964">
                  <c:v>0.28571428571428498</c:v>
                </c:pt>
                <c:pt idx="37965">
                  <c:v>0.29870129870129802</c:v>
                </c:pt>
                <c:pt idx="37966">
                  <c:v>0.31168831168831101</c:v>
                </c:pt>
                <c:pt idx="37967">
                  <c:v>0.32467532467532401</c:v>
                </c:pt>
                <c:pt idx="37968">
                  <c:v>0.337662337662337</c:v>
                </c:pt>
                <c:pt idx="37969">
                  <c:v>0.35064935064934999</c:v>
                </c:pt>
                <c:pt idx="37970">
                  <c:v>0.36363636363636298</c:v>
                </c:pt>
                <c:pt idx="37971">
                  <c:v>0.37662337662337603</c:v>
                </c:pt>
                <c:pt idx="37972">
                  <c:v>0.38961038961038902</c:v>
                </c:pt>
                <c:pt idx="37973">
                  <c:v>0.40259740259740201</c:v>
                </c:pt>
                <c:pt idx="37974">
                  <c:v>0.415584415584415</c:v>
                </c:pt>
                <c:pt idx="37975">
                  <c:v>0.42857142857142799</c:v>
                </c:pt>
                <c:pt idx="37976">
                  <c:v>0.44155844155844098</c:v>
                </c:pt>
                <c:pt idx="37977">
                  <c:v>0.45454545454545398</c:v>
                </c:pt>
                <c:pt idx="37978">
                  <c:v>0.46753246753246702</c:v>
                </c:pt>
                <c:pt idx="37979">
                  <c:v>0.48051948051948001</c:v>
                </c:pt>
                <c:pt idx="37980">
                  <c:v>0.493506493506493</c:v>
                </c:pt>
                <c:pt idx="37981">
                  <c:v>0.506493506493506</c:v>
                </c:pt>
                <c:pt idx="37982">
                  <c:v>0.51948051948051899</c:v>
                </c:pt>
                <c:pt idx="37983">
                  <c:v>0.53246753246753198</c:v>
                </c:pt>
                <c:pt idx="37984">
                  <c:v>0.54545454545454497</c:v>
                </c:pt>
                <c:pt idx="37985">
                  <c:v>0.55844155844155796</c:v>
                </c:pt>
                <c:pt idx="37986">
                  <c:v>0.57142857142857095</c:v>
                </c:pt>
                <c:pt idx="37987">
                  <c:v>0.58441558441558406</c:v>
                </c:pt>
                <c:pt idx="37988">
                  <c:v>0.59740259740259705</c:v>
                </c:pt>
                <c:pt idx="37989">
                  <c:v>0.61038961038961004</c:v>
                </c:pt>
                <c:pt idx="37990">
                  <c:v>0.62337662337662303</c:v>
                </c:pt>
                <c:pt idx="37991">
                  <c:v>0.63636363636363602</c:v>
                </c:pt>
                <c:pt idx="37992">
                  <c:v>0.64935064935064901</c:v>
                </c:pt>
                <c:pt idx="37993">
                  <c:v>0.662337662337662</c:v>
                </c:pt>
                <c:pt idx="37994">
                  <c:v>0.67532467532467499</c:v>
                </c:pt>
                <c:pt idx="37995">
                  <c:v>0.68831168831168799</c:v>
                </c:pt>
                <c:pt idx="37996">
                  <c:v>0.70129870129870098</c:v>
                </c:pt>
                <c:pt idx="37997">
                  <c:v>0.71428571428571397</c:v>
                </c:pt>
                <c:pt idx="37998">
                  <c:v>0.72727272727272696</c:v>
                </c:pt>
                <c:pt idx="37999">
                  <c:v>0.74025974025973995</c:v>
                </c:pt>
                <c:pt idx="38000">
                  <c:v>0.75324675324675305</c:v>
                </c:pt>
                <c:pt idx="38001">
                  <c:v>0.76623376623376604</c:v>
                </c:pt>
                <c:pt idx="38002">
                  <c:v>0.77922077922077904</c:v>
                </c:pt>
                <c:pt idx="38003">
                  <c:v>0.79220779220779203</c:v>
                </c:pt>
                <c:pt idx="38004">
                  <c:v>0.80519480519480502</c:v>
                </c:pt>
                <c:pt idx="38005">
                  <c:v>0.81818181818181801</c:v>
                </c:pt>
                <c:pt idx="38006">
                  <c:v>0.831168831168831</c:v>
                </c:pt>
                <c:pt idx="38007">
                  <c:v>0.84415584415584399</c:v>
                </c:pt>
                <c:pt idx="38008">
                  <c:v>0.85714285714285698</c:v>
                </c:pt>
                <c:pt idx="38009">
                  <c:v>0.87012987012986998</c:v>
                </c:pt>
                <c:pt idx="38010">
                  <c:v>0.88311688311688297</c:v>
                </c:pt>
                <c:pt idx="38011">
                  <c:v>0.89610389610389596</c:v>
                </c:pt>
                <c:pt idx="38012">
                  <c:v>0.90909090909090895</c:v>
                </c:pt>
                <c:pt idx="38013">
                  <c:v>0.92207792207792205</c:v>
                </c:pt>
                <c:pt idx="38014">
                  <c:v>0.93506493506493504</c:v>
                </c:pt>
                <c:pt idx="38015">
                  <c:v>0.94805194805194803</c:v>
                </c:pt>
                <c:pt idx="38016">
                  <c:v>0.96103896103896103</c:v>
                </c:pt>
                <c:pt idx="38017">
                  <c:v>0.97402597402597402</c:v>
                </c:pt>
                <c:pt idx="38018">
                  <c:v>0.98701298701298701</c:v>
                </c:pt>
                <c:pt idx="38019">
                  <c:v>0</c:v>
                </c:pt>
                <c:pt idx="38020">
                  <c:v>1.1764705882352899E-2</c:v>
                </c:pt>
                <c:pt idx="38021">
                  <c:v>2.3529411764705799E-2</c:v>
                </c:pt>
                <c:pt idx="38022">
                  <c:v>3.5294117647058802E-2</c:v>
                </c:pt>
                <c:pt idx="38023">
                  <c:v>4.7058823529411702E-2</c:v>
                </c:pt>
                <c:pt idx="38024">
                  <c:v>5.8823529411764698E-2</c:v>
                </c:pt>
                <c:pt idx="38025">
                  <c:v>7.0588235294117604E-2</c:v>
                </c:pt>
                <c:pt idx="38026">
                  <c:v>8.2352941176470504E-2</c:v>
                </c:pt>
                <c:pt idx="38027">
                  <c:v>9.41176470588235E-2</c:v>
                </c:pt>
                <c:pt idx="38028">
                  <c:v>0.105882352941176</c:v>
                </c:pt>
                <c:pt idx="38029">
                  <c:v>0.11764705882352899</c:v>
                </c:pt>
                <c:pt idx="38030">
                  <c:v>0.129411764705882</c:v>
                </c:pt>
                <c:pt idx="38031">
                  <c:v>0.14117647058823499</c:v>
                </c:pt>
                <c:pt idx="38032">
                  <c:v>0.152941176470588</c:v>
                </c:pt>
                <c:pt idx="38033">
                  <c:v>0.16470588235294101</c:v>
                </c:pt>
                <c:pt idx="38034">
                  <c:v>0.17647058823529399</c:v>
                </c:pt>
                <c:pt idx="38035">
                  <c:v>0.188235294117647</c:v>
                </c:pt>
                <c:pt idx="38036">
                  <c:v>0.2</c:v>
                </c:pt>
                <c:pt idx="38037">
                  <c:v>0.21176470588235199</c:v>
                </c:pt>
                <c:pt idx="38038">
                  <c:v>0.223529411764705</c:v>
                </c:pt>
                <c:pt idx="38039">
                  <c:v>0.23529411764705799</c:v>
                </c:pt>
                <c:pt idx="38040">
                  <c:v>0.247058823529411</c:v>
                </c:pt>
                <c:pt idx="38041">
                  <c:v>0.25882352941176401</c:v>
                </c:pt>
                <c:pt idx="38042">
                  <c:v>0.27058823529411702</c:v>
                </c:pt>
                <c:pt idx="38043">
                  <c:v>0.28235294117646997</c:v>
                </c:pt>
                <c:pt idx="38044">
                  <c:v>0.29411764705882298</c:v>
                </c:pt>
                <c:pt idx="38045">
                  <c:v>0.30588235294117599</c:v>
                </c:pt>
                <c:pt idx="38046">
                  <c:v>0.317647058823529</c:v>
                </c:pt>
                <c:pt idx="38047">
                  <c:v>0.32941176470588202</c:v>
                </c:pt>
                <c:pt idx="38048">
                  <c:v>0.34117647058823503</c:v>
                </c:pt>
                <c:pt idx="38049">
                  <c:v>0.35294117647058798</c:v>
                </c:pt>
                <c:pt idx="38050">
                  <c:v>0.36470588235294099</c:v>
                </c:pt>
                <c:pt idx="38051">
                  <c:v>0.376470588235294</c:v>
                </c:pt>
                <c:pt idx="38052">
                  <c:v>0.38823529411764701</c:v>
                </c:pt>
                <c:pt idx="38053">
                  <c:v>0.4</c:v>
                </c:pt>
                <c:pt idx="38054">
                  <c:v>0.41176470588235198</c:v>
                </c:pt>
                <c:pt idx="38055">
                  <c:v>0.42352941176470499</c:v>
                </c:pt>
                <c:pt idx="38056">
                  <c:v>0.435294117647058</c:v>
                </c:pt>
                <c:pt idx="38057">
                  <c:v>0.44705882352941101</c:v>
                </c:pt>
                <c:pt idx="38058">
                  <c:v>0.45882352941176402</c:v>
                </c:pt>
                <c:pt idx="38059">
                  <c:v>0.47058823529411697</c:v>
                </c:pt>
                <c:pt idx="38060">
                  <c:v>0.48235294117646998</c:v>
                </c:pt>
                <c:pt idx="38061">
                  <c:v>0.494117647058823</c:v>
                </c:pt>
                <c:pt idx="38062">
                  <c:v>0.50588235294117601</c:v>
                </c:pt>
                <c:pt idx="38063">
                  <c:v>0.51764705882352902</c:v>
                </c:pt>
                <c:pt idx="38064">
                  <c:v>0.52941176470588203</c:v>
                </c:pt>
                <c:pt idx="38065">
                  <c:v>0.54117647058823504</c:v>
                </c:pt>
                <c:pt idx="38066">
                  <c:v>0.55294117647058805</c:v>
                </c:pt>
                <c:pt idx="38067">
                  <c:v>0.56470588235294095</c:v>
                </c:pt>
                <c:pt idx="38068">
                  <c:v>0.57647058823529396</c:v>
                </c:pt>
                <c:pt idx="38069">
                  <c:v>0.58823529411764697</c:v>
                </c:pt>
                <c:pt idx="38070">
                  <c:v>0.6</c:v>
                </c:pt>
                <c:pt idx="38071">
                  <c:v>0.61176470588235299</c:v>
                </c:pt>
                <c:pt idx="38072">
                  <c:v>0.623529411764705</c:v>
                </c:pt>
                <c:pt idx="38073">
                  <c:v>0.63529411764705801</c:v>
                </c:pt>
                <c:pt idx="38074">
                  <c:v>0.64705882352941102</c:v>
                </c:pt>
                <c:pt idx="38075">
                  <c:v>0.65882352941176403</c:v>
                </c:pt>
                <c:pt idx="38076">
                  <c:v>0.67058823529411704</c:v>
                </c:pt>
                <c:pt idx="38077">
                  <c:v>0.68235294117647005</c:v>
                </c:pt>
                <c:pt idx="38078">
                  <c:v>0.69411764705882295</c:v>
                </c:pt>
                <c:pt idx="38079">
                  <c:v>0.70588235294117596</c:v>
                </c:pt>
                <c:pt idx="38080">
                  <c:v>0.71764705882352897</c:v>
                </c:pt>
                <c:pt idx="38081">
                  <c:v>0.72941176470588198</c:v>
                </c:pt>
                <c:pt idx="38082">
                  <c:v>0.74117647058823499</c:v>
                </c:pt>
                <c:pt idx="38083">
                  <c:v>0.752941176470588</c:v>
                </c:pt>
                <c:pt idx="38084">
                  <c:v>0.76470588235294101</c:v>
                </c:pt>
                <c:pt idx="38085">
                  <c:v>0.77647058823529402</c:v>
                </c:pt>
                <c:pt idx="38086">
                  <c:v>0.78823529411764703</c:v>
                </c:pt>
                <c:pt idx="38087">
                  <c:v>0.8</c:v>
                </c:pt>
                <c:pt idx="38088">
                  <c:v>0.81176470588235194</c:v>
                </c:pt>
                <c:pt idx="38089">
                  <c:v>0.82352941176470495</c:v>
                </c:pt>
                <c:pt idx="38090">
                  <c:v>0.83529411764705797</c:v>
                </c:pt>
                <c:pt idx="38091">
                  <c:v>0.84705882352941098</c:v>
                </c:pt>
                <c:pt idx="38092">
                  <c:v>0.85882352941176399</c:v>
                </c:pt>
                <c:pt idx="38093">
                  <c:v>0.870588235294117</c:v>
                </c:pt>
                <c:pt idx="38094">
                  <c:v>0.88235294117647001</c:v>
                </c:pt>
                <c:pt idx="38095">
                  <c:v>0.89411764705882302</c:v>
                </c:pt>
                <c:pt idx="38096">
                  <c:v>0.90588235294117603</c:v>
                </c:pt>
                <c:pt idx="38097">
                  <c:v>0.91764705882352904</c:v>
                </c:pt>
                <c:pt idx="38098">
                  <c:v>0.92941176470588205</c:v>
                </c:pt>
                <c:pt idx="38099">
                  <c:v>0.94117647058823495</c:v>
                </c:pt>
                <c:pt idx="38100">
                  <c:v>0.95294117647058796</c:v>
                </c:pt>
                <c:pt idx="38101">
                  <c:v>0.96470588235294097</c:v>
                </c:pt>
                <c:pt idx="38102">
                  <c:v>0.97647058823529398</c:v>
                </c:pt>
                <c:pt idx="38103">
                  <c:v>0.98823529411764699</c:v>
                </c:pt>
                <c:pt idx="38104">
                  <c:v>0</c:v>
                </c:pt>
                <c:pt idx="38105">
                  <c:v>1.03092783505154E-2</c:v>
                </c:pt>
                <c:pt idx="38106">
                  <c:v>2.06185567010309E-2</c:v>
                </c:pt>
                <c:pt idx="38107">
                  <c:v>3.0927835051546299E-2</c:v>
                </c:pt>
                <c:pt idx="38108">
                  <c:v>4.1237113402061799E-2</c:v>
                </c:pt>
                <c:pt idx="38109">
                  <c:v>5.1546391752577303E-2</c:v>
                </c:pt>
                <c:pt idx="38110">
                  <c:v>6.1855670103092703E-2</c:v>
                </c:pt>
                <c:pt idx="38111">
                  <c:v>7.2164948453608199E-2</c:v>
                </c:pt>
                <c:pt idx="38112">
                  <c:v>8.2474226804123696E-2</c:v>
                </c:pt>
                <c:pt idx="38113">
                  <c:v>9.2783505154639095E-2</c:v>
                </c:pt>
                <c:pt idx="38114">
                  <c:v>0.103092783505154</c:v>
                </c:pt>
                <c:pt idx="38115">
                  <c:v>0.11340206185567001</c:v>
                </c:pt>
                <c:pt idx="38116">
                  <c:v>0.123711340206185</c:v>
                </c:pt>
                <c:pt idx="38117">
                  <c:v>0.134020618556701</c:v>
                </c:pt>
                <c:pt idx="38118">
                  <c:v>0.14432989690721601</c:v>
                </c:pt>
                <c:pt idx="38119">
                  <c:v>0.15463917525773099</c:v>
                </c:pt>
                <c:pt idx="38120">
                  <c:v>0.164948453608247</c:v>
                </c:pt>
                <c:pt idx="38121">
                  <c:v>0.17525773195876199</c:v>
                </c:pt>
                <c:pt idx="38122">
                  <c:v>0.185567010309278</c:v>
                </c:pt>
                <c:pt idx="38123">
                  <c:v>0.19587628865979301</c:v>
                </c:pt>
                <c:pt idx="38124">
                  <c:v>0.20618556701030899</c:v>
                </c:pt>
                <c:pt idx="38125">
                  <c:v>0.216494845360824</c:v>
                </c:pt>
                <c:pt idx="38126">
                  <c:v>0.22680412371134001</c:v>
                </c:pt>
                <c:pt idx="38127">
                  <c:v>0.23711340206185499</c:v>
                </c:pt>
                <c:pt idx="38128">
                  <c:v>0.247422680412371</c:v>
                </c:pt>
                <c:pt idx="38129">
                  <c:v>0.25773195876288602</c:v>
                </c:pt>
                <c:pt idx="38130">
                  <c:v>0.268041237113402</c:v>
                </c:pt>
                <c:pt idx="38131">
                  <c:v>0.27835051546391698</c:v>
                </c:pt>
                <c:pt idx="38132">
                  <c:v>0.28865979381443202</c:v>
                </c:pt>
                <c:pt idx="38133">
                  <c:v>0.298969072164948</c:v>
                </c:pt>
                <c:pt idx="38134">
                  <c:v>0.30927835051546299</c:v>
                </c:pt>
                <c:pt idx="38135">
                  <c:v>0.31958762886597902</c:v>
                </c:pt>
                <c:pt idx="38136">
                  <c:v>0.32989690721649401</c:v>
                </c:pt>
                <c:pt idx="38137">
                  <c:v>0.34020618556700999</c:v>
                </c:pt>
                <c:pt idx="38138">
                  <c:v>0.35051546391752503</c:v>
                </c:pt>
                <c:pt idx="38139">
                  <c:v>0.36082474226804101</c:v>
                </c:pt>
                <c:pt idx="38140">
                  <c:v>0.37113402061855599</c:v>
                </c:pt>
                <c:pt idx="38141">
                  <c:v>0.38144329896907198</c:v>
                </c:pt>
                <c:pt idx="38142">
                  <c:v>0.39175257731958701</c:v>
                </c:pt>
                <c:pt idx="38143">
                  <c:v>0.402061855670103</c:v>
                </c:pt>
                <c:pt idx="38144">
                  <c:v>0.41237113402061798</c:v>
                </c:pt>
                <c:pt idx="38145">
                  <c:v>0.42268041237113402</c:v>
                </c:pt>
                <c:pt idx="38146">
                  <c:v>0.432989690721649</c:v>
                </c:pt>
                <c:pt idx="38147">
                  <c:v>0.44329896907216398</c:v>
                </c:pt>
                <c:pt idx="38148">
                  <c:v>0.45360824742268002</c:v>
                </c:pt>
                <c:pt idx="38149">
                  <c:v>0.46391752577319501</c:v>
                </c:pt>
                <c:pt idx="38150">
                  <c:v>0.47422680412371099</c:v>
                </c:pt>
                <c:pt idx="38151">
                  <c:v>0.48453608247422603</c:v>
                </c:pt>
                <c:pt idx="38152">
                  <c:v>0.49484536082474201</c:v>
                </c:pt>
                <c:pt idx="38153">
                  <c:v>0.50515463917525705</c:v>
                </c:pt>
                <c:pt idx="38154">
                  <c:v>0.51546391752577303</c:v>
                </c:pt>
                <c:pt idx="38155">
                  <c:v>0.52577319587628801</c:v>
                </c:pt>
                <c:pt idx="38156">
                  <c:v>0.536082474226804</c:v>
                </c:pt>
                <c:pt idx="38157">
                  <c:v>0.54639175257731898</c:v>
                </c:pt>
                <c:pt idx="38158">
                  <c:v>0.55670103092783496</c:v>
                </c:pt>
                <c:pt idx="38159">
                  <c:v>0.56701030927835006</c:v>
                </c:pt>
                <c:pt idx="38160">
                  <c:v>0.57731958762886504</c:v>
                </c:pt>
                <c:pt idx="38161">
                  <c:v>0.58762886597938102</c:v>
                </c:pt>
                <c:pt idx="38162">
                  <c:v>0.597938144329896</c:v>
                </c:pt>
                <c:pt idx="38163">
                  <c:v>0.60824742268041199</c:v>
                </c:pt>
                <c:pt idx="38164">
                  <c:v>0.61855670103092697</c:v>
                </c:pt>
                <c:pt idx="38165">
                  <c:v>0.62886597938144295</c:v>
                </c:pt>
                <c:pt idx="38166">
                  <c:v>0.63917525773195805</c:v>
                </c:pt>
                <c:pt idx="38167">
                  <c:v>0.64948453608247403</c:v>
                </c:pt>
                <c:pt idx="38168">
                  <c:v>0.65979381443298901</c:v>
                </c:pt>
                <c:pt idx="38169">
                  <c:v>0.67010309278350499</c:v>
                </c:pt>
                <c:pt idx="38170">
                  <c:v>0.68041237113401998</c:v>
                </c:pt>
                <c:pt idx="38171">
                  <c:v>0.69072164948453596</c:v>
                </c:pt>
                <c:pt idx="38172">
                  <c:v>0.70103092783505105</c:v>
                </c:pt>
                <c:pt idx="38173">
                  <c:v>0.71134020618556704</c:v>
                </c:pt>
                <c:pt idx="38174">
                  <c:v>0.72164948453608202</c:v>
                </c:pt>
                <c:pt idx="38175">
                  <c:v>0.731958762886597</c:v>
                </c:pt>
                <c:pt idx="38176">
                  <c:v>0.74226804123711299</c:v>
                </c:pt>
                <c:pt idx="38177">
                  <c:v>0.75257731958762797</c:v>
                </c:pt>
                <c:pt idx="38178">
                  <c:v>0.76288659793814395</c:v>
                </c:pt>
                <c:pt idx="38179">
                  <c:v>0.77319587628865905</c:v>
                </c:pt>
                <c:pt idx="38180">
                  <c:v>0.78350515463917503</c:v>
                </c:pt>
                <c:pt idx="38181">
                  <c:v>0.79381443298969001</c:v>
                </c:pt>
                <c:pt idx="38182">
                  <c:v>0.80412371134020599</c:v>
                </c:pt>
                <c:pt idx="38183">
                  <c:v>0.81443298969072098</c:v>
                </c:pt>
                <c:pt idx="38184">
                  <c:v>0.82474226804123696</c:v>
                </c:pt>
                <c:pt idx="38185">
                  <c:v>0.83505154639175205</c:v>
                </c:pt>
                <c:pt idx="38186">
                  <c:v>0.84536082474226804</c:v>
                </c:pt>
                <c:pt idx="38187">
                  <c:v>0.85567010309278302</c:v>
                </c:pt>
                <c:pt idx="38188">
                  <c:v>0.865979381443299</c:v>
                </c:pt>
                <c:pt idx="38189">
                  <c:v>0.87628865979381398</c:v>
                </c:pt>
                <c:pt idx="38190">
                  <c:v>0.88659793814432897</c:v>
                </c:pt>
                <c:pt idx="38191">
                  <c:v>0.89690721649484495</c:v>
                </c:pt>
                <c:pt idx="38192">
                  <c:v>0.90721649484536004</c:v>
                </c:pt>
                <c:pt idx="38193">
                  <c:v>0.91752577319587603</c:v>
                </c:pt>
                <c:pt idx="38194">
                  <c:v>0.92783505154639101</c:v>
                </c:pt>
                <c:pt idx="38195">
                  <c:v>0.93814432989690699</c:v>
                </c:pt>
                <c:pt idx="38196">
                  <c:v>0.94845360824742198</c:v>
                </c:pt>
                <c:pt idx="38197">
                  <c:v>0.95876288659793796</c:v>
                </c:pt>
                <c:pt idx="38198">
                  <c:v>0.96907216494845305</c:v>
                </c:pt>
                <c:pt idx="38199">
                  <c:v>0.97938144329896903</c:v>
                </c:pt>
                <c:pt idx="38200">
                  <c:v>0.98969072164948402</c:v>
                </c:pt>
                <c:pt idx="38201">
                  <c:v>0</c:v>
                </c:pt>
                <c:pt idx="38202">
                  <c:v>2.7027027027027001E-2</c:v>
                </c:pt>
                <c:pt idx="38203">
                  <c:v>5.4054054054054002E-2</c:v>
                </c:pt>
                <c:pt idx="38204">
                  <c:v>8.1081081081081002E-2</c:v>
                </c:pt>
                <c:pt idx="38205">
                  <c:v>0.108108108108108</c:v>
                </c:pt>
                <c:pt idx="38206">
                  <c:v>0.135135135135135</c:v>
                </c:pt>
                <c:pt idx="38207">
                  <c:v>0.162162162162162</c:v>
                </c:pt>
                <c:pt idx="38208">
                  <c:v>0.18918918918918901</c:v>
                </c:pt>
                <c:pt idx="38209">
                  <c:v>0.21621621621621601</c:v>
                </c:pt>
                <c:pt idx="38210">
                  <c:v>0.24324324324324301</c:v>
                </c:pt>
                <c:pt idx="38211">
                  <c:v>0.27027027027027001</c:v>
                </c:pt>
                <c:pt idx="38212">
                  <c:v>0.29729729729729698</c:v>
                </c:pt>
                <c:pt idx="38213">
                  <c:v>0.32432432432432401</c:v>
                </c:pt>
                <c:pt idx="38214">
                  <c:v>0.35135135135135098</c:v>
                </c:pt>
                <c:pt idx="38215">
                  <c:v>0.37837837837837801</c:v>
                </c:pt>
                <c:pt idx="38216">
                  <c:v>0.40540540540540498</c:v>
                </c:pt>
                <c:pt idx="38217">
                  <c:v>0.43243243243243201</c:v>
                </c:pt>
                <c:pt idx="38218">
                  <c:v>0.45945945945945899</c:v>
                </c:pt>
                <c:pt idx="38219">
                  <c:v>0.48648648648648601</c:v>
                </c:pt>
                <c:pt idx="38220">
                  <c:v>0.51351351351351304</c:v>
                </c:pt>
                <c:pt idx="38221">
                  <c:v>0.54054054054054002</c:v>
                </c:pt>
                <c:pt idx="38222">
                  <c:v>0.56756756756756699</c:v>
                </c:pt>
                <c:pt idx="38223">
                  <c:v>0.59459459459459396</c:v>
                </c:pt>
                <c:pt idx="38224">
                  <c:v>0.62162162162162105</c:v>
                </c:pt>
                <c:pt idx="38225">
                  <c:v>0.64864864864864802</c:v>
                </c:pt>
                <c:pt idx="38226">
                  <c:v>0.67567567567567499</c:v>
                </c:pt>
                <c:pt idx="38227">
                  <c:v>0.70270270270270196</c:v>
                </c:pt>
                <c:pt idx="38228">
                  <c:v>0.72972972972972905</c:v>
                </c:pt>
                <c:pt idx="38229">
                  <c:v>0.75675675675675602</c:v>
                </c:pt>
                <c:pt idx="38230">
                  <c:v>0.78378378378378299</c:v>
                </c:pt>
                <c:pt idx="38231">
                  <c:v>0.81081081081080997</c:v>
                </c:pt>
                <c:pt idx="38232">
                  <c:v>0.83783783783783705</c:v>
                </c:pt>
                <c:pt idx="38233">
                  <c:v>0.86486486486486402</c:v>
                </c:pt>
                <c:pt idx="38234">
                  <c:v>0.891891891891891</c:v>
                </c:pt>
                <c:pt idx="38235">
                  <c:v>0.91891891891891897</c:v>
                </c:pt>
                <c:pt idx="38236">
                  <c:v>0.94594594594594505</c:v>
                </c:pt>
                <c:pt idx="38237">
                  <c:v>0.97297297297297303</c:v>
                </c:pt>
                <c:pt idx="38238">
                  <c:v>0</c:v>
                </c:pt>
                <c:pt idx="38239">
                  <c:v>1.85185185185185E-2</c:v>
                </c:pt>
                <c:pt idx="38240">
                  <c:v>3.7037037037037E-2</c:v>
                </c:pt>
                <c:pt idx="38241">
                  <c:v>5.5555555555555497E-2</c:v>
                </c:pt>
                <c:pt idx="38242">
                  <c:v>7.4074074074074001E-2</c:v>
                </c:pt>
                <c:pt idx="38243">
                  <c:v>9.2592592592592504E-2</c:v>
                </c:pt>
                <c:pt idx="38244">
                  <c:v>0.11111111111111099</c:v>
                </c:pt>
                <c:pt idx="38245">
                  <c:v>0.12962962962962901</c:v>
                </c:pt>
                <c:pt idx="38246">
                  <c:v>0.148148148148148</c:v>
                </c:pt>
                <c:pt idx="38247">
                  <c:v>0.16666666666666599</c:v>
                </c:pt>
                <c:pt idx="38248">
                  <c:v>0.18518518518518501</c:v>
                </c:pt>
                <c:pt idx="38249">
                  <c:v>0.203703703703703</c:v>
                </c:pt>
                <c:pt idx="38250">
                  <c:v>0.22222222222222199</c:v>
                </c:pt>
                <c:pt idx="38251">
                  <c:v>0.24074074074074001</c:v>
                </c:pt>
                <c:pt idx="38252">
                  <c:v>0.25925925925925902</c:v>
                </c:pt>
                <c:pt idx="38253">
                  <c:v>0.27777777777777701</c:v>
                </c:pt>
                <c:pt idx="38254">
                  <c:v>0.296296296296296</c:v>
                </c:pt>
                <c:pt idx="38255">
                  <c:v>0.31481481481481399</c:v>
                </c:pt>
                <c:pt idx="38256">
                  <c:v>0.33333333333333298</c:v>
                </c:pt>
                <c:pt idx="38257">
                  <c:v>0.35185185185185103</c:v>
                </c:pt>
                <c:pt idx="38258">
                  <c:v>0.37037037037037002</c:v>
                </c:pt>
                <c:pt idx="38259">
                  <c:v>0.38888888888888801</c:v>
                </c:pt>
                <c:pt idx="38260">
                  <c:v>0.407407407407407</c:v>
                </c:pt>
                <c:pt idx="38261">
                  <c:v>0.42592592592592499</c:v>
                </c:pt>
                <c:pt idx="38262">
                  <c:v>0.44444444444444398</c:v>
                </c:pt>
                <c:pt idx="38263">
                  <c:v>0.46296296296296202</c:v>
                </c:pt>
                <c:pt idx="38264">
                  <c:v>0.48148148148148101</c:v>
                </c:pt>
                <c:pt idx="38265">
                  <c:v>0.5</c:v>
                </c:pt>
                <c:pt idx="38266">
                  <c:v>0.51851851851851805</c:v>
                </c:pt>
                <c:pt idx="38267">
                  <c:v>0.53703703703703698</c:v>
                </c:pt>
                <c:pt idx="38268">
                  <c:v>0.55555555555555503</c:v>
                </c:pt>
                <c:pt idx="38269">
                  <c:v>0.57407407407407396</c:v>
                </c:pt>
                <c:pt idx="38270">
                  <c:v>0.592592592592592</c:v>
                </c:pt>
                <c:pt idx="38271">
                  <c:v>0.61111111111111105</c:v>
                </c:pt>
                <c:pt idx="38272">
                  <c:v>0.62962962962962898</c:v>
                </c:pt>
                <c:pt idx="38273">
                  <c:v>0.64814814814814803</c:v>
                </c:pt>
                <c:pt idx="38274">
                  <c:v>0.66666666666666596</c:v>
                </c:pt>
                <c:pt idx="38275">
                  <c:v>0.68518518518518501</c:v>
                </c:pt>
                <c:pt idx="38276">
                  <c:v>0.70370370370370305</c:v>
                </c:pt>
                <c:pt idx="38277">
                  <c:v>0.72222222222222199</c:v>
                </c:pt>
                <c:pt idx="38278">
                  <c:v>0.74074074074074003</c:v>
                </c:pt>
                <c:pt idx="38279">
                  <c:v>0.75925925925925897</c:v>
                </c:pt>
                <c:pt idx="38280">
                  <c:v>0.77777777777777701</c:v>
                </c:pt>
                <c:pt idx="38281">
                  <c:v>0.79629629629629595</c:v>
                </c:pt>
                <c:pt idx="38282">
                  <c:v>0.81481481481481399</c:v>
                </c:pt>
                <c:pt idx="38283">
                  <c:v>0.83333333333333304</c:v>
                </c:pt>
                <c:pt idx="38284">
                  <c:v>0.85185185185185097</c:v>
                </c:pt>
                <c:pt idx="38285">
                  <c:v>0.87037037037037002</c:v>
                </c:pt>
                <c:pt idx="38286">
                  <c:v>0.88888888888888795</c:v>
                </c:pt>
                <c:pt idx="38287">
                  <c:v>0.907407407407407</c:v>
                </c:pt>
                <c:pt idx="38288">
                  <c:v>0.92592592592592504</c:v>
                </c:pt>
                <c:pt idx="38289">
                  <c:v>0.94444444444444398</c:v>
                </c:pt>
                <c:pt idx="38290">
                  <c:v>0.96296296296296202</c:v>
                </c:pt>
                <c:pt idx="38291">
                  <c:v>0.98148148148148096</c:v>
                </c:pt>
                <c:pt idx="38292">
                  <c:v>0</c:v>
                </c:pt>
                <c:pt idx="38293">
                  <c:v>1.1627906976744099E-2</c:v>
                </c:pt>
                <c:pt idx="38294">
                  <c:v>2.3255813953488299E-2</c:v>
                </c:pt>
                <c:pt idx="38295">
                  <c:v>3.4883720930232502E-2</c:v>
                </c:pt>
                <c:pt idx="38296">
                  <c:v>4.6511627906976702E-2</c:v>
                </c:pt>
                <c:pt idx="38297">
                  <c:v>5.8139534883720902E-2</c:v>
                </c:pt>
                <c:pt idx="38298">
                  <c:v>6.9767441860465101E-2</c:v>
                </c:pt>
                <c:pt idx="38299">
                  <c:v>8.1395348837209294E-2</c:v>
                </c:pt>
                <c:pt idx="38300">
                  <c:v>9.3023255813953404E-2</c:v>
                </c:pt>
                <c:pt idx="38301">
                  <c:v>0.104651162790697</c:v>
                </c:pt>
                <c:pt idx="38302">
                  <c:v>0.116279069767441</c:v>
                </c:pt>
                <c:pt idx="38303">
                  <c:v>0.127906976744186</c:v>
                </c:pt>
                <c:pt idx="38304">
                  <c:v>0.13953488372093001</c:v>
                </c:pt>
                <c:pt idx="38305">
                  <c:v>0.15116279069767399</c:v>
                </c:pt>
                <c:pt idx="38306">
                  <c:v>0.16279069767441801</c:v>
                </c:pt>
                <c:pt idx="38307">
                  <c:v>0.17441860465116199</c:v>
                </c:pt>
                <c:pt idx="38308">
                  <c:v>0.186046511627906</c:v>
                </c:pt>
                <c:pt idx="38309">
                  <c:v>0.19767441860465099</c:v>
                </c:pt>
                <c:pt idx="38310">
                  <c:v>0.209302325581395</c:v>
                </c:pt>
                <c:pt idx="38311">
                  <c:v>0.22093023255813901</c:v>
                </c:pt>
                <c:pt idx="38312">
                  <c:v>0.232558139534883</c:v>
                </c:pt>
                <c:pt idx="38313">
                  <c:v>0.24418604651162701</c:v>
                </c:pt>
                <c:pt idx="38314">
                  <c:v>0.25581395348837199</c:v>
                </c:pt>
                <c:pt idx="38315">
                  <c:v>0.26744186046511598</c:v>
                </c:pt>
                <c:pt idx="38316">
                  <c:v>0.27906976744186002</c:v>
                </c:pt>
                <c:pt idx="38317">
                  <c:v>0.290697674418604</c:v>
                </c:pt>
                <c:pt idx="38318">
                  <c:v>0.30232558139534799</c:v>
                </c:pt>
                <c:pt idx="38319">
                  <c:v>0.31395348837209303</c:v>
                </c:pt>
                <c:pt idx="38320">
                  <c:v>0.32558139534883701</c:v>
                </c:pt>
                <c:pt idx="38321">
                  <c:v>0.337209302325581</c:v>
                </c:pt>
                <c:pt idx="38322">
                  <c:v>0.34883720930232498</c:v>
                </c:pt>
                <c:pt idx="38323">
                  <c:v>0.36046511627906902</c:v>
                </c:pt>
                <c:pt idx="38324">
                  <c:v>0.372093023255813</c:v>
                </c:pt>
                <c:pt idx="38325">
                  <c:v>0.38372093023255799</c:v>
                </c:pt>
                <c:pt idx="38326">
                  <c:v>0.39534883720930197</c:v>
                </c:pt>
                <c:pt idx="38327">
                  <c:v>0.40697674418604601</c:v>
                </c:pt>
                <c:pt idx="38328">
                  <c:v>0.41860465116279</c:v>
                </c:pt>
                <c:pt idx="38329">
                  <c:v>0.43023255813953398</c:v>
                </c:pt>
                <c:pt idx="38330">
                  <c:v>0.44186046511627902</c:v>
                </c:pt>
                <c:pt idx="38331">
                  <c:v>0.45348837209302301</c:v>
                </c:pt>
                <c:pt idx="38332">
                  <c:v>0.46511627906976699</c:v>
                </c:pt>
                <c:pt idx="38333">
                  <c:v>0.47674418604651098</c:v>
                </c:pt>
                <c:pt idx="38334">
                  <c:v>0.48837209302325502</c:v>
                </c:pt>
                <c:pt idx="38335">
                  <c:v>0.5</c:v>
                </c:pt>
                <c:pt idx="38336">
                  <c:v>0.51162790697674398</c:v>
                </c:pt>
                <c:pt idx="38337">
                  <c:v>0.52325581395348797</c:v>
                </c:pt>
                <c:pt idx="38338">
                  <c:v>0.53488372093023195</c:v>
                </c:pt>
                <c:pt idx="38339">
                  <c:v>0.54651162790697605</c:v>
                </c:pt>
                <c:pt idx="38340">
                  <c:v>0.55813953488372003</c:v>
                </c:pt>
                <c:pt idx="38341">
                  <c:v>0.56976744186046502</c:v>
                </c:pt>
                <c:pt idx="38342">
                  <c:v>0.581395348837209</c:v>
                </c:pt>
                <c:pt idx="38343">
                  <c:v>0.59302325581395299</c:v>
                </c:pt>
                <c:pt idx="38344">
                  <c:v>0.60465116279069697</c:v>
                </c:pt>
                <c:pt idx="38345">
                  <c:v>0.61627906976744096</c:v>
                </c:pt>
                <c:pt idx="38346">
                  <c:v>0.62790697674418605</c:v>
                </c:pt>
                <c:pt idx="38347">
                  <c:v>0.63953488372093004</c:v>
                </c:pt>
                <c:pt idx="38348">
                  <c:v>0.65116279069767402</c:v>
                </c:pt>
                <c:pt idx="38349">
                  <c:v>0.66279069767441801</c:v>
                </c:pt>
                <c:pt idx="38350">
                  <c:v>0.67441860465116199</c:v>
                </c:pt>
                <c:pt idx="38351">
                  <c:v>0.68604651162790697</c:v>
                </c:pt>
                <c:pt idx="38352">
                  <c:v>0.69767441860465096</c:v>
                </c:pt>
                <c:pt idx="38353">
                  <c:v>0.70930232558139505</c:v>
                </c:pt>
                <c:pt idx="38354">
                  <c:v>0.72093023255813904</c:v>
                </c:pt>
                <c:pt idx="38355">
                  <c:v>0.73255813953488302</c:v>
                </c:pt>
                <c:pt idx="38356">
                  <c:v>0.74418604651162701</c:v>
                </c:pt>
                <c:pt idx="38357">
                  <c:v>0.75581395348837199</c:v>
                </c:pt>
                <c:pt idx="38358">
                  <c:v>0.76744186046511598</c:v>
                </c:pt>
                <c:pt idx="38359">
                  <c:v>0.77906976744185996</c:v>
                </c:pt>
                <c:pt idx="38360">
                  <c:v>0.79069767441860395</c:v>
                </c:pt>
                <c:pt idx="38361">
                  <c:v>0.80232558139534804</c:v>
                </c:pt>
                <c:pt idx="38362">
                  <c:v>0.81395348837209303</c:v>
                </c:pt>
                <c:pt idx="38363">
                  <c:v>0.82558139534883701</c:v>
                </c:pt>
                <c:pt idx="38364">
                  <c:v>0.837209302325581</c:v>
                </c:pt>
                <c:pt idx="38365">
                  <c:v>0.84883720930232498</c:v>
                </c:pt>
                <c:pt idx="38366">
                  <c:v>0.86046511627906896</c:v>
                </c:pt>
                <c:pt idx="38367">
                  <c:v>0.87209302325581395</c:v>
                </c:pt>
                <c:pt idx="38368">
                  <c:v>0.88372093023255804</c:v>
                </c:pt>
                <c:pt idx="38369">
                  <c:v>0.89534883720930203</c:v>
                </c:pt>
                <c:pt idx="38370">
                  <c:v>0.90697674418604601</c:v>
                </c:pt>
                <c:pt idx="38371">
                  <c:v>0.91860465116279</c:v>
                </c:pt>
                <c:pt idx="38372">
                  <c:v>0.93023255813953398</c:v>
                </c:pt>
                <c:pt idx="38373">
                  <c:v>0.94186046511627897</c:v>
                </c:pt>
                <c:pt idx="38374">
                  <c:v>0.95348837209302295</c:v>
                </c:pt>
                <c:pt idx="38375">
                  <c:v>0.96511627906976705</c:v>
                </c:pt>
                <c:pt idx="38376">
                  <c:v>0.97674418604651103</c:v>
                </c:pt>
                <c:pt idx="38377">
                  <c:v>0.98837209302325502</c:v>
                </c:pt>
                <c:pt idx="38378">
                  <c:v>0</c:v>
                </c:pt>
                <c:pt idx="38379">
                  <c:v>2.1276595744680799E-2</c:v>
                </c:pt>
                <c:pt idx="38380">
                  <c:v>4.2553191489361701E-2</c:v>
                </c:pt>
                <c:pt idx="38381">
                  <c:v>6.3829787234042507E-2</c:v>
                </c:pt>
                <c:pt idx="38382">
                  <c:v>8.5106382978723402E-2</c:v>
                </c:pt>
                <c:pt idx="38383">
                  <c:v>0.10638297872340401</c:v>
                </c:pt>
                <c:pt idx="38384">
                  <c:v>0.12765957446808501</c:v>
                </c:pt>
                <c:pt idx="38385">
                  <c:v>0.14893617021276501</c:v>
                </c:pt>
                <c:pt idx="38386">
                  <c:v>0.170212765957446</c:v>
                </c:pt>
                <c:pt idx="38387">
                  <c:v>0.19148936170212699</c:v>
                </c:pt>
                <c:pt idx="38388">
                  <c:v>0.21276595744680801</c:v>
                </c:pt>
                <c:pt idx="38389">
                  <c:v>0.23404255319148901</c:v>
                </c:pt>
                <c:pt idx="38390">
                  <c:v>0.25531914893617003</c:v>
                </c:pt>
                <c:pt idx="38391">
                  <c:v>0.27659574468085102</c:v>
                </c:pt>
                <c:pt idx="38392">
                  <c:v>0.29787234042553101</c:v>
                </c:pt>
                <c:pt idx="38393">
                  <c:v>0.31914893617021201</c:v>
                </c:pt>
                <c:pt idx="38394">
                  <c:v>0.340425531914893</c:v>
                </c:pt>
                <c:pt idx="38395">
                  <c:v>0.36170212765957399</c:v>
                </c:pt>
                <c:pt idx="38396">
                  <c:v>0.38297872340425498</c:v>
                </c:pt>
                <c:pt idx="38397">
                  <c:v>0.40425531914893598</c:v>
                </c:pt>
                <c:pt idx="38398">
                  <c:v>0.42553191489361702</c:v>
                </c:pt>
                <c:pt idx="38399">
                  <c:v>0.44680851063829702</c:v>
                </c:pt>
                <c:pt idx="38400">
                  <c:v>0.46808510638297801</c:v>
                </c:pt>
                <c:pt idx="38401">
                  <c:v>0.489361702127659</c:v>
                </c:pt>
                <c:pt idx="38402">
                  <c:v>0.51063829787234005</c:v>
                </c:pt>
                <c:pt idx="38403">
                  <c:v>0.53191489361702105</c:v>
                </c:pt>
                <c:pt idx="38404">
                  <c:v>0.55319148936170204</c:v>
                </c:pt>
                <c:pt idx="38405">
                  <c:v>0.57446808510638303</c:v>
                </c:pt>
                <c:pt idx="38406">
                  <c:v>0.59574468085106302</c:v>
                </c:pt>
                <c:pt idx="38407">
                  <c:v>0.61702127659574402</c:v>
                </c:pt>
                <c:pt idx="38408">
                  <c:v>0.63829787234042501</c:v>
                </c:pt>
                <c:pt idx="38409">
                  <c:v>0.659574468085106</c:v>
                </c:pt>
                <c:pt idx="38410">
                  <c:v>0.680851063829787</c:v>
                </c:pt>
                <c:pt idx="38411">
                  <c:v>0.70212765957446799</c:v>
                </c:pt>
                <c:pt idx="38412">
                  <c:v>0.72340425531914898</c:v>
                </c:pt>
                <c:pt idx="38413">
                  <c:v>0.74468085106382897</c:v>
                </c:pt>
                <c:pt idx="38414">
                  <c:v>0.76595744680850997</c:v>
                </c:pt>
                <c:pt idx="38415">
                  <c:v>0.78723404255319096</c:v>
                </c:pt>
                <c:pt idx="38416">
                  <c:v>0.80851063829787195</c:v>
                </c:pt>
                <c:pt idx="38417">
                  <c:v>0.82978723404255295</c:v>
                </c:pt>
                <c:pt idx="38418">
                  <c:v>0.85106382978723405</c:v>
                </c:pt>
                <c:pt idx="38419">
                  <c:v>0.87234042553191404</c:v>
                </c:pt>
                <c:pt idx="38420">
                  <c:v>0.89361702127659504</c:v>
                </c:pt>
                <c:pt idx="38421">
                  <c:v>0.91489361702127603</c:v>
                </c:pt>
                <c:pt idx="38422">
                  <c:v>0.93617021276595702</c:v>
                </c:pt>
                <c:pt idx="38423">
                  <c:v>0.95744680851063801</c:v>
                </c:pt>
                <c:pt idx="38424">
                  <c:v>0.97872340425531901</c:v>
                </c:pt>
                <c:pt idx="38425">
                  <c:v>0</c:v>
                </c:pt>
                <c:pt idx="38426">
                  <c:v>1.2500000000000001E-2</c:v>
                </c:pt>
                <c:pt idx="38427">
                  <c:v>2.5000000000000001E-2</c:v>
                </c:pt>
                <c:pt idx="38428">
                  <c:v>3.7499999999999999E-2</c:v>
                </c:pt>
                <c:pt idx="38429">
                  <c:v>0.05</c:v>
                </c:pt>
                <c:pt idx="38430">
                  <c:v>6.25E-2</c:v>
                </c:pt>
                <c:pt idx="38431">
                  <c:v>7.4999999999999997E-2</c:v>
                </c:pt>
                <c:pt idx="38432">
                  <c:v>8.7499999999999994E-2</c:v>
                </c:pt>
                <c:pt idx="38433">
                  <c:v>0.1</c:v>
                </c:pt>
                <c:pt idx="38434">
                  <c:v>0.1125</c:v>
                </c:pt>
                <c:pt idx="38435">
                  <c:v>0.125</c:v>
                </c:pt>
                <c:pt idx="38436">
                  <c:v>0.13750000000000001</c:v>
                </c:pt>
                <c:pt idx="38437">
                  <c:v>0.15</c:v>
                </c:pt>
                <c:pt idx="38438">
                  <c:v>0.16250000000000001</c:v>
                </c:pt>
                <c:pt idx="38439">
                  <c:v>0.17499999999999999</c:v>
                </c:pt>
                <c:pt idx="38440">
                  <c:v>0.1875</c:v>
                </c:pt>
                <c:pt idx="38441">
                  <c:v>0.2</c:v>
                </c:pt>
                <c:pt idx="38442">
                  <c:v>0.21249999999999999</c:v>
                </c:pt>
                <c:pt idx="38443">
                  <c:v>0.22500000000000001</c:v>
                </c:pt>
                <c:pt idx="38444">
                  <c:v>0.23749999999999999</c:v>
                </c:pt>
                <c:pt idx="38445">
                  <c:v>0.25</c:v>
                </c:pt>
                <c:pt idx="38446">
                  <c:v>0.26250000000000001</c:v>
                </c:pt>
                <c:pt idx="38447">
                  <c:v>0.27500000000000002</c:v>
                </c:pt>
                <c:pt idx="38448">
                  <c:v>0.28749999999999998</c:v>
                </c:pt>
                <c:pt idx="38449">
                  <c:v>0.3</c:v>
                </c:pt>
                <c:pt idx="38450">
                  <c:v>0.3125</c:v>
                </c:pt>
                <c:pt idx="38451">
                  <c:v>0.32500000000000001</c:v>
                </c:pt>
                <c:pt idx="38452">
                  <c:v>0.33750000000000002</c:v>
                </c:pt>
                <c:pt idx="38453">
                  <c:v>0.35</c:v>
                </c:pt>
                <c:pt idx="38454">
                  <c:v>0.36249999999999999</c:v>
                </c:pt>
                <c:pt idx="38455">
                  <c:v>0.375</c:v>
                </c:pt>
                <c:pt idx="38456">
                  <c:v>0.38750000000000001</c:v>
                </c:pt>
                <c:pt idx="38457">
                  <c:v>0.4</c:v>
                </c:pt>
                <c:pt idx="38458">
                  <c:v>0.41249999999999998</c:v>
                </c:pt>
                <c:pt idx="38459">
                  <c:v>0.42499999999999999</c:v>
                </c:pt>
                <c:pt idx="38460">
                  <c:v>0.4375</c:v>
                </c:pt>
                <c:pt idx="38461">
                  <c:v>0.45</c:v>
                </c:pt>
                <c:pt idx="38462">
                  <c:v>0.46250000000000002</c:v>
                </c:pt>
                <c:pt idx="38463">
                  <c:v>0.47499999999999998</c:v>
                </c:pt>
                <c:pt idx="38464">
                  <c:v>0.48749999999999999</c:v>
                </c:pt>
                <c:pt idx="38465">
                  <c:v>0.5</c:v>
                </c:pt>
                <c:pt idx="38466">
                  <c:v>0.51249999999999996</c:v>
                </c:pt>
                <c:pt idx="38467">
                  <c:v>0.52500000000000002</c:v>
                </c:pt>
                <c:pt idx="38468">
                  <c:v>0.53749999999999998</c:v>
                </c:pt>
                <c:pt idx="38469">
                  <c:v>0.55000000000000004</c:v>
                </c:pt>
                <c:pt idx="38470">
                  <c:v>0.5625</c:v>
                </c:pt>
                <c:pt idx="38471">
                  <c:v>0.57499999999999996</c:v>
                </c:pt>
                <c:pt idx="38472">
                  <c:v>0.58750000000000002</c:v>
                </c:pt>
                <c:pt idx="38473">
                  <c:v>0.6</c:v>
                </c:pt>
                <c:pt idx="38474">
                  <c:v>0.61250000000000004</c:v>
                </c:pt>
                <c:pt idx="38475">
                  <c:v>0.625</c:v>
                </c:pt>
                <c:pt idx="38476">
                  <c:v>0.63749999999999996</c:v>
                </c:pt>
                <c:pt idx="38477">
                  <c:v>0.65</c:v>
                </c:pt>
                <c:pt idx="38478">
                  <c:v>0.66249999999999998</c:v>
                </c:pt>
                <c:pt idx="38479">
                  <c:v>0.67500000000000004</c:v>
                </c:pt>
                <c:pt idx="38480">
                  <c:v>0.6875</c:v>
                </c:pt>
                <c:pt idx="38481">
                  <c:v>0.7</c:v>
                </c:pt>
                <c:pt idx="38482">
                  <c:v>0.71250000000000002</c:v>
                </c:pt>
                <c:pt idx="38483">
                  <c:v>0.72499999999999998</c:v>
                </c:pt>
                <c:pt idx="38484">
                  <c:v>0.73750000000000004</c:v>
                </c:pt>
                <c:pt idx="38485">
                  <c:v>0.75</c:v>
                </c:pt>
                <c:pt idx="38486">
                  <c:v>0.76249999999999996</c:v>
                </c:pt>
                <c:pt idx="38487">
                  <c:v>0.77500000000000002</c:v>
                </c:pt>
                <c:pt idx="38488">
                  <c:v>0.78749999999999998</c:v>
                </c:pt>
                <c:pt idx="38489">
                  <c:v>0.8</c:v>
                </c:pt>
                <c:pt idx="38490">
                  <c:v>0.8125</c:v>
                </c:pt>
                <c:pt idx="38491">
                  <c:v>0.82499999999999996</c:v>
                </c:pt>
                <c:pt idx="38492">
                  <c:v>0.83750000000000002</c:v>
                </c:pt>
                <c:pt idx="38493">
                  <c:v>0.85</c:v>
                </c:pt>
                <c:pt idx="38494">
                  <c:v>0.86250000000000004</c:v>
                </c:pt>
                <c:pt idx="38495">
                  <c:v>0.875</c:v>
                </c:pt>
                <c:pt idx="38496">
                  <c:v>0.88749999999999996</c:v>
                </c:pt>
                <c:pt idx="38497">
                  <c:v>0.9</c:v>
                </c:pt>
                <c:pt idx="38498">
                  <c:v>0.91249999999999998</c:v>
                </c:pt>
                <c:pt idx="38499">
                  <c:v>0.92500000000000004</c:v>
                </c:pt>
                <c:pt idx="38500">
                  <c:v>0.9375</c:v>
                </c:pt>
                <c:pt idx="38501">
                  <c:v>0.95</c:v>
                </c:pt>
                <c:pt idx="38502">
                  <c:v>0.96250000000000002</c:v>
                </c:pt>
                <c:pt idx="38503">
                  <c:v>0.97499999999999998</c:v>
                </c:pt>
                <c:pt idx="38504">
                  <c:v>0.98750000000000004</c:v>
                </c:pt>
                <c:pt idx="38505">
                  <c:v>0</c:v>
                </c:pt>
                <c:pt idx="38506">
                  <c:v>1.8181818181818101E-2</c:v>
                </c:pt>
                <c:pt idx="38507">
                  <c:v>3.6363636363636299E-2</c:v>
                </c:pt>
                <c:pt idx="38508">
                  <c:v>5.4545454545454501E-2</c:v>
                </c:pt>
                <c:pt idx="38509">
                  <c:v>7.2727272727272696E-2</c:v>
                </c:pt>
                <c:pt idx="38510">
                  <c:v>9.0909090909090898E-2</c:v>
                </c:pt>
                <c:pt idx="38511">
                  <c:v>0.109090909090909</c:v>
                </c:pt>
                <c:pt idx="38512">
                  <c:v>0.12727272727272701</c:v>
                </c:pt>
                <c:pt idx="38513">
                  <c:v>0.145454545454545</c:v>
                </c:pt>
                <c:pt idx="38514">
                  <c:v>0.163636363636363</c:v>
                </c:pt>
                <c:pt idx="38515">
                  <c:v>0.18181818181818099</c:v>
                </c:pt>
                <c:pt idx="38516">
                  <c:v>0.2</c:v>
                </c:pt>
                <c:pt idx="38517">
                  <c:v>0.218181818181818</c:v>
                </c:pt>
                <c:pt idx="38518">
                  <c:v>0.236363636363636</c:v>
                </c:pt>
                <c:pt idx="38519">
                  <c:v>0.25454545454545402</c:v>
                </c:pt>
                <c:pt idx="38520">
                  <c:v>0.27272727272727199</c:v>
                </c:pt>
                <c:pt idx="38521">
                  <c:v>0.29090909090909001</c:v>
                </c:pt>
                <c:pt idx="38522">
                  <c:v>0.30909090909090903</c:v>
                </c:pt>
                <c:pt idx="38523">
                  <c:v>0.32727272727272699</c:v>
                </c:pt>
                <c:pt idx="38524">
                  <c:v>0.34545454545454501</c:v>
                </c:pt>
                <c:pt idx="38525">
                  <c:v>0.36363636363636298</c:v>
                </c:pt>
                <c:pt idx="38526">
                  <c:v>0.381818181818181</c:v>
                </c:pt>
                <c:pt idx="38527">
                  <c:v>0.4</c:v>
                </c:pt>
                <c:pt idx="38528">
                  <c:v>0.41818181818181799</c:v>
                </c:pt>
                <c:pt idx="38529">
                  <c:v>0.43636363636363601</c:v>
                </c:pt>
                <c:pt idx="38530">
                  <c:v>0.45454545454545398</c:v>
                </c:pt>
                <c:pt idx="38531">
                  <c:v>0.472727272727272</c:v>
                </c:pt>
                <c:pt idx="38532">
                  <c:v>0.49090909090909002</c:v>
                </c:pt>
                <c:pt idx="38533">
                  <c:v>0.50909090909090904</c:v>
                </c:pt>
                <c:pt idx="38534">
                  <c:v>0.527272727272727</c:v>
                </c:pt>
                <c:pt idx="38535">
                  <c:v>0.54545454545454497</c:v>
                </c:pt>
                <c:pt idx="38536">
                  <c:v>0.56363636363636305</c:v>
                </c:pt>
                <c:pt idx="38537">
                  <c:v>0.58181818181818101</c:v>
                </c:pt>
                <c:pt idx="38538">
                  <c:v>0.6</c:v>
                </c:pt>
                <c:pt idx="38539">
                  <c:v>0.61818181818181805</c:v>
                </c:pt>
                <c:pt idx="38540">
                  <c:v>0.63636363636363602</c:v>
                </c:pt>
                <c:pt idx="38541">
                  <c:v>0.65454545454545399</c:v>
                </c:pt>
                <c:pt idx="38542">
                  <c:v>0.67272727272727195</c:v>
                </c:pt>
                <c:pt idx="38543">
                  <c:v>0.69090909090909003</c:v>
                </c:pt>
                <c:pt idx="38544">
                  <c:v>0.70909090909090899</c:v>
                </c:pt>
                <c:pt idx="38545">
                  <c:v>0.72727272727272696</c:v>
                </c:pt>
                <c:pt idx="38546">
                  <c:v>0.74545454545454504</c:v>
                </c:pt>
                <c:pt idx="38547">
                  <c:v>0.763636363636363</c:v>
                </c:pt>
                <c:pt idx="38548">
                  <c:v>0.78181818181818097</c:v>
                </c:pt>
                <c:pt idx="38549">
                  <c:v>0.8</c:v>
                </c:pt>
                <c:pt idx="38550">
                  <c:v>0.81818181818181801</c:v>
                </c:pt>
                <c:pt idx="38551">
                  <c:v>0.83636363636363598</c:v>
                </c:pt>
                <c:pt idx="38552">
                  <c:v>0.85454545454545405</c:v>
                </c:pt>
                <c:pt idx="38553">
                  <c:v>0.87272727272727202</c:v>
                </c:pt>
                <c:pt idx="38554">
                  <c:v>0.89090909090908998</c:v>
                </c:pt>
                <c:pt idx="38555">
                  <c:v>0.90909090909090895</c:v>
                </c:pt>
                <c:pt idx="38556">
                  <c:v>0.92727272727272703</c:v>
                </c:pt>
                <c:pt idx="38557">
                  <c:v>0.94545454545454499</c:v>
                </c:pt>
                <c:pt idx="38558">
                  <c:v>0.96363636363636296</c:v>
                </c:pt>
                <c:pt idx="38559">
                  <c:v>0.98181818181818103</c:v>
                </c:pt>
                <c:pt idx="38560">
                  <c:v>0</c:v>
                </c:pt>
                <c:pt idx="38561">
                  <c:v>1.13636363636363E-2</c:v>
                </c:pt>
                <c:pt idx="38562">
                  <c:v>2.27272727272727E-2</c:v>
                </c:pt>
                <c:pt idx="38563">
                  <c:v>3.4090909090908998E-2</c:v>
                </c:pt>
                <c:pt idx="38564">
                  <c:v>4.54545454545454E-2</c:v>
                </c:pt>
                <c:pt idx="38565">
                  <c:v>5.6818181818181802E-2</c:v>
                </c:pt>
                <c:pt idx="38566">
                  <c:v>6.8181818181818094E-2</c:v>
                </c:pt>
                <c:pt idx="38567">
                  <c:v>7.9545454545454503E-2</c:v>
                </c:pt>
                <c:pt idx="38568">
                  <c:v>9.0909090909090898E-2</c:v>
                </c:pt>
                <c:pt idx="38569">
                  <c:v>0.102272727272727</c:v>
                </c:pt>
                <c:pt idx="38570">
                  <c:v>0.11363636363636299</c:v>
                </c:pt>
                <c:pt idx="38571">
                  <c:v>0.125</c:v>
                </c:pt>
                <c:pt idx="38572">
                  <c:v>0.13636363636363599</c:v>
                </c:pt>
                <c:pt idx="38573">
                  <c:v>0.14772727272727201</c:v>
                </c:pt>
                <c:pt idx="38574">
                  <c:v>0.15909090909090901</c:v>
                </c:pt>
                <c:pt idx="38575">
                  <c:v>0.170454545454545</c:v>
                </c:pt>
                <c:pt idx="38576">
                  <c:v>0.18181818181818099</c:v>
                </c:pt>
                <c:pt idx="38577">
                  <c:v>0.19318181818181801</c:v>
                </c:pt>
                <c:pt idx="38578">
                  <c:v>0.204545454545454</c:v>
                </c:pt>
                <c:pt idx="38579">
                  <c:v>0.21590909090909</c:v>
                </c:pt>
                <c:pt idx="38580">
                  <c:v>0.22727272727272699</c:v>
                </c:pt>
                <c:pt idx="38581">
                  <c:v>0.23863636363636301</c:v>
                </c:pt>
                <c:pt idx="38582">
                  <c:v>0.25</c:v>
                </c:pt>
                <c:pt idx="38583">
                  <c:v>0.26136363636363602</c:v>
                </c:pt>
                <c:pt idx="38584">
                  <c:v>0.27272727272727199</c:v>
                </c:pt>
                <c:pt idx="38585">
                  <c:v>0.28409090909090901</c:v>
                </c:pt>
                <c:pt idx="38586">
                  <c:v>0.29545454545454503</c:v>
                </c:pt>
                <c:pt idx="38587">
                  <c:v>0.30681818181818099</c:v>
                </c:pt>
                <c:pt idx="38588">
                  <c:v>0.31818181818181801</c:v>
                </c:pt>
                <c:pt idx="38589">
                  <c:v>0.32954545454545398</c:v>
                </c:pt>
                <c:pt idx="38590">
                  <c:v>0.34090909090909</c:v>
                </c:pt>
                <c:pt idx="38591">
                  <c:v>0.35227272727272702</c:v>
                </c:pt>
                <c:pt idx="38592">
                  <c:v>0.36363636363636298</c:v>
                </c:pt>
                <c:pt idx="38593">
                  <c:v>0.375</c:v>
                </c:pt>
                <c:pt idx="38594">
                  <c:v>0.38636363636363602</c:v>
                </c:pt>
                <c:pt idx="38595">
                  <c:v>0.39772727272727199</c:v>
                </c:pt>
                <c:pt idx="38596">
                  <c:v>0.40909090909090901</c:v>
                </c:pt>
                <c:pt idx="38597">
                  <c:v>0.42045454545454503</c:v>
                </c:pt>
                <c:pt idx="38598">
                  <c:v>0.43181818181818099</c:v>
                </c:pt>
                <c:pt idx="38599">
                  <c:v>0.44318181818181801</c:v>
                </c:pt>
                <c:pt idx="38600">
                  <c:v>0.45454545454545398</c:v>
                </c:pt>
                <c:pt idx="38601">
                  <c:v>0.46590909090909</c:v>
                </c:pt>
                <c:pt idx="38602">
                  <c:v>0.47727272727272702</c:v>
                </c:pt>
                <c:pt idx="38603">
                  <c:v>0.48863636363636298</c:v>
                </c:pt>
                <c:pt idx="38604">
                  <c:v>0.5</c:v>
                </c:pt>
                <c:pt idx="38605">
                  <c:v>0.51136363636363602</c:v>
                </c:pt>
                <c:pt idx="38606">
                  <c:v>0.52272727272727204</c:v>
                </c:pt>
                <c:pt idx="38607">
                  <c:v>0.53409090909090895</c:v>
                </c:pt>
                <c:pt idx="38608">
                  <c:v>0.54545454545454497</c:v>
                </c:pt>
                <c:pt idx="38609">
                  <c:v>0.55681818181818099</c:v>
                </c:pt>
                <c:pt idx="38610">
                  <c:v>0.56818181818181801</c:v>
                </c:pt>
                <c:pt idx="38611">
                  <c:v>0.57954545454545403</c:v>
                </c:pt>
                <c:pt idx="38612">
                  <c:v>0.59090909090909005</c:v>
                </c:pt>
                <c:pt idx="38613">
                  <c:v>0.60227272727272696</c:v>
                </c:pt>
                <c:pt idx="38614">
                  <c:v>0.61363636363636298</c:v>
                </c:pt>
                <c:pt idx="38615">
                  <c:v>0.625</c:v>
                </c:pt>
                <c:pt idx="38616">
                  <c:v>0.63636363636363602</c:v>
                </c:pt>
                <c:pt idx="38617">
                  <c:v>0.64772727272727204</c:v>
                </c:pt>
                <c:pt idx="38618">
                  <c:v>0.65909090909090895</c:v>
                </c:pt>
                <c:pt idx="38619">
                  <c:v>0.67045454545454497</c:v>
                </c:pt>
                <c:pt idx="38620">
                  <c:v>0.68181818181818099</c:v>
                </c:pt>
                <c:pt idx="38621">
                  <c:v>0.69318181818181801</c:v>
                </c:pt>
                <c:pt idx="38622">
                  <c:v>0.70454545454545403</c:v>
                </c:pt>
                <c:pt idx="38623">
                  <c:v>0.71590909090909005</c:v>
                </c:pt>
                <c:pt idx="38624">
                  <c:v>0.72727272727272696</c:v>
                </c:pt>
                <c:pt idx="38625">
                  <c:v>0.73863636363636298</c:v>
                </c:pt>
                <c:pt idx="38626">
                  <c:v>0.75</c:v>
                </c:pt>
                <c:pt idx="38627">
                  <c:v>0.76136363636363602</c:v>
                </c:pt>
                <c:pt idx="38628">
                  <c:v>0.77272727272727204</c:v>
                </c:pt>
                <c:pt idx="38629">
                  <c:v>0.78409090909090895</c:v>
                </c:pt>
                <c:pt idx="38630">
                  <c:v>0.79545454545454497</c:v>
                </c:pt>
                <c:pt idx="38631">
                  <c:v>0.80681818181818099</c:v>
                </c:pt>
                <c:pt idx="38632">
                  <c:v>0.81818181818181801</c:v>
                </c:pt>
                <c:pt idx="38633">
                  <c:v>0.82954545454545403</c:v>
                </c:pt>
                <c:pt idx="38634">
                  <c:v>0.84090909090909005</c:v>
                </c:pt>
                <c:pt idx="38635">
                  <c:v>0.85227272727272696</c:v>
                </c:pt>
                <c:pt idx="38636">
                  <c:v>0.86363636363636298</c:v>
                </c:pt>
                <c:pt idx="38637">
                  <c:v>0.875</c:v>
                </c:pt>
                <c:pt idx="38638">
                  <c:v>0.88636363636363602</c:v>
                </c:pt>
                <c:pt idx="38639">
                  <c:v>0.89772727272727204</c:v>
                </c:pt>
                <c:pt idx="38640">
                  <c:v>0.90909090909090895</c:v>
                </c:pt>
                <c:pt idx="38641">
                  <c:v>0.92045454545454497</c:v>
                </c:pt>
                <c:pt idx="38642">
                  <c:v>0.93181818181818099</c:v>
                </c:pt>
                <c:pt idx="38643">
                  <c:v>0.94318181818181801</c:v>
                </c:pt>
                <c:pt idx="38644">
                  <c:v>0.95454545454545403</c:v>
                </c:pt>
                <c:pt idx="38645">
                  <c:v>0.96590909090909005</c:v>
                </c:pt>
                <c:pt idx="38646">
                  <c:v>0.97727272727272696</c:v>
                </c:pt>
                <c:pt idx="38647">
                  <c:v>0.98863636363636298</c:v>
                </c:pt>
                <c:pt idx="38648">
                  <c:v>0</c:v>
                </c:pt>
                <c:pt idx="38649">
                  <c:v>9.6153846153846107E-3</c:v>
                </c:pt>
                <c:pt idx="38650">
                  <c:v>1.9230769230769201E-2</c:v>
                </c:pt>
                <c:pt idx="38651">
                  <c:v>2.8846153846153799E-2</c:v>
                </c:pt>
                <c:pt idx="38652">
                  <c:v>3.8461538461538401E-2</c:v>
                </c:pt>
                <c:pt idx="38653">
                  <c:v>4.8076923076923003E-2</c:v>
                </c:pt>
                <c:pt idx="38654">
                  <c:v>5.7692307692307598E-2</c:v>
                </c:pt>
                <c:pt idx="38655">
                  <c:v>6.7307692307692304E-2</c:v>
                </c:pt>
                <c:pt idx="38656">
                  <c:v>7.69230769230769E-2</c:v>
                </c:pt>
                <c:pt idx="38657">
                  <c:v>8.6538461538461495E-2</c:v>
                </c:pt>
                <c:pt idx="38658">
                  <c:v>9.6153846153846104E-2</c:v>
                </c:pt>
                <c:pt idx="38659">
                  <c:v>0.10576923076923</c:v>
                </c:pt>
                <c:pt idx="38660">
                  <c:v>0.115384615384615</c:v>
                </c:pt>
                <c:pt idx="38661">
                  <c:v>0.125</c:v>
                </c:pt>
                <c:pt idx="38662">
                  <c:v>0.134615384615384</c:v>
                </c:pt>
                <c:pt idx="38663">
                  <c:v>0.144230769230769</c:v>
                </c:pt>
                <c:pt idx="38664">
                  <c:v>0.15384615384615299</c:v>
                </c:pt>
                <c:pt idx="38665">
                  <c:v>0.16346153846153799</c:v>
                </c:pt>
                <c:pt idx="38666">
                  <c:v>0.17307692307692299</c:v>
                </c:pt>
                <c:pt idx="38667">
                  <c:v>0.18269230769230699</c:v>
                </c:pt>
                <c:pt idx="38668">
                  <c:v>0.19230769230769201</c:v>
                </c:pt>
                <c:pt idx="38669">
                  <c:v>0.20192307692307601</c:v>
                </c:pt>
                <c:pt idx="38670">
                  <c:v>0.21153846153846101</c:v>
                </c:pt>
                <c:pt idx="38671">
                  <c:v>0.22115384615384601</c:v>
                </c:pt>
                <c:pt idx="38672">
                  <c:v>0.23076923076923</c:v>
                </c:pt>
                <c:pt idx="38673">
                  <c:v>0.240384615384615</c:v>
                </c:pt>
                <c:pt idx="38674">
                  <c:v>0.25</c:v>
                </c:pt>
                <c:pt idx="38675">
                  <c:v>0.25961538461538403</c:v>
                </c:pt>
                <c:pt idx="38676">
                  <c:v>0.269230769230769</c:v>
                </c:pt>
                <c:pt idx="38677">
                  <c:v>0.27884615384615302</c:v>
                </c:pt>
                <c:pt idx="38678">
                  <c:v>0.28846153846153799</c:v>
                </c:pt>
                <c:pt idx="38679">
                  <c:v>0.29807692307692302</c:v>
                </c:pt>
                <c:pt idx="38680">
                  <c:v>0.30769230769230699</c:v>
                </c:pt>
                <c:pt idx="38681">
                  <c:v>0.31730769230769201</c:v>
                </c:pt>
                <c:pt idx="38682">
                  <c:v>0.32692307692307598</c:v>
                </c:pt>
                <c:pt idx="38683">
                  <c:v>0.33653846153846101</c:v>
                </c:pt>
                <c:pt idx="38684">
                  <c:v>0.34615384615384598</c:v>
                </c:pt>
                <c:pt idx="38685">
                  <c:v>0.35576923076923</c:v>
                </c:pt>
                <c:pt idx="38686">
                  <c:v>0.36538461538461497</c:v>
                </c:pt>
                <c:pt idx="38687">
                  <c:v>0.375</c:v>
                </c:pt>
                <c:pt idx="38688">
                  <c:v>0.38461538461538403</c:v>
                </c:pt>
                <c:pt idx="38689">
                  <c:v>0.394230769230769</c:v>
                </c:pt>
                <c:pt idx="38690">
                  <c:v>0.40384615384615302</c:v>
                </c:pt>
                <c:pt idx="38691">
                  <c:v>0.41346153846153799</c:v>
                </c:pt>
                <c:pt idx="38692">
                  <c:v>0.42307692307692302</c:v>
                </c:pt>
                <c:pt idx="38693">
                  <c:v>0.43269230769230699</c:v>
                </c:pt>
                <c:pt idx="38694">
                  <c:v>0.44230769230769201</c:v>
                </c:pt>
                <c:pt idx="38695">
                  <c:v>0.45192307692307598</c:v>
                </c:pt>
                <c:pt idx="38696">
                  <c:v>0.46153846153846101</c:v>
                </c:pt>
                <c:pt idx="38697">
                  <c:v>0.47115384615384598</c:v>
                </c:pt>
                <c:pt idx="38698">
                  <c:v>0.48076923076923</c:v>
                </c:pt>
                <c:pt idx="38699">
                  <c:v>0.49038461538461497</c:v>
                </c:pt>
                <c:pt idx="38700">
                  <c:v>0.5</c:v>
                </c:pt>
                <c:pt idx="38701">
                  <c:v>0.50961538461538403</c:v>
                </c:pt>
                <c:pt idx="38702">
                  <c:v>0.51923076923076905</c:v>
                </c:pt>
                <c:pt idx="38703">
                  <c:v>0.52884615384615297</c:v>
                </c:pt>
                <c:pt idx="38704">
                  <c:v>0.53846153846153799</c:v>
                </c:pt>
                <c:pt idx="38705">
                  <c:v>0.54807692307692302</c:v>
                </c:pt>
                <c:pt idx="38706">
                  <c:v>0.55769230769230704</c:v>
                </c:pt>
                <c:pt idx="38707">
                  <c:v>0.56730769230769196</c:v>
                </c:pt>
                <c:pt idx="38708">
                  <c:v>0.57692307692307598</c:v>
                </c:pt>
                <c:pt idx="38709">
                  <c:v>0.58653846153846101</c:v>
                </c:pt>
                <c:pt idx="38710">
                  <c:v>0.59615384615384603</c:v>
                </c:pt>
                <c:pt idx="38711">
                  <c:v>0.60576923076922995</c:v>
                </c:pt>
                <c:pt idx="38712">
                  <c:v>0.61538461538461497</c:v>
                </c:pt>
                <c:pt idx="38713">
                  <c:v>0.625</c:v>
                </c:pt>
                <c:pt idx="38714">
                  <c:v>0.63461538461538403</c:v>
                </c:pt>
                <c:pt idx="38715">
                  <c:v>0.64423076923076905</c:v>
                </c:pt>
                <c:pt idx="38716">
                  <c:v>0.65384615384615297</c:v>
                </c:pt>
                <c:pt idx="38717">
                  <c:v>0.66346153846153799</c:v>
                </c:pt>
                <c:pt idx="38718">
                  <c:v>0.67307692307692302</c:v>
                </c:pt>
                <c:pt idx="38719">
                  <c:v>0.68269230769230704</c:v>
                </c:pt>
                <c:pt idx="38720">
                  <c:v>0.69230769230769196</c:v>
                </c:pt>
                <c:pt idx="38721">
                  <c:v>0.70192307692307598</c:v>
                </c:pt>
                <c:pt idx="38722">
                  <c:v>0.71153846153846101</c:v>
                </c:pt>
                <c:pt idx="38723">
                  <c:v>0.72115384615384603</c:v>
                </c:pt>
                <c:pt idx="38724">
                  <c:v>0.73076923076922995</c:v>
                </c:pt>
                <c:pt idx="38725">
                  <c:v>0.74038461538461497</c:v>
                </c:pt>
                <c:pt idx="38726">
                  <c:v>0.75</c:v>
                </c:pt>
                <c:pt idx="38727">
                  <c:v>0.75961538461538403</c:v>
                </c:pt>
                <c:pt idx="38728">
                  <c:v>0.76923076923076905</c:v>
                </c:pt>
                <c:pt idx="38729">
                  <c:v>0.77884615384615297</c:v>
                </c:pt>
                <c:pt idx="38730">
                  <c:v>0.78846153846153799</c:v>
                </c:pt>
                <c:pt idx="38731">
                  <c:v>0.79807692307692302</c:v>
                </c:pt>
                <c:pt idx="38732">
                  <c:v>0.80769230769230704</c:v>
                </c:pt>
                <c:pt idx="38733">
                  <c:v>0.81730769230769196</c:v>
                </c:pt>
                <c:pt idx="38734">
                  <c:v>0.82692307692307598</c:v>
                </c:pt>
                <c:pt idx="38735">
                  <c:v>0.83653846153846101</c:v>
                </c:pt>
                <c:pt idx="38736">
                  <c:v>0.84615384615384603</c:v>
                </c:pt>
                <c:pt idx="38737">
                  <c:v>0.85576923076922995</c:v>
                </c:pt>
                <c:pt idx="38738">
                  <c:v>0.86538461538461497</c:v>
                </c:pt>
                <c:pt idx="38739">
                  <c:v>0.875</c:v>
                </c:pt>
                <c:pt idx="38740">
                  <c:v>0.88461538461538403</c:v>
                </c:pt>
                <c:pt idx="38741">
                  <c:v>0.89423076923076905</c:v>
                </c:pt>
                <c:pt idx="38742">
                  <c:v>0.90384615384615297</c:v>
                </c:pt>
                <c:pt idx="38743">
                  <c:v>0.91346153846153799</c:v>
                </c:pt>
                <c:pt idx="38744">
                  <c:v>0.92307692307692302</c:v>
                </c:pt>
                <c:pt idx="38745">
                  <c:v>0.93269230769230704</c:v>
                </c:pt>
                <c:pt idx="38746">
                  <c:v>0.94230769230769196</c:v>
                </c:pt>
                <c:pt idx="38747">
                  <c:v>0.95192307692307598</c:v>
                </c:pt>
                <c:pt idx="38748">
                  <c:v>0.96153846153846101</c:v>
                </c:pt>
                <c:pt idx="38749">
                  <c:v>0.97115384615384603</c:v>
                </c:pt>
                <c:pt idx="38750">
                  <c:v>0.98076923076922995</c:v>
                </c:pt>
                <c:pt idx="38751">
                  <c:v>0.99038461538461497</c:v>
                </c:pt>
                <c:pt idx="38752">
                  <c:v>0</c:v>
                </c:pt>
                <c:pt idx="38753">
                  <c:v>1.8181818181818101E-2</c:v>
                </c:pt>
                <c:pt idx="38754">
                  <c:v>3.6363636363636299E-2</c:v>
                </c:pt>
                <c:pt idx="38755">
                  <c:v>5.4545454545454501E-2</c:v>
                </c:pt>
                <c:pt idx="38756">
                  <c:v>7.2727272727272696E-2</c:v>
                </c:pt>
                <c:pt idx="38757">
                  <c:v>9.0909090909090898E-2</c:v>
                </c:pt>
                <c:pt idx="38758">
                  <c:v>0.109090909090909</c:v>
                </c:pt>
                <c:pt idx="38759">
                  <c:v>0.12727272727272701</c:v>
                </c:pt>
                <c:pt idx="38760">
                  <c:v>0.145454545454545</c:v>
                </c:pt>
                <c:pt idx="38761">
                  <c:v>0.163636363636363</c:v>
                </c:pt>
                <c:pt idx="38762">
                  <c:v>0.18181818181818099</c:v>
                </c:pt>
                <c:pt idx="38763">
                  <c:v>0.2</c:v>
                </c:pt>
                <c:pt idx="38764">
                  <c:v>0.218181818181818</c:v>
                </c:pt>
                <c:pt idx="38765">
                  <c:v>0.236363636363636</c:v>
                </c:pt>
                <c:pt idx="38766">
                  <c:v>0.25454545454545402</c:v>
                </c:pt>
                <c:pt idx="38767">
                  <c:v>0.27272727272727199</c:v>
                </c:pt>
                <c:pt idx="38768">
                  <c:v>0.29090909090909001</c:v>
                </c:pt>
                <c:pt idx="38769">
                  <c:v>0.30909090909090903</c:v>
                </c:pt>
                <c:pt idx="38770">
                  <c:v>0.32727272727272699</c:v>
                </c:pt>
                <c:pt idx="38771">
                  <c:v>0.34545454545454501</c:v>
                </c:pt>
                <c:pt idx="38772">
                  <c:v>0.36363636363636298</c:v>
                </c:pt>
                <c:pt idx="38773">
                  <c:v>0.381818181818181</c:v>
                </c:pt>
                <c:pt idx="38774">
                  <c:v>0.4</c:v>
                </c:pt>
                <c:pt idx="38775">
                  <c:v>0.41818181818181799</c:v>
                </c:pt>
                <c:pt idx="38776">
                  <c:v>0.43636363636363601</c:v>
                </c:pt>
                <c:pt idx="38777">
                  <c:v>0.45454545454545398</c:v>
                </c:pt>
                <c:pt idx="38778">
                  <c:v>0.472727272727272</c:v>
                </c:pt>
                <c:pt idx="38779">
                  <c:v>0.49090909090909002</c:v>
                </c:pt>
                <c:pt idx="38780">
                  <c:v>0.50909090909090904</c:v>
                </c:pt>
                <c:pt idx="38781">
                  <c:v>0.527272727272727</c:v>
                </c:pt>
                <c:pt idx="38782">
                  <c:v>0.54545454545454497</c:v>
                </c:pt>
                <c:pt idx="38783">
                  <c:v>0.56363636363636305</c:v>
                </c:pt>
                <c:pt idx="38784">
                  <c:v>0.58181818181818101</c:v>
                </c:pt>
                <c:pt idx="38785">
                  <c:v>0.6</c:v>
                </c:pt>
                <c:pt idx="38786">
                  <c:v>0.61818181818181805</c:v>
                </c:pt>
                <c:pt idx="38787">
                  <c:v>0.63636363636363602</c:v>
                </c:pt>
                <c:pt idx="38788">
                  <c:v>0.65454545454545399</c:v>
                </c:pt>
                <c:pt idx="38789">
                  <c:v>0.67272727272727195</c:v>
                </c:pt>
                <c:pt idx="38790">
                  <c:v>0.69090909090909003</c:v>
                </c:pt>
                <c:pt idx="38791">
                  <c:v>0.70909090909090899</c:v>
                </c:pt>
                <c:pt idx="38792">
                  <c:v>0.72727272727272696</c:v>
                </c:pt>
                <c:pt idx="38793">
                  <c:v>0.74545454545454504</c:v>
                </c:pt>
                <c:pt idx="38794">
                  <c:v>0.763636363636363</c:v>
                </c:pt>
                <c:pt idx="38795">
                  <c:v>0.78181818181818097</c:v>
                </c:pt>
                <c:pt idx="38796">
                  <c:v>0.8</c:v>
                </c:pt>
                <c:pt idx="38797">
                  <c:v>0.81818181818181801</c:v>
                </c:pt>
                <c:pt idx="38798">
                  <c:v>0.83636363636363598</c:v>
                </c:pt>
                <c:pt idx="38799">
                  <c:v>0.85454545454545405</c:v>
                </c:pt>
                <c:pt idx="38800">
                  <c:v>0.87272727272727202</c:v>
                </c:pt>
                <c:pt idx="38801">
                  <c:v>0.89090909090908998</c:v>
                </c:pt>
                <c:pt idx="38802">
                  <c:v>0.90909090909090895</c:v>
                </c:pt>
                <c:pt idx="38803">
                  <c:v>0.92727272727272703</c:v>
                </c:pt>
                <c:pt idx="38804">
                  <c:v>0.94545454545454499</c:v>
                </c:pt>
                <c:pt idx="38805">
                  <c:v>0.96363636363636296</c:v>
                </c:pt>
                <c:pt idx="38806">
                  <c:v>0.98181818181818103</c:v>
                </c:pt>
                <c:pt idx="38807">
                  <c:v>0</c:v>
                </c:pt>
                <c:pt idx="38808">
                  <c:v>1.9230769230769201E-2</c:v>
                </c:pt>
                <c:pt idx="38809">
                  <c:v>3.8461538461538401E-2</c:v>
                </c:pt>
                <c:pt idx="38810">
                  <c:v>5.7692307692307598E-2</c:v>
                </c:pt>
                <c:pt idx="38811">
                  <c:v>7.69230769230769E-2</c:v>
                </c:pt>
                <c:pt idx="38812">
                  <c:v>9.6153846153846104E-2</c:v>
                </c:pt>
                <c:pt idx="38813">
                  <c:v>0.115384615384615</c:v>
                </c:pt>
                <c:pt idx="38814">
                  <c:v>0.134615384615384</c:v>
                </c:pt>
                <c:pt idx="38815">
                  <c:v>0.15384615384615299</c:v>
                </c:pt>
                <c:pt idx="38816">
                  <c:v>0.17307692307692299</c:v>
                </c:pt>
                <c:pt idx="38817">
                  <c:v>0.19230769230769201</c:v>
                </c:pt>
                <c:pt idx="38818">
                  <c:v>0.21153846153846101</c:v>
                </c:pt>
                <c:pt idx="38819">
                  <c:v>0.23076923076923</c:v>
                </c:pt>
                <c:pt idx="38820">
                  <c:v>0.25</c:v>
                </c:pt>
                <c:pt idx="38821">
                  <c:v>0.269230769230769</c:v>
                </c:pt>
                <c:pt idx="38822">
                  <c:v>0.28846153846153799</c:v>
                </c:pt>
                <c:pt idx="38823">
                  <c:v>0.30769230769230699</c:v>
                </c:pt>
                <c:pt idx="38824">
                  <c:v>0.32692307692307598</c:v>
                </c:pt>
                <c:pt idx="38825">
                  <c:v>0.34615384615384598</c:v>
                </c:pt>
                <c:pt idx="38826">
                  <c:v>0.36538461538461497</c:v>
                </c:pt>
                <c:pt idx="38827">
                  <c:v>0.38461538461538403</c:v>
                </c:pt>
                <c:pt idx="38828">
                  <c:v>0.40384615384615302</c:v>
                </c:pt>
                <c:pt idx="38829">
                  <c:v>0.42307692307692302</c:v>
                </c:pt>
                <c:pt idx="38830">
                  <c:v>0.44230769230769201</c:v>
                </c:pt>
                <c:pt idx="38831">
                  <c:v>0.46153846153846101</c:v>
                </c:pt>
                <c:pt idx="38832">
                  <c:v>0.48076923076923</c:v>
                </c:pt>
                <c:pt idx="38833">
                  <c:v>0.5</c:v>
                </c:pt>
                <c:pt idx="38834">
                  <c:v>0.51923076923076905</c:v>
                </c:pt>
                <c:pt idx="38835">
                  <c:v>0.53846153846153799</c:v>
                </c:pt>
                <c:pt idx="38836">
                  <c:v>0.55769230769230704</c:v>
                </c:pt>
                <c:pt idx="38837">
                  <c:v>0.57692307692307598</c:v>
                </c:pt>
                <c:pt idx="38838">
                  <c:v>0.59615384615384603</c:v>
                </c:pt>
                <c:pt idx="38839">
                  <c:v>0.61538461538461497</c:v>
                </c:pt>
                <c:pt idx="38840">
                  <c:v>0.63461538461538403</c:v>
                </c:pt>
                <c:pt idx="38841">
                  <c:v>0.65384615384615297</c:v>
                </c:pt>
                <c:pt idx="38842">
                  <c:v>0.67307692307692302</c:v>
                </c:pt>
                <c:pt idx="38843">
                  <c:v>0.69230769230769196</c:v>
                </c:pt>
                <c:pt idx="38844">
                  <c:v>0.71153846153846101</c:v>
                </c:pt>
                <c:pt idx="38845">
                  <c:v>0.73076923076922995</c:v>
                </c:pt>
                <c:pt idx="38846">
                  <c:v>0.75</c:v>
                </c:pt>
                <c:pt idx="38847">
                  <c:v>0.76923076923076905</c:v>
                </c:pt>
                <c:pt idx="38848">
                  <c:v>0.78846153846153799</c:v>
                </c:pt>
                <c:pt idx="38849">
                  <c:v>0.80769230769230704</c:v>
                </c:pt>
                <c:pt idx="38850">
                  <c:v>0.82692307692307598</c:v>
                </c:pt>
                <c:pt idx="38851">
                  <c:v>0.84615384615384603</c:v>
                </c:pt>
                <c:pt idx="38852">
                  <c:v>0.86538461538461497</c:v>
                </c:pt>
                <c:pt idx="38853">
                  <c:v>0.88461538461538403</c:v>
                </c:pt>
                <c:pt idx="38854">
                  <c:v>0.90384615384615297</c:v>
                </c:pt>
                <c:pt idx="38855">
                  <c:v>0.92307692307692302</c:v>
                </c:pt>
                <c:pt idx="38856">
                  <c:v>0.94230769230769196</c:v>
                </c:pt>
                <c:pt idx="38857">
                  <c:v>0.96153846153846101</c:v>
                </c:pt>
                <c:pt idx="38858">
                  <c:v>0.98076923076922995</c:v>
                </c:pt>
                <c:pt idx="38859">
                  <c:v>0</c:v>
                </c:pt>
                <c:pt idx="38860">
                  <c:v>1.42857142857142E-2</c:v>
                </c:pt>
                <c:pt idx="38861">
                  <c:v>2.8571428571428501E-2</c:v>
                </c:pt>
                <c:pt idx="38862">
                  <c:v>4.2857142857142802E-2</c:v>
                </c:pt>
                <c:pt idx="38863">
                  <c:v>5.7142857142857099E-2</c:v>
                </c:pt>
                <c:pt idx="38864">
                  <c:v>7.1428571428571397E-2</c:v>
                </c:pt>
                <c:pt idx="38865">
                  <c:v>8.5714285714285701E-2</c:v>
                </c:pt>
                <c:pt idx="38866">
                  <c:v>0.1</c:v>
                </c:pt>
                <c:pt idx="38867">
                  <c:v>0.114285714285714</c:v>
                </c:pt>
                <c:pt idx="38868">
                  <c:v>0.128571428571428</c:v>
                </c:pt>
                <c:pt idx="38869">
                  <c:v>0.14285714285714199</c:v>
                </c:pt>
                <c:pt idx="38870">
                  <c:v>0.157142857142857</c:v>
                </c:pt>
                <c:pt idx="38871">
                  <c:v>0.17142857142857101</c:v>
                </c:pt>
                <c:pt idx="38872">
                  <c:v>0.185714285714285</c:v>
                </c:pt>
                <c:pt idx="38873">
                  <c:v>0.2</c:v>
                </c:pt>
                <c:pt idx="38874">
                  <c:v>0.214285714285714</c:v>
                </c:pt>
                <c:pt idx="38875">
                  <c:v>0.22857142857142801</c:v>
                </c:pt>
                <c:pt idx="38876">
                  <c:v>0.24285714285714199</c:v>
                </c:pt>
                <c:pt idx="38877">
                  <c:v>0.25714285714285701</c:v>
                </c:pt>
                <c:pt idx="38878">
                  <c:v>0.27142857142857102</c:v>
                </c:pt>
                <c:pt idx="38879">
                  <c:v>0.28571428571428498</c:v>
                </c:pt>
                <c:pt idx="38880">
                  <c:v>0.3</c:v>
                </c:pt>
                <c:pt idx="38881">
                  <c:v>0.314285714285714</c:v>
                </c:pt>
                <c:pt idx="38882">
                  <c:v>0.32857142857142801</c:v>
                </c:pt>
                <c:pt idx="38883">
                  <c:v>0.34285714285714203</c:v>
                </c:pt>
                <c:pt idx="38884">
                  <c:v>0.35714285714285698</c:v>
                </c:pt>
                <c:pt idx="38885">
                  <c:v>0.371428571428571</c:v>
                </c:pt>
                <c:pt idx="38886">
                  <c:v>0.38571428571428501</c:v>
                </c:pt>
                <c:pt idx="38887">
                  <c:v>0.4</c:v>
                </c:pt>
                <c:pt idx="38888">
                  <c:v>0.41428571428571398</c:v>
                </c:pt>
                <c:pt idx="38889">
                  <c:v>0.42857142857142799</c:v>
                </c:pt>
                <c:pt idx="38890">
                  <c:v>0.44285714285714201</c:v>
                </c:pt>
                <c:pt idx="38891">
                  <c:v>0.45714285714285702</c:v>
                </c:pt>
                <c:pt idx="38892">
                  <c:v>0.47142857142857097</c:v>
                </c:pt>
                <c:pt idx="38893">
                  <c:v>0.48571428571428499</c:v>
                </c:pt>
                <c:pt idx="38894">
                  <c:v>0.5</c:v>
                </c:pt>
                <c:pt idx="38895">
                  <c:v>0.51428571428571401</c:v>
                </c:pt>
                <c:pt idx="38896">
                  <c:v>0.52857142857142803</c:v>
                </c:pt>
                <c:pt idx="38897">
                  <c:v>0.54285714285714204</c:v>
                </c:pt>
                <c:pt idx="38898">
                  <c:v>0.55714285714285705</c:v>
                </c:pt>
                <c:pt idx="38899">
                  <c:v>0.57142857142857095</c:v>
                </c:pt>
                <c:pt idx="38900">
                  <c:v>0.58571428571428497</c:v>
                </c:pt>
                <c:pt idx="38901">
                  <c:v>0.6</c:v>
                </c:pt>
                <c:pt idx="38902">
                  <c:v>0.61428571428571399</c:v>
                </c:pt>
                <c:pt idx="38903">
                  <c:v>0.628571428571428</c:v>
                </c:pt>
                <c:pt idx="38904">
                  <c:v>0.64285714285714202</c:v>
                </c:pt>
                <c:pt idx="38905">
                  <c:v>0.65714285714285703</c:v>
                </c:pt>
                <c:pt idx="38906">
                  <c:v>0.67142857142857104</c:v>
                </c:pt>
                <c:pt idx="38907">
                  <c:v>0.68571428571428505</c:v>
                </c:pt>
                <c:pt idx="38908">
                  <c:v>0.7</c:v>
                </c:pt>
                <c:pt idx="38909">
                  <c:v>0.71428571428571397</c:v>
                </c:pt>
                <c:pt idx="38910">
                  <c:v>0.72857142857142798</c:v>
                </c:pt>
                <c:pt idx="38911">
                  <c:v>0.74285714285714199</c:v>
                </c:pt>
                <c:pt idx="38912">
                  <c:v>0.75714285714285701</c:v>
                </c:pt>
                <c:pt idx="38913">
                  <c:v>0.77142857142857102</c:v>
                </c:pt>
                <c:pt idx="38914">
                  <c:v>0.78571428571428503</c:v>
                </c:pt>
                <c:pt idx="38915">
                  <c:v>0.8</c:v>
                </c:pt>
                <c:pt idx="38916">
                  <c:v>0.81428571428571395</c:v>
                </c:pt>
                <c:pt idx="38917">
                  <c:v>0.82857142857142796</c:v>
                </c:pt>
                <c:pt idx="38918">
                  <c:v>0.84285714285714197</c:v>
                </c:pt>
                <c:pt idx="38919">
                  <c:v>0.85714285714285698</c:v>
                </c:pt>
                <c:pt idx="38920">
                  <c:v>0.871428571428571</c:v>
                </c:pt>
                <c:pt idx="38921">
                  <c:v>0.88571428571428501</c:v>
                </c:pt>
                <c:pt idx="38922">
                  <c:v>0.9</c:v>
                </c:pt>
                <c:pt idx="38923">
                  <c:v>0.91428571428571404</c:v>
                </c:pt>
                <c:pt idx="38924">
                  <c:v>0.92857142857142805</c:v>
                </c:pt>
                <c:pt idx="38925">
                  <c:v>0.94285714285714195</c:v>
                </c:pt>
                <c:pt idx="38926">
                  <c:v>0.95714285714285696</c:v>
                </c:pt>
                <c:pt idx="38927">
                  <c:v>0.97142857142857097</c:v>
                </c:pt>
                <c:pt idx="38928">
                  <c:v>0.98571428571428499</c:v>
                </c:pt>
                <c:pt idx="38929">
                  <c:v>0</c:v>
                </c:pt>
                <c:pt idx="38930">
                  <c:v>1.0204081632653E-2</c:v>
                </c:pt>
                <c:pt idx="38931">
                  <c:v>2.04081632653061E-2</c:v>
                </c:pt>
                <c:pt idx="38932">
                  <c:v>3.06122448979591E-2</c:v>
                </c:pt>
                <c:pt idx="38933">
                  <c:v>4.08163265306122E-2</c:v>
                </c:pt>
                <c:pt idx="38934">
                  <c:v>5.10204081632653E-2</c:v>
                </c:pt>
                <c:pt idx="38935">
                  <c:v>6.1224489795918297E-2</c:v>
                </c:pt>
                <c:pt idx="38936">
                  <c:v>7.1428571428571397E-2</c:v>
                </c:pt>
                <c:pt idx="38937">
                  <c:v>8.16326530612244E-2</c:v>
                </c:pt>
                <c:pt idx="38938">
                  <c:v>9.18367346938775E-2</c:v>
                </c:pt>
                <c:pt idx="38939">
                  <c:v>0.10204081632653</c:v>
                </c:pt>
                <c:pt idx="38940">
                  <c:v>0.11224489795918299</c:v>
                </c:pt>
                <c:pt idx="38941">
                  <c:v>0.122448979591836</c:v>
                </c:pt>
                <c:pt idx="38942">
                  <c:v>0.132653061224489</c:v>
                </c:pt>
                <c:pt idx="38943">
                  <c:v>0.14285714285714199</c:v>
                </c:pt>
                <c:pt idx="38944">
                  <c:v>0.15306122448979501</c:v>
                </c:pt>
                <c:pt idx="38945">
                  <c:v>0.163265306122448</c:v>
                </c:pt>
                <c:pt idx="38946">
                  <c:v>0.17346938775510201</c:v>
                </c:pt>
                <c:pt idx="38947">
                  <c:v>0.183673469387755</c:v>
                </c:pt>
                <c:pt idx="38948">
                  <c:v>0.19387755102040799</c:v>
                </c:pt>
                <c:pt idx="38949">
                  <c:v>0.20408163265306101</c:v>
                </c:pt>
                <c:pt idx="38950">
                  <c:v>0.214285714285714</c:v>
                </c:pt>
                <c:pt idx="38951">
                  <c:v>0.22448979591836701</c:v>
                </c:pt>
                <c:pt idx="38952">
                  <c:v>0.23469387755102</c:v>
                </c:pt>
                <c:pt idx="38953">
                  <c:v>0.24489795918367299</c:v>
                </c:pt>
                <c:pt idx="38954">
                  <c:v>0.25510204081632598</c:v>
                </c:pt>
                <c:pt idx="38955">
                  <c:v>0.265306122448979</c:v>
                </c:pt>
                <c:pt idx="38956">
                  <c:v>0.27551020408163202</c:v>
                </c:pt>
                <c:pt idx="38957">
                  <c:v>0.28571428571428498</c:v>
                </c:pt>
                <c:pt idx="38958">
                  <c:v>0.29591836734693799</c:v>
                </c:pt>
                <c:pt idx="38959">
                  <c:v>0.30612244897959101</c:v>
                </c:pt>
                <c:pt idx="38960">
                  <c:v>0.31632653061224397</c:v>
                </c:pt>
                <c:pt idx="38961">
                  <c:v>0.32653061224489699</c:v>
                </c:pt>
                <c:pt idx="38962">
                  <c:v>0.33673469387755101</c:v>
                </c:pt>
                <c:pt idx="38963">
                  <c:v>0.34693877551020402</c:v>
                </c:pt>
                <c:pt idx="38964">
                  <c:v>0.35714285714285698</c:v>
                </c:pt>
                <c:pt idx="38965">
                  <c:v>0.36734693877551</c:v>
                </c:pt>
                <c:pt idx="38966">
                  <c:v>0.37755102040816302</c:v>
                </c:pt>
                <c:pt idx="38967">
                  <c:v>0.38775510204081598</c:v>
                </c:pt>
                <c:pt idx="38968">
                  <c:v>0.397959183673469</c:v>
                </c:pt>
                <c:pt idx="38969">
                  <c:v>0.40816326530612201</c:v>
                </c:pt>
                <c:pt idx="38970">
                  <c:v>0.41836734693877498</c:v>
                </c:pt>
                <c:pt idx="38971">
                  <c:v>0.42857142857142799</c:v>
                </c:pt>
                <c:pt idx="38972">
                  <c:v>0.43877551020408101</c:v>
                </c:pt>
                <c:pt idx="38973">
                  <c:v>0.44897959183673403</c:v>
                </c:pt>
                <c:pt idx="38974">
                  <c:v>0.45918367346938699</c:v>
                </c:pt>
                <c:pt idx="38975">
                  <c:v>0.46938775510204001</c:v>
                </c:pt>
                <c:pt idx="38976">
                  <c:v>0.47959183673469302</c:v>
                </c:pt>
                <c:pt idx="38977">
                  <c:v>0.48979591836734598</c:v>
                </c:pt>
                <c:pt idx="38978">
                  <c:v>0.5</c:v>
                </c:pt>
                <c:pt idx="38979">
                  <c:v>0.51020408163265296</c:v>
                </c:pt>
                <c:pt idx="38980">
                  <c:v>0.52040816326530603</c:v>
                </c:pt>
                <c:pt idx="38981">
                  <c:v>0.530612244897959</c:v>
                </c:pt>
                <c:pt idx="38982">
                  <c:v>0.54081632653061196</c:v>
                </c:pt>
                <c:pt idx="38983">
                  <c:v>0.55102040816326503</c:v>
                </c:pt>
                <c:pt idx="38984">
                  <c:v>0.56122448979591799</c:v>
                </c:pt>
                <c:pt idx="38985">
                  <c:v>0.57142857142857095</c:v>
                </c:pt>
                <c:pt idx="38986">
                  <c:v>0.58163265306122403</c:v>
                </c:pt>
                <c:pt idx="38987">
                  <c:v>0.59183673469387699</c:v>
                </c:pt>
                <c:pt idx="38988">
                  <c:v>0.60204081632652995</c:v>
                </c:pt>
                <c:pt idx="38989">
                  <c:v>0.61224489795918302</c:v>
                </c:pt>
                <c:pt idx="38990">
                  <c:v>0.62244897959183598</c:v>
                </c:pt>
                <c:pt idx="38991">
                  <c:v>0.63265306122448906</c:v>
                </c:pt>
                <c:pt idx="38992">
                  <c:v>0.64285714285714202</c:v>
                </c:pt>
                <c:pt idx="38993">
                  <c:v>0.65306122448979498</c:v>
                </c:pt>
                <c:pt idx="38994">
                  <c:v>0.66326530612244805</c:v>
                </c:pt>
                <c:pt idx="38995">
                  <c:v>0.67346938775510201</c:v>
                </c:pt>
                <c:pt idx="38996">
                  <c:v>0.68367346938775497</c:v>
                </c:pt>
                <c:pt idx="38997">
                  <c:v>0.69387755102040805</c:v>
                </c:pt>
                <c:pt idx="38998">
                  <c:v>0.70408163265306101</c:v>
                </c:pt>
                <c:pt idx="38999">
                  <c:v>0.71428571428571397</c:v>
                </c:pt>
                <c:pt idx="39000">
                  <c:v>0.72448979591836704</c:v>
                </c:pt>
                <c:pt idx="39001">
                  <c:v>0.73469387755102</c:v>
                </c:pt>
                <c:pt idx="39002">
                  <c:v>0.74489795918367296</c:v>
                </c:pt>
                <c:pt idx="39003">
                  <c:v>0.75510204081632604</c:v>
                </c:pt>
                <c:pt idx="39004">
                  <c:v>0.765306122448979</c:v>
                </c:pt>
                <c:pt idx="39005">
                  <c:v>0.77551020408163196</c:v>
                </c:pt>
                <c:pt idx="39006">
                  <c:v>0.78571428571428503</c:v>
                </c:pt>
                <c:pt idx="39007">
                  <c:v>0.79591836734693799</c:v>
                </c:pt>
                <c:pt idx="39008">
                  <c:v>0.80612244897959096</c:v>
                </c:pt>
                <c:pt idx="39009">
                  <c:v>0.81632653061224403</c:v>
                </c:pt>
                <c:pt idx="39010">
                  <c:v>0.82653061224489799</c:v>
                </c:pt>
                <c:pt idx="39011">
                  <c:v>0.83673469387755095</c:v>
                </c:pt>
                <c:pt idx="39012">
                  <c:v>0.84693877551020402</c:v>
                </c:pt>
                <c:pt idx="39013">
                  <c:v>0.85714285714285698</c:v>
                </c:pt>
                <c:pt idx="39014">
                  <c:v>0.86734693877550995</c:v>
                </c:pt>
                <c:pt idx="39015">
                  <c:v>0.87755102040816302</c:v>
                </c:pt>
                <c:pt idx="39016">
                  <c:v>0.88775510204081598</c:v>
                </c:pt>
                <c:pt idx="39017">
                  <c:v>0.89795918367346905</c:v>
                </c:pt>
                <c:pt idx="39018">
                  <c:v>0.90816326530612201</c:v>
                </c:pt>
                <c:pt idx="39019">
                  <c:v>0.91836734693877498</c:v>
                </c:pt>
                <c:pt idx="39020">
                  <c:v>0.92857142857142805</c:v>
                </c:pt>
                <c:pt idx="39021">
                  <c:v>0.93877551020408101</c:v>
                </c:pt>
                <c:pt idx="39022">
                  <c:v>0.94897959183673397</c:v>
                </c:pt>
                <c:pt idx="39023">
                  <c:v>0.95918367346938704</c:v>
                </c:pt>
                <c:pt idx="39024">
                  <c:v>0.96938775510204001</c:v>
                </c:pt>
                <c:pt idx="39025">
                  <c:v>0.97959183673469297</c:v>
                </c:pt>
                <c:pt idx="39026">
                  <c:v>0.98979591836734604</c:v>
                </c:pt>
                <c:pt idx="39027">
                  <c:v>0</c:v>
                </c:pt>
                <c:pt idx="39028">
                  <c:v>1.23456790123456E-2</c:v>
                </c:pt>
                <c:pt idx="39029">
                  <c:v>2.4691358024691301E-2</c:v>
                </c:pt>
                <c:pt idx="39030">
                  <c:v>3.7037037037037E-2</c:v>
                </c:pt>
                <c:pt idx="39031">
                  <c:v>4.9382716049382699E-2</c:v>
                </c:pt>
                <c:pt idx="39032">
                  <c:v>6.1728395061728301E-2</c:v>
                </c:pt>
                <c:pt idx="39033">
                  <c:v>7.4074074074074001E-2</c:v>
                </c:pt>
                <c:pt idx="39034">
                  <c:v>8.6419753086419707E-2</c:v>
                </c:pt>
                <c:pt idx="39035">
                  <c:v>9.8765432098765399E-2</c:v>
                </c:pt>
                <c:pt idx="39036">
                  <c:v>0.11111111111111099</c:v>
                </c:pt>
                <c:pt idx="39037">
                  <c:v>0.12345679012345601</c:v>
                </c:pt>
                <c:pt idx="39038">
                  <c:v>0.13580246913580199</c:v>
                </c:pt>
                <c:pt idx="39039">
                  <c:v>0.148148148148148</c:v>
                </c:pt>
                <c:pt idx="39040">
                  <c:v>0.16049382716049301</c:v>
                </c:pt>
                <c:pt idx="39041">
                  <c:v>0.172839506172839</c:v>
                </c:pt>
                <c:pt idx="39042">
                  <c:v>0.18518518518518501</c:v>
                </c:pt>
                <c:pt idx="39043">
                  <c:v>0.19753086419752999</c:v>
                </c:pt>
                <c:pt idx="39044">
                  <c:v>0.209876543209876</c:v>
                </c:pt>
                <c:pt idx="39045">
                  <c:v>0.22222222222222199</c:v>
                </c:pt>
                <c:pt idx="39046">
                  <c:v>0.234567901234567</c:v>
                </c:pt>
                <c:pt idx="39047">
                  <c:v>0.24691358024691301</c:v>
                </c:pt>
                <c:pt idx="39048">
                  <c:v>0.25925925925925902</c:v>
                </c:pt>
                <c:pt idx="39049">
                  <c:v>0.27160493827160398</c:v>
                </c:pt>
                <c:pt idx="39050">
                  <c:v>0.28395061728394999</c:v>
                </c:pt>
                <c:pt idx="39051">
                  <c:v>0.296296296296296</c:v>
                </c:pt>
                <c:pt idx="39052">
                  <c:v>0.30864197530864101</c:v>
                </c:pt>
                <c:pt idx="39053">
                  <c:v>0.32098765432098703</c:v>
                </c:pt>
                <c:pt idx="39054">
                  <c:v>0.33333333333333298</c:v>
                </c:pt>
                <c:pt idx="39055">
                  <c:v>0.34567901234567899</c:v>
                </c:pt>
                <c:pt idx="39056">
                  <c:v>0.35802469135802401</c:v>
                </c:pt>
                <c:pt idx="39057">
                  <c:v>0.37037037037037002</c:v>
                </c:pt>
                <c:pt idx="39058">
                  <c:v>0.38271604938271597</c:v>
                </c:pt>
                <c:pt idx="39059">
                  <c:v>0.39506172839506098</c:v>
                </c:pt>
                <c:pt idx="39060">
                  <c:v>0.407407407407407</c:v>
                </c:pt>
                <c:pt idx="39061">
                  <c:v>0.41975308641975301</c:v>
                </c:pt>
                <c:pt idx="39062">
                  <c:v>0.43209876543209802</c:v>
                </c:pt>
                <c:pt idx="39063">
                  <c:v>0.44444444444444398</c:v>
                </c:pt>
                <c:pt idx="39064">
                  <c:v>0.45679012345678999</c:v>
                </c:pt>
                <c:pt idx="39065">
                  <c:v>0.469135802469135</c:v>
                </c:pt>
                <c:pt idx="39066">
                  <c:v>0.48148148148148101</c:v>
                </c:pt>
                <c:pt idx="39067">
                  <c:v>0.49382716049382702</c:v>
                </c:pt>
                <c:pt idx="39068">
                  <c:v>0.50617283950617198</c:v>
                </c:pt>
                <c:pt idx="39069">
                  <c:v>0.51851851851851805</c:v>
                </c:pt>
                <c:pt idx="39070">
                  <c:v>0.530864197530864</c:v>
                </c:pt>
                <c:pt idx="39071">
                  <c:v>0.54320987654320896</c:v>
                </c:pt>
                <c:pt idx="39072">
                  <c:v>0.55555555555555503</c:v>
                </c:pt>
                <c:pt idx="39073">
                  <c:v>0.56790123456790098</c:v>
                </c:pt>
                <c:pt idx="39074">
                  <c:v>0.58024691358024605</c:v>
                </c:pt>
                <c:pt idx="39075">
                  <c:v>0.592592592592592</c:v>
                </c:pt>
                <c:pt idx="39076">
                  <c:v>0.60493827160493796</c:v>
                </c:pt>
                <c:pt idx="39077">
                  <c:v>0.61728395061728303</c:v>
                </c:pt>
                <c:pt idx="39078">
                  <c:v>0.62962962962962898</c:v>
                </c:pt>
                <c:pt idx="39079">
                  <c:v>0.64197530864197505</c:v>
                </c:pt>
                <c:pt idx="39080">
                  <c:v>0.65432098765432101</c:v>
                </c:pt>
                <c:pt idx="39081">
                  <c:v>0.66666666666666596</c:v>
                </c:pt>
                <c:pt idx="39082">
                  <c:v>0.67901234567901203</c:v>
                </c:pt>
                <c:pt idx="39083">
                  <c:v>0.69135802469135799</c:v>
                </c:pt>
                <c:pt idx="39084">
                  <c:v>0.70370370370370305</c:v>
                </c:pt>
                <c:pt idx="39085">
                  <c:v>0.71604938271604901</c:v>
                </c:pt>
                <c:pt idx="39086">
                  <c:v>0.72839506172839497</c:v>
                </c:pt>
                <c:pt idx="39087">
                  <c:v>0.74074074074074003</c:v>
                </c:pt>
                <c:pt idx="39088">
                  <c:v>0.75308641975308599</c:v>
                </c:pt>
                <c:pt idx="39089">
                  <c:v>0.76543209876543195</c:v>
                </c:pt>
                <c:pt idx="39090">
                  <c:v>0.77777777777777701</c:v>
                </c:pt>
                <c:pt idx="39091">
                  <c:v>0.79012345679012297</c:v>
                </c:pt>
                <c:pt idx="39092">
                  <c:v>0.80246913580246904</c:v>
                </c:pt>
                <c:pt idx="39093">
                  <c:v>0.81481481481481399</c:v>
                </c:pt>
                <c:pt idx="39094">
                  <c:v>0.82716049382715995</c:v>
                </c:pt>
                <c:pt idx="39095">
                  <c:v>0.83950617283950602</c:v>
                </c:pt>
                <c:pt idx="39096">
                  <c:v>0.85185185185185097</c:v>
                </c:pt>
                <c:pt idx="39097">
                  <c:v>0.86419753086419704</c:v>
                </c:pt>
                <c:pt idx="39098">
                  <c:v>0.87654320987654299</c:v>
                </c:pt>
                <c:pt idx="39099">
                  <c:v>0.88888888888888795</c:v>
                </c:pt>
                <c:pt idx="39100">
                  <c:v>0.90123456790123402</c:v>
                </c:pt>
                <c:pt idx="39101">
                  <c:v>0.91358024691357997</c:v>
                </c:pt>
                <c:pt idx="39102">
                  <c:v>0.92592592592592504</c:v>
                </c:pt>
                <c:pt idx="39103">
                  <c:v>0.938271604938271</c:v>
                </c:pt>
                <c:pt idx="39104">
                  <c:v>0.95061728395061695</c:v>
                </c:pt>
                <c:pt idx="39105">
                  <c:v>0.96296296296296202</c:v>
                </c:pt>
                <c:pt idx="39106">
                  <c:v>0.97530864197530798</c:v>
                </c:pt>
                <c:pt idx="39107">
                  <c:v>0.98765432098765404</c:v>
                </c:pt>
                <c:pt idx="39108">
                  <c:v>0</c:v>
                </c:pt>
                <c:pt idx="39109">
                  <c:v>1.12359550561797E-2</c:v>
                </c:pt>
                <c:pt idx="39110">
                  <c:v>2.2471910112359501E-2</c:v>
                </c:pt>
                <c:pt idx="39111">
                  <c:v>3.3707865168539297E-2</c:v>
                </c:pt>
                <c:pt idx="39112">
                  <c:v>4.49438202247191E-2</c:v>
                </c:pt>
                <c:pt idx="39113">
                  <c:v>5.6179775280898799E-2</c:v>
                </c:pt>
                <c:pt idx="39114">
                  <c:v>6.7415730337078594E-2</c:v>
                </c:pt>
                <c:pt idx="39115">
                  <c:v>7.8651685393258397E-2</c:v>
                </c:pt>
                <c:pt idx="39116">
                  <c:v>8.98876404494382E-2</c:v>
                </c:pt>
                <c:pt idx="39117">
                  <c:v>0.101123595505617</c:v>
                </c:pt>
                <c:pt idx="39118">
                  <c:v>0.112359550561797</c:v>
                </c:pt>
                <c:pt idx="39119">
                  <c:v>0.123595505617977</c:v>
                </c:pt>
                <c:pt idx="39120">
                  <c:v>0.13483146067415699</c:v>
                </c:pt>
                <c:pt idx="39121">
                  <c:v>0.14606741573033699</c:v>
                </c:pt>
                <c:pt idx="39122">
                  <c:v>0.15730337078651599</c:v>
                </c:pt>
                <c:pt idx="39123">
                  <c:v>0.16853932584269599</c:v>
                </c:pt>
                <c:pt idx="39124">
                  <c:v>0.17977528089887601</c:v>
                </c:pt>
                <c:pt idx="39125">
                  <c:v>0.19101123595505601</c:v>
                </c:pt>
                <c:pt idx="39126">
                  <c:v>0.20224719101123501</c:v>
                </c:pt>
                <c:pt idx="39127">
                  <c:v>0.213483146067415</c:v>
                </c:pt>
                <c:pt idx="39128">
                  <c:v>0.224719101123595</c:v>
                </c:pt>
                <c:pt idx="39129">
                  <c:v>0.235955056179775</c:v>
                </c:pt>
                <c:pt idx="39130">
                  <c:v>0.24719101123595499</c:v>
                </c:pt>
                <c:pt idx="39131">
                  <c:v>0.25842696629213402</c:v>
                </c:pt>
                <c:pt idx="39132">
                  <c:v>0.26966292134831399</c:v>
                </c:pt>
                <c:pt idx="39133">
                  <c:v>0.28089887640449401</c:v>
                </c:pt>
                <c:pt idx="39134">
                  <c:v>0.29213483146067398</c:v>
                </c:pt>
                <c:pt idx="39135">
                  <c:v>0.30337078651685301</c:v>
                </c:pt>
                <c:pt idx="39136">
                  <c:v>0.31460674157303298</c:v>
                </c:pt>
                <c:pt idx="39137">
                  <c:v>0.325842696629213</c:v>
                </c:pt>
                <c:pt idx="39138">
                  <c:v>0.33707865168539303</c:v>
                </c:pt>
                <c:pt idx="39139">
                  <c:v>0.348314606741573</c:v>
                </c:pt>
                <c:pt idx="39140">
                  <c:v>0.35955056179775202</c:v>
                </c:pt>
                <c:pt idx="39141">
                  <c:v>0.37078651685393199</c:v>
                </c:pt>
                <c:pt idx="39142">
                  <c:v>0.38202247191011202</c:v>
                </c:pt>
                <c:pt idx="39143">
                  <c:v>0.39325842696629199</c:v>
                </c:pt>
                <c:pt idx="39144">
                  <c:v>0.40449438202247101</c:v>
                </c:pt>
                <c:pt idx="39145">
                  <c:v>0.41573033707865098</c:v>
                </c:pt>
                <c:pt idx="39146">
                  <c:v>0.426966292134831</c:v>
                </c:pt>
                <c:pt idx="39147">
                  <c:v>0.43820224719101097</c:v>
                </c:pt>
                <c:pt idx="39148">
                  <c:v>0.449438202247191</c:v>
                </c:pt>
                <c:pt idx="39149">
                  <c:v>0.46067415730337002</c:v>
                </c:pt>
                <c:pt idx="39150">
                  <c:v>0.47191011235954999</c:v>
                </c:pt>
                <c:pt idx="39151">
                  <c:v>0.48314606741573002</c:v>
                </c:pt>
                <c:pt idx="39152">
                  <c:v>0.49438202247190999</c:v>
                </c:pt>
                <c:pt idx="39153">
                  <c:v>0.50561797752808901</c:v>
                </c:pt>
                <c:pt idx="39154">
                  <c:v>0.51685393258426904</c:v>
                </c:pt>
                <c:pt idx="39155">
                  <c:v>0.52808988764044895</c:v>
                </c:pt>
                <c:pt idx="39156">
                  <c:v>0.53932584269662898</c:v>
                </c:pt>
                <c:pt idx="39157">
                  <c:v>0.550561797752809</c:v>
                </c:pt>
                <c:pt idx="39158">
                  <c:v>0.56179775280898803</c:v>
                </c:pt>
                <c:pt idx="39159">
                  <c:v>0.57303370786516805</c:v>
                </c:pt>
                <c:pt idx="39160">
                  <c:v>0.58426966292134797</c:v>
                </c:pt>
                <c:pt idx="39161">
                  <c:v>0.59550561797752799</c:v>
                </c:pt>
                <c:pt idx="39162">
                  <c:v>0.60674157303370702</c:v>
                </c:pt>
                <c:pt idx="39163">
                  <c:v>0.61797752808988704</c:v>
                </c:pt>
                <c:pt idx="39164">
                  <c:v>0.62921348314606695</c:v>
                </c:pt>
                <c:pt idx="39165">
                  <c:v>0.64044943820224698</c:v>
                </c:pt>
                <c:pt idx="39166">
                  <c:v>0.651685393258427</c:v>
                </c:pt>
                <c:pt idx="39167">
                  <c:v>0.66292134831460603</c:v>
                </c:pt>
                <c:pt idx="39168">
                  <c:v>0.67415730337078605</c:v>
                </c:pt>
                <c:pt idx="39169">
                  <c:v>0.68539325842696597</c:v>
                </c:pt>
                <c:pt idx="39170">
                  <c:v>0.69662921348314599</c:v>
                </c:pt>
                <c:pt idx="39171">
                  <c:v>0.70786516853932502</c:v>
                </c:pt>
                <c:pt idx="39172">
                  <c:v>0.71910112359550504</c:v>
                </c:pt>
                <c:pt idx="39173">
                  <c:v>0.73033707865168496</c:v>
                </c:pt>
                <c:pt idx="39174">
                  <c:v>0.74157303370786498</c:v>
                </c:pt>
                <c:pt idx="39175">
                  <c:v>0.75280898876404401</c:v>
                </c:pt>
                <c:pt idx="39176">
                  <c:v>0.76404494382022403</c:v>
                </c:pt>
                <c:pt idx="39177">
                  <c:v>0.77528089887640395</c:v>
                </c:pt>
                <c:pt idx="39178">
                  <c:v>0.78651685393258397</c:v>
                </c:pt>
                <c:pt idx="39179">
                  <c:v>0.797752808988764</c:v>
                </c:pt>
                <c:pt idx="39180">
                  <c:v>0.80898876404494302</c:v>
                </c:pt>
                <c:pt idx="39181">
                  <c:v>0.82022471910112305</c:v>
                </c:pt>
                <c:pt idx="39182">
                  <c:v>0.83146067415730296</c:v>
                </c:pt>
                <c:pt idx="39183">
                  <c:v>0.84269662921348298</c:v>
                </c:pt>
                <c:pt idx="39184">
                  <c:v>0.85393258426966201</c:v>
                </c:pt>
                <c:pt idx="39185">
                  <c:v>0.86516853932584203</c:v>
                </c:pt>
                <c:pt idx="39186">
                  <c:v>0.87640449438202195</c:v>
                </c:pt>
                <c:pt idx="39187">
                  <c:v>0.88764044943820197</c:v>
                </c:pt>
                <c:pt idx="39188">
                  <c:v>0.898876404494382</c:v>
                </c:pt>
                <c:pt idx="39189">
                  <c:v>0.91011235955056102</c:v>
                </c:pt>
                <c:pt idx="39190">
                  <c:v>0.92134831460674105</c:v>
                </c:pt>
                <c:pt idx="39191">
                  <c:v>0.93258426966292096</c:v>
                </c:pt>
                <c:pt idx="39192">
                  <c:v>0.94382022471910099</c:v>
                </c:pt>
                <c:pt idx="39193">
                  <c:v>0.95505617977528001</c:v>
                </c:pt>
                <c:pt idx="39194">
                  <c:v>0.96629213483146004</c:v>
                </c:pt>
                <c:pt idx="39195">
                  <c:v>0.97752808988763995</c:v>
                </c:pt>
                <c:pt idx="39196">
                  <c:v>0.98876404494381998</c:v>
                </c:pt>
                <c:pt idx="39197">
                  <c:v>0</c:v>
                </c:pt>
                <c:pt idx="39198">
                  <c:v>1.6666666666666601E-2</c:v>
                </c:pt>
                <c:pt idx="39199">
                  <c:v>3.3333333333333298E-2</c:v>
                </c:pt>
                <c:pt idx="39200">
                  <c:v>0.05</c:v>
                </c:pt>
                <c:pt idx="39201">
                  <c:v>6.6666666666666596E-2</c:v>
                </c:pt>
                <c:pt idx="39202">
                  <c:v>8.3333333333333301E-2</c:v>
                </c:pt>
                <c:pt idx="39203">
                  <c:v>0.1</c:v>
                </c:pt>
                <c:pt idx="39204">
                  <c:v>0.116666666666666</c:v>
                </c:pt>
                <c:pt idx="39205">
                  <c:v>0.133333333333333</c:v>
                </c:pt>
                <c:pt idx="39206">
                  <c:v>0.15</c:v>
                </c:pt>
                <c:pt idx="39207">
                  <c:v>0.16666666666666599</c:v>
                </c:pt>
                <c:pt idx="39208">
                  <c:v>0.18333333333333299</c:v>
                </c:pt>
                <c:pt idx="39209">
                  <c:v>0.2</c:v>
                </c:pt>
                <c:pt idx="39210">
                  <c:v>0.21666666666666601</c:v>
                </c:pt>
                <c:pt idx="39211">
                  <c:v>0.233333333333333</c:v>
                </c:pt>
                <c:pt idx="39212">
                  <c:v>0.25</c:v>
                </c:pt>
                <c:pt idx="39213">
                  <c:v>0.266666666666666</c:v>
                </c:pt>
                <c:pt idx="39214">
                  <c:v>0.28333333333333299</c:v>
                </c:pt>
                <c:pt idx="39215">
                  <c:v>0.3</c:v>
                </c:pt>
                <c:pt idx="39216">
                  <c:v>0.31666666666666599</c:v>
                </c:pt>
                <c:pt idx="39217">
                  <c:v>0.33333333333333298</c:v>
                </c:pt>
                <c:pt idx="39218">
                  <c:v>0.35</c:v>
                </c:pt>
                <c:pt idx="39219">
                  <c:v>0.36666666666666597</c:v>
                </c:pt>
                <c:pt idx="39220">
                  <c:v>0.38333333333333303</c:v>
                </c:pt>
                <c:pt idx="39221">
                  <c:v>0.4</c:v>
                </c:pt>
                <c:pt idx="39222">
                  <c:v>0.41666666666666602</c:v>
                </c:pt>
                <c:pt idx="39223">
                  <c:v>0.43333333333333302</c:v>
                </c:pt>
                <c:pt idx="39224">
                  <c:v>0.45</c:v>
                </c:pt>
                <c:pt idx="39225">
                  <c:v>0.46666666666666601</c:v>
                </c:pt>
                <c:pt idx="39226">
                  <c:v>0.483333333333333</c:v>
                </c:pt>
                <c:pt idx="39227">
                  <c:v>0.5</c:v>
                </c:pt>
                <c:pt idx="39228">
                  <c:v>0.51666666666666605</c:v>
                </c:pt>
                <c:pt idx="39229">
                  <c:v>0.53333333333333299</c:v>
                </c:pt>
                <c:pt idx="39230">
                  <c:v>0.55000000000000004</c:v>
                </c:pt>
                <c:pt idx="39231">
                  <c:v>0.56666666666666599</c:v>
                </c:pt>
                <c:pt idx="39232">
                  <c:v>0.58333333333333304</c:v>
                </c:pt>
                <c:pt idx="39233">
                  <c:v>0.6</c:v>
                </c:pt>
                <c:pt idx="39234">
                  <c:v>0.61666666666666603</c:v>
                </c:pt>
                <c:pt idx="39235">
                  <c:v>0.63333333333333297</c:v>
                </c:pt>
                <c:pt idx="39236">
                  <c:v>0.65</c:v>
                </c:pt>
                <c:pt idx="39237">
                  <c:v>0.66666666666666596</c:v>
                </c:pt>
                <c:pt idx="39238">
                  <c:v>0.68333333333333302</c:v>
                </c:pt>
                <c:pt idx="39239">
                  <c:v>0.7</c:v>
                </c:pt>
                <c:pt idx="39240">
                  <c:v>0.71666666666666601</c:v>
                </c:pt>
                <c:pt idx="39241">
                  <c:v>0.73333333333333295</c:v>
                </c:pt>
                <c:pt idx="39242">
                  <c:v>0.75</c:v>
                </c:pt>
                <c:pt idx="39243">
                  <c:v>0.76666666666666605</c:v>
                </c:pt>
                <c:pt idx="39244">
                  <c:v>0.78333333333333299</c:v>
                </c:pt>
                <c:pt idx="39245">
                  <c:v>0.8</c:v>
                </c:pt>
                <c:pt idx="39246">
                  <c:v>0.81666666666666599</c:v>
                </c:pt>
                <c:pt idx="39247">
                  <c:v>0.83333333333333304</c:v>
                </c:pt>
                <c:pt idx="39248">
                  <c:v>0.85</c:v>
                </c:pt>
                <c:pt idx="39249">
                  <c:v>0.86666666666666603</c:v>
                </c:pt>
                <c:pt idx="39250">
                  <c:v>0.88333333333333297</c:v>
                </c:pt>
                <c:pt idx="39251">
                  <c:v>0.9</c:v>
                </c:pt>
                <c:pt idx="39252">
                  <c:v>0.91666666666666596</c:v>
                </c:pt>
                <c:pt idx="39253">
                  <c:v>0.93333333333333302</c:v>
                </c:pt>
                <c:pt idx="39254">
                  <c:v>0.95</c:v>
                </c:pt>
                <c:pt idx="39255">
                  <c:v>0.96666666666666601</c:v>
                </c:pt>
                <c:pt idx="39256">
                  <c:v>0.98333333333333295</c:v>
                </c:pt>
                <c:pt idx="39257">
                  <c:v>0</c:v>
                </c:pt>
                <c:pt idx="39258">
                  <c:v>6.25E-2</c:v>
                </c:pt>
                <c:pt idx="39259">
                  <c:v>0.125</c:v>
                </c:pt>
                <c:pt idx="39260">
                  <c:v>0.1875</c:v>
                </c:pt>
                <c:pt idx="39261">
                  <c:v>0.25</c:v>
                </c:pt>
                <c:pt idx="39262">
                  <c:v>0.3125</c:v>
                </c:pt>
                <c:pt idx="39263">
                  <c:v>0.375</c:v>
                </c:pt>
                <c:pt idx="39264">
                  <c:v>0.4375</c:v>
                </c:pt>
                <c:pt idx="39265">
                  <c:v>0.5</c:v>
                </c:pt>
                <c:pt idx="39266">
                  <c:v>0.5625</c:v>
                </c:pt>
                <c:pt idx="39267">
                  <c:v>0.625</c:v>
                </c:pt>
                <c:pt idx="39268">
                  <c:v>0.6875</c:v>
                </c:pt>
                <c:pt idx="39269">
                  <c:v>0.75</c:v>
                </c:pt>
                <c:pt idx="39270">
                  <c:v>0.8125</c:v>
                </c:pt>
                <c:pt idx="39271">
                  <c:v>0.875</c:v>
                </c:pt>
                <c:pt idx="39272">
                  <c:v>0.9375</c:v>
                </c:pt>
                <c:pt idx="39273">
                  <c:v>0</c:v>
                </c:pt>
                <c:pt idx="39274">
                  <c:v>8.7719298245613996E-3</c:v>
                </c:pt>
                <c:pt idx="39275">
                  <c:v>1.7543859649122799E-2</c:v>
                </c:pt>
                <c:pt idx="39276">
                  <c:v>2.6315789473684199E-2</c:v>
                </c:pt>
                <c:pt idx="39277">
                  <c:v>3.5087719298245598E-2</c:v>
                </c:pt>
                <c:pt idx="39278">
                  <c:v>4.3859649122807001E-2</c:v>
                </c:pt>
                <c:pt idx="39279">
                  <c:v>5.2631578947368397E-2</c:v>
                </c:pt>
                <c:pt idx="39280">
                  <c:v>6.14035087719298E-2</c:v>
                </c:pt>
                <c:pt idx="39281">
                  <c:v>7.0175438596491196E-2</c:v>
                </c:pt>
                <c:pt idx="39282">
                  <c:v>7.8947368421052599E-2</c:v>
                </c:pt>
                <c:pt idx="39283">
                  <c:v>8.7719298245614002E-2</c:v>
                </c:pt>
                <c:pt idx="39284">
                  <c:v>9.6491228070175405E-2</c:v>
                </c:pt>
                <c:pt idx="39285">
                  <c:v>0.105263157894736</c:v>
                </c:pt>
                <c:pt idx="39286">
                  <c:v>0.114035087719298</c:v>
                </c:pt>
                <c:pt idx="39287">
                  <c:v>0.122807017543859</c:v>
                </c:pt>
                <c:pt idx="39288">
                  <c:v>0.13157894736842099</c:v>
                </c:pt>
                <c:pt idx="39289">
                  <c:v>0.140350877192982</c:v>
                </c:pt>
                <c:pt idx="39290">
                  <c:v>0.14912280701754299</c:v>
                </c:pt>
                <c:pt idx="39291">
                  <c:v>0.157894736842105</c:v>
                </c:pt>
                <c:pt idx="39292">
                  <c:v>0.16666666666666599</c:v>
                </c:pt>
                <c:pt idx="39293">
                  <c:v>0.175438596491228</c:v>
                </c:pt>
                <c:pt idx="39294">
                  <c:v>0.18421052631578899</c:v>
                </c:pt>
                <c:pt idx="39295">
                  <c:v>0.19298245614035001</c:v>
                </c:pt>
                <c:pt idx="39296">
                  <c:v>0.20175438596491199</c:v>
                </c:pt>
                <c:pt idx="39297">
                  <c:v>0.21052631578947301</c:v>
                </c:pt>
                <c:pt idx="39298">
                  <c:v>0.21929824561403499</c:v>
                </c:pt>
                <c:pt idx="39299">
                  <c:v>0.22807017543859601</c:v>
                </c:pt>
                <c:pt idx="39300">
                  <c:v>0.23684210526315699</c:v>
                </c:pt>
                <c:pt idx="39301">
                  <c:v>0.24561403508771901</c:v>
                </c:pt>
                <c:pt idx="39302">
                  <c:v>0.25438596491227999</c:v>
                </c:pt>
                <c:pt idx="39303">
                  <c:v>0.26315789473684198</c:v>
                </c:pt>
                <c:pt idx="39304">
                  <c:v>0.27192982456140302</c:v>
                </c:pt>
                <c:pt idx="39305">
                  <c:v>0.28070175438596401</c:v>
                </c:pt>
                <c:pt idx="39306">
                  <c:v>0.28947368421052599</c:v>
                </c:pt>
                <c:pt idx="39307">
                  <c:v>0.29824561403508698</c:v>
                </c:pt>
                <c:pt idx="39308">
                  <c:v>0.30701754385964902</c:v>
                </c:pt>
                <c:pt idx="39309">
                  <c:v>0.31578947368421001</c:v>
                </c:pt>
                <c:pt idx="39310">
                  <c:v>0.324561403508771</c:v>
                </c:pt>
                <c:pt idx="39311">
                  <c:v>0.33333333333333298</c:v>
                </c:pt>
                <c:pt idx="39312">
                  <c:v>0.34210526315789402</c:v>
                </c:pt>
                <c:pt idx="39313">
                  <c:v>0.35087719298245601</c:v>
                </c:pt>
                <c:pt idx="39314">
                  <c:v>0.359649122807017</c:v>
                </c:pt>
                <c:pt idx="39315">
                  <c:v>0.36842105263157798</c:v>
                </c:pt>
                <c:pt idx="39316">
                  <c:v>0.37719298245614002</c:v>
                </c:pt>
                <c:pt idx="39317">
                  <c:v>0.38596491228070101</c:v>
                </c:pt>
                <c:pt idx="39318">
                  <c:v>0.394736842105263</c:v>
                </c:pt>
                <c:pt idx="39319">
                  <c:v>0.40350877192982398</c:v>
                </c:pt>
                <c:pt idx="39320">
                  <c:v>0.41228070175438503</c:v>
                </c:pt>
                <c:pt idx="39321">
                  <c:v>0.42105263157894701</c:v>
                </c:pt>
                <c:pt idx="39322">
                  <c:v>0.429824561403508</c:v>
                </c:pt>
                <c:pt idx="39323">
                  <c:v>0.43859649122806998</c:v>
                </c:pt>
                <c:pt idx="39324">
                  <c:v>0.44736842105263103</c:v>
                </c:pt>
                <c:pt idx="39325">
                  <c:v>0.45614035087719201</c:v>
                </c:pt>
                <c:pt idx="39326">
                  <c:v>0.464912280701754</c:v>
                </c:pt>
                <c:pt idx="39327">
                  <c:v>0.47368421052631499</c:v>
                </c:pt>
                <c:pt idx="39328">
                  <c:v>0.48245614035087703</c:v>
                </c:pt>
                <c:pt idx="39329">
                  <c:v>0.49122807017543801</c:v>
                </c:pt>
                <c:pt idx="39330">
                  <c:v>0.5</c:v>
                </c:pt>
                <c:pt idx="39331">
                  <c:v>0.50877192982456099</c:v>
                </c:pt>
                <c:pt idx="39332">
                  <c:v>0.51754385964912197</c:v>
                </c:pt>
                <c:pt idx="39333">
                  <c:v>0.52631578947368396</c:v>
                </c:pt>
                <c:pt idx="39334">
                  <c:v>0.53508771929824495</c:v>
                </c:pt>
                <c:pt idx="39335">
                  <c:v>0.54385964912280704</c:v>
                </c:pt>
                <c:pt idx="39336">
                  <c:v>0.55263157894736803</c:v>
                </c:pt>
                <c:pt idx="39337">
                  <c:v>0.56140350877192902</c:v>
                </c:pt>
                <c:pt idx="39338">
                  <c:v>0.570175438596491</c:v>
                </c:pt>
                <c:pt idx="39339">
                  <c:v>0.57894736842105199</c:v>
                </c:pt>
                <c:pt idx="39340">
                  <c:v>0.58771929824561397</c:v>
                </c:pt>
                <c:pt idx="39341">
                  <c:v>0.59649122807017496</c:v>
                </c:pt>
                <c:pt idx="39342">
                  <c:v>0.60526315789473595</c:v>
                </c:pt>
                <c:pt idx="39343">
                  <c:v>0.61403508771929804</c:v>
                </c:pt>
                <c:pt idx="39344">
                  <c:v>0.62280701754385903</c:v>
                </c:pt>
                <c:pt idx="39345">
                  <c:v>0.63157894736842102</c:v>
                </c:pt>
                <c:pt idx="39346">
                  <c:v>0.640350877192982</c:v>
                </c:pt>
                <c:pt idx="39347">
                  <c:v>0.64912280701754299</c:v>
                </c:pt>
                <c:pt idx="39348">
                  <c:v>0.65789473684210498</c:v>
                </c:pt>
                <c:pt idx="39349">
                  <c:v>0.66666666666666596</c:v>
                </c:pt>
                <c:pt idx="39350">
                  <c:v>0.67543859649122795</c:v>
                </c:pt>
                <c:pt idx="39351">
                  <c:v>0.68421052631578905</c:v>
                </c:pt>
                <c:pt idx="39352">
                  <c:v>0.69298245614035003</c:v>
                </c:pt>
                <c:pt idx="39353">
                  <c:v>0.70175438596491202</c:v>
                </c:pt>
                <c:pt idx="39354">
                  <c:v>0.71052631578947301</c:v>
                </c:pt>
                <c:pt idx="39355">
                  <c:v>0.71929824561403499</c:v>
                </c:pt>
                <c:pt idx="39356">
                  <c:v>0.72807017543859598</c:v>
                </c:pt>
                <c:pt idx="39357">
                  <c:v>0.73684210526315697</c:v>
                </c:pt>
                <c:pt idx="39358">
                  <c:v>0.74561403508771895</c:v>
                </c:pt>
                <c:pt idx="39359">
                  <c:v>0.75438596491228005</c:v>
                </c:pt>
                <c:pt idx="39360">
                  <c:v>0.76315789473684204</c:v>
                </c:pt>
                <c:pt idx="39361">
                  <c:v>0.77192982456140302</c:v>
                </c:pt>
                <c:pt idx="39362">
                  <c:v>0.78070175438596401</c:v>
                </c:pt>
                <c:pt idx="39363">
                  <c:v>0.78947368421052599</c:v>
                </c:pt>
                <c:pt idx="39364">
                  <c:v>0.79824561403508698</c:v>
                </c:pt>
                <c:pt idx="39365">
                  <c:v>0.80701754385964897</c:v>
                </c:pt>
                <c:pt idx="39366">
                  <c:v>0.81578947368420995</c:v>
                </c:pt>
                <c:pt idx="39367">
                  <c:v>0.82456140350877105</c:v>
                </c:pt>
                <c:pt idx="39368">
                  <c:v>0.83333333333333304</c:v>
                </c:pt>
                <c:pt idx="39369">
                  <c:v>0.84210526315789402</c:v>
                </c:pt>
                <c:pt idx="39370">
                  <c:v>0.85087719298245601</c:v>
                </c:pt>
                <c:pt idx="39371">
                  <c:v>0.859649122807017</c:v>
                </c:pt>
                <c:pt idx="39372">
                  <c:v>0.86842105263157898</c:v>
                </c:pt>
                <c:pt idx="39373">
                  <c:v>0.87719298245613997</c:v>
                </c:pt>
                <c:pt idx="39374">
                  <c:v>0.88596491228070096</c:v>
                </c:pt>
                <c:pt idx="39375">
                  <c:v>0.89473684210526305</c:v>
                </c:pt>
                <c:pt idx="39376">
                  <c:v>0.90350877192982404</c:v>
                </c:pt>
                <c:pt idx="39377">
                  <c:v>0.91228070175438503</c:v>
                </c:pt>
                <c:pt idx="39378">
                  <c:v>0.92105263157894701</c:v>
                </c:pt>
                <c:pt idx="39379">
                  <c:v>0.929824561403508</c:v>
                </c:pt>
                <c:pt idx="39380">
                  <c:v>0.93859649122806998</c:v>
                </c:pt>
                <c:pt idx="39381">
                  <c:v>0.94736842105263097</c:v>
                </c:pt>
                <c:pt idx="39382">
                  <c:v>0.95614035087719296</c:v>
                </c:pt>
                <c:pt idx="39383">
                  <c:v>0.96491228070175405</c:v>
                </c:pt>
                <c:pt idx="39384">
                  <c:v>0.97368421052631504</c:v>
                </c:pt>
                <c:pt idx="39385">
                  <c:v>0.98245614035087703</c:v>
                </c:pt>
                <c:pt idx="39386">
                  <c:v>0.99122807017543801</c:v>
                </c:pt>
                <c:pt idx="39387">
                  <c:v>0</c:v>
                </c:pt>
                <c:pt idx="39388">
                  <c:v>1.7543859649122799E-2</c:v>
                </c:pt>
                <c:pt idx="39389">
                  <c:v>3.5087719298245598E-2</c:v>
                </c:pt>
                <c:pt idx="39390">
                  <c:v>5.2631578947368397E-2</c:v>
                </c:pt>
                <c:pt idx="39391">
                  <c:v>7.0175438596491196E-2</c:v>
                </c:pt>
                <c:pt idx="39392">
                  <c:v>8.7719298245614002E-2</c:v>
                </c:pt>
                <c:pt idx="39393">
                  <c:v>0.105263157894736</c:v>
                </c:pt>
                <c:pt idx="39394">
                  <c:v>0.122807017543859</c:v>
                </c:pt>
                <c:pt idx="39395">
                  <c:v>0.140350877192982</c:v>
                </c:pt>
                <c:pt idx="39396">
                  <c:v>0.157894736842105</c:v>
                </c:pt>
                <c:pt idx="39397">
                  <c:v>0.175438596491228</c:v>
                </c:pt>
                <c:pt idx="39398">
                  <c:v>0.19298245614035001</c:v>
                </c:pt>
                <c:pt idx="39399">
                  <c:v>0.21052631578947301</c:v>
                </c:pt>
                <c:pt idx="39400">
                  <c:v>0.22807017543859601</c:v>
                </c:pt>
                <c:pt idx="39401">
                  <c:v>0.24561403508771901</c:v>
                </c:pt>
                <c:pt idx="39402">
                  <c:v>0.26315789473684198</c:v>
                </c:pt>
                <c:pt idx="39403">
                  <c:v>0.28070175438596401</c:v>
                </c:pt>
                <c:pt idx="39404">
                  <c:v>0.29824561403508698</c:v>
                </c:pt>
                <c:pt idx="39405">
                  <c:v>0.31578947368421001</c:v>
                </c:pt>
                <c:pt idx="39406">
                  <c:v>0.33333333333333298</c:v>
                </c:pt>
                <c:pt idx="39407">
                  <c:v>0.35087719298245601</c:v>
                </c:pt>
                <c:pt idx="39408">
                  <c:v>0.36842105263157798</c:v>
                </c:pt>
                <c:pt idx="39409">
                  <c:v>0.38596491228070101</c:v>
                </c:pt>
                <c:pt idx="39410">
                  <c:v>0.40350877192982398</c:v>
                </c:pt>
                <c:pt idx="39411">
                  <c:v>0.42105263157894701</c:v>
                </c:pt>
                <c:pt idx="39412">
                  <c:v>0.43859649122806998</c:v>
                </c:pt>
                <c:pt idx="39413">
                  <c:v>0.45614035087719201</c:v>
                </c:pt>
                <c:pt idx="39414">
                  <c:v>0.47368421052631499</c:v>
                </c:pt>
                <c:pt idx="39415">
                  <c:v>0.49122807017543801</c:v>
                </c:pt>
                <c:pt idx="39416">
                  <c:v>0.50877192982456099</c:v>
                </c:pt>
                <c:pt idx="39417">
                  <c:v>0.52631578947368396</c:v>
                </c:pt>
                <c:pt idx="39418">
                  <c:v>0.54385964912280704</c:v>
                </c:pt>
                <c:pt idx="39419">
                  <c:v>0.56140350877192902</c:v>
                </c:pt>
                <c:pt idx="39420">
                  <c:v>0.57894736842105199</c:v>
                </c:pt>
                <c:pt idx="39421">
                  <c:v>0.59649122807017496</c:v>
                </c:pt>
                <c:pt idx="39422">
                  <c:v>0.61403508771929804</c:v>
                </c:pt>
                <c:pt idx="39423">
                  <c:v>0.63157894736842102</c:v>
                </c:pt>
                <c:pt idx="39424">
                  <c:v>0.64912280701754299</c:v>
                </c:pt>
                <c:pt idx="39425">
                  <c:v>0.66666666666666596</c:v>
                </c:pt>
                <c:pt idx="39426">
                  <c:v>0.68421052631578905</c:v>
                </c:pt>
                <c:pt idx="39427">
                  <c:v>0.70175438596491202</c:v>
                </c:pt>
                <c:pt idx="39428">
                  <c:v>0.71929824561403499</c:v>
                </c:pt>
                <c:pt idx="39429">
                  <c:v>0.73684210526315697</c:v>
                </c:pt>
                <c:pt idx="39430">
                  <c:v>0.75438596491228005</c:v>
                </c:pt>
                <c:pt idx="39431">
                  <c:v>0.77192982456140302</c:v>
                </c:pt>
                <c:pt idx="39432">
                  <c:v>0.78947368421052599</c:v>
                </c:pt>
                <c:pt idx="39433">
                  <c:v>0.80701754385964897</c:v>
                </c:pt>
                <c:pt idx="39434">
                  <c:v>0.82456140350877105</c:v>
                </c:pt>
                <c:pt idx="39435">
                  <c:v>0.84210526315789402</c:v>
                </c:pt>
                <c:pt idx="39436">
                  <c:v>0.859649122807017</c:v>
                </c:pt>
                <c:pt idx="39437">
                  <c:v>0.87719298245613997</c:v>
                </c:pt>
                <c:pt idx="39438">
                  <c:v>0.89473684210526305</c:v>
                </c:pt>
                <c:pt idx="39439">
                  <c:v>0.91228070175438503</c:v>
                </c:pt>
                <c:pt idx="39440">
                  <c:v>0.929824561403508</c:v>
                </c:pt>
                <c:pt idx="39441">
                  <c:v>0.94736842105263097</c:v>
                </c:pt>
                <c:pt idx="39442">
                  <c:v>0.96491228070175405</c:v>
                </c:pt>
                <c:pt idx="39443">
                  <c:v>0.98245614035087703</c:v>
                </c:pt>
                <c:pt idx="39444">
                  <c:v>0</c:v>
                </c:pt>
                <c:pt idx="39445">
                  <c:v>1.63934426229508E-2</c:v>
                </c:pt>
                <c:pt idx="39446">
                  <c:v>3.2786885245901599E-2</c:v>
                </c:pt>
                <c:pt idx="39447">
                  <c:v>4.9180327868852403E-2</c:v>
                </c:pt>
                <c:pt idx="39448">
                  <c:v>6.5573770491803199E-2</c:v>
                </c:pt>
                <c:pt idx="39449">
                  <c:v>8.1967213114753995E-2</c:v>
                </c:pt>
                <c:pt idx="39450">
                  <c:v>9.8360655737704902E-2</c:v>
                </c:pt>
                <c:pt idx="39451">
                  <c:v>0.114754098360655</c:v>
                </c:pt>
                <c:pt idx="39452">
                  <c:v>0.13114754098360601</c:v>
                </c:pt>
                <c:pt idx="39453">
                  <c:v>0.14754098360655701</c:v>
                </c:pt>
                <c:pt idx="39454">
                  <c:v>0.16393442622950799</c:v>
                </c:pt>
                <c:pt idx="39455">
                  <c:v>0.18032786885245899</c:v>
                </c:pt>
                <c:pt idx="39456">
                  <c:v>0.196721311475409</c:v>
                </c:pt>
                <c:pt idx="39457">
                  <c:v>0.21311475409836</c:v>
                </c:pt>
                <c:pt idx="39458">
                  <c:v>0.22950819672131101</c:v>
                </c:pt>
                <c:pt idx="39459">
                  <c:v>0.24590163934426201</c:v>
                </c:pt>
                <c:pt idx="39460">
                  <c:v>0.26229508196721302</c:v>
                </c:pt>
                <c:pt idx="39461">
                  <c:v>0.27868852459016302</c:v>
                </c:pt>
                <c:pt idx="39462">
                  <c:v>0.29508196721311403</c:v>
                </c:pt>
                <c:pt idx="39463">
                  <c:v>0.31147540983606498</c:v>
                </c:pt>
                <c:pt idx="39464">
                  <c:v>0.32786885245901598</c:v>
                </c:pt>
                <c:pt idx="39465">
                  <c:v>0.34426229508196698</c:v>
                </c:pt>
                <c:pt idx="39466">
                  <c:v>0.36065573770491799</c:v>
                </c:pt>
                <c:pt idx="39467">
                  <c:v>0.37704918032786799</c:v>
                </c:pt>
                <c:pt idx="39468">
                  <c:v>0.393442622950819</c:v>
                </c:pt>
                <c:pt idx="39469">
                  <c:v>0.40983606557377</c:v>
                </c:pt>
                <c:pt idx="39470">
                  <c:v>0.42622950819672101</c:v>
                </c:pt>
                <c:pt idx="39471">
                  <c:v>0.44262295081967201</c:v>
                </c:pt>
                <c:pt idx="39472">
                  <c:v>0.45901639344262202</c:v>
                </c:pt>
                <c:pt idx="39473">
                  <c:v>0.47540983606557302</c:v>
                </c:pt>
                <c:pt idx="39474">
                  <c:v>0.49180327868852403</c:v>
                </c:pt>
                <c:pt idx="39475">
                  <c:v>0.50819672131147497</c:v>
                </c:pt>
                <c:pt idx="39476">
                  <c:v>0.52459016393442603</c:v>
                </c:pt>
                <c:pt idx="39477">
                  <c:v>0.54098360655737698</c:v>
                </c:pt>
                <c:pt idx="39478">
                  <c:v>0.55737704918032704</c:v>
                </c:pt>
                <c:pt idx="39479">
                  <c:v>0.57377049180327799</c:v>
                </c:pt>
                <c:pt idx="39480">
                  <c:v>0.59016393442622905</c:v>
                </c:pt>
                <c:pt idx="39481">
                  <c:v>0.60655737704918</c:v>
                </c:pt>
                <c:pt idx="39482">
                  <c:v>0.62295081967213095</c:v>
                </c:pt>
                <c:pt idx="39483">
                  <c:v>0.63934426229508201</c:v>
                </c:pt>
                <c:pt idx="39484">
                  <c:v>0.65573770491803196</c:v>
                </c:pt>
                <c:pt idx="39485">
                  <c:v>0.67213114754098302</c:v>
                </c:pt>
                <c:pt idx="39486">
                  <c:v>0.68852459016393397</c:v>
                </c:pt>
                <c:pt idx="39487">
                  <c:v>0.70491803278688503</c:v>
                </c:pt>
                <c:pt idx="39488">
                  <c:v>0.72131147540983598</c:v>
                </c:pt>
                <c:pt idx="39489">
                  <c:v>0.73770491803278604</c:v>
                </c:pt>
                <c:pt idx="39490">
                  <c:v>0.75409836065573699</c:v>
                </c:pt>
                <c:pt idx="39491">
                  <c:v>0.77049180327868805</c:v>
                </c:pt>
                <c:pt idx="39492">
                  <c:v>0.786885245901639</c:v>
                </c:pt>
                <c:pt idx="39493">
                  <c:v>0.80327868852458995</c:v>
                </c:pt>
                <c:pt idx="39494">
                  <c:v>0.81967213114754101</c:v>
                </c:pt>
                <c:pt idx="39495">
                  <c:v>0.83606557377049096</c:v>
                </c:pt>
                <c:pt idx="39496">
                  <c:v>0.85245901639344202</c:v>
                </c:pt>
                <c:pt idx="39497">
                  <c:v>0.86885245901639296</c:v>
                </c:pt>
                <c:pt idx="39498">
                  <c:v>0.88524590163934402</c:v>
                </c:pt>
                <c:pt idx="39499">
                  <c:v>0.90163934426229497</c:v>
                </c:pt>
                <c:pt idx="39500">
                  <c:v>0.91803278688524503</c:v>
                </c:pt>
                <c:pt idx="39501">
                  <c:v>0.93442622950819598</c:v>
                </c:pt>
                <c:pt idx="39502">
                  <c:v>0.95081967213114704</c:v>
                </c:pt>
                <c:pt idx="39503">
                  <c:v>0.96721311475409799</c:v>
                </c:pt>
                <c:pt idx="39504">
                  <c:v>0.98360655737704905</c:v>
                </c:pt>
                <c:pt idx="39505">
                  <c:v>0</c:v>
                </c:pt>
                <c:pt idx="39506">
                  <c:v>1.6666666666666601E-2</c:v>
                </c:pt>
                <c:pt idx="39507">
                  <c:v>3.3333333333333298E-2</c:v>
                </c:pt>
                <c:pt idx="39508">
                  <c:v>0.05</c:v>
                </c:pt>
                <c:pt idx="39509">
                  <c:v>6.6666666666666596E-2</c:v>
                </c:pt>
                <c:pt idx="39510">
                  <c:v>8.3333333333333301E-2</c:v>
                </c:pt>
                <c:pt idx="39511">
                  <c:v>0.1</c:v>
                </c:pt>
                <c:pt idx="39512">
                  <c:v>0.116666666666666</c:v>
                </c:pt>
                <c:pt idx="39513">
                  <c:v>0.133333333333333</c:v>
                </c:pt>
                <c:pt idx="39514">
                  <c:v>0.15</c:v>
                </c:pt>
                <c:pt idx="39515">
                  <c:v>0.16666666666666599</c:v>
                </c:pt>
                <c:pt idx="39516">
                  <c:v>0.18333333333333299</c:v>
                </c:pt>
                <c:pt idx="39517">
                  <c:v>0.2</c:v>
                </c:pt>
                <c:pt idx="39518">
                  <c:v>0.21666666666666601</c:v>
                </c:pt>
                <c:pt idx="39519">
                  <c:v>0.233333333333333</c:v>
                </c:pt>
                <c:pt idx="39520">
                  <c:v>0.25</c:v>
                </c:pt>
                <c:pt idx="39521">
                  <c:v>0.266666666666666</c:v>
                </c:pt>
                <c:pt idx="39522">
                  <c:v>0.28333333333333299</c:v>
                </c:pt>
                <c:pt idx="39523">
                  <c:v>0.3</c:v>
                </c:pt>
                <c:pt idx="39524">
                  <c:v>0.31666666666666599</c:v>
                </c:pt>
                <c:pt idx="39525">
                  <c:v>0.33333333333333298</c:v>
                </c:pt>
                <c:pt idx="39526">
                  <c:v>0.35</c:v>
                </c:pt>
                <c:pt idx="39527">
                  <c:v>0.36666666666666597</c:v>
                </c:pt>
                <c:pt idx="39528">
                  <c:v>0.38333333333333303</c:v>
                </c:pt>
                <c:pt idx="39529">
                  <c:v>0.4</c:v>
                </c:pt>
                <c:pt idx="39530">
                  <c:v>0.41666666666666602</c:v>
                </c:pt>
                <c:pt idx="39531">
                  <c:v>0.43333333333333302</c:v>
                </c:pt>
                <c:pt idx="39532">
                  <c:v>0.45</c:v>
                </c:pt>
                <c:pt idx="39533">
                  <c:v>0.46666666666666601</c:v>
                </c:pt>
                <c:pt idx="39534">
                  <c:v>0.483333333333333</c:v>
                </c:pt>
                <c:pt idx="39535">
                  <c:v>0.5</c:v>
                </c:pt>
                <c:pt idx="39536">
                  <c:v>0.51666666666666605</c:v>
                </c:pt>
                <c:pt idx="39537">
                  <c:v>0.53333333333333299</c:v>
                </c:pt>
                <c:pt idx="39538">
                  <c:v>0.55000000000000004</c:v>
                </c:pt>
                <c:pt idx="39539">
                  <c:v>0.56666666666666599</c:v>
                </c:pt>
                <c:pt idx="39540">
                  <c:v>0.58333333333333304</c:v>
                </c:pt>
                <c:pt idx="39541">
                  <c:v>0.6</c:v>
                </c:pt>
                <c:pt idx="39542">
                  <c:v>0.61666666666666603</c:v>
                </c:pt>
                <c:pt idx="39543">
                  <c:v>0.63333333333333297</c:v>
                </c:pt>
                <c:pt idx="39544">
                  <c:v>0.65</c:v>
                </c:pt>
                <c:pt idx="39545">
                  <c:v>0.66666666666666596</c:v>
                </c:pt>
                <c:pt idx="39546">
                  <c:v>0.68333333333333302</c:v>
                </c:pt>
                <c:pt idx="39547">
                  <c:v>0.7</c:v>
                </c:pt>
                <c:pt idx="39548">
                  <c:v>0.71666666666666601</c:v>
                </c:pt>
                <c:pt idx="39549">
                  <c:v>0.73333333333333295</c:v>
                </c:pt>
                <c:pt idx="39550">
                  <c:v>0.75</c:v>
                </c:pt>
                <c:pt idx="39551">
                  <c:v>0.76666666666666605</c:v>
                </c:pt>
                <c:pt idx="39552">
                  <c:v>0.78333333333333299</c:v>
                </c:pt>
                <c:pt idx="39553">
                  <c:v>0.8</c:v>
                </c:pt>
                <c:pt idx="39554">
                  <c:v>0.81666666666666599</c:v>
                </c:pt>
                <c:pt idx="39555">
                  <c:v>0.83333333333333304</c:v>
                </c:pt>
                <c:pt idx="39556">
                  <c:v>0.85</c:v>
                </c:pt>
                <c:pt idx="39557">
                  <c:v>0.86666666666666603</c:v>
                </c:pt>
                <c:pt idx="39558">
                  <c:v>0.88333333333333297</c:v>
                </c:pt>
                <c:pt idx="39559">
                  <c:v>0.9</c:v>
                </c:pt>
                <c:pt idx="39560">
                  <c:v>0.91666666666666596</c:v>
                </c:pt>
                <c:pt idx="39561">
                  <c:v>0.93333333333333302</c:v>
                </c:pt>
                <c:pt idx="39562">
                  <c:v>0.95</c:v>
                </c:pt>
                <c:pt idx="39563">
                  <c:v>0.96666666666666601</c:v>
                </c:pt>
                <c:pt idx="39564">
                  <c:v>0.98333333333333295</c:v>
                </c:pt>
                <c:pt idx="39565">
                  <c:v>0</c:v>
                </c:pt>
                <c:pt idx="39566">
                  <c:v>5.2631578947368397E-2</c:v>
                </c:pt>
                <c:pt idx="39567">
                  <c:v>0.105263157894736</c:v>
                </c:pt>
                <c:pt idx="39568">
                  <c:v>0.157894736842105</c:v>
                </c:pt>
                <c:pt idx="39569">
                  <c:v>0.21052631578947301</c:v>
                </c:pt>
                <c:pt idx="39570">
                  <c:v>0.26315789473684198</c:v>
                </c:pt>
                <c:pt idx="39571">
                  <c:v>0.31578947368421001</c:v>
                </c:pt>
                <c:pt idx="39572">
                  <c:v>0.36842105263157798</c:v>
                </c:pt>
                <c:pt idx="39573">
                  <c:v>0.42105263157894701</c:v>
                </c:pt>
                <c:pt idx="39574">
                  <c:v>0.47368421052631499</c:v>
                </c:pt>
                <c:pt idx="39575">
                  <c:v>0.52631578947368396</c:v>
                </c:pt>
                <c:pt idx="39576">
                  <c:v>0.57894736842105199</c:v>
                </c:pt>
                <c:pt idx="39577">
                  <c:v>0.63157894736842102</c:v>
                </c:pt>
                <c:pt idx="39578">
                  <c:v>0.68421052631578905</c:v>
                </c:pt>
                <c:pt idx="39579">
                  <c:v>0.73684210526315697</c:v>
                </c:pt>
                <c:pt idx="39580">
                  <c:v>0.78947368421052599</c:v>
                </c:pt>
                <c:pt idx="39581">
                  <c:v>0.84210526315789402</c:v>
                </c:pt>
                <c:pt idx="39582">
                  <c:v>0.89473684210526305</c:v>
                </c:pt>
                <c:pt idx="39583">
                  <c:v>0.94736842105263097</c:v>
                </c:pt>
                <c:pt idx="39584">
                  <c:v>0</c:v>
                </c:pt>
                <c:pt idx="39585">
                  <c:v>1.6949152542372801E-2</c:v>
                </c:pt>
                <c:pt idx="39586">
                  <c:v>3.38983050847457E-2</c:v>
                </c:pt>
                <c:pt idx="39587">
                  <c:v>5.0847457627118599E-2</c:v>
                </c:pt>
                <c:pt idx="39588">
                  <c:v>6.7796610169491497E-2</c:v>
                </c:pt>
                <c:pt idx="39589">
                  <c:v>8.4745762711864403E-2</c:v>
                </c:pt>
                <c:pt idx="39590">
                  <c:v>0.101694915254237</c:v>
                </c:pt>
                <c:pt idx="39591">
                  <c:v>0.11864406779661001</c:v>
                </c:pt>
                <c:pt idx="39592">
                  <c:v>0.13559322033898299</c:v>
                </c:pt>
                <c:pt idx="39593">
                  <c:v>0.152542372881355</c:v>
                </c:pt>
                <c:pt idx="39594">
                  <c:v>0.169491525423728</c:v>
                </c:pt>
                <c:pt idx="39595">
                  <c:v>0.186440677966101</c:v>
                </c:pt>
                <c:pt idx="39596">
                  <c:v>0.20338983050847401</c:v>
                </c:pt>
                <c:pt idx="39597">
                  <c:v>0.22033898305084701</c:v>
                </c:pt>
                <c:pt idx="39598">
                  <c:v>0.23728813559322001</c:v>
                </c:pt>
                <c:pt idx="39599">
                  <c:v>0.25423728813559299</c:v>
                </c:pt>
                <c:pt idx="39600">
                  <c:v>0.27118644067796599</c:v>
                </c:pt>
                <c:pt idx="39601">
                  <c:v>0.28813559322033899</c:v>
                </c:pt>
                <c:pt idx="39602">
                  <c:v>0.305084745762711</c:v>
                </c:pt>
                <c:pt idx="39603">
                  <c:v>0.322033898305084</c:v>
                </c:pt>
                <c:pt idx="39604">
                  <c:v>0.338983050847457</c:v>
                </c:pt>
                <c:pt idx="39605">
                  <c:v>0.35593220338983</c:v>
                </c:pt>
                <c:pt idx="39606">
                  <c:v>0.37288135593220301</c:v>
                </c:pt>
                <c:pt idx="39607">
                  <c:v>0.38983050847457601</c:v>
                </c:pt>
                <c:pt idx="39608">
                  <c:v>0.40677966101694901</c:v>
                </c:pt>
                <c:pt idx="39609">
                  <c:v>0.42372881355932202</c:v>
                </c:pt>
                <c:pt idx="39610">
                  <c:v>0.44067796610169402</c:v>
                </c:pt>
                <c:pt idx="39611">
                  <c:v>0.45762711864406702</c:v>
                </c:pt>
                <c:pt idx="39612">
                  <c:v>0.47457627118644002</c:v>
                </c:pt>
                <c:pt idx="39613">
                  <c:v>0.49152542372881303</c:v>
                </c:pt>
                <c:pt idx="39614">
                  <c:v>0.50847457627118597</c:v>
                </c:pt>
                <c:pt idx="39615">
                  <c:v>0.52542372881355903</c:v>
                </c:pt>
                <c:pt idx="39616">
                  <c:v>0.54237288135593198</c:v>
                </c:pt>
                <c:pt idx="39617">
                  <c:v>0.55932203389830504</c:v>
                </c:pt>
                <c:pt idx="39618">
                  <c:v>0.57627118644067798</c:v>
                </c:pt>
                <c:pt idx="39619">
                  <c:v>0.59322033898305004</c:v>
                </c:pt>
                <c:pt idx="39620">
                  <c:v>0.61016949152542299</c:v>
                </c:pt>
                <c:pt idx="39621">
                  <c:v>0.62711864406779605</c:v>
                </c:pt>
                <c:pt idx="39622">
                  <c:v>0.644067796610169</c:v>
                </c:pt>
                <c:pt idx="39623">
                  <c:v>0.66101694915254205</c:v>
                </c:pt>
                <c:pt idx="39624">
                  <c:v>0.677966101694915</c:v>
                </c:pt>
                <c:pt idx="39625">
                  <c:v>0.69491525423728795</c:v>
                </c:pt>
                <c:pt idx="39626">
                  <c:v>0.71186440677966101</c:v>
                </c:pt>
                <c:pt idx="39627">
                  <c:v>0.72881355932203296</c:v>
                </c:pt>
                <c:pt idx="39628">
                  <c:v>0.74576271186440601</c:v>
                </c:pt>
                <c:pt idx="39629">
                  <c:v>0.76271186440677896</c:v>
                </c:pt>
                <c:pt idx="39630">
                  <c:v>0.77966101694915202</c:v>
                </c:pt>
                <c:pt idx="39631">
                  <c:v>0.79661016949152497</c:v>
                </c:pt>
                <c:pt idx="39632">
                  <c:v>0.81355932203389802</c:v>
                </c:pt>
                <c:pt idx="39633">
                  <c:v>0.83050847457627097</c:v>
                </c:pt>
                <c:pt idx="39634">
                  <c:v>0.84745762711864403</c:v>
                </c:pt>
                <c:pt idx="39635">
                  <c:v>0.86440677966101698</c:v>
                </c:pt>
                <c:pt idx="39636">
                  <c:v>0.88135593220338904</c:v>
                </c:pt>
                <c:pt idx="39637">
                  <c:v>0.89830508474576198</c:v>
                </c:pt>
                <c:pt idx="39638">
                  <c:v>0.91525423728813504</c:v>
                </c:pt>
                <c:pt idx="39639">
                  <c:v>0.93220338983050799</c:v>
                </c:pt>
                <c:pt idx="39640">
                  <c:v>0.94915254237288105</c:v>
                </c:pt>
                <c:pt idx="39641">
                  <c:v>0.96610169491525399</c:v>
                </c:pt>
                <c:pt idx="39642">
                  <c:v>0.98305084745762705</c:v>
                </c:pt>
                <c:pt idx="39643">
                  <c:v>0</c:v>
                </c:pt>
                <c:pt idx="39644">
                  <c:v>9.4339622641509396E-3</c:v>
                </c:pt>
                <c:pt idx="39645">
                  <c:v>1.8867924528301799E-2</c:v>
                </c:pt>
                <c:pt idx="39646">
                  <c:v>2.83018867924528E-2</c:v>
                </c:pt>
                <c:pt idx="39647">
                  <c:v>3.7735849056603703E-2</c:v>
                </c:pt>
                <c:pt idx="39648">
                  <c:v>4.71698113207547E-2</c:v>
                </c:pt>
                <c:pt idx="39649">
                  <c:v>5.6603773584905599E-2</c:v>
                </c:pt>
                <c:pt idx="39650">
                  <c:v>6.6037735849056603E-2</c:v>
                </c:pt>
                <c:pt idx="39651">
                  <c:v>7.5471698113207503E-2</c:v>
                </c:pt>
                <c:pt idx="39652">
                  <c:v>8.4905660377358402E-2</c:v>
                </c:pt>
                <c:pt idx="39653">
                  <c:v>9.4339622641509399E-2</c:v>
                </c:pt>
                <c:pt idx="39654">
                  <c:v>0.10377358490565999</c:v>
                </c:pt>
                <c:pt idx="39655">
                  <c:v>0.113207547169811</c:v>
                </c:pt>
                <c:pt idx="39656">
                  <c:v>0.122641509433962</c:v>
                </c:pt>
                <c:pt idx="39657">
                  <c:v>0.13207547169811301</c:v>
                </c:pt>
                <c:pt idx="39658">
                  <c:v>0.14150943396226401</c:v>
                </c:pt>
                <c:pt idx="39659">
                  <c:v>0.15094339622641501</c:v>
                </c:pt>
                <c:pt idx="39660">
                  <c:v>0.160377358490566</c:v>
                </c:pt>
                <c:pt idx="39661">
                  <c:v>0.169811320754716</c:v>
                </c:pt>
                <c:pt idx="39662">
                  <c:v>0.179245283018867</c:v>
                </c:pt>
                <c:pt idx="39663">
                  <c:v>0.18867924528301799</c:v>
                </c:pt>
                <c:pt idx="39664">
                  <c:v>0.19811320754716899</c:v>
                </c:pt>
                <c:pt idx="39665">
                  <c:v>0.20754716981131999</c:v>
                </c:pt>
                <c:pt idx="39666">
                  <c:v>0.21698113207547101</c:v>
                </c:pt>
                <c:pt idx="39667">
                  <c:v>0.22641509433962201</c:v>
                </c:pt>
                <c:pt idx="39668">
                  <c:v>0.23584905660377301</c:v>
                </c:pt>
                <c:pt idx="39669">
                  <c:v>0.245283018867924</c:v>
                </c:pt>
                <c:pt idx="39670">
                  <c:v>0.25471698113207503</c:v>
                </c:pt>
                <c:pt idx="39671">
                  <c:v>0.26415094339622602</c:v>
                </c:pt>
                <c:pt idx="39672">
                  <c:v>0.27358490566037702</c:v>
                </c:pt>
                <c:pt idx="39673">
                  <c:v>0.28301886792452802</c:v>
                </c:pt>
                <c:pt idx="39674">
                  <c:v>0.29245283018867901</c:v>
                </c:pt>
                <c:pt idx="39675">
                  <c:v>0.30188679245283001</c:v>
                </c:pt>
                <c:pt idx="39676">
                  <c:v>0.31132075471698101</c:v>
                </c:pt>
                <c:pt idx="39677">
                  <c:v>0.320754716981132</c:v>
                </c:pt>
                <c:pt idx="39678">
                  <c:v>0.330188679245283</c:v>
                </c:pt>
                <c:pt idx="39679">
                  <c:v>0.339622641509433</c:v>
                </c:pt>
                <c:pt idx="39680">
                  <c:v>0.349056603773584</c:v>
                </c:pt>
                <c:pt idx="39681">
                  <c:v>0.35849056603773499</c:v>
                </c:pt>
                <c:pt idx="39682">
                  <c:v>0.36792452830188599</c:v>
                </c:pt>
                <c:pt idx="39683">
                  <c:v>0.37735849056603699</c:v>
                </c:pt>
                <c:pt idx="39684">
                  <c:v>0.38679245283018798</c:v>
                </c:pt>
                <c:pt idx="39685">
                  <c:v>0.39622641509433898</c:v>
                </c:pt>
                <c:pt idx="39686">
                  <c:v>0.40566037735848998</c:v>
                </c:pt>
                <c:pt idx="39687">
                  <c:v>0.41509433962264097</c:v>
                </c:pt>
                <c:pt idx="39688">
                  <c:v>0.42452830188679203</c:v>
                </c:pt>
                <c:pt idx="39689">
                  <c:v>0.43396226415094302</c:v>
                </c:pt>
                <c:pt idx="39690">
                  <c:v>0.44339622641509402</c:v>
                </c:pt>
                <c:pt idx="39691">
                  <c:v>0.45283018867924502</c:v>
                </c:pt>
                <c:pt idx="39692">
                  <c:v>0.46226415094339601</c:v>
                </c:pt>
                <c:pt idx="39693">
                  <c:v>0.47169811320754701</c:v>
                </c:pt>
                <c:pt idx="39694">
                  <c:v>0.48113207547169801</c:v>
                </c:pt>
                <c:pt idx="39695">
                  <c:v>0.490566037735849</c:v>
                </c:pt>
                <c:pt idx="39696">
                  <c:v>0.5</c:v>
                </c:pt>
                <c:pt idx="39697">
                  <c:v>0.50943396226415005</c:v>
                </c:pt>
                <c:pt idx="39698">
                  <c:v>0.51886792452830099</c:v>
                </c:pt>
                <c:pt idx="39699">
                  <c:v>0.52830188679245205</c:v>
                </c:pt>
                <c:pt idx="39700">
                  <c:v>0.53773584905660299</c:v>
                </c:pt>
                <c:pt idx="39701">
                  <c:v>0.54716981132075404</c:v>
                </c:pt>
                <c:pt idx="39702">
                  <c:v>0.55660377358490498</c:v>
                </c:pt>
                <c:pt idx="39703">
                  <c:v>0.56603773584905603</c:v>
                </c:pt>
                <c:pt idx="39704">
                  <c:v>0.57547169811320698</c:v>
                </c:pt>
                <c:pt idx="39705">
                  <c:v>0.58490566037735803</c:v>
                </c:pt>
                <c:pt idx="39706">
                  <c:v>0.59433962264150897</c:v>
                </c:pt>
                <c:pt idx="39707">
                  <c:v>0.60377358490566002</c:v>
                </c:pt>
                <c:pt idx="39708">
                  <c:v>0.61320754716981096</c:v>
                </c:pt>
                <c:pt idx="39709">
                  <c:v>0.62264150943396201</c:v>
                </c:pt>
                <c:pt idx="39710">
                  <c:v>0.63207547169811296</c:v>
                </c:pt>
                <c:pt idx="39711">
                  <c:v>0.64150943396226401</c:v>
                </c:pt>
                <c:pt idx="39712">
                  <c:v>0.65094339622641495</c:v>
                </c:pt>
                <c:pt idx="39713">
                  <c:v>0.660377358490566</c:v>
                </c:pt>
                <c:pt idx="39714">
                  <c:v>0.66981132075471606</c:v>
                </c:pt>
                <c:pt idx="39715">
                  <c:v>0.679245283018867</c:v>
                </c:pt>
                <c:pt idx="39716">
                  <c:v>0.68867924528301805</c:v>
                </c:pt>
                <c:pt idx="39717">
                  <c:v>0.69811320754716899</c:v>
                </c:pt>
                <c:pt idx="39718">
                  <c:v>0.70754716981132004</c:v>
                </c:pt>
                <c:pt idx="39719">
                  <c:v>0.71698113207547098</c:v>
                </c:pt>
                <c:pt idx="39720">
                  <c:v>0.72641509433962204</c:v>
                </c:pt>
                <c:pt idx="39721">
                  <c:v>0.73584905660377298</c:v>
                </c:pt>
                <c:pt idx="39722">
                  <c:v>0.74528301886792403</c:v>
                </c:pt>
                <c:pt idx="39723">
                  <c:v>0.75471698113207497</c:v>
                </c:pt>
                <c:pt idx="39724">
                  <c:v>0.76415094339622602</c:v>
                </c:pt>
                <c:pt idx="39725">
                  <c:v>0.77358490566037696</c:v>
                </c:pt>
                <c:pt idx="39726">
                  <c:v>0.78301886792452802</c:v>
                </c:pt>
                <c:pt idx="39727">
                  <c:v>0.79245283018867896</c:v>
                </c:pt>
                <c:pt idx="39728">
                  <c:v>0.80188679245283001</c:v>
                </c:pt>
                <c:pt idx="39729">
                  <c:v>0.81132075471698095</c:v>
                </c:pt>
                <c:pt idx="39730">
                  <c:v>0.820754716981132</c:v>
                </c:pt>
                <c:pt idx="39731">
                  <c:v>0.83018867924528295</c:v>
                </c:pt>
                <c:pt idx="39732">
                  <c:v>0.839622641509434</c:v>
                </c:pt>
                <c:pt idx="39733">
                  <c:v>0.84905660377358405</c:v>
                </c:pt>
                <c:pt idx="39734">
                  <c:v>0.85849056603773499</c:v>
                </c:pt>
                <c:pt idx="39735">
                  <c:v>0.86792452830188604</c:v>
                </c:pt>
                <c:pt idx="39736">
                  <c:v>0.87735849056603699</c:v>
                </c:pt>
                <c:pt idx="39737">
                  <c:v>0.88679245283018804</c:v>
                </c:pt>
                <c:pt idx="39738">
                  <c:v>0.89622641509433898</c:v>
                </c:pt>
                <c:pt idx="39739">
                  <c:v>0.90566037735849003</c:v>
                </c:pt>
                <c:pt idx="39740">
                  <c:v>0.91509433962264097</c:v>
                </c:pt>
                <c:pt idx="39741">
                  <c:v>0.92452830188679203</c:v>
                </c:pt>
                <c:pt idx="39742">
                  <c:v>0.93396226415094297</c:v>
                </c:pt>
                <c:pt idx="39743">
                  <c:v>0.94339622641509402</c:v>
                </c:pt>
                <c:pt idx="39744">
                  <c:v>0.95283018867924496</c:v>
                </c:pt>
                <c:pt idx="39745">
                  <c:v>0.96226415094339601</c:v>
                </c:pt>
                <c:pt idx="39746">
                  <c:v>0.97169811320754695</c:v>
                </c:pt>
                <c:pt idx="39747">
                  <c:v>0.98113207547169801</c:v>
                </c:pt>
                <c:pt idx="39748">
                  <c:v>0.99056603773584895</c:v>
                </c:pt>
                <c:pt idx="39749">
                  <c:v>0</c:v>
                </c:pt>
                <c:pt idx="39750">
                  <c:v>1.53846153846153E-2</c:v>
                </c:pt>
                <c:pt idx="39751">
                  <c:v>3.0769230769230702E-2</c:v>
                </c:pt>
                <c:pt idx="39752">
                  <c:v>4.6153846153846101E-2</c:v>
                </c:pt>
                <c:pt idx="39753">
                  <c:v>6.15384615384615E-2</c:v>
                </c:pt>
                <c:pt idx="39754">
                  <c:v>7.69230769230769E-2</c:v>
                </c:pt>
                <c:pt idx="39755">
                  <c:v>9.2307692307692299E-2</c:v>
                </c:pt>
                <c:pt idx="39756">
                  <c:v>0.107692307692307</c:v>
                </c:pt>
                <c:pt idx="39757">
                  <c:v>0.123076923076923</c:v>
                </c:pt>
                <c:pt idx="39758">
                  <c:v>0.138461538461538</c:v>
                </c:pt>
                <c:pt idx="39759">
                  <c:v>0.15384615384615299</c:v>
                </c:pt>
                <c:pt idx="39760">
                  <c:v>0.16923076923076899</c:v>
                </c:pt>
                <c:pt idx="39761">
                  <c:v>0.18461538461538399</c:v>
                </c:pt>
                <c:pt idx="39762">
                  <c:v>0.2</c:v>
                </c:pt>
                <c:pt idx="39763">
                  <c:v>0.21538461538461501</c:v>
                </c:pt>
                <c:pt idx="39764">
                  <c:v>0.23076923076923</c:v>
                </c:pt>
                <c:pt idx="39765">
                  <c:v>0.246153846153846</c:v>
                </c:pt>
                <c:pt idx="39766">
                  <c:v>0.261538461538461</c:v>
                </c:pt>
                <c:pt idx="39767">
                  <c:v>0.27692307692307599</c:v>
                </c:pt>
                <c:pt idx="39768">
                  <c:v>0.29230769230769199</c:v>
                </c:pt>
                <c:pt idx="39769">
                  <c:v>0.30769230769230699</c:v>
                </c:pt>
                <c:pt idx="39770">
                  <c:v>0.32307692307692298</c:v>
                </c:pt>
                <c:pt idx="39771">
                  <c:v>0.33846153846153798</c:v>
                </c:pt>
                <c:pt idx="39772">
                  <c:v>0.35384615384615298</c:v>
                </c:pt>
                <c:pt idx="39773">
                  <c:v>0.36923076923076897</c:v>
                </c:pt>
                <c:pt idx="39774">
                  <c:v>0.38461538461538403</c:v>
                </c:pt>
                <c:pt idx="39775">
                  <c:v>0.4</c:v>
                </c:pt>
                <c:pt idx="39776">
                  <c:v>0.41538461538461502</c:v>
                </c:pt>
                <c:pt idx="39777">
                  <c:v>0.43076923076923002</c:v>
                </c:pt>
                <c:pt idx="39778">
                  <c:v>0.44615384615384601</c:v>
                </c:pt>
                <c:pt idx="39779">
                  <c:v>0.46153846153846101</c:v>
                </c:pt>
                <c:pt idx="39780">
                  <c:v>0.47692307692307601</c:v>
                </c:pt>
                <c:pt idx="39781">
                  <c:v>0.492307692307692</c:v>
                </c:pt>
                <c:pt idx="39782">
                  <c:v>0.507692307692307</c:v>
                </c:pt>
                <c:pt idx="39783">
                  <c:v>0.52307692307692299</c:v>
                </c:pt>
                <c:pt idx="39784">
                  <c:v>0.53846153846153799</c:v>
                </c:pt>
                <c:pt idx="39785">
                  <c:v>0.55384615384615299</c:v>
                </c:pt>
                <c:pt idx="39786">
                  <c:v>0.56923076923076898</c:v>
                </c:pt>
                <c:pt idx="39787">
                  <c:v>0.58461538461538398</c:v>
                </c:pt>
                <c:pt idx="39788">
                  <c:v>0.6</c:v>
                </c:pt>
                <c:pt idx="39789">
                  <c:v>0.61538461538461497</c:v>
                </c:pt>
                <c:pt idx="39790">
                  <c:v>0.63076923076922997</c:v>
                </c:pt>
                <c:pt idx="39791">
                  <c:v>0.64615384615384597</c:v>
                </c:pt>
                <c:pt idx="39792">
                  <c:v>0.66153846153846096</c:v>
                </c:pt>
                <c:pt idx="39793">
                  <c:v>0.67692307692307696</c:v>
                </c:pt>
                <c:pt idx="39794">
                  <c:v>0.69230769230769196</c:v>
                </c:pt>
                <c:pt idx="39795">
                  <c:v>0.70769230769230695</c:v>
                </c:pt>
                <c:pt idx="39796">
                  <c:v>0.72307692307692295</c:v>
                </c:pt>
                <c:pt idx="39797">
                  <c:v>0.73846153846153795</c:v>
                </c:pt>
                <c:pt idx="39798">
                  <c:v>0.75384615384615306</c:v>
                </c:pt>
                <c:pt idx="39799">
                  <c:v>0.76923076923076905</c:v>
                </c:pt>
                <c:pt idx="39800">
                  <c:v>0.78461538461538405</c:v>
                </c:pt>
                <c:pt idx="39801">
                  <c:v>0.8</c:v>
                </c:pt>
                <c:pt idx="39802">
                  <c:v>0.81538461538461504</c:v>
                </c:pt>
                <c:pt idx="39803">
                  <c:v>0.83076923076923004</c:v>
                </c:pt>
                <c:pt idx="39804">
                  <c:v>0.84615384615384603</c:v>
                </c:pt>
                <c:pt idx="39805">
                  <c:v>0.86153846153846103</c:v>
                </c:pt>
                <c:pt idx="39806">
                  <c:v>0.87692307692307603</c:v>
                </c:pt>
                <c:pt idx="39807">
                  <c:v>0.89230769230769202</c:v>
                </c:pt>
                <c:pt idx="39808">
                  <c:v>0.90769230769230702</c:v>
                </c:pt>
                <c:pt idx="39809">
                  <c:v>0.92307692307692302</c:v>
                </c:pt>
                <c:pt idx="39810">
                  <c:v>0.93846153846153801</c:v>
                </c:pt>
                <c:pt idx="39811">
                  <c:v>0.95384615384615301</c:v>
                </c:pt>
                <c:pt idx="39812">
                  <c:v>0.96923076923076901</c:v>
                </c:pt>
                <c:pt idx="39813">
                  <c:v>0.984615384615384</c:v>
                </c:pt>
                <c:pt idx="39814">
                  <c:v>0</c:v>
                </c:pt>
                <c:pt idx="39815">
                  <c:v>2.3255813953488299E-2</c:v>
                </c:pt>
                <c:pt idx="39816">
                  <c:v>4.6511627906976702E-2</c:v>
                </c:pt>
                <c:pt idx="39817">
                  <c:v>6.9767441860465101E-2</c:v>
                </c:pt>
                <c:pt idx="39818">
                  <c:v>9.3023255813953404E-2</c:v>
                </c:pt>
                <c:pt idx="39819">
                  <c:v>0.116279069767441</c:v>
                </c:pt>
                <c:pt idx="39820">
                  <c:v>0.13953488372093001</c:v>
                </c:pt>
                <c:pt idx="39821">
                  <c:v>0.16279069767441801</c:v>
                </c:pt>
                <c:pt idx="39822">
                  <c:v>0.186046511627906</c:v>
                </c:pt>
                <c:pt idx="39823">
                  <c:v>0.209302325581395</c:v>
                </c:pt>
                <c:pt idx="39824">
                  <c:v>0.232558139534883</c:v>
                </c:pt>
                <c:pt idx="39825">
                  <c:v>0.25581395348837199</c:v>
                </c:pt>
                <c:pt idx="39826">
                  <c:v>0.27906976744186002</c:v>
                </c:pt>
                <c:pt idx="39827">
                  <c:v>0.30232558139534799</c:v>
                </c:pt>
                <c:pt idx="39828">
                  <c:v>0.32558139534883701</c:v>
                </c:pt>
                <c:pt idx="39829">
                  <c:v>0.34883720930232498</c:v>
                </c:pt>
                <c:pt idx="39830">
                  <c:v>0.372093023255813</c:v>
                </c:pt>
                <c:pt idx="39831">
                  <c:v>0.39534883720930197</c:v>
                </c:pt>
                <c:pt idx="39832">
                  <c:v>0.41860465116279</c:v>
                </c:pt>
                <c:pt idx="39833">
                  <c:v>0.44186046511627902</c:v>
                </c:pt>
                <c:pt idx="39834">
                  <c:v>0.46511627906976699</c:v>
                </c:pt>
                <c:pt idx="39835">
                  <c:v>0.48837209302325502</c:v>
                </c:pt>
                <c:pt idx="39836">
                  <c:v>0.51162790697674398</c:v>
                </c:pt>
                <c:pt idx="39837">
                  <c:v>0.53488372093023195</c:v>
                </c:pt>
                <c:pt idx="39838">
                  <c:v>0.55813953488372003</c:v>
                </c:pt>
                <c:pt idx="39839">
                  <c:v>0.581395348837209</c:v>
                </c:pt>
                <c:pt idx="39840">
                  <c:v>0.60465116279069697</c:v>
                </c:pt>
                <c:pt idx="39841">
                  <c:v>0.62790697674418605</c:v>
                </c:pt>
                <c:pt idx="39842">
                  <c:v>0.65116279069767402</c:v>
                </c:pt>
                <c:pt idx="39843">
                  <c:v>0.67441860465116199</c:v>
                </c:pt>
                <c:pt idx="39844">
                  <c:v>0.69767441860465096</c:v>
                </c:pt>
                <c:pt idx="39845">
                  <c:v>0.72093023255813904</c:v>
                </c:pt>
                <c:pt idx="39846">
                  <c:v>0.74418604651162701</c:v>
                </c:pt>
                <c:pt idx="39847">
                  <c:v>0.76744186046511598</c:v>
                </c:pt>
                <c:pt idx="39848">
                  <c:v>0.79069767441860395</c:v>
                </c:pt>
                <c:pt idx="39849">
                  <c:v>0.81395348837209303</c:v>
                </c:pt>
                <c:pt idx="39850">
                  <c:v>0.837209302325581</c:v>
                </c:pt>
                <c:pt idx="39851">
                  <c:v>0.86046511627906896</c:v>
                </c:pt>
                <c:pt idx="39852">
                  <c:v>0.88372093023255804</c:v>
                </c:pt>
                <c:pt idx="39853">
                  <c:v>0.90697674418604601</c:v>
                </c:pt>
                <c:pt idx="39854">
                  <c:v>0.93023255813953398</c:v>
                </c:pt>
                <c:pt idx="39855">
                  <c:v>0.95348837209302295</c:v>
                </c:pt>
                <c:pt idx="39856">
                  <c:v>0.97674418604651103</c:v>
                </c:pt>
                <c:pt idx="39857">
                  <c:v>0</c:v>
                </c:pt>
                <c:pt idx="39858">
                  <c:v>2.27272727272727E-2</c:v>
                </c:pt>
                <c:pt idx="39859">
                  <c:v>4.54545454545454E-2</c:v>
                </c:pt>
                <c:pt idx="39860">
                  <c:v>6.8181818181818094E-2</c:v>
                </c:pt>
                <c:pt idx="39861">
                  <c:v>9.0909090909090898E-2</c:v>
                </c:pt>
                <c:pt idx="39862">
                  <c:v>0.11363636363636299</c:v>
                </c:pt>
                <c:pt idx="39863">
                  <c:v>0.13636363636363599</c:v>
                </c:pt>
                <c:pt idx="39864">
                  <c:v>0.15909090909090901</c:v>
                </c:pt>
                <c:pt idx="39865">
                  <c:v>0.18181818181818099</c:v>
                </c:pt>
                <c:pt idx="39866">
                  <c:v>0.204545454545454</c:v>
                </c:pt>
                <c:pt idx="39867">
                  <c:v>0.22727272727272699</c:v>
                </c:pt>
                <c:pt idx="39868">
                  <c:v>0.25</c:v>
                </c:pt>
                <c:pt idx="39869">
                  <c:v>0.27272727272727199</c:v>
                </c:pt>
                <c:pt idx="39870">
                  <c:v>0.29545454545454503</c:v>
                </c:pt>
                <c:pt idx="39871">
                  <c:v>0.31818181818181801</c:v>
                </c:pt>
                <c:pt idx="39872">
                  <c:v>0.34090909090909</c:v>
                </c:pt>
                <c:pt idx="39873">
                  <c:v>0.36363636363636298</c:v>
                </c:pt>
                <c:pt idx="39874">
                  <c:v>0.38636363636363602</c:v>
                </c:pt>
                <c:pt idx="39875">
                  <c:v>0.40909090909090901</c:v>
                </c:pt>
                <c:pt idx="39876">
                  <c:v>0.43181818181818099</c:v>
                </c:pt>
                <c:pt idx="39877">
                  <c:v>0.45454545454545398</c:v>
                </c:pt>
                <c:pt idx="39878">
                  <c:v>0.47727272727272702</c:v>
                </c:pt>
                <c:pt idx="39879">
                  <c:v>0.5</c:v>
                </c:pt>
                <c:pt idx="39880">
                  <c:v>0.52272727272727204</c:v>
                </c:pt>
                <c:pt idx="39881">
                  <c:v>0.54545454545454497</c:v>
                </c:pt>
                <c:pt idx="39882">
                  <c:v>0.56818181818181801</c:v>
                </c:pt>
                <c:pt idx="39883">
                  <c:v>0.59090909090909005</c:v>
                </c:pt>
                <c:pt idx="39884">
                  <c:v>0.61363636363636298</c:v>
                </c:pt>
                <c:pt idx="39885">
                  <c:v>0.63636363636363602</c:v>
                </c:pt>
                <c:pt idx="39886">
                  <c:v>0.65909090909090895</c:v>
                </c:pt>
                <c:pt idx="39887">
                  <c:v>0.68181818181818099</c:v>
                </c:pt>
                <c:pt idx="39888">
                  <c:v>0.70454545454545403</c:v>
                </c:pt>
                <c:pt idx="39889">
                  <c:v>0.72727272727272696</c:v>
                </c:pt>
                <c:pt idx="39890">
                  <c:v>0.75</c:v>
                </c:pt>
                <c:pt idx="39891">
                  <c:v>0.77272727272727204</c:v>
                </c:pt>
                <c:pt idx="39892">
                  <c:v>0.79545454545454497</c:v>
                </c:pt>
                <c:pt idx="39893">
                  <c:v>0.81818181818181801</c:v>
                </c:pt>
                <c:pt idx="39894">
                  <c:v>0.84090909090909005</c:v>
                </c:pt>
                <c:pt idx="39895">
                  <c:v>0.86363636363636298</c:v>
                </c:pt>
                <c:pt idx="39896">
                  <c:v>0.88636363636363602</c:v>
                </c:pt>
                <c:pt idx="39897">
                  <c:v>0.90909090909090895</c:v>
                </c:pt>
                <c:pt idx="39898">
                  <c:v>0.93181818181818099</c:v>
                </c:pt>
                <c:pt idx="39899">
                  <c:v>0.95454545454545403</c:v>
                </c:pt>
                <c:pt idx="39900">
                  <c:v>0.97727272727272696</c:v>
                </c:pt>
                <c:pt idx="39901">
                  <c:v>0</c:v>
                </c:pt>
                <c:pt idx="39902">
                  <c:v>8.4033613445378096E-3</c:v>
                </c:pt>
                <c:pt idx="39903">
                  <c:v>1.6806722689075598E-2</c:v>
                </c:pt>
                <c:pt idx="39904">
                  <c:v>2.5210084033613401E-2</c:v>
                </c:pt>
                <c:pt idx="39905">
                  <c:v>3.3613445378151197E-2</c:v>
                </c:pt>
                <c:pt idx="39906">
                  <c:v>4.2016806722689003E-2</c:v>
                </c:pt>
                <c:pt idx="39907">
                  <c:v>5.0420168067226802E-2</c:v>
                </c:pt>
                <c:pt idx="39908">
                  <c:v>5.8823529411764698E-2</c:v>
                </c:pt>
                <c:pt idx="39909">
                  <c:v>6.7226890756302504E-2</c:v>
                </c:pt>
                <c:pt idx="39910">
                  <c:v>7.5630252100840303E-2</c:v>
                </c:pt>
                <c:pt idx="39911">
                  <c:v>8.4033613445378103E-2</c:v>
                </c:pt>
                <c:pt idx="39912">
                  <c:v>9.2436974789915902E-2</c:v>
                </c:pt>
                <c:pt idx="39913">
                  <c:v>0.10084033613445301</c:v>
                </c:pt>
                <c:pt idx="39914">
                  <c:v>0.109243697478991</c:v>
                </c:pt>
                <c:pt idx="39915">
                  <c:v>0.11764705882352899</c:v>
                </c:pt>
                <c:pt idx="39916">
                  <c:v>0.126050420168067</c:v>
                </c:pt>
                <c:pt idx="39917">
                  <c:v>0.13445378151260501</c:v>
                </c:pt>
                <c:pt idx="39918">
                  <c:v>0.14285714285714199</c:v>
                </c:pt>
                <c:pt idx="39919">
                  <c:v>0.15126050420168</c:v>
                </c:pt>
                <c:pt idx="39920">
                  <c:v>0.159663865546218</c:v>
                </c:pt>
                <c:pt idx="39921">
                  <c:v>0.16806722689075601</c:v>
                </c:pt>
                <c:pt idx="39922">
                  <c:v>0.17647058823529399</c:v>
                </c:pt>
                <c:pt idx="39923">
                  <c:v>0.184873949579831</c:v>
                </c:pt>
                <c:pt idx="39924">
                  <c:v>0.19327731092436901</c:v>
                </c:pt>
                <c:pt idx="39925">
                  <c:v>0.20168067226890701</c:v>
                </c:pt>
                <c:pt idx="39926">
                  <c:v>0.21008403361344499</c:v>
                </c:pt>
                <c:pt idx="39927">
                  <c:v>0.218487394957983</c:v>
                </c:pt>
                <c:pt idx="39928">
                  <c:v>0.22689075630252101</c:v>
                </c:pt>
                <c:pt idx="39929">
                  <c:v>0.23529411764705799</c:v>
                </c:pt>
                <c:pt idx="39930">
                  <c:v>0.24369747899159599</c:v>
                </c:pt>
                <c:pt idx="39931">
                  <c:v>0.252100840336134</c:v>
                </c:pt>
                <c:pt idx="39932">
                  <c:v>0.26050420168067201</c:v>
                </c:pt>
                <c:pt idx="39933">
                  <c:v>0.26890756302521002</c:v>
                </c:pt>
                <c:pt idx="39934">
                  <c:v>0.27731092436974702</c:v>
                </c:pt>
                <c:pt idx="39935">
                  <c:v>0.28571428571428498</c:v>
                </c:pt>
                <c:pt idx="39936">
                  <c:v>0.29411764705882298</c:v>
                </c:pt>
                <c:pt idx="39937">
                  <c:v>0.30252100840336099</c:v>
                </c:pt>
                <c:pt idx="39938">
                  <c:v>0.310924369747899</c:v>
                </c:pt>
                <c:pt idx="39939">
                  <c:v>0.31932773109243601</c:v>
                </c:pt>
                <c:pt idx="39940">
                  <c:v>0.32773109243697401</c:v>
                </c:pt>
                <c:pt idx="39941">
                  <c:v>0.33613445378151202</c:v>
                </c:pt>
                <c:pt idx="39942">
                  <c:v>0.34453781512604997</c:v>
                </c:pt>
                <c:pt idx="39943">
                  <c:v>0.35294117647058798</c:v>
                </c:pt>
                <c:pt idx="39944">
                  <c:v>0.36134453781512599</c:v>
                </c:pt>
                <c:pt idx="39945">
                  <c:v>0.369747899159663</c:v>
                </c:pt>
                <c:pt idx="39946">
                  <c:v>0.378151260504201</c:v>
                </c:pt>
                <c:pt idx="39947">
                  <c:v>0.38655462184873901</c:v>
                </c:pt>
                <c:pt idx="39948">
                  <c:v>0.39495798319327702</c:v>
                </c:pt>
                <c:pt idx="39949">
                  <c:v>0.40336134453781503</c:v>
                </c:pt>
                <c:pt idx="39950">
                  <c:v>0.41176470588235198</c:v>
                </c:pt>
                <c:pt idx="39951">
                  <c:v>0.42016806722688999</c:v>
                </c:pt>
                <c:pt idx="39952">
                  <c:v>0.42857142857142799</c:v>
                </c:pt>
                <c:pt idx="39953">
                  <c:v>0.436974789915966</c:v>
                </c:pt>
                <c:pt idx="39954">
                  <c:v>0.44537815126050401</c:v>
                </c:pt>
                <c:pt idx="39955">
                  <c:v>0.45378151260504201</c:v>
                </c:pt>
                <c:pt idx="39956">
                  <c:v>0.46218487394957902</c:v>
                </c:pt>
                <c:pt idx="39957">
                  <c:v>0.47058823529411697</c:v>
                </c:pt>
                <c:pt idx="39958">
                  <c:v>0.47899159663865498</c:v>
                </c:pt>
                <c:pt idx="39959">
                  <c:v>0.48739495798319299</c:v>
                </c:pt>
                <c:pt idx="39960">
                  <c:v>0.495798319327731</c:v>
                </c:pt>
                <c:pt idx="39961">
                  <c:v>0.504201680672268</c:v>
                </c:pt>
                <c:pt idx="39962">
                  <c:v>0.51260504201680601</c:v>
                </c:pt>
                <c:pt idx="39963">
                  <c:v>0.52100840336134402</c:v>
                </c:pt>
                <c:pt idx="39964">
                  <c:v>0.52941176470588203</c:v>
                </c:pt>
                <c:pt idx="39965">
                  <c:v>0.53781512605042003</c:v>
                </c:pt>
                <c:pt idx="39966">
                  <c:v>0.54621848739495704</c:v>
                </c:pt>
                <c:pt idx="39967">
                  <c:v>0.55462184873949505</c:v>
                </c:pt>
                <c:pt idx="39968">
                  <c:v>0.56302521008403295</c:v>
                </c:pt>
                <c:pt idx="39969">
                  <c:v>0.57142857142857095</c:v>
                </c:pt>
                <c:pt idx="39970">
                  <c:v>0.57983193277310896</c:v>
                </c:pt>
                <c:pt idx="39971">
                  <c:v>0.58823529411764697</c:v>
                </c:pt>
                <c:pt idx="39972">
                  <c:v>0.59663865546218398</c:v>
                </c:pt>
                <c:pt idx="39973">
                  <c:v>0.60504201680672198</c:v>
                </c:pt>
                <c:pt idx="39974">
                  <c:v>0.61344537815125999</c:v>
                </c:pt>
                <c:pt idx="39975">
                  <c:v>0.621848739495798</c:v>
                </c:pt>
                <c:pt idx="39976">
                  <c:v>0.630252100840336</c:v>
                </c:pt>
                <c:pt idx="39977">
                  <c:v>0.63865546218487301</c:v>
                </c:pt>
                <c:pt idx="39978">
                  <c:v>0.64705882352941102</c:v>
                </c:pt>
                <c:pt idx="39979">
                  <c:v>0.65546218487394903</c:v>
                </c:pt>
                <c:pt idx="39980">
                  <c:v>0.66386554621848703</c:v>
                </c:pt>
                <c:pt idx="39981">
                  <c:v>0.67226890756302504</c:v>
                </c:pt>
                <c:pt idx="39982">
                  <c:v>0.68067226890756305</c:v>
                </c:pt>
                <c:pt idx="39983">
                  <c:v>0.68907563025209995</c:v>
                </c:pt>
                <c:pt idx="39984">
                  <c:v>0.69747899159663795</c:v>
                </c:pt>
                <c:pt idx="39985">
                  <c:v>0.70588235294117596</c:v>
                </c:pt>
                <c:pt idx="39986">
                  <c:v>0.71428571428571397</c:v>
                </c:pt>
                <c:pt idx="39987">
                  <c:v>0.72268907563025198</c:v>
                </c:pt>
                <c:pt idx="39988">
                  <c:v>0.73109243697478898</c:v>
                </c:pt>
                <c:pt idx="39989">
                  <c:v>0.73949579831932699</c:v>
                </c:pt>
                <c:pt idx="39990">
                  <c:v>0.747899159663865</c:v>
                </c:pt>
                <c:pt idx="39991">
                  <c:v>0.75630252100840301</c:v>
                </c:pt>
                <c:pt idx="39992">
                  <c:v>0.76470588235294101</c:v>
                </c:pt>
                <c:pt idx="39993">
                  <c:v>0.77310924369747902</c:v>
                </c:pt>
                <c:pt idx="39994">
                  <c:v>0.78151260504201603</c:v>
                </c:pt>
                <c:pt idx="39995">
                  <c:v>0.78991596638655404</c:v>
                </c:pt>
                <c:pt idx="39996">
                  <c:v>0.79831932773109204</c:v>
                </c:pt>
                <c:pt idx="39997">
                  <c:v>0.80672268907563005</c:v>
                </c:pt>
                <c:pt idx="39998">
                  <c:v>0.81512605042016795</c:v>
                </c:pt>
                <c:pt idx="39999">
                  <c:v>0.82352941176470495</c:v>
                </c:pt>
                <c:pt idx="40000">
                  <c:v>0.83193277310924296</c:v>
                </c:pt>
                <c:pt idx="40001">
                  <c:v>0.84033613445378097</c:v>
                </c:pt>
                <c:pt idx="40002">
                  <c:v>0.84873949579831898</c:v>
                </c:pt>
                <c:pt idx="40003">
                  <c:v>0.85714285714285698</c:v>
                </c:pt>
                <c:pt idx="40004">
                  <c:v>0.86554621848739499</c:v>
                </c:pt>
                <c:pt idx="40005">
                  <c:v>0.873949579831932</c:v>
                </c:pt>
                <c:pt idx="40006">
                  <c:v>0.88235294117647001</c:v>
                </c:pt>
                <c:pt idx="40007">
                  <c:v>0.89075630252100801</c:v>
                </c:pt>
                <c:pt idx="40008">
                  <c:v>0.89915966386554602</c:v>
                </c:pt>
                <c:pt idx="40009">
                  <c:v>0.90756302521008403</c:v>
                </c:pt>
                <c:pt idx="40010">
                  <c:v>0.91596638655462104</c:v>
                </c:pt>
                <c:pt idx="40011">
                  <c:v>0.92436974789915904</c:v>
                </c:pt>
                <c:pt idx="40012">
                  <c:v>0.93277310924369705</c:v>
                </c:pt>
                <c:pt idx="40013">
                  <c:v>0.94117647058823495</c:v>
                </c:pt>
                <c:pt idx="40014">
                  <c:v>0.94957983193277296</c:v>
                </c:pt>
                <c:pt idx="40015">
                  <c:v>0.95798319327731096</c:v>
                </c:pt>
                <c:pt idx="40016">
                  <c:v>0.96638655462184797</c:v>
                </c:pt>
                <c:pt idx="40017">
                  <c:v>0.97478991596638598</c:v>
                </c:pt>
                <c:pt idx="40018">
                  <c:v>0.98319327731092399</c:v>
                </c:pt>
                <c:pt idx="40019">
                  <c:v>0.99159663865546199</c:v>
                </c:pt>
                <c:pt idx="40020">
                  <c:v>0</c:v>
                </c:pt>
                <c:pt idx="40021">
                  <c:v>3.7037037037037E-2</c:v>
                </c:pt>
                <c:pt idx="40022">
                  <c:v>7.4074074074074001E-2</c:v>
                </c:pt>
                <c:pt idx="40023">
                  <c:v>0.11111111111111099</c:v>
                </c:pt>
                <c:pt idx="40024">
                  <c:v>0.148148148148148</c:v>
                </c:pt>
                <c:pt idx="40025">
                  <c:v>0.18518518518518501</c:v>
                </c:pt>
                <c:pt idx="40026">
                  <c:v>0.22222222222222199</c:v>
                </c:pt>
                <c:pt idx="40027">
                  <c:v>0.25925925925925902</c:v>
                </c:pt>
                <c:pt idx="40028">
                  <c:v>0.296296296296296</c:v>
                </c:pt>
                <c:pt idx="40029">
                  <c:v>0.33333333333333298</c:v>
                </c:pt>
                <c:pt idx="40030">
                  <c:v>0.37037037037037002</c:v>
                </c:pt>
                <c:pt idx="40031">
                  <c:v>0.407407407407407</c:v>
                </c:pt>
                <c:pt idx="40032">
                  <c:v>0.44444444444444398</c:v>
                </c:pt>
                <c:pt idx="40033">
                  <c:v>0.48148148148148101</c:v>
                </c:pt>
                <c:pt idx="40034">
                  <c:v>0.51851851851851805</c:v>
                </c:pt>
                <c:pt idx="40035">
                  <c:v>0.55555555555555503</c:v>
                </c:pt>
                <c:pt idx="40036">
                  <c:v>0.592592592592592</c:v>
                </c:pt>
                <c:pt idx="40037">
                  <c:v>0.62962962962962898</c:v>
                </c:pt>
                <c:pt idx="40038">
                  <c:v>0.66666666666666596</c:v>
                </c:pt>
                <c:pt idx="40039">
                  <c:v>0.70370370370370305</c:v>
                </c:pt>
                <c:pt idx="40040">
                  <c:v>0.74074074074074003</c:v>
                </c:pt>
                <c:pt idx="40041">
                  <c:v>0.77777777777777701</c:v>
                </c:pt>
                <c:pt idx="40042">
                  <c:v>0.81481481481481399</c:v>
                </c:pt>
                <c:pt idx="40043">
                  <c:v>0.85185185185185097</c:v>
                </c:pt>
                <c:pt idx="40044">
                  <c:v>0.88888888888888795</c:v>
                </c:pt>
                <c:pt idx="40045">
                  <c:v>0.92592592592592504</c:v>
                </c:pt>
                <c:pt idx="40046">
                  <c:v>0.96296296296296202</c:v>
                </c:pt>
                <c:pt idx="40047">
                  <c:v>0</c:v>
                </c:pt>
                <c:pt idx="40048">
                  <c:v>1.53846153846153E-2</c:v>
                </c:pt>
                <c:pt idx="40049">
                  <c:v>3.0769230769230702E-2</c:v>
                </c:pt>
                <c:pt idx="40050">
                  <c:v>4.6153846153846101E-2</c:v>
                </c:pt>
                <c:pt idx="40051">
                  <c:v>6.15384615384615E-2</c:v>
                </c:pt>
                <c:pt idx="40052">
                  <c:v>7.69230769230769E-2</c:v>
                </c:pt>
                <c:pt idx="40053">
                  <c:v>9.2307692307692299E-2</c:v>
                </c:pt>
                <c:pt idx="40054">
                  <c:v>0.107692307692307</c:v>
                </c:pt>
                <c:pt idx="40055">
                  <c:v>0.123076923076923</c:v>
                </c:pt>
                <c:pt idx="40056">
                  <c:v>0.138461538461538</c:v>
                </c:pt>
                <c:pt idx="40057">
                  <c:v>0.15384615384615299</c:v>
                </c:pt>
                <c:pt idx="40058">
                  <c:v>0.16923076923076899</c:v>
                </c:pt>
                <c:pt idx="40059">
                  <c:v>0.18461538461538399</c:v>
                </c:pt>
                <c:pt idx="40060">
                  <c:v>0.2</c:v>
                </c:pt>
                <c:pt idx="40061">
                  <c:v>0.21538461538461501</c:v>
                </c:pt>
                <c:pt idx="40062">
                  <c:v>0.23076923076923</c:v>
                </c:pt>
                <c:pt idx="40063">
                  <c:v>0.246153846153846</c:v>
                </c:pt>
                <c:pt idx="40064">
                  <c:v>0.261538461538461</c:v>
                </c:pt>
                <c:pt idx="40065">
                  <c:v>0.27692307692307599</c:v>
                </c:pt>
                <c:pt idx="40066">
                  <c:v>0.29230769230769199</c:v>
                </c:pt>
                <c:pt idx="40067">
                  <c:v>0.30769230769230699</c:v>
                </c:pt>
                <c:pt idx="40068">
                  <c:v>0.32307692307692298</c:v>
                </c:pt>
                <c:pt idx="40069">
                  <c:v>0.33846153846153798</c:v>
                </c:pt>
                <c:pt idx="40070">
                  <c:v>0.35384615384615298</c:v>
                </c:pt>
                <c:pt idx="40071">
                  <c:v>0.36923076923076897</c:v>
                </c:pt>
                <c:pt idx="40072">
                  <c:v>0.38461538461538403</c:v>
                </c:pt>
                <c:pt idx="40073">
                  <c:v>0.4</c:v>
                </c:pt>
                <c:pt idx="40074">
                  <c:v>0.41538461538461502</c:v>
                </c:pt>
                <c:pt idx="40075">
                  <c:v>0.43076923076923002</c:v>
                </c:pt>
                <c:pt idx="40076">
                  <c:v>0.44615384615384601</c:v>
                </c:pt>
                <c:pt idx="40077">
                  <c:v>0.46153846153846101</c:v>
                </c:pt>
                <c:pt idx="40078">
                  <c:v>0.47692307692307601</c:v>
                </c:pt>
                <c:pt idx="40079">
                  <c:v>0.492307692307692</c:v>
                </c:pt>
                <c:pt idx="40080">
                  <c:v>0.507692307692307</c:v>
                </c:pt>
                <c:pt idx="40081">
                  <c:v>0.52307692307692299</c:v>
                </c:pt>
                <c:pt idx="40082">
                  <c:v>0.53846153846153799</c:v>
                </c:pt>
                <c:pt idx="40083">
                  <c:v>0.55384615384615299</c:v>
                </c:pt>
                <c:pt idx="40084">
                  <c:v>0.56923076923076898</c:v>
                </c:pt>
                <c:pt idx="40085">
                  <c:v>0.58461538461538398</c:v>
                </c:pt>
                <c:pt idx="40086">
                  <c:v>0.6</c:v>
                </c:pt>
                <c:pt idx="40087">
                  <c:v>0.61538461538461497</c:v>
                </c:pt>
                <c:pt idx="40088">
                  <c:v>0.63076923076922997</c:v>
                </c:pt>
                <c:pt idx="40089">
                  <c:v>0.64615384615384597</c:v>
                </c:pt>
                <c:pt idx="40090">
                  <c:v>0.66153846153846096</c:v>
                </c:pt>
                <c:pt idx="40091">
                  <c:v>0.67692307692307696</c:v>
                </c:pt>
                <c:pt idx="40092">
                  <c:v>0.69230769230769196</c:v>
                </c:pt>
                <c:pt idx="40093">
                  <c:v>0.70769230769230695</c:v>
                </c:pt>
                <c:pt idx="40094">
                  <c:v>0.72307692307692295</c:v>
                </c:pt>
                <c:pt idx="40095">
                  <c:v>0.73846153846153795</c:v>
                </c:pt>
                <c:pt idx="40096">
                  <c:v>0.75384615384615306</c:v>
                </c:pt>
                <c:pt idx="40097">
                  <c:v>0.76923076923076905</c:v>
                </c:pt>
                <c:pt idx="40098">
                  <c:v>0.78461538461538405</c:v>
                </c:pt>
                <c:pt idx="40099">
                  <c:v>0.8</c:v>
                </c:pt>
                <c:pt idx="40100">
                  <c:v>0.81538461538461504</c:v>
                </c:pt>
                <c:pt idx="40101">
                  <c:v>0.83076923076923004</c:v>
                </c:pt>
                <c:pt idx="40102">
                  <c:v>0.84615384615384603</c:v>
                </c:pt>
                <c:pt idx="40103">
                  <c:v>0.86153846153846103</c:v>
                </c:pt>
                <c:pt idx="40104">
                  <c:v>0.87692307692307603</c:v>
                </c:pt>
                <c:pt idx="40105">
                  <c:v>0.89230769230769202</c:v>
                </c:pt>
                <c:pt idx="40106">
                  <c:v>0.90769230769230702</c:v>
                </c:pt>
                <c:pt idx="40107">
                  <c:v>0.92307692307692302</c:v>
                </c:pt>
                <c:pt idx="40108">
                  <c:v>0.93846153846153801</c:v>
                </c:pt>
                <c:pt idx="40109">
                  <c:v>0.95384615384615301</c:v>
                </c:pt>
                <c:pt idx="40110">
                  <c:v>0.96923076923076901</c:v>
                </c:pt>
                <c:pt idx="40111">
                  <c:v>0.984615384615384</c:v>
                </c:pt>
                <c:pt idx="40112">
                  <c:v>0</c:v>
                </c:pt>
                <c:pt idx="40113">
                  <c:v>8.6956521739130401E-3</c:v>
                </c:pt>
                <c:pt idx="40114">
                  <c:v>1.7391304347826E-2</c:v>
                </c:pt>
                <c:pt idx="40115">
                  <c:v>2.6086956521739101E-2</c:v>
                </c:pt>
                <c:pt idx="40116">
                  <c:v>3.4782608695652098E-2</c:v>
                </c:pt>
                <c:pt idx="40117">
                  <c:v>4.3478260869565202E-2</c:v>
                </c:pt>
                <c:pt idx="40118">
                  <c:v>5.2173913043478203E-2</c:v>
                </c:pt>
                <c:pt idx="40119">
                  <c:v>6.08695652173913E-2</c:v>
                </c:pt>
                <c:pt idx="40120">
                  <c:v>6.9565217391304293E-2</c:v>
                </c:pt>
                <c:pt idx="40121">
                  <c:v>7.8260869565217397E-2</c:v>
                </c:pt>
                <c:pt idx="40122">
                  <c:v>8.6956521739130405E-2</c:v>
                </c:pt>
                <c:pt idx="40123">
                  <c:v>9.5652173913043398E-2</c:v>
                </c:pt>
                <c:pt idx="40124">
                  <c:v>0.104347826086956</c:v>
                </c:pt>
                <c:pt idx="40125">
                  <c:v>0.113043478260869</c:v>
                </c:pt>
                <c:pt idx="40126">
                  <c:v>0.121739130434782</c:v>
                </c:pt>
                <c:pt idx="40127">
                  <c:v>0.13043478260869501</c:v>
                </c:pt>
                <c:pt idx="40128">
                  <c:v>0.139130434782608</c:v>
                </c:pt>
                <c:pt idx="40129">
                  <c:v>0.147826086956521</c:v>
                </c:pt>
                <c:pt idx="40130">
                  <c:v>0.15652173913043399</c:v>
                </c:pt>
                <c:pt idx="40131">
                  <c:v>0.16521739130434701</c:v>
                </c:pt>
                <c:pt idx="40132">
                  <c:v>0.17391304347826</c:v>
                </c:pt>
                <c:pt idx="40133">
                  <c:v>0.182608695652173</c:v>
                </c:pt>
                <c:pt idx="40134">
                  <c:v>0.19130434782608599</c:v>
                </c:pt>
                <c:pt idx="40135">
                  <c:v>0.2</c:v>
                </c:pt>
                <c:pt idx="40136">
                  <c:v>0.208695652173913</c:v>
                </c:pt>
                <c:pt idx="40137">
                  <c:v>0.217391304347826</c:v>
                </c:pt>
                <c:pt idx="40138">
                  <c:v>0.22608695652173899</c:v>
                </c:pt>
                <c:pt idx="40139">
                  <c:v>0.23478260869565201</c:v>
                </c:pt>
                <c:pt idx="40140">
                  <c:v>0.24347826086956501</c:v>
                </c:pt>
                <c:pt idx="40141">
                  <c:v>0.25217391304347803</c:v>
                </c:pt>
                <c:pt idx="40142">
                  <c:v>0.26086956521739102</c:v>
                </c:pt>
                <c:pt idx="40143">
                  <c:v>0.26956521739130401</c:v>
                </c:pt>
                <c:pt idx="40144">
                  <c:v>0.27826086956521701</c:v>
                </c:pt>
                <c:pt idx="40145">
                  <c:v>0.28695652173913</c:v>
                </c:pt>
                <c:pt idx="40146">
                  <c:v>0.29565217391304299</c:v>
                </c:pt>
                <c:pt idx="40147">
                  <c:v>0.30434782608695599</c:v>
                </c:pt>
                <c:pt idx="40148">
                  <c:v>0.31304347826086898</c:v>
                </c:pt>
                <c:pt idx="40149">
                  <c:v>0.32173913043478197</c:v>
                </c:pt>
                <c:pt idx="40150">
                  <c:v>0.33043478260869502</c:v>
                </c:pt>
                <c:pt idx="40151">
                  <c:v>0.33913043478260801</c:v>
                </c:pt>
                <c:pt idx="40152">
                  <c:v>0.34782608695652101</c:v>
                </c:pt>
                <c:pt idx="40153">
                  <c:v>0.356521739130434</c:v>
                </c:pt>
                <c:pt idx="40154">
                  <c:v>0.36521739130434699</c:v>
                </c:pt>
                <c:pt idx="40155">
                  <c:v>0.37391304347825999</c:v>
                </c:pt>
                <c:pt idx="40156">
                  <c:v>0.38260869565217298</c:v>
                </c:pt>
                <c:pt idx="40157">
                  <c:v>0.39130434782608697</c:v>
                </c:pt>
                <c:pt idx="40158">
                  <c:v>0.4</c:v>
                </c:pt>
                <c:pt idx="40159">
                  <c:v>0.40869565217391302</c:v>
                </c:pt>
                <c:pt idx="40160">
                  <c:v>0.41739130434782601</c:v>
                </c:pt>
                <c:pt idx="40161">
                  <c:v>0.426086956521739</c:v>
                </c:pt>
                <c:pt idx="40162">
                  <c:v>0.434782608695652</c:v>
                </c:pt>
                <c:pt idx="40163">
                  <c:v>0.44347826086956499</c:v>
                </c:pt>
                <c:pt idx="40164">
                  <c:v>0.45217391304347798</c:v>
                </c:pt>
                <c:pt idx="40165">
                  <c:v>0.46086956521739098</c:v>
                </c:pt>
                <c:pt idx="40166">
                  <c:v>0.46956521739130402</c:v>
                </c:pt>
                <c:pt idx="40167">
                  <c:v>0.47826086956521702</c:v>
                </c:pt>
                <c:pt idx="40168">
                  <c:v>0.48695652173913001</c:v>
                </c:pt>
                <c:pt idx="40169">
                  <c:v>0.495652173913043</c:v>
                </c:pt>
                <c:pt idx="40170">
                  <c:v>0.50434782608695605</c:v>
                </c:pt>
                <c:pt idx="40171">
                  <c:v>0.51304347826086905</c:v>
                </c:pt>
                <c:pt idx="40172">
                  <c:v>0.52173913043478204</c:v>
                </c:pt>
                <c:pt idx="40173">
                  <c:v>0.53043478260869503</c:v>
                </c:pt>
                <c:pt idx="40174">
                  <c:v>0.53913043478260803</c:v>
                </c:pt>
                <c:pt idx="40175">
                  <c:v>0.54782608695652102</c:v>
                </c:pt>
                <c:pt idx="40176">
                  <c:v>0.55652173913043401</c:v>
                </c:pt>
                <c:pt idx="40177">
                  <c:v>0.56521739130434701</c:v>
                </c:pt>
                <c:pt idx="40178">
                  <c:v>0.57391304347826</c:v>
                </c:pt>
                <c:pt idx="40179">
                  <c:v>0.58260869565217299</c:v>
                </c:pt>
                <c:pt idx="40180">
                  <c:v>0.59130434782608698</c:v>
                </c:pt>
                <c:pt idx="40181">
                  <c:v>0.6</c:v>
                </c:pt>
                <c:pt idx="40182">
                  <c:v>0.60869565217391297</c:v>
                </c:pt>
                <c:pt idx="40183">
                  <c:v>0.61739130434782596</c:v>
                </c:pt>
                <c:pt idx="40184">
                  <c:v>0.62608695652173896</c:v>
                </c:pt>
                <c:pt idx="40185">
                  <c:v>0.63478260869565195</c:v>
                </c:pt>
                <c:pt idx="40186">
                  <c:v>0.64347826086956506</c:v>
                </c:pt>
                <c:pt idx="40187">
                  <c:v>0.65217391304347805</c:v>
                </c:pt>
                <c:pt idx="40188">
                  <c:v>0.66086956521739104</c:v>
                </c:pt>
                <c:pt idx="40189">
                  <c:v>0.66956521739130404</c:v>
                </c:pt>
                <c:pt idx="40190">
                  <c:v>0.67826086956521703</c:v>
                </c:pt>
                <c:pt idx="40191">
                  <c:v>0.68695652173913002</c:v>
                </c:pt>
                <c:pt idx="40192">
                  <c:v>0.69565217391304301</c:v>
                </c:pt>
                <c:pt idx="40193">
                  <c:v>0.70434782608695601</c:v>
                </c:pt>
                <c:pt idx="40194">
                  <c:v>0.713043478260869</c:v>
                </c:pt>
                <c:pt idx="40195">
                  <c:v>0.72173913043478199</c:v>
                </c:pt>
                <c:pt idx="40196">
                  <c:v>0.73043478260869499</c:v>
                </c:pt>
                <c:pt idx="40197">
                  <c:v>0.73913043478260798</c:v>
                </c:pt>
                <c:pt idx="40198">
                  <c:v>0.74782608695652097</c:v>
                </c:pt>
                <c:pt idx="40199">
                  <c:v>0.75652173913043397</c:v>
                </c:pt>
                <c:pt idx="40200">
                  <c:v>0.76521739130434696</c:v>
                </c:pt>
                <c:pt idx="40201">
                  <c:v>0.77391304347825995</c:v>
                </c:pt>
                <c:pt idx="40202">
                  <c:v>0.78260869565217395</c:v>
                </c:pt>
                <c:pt idx="40203">
                  <c:v>0.79130434782608605</c:v>
                </c:pt>
                <c:pt idx="40204">
                  <c:v>0.8</c:v>
                </c:pt>
                <c:pt idx="40205">
                  <c:v>0.80869565217391304</c:v>
                </c:pt>
                <c:pt idx="40206">
                  <c:v>0.81739130434782603</c:v>
                </c:pt>
                <c:pt idx="40207">
                  <c:v>0.82608695652173902</c:v>
                </c:pt>
                <c:pt idx="40208">
                  <c:v>0.83478260869565202</c:v>
                </c:pt>
                <c:pt idx="40209">
                  <c:v>0.84347826086956501</c:v>
                </c:pt>
                <c:pt idx="40210">
                  <c:v>0.852173913043478</c:v>
                </c:pt>
                <c:pt idx="40211">
                  <c:v>0.860869565217391</c:v>
                </c:pt>
                <c:pt idx="40212">
                  <c:v>0.86956521739130399</c:v>
                </c:pt>
                <c:pt idx="40213">
                  <c:v>0.87826086956521698</c:v>
                </c:pt>
                <c:pt idx="40214">
                  <c:v>0.88695652173912998</c:v>
                </c:pt>
                <c:pt idx="40215">
                  <c:v>0.89565217391304297</c:v>
                </c:pt>
                <c:pt idx="40216">
                  <c:v>0.90434782608695596</c:v>
                </c:pt>
                <c:pt idx="40217">
                  <c:v>0.91304347826086896</c:v>
                </c:pt>
                <c:pt idx="40218">
                  <c:v>0.92173913043478195</c:v>
                </c:pt>
                <c:pt idx="40219">
                  <c:v>0.93043478260869505</c:v>
                </c:pt>
                <c:pt idx="40220">
                  <c:v>0.93913043478260805</c:v>
                </c:pt>
                <c:pt idx="40221">
                  <c:v>0.94782608695652104</c:v>
                </c:pt>
                <c:pt idx="40222">
                  <c:v>0.95652173913043403</c:v>
                </c:pt>
                <c:pt idx="40223">
                  <c:v>0.96521739130434703</c:v>
                </c:pt>
                <c:pt idx="40224">
                  <c:v>0.97391304347826002</c:v>
                </c:pt>
                <c:pt idx="40225">
                  <c:v>0.98260869565217301</c:v>
                </c:pt>
                <c:pt idx="40226">
                  <c:v>0.99130434782608701</c:v>
                </c:pt>
                <c:pt idx="40227">
                  <c:v>0</c:v>
                </c:pt>
                <c:pt idx="40228">
                  <c:v>0.125</c:v>
                </c:pt>
                <c:pt idx="40229">
                  <c:v>0.25</c:v>
                </c:pt>
                <c:pt idx="40230">
                  <c:v>0.375</c:v>
                </c:pt>
                <c:pt idx="40231">
                  <c:v>0.5</c:v>
                </c:pt>
                <c:pt idx="40232">
                  <c:v>0.625</c:v>
                </c:pt>
                <c:pt idx="40233">
                  <c:v>0.75</c:v>
                </c:pt>
                <c:pt idx="40234">
                  <c:v>0.875</c:v>
                </c:pt>
                <c:pt idx="40235">
                  <c:v>0</c:v>
                </c:pt>
                <c:pt idx="40236">
                  <c:v>7.1428571428571397E-2</c:v>
                </c:pt>
                <c:pt idx="40237">
                  <c:v>0.14285714285714199</c:v>
                </c:pt>
                <c:pt idx="40238">
                  <c:v>0.214285714285714</c:v>
                </c:pt>
                <c:pt idx="40239">
                  <c:v>0.28571428571428498</c:v>
                </c:pt>
                <c:pt idx="40240">
                  <c:v>0.35714285714285698</c:v>
                </c:pt>
                <c:pt idx="40241">
                  <c:v>0.42857142857142799</c:v>
                </c:pt>
                <c:pt idx="40242">
                  <c:v>0.5</c:v>
                </c:pt>
                <c:pt idx="40243">
                  <c:v>0.57142857142857095</c:v>
                </c:pt>
                <c:pt idx="40244">
                  <c:v>0.64285714285714202</c:v>
                </c:pt>
                <c:pt idx="40245">
                  <c:v>0.71428571428571397</c:v>
                </c:pt>
                <c:pt idx="40246">
                  <c:v>0.78571428571428503</c:v>
                </c:pt>
                <c:pt idx="40247">
                  <c:v>0.85714285714285698</c:v>
                </c:pt>
                <c:pt idx="40248">
                  <c:v>0.92857142857142805</c:v>
                </c:pt>
                <c:pt idx="40249">
                  <c:v>0</c:v>
                </c:pt>
                <c:pt idx="40250">
                  <c:v>1.9607843137254902E-2</c:v>
                </c:pt>
                <c:pt idx="40251">
                  <c:v>3.9215686274509803E-2</c:v>
                </c:pt>
                <c:pt idx="40252">
                  <c:v>5.8823529411764698E-2</c:v>
                </c:pt>
                <c:pt idx="40253">
                  <c:v>7.8431372549019607E-2</c:v>
                </c:pt>
                <c:pt idx="40254">
                  <c:v>9.8039215686274495E-2</c:v>
                </c:pt>
                <c:pt idx="40255">
                  <c:v>0.11764705882352899</c:v>
                </c:pt>
                <c:pt idx="40256">
                  <c:v>0.13725490196078399</c:v>
                </c:pt>
                <c:pt idx="40257">
                  <c:v>0.15686274509803899</c:v>
                </c:pt>
                <c:pt idx="40258">
                  <c:v>0.17647058823529399</c:v>
                </c:pt>
                <c:pt idx="40259">
                  <c:v>0.19607843137254899</c:v>
                </c:pt>
                <c:pt idx="40260">
                  <c:v>0.21568627450980299</c:v>
                </c:pt>
                <c:pt idx="40261">
                  <c:v>0.23529411764705799</c:v>
                </c:pt>
                <c:pt idx="40262">
                  <c:v>0.25490196078431299</c:v>
                </c:pt>
                <c:pt idx="40263">
                  <c:v>0.27450980392156799</c:v>
                </c:pt>
                <c:pt idx="40264">
                  <c:v>0.29411764705882298</c:v>
                </c:pt>
                <c:pt idx="40265">
                  <c:v>0.31372549019607798</c:v>
                </c:pt>
                <c:pt idx="40266">
                  <c:v>0.33333333333333298</c:v>
                </c:pt>
                <c:pt idx="40267">
                  <c:v>0.35294117647058798</c:v>
                </c:pt>
                <c:pt idx="40268">
                  <c:v>0.37254901960784298</c:v>
                </c:pt>
                <c:pt idx="40269">
                  <c:v>0.39215686274509798</c:v>
                </c:pt>
                <c:pt idx="40270">
                  <c:v>0.41176470588235198</c:v>
                </c:pt>
                <c:pt idx="40271">
                  <c:v>0.43137254901960698</c:v>
                </c:pt>
                <c:pt idx="40272">
                  <c:v>0.45098039215686198</c:v>
                </c:pt>
                <c:pt idx="40273">
                  <c:v>0.47058823529411697</c:v>
                </c:pt>
                <c:pt idx="40274">
                  <c:v>0.49019607843137197</c:v>
                </c:pt>
                <c:pt idx="40275">
                  <c:v>0.50980392156862697</c:v>
                </c:pt>
                <c:pt idx="40276">
                  <c:v>0.52941176470588203</c:v>
                </c:pt>
                <c:pt idx="40277">
                  <c:v>0.54901960784313697</c:v>
                </c:pt>
                <c:pt idx="40278">
                  <c:v>0.56862745098039202</c:v>
                </c:pt>
                <c:pt idx="40279">
                  <c:v>0.58823529411764697</c:v>
                </c:pt>
                <c:pt idx="40280">
                  <c:v>0.60784313725490102</c:v>
                </c:pt>
                <c:pt idx="40281">
                  <c:v>0.62745098039215597</c:v>
                </c:pt>
                <c:pt idx="40282">
                  <c:v>0.64705882352941102</c:v>
                </c:pt>
                <c:pt idx="40283">
                  <c:v>0.66666666666666596</c:v>
                </c:pt>
                <c:pt idx="40284">
                  <c:v>0.68627450980392102</c:v>
                </c:pt>
                <c:pt idx="40285">
                  <c:v>0.70588235294117596</c:v>
                </c:pt>
                <c:pt idx="40286">
                  <c:v>0.72549019607843102</c:v>
                </c:pt>
                <c:pt idx="40287">
                  <c:v>0.74509803921568596</c:v>
                </c:pt>
                <c:pt idx="40288">
                  <c:v>0.76470588235294101</c:v>
                </c:pt>
                <c:pt idx="40289">
                  <c:v>0.78431372549019596</c:v>
                </c:pt>
                <c:pt idx="40290">
                  <c:v>0.80392156862745101</c:v>
                </c:pt>
                <c:pt idx="40291">
                  <c:v>0.82352941176470495</c:v>
                </c:pt>
                <c:pt idx="40292">
                  <c:v>0.84313725490196001</c:v>
                </c:pt>
                <c:pt idx="40293">
                  <c:v>0.86274509803921495</c:v>
                </c:pt>
                <c:pt idx="40294">
                  <c:v>0.88235294117647001</c:v>
                </c:pt>
                <c:pt idx="40295">
                  <c:v>0.90196078431372495</c:v>
                </c:pt>
                <c:pt idx="40296">
                  <c:v>0.92156862745098</c:v>
                </c:pt>
                <c:pt idx="40297">
                  <c:v>0.94117647058823495</c:v>
                </c:pt>
                <c:pt idx="40298">
                  <c:v>0.96078431372549</c:v>
                </c:pt>
                <c:pt idx="40299">
                  <c:v>0.98039215686274495</c:v>
                </c:pt>
                <c:pt idx="40300">
                  <c:v>0</c:v>
                </c:pt>
                <c:pt idx="40301">
                  <c:v>2.6315789473684199E-2</c:v>
                </c:pt>
                <c:pt idx="40302">
                  <c:v>5.2631578947368397E-2</c:v>
                </c:pt>
                <c:pt idx="40303">
                  <c:v>7.8947368421052599E-2</c:v>
                </c:pt>
                <c:pt idx="40304">
                  <c:v>0.105263157894736</c:v>
                </c:pt>
                <c:pt idx="40305">
                  <c:v>0.13157894736842099</c:v>
                </c:pt>
                <c:pt idx="40306">
                  <c:v>0.157894736842105</c:v>
                </c:pt>
                <c:pt idx="40307">
                  <c:v>0.18421052631578899</c:v>
                </c:pt>
                <c:pt idx="40308">
                  <c:v>0.21052631578947301</c:v>
                </c:pt>
                <c:pt idx="40309">
                  <c:v>0.23684210526315699</c:v>
                </c:pt>
                <c:pt idx="40310">
                  <c:v>0.26315789473684198</c:v>
                </c:pt>
                <c:pt idx="40311">
                  <c:v>0.28947368421052599</c:v>
                </c:pt>
                <c:pt idx="40312">
                  <c:v>0.31578947368421001</c:v>
                </c:pt>
                <c:pt idx="40313">
                  <c:v>0.34210526315789402</c:v>
                </c:pt>
                <c:pt idx="40314">
                  <c:v>0.36842105263157798</c:v>
                </c:pt>
                <c:pt idx="40315">
                  <c:v>0.394736842105263</c:v>
                </c:pt>
                <c:pt idx="40316">
                  <c:v>0.42105263157894701</c:v>
                </c:pt>
                <c:pt idx="40317">
                  <c:v>0.44736842105263103</c:v>
                </c:pt>
                <c:pt idx="40318">
                  <c:v>0.47368421052631499</c:v>
                </c:pt>
                <c:pt idx="40319">
                  <c:v>0.5</c:v>
                </c:pt>
                <c:pt idx="40320">
                  <c:v>0.52631578947368396</c:v>
                </c:pt>
                <c:pt idx="40321">
                  <c:v>0.55263157894736803</c:v>
                </c:pt>
                <c:pt idx="40322">
                  <c:v>0.57894736842105199</c:v>
                </c:pt>
                <c:pt idx="40323">
                  <c:v>0.60526315789473595</c:v>
                </c:pt>
                <c:pt idx="40324">
                  <c:v>0.63157894736842102</c:v>
                </c:pt>
                <c:pt idx="40325">
                  <c:v>0.65789473684210498</c:v>
                </c:pt>
                <c:pt idx="40326">
                  <c:v>0.68421052631578905</c:v>
                </c:pt>
                <c:pt idx="40327">
                  <c:v>0.71052631578947301</c:v>
                </c:pt>
                <c:pt idx="40328">
                  <c:v>0.73684210526315697</c:v>
                </c:pt>
                <c:pt idx="40329">
                  <c:v>0.76315789473684204</c:v>
                </c:pt>
                <c:pt idx="40330">
                  <c:v>0.78947368421052599</c:v>
                </c:pt>
                <c:pt idx="40331">
                  <c:v>0.81578947368420995</c:v>
                </c:pt>
                <c:pt idx="40332">
                  <c:v>0.84210526315789402</c:v>
                </c:pt>
                <c:pt idx="40333">
                  <c:v>0.86842105263157898</c:v>
                </c:pt>
                <c:pt idx="40334">
                  <c:v>0.89473684210526305</c:v>
                </c:pt>
                <c:pt idx="40335">
                  <c:v>0.92105263157894701</c:v>
                </c:pt>
                <c:pt idx="40336">
                  <c:v>0.94736842105263097</c:v>
                </c:pt>
                <c:pt idx="40337">
                  <c:v>0.97368421052631504</c:v>
                </c:pt>
                <c:pt idx="40338">
                  <c:v>0</c:v>
                </c:pt>
                <c:pt idx="40339">
                  <c:v>1.4925373134328301E-2</c:v>
                </c:pt>
                <c:pt idx="40340">
                  <c:v>2.9850746268656699E-2</c:v>
                </c:pt>
                <c:pt idx="40341">
                  <c:v>4.4776119402985003E-2</c:v>
                </c:pt>
                <c:pt idx="40342">
                  <c:v>5.9701492537313397E-2</c:v>
                </c:pt>
                <c:pt idx="40343">
                  <c:v>7.4626865671641701E-2</c:v>
                </c:pt>
                <c:pt idx="40344">
                  <c:v>8.9552238805970102E-2</c:v>
                </c:pt>
                <c:pt idx="40345">
                  <c:v>0.104477611940298</c:v>
                </c:pt>
                <c:pt idx="40346">
                  <c:v>0.119402985074626</c:v>
                </c:pt>
                <c:pt idx="40347">
                  <c:v>0.134328358208955</c:v>
                </c:pt>
                <c:pt idx="40348">
                  <c:v>0.14925373134328301</c:v>
                </c:pt>
                <c:pt idx="40349">
                  <c:v>0.164179104477611</c:v>
                </c:pt>
                <c:pt idx="40350">
                  <c:v>0.17910447761194001</c:v>
                </c:pt>
                <c:pt idx="40351">
                  <c:v>0.194029850746268</c:v>
                </c:pt>
                <c:pt idx="40352">
                  <c:v>0.20895522388059701</c:v>
                </c:pt>
                <c:pt idx="40353">
                  <c:v>0.22388059701492499</c:v>
                </c:pt>
                <c:pt idx="40354">
                  <c:v>0.23880597014925301</c:v>
                </c:pt>
                <c:pt idx="40355">
                  <c:v>0.25373134328358199</c:v>
                </c:pt>
                <c:pt idx="40356">
                  <c:v>0.26865671641791</c:v>
                </c:pt>
                <c:pt idx="40357">
                  <c:v>0.28358208955223801</c:v>
                </c:pt>
                <c:pt idx="40358">
                  <c:v>0.29850746268656703</c:v>
                </c:pt>
                <c:pt idx="40359">
                  <c:v>0.31343283582089498</c:v>
                </c:pt>
                <c:pt idx="40360">
                  <c:v>0.328358208955223</c:v>
                </c:pt>
                <c:pt idx="40361">
                  <c:v>0.34328358208955201</c:v>
                </c:pt>
                <c:pt idx="40362">
                  <c:v>0.35820895522388002</c:v>
                </c:pt>
                <c:pt idx="40363">
                  <c:v>0.37313432835820898</c:v>
                </c:pt>
                <c:pt idx="40364">
                  <c:v>0.38805970149253699</c:v>
                </c:pt>
                <c:pt idx="40365">
                  <c:v>0.402985074626865</c:v>
                </c:pt>
                <c:pt idx="40366">
                  <c:v>0.41791044776119401</c:v>
                </c:pt>
                <c:pt idx="40367">
                  <c:v>0.43283582089552203</c:v>
                </c:pt>
                <c:pt idx="40368">
                  <c:v>0.44776119402984998</c:v>
                </c:pt>
                <c:pt idx="40369">
                  <c:v>0.462686567164179</c:v>
                </c:pt>
                <c:pt idx="40370">
                  <c:v>0.47761194029850701</c:v>
                </c:pt>
                <c:pt idx="40371">
                  <c:v>0.49253731343283502</c:v>
                </c:pt>
                <c:pt idx="40372">
                  <c:v>0.50746268656716398</c:v>
                </c:pt>
                <c:pt idx="40373">
                  <c:v>0.52238805970149205</c:v>
                </c:pt>
                <c:pt idx="40374">
                  <c:v>0.53731343283582</c:v>
                </c:pt>
                <c:pt idx="40375">
                  <c:v>0.55223880597014896</c:v>
                </c:pt>
                <c:pt idx="40376">
                  <c:v>0.56716417910447703</c:v>
                </c:pt>
                <c:pt idx="40377">
                  <c:v>0.58208955223880599</c:v>
                </c:pt>
                <c:pt idx="40378">
                  <c:v>0.59701492537313405</c:v>
                </c:pt>
                <c:pt idx="40379">
                  <c:v>0.61194029850746201</c:v>
                </c:pt>
                <c:pt idx="40380">
                  <c:v>0.62686567164179097</c:v>
                </c:pt>
                <c:pt idx="40381">
                  <c:v>0.64179104477611904</c:v>
                </c:pt>
                <c:pt idx="40382">
                  <c:v>0.65671641791044699</c:v>
                </c:pt>
                <c:pt idx="40383">
                  <c:v>0.67164179104477595</c:v>
                </c:pt>
                <c:pt idx="40384">
                  <c:v>0.68656716417910402</c:v>
                </c:pt>
                <c:pt idx="40385">
                  <c:v>0.70149253731343197</c:v>
                </c:pt>
                <c:pt idx="40386">
                  <c:v>0.71641791044776104</c:v>
                </c:pt>
                <c:pt idx="40387">
                  <c:v>0.731343283582089</c:v>
                </c:pt>
                <c:pt idx="40388">
                  <c:v>0.74626865671641796</c:v>
                </c:pt>
                <c:pt idx="40389">
                  <c:v>0.76119402985074602</c:v>
                </c:pt>
                <c:pt idx="40390">
                  <c:v>0.77611940298507398</c:v>
                </c:pt>
                <c:pt idx="40391">
                  <c:v>0.79104477611940205</c:v>
                </c:pt>
                <c:pt idx="40392">
                  <c:v>0.80597014925373101</c:v>
                </c:pt>
                <c:pt idx="40393">
                  <c:v>0.82089552238805896</c:v>
                </c:pt>
                <c:pt idx="40394">
                  <c:v>0.83582089552238803</c:v>
                </c:pt>
                <c:pt idx="40395">
                  <c:v>0.85074626865671599</c:v>
                </c:pt>
                <c:pt idx="40396">
                  <c:v>0.86567164179104406</c:v>
                </c:pt>
                <c:pt idx="40397">
                  <c:v>0.88059701492537301</c:v>
                </c:pt>
                <c:pt idx="40398">
                  <c:v>0.89552238805970097</c:v>
                </c:pt>
                <c:pt idx="40399">
                  <c:v>0.91044776119402904</c:v>
                </c:pt>
                <c:pt idx="40400">
                  <c:v>0.92537313432835799</c:v>
                </c:pt>
                <c:pt idx="40401">
                  <c:v>0.94029850746268595</c:v>
                </c:pt>
                <c:pt idx="40402">
                  <c:v>0.95522388059701402</c:v>
                </c:pt>
                <c:pt idx="40403">
                  <c:v>0.97014925373134298</c:v>
                </c:pt>
                <c:pt idx="40404">
                  <c:v>0.98507462686567104</c:v>
                </c:pt>
                <c:pt idx="40405">
                  <c:v>0</c:v>
                </c:pt>
                <c:pt idx="40406">
                  <c:v>1.6129032258064498E-2</c:v>
                </c:pt>
                <c:pt idx="40407">
                  <c:v>3.2258064516128997E-2</c:v>
                </c:pt>
                <c:pt idx="40408">
                  <c:v>4.8387096774193498E-2</c:v>
                </c:pt>
                <c:pt idx="40409">
                  <c:v>6.4516129032257993E-2</c:v>
                </c:pt>
                <c:pt idx="40410">
                  <c:v>8.0645161290322495E-2</c:v>
                </c:pt>
                <c:pt idx="40411">
                  <c:v>9.6774193548387094E-2</c:v>
                </c:pt>
                <c:pt idx="40412">
                  <c:v>0.112903225806451</c:v>
                </c:pt>
                <c:pt idx="40413">
                  <c:v>0.12903225806451599</c:v>
                </c:pt>
                <c:pt idx="40414">
                  <c:v>0.14516129032257999</c:v>
                </c:pt>
                <c:pt idx="40415">
                  <c:v>0.16129032258064499</c:v>
                </c:pt>
                <c:pt idx="40416">
                  <c:v>0.17741935483870899</c:v>
                </c:pt>
                <c:pt idx="40417">
                  <c:v>0.19354838709677399</c:v>
                </c:pt>
                <c:pt idx="40418">
                  <c:v>0.209677419354838</c:v>
                </c:pt>
                <c:pt idx="40419">
                  <c:v>0.225806451612903</c:v>
                </c:pt>
                <c:pt idx="40420">
                  <c:v>0.241935483870967</c:v>
                </c:pt>
                <c:pt idx="40421">
                  <c:v>0.25806451612903197</c:v>
                </c:pt>
                <c:pt idx="40422">
                  <c:v>0.27419354838709598</c:v>
                </c:pt>
                <c:pt idx="40423">
                  <c:v>0.29032258064516098</c:v>
                </c:pt>
                <c:pt idx="40424">
                  <c:v>0.30645161290322498</c:v>
                </c:pt>
                <c:pt idx="40425">
                  <c:v>0.32258064516128998</c:v>
                </c:pt>
                <c:pt idx="40426">
                  <c:v>0.33870967741935398</c:v>
                </c:pt>
                <c:pt idx="40427">
                  <c:v>0.35483870967741898</c:v>
                </c:pt>
                <c:pt idx="40428">
                  <c:v>0.37096774193548299</c:v>
                </c:pt>
                <c:pt idx="40429">
                  <c:v>0.38709677419354799</c:v>
                </c:pt>
                <c:pt idx="40430">
                  <c:v>0.40322580645161199</c:v>
                </c:pt>
                <c:pt idx="40431">
                  <c:v>0.41935483870967699</c:v>
                </c:pt>
                <c:pt idx="40432">
                  <c:v>0.43548387096774099</c:v>
                </c:pt>
                <c:pt idx="40433">
                  <c:v>0.45161290322580599</c:v>
                </c:pt>
                <c:pt idx="40434">
                  <c:v>0.46774193548387</c:v>
                </c:pt>
                <c:pt idx="40435">
                  <c:v>0.483870967741935</c:v>
                </c:pt>
                <c:pt idx="40436">
                  <c:v>0.5</c:v>
                </c:pt>
                <c:pt idx="40437">
                  <c:v>0.51612903225806395</c:v>
                </c:pt>
                <c:pt idx="40438">
                  <c:v>0.532258064516129</c:v>
                </c:pt>
                <c:pt idx="40439">
                  <c:v>0.54838709677419295</c:v>
                </c:pt>
                <c:pt idx="40440">
                  <c:v>0.56451612903225801</c:v>
                </c:pt>
                <c:pt idx="40441">
                  <c:v>0.58064516129032195</c:v>
                </c:pt>
                <c:pt idx="40442">
                  <c:v>0.59677419354838701</c:v>
                </c:pt>
                <c:pt idx="40443">
                  <c:v>0.61290322580645096</c:v>
                </c:pt>
                <c:pt idx="40444">
                  <c:v>0.62903225806451601</c:v>
                </c:pt>
                <c:pt idx="40445">
                  <c:v>0.64516129032257996</c:v>
                </c:pt>
                <c:pt idx="40446">
                  <c:v>0.66129032258064502</c:v>
                </c:pt>
                <c:pt idx="40447">
                  <c:v>0.67741935483870896</c:v>
                </c:pt>
                <c:pt idx="40448">
                  <c:v>0.69354838709677402</c:v>
                </c:pt>
                <c:pt idx="40449">
                  <c:v>0.70967741935483797</c:v>
                </c:pt>
                <c:pt idx="40450">
                  <c:v>0.72580645161290303</c:v>
                </c:pt>
                <c:pt idx="40451">
                  <c:v>0.74193548387096697</c:v>
                </c:pt>
                <c:pt idx="40452">
                  <c:v>0.75806451612903203</c:v>
                </c:pt>
                <c:pt idx="40453">
                  <c:v>0.77419354838709598</c:v>
                </c:pt>
                <c:pt idx="40454">
                  <c:v>0.79032258064516103</c:v>
                </c:pt>
                <c:pt idx="40455">
                  <c:v>0.80645161290322498</c:v>
                </c:pt>
                <c:pt idx="40456">
                  <c:v>0.82258064516129004</c:v>
                </c:pt>
                <c:pt idx="40457">
                  <c:v>0.83870967741935398</c:v>
                </c:pt>
                <c:pt idx="40458">
                  <c:v>0.85483870967741904</c:v>
                </c:pt>
                <c:pt idx="40459">
                  <c:v>0.87096774193548299</c:v>
                </c:pt>
                <c:pt idx="40460">
                  <c:v>0.88709677419354804</c:v>
                </c:pt>
                <c:pt idx="40461">
                  <c:v>0.90322580645161199</c:v>
                </c:pt>
                <c:pt idx="40462">
                  <c:v>0.91935483870967705</c:v>
                </c:pt>
                <c:pt idx="40463">
                  <c:v>0.93548387096774099</c:v>
                </c:pt>
                <c:pt idx="40464">
                  <c:v>0.95161290322580605</c:v>
                </c:pt>
                <c:pt idx="40465">
                  <c:v>0.967741935483871</c:v>
                </c:pt>
                <c:pt idx="40466">
                  <c:v>0.98387096774193505</c:v>
                </c:pt>
                <c:pt idx="40467">
                  <c:v>0</c:v>
                </c:pt>
                <c:pt idx="40468">
                  <c:v>2.3255813953488299E-2</c:v>
                </c:pt>
                <c:pt idx="40469">
                  <c:v>4.6511627906976702E-2</c:v>
                </c:pt>
                <c:pt idx="40470">
                  <c:v>6.9767441860465101E-2</c:v>
                </c:pt>
                <c:pt idx="40471">
                  <c:v>9.3023255813953404E-2</c:v>
                </c:pt>
                <c:pt idx="40472">
                  <c:v>0.116279069767441</c:v>
                </c:pt>
                <c:pt idx="40473">
                  <c:v>0.13953488372093001</c:v>
                </c:pt>
                <c:pt idx="40474">
                  <c:v>0.16279069767441801</c:v>
                </c:pt>
                <c:pt idx="40475">
                  <c:v>0.186046511627906</c:v>
                </c:pt>
                <c:pt idx="40476">
                  <c:v>0.209302325581395</c:v>
                </c:pt>
                <c:pt idx="40477">
                  <c:v>0.232558139534883</c:v>
                </c:pt>
                <c:pt idx="40478">
                  <c:v>0.25581395348837199</c:v>
                </c:pt>
                <c:pt idx="40479">
                  <c:v>0.27906976744186002</c:v>
                </c:pt>
                <c:pt idx="40480">
                  <c:v>0.30232558139534799</c:v>
                </c:pt>
                <c:pt idx="40481">
                  <c:v>0.32558139534883701</c:v>
                </c:pt>
                <c:pt idx="40482">
                  <c:v>0.34883720930232498</c:v>
                </c:pt>
                <c:pt idx="40483">
                  <c:v>0.372093023255813</c:v>
                </c:pt>
                <c:pt idx="40484">
                  <c:v>0.39534883720930197</c:v>
                </c:pt>
                <c:pt idx="40485">
                  <c:v>0.41860465116279</c:v>
                </c:pt>
                <c:pt idx="40486">
                  <c:v>0.44186046511627902</c:v>
                </c:pt>
                <c:pt idx="40487">
                  <c:v>0.46511627906976699</c:v>
                </c:pt>
                <c:pt idx="40488">
                  <c:v>0.48837209302325502</c:v>
                </c:pt>
                <c:pt idx="40489">
                  <c:v>0.51162790697674398</c:v>
                </c:pt>
                <c:pt idx="40490">
                  <c:v>0.53488372093023195</c:v>
                </c:pt>
                <c:pt idx="40491">
                  <c:v>0.55813953488372003</c:v>
                </c:pt>
                <c:pt idx="40492">
                  <c:v>0.581395348837209</c:v>
                </c:pt>
                <c:pt idx="40493">
                  <c:v>0.60465116279069697</c:v>
                </c:pt>
                <c:pt idx="40494">
                  <c:v>0.62790697674418605</c:v>
                </c:pt>
                <c:pt idx="40495">
                  <c:v>0.65116279069767402</c:v>
                </c:pt>
                <c:pt idx="40496">
                  <c:v>0.67441860465116199</c:v>
                </c:pt>
                <c:pt idx="40497">
                  <c:v>0.69767441860465096</c:v>
                </c:pt>
                <c:pt idx="40498">
                  <c:v>0.72093023255813904</c:v>
                </c:pt>
                <c:pt idx="40499">
                  <c:v>0.74418604651162701</c:v>
                </c:pt>
                <c:pt idx="40500">
                  <c:v>0.76744186046511598</c:v>
                </c:pt>
                <c:pt idx="40501">
                  <c:v>0.79069767441860395</c:v>
                </c:pt>
                <c:pt idx="40502">
                  <c:v>0.81395348837209303</c:v>
                </c:pt>
                <c:pt idx="40503">
                  <c:v>0.837209302325581</c:v>
                </c:pt>
                <c:pt idx="40504">
                  <c:v>0.86046511627906896</c:v>
                </c:pt>
                <c:pt idx="40505">
                  <c:v>0.88372093023255804</c:v>
                </c:pt>
                <c:pt idx="40506">
                  <c:v>0.90697674418604601</c:v>
                </c:pt>
                <c:pt idx="40507">
                  <c:v>0.93023255813953398</c:v>
                </c:pt>
                <c:pt idx="40508">
                  <c:v>0.95348837209302295</c:v>
                </c:pt>
                <c:pt idx="40509">
                  <c:v>0.97674418604651103</c:v>
                </c:pt>
                <c:pt idx="40510">
                  <c:v>0</c:v>
                </c:pt>
                <c:pt idx="40511">
                  <c:v>7.3529411764705803E-3</c:v>
                </c:pt>
                <c:pt idx="40512">
                  <c:v>1.47058823529411E-2</c:v>
                </c:pt>
                <c:pt idx="40513">
                  <c:v>2.20588235294117E-2</c:v>
                </c:pt>
                <c:pt idx="40514">
                  <c:v>2.94117647058823E-2</c:v>
                </c:pt>
                <c:pt idx="40515">
                  <c:v>3.6764705882352901E-2</c:v>
                </c:pt>
                <c:pt idx="40516">
                  <c:v>4.4117647058823498E-2</c:v>
                </c:pt>
                <c:pt idx="40517">
                  <c:v>5.1470588235294101E-2</c:v>
                </c:pt>
                <c:pt idx="40518">
                  <c:v>5.8823529411764698E-2</c:v>
                </c:pt>
                <c:pt idx="40519">
                  <c:v>6.6176470588235295E-2</c:v>
                </c:pt>
                <c:pt idx="40520">
                  <c:v>7.3529411764705802E-2</c:v>
                </c:pt>
                <c:pt idx="40521">
                  <c:v>8.0882352941176405E-2</c:v>
                </c:pt>
                <c:pt idx="40522">
                  <c:v>8.8235294117646995E-2</c:v>
                </c:pt>
                <c:pt idx="40523">
                  <c:v>9.5588235294117599E-2</c:v>
                </c:pt>
                <c:pt idx="40524">
                  <c:v>0.10294117647058799</c:v>
                </c:pt>
                <c:pt idx="40525">
                  <c:v>0.110294117647058</c:v>
                </c:pt>
                <c:pt idx="40526">
                  <c:v>0.11764705882352899</c:v>
                </c:pt>
                <c:pt idx="40527">
                  <c:v>0.125</c:v>
                </c:pt>
                <c:pt idx="40528">
                  <c:v>0.13235294117647001</c:v>
                </c:pt>
                <c:pt idx="40529">
                  <c:v>0.13970588235294101</c:v>
                </c:pt>
                <c:pt idx="40530">
                  <c:v>0.14705882352941099</c:v>
                </c:pt>
                <c:pt idx="40531">
                  <c:v>0.154411764705882</c:v>
                </c:pt>
                <c:pt idx="40532">
                  <c:v>0.16176470588235201</c:v>
                </c:pt>
                <c:pt idx="40533">
                  <c:v>0.16911764705882301</c:v>
                </c:pt>
                <c:pt idx="40534">
                  <c:v>0.17647058823529399</c:v>
                </c:pt>
                <c:pt idx="40535">
                  <c:v>0.183823529411764</c:v>
                </c:pt>
                <c:pt idx="40536">
                  <c:v>0.191176470588235</c:v>
                </c:pt>
                <c:pt idx="40537">
                  <c:v>0.19852941176470501</c:v>
                </c:pt>
                <c:pt idx="40538">
                  <c:v>0.20588235294117599</c:v>
                </c:pt>
                <c:pt idx="40539">
                  <c:v>0.213235294117647</c:v>
                </c:pt>
                <c:pt idx="40540">
                  <c:v>0.220588235294117</c:v>
                </c:pt>
                <c:pt idx="40541">
                  <c:v>0.22794117647058801</c:v>
                </c:pt>
                <c:pt idx="40542">
                  <c:v>0.23529411764705799</c:v>
                </c:pt>
                <c:pt idx="40543">
                  <c:v>0.24264705882352899</c:v>
                </c:pt>
                <c:pt idx="40544">
                  <c:v>0.25</c:v>
                </c:pt>
                <c:pt idx="40545">
                  <c:v>0.25735294117647001</c:v>
                </c:pt>
                <c:pt idx="40546">
                  <c:v>0.26470588235294101</c:v>
                </c:pt>
                <c:pt idx="40547">
                  <c:v>0.27205882352941102</c:v>
                </c:pt>
                <c:pt idx="40548">
                  <c:v>0.27941176470588203</c:v>
                </c:pt>
                <c:pt idx="40549">
                  <c:v>0.28676470588235198</c:v>
                </c:pt>
                <c:pt idx="40550">
                  <c:v>0.29411764705882298</c:v>
                </c:pt>
                <c:pt idx="40551">
                  <c:v>0.30147058823529399</c:v>
                </c:pt>
                <c:pt idx="40552">
                  <c:v>0.308823529411764</c:v>
                </c:pt>
                <c:pt idx="40553">
                  <c:v>0.316176470588235</c:v>
                </c:pt>
                <c:pt idx="40554">
                  <c:v>0.32352941176470501</c:v>
                </c:pt>
                <c:pt idx="40555">
                  <c:v>0.33088235294117602</c:v>
                </c:pt>
                <c:pt idx="40556">
                  <c:v>0.33823529411764702</c:v>
                </c:pt>
                <c:pt idx="40557">
                  <c:v>0.34558823529411697</c:v>
                </c:pt>
                <c:pt idx="40558">
                  <c:v>0.35294117647058798</c:v>
                </c:pt>
                <c:pt idx="40559">
                  <c:v>0.36029411764705799</c:v>
                </c:pt>
                <c:pt idx="40560">
                  <c:v>0.36764705882352899</c:v>
                </c:pt>
                <c:pt idx="40561">
                  <c:v>0.375</c:v>
                </c:pt>
                <c:pt idx="40562">
                  <c:v>0.38235294117647001</c:v>
                </c:pt>
                <c:pt idx="40563">
                  <c:v>0.38970588235294101</c:v>
                </c:pt>
                <c:pt idx="40564">
                  <c:v>0.39705882352941102</c:v>
                </c:pt>
                <c:pt idx="40565">
                  <c:v>0.40441176470588203</c:v>
                </c:pt>
                <c:pt idx="40566">
                  <c:v>0.41176470588235198</c:v>
                </c:pt>
                <c:pt idx="40567">
                  <c:v>0.41911764705882298</c:v>
                </c:pt>
                <c:pt idx="40568">
                  <c:v>0.42647058823529399</c:v>
                </c:pt>
                <c:pt idx="40569">
                  <c:v>0.433823529411764</c:v>
                </c:pt>
                <c:pt idx="40570">
                  <c:v>0.441176470588235</c:v>
                </c:pt>
                <c:pt idx="40571">
                  <c:v>0.44852941176470501</c:v>
                </c:pt>
                <c:pt idx="40572">
                  <c:v>0.45588235294117602</c:v>
                </c:pt>
                <c:pt idx="40573">
                  <c:v>0.46323529411764702</c:v>
                </c:pt>
                <c:pt idx="40574">
                  <c:v>0.47058823529411697</c:v>
                </c:pt>
                <c:pt idx="40575">
                  <c:v>0.47794117647058798</c:v>
                </c:pt>
                <c:pt idx="40576">
                  <c:v>0.48529411764705799</c:v>
                </c:pt>
                <c:pt idx="40577">
                  <c:v>0.49264705882352899</c:v>
                </c:pt>
                <c:pt idx="40578">
                  <c:v>0.5</c:v>
                </c:pt>
                <c:pt idx="40579">
                  <c:v>0.50735294117647001</c:v>
                </c:pt>
                <c:pt idx="40580">
                  <c:v>0.51470588235294101</c:v>
                </c:pt>
                <c:pt idx="40581">
                  <c:v>0.52205882352941102</c:v>
                </c:pt>
                <c:pt idx="40582">
                  <c:v>0.52941176470588203</c:v>
                </c:pt>
                <c:pt idx="40583">
                  <c:v>0.53676470588235203</c:v>
                </c:pt>
                <c:pt idx="40584">
                  <c:v>0.54411764705882304</c:v>
                </c:pt>
                <c:pt idx="40585">
                  <c:v>0.55147058823529405</c:v>
                </c:pt>
                <c:pt idx="40586">
                  <c:v>0.55882352941176405</c:v>
                </c:pt>
                <c:pt idx="40587">
                  <c:v>0.56617647058823495</c:v>
                </c:pt>
                <c:pt idx="40588">
                  <c:v>0.57352941176470495</c:v>
                </c:pt>
                <c:pt idx="40589">
                  <c:v>0.58088235294117596</c:v>
                </c:pt>
                <c:pt idx="40590">
                  <c:v>0.58823529411764697</c:v>
                </c:pt>
                <c:pt idx="40591">
                  <c:v>0.59558823529411697</c:v>
                </c:pt>
                <c:pt idx="40592">
                  <c:v>0.60294117647058798</c:v>
                </c:pt>
                <c:pt idx="40593">
                  <c:v>0.61029411764705799</c:v>
                </c:pt>
                <c:pt idx="40594">
                  <c:v>0.61764705882352899</c:v>
                </c:pt>
                <c:pt idx="40595">
                  <c:v>0.625</c:v>
                </c:pt>
                <c:pt idx="40596">
                  <c:v>0.63235294117647001</c:v>
                </c:pt>
                <c:pt idx="40597">
                  <c:v>0.63970588235294101</c:v>
                </c:pt>
                <c:pt idx="40598">
                  <c:v>0.64705882352941102</c:v>
                </c:pt>
                <c:pt idx="40599">
                  <c:v>0.65441176470588203</c:v>
                </c:pt>
                <c:pt idx="40600">
                  <c:v>0.66176470588235203</c:v>
                </c:pt>
                <c:pt idx="40601">
                  <c:v>0.66911764705882304</c:v>
                </c:pt>
                <c:pt idx="40602">
                  <c:v>0.67647058823529405</c:v>
                </c:pt>
                <c:pt idx="40603">
                  <c:v>0.68382352941176405</c:v>
                </c:pt>
                <c:pt idx="40604">
                  <c:v>0.69117647058823495</c:v>
                </c:pt>
                <c:pt idx="40605">
                  <c:v>0.69852941176470495</c:v>
                </c:pt>
                <c:pt idx="40606">
                  <c:v>0.70588235294117596</c:v>
                </c:pt>
                <c:pt idx="40607">
                  <c:v>0.71323529411764697</c:v>
                </c:pt>
                <c:pt idx="40608">
                  <c:v>0.72058823529411697</c:v>
                </c:pt>
                <c:pt idx="40609">
                  <c:v>0.72794117647058798</c:v>
                </c:pt>
                <c:pt idx="40610">
                  <c:v>0.73529411764705799</c:v>
                </c:pt>
                <c:pt idx="40611">
                  <c:v>0.74264705882352899</c:v>
                </c:pt>
                <c:pt idx="40612">
                  <c:v>0.75</c:v>
                </c:pt>
                <c:pt idx="40613">
                  <c:v>0.75735294117647001</c:v>
                </c:pt>
                <c:pt idx="40614">
                  <c:v>0.76470588235294101</c:v>
                </c:pt>
                <c:pt idx="40615">
                  <c:v>0.77205882352941102</c:v>
                </c:pt>
                <c:pt idx="40616">
                  <c:v>0.77941176470588203</c:v>
                </c:pt>
                <c:pt idx="40617">
                  <c:v>0.78676470588235203</c:v>
                </c:pt>
                <c:pt idx="40618">
                  <c:v>0.79411764705882304</c:v>
                </c:pt>
                <c:pt idx="40619">
                  <c:v>0.80147058823529405</c:v>
                </c:pt>
                <c:pt idx="40620">
                  <c:v>0.80882352941176405</c:v>
                </c:pt>
                <c:pt idx="40621">
                  <c:v>0.81617647058823495</c:v>
                </c:pt>
                <c:pt idx="40622">
                  <c:v>0.82352941176470495</c:v>
                </c:pt>
                <c:pt idx="40623">
                  <c:v>0.83088235294117596</c:v>
                </c:pt>
                <c:pt idx="40624">
                  <c:v>0.83823529411764697</c:v>
                </c:pt>
                <c:pt idx="40625">
                  <c:v>0.84558823529411697</c:v>
                </c:pt>
                <c:pt idx="40626">
                  <c:v>0.85294117647058798</c:v>
                </c:pt>
                <c:pt idx="40627">
                  <c:v>0.86029411764705799</c:v>
                </c:pt>
                <c:pt idx="40628">
                  <c:v>0.86764705882352899</c:v>
                </c:pt>
                <c:pt idx="40629">
                  <c:v>0.875</c:v>
                </c:pt>
                <c:pt idx="40630">
                  <c:v>0.88235294117647001</c:v>
                </c:pt>
                <c:pt idx="40631">
                  <c:v>0.88970588235294101</c:v>
                </c:pt>
                <c:pt idx="40632">
                  <c:v>0.89705882352941102</c:v>
                </c:pt>
                <c:pt idx="40633">
                  <c:v>0.90441176470588203</c:v>
                </c:pt>
                <c:pt idx="40634">
                  <c:v>0.91176470588235203</c:v>
                </c:pt>
                <c:pt idx="40635">
                  <c:v>0.91911764705882304</c:v>
                </c:pt>
                <c:pt idx="40636">
                  <c:v>0.92647058823529405</c:v>
                </c:pt>
                <c:pt idx="40637">
                  <c:v>0.93382352941176405</c:v>
                </c:pt>
                <c:pt idx="40638">
                  <c:v>0.94117647058823495</c:v>
                </c:pt>
                <c:pt idx="40639">
                  <c:v>0.94852941176470495</c:v>
                </c:pt>
                <c:pt idx="40640">
                  <c:v>0.95588235294117596</c:v>
                </c:pt>
                <c:pt idx="40641">
                  <c:v>0.96323529411764697</c:v>
                </c:pt>
                <c:pt idx="40642">
                  <c:v>0.97058823529411697</c:v>
                </c:pt>
                <c:pt idx="40643">
                  <c:v>0.97794117647058798</c:v>
                </c:pt>
                <c:pt idx="40644">
                  <c:v>0.98529411764705799</c:v>
                </c:pt>
                <c:pt idx="40645">
                  <c:v>0.99264705882352899</c:v>
                </c:pt>
                <c:pt idx="40646">
                  <c:v>0</c:v>
                </c:pt>
                <c:pt idx="40647">
                  <c:v>1.38888888888888E-2</c:v>
                </c:pt>
                <c:pt idx="40648">
                  <c:v>2.77777777777777E-2</c:v>
                </c:pt>
                <c:pt idx="40649">
                  <c:v>4.1666666666666602E-2</c:v>
                </c:pt>
                <c:pt idx="40650">
                  <c:v>5.5555555555555497E-2</c:v>
                </c:pt>
                <c:pt idx="40651">
                  <c:v>6.9444444444444406E-2</c:v>
                </c:pt>
                <c:pt idx="40652">
                  <c:v>8.3333333333333301E-2</c:v>
                </c:pt>
                <c:pt idx="40653">
                  <c:v>9.7222222222222196E-2</c:v>
                </c:pt>
                <c:pt idx="40654">
                  <c:v>0.11111111111111099</c:v>
                </c:pt>
                <c:pt idx="40655">
                  <c:v>0.125</c:v>
                </c:pt>
                <c:pt idx="40656">
                  <c:v>0.13888888888888801</c:v>
                </c:pt>
                <c:pt idx="40657">
                  <c:v>0.15277777777777701</c:v>
                </c:pt>
                <c:pt idx="40658">
                  <c:v>0.16666666666666599</c:v>
                </c:pt>
                <c:pt idx="40659">
                  <c:v>0.180555555555555</c:v>
                </c:pt>
                <c:pt idx="40660">
                  <c:v>0.194444444444444</c:v>
                </c:pt>
                <c:pt idx="40661">
                  <c:v>0.20833333333333301</c:v>
                </c:pt>
                <c:pt idx="40662">
                  <c:v>0.22222222222222199</c:v>
                </c:pt>
                <c:pt idx="40663">
                  <c:v>0.23611111111111099</c:v>
                </c:pt>
                <c:pt idx="40664">
                  <c:v>0.25</c:v>
                </c:pt>
                <c:pt idx="40665">
                  <c:v>0.26388888888888801</c:v>
                </c:pt>
                <c:pt idx="40666">
                  <c:v>0.27777777777777701</c:v>
                </c:pt>
                <c:pt idx="40667">
                  <c:v>0.29166666666666602</c:v>
                </c:pt>
                <c:pt idx="40668">
                  <c:v>0.30555555555555503</c:v>
                </c:pt>
                <c:pt idx="40669">
                  <c:v>0.31944444444444398</c:v>
                </c:pt>
                <c:pt idx="40670">
                  <c:v>0.33333333333333298</c:v>
                </c:pt>
                <c:pt idx="40671">
                  <c:v>0.34722222222222199</c:v>
                </c:pt>
                <c:pt idx="40672">
                  <c:v>0.36111111111111099</c:v>
                </c:pt>
                <c:pt idx="40673">
                  <c:v>0.375</c:v>
                </c:pt>
                <c:pt idx="40674">
                  <c:v>0.38888888888888801</c:v>
                </c:pt>
                <c:pt idx="40675">
                  <c:v>0.40277777777777701</c:v>
                </c:pt>
                <c:pt idx="40676">
                  <c:v>0.41666666666666602</c:v>
                </c:pt>
                <c:pt idx="40677">
                  <c:v>0.43055555555555503</c:v>
                </c:pt>
                <c:pt idx="40678">
                  <c:v>0.44444444444444398</c:v>
                </c:pt>
                <c:pt idx="40679">
                  <c:v>0.45833333333333298</c:v>
                </c:pt>
                <c:pt idx="40680">
                  <c:v>0.47222222222222199</c:v>
                </c:pt>
                <c:pt idx="40681">
                  <c:v>0.48611111111111099</c:v>
                </c:pt>
                <c:pt idx="40682">
                  <c:v>0.5</c:v>
                </c:pt>
                <c:pt idx="40683">
                  <c:v>0.51388888888888795</c:v>
                </c:pt>
                <c:pt idx="40684">
                  <c:v>0.52777777777777701</c:v>
                </c:pt>
                <c:pt idx="40685">
                  <c:v>0.54166666666666596</c:v>
                </c:pt>
                <c:pt idx="40686">
                  <c:v>0.55555555555555503</c:v>
                </c:pt>
                <c:pt idx="40687">
                  <c:v>0.56944444444444398</c:v>
                </c:pt>
                <c:pt idx="40688">
                  <c:v>0.58333333333333304</c:v>
                </c:pt>
                <c:pt idx="40689">
                  <c:v>0.59722222222222199</c:v>
                </c:pt>
                <c:pt idx="40690">
                  <c:v>0.61111111111111105</c:v>
                </c:pt>
                <c:pt idx="40691">
                  <c:v>0.625</c:v>
                </c:pt>
                <c:pt idx="40692">
                  <c:v>0.63888888888888795</c:v>
                </c:pt>
                <c:pt idx="40693">
                  <c:v>0.65277777777777701</c:v>
                </c:pt>
                <c:pt idx="40694">
                  <c:v>0.66666666666666596</c:v>
                </c:pt>
                <c:pt idx="40695">
                  <c:v>0.68055555555555503</c:v>
                </c:pt>
                <c:pt idx="40696">
                  <c:v>0.69444444444444398</c:v>
                </c:pt>
                <c:pt idx="40697">
                  <c:v>0.70833333333333304</c:v>
                </c:pt>
                <c:pt idx="40698">
                  <c:v>0.72222222222222199</c:v>
                </c:pt>
                <c:pt idx="40699">
                  <c:v>0.73611111111111105</c:v>
                </c:pt>
                <c:pt idx="40700">
                  <c:v>0.75</c:v>
                </c:pt>
                <c:pt idx="40701">
                  <c:v>0.76388888888888795</c:v>
                </c:pt>
                <c:pt idx="40702">
                  <c:v>0.77777777777777701</c:v>
                </c:pt>
                <c:pt idx="40703">
                  <c:v>0.79166666666666596</c:v>
                </c:pt>
                <c:pt idx="40704">
                  <c:v>0.80555555555555503</c:v>
                </c:pt>
                <c:pt idx="40705">
                  <c:v>0.81944444444444398</c:v>
                </c:pt>
                <c:pt idx="40706">
                  <c:v>0.83333333333333304</c:v>
                </c:pt>
                <c:pt idx="40707">
                  <c:v>0.84722222222222199</c:v>
                </c:pt>
                <c:pt idx="40708">
                  <c:v>0.86111111111111105</c:v>
                </c:pt>
                <c:pt idx="40709">
                  <c:v>0.875</c:v>
                </c:pt>
                <c:pt idx="40710">
                  <c:v>0.88888888888888795</c:v>
                </c:pt>
                <c:pt idx="40711">
                  <c:v>0.90277777777777701</c:v>
                </c:pt>
                <c:pt idx="40712">
                  <c:v>0.91666666666666596</c:v>
                </c:pt>
                <c:pt idx="40713">
                  <c:v>0.93055555555555503</c:v>
                </c:pt>
                <c:pt idx="40714">
                  <c:v>0.94444444444444398</c:v>
                </c:pt>
                <c:pt idx="40715">
                  <c:v>0.95833333333333304</c:v>
                </c:pt>
                <c:pt idx="40716">
                  <c:v>0.97222222222222199</c:v>
                </c:pt>
                <c:pt idx="40717">
                  <c:v>0.98611111111111105</c:v>
                </c:pt>
                <c:pt idx="40718">
                  <c:v>0</c:v>
                </c:pt>
                <c:pt idx="40719">
                  <c:v>1.85185185185185E-2</c:v>
                </c:pt>
                <c:pt idx="40720">
                  <c:v>3.7037037037037E-2</c:v>
                </c:pt>
                <c:pt idx="40721">
                  <c:v>5.5555555555555497E-2</c:v>
                </c:pt>
                <c:pt idx="40722">
                  <c:v>7.4074074074074001E-2</c:v>
                </c:pt>
                <c:pt idx="40723">
                  <c:v>9.2592592592592504E-2</c:v>
                </c:pt>
                <c:pt idx="40724">
                  <c:v>0.11111111111111099</c:v>
                </c:pt>
                <c:pt idx="40725">
                  <c:v>0.12962962962962901</c:v>
                </c:pt>
                <c:pt idx="40726">
                  <c:v>0.148148148148148</c:v>
                </c:pt>
                <c:pt idx="40727">
                  <c:v>0.16666666666666599</c:v>
                </c:pt>
                <c:pt idx="40728">
                  <c:v>0.18518518518518501</c:v>
                </c:pt>
                <c:pt idx="40729">
                  <c:v>0.203703703703703</c:v>
                </c:pt>
                <c:pt idx="40730">
                  <c:v>0.22222222222222199</c:v>
                </c:pt>
                <c:pt idx="40731">
                  <c:v>0.24074074074074001</c:v>
                </c:pt>
                <c:pt idx="40732">
                  <c:v>0.25925925925925902</c:v>
                </c:pt>
                <c:pt idx="40733">
                  <c:v>0.27777777777777701</c:v>
                </c:pt>
                <c:pt idx="40734">
                  <c:v>0.296296296296296</c:v>
                </c:pt>
                <c:pt idx="40735">
                  <c:v>0.31481481481481399</c:v>
                </c:pt>
                <c:pt idx="40736">
                  <c:v>0.33333333333333298</c:v>
                </c:pt>
                <c:pt idx="40737">
                  <c:v>0.35185185185185103</c:v>
                </c:pt>
                <c:pt idx="40738">
                  <c:v>0.37037037037037002</c:v>
                </c:pt>
                <c:pt idx="40739">
                  <c:v>0.38888888888888801</c:v>
                </c:pt>
                <c:pt idx="40740">
                  <c:v>0.407407407407407</c:v>
                </c:pt>
                <c:pt idx="40741">
                  <c:v>0.42592592592592499</c:v>
                </c:pt>
                <c:pt idx="40742">
                  <c:v>0.44444444444444398</c:v>
                </c:pt>
                <c:pt idx="40743">
                  <c:v>0.46296296296296202</c:v>
                </c:pt>
                <c:pt idx="40744">
                  <c:v>0.48148148148148101</c:v>
                </c:pt>
                <c:pt idx="40745">
                  <c:v>0.5</c:v>
                </c:pt>
                <c:pt idx="40746">
                  <c:v>0.51851851851851805</c:v>
                </c:pt>
                <c:pt idx="40747">
                  <c:v>0.53703703703703698</c:v>
                </c:pt>
                <c:pt idx="40748">
                  <c:v>0.55555555555555503</c:v>
                </c:pt>
                <c:pt idx="40749">
                  <c:v>0.57407407407407396</c:v>
                </c:pt>
                <c:pt idx="40750">
                  <c:v>0.592592592592592</c:v>
                </c:pt>
                <c:pt idx="40751">
                  <c:v>0.61111111111111105</c:v>
                </c:pt>
                <c:pt idx="40752">
                  <c:v>0.62962962962962898</c:v>
                </c:pt>
                <c:pt idx="40753">
                  <c:v>0.64814814814814803</c:v>
                </c:pt>
                <c:pt idx="40754">
                  <c:v>0.66666666666666596</c:v>
                </c:pt>
                <c:pt idx="40755">
                  <c:v>0.68518518518518501</c:v>
                </c:pt>
                <c:pt idx="40756">
                  <c:v>0.70370370370370305</c:v>
                </c:pt>
                <c:pt idx="40757">
                  <c:v>0.72222222222222199</c:v>
                </c:pt>
                <c:pt idx="40758">
                  <c:v>0.74074074074074003</c:v>
                </c:pt>
                <c:pt idx="40759">
                  <c:v>0.75925925925925897</c:v>
                </c:pt>
                <c:pt idx="40760">
                  <c:v>0.77777777777777701</c:v>
                </c:pt>
                <c:pt idx="40761">
                  <c:v>0.79629629629629595</c:v>
                </c:pt>
                <c:pt idx="40762">
                  <c:v>0.81481481481481399</c:v>
                </c:pt>
                <c:pt idx="40763">
                  <c:v>0.83333333333333304</c:v>
                </c:pt>
                <c:pt idx="40764">
                  <c:v>0.85185185185185097</c:v>
                </c:pt>
                <c:pt idx="40765">
                  <c:v>0.87037037037037002</c:v>
                </c:pt>
                <c:pt idx="40766">
                  <c:v>0.88888888888888795</c:v>
                </c:pt>
                <c:pt idx="40767">
                  <c:v>0.907407407407407</c:v>
                </c:pt>
                <c:pt idx="40768">
                  <c:v>0.92592592592592504</c:v>
                </c:pt>
                <c:pt idx="40769">
                  <c:v>0.94444444444444398</c:v>
                </c:pt>
                <c:pt idx="40770">
                  <c:v>0.96296296296296202</c:v>
                </c:pt>
                <c:pt idx="40771">
                  <c:v>0.98148148148148096</c:v>
                </c:pt>
                <c:pt idx="40772">
                  <c:v>0</c:v>
                </c:pt>
                <c:pt idx="40773">
                  <c:v>1.63934426229508E-2</c:v>
                </c:pt>
                <c:pt idx="40774">
                  <c:v>3.2786885245901599E-2</c:v>
                </c:pt>
                <c:pt idx="40775">
                  <c:v>4.9180327868852403E-2</c:v>
                </c:pt>
                <c:pt idx="40776">
                  <c:v>6.5573770491803199E-2</c:v>
                </c:pt>
                <c:pt idx="40777">
                  <c:v>8.1967213114753995E-2</c:v>
                </c:pt>
                <c:pt idx="40778">
                  <c:v>9.8360655737704902E-2</c:v>
                </c:pt>
                <c:pt idx="40779">
                  <c:v>0.114754098360655</c:v>
                </c:pt>
                <c:pt idx="40780">
                  <c:v>0.13114754098360601</c:v>
                </c:pt>
                <c:pt idx="40781">
                  <c:v>0.14754098360655701</c:v>
                </c:pt>
                <c:pt idx="40782">
                  <c:v>0.16393442622950799</c:v>
                </c:pt>
                <c:pt idx="40783">
                  <c:v>0.18032786885245899</c:v>
                </c:pt>
                <c:pt idx="40784">
                  <c:v>0.196721311475409</c:v>
                </c:pt>
                <c:pt idx="40785">
                  <c:v>0.21311475409836</c:v>
                </c:pt>
                <c:pt idx="40786">
                  <c:v>0.22950819672131101</c:v>
                </c:pt>
                <c:pt idx="40787">
                  <c:v>0.24590163934426201</c:v>
                </c:pt>
                <c:pt idx="40788">
                  <c:v>0.26229508196721302</c:v>
                </c:pt>
                <c:pt idx="40789">
                  <c:v>0.27868852459016302</c:v>
                </c:pt>
                <c:pt idx="40790">
                  <c:v>0.29508196721311403</c:v>
                </c:pt>
                <c:pt idx="40791">
                  <c:v>0.31147540983606498</c:v>
                </c:pt>
                <c:pt idx="40792">
                  <c:v>0.32786885245901598</c:v>
                </c:pt>
                <c:pt idx="40793">
                  <c:v>0.34426229508196698</c:v>
                </c:pt>
                <c:pt idx="40794">
                  <c:v>0.36065573770491799</c:v>
                </c:pt>
                <c:pt idx="40795">
                  <c:v>0.37704918032786799</c:v>
                </c:pt>
                <c:pt idx="40796">
                  <c:v>0.393442622950819</c:v>
                </c:pt>
                <c:pt idx="40797">
                  <c:v>0.40983606557377</c:v>
                </c:pt>
                <c:pt idx="40798">
                  <c:v>0.42622950819672101</c:v>
                </c:pt>
                <c:pt idx="40799">
                  <c:v>0.44262295081967201</c:v>
                </c:pt>
                <c:pt idx="40800">
                  <c:v>0.45901639344262202</c:v>
                </c:pt>
                <c:pt idx="40801">
                  <c:v>0.47540983606557302</c:v>
                </c:pt>
                <c:pt idx="40802">
                  <c:v>0.49180327868852403</c:v>
                </c:pt>
                <c:pt idx="40803">
                  <c:v>0.50819672131147497</c:v>
                </c:pt>
                <c:pt idx="40804">
                  <c:v>0.52459016393442603</c:v>
                </c:pt>
                <c:pt idx="40805">
                  <c:v>0.54098360655737698</c:v>
                </c:pt>
                <c:pt idx="40806">
                  <c:v>0.55737704918032704</c:v>
                </c:pt>
                <c:pt idx="40807">
                  <c:v>0.57377049180327799</c:v>
                </c:pt>
                <c:pt idx="40808">
                  <c:v>0.59016393442622905</c:v>
                </c:pt>
                <c:pt idx="40809">
                  <c:v>0.60655737704918</c:v>
                </c:pt>
                <c:pt idx="40810">
                  <c:v>0.62295081967213095</c:v>
                </c:pt>
                <c:pt idx="40811">
                  <c:v>0.63934426229508201</c:v>
                </c:pt>
                <c:pt idx="40812">
                  <c:v>0.65573770491803196</c:v>
                </c:pt>
                <c:pt idx="40813">
                  <c:v>0.67213114754098302</c:v>
                </c:pt>
                <c:pt idx="40814">
                  <c:v>0.68852459016393397</c:v>
                </c:pt>
                <c:pt idx="40815">
                  <c:v>0.70491803278688503</c:v>
                </c:pt>
                <c:pt idx="40816">
                  <c:v>0.72131147540983598</c:v>
                </c:pt>
                <c:pt idx="40817">
                  <c:v>0.73770491803278604</c:v>
                </c:pt>
                <c:pt idx="40818">
                  <c:v>0.75409836065573699</c:v>
                </c:pt>
                <c:pt idx="40819">
                  <c:v>0.77049180327868805</c:v>
                </c:pt>
                <c:pt idx="40820">
                  <c:v>0.786885245901639</c:v>
                </c:pt>
                <c:pt idx="40821">
                  <c:v>0.80327868852458995</c:v>
                </c:pt>
                <c:pt idx="40822">
                  <c:v>0.81967213114754101</c:v>
                </c:pt>
                <c:pt idx="40823">
                  <c:v>0.83606557377049096</c:v>
                </c:pt>
                <c:pt idx="40824">
                  <c:v>0.85245901639344202</c:v>
                </c:pt>
                <c:pt idx="40825">
                  <c:v>0.86885245901639296</c:v>
                </c:pt>
                <c:pt idx="40826">
                  <c:v>0.88524590163934402</c:v>
                </c:pt>
                <c:pt idx="40827">
                  <c:v>0.90163934426229497</c:v>
                </c:pt>
                <c:pt idx="40828">
                  <c:v>0.91803278688524503</c:v>
                </c:pt>
                <c:pt idx="40829">
                  <c:v>0.93442622950819598</c:v>
                </c:pt>
                <c:pt idx="40830">
                  <c:v>0.95081967213114704</c:v>
                </c:pt>
                <c:pt idx="40831">
                  <c:v>0.96721311475409799</c:v>
                </c:pt>
                <c:pt idx="40832">
                  <c:v>0.98360655737704905</c:v>
                </c:pt>
                <c:pt idx="40833">
                  <c:v>0</c:v>
                </c:pt>
                <c:pt idx="40834">
                  <c:v>1.0204081632653E-2</c:v>
                </c:pt>
                <c:pt idx="40835">
                  <c:v>2.04081632653061E-2</c:v>
                </c:pt>
                <c:pt idx="40836">
                  <c:v>3.06122448979591E-2</c:v>
                </c:pt>
                <c:pt idx="40837">
                  <c:v>4.08163265306122E-2</c:v>
                </c:pt>
                <c:pt idx="40838">
                  <c:v>5.10204081632653E-2</c:v>
                </c:pt>
                <c:pt idx="40839">
                  <c:v>6.1224489795918297E-2</c:v>
                </c:pt>
                <c:pt idx="40840">
                  <c:v>7.1428571428571397E-2</c:v>
                </c:pt>
                <c:pt idx="40841">
                  <c:v>8.16326530612244E-2</c:v>
                </c:pt>
                <c:pt idx="40842">
                  <c:v>9.18367346938775E-2</c:v>
                </c:pt>
                <c:pt idx="40843">
                  <c:v>0.10204081632653</c:v>
                </c:pt>
                <c:pt idx="40844">
                  <c:v>0.11224489795918299</c:v>
                </c:pt>
                <c:pt idx="40845">
                  <c:v>0.122448979591836</c:v>
                </c:pt>
                <c:pt idx="40846">
                  <c:v>0.132653061224489</c:v>
                </c:pt>
                <c:pt idx="40847">
                  <c:v>0.14285714285714199</c:v>
                </c:pt>
                <c:pt idx="40848">
                  <c:v>0.15306122448979501</c:v>
                </c:pt>
                <c:pt idx="40849">
                  <c:v>0.163265306122448</c:v>
                </c:pt>
                <c:pt idx="40850">
                  <c:v>0.17346938775510201</c:v>
                </c:pt>
                <c:pt idx="40851">
                  <c:v>0.183673469387755</c:v>
                </c:pt>
                <c:pt idx="40852">
                  <c:v>0.19387755102040799</c:v>
                </c:pt>
                <c:pt idx="40853">
                  <c:v>0.20408163265306101</c:v>
                </c:pt>
                <c:pt idx="40854">
                  <c:v>0.214285714285714</c:v>
                </c:pt>
                <c:pt idx="40855">
                  <c:v>0.22448979591836701</c:v>
                </c:pt>
                <c:pt idx="40856">
                  <c:v>0.23469387755102</c:v>
                </c:pt>
                <c:pt idx="40857">
                  <c:v>0.24489795918367299</c:v>
                </c:pt>
                <c:pt idx="40858">
                  <c:v>0.25510204081632598</c:v>
                </c:pt>
                <c:pt idx="40859">
                  <c:v>0.265306122448979</c:v>
                </c:pt>
                <c:pt idx="40860">
                  <c:v>0.27551020408163202</c:v>
                </c:pt>
                <c:pt idx="40861">
                  <c:v>0.28571428571428498</c:v>
                </c:pt>
                <c:pt idx="40862">
                  <c:v>0.29591836734693799</c:v>
                </c:pt>
                <c:pt idx="40863">
                  <c:v>0.30612244897959101</c:v>
                </c:pt>
                <c:pt idx="40864">
                  <c:v>0.31632653061224397</c:v>
                </c:pt>
                <c:pt idx="40865">
                  <c:v>0.32653061224489699</c:v>
                </c:pt>
                <c:pt idx="40866">
                  <c:v>0.33673469387755101</c:v>
                </c:pt>
                <c:pt idx="40867">
                  <c:v>0.34693877551020402</c:v>
                </c:pt>
                <c:pt idx="40868">
                  <c:v>0.35714285714285698</c:v>
                </c:pt>
                <c:pt idx="40869">
                  <c:v>0.36734693877551</c:v>
                </c:pt>
                <c:pt idx="40870">
                  <c:v>0.37755102040816302</c:v>
                </c:pt>
                <c:pt idx="40871">
                  <c:v>0.38775510204081598</c:v>
                </c:pt>
                <c:pt idx="40872">
                  <c:v>0.397959183673469</c:v>
                </c:pt>
                <c:pt idx="40873">
                  <c:v>0.40816326530612201</c:v>
                </c:pt>
                <c:pt idx="40874">
                  <c:v>0.41836734693877498</c:v>
                </c:pt>
                <c:pt idx="40875">
                  <c:v>0.42857142857142799</c:v>
                </c:pt>
                <c:pt idx="40876">
                  <c:v>0.43877551020408101</c:v>
                </c:pt>
                <c:pt idx="40877">
                  <c:v>0.44897959183673403</c:v>
                </c:pt>
                <c:pt idx="40878">
                  <c:v>0.45918367346938699</c:v>
                </c:pt>
                <c:pt idx="40879">
                  <c:v>0.46938775510204001</c:v>
                </c:pt>
                <c:pt idx="40880">
                  <c:v>0.47959183673469302</c:v>
                </c:pt>
                <c:pt idx="40881">
                  <c:v>0.48979591836734598</c:v>
                </c:pt>
                <c:pt idx="40882">
                  <c:v>0.5</c:v>
                </c:pt>
                <c:pt idx="40883">
                  <c:v>0.51020408163265296</c:v>
                </c:pt>
                <c:pt idx="40884">
                  <c:v>0.52040816326530603</c:v>
                </c:pt>
                <c:pt idx="40885">
                  <c:v>0.530612244897959</c:v>
                </c:pt>
                <c:pt idx="40886">
                  <c:v>0.54081632653061196</c:v>
                </c:pt>
                <c:pt idx="40887">
                  <c:v>0.55102040816326503</c:v>
                </c:pt>
                <c:pt idx="40888">
                  <c:v>0.56122448979591799</c:v>
                </c:pt>
                <c:pt idx="40889">
                  <c:v>0.57142857142857095</c:v>
                </c:pt>
                <c:pt idx="40890">
                  <c:v>0.58163265306122403</c:v>
                </c:pt>
                <c:pt idx="40891">
                  <c:v>0.59183673469387699</c:v>
                </c:pt>
                <c:pt idx="40892">
                  <c:v>0.60204081632652995</c:v>
                </c:pt>
                <c:pt idx="40893">
                  <c:v>0.61224489795918302</c:v>
                </c:pt>
                <c:pt idx="40894">
                  <c:v>0.62244897959183598</c:v>
                </c:pt>
                <c:pt idx="40895">
                  <c:v>0.63265306122448906</c:v>
                </c:pt>
                <c:pt idx="40896">
                  <c:v>0.64285714285714202</c:v>
                </c:pt>
                <c:pt idx="40897">
                  <c:v>0.65306122448979498</c:v>
                </c:pt>
                <c:pt idx="40898">
                  <c:v>0.66326530612244805</c:v>
                </c:pt>
                <c:pt idx="40899">
                  <c:v>0.67346938775510201</c:v>
                </c:pt>
                <c:pt idx="40900">
                  <c:v>0.68367346938775497</c:v>
                </c:pt>
                <c:pt idx="40901">
                  <c:v>0.69387755102040805</c:v>
                </c:pt>
                <c:pt idx="40902">
                  <c:v>0.70408163265306101</c:v>
                </c:pt>
                <c:pt idx="40903">
                  <c:v>0.71428571428571397</c:v>
                </c:pt>
                <c:pt idx="40904">
                  <c:v>0.72448979591836704</c:v>
                </c:pt>
                <c:pt idx="40905">
                  <c:v>0.73469387755102</c:v>
                </c:pt>
                <c:pt idx="40906">
                  <c:v>0.74489795918367296</c:v>
                </c:pt>
                <c:pt idx="40907">
                  <c:v>0.75510204081632604</c:v>
                </c:pt>
                <c:pt idx="40908">
                  <c:v>0.765306122448979</c:v>
                </c:pt>
                <c:pt idx="40909">
                  <c:v>0.77551020408163196</c:v>
                </c:pt>
                <c:pt idx="40910">
                  <c:v>0.78571428571428503</c:v>
                </c:pt>
                <c:pt idx="40911">
                  <c:v>0.79591836734693799</c:v>
                </c:pt>
                <c:pt idx="40912">
                  <c:v>0.80612244897959096</c:v>
                </c:pt>
                <c:pt idx="40913">
                  <c:v>0.81632653061224403</c:v>
                </c:pt>
                <c:pt idx="40914">
                  <c:v>0.82653061224489799</c:v>
                </c:pt>
                <c:pt idx="40915">
                  <c:v>0.83673469387755095</c:v>
                </c:pt>
                <c:pt idx="40916">
                  <c:v>0.84693877551020402</c:v>
                </c:pt>
                <c:pt idx="40917">
                  <c:v>0.85714285714285698</c:v>
                </c:pt>
                <c:pt idx="40918">
                  <c:v>0.86734693877550995</c:v>
                </c:pt>
                <c:pt idx="40919">
                  <c:v>0.87755102040816302</c:v>
                </c:pt>
                <c:pt idx="40920">
                  <c:v>0.88775510204081598</c:v>
                </c:pt>
                <c:pt idx="40921">
                  <c:v>0.89795918367346905</c:v>
                </c:pt>
                <c:pt idx="40922">
                  <c:v>0.90816326530612201</c:v>
                </c:pt>
                <c:pt idx="40923">
                  <c:v>0.91836734693877498</c:v>
                </c:pt>
                <c:pt idx="40924">
                  <c:v>0.92857142857142805</c:v>
                </c:pt>
                <c:pt idx="40925">
                  <c:v>0.93877551020408101</c:v>
                </c:pt>
                <c:pt idx="40926">
                  <c:v>0.94897959183673397</c:v>
                </c:pt>
                <c:pt idx="40927">
                  <c:v>0.95918367346938704</c:v>
                </c:pt>
                <c:pt idx="40928">
                  <c:v>0.96938775510204001</c:v>
                </c:pt>
                <c:pt idx="40929">
                  <c:v>0.97959183673469297</c:v>
                </c:pt>
                <c:pt idx="40930">
                  <c:v>0.98979591836734604</c:v>
                </c:pt>
                <c:pt idx="40931">
                  <c:v>0</c:v>
                </c:pt>
                <c:pt idx="40932">
                  <c:v>1.9230769230769201E-2</c:v>
                </c:pt>
                <c:pt idx="40933">
                  <c:v>3.8461538461538401E-2</c:v>
                </c:pt>
                <c:pt idx="40934">
                  <c:v>5.7692307692307598E-2</c:v>
                </c:pt>
                <c:pt idx="40935">
                  <c:v>7.69230769230769E-2</c:v>
                </c:pt>
                <c:pt idx="40936">
                  <c:v>9.6153846153846104E-2</c:v>
                </c:pt>
                <c:pt idx="40937">
                  <c:v>0.115384615384615</c:v>
                </c:pt>
                <c:pt idx="40938">
                  <c:v>0.134615384615384</c:v>
                </c:pt>
                <c:pt idx="40939">
                  <c:v>0.15384615384615299</c:v>
                </c:pt>
                <c:pt idx="40940">
                  <c:v>0.17307692307692299</c:v>
                </c:pt>
                <c:pt idx="40941">
                  <c:v>0.19230769230769201</c:v>
                </c:pt>
                <c:pt idx="40942">
                  <c:v>0.21153846153846101</c:v>
                </c:pt>
                <c:pt idx="40943">
                  <c:v>0.23076923076923</c:v>
                </c:pt>
                <c:pt idx="40944">
                  <c:v>0.25</c:v>
                </c:pt>
                <c:pt idx="40945">
                  <c:v>0.269230769230769</c:v>
                </c:pt>
                <c:pt idx="40946">
                  <c:v>0.28846153846153799</c:v>
                </c:pt>
                <c:pt idx="40947">
                  <c:v>0.30769230769230699</c:v>
                </c:pt>
                <c:pt idx="40948">
                  <c:v>0.32692307692307598</c:v>
                </c:pt>
                <c:pt idx="40949">
                  <c:v>0.34615384615384598</c:v>
                </c:pt>
                <c:pt idx="40950">
                  <c:v>0.36538461538461497</c:v>
                </c:pt>
                <c:pt idx="40951">
                  <c:v>0.38461538461538403</c:v>
                </c:pt>
                <c:pt idx="40952">
                  <c:v>0.40384615384615302</c:v>
                </c:pt>
                <c:pt idx="40953">
                  <c:v>0.42307692307692302</c:v>
                </c:pt>
                <c:pt idx="40954">
                  <c:v>0.44230769230769201</c:v>
                </c:pt>
                <c:pt idx="40955">
                  <c:v>0.46153846153846101</c:v>
                </c:pt>
                <c:pt idx="40956">
                  <c:v>0.48076923076923</c:v>
                </c:pt>
                <c:pt idx="40957">
                  <c:v>0.5</c:v>
                </c:pt>
                <c:pt idx="40958">
                  <c:v>0.51923076923076905</c:v>
                </c:pt>
                <c:pt idx="40959">
                  <c:v>0.53846153846153799</c:v>
                </c:pt>
                <c:pt idx="40960">
                  <c:v>0.55769230769230704</c:v>
                </c:pt>
                <c:pt idx="40961">
                  <c:v>0.57692307692307598</c:v>
                </c:pt>
                <c:pt idx="40962">
                  <c:v>0.59615384615384603</c:v>
                </c:pt>
                <c:pt idx="40963">
                  <c:v>0.61538461538461497</c:v>
                </c:pt>
                <c:pt idx="40964">
                  <c:v>0.63461538461538403</c:v>
                </c:pt>
                <c:pt idx="40965">
                  <c:v>0.65384615384615297</c:v>
                </c:pt>
                <c:pt idx="40966">
                  <c:v>0.67307692307692302</c:v>
                </c:pt>
                <c:pt idx="40967">
                  <c:v>0.69230769230769196</c:v>
                </c:pt>
                <c:pt idx="40968">
                  <c:v>0.71153846153846101</c:v>
                </c:pt>
                <c:pt idx="40969">
                  <c:v>0.73076923076922995</c:v>
                </c:pt>
                <c:pt idx="40970">
                  <c:v>0.75</c:v>
                </c:pt>
                <c:pt idx="40971">
                  <c:v>0.76923076923076905</c:v>
                </c:pt>
                <c:pt idx="40972">
                  <c:v>0.78846153846153799</c:v>
                </c:pt>
                <c:pt idx="40973">
                  <c:v>0.80769230769230704</c:v>
                </c:pt>
                <c:pt idx="40974">
                  <c:v>0.82692307692307598</c:v>
                </c:pt>
                <c:pt idx="40975">
                  <c:v>0.84615384615384603</c:v>
                </c:pt>
                <c:pt idx="40976">
                  <c:v>0.86538461538461497</c:v>
                </c:pt>
                <c:pt idx="40977">
                  <c:v>0.88461538461538403</c:v>
                </c:pt>
                <c:pt idx="40978">
                  <c:v>0.90384615384615297</c:v>
                </c:pt>
                <c:pt idx="40979">
                  <c:v>0.92307692307692302</c:v>
                </c:pt>
                <c:pt idx="40980">
                  <c:v>0.94230769230769196</c:v>
                </c:pt>
                <c:pt idx="40981">
                  <c:v>0.96153846153846101</c:v>
                </c:pt>
                <c:pt idx="40982">
                  <c:v>0.98076923076922995</c:v>
                </c:pt>
                <c:pt idx="40983">
                  <c:v>0</c:v>
                </c:pt>
                <c:pt idx="40984">
                  <c:v>9.8039215686274508E-3</c:v>
                </c:pt>
                <c:pt idx="40985">
                  <c:v>1.9607843137254902E-2</c:v>
                </c:pt>
                <c:pt idx="40986">
                  <c:v>2.94117647058823E-2</c:v>
                </c:pt>
                <c:pt idx="40987">
                  <c:v>3.9215686274509803E-2</c:v>
                </c:pt>
                <c:pt idx="40988">
                  <c:v>4.9019607843137199E-2</c:v>
                </c:pt>
                <c:pt idx="40989">
                  <c:v>5.8823529411764698E-2</c:v>
                </c:pt>
                <c:pt idx="40990">
                  <c:v>6.8627450980392093E-2</c:v>
                </c:pt>
                <c:pt idx="40991">
                  <c:v>7.8431372549019607E-2</c:v>
                </c:pt>
                <c:pt idx="40992">
                  <c:v>8.8235294117646995E-2</c:v>
                </c:pt>
                <c:pt idx="40993">
                  <c:v>9.8039215686274495E-2</c:v>
                </c:pt>
                <c:pt idx="40994">
                  <c:v>0.10784313725490099</c:v>
                </c:pt>
                <c:pt idx="40995">
                  <c:v>0.11764705882352899</c:v>
                </c:pt>
                <c:pt idx="40996">
                  <c:v>0.12745098039215599</c:v>
                </c:pt>
                <c:pt idx="40997">
                  <c:v>0.13725490196078399</c:v>
                </c:pt>
                <c:pt idx="40998">
                  <c:v>0.14705882352941099</c:v>
                </c:pt>
                <c:pt idx="40999">
                  <c:v>0.15686274509803899</c:v>
                </c:pt>
                <c:pt idx="41000">
                  <c:v>0.16666666666666599</c:v>
                </c:pt>
                <c:pt idx="41001">
                  <c:v>0.17647058823529399</c:v>
                </c:pt>
                <c:pt idx="41002">
                  <c:v>0.18627450980392099</c:v>
                </c:pt>
                <c:pt idx="41003">
                  <c:v>0.19607843137254899</c:v>
                </c:pt>
                <c:pt idx="41004">
                  <c:v>0.20588235294117599</c:v>
                </c:pt>
                <c:pt idx="41005">
                  <c:v>0.21568627450980299</c:v>
                </c:pt>
                <c:pt idx="41006">
                  <c:v>0.22549019607843099</c:v>
                </c:pt>
                <c:pt idx="41007">
                  <c:v>0.23529411764705799</c:v>
                </c:pt>
                <c:pt idx="41008">
                  <c:v>0.24509803921568599</c:v>
                </c:pt>
                <c:pt idx="41009">
                  <c:v>0.25490196078431299</c:v>
                </c:pt>
                <c:pt idx="41010">
                  <c:v>0.26470588235294101</c:v>
                </c:pt>
                <c:pt idx="41011">
                  <c:v>0.27450980392156799</c:v>
                </c:pt>
                <c:pt idx="41012">
                  <c:v>0.28431372549019601</c:v>
                </c:pt>
                <c:pt idx="41013">
                  <c:v>0.29411764705882298</c:v>
                </c:pt>
                <c:pt idx="41014">
                  <c:v>0.30392156862745001</c:v>
                </c:pt>
                <c:pt idx="41015">
                  <c:v>0.31372549019607798</c:v>
                </c:pt>
                <c:pt idx="41016">
                  <c:v>0.32352941176470501</c:v>
                </c:pt>
                <c:pt idx="41017">
                  <c:v>0.33333333333333298</c:v>
                </c:pt>
                <c:pt idx="41018">
                  <c:v>0.34313725490196001</c:v>
                </c:pt>
                <c:pt idx="41019">
                  <c:v>0.35294117647058798</c:v>
                </c:pt>
                <c:pt idx="41020">
                  <c:v>0.36274509803921501</c:v>
                </c:pt>
                <c:pt idx="41021">
                  <c:v>0.37254901960784298</c:v>
                </c:pt>
                <c:pt idx="41022">
                  <c:v>0.38235294117647001</c:v>
                </c:pt>
                <c:pt idx="41023">
                  <c:v>0.39215686274509798</c:v>
                </c:pt>
                <c:pt idx="41024">
                  <c:v>0.40196078431372501</c:v>
                </c:pt>
                <c:pt idx="41025">
                  <c:v>0.41176470588235198</c:v>
                </c:pt>
                <c:pt idx="41026">
                  <c:v>0.42156862745098</c:v>
                </c:pt>
                <c:pt idx="41027">
                  <c:v>0.43137254901960698</c:v>
                </c:pt>
                <c:pt idx="41028">
                  <c:v>0.441176470588235</c:v>
                </c:pt>
                <c:pt idx="41029">
                  <c:v>0.45098039215686198</c:v>
                </c:pt>
                <c:pt idx="41030">
                  <c:v>0.46078431372549</c:v>
                </c:pt>
                <c:pt idx="41031">
                  <c:v>0.47058823529411697</c:v>
                </c:pt>
                <c:pt idx="41032">
                  <c:v>0.480392156862745</c:v>
                </c:pt>
                <c:pt idx="41033">
                  <c:v>0.49019607843137197</c:v>
                </c:pt>
                <c:pt idx="41034">
                  <c:v>0.5</c:v>
                </c:pt>
                <c:pt idx="41035">
                  <c:v>0.50980392156862697</c:v>
                </c:pt>
                <c:pt idx="41036">
                  <c:v>0.51960784313725406</c:v>
                </c:pt>
                <c:pt idx="41037">
                  <c:v>0.52941176470588203</c:v>
                </c:pt>
                <c:pt idx="41038">
                  <c:v>0.539215686274509</c:v>
                </c:pt>
                <c:pt idx="41039">
                  <c:v>0.54901960784313697</c:v>
                </c:pt>
                <c:pt idx="41040">
                  <c:v>0.55882352941176405</c:v>
                </c:pt>
                <c:pt idx="41041">
                  <c:v>0.56862745098039202</c:v>
                </c:pt>
                <c:pt idx="41042">
                  <c:v>0.578431372549019</c:v>
                </c:pt>
                <c:pt idx="41043">
                  <c:v>0.58823529411764697</c:v>
                </c:pt>
                <c:pt idx="41044">
                  <c:v>0.59803921568627405</c:v>
                </c:pt>
                <c:pt idx="41045">
                  <c:v>0.60784313725490102</c:v>
                </c:pt>
                <c:pt idx="41046">
                  <c:v>0.61764705882352899</c:v>
                </c:pt>
                <c:pt idx="41047">
                  <c:v>0.62745098039215597</c:v>
                </c:pt>
                <c:pt idx="41048">
                  <c:v>0.63725490196078405</c:v>
                </c:pt>
                <c:pt idx="41049">
                  <c:v>0.64705882352941102</c:v>
                </c:pt>
                <c:pt idx="41050">
                  <c:v>0.65686274509803899</c:v>
                </c:pt>
                <c:pt idx="41051">
                  <c:v>0.66666666666666596</c:v>
                </c:pt>
                <c:pt idx="41052">
                  <c:v>0.67647058823529405</c:v>
                </c:pt>
                <c:pt idx="41053">
                  <c:v>0.68627450980392102</c:v>
                </c:pt>
                <c:pt idx="41054">
                  <c:v>0.69607843137254899</c:v>
                </c:pt>
                <c:pt idx="41055">
                  <c:v>0.70588235294117596</c:v>
                </c:pt>
                <c:pt idx="41056">
                  <c:v>0.71568627450980304</c:v>
                </c:pt>
                <c:pt idx="41057">
                  <c:v>0.72549019607843102</c:v>
                </c:pt>
                <c:pt idx="41058">
                  <c:v>0.73529411764705799</c:v>
                </c:pt>
                <c:pt idx="41059">
                  <c:v>0.74509803921568596</c:v>
                </c:pt>
                <c:pt idx="41060">
                  <c:v>0.75490196078431304</c:v>
                </c:pt>
                <c:pt idx="41061">
                  <c:v>0.76470588235294101</c:v>
                </c:pt>
                <c:pt idx="41062">
                  <c:v>0.77450980392156799</c:v>
                </c:pt>
                <c:pt idx="41063">
                  <c:v>0.78431372549019596</c:v>
                </c:pt>
                <c:pt idx="41064">
                  <c:v>0.79411764705882304</c:v>
                </c:pt>
                <c:pt idx="41065">
                  <c:v>0.80392156862745101</c:v>
                </c:pt>
                <c:pt idx="41066">
                  <c:v>0.81372549019607798</c:v>
                </c:pt>
                <c:pt idx="41067">
                  <c:v>0.82352941176470495</c:v>
                </c:pt>
                <c:pt idx="41068">
                  <c:v>0.83333333333333304</c:v>
                </c:pt>
                <c:pt idx="41069">
                  <c:v>0.84313725490196001</c:v>
                </c:pt>
                <c:pt idx="41070">
                  <c:v>0.85294117647058798</c:v>
                </c:pt>
                <c:pt idx="41071">
                  <c:v>0.86274509803921495</c:v>
                </c:pt>
                <c:pt idx="41072">
                  <c:v>0.87254901960784303</c:v>
                </c:pt>
                <c:pt idx="41073">
                  <c:v>0.88235294117647001</c:v>
                </c:pt>
                <c:pt idx="41074">
                  <c:v>0.89215686274509798</c:v>
                </c:pt>
                <c:pt idx="41075">
                  <c:v>0.90196078431372495</c:v>
                </c:pt>
                <c:pt idx="41076">
                  <c:v>0.91176470588235203</c:v>
                </c:pt>
                <c:pt idx="41077">
                  <c:v>0.92156862745098</c:v>
                </c:pt>
                <c:pt idx="41078">
                  <c:v>0.93137254901960698</c:v>
                </c:pt>
                <c:pt idx="41079">
                  <c:v>0.94117647058823495</c:v>
                </c:pt>
                <c:pt idx="41080">
                  <c:v>0.95098039215686203</c:v>
                </c:pt>
                <c:pt idx="41081">
                  <c:v>0.96078431372549</c:v>
                </c:pt>
                <c:pt idx="41082">
                  <c:v>0.97058823529411697</c:v>
                </c:pt>
                <c:pt idx="41083">
                  <c:v>0.98039215686274495</c:v>
                </c:pt>
                <c:pt idx="41084">
                  <c:v>0.99019607843137203</c:v>
                </c:pt>
                <c:pt idx="41085">
                  <c:v>0</c:v>
                </c:pt>
                <c:pt idx="41086">
                  <c:v>6.5359477124183E-3</c:v>
                </c:pt>
                <c:pt idx="41087">
                  <c:v>1.30718954248366E-2</c:v>
                </c:pt>
                <c:pt idx="41088">
                  <c:v>1.9607843137254902E-2</c:v>
                </c:pt>
                <c:pt idx="41089">
                  <c:v>2.61437908496732E-2</c:v>
                </c:pt>
                <c:pt idx="41090">
                  <c:v>3.2679738562091498E-2</c:v>
                </c:pt>
                <c:pt idx="41091">
                  <c:v>3.9215686274509803E-2</c:v>
                </c:pt>
                <c:pt idx="41092">
                  <c:v>4.5751633986928102E-2</c:v>
                </c:pt>
                <c:pt idx="41093">
                  <c:v>5.22875816993464E-2</c:v>
                </c:pt>
                <c:pt idx="41094">
                  <c:v>5.8823529411764698E-2</c:v>
                </c:pt>
                <c:pt idx="41095">
                  <c:v>6.5359477124182996E-2</c:v>
                </c:pt>
                <c:pt idx="41096">
                  <c:v>7.1895424836601302E-2</c:v>
                </c:pt>
                <c:pt idx="41097">
                  <c:v>7.8431372549019607E-2</c:v>
                </c:pt>
                <c:pt idx="41098">
                  <c:v>8.4967320261437898E-2</c:v>
                </c:pt>
                <c:pt idx="41099">
                  <c:v>9.1503267973856203E-2</c:v>
                </c:pt>
                <c:pt idx="41100">
                  <c:v>9.8039215686274495E-2</c:v>
                </c:pt>
                <c:pt idx="41101">
                  <c:v>0.10457516339869199</c:v>
                </c:pt>
                <c:pt idx="41102">
                  <c:v>0.11111111111111099</c:v>
                </c:pt>
                <c:pt idx="41103">
                  <c:v>0.11764705882352899</c:v>
                </c:pt>
                <c:pt idx="41104">
                  <c:v>0.12418300653594699</c:v>
                </c:pt>
                <c:pt idx="41105">
                  <c:v>0.13071895424836599</c:v>
                </c:pt>
                <c:pt idx="41106">
                  <c:v>0.13725490196078399</c:v>
                </c:pt>
                <c:pt idx="41107">
                  <c:v>0.14379084967320199</c:v>
                </c:pt>
                <c:pt idx="41108">
                  <c:v>0.15032679738561999</c:v>
                </c:pt>
                <c:pt idx="41109">
                  <c:v>0.15686274509803899</c:v>
                </c:pt>
                <c:pt idx="41110">
                  <c:v>0.16339869281045699</c:v>
                </c:pt>
                <c:pt idx="41111">
                  <c:v>0.16993464052287499</c:v>
                </c:pt>
                <c:pt idx="41112">
                  <c:v>0.17647058823529399</c:v>
                </c:pt>
                <c:pt idx="41113">
                  <c:v>0.18300653594771199</c:v>
                </c:pt>
                <c:pt idx="41114">
                  <c:v>0.18954248366012999</c:v>
                </c:pt>
                <c:pt idx="41115">
                  <c:v>0.19607843137254899</c:v>
                </c:pt>
                <c:pt idx="41116">
                  <c:v>0.20261437908496699</c:v>
                </c:pt>
                <c:pt idx="41117">
                  <c:v>0.20915032679738499</c:v>
                </c:pt>
                <c:pt idx="41118">
                  <c:v>0.21568627450980299</c:v>
                </c:pt>
                <c:pt idx="41119">
                  <c:v>0.22222222222222199</c:v>
                </c:pt>
                <c:pt idx="41120">
                  <c:v>0.22875816993463999</c:v>
                </c:pt>
                <c:pt idx="41121">
                  <c:v>0.23529411764705799</c:v>
                </c:pt>
                <c:pt idx="41122">
                  <c:v>0.24183006535947699</c:v>
                </c:pt>
                <c:pt idx="41123">
                  <c:v>0.24836601307189499</c:v>
                </c:pt>
                <c:pt idx="41124">
                  <c:v>0.25490196078431299</c:v>
                </c:pt>
                <c:pt idx="41125">
                  <c:v>0.26143790849673199</c:v>
                </c:pt>
                <c:pt idx="41126">
                  <c:v>0.26797385620914999</c:v>
                </c:pt>
                <c:pt idx="41127">
                  <c:v>0.27450980392156799</c:v>
                </c:pt>
                <c:pt idx="41128">
                  <c:v>0.28104575163398599</c:v>
                </c:pt>
                <c:pt idx="41129">
                  <c:v>0.28758169934640498</c:v>
                </c:pt>
                <c:pt idx="41130">
                  <c:v>0.29411764705882298</c:v>
                </c:pt>
                <c:pt idx="41131">
                  <c:v>0.30065359477124098</c:v>
                </c:pt>
                <c:pt idx="41132">
                  <c:v>0.30718954248365998</c:v>
                </c:pt>
                <c:pt idx="41133">
                  <c:v>0.31372549019607798</c:v>
                </c:pt>
                <c:pt idx="41134">
                  <c:v>0.32026143790849598</c:v>
                </c:pt>
                <c:pt idx="41135">
                  <c:v>0.32679738562091498</c:v>
                </c:pt>
                <c:pt idx="41136">
                  <c:v>0.33333333333333298</c:v>
                </c:pt>
                <c:pt idx="41137">
                  <c:v>0.33986928104575098</c:v>
                </c:pt>
                <c:pt idx="41138">
                  <c:v>0.34640522875816898</c:v>
                </c:pt>
                <c:pt idx="41139">
                  <c:v>0.35294117647058798</c:v>
                </c:pt>
                <c:pt idx="41140">
                  <c:v>0.35947712418300598</c:v>
                </c:pt>
                <c:pt idx="41141">
                  <c:v>0.36601307189542398</c:v>
                </c:pt>
                <c:pt idx="41142">
                  <c:v>0.37254901960784298</c:v>
                </c:pt>
                <c:pt idx="41143">
                  <c:v>0.37908496732026098</c:v>
                </c:pt>
                <c:pt idx="41144">
                  <c:v>0.38562091503267898</c:v>
                </c:pt>
                <c:pt idx="41145">
                  <c:v>0.39215686274509798</c:v>
                </c:pt>
                <c:pt idx="41146">
                  <c:v>0.39869281045751598</c:v>
                </c:pt>
                <c:pt idx="41147">
                  <c:v>0.40522875816993398</c:v>
                </c:pt>
                <c:pt idx="41148">
                  <c:v>0.41176470588235198</c:v>
                </c:pt>
                <c:pt idx="41149">
                  <c:v>0.41830065359477098</c:v>
                </c:pt>
                <c:pt idx="41150">
                  <c:v>0.42483660130718898</c:v>
                </c:pt>
                <c:pt idx="41151">
                  <c:v>0.43137254901960698</c:v>
                </c:pt>
                <c:pt idx="41152">
                  <c:v>0.43790849673202598</c:v>
                </c:pt>
                <c:pt idx="41153">
                  <c:v>0.44444444444444398</c:v>
                </c:pt>
                <c:pt idx="41154">
                  <c:v>0.45098039215686198</c:v>
                </c:pt>
                <c:pt idx="41155">
                  <c:v>0.45751633986928097</c:v>
                </c:pt>
                <c:pt idx="41156">
                  <c:v>0.46405228758169897</c:v>
                </c:pt>
                <c:pt idx="41157">
                  <c:v>0.47058823529411697</c:v>
                </c:pt>
                <c:pt idx="41158">
                  <c:v>0.47712418300653597</c:v>
                </c:pt>
                <c:pt idx="41159">
                  <c:v>0.48366013071895397</c:v>
                </c:pt>
                <c:pt idx="41160">
                  <c:v>0.49019607843137197</c:v>
                </c:pt>
                <c:pt idx="41161">
                  <c:v>0.49673202614378997</c:v>
                </c:pt>
                <c:pt idx="41162">
                  <c:v>0.50326797385620903</c:v>
                </c:pt>
                <c:pt idx="41163">
                  <c:v>0.50980392156862697</c:v>
                </c:pt>
                <c:pt idx="41164">
                  <c:v>0.51633986928104503</c:v>
                </c:pt>
                <c:pt idx="41165">
                  <c:v>0.52287581699346397</c:v>
                </c:pt>
                <c:pt idx="41166">
                  <c:v>0.52941176470588203</c:v>
                </c:pt>
                <c:pt idx="41167">
                  <c:v>0.53594771241829997</c:v>
                </c:pt>
                <c:pt idx="41168">
                  <c:v>0.54248366013071803</c:v>
                </c:pt>
                <c:pt idx="41169">
                  <c:v>0.54901960784313697</c:v>
                </c:pt>
                <c:pt idx="41170">
                  <c:v>0.55555555555555503</c:v>
                </c:pt>
                <c:pt idx="41171">
                  <c:v>0.56209150326797297</c:v>
                </c:pt>
                <c:pt idx="41172">
                  <c:v>0.56862745098039202</c:v>
                </c:pt>
                <c:pt idx="41173">
                  <c:v>0.57516339869280997</c:v>
                </c:pt>
                <c:pt idx="41174">
                  <c:v>0.58169934640522802</c:v>
                </c:pt>
                <c:pt idx="41175">
                  <c:v>0.58823529411764697</c:v>
                </c:pt>
                <c:pt idx="41176">
                  <c:v>0.59477124183006502</c:v>
                </c:pt>
                <c:pt idx="41177">
                  <c:v>0.60130718954248297</c:v>
                </c:pt>
                <c:pt idx="41178">
                  <c:v>0.60784313725490102</c:v>
                </c:pt>
                <c:pt idx="41179">
                  <c:v>0.61437908496731997</c:v>
                </c:pt>
                <c:pt idx="41180">
                  <c:v>0.62091503267973802</c:v>
                </c:pt>
                <c:pt idx="41181">
                  <c:v>0.62745098039215597</c:v>
                </c:pt>
                <c:pt idx="41182">
                  <c:v>0.63398692810457502</c:v>
                </c:pt>
                <c:pt idx="41183">
                  <c:v>0.64052287581699296</c:v>
                </c:pt>
                <c:pt idx="41184">
                  <c:v>0.64705882352941102</c:v>
                </c:pt>
                <c:pt idx="41185">
                  <c:v>0.65359477124182996</c:v>
                </c:pt>
                <c:pt idx="41186">
                  <c:v>0.66013071895424802</c:v>
                </c:pt>
                <c:pt idx="41187">
                  <c:v>0.66666666666666596</c:v>
                </c:pt>
                <c:pt idx="41188">
                  <c:v>0.67320261437908502</c:v>
                </c:pt>
                <c:pt idx="41189">
                  <c:v>0.67973856209150296</c:v>
                </c:pt>
                <c:pt idx="41190">
                  <c:v>0.68627450980392102</c:v>
                </c:pt>
                <c:pt idx="41191">
                  <c:v>0.69281045751633896</c:v>
                </c:pt>
                <c:pt idx="41192">
                  <c:v>0.69934640522875802</c:v>
                </c:pt>
                <c:pt idx="41193">
                  <c:v>0.70588235294117596</c:v>
                </c:pt>
                <c:pt idx="41194">
                  <c:v>0.71241830065359402</c:v>
                </c:pt>
                <c:pt idx="41195">
                  <c:v>0.71895424836601296</c:v>
                </c:pt>
                <c:pt idx="41196">
                  <c:v>0.72549019607843102</c:v>
                </c:pt>
                <c:pt idx="41197">
                  <c:v>0.73202614379084896</c:v>
                </c:pt>
                <c:pt idx="41198">
                  <c:v>0.73856209150326801</c:v>
                </c:pt>
                <c:pt idx="41199">
                  <c:v>0.74509803921568596</c:v>
                </c:pt>
                <c:pt idx="41200">
                  <c:v>0.75163398692810401</c:v>
                </c:pt>
                <c:pt idx="41201">
                  <c:v>0.75816993464052196</c:v>
                </c:pt>
                <c:pt idx="41202">
                  <c:v>0.76470588235294101</c:v>
                </c:pt>
                <c:pt idx="41203">
                  <c:v>0.77124183006535896</c:v>
                </c:pt>
                <c:pt idx="41204">
                  <c:v>0.77777777777777701</c:v>
                </c:pt>
                <c:pt idx="41205">
                  <c:v>0.78431372549019596</c:v>
                </c:pt>
                <c:pt idx="41206">
                  <c:v>0.79084967320261401</c:v>
                </c:pt>
                <c:pt idx="41207">
                  <c:v>0.79738562091503196</c:v>
                </c:pt>
                <c:pt idx="41208">
                  <c:v>0.80392156862745101</c:v>
                </c:pt>
                <c:pt idx="41209">
                  <c:v>0.81045751633986896</c:v>
                </c:pt>
                <c:pt idx="41210">
                  <c:v>0.81699346405228701</c:v>
                </c:pt>
                <c:pt idx="41211">
                  <c:v>0.82352941176470495</c:v>
                </c:pt>
                <c:pt idx="41212">
                  <c:v>0.83006535947712401</c:v>
                </c:pt>
                <c:pt idx="41213">
                  <c:v>0.83660130718954195</c:v>
                </c:pt>
                <c:pt idx="41214">
                  <c:v>0.84313725490196001</c:v>
                </c:pt>
                <c:pt idx="41215">
                  <c:v>0.84967320261437895</c:v>
                </c:pt>
                <c:pt idx="41216">
                  <c:v>0.85620915032679701</c:v>
                </c:pt>
                <c:pt idx="41217">
                  <c:v>0.86274509803921495</c:v>
                </c:pt>
                <c:pt idx="41218">
                  <c:v>0.86928104575163401</c:v>
                </c:pt>
                <c:pt idx="41219">
                  <c:v>0.87581699346405195</c:v>
                </c:pt>
                <c:pt idx="41220">
                  <c:v>0.88235294117647001</c:v>
                </c:pt>
                <c:pt idx="41221">
                  <c:v>0.88888888888888795</c:v>
                </c:pt>
                <c:pt idx="41222">
                  <c:v>0.89542483660130701</c:v>
                </c:pt>
                <c:pt idx="41223">
                  <c:v>0.90196078431372495</c:v>
                </c:pt>
                <c:pt idx="41224">
                  <c:v>0.90849673202614301</c:v>
                </c:pt>
                <c:pt idx="41225">
                  <c:v>0.91503267973856195</c:v>
                </c:pt>
                <c:pt idx="41226">
                  <c:v>0.92156862745098</c:v>
                </c:pt>
                <c:pt idx="41227">
                  <c:v>0.92810457516339795</c:v>
                </c:pt>
                <c:pt idx="41228">
                  <c:v>0.934640522875817</c:v>
                </c:pt>
                <c:pt idx="41229">
                  <c:v>0.94117647058823495</c:v>
                </c:pt>
                <c:pt idx="41230">
                  <c:v>0.947712418300653</c:v>
                </c:pt>
                <c:pt idx="41231">
                  <c:v>0.95424836601307195</c:v>
                </c:pt>
                <c:pt idx="41232">
                  <c:v>0.96078431372549</c:v>
                </c:pt>
                <c:pt idx="41233">
                  <c:v>0.96732026143790795</c:v>
                </c:pt>
                <c:pt idx="41234">
                  <c:v>0.973856209150326</c:v>
                </c:pt>
                <c:pt idx="41235">
                  <c:v>0.98039215686274495</c:v>
                </c:pt>
                <c:pt idx="41236">
                  <c:v>0.986928104575163</c:v>
                </c:pt>
                <c:pt idx="41237">
                  <c:v>0.99346405228758095</c:v>
                </c:pt>
                <c:pt idx="41238">
                  <c:v>0</c:v>
                </c:pt>
                <c:pt idx="41239">
                  <c:v>1.1494252873563199E-2</c:v>
                </c:pt>
                <c:pt idx="41240">
                  <c:v>2.2988505747126398E-2</c:v>
                </c:pt>
                <c:pt idx="41241">
                  <c:v>3.4482758620689599E-2</c:v>
                </c:pt>
                <c:pt idx="41242">
                  <c:v>4.5977011494252797E-2</c:v>
                </c:pt>
                <c:pt idx="41243">
                  <c:v>5.7471264367816001E-2</c:v>
                </c:pt>
                <c:pt idx="41244">
                  <c:v>6.8965517241379296E-2</c:v>
                </c:pt>
                <c:pt idx="41245">
                  <c:v>8.04597701149425E-2</c:v>
                </c:pt>
                <c:pt idx="41246">
                  <c:v>9.1954022988505704E-2</c:v>
                </c:pt>
                <c:pt idx="41247">
                  <c:v>0.10344827586206801</c:v>
                </c:pt>
                <c:pt idx="41248">
                  <c:v>0.114942528735632</c:v>
                </c:pt>
                <c:pt idx="41249">
                  <c:v>0.126436781609195</c:v>
                </c:pt>
                <c:pt idx="41250">
                  <c:v>0.13793103448275801</c:v>
                </c:pt>
                <c:pt idx="41251">
                  <c:v>0.14942528735632099</c:v>
                </c:pt>
                <c:pt idx="41252">
                  <c:v>0.160919540229885</c:v>
                </c:pt>
                <c:pt idx="41253">
                  <c:v>0.17241379310344801</c:v>
                </c:pt>
                <c:pt idx="41254">
                  <c:v>0.18390804597701099</c:v>
                </c:pt>
                <c:pt idx="41255">
                  <c:v>0.195402298850574</c:v>
                </c:pt>
                <c:pt idx="41256">
                  <c:v>0.20689655172413701</c:v>
                </c:pt>
                <c:pt idx="41257">
                  <c:v>0.21839080459770099</c:v>
                </c:pt>
                <c:pt idx="41258">
                  <c:v>0.229885057471264</c:v>
                </c:pt>
                <c:pt idx="41259">
                  <c:v>0.24137931034482701</c:v>
                </c:pt>
                <c:pt idx="41260">
                  <c:v>0.25287356321839</c:v>
                </c:pt>
                <c:pt idx="41261">
                  <c:v>0.26436781609195398</c:v>
                </c:pt>
                <c:pt idx="41262">
                  <c:v>0.27586206896551702</c:v>
                </c:pt>
                <c:pt idx="41263">
                  <c:v>0.28735632183908</c:v>
                </c:pt>
                <c:pt idx="41264">
                  <c:v>0.29885057471264298</c:v>
                </c:pt>
                <c:pt idx="41265">
                  <c:v>0.31034482758620602</c:v>
                </c:pt>
                <c:pt idx="41266">
                  <c:v>0.32183908045977</c:v>
                </c:pt>
                <c:pt idx="41267">
                  <c:v>0.33333333333333298</c:v>
                </c:pt>
                <c:pt idx="41268">
                  <c:v>0.34482758620689602</c:v>
                </c:pt>
                <c:pt idx="41269">
                  <c:v>0.356321839080459</c:v>
                </c:pt>
                <c:pt idx="41270">
                  <c:v>0.36781609195402298</c:v>
                </c:pt>
                <c:pt idx="41271">
                  <c:v>0.37931034482758602</c:v>
                </c:pt>
                <c:pt idx="41272">
                  <c:v>0.390804597701149</c:v>
                </c:pt>
                <c:pt idx="41273">
                  <c:v>0.40229885057471199</c:v>
                </c:pt>
                <c:pt idx="41274">
                  <c:v>0.41379310344827502</c:v>
                </c:pt>
                <c:pt idx="41275">
                  <c:v>0.42528735632183901</c:v>
                </c:pt>
                <c:pt idx="41276">
                  <c:v>0.43678160919540199</c:v>
                </c:pt>
                <c:pt idx="41277">
                  <c:v>0.44827586206896503</c:v>
                </c:pt>
                <c:pt idx="41278">
                  <c:v>0.45977011494252801</c:v>
                </c:pt>
                <c:pt idx="41279">
                  <c:v>0.47126436781609099</c:v>
                </c:pt>
                <c:pt idx="41280">
                  <c:v>0.48275862068965503</c:v>
                </c:pt>
                <c:pt idx="41281">
                  <c:v>0.49425287356321801</c:v>
                </c:pt>
                <c:pt idx="41282">
                  <c:v>0.50574712643678099</c:v>
                </c:pt>
                <c:pt idx="41283">
                  <c:v>0.51724137931034397</c:v>
                </c:pt>
                <c:pt idx="41284">
                  <c:v>0.52873563218390796</c:v>
                </c:pt>
                <c:pt idx="41285">
                  <c:v>0.54022988505747105</c:v>
                </c:pt>
                <c:pt idx="41286">
                  <c:v>0.55172413793103403</c:v>
                </c:pt>
                <c:pt idx="41287">
                  <c:v>0.56321839080459701</c:v>
                </c:pt>
                <c:pt idx="41288">
                  <c:v>0.57471264367816</c:v>
                </c:pt>
                <c:pt idx="41289">
                  <c:v>0.58620689655172398</c:v>
                </c:pt>
                <c:pt idx="41290">
                  <c:v>0.59770114942528696</c:v>
                </c:pt>
                <c:pt idx="41291">
                  <c:v>0.60919540229885005</c:v>
                </c:pt>
                <c:pt idx="41292">
                  <c:v>0.62068965517241304</c:v>
                </c:pt>
                <c:pt idx="41293">
                  <c:v>0.63218390804597702</c:v>
                </c:pt>
                <c:pt idx="41294">
                  <c:v>0.64367816091954</c:v>
                </c:pt>
                <c:pt idx="41295">
                  <c:v>0.65517241379310298</c:v>
                </c:pt>
                <c:pt idx="41296">
                  <c:v>0.66666666666666596</c:v>
                </c:pt>
                <c:pt idx="41297">
                  <c:v>0.67816091954022895</c:v>
                </c:pt>
                <c:pt idx="41298">
                  <c:v>0.68965517241379304</c:v>
                </c:pt>
                <c:pt idx="41299">
                  <c:v>0.70114942528735602</c:v>
                </c:pt>
                <c:pt idx="41300">
                  <c:v>0.712643678160919</c:v>
                </c:pt>
                <c:pt idx="41301">
                  <c:v>0.72413793103448199</c:v>
                </c:pt>
                <c:pt idx="41302">
                  <c:v>0.73563218390804597</c:v>
                </c:pt>
                <c:pt idx="41303">
                  <c:v>0.74712643678160895</c:v>
                </c:pt>
                <c:pt idx="41304">
                  <c:v>0.75862068965517204</c:v>
                </c:pt>
                <c:pt idx="41305">
                  <c:v>0.77011494252873502</c:v>
                </c:pt>
                <c:pt idx="41306">
                  <c:v>0.78160919540229801</c:v>
                </c:pt>
                <c:pt idx="41307">
                  <c:v>0.79310344827586199</c:v>
                </c:pt>
                <c:pt idx="41308">
                  <c:v>0.80459770114942497</c:v>
                </c:pt>
                <c:pt idx="41309">
                  <c:v>0.81609195402298795</c:v>
                </c:pt>
                <c:pt idx="41310">
                  <c:v>0.82758620689655105</c:v>
                </c:pt>
                <c:pt idx="41311">
                  <c:v>0.83908045977011403</c:v>
                </c:pt>
                <c:pt idx="41312">
                  <c:v>0.85057471264367801</c:v>
                </c:pt>
                <c:pt idx="41313">
                  <c:v>0.86206896551724099</c:v>
                </c:pt>
                <c:pt idx="41314">
                  <c:v>0.87356321839080397</c:v>
                </c:pt>
                <c:pt idx="41315">
                  <c:v>0.88505747126436696</c:v>
                </c:pt>
                <c:pt idx="41316">
                  <c:v>0.89655172413793105</c:v>
                </c:pt>
                <c:pt idx="41317">
                  <c:v>0.90804597701149403</c:v>
                </c:pt>
                <c:pt idx="41318">
                  <c:v>0.91954022988505701</c:v>
                </c:pt>
                <c:pt idx="41319">
                  <c:v>0.93103448275862</c:v>
                </c:pt>
                <c:pt idx="41320">
                  <c:v>0.94252873563218298</c:v>
                </c:pt>
                <c:pt idx="41321">
                  <c:v>0.95402298850574696</c:v>
                </c:pt>
                <c:pt idx="41322">
                  <c:v>0.96551724137931005</c:v>
                </c:pt>
                <c:pt idx="41323">
                  <c:v>0.97701149425287304</c:v>
                </c:pt>
                <c:pt idx="41324">
                  <c:v>0.98850574712643602</c:v>
                </c:pt>
                <c:pt idx="41325">
                  <c:v>0</c:v>
                </c:pt>
                <c:pt idx="41326">
                  <c:v>2.6315789473684199E-2</c:v>
                </c:pt>
                <c:pt idx="41327">
                  <c:v>5.2631578947368397E-2</c:v>
                </c:pt>
                <c:pt idx="41328">
                  <c:v>7.8947368421052599E-2</c:v>
                </c:pt>
                <c:pt idx="41329">
                  <c:v>0.105263157894736</c:v>
                </c:pt>
                <c:pt idx="41330">
                  <c:v>0.13157894736842099</c:v>
                </c:pt>
                <c:pt idx="41331">
                  <c:v>0.157894736842105</c:v>
                </c:pt>
                <c:pt idx="41332">
                  <c:v>0.18421052631578899</c:v>
                </c:pt>
                <c:pt idx="41333">
                  <c:v>0.21052631578947301</c:v>
                </c:pt>
                <c:pt idx="41334">
                  <c:v>0.23684210526315699</c:v>
                </c:pt>
                <c:pt idx="41335">
                  <c:v>0.26315789473684198</c:v>
                </c:pt>
                <c:pt idx="41336">
                  <c:v>0.28947368421052599</c:v>
                </c:pt>
                <c:pt idx="41337">
                  <c:v>0.31578947368421001</c:v>
                </c:pt>
                <c:pt idx="41338">
                  <c:v>0.34210526315789402</c:v>
                </c:pt>
                <c:pt idx="41339">
                  <c:v>0.36842105263157798</c:v>
                </c:pt>
                <c:pt idx="41340">
                  <c:v>0.394736842105263</c:v>
                </c:pt>
                <c:pt idx="41341">
                  <c:v>0.42105263157894701</c:v>
                </c:pt>
                <c:pt idx="41342">
                  <c:v>0.44736842105263103</c:v>
                </c:pt>
                <c:pt idx="41343">
                  <c:v>0.47368421052631499</c:v>
                </c:pt>
                <c:pt idx="41344">
                  <c:v>0.5</c:v>
                </c:pt>
                <c:pt idx="41345">
                  <c:v>0.52631578947368396</c:v>
                </c:pt>
                <c:pt idx="41346">
                  <c:v>0.55263157894736803</c:v>
                </c:pt>
                <c:pt idx="41347">
                  <c:v>0.57894736842105199</c:v>
                </c:pt>
                <c:pt idx="41348">
                  <c:v>0.60526315789473595</c:v>
                </c:pt>
                <c:pt idx="41349">
                  <c:v>0.63157894736842102</c:v>
                </c:pt>
                <c:pt idx="41350">
                  <c:v>0.65789473684210498</c:v>
                </c:pt>
                <c:pt idx="41351">
                  <c:v>0.68421052631578905</c:v>
                </c:pt>
                <c:pt idx="41352">
                  <c:v>0.71052631578947301</c:v>
                </c:pt>
                <c:pt idx="41353">
                  <c:v>0.73684210526315697</c:v>
                </c:pt>
                <c:pt idx="41354">
                  <c:v>0.76315789473684204</c:v>
                </c:pt>
                <c:pt idx="41355">
                  <c:v>0.78947368421052599</c:v>
                </c:pt>
                <c:pt idx="41356">
                  <c:v>0.81578947368420995</c:v>
                </c:pt>
                <c:pt idx="41357">
                  <c:v>0.84210526315789402</c:v>
                </c:pt>
                <c:pt idx="41358">
                  <c:v>0.86842105263157898</c:v>
                </c:pt>
                <c:pt idx="41359">
                  <c:v>0.89473684210526305</c:v>
                </c:pt>
                <c:pt idx="41360">
                  <c:v>0.92105263157894701</c:v>
                </c:pt>
                <c:pt idx="41361">
                  <c:v>0.94736842105263097</c:v>
                </c:pt>
                <c:pt idx="41362">
                  <c:v>0.97368421052631504</c:v>
                </c:pt>
                <c:pt idx="41363">
                  <c:v>0</c:v>
                </c:pt>
                <c:pt idx="41364">
                  <c:v>1.5625E-2</c:v>
                </c:pt>
                <c:pt idx="41365">
                  <c:v>3.125E-2</c:v>
                </c:pt>
                <c:pt idx="41366">
                  <c:v>4.6875E-2</c:v>
                </c:pt>
                <c:pt idx="41367">
                  <c:v>6.25E-2</c:v>
                </c:pt>
                <c:pt idx="41368">
                  <c:v>7.8125E-2</c:v>
                </c:pt>
                <c:pt idx="41369">
                  <c:v>9.375E-2</c:v>
                </c:pt>
                <c:pt idx="41370">
                  <c:v>0.109375</c:v>
                </c:pt>
                <c:pt idx="41371">
                  <c:v>0.125</c:v>
                </c:pt>
                <c:pt idx="41372">
                  <c:v>0.140625</c:v>
                </c:pt>
                <c:pt idx="41373">
                  <c:v>0.15625</c:v>
                </c:pt>
                <c:pt idx="41374">
                  <c:v>0.171875</c:v>
                </c:pt>
                <c:pt idx="41375">
                  <c:v>0.1875</c:v>
                </c:pt>
                <c:pt idx="41376">
                  <c:v>0.203125</c:v>
                </c:pt>
                <c:pt idx="41377">
                  <c:v>0.21875</c:v>
                </c:pt>
                <c:pt idx="41378">
                  <c:v>0.234375</c:v>
                </c:pt>
                <c:pt idx="41379">
                  <c:v>0.25</c:v>
                </c:pt>
                <c:pt idx="41380">
                  <c:v>0.265625</c:v>
                </c:pt>
                <c:pt idx="41381">
                  <c:v>0.28125</c:v>
                </c:pt>
                <c:pt idx="41382">
                  <c:v>0.296875</c:v>
                </c:pt>
                <c:pt idx="41383">
                  <c:v>0.3125</c:v>
                </c:pt>
                <c:pt idx="41384">
                  <c:v>0.328125</c:v>
                </c:pt>
                <c:pt idx="41385">
                  <c:v>0.34375</c:v>
                </c:pt>
                <c:pt idx="41386">
                  <c:v>0.359375</c:v>
                </c:pt>
                <c:pt idx="41387">
                  <c:v>0.375</c:v>
                </c:pt>
                <c:pt idx="41388">
                  <c:v>0.390625</c:v>
                </c:pt>
                <c:pt idx="41389">
                  <c:v>0.40625</c:v>
                </c:pt>
                <c:pt idx="41390">
                  <c:v>0.421875</c:v>
                </c:pt>
                <c:pt idx="41391">
                  <c:v>0.4375</c:v>
                </c:pt>
                <c:pt idx="41392">
                  <c:v>0.453125</c:v>
                </c:pt>
                <c:pt idx="41393">
                  <c:v>0.46875</c:v>
                </c:pt>
                <c:pt idx="41394">
                  <c:v>0.484375</c:v>
                </c:pt>
                <c:pt idx="41395">
                  <c:v>0.5</c:v>
                </c:pt>
                <c:pt idx="41396">
                  <c:v>0.515625</c:v>
                </c:pt>
                <c:pt idx="41397">
                  <c:v>0.53125</c:v>
                </c:pt>
                <c:pt idx="41398">
                  <c:v>0.546875</c:v>
                </c:pt>
                <c:pt idx="41399">
                  <c:v>0.5625</c:v>
                </c:pt>
                <c:pt idx="41400">
                  <c:v>0.578125</c:v>
                </c:pt>
                <c:pt idx="41401">
                  <c:v>0.59375</c:v>
                </c:pt>
                <c:pt idx="41402">
                  <c:v>0.609375</c:v>
                </c:pt>
                <c:pt idx="41403">
                  <c:v>0.625</c:v>
                </c:pt>
                <c:pt idx="41404">
                  <c:v>0.640625</c:v>
                </c:pt>
                <c:pt idx="41405">
                  <c:v>0.65625</c:v>
                </c:pt>
                <c:pt idx="41406">
                  <c:v>0.671875</c:v>
                </c:pt>
                <c:pt idx="41407">
                  <c:v>0.6875</c:v>
                </c:pt>
                <c:pt idx="41408">
                  <c:v>0.703125</c:v>
                </c:pt>
                <c:pt idx="41409">
                  <c:v>0.71875</c:v>
                </c:pt>
                <c:pt idx="41410">
                  <c:v>0.734375</c:v>
                </c:pt>
                <c:pt idx="41411">
                  <c:v>0.75</c:v>
                </c:pt>
                <c:pt idx="41412">
                  <c:v>0.765625</c:v>
                </c:pt>
                <c:pt idx="41413">
                  <c:v>0.78125</c:v>
                </c:pt>
                <c:pt idx="41414">
                  <c:v>0.796875</c:v>
                </c:pt>
                <c:pt idx="41415">
                  <c:v>0.8125</c:v>
                </c:pt>
                <c:pt idx="41416">
                  <c:v>0.828125</c:v>
                </c:pt>
                <c:pt idx="41417">
                  <c:v>0.84375</c:v>
                </c:pt>
                <c:pt idx="41418">
                  <c:v>0.859375</c:v>
                </c:pt>
                <c:pt idx="41419">
                  <c:v>0.875</c:v>
                </c:pt>
                <c:pt idx="41420">
                  <c:v>0.890625</c:v>
                </c:pt>
                <c:pt idx="41421">
                  <c:v>0.90625</c:v>
                </c:pt>
                <c:pt idx="41422">
                  <c:v>0.921875</c:v>
                </c:pt>
                <c:pt idx="41423">
                  <c:v>0.9375</c:v>
                </c:pt>
                <c:pt idx="41424">
                  <c:v>0.953125</c:v>
                </c:pt>
                <c:pt idx="41425">
                  <c:v>0.96875</c:v>
                </c:pt>
                <c:pt idx="41426">
                  <c:v>0.984375</c:v>
                </c:pt>
                <c:pt idx="41427">
                  <c:v>0</c:v>
                </c:pt>
                <c:pt idx="41428">
                  <c:v>1.6666666666666601E-2</c:v>
                </c:pt>
                <c:pt idx="41429">
                  <c:v>3.3333333333333298E-2</c:v>
                </c:pt>
                <c:pt idx="41430">
                  <c:v>0.05</c:v>
                </c:pt>
                <c:pt idx="41431">
                  <c:v>6.6666666666666596E-2</c:v>
                </c:pt>
                <c:pt idx="41432">
                  <c:v>8.3333333333333301E-2</c:v>
                </c:pt>
                <c:pt idx="41433">
                  <c:v>0.1</c:v>
                </c:pt>
                <c:pt idx="41434">
                  <c:v>0.116666666666666</c:v>
                </c:pt>
                <c:pt idx="41435">
                  <c:v>0.133333333333333</c:v>
                </c:pt>
                <c:pt idx="41436">
                  <c:v>0.15</c:v>
                </c:pt>
                <c:pt idx="41437">
                  <c:v>0.16666666666666599</c:v>
                </c:pt>
                <c:pt idx="41438">
                  <c:v>0.18333333333333299</c:v>
                </c:pt>
                <c:pt idx="41439">
                  <c:v>0.2</c:v>
                </c:pt>
                <c:pt idx="41440">
                  <c:v>0.21666666666666601</c:v>
                </c:pt>
                <c:pt idx="41441">
                  <c:v>0.233333333333333</c:v>
                </c:pt>
                <c:pt idx="41442">
                  <c:v>0.25</c:v>
                </c:pt>
                <c:pt idx="41443">
                  <c:v>0.266666666666666</c:v>
                </c:pt>
                <c:pt idx="41444">
                  <c:v>0.28333333333333299</c:v>
                </c:pt>
                <c:pt idx="41445">
                  <c:v>0.3</c:v>
                </c:pt>
                <c:pt idx="41446">
                  <c:v>0.31666666666666599</c:v>
                </c:pt>
                <c:pt idx="41447">
                  <c:v>0.33333333333333298</c:v>
                </c:pt>
                <c:pt idx="41448">
                  <c:v>0.35</c:v>
                </c:pt>
                <c:pt idx="41449">
                  <c:v>0.36666666666666597</c:v>
                </c:pt>
                <c:pt idx="41450">
                  <c:v>0.38333333333333303</c:v>
                </c:pt>
                <c:pt idx="41451">
                  <c:v>0.4</c:v>
                </c:pt>
                <c:pt idx="41452">
                  <c:v>0.41666666666666602</c:v>
                </c:pt>
                <c:pt idx="41453">
                  <c:v>0.43333333333333302</c:v>
                </c:pt>
                <c:pt idx="41454">
                  <c:v>0.45</c:v>
                </c:pt>
                <c:pt idx="41455">
                  <c:v>0.46666666666666601</c:v>
                </c:pt>
                <c:pt idx="41456">
                  <c:v>0.483333333333333</c:v>
                </c:pt>
                <c:pt idx="41457">
                  <c:v>0.5</c:v>
                </c:pt>
                <c:pt idx="41458">
                  <c:v>0.51666666666666605</c:v>
                </c:pt>
                <c:pt idx="41459">
                  <c:v>0.53333333333333299</c:v>
                </c:pt>
                <c:pt idx="41460">
                  <c:v>0.55000000000000004</c:v>
                </c:pt>
                <c:pt idx="41461">
                  <c:v>0.56666666666666599</c:v>
                </c:pt>
                <c:pt idx="41462">
                  <c:v>0.58333333333333304</c:v>
                </c:pt>
                <c:pt idx="41463">
                  <c:v>0.6</c:v>
                </c:pt>
                <c:pt idx="41464">
                  <c:v>0.61666666666666603</c:v>
                </c:pt>
                <c:pt idx="41465">
                  <c:v>0.63333333333333297</c:v>
                </c:pt>
                <c:pt idx="41466">
                  <c:v>0.65</c:v>
                </c:pt>
                <c:pt idx="41467">
                  <c:v>0.66666666666666596</c:v>
                </c:pt>
                <c:pt idx="41468">
                  <c:v>0.68333333333333302</c:v>
                </c:pt>
                <c:pt idx="41469">
                  <c:v>0.7</c:v>
                </c:pt>
                <c:pt idx="41470">
                  <c:v>0.71666666666666601</c:v>
                </c:pt>
                <c:pt idx="41471">
                  <c:v>0.73333333333333295</c:v>
                </c:pt>
                <c:pt idx="41472">
                  <c:v>0.75</c:v>
                </c:pt>
                <c:pt idx="41473">
                  <c:v>0.76666666666666605</c:v>
                </c:pt>
                <c:pt idx="41474">
                  <c:v>0.78333333333333299</c:v>
                </c:pt>
                <c:pt idx="41475">
                  <c:v>0.8</c:v>
                </c:pt>
                <c:pt idx="41476">
                  <c:v>0.81666666666666599</c:v>
                </c:pt>
                <c:pt idx="41477">
                  <c:v>0.83333333333333304</c:v>
                </c:pt>
                <c:pt idx="41478">
                  <c:v>0.85</c:v>
                </c:pt>
                <c:pt idx="41479">
                  <c:v>0.86666666666666603</c:v>
                </c:pt>
                <c:pt idx="41480">
                  <c:v>0.88333333333333297</c:v>
                </c:pt>
                <c:pt idx="41481">
                  <c:v>0.9</c:v>
                </c:pt>
                <c:pt idx="41482">
                  <c:v>0.91666666666666596</c:v>
                </c:pt>
                <c:pt idx="41483">
                  <c:v>0.93333333333333302</c:v>
                </c:pt>
                <c:pt idx="41484">
                  <c:v>0.95</c:v>
                </c:pt>
                <c:pt idx="41485">
                  <c:v>0.96666666666666601</c:v>
                </c:pt>
                <c:pt idx="41486">
                  <c:v>0.98333333333333295</c:v>
                </c:pt>
                <c:pt idx="41487">
                  <c:v>0</c:v>
                </c:pt>
                <c:pt idx="41488">
                  <c:v>0.14285714285714199</c:v>
                </c:pt>
                <c:pt idx="41489">
                  <c:v>0.28571428571428498</c:v>
                </c:pt>
                <c:pt idx="41490">
                  <c:v>0.42857142857142799</c:v>
                </c:pt>
                <c:pt idx="41491">
                  <c:v>0.57142857142857095</c:v>
                </c:pt>
                <c:pt idx="41492">
                  <c:v>0.71428571428571397</c:v>
                </c:pt>
                <c:pt idx="41493">
                  <c:v>0.85714285714285698</c:v>
                </c:pt>
                <c:pt idx="41494">
                  <c:v>0</c:v>
                </c:pt>
                <c:pt idx="41495">
                  <c:v>1.42857142857142E-2</c:v>
                </c:pt>
                <c:pt idx="41496">
                  <c:v>2.8571428571428501E-2</c:v>
                </c:pt>
                <c:pt idx="41497">
                  <c:v>4.2857142857142802E-2</c:v>
                </c:pt>
                <c:pt idx="41498">
                  <c:v>5.7142857142857099E-2</c:v>
                </c:pt>
                <c:pt idx="41499">
                  <c:v>7.1428571428571397E-2</c:v>
                </c:pt>
                <c:pt idx="41500">
                  <c:v>8.5714285714285701E-2</c:v>
                </c:pt>
                <c:pt idx="41501">
                  <c:v>0.1</c:v>
                </c:pt>
                <c:pt idx="41502">
                  <c:v>0.114285714285714</c:v>
                </c:pt>
                <c:pt idx="41503">
                  <c:v>0.128571428571428</c:v>
                </c:pt>
                <c:pt idx="41504">
                  <c:v>0.14285714285714199</c:v>
                </c:pt>
                <c:pt idx="41505">
                  <c:v>0.157142857142857</c:v>
                </c:pt>
                <c:pt idx="41506">
                  <c:v>0.17142857142857101</c:v>
                </c:pt>
                <c:pt idx="41507">
                  <c:v>0.185714285714285</c:v>
                </c:pt>
                <c:pt idx="41508">
                  <c:v>0.2</c:v>
                </c:pt>
                <c:pt idx="41509">
                  <c:v>0.214285714285714</c:v>
                </c:pt>
                <c:pt idx="41510">
                  <c:v>0.22857142857142801</c:v>
                </c:pt>
                <c:pt idx="41511">
                  <c:v>0.24285714285714199</c:v>
                </c:pt>
                <c:pt idx="41512">
                  <c:v>0.25714285714285701</c:v>
                </c:pt>
                <c:pt idx="41513">
                  <c:v>0.27142857142857102</c:v>
                </c:pt>
                <c:pt idx="41514">
                  <c:v>0.28571428571428498</c:v>
                </c:pt>
                <c:pt idx="41515">
                  <c:v>0.3</c:v>
                </c:pt>
                <c:pt idx="41516">
                  <c:v>0.314285714285714</c:v>
                </c:pt>
                <c:pt idx="41517">
                  <c:v>0.32857142857142801</c:v>
                </c:pt>
                <c:pt idx="41518">
                  <c:v>0.34285714285714203</c:v>
                </c:pt>
                <c:pt idx="41519">
                  <c:v>0.35714285714285698</c:v>
                </c:pt>
                <c:pt idx="41520">
                  <c:v>0.371428571428571</c:v>
                </c:pt>
                <c:pt idx="41521">
                  <c:v>0.38571428571428501</c:v>
                </c:pt>
                <c:pt idx="41522">
                  <c:v>0.4</c:v>
                </c:pt>
                <c:pt idx="41523">
                  <c:v>0.41428571428571398</c:v>
                </c:pt>
                <c:pt idx="41524">
                  <c:v>0.42857142857142799</c:v>
                </c:pt>
                <c:pt idx="41525">
                  <c:v>0.44285714285714201</c:v>
                </c:pt>
                <c:pt idx="41526">
                  <c:v>0.45714285714285702</c:v>
                </c:pt>
                <c:pt idx="41527">
                  <c:v>0.47142857142857097</c:v>
                </c:pt>
                <c:pt idx="41528">
                  <c:v>0.48571428571428499</c:v>
                </c:pt>
                <c:pt idx="41529">
                  <c:v>0.5</c:v>
                </c:pt>
                <c:pt idx="41530">
                  <c:v>0.51428571428571401</c:v>
                </c:pt>
                <c:pt idx="41531">
                  <c:v>0.52857142857142803</c:v>
                </c:pt>
                <c:pt idx="41532">
                  <c:v>0.54285714285714204</c:v>
                </c:pt>
                <c:pt idx="41533">
                  <c:v>0.55714285714285705</c:v>
                </c:pt>
                <c:pt idx="41534">
                  <c:v>0.57142857142857095</c:v>
                </c:pt>
                <c:pt idx="41535">
                  <c:v>0.58571428571428497</c:v>
                </c:pt>
                <c:pt idx="41536">
                  <c:v>0.6</c:v>
                </c:pt>
                <c:pt idx="41537">
                  <c:v>0.61428571428571399</c:v>
                </c:pt>
                <c:pt idx="41538">
                  <c:v>0.628571428571428</c:v>
                </c:pt>
                <c:pt idx="41539">
                  <c:v>0.64285714285714202</c:v>
                </c:pt>
                <c:pt idx="41540">
                  <c:v>0.65714285714285703</c:v>
                </c:pt>
                <c:pt idx="41541">
                  <c:v>0.67142857142857104</c:v>
                </c:pt>
                <c:pt idx="41542">
                  <c:v>0.68571428571428505</c:v>
                </c:pt>
                <c:pt idx="41543">
                  <c:v>0.7</c:v>
                </c:pt>
                <c:pt idx="41544">
                  <c:v>0.71428571428571397</c:v>
                </c:pt>
                <c:pt idx="41545">
                  <c:v>0.72857142857142798</c:v>
                </c:pt>
                <c:pt idx="41546">
                  <c:v>0.74285714285714199</c:v>
                </c:pt>
                <c:pt idx="41547">
                  <c:v>0.75714285714285701</c:v>
                </c:pt>
                <c:pt idx="41548">
                  <c:v>0.77142857142857102</c:v>
                </c:pt>
                <c:pt idx="41549">
                  <c:v>0.78571428571428503</c:v>
                </c:pt>
                <c:pt idx="41550">
                  <c:v>0.8</c:v>
                </c:pt>
                <c:pt idx="41551">
                  <c:v>0.81428571428571395</c:v>
                </c:pt>
                <c:pt idx="41552">
                  <c:v>0.82857142857142796</c:v>
                </c:pt>
                <c:pt idx="41553">
                  <c:v>0.84285714285714197</c:v>
                </c:pt>
                <c:pt idx="41554">
                  <c:v>0.85714285714285698</c:v>
                </c:pt>
                <c:pt idx="41555">
                  <c:v>0.871428571428571</c:v>
                </c:pt>
                <c:pt idx="41556">
                  <c:v>0.88571428571428501</c:v>
                </c:pt>
                <c:pt idx="41557">
                  <c:v>0.9</c:v>
                </c:pt>
                <c:pt idx="41558">
                  <c:v>0.91428571428571404</c:v>
                </c:pt>
                <c:pt idx="41559">
                  <c:v>0.92857142857142805</c:v>
                </c:pt>
                <c:pt idx="41560">
                  <c:v>0.94285714285714195</c:v>
                </c:pt>
                <c:pt idx="41561">
                  <c:v>0.95714285714285696</c:v>
                </c:pt>
                <c:pt idx="41562">
                  <c:v>0.97142857142857097</c:v>
                </c:pt>
                <c:pt idx="41563">
                  <c:v>0.98571428571428499</c:v>
                </c:pt>
                <c:pt idx="41564">
                  <c:v>0</c:v>
                </c:pt>
                <c:pt idx="41565">
                  <c:v>1.6129032258064498E-2</c:v>
                </c:pt>
                <c:pt idx="41566">
                  <c:v>3.2258064516128997E-2</c:v>
                </c:pt>
                <c:pt idx="41567">
                  <c:v>4.8387096774193498E-2</c:v>
                </c:pt>
                <c:pt idx="41568">
                  <c:v>6.4516129032257993E-2</c:v>
                </c:pt>
                <c:pt idx="41569">
                  <c:v>8.0645161290322495E-2</c:v>
                </c:pt>
                <c:pt idx="41570">
                  <c:v>9.6774193548387094E-2</c:v>
                </c:pt>
                <c:pt idx="41571">
                  <c:v>0.112903225806451</c:v>
                </c:pt>
                <c:pt idx="41572">
                  <c:v>0.12903225806451599</c:v>
                </c:pt>
                <c:pt idx="41573">
                  <c:v>0.14516129032257999</c:v>
                </c:pt>
                <c:pt idx="41574">
                  <c:v>0.16129032258064499</c:v>
                </c:pt>
                <c:pt idx="41575">
                  <c:v>0.17741935483870899</c:v>
                </c:pt>
                <c:pt idx="41576">
                  <c:v>0.19354838709677399</c:v>
                </c:pt>
                <c:pt idx="41577">
                  <c:v>0.209677419354838</c:v>
                </c:pt>
                <c:pt idx="41578">
                  <c:v>0.225806451612903</c:v>
                </c:pt>
                <c:pt idx="41579">
                  <c:v>0.241935483870967</c:v>
                </c:pt>
                <c:pt idx="41580">
                  <c:v>0.25806451612903197</c:v>
                </c:pt>
                <c:pt idx="41581">
                  <c:v>0.27419354838709598</c:v>
                </c:pt>
                <c:pt idx="41582">
                  <c:v>0.29032258064516098</c:v>
                </c:pt>
                <c:pt idx="41583">
                  <c:v>0.30645161290322498</c:v>
                </c:pt>
                <c:pt idx="41584">
                  <c:v>0.32258064516128998</c:v>
                </c:pt>
                <c:pt idx="41585">
                  <c:v>0.33870967741935398</c:v>
                </c:pt>
                <c:pt idx="41586">
                  <c:v>0.35483870967741898</c:v>
                </c:pt>
                <c:pt idx="41587">
                  <c:v>0.37096774193548299</c:v>
                </c:pt>
                <c:pt idx="41588">
                  <c:v>0.38709677419354799</c:v>
                </c:pt>
                <c:pt idx="41589">
                  <c:v>0.40322580645161199</c:v>
                </c:pt>
                <c:pt idx="41590">
                  <c:v>0.41935483870967699</c:v>
                </c:pt>
                <c:pt idx="41591">
                  <c:v>0.43548387096774099</c:v>
                </c:pt>
                <c:pt idx="41592">
                  <c:v>0.45161290322580599</c:v>
                </c:pt>
                <c:pt idx="41593">
                  <c:v>0.46774193548387</c:v>
                </c:pt>
                <c:pt idx="41594">
                  <c:v>0.483870967741935</c:v>
                </c:pt>
                <c:pt idx="41595">
                  <c:v>0.5</c:v>
                </c:pt>
                <c:pt idx="41596">
                  <c:v>0.51612903225806395</c:v>
                </c:pt>
                <c:pt idx="41597">
                  <c:v>0.532258064516129</c:v>
                </c:pt>
                <c:pt idx="41598">
                  <c:v>0.54838709677419295</c:v>
                </c:pt>
                <c:pt idx="41599">
                  <c:v>0.56451612903225801</c:v>
                </c:pt>
                <c:pt idx="41600">
                  <c:v>0.58064516129032195</c:v>
                </c:pt>
                <c:pt idx="41601">
                  <c:v>0.59677419354838701</c:v>
                </c:pt>
                <c:pt idx="41602">
                  <c:v>0.61290322580645096</c:v>
                </c:pt>
                <c:pt idx="41603">
                  <c:v>0.62903225806451601</c:v>
                </c:pt>
                <c:pt idx="41604">
                  <c:v>0.64516129032257996</c:v>
                </c:pt>
                <c:pt idx="41605">
                  <c:v>0.66129032258064502</c:v>
                </c:pt>
                <c:pt idx="41606">
                  <c:v>0.67741935483870896</c:v>
                </c:pt>
                <c:pt idx="41607">
                  <c:v>0.69354838709677402</c:v>
                </c:pt>
                <c:pt idx="41608">
                  <c:v>0.70967741935483797</c:v>
                </c:pt>
                <c:pt idx="41609">
                  <c:v>0.72580645161290303</c:v>
                </c:pt>
                <c:pt idx="41610">
                  <c:v>0.74193548387096697</c:v>
                </c:pt>
                <c:pt idx="41611">
                  <c:v>0.75806451612903203</c:v>
                </c:pt>
                <c:pt idx="41612">
                  <c:v>0.77419354838709598</c:v>
                </c:pt>
                <c:pt idx="41613">
                  <c:v>0.79032258064516103</c:v>
                </c:pt>
                <c:pt idx="41614">
                  <c:v>0.80645161290322498</c:v>
                </c:pt>
                <c:pt idx="41615">
                  <c:v>0.82258064516129004</c:v>
                </c:pt>
                <c:pt idx="41616">
                  <c:v>0.83870967741935398</c:v>
                </c:pt>
                <c:pt idx="41617">
                  <c:v>0.85483870967741904</c:v>
                </c:pt>
                <c:pt idx="41618">
                  <c:v>0.87096774193548299</c:v>
                </c:pt>
                <c:pt idx="41619">
                  <c:v>0.88709677419354804</c:v>
                </c:pt>
                <c:pt idx="41620">
                  <c:v>0.90322580645161199</c:v>
                </c:pt>
                <c:pt idx="41621">
                  <c:v>0.91935483870967705</c:v>
                </c:pt>
                <c:pt idx="41622">
                  <c:v>0.93548387096774099</c:v>
                </c:pt>
                <c:pt idx="41623">
                  <c:v>0.95161290322580605</c:v>
                </c:pt>
                <c:pt idx="41624">
                  <c:v>0.967741935483871</c:v>
                </c:pt>
                <c:pt idx="41625">
                  <c:v>0.98387096774193505</c:v>
                </c:pt>
                <c:pt idx="41626">
                  <c:v>0</c:v>
                </c:pt>
                <c:pt idx="41627">
                  <c:v>1.04166666666666E-2</c:v>
                </c:pt>
                <c:pt idx="41628">
                  <c:v>2.0833333333333301E-2</c:v>
                </c:pt>
                <c:pt idx="41629">
                  <c:v>3.125E-2</c:v>
                </c:pt>
                <c:pt idx="41630">
                  <c:v>4.1666666666666602E-2</c:v>
                </c:pt>
                <c:pt idx="41631">
                  <c:v>5.2083333333333301E-2</c:v>
                </c:pt>
                <c:pt idx="41632">
                  <c:v>6.25E-2</c:v>
                </c:pt>
                <c:pt idx="41633">
                  <c:v>7.2916666666666602E-2</c:v>
                </c:pt>
                <c:pt idx="41634">
                  <c:v>8.3333333333333301E-2</c:v>
                </c:pt>
                <c:pt idx="41635">
                  <c:v>9.375E-2</c:v>
                </c:pt>
                <c:pt idx="41636">
                  <c:v>0.10416666666666601</c:v>
                </c:pt>
                <c:pt idx="41637">
                  <c:v>0.114583333333333</c:v>
                </c:pt>
                <c:pt idx="41638">
                  <c:v>0.125</c:v>
                </c:pt>
                <c:pt idx="41639">
                  <c:v>0.13541666666666599</c:v>
                </c:pt>
                <c:pt idx="41640">
                  <c:v>0.14583333333333301</c:v>
                </c:pt>
                <c:pt idx="41641">
                  <c:v>0.15625</c:v>
                </c:pt>
                <c:pt idx="41642">
                  <c:v>0.16666666666666599</c:v>
                </c:pt>
                <c:pt idx="41643">
                  <c:v>0.17708333333333301</c:v>
                </c:pt>
                <c:pt idx="41644">
                  <c:v>0.1875</c:v>
                </c:pt>
                <c:pt idx="41645">
                  <c:v>0.19791666666666599</c:v>
                </c:pt>
                <c:pt idx="41646">
                  <c:v>0.20833333333333301</c:v>
                </c:pt>
                <c:pt idx="41647">
                  <c:v>0.21875</c:v>
                </c:pt>
                <c:pt idx="41648">
                  <c:v>0.22916666666666599</c:v>
                </c:pt>
                <c:pt idx="41649">
                  <c:v>0.23958333333333301</c:v>
                </c:pt>
                <c:pt idx="41650">
                  <c:v>0.25</c:v>
                </c:pt>
                <c:pt idx="41651">
                  <c:v>0.26041666666666602</c:v>
                </c:pt>
                <c:pt idx="41652">
                  <c:v>0.27083333333333298</c:v>
                </c:pt>
                <c:pt idx="41653">
                  <c:v>0.28125</c:v>
                </c:pt>
                <c:pt idx="41654">
                  <c:v>0.29166666666666602</c:v>
                </c:pt>
                <c:pt idx="41655">
                  <c:v>0.30208333333333298</c:v>
                </c:pt>
                <c:pt idx="41656">
                  <c:v>0.3125</c:v>
                </c:pt>
                <c:pt idx="41657">
                  <c:v>0.32291666666666602</c:v>
                </c:pt>
                <c:pt idx="41658">
                  <c:v>0.33333333333333298</c:v>
                </c:pt>
                <c:pt idx="41659">
                  <c:v>0.34375</c:v>
                </c:pt>
                <c:pt idx="41660">
                  <c:v>0.35416666666666602</c:v>
                </c:pt>
                <c:pt idx="41661">
                  <c:v>0.36458333333333298</c:v>
                </c:pt>
                <c:pt idx="41662">
                  <c:v>0.375</c:v>
                </c:pt>
                <c:pt idx="41663">
                  <c:v>0.38541666666666602</c:v>
                </c:pt>
                <c:pt idx="41664">
                  <c:v>0.39583333333333298</c:v>
                </c:pt>
                <c:pt idx="41665">
                  <c:v>0.40625</c:v>
                </c:pt>
                <c:pt idx="41666">
                  <c:v>0.41666666666666602</c:v>
                </c:pt>
                <c:pt idx="41667">
                  <c:v>0.42708333333333298</c:v>
                </c:pt>
                <c:pt idx="41668">
                  <c:v>0.4375</c:v>
                </c:pt>
                <c:pt idx="41669">
                  <c:v>0.44791666666666602</c:v>
                </c:pt>
                <c:pt idx="41670">
                  <c:v>0.45833333333333298</c:v>
                </c:pt>
                <c:pt idx="41671">
                  <c:v>0.46875</c:v>
                </c:pt>
                <c:pt idx="41672">
                  <c:v>0.47916666666666602</c:v>
                </c:pt>
                <c:pt idx="41673">
                  <c:v>0.48958333333333298</c:v>
                </c:pt>
                <c:pt idx="41674">
                  <c:v>0.5</c:v>
                </c:pt>
                <c:pt idx="41675">
                  <c:v>0.51041666666666596</c:v>
                </c:pt>
                <c:pt idx="41676">
                  <c:v>0.52083333333333304</c:v>
                </c:pt>
                <c:pt idx="41677">
                  <c:v>0.53125</c:v>
                </c:pt>
                <c:pt idx="41678">
                  <c:v>0.54166666666666596</c:v>
                </c:pt>
                <c:pt idx="41679">
                  <c:v>0.55208333333333304</c:v>
                </c:pt>
                <c:pt idx="41680">
                  <c:v>0.5625</c:v>
                </c:pt>
                <c:pt idx="41681">
                  <c:v>0.57291666666666596</c:v>
                </c:pt>
                <c:pt idx="41682">
                  <c:v>0.58333333333333304</c:v>
                </c:pt>
                <c:pt idx="41683">
                  <c:v>0.59375</c:v>
                </c:pt>
                <c:pt idx="41684">
                  <c:v>0.60416666666666596</c:v>
                </c:pt>
                <c:pt idx="41685">
                  <c:v>0.61458333333333304</c:v>
                </c:pt>
                <c:pt idx="41686">
                  <c:v>0.625</c:v>
                </c:pt>
                <c:pt idx="41687">
                  <c:v>0.63541666666666596</c:v>
                </c:pt>
                <c:pt idx="41688">
                  <c:v>0.64583333333333304</c:v>
                </c:pt>
                <c:pt idx="41689">
                  <c:v>0.65625</c:v>
                </c:pt>
                <c:pt idx="41690">
                  <c:v>0.66666666666666596</c:v>
                </c:pt>
                <c:pt idx="41691">
                  <c:v>0.67708333333333304</c:v>
                </c:pt>
                <c:pt idx="41692">
                  <c:v>0.6875</c:v>
                </c:pt>
                <c:pt idx="41693">
                  <c:v>0.69791666666666596</c:v>
                </c:pt>
                <c:pt idx="41694">
                  <c:v>0.70833333333333304</c:v>
                </c:pt>
                <c:pt idx="41695">
                  <c:v>0.71875</c:v>
                </c:pt>
                <c:pt idx="41696">
                  <c:v>0.72916666666666596</c:v>
                </c:pt>
                <c:pt idx="41697">
                  <c:v>0.73958333333333304</c:v>
                </c:pt>
                <c:pt idx="41698">
                  <c:v>0.75</c:v>
                </c:pt>
                <c:pt idx="41699">
                  <c:v>0.76041666666666596</c:v>
                </c:pt>
                <c:pt idx="41700">
                  <c:v>0.77083333333333304</c:v>
                </c:pt>
                <c:pt idx="41701">
                  <c:v>0.78125</c:v>
                </c:pt>
                <c:pt idx="41702">
                  <c:v>0.79166666666666596</c:v>
                </c:pt>
                <c:pt idx="41703">
                  <c:v>0.80208333333333304</c:v>
                </c:pt>
                <c:pt idx="41704">
                  <c:v>0.8125</c:v>
                </c:pt>
                <c:pt idx="41705">
                  <c:v>0.82291666666666596</c:v>
                </c:pt>
                <c:pt idx="41706">
                  <c:v>0.83333333333333304</c:v>
                </c:pt>
                <c:pt idx="41707">
                  <c:v>0.84375</c:v>
                </c:pt>
                <c:pt idx="41708">
                  <c:v>0.85416666666666596</c:v>
                </c:pt>
                <c:pt idx="41709">
                  <c:v>0.86458333333333304</c:v>
                </c:pt>
                <c:pt idx="41710">
                  <c:v>0.875</c:v>
                </c:pt>
                <c:pt idx="41711">
                  <c:v>0.88541666666666596</c:v>
                </c:pt>
                <c:pt idx="41712">
                  <c:v>0.89583333333333304</c:v>
                </c:pt>
                <c:pt idx="41713">
                  <c:v>0.90625</c:v>
                </c:pt>
                <c:pt idx="41714">
                  <c:v>0.91666666666666596</c:v>
                </c:pt>
                <c:pt idx="41715">
                  <c:v>0.92708333333333304</c:v>
                </c:pt>
                <c:pt idx="41716">
                  <c:v>0.9375</c:v>
                </c:pt>
                <c:pt idx="41717">
                  <c:v>0.94791666666666596</c:v>
                </c:pt>
                <c:pt idx="41718">
                  <c:v>0.95833333333333304</c:v>
                </c:pt>
                <c:pt idx="41719">
                  <c:v>0.96875</c:v>
                </c:pt>
                <c:pt idx="41720">
                  <c:v>0.97916666666666596</c:v>
                </c:pt>
                <c:pt idx="41721">
                  <c:v>0.98958333333333304</c:v>
                </c:pt>
                <c:pt idx="41722">
                  <c:v>0</c:v>
                </c:pt>
                <c:pt idx="41723">
                  <c:v>1.23456790123456E-2</c:v>
                </c:pt>
                <c:pt idx="41724">
                  <c:v>2.4691358024691301E-2</c:v>
                </c:pt>
                <c:pt idx="41725">
                  <c:v>3.7037037037037E-2</c:v>
                </c:pt>
                <c:pt idx="41726">
                  <c:v>4.9382716049382699E-2</c:v>
                </c:pt>
                <c:pt idx="41727">
                  <c:v>6.1728395061728301E-2</c:v>
                </c:pt>
                <c:pt idx="41728">
                  <c:v>7.4074074074074001E-2</c:v>
                </c:pt>
                <c:pt idx="41729">
                  <c:v>8.6419753086419707E-2</c:v>
                </c:pt>
                <c:pt idx="41730">
                  <c:v>9.8765432098765399E-2</c:v>
                </c:pt>
                <c:pt idx="41731">
                  <c:v>0.11111111111111099</c:v>
                </c:pt>
                <c:pt idx="41732">
                  <c:v>0.12345679012345601</c:v>
                </c:pt>
                <c:pt idx="41733">
                  <c:v>0.13580246913580199</c:v>
                </c:pt>
                <c:pt idx="41734">
                  <c:v>0.148148148148148</c:v>
                </c:pt>
                <c:pt idx="41735">
                  <c:v>0.16049382716049301</c:v>
                </c:pt>
                <c:pt idx="41736">
                  <c:v>0.172839506172839</c:v>
                </c:pt>
                <c:pt idx="41737">
                  <c:v>0.18518518518518501</c:v>
                </c:pt>
                <c:pt idx="41738">
                  <c:v>0.19753086419752999</c:v>
                </c:pt>
                <c:pt idx="41739">
                  <c:v>0.209876543209876</c:v>
                </c:pt>
                <c:pt idx="41740">
                  <c:v>0.22222222222222199</c:v>
                </c:pt>
                <c:pt idx="41741">
                  <c:v>0.234567901234567</c:v>
                </c:pt>
                <c:pt idx="41742">
                  <c:v>0.24691358024691301</c:v>
                </c:pt>
                <c:pt idx="41743">
                  <c:v>0.25925925925925902</c:v>
                </c:pt>
                <c:pt idx="41744">
                  <c:v>0.27160493827160398</c:v>
                </c:pt>
                <c:pt idx="41745">
                  <c:v>0.28395061728394999</c:v>
                </c:pt>
                <c:pt idx="41746">
                  <c:v>0.296296296296296</c:v>
                </c:pt>
                <c:pt idx="41747">
                  <c:v>0.30864197530864101</c:v>
                </c:pt>
                <c:pt idx="41748">
                  <c:v>0.32098765432098703</c:v>
                </c:pt>
                <c:pt idx="41749">
                  <c:v>0.33333333333333298</c:v>
                </c:pt>
                <c:pt idx="41750">
                  <c:v>0.34567901234567899</c:v>
                </c:pt>
                <c:pt idx="41751">
                  <c:v>0.35802469135802401</c:v>
                </c:pt>
                <c:pt idx="41752">
                  <c:v>0.37037037037037002</c:v>
                </c:pt>
                <c:pt idx="41753">
                  <c:v>0.38271604938271597</c:v>
                </c:pt>
                <c:pt idx="41754">
                  <c:v>0.39506172839506098</c:v>
                </c:pt>
                <c:pt idx="41755">
                  <c:v>0.407407407407407</c:v>
                </c:pt>
                <c:pt idx="41756">
                  <c:v>0.41975308641975301</c:v>
                </c:pt>
                <c:pt idx="41757">
                  <c:v>0.43209876543209802</c:v>
                </c:pt>
                <c:pt idx="41758">
                  <c:v>0.44444444444444398</c:v>
                </c:pt>
                <c:pt idx="41759">
                  <c:v>0.45679012345678999</c:v>
                </c:pt>
                <c:pt idx="41760">
                  <c:v>0.469135802469135</c:v>
                </c:pt>
                <c:pt idx="41761">
                  <c:v>0.48148148148148101</c:v>
                </c:pt>
                <c:pt idx="41762">
                  <c:v>0.49382716049382702</c:v>
                </c:pt>
                <c:pt idx="41763">
                  <c:v>0.50617283950617198</c:v>
                </c:pt>
                <c:pt idx="41764">
                  <c:v>0.51851851851851805</c:v>
                </c:pt>
                <c:pt idx="41765">
                  <c:v>0.530864197530864</c:v>
                </c:pt>
                <c:pt idx="41766">
                  <c:v>0.54320987654320896</c:v>
                </c:pt>
                <c:pt idx="41767">
                  <c:v>0.55555555555555503</c:v>
                </c:pt>
                <c:pt idx="41768">
                  <c:v>0.56790123456790098</c:v>
                </c:pt>
                <c:pt idx="41769">
                  <c:v>0.58024691358024605</c:v>
                </c:pt>
                <c:pt idx="41770">
                  <c:v>0.592592592592592</c:v>
                </c:pt>
                <c:pt idx="41771">
                  <c:v>0.60493827160493796</c:v>
                </c:pt>
                <c:pt idx="41772">
                  <c:v>0.61728395061728303</c:v>
                </c:pt>
                <c:pt idx="41773">
                  <c:v>0.62962962962962898</c:v>
                </c:pt>
                <c:pt idx="41774">
                  <c:v>0.64197530864197505</c:v>
                </c:pt>
                <c:pt idx="41775">
                  <c:v>0.65432098765432101</c:v>
                </c:pt>
                <c:pt idx="41776">
                  <c:v>0.66666666666666596</c:v>
                </c:pt>
                <c:pt idx="41777">
                  <c:v>0.67901234567901203</c:v>
                </c:pt>
                <c:pt idx="41778">
                  <c:v>0.69135802469135799</c:v>
                </c:pt>
                <c:pt idx="41779">
                  <c:v>0.70370370370370305</c:v>
                </c:pt>
                <c:pt idx="41780">
                  <c:v>0.71604938271604901</c:v>
                </c:pt>
                <c:pt idx="41781">
                  <c:v>0.72839506172839497</c:v>
                </c:pt>
                <c:pt idx="41782">
                  <c:v>0.74074074074074003</c:v>
                </c:pt>
                <c:pt idx="41783">
                  <c:v>0.75308641975308599</c:v>
                </c:pt>
                <c:pt idx="41784">
                  <c:v>0.76543209876543195</c:v>
                </c:pt>
                <c:pt idx="41785">
                  <c:v>0.77777777777777701</c:v>
                </c:pt>
                <c:pt idx="41786">
                  <c:v>0.79012345679012297</c:v>
                </c:pt>
                <c:pt idx="41787">
                  <c:v>0.80246913580246904</c:v>
                </c:pt>
                <c:pt idx="41788">
                  <c:v>0.81481481481481399</c:v>
                </c:pt>
                <c:pt idx="41789">
                  <c:v>0.82716049382715995</c:v>
                </c:pt>
                <c:pt idx="41790">
                  <c:v>0.83950617283950602</c:v>
                </c:pt>
                <c:pt idx="41791">
                  <c:v>0.85185185185185097</c:v>
                </c:pt>
                <c:pt idx="41792">
                  <c:v>0.86419753086419704</c:v>
                </c:pt>
                <c:pt idx="41793">
                  <c:v>0.87654320987654299</c:v>
                </c:pt>
                <c:pt idx="41794">
                  <c:v>0.88888888888888795</c:v>
                </c:pt>
                <c:pt idx="41795">
                  <c:v>0.90123456790123402</c:v>
                </c:pt>
                <c:pt idx="41796">
                  <c:v>0.91358024691357997</c:v>
                </c:pt>
                <c:pt idx="41797">
                  <c:v>0.92592592592592504</c:v>
                </c:pt>
                <c:pt idx="41798">
                  <c:v>0.938271604938271</c:v>
                </c:pt>
                <c:pt idx="41799">
                  <c:v>0.95061728395061695</c:v>
                </c:pt>
                <c:pt idx="41800">
                  <c:v>0.96296296296296202</c:v>
                </c:pt>
                <c:pt idx="41801">
                  <c:v>0.97530864197530798</c:v>
                </c:pt>
                <c:pt idx="41802">
                  <c:v>0.98765432098765404</c:v>
                </c:pt>
                <c:pt idx="41803">
                  <c:v>0</c:v>
                </c:pt>
                <c:pt idx="41804">
                  <c:v>3.3333333333333298E-2</c:v>
                </c:pt>
                <c:pt idx="41805">
                  <c:v>6.6666666666666596E-2</c:v>
                </c:pt>
                <c:pt idx="41806">
                  <c:v>0.1</c:v>
                </c:pt>
                <c:pt idx="41807">
                  <c:v>0.133333333333333</c:v>
                </c:pt>
                <c:pt idx="41808">
                  <c:v>0.16666666666666599</c:v>
                </c:pt>
                <c:pt idx="41809">
                  <c:v>0.2</c:v>
                </c:pt>
                <c:pt idx="41810">
                  <c:v>0.233333333333333</c:v>
                </c:pt>
                <c:pt idx="41811">
                  <c:v>0.266666666666666</c:v>
                </c:pt>
                <c:pt idx="41812">
                  <c:v>0.3</c:v>
                </c:pt>
                <c:pt idx="41813">
                  <c:v>0.33333333333333298</c:v>
                </c:pt>
                <c:pt idx="41814">
                  <c:v>0.36666666666666597</c:v>
                </c:pt>
                <c:pt idx="41815">
                  <c:v>0.4</c:v>
                </c:pt>
                <c:pt idx="41816">
                  <c:v>0.43333333333333302</c:v>
                </c:pt>
                <c:pt idx="41817">
                  <c:v>0.46666666666666601</c:v>
                </c:pt>
                <c:pt idx="41818">
                  <c:v>0.5</c:v>
                </c:pt>
                <c:pt idx="41819">
                  <c:v>0.53333333333333299</c:v>
                </c:pt>
                <c:pt idx="41820">
                  <c:v>0.56666666666666599</c:v>
                </c:pt>
                <c:pt idx="41821">
                  <c:v>0.6</c:v>
                </c:pt>
                <c:pt idx="41822">
                  <c:v>0.63333333333333297</c:v>
                </c:pt>
                <c:pt idx="41823">
                  <c:v>0.66666666666666596</c:v>
                </c:pt>
                <c:pt idx="41824">
                  <c:v>0.7</c:v>
                </c:pt>
                <c:pt idx="41825">
                  <c:v>0.73333333333333295</c:v>
                </c:pt>
                <c:pt idx="41826">
                  <c:v>0.76666666666666605</c:v>
                </c:pt>
                <c:pt idx="41827">
                  <c:v>0.8</c:v>
                </c:pt>
                <c:pt idx="41828">
                  <c:v>0.83333333333333304</c:v>
                </c:pt>
                <c:pt idx="41829">
                  <c:v>0.86666666666666603</c:v>
                </c:pt>
                <c:pt idx="41830">
                  <c:v>0.9</c:v>
                </c:pt>
                <c:pt idx="41831">
                  <c:v>0.93333333333333302</c:v>
                </c:pt>
                <c:pt idx="41832">
                  <c:v>0.96666666666666601</c:v>
                </c:pt>
                <c:pt idx="41833">
                  <c:v>0</c:v>
                </c:pt>
                <c:pt idx="41834">
                  <c:v>6.9930069930069904E-3</c:v>
                </c:pt>
                <c:pt idx="41835">
                  <c:v>1.3986013986013899E-2</c:v>
                </c:pt>
                <c:pt idx="41836">
                  <c:v>2.09790209790209E-2</c:v>
                </c:pt>
                <c:pt idx="41837">
                  <c:v>2.7972027972027899E-2</c:v>
                </c:pt>
                <c:pt idx="41838">
                  <c:v>3.4965034965034898E-2</c:v>
                </c:pt>
                <c:pt idx="41839">
                  <c:v>4.1958041958041897E-2</c:v>
                </c:pt>
                <c:pt idx="41840">
                  <c:v>4.8951048951048903E-2</c:v>
                </c:pt>
                <c:pt idx="41841">
                  <c:v>5.5944055944055902E-2</c:v>
                </c:pt>
                <c:pt idx="41842">
                  <c:v>6.2937062937062901E-2</c:v>
                </c:pt>
                <c:pt idx="41843">
                  <c:v>6.9930069930069894E-2</c:v>
                </c:pt>
                <c:pt idx="41844">
                  <c:v>7.69230769230769E-2</c:v>
                </c:pt>
                <c:pt idx="41845">
                  <c:v>8.3916083916083906E-2</c:v>
                </c:pt>
                <c:pt idx="41846">
                  <c:v>9.0909090909090898E-2</c:v>
                </c:pt>
                <c:pt idx="41847">
                  <c:v>9.7902097902097904E-2</c:v>
                </c:pt>
                <c:pt idx="41848">
                  <c:v>0.10489510489510399</c:v>
                </c:pt>
                <c:pt idx="41849">
                  <c:v>0.111888111888111</c:v>
                </c:pt>
                <c:pt idx="41850">
                  <c:v>0.11888111888111801</c:v>
                </c:pt>
                <c:pt idx="41851">
                  <c:v>0.125874125874125</c:v>
                </c:pt>
                <c:pt idx="41852">
                  <c:v>0.132867132867132</c:v>
                </c:pt>
                <c:pt idx="41853">
                  <c:v>0.13986013986013901</c:v>
                </c:pt>
                <c:pt idx="41854">
                  <c:v>0.14685314685314599</c:v>
                </c:pt>
                <c:pt idx="41855">
                  <c:v>0.15384615384615299</c:v>
                </c:pt>
                <c:pt idx="41856">
                  <c:v>0.16083916083916</c:v>
                </c:pt>
                <c:pt idx="41857">
                  <c:v>0.16783216783216701</c:v>
                </c:pt>
                <c:pt idx="41858">
                  <c:v>0.17482517482517401</c:v>
                </c:pt>
                <c:pt idx="41859">
                  <c:v>0.18181818181818099</c:v>
                </c:pt>
                <c:pt idx="41860">
                  <c:v>0.188811188811188</c:v>
                </c:pt>
                <c:pt idx="41861">
                  <c:v>0.195804195804195</c:v>
                </c:pt>
                <c:pt idx="41862">
                  <c:v>0.20279720279720201</c:v>
                </c:pt>
                <c:pt idx="41863">
                  <c:v>0.20979020979020899</c:v>
                </c:pt>
                <c:pt idx="41864">
                  <c:v>0.21678321678321599</c:v>
                </c:pt>
                <c:pt idx="41865">
                  <c:v>0.223776223776223</c:v>
                </c:pt>
                <c:pt idx="41866">
                  <c:v>0.23076923076923</c:v>
                </c:pt>
                <c:pt idx="41867">
                  <c:v>0.23776223776223701</c:v>
                </c:pt>
                <c:pt idx="41868">
                  <c:v>0.24475524475524399</c:v>
                </c:pt>
                <c:pt idx="41869">
                  <c:v>0.251748251748251</c:v>
                </c:pt>
                <c:pt idx="41870">
                  <c:v>0.25874125874125797</c:v>
                </c:pt>
                <c:pt idx="41871">
                  <c:v>0.26573426573426501</c:v>
                </c:pt>
                <c:pt idx="41872">
                  <c:v>0.27272727272727199</c:v>
                </c:pt>
                <c:pt idx="41873">
                  <c:v>0.27972027972027902</c:v>
                </c:pt>
                <c:pt idx="41874">
                  <c:v>0.286713286713286</c:v>
                </c:pt>
                <c:pt idx="41875">
                  <c:v>0.29370629370629298</c:v>
                </c:pt>
                <c:pt idx="41876">
                  <c:v>0.30069930069930001</c:v>
                </c:pt>
                <c:pt idx="41877">
                  <c:v>0.30769230769230699</c:v>
                </c:pt>
                <c:pt idx="41878">
                  <c:v>0.31468531468531402</c:v>
                </c:pt>
                <c:pt idx="41879">
                  <c:v>0.321678321678321</c:v>
                </c:pt>
                <c:pt idx="41880">
                  <c:v>0.32867132867132798</c:v>
                </c:pt>
                <c:pt idx="41881">
                  <c:v>0.33566433566433501</c:v>
                </c:pt>
                <c:pt idx="41882">
                  <c:v>0.34265734265734199</c:v>
                </c:pt>
                <c:pt idx="41883">
                  <c:v>0.34965034965034902</c:v>
                </c:pt>
                <c:pt idx="41884">
                  <c:v>0.356643356643356</c:v>
                </c:pt>
                <c:pt idx="41885">
                  <c:v>0.36363636363636298</c:v>
                </c:pt>
                <c:pt idx="41886">
                  <c:v>0.37062937062937001</c:v>
                </c:pt>
                <c:pt idx="41887">
                  <c:v>0.37762237762237699</c:v>
                </c:pt>
                <c:pt idx="41888">
                  <c:v>0.38461538461538403</c:v>
                </c:pt>
                <c:pt idx="41889">
                  <c:v>0.391608391608391</c:v>
                </c:pt>
                <c:pt idx="41890">
                  <c:v>0.39860139860139798</c:v>
                </c:pt>
                <c:pt idx="41891">
                  <c:v>0.40559440559440502</c:v>
                </c:pt>
                <c:pt idx="41892">
                  <c:v>0.41258741258741199</c:v>
                </c:pt>
                <c:pt idx="41893">
                  <c:v>0.41958041958041897</c:v>
                </c:pt>
                <c:pt idx="41894">
                  <c:v>0.42657342657342601</c:v>
                </c:pt>
                <c:pt idx="41895">
                  <c:v>0.43356643356643298</c:v>
                </c:pt>
                <c:pt idx="41896">
                  <c:v>0.44055944055944002</c:v>
                </c:pt>
                <c:pt idx="41897">
                  <c:v>0.447552447552447</c:v>
                </c:pt>
                <c:pt idx="41898">
                  <c:v>0.45454545454545398</c:v>
                </c:pt>
                <c:pt idx="41899">
                  <c:v>0.46153846153846101</c:v>
                </c:pt>
                <c:pt idx="41900">
                  <c:v>0.46853146853146799</c:v>
                </c:pt>
                <c:pt idx="41901">
                  <c:v>0.47552447552447502</c:v>
                </c:pt>
                <c:pt idx="41902">
                  <c:v>0.482517482517482</c:v>
                </c:pt>
                <c:pt idx="41903">
                  <c:v>0.48951048951048898</c:v>
                </c:pt>
                <c:pt idx="41904">
                  <c:v>0.49650349650349601</c:v>
                </c:pt>
                <c:pt idx="41905">
                  <c:v>0.50349650349650299</c:v>
                </c:pt>
                <c:pt idx="41906">
                  <c:v>0.51048951048950997</c:v>
                </c:pt>
                <c:pt idx="41907">
                  <c:v>0.51748251748251695</c:v>
                </c:pt>
                <c:pt idx="41908">
                  <c:v>0.52447552447552404</c:v>
                </c:pt>
                <c:pt idx="41909">
                  <c:v>0.53146853146853101</c:v>
                </c:pt>
                <c:pt idx="41910">
                  <c:v>0.53846153846153799</c:v>
                </c:pt>
                <c:pt idx="41911">
                  <c:v>0.54545454545454497</c:v>
                </c:pt>
                <c:pt idx="41912">
                  <c:v>0.55244755244755195</c:v>
                </c:pt>
                <c:pt idx="41913">
                  <c:v>0.55944055944055904</c:v>
                </c:pt>
                <c:pt idx="41914">
                  <c:v>0.56643356643356602</c:v>
                </c:pt>
                <c:pt idx="41915">
                  <c:v>0.57342657342657299</c:v>
                </c:pt>
                <c:pt idx="41916">
                  <c:v>0.58041958041957997</c:v>
                </c:pt>
                <c:pt idx="41917">
                  <c:v>0.58741258741258695</c:v>
                </c:pt>
                <c:pt idx="41918">
                  <c:v>0.59440559440559404</c:v>
                </c:pt>
                <c:pt idx="41919">
                  <c:v>0.60139860139860102</c:v>
                </c:pt>
                <c:pt idx="41920">
                  <c:v>0.608391608391608</c:v>
                </c:pt>
                <c:pt idx="41921">
                  <c:v>0.61538461538461497</c:v>
                </c:pt>
                <c:pt idx="41922">
                  <c:v>0.62237762237762195</c:v>
                </c:pt>
                <c:pt idx="41923">
                  <c:v>0.62937062937062904</c:v>
                </c:pt>
                <c:pt idx="41924">
                  <c:v>0.63636363636363602</c:v>
                </c:pt>
                <c:pt idx="41925">
                  <c:v>0.643356643356643</c:v>
                </c:pt>
                <c:pt idx="41926">
                  <c:v>0.65034965034964998</c:v>
                </c:pt>
                <c:pt idx="41927">
                  <c:v>0.65734265734265696</c:v>
                </c:pt>
                <c:pt idx="41928">
                  <c:v>0.66433566433566404</c:v>
                </c:pt>
                <c:pt idx="41929">
                  <c:v>0.67132867132867102</c:v>
                </c:pt>
                <c:pt idx="41930">
                  <c:v>0.678321678321678</c:v>
                </c:pt>
                <c:pt idx="41931">
                  <c:v>0.68531468531468498</c:v>
                </c:pt>
                <c:pt idx="41932">
                  <c:v>0.69230769230769196</c:v>
                </c:pt>
                <c:pt idx="41933">
                  <c:v>0.69930069930069905</c:v>
                </c:pt>
                <c:pt idx="41934">
                  <c:v>0.70629370629370603</c:v>
                </c:pt>
                <c:pt idx="41935">
                  <c:v>0.713286713286713</c:v>
                </c:pt>
                <c:pt idx="41936">
                  <c:v>0.72027972027971998</c:v>
                </c:pt>
                <c:pt idx="41937">
                  <c:v>0.72727272727272696</c:v>
                </c:pt>
                <c:pt idx="41938">
                  <c:v>0.73426573426573405</c:v>
                </c:pt>
                <c:pt idx="41939">
                  <c:v>0.74125874125874103</c:v>
                </c:pt>
                <c:pt idx="41940">
                  <c:v>0.74825174825174801</c:v>
                </c:pt>
                <c:pt idx="41941">
                  <c:v>0.75524475524475498</c:v>
                </c:pt>
                <c:pt idx="41942">
                  <c:v>0.76223776223776196</c:v>
                </c:pt>
                <c:pt idx="41943">
                  <c:v>0.76923076923076905</c:v>
                </c:pt>
                <c:pt idx="41944">
                  <c:v>0.77622377622377603</c:v>
                </c:pt>
                <c:pt idx="41945">
                  <c:v>0.78321678321678301</c:v>
                </c:pt>
                <c:pt idx="41946">
                  <c:v>0.79020979020978999</c:v>
                </c:pt>
                <c:pt idx="41947">
                  <c:v>0.79720279720279696</c:v>
                </c:pt>
                <c:pt idx="41948">
                  <c:v>0.80419580419580405</c:v>
                </c:pt>
                <c:pt idx="41949">
                  <c:v>0.81118881118881103</c:v>
                </c:pt>
                <c:pt idx="41950">
                  <c:v>0.81818181818181801</c:v>
                </c:pt>
                <c:pt idx="41951">
                  <c:v>0.82517482517482499</c:v>
                </c:pt>
                <c:pt idx="41952">
                  <c:v>0.83216783216783197</c:v>
                </c:pt>
                <c:pt idx="41953">
                  <c:v>0.83916083916083895</c:v>
                </c:pt>
                <c:pt idx="41954">
                  <c:v>0.84615384615384603</c:v>
                </c:pt>
                <c:pt idx="41955">
                  <c:v>0.85314685314685301</c:v>
                </c:pt>
                <c:pt idx="41956">
                  <c:v>0.86013986013985999</c:v>
                </c:pt>
                <c:pt idx="41957">
                  <c:v>0.86713286713286697</c:v>
                </c:pt>
                <c:pt idx="41958">
                  <c:v>0.87412587412587395</c:v>
                </c:pt>
                <c:pt idx="41959">
                  <c:v>0.88111888111888104</c:v>
                </c:pt>
                <c:pt idx="41960">
                  <c:v>0.88811188811188801</c:v>
                </c:pt>
                <c:pt idx="41961">
                  <c:v>0.89510489510489499</c:v>
                </c:pt>
                <c:pt idx="41962">
                  <c:v>0.90209790209790197</c:v>
                </c:pt>
                <c:pt idx="41963">
                  <c:v>0.90909090909090895</c:v>
                </c:pt>
                <c:pt idx="41964">
                  <c:v>0.91608391608391604</c:v>
                </c:pt>
                <c:pt idx="41965">
                  <c:v>0.92307692307692302</c:v>
                </c:pt>
                <c:pt idx="41966">
                  <c:v>0.93006993006993</c:v>
                </c:pt>
                <c:pt idx="41967">
                  <c:v>0.93706293706293697</c:v>
                </c:pt>
                <c:pt idx="41968">
                  <c:v>0.94405594405594395</c:v>
                </c:pt>
                <c:pt idx="41969">
                  <c:v>0.95104895104895104</c:v>
                </c:pt>
                <c:pt idx="41970">
                  <c:v>0.95804195804195802</c:v>
                </c:pt>
                <c:pt idx="41971">
                  <c:v>0.965034965034965</c:v>
                </c:pt>
                <c:pt idx="41972">
                  <c:v>0.97202797202797198</c:v>
                </c:pt>
                <c:pt idx="41973">
                  <c:v>0.97902097902097895</c:v>
                </c:pt>
                <c:pt idx="41974">
                  <c:v>0.98601398601398604</c:v>
                </c:pt>
                <c:pt idx="41975">
                  <c:v>0.99300699300699302</c:v>
                </c:pt>
                <c:pt idx="41976">
                  <c:v>0</c:v>
                </c:pt>
                <c:pt idx="41977">
                  <c:v>1.4492753623188401E-2</c:v>
                </c:pt>
                <c:pt idx="41978">
                  <c:v>2.8985507246376802E-2</c:v>
                </c:pt>
                <c:pt idx="41979">
                  <c:v>4.3478260869565202E-2</c:v>
                </c:pt>
                <c:pt idx="41980">
                  <c:v>5.7971014492753603E-2</c:v>
                </c:pt>
                <c:pt idx="41981">
                  <c:v>7.2463768115942004E-2</c:v>
                </c:pt>
                <c:pt idx="41982">
                  <c:v>8.6956521739130405E-2</c:v>
                </c:pt>
                <c:pt idx="41983">
                  <c:v>0.101449275362318</c:v>
                </c:pt>
                <c:pt idx="41984">
                  <c:v>0.115942028985507</c:v>
                </c:pt>
                <c:pt idx="41985">
                  <c:v>0.13043478260869501</c:v>
                </c:pt>
                <c:pt idx="41986">
                  <c:v>0.14492753623188401</c:v>
                </c:pt>
                <c:pt idx="41987">
                  <c:v>0.15942028985507201</c:v>
                </c:pt>
                <c:pt idx="41988">
                  <c:v>0.17391304347826</c:v>
                </c:pt>
                <c:pt idx="41989">
                  <c:v>0.188405797101449</c:v>
                </c:pt>
                <c:pt idx="41990">
                  <c:v>0.202898550724637</c:v>
                </c:pt>
                <c:pt idx="41991">
                  <c:v>0.217391304347826</c:v>
                </c:pt>
                <c:pt idx="41992">
                  <c:v>0.231884057971014</c:v>
                </c:pt>
                <c:pt idx="41993">
                  <c:v>0.24637681159420199</c:v>
                </c:pt>
                <c:pt idx="41994">
                  <c:v>0.26086956521739102</c:v>
                </c:pt>
                <c:pt idx="41995">
                  <c:v>0.27536231884057899</c:v>
                </c:pt>
                <c:pt idx="41996">
                  <c:v>0.28985507246376802</c:v>
                </c:pt>
                <c:pt idx="41997">
                  <c:v>0.30434782608695599</c:v>
                </c:pt>
                <c:pt idx="41998">
                  <c:v>0.31884057971014401</c:v>
                </c:pt>
                <c:pt idx="41999">
                  <c:v>0.33333333333333298</c:v>
                </c:pt>
                <c:pt idx="42000">
                  <c:v>0.34782608695652101</c:v>
                </c:pt>
                <c:pt idx="42001">
                  <c:v>0.36231884057970998</c:v>
                </c:pt>
                <c:pt idx="42002">
                  <c:v>0.376811594202898</c:v>
                </c:pt>
                <c:pt idx="42003">
                  <c:v>0.39130434782608697</c:v>
                </c:pt>
                <c:pt idx="42004">
                  <c:v>0.405797101449275</c:v>
                </c:pt>
                <c:pt idx="42005">
                  <c:v>0.42028985507246303</c:v>
                </c:pt>
                <c:pt idx="42006">
                  <c:v>0.434782608695652</c:v>
                </c:pt>
                <c:pt idx="42007">
                  <c:v>0.44927536231884002</c:v>
                </c:pt>
                <c:pt idx="42008">
                  <c:v>0.46376811594202899</c:v>
                </c:pt>
                <c:pt idx="42009">
                  <c:v>0.47826086956521702</c:v>
                </c:pt>
                <c:pt idx="42010">
                  <c:v>0.49275362318840499</c:v>
                </c:pt>
                <c:pt idx="42011">
                  <c:v>0.50724637681159401</c:v>
                </c:pt>
                <c:pt idx="42012">
                  <c:v>0.52173913043478204</c:v>
                </c:pt>
                <c:pt idx="42013">
                  <c:v>0.53623188405797095</c:v>
                </c:pt>
                <c:pt idx="42014">
                  <c:v>0.55072463768115898</c:v>
                </c:pt>
                <c:pt idx="42015">
                  <c:v>0.56521739130434701</c:v>
                </c:pt>
                <c:pt idx="42016">
                  <c:v>0.57971014492753603</c:v>
                </c:pt>
                <c:pt idx="42017">
                  <c:v>0.59420289855072395</c:v>
                </c:pt>
                <c:pt idx="42018">
                  <c:v>0.60869565217391297</c:v>
                </c:pt>
                <c:pt idx="42019">
                  <c:v>0.623188405797101</c:v>
                </c:pt>
                <c:pt idx="42020">
                  <c:v>0.63768115942028902</c:v>
                </c:pt>
                <c:pt idx="42021">
                  <c:v>0.65217391304347805</c:v>
                </c:pt>
                <c:pt idx="42022">
                  <c:v>0.66666666666666596</c:v>
                </c:pt>
                <c:pt idx="42023">
                  <c:v>0.68115942028985499</c:v>
                </c:pt>
                <c:pt idx="42024">
                  <c:v>0.69565217391304301</c:v>
                </c:pt>
                <c:pt idx="42025">
                  <c:v>0.71014492753623104</c:v>
                </c:pt>
                <c:pt idx="42026">
                  <c:v>0.72463768115941996</c:v>
                </c:pt>
                <c:pt idx="42027">
                  <c:v>0.73913043478260798</c:v>
                </c:pt>
                <c:pt idx="42028">
                  <c:v>0.75362318840579701</c:v>
                </c:pt>
                <c:pt idx="42029">
                  <c:v>0.76811594202898503</c:v>
                </c:pt>
                <c:pt idx="42030">
                  <c:v>0.78260869565217395</c:v>
                </c:pt>
                <c:pt idx="42031">
                  <c:v>0.79710144927536197</c:v>
                </c:pt>
                <c:pt idx="42032">
                  <c:v>0.81159420289855</c:v>
                </c:pt>
                <c:pt idx="42033">
                  <c:v>0.82608695652173902</c:v>
                </c:pt>
                <c:pt idx="42034">
                  <c:v>0.84057971014492705</c:v>
                </c:pt>
                <c:pt idx="42035">
                  <c:v>0.85507246376811596</c:v>
                </c:pt>
                <c:pt idx="42036">
                  <c:v>0.86956521739130399</c:v>
                </c:pt>
                <c:pt idx="42037">
                  <c:v>0.88405797101449202</c:v>
                </c:pt>
                <c:pt idx="42038">
                  <c:v>0.89855072463768104</c:v>
                </c:pt>
                <c:pt idx="42039">
                  <c:v>0.91304347826086896</c:v>
                </c:pt>
                <c:pt idx="42040">
                  <c:v>0.92753623188405798</c:v>
                </c:pt>
                <c:pt idx="42041">
                  <c:v>0.94202898550724601</c:v>
                </c:pt>
                <c:pt idx="42042">
                  <c:v>0.95652173913043403</c:v>
                </c:pt>
                <c:pt idx="42043">
                  <c:v>0.97101449275362295</c:v>
                </c:pt>
                <c:pt idx="42044">
                  <c:v>0.98550724637681097</c:v>
                </c:pt>
                <c:pt idx="42045">
                  <c:v>0</c:v>
                </c:pt>
                <c:pt idx="42046">
                  <c:v>2.4390243902439001E-2</c:v>
                </c:pt>
                <c:pt idx="42047">
                  <c:v>4.8780487804878002E-2</c:v>
                </c:pt>
                <c:pt idx="42048">
                  <c:v>7.3170731707316999E-2</c:v>
                </c:pt>
                <c:pt idx="42049">
                  <c:v>9.7560975609756101E-2</c:v>
                </c:pt>
                <c:pt idx="42050">
                  <c:v>0.12195121951219499</c:v>
                </c:pt>
                <c:pt idx="42051">
                  <c:v>0.146341463414634</c:v>
                </c:pt>
                <c:pt idx="42052">
                  <c:v>0.17073170731707299</c:v>
                </c:pt>
                <c:pt idx="42053">
                  <c:v>0.19512195121951201</c:v>
                </c:pt>
                <c:pt idx="42054">
                  <c:v>0.219512195121951</c:v>
                </c:pt>
                <c:pt idx="42055">
                  <c:v>0.24390243902438999</c:v>
                </c:pt>
                <c:pt idx="42056">
                  <c:v>0.26829268292682901</c:v>
                </c:pt>
                <c:pt idx="42057">
                  <c:v>0.292682926829268</c:v>
                </c:pt>
                <c:pt idx="42058">
                  <c:v>0.31707317073170699</c:v>
                </c:pt>
                <c:pt idx="42059">
                  <c:v>0.34146341463414598</c:v>
                </c:pt>
                <c:pt idx="42060">
                  <c:v>0.36585365853658502</c:v>
                </c:pt>
                <c:pt idx="42061">
                  <c:v>0.39024390243902402</c:v>
                </c:pt>
                <c:pt idx="42062">
                  <c:v>0.41463414634146301</c:v>
                </c:pt>
                <c:pt idx="42063">
                  <c:v>0.439024390243902</c:v>
                </c:pt>
                <c:pt idx="42064">
                  <c:v>0.46341463414634099</c:v>
                </c:pt>
                <c:pt idx="42065">
                  <c:v>0.48780487804877998</c:v>
                </c:pt>
                <c:pt idx="42066">
                  <c:v>0.51219512195121897</c:v>
                </c:pt>
                <c:pt idx="42067">
                  <c:v>0.53658536585365801</c:v>
                </c:pt>
                <c:pt idx="42068">
                  <c:v>0.56097560975609695</c:v>
                </c:pt>
                <c:pt idx="42069">
                  <c:v>0.585365853658536</c:v>
                </c:pt>
                <c:pt idx="42070">
                  <c:v>0.60975609756097504</c:v>
                </c:pt>
                <c:pt idx="42071">
                  <c:v>0.63414634146341398</c:v>
                </c:pt>
                <c:pt idx="42072">
                  <c:v>0.65853658536585302</c:v>
                </c:pt>
                <c:pt idx="42073">
                  <c:v>0.68292682926829196</c:v>
                </c:pt>
                <c:pt idx="42074">
                  <c:v>0.707317073170731</c:v>
                </c:pt>
                <c:pt idx="42075">
                  <c:v>0.73170731707317005</c:v>
                </c:pt>
                <c:pt idx="42076">
                  <c:v>0.75609756097560898</c:v>
                </c:pt>
                <c:pt idx="42077">
                  <c:v>0.78048780487804803</c:v>
                </c:pt>
                <c:pt idx="42078">
                  <c:v>0.80487804878048697</c:v>
                </c:pt>
                <c:pt idx="42079">
                  <c:v>0.82926829268292601</c:v>
                </c:pt>
                <c:pt idx="42080">
                  <c:v>0.85365853658536495</c:v>
                </c:pt>
                <c:pt idx="42081">
                  <c:v>0.87804878048780399</c:v>
                </c:pt>
                <c:pt idx="42082">
                  <c:v>0.90243902439024304</c:v>
                </c:pt>
                <c:pt idx="42083">
                  <c:v>0.92682926829268297</c:v>
                </c:pt>
                <c:pt idx="42084">
                  <c:v>0.95121951219512102</c:v>
                </c:pt>
                <c:pt idx="42085">
                  <c:v>0.97560975609756095</c:v>
                </c:pt>
                <c:pt idx="42086">
                  <c:v>0</c:v>
                </c:pt>
                <c:pt idx="42087">
                  <c:v>1.7857142857142801E-2</c:v>
                </c:pt>
                <c:pt idx="42088">
                  <c:v>3.5714285714285698E-2</c:v>
                </c:pt>
                <c:pt idx="42089">
                  <c:v>5.3571428571428499E-2</c:v>
                </c:pt>
                <c:pt idx="42090">
                  <c:v>7.1428571428571397E-2</c:v>
                </c:pt>
                <c:pt idx="42091">
                  <c:v>8.9285714285714204E-2</c:v>
                </c:pt>
                <c:pt idx="42092">
                  <c:v>0.107142857142857</c:v>
                </c:pt>
                <c:pt idx="42093">
                  <c:v>0.125</c:v>
                </c:pt>
                <c:pt idx="42094">
                  <c:v>0.14285714285714199</c:v>
                </c:pt>
                <c:pt idx="42095">
                  <c:v>0.160714285714285</c:v>
                </c:pt>
                <c:pt idx="42096">
                  <c:v>0.17857142857142799</c:v>
                </c:pt>
                <c:pt idx="42097">
                  <c:v>0.19642857142857101</c:v>
                </c:pt>
                <c:pt idx="42098">
                  <c:v>0.214285714285714</c:v>
                </c:pt>
                <c:pt idx="42099">
                  <c:v>0.23214285714285701</c:v>
                </c:pt>
                <c:pt idx="42100">
                  <c:v>0.25</c:v>
                </c:pt>
                <c:pt idx="42101">
                  <c:v>0.26785714285714202</c:v>
                </c:pt>
                <c:pt idx="42102">
                  <c:v>0.28571428571428498</c:v>
                </c:pt>
                <c:pt idx="42103">
                  <c:v>0.30357142857142799</c:v>
                </c:pt>
                <c:pt idx="42104">
                  <c:v>0.32142857142857101</c:v>
                </c:pt>
                <c:pt idx="42105">
                  <c:v>0.33928571428571402</c:v>
                </c:pt>
                <c:pt idx="42106">
                  <c:v>0.35714285714285698</c:v>
                </c:pt>
                <c:pt idx="42107">
                  <c:v>0.375</c:v>
                </c:pt>
                <c:pt idx="42108">
                  <c:v>0.39285714285714202</c:v>
                </c:pt>
                <c:pt idx="42109">
                  <c:v>0.41071428571428498</c:v>
                </c:pt>
                <c:pt idx="42110">
                  <c:v>0.42857142857142799</c:v>
                </c:pt>
                <c:pt idx="42111">
                  <c:v>0.44642857142857101</c:v>
                </c:pt>
                <c:pt idx="42112">
                  <c:v>0.46428571428571402</c:v>
                </c:pt>
                <c:pt idx="42113">
                  <c:v>0.48214285714285698</c:v>
                </c:pt>
                <c:pt idx="42114">
                  <c:v>0.5</c:v>
                </c:pt>
                <c:pt idx="42115">
                  <c:v>0.51785714285714202</c:v>
                </c:pt>
                <c:pt idx="42116">
                  <c:v>0.53571428571428503</c:v>
                </c:pt>
                <c:pt idx="42117">
                  <c:v>0.55357142857142805</c:v>
                </c:pt>
                <c:pt idx="42118">
                  <c:v>0.57142857142857095</c:v>
                </c:pt>
                <c:pt idx="42119">
                  <c:v>0.58928571428571397</c:v>
                </c:pt>
                <c:pt idx="42120">
                  <c:v>0.60714285714285698</c:v>
                </c:pt>
                <c:pt idx="42121">
                  <c:v>0.625</c:v>
                </c:pt>
                <c:pt idx="42122">
                  <c:v>0.64285714285714202</c:v>
                </c:pt>
                <c:pt idx="42123">
                  <c:v>0.66071428571428503</c:v>
                </c:pt>
                <c:pt idx="42124">
                  <c:v>0.67857142857142805</c:v>
                </c:pt>
                <c:pt idx="42125">
                  <c:v>0.69642857142857095</c:v>
                </c:pt>
                <c:pt idx="42126">
                  <c:v>0.71428571428571397</c:v>
                </c:pt>
                <c:pt idx="42127">
                  <c:v>0.73214285714285698</c:v>
                </c:pt>
                <c:pt idx="42128">
                  <c:v>0.75</c:v>
                </c:pt>
                <c:pt idx="42129">
                  <c:v>0.76785714285714202</c:v>
                </c:pt>
                <c:pt idx="42130">
                  <c:v>0.78571428571428503</c:v>
                </c:pt>
                <c:pt idx="42131">
                  <c:v>0.80357142857142805</c:v>
                </c:pt>
                <c:pt idx="42132">
                  <c:v>0.82142857142857095</c:v>
                </c:pt>
                <c:pt idx="42133">
                  <c:v>0.83928571428571397</c:v>
                </c:pt>
                <c:pt idx="42134">
                  <c:v>0.85714285714285698</c:v>
                </c:pt>
                <c:pt idx="42135">
                  <c:v>0.875</c:v>
                </c:pt>
                <c:pt idx="42136">
                  <c:v>0.89285714285714202</c:v>
                </c:pt>
                <c:pt idx="42137">
                  <c:v>0.91071428571428503</c:v>
                </c:pt>
                <c:pt idx="42138">
                  <c:v>0.92857142857142805</c:v>
                </c:pt>
                <c:pt idx="42139">
                  <c:v>0.94642857142857095</c:v>
                </c:pt>
                <c:pt idx="42140">
                  <c:v>0.96428571428571397</c:v>
                </c:pt>
                <c:pt idx="42141">
                  <c:v>0.98214285714285698</c:v>
                </c:pt>
                <c:pt idx="42142">
                  <c:v>0</c:v>
                </c:pt>
                <c:pt idx="42143">
                  <c:v>8.1967213114754103E-3</c:v>
                </c:pt>
                <c:pt idx="42144">
                  <c:v>1.63934426229508E-2</c:v>
                </c:pt>
                <c:pt idx="42145">
                  <c:v>2.4590163934426201E-2</c:v>
                </c:pt>
                <c:pt idx="42146">
                  <c:v>3.2786885245901599E-2</c:v>
                </c:pt>
                <c:pt idx="42147">
                  <c:v>4.0983606557376998E-2</c:v>
                </c:pt>
                <c:pt idx="42148">
                  <c:v>4.9180327868852403E-2</c:v>
                </c:pt>
                <c:pt idx="42149">
                  <c:v>5.7377049180327801E-2</c:v>
                </c:pt>
                <c:pt idx="42150">
                  <c:v>6.5573770491803199E-2</c:v>
                </c:pt>
                <c:pt idx="42151">
                  <c:v>7.3770491803278604E-2</c:v>
                </c:pt>
                <c:pt idx="42152">
                  <c:v>8.1967213114753995E-2</c:v>
                </c:pt>
                <c:pt idx="42153">
                  <c:v>9.0163934426229497E-2</c:v>
                </c:pt>
                <c:pt idx="42154">
                  <c:v>9.8360655737704902E-2</c:v>
                </c:pt>
                <c:pt idx="42155">
                  <c:v>0.10655737704918</c:v>
                </c:pt>
                <c:pt idx="42156">
                  <c:v>0.114754098360655</c:v>
                </c:pt>
                <c:pt idx="42157">
                  <c:v>0.12295081967213101</c:v>
                </c:pt>
                <c:pt idx="42158">
                  <c:v>0.13114754098360601</c:v>
                </c:pt>
                <c:pt idx="42159">
                  <c:v>0.13934426229508101</c:v>
                </c:pt>
                <c:pt idx="42160">
                  <c:v>0.14754098360655701</c:v>
                </c:pt>
                <c:pt idx="42161">
                  <c:v>0.15573770491803199</c:v>
                </c:pt>
                <c:pt idx="42162">
                  <c:v>0.16393442622950799</c:v>
                </c:pt>
                <c:pt idx="42163">
                  <c:v>0.17213114754098299</c:v>
                </c:pt>
                <c:pt idx="42164">
                  <c:v>0.18032786885245899</c:v>
                </c:pt>
                <c:pt idx="42165">
                  <c:v>0.188524590163934</c:v>
                </c:pt>
                <c:pt idx="42166">
                  <c:v>0.196721311475409</c:v>
                </c:pt>
                <c:pt idx="42167">
                  <c:v>0.204918032786885</c:v>
                </c:pt>
                <c:pt idx="42168">
                  <c:v>0.21311475409836</c:v>
                </c:pt>
                <c:pt idx="42169">
                  <c:v>0.22131147540983601</c:v>
                </c:pt>
                <c:pt idx="42170">
                  <c:v>0.22950819672131101</c:v>
                </c:pt>
                <c:pt idx="42171">
                  <c:v>0.23770491803278601</c:v>
                </c:pt>
                <c:pt idx="42172">
                  <c:v>0.24590163934426201</c:v>
                </c:pt>
                <c:pt idx="42173">
                  <c:v>0.25409836065573699</c:v>
                </c:pt>
                <c:pt idx="42174">
                  <c:v>0.26229508196721302</c:v>
                </c:pt>
                <c:pt idx="42175">
                  <c:v>0.27049180327868799</c:v>
                </c:pt>
                <c:pt idx="42176">
                  <c:v>0.27868852459016302</c:v>
                </c:pt>
                <c:pt idx="42177">
                  <c:v>0.286885245901639</c:v>
                </c:pt>
                <c:pt idx="42178">
                  <c:v>0.29508196721311403</c:v>
                </c:pt>
                <c:pt idx="42179">
                  <c:v>0.30327868852459</c:v>
                </c:pt>
                <c:pt idx="42180">
                  <c:v>0.31147540983606498</c:v>
                </c:pt>
                <c:pt idx="42181">
                  <c:v>0.31967213114754101</c:v>
                </c:pt>
                <c:pt idx="42182">
                  <c:v>0.32786885245901598</c:v>
                </c:pt>
                <c:pt idx="42183">
                  <c:v>0.33606557377049101</c:v>
                </c:pt>
                <c:pt idx="42184">
                  <c:v>0.34426229508196698</c:v>
                </c:pt>
                <c:pt idx="42185">
                  <c:v>0.35245901639344202</c:v>
                </c:pt>
                <c:pt idx="42186">
                  <c:v>0.36065573770491799</c:v>
                </c:pt>
                <c:pt idx="42187">
                  <c:v>0.36885245901639302</c:v>
                </c:pt>
                <c:pt idx="42188">
                  <c:v>0.37704918032786799</c:v>
                </c:pt>
                <c:pt idx="42189">
                  <c:v>0.38524590163934402</c:v>
                </c:pt>
                <c:pt idx="42190">
                  <c:v>0.393442622950819</c:v>
                </c:pt>
                <c:pt idx="42191">
                  <c:v>0.40163934426229497</c:v>
                </c:pt>
                <c:pt idx="42192">
                  <c:v>0.40983606557377</c:v>
                </c:pt>
                <c:pt idx="42193">
                  <c:v>0.41803278688524498</c:v>
                </c:pt>
                <c:pt idx="42194">
                  <c:v>0.42622950819672101</c:v>
                </c:pt>
                <c:pt idx="42195">
                  <c:v>0.43442622950819598</c:v>
                </c:pt>
                <c:pt idx="42196">
                  <c:v>0.44262295081967201</c:v>
                </c:pt>
                <c:pt idx="42197">
                  <c:v>0.45081967213114699</c:v>
                </c:pt>
                <c:pt idx="42198">
                  <c:v>0.45901639344262202</c:v>
                </c:pt>
                <c:pt idx="42199">
                  <c:v>0.46721311475409799</c:v>
                </c:pt>
                <c:pt idx="42200">
                  <c:v>0.47540983606557302</c:v>
                </c:pt>
                <c:pt idx="42201">
                  <c:v>0.483606557377049</c:v>
                </c:pt>
                <c:pt idx="42202">
                  <c:v>0.49180327868852403</c:v>
                </c:pt>
                <c:pt idx="42203">
                  <c:v>0.5</c:v>
                </c:pt>
                <c:pt idx="42204">
                  <c:v>0.50819672131147497</c:v>
                </c:pt>
                <c:pt idx="42205">
                  <c:v>0.51639344262294995</c:v>
                </c:pt>
                <c:pt idx="42206">
                  <c:v>0.52459016393442603</c:v>
                </c:pt>
                <c:pt idx="42207">
                  <c:v>0.53278688524590101</c:v>
                </c:pt>
                <c:pt idx="42208">
                  <c:v>0.54098360655737698</c:v>
                </c:pt>
                <c:pt idx="42209">
                  <c:v>0.54918032786885196</c:v>
                </c:pt>
                <c:pt idx="42210">
                  <c:v>0.55737704918032704</c:v>
                </c:pt>
                <c:pt idx="42211">
                  <c:v>0.56557377049180302</c:v>
                </c:pt>
                <c:pt idx="42212">
                  <c:v>0.57377049180327799</c:v>
                </c:pt>
                <c:pt idx="42213">
                  <c:v>0.58196721311475397</c:v>
                </c:pt>
                <c:pt idx="42214">
                  <c:v>0.59016393442622905</c:v>
                </c:pt>
                <c:pt idx="42215">
                  <c:v>0.59836065573770403</c:v>
                </c:pt>
                <c:pt idx="42216">
                  <c:v>0.60655737704918</c:v>
                </c:pt>
                <c:pt idx="42217">
                  <c:v>0.61475409836065498</c:v>
                </c:pt>
                <c:pt idx="42218">
                  <c:v>0.62295081967213095</c:v>
                </c:pt>
                <c:pt idx="42219">
                  <c:v>0.63114754098360604</c:v>
                </c:pt>
                <c:pt idx="42220">
                  <c:v>0.63934426229508201</c:v>
                </c:pt>
                <c:pt idx="42221">
                  <c:v>0.64754098360655699</c:v>
                </c:pt>
                <c:pt idx="42222">
                  <c:v>0.65573770491803196</c:v>
                </c:pt>
                <c:pt idx="42223">
                  <c:v>0.66393442622950805</c:v>
                </c:pt>
                <c:pt idx="42224">
                  <c:v>0.67213114754098302</c:v>
                </c:pt>
                <c:pt idx="42225">
                  <c:v>0.68032786885245899</c:v>
                </c:pt>
                <c:pt idx="42226">
                  <c:v>0.68852459016393397</c:v>
                </c:pt>
                <c:pt idx="42227">
                  <c:v>0.69672131147540906</c:v>
                </c:pt>
                <c:pt idx="42228">
                  <c:v>0.70491803278688503</c:v>
                </c:pt>
                <c:pt idx="42229">
                  <c:v>0.71311475409836</c:v>
                </c:pt>
                <c:pt idx="42230">
                  <c:v>0.72131147540983598</c:v>
                </c:pt>
                <c:pt idx="42231">
                  <c:v>0.72950819672131095</c:v>
                </c:pt>
                <c:pt idx="42232">
                  <c:v>0.73770491803278604</c:v>
                </c:pt>
                <c:pt idx="42233">
                  <c:v>0.74590163934426201</c:v>
                </c:pt>
                <c:pt idx="42234">
                  <c:v>0.75409836065573699</c:v>
                </c:pt>
                <c:pt idx="42235">
                  <c:v>0.76229508196721296</c:v>
                </c:pt>
                <c:pt idx="42236">
                  <c:v>0.77049180327868805</c:v>
                </c:pt>
                <c:pt idx="42237">
                  <c:v>0.77868852459016302</c:v>
                </c:pt>
                <c:pt idx="42238">
                  <c:v>0.786885245901639</c:v>
                </c:pt>
                <c:pt idx="42239">
                  <c:v>0.79508196721311397</c:v>
                </c:pt>
                <c:pt idx="42240">
                  <c:v>0.80327868852458995</c:v>
                </c:pt>
                <c:pt idx="42241">
                  <c:v>0.81147540983606503</c:v>
                </c:pt>
                <c:pt idx="42242">
                  <c:v>0.81967213114754101</c:v>
                </c:pt>
                <c:pt idx="42243">
                  <c:v>0.82786885245901598</c:v>
                </c:pt>
                <c:pt idx="42244">
                  <c:v>0.83606557377049096</c:v>
                </c:pt>
                <c:pt idx="42245">
                  <c:v>0.84426229508196704</c:v>
                </c:pt>
                <c:pt idx="42246">
                  <c:v>0.85245901639344202</c:v>
                </c:pt>
                <c:pt idx="42247">
                  <c:v>0.86065573770491799</c:v>
                </c:pt>
                <c:pt idx="42248">
                  <c:v>0.86885245901639296</c:v>
                </c:pt>
                <c:pt idx="42249">
                  <c:v>0.87704918032786805</c:v>
                </c:pt>
                <c:pt idx="42250">
                  <c:v>0.88524590163934402</c:v>
                </c:pt>
                <c:pt idx="42251">
                  <c:v>0.893442622950819</c:v>
                </c:pt>
                <c:pt idx="42252">
                  <c:v>0.90163934426229497</c:v>
                </c:pt>
                <c:pt idx="42253">
                  <c:v>0.90983606557376995</c:v>
                </c:pt>
                <c:pt idx="42254">
                  <c:v>0.91803278688524503</c:v>
                </c:pt>
                <c:pt idx="42255">
                  <c:v>0.92622950819672101</c:v>
                </c:pt>
                <c:pt idx="42256">
                  <c:v>0.93442622950819598</c:v>
                </c:pt>
                <c:pt idx="42257">
                  <c:v>0.94262295081967196</c:v>
                </c:pt>
                <c:pt idx="42258">
                  <c:v>0.95081967213114704</c:v>
                </c:pt>
                <c:pt idx="42259">
                  <c:v>0.95901639344262202</c:v>
                </c:pt>
                <c:pt idx="42260">
                  <c:v>0.96721311475409799</c:v>
                </c:pt>
                <c:pt idx="42261">
                  <c:v>0.97540983606557297</c:v>
                </c:pt>
                <c:pt idx="42262">
                  <c:v>0.98360655737704905</c:v>
                </c:pt>
                <c:pt idx="42263">
                  <c:v>0.99180327868852403</c:v>
                </c:pt>
                <c:pt idx="42264">
                  <c:v>0</c:v>
                </c:pt>
                <c:pt idx="42265">
                  <c:v>1.4492753623188401E-2</c:v>
                </c:pt>
                <c:pt idx="42266">
                  <c:v>2.8985507246376802E-2</c:v>
                </c:pt>
                <c:pt idx="42267">
                  <c:v>4.3478260869565202E-2</c:v>
                </c:pt>
                <c:pt idx="42268">
                  <c:v>5.7971014492753603E-2</c:v>
                </c:pt>
                <c:pt idx="42269">
                  <c:v>7.2463768115942004E-2</c:v>
                </c:pt>
                <c:pt idx="42270">
                  <c:v>8.6956521739130405E-2</c:v>
                </c:pt>
                <c:pt idx="42271">
                  <c:v>0.101449275362318</c:v>
                </c:pt>
                <c:pt idx="42272">
                  <c:v>0.115942028985507</c:v>
                </c:pt>
                <c:pt idx="42273">
                  <c:v>0.13043478260869501</c:v>
                </c:pt>
                <c:pt idx="42274">
                  <c:v>0.14492753623188401</c:v>
                </c:pt>
                <c:pt idx="42275">
                  <c:v>0.15942028985507201</c:v>
                </c:pt>
                <c:pt idx="42276">
                  <c:v>0.17391304347826</c:v>
                </c:pt>
                <c:pt idx="42277">
                  <c:v>0.188405797101449</c:v>
                </c:pt>
                <c:pt idx="42278">
                  <c:v>0.202898550724637</c:v>
                </c:pt>
                <c:pt idx="42279">
                  <c:v>0.217391304347826</c:v>
                </c:pt>
                <c:pt idx="42280">
                  <c:v>0.231884057971014</c:v>
                </c:pt>
                <c:pt idx="42281">
                  <c:v>0.24637681159420199</c:v>
                </c:pt>
                <c:pt idx="42282">
                  <c:v>0.26086956521739102</c:v>
                </c:pt>
                <c:pt idx="42283">
                  <c:v>0.27536231884057899</c:v>
                </c:pt>
                <c:pt idx="42284">
                  <c:v>0.28985507246376802</c:v>
                </c:pt>
                <c:pt idx="42285">
                  <c:v>0.30434782608695599</c:v>
                </c:pt>
                <c:pt idx="42286">
                  <c:v>0.31884057971014401</c:v>
                </c:pt>
                <c:pt idx="42287">
                  <c:v>0.33333333333333298</c:v>
                </c:pt>
                <c:pt idx="42288">
                  <c:v>0.34782608695652101</c:v>
                </c:pt>
                <c:pt idx="42289">
                  <c:v>0.36231884057970998</c:v>
                </c:pt>
                <c:pt idx="42290">
                  <c:v>0.376811594202898</c:v>
                </c:pt>
                <c:pt idx="42291">
                  <c:v>0.39130434782608697</c:v>
                </c:pt>
                <c:pt idx="42292">
                  <c:v>0.405797101449275</c:v>
                </c:pt>
                <c:pt idx="42293">
                  <c:v>0.42028985507246303</c:v>
                </c:pt>
                <c:pt idx="42294">
                  <c:v>0.434782608695652</c:v>
                </c:pt>
                <c:pt idx="42295">
                  <c:v>0.44927536231884002</c:v>
                </c:pt>
                <c:pt idx="42296">
                  <c:v>0.46376811594202899</c:v>
                </c:pt>
                <c:pt idx="42297">
                  <c:v>0.47826086956521702</c:v>
                </c:pt>
                <c:pt idx="42298">
                  <c:v>0.49275362318840499</c:v>
                </c:pt>
                <c:pt idx="42299">
                  <c:v>0.50724637681159401</c:v>
                </c:pt>
                <c:pt idx="42300">
                  <c:v>0.52173913043478204</c:v>
                </c:pt>
                <c:pt idx="42301">
                  <c:v>0.53623188405797095</c:v>
                </c:pt>
                <c:pt idx="42302">
                  <c:v>0.55072463768115898</c:v>
                </c:pt>
                <c:pt idx="42303">
                  <c:v>0.56521739130434701</c:v>
                </c:pt>
                <c:pt idx="42304">
                  <c:v>0.57971014492753603</c:v>
                </c:pt>
                <c:pt idx="42305">
                  <c:v>0.59420289855072395</c:v>
                </c:pt>
                <c:pt idx="42306">
                  <c:v>0.60869565217391297</c:v>
                </c:pt>
                <c:pt idx="42307">
                  <c:v>0.623188405797101</c:v>
                </c:pt>
                <c:pt idx="42308">
                  <c:v>0.63768115942028902</c:v>
                </c:pt>
                <c:pt idx="42309">
                  <c:v>0.65217391304347805</c:v>
                </c:pt>
                <c:pt idx="42310">
                  <c:v>0.66666666666666596</c:v>
                </c:pt>
                <c:pt idx="42311">
                  <c:v>0.68115942028985499</c:v>
                </c:pt>
                <c:pt idx="42312">
                  <c:v>0.69565217391304301</c:v>
                </c:pt>
                <c:pt idx="42313">
                  <c:v>0.71014492753623104</c:v>
                </c:pt>
                <c:pt idx="42314">
                  <c:v>0.72463768115941996</c:v>
                </c:pt>
                <c:pt idx="42315">
                  <c:v>0.73913043478260798</c:v>
                </c:pt>
                <c:pt idx="42316">
                  <c:v>0.75362318840579701</c:v>
                </c:pt>
                <c:pt idx="42317">
                  <c:v>0.76811594202898503</c:v>
                </c:pt>
                <c:pt idx="42318">
                  <c:v>0.78260869565217395</c:v>
                </c:pt>
                <c:pt idx="42319">
                  <c:v>0.79710144927536197</c:v>
                </c:pt>
                <c:pt idx="42320">
                  <c:v>0.81159420289855</c:v>
                </c:pt>
                <c:pt idx="42321">
                  <c:v>0.82608695652173902</c:v>
                </c:pt>
                <c:pt idx="42322">
                  <c:v>0.84057971014492705</c:v>
                </c:pt>
                <c:pt idx="42323">
                  <c:v>0.85507246376811596</c:v>
                </c:pt>
                <c:pt idx="42324">
                  <c:v>0.86956521739130399</c:v>
                </c:pt>
                <c:pt idx="42325">
                  <c:v>0.88405797101449202</c:v>
                </c:pt>
                <c:pt idx="42326">
                  <c:v>0.89855072463768104</c:v>
                </c:pt>
                <c:pt idx="42327">
                  <c:v>0.91304347826086896</c:v>
                </c:pt>
                <c:pt idx="42328">
                  <c:v>0.92753623188405798</c:v>
                </c:pt>
                <c:pt idx="42329">
                  <c:v>0.94202898550724601</c:v>
                </c:pt>
                <c:pt idx="42330">
                  <c:v>0.95652173913043403</c:v>
                </c:pt>
                <c:pt idx="42331">
                  <c:v>0.97101449275362295</c:v>
                </c:pt>
                <c:pt idx="42332">
                  <c:v>0.98550724637681097</c:v>
                </c:pt>
                <c:pt idx="42333">
                  <c:v>0</c:v>
                </c:pt>
                <c:pt idx="42334">
                  <c:v>3.125E-2</c:v>
                </c:pt>
                <c:pt idx="42335">
                  <c:v>6.25E-2</c:v>
                </c:pt>
                <c:pt idx="42336">
                  <c:v>9.375E-2</c:v>
                </c:pt>
                <c:pt idx="42337">
                  <c:v>0.125</c:v>
                </c:pt>
                <c:pt idx="42338">
                  <c:v>0.15625</c:v>
                </c:pt>
                <c:pt idx="42339">
                  <c:v>0.1875</c:v>
                </c:pt>
                <c:pt idx="42340">
                  <c:v>0.21875</c:v>
                </c:pt>
                <c:pt idx="42341">
                  <c:v>0.25</c:v>
                </c:pt>
                <c:pt idx="42342">
                  <c:v>0.28125</c:v>
                </c:pt>
                <c:pt idx="42343">
                  <c:v>0.3125</c:v>
                </c:pt>
                <c:pt idx="42344">
                  <c:v>0.34375</c:v>
                </c:pt>
                <c:pt idx="42345">
                  <c:v>0.375</c:v>
                </c:pt>
                <c:pt idx="42346">
                  <c:v>0.40625</c:v>
                </c:pt>
                <c:pt idx="42347">
                  <c:v>0.4375</c:v>
                </c:pt>
                <c:pt idx="42348">
                  <c:v>0.46875</c:v>
                </c:pt>
                <c:pt idx="42349">
                  <c:v>0.5</c:v>
                </c:pt>
                <c:pt idx="42350">
                  <c:v>0.53125</c:v>
                </c:pt>
                <c:pt idx="42351">
                  <c:v>0.5625</c:v>
                </c:pt>
                <c:pt idx="42352">
                  <c:v>0.59375</c:v>
                </c:pt>
                <c:pt idx="42353">
                  <c:v>0.625</c:v>
                </c:pt>
                <c:pt idx="42354">
                  <c:v>0.65625</c:v>
                </c:pt>
                <c:pt idx="42355">
                  <c:v>0.6875</c:v>
                </c:pt>
                <c:pt idx="42356">
                  <c:v>0.71875</c:v>
                </c:pt>
                <c:pt idx="42357">
                  <c:v>0.75</c:v>
                </c:pt>
                <c:pt idx="42358">
                  <c:v>0.78125</c:v>
                </c:pt>
                <c:pt idx="42359">
                  <c:v>0.8125</c:v>
                </c:pt>
                <c:pt idx="42360">
                  <c:v>0.84375</c:v>
                </c:pt>
                <c:pt idx="42361">
                  <c:v>0.875</c:v>
                </c:pt>
                <c:pt idx="42362">
                  <c:v>0.90625</c:v>
                </c:pt>
                <c:pt idx="42363">
                  <c:v>0.9375</c:v>
                </c:pt>
                <c:pt idx="42364">
                  <c:v>0.96875</c:v>
                </c:pt>
                <c:pt idx="42365">
                  <c:v>0</c:v>
                </c:pt>
                <c:pt idx="42366">
                  <c:v>1.1111111111111099E-2</c:v>
                </c:pt>
                <c:pt idx="42367">
                  <c:v>2.2222222222222199E-2</c:v>
                </c:pt>
                <c:pt idx="42368">
                  <c:v>3.3333333333333298E-2</c:v>
                </c:pt>
                <c:pt idx="42369">
                  <c:v>4.4444444444444398E-2</c:v>
                </c:pt>
                <c:pt idx="42370">
                  <c:v>5.5555555555555497E-2</c:v>
                </c:pt>
                <c:pt idx="42371">
                  <c:v>6.6666666666666596E-2</c:v>
                </c:pt>
                <c:pt idx="42372">
                  <c:v>7.7777777777777696E-2</c:v>
                </c:pt>
                <c:pt idx="42373">
                  <c:v>8.8888888888888795E-2</c:v>
                </c:pt>
                <c:pt idx="42374">
                  <c:v>0.1</c:v>
                </c:pt>
                <c:pt idx="42375">
                  <c:v>0.11111111111111099</c:v>
                </c:pt>
                <c:pt idx="42376">
                  <c:v>0.122222222222222</c:v>
                </c:pt>
                <c:pt idx="42377">
                  <c:v>0.133333333333333</c:v>
                </c:pt>
                <c:pt idx="42378">
                  <c:v>0.14444444444444399</c:v>
                </c:pt>
                <c:pt idx="42379">
                  <c:v>0.155555555555555</c:v>
                </c:pt>
                <c:pt idx="42380">
                  <c:v>0.16666666666666599</c:v>
                </c:pt>
                <c:pt idx="42381">
                  <c:v>0.17777777777777701</c:v>
                </c:pt>
                <c:pt idx="42382">
                  <c:v>0.188888888888888</c:v>
                </c:pt>
                <c:pt idx="42383">
                  <c:v>0.2</c:v>
                </c:pt>
                <c:pt idx="42384">
                  <c:v>0.211111111111111</c:v>
                </c:pt>
                <c:pt idx="42385">
                  <c:v>0.22222222222222199</c:v>
                </c:pt>
                <c:pt idx="42386">
                  <c:v>0.233333333333333</c:v>
                </c:pt>
                <c:pt idx="42387">
                  <c:v>0.24444444444444399</c:v>
                </c:pt>
                <c:pt idx="42388">
                  <c:v>0.25555555555555498</c:v>
                </c:pt>
                <c:pt idx="42389">
                  <c:v>0.266666666666666</c:v>
                </c:pt>
                <c:pt idx="42390">
                  <c:v>0.27777777777777701</c:v>
                </c:pt>
                <c:pt idx="42391">
                  <c:v>0.28888888888888797</c:v>
                </c:pt>
                <c:pt idx="42392">
                  <c:v>0.3</c:v>
                </c:pt>
                <c:pt idx="42393">
                  <c:v>0.31111111111111101</c:v>
                </c:pt>
                <c:pt idx="42394">
                  <c:v>0.32222222222222202</c:v>
                </c:pt>
                <c:pt idx="42395">
                  <c:v>0.33333333333333298</c:v>
                </c:pt>
                <c:pt idx="42396">
                  <c:v>0.344444444444444</c:v>
                </c:pt>
                <c:pt idx="42397">
                  <c:v>0.35555555555555501</c:v>
                </c:pt>
                <c:pt idx="42398">
                  <c:v>0.36666666666666597</c:v>
                </c:pt>
                <c:pt idx="42399">
                  <c:v>0.37777777777777699</c:v>
                </c:pt>
                <c:pt idx="42400">
                  <c:v>0.38888888888888801</c:v>
                </c:pt>
                <c:pt idx="42401">
                  <c:v>0.4</c:v>
                </c:pt>
                <c:pt idx="42402">
                  <c:v>0.41111111111111098</c:v>
                </c:pt>
                <c:pt idx="42403">
                  <c:v>0.422222222222222</c:v>
                </c:pt>
                <c:pt idx="42404">
                  <c:v>0.43333333333333302</c:v>
                </c:pt>
                <c:pt idx="42405">
                  <c:v>0.44444444444444398</c:v>
                </c:pt>
                <c:pt idx="42406">
                  <c:v>0.45555555555555499</c:v>
                </c:pt>
                <c:pt idx="42407">
                  <c:v>0.46666666666666601</c:v>
                </c:pt>
                <c:pt idx="42408">
                  <c:v>0.47777777777777702</c:v>
                </c:pt>
                <c:pt idx="42409">
                  <c:v>0.48888888888888798</c:v>
                </c:pt>
                <c:pt idx="42410">
                  <c:v>0.5</c:v>
                </c:pt>
                <c:pt idx="42411">
                  <c:v>0.51111111111111096</c:v>
                </c:pt>
                <c:pt idx="42412">
                  <c:v>0.52222222222222203</c:v>
                </c:pt>
                <c:pt idx="42413">
                  <c:v>0.53333333333333299</c:v>
                </c:pt>
                <c:pt idx="42414">
                  <c:v>0.54444444444444395</c:v>
                </c:pt>
                <c:pt idx="42415">
                  <c:v>0.55555555555555503</c:v>
                </c:pt>
                <c:pt idx="42416">
                  <c:v>0.56666666666666599</c:v>
                </c:pt>
                <c:pt idx="42417">
                  <c:v>0.57777777777777695</c:v>
                </c:pt>
                <c:pt idx="42418">
                  <c:v>0.58888888888888802</c:v>
                </c:pt>
                <c:pt idx="42419">
                  <c:v>0.6</c:v>
                </c:pt>
                <c:pt idx="42420">
                  <c:v>0.61111111111111105</c:v>
                </c:pt>
                <c:pt idx="42421">
                  <c:v>0.62222222222222201</c:v>
                </c:pt>
                <c:pt idx="42422">
                  <c:v>0.63333333333333297</c:v>
                </c:pt>
                <c:pt idx="42423">
                  <c:v>0.64444444444444404</c:v>
                </c:pt>
                <c:pt idx="42424">
                  <c:v>0.655555555555555</c:v>
                </c:pt>
                <c:pt idx="42425">
                  <c:v>0.66666666666666596</c:v>
                </c:pt>
                <c:pt idx="42426">
                  <c:v>0.67777777777777704</c:v>
                </c:pt>
                <c:pt idx="42427">
                  <c:v>0.688888888888888</c:v>
                </c:pt>
                <c:pt idx="42428">
                  <c:v>0.7</c:v>
                </c:pt>
                <c:pt idx="42429">
                  <c:v>0.71111111111111103</c:v>
                </c:pt>
                <c:pt idx="42430">
                  <c:v>0.72222222222222199</c:v>
                </c:pt>
                <c:pt idx="42431">
                  <c:v>0.73333333333333295</c:v>
                </c:pt>
                <c:pt idx="42432">
                  <c:v>0.74444444444444402</c:v>
                </c:pt>
                <c:pt idx="42433">
                  <c:v>0.75555555555555498</c:v>
                </c:pt>
                <c:pt idx="42434">
                  <c:v>0.76666666666666605</c:v>
                </c:pt>
                <c:pt idx="42435">
                  <c:v>0.77777777777777701</c:v>
                </c:pt>
                <c:pt idx="42436">
                  <c:v>0.78888888888888797</c:v>
                </c:pt>
                <c:pt idx="42437">
                  <c:v>0.8</c:v>
                </c:pt>
                <c:pt idx="42438">
                  <c:v>0.81111111111111101</c:v>
                </c:pt>
                <c:pt idx="42439">
                  <c:v>0.82222222222222197</c:v>
                </c:pt>
                <c:pt idx="42440">
                  <c:v>0.83333333333333304</c:v>
                </c:pt>
                <c:pt idx="42441">
                  <c:v>0.844444444444444</c:v>
                </c:pt>
                <c:pt idx="42442">
                  <c:v>0.85555555555555496</c:v>
                </c:pt>
                <c:pt idx="42443">
                  <c:v>0.86666666666666603</c:v>
                </c:pt>
                <c:pt idx="42444">
                  <c:v>0.87777777777777699</c:v>
                </c:pt>
                <c:pt idx="42445">
                  <c:v>0.88888888888888795</c:v>
                </c:pt>
                <c:pt idx="42446">
                  <c:v>0.9</c:v>
                </c:pt>
                <c:pt idx="42447">
                  <c:v>0.91111111111111098</c:v>
                </c:pt>
                <c:pt idx="42448">
                  <c:v>0.92222222222222205</c:v>
                </c:pt>
                <c:pt idx="42449">
                  <c:v>0.93333333333333302</c:v>
                </c:pt>
                <c:pt idx="42450">
                  <c:v>0.94444444444444398</c:v>
                </c:pt>
                <c:pt idx="42451">
                  <c:v>0.95555555555555505</c:v>
                </c:pt>
                <c:pt idx="42452">
                  <c:v>0.96666666666666601</c:v>
                </c:pt>
                <c:pt idx="42453">
                  <c:v>0.97777777777777697</c:v>
                </c:pt>
                <c:pt idx="42454">
                  <c:v>0.98888888888888804</c:v>
                </c:pt>
                <c:pt idx="42455">
                  <c:v>0</c:v>
                </c:pt>
                <c:pt idx="42456">
                  <c:v>9.6153846153846107E-3</c:v>
                </c:pt>
                <c:pt idx="42457">
                  <c:v>1.9230769230769201E-2</c:v>
                </c:pt>
                <c:pt idx="42458">
                  <c:v>2.8846153846153799E-2</c:v>
                </c:pt>
                <c:pt idx="42459">
                  <c:v>3.8461538461538401E-2</c:v>
                </c:pt>
                <c:pt idx="42460">
                  <c:v>4.8076923076923003E-2</c:v>
                </c:pt>
                <c:pt idx="42461">
                  <c:v>5.7692307692307598E-2</c:v>
                </c:pt>
                <c:pt idx="42462">
                  <c:v>6.7307692307692304E-2</c:v>
                </c:pt>
                <c:pt idx="42463">
                  <c:v>7.69230769230769E-2</c:v>
                </c:pt>
                <c:pt idx="42464">
                  <c:v>8.6538461538461495E-2</c:v>
                </c:pt>
                <c:pt idx="42465">
                  <c:v>9.6153846153846104E-2</c:v>
                </c:pt>
                <c:pt idx="42466">
                  <c:v>0.10576923076923</c:v>
                </c:pt>
                <c:pt idx="42467">
                  <c:v>0.115384615384615</c:v>
                </c:pt>
                <c:pt idx="42468">
                  <c:v>0.125</c:v>
                </c:pt>
                <c:pt idx="42469">
                  <c:v>0.134615384615384</c:v>
                </c:pt>
                <c:pt idx="42470">
                  <c:v>0.144230769230769</c:v>
                </c:pt>
                <c:pt idx="42471">
                  <c:v>0.15384615384615299</c:v>
                </c:pt>
                <c:pt idx="42472">
                  <c:v>0.16346153846153799</c:v>
                </c:pt>
                <c:pt idx="42473">
                  <c:v>0.17307692307692299</c:v>
                </c:pt>
                <c:pt idx="42474">
                  <c:v>0.18269230769230699</c:v>
                </c:pt>
                <c:pt idx="42475">
                  <c:v>0.19230769230769201</c:v>
                </c:pt>
                <c:pt idx="42476">
                  <c:v>0.20192307692307601</c:v>
                </c:pt>
                <c:pt idx="42477">
                  <c:v>0.21153846153846101</c:v>
                </c:pt>
                <c:pt idx="42478">
                  <c:v>0.22115384615384601</c:v>
                </c:pt>
                <c:pt idx="42479">
                  <c:v>0.23076923076923</c:v>
                </c:pt>
                <c:pt idx="42480">
                  <c:v>0.240384615384615</c:v>
                </c:pt>
                <c:pt idx="42481">
                  <c:v>0.25</c:v>
                </c:pt>
                <c:pt idx="42482">
                  <c:v>0.25961538461538403</c:v>
                </c:pt>
                <c:pt idx="42483">
                  <c:v>0.269230769230769</c:v>
                </c:pt>
                <c:pt idx="42484">
                  <c:v>0.27884615384615302</c:v>
                </c:pt>
                <c:pt idx="42485">
                  <c:v>0.28846153846153799</c:v>
                </c:pt>
                <c:pt idx="42486">
                  <c:v>0.29807692307692302</c:v>
                </c:pt>
                <c:pt idx="42487">
                  <c:v>0.30769230769230699</c:v>
                </c:pt>
                <c:pt idx="42488">
                  <c:v>0.31730769230769201</c:v>
                </c:pt>
                <c:pt idx="42489">
                  <c:v>0.32692307692307598</c:v>
                </c:pt>
                <c:pt idx="42490">
                  <c:v>0.33653846153846101</c:v>
                </c:pt>
                <c:pt idx="42491">
                  <c:v>0.34615384615384598</c:v>
                </c:pt>
                <c:pt idx="42492">
                  <c:v>0.35576923076923</c:v>
                </c:pt>
                <c:pt idx="42493">
                  <c:v>0.36538461538461497</c:v>
                </c:pt>
                <c:pt idx="42494">
                  <c:v>0.375</c:v>
                </c:pt>
                <c:pt idx="42495">
                  <c:v>0.38461538461538403</c:v>
                </c:pt>
                <c:pt idx="42496">
                  <c:v>0.394230769230769</c:v>
                </c:pt>
                <c:pt idx="42497">
                  <c:v>0.40384615384615302</c:v>
                </c:pt>
                <c:pt idx="42498">
                  <c:v>0.41346153846153799</c:v>
                </c:pt>
                <c:pt idx="42499">
                  <c:v>0.42307692307692302</c:v>
                </c:pt>
                <c:pt idx="42500">
                  <c:v>0.43269230769230699</c:v>
                </c:pt>
                <c:pt idx="42501">
                  <c:v>0.44230769230769201</c:v>
                </c:pt>
                <c:pt idx="42502">
                  <c:v>0.45192307692307598</c:v>
                </c:pt>
                <c:pt idx="42503">
                  <c:v>0.46153846153846101</c:v>
                </c:pt>
                <c:pt idx="42504">
                  <c:v>0.47115384615384598</c:v>
                </c:pt>
                <c:pt idx="42505">
                  <c:v>0.48076923076923</c:v>
                </c:pt>
                <c:pt idx="42506">
                  <c:v>0.49038461538461497</c:v>
                </c:pt>
                <c:pt idx="42507">
                  <c:v>0.5</c:v>
                </c:pt>
                <c:pt idx="42508">
                  <c:v>0.50961538461538403</c:v>
                </c:pt>
                <c:pt idx="42509">
                  <c:v>0.51923076923076905</c:v>
                </c:pt>
                <c:pt idx="42510">
                  <c:v>0.52884615384615297</c:v>
                </c:pt>
                <c:pt idx="42511">
                  <c:v>0.53846153846153799</c:v>
                </c:pt>
                <c:pt idx="42512">
                  <c:v>0.54807692307692302</c:v>
                </c:pt>
                <c:pt idx="42513">
                  <c:v>0.55769230769230704</c:v>
                </c:pt>
                <c:pt idx="42514">
                  <c:v>0.56730769230769196</c:v>
                </c:pt>
                <c:pt idx="42515">
                  <c:v>0.57692307692307598</c:v>
                </c:pt>
                <c:pt idx="42516">
                  <c:v>0.58653846153846101</c:v>
                </c:pt>
                <c:pt idx="42517">
                  <c:v>0.59615384615384603</c:v>
                </c:pt>
                <c:pt idx="42518">
                  <c:v>0.60576923076922995</c:v>
                </c:pt>
                <c:pt idx="42519">
                  <c:v>0.61538461538461497</c:v>
                </c:pt>
                <c:pt idx="42520">
                  <c:v>0.625</c:v>
                </c:pt>
                <c:pt idx="42521">
                  <c:v>0.63461538461538403</c:v>
                </c:pt>
                <c:pt idx="42522">
                  <c:v>0.64423076923076905</c:v>
                </c:pt>
                <c:pt idx="42523">
                  <c:v>0.65384615384615297</c:v>
                </c:pt>
                <c:pt idx="42524">
                  <c:v>0.66346153846153799</c:v>
                </c:pt>
                <c:pt idx="42525">
                  <c:v>0.67307692307692302</c:v>
                </c:pt>
                <c:pt idx="42526">
                  <c:v>0.68269230769230704</c:v>
                </c:pt>
                <c:pt idx="42527">
                  <c:v>0.69230769230769196</c:v>
                </c:pt>
                <c:pt idx="42528">
                  <c:v>0.70192307692307598</c:v>
                </c:pt>
                <c:pt idx="42529">
                  <c:v>0.71153846153846101</c:v>
                </c:pt>
                <c:pt idx="42530">
                  <c:v>0.72115384615384603</c:v>
                </c:pt>
                <c:pt idx="42531">
                  <c:v>0.73076923076922995</c:v>
                </c:pt>
                <c:pt idx="42532">
                  <c:v>0.74038461538461497</c:v>
                </c:pt>
                <c:pt idx="42533">
                  <c:v>0.75</c:v>
                </c:pt>
                <c:pt idx="42534">
                  <c:v>0.75961538461538403</c:v>
                </c:pt>
                <c:pt idx="42535">
                  <c:v>0.76923076923076905</c:v>
                </c:pt>
                <c:pt idx="42536">
                  <c:v>0.77884615384615297</c:v>
                </c:pt>
                <c:pt idx="42537">
                  <c:v>0.78846153846153799</c:v>
                </c:pt>
                <c:pt idx="42538">
                  <c:v>0.79807692307692302</c:v>
                </c:pt>
                <c:pt idx="42539">
                  <c:v>0.80769230769230704</c:v>
                </c:pt>
                <c:pt idx="42540">
                  <c:v>0.81730769230769196</c:v>
                </c:pt>
                <c:pt idx="42541">
                  <c:v>0.82692307692307598</c:v>
                </c:pt>
                <c:pt idx="42542">
                  <c:v>0.83653846153846101</c:v>
                </c:pt>
                <c:pt idx="42543">
                  <c:v>0.84615384615384603</c:v>
                </c:pt>
                <c:pt idx="42544">
                  <c:v>0.85576923076922995</c:v>
                </c:pt>
                <c:pt idx="42545">
                  <c:v>0.86538461538461497</c:v>
                </c:pt>
                <c:pt idx="42546">
                  <c:v>0.875</c:v>
                </c:pt>
                <c:pt idx="42547">
                  <c:v>0.88461538461538403</c:v>
                </c:pt>
                <c:pt idx="42548">
                  <c:v>0.89423076923076905</c:v>
                </c:pt>
                <c:pt idx="42549">
                  <c:v>0.90384615384615297</c:v>
                </c:pt>
                <c:pt idx="42550">
                  <c:v>0.91346153846153799</c:v>
                </c:pt>
                <c:pt idx="42551">
                  <c:v>0.92307692307692302</c:v>
                </c:pt>
                <c:pt idx="42552">
                  <c:v>0.93269230769230704</c:v>
                </c:pt>
                <c:pt idx="42553">
                  <c:v>0.94230769230769196</c:v>
                </c:pt>
                <c:pt idx="42554">
                  <c:v>0.95192307692307598</c:v>
                </c:pt>
                <c:pt idx="42555">
                  <c:v>0.96153846153846101</c:v>
                </c:pt>
                <c:pt idx="42556">
                  <c:v>0.97115384615384603</c:v>
                </c:pt>
                <c:pt idx="42557">
                  <c:v>0.98076923076922995</c:v>
                </c:pt>
                <c:pt idx="42558">
                  <c:v>0.99038461538461497</c:v>
                </c:pt>
                <c:pt idx="42559">
                  <c:v>0</c:v>
                </c:pt>
                <c:pt idx="42560">
                  <c:v>1.3157894736842099E-2</c:v>
                </c:pt>
                <c:pt idx="42561">
                  <c:v>2.6315789473684199E-2</c:v>
                </c:pt>
                <c:pt idx="42562">
                  <c:v>3.94736842105263E-2</c:v>
                </c:pt>
                <c:pt idx="42563">
                  <c:v>5.2631578947368397E-2</c:v>
                </c:pt>
                <c:pt idx="42564">
                  <c:v>6.5789473684210495E-2</c:v>
                </c:pt>
                <c:pt idx="42565">
                  <c:v>7.8947368421052599E-2</c:v>
                </c:pt>
                <c:pt idx="42566">
                  <c:v>9.2105263157894704E-2</c:v>
                </c:pt>
                <c:pt idx="42567">
                  <c:v>0.105263157894736</c:v>
                </c:pt>
                <c:pt idx="42568">
                  <c:v>0.118421052631578</c:v>
                </c:pt>
                <c:pt idx="42569">
                  <c:v>0.13157894736842099</c:v>
                </c:pt>
                <c:pt idx="42570">
                  <c:v>0.144736842105263</c:v>
                </c:pt>
                <c:pt idx="42571">
                  <c:v>0.157894736842105</c:v>
                </c:pt>
                <c:pt idx="42572">
                  <c:v>0.17105263157894701</c:v>
                </c:pt>
                <c:pt idx="42573">
                  <c:v>0.18421052631578899</c:v>
                </c:pt>
                <c:pt idx="42574">
                  <c:v>0.197368421052631</c:v>
                </c:pt>
                <c:pt idx="42575">
                  <c:v>0.21052631578947301</c:v>
                </c:pt>
                <c:pt idx="42576">
                  <c:v>0.22368421052631501</c:v>
                </c:pt>
                <c:pt idx="42577">
                  <c:v>0.23684210526315699</c:v>
                </c:pt>
                <c:pt idx="42578">
                  <c:v>0.25</c:v>
                </c:pt>
                <c:pt idx="42579">
                  <c:v>0.26315789473684198</c:v>
                </c:pt>
                <c:pt idx="42580">
                  <c:v>0.27631578947368401</c:v>
                </c:pt>
                <c:pt idx="42581">
                  <c:v>0.28947368421052599</c:v>
                </c:pt>
                <c:pt idx="42582">
                  <c:v>0.30263157894736797</c:v>
                </c:pt>
                <c:pt idx="42583">
                  <c:v>0.31578947368421001</c:v>
                </c:pt>
                <c:pt idx="42584">
                  <c:v>0.32894736842105199</c:v>
                </c:pt>
                <c:pt idx="42585">
                  <c:v>0.34210526315789402</c:v>
                </c:pt>
                <c:pt idx="42586">
                  <c:v>0.355263157894736</c:v>
                </c:pt>
                <c:pt idx="42587">
                  <c:v>0.36842105263157798</c:v>
                </c:pt>
                <c:pt idx="42588">
                  <c:v>0.38157894736842102</c:v>
                </c:pt>
                <c:pt idx="42589">
                  <c:v>0.394736842105263</c:v>
                </c:pt>
                <c:pt idx="42590">
                  <c:v>0.40789473684210498</c:v>
                </c:pt>
                <c:pt idx="42591">
                  <c:v>0.42105263157894701</c:v>
                </c:pt>
                <c:pt idx="42592">
                  <c:v>0.43421052631578899</c:v>
                </c:pt>
                <c:pt idx="42593">
                  <c:v>0.44736842105263103</c:v>
                </c:pt>
                <c:pt idx="42594">
                  <c:v>0.46052631578947301</c:v>
                </c:pt>
                <c:pt idx="42595">
                  <c:v>0.47368421052631499</c:v>
                </c:pt>
                <c:pt idx="42596">
                  <c:v>0.48684210526315702</c:v>
                </c:pt>
                <c:pt idx="42597">
                  <c:v>0.5</c:v>
                </c:pt>
                <c:pt idx="42598">
                  <c:v>0.51315789473684204</c:v>
                </c:pt>
                <c:pt idx="42599">
                  <c:v>0.52631578947368396</c:v>
                </c:pt>
                <c:pt idx="42600">
                  <c:v>0.53947368421052599</c:v>
                </c:pt>
                <c:pt idx="42601">
                  <c:v>0.55263157894736803</c:v>
                </c:pt>
                <c:pt idx="42602">
                  <c:v>0.56578947368420995</c:v>
                </c:pt>
                <c:pt idx="42603">
                  <c:v>0.57894736842105199</c:v>
                </c:pt>
                <c:pt idx="42604">
                  <c:v>0.59210526315789402</c:v>
                </c:pt>
                <c:pt idx="42605">
                  <c:v>0.60526315789473595</c:v>
                </c:pt>
                <c:pt idx="42606">
                  <c:v>0.61842105263157898</c:v>
                </c:pt>
                <c:pt idx="42607">
                  <c:v>0.63157894736842102</c:v>
                </c:pt>
                <c:pt idx="42608">
                  <c:v>0.64473684210526305</c:v>
                </c:pt>
                <c:pt idx="42609">
                  <c:v>0.65789473684210498</c:v>
                </c:pt>
                <c:pt idx="42610">
                  <c:v>0.67105263157894701</c:v>
                </c:pt>
                <c:pt idx="42611">
                  <c:v>0.68421052631578905</c:v>
                </c:pt>
                <c:pt idx="42612">
                  <c:v>0.69736842105263097</c:v>
                </c:pt>
                <c:pt idx="42613">
                  <c:v>0.71052631578947301</c:v>
                </c:pt>
                <c:pt idx="42614">
                  <c:v>0.72368421052631504</c:v>
                </c:pt>
                <c:pt idx="42615">
                  <c:v>0.73684210526315697</c:v>
                </c:pt>
                <c:pt idx="42616">
                  <c:v>0.75</c:v>
                </c:pt>
                <c:pt idx="42617">
                  <c:v>0.76315789473684204</c:v>
                </c:pt>
                <c:pt idx="42618">
                  <c:v>0.77631578947368396</c:v>
                </c:pt>
                <c:pt idx="42619">
                  <c:v>0.78947368421052599</c:v>
                </c:pt>
                <c:pt idx="42620">
                  <c:v>0.80263157894736803</c:v>
                </c:pt>
                <c:pt idx="42621">
                  <c:v>0.81578947368420995</c:v>
                </c:pt>
                <c:pt idx="42622">
                  <c:v>0.82894736842105199</c:v>
                </c:pt>
                <c:pt idx="42623">
                  <c:v>0.84210526315789402</c:v>
                </c:pt>
                <c:pt idx="42624">
                  <c:v>0.85526315789473595</c:v>
                </c:pt>
                <c:pt idx="42625">
                  <c:v>0.86842105263157898</c:v>
                </c:pt>
                <c:pt idx="42626">
                  <c:v>0.88157894736842102</c:v>
                </c:pt>
                <c:pt idx="42627">
                  <c:v>0.89473684210526305</c:v>
                </c:pt>
                <c:pt idx="42628">
                  <c:v>0.90789473684210498</c:v>
                </c:pt>
                <c:pt idx="42629">
                  <c:v>0.92105263157894701</c:v>
                </c:pt>
                <c:pt idx="42630">
                  <c:v>0.93421052631578905</c:v>
                </c:pt>
                <c:pt idx="42631">
                  <c:v>0.94736842105263097</c:v>
                </c:pt>
                <c:pt idx="42632">
                  <c:v>0.96052631578947301</c:v>
                </c:pt>
                <c:pt idx="42633">
                  <c:v>0.97368421052631504</c:v>
                </c:pt>
                <c:pt idx="42634">
                  <c:v>0.98684210526315697</c:v>
                </c:pt>
                <c:pt idx="42635">
                  <c:v>0</c:v>
                </c:pt>
                <c:pt idx="42636">
                  <c:v>2.3255813953488299E-2</c:v>
                </c:pt>
                <c:pt idx="42637">
                  <c:v>4.6511627906976702E-2</c:v>
                </c:pt>
                <c:pt idx="42638">
                  <c:v>6.9767441860465101E-2</c:v>
                </c:pt>
                <c:pt idx="42639">
                  <c:v>9.3023255813953404E-2</c:v>
                </c:pt>
                <c:pt idx="42640">
                  <c:v>0.116279069767441</c:v>
                </c:pt>
                <c:pt idx="42641">
                  <c:v>0.13953488372093001</c:v>
                </c:pt>
                <c:pt idx="42642">
                  <c:v>0.16279069767441801</c:v>
                </c:pt>
                <c:pt idx="42643">
                  <c:v>0.186046511627906</c:v>
                </c:pt>
                <c:pt idx="42644">
                  <c:v>0.209302325581395</c:v>
                </c:pt>
                <c:pt idx="42645">
                  <c:v>0.232558139534883</c:v>
                </c:pt>
                <c:pt idx="42646">
                  <c:v>0.25581395348837199</c:v>
                </c:pt>
                <c:pt idx="42647">
                  <c:v>0.27906976744186002</c:v>
                </c:pt>
                <c:pt idx="42648">
                  <c:v>0.30232558139534799</c:v>
                </c:pt>
                <c:pt idx="42649">
                  <c:v>0.32558139534883701</c:v>
                </c:pt>
                <c:pt idx="42650">
                  <c:v>0.34883720930232498</c:v>
                </c:pt>
                <c:pt idx="42651">
                  <c:v>0.372093023255813</c:v>
                </c:pt>
                <c:pt idx="42652">
                  <c:v>0.39534883720930197</c:v>
                </c:pt>
                <c:pt idx="42653">
                  <c:v>0.41860465116279</c:v>
                </c:pt>
                <c:pt idx="42654">
                  <c:v>0.44186046511627902</c:v>
                </c:pt>
                <c:pt idx="42655">
                  <c:v>0.46511627906976699</c:v>
                </c:pt>
                <c:pt idx="42656">
                  <c:v>0.48837209302325502</c:v>
                </c:pt>
                <c:pt idx="42657">
                  <c:v>0.51162790697674398</c:v>
                </c:pt>
                <c:pt idx="42658">
                  <c:v>0.53488372093023195</c:v>
                </c:pt>
                <c:pt idx="42659">
                  <c:v>0.55813953488372003</c:v>
                </c:pt>
                <c:pt idx="42660">
                  <c:v>0.581395348837209</c:v>
                </c:pt>
                <c:pt idx="42661">
                  <c:v>0.60465116279069697</c:v>
                </c:pt>
                <c:pt idx="42662">
                  <c:v>0.62790697674418605</c:v>
                </c:pt>
                <c:pt idx="42663">
                  <c:v>0.65116279069767402</c:v>
                </c:pt>
                <c:pt idx="42664">
                  <c:v>0.67441860465116199</c:v>
                </c:pt>
                <c:pt idx="42665">
                  <c:v>0.69767441860465096</c:v>
                </c:pt>
                <c:pt idx="42666">
                  <c:v>0.72093023255813904</c:v>
                </c:pt>
                <c:pt idx="42667">
                  <c:v>0.74418604651162701</c:v>
                </c:pt>
                <c:pt idx="42668">
                  <c:v>0.76744186046511598</c:v>
                </c:pt>
                <c:pt idx="42669">
                  <c:v>0.79069767441860395</c:v>
                </c:pt>
                <c:pt idx="42670">
                  <c:v>0.81395348837209303</c:v>
                </c:pt>
                <c:pt idx="42671">
                  <c:v>0.837209302325581</c:v>
                </c:pt>
                <c:pt idx="42672">
                  <c:v>0.86046511627906896</c:v>
                </c:pt>
                <c:pt idx="42673">
                  <c:v>0.88372093023255804</c:v>
                </c:pt>
                <c:pt idx="42674">
                  <c:v>0.90697674418604601</c:v>
                </c:pt>
                <c:pt idx="42675">
                  <c:v>0.93023255813953398</c:v>
                </c:pt>
                <c:pt idx="42676">
                  <c:v>0.95348837209302295</c:v>
                </c:pt>
                <c:pt idx="42677">
                  <c:v>0.97674418604651103</c:v>
                </c:pt>
                <c:pt idx="42678">
                  <c:v>0</c:v>
                </c:pt>
                <c:pt idx="42679">
                  <c:v>2.0833333333333301E-2</c:v>
                </c:pt>
                <c:pt idx="42680">
                  <c:v>4.1666666666666602E-2</c:v>
                </c:pt>
                <c:pt idx="42681">
                  <c:v>6.25E-2</c:v>
                </c:pt>
                <c:pt idx="42682">
                  <c:v>8.3333333333333301E-2</c:v>
                </c:pt>
                <c:pt idx="42683">
                  <c:v>0.10416666666666601</c:v>
                </c:pt>
                <c:pt idx="42684">
                  <c:v>0.125</c:v>
                </c:pt>
                <c:pt idx="42685">
                  <c:v>0.14583333333333301</c:v>
                </c:pt>
                <c:pt idx="42686">
                  <c:v>0.16666666666666599</c:v>
                </c:pt>
                <c:pt idx="42687">
                  <c:v>0.1875</c:v>
                </c:pt>
                <c:pt idx="42688">
                  <c:v>0.20833333333333301</c:v>
                </c:pt>
                <c:pt idx="42689">
                  <c:v>0.22916666666666599</c:v>
                </c:pt>
                <c:pt idx="42690">
                  <c:v>0.25</c:v>
                </c:pt>
                <c:pt idx="42691">
                  <c:v>0.27083333333333298</c:v>
                </c:pt>
                <c:pt idx="42692">
                  <c:v>0.29166666666666602</c:v>
                </c:pt>
                <c:pt idx="42693">
                  <c:v>0.3125</c:v>
                </c:pt>
                <c:pt idx="42694">
                  <c:v>0.33333333333333298</c:v>
                </c:pt>
                <c:pt idx="42695">
                  <c:v>0.35416666666666602</c:v>
                </c:pt>
                <c:pt idx="42696">
                  <c:v>0.375</c:v>
                </c:pt>
                <c:pt idx="42697">
                  <c:v>0.39583333333333298</c:v>
                </c:pt>
                <c:pt idx="42698">
                  <c:v>0.41666666666666602</c:v>
                </c:pt>
                <c:pt idx="42699">
                  <c:v>0.4375</c:v>
                </c:pt>
                <c:pt idx="42700">
                  <c:v>0.45833333333333298</c:v>
                </c:pt>
                <c:pt idx="42701">
                  <c:v>0.47916666666666602</c:v>
                </c:pt>
                <c:pt idx="42702">
                  <c:v>0.5</c:v>
                </c:pt>
                <c:pt idx="42703">
                  <c:v>0.52083333333333304</c:v>
                </c:pt>
                <c:pt idx="42704">
                  <c:v>0.54166666666666596</c:v>
                </c:pt>
                <c:pt idx="42705">
                  <c:v>0.5625</c:v>
                </c:pt>
                <c:pt idx="42706">
                  <c:v>0.58333333333333304</c:v>
                </c:pt>
                <c:pt idx="42707">
                  <c:v>0.60416666666666596</c:v>
                </c:pt>
                <c:pt idx="42708">
                  <c:v>0.625</c:v>
                </c:pt>
                <c:pt idx="42709">
                  <c:v>0.64583333333333304</c:v>
                </c:pt>
                <c:pt idx="42710">
                  <c:v>0.66666666666666596</c:v>
                </c:pt>
                <c:pt idx="42711">
                  <c:v>0.6875</c:v>
                </c:pt>
                <c:pt idx="42712">
                  <c:v>0.70833333333333304</c:v>
                </c:pt>
                <c:pt idx="42713">
                  <c:v>0.72916666666666596</c:v>
                </c:pt>
                <c:pt idx="42714">
                  <c:v>0.75</c:v>
                </c:pt>
                <c:pt idx="42715">
                  <c:v>0.77083333333333304</c:v>
                </c:pt>
                <c:pt idx="42716">
                  <c:v>0.79166666666666596</c:v>
                </c:pt>
                <c:pt idx="42717">
                  <c:v>0.8125</c:v>
                </c:pt>
                <c:pt idx="42718">
                  <c:v>0.83333333333333304</c:v>
                </c:pt>
                <c:pt idx="42719">
                  <c:v>0.85416666666666596</c:v>
                </c:pt>
                <c:pt idx="42720">
                  <c:v>0.875</c:v>
                </c:pt>
                <c:pt idx="42721">
                  <c:v>0.89583333333333304</c:v>
                </c:pt>
                <c:pt idx="42722">
                  <c:v>0.91666666666666596</c:v>
                </c:pt>
                <c:pt idx="42723">
                  <c:v>0.9375</c:v>
                </c:pt>
                <c:pt idx="42724">
                  <c:v>0.95833333333333304</c:v>
                </c:pt>
                <c:pt idx="42725">
                  <c:v>0.97916666666666596</c:v>
                </c:pt>
                <c:pt idx="42726">
                  <c:v>0</c:v>
                </c:pt>
                <c:pt idx="42727">
                  <c:v>1.8867924528301799E-2</c:v>
                </c:pt>
                <c:pt idx="42728">
                  <c:v>3.7735849056603703E-2</c:v>
                </c:pt>
                <c:pt idx="42729">
                  <c:v>5.6603773584905599E-2</c:v>
                </c:pt>
                <c:pt idx="42730">
                  <c:v>7.5471698113207503E-2</c:v>
                </c:pt>
                <c:pt idx="42731">
                  <c:v>9.4339622641509399E-2</c:v>
                </c:pt>
                <c:pt idx="42732">
                  <c:v>0.113207547169811</c:v>
                </c:pt>
                <c:pt idx="42733">
                  <c:v>0.13207547169811301</c:v>
                </c:pt>
                <c:pt idx="42734">
                  <c:v>0.15094339622641501</c:v>
                </c:pt>
                <c:pt idx="42735">
                  <c:v>0.169811320754716</c:v>
                </c:pt>
                <c:pt idx="42736">
                  <c:v>0.18867924528301799</c:v>
                </c:pt>
                <c:pt idx="42737">
                  <c:v>0.20754716981131999</c:v>
                </c:pt>
                <c:pt idx="42738">
                  <c:v>0.22641509433962201</c:v>
                </c:pt>
                <c:pt idx="42739">
                  <c:v>0.245283018867924</c:v>
                </c:pt>
                <c:pt idx="42740">
                  <c:v>0.26415094339622602</c:v>
                </c:pt>
                <c:pt idx="42741">
                  <c:v>0.28301886792452802</c:v>
                </c:pt>
                <c:pt idx="42742">
                  <c:v>0.30188679245283001</c:v>
                </c:pt>
                <c:pt idx="42743">
                  <c:v>0.320754716981132</c:v>
                </c:pt>
                <c:pt idx="42744">
                  <c:v>0.339622641509433</c:v>
                </c:pt>
                <c:pt idx="42745">
                  <c:v>0.35849056603773499</c:v>
                </c:pt>
                <c:pt idx="42746">
                  <c:v>0.37735849056603699</c:v>
                </c:pt>
                <c:pt idx="42747">
                  <c:v>0.39622641509433898</c:v>
                </c:pt>
                <c:pt idx="42748">
                  <c:v>0.41509433962264097</c:v>
                </c:pt>
                <c:pt idx="42749">
                  <c:v>0.43396226415094302</c:v>
                </c:pt>
                <c:pt idx="42750">
                  <c:v>0.45283018867924502</c:v>
                </c:pt>
                <c:pt idx="42751">
                  <c:v>0.47169811320754701</c:v>
                </c:pt>
                <c:pt idx="42752">
                  <c:v>0.490566037735849</c:v>
                </c:pt>
                <c:pt idx="42753">
                  <c:v>0.50943396226415005</c:v>
                </c:pt>
                <c:pt idx="42754">
                  <c:v>0.52830188679245205</c:v>
                </c:pt>
                <c:pt idx="42755">
                  <c:v>0.54716981132075404</c:v>
                </c:pt>
                <c:pt idx="42756">
                  <c:v>0.56603773584905603</c:v>
                </c:pt>
                <c:pt idx="42757">
                  <c:v>0.58490566037735803</c:v>
                </c:pt>
                <c:pt idx="42758">
                  <c:v>0.60377358490566002</c:v>
                </c:pt>
                <c:pt idx="42759">
                  <c:v>0.62264150943396201</c:v>
                </c:pt>
                <c:pt idx="42760">
                  <c:v>0.64150943396226401</c:v>
                </c:pt>
                <c:pt idx="42761">
                  <c:v>0.660377358490566</c:v>
                </c:pt>
                <c:pt idx="42762">
                  <c:v>0.679245283018867</c:v>
                </c:pt>
                <c:pt idx="42763">
                  <c:v>0.69811320754716899</c:v>
                </c:pt>
                <c:pt idx="42764">
                  <c:v>0.71698113207547098</c:v>
                </c:pt>
                <c:pt idx="42765">
                  <c:v>0.73584905660377298</c:v>
                </c:pt>
                <c:pt idx="42766">
                  <c:v>0.75471698113207497</c:v>
                </c:pt>
                <c:pt idx="42767">
                  <c:v>0.77358490566037696</c:v>
                </c:pt>
                <c:pt idx="42768">
                  <c:v>0.79245283018867896</c:v>
                </c:pt>
                <c:pt idx="42769">
                  <c:v>0.81132075471698095</c:v>
                </c:pt>
                <c:pt idx="42770">
                  <c:v>0.83018867924528295</c:v>
                </c:pt>
                <c:pt idx="42771">
                  <c:v>0.84905660377358405</c:v>
                </c:pt>
                <c:pt idx="42772">
                  <c:v>0.86792452830188604</c:v>
                </c:pt>
                <c:pt idx="42773">
                  <c:v>0.88679245283018804</c:v>
                </c:pt>
                <c:pt idx="42774">
                  <c:v>0.90566037735849003</c:v>
                </c:pt>
                <c:pt idx="42775">
                  <c:v>0.92452830188679203</c:v>
                </c:pt>
                <c:pt idx="42776">
                  <c:v>0.94339622641509402</c:v>
                </c:pt>
                <c:pt idx="42777">
                  <c:v>0.96226415094339601</c:v>
                </c:pt>
                <c:pt idx="42778">
                  <c:v>0.98113207547169801</c:v>
                </c:pt>
                <c:pt idx="42779">
                  <c:v>0</c:v>
                </c:pt>
                <c:pt idx="42780">
                  <c:v>1.4084507042253501E-2</c:v>
                </c:pt>
                <c:pt idx="42781">
                  <c:v>2.8169014084507001E-2</c:v>
                </c:pt>
                <c:pt idx="42782">
                  <c:v>4.22535211267605E-2</c:v>
                </c:pt>
                <c:pt idx="42783">
                  <c:v>5.6338028169014003E-2</c:v>
                </c:pt>
                <c:pt idx="42784">
                  <c:v>7.0422535211267595E-2</c:v>
                </c:pt>
                <c:pt idx="42785">
                  <c:v>8.4507042253521097E-2</c:v>
                </c:pt>
                <c:pt idx="42786">
                  <c:v>9.85915492957746E-2</c:v>
                </c:pt>
                <c:pt idx="42787">
                  <c:v>0.11267605633802801</c:v>
                </c:pt>
                <c:pt idx="42788">
                  <c:v>0.12676056338028099</c:v>
                </c:pt>
                <c:pt idx="42789">
                  <c:v>0.140845070422535</c:v>
                </c:pt>
                <c:pt idx="42790">
                  <c:v>0.154929577464788</c:v>
                </c:pt>
                <c:pt idx="42791">
                  <c:v>0.169014084507042</c:v>
                </c:pt>
                <c:pt idx="42792">
                  <c:v>0.183098591549295</c:v>
                </c:pt>
                <c:pt idx="42793">
                  <c:v>0.19718309859154901</c:v>
                </c:pt>
                <c:pt idx="42794">
                  <c:v>0.21126760563380201</c:v>
                </c:pt>
                <c:pt idx="42795">
                  <c:v>0.22535211267605601</c:v>
                </c:pt>
                <c:pt idx="42796">
                  <c:v>0.23943661971830901</c:v>
                </c:pt>
                <c:pt idx="42797">
                  <c:v>0.25352112676056299</c:v>
                </c:pt>
                <c:pt idx="42798">
                  <c:v>0.26760563380281599</c:v>
                </c:pt>
                <c:pt idx="42799">
                  <c:v>0.28169014084506999</c:v>
                </c:pt>
                <c:pt idx="42800">
                  <c:v>0.29577464788732299</c:v>
                </c:pt>
                <c:pt idx="42801">
                  <c:v>0.309859154929577</c:v>
                </c:pt>
                <c:pt idx="42802">
                  <c:v>0.323943661971831</c:v>
                </c:pt>
                <c:pt idx="42803">
                  <c:v>0.338028169014084</c:v>
                </c:pt>
                <c:pt idx="42804">
                  <c:v>0.352112676056338</c:v>
                </c:pt>
                <c:pt idx="42805">
                  <c:v>0.36619718309859101</c:v>
                </c:pt>
                <c:pt idx="42806">
                  <c:v>0.38028169014084501</c:v>
                </c:pt>
                <c:pt idx="42807">
                  <c:v>0.39436619718309801</c:v>
                </c:pt>
                <c:pt idx="42808">
                  <c:v>0.40845070422535201</c:v>
                </c:pt>
                <c:pt idx="42809">
                  <c:v>0.42253521126760502</c:v>
                </c:pt>
                <c:pt idx="42810">
                  <c:v>0.43661971830985902</c:v>
                </c:pt>
                <c:pt idx="42811">
                  <c:v>0.45070422535211202</c:v>
                </c:pt>
                <c:pt idx="42812">
                  <c:v>0.46478873239436602</c:v>
                </c:pt>
                <c:pt idx="42813">
                  <c:v>0.47887323943661902</c:v>
                </c:pt>
                <c:pt idx="42814">
                  <c:v>0.49295774647887303</c:v>
                </c:pt>
                <c:pt idx="42815">
                  <c:v>0.50704225352112597</c:v>
                </c:pt>
                <c:pt idx="42816">
                  <c:v>0.52112676056338003</c:v>
                </c:pt>
                <c:pt idx="42817">
                  <c:v>0.53521126760563298</c:v>
                </c:pt>
                <c:pt idx="42818">
                  <c:v>0.54929577464788704</c:v>
                </c:pt>
                <c:pt idx="42819">
                  <c:v>0.56338028169013998</c:v>
                </c:pt>
                <c:pt idx="42820">
                  <c:v>0.57746478873239404</c:v>
                </c:pt>
                <c:pt idx="42821">
                  <c:v>0.59154929577464699</c:v>
                </c:pt>
                <c:pt idx="42822">
                  <c:v>0.60563380281690105</c:v>
                </c:pt>
                <c:pt idx="42823">
                  <c:v>0.61971830985915399</c:v>
                </c:pt>
                <c:pt idx="42824">
                  <c:v>0.63380281690140805</c:v>
                </c:pt>
                <c:pt idx="42825">
                  <c:v>0.647887323943662</c:v>
                </c:pt>
                <c:pt idx="42826">
                  <c:v>0.66197183098591506</c:v>
                </c:pt>
                <c:pt idx="42827">
                  <c:v>0.676056338028169</c:v>
                </c:pt>
                <c:pt idx="42828">
                  <c:v>0.69014084507042195</c:v>
                </c:pt>
                <c:pt idx="42829">
                  <c:v>0.70422535211267601</c:v>
                </c:pt>
                <c:pt idx="42830">
                  <c:v>0.71830985915492895</c:v>
                </c:pt>
                <c:pt idx="42831">
                  <c:v>0.73239436619718301</c:v>
                </c:pt>
                <c:pt idx="42832">
                  <c:v>0.74647887323943596</c:v>
                </c:pt>
                <c:pt idx="42833">
                  <c:v>0.76056338028169002</c:v>
                </c:pt>
                <c:pt idx="42834">
                  <c:v>0.77464788732394296</c:v>
                </c:pt>
                <c:pt idx="42835">
                  <c:v>0.78873239436619702</c:v>
                </c:pt>
                <c:pt idx="42836">
                  <c:v>0.80281690140844997</c:v>
                </c:pt>
                <c:pt idx="42837">
                  <c:v>0.81690140845070403</c:v>
                </c:pt>
                <c:pt idx="42838">
                  <c:v>0.83098591549295697</c:v>
                </c:pt>
                <c:pt idx="42839">
                  <c:v>0.84507042253521103</c:v>
                </c:pt>
                <c:pt idx="42840">
                  <c:v>0.85915492957746398</c:v>
                </c:pt>
                <c:pt idx="42841">
                  <c:v>0.87323943661971803</c:v>
                </c:pt>
                <c:pt idx="42842">
                  <c:v>0.88732394366197098</c:v>
                </c:pt>
                <c:pt idx="42843">
                  <c:v>0.90140845070422504</c:v>
                </c:pt>
                <c:pt idx="42844">
                  <c:v>0.91549295774647799</c:v>
                </c:pt>
                <c:pt idx="42845">
                  <c:v>0.92957746478873204</c:v>
                </c:pt>
                <c:pt idx="42846">
                  <c:v>0.94366197183098499</c:v>
                </c:pt>
                <c:pt idx="42847">
                  <c:v>0.95774647887323905</c:v>
                </c:pt>
                <c:pt idx="42848">
                  <c:v>0.971830985915493</c:v>
                </c:pt>
                <c:pt idx="42849">
                  <c:v>0.98591549295774605</c:v>
                </c:pt>
                <c:pt idx="42850">
                  <c:v>0</c:v>
                </c:pt>
                <c:pt idx="42851">
                  <c:v>1.38888888888888E-2</c:v>
                </c:pt>
                <c:pt idx="42852">
                  <c:v>2.77777777777777E-2</c:v>
                </c:pt>
                <c:pt idx="42853">
                  <c:v>4.1666666666666602E-2</c:v>
                </c:pt>
                <c:pt idx="42854">
                  <c:v>5.5555555555555497E-2</c:v>
                </c:pt>
                <c:pt idx="42855">
                  <c:v>6.9444444444444406E-2</c:v>
                </c:pt>
                <c:pt idx="42856">
                  <c:v>8.3333333333333301E-2</c:v>
                </c:pt>
                <c:pt idx="42857">
                  <c:v>9.7222222222222196E-2</c:v>
                </c:pt>
                <c:pt idx="42858">
                  <c:v>0.11111111111111099</c:v>
                </c:pt>
                <c:pt idx="42859">
                  <c:v>0.125</c:v>
                </c:pt>
                <c:pt idx="42860">
                  <c:v>0.13888888888888801</c:v>
                </c:pt>
                <c:pt idx="42861">
                  <c:v>0.15277777777777701</c:v>
                </c:pt>
                <c:pt idx="42862">
                  <c:v>0.16666666666666599</c:v>
                </c:pt>
                <c:pt idx="42863">
                  <c:v>0.180555555555555</c:v>
                </c:pt>
                <c:pt idx="42864">
                  <c:v>0.194444444444444</c:v>
                </c:pt>
                <c:pt idx="42865">
                  <c:v>0.20833333333333301</c:v>
                </c:pt>
                <c:pt idx="42866">
                  <c:v>0.22222222222222199</c:v>
                </c:pt>
                <c:pt idx="42867">
                  <c:v>0.23611111111111099</c:v>
                </c:pt>
                <c:pt idx="42868">
                  <c:v>0.25</c:v>
                </c:pt>
                <c:pt idx="42869">
                  <c:v>0.26388888888888801</c:v>
                </c:pt>
                <c:pt idx="42870">
                  <c:v>0.27777777777777701</c:v>
                </c:pt>
                <c:pt idx="42871">
                  <c:v>0.29166666666666602</c:v>
                </c:pt>
                <c:pt idx="42872">
                  <c:v>0.30555555555555503</c:v>
                </c:pt>
                <c:pt idx="42873">
                  <c:v>0.31944444444444398</c:v>
                </c:pt>
                <c:pt idx="42874">
                  <c:v>0.33333333333333298</c:v>
                </c:pt>
                <c:pt idx="42875">
                  <c:v>0.34722222222222199</c:v>
                </c:pt>
                <c:pt idx="42876">
                  <c:v>0.36111111111111099</c:v>
                </c:pt>
                <c:pt idx="42877">
                  <c:v>0.375</c:v>
                </c:pt>
                <c:pt idx="42878">
                  <c:v>0.38888888888888801</c:v>
                </c:pt>
                <c:pt idx="42879">
                  <c:v>0.40277777777777701</c:v>
                </c:pt>
                <c:pt idx="42880">
                  <c:v>0.41666666666666602</c:v>
                </c:pt>
                <c:pt idx="42881">
                  <c:v>0.43055555555555503</c:v>
                </c:pt>
                <c:pt idx="42882">
                  <c:v>0.44444444444444398</c:v>
                </c:pt>
                <c:pt idx="42883">
                  <c:v>0.45833333333333298</c:v>
                </c:pt>
                <c:pt idx="42884">
                  <c:v>0.47222222222222199</c:v>
                </c:pt>
                <c:pt idx="42885">
                  <c:v>0.48611111111111099</c:v>
                </c:pt>
                <c:pt idx="42886">
                  <c:v>0.5</c:v>
                </c:pt>
                <c:pt idx="42887">
                  <c:v>0.51388888888888795</c:v>
                </c:pt>
                <c:pt idx="42888">
                  <c:v>0.52777777777777701</c:v>
                </c:pt>
                <c:pt idx="42889">
                  <c:v>0.54166666666666596</c:v>
                </c:pt>
                <c:pt idx="42890">
                  <c:v>0.55555555555555503</c:v>
                </c:pt>
                <c:pt idx="42891">
                  <c:v>0.56944444444444398</c:v>
                </c:pt>
                <c:pt idx="42892">
                  <c:v>0.58333333333333304</c:v>
                </c:pt>
                <c:pt idx="42893">
                  <c:v>0.59722222222222199</c:v>
                </c:pt>
                <c:pt idx="42894">
                  <c:v>0.61111111111111105</c:v>
                </c:pt>
                <c:pt idx="42895">
                  <c:v>0.625</c:v>
                </c:pt>
                <c:pt idx="42896">
                  <c:v>0.63888888888888795</c:v>
                </c:pt>
                <c:pt idx="42897">
                  <c:v>0.65277777777777701</c:v>
                </c:pt>
                <c:pt idx="42898">
                  <c:v>0.66666666666666596</c:v>
                </c:pt>
                <c:pt idx="42899">
                  <c:v>0.68055555555555503</c:v>
                </c:pt>
                <c:pt idx="42900">
                  <c:v>0.69444444444444398</c:v>
                </c:pt>
                <c:pt idx="42901">
                  <c:v>0.70833333333333304</c:v>
                </c:pt>
                <c:pt idx="42902">
                  <c:v>0.72222222222222199</c:v>
                </c:pt>
                <c:pt idx="42903">
                  <c:v>0.73611111111111105</c:v>
                </c:pt>
                <c:pt idx="42904">
                  <c:v>0.75</c:v>
                </c:pt>
                <c:pt idx="42905">
                  <c:v>0.76388888888888795</c:v>
                </c:pt>
                <c:pt idx="42906">
                  <c:v>0.77777777777777701</c:v>
                </c:pt>
                <c:pt idx="42907">
                  <c:v>0.79166666666666596</c:v>
                </c:pt>
                <c:pt idx="42908">
                  <c:v>0.80555555555555503</c:v>
                </c:pt>
                <c:pt idx="42909">
                  <c:v>0.81944444444444398</c:v>
                </c:pt>
                <c:pt idx="42910">
                  <c:v>0.83333333333333304</c:v>
                </c:pt>
                <c:pt idx="42911">
                  <c:v>0.84722222222222199</c:v>
                </c:pt>
                <c:pt idx="42912">
                  <c:v>0.86111111111111105</c:v>
                </c:pt>
                <c:pt idx="42913">
                  <c:v>0.875</c:v>
                </c:pt>
                <c:pt idx="42914">
                  <c:v>0.88888888888888795</c:v>
                </c:pt>
                <c:pt idx="42915">
                  <c:v>0.90277777777777701</c:v>
                </c:pt>
                <c:pt idx="42916">
                  <c:v>0.91666666666666596</c:v>
                </c:pt>
                <c:pt idx="42917">
                  <c:v>0.93055555555555503</c:v>
                </c:pt>
                <c:pt idx="42918">
                  <c:v>0.94444444444444398</c:v>
                </c:pt>
                <c:pt idx="42919">
                  <c:v>0.95833333333333304</c:v>
                </c:pt>
                <c:pt idx="42920">
                  <c:v>0.97222222222222199</c:v>
                </c:pt>
                <c:pt idx="42921">
                  <c:v>0.98611111111111105</c:v>
                </c:pt>
                <c:pt idx="42922">
                  <c:v>0</c:v>
                </c:pt>
                <c:pt idx="42923">
                  <c:v>1.5625E-2</c:v>
                </c:pt>
                <c:pt idx="42924">
                  <c:v>3.125E-2</c:v>
                </c:pt>
                <c:pt idx="42925">
                  <c:v>4.6875E-2</c:v>
                </c:pt>
                <c:pt idx="42926">
                  <c:v>6.25E-2</c:v>
                </c:pt>
                <c:pt idx="42927">
                  <c:v>7.8125E-2</c:v>
                </c:pt>
                <c:pt idx="42928">
                  <c:v>9.375E-2</c:v>
                </c:pt>
                <c:pt idx="42929">
                  <c:v>0.109375</c:v>
                </c:pt>
                <c:pt idx="42930">
                  <c:v>0.125</c:v>
                </c:pt>
                <c:pt idx="42931">
                  <c:v>0.140625</c:v>
                </c:pt>
                <c:pt idx="42932">
                  <c:v>0.15625</c:v>
                </c:pt>
                <c:pt idx="42933">
                  <c:v>0.171875</c:v>
                </c:pt>
                <c:pt idx="42934">
                  <c:v>0.1875</c:v>
                </c:pt>
                <c:pt idx="42935">
                  <c:v>0.203125</c:v>
                </c:pt>
                <c:pt idx="42936">
                  <c:v>0.21875</c:v>
                </c:pt>
                <c:pt idx="42937">
                  <c:v>0.234375</c:v>
                </c:pt>
                <c:pt idx="42938">
                  <c:v>0.25</c:v>
                </c:pt>
                <c:pt idx="42939">
                  <c:v>0.265625</c:v>
                </c:pt>
                <c:pt idx="42940">
                  <c:v>0.28125</c:v>
                </c:pt>
                <c:pt idx="42941">
                  <c:v>0.296875</c:v>
                </c:pt>
                <c:pt idx="42942">
                  <c:v>0.3125</c:v>
                </c:pt>
                <c:pt idx="42943">
                  <c:v>0.328125</c:v>
                </c:pt>
                <c:pt idx="42944">
                  <c:v>0.34375</c:v>
                </c:pt>
                <c:pt idx="42945">
                  <c:v>0.359375</c:v>
                </c:pt>
                <c:pt idx="42946">
                  <c:v>0.375</c:v>
                </c:pt>
                <c:pt idx="42947">
                  <c:v>0.390625</c:v>
                </c:pt>
                <c:pt idx="42948">
                  <c:v>0.40625</c:v>
                </c:pt>
                <c:pt idx="42949">
                  <c:v>0.421875</c:v>
                </c:pt>
                <c:pt idx="42950">
                  <c:v>0.4375</c:v>
                </c:pt>
                <c:pt idx="42951">
                  <c:v>0.453125</c:v>
                </c:pt>
                <c:pt idx="42952">
                  <c:v>0.46875</c:v>
                </c:pt>
                <c:pt idx="42953">
                  <c:v>0.484375</c:v>
                </c:pt>
                <c:pt idx="42954">
                  <c:v>0.5</c:v>
                </c:pt>
                <c:pt idx="42955">
                  <c:v>0.515625</c:v>
                </c:pt>
                <c:pt idx="42956">
                  <c:v>0.53125</c:v>
                </c:pt>
                <c:pt idx="42957">
                  <c:v>0.546875</c:v>
                </c:pt>
                <c:pt idx="42958">
                  <c:v>0.5625</c:v>
                </c:pt>
                <c:pt idx="42959">
                  <c:v>0.578125</c:v>
                </c:pt>
                <c:pt idx="42960">
                  <c:v>0.59375</c:v>
                </c:pt>
                <c:pt idx="42961">
                  <c:v>0.609375</c:v>
                </c:pt>
                <c:pt idx="42962">
                  <c:v>0.625</c:v>
                </c:pt>
                <c:pt idx="42963">
                  <c:v>0.640625</c:v>
                </c:pt>
                <c:pt idx="42964">
                  <c:v>0.65625</c:v>
                </c:pt>
                <c:pt idx="42965">
                  <c:v>0.671875</c:v>
                </c:pt>
                <c:pt idx="42966">
                  <c:v>0.6875</c:v>
                </c:pt>
                <c:pt idx="42967">
                  <c:v>0.703125</c:v>
                </c:pt>
                <c:pt idx="42968">
                  <c:v>0.71875</c:v>
                </c:pt>
                <c:pt idx="42969">
                  <c:v>0.734375</c:v>
                </c:pt>
                <c:pt idx="42970">
                  <c:v>0.75</c:v>
                </c:pt>
                <c:pt idx="42971">
                  <c:v>0.765625</c:v>
                </c:pt>
                <c:pt idx="42972">
                  <c:v>0.78125</c:v>
                </c:pt>
                <c:pt idx="42973">
                  <c:v>0.796875</c:v>
                </c:pt>
                <c:pt idx="42974">
                  <c:v>0.8125</c:v>
                </c:pt>
                <c:pt idx="42975">
                  <c:v>0.828125</c:v>
                </c:pt>
                <c:pt idx="42976">
                  <c:v>0.84375</c:v>
                </c:pt>
                <c:pt idx="42977">
                  <c:v>0.859375</c:v>
                </c:pt>
                <c:pt idx="42978">
                  <c:v>0.875</c:v>
                </c:pt>
                <c:pt idx="42979">
                  <c:v>0.890625</c:v>
                </c:pt>
                <c:pt idx="42980">
                  <c:v>0.90625</c:v>
                </c:pt>
                <c:pt idx="42981">
                  <c:v>0.921875</c:v>
                </c:pt>
                <c:pt idx="42982">
                  <c:v>0.9375</c:v>
                </c:pt>
                <c:pt idx="42983">
                  <c:v>0.953125</c:v>
                </c:pt>
                <c:pt idx="42984">
                  <c:v>0.96875</c:v>
                </c:pt>
                <c:pt idx="42985">
                  <c:v>0.984375</c:v>
                </c:pt>
                <c:pt idx="42986">
                  <c:v>0</c:v>
                </c:pt>
                <c:pt idx="42987">
                  <c:v>1.8181818181818101E-2</c:v>
                </c:pt>
                <c:pt idx="42988">
                  <c:v>3.6363636363636299E-2</c:v>
                </c:pt>
                <c:pt idx="42989">
                  <c:v>5.4545454545454501E-2</c:v>
                </c:pt>
                <c:pt idx="42990">
                  <c:v>7.2727272727272696E-2</c:v>
                </c:pt>
                <c:pt idx="42991">
                  <c:v>9.0909090909090898E-2</c:v>
                </c:pt>
                <c:pt idx="42992">
                  <c:v>0.109090909090909</c:v>
                </c:pt>
                <c:pt idx="42993">
                  <c:v>0.12727272727272701</c:v>
                </c:pt>
                <c:pt idx="42994">
                  <c:v>0.145454545454545</c:v>
                </c:pt>
                <c:pt idx="42995">
                  <c:v>0.163636363636363</c:v>
                </c:pt>
                <c:pt idx="42996">
                  <c:v>0.18181818181818099</c:v>
                </c:pt>
                <c:pt idx="42997">
                  <c:v>0.2</c:v>
                </c:pt>
                <c:pt idx="42998">
                  <c:v>0.218181818181818</c:v>
                </c:pt>
                <c:pt idx="42999">
                  <c:v>0.236363636363636</c:v>
                </c:pt>
                <c:pt idx="43000">
                  <c:v>0.25454545454545402</c:v>
                </c:pt>
                <c:pt idx="43001">
                  <c:v>0.27272727272727199</c:v>
                </c:pt>
                <c:pt idx="43002">
                  <c:v>0.29090909090909001</c:v>
                </c:pt>
                <c:pt idx="43003">
                  <c:v>0.30909090909090903</c:v>
                </c:pt>
                <c:pt idx="43004">
                  <c:v>0.32727272727272699</c:v>
                </c:pt>
                <c:pt idx="43005">
                  <c:v>0.34545454545454501</c:v>
                </c:pt>
                <c:pt idx="43006">
                  <c:v>0.36363636363636298</c:v>
                </c:pt>
                <c:pt idx="43007">
                  <c:v>0.381818181818181</c:v>
                </c:pt>
                <c:pt idx="43008">
                  <c:v>0.4</c:v>
                </c:pt>
                <c:pt idx="43009">
                  <c:v>0.41818181818181799</c:v>
                </c:pt>
                <c:pt idx="43010">
                  <c:v>0.43636363636363601</c:v>
                </c:pt>
                <c:pt idx="43011">
                  <c:v>0.45454545454545398</c:v>
                </c:pt>
                <c:pt idx="43012">
                  <c:v>0.472727272727272</c:v>
                </c:pt>
                <c:pt idx="43013">
                  <c:v>0.49090909090909002</c:v>
                </c:pt>
                <c:pt idx="43014">
                  <c:v>0.50909090909090904</c:v>
                </c:pt>
                <c:pt idx="43015">
                  <c:v>0.527272727272727</c:v>
                </c:pt>
                <c:pt idx="43016">
                  <c:v>0.54545454545454497</c:v>
                </c:pt>
                <c:pt idx="43017">
                  <c:v>0.56363636363636305</c:v>
                </c:pt>
                <c:pt idx="43018">
                  <c:v>0.58181818181818101</c:v>
                </c:pt>
                <c:pt idx="43019">
                  <c:v>0.6</c:v>
                </c:pt>
                <c:pt idx="43020">
                  <c:v>0.61818181818181805</c:v>
                </c:pt>
                <c:pt idx="43021">
                  <c:v>0.63636363636363602</c:v>
                </c:pt>
                <c:pt idx="43022">
                  <c:v>0.65454545454545399</c:v>
                </c:pt>
                <c:pt idx="43023">
                  <c:v>0.67272727272727195</c:v>
                </c:pt>
                <c:pt idx="43024">
                  <c:v>0.69090909090909003</c:v>
                </c:pt>
                <c:pt idx="43025">
                  <c:v>0.70909090909090899</c:v>
                </c:pt>
                <c:pt idx="43026">
                  <c:v>0.72727272727272696</c:v>
                </c:pt>
                <c:pt idx="43027">
                  <c:v>0.74545454545454504</c:v>
                </c:pt>
                <c:pt idx="43028">
                  <c:v>0.763636363636363</c:v>
                </c:pt>
                <c:pt idx="43029">
                  <c:v>0.78181818181818097</c:v>
                </c:pt>
                <c:pt idx="43030">
                  <c:v>0.8</c:v>
                </c:pt>
                <c:pt idx="43031">
                  <c:v>0.81818181818181801</c:v>
                </c:pt>
                <c:pt idx="43032">
                  <c:v>0.83636363636363598</c:v>
                </c:pt>
                <c:pt idx="43033">
                  <c:v>0.85454545454545405</c:v>
                </c:pt>
                <c:pt idx="43034">
                  <c:v>0.87272727272727202</c:v>
                </c:pt>
                <c:pt idx="43035">
                  <c:v>0.89090909090908998</c:v>
                </c:pt>
                <c:pt idx="43036">
                  <c:v>0.90909090909090895</c:v>
                </c:pt>
                <c:pt idx="43037">
                  <c:v>0.92727272727272703</c:v>
                </c:pt>
                <c:pt idx="43038">
                  <c:v>0.94545454545454499</c:v>
                </c:pt>
                <c:pt idx="43039">
                  <c:v>0.96363636363636296</c:v>
                </c:pt>
                <c:pt idx="43040">
                  <c:v>0.98181818181818103</c:v>
                </c:pt>
                <c:pt idx="43041">
                  <c:v>0</c:v>
                </c:pt>
                <c:pt idx="43042">
                  <c:v>1.23456790123456E-2</c:v>
                </c:pt>
                <c:pt idx="43043">
                  <c:v>2.4691358024691301E-2</c:v>
                </c:pt>
                <c:pt idx="43044">
                  <c:v>3.7037037037037E-2</c:v>
                </c:pt>
                <c:pt idx="43045">
                  <c:v>4.9382716049382699E-2</c:v>
                </c:pt>
                <c:pt idx="43046">
                  <c:v>6.1728395061728301E-2</c:v>
                </c:pt>
                <c:pt idx="43047">
                  <c:v>7.4074074074074001E-2</c:v>
                </c:pt>
                <c:pt idx="43048">
                  <c:v>8.6419753086419707E-2</c:v>
                </c:pt>
                <c:pt idx="43049">
                  <c:v>9.8765432098765399E-2</c:v>
                </c:pt>
                <c:pt idx="43050">
                  <c:v>0.11111111111111099</c:v>
                </c:pt>
                <c:pt idx="43051">
                  <c:v>0.12345679012345601</c:v>
                </c:pt>
                <c:pt idx="43052">
                  <c:v>0.13580246913580199</c:v>
                </c:pt>
                <c:pt idx="43053">
                  <c:v>0.148148148148148</c:v>
                </c:pt>
                <c:pt idx="43054">
                  <c:v>0.16049382716049301</c:v>
                </c:pt>
                <c:pt idx="43055">
                  <c:v>0.172839506172839</c:v>
                </c:pt>
                <c:pt idx="43056">
                  <c:v>0.18518518518518501</c:v>
                </c:pt>
                <c:pt idx="43057">
                  <c:v>0.19753086419752999</c:v>
                </c:pt>
                <c:pt idx="43058">
                  <c:v>0.209876543209876</c:v>
                </c:pt>
                <c:pt idx="43059">
                  <c:v>0.22222222222222199</c:v>
                </c:pt>
                <c:pt idx="43060">
                  <c:v>0.234567901234567</c:v>
                </c:pt>
                <c:pt idx="43061">
                  <c:v>0.24691358024691301</c:v>
                </c:pt>
                <c:pt idx="43062">
                  <c:v>0.25925925925925902</c:v>
                </c:pt>
                <c:pt idx="43063">
                  <c:v>0.27160493827160398</c:v>
                </c:pt>
                <c:pt idx="43064">
                  <c:v>0.28395061728394999</c:v>
                </c:pt>
                <c:pt idx="43065">
                  <c:v>0.296296296296296</c:v>
                </c:pt>
                <c:pt idx="43066">
                  <c:v>0.30864197530864101</c:v>
                </c:pt>
                <c:pt idx="43067">
                  <c:v>0.32098765432098703</c:v>
                </c:pt>
                <c:pt idx="43068">
                  <c:v>0.33333333333333298</c:v>
                </c:pt>
                <c:pt idx="43069">
                  <c:v>0.34567901234567899</c:v>
                </c:pt>
                <c:pt idx="43070">
                  <c:v>0.35802469135802401</c:v>
                </c:pt>
                <c:pt idx="43071">
                  <c:v>0.37037037037037002</c:v>
                </c:pt>
                <c:pt idx="43072">
                  <c:v>0.38271604938271597</c:v>
                </c:pt>
                <c:pt idx="43073">
                  <c:v>0.39506172839506098</c:v>
                </c:pt>
                <c:pt idx="43074">
                  <c:v>0.407407407407407</c:v>
                </c:pt>
                <c:pt idx="43075">
                  <c:v>0.41975308641975301</c:v>
                </c:pt>
                <c:pt idx="43076">
                  <c:v>0.43209876543209802</c:v>
                </c:pt>
                <c:pt idx="43077">
                  <c:v>0.44444444444444398</c:v>
                </c:pt>
                <c:pt idx="43078">
                  <c:v>0.45679012345678999</c:v>
                </c:pt>
                <c:pt idx="43079">
                  <c:v>0.469135802469135</c:v>
                </c:pt>
                <c:pt idx="43080">
                  <c:v>0.48148148148148101</c:v>
                </c:pt>
                <c:pt idx="43081">
                  <c:v>0.49382716049382702</c:v>
                </c:pt>
                <c:pt idx="43082">
                  <c:v>0.50617283950617198</c:v>
                </c:pt>
                <c:pt idx="43083">
                  <c:v>0.51851851851851805</c:v>
                </c:pt>
                <c:pt idx="43084">
                  <c:v>0.530864197530864</c:v>
                </c:pt>
                <c:pt idx="43085">
                  <c:v>0.54320987654320896</c:v>
                </c:pt>
                <c:pt idx="43086">
                  <c:v>0.55555555555555503</c:v>
                </c:pt>
                <c:pt idx="43087">
                  <c:v>0.56790123456790098</c:v>
                </c:pt>
                <c:pt idx="43088">
                  <c:v>0.58024691358024605</c:v>
                </c:pt>
                <c:pt idx="43089">
                  <c:v>0.592592592592592</c:v>
                </c:pt>
                <c:pt idx="43090">
                  <c:v>0.60493827160493796</c:v>
                </c:pt>
                <c:pt idx="43091">
                  <c:v>0.61728395061728303</c:v>
                </c:pt>
                <c:pt idx="43092">
                  <c:v>0.62962962962962898</c:v>
                </c:pt>
                <c:pt idx="43093">
                  <c:v>0.64197530864197505</c:v>
                </c:pt>
                <c:pt idx="43094">
                  <c:v>0.65432098765432101</c:v>
                </c:pt>
                <c:pt idx="43095">
                  <c:v>0.66666666666666596</c:v>
                </c:pt>
                <c:pt idx="43096">
                  <c:v>0.67901234567901203</c:v>
                </c:pt>
                <c:pt idx="43097">
                  <c:v>0.69135802469135799</c:v>
                </c:pt>
                <c:pt idx="43098">
                  <c:v>0.70370370370370305</c:v>
                </c:pt>
                <c:pt idx="43099">
                  <c:v>0.71604938271604901</c:v>
                </c:pt>
                <c:pt idx="43100">
                  <c:v>0.72839506172839497</c:v>
                </c:pt>
                <c:pt idx="43101">
                  <c:v>0.74074074074074003</c:v>
                </c:pt>
                <c:pt idx="43102">
                  <c:v>0.75308641975308599</c:v>
                </c:pt>
                <c:pt idx="43103">
                  <c:v>0.76543209876543195</c:v>
                </c:pt>
                <c:pt idx="43104">
                  <c:v>0.77777777777777701</c:v>
                </c:pt>
                <c:pt idx="43105">
                  <c:v>0.79012345679012297</c:v>
                </c:pt>
                <c:pt idx="43106">
                  <c:v>0.80246913580246904</c:v>
                </c:pt>
                <c:pt idx="43107">
                  <c:v>0.81481481481481399</c:v>
                </c:pt>
                <c:pt idx="43108">
                  <c:v>0.82716049382715995</c:v>
                </c:pt>
                <c:pt idx="43109">
                  <c:v>0.83950617283950602</c:v>
                </c:pt>
                <c:pt idx="43110">
                  <c:v>0.85185185185185097</c:v>
                </c:pt>
                <c:pt idx="43111">
                  <c:v>0.86419753086419704</c:v>
                </c:pt>
                <c:pt idx="43112">
                  <c:v>0.87654320987654299</c:v>
                </c:pt>
                <c:pt idx="43113">
                  <c:v>0.88888888888888795</c:v>
                </c:pt>
                <c:pt idx="43114">
                  <c:v>0.90123456790123402</c:v>
                </c:pt>
                <c:pt idx="43115">
                  <c:v>0.91358024691357997</c:v>
                </c:pt>
                <c:pt idx="43116">
                  <c:v>0.92592592592592504</c:v>
                </c:pt>
                <c:pt idx="43117">
                  <c:v>0.938271604938271</c:v>
                </c:pt>
                <c:pt idx="43118">
                  <c:v>0.95061728395061695</c:v>
                </c:pt>
                <c:pt idx="43119">
                  <c:v>0.96296296296296202</c:v>
                </c:pt>
                <c:pt idx="43120">
                  <c:v>0.97530864197530798</c:v>
                </c:pt>
                <c:pt idx="43121">
                  <c:v>0.98765432098765404</c:v>
                </c:pt>
                <c:pt idx="43122">
                  <c:v>0</c:v>
                </c:pt>
                <c:pt idx="43123">
                  <c:v>4.1666666666666602E-2</c:v>
                </c:pt>
                <c:pt idx="43124">
                  <c:v>8.3333333333333301E-2</c:v>
                </c:pt>
                <c:pt idx="43125">
                  <c:v>0.125</c:v>
                </c:pt>
                <c:pt idx="43126">
                  <c:v>0.16666666666666599</c:v>
                </c:pt>
                <c:pt idx="43127">
                  <c:v>0.20833333333333301</c:v>
                </c:pt>
                <c:pt idx="43128">
                  <c:v>0.25</c:v>
                </c:pt>
                <c:pt idx="43129">
                  <c:v>0.29166666666666602</c:v>
                </c:pt>
                <c:pt idx="43130">
                  <c:v>0.33333333333333298</c:v>
                </c:pt>
                <c:pt idx="43131">
                  <c:v>0.375</c:v>
                </c:pt>
                <c:pt idx="43132">
                  <c:v>0.41666666666666602</c:v>
                </c:pt>
                <c:pt idx="43133">
                  <c:v>0.45833333333333298</c:v>
                </c:pt>
                <c:pt idx="43134">
                  <c:v>0.5</c:v>
                </c:pt>
                <c:pt idx="43135">
                  <c:v>0.54166666666666596</c:v>
                </c:pt>
                <c:pt idx="43136">
                  <c:v>0.58333333333333304</c:v>
                </c:pt>
                <c:pt idx="43137">
                  <c:v>0.625</c:v>
                </c:pt>
                <c:pt idx="43138">
                  <c:v>0.66666666666666596</c:v>
                </c:pt>
                <c:pt idx="43139">
                  <c:v>0.70833333333333304</c:v>
                </c:pt>
                <c:pt idx="43140">
                  <c:v>0.75</c:v>
                </c:pt>
                <c:pt idx="43141">
                  <c:v>0.79166666666666596</c:v>
                </c:pt>
                <c:pt idx="43142">
                  <c:v>0.83333333333333304</c:v>
                </c:pt>
                <c:pt idx="43143">
                  <c:v>0.875</c:v>
                </c:pt>
                <c:pt idx="43144">
                  <c:v>0.91666666666666596</c:v>
                </c:pt>
                <c:pt idx="43145">
                  <c:v>0.95833333333333304</c:v>
                </c:pt>
                <c:pt idx="43146">
                  <c:v>0</c:v>
                </c:pt>
                <c:pt idx="43147">
                  <c:v>1.6129032258064498E-2</c:v>
                </c:pt>
                <c:pt idx="43148">
                  <c:v>3.2258064516128997E-2</c:v>
                </c:pt>
                <c:pt idx="43149">
                  <c:v>4.8387096774193498E-2</c:v>
                </c:pt>
                <c:pt idx="43150">
                  <c:v>6.4516129032257993E-2</c:v>
                </c:pt>
                <c:pt idx="43151">
                  <c:v>8.0645161290322495E-2</c:v>
                </c:pt>
                <c:pt idx="43152">
                  <c:v>9.6774193548387094E-2</c:v>
                </c:pt>
                <c:pt idx="43153">
                  <c:v>0.112903225806451</c:v>
                </c:pt>
                <c:pt idx="43154">
                  <c:v>0.12903225806451599</c:v>
                </c:pt>
                <c:pt idx="43155">
                  <c:v>0.14516129032257999</c:v>
                </c:pt>
                <c:pt idx="43156">
                  <c:v>0.16129032258064499</c:v>
                </c:pt>
                <c:pt idx="43157">
                  <c:v>0.17741935483870899</c:v>
                </c:pt>
                <c:pt idx="43158">
                  <c:v>0.19354838709677399</c:v>
                </c:pt>
                <c:pt idx="43159">
                  <c:v>0.209677419354838</c:v>
                </c:pt>
                <c:pt idx="43160">
                  <c:v>0.225806451612903</c:v>
                </c:pt>
                <c:pt idx="43161">
                  <c:v>0.241935483870967</c:v>
                </c:pt>
                <c:pt idx="43162">
                  <c:v>0.25806451612903197</c:v>
                </c:pt>
                <c:pt idx="43163">
                  <c:v>0.27419354838709598</c:v>
                </c:pt>
                <c:pt idx="43164">
                  <c:v>0.29032258064516098</c:v>
                </c:pt>
                <c:pt idx="43165">
                  <c:v>0.30645161290322498</c:v>
                </c:pt>
                <c:pt idx="43166">
                  <c:v>0.32258064516128998</c:v>
                </c:pt>
                <c:pt idx="43167">
                  <c:v>0.33870967741935398</c:v>
                </c:pt>
                <c:pt idx="43168">
                  <c:v>0.35483870967741898</c:v>
                </c:pt>
                <c:pt idx="43169">
                  <c:v>0.37096774193548299</c:v>
                </c:pt>
                <c:pt idx="43170">
                  <c:v>0.38709677419354799</c:v>
                </c:pt>
                <c:pt idx="43171">
                  <c:v>0.40322580645161199</c:v>
                </c:pt>
                <c:pt idx="43172">
                  <c:v>0.41935483870967699</c:v>
                </c:pt>
                <c:pt idx="43173">
                  <c:v>0.43548387096774099</c:v>
                </c:pt>
                <c:pt idx="43174">
                  <c:v>0.45161290322580599</c:v>
                </c:pt>
                <c:pt idx="43175">
                  <c:v>0.46774193548387</c:v>
                </c:pt>
                <c:pt idx="43176">
                  <c:v>0.483870967741935</c:v>
                </c:pt>
                <c:pt idx="43177">
                  <c:v>0.5</c:v>
                </c:pt>
                <c:pt idx="43178">
                  <c:v>0.51612903225806395</c:v>
                </c:pt>
                <c:pt idx="43179">
                  <c:v>0.532258064516129</c:v>
                </c:pt>
                <c:pt idx="43180">
                  <c:v>0.54838709677419295</c:v>
                </c:pt>
                <c:pt idx="43181">
                  <c:v>0.56451612903225801</c:v>
                </c:pt>
                <c:pt idx="43182">
                  <c:v>0.58064516129032195</c:v>
                </c:pt>
                <c:pt idx="43183">
                  <c:v>0.59677419354838701</c:v>
                </c:pt>
                <c:pt idx="43184">
                  <c:v>0.61290322580645096</c:v>
                </c:pt>
                <c:pt idx="43185">
                  <c:v>0.62903225806451601</c:v>
                </c:pt>
                <c:pt idx="43186">
                  <c:v>0.64516129032257996</c:v>
                </c:pt>
                <c:pt idx="43187">
                  <c:v>0.66129032258064502</c:v>
                </c:pt>
                <c:pt idx="43188">
                  <c:v>0.67741935483870896</c:v>
                </c:pt>
                <c:pt idx="43189">
                  <c:v>0.69354838709677402</c:v>
                </c:pt>
                <c:pt idx="43190">
                  <c:v>0.70967741935483797</c:v>
                </c:pt>
                <c:pt idx="43191">
                  <c:v>0.72580645161290303</c:v>
                </c:pt>
                <c:pt idx="43192">
                  <c:v>0.74193548387096697</c:v>
                </c:pt>
                <c:pt idx="43193">
                  <c:v>0.75806451612903203</c:v>
                </c:pt>
                <c:pt idx="43194">
                  <c:v>0.77419354838709598</c:v>
                </c:pt>
                <c:pt idx="43195">
                  <c:v>0.79032258064516103</c:v>
                </c:pt>
                <c:pt idx="43196">
                  <c:v>0.80645161290322498</c:v>
                </c:pt>
                <c:pt idx="43197">
                  <c:v>0.82258064516129004</c:v>
                </c:pt>
                <c:pt idx="43198">
                  <c:v>0.83870967741935398</c:v>
                </c:pt>
                <c:pt idx="43199">
                  <c:v>0.85483870967741904</c:v>
                </c:pt>
                <c:pt idx="43200">
                  <c:v>0.87096774193548299</c:v>
                </c:pt>
                <c:pt idx="43201">
                  <c:v>0.88709677419354804</c:v>
                </c:pt>
                <c:pt idx="43202">
                  <c:v>0.90322580645161199</c:v>
                </c:pt>
                <c:pt idx="43203">
                  <c:v>0.91935483870967705</c:v>
                </c:pt>
                <c:pt idx="43204">
                  <c:v>0.93548387096774099</c:v>
                </c:pt>
                <c:pt idx="43205">
                  <c:v>0.95161290322580605</c:v>
                </c:pt>
                <c:pt idx="43206">
                  <c:v>0.967741935483871</c:v>
                </c:pt>
                <c:pt idx="43207">
                  <c:v>0.98387096774193505</c:v>
                </c:pt>
                <c:pt idx="43208">
                  <c:v>0</c:v>
                </c:pt>
                <c:pt idx="43209">
                  <c:v>1.26582278481012E-2</c:v>
                </c:pt>
                <c:pt idx="43210">
                  <c:v>2.53164556962025E-2</c:v>
                </c:pt>
                <c:pt idx="43211">
                  <c:v>3.7974683544303799E-2</c:v>
                </c:pt>
                <c:pt idx="43212">
                  <c:v>5.0632911392405E-2</c:v>
                </c:pt>
                <c:pt idx="43213">
                  <c:v>6.3291139240506306E-2</c:v>
                </c:pt>
                <c:pt idx="43214">
                  <c:v>7.5949367088607597E-2</c:v>
                </c:pt>
                <c:pt idx="43215">
                  <c:v>8.8607594936708806E-2</c:v>
                </c:pt>
                <c:pt idx="43216">
                  <c:v>0.10126582278481</c:v>
                </c:pt>
                <c:pt idx="43217">
                  <c:v>0.113924050632911</c:v>
                </c:pt>
                <c:pt idx="43218">
                  <c:v>0.126582278481012</c:v>
                </c:pt>
                <c:pt idx="43219">
                  <c:v>0.139240506329113</c:v>
                </c:pt>
                <c:pt idx="43220">
                  <c:v>0.151898734177215</c:v>
                </c:pt>
                <c:pt idx="43221">
                  <c:v>0.164556962025316</c:v>
                </c:pt>
                <c:pt idx="43222">
                  <c:v>0.177215189873417</c:v>
                </c:pt>
                <c:pt idx="43223">
                  <c:v>0.189873417721519</c:v>
                </c:pt>
                <c:pt idx="43224">
                  <c:v>0.20253164556962</c:v>
                </c:pt>
                <c:pt idx="43225">
                  <c:v>0.215189873417721</c:v>
                </c:pt>
                <c:pt idx="43226">
                  <c:v>0.227848101265822</c:v>
                </c:pt>
                <c:pt idx="43227">
                  <c:v>0.240506329113924</c:v>
                </c:pt>
                <c:pt idx="43228">
                  <c:v>0.253164556962025</c:v>
                </c:pt>
                <c:pt idx="43229">
                  <c:v>0.265822784810126</c:v>
                </c:pt>
                <c:pt idx="43230">
                  <c:v>0.278481012658227</c:v>
                </c:pt>
                <c:pt idx="43231">
                  <c:v>0.291139240506329</c:v>
                </c:pt>
                <c:pt idx="43232">
                  <c:v>0.30379746835443</c:v>
                </c:pt>
                <c:pt idx="43233">
                  <c:v>0.316455696202531</c:v>
                </c:pt>
                <c:pt idx="43234">
                  <c:v>0.329113924050632</c:v>
                </c:pt>
                <c:pt idx="43235">
                  <c:v>0.341772151898734</c:v>
                </c:pt>
                <c:pt idx="43236">
                  <c:v>0.354430379746835</c:v>
                </c:pt>
                <c:pt idx="43237">
                  <c:v>0.367088607594936</c:v>
                </c:pt>
                <c:pt idx="43238">
                  <c:v>0.379746835443038</c:v>
                </c:pt>
                <c:pt idx="43239">
                  <c:v>0.392405063291139</c:v>
                </c:pt>
                <c:pt idx="43240">
                  <c:v>0.40506329113924</c:v>
                </c:pt>
                <c:pt idx="43241">
                  <c:v>0.417721518987341</c:v>
                </c:pt>
                <c:pt idx="43242">
                  <c:v>0.430379746835443</c:v>
                </c:pt>
                <c:pt idx="43243">
                  <c:v>0.443037974683544</c:v>
                </c:pt>
                <c:pt idx="43244">
                  <c:v>0.455696202531645</c:v>
                </c:pt>
                <c:pt idx="43245">
                  <c:v>0.468354430379746</c:v>
                </c:pt>
                <c:pt idx="43246">
                  <c:v>0.481012658227848</c:v>
                </c:pt>
                <c:pt idx="43247">
                  <c:v>0.493670886075949</c:v>
                </c:pt>
                <c:pt idx="43248">
                  <c:v>0.50632911392405</c:v>
                </c:pt>
                <c:pt idx="43249">
                  <c:v>0.518987341772151</c:v>
                </c:pt>
                <c:pt idx="43250">
                  <c:v>0.531645569620253</c:v>
                </c:pt>
                <c:pt idx="43251">
                  <c:v>0.544303797468354</c:v>
                </c:pt>
                <c:pt idx="43252">
                  <c:v>0.556962025316455</c:v>
                </c:pt>
                <c:pt idx="43253">
                  <c:v>0.569620253164557</c:v>
                </c:pt>
                <c:pt idx="43254">
                  <c:v>0.582278481012658</c:v>
                </c:pt>
                <c:pt idx="43255">
                  <c:v>0.594936708860759</c:v>
                </c:pt>
                <c:pt idx="43256">
                  <c:v>0.60759493670886</c:v>
                </c:pt>
                <c:pt idx="43257">
                  <c:v>0.620253164556962</c:v>
                </c:pt>
                <c:pt idx="43258">
                  <c:v>0.632911392405063</c:v>
                </c:pt>
                <c:pt idx="43259">
                  <c:v>0.645569620253164</c:v>
                </c:pt>
                <c:pt idx="43260">
                  <c:v>0.658227848101265</c:v>
                </c:pt>
                <c:pt idx="43261">
                  <c:v>0.670886075949367</c:v>
                </c:pt>
                <c:pt idx="43262">
                  <c:v>0.683544303797468</c:v>
                </c:pt>
                <c:pt idx="43263">
                  <c:v>0.696202531645569</c:v>
                </c:pt>
                <c:pt idx="43264">
                  <c:v>0.70886075949367</c:v>
                </c:pt>
                <c:pt idx="43265">
                  <c:v>0.721518987341772</c:v>
                </c:pt>
                <c:pt idx="43266">
                  <c:v>0.734177215189873</c:v>
                </c:pt>
                <c:pt idx="43267">
                  <c:v>0.746835443037974</c:v>
                </c:pt>
                <c:pt idx="43268">
                  <c:v>0.759493670886076</c:v>
                </c:pt>
                <c:pt idx="43269">
                  <c:v>0.772151898734177</c:v>
                </c:pt>
                <c:pt idx="43270">
                  <c:v>0.784810126582278</c:v>
                </c:pt>
                <c:pt idx="43271">
                  <c:v>0.797468354430379</c:v>
                </c:pt>
                <c:pt idx="43272">
                  <c:v>0.810126582278481</c:v>
                </c:pt>
                <c:pt idx="43273">
                  <c:v>0.822784810126582</c:v>
                </c:pt>
                <c:pt idx="43274">
                  <c:v>0.835443037974683</c:v>
                </c:pt>
                <c:pt idx="43275">
                  <c:v>0.848101265822784</c:v>
                </c:pt>
                <c:pt idx="43276">
                  <c:v>0.860759493670886</c:v>
                </c:pt>
                <c:pt idx="43277">
                  <c:v>0.873417721518987</c:v>
                </c:pt>
                <c:pt idx="43278">
                  <c:v>0.886075949367088</c:v>
                </c:pt>
                <c:pt idx="43279">
                  <c:v>0.898734177215189</c:v>
                </c:pt>
                <c:pt idx="43280">
                  <c:v>0.911392405063291</c:v>
                </c:pt>
                <c:pt idx="43281">
                  <c:v>0.924050632911392</c:v>
                </c:pt>
                <c:pt idx="43282">
                  <c:v>0.936708860759493</c:v>
                </c:pt>
                <c:pt idx="43283">
                  <c:v>0.949367088607594</c:v>
                </c:pt>
                <c:pt idx="43284">
                  <c:v>0.962025316455696</c:v>
                </c:pt>
                <c:pt idx="43285">
                  <c:v>0.974683544303797</c:v>
                </c:pt>
                <c:pt idx="43286">
                  <c:v>0.987341772151898</c:v>
                </c:pt>
                <c:pt idx="43287">
                  <c:v>0</c:v>
                </c:pt>
                <c:pt idx="43288">
                  <c:v>9.9009900990098994E-3</c:v>
                </c:pt>
                <c:pt idx="43289">
                  <c:v>1.9801980198019799E-2</c:v>
                </c:pt>
                <c:pt idx="43290">
                  <c:v>2.9702970297029702E-2</c:v>
                </c:pt>
                <c:pt idx="43291">
                  <c:v>3.9603960396039598E-2</c:v>
                </c:pt>
                <c:pt idx="43292">
                  <c:v>4.95049504950495E-2</c:v>
                </c:pt>
                <c:pt idx="43293">
                  <c:v>5.9405940594059403E-2</c:v>
                </c:pt>
                <c:pt idx="43294">
                  <c:v>6.9306930693069299E-2</c:v>
                </c:pt>
                <c:pt idx="43295">
                  <c:v>7.9207920792079195E-2</c:v>
                </c:pt>
                <c:pt idx="43296">
                  <c:v>8.9108910891089105E-2</c:v>
                </c:pt>
                <c:pt idx="43297">
                  <c:v>9.9009900990099001E-2</c:v>
                </c:pt>
                <c:pt idx="43298">
                  <c:v>0.10891089108910799</c:v>
                </c:pt>
                <c:pt idx="43299">
                  <c:v>0.118811881188118</c:v>
                </c:pt>
                <c:pt idx="43300">
                  <c:v>0.12871287128712799</c:v>
                </c:pt>
                <c:pt idx="43301">
                  <c:v>0.13861386138613799</c:v>
                </c:pt>
                <c:pt idx="43302">
                  <c:v>0.14851485148514801</c:v>
                </c:pt>
                <c:pt idx="43303">
                  <c:v>0.158415841584158</c:v>
                </c:pt>
                <c:pt idx="43304">
                  <c:v>0.16831683168316799</c:v>
                </c:pt>
                <c:pt idx="43305">
                  <c:v>0.17821782178217799</c:v>
                </c:pt>
                <c:pt idx="43306">
                  <c:v>0.18811881188118801</c:v>
                </c:pt>
                <c:pt idx="43307">
                  <c:v>0.198019801980198</c:v>
                </c:pt>
                <c:pt idx="43308">
                  <c:v>0.207920792079207</c:v>
                </c:pt>
                <c:pt idx="43309">
                  <c:v>0.21782178217821699</c:v>
                </c:pt>
                <c:pt idx="43310">
                  <c:v>0.22772277227722701</c:v>
                </c:pt>
                <c:pt idx="43311">
                  <c:v>0.237623762376237</c:v>
                </c:pt>
                <c:pt idx="43312">
                  <c:v>0.247524752475247</c:v>
                </c:pt>
                <c:pt idx="43313">
                  <c:v>0.25742574257425699</c:v>
                </c:pt>
                <c:pt idx="43314">
                  <c:v>0.26732673267326701</c:v>
                </c:pt>
                <c:pt idx="43315">
                  <c:v>0.27722772277227697</c:v>
                </c:pt>
                <c:pt idx="43316">
                  <c:v>0.287128712871287</c:v>
                </c:pt>
                <c:pt idx="43317">
                  <c:v>0.29702970297029702</c:v>
                </c:pt>
                <c:pt idx="43318">
                  <c:v>0.30693069306930598</c:v>
                </c:pt>
                <c:pt idx="43319">
                  <c:v>0.316831683168316</c:v>
                </c:pt>
                <c:pt idx="43320">
                  <c:v>0.32673267326732602</c:v>
                </c:pt>
                <c:pt idx="43321">
                  <c:v>0.33663366336633599</c:v>
                </c:pt>
                <c:pt idx="43322">
                  <c:v>0.34653465346534601</c:v>
                </c:pt>
                <c:pt idx="43323">
                  <c:v>0.35643564356435598</c:v>
                </c:pt>
                <c:pt idx="43324">
                  <c:v>0.366336633663366</c:v>
                </c:pt>
                <c:pt idx="43325">
                  <c:v>0.37623762376237602</c:v>
                </c:pt>
                <c:pt idx="43326">
                  <c:v>0.38613861386138598</c:v>
                </c:pt>
                <c:pt idx="43327">
                  <c:v>0.396039603960396</c:v>
                </c:pt>
                <c:pt idx="43328">
                  <c:v>0.40594059405940502</c:v>
                </c:pt>
                <c:pt idx="43329">
                  <c:v>0.41584158415841499</c:v>
                </c:pt>
                <c:pt idx="43330">
                  <c:v>0.42574257425742501</c:v>
                </c:pt>
                <c:pt idx="43331">
                  <c:v>0.43564356435643498</c:v>
                </c:pt>
                <c:pt idx="43332">
                  <c:v>0.445544554455445</c:v>
                </c:pt>
                <c:pt idx="43333">
                  <c:v>0.45544554455445502</c:v>
                </c:pt>
                <c:pt idx="43334">
                  <c:v>0.46534653465346498</c:v>
                </c:pt>
                <c:pt idx="43335">
                  <c:v>0.475247524752475</c:v>
                </c:pt>
                <c:pt idx="43336">
                  <c:v>0.48514851485148502</c:v>
                </c:pt>
                <c:pt idx="43337">
                  <c:v>0.49504950495049499</c:v>
                </c:pt>
                <c:pt idx="43338">
                  <c:v>0.50495049504950495</c:v>
                </c:pt>
                <c:pt idx="43339">
                  <c:v>0.51485148514851398</c:v>
                </c:pt>
                <c:pt idx="43340">
                  <c:v>0.524752475247524</c:v>
                </c:pt>
                <c:pt idx="43341">
                  <c:v>0.53465346534653402</c:v>
                </c:pt>
                <c:pt idx="43342">
                  <c:v>0.54455445544554404</c:v>
                </c:pt>
                <c:pt idx="43343">
                  <c:v>0.55445544554455395</c:v>
                </c:pt>
                <c:pt idx="43344">
                  <c:v>0.56435643564356397</c:v>
                </c:pt>
                <c:pt idx="43345">
                  <c:v>0.57425742574257399</c:v>
                </c:pt>
                <c:pt idx="43346">
                  <c:v>0.58415841584158401</c:v>
                </c:pt>
                <c:pt idx="43347">
                  <c:v>0.59405940594059403</c:v>
                </c:pt>
                <c:pt idx="43348">
                  <c:v>0.60396039603960305</c:v>
                </c:pt>
                <c:pt idx="43349">
                  <c:v>0.61386138613861296</c:v>
                </c:pt>
                <c:pt idx="43350">
                  <c:v>0.62376237623762298</c:v>
                </c:pt>
                <c:pt idx="43351">
                  <c:v>0.633663366336633</c:v>
                </c:pt>
                <c:pt idx="43352">
                  <c:v>0.64356435643564303</c:v>
                </c:pt>
                <c:pt idx="43353">
                  <c:v>0.65346534653465305</c:v>
                </c:pt>
                <c:pt idx="43354">
                  <c:v>0.66336633663366296</c:v>
                </c:pt>
                <c:pt idx="43355">
                  <c:v>0.67326732673267298</c:v>
                </c:pt>
                <c:pt idx="43356">
                  <c:v>0.683168316831683</c:v>
                </c:pt>
                <c:pt idx="43357">
                  <c:v>0.69306930693069302</c:v>
                </c:pt>
                <c:pt idx="43358">
                  <c:v>0.70297029702970204</c:v>
                </c:pt>
                <c:pt idx="43359">
                  <c:v>0.71287128712871195</c:v>
                </c:pt>
                <c:pt idx="43360">
                  <c:v>0.72277227722772197</c:v>
                </c:pt>
                <c:pt idx="43361">
                  <c:v>0.73267326732673199</c:v>
                </c:pt>
                <c:pt idx="43362">
                  <c:v>0.74257425742574201</c:v>
                </c:pt>
                <c:pt idx="43363">
                  <c:v>0.75247524752475203</c:v>
                </c:pt>
                <c:pt idx="43364">
                  <c:v>0.76237623762376205</c:v>
                </c:pt>
                <c:pt idx="43365">
                  <c:v>0.77227722772277196</c:v>
                </c:pt>
                <c:pt idx="43366">
                  <c:v>0.78217821782178198</c:v>
                </c:pt>
                <c:pt idx="43367">
                  <c:v>0.79207920792079201</c:v>
                </c:pt>
                <c:pt idx="43368">
                  <c:v>0.80198019801980203</c:v>
                </c:pt>
                <c:pt idx="43369">
                  <c:v>0.81188118811881105</c:v>
                </c:pt>
                <c:pt idx="43370">
                  <c:v>0.82178217821782096</c:v>
                </c:pt>
                <c:pt idx="43371">
                  <c:v>0.83168316831683098</c:v>
                </c:pt>
                <c:pt idx="43372">
                  <c:v>0.841584158415841</c:v>
                </c:pt>
                <c:pt idx="43373">
                  <c:v>0.85148514851485102</c:v>
                </c:pt>
                <c:pt idx="43374">
                  <c:v>0.86138613861386104</c:v>
                </c:pt>
                <c:pt idx="43375">
                  <c:v>0.87128712871287095</c:v>
                </c:pt>
                <c:pt idx="43376">
                  <c:v>0.88118811881188097</c:v>
                </c:pt>
                <c:pt idx="43377">
                  <c:v>0.89108910891089099</c:v>
                </c:pt>
                <c:pt idx="43378">
                  <c:v>0.90099009900990101</c:v>
                </c:pt>
                <c:pt idx="43379">
                  <c:v>0.91089108910891003</c:v>
                </c:pt>
                <c:pt idx="43380">
                  <c:v>0.92079207920791994</c:v>
                </c:pt>
                <c:pt idx="43381">
                  <c:v>0.93069306930692997</c:v>
                </c:pt>
                <c:pt idx="43382">
                  <c:v>0.94059405940593999</c:v>
                </c:pt>
                <c:pt idx="43383">
                  <c:v>0.95049504950495001</c:v>
                </c:pt>
                <c:pt idx="43384">
                  <c:v>0.96039603960396003</c:v>
                </c:pt>
                <c:pt idx="43385">
                  <c:v>0.97029702970297005</c:v>
                </c:pt>
                <c:pt idx="43386">
                  <c:v>0.98019801980197996</c:v>
                </c:pt>
                <c:pt idx="43387">
                  <c:v>0.99009900990098998</c:v>
                </c:pt>
                <c:pt idx="43388">
                  <c:v>0</c:v>
                </c:pt>
                <c:pt idx="43389">
                  <c:v>0.05</c:v>
                </c:pt>
                <c:pt idx="43390">
                  <c:v>0.1</c:v>
                </c:pt>
                <c:pt idx="43391">
                  <c:v>0.15</c:v>
                </c:pt>
                <c:pt idx="43392">
                  <c:v>0.2</c:v>
                </c:pt>
                <c:pt idx="43393">
                  <c:v>0.25</c:v>
                </c:pt>
                <c:pt idx="43394">
                  <c:v>0.3</c:v>
                </c:pt>
                <c:pt idx="43395">
                  <c:v>0.35</c:v>
                </c:pt>
                <c:pt idx="43396">
                  <c:v>0.4</c:v>
                </c:pt>
                <c:pt idx="43397">
                  <c:v>0.45</c:v>
                </c:pt>
                <c:pt idx="43398">
                  <c:v>0.5</c:v>
                </c:pt>
                <c:pt idx="43399">
                  <c:v>0.55000000000000004</c:v>
                </c:pt>
                <c:pt idx="43400">
                  <c:v>0.6</c:v>
                </c:pt>
                <c:pt idx="43401">
                  <c:v>0.65</c:v>
                </c:pt>
                <c:pt idx="43402">
                  <c:v>0.7</c:v>
                </c:pt>
                <c:pt idx="43403">
                  <c:v>0.75</c:v>
                </c:pt>
                <c:pt idx="43404">
                  <c:v>0.8</c:v>
                </c:pt>
                <c:pt idx="43405">
                  <c:v>0.85</c:v>
                </c:pt>
                <c:pt idx="43406">
                  <c:v>0.9</c:v>
                </c:pt>
                <c:pt idx="43407">
                  <c:v>0.95</c:v>
                </c:pt>
                <c:pt idx="43408">
                  <c:v>0</c:v>
                </c:pt>
                <c:pt idx="43409">
                  <c:v>1.1764705882352899E-2</c:v>
                </c:pt>
                <c:pt idx="43410">
                  <c:v>2.3529411764705799E-2</c:v>
                </c:pt>
                <c:pt idx="43411">
                  <c:v>3.5294117647058802E-2</c:v>
                </c:pt>
                <c:pt idx="43412">
                  <c:v>4.7058823529411702E-2</c:v>
                </c:pt>
                <c:pt idx="43413">
                  <c:v>5.8823529411764698E-2</c:v>
                </c:pt>
                <c:pt idx="43414">
                  <c:v>7.0588235294117604E-2</c:v>
                </c:pt>
                <c:pt idx="43415">
                  <c:v>8.2352941176470504E-2</c:v>
                </c:pt>
                <c:pt idx="43416">
                  <c:v>9.41176470588235E-2</c:v>
                </c:pt>
                <c:pt idx="43417">
                  <c:v>0.105882352941176</c:v>
                </c:pt>
                <c:pt idx="43418">
                  <c:v>0.11764705882352899</c:v>
                </c:pt>
                <c:pt idx="43419">
                  <c:v>0.129411764705882</c:v>
                </c:pt>
                <c:pt idx="43420">
                  <c:v>0.14117647058823499</c:v>
                </c:pt>
                <c:pt idx="43421">
                  <c:v>0.152941176470588</c:v>
                </c:pt>
                <c:pt idx="43422">
                  <c:v>0.16470588235294101</c:v>
                </c:pt>
                <c:pt idx="43423">
                  <c:v>0.17647058823529399</c:v>
                </c:pt>
                <c:pt idx="43424">
                  <c:v>0.188235294117647</c:v>
                </c:pt>
                <c:pt idx="43425">
                  <c:v>0.2</c:v>
                </c:pt>
                <c:pt idx="43426">
                  <c:v>0.21176470588235199</c:v>
                </c:pt>
                <c:pt idx="43427">
                  <c:v>0.223529411764705</c:v>
                </c:pt>
                <c:pt idx="43428">
                  <c:v>0.23529411764705799</c:v>
                </c:pt>
                <c:pt idx="43429">
                  <c:v>0.247058823529411</c:v>
                </c:pt>
                <c:pt idx="43430">
                  <c:v>0.25882352941176401</c:v>
                </c:pt>
                <c:pt idx="43431">
                  <c:v>0.27058823529411702</c:v>
                </c:pt>
                <c:pt idx="43432">
                  <c:v>0.28235294117646997</c:v>
                </c:pt>
                <c:pt idx="43433">
                  <c:v>0.29411764705882298</c:v>
                </c:pt>
                <c:pt idx="43434">
                  <c:v>0.30588235294117599</c:v>
                </c:pt>
                <c:pt idx="43435">
                  <c:v>0.317647058823529</c:v>
                </c:pt>
                <c:pt idx="43436">
                  <c:v>0.32941176470588202</c:v>
                </c:pt>
                <c:pt idx="43437">
                  <c:v>0.34117647058823503</c:v>
                </c:pt>
                <c:pt idx="43438">
                  <c:v>0.35294117647058798</c:v>
                </c:pt>
                <c:pt idx="43439">
                  <c:v>0.36470588235294099</c:v>
                </c:pt>
                <c:pt idx="43440">
                  <c:v>0.376470588235294</c:v>
                </c:pt>
                <c:pt idx="43441">
                  <c:v>0.38823529411764701</c:v>
                </c:pt>
                <c:pt idx="43442">
                  <c:v>0.4</c:v>
                </c:pt>
                <c:pt idx="43443">
                  <c:v>0.41176470588235198</c:v>
                </c:pt>
                <c:pt idx="43444">
                  <c:v>0.42352941176470499</c:v>
                </c:pt>
                <c:pt idx="43445">
                  <c:v>0.435294117647058</c:v>
                </c:pt>
                <c:pt idx="43446">
                  <c:v>0.44705882352941101</c:v>
                </c:pt>
                <c:pt idx="43447">
                  <c:v>0.45882352941176402</c:v>
                </c:pt>
                <c:pt idx="43448">
                  <c:v>0.47058823529411697</c:v>
                </c:pt>
                <c:pt idx="43449">
                  <c:v>0.48235294117646998</c:v>
                </c:pt>
                <c:pt idx="43450">
                  <c:v>0.494117647058823</c:v>
                </c:pt>
                <c:pt idx="43451">
                  <c:v>0.50588235294117601</c:v>
                </c:pt>
                <c:pt idx="43452">
                  <c:v>0.51764705882352902</c:v>
                </c:pt>
                <c:pt idx="43453">
                  <c:v>0.52941176470588203</c:v>
                </c:pt>
                <c:pt idx="43454">
                  <c:v>0.54117647058823504</c:v>
                </c:pt>
                <c:pt idx="43455">
                  <c:v>0.55294117647058805</c:v>
                </c:pt>
                <c:pt idx="43456">
                  <c:v>0.56470588235294095</c:v>
                </c:pt>
                <c:pt idx="43457">
                  <c:v>0.57647058823529396</c:v>
                </c:pt>
                <c:pt idx="43458">
                  <c:v>0.58823529411764697</c:v>
                </c:pt>
                <c:pt idx="43459">
                  <c:v>0.6</c:v>
                </c:pt>
                <c:pt idx="43460">
                  <c:v>0.61176470588235299</c:v>
                </c:pt>
                <c:pt idx="43461">
                  <c:v>0.623529411764705</c:v>
                </c:pt>
                <c:pt idx="43462">
                  <c:v>0.63529411764705801</c:v>
                </c:pt>
                <c:pt idx="43463">
                  <c:v>0.64705882352941102</c:v>
                </c:pt>
                <c:pt idx="43464">
                  <c:v>0.65882352941176403</c:v>
                </c:pt>
                <c:pt idx="43465">
                  <c:v>0.67058823529411704</c:v>
                </c:pt>
                <c:pt idx="43466">
                  <c:v>0.68235294117647005</c:v>
                </c:pt>
                <c:pt idx="43467">
                  <c:v>0.69411764705882295</c:v>
                </c:pt>
                <c:pt idx="43468">
                  <c:v>0.70588235294117596</c:v>
                </c:pt>
                <c:pt idx="43469">
                  <c:v>0.71764705882352897</c:v>
                </c:pt>
                <c:pt idx="43470">
                  <c:v>0.72941176470588198</c:v>
                </c:pt>
                <c:pt idx="43471">
                  <c:v>0.74117647058823499</c:v>
                </c:pt>
                <c:pt idx="43472">
                  <c:v>0.752941176470588</c:v>
                </c:pt>
                <c:pt idx="43473">
                  <c:v>0.76470588235294101</c:v>
                </c:pt>
                <c:pt idx="43474">
                  <c:v>0.77647058823529402</c:v>
                </c:pt>
                <c:pt idx="43475">
                  <c:v>0.78823529411764703</c:v>
                </c:pt>
                <c:pt idx="43476">
                  <c:v>0.8</c:v>
                </c:pt>
                <c:pt idx="43477">
                  <c:v>0.81176470588235194</c:v>
                </c:pt>
                <c:pt idx="43478">
                  <c:v>0.82352941176470495</c:v>
                </c:pt>
                <c:pt idx="43479">
                  <c:v>0.83529411764705797</c:v>
                </c:pt>
                <c:pt idx="43480">
                  <c:v>0.84705882352941098</c:v>
                </c:pt>
                <c:pt idx="43481">
                  <c:v>0.85882352941176399</c:v>
                </c:pt>
                <c:pt idx="43482">
                  <c:v>0.870588235294117</c:v>
                </c:pt>
                <c:pt idx="43483">
                  <c:v>0.88235294117647001</c:v>
                </c:pt>
                <c:pt idx="43484">
                  <c:v>0.89411764705882302</c:v>
                </c:pt>
                <c:pt idx="43485">
                  <c:v>0.90588235294117603</c:v>
                </c:pt>
                <c:pt idx="43486">
                  <c:v>0.91764705882352904</c:v>
                </c:pt>
                <c:pt idx="43487">
                  <c:v>0.92941176470588205</c:v>
                </c:pt>
                <c:pt idx="43488">
                  <c:v>0.94117647058823495</c:v>
                </c:pt>
                <c:pt idx="43489">
                  <c:v>0.95294117647058796</c:v>
                </c:pt>
                <c:pt idx="43490">
                  <c:v>0.96470588235294097</c:v>
                </c:pt>
                <c:pt idx="43491">
                  <c:v>0.97647058823529398</c:v>
                </c:pt>
                <c:pt idx="43492">
                  <c:v>0.98823529411764699</c:v>
                </c:pt>
                <c:pt idx="43493">
                  <c:v>0</c:v>
                </c:pt>
                <c:pt idx="43494">
                  <c:v>2.5641025641025599E-2</c:v>
                </c:pt>
                <c:pt idx="43495">
                  <c:v>5.1282051282051197E-2</c:v>
                </c:pt>
                <c:pt idx="43496">
                  <c:v>7.69230769230769E-2</c:v>
                </c:pt>
                <c:pt idx="43497">
                  <c:v>0.10256410256410201</c:v>
                </c:pt>
                <c:pt idx="43498">
                  <c:v>0.128205128205128</c:v>
                </c:pt>
                <c:pt idx="43499">
                  <c:v>0.15384615384615299</c:v>
                </c:pt>
                <c:pt idx="43500">
                  <c:v>0.17948717948717899</c:v>
                </c:pt>
                <c:pt idx="43501">
                  <c:v>0.20512820512820501</c:v>
                </c:pt>
                <c:pt idx="43502">
                  <c:v>0.23076923076923</c:v>
                </c:pt>
                <c:pt idx="43503">
                  <c:v>0.256410256410256</c:v>
                </c:pt>
                <c:pt idx="43504">
                  <c:v>0.28205128205128199</c:v>
                </c:pt>
                <c:pt idx="43505">
                  <c:v>0.30769230769230699</c:v>
                </c:pt>
                <c:pt idx="43506">
                  <c:v>0.33333333333333298</c:v>
                </c:pt>
                <c:pt idx="43507">
                  <c:v>0.35897435897435898</c:v>
                </c:pt>
                <c:pt idx="43508">
                  <c:v>0.38461538461538403</c:v>
                </c:pt>
                <c:pt idx="43509">
                  <c:v>0.41025641025641002</c:v>
                </c:pt>
                <c:pt idx="43510">
                  <c:v>0.43589743589743501</c:v>
                </c:pt>
                <c:pt idx="43511">
                  <c:v>0.46153846153846101</c:v>
                </c:pt>
                <c:pt idx="43512">
                  <c:v>0.487179487179487</c:v>
                </c:pt>
                <c:pt idx="43513">
                  <c:v>0.512820512820512</c:v>
                </c:pt>
                <c:pt idx="43514">
                  <c:v>0.53846153846153799</c:v>
                </c:pt>
                <c:pt idx="43515">
                  <c:v>0.56410256410256399</c:v>
                </c:pt>
                <c:pt idx="43516">
                  <c:v>0.58974358974358898</c:v>
                </c:pt>
                <c:pt idx="43517">
                  <c:v>0.61538461538461497</c:v>
                </c:pt>
                <c:pt idx="43518">
                  <c:v>0.64102564102564097</c:v>
                </c:pt>
                <c:pt idx="43519">
                  <c:v>0.66666666666666596</c:v>
                </c:pt>
                <c:pt idx="43520">
                  <c:v>0.69230769230769196</c:v>
                </c:pt>
                <c:pt idx="43521">
                  <c:v>0.71794871794871795</c:v>
                </c:pt>
                <c:pt idx="43522">
                  <c:v>0.74358974358974295</c:v>
                </c:pt>
                <c:pt idx="43523">
                  <c:v>0.76923076923076905</c:v>
                </c:pt>
                <c:pt idx="43524">
                  <c:v>0.79487179487179405</c:v>
                </c:pt>
                <c:pt idx="43525">
                  <c:v>0.82051282051282004</c:v>
                </c:pt>
                <c:pt idx="43526">
                  <c:v>0.84615384615384603</c:v>
                </c:pt>
                <c:pt idx="43527">
                  <c:v>0.87179487179487103</c:v>
                </c:pt>
                <c:pt idx="43528">
                  <c:v>0.89743589743589702</c:v>
                </c:pt>
                <c:pt idx="43529">
                  <c:v>0.92307692307692302</c:v>
                </c:pt>
                <c:pt idx="43530">
                  <c:v>0.94871794871794801</c:v>
                </c:pt>
                <c:pt idx="43531">
                  <c:v>0.97435897435897401</c:v>
                </c:pt>
                <c:pt idx="43532">
                  <c:v>0</c:v>
                </c:pt>
                <c:pt idx="43533">
                  <c:v>4.3478260869565202E-2</c:v>
                </c:pt>
                <c:pt idx="43534">
                  <c:v>8.6956521739130405E-2</c:v>
                </c:pt>
                <c:pt idx="43535">
                  <c:v>0.13043478260869501</c:v>
                </c:pt>
                <c:pt idx="43536">
                  <c:v>0.17391304347826</c:v>
                </c:pt>
                <c:pt idx="43537">
                  <c:v>0.217391304347826</c:v>
                </c:pt>
                <c:pt idx="43538">
                  <c:v>0.26086956521739102</c:v>
                </c:pt>
                <c:pt idx="43539">
                  <c:v>0.30434782608695599</c:v>
                </c:pt>
                <c:pt idx="43540">
                  <c:v>0.34782608695652101</c:v>
                </c:pt>
                <c:pt idx="43541">
                  <c:v>0.39130434782608697</c:v>
                </c:pt>
                <c:pt idx="43542">
                  <c:v>0.434782608695652</c:v>
                </c:pt>
                <c:pt idx="43543">
                  <c:v>0.47826086956521702</c:v>
                </c:pt>
                <c:pt idx="43544">
                  <c:v>0.52173913043478204</c:v>
                </c:pt>
                <c:pt idx="43545">
                  <c:v>0.56521739130434701</c:v>
                </c:pt>
                <c:pt idx="43546">
                  <c:v>0.60869565217391297</c:v>
                </c:pt>
                <c:pt idx="43547">
                  <c:v>0.65217391304347805</c:v>
                </c:pt>
                <c:pt idx="43548">
                  <c:v>0.69565217391304301</c:v>
                </c:pt>
                <c:pt idx="43549">
                  <c:v>0.73913043478260798</c:v>
                </c:pt>
                <c:pt idx="43550">
                  <c:v>0.78260869565217395</c:v>
                </c:pt>
                <c:pt idx="43551">
                  <c:v>0.82608695652173902</c:v>
                </c:pt>
                <c:pt idx="43552">
                  <c:v>0.86956521739130399</c:v>
                </c:pt>
                <c:pt idx="43553">
                  <c:v>0.91304347826086896</c:v>
                </c:pt>
                <c:pt idx="43554">
                  <c:v>0.95652173913043403</c:v>
                </c:pt>
                <c:pt idx="43555">
                  <c:v>0</c:v>
                </c:pt>
                <c:pt idx="43556">
                  <c:v>2.7027027027027001E-2</c:v>
                </c:pt>
                <c:pt idx="43557">
                  <c:v>5.4054054054054002E-2</c:v>
                </c:pt>
                <c:pt idx="43558">
                  <c:v>8.1081081081081002E-2</c:v>
                </c:pt>
                <c:pt idx="43559">
                  <c:v>0.108108108108108</c:v>
                </c:pt>
                <c:pt idx="43560">
                  <c:v>0.135135135135135</c:v>
                </c:pt>
                <c:pt idx="43561">
                  <c:v>0.162162162162162</c:v>
                </c:pt>
                <c:pt idx="43562">
                  <c:v>0.18918918918918901</c:v>
                </c:pt>
                <c:pt idx="43563">
                  <c:v>0.21621621621621601</c:v>
                </c:pt>
                <c:pt idx="43564">
                  <c:v>0.24324324324324301</c:v>
                </c:pt>
                <c:pt idx="43565">
                  <c:v>0.27027027027027001</c:v>
                </c:pt>
                <c:pt idx="43566">
                  <c:v>0.29729729729729698</c:v>
                </c:pt>
                <c:pt idx="43567">
                  <c:v>0.32432432432432401</c:v>
                </c:pt>
                <c:pt idx="43568">
                  <c:v>0.35135135135135098</c:v>
                </c:pt>
                <c:pt idx="43569">
                  <c:v>0.37837837837837801</c:v>
                </c:pt>
                <c:pt idx="43570">
                  <c:v>0.40540540540540498</c:v>
                </c:pt>
                <c:pt idx="43571">
                  <c:v>0.43243243243243201</c:v>
                </c:pt>
                <c:pt idx="43572">
                  <c:v>0.45945945945945899</c:v>
                </c:pt>
                <c:pt idx="43573">
                  <c:v>0.48648648648648601</c:v>
                </c:pt>
                <c:pt idx="43574">
                  <c:v>0.51351351351351304</c:v>
                </c:pt>
                <c:pt idx="43575">
                  <c:v>0.54054054054054002</c:v>
                </c:pt>
                <c:pt idx="43576">
                  <c:v>0.56756756756756699</c:v>
                </c:pt>
                <c:pt idx="43577">
                  <c:v>0.59459459459459396</c:v>
                </c:pt>
                <c:pt idx="43578">
                  <c:v>0.62162162162162105</c:v>
                </c:pt>
                <c:pt idx="43579">
                  <c:v>0.64864864864864802</c:v>
                </c:pt>
                <c:pt idx="43580">
                  <c:v>0.67567567567567499</c:v>
                </c:pt>
                <c:pt idx="43581">
                  <c:v>0.70270270270270196</c:v>
                </c:pt>
                <c:pt idx="43582">
                  <c:v>0.72972972972972905</c:v>
                </c:pt>
                <c:pt idx="43583">
                  <c:v>0.75675675675675602</c:v>
                </c:pt>
                <c:pt idx="43584">
                  <c:v>0.78378378378378299</c:v>
                </c:pt>
                <c:pt idx="43585">
                  <c:v>0.81081081081080997</c:v>
                </c:pt>
                <c:pt idx="43586">
                  <c:v>0.83783783783783705</c:v>
                </c:pt>
                <c:pt idx="43587">
                  <c:v>0.86486486486486402</c:v>
                </c:pt>
                <c:pt idx="43588">
                  <c:v>0.891891891891891</c:v>
                </c:pt>
                <c:pt idx="43589">
                  <c:v>0.91891891891891897</c:v>
                </c:pt>
                <c:pt idx="43590">
                  <c:v>0.94594594594594505</c:v>
                </c:pt>
                <c:pt idx="43591">
                  <c:v>0.97297297297297303</c:v>
                </c:pt>
                <c:pt idx="43592">
                  <c:v>0</c:v>
                </c:pt>
                <c:pt idx="43593">
                  <c:v>1.0204081632653E-2</c:v>
                </c:pt>
                <c:pt idx="43594">
                  <c:v>2.04081632653061E-2</c:v>
                </c:pt>
                <c:pt idx="43595">
                  <c:v>3.06122448979591E-2</c:v>
                </c:pt>
                <c:pt idx="43596">
                  <c:v>4.08163265306122E-2</c:v>
                </c:pt>
                <c:pt idx="43597">
                  <c:v>5.10204081632653E-2</c:v>
                </c:pt>
                <c:pt idx="43598">
                  <c:v>6.1224489795918297E-2</c:v>
                </c:pt>
                <c:pt idx="43599">
                  <c:v>7.1428571428571397E-2</c:v>
                </c:pt>
                <c:pt idx="43600">
                  <c:v>8.16326530612244E-2</c:v>
                </c:pt>
                <c:pt idx="43601">
                  <c:v>9.18367346938775E-2</c:v>
                </c:pt>
                <c:pt idx="43602">
                  <c:v>0.10204081632653</c:v>
                </c:pt>
                <c:pt idx="43603">
                  <c:v>0.11224489795918299</c:v>
                </c:pt>
                <c:pt idx="43604">
                  <c:v>0.122448979591836</c:v>
                </c:pt>
                <c:pt idx="43605">
                  <c:v>0.132653061224489</c:v>
                </c:pt>
                <c:pt idx="43606">
                  <c:v>0.14285714285714199</c:v>
                </c:pt>
                <c:pt idx="43607">
                  <c:v>0.15306122448979501</c:v>
                </c:pt>
                <c:pt idx="43608">
                  <c:v>0.163265306122448</c:v>
                </c:pt>
                <c:pt idx="43609">
                  <c:v>0.17346938775510201</c:v>
                </c:pt>
                <c:pt idx="43610">
                  <c:v>0.183673469387755</c:v>
                </c:pt>
                <c:pt idx="43611">
                  <c:v>0.19387755102040799</c:v>
                </c:pt>
                <c:pt idx="43612">
                  <c:v>0.20408163265306101</c:v>
                </c:pt>
                <c:pt idx="43613">
                  <c:v>0.214285714285714</c:v>
                </c:pt>
                <c:pt idx="43614">
                  <c:v>0.22448979591836701</c:v>
                </c:pt>
                <c:pt idx="43615">
                  <c:v>0.23469387755102</c:v>
                </c:pt>
                <c:pt idx="43616">
                  <c:v>0.24489795918367299</c:v>
                </c:pt>
                <c:pt idx="43617">
                  <c:v>0.25510204081632598</c:v>
                </c:pt>
                <c:pt idx="43618">
                  <c:v>0.265306122448979</c:v>
                </c:pt>
                <c:pt idx="43619">
                  <c:v>0.27551020408163202</c:v>
                </c:pt>
                <c:pt idx="43620">
                  <c:v>0.28571428571428498</c:v>
                </c:pt>
                <c:pt idx="43621">
                  <c:v>0.29591836734693799</c:v>
                </c:pt>
                <c:pt idx="43622">
                  <c:v>0.30612244897959101</c:v>
                </c:pt>
                <c:pt idx="43623">
                  <c:v>0.31632653061224397</c:v>
                </c:pt>
                <c:pt idx="43624">
                  <c:v>0.32653061224489699</c:v>
                </c:pt>
                <c:pt idx="43625">
                  <c:v>0.33673469387755101</c:v>
                </c:pt>
                <c:pt idx="43626">
                  <c:v>0.34693877551020402</c:v>
                </c:pt>
                <c:pt idx="43627">
                  <c:v>0.35714285714285698</c:v>
                </c:pt>
                <c:pt idx="43628">
                  <c:v>0.36734693877551</c:v>
                </c:pt>
                <c:pt idx="43629">
                  <c:v>0.37755102040816302</c:v>
                </c:pt>
                <c:pt idx="43630">
                  <c:v>0.38775510204081598</c:v>
                </c:pt>
                <c:pt idx="43631">
                  <c:v>0.397959183673469</c:v>
                </c:pt>
                <c:pt idx="43632">
                  <c:v>0.40816326530612201</c:v>
                </c:pt>
                <c:pt idx="43633">
                  <c:v>0.41836734693877498</c:v>
                </c:pt>
                <c:pt idx="43634">
                  <c:v>0.42857142857142799</c:v>
                </c:pt>
                <c:pt idx="43635">
                  <c:v>0.43877551020408101</c:v>
                </c:pt>
                <c:pt idx="43636">
                  <c:v>0.44897959183673403</c:v>
                </c:pt>
                <c:pt idx="43637">
                  <c:v>0.45918367346938699</c:v>
                </c:pt>
                <c:pt idx="43638">
                  <c:v>0.46938775510204001</c:v>
                </c:pt>
                <c:pt idx="43639">
                  <c:v>0.47959183673469302</c:v>
                </c:pt>
                <c:pt idx="43640">
                  <c:v>0.48979591836734598</c:v>
                </c:pt>
                <c:pt idx="43641">
                  <c:v>0.5</c:v>
                </c:pt>
                <c:pt idx="43642">
                  <c:v>0.51020408163265296</c:v>
                </c:pt>
                <c:pt idx="43643">
                  <c:v>0.52040816326530603</c:v>
                </c:pt>
                <c:pt idx="43644">
                  <c:v>0.530612244897959</c:v>
                </c:pt>
                <c:pt idx="43645">
                  <c:v>0.54081632653061196</c:v>
                </c:pt>
                <c:pt idx="43646">
                  <c:v>0.55102040816326503</c:v>
                </c:pt>
                <c:pt idx="43647">
                  <c:v>0.56122448979591799</c:v>
                </c:pt>
                <c:pt idx="43648">
                  <c:v>0.57142857142857095</c:v>
                </c:pt>
                <c:pt idx="43649">
                  <c:v>0.58163265306122403</c:v>
                </c:pt>
                <c:pt idx="43650">
                  <c:v>0.59183673469387699</c:v>
                </c:pt>
                <c:pt idx="43651">
                  <c:v>0.60204081632652995</c:v>
                </c:pt>
                <c:pt idx="43652">
                  <c:v>0.61224489795918302</c:v>
                </c:pt>
                <c:pt idx="43653">
                  <c:v>0.62244897959183598</c:v>
                </c:pt>
                <c:pt idx="43654">
                  <c:v>0.63265306122448906</c:v>
                </c:pt>
                <c:pt idx="43655">
                  <c:v>0.64285714285714202</c:v>
                </c:pt>
                <c:pt idx="43656">
                  <c:v>0.65306122448979498</c:v>
                </c:pt>
                <c:pt idx="43657">
                  <c:v>0.66326530612244805</c:v>
                </c:pt>
                <c:pt idx="43658">
                  <c:v>0.67346938775510201</c:v>
                </c:pt>
                <c:pt idx="43659">
                  <c:v>0.68367346938775497</c:v>
                </c:pt>
                <c:pt idx="43660">
                  <c:v>0.69387755102040805</c:v>
                </c:pt>
                <c:pt idx="43661">
                  <c:v>0.70408163265306101</c:v>
                </c:pt>
                <c:pt idx="43662">
                  <c:v>0.71428571428571397</c:v>
                </c:pt>
                <c:pt idx="43663">
                  <c:v>0.72448979591836704</c:v>
                </c:pt>
                <c:pt idx="43664">
                  <c:v>0.73469387755102</c:v>
                </c:pt>
                <c:pt idx="43665">
                  <c:v>0.74489795918367296</c:v>
                </c:pt>
                <c:pt idx="43666">
                  <c:v>0.75510204081632604</c:v>
                </c:pt>
                <c:pt idx="43667">
                  <c:v>0.765306122448979</c:v>
                </c:pt>
                <c:pt idx="43668">
                  <c:v>0.77551020408163196</c:v>
                </c:pt>
                <c:pt idx="43669">
                  <c:v>0.78571428571428503</c:v>
                </c:pt>
                <c:pt idx="43670">
                  <c:v>0.79591836734693799</c:v>
                </c:pt>
                <c:pt idx="43671">
                  <c:v>0.80612244897959096</c:v>
                </c:pt>
                <c:pt idx="43672">
                  <c:v>0.81632653061224403</c:v>
                </c:pt>
                <c:pt idx="43673">
                  <c:v>0.82653061224489799</c:v>
                </c:pt>
                <c:pt idx="43674">
                  <c:v>0.83673469387755095</c:v>
                </c:pt>
                <c:pt idx="43675">
                  <c:v>0.84693877551020402</c:v>
                </c:pt>
                <c:pt idx="43676">
                  <c:v>0.85714285714285698</c:v>
                </c:pt>
                <c:pt idx="43677">
                  <c:v>0.86734693877550995</c:v>
                </c:pt>
                <c:pt idx="43678">
                  <c:v>0.87755102040816302</c:v>
                </c:pt>
                <c:pt idx="43679">
                  <c:v>0.88775510204081598</c:v>
                </c:pt>
                <c:pt idx="43680">
                  <c:v>0.89795918367346905</c:v>
                </c:pt>
                <c:pt idx="43681">
                  <c:v>0.90816326530612201</c:v>
                </c:pt>
                <c:pt idx="43682">
                  <c:v>0.91836734693877498</c:v>
                </c:pt>
                <c:pt idx="43683">
                  <c:v>0.92857142857142805</c:v>
                </c:pt>
                <c:pt idx="43684">
                  <c:v>0.93877551020408101</c:v>
                </c:pt>
                <c:pt idx="43685">
                  <c:v>0.94897959183673397</c:v>
                </c:pt>
                <c:pt idx="43686">
                  <c:v>0.95918367346938704</c:v>
                </c:pt>
                <c:pt idx="43687">
                  <c:v>0.96938775510204001</c:v>
                </c:pt>
                <c:pt idx="43688">
                  <c:v>0.97959183673469297</c:v>
                </c:pt>
                <c:pt idx="43689">
                  <c:v>0.98979591836734604</c:v>
                </c:pt>
                <c:pt idx="43690">
                  <c:v>0</c:v>
                </c:pt>
                <c:pt idx="43691">
                  <c:v>1.8181818181818101E-2</c:v>
                </c:pt>
                <c:pt idx="43692">
                  <c:v>3.6363636363636299E-2</c:v>
                </c:pt>
                <c:pt idx="43693">
                  <c:v>5.4545454545454501E-2</c:v>
                </c:pt>
                <c:pt idx="43694">
                  <c:v>7.2727272727272696E-2</c:v>
                </c:pt>
                <c:pt idx="43695">
                  <c:v>9.0909090909090898E-2</c:v>
                </c:pt>
                <c:pt idx="43696">
                  <c:v>0.109090909090909</c:v>
                </c:pt>
                <c:pt idx="43697">
                  <c:v>0.12727272727272701</c:v>
                </c:pt>
                <c:pt idx="43698">
                  <c:v>0.145454545454545</c:v>
                </c:pt>
                <c:pt idx="43699">
                  <c:v>0.163636363636363</c:v>
                </c:pt>
                <c:pt idx="43700">
                  <c:v>0.18181818181818099</c:v>
                </c:pt>
                <c:pt idx="43701">
                  <c:v>0.2</c:v>
                </c:pt>
                <c:pt idx="43702">
                  <c:v>0.218181818181818</c:v>
                </c:pt>
                <c:pt idx="43703">
                  <c:v>0.236363636363636</c:v>
                </c:pt>
                <c:pt idx="43704">
                  <c:v>0.25454545454545402</c:v>
                </c:pt>
                <c:pt idx="43705">
                  <c:v>0.27272727272727199</c:v>
                </c:pt>
                <c:pt idx="43706">
                  <c:v>0.29090909090909001</c:v>
                </c:pt>
                <c:pt idx="43707">
                  <c:v>0.30909090909090903</c:v>
                </c:pt>
                <c:pt idx="43708">
                  <c:v>0.32727272727272699</c:v>
                </c:pt>
                <c:pt idx="43709">
                  <c:v>0.34545454545454501</c:v>
                </c:pt>
                <c:pt idx="43710">
                  <c:v>0.36363636363636298</c:v>
                </c:pt>
                <c:pt idx="43711">
                  <c:v>0.381818181818181</c:v>
                </c:pt>
                <c:pt idx="43712">
                  <c:v>0.4</c:v>
                </c:pt>
                <c:pt idx="43713">
                  <c:v>0.41818181818181799</c:v>
                </c:pt>
                <c:pt idx="43714">
                  <c:v>0.43636363636363601</c:v>
                </c:pt>
                <c:pt idx="43715">
                  <c:v>0.45454545454545398</c:v>
                </c:pt>
                <c:pt idx="43716">
                  <c:v>0.472727272727272</c:v>
                </c:pt>
                <c:pt idx="43717">
                  <c:v>0.49090909090909002</c:v>
                </c:pt>
                <c:pt idx="43718">
                  <c:v>0.50909090909090904</c:v>
                </c:pt>
                <c:pt idx="43719">
                  <c:v>0.527272727272727</c:v>
                </c:pt>
                <c:pt idx="43720">
                  <c:v>0.54545454545454497</c:v>
                </c:pt>
                <c:pt idx="43721">
                  <c:v>0.56363636363636305</c:v>
                </c:pt>
                <c:pt idx="43722">
                  <c:v>0.58181818181818101</c:v>
                </c:pt>
                <c:pt idx="43723">
                  <c:v>0.6</c:v>
                </c:pt>
                <c:pt idx="43724">
                  <c:v>0.61818181818181805</c:v>
                </c:pt>
                <c:pt idx="43725">
                  <c:v>0.63636363636363602</c:v>
                </c:pt>
                <c:pt idx="43726">
                  <c:v>0.65454545454545399</c:v>
                </c:pt>
                <c:pt idx="43727">
                  <c:v>0.67272727272727195</c:v>
                </c:pt>
                <c:pt idx="43728">
                  <c:v>0.69090909090909003</c:v>
                </c:pt>
                <c:pt idx="43729">
                  <c:v>0.70909090909090899</c:v>
                </c:pt>
                <c:pt idx="43730">
                  <c:v>0.72727272727272696</c:v>
                </c:pt>
                <c:pt idx="43731">
                  <c:v>0.74545454545454504</c:v>
                </c:pt>
                <c:pt idx="43732">
                  <c:v>0.763636363636363</c:v>
                </c:pt>
                <c:pt idx="43733">
                  <c:v>0.78181818181818097</c:v>
                </c:pt>
                <c:pt idx="43734">
                  <c:v>0.8</c:v>
                </c:pt>
                <c:pt idx="43735">
                  <c:v>0.81818181818181801</c:v>
                </c:pt>
                <c:pt idx="43736">
                  <c:v>0.83636363636363598</c:v>
                </c:pt>
                <c:pt idx="43737">
                  <c:v>0.85454545454545405</c:v>
                </c:pt>
                <c:pt idx="43738">
                  <c:v>0.87272727272727202</c:v>
                </c:pt>
                <c:pt idx="43739">
                  <c:v>0.89090909090908998</c:v>
                </c:pt>
                <c:pt idx="43740">
                  <c:v>0.90909090909090895</c:v>
                </c:pt>
                <c:pt idx="43741">
                  <c:v>0.92727272727272703</c:v>
                </c:pt>
                <c:pt idx="43742">
                  <c:v>0.94545454545454499</c:v>
                </c:pt>
                <c:pt idx="43743">
                  <c:v>0.96363636363636296</c:v>
                </c:pt>
                <c:pt idx="43744">
                  <c:v>0.98181818181818103</c:v>
                </c:pt>
                <c:pt idx="43745">
                  <c:v>0</c:v>
                </c:pt>
                <c:pt idx="43746">
                  <c:v>2.77777777777777E-2</c:v>
                </c:pt>
                <c:pt idx="43747">
                  <c:v>5.5555555555555497E-2</c:v>
                </c:pt>
                <c:pt idx="43748">
                  <c:v>8.3333333333333301E-2</c:v>
                </c:pt>
                <c:pt idx="43749">
                  <c:v>0.11111111111111099</c:v>
                </c:pt>
                <c:pt idx="43750">
                  <c:v>0.13888888888888801</c:v>
                </c:pt>
                <c:pt idx="43751">
                  <c:v>0.16666666666666599</c:v>
                </c:pt>
                <c:pt idx="43752">
                  <c:v>0.194444444444444</c:v>
                </c:pt>
                <c:pt idx="43753">
                  <c:v>0.22222222222222199</c:v>
                </c:pt>
                <c:pt idx="43754">
                  <c:v>0.25</c:v>
                </c:pt>
                <c:pt idx="43755">
                  <c:v>0.27777777777777701</c:v>
                </c:pt>
                <c:pt idx="43756">
                  <c:v>0.30555555555555503</c:v>
                </c:pt>
                <c:pt idx="43757">
                  <c:v>0.33333333333333298</c:v>
                </c:pt>
                <c:pt idx="43758">
                  <c:v>0.36111111111111099</c:v>
                </c:pt>
                <c:pt idx="43759">
                  <c:v>0.38888888888888801</c:v>
                </c:pt>
                <c:pt idx="43760">
                  <c:v>0.41666666666666602</c:v>
                </c:pt>
                <c:pt idx="43761">
                  <c:v>0.44444444444444398</c:v>
                </c:pt>
                <c:pt idx="43762">
                  <c:v>0.47222222222222199</c:v>
                </c:pt>
                <c:pt idx="43763">
                  <c:v>0.5</c:v>
                </c:pt>
                <c:pt idx="43764">
                  <c:v>0.52777777777777701</c:v>
                </c:pt>
                <c:pt idx="43765">
                  <c:v>0.55555555555555503</c:v>
                </c:pt>
                <c:pt idx="43766">
                  <c:v>0.58333333333333304</c:v>
                </c:pt>
                <c:pt idx="43767">
                  <c:v>0.61111111111111105</c:v>
                </c:pt>
                <c:pt idx="43768">
                  <c:v>0.63888888888888795</c:v>
                </c:pt>
                <c:pt idx="43769">
                  <c:v>0.66666666666666596</c:v>
                </c:pt>
                <c:pt idx="43770">
                  <c:v>0.69444444444444398</c:v>
                </c:pt>
                <c:pt idx="43771">
                  <c:v>0.72222222222222199</c:v>
                </c:pt>
                <c:pt idx="43772">
                  <c:v>0.75</c:v>
                </c:pt>
                <c:pt idx="43773">
                  <c:v>0.77777777777777701</c:v>
                </c:pt>
                <c:pt idx="43774">
                  <c:v>0.80555555555555503</c:v>
                </c:pt>
                <c:pt idx="43775">
                  <c:v>0.83333333333333304</c:v>
                </c:pt>
                <c:pt idx="43776">
                  <c:v>0.86111111111111105</c:v>
                </c:pt>
                <c:pt idx="43777">
                  <c:v>0.88888888888888795</c:v>
                </c:pt>
                <c:pt idx="43778">
                  <c:v>0.91666666666666596</c:v>
                </c:pt>
                <c:pt idx="43779">
                  <c:v>0.94444444444444398</c:v>
                </c:pt>
                <c:pt idx="43780">
                  <c:v>0.97222222222222199</c:v>
                </c:pt>
                <c:pt idx="43781">
                  <c:v>0</c:v>
                </c:pt>
                <c:pt idx="43782">
                  <c:v>3.2258064516128997E-2</c:v>
                </c:pt>
                <c:pt idx="43783">
                  <c:v>6.4516129032257993E-2</c:v>
                </c:pt>
                <c:pt idx="43784">
                  <c:v>9.6774193548387094E-2</c:v>
                </c:pt>
                <c:pt idx="43785">
                  <c:v>0.12903225806451599</c:v>
                </c:pt>
                <c:pt idx="43786">
                  <c:v>0.16129032258064499</c:v>
                </c:pt>
                <c:pt idx="43787">
                  <c:v>0.19354838709677399</c:v>
                </c:pt>
                <c:pt idx="43788">
                  <c:v>0.225806451612903</c:v>
                </c:pt>
                <c:pt idx="43789">
                  <c:v>0.25806451612903197</c:v>
                </c:pt>
                <c:pt idx="43790">
                  <c:v>0.29032258064516098</c:v>
                </c:pt>
                <c:pt idx="43791">
                  <c:v>0.32258064516128998</c:v>
                </c:pt>
                <c:pt idx="43792">
                  <c:v>0.35483870967741898</c:v>
                </c:pt>
                <c:pt idx="43793">
                  <c:v>0.38709677419354799</c:v>
                </c:pt>
                <c:pt idx="43794">
                  <c:v>0.41935483870967699</c:v>
                </c:pt>
                <c:pt idx="43795">
                  <c:v>0.45161290322580599</c:v>
                </c:pt>
                <c:pt idx="43796">
                  <c:v>0.483870967741935</c:v>
                </c:pt>
                <c:pt idx="43797">
                  <c:v>0.51612903225806395</c:v>
                </c:pt>
                <c:pt idx="43798">
                  <c:v>0.54838709677419295</c:v>
                </c:pt>
                <c:pt idx="43799">
                  <c:v>0.58064516129032195</c:v>
                </c:pt>
                <c:pt idx="43800">
                  <c:v>0.61290322580645096</c:v>
                </c:pt>
                <c:pt idx="43801">
                  <c:v>0.64516129032257996</c:v>
                </c:pt>
                <c:pt idx="43802">
                  <c:v>0.67741935483870896</c:v>
                </c:pt>
                <c:pt idx="43803">
                  <c:v>0.70967741935483797</c:v>
                </c:pt>
                <c:pt idx="43804">
                  <c:v>0.74193548387096697</c:v>
                </c:pt>
                <c:pt idx="43805">
                  <c:v>0.77419354838709598</c:v>
                </c:pt>
                <c:pt idx="43806">
                  <c:v>0.80645161290322498</c:v>
                </c:pt>
                <c:pt idx="43807">
                  <c:v>0.83870967741935398</c:v>
                </c:pt>
                <c:pt idx="43808">
                  <c:v>0.87096774193548299</c:v>
                </c:pt>
                <c:pt idx="43809">
                  <c:v>0.90322580645161199</c:v>
                </c:pt>
                <c:pt idx="43810">
                  <c:v>0.93548387096774099</c:v>
                </c:pt>
                <c:pt idx="43811">
                  <c:v>0.967741935483871</c:v>
                </c:pt>
                <c:pt idx="43812">
                  <c:v>0</c:v>
                </c:pt>
                <c:pt idx="43813">
                  <c:v>3.5714285714285698E-2</c:v>
                </c:pt>
                <c:pt idx="43814">
                  <c:v>7.1428571428571397E-2</c:v>
                </c:pt>
                <c:pt idx="43815">
                  <c:v>0.107142857142857</c:v>
                </c:pt>
                <c:pt idx="43816">
                  <c:v>0.14285714285714199</c:v>
                </c:pt>
                <c:pt idx="43817">
                  <c:v>0.17857142857142799</c:v>
                </c:pt>
                <c:pt idx="43818">
                  <c:v>0.214285714285714</c:v>
                </c:pt>
                <c:pt idx="43819">
                  <c:v>0.25</c:v>
                </c:pt>
                <c:pt idx="43820">
                  <c:v>0.28571428571428498</c:v>
                </c:pt>
                <c:pt idx="43821">
                  <c:v>0.32142857142857101</c:v>
                </c:pt>
                <c:pt idx="43822">
                  <c:v>0.35714285714285698</c:v>
                </c:pt>
                <c:pt idx="43823">
                  <c:v>0.39285714285714202</c:v>
                </c:pt>
                <c:pt idx="43824">
                  <c:v>0.42857142857142799</c:v>
                </c:pt>
                <c:pt idx="43825">
                  <c:v>0.46428571428571402</c:v>
                </c:pt>
                <c:pt idx="43826">
                  <c:v>0.5</c:v>
                </c:pt>
                <c:pt idx="43827">
                  <c:v>0.53571428571428503</c:v>
                </c:pt>
                <c:pt idx="43828">
                  <c:v>0.57142857142857095</c:v>
                </c:pt>
                <c:pt idx="43829">
                  <c:v>0.60714285714285698</c:v>
                </c:pt>
                <c:pt idx="43830">
                  <c:v>0.64285714285714202</c:v>
                </c:pt>
                <c:pt idx="43831">
                  <c:v>0.67857142857142805</c:v>
                </c:pt>
                <c:pt idx="43832">
                  <c:v>0.71428571428571397</c:v>
                </c:pt>
                <c:pt idx="43833">
                  <c:v>0.75</c:v>
                </c:pt>
                <c:pt idx="43834">
                  <c:v>0.78571428571428503</c:v>
                </c:pt>
                <c:pt idx="43835">
                  <c:v>0.82142857142857095</c:v>
                </c:pt>
                <c:pt idx="43836">
                  <c:v>0.85714285714285698</c:v>
                </c:pt>
                <c:pt idx="43837">
                  <c:v>0.89285714285714202</c:v>
                </c:pt>
                <c:pt idx="43838">
                  <c:v>0.92857142857142805</c:v>
                </c:pt>
                <c:pt idx="43839">
                  <c:v>0.96428571428571397</c:v>
                </c:pt>
                <c:pt idx="43840">
                  <c:v>0</c:v>
                </c:pt>
                <c:pt idx="43841">
                  <c:v>1.3698630136986301E-2</c:v>
                </c:pt>
                <c:pt idx="43842">
                  <c:v>2.7397260273972601E-2</c:v>
                </c:pt>
                <c:pt idx="43843">
                  <c:v>4.1095890410958902E-2</c:v>
                </c:pt>
                <c:pt idx="43844">
                  <c:v>5.4794520547945202E-2</c:v>
                </c:pt>
                <c:pt idx="43845">
                  <c:v>6.8493150684931503E-2</c:v>
                </c:pt>
                <c:pt idx="43846">
                  <c:v>8.2191780821917804E-2</c:v>
                </c:pt>
                <c:pt idx="43847">
                  <c:v>9.5890410958904104E-2</c:v>
                </c:pt>
                <c:pt idx="43848">
                  <c:v>0.10958904109589</c:v>
                </c:pt>
                <c:pt idx="43849">
                  <c:v>0.123287671232876</c:v>
                </c:pt>
                <c:pt idx="43850">
                  <c:v>0.13698630136986301</c:v>
                </c:pt>
                <c:pt idx="43851">
                  <c:v>0.150684931506849</c:v>
                </c:pt>
                <c:pt idx="43852">
                  <c:v>0.164383561643835</c:v>
                </c:pt>
                <c:pt idx="43853">
                  <c:v>0.17808219178082099</c:v>
                </c:pt>
                <c:pt idx="43854">
                  <c:v>0.19178082191780799</c:v>
                </c:pt>
                <c:pt idx="43855">
                  <c:v>0.20547945205479401</c:v>
                </c:pt>
                <c:pt idx="43856">
                  <c:v>0.21917808219178</c:v>
                </c:pt>
                <c:pt idx="43857">
                  <c:v>0.232876712328767</c:v>
                </c:pt>
                <c:pt idx="43858">
                  <c:v>0.24657534246575299</c:v>
                </c:pt>
                <c:pt idx="43859">
                  <c:v>0.26027397260273899</c:v>
                </c:pt>
                <c:pt idx="43860">
                  <c:v>0.27397260273972601</c:v>
                </c:pt>
                <c:pt idx="43861">
                  <c:v>0.28767123287671198</c:v>
                </c:pt>
                <c:pt idx="43862">
                  <c:v>0.301369863013698</c:v>
                </c:pt>
                <c:pt idx="43863">
                  <c:v>0.31506849315068403</c:v>
                </c:pt>
                <c:pt idx="43864">
                  <c:v>0.32876712328767099</c:v>
                </c:pt>
                <c:pt idx="43865">
                  <c:v>0.34246575342465702</c:v>
                </c:pt>
                <c:pt idx="43866">
                  <c:v>0.35616438356164298</c:v>
                </c:pt>
                <c:pt idx="43867">
                  <c:v>0.36986301369863001</c:v>
                </c:pt>
                <c:pt idx="43868">
                  <c:v>0.38356164383561597</c:v>
                </c:pt>
                <c:pt idx="43869">
                  <c:v>0.397260273972602</c:v>
                </c:pt>
                <c:pt idx="43870">
                  <c:v>0.41095890410958902</c:v>
                </c:pt>
                <c:pt idx="43871">
                  <c:v>0.42465753424657499</c:v>
                </c:pt>
                <c:pt idx="43872">
                  <c:v>0.43835616438356101</c:v>
                </c:pt>
                <c:pt idx="43873">
                  <c:v>0.45205479452054698</c:v>
                </c:pt>
                <c:pt idx="43874">
                  <c:v>0.465753424657534</c:v>
                </c:pt>
                <c:pt idx="43875">
                  <c:v>0.47945205479452002</c:v>
                </c:pt>
                <c:pt idx="43876">
                  <c:v>0.49315068493150599</c:v>
                </c:pt>
                <c:pt idx="43877">
                  <c:v>0.50684931506849296</c:v>
                </c:pt>
                <c:pt idx="43878">
                  <c:v>0.52054794520547898</c:v>
                </c:pt>
                <c:pt idx="43879">
                  <c:v>0.534246575342465</c:v>
                </c:pt>
                <c:pt idx="43880">
                  <c:v>0.54794520547945202</c:v>
                </c:pt>
                <c:pt idx="43881">
                  <c:v>0.56164383561643805</c:v>
                </c:pt>
                <c:pt idx="43882">
                  <c:v>0.57534246575342396</c:v>
                </c:pt>
                <c:pt idx="43883">
                  <c:v>0.58904109589041098</c:v>
                </c:pt>
                <c:pt idx="43884">
                  <c:v>0.602739726027397</c:v>
                </c:pt>
                <c:pt idx="43885">
                  <c:v>0.61643835616438303</c:v>
                </c:pt>
                <c:pt idx="43886">
                  <c:v>0.63013698630136905</c:v>
                </c:pt>
                <c:pt idx="43887">
                  <c:v>0.64383561643835596</c:v>
                </c:pt>
                <c:pt idx="43888">
                  <c:v>0.65753424657534199</c:v>
                </c:pt>
                <c:pt idx="43889">
                  <c:v>0.67123287671232801</c:v>
                </c:pt>
                <c:pt idx="43890">
                  <c:v>0.68493150684931503</c:v>
                </c:pt>
                <c:pt idx="43891">
                  <c:v>0.69863013698630105</c:v>
                </c:pt>
                <c:pt idx="43892">
                  <c:v>0.71232876712328697</c:v>
                </c:pt>
                <c:pt idx="43893">
                  <c:v>0.72602739726027399</c:v>
                </c:pt>
                <c:pt idx="43894">
                  <c:v>0.73972602739726001</c:v>
                </c:pt>
                <c:pt idx="43895">
                  <c:v>0.75342465753424603</c:v>
                </c:pt>
                <c:pt idx="43896">
                  <c:v>0.76712328767123195</c:v>
                </c:pt>
                <c:pt idx="43897">
                  <c:v>0.78082191780821897</c:v>
                </c:pt>
                <c:pt idx="43898">
                  <c:v>0.79452054794520499</c:v>
                </c:pt>
                <c:pt idx="43899">
                  <c:v>0.80821917808219101</c:v>
                </c:pt>
                <c:pt idx="43900">
                  <c:v>0.82191780821917804</c:v>
                </c:pt>
                <c:pt idx="43901">
                  <c:v>0.83561643835616395</c:v>
                </c:pt>
                <c:pt idx="43902">
                  <c:v>0.84931506849314997</c:v>
                </c:pt>
                <c:pt idx="43903">
                  <c:v>0.86301369863013699</c:v>
                </c:pt>
                <c:pt idx="43904">
                  <c:v>0.87671232876712302</c:v>
                </c:pt>
                <c:pt idx="43905">
                  <c:v>0.89041095890410904</c:v>
                </c:pt>
                <c:pt idx="43906">
                  <c:v>0.90410958904109495</c:v>
                </c:pt>
                <c:pt idx="43907">
                  <c:v>0.91780821917808197</c:v>
                </c:pt>
                <c:pt idx="43908">
                  <c:v>0.931506849315068</c:v>
                </c:pt>
                <c:pt idx="43909">
                  <c:v>0.94520547945205402</c:v>
                </c:pt>
                <c:pt idx="43910">
                  <c:v>0.95890410958904104</c:v>
                </c:pt>
                <c:pt idx="43911">
                  <c:v>0.97260273972602695</c:v>
                </c:pt>
                <c:pt idx="43912">
                  <c:v>0.98630136986301298</c:v>
                </c:pt>
                <c:pt idx="43913">
                  <c:v>0</c:v>
                </c:pt>
                <c:pt idx="43914">
                  <c:v>1.23456790123456E-2</c:v>
                </c:pt>
                <c:pt idx="43915">
                  <c:v>2.4691358024691301E-2</c:v>
                </c:pt>
                <c:pt idx="43916">
                  <c:v>3.7037037037037E-2</c:v>
                </c:pt>
                <c:pt idx="43917">
                  <c:v>4.9382716049382699E-2</c:v>
                </c:pt>
                <c:pt idx="43918">
                  <c:v>6.1728395061728301E-2</c:v>
                </c:pt>
                <c:pt idx="43919">
                  <c:v>7.4074074074074001E-2</c:v>
                </c:pt>
                <c:pt idx="43920">
                  <c:v>8.6419753086419707E-2</c:v>
                </c:pt>
                <c:pt idx="43921">
                  <c:v>9.8765432098765399E-2</c:v>
                </c:pt>
                <c:pt idx="43922">
                  <c:v>0.11111111111111099</c:v>
                </c:pt>
                <c:pt idx="43923">
                  <c:v>0.12345679012345601</c:v>
                </c:pt>
                <c:pt idx="43924">
                  <c:v>0.13580246913580199</c:v>
                </c:pt>
                <c:pt idx="43925">
                  <c:v>0.148148148148148</c:v>
                </c:pt>
                <c:pt idx="43926">
                  <c:v>0.16049382716049301</c:v>
                </c:pt>
                <c:pt idx="43927">
                  <c:v>0.172839506172839</c:v>
                </c:pt>
                <c:pt idx="43928">
                  <c:v>0.18518518518518501</c:v>
                </c:pt>
                <c:pt idx="43929">
                  <c:v>0.19753086419752999</c:v>
                </c:pt>
                <c:pt idx="43930">
                  <c:v>0.209876543209876</c:v>
                </c:pt>
                <c:pt idx="43931">
                  <c:v>0.22222222222222199</c:v>
                </c:pt>
                <c:pt idx="43932">
                  <c:v>0.234567901234567</c:v>
                </c:pt>
                <c:pt idx="43933">
                  <c:v>0.24691358024691301</c:v>
                </c:pt>
                <c:pt idx="43934">
                  <c:v>0.25925925925925902</c:v>
                </c:pt>
                <c:pt idx="43935">
                  <c:v>0.27160493827160398</c:v>
                </c:pt>
                <c:pt idx="43936">
                  <c:v>0.28395061728394999</c:v>
                </c:pt>
                <c:pt idx="43937">
                  <c:v>0.296296296296296</c:v>
                </c:pt>
                <c:pt idx="43938">
                  <c:v>0.30864197530864101</c:v>
                </c:pt>
                <c:pt idx="43939">
                  <c:v>0.32098765432098703</c:v>
                </c:pt>
                <c:pt idx="43940">
                  <c:v>0.33333333333333298</c:v>
                </c:pt>
                <c:pt idx="43941">
                  <c:v>0.34567901234567899</c:v>
                </c:pt>
                <c:pt idx="43942">
                  <c:v>0.35802469135802401</c:v>
                </c:pt>
                <c:pt idx="43943">
                  <c:v>0.37037037037037002</c:v>
                </c:pt>
                <c:pt idx="43944">
                  <c:v>0.38271604938271597</c:v>
                </c:pt>
                <c:pt idx="43945">
                  <c:v>0.39506172839506098</c:v>
                </c:pt>
                <c:pt idx="43946">
                  <c:v>0.407407407407407</c:v>
                </c:pt>
                <c:pt idx="43947">
                  <c:v>0.41975308641975301</c:v>
                </c:pt>
                <c:pt idx="43948">
                  <c:v>0.43209876543209802</c:v>
                </c:pt>
                <c:pt idx="43949">
                  <c:v>0.44444444444444398</c:v>
                </c:pt>
                <c:pt idx="43950">
                  <c:v>0.45679012345678999</c:v>
                </c:pt>
                <c:pt idx="43951">
                  <c:v>0.469135802469135</c:v>
                </c:pt>
                <c:pt idx="43952">
                  <c:v>0.48148148148148101</c:v>
                </c:pt>
                <c:pt idx="43953">
                  <c:v>0.49382716049382702</c:v>
                </c:pt>
                <c:pt idx="43954">
                  <c:v>0.50617283950617198</c:v>
                </c:pt>
                <c:pt idx="43955">
                  <c:v>0.51851851851851805</c:v>
                </c:pt>
                <c:pt idx="43956">
                  <c:v>0.530864197530864</c:v>
                </c:pt>
                <c:pt idx="43957">
                  <c:v>0.54320987654320896</c:v>
                </c:pt>
                <c:pt idx="43958">
                  <c:v>0.55555555555555503</c:v>
                </c:pt>
                <c:pt idx="43959">
                  <c:v>0.56790123456790098</c:v>
                </c:pt>
                <c:pt idx="43960">
                  <c:v>0.58024691358024605</c:v>
                </c:pt>
                <c:pt idx="43961">
                  <c:v>0.592592592592592</c:v>
                </c:pt>
                <c:pt idx="43962">
                  <c:v>0.60493827160493796</c:v>
                </c:pt>
                <c:pt idx="43963">
                  <c:v>0.61728395061728303</c:v>
                </c:pt>
                <c:pt idx="43964">
                  <c:v>0.62962962962962898</c:v>
                </c:pt>
                <c:pt idx="43965">
                  <c:v>0.64197530864197505</c:v>
                </c:pt>
                <c:pt idx="43966">
                  <c:v>0.65432098765432101</c:v>
                </c:pt>
                <c:pt idx="43967">
                  <c:v>0.66666666666666596</c:v>
                </c:pt>
                <c:pt idx="43968">
                  <c:v>0.67901234567901203</c:v>
                </c:pt>
                <c:pt idx="43969">
                  <c:v>0.69135802469135799</c:v>
                </c:pt>
                <c:pt idx="43970">
                  <c:v>0.70370370370370305</c:v>
                </c:pt>
                <c:pt idx="43971">
                  <c:v>0.71604938271604901</c:v>
                </c:pt>
                <c:pt idx="43972">
                  <c:v>0.72839506172839497</c:v>
                </c:pt>
                <c:pt idx="43973">
                  <c:v>0.74074074074074003</c:v>
                </c:pt>
                <c:pt idx="43974">
                  <c:v>0.75308641975308599</c:v>
                </c:pt>
                <c:pt idx="43975">
                  <c:v>0.76543209876543195</c:v>
                </c:pt>
                <c:pt idx="43976">
                  <c:v>0.77777777777777701</c:v>
                </c:pt>
                <c:pt idx="43977">
                  <c:v>0.79012345679012297</c:v>
                </c:pt>
                <c:pt idx="43978">
                  <c:v>0.80246913580246904</c:v>
                </c:pt>
                <c:pt idx="43979">
                  <c:v>0.81481481481481399</c:v>
                </c:pt>
                <c:pt idx="43980">
                  <c:v>0.82716049382715995</c:v>
                </c:pt>
                <c:pt idx="43981">
                  <c:v>0.83950617283950602</c:v>
                </c:pt>
                <c:pt idx="43982">
                  <c:v>0.85185185185185097</c:v>
                </c:pt>
                <c:pt idx="43983">
                  <c:v>0.86419753086419704</c:v>
                </c:pt>
                <c:pt idx="43984">
                  <c:v>0.87654320987654299</c:v>
                </c:pt>
                <c:pt idx="43985">
                  <c:v>0.88888888888888795</c:v>
                </c:pt>
                <c:pt idx="43986">
                  <c:v>0.90123456790123402</c:v>
                </c:pt>
                <c:pt idx="43987">
                  <c:v>0.91358024691357997</c:v>
                </c:pt>
                <c:pt idx="43988">
                  <c:v>0.92592592592592504</c:v>
                </c:pt>
                <c:pt idx="43989">
                  <c:v>0.938271604938271</c:v>
                </c:pt>
                <c:pt idx="43990">
                  <c:v>0.95061728395061695</c:v>
                </c:pt>
                <c:pt idx="43991">
                  <c:v>0.96296296296296202</c:v>
                </c:pt>
                <c:pt idx="43992">
                  <c:v>0.97530864197530798</c:v>
                </c:pt>
                <c:pt idx="43993">
                  <c:v>0.98765432098765404</c:v>
                </c:pt>
                <c:pt idx="43994">
                  <c:v>0</c:v>
                </c:pt>
                <c:pt idx="43995">
                  <c:v>1.8181818181818101E-2</c:v>
                </c:pt>
                <c:pt idx="43996">
                  <c:v>3.6363636363636299E-2</c:v>
                </c:pt>
                <c:pt idx="43997">
                  <c:v>5.4545454545454501E-2</c:v>
                </c:pt>
                <c:pt idx="43998">
                  <c:v>7.2727272727272696E-2</c:v>
                </c:pt>
                <c:pt idx="43999">
                  <c:v>9.0909090909090898E-2</c:v>
                </c:pt>
                <c:pt idx="44000">
                  <c:v>0.109090909090909</c:v>
                </c:pt>
                <c:pt idx="44001">
                  <c:v>0.12727272727272701</c:v>
                </c:pt>
                <c:pt idx="44002">
                  <c:v>0.145454545454545</c:v>
                </c:pt>
                <c:pt idx="44003">
                  <c:v>0.163636363636363</c:v>
                </c:pt>
                <c:pt idx="44004">
                  <c:v>0.18181818181818099</c:v>
                </c:pt>
                <c:pt idx="44005">
                  <c:v>0.2</c:v>
                </c:pt>
                <c:pt idx="44006">
                  <c:v>0.218181818181818</c:v>
                </c:pt>
                <c:pt idx="44007">
                  <c:v>0.236363636363636</c:v>
                </c:pt>
                <c:pt idx="44008">
                  <c:v>0.25454545454545402</c:v>
                </c:pt>
                <c:pt idx="44009">
                  <c:v>0.27272727272727199</c:v>
                </c:pt>
                <c:pt idx="44010">
                  <c:v>0.29090909090909001</c:v>
                </c:pt>
                <c:pt idx="44011">
                  <c:v>0.30909090909090903</c:v>
                </c:pt>
                <c:pt idx="44012">
                  <c:v>0.32727272727272699</c:v>
                </c:pt>
                <c:pt idx="44013">
                  <c:v>0.34545454545454501</c:v>
                </c:pt>
                <c:pt idx="44014">
                  <c:v>0.36363636363636298</c:v>
                </c:pt>
                <c:pt idx="44015">
                  <c:v>0.381818181818181</c:v>
                </c:pt>
                <c:pt idx="44016">
                  <c:v>0.4</c:v>
                </c:pt>
                <c:pt idx="44017">
                  <c:v>0.41818181818181799</c:v>
                </c:pt>
                <c:pt idx="44018">
                  <c:v>0.43636363636363601</c:v>
                </c:pt>
                <c:pt idx="44019">
                  <c:v>0.45454545454545398</c:v>
                </c:pt>
                <c:pt idx="44020">
                  <c:v>0.472727272727272</c:v>
                </c:pt>
                <c:pt idx="44021">
                  <c:v>0.49090909090909002</c:v>
                </c:pt>
                <c:pt idx="44022">
                  <c:v>0.50909090909090904</c:v>
                </c:pt>
                <c:pt idx="44023">
                  <c:v>0.527272727272727</c:v>
                </c:pt>
                <c:pt idx="44024">
                  <c:v>0.54545454545454497</c:v>
                </c:pt>
                <c:pt idx="44025">
                  <c:v>0.56363636363636305</c:v>
                </c:pt>
                <c:pt idx="44026">
                  <c:v>0.58181818181818101</c:v>
                </c:pt>
                <c:pt idx="44027">
                  <c:v>0.6</c:v>
                </c:pt>
                <c:pt idx="44028">
                  <c:v>0.61818181818181805</c:v>
                </c:pt>
                <c:pt idx="44029">
                  <c:v>0.63636363636363602</c:v>
                </c:pt>
                <c:pt idx="44030">
                  <c:v>0.65454545454545399</c:v>
                </c:pt>
                <c:pt idx="44031">
                  <c:v>0.67272727272727195</c:v>
                </c:pt>
                <c:pt idx="44032">
                  <c:v>0.69090909090909003</c:v>
                </c:pt>
                <c:pt idx="44033">
                  <c:v>0.70909090909090899</c:v>
                </c:pt>
                <c:pt idx="44034">
                  <c:v>0.72727272727272696</c:v>
                </c:pt>
                <c:pt idx="44035">
                  <c:v>0.74545454545454504</c:v>
                </c:pt>
                <c:pt idx="44036">
                  <c:v>0.763636363636363</c:v>
                </c:pt>
                <c:pt idx="44037">
                  <c:v>0.78181818181818097</c:v>
                </c:pt>
                <c:pt idx="44038">
                  <c:v>0.8</c:v>
                </c:pt>
                <c:pt idx="44039">
                  <c:v>0.81818181818181801</c:v>
                </c:pt>
                <c:pt idx="44040">
                  <c:v>0.83636363636363598</c:v>
                </c:pt>
                <c:pt idx="44041">
                  <c:v>0.85454545454545405</c:v>
                </c:pt>
                <c:pt idx="44042">
                  <c:v>0.87272727272727202</c:v>
                </c:pt>
                <c:pt idx="44043">
                  <c:v>0.89090909090908998</c:v>
                </c:pt>
                <c:pt idx="44044">
                  <c:v>0.90909090909090895</c:v>
                </c:pt>
                <c:pt idx="44045">
                  <c:v>0.92727272727272703</c:v>
                </c:pt>
                <c:pt idx="44046">
                  <c:v>0.94545454545454499</c:v>
                </c:pt>
                <c:pt idx="44047">
                  <c:v>0.96363636363636296</c:v>
                </c:pt>
                <c:pt idx="44048">
                  <c:v>0.98181818181818103</c:v>
                </c:pt>
                <c:pt idx="44049">
                  <c:v>0</c:v>
                </c:pt>
                <c:pt idx="44050">
                  <c:v>1.35135135135135E-2</c:v>
                </c:pt>
                <c:pt idx="44051">
                  <c:v>2.7027027027027001E-2</c:v>
                </c:pt>
                <c:pt idx="44052">
                  <c:v>4.0540540540540501E-2</c:v>
                </c:pt>
                <c:pt idx="44053">
                  <c:v>5.4054054054054002E-2</c:v>
                </c:pt>
                <c:pt idx="44054">
                  <c:v>6.7567567567567502E-2</c:v>
                </c:pt>
                <c:pt idx="44055">
                  <c:v>8.1081081081081002E-2</c:v>
                </c:pt>
                <c:pt idx="44056">
                  <c:v>9.45945945945946E-2</c:v>
                </c:pt>
                <c:pt idx="44057">
                  <c:v>0.108108108108108</c:v>
                </c:pt>
                <c:pt idx="44058">
                  <c:v>0.121621621621621</c:v>
                </c:pt>
                <c:pt idx="44059">
                  <c:v>0.135135135135135</c:v>
                </c:pt>
                <c:pt idx="44060">
                  <c:v>0.14864864864864799</c:v>
                </c:pt>
                <c:pt idx="44061">
                  <c:v>0.162162162162162</c:v>
                </c:pt>
                <c:pt idx="44062">
                  <c:v>0.17567567567567499</c:v>
                </c:pt>
                <c:pt idx="44063">
                  <c:v>0.18918918918918901</c:v>
                </c:pt>
                <c:pt idx="44064">
                  <c:v>0.20270270270270199</c:v>
                </c:pt>
                <c:pt idx="44065">
                  <c:v>0.21621621621621601</c:v>
                </c:pt>
                <c:pt idx="44066">
                  <c:v>0.22972972972972899</c:v>
                </c:pt>
                <c:pt idx="44067">
                  <c:v>0.24324324324324301</c:v>
                </c:pt>
                <c:pt idx="44068">
                  <c:v>0.25675675675675602</c:v>
                </c:pt>
                <c:pt idx="44069">
                  <c:v>0.27027027027027001</c:v>
                </c:pt>
                <c:pt idx="44070">
                  <c:v>0.28378378378378299</c:v>
                </c:pt>
                <c:pt idx="44071">
                  <c:v>0.29729729729729698</c:v>
                </c:pt>
                <c:pt idx="44072">
                  <c:v>0.31081081081081002</c:v>
                </c:pt>
                <c:pt idx="44073">
                  <c:v>0.32432432432432401</c:v>
                </c:pt>
                <c:pt idx="44074">
                  <c:v>0.337837837837837</c:v>
                </c:pt>
                <c:pt idx="44075">
                  <c:v>0.35135135135135098</c:v>
                </c:pt>
                <c:pt idx="44076">
                  <c:v>0.36486486486486402</c:v>
                </c:pt>
                <c:pt idx="44077">
                  <c:v>0.37837837837837801</c:v>
                </c:pt>
                <c:pt idx="44078">
                  <c:v>0.391891891891891</c:v>
                </c:pt>
                <c:pt idx="44079">
                  <c:v>0.40540540540540498</c:v>
                </c:pt>
                <c:pt idx="44080">
                  <c:v>0.41891891891891803</c:v>
                </c:pt>
                <c:pt idx="44081">
                  <c:v>0.43243243243243201</c:v>
                </c:pt>
                <c:pt idx="44082">
                  <c:v>0.445945945945945</c:v>
                </c:pt>
                <c:pt idx="44083">
                  <c:v>0.45945945945945899</c:v>
                </c:pt>
                <c:pt idx="44084">
                  <c:v>0.47297297297297197</c:v>
                </c:pt>
                <c:pt idx="44085">
                  <c:v>0.48648648648648601</c:v>
                </c:pt>
                <c:pt idx="44086">
                  <c:v>0.5</c:v>
                </c:pt>
                <c:pt idx="44087">
                  <c:v>0.51351351351351304</c:v>
                </c:pt>
                <c:pt idx="44088">
                  <c:v>0.52702702702702697</c:v>
                </c:pt>
                <c:pt idx="44089">
                  <c:v>0.54054054054054002</c:v>
                </c:pt>
                <c:pt idx="44090">
                  <c:v>0.55405405405405395</c:v>
                </c:pt>
                <c:pt idx="44091">
                  <c:v>0.56756756756756699</c:v>
                </c:pt>
                <c:pt idx="44092">
                  <c:v>0.58108108108108103</c:v>
                </c:pt>
                <c:pt idx="44093">
                  <c:v>0.59459459459459396</c:v>
                </c:pt>
                <c:pt idx="44094">
                  <c:v>0.608108108108108</c:v>
                </c:pt>
                <c:pt idx="44095">
                  <c:v>0.62162162162162105</c:v>
                </c:pt>
                <c:pt idx="44096">
                  <c:v>0.63513513513513498</c:v>
                </c:pt>
                <c:pt idx="44097">
                  <c:v>0.64864864864864802</c:v>
                </c:pt>
                <c:pt idx="44098">
                  <c:v>0.66216216216216195</c:v>
                </c:pt>
                <c:pt idx="44099">
                  <c:v>0.67567567567567499</c:v>
                </c:pt>
                <c:pt idx="44100">
                  <c:v>0.68918918918918903</c:v>
                </c:pt>
                <c:pt idx="44101">
                  <c:v>0.70270270270270196</c:v>
                </c:pt>
                <c:pt idx="44102">
                  <c:v>0.71621621621621601</c:v>
                </c:pt>
                <c:pt idx="44103">
                  <c:v>0.72972972972972905</c:v>
                </c:pt>
                <c:pt idx="44104">
                  <c:v>0.74324324324324298</c:v>
                </c:pt>
                <c:pt idx="44105">
                  <c:v>0.75675675675675602</c:v>
                </c:pt>
                <c:pt idx="44106">
                  <c:v>0.77027027027026995</c:v>
                </c:pt>
                <c:pt idx="44107">
                  <c:v>0.78378378378378299</c:v>
                </c:pt>
                <c:pt idx="44108">
                  <c:v>0.79729729729729704</c:v>
                </c:pt>
                <c:pt idx="44109">
                  <c:v>0.81081081081080997</c:v>
                </c:pt>
                <c:pt idx="44110">
                  <c:v>0.82432432432432401</c:v>
                </c:pt>
                <c:pt idx="44111">
                  <c:v>0.83783783783783705</c:v>
                </c:pt>
                <c:pt idx="44112">
                  <c:v>0.85135135135135098</c:v>
                </c:pt>
                <c:pt idx="44113">
                  <c:v>0.86486486486486402</c:v>
                </c:pt>
                <c:pt idx="44114">
                  <c:v>0.87837837837837796</c:v>
                </c:pt>
                <c:pt idx="44115">
                  <c:v>0.891891891891891</c:v>
                </c:pt>
                <c:pt idx="44116">
                  <c:v>0.90540540540540504</c:v>
                </c:pt>
                <c:pt idx="44117">
                  <c:v>0.91891891891891897</c:v>
                </c:pt>
                <c:pt idx="44118">
                  <c:v>0.93243243243243201</c:v>
                </c:pt>
                <c:pt idx="44119">
                  <c:v>0.94594594594594505</c:v>
                </c:pt>
                <c:pt idx="44120">
                  <c:v>0.95945945945945899</c:v>
                </c:pt>
                <c:pt idx="44121">
                  <c:v>0.97297297297297303</c:v>
                </c:pt>
                <c:pt idx="44122">
                  <c:v>0.98648648648648596</c:v>
                </c:pt>
                <c:pt idx="44123">
                  <c:v>0</c:v>
                </c:pt>
                <c:pt idx="44124">
                  <c:v>2.2222222222222199E-2</c:v>
                </c:pt>
                <c:pt idx="44125">
                  <c:v>4.4444444444444398E-2</c:v>
                </c:pt>
                <c:pt idx="44126">
                  <c:v>6.6666666666666596E-2</c:v>
                </c:pt>
                <c:pt idx="44127">
                  <c:v>8.8888888888888795E-2</c:v>
                </c:pt>
                <c:pt idx="44128">
                  <c:v>0.11111111111111099</c:v>
                </c:pt>
                <c:pt idx="44129">
                  <c:v>0.133333333333333</c:v>
                </c:pt>
                <c:pt idx="44130">
                  <c:v>0.155555555555555</c:v>
                </c:pt>
                <c:pt idx="44131">
                  <c:v>0.17777777777777701</c:v>
                </c:pt>
                <c:pt idx="44132">
                  <c:v>0.2</c:v>
                </c:pt>
                <c:pt idx="44133">
                  <c:v>0.22222222222222199</c:v>
                </c:pt>
                <c:pt idx="44134">
                  <c:v>0.24444444444444399</c:v>
                </c:pt>
                <c:pt idx="44135">
                  <c:v>0.266666666666666</c:v>
                </c:pt>
                <c:pt idx="44136">
                  <c:v>0.28888888888888797</c:v>
                </c:pt>
                <c:pt idx="44137">
                  <c:v>0.31111111111111101</c:v>
                </c:pt>
                <c:pt idx="44138">
                  <c:v>0.33333333333333298</c:v>
                </c:pt>
                <c:pt idx="44139">
                  <c:v>0.35555555555555501</c:v>
                </c:pt>
                <c:pt idx="44140">
                  <c:v>0.37777777777777699</c:v>
                </c:pt>
                <c:pt idx="44141">
                  <c:v>0.4</c:v>
                </c:pt>
                <c:pt idx="44142">
                  <c:v>0.422222222222222</c:v>
                </c:pt>
                <c:pt idx="44143">
                  <c:v>0.44444444444444398</c:v>
                </c:pt>
                <c:pt idx="44144">
                  <c:v>0.46666666666666601</c:v>
                </c:pt>
                <c:pt idx="44145">
                  <c:v>0.48888888888888798</c:v>
                </c:pt>
                <c:pt idx="44146">
                  <c:v>0.51111111111111096</c:v>
                </c:pt>
                <c:pt idx="44147">
                  <c:v>0.53333333333333299</c:v>
                </c:pt>
                <c:pt idx="44148">
                  <c:v>0.55555555555555503</c:v>
                </c:pt>
                <c:pt idx="44149">
                  <c:v>0.57777777777777695</c:v>
                </c:pt>
                <c:pt idx="44150">
                  <c:v>0.6</c:v>
                </c:pt>
                <c:pt idx="44151">
                  <c:v>0.62222222222222201</c:v>
                </c:pt>
                <c:pt idx="44152">
                  <c:v>0.64444444444444404</c:v>
                </c:pt>
                <c:pt idx="44153">
                  <c:v>0.66666666666666596</c:v>
                </c:pt>
                <c:pt idx="44154">
                  <c:v>0.688888888888888</c:v>
                </c:pt>
                <c:pt idx="44155">
                  <c:v>0.71111111111111103</c:v>
                </c:pt>
                <c:pt idx="44156">
                  <c:v>0.73333333333333295</c:v>
                </c:pt>
                <c:pt idx="44157">
                  <c:v>0.75555555555555498</c:v>
                </c:pt>
                <c:pt idx="44158">
                  <c:v>0.77777777777777701</c:v>
                </c:pt>
                <c:pt idx="44159">
                  <c:v>0.8</c:v>
                </c:pt>
                <c:pt idx="44160">
                  <c:v>0.82222222222222197</c:v>
                </c:pt>
                <c:pt idx="44161">
                  <c:v>0.844444444444444</c:v>
                </c:pt>
                <c:pt idx="44162">
                  <c:v>0.86666666666666603</c:v>
                </c:pt>
                <c:pt idx="44163">
                  <c:v>0.88888888888888795</c:v>
                </c:pt>
                <c:pt idx="44164">
                  <c:v>0.91111111111111098</c:v>
                </c:pt>
                <c:pt idx="44165">
                  <c:v>0.93333333333333302</c:v>
                </c:pt>
                <c:pt idx="44166">
                  <c:v>0.95555555555555505</c:v>
                </c:pt>
                <c:pt idx="44167">
                  <c:v>0.97777777777777697</c:v>
                </c:pt>
                <c:pt idx="44168">
                  <c:v>0</c:v>
                </c:pt>
                <c:pt idx="44169">
                  <c:v>9.0909090909090898E-2</c:v>
                </c:pt>
                <c:pt idx="44170">
                  <c:v>0.18181818181818099</c:v>
                </c:pt>
                <c:pt idx="44171">
                  <c:v>0.27272727272727199</c:v>
                </c:pt>
                <c:pt idx="44172">
                  <c:v>0.36363636363636298</c:v>
                </c:pt>
                <c:pt idx="44173">
                  <c:v>0.45454545454545398</c:v>
                </c:pt>
                <c:pt idx="44174">
                  <c:v>0.54545454545454497</c:v>
                </c:pt>
                <c:pt idx="44175">
                  <c:v>0.63636363636363602</c:v>
                </c:pt>
                <c:pt idx="44176">
                  <c:v>0.72727272727272696</c:v>
                </c:pt>
                <c:pt idx="44177">
                  <c:v>0.81818181818181801</c:v>
                </c:pt>
                <c:pt idx="44178">
                  <c:v>0.90909090909090895</c:v>
                </c:pt>
                <c:pt idx="44179">
                  <c:v>0</c:v>
                </c:pt>
                <c:pt idx="44180">
                  <c:v>1.8181818181818101E-2</c:v>
                </c:pt>
                <c:pt idx="44181">
                  <c:v>3.6363636363636299E-2</c:v>
                </c:pt>
                <c:pt idx="44182">
                  <c:v>5.4545454545454501E-2</c:v>
                </c:pt>
                <c:pt idx="44183">
                  <c:v>7.2727272727272696E-2</c:v>
                </c:pt>
                <c:pt idx="44184">
                  <c:v>9.0909090909090898E-2</c:v>
                </c:pt>
                <c:pt idx="44185">
                  <c:v>0.109090909090909</c:v>
                </c:pt>
                <c:pt idx="44186">
                  <c:v>0.12727272727272701</c:v>
                </c:pt>
                <c:pt idx="44187">
                  <c:v>0.145454545454545</c:v>
                </c:pt>
                <c:pt idx="44188">
                  <c:v>0.163636363636363</c:v>
                </c:pt>
                <c:pt idx="44189">
                  <c:v>0.18181818181818099</c:v>
                </c:pt>
                <c:pt idx="44190">
                  <c:v>0.2</c:v>
                </c:pt>
                <c:pt idx="44191">
                  <c:v>0.218181818181818</c:v>
                </c:pt>
                <c:pt idx="44192">
                  <c:v>0.236363636363636</c:v>
                </c:pt>
                <c:pt idx="44193">
                  <c:v>0.25454545454545402</c:v>
                </c:pt>
                <c:pt idx="44194">
                  <c:v>0.27272727272727199</c:v>
                </c:pt>
                <c:pt idx="44195">
                  <c:v>0.29090909090909001</c:v>
                </c:pt>
                <c:pt idx="44196">
                  <c:v>0.30909090909090903</c:v>
                </c:pt>
                <c:pt idx="44197">
                  <c:v>0.32727272727272699</c:v>
                </c:pt>
                <c:pt idx="44198">
                  <c:v>0.34545454545454501</c:v>
                </c:pt>
                <c:pt idx="44199">
                  <c:v>0.36363636363636298</c:v>
                </c:pt>
                <c:pt idx="44200">
                  <c:v>0.381818181818181</c:v>
                </c:pt>
                <c:pt idx="44201">
                  <c:v>0.4</c:v>
                </c:pt>
                <c:pt idx="44202">
                  <c:v>0.41818181818181799</c:v>
                </c:pt>
                <c:pt idx="44203">
                  <c:v>0.43636363636363601</c:v>
                </c:pt>
                <c:pt idx="44204">
                  <c:v>0.45454545454545398</c:v>
                </c:pt>
                <c:pt idx="44205">
                  <c:v>0.472727272727272</c:v>
                </c:pt>
                <c:pt idx="44206">
                  <c:v>0.49090909090909002</c:v>
                </c:pt>
                <c:pt idx="44207">
                  <c:v>0.50909090909090904</c:v>
                </c:pt>
                <c:pt idx="44208">
                  <c:v>0.527272727272727</c:v>
                </c:pt>
                <c:pt idx="44209">
                  <c:v>0.54545454545454497</c:v>
                </c:pt>
                <c:pt idx="44210">
                  <c:v>0.56363636363636305</c:v>
                </c:pt>
                <c:pt idx="44211">
                  <c:v>0.58181818181818101</c:v>
                </c:pt>
                <c:pt idx="44212">
                  <c:v>0.6</c:v>
                </c:pt>
                <c:pt idx="44213">
                  <c:v>0.61818181818181805</c:v>
                </c:pt>
                <c:pt idx="44214">
                  <c:v>0.63636363636363602</c:v>
                </c:pt>
                <c:pt idx="44215">
                  <c:v>0.65454545454545399</c:v>
                </c:pt>
                <c:pt idx="44216">
                  <c:v>0.67272727272727195</c:v>
                </c:pt>
                <c:pt idx="44217">
                  <c:v>0.69090909090909003</c:v>
                </c:pt>
                <c:pt idx="44218">
                  <c:v>0.70909090909090899</c:v>
                </c:pt>
                <c:pt idx="44219">
                  <c:v>0.72727272727272696</c:v>
                </c:pt>
                <c:pt idx="44220">
                  <c:v>0.74545454545454504</c:v>
                </c:pt>
                <c:pt idx="44221">
                  <c:v>0.763636363636363</c:v>
                </c:pt>
                <c:pt idx="44222">
                  <c:v>0.78181818181818097</c:v>
                </c:pt>
                <c:pt idx="44223">
                  <c:v>0.8</c:v>
                </c:pt>
                <c:pt idx="44224">
                  <c:v>0.81818181818181801</c:v>
                </c:pt>
                <c:pt idx="44225">
                  <c:v>0.83636363636363598</c:v>
                </c:pt>
                <c:pt idx="44226">
                  <c:v>0.85454545454545405</c:v>
                </c:pt>
                <c:pt idx="44227">
                  <c:v>0.87272727272727202</c:v>
                </c:pt>
                <c:pt idx="44228">
                  <c:v>0.89090909090908998</c:v>
                </c:pt>
                <c:pt idx="44229">
                  <c:v>0.90909090909090895</c:v>
                </c:pt>
                <c:pt idx="44230">
                  <c:v>0.92727272727272703</c:v>
                </c:pt>
                <c:pt idx="44231">
                  <c:v>0.94545454545454499</c:v>
                </c:pt>
                <c:pt idx="44232">
                  <c:v>0.96363636363636296</c:v>
                </c:pt>
                <c:pt idx="44233">
                  <c:v>0.98181818181818103</c:v>
                </c:pt>
                <c:pt idx="44234">
                  <c:v>0</c:v>
                </c:pt>
                <c:pt idx="44235">
                  <c:v>1.13636363636363E-2</c:v>
                </c:pt>
                <c:pt idx="44236">
                  <c:v>2.27272727272727E-2</c:v>
                </c:pt>
                <c:pt idx="44237">
                  <c:v>3.4090909090908998E-2</c:v>
                </c:pt>
                <c:pt idx="44238">
                  <c:v>4.54545454545454E-2</c:v>
                </c:pt>
                <c:pt idx="44239">
                  <c:v>5.6818181818181802E-2</c:v>
                </c:pt>
                <c:pt idx="44240">
                  <c:v>6.8181818181818094E-2</c:v>
                </c:pt>
                <c:pt idx="44241">
                  <c:v>7.9545454545454503E-2</c:v>
                </c:pt>
                <c:pt idx="44242">
                  <c:v>9.0909090909090898E-2</c:v>
                </c:pt>
                <c:pt idx="44243">
                  <c:v>0.102272727272727</c:v>
                </c:pt>
                <c:pt idx="44244">
                  <c:v>0.11363636363636299</c:v>
                </c:pt>
                <c:pt idx="44245">
                  <c:v>0.125</c:v>
                </c:pt>
                <c:pt idx="44246">
                  <c:v>0.13636363636363599</c:v>
                </c:pt>
                <c:pt idx="44247">
                  <c:v>0.14772727272727201</c:v>
                </c:pt>
                <c:pt idx="44248">
                  <c:v>0.15909090909090901</c:v>
                </c:pt>
                <c:pt idx="44249">
                  <c:v>0.170454545454545</c:v>
                </c:pt>
                <c:pt idx="44250">
                  <c:v>0.18181818181818099</c:v>
                </c:pt>
                <c:pt idx="44251">
                  <c:v>0.19318181818181801</c:v>
                </c:pt>
                <c:pt idx="44252">
                  <c:v>0.204545454545454</c:v>
                </c:pt>
                <c:pt idx="44253">
                  <c:v>0.21590909090909</c:v>
                </c:pt>
                <c:pt idx="44254">
                  <c:v>0.22727272727272699</c:v>
                </c:pt>
                <c:pt idx="44255">
                  <c:v>0.23863636363636301</c:v>
                </c:pt>
                <c:pt idx="44256">
                  <c:v>0.25</c:v>
                </c:pt>
                <c:pt idx="44257">
                  <c:v>0.26136363636363602</c:v>
                </c:pt>
                <c:pt idx="44258">
                  <c:v>0.27272727272727199</c:v>
                </c:pt>
                <c:pt idx="44259">
                  <c:v>0.28409090909090901</c:v>
                </c:pt>
                <c:pt idx="44260">
                  <c:v>0.29545454545454503</c:v>
                </c:pt>
                <c:pt idx="44261">
                  <c:v>0.30681818181818099</c:v>
                </c:pt>
                <c:pt idx="44262">
                  <c:v>0.31818181818181801</c:v>
                </c:pt>
                <c:pt idx="44263">
                  <c:v>0.32954545454545398</c:v>
                </c:pt>
                <c:pt idx="44264">
                  <c:v>0.34090909090909</c:v>
                </c:pt>
                <c:pt idx="44265">
                  <c:v>0.35227272727272702</c:v>
                </c:pt>
                <c:pt idx="44266">
                  <c:v>0.36363636363636298</c:v>
                </c:pt>
                <c:pt idx="44267">
                  <c:v>0.375</c:v>
                </c:pt>
                <c:pt idx="44268">
                  <c:v>0.38636363636363602</c:v>
                </c:pt>
                <c:pt idx="44269">
                  <c:v>0.39772727272727199</c:v>
                </c:pt>
                <c:pt idx="44270">
                  <c:v>0.40909090909090901</c:v>
                </c:pt>
                <c:pt idx="44271">
                  <c:v>0.42045454545454503</c:v>
                </c:pt>
                <c:pt idx="44272">
                  <c:v>0.43181818181818099</c:v>
                </c:pt>
                <c:pt idx="44273">
                  <c:v>0.44318181818181801</c:v>
                </c:pt>
                <c:pt idx="44274">
                  <c:v>0.45454545454545398</c:v>
                </c:pt>
                <c:pt idx="44275">
                  <c:v>0.46590909090909</c:v>
                </c:pt>
                <c:pt idx="44276">
                  <c:v>0.47727272727272702</c:v>
                </c:pt>
                <c:pt idx="44277">
                  <c:v>0.48863636363636298</c:v>
                </c:pt>
                <c:pt idx="44278">
                  <c:v>0.5</c:v>
                </c:pt>
                <c:pt idx="44279">
                  <c:v>0.51136363636363602</c:v>
                </c:pt>
                <c:pt idx="44280">
                  <c:v>0.52272727272727204</c:v>
                </c:pt>
                <c:pt idx="44281">
                  <c:v>0.53409090909090895</c:v>
                </c:pt>
                <c:pt idx="44282">
                  <c:v>0.54545454545454497</c:v>
                </c:pt>
                <c:pt idx="44283">
                  <c:v>0.55681818181818099</c:v>
                </c:pt>
                <c:pt idx="44284">
                  <c:v>0.56818181818181801</c:v>
                </c:pt>
                <c:pt idx="44285">
                  <c:v>0.57954545454545403</c:v>
                </c:pt>
                <c:pt idx="44286">
                  <c:v>0.59090909090909005</c:v>
                </c:pt>
                <c:pt idx="44287">
                  <c:v>0.60227272727272696</c:v>
                </c:pt>
                <c:pt idx="44288">
                  <c:v>0.61363636363636298</c:v>
                </c:pt>
                <c:pt idx="44289">
                  <c:v>0.625</c:v>
                </c:pt>
                <c:pt idx="44290">
                  <c:v>0.63636363636363602</c:v>
                </c:pt>
                <c:pt idx="44291">
                  <c:v>0.64772727272727204</c:v>
                </c:pt>
                <c:pt idx="44292">
                  <c:v>0.65909090909090895</c:v>
                </c:pt>
                <c:pt idx="44293">
                  <c:v>0.67045454545454497</c:v>
                </c:pt>
                <c:pt idx="44294">
                  <c:v>0.68181818181818099</c:v>
                </c:pt>
                <c:pt idx="44295">
                  <c:v>0.69318181818181801</c:v>
                </c:pt>
                <c:pt idx="44296">
                  <c:v>0.70454545454545403</c:v>
                </c:pt>
                <c:pt idx="44297">
                  <c:v>0.71590909090909005</c:v>
                </c:pt>
                <c:pt idx="44298">
                  <c:v>0.72727272727272696</c:v>
                </c:pt>
                <c:pt idx="44299">
                  <c:v>0.73863636363636298</c:v>
                </c:pt>
                <c:pt idx="44300">
                  <c:v>0.75</c:v>
                </c:pt>
                <c:pt idx="44301">
                  <c:v>0.76136363636363602</c:v>
                </c:pt>
                <c:pt idx="44302">
                  <c:v>0.77272727272727204</c:v>
                </c:pt>
                <c:pt idx="44303">
                  <c:v>0.78409090909090895</c:v>
                </c:pt>
                <c:pt idx="44304">
                  <c:v>0.79545454545454497</c:v>
                </c:pt>
                <c:pt idx="44305">
                  <c:v>0.80681818181818099</c:v>
                </c:pt>
                <c:pt idx="44306">
                  <c:v>0.81818181818181801</c:v>
                </c:pt>
                <c:pt idx="44307">
                  <c:v>0.82954545454545403</c:v>
                </c:pt>
                <c:pt idx="44308">
                  <c:v>0.84090909090909005</c:v>
                </c:pt>
                <c:pt idx="44309">
                  <c:v>0.85227272727272696</c:v>
                </c:pt>
                <c:pt idx="44310">
                  <c:v>0.86363636363636298</c:v>
                </c:pt>
                <c:pt idx="44311">
                  <c:v>0.875</c:v>
                </c:pt>
                <c:pt idx="44312">
                  <c:v>0.88636363636363602</c:v>
                </c:pt>
                <c:pt idx="44313">
                  <c:v>0.89772727272727204</c:v>
                </c:pt>
                <c:pt idx="44314">
                  <c:v>0.90909090909090895</c:v>
                </c:pt>
                <c:pt idx="44315">
                  <c:v>0.92045454545454497</c:v>
                </c:pt>
                <c:pt idx="44316">
                  <c:v>0.93181818181818099</c:v>
                </c:pt>
                <c:pt idx="44317">
                  <c:v>0.94318181818181801</c:v>
                </c:pt>
                <c:pt idx="44318">
                  <c:v>0.95454545454545403</c:v>
                </c:pt>
                <c:pt idx="44319">
                  <c:v>0.96590909090909005</c:v>
                </c:pt>
                <c:pt idx="44320">
                  <c:v>0.97727272727272696</c:v>
                </c:pt>
                <c:pt idx="44321">
                  <c:v>0.98863636363636298</c:v>
                </c:pt>
                <c:pt idx="44322">
                  <c:v>0</c:v>
                </c:pt>
                <c:pt idx="44323">
                  <c:v>0.33333333333333298</c:v>
                </c:pt>
                <c:pt idx="44324">
                  <c:v>0.66666666666666596</c:v>
                </c:pt>
                <c:pt idx="44325">
                  <c:v>0</c:v>
                </c:pt>
                <c:pt idx="44326">
                  <c:v>3.2258064516128997E-2</c:v>
                </c:pt>
                <c:pt idx="44327">
                  <c:v>6.4516129032257993E-2</c:v>
                </c:pt>
                <c:pt idx="44328">
                  <c:v>9.6774193548387094E-2</c:v>
                </c:pt>
                <c:pt idx="44329">
                  <c:v>0.12903225806451599</c:v>
                </c:pt>
                <c:pt idx="44330">
                  <c:v>0.16129032258064499</c:v>
                </c:pt>
                <c:pt idx="44331">
                  <c:v>0.19354838709677399</c:v>
                </c:pt>
                <c:pt idx="44332">
                  <c:v>0.225806451612903</c:v>
                </c:pt>
                <c:pt idx="44333">
                  <c:v>0.25806451612903197</c:v>
                </c:pt>
                <c:pt idx="44334">
                  <c:v>0.29032258064516098</c:v>
                </c:pt>
                <c:pt idx="44335">
                  <c:v>0.32258064516128998</c:v>
                </c:pt>
                <c:pt idx="44336">
                  <c:v>0.35483870967741898</c:v>
                </c:pt>
                <c:pt idx="44337">
                  <c:v>0.38709677419354799</c:v>
                </c:pt>
                <c:pt idx="44338">
                  <c:v>0.41935483870967699</c:v>
                </c:pt>
                <c:pt idx="44339">
                  <c:v>0.45161290322580599</c:v>
                </c:pt>
                <c:pt idx="44340">
                  <c:v>0.483870967741935</c:v>
                </c:pt>
                <c:pt idx="44341">
                  <c:v>0.51612903225806395</c:v>
                </c:pt>
                <c:pt idx="44342">
                  <c:v>0.54838709677419295</c:v>
                </c:pt>
                <c:pt idx="44343">
                  <c:v>0.58064516129032195</c:v>
                </c:pt>
                <c:pt idx="44344">
                  <c:v>0.61290322580645096</c:v>
                </c:pt>
                <c:pt idx="44345">
                  <c:v>0.64516129032257996</c:v>
                </c:pt>
                <c:pt idx="44346">
                  <c:v>0.67741935483870896</c:v>
                </c:pt>
                <c:pt idx="44347">
                  <c:v>0.70967741935483797</c:v>
                </c:pt>
                <c:pt idx="44348">
                  <c:v>0.74193548387096697</c:v>
                </c:pt>
                <c:pt idx="44349">
                  <c:v>0.77419354838709598</c:v>
                </c:pt>
                <c:pt idx="44350">
                  <c:v>0.80645161290322498</c:v>
                </c:pt>
                <c:pt idx="44351">
                  <c:v>0.83870967741935398</c:v>
                </c:pt>
                <c:pt idx="44352">
                  <c:v>0.87096774193548299</c:v>
                </c:pt>
                <c:pt idx="44353">
                  <c:v>0.90322580645161199</c:v>
                </c:pt>
                <c:pt idx="44354">
                  <c:v>0.93548387096774099</c:v>
                </c:pt>
                <c:pt idx="44355">
                  <c:v>0.967741935483871</c:v>
                </c:pt>
                <c:pt idx="44356">
                  <c:v>0</c:v>
                </c:pt>
                <c:pt idx="44357">
                  <c:v>5.5555555555555497E-2</c:v>
                </c:pt>
                <c:pt idx="44358">
                  <c:v>0.11111111111111099</c:v>
                </c:pt>
                <c:pt idx="44359">
                  <c:v>0.16666666666666599</c:v>
                </c:pt>
                <c:pt idx="44360">
                  <c:v>0.22222222222222199</c:v>
                </c:pt>
                <c:pt idx="44361">
                  <c:v>0.27777777777777701</c:v>
                </c:pt>
                <c:pt idx="44362">
                  <c:v>0.33333333333333298</c:v>
                </c:pt>
                <c:pt idx="44363">
                  <c:v>0.38888888888888801</c:v>
                </c:pt>
                <c:pt idx="44364">
                  <c:v>0.44444444444444398</c:v>
                </c:pt>
                <c:pt idx="44365">
                  <c:v>0.5</c:v>
                </c:pt>
                <c:pt idx="44366">
                  <c:v>0.55555555555555503</c:v>
                </c:pt>
                <c:pt idx="44367">
                  <c:v>0.61111111111111105</c:v>
                </c:pt>
                <c:pt idx="44368">
                  <c:v>0.66666666666666596</c:v>
                </c:pt>
                <c:pt idx="44369">
                  <c:v>0.72222222222222199</c:v>
                </c:pt>
                <c:pt idx="44370">
                  <c:v>0.77777777777777701</c:v>
                </c:pt>
                <c:pt idx="44371">
                  <c:v>0.83333333333333304</c:v>
                </c:pt>
                <c:pt idx="44372">
                  <c:v>0.88888888888888795</c:v>
                </c:pt>
                <c:pt idx="44373">
                  <c:v>0.94444444444444398</c:v>
                </c:pt>
                <c:pt idx="44374">
                  <c:v>0</c:v>
                </c:pt>
                <c:pt idx="44375">
                  <c:v>1.26582278481012E-2</c:v>
                </c:pt>
                <c:pt idx="44376">
                  <c:v>2.53164556962025E-2</c:v>
                </c:pt>
                <c:pt idx="44377">
                  <c:v>3.7974683544303799E-2</c:v>
                </c:pt>
                <c:pt idx="44378">
                  <c:v>5.0632911392405E-2</c:v>
                </c:pt>
                <c:pt idx="44379">
                  <c:v>6.3291139240506306E-2</c:v>
                </c:pt>
                <c:pt idx="44380">
                  <c:v>7.5949367088607597E-2</c:v>
                </c:pt>
                <c:pt idx="44381">
                  <c:v>8.8607594936708806E-2</c:v>
                </c:pt>
                <c:pt idx="44382">
                  <c:v>0.10126582278481</c:v>
                </c:pt>
                <c:pt idx="44383">
                  <c:v>0.113924050632911</c:v>
                </c:pt>
                <c:pt idx="44384">
                  <c:v>0.126582278481012</c:v>
                </c:pt>
                <c:pt idx="44385">
                  <c:v>0.139240506329113</c:v>
                </c:pt>
                <c:pt idx="44386">
                  <c:v>0.151898734177215</c:v>
                </c:pt>
                <c:pt idx="44387">
                  <c:v>0.164556962025316</c:v>
                </c:pt>
                <c:pt idx="44388">
                  <c:v>0.177215189873417</c:v>
                </c:pt>
                <c:pt idx="44389">
                  <c:v>0.189873417721519</c:v>
                </c:pt>
                <c:pt idx="44390">
                  <c:v>0.20253164556962</c:v>
                </c:pt>
                <c:pt idx="44391">
                  <c:v>0.215189873417721</c:v>
                </c:pt>
                <c:pt idx="44392">
                  <c:v>0.227848101265822</c:v>
                </c:pt>
                <c:pt idx="44393">
                  <c:v>0.240506329113924</c:v>
                </c:pt>
                <c:pt idx="44394">
                  <c:v>0.253164556962025</c:v>
                </c:pt>
                <c:pt idx="44395">
                  <c:v>0.265822784810126</c:v>
                </c:pt>
                <c:pt idx="44396">
                  <c:v>0.278481012658227</c:v>
                </c:pt>
                <c:pt idx="44397">
                  <c:v>0.291139240506329</c:v>
                </c:pt>
                <c:pt idx="44398">
                  <c:v>0.30379746835443</c:v>
                </c:pt>
                <c:pt idx="44399">
                  <c:v>0.316455696202531</c:v>
                </c:pt>
                <c:pt idx="44400">
                  <c:v>0.329113924050632</c:v>
                </c:pt>
                <c:pt idx="44401">
                  <c:v>0.341772151898734</c:v>
                </c:pt>
                <c:pt idx="44402">
                  <c:v>0.354430379746835</c:v>
                </c:pt>
                <c:pt idx="44403">
                  <c:v>0.367088607594936</c:v>
                </c:pt>
                <c:pt idx="44404">
                  <c:v>0.379746835443038</c:v>
                </c:pt>
                <c:pt idx="44405">
                  <c:v>0.392405063291139</c:v>
                </c:pt>
                <c:pt idx="44406">
                  <c:v>0.40506329113924</c:v>
                </c:pt>
                <c:pt idx="44407">
                  <c:v>0.417721518987341</c:v>
                </c:pt>
                <c:pt idx="44408">
                  <c:v>0.430379746835443</c:v>
                </c:pt>
                <c:pt idx="44409">
                  <c:v>0.443037974683544</c:v>
                </c:pt>
                <c:pt idx="44410">
                  <c:v>0.455696202531645</c:v>
                </c:pt>
                <c:pt idx="44411">
                  <c:v>0.468354430379746</c:v>
                </c:pt>
                <c:pt idx="44412">
                  <c:v>0.481012658227848</c:v>
                </c:pt>
                <c:pt idx="44413">
                  <c:v>0.493670886075949</c:v>
                </c:pt>
                <c:pt idx="44414">
                  <c:v>0.50632911392405</c:v>
                </c:pt>
                <c:pt idx="44415">
                  <c:v>0.518987341772151</c:v>
                </c:pt>
                <c:pt idx="44416">
                  <c:v>0.531645569620253</c:v>
                </c:pt>
                <c:pt idx="44417">
                  <c:v>0.544303797468354</c:v>
                </c:pt>
                <c:pt idx="44418">
                  <c:v>0.556962025316455</c:v>
                </c:pt>
                <c:pt idx="44419">
                  <c:v>0.569620253164557</c:v>
                </c:pt>
                <c:pt idx="44420">
                  <c:v>0.582278481012658</c:v>
                </c:pt>
                <c:pt idx="44421">
                  <c:v>0.594936708860759</c:v>
                </c:pt>
                <c:pt idx="44422">
                  <c:v>0.60759493670886</c:v>
                </c:pt>
                <c:pt idx="44423">
                  <c:v>0.620253164556962</c:v>
                </c:pt>
                <c:pt idx="44424">
                  <c:v>0.632911392405063</c:v>
                </c:pt>
                <c:pt idx="44425">
                  <c:v>0.645569620253164</c:v>
                </c:pt>
                <c:pt idx="44426">
                  <c:v>0.658227848101265</c:v>
                </c:pt>
                <c:pt idx="44427">
                  <c:v>0.670886075949367</c:v>
                </c:pt>
                <c:pt idx="44428">
                  <c:v>0.683544303797468</c:v>
                </c:pt>
                <c:pt idx="44429">
                  <c:v>0.696202531645569</c:v>
                </c:pt>
                <c:pt idx="44430">
                  <c:v>0.70886075949367</c:v>
                </c:pt>
                <c:pt idx="44431">
                  <c:v>0.721518987341772</c:v>
                </c:pt>
                <c:pt idx="44432">
                  <c:v>0.734177215189873</c:v>
                </c:pt>
                <c:pt idx="44433">
                  <c:v>0.746835443037974</c:v>
                </c:pt>
                <c:pt idx="44434">
                  <c:v>0.759493670886076</c:v>
                </c:pt>
                <c:pt idx="44435">
                  <c:v>0.772151898734177</c:v>
                </c:pt>
                <c:pt idx="44436">
                  <c:v>0.784810126582278</c:v>
                </c:pt>
                <c:pt idx="44437">
                  <c:v>0.797468354430379</c:v>
                </c:pt>
                <c:pt idx="44438">
                  <c:v>0.810126582278481</c:v>
                </c:pt>
                <c:pt idx="44439">
                  <c:v>0.822784810126582</c:v>
                </c:pt>
                <c:pt idx="44440">
                  <c:v>0.835443037974683</c:v>
                </c:pt>
                <c:pt idx="44441">
                  <c:v>0.848101265822784</c:v>
                </c:pt>
                <c:pt idx="44442">
                  <c:v>0.860759493670886</c:v>
                </c:pt>
                <c:pt idx="44443">
                  <c:v>0.873417721518987</c:v>
                </c:pt>
                <c:pt idx="44444">
                  <c:v>0.886075949367088</c:v>
                </c:pt>
                <c:pt idx="44445">
                  <c:v>0.898734177215189</c:v>
                </c:pt>
                <c:pt idx="44446">
                  <c:v>0.911392405063291</c:v>
                </c:pt>
                <c:pt idx="44447">
                  <c:v>0.924050632911392</c:v>
                </c:pt>
                <c:pt idx="44448">
                  <c:v>0.936708860759493</c:v>
                </c:pt>
                <c:pt idx="44449">
                  <c:v>0.949367088607594</c:v>
                </c:pt>
                <c:pt idx="44450">
                  <c:v>0.962025316455696</c:v>
                </c:pt>
                <c:pt idx="44451">
                  <c:v>0.974683544303797</c:v>
                </c:pt>
                <c:pt idx="44452">
                  <c:v>0.987341772151898</c:v>
                </c:pt>
                <c:pt idx="44453">
                  <c:v>0</c:v>
                </c:pt>
                <c:pt idx="44454">
                  <c:v>0.04</c:v>
                </c:pt>
                <c:pt idx="44455">
                  <c:v>0.08</c:v>
                </c:pt>
                <c:pt idx="44456">
                  <c:v>0.12</c:v>
                </c:pt>
                <c:pt idx="44457">
                  <c:v>0.16</c:v>
                </c:pt>
                <c:pt idx="44458">
                  <c:v>0.2</c:v>
                </c:pt>
                <c:pt idx="44459">
                  <c:v>0.24</c:v>
                </c:pt>
                <c:pt idx="44460">
                  <c:v>0.28000000000000003</c:v>
                </c:pt>
                <c:pt idx="44461">
                  <c:v>0.32</c:v>
                </c:pt>
                <c:pt idx="44462">
                  <c:v>0.36</c:v>
                </c:pt>
                <c:pt idx="44463">
                  <c:v>0.4</c:v>
                </c:pt>
                <c:pt idx="44464">
                  <c:v>0.44</c:v>
                </c:pt>
                <c:pt idx="44465">
                  <c:v>0.48</c:v>
                </c:pt>
                <c:pt idx="44466">
                  <c:v>0.52</c:v>
                </c:pt>
                <c:pt idx="44467">
                  <c:v>0.56000000000000005</c:v>
                </c:pt>
                <c:pt idx="44468">
                  <c:v>0.6</c:v>
                </c:pt>
                <c:pt idx="44469">
                  <c:v>0.64</c:v>
                </c:pt>
                <c:pt idx="44470">
                  <c:v>0.68</c:v>
                </c:pt>
                <c:pt idx="44471">
                  <c:v>0.72</c:v>
                </c:pt>
                <c:pt idx="44472">
                  <c:v>0.76</c:v>
                </c:pt>
                <c:pt idx="44473">
                  <c:v>0.8</c:v>
                </c:pt>
                <c:pt idx="44474">
                  <c:v>0.84</c:v>
                </c:pt>
                <c:pt idx="44475">
                  <c:v>0.88</c:v>
                </c:pt>
                <c:pt idx="44476">
                  <c:v>0.92</c:v>
                </c:pt>
                <c:pt idx="44477">
                  <c:v>0.96</c:v>
                </c:pt>
                <c:pt idx="44478">
                  <c:v>0</c:v>
                </c:pt>
                <c:pt idx="44479">
                  <c:v>1.2820512820512799E-2</c:v>
                </c:pt>
                <c:pt idx="44480">
                  <c:v>2.5641025641025599E-2</c:v>
                </c:pt>
                <c:pt idx="44481">
                  <c:v>3.8461538461538401E-2</c:v>
                </c:pt>
                <c:pt idx="44482">
                  <c:v>5.1282051282051197E-2</c:v>
                </c:pt>
                <c:pt idx="44483">
                  <c:v>6.4102564102564097E-2</c:v>
                </c:pt>
                <c:pt idx="44484">
                  <c:v>7.69230769230769E-2</c:v>
                </c:pt>
                <c:pt idx="44485">
                  <c:v>8.9743589743589702E-2</c:v>
                </c:pt>
                <c:pt idx="44486">
                  <c:v>0.10256410256410201</c:v>
                </c:pt>
                <c:pt idx="44487">
                  <c:v>0.115384615384615</c:v>
                </c:pt>
                <c:pt idx="44488">
                  <c:v>0.128205128205128</c:v>
                </c:pt>
                <c:pt idx="44489">
                  <c:v>0.141025641025641</c:v>
                </c:pt>
                <c:pt idx="44490">
                  <c:v>0.15384615384615299</c:v>
                </c:pt>
                <c:pt idx="44491">
                  <c:v>0.16666666666666599</c:v>
                </c:pt>
                <c:pt idx="44492">
                  <c:v>0.17948717948717899</c:v>
                </c:pt>
                <c:pt idx="44493">
                  <c:v>0.19230769230769201</c:v>
                </c:pt>
                <c:pt idx="44494">
                  <c:v>0.20512820512820501</c:v>
                </c:pt>
                <c:pt idx="44495">
                  <c:v>0.21794871794871701</c:v>
                </c:pt>
                <c:pt idx="44496">
                  <c:v>0.23076923076923</c:v>
                </c:pt>
                <c:pt idx="44497">
                  <c:v>0.243589743589743</c:v>
                </c:pt>
                <c:pt idx="44498">
                  <c:v>0.256410256410256</c:v>
                </c:pt>
                <c:pt idx="44499">
                  <c:v>0.269230769230769</c:v>
                </c:pt>
                <c:pt idx="44500">
                  <c:v>0.28205128205128199</c:v>
                </c:pt>
                <c:pt idx="44501">
                  <c:v>0.29487179487179399</c:v>
                </c:pt>
                <c:pt idx="44502">
                  <c:v>0.30769230769230699</c:v>
                </c:pt>
                <c:pt idx="44503">
                  <c:v>0.32051282051281998</c:v>
                </c:pt>
                <c:pt idx="44504">
                  <c:v>0.33333333333333298</c:v>
                </c:pt>
                <c:pt idx="44505">
                  <c:v>0.34615384615384598</c:v>
                </c:pt>
                <c:pt idx="44506">
                  <c:v>0.35897435897435898</c:v>
                </c:pt>
                <c:pt idx="44507">
                  <c:v>0.37179487179487097</c:v>
                </c:pt>
                <c:pt idx="44508">
                  <c:v>0.38461538461538403</c:v>
                </c:pt>
                <c:pt idx="44509">
                  <c:v>0.39743589743589702</c:v>
                </c:pt>
                <c:pt idx="44510">
                  <c:v>0.41025641025641002</c:v>
                </c:pt>
                <c:pt idx="44511">
                  <c:v>0.42307692307692302</c:v>
                </c:pt>
                <c:pt idx="44512">
                  <c:v>0.43589743589743501</c:v>
                </c:pt>
                <c:pt idx="44513">
                  <c:v>0.44871794871794801</c:v>
                </c:pt>
                <c:pt idx="44514">
                  <c:v>0.46153846153846101</c:v>
                </c:pt>
                <c:pt idx="44515">
                  <c:v>0.47435897435897401</c:v>
                </c:pt>
                <c:pt idx="44516">
                  <c:v>0.487179487179487</c:v>
                </c:pt>
                <c:pt idx="44517">
                  <c:v>0.5</c:v>
                </c:pt>
                <c:pt idx="44518">
                  <c:v>0.512820512820512</c:v>
                </c:pt>
                <c:pt idx="44519">
                  <c:v>0.52564102564102499</c:v>
                </c:pt>
                <c:pt idx="44520">
                  <c:v>0.53846153846153799</c:v>
                </c:pt>
                <c:pt idx="44521">
                  <c:v>0.55128205128205099</c:v>
                </c:pt>
                <c:pt idx="44522">
                  <c:v>0.56410256410256399</c:v>
                </c:pt>
                <c:pt idx="44523">
                  <c:v>0.57692307692307598</c:v>
                </c:pt>
                <c:pt idx="44524">
                  <c:v>0.58974358974358898</c:v>
                </c:pt>
                <c:pt idx="44525">
                  <c:v>0.60256410256410198</c:v>
                </c:pt>
                <c:pt idx="44526">
                  <c:v>0.61538461538461497</c:v>
                </c:pt>
                <c:pt idx="44527">
                  <c:v>0.62820512820512797</c:v>
                </c:pt>
                <c:pt idx="44528">
                  <c:v>0.64102564102564097</c:v>
                </c:pt>
                <c:pt idx="44529">
                  <c:v>0.65384615384615297</c:v>
                </c:pt>
                <c:pt idx="44530">
                  <c:v>0.66666666666666596</c:v>
                </c:pt>
                <c:pt idx="44531">
                  <c:v>0.67948717948717896</c:v>
                </c:pt>
                <c:pt idx="44532">
                  <c:v>0.69230769230769196</c:v>
                </c:pt>
                <c:pt idx="44533">
                  <c:v>0.70512820512820495</c:v>
                </c:pt>
                <c:pt idx="44534">
                  <c:v>0.71794871794871795</c:v>
                </c:pt>
                <c:pt idx="44535">
                  <c:v>0.73076923076922995</c:v>
                </c:pt>
                <c:pt idx="44536">
                  <c:v>0.74358974358974295</c:v>
                </c:pt>
                <c:pt idx="44537">
                  <c:v>0.75641025641025605</c:v>
                </c:pt>
                <c:pt idx="44538">
                  <c:v>0.76923076923076905</c:v>
                </c:pt>
                <c:pt idx="44539">
                  <c:v>0.78205128205128205</c:v>
                </c:pt>
                <c:pt idx="44540">
                  <c:v>0.79487179487179405</c:v>
                </c:pt>
                <c:pt idx="44541">
                  <c:v>0.80769230769230704</c:v>
                </c:pt>
                <c:pt idx="44542">
                  <c:v>0.82051282051282004</c:v>
                </c:pt>
                <c:pt idx="44543">
                  <c:v>0.83333333333333304</c:v>
                </c:pt>
                <c:pt idx="44544">
                  <c:v>0.84615384615384603</c:v>
                </c:pt>
                <c:pt idx="44545">
                  <c:v>0.85897435897435803</c:v>
                </c:pt>
                <c:pt idx="44546">
                  <c:v>0.87179487179487103</c:v>
                </c:pt>
                <c:pt idx="44547">
                  <c:v>0.88461538461538403</c:v>
                </c:pt>
                <c:pt idx="44548">
                  <c:v>0.89743589743589702</c:v>
                </c:pt>
                <c:pt idx="44549">
                  <c:v>0.91025641025641002</c:v>
                </c:pt>
                <c:pt idx="44550">
                  <c:v>0.92307692307692302</c:v>
                </c:pt>
                <c:pt idx="44551">
                  <c:v>0.93589743589743501</c:v>
                </c:pt>
                <c:pt idx="44552">
                  <c:v>0.94871794871794801</c:v>
                </c:pt>
                <c:pt idx="44553">
                  <c:v>0.96153846153846101</c:v>
                </c:pt>
                <c:pt idx="44554">
                  <c:v>0.97435897435897401</c:v>
                </c:pt>
                <c:pt idx="44555">
                  <c:v>0.987179487179487</c:v>
                </c:pt>
                <c:pt idx="44556">
                  <c:v>0</c:v>
                </c:pt>
                <c:pt idx="44557">
                  <c:v>1.13636363636363E-2</c:v>
                </c:pt>
                <c:pt idx="44558">
                  <c:v>2.27272727272727E-2</c:v>
                </c:pt>
                <c:pt idx="44559">
                  <c:v>3.4090909090908998E-2</c:v>
                </c:pt>
                <c:pt idx="44560">
                  <c:v>4.54545454545454E-2</c:v>
                </c:pt>
                <c:pt idx="44561">
                  <c:v>5.6818181818181802E-2</c:v>
                </c:pt>
                <c:pt idx="44562">
                  <c:v>6.8181818181818094E-2</c:v>
                </c:pt>
                <c:pt idx="44563">
                  <c:v>7.9545454545454503E-2</c:v>
                </c:pt>
                <c:pt idx="44564">
                  <c:v>9.0909090909090898E-2</c:v>
                </c:pt>
                <c:pt idx="44565">
                  <c:v>0.102272727272727</c:v>
                </c:pt>
                <c:pt idx="44566">
                  <c:v>0.11363636363636299</c:v>
                </c:pt>
                <c:pt idx="44567">
                  <c:v>0.125</c:v>
                </c:pt>
                <c:pt idx="44568">
                  <c:v>0.13636363636363599</c:v>
                </c:pt>
                <c:pt idx="44569">
                  <c:v>0.14772727272727201</c:v>
                </c:pt>
                <c:pt idx="44570">
                  <c:v>0.15909090909090901</c:v>
                </c:pt>
                <c:pt idx="44571">
                  <c:v>0.170454545454545</c:v>
                </c:pt>
                <c:pt idx="44572">
                  <c:v>0.18181818181818099</c:v>
                </c:pt>
                <c:pt idx="44573">
                  <c:v>0.19318181818181801</c:v>
                </c:pt>
                <c:pt idx="44574">
                  <c:v>0.204545454545454</c:v>
                </c:pt>
                <c:pt idx="44575">
                  <c:v>0.21590909090909</c:v>
                </c:pt>
                <c:pt idx="44576">
                  <c:v>0.22727272727272699</c:v>
                </c:pt>
                <c:pt idx="44577">
                  <c:v>0.23863636363636301</c:v>
                </c:pt>
                <c:pt idx="44578">
                  <c:v>0.25</c:v>
                </c:pt>
                <c:pt idx="44579">
                  <c:v>0.26136363636363602</c:v>
                </c:pt>
                <c:pt idx="44580">
                  <c:v>0.27272727272727199</c:v>
                </c:pt>
                <c:pt idx="44581">
                  <c:v>0.28409090909090901</c:v>
                </c:pt>
                <c:pt idx="44582">
                  <c:v>0.29545454545454503</c:v>
                </c:pt>
                <c:pt idx="44583">
                  <c:v>0.30681818181818099</c:v>
                </c:pt>
                <c:pt idx="44584">
                  <c:v>0.31818181818181801</c:v>
                </c:pt>
                <c:pt idx="44585">
                  <c:v>0.32954545454545398</c:v>
                </c:pt>
                <c:pt idx="44586">
                  <c:v>0.34090909090909</c:v>
                </c:pt>
                <c:pt idx="44587">
                  <c:v>0.35227272727272702</c:v>
                </c:pt>
                <c:pt idx="44588">
                  <c:v>0.36363636363636298</c:v>
                </c:pt>
                <c:pt idx="44589">
                  <c:v>0.375</c:v>
                </c:pt>
                <c:pt idx="44590">
                  <c:v>0.38636363636363602</c:v>
                </c:pt>
                <c:pt idx="44591">
                  <c:v>0.39772727272727199</c:v>
                </c:pt>
                <c:pt idx="44592">
                  <c:v>0.40909090909090901</c:v>
                </c:pt>
                <c:pt idx="44593">
                  <c:v>0.42045454545454503</c:v>
                </c:pt>
                <c:pt idx="44594">
                  <c:v>0.43181818181818099</c:v>
                </c:pt>
                <c:pt idx="44595">
                  <c:v>0.44318181818181801</c:v>
                </c:pt>
                <c:pt idx="44596">
                  <c:v>0.45454545454545398</c:v>
                </c:pt>
                <c:pt idx="44597">
                  <c:v>0.46590909090909</c:v>
                </c:pt>
                <c:pt idx="44598">
                  <c:v>0.47727272727272702</c:v>
                </c:pt>
                <c:pt idx="44599">
                  <c:v>0.48863636363636298</c:v>
                </c:pt>
                <c:pt idx="44600">
                  <c:v>0.5</c:v>
                </c:pt>
                <c:pt idx="44601">
                  <c:v>0.51136363636363602</c:v>
                </c:pt>
                <c:pt idx="44602">
                  <c:v>0.52272727272727204</c:v>
                </c:pt>
                <c:pt idx="44603">
                  <c:v>0.53409090909090895</c:v>
                </c:pt>
                <c:pt idx="44604">
                  <c:v>0.54545454545454497</c:v>
                </c:pt>
                <c:pt idx="44605">
                  <c:v>0.55681818181818099</c:v>
                </c:pt>
                <c:pt idx="44606">
                  <c:v>0.56818181818181801</c:v>
                </c:pt>
                <c:pt idx="44607">
                  <c:v>0.57954545454545403</c:v>
                </c:pt>
                <c:pt idx="44608">
                  <c:v>0.59090909090909005</c:v>
                </c:pt>
                <c:pt idx="44609">
                  <c:v>0.60227272727272696</c:v>
                </c:pt>
                <c:pt idx="44610">
                  <c:v>0.61363636363636298</c:v>
                </c:pt>
                <c:pt idx="44611">
                  <c:v>0.625</c:v>
                </c:pt>
                <c:pt idx="44612">
                  <c:v>0.63636363636363602</c:v>
                </c:pt>
                <c:pt idx="44613">
                  <c:v>0.64772727272727204</c:v>
                </c:pt>
                <c:pt idx="44614">
                  <c:v>0.65909090909090895</c:v>
                </c:pt>
                <c:pt idx="44615">
                  <c:v>0.67045454545454497</c:v>
                </c:pt>
                <c:pt idx="44616">
                  <c:v>0.68181818181818099</c:v>
                </c:pt>
                <c:pt idx="44617">
                  <c:v>0.69318181818181801</c:v>
                </c:pt>
                <c:pt idx="44618">
                  <c:v>0.70454545454545403</c:v>
                </c:pt>
                <c:pt idx="44619">
                  <c:v>0.71590909090909005</c:v>
                </c:pt>
                <c:pt idx="44620">
                  <c:v>0.72727272727272696</c:v>
                </c:pt>
                <c:pt idx="44621">
                  <c:v>0.73863636363636298</c:v>
                </c:pt>
                <c:pt idx="44622">
                  <c:v>0.75</c:v>
                </c:pt>
                <c:pt idx="44623">
                  <c:v>0.76136363636363602</c:v>
                </c:pt>
                <c:pt idx="44624">
                  <c:v>0.77272727272727204</c:v>
                </c:pt>
                <c:pt idx="44625">
                  <c:v>0.78409090909090895</c:v>
                </c:pt>
                <c:pt idx="44626">
                  <c:v>0.79545454545454497</c:v>
                </c:pt>
                <c:pt idx="44627">
                  <c:v>0.80681818181818099</c:v>
                </c:pt>
                <c:pt idx="44628">
                  <c:v>0.81818181818181801</c:v>
                </c:pt>
                <c:pt idx="44629">
                  <c:v>0.82954545454545403</c:v>
                </c:pt>
                <c:pt idx="44630">
                  <c:v>0.84090909090909005</c:v>
                </c:pt>
                <c:pt idx="44631">
                  <c:v>0.85227272727272696</c:v>
                </c:pt>
                <c:pt idx="44632">
                  <c:v>0.86363636363636298</c:v>
                </c:pt>
                <c:pt idx="44633">
                  <c:v>0.875</c:v>
                </c:pt>
                <c:pt idx="44634">
                  <c:v>0.88636363636363602</c:v>
                </c:pt>
                <c:pt idx="44635">
                  <c:v>0.89772727272727204</c:v>
                </c:pt>
                <c:pt idx="44636">
                  <c:v>0.90909090909090895</c:v>
                </c:pt>
                <c:pt idx="44637">
                  <c:v>0.92045454545454497</c:v>
                </c:pt>
                <c:pt idx="44638">
                  <c:v>0.93181818181818099</c:v>
                </c:pt>
                <c:pt idx="44639">
                  <c:v>0.94318181818181801</c:v>
                </c:pt>
                <c:pt idx="44640">
                  <c:v>0.95454545454545403</c:v>
                </c:pt>
                <c:pt idx="44641">
                  <c:v>0.96590909090909005</c:v>
                </c:pt>
                <c:pt idx="44642">
                  <c:v>0.97727272727272696</c:v>
                </c:pt>
                <c:pt idx="44643">
                  <c:v>0.98863636363636298</c:v>
                </c:pt>
                <c:pt idx="44644">
                  <c:v>0</c:v>
                </c:pt>
                <c:pt idx="44645">
                  <c:v>0.125</c:v>
                </c:pt>
                <c:pt idx="44646">
                  <c:v>0.25</c:v>
                </c:pt>
                <c:pt idx="44647">
                  <c:v>0.375</c:v>
                </c:pt>
                <c:pt idx="44648">
                  <c:v>0.5</c:v>
                </c:pt>
                <c:pt idx="44649">
                  <c:v>0.625</c:v>
                </c:pt>
                <c:pt idx="44650">
                  <c:v>0.75</c:v>
                </c:pt>
                <c:pt idx="44651">
                  <c:v>0.875</c:v>
                </c:pt>
                <c:pt idx="44652">
                  <c:v>0</c:v>
                </c:pt>
                <c:pt idx="44653">
                  <c:v>9.0909090909090898E-2</c:v>
                </c:pt>
                <c:pt idx="44654">
                  <c:v>0.18181818181818099</c:v>
                </c:pt>
                <c:pt idx="44655">
                  <c:v>0.27272727272727199</c:v>
                </c:pt>
                <c:pt idx="44656">
                  <c:v>0.36363636363636298</c:v>
                </c:pt>
                <c:pt idx="44657">
                  <c:v>0.45454545454545398</c:v>
                </c:pt>
                <c:pt idx="44658">
                  <c:v>0.54545454545454497</c:v>
                </c:pt>
                <c:pt idx="44659">
                  <c:v>0.63636363636363602</c:v>
                </c:pt>
                <c:pt idx="44660">
                  <c:v>0.72727272727272696</c:v>
                </c:pt>
                <c:pt idx="44661">
                  <c:v>0.81818181818181801</c:v>
                </c:pt>
                <c:pt idx="44662">
                  <c:v>0.90909090909090895</c:v>
                </c:pt>
                <c:pt idx="44663">
                  <c:v>0</c:v>
                </c:pt>
                <c:pt idx="44664">
                  <c:v>3.7037037037037E-2</c:v>
                </c:pt>
                <c:pt idx="44665">
                  <c:v>7.4074074074074001E-2</c:v>
                </c:pt>
                <c:pt idx="44666">
                  <c:v>0.11111111111111099</c:v>
                </c:pt>
                <c:pt idx="44667">
                  <c:v>0.148148148148148</c:v>
                </c:pt>
                <c:pt idx="44668">
                  <c:v>0.18518518518518501</c:v>
                </c:pt>
                <c:pt idx="44669">
                  <c:v>0.22222222222222199</c:v>
                </c:pt>
                <c:pt idx="44670">
                  <c:v>0.25925925925925902</c:v>
                </c:pt>
                <c:pt idx="44671">
                  <c:v>0.296296296296296</c:v>
                </c:pt>
                <c:pt idx="44672">
                  <c:v>0.33333333333333298</c:v>
                </c:pt>
                <c:pt idx="44673">
                  <c:v>0.37037037037037002</c:v>
                </c:pt>
                <c:pt idx="44674">
                  <c:v>0.407407407407407</c:v>
                </c:pt>
                <c:pt idx="44675">
                  <c:v>0.44444444444444398</c:v>
                </c:pt>
                <c:pt idx="44676">
                  <c:v>0.48148148148148101</c:v>
                </c:pt>
                <c:pt idx="44677">
                  <c:v>0.51851851851851805</c:v>
                </c:pt>
                <c:pt idx="44678">
                  <c:v>0.55555555555555503</c:v>
                </c:pt>
                <c:pt idx="44679">
                  <c:v>0.592592592592592</c:v>
                </c:pt>
                <c:pt idx="44680">
                  <c:v>0.62962962962962898</c:v>
                </c:pt>
                <c:pt idx="44681">
                  <c:v>0.66666666666666596</c:v>
                </c:pt>
                <c:pt idx="44682">
                  <c:v>0.70370370370370305</c:v>
                </c:pt>
                <c:pt idx="44683">
                  <c:v>0.74074074074074003</c:v>
                </c:pt>
                <c:pt idx="44684">
                  <c:v>0.77777777777777701</c:v>
                </c:pt>
                <c:pt idx="44685">
                  <c:v>0.81481481481481399</c:v>
                </c:pt>
                <c:pt idx="44686">
                  <c:v>0.85185185185185097</c:v>
                </c:pt>
                <c:pt idx="44687">
                  <c:v>0.88888888888888795</c:v>
                </c:pt>
                <c:pt idx="44688">
                  <c:v>0.92592592592592504</c:v>
                </c:pt>
                <c:pt idx="44689">
                  <c:v>0.96296296296296202</c:v>
                </c:pt>
                <c:pt idx="44690">
                  <c:v>0</c:v>
                </c:pt>
                <c:pt idx="44691">
                  <c:v>1.6129032258064498E-2</c:v>
                </c:pt>
                <c:pt idx="44692">
                  <c:v>3.2258064516128997E-2</c:v>
                </c:pt>
                <c:pt idx="44693">
                  <c:v>4.8387096774193498E-2</c:v>
                </c:pt>
                <c:pt idx="44694">
                  <c:v>6.4516129032257993E-2</c:v>
                </c:pt>
                <c:pt idx="44695">
                  <c:v>8.0645161290322495E-2</c:v>
                </c:pt>
                <c:pt idx="44696">
                  <c:v>9.6774193548387094E-2</c:v>
                </c:pt>
                <c:pt idx="44697">
                  <c:v>0.112903225806451</c:v>
                </c:pt>
                <c:pt idx="44698">
                  <c:v>0.12903225806451599</c:v>
                </c:pt>
                <c:pt idx="44699">
                  <c:v>0.14516129032257999</c:v>
                </c:pt>
                <c:pt idx="44700">
                  <c:v>0.16129032258064499</c:v>
                </c:pt>
                <c:pt idx="44701">
                  <c:v>0.17741935483870899</c:v>
                </c:pt>
                <c:pt idx="44702">
                  <c:v>0.19354838709677399</c:v>
                </c:pt>
                <c:pt idx="44703">
                  <c:v>0.209677419354838</c:v>
                </c:pt>
                <c:pt idx="44704">
                  <c:v>0.225806451612903</c:v>
                </c:pt>
                <c:pt idx="44705">
                  <c:v>0.241935483870967</c:v>
                </c:pt>
                <c:pt idx="44706">
                  <c:v>0.25806451612903197</c:v>
                </c:pt>
                <c:pt idx="44707">
                  <c:v>0.27419354838709598</c:v>
                </c:pt>
                <c:pt idx="44708">
                  <c:v>0.29032258064516098</c:v>
                </c:pt>
                <c:pt idx="44709">
                  <c:v>0.30645161290322498</c:v>
                </c:pt>
                <c:pt idx="44710">
                  <c:v>0.32258064516128998</c:v>
                </c:pt>
                <c:pt idx="44711">
                  <c:v>0.33870967741935398</c:v>
                </c:pt>
                <c:pt idx="44712">
                  <c:v>0.35483870967741898</c:v>
                </c:pt>
                <c:pt idx="44713">
                  <c:v>0.37096774193548299</c:v>
                </c:pt>
                <c:pt idx="44714">
                  <c:v>0.38709677419354799</c:v>
                </c:pt>
                <c:pt idx="44715">
                  <c:v>0.40322580645161199</c:v>
                </c:pt>
                <c:pt idx="44716">
                  <c:v>0.41935483870967699</c:v>
                </c:pt>
                <c:pt idx="44717">
                  <c:v>0.43548387096774099</c:v>
                </c:pt>
                <c:pt idx="44718">
                  <c:v>0.45161290322580599</c:v>
                </c:pt>
                <c:pt idx="44719">
                  <c:v>0.46774193548387</c:v>
                </c:pt>
                <c:pt idx="44720">
                  <c:v>0.483870967741935</c:v>
                </c:pt>
                <c:pt idx="44721">
                  <c:v>0.5</c:v>
                </c:pt>
                <c:pt idx="44722">
                  <c:v>0.51612903225806395</c:v>
                </c:pt>
                <c:pt idx="44723">
                  <c:v>0.532258064516129</c:v>
                </c:pt>
                <c:pt idx="44724">
                  <c:v>0.54838709677419295</c:v>
                </c:pt>
                <c:pt idx="44725">
                  <c:v>0.56451612903225801</c:v>
                </c:pt>
                <c:pt idx="44726">
                  <c:v>0.58064516129032195</c:v>
                </c:pt>
                <c:pt idx="44727">
                  <c:v>0.59677419354838701</c:v>
                </c:pt>
                <c:pt idx="44728">
                  <c:v>0.61290322580645096</c:v>
                </c:pt>
                <c:pt idx="44729">
                  <c:v>0.62903225806451601</c:v>
                </c:pt>
                <c:pt idx="44730">
                  <c:v>0.64516129032257996</c:v>
                </c:pt>
                <c:pt idx="44731">
                  <c:v>0.66129032258064502</c:v>
                </c:pt>
                <c:pt idx="44732">
                  <c:v>0.67741935483870896</c:v>
                </c:pt>
                <c:pt idx="44733">
                  <c:v>0.69354838709677402</c:v>
                </c:pt>
                <c:pt idx="44734">
                  <c:v>0.70967741935483797</c:v>
                </c:pt>
                <c:pt idx="44735">
                  <c:v>0.72580645161290303</c:v>
                </c:pt>
                <c:pt idx="44736">
                  <c:v>0.74193548387096697</c:v>
                </c:pt>
                <c:pt idx="44737">
                  <c:v>0.75806451612903203</c:v>
                </c:pt>
                <c:pt idx="44738">
                  <c:v>0.77419354838709598</c:v>
                </c:pt>
                <c:pt idx="44739">
                  <c:v>0.79032258064516103</c:v>
                </c:pt>
                <c:pt idx="44740">
                  <c:v>0.80645161290322498</c:v>
                </c:pt>
                <c:pt idx="44741">
                  <c:v>0.82258064516129004</c:v>
                </c:pt>
                <c:pt idx="44742">
                  <c:v>0.83870967741935398</c:v>
                </c:pt>
                <c:pt idx="44743">
                  <c:v>0.85483870967741904</c:v>
                </c:pt>
                <c:pt idx="44744">
                  <c:v>0.87096774193548299</c:v>
                </c:pt>
                <c:pt idx="44745">
                  <c:v>0.88709677419354804</c:v>
                </c:pt>
                <c:pt idx="44746">
                  <c:v>0.90322580645161199</c:v>
                </c:pt>
                <c:pt idx="44747">
                  <c:v>0.91935483870967705</c:v>
                </c:pt>
                <c:pt idx="44748">
                  <c:v>0.93548387096774099</c:v>
                </c:pt>
                <c:pt idx="44749">
                  <c:v>0.95161290322580605</c:v>
                </c:pt>
                <c:pt idx="44750">
                  <c:v>0.967741935483871</c:v>
                </c:pt>
                <c:pt idx="44751">
                  <c:v>0.98387096774193505</c:v>
                </c:pt>
                <c:pt idx="44752">
                  <c:v>0</c:v>
                </c:pt>
                <c:pt idx="44753">
                  <c:v>1.9607843137254902E-2</c:v>
                </c:pt>
                <c:pt idx="44754">
                  <c:v>3.9215686274509803E-2</c:v>
                </c:pt>
                <c:pt idx="44755">
                  <c:v>5.8823529411764698E-2</c:v>
                </c:pt>
                <c:pt idx="44756">
                  <c:v>7.8431372549019607E-2</c:v>
                </c:pt>
                <c:pt idx="44757">
                  <c:v>9.8039215686274495E-2</c:v>
                </c:pt>
                <c:pt idx="44758">
                  <c:v>0.11764705882352899</c:v>
                </c:pt>
                <c:pt idx="44759">
                  <c:v>0.13725490196078399</c:v>
                </c:pt>
                <c:pt idx="44760">
                  <c:v>0.15686274509803899</c:v>
                </c:pt>
                <c:pt idx="44761">
                  <c:v>0.17647058823529399</c:v>
                </c:pt>
                <c:pt idx="44762">
                  <c:v>0.19607843137254899</c:v>
                </c:pt>
                <c:pt idx="44763">
                  <c:v>0.21568627450980299</c:v>
                </c:pt>
                <c:pt idx="44764">
                  <c:v>0.23529411764705799</c:v>
                </c:pt>
                <c:pt idx="44765">
                  <c:v>0.25490196078431299</c:v>
                </c:pt>
                <c:pt idx="44766">
                  <c:v>0.27450980392156799</c:v>
                </c:pt>
                <c:pt idx="44767">
                  <c:v>0.29411764705882298</c:v>
                </c:pt>
                <c:pt idx="44768">
                  <c:v>0.31372549019607798</c:v>
                </c:pt>
                <c:pt idx="44769">
                  <c:v>0.33333333333333298</c:v>
                </c:pt>
                <c:pt idx="44770">
                  <c:v>0.35294117647058798</c:v>
                </c:pt>
                <c:pt idx="44771">
                  <c:v>0.37254901960784298</c:v>
                </c:pt>
                <c:pt idx="44772">
                  <c:v>0.39215686274509798</c:v>
                </c:pt>
                <c:pt idx="44773">
                  <c:v>0.41176470588235198</c:v>
                </c:pt>
                <c:pt idx="44774">
                  <c:v>0.43137254901960698</c:v>
                </c:pt>
                <c:pt idx="44775">
                  <c:v>0.45098039215686198</c:v>
                </c:pt>
                <c:pt idx="44776">
                  <c:v>0.47058823529411697</c:v>
                </c:pt>
                <c:pt idx="44777">
                  <c:v>0.49019607843137197</c:v>
                </c:pt>
                <c:pt idx="44778">
                  <c:v>0.50980392156862697</c:v>
                </c:pt>
                <c:pt idx="44779">
                  <c:v>0.52941176470588203</c:v>
                </c:pt>
                <c:pt idx="44780">
                  <c:v>0.54901960784313697</c:v>
                </c:pt>
                <c:pt idx="44781">
                  <c:v>0.56862745098039202</c:v>
                </c:pt>
                <c:pt idx="44782">
                  <c:v>0.58823529411764697</c:v>
                </c:pt>
                <c:pt idx="44783">
                  <c:v>0.60784313725490102</c:v>
                </c:pt>
                <c:pt idx="44784">
                  <c:v>0.62745098039215597</c:v>
                </c:pt>
                <c:pt idx="44785">
                  <c:v>0.64705882352941102</c:v>
                </c:pt>
                <c:pt idx="44786">
                  <c:v>0.66666666666666596</c:v>
                </c:pt>
                <c:pt idx="44787">
                  <c:v>0.68627450980392102</c:v>
                </c:pt>
                <c:pt idx="44788">
                  <c:v>0.70588235294117596</c:v>
                </c:pt>
                <c:pt idx="44789">
                  <c:v>0.72549019607843102</c:v>
                </c:pt>
                <c:pt idx="44790">
                  <c:v>0.74509803921568596</c:v>
                </c:pt>
                <c:pt idx="44791">
                  <c:v>0.76470588235294101</c:v>
                </c:pt>
                <c:pt idx="44792">
                  <c:v>0.78431372549019596</c:v>
                </c:pt>
                <c:pt idx="44793">
                  <c:v>0.80392156862745101</c:v>
                </c:pt>
                <c:pt idx="44794">
                  <c:v>0.82352941176470495</c:v>
                </c:pt>
                <c:pt idx="44795">
                  <c:v>0.84313725490196001</c:v>
                </c:pt>
                <c:pt idx="44796">
                  <c:v>0.86274509803921495</c:v>
                </c:pt>
                <c:pt idx="44797">
                  <c:v>0.88235294117647001</c:v>
                </c:pt>
                <c:pt idx="44798">
                  <c:v>0.90196078431372495</c:v>
                </c:pt>
                <c:pt idx="44799">
                  <c:v>0.92156862745098</c:v>
                </c:pt>
                <c:pt idx="44800">
                  <c:v>0.94117647058823495</c:v>
                </c:pt>
                <c:pt idx="44801">
                  <c:v>0.96078431372549</c:v>
                </c:pt>
                <c:pt idx="44802">
                  <c:v>0.98039215686274495</c:v>
                </c:pt>
                <c:pt idx="44803">
                  <c:v>0</c:v>
                </c:pt>
                <c:pt idx="44804">
                  <c:v>1.38888888888888E-2</c:v>
                </c:pt>
                <c:pt idx="44805">
                  <c:v>2.77777777777777E-2</c:v>
                </c:pt>
                <c:pt idx="44806">
                  <c:v>4.1666666666666602E-2</c:v>
                </c:pt>
                <c:pt idx="44807">
                  <c:v>5.5555555555555497E-2</c:v>
                </c:pt>
                <c:pt idx="44808">
                  <c:v>6.9444444444444406E-2</c:v>
                </c:pt>
                <c:pt idx="44809">
                  <c:v>8.3333333333333301E-2</c:v>
                </c:pt>
                <c:pt idx="44810">
                  <c:v>9.7222222222222196E-2</c:v>
                </c:pt>
                <c:pt idx="44811">
                  <c:v>0.11111111111111099</c:v>
                </c:pt>
                <c:pt idx="44812">
                  <c:v>0.125</c:v>
                </c:pt>
                <c:pt idx="44813">
                  <c:v>0.13888888888888801</c:v>
                </c:pt>
                <c:pt idx="44814">
                  <c:v>0.15277777777777701</c:v>
                </c:pt>
                <c:pt idx="44815">
                  <c:v>0.16666666666666599</c:v>
                </c:pt>
                <c:pt idx="44816">
                  <c:v>0.180555555555555</c:v>
                </c:pt>
                <c:pt idx="44817">
                  <c:v>0.194444444444444</c:v>
                </c:pt>
                <c:pt idx="44818">
                  <c:v>0.20833333333333301</c:v>
                </c:pt>
                <c:pt idx="44819">
                  <c:v>0.22222222222222199</c:v>
                </c:pt>
                <c:pt idx="44820">
                  <c:v>0.23611111111111099</c:v>
                </c:pt>
                <c:pt idx="44821">
                  <c:v>0.25</c:v>
                </c:pt>
                <c:pt idx="44822">
                  <c:v>0.26388888888888801</c:v>
                </c:pt>
                <c:pt idx="44823">
                  <c:v>0.27777777777777701</c:v>
                </c:pt>
                <c:pt idx="44824">
                  <c:v>0.29166666666666602</c:v>
                </c:pt>
                <c:pt idx="44825">
                  <c:v>0.30555555555555503</c:v>
                </c:pt>
                <c:pt idx="44826">
                  <c:v>0.31944444444444398</c:v>
                </c:pt>
                <c:pt idx="44827">
                  <c:v>0.33333333333333298</c:v>
                </c:pt>
                <c:pt idx="44828">
                  <c:v>0.34722222222222199</c:v>
                </c:pt>
                <c:pt idx="44829">
                  <c:v>0.36111111111111099</c:v>
                </c:pt>
                <c:pt idx="44830">
                  <c:v>0.375</c:v>
                </c:pt>
                <c:pt idx="44831">
                  <c:v>0.38888888888888801</c:v>
                </c:pt>
                <c:pt idx="44832">
                  <c:v>0.40277777777777701</c:v>
                </c:pt>
                <c:pt idx="44833">
                  <c:v>0.41666666666666602</c:v>
                </c:pt>
                <c:pt idx="44834">
                  <c:v>0.43055555555555503</c:v>
                </c:pt>
                <c:pt idx="44835">
                  <c:v>0.44444444444444398</c:v>
                </c:pt>
                <c:pt idx="44836">
                  <c:v>0.45833333333333298</c:v>
                </c:pt>
                <c:pt idx="44837">
                  <c:v>0.47222222222222199</c:v>
                </c:pt>
                <c:pt idx="44838">
                  <c:v>0.48611111111111099</c:v>
                </c:pt>
                <c:pt idx="44839">
                  <c:v>0.5</c:v>
                </c:pt>
                <c:pt idx="44840">
                  <c:v>0.51388888888888795</c:v>
                </c:pt>
                <c:pt idx="44841">
                  <c:v>0.52777777777777701</c:v>
                </c:pt>
                <c:pt idx="44842">
                  <c:v>0.54166666666666596</c:v>
                </c:pt>
                <c:pt idx="44843">
                  <c:v>0.55555555555555503</c:v>
                </c:pt>
                <c:pt idx="44844">
                  <c:v>0.56944444444444398</c:v>
                </c:pt>
                <c:pt idx="44845">
                  <c:v>0.58333333333333304</c:v>
                </c:pt>
                <c:pt idx="44846">
                  <c:v>0.59722222222222199</c:v>
                </c:pt>
                <c:pt idx="44847">
                  <c:v>0.61111111111111105</c:v>
                </c:pt>
                <c:pt idx="44848">
                  <c:v>0.625</c:v>
                </c:pt>
                <c:pt idx="44849">
                  <c:v>0.63888888888888795</c:v>
                </c:pt>
                <c:pt idx="44850">
                  <c:v>0.65277777777777701</c:v>
                </c:pt>
                <c:pt idx="44851">
                  <c:v>0.66666666666666596</c:v>
                </c:pt>
                <c:pt idx="44852">
                  <c:v>0.68055555555555503</c:v>
                </c:pt>
                <c:pt idx="44853">
                  <c:v>0.69444444444444398</c:v>
                </c:pt>
                <c:pt idx="44854">
                  <c:v>0.70833333333333304</c:v>
                </c:pt>
                <c:pt idx="44855">
                  <c:v>0.72222222222222199</c:v>
                </c:pt>
                <c:pt idx="44856">
                  <c:v>0.73611111111111105</c:v>
                </c:pt>
                <c:pt idx="44857">
                  <c:v>0.75</c:v>
                </c:pt>
                <c:pt idx="44858">
                  <c:v>0.76388888888888795</c:v>
                </c:pt>
                <c:pt idx="44859">
                  <c:v>0.77777777777777701</c:v>
                </c:pt>
                <c:pt idx="44860">
                  <c:v>0.79166666666666596</c:v>
                </c:pt>
                <c:pt idx="44861">
                  <c:v>0.80555555555555503</c:v>
                </c:pt>
                <c:pt idx="44862">
                  <c:v>0.81944444444444398</c:v>
                </c:pt>
                <c:pt idx="44863">
                  <c:v>0.83333333333333304</c:v>
                </c:pt>
                <c:pt idx="44864">
                  <c:v>0.84722222222222199</c:v>
                </c:pt>
                <c:pt idx="44865">
                  <c:v>0.86111111111111105</c:v>
                </c:pt>
                <c:pt idx="44866">
                  <c:v>0.875</c:v>
                </c:pt>
                <c:pt idx="44867">
                  <c:v>0.88888888888888795</c:v>
                </c:pt>
                <c:pt idx="44868">
                  <c:v>0.90277777777777701</c:v>
                </c:pt>
                <c:pt idx="44869">
                  <c:v>0.91666666666666596</c:v>
                </c:pt>
                <c:pt idx="44870">
                  <c:v>0.93055555555555503</c:v>
                </c:pt>
                <c:pt idx="44871">
                  <c:v>0.94444444444444398</c:v>
                </c:pt>
                <c:pt idx="44872">
                  <c:v>0.95833333333333304</c:v>
                </c:pt>
                <c:pt idx="44873">
                  <c:v>0.97222222222222199</c:v>
                </c:pt>
                <c:pt idx="44874">
                  <c:v>0.98611111111111105</c:v>
                </c:pt>
                <c:pt idx="44875">
                  <c:v>0</c:v>
                </c:pt>
                <c:pt idx="44876">
                  <c:v>1.3157894736842099E-2</c:v>
                </c:pt>
                <c:pt idx="44877">
                  <c:v>2.6315789473684199E-2</c:v>
                </c:pt>
                <c:pt idx="44878">
                  <c:v>3.94736842105263E-2</c:v>
                </c:pt>
                <c:pt idx="44879">
                  <c:v>5.2631578947368397E-2</c:v>
                </c:pt>
                <c:pt idx="44880">
                  <c:v>6.5789473684210495E-2</c:v>
                </c:pt>
                <c:pt idx="44881">
                  <c:v>7.8947368421052599E-2</c:v>
                </c:pt>
                <c:pt idx="44882">
                  <c:v>9.2105263157894704E-2</c:v>
                </c:pt>
                <c:pt idx="44883">
                  <c:v>0.105263157894736</c:v>
                </c:pt>
                <c:pt idx="44884">
                  <c:v>0.118421052631578</c:v>
                </c:pt>
                <c:pt idx="44885">
                  <c:v>0.13157894736842099</c:v>
                </c:pt>
                <c:pt idx="44886">
                  <c:v>0.144736842105263</c:v>
                </c:pt>
                <c:pt idx="44887">
                  <c:v>0.157894736842105</c:v>
                </c:pt>
                <c:pt idx="44888">
                  <c:v>0.17105263157894701</c:v>
                </c:pt>
                <c:pt idx="44889">
                  <c:v>0.18421052631578899</c:v>
                </c:pt>
                <c:pt idx="44890">
                  <c:v>0.197368421052631</c:v>
                </c:pt>
                <c:pt idx="44891">
                  <c:v>0.21052631578947301</c:v>
                </c:pt>
                <c:pt idx="44892">
                  <c:v>0.22368421052631501</c:v>
                </c:pt>
                <c:pt idx="44893">
                  <c:v>0.23684210526315699</c:v>
                </c:pt>
                <c:pt idx="44894">
                  <c:v>0.25</c:v>
                </c:pt>
                <c:pt idx="44895">
                  <c:v>0.26315789473684198</c:v>
                </c:pt>
                <c:pt idx="44896">
                  <c:v>0.27631578947368401</c:v>
                </c:pt>
                <c:pt idx="44897">
                  <c:v>0.28947368421052599</c:v>
                </c:pt>
                <c:pt idx="44898">
                  <c:v>0.30263157894736797</c:v>
                </c:pt>
                <c:pt idx="44899">
                  <c:v>0.31578947368421001</c:v>
                </c:pt>
                <c:pt idx="44900">
                  <c:v>0.32894736842105199</c:v>
                </c:pt>
                <c:pt idx="44901">
                  <c:v>0.34210526315789402</c:v>
                </c:pt>
                <c:pt idx="44902">
                  <c:v>0.355263157894736</c:v>
                </c:pt>
                <c:pt idx="44903">
                  <c:v>0.36842105263157798</c:v>
                </c:pt>
                <c:pt idx="44904">
                  <c:v>0.38157894736842102</c:v>
                </c:pt>
                <c:pt idx="44905">
                  <c:v>0.394736842105263</c:v>
                </c:pt>
                <c:pt idx="44906">
                  <c:v>0.40789473684210498</c:v>
                </c:pt>
                <c:pt idx="44907">
                  <c:v>0.42105263157894701</c:v>
                </c:pt>
                <c:pt idx="44908">
                  <c:v>0.43421052631578899</c:v>
                </c:pt>
                <c:pt idx="44909">
                  <c:v>0.44736842105263103</c:v>
                </c:pt>
                <c:pt idx="44910">
                  <c:v>0.46052631578947301</c:v>
                </c:pt>
                <c:pt idx="44911">
                  <c:v>0.47368421052631499</c:v>
                </c:pt>
                <c:pt idx="44912">
                  <c:v>0.48684210526315702</c:v>
                </c:pt>
                <c:pt idx="44913">
                  <c:v>0.5</c:v>
                </c:pt>
                <c:pt idx="44914">
                  <c:v>0.51315789473684204</c:v>
                </c:pt>
                <c:pt idx="44915">
                  <c:v>0.52631578947368396</c:v>
                </c:pt>
                <c:pt idx="44916">
                  <c:v>0.53947368421052599</c:v>
                </c:pt>
                <c:pt idx="44917">
                  <c:v>0.55263157894736803</c:v>
                </c:pt>
                <c:pt idx="44918">
                  <c:v>0.56578947368420995</c:v>
                </c:pt>
                <c:pt idx="44919">
                  <c:v>0.57894736842105199</c:v>
                </c:pt>
                <c:pt idx="44920">
                  <c:v>0.59210526315789402</c:v>
                </c:pt>
                <c:pt idx="44921">
                  <c:v>0.60526315789473595</c:v>
                </c:pt>
                <c:pt idx="44922">
                  <c:v>0.61842105263157898</c:v>
                </c:pt>
                <c:pt idx="44923">
                  <c:v>0.63157894736842102</c:v>
                </c:pt>
                <c:pt idx="44924">
                  <c:v>0.64473684210526305</c:v>
                </c:pt>
                <c:pt idx="44925">
                  <c:v>0.65789473684210498</c:v>
                </c:pt>
                <c:pt idx="44926">
                  <c:v>0.67105263157894701</c:v>
                </c:pt>
                <c:pt idx="44927">
                  <c:v>0.68421052631578905</c:v>
                </c:pt>
                <c:pt idx="44928">
                  <c:v>0.69736842105263097</c:v>
                </c:pt>
                <c:pt idx="44929">
                  <c:v>0.71052631578947301</c:v>
                </c:pt>
                <c:pt idx="44930">
                  <c:v>0.72368421052631504</c:v>
                </c:pt>
                <c:pt idx="44931">
                  <c:v>0.73684210526315697</c:v>
                </c:pt>
                <c:pt idx="44932">
                  <c:v>0.75</c:v>
                </c:pt>
                <c:pt idx="44933">
                  <c:v>0.76315789473684204</c:v>
                </c:pt>
                <c:pt idx="44934">
                  <c:v>0.77631578947368396</c:v>
                </c:pt>
                <c:pt idx="44935">
                  <c:v>0.78947368421052599</c:v>
                </c:pt>
                <c:pt idx="44936">
                  <c:v>0.80263157894736803</c:v>
                </c:pt>
                <c:pt idx="44937">
                  <c:v>0.81578947368420995</c:v>
                </c:pt>
                <c:pt idx="44938">
                  <c:v>0.82894736842105199</c:v>
                </c:pt>
                <c:pt idx="44939">
                  <c:v>0.84210526315789402</c:v>
                </c:pt>
                <c:pt idx="44940">
                  <c:v>0.85526315789473595</c:v>
                </c:pt>
                <c:pt idx="44941">
                  <c:v>0.86842105263157898</c:v>
                </c:pt>
                <c:pt idx="44942">
                  <c:v>0.88157894736842102</c:v>
                </c:pt>
                <c:pt idx="44943">
                  <c:v>0.89473684210526305</c:v>
                </c:pt>
                <c:pt idx="44944">
                  <c:v>0.90789473684210498</c:v>
                </c:pt>
                <c:pt idx="44945">
                  <c:v>0.92105263157894701</c:v>
                </c:pt>
                <c:pt idx="44946">
                  <c:v>0.93421052631578905</c:v>
                </c:pt>
                <c:pt idx="44947">
                  <c:v>0.94736842105263097</c:v>
                </c:pt>
                <c:pt idx="44948">
                  <c:v>0.96052631578947301</c:v>
                </c:pt>
                <c:pt idx="44949">
                  <c:v>0.97368421052631504</c:v>
                </c:pt>
                <c:pt idx="44950">
                  <c:v>0.98684210526315697</c:v>
                </c:pt>
                <c:pt idx="44951">
                  <c:v>0</c:v>
                </c:pt>
                <c:pt idx="44952">
                  <c:v>1.72413793103448E-2</c:v>
                </c:pt>
                <c:pt idx="44953">
                  <c:v>3.4482758620689599E-2</c:v>
                </c:pt>
                <c:pt idx="44954">
                  <c:v>5.1724137931034399E-2</c:v>
                </c:pt>
                <c:pt idx="44955">
                  <c:v>6.8965517241379296E-2</c:v>
                </c:pt>
                <c:pt idx="44956">
                  <c:v>8.6206896551724102E-2</c:v>
                </c:pt>
                <c:pt idx="44957">
                  <c:v>0.10344827586206801</c:v>
                </c:pt>
                <c:pt idx="44958">
                  <c:v>0.12068965517241299</c:v>
                </c:pt>
                <c:pt idx="44959">
                  <c:v>0.13793103448275801</c:v>
                </c:pt>
                <c:pt idx="44960">
                  <c:v>0.15517241379310301</c:v>
                </c:pt>
                <c:pt idx="44961">
                  <c:v>0.17241379310344801</c:v>
                </c:pt>
                <c:pt idx="44962">
                  <c:v>0.18965517241379301</c:v>
                </c:pt>
                <c:pt idx="44963">
                  <c:v>0.20689655172413701</c:v>
                </c:pt>
                <c:pt idx="44964">
                  <c:v>0.22413793103448201</c:v>
                </c:pt>
                <c:pt idx="44965">
                  <c:v>0.24137931034482701</c:v>
                </c:pt>
                <c:pt idx="44966">
                  <c:v>0.25862068965517199</c:v>
                </c:pt>
                <c:pt idx="44967">
                  <c:v>0.27586206896551702</c:v>
                </c:pt>
                <c:pt idx="44968">
                  <c:v>0.29310344827586199</c:v>
                </c:pt>
                <c:pt idx="44969">
                  <c:v>0.31034482758620602</c:v>
                </c:pt>
                <c:pt idx="44970">
                  <c:v>0.32758620689655099</c:v>
                </c:pt>
                <c:pt idx="44971">
                  <c:v>0.34482758620689602</c:v>
                </c:pt>
                <c:pt idx="44972">
                  <c:v>0.36206896551724099</c:v>
                </c:pt>
                <c:pt idx="44973">
                  <c:v>0.37931034482758602</c:v>
                </c:pt>
                <c:pt idx="44974">
                  <c:v>0.39655172413793099</c:v>
                </c:pt>
                <c:pt idx="44975">
                  <c:v>0.41379310344827502</c:v>
                </c:pt>
                <c:pt idx="44976">
                  <c:v>0.43103448275862</c:v>
                </c:pt>
                <c:pt idx="44977">
                  <c:v>0.44827586206896503</c:v>
                </c:pt>
                <c:pt idx="44978">
                  <c:v>0.46551724137931</c:v>
                </c:pt>
                <c:pt idx="44979">
                  <c:v>0.48275862068965503</c:v>
                </c:pt>
                <c:pt idx="44980">
                  <c:v>0.5</c:v>
                </c:pt>
                <c:pt idx="44981">
                  <c:v>0.51724137931034397</c:v>
                </c:pt>
                <c:pt idx="44982">
                  <c:v>0.53448275862068895</c:v>
                </c:pt>
                <c:pt idx="44983">
                  <c:v>0.55172413793103403</c:v>
                </c:pt>
                <c:pt idx="44984">
                  <c:v>0.568965517241379</c:v>
                </c:pt>
                <c:pt idx="44985">
                  <c:v>0.58620689655172398</c:v>
                </c:pt>
                <c:pt idx="44986">
                  <c:v>0.60344827586206895</c:v>
                </c:pt>
                <c:pt idx="44987">
                  <c:v>0.62068965517241304</c:v>
                </c:pt>
                <c:pt idx="44988">
                  <c:v>0.63793103448275801</c:v>
                </c:pt>
                <c:pt idx="44989">
                  <c:v>0.65517241379310298</c:v>
                </c:pt>
                <c:pt idx="44990">
                  <c:v>0.67241379310344795</c:v>
                </c:pt>
                <c:pt idx="44991">
                  <c:v>0.68965517241379304</c:v>
                </c:pt>
                <c:pt idx="44992">
                  <c:v>0.70689655172413701</c:v>
                </c:pt>
                <c:pt idx="44993">
                  <c:v>0.72413793103448199</c:v>
                </c:pt>
                <c:pt idx="44994">
                  <c:v>0.74137931034482696</c:v>
                </c:pt>
                <c:pt idx="44995">
                  <c:v>0.75862068965517204</c:v>
                </c:pt>
                <c:pt idx="44996">
                  <c:v>0.77586206896551702</c:v>
                </c:pt>
                <c:pt idx="44997">
                  <c:v>0.79310344827586199</c:v>
                </c:pt>
                <c:pt idx="44998">
                  <c:v>0.81034482758620596</c:v>
                </c:pt>
                <c:pt idx="44999">
                  <c:v>0.82758620689655105</c:v>
                </c:pt>
                <c:pt idx="45000">
                  <c:v>0.84482758620689602</c:v>
                </c:pt>
                <c:pt idx="45001">
                  <c:v>0.86206896551724099</c:v>
                </c:pt>
                <c:pt idx="45002">
                  <c:v>0.87931034482758597</c:v>
                </c:pt>
                <c:pt idx="45003">
                  <c:v>0.89655172413793105</c:v>
                </c:pt>
                <c:pt idx="45004">
                  <c:v>0.91379310344827502</c:v>
                </c:pt>
                <c:pt idx="45005">
                  <c:v>0.93103448275862</c:v>
                </c:pt>
                <c:pt idx="45006">
                  <c:v>0.94827586206896497</c:v>
                </c:pt>
                <c:pt idx="45007">
                  <c:v>0.96551724137931005</c:v>
                </c:pt>
                <c:pt idx="45008">
                  <c:v>0.98275862068965503</c:v>
                </c:pt>
                <c:pt idx="45009">
                  <c:v>0</c:v>
                </c:pt>
                <c:pt idx="45010">
                  <c:v>3.8461538461538401E-2</c:v>
                </c:pt>
                <c:pt idx="45011">
                  <c:v>7.69230769230769E-2</c:v>
                </c:pt>
                <c:pt idx="45012">
                  <c:v>0.115384615384615</c:v>
                </c:pt>
                <c:pt idx="45013">
                  <c:v>0.15384615384615299</c:v>
                </c:pt>
                <c:pt idx="45014">
                  <c:v>0.19230769230769201</c:v>
                </c:pt>
                <c:pt idx="45015">
                  <c:v>0.23076923076923</c:v>
                </c:pt>
                <c:pt idx="45016">
                  <c:v>0.269230769230769</c:v>
                </c:pt>
                <c:pt idx="45017">
                  <c:v>0.30769230769230699</c:v>
                </c:pt>
                <c:pt idx="45018">
                  <c:v>0.34615384615384598</c:v>
                </c:pt>
                <c:pt idx="45019">
                  <c:v>0.38461538461538403</c:v>
                </c:pt>
                <c:pt idx="45020">
                  <c:v>0.42307692307692302</c:v>
                </c:pt>
                <c:pt idx="45021">
                  <c:v>0.46153846153846101</c:v>
                </c:pt>
                <c:pt idx="45022">
                  <c:v>0.5</c:v>
                </c:pt>
                <c:pt idx="45023">
                  <c:v>0.53846153846153799</c:v>
                </c:pt>
                <c:pt idx="45024">
                  <c:v>0.57692307692307598</c:v>
                </c:pt>
                <c:pt idx="45025">
                  <c:v>0.61538461538461497</c:v>
                </c:pt>
                <c:pt idx="45026">
                  <c:v>0.65384615384615297</c:v>
                </c:pt>
                <c:pt idx="45027">
                  <c:v>0.69230769230769196</c:v>
                </c:pt>
                <c:pt idx="45028">
                  <c:v>0.73076923076922995</c:v>
                </c:pt>
                <c:pt idx="45029">
                  <c:v>0.76923076923076905</c:v>
                </c:pt>
                <c:pt idx="45030">
                  <c:v>0.80769230769230704</c:v>
                </c:pt>
                <c:pt idx="45031">
                  <c:v>0.84615384615384603</c:v>
                </c:pt>
                <c:pt idx="45032">
                  <c:v>0.88461538461538403</c:v>
                </c:pt>
                <c:pt idx="45033">
                  <c:v>0.92307692307692302</c:v>
                </c:pt>
                <c:pt idx="45034">
                  <c:v>0.96153846153846101</c:v>
                </c:pt>
                <c:pt idx="45035">
                  <c:v>0</c:v>
                </c:pt>
                <c:pt idx="45036">
                  <c:v>2.4390243902439001E-2</c:v>
                </c:pt>
                <c:pt idx="45037">
                  <c:v>4.8780487804878002E-2</c:v>
                </c:pt>
                <c:pt idx="45038">
                  <c:v>7.3170731707316999E-2</c:v>
                </c:pt>
                <c:pt idx="45039">
                  <c:v>9.7560975609756101E-2</c:v>
                </c:pt>
                <c:pt idx="45040">
                  <c:v>0.12195121951219499</c:v>
                </c:pt>
                <c:pt idx="45041">
                  <c:v>0.146341463414634</c:v>
                </c:pt>
                <c:pt idx="45042">
                  <c:v>0.17073170731707299</c:v>
                </c:pt>
                <c:pt idx="45043">
                  <c:v>0.19512195121951201</c:v>
                </c:pt>
                <c:pt idx="45044">
                  <c:v>0.219512195121951</c:v>
                </c:pt>
                <c:pt idx="45045">
                  <c:v>0.24390243902438999</c:v>
                </c:pt>
                <c:pt idx="45046">
                  <c:v>0.26829268292682901</c:v>
                </c:pt>
                <c:pt idx="45047">
                  <c:v>0.292682926829268</c:v>
                </c:pt>
                <c:pt idx="45048">
                  <c:v>0.31707317073170699</c:v>
                </c:pt>
                <c:pt idx="45049">
                  <c:v>0.34146341463414598</c:v>
                </c:pt>
                <c:pt idx="45050">
                  <c:v>0.36585365853658502</c:v>
                </c:pt>
                <c:pt idx="45051">
                  <c:v>0.39024390243902402</c:v>
                </c:pt>
                <c:pt idx="45052">
                  <c:v>0.41463414634146301</c:v>
                </c:pt>
                <c:pt idx="45053">
                  <c:v>0.439024390243902</c:v>
                </c:pt>
                <c:pt idx="45054">
                  <c:v>0.46341463414634099</c:v>
                </c:pt>
                <c:pt idx="45055">
                  <c:v>0.48780487804877998</c:v>
                </c:pt>
                <c:pt idx="45056">
                  <c:v>0.51219512195121897</c:v>
                </c:pt>
                <c:pt idx="45057">
                  <c:v>0.53658536585365801</c:v>
                </c:pt>
                <c:pt idx="45058">
                  <c:v>0.56097560975609695</c:v>
                </c:pt>
                <c:pt idx="45059">
                  <c:v>0.585365853658536</c:v>
                </c:pt>
                <c:pt idx="45060">
                  <c:v>0.60975609756097504</c:v>
                </c:pt>
                <c:pt idx="45061">
                  <c:v>0.63414634146341398</c:v>
                </c:pt>
                <c:pt idx="45062">
                  <c:v>0.65853658536585302</c:v>
                </c:pt>
                <c:pt idx="45063">
                  <c:v>0.68292682926829196</c:v>
                </c:pt>
                <c:pt idx="45064">
                  <c:v>0.707317073170731</c:v>
                </c:pt>
                <c:pt idx="45065">
                  <c:v>0.73170731707317005</c:v>
                </c:pt>
                <c:pt idx="45066">
                  <c:v>0.75609756097560898</c:v>
                </c:pt>
                <c:pt idx="45067">
                  <c:v>0.78048780487804803</c:v>
                </c:pt>
                <c:pt idx="45068">
                  <c:v>0.80487804878048697</c:v>
                </c:pt>
                <c:pt idx="45069">
                  <c:v>0.82926829268292601</c:v>
                </c:pt>
                <c:pt idx="45070">
                  <c:v>0.85365853658536495</c:v>
                </c:pt>
                <c:pt idx="45071">
                  <c:v>0.87804878048780399</c:v>
                </c:pt>
                <c:pt idx="45072">
                  <c:v>0.90243902439024304</c:v>
                </c:pt>
                <c:pt idx="45073">
                  <c:v>0.92682926829268297</c:v>
                </c:pt>
                <c:pt idx="45074">
                  <c:v>0.95121951219512102</c:v>
                </c:pt>
                <c:pt idx="45075">
                  <c:v>0.97560975609756095</c:v>
                </c:pt>
                <c:pt idx="45076">
                  <c:v>0</c:v>
                </c:pt>
                <c:pt idx="45077">
                  <c:v>5.8823529411764698E-2</c:v>
                </c:pt>
                <c:pt idx="45078">
                  <c:v>0.11764705882352899</c:v>
                </c:pt>
                <c:pt idx="45079">
                  <c:v>0.17647058823529399</c:v>
                </c:pt>
                <c:pt idx="45080">
                  <c:v>0.23529411764705799</c:v>
                </c:pt>
                <c:pt idx="45081">
                  <c:v>0.29411764705882298</c:v>
                </c:pt>
                <c:pt idx="45082">
                  <c:v>0.35294117647058798</c:v>
                </c:pt>
                <c:pt idx="45083">
                  <c:v>0.41176470588235198</c:v>
                </c:pt>
                <c:pt idx="45084">
                  <c:v>0.47058823529411697</c:v>
                </c:pt>
                <c:pt idx="45085">
                  <c:v>0.52941176470588203</c:v>
                </c:pt>
                <c:pt idx="45086">
                  <c:v>0.58823529411764697</c:v>
                </c:pt>
                <c:pt idx="45087">
                  <c:v>0.64705882352941102</c:v>
                </c:pt>
                <c:pt idx="45088">
                  <c:v>0.70588235294117596</c:v>
                </c:pt>
                <c:pt idx="45089">
                  <c:v>0.76470588235294101</c:v>
                </c:pt>
                <c:pt idx="45090">
                  <c:v>0.82352941176470495</c:v>
                </c:pt>
                <c:pt idx="45091">
                  <c:v>0.88235294117647001</c:v>
                </c:pt>
                <c:pt idx="45092">
                  <c:v>0.94117647058823495</c:v>
                </c:pt>
                <c:pt idx="45093">
                  <c:v>0</c:v>
                </c:pt>
                <c:pt idx="45094">
                  <c:v>0.16666666666666599</c:v>
                </c:pt>
                <c:pt idx="45095">
                  <c:v>0.33333333333333298</c:v>
                </c:pt>
                <c:pt idx="45096">
                  <c:v>0.5</c:v>
                </c:pt>
                <c:pt idx="45097">
                  <c:v>0.66666666666666596</c:v>
                </c:pt>
                <c:pt idx="45098">
                  <c:v>0.83333333333333304</c:v>
                </c:pt>
                <c:pt idx="45099">
                  <c:v>0</c:v>
                </c:pt>
                <c:pt idx="45100">
                  <c:v>2.6315789473684199E-2</c:v>
                </c:pt>
                <c:pt idx="45101">
                  <c:v>5.2631578947368397E-2</c:v>
                </c:pt>
                <c:pt idx="45102">
                  <c:v>7.8947368421052599E-2</c:v>
                </c:pt>
                <c:pt idx="45103">
                  <c:v>0.105263157894736</c:v>
                </c:pt>
                <c:pt idx="45104">
                  <c:v>0.13157894736842099</c:v>
                </c:pt>
                <c:pt idx="45105">
                  <c:v>0.157894736842105</c:v>
                </c:pt>
                <c:pt idx="45106">
                  <c:v>0.18421052631578899</c:v>
                </c:pt>
                <c:pt idx="45107">
                  <c:v>0.21052631578947301</c:v>
                </c:pt>
                <c:pt idx="45108">
                  <c:v>0.23684210526315699</c:v>
                </c:pt>
                <c:pt idx="45109">
                  <c:v>0.26315789473684198</c:v>
                </c:pt>
                <c:pt idx="45110">
                  <c:v>0.28947368421052599</c:v>
                </c:pt>
                <c:pt idx="45111">
                  <c:v>0.31578947368421001</c:v>
                </c:pt>
                <c:pt idx="45112">
                  <c:v>0.34210526315789402</c:v>
                </c:pt>
                <c:pt idx="45113">
                  <c:v>0.36842105263157798</c:v>
                </c:pt>
                <c:pt idx="45114">
                  <c:v>0.394736842105263</c:v>
                </c:pt>
                <c:pt idx="45115">
                  <c:v>0.42105263157894701</c:v>
                </c:pt>
                <c:pt idx="45116">
                  <c:v>0.44736842105263103</c:v>
                </c:pt>
                <c:pt idx="45117">
                  <c:v>0.47368421052631499</c:v>
                </c:pt>
                <c:pt idx="45118">
                  <c:v>0.5</c:v>
                </c:pt>
                <c:pt idx="45119">
                  <c:v>0.52631578947368396</c:v>
                </c:pt>
                <c:pt idx="45120">
                  <c:v>0.55263157894736803</c:v>
                </c:pt>
                <c:pt idx="45121">
                  <c:v>0.57894736842105199</c:v>
                </c:pt>
                <c:pt idx="45122">
                  <c:v>0.60526315789473595</c:v>
                </c:pt>
                <c:pt idx="45123">
                  <c:v>0.63157894736842102</c:v>
                </c:pt>
                <c:pt idx="45124">
                  <c:v>0.65789473684210498</c:v>
                </c:pt>
                <c:pt idx="45125">
                  <c:v>0.68421052631578905</c:v>
                </c:pt>
                <c:pt idx="45126">
                  <c:v>0.71052631578947301</c:v>
                </c:pt>
                <c:pt idx="45127">
                  <c:v>0.73684210526315697</c:v>
                </c:pt>
                <c:pt idx="45128">
                  <c:v>0.76315789473684204</c:v>
                </c:pt>
                <c:pt idx="45129">
                  <c:v>0.78947368421052599</c:v>
                </c:pt>
                <c:pt idx="45130">
                  <c:v>0.81578947368420995</c:v>
                </c:pt>
                <c:pt idx="45131">
                  <c:v>0.84210526315789402</c:v>
                </c:pt>
                <c:pt idx="45132">
                  <c:v>0.86842105263157898</c:v>
                </c:pt>
                <c:pt idx="45133">
                  <c:v>0.89473684210526305</c:v>
                </c:pt>
                <c:pt idx="45134">
                  <c:v>0.92105263157894701</c:v>
                </c:pt>
                <c:pt idx="45135">
                  <c:v>0.94736842105263097</c:v>
                </c:pt>
                <c:pt idx="45136">
                  <c:v>0.97368421052631504</c:v>
                </c:pt>
                <c:pt idx="45137">
                  <c:v>0</c:v>
                </c:pt>
                <c:pt idx="45138">
                  <c:v>4.3478260869565202E-2</c:v>
                </c:pt>
                <c:pt idx="45139">
                  <c:v>8.6956521739130405E-2</c:v>
                </c:pt>
                <c:pt idx="45140">
                  <c:v>0.13043478260869501</c:v>
                </c:pt>
                <c:pt idx="45141">
                  <c:v>0.17391304347826</c:v>
                </c:pt>
                <c:pt idx="45142">
                  <c:v>0.217391304347826</c:v>
                </c:pt>
                <c:pt idx="45143">
                  <c:v>0.26086956521739102</c:v>
                </c:pt>
                <c:pt idx="45144">
                  <c:v>0.30434782608695599</c:v>
                </c:pt>
                <c:pt idx="45145">
                  <c:v>0.34782608695652101</c:v>
                </c:pt>
                <c:pt idx="45146">
                  <c:v>0.39130434782608697</c:v>
                </c:pt>
                <c:pt idx="45147">
                  <c:v>0.434782608695652</c:v>
                </c:pt>
                <c:pt idx="45148">
                  <c:v>0.47826086956521702</c:v>
                </c:pt>
                <c:pt idx="45149">
                  <c:v>0.52173913043478204</c:v>
                </c:pt>
                <c:pt idx="45150">
                  <c:v>0.56521739130434701</c:v>
                </c:pt>
                <c:pt idx="45151">
                  <c:v>0.60869565217391297</c:v>
                </c:pt>
                <c:pt idx="45152">
                  <c:v>0.65217391304347805</c:v>
                </c:pt>
                <c:pt idx="45153">
                  <c:v>0.69565217391304301</c:v>
                </c:pt>
                <c:pt idx="45154">
                  <c:v>0.73913043478260798</c:v>
                </c:pt>
                <c:pt idx="45155">
                  <c:v>0.78260869565217395</c:v>
                </c:pt>
                <c:pt idx="45156">
                  <c:v>0.82608695652173902</c:v>
                </c:pt>
                <c:pt idx="45157">
                  <c:v>0.86956521739130399</c:v>
                </c:pt>
                <c:pt idx="45158">
                  <c:v>0.91304347826086896</c:v>
                </c:pt>
                <c:pt idx="45159">
                  <c:v>0.95652173913043403</c:v>
                </c:pt>
                <c:pt idx="45160">
                  <c:v>0</c:v>
                </c:pt>
                <c:pt idx="45161">
                  <c:v>2.77777777777777E-2</c:v>
                </c:pt>
                <c:pt idx="45162">
                  <c:v>5.5555555555555497E-2</c:v>
                </c:pt>
                <c:pt idx="45163">
                  <c:v>8.3333333333333301E-2</c:v>
                </c:pt>
                <c:pt idx="45164">
                  <c:v>0.11111111111111099</c:v>
                </c:pt>
                <c:pt idx="45165">
                  <c:v>0.13888888888888801</c:v>
                </c:pt>
                <c:pt idx="45166">
                  <c:v>0.16666666666666599</c:v>
                </c:pt>
                <c:pt idx="45167">
                  <c:v>0.194444444444444</c:v>
                </c:pt>
                <c:pt idx="45168">
                  <c:v>0.22222222222222199</c:v>
                </c:pt>
                <c:pt idx="45169">
                  <c:v>0.25</c:v>
                </c:pt>
                <c:pt idx="45170">
                  <c:v>0.27777777777777701</c:v>
                </c:pt>
                <c:pt idx="45171">
                  <c:v>0.30555555555555503</c:v>
                </c:pt>
                <c:pt idx="45172">
                  <c:v>0.33333333333333298</c:v>
                </c:pt>
                <c:pt idx="45173">
                  <c:v>0.36111111111111099</c:v>
                </c:pt>
                <c:pt idx="45174">
                  <c:v>0.38888888888888801</c:v>
                </c:pt>
                <c:pt idx="45175">
                  <c:v>0.41666666666666602</c:v>
                </c:pt>
                <c:pt idx="45176">
                  <c:v>0.44444444444444398</c:v>
                </c:pt>
                <c:pt idx="45177">
                  <c:v>0.47222222222222199</c:v>
                </c:pt>
                <c:pt idx="45178">
                  <c:v>0.5</c:v>
                </c:pt>
                <c:pt idx="45179">
                  <c:v>0.52777777777777701</c:v>
                </c:pt>
                <c:pt idx="45180">
                  <c:v>0.55555555555555503</c:v>
                </c:pt>
                <c:pt idx="45181">
                  <c:v>0.58333333333333304</c:v>
                </c:pt>
                <c:pt idx="45182">
                  <c:v>0.61111111111111105</c:v>
                </c:pt>
                <c:pt idx="45183">
                  <c:v>0.63888888888888795</c:v>
                </c:pt>
                <c:pt idx="45184">
                  <c:v>0.66666666666666596</c:v>
                </c:pt>
                <c:pt idx="45185">
                  <c:v>0.69444444444444398</c:v>
                </c:pt>
                <c:pt idx="45186">
                  <c:v>0.72222222222222199</c:v>
                </c:pt>
                <c:pt idx="45187">
                  <c:v>0.75</c:v>
                </c:pt>
                <c:pt idx="45188">
                  <c:v>0.77777777777777701</c:v>
                </c:pt>
                <c:pt idx="45189">
                  <c:v>0.80555555555555503</c:v>
                </c:pt>
                <c:pt idx="45190">
                  <c:v>0.83333333333333304</c:v>
                </c:pt>
                <c:pt idx="45191">
                  <c:v>0.86111111111111105</c:v>
                </c:pt>
                <c:pt idx="45192">
                  <c:v>0.88888888888888795</c:v>
                </c:pt>
                <c:pt idx="45193">
                  <c:v>0.91666666666666596</c:v>
                </c:pt>
                <c:pt idx="45194">
                  <c:v>0.94444444444444398</c:v>
                </c:pt>
                <c:pt idx="45195">
                  <c:v>0.97222222222222199</c:v>
                </c:pt>
                <c:pt idx="45196">
                  <c:v>0</c:v>
                </c:pt>
                <c:pt idx="45197">
                  <c:v>2.04081632653061E-2</c:v>
                </c:pt>
                <c:pt idx="45198">
                  <c:v>4.08163265306122E-2</c:v>
                </c:pt>
                <c:pt idx="45199">
                  <c:v>6.1224489795918297E-2</c:v>
                </c:pt>
                <c:pt idx="45200">
                  <c:v>8.16326530612244E-2</c:v>
                </c:pt>
                <c:pt idx="45201">
                  <c:v>0.10204081632653</c:v>
                </c:pt>
                <c:pt idx="45202">
                  <c:v>0.122448979591836</c:v>
                </c:pt>
                <c:pt idx="45203">
                  <c:v>0.14285714285714199</c:v>
                </c:pt>
                <c:pt idx="45204">
                  <c:v>0.163265306122448</c:v>
                </c:pt>
                <c:pt idx="45205">
                  <c:v>0.183673469387755</c:v>
                </c:pt>
                <c:pt idx="45206">
                  <c:v>0.20408163265306101</c:v>
                </c:pt>
                <c:pt idx="45207">
                  <c:v>0.22448979591836701</c:v>
                </c:pt>
                <c:pt idx="45208">
                  <c:v>0.24489795918367299</c:v>
                </c:pt>
                <c:pt idx="45209">
                  <c:v>0.265306122448979</c:v>
                </c:pt>
                <c:pt idx="45210">
                  <c:v>0.28571428571428498</c:v>
                </c:pt>
                <c:pt idx="45211">
                  <c:v>0.30612244897959101</c:v>
                </c:pt>
                <c:pt idx="45212">
                  <c:v>0.32653061224489699</c:v>
                </c:pt>
                <c:pt idx="45213">
                  <c:v>0.34693877551020402</c:v>
                </c:pt>
                <c:pt idx="45214">
                  <c:v>0.36734693877551</c:v>
                </c:pt>
                <c:pt idx="45215">
                  <c:v>0.38775510204081598</c:v>
                </c:pt>
                <c:pt idx="45216">
                  <c:v>0.40816326530612201</c:v>
                </c:pt>
                <c:pt idx="45217">
                  <c:v>0.42857142857142799</c:v>
                </c:pt>
                <c:pt idx="45218">
                  <c:v>0.44897959183673403</c:v>
                </c:pt>
                <c:pt idx="45219">
                  <c:v>0.46938775510204001</c:v>
                </c:pt>
                <c:pt idx="45220">
                  <c:v>0.48979591836734598</c:v>
                </c:pt>
                <c:pt idx="45221">
                  <c:v>0.51020408163265296</c:v>
                </c:pt>
                <c:pt idx="45222">
                  <c:v>0.530612244897959</c:v>
                </c:pt>
                <c:pt idx="45223">
                  <c:v>0.55102040816326503</c:v>
                </c:pt>
                <c:pt idx="45224">
                  <c:v>0.57142857142857095</c:v>
                </c:pt>
                <c:pt idx="45225">
                  <c:v>0.59183673469387699</c:v>
                </c:pt>
                <c:pt idx="45226">
                  <c:v>0.61224489795918302</c:v>
                </c:pt>
                <c:pt idx="45227">
                  <c:v>0.63265306122448906</c:v>
                </c:pt>
                <c:pt idx="45228">
                  <c:v>0.65306122448979498</c:v>
                </c:pt>
                <c:pt idx="45229">
                  <c:v>0.67346938775510201</c:v>
                </c:pt>
                <c:pt idx="45230">
                  <c:v>0.69387755102040805</c:v>
                </c:pt>
                <c:pt idx="45231">
                  <c:v>0.71428571428571397</c:v>
                </c:pt>
                <c:pt idx="45232">
                  <c:v>0.73469387755102</c:v>
                </c:pt>
                <c:pt idx="45233">
                  <c:v>0.75510204081632604</c:v>
                </c:pt>
                <c:pt idx="45234">
                  <c:v>0.77551020408163196</c:v>
                </c:pt>
                <c:pt idx="45235">
                  <c:v>0.79591836734693799</c:v>
                </c:pt>
                <c:pt idx="45236">
                  <c:v>0.81632653061224403</c:v>
                </c:pt>
                <c:pt idx="45237">
                  <c:v>0.83673469387755095</c:v>
                </c:pt>
                <c:pt idx="45238">
                  <c:v>0.85714285714285698</c:v>
                </c:pt>
                <c:pt idx="45239">
                  <c:v>0.87755102040816302</c:v>
                </c:pt>
                <c:pt idx="45240">
                  <c:v>0.89795918367346905</c:v>
                </c:pt>
                <c:pt idx="45241">
                  <c:v>0.91836734693877498</c:v>
                </c:pt>
                <c:pt idx="45242">
                  <c:v>0.93877551020408101</c:v>
                </c:pt>
                <c:pt idx="45243">
                  <c:v>0.95918367346938704</c:v>
                </c:pt>
                <c:pt idx="45244">
                  <c:v>0.97959183673469297</c:v>
                </c:pt>
                <c:pt idx="45245">
                  <c:v>0</c:v>
                </c:pt>
                <c:pt idx="45246">
                  <c:v>2.8571428571428501E-2</c:v>
                </c:pt>
                <c:pt idx="45247">
                  <c:v>5.7142857142857099E-2</c:v>
                </c:pt>
                <c:pt idx="45248">
                  <c:v>8.5714285714285701E-2</c:v>
                </c:pt>
                <c:pt idx="45249">
                  <c:v>0.114285714285714</c:v>
                </c:pt>
                <c:pt idx="45250">
                  <c:v>0.14285714285714199</c:v>
                </c:pt>
                <c:pt idx="45251">
                  <c:v>0.17142857142857101</c:v>
                </c:pt>
                <c:pt idx="45252">
                  <c:v>0.2</c:v>
                </c:pt>
                <c:pt idx="45253">
                  <c:v>0.22857142857142801</c:v>
                </c:pt>
                <c:pt idx="45254">
                  <c:v>0.25714285714285701</c:v>
                </c:pt>
                <c:pt idx="45255">
                  <c:v>0.28571428571428498</c:v>
                </c:pt>
                <c:pt idx="45256">
                  <c:v>0.314285714285714</c:v>
                </c:pt>
                <c:pt idx="45257">
                  <c:v>0.34285714285714203</c:v>
                </c:pt>
                <c:pt idx="45258">
                  <c:v>0.371428571428571</c:v>
                </c:pt>
                <c:pt idx="45259">
                  <c:v>0.4</c:v>
                </c:pt>
                <c:pt idx="45260">
                  <c:v>0.42857142857142799</c:v>
                </c:pt>
                <c:pt idx="45261">
                  <c:v>0.45714285714285702</c:v>
                </c:pt>
                <c:pt idx="45262">
                  <c:v>0.48571428571428499</c:v>
                </c:pt>
                <c:pt idx="45263">
                  <c:v>0.51428571428571401</c:v>
                </c:pt>
                <c:pt idx="45264">
                  <c:v>0.54285714285714204</c:v>
                </c:pt>
                <c:pt idx="45265">
                  <c:v>0.57142857142857095</c:v>
                </c:pt>
                <c:pt idx="45266">
                  <c:v>0.6</c:v>
                </c:pt>
                <c:pt idx="45267">
                  <c:v>0.628571428571428</c:v>
                </c:pt>
                <c:pt idx="45268">
                  <c:v>0.65714285714285703</c:v>
                </c:pt>
                <c:pt idx="45269">
                  <c:v>0.68571428571428505</c:v>
                </c:pt>
                <c:pt idx="45270">
                  <c:v>0.71428571428571397</c:v>
                </c:pt>
                <c:pt idx="45271">
                  <c:v>0.74285714285714199</c:v>
                </c:pt>
                <c:pt idx="45272">
                  <c:v>0.77142857142857102</c:v>
                </c:pt>
                <c:pt idx="45273">
                  <c:v>0.8</c:v>
                </c:pt>
                <c:pt idx="45274">
                  <c:v>0.82857142857142796</c:v>
                </c:pt>
                <c:pt idx="45275">
                  <c:v>0.85714285714285698</c:v>
                </c:pt>
                <c:pt idx="45276">
                  <c:v>0.88571428571428501</c:v>
                </c:pt>
                <c:pt idx="45277">
                  <c:v>0.91428571428571404</c:v>
                </c:pt>
                <c:pt idx="45278">
                  <c:v>0.94285714285714195</c:v>
                </c:pt>
                <c:pt idx="45279">
                  <c:v>0.97142857142857097</c:v>
                </c:pt>
                <c:pt idx="45280">
                  <c:v>0</c:v>
                </c:pt>
                <c:pt idx="45281">
                  <c:v>9.1743119266054999E-3</c:v>
                </c:pt>
                <c:pt idx="45282">
                  <c:v>1.8348623853211E-2</c:v>
                </c:pt>
                <c:pt idx="45283">
                  <c:v>2.7522935779816501E-2</c:v>
                </c:pt>
                <c:pt idx="45284">
                  <c:v>3.6697247706422E-2</c:v>
                </c:pt>
                <c:pt idx="45285">
                  <c:v>4.5871559633027498E-2</c:v>
                </c:pt>
                <c:pt idx="45286">
                  <c:v>5.5045871559633003E-2</c:v>
                </c:pt>
                <c:pt idx="45287">
                  <c:v>6.4220183486238494E-2</c:v>
                </c:pt>
                <c:pt idx="45288">
                  <c:v>7.3394495412843999E-2</c:v>
                </c:pt>
                <c:pt idx="45289">
                  <c:v>8.2568807339449504E-2</c:v>
                </c:pt>
                <c:pt idx="45290">
                  <c:v>9.1743119266054995E-2</c:v>
                </c:pt>
                <c:pt idx="45291">
                  <c:v>0.10091743119266</c:v>
                </c:pt>
                <c:pt idx="45292">
                  <c:v>0.11009174311926601</c:v>
                </c:pt>
                <c:pt idx="45293">
                  <c:v>0.119266055045871</c:v>
                </c:pt>
                <c:pt idx="45294">
                  <c:v>0.12844036697247699</c:v>
                </c:pt>
                <c:pt idx="45295">
                  <c:v>0.13761467889908199</c:v>
                </c:pt>
                <c:pt idx="45296">
                  <c:v>0.146788990825688</c:v>
                </c:pt>
                <c:pt idx="45297">
                  <c:v>0.155963302752293</c:v>
                </c:pt>
                <c:pt idx="45298">
                  <c:v>0.16513761467889901</c:v>
                </c:pt>
                <c:pt idx="45299">
                  <c:v>0.17431192660550399</c:v>
                </c:pt>
                <c:pt idx="45300">
                  <c:v>0.18348623853210999</c:v>
                </c:pt>
                <c:pt idx="45301">
                  <c:v>0.192660550458715</c:v>
                </c:pt>
                <c:pt idx="45302">
                  <c:v>0.201834862385321</c:v>
                </c:pt>
                <c:pt idx="45303">
                  <c:v>0.21100917431192601</c:v>
                </c:pt>
                <c:pt idx="45304">
                  <c:v>0.22018348623853201</c:v>
                </c:pt>
                <c:pt idx="45305">
                  <c:v>0.22935779816513699</c:v>
                </c:pt>
                <c:pt idx="45306">
                  <c:v>0.23853211009174299</c:v>
                </c:pt>
                <c:pt idx="45307">
                  <c:v>0.247706422018348</c:v>
                </c:pt>
                <c:pt idx="45308">
                  <c:v>0.25688073394495398</c:v>
                </c:pt>
                <c:pt idx="45309">
                  <c:v>0.26605504587155898</c:v>
                </c:pt>
                <c:pt idx="45310">
                  <c:v>0.27522935779816499</c:v>
                </c:pt>
                <c:pt idx="45311">
                  <c:v>0.28440366972476999</c:v>
                </c:pt>
                <c:pt idx="45312">
                  <c:v>0.293577981651376</c:v>
                </c:pt>
                <c:pt idx="45313">
                  <c:v>0.302752293577981</c:v>
                </c:pt>
                <c:pt idx="45314">
                  <c:v>0.31192660550458701</c:v>
                </c:pt>
                <c:pt idx="45315">
                  <c:v>0.32110091743119201</c:v>
                </c:pt>
                <c:pt idx="45316">
                  <c:v>0.33027522935779802</c:v>
                </c:pt>
                <c:pt idx="45317">
                  <c:v>0.33944954128440302</c:v>
                </c:pt>
                <c:pt idx="45318">
                  <c:v>0.34862385321100903</c:v>
                </c:pt>
                <c:pt idx="45319">
                  <c:v>0.35779816513761398</c:v>
                </c:pt>
                <c:pt idx="45320">
                  <c:v>0.36697247706421998</c:v>
                </c:pt>
                <c:pt idx="45321">
                  <c:v>0.37614678899082499</c:v>
                </c:pt>
                <c:pt idx="45322">
                  <c:v>0.38532110091743099</c:v>
                </c:pt>
                <c:pt idx="45323">
                  <c:v>0.394495412844036</c:v>
                </c:pt>
                <c:pt idx="45324">
                  <c:v>0.403669724770642</c:v>
                </c:pt>
                <c:pt idx="45325">
                  <c:v>0.41284403669724701</c:v>
                </c:pt>
                <c:pt idx="45326">
                  <c:v>0.42201834862385301</c:v>
                </c:pt>
                <c:pt idx="45327">
                  <c:v>0.43119266055045802</c:v>
                </c:pt>
                <c:pt idx="45328">
                  <c:v>0.44036697247706402</c:v>
                </c:pt>
                <c:pt idx="45329">
                  <c:v>0.44954128440366897</c:v>
                </c:pt>
                <c:pt idx="45330">
                  <c:v>0.45871559633027498</c:v>
                </c:pt>
                <c:pt idx="45331">
                  <c:v>0.46788990825687998</c:v>
                </c:pt>
                <c:pt idx="45332">
                  <c:v>0.47706422018348599</c:v>
                </c:pt>
                <c:pt idx="45333">
                  <c:v>0.48623853211009099</c:v>
                </c:pt>
                <c:pt idx="45334">
                  <c:v>0.495412844036697</c:v>
                </c:pt>
                <c:pt idx="45335">
                  <c:v>0.50458715596330195</c:v>
                </c:pt>
                <c:pt idx="45336">
                  <c:v>0.51376146788990795</c:v>
                </c:pt>
                <c:pt idx="45337">
                  <c:v>0.52293577981651296</c:v>
                </c:pt>
                <c:pt idx="45338">
                  <c:v>0.53211009174311896</c:v>
                </c:pt>
                <c:pt idx="45339">
                  <c:v>0.54128440366972397</c:v>
                </c:pt>
                <c:pt idx="45340">
                  <c:v>0.55045871559632997</c:v>
                </c:pt>
                <c:pt idx="45341">
                  <c:v>0.55963302752293498</c:v>
                </c:pt>
                <c:pt idx="45342">
                  <c:v>0.56880733944954098</c:v>
                </c:pt>
                <c:pt idx="45343">
                  <c:v>0.57798165137614599</c:v>
                </c:pt>
                <c:pt idx="45344">
                  <c:v>0.58715596330275199</c:v>
                </c:pt>
                <c:pt idx="45345">
                  <c:v>0.596330275229357</c:v>
                </c:pt>
                <c:pt idx="45346">
                  <c:v>0.605504587155963</c:v>
                </c:pt>
                <c:pt idx="45347">
                  <c:v>0.61467889908256801</c:v>
                </c:pt>
                <c:pt idx="45348">
                  <c:v>0.62385321100917401</c:v>
                </c:pt>
                <c:pt idx="45349">
                  <c:v>0.63302752293577902</c:v>
                </c:pt>
                <c:pt idx="45350">
                  <c:v>0.64220183486238502</c:v>
                </c:pt>
                <c:pt idx="45351">
                  <c:v>0.65137614678899003</c:v>
                </c:pt>
                <c:pt idx="45352">
                  <c:v>0.66055045871559603</c:v>
                </c:pt>
                <c:pt idx="45353">
                  <c:v>0.66972477064220104</c:v>
                </c:pt>
                <c:pt idx="45354">
                  <c:v>0.67889908256880704</c:v>
                </c:pt>
                <c:pt idx="45355">
                  <c:v>0.68807339449541205</c:v>
                </c:pt>
                <c:pt idx="45356">
                  <c:v>0.69724770642201805</c:v>
                </c:pt>
                <c:pt idx="45357">
                  <c:v>0.70642201834862295</c:v>
                </c:pt>
                <c:pt idx="45358">
                  <c:v>0.71559633027522895</c:v>
                </c:pt>
                <c:pt idx="45359">
                  <c:v>0.72477064220183396</c:v>
                </c:pt>
                <c:pt idx="45360">
                  <c:v>0.73394495412843996</c:v>
                </c:pt>
                <c:pt idx="45361">
                  <c:v>0.74311926605504497</c:v>
                </c:pt>
                <c:pt idx="45362">
                  <c:v>0.75229357798165097</c:v>
                </c:pt>
                <c:pt idx="45363">
                  <c:v>0.76146788990825598</c:v>
                </c:pt>
                <c:pt idx="45364">
                  <c:v>0.77064220183486198</c:v>
                </c:pt>
                <c:pt idx="45365">
                  <c:v>0.77981651376146699</c:v>
                </c:pt>
                <c:pt idx="45366">
                  <c:v>0.78899082568807299</c:v>
                </c:pt>
                <c:pt idx="45367">
                  <c:v>0.798165137614678</c:v>
                </c:pt>
                <c:pt idx="45368">
                  <c:v>0.807339449541284</c:v>
                </c:pt>
                <c:pt idx="45369">
                  <c:v>0.81651376146788901</c:v>
                </c:pt>
                <c:pt idx="45370">
                  <c:v>0.82568807339449501</c:v>
                </c:pt>
                <c:pt idx="45371">
                  <c:v>0.83486238532110002</c:v>
                </c:pt>
                <c:pt idx="45372">
                  <c:v>0.84403669724770602</c:v>
                </c:pt>
                <c:pt idx="45373">
                  <c:v>0.85321100917431103</c:v>
                </c:pt>
                <c:pt idx="45374">
                  <c:v>0.86238532110091703</c:v>
                </c:pt>
                <c:pt idx="45375">
                  <c:v>0.87155963302752204</c:v>
                </c:pt>
                <c:pt idx="45376">
                  <c:v>0.88073394495412805</c:v>
                </c:pt>
                <c:pt idx="45377">
                  <c:v>0.88990825688073305</c:v>
                </c:pt>
                <c:pt idx="45378">
                  <c:v>0.89908256880733906</c:v>
                </c:pt>
                <c:pt idx="45379">
                  <c:v>0.90825688073394495</c:v>
                </c:pt>
                <c:pt idx="45380">
                  <c:v>0.91743119266054995</c:v>
                </c:pt>
                <c:pt idx="45381">
                  <c:v>0.92660550458715596</c:v>
                </c:pt>
                <c:pt idx="45382">
                  <c:v>0.93577981651376096</c:v>
                </c:pt>
                <c:pt idx="45383">
                  <c:v>0.94495412844036697</c:v>
                </c:pt>
                <c:pt idx="45384">
                  <c:v>0.95412844036697197</c:v>
                </c:pt>
                <c:pt idx="45385">
                  <c:v>0.96330275229357798</c:v>
                </c:pt>
                <c:pt idx="45386">
                  <c:v>0.97247706422018299</c:v>
                </c:pt>
                <c:pt idx="45387">
                  <c:v>0.98165137614678899</c:v>
                </c:pt>
                <c:pt idx="45388">
                  <c:v>0.990825688073394</c:v>
                </c:pt>
                <c:pt idx="45389">
                  <c:v>0</c:v>
                </c:pt>
                <c:pt idx="45390">
                  <c:v>1.3157894736842099E-2</c:v>
                </c:pt>
                <c:pt idx="45391">
                  <c:v>2.6315789473684199E-2</c:v>
                </c:pt>
                <c:pt idx="45392">
                  <c:v>3.94736842105263E-2</c:v>
                </c:pt>
                <c:pt idx="45393">
                  <c:v>5.2631578947368397E-2</c:v>
                </c:pt>
                <c:pt idx="45394">
                  <c:v>6.5789473684210495E-2</c:v>
                </c:pt>
                <c:pt idx="45395">
                  <c:v>7.8947368421052599E-2</c:v>
                </c:pt>
                <c:pt idx="45396">
                  <c:v>9.2105263157894704E-2</c:v>
                </c:pt>
                <c:pt idx="45397">
                  <c:v>0.105263157894736</c:v>
                </c:pt>
                <c:pt idx="45398">
                  <c:v>0.118421052631578</c:v>
                </c:pt>
                <c:pt idx="45399">
                  <c:v>0.13157894736842099</c:v>
                </c:pt>
                <c:pt idx="45400">
                  <c:v>0.144736842105263</c:v>
                </c:pt>
                <c:pt idx="45401">
                  <c:v>0.157894736842105</c:v>
                </c:pt>
                <c:pt idx="45402">
                  <c:v>0.17105263157894701</c:v>
                </c:pt>
                <c:pt idx="45403">
                  <c:v>0.18421052631578899</c:v>
                </c:pt>
                <c:pt idx="45404">
                  <c:v>0.197368421052631</c:v>
                </c:pt>
                <c:pt idx="45405">
                  <c:v>0.21052631578947301</c:v>
                </c:pt>
                <c:pt idx="45406">
                  <c:v>0.22368421052631501</c:v>
                </c:pt>
                <c:pt idx="45407">
                  <c:v>0.23684210526315699</c:v>
                </c:pt>
                <c:pt idx="45408">
                  <c:v>0.25</c:v>
                </c:pt>
                <c:pt idx="45409">
                  <c:v>0.26315789473684198</c:v>
                </c:pt>
                <c:pt idx="45410">
                  <c:v>0.27631578947368401</c:v>
                </c:pt>
                <c:pt idx="45411">
                  <c:v>0.28947368421052599</c:v>
                </c:pt>
                <c:pt idx="45412">
                  <c:v>0.30263157894736797</c:v>
                </c:pt>
                <c:pt idx="45413">
                  <c:v>0.31578947368421001</c:v>
                </c:pt>
                <c:pt idx="45414">
                  <c:v>0.32894736842105199</c:v>
                </c:pt>
                <c:pt idx="45415">
                  <c:v>0.34210526315789402</c:v>
                </c:pt>
                <c:pt idx="45416">
                  <c:v>0.355263157894736</c:v>
                </c:pt>
                <c:pt idx="45417">
                  <c:v>0.36842105263157798</c:v>
                </c:pt>
                <c:pt idx="45418">
                  <c:v>0.38157894736842102</c:v>
                </c:pt>
                <c:pt idx="45419">
                  <c:v>0.394736842105263</c:v>
                </c:pt>
                <c:pt idx="45420">
                  <c:v>0.40789473684210498</c:v>
                </c:pt>
                <c:pt idx="45421">
                  <c:v>0.42105263157894701</c:v>
                </c:pt>
                <c:pt idx="45422">
                  <c:v>0.43421052631578899</c:v>
                </c:pt>
                <c:pt idx="45423">
                  <c:v>0.44736842105263103</c:v>
                </c:pt>
                <c:pt idx="45424">
                  <c:v>0.46052631578947301</c:v>
                </c:pt>
                <c:pt idx="45425">
                  <c:v>0.47368421052631499</c:v>
                </c:pt>
                <c:pt idx="45426">
                  <c:v>0.48684210526315702</c:v>
                </c:pt>
                <c:pt idx="45427">
                  <c:v>0.5</c:v>
                </c:pt>
                <c:pt idx="45428">
                  <c:v>0.51315789473684204</c:v>
                </c:pt>
                <c:pt idx="45429">
                  <c:v>0.52631578947368396</c:v>
                </c:pt>
                <c:pt idx="45430">
                  <c:v>0.53947368421052599</c:v>
                </c:pt>
                <c:pt idx="45431">
                  <c:v>0.55263157894736803</c:v>
                </c:pt>
                <c:pt idx="45432">
                  <c:v>0.56578947368420995</c:v>
                </c:pt>
                <c:pt idx="45433">
                  <c:v>0.57894736842105199</c:v>
                </c:pt>
                <c:pt idx="45434">
                  <c:v>0.59210526315789402</c:v>
                </c:pt>
                <c:pt idx="45435">
                  <c:v>0.60526315789473595</c:v>
                </c:pt>
                <c:pt idx="45436">
                  <c:v>0.61842105263157898</c:v>
                </c:pt>
                <c:pt idx="45437">
                  <c:v>0.63157894736842102</c:v>
                </c:pt>
                <c:pt idx="45438">
                  <c:v>0.64473684210526305</c:v>
                </c:pt>
                <c:pt idx="45439">
                  <c:v>0.65789473684210498</c:v>
                </c:pt>
                <c:pt idx="45440">
                  <c:v>0.67105263157894701</c:v>
                </c:pt>
                <c:pt idx="45441">
                  <c:v>0.68421052631578905</c:v>
                </c:pt>
                <c:pt idx="45442">
                  <c:v>0.69736842105263097</c:v>
                </c:pt>
                <c:pt idx="45443">
                  <c:v>0.71052631578947301</c:v>
                </c:pt>
                <c:pt idx="45444">
                  <c:v>0.72368421052631504</c:v>
                </c:pt>
                <c:pt idx="45445">
                  <c:v>0.73684210526315697</c:v>
                </c:pt>
                <c:pt idx="45446">
                  <c:v>0.75</c:v>
                </c:pt>
                <c:pt idx="45447">
                  <c:v>0.76315789473684204</c:v>
                </c:pt>
                <c:pt idx="45448">
                  <c:v>0.77631578947368396</c:v>
                </c:pt>
                <c:pt idx="45449">
                  <c:v>0.78947368421052599</c:v>
                </c:pt>
                <c:pt idx="45450">
                  <c:v>0.80263157894736803</c:v>
                </c:pt>
                <c:pt idx="45451">
                  <c:v>0.81578947368420995</c:v>
                </c:pt>
                <c:pt idx="45452">
                  <c:v>0.82894736842105199</c:v>
                </c:pt>
                <c:pt idx="45453">
                  <c:v>0.84210526315789402</c:v>
                </c:pt>
                <c:pt idx="45454">
                  <c:v>0.85526315789473595</c:v>
                </c:pt>
                <c:pt idx="45455">
                  <c:v>0.86842105263157898</c:v>
                </c:pt>
                <c:pt idx="45456">
                  <c:v>0.88157894736842102</c:v>
                </c:pt>
                <c:pt idx="45457">
                  <c:v>0.89473684210526305</c:v>
                </c:pt>
                <c:pt idx="45458">
                  <c:v>0.90789473684210498</c:v>
                </c:pt>
                <c:pt idx="45459">
                  <c:v>0.92105263157894701</c:v>
                </c:pt>
                <c:pt idx="45460">
                  <c:v>0.93421052631578905</c:v>
                </c:pt>
                <c:pt idx="45461">
                  <c:v>0.94736842105263097</c:v>
                </c:pt>
                <c:pt idx="45462">
                  <c:v>0.96052631578947301</c:v>
                </c:pt>
                <c:pt idx="45463">
                  <c:v>0.97368421052631504</c:v>
                </c:pt>
                <c:pt idx="45464">
                  <c:v>0.98684210526315697</c:v>
                </c:pt>
                <c:pt idx="45465">
                  <c:v>0</c:v>
                </c:pt>
                <c:pt idx="45466">
                  <c:v>1.8181818181818101E-2</c:v>
                </c:pt>
                <c:pt idx="45467">
                  <c:v>3.6363636363636299E-2</c:v>
                </c:pt>
                <c:pt idx="45468">
                  <c:v>5.4545454545454501E-2</c:v>
                </c:pt>
                <c:pt idx="45469">
                  <c:v>7.2727272727272696E-2</c:v>
                </c:pt>
                <c:pt idx="45470">
                  <c:v>9.0909090909090898E-2</c:v>
                </c:pt>
                <c:pt idx="45471">
                  <c:v>0.109090909090909</c:v>
                </c:pt>
                <c:pt idx="45472">
                  <c:v>0.12727272727272701</c:v>
                </c:pt>
                <c:pt idx="45473">
                  <c:v>0.145454545454545</c:v>
                </c:pt>
                <c:pt idx="45474">
                  <c:v>0.163636363636363</c:v>
                </c:pt>
                <c:pt idx="45475">
                  <c:v>0.18181818181818099</c:v>
                </c:pt>
                <c:pt idx="45476">
                  <c:v>0.2</c:v>
                </c:pt>
                <c:pt idx="45477">
                  <c:v>0.218181818181818</c:v>
                </c:pt>
                <c:pt idx="45478">
                  <c:v>0.236363636363636</c:v>
                </c:pt>
                <c:pt idx="45479">
                  <c:v>0.25454545454545402</c:v>
                </c:pt>
                <c:pt idx="45480">
                  <c:v>0.27272727272727199</c:v>
                </c:pt>
                <c:pt idx="45481">
                  <c:v>0.29090909090909001</c:v>
                </c:pt>
                <c:pt idx="45482">
                  <c:v>0.30909090909090903</c:v>
                </c:pt>
                <c:pt idx="45483">
                  <c:v>0.32727272727272699</c:v>
                </c:pt>
                <c:pt idx="45484">
                  <c:v>0.34545454545454501</c:v>
                </c:pt>
                <c:pt idx="45485">
                  <c:v>0.36363636363636298</c:v>
                </c:pt>
                <c:pt idx="45486">
                  <c:v>0.381818181818181</c:v>
                </c:pt>
                <c:pt idx="45487">
                  <c:v>0.4</c:v>
                </c:pt>
                <c:pt idx="45488">
                  <c:v>0.41818181818181799</c:v>
                </c:pt>
                <c:pt idx="45489">
                  <c:v>0.43636363636363601</c:v>
                </c:pt>
                <c:pt idx="45490">
                  <c:v>0.45454545454545398</c:v>
                </c:pt>
                <c:pt idx="45491">
                  <c:v>0.472727272727272</c:v>
                </c:pt>
                <c:pt idx="45492">
                  <c:v>0.49090909090909002</c:v>
                </c:pt>
                <c:pt idx="45493">
                  <c:v>0.50909090909090904</c:v>
                </c:pt>
                <c:pt idx="45494">
                  <c:v>0.527272727272727</c:v>
                </c:pt>
                <c:pt idx="45495">
                  <c:v>0.54545454545454497</c:v>
                </c:pt>
                <c:pt idx="45496">
                  <c:v>0.56363636363636305</c:v>
                </c:pt>
                <c:pt idx="45497">
                  <c:v>0.58181818181818101</c:v>
                </c:pt>
                <c:pt idx="45498">
                  <c:v>0.6</c:v>
                </c:pt>
                <c:pt idx="45499">
                  <c:v>0.61818181818181805</c:v>
                </c:pt>
                <c:pt idx="45500">
                  <c:v>0.63636363636363602</c:v>
                </c:pt>
                <c:pt idx="45501">
                  <c:v>0.65454545454545399</c:v>
                </c:pt>
                <c:pt idx="45502">
                  <c:v>0.67272727272727195</c:v>
                </c:pt>
                <c:pt idx="45503">
                  <c:v>0.69090909090909003</c:v>
                </c:pt>
                <c:pt idx="45504">
                  <c:v>0.70909090909090899</c:v>
                </c:pt>
                <c:pt idx="45505">
                  <c:v>0.72727272727272696</c:v>
                </c:pt>
                <c:pt idx="45506">
                  <c:v>0.74545454545454504</c:v>
                </c:pt>
                <c:pt idx="45507">
                  <c:v>0.763636363636363</c:v>
                </c:pt>
                <c:pt idx="45508">
                  <c:v>0.78181818181818097</c:v>
                </c:pt>
                <c:pt idx="45509">
                  <c:v>0.8</c:v>
                </c:pt>
                <c:pt idx="45510">
                  <c:v>0.81818181818181801</c:v>
                </c:pt>
                <c:pt idx="45511">
                  <c:v>0.83636363636363598</c:v>
                </c:pt>
                <c:pt idx="45512">
                  <c:v>0.85454545454545405</c:v>
                </c:pt>
                <c:pt idx="45513">
                  <c:v>0.87272727272727202</c:v>
                </c:pt>
                <c:pt idx="45514">
                  <c:v>0.89090909090908998</c:v>
                </c:pt>
                <c:pt idx="45515">
                  <c:v>0.90909090909090895</c:v>
                </c:pt>
                <c:pt idx="45516">
                  <c:v>0.92727272727272703</c:v>
                </c:pt>
                <c:pt idx="45517">
                  <c:v>0.94545454545454499</c:v>
                </c:pt>
                <c:pt idx="45518">
                  <c:v>0.96363636363636296</c:v>
                </c:pt>
                <c:pt idx="45519">
                  <c:v>0.98181818181818103</c:v>
                </c:pt>
                <c:pt idx="45520">
                  <c:v>0</c:v>
                </c:pt>
                <c:pt idx="45521">
                  <c:v>2.1739130434782601E-2</c:v>
                </c:pt>
                <c:pt idx="45522">
                  <c:v>4.3478260869565202E-2</c:v>
                </c:pt>
                <c:pt idx="45523">
                  <c:v>6.5217391304347797E-2</c:v>
                </c:pt>
                <c:pt idx="45524">
                  <c:v>8.6956521739130405E-2</c:v>
                </c:pt>
                <c:pt idx="45525">
                  <c:v>0.108695652173913</c:v>
                </c:pt>
                <c:pt idx="45526">
                  <c:v>0.13043478260869501</c:v>
                </c:pt>
                <c:pt idx="45527">
                  <c:v>0.15217391304347799</c:v>
                </c:pt>
                <c:pt idx="45528">
                  <c:v>0.17391304347826</c:v>
                </c:pt>
                <c:pt idx="45529">
                  <c:v>0.19565217391304299</c:v>
                </c:pt>
                <c:pt idx="45530">
                  <c:v>0.217391304347826</c:v>
                </c:pt>
                <c:pt idx="45531">
                  <c:v>0.23913043478260801</c:v>
                </c:pt>
                <c:pt idx="45532">
                  <c:v>0.26086956521739102</c:v>
                </c:pt>
                <c:pt idx="45533">
                  <c:v>0.282608695652173</c:v>
                </c:pt>
                <c:pt idx="45534">
                  <c:v>0.30434782608695599</c:v>
                </c:pt>
                <c:pt idx="45535">
                  <c:v>0.32608695652173902</c:v>
                </c:pt>
                <c:pt idx="45536">
                  <c:v>0.34782608695652101</c:v>
                </c:pt>
                <c:pt idx="45537">
                  <c:v>0.36956521739130399</c:v>
                </c:pt>
                <c:pt idx="45538">
                  <c:v>0.39130434782608697</c:v>
                </c:pt>
                <c:pt idx="45539">
                  <c:v>0.41304347826086901</c:v>
                </c:pt>
                <c:pt idx="45540">
                  <c:v>0.434782608695652</c:v>
                </c:pt>
                <c:pt idx="45541">
                  <c:v>0.45652173913043398</c:v>
                </c:pt>
                <c:pt idx="45542">
                  <c:v>0.47826086956521702</c:v>
                </c:pt>
                <c:pt idx="45543">
                  <c:v>0.5</c:v>
                </c:pt>
                <c:pt idx="45544">
                  <c:v>0.52173913043478204</c:v>
                </c:pt>
                <c:pt idx="45545">
                  <c:v>0.54347826086956497</c:v>
                </c:pt>
                <c:pt idx="45546">
                  <c:v>0.56521739130434701</c:v>
                </c:pt>
                <c:pt idx="45547">
                  <c:v>0.58695652173913004</c:v>
                </c:pt>
                <c:pt idx="45548">
                  <c:v>0.60869565217391297</c:v>
                </c:pt>
                <c:pt idx="45549">
                  <c:v>0.63043478260869501</c:v>
                </c:pt>
                <c:pt idx="45550">
                  <c:v>0.65217391304347805</c:v>
                </c:pt>
                <c:pt idx="45551">
                  <c:v>0.67391304347825998</c:v>
                </c:pt>
                <c:pt idx="45552">
                  <c:v>0.69565217391304301</c:v>
                </c:pt>
                <c:pt idx="45553">
                  <c:v>0.71739130434782605</c:v>
                </c:pt>
                <c:pt idx="45554">
                  <c:v>0.73913043478260798</c:v>
                </c:pt>
                <c:pt idx="45555">
                  <c:v>0.76086956521739102</c:v>
                </c:pt>
                <c:pt idx="45556">
                  <c:v>0.78260869565217395</c:v>
                </c:pt>
                <c:pt idx="45557">
                  <c:v>0.80434782608695599</c:v>
                </c:pt>
                <c:pt idx="45558">
                  <c:v>0.82608695652173902</c:v>
                </c:pt>
                <c:pt idx="45559">
                  <c:v>0.84782608695652095</c:v>
                </c:pt>
                <c:pt idx="45560">
                  <c:v>0.86956521739130399</c:v>
                </c:pt>
                <c:pt idx="45561">
                  <c:v>0.89130434782608603</c:v>
                </c:pt>
                <c:pt idx="45562">
                  <c:v>0.91304347826086896</c:v>
                </c:pt>
                <c:pt idx="45563">
                  <c:v>0.934782608695652</c:v>
                </c:pt>
                <c:pt idx="45564">
                  <c:v>0.95652173913043403</c:v>
                </c:pt>
                <c:pt idx="45565">
                  <c:v>0.97826086956521696</c:v>
                </c:pt>
                <c:pt idx="45566">
                  <c:v>0</c:v>
                </c:pt>
                <c:pt idx="45567">
                  <c:v>1.35135135135135E-2</c:v>
                </c:pt>
                <c:pt idx="45568">
                  <c:v>2.7027027027027001E-2</c:v>
                </c:pt>
                <c:pt idx="45569">
                  <c:v>4.0540540540540501E-2</c:v>
                </c:pt>
                <c:pt idx="45570">
                  <c:v>5.4054054054054002E-2</c:v>
                </c:pt>
                <c:pt idx="45571">
                  <c:v>6.7567567567567502E-2</c:v>
                </c:pt>
                <c:pt idx="45572">
                  <c:v>8.1081081081081002E-2</c:v>
                </c:pt>
                <c:pt idx="45573">
                  <c:v>9.45945945945946E-2</c:v>
                </c:pt>
                <c:pt idx="45574">
                  <c:v>0.108108108108108</c:v>
                </c:pt>
                <c:pt idx="45575">
                  <c:v>0.121621621621621</c:v>
                </c:pt>
                <c:pt idx="45576">
                  <c:v>0.135135135135135</c:v>
                </c:pt>
                <c:pt idx="45577">
                  <c:v>0.14864864864864799</c:v>
                </c:pt>
                <c:pt idx="45578">
                  <c:v>0.162162162162162</c:v>
                </c:pt>
                <c:pt idx="45579">
                  <c:v>0.17567567567567499</c:v>
                </c:pt>
                <c:pt idx="45580">
                  <c:v>0.18918918918918901</c:v>
                </c:pt>
                <c:pt idx="45581">
                  <c:v>0.20270270270270199</c:v>
                </c:pt>
                <c:pt idx="45582">
                  <c:v>0.21621621621621601</c:v>
                </c:pt>
                <c:pt idx="45583">
                  <c:v>0.22972972972972899</c:v>
                </c:pt>
                <c:pt idx="45584">
                  <c:v>0.24324324324324301</c:v>
                </c:pt>
                <c:pt idx="45585">
                  <c:v>0.25675675675675602</c:v>
                </c:pt>
                <c:pt idx="45586">
                  <c:v>0.27027027027027001</c:v>
                </c:pt>
                <c:pt idx="45587">
                  <c:v>0.28378378378378299</c:v>
                </c:pt>
                <c:pt idx="45588">
                  <c:v>0.29729729729729698</c:v>
                </c:pt>
                <c:pt idx="45589">
                  <c:v>0.31081081081081002</c:v>
                </c:pt>
                <c:pt idx="45590">
                  <c:v>0.32432432432432401</c:v>
                </c:pt>
                <c:pt idx="45591">
                  <c:v>0.337837837837837</c:v>
                </c:pt>
                <c:pt idx="45592">
                  <c:v>0.35135135135135098</c:v>
                </c:pt>
                <c:pt idx="45593">
                  <c:v>0.36486486486486402</c:v>
                </c:pt>
                <c:pt idx="45594">
                  <c:v>0.37837837837837801</c:v>
                </c:pt>
                <c:pt idx="45595">
                  <c:v>0.391891891891891</c:v>
                </c:pt>
                <c:pt idx="45596">
                  <c:v>0.40540540540540498</c:v>
                </c:pt>
                <c:pt idx="45597">
                  <c:v>0.41891891891891803</c:v>
                </c:pt>
                <c:pt idx="45598">
                  <c:v>0.43243243243243201</c:v>
                </c:pt>
                <c:pt idx="45599">
                  <c:v>0.445945945945945</c:v>
                </c:pt>
                <c:pt idx="45600">
                  <c:v>0.45945945945945899</c:v>
                </c:pt>
                <c:pt idx="45601">
                  <c:v>0.47297297297297197</c:v>
                </c:pt>
                <c:pt idx="45602">
                  <c:v>0.48648648648648601</c:v>
                </c:pt>
                <c:pt idx="45603">
                  <c:v>0.5</c:v>
                </c:pt>
                <c:pt idx="45604">
                  <c:v>0.51351351351351304</c:v>
                </c:pt>
                <c:pt idx="45605">
                  <c:v>0.52702702702702697</c:v>
                </c:pt>
                <c:pt idx="45606">
                  <c:v>0.54054054054054002</c:v>
                </c:pt>
                <c:pt idx="45607">
                  <c:v>0.55405405405405395</c:v>
                </c:pt>
                <c:pt idx="45608">
                  <c:v>0.56756756756756699</c:v>
                </c:pt>
                <c:pt idx="45609">
                  <c:v>0.58108108108108103</c:v>
                </c:pt>
                <c:pt idx="45610">
                  <c:v>0.59459459459459396</c:v>
                </c:pt>
                <c:pt idx="45611">
                  <c:v>0.608108108108108</c:v>
                </c:pt>
                <c:pt idx="45612">
                  <c:v>0.62162162162162105</c:v>
                </c:pt>
                <c:pt idx="45613">
                  <c:v>0.63513513513513498</c:v>
                </c:pt>
                <c:pt idx="45614">
                  <c:v>0.64864864864864802</c:v>
                </c:pt>
                <c:pt idx="45615">
                  <c:v>0.66216216216216195</c:v>
                </c:pt>
                <c:pt idx="45616">
                  <c:v>0.67567567567567499</c:v>
                </c:pt>
                <c:pt idx="45617">
                  <c:v>0.68918918918918903</c:v>
                </c:pt>
                <c:pt idx="45618">
                  <c:v>0.70270270270270196</c:v>
                </c:pt>
                <c:pt idx="45619">
                  <c:v>0.71621621621621601</c:v>
                </c:pt>
                <c:pt idx="45620">
                  <c:v>0.72972972972972905</c:v>
                </c:pt>
                <c:pt idx="45621">
                  <c:v>0.74324324324324298</c:v>
                </c:pt>
                <c:pt idx="45622">
                  <c:v>0.75675675675675602</c:v>
                </c:pt>
                <c:pt idx="45623">
                  <c:v>0.77027027027026995</c:v>
                </c:pt>
                <c:pt idx="45624">
                  <c:v>0.78378378378378299</c:v>
                </c:pt>
                <c:pt idx="45625">
                  <c:v>0.79729729729729704</c:v>
                </c:pt>
                <c:pt idx="45626">
                  <c:v>0.81081081081080997</c:v>
                </c:pt>
                <c:pt idx="45627">
                  <c:v>0.82432432432432401</c:v>
                </c:pt>
                <c:pt idx="45628">
                  <c:v>0.83783783783783705</c:v>
                </c:pt>
                <c:pt idx="45629">
                  <c:v>0.85135135135135098</c:v>
                </c:pt>
                <c:pt idx="45630">
                  <c:v>0.86486486486486402</c:v>
                </c:pt>
                <c:pt idx="45631">
                  <c:v>0.87837837837837796</c:v>
                </c:pt>
                <c:pt idx="45632">
                  <c:v>0.891891891891891</c:v>
                </c:pt>
                <c:pt idx="45633">
                  <c:v>0.90540540540540504</c:v>
                </c:pt>
                <c:pt idx="45634">
                  <c:v>0.91891891891891897</c:v>
                </c:pt>
                <c:pt idx="45635">
                  <c:v>0.93243243243243201</c:v>
                </c:pt>
                <c:pt idx="45636">
                  <c:v>0.94594594594594505</c:v>
                </c:pt>
                <c:pt idx="45637">
                  <c:v>0.95945945945945899</c:v>
                </c:pt>
                <c:pt idx="45638">
                  <c:v>0.97297297297297303</c:v>
                </c:pt>
                <c:pt idx="45639">
                  <c:v>0.98648648648648596</c:v>
                </c:pt>
                <c:pt idx="45640">
                  <c:v>0</c:v>
                </c:pt>
                <c:pt idx="45641">
                  <c:v>0.33333333333333298</c:v>
                </c:pt>
                <c:pt idx="45642">
                  <c:v>0.66666666666666596</c:v>
                </c:pt>
                <c:pt idx="45643">
                  <c:v>0</c:v>
                </c:pt>
                <c:pt idx="45644">
                  <c:v>9.0909090909090898E-2</c:v>
                </c:pt>
                <c:pt idx="45645">
                  <c:v>0.18181818181818099</c:v>
                </c:pt>
                <c:pt idx="45646">
                  <c:v>0.27272727272727199</c:v>
                </c:pt>
                <c:pt idx="45647">
                  <c:v>0.36363636363636298</c:v>
                </c:pt>
                <c:pt idx="45648">
                  <c:v>0.45454545454545398</c:v>
                </c:pt>
                <c:pt idx="45649">
                  <c:v>0.54545454545454497</c:v>
                </c:pt>
                <c:pt idx="45650">
                  <c:v>0.63636363636363602</c:v>
                </c:pt>
                <c:pt idx="45651">
                  <c:v>0.72727272727272696</c:v>
                </c:pt>
                <c:pt idx="45652">
                  <c:v>0.81818181818181801</c:v>
                </c:pt>
                <c:pt idx="45653">
                  <c:v>0.90909090909090895</c:v>
                </c:pt>
                <c:pt idx="45654">
                  <c:v>0</c:v>
                </c:pt>
                <c:pt idx="45655">
                  <c:v>2.7027027027027001E-2</c:v>
                </c:pt>
                <c:pt idx="45656">
                  <c:v>5.4054054054054002E-2</c:v>
                </c:pt>
                <c:pt idx="45657">
                  <c:v>8.1081081081081002E-2</c:v>
                </c:pt>
                <c:pt idx="45658">
                  <c:v>0.108108108108108</c:v>
                </c:pt>
                <c:pt idx="45659">
                  <c:v>0.135135135135135</c:v>
                </c:pt>
                <c:pt idx="45660">
                  <c:v>0.162162162162162</c:v>
                </c:pt>
                <c:pt idx="45661">
                  <c:v>0.18918918918918901</c:v>
                </c:pt>
                <c:pt idx="45662">
                  <c:v>0.21621621621621601</c:v>
                </c:pt>
                <c:pt idx="45663">
                  <c:v>0.24324324324324301</c:v>
                </c:pt>
                <c:pt idx="45664">
                  <c:v>0.27027027027027001</c:v>
                </c:pt>
                <c:pt idx="45665">
                  <c:v>0.29729729729729698</c:v>
                </c:pt>
                <c:pt idx="45666">
                  <c:v>0.32432432432432401</c:v>
                </c:pt>
                <c:pt idx="45667">
                  <c:v>0.35135135135135098</c:v>
                </c:pt>
                <c:pt idx="45668">
                  <c:v>0.37837837837837801</c:v>
                </c:pt>
                <c:pt idx="45669">
                  <c:v>0.40540540540540498</c:v>
                </c:pt>
                <c:pt idx="45670">
                  <c:v>0.43243243243243201</c:v>
                </c:pt>
                <c:pt idx="45671">
                  <c:v>0.45945945945945899</c:v>
                </c:pt>
                <c:pt idx="45672">
                  <c:v>0.48648648648648601</c:v>
                </c:pt>
                <c:pt idx="45673">
                  <c:v>0.51351351351351304</c:v>
                </c:pt>
                <c:pt idx="45674">
                  <c:v>0.54054054054054002</c:v>
                </c:pt>
                <c:pt idx="45675">
                  <c:v>0.56756756756756699</c:v>
                </c:pt>
                <c:pt idx="45676">
                  <c:v>0.59459459459459396</c:v>
                </c:pt>
                <c:pt idx="45677">
                  <c:v>0.62162162162162105</c:v>
                </c:pt>
                <c:pt idx="45678">
                  <c:v>0.64864864864864802</c:v>
                </c:pt>
                <c:pt idx="45679">
                  <c:v>0.67567567567567499</c:v>
                </c:pt>
                <c:pt idx="45680">
                  <c:v>0.70270270270270196</c:v>
                </c:pt>
                <c:pt idx="45681">
                  <c:v>0.72972972972972905</c:v>
                </c:pt>
                <c:pt idx="45682">
                  <c:v>0.75675675675675602</c:v>
                </c:pt>
                <c:pt idx="45683">
                  <c:v>0.78378378378378299</c:v>
                </c:pt>
                <c:pt idx="45684">
                  <c:v>0.81081081081080997</c:v>
                </c:pt>
                <c:pt idx="45685">
                  <c:v>0.83783783783783705</c:v>
                </c:pt>
                <c:pt idx="45686">
                  <c:v>0.86486486486486402</c:v>
                </c:pt>
                <c:pt idx="45687">
                  <c:v>0.891891891891891</c:v>
                </c:pt>
                <c:pt idx="45688">
                  <c:v>0.91891891891891897</c:v>
                </c:pt>
                <c:pt idx="45689">
                  <c:v>0.94594594594594505</c:v>
                </c:pt>
                <c:pt idx="45690">
                  <c:v>0.97297297297297303</c:v>
                </c:pt>
                <c:pt idx="45691">
                  <c:v>0</c:v>
                </c:pt>
                <c:pt idx="45692">
                  <c:v>2.4390243902439001E-2</c:v>
                </c:pt>
                <c:pt idx="45693">
                  <c:v>4.8780487804878002E-2</c:v>
                </c:pt>
                <c:pt idx="45694">
                  <c:v>7.3170731707316999E-2</c:v>
                </c:pt>
                <c:pt idx="45695">
                  <c:v>9.7560975609756101E-2</c:v>
                </c:pt>
                <c:pt idx="45696">
                  <c:v>0.12195121951219499</c:v>
                </c:pt>
                <c:pt idx="45697">
                  <c:v>0.146341463414634</c:v>
                </c:pt>
                <c:pt idx="45698">
                  <c:v>0.17073170731707299</c:v>
                </c:pt>
                <c:pt idx="45699">
                  <c:v>0.19512195121951201</c:v>
                </c:pt>
                <c:pt idx="45700">
                  <c:v>0.219512195121951</c:v>
                </c:pt>
                <c:pt idx="45701">
                  <c:v>0.24390243902438999</c:v>
                </c:pt>
                <c:pt idx="45702">
                  <c:v>0.26829268292682901</c:v>
                </c:pt>
                <c:pt idx="45703">
                  <c:v>0.292682926829268</c:v>
                </c:pt>
                <c:pt idx="45704">
                  <c:v>0.31707317073170699</c:v>
                </c:pt>
                <c:pt idx="45705">
                  <c:v>0.34146341463414598</c:v>
                </c:pt>
                <c:pt idx="45706">
                  <c:v>0.36585365853658502</c:v>
                </c:pt>
                <c:pt idx="45707">
                  <c:v>0.39024390243902402</c:v>
                </c:pt>
                <c:pt idx="45708">
                  <c:v>0.41463414634146301</c:v>
                </c:pt>
                <c:pt idx="45709">
                  <c:v>0.439024390243902</c:v>
                </c:pt>
                <c:pt idx="45710">
                  <c:v>0.46341463414634099</c:v>
                </c:pt>
                <c:pt idx="45711">
                  <c:v>0.48780487804877998</c:v>
                </c:pt>
                <c:pt idx="45712">
                  <c:v>0.51219512195121897</c:v>
                </c:pt>
                <c:pt idx="45713">
                  <c:v>0.53658536585365801</c:v>
                </c:pt>
                <c:pt idx="45714">
                  <c:v>0.56097560975609695</c:v>
                </c:pt>
                <c:pt idx="45715">
                  <c:v>0.585365853658536</c:v>
                </c:pt>
                <c:pt idx="45716">
                  <c:v>0.60975609756097504</c:v>
                </c:pt>
                <c:pt idx="45717">
                  <c:v>0.63414634146341398</c:v>
                </c:pt>
                <c:pt idx="45718">
                  <c:v>0.65853658536585302</c:v>
                </c:pt>
                <c:pt idx="45719">
                  <c:v>0.68292682926829196</c:v>
                </c:pt>
                <c:pt idx="45720">
                  <c:v>0.707317073170731</c:v>
                </c:pt>
                <c:pt idx="45721">
                  <c:v>0.73170731707317005</c:v>
                </c:pt>
                <c:pt idx="45722">
                  <c:v>0.75609756097560898</c:v>
                </c:pt>
                <c:pt idx="45723">
                  <c:v>0.78048780487804803</c:v>
                </c:pt>
                <c:pt idx="45724">
                  <c:v>0.80487804878048697</c:v>
                </c:pt>
                <c:pt idx="45725">
                  <c:v>0.82926829268292601</c:v>
                </c:pt>
                <c:pt idx="45726">
                  <c:v>0.85365853658536495</c:v>
                </c:pt>
                <c:pt idx="45727">
                  <c:v>0.87804878048780399</c:v>
                </c:pt>
                <c:pt idx="45728">
                  <c:v>0.90243902439024304</c:v>
                </c:pt>
                <c:pt idx="45729">
                  <c:v>0.92682926829268297</c:v>
                </c:pt>
                <c:pt idx="45730">
                  <c:v>0.95121951219512102</c:v>
                </c:pt>
                <c:pt idx="45731">
                  <c:v>0.97560975609756095</c:v>
                </c:pt>
                <c:pt idx="45732">
                  <c:v>0</c:v>
                </c:pt>
                <c:pt idx="45733">
                  <c:v>1.21951219512195E-2</c:v>
                </c:pt>
                <c:pt idx="45734">
                  <c:v>2.4390243902439001E-2</c:v>
                </c:pt>
                <c:pt idx="45735">
                  <c:v>3.65853658536585E-2</c:v>
                </c:pt>
                <c:pt idx="45736">
                  <c:v>4.8780487804878002E-2</c:v>
                </c:pt>
                <c:pt idx="45737">
                  <c:v>6.0975609756097497E-2</c:v>
                </c:pt>
                <c:pt idx="45738">
                  <c:v>7.3170731707316999E-2</c:v>
                </c:pt>
                <c:pt idx="45739">
                  <c:v>8.5365853658536495E-2</c:v>
                </c:pt>
                <c:pt idx="45740">
                  <c:v>9.7560975609756101E-2</c:v>
                </c:pt>
                <c:pt idx="45741">
                  <c:v>0.109756097560975</c:v>
                </c:pt>
                <c:pt idx="45742">
                  <c:v>0.12195121951219499</c:v>
                </c:pt>
                <c:pt idx="45743">
                  <c:v>0.134146341463414</c:v>
                </c:pt>
                <c:pt idx="45744">
                  <c:v>0.146341463414634</c:v>
                </c:pt>
                <c:pt idx="45745">
                  <c:v>0.15853658536585299</c:v>
                </c:pt>
                <c:pt idx="45746">
                  <c:v>0.17073170731707299</c:v>
                </c:pt>
                <c:pt idx="45747">
                  <c:v>0.18292682926829201</c:v>
                </c:pt>
                <c:pt idx="45748">
                  <c:v>0.19512195121951201</c:v>
                </c:pt>
                <c:pt idx="45749">
                  <c:v>0.207317073170731</c:v>
                </c:pt>
                <c:pt idx="45750">
                  <c:v>0.219512195121951</c:v>
                </c:pt>
                <c:pt idx="45751">
                  <c:v>0.23170731707316999</c:v>
                </c:pt>
                <c:pt idx="45752">
                  <c:v>0.24390243902438999</c:v>
                </c:pt>
                <c:pt idx="45753">
                  <c:v>0.25609756097560898</c:v>
                </c:pt>
                <c:pt idx="45754">
                  <c:v>0.26829268292682901</c:v>
                </c:pt>
                <c:pt idx="45755">
                  <c:v>0.28048780487804797</c:v>
                </c:pt>
                <c:pt idx="45756">
                  <c:v>0.292682926829268</c:v>
                </c:pt>
                <c:pt idx="45757">
                  <c:v>0.30487804878048702</c:v>
                </c:pt>
                <c:pt idx="45758">
                  <c:v>0.31707317073170699</c:v>
                </c:pt>
                <c:pt idx="45759">
                  <c:v>0.32926829268292601</c:v>
                </c:pt>
                <c:pt idx="45760">
                  <c:v>0.34146341463414598</c:v>
                </c:pt>
                <c:pt idx="45761">
                  <c:v>0.353658536585365</c:v>
                </c:pt>
                <c:pt idx="45762">
                  <c:v>0.36585365853658502</c:v>
                </c:pt>
                <c:pt idx="45763">
                  <c:v>0.37804878048780399</c:v>
                </c:pt>
                <c:pt idx="45764">
                  <c:v>0.39024390243902402</c:v>
                </c:pt>
                <c:pt idx="45765">
                  <c:v>0.40243902439024298</c:v>
                </c:pt>
                <c:pt idx="45766">
                  <c:v>0.41463414634146301</c:v>
                </c:pt>
                <c:pt idx="45767">
                  <c:v>0.42682926829268197</c:v>
                </c:pt>
                <c:pt idx="45768">
                  <c:v>0.439024390243902</c:v>
                </c:pt>
                <c:pt idx="45769">
                  <c:v>0.45121951219512102</c:v>
                </c:pt>
                <c:pt idx="45770">
                  <c:v>0.46341463414634099</c:v>
                </c:pt>
                <c:pt idx="45771">
                  <c:v>0.47560975609756001</c:v>
                </c:pt>
                <c:pt idx="45772">
                  <c:v>0.48780487804877998</c:v>
                </c:pt>
                <c:pt idx="45773">
                  <c:v>0.5</c:v>
                </c:pt>
                <c:pt idx="45774">
                  <c:v>0.51219512195121897</c:v>
                </c:pt>
                <c:pt idx="45775">
                  <c:v>0.52439024390243905</c:v>
                </c:pt>
                <c:pt idx="45776">
                  <c:v>0.53658536585365801</c:v>
                </c:pt>
                <c:pt idx="45777">
                  <c:v>0.54878048780487798</c:v>
                </c:pt>
                <c:pt idx="45778">
                  <c:v>0.56097560975609695</c:v>
                </c:pt>
                <c:pt idx="45779">
                  <c:v>0.57317073170731703</c:v>
                </c:pt>
                <c:pt idx="45780">
                  <c:v>0.585365853658536</c:v>
                </c:pt>
                <c:pt idx="45781">
                  <c:v>0.59756097560975596</c:v>
                </c:pt>
                <c:pt idx="45782">
                  <c:v>0.60975609756097504</c:v>
                </c:pt>
                <c:pt idx="45783">
                  <c:v>0.62195121951219501</c:v>
                </c:pt>
                <c:pt idx="45784">
                  <c:v>0.63414634146341398</c:v>
                </c:pt>
                <c:pt idx="45785">
                  <c:v>0.64634146341463405</c:v>
                </c:pt>
                <c:pt idx="45786">
                  <c:v>0.65853658536585302</c:v>
                </c:pt>
                <c:pt idx="45787">
                  <c:v>0.67073170731707299</c:v>
                </c:pt>
                <c:pt idx="45788">
                  <c:v>0.68292682926829196</c:v>
                </c:pt>
                <c:pt idx="45789">
                  <c:v>0.69512195121951204</c:v>
                </c:pt>
                <c:pt idx="45790">
                  <c:v>0.707317073170731</c:v>
                </c:pt>
                <c:pt idx="45791">
                  <c:v>0.71951219512195097</c:v>
                </c:pt>
                <c:pt idx="45792">
                  <c:v>0.73170731707317005</c:v>
                </c:pt>
                <c:pt idx="45793">
                  <c:v>0.74390243902439002</c:v>
                </c:pt>
                <c:pt idx="45794">
                  <c:v>0.75609756097560898</c:v>
                </c:pt>
                <c:pt idx="45795">
                  <c:v>0.76829268292682895</c:v>
                </c:pt>
                <c:pt idx="45796">
                  <c:v>0.78048780487804803</c:v>
                </c:pt>
                <c:pt idx="45797">
                  <c:v>0.792682926829268</c:v>
                </c:pt>
                <c:pt idx="45798">
                  <c:v>0.80487804878048697</c:v>
                </c:pt>
                <c:pt idx="45799">
                  <c:v>0.81707317073170704</c:v>
                </c:pt>
                <c:pt idx="45800">
                  <c:v>0.82926829268292601</c:v>
                </c:pt>
                <c:pt idx="45801">
                  <c:v>0.84146341463414598</c:v>
                </c:pt>
                <c:pt idx="45802">
                  <c:v>0.85365853658536495</c:v>
                </c:pt>
                <c:pt idx="45803">
                  <c:v>0.86585365853658502</c:v>
                </c:pt>
                <c:pt idx="45804">
                  <c:v>0.87804878048780399</c:v>
                </c:pt>
                <c:pt idx="45805">
                  <c:v>0.89024390243902396</c:v>
                </c:pt>
                <c:pt idx="45806">
                  <c:v>0.90243902439024304</c:v>
                </c:pt>
                <c:pt idx="45807">
                  <c:v>0.91463414634146301</c:v>
                </c:pt>
                <c:pt idx="45808">
                  <c:v>0.92682926829268297</c:v>
                </c:pt>
                <c:pt idx="45809">
                  <c:v>0.93902439024390205</c:v>
                </c:pt>
                <c:pt idx="45810">
                  <c:v>0.95121951219512102</c:v>
                </c:pt>
                <c:pt idx="45811">
                  <c:v>0.96341463414634099</c:v>
                </c:pt>
                <c:pt idx="45812">
                  <c:v>0.97560975609756095</c:v>
                </c:pt>
                <c:pt idx="45813">
                  <c:v>0.98780487804878003</c:v>
                </c:pt>
                <c:pt idx="45814">
                  <c:v>0</c:v>
                </c:pt>
                <c:pt idx="45815">
                  <c:v>2.8571428571428501E-2</c:v>
                </c:pt>
                <c:pt idx="45816">
                  <c:v>5.7142857142857099E-2</c:v>
                </c:pt>
                <c:pt idx="45817">
                  <c:v>8.5714285714285701E-2</c:v>
                </c:pt>
                <c:pt idx="45818">
                  <c:v>0.114285714285714</c:v>
                </c:pt>
                <c:pt idx="45819">
                  <c:v>0.14285714285714199</c:v>
                </c:pt>
                <c:pt idx="45820">
                  <c:v>0.17142857142857101</c:v>
                </c:pt>
                <c:pt idx="45821">
                  <c:v>0.2</c:v>
                </c:pt>
                <c:pt idx="45822">
                  <c:v>0.22857142857142801</c:v>
                </c:pt>
                <c:pt idx="45823">
                  <c:v>0.25714285714285701</c:v>
                </c:pt>
                <c:pt idx="45824">
                  <c:v>0.28571428571428498</c:v>
                </c:pt>
                <c:pt idx="45825">
                  <c:v>0.314285714285714</c:v>
                </c:pt>
                <c:pt idx="45826">
                  <c:v>0.34285714285714203</c:v>
                </c:pt>
                <c:pt idx="45827">
                  <c:v>0.371428571428571</c:v>
                </c:pt>
                <c:pt idx="45828">
                  <c:v>0.4</c:v>
                </c:pt>
                <c:pt idx="45829">
                  <c:v>0.42857142857142799</c:v>
                </c:pt>
                <c:pt idx="45830">
                  <c:v>0.45714285714285702</c:v>
                </c:pt>
                <c:pt idx="45831">
                  <c:v>0.48571428571428499</c:v>
                </c:pt>
                <c:pt idx="45832">
                  <c:v>0.51428571428571401</c:v>
                </c:pt>
                <c:pt idx="45833">
                  <c:v>0.54285714285714204</c:v>
                </c:pt>
                <c:pt idx="45834">
                  <c:v>0.57142857142857095</c:v>
                </c:pt>
                <c:pt idx="45835">
                  <c:v>0.6</c:v>
                </c:pt>
                <c:pt idx="45836">
                  <c:v>0.628571428571428</c:v>
                </c:pt>
                <c:pt idx="45837">
                  <c:v>0.65714285714285703</c:v>
                </c:pt>
                <c:pt idx="45838">
                  <c:v>0.68571428571428505</c:v>
                </c:pt>
                <c:pt idx="45839">
                  <c:v>0.71428571428571397</c:v>
                </c:pt>
                <c:pt idx="45840">
                  <c:v>0.74285714285714199</c:v>
                </c:pt>
                <c:pt idx="45841">
                  <c:v>0.77142857142857102</c:v>
                </c:pt>
                <c:pt idx="45842">
                  <c:v>0.8</c:v>
                </c:pt>
                <c:pt idx="45843">
                  <c:v>0.82857142857142796</c:v>
                </c:pt>
                <c:pt idx="45844">
                  <c:v>0.85714285714285698</c:v>
                </c:pt>
                <c:pt idx="45845">
                  <c:v>0.88571428571428501</c:v>
                </c:pt>
                <c:pt idx="45846">
                  <c:v>0.91428571428571404</c:v>
                </c:pt>
                <c:pt idx="45847">
                  <c:v>0.94285714285714195</c:v>
                </c:pt>
                <c:pt idx="45848">
                  <c:v>0.97142857142857097</c:v>
                </c:pt>
                <c:pt idx="45849">
                  <c:v>0</c:v>
                </c:pt>
                <c:pt idx="45850">
                  <c:v>0.1</c:v>
                </c:pt>
                <c:pt idx="45851">
                  <c:v>0.2</c:v>
                </c:pt>
                <c:pt idx="45852">
                  <c:v>0.3</c:v>
                </c:pt>
                <c:pt idx="45853">
                  <c:v>0.4</c:v>
                </c:pt>
                <c:pt idx="45854">
                  <c:v>0.5</c:v>
                </c:pt>
                <c:pt idx="45855">
                  <c:v>0.6</c:v>
                </c:pt>
                <c:pt idx="45856">
                  <c:v>0.7</c:v>
                </c:pt>
                <c:pt idx="45857">
                  <c:v>0.8</c:v>
                </c:pt>
                <c:pt idx="45858">
                  <c:v>0.9</c:v>
                </c:pt>
                <c:pt idx="45859">
                  <c:v>0</c:v>
                </c:pt>
                <c:pt idx="45860">
                  <c:v>1.72413793103448E-2</c:v>
                </c:pt>
                <c:pt idx="45861">
                  <c:v>3.4482758620689599E-2</c:v>
                </c:pt>
                <c:pt idx="45862">
                  <c:v>5.1724137931034399E-2</c:v>
                </c:pt>
                <c:pt idx="45863">
                  <c:v>6.8965517241379296E-2</c:v>
                </c:pt>
                <c:pt idx="45864">
                  <c:v>8.6206896551724102E-2</c:v>
                </c:pt>
                <c:pt idx="45865">
                  <c:v>0.10344827586206801</c:v>
                </c:pt>
                <c:pt idx="45866">
                  <c:v>0.12068965517241299</c:v>
                </c:pt>
                <c:pt idx="45867">
                  <c:v>0.13793103448275801</c:v>
                </c:pt>
                <c:pt idx="45868">
                  <c:v>0.15517241379310301</c:v>
                </c:pt>
                <c:pt idx="45869">
                  <c:v>0.17241379310344801</c:v>
                </c:pt>
                <c:pt idx="45870">
                  <c:v>0.18965517241379301</c:v>
                </c:pt>
                <c:pt idx="45871">
                  <c:v>0.20689655172413701</c:v>
                </c:pt>
                <c:pt idx="45872">
                  <c:v>0.22413793103448201</c:v>
                </c:pt>
                <c:pt idx="45873">
                  <c:v>0.24137931034482701</c:v>
                </c:pt>
                <c:pt idx="45874">
                  <c:v>0.25862068965517199</c:v>
                </c:pt>
                <c:pt idx="45875">
                  <c:v>0.27586206896551702</c:v>
                </c:pt>
                <c:pt idx="45876">
                  <c:v>0.29310344827586199</c:v>
                </c:pt>
                <c:pt idx="45877">
                  <c:v>0.31034482758620602</c:v>
                </c:pt>
                <c:pt idx="45878">
                  <c:v>0.32758620689655099</c:v>
                </c:pt>
                <c:pt idx="45879">
                  <c:v>0.34482758620689602</c:v>
                </c:pt>
                <c:pt idx="45880">
                  <c:v>0.36206896551724099</c:v>
                </c:pt>
                <c:pt idx="45881">
                  <c:v>0.37931034482758602</c:v>
                </c:pt>
                <c:pt idx="45882">
                  <c:v>0.39655172413793099</c:v>
                </c:pt>
                <c:pt idx="45883">
                  <c:v>0.41379310344827502</c:v>
                </c:pt>
                <c:pt idx="45884">
                  <c:v>0.43103448275862</c:v>
                </c:pt>
                <c:pt idx="45885">
                  <c:v>0.44827586206896503</c:v>
                </c:pt>
                <c:pt idx="45886">
                  <c:v>0.46551724137931</c:v>
                </c:pt>
                <c:pt idx="45887">
                  <c:v>0.48275862068965503</c:v>
                </c:pt>
                <c:pt idx="45888">
                  <c:v>0.5</c:v>
                </c:pt>
                <c:pt idx="45889">
                  <c:v>0.51724137931034397</c:v>
                </c:pt>
                <c:pt idx="45890">
                  <c:v>0.53448275862068895</c:v>
                </c:pt>
                <c:pt idx="45891">
                  <c:v>0.55172413793103403</c:v>
                </c:pt>
                <c:pt idx="45892">
                  <c:v>0.568965517241379</c:v>
                </c:pt>
                <c:pt idx="45893">
                  <c:v>0.58620689655172398</c:v>
                </c:pt>
                <c:pt idx="45894">
                  <c:v>0.60344827586206895</c:v>
                </c:pt>
                <c:pt idx="45895">
                  <c:v>0.62068965517241304</c:v>
                </c:pt>
                <c:pt idx="45896">
                  <c:v>0.63793103448275801</c:v>
                </c:pt>
                <c:pt idx="45897">
                  <c:v>0.65517241379310298</c:v>
                </c:pt>
                <c:pt idx="45898">
                  <c:v>0.67241379310344795</c:v>
                </c:pt>
                <c:pt idx="45899">
                  <c:v>0.68965517241379304</c:v>
                </c:pt>
                <c:pt idx="45900">
                  <c:v>0.70689655172413701</c:v>
                </c:pt>
                <c:pt idx="45901">
                  <c:v>0.72413793103448199</c:v>
                </c:pt>
                <c:pt idx="45902">
                  <c:v>0.74137931034482696</c:v>
                </c:pt>
                <c:pt idx="45903">
                  <c:v>0.75862068965517204</c:v>
                </c:pt>
                <c:pt idx="45904">
                  <c:v>0.77586206896551702</c:v>
                </c:pt>
                <c:pt idx="45905">
                  <c:v>0.79310344827586199</c:v>
                </c:pt>
                <c:pt idx="45906">
                  <c:v>0.81034482758620596</c:v>
                </c:pt>
                <c:pt idx="45907">
                  <c:v>0.82758620689655105</c:v>
                </c:pt>
                <c:pt idx="45908">
                  <c:v>0.84482758620689602</c:v>
                </c:pt>
                <c:pt idx="45909">
                  <c:v>0.86206896551724099</c:v>
                </c:pt>
                <c:pt idx="45910">
                  <c:v>0.87931034482758597</c:v>
                </c:pt>
                <c:pt idx="45911">
                  <c:v>0.89655172413793105</c:v>
                </c:pt>
                <c:pt idx="45912">
                  <c:v>0.91379310344827502</c:v>
                </c:pt>
                <c:pt idx="45913">
                  <c:v>0.93103448275862</c:v>
                </c:pt>
                <c:pt idx="45914">
                  <c:v>0.94827586206896497</c:v>
                </c:pt>
                <c:pt idx="45915">
                  <c:v>0.96551724137931005</c:v>
                </c:pt>
                <c:pt idx="45916">
                  <c:v>0.98275862068965503</c:v>
                </c:pt>
                <c:pt idx="45917">
                  <c:v>0</c:v>
                </c:pt>
                <c:pt idx="45918">
                  <c:v>3.125E-2</c:v>
                </c:pt>
                <c:pt idx="45919">
                  <c:v>6.25E-2</c:v>
                </c:pt>
                <c:pt idx="45920">
                  <c:v>9.375E-2</c:v>
                </c:pt>
                <c:pt idx="45921">
                  <c:v>0.125</c:v>
                </c:pt>
                <c:pt idx="45922">
                  <c:v>0.15625</c:v>
                </c:pt>
                <c:pt idx="45923">
                  <c:v>0.1875</c:v>
                </c:pt>
                <c:pt idx="45924">
                  <c:v>0.21875</c:v>
                </c:pt>
                <c:pt idx="45925">
                  <c:v>0.25</c:v>
                </c:pt>
                <c:pt idx="45926">
                  <c:v>0.28125</c:v>
                </c:pt>
                <c:pt idx="45927">
                  <c:v>0.3125</c:v>
                </c:pt>
                <c:pt idx="45928">
                  <c:v>0.34375</c:v>
                </c:pt>
                <c:pt idx="45929">
                  <c:v>0.375</c:v>
                </c:pt>
                <c:pt idx="45930">
                  <c:v>0.40625</c:v>
                </c:pt>
                <c:pt idx="45931">
                  <c:v>0.4375</c:v>
                </c:pt>
                <c:pt idx="45932">
                  <c:v>0.46875</c:v>
                </c:pt>
                <c:pt idx="45933">
                  <c:v>0.5</c:v>
                </c:pt>
                <c:pt idx="45934">
                  <c:v>0.53125</c:v>
                </c:pt>
                <c:pt idx="45935">
                  <c:v>0.5625</c:v>
                </c:pt>
                <c:pt idx="45936">
                  <c:v>0.59375</c:v>
                </c:pt>
                <c:pt idx="45937">
                  <c:v>0.625</c:v>
                </c:pt>
                <c:pt idx="45938">
                  <c:v>0.65625</c:v>
                </c:pt>
                <c:pt idx="45939">
                  <c:v>0.6875</c:v>
                </c:pt>
                <c:pt idx="45940">
                  <c:v>0.71875</c:v>
                </c:pt>
                <c:pt idx="45941">
                  <c:v>0.75</c:v>
                </c:pt>
                <c:pt idx="45942">
                  <c:v>0.78125</c:v>
                </c:pt>
                <c:pt idx="45943">
                  <c:v>0.8125</c:v>
                </c:pt>
                <c:pt idx="45944">
                  <c:v>0.84375</c:v>
                </c:pt>
                <c:pt idx="45945">
                  <c:v>0.875</c:v>
                </c:pt>
                <c:pt idx="45946">
                  <c:v>0.90625</c:v>
                </c:pt>
                <c:pt idx="45947">
                  <c:v>0.9375</c:v>
                </c:pt>
                <c:pt idx="45948">
                  <c:v>0.96875</c:v>
                </c:pt>
                <c:pt idx="45949">
                  <c:v>0</c:v>
                </c:pt>
                <c:pt idx="45950">
                  <c:v>9.5238095238095195E-3</c:v>
                </c:pt>
                <c:pt idx="45951">
                  <c:v>1.9047619047619001E-2</c:v>
                </c:pt>
                <c:pt idx="45952">
                  <c:v>2.8571428571428501E-2</c:v>
                </c:pt>
                <c:pt idx="45953">
                  <c:v>3.8095238095238099E-2</c:v>
                </c:pt>
                <c:pt idx="45954">
                  <c:v>4.7619047619047603E-2</c:v>
                </c:pt>
                <c:pt idx="45955">
                  <c:v>5.7142857142857099E-2</c:v>
                </c:pt>
                <c:pt idx="45956">
                  <c:v>6.6666666666666596E-2</c:v>
                </c:pt>
                <c:pt idx="45957">
                  <c:v>7.6190476190476197E-2</c:v>
                </c:pt>
                <c:pt idx="45958">
                  <c:v>8.5714285714285701E-2</c:v>
                </c:pt>
                <c:pt idx="45959">
                  <c:v>9.5238095238095205E-2</c:v>
                </c:pt>
                <c:pt idx="45960">
                  <c:v>0.104761904761904</c:v>
                </c:pt>
                <c:pt idx="45961">
                  <c:v>0.114285714285714</c:v>
                </c:pt>
                <c:pt idx="45962">
                  <c:v>0.12380952380952299</c:v>
                </c:pt>
                <c:pt idx="45963">
                  <c:v>0.133333333333333</c:v>
                </c:pt>
                <c:pt idx="45964">
                  <c:v>0.14285714285714199</c:v>
                </c:pt>
                <c:pt idx="45965">
                  <c:v>0.15238095238095201</c:v>
                </c:pt>
                <c:pt idx="45966">
                  <c:v>0.161904761904761</c:v>
                </c:pt>
                <c:pt idx="45967">
                  <c:v>0.17142857142857101</c:v>
                </c:pt>
                <c:pt idx="45968">
                  <c:v>0.18095238095238</c:v>
                </c:pt>
                <c:pt idx="45969">
                  <c:v>0.19047619047618999</c:v>
                </c:pt>
                <c:pt idx="45970">
                  <c:v>0.2</c:v>
                </c:pt>
                <c:pt idx="45971">
                  <c:v>0.209523809523809</c:v>
                </c:pt>
                <c:pt idx="45972">
                  <c:v>0.21904761904761899</c:v>
                </c:pt>
                <c:pt idx="45973">
                  <c:v>0.22857142857142801</c:v>
                </c:pt>
                <c:pt idx="45974">
                  <c:v>0.238095238095238</c:v>
                </c:pt>
                <c:pt idx="45975">
                  <c:v>0.24761904761904699</c:v>
                </c:pt>
                <c:pt idx="45976">
                  <c:v>0.25714285714285701</c:v>
                </c:pt>
                <c:pt idx="45977">
                  <c:v>0.266666666666666</c:v>
                </c:pt>
                <c:pt idx="45978">
                  <c:v>0.27619047619047599</c:v>
                </c:pt>
                <c:pt idx="45979">
                  <c:v>0.28571428571428498</c:v>
                </c:pt>
                <c:pt idx="45980">
                  <c:v>0.29523809523809502</c:v>
                </c:pt>
                <c:pt idx="45981">
                  <c:v>0.30476190476190401</c:v>
                </c:pt>
                <c:pt idx="45982">
                  <c:v>0.314285714285714</c:v>
                </c:pt>
                <c:pt idx="45983">
                  <c:v>0.32380952380952299</c:v>
                </c:pt>
                <c:pt idx="45984">
                  <c:v>0.33333333333333298</c:v>
                </c:pt>
                <c:pt idx="45985">
                  <c:v>0.34285714285714203</c:v>
                </c:pt>
                <c:pt idx="45986">
                  <c:v>0.35238095238095202</c:v>
                </c:pt>
                <c:pt idx="45987">
                  <c:v>0.36190476190476101</c:v>
                </c:pt>
                <c:pt idx="45988">
                  <c:v>0.371428571428571</c:v>
                </c:pt>
                <c:pt idx="45989">
                  <c:v>0.38095238095237999</c:v>
                </c:pt>
                <c:pt idx="45990">
                  <c:v>0.39047619047618998</c:v>
                </c:pt>
                <c:pt idx="45991">
                  <c:v>0.4</c:v>
                </c:pt>
                <c:pt idx="45992">
                  <c:v>0.40952380952380901</c:v>
                </c:pt>
                <c:pt idx="45993">
                  <c:v>0.419047619047619</c:v>
                </c:pt>
                <c:pt idx="45994">
                  <c:v>0.42857142857142799</c:v>
                </c:pt>
                <c:pt idx="45995">
                  <c:v>0.43809523809523798</c:v>
                </c:pt>
                <c:pt idx="45996">
                  <c:v>0.44761904761904697</c:v>
                </c:pt>
                <c:pt idx="45997">
                  <c:v>0.45714285714285702</c:v>
                </c:pt>
                <c:pt idx="45998">
                  <c:v>0.46666666666666601</c:v>
                </c:pt>
                <c:pt idx="45999">
                  <c:v>0.476190476190476</c:v>
                </c:pt>
                <c:pt idx="46000">
                  <c:v>0.48571428571428499</c:v>
                </c:pt>
                <c:pt idx="46001">
                  <c:v>0.49523809523809498</c:v>
                </c:pt>
                <c:pt idx="46002">
                  <c:v>0.50476190476190397</c:v>
                </c:pt>
                <c:pt idx="46003">
                  <c:v>0.51428571428571401</c:v>
                </c:pt>
                <c:pt idx="46004">
                  <c:v>0.52380952380952295</c:v>
                </c:pt>
                <c:pt idx="46005">
                  <c:v>0.53333333333333299</c:v>
                </c:pt>
                <c:pt idx="46006">
                  <c:v>0.54285714285714204</c:v>
                </c:pt>
                <c:pt idx="46007">
                  <c:v>0.55238095238095197</c:v>
                </c:pt>
                <c:pt idx="46008">
                  <c:v>0.56190476190476102</c:v>
                </c:pt>
                <c:pt idx="46009">
                  <c:v>0.57142857142857095</c:v>
                </c:pt>
                <c:pt idx="46010">
                  <c:v>0.580952380952381</c:v>
                </c:pt>
                <c:pt idx="46011">
                  <c:v>0.59047619047619004</c:v>
                </c:pt>
                <c:pt idx="46012">
                  <c:v>0.6</c:v>
                </c:pt>
                <c:pt idx="46013">
                  <c:v>0.60952380952380902</c:v>
                </c:pt>
                <c:pt idx="46014">
                  <c:v>0.61904761904761896</c:v>
                </c:pt>
                <c:pt idx="46015">
                  <c:v>0.628571428571428</c:v>
                </c:pt>
                <c:pt idx="46016">
                  <c:v>0.63809523809523805</c:v>
                </c:pt>
                <c:pt idx="46017">
                  <c:v>0.64761904761904698</c:v>
                </c:pt>
                <c:pt idx="46018">
                  <c:v>0.65714285714285703</c:v>
                </c:pt>
                <c:pt idx="46019">
                  <c:v>0.66666666666666596</c:v>
                </c:pt>
                <c:pt idx="46020">
                  <c:v>0.67619047619047601</c:v>
                </c:pt>
                <c:pt idx="46021">
                  <c:v>0.68571428571428505</c:v>
                </c:pt>
                <c:pt idx="46022">
                  <c:v>0.69523809523809499</c:v>
                </c:pt>
                <c:pt idx="46023">
                  <c:v>0.70476190476190403</c:v>
                </c:pt>
                <c:pt idx="46024">
                  <c:v>0.71428571428571397</c:v>
                </c:pt>
                <c:pt idx="46025">
                  <c:v>0.72380952380952301</c:v>
                </c:pt>
                <c:pt idx="46026">
                  <c:v>0.73333333333333295</c:v>
                </c:pt>
                <c:pt idx="46027">
                  <c:v>0.74285714285714199</c:v>
                </c:pt>
                <c:pt idx="46028">
                  <c:v>0.75238095238095204</c:v>
                </c:pt>
                <c:pt idx="46029">
                  <c:v>0.76190476190476097</c:v>
                </c:pt>
                <c:pt idx="46030">
                  <c:v>0.77142857142857102</c:v>
                </c:pt>
                <c:pt idx="46031">
                  <c:v>0.78095238095238095</c:v>
                </c:pt>
                <c:pt idx="46032">
                  <c:v>0.79047619047619</c:v>
                </c:pt>
                <c:pt idx="46033">
                  <c:v>0.8</c:v>
                </c:pt>
                <c:pt idx="46034">
                  <c:v>0.80952380952380898</c:v>
                </c:pt>
                <c:pt idx="46035">
                  <c:v>0.81904761904761902</c:v>
                </c:pt>
                <c:pt idx="46036">
                  <c:v>0.82857142857142796</c:v>
                </c:pt>
                <c:pt idx="46037">
                  <c:v>0.838095238095238</c:v>
                </c:pt>
                <c:pt idx="46038">
                  <c:v>0.84761904761904705</c:v>
                </c:pt>
                <c:pt idx="46039">
                  <c:v>0.85714285714285698</c:v>
                </c:pt>
                <c:pt idx="46040">
                  <c:v>0.86666666666666603</c:v>
                </c:pt>
                <c:pt idx="46041">
                  <c:v>0.87619047619047596</c:v>
                </c:pt>
                <c:pt idx="46042">
                  <c:v>0.88571428571428501</c:v>
                </c:pt>
                <c:pt idx="46043">
                  <c:v>0.89523809523809506</c:v>
                </c:pt>
                <c:pt idx="46044">
                  <c:v>0.90476190476190399</c:v>
                </c:pt>
                <c:pt idx="46045">
                  <c:v>0.91428571428571404</c:v>
                </c:pt>
                <c:pt idx="46046">
                  <c:v>0.92380952380952297</c:v>
                </c:pt>
                <c:pt idx="46047">
                  <c:v>0.93333333333333302</c:v>
                </c:pt>
                <c:pt idx="46048">
                  <c:v>0.94285714285714195</c:v>
                </c:pt>
                <c:pt idx="46049">
                  <c:v>0.952380952380952</c:v>
                </c:pt>
                <c:pt idx="46050">
                  <c:v>0.96190476190476104</c:v>
                </c:pt>
                <c:pt idx="46051">
                  <c:v>0.97142857142857097</c:v>
                </c:pt>
                <c:pt idx="46052">
                  <c:v>0.98095238095238002</c:v>
                </c:pt>
                <c:pt idx="46053">
                  <c:v>0.99047619047618995</c:v>
                </c:pt>
                <c:pt idx="46054">
                  <c:v>0</c:v>
                </c:pt>
                <c:pt idx="46055">
                  <c:v>1.0204081632653E-2</c:v>
                </c:pt>
                <c:pt idx="46056">
                  <c:v>2.04081632653061E-2</c:v>
                </c:pt>
                <c:pt idx="46057">
                  <c:v>3.06122448979591E-2</c:v>
                </c:pt>
                <c:pt idx="46058">
                  <c:v>4.08163265306122E-2</c:v>
                </c:pt>
                <c:pt idx="46059">
                  <c:v>5.10204081632653E-2</c:v>
                </c:pt>
                <c:pt idx="46060">
                  <c:v>6.1224489795918297E-2</c:v>
                </c:pt>
                <c:pt idx="46061">
                  <c:v>7.1428571428571397E-2</c:v>
                </c:pt>
                <c:pt idx="46062">
                  <c:v>8.16326530612244E-2</c:v>
                </c:pt>
                <c:pt idx="46063">
                  <c:v>9.18367346938775E-2</c:v>
                </c:pt>
                <c:pt idx="46064">
                  <c:v>0.10204081632653</c:v>
                </c:pt>
                <c:pt idx="46065">
                  <c:v>0.11224489795918299</c:v>
                </c:pt>
                <c:pt idx="46066">
                  <c:v>0.122448979591836</c:v>
                </c:pt>
                <c:pt idx="46067">
                  <c:v>0.132653061224489</c:v>
                </c:pt>
                <c:pt idx="46068">
                  <c:v>0.14285714285714199</c:v>
                </c:pt>
                <c:pt idx="46069">
                  <c:v>0.15306122448979501</c:v>
                </c:pt>
                <c:pt idx="46070">
                  <c:v>0.163265306122448</c:v>
                </c:pt>
                <c:pt idx="46071">
                  <c:v>0.17346938775510201</c:v>
                </c:pt>
                <c:pt idx="46072">
                  <c:v>0.183673469387755</c:v>
                </c:pt>
                <c:pt idx="46073">
                  <c:v>0.19387755102040799</c:v>
                </c:pt>
                <c:pt idx="46074">
                  <c:v>0.20408163265306101</c:v>
                </c:pt>
                <c:pt idx="46075">
                  <c:v>0.214285714285714</c:v>
                </c:pt>
                <c:pt idx="46076">
                  <c:v>0.22448979591836701</c:v>
                </c:pt>
                <c:pt idx="46077">
                  <c:v>0.23469387755102</c:v>
                </c:pt>
                <c:pt idx="46078">
                  <c:v>0.24489795918367299</c:v>
                </c:pt>
                <c:pt idx="46079">
                  <c:v>0.25510204081632598</c:v>
                </c:pt>
                <c:pt idx="46080">
                  <c:v>0.265306122448979</c:v>
                </c:pt>
                <c:pt idx="46081">
                  <c:v>0.27551020408163202</c:v>
                </c:pt>
                <c:pt idx="46082">
                  <c:v>0.28571428571428498</c:v>
                </c:pt>
                <c:pt idx="46083">
                  <c:v>0.29591836734693799</c:v>
                </c:pt>
                <c:pt idx="46084">
                  <c:v>0.30612244897959101</c:v>
                </c:pt>
                <c:pt idx="46085">
                  <c:v>0.31632653061224397</c:v>
                </c:pt>
                <c:pt idx="46086">
                  <c:v>0.32653061224489699</c:v>
                </c:pt>
                <c:pt idx="46087">
                  <c:v>0.33673469387755101</c:v>
                </c:pt>
                <c:pt idx="46088">
                  <c:v>0.34693877551020402</c:v>
                </c:pt>
                <c:pt idx="46089">
                  <c:v>0.35714285714285698</c:v>
                </c:pt>
                <c:pt idx="46090">
                  <c:v>0.36734693877551</c:v>
                </c:pt>
                <c:pt idx="46091">
                  <c:v>0.37755102040816302</c:v>
                </c:pt>
                <c:pt idx="46092">
                  <c:v>0.38775510204081598</c:v>
                </c:pt>
                <c:pt idx="46093">
                  <c:v>0.397959183673469</c:v>
                </c:pt>
                <c:pt idx="46094">
                  <c:v>0.40816326530612201</c:v>
                </c:pt>
                <c:pt idx="46095">
                  <c:v>0.41836734693877498</c:v>
                </c:pt>
                <c:pt idx="46096">
                  <c:v>0.42857142857142799</c:v>
                </c:pt>
                <c:pt idx="46097">
                  <c:v>0.43877551020408101</c:v>
                </c:pt>
                <c:pt idx="46098">
                  <c:v>0.44897959183673403</c:v>
                </c:pt>
                <c:pt idx="46099">
                  <c:v>0.45918367346938699</c:v>
                </c:pt>
                <c:pt idx="46100">
                  <c:v>0.46938775510204001</c:v>
                </c:pt>
                <c:pt idx="46101">
                  <c:v>0.47959183673469302</c:v>
                </c:pt>
                <c:pt idx="46102">
                  <c:v>0.48979591836734598</c:v>
                </c:pt>
                <c:pt idx="46103">
                  <c:v>0.5</c:v>
                </c:pt>
                <c:pt idx="46104">
                  <c:v>0.51020408163265296</c:v>
                </c:pt>
                <c:pt idx="46105">
                  <c:v>0.52040816326530603</c:v>
                </c:pt>
                <c:pt idx="46106">
                  <c:v>0.530612244897959</c:v>
                </c:pt>
                <c:pt idx="46107">
                  <c:v>0.54081632653061196</c:v>
                </c:pt>
                <c:pt idx="46108">
                  <c:v>0.55102040816326503</c:v>
                </c:pt>
                <c:pt idx="46109">
                  <c:v>0.56122448979591799</c:v>
                </c:pt>
                <c:pt idx="46110">
                  <c:v>0.57142857142857095</c:v>
                </c:pt>
                <c:pt idx="46111">
                  <c:v>0.58163265306122403</c:v>
                </c:pt>
                <c:pt idx="46112">
                  <c:v>0.59183673469387699</c:v>
                </c:pt>
                <c:pt idx="46113">
                  <c:v>0.60204081632652995</c:v>
                </c:pt>
                <c:pt idx="46114">
                  <c:v>0.61224489795918302</c:v>
                </c:pt>
                <c:pt idx="46115">
                  <c:v>0.62244897959183598</c:v>
                </c:pt>
                <c:pt idx="46116">
                  <c:v>0.63265306122448906</c:v>
                </c:pt>
                <c:pt idx="46117">
                  <c:v>0.64285714285714202</c:v>
                </c:pt>
                <c:pt idx="46118">
                  <c:v>0.65306122448979498</c:v>
                </c:pt>
                <c:pt idx="46119">
                  <c:v>0.66326530612244805</c:v>
                </c:pt>
                <c:pt idx="46120">
                  <c:v>0.67346938775510201</c:v>
                </c:pt>
                <c:pt idx="46121">
                  <c:v>0.68367346938775497</c:v>
                </c:pt>
                <c:pt idx="46122">
                  <c:v>0.69387755102040805</c:v>
                </c:pt>
                <c:pt idx="46123">
                  <c:v>0.70408163265306101</c:v>
                </c:pt>
                <c:pt idx="46124">
                  <c:v>0.71428571428571397</c:v>
                </c:pt>
                <c:pt idx="46125">
                  <c:v>0.72448979591836704</c:v>
                </c:pt>
                <c:pt idx="46126">
                  <c:v>0.73469387755102</c:v>
                </c:pt>
                <c:pt idx="46127">
                  <c:v>0.74489795918367296</c:v>
                </c:pt>
                <c:pt idx="46128">
                  <c:v>0.75510204081632604</c:v>
                </c:pt>
                <c:pt idx="46129">
                  <c:v>0.765306122448979</c:v>
                </c:pt>
                <c:pt idx="46130">
                  <c:v>0.77551020408163196</c:v>
                </c:pt>
                <c:pt idx="46131">
                  <c:v>0.78571428571428503</c:v>
                </c:pt>
                <c:pt idx="46132">
                  <c:v>0.79591836734693799</c:v>
                </c:pt>
                <c:pt idx="46133">
                  <c:v>0.80612244897959096</c:v>
                </c:pt>
                <c:pt idx="46134">
                  <c:v>0.81632653061224403</c:v>
                </c:pt>
                <c:pt idx="46135">
                  <c:v>0.82653061224489799</c:v>
                </c:pt>
                <c:pt idx="46136">
                  <c:v>0.83673469387755095</c:v>
                </c:pt>
                <c:pt idx="46137">
                  <c:v>0.84693877551020402</c:v>
                </c:pt>
                <c:pt idx="46138">
                  <c:v>0.85714285714285698</c:v>
                </c:pt>
                <c:pt idx="46139">
                  <c:v>0.86734693877550995</c:v>
                </c:pt>
                <c:pt idx="46140">
                  <c:v>0.87755102040816302</c:v>
                </c:pt>
                <c:pt idx="46141">
                  <c:v>0.88775510204081598</c:v>
                </c:pt>
                <c:pt idx="46142">
                  <c:v>0.89795918367346905</c:v>
                </c:pt>
                <c:pt idx="46143">
                  <c:v>0.90816326530612201</c:v>
                </c:pt>
                <c:pt idx="46144">
                  <c:v>0.91836734693877498</c:v>
                </c:pt>
                <c:pt idx="46145">
                  <c:v>0.92857142857142805</c:v>
                </c:pt>
                <c:pt idx="46146">
                  <c:v>0.93877551020408101</c:v>
                </c:pt>
                <c:pt idx="46147">
                  <c:v>0.94897959183673397</c:v>
                </c:pt>
                <c:pt idx="46148">
                  <c:v>0.95918367346938704</c:v>
                </c:pt>
                <c:pt idx="46149">
                  <c:v>0.96938775510204001</c:v>
                </c:pt>
                <c:pt idx="46150">
                  <c:v>0.97959183673469297</c:v>
                </c:pt>
                <c:pt idx="46151">
                  <c:v>0.98979591836734604</c:v>
                </c:pt>
                <c:pt idx="46152">
                  <c:v>0</c:v>
                </c:pt>
                <c:pt idx="46153">
                  <c:v>1.0752688172042999E-2</c:v>
                </c:pt>
                <c:pt idx="46154">
                  <c:v>2.1505376344085999E-2</c:v>
                </c:pt>
                <c:pt idx="46155">
                  <c:v>3.2258064516128997E-2</c:v>
                </c:pt>
                <c:pt idx="46156">
                  <c:v>4.3010752688171998E-2</c:v>
                </c:pt>
                <c:pt idx="46157">
                  <c:v>5.3763440860214999E-2</c:v>
                </c:pt>
                <c:pt idx="46158">
                  <c:v>6.4516129032257993E-2</c:v>
                </c:pt>
                <c:pt idx="46159">
                  <c:v>7.5268817204300995E-2</c:v>
                </c:pt>
                <c:pt idx="46160">
                  <c:v>8.6021505376343996E-2</c:v>
                </c:pt>
                <c:pt idx="46161">
                  <c:v>9.6774193548387094E-2</c:v>
                </c:pt>
                <c:pt idx="46162">
                  <c:v>0.10752688172043</c:v>
                </c:pt>
                <c:pt idx="46163">
                  <c:v>0.118279569892473</c:v>
                </c:pt>
                <c:pt idx="46164">
                  <c:v>0.12903225806451599</c:v>
                </c:pt>
                <c:pt idx="46165">
                  <c:v>0.13978494623655899</c:v>
                </c:pt>
                <c:pt idx="46166">
                  <c:v>0.15053763440860199</c:v>
                </c:pt>
                <c:pt idx="46167">
                  <c:v>0.16129032258064499</c:v>
                </c:pt>
                <c:pt idx="46168">
                  <c:v>0.17204301075268799</c:v>
                </c:pt>
                <c:pt idx="46169">
                  <c:v>0.18279569892473099</c:v>
                </c:pt>
                <c:pt idx="46170">
                  <c:v>0.19354838709677399</c:v>
                </c:pt>
                <c:pt idx="46171">
                  <c:v>0.204301075268817</c:v>
                </c:pt>
                <c:pt idx="46172">
                  <c:v>0.21505376344086</c:v>
                </c:pt>
                <c:pt idx="46173">
                  <c:v>0.225806451612903</c:v>
                </c:pt>
                <c:pt idx="46174">
                  <c:v>0.236559139784946</c:v>
                </c:pt>
                <c:pt idx="46175">
                  <c:v>0.247311827956989</c:v>
                </c:pt>
                <c:pt idx="46176">
                  <c:v>0.25806451612903197</c:v>
                </c:pt>
                <c:pt idx="46177">
                  <c:v>0.26881720430107497</c:v>
                </c:pt>
                <c:pt idx="46178">
                  <c:v>0.27956989247311798</c:v>
                </c:pt>
                <c:pt idx="46179">
                  <c:v>0.29032258064516098</c:v>
                </c:pt>
                <c:pt idx="46180">
                  <c:v>0.30107526881720398</c:v>
                </c:pt>
                <c:pt idx="46181">
                  <c:v>0.31182795698924698</c:v>
                </c:pt>
                <c:pt idx="46182">
                  <c:v>0.32258064516128998</c:v>
                </c:pt>
                <c:pt idx="46183">
                  <c:v>0.33333333333333298</c:v>
                </c:pt>
                <c:pt idx="46184">
                  <c:v>0.34408602150537598</c:v>
                </c:pt>
                <c:pt idx="46185">
                  <c:v>0.35483870967741898</c:v>
                </c:pt>
                <c:pt idx="46186">
                  <c:v>0.36559139784946199</c:v>
                </c:pt>
                <c:pt idx="46187">
                  <c:v>0.37634408602150499</c:v>
                </c:pt>
                <c:pt idx="46188">
                  <c:v>0.38709677419354799</c:v>
                </c:pt>
                <c:pt idx="46189">
                  <c:v>0.39784946236559099</c:v>
                </c:pt>
                <c:pt idx="46190">
                  <c:v>0.40860215053763399</c:v>
                </c:pt>
                <c:pt idx="46191">
                  <c:v>0.41935483870967699</c:v>
                </c:pt>
                <c:pt idx="46192">
                  <c:v>0.43010752688171999</c:v>
                </c:pt>
                <c:pt idx="46193">
                  <c:v>0.44086021505376299</c:v>
                </c:pt>
                <c:pt idx="46194">
                  <c:v>0.45161290322580599</c:v>
                </c:pt>
                <c:pt idx="46195">
                  <c:v>0.462365591397849</c:v>
                </c:pt>
                <c:pt idx="46196">
                  <c:v>0.473118279569892</c:v>
                </c:pt>
                <c:pt idx="46197">
                  <c:v>0.483870967741935</c:v>
                </c:pt>
                <c:pt idx="46198">
                  <c:v>0.494623655913978</c:v>
                </c:pt>
                <c:pt idx="46199">
                  <c:v>0.50537634408602095</c:v>
                </c:pt>
                <c:pt idx="46200">
                  <c:v>0.51612903225806395</c:v>
                </c:pt>
                <c:pt idx="46201">
                  <c:v>0.52688172043010695</c:v>
                </c:pt>
                <c:pt idx="46202">
                  <c:v>0.53763440860214995</c:v>
                </c:pt>
                <c:pt idx="46203">
                  <c:v>0.54838709677419295</c:v>
                </c:pt>
                <c:pt idx="46204">
                  <c:v>0.55913978494623595</c:v>
                </c:pt>
                <c:pt idx="46205">
                  <c:v>0.56989247311827895</c:v>
                </c:pt>
                <c:pt idx="46206">
                  <c:v>0.58064516129032195</c:v>
                </c:pt>
                <c:pt idx="46207">
                  <c:v>0.59139784946236496</c:v>
                </c:pt>
                <c:pt idx="46208">
                  <c:v>0.60215053763440796</c:v>
                </c:pt>
                <c:pt idx="46209">
                  <c:v>0.61290322580645096</c:v>
                </c:pt>
                <c:pt idx="46210">
                  <c:v>0.62365591397849396</c:v>
                </c:pt>
                <c:pt idx="46211">
                  <c:v>0.63440860215053696</c:v>
                </c:pt>
                <c:pt idx="46212">
                  <c:v>0.64516129032257996</c:v>
                </c:pt>
                <c:pt idx="46213">
                  <c:v>0.65591397849462296</c:v>
                </c:pt>
                <c:pt idx="46214">
                  <c:v>0.66666666666666596</c:v>
                </c:pt>
                <c:pt idx="46215">
                  <c:v>0.67741935483870896</c:v>
                </c:pt>
                <c:pt idx="46216">
                  <c:v>0.68817204301075197</c:v>
                </c:pt>
                <c:pt idx="46217">
                  <c:v>0.69892473118279497</c:v>
                </c:pt>
                <c:pt idx="46218">
                  <c:v>0.70967741935483797</c:v>
                </c:pt>
                <c:pt idx="46219">
                  <c:v>0.72043010752688097</c:v>
                </c:pt>
                <c:pt idx="46220">
                  <c:v>0.73118279569892397</c:v>
                </c:pt>
                <c:pt idx="46221">
                  <c:v>0.74193548387096697</c:v>
                </c:pt>
                <c:pt idx="46222">
                  <c:v>0.75268817204300997</c:v>
                </c:pt>
                <c:pt idx="46223">
                  <c:v>0.76344086021505297</c:v>
                </c:pt>
                <c:pt idx="46224">
                  <c:v>0.77419354838709598</c:v>
                </c:pt>
                <c:pt idx="46225">
                  <c:v>0.78494623655913898</c:v>
                </c:pt>
                <c:pt idx="46226">
                  <c:v>0.79569892473118198</c:v>
                </c:pt>
                <c:pt idx="46227">
                  <c:v>0.80645161290322498</c:v>
                </c:pt>
                <c:pt idx="46228">
                  <c:v>0.81720430107526798</c:v>
                </c:pt>
                <c:pt idx="46229">
                  <c:v>0.82795698924731098</c:v>
                </c:pt>
                <c:pt idx="46230">
                  <c:v>0.83870967741935398</c:v>
                </c:pt>
                <c:pt idx="46231">
                  <c:v>0.84946236559139698</c:v>
                </c:pt>
                <c:pt idx="46232">
                  <c:v>0.86021505376343999</c:v>
                </c:pt>
                <c:pt idx="46233">
                  <c:v>0.87096774193548299</c:v>
                </c:pt>
                <c:pt idx="46234">
                  <c:v>0.88172043010752599</c:v>
                </c:pt>
                <c:pt idx="46235">
                  <c:v>0.89247311827956899</c:v>
                </c:pt>
                <c:pt idx="46236">
                  <c:v>0.90322580645161199</c:v>
                </c:pt>
                <c:pt idx="46237">
                  <c:v>0.91397849462365499</c:v>
                </c:pt>
                <c:pt idx="46238">
                  <c:v>0.92473118279569799</c:v>
                </c:pt>
                <c:pt idx="46239">
                  <c:v>0.93548387096774099</c:v>
                </c:pt>
                <c:pt idx="46240">
                  <c:v>0.94623655913978499</c:v>
                </c:pt>
                <c:pt idx="46241">
                  <c:v>0.956989247311828</c:v>
                </c:pt>
                <c:pt idx="46242">
                  <c:v>0.967741935483871</c:v>
                </c:pt>
                <c:pt idx="46243">
                  <c:v>0.978494623655914</c:v>
                </c:pt>
                <c:pt idx="46244">
                  <c:v>0.989247311827957</c:v>
                </c:pt>
                <c:pt idx="46245">
                  <c:v>0</c:v>
                </c:pt>
                <c:pt idx="46246">
                  <c:v>1.2987012987012899E-2</c:v>
                </c:pt>
                <c:pt idx="46247">
                  <c:v>2.5974025974025899E-2</c:v>
                </c:pt>
                <c:pt idx="46248">
                  <c:v>3.8961038961038898E-2</c:v>
                </c:pt>
                <c:pt idx="46249">
                  <c:v>5.1948051948051903E-2</c:v>
                </c:pt>
                <c:pt idx="46250">
                  <c:v>6.4935064935064901E-2</c:v>
                </c:pt>
                <c:pt idx="46251">
                  <c:v>7.7922077922077906E-2</c:v>
                </c:pt>
                <c:pt idx="46252">
                  <c:v>9.0909090909090898E-2</c:v>
                </c:pt>
                <c:pt idx="46253">
                  <c:v>0.103896103896103</c:v>
                </c:pt>
                <c:pt idx="46254">
                  <c:v>0.11688311688311601</c:v>
                </c:pt>
                <c:pt idx="46255">
                  <c:v>0.129870129870129</c:v>
                </c:pt>
                <c:pt idx="46256">
                  <c:v>0.14285714285714199</c:v>
                </c:pt>
                <c:pt idx="46257">
                  <c:v>0.15584415584415501</c:v>
                </c:pt>
                <c:pt idx="46258">
                  <c:v>0.168831168831168</c:v>
                </c:pt>
                <c:pt idx="46259">
                  <c:v>0.18181818181818099</c:v>
                </c:pt>
                <c:pt idx="46260">
                  <c:v>0.19480519480519401</c:v>
                </c:pt>
                <c:pt idx="46261">
                  <c:v>0.207792207792207</c:v>
                </c:pt>
                <c:pt idx="46262">
                  <c:v>0.22077922077921999</c:v>
                </c:pt>
                <c:pt idx="46263">
                  <c:v>0.23376623376623301</c:v>
                </c:pt>
                <c:pt idx="46264">
                  <c:v>0.246753246753246</c:v>
                </c:pt>
                <c:pt idx="46265">
                  <c:v>0.25974025974025899</c:v>
                </c:pt>
                <c:pt idx="46266">
                  <c:v>0.27272727272727199</c:v>
                </c:pt>
                <c:pt idx="46267">
                  <c:v>0.28571428571428498</c:v>
                </c:pt>
                <c:pt idx="46268">
                  <c:v>0.29870129870129802</c:v>
                </c:pt>
                <c:pt idx="46269">
                  <c:v>0.31168831168831101</c:v>
                </c:pt>
                <c:pt idx="46270">
                  <c:v>0.32467532467532401</c:v>
                </c:pt>
                <c:pt idx="46271">
                  <c:v>0.337662337662337</c:v>
                </c:pt>
                <c:pt idx="46272">
                  <c:v>0.35064935064934999</c:v>
                </c:pt>
                <c:pt idx="46273">
                  <c:v>0.36363636363636298</c:v>
                </c:pt>
                <c:pt idx="46274">
                  <c:v>0.37662337662337603</c:v>
                </c:pt>
                <c:pt idx="46275">
                  <c:v>0.38961038961038902</c:v>
                </c:pt>
                <c:pt idx="46276">
                  <c:v>0.40259740259740201</c:v>
                </c:pt>
                <c:pt idx="46277">
                  <c:v>0.415584415584415</c:v>
                </c:pt>
                <c:pt idx="46278">
                  <c:v>0.42857142857142799</c:v>
                </c:pt>
                <c:pt idx="46279">
                  <c:v>0.44155844155844098</c:v>
                </c:pt>
                <c:pt idx="46280">
                  <c:v>0.45454545454545398</c:v>
                </c:pt>
                <c:pt idx="46281">
                  <c:v>0.46753246753246702</c:v>
                </c:pt>
                <c:pt idx="46282">
                  <c:v>0.48051948051948001</c:v>
                </c:pt>
                <c:pt idx="46283">
                  <c:v>0.493506493506493</c:v>
                </c:pt>
                <c:pt idx="46284">
                  <c:v>0.506493506493506</c:v>
                </c:pt>
                <c:pt idx="46285">
                  <c:v>0.51948051948051899</c:v>
                </c:pt>
                <c:pt idx="46286">
                  <c:v>0.53246753246753198</c:v>
                </c:pt>
                <c:pt idx="46287">
                  <c:v>0.54545454545454497</c:v>
                </c:pt>
                <c:pt idx="46288">
                  <c:v>0.55844155844155796</c:v>
                </c:pt>
                <c:pt idx="46289">
                  <c:v>0.57142857142857095</c:v>
                </c:pt>
                <c:pt idx="46290">
                  <c:v>0.58441558441558406</c:v>
                </c:pt>
                <c:pt idx="46291">
                  <c:v>0.59740259740259705</c:v>
                </c:pt>
                <c:pt idx="46292">
                  <c:v>0.61038961038961004</c:v>
                </c:pt>
                <c:pt idx="46293">
                  <c:v>0.62337662337662303</c:v>
                </c:pt>
                <c:pt idx="46294">
                  <c:v>0.63636363636363602</c:v>
                </c:pt>
                <c:pt idx="46295">
                  <c:v>0.64935064935064901</c:v>
                </c:pt>
                <c:pt idx="46296">
                  <c:v>0.662337662337662</c:v>
                </c:pt>
                <c:pt idx="46297">
                  <c:v>0.67532467532467499</c:v>
                </c:pt>
                <c:pt idx="46298">
                  <c:v>0.68831168831168799</c:v>
                </c:pt>
                <c:pt idx="46299">
                  <c:v>0.70129870129870098</c:v>
                </c:pt>
                <c:pt idx="46300">
                  <c:v>0.71428571428571397</c:v>
                </c:pt>
                <c:pt idx="46301">
                  <c:v>0.72727272727272696</c:v>
                </c:pt>
                <c:pt idx="46302">
                  <c:v>0.74025974025973995</c:v>
                </c:pt>
                <c:pt idx="46303">
                  <c:v>0.75324675324675305</c:v>
                </c:pt>
                <c:pt idx="46304">
                  <c:v>0.76623376623376604</c:v>
                </c:pt>
                <c:pt idx="46305">
                  <c:v>0.77922077922077904</c:v>
                </c:pt>
                <c:pt idx="46306">
                  <c:v>0.79220779220779203</c:v>
                </c:pt>
                <c:pt idx="46307">
                  <c:v>0.80519480519480502</c:v>
                </c:pt>
                <c:pt idx="46308">
                  <c:v>0.81818181818181801</c:v>
                </c:pt>
                <c:pt idx="46309">
                  <c:v>0.831168831168831</c:v>
                </c:pt>
                <c:pt idx="46310">
                  <c:v>0.84415584415584399</c:v>
                </c:pt>
                <c:pt idx="46311">
                  <c:v>0.85714285714285698</c:v>
                </c:pt>
                <c:pt idx="46312">
                  <c:v>0.87012987012986998</c:v>
                </c:pt>
                <c:pt idx="46313">
                  <c:v>0.88311688311688297</c:v>
                </c:pt>
                <c:pt idx="46314">
                  <c:v>0.89610389610389596</c:v>
                </c:pt>
                <c:pt idx="46315">
                  <c:v>0.90909090909090895</c:v>
                </c:pt>
                <c:pt idx="46316">
                  <c:v>0.92207792207792205</c:v>
                </c:pt>
                <c:pt idx="46317">
                  <c:v>0.93506493506493504</c:v>
                </c:pt>
                <c:pt idx="46318">
                  <c:v>0.94805194805194803</c:v>
                </c:pt>
                <c:pt idx="46319">
                  <c:v>0.96103896103896103</c:v>
                </c:pt>
                <c:pt idx="46320">
                  <c:v>0.97402597402597402</c:v>
                </c:pt>
                <c:pt idx="46321">
                  <c:v>0.98701298701298701</c:v>
                </c:pt>
                <c:pt idx="46322">
                  <c:v>0</c:v>
                </c:pt>
                <c:pt idx="46323">
                  <c:v>1.3333333333333299E-2</c:v>
                </c:pt>
                <c:pt idx="46324">
                  <c:v>2.6666666666666599E-2</c:v>
                </c:pt>
                <c:pt idx="46325">
                  <c:v>0.04</c:v>
                </c:pt>
                <c:pt idx="46326">
                  <c:v>5.3333333333333302E-2</c:v>
                </c:pt>
                <c:pt idx="46327">
                  <c:v>6.6666666666666596E-2</c:v>
                </c:pt>
                <c:pt idx="46328">
                  <c:v>0.08</c:v>
                </c:pt>
                <c:pt idx="46329">
                  <c:v>9.3333333333333296E-2</c:v>
                </c:pt>
                <c:pt idx="46330">
                  <c:v>0.10666666666666599</c:v>
                </c:pt>
                <c:pt idx="46331">
                  <c:v>0.12</c:v>
                </c:pt>
                <c:pt idx="46332">
                  <c:v>0.133333333333333</c:v>
                </c:pt>
                <c:pt idx="46333">
                  <c:v>0.146666666666666</c:v>
                </c:pt>
                <c:pt idx="46334">
                  <c:v>0.16</c:v>
                </c:pt>
                <c:pt idx="46335">
                  <c:v>0.17333333333333301</c:v>
                </c:pt>
                <c:pt idx="46336">
                  <c:v>0.18666666666666601</c:v>
                </c:pt>
                <c:pt idx="46337">
                  <c:v>0.2</c:v>
                </c:pt>
                <c:pt idx="46338">
                  <c:v>0.21333333333333299</c:v>
                </c:pt>
                <c:pt idx="46339">
                  <c:v>0.22666666666666599</c:v>
                </c:pt>
                <c:pt idx="46340">
                  <c:v>0.24</c:v>
                </c:pt>
                <c:pt idx="46341">
                  <c:v>0.25333333333333302</c:v>
                </c:pt>
                <c:pt idx="46342">
                  <c:v>0.266666666666666</c:v>
                </c:pt>
                <c:pt idx="46343">
                  <c:v>0.28000000000000003</c:v>
                </c:pt>
                <c:pt idx="46344">
                  <c:v>0.293333333333333</c:v>
                </c:pt>
                <c:pt idx="46345">
                  <c:v>0.30666666666666598</c:v>
                </c:pt>
                <c:pt idx="46346">
                  <c:v>0.32</c:v>
                </c:pt>
                <c:pt idx="46347">
                  <c:v>0.33333333333333298</c:v>
                </c:pt>
                <c:pt idx="46348">
                  <c:v>0.34666666666666601</c:v>
                </c:pt>
                <c:pt idx="46349">
                  <c:v>0.36</c:v>
                </c:pt>
                <c:pt idx="46350">
                  <c:v>0.37333333333333302</c:v>
                </c:pt>
                <c:pt idx="46351">
                  <c:v>0.38666666666666599</c:v>
                </c:pt>
                <c:pt idx="46352">
                  <c:v>0.4</c:v>
                </c:pt>
                <c:pt idx="46353">
                  <c:v>0.413333333333333</c:v>
                </c:pt>
                <c:pt idx="46354">
                  <c:v>0.42666666666666597</c:v>
                </c:pt>
                <c:pt idx="46355">
                  <c:v>0.44</c:v>
                </c:pt>
                <c:pt idx="46356">
                  <c:v>0.45333333333333298</c:v>
                </c:pt>
                <c:pt idx="46357">
                  <c:v>0.46666666666666601</c:v>
                </c:pt>
                <c:pt idx="46358">
                  <c:v>0.48</c:v>
                </c:pt>
                <c:pt idx="46359">
                  <c:v>0.49333333333333301</c:v>
                </c:pt>
                <c:pt idx="46360">
                  <c:v>0.50666666666666604</c:v>
                </c:pt>
                <c:pt idx="46361">
                  <c:v>0.52</c:v>
                </c:pt>
                <c:pt idx="46362">
                  <c:v>0.53333333333333299</c:v>
                </c:pt>
                <c:pt idx="46363">
                  <c:v>0.54666666666666597</c:v>
                </c:pt>
                <c:pt idx="46364">
                  <c:v>0.56000000000000005</c:v>
                </c:pt>
                <c:pt idx="46365">
                  <c:v>0.57333333333333303</c:v>
                </c:pt>
                <c:pt idx="46366">
                  <c:v>0.586666666666666</c:v>
                </c:pt>
                <c:pt idx="46367">
                  <c:v>0.6</c:v>
                </c:pt>
                <c:pt idx="46368">
                  <c:v>0.61333333333333295</c:v>
                </c:pt>
                <c:pt idx="46369">
                  <c:v>0.62666666666666604</c:v>
                </c:pt>
                <c:pt idx="46370">
                  <c:v>0.64</c:v>
                </c:pt>
                <c:pt idx="46371">
                  <c:v>0.65333333333333299</c:v>
                </c:pt>
                <c:pt idx="46372">
                  <c:v>0.66666666666666596</c:v>
                </c:pt>
                <c:pt idx="46373">
                  <c:v>0.68</c:v>
                </c:pt>
                <c:pt idx="46374">
                  <c:v>0.69333333333333302</c:v>
                </c:pt>
                <c:pt idx="46375">
                  <c:v>0.706666666666666</c:v>
                </c:pt>
                <c:pt idx="46376">
                  <c:v>0.72</c:v>
                </c:pt>
                <c:pt idx="46377">
                  <c:v>0.73333333333333295</c:v>
                </c:pt>
                <c:pt idx="46378">
                  <c:v>0.74666666666666603</c:v>
                </c:pt>
                <c:pt idx="46379">
                  <c:v>0.76</c:v>
                </c:pt>
                <c:pt idx="46380">
                  <c:v>0.77333333333333298</c:v>
                </c:pt>
                <c:pt idx="46381">
                  <c:v>0.78666666666666596</c:v>
                </c:pt>
                <c:pt idx="46382">
                  <c:v>0.8</c:v>
                </c:pt>
                <c:pt idx="46383">
                  <c:v>0.81333333333333302</c:v>
                </c:pt>
                <c:pt idx="46384">
                  <c:v>0.82666666666666599</c:v>
                </c:pt>
                <c:pt idx="46385">
                  <c:v>0.84</c:v>
                </c:pt>
                <c:pt idx="46386">
                  <c:v>0.85333333333333306</c:v>
                </c:pt>
                <c:pt idx="46387">
                  <c:v>0.86666666666666603</c:v>
                </c:pt>
                <c:pt idx="46388">
                  <c:v>0.88</c:v>
                </c:pt>
                <c:pt idx="46389">
                  <c:v>0.89333333333333298</c:v>
                </c:pt>
                <c:pt idx="46390">
                  <c:v>0.90666666666666595</c:v>
                </c:pt>
                <c:pt idx="46391">
                  <c:v>0.92</c:v>
                </c:pt>
                <c:pt idx="46392">
                  <c:v>0.93333333333333302</c:v>
                </c:pt>
                <c:pt idx="46393">
                  <c:v>0.94666666666666599</c:v>
                </c:pt>
                <c:pt idx="46394">
                  <c:v>0.96</c:v>
                </c:pt>
                <c:pt idx="46395">
                  <c:v>0.97333333333333305</c:v>
                </c:pt>
                <c:pt idx="46396">
                  <c:v>0.98666666666666603</c:v>
                </c:pt>
                <c:pt idx="46397">
                  <c:v>0</c:v>
                </c:pt>
                <c:pt idx="46398">
                  <c:v>1.51515151515151E-2</c:v>
                </c:pt>
                <c:pt idx="46399">
                  <c:v>3.03030303030303E-2</c:v>
                </c:pt>
                <c:pt idx="46400">
                  <c:v>4.54545454545454E-2</c:v>
                </c:pt>
                <c:pt idx="46401">
                  <c:v>6.0606060606060601E-2</c:v>
                </c:pt>
                <c:pt idx="46402">
                  <c:v>7.5757575757575704E-2</c:v>
                </c:pt>
                <c:pt idx="46403">
                  <c:v>9.0909090909090898E-2</c:v>
                </c:pt>
                <c:pt idx="46404">
                  <c:v>0.10606060606060599</c:v>
                </c:pt>
                <c:pt idx="46405">
                  <c:v>0.12121212121212099</c:v>
                </c:pt>
                <c:pt idx="46406">
                  <c:v>0.13636363636363599</c:v>
                </c:pt>
                <c:pt idx="46407">
                  <c:v>0.15151515151515099</c:v>
                </c:pt>
                <c:pt idx="46408">
                  <c:v>0.16666666666666599</c:v>
                </c:pt>
                <c:pt idx="46409">
                  <c:v>0.18181818181818099</c:v>
                </c:pt>
                <c:pt idx="46410">
                  <c:v>0.19696969696969599</c:v>
                </c:pt>
                <c:pt idx="46411">
                  <c:v>0.21212121212121199</c:v>
                </c:pt>
                <c:pt idx="46412">
                  <c:v>0.22727272727272699</c:v>
                </c:pt>
                <c:pt idx="46413">
                  <c:v>0.24242424242424199</c:v>
                </c:pt>
                <c:pt idx="46414">
                  <c:v>0.25757575757575701</c:v>
                </c:pt>
                <c:pt idx="46415">
                  <c:v>0.27272727272727199</c:v>
                </c:pt>
                <c:pt idx="46416">
                  <c:v>0.28787878787878701</c:v>
                </c:pt>
                <c:pt idx="46417">
                  <c:v>0.30303030303030298</c:v>
                </c:pt>
                <c:pt idx="46418">
                  <c:v>0.31818181818181801</c:v>
                </c:pt>
                <c:pt idx="46419">
                  <c:v>0.33333333333333298</c:v>
                </c:pt>
                <c:pt idx="46420">
                  <c:v>0.34848484848484801</c:v>
                </c:pt>
                <c:pt idx="46421">
                  <c:v>0.36363636363636298</c:v>
                </c:pt>
                <c:pt idx="46422">
                  <c:v>0.37878787878787801</c:v>
                </c:pt>
                <c:pt idx="46423">
                  <c:v>0.39393939393939298</c:v>
                </c:pt>
                <c:pt idx="46424">
                  <c:v>0.40909090909090901</c:v>
                </c:pt>
                <c:pt idx="46425">
                  <c:v>0.42424242424242398</c:v>
                </c:pt>
                <c:pt idx="46426">
                  <c:v>0.439393939393939</c:v>
                </c:pt>
                <c:pt idx="46427">
                  <c:v>0.45454545454545398</c:v>
                </c:pt>
                <c:pt idx="46428">
                  <c:v>0.469696969696969</c:v>
                </c:pt>
                <c:pt idx="46429">
                  <c:v>0.48484848484848397</c:v>
                </c:pt>
                <c:pt idx="46430">
                  <c:v>0.5</c:v>
                </c:pt>
                <c:pt idx="46431">
                  <c:v>0.51515151515151503</c:v>
                </c:pt>
                <c:pt idx="46432">
                  <c:v>0.53030303030303005</c:v>
                </c:pt>
                <c:pt idx="46433">
                  <c:v>0.54545454545454497</c:v>
                </c:pt>
                <c:pt idx="46434">
                  <c:v>0.56060606060606</c:v>
                </c:pt>
                <c:pt idx="46435">
                  <c:v>0.57575757575757502</c:v>
                </c:pt>
                <c:pt idx="46436">
                  <c:v>0.59090909090909005</c:v>
                </c:pt>
                <c:pt idx="46437">
                  <c:v>0.60606060606060597</c:v>
                </c:pt>
                <c:pt idx="46438">
                  <c:v>0.62121212121212099</c:v>
                </c:pt>
                <c:pt idx="46439">
                  <c:v>0.63636363636363602</c:v>
                </c:pt>
                <c:pt idx="46440">
                  <c:v>0.65151515151515105</c:v>
                </c:pt>
                <c:pt idx="46441">
                  <c:v>0.66666666666666596</c:v>
                </c:pt>
                <c:pt idx="46442">
                  <c:v>0.68181818181818099</c:v>
                </c:pt>
                <c:pt idx="46443">
                  <c:v>0.69696969696969702</c:v>
                </c:pt>
                <c:pt idx="46444">
                  <c:v>0.71212121212121204</c:v>
                </c:pt>
                <c:pt idx="46445">
                  <c:v>0.72727272727272696</c:v>
                </c:pt>
                <c:pt idx="46446">
                  <c:v>0.74242424242424199</c:v>
                </c:pt>
                <c:pt idx="46447">
                  <c:v>0.75757575757575701</c:v>
                </c:pt>
                <c:pt idx="46448">
                  <c:v>0.77272727272727204</c:v>
                </c:pt>
                <c:pt idx="46449">
                  <c:v>0.78787878787878696</c:v>
                </c:pt>
                <c:pt idx="46450">
                  <c:v>0.80303030303030298</c:v>
                </c:pt>
                <c:pt idx="46451">
                  <c:v>0.81818181818181801</c:v>
                </c:pt>
                <c:pt idx="46452">
                  <c:v>0.83333333333333304</c:v>
                </c:pt>
                <c:pt idx="46453">
                  <c:v>0.84848484848484795</c:v>
                </c:pt>
                <c:pt idx="46454">
                  <c:v>0.86363636363636298</c:v>
                </c:pt>
                <c:pt idx="46455">
                  <c:v>0.87878787878787801</c:v>
                </c:pt>
                <c:pt idx="46456">
                  <c:v>0.89393939393939303</c:v>
                </c:pt>
                <c:pt idx="46457">
                  <c:v>0.90909090909090895</c:v>
                </c:pt>
                <c:pt idx="46458">
                  <c:v>0.92424242424242398</c:v>
                </c:pt>
                <c:pt idx="46459">
                  <c:v>0.939393939393939</c:v>
                </c:pt>
                <c:pt idx="46460">
                  <c:v>0.95454545454545403</c:v>
                </c:pt>
                <c:pt idx="46461">
                  <c:v>0.96969696969696895</c:v>
                </c:pt>
                <c:pt idx="46462">
                  <c:v>0.98484848484848397</c:v>
                </c:pt>
                <c:pt idx="46463">
                  <c:v>0</c:v>
                </c:pt>
                <c:pt idx="46464">
                  <c:v>0.02</c:v>
                </c:pt>
                <c:pt idx="46465">
                  <c:v>0.04</c:v>
                </c:pt>
                <c:pt idx="46466">
                  <c:v>0.06</c:v>
                </c:pt>
                <c:pt idx="46467">
                  <c:v>0.08</c:v>
                </c:pt>
                <c:pt idx="46468">
                  <c:v>0.1</c:v>
                </c:pt>
                <c:pt idx="46469">
                  <c:v>0.12</c:v>
                </c:pt>
                <c:pt idx="46470">
                  <c:v>0.14000000000000001</c:v>
                </c:pt>
                <c:pt idx="46471">
                  <c:v>0.16</c:v>
                </c:pt>
                <c:pt idx="46472">
                  <c:v>0.18</c:v>
                </c:pt>
                <c:pt idx="46473">
                  <c:v>0.2</c:v>
                </c:pt>
                <c:pt idx="46474">
                  <c:v>0.22</c:v>
                </c:pt>
                <c:pt idx="46475">
                  <c:v>0.24</c:v>
                </c:pt>
                <c:pt idx="46476">
                  <c:v>0.26</c:v>
                </c:pt>
                <c:pt idx="46477">
                  <c:v>0.28000000000000003</c:v>
                </c:pt>
                <c:pt idx="46478">
                  <c:v>0.3</c:v>
                </c:pt>
                <c:pt idx="46479">
                  <c:v>0.32</c:v>
                </c:pt>
                <c:pt idx="46480">
                  <c:v>0.34</c:v>
                </c:pt>
                <c:pt idx="46481">
                  <c:v>0.36</c:v>
                </c:pt>
                <c:pt idx="46482">
                  <c:v>0.38</c:v>
                </c:pt>
                <c:pt idx="46483">
                  <c:v>0.4</c:v>
                </c:pt>
                <c:pt idx="46484">
                  <c:v>0.42</c:v>
                </c:pt>
                <c:pt idx="46485">
                  <c:v>0.44</c:v>
                </c:pt>
                <c:pt idx="46486">
                  <c:v>0.46</c:v>
                </c:pt>
                <c:pt idx="46487">
                  <c:v>0.48</c:v>
                </c:pt>
                <c:pt idx="46488">
                  <c:v>0.5</c:v>
                </c:pt>
                <c:pt idx="46489">
                  <c:v>0.52</c:v>
                </c:pt>
                <c:pt idx="46490">
                  <c:v>0.54</c:v>
                </c:pt>
                <c:pt idx="46491">
                  <c:v>0.56000000000000005</c:v>
                </c:pt>
                <c:pt idx="46492">
                  <c:v>0.57999999999999996</c:v>
                </c:pt>
                <c:pt idx="46493">
                  <c:v>0.6</c:v>
                </c:pt>
                <c:pt idx="46494">
                  <c:v>0.62</c:v>
                </c:pt>
                <c:pt idx="46495">
                  <c:v>0.64</c:v>
                </c:pt>
                <c:pt idx="46496">
                  <c:v>0.66</c:v>
                </c:pt>
                <c:pt idx="46497">
                  <c:v>0.68</c:v>
                </c:pt>
                <c:pt idx="46498">
                  <c:v>0.7</c:v>
                </c:pt>
                <c:pt idx="46499">
                  <c:v>0.72</c:v>
                </c:pt>
                <c:pt idx="46500">
                  <c:v>0.74</c:v>
                </c:pt>
                <c:pt idx="46501">
                  <c:v>0.76</c:v>
                </c:pt>
                <c:pt idx="46502">
                  <c:v>0.78</c:v>
                </c:pt>
                <c:pt idx="46503">
                  <c:v>0.8</c:v>
                </c:pt>
                <c:pt idx="46504">
                  <c:v>0.82</c:v>
                </c:pt>
                <c:pt idx="46505">
                  <c:v>0.84</c:v>
                </c:pt>
                <c:pt idx="46506">
                  <c:v>0.86</c:v>
                </c:pt>
                <c:pt idx="46507">
                  <c:v>0.88</c:v>
                </c:pt>
                <c:pt idx="46508">
                  <c:v>0.9</c:v>
                </c:pt>
                <c:pt idx="46509">
                  <c:v>0.92</c:v>
                </c:pt>
                <c:pt idx="46510">
                  <c:v>0.94</c:v>
                </c:pt>
                <c:pt idx="46511">
                  <c:v>0.96</c:v>
                </c:pt>
                <c:pt idx="46512">
                  <c:v>0.98</c:v>
                </c:pt>
                <c:pt idx="46513">
                  <c:v>0</c:v>
                </c:pt>
                <c:pt idx="46514">
                  <c:v>8.5470085470085392E-3</c:v>
                </c:pt>
                <c:pt idx="46515">
                  <c:v>1.7094017094016999E-2</c:v>
                </c:pt>
                <c:pt idx="46516">
                  <c:v>2.5641025641025599E-2</c:v>
                </c:pt>
                <c:pt idx="46517">
                  <c:v>3.4188034188034101E-2</c:v>
                </c:pt>
                <c:pt idx="46518">
                  <c:v>4.2735042735042701E-2</c:v>
                </c:pt>
                <c:pt idx="46519">
                  <c:v>5.1282051282051197E-2</c:v>
                </c:pt>
                <c:pt idx="46520">
                  <c:v>5.9829059829059797E-2</c:v>
                </c:pt>
                <c:pt idx="46521">
                  <c:v>6.83760683760683E-2</c:v>
                </c:pt>
                <c:pt idx="46522">
                  <c:v>7.69230769230769E-2</c:v>
                </c:pt>
                <c:pt idx="46523">
                  <c:v>8.5470085470085402E-2</c:v>
                </c:pt>
                <c:pt idx="46524">
                  <c:v>9.4017094017094002E-2</c:v>
                </c:pt>
                <c:pt idx="46525">
                  <c:v>0.10256410256410201</c:v>
                </c:pt>
                <c:pt idx="46526">
                  <c:v>0.11111111111111099</c:v>
                </c:pt>
                <c:pt idx="46527">
                  <c:v>0.119658119658119</c:v>
                </c:pt>
                <c:pt idx="46528">
                  <c:v>0.128205128205128</c:v>
                </c:pt>
                <c:pt idx="46529">
                  <c:v>0.13675213675213599</c:v>
                </c:pt>
                <c:pt idx="46530">
                  <c:v>0.145299145299145</c:v>
                </c:pt>
                <c:pt idx="46531">
                  <c:v>0.15384615384615299</c:v>
                </c:pt>
                <c:pt idx="46532">
                  <c:v>0.16239316239316201</c:v>
                </c:pt>
                <c:pt idx="46533">
                  <c:v>0.17094017094017</c:v>
                </c:pt>
                <c:pt idx="46534">
                  <c:v>0.17948717948717899</c:v>
                </c:pt>
                <c:pt idx="46535">
                  <c:v>0.188034188034188</c:v>
                </c:pt>
                <c:pt idx="46536">
                  <c:v>0.19658119658119599</c:v>
                </c:pt>
                <c:pt idx="46537">
                  <c:v>0.20512820512820501</c:v>
                </c:pt>
                <c:pt idx="46538">
                  <c:v>0.213675213675213</c:v>
                </c:pt>
                <c:pt idx="46539">
                  <c:v>0.22222222222222199</c:v>
                </c:pt>
                <c:pt idx="46540">
                  <c:v>0.23076923076923</c:v>
                </c:pt>
                <c:pt idx="46541">
                  <c:v>0.23931623931623899</c:v>
                </c:pt>
                <c:pt idx="46542">
                  <c:v>0.24786324786324701</c:v>
                </c:pt>
                <c:pt idx="46543">
                  <c:v>0.256410256410256</c:v>
                </c:pt>
                <c:pt idx="46544">
                  <c:v>0.26495726495726402</c:v>
                </c:pt>
                <c:pt idx="46545">
                  <c:v>0.27350427350427298</c:v>
                </c:pt>
                <c:pt idx="46546">
                  <c:v>0.28205128205128199</c:v>
                </c:pt>
                <c:pt idx="46547">
                  <c:v>0.29059829059829001</c:v>
                </c:pt>
                <c:pt idx="46548">
                  <c:v>0.29914529914529903</c:v>
                </c:pt>
                <c:pt idx="46549">
                  <c:v>0.30769230769230699</c:v>
                </c:pt>
                <c:pt idx="46550">
                  <c:v>0.316239316239316</c:v>
                </c:pt>
                <c:pt idx="46551">
                  <c:v>0.32478632478632402</c:v>
                </c:pt>
                <c:pt idx="46552">
                  <c:v>0.33333333333333298</c:v>
                </c:pt>
                <c:pt idx="46553">
                  <c:v>0.341880341880341</c:v>
                </c:pt>
                <c:pt idx="46554">
                  <c:v>0.35042735042735002</c:v>
                </c:pt>
                <c:pt idx="46555">
                  <c:v>0.35897435897435898</c:v>
                </c:pt>
                <c:pt idx="46556">
                  <c:v>0.36752136752136699</c:v>
                </c:pt>
                <c:pt idx="46557">
                  <c:v>0.37606837606837601</c:v>
                </c:pt>
                <c:pt idx="46558">
                  <c:v>0.38461538461538403</c:v>
                </c:pt>
                <c:pt idx="46559">
                  <c:v>0.39316239316239299</c:v>
                </c:pt>
                <c:pt idx="46560">
                  <c:v>0.401709401709401</c:v>
                </c:pt>
                <c:pt idx="46561">
                  <c:v>0.41025641025641002</c:v>
                </c:pt>
                <c:pt idx="46562">
                  <c:v>0.41880341880341798</c:v>
                </c:pt>
                <c:pt idx="46563">
                  <c:v>0.427350427350427</c:v>
                </c:pt>
                <c:pt idx="46564">
                  <c:v>0.43589743589743501</c:v>
                </c:pt>
                <c:pt idx="46565">
                  <c:v>0.44444444444444398</c:v>
                </c:pt>
                <c:pt idx="46566">
                  <c:v>0.45299145299145299</c:v>
                </c:pt>
                <c:pt idx="46567">
                  <c:v>0.46153846153846101</c:v>
                </c:pt>
                <c:pt idx="46568">
                  <c:v>0.47008547008547003</c:v>
                </c:pt>
                <c:pt idx="46569">
                  <c:v>0.47863247863247799</c:v>
                </c:pt>
                <c:pt idx="46570">
                  <c:v>0.487179487179487</c:v>
                </c:pt>
                <c:pt idx="46571">
                  <c:v>0.49572649572649502</c:v>
                </c:pt>
                <c:pt idx="46572">
                  <c:v>0.50427350427350404</c:v>
                </c:pt>
                <c:pt idx="46573">
                  <c:v>0.512820512820512</c:v>
                </c:pt>
                <c:pt idx="46574">
                  <c:v>0.52136752136752096</c:v>
                </c:pt>
                <c:pt idx="46575">
                  <c:v>0.52991452991452903</c:v>
                </c:pt>
                <c:pt idx="46576">
                  <c:v>0.53846153846153799</c:v>
                </c:pt>
                <c:pt idx="46577">
                  <c:v>0.54700854700854695</c:v>
                </c:pt>
                <c:pt idx="46578">
                  <c:v>0.55555555555555503</c:v>
                </c:pt>
                <c:pt idx="46579">
                  <c:v>0.56410256410256399</c:v>
                </c:pt>
                <c:pt idx="46580">
                  <c:v>0.57264957264957195</c:v>
                </c:pt>
                <c:pt idx="46581">
                  <c:v>0.58119658119658102</c:v>
                </c:pt>
                <c:pt idx="46582">
                  <c:v>0.58974358974358898</c:v>
                </c:pt>
                <c:pt idx="46583">
                  <c:v>0.59829059829059805</c:v>
                </c:pt>
                <c:pt idx="46584">
                  <c:v>0.60683760683760601</c:v>
                </c:pt>
                <c:pt idx="46585">
                  <c:v>0.61538461538461497</c:v>
                </c:pt>
                <c:pt idx="46586">
                  <c:v>0.62393162393162305</c:v>
                </c:pt>
                <c:pt idx="46587">
                  <c:v>0.63247863247863201</c:v>
                </c:pt>
                <c:pt idx="46588">
                  <c:v>0.64102564102564097</c:v>
                </c:pt>
                <c:pt idx="46589">
                  <c:v>0.64957264957264904</c:v>
                </c:pt>
                <c:pt idx="46590">
                  <c:v>0.658119658119658</c:v>
                </c:pt>
                <c:pt idx="46591">
                  <c:v>0.66666666666666596</c:v>
                </c:pt>
                <c:pt idx="46592">
                  <c:v>0.67521367521367504</c:v>
                </c:pt>
                <c:pt idx="46593">
                  <c:v>0.683760683760683</c:v>
                </c:pt>
                <c:pt idx="46594">
                  <c:v>0.69230769230769196</c:v>
                </c:pt>
                <c:pt idx="46595">
                  <c:v>0.70085470085470003</c:v>
                </c:pt>
                <c:pt idx="46596">
                  <c:v>0.70940170940170899</c:v>
                </c:pt>
                <c:pt idx="46597">
                  <c:v>0.71794871794871795</c:v>
                </c:pt>
                <c:pt idx="46598">
                  <c:v>0.72649572649572602</c:v>
                </c:pt>
                <c:pt idx="46599">
                  <c:v>0.73504273504273498</c:v>
                </c:pt>
                <c:pt idx="46600">
                  <c:v>0.74358974358974295</c:v>
                </c:pt>
                <c:pt idx="46601">
                  <c:v>0.75213675213675202</c:v>
                </c:pt>
                <c:pt idx="46602">
                  <c:v>0.76068376068375998</c:v>
                </c:pt>
                <c:pt idx="46603">
                  <c:v>0.76923076923076905</c:v>
                </c:pt>
                <c:pt idx="46604">
                  <c:v>0.77777777777777701</c:v>
                </c:pt>
                <c:pt idx="46605">
                  <c:v>0.78632478632478597</c:v>
                </c:pt>
                <c:pt idx="46606">
                  <c:v>0.79487179487179405</c:v>
                </c:pt>
                <c:pt idx="46607">
                  <c:v>0.80341880341880301</c:v>
                </c:pt>
                <c:pt idx="46608">
                  <c:v>0.81196581196581197</c:v>
                </c:pt>
                <c:pt idx="46609">
                  <c:v>0.82051282051282004</c:v>
                </c:pt>
                <c:pt idx="46610">
                  <c:v>0.829059829059829</c:v>
                </c:pt>
                <c:pt idx="46611">
                  <c:v>0.83760683760683696</c:v>
                </c:pt>
                <c:pt idx="46612">
                  <c:v>0.84615384615384603</c:v>
                </c:pt>
                <c:pt idx="46613">
                  <c:v>0.854700854700854</c:v>
                </c:pt>
                <c:pt idx="46614">
                  <c:v>0.86324786324786296</c:v>
                </c:pt>
                <c:pt idx="46615">
                  <c:v>0.87179487179487103</c:v>
                </c:pt>
                <c:pt idx="46616">
                  <c:v>0.88034188034187999</c:v>
                </c:pt>
                <c:pt idx="46617">
                  <c:v>0.88888888888888795</c:v>
                </c:pt>
                <c:pt idx="46618">
                  <c:v>0.89743589743589702</c:v>
                </c:pt>
                <c:pt idx="46619">
                  <c:v>0.90598290598290598</c:v>
                </c:pt>
                <c:pt idx="46620">
                  <c:v>0.91452991452991395</c:v>
                </c:pt>
                <c:pt idx="46621">
                  <c:v>0.92307692307692302</c:v>
                </c:pt>
                <c:pt idx="46622">
                  <c:v>0.93162393162393098</c:v>
                </c:pt>
                <c:pt idx="46623">
                  <c:v>0.94017094017094005</c:v>
                </c:pt>
                <c:pt idx="46624">
                  <c:v>0.94871794871794801</c:v>
                </c:pt>
                <c:pt idx="46625">
                  <c:v>0.95726495726495697</c:v>
                </c:pt>
                <c:pt idx="46626">
                  <c:v>0.96581196581196505</c:v>
                </c:pt>
                <c:pt idx="46627">
                  <c:v>0.97435897435897401</c:v>
                </c:pt>
                <c:pt idx="46628">
                  <c:v>0.98290598290598197</c:v>
                </c:pt>
                <c:pt idx="46629">
                  <c:v>0.99145299145299104</c:v>
                </c:pt>
                <c:pt idx="46630">
                  <c:v>0</c:v>
                </c:pt>
                <c:pt idx="46631">
                  <c:v>1.0204081632653E-2</c:v>
                </c:pt>
                <c:pt idx="46632">
                  <c:v>2.04081632653061E-2</c:v>
                </c:pt>
                <c:pt idx="46633">
                  <c:v>3.06122448979591E-2</c:v>
                </c:pt>
                <c:pt idx="46634">
                  <c:v>4.08163265306122E-2</c:v>
                </c:pt>
                <c:pt idx="46635">
                  <c:v>5.10204081632653E-2</c:v>
                </c:pt>
                <c:pt idx="46636">
                  <c:v>6.1224489795918297E-2</c:v>
                </c:pt>
                <c:pt idx="46637">
                  <c:v>7.1428571428571397E-2</c:v>
                </c:pt>
                <c:pt idx="46638">
                  <c:v>8.16326530612244E-2</c:v>
                </c:pt>
                <c:pt idx="46639">
                  <c:v>9.18367346938775E-2</c:v>
                </c:pt>
                <c:pt idx="46640">
                  <c:v>0.10204081632653</c:v>
                </c:pt>
                <c:pt idx="46641">
                  <c:v>0.11224489795918299</c:v>
                </c:pt>
                <c:pt idx="46642">
                  <c:v>0.122448979591836</c:v>
                </c:pt>
                <c:pt idx="46643">
                  <c:v>0.132653061224489</c:v>
                </c:pt>
                <c:pt idx="46644">
                  <c:v>0.14285714285714199</c:v>
                </c:pt>
                <c:pt idx="46645">
                  <c:v>0.15306122448979501</c:v>
                </c:pt>
                <c:pt idx="46646">
                  <c:v>0.163265306122448</c:v>
                </c:pt>
                <c:pt idx="46647">
                  <c:v>0.17346938775510201</c:v>
                </c:pt>
                <c:pt idx="46648">
                  <c:v>0.183673469387755</c:v>
                </c:pt>
                <c:pt idx="46649">
                  <c:v>0.19387755102040799</c:v>
                </c:pt>
                <c:pt idx="46650">
                  <c:v>0.20408163265306101</c:v>
                </c:pt>
                <c:pt idx="46651">
                  <c:v>0.214285714285714</c:v>
                </c:pt>
                <c:pt idx="46652">
                  <c:v>0.22448979591836701</c:v>
                </c:pt>
                <c:pt idx="46653">
                  <c:v>0.23469387755102</c:v>
                </c:pt>
                <c:pt idx="46654">
                  <c:v>0.24489795918367299</c:v>
                </c:pt>
                <c:pt idx="46655">
                  <c:v>0.25510204081632598</c:v>
                </c:pt>
                <c:pt idx="46656">
                  <c:v>0.265306122448979</c:v>
                </c:pt>
                <c:pt idx="46657">
                  <c:v>0.27551020408163202</c:v>
                </c:pt>
                <c:pt idx="46658">
                  <c:v>0.28571428571428498</c:v>
                </c:pt>
                <c:pt idx="46659">
                  <c:v>0.29591836734693799</c:v>
                </c:pt>
                <c:pt idx="46660">
                  <c:v>0.30612244897959101</c:v>
                </c:pt>
                <c:pt idx="46661">
                  <c:v>0.31632653061224397</c:v>
                </c:pt>
                <c:pt idx="46662">
                  <c:v>0.32653061224489699</c:v>
                </c:pt>
                <c:pt idx="46663">
                  <c:v>0.33673469387755101</c:v>
                </c:pt>
                <c:pt idx="46664">
                  <c:v>0.34693877551020402</c:v>
                </c:pt>
                <c:pt idx="46665">
                  <c:v>0.35714285714285698</c:v>
                </c:pt>
                <c:pt idx="46666">
                  <c:v>0.36734693877551</c:v>
                </c:pt>
                <c:pt idx="46667">
                  <c:v>0.37755102040816302</c:v>
                </c:pt>
                <c:pt idx="46668">
                  <c:v>0.38775510204081598</c:v>
                </c:pt>
                <c:pt idx="46669">
                  <c:v>0.397959183673469</c:v>
                </c:pt>
                <c:pt idx="46670">
                  <c:v>0.40816326530612201</c:v>
                </c:pt>
                <c:pt idx="46671">
                  <c:v>0.41836734693877498</c:v>
                </c:pt>
                <c:pt idx="46672">
                  <c:v>0.42857142857142799</c:v>
                </c:pt>
                <c:pt idx="46673">
                  <c:v>0.43877551020408101</c:v>
                </c:pt>
                <c:pt idx="46674">
                  <c:v>0.44897959183673403</c:v>
                </c:pt>
                <c:pt idx="46675">
                  <c:v>0.45918367346938699</c:v>
                </c:pt>
                <c:pt idx="46676">
                  <c:v>0.46938775510204001</c:v>
                </c:pt>
                <c:pt idx="46677">
                  <c:v>0.47959183673469302</c:v>
                </c:pt>
                <c:pt idx="46678">
                  <c:v>0.48979591836734598</c:v>
                </c:pt>
                <c:pt idx="46679">
                  <c:v>0.5</c:v>
                </c:pt>
                <c:pt idx="46680">
                  <c:v>0.51020408163265296</c:v>
                </c:pt>
                <c:pt idx="46681">
                  <c:v>0.52040816326530603</c:v>
                </c:pt>
                <c:pt idx="46682">
                  <c:v>0.530612244897959</c:v>
                </c:pt>
                <c:pt idx="46683">
                  <c:v>0.54081632653061196</c:v>
                </c:pt>
                <c:pt idx="46684">
                  <c:v>0.55102040816326503</c:v>
                </c:pt>
                <c:pt idx="46685">
                  <c:v>0.56122448979591799</c:v>
                </c:pt>
                <c:pt idx="46686">
                  <c:v>0.57142857142857095</c:v>
                </c:pt>
                <c:pt idx="46687">
                  <c:v>0.58163265306122403</c:v>
                </c:pt>
                <c:pt idx="46688">
                  <c:v>0.59183673469387699</c:v>
                </c:pt>
                <c:pt idx="46689">
                  <c:v>0.60204081632652995</c:v>
                </c:pt>
                <c:pt idx="46690">
                  <c:v>0.61224489795918302</c:v>
                </c:pt>
                <c:pt idx="46691">
                  <c:v>0.62244897959183598</c:v>
                </c:pt>
                <c:pt idx="46692">
                  <c:v>0.63265306122448906</c:v>
                </c:pt>
                <c:pt idx="46693">
                  <c:v>0.64285714285714202</c:v>
                </c:pt>
                <c:pt idx="46694">
                  <c:v>0.65306122448979498</c:v>
                </c:pt>
                <c:pt idx="46695">
                  <c:v>0.66326530612244805</c:v>
                </c:pt>
                <c:pt idx="46696">
                  <c:v>0.67346938775510201</c:v>
                </c:pt>
                <c:pt idx="46697">
                  <c:v>0.68367346938775497</c:v>
                </c:pt>
                <c:pt idx="46698">
                  <c:v>0.69387755102040805</c:v>
                </c:pt>
                <c:pt idx="46699">
                  <c:v>0.70408163265306101</c:v>
                </c:pt>
                <c:pt idx="46700">
                  <c:v>0.71428571428571397</c:v>
                </c:pt>
                <c:pt idx="46701">
                  <c:v>0.72448979591836704</c:v>
                </c:pt>
                <c:pt idx="46702">
                  <c:v>0.73469387755102</c:v>
                </c:pt>
                <c:pt idx="46703">
                  <c:v>0.74489795918367296</c:v>
                </c:pt>
                <c:pt idx="46704">
                  <c:v>0.75510204081632604</c:v>
                </c:pt>
                <c:pt idx="46705">
                  <c:v>0.765306122448979</c:v>
                </c:pt>
                <c:pt idx="46706">
                  <c:v>0.77551020408163196</c:v>
                </c:pt>
                <c:pt idx="46707">
                  <c:v>0.78571428571428503</c:v>
                </c:pt>
                <c:pt idx="46708">
                  <c:v>0.79591836734693799</c:v>
                </c:pt>
                <c:pt idx="46709">
                  <c:v>0.80612244897959096</c:v>
                </c:pt>
                <c:pt idx="46710">
                  <c:v>0.81632653061224403</c:v>
                </c:pt>
                <c:pt idx="46711">
                  <c:v>0.82653061224489799</c:v>
                </c:pt>
                <c:pt idx="46712">
                  <c:v>0.83673469387755095</c:v>
                </c:pt>
                <c:pt idx="46713">
                  <c:v>0.84693877551020402</c:v>
                </c:pt>
                <c:pt idx="46714">
                  <c:v>0.85714285714285698</c:v>
                </c:pt>
                <c:pt idx="46715">
                  <c:v>0.86734693877550995</c:v>
                </c:pt>
                <c:pt idx="46716">
                  <c:v>0.87755102040816302</c:v>
                </c:pt>
                <c:pt idx="46717">
                  <c:v>0.88775510204081598</c:v>
                </c:pt>
                <c:pt idx="46718">
                  <c:v>0.89795918367346905</c:v>
                </c:pt>
                <c:pt idx="46719">
                  <c:v>0.90816326530612201</c:v>
                </c:pt>
                <c:pt idx="46720">
                  <c:v>0.91836734693877498</c:v>
                </c:pt>
                <c:pt idx="46721">
                  <c:v>0.92857142857142805</c:v>
                </c:pt>
                <c:pt idx="46722">
                  <c:v>0.93877551020408101</c:v>
                </c:pt>
                <c:pt idx="46723">
                  <c:v>0.94897959183673397</c:v>
                </c:pt>
                <c:pt idx="46724">
                  <c:v>0.95918367346938704</c:v>
                </c:pt>
                <c:pt idx="46725">
                  <c:v>0.96938775510204001</c:v>
                </c:pt>
                <c:pt idx="46726">
                  <c:v>0.97959183673469297</c:v>
                </c:pt>
                <c:pt idx="46727">
                  <c:v>0.98979591836734604</c:v>
                </c:pt>
                <c:pt idx="46728">
                  <c:v>0</c:v>
                </c:pt>
                <c:pt idx="46729">
                  <c:v>9.0090090090090003E-3</c:v>
                </c:pt>
                <c:pt idx="46730">
                  <c:v>1.8018018018018001E-2</c:v>
                </c:pt>
                <c:pt idx="46731">
                  <c:v>2.7027027027027001E-2</c:v>
                </c:pt>
                <c:pt idx="46732">
                  <c:v>3.6036036036036001E-2</c:v>
                </c:pt>
                <c:pt idx="46733">
                  <c:v>4.5045045045045001E-2</c:v>
                </c:pt>
                <c:pt idx="46734">
                  <c:v>5.4054054054054002E-2</c:v>
                </c:pt>
                <c:pt idx="46735">
                  <c:v>6.3063063063063002E-2</c:v>
                </c:pt>
                <c:pt idx="46736">
                  <c:v>7.2072072072072002E-2</c:v>
                </c:pt>
                <c:pt idx="46737">
                  <c:v>8.1081081081081002E-2</c:v>
                </c:pt>
                <c:pt idx="46738">
                  <c:v>9.0090090090090003E-2</c:v>
                </c:pt>
                <c:pt idx="46739">
                  <c:v>9.90990990990991E-2</c:v>
                </c:pt>
                <c:pt idx="46740">
                  <c:v>0.108108108108108</c:v>
                </c:pt>
                <c:pt idx="46741">
                  <c:v>0.117117117117117</c:v>
                </c:pt>
                <c:pt idx="46742">
                  <c:v>0.126126126126126</c:v>
                </c:pt>
                <c:pt idx="46743">
                  <c:v>0.135135135135135</c:v>
                </c:pt>
                <c:pt idx="46744">
                  <c:v>0.144144144144144</c:v>
                </c:pt>
                <c:pt idx="46745">
                  <c:v>0.153153153153153</c:v>
                </c:pt>
                <c:pt idx="46746">
                  <c:v>0.162162162162162</c:v>
                </c:pt>
                <c:pt idx="46747">
                  <c:v>0.171171171171171</c:v>
                </c:pt>
                <c:pt idx="46748">
                  <c:v>0.18018018018018001</c:v>
                </c:pt>
                <c:pt idx="46749">
                  <c:v>0.18918918918918901</c:v>
                </c:pt>
                <c:pt idx="46750">
                  <c:v>0.19819819819819801</c:v>
                </c:pt>
                <c:pt idx="46751">
                  <c:v>0.20720720720720701</c:v>
                </c:pt>
                <c:pt idx="46752">
                  <c:v>0.21621621621621601</c:v>
                </c:pt>
                <c:pt idx="46753">
                  <c:v>0.22522522522522501</c:v>
                </c:pt>
                <c:pt idx="46754">
                  <c:v>0.23423423423423401</c:v>
                </c:pt>
                <c:pt idx="46755">
                  <c:v>0.24324324324324301</c:v>
                </c:pt>
                <c:pt idx="46756">
                  <c:v>0.25225225225225201</c:v>
                </c:pt>
                <c:pt idx="46757">
                  <c:v>0.26126126126126098</c:v>
                </c:pt>
                <c:pt idx="46758">
                  <c:v>0.27027027027027001</c:v>
                </c:pt>
                <c:pt idx="46759">
                  <c:v>0.27927927927927898</c:v>
                </c:pt>
                <c:pt idx="46760">
                  <c:v>0.28828828828828801</c:v>
                </c:pt>
                <c:pt idx="46761">
                  <c:v>0.29729729729729698</c:v>
                </c:pt>
                <c:pt idx="46762">
                  <c:v>0.30630630630630601</c:v>
                </c:pt>
                <c:pt idx="46763">
                  <c:v>0.31531531531531498</c:v>
                </c:pt>
                <c:pt idx="46764">
                  <c:v>0.32432432432432401</c:v>
                </c:pt>
                <c:pt idx="46765">
                  <c:v>0.33333333333333298</c:v>
                </c:pt>
                <c:pt idx="46766">
                  <c:v>0.34234234234234201</c:v>
                </c:pt>
                <c:pt idx="46767">
                  <c:v>0.35135135135135098</c:v>
                </c:pt>
                <c:pt idx="46768">
                  <c:v>0.36036036036036001</c:v>
                </c:pt>
                <c:pt idx="46769">
                  <c:v>0.36936936936936898</c:v>
                </c:pt>
                <c:pt idx="46770">
                  <c:v>0.37837837837837801</c:v>
                </c:pt>
                <c:pt idx="46771">
                  <c:v>0.38738738738738698</c:v>
                </c:pt>
                <c:pt idx="46772">
                  <c:v>0.39639639639639601</c:v>
                </c:pt>
                <c:pt idx="46773">
                  <c:v>0.40540540540540498</c:v>
                </c:pt>
                <c:pt idx="46774">
                  <c:v>0.41441441441441401</c:v>
                </c:pt>
                <c:pt idx="46775">
                  <c:v>0.42342342342342298</c:v>
                </c:pt>
                <c:pt idx="46776">
                  <c:v>0.43243243243243201</c:v>
                </c:pt>
                <c:pt idx="46777">
                  <c:v>0.44144144144144098</c:v>
                </c:pt>
                <c:pt idx="46778">
                  <c:v>0.45045045045045001</c:v>
                </c:pt>
                <c:pt idx="46779">
                  <c:v>0.45945945945945899</c:v>
                </c:pt>
                <c:pt idx="46780">
                  <c:v>0.46846846846846801</c:v>
                </c:pt>
                <c:pt idx="46781">
                  <c:v>0.47747747747747699</c:v>
                </c:pt>
                <c:pt idx="46782">
                  <c:v>0.48648648648648601</c:v>
                </c:pt>
                <c:pt idx="46783">
                  <c:v>0.49549549549549499</c:v>
                </c:pt>
                <c:pt idx="46784">
                  <c:v>0.50450450450450401</c:v>
                </c:pt>
                <c:pt idx="46785">
                  <c:v>0.51351351351351304</c:v>
                </c:pt>
                <c:pt idx="46786">
                  <c:v>0.52252252252252196</c:v>
                </c:pt>
                <c:pt idx="46787">
                  <c:v>0.53153153153153099</c:v>
                </c:pt>
                <c:pt idx="46788">
                  <c:v>0.54054054054054002</c:v>
                </c:pt>
                <c:pt idx="46789">
                  <c:v>0.54954954954954904</c:v>
                </c:pt>
                <c:pt idx="46790">
                  <c:v>0.55855855855855796</c:v>
                </c:pt>
                <c:pt idx="46791">
                  <c:v>0.56756756756756699</c:v>
                </c:pt>
                <c:pt idx="46792">
                  <c:v>0.57657657657657602</c:v>
                </c:pt>
                <c:pt idx="46793">
                  <c:v>0.58558558558558504</c:v>
                </c:pt>
                <c:pt idx="46794">
                  <c:v>0.59459459459459396</c:v>
                </c:pt>
                <c:pt idx="46795">
                  <c:v>0.60360360360360299</c:v>
                </c:pt>
                <c:pt idx="46796">
                  <c:v>0.61261261261261202</c:v>
                </c:pt>
                <c:pt idx="46797">
                  <c:v>0.62162162162162105</c:v>
                </c:pt>
                <c:pt idx="46798">
                  <c:v>0.63063063063062996</c:v>
                </c:pt>
                <c:pt idx="46799">
                  <c:v>0.63963963963963899</c:v>
                </c:pt>
                <c:pt idx="46800">
                  <c:v>0.64864864864864802</c:v>
                </c:pt>
                <c:pt idx="46801">
                  <c:v>0.65765765765765705</c:v>
                </c:pt>
                <c:pt idx="46802">
                  <c:v>0.66666666666666596</c:v>
                </c:pt>
                <c:pt idx="46803">
                  <c:v>0.67567567567567499</c:v>
                </c:pt>
                <c:pt idx="46804">
                  <c:v>0.68468468468468402</c:v>
                </c:pt>
                <c:pt idx="46805">
                  <c:v>0.69369369369369305</c:v>
                </c:pt>
                <c:pt idx="46806">
                  <c:v>0.70270270270270196</c:v>
                </c:pt>
                <c:pt idx="46807">
                  <c:v>0.71171171171171099</c:v>
                </c:pt>
                <c:pt idx="46808">
                  <c:v>0.72072072072072002</c:v>
                </c:pt>
                <c:pt idx="46809">
                  <c:v>0.72972972972972905</c:v>
                </c:pt>
                <c:pt idx="46810">
                  <c:v>0.73873873873873797</c:v>
                </c:pt>
                <c:pt idx="46811">
                  <c:v>0.74774774774774699</c:v>
                </c:pt>
                <c:pt idx="46812">
                  <c:v>0.75675675675675602</c:v>
                </c:pt>
                <c:pt idx="46813">
                  <c:v>0.76576576576576505</c:v>
                </c:pt>
                <c:pt idx="46814">
                  <c:v>0.77477477477477397</c:v>
                </c:pt>
                <c:pt idx="46815">
                  <c:v>0.78378378378378299</c:v>
                </c:pt>
                <c:pt idx="46816">
                  <c:v>0.79279279279279202</c:v>
                </c:pt>
                <c:pt idx="46817">
                  <c:v>0.80180180180180105</c:v>
                </c:pt>
                <c:pt idx="46818">
                  <c:v>0.81081081081080997</c:v>
                </c:pt>
                <c:pt idx="46819">
                  <c:v>0.819819819819819</c:v>
                </c:pt>
                <c:pt idx="46820">
                  <c:v>0.82882882882882802</c:v>
                </c:pt>
                <c:pt idx="46821">
                  <c:v>0.83783783783783705</c:v>
                </c:pt>
                <c:pt idx="46822">
                  <c:v>0.84684684684684597</c:v>
                </c:pt>
                <c:pt idx="46823">
                  <c:v>0.855855855855855</c:v>
                </c:pt>
                <c:pt idx="46824">
                  <c:v>0.86486486486486402</c:v>
                </c:pt>
                <c:pt idx="46825">
                  <c:v>0.87387387387387305</c:v>
                </c:pt>
                <c:pt idx="46826">
                  <c:v>0.88288288288288197</c:v>
                </c:pt>
                <c:pt idx="46827">
                  <c:v>0.891891891891891</c:v>
                </c:pt>
                <c:pt idx="46828">
                  <c:v>0.90090090090090003</c:v>
                </c:pt>
                <c:pt idx="46829">
                  <c:v>0.90990990990990905</c:v>
                </c:pt>
                <c:pt idx="46830">
                  <c:v>0.91891891891891897</c:v>
                </c:pt>
                <c:pt idx="46831">
                  <c:v>0.927927927927927</c:v>
                </c:pt>
                <c:pt idx="46832">
                  <c:v>0.93693693693693603</c:v>
                </c:pt>
                <c:pt idx="46833">
                  <c:v>0.94594594594594505</c:v>
                </c:pt>
                <c:pt idx="46834">
                  <c:v>0.95495495495495497</c:v>
                </c:pt>
                <c:pt idx="46835">
                  <c:v>0.963963963963964</c:v>
                </c:pt>
                <c:pt idx="46836">
                  <c:v>0.97297297297297303</c:v>
                </c:pt>
                <c:pt idx="46837">
                  <c:v>0.98198198198198094</c:v>
                </c:pt>
                <c:pt idx="46838">
                  <c:v>0.99099099099099097</c:v>
                </c:pt>
                <c:pt idx="46839">
                  <c:v>0</c:v>
                </c:pt>
                <c:pt idx="46840">
                  <c:v>2.94117647058823E-2</c:v>
                </c:pt>
                <c:pt idx="46841">
                  <c:v>5.8823529411764698E-2</c:v>
                </c:pt>
                <c:pt idx="46842">
                  <c:v>8.8235294117646995E-2</c:v>
                </c:pt>
                <c:pt idx="46843">
                  <c:v>0.11764705882352899</c:v>
                </c:pt>
                <c:pt idx="46844">
                  <c:v>0.14705882352941099</c:v>
                </c:pt>
                <c:pt idx="46845">
                  <c:v>0.17647058823529399</c:v>
                </c:pt>
                <c:pt idx="46846">
                  <c:v>0.20588235294117599</c:v>
                </c:pt>
                <c:pt idx="46847">
                  <c:v>0.23529411764705799</c:v>
                </c:pt>
                <c:pt idx="46848">
                  <c:v>0.26470588235294101</c:v>
                </c:pt>
                <c:pt idx="46849">
                  <c:v>0.29411764705882298</c:v>
                </c:pt>
                <c:pt idx="46850">
                  <c:v>0.32352941176470501</c:v>
                </c:pt>
                <c:pt idx="46851">
                  <c:v>0.35294117647058798</c:v>
                </c:pt>
                <c:pt idx="46852">
                  <c:v>0.38235294117647001</c:v>
                </c:pt>
                <c:pt idx="46853">
                  <c:v>0.41176470588235198</c:v>
                </c:pt>
                <c:pt idx="46854">
                  <c:v>0.441176470588235</c:v>
                </c:pt>
                <c:pt idx="46855">
                  <c:v>0.47058823529411697</c:v>
                </c:pt>
                <c:pt idx="46856">
                  <c:v>0.5</c:v>
                </c:pt>
                <c:pt idx="46857">
                  <c:v>0.52941176470588203</c:v>
                </c:pt>
                <c:pt idx="46858">
                  <c:v>0.55882352941176405</c:v>
                </c:pt>
                <c:pt idx="46859">
                  <c:v>0.58823529411764697</c:v>
                </c:pt>
                <c:pt idx="46860">
                  <c:v>0.61764705882352899</c:v>
                </c:pt>
                <c:pt idx="46861">
                  <c:v>0.64705882352941102</c:v>
                </c:pt>
                <c:pt idx="46862">
                  <c:v>0.67647058823529405</c:v>
                </c:pt>
                <c:pt idx="46863">
                  <c:v>0.70588235294117596</c:v>
                </c:pt>
                <c:pt idx="46864">
                  <c:v>0.73529411764705799</c:v>
                </c:pt>
                <c:pt idx="46865">
                  <c:v>0.76470588235294101</c:v>
                </c:pt>
                <c:pt idx="46866">
                  <c:v>0.79411764705882304</c:v>
                </c:pt>
                <c:pt idx="46867">
                  <c:v>0.82352941176470495</c:v>
                </c:pt>
                <c:pt idx="46868">
                  <c:v>0.85294117647058798</c:v>
                </c:pt>
                <c:pt idx="46869">
                  <c:v>0.88235294117647001</c:v>
                </c:pt>
                <c:pt idx="46870">
                  <c:v>0.91176470588235203</c:v>
                </c:pt>
                <c:pt idx="46871">
                  <c:v>0.94117647058823495</c:v>
                </c:pt>
                <c:pt idx="46872">
                  <c:v>0.97058823529411697</c:v>
                </c:pt>
                <c:pt idx="46873">
                  <c:v>0</c:v>
                </c:pt>
                <c:pt idx="46874">
                  <c:v>1.2987012987012899E-2</c:v>
                </c:pt>
                <c:pt idx="46875">
                  <c:v>2.5974025974025899E-2</c:v>
                </c:pt>
                <c:pt idx="46876">
                  <c:v>3.8961038961038898E-2</c:v>
                </c:pt>
                <c:pt idx="46877">
                  <c:v>5.1948051948051903E-2</c:v>
                </c:pt>
                <c:pt idx="46878">
                  <c:v>6.4935064935064901E-2</c:v>
                </c:pt>
                <c:pt idx="46879">
                  <c:v>7.7922077922077906E-2</c:v>
                </c:pt>
                <c:pt idx="46880">
                  <c:v>9.0909090909090898E-2</c:v>
                </c:pt>
                <c:pt idx="46881">
                  <c:v>0.103896103896103</c:v>
                </c:pt>
                <c:pt idx="46882">
                  <c:v>0.11688311688311601</c:v>
                </c:pt>
                <c:pt idx="46883">
                  <c:v>0.129870129870129</c:v>
                </c:pt>
                <c:pt idx="46884">
                  <c:v>0.14285714285714199</c:v>
                </c:pt>
                <c:pt idx="46885">
                  <c:v>0.15584415584415501</c:v>
                </c:pt>
                <c:pt idx="46886">
                  <c:v>0.168831168831168</c:v>
                </c:pt>
                <c:pt idx="46887">
                  <c:v>0.18181818181818099</c:v>
                </c:pt>
                <c:pt idx="46888">
                  <c:v>0.19480519480519401</c:v>
                </c:pt>
                <c:pt idx="46889">
                  <c:v>0.207792207792207</c:v>
                </c:pt>
                <c:pt idx="46890">
                  <c:v>0.22077922077921999</c:v>
                </c:pt>
                <c:pt idx="46891">
                  <c:v>0.23376623376623301</c:v>
                </c:pt>
                <c:pt idx="46892">
                  <c:v>0.246753246753246</c:v>
                </c:pt>
                <c:pt idx="46893">
                  <c:v>0.25974025974025899</c:v>
                </c:pt>
                <c:pt idx="46894">
                  <c:v>0.27272727272727199</c:v>
                </c:pt>
                <c:pt idx="46895">
                  <c:v>0.28571428571428498</c:v>
                </c:pt>
                <c:pt idx="46896">
                  <c:v>0.29870129870129802</c:v>
                </c:pt>
                <c:pt idx="46897">
                  <c:v>0.31168831168831101</c:v>
                </c:pt>
                <c:pt idx="46898">
                  <c:v>0.32467532467532401</c:v>
                </c:pt>
                <c:pt idx="46899">
                  <c:v>0.337662337662337</c:v>
                </c:pt>
                <c:pt idx="46900">
                  <c:v>0.35064935064934999</c:v>
                </c:pt>
                <c:pt idx="46901">
                  <c:v>0.36363636363636298</c:v>
                </c:pt>
                <c:pt idx="46902">
                  <c:v>0.37662337662337603</c:v>
                </c:pt>
                <c:pt idx="46903">
                  <c:v>0.38961038961038902</c:v>
                </c:pt>
                <c:pt idx="46904">
                  <c:v>0.40259740259740201</c:v>
                </c:pt>
                <c:pt idx="46905">
                  <c:v>0.415584415584415</c:v>
                </c:pt>
                <c:pt idx="46906">
                  <c:v>0.42857142857142799</c:v>
                </c:pt>
                <c:pt idx="46907">
                  <c:v>0.44155844155844098</c:v>
                </c:pt>
                <c:pt idx="46908">
                  <c:v>0.45454545454545398</c:v>
                </c:pt>
                <c:pt idx="46909">
                  <c:v>0.46753246753246702</c:v>
                </c:pt>
                <c:pt idx="46910">
                  <c:v>0.48051948051948001</c:v>
                </c:pt>
                <c:pt idx="46911">
                  <c:v>0.493506493506493</c:v>
                </c:pt>
                <c:pt idx="46912">
                  <c:v>0.506493506493506</c:v>
                </c:pt>
                <c:pt idx="46913">
                  <c:v>0.51948051948051899</c:v>
                </c:pt>
                <c:pt idx="46914">
                  <c:v>0.53246753246753198</c:v>
                </c:pt>
                <c:pt idx="46915">
                  <c:v>0.54545454545454497</c:v>
                </c:pt>
                <c:pt idx="46916">
                  <c:v>0.55844155844155796</c:v>
                </c:pt>
                <c:pt idx="46917">
                  <c:v>0.57142857142857095</c:v>
                </c:pt>
                <c:pt idx="46918">
                  <c:v>0.58441558441558406</c:v>
                </c:pt>
                <c:pt idx="46919">
                  <c:v>0.59740259740259705</c:v>
                </c:pt>
                <c:pt idx="46920">
                  <c:v>0.61038961038961004</c:v>
                </c:pt>
                <c:pt idx="46921">
                  <c:v>0.62337662337662303</c:v>
                </c:pt>
                <c:pt idx="46922">
                  <c:v>0.63636363636363602</c:v>
                </c:pt>
                <c:pt idx="46923">
                  <c:v>0.64935064935064901</c:v>
                </c:pt>
                <c:pt idx="46924">
                  <c:v>0.662337662337662</c:v>
                </c:pt>
                <c:pt idx="46925">
                  <c:v>0.67532467532467499</c:v>
                </c:pt>
                <c:pt idx="46926">
                  <c:v>0.68831168831168799</c:v>
                </c:pt>
                <c:pt idx="46927">
                  <c:v>0.70129870129870098</c:v>
                </c:pt>
                <c:pt idx="46928">
                  <c:v>0.71428571428571397</c:v>
                </c:pt>
                <c:pt idx="46929">
                  <c:v>0.72727272727272696</c:v>
                </c:pt>
                <c:pt idx="46930">
                  <c:v>0.74025974025973995</c:v>
                </c:pt>
                <c:pt idx="46931">
                  <c:v>0.75324675324675305</c:v>
                </c:pt>
                <c:pt idx="46932">
                  <c:v>0.76623376623376604</c:v>
                </c:pt>
                <c:pt idx="46933">
                  <c:v>0.77922077922077904</c:v>
                </c:pt>
                <c:pt idx="46934">
                  <c:v>0.79220779220779203</c:v>
                </c:pt>
                <c:pt idx="46935">
                  <c:v>0.80519480519480502</c:v>
                </c:pt>
                <c:pt idx="46936">
                  <c:v>0.81818181818181801</c:v>
                </c:pt>
                <c:pt idx="46937">
                  <c:v>0.831168831168831</c:v>
                </c:pt>
                <c:pt idx="46938">
                  <c:v>0.84415584415584399</c:v>
                </c:pt>
                <c:pt idx="46939">
                  <c:v>0.85714285714285698</c:v>
                </c:pt>
                <c:pt idx="46940">
                  <c:v>0.87012987012986998</c:v>
                </c:pt>
                <c:pt idx="46941">
                  <c:v>0.88311688311688297</c:v>
                </c:pt>
                <c:pt idx="46942">
                  <c:v>0.89610389610389596</c:v>
                </c:pt>
                <c:pt idx="46943">
                  <c:v>0.90909090909090895</c:v>
                </c:pt>
                <c:pt idx="46944">
                  <c:v>0.92207792207792205</c:v>
                </c:pt>
                <c:pt idx="46945">
                  <c:v>0.93506493506493504</c:v>
                </c:pt>
                <c:pt idx="46946">
                  <c:v>0.94805194805194803</c:v>
                </c:pt>
                <c:pt idx="46947">
                  <c:v>0.96103896103896103</c:v>
                </c:pt>
                <c:pt idx="46948">
                  <c:v>0.97402597402597402</c:v>
                </c:pt>
                <c:pt idx="46949">
                  <c:v>0.98701298701298701</c:v>
                </c:pt>
                <c:pt idx="46950">
                  <c:v>0</c:v>
                </c:pt>
                <c:pt idx="46951">
                  <c:v>8.4033613445378096E-3</c:v>
                </c:pt>
                <c:pt idx="46952">
                  <c:v>1.6806722689075598E-2</c:v>
                </c:pt>
                <c:pt idx="46953">
                  <c:v>2.5210084033613401E-2</c:v>
                </c:pt>
                <c:pt idx="46954">
                  <c:v>3.3613445378151197E-2</c:v>
                </c:pt>
                <c:pt idx="46955">
                  <c:v>4.2016806722689003E-2</c:v>
                </c:pt>
                <c:pt idx="46956">
                  <c:v>5.0420168067226802E-2</c:v>
                </c:pt>
                <c:pt idx="46957">
                  <c:v>5.8823529411764698E-2</c:v>
                </c:pt>
                <c:pt idx="46958">
                  <c:v>6.7226890756302504E-2</c:v>
                </c:pt>
                <c:pt idx="46959">
                  <c:v>7.5630252100840303E-2</c:v>
                </c:pt>
                <c:pt idx="46960">
                  <c:v>8.4033613445378103E-2</c:v>
                </c:pt>
                <c:pt idx="46961">
                  <c:v>9.2436974789915902E-2</c:v>
                </c:pt>
                <c:pt idx="46962">
                  <c:v>0.10084033613445301</c:v>
                </c:pt>
                <c:pt idx="46963">
                  <c:v>0.109243697478991</c:v>
                </c:pt>
                <c:pt idx="46964">
                  <c:v>0.11764705882352899</c:v>
                </c:pt>
                <c:pt idx="46965">
                  <c:v>0.126050420168067</c:v>
                </c:pt>
                <c:pt idx="46966">
                  <c:v>0.13445378151260501</c:v>
                </c:pt>
                <c:pt idx="46967">
                  <c:v>0.14285714285714199</c:v>
                </c:pt>
                <c:pt idx="46968">
                  <c:v>0.15126050420168</c:v>
                </c:pt>
                <c:pt idx="46969">
                  <c:v>0.159663865546218</c:v>
                </c:pt>
                <c:pt idx="46970">
                  <c:v>0.16806722689075601</c:v>
                </c:pt>
                <c:pt idx="46971">
                  <c:v>0.17647058823529399</c:v>
                </c:pt>
                <c:pt idx="46972">
                  <c:v>0.184873949579831</c:v>
                </c:pt>
                <c:pt idx="46973">
                  <c:v>0.19327731092436901</c:v>
                </c:pt>
                <c:pt idx="46974">
                  <c:v>0.20168067226890701</c:v>
                </c:pt>
                <c:pt idx="46975">
                  <c:v>0.21008403361344499</c:v>
                </c:pt>
                <c:pt idx="46976">
                  <c:v>0.218487394957983</c:v>
                </c:pt>
                <c:pt idx="46977">
                  <c:v>0.22689075630252101</c:v>
                </c:pt>
                <c:pt idx="46978">
                  <c:v>0.23529411764705799</c:v>
                </c:pt>
                <c:pt idx="46979">
                  <c:v>0.24369747899159599</c:v>
                </c:pt>
                <c:pt idx="46980">
                  <c:v>0.252100840336134</c:v>
                </c:pt>
                <c:pt idx="46981">
                  <c:v>0.26050420168067201</c:v>
                </c:pt>
                <c:pt idx="46982">
                  <c:v>0.26890756302521002</c:v>
                </c:pt>
                <c:pt idx="46983">
                  <c:v>0.27731092436974702</c:v>
                </c:pt>
                <c:pt idx="46984">
                  <c:v>0.28571428571428498</c:v>
                </c:pt>
                <c:pt idx="46985">
                  <c:v>0.29411764705882298</c:v>
                </c:pt>
                <c:pt idx="46986">
                  <c:v>0.30252100840336099</c:v>
                </c:pt>
                <c:pt idx="46987">
                  <c:v>0.310924369747899</c:v>
                </c:pt>
                <c:pt idx="46988">
                  <c:v>0.31932773109243601</c:v>
                </c:pt>
                <c:pt idx="46989">
                  <c:v>0.32773109243697401</c:v>
                </c:pt>
                <c:pt idx="46990">
                  <c:v>0.33613445378151202</c:v>
                </c:pt>
                <c:pt idx="46991">
                  <c:v>0.34453781512604997</c:v>
                </c:pt>
                <c:pt idx="46992">
                  <c:v>0.35294117647058798</c:v>
                </c:pt>
                <c:pt idx="46993">
                  <c:v>0.36134453781512599</c:v>
                </c:pt>
                <c:pt idx="46994">
                  <c:v>0.369747899159663</c:v>
                </c:pt>
                <c:pt idx="46995">
                  <c:v>0.378151260504201</c:v>
                </c:pt>
                <c:pt idx="46996">
                  <c:v>0.38655462184873901</c:v>
                </c:pt>
                <c:pt idx="46997">
                  <c:v>0.39495798319327702</c:v>
                </c:pt>
                <c:pt idx="46998">
                  <c:v>0.40336134453781503</c:v>
                </c:pt>
                <c:pt idx="46999">
                  <c:v>0.41176470588235198</c:v>
                </c:pt>
                <c:pt idx="47000">
                  <c:v>0.42016806722688999</c:v>
                </c:pt>
                <c:pt idx="47001">
                  <c:v>0.42857142857142799</c:v>
                </c:pt>
                <c:pt idx="47002">
                  <c:v>0.436974789915966</c:v>
                </c:pt>
                <c:pt idx="47003">
                  <c:v>0.44537815126050401</c:v>
                </c:pt>
                <c:pt idx="47004">
                  <c:v>0.45378151260504201</c:v>
                </c:pt>
                <c:pt idx="47005">
                  <c:v>0.46218487394957902</c:v>
                </c:pt>
                <c:pt idx="47006">
                  <c:v>0.47058823529411697</c:v>
                </c:pt>
                <c:pt idx="47007">
                  <c:v>0.47899159663865498</c:v>
                </c:pt>
                <c:pt idx="47008">
                  <c:v>0.48739495798319299</c:v>
                </c:pt>
                <c:pt idx="47009">
                  <c:v>0.495798319327731</c:v>
                </c:pt>
                <c:pt idx="47010">
                  <c:v>0.504201680672268</c:v>
                </c:pt>
                <c:pt idx="47011">
                  <c:v>0.51260504201680601</c:v>
                </c:pt>
                <c:pt idx="47012">
                  <c:v>0.52100840336134402</c:v>
                </c:pt>
                <c:pt idx="47013">
                  <c:v>0.52941176470588203</c:v>
                </c:pt>
                <c:pt idx="47014">
                  <c:v>0.53781512605042003</c:v>
                </c:pt>
                <c:pt idx="47015">
                  <c:v>0.54621848739495704</c:v>
                </c:pt>
                <c:pt idx="47016">
                  <c:v>0.55462184873949505</c:v>
                </c:pt>
                <c:pt idx="47017">
                  <c:v>0.56302521008403295</c:v>
                </c:pt>
                <c:pt idx="47018">
                  <c:v>0.57142857142857095</c:v>
                </c:pt>
                <c:pt idx="47019">
                  <c:v>0.57983193277310896</c:v>
                </c:pt>
                <c:pt idx="47020">
                  <c:v>0.58823529411764697</c:v>
                </c:pt>
                <c:pt idx="47021">
                  <c:v>0.59663865546218398</c:v>
                </c:pt>
                <c:pt idx="47022">
                  <c:v>0.60504201680672198</c:v>
                </c:pt>
                <c:pt idx="47023">
                  <c:v>0.61344537815125999</c:v>
                </c:pt>
                <c:pt idx="47024">
                  <c:v>0.621848739495798</c:v>
                </c:pt>
                <c:pt idx="47025">
                  <c:v>0.630252100840336</c:v>
                </c:pt>
                <c:pt idx="47026">
                  <c:v>0.63865546218487301</c:v>
                </c:pt>
                <c:pt idx="47027">
                  <c:v>0.64705882352941102</c:v>
                </c:pt>
                <c:pt idx="47028">
                  <c:v>0.65546218487394903</c:v>
                </c:pt>
                <c:pt idx="47029">
                  <c:v>0.66386554621848703</c:v>
                </c:pt>
                <c:pt idx="47030">
                  <c:v>0.67226890756302504</c:v>
                </c:pt>
                <c:pt idx="47031">
                  <c:v>0.68067226890756305</c:v>
                </c:pt>
                <c:pt idx="47032">
                  <c:v>0.68907563025209995</c:v>
                </c:pt>
                <c:pt idx="47033">
                  <c:v>0.69747899159663795</c:v>
                </c:pt>
                <c:pt idx="47034">
                  <c:v>0.70588235294117596</c:v>
                </c:pt>
                <c:pt idx="47035">
                  <c:v>0.71428571428571397</c:v>
                </c:pt>
                <c:pt idx="47036">
                  <c:v>0.72268907563025198</c:v>
                </c:pt>
                <c:pt idx="47037">
                  <c:v>0.73109243697478898</c:v>
                </c:pt>
                <c:pt idx="47038">
                  <c:v>0.73949579831932699</c:v>
                </c:pt>
                <c:pt idx="47039">
                  <c:v>0.747899159663865</c:v>
                </c:pt>
                <c:pt idx="47040">
                  <c:v>0.75630252100840301</c:v>
                </c:pt>
                <c:pt idx="47041">
                  <c:v>0.76470588235294101</c:v>
                </c:pt>
                <c:pt idx="47042">
                  <c:v>0.77310924369747902</c:v>
                </c:pt>
                <c:pt idx="47043">
                  <c:v>0.78151260504201603</c:v>
                </c:pt>
                <c:pt idx="47044">
                  <c:v>0.78991596638655404</c:v>
                </c:pt>
                <c:pt idx="47045">
                  <c:v>0.79831932773109204</c:v>
                </c:pt>
                <c:pt idx="47046">
                  <c:v>0.80672268907563005</c:v>
                </c:pt>
                <c:pt idx="47047">
                  <c:v>0.81512605042016795</c:v>
                </c:pt>
                <c:pt idx="47048">
                  <c:v>0.82352941176470495</c:v>
                </c:pt>
                <c:pt idx="47049">
                  <c:v>0.83193277310924296</c:v>
                </c:pt>
                <c:pt idx="47050">
                  <c:v>0.84033613445378097</c:v>
                </c:pt>
                <c:pt idx="47051">
                  <c:v>0.84873949579831898</c:v>
                </c:pt>
                <c:pt idx="47052">
                  <c:v>0.85714285714285698</c:v>
                </c:pt>
                <c:pt idx="47053">
                  <c:v>0.86554621848739499</c:v>
                </c:pt>
                <c:pt idx="47054">
                  <c:v>0.873949579831932</c:v>
                </c:pt>
                <c:pt idx="47055">
                  <c:v>0.88235294117647001</c:v>
                </c:pt>
                <c:pt idx="47056">
                  <c:v>0.89075630252100801</c:v>
                </c:pt>
                <c:pt idx="47057">
                  <c:v>0.89915966386554602</c:v>
                </c:pt>
                <c:pt idx="47058">
                  <c:v>0.90756302521008403</c:v>
                </c:pt>
                <c:pt idx="47059">
                  <c:v>0.91596638655462104</c:v>
                </c:pt>
                <c:pt idx="47060">
                  <c:v>0.92436974789915904</c:v>
                </c:pt>
                <c:pt idx="47061">
                  <c:v>0.93277310924369705</c:v>
                </c:pt>
                <c:pt idx="47062">
                  <c:v>0.94117647058823495</c:v>
                </c:pt>
                <c:pt idx="47063">
                  <c:v>0.94957983193277296</c:v>
                </c:pt>
                <c:pt idx="47064">
                  <c:v>0.95798319327731096</c:v>
                </c:pt>
                <c:pt idx="47065">
                  <c:v>0.96638655462184797</c:v>
                </c:pt>
                <c:pt idx="47066">
                  <c:v>0.97478991596638598</c:v>
                </c:pt>
                <c:pt idx="47067">
                  <c:v>0.98319327731092399</c:v>
                </c:pt>
                <c:pt idx="47068">
                  <c:v>0.99159663865546199</c:v>
                </c:pt>
                <c:pt idx="47069">
                  <c:v>0</c:v>
                </c:pt>
                <c:pt idx="47070">
                  <c:v>1.4492753623188401E-2</c:v>
                </c:pt>
                <c:pt idx="47071">
                  <c:v>2.8985507246376802E-2</c:v>
                </c:pt>
                <c:pt idx="47072">
                  <c:v>4.3478260869565202E-2</c:v>
                </c:pt>
                <c:pt idx="47073">
                  <c:v>5.7971014492753603E-2</c:v>
                </c:pt>
                <c:pt idx="47074">
                  <c:v>7.2463768115942004E-2</c:v>
                </c:pt>
                <c:pt idx="47075">
                  <c:v>8.6956521739130405E-2</c:v>
                </c:pt>
                <c:pt idx="47076">
                  <c:v>0.101449275362318</c:v>
                </c:pt>
                <c:pt idx="47077">
                  <c:v>0.115942028985507</c:v>
                </c:pt>
                <c:pt idx="47078">
                  <c:v>0.13043478260869501</c:v>
                </c:pt>
                <c:pt idx="47079">
                  <c:v>0.14492753623188401</c:v>
                </c:pt>
                <c:pt idx="47080">
                  <c:v>0.15942028985507201</c:v>
                </c:pt>
                <c:pt idx="47081">
                  <c:v>0.17391304347826</c:v>
                </c:pt>
                <c:pt idx="47082">
                  <c:v>0.188405797101449</c:v>
                </c:pt>
                <c:pt idx="47083">
                  <c:v>0.202898550724637</c:v>
                </c:pt>
                <c:pt idx="47084">
                  <c:v>0.217391304347826</c:v>
                </c:pt>
                <c:pt idx="47085">
                  <c:v>0.231884057971014</c:v>
                </c:pt>
                <c:pt idx="47086">
                  <c:v>0.24637681159420199</c:v>
                </c:pt>
                <c:pt idx="47087">
                  <c:v>0.26086956521739102</c:v>
                </c:pt>
                <c:pt idx="47088">
                  <c:v>0.27536231884057899</c:v>
                </c:pt>
                <c:pt idx="47089">
                  <c:v>0.28985507246376802</c:v>
                </c:pt>
                <c:pt idx="47090">
                  <c:v>0.30434782608695599</c:v>
                </c:pt>
                <c:pt idx="47091">
                  <c:v>0.31884057971014401</c:v>
                </c:pt>
                <c:pt idx="47092">
                  <c:v>0.33333333333333298</c:v>
                </c:pt>
                <c:pt idx="47093">
                  <c:v>0.34782608695652101</c:v>
                </c:pt>
                <c:pt idx="47094">
                  <c:v>0.36231884057970998</c:v>
                </c:pt>
                <c:pt idx="47095">
                  <c:v>0.376811594202898</c:v>
                </c:pt>
                <c:pt idx="47096">
                  <c:v>0.39130434782608697</c:v>
                </c:pt>
                <c:pt idx="47097">
                  <c:v>0.405797101449275</c:v>
                </c:pt>
                <c:pt idx="47098">
                  <c:v>0.42028985507246303</c:v>
                </c:pt>
                <c:pt idx="47099">
                  <c:v>0.434782608695652</c:v>
                </c:pt>
                <c:pt idx="47100">
                  <c:v>0.44927536231884002</c:v>
                </c:pt>
                <c:pt idx="47101">
                  <c:v>0.46376811594202899</c:v>
                </c:pt>
                <c:pt idx="47102">
                  <c:v>0.47826086956521702</c:v>
                </c:pt>
                <c:pt idx="47103">
                  <c:v>0.49275362318840499</c:v>
                </c:pt>
                <c:pt idx="47104">
                  <c:v>0.50724637681159401</c:v>
                </c:pt>
                <c:pt idx="47105">
                  <c:v>0.52173913043478204</c:v>
                </c:pt>
                <c:pt idx="47106">
                  <c:v>0.53623188405797095</c:v>
                </c:pt>
                <c:pt idx="47107">
                  <c:v>0.55072463768115898</c:v>
                </c:pt>
                <c:pt idx="47108">
                  <c:v>0.56521739130434701</c:v>
                </c:pt>
                <c:pt idx="47109">
                  <c:v>0.57971014492753603</c:v>
                </c:pt>
                <c:pt idx="47110">
                  <c:v>0.59420289855072395</c:v>
                </c:pt>
                <c:pt idx="47111">
                  <c:v>0.60869565217391297</c:v>
                </c:pt>
                <c:pt idx="47112">
                  <c:v>0.623188405797101</c:v>
                </c:pt>
                <c:pt idx="47113">
                  <c:v>0.63768115942028902</c:v>
                </c:pt>
                <c:pt idx="47114">
                  <c:v>0.65217391304347805</c:v>
                </c:pt>
                <c:pt idx="47115">
                  <c:v>0.66666666666666596</c:v>
                </c:pt>
                <c:pt idx="47116">
                  <c:v>0.68115942028985499</c:v>
                </c:pt>
                <c:pt idx="47117">
                  <c:v>0.69565217391304301</c:v>
                </c:pt>
                <c:pt idx="47118">
                  <c:v>0.71014492753623104</c:v>
                </c:pt>
                <c:pt idx="47119">
                  <c:v>0.72463768115941996</c:v>
                </c:pt>
                <c:pt idx="47120">
                  <c:v>0.73913043478260798</c:v>
                </c:pt>
                <c:pt idx="47121">
                  <c:v>0.75362318840579701</c:v>
                </c:pt>
                <c:pt idx="47122">
                  <c:v>0.76811594202898503</c:v>
                </c:pt>
                <c:pt idx="47123">
                  <c:v>0.78260869565217395</c:v>
                </c:pt>
                <c:pt idx="47124">
                  <c:v>0.79710144927536197</c:v>
                </c:pt>
                <c:pt idx="47125">
                  <c:v>0.81159420289855</c:v>
                </c:pt>
                <c:pt idx="47126">
                  <c:v>0.82608695652173902</c:v>
                </c:pt>
                <c:pt idx="47127">
                  <c:v>0.84057971014492705</c:v>
                </c:pt>
                <c:pt idx="47128">
                  <c:v>0.85507246376811596</c:v>
                </c:pt>
                <c:pt idx="47129">
                  <c:v>0.86956521739130399</c:v>
                </c:pt>
                <c:pt idx="47130">
                  <c:v>0.88405797101449202</c:v>
                </c:pt>
                <c:pt idx="47131">
                  <c:v>0.89855072463768104</c:v>
                </c:pt>
                <c:pt idx="47132">
                  <c:v>0.91304347826086896</c:v>
                </c:pt>
                <c:pt idx="47133">
                  <c:v>0.92753623188405798</c:v>
                </c:pt>
                <c:pt idx="47134">
                  <c:v>0.94202898550724601</c:v>
                </c:pt>
                <c:pt idx="47135">
                  <c:v>0.95652173913043403</c:v>
                </c:pt>
                <c:pt idx="47136">
                  <c:v>0.97101449275362295</c:v>
                </c:pt>
                <c:pt idx="47137">
                  <c:v>0.98550724637681097</c:v>
                </c:pt>
                <c:pt idx="47138">
                  <c:v>0</c:v>
                </c:pt>
                <c:pt idx="47139">
                  <c:v>9.9009900990098994E-3</c:v>
                </c:pt>
                <c:pt idx="47140">
                  <c:v>1.9801980198019799E-2</c:v>
                </c:pt>
                <c:pt idx="47141">
                  <c:v>2.9702970297029702E-2</c:v>
                </c:pt>
                <c:pt idx="47142">
                  <c:v>3.9603960396039598E-2</c:v>
                </c:pt>
                <c:pt idx="47143">
                  <c:v>4.95049504950495E-2</c:v>
                </c:pt>
                <c:pt idx="47144">
                  <c:v>5.9405940594059403E-2</c:v>
                </c:pt>
                <c:pt idx="47145">
                  <c:v>6.9306930693069299E-2</c:v>
                </c:pt>
                <c:pt idx="47146">
                  <c:v>7.9207920792079195E-2</c:v>
                </c:pt>
                <c:pt idx="47147">
                  <c:v>8.9108910891089105E-2</c:v>
                </c:pt>
                <c:pt idx="47148">
                  <c:v>9.9009900990099001E-2</c:v>
                </c:pt>
                <c:pt idx="47149">
                  <c:v>0.10891089108910799</c:v>
                </c:pt>
                <c:pt idx="47150">
                  <c:v>0.118811881188118</c:v>
                </c:pt>
                <c:pt idx="47151">
                  <c:v>0.12871287128712799</c:v>
                </c:pt>
                <c:pt idx="47152">
                  <c:v>0.13861386138613799</c:v>
                </c:pt>
                <c:pt idx="47153">
                  <c:v>0.14851485148514801</c:v>
                </c:pt>
                <c:pt idx="47154">
                  <c:v>0.158415841584158</c:v>
                </c:pt>
                <c:pt idx="47155">
                  <c:v>0.16831683168316799</c:v>
                </c:pt>
                <c:pt idx="47156">
                  <c:v>0.17821782178217799</c:v>
                </c:pt>
                <c:pt idx="47157">
                  <c:v>0.18811881188118801</c:v>
                </c:pt>
                <c:pt idx="47158">
                  <c:v>0.198019801980198</c:v>
                </c:pt>
                <c:pt idx="47159">
                  <c:v>0.207920792079207</c:v>
                </c:pt>
                <c:pt idx="47160">
                  <c:v>0.21782178217821699</c:v>
                </c:pt>
                <c:pt idx="47161">
                  <c:v>0.22772277227722701</c:v>
                </c:pt>
                <c:pt idx="47162">
                  <c:v>0.237623762376237</c:v>
                </c:pt>
                <c:pt idx="47163">
                  <c:v>0.247524752475247</c:v>
                </c:pt>
                <c:pt idx="47164">
                  <c:v>0.25742574257425699</c:v>
                </c:pt>
                <c:pt idx="47165">
                  <c:v>0.26732673267326701</c:v>
                </c:pt>
                <c:pt idx="47166">
                  <c:v>0.27722772277227697</c:v>
                </c:pt>
                <c:pt idx="47167">
                  <c:v>0.287128712871287</c:v>
                </c:pt>
                <c:pt idx="47168">
                  <c:v>0.29702970297029702</c:v>
                </c:pt>
                <c:pt idx="47169">
                  <c:v>0.30693069306930598</c:v>
                </c:pt>
                <c:pt idx="47170">
                  <c:v>0.316831683168316</c:v>
                </c:pt>
                <c:pt idx="47171">
                  <c:v>0.32673267326732602</c:v>
                </c:pt>
                <c:pt idx="47172">
                  <c:v>0.33663366336633599</c:v>
                </c:pt>
                <c:pt idx="47173">
                  <c:v>0.34653465346534601</c:v>
                </c:pt>
                <c:pt idx="47174">
                  <c:v>0.35643564356435598</c:v>
                </c:pt>
                <c:pt idx="47175">
                  <c:v>0.366336633663366</c:v>
                </c:pt>
                <c:pt idx="47176">
                  <c:v>0.37623762376237602</c:v>
                </c:pt>
                <c:pt idx="47177">
                  <c:v>0.38613861386138598</c:v>
                </c:pt>
                <c:pt idx="47178">
                  <c:v>0.396039603960396</c:v>
                </c:pt>
                <c:pt idx="47179">
                  <c:v>0.40594059405940502</c:v>
                </c:pt>
                <c:pt idx="47180">
                  <c:v>0.41584158415841499</c:v>
                </c:pt>
                <c:pt idx="47181">
                  <c:v>0.42574257425742501</c:v>
                </c:pt>
                <c:pt idx="47182">
                  <c:v>0.43564356435643498</c:v>
                </c:pt>
                <c:pt idx="47183">
                  <c:v>0.445544554455445</c:v>
                </c:pt>
                <c:pt idx="47184">
                  <c:v>0.45544554455445502</c:v>
                </c:pt>
                <c:pt idx="47185">
                  <c:v>0.46534653465346498</c:v>
                </c:pt>
                <c:pt idx="47186">
                  <c:v>0.475247524752475</c:v>
                </c:pt>
                <c:pt idx="47187">
                  <c:v>0.48514851485148502</c:v>
                </c:pt>
                <c:pt idx="47188">
                  <c:v>0.49504950495049499</c:v>
                </c:pt>
                <c:pt idx="47189">
                  <c:v>0.50495049504950495</c:v>
                </c:pt>
                <c:pt idx="47190">
                  <c:v>0.51485148514851398</c:v>
                </c:pt>
                <c:pt idx="47191">
                  <c:v>0.524752475247524</c:v>
                </c:pt>
                <c:pt idx="47192">
                  <c:v>0.53465346534653402</c:v>
                </c:pt>
                <c:pt idx="47193">
                  <c:v>0.54455445544554404</c:v>
                </c:pt>
                <c:pt idx="47194">
                  <c:v>0.55445544554455395</c:v>
                </c:pt>
                <c:pt idx="47195">
                  <c:v>0.56435643564356397</c:v>
                </c:pt>
                <c:pt idx="47196">
                  <c:v>0.57425742574257399</c:v>
                </c:pt>
                <c:pt idx="47197">
                  <c:v>0.58415841584158401</c:v>
                </c:pt>
                <c:pt idx="47198">
                  <c:v>0.59405940594059403</c:v>
                </c:pt>
                <c:pt idx="47199">
                  <c:v>0.60396039603960305</c:v>
                </c:pt>
                <c:pt idx="47200">
                  <c:v>0.61386138613861296</c:v>
                </c:pt>
                <c:pt idx="47201">
                  <c:v>0.62376237623762298</c:v>
                </c:pt>
                <c:pt idx="47202">
                  <c:v>0.633663366336633</c:v>
                </c:pt>
                <c:pt idx="47203">
                  <c:v>0.64356435643564303</c:v>
                </c:pt>
                <c:pt idx="47204">
                  <c:v>0.65346534653465305</c:v>
                </c:pt>
                <c:pt idx="47205">
                  <c:v>0.66336633663366296</c:v>
                </c:pt>
                <c:pt idx="47206">
                  <c:v>0.67326732673267298</c:v>
                </c:pt>
                <c:pt idx="47207">
                  <c:v>0.683168316831683</c:v>
                </c:pt>
                <c:pt idx="47208">
                  <c:v>0.69306930693069302</c:v>
                </c:pt>
                <c:pt idx="47209">
                  <c:v>0.70297029702970204</c:v>
                </c:pt>
                <c:pt idx="47210">
                  <c:v>0.71287128712871195</c:v>
                </c:pt>
                <c:pt idx="47211">
                  <c:v>0.72277227722772197</c:v>
                </c:pt>
                <c:pt idx="47212">
                  <c:v>0.73267326732673199</c:v>
                </c:pt>
                <c:pt idx="47213">
                  <c:v>0.74257425742574201</c:v>
                </c:pt>
                <c:pt idx="47214">
                  <c:v>0.75247524752475203</c:v>
                </c:pt>
                <c:pt idx="47215">
                  <c:v>0.76237623762376205</c:v>
                </c:pt>
                <c:pt idx="47216">
                  <c:v>0.77227722772277196</c:v>
                </c:pt>
                <c:pt idx="47217">
                  <c:v>0.78217821782178198</c:v>
                </c:pt>
                <c:pt idx="47218">
                  <c:v>0.79207920792079201</c:v>
                </c:pt>
                <c:pt idx="47219">
                  <c:v>0.80198019801980203</c:v>
                </c:pt>
                <c:pt idx="47220">
                  <c:v>0.81188118811881105</c:v>
                </c:pt>
                <c:pt idx="47221">
                  <c:v>0.82178217821782096</c:v>
                </c:pt>
                <c:pt idx="47222">
                  <c:v>0.83168316831683098</c:v>
                </c:pt>
                <c:pt idx="47223">
                  <c:v>0.841584158415841</c:v>
                </c:pt>
                <c:pt idx="47224">
                  <c:v>0.85148514851485102</c:v>
                </c:pt>
                <c:pt idx="47225">
                  <c:v>0.86138613861386104</c:v>
                </c:pt>
                <c:pt idx="47226">
                  <c:v>0.87128712871287095</c:v>
                </c:pt>
                <c:pt idx="47227">
                  <c:v>0.88118811881188097</c:v>
                </c:pt>
                <c:pt idx="47228">
                  <c:v>0.89108910891089099</c:v>
                </c:pt>
                <c:pt idx="47229">
                  <c:v>0.90099009900990101</c:v>
                </c:pt>
                <c:pt idx="47230">
                  <c:v>0.91089108910891003</c:v>
                </c:pt>
                <c:pt idx="47231">
                  <c:v>0.92079207920791994</c:v>
                </c:pt>
                <c:pt idx="47232">
                  <c:v>0.93069306930692997</c:v>
                </c:pt>
                <c:pt idx="47233">
                  <c:v>0.94059405940593999</c:v>
                </c:pt>
                <c:pt idx="47234">
                  <c:v>0.95049504950495001</c:v>
                </c:pt>
                <c:pt idx="47235">
                  <c:v>0.96039603960396003</c:v>
                </c:pt>
                <c:pt idx="47236">
                  <c:v>0.97029702970297005</c:v>
                </c:pt>
                <c:pt idx="47237">
                  <c:v>0.98019801980197996</c:v>
                </c:pt>
                <c:pt idx="47238">
                  <c:v>0.99009900990098998</c:v>
                </c:pt>
                <c:pt idx="47239">
                  <c:v>0</c:v>
                </c:pt>
                <c:pt idx="47240">
                  <c:v>2.77777777777777E-2</c:v>
                </c:pt>
                <c:pt idx="47241">
                  <c:v>5.5555555555555497E-2</c:v>
                </c:pt>
                <c:pt idx="47242">
                  <c:v>8.3333333333333301E-2</c:v>
                </c:pt>
                <c:pt idx="47243">
                  <c:v>0.11111111111111099</c:v>
                </c:pt>
                <c:pt idx="47244">
                  <c:v>0.13888888888888801</c:v>
                </c:pt>
                <c:pt idx="47245">
                  <c:v>0.16666666666666599</c:v>
                </c:pt>
                <c:pt idx="47246">
                  <c:v>0.194444444444444</c:v>
                </c:pt>
                <c:pt idx="47247">
                  <c:v>0.22222222222222199</c:v>
                </c:pt>
                <c:pt idx="47248">
                  <c:v>0.25</c:v>
                </c:pt>
                <c:pt idx="47249">
                  <c:v>0.27777777777777701</c:v>
                </c:pt>
                <c:pt idx="47250">
                  <c:v>0.30555555555555503</c:v>
                </c:pt>
                <c:pt idx="47251">
                  <c:v>0.33333333333333298</c:v>
                </c:pt>
                <c:pt idx="47252">
                  <c:v>0.36111111111111099</c:v>
                </c:pt>
                <c:pt idx="47253">
                  <c:v>0.38888888888888801</c:v>
                </c:pt>
                <c:pt idx="47254">
                  <c:v>0.41666666666666602</c:v>
                </c:pt>
                <c:pt idx="47255">
                  <c:v>0.44444444444444398</c:v>
                </c:pt>
                <c:pt idx="47256">
                  <c:v>0.47222222222222199</c:v>
                </c:pt>
                <c:pt idx="47257">
                  <c:v>0.5</c:v>
                </c:pt>
                <c:pt idx="47258">
                  <c:v>0.52777777777777701</c:v>
                </c:pt>
                <c:pt idx="47259">
                  <c:v>0.55555555555555503</c:v>
                </c:pt>
                <c:pt idx="47260">
                  <c:v>0.58333333333333304</c:v>
                </c:pt>
                <c:pt idx="47261">
                  <c:v>0.61111111111111105</c:v>
                </c:pt>
                <c:pt idx="47262">
                  <c:v>0.63888888888888795</c:v>
                </c:pt>
                <c:pt idx="47263">
                  <c:v>0.66666666666666596</c:v>
                </c:pt>
                <c:pt idx="47264">
                  <c:v>0.69444444444444398</c:v>
                </c:pt>
                <c:pt idx="47265">
                  <c:v>0.72222222222222199</c:v>
                </c:pt>
                <c:pt idx="47266">
                  <c:v>0.75</c:v>
                </c:pt>
                <c:pt idx="47267">
                  <c:v>0.77777777777777701</c:v>
                </c:pt>
                <c:pt idx="47268">
                  <c:v>0.80555555555555503</c:v>
                </c:pt>
                <c:pt idx="47269">
                  <c:v>0.83333333333333304</c:v>
                </c:pt>
                <c:pt idx="47270">
                  <c:v>0.86111111111111105</c:v>
                </c:pt>
                <c:pt idx="47271">
                  <c:v>0.88888888888888795</c:v>
                </c:pt>
                <c:pt idx="47272">
                  <c:v>0.91666666666666596</c:v>
                </c:pt>
                <c:pt idx="47273">
                  <c:v>0.94444444444444398</c:v>
                </c:pt>
                <c:pt idx="47274">
                  <c:v>0.97222222222222199</c:v>
                </c:pt>
                <c:pt idx="47275">
                  <c:v>0</c:v>
                </c:pt>
                <c:pt idx="47276">
                  <c:v>7.09219858156028E-3</c:v>
                </c:pt>
                <c:pt idx="47277">
                  <c:v>1.4184397163120499E-2</c:v>
                </c:pt>
                <c:pt idx="47278">
                  <c:v>2.1276595744680799E-2</c:v>
                </c:pt>
                <c:pt idx="47279">
                  <c:v>2.8368794326241099E-2</c:v>
                </c:pt>
                <c:pt idx="47280">
                  <c:v>3.54609929078014E-2</c:v>
                </c:pt>
                <c:pt idx="47281">
                  <c:v>4.2553191489361701E-2</c:v>
                </c:pt>
                <c:pt idx="47282">
                  <c:v>4.9645390070921898E-2</c:v>
                </c:pt>
                <c:pt idx="47283">
                  <c:v>5.6737588652482199E-2</c:v>
                </c:pt>
                <c:pt idx="47284">
                  <c:v>6.3829787234042507E-2</c:v>
                </c:pt>
                <c:pt idx="47285">
                  <c:v>7.09219858156028E-2</c:v>
                </c:pt>
                <c:pt idx="47286">
                  <c:v>7.8014184397163094E-2</c:v>
                </c:pt>
                <c:pt idx="47287">
                  <c:v>8.5106382978723402E-2</c:v>
                </c:pt>
                <c:pt idx="47288">
                  <c:v>9.2198581560283599E-2</c:v>
                </c:pt>
                <c:pt idx="47289">
                  <c:v>9.9290780141843907E-2</c:v>
                </c:pt>
                <c:pt idx="47290">
                  <c:v>0.10638297872340401</c:v>
                </c:pt>
                <c:pt idx="47291">
                  <c:v>0.113475177304964</c:v>
                </c:pt>
                <c:pt idx="47292">
                  <c:v>0.120567375886524</c:v>
                </c:pt>
                <c:pt idx="47293">
                  <c:v>0.12765957446808501</c:v>
                </c:pt>
                <c:pt idx="47294">
                  <c:v>0.134751773049645</c:v>
                </c:pt>
                <c:pt idx="47295">
                  <c:v>0.14184397163120499</c:v>
                </c:pt>
                <c:pt idx="47296">
                  <c:v>0.14893617021276501</c:v>
                </c:pt>
                <c:pt idx="47297">
                  <c:v>0.15602836879432599</c:v>
                </c:pt>
                <c:pt idx="47298">
                  <c:v>0.16312056737588601</c:v>
                </c:pt>
                <c:pt idx="47299">
                  <c:v>0.170212765957446</c:v>
                </c:pt>
                <c:pt idx="47300">
                  <c:v>0.17730496453900699</c:v>
                </c:pt>
                <c:pt idx="47301">
                  <c:v>0.184397163120567</c:v>
                </c:pt>
                <c:pt idx="47302">
                  <c:v>0.19148936170212699</c:v>
                </c:pt>
                <c:pt idx="47303">
                  <c:v>0.19858156028368701</c:v>
                </c:pt>
                <c:pt idx="47304">
                  <c:v>0.205673758865248</c:v>
                </c:pt>
                <c:pt idx="47305">
                  <c:v>0.21276595744680801</c:v>
                </c:pt>
                <c:pt idx="47306">
                  <c:v>0.219858156028368</c:v>
                </c:pt>
                <c:pt idx="47307">
                  <c:v>0.22695035460992899</c:v>
                </c:pt>
                <c:pt idx="47308">
                  <c:v>0.23404255319148901</c:v>
                </c:pt>
                <c:pt idx="47309">
                  <c:v>0.24113475177304899</c:v>
                </c:pt>
                <c:pt idx="47310">
                  <c:v>0.24822695035460901</c:v>
                </c:pt>
                <c:pt idx="47311">
                  <c:v>0.25531914893617003</c:v>
                </c:pt>
                <c:pt idx="47312">
                  <c:v>0.26241134751772999</c:v>
                </c:pt>
                <c:pt idx="47313">
                  <c:v>0.26950354609929</c:v>
                </c:pt>
                <c:pt idx="47314">
                  <c:v>0.27659574468085102</c:v>
                </c:pt>
                <c:pt idx="47315">
                  <c:v>0.28368794326241098</c:v>
                </c:pt>
                <c:pt idx="47316">
                  <c:v>0.290780141843971</c:v>
                </c:pt>
                <c:pt idx="47317">
                  <c:v>0.29787234042553101</c:v>
                </c:pt>
                <c:pt idx="47318">
                  <c:v>0.30496453900709197</c:v>
                </c:pt>
                <c:pt idx="47319">
                  <c:v>0.31205673758865199</c:v>
                </c:pt>
                <c:pt idx="47320">
                  <c:v>0.31914893617021201</c:v>
                </c:pt>
                <c:pt idx="47321">
                  <c:v>0.32624113475177302</c:v>
                </c:pt>
                <c:pt idx="47322">
                  <c:v>0.33333333333333298</c:v>
                </c:pt>
                <c:pt idx="47323">
                  <c:v>0.340425531914893</c:v>
                </c:pt>
                <c:pt idx="47324">
                  <c:v>0.34751773049645301</c:v>
                </c:pt>
                <c:pt idx="47325">
                  <c:v>0.35460992907801397</c:v>
                </c:pt>
                <c:pt idx="47326">
                  <c:v>0.36170212765957399</c:v>
                </c:pt>
                <c:pt idx="47327">
                  <c:v>0.36879432624113401</c:v>
                </c:pt>
                <c:pt idx="47328">
                  <c:v>0.37588652482269502</c:v>
                </c:pt>
                <c:pt idx="47329">
                  <c:v>0.38297872340425498</c:v>
                </c:pt>
                <c:pt idx="47330">
                  <c:v>0.390070921985815</c:v>
                </c:pt>
                <c:pt idx="47331">
                  <c:v>0.39716312056737502</c:v>
                </c:pt>
                <c:pt idx="47332">
                  <c:v>0.40425531914893598</c:v>
                </c:pt>
                <c:pt idx="47333">
                  <c:v>0.41134751773049599</c:v>
                </c:pt>
                <c:pt idx="47334">
                  <c:v>0.41843971631205601</c:v>
                </c:pt>
                <c:pt idx="47335">
                  <c:v>0.42553191489361702</c:v>
                </c:pt>
                <c:pt idx="47336">
                  <c:v>0.43262411347517699</c:v>
                </c:pt>
                <c:pt idx="47337">
                  <c:v>0.439716312056737</c:v>
                </c:pt>
                <c:pt idx="47338">
                  <c:v>0.44680851063829702</c:v>
                </c:pt>
                <c:pt idx="47339">
                  <c:v>0.45390070921985798</c:v>
                </c:pt>
                <c:pt idx="47340">
                  <c:v>0.46099290780141799</c:v>
                </c:pt>
                <c:pt idx="47341">
                  <c:v>0.46808510638297801</c:v>
                </c:pt>
                <c:pt idx="47342">
                  <c:v>0.47517730496453903</c:v>
                </c:pt>
                <c:pt idx="47343">
                  <c:v>0.48226950354609899</c:v>
                </c:pt>
                <c:pt idx="47344">
                  <c:v>0.489361702127659</c:v>
                </c:pt>
                <c:pt idx="47345">
                  <c:v>0.49645390070921902</c:v>
                </c:pt>
                <c:pt idx="47346">
                  <c:v>0.50354609929077998</c:v>
                </c:pt>
                <c:pt idx="47347">
                  <c:v>0.51063829787234005</c:v>
                </c:pt>
                <c:pt idx="47348">
                  <c:v>0.51773049645390001</c:v>
                </c:pt>
                <c:pt idx="47349">
                  <c:v>0.52482269503546097</c:v>
                </c:pt>
                <c:pt idx="47350">
                  <c:v>0.53191489361702105</c:v>
                </c:pt>
                <c:pt idx="47351">
                  <c:v>0.53900709219858101</c:v>
                </c:pt>
                <c:pt idx="47352">
                  <c:v>0.54609929078014097</c:v>
                </c:pt>
                <c:pt idx="47353">
                  <c:v>0.55319148936170204</c:v>
                </c:pt>
                <c:pt idx="47354">
                  <c:v>0.560283687943262</c:v>
                </c:pt>
                <c:pt idx="47355">
                  <c:v>0.56737588652482196</c:v>
                </c:pt>
                <c:pt idx="47356">
                  <c:v>0.57446808510638303</c:v>
                </c:pt>
                <c:pt idx="47357">
                  <c:v>0.58156028368794299</c:v>
                </c:pt>
                <c:pt idx="47358">
                  <c:v>0.58865248226950295</c:v>
                </c:pt>
                <c:pt idx="47359">
                  <c:v>0.59574468085106302</c:v>
                </c:pt>
                <c:pt idx="47360">
                  <c:v>0.60283687943262398</c:v>
                </c:pt>
                <c:pt idx="47361">
                  <c:v>0.60992907801418395</c:v>
                </c:pt>
                <c:pt idx="47362">
                  <c:v>0.61702127659574402</c:v>
                </c:pt>
                <c:pt idx="47363">
                  <c:v>0.62411347517730498</c:v>
                </c:pt>
                <c:pt idx="47364">
                  <c:v>0.63120567375886505</c:v>
                </c:pt>
                <c:pt idx="47365">
                  <c:v>0.63829787234042501</c:v>
                </c:pt>
                <c:pt idx="47366">
                  <c:v>0.64539007092198497</c:v>
                </c:pt>
                <c:pt idx="47367">
                  <c:v>0.65248226950354604</c:v>
                </c:pt>
                <c:pt idx="47368">
                  <c:v>0.659574468085106</c:v>
                </c:pt>
                <c:pt idx="47369">
                  <c:v>0.66666666666666596</c:v>
                </c:pt>
                <c:pt idx="47370">
                  <c:v>0.67375886524822604</c:v>
                </c:pt>
                <c:pt idx="47371">
                  <c:v>0.680851063829787</c:v>
                </c:pt>
                <c:pt idx="47372">
                  <c:v>0.68794326241134696</c:v>
                </c:pt>
                <c:pt idx="47373">
                  <c:v>0.69503546099290703</c:v>
                </c:pt>
                <c:pt idx="47374">
                  <c:v>0.70212765957446799</c:v>
                </c:pt>
                <c:pt idx="47375">
                  <c:v>0.70921985815602795</c:v>
                </c:pt>
                <c:pt idx="47376">
                  <c:v>0.71631205673758802</c:v>
                </c:pt>
                <c:pt idx="47377">
                  <c:v>0.72340425531914898</c:v>
                </c:pt>
                <c:pt idx="47378">
                  <c:v>0.73049645390070905</c:v>
                </c:pt>
                <c:pt idx="47379">
                  <c:v>0.73758865248226901</c:v>
                </c:pt>
                <c:pt idx="47380">
                  <c:v>0.74468085106382897</c:v>
                </c:pt>
                <c:pt idx="47381">
                  <c:v>0.75177304964539005</c:v>
                </c:pt>
                <c:pt idx="47382">
                  <c:v>0.75886524822695001</c:v>
                </c:pt>
                <c:pt idx="47383">
                  <c:v>0.76595744680850997</c:v>
                </c:pt>
                <c:pt idx="47384">
                  <c:v>0.77304964539007004</c:v>
                </c:pt>
                <c:pt idx="47385">
                  <c:v>0.780141843971631</c:v>
                </c:pt>
                <c:pt idx="47386">
                  <c:v>0.78723404255319096</c:v>
                </c:pt>
                <c:pt idx="47387">
                  <c:v>0.79432624113475103</c:v>
                </c:pt>
                <c:pt idx="47388">
                  <c:v>0.80141843971631199</c:v>
                </c:pt>
                <c:pt idx="47389">
                  <c:v>0.80851063829787195</c:v>
                </c:pt>
                <c:pt idx="47390">
                  <c:v>0.81560283687943202</c:v>
                </c:pt>
                <c:pt idx="47391">
                  <c:v>0.82269503546099199</c:v>
                </c:pt>
                <c:pt idx="47392">
                  <c:v>0.82978723404255295</c:v>
                </c:pt>
                <c:pt idx="47393">
                  <c:v>0.83687943262411302</c:v>
                </c:pt>
                <c:pt idx="47394">
                  <c:v>0.84397163120567298</c:v>
                </c:pt>
                <c:pt idx="47395">
                  <c:v>0.85106382978723405</c:v>
                </c:pt>
                <c:pt idx="47396">
                  <c:v>0.85815602836879401</c:v>
                </c:pt>
                <c:pt idx="47397">
                  <c:v>0.86524822695035397</c:v>
                </c:pt>
                <c:pt idx="47398">
                  <c:v>0.87234042553191404</c:v>
                </c:pt>
                <c:pt idx="47399">
                  <c:v>0.879432624113475</c:v>
                </c:pt>
                <c:pt idx="47400">
                  <c:v>0.88652482269503496</c:v>
                </c:pt>
                <c:pt idx="47401">
                  <c:v>0.89361702127659504</c:v>
                </c:pt>
                <c:pt idx="47402">
                  <c:v>0.900709219858156</c:v>
                </c:pt>
                <c:pt idx="47403">
                  <c:v>0.90780141843971596</c:v>
                </c:pt>
                <c:pt idx="47404">
                  <c:v>0.91489361702127603</c:v>
                </c:pt>
                <c:pt idx="47405">
                  <c:v>0.92198581560283599</c:v>
                </c:pt>
                <c:pt idx="47406">
                  <c:v>0.92907801418439695</c:v>
                </c:pt>
                <c:pt idx="47407">
                  <c:v>0.93617021276595702</c:v>
                </c:pt>
                <c:pt idx="47408">
                  <c:v>0.94326241134751698</c:v>
                </c:pt>
                <c:pt idx="47409">
                  <c:v>0.95035460992907805</c:v>
                </c:pt>
                <c:pt idx="47410">
                  <c:v>0.95744680851063801</c:v>
                </c:pt>
                <c:pt idx="47411">
                  <c:v>0.96453900709219798</c:v>
                </c:pt>
                <c:pt idx="47412">
                  <c:v>0.97163120567375805</c:v>
                </c:pt>
                <c:pt idx="47413">
                  <c:v>0.97872340425531901</c:v>
                </c:pt>
                <c:pt idx="47414">
                  <c:v>0.98581560283687897</c:v>
                </c:pt>
                <c:pt idx="47415">
                  <c:v>0.99290780141843904</c:v>
                </c:pt>
                <c:pt idx="47416">
                  <c:v>0</c:v>
                </c:pt>
                <c:pt idx="47417">
                  <c:v>1.04166666666666E-2</c:v>
                </c:pt>
                <c:pt idx="47418">
                  <c:v>2.0833333333333301E-2</c:v>
                </c:pt>
                <c:pt idx="47419">
                  <c:v>3.125E-2</c:v>
                </c:pt>
                <c:pt idx="47420">
                  <c:v>4.1666666666666602E-2</c:v>
                </c:pt>
                <c:pt idx="47421">
                  <c:v>5.2083333333333301E-2</c:v>
                </c:pt>
                <c:pt idx="47422">
                  <c:v>6.25E-2</c:v>
                </c:pt>
                <c:pt idx="47423">
                  <c:v>7.2916666666666602E-2</c:v>
                </c:pt>
                <c:pt idx="47424">
                  <c:v>8.3333333333333301E-2</c:v>
                </c:pt>
                <c:pt idx="47425">
                  <c:v>9.375E-2</c:v>
                </c:pt>
                <c:pt idx="47426">
                  <c:v>0.10416666666666601</c:v>
                </c:pt>
                <c:pt idx="47427">
                  <c:v>0.114583333333333</c:v>
                </c:pt>
                <c:pt idx="47428">
                  <c:v>0.125</c:v>
                </c:pt>
                <c:pt idx="47429">
                  <c:v>0.13541666666666599</c:v>
                </c:pt>
                <c:pt idx="47430">
                  <c:v>0.14583333333333301</c:v>
                </c:pt>
                <c:pt idx="47431">
                  <c:v>0.15625</c:v>
                </c:pt>
                <c:pt idx="47432">
                  <c:v>0.16666666666666599</c:v>
                </c:pt>
                <c:pt idx="47433">
                  <c:v>0.17708333333333301</c:v>
                </c:pt>
                <c:pt idx="47434">
                  <c:v>0.1875</c:v>
                </c:pt>
                <c:pt idx="47435">
                  <c:v>0.19791666666666599</c:v>
                </c:pt>
                <c:pt idx="47436">
                  <c:v>0.20833333333333301</c:v>
                </c:pt>
                <c:pt idx="47437">
                  <c:v>0.21875</c:v>
                </c:pt>
                <c:pt idx="47438">
                  <c:v>0.22916666666666599</c:v>
                </c:pt>
                <c:pt idx="47439">
                  <c:v>0.23958333333333301</c:v>
                </c:pt>
                <c:pt idx="47440">
                  <c:v>0.25</c:v>
                </c:pt>
                <c:pt idx="47441">
                  <c:v>0.26041666666666602</c:v>
                </c:pt>
                <c:pt idx="47442">
                  <c:v>0.27083333333333298</c:v>
                </c:pt>
                <c:pt idx="47443">
                  <c:v>0.28125</c:v>
                </c:pt>
                <c:pt idx="47444">
                  <c:v>0.29166666666666602</c:v>
                </c:pt>
                <c:pt idx="47445">
                  <c:v>0.30208333333333298</c:v>
                </c:pt>
                <c:pt idx="47446">
                  <c:v>0.3125</c:v>
                </c:pt>
                <c:pt idx="47447">
                  <c:v>0.32291666666666602</c:v>
                </c:pt>
                <c:pt idx="47448">
                  <c:v>0.33333333333333298</c:v>
                </c:pt>
                <c:pt idx="47449">
                  <c:v>0.34375</c:v>
                </c:pt>
                <c:pt idx="47450">
                  <c:v>0.35416666666666602</c:v>
                </c:pt>
                <c:pt idx="47451">
                  <c:v>0.36458333333333298</c:v>
                </c:pt>
                <c:pt idx="47452">
                  <c:v>0.375</c:v>
                </c:pt>
                <c:pt idx="47453">
                  <c:v>0.38541666666666602</c:v>
                </c:pt>
                <c:pt idx="47454">
                  <c:v>0.39583333333333298</c:v>
                </c:pt>
                <c:pt idx="47455">
                  <c:v>0.40625</c:v>
                </c:pt>
                <c:pt idx="47456">
                  <c:v>0.41666666666666602</c:v>
                </c:pt>
                <c:pt idx="47457">
                  <c:v>0.42708333333333298</c:v>
                </c:pt>
                <c:pt idx="47458">
                  <c:v>0.4375</c:v>
                </c:pt>
                <c:pt idx="47459">
                  <c:v>0.44791666666666602</c:v>
                </c:pt>
                <c:pt idx="47460">
                  <c:v>0.45833333333333298</c:v>
                </c:pt>
                <c:pt idx="47461">
                  <c:v>0.46875</c:v>
                </c:pt>
                <c:pt idx="47462">
                  <c:v>0.47916666666666602</c:v>
                </c:pt>
                <c:pt idx="47463">
                  <c:v>0.48958333333333298</c:v>
                </c:pt>
                <c:pt idx="47464">
                  <c:v>0.5</c:v>
                </c:pt>
                <c:pt idx="47465">
                  <c:v>0.51041666666666596</c:v>
                </c:pt>
                <c:pt idx="47466">
                  <c:v>0.52083333333333304</c:v>
                </c:pt>
                <c:pt idx="47467">
                  <c:v>0.53125</c:v>
                </c:pt>
                <c:pt idx="47468">
                  <c:v>0.54166666666666596</c:v>
                </c:pt>
                <c:pt idx="47469">
                  <c:v>0.55208333333333304</c:v>
                </c:pt>
                <c:pt idx="47470">
                  <c:v>0.5625</c:v>
                </c:pt>
                <c:pt idx="47471">
                  <c:v>0.57291666666666596</c:v>
                </c:pt>
                <c:pt idx="47472">
                  <c:v>0.58333333333333304</c:v>
                </c:pt>
                <c:pt idx="47473">
                  <c:v>0.59375</c:v>
                </c:pt>
                <c:pt idx="47474">
                  <c:v>0.60416666666666596</c:v>
                </c:pt>
                <c:pt idx="47475">
                  <c:v>0.61458333333333304</c:v>
                </c:pt>
                <c:pt idx="47476">
                  <c:v>0.625</c:v>
                </c:pt>
                <c:pt idx="47477">
                  <c:v>0.63541666666666596</c:v>
                </c:pt>
                <c:pt idx="47478">
                  <c:v>0.64583333333333304</c:v>
                </c:pt>
                <c:pt idx="47479">
                  <c:v>0.65625</c:v>
                </c:pt>
                <c:pt idx="47480">
                  <c:v>0.66666666666666596</c:v>
                </c:pt>
                <c:pt idx="47481">
                  <c:v>0.67708333333333304</c:v>
                </c:pt>
                <c:pt idx="47482">
                  <c:v>0.6875</c:v>
                </c:pt>
                <c:pt idx="47483">
                  <c:v>0.69791666666666596</c:v>
                </c:pt>
                <c:pt idx="47484">
                  <c:v>0.70833333333333304</c:v>
                </c:pt>
                <c:pt idx="47485">
                  <c:v>0.71875</c:v>
                </c:pt>
                <c:pt idx="47486">
                  <c:v>0.72916666666666596</c:v>
                </c:pt>
                <c:pt idx="47487">
                  <c:v>0.73958333333333304</c:v>
                </c:pt>
                <c:pt idx="47488">
                  <c:v>0.75</c:v>
                </c:pt>
                <c:pt idx="47489">
                  <c:v>0.76041666666666596</c:v>
                </c:pt>
                <c:pt idx="47490">
                  <c:v>0.77083333333333304</c:v>
                </c:pt>
                <c:pt idx="47491">
                  <c:v>0.78125</c:v>
                </c:pt>
                <c:pt idx="47492">
                  <c:v>0.79166666666666596</c:v>
                </c:pt>
                <c:pt idx="47493">
                  <c:v>0.80208333333333304</c:v>
                </c:pt>
                <c:pt idx="47494">
                  <c:v>0.8125</c:v>
                </c:pt>
                <c:pt idx="47495">
                  <c:v>0.82291666666666596</c:v>
                </c:pt>
                <c:pt idx="47496">
                  <c:v>0.83333333333333304</c:v>
                </c:pt>
                <c:pt idx="47497">
                  <c:v>0.84375</c:v>
                </c:pt>
                <c:pt idx="47498">
                  <c:v>0.85416666666666596</c:v>
                </c:pt>
                <c:pt idx="47499">
                  <c:v>0.86458333333333304</c:v>
                </c:pt>
                <c:pt idx="47500">
                  <c:v>0.875</c:v>
                </c:pt>
                <c:pt idx="47501">
                  <c:v>0.88541666666666596</c:v>
                </c:pt>
                <c:pt idx="47502">
                  <c:v>0.89583333333333304</c:v>
                </c:pt>
                <c:pt idx="47503">
                  <c:v>0.90625</c:v>
                </c:pt>
                <c:pt idx="47504">
                  <c:v>0.91666666666666596</c:v>
                </c:pt>
                <c:pt idx="47505">
                  <c:v>0.92708333333333304</c:v>
                </c:pt>
                <c:pt idx="47506">
                  <c:v>0.9375</c:v>
                </c:pt>
                <c:pt idx="47507">
                  <c:v>0.94791666666666596</c:v>
                </c:pt>
                <c:pt idx="47508">
                  <c:v>0.95833333333333304</c:v>
                </c:pt>
                <c:pt idx="47509">
                  <c:v>0.96875</c:v>
                </c:pt>
                <c:pt idx="47510">
                  <c:v>0.97916666666666596</c:v>
                </c:pt>
                <c:pt idx="47511">
                  <c:v>0.98958333333333304</c:v>
                </c:pt>
                <c:pt idx="47512">
                  <c:v>0</c:v>
                </c:pt>
                <c:pt idx="47513">
                  <c:v>1.2987012987012899E-2</c:v>
                </c:pt>
                <c:pt idx="47514">
                  <c:v>2.5974025974025899E-2</c:v>
                </c:pt>
                <c:pt idx="47515">
                  <c:v>3.8961038961038898E-2</c:v>
                </c:pt>
                <c:pt idx="47516">
                  <c:v>5.1948051948051903E-2</c:v>
                </c:pt>
                <c:pt idx="47517">
                  <c:v>6.4935064935064901E-2</c:v>
                </c:pt>
                <c:pt idx="47518">
                  <c:v>7.7922077922077906E-2</c:v>
                </c:pt>
                <c:pt idx="47519">
                  <c:v>9.0909090909090898E-2</c:v>
                </c:pt>
                <c:pt idx="47520">
                  <c:v>0.103896103896103</c:v>
                </c:pt>
                <c:pt idx="47521">
                  <c:v>0.11688311688311601</c:v>
                </c:pt>
                <c:pt idx="47522">
                  <c:v>0.129870129870129</c:v>
                </c:pt>
                <c:pt idx="47523">
                  <c:v>0.14285714285714199</c:v>
                </c:pt>
                <c:pt idx="47524">
                  <c:v>0.15584415584415501</c:v>
                </c:pt>
                <c:pt idx="47525">
                  <c:v>0.168831168831168</c:v>
                </c:pt>
                <c:pt idx="47526">
                  <c:v>0.18181818181818099</c:v>
                </c:pt>
                <c:pt idx="47527">
                  <c:v>0.19480519480519401</c:v>
                </c:pt>
                <c:pt idx="47528">
                  <c:v>0.207792207792207</c:v>
                </c:pt>
                <c:pt idx="47529">
                  <c:v>0.22077922077921999</c:v>
                </c:pt>
                <c:pt idx="47530">
                  <c:v>0.23376623376623301</c:v>
                </c:pt>
                <c:pt idx="47531">
                  <c:v>0.246753246753246</c:v>
                </c:pt>
                <c:pt idx="47532">
                  <c:v>0.25974025974025899</c:v>
                </c:pt>
                <c:pt idx="47533">
                  <c:v>0.27272727272727199</c:v>
                </c:pt>
                <c:pt idx="47534">
                  <c:v>0.28571428571428498</c:v>
                </c:pt>
                <c:pt idx="47535">
                  <c:v>0.29870129870129802</c:v>
                </c:pt>
                <c:pt idx="47536">
                  <c:v>0.31168831168831101</c:v>
                </c:pt>
                <c:pt idx="47537">
                  <c:v>0.32467532467532401</c:v>
                </c:pt>
                <c:pt idx="47538">
                  <c:v>0.337662337662337</c:v>
                </c:pt>
                <c:pt idx="47539">
                  <c:v>0.35064935064934999</c:v>
                </c:pt>
                <c:pt idx="47540">
                  <c:v>0.36363636363636298</c:v>
                </c:pt>
                <c:pt idx="47541">
                  <c:v>0.37662337662337603</c:v>
                </c:pt>
                <c:pt idx="47542">
                  <c:v>0.38961038961038902</c:v>
                </c:pt>
                <c:pt idx="47543">
                  <c:v>0.40259740259740201</c:v>
                </c:pt>
                <c:pt idx="47544">
                  <c:v>0.415584415584415</c:v>
                </c:pt>
                <c:pt idx="47545">
                  <c:v>0.42857142857142799</c:v>
                </c:pt>
                <c:pt idx="47546">
                  <c:v>0.44155844155844098</c:v>
                </c:pt>
                <c:pt idx="47547">
                  <c:v>0.45454545454545398</c:v>
                </c:pt>
                <c:pt idx="47548">
                  <c:v>0.46753246753246702</c:v>
                </c:pt>
                <c:pt idx="47549">
                  <c:v>0.48051948051948001</c:v>
                </c:pt>
                <c:pt idx="47550">
                  <c:v>0.493506493506493</c:v>
                </c:pt>
                <c:pt idx="47551">
                  <c:v>0.506493506493506</c:v>
                </c:pt>
                <c:pt idx="47552">
                  <c:v>0.51948051948051899</c:v>
                </c:pt>
                <c:pt idx="47553">
                  <c:v>0.53246753246753198</c:v>
                </c:pt>
                <c:pt idx="47554">
                  <c:v>0.54545454545454497</c:v>
                </c:pt>
                <c:pt idx="47555">
                  <c:v>0.55844155844155796</c:v>
                </c:pt>
                <c:pt idx="47556">
                  <c:v>0.57142857142857095</c:v>
                </c:pt>
                <c:pt idx="47557">
                  <c:v>0.58441558441558406</c:v>
                </c:pt>
                <c:pt idx="47558">
                  <c:v>0.59740259740259705</c:v>
                </c:pt>
                <c:pt idx="47559">
                  <c:v>0.61038961038961004</c:v>
                </c:pt>
                <c:pt idx="47560">
                  <c:v>0.62337662337662303</c:v>
                </c:pt>
                <c:pt idx="47561">
                  <c:v>0.63636363636363602</c:v>
                </c:pt>
                <c:pt idx="47562">
                  <c:v>0.64935064935064901</c:v>
                </c:pt>
                <c:pt idx="47563">
                  <c:v>0.662337662337662</c:v>
                </c:pt>
                <c:pt idx="47564">
                  <c:v>0.67532467532467499</c:v>
                </c:pt>
                <c:pt idx="47565">
                  <c:v>0.68831168831168799</c:v>
                </c:pt>
                <c:pt idx="47566">
                  <c:v>0.70129870129870098</c:v>
                </c:pt>
                <c:pt idx="47567">
                  <c:v>0.71428571428571397</c:v>
                </c:pt>
                <c:pt idx="47568">
                  <c:v>0.72727272727272696</c:v>
                </c:pt>
                <c:pt idx="47569">
                  <c:v>0.74025974025973995</c:v>
                </c:pt>
                <c:pt idx="47570">
                  <c:v>0.75324675324675305</c:v>
                </c:pt>
                <c:pt idx="47571">
                  <c:v>0.76623376623376604</c:v>
                </c:pt>
                <c:pt idx="47572">
                  <c:v>0.77922077922077904</c:v>
                </c:pt>
                <c:pt idx="47573">
                  <c:v>0.79220779220779203</c:v>
                </c:pt>
                <c:pt idx="47574">
                  <c:v>0.80519480519480502</c:v>
                </c:pt>
                <c:pt idx="47575">
                  <c:v>0.81818181818181801</c:v>
                </c:pt>
                <c:pt idx="47576">
                  <c:v>0.831168831168831</c:v>
                </c:pt>
                <c:pt idx="47577">
                  <c:v>0.84415584415584399</c:v>
                </c:pt>
                <c:pt idx="47578">
                  <c:v>0.85714285714285698</c:v>
                </c:pt>
                <c:pt idx="47579">
                  <c:v>0.87012987012986998</c:v>
                </c:pt>
                <c:pt idx="47580">
                  <c:v>0.88311688311688297</c:v>
                </c:pt>
                <c:pt idx="47581">
                  <c:v>0.89610389610389596</c:v>
                </c:pt>
                <c:pt idx="47582">
                  <c:v>0.90909090909090895</c:v>
                </c:pt>
                <c:pt idx="47583">
                  <c:v>0.92207792207792205</c:v>
                </c:pt>
                <c:pt idx="47584">
                  <c:v>0.93506493506493504</c:v>
                </c:pt>
                <c:pt idx="47585">
                  <c:v>0.94805194805194803</c:v>
                </c:pt>
                <c:pt idx="47586">
                  <c:v>0.96103896103896103</c:v>
                </c:pt>
                <c:pt idx="47587">
                  <c:v>0.97402597402597402</c:v>
                </c:pt>
                <c:pt idx="47588">
                  <c:v>0.98701298701298701</c:v>
                </c:pt>
                <c:pt idx="47589">
                  <c:v>0</c:v>
                </c:pt>
                <c:pt idx="47590">
                  <c:v>1.4925373134328301E-2</c:v>
                </c:pt>
                <c:pt idx="47591">
                  <c:v>2.9850746268656699E-2</c:v>
                </c:pt>
                <c:pt idx="47592">
                  <c:v>4.4776119402985003E-2</c:v>
                </c:pt>
                <c:pt idx="47593">
                  <c:v>5.9701492537313397E-2</c:v>
                </c:pt>
                <c:pt idx="47594">
                  <c:v>7.4626865671641701E-2</c:v>
                </c:pt>
                <c:pt idx="47595">
                  <c:v>8.9552238805970102E-2</c:v>
                </c:pt>
                <c:pt idx="47596">
                  <c:v>0.104477611940298</c:v>
                </c:pt>
                <c:pt idx="47597">
                  <c:v>0.119402985074626</c:v>
                </c:pt>
                <c:pt idx="47598">
                  <c:v>0.134328358208955</c:v>
                </c:pt>
                <c:pt idx="47599">
                  <c:v>0.14925373134328301</c:v>
                </c:pt>
                <c:pt idx="47600">
                  <c:v>0.164179104477611</c:v>
                </c:pt>
                <c:pt idx="47601">
                  <c:v>0.17910447761194001</c:v>
                </c:pt>
                <c:pt idx="47602">
                  <c:v>0.194029850746268</c:v>
                </c:pt>
                <c:pt idx="47603">
                  <c:v>0.20895522388059701</c:v>
                </c:pt>
                <c:pt idx="47604">
                  <c:v>0.22388059701492499</c:v>
                </c:pt>
                <c:pt idx="47605">
                  <c:v>0.23880597014925301</c:v>
                </c:pt>
                <c:pt idx="47606">
                  <c:v>0.25373134328358199</c:v>
                </c:pt>
                <c:pt idx="47607">
                  <c:v>0.26865671641791</c:v>
                </c:pt>
                <c:pt idx="47608">
                  <c:v>0.28358208955223801</c:v>
                </c:pt>
                <c:pt idx="47609">
                  <c:v>0.29850746268656703</c:v>
                </c:pt>
                <c:pt idx="47610">
                  <c:v>0.31343283582089498</c:v>
                </c:pt>
                <c:pt idx="47611">
                  <c:v>0.328358208955223</c:v>
                </c:pt>
                <c:pt idx="47612">
                  <c:v>0.34328358208955201</c:v>
                </c:pt>
                <c:pt idx="47613">
                  <c:v>0.35820895522388002</c:v>
                </c:pt>
                <c:pt idx="47614">
                  <c:v>0.37313432835820898</c:v>
                </c:pt>
                <c:pt idx="47615">
                  <c:v>0.38805970149253699</c:v>
                </c:pt>
                <c:pt idx="47616">
                  <c:v>0.402985074626865</c:v>
                </c:pt>
                <c:pt idx="47617">
                  <c:v>0.41791044776119401</c:v>
                </c:pt>
                <c:pt idx="47618">
                  <c:v>0.43283582089552203</c:v>
                </c:pt>
                <c:pt idx="47619">
                  <c:v>0.44776119402984998</c:v>
                </c:pt>
                <c:pt idx="47620">
                  <c:v>0.462686567164179</c:v>
                </c:pt>
                <c:pt idx="47621">
                  <c:v>0.47761194029850701</c:v>
                </c:pt>
                <c:pt idx="47622">
                  <c:v>0.49253731343283502</c:v>
                </c:pt>
                <c:pt idx="47623">
                  <c:v>0.50746268656716398</c:v>
                </c:pt>
                <c:pt idx="47624">
                  <c:v>0.52238805970149205</c:v>
                </c:pt>
                <c:pt idx="47625">
                  <c:v>0.53731343283582</c:v>
                </c:pt>
                <c:pt idx="47626">
                  <c:v>0.55223880597014896</c:v>
                </c:pt>
                <c:pt idx="47627">
                  <c:v>0.56716417910447703</c:v>
                </c:pt>
                <c:pt idx="47628">
                  <c:v>0.58208955223880599</c:v>
                </c:pt>
                <c:pt idx="47629">
                  <c:v>0.59701492537313405</c:v>
                </c:pt>
                <c:pt idx="47630">
                  <c:v>0.61194029850746201</c:v>
                </c:pt>
                <c:pt idx="47631">
                  <c:v>0.62686567164179097</c:v>
                </c:pt>
                <c:pt idx="47632">
                  <c:v>0.64179104477611904</c:v>
                </c:pt>
                <c:pt idx="47633">
                  <c:v>0.65671641791044699</c:v>
                </c:pt>
                <c:pt idx="47634">
                  <c:v>0.67164179104477595</c:v>
                </c:pt>
                <c:pt idx="47635">
                  <c:v>0.68656716417910402</c:v>
                </c:pt>
                <c:pt idx="47636">
                  <c:v>0.70149253731343197</c:v>
                </c:pt>
                <c:pt idx="47637">
                  <c:v>0.71641791044776104</c:v>
                </c:pt>
                <c:pt idx="47638">
                  <c:v>0.731343283582089</c:v>
                </c:pt>
                <c:pt idx="47639">
                  <c:v>0.74626865671641796</c:v>
                </c:pt>
                <c:pt idx="47640">
                  <c:v>0.76119402985074602</c:v>
                </c:pt>
                <c:pt idx="47641">
                  <c:v>0.77611940298507398</c:v>
                </c:pt>
                <c:pt idx="47642">
                  <c:v>0.79104477611940205</c:v>
                </c:pt>
                <c:pt idx="47643">
                  <c:v>0.80597014925373101</c:v>
                </c:pt>
                <c:pt idx="47644">
                  <c:v>0.82089552238805896</c:v>
                </c:pt>
                <c:pt idx="47645">
                  <c:v>0.83582089552238803</c:v>
                </c:pt>
                <c:pt idx="47646">
                  <c:v>0.85074626865671599</c:v>
                </c:pt>
                <c:pt idx="47647">
                  <c:v>0.86567164179104406</c:v>
                </c:pt>
                <c:pt idx="47648">
                  <c:v>0.88059701492537301</c:v>
                </c:pt>
                <c:pt idx="47649">
                  <c:v>0.89552238805970097</c:v>
                </c:pt>
                <c:pt idx="47650">
                  <c:v>0.91044776119402904</c:v>
                </c:pt>
                <c:pt idx="47651">
                  <c:v>0.92537313432835799</c:v>
                </c:pt>
                <c:pt idx="47652">
                  <c:v>0.94029850746268595</c:v>
                </c:pt>
                <c:pt idx="47653">
                  <c:v>0.95522388059701402</c:v>
                </c:pt>
                <c:pt idx="47654">
                  <c:v>0.97014925373134298</c:v>
                </c:pt>
                <c:pt idx="47655">
                  <c:v>0.98507462686567104</c:v>
                </c:pt>
                <c:pt idx="47656">
                  <c:v>0</c:v>
                </c:pt>
                <c:pt idx="47657">
                  <c:v>1.09890109890109E-2</c:v>
                </c:pt>
                <c:pt idx="47658">
                  <c:v>2.19780219780219E-2</c:v>
                </c:pt>
                <c:pt idx="47659">
                  <c:v>3.2967032967032898E-2</c:v>
                </c:pt>
                <c:pt idx="47660">
                  <c:v>4.3956043956043897E-2</c:v>
                </c:pt>
                <c:pt idx="47661">
                  <c:v>5.4945054945054903E-2</c:v>
                </c:pt>
                <c:pt idx="47662">
                  <c:v>6.5934065934065894E-2</c:v>
                </c:pt>
                <c:pt idx="47663">
                  <c:v>7.69230769230769E-2</c:v>
                </c:pt>
                <c:pt idx="47664">
                  <c:v>8.7912087912087905E-2</c:v>
                </c:pt>
                <c:pt idx="47665">
                  <c:v>9.8901098901098897E-2</c:v>
                </c:pt>
                <c:pt idx="47666">
                  <c:v>0.109890109890109</c:v>
                </c:pt>
                <c:pt idx="47667">
                  <c:v>0.12087912087912001</c:v>
                </c:pt>
                <c:pt idx="47668">
                  <c:v>0.13186813186813101</c:v>
                </c:pt>
                <c:pt idx="47669">
                  <c:v>0.14285714285714199</c:v>
                </c:pt>
                <c:pt idx="47670">
                  <c:v>0.15384615384615299</c:v>
                </c:pt>
                <c:pt idx="47671">
                  <c:v>0.164835164835164</c:v>
                </c:pt>
                <c:pt idx="47672">
                  <c:v>0.17582417582417501</c:v>
                </c:pt>
                <c:pt idx="47673">
                  <c:v>0.18681318681318601</c:v>
                </c:pt>
                <c:pt idx="47674">
                  <c:v>0.19780219780219699</c:v>
                </c:pt>
                <c:pt idx="47675">
                  <c:v>0.20879120879120799</c:v>
                </c:pt>
                <c:pt idx="47676">
                  <c:v>0.219780219780219</c:v>
                </c:pt>
                <c:pt idx="47677">
                  <c:v>0.23076923076923</c:v>
                </c:pt>
                <c:pt idx="47678">
                  <c:v>0.24175824175824101</c:v>
                </c:pt>
                <c:pt idx="47679">
                  <c:v>0.25274725274725202</c:v>
                </c:pt>
                <c:pt idx="47680">
                  <c:v>0.26373626373626302</c:v>
                </c:pt>
                <c:pt idx="47681">
                  <c:v>0.27472527472527403</c:v>
                </c:pt>
                <c:pt idx="47682">
                  <c:v>0.28571428571428498</c:v>
                </c:pt>
                <c:pt idx="47683">
                  <c:v>0.29670329670329598</c:v>
                </c:pt>
                <c:pt idx="47684">
                  <c:v>0.30769230769230699</c:v>
                </c:pt>
                <c:pt idx="47685">
                  <c:v>0.31868131868131799</c:v>
                </c:pt>
                <c:pt idx="47686">
                  <c:v>0.329670329670329</c:v>
                </c:pt>
                <c:pt idx="47687">
                  <c:v>0.34065934065934</c:v>
                </c:pt>
                <c:pt idx="47688">
                  <c:v>0.35164835164835101</c:v>
                </c:pt>
                <c:pt idx="47689">
                  <c:v>0.36263736263736202</c:v>
                </c:pt>
                <c:pt idx="47690">
                  <c:v>0.37362637362637302</c:v>
                </c:pt>
                <c:pt idx="47691">
                  <c:v>0.38461538461538403</c:v>
                </c:pt>
                <c:pt idx="47692">
                  <c:v>0.39560439560439498</c:v>
                </c:pt>
                <c:pt idx="47693">
                  <c:v>0.40659340659340598</c:v>
                </c:pt>
                <c:pt idx="47694">
                  <c:v>0.41758241758241699</c:v>
                </c:pt>
                <c:pt idx="47695">
                  <c:v>0.42857142857142799</c:v>
                </c:pt>
                <c:pt idx="47696">
                  <c:v>0.439560439560439</c:v>
                </c:pt>
                <c:pt idx="47697">
                  <c:v>0.45054945054945</c:v>
                </c:pt>
                <c:pt idx="47698">
                  <c:v>0.46153846153846101</c:v>
                </c:pt>
                <c:pt idx="47699">
                  <c:v>0.47252747252747201</c:v>
                </c:pt>
                <c:pt idx="47700">
                  <c:v>0.48351648351648302</c:v>
                </c:pt>
                <c:pt idx="47701">
                  <c:v>0.49450549450549403</c:v>
                </c:pt>
                <c:pt idx="47702">
                  <c:v>0.50549450549450503</c:v>
                </c:pt>
                <c:pt idx="47703">
                  <c:v>0.51648351648351598</c:v>
                </c:pt>
                <c:pt idx="47704">
                  <c:v>0.52747252747252704</c:v>
                </c:pt>
                <c:pt idx="47705">
                  <c:v>0.53846153846153799</c:v>
                </c:pt>
                <c:pt idx="47706">
                  <c:v>0.54945054945054905</c:v>
                </c:pt>
                <c:pt idx="47707">
                  <c:v>0.56043956043956</c:v>
                </c:pt>
                <c:pt idx="47708">
                  <c:v>0.57142857142857095</c:v>
                </c:pt>
                <c:pt idx="47709">
                  <c:v>0.58241758241758201</c:v>
                </c:pt>
                <c:pt idx="47710">
                  <c:v>0.59340659340659296</c:v>
                </c:pt>
                <c:pt idx="47711">
                  <c:v>0.60439560439560402</c:v>
                </c:pt>
                <c:pt idx="47712">
                  <c:v>0.61538461538461497</c:v>
                </c:pt>
                <c:pt idx="47713">
                  <c:v>0.62637362637362604</c:v>
                </c:pt>
                <c:pt idx="47714">
                  <c:v>0.63736263736263699</c:v>
                </c:pt>
                <c:pt idx="47715">
                  <c:v>0.64835164835164805</c:v>
                </c:pt>
                <c:pt idx="47716">
                  <c:v>0.659340659340659</c:v>
                </c:pt>
                <c:pt idx="47717">
                  <c:v>0.67032967032966995</c:v>
                </c:pt>
                <c:pt idx="47718">
                  <c:v>0.68131868131868101</c:v>
                </c:pt>
                <c:pt idx="47719">
                  <c:v>0.69230769230769196</c:v>
                </c:pt>
                <c:pt idx="47720">
                  <c:v>0.70329670329670302</c:v>
                </c:pt>
                <c:pt idx="47721">
                  <c:v>0.71428571428571397</c:v>
                </c:pt>
                <c:pt idx="47722">
                  <c:v>0.72527472527472503</c:v>
                </c:pt>
                <c:pt idx="47723">
                  <c:v>0.73626373626373598</c:v>
                </c:pt>
                <c:pt idx="47724">
                  <c:v>0.74725274725274704</c:v>
                </c:pt>
                <c:pt idx="47725">
                  <c:v>0.75824175824175799</c:v>
                </c:pt>
                <c:pt idx="47726">
                  <c:v>0.76923076923076905</c:v>
                </c:pt>
                <c:pt idx="47727">
                  <c:v>0.78021978021978</c:v>
                </c:pt>
                <c:pt idx="47728">
                  <c:v>0.79120879120879095</c:v>
                </c:pt>
                <c:pt idx="47729">
                  <c:v>0.80219780219780201</c:v>
                </c:pt>
                <c:pt idx="47730">
                  <c:v>0.81318681318681296</c:v>
                </c:pt>
                <c:pt idx="47731">
                  <c:v>0.82417582417582402</c:v>
                </c:pt>
                <c:pt idx="47732">
                  <c:v>0.83516483516483497</c:v>
                </c:pt>
                <c:pt idx="47733">
                  <c:v>0.84615384615384603</c:v>
                </c:pt>
                <c:pt idx="47734">
                  <c:v>0.85714285714285698</c:v>
                </c:pt>
                <c:pt idx="47735">
                  <c:v>0.86813186813186805</c:v>
                </c:pt>
                <c:pt idx="47736">
                  <c:v>0.879120879120879</c:v>
                </c:pt>
                <c:pt idx="47737">
                  <c:v>0.89010989010988995</c:v>
                </c:pt>
                <c:pt idx="47738">
                  <c:v>0.90109890109890101</c:v>
                </c:pt>
                <c:pt idx="47739">
                  <c:v>0.91208791208791196</c:v>
                </c:pt>
                <c:pt idx="47740">
                  <c:v>0.92307692307692302</c:v>
                </c:pt>
                <c:pt idx="47741">
                  <c:v>0.93406593406593397</c:v>
                </c:pt>
                <c:pt idx="47742">
                  <c:v>0.94505494505494503</c:v>
                </c:pt>
                <c:pt idx="47743">
                  <c:v>0.95604395604395598</c:v>
                </c:pt>
                <c:pt idx="47744">
                  <c:v>0.96703296703296704</c:v>
                </c:pt>
                <c:pt idx="47745">
                  <c:v>0.97802197802197799</c:v>
                </c:pt>
                <c:pt idx="47746">
                  <c:v>0.98901098901098905</c:v>
                </c:pt>
                <c:pt idx="47747">
                  <c:v>0</c:v>
                </c:pt>
                <c:pt idx="47748">
                  <c:v>5.8823529411764698E-2</c:v>
                </c:pt>
                <c:pt idx="47749">
                  <c:v>0.11764705882352899</c:v>
                </c:pt>
                <c:pt idx="47750">
                  <c:v>0.17647058823529399</c:v>
                </c:pt>
                <c:pt idx="47751">
                  <c:v>0.23529411764705799</c:v>
                </c:pt>
                <c:pt idx="47752">
                  <c:v>0.29411764705882298</c:v>
                </c:pt>
                <c:pt idx="47753">
                  <c:v>0.35294117647058798</c:v>
                </c:pt>
                <c:pt idx="47754">
                  <c:v>0.41176470588235198</c:v>
                </c:pt>
                <c:pt idx="47755">
                  <c:v>0.47058823529411697</c:v>
                </c:pt>
                <c:pt idx="47756">
                  <c:v>0.52941176470588203</c:v>
                </c:pt>
                <c:pt idx="47757">
                  <c:v>0.58823529411764697</c:v>
                </c:pt>
                <c:pt idx="47758">
                  <c:v>0.64705882352941102</c:v>
                </c:pt>
                <c:pt idx="47759">
                  <c:v>0.70588235294117596</c:v>
                </c:pt>
                <c:pt idx="47760">
                  <c:v>0.76470588235294101</c:v>
                </c:pt>
                <c:pt idx="47761">
                  <c:v>0.82352941176470495</c:v>
                </c:pt>
                <c:pt idx="47762">
                  <c:v>0.88235294117647001</c:v>
                </c:pt>
                <c:pt idx="47763">
                  <c:v>0.94117647058823495</c:v>
                </c:pt>
                <c:pt idx="47764">
                  <c:v>0</c:v>
                </c:pt>
                <c:pt idx="47765">
                  <c:v>1.7857142857142801E-2</c:v>
                </c:pt>
                <c:pt idx="47766">
                  <c:v>3.5714285714285698E-2</c:v>
                </c:pt>
                <c:pt idx="47767">
                  <c:v>5.3571428571428499E-2</c:v>
                </c:pt>
                <c:pt idx="47768">
                  <c:v>7.1428571428571397E-2</c:v>
                </c:pt>
                <c:pt idx="47769">
                  <c:v>8.9285714285714204E-2</c:v>
                </c:pt>
                <c:pt idx="47770">
                  <c:v>0.107142857142857</c:v>
                </c:pt>
                <c:pt idx="47771">
                  <c:v>0.125</c:v>
                </c:pt>
                <c:pt idx="47772">
                  <c:v>0.14285714285714199</c:v>
                </c:pt>
                <c:pt idx="47773">
                  <c:v>0.160714285714285</c:v>
                </c:pt>
                <c:pt idx="47774">
                  <c:v>0.17857142857142799</c:v>
                </c:pt>
                <c:pt idx="47775">
                  <c:v>0.19642857142857101</c:v>
                </c:pt>
                <c:pt idx="47776">
                  <c:v>0.214285714285714</c:v>
                </c:pt>
                <c:pt idx="47777">
                  <c:v>0.23214285714285701</c:v>
                </c:pt>
                <c:pt idx="47778">
                  <c:v>0.25</c:v>
                </c:pt>
                <c:pt idx="47779">
                  <c:v>0.26785714285714202</c:v>
                </c:pt>
                <c:pt idx="47780">
                  <c:v>0.28571428571428498</c:v>
                </c:pt>
                <c:pt idx="47781">
                  <c:v>0.30357142857142799</c:v>
                </c:pt>
                <c:pt idx="47782">
                  <c:v>0.32142857142857101</c:v>
                </c:pt>
                <c:pt idx="47783">
                  <c:v>0.33928571428571402</c:v>
                </c:pt>
                <c:pt idx="47784">
                  <c:v>0.35714285714285698</c:v>
                </c:pt>
                <c:pt idx="47785">
                  <c:v>0.375</c:v>
                </c:pt>
                <c:pt idx="47786">
                  <c:v>0.39285714285714202</c:v>
                </c:pt>
                <c:pt idx="47787">
                  <c:v>0.41071428571428498</c:v>
                </c:pt>
                <c:pt idx="47788">
                  <c:v>0.42857142857142799</c:v>
                </c:pt>
                <c:pt idx="47789">
                  <c:v>0.44642857142857101</c:v>
                </c:pt>
                <c:pt idx="47790">
                  <c:v>0.46428571428571402</c:v>
                </c:pt>
                <c:pt idx="47791">
                  <c:v>0.48214285714285698</c:v>
                </c:pt>
                <c:pt idx="47792">
                  <c:v>0.5</c:v>
                </c:pt>
                <c:pt idx="47793">
                  <c:v>0.51785714285714202</c:v>
                </c:pt>
                <c:pt idx="47794">
                  <c:v>0.53571428571428503</c:v>
                </c:pt>
                <c:pt idx="47795">
                  <c:v>0.55357142857142805</c:v>
                </c:pt>
                <c:pt idx="47796">
                  <c:v>0.57142857142857095</c:v>
                </c:pt>
                <c:pt idx="47797">
                  <c:v>0.58928571428571397</c:v>
                </c:pt>
                <c:pt idx="47798">
                  <c:v>0.60714285714285698</c:v>
                </c:pt>
                <c:pt idx="47799">
                  <c:v>0.625</c:v>
                </c:pt>
                <c:pt idx="47800">
                  <c:v>0.64285714285714202</c:v>
                </c:pt>
                <c:pt idx="47801">
                  <c:v>0.66071428571428503</c:v>
                </c:pt>
                <c:pt idx="47802">
                  <c:v>0.67857142857142805</c:v>
                </c:pt>
                <c:pt idx="47803">
                  <c:v>0.69642857142857095</c:v>
                </c:pt>
                <c:pt idx="47804">
                  <c:v>0.71428571428571397</c:v>
                </c:pt>
                <c:pt idx="47805">
                  <c:v>0.73214285714285698</c:v>
                </c:pt>
                <c:pt idx="47806">
                  <c:v>0.75</c:v>
                </c:pt>
                <c:pt idx="47807">
                  <c:v>0.76785714285714202</c:v>
                </c:pt>
                <c:pt idx="47808">
                  <c:v>0.78571428571428503</c:v>
                </c:pt>
                <c:pt idx="47809">
                  <c:v>0.80357142857142805</c:v>
                </c:pt>
                <c:pt idx="47810">
                  <c:v>0.82142857142857095</c:v>
                </c:pt>
                <c:pt idx="47811">
                  <c:v>0.83928571428571397</c:v>
                </c:pt>
                <c:pt idx="47812">
                  <c:v>0.85714285714285698</c:v>
                </c:pt>
                <c:pt idx="47813">
                  <c:v>0.875</c:v>
                </c:pt>
                <c:pt idx="47814">
                  <c:v>0.89285714285714202</c:v>
                </c:pt>
                <c:pt idx="47815">
                  <c:v>0.91071428571428503</c:v>
                </c:pt>
                <c:pt idx="47816">
                  <c:v>0.92857142857142805</c:v>
                </c:pt>
                <c:pt idx="47817">
                  <c:v>0.94642857142857095</c:v>
                </c:pt>
                <c:pt idx="47818">
                  <c:v>0.96428571428571397</c:v>
                </c:pt>
                <c:pt idx="47819">
                  <c:v>0.98214285714285698</c:v>
                </c:pt>
                <c:pt idx="47820">
                  <c:v>0</c:v>
                </c:pt>
                <c:pt idx="47821">
                  <c:v>8.3333333333333301E-2</c:v>
                </c:pt>
                <c:pt idx="47822">
                  <c:v>0.16666666666666599</c:v>
                </c:pt>
                <c:pt idx="47823">
                  <c:v>0.25</c:v>
                </c:pt>
                <c:pt idx="47824">
                  <c:v>0.33333333333333298</c:v>
                </c:pt>
                <c:pt idx="47825">
                  <c:v>0.41666666666666602</c:v>
                </c:pt>
                <c:pt idx="47826">
                  <c:v>0.5</c:v>
                </c:pt>
                <c:pt idx="47827">
                  <c:v>0.58333333333333304</c:v>
                </c:pt>
                <c:pt idx="47828">
                  <c:v>0.66666666666666596</c:v>
                </c:pt>
                <c:pt idx="47829">
                  <c:v>0.75</c:v>
                </c:pt>
                <c:pt idx="47830">
                  <c:v>0.83333333333333304</c:v>
                </c:pt>
                <c:pt idx="47831">
                  <c:v>0.91666666666666596</c:v>
                </c:pt>
                <c:pt idx="47832">
                  <c:v>0</c:v>
                </c:pt>
                <c:pt idx="47833">
                  <c:v>1.0869565217391301E-2</c:v>
                </c:pt>
                <c:pt idx="47834">
                  <c:v>2.1739130434782601E-2</c:v>
                </c:pt>
                <c:pt idx="47835">
                  <c:v>3.2608695652173898E-2</c:v>
                </c:pt>
                <c:pt idx="47836">
                  <c:v>4.3478260869565202E-2</c:v>
                </c:pt>
                <c:pt idx="47837">
                  <c:v>5.4347826086956499E-2</c:v>
                </c:pt>
                <c:pt idx="47838">
                  <c:v>6.5217391304347797E-2</c:v>
                </c:pt>
                <c:pt idx="47839">
                  <c:v>7.6086956521739094E-2</c:v>
                </c:pt>
                <c:pt idx="47840">
                  <c:v>8.6956521739130405E-2</c:v>
                </c:pt>
                <c:pt idx="47841">
                  <c:v>9.7826086956521702E-2</c:v>
                </c:pt>
                <c:pt idx="47842">
                  <c:v>0.108695652173913</c:v>
                </c:pt>
                <c:pt idx="47843">
                  <c:v>0.119565217391304</c:v>
                </c:pt>
                <c:pt idx="47844">
                  <c:v>0.13043478260869501</c:v>
                </c:pt>
                <c:pt idx="47845">
                  <c:v>0.141304347826086</c:v>
                </c:pt>
                <c:pt idx="47846">
                  <c:v>0.15217391304347799</c:v>
                </c:pt>
                <c:pt idx="47847">
                  <c:v>0.16304347826086901</c:v>
                </c:pt>
                <c:pt idx="47848">
                  <c:v>0.17391304347826</c:v>
                </c:pt>
                <c:pt idx="47849">
                  <c:v>0.184782608695652</c:v>
                </c:pt>
                <c:pt idx="47850">
                  <c:v>0.19565217391304299</c:v>
                </c:pt>
                <c:pt idx="47851">
                  <c:v>0.20652173913043401</c:v>
                </c:pt>
                <c:pt idx="47852">
                  <c:v>0.217391304347826</c:v>
                </c:pt>
                <c:pt idx="47853">
                  <c:v>0.22826086956521699</c:v>
                </c:pt>
                <c:pt idx="47854">
                  <c:v>0.23913043478260801</c:v>
                </c:pt>
                <c:pt idx="47855">
                  <c:v>0.25</c:v>
                </c:pt>
                <c:pt idx="47856">
                  <c:v>0.26086956521739102</c:v>
                </c:pt>
                <c:pt idx="47857">
                  <c:v>0.27173913043478198</c:v>
                </c:pt>
                <c:pt idx="47858">
                  <c:v>0.282608695652173</c:v>
                </c:pt>
                <c:pt idx="47859">
                  <c:v>0.29347826086956502</c:v>
                </c:pt>
                <c:pt idx="47860">
                  <c:v>0.30434782608695599</c:v>
                </c:pt>
                <c:pt idx="47861">
                  <c:v>0.31521739130434701</c:v>
                </c:pt>
                <c:pt idx="47862">
                  <c:v>0.32608695652173902</c:v>
                </c:pt>
                <c:pt idx="47863">
                  <c:v>0.33695652173912999</c:v>
                </c:pt>
                <c:pt idx="47864">
                  <c:v>0.34782608695652101</c:v>
                </c:pt>
                <c:pt idx="47865">
                  <c:v>0.35869565217391303</c:v>
                </c:pt>
                <c:pt idx="47866">
                  <c:v>0.36956521739130399</c:v>
                </c:pt>
                <c:pt idx="47867">
                  <c:v>0.38043478260869501</c:v>
                </c:pt>
                <c:pt idx="47868">
                  <c:v>0.39130434782608697</c:v>
                </c:pt>
                <c:pt idx="47869">
                  <c:v>0.40217391304347799</c:v>
                </c:pt>
                <c:pt idx="47870">
                  <c:v>0.41304347826086901</c:v>
                </c:pt>
                <c:pt idx="47871">
                  <c:v>0.42391304347825998</c:v>
                </c:pt>
                <c:pt idx="47872">
                  <c:v>0.434782608695652</c:v>
                </c:pt>
                <c:pt idx="47873">
                  <c:v>0.44565217391304301</c:v>
                </c:pt>
                <c:pt idx="47874">
                  <c:v>0.45652173913043398</c:v>
                </c:pt>
                <c:pt idx="47875">
                  <c:v>0.467391304347826</c:v>
                </c:pt>
                <c:pt idx="47876">
                  <c:v>0.47826086956521702</c:v>
                </c:pt>
                <c:pt idx="47877">
                  <c:v>0.48913043478260798</c:v>
                </c:pt>
                <c:pt idx="47878">
                  <c:v>0.5</c:v>
                </c:pt>
                <c:pt idx="47879">
                  <c:v>0.51086956521739102</c:v>
                </c:pt>
                <c:pt idx="47880">
                  <c:v>0.52173913043478204</c:v>
                </c:pt>
                <c:pt idx="47881">
                  <c:v>0.53260869565217395</c:v>
                </c:pt>
                <c:pt idx="47882">
                  <c:v>0.54347826086956497</c:v>
                </c:pt>
                <c:pt idx="47883">
                  <c:v>0.55434782608695599</c:v>
                </c:pt>
                <c:pt idx="47884">
                  <c:v>0.56521739130434701</c:v>
                </c:pt>
                <c:pt idx="47885">
                  <c:v>0.57608695652173902</c:v>
                </c:pt>
                <c:pt idx="47886">
                  <c:v>0.58695652173913004</c:v>
                </c:pt>
                <c:pt idx="47887">
                  <c:v>0.59782608695652095</c:v>
                </c:pt>
                <c:pt idx="47888">
                  <c:v>0.60869565217391297</c:v>
                </c:pt>
                <c:pt idx="47889">
                  <c:v>0.61956521739130399</c:v>
                </c:pt>
                <c:pt idx="47890">
                  <c:v>0.63043478260869501</c:v>
                </c:pt>
                <c:pt idx="47891">
                  <c:v>0.64130434782608603</c:v>
                </c:pt>
                <c:pt idx="47892">
                  <c:v>0.65217391304347805</c:v>
                </c:pt>
                <c:pt idx="47893">
                  <c:v>0.66304347826086896</c:v>
                </c:pt>
                <c:pt idx="47894">
                  <c:v>0.67391304347825998</c:v>
                </c:pt>
                <c:pt idx="47895">
                  <c:v>0.684782608695652</c:v>
                </c:pt>
                <c:pt idx="47896">
                  <c:v>0.69565217391304301</c:v>
                </c:pt>
                <c:pt idx="47897">
                  <c:v>0.70652173913043403</c:v>
                </c:pt>
                <c:pt idx="47898">
                  <c:v>0.71739130434782605</c:v>
                </c:pt>
                <c:pt idx="47899">
                  <c:v>0.72826086956521696</c:v>
                </c:pt>
                <c:pt idx="47900">
                  <c:v>0.73913043478260798</c:v>
                </c:pt>
                <c:pt idx="47901">
                  <c:v>0.75</c:v>
                </c:pt>
                <c:pt idx="47902">
                  <c:v>0.76086956521739102</c:v>
                </c:pt>
                <c:pt idx="47903">
                  <c:v>0.77173913043478204</c:v>
                </c:pt>
                <c:pt idx="47904">
                  <c:v>0.78260869565217395</c:v>
                </c:pt>
                <c:pt idx="47905">
                  <c:v>0.79347826086956497</c:v>
                </c:pt>
                <c:pt idx="47906">
                  <c:v>0.80434782608695599</c:v>
                </c:pt>
                <c:pt idx="47907">
                  <c:v>0.81521739130434701</c:v>
                </c:pt>
                <c:pt idx="47908">
                  <c:v>0.82608695652173902</c:v>
                </c:pt>
                <c:pt idx="47909">
                  <c:v>0.83695652173913004</c:v>
                </c:pt>
                <c:pt idx="47910">
                  <c:v>0.84782608695652095</c:v>
                </c:pt>
                <c:pt idx="47911">
                  <c:v>0.85869565217391297</c:v>
                </c:pt>
                <c:pt idx="47912">
                  <c:v>0.86956521739130399</c:v>
                </c:pt>
                <c:pt idx="47913">
                  <c:v>0.88043478260869501</c:v>
                </c:pt>
                <c:pt idx="47914">
                  <c:v>0.89130434782608603</c:v>
                </c:pt>
                <c:pt idx="47915">
                  <c:v>0.90217391304347805</c:v>
                </c:pt>
                <c:pt idx="47916">
                  <c:v>0.91304347826086896</c:v>
                </c:pt>
                <c:pt idx="47917">
                  <c:v>0.92391304347825998</c:v>
                </c:pt>
                <c:pt idx="47918">
                  <c:v>0.934782608695652</c:v>
                </c:pt>
                <c:pt idx="47919">
                  <c:v>0.94565217391304301</c:v>
                </c:pt>
                <c:pt idx="47920">
                  <c:v>0.95652173913043403</c:v>
                </c:pt>
                <c:pt idx="47921">
                  <c:v>0.96739130434782605</c:v>
                </c:pt>
                <c:pt idx="47922">
                  <c:v>0.97826086956521696</c:v>
                </c:pt>
                <c:pt idx="47923">
                  <c:v>0.98913043478260798</c:v>
                </c:pt>
                <c:pt idx="47924">
                  <c:v>0</c:v>
                </c:pt>
                <c:pt idx="47925">
                  <c:v>2.0833333333333301E-2</c:v>
                </c:pt>
                <c:pt idx="47926">
                  <c:v>4.1666666666666602E-2</c:v>
                </c:pt>
                <c:pt idx="47927">
                  <c:v>6.25E-2</c:v>
                </c:pt>
                <c:pt idx="47928">
                  <c:v>8.3333333333333301E-2</c:v>
                </c:pt>
                <c:pt idx="47929">
                  <c:v>0.10416666666666601</c:v>
                </c:pt>
                <c:pt idx="47930">
                  <c:v>0.125</c:v>
                </c:pt>
                <c:pt idx="47931">
                  <c:v>0.14583333333333301</c:v>
                </c:pt>
                <c:pt idx="47932">
                  <c:v>0.16666666666666599</c:v>
                </c:pt>
                <c:pt idx="47933">
                  <c:v>0.1875</c:v>
                </c:pt>
                <c:pt idx="47934">
                  <c:v>0.20833333333333301</c:v>
                </c:pt>
                <c:pt idx="47935">
                  <c:v>0.22916666666666599</c:v>
                </c:pt>
                <c:pt idx="47936">
                  <c:v>0.25</c:v>
                </c:pt>
                <c:pt idx="47937">
                  <c:v>0.27083333333333298</c:v>
                </c:pt>
                <c:pt idx="47938">
                  <c:v>0.29166666666666602</c:v>
                </c:pt>
                <c:pt idx="47939">
                  <c:v>0.3125</c:v>
                </c:pt>
                <c:pt idx="47940">
                  <c:v>0.33333333333333298</c:v>
                </c:pt>
                <c:pt idx="47941">
                  <c:v>0.35416666666666602</c:v>
                </c:pt>
                <c:pt idx="47942">
                  <c:v>0.375</c:v>
                </c:pt>
                <c:pt idx="47943">
                  <c:v>0.39583333333333298</c:v>
                </c:pt>
                <c:pt idx="47944">
                  <c:v>0.41666666666666602</c:v>
                </c:pt>
                <c:pt idx="47945">
                  <c:v>0.4375</c:v>
                </c:pt>
                <c:pt idx="47946">
                  <c:v>0.45833333333333298</c:v>
                </c:pt>
                <c:pt idx="47947">
                  <c:v>0.47916666666666602</c:v>
                </c:pt>
                <c:pt idx="47948">
                  <c:v>0.5</c:v>
                </c:pt>
                <c:pt idx="47949">
                  <c:v>0.52083333333333304</c:v>
                </c:pt>
                <c:pt idx="47950">
                  <c:v>0.54166666666666596</c:v>
                </c:pt>
                <c:pt idx="47951">
                  <c:v>0.5625</c:v>
                </c:pt>
                <c:pt idx="47952">
                  <c:v>0.58333333333333304</c:v>
                </c:pt>
                <c:pt idx="47953">
                  <c:v>0.60416666666666596</c:v>
                </c:pt>
                <c:pt idx="47954">
                  <c:v>0.625</c:v>
                </c:pt>
                <c:pt idx="47955">
                  <c:v>0.64583333333333304</c:v>
                </c:pt>
                <c:pt idx="47956">
                  <c:v>0.66666666666666596</c:v>
                </c:pt>
                <c:pt idx="47957">
                  <c:v>0.6875</c:v>
                </c:pt>
                <c:pt idx="47958">
                  <c:v>0.70833333333333304</c:v>
                </c:pt>
                <c:pt idx="47959">
                  <c:v>0.72916666666666596</c:v>
                </c:pt>
                <c:pt idx="47960">
                  <c:v>0.75</c:v>
                </c:pt>
                <c:pt idx="47961">
                  <c:v>0.77083333333333304</c:v>
                </c:pt>
                <c:pt idx="47962">
                  <c:v>0.79166666666666596</c:v>
                </c:pt>
                <c:pt idx="47963">
                  <c:v>0.8125</c:v>
                </c:pt>
                <c:pt idx="47964">
                  <c:v>0.83333333333333304</c:v>
                </c:pt>
                <c:pt idx="47965">
                  <c:v>0.85416666666666596</c:v>
                </c:pt>
                <c:pt idx="47966">
                  <c:v>0.875</c:v>
                </c:pt>
                <c:pt idx="47967">
                  <c:v>0.89583333333333304</c:v>
                </c:pt>
                <c:pt idx="47968">
                  <c:v>0.91666666666666596</c:v>
                </c:pt>
                <c:pt idx="47969">
                  <c:v>0.9375</c:v>
                </c:pt>
                <c:pt idx="47970">
                  <c:v>0.95833333333333304</c:v>
                </c:pt>
                <c:pt idx="47971">
                  <c:v>0.97916666666666596</c:v>
                </c:pt>
                <c:pt idx="47972">
                  <c:v>0</c:v>
                </c:pt>
                <c:pt idx="47973">
                  <c:v>0.01</c:v>
                </c:pt>
                <c:pt idx="47974">
                  <c:v>0.02</c:v>
                </c:pt>
                <c:pt idx="47975">
                  <c:v>0.03</c:v>
                </c:pt>
                <c:pt idx="47976">
                  <c:v>0.04</c:v>
                </c:pt>
                <c:pt idx="47977">
                  <c:v>0.05</c:v>
                </c:pt>
                <c:pt idx="47978">
                  <c:v>0.06</c:v>
                </c:pt>
                <c:pt idx="47979">
                  <c:v>7.0000000000000007E-2</c:v>
                </c:pt>
                <c:pt idx="47980">
                  <c:v>0.08</c:v>
                </c:pt>
                <c:pt idx="47981">
                  <c:v>0.09</c:v>
                </c:pt>
                <c:pt idx="47982">
                  <c:v>0.1</c:v>
                </c:pt>
                <c:pt idx="47983">
                  <c:v>0.11</c:v>
                </c:pt>
                <c:pt idx="47984">
                  <c:v>0.12</c:v>
                </c:pt>
                <c:pt idx="47985">
                  <c:v>0.13</c:v>
                </c:pt>
                <c:pt idx="47986">
                  <c:v>0.14000000000000001</c:v>
                </c:pt>
                <c:pt idx="47987">
                  <c:v>0.15</c:v>
                </c:pt>
                <c:pt idx="47988">
                  <c:v>0.16</c:v>
                </c:pt>
                <c:pt idx="47989">
                  <c:v>0.17</c:v>
                </c:pt>
                <c:pt idx="47990">
                  <c:v>0.18</c:v>
                </c:pt>
                <c:pt idx="47991">
                  <c:v>0.19</c:v>
                </c:pt>
                <c:pt idx="47992">
                  <c:v>0.2</c:v>
                </c:pt>
                <c:pt idx="47993">
                  <c:v>0.21</c:v>
                </c:pt>
                <c:pt idx="47994">
                  <c:v>0.22</c:v>
                </c:pt>
                <c:pt idx="47995">
                  <c:v>0.23</c:v>
                </c:pt>
                <c:pt idx="47996">
                  <c:v>0.24</c:v>
                </c:pt>
                <c:pt idx="47997">
                  <c:v>0.25</c:v>
                </c:pt>
                <c:pt idx="47998">
                  <c:v>0.26</c:v>
                </c:pt>
                <c:pt idx="47999">
                  <c:v>0.27</c:v>
                </c:pt>
                <c:pt idx="48000">
                  <c:v>0.28000000000000003</c:v>
                </c:pt>
                <c:pt idx="48001">
                  <c:v>0.28999999999999998</c:v>
                </c:pt>
                <c:pt idx="48002">
                  <c:v>0.3</c:v>
                </c:pt>
                <c:pt idx="48003">
                  <c:v>0.31</c:v>
                </c:pt>
                <c:pt idx="48004">
                  <c:v>0.32</c:v>
                </c:pt>
                <c:pt idx="48005">
                  <c:v>0.33</c:v>
                </c:pt>
                <c:pt idx="48006">
                  <c:v>0.34</c:v>
                </c:pt>
                <c:pt idx="48007">
                  <c:v>0.35</c:v>
                </c:pt>
                <c:pt idx="48008">
                  <c:v>0.36</c:v>
                </c:pt>
                <c:pt idx="48009">
                  <c:v>0.37</c:v>
                </c:pt>
                <c:pt idx="48010">
                  <c:v>0.38</c:v>
                </c:pt>
                <c:pt idx="48011">
                  <c:v>0.39</c:v>
                </c:pt>
                <c:pt idx="48012">
                  <c:v>0.4</c:v>
                </c:pt>
                <c:pt idx="48013">
                  <c:v>0.41</c:v>
                </c:pt>
                <c:pt idx="48014">
                  <c:v>0.42</c:v>
                </c:pt>
                <c:pt idx="48015">
                  <c:v>0.43</c:v>
                </c:pt>
                <c:pt idx="48016">
                  <c:v>0.44</c:v>
                </c:pt>
                <c:pt idx="48017">
                  <c:v>0.45</c:v>
                </c:pt>
                <c:pt idx="48018">
                  <c:v>0.46</c:v>
                </c:pt>
                <c:pt idx="48019">
                  <c:v>0.47</c:v>
                </c:pt>
                <c:pt idx="48020">
                  <c:v>0.48</c:v>
                </c:pt>
                <c:pt idx="48021">
                  <c:v>0.49</c:v>
                </c:pt>
                <c:pt idx="48022">
                  <c:v>0.5</c:v>
                </c:pt>
                <c:pt idx="48023">
                  <c:v>0.51</c:v>
                </c:pt>
                <c:pt idx="48024">
                  <c:v>0.52</c:v>
                </c:pt>
                <c:pt idx="48025">
                  <c:v>0.53</c:v>
                </c:pt>
                <c:pt idx="48026">
                  <c:v>0.54</c:v>
                </c:pt>
                <c:pt idx="48027">
                  <c:v>0.55000000000000004</c:v>
                </c:pt>
                <c:pt idx="48028">
                  <c:v>0.56000000000000005</c:v>
                </c:pt>
                <c:pt idx="48029">
                  <c:v>0.56999999999999995</c:v>
                </c:pt>
                <c:pt idx="48030">
                  <c:v>0.57999999999999996</c:v>
                </c:pt>
                <c:pt idx="48031">
                  <c:v>0.59</c:v>
                </c:pt>
                <c:pt idx="48032">
                  <c:v>0.6</c:v>
                </c:pt>
                <c:pt idx="48033">
                  <c:v>0.61</c:v>
                </c:pt>
                <c:pt idx="48034">
                  <c:v>0.62</c:v>
                </c:pt>
                <c:pt idx="48035">
                  <c:v>0.63</c:v>
                </c:pt>
                <c:pt idx="48036">
                  <c:v>0.64</c:v>
                </c:pt>
                <c:pt idx="48037">
                  <c:v>0.65</c:v>
                </c:pt>
                <c:pt idx="48038">
                  <c:v>0.66</c:v>
                </c:pt>
                <c:pt idx="48039">
                  <c:v>0.67</c:v>
                </c:pt>
                <c:pt idx="48040">
                  <c:v>0.68</c:v>
                </c:pt>
                <c:pt idx="48041">
                  <c:v>0.69</c:v>
                </c:pt>
                <c:pt idx="48042">
                  <c:v>0.7</c:v>
                </c:pt>
                <c:pt idx="48043">
                  <c:v>0.71</c:v>
                </c:pt>
                <c:pt idx="48044">
                  <c:v>0.72</c:v>
                </c:pt>
                <c:pt idx="48045">
                  <c:v>0.73</c:v>
                </c:pt>
                <c:pt idx="48046">
                  <c:v>0.74</c:v>
                </c:pt>
                <c:pt idx="48047">
                  <c:v>0.75</c:v>
                </c:pt>
                <c:pt idx="48048">
                  <c:v>0.76</c:v>
                </c:pt>
                <c:pt idx="48049">
                  <c:v>0.77</c:v>
                </c:pt>
                <c:pt idx="48050">
                  <c:v>0.78</c:v>
                </c:pt>
                <c:pt idx="48051">
                  <c:v>0.79</c:v>
                </c:pt>
                <c:pt idx="48052">
                  <c:v>0.8</c:v>
                </c:pt>
                <c:pt idx="48053">
                  <c:v>0.81</c:v>
                </c:pt>
                <c:pt idx="48054">
                  <c:v>0.82</c:v>
                </c:pt>
                <c:pt idx="48055">
                  <c:v>0.83</c:v>
                </c:pt>
                <c:pt idx="48056">
                  <c:v>0.84</c:v>
                </c:pt>
                <c:pt idx="48057">
                  <c:v>0.85</c:v>
                </c:pt>
                <c:pt idx="48058">
                  <c:v>0.86</c:v>
                </c:pt>
                <c:pt idx="48059">
                  <c:v>0.87</c:v>
                </c:pt>
                <c:pt idx="48060">
                  <c:v>0.88</c:v>
                </c:pt>
                <c:pt idx="48061">
                  <c:v>0.89</c:v>
                </c:pt>
                <c:pt idx="48062">
                  <c:v>0.9</c:v>
                </c:pt>
                <c:pt idx="48063">
                  <c:v>0.91</c:v>
                </c:pt>
                <c:pt idx="48064">
                  <c:v>0.92</c:v>
                </c:pt>
                <c:pt idx="48065">
                  <c:v>0.93</c:v>
                </c:pt>
                <c:pt idx="48066">
                  <c:v>0.94</c:v>
                </c:pt>
                <c:pt idx="48067">
                  <c:v>0.95</c:v>
                </c:pt>
                <c:pt idx="48068">
                  <c:v>0.96</c:v>
                </c:pt>
                <c:pt idx="48069">
                  <c:v>0.97</c:v>
                </c:pt>
                <c:pt idx="48070">
                  <c:v>0.98</c:v>
                </c:pt>
                <c:pt idx="48071">
                  <c:v>0.99</c:v>
                </c:pt>
                <c:pt idx="48072">
                  <c:v>0</c:v>
                </c:pt>
                <c:pt idx="48073">
                  <c:v>2.5000000000000001E-2</c:v>
                </c:pt>
                <c:pt idx="48074">
                  <c:v>0.05</c:v>
                </c:pt>
                <c:pt idx="48075">
                  <c:v>7.4999999999999997E-2</c:v>
                </c:pt>
                <c:pt idx="48076">
                  <c:v>0.1</c:v>
                </c:pt>
                <c:pt idx="48077">
                  <c:v>0.125</c:v>
                </c:pt>
                <c:pt idx="48078">
                  <c:v>0.15</c:v>
                </c:pt>
                <c:pt idx="48079">
                  <c:v>0.17499999999999999</c:v>
                </c:pt>
                <c:pt idx="48080">
                  <c:v>0.2</c:v>
                </c:pt>
                <c:pt idx="48081">
                  <c:v>0.22500000000000001</c:v>
                </c:pt>
                <c:pt idx="48082">
                  <c:v>0.25</c:v>
                </c:pt>
                <c:pt idx="48083">
                  <c:v>0.27500000000000002</c:v>
                </c:pt>
                <c:pt idx="48084">
                  <c:v>0.3</c:v>
                </c:pt>
                <c:pt idx="48085">
                  <c:v>0.32500000000000001</c:v>
                </c:pt>
                <c:pt idx="48086">
                  <c:v>0.35</c:v>
                </c:pt>
                <c:pt idx="48087">
                  <c:v>0.375</c:v>
                </c:pt>
                <c:pt idx="48088">
                  <c:v>0.4</c:v>
                </c:pt>
                <c:pt idx="48089">
                  <c:v>0.42499999999999999</c:v>
                </c:pt>
                <c:pt idx="48090">
                  <c:v>0.45</c:v>
                </c:pt>
                <c:pt idx="48091">
                  <c:v>0.47499999999999998</c:v>
                </c:pt>
                <c:pt idx="48092">
                  <c:v>0.5</c:v>
                </c:pt>
                <c:pt idx="48093">
                  <c:v>0.52500000000000002</c:v>
                </c:pt>
                <c:pt idx="48094">
                  <c:v>0.55000000000000004</c:v>
                </c:pt>
                <c:pt idx="48095">
                  <c:v>0.57499999999999996</c:v>
                </c:pt>
                <c:pt idx="48096">
                  <c:v>0.6</c:v>
                </c:pt>
                <c:pt idx="48097">
                  <c:v>0.625</c:v>
                </c:pt>
                <c:pt idx="48098">
                  <c:v>0.65</c:v>
                </c:pt>
                <c:pt idx="48099">
                  <c:v>0.67500000000000004</c:v>
                </c:pt>
                <c:pt idx="48100">
                  <c:v>0.7</c:v>
                </c:pt>
                <c:pt idx="48101">
                  <c:v>0.72499999999999998</c:v>
                </c:pt>
                <c:pt idx="48102">
                  <c:v>0.75</c:v>
                </c:pt>
                <c:pt idx="48103">
                  <c:v>0.77500000000000002</c:v>
                </c:pt>
                <c:pt idx="48104">
                  <c:v>0.8</c:v>
                </c:pt>
                <c:pt idx="48105">
                  <c:v>0.82499999999999996</c:v>
                </c:pt>
                <c:pt idx="48106">
                  <c:v>0.85</c:v>
                </c:pt>
                <c:pt idx="48107">
                  <c:v>0.875</c:v>
                </c:pt>
                <c:pt idx="48108">
                  <c:v>0.9</c:v>
                </c:pt>
                <c:pt idx="48109">
                  <c:v>0.92500000000000004</c:v>
                </c:pt>
                <c:pt idx="48110">
                  <c:v>0.95</c:v>
                </c:pt>
                <c:pt idx="48111">
                  <c:v>0.97499999999999998</c:v>
                </c:pt>
                <c:pt idx="48112">
                  <c:v>0</c:v>
                </c:pt>
                <c:pt idx="48113">
                  <c:v>2.5000000000000001E-2</c:v>
                </c:pt>
                <c:pt idx="48114">
                  <c:v>0.05</c:v>
                </c:pt>
                <c:pt idx="48115">
                  <c:v>7.4999999999999997E-2</c:v>
                </c:pt>
                <c:pt idx="48116">
                  <c:v>0.1</c:v>
                </c:pt>
                <c:pt idx="48117">
                  <c:v>0.125</c:v>
                </c:pt>
                <c:pt idx="48118">
                  <c:v>0.15</c:v>
                </c:pt>
                <c:pt idx="48119">
                  <c:v>0.17499999999999999</c:v>
                </c:pt>
                <c:pt idx="48120">
                  <c:v>0.2</c:v>
                </c:pt>
                <c:pt idx="48121">
                  <c:v>0.22500000000000001</c:v>
                </c:pt>
                <c:pt idx="48122">
                  <c:v>0.25</c:v>
                </c:pt>
                <c:pt idx="48123">
                  <c:v>0.27500000000000002</c:v>
                </c:pt>
                <c:pt idx="48124">
                  <c:v>0.3</c:v>
                </c:pt>
                <c:pt idx="48125">
                  <c:v>0.32500000000000001</c:v>
                </c:pt>
                <c:pt idx="48126">
                  <c:v>0.35</c:v>
                </c:pt>
                <c:pt idx="48127">
                  <c:v>0.375</c:v>
                </c:pt>
                <c:pt idx="48128">
                  <c:v>0.4</c:v>
                </c:pt>
                <c:pt idx="48129">
                  <c:v>0.42499999999999999</c:v>
                </c:pt>
                <c:pt idx="48130">
                  <c:v>0.45</c:v>
                </c:pt>
                <c:pt idx="48131">
                  <c:v>0.47499999999999998</c:v>
                </c:pt>
                <c:pt idx="48132">
                  <c:v>0.5</c:v>
                </c:pt>
                <c:pt idx="48133">
                  <c:v>0.52500000000000002</c:v>
                </c:pt>
                <c:pt idx="48134">
                  <c:v>0.55000000000000004</c:v>
                </c:pt>
                <c:pt idx="48135">
                  <c:v>0.57499999999999996</c:v>
                </c:pt>
                <c:pt idx="48136">
                  <c:v>0.6</c:v>
                </c:pt>
                <c:pt idx="48137">
                  <c:v>0.625</c:v>
                </c:pt>
                <c:pt idx="48138">
                  <c:v>0.65</c:v>
                </c:pt>
                <c:pt idx="48139">
                  <c:v>0.67500000000000004</c:v>
                </c:pt>
                <c:pt idx="48140">
                  <c:v>0.7</c:v>
                </c:pt>
                <c:pt idx="48141">
                  <c:v>0.72499999999999998</c:v>
                </c:pt>
                <c:pt idx="48142">
                  <c:v>0.75</c:v>
                </c:pt>
                <c:pt idx="48143">
                  <c:v>0.77500000000000002</c:v>
                </c:pt>
                <c:pt idx="48144">
                  <c:v>0.8</c:v>
                </c:pt>
                <c:pt idx="48145">
                  <c:v>0.82499999999999996</c:v>
                </c:pt>
                <c:pt idx="48146">
                  <c:v>0.85</c:v>
                </c:pt>
                <c:pt idx="48147">
                  <c:v>0.875</c:v>
                </c:pt>
                <c:pt idx="48148">
                  <c:v>0.9</c:v>
                </c:pt>
                <c:pt idx="48149">
                  <c:v>0.92500000000000004</c:v>
                </c:pt>
                <c:pt idx="48150">
                  <c:v>0.95</c:v>
                </c:pt>
                <c:pt idx="48151">
                  <c:v>0.97499999999999998</c:v>
                </c:pt>
                <c:pt idx="48152">
                  <c:v>0</c:v>
                </c:pt>
                <c:pt idx="48153">
                  <c:v>9.1743119266054999E-3</c:v>
                </c:pt>
                <c:pt idx="48154">
                  <c:v>1.8348623853211E-2</c:v>
                </c:pt>
                <c:pt idx="48155">
                  <c:v>2.7522935779816501E-2</c:v>
                </c:pt>
                <c:pt idx="48156">
                  <c:v>3.6697247706422E-2</c:v>
                </c:pt>
                <c:pt idx="48157">
                  <c:v>4.5871559633027498E-2</c:v>
                </c:pt>
                <c:pt idx="48158">
                  <c:v>5.5045871559633003E-2</c:v>
                </c:pt>
                <c:pt idx="48159">
                  <c:v>6.4220183486238494E-2</c:v>
                </c:pt>
                <c:pt idx="48160">
                  <c:v>7.3394495412843999E-2</c:v>
                </c:pt>
                <c:pt idx="48161">
                  <c:v>8.2568807339449504E-2</c:v>
                </c:pt>
                <c:pt idx="48162">
                  <c:v>9.1743119266054995E-2</c:v>
                </c:pt>
                <c:pt idx="48163">
                  <c:v>0.10091743119266</c:v>
                </c:pt>
                <c:pt idx="48164">
                  <c:v>0.11009174311926601</c:v>
                </c:pt>
                <c:pt idx="48165">
                  <c:v>0.119266055045871</c:v>
                </c:pt>
                <c:pt idx="48166">
                  <c:v>0.12844036697247699</c:v>
                </c:pt>
                <c:pt idx="48167">
                  <c:v>0.13761467889908199</c:v>
                </c:pt>
                <c:pt idx="48168">
                  <c:v>0.146788990825688</c:v>
                </c:pt>
                <c:pt idx="48169">
                  <c:v>0.155963302752293</c:v>
                </c:pt>
                <c:pt idx="48170">
                  <c:v>0.16513761467889901</c:v>
                </c:pt>
                <c:pt idx="48171">
                  <c:v>0.17431192660550399</c:v>
                </c:pt>
                <c:pt idx="48172">
                  <c:v>0.18348623853210999</c:v>
                </c:pt>
                <c:pt idx="48173">
                  <c:v>0.192660550458715</c:v>
                </c:pt>
                <c:pt idx="48174">
                  <c:v>0.201834862385321</c:v>
                </c:pt>
                <c:pt idx="48175">
                  <c:v>0.21100917431192601</c:v>
                </c:pt>
                <c:pt idx="48176">
                  <c:v>0.22018348623853201</c:v>
                </c:pt>
                <c:pt idx="48177">
                  <c:v>0.22935779816513699</c:v>
                </c:pt>
                <c:pt idx="48178">
                  <c:v>0.23853211009174299</c:v>
                </c:pt>
                <c:pt idx="48179">
                  <c:v>0.247706422018348</c:v>
                </c:pt>
                <c:pt idx="48180">
                  <c:v>0.25688073394495398</c:v>
                </c:pt>
                <c:pt idx="48181">
                  <c:v>0.26605504587155898</c:v>
                </c:pt>
                <c:pt idx="48182">
                  <c:v>0.27522935779816499</c:v>
                </c:pt>
                <c:pt idx="48183">
                  <c:v>0.28440366972476999</c:v>
                </c:pt>
                <c:pt idx="48184">
                  <c:v>0.293577981651376</c:v>
                </c:pt>
                <c:pt idx="48185">
                  <c:v>0.302752293577981</c:v>
                </c:pt>
                <c:pt idx="48186">
                  <c:v>0.31192660550458701</c:v>
                </c:pt>
                <c:pt idx="48187">
                  <c:v>0.32110091743119201</c:v>
                </c:pt>
                <c:pt idx="48188">
                  <c:v>0.33027522935779802</c:v>
                </c:pt>
                <c:pt idx="48189">
                  <c:v>0.33944954128440302</c:v>
                </c:pt>
                <c:pt idx="48190">
                  <c:v>0.34862385321100903</c:v>
                </c:pt>
                <c:pt idx="48191">
                  <c:v>0.35779816513761398</c:v>
                </c:pt>
                <c:pt idx="48192">
                  <c:v>0.36697247706421998</c:v>
                </c:pt>
                <c:pt idx="48193">
                  <c:v>0.37614678899082499</c:v>
                </c:pt>
                <c:pt idx="48194">
                  <c:v>0.38532110091743099</c:v>
                </c:pt>
                <c:pt idx="48195">
                  <c:v>0.394495412844036</c:v>
                </c:pt>
                <c:pt idx="48196">
                  <c:v>0.403669724770642</c:v>
                </c:pt>
                <c:pt idx="48197">
                  <c:v>0.41284403669724701</c:v>
                </c:pt>
                <c:pt idx="48198">
                  <c:v>0.42201834862385301</c:v>
                </c:pt>
                <c:pt idx="48199">
                  <c:v>0.43119266055045802</c:v>
                </c:pt>
                <c:pt idx="48200">
                  <c:v>0.44036697247706402</c:v>
                </c:pt>
                <c:pt idx="48201">
                  <c:v>0.44954128440366897</c:v>
                </c:pt>
                <c:pt idx="48202">
                  <c:v>0.45871559633027498</c:v>
                </c:pt>
                <c:pt idx="48203">
                  <c:v>0.46788990825687998</c:v>
                </c:pt>
                <c:pt idx="48204">
                  <c:v>0.47706422018348599</c:v>
                </c:pt>
                <c:pt idx="48205">
                  <c:v>0.48623853211009099</c:v>
                </c:pt>
                <c:pt idx="48206">
                  <c:v>0.495412844036697</c:v>
                </c:pt>
                <c:pt idx="48207">
                  <c:v>0.50458715596330195</c:v>
                </c:pt>
                <c:pt idx="48208">
                  <c:v>0.51376146788990795</c:v>
                </c:pt>
                <c:pt idx="48209">
                  <c:v>0.52293577981651296</c:v>
                </c:pt>
                <c:pt idx="48210">
                  <c:v>0.53211009174311896</c:v>
                </c:pt>
                <c:pt idx="48211">
                  <c:v>0.54128440366972397</c:v>
                </c:pt>
                <c:pt idx="48212">
                  <c:v>0.55045871559632997</c:v>
                </c:pt>
                <c:pt idx="48213">
                  <c:v>0.55963302752293498</c:v>
                </c:pt>
                <c:pt idx="48214">
                  <c:v>0.56880733944954098</c:v>
                </c:pt>
                <c:pt idx="48215">
                  <c:v>0.57798165137614599</c:v>
                </c:pt>
                <c:pt idx="48216">
                  <c:v>0.58715596330275199</c:v>
                </c:pt>
                <c:pt idx="48217">
                  <c:v>0.596330275229357</c:v>
                </c:pt>
                <c:pt idx="48218">
                  <c:v>0.605504587155963</c:v>
                </c:pt>
                <c:pt idx="48219">
                  <c:v>0.61467889908256801</c:v>
                </c:pt>
                <c:pt idx="48220">
                  <c:v>0.62385321100917401</c:v>
                </c:pt>
                <c:pt idx="48221">
                  <c:v>0.63302752293577902</c:v>
                </c:pt>
                <c:pt idx="48222">
                  <c:v>0.64220183486238502</c:v>
                </c:pt>
                <c:pt idx="48223">
                  <c:v>0.65137614678899003</c:v>
                </c:pt>
                <c:pt idx="48224">
                  <c:v>0.66055045871559603</c:v>
                </c:pt>
                <c:pt idx="48225">
                  <c:v>0.66972477064220104</c:v>
                </c:pt>
                <c:pt idx="48226">
                  <c:v>0.67889908256880704</c:v>
                </c:pt>
                <c:pt idx="48227">
                  <c:v>0.68807339449541205</c:v>
                </c:pt>
                <c:pt idx="48228">
                  <c:v>0.69724770642201805</c:v>
                </c:pt>
                <c:pt idx="48229">
                  <c:v>0.70642201834862295</c:v>
                </c:pt>
                <c:pt idx="48230">
                  <c:v>0.71559633027522895</c:v>
                </c:pt>
                <c:pt idx="48231">
                  <c:v>0.72477064220183396</c:v>
                </c:pt>
                <c:pt idx="48232">
                  <c:v>0.73394495412843996</c:v>
                </c:pt>
                <c:pt idx="48233">
                  <c:v>0.74311926605504497</c:v>
                </c:pt>
                <c:pt idx="48234">
                  <c:v>0.75229357798165097</c:v>
                </c:pt>
                <c:pt idx="48235">
                  <c:v>0.76146788990825598</c:v>
                </c:pt>
                <c:pt idx="48236">
                  <c:v>0.77064220183486198</c:v>
                </c:pt>
                <c:pt idx="48237">
                  <c:v>0.77981651376146699</c:v>
                </c:pt>
                <c:pt idx="48238">
                  <c:v>0.78899082568807299</c:v>
                </c:pt>
                <c:pt idx="48239">
                  <c:v>0.798165137614678</c:v>
                </c:pt>
                <c:pt idx="48240">
                  <c:v>0.807339449541284</c:v>
                </c:pt>
                <c:pt idx="48241">
                  <c:v>0.81651376146788901</c:v>
                </c:pt>
                <c:pt idx="48242">
                  <c:v>0.82568807339449501</c:v>
                </c:pt>
                <c:pt idx="48243">
                  <c:v>0.83486238532110002</c:v>
                </c:pt>
                <c:pt idx="48244">
                  <c:v>0.84403669724770602</c:v>
                </c:pt>
                <c:pt idx="48245">
                  <c:v>0.85321100917431103</c:v>
                </c:pt>
                <c:pt idx="48246">
                  <c:v>0.86238532110091703</c:v>
                </c:pt>
                <c:pt idx="48247">
                  <c:v>0.87155963302752204</c:v>
                </c:pt>
                <c:pt idx="48248">
                  <c:v>0.88073394495412805</c:v>
                </c:pt>
                <c:pt idx="48249">
                  <c:v>0.88990825688073305</c:v>
                </c:pt>
                <c:pt idx="48250">
                  <c:v>0.89908256880733906</c:v>
                </c:pt>
                <c:pt idx="48251">
                  <c:v>0.90825688073394495</c:v>
                </c:pt>
                <c:pt idx="48252">
                  <c:v>0.91743119266054995</c:v>
                </c:pt>
                <c:pt idx="48253">
                  <c:v>0.92660550458715596</c:v>
                </c:pt>
                <c:pt idx="48254">
                  <c:v>0.93577981651376096</c:v>
                </c:pt>
                <c:pt idx="48255">
                  <c:v>0.94495412844036697</c:v>
                </c:pt>
                <c:pt idx="48256">
                  <c:v>0.95412844036697197</c:v>
                </c:pt>
                <c:pt idx="48257">
                  <c:v>0.96330275229357798</c:v>
                </c:pt>
                <c:pt idx="48258">
                  <c:v>0.97247706422018299</c:v>
                </c:pt>
                <c:pt idx="48259">
                  <c:v>0.98165137614678899</c:v>
                </c:pt>
                <c:pt idx="48260">
                  <c:v>0.990825688073394</c:v>
                </c:pt>
                <c:pt idx="48261">
                  <c:v>0</c:v>
                </c:pt>
                <c:pt idx="48262">
                  <c:v>2.8571428571428501E-2</c:v>
                </c:pt>
                <c:pt idx="48263">
                  <c:v>5.7142857142857099E-2</c:v>
                </c:pt>
                <c:pt idx="48264">
                  <c:v>8.5714285714285701E-2</c:v>
                </c:pt>
                <c:pt idx="48265">
                  <c:v>0.114285714285714</c:v>
                </c:pt>
                <c:pt idx="48266">
                  <c:v>0.14285714285714199</c:v>
                </c:pt>
                <c:pt idx="48267">
                  <c:v>0.17142857142857101</c:v>
                </c:pt>
                <c:pt idx="48268">
                  <c:v>0.2</c:v>
                </c:pt>
                <c:pt idx="48269">
                  <c:v>0.22857142857142801</c:v>
                </c:pt>
                <c:pt idx="48270">
                  <c:v>0.25714285714285701</c:v>
                </c:pt>
                <c:pt idx="48271">
                  <c:v>0.28571428571428498</c:v>
                </c:pt>
                <c:pt idx="48272">
                  <c:v>0.314285714285714</c:v>
                </c:pt>
                <c:pt idx="48273">
                  <c:v>0.34285714285714203</c:v>
                </c:pt>
                <c:pt idx="48274">
                  <c:v>0.371428571428571</c:v>
                </c:pt>
                <c:pt idx="48275">
                  <c:v>0.4</c:v>
                </c:pt>
                <c:pt idx="48276">
                  <c:v>0.42857142857142799</c:v>
                </c:pt>
                <c:pt idx="48277">
                  <c:v>0.45714285714285702</c:v>
                </c:pt>
                <c:pt idx="48278">
                  <c:v>0.48571428571428499</c:v>
                </c:pt>
                <c:pt idx="48279">
                  <c:v>0.51428571428571401</c:v>
                </c:pt>
                <c:pt idx="48280">
                  <c:v>0.54285714285714204</c:v>
                </c:pt>
                <c:pt idx="48281">
                  <c:v>0.57142857142857095</c:v>
                </c:pt>
                <c:pt idx="48282">
                  <c:v>0.6</c:v>
                </c:pt>
                <c:pt idx="48283">
                  <c:v>0.628571428571428</c:v>
                </c:pt>
                <c:pt idx="48284">
                  <c:v>0.65714285714285703</c:v>
                </c:pt>
                <c:pt idx="48285">
                  <c:v>0.68571428571428505</c:v>
                </c:pt>
                <c:pt idx="48286">
                  <c:v>0.71428571428571397</c:v>
                </c:pt>
                <c:pt idx="48287">
                  <c:v>0.74285714285714199</c:v>
                </c:pt>
                <c:pt idx="48288">
                  <c:v>0.77142857142857102</c:v>
                </c:pt>
                <c:pt idx="48289">
                  <c:v>0.8</c:v>
                </c:pt>
                <c:pt idx="48290">
                  <c:v>0.82857142857142796</c:v>
                </c:pt>
                <c:pt idx="48291">
                  <c:v>0.85714285714285698</c:v>
                </c:pt>
                <c:pt idx="48292">
                  <c:v>0.88571428571428501</c:v>
                </c:pt>
                <c:pt idx="48293">
                  <c:v>0.91428571428571404</c:v>
                </c:pt>
                <c:pt idx="48294">
                  <c:v>0.94285714285714195</c:v>
                </c:pt>
                <c:pt idx="48295">
                  <c:v>0.97142857142857097</c:v>
                </c:pt>
                <c:pt idx="48296">
                  <c:v>0</c:v>
                </c:pt>
                <c:pt idx="48297">
                  <c:v>6.9444444444444397E-3</c:v>
                </c:pt>
                <c:pt idx="48298">
                  <c:v>1.38888888888888E-2</c:v>
                </c:pt>
                <c:pt idx="48299">
                  <c:v>2.0833333333333301E-2</c:v>
                </c:pt>
                <c:pt idx="48300">
                  <c:v>2.77777777777777E-2</c:v>
                </c:pt>
                <c:pt idx="48301">
                  <c:v>3.4722222222222203E-2</c:v>
                </c:pt>
                <c:pt idx="48302">
                  <c:v>4.1666666666666602E-2</c:v>
                </c:pt>
                <c:pt idx="48303">
                  <c:v>4.8611111111111098E-2</c:v>
                </c:pt>
                <c:pt idx="48304">
                  <c:v>5.5555555555555497E-2</c:v>
                </c:pt>
                <c:pt idx="48305">
                  <c:v>6.25E-2</c:v>
                </c:pt>
                <c:pt idx="48306">
                  <c:v>6.9444444444444406E-2</c:v>
                </c:pt>
                <c:pt idx="48307">
                  <c:v>7.6388888888888895E-2</c:v>
                </c:pt>
                <c:pt idx="48308">
                  <c:v>8.3333333333333301E-2</c:v>
                </c:pt>
                <c:pt idx="48309">
                  <c:v>9.0277777777777707E-2</c:v>
                </c:pt>
                <c:pt idx="48310">
                  <c:v>9.7222222222222196E-2</c:v>
                </c:pt>
                <c:pt idx="48311">
                  <c:v>0.10416666666666601</c:v>
                </c:pt>
                <c:pt idx="48312">
                  <c:v>0.11111111111111099</c:v>
                </c:pt>
                <c:pt idx="48313">
                  <c:v>0.118055555555555</c:v>
                </c:pt>
                <c:pt idx="48314">
                  <c:v>0.125</c:v>
                </c:pt>
                <c:pt idx="48315">
                  <c:v>0.131944444444444</c:v>
                </c:pt>
                <c:pt idx="48316">
                  <c:v>0.13888888888888801</c:v>
                </c:pt>
                <c:pt idx="48317">
                  <c:v>0.14583333333333301</c:v>
                </c:pt>
                <c:pt idx="48318">
                  <c:v>0.15277777777777701</c:v>
                </c:pt>
                <c:pt idx="48319">
                  <c:v>0.15972222222222199</c:v>
                </c:pt>
                <c:pt idx="48320">
                  <c:v>0.16666666666666599</c:v>
                </c:pt>
                <c:pt idx="48321">
                  <c:v>0.17361111111111099</c:v>
                </c:pt>
                <c:pt idx="48322">
                  <c:v>0.180555555555555</c:v>
                </c:pt>
                <c:pt idx="48323">
                  <c:v>0.1875</c:v>
                </c:pt>
                <c:pt idx="48324">
                  <c:v>0.194444444444444</c:v>
                </c:pt>
                <c:pt idx="48325">
                  <c:v>0.20138888888888801</c:v>
                </c:pt>
                <c:pt idx="48326">
                  <c:v>0.20833333333333301</c:v>
                </c:pt>
                <c:pt idx="48327">
                  <c:v>0.21527777777777701</c:v>
                </c:pt>
                <c:pt idx="48328">
                  <c:v>0.22222222222222199</c:v>
                </c:pt>
                <c:pt idx="48329">
                  <c:v>0.22916666666666599</c:v>
                </c:pt>
                <c:pt idx="48330">
                  <c:v>0.23611111111111099</c:v>
                </c:pt>
                <c:pt idx="48331">
                  <c:v>0.243055555555555</c:v>
                </c:pt>
                <c:pt idx="48332">
                  <c:v>0.25</c:v>
                </c:pt>
                <c:pt idx="48333">
                  <c:v>0.25694444444444398</c:v>
                </c:pt>
                <c:pt idx="48334">
                  <c:v>0.26388888888888801</c:v>
                </c:pt>
                <c:pt idx="48335">
                  <c:v>0.27083333333333298</c:v>
                </c:pt>
                <c:pt idx="48336">
                  <c:v>0.27777777777777701</c:v>
                </c:pt>
                <c:pt idx="48337">
                  <c:v>0.28472222222222199</c:v>
                </c:pt>
                <c:pt idx="48338">
                  <c:v>0.29166666666666602</c:v>
                </c:pt>
                <c:pt idx="48339">
                  <c:v>0.29861111111111099</c:v>
                </c:pt>
                <c:pt idx="48340">
                  <c:v>0.30555555555555503</c:v>
                </c:pt>
                <c:pt idx="48341">
                  <c:v>0.3125</c:v>
                </c:pt>
                <c:pt idx="48342">
                  <c:v>0.31944444444444398</c:v>
                </c:pt>
                <c:pt idx="48343">
                  <c:v>0.32638888888888801</c:v>
                </c:pt>
                <c:pt idx="48344">
                  <c:v>0.33333333333333298</c:v>
                </c:pt>
                <c:pt idx="48345">
                  <c:v>0.34027777777777701</c:v>
                </c:pt>
                <c:pt idx="48346">
                  <c:v>0.34722222222222199</c:v>
                </c:pt>
                <c:pt idx="48347">
                  <c:v>0.35416666666666602</c:v>
                </c:pt>
                <c:pt idx="48348">
                  <c:v>0.36111111111111099</c:v>
                </c:pt>
                <c:pt idx="48349">
                  <c:v>0.36805555555555503</c:v>
                </c:pt>
                <c:pt idx="48350">
                  <c:v>0.375</c:v>
                </c:pt>
                <c:pt idx="48351">
                  <c:v>0.38194444444444398</c:v>
                </c:pt>
                <c:pt idx="48352">
                  <c:v>0.38888888888888801</c:v>
                </c:pt>
                <c:pt idx="48353">
                  <c:v>0.39583333333333298</c:v>
                </c:pt>
                <c:pt idx="48354">
                  <c:v>0.40277777777777701</c:v>
                </c:pt>
                <c:pt idx="48355">
                  <c:v>0.40972222222222199</c:v>
                </c:pt>
                <c:pt idx="48356">
                  <c:v>0.41666666666666602</c:v>
                </c:pt>
                <c:pt idx="48357">
                  <c:v>0.42361111111111099</c:v>
                </c:pt>
                <c:pt idx="48358">
                  <c:v>0.43055555555555503</c:v>
                </c:pt>
                <c:pt idx="48359">
                  <c:v>0.4375</c:v>
                </c:pt>
                <c:pt idx="48360">
                  <c:v>0.44444444444444398</c:v>
                </c:pt>
                <c:pt idx="48361">
                  <c:v>0.45138888888888801</c:v>
                </c:pt>
                <c:pt idx="48362">
                  <c:v>0.45833333333333298</c:v>
                </c:pt>
                <c:pt idx="48363">
                  <c:v>0.46527777777777701</c:v>
                </c:pt>
                <c:pt idx="48364">
                  <c:v>0.47222222222222199</c:v>
                </c:pt>
                <c:pt idx="48365">
                  <c:v>0.47916666666666602</c:v>
                </c:pt>
                <c:pt idx="48366">
                  <c:v>0.48611111111111099</c:v>
                </c:pt>
                <c:pt idx="48367">
                  <c:v>0.49305555555555503</c:v>
                </c:pt>
                <c:pt idx="48368">
                  <c:v>0.5</c:v>
                </c:pt>
                <c:pt idx="48369">
                  <c:v>0.50694444444444398</c:v>
                </c:pt>
                <c:pt idx="48370">
                  <c:v>0.51388888888888795</c:v>
                </c:pt>
                <c:pt idx="48371">
                  <c:v>0.52083333333333304</c:v>
                </c:pt>
                <c:pt idx="48372">
                  <c:v>0.52777777777777701</c:v>
                </c:pt>
                <c:pt idx="48373">
                  <c:v>0.53472222222222199</c:v>
                </c:pt>
                <c:pt idx="48374">
                  <c:v>0.54166666666666596</c:v>
                </c:pt>
                <c:pt idx="48375">
                  <c:v>0.54861111111111105</c:v>
                </c:pt>
                <c:pt idx="48376">
                  <c:v>0.55555555555555503</c:v>
                </c:pt>
                <c:pt idx="48377">
                  <c:v>0.5625</c:v>
                </c:pt>
                <c:pt idx="48378">
                  <c:v>0.56944444444444398</c:v>
                </c:pt>
                <c:pt idx="48379">
                  <c:v>0.57638888888888795</c:v>
                </c:pt>
                <c:pt idx="48380">
                  <c:v>0.58333333333333304</c:v>
                </c:pt>
                <c:pt idx="48381">
                  <c:v>0.59027777777777701</c:v>
                </c:pt>
                <c:pt idx="48382">
                  <c:v>0.59722222222222199</c:v>
                </c:pt>
                <c:pt idx="48383">
                  <c:v>0.60416666666666596</c:v>
                </c:pt>
                <c:pt idx="48384">
                  <c:v>0.61111111111111105</c:v>
                </c:pt>
                <c:pt idx="48385">
                  <c:v>0.61805555555555503</c:v>
                </c:pt>
                <c:pt idx="48386">
                  <c:v>0.625</c:v>
                </c:pt>
                <c:pt idx="48387">
                  <c:v>0.63194444444444398</c:v>
                </c:pt>
                <c:pt idx="48388">
                  <c:v>0.63888888888888795</c:v>
                </c:pt>
                <c:pt idx="48389">
                  <c:v>0.64583333333333304</c:v>
                </c:pt>
                <c:pt idx="48390">
                  <c:v>0.65277777777777701</c:v>
                </c:pt>
                <c:pt idx="48391">
                  <c:v>0.65972222222222199</c:v>
                </c:pt>
                <c:pt idx="48392">
                  <c:v>0.66666666666666596</c:v>
                </c:pt>
                <c:pt idx="48393">
                  <c:v>0.67361111111111105</c:v>
                </c:pt>
                <c:pt idx="48394">
                  <c:v>0.68055555555555503</c:v>
                </c:pt>
                <c:pt idx="48395">
                  <c:v>0.6875</c:v>
                </c:pt>
                <c:pt idx="48396">
                  <c:v>0.69444444444444398</c:v>
                </c:pt>
                <c:pt idx="48397">
                  <c:v>0.70138888888888795</c:v>
                </c:pt>
                <c:pt idx="48398">
                  <c:v>0.70833333333333304</c:v>
                </c:pt>
                <c:pt idx="48399">
                  <c:v>0.71527777777777701</c:v>
                </c:pt>
                <c:pt idx="48400">
                  <c:v>0.72222222222222199</c:v>
                </c:pt>
                <c:pt idx="48401">
                  <c:v>0.72916666666666596</c:v>
                </c:pt>
                <c:pt idx="48402">
                  <c:v>0.73611111111111105</c:v>
                </c:pt>
                <c:pt idx="48403">
                  <c:v>0.74305555555555503</c:v>
                </c:pt>
                <c:pt idx="48404">
                  <c:v>0.75</c:v>
                </c:pt>
                <c:pt idx="48405">
                  <c:v>0.75694444444444398</c:v>
                </c:pt>
                <c:pt idx="48406">
                  <c:v>0.76388888888888795</c:v>
                </c:pt>
                <c:pt idx="48407">
                  <c:v>0.77083333333333304</c:v>
                </c:pt>
                <c:pt idx="48408">
                  <c:v>0.77777777777777701</c:v>
                </c:pt>
                <c:pt idx="48409">
                  <c:v>0.78472222222222199</c:v>
                </c:pt>
                <c:pt idx="48410">
                  <c:v>0.79166666666666596</c:v>
                </c:pt>
                <c:pt idx="48411">
                  <c:v>0.79861111111111105</c:v>
                </c:pt>
                <c:pt idx="48412">
                  <c:v>0.80555555555555503</c:v>
                </c:pt>
                <c:pt idx="48413">
                  <c:v>0.8125</c:v>
                </c:pt>
                <c:pt idx="48414">
                  <c:v>0.81944444444444398</c:v>
                </c:pt>
                <c:pt idx="48415">
                  <c:v>0.82638888888888795</c:v>
                </c:pt>
                <c:pt idx="48416">
                  <c:v>0.83333333333333304</c:v>
                </c:pt>
                <c:pt idx="48417">
                  <c:v>0.84027777777777701</c:v>
                </c:pt>
                <c:pt idx="48418">
                  <c:v>0.84722222222222199</c:v>
                </c:pt>
                <c:pt idx="48419">
                  <c:v>0.85416666666666596</c:v>
                </c:pt>
                <c:pt idx="48420">
                  <c:v>0.86111111111111105</c:v>
                </c:pt>
                <c:pt idx="48421">
                  <c:v>0.86805555555555503</c:v>
                </c:pt>
                <c:pt idx="48422">
                  <c:v>0.875</c:v>
                </c:pt>
                <c:pt idx="48423">
                  <c:v>0.88194444444444398</c:v>
                </c:pt>
                <c:pt idx="48424">
                  <c:v>0.88888888888888795</c:v>
                </c:pt>
                <c:pt idx="48425">
                  <c:v>0.89583333333333304</c:v>
                </c:pt>
                <c:pt idx="48426">
                  <c:v>0.90277777777777701</c:v>
                </c:pt>
                <c:pt idx="48427">
                  <c:v>0.90972222222222199</c:v>
                </c:pt>
                <c:pt idx="48428">
                  <c:v>0.91666666666666596</c:v>
                </c:pt>
                <c:pt idx="48429">
                  <c:v>0.92361111111111105</c:v>
                </c:pt>
                <c:pt idx="48430">
                  <c:v>0.93055555555555503</c:v>
                </c:pt>
                <c:pt idx="48431">
                  <c:v>0.9375</c:v>
                </c:pt>
                <c:pt idx="48432">
                  <c:v>0.94444444444444398</c:v>
                </c:pt>
                <c:pt idx="48433">
                  <c:v>0.95138888888888795</c:v>
                </c:pt>
                <c:pt idx="48434">
                  <c:v>0.95833333333333304</c:v>
                </c:pt>
                <c:pt idx="48435">
                  <c:v>0.96527777777777701</c:v>
                </c:pt>
                <c:pt idx="48436">
                  <c:v>0.97222222222222199</c:v>
                </c:pt>
                <c:pt idx="48437">
                  <c:v>0.97916666666666596</c:v>
                </c:pt>
                <c:pt idx="48438">
                  <c:v>0.98611111111111105</c:v>
                </c:pt>
                <c:pt idx="48439">
                  <c:v>0.99305555555555503</c:v>
                </c:pt>
                <c:pt idx="48440">
                  <c:v>0</c:v>
                </c:pt>
                <c:pt idx="48441">
                  <c:v>8.6956521739130401E-3</c:v>
                </c:pt>
                <c:pt idx="48442">
                  <c:v>1.7391304347826E-2</c:v>
                </c:pt>
                <c:pt idx="48443">
                  <c:v>2.6086956521739101E-2</c:v>
                </c:pt>
                <c:pt idx="48444">
                  <c:v>3.4782608695652098E-2</c:v>
                </c:pt>
                <c:pt idx="48445">
                  <c:v>4.3478260869565202E-2</c:v>
                </c:pt>
                <c:pt idx="48446">
                  <c:v>5.2173913043478203E-2</c:v>
                </c:pt>
                <c:pt idx="48447">
                  <c:v>6.08695652173913E-2</c:v>
                </c:pt>
                <c:pt idx="48448">
                  <c:v>6.9565217391304293E-2</c:v>
                </c:pt>
                <c:pt idx="48449">
                  <c:v>7.8260869565217397E-2</c:v>
                </c:pt>
                <c:pt idx="48450">
                  <c:v>8.6956521739130405E-2</c:v>
                </c:pt>
                <c:pt idx="48451">
                  <c:v>9.5652173913043398E-2</c:v>
                </c:pt>
                <c:pt idx="48452">
                  <c:v>0.104347826086956</c:v>
                </c:pt>
                <c:pt idx="48453">
                  <c:v>0.113043478260869</c:v>
                </c:pt>
                <c:pt idx="48454">
                  <c:v>0.121739130434782</c:v>
                </c:pt>
                <c:pt idx="48455">
                  <c:v>0.13043478260869501</c:v>
                </c:pt>
                <c:pt idx="48456">
                  <c:v>0.139130434782608</c:v>
                </c:pt>
                <c:pt idx="48457">
                  <c:v>0.147826086956521</c:v>
                </c:pt>
                <c:pt idx="48458">
                  <c:v>0.15652173913043399</c:v>
                </c:pt>
                <c:pt idx="48459">
                  <c:v>0.16521739130434701</c:v>
                </c:pt>
                <c:pt idx="48460">
                  <c:v>0.17391304347826</c:v>
                </c:pt>
                <c:pt idx="48461">
                  <c:v>0.182608695652173</c:v>
                </c:pt>
                <c:pt idx="48462">
                  <c:v>0.19130434782608599</c:v>
                </c:pt>
                <c:pt idx="48463">
                  <c:v>0.2</c:v>
                </c:pt>
                <c:pt idx="48464">
                  <c:v>0.208695652173913</c:v>
                </c:pt>
                <c:pt idx="48465">
                  <c:v>0.217391304347826</c:v>
                </c:pt>
                <c:pt idx="48466">
                  <c:v>0.22608695652173899</c:v>
                </c:pt>
                <c:pt idx="48467">
                  <c:v>0.23478260869565201</c:v>
                </c:pt>
                <c:pt idx="48468">
                  <c:v>0.24347826086956501</c:v>
                </c:pt>
                <c:pt idx="48469">
                  <c:v>0.25217391304347803</c:v>
                </c:pt>
                <c:pt idx="48470">
                  <c:v>0.26086956521739102</c:v>
                </c:pt>
                <c:pt idx="48471">
                  <c:v>0.26956521739130401</c:v>
                </c:pt>
                <c:pt idx="48472">
                  <c:v>0.27826086956521701</c:v>
                </c:pt>
                <c:pt idx="48473">
                  <c:v>0.28695652173913</c:v>
                </c:pt>
                <c:pt idx="48474">
                  <c:v>0.29565217391304299</c:v>
                </c:pt>
                <c:pt idx="48475">
                  <c:v>0.30434782608695599</c:v>
                </c:pt>
                <c:pt idx="48476">
                  <c:v>0.31304347826086898</c:v>
                </c:pt>
                <c:pt idx="48477">
                  <c:v>0.32173913043478197</c:v>
                </c:pt>
                <c:pt idx="48478">
                  <c:v>0.33043478260869502</c:v>
                </c:pt>
                <c:pt idx="48479">
                  <c:v>0.33913043478260801</c:v>
                </c:pt>
                <c:pt idx="48480">
                  <c:v>0.34782608695652101</c:v>
                </c:pt>
                <c:pt idx="48481">
                  <c:v>0.356521739130434</c:v>
                </c:pt>
                <c:pt idx="48482">
                  <c:v>0.36521739130434699</c:v>
                </c:pt>
                <c:pt idx="48483">
                  <c:v>0.37391304347825999</c:v>
                </c:pt>
                <c:pt idx="48484">
                  <c:v>0.38260869565217298</c:v>
                </c:pt>
                <c:pt idx="48485">
                  <c:v>0.39130434782608697</c:v>
                </c:pt>
                <c:pt idx="48486">
                  <c:v>0.4</c:v>
                </c:pt>
                <c:pt idx="48487">
                  <c:v>0.40869565217391302</c:v>
                </c:pt>
                <c:pt idx="48488">
                  <c:v>0.41739130434782601</c:v>
                </c:pt>
                <c:pt idx="48489">
                  <c:v>0.426086956521739</c:v>
                </c:pt>
                <c:pt idx="48490">
                  <c:v>0.434782608695652</c:v>
                </c:pt>
                <c:pt idx="48491">
                  <c:v>0.44347826086956499</c:v>
                </c:pt>
                <c:pt idx="48492">
                  <c:v>0.45217391304347798</c:v>
                </c:pt>
                <c:pt idx="48493">
                  <c:v>0.46086956521739098</c:v>
                </c:pt>
                <c:pt idx="48494">
                  <c:v>0.46956521739130402</c:v>
                </c:pt>
                <c:pt idx="48495">
                  <c:v>0.47826086956521702</c:v>
                </c:pt>
                <c:pt idx="48496">
                  <c:v>0.48695652173913001</c:v>
                </c:pt>
                <c:pt idx="48497">
                  <c:v>0.495652173913043</c:v>
                </c:pt>
                <c:pt idx="48498">
                  <c:v>0.50434782608695605</c:v>
                </c:pt>
                <c:pt idx="48499">
                  <c:v>0.51304347826086905</c:v>
                </c:pt>
                <c:pt idx="48500">
                  <c:v>0.52173913043478204</c:v>
                </c:pt>
                <c:pt idx="48501">
                  <c:v>0.53043478260869503</c:v>
                </c:pt>
                <c:pt idx="48502">
                  <c:v>0.53913043478260803</c:v>
                </c:pt>
                <c:pt idx="48503">
                  <c:v>0.54782608695652102</c:v>
                </c:pt>
                <c:pt idx="48504">
                  <c:v>0.55652173913043401</c:v>
                </c:pt>
                <c:pt idx="48505">
                  <c:v>0.56521739130434701</c:v>
                </c:pt>
                <c:pt idx="48506">
                  <c:v>0.57391304347826</c:v>
                </c:pt>
                <c:pt idx="48507">
                  <c:v>0.58260869565217299</c:v>
                </c:pt>
                <c:pt idx="48508">
                  <c:v>0.59130434782608698</c:v>
                </c:pt>
                <c:pt idx="48509">
                  <c:v>0.6</c:v>
                </c:pt>
                <c:pt idx="48510">
                  <c:v>0.60869565217391297</c:v>
                </c:pt>
                <c:pt idx="48511">
                  <c:v>0.61739130434782596</c:v>
                </c:pt>
                <c:pt idx="48512">
                  <c:v>0.62608695652173896</c:v>
                </c:pt>
                <c:pt idx="48513">
                  <c:v>0.63478260869565195</c:v>
                </c:pt>
                <c:pt idx="48514">
                  <c:v>0.64347826086956506</c:v>
                </c:pt>
                <c:pt idx="48515">
                  <c:v>0.65217391304347805</c:v>
                </c:pt>
                <c:pt idx="48516">
                  <c:v>0.66086956521739104</c:v>
                </c:pt>
                <c:pt idx="48517">
                  <c:v>0.66956521739130404</c:v>
                </c:pt>
                <c:pt idx="48518">
                  <c:v>0.67826086956521703</c:v>
                </c:pt>
                <c:pt idx="48519">
                  <c:v>0.68695652173913002</c:v>
                </c:pt>
                <c:pt idx="48520">
                  <c:v>0.69565217391304301</c:v>
                </c:pt>
                <c:pt idx="48521">
                  <c:v>0.70434782608695601</c:v>
                </c:pt>
                <c:pt idx="48522">
                  <c:v>0.713043478260869</c:v>
                </c:pt>
                <c:pt idx="48523">
                  <c:v>0.72173913043478199</c:v>
                </c:pt>
                <c:pt idx="48524">
                  <c:v>0.73043478260869499</c:v>
                </c:pt>
                <c:pt idx="48525">
                  <c:v>0.73913043478260798</c:v>
                </c:pt>
                <c:pt idx="48526">
                  <c:v>0.74782608695652097</c:v>
                </c:pt>
                <c:pt idx="48527">
                  <c:v>0.75652173913043397</c:v>
                </c:pt>
                <c:pt idx="48528">
                  <c:v>0.76521739130434696</c:v>
                </c:pt>
                <c:pt idx="48529">
                  <c:v>0.77391304347825995</c:v>
                </c:pt>
                <c:pt idx="48530">
                  <c:v>0.78260869565217395</c:v>
                </c:pt>
                <c:pt idx="48531">
                  <c:v>0.79130434782608605</c:v>
                </c:pt>
                <c:pt idx="48532">
                  <c:v>0.8</c:v>
                </c:pt>
                <c:pt idx="48533">
                  <c:v>0.80869565217391304</c:v>
                </c:pt>
                <c:pt idx="48534">
                  <c:v>0.81739130434782603</c:v>
                </c:pt>
                <c:pt idx="48535">
                  <c:v>0.82608695652173902</c:v>
                </c:pt>
                <c:pt idx="48536">
                  <c:v>0.83478260869565202</c:v>
                </c:pt>
                <c:pt idx="48537">
                  <c:v>0.84347826086956501</c:v>
                </c:pt>
                <c:pt idx="48538">
                  <c:v>0.852173913043478</c:v>
                </c:pt>
                <c:pt idx="48539">
                  <c:v>0.860869565217391</c:v>
                </c:pt>
                <c:pt idx="48540">
                  <c:v>0.86956521739130399</c:v>
                </c:pt>
                <c:pt idx="48541">
                  <c:v>0.87826086956521698</c:v>
                </c:pt>
                <c:pt idx="48542">
                  <c:v>0.88695652173912998</c:v>
                </c:pt>
                <c:pt idx="48543">
                  <c:v>0.89565217391304297</c:v>
                </c:pt>
                <c:pt idx="48544">
                  <c:v>0.90434782608695596</c:v>
                </c:pt>
                <c:pt idx="48545">
                  <c:v>0.91304347826086896</c:v>
                </c:pt>
                <c:pt idx="48546">
                  <c:v>0.92173913043478195</c:v>
                </c:pt>
                <c:pt idx="48547">
                  <c:v>0.93043478260869505</c:v>
                </c:pt>
                <c:pt idx="48548">
                  <c:v>0.93913043478260805</c:v>
                </c:pt>
                <c:pt idx="48549">
                  <c:v>0.94782608695652104</c:v>
                </c:pt>
                <c:pt idx="48550">
                  <c:v>0.95652173913043403</c:v>
                </c:pt>
                <c:pt idx="48551">
                  <c:v>0.96521739130434703</c:v>
                </c:pt>
                <c:pt idx="48552">
                  <c:v>0.97391304347826002</c:v>
                </c:pt>
                <c:pt idx="48553">
                  <c:v>0.98260869565217301</c:v>
                </c:pt>
                <c:pt idx="48554">
                  <c:v>0.99130434782608701</c:v>
                </c:pt>
                <c:pt idx="48555">
                  <c:v>0</c:v>
                </c:pt>
                <c:pt idx="48556">
                  <c:v>1.7543859649122799E-2</c:v>
                </c:pt>
                <c:pt idx="48557">
                  <c:v>3.5087719298245598E-2</c:v>
                </c:pt>
                <c:pt idx="48558">
                  <c:v>5.2631578947368397E-2</c:v>
                </c:pt>
                <c:pt idx="48559">
                  <c:v>7.0175438596491196E-2</c:v>
                </c:pt>
                <c:pt idx="48560">
                  <c:v>8.7719298245614002E-2</c:v>
                </c:pt>
                <c:pt idx="48561">
                  <c:v>0.105263157894736</c:v>
                </c:pt>
                <c:pt idx="48562">
                  <c:v>0.122807017543859</c:v>
                </c:pt>
                <c:pt idx="48563">
                  <c:v>0.140350877192982</c:v>
                </c:pt>
                <c:pt idx="48564">
                  <c:v>0.157894736842105</c:v>
                </c:pt>
                <c:pt idx="48565">
                  <c:v>0.175438596491228</c:v>
                </c:pt>
                <c:pt idx="48566">
                  <c:v>0.19298245614035001</c:v>
                </c:pt>
                <c:pt idx="48567">
                  <c:v>0.21052631578947301</c:v>
                </c:pt>
                <c:pt idx="48568">
                  <c:v>0.22807017543859601</c:v>
                </c:pt>
                <c:pt idx="48569">
                  <c:v>0.24561403508771901</c:v>
                </c:pt>
                <c:pt idx="48570">
                  <c:v>0.26315789473684198</c:v>
                </c:pt>
                <c:pt idx="48571">
                  <c:v>0.28070175438596401</c:v>
                </c:pt>
                <c:pt idx="48572">
                  <c:v>0.29824561403508698</c:v>
                </c:pt>
                <c:pt idx="48573">
                  <c:v>0.31578947368421001</c:v>
                </c:pt>
                <c:pt idx="48574">
                  <c:v>0.33333333333333298</c:v>
                </c:pt>
                <c:pt idx="48575">
                  <c:v>0.35087719298245601</c:v>
                </c:pt>
                <c:pt idx="48576">
                  <c:v>0.36842105263157798</c:v>
                </c:pt>
                <c:pt idx="48577">
                  <c:v>0.38596491228070101</c:v>
                </c:pt>
                <c:pt idx="48578">
                  <c:v>0.40350877192982398</c:v>
                </c:pt>
                <c:pt idx="48579">
                  <c:v>0.42105263157894701</c:v>
                </c:pt>
                <c:pt idx="48580">
                  <c:v>0.43859649122806998</c:v>
                </c:pt>
                <c:pt idx="48581">
                  <c:v>0.45614035087719201</c:v>
                </c:pt>
                <c:pt idx="48582">
                  <c:v>0.47368421052631499</c:v>
                </c:pt>
                <c:pt idx="48583">
                  <c:v>0.49122807017543801</c:v>
                </c:pt>
                <c:pt idx="48584">
                  <c:v>0.50877192982456099</c:v>
                </c:pt>
                <c:pt idx="48585">
                  <c:v>0.52631578947368396</c:v>
                </c:pt>
                <c:pt idx="48586">
                  <c:v>0.54385964912280704</c:v>
                </c:pt>
                <c:pt idx="48587">
                  <c:v>0.56140350877192902</c:v>
                </c:pt>
                <c:pt idx="48588">
                  <c:v>0.57894736842105199</c:v>
                </c:pt>
                <c:pt idx="48589">
                  <c:v>0.59649122807017496</c:v>
                </c:pt>
                <c:pt idx="48590">
                  <c:v>0.61403508771929804</c:v>
                </c:pt>
                <c:pt idx="48591">
                  <c:v>0.63157894736842102</c:v>
                </c:pt>
                <c:pt idx="48592">
                  <c:v>0.64912280701754299</c:v>
                </c:pt>
                <c:pt idx="48593">
                  <c:v>0.66666666666666596</c:v>
                </c:pt>
                <c:pt idx="48594">
                  <c:v>0.68421052631578905</c:v>
                </c:pt>
                <c:pt idx="48595">
                  <c:v>0.70175438596491202</c:v>
                </c:pt>
                <c:pt idx="48596">
                  <c:v>0.71929824561403499</c:v>
                </c:pt>
                <c:pt idx="48597">
                  <c:v>0.73684210526315697</c:v>
                </c:pt>
                <c:pt idx="48598">
                  <c:v>0.75438596491228005</c:v>
                </c:pt>
                <c:pt idx="48599">
                  <c:v>0.77192982456140302</c:v>
                </c:pt>
                <c:pt idx="48600">
                  <c:v>0.78947368421052599</c:v>
                </c:pt>
                <c:pt idx="48601">
                  <c:v>0.80701754385964897</c:v>
                </c:pt>
                <c:pt idx="48602">
                  <c:v>0.82456140350877105</c:v>
                </c:pt>
                <c:pt idx="48603">
                  <c:v>0.84210526315789402</c:v>
                </c:pt>
                <c:pt idx="48604">
                  <c:v>0.859649122807017</c:v>
                </c:pt>
                <c:pt idx="48605">
                  <c:v>0.87719298245613997</c:v>
                </c:pt>
                <c:pt idx="48606">
                  <c:v>0.89473684210526305</c:v>
                </c:pt>
                <c:pt idx="48607">
                  <c:v>0.91228070175438503</c:v>
                </c:pt>
                <c:pt idx="48608">
                  <c:v>0.929824561403508</c:v>
                </c:pt>
                <c:pt idx="48609">
                  <c:v>0.94736842105263097</c:v>
                </c:pt>
                <c:pt idx="48610">
                  <c:v>0.96491228070175405</c:v>
                </c:pt>
                <c:pt idx="48611">
                  <c:v>0.98245614035087703</c:v>
                </c:pt>
                <c:pt idx="48612">
                  <c:v>0</c:v>
                </c:pt>
                <c:pt idx="48613">
                  <c:v>7.09219858156028E-3</c:v>
                </c:pt>
                <c:pt idx="48614">
                  <c:v>1.4184397163120499E-2</c:v>
                </c:pt>
                <c:pt idx="48615">
                  <c:v>2.1276595744680799E-2</c:v>
                </c:pt>
                <c:pt idx="48616">
                  <c:v>2.8368794326241099E-2</c:v>
                </c:pt>
                <c:pt idx="48617">
                  <c:v>3.54609929078014E-2</c:v>
                </c:pt>
                <c:pt idx="48618">
                  <c:v>4.2553191489361701E-2</c:v>
                </c:pt>
                <c:pt idx="48619">
                  <c:v>4.9645390070921898E-2</c:v>
                </c:pt>
                <c:pt idx="48620">
                  <c:v>5.6737588652482199E-2</c:v>
                </c:pt>
                <c:pt idx="48621">
                  <c:v>6.3829787234042507E-2</c:v>
                </c:pt>
                <c:pt idx="48622">
                  <c:v>7.09219858156028E-2</c:v>
                </c:pt>
                <c:pt idx="48623">
                  <c:v>7.8014184397163094E-2</c:v>
                </c:pt>
                <c:pt idx="48624">
                  <c:v>8.5106382978723402E-2</c:v>
                </c:pt>
                <c:pt idx="48625">
                  <c:v>9.2198581560283599E-2</c:v>
                </c:pt>
                <c:pt idx="48626">
                  <c:v>9.9290780141843907E-2</c:v>
                </c:pt>
                <c:pt idx="48627">
                  <c:v>0.10638297872340401</c:v>
                </c:pt>
                <c:pt idx="48628">
                  <c:v>0.113475177304964</c:v>
                </c:pt>
                <c:pt idx="48629">
                  <c:v>0.120567375886524</c:v>
                </c:pt>
                <c:pt idx="48630">
                  <c:v>0.12765957446808501</c:v>
                </c:pt>
                <c:pt idx="48631">
                  <c:v>0.134751773049645</c:v>
                </c:pt>
                <c:pt idx="48632">
                  <c:v>0.14184397163120499</c:v>
                </c:pt>
                <c:pt idx="48633">
                  <c:v>0.14893617021276501</c:v>
                </c:pt>
                <c:pt idx="48634">
                  <c:v>0.15602836879432599</c:v>
                </c:pt>
                <c:pt idx="48635">
                  <c:v>0.16312056737588601</c:v>
                </c:pt>
                <c:pt idx="48636">
                  <c:v>0.170212765957446</c:v>
                </c:pt>
                <c:pt idx="48637">
                  <c:v>0.17730496453900699</c:v>
                </c:pt>
                <c:pt idx="48638">
                  <c:v>0.184397163120567</c:v>
                </c:pt>
                <c:pt idx="48639">
                  <c:v>0.19148936170212699</c:v>
                </c:pt>
                <c:pt idx="48640">
                  <c:v>0.19858156028368701</c:v>
                </c:pt>
                <c:pt idx="48641">
                  <c:v>0.205673758865248</c:v>
                </c:pt>
                <c:pt idx="48642">
                  <c:v>0.21276595744680801</c:v>
                </c:pt>
                <c:pt idx="48643">
                  <c:v>0.219858156028368</c:v>
                </c:pt>
                <c:pt idx="48644">
                  <c:v>0.22695035460992899</c:v>
                </c:pt>
                <c:pt idx="48645">
                  <c:v>0.23404255319148901</c:v>
                </c:pt>
                <c:pt idx="48646">
                  <c:v>0.24113475177304899</c:v>
                </c:pt>
                <c:pt idx="48647">
                  <c:v>0.24822695035460901</c:v>
                </c:pt>
                <c:pt idx="48648">
                  <c:v>0.25531914893617003</c:v>
                </c:pt>
                <c:pt idx="48649">
                  <c:v>0.26241134751772999</c:v>
                </c:pt>
                <c:pt idx="48650">
                  <c:v>0.26950354609929</c:v>
                </c:pt>
                <c:pt idx="48651">
                  <c:v>0.27659574468085102</c:v>
                </c:pt>
                <c:pt idx="48652">
                  <c:v>0.28368794326241098</c:v>
                </c:pt>
                <c:pt idx="48653">
                  <c:v>0.290780141843971</c:v>
                </c:pt>
                <c:pt idx="48654">
                  <c:v>0.29787234042553101</c:v>
                </c:pt>
                <c:pt idx="48655">
                  <c:v>0.30496453900709197</c:v>
                </c:pt>
                <c:pt idx="48656">
                  <c:v>0.31205673758865199</c:v>
                </c:pt>
                <c:pt idx="48657">
                  <c:v>0.31914893617021201</c:v>
                </c:pt>
                <c:pt idx="48658">
                  <c:v>0.32624113475177302</c:v>
                </c:pt>
                <c:pt idx="48659">
                  <c:v>0.33333333333333298</c:v>
                </c:pt>
                <c:pt idx="48660">
                  <c:v>0.340425531914893</c:v>
                </c:pt>
                <c:pt idx="48661">
                  <c:v>0.34751773049645301</c:v>
                </c:pt>
                <c:pt idx="48662">
                  <c:v>0.35460992907801397</c:v>
                </c:pt>
                <c:pt idx="48663">
                  <c:v>0.36170212765957399</c:v>
                </c:pt>
                <c:pt idx="48664">
                  <c:v>0.36879432624113401</c:v>
                </c:pt>
                <c:pt idx="48665">
                  <c:v>0.37588652482269502</c:v>
                </c:pt>
                <c:pt idx="48666">
                  <c:v>0.38297872340425498</c:v>
                </c:pt>
                <c:pt idx="48667">
                  <c:v>0.390070921985815</c:v>
                </c:pt>
                <c:pt idx="48668">
                  <c:v>0.39716312056737502</c:v>
                </c:pt>
                <c:pt idx="48669">
                  <c:v>0.40425531914893598</c:v>
                </c:pt>
                <c:pt idx="48670">
                  <c:v>0.41134751773049599</c:v>
                </c:pt>
                <c:pt idx="48671">
                  <c:v>0.41843971631205601</c:v>
                </c:pt>
                <c:pt idx="48672">
                  <c:v>0.42553191489361702</c:v>
                </c:pt>
                <c:pt idx="48673">
                  <c:v>0.43262411347517699</c:v>
                </c:pt>
                <c:pt idx="48674">
                  <c:v>0.439716312056737</c:v>
                </c:pt>
                <c:pt idx="48675">
                  <c:v>0.44680851063829702</c:v>
                </c:pt>
                <c:pt idx="48676">
                  <c:v>0.45390070921985798</c:v>
                </c:pt>
                <c:pt idx="48677">
                  <c:v>0.46099290780141799</c:v>
                </c:pt>
                <c:pt idx="48678">
                  <c:v>0.46808510638297801</c:v>
                </c:pt>
                <c:pt idx="48679">
                  <c:v>0.47517730496453903</c:v>
                </c:pt>
                <c:pt idx="48680">
                  <c:v>0.48226950354609899</c:v>
                </c:pt>
                <c:pt idx="48681">
                  <c:v>0.489361702127659</c:v>
                </c:pt>
                <c:pt idx="48682">
                  <c:v>0.49645390070921902</c:v>
                </c:pt>
                <c:pt idx="48683">
                  <c:v>0.50354609929077998</c:v>
                </c:pt>
                <c:pt idx="48684">
                  <c:v>0.51063829787234005</c:v>
                </c:pt>
                <c:pt idx="48685">
                  <c:v>0.51773049645390001</c:v>
                </c:pt>
                <c:pt idx="48686">
                  <c:v>0.52482269503546097</c:v>
                </c:pt>
                <c:pt idx="48687">
                  <c:v>0.53191489361702105</c:v>
                </c:pt>
                <c:pt idx="48688">
                  <c:v>0.53900709219858101</c:v>
                </c:pt>
                <c:pt idx="48689">
                  <c:v>0.54609929078014097</c:v>
                </c:pt>
                <c:pt idx="48690">
                  <c:v>0.55319148936170204</c:v>
                </c:pt>
                <c:pt idx="48691">
                  <c:v>0.560283687943262</c:v>
                </c:pt>
                <c:pt idx="48692">
                  <c:v>0.56737588652482196</c:v>
                </c:pt>
                <c:pt idx="48693">
                  <c:v>0.57446808510638303</c:v>
                </c:pt>
                <c:pt idx="48694">
                  <c:v>0.58156028368794299</c:v>
                </c:pt>
                <c:pt idx="48695">
                  <c:v>0.58865248226950295</c:v>
                </c:pt>
                <c:pt idx="48696">
                  <c:v>0.59574468085106302</c:v>
                </c:pt>
                <c:pt idx="48697">
                  <c:v>0.60283687943262398</c:v>
                </c:pt>
                <c:pt idx="48698">
                  <c:v>0.60992907801418395</c:v>
                </c:pt>
                <c:pt idx="48699">
                  <c:v>0.61702127659574402</c:v>
                </c:pt>
                <c:pt idx="48700">
                  <c:v>0.62411347517730498</c:v>
                </c:pt>
                <c:pt idx="48701">
                  <c:v>0.63120567375886505</c:v>
                </c:pt>
                <c:pt idx="48702">
                  <c:v>0.63829787234042501</c:v>
                </c:pt>
                <c:pt idx="48703">
                  <c:v>0.64539007092198497</c:v>
                </c:pt>
                <c:pt idx="48704">
                  <c:v>0.65248226950354604</c:v>
                </c:pt>
                <c:pt idx="48705">
                  <c:v>0.659574468085106</c:v>
                </c:pt>
                <c:pt idx="48706">
                  <c:v>0.66666666666666596</c:v>
                </c:pt>
                <c:pt idx="48707">
                  <c:v>0.67375886524822604</c:v>
                </c:pt>
                <c:pt idx="48708">
                  <c:v>0.680851063829787</c:v>
                </c:pt>
                <c:pt idx="48709">
                  <c:v>0.68794326241134696</c:v>
                </c:pt>
                <c:pt idx="48710">
                  <c:v>0.69503546099290703</c:v>
                </c:pt>
                <c:pt idx="48711">
                  <c:v>0.70212765957446799</c:v>
                </c:pt>
                <c:pt idx="48712">
                  <c:v>0.70921985815602795</c:v>
                </c:pt>
                <c:pt idx="48713">
                  <c:v>0.71631205673758802</c:v>
                </c:pt>
                <c:pt idx="48714">
                  <c:v>0.72340425531914898</c:v>
                </c:pt>
                <c:pt idx="48715">
                  <c:v>0.73049645390070905</c:v>
                </c:pt>
                <c:pt idx="48716">
                  <c:v>0.73758865248226901</c:v>
                </c:pt>
                <c:pt idx="48717">
                  <c:v>0.74468085106382897</c:v>
                </c:pt>
                <c:pt idx="48718">
                  <c:v>0.75177304964539005</c:v>
                </c:pt>
                <c:pt idx="48719">
                  <c:v>0.75886524822695001</c:v>
                </c:pt>
                <c:pt idx="48720">
                  <c:v>0.76595744680850997</c:v>
                </c:pt>
                <c:pt idx="48721">
                  <c:v>0.77304964539007004</c:v>
                </c:pt>
                <c:pt idx="48722">
                  <c:v>0.780141843971631</c:v>
                </c:pt>
                <c:pt idx="48723">
                  <c:v>0.78723404255319096</c:v>
                </c:pt>
                <c:pt idx="48724">
                  <c:v>0.79432624113475103</c:v>
                </c:pt>
                <c:pt idx="48725">
                  <c:v>0.80141843971631199</c:v>
                </c:pt>
                <c:pt idx="48726">
                  <c:v>0.80851063829787195</c:v>
                </c:pt>
                <c:pt idx="48727">
                  <c:v>0.81560283687943202</c:v>
                </c:pt>
                <c:pt idx="48728">
                  <c:v>0.82269503546099199</c:v>
                </c:pt>
                <c:pt idx="48729">
                  <c:v>0.82978723404255295</c:v>
                </c:pt>
                <c:pt idx="48730">
                  <c:v>0.83687943262411302</c:v>
                </c:pt>
                <c:pt idx="48731">
                  <c:v>0.84397163120567298</c:v>
                </c:pt>
                <c:pt idx="48732">
                  <c:v>0.85106382978723405</c:v>
                </c:pt>
                <c:pt idx="48733">
                  <c:v>0.85815602836879401</c:v>
                </c:pt>
                <c:pt idx="48734">
                  <c:v>0.86524822695035397</c:v>
                </c:pt>
                <c:pt idx="48735">
                  <c:v>0.87234042553191404</c:v>
                </c:pt>
                <c:pt idx="48736">
                  <c:v>0.879432624113475</c:v>
                </c:pt>
                <c:pt idx="48737">
                  <c:v>0.88652482269503496</c:v>
                </c:pt>
                <c:pt idx="48738">
                  <c:v>0.89361702127659504</c:v>
                </c:pt>
                <c:pt idx="48739">
                  <c:v>0.900709219858156</c:v>
                </c:pt>
                <c:pt idx="48740">
                  <c:v>0.90780141843971596</c:v>
                </c:pt>
                <c:pt idx="48741">
                  <c:v>0.91489361702127603</c:v>
                </c:pt>
                <c:pt idx="48742">
                  <c:v>0.92198581560283599</c:v>
                </c:pt>
                <c:pt idx="48743">
                  <c:v>0.92907801418439695</c:v>
                </c:pt>
                <c:pt idx="48744">
                  <c:v>0.93617021276595702</c:v>
                </c:pt>
                <c:pt idx="48745">
                  <c:v>0.94326241134751698</c:v>
                </c:pt>
                <c:pt idx="48746">
                  <c:v>0.95035460992907805</c:v>
                </c:pt>
                <c:pt idx="48747">
                  <c:v>0.95744680851063801</c:v>
                </c:pt>
                <c:pt idx="48748">
                  <c:v>0.96453900709219798</c:v>
                </c:pt>
                <c:pt idx="48749">
                  <c:v>0.97163120567375805</c:v>
                </c:pt>
                <c:pt idx="48750">
                  <c:v>0.97872340425531901</c:v>
                </c:pt>
                <c:pt idx="48751">
                  <c:v>0.98581560283687897</c:v>
                </c:pt>
                <c:pt idx="48752">
                  <c:v>0.99290780141843904</c:v>
                </c:pt>
                <c:pt idx="48753">
                  <c:v>0</c:v>
                </c:pt>
                <c:pt idx="48754">
                  <c:v>0.04</c:v>
                </c:pt>
                <c:pt idx="48755">
                  <c:v>0.08</c:v>
                </c:pt>
                <c:pt idx="48756">
                  <c:v>0.12</c:v>
                </c:pt>
                <c:pt idx="48757">
                  <c:v>0.16</c:v>
                </c:pt>
                <c:pt idx="48758">
                  <c:v>0.2</c:v>
                </c:pt>
                <c:pt idx="48759">
                  <c:v>0.24</c:v>
                </c:pt>
                <c:pt idx="48760">
                  <c:v>0.28000000000000003</c:v>
                </c:pt>
                <c:pt idx="48761">
                  <c:v>0.32</c:v>
                </c:pt>
                <c:pt idx="48762">
                  <c:v>0.36</c:v>
                </c:pt>
                <c:pt idx="48763">
                  <c:v>0.4</c:v>
                </c:pt>
                <c:pt idx="48764">
                  <c:v>0.44</c:v>
                </c:pt>
                <c:pt idx="48765">
                  <c:v>0.48</c:v>
                </c:pt>
                <c:pt idx="48766">
                  <c:v>0.52</c:v>
                </c:pt>
                <c:pt idx="48767">
                  <c:v>0.56000000000000005</c:v>
                </c:pt>
                <c:pt idx="48768">
                  <c:v>0.6</c:v>
                </c:pt>
                <c:pt idx="48769">
                  <c:v>0.64</c:v>
                </c:pt>
                <c:pt idx="48770">
                  <c:v>0.68</c:v>
                </c:pt>
                <c:pt idx="48771">
                  <c:v>0.72</c:v>
                </c:pt>
                <c:pt idx="48772">
                  <c:v>0.76</c:v>
                </c:pt>
                <c:pt idx="48773">
                  <c:v>0.8</c:v>
                </c:pt>
                <c:pt idx="48774">
                  <c:v>0.84</c:v>
                </c:pt>
                <c:pt idx="48775">
                  <c:v>0.88</c:v>
                </c:pt>
                <c:pt idx="48776">
                  <c:v>0.92</c:v>
                </c:pt>
                <c:pt idx="48777">
                  <c:v>0.96</c:v>
                </c:pt>
                <c:pt idx="48778">
                  <c:v>0</c:v>
                </c:pt>
                <c:pt idx="48779">
                  <c:v>1.1627906976744099E-2</c:v>
                </c:pt>
                <c:pt idx="48780">
                  <c:v>2.3255813953488299E-2</c:v>
                </c:pt>
                <c:pt idx="48781">
                  <c:v>3.4883720930232502E-2</c:v>
                </c:pt>
                <c:pt idx="48782">
                  <c:v>4.6511627906976702E-2</c:v>
                </c:pt>
                <c:pt idx="48783">
                  <c:v>5.8139534883720902E-2</c:v>
                </c:pt>
                <c:pt idx="48784">
                  <c:v>6.9767441860465101E-2</c:v>
                </c:pt>
                <c:pt idx="48785">
                  <c:v>8.1395348837209294E-2</c:v>
                </c:pt>
                <c:pt idx="48786">
                  <c:v>9.3023255813953404E-2</c:v>
                </c:pt>
                <c:pt idx="48787">
                  <c:v>0.104651162790697</c:v>
                </c:pt>
                <c:pt idx="48788">
                  <c:v>0.116279069767441</c:v>
                </c:pt>
                <c:pt idx="48789">
                  <c:v>0.127906976744186</c:v>
                </c:pt>
                <c:pt idx="48790">
                  <c:v>0.13953488372093001</c:v>
                </c:pt>
                <c:pt idx="48791">
                  <c:v>0.15116279069767399</c:v>
                </c:pt>
                <c:pt idx="48792">
                  <c:v>0.16279069767441801</c:v>
                </c:pt>
                <c:pt idx="48793">
                  <c:v>0.17441860465116199</c:v>
                </c:pt>
                <c:pt idx="48794">
                  <c:v>0.186046511627906</c:v>
                </c:pt>
                <c:pt idx="48795">
                  <c:v>0.19767441860465099</c:v>
                </c:pt>
                <c:pt idx="48796">
                  <c:v>0.209302325581395</c:v>
                </c:pt>
                <c:pt idx="48797">
                  <c:v>0.22093023255813901</c:v>
                </c:pt>
                <c:pt idx="48798">
                  <c:v>0.232558139534883</c:v>
                </c:pt>
                <c:pt idx="48799">
                  <c:v>0.24418604651162701</c:v>
                </c:pt>
                <c:pt idx="48800">
                  <c:v>0.25581395348837199</c:v>
                </c:pt>
                <c:pt idx="48801">
                  <c:v>0.26744186046511598</c:v>
                </c:pt>
                <c:pt idx="48802">
                  <c:v>0.27906976744186002</c:v>
                </c:pt>
                <c:pt idx="48803">
                  <c:v>0.290697674418604</c:v>
                </c:pt>
                <c:pt idx="48804">
                  <c:v>0.30232558139534799</c:v>
                </c:pt>
                <c:pt idx="48805">
                  <c:v>0.31395348837209303</c:v>
                </c:pt>
                <c:pt idx="48806">
                  <c:v>0.32558139534883701</c:v>
                </c:pt>
                <c:pt idx="48807">
                  <c:v>0.337209302325581</c:v>
                </c:pt>
                <c:pt idx="48808">
                  <c:v>0.34883720930232498</c:v>
                </c:pt>
                <c:pt idx="48809">
                  <c:v>0.36046511627906902</c:v>
                </c:pt>
                <c:pt idx="48810">
                  <c:v>0.372093023255813</c:v>
                </c:pt>
                <c:pt idx="48811">
                  <c:v>0.38372093023255799</c:v>
                </c:pt>
                <c:pt idx="48812">
                  <c:v>0.39534883720930197</c:v>
                </c:pt>
                <c:pt idx="48813">
                  <c:v>0.40697674418604601</c:v>
                </c:pt>
                <c:pt idx="48814">
                  <c:v>0.41860465116279</c:v>
                </c:pt>
                <c:pt idx="48815">
                  <c:v>0.43023255813953398</c:v>
                </c:pt>
                <c:pt idx="48816">
                  <c:v>0.44186046511627902</c:v>
                </c:pt>
                <c:pt idx="48817">
                  <c:v>0.45348837209302301</c:v>
                </c:pt>
                <c:pt idx="48818">
                  <c:v>0.46511627906976699</c:v>
                </c:pt>
                <c:pt idx="48819">
                  <c:v>0.47674418604651098</c:v>
                </c:pt>
                <c:pt idx="48820">
                  <c:v>0.48837209302325502</c:v>
                </c:pt>
                <c:pt idx="48821">
                  <c:v>0.5</c:v>
                </c:pt>
                <c:pt idx="48822">
                  <c:v>0.51162790697674398</c:v>
                </c:pt>
                <c:pt idx="48823">
                  <c:v>0.52325581395348797</c:v>
                </c:pt>
                <c:pt idx="48824">
                  <c:v>0.53488372093023195</c:v>
                </c:pt>
                <c:pt idx="48825">
                  <c:v>0.54651162790697605</c:v>
                </c:pt>
                <c:pt idx="48826">
                  <c:v>0.55813953488372003</c:v>
                </c:pt>
                <c:pt idx="48827">
                  <c:v>0.56976744186046502</c:v>
                </c:pt>
                <c:pt idx="48828">
                  <c:v>0.581395348837209</c:v>
                </c:pt>
                <c:pt idx="48829">
                  <c:v>0.59302325581395299</c:v>
                </c:pt>
                <c:pt idx="48830">
                  <c:v>0.60465116279069697</c:v>
                </c:pt>
                <c:pt idx="48831">
                  <c:v>0.61627906976744096</c:v>
                </c:pt>
                <c:pt idx="48832">
                  <c:v>0.62790697674418605</c:v>
                </c:pt>
                <c:pt idx="48833">
                  <c:v>0.63953488372093004</c:v>
                </c:pt>
                <c:pt idx="48834">
                  <c:v>0.65116279069767402</c:v>
                </c:pt>
                <c:pt idx="48835">
                  <c:v>0.66279069767441801</c:v>
                </c:pt>
                <c:pt idx="48836">
                  <c:v>0.67441860465116199</c:v>
                </c:pt>
                <c:pt idx="48837">
                  <c:v>0.68604651162790697</c:v>
                </c:pt>
                <c:pt idx="48838">
                  <c:v>0.69767441860465096</c:v>
                </c:pt>
                <c:pt idx="48839">
                  <c:v>0.70930232558139505</c:v>
                </c:pt>
                <c:pt idx="48840">
                  <c:v>0.72093023255813904</c:v>
                </c:pt>
                <c:pt idx="48841">
                  <c:v>0.73255813953488302</c:v>
                </c:pt>
                <c:pt idx="48842">
                  <c:v>0.74418604651162701</c:v>
                </c:pt>
                <c:pt idx="48843">
                  <c:v>0.75581395348837199</c:v>
                </c:pt>
                <c:pt idx="48844">
                  <c:v>0.76744186046511598</c:v>
                </c:pt>
                <c:pt idx="48845">
                  <c:v>0.77906976744185996</c:v>
                </c:pt>
                <c:pt idx="48846">
                  <c:v>0.79069767441860395</c:v>
                </c:pt>
                <c:pt idx="48847">
                  <c:v>0.80232558139534804</c:v>
                </c:pt>
                <c:pt idx="48848">
                  <c:v>0.81395348837209303</c:v>
                </c:pt>
                <c:pt idx="48849">
                  <c:v>0.82558139534883701</c:v>
                </c:pt>
                <c:pt idx="48850">
                  <c:v>0.837209302325581</c:v>
                </c:pt>
                <c:pt idx="48851">
                  <c:v>0.84883720930232498</c:v>
                </c:pt>
                <c:pt idx="48852">
                  <c:v>0.86046511627906896</c:v>
                </c:pt>
                <c:pt idx="48853">
                  <c:v>0.87209302325581395</c:v>
                </c:pt>
                <c:pt idx="48854">
                  <c:v>0.88372093023255804</c:v>
                </c:pt>
                <c:pt idx="48855">
                  <c:v>0.89534883720930203</c:v>
                </c:pt>
                <c:pt idx="48856">
                  <c:v>0.90697674418604601</c:v>
                </c:pt>
                <c:pt idx="48857">
                  <c:v>0.91860465116279</c:v>
                </c:pt>
                <c:pt idx="48858">
                  <c:v>0.93023255813953398</c:v>
                </c:pt>
                <c:pt idx="48859">
                  <c:v>0.94186046511627897</c:v>
                </c:pt>
                <c:pt idx="48860">
                  <c:v>0.95348837209302295</c:v>
                </c:pt>
                <c:pt idx="48861">
                  <c:v>0.96511627906976705</c:v>
                </c:pt>
                <c:pt idx="48862">
                  <c:v>0.97674418604651103</c:v>
                </c:pt>
                <c:pt idx="48863">
                  <c:v>0.98837209302325502</c:v>
                </c:pt>
                <c:pt idx="48864">
                  <c:v>0</c:v>
                </c:pt>
                <c:pt idx="48865">
                  <c:v>3.5714285714285698E-2</c:v>
                </c:pt>
                <c:pt idx="48866">
                  <c:v>7.1428571428571397E-2</c:v>
                </c:pt>
                <c:pt idx="48867">
                  <c:v>0.107142857142857</c:v>
                </c:pt>
                <c:pt idx="48868">
                  <c:v>0.14285714285714199</c:v>
                </c:pt>
                <c:pt idx="48869">
                  <c:v>0.17857142857142799</c:v>
                </c:pt>
                <c:pt idx="48870">
                  <c:v>0.214285714285714</c:v>
                </c:pt>
                <c:pt idx="48871">
                  <c:v>0.25</c:v>
                </c:pt>
                <c:pt idx="48872">
                  <c:v>0.28571428571428498</c:v>
                </c:pt>
                <c:pt idx="48873">
                  <c:v>0.32142857142857101</c:v>
                </c:pt>
                <c:pt idx="48874">
                  <c:v>0.35714285714285698</c:v>
                </c:pt>
                <c:pt idx="48875">
                  <c:v>0.39285714285714202</c:v>
                </c:pt>
                <c:pt idx="48876">
                  <c:v>0.42857142857142799</c:v>
                </c:pt>
                <c:pt idx="48877">
                  <c:v>0.46428571428571402</c:v>
                </c:pt>
                <c:pt idx="48878">
                  <c:v>0.5</c:v>
                </c:pt>
                <c:pt idx="48879">
                  <c:v>0.53571428571428503</c:v>
                </c:pt>
                <c:pt idx="48880">
                  <c:v>0.57142857142857095</c:v>
                </c:pt>
                <c:pt idx="48881">
                  <c:v>0.60714285714285698</c:v>
                </c:pt>
                <c:pt idx="48882">
                  <c:v>0.64285714285714202</c:v>
                </c:pt>
                <c:pt idx="48883">
                  <c:v>0.67857142857142805</c:v>
                </c:pt>
                <c:pt idx="48884">
                  <c:v>0.71428571428571397</c:v>
                </c:pt>
                <c:pt idx="48885">
                  <c:v>0.75</c:v>
                </c:pt>
                <c:pt idx="48886">
                  <c:v>0.78571428571428503</c:v>
                </c:pt>
                <c:pt idx="48887">
                  <c:v>0.82142857142857095</c:v>
                </c:pt>
                <c:pt idx="48888">
                  <c:v>0.85714285714285698</c:v>
                </c:pt>
                <c:pt idx="48889">
                  <c:v>0.89285714285714202</c:v>
                </c:pt>
                <c:pt idx="48890">
                  <c:v>0.92857142857142805</c:v>
                </c:pt>
                <c:pt idx="48891">
                  <c:v>0.96428571428571397</c:v>
                </c:pt>
                <c:pt idx="48892">
                  <c:v>0</c:v>
                </c:pt>
                <c:pt idx="48893">
                  <c:v>2.27272727272727E-2</c:v>
                </c:pt>
                <c:pt idx="48894">
                  <c:v>4.54545454545454E-2</c:v>
                </c:pt>
                <c:pt idx="48895">
                  <c:v>6.8181818181818094E-2</c:v>
                </c:pt>
                <c:pt idx="48896">
                  <c:v>9.0909090909090898E-2</c:v>
                </c:pt>
                <c:pt idx="48897">
                  <c:v>0.11363636363636299</c:v>
                </c:pt>
                <c:pt idx="48898">
                  <c:v>0.13636363636363599</c:v>
                </c:pt>
                <c:pt idx="48899">
                  <c:v>0.15909090909090901</c:v>
                </c:pt>
                <c:pt idx="48900">
                  <c:v>0.18181818181818099</c:v>
                </c:pt>
                <c:pt idx="48901">
                  <c:v>0.204545454545454</c:v>
                </c:pt>
                <c:pt idx="48902">
                  <c:v>0.22727272727272699</c:v>
                </c:pt>
                <c:pt idx="48903">
                  <c:v>0.25</c:v>
                </c:pt>
                <c:pt idx="48904">
                  <c:v>0.27272727272727199</c:v>
                </c:pt>
                <c:pt idx="48905">
                  <c:v>0.29545454545454503</c:v>
                </c:pt>
                <c:pt idx="48906">
                  <c:v>0.31818181818181801</c:v>
                </c:pt>
                <c:pt idx="48907">
                  <c:v>0.34090909090909</c:v>
                </c:pt>
                <c:pt idx="48908">
                  <c:v>0.36363636363636298</c:v>
                </c:pt>
                <c:pt idx="48909">
                  <c:v>0.38636363636363602</c:v>
                </c:pt>
                <c:pt idx="48910">
                  <c:v>0.40909090909090901</c:v>
                </c:pt>
                <c:pt idx="48911">
                  <c:v>0.43181818181818099</c:v>
                </c:pt>
                <c:pt idx="48912">
                  <c:v>0.45454545454545398</c:v>
                </c:pt>
                <c:pt idx="48913">
                  <c:v>0.47727272727272702</c:v>
                </c:pt>
                <c:pt idx="48914">
                  <c:v>0.5</c:v>
                </c:pt>
                <c:pt idx="48915">
                  <c:v>0.52272727272727204</c:v>
                </c:pt>
                <c:pt idx="48916">
                  <c:v>0.54545454545454497</c:v>
                </c:pt>
                <c:pt idx="48917">
                  <c:v>0.56818181818181801</c:v>
                </c:pt>
                <c:pt idx="48918">
                  <c:v>0.59090909090909005</c:v>
                </c:pt>
                <c:pt idx="48919">
                  <c:v>0.61363636363636298</c:v>
                </c:pt>
                <c:pt idx="48920">
                  <c:v>0.63636363636363602</c:v>
                </c:pt>
                <c:pt idx="48921">
                  <c:v>0.65909090909090895</c:v>
                </c:pt>
                <c:pt idx="48922">
                  <c:v>0.68181818181818099</c:v>
                </c:pt>
                <c:pt idx="48923">
                  <c:v>0.70454545454545403</c:v>
                </c:pt>
                <c:pt idx="48924">
                  <c:v>0.72727272727272696</c:v>
                </c:pt>
                <c:pt idx="48925">
                  <c:v>0.75</c:v>
                </c:pt>
                <c:pt idx="48926">
                  <c:v>0.77272727272727204</c:v>
                </c:pt>
                <c:pt idx="48927">
                  <c:v>0.79545454545454497</c:v>
                </c:pt>
                <c:pt idx="48928">
                  <c:v>0.81818181818181801</c:v>
                </c:pt>
                <c:pt idx="48929">
                  <c:v>0.84090909090909005</c:v>
                </c:pt>
                <c:pt idx="48930">
                  <c:v>0.86363636363636298</c:v>
                </c:pt>
                <c:pt idx="48931">
                  <c:v>0.88636363636363602</c:v>
                </c:pt>
                <c:pt idx="48932">
                  <c:v>0.90909090909090895</c:v>
                </c:pt>
                <c:pt idx="48933">
                  <c:v>0.93181818181818099</c:v>
                </c:pt>
                <c:pt idx="48934">
                  <c:v>0.95454545454545403</c:v>
                </c:pt>
                <c:pt idx="48935">
                  <c:v>0.97727272727272696</c:v>
                </c:pt>
                <c:pt idx="48936">
                  <c:v>0</c:v>
                </c:pt>
                <c:pt idx="48937">
                  <c:v>2.2222222222222199E-2</c:v>
                </c:pt>
                <c:pt idx="48938">
                  <c:v>4.4444444444444398E-2</c:v>
                </c:pt>
                <c:pt idx="48939">
                  <c:v>6.6666666666666596E-2</c:v>
                </c:pt>
                <c:pt idx="48940">
                  <c:v>8.8888888888888795E-2</c:v>
                </c:pt>
                <c:pt idx="48941">
                  <c:v>0.11111111111111099</c:v>
                </c:pt>
                <c:pt idx="48942">
                  <c:v>0.133333333333333</c:v>
                </c:pt>
                <c:pt idx="48943">
                  <c:v>0.155555555555555</c:v>
                </c:pt>
                <c:pt idx="48944">
                  <c:v>0.17777777777777701</c:v>
                </c:pt>
                <c:pt idx="48945">
                  <c:v>0.2</c:v>
                </c:pt>
                <c:pt idx="48946">
                  <c:v>0.22222222222222199</c:v>
                </c:pt>
                <c:pt idx="48947">
                  <c:v>0.24444444444444399</c:v>
                </c:pt>
                <c:pt idx="48948">
                  <c:v>0.266666666666666</c:v>
                </c:pt>
                <c:pt idx="48949">
                  <c:v>0.28888888888888797</c:v>
                </c:pt>
                <c:pt idx="48950">
                  <c:v>0.31111111111111101</c:v>
                </c:pt>
                <c:pt idx="48951">
                  <c:v>0.33333333333333298</c:v>
                </c:pt>
                <c:pt idx="48952">
                  <c:v>0.35555555555555501</c:v>
                </c:pt>
                <c:pt idx="48953">
                  <c:v>0.37777777777777699</c:v>
                </c:pt>
                <c:pt idx="48954">
                  <c:v>0.4</c:v>
                </c:pt>
                <c:pt idx="48955">
                  <c:v>0.422222222222222</c:v>
                </c:pt>
                <c:pt idx="48956">
                  <c:v>0.44444444444444398</c:v>
                </c:pt>
                <c:pt idx="48957">
                  <c:v>0.46666666666666601</c:v>
                </c:pt>
                <c:pt idx="48958">
                  <c:v>0.48888888888888798</c:v>
                </c:pt>
                <c:pt idx="48959">
                  <c:v>0.51111111111111096</c:v>
                </c:pt>
                <c:pt idx="48960">
                  <c:v>0.53333333333333299</c:v>
                </c:pt>
                <c:pt idx="48961">
                  <c:v>0.55555555555555503</c:v>
                </c:pt>
                <c:pt idx="48962">
                  <c:v>0.57777777777777695</c:v>
                </c:pt>
                <c:pt idx="48963">
                  <c:v>0.6</c:v>
                </c:pt>
                <c:pt idx="48964">
                  <c:v>0.62222222222222201</c:v>
                </c:pt>
                <c:pt idx="48965">
                  <c:v>0.64444444444444404</c:v>
                </c:pt>
                <c:pt idx="48966">
                  <c:v>0.66666666666666596</c:v>
                </c:pt>
                <c:pt idx="48967">
                  <c:v>0.688888888888888</c:v>
                </c:pt>
                <c:pt idx="48968">
                  <c:v>0.71111111111111103</c:v>
                </c:pt>
                <c:pt idx="48969">
                  <c:v>0.73333333333333295</c:v>
                </c:pt>
                <c:pt idx="48970">
                  <c:v>0.75555555555555498</c:v>
                </c:pt>
                <c:pt idx="48971">
                  <c:v>0.77777777777777701</c:v>
                </c:pt>
                <c:pt idx="48972">
                  <c:v>0.8</c:v>
                </c:pt>
                <c:pt idx="48973">
                  <c:v>0.82222222222222197</c:v>
                </c:pt>
                <c:pt idx="48974">
                  <c:v>0.844444444444444</c:v>
                </c:pt>
                <c:pt idx="48975">
                  <c:v>0.86666666666666603</c:v>
                </c:pt>
                <c:pt idx="48976">
                  <c:v>0.88888888888888795</c:v>
                </c:pt>
                <c:pt idx="48977">
                  <c:v>0.91111111111111098</c:v>
                </c:pt>
                <c:pt idx="48978">
                  <c:v>0.93333333333333302</c:v>
                </c:pt>
                <c:pt idx="48979">
                  <c:v>0.95555555555555505</c:v>
                </c:pt>
                <c:pt idx="48980">
                  <c:v>0.97777777777777697</c:v>
                </c:pt>
                <c:pt idx="48981">
                  <c:v>0</c:v>
                </c:pt>
                <c:pt idx="48982">
                  <c:v>1.8867924528301799E-2</c:v>
                </c:pt>
                <c:pt idx="48983">
                  <c:v>3.7735849056603703E-2</c:v>
                </c:pt>
                <c:pt idx="48984">
                  <c:v>5.6603773584905599E-2</c:v>
                </c:pt>
                <c:pt idx="48985">
                  <c:v>7.5471698113207503E-2</c:v>
                </c:pt>
                <c:pt idx="48986">
                  <c:v>9.4339622641509399E-2</c:v>
                </c:pt>
                <c:pt idx="48987">
                  <c:v>0.113207547169811</c:v>
                </c:pt>
                <c:pt idx="48988">
                  <c:v>0.13207547169811301</c:v>
                </c:pt>
                <c:pt idx="48989">
                  <c:v>0.15094339622641501</c:v>
                </c:pt>
                <c:pt idx="48990">
                  <c:v>0.169811320754716</c:v>
                </c:pt>
                <c:pt idx="48991">
                  <c:v>0.18867924528301799</c:v>
                </c:pt>
                <c:pt idx="48992">
                  <c:v>0.20754716981131999</c:v>
                </c:pt>
                <c:pt idx="48993">
                  <c:v>0.22641509433962201</c:v>
                </c:pt>
                <c:pt idx="48994">
                  <c:v>0.245283018867924</c:v>
                </c:pt>
                <c:pt idx="48995">
                  <c:v>0.26415094339622602</c:v>
                </c:pt>
                <c:pt idx="48996">
                  <c:v>0.28301886792452802</c:v>
                </c:pt>
                <c:pt idx="48997">
                  <c:v>0.30188679245283001</c:v>
                </c:pt>
                <c:pt idx="48998">
                  <c:v>0.320754716981132</c:v>
                </c:pt>
                <c:pt idx="48999">
                  <c:v>0.339622641509433</c:v>
                </c:pt>
                <c:pt idx="49000">
                  <c:v>0.35849056603773499</c:v>
                </c:pt>
                <c:pt idx="49001">
                  <c:v>0.37735849056603699</c:v>
                </c:pt>
                <c:pt idx="49002">
                  <c:v>0.39622641509433898</c:v>
                </c:pt>
                <c:pt idx="49003">
                  <c:v>0.41509433962264097</c:v>
                </c:pt>
                <c:pt idx="49004">
                  <c:v>0.43396226415094302</c:v>
                </c:pt>
                <c:pt idx="49005">
                  <c:v>0.45283018867924502</c:v>
                </c:pt>
                <c:pt idx="49006">
                  <c:v>0.47169811320754701</c:v>
                </c:pt>
                <c:pt idx="49007">
                  <c:v>0.490566037735849</c:v>
                </c:pt>
                <c:pt idx="49008">
                  <c:v>0.50943396226415005</c:v>
                </c:pt>
                <c:pt idx="49009">
                  <c:v>0.52830188679245205</c:v>
                </c:pt>
                <c:pt idx="49010">
                  <c:v>0.54716981132075404</c:v>
                </c:pt>
                <c:pt idx="49011">
                  <c:v>0.56603773584905603</c:v>
                </c:pt>
                <c:pt idx="49012">
                  <c:v>0.58490566037735803</c:v>
                </c:pt>
                <c:pt idx="49013">
                  <c:v>0.60377358490566002</c:v>
                </c:pt>
                <c:pt idx="49014">
                  <c:v>0.62264150943396201</c:v>
                </c:pt>
                <c:pt idx="49015">
                  <c:v>0.64150943396226401</c:v>
                </c:pt>
                <c:pt idx="49016">
                  <c:v>0.660377358490566</c:v>
                </c:pt>
                <c:pt idx="49017">
                  <c:v>0.679245283018867</c:v>
                </c:pt>
                <c:pt idx="49018">
                  <c:v>0.69811320754716899</c:v>
                </c:pt>
                <c:pt idx="49019">
                  <c:v>0.71698113207547098</c:v>
                </c:pt>
                <c:pt idx="49020">
                  <c:v>0.73584905660377298</c:v>
                </c:pt>
                <c:pt idx="49021">
                  <c:v>0.75471698113207497</c:v>
                </c:pt>
                <c:pt idx="49022">
                  <c:v>0.77358490566037696</c:v>
                </c:pt>
                <c:pt idx="49023">
                  <c:v>0.79245283018867896</c:v>
                </c:pt>
                <c:pt idx="49024">
                  <c:v>0.81132075471698095</c:v>
                </c:pt>
                <c:pt idx="49025">
                  <c:v>0.83018867924528295</c:v>
                </c:pt>
                <c:pt idx="49026">
                  <c:v>0.84905660377358405</c:v>
                </c:pt>
                <c:pt idx="49027">
                  <c:v>0.86792452830188604</c:v>
                </c:pt>
                <c:pt idx="49028">
                  <c:v>0.88679245283018804</c:v>
                </c:pt>
                <c:pt idx="49029">
                  <c:v>0.90566037735849003</c:v>
                </c:pt>
                <c:pt idx="49030">
                  <c:v>0.92452830188679203</c:v>
                </c:pt>
                <c:pt idx="49031">
                  <c:v>0.94339622641509402</c:v>
                </c:pt>
                <c:pt idx="49032">
                  <c:v>0.96226415094339601</c:v>
                </c:pt>
                <c:pt idx="49033">
                  <c:v>0.98113207547169801</c:v>
                </c:pt>
                <c:pt idx="49034">
                  <c:v>0</c:v>
                </c:pt>
                <c:pt idx="49035">
                  <c:v>2.0833333333333301E-2</c:v>
                </c:pt>
                <c:pt idx="49036">
                  <c:v>4.1666666666666602E-2</c:v>
                </c:pt>
                <c:pt idx="49037">
                  <c:v>6.25E-2</c:v>
                </c:pt>
                <c:pt idx="49038">
                  <c:v>8.3333333333333301E-2</c:v>
                </c:pt>
                <c:pt idx="49039">
                  <c:v>0.10416666666666601</c:v>
                </c:pt>
                <c:pt idx="49040">
                  <c:v>0.125</c:v>
                </c:pt>
                <c:pt idx="49041">
                  <c:v>0.14583333333333301</c:v>
                </c:pt>
                <c:pt idx="49042">
                  <c:v>0.16666666666666599</c:v>
                </c:pt>
                <c:pt idx="49043">
                  <c:v>0.1875</c:v>
                </c:pt>
                <c:pt idx="49044">
                  <c:v>0.20833333333333301</c:v>
                </c:pt>
                <c:pt idx="49045">
                  <c:v>0.22916666666666599</c:v>
                </c:pt>
                <c:pt idx="49046">
                  <c:v>0.25</c:v>
                </c:pt>
                <c:pt idx="49047">
                  <c:v>0.27083333333333298</c:v>
                </c:pt>
                <c:pt idx="49048">
                  <c:v>0.29166666666666602</c:v>
                </c:pt>
                <c:pt idx="49049">
                  <c:v>0.3125</c:v>
                </c:pt>
                <c:pt idx="49050">
                  <c:v>0.33333333333333298</c:v>
                </c:pt>
                <c:pt idx="49051">
                  <c:v>0.35416666666666602</c:v>
                </c:pt>
                <c:pt idx="49052">
                  <c:v>0.375</c:v>
                </c:pt>
                <c:pt idx="49053">
                  <c:v>0.39583333333333298</c:v>
                </c:pt>
                <c:pt idx="49054">
                  <c:v>0.41666666666666602</c:v>
                </c:pt>
                <c:pt idx="49055">
                  <c:v>0.4375</c:v>
                </c:pt>
                <c:pt idx="49056">
                  <c:v>0.45833333333333298</c:v>
                </c:pt>
                <c:pt idx="49057">
                  <c:v>0.47916666666666602</c:v>
                </c:pt>
                <c:pt idx="49058">
                  <c:v>0.5</c:v>
                </c:pt>
                <c:pt idx="49059">
                  <c:v>0.52083333333333304</c:v>
                </c:pt>
                <c:pt idx="49060">
                  <c:v>0.54166666666666596</c:v>
                </c:pt>
                <c:pt idx="49061">
                  <c:v>0.5625</c:v>
                </c:pt>
                <c:pt idx="49062">
                  <c:v>0.58333333333333304</c:v>
                </c:pt>
                <c:pt idx="49063">
                  <c:v>0.60416666666666596</c:v>
                </c:pt>
                <c:pt idx="49064">
                  <c:v>0.625</c:v>
                </c:pt>
                <c:pt idx="49065">
                  <c:v>0.64583333333333304</c:v>
                </c:pt>
                <c:pt idx="49066">
                  <c:v>0.66666666666666596</c:v>
                </c:pt>
                <c:pt idx="49067">
                  <c:v>0.6875</c:v>
                </c:pt>
                <c:pt idx="49068">
                  <c:v>0.70833333333333304</c:v>
                </c:pt>
                <c:pt idx="49069">
                  <c:v>0.72916666666666596</c:v>
                </c:pt>
                <c:pt idx="49070">
                  <c:v>0.75</c:v>
                </c:pt>
                <c:pt idx="49071">
                  <c:v>0.77083333333333304</c:v>
                </c:pt>
                <c:pt idx="49072">
                  <c:v>0.79166666666666596</c:v>
                </c:pt>
                <c:pt idx="49073">
                  <c:v>0.8125</c:v>
                </c:pt>
                <c:pt idx="49074">
                  <c:v>0.83333333333333304</c:v>
                </c:pt>
                <c:pt idx="49075">
                  <c:v>0.85416666666666596</c:v>
                </c:pt>
                <c:pt idx="49076">
                  <c:v>0.875</c:v>
                </c:pt>
                <c:pt idx="49077">
                  <c:v>0.89583333333333304</c:v>
                </c:pt>
                <c:pt idx="49078">
                  <c:v>0.91666666666666596</c:v>
                </c:pt>
                <c:pt idx="49079">
                  <c:v>0.9375</c:v>
                </c:pt>
                <c:pt idx="49080">
                  <c:v>0.95833333333333304</c:v>
                </c:pt>
                <c:pt idx="49081">
                  <c:v>0.97916666666666596</c:v>
                </c:pt>
                <c:pt idx="49082">
                  <c:v>0</c:v>
                </c:pt>
                <c:pt idx="49083">
                  <c:v>1.6666666666666601E-2</c:v>
                </c:pt>
                <c:pt idx="49084">
                  <c:v>3.3333333333333298E-2</c:v>
                </c:pt>
                <c:pt idx="49085">
                  <c:v>0.05</c:v>
                </c:pt>
                <c:pt idx="49086">
                  <c:v>6.6666666666666596E-2</c:v>
                </c:pt>
                <c:pt idx="49087">
                  <c:v>8.3333333333333301E-2</c:v>
                </c:pt>
                <c:pt idx="49088">
                  <c:v>0.1</c:v>
                </c:pt>
                <c:pt idx="49089">
                  <c:v>0.116666666666666</c:v>
                </c:pt>
                <c:pt idx="49090">
                  <c:v>0.133333333333333</c:v>
                </c:pt>
                <c:pt idx="49091">
                  <c:v>0.15</c:v>
                </c:pt>
                <c:pt idx="49092">
                  <c:v>0.16666666666666599</c:v>
                </c:pt>
                <c:pt idx="49093">
                  <c:v>0.18333333333333299</c:v>
                </c:pt>
                <c:pt idx="49094">
                  <c:v>0.2</c:v>
                </c:pt>
                <c:pt idx="49095">
                  <c:v>0.21666666666666601</c:v>
                </c:pt>
                <c:pt idx="49096">
                  <c:v>0.233333333333333</c:v>
                </c:pt>
                <c:pt idx="49097">
                  <c:v>0.25</c:v>
                </c:pt>
                <c:pt idx="49098">
                  <c:v>0.266666666666666</c:v>
                </c:pt>
                <c:pt idx="49099">
                  <c:v>0.28333333333333299</c:v>
                </c:pt>
                <c:pt idx="49100">
                  <c:v>0.3</c:v>
                </c:pt>
                <c:pt idx="49101">
                  <c:v>0.31666666666666599</c:v>
                </c:pt>
                <c:pt idx="49102">
                  <c:v>0.33333333333333298</c:v>
                </c:pt>
                <c:pt idx="49103">
                  <c:v>0.35</c:v>
                </c:pt>
                <c:pt idx="49104">
                  <c:v>0.36666666666666597</c:v>
                </c:pt>
                <c:pt idx="49105">
                  <c:v>0.38333333333333303</c:v>
                </c:pt>
                <c:pt idx="49106">
                  <c:v>0.4</c:v>
                </c:pt>
                <c:pt idx="49107">
                  <c:v>0.41666666666666602</c:v>
                </c:pt>
                <c:pt idx="49108">
                  <c:v>0.43333333333333302</c:v>
                </c:pt>
                <c:pt idx="49109">
                  <c:v>0.45</c:v>
                </c:pt>
                <c:pt idx="49110">
                  <c:v>0.46666666666666601</c:v>
                </c:pt>
                <c:pt idx="49111">
                  <c:v>0.483333333333333</c:v>
                </c:pt>
                <c:pt idx="49112">
                  <c:v>0.5</c:v>
                </c:pt>
                <c:pt idx="49113">
                  <c:v>0.51666666666666605</c:v>
                </c:pt>
                <c:pt idx="49114">
                  <c:v>0.53333333333333299</c:v>
                </c:pt>
                <c:pt idx="49115">
                  <c:v>0.55000000000000004</c:v>
                </c:pt>
                <c:pt idx="49116">
                  <c:v>0.56666666666666599</c:v>
                </c:pt>
                <c:pt idx="49117">
                  <c:v>0.58333333333333304</c:v>
                </c:pt>
                <c:pt idx="49118">
                  <c:v>0.6</c:v>
                </c:pt>
                <c:pt idx="49119">
                  <c:v>0.61666666666666603</c:v>
                </c:pt>
                <c:pt idx="49120">
                  <c:v>0.63333333333333297</c:v>
                </c:pt>
                <c:pt idx="49121">
                  <c:v>0.65</c:v>
                </c:pt>
                <c:pt idx="49122">
                  <c:v>0.66666666666666596</c:v>
                </c:pt>
                <c:pt idx="49123">
                  <c:v>0.68333333333333302</c:v>
                </c:pt>
                <c:pt idx="49124">
                  <c:v>0.7</c:v>
                </c:pt>
                <c:pt idx="49125">
                  <c:v>0.71666666666666601</c:v>
                </c:pt>
                <c:pt idx="49126">
                  <c:v>0.73333333333333295</c:v>
                </c:pt>
                <c:pt idx="49127">
                  <c:v>0.75</c:v>
                </c:pt>
                <c:pt idx="49128">
                  <c:v>0.76666666666666605</c:v>
                </c:pt>
                <c:pt idx="49129">
                  <c:v>0.78333333333333299</c:v>
                </c:pt>
                <c:pt idx="49130">
                  <c:v>0.8</c:v>
                </c:pt>
                <c:pt idx="49131">
                  <c:v>0.81666666666666599</c:v>
                </c:pt>
                <c:pt idx="49132">
                  <c:v>0.83333333333333304</c:v>
                </c:pt>
                <c:pt idx="49133">
                  <c:v>0.85</c:v>
                </c:pt>
                <c:pt idx="49134">
                  <c:v>0.86666666666666603</c:v>
                </c:pt>
                <c:pt idx="49135">
                  <c:v>0.88333333333333297</c:v>
                </c:pt>
                <c:pt idx="49136">
                  <c:v>0.9</c:v>
                </c:pt>
                <c:pt idx="49137">
                  <c:v>0.91666666666666596</c:v>
                </c:pt>
                <c:pt idx="49138">
                  <c:v>0.93333333333333302</c:v>
                </c:pt>
                <c:pt idx="49139">
                  <c:v>0.95</c:v>
                </c:pt>
                <c:pt idx="49140">
                  <c:v>0.96666666666666601</c:v>
                </c:pt>
                <c:pt idx="49141">
                  <c:v>0.98333333333333295</c:v>
                </c:pt>
                <c:pt idx="49142">
                  <c:v>0</c:v>
                </c:pt>
                <c:pt idx="49143">
                  <c:v>1.1111111111111099E-2</c:v>
                </c:pt>
                <c:pt idx="49144">
                  <c:v>2.2222222222222199E-2</c:v>
                </c:pt>
                <c:pt idx="49145">
                  <c:v>3.3333333333333298E-2</c:v>
                </c:pt>
                <c:pt idx="49146">
                  <c:v>4.4444444444444398E-2</c:v>
                </c:pt>
                <c:pt idx="49147">
                  <c:v>5.5555555555555497E-2</c:v>
                </c:pt>
                <c:pt idx="49148">
                  <c:v>6.6666666666666596E-2</c:v>
                </c:pt>
                <c:pt idx="49149">
                  <c:v>7.7777777777777696E-2</c:v>
                </c:pt>
                <c:pt idx="49150">
                  <c:v>8.8888888888888795E-2</c:v>
                </c:pt>
                <c:pt idx="49151">
                  <c:v>0.1</c:v>
                </c:pt>
                <c:pt idx="49152">
                  <c:v>0.11111111111111099</c:v>
                </c:pt>
                <c:pt idx="49153">
                  <c:v>0.122222222222222</c:v>
                </c:pt>
                <c:pt idx="49154">
                  <c:v>0.133333333333333</c:v>
                </c:pt>
                <c:pt idx="49155">
                  <c:v>0.14444444444444399</c:v>
                </c:pt>
                <c:pt idx="49156">
                  <c:v>0.155555555555555</c:v>
                </c:pt>
                <c:pt idx="49157">
                  <c:v>0.16666666666666599</c:v>
                </c:pt>
                <c:pt idx="49158">
                  <c:v>0.17777777777777701</c:v>
                </c:pt>
                <c:pt idx="49159">
                  <c:v>0.188888888888888</c:v>
                </c:pt>
                <c:pt idx="49160">
                  <c:v>0.2</c:v>
                </c:pt>
                <c:pt idx="49161">
                  <c:v>0.211111111111111</c:v>
                </c:pt>
                <c:pt idx="49162">
                  <c:v>0.22222222222222199</c:v>
                </c:pt>
                <c:pt idx="49163">
                  <c:v>0.233333333333333</c:v>
                </c:pt>
                <c:pt idx="49164">
                  <c:v>0.24444444444444399</c:v>
                </c:pt>
                <c:pt idx="49165">
                  <c:v>0.25555555555555498</c:v>
                </c:pt>
                <c:pt idx="49166">
                  <c:v>0.266666666666666</c:v>
                </c:pt>
                <c:pt idx="49167">
                  <c:v>0.27777777777777701</c:v>
                </c:pt>
                <c:pt idx="49168">
                  <c:v>0.28888888888888797</c:v>
                </c:pt>
                <c:pt idx="49169">
                  <c:v>0.3</c:v>
                </c:pt>
                <c:pt idx="49170">
                  <c:v>0.31111111111111101</c:v>
                </c:pt>
                <c:pt idx="49171">
                  <c:v>0.32222222222222202</c:v>
                </c:pt>
                <c:pt idx="49172">
                  <c:v>0.33333333333333298</c:v>
                </c:pt>
                <c:pt idx="49173">
                  <c:v>0.344444444444444</c:v>
                </c:pt>
                <c:pt idx="49174">
                  <c:v>0.35555555555555501</c:v>
                </c:pt>
                <c:pt idx="49175">
                  <c:v>0.36666666666666597</c:v>
                </c:pt>
                <c:pt idx="49176">
                  <c:v>0.37777777777777699</c:v>
                </c:pt>
                <c:pt idx="49177">
                  <c:v>0.38888888888888801</c:v>
                </c:pt>
                <c:pt idx="49178">
                  <c:v>0.4</c:v>
                </c:pt>
                <c:pt idx="49179">
                  <c:v>0.41111111111111098</c:v>
                </c:pt>
                <c:pt idx="49180">
                  <c:v>0.422222222222222</c:v>
                </c:pt>
                <c:pt idx="49181">
                  <c:v>0.43333333333333302</c:v>
                </c:pt>
                <c:pt idx="49182">
                  <c:v>0.44444444444444398</c:v>
                </c:pt>
                <c:pt idx="49183">
                  <c:v>0.45555555555555499</c:v>
                </c:pt>
                <c:pt idx="49184">
                  <c:v>0.46666666666666601</c:v>
                </c:pt>
                <c:pt idx="49185">
                  <c:v>0.47777777777777702</c:v>
                </c:pt>
                <c:pt idx="49186">
                  <c:v>0.48888888888888798</c:v>
                </c:pt>
                <c:pt idx="49187">
                  <c:v>0.5</c:v>
                </c:pt>
                <c:pt idx="49188">
                  <c:v>0.51111111111111096</c:v>
                </c:pt>
                <c:pt idx="49189">
                  <c:v>0.52222222222222203</c:v>
                </c:pt>
                <c:pt idx="49190">
                  <c:v>0.53333333333333299</c:v>
                </c:pt>
                <c:pt idx="49191">
                  <c:v>0.54444444444444395</c:v>
                </c:pt>
                <c:pt idx="49192">
                  <c:v>0.55555555555555503</c:v>
                </c:pt>
                <c:pt idx="49193">
                  <c:v>0.56666666666666599</c:v>
                </c:pt>
                <c:pt idx="49194">
                  <c:v>0.57777777777777695</c:v>
                </c:pt>
                <c:pt idx="49195">
                  <c:v>0.58888888888888802</c:v>
                </c:pt>
                <c:pt idx="49196">
                  <c:v>0.6</c:v>
                </c:pt>
                <c:pt idx="49197">
                  <c:v>0.61111111111111105</c:v>
                </c:pt>
                <c:pt idx="49198">
                  <c:v>0.62222222222222201</c:v>
                </c:pt>
                <c:pt idx="49199">
                  <c:v>0.63333333333333297</c:v>
                </c:pt>
                <c:pt idx="49200">
                  <c:v>0.64444444444444404</c:v>
                </c:pt>
                <c:pt idx="49201">
                  <c:v>0.655555555555555</c:v>
                </c:pt>
                <c:pt idx="49202">
                  <c:v>0.66666666666666596</c:v>
                </c:pt>
                <c:pt idx="49203">
                  <c:v>0.67777777777777704</c:v>
                </c:pt>
                <c:pt idx="49204">
                  <c:v>0.688888888888888</c:v>
                </c:pt>
                <c:pt idx="49205">
                  <c:v>0.7</c:v>
                </c:pt>
                <c:pt idx="49206">
                  <c:v>0.71111111111111103</c:v>
                </c:pt>
                <c:pt idx="49207">
                  <c:v>0.72222222222222199</c:v>
                </c:pt>
                <c:pt idx="49208">
                  <c:v>0.73333333333333295</c:v>
                </c:pt>
                <c:pt idx="49209">
                  <c:v>0.74444444444444402</c:v>
                </c:pt>
                <c:pt idx="49210">
                  <c:v>0.75555555555555498</c:v>
                </c:pt>
                <c:pt idx="49211">
                  <c:v>0.76666666666666605</c:v>
                </c:pt>
                <c:pt idx="49212">
                  <c:v>0.77777777777777701</c:v>
                </c:pt>
                <c:pt idx="49213">
                  <c:v>0.78888888888888797</c:v>
                </c:pt>
                <c:pt idx="49214">
                  <c:v>0.8</c:v>
                </c:pt>
                <c:pt idx="49215">
                  <c:v>0.81111111111111101</c:v>
                </c:pt>
                <c:pt idx="49216">
                  <c:v>0.82222222222222197</c:v>
                </c:pt>
                <c:pt idx="49217">
                  <c:v>0.83333333333333304</c:v>
                </c:pt>
                <c:pt idx="49218">
                  <c:v>0.844444444444444</c:v>
                </c:pt>
                <c:pt idx="49219">
                  <c:v>0.85555555555555496</c:v>
                </c:pt>
                <c:pt idx="49220">
                  <c:v>0.86666666666666603</c:v>
                </c:pt>
                <c:pt idx="49221">
                  <c:v>0.87777777777777699</c:v>
                </c:pt>
                <c:pt idx="49222">
                  <c:v>0.88888888888888795</c:v>
                </c:pt>
                <c:pt idx="49223">
                  <c:v>0.9</c:v>
                </c:pt>
                <c:pt idx="49224">
                  <c:v>0.91111111111111098</c:v>
                </c:pt>
                <c:pt idx="49225">
                  <c:v>0.92222222222222205</c:v>
                </c:pt>
                <c:pt idx="49226">
                  <c:v>0.93333333333333302</c:v>
                </c:pt>
                <c:pt idx="49227">
                  <c:v>0.94444444444444398</c:v>
                </c:pt>
                <c:pt idx="49228">
                  <c:v>0.95555555555555505</c:v>
                </c:pt>
                <c:pt idx="49229">
                  <c:v>0.96666666666666601</c:v>
                </c:pt>
                <c:pt idx="49230">
                  <c:v>0.97777777777777697</c:v>
                </c:pt>
                <c:pt idx="49231">
                  <c:v>0.98888888888888804</c:v>
                </c:pt>
                <c:pt idx="49232">
                  <c:v>0</c:v>
                </c:pt>
                <c:pt idx="49233">
                  <c:v>1.2820512820512799E-2</c:v>
                </c:pt>
                <c:pt idx="49234">
                  <c:v>2.5641025641025599E-2</c:v>
                </c:pt>
                <c:pt idx="49235">
                  <c:v>3.8461538461538401E-2</c:v>
                </c:pt>
                <c:pt idx="49236">
                  <c:v>5.1282051282051197E-2</c:v>
                </c:pt>
                <c:pt idx="49237">
                  <c:v>6.4102564102564097E-2</c:v>
                </c:pt>
                <c:pt idx="49238">
                  <c:v>7.69230769230769E-2</c:v>
                </c:pt>
                <c:pt idx="49239">
                  <c:v>8.9743589743589702E-2</c:v>
                </c:pt>
                <c:pt idx="49240">
                  <c:v>0.10256410256410201</c:v>
                </c:pt>
                <c:pt idx="49241">
                  <c:v>0.115384615384615</c:v>
                </c:pt>
                <c:pt idx="49242">
                  <c:v>0.128205128205128</c:v>
                </c:pt>
                <c:pt idx="49243">
                  <c:v>0.141025641025641</c:v>
                </c:pt>
                <c:pt idx="49244">
                  <c:v>0.15384615384615299</c:v>
                </c:pt>
                <c:pt idx="49245">
                  <c:v>0.16666666666666599</c:v>
                </c:pt>
                <c:pt idx="49246">
                  <c:v>0.17948717948717899</c:v>
                </c:pt>
                <c:pt idx="49247">
                  <c:v>0.19230769230769201</c:v>
                </c:pt>
                <c:pt idx="49248">
                  <c:v>0.20512820512820501</c:v>
                </c:pt>
                <c:pt idx="49249">
                  <c:v>0.21794871794871701</c:v>
                </c:pt>
                <c:pt idx="49250">
                  <c:v>0.23076923076923</c:v>
                </c:pt>
                <c:pt idx="49251">
                  <c:v>0.243589743589743</c:v>
                </c:pt>
                <c:pt idx="49252">
                  <c:v>0.256410256410256</c:v>
                </c:pt>
                <c:pt idx="49253">
                  <c:v>0.269230769230769</c:v>
                </c:pt>
                <c:pt idx="49254">
                  <c:v>0.28205128205128199</c:v>
                </c:pt>
                <c:pt idx="49255">
                  <c:v>0.29487179487179399</c:v>
                </c:pt>
                <c:pt idx="49256">
                  <c:v>0.30769230769230699</c:v>
                </c:pt>
                <c:pt idx="49257">
                  <c:v>0.32051282051281998</c:v>
                </c:pt>
                <c:pt idx="49258">
                  <c:v>0.33333333333333298</c:v>
                </c:pt>
                <c:pt idx="49259">
                  <c:v>0.34615384615384598</c:v>
                </c:pt>
                <c:pt idx="49260">
                  <c:v>0.35897435897435898</c:v>
                </c:pt>
                <c:pt idx="49261">
                  <c:v>0.37179487179487097</c:v>
                </c:pt>
                <c:pt idx="49262">
                  <c:v>0.38461538461538403</c:v>
                </c:pt>
                <c:pt idx="49263">
                  <c:v>0.39743589743589702</c:v>
                </c:pt>
                <c:pt idx="49264">
                  <c:v>0.41025641025641002</c:v>
                </c:pt>
                <c:pt idx="49265">
                  <c:v>0.42307692307692302</c:v>
                </c:pt>
                <c:pt idx="49266">
                  <c:v>0.43589743589743501</c:v>
                </c:pt>
                <c:pt idx="49267">
                  <c:v>0.44871794871794801</c:v>
                </c:pt>
                <c:pt idx="49268">
                  <c:v>0.46153846153846101</c:v>
                </c:pt>
                <c:pt idx="49269">
                  <c:v>0.47435897435897401</c:v>
                </c:pt>
                <c:pt idx="49270">
                  <c:v>0.487179487179487</c:v>
                </c:pt>
                <c:pt idx="49271">
                  <c:v>0.5</c:v>
                </c:pt>
                <c:pt idx="49272">
                  <c:v>0.512820512820512</c:v>
                </c:pt>
                <c:pt idx="49273">
                  <c:v>0.52564102564102499</c:v>
                </c:pt>
                <c:pt idx="49274">
                  <c:v>0.53846153846153799</c:v>
                </c:pt>
                <c:pt idx="49275">
                  <c:v>0.55128205128205099</c:v>
                </c:pt>
                <c:pt idx="49276">
                  <c:v>0.56410256410256399</c:v>
                </c:pt>
                <c:pt idx="49277">
                  <c:v>0.57692307692307598</c:v>
                </c:pt>
                <c:pt idx="49278">
                  <c:v>0.58974358974358898</c:v>
                </c:pt>
                <c:pt idx="49279">
                  <c:v>0.60256410256410198</c:v>
                </c:pt>
                <c:pt idx="49280">
                  <c:v>0.61538461538461497</c:v>
                </c:pt>
                <c:pt idx="49281">
                  <c:v>0.62820512820512797</c:v>
                </c:pt>
                <c:pt idx="49282">
                  <c:v>0.64102564102564097</c:v>
                </c:pt>
                <c:pt idx="49283">
                  <c:v>0.65384615384615297</c:v>
                </c:pt>
                <c:pt idx="49284">
                  <c:v>0.66666666666666596</c:v>
                </c:pt>
                <c:pt idx="49285">
                  <c:v>0.67948717948717896</c:v>
                </c:pt>
                <c:pt idx="49286">
                  <c:v>0.69230769230769196</c:v>
                </c:pt>
                <c:pt idx="49287">
                  <c:v>0.70512820512820495</c:v>
                </c:pt>
                <c:pt idx="49288">
                  <c:v>0.71794871794871795</c:v>
                </c:pt>
                <c:pt idx="49289">
                  <c:v>0.73076923076922995</c:v>
                </c:pt>
                <c:pt idx="49290">
                  <c:v>0.74358974358974295</c:v>
                </c:pt>
                <c:pt idx="49291">
                  <c:v>0.75641025641025605</c:v>
                </c:pt>
                <c:pt idx="49292">
                  <c:v>0.76923076923076905</c:v>
                </c:pt>
                <c:pt idx="49293">
                  <c:v>0.78205128205128205</c:v>
                </c:pt>
                <c:pt idx="49294">
                  <c:v>0.79487179487179405</c:v>
                </c:pt>
                <c:pt idx="49295">
                  <c:v>0.80769230769230704</c:v>
                </c:pt>
                <c:pt idx="49296">
                  <c:v>0.82051282051282004</c:v>
                </c:pt>
                <c:pt idx="49297">
                  <c:v>0.83333333333333304</c:v>
                </c:pt>
                <c:pt idx="49298">
                  <c:v>0.84615384615384603</c:v>
                </c:pt>
                <c:pt idx="49299">
                  <c:v>0.85897435897435803</c:v>
                </c:pt>
                <c:pt idx="49300">
                  <c:v>0.87179487179487103</c:v>
                </c:pt>
                <c:pt idx="49301">
                  <c:v>0.88461538461538403</c:v>
                </c:pt>
                <c:pt idx="49302">
                  <c:v>0.89743589743589702</c:v>
                </c:pt>
                <c:pt idx="49303">
                  <c:v>0.91025641025641002</c:v>
                </c:pt>
                <c:pt idx="49304">
                  <c:v>0.92307692307692302</c:v>
                </c:pt>
                <c:pt idx="49305">
                  <c:v>0.93589743589743501</c:v>
                </c:pt>
                <c:pt idx="49306">
                  <c:v>0.94871794871794801</c:v>
                </c:pt>
                <c:pt idx="49307">
                  <c:v>0.96153846153846101</c:v>
                </c:pt>
                <c:pt idx="49308">
                  <c:v>0.97435897435897401</c:v>
                </c:pt>
                <c:pt idx="49309">
                  <c:v>0.987179487179487</c:v>
                </c:pt>
                <c:pt idx="49310">
                  <c:v>0</c:v>
                </c:pt>
                <c:pt idx="49311">
                  <c:v>1.1904761904761901E-2</c:v>
                </c:pt>
                <c:pt idx="49312">
                  <c:v>2.3809523809523801E-2</c:v>
                </c:pt>
                <c:pt idx="49313">
                  <c:v>3.5714285714285698E-2</c:v>
                </c:pt>
                <c:pt idx="49314">
                  <c:v>4.7619047619047603E-2</c:v>
                </c:pt>
                <c:pt idx="49315">
                  <c:v>5.95238095238095E-2</c:v>
                </c:pt>
                <c:pt idx="49316">
                  <c:v>7.1428571428571397E-2</c:v>
                </c:pt>
                <c:pt idx="49317">
                  <c:v>8.3333333333333301E-2</c:v>
                </c:pt>
                <c:pt idx="49318">
                  <c:v>9.5238095238095205E-2</c:v>
                </c:pt>
                <c:pt idx="49319">
                  <c:v>0.107142857142857</c:v>
                </c:pt>
                <c:pt idx="49320">
                  <c:v>0.119047619047619</c:v>
                </c:pt>
                <c:pt idx="49321">
                  <c:v>0.13095238095237999</c:v>
                </c:pt>
                <c:pt idx="49322">
                  <c:v>0.14285714285714199</c:v>
                </c:pt>
                <c:pt idx="49323">
                  <c:v>0.15476190476190399</c:v>
                </c:pt>
                <c:pt idx="49324">
                  <c:v>0.16666666666666599</c:v>
                </c:pt>
                <c:pt idx="49325">
                  <c:v>0.17857142857142799</c:v>
                </c:pt>
                <c:pt idx="49326">
                  <c:v>0.19047619047618999</c:v>
                </c:pt>
                <c:pt idx="49327">
                  <c:v>0.202380952380952</c:v>
                </c:pt>
                <c:pt idx="49328">
                  <c:v>0.214285714285714</c:v>
                </c:pt>
                <c:pt idx="49329">
                  <c:v>0.226190476190476</c:v>
                </c:pt>
                <c:pt idx="49330">
                  <c:v>0.238095238095238</c:v>
                </c:pt>
                <c:pt idx="49331">
                  <c:v>0.25</c:v>
                </c:pt>
                <c:pt idx="49332">
                  <c:v>0.26190476190476097</c:v>
                </c:pt>
                <c:pt idx="49333">
                  <c:v>0.273809523809523</c:v>
                </c:pt>
                <c:pt idx="49334">
                  <c:v>0.28571428571428498</c:v>
                </c:pt>
                <c:pt idx="49335">
                  <c:v>0.29761904761904701</c:v>
                </c:pt>
                <c:pt idx="49336">
                  <c:v>0.30952380952380898</c:v>
                </c:pt>
                <c:pt idx="49337">
                  <c:v>0.32142857142857101</c:v>
                </c:pt>
                <c:pt idx="49338">
                  <c:v>0.33333333333333298</c:v>
                </c:pt>
                <c:pt idx="49339">
                  <c:v>0.34523809523809501</c:v>
                </c:pt>
                <c:pt idx="49340">
                  <c:v>0.35714285714285698</c:v>
                </c:pt>
                <c:pt idx="49341">
                  <c:v>0.36904761904761901</c:v>
                </c:pt>
                <c:pt idx="49342">
                  <c:v>0.38095238095237999</c:v>
                </c:pt>
                <c:pt idx="49343">
                  <c:v>0.39285714285714202</c:v>
                </c:pt>
                <c:pt idx="49344">
                  <c:v>0.40476190476190399</c:v>
                </c:pt>
                <c:pt idx="49345">
                  <c:v>0.41666666666666602</c:v>
                </c:pt>
                <c:pt idx="49346">
                  <c:v>0.42857142857142799</c:v>
                </c:pt>
                <c:pt idx="49347">
                  <c:v>0.44047619047619002</c:v>
                </c:pt>
                <c:pt idx="49348">
                  <c:v>0.452380952380952</c:v>
                </c:pt>
                <c:pt idx="49349">
                  <c:v>0.46428571428571402</c:v>
                </c:pt>
                <c:pt idx="49350">
                  <c:v>0.476190476190476</c:v>
                </c:pt>
                <c:pt idx="49351">
                  <c:v>0.48809523809523803</c:v>
                </c:pt>
                <c:pt idx="49352">
                  <c:v>0.5</c:v>
                </c:pt>
                <c:pt idx="49353">
                  <c:v>0.51190476190476097</c:v>
                </c:pt>
                <c:pt idx="49354">
                  <c:v>0.52380952380952295</c:v>
                </c:pt>
                <c:pt idx="49355">
                  <c:v>0.53571428571428503</c:v>
                </c:pt>
                <c:pt idx="49356">
                  <c:v>0.54761904761904701</c:v>
                </c:pt>
                <c:pt idx="49357">
                  <c:v>0.55952380952380898</c:v>
                </c:pt>
                <c:pt idx="49358">
                  <c:v>0.57142857142857095</c:v>
                </c:pt>
                <c:pt idx="49359">
                  <c:v>0.58333333333333304</c:v>
                </c:pt>
                <c:pt idx="49360">
                  <c:v>0.59523809523809501</c:v>
                </c:pt>
                <c:pt idx="49361">
                  <c:v>0.60714285714285698</c:v>
                </c:pt>
                <c:pt idx="49362">
                  <c:v>0.61904761904761896</c:v>
                </c:pt>
                <c:pt idx="49363">
                  <c:v>0.63095238095238004</c:v>
                </c:pt>
                <c:pt idx="49364">
                  <c:v>0.64285714285714202</c:v>
                </c:pt>
                <c:pt idx="49365">
                  <c:v>0.65476190476190399</c:v>
                </c:pt>
                <c:pt idx="49366">
                  <c:v>0.66666666666666596</c:v>
                </c:pt>
                <c:pt idx="49367">
                  <c:v>0.67857142857142805</c:v>
                </c:pt>
                <c:pt idx="49368">
                  <c:v>0.69047619047619002</c:v>
                </c:pt>
                <c:pt idx="49369">
                  <c:v>0.702380952380952</c:v>
                </c:pt>
                <c:pt idx="49370">
                  <c:v>0.71428571428571397</c:v>
                </c:pt>
                <c:pt idx="49371">
                  <c:v>0.72619047619047605</c:v>
                </c:pt>
                <c:pt idx="49372">
                  <c:v>0.73809523809523803</c:v>
                </c:pt>
                <c:pt idx="49373">
                  <c:v>0.75</c:v>
                </c:pt>
                <c:pt idx="49374">
                  <c:v>0.76190476190476097</c:v>
                </c:pt>
                <c:pt idx="49375">
                  <c:v>0.77380952380952295</c:v>
                </c:pt>
                <c:pt idx="49376">
                  <c:v>0.78571428571428503</c:v>
                </c:pt>
                <c:pt idx="49377">
                  <c:v>0.79761904761904701</c:v>
                </c:pt>
                <c:pt idx="49378">
                  <c:v>0.80952380952380898</c:v>
                </c:pt>
                <c:pt idx="49379">
                  <c:v>0.82142857142857095</c:v>
                </c:pt>
                <c:pt idx="49380">
                  <c:v>0.83333333333333304</c:v>
                </c:pt>
                <c:pt idx="49381">
                  <c:v>0.84523809523809501</c:v>
                </c:pt>
                <c:pt idx="49382">
                  <c:v>0.85714285714285698</c:v>
                </c:pt>
                <c:pt idx="49383">
                  <c:v>0.86904761904761896</c:v>
                </c:pt>
                <c:pt idx="49384">
                  <c:v>0.88095238095238004</c:v>
                </c:pt>
                <c:pt idx="49385">
                  <c:v>0.89285714285714202</c:v>
                </c:pt>
                <c:pt idx="49386">
                  <c:v>0.90476190476190399</c:v>
                </c:pt>
                <c:pt idx="49387">
                  <c:v>0.91666666666666596</c:v>
                </c:pt>
                <c:pt idx="49388">
                  <c:v>0.92857142857142805</c:v>
                </c:pt>
                <c:pt idx="49389">
                  <c:v>0.94047619047619002</c:v>
                </c:pt>
                <c:pt idx="49390">
                  <c:v>0.952380952380952</c:v>
                </c:pt>
                <c:pt idx="49391">
                  <c:v>0.96428571428571397</c:v>
                </c:pt>
                <c:pt idx="49392">
                  <c:v>0.97619047619047605</c:v>
                </c:pt>
                <c:pt idx="49393">
                  <c:v>0.98809523809523803</c:v>
                </c:pt>
                <c:pt idx="49394">
                  <c:v>0</c:v>
                </c:pt>
                <c:pt idx="49395">
                  <c:v>1.5625E-2</c:v>
                </c:pt>
                <c:pt idx="49396">
                  <c:v>3.125E-2</c:v>
                </c:pt>
                <c:pt idx="49397">
                  <c:v>4.6875E-2</c:v>
                </c:pt>
                <c:pt idx="49398">
                  <c:v>6.25E-2</c:v>
                </c:pt>
                <c:pt idx="49399">
                  <c:v>7.8125E-2</c:v>
                </c:pt>
                <c:pt idx="49400">
                  <c:v>9.375E-2</c:v>
                </c:pt>
                <c:pt idx="49401">
                  <c:v>0.109375</c:v>
                </c:pt>
                <c:pt idx="49402">
                  <c:v>0.125</c:v>
                </c:pt>
                <c:pt idx="49403">
                  <c:v>0.140625</c:v>
                </c:pt>
                <c:pt idx="49404">
                  <c:v>0.15625</c:v>
                </c:pt>
                <c:pt idx="49405">
                  <c:v>0.171875</c:v>
                </c:pt>
                <c:pt idx="49406">
                  <c:v>0.1875</c:v>
                </c:pt>
                <c:pt idx="49407">
                  <c:v>0.203125</c:v>
                </c:pt>
                <c:pt idx="49408">
                  <c:v>0.21875</c:v>
                </c:pt>
                <c:pt idx="49409">
                  <c:v>0.234375</c:v>
                </c:pt>
                <c:pt idx="49410">
                  <c:v>0.25</c:v>
                </c:pt>
                <c:pt idx="49411">
                  <c:v>0.265625</c:v>
                </c:pt>
                <c:pt idx="49412">
                  <c:v>0.28125</c:v>
                </c:pt>
                <c:pt idx="49413">
                  <c:v>0.296875</c:v>
                </c:pt>
                <c:pt idx="49414">
                  <c:v>0.3125</c:v>
                </c:pt>
                <c:pt idx="49415">
                  <c:v>0.328125</c:v>
                </c:pt>
                <c:pt idx="49416">
                  <c:v>0.34375</c:v>
                </c:pt>
                <c:pt idx="49417">
                  <c:v>0.359375</c:v>
                </c:pt>
                <c:pt idx="49418">
                  <c:v>0.375</c:v>
                </c:pt>
                <c:pt idx="49419">
                  <c:v>0.390625</c:v>
                </c:pt>
                <c:pt idx="49420">
                  <c:v>0.40625</c:v>
                </c:pt>
                <c:pt idx="49421">
                  <c:v>0.421875</c:v>
                </c:pt>
                <c:pt idx="49422">
                  <c:v>0.4375</c:v>
                </c:pt>
                <c:pt idx="49423">
                  <c:v>0.453125</c:v>
                </c:pt>
                <c:pt idx="49424">
                  <c:v>0.46875</c:v>
                </c:pt>
                <c:pt idx="49425">
                  <c:v>0.484375</c:v>
                </c:pt>
                <c:pt idx="49426">
                  <c:v>0.5</c:v>
                </c:pt>
                <c:pt idx="49427">
                  <c:v>0.515625</c:v>
                </c:pt>
                <c:pt idx="49428">
                  <c:v>0.53125</c:v>
                </c:pt>
                <c:pt idx="49429">
                  <c:v>0.546875</c:v>
                </c:pt>
                <c:pt idx="49430">
                  <c:v>0.5625</c:v>
                </c:pt>
                <c:pt idx="49431">
                  <c:v>0.578125</c:v>
                </c:pt>
                <c:pt idx="49432">
                  <c:v>0.59375</c:v>
                </c:pt>
                <c:pt idx="49433">
                  <c:v>0.609375</c:v>
                </c:pt>
                <c:pt idx="49434">
                  <c:v>0.625</c:v>
                </c:pt>
                <c:pt idx="49435">
                  <c:v>0.640625</c:v>
                </c:pt>
                <c:pt idx="49436">
                  <c:v>0.65625</c:v>
                </c:pt>
                <c:pt idx="49437">
                  <c:v>0.671875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0.71875</c:v>
                </c:pt>
                <c:pt idx="49441">
                  <c:v>0.734375</c:v>
                </c:pt>
                <c:pt idx="49442">
                  <c:v>0.75</c:v>
                </c:pt>
                <c:pt idx="49443">
                  <c:v>0.765625</c:v>
                </c:pt>
                <c:pt idx="49444">
                  <c:v>0.78125</c:v>
                </c:pt>
                <c:pt idx="49445">
                  <c:v>0.796875</c:v>
                </c:pt>
                <c:pt idx="49446">
                  <c:v>0.8125</c:v>
                </c:pt>
                <c:pt idx="49447">
                  <c:v>0.828125</c:v>
                </c:pt>
                <c:pt idx="49448">
                  <c:v>0.84375</c:v>
                </c:pt>
                <c:pt idx="49449">
                  <c:v>0.859375</c:v>
                </c:pt>
                <c:pt idx="49450">
                  <c:v>0.875</c:v>
                </c:pt>
                <c:pt idx="49451">
                  <c:v>0.890625</c:v>
                </c:pt>
                <c:pt idx="49452">
                  <c:v>0.90625</c:v>
                </c:pt>
                <c:pt idx="49453">
                  <c:v>0.921875</c:v>
                </c:pt>
                <c:pt idx="49454">
                  <c:v>0.9375</c:v>
                </c:pt>
                <c:pt idx="49455">
                  <c:v>0.953125</c:v>
                </c:pt>
                <c:pt idx="49456">
                  <c:v>0.96875</c:v>
                </c:pt>
                <c:pt idx="49457">
                  <c:v>0.984375</c:v>
                </c:pt>
                <c:pt idx="49458">
                  <c:v>0</c:v>
                </c:pt>
                <c:pt idx="49459">
                  <c:v>1.0526315789473601E-2</c:v>
                </c:pt>
                <c:pt idx="49460">
                  <c:v>2.1052631578947299E-2</c:v>
                </c:pt>
                <c:pt idx="49461">
                  <c:v>3.1578947368420998E-2</c:v>
                </c:pt>
                <c:pt idx="49462">
                  <c:v>4.2105263157894701E-2</c:v>
                </c:pt>
                <c:pt idx="49463">
                  <c:v>5.2631578947368397E-2</c:v>
                </c:pt>
                <c:pt idx="49464">
                  <c:v>6.3157894736842093E-2</c:v>
                </c:pt>
                <c:pt idx="49465">
                  <c:v>7.3684210526315699E-2</c:v>
                </c:pt>
                <c:pt idx="49466">
                  <c:v>8.4210526315789402E-2</c:v>
                </c:pt>
                <c:pt idx="49467">
                  <c:v>9.4736842105263105E-2</c:v>
                </c:pt>
                <c:pt idx="49468">
                  <c:v>0.105263157894736</c:v>
                </c:pt>
                <c:pt idx="49469">
                  <c:v>0.11578947368421</c:v>
                </c:pt>
                <c:pt idx="49470">
                  <c:v>0.12631578947368399</c:v>
                </c:pt>
                <c:pt idx="49471">
                  <c:v>0.13684210526315699</c:v>
                </c:pt>
                <c:pt idx="49472">
                  <c:v>0.14736842105263101</c:v>
                </c:pt>
                <c:pt idx="49473">
                  <c:v>0.157894736842105</c:v>
                </c:pt>
                <c:pt idx="49474">
                  <c:v>0.168421052631578</c:v>
                </c:pt>
                <c:pt idx="49475">
                  <c:v>0.17894736842105199</c:v>
                </c:pt>
                <c:pt idx="49476">
                  <c:v>0.18947368421052599</c:v>
                </c:pt>
                <c:pt idx="49477">
                  <c:v>0.2</c:v>
                </c:pt>
                <c:pt idx="49478">
                  <c:v>0.21052631578947301</c:v>
                </c:pt>
                <c:pt idx="49479">
                  <c:v>0.221052631578947</c:v>
                </c:pt>
                <c:pt idx="49480">
                  <c:v>0.231578947368421</c:v>
                </c:pt>
                <c:pt idx="49481">
                  <c:v>0.24210526315789399</c:v>
                </c:pt>
                <c:pt idx="49482">
                  <c:v>0.25263157894736799</c:v>
                </c:pt>
                <c:pt idx="49483">
                  <c:v>0.26315789473684198</c:v>
                </c:pt>
                <c:pt idx="49484">
                  <c:v>0.27368421052631497</c:v>
                </c:pt>
                <c:pt idx="49485">
                  <c:v>0.28421052631578902</c:v>
                </c:pt>
                <c:pt idx="49486">
                  <c:v>0.29473684210526302</c:v>
                </c:pt>
                <c:pt idx="49487">
                  <c:v>0.30526315789473601</c:v>
                </c:pt>
                <c:pt idx="49488">
                  <c:v>0.31578947368421001</c:v>
                </c:pt>
                <c:pt idx="49489">
                  <c:v>0.326315789473684</c:v>
                </c:pt>
                <c:pt idx="49490">
                  <c:v>0.336842105263157</c:v>
                </c:pt>
                <c:pt idx="49491">
                  <c:v>0.34736842105263099</c:v>
                </c:pt>
                <c:pt idx="49492">
                  <c:v>0.35789473684210499</c:v>
                </c:pt>
                <c:pt idx="49493">
                  <c:v>0.36842105263157798</c:v>
                </c:pt>
                <c:pt idx="49494">
                  <c:v>0.37894736842105198</c:v>
                </c:pt>
                <c:pt idx="49495">
                  <c:v>0.38947368421052603</c:v>
                </c:pt>
                <c:pt idx="49496">
                  <c:v>0.4</c:v>
                </c:pt>
                <c:pt idx="49497">
                  <c:v>0.41052631578947302</c:v>
                </c:pt>
                <c:pt idx="49498">
                  <c:v>0.42105263157894701</c:v>
                </c:pt>
                <c:pt idx="49499">
                  <c:v>0.43157894736842101</c:v>
                </c:pt>
                <c:pt idx="49500">
                  <c:v>0.442105263157894</c:v>
                </c:pt>
                <c:pt idx="49501">
                  <c:v>0.452631578947368</c:v>
                </c:pt>
                <c:pt idx="49502">
                  <c:v>0.46315789473684199</c:v>
                </c:pt>
                <c:pt idx="49503">
                  <c:v>0.47368421052631499</c:v>
                </c:pt>
                <c:pt idx="49504">
                  <c:v>0.48421052631578898</c:v>
                </c:pt>
                <c:pt idx="49505">
                  <c:v>0.49473684210526298</c:v>
                </c:pt>
                <c:pt idx="49506">
                  <c:v>0.50526315789473597</c:v>
                </c:pt>
                <c:pt idx="49507">
                  <c:v>0.51578947368421002</c:v>
                </c:pt>
                <c:pt idx="49508">
                  <c:v>0.52631578947368396</c:v>
                </c:pt>
                <c:pt idx="49509">
                  <c:v>0.53684210526315701</c:v>
                </c:pt>
                <c:pt idx="49510">
                  <c:v>0.54736842105263095</c:v>
                </c:pt>
                <c:pt idx="49511">
                  <c:v>0.557894736842105</c:v>
                </c:pt>
                <c:pt idx="49512">
                  <c:v>0.56842105263157805</c:v>
                </c:pt>
                <c:pt idx="49513">
                  <c:v>0.57894736842105199</c:v>
                </c:pt>
                <c:pt idx="49514">
                  <c:v>0.58947368421052604</c:v>
                </c:pt>
                <c:pt idx="49515">
                  <c:v>0.6</c:v>
                </c:pt>
                <c:pt idx="49516">
                  <c:v>0.61052631578947303</c:v>
                </c:pt>
                <c:pt idx="49517">
                  <c:v>0.62105263157894697</c:v>
                </c:pt>
                <c:pt idx="49518">
                  <c:v>0.63157894736842102</c:v>
                </c:pt>
                <c:pt idx="49519">
                  <c:v>0.64210526315789396</c:v>
                </c:pt>
                <c:pt idx="49520">
                  <c:v>0.65263157894736801</c:v>
                </c:pt>
                <c:pt idx="49521">
                  <c:v>0.66315789473684195</c:v>
                </c:pt>
                <c:pt idx="49522">
                  <c:v>0.673684210526315</c:v>
                </c:pt>
                <c:pt idx="49523">
                  <c:v>0.68421052631578905</c:v>
                </c:pt>
                <c:pt idx="49524">
                  <c:v>0.69473684210526299</c:v>
                </c:pt>
                <c:pt idx="49525">
                  <c:v>0.70526315789473604</c:v>
                </c:pt>
                <c:pt idx="49526">
                  <c:v>0.71578947368420998</c:v>
                </c:pt>
                <c:pt idx="49527">
                  <c:v>0.72631578947368403</c:v>
                </c:pt>
                <c:pt idx="49528">
                  <c:v>0.73684210526315697</c:v>
                </c:pt>
                <c:pt idx="49529">
                  <c:v>0.74736842105263102</c:v>
                </c:pt>
                <c:pt idx="49530">
                  <c:v>0.75789473684210495</c:v>
                </c:pt>
                <c:pt idx="49531">
                  <c:v>0.76842105263157801</c:v>
                </c:pt>
                <c:pt idx="49532">
                  <c:v>0.77894736842105206</c:v>
                </c:pt>
                <c:pt idx="49533">
                  <c:v>0.78947368421052599</c:v>
                </c:pt>
                <c:pt idx="49534">
                  <c:v>0.8</c:v>
                </c:pt>
                <c:pt idx="49535">
                  <c:v>0.81052631578947298</c:v>
                </c:pt>
                <c:pt idx="49536">
                  <c:v>0.82105263157894703</c:v>
                </c:pt>
                <c:pt idx="49537">
                  <c:v>0.83157894736842097</c:v>
                </c:pt>
                <c:pt idx="49538">
                  <c:v>0.84210526315789402</c:v>
                </c:pt>
                <c:pt idx="49539">
                  <c:v>0.85263157894736796</c:v>
                </c:pt>
                <c:pt idx="49540">
                  <c:v>0.86315789473684201</c:v>
                </c:pt>
                <c:pt idx="49541">
                  <c:v>0.87368421052631495</c:v>
                </c:pt>
                <c:pt idx="49542">
                  <c:v>0.884210526315789</c:v>
                </c:pt>
                <c:pt idx="49543">
                  <c:v>0.89473684210526305</c:v>
                </c:pt>
                <c:pt idx="49544">
                  <c:v>0.90526315789473599</c:v>
                </c:pt>
                <c:pt idx="49545">
                  <c:v>0.91578947368421004</c:v>
                </c:pt>
                <c:pt idx="49546">
                  <c:v>0.92631578947368398</c:v>
                </c:pt>
                <c:pt idx="49547">
                  <c:v>0.93684210526315703</c:v>
                </c:pt>
                <c:pt idx="49548">
                  <c:v>0.94736842105263097</c:v>
                </c:pt>
                <c:pt idx="49549">
                  <c:v>0.95789473684210502</c:v>
                </c:pt>
                <c:pt idx="49550">
                  <c:v>0.96842105263157896</c:v>
                </c:pt>
                <c:pt idx="49551">
                  <c:v>0.97894736842105201</c:v>
                </c:pt>
                <c:pt idx="49552">
                  <c:v>0.98947368421052595</c:v>
                </c:pt>
                <c:pt idx="49553">
                  <c:v>0</c:v>
                </c:pt>
                <c:pt idx="49554">
                  <c:v>2.3255813953488299E-2</c:v>
                </c:pt>
                <c:pt idx="49555">
                  <c:v>4.6511627906976702E-2</c:v>
                </c:pt>
                <c:pt idx="49556">
                  <c:v>6.9767441860465101E-2</c:v>
                </c:pt>
                <c:pt idx="49557">
                  <c:v>9.3023255813953404E-2</c:v>
                </c:pt>
                <c:pt idx="49558">
                  <c:v>0.116279069767441</c:v>
                </c:pt>
                <c:pt idx="49559">
                  <c:v>0.13953488372093001</c:v>
                </c:pt>
                <c:pt idx="49560">
                  <c:v>0.16279069767441801</c:v>
                </c:pt>
                <c:pt idx="49561">
                  <c:v>0.186046511627906</c:v>
                </c:pt>
                <c:pt idx="49562">
                  <c:v>0.209302325581395</c:v>
                </c:pt>
                <c:pt idx="49563">
                  <c:v>0.232558139534883</c:v>
                </c:pt>
                <c:pt idx="49564">
                  <c:v>0.25581395348837199</c:v>
                </c:pt>
                <c:pt idx="49565">
                  <c:v>0.27906976744186002</c:v>
                </c:pt>
                <c:pt idx="49566">
                  <c:v>0.30232558139534799</c:v>
                </c:pt>
                <c:pt idx="49567">
                  <c:v>0.32558139534883701</c:v>
                </c:pt>
                <c:pt idx="49568">
                  <c:v>0.34883720930232498</c:v>
                </c:pt>
                <c:pt idx="49569">
                  <c:v>0.372093023255813</c:v>
                </c:pt>
                <c:pt idx="49570">
                  <c:v>0.39534883720930197</c:v>
                </c:pt>
                <c:pt idx="49571">
                  <c:v>0.41860465116279</c:v>
                </c:pt>
                <c:pt idx="49572">
                  <c:v>0.44186046511627902</c:v>
                </c:pt>
                <c:pt idx="49573">
                  <c:v>0.46511627906976699</c:v>
                </c:pt>
                <c:pt idx="49574">
                  <c:v>0.48837209302325502</c:v>
                </c:pt>
                <c:pt idx="49575">
                  <c:v>0.51162790697674398</c:v>
                </c:pt>
                <c:pt idx="49576">
                  <c:v>0.53488372093023195</c:v>
                </c:pt>
                <c:pt idx="49577">
                  <c:v>0.55813953488372003</c:v>
                </c:pt>
                <c:pt idx="49578">
                  <c:v>0.581395348837209</c:v>
                </c:pt>
                <c:pt idx="49579">
                  <c:v>0.60465116279069697</c:v>
                </c:pt>
                <c:pt idx="49580">
                  <c:v>0.62790697674418605</c:v>
                </c:pt>
                <c:pt idx="49581">
                  <c:v>0.65116279069767402</c:v>
                </c:pt>
                <c:pt idx="49582">
                  <c:v>0.67441860465116199</c:v>
                </c:pt>
                <c:pt idx="49583">
                  <c:v>0.69767441860465096</c:v>
                </c:pt>
                <c:pt idx="49584">
                  <c:v>0.72093023255813904</c:v>
                </c:pt>
                <c:pt idx="49585">
                  <c:v>0.74418604651162701</c:v>
                </c:pt>
                <c:pt idx="49586">
                  <c:v>0.76744186046511598</c:v>
                </c:pt>
                <c:pt idx="49587">
                  <c:v>0.79069767441860395</c:v>
                </c:pt>
                <c:pt idx="49588">
                  <c:v>0.81395348837209303</c:v>
                </c:pt>
                <c:pt idx="49589">
                  <c:v>0.837209302325581</c:v>
                </c:pt>
                <c:pt idx="49590">
                  <c:v>0.86046511627906896</c:v>
                </c:pt>
                <c:pt idx="49591">
                  <c:v>0.88372093023255804</c:v>
                </c:pt>
                <c:pt idx="49592">
                  <c:v>0.90697674418604601</c:v>
                </c:pt>
                <c:pt idx="49593">
                  <c:v>0.93023255813953398</c:v>
                </c:pt>
                <c:pt idx="49594">
                  <c:v>0.95348837209302295</c:v>
                </c:pt>
                <c:pt idx="49595">
                  <c:v>0.97674418604651103</c:v>
                </c:pt>
                <c:pt idx="49596">
                  <c:v>0</c:v>
                </c:pt>
                <c:pt idx="49597">
                  <c:v>2.5641025641025599E-2</c:v>
                </c:pt>
                <c:pt idx="49598">
                  <c:v>5.1282051282051197E-2</c:v>
                </c:pt>
                <c:pt idx="49599">
                  <c:v>7.69230769230769E-2</c:v>
                </c:pt>
                <c:pt idx="49600">
                  <c:v>0.10256410256410201</c:v>
                </c:pt>
                <c:pt idx="49601">
                  <c:v>0.128205128205128</c:v>
                </c:pt>
                <c:pt idx="49602">
                  <c:v>0.15384615384615299</c:v>
                </c:pt>
                <c:pt idx="49603">
                  <c:v>0.17948717948717899</c:v>
                </c:pt>
                <c:pt idx="49604">
                  <c:v>0.20512820512820501</c:v>
                </c:pt>
                <c:pt idx="49605">
                  <c:v>0.23076923076923</c:v>
                </c:pt>
                <c:pt idx="49606">
                  <c:v>0.256410256410256</c:v>
                </c:pt>
                <c:pt idx="49607">
                  <c:v>0.28205128205128199</c:v>
                </c:pt>
                <c:pt idx="49608">
                  <c:v>0.30769230769230699</c:v>
                </c:pt>
                <c:pt idx="49609">
                  <c:v>0.33333333333333298</c:v>
                </c:pt>
                <c:pt idx="49610">
                  <c:v>0.35897435897435898</c:v>
                </c:pt>
                <c:pt idx="49611">
                  <c:v>0.38461538461538403</c:v>
                </c:pt>
                <c:pt idx="49612">
                  <c:v>0.41025641025641002</c:v>
                </c:pt>
                <c:pt idx="49613">
                  <c:v>0.43589743589743501</c:v>
                </c:pt>
                <c:pt idx="49614">
                  <c:v>0.46153846153846101</c:v>
                </c:pt>
                <c:pt idx="49615">
                  <c:v>0.487179487179487</c:v>
                </c:pt>
                <c:pt idx="49616">
                  <c:v>0.512820512820512</c:v>
                </c:pt>
                <c:pt idx="49617">
                  <c:v>0.53846153846153799</c:v>
                </c:pt>
                <c:pt idx="49618">
                  <c:v>0.56410256410256399</c:v>
                </c:pt>
                <c:pt idx="49619">
                  <c:v>0.58974358974358898</c:v>
                </c:pt>
                <c:pt idx="49620">
                  <c:v>0.61538461538461497</c:v>
                </c:pt>
                <c:pt idx="49621">
                  <c:v>0.64102564102564097</c:v>
                </c:pt>
                <c:pt idx="49622">
                  <c:v>0.66666666666666596</c:v>
                </c:pt>
                <c:pt idx="49623">
                  <c:v>0.69230769230769196</c:v>
                </c:pt>
                <c:pt idx="49624">
                  <c:v>0.71794871794871795</c:v>
                </c:pt>
                <c:pt idx="49625">
                  <c:v>0.74358974358974295</c:v>
                </c:pt>
                <c:pt idx="49626">
                  <c:v>0.76923076923076905</c:v>
                </c:pt>
                <c:pt idx="49627">
                  <c:v>0.79487179487179405</c:v>
                </c:pt>
                <c:pt idx="49628">
                  <c:v>0.82051282051282004</c:v>
                </c:pt>
                <c:pt idx="49629">
                  <c:v>0.84615384615384603</c:v>
                </c:pt>
                <c:pt idx="49630">
                  <c:v>0.87179487179487103</c:v>
                </c:pt>
                <c:pt idx="49631">
                  <c:v>0.89743589743589702</c:v>
                </c:pt>
                <c:pt idx="49632">
                  <c:v>0.92307692307692302</c:v>
                </c:pt>
                <c:pt idx="49633">
                  <c:v>0.94871794871794801</c:v>
                </c:pt>
                <c:pt idx="49634">
                  <c:v>0.97435897435897401</c:v>
                </c:pt>
                <c:pt idx="49635">
                  <c:v>0</c:v>
                </c:pt>
                <c:pt idx="49636">
                  <c:v>2.2222222222222199E-2</c:v>
                </c:pt>
                <c:pt idx="49637">
                  <c:v>4.4444444444444398E-2</c:v>
                </c:pt>
                <c:pt idx="49638">
                  <c:v>6.6666666666666596E-2</c:v>
                </c:pt>
                <c:pt idx="49639">
                  <c:v>8.8888888888888795E-2</c:v>
                </c:pt>
                <c:pt idx="49640">
                  <c:v>0.11111111111111099</c:v>
                </c:pt>
                <c:pt idx="49641">
                  <c:v>0.133333333333333</c:v>
                </c:pt>
                <c:pt idx="49642">
                  <c:v>0.155555555555555</c:v>
                </c:pt>
                <c:pt idx="49643">
                  <c:v>0.17777777777777701</c:v>
                </c:pt>
                <c:pt idx="49644">
                  <c:v>0.2</c:v>
                </c:pt>
                <c:pt idx="49645">
                  <c:v>0.22222222222222199</c:v>
                </c:pt>
                <c:pt idx="49646">
                  <c:v>0.24444444444444399</c:v>
                </c:pt>
                <c:pt idx="49647">
                  <c:v>0.266666666666666</c:v>
                </c:pt>
                <c:pt idx="49648">
                  <c:v>0.28888888888888797</c:v>
                </c:pt>
                <c:pt idx="49649">
                  <c:v>0.31111111111111101</c:v>
                </c:pt>
                <c:pt idx="49650">
                  <c:v>0.33333333333333298</c:v>
                </c:pt>
                <c:pt idx="49651">
                  <c:v>0.35555555555555501</c:v>
                </c:pt>
                <c:pt idx="49652">
                  <c:v>0.37777777777777699</c:v>
                </c:pt>
                <c:pt idx="49653">
                  <c:v>0.4</c:v>
                </c:pt>
                <c:pt idx="49654">
                  <c:v>0.422222222222222</c:v>
                </c:pt>
                <c:pt idx="49655">
                  <c:v>0.44444444444444398</c:v>
                </c:pt>
                <c:pt idx="49656">
                  <c:v>0.46666666666666601</c:v>
                </c:pt>
                <c:pt idx="49657">
                  <c:v>0.48888888888888798</c:v>
                </c:pt>
                <c:pt idx="49658">
                  <c:v>0.51111111111111096</c:v>
                </c:pt>
                <c:pt idx="49659">
                  <c:v>0.53333333333333299</c:v>
                </c:pt>
                <c:pt idx="49660">
                  <c:v>0.55555555555555503</c:v>
                </c:pt>
                <c:pt idx="49661">
                  <c:v>0.57777777777777695</c:v>
                </c:pt>
                <c:pt idx="49662">
                  <c:v>0.6</c:v>
                </c:pt>
                <c:pt idx="49663">
                  <c:v>0.62222222222222201</c:v>
                </c:pt>
                <c:pt idx="49664">
                  <c:v>0.64444444444444404</c:v>
                </c:pt>
                <c:pt idx="49665">
                  <c:v>0.66666666666666596</c:v>
                </c:pt>
                <c:pt idx="49666">
                  <c:v>0.688888888888888</c:v>
                </c:pt>
                <c:pt idx="49667">
                  <c:v>0.71111111111111103</c:v>
                </c:pt>
                <c:pt idx="49668">
                  <c:v>0.73333333333333295</c:v>
                </c:pt>
                <c:pt idx="49669">
                  <c:v>0.75555555555555498</c:v>
                </c:pt>
                <c:pt idx="49670">
                  <c:v>0.77777777777777701</c:v>
                </c:pt>
                <c:pt idx="49671">
                  <c:v>0.8</c:v>
                </c:pt>
                <c:pt idx="49672">
                  <c:v>0.82222222222222197</c:v>
                </c:pt>
                <c:pt idx="49673">
                  <c:v>0.844444444444444</c:v>
                </c:pt>
                <c:pt idx="49674">
                  <c:v>0.86666666666666603</c:v>
                </c:pt>
                <c:pt idx="49675">
                  <c:v>0.88888888888888795</c:v>
                </c:pt>
                <c:pt idx="49676">
                  <c:v>0.91111111111111098</c:v>
                </c:pt>
                <c:pt idx="49677">
                  <c:v>0.93333333333333302</c:v>
                </c:pt>
                <c:pt idx="49678">
                  <c:v>0.95555555555555505</c:v>
                </c:pt>
                <c:pt idx="49679">
                  <c:v>0.97777777777777697</c:v>
                </c:pt>
                <c:pt idx="49680">
                  <c:v>0</c:v>
                </c:pt>
                <c:pt idx="49681">
                  <c:v>2.2222222222222199E-2</c:v>
                </c:pt>
                <c:pt idx="49682">
                  <c:v>4.4444444444444398E-2</c:v>
                </c:pt>
                <c:pt idx="49683">
                  <c:v>6.6666666666666596E-2</c:v>
                </c:pt>
                <c:pt idx="49684">
                  <c:v>8.8888888888888795E-2</c:v>
                </c:pt>
                <c:pt idx="49685">
                  <c:v>0.11111111111111099</c:v>
                </c:pt>
                <c:pt idx="49686">
                  <c:v>0.133333333333333</c:v>
                </c:pt>
                <c:pt idx="49687">
                  <c:v>0.155555555555555</c:v>
                </c:pt>
                <c:pt idx="49688">
                  <c:v>0.17777777777777701</c:v>
                </c:pt>
                <c:pt idx="49689">
                  <c:v>0.2</c:v>
                </c:pt>
                <c:pt idx="49690">
                  <c:v>0.22222222222222199</c:v>
                </c:pt>
                <c:pt idx="49691">
                  <c:v>0.24444444444444399</c:v>
                </c:pt>
                <c:pt idx="49692">
                  <c:v>0.266666666666666</c:v>
                </c:pt>
                <c:pt idx="49693">
                  <c:v>0.28888888888888797</c:v>
                </c:pt>
                <c:pt idx="49694">
                  <c:v>0.31111111111111101</c:v>
                </c:pt>
                <c:pt idx="49695">
                  <c:v>0.33333333333333298</c:v>
                </c:pt>
                <c:pt idx="49696">
                  <c:v>0.35555555555555501</c:v>
                </c:pt>
                <c:pt idx="49697">
                  <c:v>0.37777777777777699</c:v>
                </c:pt>
                <c:pt idx="49698">
                  <c:v>0.4</c:v>
                </c:pt>
                <c:pt idx="49699">
                  <c:v>0.422222222222222</c:v>
                </c:pt>
                <c:pt idx="49700">
                  <c:v>0.44444444444444398</c:v>
                </c:pt>
                <c:pt idx="49701">
                  <c:v>0.46666666666666601</c:v>
                </c:pt>
                <c:pt idx="49702">
                  <c:v>0.48888888888888798</c:v>
                </c:pt>
                <c:pt idx="49703">
                  <c:v>0.51111111111111096</c:v>
                </c:pt>
                <c:pt idx="49704">
                  <c:v>0.53333333333333299</c:v>
                </c:pt>
                <c:pt idx="49705">
                  <c:v>0.55555555555555503</c:v>
                </c:pt>
                <c:pt idx="49706">
                  <c:v>0.57777777777777695</c:v>
                </c:pt>
                <c:pt idx="49707">
                  <c:v>0.6</c:v>
                </c:pt>
                <c:pt idx="49708">
                  <c:v>0.62222222222222201</c:v>
                </c:pt>
                <c:pt idx="49709">
                  <c:v>0.64444444444444404</c:v>
                </c:pt>
                <c:pt idx="49710">
                  <c:v>0.66666666666666596</c:v>
                </c:pt>
                <c:pt idx="49711">
                  <c:v>0.688888888888888</c:v>
                </c:pt>
                <c:pt idx="49712">
                  <c:v>0.71111111111111103</c:v>
                </c:pt>
                <c:pt idx="49713">
                  <c:v>0.73333333333333295</c:v>
                </c:pt>
                <c:pt idx="49714">
                  <c:v>0.75555555555555498</c:v>
                </c:pt>
                <c:pt idx="49715">
                  <c:v>0.77777777777777701</c:v>
                </c:pt>
                <c:pt idx="49716">
                  <c:v>0.8</c:v>
                </c:pt>
                <c:pt idx="49717">
                  <c:v>0.82222222222222197</c:v>
                </c:pt>
                <c:pt idx="49718">
                  <c:v>0.844444444444444</c:v>
                </c:pt>
                <c:pt idx="49719">
                  <c:v>0.86666666666666603</c:v>
                </c:pt>
                <c:pt idx="49720">
                  <c:v>0.88888888888888795</c:v>
                </c:pt>
                <c:pt idx="49721">
                  <c:v>0.91111111111111098</c:v>
                </c:pt>
                <c:pt idx="49722">
                  <c:v>0.93333333333333302</c:v>
                </c:pt>
                <c:pt idx="49723">
                  <c:v>0.95555555555555505</c:v>
                </c:pt>
                <c:pt idx="49724">
                  <c:v>0.97777777777777697</c:v>
                </c:pt>
                <c:pt idx="49725">
                  <c:v>0</c:v>
                </c:pt>
                <c:pt idx="49726">
                  <c:v>1.47058823529411E-2</c:v>
                </c:pt>
                <c:pt idx="49727">
                  <c:v>2.94117647058823E-2</c:v>
                </c:pt>
                <c:pt idx="49728">
                  <c:v>4.4117647058823498E-2</c:v>
                </c:pt>
                <c:pt idx="49729">
                  <c:v>5.8823529411764698E-2</c:v>
                </c:pt>
                <c:pt idx="49730">
                  <c:v>7.3529411764705802E-2</c:v>
                </c:pt>
                <c:pt idx="49731">
                  <c:v>8.8235294117646995E-2</c:v>
                </c:pt>
                <c:pt idx="49732">
                  <c:v>0.10294117647058799</c:v>
                </c:pt>
                <c:pt idx="49733">
                  <c:v>0.11764705882352899</c:v>
                </c:pt>
                <c:pt idx="49734">
                  <c:v>0.13235294117647001</c:v>
                </c:pt>
                <c:pt idx="49735">
                  <c:v>0.14705882352941099</c:v>
                </c:pt>
                <c:pt idx="49736">
                  <c:v>0.16176470588235201</c:v>
                </c:pt>
                <c:pt idx="49737">
                  <c:v>0.17647058823529399</c:v>
                </c:pt>
                <c:pt idx="49738">
                  <c:v>0.191176470588235</c:v>
                </c:pt>
                <c:pt idx="49739">
                  <c:v>0.20588235294117599</c:v>
                </c:pt>
                <c:pt idx="49740">
                  <c:v>0.220588235294117</c:v>
                </c:pt>
                <c:pt idx="49741">
                  <c:v>0.23529411764705799</c:v>
                </c:pt>
                <c:pt idx="49742">
                  <c:v>0.25</c:v>
                </c:pt>
                <c:pt idx="49743">
                  <c:v>0.26470588235294101</c:v>
                </c:pt>
                <c:pt idx="49744">
                  <c:v>0.27941176470588203</c:v>
                </c:pt>
                <c:pt idx="49745">
                  <c:v>0.29411764705882298</c:v>
                </c:pt>
                <c:pt idx="49746">
                  <c:v>0.308823529411764</c:v>
                </c:pt>
                <c:pt idx="49747">
                  <c:v>0.32352941176470501</c:v>
                </c:pt>
                <c:pt idx="49748">
                  <c:v>0.33823529411764702</c:v>
                </c:pt>
                <c:pt idx="49749">
                  <c:v>0.35294117647058798</c:v>
                </c:pt>
                <c:pt idx="49750">
                  <c:v>0.36764705882352899</c:v>
                </c:pt>
                <c:pt idx="49751">
                  <c:v>0.38235294117647001</c:v>
                </c:pt>
                <c:pt idx="49752">
                  <c:v>0.39705882352941102</c:v>
                </c:pt>
                <c:pt idx="49753">
                  <c:v>0.41176470588235198</c:v>
                </c:pt>
                <c:pt idx="49754">
                  <c:v>0.42647058823529399</c:v>
                </c:pt>
                <c:pt idx="49755">
                  <c:v>0.441176470588235</c:v>
                </c:pt>
                <c:pt idx="49756">
                  <c:v>0.45588235294117602</c:v>
                </c:pt>
                <c:pt idx="49757">
                  <c:v>0.47058823529411697</c:v>
                </c:pt>
                <c:pt idx="49758">
                  <c:v>0.48529411764705799</c:v>
                </c:pt>
                <c:pt idx="49759">
                  <c:v>0.5</c:v>
                </c:pt>
                <c:pt idx="49760">
                  <c:v>0.51470588235294101</c:v>
                </c:pt>
                <c:pt idx="49761">
                  <c:v>0.52941176470588203</c:v>
                </c:pt>
                <c:pt idx="49762">
                  <c:v>0.54411764705882304</c:v>
                </c:pt>
                <c:pt idx="49763">
                  <c:v>0.55882352941176405</c:v>
                </c:pt>
                <c:pt idx="49764">
                  <c:v>0.57352941176470495</c:v>
                </c:pt>
                <c:pt idx="49765">
                  <c:v>0.58823529411764697</c:v>
                </c:pt>
                <c:pt idx="49766">
                  <c:v>0.60294117647058798</c:v>
                </c:pt>
                <c:pt idx="49767">
                  <c:v>0.61764705882352899</c:v>
                </c:pt>
                <c:pt idx="49768">
                  <c:v>0.63235294117647001</c:v>
                </c:pt>
                <c:pt idx="49769">
                  <c:v>0.64705882352941102</c:v>
                </c:pt>
                <c:pt idx="49770">
                  <c:v>0.66176470588235203</c:v>
                </c:pt>
                <c:pt idx="49771">
                  <c:v>0.67647058823529405</c:v>
                </c:pt>
                <c:pt idx="49772">
                  <c:v>0.69117647058823495</c:v>
                </c:pt>
                <c:pt idx="49773">
                  <c:v>0.70588235294117596</c:v>
                </c:pt>
                <c:pt idx="49774">
                  <c:v>0.72058823529411697</c:v>
                </c:pt>
                <c:pt idx="49775">
                  <c:v>0.73529411764705799</c:v>
                </c:pt>
                <c:pt idx="49776">
                  <c:v>0.75</c:v>
                </c:pt>
                <c:pt idx="49777">
                  <c:v>0.76470588235294101</c:v>
                </c:pt>
                <c:pt idx="49778">
                  <c:v>0.77941176470588203</c:v>
                </c:pt>
                <c:pt idx="49779">
                  <c:v>0.79411764705882304</c:v>
                </c:pt>
                <c:pt idx="49780">
                  <c:v>0.80882352941176405</c:v>
                </c:pt>
                <c:pt idx="49781">
                  <c:v>0.82352941176470495</c:v>
                </c:pt>
                <c:pt idx="49782">
                  <c:v>0.83823529411764697</c:v>
                </c:pt>
                <c:pt idx="49783">
                  <c:v>0.85294117647058798</c:v>
                </c:pt>
                <c:pt idx="49784">
                  <c:v>0.86764705882352899</c:v>
                </c:pt>
                <c:pt idx="49785">
                  <c:v>0.88235294117647001</c:v>
                </c:pt>
                <c:pt idx="49786">
                  <c:v>0.89705882352941102</c:v>
                </c:pt>
                <c:pt idx="49787">
                  <c:v>0.91176470588235203</c:v>
                </c:pt>
                <c:pt idx="49788">
                  <c:v>0.92647058823529405</c:v>
                </c:pt>
                <c:pt idx="49789">
                  <c:v>0.94117647058823495</c:v>
                </c:pt>
                <c:pt idx="49790">
                  <c:v>0.95588235294117596</c:v>
                </c:pt>
                <c:pt idx="49791">
                  <c:v>0.97058823529411697</c:v>
                </c:pt>
                <c:pt idx="49792">
                  <c:v>0.98529411764705799</c:v>
                </c:pt>
                <c:pt idx="49793">
                  <c:v>0</c:v>
                </c:pt>
                <c:pt idx="49794">
                  <c:v>1.63934426229508E-2</c:v>
                </c:pt>
                <c:pt idx="49795">
                  <c:v>3.2786885245901599E-2</c:v>
                </c:pt>
                <c:pt idx="49796">
                  <c:v>4.9180327868852403E-2</c:v>
                </c:pt>
                <c:pt idx="49797">
                  <c:v>6.5573770491803199E-2</c:v>
                </c:pt>
                <c:pt idx="49798">
                  <c:v>8.1967213114753995E-2</c:v>
                </c:pt>
                <c:pt idx="49799">
                  <c:v>9.8360655737704902E-2</c:v>
                </c:pt>
                <c:pt idx="49800">
                  <c:v>0.114754098360655</c:v>
                </c:pt>
                <c:pt idx="49801">
                  <c:v>0.13114754098360601</c:v>
                </c:pt>
                <c:pt idx="49802">
                  <c:v>0.14754098360655701</c:v>
                </c:pt>
                <c:pt idx="49803">
                  <c:v>0.16393442622950799</c:v>
                </c:pt>
                <c:pt idx="49804">
                  <c:v>0.18032786885245899</c:v>
                </c:pt>
                <c:pt idx="49805">
                  <c:v>0.196721311475409</c:v>
                </c:pt>
                <c:pt idx="49806">
                  <c:v>0.21311475409836</c:v>
                </c:pt>
                <c:pt idx="49807">
                  <c:v>0.22950819672131101</c:v>
                </c:pt>
                <c:pt idx="49808">
                  <c:v>0.24590163934426201</c:v>
                </c:pt>
                <c:pt idx="49809">
                  <c:v>0.26229508196721302</c:v>
                </c:pt>
                <c:pt idx="49810">
                  <c:v>0.27868852459016302</c:v>
                </c:pt>
                <c:pt idx="49811">
                  <c:v>0.29508196721311403</c:v>
                </c:pt>
                <c:pt idx="49812">
                  <c:v>0.31147540983606498</c:v>
                </c:pt>
                <c:pt idx="49813">
                  <c:v>0.32786885245901598</c:v>
                </c:pt>
                <c:pt idx="49814">
                  <c:v>0.34426229508196698</c:v>
                </c:pt>
                <c:pt idx="49815">
                  <c:v>0.36065573770491799</c:v>
                </c:pt>
                <c:pt idx="49816">
                  <c:v>0.37704918032786799</c:v>
                </c:pt>
                <c:pt idx="49817">
                  <c:v>0.393442622950819</c:v>
                </c:pt>
                <c:pt idx="49818">
                  <c:v>0.40983606557377</c:v>
                </c:pt>
                <c:pt idx="49819">
                  <c:v>0.42622950819672101</c:v>
                </c:pt>
                <c:pt idx="49820">
                  <c:v>0.44262295081967201</c:v>
                </c:pt>
                <c:pt idx="49821">
                  <c:v>0.45901639344262202</c:v>
                </c:pt>
                <c:pt idx="49822">
                  <c:v>0.47540983606557302</c:v>
                </c:pt>
                <c:pt idx="49823">
                  <c:v>0.49180327868852403</c:v>
                </c:pt>
                <c:pt idx="49824">
                  <c:v>0.50819672131147497</c:v>
                </c:pt>
                <c:pt idx="49825">
                  <c:v>0.52459016393442603</c:v>
                </c:pt>
                <c:pt idx="49826">
                  <c:v>0.54098360655737698</c:v>
                </c:pt>
                <c:pt idx="49827">
                  <c:v>0.55737704918032704</c:v>
                </c:pt>
                <c:pt idx="49828">
                  <c:v>0.57377049180327799</c:v>
                </c:pt>
                <c:pt idx="49829">
                  <c:v>0.59016393442622905</c:v>
                </c:pt>
                <c:pt idx="49830">
                  <c:v>0.60655737704918</c:v>
                </c:pt>
                <c:pt idx="49831">
                  <c:v>0.62295081967213095</c:v>
                </c:pt>
                <c:pt idx="49832">
                  <c:v>0.63934426229508201</c:v>
                </c:pt>
                <c:pt idx="49833">
                  <c:v>0.65573770491803196</c:v>
                </c:pt>
                <c:pt idx="49834">
                  <c:v>0.67213114754098302</c:v>
                </c:pt>
                <c:pt idx="49835">
                  <c:v>0.68852459016393397</c:v>
                </c:pt>
                <c:pt idx="49836">
                  <c:v>0.70491803278688503</c:v>
                </c:pt>
                <c:pt idx="49837">
                  <c:v>0.72131147540983598</c:v>
                </c:pt>
                <c:pt idx="49838">
                  <c:v>0.73770491803278604</c:v>
                </c:pt>
                <c:pt idx="49839">
                  <c:v>0.75409836065573699</c:v>
                </c:pt>
                <c:pt idx="49840">
                  <c:v>0.77049180327868805</c:v>
                </c:pt>
                <c:pt idx="49841">
                  <c:v>0.786885245901639</c:v>
                </c:pt>
                <c:pt idx="49842">
                  <c:v>0.80327868852458995</c:v>
                </c:pt>
                <c:pt idx="49843">
                  <c:v>0.81967213114754101</c:v>
                </c:pt>
                <c:pt idx="49844">
                  <c:v>0.83606557377049096</c:v>
                </c:pt>
                <c:pt idx="49845">
                  <c:v>0.85245901639344202</c:v>
                </c:pt>
                <c:pt idx="49846">
                  <c:v>0.86885245901639296</c:v>
                </c:pt>
                <c:pt idx="49847">
                  <c:v>0.88524590163934402</c:v>
                </c:pt>
                <c:pt idx="49848">
                  <c:v>0.90163934426229497</c:v>
                </c:pt>
                <c:pt idx="49849">
                  <c:v>0.91803278688524503</c:v>
                </c:pt>
                <c:pt idx="49850">
                  <c:v>0.93442622950819598</c:v>
                </c:pt>
                <c:pt idx="49851">
                  <c:v>0.95081967213114704</c:v>
                </c:pt>
                <c:pt idx="49852">
                  <c:v>0.96721311475409799</c:v>
                </c:pt>
                <c:pt idx="49853">
                  <c:v>0.98360655737704905</c:v>
                </c:pt>
                <c:pt idx="49854">
                  <c:v>0</c:v>
                </c:pt>
                <c:pt idx="49855">
                  <c:v>9.4339622641509396E-3</c:v>
                </c:pt>
                <c:pt idx="49856">
                  <c:v>1.8867924528301799E-2</c:v>
                </c:pt>
                <c:pt idx="49857">
                  <c:v>2.83018867924528E-2</c:v>
                </c:pt>
                <c:pt idx="49858">
                  <c:v>3.7735849056603703E-2</c:v>
                </c:pt>
                <c:pt idx="49859">
                  <c:v>4.71698113207547E-2</c:v>
                </c:pt>
                <c:pt idx="49860">
                  <c:v>5.6603773584905599E-2</c:v>
                </c:pt>
                <c:pt idx="49861">
                  <c:v>6.6037735849056603E-2</c:v>
                </c:pt>
                <c:pt idx="49862">
                  <c:v>7.5471698113207503E-2</c:v>
                </c:pt>
                <c:pt idx="49863">
                  <c:v>8.4905660377358402E-2</c:v>
                </c:pt>
                <c:pt idx="49864">
                  <c:v>9.4339622641509399E-2</c:v>
                </c:pt>
                <c:pt idx="49865">
                  <c:v>0.10377358490565999</c:v>
                </c:pt>
                <c:pt idx="49866">
                  <c:v>0.113207547169811</c:v>
                </c:pt>
                <c:pt idx="49867">
                  <c:v>0.122641509433962</c:v>
                </c:pt>
                <c:pt idx="49868">
                  <c:v>0.13207547169811301</c:v>
                </c:pt>
                <c:pt idx="49869">
                  <c:v>0.14150943396226401</c:v>
                </c:pt>
                <c:pt idx="49870">
                  <c:v>0.15094339622641501</c:v>
                </c:pt>
                <c:pt idx="49871">
                  <c:v>0.160377358490566</c:v>
                </c:pt>
                <c:pt idx="49872">
                  <c:v>0.169811320754716</c:v>
                </c:pt>
                <c:pt idx="49873">
                  <c:v>0.179245283018867</c:v>
                </c:pt>
                <c:pt idx="49874">
                  <c:v>0.18867924528301799</c:v>
                </c:pt>
                <c:pt idx="49875">
                  <c:v>0.19811320754716899</c:v>
                </c:pt>
                <c:pt idx="49876">
                  <c:v>0.20754716981131999</c:v>
                </c:pt>
                <c:pt idx="49877">
                  <c:v>0.21698113207547101</c:v>
                </c:pt>
                <c:pt idx="49878">
                  <c:v>0.22641509433962201</c:v>
                </c:pt>
                <c:pt idx="49879">
                  <c:v>0.23584905660377301</c:v>
                </c:pt>
                <c:pt idx="49880">
                  <c:v>0.245283018867924</c:v>
                </c:pt>
                <c:pt idx="49881">
                  <c:v>0.25471698113207503</c:v>
                </c:pt>
                <c:pt idx="49882">
                  <c:v>0.26415094339622602</c:v>
                </c:pt>
                <c:pt idx="49883">
                  <c:v>0.27358490566037702</c:v>
                </c:pt>
                <c:pt idx="49884">
                  <c:v>0.28301886792452802</c:v>
                </c:pt>
                <c:pt idx="49885">
                  <c:v>0.29245283018867901</c:v>
                </c:pt>
                <c:pt idx="49886">
                  <c:v>0.30188679245283001</c:v>
                </c:pt>
                <c:pt idx="49887">
                  <c:v>0.31132075471698101</c:v>
                </c:pt>
                <c:pt idx="49888">
                  <c:v>0.320754716981132</c:v>
                </c:pt>
                <c:pt idx="49889">
                  <c:v>0.330188679245283</c:v>
                </c:pt>
                <c:pt idx="49890">
                  <c:v>0.339622641509433</c:v>
                </c:pt>
                <c:pt idx="49891">
                  <c:v>0.349056603773584</c:v>
                </c:pt>
                <c:pt idx="49892">
                  <c:v>0.35849056603773499</c:v>
                </c:pt>
                <c:pt idx="49893">
                  <c:v>0.36792452830188599</c:v>
                </c:pt>
                <c:pt idx="49894">
                  <c:v>0.37735849056603699</c:v>
                </c:pt>
                <c:pt idx="49895">
                  <c:v>0.38679245283018798</c:v>
                </c:pt>
                <c:pt idx="49896">
                  <c:v>0.39622641509433898</c:v>
                </c:pt>
                <c:pt idx="49897">
                  <c:v>0.40566037735848998</c:v>
                </c:pt>
                <c:pt idx="49898">
                  <c:v>0.41509433962264097</c:v>
                </c:pt>
                <c:pt idx="49899">
                  <c:v>0.42452830188679203</c:v>
                </c:pt>
                <c:pt idx="49900">
                  <c:v>0.43396226415094302</c:v>
                </c:pt>
                <c:pt idx="49901">
                  <c:v>0.44339622641509402</c:v>
                </c:pt>
                <c:pt idx="49902">
                  <c:v>0.45283018867924502</c:v>
                </c:pt>
                <c:pt idx="49903">
                  <c:v>0.46226415094339601</c:v>
                </c:pt>
                <c:pt idx="49904">
                  <c:v>0.47169811320754701</c:v>
                </c:pt>
                <c:pt idx="49905">
                  <c:v>0.48113207547169801</c:v>
                </c:pt>
                <c:pt idx="49906">
                  <c:v>0.490566037735849</c:v>
                </c:pt>
                <c:pt idx="49907">
                  <c:v>0.5</c:v>
                </c:pt>
                <c:pt idx="49908">
                  <c:v>0.50943396226415005</c:v>
                </c:pt>
                <c:pt idx="49909">
                  <c:v>0.51886792452830099</c:v>
                </c:pt>
                <c:pt idx="49910">
                  <c:v>0.52830188679245205</c:v>
                </c:pt>
                <c:pt idx="49911">
                  <c:v>0.53773584905660299</c:v>
                </c:pt>
                <c:pt idx="49912">
                  <c:v>0.54716981132075404</c:v>
                </c:pt>
                <c:pt idx="49913">
                  <c:v>0.55660377358490498</c:v>
                </c:pt>
                <c:pt idx="49914">
                  <c:v>0.56603773584905603</c:v>
                </c:pt>
                <c:pt idx="49915">
                  <c:v>0.57547169811320698</c:v>
                </c:pt>
                <c:pt idx="49916">
                  <c:v>0.58490566037735803</c:v>
                </c:pt>
                <c:pt idx="49917">
                  <c:v>0.59433962264150897</c:v>
                </c:pt>
                <c:pt idx="49918">
                  <c:v>0.60377358490566002</c:v>
                </c:pt>
                <c:pt idx="49919">
                  <c:v>0.61320754716981096</c:v>
                </c:pt>
                <c:pt idx="49920">
                  <c:v>0.62264150943396201</c:v>
                </c:pt>
                <c:pt idx="49921">
                  <c:v>0.63207547169811296</c:v>
                </c:pt>
                <c:pt idx="49922">
                  <c:v>0.64150943396226401</c:v>
                </c:pt>
                <c:pt idx="49923">
                  <c:v>0.65094339622641495</c:v>
                </c:pt>
                <c:pt idx="49924">
                  <c:v>0.660377358490566</c:v>
                </c:pt>
                <c:pt idx="49925">
                  <c:v>0.66981132075471606</c:v>
                </c:pt>
                <c:pt idx="49926">
                  <c:v>0.679245283018867</c:v>
                </c:pt>
                <c:pt idx="49927">
                  <c:v>0.68867924528301805</c:v>
                </c:pt>
                <c:pt idx="49928">
                  <c:v>0.69811320754716899</c:v>
                </c:pt>
                <c:pt idx="49929">
                  <c:v>0.70754716981132004</c:v>
                </c:pt>
                <c:pt idx="49930">
                  <c:v>0.71698113207547098</c:v>
                </c:pt>
                <c:pt idx="49931">
                  <c:v>0.72641509433962204</c:v>
                </c:pt>
                <c:pt idx="49932">
                  <c:v>0.73584905660377298</c:v>
                </c:pt>
                <c:pt idx="49933">
                  <c:v>0.74528301886792403</c:v>
                </c:pt>
                <c:pt idx="49934">
                  <c:v>0.75471698113207497</c:v>
                </c:pt>
                <c:pt idx="49935">
                  <c:v>0.76415094339622602</c:v>
                </c:pt>
                <c:pt idx="49936">
                  <c:v>0.77358490566037696</c:v>
                </c:pt>
                <c:pt idx="49937">
                  <c:v>0.78301886792452802</c:v>
                </c:pt>
                <c:pt idx="49938">
                  <c:v>0.79245283018867896</c:v>
                </c:pt>
                <c:pt idx="49939">
                  <c:v>0.80188679245283001</c:v>
                </c:pt>
                <c:pt idx="49940">
                  <c:v>0.81132075471698095</c:v>
                </c:pt>
                <c:pt idx="49941">
                  <c:v>0.820754716981132</c:v>
                </c:pt>
                <c:pt idx="49942">
                  <c:v>0.83018867924528295</c:v>
                </c:pt>
                <c:pt idx="49943">
                  <c:v>0.839622641509434</c:v>
                </c:pt>
                <c:pt idx="49944">
                  <c:v>0.84905660377358405</c:v>
                </c:pt>
                <c:pt idx="49945">
                  <c:v>0.85849056603773499</c:v>
                </c:pt>
                <c:pt idx="49946">
                  <c:v>0.86792452830188604</c:v>
                </c:pt>
                <c:pt idx="49947">
                  <c:v>0.87735849056603699</c:v>
                </c:pt>
                <c:pt idx="49948">
                  <c:v>0.88679245283018804</c:v>
                </c:pt>
                <c:pt idx="49949">
                  <c:v>0.89622641509433898</c:v>
                </c:pt>
                <c:pt idx="49950">
                  <c:v>0.90566037735849003</c:v>
                </c:pt>
                <c:pt idx="49951">
                  <c:v>0.91509433962264097</c:v>
                </c:pt>
                <c:pt idx="49952">
                  <c:v>0.92452830188679203</c:v>
                </c:pt>
                <c:pt idx="49953">
                  <c:v>0.93396226415094297</c:v>
                </c:pt>
                <c:pt idx="49954">
                  <c:v>0.94339622641509402</c:v>
                </c:pt>
                <c:pt idx="49955">
                  <c:v>0.95283018867924496</c:v>
                </c:pt>
                <c:pt idx="49956">
                  <c:v>0.96226415094339601</c:v>
                </c:pt>
                <c:pt idx="49957">
                  <c:v>0.97169811320754695</c:v>
                </c:pt>
                <c:pt idx="49958">
                  <c:v>0.98113207547169801</c:v>
                </c:pt>
                <c:pt idx="49959">
                  <c:v>0.99056603773584895</c:v>
                </c:pt>
                <c:pt idx="49960">
                  <c:v>0</c:v>
                </c:pt>
                <c:pt idx="49961">
                  <c:v>2.3809523809523801E-2</c:v>
                </c:pt>
                <c:pt idx="49962">
                  <c:v>4.7619047619047603E-2</c:v>
                </c:pt>
                <c:pt idx="49963">
                  <c:v>7.1428571428571397E-2</c:v>
                </c:pt>
                <c:pt idx="49964">
                  <c:v>9.5238095238095205E-2</c:v>
                </c:pt>
                <c:pt idx="49965">
                  <c:v>0.119047619047619</c:v>
                </c:pt>
                <c:pt idx="49966">
                  <c:v>0.14285714285714199</c:v>
                </c:pt>
                <c:pt idx="49967">
                  <c:v>0.16666666666666599</c:v>
                </c:pt>
                <c:pt idx="49968">
                  <c:v>0.19047619047618999</c:v>
                </c:pt>
                <c:pt idx="49969">
                  <c:v>0.214285714285714</c:v>
                </c:pt>
                <c:pt idx="49970">
                  <c:v>0.238095238095238</c:v>
                </c:pt>
                <c:pt idx="49971">
                  <c:v>0.26190476190476097</c:v>
                </c:pt>
                <c:pt idx="49972">
                  <c:v>0.28571428571428498</c:v>
                </c:pt>
                <c:pt idx="49973">
                  <c:v>0.30952380952380898</c:v>
                </c:pt>
                <c:pt idx="49974">
                  <c:v>0.33333333333333298</c:v>
                </c:pt>
                <c:pt idx="49975">
                  <c:v>0.35714285714285698</c:v>
                </c:pt>
                <c:pt idx="49976">
                  <c:v>0.38095238095237999</c:v>
                </c:pt>
                <c:pt idx="49977">
                  <c:v>0.40476190476190399</c:v>
                </c:pt>
                <c:pt idx="49978">
                  <c:v>0.42857142857142799</c:v>
                </c:pt>
                <c:pt idx="49979">
                  <c:v>0.452380952380952</c:v>
                </c:pt>
                <c:pt idx="49980">
                  <c:v>0.476190476190476</c:v>
                </c:pt>
                <c:pt idx="49981">
                  <c:v>0.5</c:v>
                </c:pt>
                <c:pt idx="49982">
                  <c:v>0.52380952380952295</c:v>
                </c:pt>
                <c:pt idx="49983">
                  <c:v>0.54761904761904701</c:v>
                </c:pt>
                <c:pt idx="49984">
                  <c:v>0.57142857142857095</c:v>
                </c:pt>
                <c:pt idx="49985">
                  <c:v>0.59523809523809501</c:v>
                </c:pt>
                <c:pt idx="49986">
                  <c:v>0.61904761904761896</c:v>
                </c:pt>
                <c:pt idx="49987">
                  <c:v>0.64285714285714202</c:v>
                </c:pt>
                <c:pt idx="49988">
                  <c:v>0.66666666666666596</c:v>
                </c:pt>
                <c:pt idx="49989">
                  <c:v>0.69047619047619002</c:v>
                </c:pt>
                <c:pt idx="49990">
                  <c:v>0.71428571428571397</c:v>
                </c:pt>
                <c:pt idx="49991">
                  <c:v>0.73809523809523803</c:v>
                </c:pt>
                <c:pt idx="49992">
                  <c:v>0.76190476190476097</c:v>
                </c:pt>
                <c:pt idx="49993">
                  <c:v>0.78571428571428503</c:v>
                </c:pt>
                <c:pt idx="49994">
                  <c:v>0.80952380952380898</c:v>
                </c:pt>
                <c:pt idx="49995">
                  <c:v>0.83333333333333304</c:v>
                </c:pt>
                <c:pt idx="49996">
                  <c:v>0.85714285714285698</c:v>
                </c:pt>
                <c:pt idx="49997">
                  <c:v>0.88095238095238004</c:v>
                </c:pt>
                <c:pt idx="49998">
                  <c:v>0.90476190476190399</c:v>
                </c:pt>
                <c:pt idx="49999">
                  <c:v>0.92857142857142805</c:v>
                </c:pt>
                <c:pt idx="50000">
                  <c:v>0.952380952380952</c:v>
                </c:pt>
                <c:pt idx="50001">
                  <c:v>0.97619047619047605</c:v>
                </c:pt>
                <c:pt idx="50002">
                  <c:v>0</c:v>
                </c:pt>
                <c:pt idx="50003">
                  <c:v>1.9607843137254902E-2</c:v>
                </c:pt>
                <c:pt idx="50004">
                  <c:v>3.9215686274509803E-2</c:v>
                </c:pt>
                <c:pt idx="50005">
                  <c:v>5.8823529411764698E-2</c:v>
                </c:pt>
                <c:pt idx="50006">
                  <c:v>7.8431372549019607E-2</c:v>
                </c:pt>
                <c:pt idx="50007">
                  <c:v>9.8039215686274495E-2</c:v>
                </c:pt>
                <c:pt idx="50008">
                  <c:v>0.11764705882352899</c:v>
                </c:pt>
                <c:pt idx="50009">
                  <c:v>0.13725490196078399</c:v>
                </c:pt>
                <c:pt idx="50010">
                  <c:v>0.15686274509803899</c:v>
                </c:pt>
                <c:pt idx="50011">
                  <c:v>0.17647058823529399</c:v>
                </c:pt>
                <c:pt idx="50012">
                  <c:v>0.19607843137254899</c:v>
                </c:pt>
                <c:pt idx="50013">
                  <c:v>0.21568627450980299</c:v>
                </c:pt>
                <c:pt idx="50014">
                  <c:v>0.23529411764705799</c:v>
                </c:pt>
                <c:pt idx="50015">
                  <c:v>0.25490196078431299</c:v>
                </c:pt>
                <c:pt idx="50016">
                  <c:v>0.27450980392156799</c:v>
                </c:pt>
                <c:pt idx="50017">
                  <c:v>0.29411764705882298</c:v>
                </c:pt>
                <c:pt idx="50018">
                  <c:v>0.31372549019607798</c:v>
                </c:pt>
                <c:pt idx="50019">
                  <c:v>0.33333333333333298</c:v>
                </c:pt>
                <c:pt idx="50020">
                  <c:v>0.35294117647058798</c:v>
                </c:pt>
                <c:pt idx="50021">
                  <c:v>0.37254901960784298</c:v>
                </c:pt>
                <c:pt idx="50022">
                  <c:v>0.39215686274509798</c:v>
                </c:pt>
                <c:pt idx="50023">
                  <c:v>0.41176470588235198</c:v>
                </c:pt>
                <c:pt idx="50024">
                  <c:v>0.43137254901960698</c:v>
                </c:pt>
                <c:pt idx="50025">
                  <c:v>0.45098039215686198</c:v>
                </c:pt>
                <c:pt idx="50026">
                  <c:v>0.47058823529411697</c:v>
                </c:pt>
                <c:pt idx="50027">
                  <c:v>0.49019607843137197</c:v>
                </c:pt>
                <c:pt idx="50028">
                  <c:v>0.50980392156862697</c:v>
                </c:pt>
                <c:pt idx="50029">
                  <c:v>0.52941176470588203</c:v>
                </c:pt>
                <c:pt idx="50030">
                  <c:v>0.54901960784313697</c:v>
                </c:pt>
                <c:pt idx="50031">
                  <c:v>0.56862745098039202</c:v>
                </c:pt>
                <c:pt idx="50032">
                  <c:v>0.58823529411764697</c:v>
                </c:pt>
                <c:pt idx="50033">
                  <c:v>0.60784313725490102</c:v>
                </c:pt>
                <c:pt idx="50034">
                  <c:v>0.62745098039215597</c:v>
                </c:pt>
                <c:pt idx="50035">
                  <c:v>0.64705882352941102</c:v>
                </c:pt>
                <c:pt idx="50036">
                  <c:v>0.66666666666666596</c:v>
                </c:pt>
                <c:pt idx="50037">
                  <c:v>0.68627450980392102</c:v>
                </c:pt>
                <c:pt idx="50038">
                  <c:v>0.70588235294117596</c:v>
                </c:pt>
                <c:pt idx="50039">
                  <c:v>0.72549019607843102</c:v>
                </c:pt>
                <c:pt idx="50040">
                  <c:v>0.74509803921568596</c:v>
                </c:pt>
                <c:pt idx="50041">
                  <c:v>0.76470588235294101</c:v>
                </c:pt>
                <c:pt idx="50042">
                  <c:v>0.78431372549019596</c:v>
                </c:pt>
                <c:pt idx="50043">
                  <c:v>0.80392156862745101</c:v>
                </c:pt>
                <c:pt idx="50044">
                  <c:v>0.82352941176470495</c:v>
                </c:pt>
                <c:pt idx="50045">
                  <c:v>0.84313725490196001</c:v>
                </c:pt>
                <c:pt idx="50046">
                  <c:v>0.86274509803921495</c:v>
                </c:pt>
                <c:pt idx="50047">
                  <c:v>0.88235294117647001</c:v>
                </c:pt>
                <c:pt idx="50048">
                  <c:v>0.90196078431372495</c:v>
                </c:pt>
                <c:pt idx="50049">
                  <c:v>0.92156862745098</c:v>
                </c:pt>
                <c:pt idx="50050">
                  <c:v>0.94117647058823495</c:v>
                </c:pt>
                <c:pt idx="50051">
                  <c:v>0.96078431372549</c:v>
                </c:pt>
                <c:pt idx="50052">
                  <c:v>0.98039215686274495</c:v>
                </c:pt>
                <c:pt idx="50053">
                  <c:v>0</c:v>
                </c:pt>
                <c:pt idx="50054">
                  <c:v>1.0526315789473601E-2</c:v>
                </c:pt>
                <c:pt idx="50055">
                  <c:v>2.1052631578947299E-2</c:v>
                </c:pt>
                <c:pt idx="50056">
                  <c:v>3.1578947368420998E-2</c:v>
                </c:pt>
                <c:pt idx="50057">
                  <c:v>4.2105263157894701E-2</c:v>
                </c:pt>
                <c:pt idx="50058">
                  <c:v>5.2631578947368397E-2</c:v>
                </c:pt>
                <c:pt idx="50059">
                  <c:v>6.3157894736842093E-2</c:v>
                </c:pt>
                <c:pt idx="50060">
                  <c:v>7.3684210526315699E-2</c:v>
                </c:pt>
                <c:pt idx="50061">
                  <c:v>8.4210526315789402E-2</c:v>
                </c:pt>
                <c:pt idx="50062">
                  <c:v>9.4736842105263105E-2</c:v>
                </c:pt>
                <c:pt idx="50063">
                  <c:v>0.105263157894736</c:v>
                </c:pt>
                <c:pt idx="50064">
                  <c:v>0.11578947368421</c:v>
                </c:pt>
                <c:pt idx="50065">
                  <c:v>0.12631578947368399</c:v>
                </c:pt>
                <c:pt idx="50066">
                  <c:v>0.13684210526315699</c:v>
                </c:pt>
                <c:pt idx="50067">
                  <c:v>0.14736842105263101</c:v>
                </c:pt>
                <c:pt idx="50068">
                  <c:v>0.157894736842105</c:v>
                </c:pt>
                <c:pt idx="50069">
                  <c:v>0.168421052631578</c:v>
                </c:pt>
                <c:pt idx="50070">
                  <c:v>0.17894736842105199</c:v>
                </c:pt>
                <c:pt idx="50071">
                  <c:v>0.18947368421052599</c:v>
                </c:pt>
                <c:pt idx="50072">
                  <c:v>0.2</c:v>
                </c:pt>
                <c:pt idx="50073">
                  <c:v>0.21052631578947301</c:v>
                </c:pt>
                <c:pt idx="50074">
                  <c:v>0.221052631578947</c:v>
                </c:pt>
                <c:pt idx="50075">
                  <c:v>0.231578947368421</c:v>
                </c:pt>
                <c:pt idx="50076">
                  <c:v>0.24210526315789399</c:v>
                </c:pt>
                <c:pt idx="50077">
                  <c:v>0.25263157894736799</c:v>
                </c:pt>
                <c:pt idx="50078">
                  <c:v>0.26315789473684198</c:v>
                </c:pt>
                <c:pt idx="50079">
                  <c:v>0.27368421052631497</c:v>
                </c:pt>
                <c:pt idx="50080">
                  <c:v>0.28421052631578902</c:v>
                </c:pt>
                <c:pt idx="50081">
                  <c:v>0.29473684210526302</c:v>
                </c:pt>
                <c:pt idx="50082">
                  <c:v>0.30526315789473601</c:v>
                </c:pt>
                <c:pt idx="50083">
                  <c:v>0.31578947368421001</c:v>
                </c:pt>
                <c:pt idx="50084">
                  <c:v>0.326315789473684</c:v>
                </c:pt>
                <c:pt idx="50085">
                  <c:v>0.336842105263157</c:v>
                </c:pt>
                <c:pt idx="50086">
                  <c:v>0.34736842105263099</c:v>
                </c:pt>
                <c:pt idx="50087">
                  <c:v>0.35789473684210499</c:v>
                </c:pt>
                <c:pt idx="50088">
                  <c:v>0.36842105263157798</c:v>
                </c:pt>
                <c:pt idx="50089">
                  <c:v>0.37894736842105198</c:v>
                </c:pt>
                <c:pt idx="50090">
                  <c:v>0.38947368421052603</c:v>
                </c:pt>
                <c:pt idx="50091">
                  <c:v>0.4</c:v>
                </c:pt>
                <c:pt idx="50092">
                  <c:v>0.41052631578947302</c:v>
                </c:pt>
                <c:pt idx="50093">
                  <c:v>0.42105263157894701</c:v>
                </c:pt>
                <c:pt idx="50094">
                  <c:v>0.43157894736842101</c:v>
                </c:pt>
                <c:pt idx="50095">
                  <c:v>0.442105263157894</c:v>
                </c:pt>
                <c:pt idx="50096">
                  <c:v>0.452631578947368</c:v>
                </c:pt>
                <c:pt idx="50097">
                  <c:v>0.46315789473684199</c:v>
                </c:pt>
                <c:pt idx="50098">
                  <c:v>0.47368421052631499</c:v>
                </c:pt>
                <c:pt idx="50099">
                  <c:v>0.48421052631578898</c:v>
                </c:pt>
                <c:pt idx="50100">
                  <c:v>0.49473684210526298</c:v>
                </c:pt>
                <c:pt idx="50101">
                  <c:v>0.50526315789473597</c:v>
                </c:pt>
                <c:pt idx="50102">
                  <c:v>0.51578947368421002</c:v>
                </c:pt>
                <c:pt idx="50103">
                  <c:v>0.52631578947368396</c:v>
                </c:pt>
                <c:pt idx="50104">
                  <c:v>0.53684210526315701</c:v>
                </c:pt>
                <c:pt idx="50105">
                  <c:v>0.54736842105263095</c:v>
                </c:pt>
                <c:pt idx="50106">
                  <c:v>0.557894736842105</c:v>
                </c:pt>
                <c:pt idx="50107">
                  <c:v>0.56842105263157805</c:v>
                </c:pt>
                <c:pt idx="50108">
                  <c:v>0.57894736842105199</c:v>
                </c:pt>
                <c:pt idx="50109">
                  <c:v>0.58947368421052604</c:v>
                </c:pt>
                <c:pt idx="50110">
                  <c:v>0.6</c:v>
                </c:pt>
                <c:pt idx="50111">
                  <c:v>0.61052631578947303</c:v>
                </c:pt>
                <c:pt idx="50112">
                  <c:v>0.62105263157894697</c:v>
                </c:pt>
                <c:pt idx="50113">
                  <c:v>0.63157894736842102</c:v>
                </c:pt>
                <c:pt idx="50114">
                  <c:v>0.64210526315789396</c:v>
                </c:pt>
                <c:pt idx="50115">
                  <c:v>0.65263157894736801</c:v>
                </c:pt>
                <c:pt idx="50116">
                  <c:v>0.66315789473684195</c:v>
                </c:pt>
                <c:pt idx="50117">
                  <c:v>0.673684210526315</c:v>
                </c:pt>
                <c:pt idx="50118">
                  <c:v>0.68421052631578905</c:v>
                </c:pt>
                <c:pt idx="50119">
                  <c:v>0.69473684210526299</c:v>
                </c:pt>
                <c:pt idx="50120">
                  <c:v>0.70526315789473604</c:v>
                </c:pt>
                <c:pt idx="50121">
                  <c:v>0.71578947368420998</c:v>
                </c:pt>
                <c:pt idx="50122">
                  <c:v>0.72631578947368403</c:v>
                </c:pt>
                <c:pt idx="50123">
                  <c:v>0.73684210526315697</c:v>
                </c:pt>
                <c:pt idx="50124">
                  <c:v>0.74736842105263102</c:v>
                </c:pt>
                <c:pt idx="50125">
                  <c:v>0.75789473684210495</c:v>
                </c:pt>
                <c:pt idx="50126">
                  <c:v>0.76842105263157801</c:v>
                </c:pt>
                <c:pt idx="50127">
                  <c:v>0.77894736842105206</c:v>
                </c:pt>
                <c:pt idx="50128">
                  <c:v>0.78947368421052599</c:v>
                </c:pt>
                <c:pt idx="50129">
                  <c:v>0.8</c:v>
                </c:pt>
                <c:pt idx="50130">
                  <c:v>0.81052631578947298</c:v>
                </c:pt>
                <c:pt idx="50131">
                  <c:v>0.82105263157894703</c:v>
                </c:pt>
                <c:pt idx="50132">
                  <c:v>0.83157894736842097</c:v>
                </c:pt>
                <c:pt idx="50133">
                  <c:v>0.84210526315789402</c:v>
                </c:pt>
                <c:pt idx="50134">
                  <c:v>0.85263157894736796</c:v>
                </c:pt>
                <c:pt idx="50135">
                  <c:v>0.86315789473684201</c:v>
                </c:pt>
                <c:pt idx="50136">
                  <c:v>0.87368421052631495</c:v>
                </c:pt>
                <c:pt idx="50137">
                  <c:v>0.884210526315789</c:v>
                </c:pt>
                <c:pt idx="50138">
                  <c:v>0.89473684210526305</c:v>
                </c:pt>
                <c:pt idx="50139">
                  <c:v>0.90526315789473599</c:v>
                </c:pt>
                <c:pt idx="50140">
                  <c:v>0.91578947368421004</c:v>
                </c:pt>
                <c:pt idx="50141">
                  <c:v>0.92631578947368398</c:v>
                </c:pt>
                <c:pt idx="50142">
                  <c:v>0.93684210526315703</c:v>
                </c:pt>
                <c:pt idx="50143">
                  <c:v>0.94736842105263097</c:v>
                </c:pt>
                <c:pt idx="50144">
                  <c:v>0.95789473684210502</c:v>
                </c:pt>
                <c:pt idx="50145">
                  <c:v>0.96842105263157896</c:v>
                </c:pt>
                <c:pt idx="50146">
                  <c:v>0.97894736842105201</c:v>
                </c:pt>
                <c:pt idx="50147">
                  <c:v>0.98947368421052595</c:v>
                </c:pt>
                <c:pt idx="50148">
                  <c:v>0</c:v>
                </c:pt>
                <c:pt idx="50149">
                  <c:v>1.4084507042253501E-2</c:v>
                </c:pt>
                <c:pt idx="50150">
                  <c:v>2.8169014084507001E-2</c:v>
                </c:pt>
                <c:pt idx="50151">
                  <c:v>4.22535211267605E-2</c:v>
                </c:pt>
                <c:pt idx="50152">
                  <c:v>5.6338028169014003E-2</c:v>
                </c:pt>
                <c:pt idx="50153">
                  <c:v>7.0422535211267595E-2</c:v>
                </c:pt>
                <c:pt idx="50154">
                  <c:v>8.4507042253521097E-2</c:v>
                </c:pt>
                <c:pt idx="50155">
                  <c:v>9.85915492957746E-2</c:v>
                </c:pt>
                <c:pt idx="50156">
                  <c:v>0.11267605633802801</c:v>
                </c:pt>
                <c:pt idx="50157">
                  <c:v>0.12676056338028099</c:v>
                </c:pt>
                <c:pt idx="50158">
                  <c:v>0.140845070422535</c:v>
                </c:pt>
                <c:pt idx="50159">
                  <c:v>0.154929577464788</c:v>
                </c:pt>
                <c:pt idx="50160">
                  <c:v>0.169014084507042</c:v>
                </c:pt>
                <c:pt idx="50161">
                  <c:v>0.183098591549295</c:v>
                </c:pt>
                <c:pt idx="50162">
                  <c:v>0.19718309859154901</c:v>
                </c:pt>
                <c:pt idx="50163">
                  <c:v>0.21126760563380201</c:v>
                </c:pt>
                <c:pt idx="50164">
                  <c:v>0.22535211267605601</c:v>
                </c:pt>
                <c:pt idx="50165">
                  <c:v>0.23943661971830901</c:v>
                </c:pt>
                <c:pt idx="50166">
                  <c:v>0.25352112676056299</c:v>
                </c:pt>
                <c:pt idx="50167">
                  <c:v>0.26760563380281599</c:v>
                </c:pt>
                <c:pt idx="50168">
                  <c:v>0.28169014084506999</c:v>
                </c:pt>
                <c:pt idx="50169">
                  <c:v>0.29577464788732299</c:v>
                </c:pt>
                <c:pt idx="50170">
                  <c:v>0.309859154929577</c:v>
                </c:pt>
                <c:pt idx="50171">
                  <c:v>0.323943661971831</c:v>
                </c:pt>
                <c:pt idx="50172">
                  <c:v>0.338028169014084</c:v>
                </c:pt>
                <c:pt idx="50173">
                  <c:v>0.352112676056338</c:v>
                </c:pt>
                <c:pt idx="50174">
                  <c:v>0.36619718309859101</c:v>
                </c:pt>
                <c:pt idx="50175">
                  <c:v>0.38028169014084501</c:v>
                </c:pt>
                <c:pt idx="50176">
                  <c:v>0.39436619718309801</c:v>
                </c:pt>
                <c:pt idx="50177">
                  <c:v>0.40845070422535201</c:v>
                </c:pt>
                <c:pt idx="50178">
                  <c:v>0.42253521126760502</c:v>
                </c:pt>
                <c:pt idx="50179">
                  <c:v>0.43661971830985902</c:v>
                </c:pt>
                <c:pt idx="50180">
                  <c:v>0.45070422535211202</c:v>
                </c:pt>
                <c:pt idx="50181">
                  <c:v>0.46478873239436602</c:v>
                </c:pt>
                <c:pt idx="50182">
                  <c:v>0.47887323943661902</c:v>
                </c:pt>
                <c:pt idx="50183">
                  <c:v>0.49295774647887303</c:v>
                </c:pt>
                <c:pt idx="50184">
                  <c:v>0.50704225352112597</c:v>
                </c:pt>
                <c:pt idx="50185">
                  <c:v>0.52112676056338003</c:v>
                </c:pt>
                <c:pt idx="50186">
                  <c:v>0.53521126760563298</c:v>
                </c:pt>
                <c:pt idx="50187">
                  <c:v>0.54929577464788704</c:v>
                </c:pt>
                <c:pt idx="50188">
                  <c:v>0.56338028169013998</c:v>
                </c:pt>
                <c:pt idx="50189">
                  <c:v>0.57746478873239404</c:v>
                </c:pt>
                <c:pt idx="50190">
                  <c:v>0.59154929577464699</c:v>
                </c:pt>
                <c:pt idx="50191">
                  <c:v>0.60563380281690105</c:v>
                </c:pt>
                <c:pt idx="50192">
                  <c:v>0.61971830985915399</c:v>
                </c:pt>
                <c:pt idx="50193">
                  <c:v>0.63380281690140805</c:v>
                </c:pt>
                <c:pt idx="50194">
                  <c:v>0.647887323943662</c:v>
                </c:pt>
                <c:pt idx="50195">
                  <c:v>0.66197183098591506</c:v>
                </c:pt>
                <c:pt idx="50196">
                  <c:v>0.676056338028169</c:v>
                </c:pt>
                <c:pt idx="50197">
                  <c:v>0.69014084507042195</c:v>
                </c:pt>
                <c:pt idx="50198">
                  <c:v>0.70422535211267601</c:v>
                </c:pt>
                <c:pt idx="50199">
                  <c:v>0.71830985915492895</c:v>
                </c:pt>
                <c:pt idx="50200">
                  <c:v>0.73239436619718301</c:v>
                </c:pt>
                <c:pt idx="50201">
                  <c:v>0.74647887323943596</c:v>
                </c:pt>
                <c:pt idx="50202">
                  <c:v>0.76056338028169002</c:v>
                </c:pt>
                <c:pt idx="50203">
                  <c:v>0.77464788732394296</c:v>
                </c:pt>
                <c:pt idx="50204">
                  <c:v>0.78873239436619702</c:v>
                </c:pt>
                <c:pt idx="50205">
                  <c:v>0.80281690140844997</c:v>
                </c:pt>
                <c:pt idx="50206">
                  <c:v>0.81690140845070403</c:v>
                </c:pt>
                <c:pt idx="50207">
                  <c:v>0.83098591549295697</c:v>
                </c:pt>
                <c:pt idx="50208">
                  <c:v>0.84507042253521103</c:v>
                </c:pt>
                <c:pt idx="50209">
                  <c:v>0.85915492957746398</c:v>
                </c:pt>
                <c:pt idx="50210">
                  <c:v>0.87323943661971803</c:v>
                </c:pt>
                <c:pt idx="50211">
                  <c:v>0.88732394366197098</c:v>
                </c:pt>
                <c:pt idx="50212">
                  <c:v>0.90140845070422504</c:v>
                </c:pt>
                <c:pt idx="50213">
                  <c:v>0.91549295774647799</c:v>
                </c:pt>
                <c:pt idx="50214">
                  <c:v>0.92957746478873204</c:v>
                </c:pt>
                <c:pt idx="50215">
                  <c:v>0.94366197183098499</c:v>
                </c:pt>
                <c:pt idx="50216">
                  <c:v>0.95774647887323905</c:v>
                </c:pt>
                <c:pt idx="50217">
                  <c:v>0.971830985915493</c:v>
                </c:pt>
                <c:pt idx="50218">
                  <c:v>0.98591549295774605</c:v>
                </c:pt>
                <c:pt idx="50219">
                  <c:v>0</c:v>
                </c:pt>
                <c:pt idx="50220">
                  <c:v>9.0909090909090898E-2</c:v>
                </c:pt>
                <c:pt idx="50221">
                  <c:v>0.18181818181818099</c:v>
                </c:pt>
                <c:pt idx="50222">
                  <c:v>0.27272727272727199</c:v>
                </c:pt>
                <c:pt idx="50223">
                  <c:v>0.36363636363636298</c:v>
                </c:pt>
                <c:pt idx="50224">
                  <c:v>0.45454545454545398</c:v>
                </c:pt>
                <c:pt idx="50225">
                  <c:v>0.54545454545454497</c:v>
                </c:pt>
                <c:pt idx="50226">
                  <c:v>0.63636363636363602</c:v>
                </c:pt>
                <c:pt idx="50227">
                  <c:v>0.72727272727272696</c:v>
                </c:pt>
                <c:pt idx="50228">
                  <c:v>0.81818181818181801</c:v>
                </c:pt>
                <c:pt idx="50229">
                  <c:v>0.90909090909090895</c:v>
                </c:pt>
                <c:pt idx="50230">
                  <c:v>0</c:v>
                </c:pt>
                <c:pt idx="50231">
                  <c:v>0.25</c:v>
                </c:pt>
                <c:pt idx="50232">
                  <c:v>0.5</c:v>
                </c:pt>
                <c:pt idx="50233">
                  <c:v>0.75</c:v>
                </c:pt>
                <c:pt idx="50234">
                  <c:v>0</c:v>
                </c:pt>
                <c:pt idx="50235">
                  <c:v>2.3809523809523801E-2</c:v>
                </c:pt>
                <c:pt idx="50236">
                  <c:v>4.7619047619047603E-2</c:v>
                </c:pt>
                <c:pt idx="50237">
                  <c:v>7.1428571428571397E-2</c:v>
                </c:pt>
                <c:pt idx="50238">
                  <c:v>9.5238095238095205E-2</c:v>
                </c:pt>
                <c:pt idx="50239">
                  <c:v>0.119047619047619</c:v>
                </c:pt>
                <c:pt idx="50240">
                  <c:v>0.14285714285714199</c:v>
                </c:pt>
                <c:pt idx="50241">
                  <c:v>0.16666666666666599</c:v>
                </c:pt>
                <c:pt idx="50242">
                  <c:v>0.19047619047618999</c:v>
                </c:pt>
                <c:pt idx="50243">
                  <c:v>0.214285714285714</c:v>
                </c:pt>
                <c:pt idx="50244">
                  <c:v>0.238095238095238</c:v>
                </c:pt>
                <c:pt idx="50245">
                  <c:v>0.26190476190476097</c:v>
                </c:pt>
                <c:pt idx="50246">
                  <c:v>0.28571428571428498</c:v>
                </c:pt>
                <c:pt idx="50247">
                  <c:v>0.30952380952380898</c:v>
                </c:pt>
                <c:pt idx="50248">
                  <c:v>0.33333333333333298</c:v>
                </c:pt>
                <c:pt idx="50249">
                  <c:v>0.35714285714285698</c:v>
                </c:pt>
                <c:pt idx="50250">
                  <c:v>0.38095238095237999</c:v>
                </c:pt>
                <c:pt idx="50251">
                  <c:v>0.40476190476190399</c:v>
                </c:pt>
                <c:pt idx="50252">
                  <c:v>0.42857142857142799</c:v>
                </c:pt>
                <c:pt idx="50253">
                  <c:v>0.452380952380952</c:v>
                </c:pt>
                <c:pt idx="50254">
                  <c:v>0.476190476190476</c:v>
                </c:pt>
                <c:pt idx="50255">
                  <c:v>0.5</c:v>
                </c:pt>
                <c:pt idx="50256">
                  <c:v>0.52380952380952295</c:v>
                </c:pt>
                <c:pt idx="50257">
                  <c:v>0.54761904761904701</c:v>
                </c:pt>
                <c:pt idx="50258">
                  <c:v>0.57142857142857095</c:v>
                </c:pt>
                <c:pt idx="50259">
                  <c:v>0.59523809523809501</c:v>
                </c:pt>
                <c:pt idx="50260">
                  <c:v>0.61904761904761896</c:v>
                </c:pt>
                <c:pt idx="50261">
                  <c:v>0.64285714285714202</c:v>
                </c:pt>
                <c:pt idx="50262">
                  <c:v>0.66666666666666596</c:v>
                </c:pt>
                <c:pt idx="50263">
                  <c:v>0.69047619047619002</c:v>
                </c:pt>
                <c:pt idx="50264">
                  <c:v>0.71428571428571397</c:v>
                </c:pt>
                <c:pt idx="50265">
                  <c:v>0.73809523809523803</c:v>
                </c:pt>
                <c:pt idx="50266">
                  <c:v>0.76190476190476097</c:v>
                </c:pt>
                <c:pt idx="50267">
                  <c:v>0.78571428571428503</c:v>
                </c:pt>
                <c:pt idx="50268">
                  <c:v>0.80952380952380898</c:v>
                </c:pt>
                <c:pt idx="50269">
                  <c:v>0.83333333333333304</c:v>
                </c:pt>
                <c:pt idx="50270">
                  <c:v>0.85714285714285698</c:v>
                </c:pt>
                <c:pt idx="50271">
                  <c:v>0.88095238095238004</c:v>
                </c:pt>
                <c:pt idx="50272">
                  <c:v>0.90476190476190399</c:v>
                </c:pt>
                <c:pt idx="50273">
                  <c:v>0.92857142857142805</c:v>
                </c:pt>
                <c:pt idx="50274">
                  <c:v>0.952380952380952</c:v>
                </c:pt>
                <c:pt idx="50275">
                  <c:v>0.97619047619047605</c:v>
                </c:pt>
                <c:pt idx="50276">
                  <c:v>0</c:v>
                </c:pt>
                <c:pt idx="50277">
                  <c:v>8.3333333333333301E-2</c:v>
                </c:pt>
                <c:pt idx="50278">
                  <c:v>0.16666666666666599</c:v>
                </c:pt>
                <c:pt idx="50279">
                  <c:v>0.25</c:v>
                </c:pt>
                <c:pt idx="50280">
                  <c:v>0.33333333333333298</c:v>
                </c:pt>
                <c:pt idx="50281">
                  <c:v>0.41666666666666602</c:v>
                </c:pt>
                <c:pt idx="50282">
                  <c:v>0.5</c:v>
                </c:pt>
                <c:pt idx="50283">
                  <c:v>0.58333333333333304</c:v>
                </c:pt>
                <c:pt idx="50284">
                  <c:v>0.66666666666666596</c:v>
                </c:pt>
                <c:pt idx="50285">
                  <c:v>0.75</c:v>
                </c:pt>
                <c:pt idx="50286">
                  <c:v>0.83333333333333304</c:v>
                </c:pt>
                <c:pt idx="50287">
                  <c:v>0.91666666666666596</c:v>
                </c:pt>
                <c:pt idx="50288">
                  <c:v>0</c:v>
                </c:pt>
                <c:pt idx="50289">
                  <c:v>1.53846153846153E-2</c:v>
                </c:pt>
                <c:pt idx="50290">
                  <c:v>3.0769230769230702E-2</c:v>
                </c:pt>
                <c:pt idx="50291">
                  <c:v>4.6153846153846101E-2</c:v>
                </c:pt>
                <c:pt idx="50292">
                  <c:v>6.15384615384615E-2</c:v>
                </c:pt>
                <c:pt idx="50293">
                  <c:v>7.69230769230769E-2</c:v>
                </c:pt>
                <c:pt idx="50294">
                  <c:v>9.2307692307692299E-2</c:v>
                </c:pt>
                <c:pt idx="50295">
                  <c:v>0.107692307692307</c:v>
                </c:pt>
                <c:pt idx="50296">
                  <c:v>0.123076923076923</c:v>
                </c:pt>
                <c:pt idx="50297">
                  <c:v>0.138461538461538</c:v>
                </c:pt>
                <c:pt idx="50298">
                  <c:v>0.15384615384615299</c:v>
                </c:pt>
                <c:pt idx="50299">
                  <c:v>0.16923076923076899</c:v>
                </c:pt>
                <c:pt idx="50300">
                  <c:v>0.18461538461538399</c:v>
                </c:pt>
                <c:pt idx="50301">
                  <c:v>0.2</c:v>
                </c:pt>
                <c:pt idx="50302">
                  <c:v>0.21538461538461501</c:v>
                </c:pt>
                <c:pt idx="50303">
                  <c:v>0.23076923076923</c:v>
                </c:pt>
                <c:pt idx="50304">
                  <c:v>0.246153846153846</c:v>
                </c:pt>
                <c:pt idx="50305">
                  <c:v>0.261538461538461</c:v>
                </c:pt>
                <c:pt idx="50306">
                  <c:v>0.27692307692307599</c:v>
                </c:pt>
                <c:pt idx="50307">
                  <c:v>0.29230769230769199</c:v>
                </c:pt>
                <c:pt idx="50308">
                  <c:v>0.30769230769230699</c:v>
                </c:pt>
                <c:pt idx="50309">
                  <c:v>0.32307692307692298</c:v>
                </c:pt>
                <c:pt idx="50310">
                  <c:v>0.33846153846153798</c:v>
                </c:pt>
                <c:pt idx="50311">
                  <c:v>0.35384615384615298</c:v>
                </c:pt>
                <c:pt idx="50312">
                  <c:v>0.36923076923076897</c:v>
                </c:pt>
                <c:pt idx="50313">
                  <c:v>0.38461538461538403</c:v>
                </c:pt>
                <c:pt idx="50314">
                  <c:v>0.4</c:v>
                </c:pt>
                <c:pt idx="50315">
                  <c:v>0.41538461538461502</c:v>
                </c:pt>
                <c:pt idx="50316">
                  <c:v>0.43076923076923002</c:v>
                </c:pt>
                <c:pt idx="50317">
                  <c:v>0.44615384615384601</c:v>
                </c:pt>
                <c:pt idx="50318">
                  <c:v>0.46153846153846101</c:v>
                </c:pt>
                <c:pt idx="50319">
                  <c:v>0.47692307692307601</c:v>
                </c:pt>
                <c:pt idx="50320">
                  <c:v>0.492307692307692</c:v>
                </c:pt>
                <c:pt idx="50321">
                  <c:v>0.507692307692307</c:v>
                </c:pt>
                <c:pt idx="50322">
                  <c:v>0.52307692307692299</c:v>
                </c:pt>
                <c:pt idx="50323">
                  <c:v>0.53846153846153799</c:v>
                </c:pt>
                <c:pt idx="50324">
                  <c:v>0.55384615384615299</c:v>
                </c:pt>
                <c:pt idx="50325">
                  <c:v>0.56923076923076898</c:v>
                </c:pt>
                <c:pt idx="50326">
                  <c:v>0.58461538461538398</c:v>
                </c:pt>
                <c:pt idx="50327">
                  <c:v>0.6</c:v>
                </c:pt>
                <c:pt idx="50328">
                  <c:v>0.61538461538461497</c:v>
                </c:pt>
                <c:pt idx="50329">
                  <c:v>0.63076923076922997</c:v>
                </c:pt>
                <c:pt idx="50330">
                  <c:v>0.64615384615384597</c:v>
                </c:pt>
                <c:pt idx="50331">
                  <c:v>0.66153846153846096</c:v>
                </c:pt>
                <c:pt idx="50332">
                  <c:v>0.67692307692307696</c:v>
                </c:pt>
                <c:pt idx="50333">
                  <c:v>0.69230769230769196</c:v>
                </c:pt>
                <c:pt idx="50334">
                  <c:v>0.70769230769230695</c:v>
                </c:pt>
                <c:pt idx="50335">
                  <c:v>0.72307692307692295</c:v>
                </c:pt>
                <c:pt idx="50336">
                  <c:v>0.73846153846153795</c:v>
                </c:pt>
                <c:pt idx="50337">
                  <c:v>0.75384615384615306</c:v>
                </c:pt>
                <c:pt idx="50338">
                  <c:v>0.76923076923076905</c:v>
                </c:pt>
                <c:pt idx="50339">
                  <c:v>0.78461538461538405</c:v>
                </c:pt>
                <c:pt idx="50340">
                  <c:v>0.8</c:v>
                </c:pt>
                <c:pt idx="50341">
                  <c:v>0.81538461538461504</c:v>
                </c:pt>
                <c:pt idx="50342">
                  <c:v>0.83076923076923004</c:v>
                </c:pt>
                <c:pt idx="50343">
                  <c:v>0.84615384615384603</c:v>
                </c:pt>
                <c:pt idx="50344">
                  <c:v>0.86153846153846103</c:v>
                </c:pt>
                <c:pt idx="50345">
                  <c:v>0.87692307692307603</c:v>
                </c:pt>
                <c:pt idx="50346">
                  <c:v>0.89230769230769202</c:v>
                </c:pt>
                <c:pt idx="50347">
                  <c:v>0.90769230769230702</c:v>
                </c:pt>
                <c:pt idx="50348">
                  <c:v>0.92307692307692302</c:v>
                </c:pt>
                <c:pt idx="50349">
                  <c:v>0.93846153846153801</c:v>
                </c:pt>
                <c:pt idx="50350">
                  <c:v>0.95384615384615301</c:v>
                </c:pt>
                <c:pt idx="50351">
                  <c:v>0.96923076923076901</c:v>
                </c:pt>
                <c:pt idx="50352">
                  <c:v>0.984615384615384</c:v>
                </c:pt>
                <c:pt idx="50353">
                  <c:v>0</c:v>
                </c:pt>
                <c:pt idx="50354">
                  <c:v>1.1494252873563199E-2</c:v>
                </c:pt>
                <c:pt idx="50355">
                  <c:v>2.2988505747126398E-2</c:v>
                </c:pt>
                <c:pt idx="50356">
                  <c:v>3.4482758620689599E-2</c:v>
                </c:pt>
                <c:pt idx="50357">
                  <c:v>4.5977011494252797E-2</c:v>
                </c:pt>
                <c:pt idx="50358">
                  <c:v>5.7471264367816001E-2</c:v>
                </c:pt>
                <c:pt idx="50359">
                  <c:v>6.8965517241379296E-2</c:v>
                </c:pt>
                <c:pt idx="50360">
                  <c:v>8.04597701149425E-2</c:v>
                </c:pt>
                <c:pt idx="50361">
                  <c:v>9.1954022988505704E-2</c:v>
                </c:pt>
                <c:pt idx="50362">
                  <c:v>0.10344827586206801</c:v>
                </c:pt>
                <c:pt idx="50363">
                  <c:v>0.114942528735632</c:v>
                </c:pt>
                <c:pt idx="50364">
                  <c:v>0.126436781609195</c:v>
                </c:pt>
                <c:pt idx="50365">
                  <c:v>0.13793103448275801</c:v>
                </c:pt>
                <c:pt idx="50366">
                  <c:v>0.14942528735632099</c:v>
                </c:pt>
                <c:pt idx="50367">
                  <c:v>0.160919540229885</c:v>
                </c:pt>
                <c:pt idx="50368">
                  <c:v>0.17241379310344801</c:v>
                </c:pt>
                <c:pt idx="50369">
                  <c:v>0.18390804597701099</c:v>
                </c:pt>
                <c:pt idx="50370">
                  <c:v>0.195402298850574</c:v>
                </c:pt>
                <c:pt idx="50371">
                  <c:v>0.20689655172413701</c:v>
                </c:pt>
                <c:pt idx="50372">
                  <c:v>0.21839080459770099</c:v>
                </c:pt>
                <c:pt idx="50373">
                  <c:v>0.229885057471264</c:v>
                </c:pt>
                <c:pt idx="50374">
                  <c:v>0.24137931034482701</c:v>
                </c:pt>
                <c:pt idx="50375">
                  <c:v>0.25287356321839</c:v>
                </c:pt>
                <c:pt idx="50376">
                  <c:v>0.26436781609195398</c:v>
                </c:pt>
                <c:pt idx="50377">
                  <c:v>0.27586206896551702</c:v>
                </c:pt>
                <c:pt idx="50378">
                  <c:v>0.28735632183908</c:v>
                </c:pt>
                <c:pt idx="50379">
                  <c:v>0.29885057471264298</c:v>
                </c:pt>
                <c:pt idx="50380">
                  <c:v>0.31034482758620602</c:v>
                </c:pt>
                <c:pt idx="50381">
                  <c:v>0.32183908045977</c:v>
                </c:pt>
                <c:pt idx="50382">
                  <c:v>0.33333333333333298</c:v>
                </c:pt>
                <c:pt idx="50383">
                  <c:v>0.34482758620689602</c:v>
                </c:pt>
                <c:pt idx="50384">
                  <c:v>0.356321839080459</c:v>
                </c:pt>
                <c:pt idx="50385">
                  <c:v>0.36781609195402298</c:v>
                </c:pt>
                <c:pt idx="50386">
                  <c:v>0.37931034482758602</c:v>
                </c:pt>
                <c:pt idx="50387">
                  <c:v>0.390804597701149</c:v>
                </c:pt>
                <c:pt idx="50388">
                  <c:v>0.40229885057471199</c:v>
                </c:pt>
                <c:pt idx="50389">
                  <c:v>0.41379310344827502</c:v>
                </c:pt>
                <c:pt idx="50390">
                  <c:v>0.42528735632183901</c:v>
                </c:pt>
                <c:pt idx="50391">
                  <c:v>0.43678160919540199</c:v>
                </c:pt>
                <c:pt idx="50392">
                  <c:v>0.44827586206896503</c:v>
                </c:pt>
                <c:pt idx="50393">
                  <c:v>0.45977011494252801</c:v>
                </c:pt>
                <c:pt idx="50394">
                  <c:v>0.47126436781609099</c:v>
                </c:pt>
                <c:pt idx="50395">
                  <c:v>0.48275862068965503</c:v>
                </c:pt>
                <c:pt idx="50396">
                  <c:v>0.49425287356321801</c:v>
                </c:pt>
                <c:pt idx="50397">
                  <c:v>0.50574712643678099</c:v>
                </c:pt>
                <c:pt idx="50398">
                  <c:v>0.51724137931034397</c:v>
                </c:pt>
                <c:pt idx="50399">
                  <c:v>0.52873563218390796</c:v>
                </c:pt>
                <c:pt idx="50400">
                  <c:v>0.54022988505747105</c:v>
                </c:pt>
                <c:pt idx="50401">
                  <c:v>0.55172413793103403</c:v>
                </c:pt>
                <c:pt idx="50402">
                  <c:v>0.56321839080459701</c:v>
                </c:pt>
                <c:pt idx="50403">
                  <c:v>0.57471264367816</c:v>
                </c:pt>
                <c:pt idx="50404">
                  <c:v>0.58620689655172398</c:v>
                </c:pt>
                <c:pt idx="50405">
                  <c:v>0.59770114942528696</c:v>
                </c:pt>
                <c:pt idx="50406">
                  <c:v>0.60919540229885005</c:v>
                </c:pt>
                <c:pt idx="50407">
                  <c:v>0.62068965517241304</c:v>
                </c:pt>
                <c:pt idx="50408">
                  <c:v>0.63218390804597702</c:v>
                </c:pt>
                <c:pt idx="50409">
                  <c:v>0.64367816091954</c:v>
                </c:pt>
                <c:pt idx="50410">
                  <c:v>0.65517241379310298</c:v>
                </c:pt>
                <c:pt idx="50411">
                  <c:v>0.66666666666666596</c:v>
                </c:pt>
                <c:pt idx="50412">
                  <c:v>0.67816091954022895</c:v>
                </c:pt>
                <c:pt idx="50413">
                  <c:v>0.68965517241379304</c:v>
                </c:pt>
                <c:pt idx="50414">
                  <c:v>0.70114942528735602</c:v>
                </c:pt>
                <c:pt idx="50415">
                  <c:v>0.712643678160919</c:v>
                </c:pt>
                <c:pt idx="50416">
                  <c:v>0.72413793103448199</c:v>
                </c:pt>
                <c:pt idx="50417">
                  <c:v>0.73563218390804597</c:v>
                </c:pt>
                <c:pt idx="50418">
                  <c:v>0.74712643678160895</c:v>
                </c:pt>
                <c:pt idx="50419">
                  <c:v>0.75862068965517204</c:v>
                </c:pt>
                <c:pt idx="50420">
                  <c:v>0.77011494252873502</c:v>
                </c:pt>
                <c:pt idx="50421">
                  <c:v>0.78160919540229801</c:v>
                </c:pt>
                <c:pt idx="50422">
                  <c:v>0.79310344827586199</c:v>
                </c:pt>
                <c:pt idx="50423">
                  <c:v>0.80459770114942497</c:v>
                </c:pt>
                <c:pt idx="50424">
                  <c:v>0.81609195402298795</c:v>
                </c:pt>
                <c:pt idx="50425">
                  <c:v>0.82758620689655105</c:v>
                </c:pt>
                <c:pt idx="50426">
                  <c:v>0.83908045977011403</c:v>
                </c:pt>
                <c:pt idx="50427">
                  <c:v>0.85057471264367801</c:v>
                </c:pt>
                <c:pt idx="50428">
                  <c:v>0.86206896551724099</c:v>
                </c:pt>
                <c:pt idx="50429">
                  <c:v>0.87356321839080397</c:v>
                </c:pt>
                <c:pt idx="50430">
                  <c:v>0.88505747126436696</c:v>
                </c:pt>
                <c:pt idx="50431">
                  <c:v>0.89655172413793105</c:v>
                </c:pt>
                <c:pt idx="50432">
                  <c:v>0.90804597701149403</c:v>
                </c:pt>
                <c:pt idx="50433">
                  <c:v>0.91954022988505701</c:v>
                </c:pt>
                <c:pt idx="50434">
                  <c:v>0.93103448275862</c:v>
                </c:pt>
                <c:pt idx="50435">
                  <c:v>0.94252873563218298</c:v>
                </c:pt>
                <c:pt idx="50436">
                  <c:v>0.95402298850574696</c:v>
                </c:pt>
                <c:pt idx="50437">
                  <c:v>0.96551724137931005</c:v>
                </c:pt>
                <c:pt idx="50438">
                  <c:v>0.97701149425287304</c:v>
                </c:pt>
                <c:pt idx="50439">
                  <c:v>0.98850574712643602</c:v>
                </c:pt>
                <c:pt idx="50440">
                  <c:v>0</c:v>
                </c:pt>
                <c:pt idx="50441">
                  <c:v>1.85185185185185E-2</c:v>
                </c:pt>
                <c:pt idx="50442">
                  <c:v>3.7037037037037E-2</c:v>
                </c:pt>
                <c:pt idx="50443">
                  <c:v>5.5555555555555497E-2</c:v>
                </c:pt>
                <c:pt idx="50444">
                  <c:v>7.4074074074074001E-2</c:v>
                </c:pt>
                <c:pt idx="50445">
                  <c:v>9.2592592592592504E-2</c:v>
                </c:pt>
                <c:pt idx="50446">
                  <c:v>0.11111111111111099</c:v>
                </c:pt>
                <c:pt idx="50447">
                  <c:v>0.12962962962962901</c:v>
                </c:pt>
                <c:pt idx="50448">
                  <c:v>0.148148148148148</c:v>
                </c:pt>
                <c:pt idx="50449">
                  <c:v>0.16666666666666599</c:v>
                </c:pt>
                <c:pt idx="50450">
                  <c:v>0.18518518518518501</c:v>
                </c:pt>
                <c:pt idx="50451">
                  <c:v>0.203703703703703</c:v>
                </c:pt>
                <c:pt idx="50452">
                  <c:v>0.22222222222222199</c:v>
                </c:pt>
                <c:pt idx="50453">
                  <c:v>0.24074074074074001</c:v>
                </c:pt>
                <c:pt idx="50454">
                  <c:v>0.25925925925925902</c:v>
                </c:pt>
                <c:pt idx="50455">
                  <c:v>0.27777777777777701</c:v>
                </c:pt>
                <c:pt idx="50456">
                  <c:v>0.296296296296296</c:v>
                </c:pt>
                <c:pt idx="50457">
                  <c:v>0.31481481481481399</c:v>
                </c:pt>
                <c:pt idx="50458">
                  <c:v>0.33333333333333298</c:v>
                </c:pt>
                <c:pt idx="50459">
                  <c:v>0.35185185185185103</c:v>
                </c:pt>
                <c:pt idx="50460">
                  <c:v>0.37037037037037002</c:v>
                </c:pt>
                <c:pt idx="50461">
                  <c:v>0.38888888888888801</c:v>
                </c:pt>
                <c:pt idx="50462">
                  <c:v>0.407407407407407</c:v>
                </c:pt>
                <c:pt idx="50463">
                  <c:v>0.42592592592592499</c:v>
                </c:pt>
                <c:pt idx="50464">
                  <c:v>0.44444444444444398</c:v>
                </c:pt>
                <c:pt idx="50465">
                  <c:v>0.46296296296296202</c:v>
                </c:pt>
                <c:pt idx="50466">
                  <c:v>0.48148148148148101</c:v>
                </c:pt>
                <c:pt idx="50467">
                  <c:v>0.5</c:v>
                </c:pt>
                <c:pt idx="50468">
                  <c:v>0.51851851851851805</c:v>
                </c:pt>
                <c:pt idx="50469">
                  <c:v>0.53703703703703698</c:v>
                </c:pt>
                <c:pt idx="50470">
                  <c:v>0.55555555555555503</c:v>
                </c:pt>
                <c:pt idx="50471">
                  <c:v>0.57407407407407396</c:v>
                </c:pt>
                <c:pt idx="50472">
                  <c:v>0.592592592592592</c:v>
                </c:pt>
                <c:pt idx="50473">
                  <c:v>0.61111111111111105</c:v>
                </c:pt>
                <c:pt idx="50474">
                  <c:v>0.62962962962962898</c:v>
                </c:pt>
                <c:pt idx="50475">
                  <c:v>0.64814814814814803</c:v>
                </c:pt>
                <c:pt idx="50476">
                  <c:v>0.66666666666666596</c:v>
                </c:pt>
                <c:pt idx="50477">
                  <c:v>0.68518518518518501</c:v>
                </c:pt>
                <c:pt idx="50478">
                  <c:v>0.70370370370370305</c:v>
                </c:pt>
                <c:pt idx="50479">
                  <c:v>0.72222222222222199</c:v>
                </c:pt>
                <c:pt idx="50480">
                  <c:v>0.74074074074074003</c:v>
                </c:pt>
                <c:pt idx="50481">
                  <c:v>0.75925925925925897</c:v>
                </c:pt>
                <c:pt idx="50482">
                  <c:v>0.77777777777777701</c:v>
                </c:pt>
                <c:pt idx="50483">
                  <c:v>0.79629629629629595</c:v>
                </c:pt>
                <c:pt idx="50484">
                  <c:v>0.81481481481481399</c:v>
                </c:pt>
                <c:pt idx="50485">
                  <c:v>0.83333333333333304</c:v>
                </c:pt>
                <c:pt idx="50486">
                  <c:v>0.85185185185185097</c:v>
                </c:pt>
                <c:pt idx="50487">
                  <c:v>0.87037037037037002</c:v>
                </c:pt>
                <c:pt idx="50488">
                  <c:v>0.88888888888888795</c:v>
                </c:pt>
                <c:pt idx="50489">
                  <c:v>0.907407407407407</c:v>
                </c:pt>
                <c:pt idx="50490">
                  <c:v>0.92592592592592504</c:v>
                </c:pt>
                <c:pt idx="50491">
                  <c:v>0.94444444444444398</c:v>
                </c:pt>
                <c:pt idx="50492">
                  <c:v>0.96296296296296202</c:v>
                </c:pt>
                <c:pt idx="50493">
                  <c:v>0.98148148148148096</c:v>
                </c:pt>
                <c:pt idx="50494">
                  <c:v>0</c:v>
                </c:pt>
                <c:pt idx="50495">
                  <c:v>2.04081632653061E-2</c:v>
                </c:pt>
                <c:pt idx="50496">
                  <c:v>4.08163265306122E-2</c:v>
                </c:pt>
                <c:pt idx="50497">
                  <c:v>6.1224489795918297E-2</c:v>
                </c:pt>
                <c:pt idx="50498">
                  <c:v>8.16326530612244E-2</c:v>
                </c:pt>
                <c:pt idx="50499">
                  <c:v>0.10204081632653</c:v>
                </c:pt>
                <c:pt idx="50500">
                  <c:v>0.122448979591836</c:v>
                </c:pt>
                <c:pt idx="50501">
                  <c:v>0.14285714285714199</c:v>
                </c:pt>
                <c:pt idx="50502">
                  <c:v>0.163265306122448</c:v>
                </c:pt>
                <c:pt idx="50503">
                  <c:v>0.183673469387755</c:v>
                </c:pt>
                <c:pt idx="50504">
                  <c:v>0.20408163265306101</c:v>
                </c:pt>
                <c:pt idx="50505">
                  <c:v>0.22448979591836701</c:v>
                </c:pt>
                <c:pt idx="50506">
                  <c:v>0.24489795918367299</c:v>
                </c:pt>
                <c:pt idx="50507">
                  <c:v>0.265306122448979</c:v>
                </c:pt>
                <c:pt idx="50508">
                  <c:v>0.28571428571428498</c:v>
                </c:pt>
                <c:pt idx="50509">
                  <c:v>0.30612244897959101</c:v>
                </c:pt>
                <c:pt idx="50510">
                  <c:v>0.32653061224489699</c:v>
                </c:pt>
                <c:pt idx="50511">
                  <c:v>0.34693877551020402</c:v>
                </c:pt>
                <c:pt idx="50512">
                  <c:v>0.36734693877551</c:v>
                </c:pt>
                <c:pt idx="50513">
                  <c:v>0.38775510204081598</c:v>
                </c:pt>
                <c:pt idx="50514">
                  <c:v>0.40816326530612201</c:v>
                </c:pt>
                <c:pt idx="50515">
                  <c:v>0.42857142857142799</c:v>
                </c:pt>
                <c:pt idx="50516">
                  <c:v>0.44897959183673403</c:v>
                </c:pt>
                <c:pt idx="50517">
                  <c:v>0.46938775510204001</c:v>
                </c:pt>
                <c:pt idx="50518">
                  <c:v>0.48979591836734598</c:v>
                </c:pt>
                <c:pt idx="50519">
                  <c:v>0.51020408163265296</c:v>
                </c:pt>
                <c:pt idx="50520">
                  <c:v>0.530612244897959</c:v>
                </c:pt>
                <c:pt idx="50521">
                  <c:v>0.55102040816326503</c:v>
                </c:pt>
                <c:pt idx="50522">
                  <c:v>0.57142857142857095</c:v>
                </c:pt>
                <c:pt idx="50523">
                  <c:v>0.59183673469387699</c:v>
                </c:pt>
                <c:pt idx="50524">
                  <c:v>0.61224489795918302</c:v>
                </c:pt>
                <c:pt idx="50525">
                  <c:v>0.63265306122448906</c:v>
                </c:pt>
                <c:pt idx="50526">
                  <c:v>0.65306122448979498</c:v>
                </c:pt>
                <c:pt idx="50527">
                  <c:v>0.67346938775510201</c:v>
                </c:pt>
                <c:pt idx="50528">
                  <c:v>0.69387755102040805</c:v>
                </c:pt>
                <c:pt idx="50529">
                  <c:v>0.71428571428571397</c:v>
                </c:pt>
                <c:pt idx="50530">
                  <c:v>0.73469387755102</c:v>
                </c:pt>
                <c:pt idx="50531">
                  <c:v>0.75510204081632604</c:v>
                </c:pt>
                <c:pt idx="50532">
                  <c:v>0.77551020408163196</c:v>
                </c:pt>
                <c:pt idx="50533">
                  <c:v>0.79591836734693799</c:v>
                </c:pt>
                <c:pt idx="50534">
                  <c:v>0.81632653061224403</c:v>
                </c:pt>
                <c:pt idx="50535">
                  <c:v>0.83673469387755095</c:v>
                </c:pt>
                <c:pt idx="50536">
                  <c:v>0.85714285714285698</c:v>
                </c:pt>
                <c:pt idx="50537">
                  <c:v>0.87755102040816302</c:v>
                </c:pt>
                <c:pt idx="50538">
                  <c:v>0.89795918367346905</c:v>
                </c:pt>
                <c:pt idx="50539">
                  <c:v>0.91836734693877498</c:v>
                </c:pt>
                <c:pt idx="50540">
                  <c:v>0.93877551020408101</c:v>
                </c:pt>
                <c:pt idx="50541">
                  <c:v>0.95918367346938704</c:v>
                </c:pt>
                <c:pt idx="50542">
                  <c:v>0.97959183673469297</c:v>
                </c:pt>
                <c:pt idx="50543">
                  <c:v>0</c:v>
                </c:pt>
                <c:pt idx="50544">
                  <c:v>1.21951219512195E-2</c:v>
                </c:pt>
                <c:pt idx="50545">
                  <c:v>2.4390243902439001E-2</c:v>
                </c:pt>
                <c:pt idx="50546">
                  <c:v>3.65853658536585E-2</c:v>
                </c:pt>
                <c:pt idx="50547">
                  <c:v>4.8780487804878002E-2</c:v>
                </c:pt>
                <c:pt idx="50548">
                  <c:v>6.0975609756097497E-2</c:v>
                </c:pt>
                <c:pt idx="50549">
                  <c:v>7.3170731707316999E-2</c:v>
                </c:pt>
                <c:pt idx="50550">
                  <c:v>8.5365853658536495E-2</c:v>
                </c:pt>
                <c:pt idx="50551">
                  <c:v>9.7560975609756101E-2</c:v>
                </c:pt>
                <c:pt idx="50552">
                  <c:v>0.109756097560975</c:v>
                </c:pt>
                <c:pt idx="50553">
                  <c:v>0.12195121951219499</c:v>
                </c:pt>
                <c:pt idx="50554">
                  <c:v>0.134146341463414</c:v>
                </c:pt>
                <c:pt idx="50555">
                  <c:v>0.146341463414634</c:v>
                </c:pt>
                <c:pt idx="50556">
                  <c:v>0.15853658536585299</c:v>
                </c:pt>
                <c:pt idx="50557">
                  <c:v>0.17073170731707299</c:v>
                </c:pt>
                <c:pt idx="50558">
                  <c:v>0.18292682926829201</c:v>
                </c:pt>
                <c:pt idx="50559">
                  <c:v>0.19512195121951201</c:v>
                </c:pt>
                <c:pt idx="50560">
                  <c:v>0.207317073170731</c:v>
                </c:pt>
                <c:pt idx="50561">
                  <c:v>0.219512195121951</c:v>
                </c:pt>
                <c:pt idx="50562">
                  <c:v>0.23170731707316999</c:v>
                </c:pt>
                <c:pt idx="50563">
                  <c:v>0.24390243902438999</c:v>
                </c:pt>
                <c:pt idx="50564">
                  <c:v>0.25609756097560898</c:v>
                </c:pt>
                <c:pt idx="50565">
                  <c:v>0.26829268292682901</c:v>
                </c:pt>
                <c:pt idx="50566">
                  <c:v>0.28048780487804797</c:v>
                </c:pt>
                <c:pt idx="50567">
                  <c:v>0.292682926829268</c:v>
                </c:pt>
                <c:pt idx="50568">
                  <c:v>0.30487804878048702</c:v>
                </c:pt>
                <c:pt idx="50569">
                  <c:v>0.31707317073170699</c:v>
                </c:pt>
                <c:pt idx="50570">
                  <c:v>0.32926829268292601</c:v>
                </c:pt>
                <c:pt idx="50571">
                  <c:v>0.34146341463414598</c:v>
                </c:pt>
                <c:pt idx="50572">
                  <c:v>0.353658536585365</c:v>
                </c:pt>
                <c:pt idx="50573">
                  <c:v>0.36585365853658502</c:v>
                </c:pt>
                <c:pt idx="50574">
                  <c:v>0.37804878048780399</c:v>
                </c:pt>
                <c:pt idx="50575">
                  <c:v>0.39024390243902402</c:v>
                </c:pt>
                <c:pt idx="50576">
                  <c:v>0.40243902439024298</c:v>
                </c:pt>
                <c:pt idx="50577">
                  <c:v>0.41463414634146301</c:v>
                </c:pt>
                <c:pt idx="50578">
                  <c:v>0.42682926829268197</c:v>
                </c:pt>
                <c:pt idx="50579">
                  <c:v>0.439024390243902</c:v>
                </c:pt>
                <c:pt idx="50580">
                  <c:v>0.45121951219512102</c:v>
                </c:pt>
                <c:pt idx="50581">
                  <c:v>0.46341463414634099</c:v>
                </c:pt>
                <c:pt idx="50582">
                  <c:v>0.47560975609756001</c:v>
                </c:pt>
                <c:pt idx="50583">
                  <c:v>0.48780487804877998</c:v>
                </c:pt>
                <c:pt idx="50584">
                  <c:v>0.5</c:v>
                </c:pt>
                <c:pt idx="50585">
                  <c:v>0.51219512195121897</c:v>
                </c:pt>
                <c:pt idx="50586">
                  <c:v>0.52439024390243905</c:v>
                </c:pt>
                <c:pt idx="50587">
                  <c:v>0.53658536585365801</c:v>
                </c:pt>
                <c:pt idx="50588">
                  <c:v>0.54878048780487798</c:v>
                </c:pt>
                <c:pt idx="50589">
                  <c:v>0.56097560975609695</c:v>
                </c:pt>
                <c:pt idx="50590">
                  <c:v>0.57317073170731703</c:v>
                </c:pt>
                <c:pt idx="50591">
                  <c:v>0.585365853658536</c:v>
                </c:pt>
                <c:pt idx="50592">
                  <c:v>0.59756097560975596</c:v>
                </c:pt>
                <c:pt idx="50593">
                  <c:v>0.60975609756097504</c:v>
                </c:pt>
                <c:pt idx="50594">
                  <c:v>0.62195121951219501</c:v>
                </c:pt>
                <c:pt idx="50595">
                  <c:v>0.63414634146341398</c:v>
                </c:pt>
                <c:pt idx="50596">
                  <c:v>0.64634146341463405</c:v>
                </c:pt>
                <c:pt idx="50597">
                  <c:v>0.65853658536585302</c:v>
                </c:pt>
                <c:pt idx="50598">
                  <c:v>0.67073170731707299</c:v>
                </c:pt>
                <c:pt idx="50599">
                  <c:v>0.68292682926829196</c:v>
                </c:pt>
                <c:pt idx="50600">
                  <c:v>0.69512195121951204</c:v>
                </c:pt>
                <c:pt idx="50601">
                  <c:v>0.707317073170731</c:v>
                </c:pt>
                <c:pt idx="50602">
                  <c:v>0.71951219512195097</c:v>
                </c:pt>
                <c:pt idx="50603">
                  <c:v>0.73170731707317005</c:v>
                </c:pt>
                <c:pt idx="50604">
                  <c:v>0.74390243902439002</c:v>
                </c:pt>
                <c:pt idx="50605">
                  <c:v>0.75609756097560898</c:v>
                </c:pt>
                <c:pt idx="50606">
                  <c:v>0.76829268292682895</c:v>
                </c:pt>
                <c:pt idx="50607">
                  <c:v>0.78048780487804803</c:v>
                </c:pt>
                <c:pt idx="50608">
                  <c:v>0.792682926829268</c:v>
                </c:pt>
                <c:pt idx="50609">
                  <c:v>0.80487804878048697</c:v>
                </c:pt>
                <c:pt idx="50610">
                  <c:v>0.81707317073170704</c:v>
                </c:pt>
                <c:pt idx="50611">
                  <c:v>0.82926829268292601</c:v>
                </c:pt>
                <c:pt idx="50612">
                  <c:v>0.84146341463414598</c:v>
                </c:pt>
                <c:pt idx="50613">
                  <c:v>0.85365853658536495</c:v>
                </c:pt>
                <c:pt idx="50614">
                  <c:v>0.86585365853658502</c:v>
                </c:pt>
                <c:pt idx="50615">
                  <c:v>0.87804878048780399</c:v>
                </c:pt>
                <c:pt idx="50616">
                  <c:v>0.89024390243902396</c:v>
                </c:pt>
                <c:pt idx="50617">
                  <c:v>0.90243902439024304</c:v>
                </c:pt>
                <c:pt idx="50618">
                  <c:v>0.91463414634146301</c:v>
                </c:pt>
                <c:pt idx="50619">
                  <c:v>0.92682926829268297</c:v>
                </c:pt>
                <c:pt idx="50620">
                  <c:v>0.93902439024390205</c:v>
                </c:pt>
                <c:pt idx="50621">
                  <c:v>0.95121951219512102</c:v>
                </c:pt>
                <c:pt idx="50622">
                  <c:v>0.96341463414634099</c:v>
                </c:pt>
                <c:pt idx="50623">
                  <c:v>0.97560975609756095</c:v>
                </c:pt>
                <c:pt idx="50624">
                  <c:v>0.98780487804878003</c:v>
                </c:pt>
                <c:pt idx="50625">
                  <c:v>0</c:v>
                </c:pt>
                <c:pt idx="50626">
                  <c:v>1.1494252873563199E-2</c:v>
                </c:pt>
                <c:pt idx="50627">
                  <c:v>2.2988505747126398E-2</c:v>
                </c:pt>
                <c:pt idx="50628">
                  <c:v>3.4482758620689599E-2</c:v>
                </c:pt>
                <c:pt idx="50629">
                  <c:v>4.5977011494252797E-2</c:v>
                </c:pt>
                <c:pt idx="50630">
                  <c:v>5.7471264367816001E-2</c:v>
                </c:pt>
                <c:pt idx="50631">
                  <c:v>6.8965517241379296E-2</c:v>
                </c:pt>
                <c:pt idx="50632">
                  <c:v>8.04597701149425E-2</c:v>
                </c:pt>
                <c:pt idx="50633">
                  <c:v>9.1954022988505704E-2</c:v>
                </c:pt>
                <c:pt idx="50634">
                  <c:v>0.10344827586206801</c:v>
                </c:pt>
                <c:pt idx="50635">
                  <c:v>0.114942528735632</c:v>
                </c:pt>
                <c:pt idx="50636">
                  <c:v>0.126436781609195</c:v>
                </c:pt>
                <c:pt idx="50637">
                  <c:v>0.13793103448275801</c:v>
                </c:pt>
                <c:pt idx="50638">
                  <c:v>0.14942528735632099</c:v>
                </c:pt>
                <c:pt idx="50639">
                  <c:v>0.160919540229885</c:v>
                </c:pt>
                <c:pt idx="50640">
                  <c:v>0.17241379310344801</c:v>
                </c:pt>
                <c:pt idx="50641">
                  <c:v>0.18390804597701099</c:v>
                </c:pt>
                <c:pt idx="50642">
                  <c:v>0.195402298850574</c:v>
                </c:pt>
                <c:pt idx="50643">
                  <c:v>0.20689655172413701</c:v>
                </c:pt>
                <c:pt idx="50644">
                  <c:v>0.21839080459770099</c:v>
                </c:pt>
                <c:pt idx="50645">
                  <c:v>0.229885057471264</c:v>
                </c:pt>
                <c:pt idx="50646">
                  <c:v>0.24137931034482701</c:v>
                </c:pt>
                <c:pt idx="50647">
                  <c:v>0.25287356321839</c:v>
                </c:pt>
                <c:pt idx="50648">
                  <c:v>0.26436781609195398</c:v>
                </c:pt>
                <c:pt idx="50649">
                  <c:v>0.27586206896551702</c:v>
                </c:pt>
                <c:pt idx="50650">
                  <c:v>0.28735632183908</c:v>
                </c:pt>
                <c:pt idx="50651">
                  <c:v>0.29885057471264298</c:v>
                </c:pt>
                <c:pt idx="50652">
                  <c:v>0.31034482758620602</c:v>
                </c:pt>
                <c:pt idx="50653">
                  <c:v>0.32183908045977</c:v>
                </c:pt>
                <c:pt idx="50654">
                  <c:v>0.33333333333333298</c:v>
                </c:pt>
                <c:pt idx="50655">
                  <c:v>0.34482758620689602</c:v>
                </c:pt>
                <c:pt idx="50656">
                  <c:v>0.356321839080459</c:v>
                </c:pt>
                <c:pt idx="50657">
                  <c:v>0.36781609195402298</c:v>
                </c:pt>
                <c:pt idx="50658">
                  <c:v>0.37931034482758602</c:v>
                </c:pt>
                <c:pt idx="50659">
                  <c:v>0.390804597701149</c:v>
                </c:pt>
                <c:pt idx="50660">
                  <c:v>0.40229885057471199</c:v>
                </c:pt>
                <c:pt idx="50661">
                  <c:v>0.41379310344827502</c:v>
                </c:pt>
                <c:pt idx="50662">
                  <c:v>0.42528735632183901</c:v>
                </c:pt>
                <c:pt idx="50663">
                  <c:v>0.43678160919540199</c:v>
                </c:pt>
                <c:pt idx="50664">
                  <c:v>0.44827586206896503</c:v>
                </c:pt>
                <c:pt idx="50665">
                  <c:v>0.45977011494252801</c:v>
                </c:pt>
                <c:pt idx="50666">
                  <c:v>0.47126436781609099</c:v>
                </c:pt>
                <c:pt idx="50667">
                  <c:v>0.48275862068965503</c:v>
                </c:pt>
                <c:pt idx="50668">
                  <c:v>0.49425287356321801</c:v>
                </c:pt>
                <c:pt idx="50669">
                  <c:v>0.50574712643678099</c:v>
                </c:pt>
                <c:pt idx="50670">
                  <c:v>0.51724137931034397</c:v>
                </c:pt>
                <c:pt idx="50671">
                  <c:v>0.52873563218390796</c:v>
                </c:pt>
                <c:pt idx="50672">
                  <c:v>0.54022988505747105</c:v>
                </c:pt>
                <c:pt idx="50673">
                  <c:v>0.55172413793103403</c:v>
                </c:pt>
                <c:pt idx="50674">
                  <c:v>0.56321839080459701</c:v>
                </c:pt>
                <c:pt idx="50675">
                  <c:v>0.57471264367816</c:v>
                </c:pt>
                <c:pt idx="50676">
                  <c:v>0.58620689655172398</c:v>
                </c:pt>
                <c:pt idx="50677">
                  <c:v>0.59770114942528696</c:v>
                </c:pt>
                <c:pt idx="50678">
                  <c:v>0.60919540229885005</c:v>
                </c:pt>
                <c:pt idx="50679">
                  <c:v>0.62068965517241304</c:v>
                </c:pt>
                <c:pt idx="50680">
                  <c:v>0.63218390804597702</c:v>
                </c:pt>
                <c:pt idx="50681">
                  <c:v>0.64367816091954</c:v>
                </c:pt>
                <c:pt idx="50682">
                  <c:v>0.65517241379310298</c:v>
                </c:pt>
                <c:pt idx="50683">
                  <c:v>0.66666666666666596</c:v>
                </c:pt>
                <c:pt idx="50684">
                  <c:v>0.67816091954022895</c:v>
                </c:pt>
                <c:pt idx="50685">
                  <c:v>0.68965517241379304</c:v>
                </c:pt>
                <c:pt idx="50686">
                  <c:v>0.70114942528735602</c:v>
                </c:pt>
                <c:pt idx="50687">
                  <c:v>0.712643678160919</c:v>
                </c:pt>
                <c:pt idx="50688">
                  <c:v>0.72413793103448199</c:v>
                </c:pt>
                <c:pt idx="50689">
                  <c:v>0.73563218390804597</c:v>
                </c:pt>
                <c:pt idx="50690">
                  <c:v>0.74712643678160895</c:v>
                </c:pt>
                <c:pt idx="50691">
                  <c:v>0.75862068965517204</c:v>
                </c:pt>
                <c:pt idx="50692">
                  <c:v>0.77011494252873502</c:v>
                </c:pt>
                <c:pt idx="50693">
                  <c:v>0.78160919540229801</c:v>
                </c:pt>
                <c:pt idx="50694">
                  <c:v>0.79310344827586199</c:v>
                </c:pt>
                <c:pt idx="50695">
                  <c:v>0.80459770114942497</c:v>
                </c:pt>
                <c:pt idx="50696">
                  <c:v>0.81609195402298795</c:v>
                </c:pt>
                <c:pt idx="50697">
                  <c:v>0.82758620689655105</c:v>
                </c:pt>
                <c:pt idx="50698">
                  <c:v>0.83908045977011403</c:v>
                </c:pt>
                <c:pt idx="50699">
                  <c:v>0.85057471264367801</c:v>
                </c:pt>
                <c:pt idx="50700">
                  <c:v>0.86206896551724099</c:v>
                </c:pt>
                <c:pt idx="50701">
                  <c:v>0.87356321839080397</c:v>
                </c:pt>
                <c:pt idx="50702">
                  <c:v>0.88505747126436696</c:v>
                </c:pt>
                <c:pt idx="50703">
                  <c:v>0.89655172413793105</c:v>
                </c:pt>
                <c:pt idx="50704">
                  <c:v>0.90804597701149403</c:v>
                </c:pt>
                <c:pt idx="50705">
                  <c:v>0.91954022988505701</c:v>
                </c:pt>
                <c:pt idx="50706">
                  <c:v>0.93103448275862</c:v>
                </c:pt>
                <c:pt idx="50707">
                  <c:v>0.94252873563218298</c:v>
                </c:pt>
                <c:pt idx="50708">
                  <c:v>0.95402298850574696</c:v>
                </c:pt>
                <c:pt idx="50709">
                  <c:v>0.96551724137931005</c:v>
                </c:pt>
                <c:pt idx="50710">
                  <c:v>0.97701149425287304</c:v>
                </c:pt>
                <c:pt idx="50711">
                  <c:v>0.98850574712643602</c:v>
                </c:pt>
                <c:pt idx="50712">
                  <c:v>0</c:v>
                </c:pt>
                <c:pt idx="50713">
                  <c:v>3.5714285714285698E-2</c:v>
                </c:pt>
                <c:pt idx="50714">
                  <c:v>7.1428571428571397E-2</c:v>
                </c:pt>
                <c:pt idx="50715">
                  <c:v>0.107142857142857</c:v>
                </c:pt>
                <c:pt idx="50716">
                  <c:v>0.14285714285714199</c:v>
                </c:pt>
                <c:pt idx="50717">
                  <c:v>0.17857142857142799</c:v>
                </c:pt>
                <c:pt idx="50718">
                  <c:v>0.214285714285714</c:v>
                </c:pt>
                <c:pt idx="50719">
                  <c:v>0.25</c:v>
                </c:pt>
                <c:pt idx="50720">
                  <c:v>0.28571428571428498</c:v>
                </c:pt>
                <c:pt idx="50721">
                  <c:v>0.32142857142857101</c:v>
                </c:pt>
                <c:pt idx="50722">
                  <c:v>0.35714285714285698</c:v>
                </c:pt>
                <c:pt idx="50723">
                  <c:v>0.39285714285714202</c:v>
                </c:pt>
                <c:pt idx="50724">
                  <c:v>0.42857142857142799</c:v>
                </c:pt>
                <c:pt idx="50725">
                  <c:v>0.46428571428571402</c:v>
                </c:pt>
                <c:pt idx="50726">
                  <c:v>0.5</c:v>
                </c:pt>
                <c:pt idx="50727">
                  <c:v>0.53571428571428503</c:v>
                </c:pt>
                <c:pt idx="50728">
                  <c:v>0.57142857142857095</c:v>
                </c:pt>
                <c:pt idx="50729">
                  <c:v>0.60714285714285698</c:v>
                </c:pt>
                <c:pt idx="50730">
                  <c:v>0.64285714285714202</c:v>
                </c:pt>
                <c:pt idx="50731">
                  <c:v>0.67857142857142805</c:v>
                </c:pt>
                <c:pt idx="50732">
                  <c:v>0.71428571428571397</c:v>
                </c:pt>
                <c:pt idx="50733">
                  <c:v>0.75</c:v>
                </c:pt>
                <c:pt idx="50734">
                  <c:v>0.78571428571428503</c:v>
                </c:pt>
                <c:pt idx="50735">
                  <c:v>0.82142857142857095</c:v>
                </c:pt>
                <c:pt idx="50736">
                  <c:v>0.85714285714285698</c:v>
                </c:pt>
                <c:pt idx="50737">
                  <c:v>0.89285714285714202</c:v>
                </c:pt>
                <c:pt idx="50738">
                  <c:v>0.92857142857142805</c:v>
                </c:pt>
                <c:pt idx="50739">
                  <c:v>0.96428571428571397</c:v>
                </c:pt>
                <c:pt idx="50740">
                  <c:v>0</c:v>
                </c:pt>
                <c:pt idx="50741">
                  <c:v>7.2992700729926996E-3</c:v>
                </c:pt>
                <c:pt idx="50742">
                  <c:v>1.4598540145985399E-2</c:v>
                </c:pt>
                <c:pt idx="50743">
                  <c:v>2.18978102189781E-2</c:v>
                </c:pt>
                <c:pt idx="50744">
                  <c:v>2.9197080291970798E-2</c:v>
                </c:pt>
                <c:pt idx="50745">
                  <c:v>3.6496350364963501E-2</c:v>
                </c:pt>
                <c:pt idx="50746">
                  <c:v>4.3795620437956199E-2</c:v>
                </c:pt>
                <c:pt idx="50747">
                  <c:v>5.1094890510948898E-2</c:v>
                </c:pt>
                <c:pt idx="50748">
                  <c:v>5.8394160583941597E-2</c:v>
                </c:pt>
                <c:pt idx="50749">
                  <c:v>6.5693430656934296E-2</c:v>
                </c:pt>
                <c:pt idx="50750">
                  <c:v>7.2992700729927001E-2</c:v>
                </c:pt>
                <c:pt idx="50751">
                  <c:v>8.0291970802919693E-2</c:v>
                </c:pt>
                <c:pt idx="50752">
                  <c:v>8.7591240875912399E-2</c:v>
                </c:pt>
                <c:pt idx="50753">
                  <c:v>9.4890510948905105E-2</c:v>
                </c:pt>
                <c:pt idx="50754">
                  <c:v>0.10218978102189701</c:v>
                </c:pt>
                <c:pt idx="50755">
                  <c:v>0.10948905109489</c:v>
                </c:pt>
                <c:pt idx="50756">
                  <c:v>0.116788321167883</c:v>
                </c:pt>
                <c:pt idx="50757">
                  <c:v>0.124087591240875</c:v>
                </c:pt>
                <c:pt idx="50758">
                  <c:v>0.13138686131386801</c:v>
                </c:pt>
                <c:pt idx="50759">
                  <c:v>0.13868613138686101</c:v>
                </c:pt>
                <c:pt idx="50760">
                  <c:v>0.145985401459854</c:v>
                </c:pt>
                <c:pt idx="50761">
                  <c:v>0.153284671532846</c:v>
                </c:pt>
                <c:pt idx="50762">
                  <c:v>0.160583941605839</c:v>
                </c:pt>
                <c:pt idx="50763">
                  <c:v>0.167883211678832</c:v>
                </c:pt>
                <c:pt idx="50764">
                  <c:v>0.17518248175182399</c:v>
                </c:pt>
                <c:pt idx="50765">
                  <c:v>0.18248175182481699</c:v>
                </c:pt>
                <c:pt idx="50766">
                  <c:v>0.18978102189780999</c:v>
                </c:pt>
                <c:pt idx="50767">
                  <c:v>0.19708029197080201</c:v>
                </c:pt>
                <c:pt idx="50768">
                  <c:v>0.20437956204379501</c:v>
                </c:pt>
                <c:pt idx="50769">
                  <c:v>0.21167883211678801</c:v>
                </c:pt>
                <c:pt idx="50770">
                  <c:v>0.218978102189781</c:v>
                </c:pt>
                <c:pt idx="50771">
                  <c:v>0.226277372262773</c:v>
                </c:pt>
                <c:pt idx="50772">
                  <c:v>0.233576642335766</c:v>
                </c:pt>
                <c:pt idx="50773">
                  <c:v>0.240875912408759</c:v>
                </c:pt>
                <c:pt idx="50774">
                  <c:v>0.24817518248175099</c:v>
                </c:pt>
                <c:pt idx="50775">
                  <c:v>0.25547445255474399</c:v>
                </c:pt>
                <c:pt idx="50776">
                  <c:v>0.26277372262773702</c:v>
                </c:pt>
                <c:pt idx="50777">
                  <c:v>0.27007299270072899</c:v>
                </c:pt>
                <c:pt idx="50778">
                  <c:v>0.27737226277372201</c:v>
                </c:pt>
                <c:pt idx="50779">
                  <c:v>0.28467153284671498</c:v>
                </c:pt>
                <c:pt idx="50780">
                  <c:v>0.29197080291970801</c:v>
                </c:pt>
                <c:pt idx="50781">
                  <c:v>0.29927007299269998</c:v>
                </c:pt>
                <c:pt idx="50782">
                  <c:v>0.306569343065693</c:v>
                </c:pt>
                <c:pt idx="50783">
                  <c:v>0.31386861313868603</c:v>
                </c:pt>
                <c:pt idx="50784">
                  <c:v>0.321167883211678</c:v>
                </c:pt>
                <c:pt idx="50785">
                  <c:v>0.32846715328467102</c:v>
                </c:pt>
                <c:pt idx="50786">
                  <c:v>0.33576642335766399</c:v>
                </c:pt>
                <c:pt idx="50787">
                  <c:v>0.34306569343065602</c:v>
                </c:pt>
                <c:pt idx="50788">
                  <c:v>0.35036496350364899</c:v>
                </c:pt>
                <c:pt idx="50789">
                  <c:v>0.35766423357664201</c:v>
                </c:pt>
                <c:pt idx="50790">
                  <c:v>0.36496350364963498</c:v>
                </c:pt>
                <c:pt idx="50791">
                  <c:v>0.37226277372262701</c:v>
                </c:pt>
                <c:pt idx="50792">
                  <c:v>0.37956204379561997</c:v>
                </c:pt>
                <c:pt idx="50793">
                  <c:v>0.386861313868613</c:v>
                </c:pt>
                <c:pt idx="50794">
                  <c:v>0.39416058394160502</c:v>
                </c:pt>
                <c:pt idx="50795">
                  <c:v>0.40145985401459799</c:v>
                </c:pt>
                <c:pt idx="50796">
                  <c:v>0.40875912408759102</c:v>
                </c:pt>
                <c:pt idx="50797">
                  <c:v>0.41605839416058299</c:v>
                </c:pt>
                <c:pt idx="50798">
                  <c:v>0.42335766423357601</c:v>
                </c:pt>
                <c:pt idx="50799">
                  <c:v>0.43065693430656898</c:v>
                </c:pt>
                <c:pt idx="50800">
                  <c:v>0.43795620437956201</c:v>
                </c:pt>
                <c:pt idx="50801">
                  <c:v>0.44525547445255398</c:v>
                </c:pt>
                <c:pt idx="50802">
                  <c:v>0.452554744525547</c:v>
                </c:pt>
                <c:pt idx="50803">
                  <c:v>0.45985401459853997</c:v>
                </c:pt>
                <c:pt idx="50804">
                  <c:v>0.467153284671532</c:v>
                </c:pt>
                <c:pt idx="50805">
                  <c:v>0.47445255474452502</c:v>
                </c:pt>
                <c:pt idx="50806">
                  <c:v>0.48175182481751799</c:v>
                </c:pt>
                <c:pt idx="50807">
                  <c:v>0.48905109489051002</c:v>
                </c:pt>
                <c:pt idx="50808">
                  <c:v>0.49635036496350299</c:v>
                </c:pt>
                <c:pt idx="50809">
                  <c:v>0.50364963503649596</c:v>
                </c:pt>
                <c:pt idx="50810">
                  <c:v>0.51094890510948898</c:v>
                </c:pt>
                <c:pt idx="50811">
                  <c:v>0.51824817518248101</c:v>
                </c:pt>
                <c:pt idx="50812">
                  <c:v>0.52554744525547403</c:v>
                </c:pt>
                <c:pt idx="50813">
                  <c:v>0.53284671532846695</c:v>
                </c:pt>
                <c:pt idx="50814">
                  <c:v>0.54014598540145897</c:v>
                </c:pt>
                <c:pt idx="50815">
                  <c:v>0.547445255474452</c:v>
                </c:pt>
                <c:pt idx="50816">
                  <c:v>0.55474452554744502</c:v>
                </c:pt>
                <c:pt idx="50817">
                  <c:v>0.56204379562043705</c:v>
                </c:pt>
                <c:pt idx="50818">
                  <c:v>0.56934306569342996</c:v>
                </c:pt>
                <c:pt idx="50819">
                  <c:v>0.57664233576642299</c:v>
                </c:pt>
                <c:pt idx="50820">
                  <c:v>0.58394160583941601</c:v>
                </c:pt>
                <c:pt idx="50821">
                  <c:v>0.59124087591240804</c:v>
                </c:pt>
                <c:pt idx="50822">
                  <c:v>0.59854014598540095</c:v>
                </c:pt>
                <c:pt idx="50823">
                  <c:v>0.60583941605839398</c:v>
                </c:pt>
                <c:pt idx="50824">
                  <c:v>0.613138686131386</c:v>
                </c:pt>
                <c:pt idx="50825">
                  <c:v>0.62043795620437903</c:v>
                </c:pt>
                <c:pt idx="50826">
                  <c:v>0.62773722627737205</c:v>
                </c:pt>
                <c:pt idx="50827">
                  <c:v>0.63503649635036497</c:v>
                </c:pt>
                <c:pt idx="50828">
                  <c:v>0.64233576642335699</c:v>
                </c:pt>
                <c:pt idx="50829">
                  <c:v>0.64963503649635002</c:v>
                </c:pt>
                <c:pt idx="50830">
                  <c:v>0.65693430656934304</c:v>
                </c:pt>
                <c:pt idx="50831">
                  <c:v>0.66423357664233496</c:v>
                </c:pt>
                <c:pt idx="50832">
                  <c:v>0.67153284671532798</c:v>
                </c:pt>
                <c:pt idx="50833">
                  <c:v>0.678832116788321</c:v>
                </c:pt>
                <c:pt idx="50834">
                  <c:v>0.68613138686131303</c:v>
                </c:pt>
                <c:pt idx="50835">
                  <c:v>0.69343065693430594</c:v>
                </c:pt>
                <c:pt idx="50836">
                  <c:v>0.70072992700729897</c:v>
                </c:pt>
                <c:pt idx="50837">
                  <c:v>0.70802919708029199</c:v>
                </c:pt>
                <c:pt idx="50838">
                  <c:v>0.71532846715328402</c:v>
                </c:pt>
                <c:pt idx="50839">
                  <c:v>0.72262773722627704</c:v>
                </c:pt>
                <c:pt idx="50840">
                  <c:v>0.72992700729926996</c:v>
                </c:pt>
                <c:pt idx="50841">
                  <c:v>0.73722627737226198</c:v>
                </c:pt>
                <c:pt idx="50842">
                  <c:v>0.74452554744525501</c:v>
                </c:pt>
                <c:pt idx="50843">
                  <c:v>0.75182481751824803</c:v>
                </c:pt>
                <c:pt idx="50844">
                  <c:v>0.75912408759123995</c:v>
                </c:pt>
                <c:pt idx="50845">
                  <c:v>0.76642335766423297</c:v>
                </c:pt>
                <c:pt idx="50846">
                  <c:v>0.773722627737226</c:v>
                </c:pt>
                <c:pt idx="50847">
                  <c:v>0.78102189781021902</c:v>
                </c:pt>
                <c:pt idx="50848">
                  <c:v>0.78832116788321105</c:v>
                </c:pt>
                <c:pt idx="50849">
                  <c:v>0.79562043795620396</c:v>
                </c:pt>
                <c:pt idx="50850">
                  <c:v>0.80291970802919699</c:v>
                </c:pt>
                <c:pt idx="50851">
                  <c:v>0.81021897810218901</c:v>
                </c:pt>
                <c:pt idx="50852">
                  <c:v>0.81751824817518204</c:v>
                </c:pt>
                <c:pt idx="50853">
                  <c:v>0.82481751824817495</c:v>
                </c:pt>
                <c:pt idx="50854">
                  <c:v>0.83211678832116698</c:v>
                </c:pt>
                <c:pt idx="50855">
                  <c:v>0.83941605839416</c:v>
                </c:pt>
                <c:pt idx="50856">
                  <c:v>0.84671532846715303</c:v>
                </c:pt>
                <c:pt idx="50857">
                  <c:v>0.85401459854014505</c:v>
                </c:pt>
                <c:pt idx="50858">
                  <c:v>0.86131386861313797</c:v>
                </c:pt>
                <c:pt idx="50859">
                  <c:v>0.86861313868613099</c:v>
                </c:pt>
                <c:pt idx="50860">
                  <c:v>0.87591240875912402</c:v>
                </c:pt>
                <c:pt idx="50861">
                  <c:v>0.88321167883211604</c:v>
                </c:pt>
                <c:pt idx="50862">
                  <c:v>0.89051094890510896</c:v>
                </c:pt>
                <c:pt idx="50863">
                  <c:v>0.89781021897810198</c:v>
                </c:pt>
                <c:pt idx="50864">
                  <c:v>0.90510948905109401</c:v>
                </c:pt>
                <c:pt idx="50865">
                  <c:v>0.91240875912408703</c:v>
                </c:pt>
                <c:pt idx="50866">
                  <c:v>0.91970802919707995</c:v>
                </c:pt>
                <c:pt idx="50867">
                  <c:v>0.92700729927007297</c:v>
                </c:pt>
                <c:pt idx="50868">
                  <c:v>0.934306569343065</c:v>
                </c:pt>
                <c:pt idx="50869">
                  <c:v>0.94160583941605802</c:v>
                </c:pt>
                <c:pt idx="50870">
                  <c:v>0.94890510948905105</c:v>
                </c:pt>
                <c:pt idx="50871">
                  <c:v>0.95620437956204296</c:v>
                </c:pt>
                <c:pt idx="50872">
                  <c:v>0.96350364963503599</c:v>
                </c:pt>
                <c:pt idx="50873">
                  <c:v>0.97080291970802901</c:v>
                </c:pt>
                <c:pt idx="50874">
                  <c:v>0.97810218978102104</c:v>
                </c:pt>
                <c:pt idx="50875">
                  <c:v>0.98540145985401395</c:v>
                </c:pt>
                <c:pt idx="50876">
                  <c:v>0.99270072992700698</c:v>
                </c:pt>
                <c:pt idx="50877">
                  <c:v>0</c:v>
                </c:pt>
                <c:pt idx="50878">
                  <c:v>1.2500000000000001E-2</c:v>
                </c:pt>
                <c:pt idx="50879">
                  <c:v>2.5000000000000001E-2</c:v>
                </c:pt>
                <c:pt idx="50880">
                  <c:v>3.7499999999999999E-2</c:v>
                </c:pt>
                <c:pt idx="50881">
                  <c:v>0.05</c:v>
                </c:pt>
                <c:pt idx="50882">
                  <c:v>6.25E-2</c:v>
                </c:pt>
                <c:pt idx="50883">
                  <c:v>7.4999999999999997E-2</c:v>
                </c:pt>
                <c:pt idx="50884">
                  <c:v>8.7499999999999994E-2</c:v>
                </c:pt>
                <c:pt idx="50885">
                  <c:v>0.1</c:v>
                </c:pt>
                <c:pt idx="50886">
                  <c:v>0.1125</c:v>
                </c:pt>
                <c:pt idx="50887">
                  <c:v>0.125</c:v>
                </c:pt>
                <c:pt idx="50888">
                  <c:v>0.13750000000000001</c:v>
                </c:pt>
                <c:pt idx="50889">
                  <c:v>0.15</c:v>
                </c:pt>
                <c:pt idx="50890">
                  <c:v>0.16250000000000001</c:v>
                </c:pt>
                <c:pt idx="50891">
                  <c:v>0.17499999999999999</c:v>
                </c:pt>
                <c:pt idx="50892">
                  <c:v>0.1875</c:v>
                </c:pt>
                <c:pt idx="50893">
                  <c:v>0.2</c:v>
                </c:pt>
                <c:pt idx="50894">
                  <c:v>0.21249999999999999</c:v>
                </c:pt>
                <c:pt idx="50895">
                  <c:v>0.22500000000000001</c:v>
                </c:pt>
                <c:pt idx="50896">
                  <c:v>0.23749999999999999</c:v>
                </c:pt>
                <c:pt idx="50897">
                  <c:v>0.25</c:v>
                </c:pt>
                <c:pt idx="50898">
                  <c:v>0.26250000000000001</c:v>
                </c:pt>
                <c:pt idx="50899">
                  <c:v>0.27500000000000002</c:v>
                </c:pt>
                <c:pt idx="50900">
                  <c:v>0.28749999999999998</c:v>
                </c:pt>
                <c:pt idx="50901">
                  <c:v>0.3</c:v>
                </c:pt>
                <c:pt idx="50902">
                  <c:v>0.3125</c:v>
                </c:pt>
                <c:pt idx="50903">
                  <c:v>0.32500000000000001</c:v>
                </c:pt>
                <c:pt idx="50904">
                  <c:v>0.33750000000000002</c:v>
                </c:pt>
                <c:pt idx="50905">
                  <c:v>0.35</c:v>
                </c:pt>
                <c:pt idx="50906">
                  <c:v>0.36249999999999999</c:v>
                </c:pt>
                <c:pt idx="50907">
                  <c:v>0.375</c:v>
                </c:pt>
                <c:pt idx="50908">
                  <c:v>0.38750000000000001</c:v>
                </c:pt>
                <c:pt idx="50909">
                  <c:v>0.4</c:v>
                </c:pt>
                <c:pt idx="50910">
                  <c:v>0.41249999999999998</c:v>
                </c:pt>
                <c:pt idx="50911">
                  <c:v>0.42499999999999999</c:v>
                </c:pt>
                <c:pt idx="50912">
                  <c:v>0.4375</c:v>
                </c:pt>
                <c:pt idx="50913">
                  <c:v>0.45</c:v>
                </c:pt>
                <c:pt idx="50914">
                  <c:v>0.46250000000000002</c:v>
                </c:pt>
                <c:pt idx="50915">
                  <c:v>0.47499999999999998</c:v>
                </c:pt>
                <c:pt idx="50916">
                  <c:v>0.48749999999999999</c:v>
                </c:pt>
                <c:pt idx="50917">
                  <c:v>0.5</c:v>
                </c:pt>
                <c:pt idx="50918">
                  <c:v>0.51249999999999996</c:v>
                </c:pt>
                <c:pt idx="50919">
                  <c:v>0.52500000000000002</c:v>
                </c:pt>
                <c:pt idx="50920">
                  <c:v>0.53749999999999998</c:v>
                </c:pt>
                <c:pt idx="50921">
                  <c:v>0.55000000000000004</c:v>
                </c:pt>
                <c:pt idx="50922">
                  <c:v>0.5625</c:v>
                </c:pt>
                <c:pt idx="50923">
                  <c:v>0.57499999999999996</c:v>
                </c:pt>
                <c:pt idx="50924">
                  <c:v>0.58750000000000002</c:v>
                </c:pt>
                <c:pt idx="50925">
                  <c:v>0.6</c:v>
                </c:pt>
                <c:pt idx="50926">
                  <c:v>0.61250000000000004</c:v>
                </c:pt>
                <c:pt idx="50927">
                  <c:v>0.625</c:v>
                </c:pt>
                <c:pt idx="50928">
                  <c:v>0.63749999999999996</c:v>
                </c:pt>
                <c:pt idx="50929">
                  <c:v>0.65</c:v>
                </c:pt>
                <c:pt idx="50930">
                  <c:v>0.66249999999999998</c:v>
                </c:pt>
                <c:pt idx="50931">
                  <c:v>0.67500000000000004</c:v>
                </c:pt>
                <c:pt idx="50932">
                  <c:v>0.6875</c:v>
                </c:pt>
                <c:pt idx="50933">
                  <c:v>0.7</c:v>
                </c:pt>
                <c:pt idx="50934">
                  <c:v>0.71250000000000002</c:v>
                </c:pt>
                <c:pt idx="50935">
                  <c:v>0.72499999999999998</c:v>
                </c:pt>
                <c:pt idx="50936">
                  <c:v>0.73750000000000004</c:v>
                </c:pt>
                <c:pt idx="50937">
                  <c:v>0.75</c:v>
                </c:pt>
                <c:pt idx="50938">
                  <c:v>0.76249999999999996</c:v>
                </c:pt>
                <c:pt idx="50939">
                  <c:v>0.77500000000000002</c:v>
                </c:pt>
                <c:pt idx="50940">
                  <c:v>0.78749999999999998</c:v>
                </c:pt>
                <c:pt idx="50941">
                  <c:v>0.8</c:v>
                </c:pt>
                <c:pt idx="50942">
                  <c:v>0.8125</c:v>
                </c:pt>
                <c:pt idx="50943">
                  <c:v>0.82499999999999996</c:v>
                </c:pt>
                <c:pt idx="50944">
                  <c:v>0.83750000000000002</c:v>
                </c:pt>
                <c:pt idx="50945">
                  <c:v>0.85</c:v>
                </c:pt>
                <c:pt idx="50946">
                  <c:v>0.86250000000000004</c:v>
                </c:pt>
                <c:pt idx="50947">
                  <c:v>0.875</c:v>
                </c:pt>
                <c:pt idx="50948">
                  <c:v>0.88749999999999996</c:v>
                </c:pt>
                <c:pt idx="50949">
                  <c:v>0.9</c:v>
                </c:pt>
                <c:pt idx="50950">
                  <c:v>0.91249999999999998</c:v>
                </c:pt>
                <c:pt idx="50951">
                  <c:v>0.92500000000000004</c:v>
                </c:pt>
                <c:pt idx="50952">
                  <c:v>0.9375</c:v>
                </c:pt>
                <c:pt idx="50953">
                  <c:v>0.95</c:v>
                </c:pt>
                <c:pt idx="50954">
                  <c:v>0.96250000000000002</c:v>
                </c:pt>
                <c:pt idx="50955">
                  <c:v>0.97499999999999998</c:v>
                </c:pt>
                <c:pt idx="50956">
                  <c:v>0.98750000000000004</c:v>
                </c:pt>
                <c:pt idx="50957">
                  <c:v>0</c:v>
                </c:pt>
                <c:pt idx="50958">
                  <c:v>1.35135135135135E-2</c:v>
                </c:pt>
                <c:pt idx="50959">
                  <c:v>2.7027027027027001E-2</c:v>
                </c:pt>
                <c:pt idx="50960">
                  <c:v>4.0540540540540501E-2</c:v>
                </c:pt>
                <c:pt idx="50961">
                  <c:v>5.4054054054054002E-2</c:v>
                </c:pt>
                <c:pt idx="50962">
                  <c:v>6.7567567567567502E-2</c:v>
                </c:pt>
                <c:pt idx="50963">
                  <c:v>8.1081081081081002E-2</c:v>
                </c:pt>
                <c:pt idx="50964">
                  <c:v>9.45945945945946E-2</c:v>
                </c:pt>
                <c:pt idx="50965">
                  <c:v>0.108108108108108</c:v>
                </c:pt>
                <c:pt idx="50966">
                  <c:v>0.121621621621621</c:v>
                </c:pt>
                <c:pt idx="50967">
                  <c:v>0.135135135135135</c:v>
                </c:pt>
                <c:pt idx="50968">
                  <c:v>0.14864864864864799</c:v>
                </c:pt>
                <c:pt idx="50969">
                  <c:v>0.162162162162162</c:v>
                </c:pt>
                <c:pt idx="50970">
                  <c:v>0.17567567567567499</c:v>
                </c:pt>
                <c:pt idx="50971">
                  <c:v>0.18918918918918901</c:v>
                </c:pt>
                <c:pt idx="50972">
                  <c:v>0.20270270270270199</c:v>
                </c:pt>
                <c:pt idx="50973">
                  <c:v>0.21621621621621601</c:v>
                </c:pt>
                <c:pt idx="50974">
                  <c:v>0.22972972972972899</c:v>
                </c:pt>
                <c:pt idx="50975">
                  <c:v>0.24324324324324301</c:v>
                </c:pt>
                <c:pt idx="50976">
                  <c:v>0.25675675675675602</c:v>
                </c:pt>
                <c:pt idx="50977">
                  <c:v>0.27027027027027001</c:v>
                </c:pt>
                <c:pt idx="50978">
                  <c:v>0.28378378378378299</c:v>
                </c:pt>
                <c:pt idx="50979">
                  <c:v>0.29729729729729698</c:v>
                </c:pt>
                <c:pt idx="50980">
                  <c:v>0.31081081081081002</c:v>
                </c:pt>
                <c:pt idx="50981">
                  <c:v>0.32432432432432401</c:v>
                </c:pt>
                <c:pt idx="50982">
                  <c:v>0.337837837837837</c:v>
                </c:pt>
                <c:pt idx="50983">
                  <c:v>0.35135135135135098</c:v>
                </c:pt>
                <c:pt idx="50984">
                  <c:v>0.36486486486486402</c:v>
                </c:pt>
                <c:pt idx="50985">
                  <c:v>0.37837837837837801</c:v>
                </c:pt>
                <c:pt idx="50986">
                  <c:v>0.391891891891891</c:v>
                </c:pt>
                <c:pt idx="50987">
                  <c:v>0.40540540540540498</c:v>
                </c:pt>
                <c:pt idx="50988">
                  <c:v>0.41891891891891803</c:v>
                </c:pt>
                <c:pt idx="50989">
                  <c:v>0.43243243243243201</c:v>
                </c:pt>
                <c:pt idx="50990">
                  <c:v>0.445945945945945</c:v>
                </c:pt>
                <c:pt idx="50991">
                  <c:v>0.45945945945945899</c:v>
                </c:pt>
                <c:pt idx="50992">
                  <c:v>0.47297297297297197</c:v>
                </c:pt>
                <c:pt idx="50993">
                  <c:v>0.48648648648648601</c:v>
                </c:pt>
                <c:pt idx="50994">
                  <c:v>0.5</c:v>
                </c:pt>
                <c:pt idx="50995">
                  <c:v>0.51351351351351304</c:v>
                </c:pt>
                <c:pt idx="50996">
                  <c:v>0.52702702702702697</c:v>
                </c:pt>
                <c:pt idx="50997">
                  <c:v>0.54054054054054002</c:v>
                </c:pt>
                <c:pt idx="50998">
                  <c:v>0.55405405405405395</c:v>
                </c:pt>
                <c:pt idx="50999">
                  <c:v>0.56756756756756699</c:v>
                </c:pt>
                <c:pt idx="51000">
                  <c:v>0.58108108108108103</c:v>
                </c:pt>
                <c:pt idx="51001">
                  <c:v>0.59459459459459396</c:v>
                </c:pt>
                <c:pt idx="51002">
                  <c:v>0.608108108108108</c:v>
                </c:pt>
                <c:pt idx="51003">
                  <c:v>0.62162162162162105</c:v>
                </c:pt>
                <c:pt idx="51004">
                  <c:v>0.63513513513513498</c:v>
                </c:pt>
                <c:pt idx="51005">
                  <c:v>0.64864864864864802</c:v>
                </c:pt>
                <c:pt idx="51006">
                  <c:v>0.66216216216216195</c:v>
                </c:pt>
                <c:pt idx="51007">
                  <c:v>0.67567567567567499</c:v>
                </c:pt>
                <c:pt idx="51008">
                  <c:v>0.68918918918918903</c:v>
                </c:pt>
                <c:pt idx="51009">
                  <c:v>0.70270270270270196</c:v>
                </c:pt>
                <c:pt idx="51010">
                  <c:v>0.71621621621621601</c:v>
                </c:pt>
                <c:pt idx="51011">
                  <c:v>0.72972972972972905</c:v>
                </c:pt>
                <c:pt idx="51012">
                  <c:v>0.74324324324324298</c:v>
                </c:pt>
                <c:pt idx="51013">
                  <c:v>0.75675675675675602</c:v>
                </c:pt>
                <c:pt idx="51014">
                  <c:v>0.77027027027026995</c:v>
                </c:pt>
                <c:pt idx="51015">
                  <c:v>0.78378378378378299</c:v>
                </c:pt>
                <c:pt idx="51016">
                  <c:v>0.79729729729729704</c:v>
                </c:pt>
                <c:pt idx="51017">
                  <c:v>0.81081081081080997</c:v>
                </c:pt>
                <c:pt idx="51018">
                  <c:v>0.82432432432432401</c:v>
                </c:pt>
                <c:pt idx="51019">
                  <c:v>0.83783783783783705</c:v>
                </c:pt>
                <c:pt idx="51020">
                  <c:v>0.85135135135135098</c:v>
                </c:pt>
                <c:pt idx="51021">
                  <c:v>0.86486486486486402</c:v>
                </c:pt>
                <c:pt idx="51022">
                  <c:v>0.87837837837837796</c:v>
                </c:pt>
                <c:pt idx="51023">
                  <c:v>0.891891891891891</c:v>
                </c:pt>
                <c:pt idx="51024">
                  <c:v>0.90540540540540504</c:v>
                </c:pt>
                <c:pt idx="51025">
                  <c:v>0.91891891891891897</c:v>
                </c:pt>
                <c:pt idx="51026">
                  <c:v>0.93243243243243201</c:v>
                </c:pt>
                <c:pt idx="51027">
                  <c:v>0.94594594594594505</c:v>
                </c:pt>
                <c:pt idx="51028">
                  <c:v>0.95945945945945899</c:v>
                </c:pt>
                <c:pt idx="51029">
                  <c:v>0.97297297297297303</c:v>
                </c:pt>
                <c:pt idx="51030">
                  <c:v>0.98648648648648596</c:v>
                </c:pt>
                <c:pt idx="51031">
                  <c:v>0</c:v>
                </c:pt>
                <c:pt idx="51032">
                  <c:v>1.42857142857142E-2</c:v>
                </c:pt>
                <c:pt idx="51033">
                  <c:v>2.8571428571428501E-2</c:v>
                </c:pt>
                <c:pt idx="51034">
                  <c:v>4.2857142857142802E-2</c:v>
                </c:pt>
                <c:pt idx="51035">
                  <c:v>5.7142857142857099E-2</c:v>
                </c:pt>
                <c:pt idx="51036">
                  <c:v>7.1428571428571397E-2</c:v>
                </c:pt>
                <c:pt idx="51037">
                  <c:v>8.5714285714285701E-2</c:v>
                </c:pt>
                <c:pt idx="51038">
                  <c:v>0.1</c:v>
                </c:pt>
                <c:pt idx="51039">
                  <c:v>0.114285714285714</c:v>
                </c:pt>
                <c:pt idx="51040">
                  <c:v>0.128571428571428</c:v>
                </c:pt>
                <c:pt idx="51041">
                  <c:v>0.14285714285714199</c:v>
                </c:pt>
                <c:pt idx="51042">
                  <c:v>0.157142857142857</c:v>
                </c:pt>
                <c:pt idx="51043">
                  <c:v>0.17142857142857101</c:v>
                </c:pt>
                <c:pt idx="51044">
                  <c:v>0.185714285714285</c:v>
                </c:pt>
                <c:pt idx="51045">
                  <c:v>0.2</c:v>
                </c:pt>
                <c:pt idx="51046">
                  <c:v>0.214285714285714</c:v>
                </c:pt>
                <c:pt idx="51047">
                  <c:v>0.22857142857142801</c:v>
                </c:pt>
                <c:pt idx="51048">
                  <c:v>0.24285714285714199</c:v>
                </c:pt>
                <c:pt idx="51049">
                  <c:v>0.25714285714285701</c:v>
                </c:pt>
                <c:pt idx="51050">
                  <c:v>0.27142857142857102</c:v>
                </c:pt>
                <c:pt idx="51051">
                  <c:v>0.28571428571428498</c:v>
                </c:pt>
                <c:pt idx="51052">
                  <c:v>0.3</c:v>
                </c:pt>
                <c:pt idx="51053">
                  <c:v>0.314285714285714</c:v>
                </c:pt>
                <c:pt idx="51054">
                  <c:v>0.32857142857142801</c:v>
                </c:pt>
                <c:pt idx="51055">
                  <c:v>0.34285714285714203</c:v>
                </c:pt>
                <c:pt idx="51056">
                  <c:v>0.35714285714285698</c:v>
                </c:pt>
                <c:pt idx="51057">
                  <c:v>0.371428571428571</c:v>
                </c:pt>
                <c:pt idx="51058">
                  <c:v>0.38571428571428501</c:v>
                </c:pt>
                <c:pt idx="51059">
                  <c:v>0.4</c:v>
                </c:pt>
                <c:pt idx="51060">
                  <c:v>0.41428571428571398</c:v>
                </c:pt>
                <c:pt idx="51061">
                  <c:v>0.42857142857142799</c:v>
                </c:pt>
                <c:pt idx="51062">
                  <c:v>0.44285714285714201</c:v>
                </c:pt>
                <c:pt idx="51063">
                  <c:v>0.45714285714285702</c:v>
                </c:pt>
                <c:pt idx="51064">
                  <c:v>0.47142857142857097</c:v>
                </c:pt>
                <c:pt idx="51065">
                  <c:v>0.48571428571428499</c:v>
                </c:pt>
                <c:pt idx="51066">
                  <c:v>0.5</c:v>
                </c:pt>
                <c:pt idx="51067">
                  <c:v>0.51428571428571401</c:v>
                </c:pt>
                <c:pt idx="51068">
                  <c:v>0.52857142857142803</c:v>
                </c:pt>
                <c:pt idx="51069">
                  <c:v>0.54285714285714204</c:v>
                </c:pt>
                <c:pt idx="51070">
                  <c:v>0.55714285714285705</c:v>
                </c:pt>
                <c:pt idx="51071">
                  <c:v>0.57142857142857095</c:v>
                </c:pt>
                <c:pt idx="51072">
                  <c:v>0.58571428571428497</c:v>
                </c:pt>
                <c:pt idx="51073">
                  <c:v>0.6</c:v>
                </c:pt>
                <c:pt idx="51074">
                  <c:v>0.61428571428571399</c:v>
                </c:pt>
                <c:pt idx="51075">
                  <c:v>0.628571428571428</c:v>
                </c:pt>
                <c:pt idx="51076">
                  <c:v>0.64285714285714202</c:v>
                </c:pt>
                <c:pt idx="51077">
                  <c:v>0.65714285714285703</c:v>
                </c:pt>
                <c:pt idx="51078">
                  <c:v>0.67142857142857104</c:v>
                </c:pt>
                <c:pt idx="51079">
                  <c:v>0.68571428571428505</c:v>
                </c:pt>
                <c:pt idx="51080">
                  <c:v>0.7</c:v>
                </c:pt>
                <c:pt idx="51081">
                  <c:v>0.71428571428571397</c:v>
                </c:pt>
                <c:pt idx="51082">
                  <c:v>0.72857142857142798</c:v>
                </c:pt>
                <c:pt idx="51083">
                  <c:v>0.74285714285714199</c:v>
                </c:pt>
                <c:pt idx="51084">
                  <c:v>0.75714285714285701</c:v>
                </c:pt>
                <c:pt idx="51085">
                  <c:v>0.77142857142857102</c:v>
                </c:pt>
                <c:pt idx="51086">
                  <c:v>0.78571428571428503</c:v>
                </c:pt>
                <c:pt idx="51087">
                  <c:v>0.8</c:v>
                </c:pt>
                <c:pt idx="51088">
                  <c:v>0.81428571428571395</c:v>
                </c:pt>
                <c:pt idx="51089">
                  <c:v>0.82857142857142796</c:v>
                </c:pt>
                <c:pt idx="51090">
                  <c:v>0.84285714285714197</c:v>
                </c:pt>
                <c:pt idx="51091">
                  <c:v>0.85714285714285698</c:v>
                </c:pt>
                <c:pt idx="51092">
                  <c:v>0.871428571428571</c:v>
                </c:pt>
                <c:pt idx="51093">
                  <c:v>0.88571428571428501</c:v>
                </c:pt>
                <c:pt idx="51094">
                  <c:v>0.9</c:v>
                </c:pt>
                <c:pt idx="51095">
                  <c:v>0.91428571428571404</c:v>
                </c:pt>
                <c:pt idx="51096">
                  <c:v>0.92857142857142805</c:v>
                </c:pt>
                <c:pt idx="51097">
                  <c:v>0.94285714285714195</c:v>
                </c:pt>
                <c:pt idx="51098">
                  <c:v>0.95714285714285696</c:v>
                </c:pt>
                <c:pt idx="51099">
                  <c:v>0.97142857142857097</c:v>
                </c:pt>
                <c:pt idx="51100">
                  <c:v>0.98571428571428499</c:v>
                </c:pt>
                <c:pt idx="51101">
                  <c:v>0</c:v>
                </c:pt>
                <c:pt idx="51102">
                  <c:v>2.4390243902439001E-2</c:v>
                </c:pt>
                <c:pt idx="51103">
                  <c:v>4.8780487804878002E-2</c:v>
                </c:pt>
                <c:pt idx="51104">
                  <c:v>7.3170731707316999E-2</c:v>
                </c:pt>
                <c:pt idx="51105">
                  <c:v>9.7560975609756101E-2</c:v>
                </c:pt>
                <c:pt idx="51106">
                  <c:v>0.12195121951219499</c:v>
                </c:pt>
                <c:pt idx="51107">
                  <c:v>0.146341463414634</c:v>
                </c:pt>
                <c:pt idx="51108">
                  <c:v>0.17073170731707299</c:v>
                </c:pt>
                <c:pt idx="51109">
                  <c:v>0.19512195121951201</c:v>
                </c:pt>
                <c:pt idx="51110">
                  <c:v>0.219512195121951</c:v>
                </c:pt>
                <c:pt idx="51111">
                  <c:v>0.24390243902438999</c:v>
                </c:pt>
                <c:pt idx="51112">
                  <c:v>0.26829268292682901</c:v>
                </c:pt>
                <c:pt idx="51113">
                  <c:v>0.292682926829268</c:v>
                </c:pt>
                <c:pt idx="51114">
                  <c:v>0.31707317073170699</c:v>
                </c:pt>
                <c:pt idx="51115">
                  <c:v>0.34146341463414598</c:v>
                </c:pt>
                <c:pt idx="51116">
                  <c:v>0.36585365853658502</c:v>
                </c:pt>
                <c:pt idx="51117">
                  <c:v>0.39024390243902402</c:v>
                </c:pt>
                <c:pt idx="51118">
                  <c:v>0.41463414634146301</c:v>
                </c:pt>
                <c:pt idx="51119">
                  <c:v>0.439024390243902</c:v>
                </c:pt>
                <c:pt idx="51120">
                  <c:v>0.46341463414634099</c:v>
                </c:pt>
                <c:pt idx="51121">
                  <c:v>0.48780487804877998</c:v>
                </c:pt>
                <c:pt idx="51122">
                  <c:v>0.51219512195121897</c:v>
                </c:pt>
                <c:pt idx="51123">
                  <c:v>0.53658536585365801</c:v>
                </c:pt>
                <c:pt idx="51124">
                  <c:v>0.56097560975609695</c:v>
                </c:pt>
                <c:pt idx="51125">
                  <c:v>0.585365853658536</c:v>
                </c:pt>
                <c:pt idx="51126">
                  <c:v>0.60975609756097504</c:v>
                </c:pt>
                <c:pt idx="51127">
                  <c:v>0.63414634146341398</c:v>
                </c:pt>
                <c:pt idx="51128">
                  <c:v>0.65853658536585302</c:v>
                </c:pt>
                <c:pt idx="51129">
                  <c:v>0.68292682926829196</c:v>
                </c:pt>
                <c:pt idx="51130">
                  <c:v>0.707317073170731</c:v>
                </c:pt>
                <c:pt idx="51131">
                  <c:v>0.73170731707317005</c:v>
                </c:pt>
                <c:pt idx="51132">
                  <c:v>0.75609756097560898</c:v>
                </c:pt>
                <c:pt idx="51133">
                  <c:v>0.78048780487804803</c:v>
                </c:pt>
                <c:pt idx="51134">
                  <c:v>0.80487804878048697</c:v>
                </c:pt>
                <c:pt idx="51135">
                  <c:v>0.82926829268292601</c:v>
                </c:pt>
                <c:pt idx="51136">
                  <c:v>0.85365853658536495</c:v>
                </c:pt>
                <c:pt idx="51137">
                  <c:v>0.87804878048780399</c:v>
                </c:pt>
                <c:pt idx="51138">
                  <c:v>0.90243902439024304</c:v>
                </c:pt>
                <c:pt idx="51139">
                  <c:v>0.92682926829268297</c:v>
                </c:pt>
                <c:pt idx="51140">
                  <c:v>0.95121951219512102</c:v>
                </c:pt>
                <c:pt idx="51141">
                  <c:v>0.97560975609756095</c:v>
                </c:pt>
                <c:pt idx="51142">
                  <c:v>0</c:v>
                </c:pt>
                <c:pt idx="51143">
                  <c:v>1.7857142857142801E-2</c:v>
                </c:pt>
                <c:pt idx="51144">
                  <c:v>3.5714285714285698E-2</c:v>
                </c:pt>
                <c:pt idx="51145">
                  <c:v>5.3571428571428499E-2</c:v>
                </c:pt>
                <c:pt idx="51146">
                  <c:v>7.1428571428571397E-2</c:v>
                </c:pt>
                <c:pt idx="51147">
                  <c:v>8.9285714285714204E-2</c:v>
                </c:pt>
                <c:pt idx="51148">
                  <c:v>0.107142857142857</c:v>
                </c:pt>
                <c:pt idx="51149">
                  <c:v>0.125</c:v>
                </c:pt>
                <c:pt idx="51150">
                  <c:v>0.14285714285714199</c:v>
                </c:pt>
                <c:pt idx="51151">
                  <c:v>0.160714285714285</c:v>
                </c:pt>
                <c:pt idx="51152">
                  <c:v>0.17857142857142799</c:v>
                </c:pt>
                <c:pt idx="51153">
                  <c:v>0.19642857142857101</c:v>
                </c:pt>
                <c:pt idx="51154">
                  <c:v>0.214285714285714</c:v>
                </c:pt>
                <c:pt idx="51155">
                  <c:v>0.23214285714285701</c:v>
                </c:pt>
                <c:pt idx="51156">
                  <c:v>0.25</c:v>
                </c:pt>
                <c:pt idx="51157">
                  <c:v>0.26785714285714202</c:v>
                </c:pt>
                <c:pt idx="51158">
                  <c:v>0.28571428571428498</c:v>
                </c:pt>
                <c:pt idx="51159">
                  <c:v>0.30357142857142799</c:v>
                </c:pt>
                <c:pt idx="51160">
                  <c:v>0.32142857142857101</c:v>
                </c:pt>
                <c:pt idx="51161">
                  <c:v>0.33928571428571402</c:v>
                </c:pt>
                <c:pt idx="51162">
                  <c:v>0.35714285714285698</c:v>
                </c:pt>
                <c:pt idx="51163">
                  <c:v>0.375</c:v>
                </c:pt>
                <c:pt idx="51164">
                  <c:v>0.39285714285714202</c:v>
                </c:pt>
                <c:pt idx="51165">
                  <c:v>0.41071428571428498</c:v>
                </c:pt>
                <c:pt idx="51166">
                  <c:v>0.42857142857142799</c:v>
                </c:pt>
                <c:pt idx="51167">
                  <c:v>0.44642857142857101</c:v>
                </c:pt>
                <c:pt idx="51168">
                  <c:v>0.46428571428571402</c:v>
                </c:pt>
                <c:pt idx="51169">
                  <c:v>0.48214285714285698</c:v>
                </c:pt>
                <c:pt idx="51170">
                  <c:v>0.5</c:v>
                </c:pt>
                <c:pt idx="51171">
                  <c:v>0.51785714285714202</c:v>
                </c:pt>
                <c:pt idx="51172">
                  <c:v>0.53571428571428503</c:v>
                </c:pt>
                <c:pt idx="51173">
                  <c:v>0.55357142857142805</c:v>
                </c:pt>
                <c:pt idx="51174">
                  <c:v>0.57142857142857095</c:v>
                </c:pt>
                <c:pt idx="51175">
                  <c:v>0.58928571428571397</c:v>
                </c:pt>
                <c:pt idx="51176">
                  <c:v>0.60714285714285698</c:v>
                </c:pt>
                <c:pt idx="51177">
                  <c:v>0.625</c:v>
                </c:pt>
                <c:pt idx="51178">
                  <c:v>0.64285714285714202</c:v>
                </c:pt>
                <c:pt idx="51179">
                  <c:v>0.66071428571428503</c:v>
                </c:pt>
                <c:pt idx="51180">
                  <c:v>0.67857142857142805</c:v>
                </c:pt>
                <c:pt idx="51181">
                  <c:v>0.69642857142857095</c:v>
                </c:pt>
                <c:pt idx="51182">
                  <c:v>0.71428571428571397</c:v>
                </c:pt>
                <c:pt idx="51183">
                  <c:v>0.73214285714285698</c:v>
                </c:pt>
                <c:pt idx="51184">
                  <c:v>0.75</c:v>
                </c:pt>
                <c:pt idx="51185">
                  <c:v>0.76785714285714202</c:v>
                </c:pt>
                <c:pt idx="51186">
                  <c:v>0.78571428571428503</c:v>
                </c:pt>
                <c:pt idx="51187">
                  <c:v>0.80357142857142805</c:v>
                </c:pt>
                <c:pt idx="51188">
                  <c:v>0.82142857142857095</c:v>
                </c:pt>
                <c:pt idx="51189">
                  <c:v>0.83928571428571397</c:v>
                </c:pt>
                <c:pt idx="51190">
                  <c:v>0.85714285714285698</c:v>
                </c:pt>
                <c:pt idx="51191">
                  <c:v>0.875</c:v>
                </c:pt>
                <c:pt idx="51192">
                  <c:v>0.89285714285714202</c:v>
                </c:pt>
                <c:pt idx="51193">
                  <c:v>0.91071428571428503</c:v>
                </c:pt>
                <c:pt idx="51194">
                  <c:v>0.92857142857142805</c:v>
                </c:pt>
                <c:pt idx="51195">
                  <c:v>0.94642857142857095</c:v>
                </c:pt>
                <c:pt idx="51196">
                  <c:v>0.96428571428571397</c:v>
                </c:pt>
                <c:pt idx="51197">
                  <c:v>0.98214285714285698</c:v>
                </c:pt>
                <c:pt idx="51198">
                  <c:v>0</c:v>
                </c:pt>
                <c:pt idx="51199">
                  <c:v>9.0909090909090905E-3</c:v>
                </c:pt>
                <c:pt idx="51200">
                  <c:v>1.8181818181818101E-2</c:v>
                </c:pt>
                <c:pt idx="51201">
                  <c:v>2.7272727272727199E-2</c:v>
                </c:pt>
                <c:pt idx="51202">
                  <c:v>3.6363636363636299E-2</c:v>
                </c:pt>
                <c:pt idx="51203">
                  <c:v>4.54545454545454E-2</c:v>
                </c:pt>
                <c:pt idx="51204">
                  <c:v>5.4545454545454501E-2</c:v>
                </c:pt>
                <c:pt idx="51205">
                  <c:v>6.3636363636363602E-2</c:v>
                </c:pt>
                <c:pt idx="51206">
                  <c:v>7.2727272727272696E-2</c:v>
                </c:pt>
                <c:pt idx="51207">
                  <c:v>8.1818181818181804E-2</c:v>
                </c:pt>
                <c:pt idx="51208">
                  <c:v>9.0909090909090898E-2</c:v>
                </c:pt>
                <c:pt idx="51209">
                  <c:v>0.1</c:v>
                </c:pt>
                <c:pt idx="51210">
                  <c:v>0.109090909090909</c:v>
                </c:pt>
                <c:pt idx="51211">
                  <c:v>0.118181818181818</c:v>
                </c:pt>
                <c:pt idx="51212">
                  <c:v>0.12727272727272701</c:v>
                </c:pt>
                <c:pt idx="51213">
                  <c:v>0.13636363636363599</c:v>
                </c:pt>
                <c:pt idx="51214">
                  <c:v>0.145454545454545</c:v>
                </c:pt>
                <c:pt idx="51215">
                  <c:v>0.15454545454545399</c:v>
                </c:pt>
                <c:pt idx="51216">
                  <c:v>0.163636363636363</c:v>
                </c:pt>
                <c:pt idx="51217">
                  <c:v>0.17272727272727201</c:v>
                </c:pt>
                <c:pt idx="51218">
                  <c:v>0.18181818181818099</c:v>
                </c:pt>
                <c:pt idx="51219">
                  <c:v>0.19090909090909</c:v>
                </c:pt>
                <c:pt idx="51220">
                  <c:v>0.2</c:v>
                </c:pt>
                <c:pt idx="51221">
                  <c:v>0.20909090909090899</c:v>
                </c:pt>
                <c:pt idx="51222">
                  <c:v>0.218181818181818</c:v>
                </c:pt>
                <c:pt idx="51223">
                  <c:v>0.22727272727272699</c:v>
                </c:pt>
                <c:pt idx="51224">
                  <c:v>0.236363636363636</c:v>
                </c:pt>
                <c:pt idx="51225">
                  <c:v>0.24545454545454501</c:v>
                </c:pt>
                <c:pt idx="51226">
                  <c:v>0.25454545454545402</c:v>
                </c:pt>
                <c:pt idx="51227">
                  <c:v>0.263636363636363</c:v>
                </c:pt>
                <c:pt idx="51228">
                  <c:v>0.27272727272727199</c:v>
                </c:pt>
                <c:pt idx="51229">
                  <c:v>0.28181818181818102</c:v>
                </c:pt>
                <c:pt idx="51230">
                  <c:v>0.29090909090909001</c:v>
                </c:pt>
                <c:pt idx="51231">
                  <c:v>0.3</c:v>
                </c:pt>
                <c:pt idx="51232">
                  <c:v>0.30909090909090903</c:v>
                </c:pt>
                <c:pt idx="51233">
                  <c:v>0.31818181818181801</c:v>
                </c:pt>
                <c:pt idx="51234">
                  <c:v>0.32727272727272699</c:v>
                </c:pt>
                <c:pt idx="51235">
                  <c:v>0.33636363636363598</c:v>
                </c:pt>
                <c:pt idx="51236">
                  <c:v>0.34545454545454501</c:v>
                </c:pt>
                <c:pt idx="51237">
                  <c:v>0.354545454545454</c:v>
                </c:pt>
                <c:pt idx="51238">
                  <c:v>0.36363636363636298</c:v>
                </c:pt>
                <c:pt idx="51239">
                  <c:v>0.37272727272727202</c:v>
                </c:pt>
                <c:pt idx="51240">
                  <c:v>0.381818181818181</c:v>
                </c:pt>
                <c:pt idx="51241">
                  <c:v>0.39090909090908998</c:v>
                </c:pt>
                <c:pt idx="51242">
                  <c:v>0.4</c:v>
                </c:pt>
                <c:pt idx="51243">
                  <c:v>0.40909090909090901</c:v>
                </c:pt>
                <c:pt idx="51244">
                  <c:v>0.41818181818181799</c:v>
                </c:pt>
                <c:pt idx="51245">
                  <c:v>0.42727272727272703</c:v>
                </c:pt>
                <c:pt idx="51246">
                  <c:v>0.43636363636363601</c:v>
                </c:pt>
                <c:pt idx="51247">
                  <c:v>0.44545454545454499</c:v>
                </c:pt>
                <c:pt idx="51248">
                  <c:v>0.45454545454545398</c:v>
                </c:pt>
                <c:pt idx="51249">
                  <c:v>0.46363636363636301</c:v>
                </c:pt>
                <c:pt idx="51250">
                  <c:v>0.472727272727272</c:v>
                </c:pt>
                <c:pt idx="51251">
                  <c:v>0.48181818181818098</c:v>
                </c:pt>
                <c:pt idx="51252">
                  <c:v>0.49090909090909002</c:v>
                </c:pt>
                <c:pt idx="51253">
                  <c:v>0.5</c:v>
                </c:pt>
                <c:pt idx="51254">
                  <c:v>0.50909090909090904</c:v>
                </c:pt>
                <c:pt idx="51255">
                  <c:v>0.51818181818181797</c:v>
                </c:pt>
                <c:pt idx="51256">
                  <c:v>0.527272727272727</c:v>
                </c:pt>
                <c:pt idx="51257">
                  <c:v>0.53636363636363604</c:v>
                </c:pt>
                <c:pt idx="51258">
                  <c:v>0.54545454545454497</c:v>
                </c:pt>
                <c:pt idx="51259">
                  <c:v>0.55454545454545401</c:v>
                </c:pt>
                <c:pt idx="51260">
                  <c:v>0.56363636363636305</c:v>
                </c:pt>
                <c:pt idx="51261">
                  <c:v>0.57272727272727197</c:v>
                </c:pt>
                <c:pt idx="51262">
                  <c:v>0.58181818181818101</c:v>
                </c:pt>
                <c:pt idx="51263">
                  <c:v>0.59090909090909005</c:v>
                </c:pt>
                <c:pt idx="51264">
                  <c:v>0.6</c:v>
                </c:pt>
                <c:pt idx="51265">
                  <c:v>0.60909090909090902</c:v>
                </c:pt>
                <c:pt idx="51266">
                  <c:v>0.61818181818181805</c:v>
                </c:pt>
                <c:pt idx="51267">
                  <c:v>0.62727272727272698</c:v>
                </c:pt>
                <c:pt idx="51268">
                  <c:v>0.63636363636363602</c:v>
                </c:pt>
                <c:pt idx="51269">
                  <c:v>0.64545454545454495</c:v>
                </c:pt>
                <c:pt idx="51270">
                  <c:v>0.65454545454545399</c:v>
                </c:pt>
                <c:pt idx="51271">
                  <c:v>0.66363636363636302</c:v>
                </c:pt>
                <c:pt idx="51272">
                  <c:v>0.67272727272727195</c:v>
                </c:pt>
                <c:pt idx="51273">
                  <c:v>0.68181818181818099</c:v>
                </c:pt>
                <c:pt idx="51274">
                  <c:v>0.69090909090909003</c:v>
                </c:pt>
                <c:pt idx="51275">
                  <c:v>0.7</c:v>
                </c:pt>
                <c:pt idx="51276">
                  <c:v>0.70909090909090899</c:v>
                </c:pt>
                <c:pt idx="51277">
                  <c:v>0.71818181818181803</c:v>
                </c:pt>
                <c:pt idx="51278">
                  <c:v>0.72727272727272696</c:v>
                </c:pt>
                <c:pt idx="51279">
                  <c:v>0.736363636363636</c:v>
                </c:pt>
                <c:pt idx="51280">
                  <c:v>0.74545454545454504</c:v>
                </c:pt>
                <c:pt idx="51281">
                  <c:v>0.75454545454545396</c:v>
                </c:pt>
                <c:pt idx="51282">
                  <c:v>0.763636363636363</c:v>
                </c:pt>
                <c:pt idx="51283">
                  <c:v>0.77272727272727204</c:v>
                </c:pt>
                <c:pt idx="51284">
                  <c:v>0.78181818181818097</c:v>
                </c:pt>
                <c:pt idx="51285">
                  <c:v>0.79090909090909001</c:v>
                </c:pt>
                <c:pt idx="51286">
                  <c:v>0.8</c:v>
                </c:pt>
                <c:pt idx="51287">
                  <c:v>0.80909090909090897</c:v>
                </c:pt>
                <c:pt idx="51288">
                  <c:v>0.81818181818181801</c:v>
                </c:pt>
                <c:pt idx="51289">
                  <c:v>0.82727272727272705</c:v>
                </c:pt>
                <c:pt idx="51290">
                  <c:v>0.83636363636363598</c:v>
                </c:pt>
                <c:pt idx="51291">
                  <c:v>0.84545454545454501</c:v>
                </c:pt>
                <c:pt idx="51292">
                  <c:v>0.85454545454545405</c:v>
                </c:pt>
                <c:pt idx="51293">
                  <c:v>0.86363636363636298</c:v>
                </c:pt>
                <c:pt idx="51294">
                  <c:v>0.87272727272727202</c:v>
                </c:pt>
                <c:pt idx="51295">
                  <c:v>0.88181818181818095</c:v>
                </c:pt>
                <c:pt idx="51296">
                  <c:v>0.89090909090908998</c:v>
                </c:pt>
                <c:pt idx="51297">
                  <c:v>0.9</c:v>
                </c:pt>
                <c:pt idx="51298">
                  <c:v>0.90909090909090895</c:v>
                </c:pt>
                <c:pt idx="51299">
                  <c:v>0.91818181818181799</c:v>
                </c:pt>
                <c:pt idx="51300">
                  <c:v>0.92727272727272703</c:v>
                </c:pt>
                <c:pt idx="51301">
                  <c:v>0.93636363636363595</c:v>
                </c:pt>
                <c:pt idx="51302">
                  <c:v>0.94545454545454499</c:v>
                </c:pt>
                <c:pt idx="51303">
                  <c:v>0.95454545454545403</c:v>
                </c:pt>
                <c:pt idx="51304">
                  <c:v>0.96363636363636296</c:v>
                </c:pt>
                <c:pt idx="51305">
                  <c:v>0.972727272727272</c:v>
                </c:pt>
                <c:pt idx="51306">
                  <c:v>0.98181818181818103</c:v>
                </c:pt>
                <c:pt idx="51307">
                  <c:v>0.99090909090909096</c:v>
                </c:pt>
                <c:pt idx="51308">
                  <c:v>0</c:v>
                </c:pt>
                <c:pt idx="51309">
                  <c:v>1.0204081632653E-2</c:v>
                </c:pt>
                <c:pt idx="51310">
                  <c:v>2.04081632653061E-2</c:v>
                </c:pt>
                <c:pt idx="51311">
                  <c:v>3.06122448979591E-2</c:v>
                </c:pt>
                <c:pt idx="51312">
                  <c:v>4.08163265306122E-2</c:v>
                </c:pt>
                <c:pt idx="51313">
                  <c:v>5.10204081632653E-2</c:v>
                </c:pt>
                <c:pt idx="51314">
                  <c:v>6.1224489795918297E-2</c:v>
                </c:pt>
                <c:pt idx="51315">
                  <c:v>7.1428571428571397E-2</c:v>
                </c:pt>
                <c:pt idx="51316">
                  <c:v>8.16326530612244E-2</c:v>
                </c:pt>
                <c:pt idx="51317">
                  <c:v>9.18367346938775E-2</c:v>
                </c:pt>
                <c:pt idx="51318">
                  <c:v>0.10204081632653</c:v>
                </c:pt>
                <c:pt idx="51319">
                  <c:v>0.11224489795918299</c:v>
                </c:pt>
                <c:pt idx="51320">
                  <c:v>0.122448979591836</c:v>
                </c:pt>
                <c:pt idx="51321">
                  <c:v>0.132653061224489</c:v>
                </c:pt>
                <c:pt idx="51322">
                  <c:v>0.14285714285714199</c:v>
                </c:pt>
                <c:pt idx="51323">
                  <c:v>0.15306122448979501</c:v>
                </c:pt>
                <c:pt idx="51324">
                  <c:v>0.163265306122448</c:v>
                </c:pt>
                <c:pt idx="51325">
                  <c:v>0.17346938775510201</c:v>
                </c:pt>
                <c:pt idx="51326">
                  <c:v>0.183673469387755</c:v>
                </c:pt>
                <c:pt idx="51327">
                  <c:v>0.19387755102040799</c:v>
                </c:pt>
                <c:pt idx="51328">
                  <c:v>0.20408163265306101</c:v>
                </c:pt>
                <c:pt idx="51329">
                  <c:v>0.214285714285714</c:v>
                </c:pt>
                <c:pt idx="51330">
                  <c:v>0.22448979591836701</c:v>
                </c:pt>
                <c:pt idx="51331">
                  <c:v>0.23469387755102</c:v>
                </c:pt>
                <c:pt idx="51332">
                  <c:v>0.24489795918367299</c:v>
                </c:pt>
                <c:pt idx="51333">
                  <c:v>0.25510204081632598</c:v>
                </c:pt>
                <c:pt idx="51334">
                  <c:v>0.265306122448979</c:v>
                </c:pt>
                <c:pt idx="51335">
                  <c:v>0.27551020408163202</c:v>
                </c:pt>
                <c:pt idx="51336">
                  <c:v>0.28571428571428498</c:v>
                </c:pt>
                <c:pt idx="51337">
                  <c:v>0.29591836734693799</c:v>
                </c:pt>
                <c:pt idx="51338">
                  <c:v>0.30612244897959101</c:v>
                </c:pt>
                <c:pt idx="51339">
                  <c:v>0.31632653061224397</c:v>
                </c:pt>
                <c:pt idx="51340">
                  <c:v>0.32653061224489699</c:v>
                </c:pt>
                <c:pt idx="51341">
                  <c:v>0.33673469387755101</c:v>
                </c:pt>
                <c:pt idx="51342">
                  <c:v>0.34693877551020402</c:v>
                </c:pt>
                <c:pt idx="51343">
                  <c:v>0.35714285714285698</c:v>
                </c:pt>
                <c:pt idx="51344">
                  <c:v>0.36734693877551</c:v>
                </c:pt>
                <c:pt idx="51345">
                  <c:v>0.37755102040816302</c:v>
                </c:pt>
                <c:pt idx="51346">
                  <c:v>0.38775510204081598</c:v>
                </c:pt>
                <c:pt idx="51347">
                  <c:v>0.397959183673469</c:v>
                </c:pt>
                <c:pt idx="51348">
                  <c:v>0.40816326530612201</c:v>
                </c:pt>
                <c:pt idx="51349">
                  <c:v>0.41836734693877498</c:v>
                </c:pt>
                <c:pt idx="51350">
                  <c:v>0.42857142857142799</c:v>
                </c:pt>
                <c:pt idx="51351">
                  <c:v>0.43877551020408101</c:v>
                </c:pt>
                <c:pt idx="51352">
                  <c:v>0.44897959183673403</c:v>
                </c:pt>
                <c:pt idx="51353">
                  <c:v>0.45918367346938699</c:v>
                </c:pt>
                <c:pt idx="51354">
                  <c:v>0.46938775510204001</c:v>
                </c:pt>
                <c:pt idx="51355">
                  <c:v>0.47959183673469302</c:v>
                </c:pt>
                <c:pt idx="51356">
                  <c:v>0.48979591836734598</c:v>
                </c:pt>
                <c:pt idx="51357">
                  <c:v>0.5</c:v>
                </c:pt>
                <c:pt idx="51358">
                  <c:v>0.51020408163265296</c:v>
                </c:pt>
                <c:pt idx="51359">
                  <c:v>0.52040816326530603</c:v>
                </c:pt>
                <c:pt idx="51360">
                  <c:v>0.530612244897959</c:v>
                </c:pt>
                <c:pt idx="51361">
                  <c:v>0.54081632653061196</c:v>
                </c:pt>
                <c:pt idx="51362">
                  <c:v>0.55102040816326503</c:v>
                </c:pt>
                <c:pt idx="51363">
                  <c:v>0.56122448979591799</c:v>
                </c:pt>
                <c:pt idx="51364">
                  <c:v>0.57142857142857095</c:v>
                </c:pt>
                <c:pt idx="51365">
                  <c:v>0.58163265306122403</c:v>
                </c:pt>
                <c:pt idx="51366">
                  <c:v>0.59183673469387699</c:v>
                </c:pt>
                <c:pt idx="51367">
                  <c:v>0.60204081632652995</c:v>
                </c:pt>
                <c:pt idx="51368">
                  <c:v>0.61224489795918302</c:v>
                </c:pt>
                <c:pt idx="51369">
                  <c:v>0.62244897959183598</c:v>
                </c:pt>
                <c:pt idx="51370">
                  <c:v>0.63265306122448906</c:v>
                </c:pt>
                <c:pt idx="51371">
                  <c:v>0.64285714285714202</c:v>
                </c:pt>
                <c:pt idx="51372">
                  <c:v>0.65306122448979498</c:v>
                </c:pt>
                <c:pt idx="51373">
                  <c:v>0.66326530612244805</c:v>
                </c:pt>
                <c:pt idx="51374">
                  <c:v>0.67346938775510201</c:v>
                </c:pt>
                <c:pt idx="51375">
                  <c:v>0.68367346938775497</c:v>
                </c:pt>
                <c:pt idx="51376">
                  <c:v>0.69387755102040805</c:v>
                </c:pt>
                <c:pt idx="51377">
                  <c:v>0.70408163265306101</c:v>
                </c:pt>
                <c:pt idx="51378">
                  <c:v>0.71428571428571397</c:v>
                </c:pt>
                <c:pt idx="51379">
                  <c:v>0.72448979591836704</c:v>
                </c:pt>
                <c:pt idx="51380">
                  <c:v>0.73469387755102</c:v>
                </c:pt>
                <c:pt idx="51381">
                  <c:v>0.74489795918367296</c:v>
                </c:pt>
                <c:pt idx="51382">
                  <c:v>0.75510204081632604</c:v>
                </c:pt>
                <c:pt idx="51383">
                  <c:v>0.765306122448979</c:v>
                </c:pt>
                <c:pt idx="51384">
                  <c:v>0.77551020408163196</c:v>
                </c:pt>
                <c:pt idx="51385">
                  <c:v>0.78571428571428503</c:v>
                </c:pt>
                <c:pt idx="51386">
                  <c:v>0.79591836734693799</c:v>
                </c:pt>
                <c:pt idx="51387">
                  <c:v>0.80612244897959096</c:v>
                </c:pt>
                <c:pt idx="51388">
                  <c:v>0.81632653061224403</c:v>
                </c:pt>
                <c:pt idx="51389">
                  <c:v>0.82653061224489799</c:v>
                </c:pt>
                <c:pt idx="51390">
                  <c:v>0.83673469387755095</c:v>
                </c:pt>
                <c:pt idx="51391">
                  <c:v>0.84693877551020402</c:v>
                </c:pt>
                <c:pt idx="51392">
                  <c:v>0.85714285714285698</c:v>
                </c:pt>
                <c:pt idx="51393">
                  <c:v>0.86734693877550995</c:v>
                </c:pt>
                <c:pt idx="51394">
                  <c:v>0.87755102040816302</c:v>
                </c:pt>
                <c:pt idx="51395">
                  <c:v>0.88775510204081598</c:v>
                </c:pt>
                <c:pt idx="51396">
                  <c:v>0.89795918367346905</c:v>
                </c:pt>
                <c:pt idx="51397">
                  <c:v>0.90816326530612201</c:v>
                </c:pt>
                <c:pt idx="51398">
                  <c:v>0.91836734693877498</c:v>
                </c:pt>
                <c:pt idx="51399">
                  <c:v>0.92857142857142805</c:v>
                </c:pt>
                <c:pt idx="51400">
                  <c:v>0.93877551020408101</c:v>
                </c:pt>
                <c:pt idx="51401">
                  <c:v>0.94897959183673397</c:v>
                </c:pt>
                <c:pt idx="51402">
                  <c:v>0.95918367346938704</c:v>
                </c:pt>
                <c:pt idx="51403">
                  <c:v>0.96938775510204001</c:v>
                </c:pt>
                <c:pt idx="51404">
                  <c:v>0.97959183673469297</c:v>
                </c:pt>
                <c:pt idx="51405">
                  <c:v>0.98979591836734604</c:v>
                </c:pt>
                <c:pt idx="51406">
                  <c:v>0</c:v>
                </c:pt>
                <c:pt idx="51407">
                  <c:v>1.12359550561797E-2</c:v>
                </c:pt>
                <c:pt idx="51408">
                  <c:v>2.2471910112359501E-2</c:v>
                </c:pt>
                <c:pt idx="51409">
                  <c:v>3.3707865168539297E-2</c:v>
                </c:pt>
                <c:pt idx="51410">
                  <c:v>4.49438202247191E-2</c:v>
                </c:pt>
                <c:pt idx="51411">
                  <c:v>5.6179775280898799E-2</c:v>
                </c:pt>
                <c:pt idx="51412">
                  <c:v>6.7415730337078594E-2</c:v>
                </c:pt>
                <c:pt idx="51413">
                  <c:v>7.8651685393258397E-2</c:v>
                </c:pt>
                <c:pt idx="51414">
                  <c:v>8.98876404494382E-2</c:v>
                </c:pt>
                <c:pt idx="51415">
                  <c:v>0.101123595505617</c:v>
                </c:pt>
                <c:pt idx="51416">
                  <c:v>0.112359550561797</c:v>
                </c:pt>
                <c:pt idx="51417">
                  <c:v>0.123595505617977</c:v>
                </c:pt>
                <c:pt idx="51418">
                  <c:v>0.13483146067415699</c:v>
                </c:pt>
                <c:pt idx="51419">
                  <c:v>0.14606741573033699</c:v>
                </c:pt>
                <c:pt idx="51420">
                  <c:v>0.15730337078651599</c:v>
                </c:pt>
                <c:pt idx="51421">
                  <c:v>0.16853932584269599</c:v>
                </c:pt>
                <c:pt idx="51422">
                  <c:v>0.17977528089887601</c:v>
                </c:pt>
                <c:pt idx="51423">
                  <c:v>0.19101123595505601</c:v>
                </c:pt>
                <c:pt idx="51424">
                  <c:v>0.20224719101123501</c:v>
                </c:pt>
                <c:pt idx="51425">
                  <c:v>0.213483146067415</c:v>
                </c:pt>
                <c:pt idx="51426">
                  <c:v>0.224719101123595</c:v>
                </c:pt>
                <c:pt idx="51427">
                  <c:v>0.235955056179775</c:v>
                </c:pt>
                <c:pt idx="51428">
                  <c:v>0.24719101123595499</c:v>
                </c:pt>
                <c:pt idx="51429">
                  <c:v>0.25842696629213402</c:v>
                </c:pt>
                <c:pt idx="51430">
                  <c:v>0.26966292134831399</c:v>
                </c:pt>
                <c:pt idx="51431">
                  <c:v>0.28089887640449401</c:v>
                </c:pt>
                <c:pt idx="51432">
                  <c:v>0.29213483146067398</c:v>
                </c:pt>
                <c:pt idx="51433">
                  <c:v>0.30337078651685301</c:v>
                </c:pt>
                <c:pt idx="51434">
                  <c:v>0.31460674157303298</c:v>
                </c:pt>
                <c:pt idx="51435">
                  <c:v>0.325842696629213</c:v>
                </c:pt>
                <c:pt idx="51436">
                  <c:v>0.33707865168539303</c:v>
                </c:pt>
                <c:pt idx="51437">
                  <c:v>0.348314606741573</c:v>
                </c:pt>
                <c:pt idx="51438">
                  <c:v>0.35955056179775202</c:v>
                </c:pt>
                <c:pt idx="51439">
                  <c:v>0.37078651685393199</c:v>
                </c:pt>
                <c:pt idx="51440">
                  <c:v>0.38202247191011202</c:v>
                </c:pt>
                <c:pt idx="51441">
                  <c:v>0.39325842696629199</c:v>
                </c:pt>
                <c:pt idx="51442">
                  <c:v>0.40449438202247101</c:v>
                </c:pt>
                <c:pt idx="51443">
                  <c:v>0.41573033707865098</c:v>
                </c:pt>
                <c:pt idx="51444">
                  <c:v>0.426966292134831</c:v>
                </c:pt>
                <c:pt idx="51445">
                  <c:v>0.43820224719101097</c:v>
                </c:pt>
                <c:pt idx="51446">
                  <c:v>0.449438202247191</c:v>
                </c:pt>
                <c:pt idx="51447">
                  <c:v>0.46067415730337002</c:v>
                </c:pt>
                <c:pt idx="51448">
                  <c:v>0.47191011235954999</c:v>
                </c:pt>
                <c:pt idx="51449">
                  <c:v>0.48314606741573002</c:v>
                </c:pt>
                <c:pt idx="51450">
                  <c:v>0.49438202247190999</c:v>
                </c:pt>
                <c:pt idx="51451">
                  <c:v>0.50561797752808901</c:v>
                </c:pt>
                <c:pt idx="51452">
                  <c:v>0.51685393258426904</c:v>
                </c:pt>
                <c:pt idx="51453">
                  <c:v>0.52808988764044895</c:v>
                </c:pt>
                <c:pt idx="51454">
                  <c:v>0.53932584269662898</c:v>
                </c:pt>
                <c:pt idx="51455">
                  <c:v>0.550561797752809</c:v>
                </c:pt>
                <c:pt idx="51456">
                  <c:v>0.56179775280898803</c:v>
                </c:pt>
                <c:pt idx="51457">
                  <c:v>0.57303370786516805</c:v>
                </c:pt>
                <c:pt idx="51458">
                  <c:v>0.58426966292134797</c:v>
                </c:pt>
                <c:pt idx="51459">
                  <c:v>0.59550561797752799</c:v>
                </c:pt>
                <c:pt idx="51460">
                  <c:v>0.60674157303370702</c:v>
                </c:pt>
                <c:pt idx="51461">
                  <c:v>0.61797752808988704</c:v>
                </c:pt>
                <c:pt idx="51462">
                  <c:v>0.62921348314606695</c:v>
                </c:pt>
                <c:pt idx="51463">
                  <c:v>0.64044943820224698</c:v>
                </c:pt>
                <c:pt idx="51464">
                  <c:v>0.651685393258427</c:v>
                </c:pt>
                <c:pt idx="51465">
                  <c:v>0.66292134831460603</c:v>
                </c:pt>
                <c:pt idx="51466">
                  <c:v>0.67415730337078605</c:v>
                </c:pt>
                <c:pt idx="51467">
                  <c:v>0.68539325842696597</c:v>
                </c:pt>
                <c:pt idx="51468">
                  <c:v>0.69662921348314599</c:v>
                </c:pt>
                <c:pt idx="51469">
                  <c:v>0.70786516853932502</c:v>
                </c:pt>
                <c:pt idx="51470">
                  <c:v>0.71910112359550504</c:v>
                </c:pt>
                <c:pt idx="51471">
                  <c:v>0.73033707865168496</c:v>
                </c:pt>
                <c:pt idx="51472">
                  <c:v>0.74157303370786498</c:v>
                </c:pt>
                <c:pt idx="51473">
                  <c:v>0.75280898876404401</c:v>
                </c:pt>
                <c:pt idx="51474">
                  <c:v>0.76404494382022403</c:v>
                </c:pt>
                <c:pt idx="51475">
                  <c:v>0.77528089887640395</c:v>
                </c:pt>
                <c:pt idx="51476">
                  <c:v>0.78651685393258397</c:v>
                </c:pt>
                <c:pt idx="51477">
                  <c:v>0.797752808988764</c:v>
                </c:pt>
                <c:pt idx="51478">
                  <c:v>0.80898876404494302</c:v>
                </c:pt>
                <c:pt idx="51479">
                  <c:v>0.82022471910112305</c:v>
                </c:pt>
                <c:pt idx="51480">
                  <c:v>0.83146067415730296</c:v>
                </c:pt>
                <c:pt idx="51481">
                  <c:v>0.84269662921348298</c:v>
                </c:pt>
                <c:pt idx="51482">
                  <c:v>0.85393258426966201</c:v>
                </c:pt>
                <c:pt idx="51483">
                  <c:v>0.86516853932584203</c:v>
                </c:pt>
                <c:pt idx="51484">
                  <c:v>0.87640449438202195</c:v>
                </c:pt>
                <c:pt idx="51485">
                  <c:v>0.88764044943820197</c:v>
                </c:pt>
                <c:pt idx="51486">
                  <c:v>0.898876404494382</c:v>
                </c:pt>
                <c:pt idx="51487">
                  <c:v>0.91011235955056102</c:v>
                </c:pt>
                <c:pt idx="51488">
                  <c:v>0.92134831460674105</c:v>
                </c:pt>
                <c:pt idx="51489">
                  <c:v>0.93258426966292096</c:v>
                </c:pt>
                <c:pt idx="51490">
                  <c:v>0.94382022471910099</c:v>
                </c:pt>
                <c:pt idx="51491">
                  <c:v>0.95505617977528001</c:v>
                </c:pt>
                <c:pt idx="51492">
                  <c:v>0.96629213483146004</c:v>
                </c:pt>
                <c:pt idx="51493">
                  <c:v>0.97752808988763995</c:v>
                </c:pt>
                <c:pt idx="51494">
                  <c:v>0.98876404494381998</c:v>
                </c:pt>
                <c:pt idx="51495">
                  <c:v>0</c:v>
                </c:pt>
                <c:pt idx="51496">
                  <c:v>7.3529411764705803E-3</c:v>
                </c:pt>
                <c:pt idx="51497">
                  <c:v>1.47058823529411E-2</c:v>
                </c:pt>
                <c:pt idx="51498">
                  <c:v>2.20588235294117E-2</c:v>
                </c:pt>
                <c:pt idx="51499">
                  <c:v>2.94117647058823E-2</c:v>
                </c:pt>
                <c:pt idx="51500">
                  <c:v>3.6764705882352901E-2</c:v>
                </c:pt>
                <c:pt idx="51501">
                  <c:v>4.4117647058823498E-2</c:v>
                </c:pt>
                <c:pt idx="51502">
                  <c:v>5.1470588235294101E-2</c:v>
                </c:pt>
                <c:pt idx="51503">
                  <c:v>5.8823529411764698E-2</c:v>
                </c:pt>
                <c:pt idx="51504">
                  <c:v>6.6176470588235295E-2</c:v>
                </c:pt>
                <c:pt idx="51505">
                  <c:v>7.3529411764705802E-2</c:v>
                </c:pt>
                <c:pt idx="51506">
                  <c:v>8.0882352941176405E-2</c:v>
                </c:pt>
                <c:pt idx="51507">
                  <c:v>8.8235294117646995E-2</c:v>
                </c:pt>
                <c:pt idx="51508">
                  <c:v>9.5588235294117599E-2</c:v>
                </c:pt>
                <c:pt idx="51509">
                  <c:v>0.10294117647058799</c:v>
                </c:pt>
                <c:pt idx="51510">
                  <c:v>0.110294117647058</c:v>
                </c:pt>
                <c:pt idx="51511">
                  <c:v>0.11764705882352899</c:v>
                </c:pt>
                <c:pt idx="51512">
                  <c:v>0.125</c:v>
                </c:pt>
                <c:pt idx="51513">
                  <c:v>0.13235294117647001</c:v>
                </c:pt>
                <c:pt idx="51514">
                  <c:v>0.13970588235294101</c:v>
                </c:pt>
                <c:pt idx="51515">
                  <c:v>0.14705882352941099</c:v>
                </c:pt>
                <c:pt idx="51516">
                  <c:v>0.154411764705882</c:v>
                </c:pt>
                <c:pt idx="51517">
                  <c:v>0.16176470588235201</c:v>
                </c:pt>
                <c:pt idx="51518">
                  <c:v>0.16911764705882301</c:v>
                </c:pt>
                <c:pt idx="51519">
                  <c:v>0.17647058823529399</c:v>
                </c:pt>
                <c:pt idx="51520">
                  <c:v>0.183823529411764</c:v>
                </c:pt>
                <c:pt idx="51521">
                  <c:v>0.191176470588235</c:v>
                </c:pt>
                <c:pt idx="51522">
                  <c:v>0.19852941176470501</c:v>
                </c:pt>
                <c:pt idx="51523">
                  <c:v>0.20588235294117599</c:v>
                </c:pt>
                <c:pt idx="51524">
                  <c:v>0.213235294117647</c:v>
                </c:pt>
                <c:pt idx="51525">
                  <c:v>0.220588235294117</c:v>
                </c:pt>
                <c:pt idx="51526">
                  <c:v>0.22794117647058801</c:v>
                </c:pt>
                <c:pt idx="51527">
                  <c:v>0.23529411764705799</c:v>
                </c:pt>
                <c:pt idx="51528">
                  <c:v>0.24264705882352899</c:v>
                </c:pt>
                <c:pt idx="51529">
                  <c:v>0.25</c:v>
                </c:pt>
                <c:pt idx="51530">
                  <c:v>0.25735294117647001</c:v>
                </c:pt>
                <c:pt idx="51531">
                  <c:v>0.26470588235294101</c:v>
                </c:pt>
                <c:pt idx="51532">
                  <c:v>0.27205882352941102</c:v>
                </c:pt>
                <c:pt idx="51533">
                  <c:v>0.27941176470588203</c:v>
                </c:pt>
                <c:pt idx="51534">
                  <c:v>0.28676470588235198</c:v>
                </c:pt>
                <c:pt idx="51535">
                  <c:v>0.29411764705882298</c:v>
                </c:pt>
                <c:pt idx="51536">
                  <c:v>0.30147058823529399</c:v>
                </c:pt>
                <c:pt idx="51537">
                  <c:v>0.308823529411764</c:v>
                </c:pt>
                <c:pt idx="51538">
                  <c:v>0.316176470588235</c:v>
                </c:pt>
                <c:pt idx="51539">
                  <c:v>0.32352941176470501</c:v>
                </c:pt>
                <c:pt idx="51540">
                  <c:v>0.33088235294117602</c:v>
                </c:pt>
                <c:pt idx="51541">
                  <c:v>0.33823529411764702</c:v>
                </c:pt>
                <c:pt idx="51542">
                  <c:v>0.34558823529411697</c:v>
                </c:pt>
                <c:pt idx="51543">
                  <c:v>0.35294117647058798</c:v>
                </c:pt>
                <c:pt idx="51544">
                  <c:v>0.36029411764705799</c:v>
                </c:pt>
                <c:pt idx="51545">
                  <c:v>0.36764705882352899</c:v>
                </c:pt>
                <c:pt idx="51546">
                  <c:v>0.375</c:v>
                </c:pt>
                <c:pt idx="51547">
                  <c:v>0.38235294117647001</c:v>
                </c:pt>
                <c:pt idx="51548">
                  <c:v>0.38970588235294101</c:v>
                </c:pt>
                <c:pt idx="51549">
                  <c:v>0.39705882352941102</c:v>
                </c:pt>
                <c:pt idx="51550">
                  <c:v>0.40441176470588203</c:v>
                </c:pt>
                <c:pt idx="51551">
                  <c:v>0.41176470588235198</c:v>
                </c:pt>
                <c:pt idx="51552">
                  <c:v>0.41911764705882298</c:v>
                </c:pt>
                <c:pt idx="51553">
                  <c:v>0.42647058823529399</c:v>
                </c:pt>
                <c:pt idx="51554">
                  <c:v>0.433823529411764</c:v>
                </c:pt>
                <c:pt idx="51555">
                  <c:v>0.441176470588235</c:v>
                </c:pt>
                <c:pt idx="51556">
                  <c:v>0.44852941176470501</c:v>
                </c:pt>
                <c:pt idx="51557">
                  <c:v>0.45588235294117602</c:v>
                </c:pt>
                <c:pt idx="51558">
                  <c:v>0.46323529411764702</c:v>
                </c:pt>
                <c:pt idx="51559">
                  <c:v>0.47058823529411697</c:v>
                </c:pt>
                <c:pt idx="51560">
                  <c:v>0.47794117647058798</c:v>
                </c:pt>
                <c:pt idx="51561">
                  <c:v>0.48529411764705799</c:v>
                </c:pt>
                <c:pt idx="51562">
                  <c:v>0.49264705882352899</c:v>
                </c:pt>
                <c:pt idx="51563">
                  <c:v>0.5</c:v>
                </c:pt>
                <c:pt idx="51564">
                  <c:v>0.50735294117647001</c:v>
                </c:pt>
                <c:pt idx="51565">
                  <c:v>0.51470588235294101</c:v>
                </c:pt>
                <c:pt idx="51566">
                  <c:v>0.52205882352941102</c:v>
                </c:pt>
                <c:pt idx="51567">
                  <c:v>0.52941176470588203</c:v>
                </c:pt>
                <c:pt idx="51568">
                  <c:v>0.53676470588235203</c:v>
                </c:pt>
                <c:pt idx="51569">
                  <c:v>0.54411764705882304</c:v>
                </c:pt>
                <c:pt idx="51570">
                  <c:v>0.55147058823529405</c:v>
                </c:pt>
                <c:pt idx="51571">
                  <c:v>0.55882352941176405</c:v>
                </c:pt>
                <c:pt idx="51572">
                  <c:v>0.56617647058823495</c:v>
                </c:pt>
                <c:pt idx="51573">
                  <c:v>0.57352941176470495</c:v>
                </c:pt>
                <c:pt idx="51574">
                  <c:v>0.58088235294117596</c:v>
                </c:pt>
                <c:pt idx="51575">
                  <c:v>0.58823529411764697</c:v>
                </c:pt>
                <c:pt idx="51576">
                  <c:v>0.59558823529411697</c:v>
                </c:pt>
                <c:pt idx="51577">
                  <c:v>0.60294117647058798</c:v>
                </c:pt>
                <c:pt idx="51578">
                  <c:v>0.61029411764705799</c:v>
                </c:pt>
                <c:pt idx="51579">
                  <c:v>0.61764705882352899</c:v>
                </c:pt>
                <c:pt idx="51580">
                  <c:v>0.625</c:v>
                </c:pt>
                <c:pt idx="51581">
                  <c:v>0.63235294117647001</c:v>
                </c:pt>
                <c:pt idx="51582">
                  <c:v>0.63970588235294101</c:v>
                </c:pt>
                <c:pt idx="51583">
                  <c:v>0.64705882352941102</c:v>
                </c:pt>
                <c:pt idx="51584">
                  <c:v>0.65441176470588203</c:v>
                </c:pt>
                <c:pt idx="51585">
                  <c:v>0.66176470588235203</c:v>
                </c:pt>
                <c:pt idx="51586">
                  <c:v>0.66911764705882304</c:v>
                </c:pt>
                <c:pt idx="51587">
                  <c:v>0.67647058823529405</c:v>
                </c:pt>
                <c:pt idx="51588">
                  <c:v>0.68382352941176405</c:v>
                </c:pt>
                <c:pt idx="51589">
                  <c:v>0.69117647058823495</c:v>
                </c:pt>
                <c:pt idx="51590">
                  <c:v>0.69852941176470495</c:v>
                </c:pt>
                <c:pt idx="51591">
                  <c:v>0.70588235294117596</c:v>
                </c:pt>
                <c:pt idx="51592">
                  <c:v>0.71323529411764697</c:v>
                </c:pt>
                <c:pt idx="51593">
                  <c:v>0.72058823529411697</c:v>
                </c:pt>
                <c:pt idx="51594">
                  <c:v>0.72794117647058798</c:v>
                </c:pt>
                <c:pt idx="51595">
                  <c:v>0.73529411764705799</c:v>
                </c:pt>
                <c:pt idx="51596">
                  <c:v>0.74264705882352899</c:v>
                </c:pt>
                <c:pt idx="51597">
                  <c:v>0.75</c:v>
                </c:pt>
                <c:pt idx="51598">
                  <c:v>0.75735294117647001</c:v>
                </c:pt>
                <c:pt idx="51599">
                  <c:v>0.76470588235294101</c:v>
                </c:pt>
                <c:pt idx="51600">
                  <c:v>0.77205882352941102</c:v>
                </c:pt>
                <c:pt idx="51601">
                  <c:v>0.77941176470588203</c:v>
                </c:pt>
                <c:pt idx="51602">
                  <c:v>0.78676470588235203</c:v>
                </c:pt>
                <c:pt idx="51603">
                  <c:v>0.79411764705882304</c:v>
                </c:pt>
                <c:pt idx="51604">
                  <c:v>0.80147058823529405</c:v>
                </c:pt>
                <c:pt idx="51605">
                  <c:v>0.80882352941176405</c:v>
                </c:pt>
                <c:pt idx="51606">
                  <c:v>0.81617647058823495</c:v>
                </c:pt>
                <c:pt idx="51607">
                  <c:v>0.82352941176470495</c:v>
                </c:pt>
                <c:pt idx="51608">
                  <c:v>0.83088235294117596</c:v>
                </c:pt>
                <c:pt idx="51609">
                  <c:v>0.83823529411764697</c:v>
                </c:pt>
                <c:pt idx="51610">
                  <c:v>0.84558823529411697</c:v>
                </c:pt>
                <c:pt idx="51611">
                  <c:v>0.85294117647058798</c:v>
                </c:pt>
                <c:pt idx="51612">
                  <c:v>0.86029411764705799</c:v>
                </c:pt>
                <c:pt idx="51613">
                  <c:v>0.86764705882352899</c:v>
                </c:pt>
                <c:pt idx="51614">
                  <c:v>0.875</c:v>
                </c:pt>
                <c:pt idx="51615">
                  <c:v>0.88235294117647001</c:v>
                </c:pt>
                <c:pt idx="51616">
                  <c:v>0.88970588235294101</c:v>
                </c:pt>
                <c:pt idx="51617">
                  <c:v>0.89705882352941102</c:v>
                </c:pt>
                <c:pt idx="51618">
                  <c:v>0.90441176470588203</c:v>
                </c:pt>
                <c:pt idx="51619">
                  <c:v>0.91176470588235203</c:v>
                </c:pt>
                <c:pt idx="51620">
                  <c:v>0.91911764705882304</c:v>
                </c:pt>
                <c:pt idx="51621">
                  <c:v>0.92647058823529405</c:v>
                </c:pt>
                <c:pt idx="51622">
                  <c:v>0.93382352941176405</c:v>
                </c:pt>
                <c:pt idx="51623">
                  <c:v>0.94117647058823495</c:v>
                </c:pt>
                <c:pt idx="51624">
                  <c:v>0.94852941176470495</c:v>
                </c:pt>
                <c:pt idx="51625">
                  <c:v>0.95588235294117596</c:v>
                </c:pt>
                <c:pt idx="51626">
                  <c:v>0.96323529411764697</c:v>
                </c:pt>
                <c:pt idx="51627">
                  <c:v>0.97058823529411697</c:v>
                </c:pt>
                <c:pt idx="51628">
                  <c:v>0.97794117647058798</c:v>
                </c:pt>
                <c:pt idx="51629">
                  <c:v>0.98529411764705799</c:v>
                </c:pt>
                <c:pt idx="51630">
                  <c:v>0.99264705882352899</c:v>
                </c:pt>
                <c:pt idx="51631">
                  <c:v>0</c:v>
                </c:pt>
                <c:pt idx="51632">
                  <c:v>1.7857142857142801E-2</c:v>
                </c:pt>
                <c:pt idx="51633">
                  <c:v>3.5714285714285698E-2</c:v>
                </c:pt>
                <c:pt idx="51634">
                  <c:v>5.3571428571428499E-2</c:v>
                </c:pt>
                <c:pt idx="51635">
                  <c:v>7.1428571428571397E-2</c:v>
                </c:pt>
                <c:pt idx="51636">
                  <c:v>8.9285714285714204E-2</c:v>
                </c:pt>
                <c:pt idx="51637">
                  <c:v>0.107142857142857</c:v>
                </c:pt>
                <c:pt idx="51638">
                  <c:v>0.125</c:v>
                </c:pt>
                <c:pt idx="51639">
                  <c:v>0.14285714285714199</c:v>
                </c:pt>
                <c:pt idx="51640">
                  <c:v>0.160714285714285</c:v>
                </c:pt>
                <c:pt idx="51641">
                  <c:v>0.17857142857142799</c:v>
                </c:pt>
                <c:pt idx="51642">
                  <c:v>0.19642857142857101</c:v>
                </c:pt>
                <c:pt idx="51643">
                  <c:v>0.214285714285714</c:v>
                </c:pt>
                <c:pt idx="51644">
                  <c:v>0.23214285714285701</c:v>
                </c:pt>
                <c:pt idx="51645">
                  <c:v>0.25</c:v>
                </c:pt>
                <c:pt idx="51646">
                  <c:v>0.26785714285714202</c:v>
                </c:pt>
                <c:pt idx="51647">
                  <c:v>0.28571428571428498</c:v>
                </c:pt>
                <c:pt idx="51648">
                  <c:v>0.30357142857142799</c:v>
                </c:pt>
                <c:pt idx="51649">
                  <c:v>0.32142857142857101</c:v>
                </c:pt>
                <c:pt idx="51650">
                  <c:v>0.33928571428571402</c:v>
                </c:pt>
                <c:pt idx="51651">
                  <c:v>0.35714285714285698</c:v>
                </c:pt>
                <c:pt idx="51652">
                  <c:v>0.375</c:v>
                </c:pt>
                <c:pt idx="51653">
                  <c:v>0.39285714285714202</c:v>
                </c:pt>
                <c:pt idx="51654">
                  <c:v>0.41071428571428498</c:v>
                </c:pt>
                <c:pt idx="51655">
                  <c:v>0.42857142857142799</c:v>
                </c:pt>
                <c:pt idx="51656">
                  <c:v>0.44642857142857101</c:v>
                </c:pt>
                <c:pt idx="51657">
                  <c:v>0.46428571428571402</c:v>
                </c:pt>
                <c:pt idx="51658">
                  <c:v>0.48214285714285698</c:v>
                </c:pt>
                <c:pt idx="51659">
                  <c:v>0.5</c:v>
                </c:pt>
                <c:pt idx="51660">
                  <c:v>0.51785714285714202</c:v>
                </c:pt>
                <c:pt idx="51661">
                  <c:v>0.53571428571428503</c:v>
                </c:pt>
                <c:pt idx="51662">
                  <c:v>0.55357142857142805</c:v>
                </c:pt>
                <c:pt idx="51663">
                  <c:v>0.57142857142857095</c:v>
                </c:pt>
                <c:pt idx="51664">
                  <c:v>0.58928571428571397</c:v>
                </c:pt>
                <c:pt idx="51665">
                  <c:v>0.60714285714285698</c:v>
                </c:pt>
                <c:pt idx="51666">
                  <c:v>0.625</c:v>
                </c:pt>
                <c:pt idx="51667">
                  <c:v>0.64285714285714202</c:v>
                </c:pt>
                <c:pt idx="51668">
                  <c:v>0.66071428571428503</c:v>
                </c:pt>
                <c:pt idx="51669">
                  <c:v>0.67857142857142805</c:v>
                </c:pt>
                <c:pt idx="51670">
                  <c:v>0.69642857142857095</c:v>
                </c:pt>
                <c:pt idx="51671">
                  <c:v>0.71428571428571397</c:v>
                </c:pt>
                <c:pt idx="51672">
                  <c:v>0.73214285714285698</c:v>
                </c:pt>
                <c:pt idx="51673">
                  <c:v>0.75</c:v>
                </c:pt>
                <c:pt idx="51674">
                  <c:v>0.76785714285714202</c:v>
                </c:pt>
                <c:pt idx="51675">
                  <c:v>0.78571428571428503</c:v>
                </c:pt>
                <c:pt idx="51676">
                  <c:v>0.80357142857142805</c:v>
                </c:pt>
                <c:pt idx="51677">
                  <c:v>0.82142857142857095</c:v>
                </c:pt>
                <c:pt idx="51678">
                  <c:v>0.83928571428571397</c:v>
                </c:pt>
                <c:pt idx="51679">
                  <c:v>0.85714285714285698</c:v>
                </c:pt>
                <c:pt idx="51680">
                  <c:v>0.875</c:v>
                </c:pt>
                <c:pt idx="51681">
                  <c:v>0.89285714285714202</c:v>
                </c:pt>
                <c:pt idx="51682">
                  <c:v>0.91071428571428503</c:v>
                </c:pt>
                <c:pt idx="51683">
                  <c:v>0.92857142857142805</c:v>
                </c:pt>
                <c:pt idx="51684">
                  <c:v>0.94642857142857095</c:v>
                </c:pt>
                <c:pt idx="51685">
                  <c:v>0.96428571428571397</c:v>
                </c:pt>
                <c:pt idx="51686">
                  <c:v>0.98214285714285698</c:v>
                </c:pt>
                <c:pt idx="51687">
                  <c:v>0</c:v>
                </c:pt>
                <c:pt idx="51688">
                  <c:v>1.8181818181818101E-2</c:v>
                </c:pt>
                <c:pt idx="51689">
                  <c:v>3.6363636363636299E-2</c:v>
                </c:pt>
                <c:pt idx="51690">
                  <c:v>5.4545454545454501E-2</c:v>
                </c:pt>
                <c:pt idx="51691">
                  <c:v>7.2727272727272696E-2</c:v>
                </c:pt>
                <c:pt idx="51692">
                  <c:v>9.0909090909090898E-2</c:v>
                </c:pt>
                <c:pt idx="51693">
                  <c:v>0.109090909090909</c:v>
                </c:pt>
                <c:pt idx="51694">
                  <c:v>0.12727272727272701</c:v>
                </c:pt>
                <c:pt idx="51695">
                  <c:v>0.145454545454545</c:v>
                </c:pt>
                <c:pt idx="51696">
                  <c:v>0.163636363636363</c:v>
                </c:pt>
                <c:pt idx="51697">
                  <c:v>0.18181818181818099</c:v>
                </c:pt>
                <c:pt idx="51698">
                  <c:v>0.2</c:v>
                </c:pt>
                <c:pt idx="51699">
                  <c:v>0.218181818181818</c:v>
                </c:pt>
                <c:pt idx="51700">
                  <c:v>0.236363636363636</c:v>
                </c:pt>
                <c:pt idx="51701">
                  <c:v>0.25454545454545402</c:v>
                </c:pt>
                <c:pt idx="51702">
                  <c:v>0.27272727272727199</c:v>
                </c:pt>
                <c:pt idx="51703">
                  <c:v>0.29090909090909001</c:v>
                </c:pt>
                <c:pt idx="51704">
                  <c:v>0.30909090909090903</c:v>
                </c:pt>
                <c:pt idx="51705">
                  <c:v>0.32727272727272699</c:v>
                </c:pt>
                <c:pt idx="51706">
                  <c:v>0.34545454545454501</c:v>
                </c:pt>
                <c:pt idx="51707">
                  <c:v>0.36363636363636298</c:v>
                </c:pt>
                <c:pt idx="51708">
                  <c:v>0.381818181818181</c:v>
                </c:pt>
                <c:pt idx="51709">
                  <c:v>0.4</c:v>
                </c:pt>
                <c:pt idx="51710">
                  <c:v>0.41818181818181799</c:v>
                </c:pt>
                <c:pt idx="51711">
                  <c:v>0.43636363636363601</c:v>
                </c:pt>
                <c:pt idx="51712">
                  <c:v>0.45454545454545398</c:v>
                </c:pt>
                <c:pt idx="51713">
                  <c:v>0.472727272727272</c:v>
                </c:pt>
                <c:pt idx="51714">
                  <c:v>0.49090909090909002</c:v>
                </c:pt>
                <c:pt idx="51715">
                  <c:v>0.50909090909090904</c:v>
                </c:pt>
                <c:pt idx="51716">
                  <c:v>0.527272727272727</c:v>
                </c:pt>
                <c:pt idx="51717">
                  <c:v>0.54545454545454497</c:v>
                </c:pt>
                <c:pt idx="51718">
                  <c:v>0.56363636363636305</c:v>
                </c:pt>
                <c:pt idx="51719">
                  <c:v>0.58181818181818101</c:v>
                </c:pt>
                <c:pt idx="51720">
                  <c:v>0.6</c:v>
                </c:pt>
                <c:pt idx="51721">
                  <c:v>0.61818181818181805</c:v>
                </c:pt>
                <c:pt idx="51722">
                  <c:v>0.63636363636363602</c:v>
                </c:pt>
                <c:pt idx="51723">
                  <c:v>0.65454545454545399</c:v>
                </c:pt>
                <c:pt idx="51724">
                  <c:v>0.67272727272727195</c:v>
                </c:pt>
                <c:pt idx="51725">
                  <c:v>0.69090909090909003</c:v>
                </c:pt>
                <c:pt idx="51726">
                  <c:v>0.70909090909090899</c:v>
                </c:pt>
                <c:pt idx="51727">
                  <c:v>0.72727272727272696</c:v>
                </c:pt>
                <c:pt idx="51728">
                  <c:v>0.74545454545454504</c:v>
                </c:pt>
                <c:pt idx="51729">
                  <c:v>0.763636363636363</c:v>
                </c:pt>
                <c:pt idx="51730">
                  <c:v>0.78181818181818097</c:v>
                </c:pt>
                <c:pt idx="51731">
                  <c:v>0.8</c:v>
                </c:pt>
                <c:pt idx="51732">
                  <c:v>0.81818181818181801</c:v>
                </c:pt>
                <c:pt idx="51733">
                  <c:v>0.83636363636363598</c:v>
                </c:pt>
                <c:pt idx="51734">
                  <c:v>0.85454545454545405</c:v>
                </c:pt>
                <c:pt idx="51735">
                  <c:v>0.87272727272727202</c:v>
                </c:pt>
                <c:pt idx="51736">
                  <c:v>0.89090909090908998</c:v>
                </c:pt>
                <c:pt idx="51737">
                  <c:v>0.90909090909090895</c:v>
                </c:pt>
                <c:pt idx="51738">
                  <c:v>0.92727272727272703</c:v>
                </c:pt>
                <c:pt idx="51739">
                  <c:v>0.94545454545454499</c:v>
                </c:pt>
                <c:pt idx="51740">
                  <c:v>0.96363636363636296</c:v>
                </c:pt>
                <c:pt idx="51741">
                  <c:v>0.98181818181818103</c:v>
                </c:pt>
                <c:pt idx="51742">
                  <c:v>0</c:v>
                </c:pt>
                <c:pt idx="51743">
                  <c:v>1.4492753623188401E-2</c:v>
                </c:pt>
                <c:pt idx="51744">
                  <c:v>2.8985507246376802E-2</c:v>
                </c:pt>
                <c:pt idx="51745">
                  <c:v>4.3478260869565202E-2</c:v>
                </c:pt>
                <c:pt idx="51746">
                  <c:v>5.7971014492753603E-2</c:v>
                </c:pt>
                <c:pt idx="51747">
                  <c:v>7.2463768115942004E-2</c:v>
                </c:pt>
                <c:pt idx="51748">
                  <c:v>8.6956521739130405E-2</c:v>
                </c:pt>
                <c:pt idx="51749">
                  <c:v>0.101449275362318</c:v>
                </c:pt>
                <c:pt idx="51750">
                  <c:v>0.115942028985507</c:v>
                </c:pt>
                <c:pt idx="51751">
                  <c:v>0.13043478260869501</c:v>
                </c:pt>
                <c:pt idx="51752">
                  <c:v>0.14492753623188401</c:v>
                </c:pt>
                <c:pt idx="51753">
                  <c:v>0.15942028985507201</c:v>
                </c:pt>
                <c:pt idx="51754">
                  <c:v>0.17391304347826</c:v>
                </c:pt>
                <c:pt idx="51755">
                  <c:v>0.188405797101449</c:v>
                </c:pt>
                <c:pt idx="51756">
                  <c:v>0.202898550724637</c:v>
                </c:pt>
                <c:pt idx="51757">
                  <c:v>0.217391304347826</c:v>
                </c:pt>
                <c:pt idx="51758">
                  <c:v>0.231884057971014</c:v>
                </c:pt>
                <c:pt idx="51759">
                  <c:v>0.24637681159420199</c:v>
                </c:pt>
                <c:pt idx="51760">
                  <c:v>0.26086956521739102</c:v>
                </c:pt>
                <c:pt idx="51761">
                  <c:v>0.27536231884057899</c:v>
                </c:pt>
                <c:pt idx="51762">
                  <c:v>0.28985507246376802</c:v>
                </c:pt>
                <c:pt idx="51763">
                  <c:v>0.30434782608695599</c:v>
                </c:pt>
                <c:pt idx="51764">
                  <c:v>0.31884057971014401</c:v>
                </c:pt>
                <c:pt idx="51765">
                  <c:v>0.33333333333333298</c:v>
                </c:pt>
                <c:pt idx="51766">
                  <c:v>0.34782608695652101</c:v>
                </c:pt>
                <c:pt idx="51767">
                  <c:v>0.36231884057970998</c:v>
                </c:pt>
                <c:pt idx="51768">
                  <c:v>0.376811594202898</c:v>
                </c:pt>
                <c:pt idx="51769">
                  <c:v>0.39130434782608697</c:v>
                </c:pt>
                <c:pt idx="51770">
                  <c:v>0.405797101449275</c:v>
                </c:pt>
                <c:pt idx="51771">
                  <c:v>0.42028985507246303</c:v>
                </c:pt>
                <c:pt idx="51772">
                  <c:v>0.434782608695652</c:v>
                </c:pt>
                <c:pt idx="51773">
                  <c:v>0.44927536231884002</c:v>
                </c:pt>
                <c:pt idx="51774">
                  <c:v>0.46376811594202899</c:v>
                </c:pt>
                <c:pt idx="51775">
                  <c:v>0.47826086956521702</c:v>
                </c:pt>
                <c:pt idx="51776">
                  <c:v>0.49275362318840499</c:v>
                </c:pt>
                <c:pt idx="51777">
                  <c:v>0.50724637681159401</c:v>
                </c:pt>
                <c:pt idx="51778">
                  <c:v>0.52173913043478204</c:v>
                </c:pt>
                <c:pt idx="51779">
                  <c:v>0.53623188405797095</c:v>
                </c:pt>
                <c:pt idx="51780">
                  <c:v>0.55072463768115898</c:v>
                </c:pt>
                <c:pt idx="51781">
                  <c:v>0.56521739130434701</c:v>
                </c:pt>
                <c:pt idx="51782">
                  <c:v>0.57971014492753603</c:v>
                </c:pt>
                <c:pt idx="51783">
                  <c:v>0.59420289855072395</c:v>
                </c:pt>
                <c:pt idx="51784">
                  <c:v>0.60869565217391297</c:v>
                </c:pt>
                <c:pt idx="51785">
                  <c:v>0.623188405797101</c:v>
                </c:pt>
                <c:pt idx="51786">
                  <c:v>0.63768115942028902</c:v>
                </c:pt>
                <c:pt idx="51787">
                  <c:v>0.65217391304347805</c:v>
                </c:pt>
                <c:pt idx="51788">
                  <c:v>0.66666666666666596</c:v>
                </c:pt>
                <c:pt idx="51789">
                  <c:v>0.68115942028985499</c:v>
                </c:pt>
                <c:pt idx="51790">
                  <c:v>0.69565217391304301</c:v>
                </c:pt>
                <c:pt idx="51791">
                  <c:v>0.71014492753623104</c:v>
                </c:pt>
                <c:pt idx="51792">
                  <c:v>0.72463768115941996</c:v>
                </c:pt>
                <c:pt idx="51793">
                  <c:v>0.73913043478260798</c:v>
                </c:pt>
                <c:pt idx="51794">
                  <c:v>0.75362318840579701</c:v>
                </c:pt>
                <c:pt idx="51795">
                  <c:v>0.76811594202898503</c:v>
                </c:pt>
                <c:pt idx="51796">
                  <c:v>0.78260869565217395</c:v>
                </c:pt>
                <c:pt idx="51797">
                  <c:v>0.79710144927536197</c:v>
                </c:pt>
                <c:pt idx="51798">
                  <c:v>0.81159420289855</c:v>
                </c:pt>
                <c:pt idx="51799">
                  <c:v>0.82608695652173902</c:v>
                </c:pt>
                <c:pt idx="51800">
                  <c:v>0.84057971014492705</c:v>
                </c:pt>
                <c:pt idx="51801">
                  <c:v>0.85507246376811596</c:v>
                </c:pt>
                <c:pt idx="51802">
                  <c:v>0.86956521739130399</c:v>
                </c:pt>
                <c:pt idx="51803">
                  <c:v>0.88405797101449202</c:v>
                </c:pt>
                <c:pt idx="51804">
                  <c:v>0.89855072463768104</c:v>
                </c:pt>
                <c:pt idx="51805">
                  <c:v>0.91304347826086896</c:v>
                </c:pt>
                <c:pt idx="51806">
                  <c:v>0.92753623188405798</c:v>
                </c:pt>
                <c:pt idx="51807">
                  <c:v>0.94202898550724601</c:v>
                </c:pt>
                <c:pt idx="51808">
                  <c:v>0.95652173913043403</c:v>
                </c:pt>
                <c:pt idx="51809">
                  <c:v>0.97101449275362295</c:v>
                </c:pt>
                <c:pt idx="51810">
                  <c:v>0.98550724637681097</c:v>
                </c:pt>
                <c:pt idx="51811">
                  <c:v>0</c:v>
                </c:pt>
                <c:pt idx="51812">
                  <c:v>1.63934426229508E-2</c:v>
                </c:pt>
                <c:pt idx="51813">
                  <c:v>3.2786885245901599E-2</c:v>
                </c:pt>
                <c:pt idx="51814">
                  <c:v>4.9180327868852403E-2</c:v>
                </c:pt>
                <c:pt idx="51815">
                  <c:v>6.5573770491803199E-2</c:v>
                </c:pt>
                <c:pt idx="51816">
                  <c:v>8.1967213114753995E-2</c:v>
                </c:pt>
                <c:pt idx="51817">
                  <c:v>9.8360655737704902E-2</c:v>
                </c:pt>
                <c:pt idx="51818">
                  <c:v>0.114754098360655</c:v>
                </c:pt>
                <c:pt idx="51819">
                  <c:v>0.13114754098360601</c:v>
                </c:pt>
                <c:pt idx="51820">
                  <c:v>0.14754098360655701</c:v>
                </c:pt>
                <c:pt idx="51821">
                  <c:v>0.16393442622950799</c:v>
                </c:pt>
                <c:pt idx="51822">
                  <c:v>0.18032786885245899</c:v>
                </c:pt>
                <c:pt idx="51823">
                  <c:v>0.196721311475409</c:v>
                </c:pt>
                <c:pt idx="51824">
                  <c:v>0.21311475409836</c:v>
                </c:pt>
                <c:pt idx="51825">
                  <c:v>0.22950819672131101</c:v>
                </c:pt>
                <c:pt idx="51826">
                  <c:v>0.24590163934426201</c:v>
                </c:pt>
                <c:pt idx="51827">
                  <c:v>0.26229508196721302</c:v>
                </c:pt>
                <c:pt idx="51828">
                  <c:v>0.27868852459016302</c:v>
                </c:pt>
                <c:pt idx="51829">
                  <c:v>0.29508196721311403</c:v>
                </c:pt>
                <c:pt idx="51830">
                  <c:v>0.31147540983606498</c:v>
                </c:pt>
                <c:pt idx="51831">
                  <c:v>0.32786885245901598</c:v>
                </c:pt>
                <c:pt idx="51832">
                  <c:v>0.34426229508196698</c:v>
                </c:pt>
                <c:pt idx="51833">
                  <c:v>0.36065573770491799</c:v>
                </c:pt>
                <c:pt idx="51834">
                  <c:v>0.37704918032786799</c:v>
                </c:pt>
                <c:pt idx="51835">
                  <c:v>0.393442622950819</c:v>
                </c:pt>
                <c:pt idx="51836">
                  <c:v>0.40983606557377</c:v>
                </c:pt>
                <c:pt idx="51837">
                  <c:v>0.42622950819672101</c:v>
                </c:pt>
                <c:pt idx="51838">
                  <c:v>0.44262295081967201</c:v>
                </c:pt>
                <c:pt idx="51839">
                  <c:v>0.45901639344262202</c:v>
                </c:pt>
                <c:pt idx="51840">
                  <c:v>0.47540983606557302</c:v>
                </c:pt>
                <c:pt idx="51841">
                  <c:v>0.49180327868852403</c:v>
                </c:pt>
                <c:pt idx="51842">
                  <c:v>0.50819672131147497</c:v>
                </c:pt>
                <c:pt idx="51843">
                  <c:v>0.52459016393442603</c:v>
                </c:pt>
                <c:pt idx="51844">
                  <c:v>0.54098360655737698</c:v>
                </c:pt>
                <c:pt idx="51845">
                  <c:v>0.55737704918032704</c:v>
                </c:pt>
                <c:pt idx="51846">
                  <c:v>0.57377049180327799</c:v>
                </c:pt>
                <c:pt idx="51847">
                  <c:v>0.59016393442622905</c:v>
                </c:pt>
                <c:pt idx="51848">
                  <c:v>0.60655737704918</c:v>
                </c:pt>
                <c:pt idx="51849">
                  <c:v>0.62295081967213095</c:v>
                </c:pt>
                <c:pt idx="51850">
                  <c:v>0.63934426229508201</c:v>
                </c:pt>
                <c:pt idx="51851">
                  <c:v>0.65573770491803196</c:v>
                </c:pt>
                <c:pt idx="51852">
                  <c:v>0.67213114754098302</c:v>
                </c:pt>
                <c:pt idx="51853">
                  <c:v>0.68852459016393397</c:v>
                </c:pt>
                <c:pt idx="51854">
                  <c:v>0.70491803278688503</c:v>
                </c:pt>
                <c:pt idx="51855">
                  <c:v>0.72131147540983598</c:v>
                </c:pt>
                <c:pt idx="51856">
                  <c:v>0.73770491803278604</c:v>
                </c:pt>
                <c:pt idx="51857">
                  <c:v>0.75409836065573699</c:v>
                </c:pt>
                <c:pt idx="51858">
                  <c:v>0.77049180327868805</c:v>
                </c:pt>
                <c:pt idx="51859">
                  <c:v>0.786885245901639</c:v>
                </c:pt>
                <c:pt idx="51860">
                  <c:v>0.80327868852458995</c:v>
                </c:pt>
                <c:pt idx="51861">
                  <c:v>0.81967213114754101</c:v>
                </c:pt>
                <c:pt idx="51862">
                  <c:v>0.83606557377049096</c:v>
                </c:pt>
                <c:pt idx="51863">
                  <c:v>0.85245901639344202</c:v>
                </c:pt>
                <c:pt idx="51864">
                  <c:v>0.86885245901639296</c:v>
                </c:pt>
                <c:pt idx="51865">
                  <c:v>0.88524590163934402</c:v>
                </c:pt>
                <c:pt idx="51866">
                  <c:v>0.90163934426229497</c:v>
                </c:pt>
                <c:pt idx="51867">
                  <c:v>0.91803278688524503</c:v>
                </c:pt>
                <c:pt idx="51868">
                  <c:v>0.93442622950819598</c:v>
                </c:pt>
                <c:pt idx="51869">
                  <c:v>0.95081967213114704</c:v>
                </c:pt>
                <c:pt idx="51870">
                  <c:v>0.96721311475409799</c:v>
                </c:pt>
                <c:pt idx="51871">
                  <c:v>0.98360655737704905</c:v>
                </c:pt>
                <c:pt idx="51872">
                  <c:v>0</c:v>
                </c:pt>
                <c:pt idx="51873">
                  <c:v>1.3157894736842099E-2</c:v>
                </c:pt>
                <c:pt idx="51874">
                  <c:v>2.6315789473684199E-2</c:v>
                </c:pt>
                <c:pt idx="51875">
                  <c:v>3.94736842105263E-2</c:v>
                </c:pt>
                <c:pt idx="51876">
                  <c:v>5.2631578947368397E-2</c:v>
                </c:pt>
                <c:pt idx="51877">
                  <c:v>6.5789473684210495E-2</c:v>
                </c:pt>
                <c:pt idx="51878">
                  <c:v>7.8947368421052599E-2</c:v>
                </c:pt>
                <c:pt idx="51879">
                  <c:v>9.2105263157894704E-2</c:v>
                </c:pt>
                <c:pt idx="51880">
                  <c:v>0.105263157894736</c:v>
                </c:pt>
                <c:pt idx="51881">
                  <c:v>0.118421052631578</c:v>
                </c:pt>
                <c:pt idx="51882">
                  <c:v>0.13157894736842099</c:v>
                </c:pt>
                <c:pt idx="51883">
                  <c:v>0.144736842105263</c:v>
                </c:pt>
                <c:pt idx="51884">
                  <c:v>0.157894736842105</c:v>
                </c:pt>
                <c:pt idx="51885">
                  <c:v>0.17105263157894701</c:v>
                </c:pt>
                <c:pt idx="51886">
                  <c:v>0.18421052631578899</c:v>
                </c:pt>
                <c:pt idx="51887">
                  <c:v>0.197368421052631</c:v>
                </c:pt>
                <c:pt idx="51888">
                  <c:v>0.21052631578947301</c:v>
                </c:pt>
                <c:pt idx="51889">
                  <c:v>0.22368421052631501</c:v>
                </c:pt>
                <c:pt idx="51890">
                  <c:v>0.23684210526315699</c:v>
                </c:pt>
                <c:pt idx="51891">
                  <c:v>0.25</c:v>
                </c:pt>
                <c:pt idx="51892">
                  <c:v>0.26315789473684198</c:v>
                </c:pt>
                <c:pt idx="51893">
                  <c:v>0.27631578947368401</c:v>
                </c:pt>
                <c:pt idx="51894">
                  <c:v>0.28947368421052599</c:v>
                </c:pt>
                <c:pt idx="51895">
                  <c:v>0.30263157894736797</c:v>
                </c:pt>
                <c:pt idx="51896">
                  <c:v>0.31578947368421001</c:v>
                </c:pt>
                <c:pt idx="51897">
                  <c:v>0.32894736842105199</c:v>
                </c:pt>
                <c:pt idx="51898">
                  <c:v>0.34210526315789402</c:v>
                </c:pt>
                <c:pt idx="51899">
                  <c:v>0.355263157894736</c:v>
                </c:pt>
                <c:pt idx="51900">
                  <c:v>0.36842105263157798</c:v>
                </c:pt>
                <c:pt idx="51901">
                  <c:v>0.38157894736842102</c:v>
                </c:pt>
                <c:pt idx="51902">
                  <c:v>0.394736842105263</c:v>
                </c:pt>
                <c:pt idx="51903">
                  <c:v>0.40789473684210498</c:v>
                </c:pt>
                <c:pt idx="51904">
                  <c:v>0.42105263157894701</c:v>
                </c:pt>
                <c:pt idx="51905">
                  <c:v>0.43421052631578899</c:v>
                </c:pt>
                <c:pt idx="51906">
                  <c:v>0.44736842105263103</c:v>
                </c:pt>
                <c:pt idx="51907">
                  <c:v>0.46052631578947301</c:v>
                </c:pt>
                <c:pt idx="51908">
                  <c:v>0.47368421052631499</c:v>
                </c:pt>
                <c:pt idx="51909">
                  <c:v>0.48684210526315702</c:v>
                </c:pt>
                <c:pt idx="51910">
                  <c:v>0.5</c:v>
                </c:pt>
                <c:pt idx="51911">
                  <c:v>0.51315789473684204</c:v>
                </c:pt>
                <c:pt idx="51912">
                  <c:v>0.52631578947368396</c:v>
                </c:pt>
                <c:pt idx="51913">
                  <c:v>0.53947368421052599</c:v>
                </c:pt>
                <c:pt idx="51914">
                  <c:v>0.55263157894736803</c:v>
                </c:pt>
                <c:pt idx="51915">
                  <c:v>0.56578947368420995</c:v>
                </c:pt>
                <c:pt idx="51916">
                  <c:v>0.57894736842105199</c:v>
                </c:pt>
                <c:pt idx="51917">
                  <c:v>0.59210526315789402</c:v>
                </c:pt>
                <c:pt idx="51918">
                  <c:v>0.60526315789473595</c:v>
                </c:pt>
                <c:pt idx="51919">
                  <c:v>0.61842105263157898</c:v>
                </c:pt>
                <c:pt idx="51920">
                  <c:v>0.63157894736842102</c:v>
                </c:pt>
                <c:pt idx="51921">
                  <c:v>0.64473684210526305</c:v>
                </c:pt>
                <c:pt idx="51922">
                  <c:v>0.65789473684210498</c:v>
                </c:pt>
                <c:pt idx="51923">
                  <c:v>0.67105263157894701</c:v>
                </c:pt>
                <c:pt idx="51924">
                  <c:v>0.68421052631578905</c:v>
                </c:pt>
                <c:pt idx="51925">
                  <c:v>0.69736842105263097</c:v>
                </c:pt>
                <c:pt idx="51926">
                  <c:v>0.71052631578947301</c:v>
                </c:pt>
                <c:pt idx="51927">
                  <c:v>0.72368421052631504</c:v>
                </c:pt>
                <c:pt idx="51928">
                  <c:v>0.73684210526315697</c:v>
                </c:pt>
                <c:pt idx="51929">
                  <c:v>0.75</c:v>
                </c:pt>
                <c:pt idx="51930">
                  <c:v>0.76315789473684204</c:v>
                </c:pt>
                <c:pt idx="51931">
                  <c:v>0.77631578947368396</c:v>
                </c:pt>
                <c:pt idx="51932">
                  <c:v>0.78947368421052599</c:v>
                </c:pt>
                <c:pt idx="51933">
                  <c:v>0.80263157894736803</c:v>
                </c:pt>
                <c:pt idx="51934">
                  <c:v>0.81578947368420995</c:v>
                </c:pt>
                <c:pt idx="51935">
                  <c:v>0.82894736842105199</c:v>
                </c:pt>
                <c:pt idx="51936">
                  <c:v>0.84210526315789402</c:v>
                </c:pt>
                <c:pt idx="51937">
                  <c:v>0.85526315789473595</c:v>
                </c:pt>
                <c:pt idx="51938">
                  <c:v>0.86842105263157898</c:v>
                </c:pt>
                <c:pt idx="51939">
                  <c:v>0.88157894736842102</c:v>
                </c:pt>
                <c:pt idx="51940">
                  <c:v>0.89473684210526305</c:v>
                </c:pt>
                <c:pt idx="51941">
                  <c:v>0.90789473684210498</c:v>
                </c:pt>
                <c:pt idx="51942">
                  <c:v>0.92105263157894701</c:v>
                </c:pt>
                <c:pt idx="51943">
                  <c:v>0.93421052631578905</c:v>
                </c:pt>
                <c:pt idx="51944">
                  <c:v>0.94736842105263097</c:v>
                </c:pt>
                <c:pt idx="51945">
                  <c:v>0.96052631578947301</c:v>
                </c:pt>
                <c:pt idx="51946">
                  <c:v>0.97368421052631504</c:v>
                </c:pt>
                <c:pt idx="51947">
                  <c:v>0.98684210526315697</c:v>
                </c:pt>
                <c:pt idx="51948">
                  <c:v>0</c:v>
                </c:pt>
                <c:pt idx="51949">
                  <c:v>2.3809523809523801E-2</c:v>
                </c:pt>
                <c:pt idx="51950">
                  <c:v>4.7619047619047603E-2</c:v>
                </c:pt>
                <c:pt idx="51951">
                  <c:v>7.1428571428571397E-2</c:v>
                </c:pt>
                <c:pt idx="51952">
                  <c:v>9.5238095238095205E-2</c:v>
                </c:pt>
                <c:pt idx="51953">
                  <c:v>0.119047619047619</c:v>
                </c:pt>
                <c:pt idx="51954">
                  <c:v>0.14285714285714199</c:v>
                </c:pt>
                <c:pt idx="51955">
                  <c:v>0.16666666666666599</c:v>
                </c:pt>
                <c:pt idx="51956">
                  <c:v>0.19047619047618999</c:v>
                </c:pt>
                <c:pt idx="51957">
                  <c:v>0.214285714285714</c:v>
                </c:pt>
                <c:pt idx="51958">
                  <c:v>0.238095238095238</c:v>
                </c:pt>
                <c:pt idx="51959">
                  <c:v>0.26190476190476097</c:v>
                </c:pt>
                <c:pt idx="51960">
                  <c:v>0.28571428571428498</c:v>
                </c:pt>
                <c:pt idx="51961">
                  <c:v>0.30952380952380898</c:v>
                </c:pt>
                <c:pt idx="51962">
                  <c:v>0.33333333333333298</c:v>
                </c:pt>
                <c:pt idx="51963">
                  <c:v>0.35714285714285698</c:v>
                </c:pt>
                <c:pt idx="51964">
                  <c:v>0.38095238095237999</c:v>
                </c:pt>
                <c:pt idx="51965">
                  <c:v>0.40476190476190399</c:v>
                </c:pt>
                <c:pt idx="51966">
                  <c:v>0.42857142857142799</c:v>
                </c:pt>
                <c:pt idx="51967">
                  <c:v>0.452380952380952</c:v>
                </c:pt>
                <c:pt idx="51968">
                  <c:v>0.476190476190476</c:v>
                </c:pt>
                <c:pt idx="51969">
                  <c:v>0.5</c:v>
                </c:pt>
                <c:pt idx="51970">
                  <c:v>0.52380952380952295</c:v>
                </c:pt>
                <c:pt idx="51971">
                  <c:v>0.54761904761904701</c:v>
                </c:pt>
                <c:pt idx="51972">
                  <c:v>0.57142857142857095</c:v>
                </c:pt>
                <c:pt idx="51973">
                  <c:v>0.59523809523809501</c:v>
                </c:pt>
                <c:pt idx="51974">
                  <c:v>0.61904761904761896</c:v>
                </c:pt>
                <c:pt idx="51975">
                  <c:v>0.64285714285714202</c:v>
                </c:pt>
                <c:pt idx="51976">
                  <c:v>0.66666666666666596</c:v>
                </c:pt>
                <c:pt idx="51977">
                  <c:v>0.69047619047619002</c:v>
                </c:pt>
                <c:pt idx="51978">
                  <c:v>0.71428571428571397</c:v>
                </c:pt>
                <c:pt idx="51979">
                  <c:v>0.73809523809523803</c:v>
                </c:pt>
                <c:pt idx="51980">
                  <c:v>0.76190476190476097</c:v>
                </c:pt>
                <c:pt idx="51981">
                  <c:v>0.78571428571428503</c:v>
                </c:pt>
                <c:pt idx="51982">
                  <c:v>0.80952380952380898</c:v>
                </c:pt>
                <c:pt idx="51983">
                  <c:v>0.83333333333333304</c:v>
                </c:pt>
                <c:pt idx="51984">
                  <c:v>0.85714285714285698</c:v>
                </c:pt>
                <c:pt idx="51985">
                  <c:v>0.88095238095238004</c:v>
                </c:pt>
                <c:pt idx="51986">
                  <c:v>0.90476190476190399</c:v>
                </c:pt>
                <c:pt idx="51987">
                  <c:v>0.92857142857142805</c:v>
                </c:pt>
                <c:pt idx="51988">
                  <c:v>0.952380952380952</c:v>
                </c:pt>
                <c:pt idx="51989">
                  <c:v>0.97619047619047605</c:v>
                </c:pt>
                <c:pt idx="51990">
                  <c:v>0</c:v>
                </c:pt>
                <c:pt idx="51991">
                  <c:v>1.38888888888888E-2</c:v>
                </c:pt>
                <c:pt idx="51992">
                  <c:v>2.77777777777777E-2</c:v>
                </c:pt>
                <c:pt idx="51993">
                  <c:v>4.1666666666666602E-2</c:v>
                </c:pt>
                <c:pt idx="51994">
                  <c:v>5.5555555555555497E-2</c:v>
                </c:pt>
                <c:pt idx="51995">
                  <c:v>6.9444444444444406E-2</c:v>
                </c:pt>
                <c:pt idx="51996">
                  <c:v>8.3333333333333301E-2</c:v>
                </c:pt>
                <c:pt idx="51997">
                  <c:v>9.7222222222222196E-2</c:v>
                </c:pt>
                <c:pt idx="51998">
                  <c:v>0.11111111111111099</c:v>
                </c:pt>
                <c:pt idx="51999">
                  <c:v>0.125</c:v>
                </c:pt>
                <c:pt idx="52000">
                  <c:v>0.13888888888888801</c:v>
                </c:pt>
                <c:pt idx="52001">
                  <c:v>0.15277777777777701</c:v>
                </c:pt>
                <c:pt idx="52002">
                  <c:v>0.16666666666666599</c:v>
                </c:pt>
                <c:pt idx="52003">
                  <c:v>0.180555555555555</c:v>
                </c:pt>
                <c:pt idx="52004">
                  <c:v>0.194444444444444</c:v>
                </c:pt>
                <c:pt idx="52005">
                  <c:v>0.20833333333333301</c:v>
                </c:pt>
                <c:pt idx="52006">
                  <c:v>0.22222222222222199</c:v>
                </c:pt>
                <c:pt idx="52007">
                  <c:v>0.23611111111111099</c:v>
                </c:pt>
                <c:pt idx="52008">
                  <c:v>0.25</c:v>
                </c:pt>
                <c:pt idx="52009">
                  <c:v>0.26388888888888801</c:v>
                </c:pt>
                <c:pt idx="52010">
                  <c:v>0.27777777777777701</c:v>
                </c:pt>
                <c:pt idx="52011">
                  <c:v>0.29166666666666602</c:v>
                </c:pt>
                <c:pt idx="52012">
                  <c:v>0.30555555555555503</c:v>
                </c:pt>
                <c:pt idx="52013">
                  <c:v>0.31944444444444398</c:v>
                </c:pt>
                <c:pt idx="52014">
                  <c:v>0.33333333333333298</c:v>
                </c:pt>
                <c:pt idx="52015">
                  <c:v>0.34722222222222199</c:v>
                </c:pt>
                <c:pt idx="52016">
                  <c:v>0.36111111111111099</c:v>
                </c:pt>
                <c:pt idx="52017">
                  <c:v>0.375</c:v>
                </c:pt>
                <c:pt idx="52018">
                  <c:v>0.38888888888888801</c:v>
                </c:pt>
                <c:pt idx="52019">
                  <c:v>0.40277777777777701</c:v>
                </c:pt>
                <c:pt idx="52020">
                  <c:v>0.41666666666666602</c:v>
                </c:pt>
                <c:pt idx="52021">
                  <c:v>0.43055555555555503</c:v>
                </c:pt>
                <c:pt idx="52022">
                  <c:v>0.44444444444444398</c:v>
                </c:pt>
                <c:pt idx="52023">
                  <c:v>0.45833333333333298</c:v>
                </c:pt>
                <c:pt idx="52024">
                  <c:v>0.47222222222222199</c:v>
                </c:pt>
                <c:pt idx="52025">
                  <c:v>0.48611111111111099</c:v>
                </c:pt>
                <c:pt idx="52026">
                  <c:v>0.5</c:v>
                </c:pt>
                <c:pt idx="52027">
                  <c:v>0.51388888888888795</c:v>
                </c:pt>
                <c:pt idx="52028">
                  <c:v>0.52777777777777701</c:v>
                </c:pt>
                <c:pt idx="52029">
                  <c:v>0.54166666666666596</c:v>
                </c:pt>
                <c:pt idx="52030">
                  <c:v>0.55555555555555503</c:v>
                </c:pt>
                <c:pt idx="52031">
                  <c:v>0.56944444444444398</c:v>
                </c:pt>
                <c:pt idx="52032">
                  <c:v>0.58333333333333304</c:v>
                </c:pt>
                <c:pt idx="52033">
                  <c:v>0.59722222222222199</c:v>
                </c:pt>
                <c:pt idx="52034">
                  <c:v>0.61111111111111105</c:v>
                </c:pt>
                <c:pt idx="52035">
                  <c:v>0.625</c:v>
                </c:pt>
                <c:pt idx="52036">
                  <c:v>0.63888888888888795</c:v>
                </c:pt>
                <c:pt idx="52037">
                  <c:v>0.65277777777777701</c:v>
                </c:pt>
                <c:pt idx="52038">
                  <c:v>0.66666666666666596</c:v>
                </c:pt>
                <c:pt idx="52039">
                  <c:v>0.68055555555555503</c:v>
                </c:pt>
                <c:pt idx="52040">
                  <c:v>0.69444444444444398</c:v>
                </c:pt>
                <c:pt idx="52041">
                  <c:v>0.70833333333333304</c:v>
                </c:pt>
                <c:pt idx="52042">
                  <c:v>0.72222222222222199</c:v>
                </c:pt>
                <c:pt idx="52043">
                  <c:v>0.73611111111111105</c:v>
                </c:pt>
                <c:pt idx="52044">
                  <c:v>0.75</c:v>
                </c:pt>
                <c:pt idx="52045">
                  <c:v>0.76388888888888795</c:v>
                </c:pt>
                <c:pt idx="52046">
                  <c:v>0.77777777777777701</c:v>
                </c:pt>
                <c:pt idx="52047">
                  <c:v>0.79166666666666596</c:v>
                </c:pt>
                <c:pt idx="52048">
                  <c:v>0.80555555555555503</c:v>
                </c:pt>
                <c:pt idx="52049">
                  <c:v>0.81944444444444398</c:v>
                </c:pt>
                <c:pt idx="52050">
                  <c:v>0.83333333333333304</c:v>
                </c:pt>
                <c:pt idx="52051">
                  <c:v>0.84722222222222199</c:v>
                </c:pt>
                <c:pt idx="52052">
                  <c:v>0.86111111111111105</c:v>
                </c:pt>
                <c:pt idx="52053">
                  <c:v>0.875</c:v>
                </c:pt>
                <c:pt idx="52054">
                  <c:v>0.88888888888888795</c:v>
                </c:pt>
                <c:pt idx="52055">
                  <c:v>0.90277777777777701</c:v>
                </c:pt>
                <c:pt idx="52056">
                  <c:v>0.91666666666666596</c:v>
                </c:pt>
                <c:pt idx="52057">
                  <c:v>0.93055555555555503</c:v>
                </c:pt>
                <c:pt idx="52058">
                  <c:v>0.94444444444444398</c:v>
                </c:pt>
                <c:pt idx="52059">
                  <c:v>0.95833333333333304</c:v>
                </c:pt>
                <c:pt idx="52060">
                  <c:v>0.97222222222222199</c:v>
                </c:pt>
                <c:pt idx="52061">
                  <c:v>0.98611111111111105</c:v>
                </c:pt>
                <c:pt idx="52062">
                  <c:v>0</c:v>
                </c:pt>
                <c:pt idx="52063">
                  <c:v>0.1</c:v>
                </c:pt>
                <c:pt idx="52064">
                  <c:v>0.2</c:v>
                </c:pt>
                <c:pt idx="52065">
                  <c:v>0.3</c:v>
                </c:pt>
                <c:pt idx="52066">
                  <c:v>0.4</c:v>
                </c:pt>
                <c:pt idx="52067">
                  <c:v>0.5</c:v>
                </c:pt>
                <c:pt idx="52068">
                  <c:v>0.6</c:v>
                </c:pt>
                <c:pt idx="52069">
                  <c:v>0.7</c:v>
                </c:pt>
                <c:pt idx="52070">
                  <c:v>0.8</c:v>
                </c:pt>
                <c:pt idx="52071">
                  <c:v>0.9</c:v>
                </c:pt>
                <c:pt idx="52072">
                  <c:v>0</c:v>
                </c:pt>
                <c:pt idx="52073">
                  <c:v>6.4516129032258004E-3</c:v>
                </c:pt>
                <c:pt idx="52074">
                  <c:v>1.2903225806451601E-2</c:v>
                </c:pt>
                <c:pt idx="52075">
                  <c:v>1.9354838709677399E-2</c:v>
                </c:pt>
                <c:pt idx="52076">
                  <c:v>2.5806451612903201E-2</c:v>
                </c:pt>
                <c:pt idx="52077">
                  <c:v>3.2258064516128997E-2</c:v>
                </c:pt>
                <c:pt idx="52078">
                  <c:v>3.8709677419354799E-2</c:v>
                </c:pt>
                <c:pt idx="52079">
                  <c:v>4.5161290322580601E-2</c:v>
                </c:pt>
                <c:pt idx="52080">
                  <c:v>5.1612903225806403E-2</c:v>
                </c:pt>
                <c:pt idx="52081">
                  <c:v>5.8064516129032198E-2</c:v>
                </c:pt>
                <c:pt idx="52082">
                  <c:v>6.4516129032257993E-2</c:v>
                </c:pt>
                <c:pt idx="52083">
                  <c:v>7.0967741935483802E-2</c:v>
                </c:pt>
                <c:pt idx="52084">
                  <c:v>7.7419354838709598E-2</c:v>
                </c:pt>
                <c:pt idx="52085">
                  <c:v>8.3870967741935407E-2</c:v>
                </c:pt>
                <c:pt idx="52086">
                  <c:v>9.0322580645161202E-2</c:v>
                </c:pt>
                <c:pt idx="52087">
                  <c:v>9.6774193548387094E-2</c:v>
                </c:pt>
                <c:pt idx="52088">
                  <c:v>0.103225806451612</c:v>
                </c:pt>
                <c:pt idx="52089">
                  <c:v>0.109677419354838</c:v>
                </c:pt>
                <c:pt idx="52090">
                  <c:v>0.11612903225806399</c:v>
                </c:pt>
                <c:pt idx="52091">
                  <c:v>0.12258064516129</c:v>
                </c:pt>
                <c:pt idx="52092">
                  <c:v>0.12903225806451599</c:v>
                </c:pt>
                <c:pt idx="52093">
                  <c:v>0.135483870967741</c:v>
                </c:pt>
                <c:pt idx="52094">
                  <c:v>0.14193548387096699</c:v>
                </c:pt>
                <c:pt idx="52095">
                  <c:v>0.14838709677419301</c:v>
                </c:pt>
                <c:pt idx="52096">
                  <c:v>0.154838709677419</c:v>
                </c:pt>
                <c:pt idx="52097">
                  <c:v>0.16129032258064499</c:v>
                </c:pt>
                <c:pt idx="52098">
                  <c:v>0.16774193548387001</c:v>
                </c:pt>
                <c:pt idx="52099">
                  <c:v>0.174193548387096</c:v>
                </c:pt>
                <c:pt idx="52100">
                  <c:v>0.18064516129032199</c:v>
                </c:pt>
                <c:pt idx="52101">
                  <c:v>0.187096774193548</c:v>
                </c:pt>
                <c:pt idx="52102">
                  <c:v>0.19354838709677399</c:v>
                </c:pt>
                <c:pt idx="52103">
                  <c:v>0.2</c:v>
                </c:pt>
                <c:pt idx="52104">
                  <c:v>0.206451612903225</c:v>
                </c:pt>
                <c:pt idx="52105">
                  <c:v>0.21290322580645099</c:v>
                </c:pt>
                <c:pt idx="52106">
                  <c:v>0.21935483870967701</c:v>
                </c:pt>
                <c:pt idx="52107">
                  <c:v>0.225806451612903</c:v>
                </c:pt>
                <c:pt idx="52108">
                  <c:v>0.23225806451612899</c:v>
                </c:pt>
                <c:pt idx="52109">
                  <c:v>0.238709677419354</c:v>
                </c:pt>
                <c:pt idx="52110">
                  <c:v>0.24516129032257999</c:v>
                </c:pt>
                <c:pt idx="52111">
                  <c:v>0.25161290322580598</c:v>
                </c:pt>
                <c:pt idx="52112">
                  <c:v>0.25806451612903197</c:v>
                </c:pt>
                <c:pt idx="52113">
                  <c:v>0.26451612903225802</c:v>
                </c:pt>
                <c:pt idx="52114">
                  <c:v>0.27096774193548301</c:v>
                </c:pt>
                <c:pt idx="52115">
                  <c:v>0.277419354838709</c:v>
                </c:pt>
                <c:pt idx="52116">
                  <c:v>0.28387096774193499</c:v>
                </c:pt>
                <c:pt idx="52117">
                  <c:v>0.29032258064516098</c:v>
                </c:pt>
                <c:pt idx="52118">
                  <c:v>0.29677419354838702</c:v>
                </c:pt>
                <c:pt idx="52119">
                  <c:v>0.30322580645161201</c:v>
                </c:pt>
                <c:pt idx="52120">
                  <c:v>0.309677419354838</c:v>
                </c:pt>
                <c:pt idx="52121">
                  <c:v>0.31612903225806399</c:v>
                </c:pt>
                <c:pt idx="52122">
                  <c:v>0.32258064516128998</c:v>
                </c:pt>
                <c:pt idx="52123">
                  <c:v>0.32903225806451603</c:v>
                </c:pt>
                <c:pt idx="52124">
                  <c:v>0.33548387096774102</c:v>
                </c:pt>
                <c:pt idx="52125">
                  <c:v>0.34193548387096701</c:v>
                </c:pt>
                <c:pt idx="52126">
                  <c:v>0.34838709677419299</c:v>
                </c:pt>
                <c:pt idx="52127">
                  <c:v>0.35483870967741898</c:v>
                </c:pt>
                <c:pt idx="52128">
                  <c:v>0.36129032258064497</c:v>
                </c:pt>
                <c:pt idx="52129">
                  <c:v>0.36774193548387002</c:v>
                </c:pt>
                <c:pt idx="52130">
                  <c:v>0.37419354838709601</c:v>
                </c:pt>
                <c:pt idx="52131">
                  <c:v>0.380645161290322</c:v>
                </c:pt>
                <c:pt idx="52132">
                  <c:v>0.38709677419354799</c:v>
                </c:pt>
                <c:pt idx="52133">
                  <c:v>0.39354838709677398</c:v>
                </c:pt>
                <c:pt idx="52134">
                  <c:v>0.4</c:v>
                </c:pt>
                <c:pt idx="52135">
                  <c:v>0.40645161290322501</c:v>
                </c:pt>
                <c:pt idx="52136">
                  <c:v>0.412903225806451</c:v>
                </c:pt>
                <c:pt idx="52137">
                  <c:v>0.41935483870967699</c:v>
                </c:pt>
                <c:pt idx="52138">
                  <c:v>0.42580645161290298</c:v>
                </c:pt>
                <c:pt idx="52139">
                  <c:v>0.43225806451612903</c:v>
                </c:pt>
                <c:pt idx="52140">
                  <c:v>0.43870967741935402</c:v>
                </c:pt>
                <c:pt idx="52141">
                  <c:v>0.44516129032258001</c:v>
                </c:pt>
                <c:pt idx="52142">
                  <c:v>0.45161290322580599</c:v>
                </c:pt>
                <c:pt idx="52143">
                  <c:v>0.45806451612903198</c:v>
                </c:pt>
                <c:pt idx="52144">
                  <c:v>0.46451612903225797</c:v>
                </c:pt>
                <c:pt idx="52145">
                  <c:v>0.47096774193548302</c:v>
                </c:pt>
                <c:pt idx="52146">
                  <c:v>0.47741935483870901</c:v>
                </c:pt>
                <c:pt idx="52147">
                  <c:v>0.483870967741935</c:v>
                </c:pt>
                <c:pt idx="52148">
                  <c:v>0.49032258064516099</c:v>
                </c:pt>
                <c:pt idx="52149">
                  <c:v>0.49677419354838698</c:v>
                </c:pt>
                <c:pt idx="52150">
                  <c:v>0.50322580645161197</c:v>
                </c:pt>
                <c:pt idx="52151">
                  <c:v>0.50967741935483801</c:v>
                </c:pt>
                <c:pt idx="52152">
                  <c:v>0.51612903225806395</c:v>
                </c:pt>
                <c:pt idx="52153">
                  <c:v>0.52258064516128999</c:v>
                </c:pt>
                <c:pt idx="52154">
                  <c:v>0.52903225806451604</c:v>
                </c:pt>
                <c:pt idx="52155">
                  <c:v>0.53548387096774197</c:v>
                </c:pt>
                <c:pt idx="52156">
                  <c:v>0.54193548387096702</c:v>
                </c:pt>
                <c:pt idx="52157">
                  <c:v>0.54838709677419295</c:v>
                </c:pt>
                <c:pt idx="52158">
                  <c:v>0.554838709677419</c:v>
                </c:pt>
                <c:pt idx="52159">
                  <c:v>0.56129032258064504</c:v>
                </c:pt>
                <c:pt idx="52160">
                  <c:v>0.56774193548387097</c:v>
                </c:pt>
                <c:pt idx="52161">
                  <c:v>0.57419354838709602</c:v>
                </c:pt>
                <c:pt idx="52162">
                  <c:v>0.58064516129032195</c:v>
                </c:pt>
                <c:pt idx="52163">
                  <c:v>0.587096774193548</c:v>
                </c:pt>
                <c:pt idx="52164">
                  <c:v>0.59354838709677404</c:v>
                </c:pt>
                <c:pt idx="52165">
                  <c:v>0.6</c:v>
                </c:pt>
                <c:pt idx="52166">
                  <c:v>0.60645161290322502</c:v>
                </c:pt>
                <c:pt idx="52167">
                  <c:v>0.61290322580645096</c:v>
                </c:pt>
                <c:pt idx="52168">
                  <c:v>0.619354838709677</c:v>
                </c:pt>
                <c:pt idx="52169">
                  <c:v>0.62580645161290305</c:v>
                </c:pt>
                <c:pt idx="52170">
                  <c:v>0.63225806451612898</c:v>
                </c:pt>
                <c:pt idx="52171">
                  <c:v>0.63870967741935403</c:v>
                </c:pt>
                <c:pt idx="52172">
                  <c:v>0.64516129032257996</c:v>
                </c:pt>
                <c:pt idx="52173">
                  <c:v>0.65161290322580601</c:v>
                </c:pt>
                <c:pt idx="52174">
                  <c:v>0.65806451612903205</c:v>
                </c:pt>
                <c:pt idx="52175">
                  <c:v>0.66451612903225799</c:v>
                </c:pt>
                <c:pt idx="52176">
                  <c:v>0.67096774193548303</c:v>
                </c:pt>
                <c:pt idx="52177">
                  <c:v>0.67741935483870896</c:v>
                </c:pt>
                <c:pt idx="52178">
                  <c:v>0.68387096774193501</c:v>
                </c:pt>
                <c:pt idx="52179">
                  <c:v>0.69032258064516105</c:v>
                </c:pt>
                <c:pt idx="52180">
                  <c:v>0.69677419354838699</c:v>
                </c:pt>
                <c:pt idx="52181">
                  <c:v>0.70322580645161203</c:v>
                </c:pt>
                <c:pt idx="52182">
                  <c:v>0.70967741935483797</c:v>
                </c:pt>
                <c:pt idx="52183">
                  <c:v>0.71612903225806401</c:v>
                </c:pt>
                <c:pt idx="52184">
                  <c:v>0.72258064516128995</c:v>
                </c:pt>
                <c:pt idx="52185">
                  <c:v>0.72903225806451599</c:v>
                </c:pt>
                <c:pt idx="52186">
                  <c:v>0.73548387096774104</c:v>
                </c:pt>
                <c:pt idx="52187">
                  <c:v>0.74193548387096697</c:v>
                </c:pt>
                <c:pt idx="52188">
                  <c:v>0.74838709677419302</c:v>
                </c:pt>
                <c:pt idx="52189">
                  <c:v>0.75483870967741895</c:v>
                </c:pt>
                <c:pt idx="52190">
                  <c:v>0.761290322580645</c:v>
                </c:pt>
                <c:pt idx="52191">
                  <c:v>0.76774193548387004</c:v>
                </c:pt>
                <c:pt idx="52192">
                  <c:v>0.77419354838709598</c:v>
                </c:pt>
                <c:pt idx="52193">
                  <c:v>0.78064516129032202</c:v>
                </c:pt>
                <c:pt idx="52194">
                  <c:v>0.78709677419354795</c:v>
                </c:pt>
                <c:pt idx="52195">
                  <c:v>0.793548387096774</c:v>
                </c:pt>
                <c:pt idx="52196">
                  <c:v>0.8</c:v>
                </c:pt>
                <c:pt idx="52197">
                  <c:v>0.80645161290322498</c:v>
                </c:pt>
                <c:pt idx="52198">
                  <c:v>0.81290322580645102</c:v>
                </c:pt>
                <c:pt idx="52199">
                  <c:v>0.81935483870967696</c:v>
                </c:pt>
                <c:pt idx="52200">
                  <c:v>0.825806451612903</c:v>
                </c:pt>
                <c:pt idx="52201">
                  <c:v>0.83225806451612905</c:v>
                </c:pt>
                <c:pt idx="52202">
                  <c:v>0.83870967741935398</c:v>
                </c:pt>
                <c:pt idx="52203">
                  <c:v>0.84516129032258003</c:v>
                </c:pt>
                <c:pt idx="52204">
                  <c:v>0.85161290322580596</c:v>
                </c:pt>
                <c:pt idx="52205">
                  <c:v>0.85806451612903201</c:v>
                </c:pt>
                <c:pt idx="52206">
                  <c:v>0.86451612903225805</c:v>
                </c:pt>
                <c:pt idx="52207">
                  <c:v>0.87096774193548299</c:v>
                </c:pt>
                <c:pt idx="52208">
                  <c:v>0.87741935483870903</c:v>
                </c:pt>
                <c:pt idx="52209">
                  <c:v>0.88387096774193497</c:v>
                </c:pt>
                <c:pt idx="52210">
                  <c:v>0.89032258064516101</c:v>
                </c:pt>
                <c:pt idx="52211">
                  <c:v>0.89677419354838706</c:v>
                </c:pt>
                <c:pt idx="52212">
                  <c:v>0.90322580645161199</c:v>
                </c:pt>
                <c:pt idx="52213">
                  <c:v>0.90967741935483803</c:v>
                </c:pt>
                <c:pt idx="52214">
                  <c:v>0.91612903225806397</c:v>
                </c:pt>
                <c:pt idx="52215">
                  <c:v>0.92258064516129001</c:v>
                </c:pt>
                <c:pt idx="52216">
                  <c:v>0.92903225806451595</c:v>
                </c:pt>
                <c:pt idx="52217">
                  <c:v>0.93548387096774099</c:v>
                </c:pt>
                <c:pt idx="52218">
                  <c:v>0.94193548387096704</c:v>
                </c:pt>
                <c:pt idx="52219">
                  <c:v>0.94838709677419297</c:v>
                </c:pt>
                <c:pt idx="52220">
                  <c:v>0.95483870967741902</c:v>
                </c:pt>
                <c:pt idx="52221">
                  <c:v>0.96129032258064495</c:v>
                </c:pt>
                <c:pt idx="52222">
                  <c:v>0.967741935483871</c:v>
                </c:pt>
                <c:pt idx="52223">
                  <c:v>0.97419354838709604</c:v>
                </c:pt>
                <c:pt idx="52224">
                  <c:v>0.98064516129032198</c:v>
                </c:pt>
                <c:pt idx="52225">
                  <c:v>0.98709677419354802</c:v>
                </c:pt>
                <c:pt idx="52226">
                  <c:v>0.99354838709677396</c:v>
                </c:pt>
                <c:pt idx="52227">
                  <c:v>0</c:v>
                </c:pt>
                <c:pt idx="52228">
                  <c:v>1.3157894736842099E-2</c:v>
                </c:pt>
                <c:pt idx="52229">
                  <c:v>2.6315789473684199E-2</c:v>
                </c:pt>
                <c:pt idx="52230">
                  <c:v>3.94736842105263E-2</c:v>
                </c:pt>
                <c:pt idx="52231">
                  <c:v>5.2631578947368397E-2</c:v>
                </c:pt>
                <c:pt idx="52232">
                  <c:v>6.5789473684210495E-2</c:v>
                </c:pt>
                <c:pt idx="52233">
                  <c:v>7.8947368421052599E-2</c:v>
                </c:pt>
                <c:pt idx="52234">
                  <c:v>9.2105263157894704E-2</c:v>
                </c:pt>
                <c:pt idx="52235">
                  <c:v>0.105263157894736</c:v>
                </c:pt>
                <c:pt idx="52236">
                  <c:v>0.118421052631578</c:v>
                </c:pt>
                <c:pt idx="52237">
                  <c:v>0.13157894736842099</c:v>
                </c:pt>
                <c:pt idx="52238">
                  <c:v>0.144736842105263</c:v>
                </c:pt>
                <c:pt idx="52239">
                  <c:v>0.157894736842105</c:v>
                </c:pt>
                <c:pt idx="52240">
                  <c:v>0.17105263157894701</c:v>
                </c:pt>
                <c:pt idx="52241">
                  <c:v>0.18421052631578899</c:v>
                </c:pt>
                <c:pt idx="52242">
                  <c:v>0.197368421052631</c:v>
                </c:pt>
                <c:pt idx="52243">
                  <c:v>0.21052631578947301</c:v>
                </c:pt>
                <c:pt idx="52244">
                  <c:v>0.22368421052631501</c:v>
                </c:pt>
                <c:pt idx="52245">
                  <c:v>0.23684210526315699</c:v>
                </c:pt>
                <c:pt idx="52246">
                  <c:v>0.25</c:v>
                </c:pt>
                <c:pt idx="52247">
                  <c:v>0.26315789473684198</c:v>
                </c:pt>
                <c:pt idx="52248">
                  <c:v>0.27631578947368401</c:v>
                </c:pt>
                <c:pt idx="52249">
                  <c:v>0.28947368421052599</c:v>
                </c:pt>
                <c:pt idx="52250">
                  <c:v>0.30263157894736797</c:v>
                </c:pt>
                <c:pt idx="52251">
                  <c:v>0.31578947368421001</c:v>
                </c:pt>
                <c:pt idx="52252">
                  <c:v>0.32894736842105199</c:v>
                </c:pt>
                <c:pt idx="52253">
                  <c:v>0.34210526315789402</c:v>
                </c:pt>
                <c:pt idx="52254">
                  <c:v>0.355263157894736</c:v>
                </c:pt>
                <c:pt idx="52255">
                  <c:v>0.36842105263157798</c:v>
                </c:pt>
                <c:pt idx="52256">
                  <c:v>0.38157894736842102</c:v>
                </c:pt>
                <c:pt idx="52257">
                  <c:v>0.394736842105263</c:v>
                </c:pt>
                <c:pt idx="52258">
                  <c:v>0.40789473684210498</c:v>
                </c:pt>
                <c:pt idx="52259">
                  <c:v>0.42105263157894701</c:v>
                </c:pt>
                <c:pt idx="52260">
                  <c:v>0.43421052631578899</c:v>
                </c:pt>
                <c:pt idx="52261">
                  <c:v>0.44736842105263103</c:v>
                </c:pt>
                <c:pt idx="52262">
                  <c:v>0.46052631578947301</c:v>
                </c:pt>
                <c:pt idx="52263">
                  <c:v>0.47368421052631499</c:v>
                </c:pt>
                <c:pt idx="52264">
                  <c:v>0.48684210526315702</c:v>
                </c:pt>
                <c:pt idx="52265">
                  <c:v>0.5</c:v>
                </c:pt>
                <c:pt idx="52266">
                  <c:v>0.51315789473684204</c:v>
                </c:pt>
                <c:pt idx="52267">
                  <c:v>0.52631578947368396</c:v>
                </c:pt>
                <c:pt idx="52268">
                  <c:v>0.53947368421052599</c:v>
                </c:pt>
                <c:pt idx="52269">
                  <c:v>0.55263157894736803</c:v>
                </c:pt>
                <c:pt idx="52270">
                  <c:v>0.56578947368420995</c:v>
                </c:pt>
                <c:pt idx="52271">
                  <c:v>0.57894736842105199</c:v>
                </c:pt>
                <c:pt idx="52272">
                  <c:v>0.59210526315789402</c:v>
                </c:pt>
                <c:pt idx="52273">
                  <c:v>0.60526315789473595</c:v>
                </c:pt>
                <c:pt idx="52274">
                  <c:v>0.61842105263157898</c:v>
                </c:pt>
                <c:pt idx="52275">
                  <c:v>0.63157894736842102</c:v>
                </c:pt>
                <c:pt idx="52276">
                  <c:v>0.64473684210526305</c:v>
                </c:pt>
                <c:pt idx="52277">
                  <c:v>0.65789473684210498</c:v>
                </c:pt>
                <c:pt idx="52278">
                  <c:v>0.67105263157894701</c:v>
                </c:pt>
                <c:pt idx="52279">
                  <c:v>0.68421052631578905</c:v>
                </c:pt>
                <c:pt idx="52280">
                  <c:v>0.69736842105263097</c:v>
                </c:pt>
                <c:pt idx="52281">
                  <c:v>0.71052631578947301</c:v>
                </c:pt>
                <c:pt idx="52282">
                  <c:v>0.72368421052631504</c:v>
                </c:pt>
                <c:pt idx="52283">
                  <c:v>0.73684210526315697</c:v>
                </c:pt>
                <c:pt idx="52284">
                  <c:v>0.75</c:v>
                </c:pt>
                <c:pt idx="52285">
                  <c:v>0.76315789473684204</c:v>
                </c:pt>
                <c:pt idx="52286">
                  <c:v>0.77631578947368396</c:v>
                </c:pt>
                <c:pt idx="52287">
                  <c:v>0.78947368421052599</c:v>
                </c:pt>
                <c:pt idx="52288">
                  <c:v>0.80263157894736803</c:v>
                </c:pt>
                <c:pt idx="52289">
                  <c:v>0.81578947368420995</c:v>
                </c:pt>
                <c:pt idx="52290">
                  <c:v>0.82894736842105199</c:v>
                </c:pt>
                <c:pt idx="52291">
                  <c:v>0.84210526315789402</c:v>
                </c:pt>
                <c:pt idx="52292">
                  <c:v>0.85526315789473595</c:v>
                </c:pt>
                <c:pt idx="52293">
                  <c:v>0.86842105263157898</c:v>
                </c:pt>
                <c:pt idx="52294">
                  <c:v>0.88157894736842102</c:v>
                </c:pt>
                <c:pt idx="52295">
                  <c:v>0.89473684210526305</c:v>
                </c:pt>
                <c:pt idx="52296">
                  <c:v>0.90789473684210498</c:v>
                </c:pt>
                <c:pt idx="52297">
                  <c:v>0.92105263157894701</c:v>
                </c:pt>
                <c:pt idx="52298">
                  <c:v>0.93421052631578905</c:v>
                </c:pt>
                <c:pt idx="52299">
                  <c:v>0.94736842105263097</c:v>
                </c:pt>
                <c:pt idx="52300">
                  <c:v>0.96052631578947301</c:v>
                </c:pt>
                <c:pt idx="52301">
                  <c:v>0.97368421052631504</c:v>
                </c:pt>
                <c:pt idx="52302">
                  <c:v>0.98684210526315697</c:v>
                </c:pt>
                <c:pt idx="52303">
                  <c:v>0</c:v>
                </c:pt>
                <c:pt idx="52304">
                  <c:v>1.3333333333333299E-2</c:v>
                </c:pt>
                <c:pt idx="52305">
                  <c:v>2.6666666666666599E-2</c:v>
                </c:pt>
                <c:pt idx="52306">
                  <c:v>0.04</c:v>
                </c:pt>
                <c:pt idx="52307">
                  <c:v>5.3333333333333302E-2</c:v>
                </c:pt>
                <c:pt idx="52308">
                  <c:v>6.6666666666666596E-2</c:v>
                </c:pt>
                <c:pt idx="52309">
                  <c:v>0.08</c:v>
                </c:pt>
                <c:pt idx="52310">
                  <c:v>9.3333333333333296E-2</c:v>
                </c:pt>
                <c:pt idx="52311">
                  <c:v>0.10666666666666599</c:v>
                </c:pt>
                <c:pt idx="52312">
                  <c:v>0.12</c:v>
                </c:pt>
                <c:pt idx="52313">
                  <c:v>0.133333333333333</c:v>
                </c:pt>
                <c:pt idx="52314">
                  <c:v>0.146666666666666</c:v>
                </c:pt>
                <c:pt idx="52315">
                  <c:v>0.16</c:v>
                </c:pt>
                <c:pt idx="52316">
                  <c:v>0.17333333333333301</c:v>
                </c:pt>
                <c:pt idx="52317">
                  <c:v>0.18666666666666601</c:v>
                </c:pt>
                <c:pt idx="52318">
                  <c:v>0.2</c:v>
                </c:pt>
                <c:pt idx="52319">
                  <c:v>0.21333333333333299</c:v>
                </c:pt>
                <c:pt idx="52320">
                  <c:v>0.22666666666666599</c:v>
                </c:pt>
                <c:pt idx="52321">
                  <c:v>0.24</c:v>
                </c:pt>
                <c:pt idx="52322">
                  <c:v>0.25333333333333302</c:v>
                </c:pt>
                <c:pt idx="52323">
                  <c:v>0.266666666666666</c:v>
                </c:pt>
                <c:pt idx="52324">
                  <c:v>0.28000000000000003</c:v>
                </c:pt>
                <c:pt idx="52325">
                  <c:v>0.293333333333333</c:v>
                </c:pt>
                <c:pt idx="52326">
                  <c:v>0.30666666666666598</c:v>
                </c:pt>
                <c:pt idx="52327">
                  <c:v>0.32</c:v>
                </c:pt>
                <c:pt idx="52328">
                  <c:v>0.33333333333333298</c:v>
                </c:pt>
                <c:pt idx="52329">
                  <c:v>0.34666666666666601</c:v>
                </c:pt>
                <c:pt idx="52330">
                  <c:v>0.36</c:v>
                </c:pt>
                <c:pt idx="52331">
                  <c:v>0.37333333333333302</c:v>
                </c:pt>
                <c:pt idx="52332">
                  <c:v>0.38666666666666599</c:v>
                </c:pt>
                <c:pt idx="52333">
                  <c:v>0.4</c:v>
                </c:pt>
                <c:pt idx="52334">
                  <c:v>0.413333333333333</c:v>
                </c:pt>
                <c:pt idx="52335">
                  <c:v>0.42666666666666597</c:v>
                </c:pt>
                <c:pt idx="52336">
                  <c:v>0.44</c:v>
                </c:pt>
                <c:pt idx="52337">
                  <c:v>0.45333333333333298</c:v>
                </c:pt>
                <c:pt idx="52338">
                  <c:v>0.46666666666666601</c:v>
                </c:pt>
                <c:pt idx="52339">
                  <c:v>0.48</c:v>
                </c:pt>
                <c:pt idx="52340">
                  <c:v>0.49333333333333301</c:v>
                </c:pt>
                <c:pt idx="52341">
                  <c:v>0.50666666666666604</c:v>
                </c:pt>
                <c:pt idx="52342">
                  <c:v>0.52</c:v>
                </c:pt>
                <c:pt idx="52343">
                  <c:v>0.53333333333333299</c:v>
                </c:pt>
                <c:pt idx="52344">
                  <c:v>0.54666666666666597</c:v>
                </c:pt>
                <c:pt idx="52345">
                  <c:v>0.56000000000000005</c:v>
                </c:pt>
                <c:pt idx="52346">
                  <c:v>0.57333333333333303</c:v>
                </c:pt>
                <c:pt idx="52347">
                  <c:v>0.586666666666666</c:v>
                </c:pt>
                <c:pt idx="52348">
                  <c:v>0.6</c:v>
                </c:pt>
                <c:pt idx="52349">
                  <c:v>0.61333333333333295</c:v>
                </c:pt>
                <c:pt idx="52350">
                  <c:v>0.62666666666666604</c:v>
                </c:pt>
                <c:pt idx="52351">
                  <c:v>0.64</c:v>
                </c:pt>
                <c:pt idx="52352">
                  <c:v>0.65333333333333299</c:v>
                </c:pt>
                <c:pt idx="52353">
                  <c:v>0.66666666666666596</c:v>
                </c:pt>
                <c:pt idx="52354">
                  <c:v>0.68</c:v>
                </c:pt>
                <c:pt idx="52355">
                  <c:v>0.69333333333333302</c:v>
                </c:pt>
                <c:pt idx="52356">
                  <c:v>0.706666666666666</c:v>
                </c:pt>
                <c:pt idx="52357">
                  <c:v>0.72</c:v>
                </c:pt>
                <c:pt idx="52358">
                  <c:v>0.73333333333333295</c:v>
                </c:pt>
                <c:pt idx="52359">
                  <c:v>0.74666666666666603</c:v>
                </c:pt>
                <c:pt idx="52360">
                  <c:v>0.76</c:v>
                </c:pt>
                <c:pt idx="52361">
                  <c:v>0.77333333333333298</c:v>
                </c:pt>
                <c:pt idx="52362">
                  <c:v>0.78666666666666596</c:v>
                </c:pt>
                <c:pt idx="52363">
                  <c:v>0.8</c:v>
                </c:pt>
                <c:pt idx="52364">
                  <c:v>0.81333333333333302</c:v>
                </c:pt>
                <c:pt idx="52365">
                  <c:v>0.82666666666666599</c:v>
                </c:pt>
                <c:pt idx="52366">
                  <c:v>0.84</c:v>
                </c:pt>
                <c:pt idx="52367">
                  <c:v>0.85333333333333306</c:v>
                </c:pt>
                <c:pt idx="52368">
                  <c:v>0.86666666666666603</c:v>
                </c:pt>
                <c:pt idx="52369">
                  <c:v>0.88</c:v>
                </c:pt>
                <c:pt idx="52370">
                  <c:v>0.89333333333333298</c:v>
                </c:pt>
                <c:pt idx="52371">
                  <c:v>0.90666666666666595</c:v>
                </c:pt>
                <c:pt idx="52372">
                  <c:v>0.92</c:v>
                </c:pt>
                <c:pt idx="52373">
                  <c:v>0.93333333333333302</c:v>
                </c:pt>
                <c:pt idx="52374">
                  <c:v>0.94666666666666599</c:v>
                </c:pt>
                <c:pt idx="52375">
                  <c:v>0.96</c:v>
                </c:pt>
                <c:pt idx="52376">
                  <c:v>0.97333333333333305</c:v>
                </c:pt>
                <c:pt idx="52377">
                  <c:v>0.98666666666666603</c:v>
                </c:pt>
                <c:pt idx="52378">
                  <c:v>0</c:v>
                </c:pt>
                <c:pt idx="52379">
                  <c:v>9.6153846153846107E-3</c:v>
                </c:pt>
                <c:pt idx="52380">
                  <c:v>1.9230769230769201E-2</c:v>
                </c:pt>
                <c:pt idx="52381">
                  <c:v>2.8846153846153799E-2</c:v>
                </c:pt>
                <c:pt idx="52382">
                  <c:v>3.8461538461538401E-2</c:v>
                </c:pt>
                <c:pt idx="52383">
                  <c:v>4.8076923076923003E-2</c:v>
                </c:pt>
                <c:pt idx="52384">
                  <c:v>5.7692307692307598E-2</c:v>
                </c:pt>
                <c:pt idx="52385">
                  <c:v>6.7307692307692304E-2</c:v>
                </c:pt>
                <c:pt idx="52386">
                  <c:v>7.69230769230769E-2</c:v>
                </c:pt>
                <c:pt idx="52387">
                  <c:v>8.6538461538461495E-2</c:v>
                </c:pt>
                <c:pt idx="52388">
                  <c:v>9.6153846153846104E-2</c:v>
                </c:pt>
                <c:pt idx="52389">
                  <c:v>0.10576923076923</c:v>
                </c:pt>
                <c:pt idx="52390">
                  <c:v>0.115384615384615</c:v>
                </c:pt>
                <c:pt idx="52391">
                  <c:v>0.125</c:v>
                </c:pt>
                <c:pt idx="52392">
                  <c:v>0.134615384615384</c:v>
                </c:pt>
                <c:pt idx="52393">
                  <c:v>0.144230769230769</c:v>
                </c:pt>
                <c:pt idx="52394">
                  <c:v>0.15384615384615299</c:v>
                </c:pt>
                <c:pt idx="52395">
                  <c:v>0.16346153846153799</c:v>
                </c:pt>
                <c:pt idx="52396">
                  <c:v>0.17307692307692299</c:v>
                </c:pt>
                <c:pt idx="52397">
                  <c:v>0.18269230769230699</c:v>
                </c:pt>
                <c:pt idx="52398">
                  <c:v>0.19230769230769201</c:v>
                </c:pt>
                <c:pt idx="52399">
                  <c:v>0.20192307692307601</c:v>
                </c:pt>
                <c:pt idx="52400">
                  <c:v>0.21153846153846101</c:v>
                </c:pt>
                <c:pt idx="52401">
                  <c:v>0.22115384615384601</c:v>
                </c:pt>
                <c:pt idx="52402">
                  <c:v>0.23076923076923</c:v>
                </c:pt>
                <c:pt idx="52403">
                  <c:v>0.240384615384615</c:v>
                </c:pt>
                <c:pt idx="52404">
                  <c:v>0.25</c:v>
                </c:pt>
                <c:pt idx="52405">
                  <c:v>0.25961538461538403</c:v>
                </c:pt>
                <c:pt idx="52406">
                  <c:v>0.269230769230769</c:v>
                </c:pt>
                <c:pt idx="52407">
                  <c:v>0.27884615384615302</c:v>
                </c:pt>
                <c:pt idx="52408">
                  <c:v>0.28846153846153799</c:v>
                </c:pt>
                <c:pt idx="52409">
                  <c:v>0.29807692307692302</c:v>
                </c:pt>
                <c:pt idx="52410">
                  <c:v>0.30769230769230699</c:v>
                </c:pt>
                <c:pt idx="52411">
                  <c:v>0.31730769230769201</c:v>
                </c:pt>
                <c:pt idx="52412">
                  <c:v>0.32692307692307598</c:v>
                </c:pt>
                <c:pt idx="52413">
                  <c:v>0.33653846153846101</c:v>
                </c:pt>
                <c:pt idx="52414">
                  <c:v>0.34615384615384598</c:v>
                </c:pt>
                <c:pt idx="52415">
                  <c:v>0.35576923076923</c:v>
                </c:pt>
                <c:pt idx="52416">
                  <c:v>0.36538461538461497</c:v>
                </c:pt>
                <c:pt idx="52417">
                  <c:v>0.375</c:v>
                </c:pt>
                <c:pt idx="52418">
                  <c:v>0.38461538461538403</c:v>
                </c:pt>
                <c:pt idx="52419">
                  <c:v>0.394230769230769</c:v>
                </c:pt>
                <c:pt idx="52420">
                  <c:v>0.40384615384615302</c:v>
                </c:pt>
                <c:pt idx="52421">
                  <c:v>0.41346153846153799</c:v>
                </c:pt>
                <c:pt idx="52422">
                  <c:v>0.42307692307692302</c:v>
                </c:pt>
                <c:pt idx="52423">
                  <c:v>0.43269230769230699</c:v>
                </c:pt>
                <c:pt idx="52424">
                  <c:v>0.44230769230769201</c:v>
                </c:pt>
                <c:pt idx="52425">
                  <c:v>0.45192307692307598</c:v>
                </c:pt>
                <c:pt idx="52426">
                  <c:v>0.46153846153846101</c:v>
                </c:pt>
                <c:pt idx="52427">
                  <c:v>0.47115384615384598</c:v>
                </c:pt>
                <c:pt idx="52428">
                  <c:v>0.48076923076923</c:v>
                </c:pt>
                <c:pt idx="52429">
                  <c:v>0.49038461538461497</c:v>
                </c:pt>
                <c:pt idx="52430">
                  <c:v>0.5</c:v>
                </c:pt>
                <c:pt idx="52431">
                  <c:v>0.50961538461538403</c:v>
                </c:pt>
                <c:pt idx="52432">
                  <c:v>0.51923076923076905</c:v>
                </c:pt>
                <c:pt idx="52433">
                  <c:v>0.52884615384615297</c:v>
                </c:pt>
                <c:pt idx="52434">
                  <c:v>0.53846153846153799</c:v>
                </c:pt>
                <c:pt idx="52435">
                  <c:v>0.54807692307692302</c:v>
                </c:pt>
                <c:pt idx="52436">
                  <c:v>0.55769230769230704</c:v>
                </c:pt>
                <c:pt idx="52437">
                  <c:v>0.56730769230769196</c:v>
                </c:pt>
                <c:pt idx="52438">
                  <c:v>0.57692307692307598</c:v>
                </c:pt>
                <c:pt idx="52439">
                  <c:v>0.58653846153846101</c:v>
                </c:pt>
                <c:pt idx="52440">
                  <c:v>0.59615384615384603</c:v>
                </c:pt>
                <c:pt idx="52441">
                  <c:v>0.60576923076922995</c:v>
                </c:pt>
                <c:pt idx="52442">
                  <c:v>0.61538461538461497</c:v>
                </c:pt>
                <c:pt idx="52443">
                  <c:v>0.625</c:v>
                </c:pt>
                <c:pt idx="52444">
                  <c:v>0.63461538461538403</c:v>
                </c:pt>
                <c:pt idx="52445">
                  <c:v>0.64423076923076905</c:v>
                </c:pt>
                <c:pt idx="52446">
                  <c:v>0.65384615384615297</c:v>
                </c:pt>
                <c:pt idx="52447">
                  <c:v>0.66346153846153799</c:v>
                </c:pt>
                <c:pt idx="52448">
                  <c:v>0.67307692307692302</c:v>
                </c:pt>
                <c:pt idx="52449">
                  <c:v>0.68269230769230704</c:v>
                </c:pt>
                <c:pt idx="52450">
                  <c:v>0.69230769230769196</c:v>
                </c:pt>
                <c:pt idx="52451">
                  <c:v>0.70192307692307598</c:v>
                </c:pt>
                <c:pt idx="52452">
                  <c:v>0.71153846153846101</c:v>
                </c:pt>
                <c:pt idx="52453">
                  <c:v>0.72115384615384603</c:v>
                </c:pt>
                <c:pt idx="52454">
                  <c:v>0.73076923076922995</c:v>
                </c:pt>
                <c:pt idx="52455">
                  <c:v>0.74038461538461497</c:v>
                </c:pt>
                <c:pt idx="52456">
                  <c:v>0.75</c:v>
                </c:pt>
                <c:pt idx="52457">
                  <c:v>0.75961538461538403</c:v>
                </c:pt>
                <c:pt idx="52458">
                  <c:v>0.76923076923076905</c:v>
                </c:pt>
                <c:pt idx="52459">
                  <c:v>0.77884615384615297</c:v>
                </c:pt>
                <c:pt idx="52460">
                  <c:v>0.78846153846153799</c:v>
                </c:pt>
                <c:pt idx="52461">
                  <c:v>0.79807692307692302</c:v>
                </c:pt>
                <c:pt idx="52462">
                  <c:v>0.80769230769230704</c:v>
                </c:pt>
                <c:pt idx="52463">
                  <c:v>0.81730769230769196</c:v>
                </c:pt>
                <c:pt idx="52464">
                  <c:v>0.82692307692307598</c:v>
                </c:pt>
                <c:pt idx="52465">
                  <c:v>0.83653846153846101</c:v>
                </c:pt>
                <c:pt idx="52466">
                  <c:v>0.84615384615384603</c:v>
                </c:pt>
                <c:pt idx="52467">
                  <c:v>0.85576923076922995</c:v>
                </c:pt>
                <c:pt idx="52468">
                  <c:v>0.86538461538461497</c:v>
                </c:pt>
                <c:pt idx="52469">
                  <c:v>0.875</c:v>
                </c:pt>
                <c:pt idx="52470">
                  <c:v>0.88461538461538403</c:v>
                </c:pt>
                <c:pt idx="52471">
                  <c:v>0.89423076923076905</c:v>
                </c:pt>
                <c:pt idx="52472">
                  <c:v>0.90384615384615297</c:v>
                </c:pt>
                <c:pt idx="52473">
                  <c:v>0.91346153846153799</c:v>
                </c:pt>
                <c:pt idx="52474">
                  <c:v>0.92307692307692302</c:v>
                </c:pt>
                <c:pt idx="52475">
                  <c:v>0.93269230769230704</c:v>
                </c:pt>
                <c:pt idx="52476">
                  <c:v>0.94230769230769196</c:v>
                </c:pt>
                <c:pt idx="52477">
                  <c:v>0.95192307692307598</c:v>
                </c:pt>
                <c:pt idx="52478">
                  <c:v>0.96153846153846101</c:v>
                </c:pt>
                <c:pt idx="52479">
                  <c:v>0.97115384615384603</c:v>
                </c:pt>
                <c:pt idx="52480">
                  <c:v>0.98076923076922995</c:v>
                </c:pt>
                <c:pt idx="52481">
                  <c:v>0.99038461538461497</c:v>
                </c:pt>
                <c:pt idx="52482">
                  <c:v>0</c:v>
                </c:pt>
                <c:pt idx="52483">
                  <c:v>3.2258064516128997E-2</c:v>
                </c:pt>
                <c:pt idx="52484">
                  <c:v>6.4516129032257993E-2</c:v>
                </c:pt>
                <c:pt idx="52485">
                  <c:v>9.6774193548387094E-2</c:v>
                </c:pt>
                <c:pt idx="52486">
                  <c:v>0.12903225806451599</c:v>
                </c:pt>
                <c:pt idx="52487">
                  <c:v>0.16129032258064499</c:v>
                </c:pt>
                <c:pt idx="52488">
                  <c:v>0.19354838709677399</c:v>
                </c:pt>
                <c:pt idx="52489">
                  <c:v>0.225806451612903</c:v>
                </c:pt>
                <c:pt idx="52490">
                  <c:v>0.25806451612903197</c:v>
                </c:pt>
                <c:pt idx="52491">
                  <c:v>0.29032258064516098</c:v>
                </c:pt>
                <c:pt idx="52492">
                  <c:v>0.32258064516128998</c:v>
                </c:pt>
                <c:pt idx="52493">
                  <c:v>0.35483870967741898</c:v>
                </c:pt>
                <c:pt idx="52494">
                  <c:v>0.38709677419354799</c:v>
                </c:pt>
                <c:pt idx="52495">
                  <c:v>0.41935483870967699</c:v>
                </c:pt>
                <c:pt idx="52496">
                  <c:v>0.45161290322580599</c:v>
                </c:pt>
                <c:pt idx="52497">
                  <c:v>0.483870967741935</c:v>
                </c:pt>
                <c:pt idx="52498">
                  <c:v>0.51612903225806395</c:v>
                </c:pt>
                <c:pt idx="52499">
                  <c:v>0.54838709677419295</c:v>
                </c:pt>
                <c:pt idx="52500">
                  <c:v>0.58064516129032195</c:v>
                </c:pt>
                <c:pt idx="52501">
                  <c:v>0.61290322580645096</c:v>
                </c:pt>
                <c:pt idx="52502">
                  <c:v>0.64516129032257996</c:v>
                </c:pt>
                <c:pt idx="52503">
                  <c:v>0.67741935483870896</c:v>
                </c:pt>
                <c:pt idx="52504">
                  <c:v>0.70967741935483797</c:v>
                </c:pt>
                <c:pt idx="52505">
                  <c:v>0.74193548387096697</c:v>
                </c:pt>
                <c:pt idx="52506">
                  <c:v>0.77419354838709598</c:v>
                </c:pt>
                <c:pt idx="52507">
                  <c:v>0.80645161290322498</c:v>
                </c:pt>
                <c:pt idx="52508">
                  <c:v>0.83870967741935398</c:v>
                </c:pt>
                <c:pt idx="52509">
                  <c:v>0.87096774193548299</c:v>
                </c:pt>
                <c:pt idx="52510">
                  <c:v>0.90322580645161199</c:v>
                </c:pt>
                <c:pt idx="52511">
                  <c:v>0.93548387096774099</c:v>
                </c:pt>
                <c:pt idx="52512">
                  <c:v>0.967741935483871</c:v>
                </c:pt>
                <c:pt idx="52513">
                  <c:v>0</c:v>
                </c:pt>
                <c:pt idx="52514">
                  <c:v>1.2500000000000001E-2</c:v>
                </c:pt>
                <c:pt idx="52515">
                  <c:v>2.5000000000000001E-2</c:v>
                </c:pt>
                <c:pt idx="52516">
                  <c:v>3.7499999999999999E-2</c:v>
                </c:pt>
                <c:pt idx="52517">
                  <c:v>0.05</c:v>
                </c:pt>
                <c:pt idx="52518">
                  <c:v>6.25E-2</c:v>
                </c:pt>
                <c:pt idx="52519">
                  <c:v>7.4999999999999997E-2</c:v>
                </c:pt>
                <c:pt idx="52520">
                  <c:v>8.7499999999999994E-2</c:v>
                </c:pt>
                <c:pt idx="52521">
                  <c:v>0.1</c:v>
                </c:pt>
                <c:pt idx="52522">
                  <c:v>0.1125</c:v>
                </c:pt>
                <c:pt idx="52523">
                  <c:v>0.125</c:v>
                </c:pt>
                <c:pt idx="52524">
                  <c:v>0.13750000000000001</c:v>
                </c:pt>
                <c:pt idx="52525">
                  <c:v>0.15</c:v>
                </c:pt>
                <c:pt idx="52526">
                  <c:v>0.16250000000000001</c:v>
                </c:pt>
                <c:pt idx="52527">
                  <c:v>0.17499999999999999</c:v>
                </c:pt>
                <c:pt idx="52528">
                  <c:v>0.1875</c:v>
                </c:pt>
                <c:pt idx="52529">
                  <c:v>0.2</c:v>
                </c:pt>
                <c:pt idx="52530">
                  <c:v>0.21249999999999999</c:v>
                </c:pt>
                <c:pt idx="52531">
                  <c:v>0.22500000000000001</c:v>
                </c:pt>
                <c:pt idx="52532">
                  <c:v>0.23749999999999999</c:v>
                </c:pt>
                <c:pt idx="52533">
                  <c:v>0.25</c:v>
                </c:pt>
                <c:pt idx="52534">
                  <c:v>0.26250000000000001</c:v>
                </c:pt>
                <c:pt idx="52535">
                  <c:v>0.27500000000000002</c:v>
                </c:pt>
                <c:pt idx="52536">
                  <c:v>0.28749999999999998</c:v>
                </c:pt>
                <c:pt idx="52537">
                  <c:v>0.3</c:v>
                </c:pt>
                <c:pt idx="52538">
                  <c:v>0.3125</c:v>
                </c:pt>
                <c:pt idx="52539">
                  <c:v>0.32500000000000001</c:v>
                </c:pt>
                <c:pt idx="52540">
                  <c:v>0.33750000000000002</c:v>
                </c:pt>
                <c:pt idx="52541">
                  <c:v>0.35</c:v>
                </c:pt>
                <c:pt idx="52542">
                  <c:v>0.36249999999999999</c:v>
                </c:pt>
                <c:pt idx="52543">
                  <c:v>0.375</c:v>
                </c:pt>
                <c:pt idx="52544">
                  <c:v>0.38750000000000001</c:v>
                </c:pt>
                <c:pt idx="52545">
                  <c:v>0.4</c:v>
                </c:pt>
                <c:pt idx="52546">
                  <c:v>0.41249999999999998</c:v>
                </c:pt>
                <c:pt idx="52547">
                  <c:v>0.42499999999999999</c:v>
                </c:pt>
                <c:pt idx="52548">
                  <c:v>0.4375</c:v>
                </c:pt>
                <c:pt idx="52549">
                  <c:v>0.45</c:v>
                </c:pt>
                <c:pt idx="52550">
                  <c:v>0.46250000000000002</c:v>
                </c:pt>
                <c:pt idx="52551">
                  <c:v>0.47499999999999998</c:v>
                </c:pt>
                <c:pt idx="52552">
                  <c:v>0.48749999999999999</c:v>
                </c:pt>
                <c:pt idx="52553">
                  <c:v>0.5</c:v>
                </c:pt>
                <c:pt idx="52554">
                  <c:v>0.51249999999999996</c:v>
                </c:pt>
                <c:pt idx="52555">
                  <c:v>0.52500000000000002</c:v>
                </c:pt>
                <c:pt idx="52556">
                  <c:v>0.53749999999999998</c:v>
                </c:pt>
                <c:pt idx="52557">
                  <c:v>0.55000000000000004</c:v>
                </c:pt>
                <c:pt idx="52558">
                  <c:v>0.5625</c:v>
                </c:pt>
                <c:pt idx="52559">
                  <c:v>0.57499999999999996</c:v>
                </c:pt>
                <c:pt idx="52560">
                  <c:v>0.58750000000000002</c:v>
                </c:pt>
                <c:pt idx="52561">
                  <c:v>0.6</c:v>
                </c:pt>
                <c:pt idx="52562">
                  <c:v>0.61250000000000004</c:v>
                </c:pt>
                <c:pt idx="52563">
                  <c:v>0.625</c:v>
                </c:pt>
                <c:pt idx="52564">
                  <c:v>0.63749999999999996</c:v>
                </c:pt>
                <c:pt idx="52565">
                  <c:v>0.65</c:v>
                </c:pt>
                <c:pt idx="52566">
                  <c:v>0.66249999999999998</c:v>
                </c:pt>
                <c:pt idx="52567">
                  <c:v>0.67500000000000004</c:v>
                </c:pt>
                <c:pt idx="52568">
                  <c:v>0.6875</c:v>
                </c:pt>
                <c:pt idx="52569">
                  <c:v>0.7</c:v>
                </c:pt>
                <c:pt idx="52570">
                  <c:v>0.71250000000000002</c:v>
                </c:pt>
                <c:pt idx="52571">
                  <c:v>0.72499999999999998</c:v>
                </c:pt>
                <c:pt idx="52572">
                  <c:v>0.73750000000000004</c:v>
                </c:pt>
                <c:pt idx="52573">
                  <c:v>0.75</c:v>
                </c:pt>
                <c:pt idx="52574">
                  <c:v>0.76249999999999996</c:v>
                </c:pt>
                <c:pt idx="52575">
                  <c:v>0.77500000000000002</c:v>
                </c:pt>
                <c:pt idx="52576">
                  <c:v>0.78749999999999998</c:v>
                </c:pt>
                <c:pt idx="52577">
                  <c:v>0.8</c:v>
                </c:pt>
                <c:pt idx="52578">
                  <c:v>0.8125</c:v>
                </c:pt>
                <c:pt idx="52579">
                  <c:v>0.82499999999999996</c:v>
                </c:pt>
                <c:pt idx="52580">
                  <c:v>0.83750000000000002</c:v>
                </c:pt>
                <c:pt idx="52581">
                  <c:v>0.85</c:v>
                </c:pt>
                <c:pt idx="52582">
                  <c:v>0.86250000000000004</c:v>
                </c:pt>
                <c:pt idx="52583">
                  <c:v>0.875</c:v>
                </c:pt>
                <c:pt idx="52584">
                  <c:v>0.88749999999999996</c:v>
                </c:pt>
                <c:pt idx="52585">
                  <c:v>0.9</c:v>
                </c:pt>
                <c:pt idx="52586">
                  <c:v>0.91249999999999998</c:v>
                </c:pt>
                <c:pt idx="52587">
                  <c:v>0.92500000000000004</c:v>
                </c:pt>
                <c:pt idx="52588">
                  <c:v>0.9375</c:v>
                </c:pt>
                <c:pt idx="52589">
                  <c:v>0.95</c:v>
                </c:pt>
                <c:pt idx="52590">
                  <c:v>0.96250000000000002</c:v>
                </c:pt>
                <c:pt idx="52591">
                  <c:v>0.97499999999999998</c:v>
                </c:pt>
                <c:pt idx="52592">
                  <c:v>0.98750000000000004</c:v>
                </c:pt>
                <c:pt idx="52593">
                  <c:v>0</c:v>
                </c:pt>
                <c:pt idx="52594">
                  <c:v>1.9607843137254902E-2</c:v>
                </c:pt>
                <c:pt idx="52595">
                  <c:v>3.9215686274509803E-2</c:v>
                </c:pt>
                <c:pt idx="52596">
                  <c:v>5.8823529411764698E-2</c:v>
                </c:pt>
                <c:pt idx="52597">
                  <c:v>7.8431372549019607E-2</c:v>
                </c:pt>
                <c:pt idx="52598">
                  <c:v>9.8039215686274495E-2</c:v>
                </c:pt>
                <c:pt idx="52599">
                  <c:v>0.11764705882352899</c:v>
                </c:pt>
                <c:pt idx="52600">
                  <c:v>0.13725490196078399</c:v>
                </c:pt>
                <c:pt idx="52601">
                  <c:v>0.15686274509803899</c:v>
                </c:pt>
                <c:pt idx="52602">
                  <c:v>0.17647058823529399</c:v>
                </c:pt>
                <c:pt idx="52603">
                  <c:v>0.19607843137254899</c:v>
                </c:pt>
                <c:pt idx="52604">
                  <c:v>0.21568627450980299</c:v>
                </c:pt>
                <c:pt idx="52605">
                  <c:v>0.23529411764705799</c:v>
                </c:pt>
                <c:pt idx="52606">
                  <c:v>0.25490196078431299</c:v>
                </c:pt>
                <c:pt idx="52607">
                  <c:v>0.27450980392156799</c:v>
                </c:pt>
                <c:pt idx="52608">
                  <c:v>0.29411764705882298</c:v>
                </c:pt>
                <c:pt idx="52609">
                  <c:v>0.31372549019607798</c:v>
                </c:pt>
                <c:pt idx="52610">
                  <c:v>0.33333333333333298</c:v>
                </c:pt>
                <c:pt idx="52611">
                  <c:v>0.35294117647058798</c:v>
                </c:pt>
                <c:pt idx="52612">
                  <c:v>0.37254901960784298</c:v>
                </c:pt>
                <c:pt idx="52613">
                  <c:v>0.39215686274509798</c:v>
                </c:pt>
                <c:pt idx="52614">
                  <c:v>0.41176470588235198</c:v>
                </c:pt>
                <c:pt idx="52615">
                  <c:v>0.43137254901960698</c:v>
                </c:pt>
                <c:pt idx="52616">
                  <c:v>0.45098039215686198</c:v>
                </c:pt>
                <c:pt idx="52617">
                  <c:v>0.47058823529411697</c:v>
                </c:pt>
                <c:pt idx="52618">
                  <c:v>0.49019607843137197</c:v>
                </c:pt>
                <c:pt idx="52619">
                  <c:v>0.50980392156862697</c:v>
                </c:pt>
                <c:pt idx="52620">
                  <c:v>0.52941176470588203</c:v>
                </c:pt>
                <c:pt idx="52621">
                  <c:v>0.54901960784313697</c:v>
                </c:pt>
                <c:pt idx="52622">
                  <c:v>0.56862745098039202</c:v>
                </c:pt>
                <c:pt idx="52623">
                  <c:v>0.58823529411764697</c:v>
                </c:pt>
                <c:pt idx="52624">
                  <c:v>0.60784313725490102</c:v>
                </c:pt>
                <c:pt idx="52625">
                  <c:v>0.62745098039215597</c:v>
                </c:pt>
                <c:pt idx="52626">
                  <c:v>0.64705882352941102</c:v>
                </c:pt>
                <c:pt idx="52627">
                  <c:v>0.66666666666666596</c:v>
                </c:pt>
                <c:pt idx="52628">
                  <c:v>0.68627450980392102</c:v>
                </c:pt>
                <c:pt idx="52629">
                  <c:v>0.70588235294117596</c:v>
                </c:pt>
                <c:pt idx="52630">
                  <c:v>0.72549019607843102</c:v>
                </c:pt>
                <c:pt idx="52631">
                  <c:v>0.74509803921568596</c:v>
                </c:pt>
                <c:pt idx="52632">
                  <c:v>0.76470588235294101</c:v>
                </c:pt>
                <c:pt idx="52633">
                  <c:v>0.78431372549019596</c:v>
                </c:pt>
                <c:pt idx="52634">
                  <c:v>0.80392156862745101</c:v>
                </c:pt>
                <c:pt idx="52635">
                  <c:v>0.82352941176470495</c:v>
                </c:pt>
                <c:pt idx="52636">
                  <c:v>0.84313725490196001</c:v>
                </c:pt>
                <c:pt idx="52637">
                  <c:v>0.86274509803921495</c:v>
                </c:pt>
                <c:pt idx="52638">
                  <c:v>0.88235294117647001</c:v>
                </c:pt>
                <c:pt idx="52639">
                  <c:v>0.90196078431372495</c:v>
                </c:pt>
                <c:pt idx="52640">
                  <c:v>0.92156862745098</c:v>
                </c:pt>
                <c:pt idx="52641">
                  <c:v>0.94117647058823495</c:v>
                </c:pt>
                <c:pt idx="52642">
                  <c:v>0.96078431372549</c:v>
                </c:pt>
                <c:pt idx="52643">
                  <c:v>0.98039215686274495</c:v>
                </c:pt>
                <c:pt idx="52644">
                  <c:v>0</c:v>
                </c:pt>
                <c:pt idx="52645">
                  <c:v>9.8039215686274508E-3</c:v>
                </c:pt>
                <c:pt idx="52646">
                  <c:v>1.9607843137254902E-2</c:v>
                </c:pt>
                <c:pt idx="52647">
                  <c:v>2.94117647058823E-2</c:v>
                </c:pt>
                <c:pt idx="52648">
                  <c:v>3.9215686274509803E-2</c:v>
                </c:pt>
                <c:pt idx="52649">
                  <c:v>4.9019607843137199E-2</c:v>
                </c:pt>
                <c:pt idx="52650">
                  <c:v>5.8823529411764698E-2</c:v>
                </c:pt>
                <c:pt idx="52651">
                  <c:v>6.8627450980392093E-2</c:v>
                </c:pt>
                <c:pt idx="52652">
                  <c:v>7.8431372549019607E-2</c:v>
                </c:pt>
                <c:pt idx="52653">
                  <c:v>8.8235294117646995E-2</c:v>
                </c:pt>
                <c:pt idx="52654">
                  <c:v>9.8039215686274495E-2</c:v>
                </c:pt>
                <c:pt idx="52655">
                  <c:v>0.10784313725490099</c:v>
                </c:pt>
                <c:pt idx="52656">
                  <c:v>0.11764705882352899</c:v>
                </c:pt>
                <c:pt idx="52657">
                  <c:v>0.12745098039215599</c:v>
                </c:pt>
                <c:pt idx="52658">
                  <c:v>0.13725490196078399</c:v>
                </c:pt>
                <c:pt idx="52659">
                  <c:v>0.14705882352941099</c:v>
                </c:pt>
                <c:pt idx="52660">
                  <c:v>0.15686274509803899</c:v>
                </c:pt>
                <c:pt idx="52661">
                  <c:v>0.16666666666666599</c:v>
                </c:pt>
                <c:pt idx="52662">
                  <c:v>0.17647058823529399</c:v>
                </c:pt>
                <c:pt idx="52663">
                  <c:v>0.18627450980392099</c:v>
                </c:pt>
                <c:pt idx="52664">
                  <c:v>0.19607843137254899</c:v>
                </c:pt>
                <c:pt idx="52665">
                  <c:v>0.20588235294117599</c:v>
                </c:pt>
                <c:pt idx="52666">
                  <c:v>0.21568627450980299</c:v>
                </c:pt>
                <c:pt idx="52667">
                  <c:v>0.22549019607843099</c:v>
                </c:pt>
                <c:pt idx="52668">
                  <c:v>0.23529411764705799</c:v>
                </c:pt>
                <c:pt idx="52669">
                  <c:v>0.24509803921568599</c:v>
                </c:pt>
                <c:pt idx="52670">
                  <c:v>0.25490196078431299</c:v>
                </c:pt>
                <c:pt idx="52671">
                  <c:v>0.26470588235294101</c:v>
                </c:pt>
                <c:pt idx="52672">
                  <c:v>0.27450980392156799</c:v>
                </c:pt>
                <c:pt idx="52673">
                  <c:v>0.28431372549019601</c:v>
                </c:pt>
                <c:pt idx="52674">
                  <c:v>0.29411764705882298</c:v>
                </c:pt>
                <c:pt idx="52675">
                  <c:v>0.30392156862745001</c:v>
                </c:pt>
                <c:pt idx="52676">
                  <c:v>0.31372549019607798</c:v>
                </c:pt>
                <c:pt idx="52677">
                  <c:v>0.32352941176470501</c:v>
                </c:pt>
                <c:pt idx="52678">
                  <c:v>0.33333333333333298</c:v>
                </c:pt>
                <c:pt idx="52679">
                  <c:v>0.34313725490196001</c:v>
                </c:pt>
                <c:pt idx="52680">
                  <c:v>0.35294117647058798</c:v>
                </c:pt>
                <c:pt idx="52681">
                  <c:v>0.36274509803921501</c:v>
                </c:pt>
                <c:pt idx="52682">
                  <c:v>0.37254901960784298</c:v>
                </c:pt>
                <c:pt idx="52683">
                  <c:v>0.38235294117647001</c:v>
                </c:pt>
                <c:pt idx="52684">
                  <c:v>0.39215686274509798</c:v>
                </c:pt>
                <c:pt idx="52685">
                  <c:v>0.40196078431372501</c:v>
                </c:pt>
                <c:pt idx="52686">
                  <c:v>0.41176470588235198</c:v>
                </c:pt>
                <c:pt idx="52687">
                  <c:v>0.42156862745098</c:v>
                </c:pt>
                <c:pt idx="52688">
                  <c:v>0.43137254901960698</c:v>
                </c:pt>
                <c:pt idx="52689">
                  <c:v>0.441176470588235</c:v>
                </c:pt>
                <c:pt idx="52690">
                  <c:v>0.45098039215686198</c:v>
                </c:pt>
                <c:pt idx="52691">
                  <c:v>0.46078431372549</c:v>
                </c:pt>
                <c:pt idx="52692">
                  <c:v>0.47058823529411697</c:v>
                </c:pt>
                <c:pt idx="52693">
                  <c:v>0.480392156862745</c:v>
                </c:pt>
                <c:pt idx="52694">
                  <c:v>0.49019607843137197</c:v>
                </c:pt>
                <c:pt idx="52695">
                  <c:v>0.5</c:v>
                </c:pt>
                <c:pt idx="52696">
                  <c:v>0.50980392156862697</c:v>
                </c:pt>
                <c:pt idx="52697">
                  <c:v>0.51960784313725406</c:v>
                </c:pt>
                <c:pt idx="52698">
                  <c:v>0.52941176470588203</c:v>
                </c:pt>
                <c:pt idx="52699">
                  <c:v>0.539215686274509</c:v>
                </c:pt>
                <c:pt idx="52700">
                  <c:v>0.54901960784313697</c:v>
                </c:pt>
                <c:pt idx="52701">
                  <c:v>0.55882352941176405</c:v>
                </c:pt>
                <c:pt idx="52702">
                  <c:v>0.56862745098039202</c:v>
                </c:pt>
                <c:pt idx="52703">
                  <c:v>0.578431372549019</c:v>
                </c:pt>
                <c:pt idx="52704">
                  <c:v>0.58823529411764697</c:v>
                </c:pt>
                <c:pt idx="52705">
                  <c:v>0.59803921568627405</c:v>
                </c:pt>
                <c:pt idx="52706">
                  <c:v>0.60784313725490102</c:v>
                </c:pt>
                <c:pt idx="52707">
                  <c:v>0.61764705882352899</c:v>
                </c:pt>
                <c:pt idx="52708">
                  <c:v>0.62745098039215597</c:v>
                </c:pt>
                <c:pt idx="52709">
                  <c:v>0.63725490196078405</c:v>
                </c:pt>
                <c:pt idx="52710">
                  <c:v>0.64705882352941102</c:v>
                </c:pt>
                <c:pt idx="52711">
                  <c:v>0.65686274509803899</c:v>
                </c:pt>
                <c:pt idx="52712">
                  <c:v>0.66666666666666596</c:v>
                </c:pt>
                <c:pt idx="52713">
                  <c:v>0.67647058823529405</c:v>
                </c:pt>
                <c:pt idx="52714">
                  <c:v>0.68627450980392102</c:v>
                </c:pt>
                <c:pt idx="52715">
                  <c:v>0.69607843137254899</c:v>
                </c:pt>
                <c:pt idx="52716">
                  <c:v>0.70588235294117596</c:v>
                </c:pt>
                <c:pt idx="52717">
                  <c:v>0.71568627450980304</c:v>
                </c:pt>
                <c:pt idx="52718">
                  <c:v>0.72549019607843102</c:v>
                </c:pt>
                <c:pt idx="52719">
                  <c:v>0.73529411764705799</c:v>
                </c:pt>
                <c:pt idx="52720">
                  <c:v>0.74509803921568596</c:v>
                </c:pt>
                <c:pt idx="52721">
                  <c:v>0.75490196078431304</c:v>
                </c:pt>
                <c:pt idx="52722">
                  <c:v>0.76470588235294101</c:v>
                </c:pt>
                <c:pt idx="52723">
                  <c:v>0.77450980392156799</c:v>
                </c:pt>
                <c:pt idx="52724">
                  <c:v>0.78431372549019596</c:v>
                </c:pt>
                <c:pt idx="52725">
                  <c:v>0.79411764705882304</c:v>
                </c:pt>
                <c:pt idx="52726">
                  <c:v>0.80392156862745101</c:v>
                </c:pt>
                <c:pt idx="52727">
                  <c:v>0.81372549019607798</c:v>
                </c:pt>
                <c:pt idx="52728">
                  <c:v>0.82352941176470495</c:v>
                </c:pt>
                <c:pt idx="52729">
                  <c:v>0.83333333333333304</c:v>
                </c:pt>
                <c:pt idx="52730">
                  <c:v>0.84313725490196001</c:v>
                </c:pt>
                <c:pt idx="52731">
                  <c:v>0.85294117647058798</c:v>
                </c:pt>
                <c:pt idx="52732">
                  <c:v>0.86274509803921495</c:v>
                </c:pt>
                <c:pt idx="52733">
                  <c:v>0.87254901960784303</c:v>
                </c:pt>
                <c:pt idx="52734">
                  <c:v>0.88235294117647001</c:v>
                </c:pt>
                <c:pt idx="52735">
                  <c:v>0.89215686274509798</c:v>
                </c:pt>
                <c:pt idx="52736">
                  <c:v>0.90196078431372495</c:v>
                </c:pt>
                <c:pt idx="52737">
                  <c:v>0.91176470588235203</c:v>
                </c:pt>
                <c:pt idx="52738">
                  <c:v>0.92156862745098</c:v>
                </c:pt>
                <c:pt idx="52739">
                  <c:v>0.93137254901960698</c:v>
                </c:pt>
                <c:pt idx="52740">
                  <c:v>0.94117647058823495</c:v>
                </c:pt>
                <c:pt idx="52741">
                  <c:v>0.95098039215686203</c:v>
                </c:pt>
                <c:pt idx="52742">
                  <c:v>0.96078431372549</c:v>
                </c:pt>
                <c:pt idx="52743">
                  <c:v>0.97058823529411697</c:v>
                </c:pt>
                <c:pt idx="52744">
                  <c:v>0.98039215686274495</c:v>
                </c:pt>
                <c:pt idx="52745">
                  <c:v>0.99019607843137203</c:v>
                </c:pt>
                <c:pt idx="52746">
                  <c:v>0</c:v>
                </c:pt>
                <c:pt idx="52747">
                  <c:v>5.8823529411764698E-2</c:v>
                </c:pt>
                <c:pt idx="52748">
                  <c:v>0.11764705882352899</c:v>
                </c:pt>
                <c:pt idx="52749">
                  <c:v>0.17647058823529399</c:v>
                </c:pt>
                <c:pt idx="52750">
                  <c:v>0.23529411764705799</c:v>
                </c:pt>
                <c:pt idx="52751">
                  <c:v>0.29411764705882298</c:v>
                </c:pt>
                <c:pt idx="52752">
                  <c:v>0.35294117647058798</c:v>
                </c:pt>
                <c:pt idx="52753">
                  <c:v>0.41176470588235198</c:v>
                </c:pt>
                <c:pt idx="52754">
                  <c:v>0.47058823529411697</c:v>
                </c:pt>
                <c:pt idx="52755">
                  <c:v>0.52941176470588203</c:v>
                </c:pt>
                <c:pt idx="52756">
                  <c:v>0.58823529411764697</c:v>
                </c:pt>
                <c:pt idx="52757">
                  <c:v>0.64705882352941102</c:v>
                </c:pt>
                <c:pt idx="52758">
                  <c:v>0.70588235294117596</c:v>
                </c:pt>
                <c:pt idx="52759">
                  <c:v>0.76470588235294101</c:v>
                </c:pt>
                <c:pt idx="52760">
                  <c:v>0.82352941176470495</c:v>
                </c:pt>
                <c:pt idx="52761">
                  <c:v>0.88235294117647001</c:v>
                </c:pt>
                <c:pt idx="52762">
                  <c:v>0.94117647058823495</c:v>
                </c:pt>
                <c:pt idx="52763">
                  <c:v>0</c:v>
                </c:pt>
                <c:pt idx="52764">
                  <c:v>2.6315789473684199E-2</c:v>
                </c:pt>
                <c:pt idx="52765">
                  <c:v>5.2631578947368397E-2</c:v>
                </c:pt>
                <c:pt idx="52766">
                  <c:v>7.8947368421052599E-2</c:v>
                </c:pt>
                <c:pt idx="52767">
                  <c:v>0.105263157894736</c:v>
                </c:pt>
                <c:pt idx="52768">
                  <c:v>0.13157894736842099</c:v>
                </c:pt>
                <c:pt idx="52769">
                  <c:v>0.157894736842105</c:v>
                </c:pt>
                <c:pt idx="52770">
                  <c:v>0.18421052631578899</c:v>
                </c:pt>
                <c:pt idx="52771">
                  <c:v>0.21052631578947301</c:v>
                </c:pt>
                <c:pt idx="52772">
                  <c:v>0.23684210526315699</c:v>
                </c:pt>
                <c:pt idx="52773">
                  <c:v>0.26315789473684198</c:v>
                </c:pt>
                <c:pt idx="52774">
                  <c:v>0.28947368421052599</c:v>
                </c:pt>
                <c:pt idx="52775">
                  <c:v>0.31578947368421001</c:v>
                </c:pt>
                <c:pt idx="52776">
                  <c:v>0.34210526315789402</c:v>
                </c:pt>
                <c:pt idx="52777">
                  <c:v>0.36842105263157798</c:v>
                </c:pt>
                <c:pt idx="52778">
                  <c:v>0.394736842105263</c:v>
                </c:pt>
                <c:pt idx="52779">
                  <c:v>0.42105263157894701</c:v>
                </c:pt>
                <c:pt idx="52780">
                  <c:v>0.44736842105263103</c:v>
                </c:pt>
                <c:pt idx="52781">
                  <c:v>0.47368421052631499</c:v>
                </c:pt>
                <c:pt idx="52782">
                  <c:v>0.5</c:v>
                </c:pt>
                <c:pt idx="52783">
                  <c:v>0.52631578947368396</c:v>
                </c:pt>
                <c:pt idx="52784">
                  <c:v>0.55263157894736803</c:v>
                </c:pt>
                <c:pt idx="52785">
                  <c:v>0.57894736842105199</c:v>
                </c:pt>
                <c:pt idx="52786">
                  <c:v>0.60526315789473595</c:v>
                </c:pt>
                <c:pt idx="52787">
                  <c:v>0.63157894736842102</c:v>
                </c:pt>
                <c:pt idx="52788">
                  <c:v>0.65789473684210498</c:v>
                </c:pt>
                <c:pt idx="52789">
                  <c:v>0.68421052631578905</c:v>
                </c:pt>
                <c:pt idx="52790">
                  <c:v>0.71052631578947301</c:v>
                </c:pt>
                <c:pt idx="52791">
                  <c:v>0.73684210526315697</c:v>
                </c:pt>
                <c:pt idx="52792">
                  <c:v>0.76315789473684204</c:v>
                </c:pt>
                <c:pt idx="52793">
                  <c:v>0.78947368421052599</c:v>
                </c:pt>
                <c:pt idx="52794">
                  <c:v>0.81578947368420995</c:v>
                </c:pt>
                <c:pt idx="52795">
                  <c:v>0.84210526315789402</c:v>
                </c:pt>
                <c:pt idx="52796">
                  <c:v>0.86842105263157898</c:v>
                </c:pt>
                <c:pt idx="52797">
                  <c:v>0.89473684210526305</c:v>
                </c:pt>
                <c:pt idx="52798">
                  <c:v>0.92105263157894701</c:v>
                </c:pt>
                <c:pt idx="52799">
                  <c:v>0.94736842105263097</c:v>
                </c:pt>
                <c:pt idx="52800">
                  <c:v>0.97368421052631504</c:v>
                </c:pt>
                <c:pt idx="52801">
                  <c:v>0</c:v>
                </c:pt>
                <c:pt idx="52802">
                  <c:v>3.03030303030303E-2</c:v>
                </c:pt>
                <c:pt idx="52803">
                  <c:v>6.0606060606060601E-2</c:v>
                </c:pt>
                <c:pt idx="52804">
                  <c:v>9.0909090909090898E-2</c:v>
                </c:pt>
                <c:pt idx="52805">
                  <c:v>0.12121212121212099</c:v>
                </c:pt>
                <c:pt idx="52806">
                  <c:v>0.15151515151515099</c:v>
                </c:pt>
                <c:pt idx="52807">
                  <c:v>0.18181818181818099</c:v>
                </c:pt>
                <c:pt idx="52808">
                  <c:v>0.21212121212121199</c:v>
                </c:pt>
                <c:pt idx="52809">
                  <c:v>0.24242424242424199</c:v>
                </c:pt>
                <c:pt idx="52810">
                  <c:v>0.27272727272727199</c:v>
                </c:pt>
                <c:pt idx="52811">
                  <c:v>0.30303030303030298</c:v>
                </c:pt>
                <c:pt idx="52812">
                  <c:v>0.33333333333333298</c:v>
                </c:pt>
                <c:pt idx="52813">
                  <c:v>0.36363636363636298</c:v>
                </c:pt>
                <c:pt idx="52814">
                  <c:v>0.39393939393939298</c:v>
                </c:pt>
                <c:pt idx="52815">
                  <c:v>0.42424242424242398</c:v>
                </c:pt>
                <c:pt idx="52816">
                  <c:v>0.45454545454545398</c:v>
                </c:pt>
                <c:pt idx="52817">
                  <c:v>0.48484848484848397</c:v>
                </c:pt>
                <c:pt idx="52818">
                  <c:v>0.51515151515151503</c:v>
                </c:pt>
                <c:pt idx="52819">
                  <c:v>0.54545454545454497</c:v>
                </c:pt>
                <c:pt idx="52820">
                  <c:v>0.57575757575757502</c:v>
                </c:pt>
                <c:pt idx="52821">
                  <c:v>0.60606060606060597</c:v>
                </c:pt>
                <c:pt idx="52822">
                  <c:v>0.63636363636363602</c:v>
                </c:pt>
                <c:pt idx="52823">
                  <c:v>0.66666666666666596</c:v>
                </c:pt>
                <c:pt idx="52824">
                  <c:v>0.69696969696969702</c:v>
                </c:pt>
                <c:pt idx="52825">
                  <c:v>0.72727272727272696</c:v>
                </c:pt>
                <c:pt idx="52826">
                  <c:v>0.75757575757575701</c:v>
                </c:pt>
                <c:pt idx="52827">
                  <c:v>0.78787878787878696</c:v>
                </c:pt>
                <c:pt idx="52828">
                  <c:v>0.81818181818181801</c:v>
                </c:pt>
                <c:pt idx="52829">
                  <c:v>0.84848484848484795</c:v>
                </c:pt>
                <c:pt idx="52830">
                  <c:v>0.87878787878787801</c:v>
                </c:pt>
                <c:pt idx="52831">
                  <c:v>0.90909090909090895</c:v>
                </c:pt>
                <c:pt idx="52832">
                  <c:v>0.939393939393939</c:v>
                </c:pt>
                <c:pt idx="52833">
                  <c:v>0.96969696969696895</c:v>
                </c:pt>
                <c:pt idx="52834">
                  <c:v>0</c:v>
                </c:pt>
                <c:pt idx="52835">
                  <c:v>1.63934426229508E-2</c:v>
                </c:pt>
                <c:pt idx="52836">
                  <c:v>3.2786885245901599E-2</c:v>
                </c:pt>
                <c:pt idx="52837">
                  <c:v>4.9180327868852403E-2</c:v>
                </c:pt>
                <c:pt idx="52838">
                  <c:v>6.5573770491803199E-2</c:v>
                </c:pt>
                <c:pt idx="52839">
                  <c:v>8.1967213114753995E-2</c:v>
                </c:pt>
                <c:pt idx="52840">
                  <c:v>9.8360655737704902E-2</c:v>
                </c:pt>
                <c:pt idx="52841">
                  <c:v>0.114754098360655</c:v>
                </c:pt>
                <c:pt idx="52842">
                  <c:v>0.13114754098360601</c:v>
                </c:pt>
                <c:pt idx="52843">
                  <c:v>0.14754098360655701</c:v>
                </c:pt>
                <c:pt idx="52844">
                  <c:v>0.16393442622950799</c:v>
                </c:pt>
                <c:pt idx="52845">
                  <c:v>0.18032786885245899</c:v>
                </c:pt>
                <c:pt idx="52846">
                  <c:v>0.196721311475409</c:v>
                </c:pt>
                <c:pt idx="52847">
                  <c:v>0.21311475409836</c:v>
                </c:pt>
                <c:pt idx="52848">
                  <c:v>0.22950819672131101</c:v>
                </c:pt>
                <c:pt idx="52849">
                  <c:v>0.24590163934426201</c:v>
                </c:pt>
                <c:pt idx="52850">
                  <c:v>0.26229508196721302</c:v>
                </c:pt>
                <c:pt idx="52851">
                  <c:v>0.27868852459016302</c:v>
                </c:pt>
                <c:pt idx="52852">
                  <c:v>0.29508196721311403</c:v>
                </c:pt>
                <c:pt idx="52853">
                  <c:v>0.31147540983606498</c:v>
                </c:pt>
                <c:pt idx="52854">
                  <c:v>0.32786885245901598</c:v>
                </c:pt>
                <c:pt idx="52855">
                  <c:v>0.34426229508196698</c:v>
                </c:pt>
                <c:pt idx="52856">
                  <c:v>0.36065573770491799</c:v>
                </c:pt>
                <c:pt idx="52857">
                  <c:v>0.37704918032786799</c:v>
                </c:pt>
                <c:pt idx="52858">
                  <c:v>0.393442622950819</c:v>
                </c:pt>
                <c:pt idx="52859">
                  <c:v>0.40983606557377</c:v>
                </c:pt>
                <c:pt idx="52860">
                  <c:v>0.42622950819672101</c:v>
                </c:pt>
                <c:pt idx="52861">
                  <c:v>0.44262295081967201</c:v>
                </c:pt>
                <c:pt idx="52862">
                  <c:v>0.45901639344262202</c:v>
                </c:pt>
                <c:pt idx="52863">
                  <c:v>0.47540983606557302</c:v>
                </c:pt>
                <c:pt idx="52864">
                  <c:v>0.49180327868852403</c:v>
                </c:pt>
                <c:pt idx="52865">
                  <c:v>0.50819672131147497</c:v>
                </c:pt>
                <c:pt idx="52866">
                  <c:v>0.52459016393442603</c:v>
                </c:pt>
                <c:pt idx="52867">
                  <c:v>0.54098360655737698</c:v>
                </c:pt>
                <c:pt idx="52868">
                  <c:v>0.55737704918032704</c:v>
                </c:pt>
                <c:pt idx="52869">
                  <c:v>0.57377049180327799</c:v>
                </c:pt>
                <c:pt idx="52870">
                  <c:v>0.59016393442622905</c:v>
                </c:pt>
                <c:pt idx="52871">
                  <c:v>0.60655737704918</c:v>
                </c:pt>
                <c:pt idx="52872">
                  <c:v>0.62295081967213095</c:v>
                </c:pt>
                <c:pt idx="52873">
                  <c:v>0.63934426229508201</c:v>
                </c:pt>
                <c:pt idx="52874">
                  <c:v>0.65573770491803196</c:v>
                </c:pt>
                <c:pt idx="52875">
                  <c:v>0.67213114754098302</c:v>
                </c:pt>
                <c:pt idx="52876">
                  <c:v>0.68852459016393397</c:v>
                </c:pt>
                <c:pt idx="52877">
                  <c:v>0.70491803278688503</c:v>
                </c:pt>
                <c:pt idx="52878">
                  <c:v>0.72131147540983598</c:v>
                </c:pt>
                <c:pt idx="52879">
                  <c:v>0.73770491803278604</c:v>
                </c:pt>
                <c:pt idx="52880">
                  <c:v>0.75409836065573699</c:v>
                </c:pt>
                <c:pt idx="52881">
                  <c:v>0.77049180327868805</c:v>
                </c:pt>
                <c:pt idx="52882">
                  <c:v>0.786885245901639</c:v>
                </c:pt>
                <c:pt idx="52883">
                  <c:v>0.80327868852458995</c:v>
                </c:pt>
                <c:pt idx="52884">
                  <c:v>0.81967213114754101</c:v>
                </c:pt>
                <c:pt idx="52885">
                  <c:v>0.83606557377049096</c:v>
                </c:pt>
                <c:pt idx="52886">
                  <c:v>0.85245901639344202</c:v>
                </c:pt>
                <c:pt idx="52887">
                  <c:v>0.86885245901639296</c:v>
                </c:pt>
                <c:pt idx="52888">
                  <c:v>0.88524590163934402</c:v>
                </c:pt>
                <c:pt idx="52889">
                  <c:v>0.90163934426229497</c:v>
                </c:pt>
                <c:pt idx="52890">
                  <c:v>0.91803278688524503</c:v>
                </c:pt>
                <c:pt idx="52891">
                  <c:v>0.93442622950819598</c:v>
                </c:pt>
                <c:pt idx="52892">
                  <c:v>0.95081967213114704</c:v>
                </c:pt>
                <c:pt idx="52893">
                  <c:v>0.96721311475409799</c:v>
                </c:pt>
                <c:pt idx="52894">
                  <c:v>0.98360655737704905</c:v>
                </c:pt>
                <c:pt idx="52895">
                  <c:v>0</c:v>
                </c:pt>
                <c:pt idx="52896">
                  <c:v>1.85185185185185E-2</c:v>
                </c:pt>
                <c:pt idx="52897">
                  <c:v>3.7037037037037E-2</c:v>
                </c:pt>
                <c:pt idx="52898">
                  <c:v>5.5555555555555497E-2</c:v>
                </c:pt>
                <c:pt idx="52899">
                  <c:v>7.4074074074074001E-2</c:v>
                </c:pt>
                <c:pt idx="52900">
                  <c:v>9.2592592592592504E-2</c:v>
                </c:pt>
                <c:pt idx="52901">
                  <c:v>0.11111111111111099</c:v>
                </c:pt>
                <c:pt idx="52902">
                  <c:v>0.12962962962962901</c:v>
                </c:pt>
                <c:pt idx="52903">
                  <c:v>0.148148148148148</c:v>
                </c:pt>
                <c:pt idx="52904">
                  <c:v>0.16666666666666599</c:v>
                </c:pt>
                <c:pt idx="52905">
                  <c:v>0.18518518518518501</c:v>
                </c:pt>
                <c:pt idx="52906">
                  <c:v>0.203703703703703</c:v>
                </c:pt>
                <c:pt idx="52907">
                  <c:v>0.22222222222222199</c:v>
                </c:pt>
                <c:pt idx="52908">
                  <c:v>0.24074074074074001</c:v>
                </c:pt>
                <c:pt idx="52909">
                  <c:v>0.25925925925925902</c:v>
                </c:pt>
                <c:pt idx="52910">
                  <c:v>0.27777777777777701</c:v>
                </c:pt>
                <c:pt idx="52911">
                  <c:v>0.296296296296296</c:v>
                </c:pt>
                <c:pt idx="52912">
                  <c:v>0.31481481481481399</c:v>
                </c:pt>
                <c:pt idx="52913">
                  <c:v>0.33333333333333298</c:v>
                </c:pt>
                <c:pt idx="52914">
                  <c:v>0.35185185185185103</c:v>
                </c:pt>
                <c:pt idx="52915">
                  <c:v>0.37037037037037002</c:v>
                </c:pt>
                <c:pt idx="52916">
                  <c:v>0.38888888888888801</c:v>
                </c:pt>
                <c:pt idx="52917">
                  <c:v>0.407407407407407</c:v>
                </c:pt>
                <c:pt idx="52918">
                  <c:v>0.42592592592592499</c:v>
                </c:pt>
                <c:pt idx="52919">
                  <c:v>0.44444444444444398</c:v>
                </c:pt>
                <c:pt idx="52920">
                  <c:v>0.46296296296296202</c:v>
                </c:pt>
                <c:pt idx="52921">
                  <c:v>0.48148148148148101</c:v>
                </c:pt>
                <c:pt idx="52922">
                  <c:v>0.5</c:v>
                </c:pt>
                <c:pt idx="52923">
                  <c:v>0.51851851851851805</c:v>
                </c:pt>
                <c:pt idx="52924">
                  <c:v>0.53703703703703698</c:v>
                </c:pt>
                <c:pt idx="52925">
                  <c:v>0.55555555555555503</c:v>
                </c:pt>
                <c:pt idx="52926">
                  <c:v>0.57407407407407396</c:v>
                </c:pt>
                <c:pt idx="52927">
                  <c:v>0.592592592592592</c:v>
                </c:pt>
                <c:pt idx="52928">
                  <c:v>0.61111111111111105</c:v>
                </c:pt>
                <c:pt idx="52929">
                  <c:v>0.62962962962962898</c:v>
                </c:pt>
                <c:pt idx="52930">
                  <c:v>0.64814814814814803</c:v>
                </c:pt>
                <c:pt idx="52931">
                  <c:v>0.66666666666666596</c:v>
                </c:pt>
                <c:pt idx="52932">
                  <c:v>0.68518518518518501</c:v>
                </c:pt>
                <c:pt idx="52933">
                  <c:v>0.70370370370370305</c:v>
                </c:pt>
                <c:pt idx="52934">
                  <c:v>0.72222222222222199</c:v>
                </c:pt>
                <c:pt idx="52935">
                  <c:v>0.74074074074074003</c:v>
                </c:pt>
                <c:pt idx="52936">
                  <c:v>0.75925925925925897</c:v>
                </c:pt>
                <c:pt idx="52937">
                  <c:v>0.77777777777777701</c:v>
                </c:pt>
                <c:pt idx="52938">
                  <c:v>0.79629629629629595</c:v>
                </c:pt>
                <c:pt idx="52939">
                  <c:v>0.81481481481481399</c:v>
                </c:pt>
                <c:pt idx="52940">
                  <c:v>0.83333333333333304</c:v>
                </c:pt>
                <c:pt idx="52941">
                  <c:v>0.85185185185185097</c:v>
                </c:pt>
                <c:pt idx="52942">
                  <c:v>0.87037037037037002</c:v>
                </c:pt>
                <c:pt idx="52943">
                  <c:v>0.88888888888888795</c:v>
                </c:pt>
                <c:pt idx="52944">
                  <c:v>0.907407407407407</c:v>
                </c:pt>
                <c:pt idx="52945">
                  <c:v>0.92592592592592504</c:v>
                </c:pt>
                <c:pt idx="52946">
                  <c:v>0.94444444444444398</c:v>
                </c:pt>
                <c:pt idx="52947">
                  <c:v>0.96296296296296202</c:v>
                </c:pt>
                <c:pt idx="52948">
                  <c:v>0.98148148148148096</c:v>
                </c:pt>
                <c:pt idx="52949">
                  <c:v>0</c:v>
                </c:pt>
                <c:pt idx="52950">
                  <c:v>2.3809523809523801E-2</c:v>
                </c:pt>
                <c:pt idx="52951">
                  <c:v>4.7619047619047603E-2</c:v>
                </c:pt>
                <c:pt idx="52952">
                  <c:v>7.1428571428571397E-2</c:v>
                </c:pt>
                <c:pt idx="52953">
                  <c:v>9.5238095238095205E-2</c:v>
                </c:pt>
                <c:pt idx="52954">
                  <c:v>0.119047619047619</c:v>
                </c:pt>
                <c:pt idx="52955">
                  <c:v>0.14285714285714199</c:v>
                </c:pt>
                <c:pt idx="52956">
                  <c:v>0.16666666666666599</c:v>
                </c:pt>
                <c:pt idx="52957">
                  <c:v>0.19047619047618999</c:v>
                </c:pt>
                <c:pt idx="52958">
                  <c:v>0.214285714285714</c:v>
                </c:pt>
                <c:pt idx="52959">
                  <c:v>0.238095238095238</c:v>
                </c:pt>
                <c:pt idx="52960">
                  <c:v>0.26190476190476097</c:v>
                </c:pt>
                <c:pt idx="52961">
                  <c:v>0.28571428571428498</c:v>
                </c:pt>
                <c:pt idx="52962">
                  <c:v>0.30952380952380898</c:v>
                </c:pt>
                <c:pt idx="52963">
                  <c:v>0.33333333333333298</c:v>
                </c:pt>
                <c:pt idx="52964">
                  <c:v>0.35714285714285698</c:v>
                </c:pt>
                <c:pt idx="52965">
                  <c:v>0.38095238095237999</c:v>
                </c:pt>
                <c:pt idx="52966">
                  <c:v>0.40476190476190399</c:v>
                </c:pt>
                <c:pt idx="52967">
                  <c:v>0.42857142857142799</c:v>
                </c:pt>
                <c:pt idx="52968">
                  <c:v>0.452380952380952</c:v>
                </c:pt>
                <c:pt idx="52969">
                  <c:v>0.476190476190476</c:v>
                </c:pt>
                <c:pt idx="52970">
                  <c:v>0.5</c:v>
                </c:pt>
                <c:pt idx="52971">
                  <c:v>0.52380952380952295</c:v>
                </c:pt>
                <c:pt idx="52972">
                  <c:v>0.54761904761904701</c:v>
                </c:pt>
                <c:pt idx="52973">
                  <c:v>0.57142857142857095</c:v>
                </c:pt>
                <c:pt idx="52974">
                  <c:v>0.59523809523809501</c:v>
                </c:pt>
                <c:pt idx="52975">
                  <c:v>0.61904761904761896</c:v>
                </c:pt>
                <c:pt idx="52976">
                  <c:v>0.64285714285714202</c:v>
                </c:pt>
                <c:pt idx="52977">
                  <c:v>0.66666666666666596</c:v>
                </c:pt>
                <c:pt idx="52978">
                  <c:v>0.69047619047619002</c:v>
                </c:pt>
                <c:pt idx="52979">
                  <c:v>0.71428571428571397</c:v>
                </c:pt>
                <c:pt idx="52980">
                  <c:v>0.73809523809523803</c:v>
                </c:pt>
                <c:pt idx="52981">
                  <c:v>0.76190476190476097</c:v>
                </c:pt>
                <c:pt idx="52982">
                  <c:v>0.78571428571428503</c:v>
                </c:pt>
                <c:pt idx="52983">
                  <c:v>0.80952380952380898</c:v>
                </c:pt>
                <c:pt idx="52984">
                  <c:v>0.83333333333333304</c:v>
                </c:pt>
                <c:pt idx="52985">
                  <c:v>0.85714285714285698</c:v>
                </c:pt>
                <c:pt idx="52986">
                  <c:v>0.88095238095238004</c:v>
                </c:pt>
                <c:pt idx="52987">
                  <c:v>0.90476190476190399</c:v>
                </c:pt>
                <c:pt idx="52988">
                  <c:v>0.92857142857142805</c:v>
                </c:pt>
                <c:pt idx="52989">
                  <c:v>0.952380952380952</c:v>
                </c:pt>
                <c:pt idx="52990">
                  <c:v>0.97619047619047605</c:v>
                </c:pt>
                <c:pt idx="52991">
                  <c:v>0</c:v>
                </c:pt>
                <c:pt idx="52992">
                  <c:v>1.85185185185185E-2</c:v>
                </c:pt>
                <c:pt idx="52993">
                  <c:v>3.7037037037037E-2</c:v>
                </c:pt>
                <c:pt idx="52994">
                  <c:v>5.5555555555555497E-2</c:v>
                </c:pt>
                <c:pt idx="52995">
                  <c:v>7.4074074074074001E-2</c:v>
                </c:pt>
                <c:pt idx="52996">
                  <c:v>9.2592592592592504E-2</c:v>
                </c:pt>
                <c:pt idx="52997">
                  <c:v>0.11111111111111099</c:v>
                </c:pt>
                <c:pt idx="52998">
                  <c:v>0.12962962962962901</c:v>
                </c:pt>
                <c:pt idx="52999">
                  <c:v>0.148148148148148</c:v>
                </c:pt>
                <c:pt idx="53000">
                  <c:v>0.16666666666666599</c:v>
                </c:pt>
                <c:pt idx="53001">
                  <c:v>0.18518518518518501</c:v>
                </c:pt>
                <c:pt idx="53002">
                  <c:v>0.203703703703703</c:v>
                </c:pt>
                <c:pt idx="53003">
                  <c:v>0.22222222222222199</c:v>
                </c:pt>
                <c:pt idx="53004">
                  <c:v>0.24074074074074001</c:v>
                </c:pt>
                <c:pt idx="53005">
                  <c:v>0.25925925925925902</c:v>
                </c:pt>
                <c:pt idx="53006">
                  <c:v>0.27777777777777701</c:v>
                </c:pt>
                <c:pt idx="53007">
                  <c:v>0.296296296296296</c:v>
                </c:pt>
                <c:pt idx="53008">
                  <c:v>0.31481481481481399</c:v>
                </c:pt>
                <c:pt idx="53009">
                  <c:v>0.33333333333333298</c:v>
                </c:pt>
                <c:pt idx="53010">
                  <c:v>0.35185185185185103</c:v>
                </c:pt>
                <c:pt idx="53011">
                  <c:v>0.37037037037037002</c:v>
                </c:pt>
                <c:pt idx="53012">
                  <c:v>0.38888888888888801</c:v>
                </c:pt>
                <c:pt idx="53013">
                  <c:v>0.407407407407407</c:v>
                </c:pt>
                <c:pt idx="53014">
                  <c:v>0.42592592592592499</c:v>
                </c:pt>
                <c:pt idx="53015">
                  <c:v>0.44444444444444398</c:v>
                </c:pt>
                <c:pt idx="53016">
                  <c:v>0.46296296296296202</c:v>
                </c:pt>
                <c:pt idx="53017">
                  <c:v>0.48148148148148101</c:v>
                </c:pt>
                <c:pt idx="53018">
                  <c:v>0.5</c:v>
                </c:pt>
                <c:pt idx="53019">
                  <c:v>0.51851851851851805</c:v>
                </c:pt>
                <c:pt idx="53020">
                  <c:v>0.53703703703703698</c:v>
                </c:pt>
                <c:pt idx="53021">
                  <c:v>0.55555555555555503</c:v>
                </c:pt>
                <c:pt idx="53022">
                  <c:v>0.57407407407407396</c:v>
                </c:pt>
                <c:pt idx="53023">
                  <c:v>0.592592592592592</c:v>
                </c:pt>
                <c:pt idx="53024">
                  <c:v>0.61111111111111105</c:v>
                </c:pt>
                <c:pt idx="53025">
                  <c:v>0.62962962962962898</c:v>
                </c:pt>
                <c:pt idx="53026">
                  <c:v>0.64814814814814803</c:v>
                </c:pt>
                <c:pt idx="53027">
                  <c:v>0.66666666666666596</c:v>
                </c:pt>
                <c:pt idx="53028">
                  <c:v>0.68518518518518501</c:v>
                </c:pt>
                <c:pt idx="53029">
                  <c:v>0.70370370370370305</c:v>
                </c:pt>
                <c:pt idx="53030">
                  <c:v>0.72222222222222199</c:v>
                </c:pt>
                <c:pt idx="53031">
                  <c:v>0.74074074074074003</c:v>
                </c:pt>
                <c:pt idx="53032">
                  <c:v>0.75925925925925897</c:v>
                </c:pt>
                <c:pt idx="53033">
                  <c:v>0.77777777777777701</c:v>
                </c:pt>
                <c:pt idx="53034">
                  <c:v>0.79629629629629595</c:v>
                </c:pt>
                <c:pt idx="53035">
                  <c:v>0.81481481481481399</c:v>
                </c:pt>
                <c:pt idx="53036">
                  <c:v>0.83333333333333304</c:v>
                </c:pt>
                <c:pt idx="53037">
                  <c:v>0.85185185185185097</c:v>
                </c:pt>
                <c:pt idx="53038">
                  <c:v>0.87037037037037002</c:v>
                </c:pt>
                <c:pt idx="53039">
                  <c:v>0.88888888888888795</c:v>
                </c:pt>
                <c:pt idx="53040">
                  <c:v>0.907407407407407</c:v>
                </c:pt>
                <c:pt idx="53041">
                  <c:v>0.92592592592592504</c:v>
                </c:pt>
                <c:pt idx="53042">
                  <c:v>0.94444444444444398</c:v>
                </c:pt>
                <c:pt idx="53043">
                  <c:v>0.96296296296296202</c:v>
                </c:pt>
                <c:pt idx="53044">
                  <c:v>0.98148148148148096</c:v>
                </c:pt>
                <c:pt idx="53045">
                  <c:v>0</c:v>
                </c:pt>
                <c:pt idx="53046">
                  <c:v>1.20481927710843E-2</c:v>
                </c:pt>
                <c:pt idx="53047">
                  <c:v>2.40963855421686E-2</c:v>
                </c:pt>
                <c:pt idx="53048">
                  <c:v>3.6144578313252997E-2</c:v>
                </c:pt>
                <c:pt idx="53049">
                  <c:v>4.8192771084337303E-2</c:v>
                </c:pt>
                <c:pt idx="53050">
                  <c:v>6.0240963855421603E-2</c:v>
                </c:pt>
                <c:pt idx="53051">
                  <c:v>7.2289156626505993E-2</c:v>
                </c:pt>
                <c:pt idx="53052">
                  <c:v>8.43373493975903E-2</c:v>
                </c:pt>
                <c:pt idx="53053">
                  <c:v>9.6385542168674704E-2</c:v>
                </c:pt>
                <c:pt idx="53054">
                  <c:v>0.108433734939759</c:v>
                </c:pt>
                <c:pt idx="53055">
                  <c:v>0.120481927710843</c:v>
                </c:pt>
                <c:pt idx="53056">
                  <c:v>0.132530120481927</c:v>
                </c:pt>
                <c:pt idx="53057">
                  <c:v>0.14457831325301199</c:v>
                </c:pt>
                <c:pt idx="53058">
                  <c:v>0.156626506024096</c:v>
                </c:pt>
                <c:pt idx="53059">
                  <c:v>0.16867469879517999</c:v>
                </c:pt>
                <c:pt idx="53060">
                  <c:v>0.180722891566265</c:v>
                </c:pt>
                <c:pt idx="53061">
                  <c:v>0.19277108433734899</c:v>
                </c:pt>
                <c:pt idx="53062">
                  <c:v>0.20481927710843301</c:v>
                </c:pt>
                <c:pt idx="53063">
                  <c:v>0.21686746987951799</c:v>
                </c:pt>
                <c:pt idx="53064">
                  <c:v>0.22891566265060201</c:v>
                </c:pt>
                <c:pt idx="53065">
                  <c:v>0.240963855421686</c:v>
                </c:pt>
                <c:pt idx="53066">
                  <c:v>0.25301204819277101</c:v>
                </c:pt>
                <c:pt idx="53067">
                  <c:v>0.265060240963855</c:v>
                </c:pt>
                <c:pt idx="53068">
                  <c:v>0.27710843373493899</c:v>
                </c:pt>
                <c:pt idx="53069">
                  <c:v>0.28915662650602397</c:v>
                </c:pt>
                <c:pt idx="53070">
                  <c:v>0.30120481927710802</c:v>
                </c:pt>
                <c:pt idx="53071">
                  <c:v>0.313253012048192</c:v>
                </c:pt>
                <c:pt idx="53072">
                  <c:v>0.32530120481927699</c:v>
                </c:pt>
                <c:pt idx="53073">
                  <c:v>0.33734939759036098</c:v>
                </c:pt>
                <c:pt idx="53074">
                  <c:v>0.34939759036144502</c:v>
                </c:pt>
                <c:pt idx="53075">
                  <c:v>0.36144578313253001</c:v>
                </c:pt>
                <c:pt idx="53076">
                  <c:v>0.373493975903614</c:v>
                </c:pt>
                <c:pt idx="53077">
                  <c:v>0.38554216867469798</c:v>
                </c:pt>
                <c:pt idx="53078">
                  <c:v>0.39759036144578302</c:v>
                </c:pt>
                <c:pt idx="53079">
                  <c:v>0.40963855421686701</c:v>
                </c:pt>
                <c:pt idx="53080">
                  <c:v>0.421686746987951</c:v>
                </c:pt>
                <c:pt idx="53081">
                  <c:v>0.43373493975903599</c:v>
                </c:pt>
                <c:pt idx="53082">
                  <c:v>0.44578313253011997</c:v>
                </c:pt>
                <c:pt idx="53083">
                  <c:v>0.45783132530120402</c:v>
                </c:pt>
                <c:pt idx="53084">
                  <c:v>0.469879518072289</c:v>
                </c:pt>
                <c:pt idx="53085">
                  <c:v>0.48192771084337299</c:v>
                </c:pt>
                <c:pt idx="53086">
                  <c:v>0.49397590361445698</c:v>
                </c:pt>
                <c:pt idx="53087">
                  <c:v>0.50602409638554202</c:v>
                </c:pt>
                <c:pt idx="53088">
                  <c:v>0.51807228915662595</c:v>
                </c:pt>
                <c:pt idx="53089">
                  <c:v>0.53012048192771</c:v>
                </c:pt>
                <c:pt idx="53090">
                  <c:v>0.54216867469879504</c:v>
                </c:pt>
                <c:pt idx="53091">
                  <c:v>0.55421686746987897</c:v>
                </c:pt>
                <c:pt idx="53092">
                  <c:v>0.56626506024096301</c:v>
                </c:pt>
                <c:pt idx="53093">
                  <c:v>0.57831325301204795</c:v>
                </c:pt>
                <c:pt idx="53094">
                  <c:v>0.59036144578313199</c:v>
                </c:pt>
                <c:pt idx="53095">
                  <c:v>0.60240963855421603</c:v>
                </c:pt>
                <c:pt idx="53096">
                  <c:v>0.61445783132530096</c:v>
                </c:pt>
                <c:pt idx="53097">
                  <c:v>0.62650602409638501</c:v>
                </c:pt>
                <c:pt idx="53098">
                  <c:v>0.63855421686746905</c:v>
                </c:pt>
                <c:pt idx="53099">
                  <c:v>0.65060240963855398</c:v>
                </c:pt>
                <c:pt idx="53100">
                  <c:v>0.66265060240963802</c:v>
                </c:pt>
                <c:pt idx="53101">
                  <c:v>0.67469879518072196</c:v>
                </c:pt>
                <c:pt idx="53102">
                  <c:v>0.686746987951807</c:v>
                </c:pt>
                <c:pt idx="53103">
                  <c:v>0.69879518072289104</c:v>
                </c:pt>
                <c:pt idx="53104">
                  <c:v>0.71084337349397497</c:v>
                </c:pt>
                <c:pt idx="53105">
                  <c:v>0.72289156626506001</c:v>
                </c:pt>
                <c:pt idx="53106">
                  <c:v>0.73493975903614395</c:v>
                </c:pt>
                <c:pt idx="53107">
                  <c:v>0.74698795180722799</c:v>
                </c:pt>
                <c:pt idx="53108">
                  <c:v>0.75903614457831303</c:v>
                </c:pt>
                <c:pt idx="53109">
                  <c:v>0.77108433734939696</c:v>
                </c:pt>
                <c:pt idx="53110">
                  <c:v>0.78313253012048101</c:v>
                </c:pt>
                <c:pt idx="53111">
                  <c:v>0.79518072289156605</c:v>
                </c:pt>
                <c:pt idx="53112">
                  <c:v>0.80722891566264998</c:v>
                </c:pt>
                <c:pt idx="53113">
                  <c:v>0.81927710843373402</c:v>
                </c:pt>
                <c:pt idx="53114">
                  <c:v>0.83132530120481896</c:v>
                </c:pt>
                <c:pt idx="53115">
                  <c:v>0.843373493975903</c:v>
                </c:pt>
                <c:pt idx="53116">
                  <c:v>0.85542168674698704</c:v>
                </c:pt>
                <c:pt idx="53117">
                  <c:v>0.86746987951807197</c:v>
                </c:pt>
                <c:pt idx="53118">
                  <c:v>0.87951807228915602</c:v>
                </c:pt>
                <c:pt idx="53119">
                  <c:v>0.89156626506024095</c:v>
                </c:pt>
                <c:pt idx="53120">
                  <c:v>0.90361445783132499</c:v>
                </c:pt>
                <c:pt idx="53121">
                  <c:v>0.91566265060240903</c:v>
                </c:pt>
                <c:pt idx="53122">
                  <c:v>0.92771084337349397</c:v>
                </c:pt>
                <c:pt idx="53123">
                  <c:v>0.93975903614457801</c:v>
                </c:pt>
                <c:pt idx="53124">
                  <c:v>0.95180722891566205</c:v>
                </c:pt>
                <c:pt idx="53125">
                  <c:v>0.96385542168674698</c:v>
                </c:pt>
                <c:pt idx="53126">
                  <c:v>0.97590361445783103</c:v>
                </c:pt>
                <c:pt idx="53127">
                  <c:v>0.98795180722891496</c:v>
                </c:pt>
                <c:pt idx="53128">
                  <c:v>0</c:v>
                </c:pt>
                <c:pt idx="53129">
                  <c:v>8.3333333333333301E-2</c:v>
                </c:pt>
                <c:pt idx="53130">
                  <c:v>0.16666666666666599</c:v>
                </c:pt>
                <c:pt idx="53131">
                  <c:v>0.25</c:v>
                </c:pt>
                <c:pt idx="53132">
                  <c:v>0.33333333333333298</c:v>
                </c:pt>
                <c:pt idx="53133">
                  <c:v>0.41666666666666602</c:v>
                </c:pt>
                <c:pt idx="53134">
                  <c:v>0.5</c:v>
                </c:pt>
                <c:pt idx="53135">
                  <c:v>0.58333333333333304</c:v>
                </c:pt>
                <c:pt idx="53136">
                  <c:v>0.66666666666666596</c:v>
                </c:pt>
                <c:pt idx="53137">
                  <c:v>0.75</c:v>
                </c:pt>
                <c:pt idx="53138">
                  <c:v>0.83333333333333304</c:v>
                </c:pt>
                <c:pt idx="53139">
                  <c:v>0.91666666666666596</c:v>
                </c:pt>
                <c:pt idx="53140">
                  <c:v>0</c:v>
                </c:pt>
                <c:pt idx="53141">
                  <c:v>0.11111111111111099</c:v>
                </c:pt>
                <c:pt idx="53142">
                  <c:v>0.22222222222222199</c:v>
                </c:pt>
                <c:pt idx="53143">
                  <c:v>0.33333333333333298</c:v>
                </c:pt>
                <c:pt idx="53144">
                  <c:v>0.44444444444444398</c:v>
                </c:pt>
                <c:pt idx="53145">
                  <c:v>0.55555555555555503</c:v>
                </c:pt>
                <c:pt idx="53146">
                  <c:v>0.66666666666666596</c:v>
                </c:pt>
                <c:pt idx="53147">
                  <c:v>0.77777777777777701</c:v>
                </c:pt>
                <c:pt idx="53148">
                  <c:v>0.88888888888888795</c:v>
                </c:pt>
                <c:pt idx="53149">
                  <c:v>0</c:v>
                </c:pt>
                <c:pt idx="53150">
                  <c:v>6.9444444444444397E-3</c:v>
                </c:pt>
                <c:pt idx="53151">
                  <c:v>1.38888888888888E-2</c:v>
                </c:pt>
                <c:pt idx="53152">
                  <c:v>2.0833333333333301E-2</c:v>
                </c:pt>
                <c:pt idx="53153">
                  <c:v>2.77777777777777E-2</c:v>
                </c:pt>
                <c:pt idx="53154">
                  <c:v>3.4722222222222203E-2</c:v>
                </c:pt>
                <c:pt idx="53155">
                  <c:v>4.1666666666666602E-2</c:v>
                </c:pt>
                <c:pt idx="53156">
                  <c:v>4.8611111111111098E-2</c:v>
                </c:pt>
                <c:pt idx="53157">
                  <c:v>5.5555555555555497E-2</c:v>
                </c:pt>
                <c:pt idx="53158">
                  <c:v>6.25E-2</c:v>
                </c:pt>
                <c:pt idx="53159">
                  <c:v>6.9444444444444406E-2</c:v>
                </c:pt>
                <c:pt idx="53160">
                  <c:v>7.6388888888888895E-2</c:v>
                </c:pt>
                <c:pt idx="53161">
                  <c:v>8.3333333333333301E-2</c:v>
                </c:pt>
                <c:pt idx="53162">
                  <c:v>9.0277777777777707E-2</c:v>
                </c:pt>
                <c:pt idx="53163">
                  <c:v>9.7222222222222196E-2</c:v>
                </c:pt>
                <c:pt idx="53164">
                  <c:v>0.10416666666666601</c:v>
                </c:pt>
                <c:pt idx="53165">
                  <c:v>0.11111111111111099</c:v>
                </c:pt>
                <c:pt idx="53166">
                  <c:v>0.118055555555555</c:v>
                </c:pt>
                <c:pt idx="53167">
                  <c:v>0.125</c:v>
                </c:pt>
                <c:pt idx="53168">
                  <c:v>0.131944444444444</c:v>
                </c:pt>
                <c:pt idx="53169">
                  <c:v>0.13888888888888801</c:v>
                </c:pt>
                <c:pt idx="53170">
                  <c:v>0.14583333333333301</c:v>
                </c:pt>
                <c:pt idx="53171">
                  <c:v>0.15277777777777701</c:v>
                </c:pt>
                <c:pt idx="53172">
                  <c:v>0.15972222222222199</c:v>
                </c:pt>
                <c:pt idx="53173">
                  <c:v>0.16666666666666599</c:v>
                </c:pt>
                <c:pt idx="53174">
                  <c:v>0.17361111111111099</c:v>
                </c:pt>
                <c:pt idx="53175">
                  <c:v>0.180555555555555</c:v>
                </c:pt>
                <c:pt idx="53176">
                  <c:v>0.1875</c:v>
                </c:pt>
                <c:pt idx="53177">
                  <c:v>0.194444444444444</c:v>
                </c:pt>
                <c:pt idx="53178">
                  <c:v>0.20138888888888801</c:v>
                </c:pt>
                <c:pt idx="53179">
                  <c:v>0.20833333333333301</c:v>
                </c:pt>
                <c:pt idx="53180">
                  <c:v>0.21527777777777701</c:v>
                </c:pt>
                <c:pt idx="53181">
                  <c:v>0.22222222222222199</c:v>
                </c:pt>
                <c:pt idx="53182">
                  <c:v>0.22916666666666599</c:v>
                </c:pt>
                <c:pt idx="53183">
                  <c:v>0.23611111111111099</c:v>
                </c:pt>
                <c:pt idx="53184">
                  <c:v>0.243055555555555</c:v>
                </c:pt>
                <c:pt idx="53185">
                  <c:v>0.25</c:v>
                </c:pt>
                <c:pt idx="53186">
                  <c:v>0.25694444444444398</c:v>
                </c:pt>
                <c:pt idx="53187">
                  <c:v>0.26388888888888801</c:v>
                </c:pt>
                <c:pt idx="53188">
                  <c:v>0.27083333333333298</c:v>
                </c:pt>
                <c:pt idx="53189">
                  <c:v>0.27777777777777701</c:v>
                </c:pt>
                <c:pt idx="53190">
                  <c:v>0.28472222222222199</c:v>
                </c:pt>
                <c:pt idx="53191">
                  <c:v>0.29166666666666602</c:v>
                </c:pt>
                <c:pt idx="53192">
                  <c:v>0.29861111111111099</c:v>
                </c:pt>
                <c:pt idx="53193">
                  <c:v>0.30555555555555503</c:v>
                </c:pt>
                <c:pt idx="53194">
                  <c:v>0.3125</c:v>
                </c:pt>
                <c:pt idx="53195">
                  <c:v>0.31944444444444398</c:v>
                </c:pt>
                <c:pt idx="53196">
                  <c:v>0.32638888888888801</c:v>
                </c:pt>
                <c:pt idx="53197">
                  <c:v>0.33333333333333298</c:v>
                </c:pt>
                <c:pt idx="53198">
                  <c:v>0.34027777777777701</c:v>
                </c:pt>
                <c:pt idx="53199">
                  <c:v>0.34722222222222199</c:v>
                </c:pt>
                <c:pt idx="53200">
                  <c:v>0.35416666666666602</c:v>
                </c:pt>
                <c:pt idx="53201">
                  <c:v>0.36111111111111099</c:v>
                </c:pt>
                <c:pt idx="53202">
                  <c:v>0.36805555555555503</c:v>
                </c:pt>
                <c:pt idx="53203">
                  <c:v>0.375</c:v>
                </c:pt>
                <c:pt idx="53204">
                  <c:v>0.38194444444444398</c:v>
                </c:pt>
                <c:pt idx="53205">
                  <c:v>0.38888888888888801</c:v>
                </c:pt>
                <c:pt idx="53206">
                  <c:v>0.39583333333333298</c:v>
                </c:pt>
                <c:pt idx="53207">
                  <c:v>0.40277777777777701</c:v>
                </c:pt>
                <c:pt idx="53208">
                  <c:v>0.40972222222222199</c:v>
                </c:pt>
                <c:pt idx="53209">
                  <c:v>0.41666666666666602</c:v>
                </c:pt>
                <c:pt idx="53210">
                  <c:v>0.42361111111111099</c:v>
                </c:pt>
                <c:pt idx="53211">
                  <c:v>0.43055555555555503</c:v>
                </c:pt>
                <c:pt idx="53212">
                  <c:v>0.4375</c:v>
                </c:pt>
                <c:pt idx="53213">
                  <c:v>0.44444444444444398</c:v>
                </c:pt>
                <c:pt idx="53214">
                  <c:v>0.45138888888888801</c:v>
                </c:pt>
                <c:pt idx="53215">
                  <c:v>0.45833333333333298</c:v>
                </c:pt>
                <c:pt idx="53216">
                  <c:v>0.46527777777777701</c:v>
                </c:pt>
                <c:pt idx="53217">
                  <c:v>0.47222222222222199</c:v>
                </c:pt>
                <c:pt idx="53218">
                  <c:v>0.47916666666666602</c:v>
                </c:pt>
                <c:pt idx="53219">
                  <c:v>0.48611111111111099</c:v>
                </c:pt>
                <c:pt idx="53220">
                  <c:v>0.49305555555555503</c:v>
                </c:pt>
                <c:pt idx="53221">
                  <c:v>0.5</c:v>
                </c:pt>
                <c:pt idx="53222">
                  <c:v>0.50694444444444398</c:v>
                </c:pt>
                <c:pt idx="53223">
                  <c:v>0.51388888888888795</c:v>
                </c:pt>
                <c:pt idx="53224">
                  <c:v>0.52083333333333304</c:v>
                </c:pt>
                <c:pt idx="53225">
                  <c:v>0.52777777777777701</c:v>
                </c:pt>
                <c:pt idx="53226">
                  <c:v>0.53472222222222199</c:v>
                </c:pt>
                <c:pt idx="53227">
                  <c:v>0.54166666666666596</c:v>
                </c:pt>
                <c:pt idx="53228">
                  <c:v>0.54861111111111105</c:v>
                </c:pt>
                <c:pt idx="53229">
                  <c:v>0.55555555555555503</c:v>
                </c:pt>
                <c:pt idx="53230">
                  <c:v>0.5625</c:v>
                </c:pt>
                <c:pt idx="53231">
                  <c:v>0.56944444444444398</c:v>
                </c:pt>
                <c:pt idx="53232">
                  <c:v>0.57638888888888795</c:v>
                </c:pt>
                <c:pt idx="53233">
                  <c:v>0.58333333333333304</c:v>
                </c:pt>
                <c:pt idx="53234">
                  <c:v>0.59027777777777701</c:v>
                </c:pt>
                <c:pt idx="53235">
                  <c:v>0.59722222222222199</c:v>
                </c:pt>
                <c:pt idx="53236">
                  <c:v>0.60416666666666596</c:v>
                </c:pt>
                <c:pt idx="53237">
                  <c:v>0.61111111111111105</c:v>
                </c:pt>
                <c:pt idx="53238">
                  <c:v>0.61805555555555503</c:v>
                </c:pt>
                <c:pt idx="53239">
                  <c:v>0.625</c:v>
                </c:pt>
                <c:pt idx="53240">
                  <c:v>0.63194444444444398</c:v>
                </c:pt>
                <c:pt idx="53241">
                  <c:v>0.63888888888888795</c:v>
                </c:pt>
                <c:pt idx="53242">
                  <c:v>0.64583333333333304</c:v>
                </c:pt>
                <c:pt idx="53243">
                  <c:v>0.65277777777777701</c:v>
                </c:pt>
                <c:pt idx="53244">
                  <c:v>0.65972222222222199</c:v>
                </c:pt>
                <c:pt idx="53245">
                  <c:v>0.66666666666666596</c:v>
                </c:pt>
                <c:pt idx="53246">
                  <c:v>0.67361111111111105</c:v>
                </c:pt>
                <c:pt idx="53247">
                  <c:v>0.68055555555555503</c:v>
                </c:pt>
                <c:pt idx="53248">
                  <c:v>0.6875</c:v>
                </c:pt>
                <c:pt idx="53249">
                  <c:v>0.69444444444444398</c:v>
                </c:pt>
                <c:pt idx="53250">
                  <c:v>0.70138888888888795</c:v>
                </c:pt>
                <c:pt idx="53251">
                  <c:v>0.70833333333333304</c:v>
                </c:pt>
                <c:pt idx="53252">
                  <c:v>0.71527777777777701</c:v>
                </c:pt>
                <c:pt idx="53253">
                  <c:v>0.72222222222222199</c:v>
                </c:pt>
                <c:pt idx="53254">
                  <c:v>0.72916666666666596</c:v>
                </c:pt>
                <c:pt idx="53255">
                  <c:v>0.73611111111111105</c:v>
                </c:pt>
                <c:pt idx="53256">
                  <c:v>0.74305555555555503</c:v>
                </c:pt>
                <c:pt idx="53257">
                  <c:v>0.75</c:v>
                </c:pt>
                <c:pt idx="53258">
                  <c:v>0.75694444444444398</c:v>
                </c:pt>
                <c:pt idx="53259">
                  <c:v>0.76388888888888795</c:v>
                </c:pt>
                <c:pt idx="53260">
                  <c:v>0.77083333333333304</c:v>
                </c:pt>
                <c:pt idx="53261">
                  <c:v>0.77777777777777701</c:v>
                </c:pt>
                <c:pt idx="53262">
                  <c:v>0.78472222222222199</c:v>
                </c:pt>
                <c:pt idx="53263">
                  <c:v>0.79166666666666596</c:v>
                </c:pt>
                <c:pt idx="53264">
                  <c:v>0.79861111111111105</c:v>
                </c:pt>
                <c:pt idx="53265">
                  <c:v>0.80555555555555503</c:v>
                </c:pt>
                <c:pt idx="53266">
                  <c:v>0.8125</c:v>
                </c:pt>
                <c:pt idx="53267">
                  <c:v>0.81944444444444398</c:v>
                </c:pt>
                <c:pt idx="53268">
                  <c:v>0.82638888888888795</c:v>
                </c:pt>
                <c:pt idx="53269">
                  <c:v>0.83333333333333304</c:v>
                </c:pt>
                <c:pt idx="53270">
                  <c:v>0.84027777777777701</c:v>
                </c:pt>
                <c:pt idx="53271">
                  <c:v>0.84722222222222199</c:v>
                </c:pt>
                <c:pt idx="53272">
                  <c:v>0.85416666666666596</c:v>
                </c:pt>
                <c:pt idx="53273">
                  <c:v>0.86111111111111105</c:v>
                </c:pt>
                <c:pt idx="53274">
                  <c:v>0.86805555555555503</c:v>
                </c:pt>
                <c:pt idx="53275">
                  <c:v>0.875</c:v>
                </c:pt>
                <c:pt idx="53276">
                  <c:v>0.88194444444444398</c:v>
                </c:pt>
                <c:pt idx="53277">
                  <c:v>0.88888888888888795</c:v>
                </c:pt>
                <c:pt idx="53278">
                  <c:v>0.89583333333333304</c:v>
                </c:pt>
                <c:pt idx="53279">
                  <c:v>0.90277777777777701</c:v>
                </c:pt>
                <c:pt idx="53280">
                  <c:v>0.90972222222222199</c:v>
                </c:pt>
                <c:pt idx="53281">
                  <c:v>0.91666666666666596</c:v>
                </c:pt>
                <c:pt idx="53282">
                  <c:v>0.92361111111111105</c:v>
                </c:pt>
                <c:pt idx="53283">
                  <c:v>0.93055555555555503</c:v>
                </c:pt>
                <c:pt idx="53284">
                  <c:v>0.9375</c:v>
                </c:pt>
                <c:pt idx="53285">
                  <c:v>0.94444444444444398</c:v>
                </c:pt>
                <c:pt idx="53286">
                  <c:v>0.95138888888888795</c:v>
                </c:pt>
                <c:pt idx="53287">
                  <c:v>0.95833333333333304</c:v>
                </c:pt>
                <c:pt idx="53288">
                  <c:v>0.96527777777777701</c:v>
                </c:pt>
                <c:pt idx="53289">
                  <c:v>0.97222222222222199</c:v>
                </c:pt>
                <c:pt idx="53290">
                  <c:v>0.97916666666666596</c:v>
                </c:pt>
                <c:pt idx="53291">
                  <c:v>0.98611111111111105</c:v>
                </c:pt>
                <c:pt idx="53292">
                  <c:v>0.99305555555555503</c:v>
                </c:pt>
                <c:pt idx="53293">
                  <c:v>0</c:v>
                </c:pt>
                <c:pt idx="53294">
                  <c:v>7.2463768115942004E-3</c:v>
                </c:pt>
                <c:pt idx="53295">
                  <c:v>1.4492753623188401E-2</c:v>
                </c:pt>
                <c:pt idx="53296">
                  <c:v>2.1739130434782601E-2</c:v>
                </c:pt>
                <c:pt idx="53297">
                  <c:v>2.8985507246376802E-2</c:v>
                </c:pt>
                <c:pt idx="53298">
                  <c:v>3.6231884057971002E-2</c:v>
                </c:pt>
                <c:pt idx="53299">
                  <c:v>4.3478260869565202E-2</c:v>
                </c:pt>
                <c:pt idx="53300">
                  <c:v>5.0724637681159403E-2</c:v>
                </c:pt>
                <c:pt idx="53301">
                  <c:v>5.7971014492753603E-2</c:v>
                </c:pt>
                <c:pt idx="53302">
                  <c:v>6.5217391304347797E-2</c:v>
                </c:pt>
                <c:pt idx="53303">
                  <c:v>7.2463768115942004E-2</c:v>
                </c:pt>
                <c:pt idx="53304">
                  <c:v>7.9710144927536197E-2</c:v>
                </c:pt>
                <c:pt idx="53305">
                  <c:v>8.6956521739130405E-2</c:v>
                </c:pt>
                <c:pt idx="53306">
                  <c:v>9.4202898550724598E-2</c:v>
                </c:pt>
                <c:pt idx="53307">
                  <c:v>0.101449275362318</c:v>
                </c:pt>
                <c:pt idx="53308">
                  <c:v>0.108695652173913</c:v>
                </c:pt>
                <c:pt idx="53309">
                  <c:v>0.115942028985507</c:v>
                </c:pt>
                <c:pt idx="53310">
                  <c:v>0.123188405797101</c:v>
                </c:pt>
                <c:pt idx="53311">
                  <c:v>0.13043478260869501</c:v>
                </c:pt>
                <c:pt idx="53312">
                  <c:v>0.137681159420289</c:v>
                </c:pt>
                <c:pt idx="53313">
                  <c:v>0.14492753623188401</c:v>
                </c:pt>
                <c:pt idx="53314">
                  <c:v>0.15217391304347799</c:v>
                </c:pt>
                <c:pt idx="53315">
                  <c:v>0.15942028985507201</c:v>
                </c:pt>
                <c:pt idx="53316">
                  <c:v>0.16666666666666599</c:v>
                </c:pt>
                <c:pt idx="53317">
                  <c:v>0.17391304347826</c:v>
                </c:pt>
                <c:pt idx="53318">
                  <c:v>0.18115942028985499</c:v>
                </c:pt>
                <c:pt idx="53319">
                  <c:v>0.188405797101449</c:v>
                </c:pt>
                <c:pt idx="53320">
                  <c:v>0.19565217391304299</c:v>
                </c:pt>
                <c:pt idx="53321">
                  <c:v>0.202898550724637</c:v>
                </c:pt>
                <c:pt idx="53322">
                  <c:v>0.21014492753623101</c:v>
                </c:pt>
                <c:pt idx="53323">
                  <c:v>0.217391304347826</c:v>
                </c:pt>
                <c:pt idx="53324">
                  <c:v>0.22463768115942001</c:v>
                </c:pt>
                <c:pt idx="53325">
                  <c:v>0.231884057971014</c:v>
                </c:pt>
                <c:pt idx="53326">
                  <c:v>0.23913043478260801</c:v>
                </c:pt>
                <c:pt idx="53327">
                  <c:v>0.24637681159420199</c:v>
                </c:pt>
                <c:pt idx="53328">
                  <c:v>0.25362318840579701</c:v>
                </c:pt>
                <c:pt idx="53329">
                  <c:v>0.26086956521739102</c:v>
                </c:pt>
                <c:pt idx="53330">
                  <c:v>0.26811594202898498</c:v>
                </c:pt>
                <c:pt idx="53331">
                  <c:v>0.27536231884057899</c:v>
                </c:pt>
                <c:pt idx="53332">
                  <c:v>0.282608695652173</c:v>
                </c:pt>
                <c:pt idx="53333">
                  <c:v>0.28985507246376802</c:v>
                </c:pt>
                <c:pt idx="53334">
                  <c:v>0.29710144927536197</c:v>
                </c:pt>
                <c:pt idx="53335">
                  <c:v>0.30434782608695599</c:v>
                </c:pt>
                <c:pt idx="53336">
                  <c:v>0.31159420289855</c:v>
                </c:pt>
                <c:pt idx="53337">
                  <c:v>0.31884057971014401</c:v>
                </c:pt>
                <c:pt idx="53338">
                  <c:v>0.32608695652173902</c:v>
                </c:pt>
                <c:pt idx="53339">
                  <c:v>0.33333333333333298</c:v>
                </c:pt>
                <c:pt idx="53340">
                  <c:v>0.34057971014492699</c:v>
                </c:pt>
                <c:pt idx="53341">
                  <c:v>0.34782608695652101</c:v>
                </c:pt>
                <c:pt idx="53342">
                  <c:v>0.35507246376811502</c:v>
                </c:pt>
                <c:pt idx="53343">
                  <c:v>0.36231884057970998</c:v>
                </c:pt>
                <c:pt idx="53344">
                  <c:v>0.36956521739130399</c:v>
                </c:pt>
                <c:pt idx="53345">
                  <c:v>0.376811594202898</c:v>
                </c:pt>
                <c:pt idx="53346">
                  <c:v>0.38405797101449202</c:v>
                </c:pt>
                <c:pt idx="53347">
                  <c:v>0.39130434782608697</c:v>
                </c:pt>
                <c:pt idx="53348">
                  <c:v>0.39855072463768099</c:v>
                </c:pt>
                <c:pt idx="53349">
                  <c:v>0.405797101449275</c:v>
                </c:pt>
                <c:pt idx="53350">
                  <c:v>0.41304347826086901</c:v>
                </c:pt>
                <c:pt idx="53351">
                  <c:v>0.42028985507246303</c:v>
                </c:pt>
                <c:pt idx="53352">
                  <c:v>0.42753623188405798</c:v>
                </c:pt>
                <c:pt idx="53353">
                  <c:v>0.434782608695652</c:v>
                </c:pt>
                <c:pt idx="53354">
                  <c:v>0.44202898550724601</c:v>
                </c:pt>
                <c:pt idx="53355">
                  <c:v>0.44927536231884002</c:v>
                </c:pt>
                <c:pt idx="53356">
                  <c:v>0.45652173913043398</c:v>
                </c:pt>
                <c:pt idx="53357">
                  <c:v>0.46376811594202899</c:v>
                </c:pt>
                <c:pt idx="53358">
                  <c:v>0.471014492753623</c:v>
                </c:pt>
                <c:pt idx="53359">
                  <c:v>0.47826086956521702</c:v>
                </c:pt>
                <c:pt idx="53360">
                  <c:v>0.48550724637681097</c:v>
                </c:pt>
                <c:pt idx="53361">
                  <c:v>0.49275362318840499</c:v>
                </c:pt>
                <c:pt idx="53362">
                  <c:v>0.5</c:v>
                </c:pt>
                <c:pt idx="53363">
                  <c:v>0.50724637681159401</c:v>
                </c:pt>
                <c:pt idx="53364">
                  <c:v>0.51449275362318803</c:v>
                </c:pt>
                <c:pt idx="53365">
                  <c:v>0.52173913043478204</c:v>
                </c:pt>
                <c:pt idx="53366">
                  <c:v>0.52898550724637605</c:v>
                </c:pt>
                <c:pt idx="53367">
                  <c:v>0.53623188405797095</c:v>
                </c:pt>
                <c:pt idx="53368">
                  <c:v>0.54347826086956497</c:v>
                </c:pt>
                <c:pt idx="53369">
                  <c:v>0.55072463768115898</c:v>
                </c:pt>
                <c:pt idx="53370">
                  <c:v>0.55797101449275299</c:v>
                </c:pt>
                <c:pt idx="53371">
                  <c:v>0.56521739130434701</c:v>
                </c:pt>
                <c:pt idx="53372">
                  <c:v>0.57246376811594202</c:v>
                </c:pt>
                <c:pt idx="53373">
                  <c:v>0.57971014492753603</c:v>
                </c:pt>
                <c:pt idx="53374">
                  <c:v>0.58695652173913004</c:v>
                </c:pt>
                <c:pt idx="53375">
                  <c:v>0.59420289855072395</c:v>
                </c:pt>
                <c:pt idx="53376">
                  <c:v>0.60144927536231796</c:v>
                </c:pt>
                <c:pt idx="53377">
                  <c:v>0.60869565217391297</c:v>
                </c:pt>
                <c:pt idx="53378">
                  <c:v>0.61594202898550698</c:v>
                </c:pt>
                <c:pt idx="53379">
                  <c:v>0.623188405797101</c:v>
                </c:pt>
                <c:pt idx="53380">
                  <c:v>0.63043478260869501</c:v>
                </c:pt>
                <c:pt idx="53381">
                  <c:v>0.63768115942028902</c:v>
                </c:pt>
                <c:pt idx="53382">
                  <c:v>0.64492753623188404</c:v>
                </c:pt>
                <c:pt idx="53383">
                  <c:v>0.65217391304347805</c:v>
                </c:pt>
                <c:pt idx="53384">
                  <c:v>0.65942028985507195</c:v>
                </c:pt>
                <c:pt idx="53385">
                  <c:v>0.66666666666666596</c:v>
                </c:pt>
                <c:pt idx="53386">
                  <c:v>0.67391304347825998</c:v>
                </c:pt>
                <c:pt idx="53387">
                  <c:v>0.68115942028985499</c:v>
                </c:pt>
                <c:pt idx="53388">
                  <c:v>0.688405797101449</c:v>
                </c:pt>
                <c:pt idx="53389">
                  <c:v>0.69565217391304301</c:v>
                </c:pt>
                <c:pt idx="53390">
                  <c:v>0.70289855072463703</c:v>
                </c:pt>
                <c:pt idx="53391">
                  <c:v>0.71014492753623104</c:v>
                </c:pt>
                <c:pt idx="53392">
                  <c:v>0.71739130434782605</c:v>
                </c:pt>
                <c:pt idx="53393">
                  <c:v>0.72463768115941996</c:v>
                </c:pt>
                <c:pt idx="53394">
                  <c:v>0.73188405797101397</c:v>
                </c:pt>
                <c:pt idx="53395">
                  <c:v>0.73913043478260798</c:v>
                </c:pt>
                <c:pt idx="53396">
                  <c:v>0.74637681159420199</c:v>
                </c:pt>
                <c:pt idx="53397">
                  <c:v>0.75362318840579701</c:v>
                </c:pt>
                <c:pt idx="53398">
                  <c:v>0.76086956521739102</c:v>
                </c:pt>
                <c:pt idx="53399">
                  <c:v>0.76811594202898503</c:v>
                </c:pt>
                <c:pt idx="53400">
                  <c:v>0.77536231884057905</c:v>
                </c:pt>
                <c:pt idx="53401">
                  <c:v>0.78260869565217395</c:v>
                </c:pt>
                <c:pt idx="53402">
                  <c:v>0.78985507246376796</c:v>
                </c:pt>
                <c:pt idx="53403">
                  <c:v>0.79710144927536197</c:v>
                </c:pt>
                <c:pt idx="53404">
                  <c:v>0.80434782608695599</c:v>
                </c:pt>
                <c:pt idx="53405">
                  <c:v>0.81159420289855</c:v>
                </c:pt>
                <c:pt idx="53406">
                  <c:v>0.81884057971014401</c:v>
                </c:pt>
                <c:pt idx="53407">
                  <c:v>0.82608695652173902</c:v>
                </c:pt>
                <c:pt idx="53408">
                  <c:v>0.83333333333333304</c:v>
                </c:pt>
                <c:pt idx="53409">
                  <c:v>0.84057971014492705</c:v>
                </c:pt>
                <c:pt idx="53410">
                  <c:v>0.84782608695652095</c:v>
                </c:pt>
                <c:pt idx="53411">
                  <c:v>0.85507246376811596</c:v>
                </c:pt>
                <c:pt idx="53412">
                  <c:v>0.86231884057970998</c:v>
                </c:pt>
                <c:pt idx="53413">
                  <c:v>0.86956521739130399</c:v>
                </c:pt>
                <c:pt idx="53414">
                  <c:v>0.876811594202898</c:v>
                </c:pt>
                <c:pt idx="53415">
                  <c:v>0.88405797101449202</c:v>
                </c:pt>
                <c:pt idx="53416">
                  <c:v>0.89130434782608603</c:v>
                </c:pt>
                <c:pt idx="53417">
                  <c:v>0.89855072463768104</c:v>
                </c:pt>
                <c:pt idx="53418">
                  <c:v>0.90579710144927505</c:v>
                </c:pt>
                <c:pt idx="53419">
                  <c:v>0.91304347826086896</c:v>
                </c:pt>
                <c:pt idx="53420">
                  <c:v>0.92028985507246297</c:v>
                </c:pt>
                <c:pt idx="53421">
                  <c:v>0.92753623188405798</c:v>
                </c:pt>
                <c:pt idx="53422">
                  <c:v>0.934782608695652</c:v>
                </c:pt>
                <c:pt idx="53423">
                  <c:v>0.94202898550724601</c:v>
                </c:pt>
                <c:pt idx="53424">
                  <c:v>0.94927536231884002</c:v>
                </c:pt>
                <c:pt idx="53425">
                  <c:v>0.95652173913043403</c:v>
                </c:pt>
                <c:pt idx="53426">
                  <c:v>0.96376811594202805</c:v>
                </c:pt>
                <c:pt idx="53427">
                  <c:v>0.97101449275362295</c:v>
                </c:pt>
                <c:pt idx="53428">
                  <c:v>0.97826086956521696</c:v>
                </c:pt>
                <c:pt idx="53429">
                  <c:v>0.98550724637681097</c:v>
                </c:pt>
                <c:pt idx="53430">
                  <c:v>0.99275362318840499</c:v>
                </c:pt>
                <c:pt idx="53431">
                  <c:v>0</c:v>
                </c:pt>
                <c:pt idx="53432">
                  <c:v>9.0090090090090003E-3</c:v>
                </c:pt>
                <c:pt idx="53433">
                  <c:v>1.8018018018018001E-2</c:v>
                </c:pt>
                <c:pt idx="53434">
                  <c:v>2.7027027027027001E-2</c:v>
                </c:pt>
                <c:pt idx="53435">
                  <c:v>3.6036036036036001E-2</c:v>
                </c:pt>
                <c:pt idx="53436">
                  <c:v>4.5045045045045001E-2</c:v>
                </c:pt>
                <c:pt idx="53437">
                  <c:v>5.4054054054054002E-2</c:v>
                </c:pt>
                <c:pt idx="53438">
                  <c:v>6.3063063063063002E-2</c:v>
                </c:pt>
                <c:pt idx="53439">
                  <c:v>7.2072072072072002E-2</c:v>
                </c:pt>
                <c:pt idx="53440">
                  <c:v>8.1081081081081002E-2</c:v>
                </c:pt>
                <c:pt idx="53441">
                  <c:v>9.0090090090090003E-2</c:v>
                </c:pt>
                <c:pt idx="53442">
                  <c:v>9.90990990990991E-2</c:v>
                </c:pt>
                <c:pt idx="53443">
                  <c:v>0.108108108108108</c:v>
                </c:pt>
                <c:pt idx="53444">
                  <c:v>0.117117117117117</c:v>
                </c:pt>
                <c:pt idx="53445">
                  <c:v>0.126126126126126</c:v>
                </c:pt>
                <c:pt idx="53446">
                  <c:v>0.135135135135135</c:v>
                </c:pt>
                <c:pt idx="53447">
                  <c:v>0.144144144144144</c:v>
                </c:pt>
                <c:pt idx="53448">
                  <c:v>0.153153153153153</c:v>
                </c:pt>
                <c:pt idx="53449">
                  <c:v>0.162162162162162</c:v>
                </c:pt>
                <c:pt idx="53450">
                  <c:v>0.171171171171171</c:v>
                </c:pt>
                <c:pt idx="53451">
                  <c:v>0.18018018018018001</c:v>
                </c:pt>
                <c:pt idx="53452">
                  <c:v>0.18918918918918901</c:v>
                </c:pt>
                <c:pt idx="53453">
                  <c:v>0.19819819819819801</c:v>
                </c:pt>
                <c:pt idx="53454">
                  <c:v>0.20720720720720701</c:v>
                </c:pt>
                <c:pt idx="53455">
                  <c:v>0.21621621621621601</c:v>
                </c:pt>
                <c:pt idx="53456">
                  <c:v>0.22522522522522501</c:v>
                </c:pt>
                <c:pt idx="53457">
                  <c:v>0.23423423423423401</c:v>
                </c:pt>
                <c:pt idx="53458">
                  <c:v>0.24324324324324301</c:v>
                </c:pt>
                <c:pt idx="53459">
                  <c:v>0.25225225225225201</c:v>
                </c:pt>
                <c:pt idx="53460">
                  <c:v>0.26126126126126098</c:v>
                </c:pt>
                <c:pt idx="53461">
                  <c:v>0.27027027027027001</c:v>
                </c:pt>
                <c:pt idx="53462">
                  <c:v>0.27927927927927898</c:v>
                </c:pt>
                <c:pt idx="53463">
                  <c:v>0.28828828828828801</c:v>
                </c:pt>
                <c:pt idx="53464">
                  <c:v>0.29729729729729698</c:v>
                </c:pt>
                <c:pt idx="53465">
                  <c:v>0.30630630630630601</c:v>
                </c:pt>
                <c:pt idx="53466">
                  <c:v>0.31531531531531498</c:v>
                </c:pt>
                <c:pt idx="53467">
                  <c:v>0.32432432432432401</c:v>
                </c:pt>
                <c:pt idx="53468">
                  <c:v>0.33333333333333298</c:v>
                </c:pt>
                <c:pt idx="53469">
                  <c:v>0.34234234234234201</c:v>
                </c:pt>
                <c:pt idx="53470">
                  <c:v>0.35135135135135098</c:v>
                </c:pt>
                <c:pt idx="53471">
                  <c:v>0.36036036036036001</c:v>
                </c:pt>
                <c:pt idx="53472">
                  <c:v>0.36936936936936898</c:v>
                </c:pt>
                <c:pt idx="53473">
                  <c:v>0.37837837837837801</c:v>
                </c:pt>
                <c:pt idx="53474">
                  <c:v>0.38738738738738698</c:v>
                </c:pt>
                <c:pt idx="53475">
                  <c:v>0.39639639639639601</c:v>
                </c:pt>
                <c:pt idx="53476">
                  <c:v>0.40540540540540498</c:v>
                </c:pt>
                <c:pt idx="53477">
                  <c:v>0.41441441441441401</c:v>
                </c:pt>
                <c:pt idx="53478">
                  <c:v>0.42342342342342298</c:v>
                </c:pt>
                <c:pt idx="53479">
                  <c:v>0.43243243243243201</c:v>
                </c:pt>
                <c:pt idx="53480">
                  <c:v>0.44144144144144098</c:v>
                </c:pt>
                <c:pt idx="53481">
                  <c:v>0.45045045045045001</c:v>
                </c:pt>
                <c:pt idx="53482">
                  <c:v>0.45945945945945899</c:v>
                </c:pt>
                <c:pt idx="53483">
                  <c:v>0.46846846846846801</c:v>
                </c:pt>
                <c:pt idx="53484">
                  <c:v>0.47747747747747699</c:v>
                </c:pt>
                <c:pt idx="53485">
                  <c:v>0.48648648648648601</c:v>
                </c:pt>
                <c:pt idx="53486">
                  <c:v>0.49549549549549499</c:v>
                </c:pt>
                <c:pt idx="53487">
                  <c:v>0.50450450450450401</c:v>
                </c:pt>
                <c:pt idx="53488">
                  <c:v>0.51351351351351304</c:v>
                </c:pt>
                <c:pt idx="53489">
                  <c:v>0.52252252252252196</c:v>
                </c:pt>
                <c:pt idx="53490">
                  <c:v>0.53153153153153099</c:v>
                </c:pt>
                <c:pt idx="53491">
                  <c:v>0.54054054054054002</c:v>
                </c:pt>
                <c:pt idx="53492">
                  <c:v>0.54954954954954904</c:v>
                </c:pt>
                <c:pt idx="53493">
                  <c:v>0.55855855855855796</c:v>
                </c:pt>
                <c:pt idx="53494">
                  <c:v>0.56756756756756699</c:v>
                </c:pt>
                <c:pt idx="53495">
                  <c:v>0.57657657657657602</c:v>
                </c:pt>
                <c:pt idx="53496">
                  <c:v>0.58558558558558504</c:v>
                </c:pt>
                <c:pt idx="53497">
                  <c:v>0.59459459459459396</c:v>
                </c:pt>
                <c:pt idx="53498">
                  <c:v>0.60360360360360299</c:v>
                </c:pt>
                <c:pt idx="53499">
                  <c:v>0.61261261261261202</c:v>
                </c:pt>
                <c:pt idx="53500">
                  <c:v>0.62162162162162105</c:v>
                </c:pt>
                <c:pt idx="53501">
                  <c:v>0.63063063063062996</c:v>
                </c:pt>
                <c:pt idx="53502">
                  <c:v>0.63963963963963899</c:v>
                </c:pt>
                <c:pt idx="53503">
                  <c:v>0.64864864864864802</c:v>
                </c:pt>
                <c:pt idx="53504">
                  <c:v>0.65765765765765705</c:v>
                </c:pt>
                <c:pt idx="53505">
                  <c:v>0.66666666666666596</c:v>
                </c:pt>
                <c:pt idx="53506">
                  <c:v>0.67567567567567499</c:v>
                </c:pt>
                <c:pt idx="53507">
                  <c:v>0.68468468468468402</c:v>
                </c:pt>
                <c:pt idx="53508">
                  <c:v>0.69369369369369305</c:v>
                </c:pt>
                <c:pt idx="53509">
                  <c:v>0.70270270270270196</c:v>
                </c:pt>
                <c:pt idx="53510">
                  <c:v>0.71171171171171099</c:v>
                </c:pt>
                <c:pt idx="53511">
                  <c:v>0.72072072072072002</c:v>
                </c:pt>
                <c:pt idx="53512">
                  <c:v>0.72972972972972905</c:v>
                </c:pt>
                <c:pt idx="53513">
                  <c:v>0.73873873873873797</c:v>
                </c:pt>
                <c:pt idx="53514">
                  <c:v>0.74774774774774699</c:v>
                </c:pt>
                <c:pt idx="53515">
                  <c:v>0.75675675675675602</c:v>
                </c:pt>
                <c:pt idx="53516">
                  <c:v>0.76576576576576505</c:v>
                </c:pt>
                <c:pt idx="53517">
                  <c:v>0.77477477477477397</c:v>
                </c:pt>
                <c:pt idx="53518">
                  <c:v>0.78378378378378299</c:v>
                </c:pt>
                <c:pt idx="53519">
                  <c:v>0.79279279279279202</c:v>
                </c:pt>
                <c:pt idx="53520">
                  <c:v>0.80180180180180105</c:v>
                </c:pt>
                <c:pt idx="53521">
                  <c:v>0.81081081081080997</c:v>
                </c:pt>
                <c:pt idx="53522">
                  <c:v>0.819819819819819</c:v>
                </c:pt>
                <c:pt idx="53523">
                  <c:v>0.82882882882882802</c:v>
                </c:pt>
                <c:pt idx="53524">
                  <c:v>0.83783783783783705</c:v>
                </c:pt>
                <c:pt idx="53525">
                  <c:v>0.84684684684684597</c:v>
                </c:pt>
                <c:pt idx="53526">
                  <c:v>0.855855855855855</c:v>
                </c:pt>
                <c:pt idx="53527">
                  <c:v>0.86486486486486402</c:v>
                </c:pt>
                <c:pt idx="53528">
                  <c:v>0.87387387387387305</c:v>
                </c:pt>
                <c:pt idx="53529">
                  <c:v>0.88288288288288197</c:v>
                </c:pt>
                <c:pt idx="53530">
                  <c:v>0.891891891891891</c:v>
                </c:pt>
                <c:pt idx="53531">
                  <c:v>0.90090090090090003</c:v>
                </c:pt>
                <c:pt idx="53532">
                  <c:v>0.90990990990990905</c:v>
                </c:pt>
                <c:pt idx="53533">
                  <c:v>0.91891891891891897</c:v>
                </c:pt>
                <c:pt idx="53534">
                  <c:v>0.927927927927927</c:v>
                </c:pt>
                <c:pt idx="53535">
                  <c:v>0.93693693693693603</c:v>
                </c:pt>
                <c:pt idx="53536">
                  <c:v>0.94594594594594505</c:v>
                </c:pt>
                <c:pt idx="53537">
                  <c:v>0.95495495495495497</c:v>
                </c:pt>
                <c:pt idx="53538">
                  <c:v>0.963963963963964</c:v>
                </c:pt>
                <c:pt idx="53539">
                  <c:v>0.97297297297297303</c:v>
                </c:pt>
                <c:pt idx="53540">
                  <c:v>0.98198198198198094</c:v>
                </c:pt>
                <c:pt idx="53541">
                  <c:v>0.99099099099099097</c:v>
                </c:pt>
                <c:pt idx="53542">
                  <c:v>0</c:v>
                </c:pt>
                <c:pt idx="53543">
                  <c:v>2.94117647058823E-2</c:v>
                </c:pt>
                <c:pt idx="53544">
                  <c:v>5.8823529411764698E-2</c:v>
                </c:pt>
                <c:pt idx="53545">
                  <c:v>8.8235294117646995E-2</c:v>
                </c:pt>
                <c:pt idx="53546">
                  <c:v>0.11764705882352899</c:v>
                </c:pt>
                <c:pt idx="53547">
                  <c:v>0.14705882352941099</c:v>
                </c:pt>
                <c:pt idx="53548">
                  <c:v>0.17647058823529399</c:v>
                </c:pt>
                <c:pt idx="53549">
                  <c:v>0.20588235294117599</c:v>
                </c:pt>
                <c:pt idx="53550">
                  <c:v>0.23529411764705799</c:v>
                </c:pt>
                <c:pt idx="53551">
                  <c:v>0.26470588235294101</c:v>
                </c:pt>
                <c:pt idx="53552">
                  <c:v>0.29411764705882298</c:v>
                </c:pt>
                <c:pt idx="53553">
                  <c:v>0.32352941176470501</c:v>
                </c:pt>
                <c:pt idx="53554">
                  <c:v>0.35294117647058798</c:v>
                </c:pt>
                <c:pt idx="53555">
                  <c:v>0.38235294117647001</c:v>
                </c:pt>
                <c:pt idx="53556">
                  <c:v>0.41176470588235198</c:v>
                </c:pt>
                <c:pt idx="53557">
                  <c:v>0.441176470588235</c:v>
                </c:pt>
                <c:pt idx="53558">
                  <c:v>0.47058823529411697</c:v>
                </c:pt>
                <c:pt idx="53559">
                  <c:v>0.5</c:v>
                </c:pt>
                <c:pt idx="53560">
                  <c:v>0.52941176470588203</c:v>
                </c:pt>
                <c:pt idx="53561">
                  <c:v>0.55882352941176405</c:v>
                </c:pt>
                <c:pt idx="53562">
                  <c:v>0.58823529411764697</c:v>
                </c:pt>
                <c:pt idx="53563">
                  <c:v>0.61764705882352899</c:v>
                </c:pt>
                <c:pt idx="53564">
                  <c:v>0.64705882352941102</c:v>
                </c:pt>
                <c:pt idx="53565">
                  <c:v>0.67647058823529405</c:v>
                </c:pt>
                <c:pt idx="53566">
                  <c:v>0.70588235294117596</c:v>
                </c:pt>
                <c:pt idx="53567">
                  <c:v>0.73529411764705799</c:v>
                </c:pt>
                <c:pt idx="53568">
                  <c:v>0.76470588235294101</c:v>
                </c:pt>
                <c:pt idx="53569">
                  <c:v>0.79411764705882304</c:v>
                </c:pt>
                <c:pt idx="53570">
                  <c:v>0.82352941176470495</c:v>
                </c:pt>
                <c:pt idx="53571">
                  <c:v>0.85294117647058798</c:v>
                </c:pt>
                <c:pt idx="53572">
                  <c:v>0.88235294117647001</c:v>
                </c:pt>
                <c:pt idx="53573">
                  <c:v>0.91176470588235203</c:v>
                </c:pt>
                <c:pt idx="53574">
                  <c:v>0.94117647058823495</c:v>
                </c:pt>
                <c:pt idx="53575">
                  <c:v>0.97058823529411697</c:v>
                </c:pt>
                <c:pt idx="53576">
                  <c:v>0</c:v>
                </c:pt>
                <c:pt idx="53577">
                  <c:v>1.09890109890109E-2</c:v>
                </c:pt>
                <c:pt idx="53578">
                  <c:v>2.19780219780219E-2</c:v>
                </c:pt>
                <c:pt idx="53579">
                  <c:v>3.2967032967032898E-2</c:v>
                </c:pt>
                <c:pt idx="53580">
                  <c:v>4.3956043956043897E-2</c:v>
                </c:pt>
                <c:pt idx="53581">
                  <c:v>5.4945054945054903E-2</c:v>
                </c:pt>
                <c:pt idx="53582">
                  <c:v>6.5934065934065894E-2</c:v>
                </c:pt>
                <c:pt idx="53583">
                  <c:v>7.69230769230769E-2</c:v>
                </c:pt>
                <c:pt idx="53584">
                  <c:v>8.7912087912087905E-2</c:v>
                </c:pt>
                <c:pt idx="53585">
                  <c:v>9.8901098901098897E-2</c:v>
                </c:pt>
                <c:pt idx="53586">
                  <c:v>0.109890109890109</c:v>
                </c:pt>
                <c:pt idx="53587">
                  <c:v>0.12087912087912001</c:v>
                </c:pt>
                <c:pt idx="53588">
                  <c:v>0.13186813186813101</c:v>
                </c:pt>
                <c:pt idx="53589">
                  <c:v>0.14285714285714199</c:v>
                </c:pt>
                <c:pt idx="53590">
                  <c:v>0.15384615384615299</c:v>
                </c:pt>
                <c:pt idx="53591">
                  <c:v>0.164835164835164</c:v>
                </c:pt>
                <c:pt idx="53592">
                  <c:v>0.17582417582417501</c:v>
                </c:pt>
                <c:pt idx="53593">
                  <c:v>0.18681318681318601</c:v>
                </c:pt>
                <c:pt idx="53594">
                  <c:v>0.19780219780219699</c:v>
                </c:pt>
                <c:pt idx="53595">
                  <c:v>0.20879120879120799</c:v>
                </c:pt>
                <c:pt idx="53596">
                  <c:v>0.219780219780219</c:v>
                </c:pt>
                <c:pt idx="53597">
                  <c:v>0.23076923076923</c:v>
                </c:pt>
                <c:pt idx="53598">
                  <c:v>0.24175824175824101</c:v>
                </c:pt>
                <c:pt idx="53599">
                  <c:v>0.25274725274725202</c:v>
                </c:pt>
                <c:pt idx="53600">
                  <c:v>0.26373626373626302</c:v>
                </c:pt>
                <c:pt idx="53601">
                  <c:v>0.27472527472527403</c:v>
                </c:pt>
                <c:pt idx="53602">
                  <c:v>0.28571428571428498</c:v>
                </c:pt>
                <c:pt idx="53603">
                  <c:v>0.29670329670329598</c:v>
                </c:pt>
                <c:pt idx="53604">
                  <c:v>0.30769230769230699</c:v>
                </c:pt>
                <c:pt idx="53605">
                  <c:v>0.31868131868131799</c:v>
                </c:pt>
                <c:pt idx="53606">
                  <c:v>0.329670329670329</c:v>
                </c:pt>
                <c:pt idx="53607">
                  <c:v>0.34065934065934</c:v>
                </c:pt>
                <c:pt idx="53608">
                  <c:v>0.35164835164835101</c:v>
                </c:pt>
                <c:pt idx="53609">
                  <c:v>0.36263736263736202</c:v>
                </c:pt>
                <c:pt idx="53610">
                  <c:v>0.37362637362637302</c:v>
                </c:pt>
                <c:pt idx="53611">
                  <c:v>0.38461538461538403</c:v>
                </c:pt>
                <c:pt idx="53612">
                  <c:v>0.39560439560439498</c:v>
                </c:pt>
                <c:pt idx="53613">
                  <c:v>0.40659340659340598</c:v>
                </c:pt>
                <c:pt idx="53614">
                  <c:v>0.41758241758241699</c:v>
                </c:pt>
                <c:pt idx="53615">
                  <c:v>0.42857142857142799</c:v>
                </c:pt>
                <c:pt idx="53616">
                  <c:v>0.439560439560439</c:v>
                </c:pt>
                <c:pt idx="53617">
                  <c:v>0.45054945054945</c:v>
                </c:pt>
                <c:pt idx="53618">
                  <c:v>0.46153846153846101</c:v>
                </c:pt>
                <c:pt idx="53619">
                  <c:v>0.47252747252747201</c:v>
                </c:pt>
                <c:pt idx="53620">
                  <c:v>0.48351648351648302</c:v>
                </c:pt>
                <c:pt idx="53621">
                  <c:v>0.49450549450549403</c:v>
                </c:pt>
                <c:pt idx="53622">
                  <c:v>0.50549450549450503</c:v>
                </c:pt>
                <c:pt idx="53623">
                  <c:v>0.51648351648351598</c:v>
                </c:pt>
                <c:pt idx="53624">
                  <c:v>0.52747252747252704</c:v>
                </c:pt>
                <c:pt idx="53625">
                  <c:v>0.53846153846153799</c:v>
                </c:pt>
                <c:pt idx="53626">
                  <c:v>0.54945054945054905</c:v>
                </c:pt>
                <c:pt idx="53627">
                  <c:v>0.56043956043956</c:v>
                </c:pt>
                <c:pt idx="53628">
                  <c:v>0.57142857142857095</c:v>
                </c:pt>
                <c:pt idx="53629">
                  <c:v>0.58241758241758201</c:v>
                </c:pt>
                <c:pt idx="53630">
                  <c:v>0.59340659340659296</c:v>
                </c:pt>
                <c:pt idx="53631">
                  <c:v>0.60439560439560402</c:v>
                </c:pt>
                <c:pt idx="53632">
                  <c:v>0.61538461538461497</c:v>
                </c:pt>
                <c:pt idx="53633">
                  <c:v>0.62637362637362604</c:v>
                </c:pt>
                <c:pt idx="53634">
                  <c:v>0.63736263736263699</c:v>
                </c:pt>
                <c:pt idx="53635">
                  <c:v>0.64835164835164805</c:v>
                </c:pt>
                <c:pt idx="53636">
                  <c:v>0.659340659340659</c:v>
                </c:pt>
                <c:pt idx="53637">
                  <c:v>0.67032967032966995</c:v>
                </c:pt>
                <c:pt idx="53638">
                  <c:v>0.68131868131868101</c:v>
                </c:pt>
                <c:pt idx="53639">
                  <c:v>0.69230769230769196</c:v>
                </c:pt>
                <c:pt idx="53640">
                  <c:v>0.70329670329670302</c:v>
                </c:pt>
                <c:pt idx="53641">
                  <c:v>0.71428571428571397</c:v>
                </c:pt>
                <c:pt idx="53642">
                  <c:v>0.72527472527472503</c:v>
                </c:pt>
                <c:pt idx="53643">
                  <c:v>0.73626373626373598</c:v>
                </c:pt>
                <c:pt idx="53644">
                  <c:v>0.74725274725274704</c:v>
                </c:pt>
                <c:pt idx="53645">
                  <c:v>0.75824175824175799</c:v>
                </c:pt>
                <c:pt idx="53646">
                  <c:v>0.76923076923076905</c:v>
                </c:pt>
                <c:pt idx="53647">
                  <c:v>0.78021978021978</c:v>
                </c:pt>
                <c:pt idx="53648">
                  <c:v>0.79120879120879095</c:v>
                </c:pt>
                <c:pt idx="53649">
                  <c:v>0.80219780219780201</c:v>
                </c:pt>
                <c:pt idx="53650">
                  <c:v>0.81318681318681296</c:v>
                </c:pt>
                <c:pt idx="53651">
                  <c:v>0.82417582417582402</c:v>
                </c:pt>
                <c:pt idx="53652">
                  <c:v>0.83516483516483497</c:v>
                </c:pt>
                <c:pt idx="53653">
                  <c:v>0.84615384615384603</c:v>
                </c:pt>
                <c:pt idx="53654">
                  <c:v>0.85714285714285698</c:v>
                </c:pt>
                <c:pt idx="53655">
                  <c:v>0.86813186813186805</c:v>
                </c:pt>
                <c:pt idx="53656">
                  <c:v>0.879120879120879</c:v>
                </c:pt>
                <c:pt idx="53657">
                  <c:v>0.89010989010988995</c:v>
                </c:pt>
                <c:pt idx="53658">
                  <c:v>0.90109890109890101</c:v>
                </c:pt>
                <c:pt idx="53659">
                  <c:v>0.91208791208791196</c:v>
                </c:pt>
                <c:pt idx="53660">
                  <c:v>0.92307692307692302</c:v>
                </c:pt>
                <c:pt idx="53661">
                  <c:v>0.93406593406593397</c:v>
                </c:pt>
                <c:pt idx="53662">
                  <c:v>0.94505494505494503</c:v>
                </c:pt>
                <c:pt idx="53663">
                  <c:v>0.95604395604395598</c:v>
                </c:pt>
                <c:pt idx="53664">
                  <c:v>0.96703296703296704</c:v>
                </c:pt>
                <c:pt idx="53665">
                  <c:v>0.97802197802197799</c:v>
                </c:pt>
                <c:pt idx="53666">
                  <c:v>0.98901098901098905</c:v>
                </c:pt>
                <c:pt idx="53667">
                  <c:v>0</c:v>
                </c:pt>
                <c:pt idx="53668">
                  <c:v>1.5625E-2</c:v>
                </c:pt>
                <c:pt idx="53669">
                  <c:v>3.125E-2</c:v>
                </c:pt>
                <c:pt idx="53670">
                  <c:v>4.6875E-2</c:v>
                </c:pt>
                <c:pt idx="53671">
                  <c:v>6.25E-2</c:v>
                </c:pt>
                <c:pt idx="53672">
                  <c:v>7.8125E-2</c:v>
                </c:pt>
                <c:pt idx="53673">
                  <c:v>9.375E-2</c:v>
                </c:pt>
                <c:pt idx="53674">
                  <c:v>0.109375</c:v>
                </c:pt>
                <c:pt idx="53675">
                  <c:v>0.125</c:v>
                </c:pt>
                <c:pt idx="53676">
                  <c:v>0.140625</c:v>
                </c:pt>
                <c:pt idx="53677">
                  <c:v>0.15625</c:v>
                </c:pt>
                <c:pt idx="53678">
                  <c:v>0.171875</c:v>
                </c:pt>
                <c:pt idx="53679">
                  <c:v>0.1875</c:v>
                </c:pt>
                <c:pt idx="53680">
                  <c:v>0.203125</c:v>
                </c:pt>
                <c:pt idx="53681">
                  <c:v>0.21875</c:v>
                </c:pt>
                <c:pt idx="53682">
                  <c:v>0.234375</c:v>
                </c:pt>
                <c:pt idx="53683">
                  <c:v>0.25</c:v>
                </c:pt>
                <c:pt idx="53684">
                  <c:v>0.265625</c:v>
                </c:pt>
                <c:pt idx="53685">
                  <c:v>0.28125</c:v>
                </c:pt>
                <c:pt idx="53686">
                  <c:v>0.296875</c:v>
                </c:pt>
                <c:pt idx="53687">
                  <c:v>0.3125</c:v>
                </c:pt>
                <c:pt idx="53688">
                  <c:v>0.328125</c:v>
                </c:pt>
                <c:pt idx="53689">
                  <c:v>0.34375</c:v>
                </c:pt>
                <c:pt idx="53690">
                  <c:v>0.359375</c:v>
                </c:pt>
                <c:pt idx="53691">
                  <c:v>0.375</c:v>
                </c:pt>
                <c:pt idx="53692">
                  <c:v>0.390625</c:v>
                </c:pt>
                <c:pt idx="53693">
                  <c:v>0.40625</c:v>
                </c:pt>
                <c:pt idx="53694">
                  <c:v>0.421875</c:v>
                </c:pt>
                <c:pt idx="53695">
                  <c:v>0.4375</c:v>
                </c:pt>
                <c:pt idx="53696">
                  <c:v>0.453125</c:v>
                </c:pt>
                <c:pt idx="53697">
                  <c:v>0.46875</c:v>
                </c:pt>
                <c:pt idx="53698">
                  <c:v>0.484375</c:v>
                </c:pt>
                <c:pt idx="53699">
                  <c:v>0.5</c:v>
                </c:pt>
                <c:pt idx="53700">
                  <c:v>0.515625</c:v>
                </c:pt>
                <c:pt idx="53701">
                  <c:v>0.53125</c:v>
                </c:pt>
                <c:pt idx="53702">
                  <c:v>0.546875</c:v>
                </c:pt>
                <c:pt idx="53703">
                  <c:v>0.5625</c:v>
                </c:pt>
                <c:pt idx="53704">
                  <c:v>0.578125</c:v>
                </c:pt>
                <c:pt idx="53705">
                  <c:v>0.59375</c:v>
                </c:pt>
                <c:pt idx="53706">
                  <c:v>0.609375</c:v>
                </c:pt>
                <c:pt idx="53707">
                  <c:v>0.625</c:v>
                </c:pt>
                <c:pt idx="53708">
                  <c:v>0.640625</c:v>
                </c:pt>
                <c:pt idx="53709">
                  <c:v>0.65625</c:v>
                </c:pt>
                <c:pt idx="53710">
                  <c:v>0.671875</c:v>
                </c:pt>
                <c:pt idx="53711">
                  <c:v>0.6875</c:v>
                </c:pt>
                <c:pt idx="53712">
                  <c:v>0.703125</c:v>
                </c:pt>
                <c:pt idx="53713">
                  <c:v>0.71875</c:v>
                </c:pt>
                <c:pt idx="53714">
                  <c:v>0.734375</c:v>
                </c:pt>
                <c:pt idx="53715">
                  <c:v>0.75</c:v>
                </c:pt>
                <c:pt idx="53716">
                  <c:v>0.765625</c:v>
                </c:pt>
                <c:pt idx="53717">
                  <c:v>0.78125</c:v>
                </c:pt>
                <c:pt idx="53718">
                  <c:v>0.796875</c:v>
                </c:pt>
                <c:pt idx="53719">
                  <c:v>0.8125</c:v>
                </c:pt>
                <c:pt idx="53720">
                  <c:v>0.828125</c:v>
                </c:pt>
                <c:pt idx="53721">
                  <c:v>0.84375</c:v>
                </c:pt>
                <c:pt idx="53722">
                  <c:v>0.859375</c:v>
                </c:pt>
                <c:pt idx="53723">
                  <c:v>0.875</c:v>
                </c:pt>
                <c:pt idx="53724">
                  <c:v>0.890625</c:v>
                </c:pt>
                <c:pt idx="53725">
                  <c:v>0.90625</c:v>
                </c:pt>
                <c:pt idx="53726">
                  <c:v>0.921875</c:v>
                </c:pt>
                <c:pt idx="53727">
                  <c:v>0.9375</c:v>
                </c:pt>
                <c:pt idx="53728">
                  <c:v>0.953125</c:v>
                </c:pt>
                <c:pt idx="53729">
                  <c:v>0.96875</c:v>
                </c:pt>
                <c:pt idx="53730">
                  <c:v>0.984375</c:v>
                </c:pt>
                <c:pt idx="53731">
                  <c:v>0</c:v>
                </c:pt>
                <c:pt idx="53732">
                  <c:v>1.35135135135135E-2</c:v>
                </c:pt>
                <c:pt idx="53733">
                  <c:v>2.7027027027027001E-2</c:v>
                </c:pt>
                <c:pt idx="53734">
                  <c:v>4.0540540540540501E-2</c:v>
                </c:pt>
                <c:pt idx="53735">
                  <c:v>5.4054054054054002E-2</c:v>
                </c:pt>
                <c:pt idx="53736">
                  <c:v>6.7567567567567502E-2</c:v>
                </c:pt>
                <c:pt idx="53737">
                  <c:v>8.1081081081081002E-2</c:v>
                </c:pt>
                <c:pt idx="53738">
                  <c:v>9.45945945945946E-2</c:v>
                </c:pt>
                <c:pt idx="53739">
                  <c:v>0.108108108108108</c:v>
                </c:pt>
                <c:pt idx="53740">
                  <c:v>0.121621621621621</c:v>
                </c:pt>
                <c:pt idx="53741">
                  <c:v>0.135135135135135</c:v>
                </c:pt>
                <c:pt idx="53742">
                  <c:v>0.14864864864864799</c:v>
                </c:pt>
                <c:pt idx="53743">
                  <c:v>0.162162162162162</c:v>
                </c:pt>
                <c:pt idx="53744">
                  <c:v>0.17567567567567499</c:v>
                </c:pt>
                <c:pt idx="53745">
                  <c:v>0.18918918918918901</c:v>
                </c:pt>
                <c:pt idx="53746">
                  <c:v>0.20270270270270199</c:v>
                </c:pt>
                <c:pt idx="53747">
                  <c:v>0.21621621621621601</c:v>
                </c:pt>
                <c:pt idx="53748">
                  <c:v>0.22972972972972899</c:v>
                </c:pt>
                <c:pt idx="53749">
                  <c:v>0.24324324324324301</c:v>
                </c:pt>
                <c:pt idx="53750">
                  <c:v>0.25675675675675602</c:v>
                </c:pt>
                <c:pt idx="53751">
                  <c:v>0.27027027027027001</c:v>
                </c:pt>
                <c:pt idx="53752">
                  <c:v>0.28378378378378299</c:v>
                </c:pt>
                <c:pt idx="53753">
                  <c:v>0.29729729729729698</c:v>
                </c:pt>
                <c:pt idx="53754">
                  <c:v>0.31081081081081002</c:v>
                </c:pt>
                <c:pt idx="53755">
                  <c:v>0.32432432432432401</c:v>
                </c:pt>
                <c:pt idx="53756">
                  <c:v>0.337837837837837</c:v>
                </c:pt>
                <c:pt idx="53757">
                  <c:v>0.35135135135135098</c:v>
                </c:pt>
                <c:pt idx="53758">
                  <c:v>0.36486486486486402</c:v>
                </c:pt>
                <c:pt idx="53759">
                  <c:v>0.37837837837837801</c:v>
                </c:pt>
                <c:pt idx="53760">
                  <c:v>0.391891891891891</c:v>
                </c:pt>
                <c:pt idx="53761">
                  <c:v>0.40540540540540498</c:v>
                </c:pt>
                <c:pt idx="53762">
                  <c:v>0.41891891891891803</c:v>
                </c:pt>
                <c:pt idx="53763">
                  <c:v>0.43243243243243201</c:v>
                </c:pt>
                <c:pt idx="53764">
                  <c:v>0.445945945945945</c:v>
                </c:pt>
                <c:pt idx="53765">
                  <c:v>0.45945945945945899</c:v>
                </c:pt>
                <c:pt idx="53766">
                  <c:v>0.47297297297297197</c:v>
                </c:pt>
                <c:pt idx="53767">
                  <c:v>0.48648648648648601</c:v>
                </c:pt>
                <c:pt idx="53768">
                  <c:v>0.5</c:v>
                </c:pt>
                <c:pt idx="53769">
                  <c:v>0.51351351351351304</c:v>
                </c:pt>
                <c:pt idx="53770">
                  <c:v>0.52702702702702697</c:v>
                </c:pt>
                <c:pt idx="53771">
                  <c:v>0.54054054054054002</c:v>
                </c:pt>
                <c:pt idx="53772">
                  <c:v>0.55405405405405395</c:v>
                </c:pt>
                <c:pt idx="53773">
                  <c:v>0.56756756756756699</c:v>
                </c:pt>
                <c:pt idx="53774">
                  <c:v>0.58108108108108103</c:v>
                </c:pt>
                <c:pt idx="53775">
                  <c:v>0.59459459459459396</c:v>
                </c:pt>
                <c:pt idx="53776">
                  <c:v>0.608108108108108</c:v>
                </c:pt>
                <c:pt idx="53777">
                  <c:v>0.62162162162162105</c:v>
                </c:pt>
                <c:pt idx="53778">
                  <c:v>0.63513513513513498</c:v>
                </c:pt>
                <c:pt idx="53779">
                  <c:v>0.64864864864864802</c:v>
                </c:pt>
                <c:pt idx="53780">
                  <c:v>0.66216216216216195</c:v>
                </c:pt>
                <c:pt idx="53781">
                  <c:v>0.67567567567567499</c:v>
                </c:pt>
                <c:pt idx="53782">
                  <c:v>0.68918918918918903</c:v>
                </c:pt>
                <c:pt idx="53783">
                  <c:v>0.70270270270270196</c:v>
                </c:pt>
                <c:pt idx="53784">
                  <c:v>0.71621621621621601</c:v>
                </c:pt>
                <c:pt idx="53785">
                  <c:v>0.72972972972972905</c:v>
                </c:pt>
                <c:pt idx="53786">
                  <c:v>0.74324324324324298</c:v>
                </c:pt>
                <c:pt idx="53787">
                  <c:v>0.75675675675675602</c:v>
                </c:pt>
                <c:pt idx="53788">
                  <c:v>0.77027027027026995</c:v>
                </c:pt>
                <c:pt idx="53789">
                  <c:v>0.78378378378378299</c:v>
                </c:pt>
                <c:pt idx="53790">
                  <c:v>0.79729729729729704</c:v>
                </c:pt>
                <c:pt idx="53791">
                  <c:v>0.81081081081080997</c:v>
                </c:pt>
                <c:pt idx="53792">
                  <c:v>0.82432432432432401</c:v>
                </c:pt>
                <c:pt idx="53793">
                  <c:v>0.83783783783783705</c:v>
                </c:pt>
                <c:pt idx="53794">
                  <c:v>0.85135135135135098</c:v>
                </c:pt>
                <c:pt idx="53795">
                  <c:v>0.86486486486486402</c:v>
                </c:pt>
                <c:pt idx="53796">
                  <c:v>0.87837837837837796</c:v>
                </c:pt>
                <c:pt idx="53797">
                  <c:v>0.891891891891891</c:v>
                </c:pt>
                <c:pt idx="53798">
                  <c:v>0.90540540540540504</c:v>
                </c:pt>
                <c:pt idx="53799">
                  <c:v>0.91891891891891897</c:v>
                </c:pt>
                <c:pt idx="53800">
                  <c:v>0.93243243243243201</c:v>
                </c:pt>
                <c:pt idx="53801">
                  <c:v>0.94594594594594505</c:v>
                </c:pt>
                <c:pt idx="53802">
                  <c:v>0.95945945945945899</c:v>
                </c:pt>
                <c:pt idx="53803">
                  <c:v>0.97297297297297303</c:v>
                </c:pt>
                <c:pt idx="53804">
                  <c:v>0.98648648648648596</c:v>
                </c:pt>
                <c:pt idx="53805">
                  <c:v>0</c:v>
                </c:pt>
                <c:pt idx="53806">
                  <c:v>3.3333333333333298E-2</c:v>
                </c:pt>
                <c:pt idx="53807">
                  <c:v>6.6666666666666596E-2</c:v>
                </c:pt>
                <c:pt idx="53808">
                  <c:v>0.1</c:v>
                </c:pt>
                <c:pt idx="53809">
                  <c:v>0.133333333333333</c:v>
                </c:pt>
                <c:pt idx="53810">
                  <c:v>0.16666666666666599</c:v>
                </c:pt>
                <c:pt idx="53811">
                  <c:v>0.2</c:v>
                </c:pt>
                <c:pt idx="53812">
                  <c:v>0.233333333333333</c:v>
                </c:pt>
                <c:pt idx="53813">
                  <c:v>0.266666666666666</c:v>
                </c:pt>
                <c:pt idx="53814">
                  <c:v>0.3</c:v>
                </c:pt>
                <c:pt idx="53815">
                  <c:v>0.33333333333333298</c:v>
                </c:pt>
                <c:pt idx="53816">
                  <c:v>0.36666666666666597</c:v>
                </c:pt>
                <c:pt idx="53817">
                  <c:v>0.4</c:v>
                </c:pt>
                <c:pt idx="53818">
                  <c:v>0.43333333333333302</c:v>
                </c:pt>
                <c:pt idx="53819">
                  <c:v>0.46666666666666601</c:v>
                </c:pt>
                <c:pt idx="53820">
                  <c:v>0.5</c:v>
                </c:pt>
                <c:pt idx="53821">
                  <c:v>0.53333333333333299</c:v>
                </c:pt>
                <c:pt idx="53822">
                  <c:v>0.56666666666666599</c:v>
                </c:pt>
                <c:pt idx="53823">
                  <c:v>0.6</c:v>
                </c:pt>
                <c:pt idx="53824">
                  <c:v>0.63333333333333297</c:v>
                </c:pt>
                <c:pt idx="53825">
                  <c:v>0.66666666666666596</c:v>
                </c:pt>
                <c:pt idx="53826">
                  <c:v>0.7</c:v>
                </c:pt>
                <c:pt idx="53827">
                  <c:v>0.73333333333333295</c:v>
                </c:pt>
                <c:pt idx="53828">
                  <c:v>0.76666666666666605</c:v>
                </c:pt>
                <c:pt idx="53829">
                  <c:v>0.8</c:v>
                </c:pt>
                <c:pt idx="53830">
                  <c:v>0.83333333333333304</c:v>
                </c:pt>
                <c:pt idx="53831">
                  <c:v>0.86666666666666603</c:v>
                </c:pt>
                <c:pt idx="53832">
                  <c:v>0.9</c:v>
                </c:pt>
                <c:pt idx="53833">
                  <c:v>0.93333333333333302</c:v>
                </c:pt>
                <c:pt idx="53834">
                  <c:v>0.96666666666666601</c:v>
                </c:pt>
                <c:pt idx="53835">
                  <c:v>0</c:v>
                </c:pt>
                <c:pt idx="53836">
                  <c:v>8.6956521739130401E-3</c:v>
                </c:pt>
                <c:pt idx="53837">
                  <c:v>1.7391304347826E-2</c:v>
                </c:pt>
                <c:pt idx="53838">
                  <c:v>2.6086956521739101E-2</c:v>
                </c:pt>
                <c:pt idx="53839">
                  <c:v>3.4782608695652098E-2</c:v>
                </c:pt>
                <c:pt idx="53840">
                  <c:v>4.3478260869565202E-2</c:v>
                </c:pt>
                <c:pt idx="53841">
                  <c:v>5.2173913043478203E-2</c:v>
                </c:pt>
                <c:pt idx="53842">
                  <c:v>5.2173913043478203E-2</c:v>
                </c:pt>
              </c:numCache>
            </c:numRef>
          </c:xVal>
          <c:yVal>
            <c:numRef>
              <c:f>Sheet1!$D:$D</c:f>
              <c:numCache>
                <c:formatCode>General</c:formatCode>
                <c:ptCount val="1048576"/>
                <c:pt idx="0">
                  <c:v>3.9172064694769901E-2</c:v>
                </c:pt>
                <c:pt idx="1">
                  <c:v>6.0251571032305003E-2</c:v>
                </c:pt>
                <c:pt idx="2">
                  <c:v>-2.69361778919274E-3</c:v>
                </c:pt>
                <c:pt idx="3">
                  <c:v>1.21607613710759E-2</c:v>
                </c:pt>
                <c:pt idx="4">
                  <c:v>1.21607613710759E-2</c:v>
                </c:pt>
                <c:pt idx="5">
                  <c:v>1.75243580176025E-2</c:v>
                </c:pt>
                <c:pt idx="6">
                  <c:v>4.6426414601171598E-2</c:v>
                </c:pt>
                <c:pt idx="7">
                  <c:v>5.94977274156296E-2</c:v>
                </c:pt>
                <c:pt idx="8">
                  <c:v>6.0133621709165003E-2</c:v>
                </c:pt>
                <c:pt idx="9">
                  <c:v>4.4033391890814899E-2</c:v>
                </c:pt>
                <c:pt idx="10">
                  <c:v>2.32495126772327E-2</c:v>
                </c:pt>
                <c:pt idx="11">
                  <c:v>1.49374772331827E-2</c:v>
                </c:pt>
                <c:pt idx="12">
                  <c:v>8.3725191233071802E-2</c:v>
                </c:pt>
                <c:pt idx="13">
                  <c:v>8.7447472406037202E-2</c:v>
                </c:pt>
                <c:pt idx="14">
                  <c:v>1.7040351856932999E-2</c:v>
                </c:pt>
                <c:pt idx="15">
                  <c:v>-1.35573639642192E-2</c:v>
                </c:pt>
                <c:pt idx="16">
                  <c:v>-5.6998191042781199E-2</c:v>
                </c:pt>
                <c:pt idx="17">
                  <c:v>1.2397243462334701E-2</c:v>
                </c:pt>
                <c:pt idx="18">
                  <c:v>-9.1680880818736307E-3</c:v>
                </c:pt>
                <c:pt idx="19">
                  <c:v>-1.6540629829794901E-2</c:v>
                </c:pt>
                <c:pt idx="20">
                  <c:v>-2.3534868842600001E-2</c:v>
                </c:pt>
                <c:pt idx="21">
                  <c:v>-2.0703507567289E-2</c:v>
                </c:pt>
                <c:pt idx="22">
                  <c:v>-3.0917341392736799E-2</c:v>
                </c:pt>
                <c:pt idx="23">
                  <c:v>-6.2511984144159205E-2</c:v>
                </c:pt>
                <c:pt idx="24">
                  <c:v>-8.1614159676025505E-2</c:v>
                </c:pt>
                <c:pt idx="25">
                  <c:v>-8.6936541410219795E-2</c:v>
                </c:pt>
                <c:pt idx="26">
                  <c:v>-7.8342020759337702E-2</c:v>
                </c:pt>
                <c:pt idx="27">
                  <c:v>-5.7579010803759698E-2</c:v>
                </c:pt>
                <c:pt idx="28">
                  <c:v>-5.5206796900457197E-2</c:v>
                </c:pt>
                <c:pt idx="29">
                  <c:v>-1.56014526775423E-2</c:v>
                </c:pt>
                <c:pt idx="30">
                  <c:v>2.0764197062375499E-2</c:v>
                </c:pt>
                <c:pt idx="31">
                  <c:v>3.4793219051777201E-2</c:v>
                </c:pt>
                <c:pt idx="32">
                  <c:v>-8.0351828612768E-3</c:v>
                </c:pt>
                <c:pt idx="33">
                  <c:v>-3.0549697882067999E-2</c:v>
                </c:pt>
                <c:pt idx="34">
                  <c:v>-2.8562997953133201E-2</c:v>
                </c:pt>
                <c:pt idx="35">
                  <c:v>-1.87717356464123E-3</c:v>
                </c:pt>
                <c:pt idx="36">
                  <c:v>-2.3293090443494702E-2</c:v>
                </c:pt>
                <c:pt idx="37">
                  <c:v>1.66832339722469E-2</c:v>
                </c:pt>
                <c:pt idx="38">
                  <c:v>3.9494760976720403E-2</c:v>
                </c:pt>
                <c:pt idx="39">
                  <c:v>4.0262805891240802E-2</c:v>
                </c:pt>
                <c:pt idx="40">
                  <c:v>-2.3623228013326999E-2</c:v>
                </c:pt>
                <c:pt idx="41">
                  <c:v>-2.3623228013326999E-2</c:v>
                </c:pt>
                <c:pt idx="42">
                  <c:v>-1.11441039603248E-2</c:v>
                </c:pt>
                <c:pt idx="43">
                  <c:v>-3.7475263510091797E-2</c:v>
                </c:pt>
                <c:pt idx="44">
                  <c:v>1.54495911971079E-2</c:v>
                </c:pt>
                <c:pt idx="45">
                  <c:v>1.2968631208211999E-2</c:v>
                </c:pt>
                <c:pt idx="46">
                  <c:v>4.43954759117322E-2</c:v>
                </c:pt>
                <c:pt idx="47">
                  <c:v>5.2011592927388099E-2</c:v>
                </c:pt>
                <c:pt idx="48">
                  <c:v>3.8601907387632903E-2</c:v>
                </c:pt>
                <c:pt idx="49">
                  <c:v>8.5885950278851597E-2</c:v>
                </c:pt>
                <c:pt idx="50">
                  <c:v>8.3078792531621204E-2</c:v>
                </c:pt>
                <c:pt idx="51">
                  <c:v>7.8860833822676099E-2</c:v>
                </c:pt>
                <c:pt idx="52">
                  <c:v>6.8424668957889498E-2</c:v>
                </c:pt>
                <c:pt idx="53">
                  <c:v>4.34217646172314E-2</c:v>
                </c:pt>
                <c:pt idx="54">
                  <c:v>4.3421764617231198E-2</c:v>
                </c:pt>
                <c:pt idx="55">
                  <c:v>3.2484754751800703E-2</c:v>
                </c:pt>
                <c:pt idx="56">
                  <c:v>3.5022194413001098E-2</c:v>
                </c:pt>
                <c:pt idx="57">
                  <c:v>4.5957025062315797E-2</c:v>
                </c:pt>
                <c:pt idx="58">
                  <c:v>4.5957025062315797E-2</c:v>
                </c:pt>
                <c:pt idx="59">
                  <c:v>7.3144738004576201E-2</c:v>
                </c:pt>
                <c:pt idx="60">
                  <c:v>4.8442113211682701E-2</c:v>
                </c:pt>
                <c:pt idx="61">
                  <c:v>3.8471507289628802E-2</c:v>
                </c:pt>
                <c:pt idx="62">
                  <c:v>1.9468617499916699E-2</c:v>
                </c:pt>
                <c:pt idx="63">
                  <c:v>-2.12541942487352E-2</c:v>
                </c:pt>
                <c:pt idx="64">
                  <c:v>2.1329454236873602E-3</c:v>
                </c:pt>
                <c:pt idx="65">
                  <c:v>1.8506451018879402E-2</c:v>
                </c:pt>
                <c:pt idx="66">
                  <c:v>2.94085126490066E-2</c:v>
                </c:pt>
                <c:pt idx="67">
                  <c:v>4.0407760350360498E-3</c:v>
                </c:pt>
                <c:pt idx="68">
                  <c:v>9.6258715778030305E-3</c:v>
                </c:pt>
                <c:pt idx="69">
                  <c:v>9.12128485450725E-3</c:v>
                </c:pt>
                <c:pt idx="70">
                  <c:v>3.5173399085159401E-2</c:v>
                </c:pt>
                <c:pt idx="71">
                  <c:v>7.3501291268710703E-2</c:v>
                </c:pt>
                <c:pt idx="72">
                  <c:v>6.2340031046570397E-2</c:v>
                </c:pt>
                <c:pt idx="73">
                  <c:v>6.3425784417269607E-2</c:v>
                </c:pt>
                <c:pt idx="74">
                  <c:v>5.1931942300006799E-2</c:v>
                </c:pt>
                <c:pt idx="75">
                  <c:v>5.2952240286233201E-2</c:v>
                </c:pt>
                <c:pt idx="76">
                  <c:v>3.8077441572776198E-2</c:v>
                </c:pt>
                <c:pt idx="77">
                  <c:v>2.0311986178753499E-2</c:v>
                </c:pt>
                <c:pt idx="78">
                  <c:v>5.9991635025054398E-2</c:v>
                </c:pt>
                <c:pt idx="79">
                  <c:v>9.0654653106495495E-2</c:v>
                </c:pt>
                <c:pt idx="80">
                  <c:v>9.0654653106495495E-2</c:v>
                </c:pt>
                <c:pt idx="81">
                  <c:v>0.15522114315899799</c:v>
                </c:pt>
                <c:pt idx="82">
                  <c:v>0.146027684051728</c:v>
                </c:pt>
                <c:pt idx="83">
                  <c:v>0.15925429645667599</c:v>
                </c:pt>
                <c:pt idx="84">
                  <c:v>0.14451698683346301</c:v>
                </c:pt>
                <c:pt idx="85">
                  <c:v>0.151970169406698</c:v>
                </c:pt>
                <c:pt idx="86">
                  <c:v>0.14849346233580801</c:v>
                </c:pt>
                <c:pt idx="87">
                  <c:v>0.14862333549353801</c:v>
                </c:pt>
                <c:pt idx="88">
                  <c:v>0.14698492121866599</c:v>
                </c:pt>
                <c:pt idx="89">
                  <c:v>0.122598143143519</c:v>
                </c:pt>
                <c:pt idx="90">
                  <c:v>0.137088789850451</c:v>
                </c:pt>
                <c:pt idx="91">
                  <c:v>0.10884047624665801</c:v>
                </c:pt>
                <c:pt idx="92">
                  <c:v>0.12010775348131</c:v>
                </c:pt>
                <c:pt idx="93">
                  <c:v>9.9485939969427603E-2</c:v>
                </c:pt>
                <c:pt idx="94">
                  <c:v>9.8775648616197698E-2</c:v>
                </c:pt>
                <c:pt idx="95">
                  <c:v>8.4673640349544901E-2</c:v>
                </c:pt>
                <c:pt idx="96">
                  <c:v>7.4169811983799905E-2</c:v>
                </c:pt>
                <c:pt idx="97">
                  <c:v>8.3049433477616105E-2</c:v>
                </c:pt>
                <c:pt idx="98">
                  <c:v>8.7859283185994994E-2</c:v>
                </c:pt>
                <c:pt idx="99">
                  <c:v>7.2756749924454106E-2</c:v>
                </c:pt>
                <c:pt idx="100">
                  <c:v>6.7113116641676698E-2</c:v>
                </c:pt>
                <c:pt idx="101">
                  <c:v>3.7482128220056102E-2</c:v>
                </c:pt>
                <c:pt idx="102">
                  <c:v>5.8981791215369603E-2</c:v>
                </c:pt>
                <c:pt idx="103">
                  <c:v>0.107191454657436</c:v>
                </c:pt>
                <c:pt idx="104">
                  <c:v>0.118741014653709</c:v>
                </c:pt>
                <c:pt idx="105">
                  <c:v>0.10107382204929399</c:v>
                </c:pt>
                <c:pt idx="106">
                  <c:v>0.111011671535481</c:v>
                </c:pt>
                <c:pt idx="107">
                  <c:v>0.120578955881241</c:v>
                </c:pt>
                <c:pt idx="108">
                  <c:v>9.5747618391636105E-2</c:v>
                </c:pt>
                <c:pt idx="109">
                  <c:v>7.5936157884722397E-2</c:v>
                </c:pt>
                <c:pt idx="110">
                  <c:v>9.6428840150654505E-2</c:v>
                </c:pt>
                <c:pt idx="111">
                  <c:v>9.1735616837128303E-2</c:v>
                </c:pt>
                <c:pt idx="112">
                  <c:v>7.4146673934788604E-2</c:v>
                </c:pt>
                <c:pt idx="113">
                  <c:v>8.3467327384092904E-2</c:v>
                </c:pt>
                <c:pt idx="114">
                  <c:v>0.14002073193375</c:v>
                </c:pt>
                <c:pt idx="115">
                  <c:v>0.14609576966386001</c:v>
                </c:pt>
                <c:pt idx="116">
                  <c:v>0.18647468010821</c:v>
                </c:pt>
                <c:pt idx="117">
                  <c:v>0.15040474626761499</c:v>
                </c:pt>
                <c:pt idx="118">
                  <c:v>0.16345256566622601</c:v>
                </c:pt>
                <c:pt idx="119">
                  <c:v>0.16345256566622601</c:v>
                </c:pt>
                <c:pt idx="120">
                  <c:v>0.14188194101888801</c:v>
                </c:pt>
                <c:pt idx="121">
                  <c:v>0.137501898858198</c:v>
                </c:pt>
                <c:pt idx="122">
                  <c:v>0.160417199838786</c:v>
                </c:pt>
                <c:pt idx="123">
                  <c:v>0.187643746065631</c:v>
                </c:pt>
                <c:pt idx="124">
                  <c:v>0.13017430706156499</c:v>
                </c:pt>
                <c:pt idx="125">
                  <c:v>0.13017430706156499</c:v>
                </c:pt>
                <c:pt idx="126">
                  <c:v>0.20222469024963499</c:v>
                </c:pt>
                <c:pt idx="127">
                  <c:v>0.18887692013733701</c:v>
                </c:pt>
                <c:pt idx="128">
                  <c:v>0.13292954120494699</c:v>
                </c:pt>
                <c:pt idx="129">
                  <c:v>0.16086784883479099</c:v>
                </c:pt>
                <c:pt idx="130">
                  <c:v>0.16819639968710801</c:v>
                </c:pt>
                <c:pt idx="131">
                  <c:v>0.16819639968710801</c:v>
                </c:pt>
                <c:pt idx="132">
                  <c:v>0.27797299959663502</c:v>
                </c:pt>
                <c:pt idx="133">
                  <c:v>0.25698508088571997</c:v>
                </c:pt>
                <c:pt idx="134">
                  <c:v>0.26244822060004502</c:v>
                </c:pt>
                <c:pt idx="135">
                  <c:v>0.21110212287322699</c:v>
                </c:pt>
                <c:pt idx="136">
                  <c:v>0.32832923462364699</c:v>
                </c:pt>
                <c:pt idx="137">
                  <c:v>0.38307089670380601</c:v>
                </c:pt>
                <c:pt idx="138">
                  <c:v>0.377425722837261</c:v>
                </c:pt>
                <c:pt idx="139">
                  <c:v>0.38568687796080198</c:v>
                </c:pt>
                <c:pt idx="140">
                  <c:v>0.369441711095568</c:v>
                </c:pt>
                <c:pt idx="141">
                  <c:v>0.36106282652159299</c:v>
                </c:pt>
                <c:pt idx="142">
                  <c:v>0.34633223028312099</c:v>
                </c:pt>
                <c:pt idx="143">
                  <c:v>0.33745236497396403</c:v>
                </c:pt>
                <c:pt idx="144">
                  <c:v>0.36847570104865901</c:v>
                </c:pt>
                <c:pt idx="145">
                  <c:v>0.38665802533580701</c:v>
                </c:pt>
                <c:pt idx="146">
                  <c:v>0.36557592011019602</c:v>
                </c:pt>
                <c:pt idx="147">
                  <c:v>0.33855221163746801</c:v>
                </c:pt>
                <c:pt idx="148">
                  <c:v>0.34625985864435699</c:v>
                </c:pt>
                <c:pt idx="149">
                  <c:v>0.35416302475677203</c:v>
                </c:pt>
                <c:pt idx="150">
                  <c:v>0.32995800344213799</c:v>
                </c:pt>
                <c:pt idx="151">
                  <c:v>0.36600771716233499</c:v>
                </c:pt>
                <c:pt idx="152">
                  <c:v>0.38517468191990301</c:v>
                </c:pt>
                <c:pt idx="153">
                  <c:v>0.38517468191990301</c:v>
                </c:pt>
                <c:pt idx="154">
                  <c:v>0.462249312513763</c:v>
                </c:pt>
                <c:pt idx="155">
                  <c:v>0.46010594418652201</c:v>
                </c:pt>
                <c:pt idx="156">
                  <c:v>0.45185914567975399</c:v>
                </c:pt>
                <c:pt idx="157">
                  <c:v>0.40661541832119302</c:v>
                </c:pt>
                <c:pt idx="158">
                  <c:v>0.42573882102097399</c:v>
                </c:pt>
                <c:pt idx="159">
                  <c:v>0.43217044336341498</c:v>
                </c:pt>
                <c:pt idx="160">
                  <c:v>0.43692481023665197</c:v>
                </c:pt>
                <c:pt idx="161">
                  <c:v>0.42931764609678402</c:v>
                </c:pt>
                <c:pt idx="162">
                  <c:v>0.55954354179135402</c:v>
                </c:pt>
                <c:pt idx="163">
                  <c:v>0.57212466509588999</c:v>
                </c:pt>
                <c:pt idx="164">
                  <c:v>0.60534822256652998</c:v>
                </c:pt>
                <c:pt idx="165">
                  <c:v>0.60534822256652998</c:v>
                </c:pt>
                <c:pt idx="166">
                  <c:v>0.57870481758528602</c:v>
                </c:pt>
                <c:pt idx="167">
                  <c:v>0.53905498124634799</c:v>
                </c:pt>
                <c:pt idx="168">
                  <c:v>0.59531224982536801</c:v>
                </c:pt>
                <c:pt idx="169">
                  <c:v>0.64159786213259395</c:v>
                </c:pt>
                <c:pt idx="170">
                  <c:v>1.3010518287239901E-2</c:v>
                </c:pt>
                <c:pt idx="171">
                  <c:v>3.4243611955337899E-2</c:v>
                </c:pt>
                <c:pt idx="172">
                  <c:v>1.59442248130425E-3</c:v>
                </c:pt>
                <c:pt idx="173">
                  <c:v>-1.3754250610444401E-2</c:v>
                </c:pt>
                <c:pt idx="174">
                  <c:v>-5.7270043922324598E-2</c:v>
                </c:pt>
                <c:pt idx="175">
                  <c:v>1.85423934157284E-2</c:v>
                </c:pt>
                <c:pt idx="176">
                  <c:v>-8.2769135081195398E-3</c:v>
                </c:pt>
                <c:pt idx="177">
                  <c:v>2.0827804552850701E-2</c:v>
                </c:pt>
                <c:pt idx="178">
                  <c:v>-2.4802949604228498E-2</c:v>
                </c:pt>
                <c:pt idx="179">
                  <c:v>-3.5789346071106697E-2</c:v>
                </c:pt>
                <c:pt idx="180">
                  <c:v>-4.95848799164431E-2</c:v>
                </c:pt>
                <c:pt idx="181">
                  <c:v>-2.48110788546607E-3</c:v>
                </c:pt>
                <c:pt idx="182">
                  <c:v>1.8556306466967501E-2</c:v>
                </c:pt>
                <c:pt idx="183">
                  <c:v>-4.0698217137253398E-2</c:v>
                </c:pt>
                <c:pt idx="184">
                  <c:v>4.5822289784865897E-2</c:v>
                </c:pt>
                <c:pt idx="185">
                  <c:v>2.0252528895911E-2</c:v>
                </c:pt>
                <c:pt idx="186">
                  <c:v>1.72818497831361E-2</c:v>
                </c:pt>
                <c:pt idx="187">
                  <c:v>5.4641518616811401E-3</c:v>
                </c:pt>
                <c:pt idx="188">
                  <c:v>1.03965448473402E-2</c:v>
                </c:pt>
                <c:pt idx="189">
                  <c:v>-9.3997896177042597E-3</c:v>
                </c:pt>
                <c:pt idx="190">
                  <c:v>-2.0719315615713399E-2</c:v>
                </c:pt>
                <c:pt idx="191">
                  <c:v>-5.7314038634975299E-2</c:v>
                </c:pt>
                <c:pt idx="192">
                  <c:v>-4.5993129830143899E-2</c:v>
                </c:pt>
                <c:pt idx="193">
                  <c:v>-2.1156667500870901E-2</c:v>
                </c:pt>
                <c:pt idx="194">
                  <c:v>-4.0267570840513099E-2</c:v>
                </c:pt>
                <c:pt idx="195">
                  <c:v>-3.17491692691418E-2</c:v>
                </c:pt>
                <c:pt idx="196">
                  <c:v>-1.6915282715849099E-2</c:v>
                </c:pt>
                <c:pt idx="197">
                  <c:v>-5.4435422868736198E-2</c:v>
                </c:pt>
                <c:pt idx="198">
                  <c:v>-3.05385785640419E-2</c:v>
                </c:pt>
                <c:pt idx="199">
                  <c:v>-2.5394990652276302E-2</c:v>
                </c:pt>
                <c:pt idx="200">
                  <c:v>-4.74958516906289E-2</c:v>
                </c:pt>
                <c:pt idx="201">
                  <c:v>-5.6963432162744299E-2</c:v>
                </c:pt>
                <c:pt idx="202">
                  <c:v>-5.6963432162744299E-2</c:v>
                </c:pt>
                <c:pt idx="203">
                  <c:v>-2.5112037420726301E-2</c:v>
                </c:pt>
                <c:pt idx="204">
                  <c:v>-6.5264873703308801E-2</c:v>
                </c:pt>
                <c:pt idx="205">
                  <c:v>-4.1588516312952503E-2</c:v>
                </c:pt>
                <c:pt idx="206">
                  <c:v>-2.3887113845472301E-2</c:v>
                </c:pt>
                <c:pt idx="207">
                  <c:v>-1.3573286627538801E-2</c:v>
                </c:pt>
                <c:pt idx="208">
                  <c:v>-6.6533495985558494E-2</c:v>
                </c:pt>
                <c:pt idx="209">
                  <c:v>-3.3420384654135799E-2</c:v>
                </c:pt>
                <c:pt idx="210">
                  <c:v>-4.6638657653641002E-2</c:v>
                </c:pt>
                <c:pt idx="211">
                  <c:v>6.7683323574603202E-3</c:v>
                </c:pt>
                <c:pt idx="212">
                  <c:v>1.8237710354671099E-2</c:v>
                </c:pt>
                <c:pt idx="213">
                  <c:v>4.1574135484112297E-2</c:v>
                </c:pt>
                <c:pt idx="214">
                  <c:v>2.46132117495017E-2</c:v>
                </c:pt>
                <c:pt idx="215">
                  <c:v>4.9957685688669401E-2</c:v>
                </c:pt>
                <c:pt idx="216">
                  <c:v>1.1354362210307299E-2</c:v>
                </c:pt>
                <c:pt idx="217">
                  <c:v>1.39216698711912E-2</c:v>
                </c:pt>
                <c:pt idx="218">
                  <c:v>7.7092215834979596E-3</c:v>
                </c:pt>
                <c:pt idx="219">
                  <c:v>4.5591984511207301E-2</c:v>
                </c:pt>
                <c:pt idx="220">
                  <c:v>-1.40318663801604E-2</c:v>
                </c:pt>
                <c:pt idx="221">
                  <c:v>2.8623863159732602E-2</c:v>
                </c:pt>
                <c:pt idx="222">
                  <c:v>3.7935830558695201E-3</c:v>
                </c:pt>
                <c:pt idx="223">
                  <c:v>1.76260181604606E-2</c:v>
                </c:pt>
                <c:pt idx="224">
                  <c:v>5.7700686949879502E-2</c:v>
                </c:pt>
                <c:pt idx="225">
                  <c:v>7.9463256554976602E-2</c:v>
                </c:pt>
                <c:pt idx="226">
                  <c:v>5.3049982120260103E-2</c:v>
                </c:pt>
                <c:pt idx="227">
                  <c:v>3.3641253309481603E-2</c:v>
                </c:pt>
                <c:pt idx="228">
                  <c:v>3.80615787221587E-2</c:v>
                </c:pt>
                <c:pt idx="229">
                  <c:v>3.9145429268850798E-2</c:v>
                </c:pt>
                <c:pt idx="230">
                  <c:v>3.3472194743318001E-2</c:v>
                </c:pt>
                <c:pt idx="231">
                  <c:v>2.5387478554263598E-2</c:v>
                </c:pt>
                <c:pt idx="232">
                  <c:v>0.106163064410267</c:v>
                </c:pt>
                <c:pt idx="233">
                  <c:v>0.13595605838364799</c:v>
                </c:pt>
                <c:pt idx="234">
                  <c:v>8.9426203713520003E-2</c:v>
                </c:pt>
                <c:pt idx="235">
                  <c:v>8.8631181043024906E-2</c:v>
                </c:pt>
                <c:pt idx="236">
                  <c:v>-1.6477647565710601E-2</c:v>
                </c:pt>
                <c:pt idx="237">
                  <c:v>2.1523209492660001E-2</c:v>
                </c:pt>
                <c:pt idx="238">
                  <c:v>-5.0325445360921602E-2</c:v>
                </c:pt>
                <c:pt idx="239">
                  <c:v>3.89077344715325E-2</c:v>
                </c:pt>
                <c:pt idx="240">
                  <c:v>-4.8337119844122901E-2</c:v>
                </c:pt>
                <c:pt idx="241">
                  <c:v>-4.0867328220923697E-2</c:v>
                </c:pt>
                <c:pt idx="242">
                  <c:v>-2.5496722476026001E-3</c:v>
                </c:pt>
                <c:pt idx="243">
                  <c:v>0.104303198840241</c:v>
                </c:pt>
                <c:pt idx="244">
                  <c:v>6.1408052340244199E-2</c:v>
                </c:pt>
                <c:pt idx="245">
                  <c:v>0.199968942041168</c:v>
                </c:pt>
                <c:pt idx="246">
                  <c:v>0.25931234954939097</c:v>
                </c:pt>
                <c:pt idx="247">
                  <c:v>0.224491141605589</c:v>
                </c:pt>
                <c:pt idx="248">
                  <c:v>3.8187114020767403E-2</c:v>
                </c:pt>
                <c:pt idx="249">
                  <c:v>0.198611037071278</c:v>
                </c:pt>
                <c:pt idx="250">
                  <c:v>0.212137718817586</c:v>
                </c:pt>
                <c:pt idx="251">
                  <c:v>0.25018453299100402</c:v>
                </c:pt>
                <c:pt idx="252">
                  <c:v>0.28422701731077699</c:v>
                </c:pt>
                <c:pt idx="253">
                  <c:v>0.28422701731077699</c:v>
                </c:pt>
                <c:pt idx="254">
                  <c:v>0.241960279690248</c:v>
                </c:pt>
                <c:pt idx="255">
                  <c:v>0.25216692419350001</c:v>
                </c:pt>
                <c:pt idx="256">
                  <c:v>0.26671066306840002</c:v>
                </c:pt>
                <c:pt idx="257">
                  <c:v>0.23199143115724999</c:v>
                </c:pt>
                <c:pt idx="258">
                  <c:v>0.27863685447332998</c:v>
                </c:pt>
                <c:pt idx="259">
                  <c:v>0.33411722565156299</c:v>
                </c:pt>
                <c:pt idx="260">
                  <c:v>0.278847485201138</c:v>
                </c:pt>
                <c:pt idx="261">
                  <c:v>0.278847485201138</c:v>
                </c:pt>
                <c:pt idx="262">
                  <c:v>2.37429660898873E-2</c:v>
                </c:pt>
                <c:pt idx="263">
                  <c:v>4.5134133156377397E-2</c:v>
                </c:pt>
                <c:pt idx="264">
                  <c:v>-1.09224154591038E-2</c:v>
                </c:pt>
                <c:pt idx="265">
                  <c:v>2.0330274936053602E-2</c:v>
                </c:pt>
                <c:pt idx="266">
                  <c:v>1.1210214262428801E-2</c:v>
                </c:pt>
                <c:pt idx="267">
                  <c:v>5.1856459248519698E-2</c:v>
                </c:pt>
                <c:pt idx="268">
                  <c:v>9.3595317156339203E-2</c:v>
                </c:pt>
                <c:pt idx="269">
                  <c:v>8.9679905276571104E-2</c:v>
                </c:pt>
                <c:pt idx="270">
                  <c:v>8.4414476611950298E-2</c:v>
                </c:pt>
                <c:pt idx="271">
                  <c:v>0.10664048739157</c:v>
                </c:pt>
                <c:pt idx="272">
                  <c:v>7.86400170830545E-2</c:v>
                </c:pt>
                <c:pt idx="273">
                  <c:v>7.8835246161372302E-2</c:v>
                </c:pt>
                <c:pt idx="274">
                  <c:v>6.8741322009267594E-2</c:v>
                </c:pt>
                <c:pt idx="275">
                  <c:v>8.6061461034594597E-2</c:v>
                </c:pt>
                <c:pt idx="276">
                  <c:v>8.4918285132152299E-2</c:v>
                </c:pt>
                <c:pt idx="277">
                  <c:v>0.118622805921049</c:v>
                </c:pt>
                <c:pt idx="278">
                  <c:v>0.13294093703873899</c:v>
                </c:pt>
                <c:pt idx="279">
                  <c:v>0.15061249808371199</c:v>
                </c:pt>
                <c:pt idx="280">
                  <c:v>0.103212269689122</c:v>
                </c:pt>
                <c:pt idx="281">
                  <c:v>0.10151565225631499</c:v>
                </c:pt>
                <c:pt idx="282">
                  <c:v>7.9370947196264197E-2</c:v>
                </c:pt>
                <c:pt idx="283">
                  <c:v>8.4010546700065802E-2</c:v>
                </c:pt>
                <c:pt idx="284">
                  <c:v>8.0255895366411797E-2</c:v>
                </c:pt>
                <c:pt idx="285">
                  <c:v>8.1523710802747104E-2</c:v>
                </c:pt>
                <c:pt idx="286">
                  <c:v>6.5168224568977501E-2</c:v>
                </c:pt>
                <c:pt idx="287">
                  <c:v>6.8336493498365403E-2</c:v>
                </c:pt>
                <c:pt idx="288">
                  <c:v>3.86748685084825E-2</c:v>
                </c:pt>
                <c:pt idx="289">
                  <c:v>3.86748685084825E-2</c:v>
                </c:pt>
                <c:pt idx="290" formatCode="0.00E+00">
                  <c:v>9.3232239893747905E-4</c:v>
                </c:pt>
                <c:pt idx="291">
                  <c:v>-5.4574626385440701E-2</c:v>
                </c:pt>
                <c:pt idx="292" formatCode="0.00E+00">
                  <c:v>-1.3142666620784499E-3</c:v>
                </c:pt>
                <c:pt idx="293">
                  <c:v>-4.8448408320109701E-3</c:v>
                </c:pt>
                <c:pt idx="294">
                  <c:v>2.4085580413236898E-2</c:v>
                </c:pt>
                <c:pt idx="295">
                  <c:v>-2.77372175398749E-2</c:v>
                </c:pt>
                <c:pt idx="296">
                  <c:v>6.2907974763311794E-2</c:v>
                </c:pt>
                <c:pt idx="297">
                  <c:v>-1.84931849970968E-2</c:v>
                </c:pt>
                <c:pt idx="298">
                  <c:v>-9.6640759108373997E-2</c:v>
                </c:pt>
                <c:pt idx="299">
                  <c:v>-4.2627225780580397E-2</c:v>
                </c:pt>
                <c:pt idx="300">
                  <c:v>-3.8241429758610203E-2</c:v>
                </c:pt>
                <c:pt idx="301">
                  <c:v>-7.4461360246516001E-3</c:v>
                </c:pt>
                <c:pt idx="302">
                  <c:v>-1.44266298979838E-2</c:v>
                </c:pt>
                <c:pt idx="303">
                  <c:v>-8.5904626183166393E-3</c:v>
                </c:pt>
                <c:pt idx="304">
                  <c:v>-2.6769386522271701E-3</c:v>
                </c:pt>
                <c:pt idx="305">
                  <c:v>-3.08402521382311E-3</c:v>
                </c:pt>
                <c:pt idx="306">
                  <c:v>-6.2456927452769701E-3</c:v>
                </c:pt>
                <c:pt idx="307">
                  <c:v>1.1717555632919799E-2</c:v>
                </c:pt>
                <c:pt idx="308">
                  <c:v>5.1054317118610602E-3</c:v>
                </c:pt>
                <c:pt idx="309">
                  <c:v>1.8023945419191199E-2</c:v>
                </c:pt>
                <c:pt idx="310">
                  <c:v>3.6764499771719999E-2</c:v>
                </c:pt>
                <c:pt idx="311">
                  <c:v>5.8268904374252098E-2</c:v>
                </c:pt>
                <c:pt idx="312">
                  <c:v>-4.4964122959787599E-2</c:v>
                </c:pt>
                <c:pt idx="313">
                  <c:v>-3.3827404695178899E-2</c:v>
                </c:pt>
                <c:pt idx="314">
                  <c:v>-8.6075425434880296E-2</c:v>
                </c:pt>
                <c:pt idx="315">
                  <c:v>-4.01373238340847E-2</c:v>
                </c:pt>
                <c:pt idx="316">
                  <c:v>-3.9895505713196597E-2</c:v>
                </c:pt>
                <c:pt idx="317">
                  <c:v>-3.4219654087711701E-2</c:v>
                </c:pt>
                <c:pt idx="318">
                  <c:v>-9.0306837620699396E-2</c:v>
                </c:pt>
                <c:pt idx="319">
                  <c:v>-6.83557171433508E-2</c:v>
                </c:pt>
                <c:pt idx="320">
                  <c:v>-0.109212277724114</c:v>
                </c:pt>
                <c:pt idx="321">
                  <c:v>-8.9902100483817193E-2</c:v>
                </c:pt>
                <c:pt idx="322">
                  <c:v>-0.13372037713138499</c:v>
                </c:pt>
                <c:pt idx="323">
                  <c:v>-0.13372037713138499</c:v>
                </c:pt>
                <c:pt idx="324">
                  <c:v>-0.14073595744162101</c:v>
                </c:pt>
                <c:pt idx="325">
                  <c:v>-0.105485927619141</c:v>
                </c:pt>
                <c:pt idx="326">
                  <c:v>-0.109575008969309</c:v>
                </c:pt>
                <c:pt idx="327">
                  <c:v>-5.5753778639670903E-2</c:v>
                </c:pt>
                <c:pt idx="328">
                  <c:v>-4.8402135560720899E-2</c:v>
                </c:pt>
                <c:pt idx="329">
                  <c:v>-7.6570086888326103E-2</c:v>
                </c:pt>
                <c:pt idx="330">
                  <c:v>-0.12153919096372</c:v>
                </c:pt>
                <c:pt idx="331">
                  <c:v>-0.111171580200918</c:v>
                </c:pt>
                <c:pt idx="332">
                  <c:v>-0.13531756863437</c:v>
                </c:pt>
                <c:pt idx="333">
                  <c:v>-0.14614285048697501</c:v>
                </c:pt>
                <c:pt idx="334">
                  <c:v>-2.6884666145500599E-2</c:v>
                </c:pt>
                <c:pt idx="335">
                  <c:v>1.9782446698396398E-2</c:v>
                </c:pt>
                <c:pt idx="336">
                  <c:v>-1.20641272425328E-2</c:v>
                </c:pt>
                <c:pt idx="337">
                  <c:v>-1.60937386670796E-2</c:v>
                </c:pt>
                <c:pt idx="338">
                  <c:v>-3.26773305940413E-2</c:v>
                </c:pt>
                <c:pt idx="339">
                  <c:v>-1.9786854230838501E-2</c:v>
                </c:pt>
                <c:pt idx="340">
                  <c:v>-4.9355958577481401E-2</c:v>
                </c:pt>
                <c:pt idx="341">
                  <c:v>-3.9194776163182302E-2</c:v>
                </c:pt>
                <c:pt idx="342">
                  <c:v>-1.40028763088231E-2</c:v>
                </c:pt>
                <c:pt idx="343">
                  <c:v>3.8901553443075797E-2</c:v>
                </c:pt>
                <c:pt idx="344">
                  <c:v>-1.94555748798317E-2</c:v>
                </c:pt>
                <c:pt idx="345">
                  <c:v>3.6647685160213698E-3</c:v>
                </c:pt>
                <c:pt idx="346">
                  <c:v>-3.7515496381565101E-2</c:v>
                </c:pt>
                <c:pt idx="347">
                  <c:v>7.55829620762571E-3</c:v>
                </c:pt>
                <c:pt idx="348">
                  <c:v>1.6998550575859601E-2</c:v>
                </c:pt>
                <c:pt idx="349">
                  <c:v>2.39233001018632E-2</c:v>
                </c:pt>
                <c:pt idx="350">
                  <c:v>7.8976283360494507E-3</c:v>
                </c:pt>
                <c:pt idx="351">
                  <c:v>8.3008040658050196E-3</c:v>
                </c:pt>
                <c:pt idx="352">
                  <c:v>6.8069491145060501E-2</c:v>
                </c:pt>
                <c:pt idx="353">
                  <c:v>5.3743745518514498E-2</c:v>
                </c:pt>
                <c:pt idx="354">
                  <c:v>9.2544426416265504E-3</c:v>
                </c:pt>
                <c:pt idx="355">
                  <c:v>3.58757978844386E-2</c:v>
                </c:pt>
                <c:pt idx="356">
                  <c:v>1.9534009252384799E-2</c:v>
                </c:pt>
                <c:pt idx="357">
                  <c:v>1.9534009252384799E-2</c:v>
                </c:pt>
                <c:pt idx="358">
                  <c:v>5.1623051426936899E-2</c:v>
                </c:pt>
                <c:pt idx="359">
                  <c:v>5.1623051426936899E-2</c:v>
                </c:pt>
                <c:pt idx="360">
                  <c:v>5.2440050641285603E-2</c:v>
                </c:pt>
                <c:pt idx="361">
                  <c:v>5.7902978418911302E-2</c:v>
                </c:pt>
                <c:pt idx="362">
                  <c:v>7.7462120284505095E-2</c:v>
                </c:pt>
                <c:pt idx="363">
                  <c:v>5.9306572133792798E-2</c:v>
                </c:pt>
                <c:pt idx="364">
                  <c:v>3.9703091793734803E-2</c:v>
                </c:pt>
                <c:pt idx="365">
                  <c:v>4.4520941082249799E-2</c:v>
                </c:pt>
                <c:pt idx="366">
                  <c:v>3.9911686309011797E-2</c:v>
                </c:pt>
                <c:pt idx="367">
                  <c:v>6.21948051695062E-2</c:v>
                </c:pt>
                <c:pt idx="368">
                  <c:v>1.31182257724282E-2</c:v>
                </c:pt>
                <c:pt idx="369">
                  <c:v>5.33733007091916E-2</c:v>
                </c:pt>
                <c:pt idx="370">
                  <c:v>4.75761419199007E-2</c:v>
                </c:pt>
                <c:pt idx="371">
                  <c:v>3.6583074595468001E-2</c:v>
                </c:pt>
                <c:pt idx="372">
                  <c:v>1.3232176354855E-2</c:v>
                </c:pt>
                <c:pt idx="373">
                  <c:v>3.6468970404873E-2</c:v>
                </c:pt>
                <c:pt idx="374">
                  <c:v>2.5380324369630201E-2</c:v>
                </c:pt>
                <c:pt idx="375">
                  <c:v>5.4959111061803498E-2</c:v>
                </c:pt>
                <c:pt idx="376">
                  <c:v>8.5501029280056803E-2</c:v>
                </c:pt>
                <c:pt idx="377">
                  <c:v>0.102960227241241</c:v>
                </c:pt>
                <c:pt idx="378">
                  <c:v>0.104285998680636</c:v>
                </c:pt>
                <c:pt idx="379">
                  <c:v>0.10703209313652801</c:v>
                </c:pt>
                <c:pt idx="380">
                  <c:v>8.8748954614910197E-2</c:v>
                </c:pt>
                <c:pt idx="381">
                  <c:v>0.106827802535108</c:v>
                </c:pt>
                <c:pt idx="382">
                  <c:v>8.2073964545740896E-2</c:v>
                </c:pt>
                <c:pt idx="383">
                  <c:v>9.6437077078137701E-2</c:v>
                </c:pt>
                <c:pt idx="384">
                  <c:v>0.108307672162487</c:v>
                </c:pt>
                <c:pt idx="385">
                  <c:v>9.1056923030408798E-2</c:v>
                </c:pt>
                <c:pt idx="386">
                  <c:v>6.6970820264181594E-2</c:v>
                </c:pt>
                <c:pt idx="387">
                  <c:v>5.0666458877703199E-2</c:v>
                </c:pt>
                <c:pt idx="388">
                  <c:v>6.2755703285073397E-3</c:v>
                </c:pt>
                <c:pt idx="389">
                  <c:v>5.1440511771676703E-2</c:v>
                </c:pt>
                <c:pt idx="390">
                  <c:v>2.01247126834509E-2</c:v>
                </c:pt>
                <c:pt idx="391">
                  <c:v>-1.1395354603414001E-3</c:v>
                </c:pt>
                <c:pt idx="392">
                  <c:v>3.9053229568226599E-3</c:v>
                </c:pt>
                <c:pt idx="393">
                  <c:v>5.6867409922905399E-2</c:v>
                </c:pt>
                <c:pt idx="394">
                  <c:v>6.7345969304354297E-2</c:v>
                </c:pt>
                <c:pt idx="395">
                  <c:v>0.10745096130191201</c:v>
                </c:pt>
                <c:pt idx="396">
                  <c:v>3.7498190533329097E-2</c:v>
                </c:pt>
                <c:pt idx="397">
                  <c:v>-2.2509784822622999E-2</c:v>
                </c:pt>
                <c:pt idx="398">
                  <c:v>-2.99872173790969E-2</c:v>
                </c:pt>
                <c:pt idx="399">
                  <c:v>1.5813949326564498E-2</c:v>
                </c:pt>
                <c:pt idx="400">
                  <c:v>3.7554192738070702E-2</c:v>
                </c:pt>
                <c:pt idx="401">
                  <c:v>8.9616676042103494E-2</c:v>
                </c:pt>
                <c:pt idx="402">
                  <c:v>8.7534452440171107E-2</c:v>
                </c:pt>
                <c:pt idx="403">
                  <c:v>6.9093844591345294E-2</c:v>
                </c:pt>
                <c:pt idx="404">
                  <c:v>1.3473171158869099E-2</c:v>
                </c:pt>
                <c:pt idx="405">
                  <c:v>1.6682366130692902E-2</c:v>
                </c:pt>
                <c:pt idx="406">
                  <c:v>2.95696021591835E-2</c:v>
                </c:pt>
                <c:pt idx="407">
                  <c:v>0.14818325973501401</c:v>
                </c:pt>
                <c:pt idx="408">
                  <c:v>8.8845922128166693E-2</c:v>
                </c:pt>
                <c:pt idx="409">
                  <c:v>7.5074030424549396E-2</c:v>
                </c:pt>
                <c:pt idx="410">
                  <c:v>5.7587943624313798E-2</c:v>
                </c:pt>
                <c:pt idx="411">
                  <c:v>6.1755404432831201E-2</c:v>
                </c:pt>
                <c:pt idx="412">
                  <c:v>5.1240829416145703E-2</c:v>
                </c:pt>
                <c:pt idx="413">
                  <c:v>5.8731286412756399E-2</c:v>
                </c:pt>
                <c:pt idx="414">
                  <c:v>8.2776691860947799E-2</c:v>
                </c:pt>
                <c:pt idx="415">
                  <c:v>0.14512694628565301</c:v>
                </c:pt>
                <c:pt idx="416">
                  <c:v>0.101152995477265</c:v>
                </c:pt>
                <c:pt idx="417">
                  <c:v>0.20814839902968299</c:v>
                </c:pt>
                <c:pt idx="418">
                  <c:v>-1.7247217293980099E-2</c:v>
                </c:pt>
                <c:pt idx="419">
                  <c:v>5.9776373327510499E-2</c:v>
                </c:pt>
                <c:pt idx="420">
                  <c:v>2.2308137287480202E-2</c:v>
                </c:pt>
                <c:pt idx="421">
                  <c:v>-1.7790918926679101E-2</c:v>
                </c:pt>
                <c:pt idx="422">
                  <c:v>-4.8239152851452902E-2</c:v>
                </c:pt>
                <c:pt idx="423">
                  <c:v>2.1805456565754101E-2</c:v>
                </c:pt>
                <c:pt idx="424">
                  <c:v>4.44168413139098E-2</c:v>
                </c:pt>
                <c:pt idx="425">
                  <c:v>4.7433890571199198E-2</c:v>
                </c:pt>
                <c:pt idx="426">
                  <c:v>4.5410398755138602E-2</c:v>
                </c:pt>
                <c:pt idx="427">
                  <c:v>3.25269228099722E-2</c:v>
                </c:pt>
                <c:pt idx="428">
                  <c:v>1.11909527808435E-2</c:v>
                </c:pt>
                <c:pt idx="429">
                  <c:v>2.07197771098039E-2</c:v>
                </c:pt>
                <c:pt idx="430">
                  <c:v>2.7635750271361701E-2</c:v>
                </c:pt>
                <c:pt idx="431">
                  <c:v>-9.11085165416603E-3</c:v>
                </c:pt>
                <c:pt idx="432">
                  <c:v>-1.6973626796756101E-2</c:v>
                </c:pt>
                <c:pt idx="433">
                  <c:v>3.6931820042232798E-2</c:v>
                </c:pt>
                <c:pt idx="434">
                  <c:v>8.7488857444499805E-3</c:v>
                </c:pt>
                <c:pt idx="435">
                  <c:v>-5.5424655006595901E-2</c:v>
                </c:pt>
                <c:pt idx="436">
                  <c:v>-6.4154021848246506E-2</c:v>
                </c:pt>
                <c:pt idx="437">
                  <c:v>-4.10518615650474E-2</c:v>
                </c:pt>
                <c:pt idx="438">
                  <c:v>-7.1569180558304704E-2</c:v>
                </c:pt>
                <c:pt idx="439">
                  <c:v>-3.0395188972910301E-2</c:v>
                </c:pt>
                <c:pt idx="440">
                  <c:v>-3.0279943217911699E-2</c:v>
                </c:pt>
                <c:pt idx="441">
                  <c:v>-3.0279943217911699E-2</c:v>
                </c:pt>
                <c:pt idx="442">
                  <c:v>-3.0453951772636101E-2</c:v>
                </c:pt>
                <c:pt idx="443">
                  <c:v>-2.54423291804339E-2</c:v>
                </c:pt>
                <c:pt idx="444">
                  <c:v>-3.0825163913636499E-2</c:v>
                </c:pt>
                <c:pt idx="445">
                  <c:v>-1.9677817077258901E-2</c:v>
                </c:pt>
                <c:pt idx="446">
                  <c:v>-9.9863929366674695E-3</c:v>
                </c:pt>
                <c:pt idx="447">
                  <c:v>-9.9863929366674695E-3</c:v>
                </c:pt>
                <c:pt idx="448">
                  <c:v>-9.9863929366672492E-3</c:v>
                </c:pt>
                <c:pt idx="449">
                  <c:v>-2.0921712877741E-2</c:v>
                </c:pt>
                <c:pt idx="450">
                  <c:v>-2.0921712877741E-2</c:v>
                </c:pt>
                <c:pt idx="451">
                  <c:v>-2.18246605895904E-2</c:v>
                </c:pt>
                <c:pt idx="452">
                  <c:v>-2.18246605895904E-2</c:v>
                </c:pt>
                <c:pt idx="453">
                  <c:v>-2.7613540511459402E-2</c:v>
                </c:pt>
                <c:pt idx="454">
                  <c:v>-2.7613540511459402E-2</c:v>
                </c:pt>
                <c:pt idx="455">
                  <c:v>-3.9585194466572299E-2</c:v>
                </c:pt>
                <c:pt idx="456">
                  <c:v>-4.1654955781546397E-2</c:v>
                </c:pt>
                <c:pt idx="457">
                  <c:v>-3.9585194466572299E-2</c:v>
                </c:pt>
                <c:pt idx="458">
                  <c:v>-3.9585194466572299E-2</c:v>
                </c:pt>
                <c:pt idx="459">
                  <c:v>-3.9585194466572299E-2</c:v>
                </c:pt>
                <c:pt idx="460">
                  <c:v>-3.9585194466572299E-2</c:v>
                </c:pt>
                <c:pt idx="461">
                  <c:v>-3.9585194466572299E-2</c:v>
                </c:pt>
                <c:pt idx="462">
                  <c:v>-2.0380541138456099E-2</c:v>
                </c:pt>
                <c:pt idx="463">
                  <c:v>-4.1654955781546397E-2</c:v>
                </c:pt>
                <c:pt idx="464">
                  <c:v>-3.9585194466572299E-2</c:v>
                </c:pt>
                <c:pt idx="465">
                  <c:v>-3.5670759183580703E-2</c:v>
                </c:pt>
                <c:pt idx="466">
                  <c:v>-4.7172497246240799E-2</c:v>
                </c:pt>
                <c:pt idx="467">
                  <c:v>-3.3883029884183402E-2</c:v>
                </c:pt>
                <c:pt idx="468">
                  <c:v>-4.3984991081983303E-2</c:v>
                </c:pt>
                <c:pt idx="469">
                  <c:v>-4.3558401975669403E-2</c:v>
                </c:pt>
                <c:pt idx="470">
                  <c:v>-2.58778815252407E-2</c:v>
                </c:pt>
                <c:pt idx="471">
                  <c:v>-2.8822946040483601E-2</c:v>
                </c:pt>
                <c:pt idx="472">
                  <c:v>-4.0042436391081598E-2</c:v>
                </c:pt>
                <c:pt idx="473">
                  <c:v>-5.9596739104664301E-2</c:v>
                </c:pt>
                <c:pt idx="474">
                  <c:v>-4.0042436391081598E-2</c:v>
                </c:pt>
                <c:pt idx="475">
                  <c:v>3.6094578806424402E-2</c:v>
                </c:pt>
                <c:pt idx="476">
                  <c:v>4.2406851649920904E-3</c:v>
                </c:pt>
                <c:pt idx="477">
                  <c:v>-5.42552254188692E-2</c:v>
                </c:pt>
                <c:pt idx="478">
                  <c:v>2.49966847065272E-2</c:v>
                </c:pt>
                <c:pt idx="479">
                  <c:v>4.62449339404917E-2</c:v>
                </c:pt>
                <c:pt idx="480">
                  <c:v>1.2214947109212299E-2</c:v>
                </c:pt>
                <c:pt idx="481">
                  <c:v>2.9091204069694201E-2</c:v>
                </c:pt>
                <c:pt idx="482">
                  <c:v>5.5870297838068003E-2</c:v>
                </c:pt>
                <c:pt idx="483">
                  <c:v>9.7526030562671201E-2</c:v>
                </c:pt>
                <c:pt idx="484">
                  <c:v>5.1564836712852002E-2</c:v>
                </c:pt>
                <c:pt idx="485">
                  <c:v>9.6632527093516593E-2</c:v>
                </c:pt>
                <c:pt idx="486">
                  <c:v>0.109703192158316</c:v>
                </c:pt>
                <c:pt idx="487">
                  <c:v>8.7636851275755906E-2</c:v>
                </c:pt>
                <c:pt idx="488">
                  <c:v>0.122057142253491</c:v>
                </c:pt>
                <c:pt idx="489">
                  <c:v>0.119059576568235</c:v>
                </c:pt>
                <c:pt idx="490">
                  <c:v>0.129477355843852</c:v>
                </c:pt>
                <c:pt idx="491">
                  <c:v>0.103662312290143</c:v>
                </c:pt>
                <c:pt idx="492">
                  <c:v>9.1594041729842202E-2</c:v>
                </c:pt>
                <c:pt idx="493">
                  <c:v>8.5307115411930201E-2</c:v>
                </c:pt>
                <c:pt idx="494">
                  <c:v>6.4864644533026899E-2</c:v>
                </c:pt>
                <c:pt idx="495">
                  <c:v>7.0562042047137702E-2</c:v>
                </c:pt>
                <c:pt idx="496">
                  <c:v>7.5963669535809394E-2</c:v>
                </c:pt>
                <c:pt idx="497">
                  <c:v>8.4928854964827494E-2</c:v>
                </c:pt>
                <c:pt idx="498">
                  <c:v>9.6207332066484894E-2</c:v>
                </c:pt>
                <c:pt idx="499">
                  <c:v>8.2284361346506907E-2</c:v>
                </c:pt>
                <c:pt idx="500">
                  <c:v>7.8814912039223597E-2</c:v>
                </c:pt>
                <c:pt idx="501">
                  <c:v>5.7481350105292803E-2</c:v>
                </c:pt>
                <c:pt idx="502">
                  <c:v>3.7487560109365999E-3</c:v>
                </c:pt>
                <c:pt idx="503">
                  <c:v>4.2617479114475297E-2</c:v>
                </c:pt>
                <c:pt idx="504">
                  <c:v>-1.09209848955935E-2</c:v>
                </c:pt>
                <c:pt idx="505">
                  <c:v>8.3481649726482504E-2</c:v>
                </c:pt>
                <c:pt idx="506">
                  <c:v>0.106080960486671</c:v>
                </c:pt>
                <c:pt idx="507">
                  <c:v>0.121863275035276</c:v>
                </c:pt>
                <c:pt idx="508">
                  <c:v>9.9018149158542401E-2</c:v>
                </c:pt>
                <c:pt idx="509">
                  <c:v>0.10128889088720699</c:v>
                </c:pt>
                <c:pt idx="510">
                  <c:v>4.9610272441506398E-2</c:v>
                </c:pt>
                <c:pt idx="511">
                  <c:v>6.2657488340398498E-2</c:v>
                </c:pt>
                <c:pt idx="512">
                  <c:v>7.8681563052513698E-2</c:v>
                </c:pt>
                <c:pt idx="513">
                  <c:v>7.5549077244292301E-2</c:v>
                </c:pt>
                <c:pt idx="514">
                  <c:v>2.7713623389272898E-2</c:v>
                </c:pt>
                <c:pt idx="515">
                  <c:v>2.4847022904889101E-2</c:v>
                </c:pt>
                <c:pt idx="516">
                  <c:v>2.3677377666105202E-2</c:v>
                </c:pt>
                <c:pt idx="517">
                  <c:v>3.0189290119913802E-2</c:v>
                </c:pt>
                <c:pt idx="518">
                  <c:v>3.7535068873841101E-2</c:v>
                </c:pt>
                <c:pt idx="519">
                  <c:v>6.6126653174459898E-2</c:v>
                </c:pt>
                <c:pt idx="520">
                  <c:v>4.6689096171859998E-2</c:v>
                </c:pt>
                <c:pt idx="521">
                  <c:v>8.1997037362502703E-2</c:v>
                </c:pt>
                <c:pt idx="522">
                  <c:v>3.4001651811954102E-2</c:v>
                </c:pt>
                <c:pt idx="523">
                  <c:v>7.1503652011146501E-2</c:v>
                </c:pt>
                <c:pt idx="524">
                  <c:v>2.6387738797197299E-2</c:v>
                </c:pt>
                <c:pt idx="525">
                  <c:v>1.8857262723601598E-2</c:v>
                </c:pt>
                <c:pt idx="526">
                  <c:v>5.8738436400085298E-3</c:v>
                </c:pt>
                <c:pt idx="527">
                  <c:v>0.10744803666078501</c:v>
                </c:pt>
                <c:pt idx="528">
                  <c:v>4.6322395778356701E-2</c:v>
                </c:pt>
                <c:pt idx="529">
                  <c:v>2.8856165405521699E-2</c:v>
                </c:pt>
                <c:pt idx="530">
                  <c:v>1.9907564009328398E-2</c:v>
                </c:pt>
                <c:pt idx="531">
                  <c:v>-1.80300491654183E-3</c:v>
                </c:pt>
                <c:pt idx="532">
                  <c:v>-3.3851385691321401E-3</c:v>
                </c:pt>
                <c:pt idx="533">
                  <c:v>3.3621877284925702E-2</c:v>
                </c:pt>
                <c:pt idx="534">
                  <c:v>1.0055478409468599E-2</c:v>
                </c:pt>
                <c:pt idx="535">
                  <c:v>1.2001921768963E-2</c:v>
                </c:pt>
                <c:pt idx="536">
                  <c:v>3.27805986819718E-2</c:v>
                </c:pt>
                <c:pt idx="537">
                  <c:v>2.3561119642653498E-2</c:v>
                </c:pt>
                <c:pt idx="538">
                  <c:v>4.2436316266479798E-2</c:v>
                </c:pt>
                <c:pt idx="539">
                  <c:v>5.0927846988356902E-2</c:v>
                </c:pt>
                <c:pt idx="540">
                  <c:v>5.3767786217990603E-2</c:v>
                </c:pt>
                <c:pt idx="541">
                  <c:v>3.7471775526193497E-2</c:v>
                </c:pt>
                <c:pt idx="542">
                  <c:v>-2.0900011544966401E-2</c:v>
                </c:pt>
                <c:pt idx="543">
                  <c:v>4.6910392079891797E-2</c:v>
                </c:pt>
                <c:pt idx="544">
                  <c:v>5.2887276576177797E-2</c:v>
                </c:pt>
                <c:pt idx="545">
                  <c:v>5.50569370835121E-2</c:v>
                </c:pt>
                <c:pt idx="546">
                  <c:v>3.5735151785311198E-2</c:v>
                </c:pt>
                <c:pt idx="547">
                  <c:v>3.8655802736479998E-2</c:v>
                </c:pt>
                <c:pt idx="548">
                  <c:v>5.6856612966482901E-2</c:v>
                </c:pt>
                <c:pt idx="549">
                  <c:v>7.6476492986071204E-2</c:v>
                </c:pt>
                <c:pt idx="550">
                  <c:v>5.2175694309385602E-2</c:v>
                </c:pt>
                <c:pt idx="551">
                  <c:v>4.8986257596248299E-2</c:v>
                </c:pt>
                <c:pt idx="552">
                  <c:v>-2.5513243042072299E-3</c:v>
                </c:pt>
                <c:pt idx="553">
                  <c:v>9.3155851162273595E-2</c:v>
                </c:pt>
                <c:pt idx="554">
                  <c:v>8.2412241547962201E-2</c:v>
                </c:pt>
                <c:pt idx="555">
                  <c:v>0.13104489442167899</c:v>
                </c:pt>
                <c:pt idx="556">
                  <c:v>0.10569266987005101</c:v>
                </c:pt>
                <c:pt idx="557">
                  <c:v>0.13551502196725199</c:v>
                </c:pt>
                <c:pt idx="558">
                  <c:v>9.2040230949894594E-2</c:v>
                </c:pt>
                <c:pt idx="559">
                  <c:v>0.10310406828070801</c:v>
                </c:pt>
                <c:pt idx="560">
                  <c:v>8.7406179290189401E-2</c:v>
                </c:pt>
                <c:pt idx="561">
                  <c:v>0.12604738014686101</c:v>
                </c:pt>
                <c:pt idx="562">
                  <c:v>4.9017246654751101E-2</c:v>
                </c:pt>
                <c:pt idx="563">
                  <c:v>9.8348098120706995E-2</c:v>
                </c:pt>
                <c:pt idx="564">
                  <c:v>6.3777030890375105E-2</c:v>
                </c:pt>
                <c:pt idx="565">
                  <c:v>0.11388812578527099</c:v>
                </c:pt>
                <c:pt idx="566">
                  <c:v>9.4226732669886196E-2</c:v>
                </c:pt>
                <c:pt idx="567">
                  <c:v>8.4404798608501697E-2</c:v>
                </c:pt>
                <c:pt idx="568">
                  <c:v>3.9164804590517001E-2</c:v>
                </c:pt>
                <c:pt idx="569">
                  <c:v>5.4249831260251E-2</c:v>
                </c:pt>
                <c:pt idx="570">
                  <c:v>2.01862938907451E-2</c:v>
                </c:pt>
                <c:pt idx="571">
                  <c:v>5.0097325608815697E-2</c:v>
                </c:pt>
                <c:pt idx="572">
                  <c:v>2.6669183088692899E-2</c:v>
                </c:pt>
                <c:pt idx="573">
                  <c:v>0.150702969816678</c:v>
                </c:pt>
                <c:pt idx="574">
                  <c:v>0.12031718791754401</c:v>
                </c:pt>
                <c:pt idx="575">
                  <c:v>0.114656913935235</c:v>
                </c:pt>
                <c:pt idx="576">
                  <c:v>0.12796873865122199</c:v>
                </c:pt>
                <c:pt idx="577">
                  <c:v>0.13959225152256399</c:v>
                </c:pt>
                <c:pt idx="578">
                  <c:v>0.13781210179167999</c:v>
                </c:pt>
                <c:pt idx="579">
                  <c:v>0.155079130473809</c:v>
                </c:pt>
                <c:pt idx="580">
                  <c:v>0.133523886506658</c:v>
                </c:pt>
                <c:pt idx="581">
                  <c:v>0.118220144550575</c:v>
                </c:pt>
                <c:pt idx="582">
                  <c:v>0.13599942181403801</c:v>
                </c:pt>
                <c:pt idx="583">
                  <c:v>0.123750813824777</c:v>
                </c:pt>
                <c:pt idx="584">
                  <c:v>0.14038487345315001</c:v>
                </c:pt>
                <c:pt idx="585">
                  <c:v>0.14114612855741601</c:v>
                </c:pt>
                <c:pt idx="586">
                  <c:v>0.14948250903229801</c:v>
                </c:pt>
                <c:pt idx="587">
                  <c:v>0.168266032793878</c:v>
                </c:pt>
                <c:pt idx="588">
                  <c:v>0.120899913632829</c:v>
                </c:pt>
                <c:pt idx="589">
                  <c:v>0.117277404092646</c:v>
                </c:pt>
                <c:pt idx="590">
                  <c:v>0.120345410872784</c:v>
                </c:pt>
                <c:pt idx="591">
                  <c:v>0.13561755547784399</c:v>
                </c:pt>
                <c:pt idx="592">
                  <c:v>0.199907076818747</c:v>
                </c:pt>
                <c:pt idx="593">
                  <c:v>0.235793049975003</c:v>
                </c:pt>
                <c:pt idx="594">
                  <c:v>0.15936201726330801</c:v>
                </c:pt>
                <c:pt idx="595">
                  <c:v>0.12834504064112101</c:v>
                </c:pt>
                <c:pt idx="596">
                  <c:v>0.131122960922816</c:v>
                </c:pt>
                <c:pt idx="597">
                  <c:v>0.139069351507217</c:v>
                </c:pt>
                <c:pt idx="598">
                  <c:v>0.121854653518173</c:v>
                </c:pt>
                <c:pt idx="599">
                  <c:v>0.15676258779618299</c:v>
                </c:pt>
                <c:pt idx="600">
                  <c:v>0.14039021254230999</c:v>
                </c:pt>
                <c:pt idx="601">
                  <c:v>0.16242910161086399</c:v>
                </c:pt>
                <c:pt idx="602">
                  <c:v>0.15156219252565101</c:v>
                </c:pt>
                <c:pt idx="603">
                  <c:v>0.14672194188388901</c:v>
                </c:pt>
                <c:pt idx="604">
                  <c:v>0.148369311726361</c:v>
                </c:pt>
                <c:pt idx="605">
                  <c:v>0.15174139423838001</c:v>
                </c:pt>
                <c:pt idx="606">
                  <c:v>0.19629773349893001</c:v>
                </c:pt>
                <c:pt idx="607">
                  <c:v>0.17450705273318001</c:v>
                </c:pt>
                <c:pt idx="608">
                  <c:v>0.14662245704749699</c:v>
                </c:pt>
                <c:pt idx="609">
                  <c:v>0.22097614559697301</c:v>
                </c:pt>
                <c:pt idx="610">
                  <c:v>0.21587577752561701</c:v>
                </c:pt>
                <c:pt idx="611">
                  <c:v>0.24116870981386099</c:v>
                </c:pt>
                <c:pt idx="612">
                  <c:v>0.26330757090474499</c:v>
                </c:pt>
                <c:pt idx="613">
                  <c:v>0.24410249898026001</c:v>
                </c:pt>
                <c:pt idx="614">
                  <c:v>0.28773944684833602</c:v>
                </c:pt>
                <c:pt idx="615">
                  <c:v>0.35628534627411101</c:v>
                </c:pt>
                <c:pt idx="616">
                  <c:v>0.3031728500225</c:v>
                </c:pt>
                <c:pt idx="617">
                  <c:v>0.49207194812631999</c:v>
                </c:pt>
                <c:pt idx="618">
                  <c:v>0.45530007707561998</c:v>
                </c:pt>
                <c:pt idx="619">
                  <c:v>0.402456560575499</c:v>
                </c:pt>
                <c:pt idx="620">
                  <c:v>-1.11441039603248E-2</c:v>
                </c:pt>
                <c:pt idx="621">
                  <c:v>4.1774750672062898E-2</c:v>
                </c:pt>
                <c:pt idx="622">
                  <c:v>1.23244075756121E-2</c:v>
                </c:pt>
                <c:pt idx="623">
                  <c:v>3.5525563972301298E-2</c:v>
                </c:pt>
                <c:pt idx="624">
                  <c:v>2.5754282952764801E-2</c:v>
                </c:pt>
                <c:pt idx="625">
                  <c:v>9.1175971909145392E-3</c:v>
                </c:pt>
                <c:pt idx="626">
                  <c:v>2.7446626666517201E-2</c:v>
                </c:pt>
                <c:pt idx="627">
                  <c:v>-2.1355086586281002E-2</c:v>
                </c:pt>
                <c:pt idx="628">
                  <c:v>-4.6534701619715896E-3</c:v>
                </c:pt>
                <c:pt idx="629">
                  <c:v>-3.31408679764888E-3</c:v>
                </c:pt>
                <c:pt idx="630">
                  <c:v>3.6327993505254501E-2</c:v>
                </c:pt>
                <c:pt idx="631">
                  <c:v>2.7621154213098398E-2</c:v>
                </c:pt>
                <c:pt idx="632">
                  <c:v>-1.7828607862840601E-2</c:v>
                </c:pt>
                <c:pt idx="633">
                  <c:v>-3.3379523809768902E-3</c:v>
                </c:pt>
                <c:pt idx="634">
                  <c:v>-2.4469893350699001E-2</c:v>
                </c:pt>
                <c:pt idx="635">
                  <c:v>-2.5343568431451999E-2</c:v>
                </c:pt>
                <c:pt idx="636" formatCode="0.00E+00">
                  <c:v>-4.8446875577501299E-4</c:v>
                </c:pt>
                <c:pt idx="637">
                  <c:v>1.1987287221582399E-2</c:v>
                </c:pt>
                <c:pt idx="638" formatCode="0.00E+00">
                  <c:v>-2.8119105920062198E-2</c:v>
                </c:pt>
                <c:pt idx="639">
                  <c:v>-4.7641403789373697E-2</c:v>
                </c:pt>
                <c:pt idx="640">
                  <c:v>-3.2836937078550399E-2</c:v>
                </c:pt>
                <c:pt idx="641">
                  <c:v>-1.2320791699240399E-2</c:v>
                </c:pt>
                <c:pt idx="642">
                  <c:v>-2.46433748840946E-3</c:v>
                </c:pt>
                <c:pt idx="643">
                  <c:v>-6.8991408039829E-3</c:v>
                </c:pt>
                <c:pt idx="644">
                  <c:v>-4.7207425924593498E-3</c:v>
                </c:pt>
                <c:pt idx="645">
                  <c:v>-2.1281080985882699E-2</c:v>
                </c:pt>
                <c:pt idx="646">
                  <c:v>-2.0131991006725601E-2</c:v>
                </c:pt>
                <c:pt idx="647">
                  <c:v>-8.9624557734260205E-3</c:v>
                </c:pt>
                <c:pt idx="648" formatCode="0.00E+00">
                  <c:v>-3.96891989902226E-5</c:v>
                </c:pt>
                <c:pt idx="649">
                  <c:v>4.0169062714644203E-2</c:v>
                </c:pt>
                <c:pt idx="650" formatCode="0.00E+00">
                  <c:v>8.0305296266810197E-2</c:v>
                </c:pt>
                <c:pt idx="651">
                  <c:v>8.9371732350898E-2</c:v>
                </c:pt>
                <c:pt idx="652">
                  <c:v>3.6935762638542702E-2</c:v>
                </c:pt>
                <c:pt idx="653">
                  <c:v>8.32424003539089E-3</c:v>
                </c:pt>
                <c:pt idx="654">
                  <c:v>7.1169695552970504E-3</c:v>
                </c:pt>
                <c:pt idx="655">
                  <c:v>2.7811190627168698E-2</c:v>
                </c:pt>
                <c:pt idx="656">
                  <c:v>4.3848479630856901E-3</c:v>
                </c:pt>
                <c:pt idx="657">
                  <c:v>3.1428198477138201E-2</c:v>
                </c:pt>
                <c:pt idx="658">
                  <c:v>5.72064925487187E-2</c:v>
                </c:pt>
                <c:pt idx="659">
                  <c:v>3.6358509676665401E-2</c:v>
                </c:pt>
                <c:pt idx="660">
                  <c:v>6.5152289263551599E-2</c:v>
                </c:pt>
                <c:pt idx="661">
                  <c:v>0.10931907339383901</c:v>
                </c:pt>
                <c:pt idx="662">
                  <c:v>9.2641128280441506E-2</c:v>
                </c:pt>
                <c:pt idx="663">
                  <c:v>9.48810236495536E-2</c:v>
                </c:pt>
                <c:pt idx="664">
                  <c:v>9.3967504340180405E-2</c:v>
                </c:pt>
                <c:pt idx="665">
                  <c:v>9.4881023649553406E-2</c:v>
                </c:pt>
                <c:pt idx="666">
                  <c:v>0.10214310862138801</c:v>
                </c:pt>
                <c:pt idx="667">
                  <c:v>9.2641128280441506E-2</c:v>
                </c:pt>
                <c:pt idx="668">
                  <c:v>7.6394480256450195E-2</c:v>
                </c:pt>
                <c:pt idx="669">
                  <c:v>9.2355666329835495E-2</c:v>
                </c:pt>
                <c:pt idx="670">
                  <c:v>8.4096595819399295E-2</c:v>
                </c:pt>
                <c:pt idx="671">
                  <c:v>0.121853757397529</c:v>
                </c:pt>
                <c:pt idx="672">
                  <c:v>1.5367863899465199E-2</c:v>
                </c:pt>
                <c:pt idx="673">
                  <c:v>7.6209300814908496E-2</c:v>
                </c:pt>
                <c:pt idx="674">
                  <c:v>5.6733370891274698E-2</c:v>
                </c:pt>
                <c:pt idx="675">
                  <c:v>0.11041834889086501</c:v>
                </c:pt>
                <c:pt idx="676">
                  <c:v>0.14220225989930399</c:v>
                </c:pt>
                <c:pt idx="677">
                  <c:v>0.15645451615071099</c:v>
                </c:pt>
                <c:pt idx="678">
                  <c:v>0.20093525409507801</c:v>
                </c:pt>
                <c:pt idx="679">
                  <c:v>0.211434241713395</c:v>
                </c:pt>
                <c:pt idx="680">
                  <c:v>0.18000990099866099</c:v>
                </c:pt>
                <c:pt idx="681">
                  <c:v>0.175016784480205</c:v>
                </c:pt>
                <c:pt idx="682">
                  <c:v>0.175016784480205</c:v>
                </c:pt>
                <c:pt idx="683">
                  <c:v>0.21405607425241899</c:v>
                </c:pt>
                <c:pt idx="684">
                  <c:v>0.204211158331669</c:v>
                </c:pt>
                <c:pt idx="685">
                  <c:v>0.204211158331669</c:v>
                </c:pt>
                <c:pt idx="686">
                  <c:v>0.204590013115756</c:v>
                </c:pt>
                <c:pt idx="687">
                  <c:v>0.21806232350579499</c:v>
                </c:pt>
                <c:pt idx="688">
                  <c:v>0.22013887176375499</c:v>
                </c:pt>
                <c:pt idx="689">
                  <c:v>0.22188486439947999</c:v>
                </c:pt>
                <c:pt idx="690">
                  <c:v>0.22188486439947999</c:v>
                </c:pt>
                <c:pt idx="691">
                  <c:v>0.21492128316867301</c:v>
                </c:pt>
                <c:pt idx="692">
                  <c:v>0.21711532337497699</c:v>
                </c:pt>
                <c:pt idx="693">
                  <c:v>0.24618104213582601</c:v>
                </c:pt>
                <c:pt idx="694">
                  <c:v>0.23051409834172801</c:v>
                </c:pt>
                <c:pt idx="695">
                  <c:v>0.221325423791391</c:v>
                </c:pt>
                <c:pt idx="696">
                  <c:v>0.19193815207795201</c:v>
                </c:pt>
                <c:pt idx="697">
                  <c:v>0.17612690919386501</c:v>
                </c:pt>
                <c:pt idx="698">
                  <c:v>0.20570601313466899</c:v>
                </c:pt>
                <c:pt idx="699">
                  <c:v>0.19387218083406799</c:v>
                </c:pt>
                <c:pt idx="700">
                  <c:v>0.22044612329594901</c:v>
                </c:pt>
                <c:pt idx="701">
                  <c:v>0.185020271807113</c:v>
                </c:pt>
                <c:pt idx="702">
                  <c:v>0.178959743649515</c:v>
                </c:pt>
                <c:pt idx="703">
                  <c:v>0.17256602404698701</c:v>
                </c:pt>
                <c:pt idx="704">
                  <c:v>0.205239771390479</c:v>
                </c:pt>
                <c:pt idx="705">
                  <c:v>0.196953585012377</c:v>
                </c:pt>
                <c:pt idx="706">
                  <c:v>0.21205225519273599</c:v>
                </c:pt>
                <c:pt idx="707">
                  <c:v>0.22541735649751099</c:v>
                </c:pt>
                <c:pt idx="708">
                  <c:v>0.188366931581781</c:v>
                </c:pt>
                <c:pt idx="709">
                  <c:v>0.20298422745736999</c:v>
                </c:pt>
                <c:pt idx="710">
                  <c:v>0.265220760302742</c:v>
                </c:pt>
                <c:pt idx="711">
                  <c:v>0.26662284219104698</c:v>
                </c:pt>
                <c:pt idx="712">
                  <c:v>0.280871696003481</c:v>
                </c:pt>
                <c:pt idx="713">
                  <c:v>0.27579039182352</c:v>
                </c:pt>
                <c:pt idx="714">
                  <c:v>0.27453661118616102</c:v>
                </c:pt>
                <c:pt idx="715">
                  <c:v>0.261088870712746</c:v>
                </c:pt>
                <c:pt idx="716">
                  <c:v>0.25943156835275899</c:v>
                </c:pt>
                <c:pt idx="717">
                  <c:v>0.28426027504726398</c:v>
                </c:pt>
                <c:pt idx="718">
                  <c:v>0.28598361106078102</c:v>
                </c:pt>
                <c:pt idx="719">
                  <c:v>0.26589674826741599</c:v>
                </c:pt>
                <c:pt idx="720">
                  <c:v>0.26828188077272702</c:v>
                </c:pt>
                <c:pt idx="721">
                  <c:v>0.26451775267121502</c:v>
                </c:pt>
                <c:pt idx="722">
                  <c:v>0.24109014670958301</c:v>
                </c:pt>
                <c:pt idx="723">
                  <c:v>0.28653956632953598</c:v>
                </c:pt>
                <c:pt idx="724">
                  <c:v>0.31491708276833402</c:v>
                </c:pt>
                <c:pt idx="725">
                  <c:v>0.31463348742953601</c:v>
                </c:pt>
                <c:pt idx="726">
                  <c:v>0.26328998046257202</c:v>
                </c:pt>
                <c:pt idx="727">
                  <c:v>0.375811192147749</c:v>
                </c:pt>
                <c:pt idx="728">
                  <c:v>0.31483482315945499</c:v>
                </c:pt>
                <c:pt idx="729">
                  <c:v>0.30932083789646903</c:v>
                </c:pt>
                <c:pt idx="730">
                  <c:v>0.29458736883560199</c:v>
                </c:pt>
                <c:pt idx="731">
                  <c:v>0.33635465232852102</c:v>
                </c:pt>
                <c:pt idx="732">
                  <c:v>0.26076727883359502</c:v>
                </c:pt>
                <c:pt idx="733">
                  <c:v>0.33387449979702899</c:v>
                </c:pt>
                <c:pt idx="734">
                  <c:v>0.35113680779425699</c:v>
                </c:pt>
                <c:pt idx="735">
                  <c:v>0.32673047629320001</c:v>
                </c:pt>
                <c:pt idx="736">
                  <c:v>0.335921468526587</c:v>
                </c:pt>
                <c:pt idx="737">
                  <c:v>0.32672880668919002</c:v>
                </c:pt>
                <c:pt idx="738">
                  <c:v>0.28829464117373499</c:v>
                </c:pt>
                <c:pt idx="739">
                  <c:v>0.28962322771628202</c:v>
                </c:pt>
                <c:pt idx="740">
                  <c:v>0.34207716279126599</c:v>
                </c:pt>
                <c:pt idx="741">
                  <c:v>0.31954724550151098</c:v>
                </c:pt>
                <c:pt idx="742">
                  <c:v>0.265554885179005</c:v>
                </c:pt>
                <c:pt idx="743">
                  <c:v>0.271848216574335</c:v>
                </c:pt>
                <c:pt idx="744">
                  <c:v>0.24789440826335199</c:v>
                </c:pt>
                <c:pt idx="745">
                  <c:v>0.33064067363605998</c:v>
                </c:pt>
                <c:pt idx="746">
                  <c:v>0.31600523962882598</c:v>
                </c:pt>
                <c:pt idx="747">
                  <c:v>0.30764273796583602</c:v>
                </c:pt>
                <c:pt idx="748">
                  <c:v>0.33538056410732803</c:v>
                </c:pt>
                <c:pt idx="749">
                  <c:v>0.313310039703532</c:v>
                </c:pt>
                <c:pt idx="750">
                  <c:v>0.27079662994958897</c:v>
                </c:pt>
                <c:pt idx="751">
                  <c:v>0.29016431000293202</c:v>
                </c:pt>
                <c:pt idx="752">
                  <c:v>0.31920814676769499</c:v>
                </c:pt>
                <c:pt idx="753">
                  <c:v>0.32535953517717497</c:v>
                </c:pt>
                <c:pt idx="754">
                  <c:v>0.33264085792905801</c:v>
                </c:pt>
                <c:pt idx="755">
                  <c:v>0.389768856708605</c:v>
                </c:pt>
                <c:pt idx="756">
                  <c:v>0.38028214502378599</c:v>
                </c:pt>
                <c:pt idx="757">
                  <c:v>0.52844008845150903</c:v>
                </c:pt>
                <c:pt idx="758">
                  <c:v>0.51512159514799605</c:v>
                </c:pt>
                <c:pt idx="759">
                  <c:v>0.50001424288247098</c:v>
                </c:pt>
                <c:pt idx="760">
                  <c:v>0.50195014314180897</c:v>
                </c:pt>
                <c:pt idx="761">
                  <c:v>0.50272728471567996</c:v>
                </c:pt>
                <c:pt idx="762">
                  <c:v>0.473874733979817</c:v>
                </c:pt>
                <c:pt idx="763">
                  <c:v>0.477682917435304</c:v>
                </c:pt>
                <c:pt idx="764">
                  <c:v>0.561445850316172</c:v>
                </c:pt>
                <c:pt idx="765">
                  <c:v>0.55131505855952301</c:v>
                </c:pt>
                <c:pt idx="766">
                  <c:v>0.49949388139310402</c:v>
                </c:pt>
                <c:pt idx="767">
                  <c:v>0.48391862689287202</c:v>
                </c:pt>
                <c:pt idx="768">
                  <c:v>0.55370434444554995</c:v>
                </c:pt>
                <c:pt idx="769">
                  <c:v>0.55511167302425002</c:v>
                </c:pt>
                <c:pt idx="770">
                  <c:v>0.57486982313746504</c:v>
                </c:pt>
                <c:pt idx="771">
                  <c:v>0.57856026031749996</c:v>
                </c:pt>
                <c:pt idx="772">
                  <c:v>0.549407300888199</c:v>
                </c:pt>
                <c:pt idx="773">
                  <c:v>0.70092513628319297</c:v>
                </c:pt>
                <c:pt idx="774">
                  <c:v>0.71024869062493601</c:v>
                </c:pt>
                <c:pt idx="775">
                  <c:v>0.68580208978216695</c:v>
                </c:pt>
                <c:pt idx="776">
                  <c:v>0.63737526657688903</c:v>
                </c:pt>
                <c:pt idx="777">
                  <c:v>0.57119935598288296</c:v>
                </c:pt>
                <c:pt idx="778">
                  <c:v>0.63435424064141499</c:v>
                </c:pt>
                <c:pt idx="779">
                  <c:v>0.83228800910943501</c:v>
                </c:pt>
                <c:pt idx="780">
                  <c:v>2.86360104584646E-2</c:v>
                </c:pt>
                <c:pt idx="781">
                  <c:v>2.6773118169793601E-2</c:v>
                </c:pt>
                <c:pt idx="782">
                  <c:v>3.9626161218122499E-3</c:v>
                </c:pt>
                <c:pt idx="783">
                  <c:v>3.5583367817060202E-2</c:v>
                </c:pt>
                <c:pt idx="784">
                  <c:v>5.7592294556614902E-2</c:v>
                </c:pt>
                <c:pt idx="785">
                  <c:v>6.4907287720224804E-2</c:v>
                </c:pt>
                <c:pt idx="786">
                  <c:v>9.5829624639652097E-2</c:v>
                </c:pt>
                <c:pt idx="787">
                  <c:v>8.0802414297842295E-2</c:v>
                </c:pt>
                <c:pt idx="788">
                  <c:v>3.4192373491293601E-2</c:v>
                </c:pt>
                <c:pt idx="789">
                  <c:v>3.6399458461039397E-2</c:v>
                </c:pt>
                <c:pt idx="790">
                  <c:v>4.4261630207783398E-2</c:v>
                </c:pt>
                <c:pt idx="791">
                  <c:v>3.87657430796262E-2</c:v>
                </c:pt>
                <c:pt idx="792">
                  <c:v>4.0607847663329102E-2</c:v>
                </c:pt>
                <c:pt idx="793">
                  <c:v>4.0607847663329102E-2</c:v>
                </c:pt>
                <c:pt idx="794">
                  <c:v>-1.1910355990284E-2</c:v>
                </c:pt>
                <c:pt idx="795">
                  <c:v>-1.1910355990284E-2</c:v>
                </c:pt>
                <c:pt idx="796">
                  <c:v>-3.8824668094498298E-2</c:v>
                </c:pt>
                <c:pt idx="797">
                  <c:v>5.5070541907741903E-2</c:v>
                </c:pt>
                <c:pt idx="798">
                  <c:v>4.67795747961747E-2</c:v>
                </c:pt>
                <c:pt idx="799">
                  <c:v>2.0404634716996099E-2</c:v>
                </c:pt>
                <c:pt idx="800">
                  <c:v>3.6366838376973701E-2</c:v>
                </c:pt>
                <c:pt idx="801">
                  <c:v>4.1803753155296101E-2</c:v>
                </c:pt>
                <c:pt idx="802">
                  <c:v>9.6132488118589807E-3</c:v>
                </c:pt>
                <c:pt idx="803">
                  <c:v>2.6820203617843898E-2</c:v>
                </c:pt>
                <c:pt idx="804">
                  <c:v>1.4082271933643E-2</c:v>
                </c:pt>
                <c:pt idx="805">
                  <c:v>1.85253144111607E-2</c:v>
                </c:pt>
                <c:pt idx="806">
                  <c:v>1.6926868430097299E-2</c:v>
                </c:pt>
                <c:pt idx="807">
                  <c:v>-1.36818605433575E-2</c:v>
                </c:pt>
                <c:pt idx="808">
                  <c:v>-1.9703691882378301E-2</c:v>
                </c:pt>
                <c:pt idx="809">
                  <c:v>-1.8877506495392701E-2</c:v>
                </c:pt>
                <c:pt idx="810">
                  <c:v>-1.67372186208283E-2</c:v>
                </c:pt>
                <c:pt idx="811">
                  <c:v>-1.1735002470097899E-2</c:v>
                </c:pt>
                <c:pt idx="812">
                  <c:v>-2.3227407114027401E-2</c:v>
                </c:pt>
                <c:pt idx="813">
                  <c:v>-3.6009535495834702E-2</c:v>
                </c:pt>
                <c:pt idx="814">
                  <c:v>-1.03852574095573E-2</c:v>
                </c:pt>
                <c:pt idx="815">
                  <c:v>-1.07160047274965E-2</c:v>
                </c:pt>
                <c:pt idx="816">
                  <c:v>-7.3889549064474994E-2</c:v>
                </c:pt>
                <c:pt idx="817">
                  <c:v>-3.0362462186949098E-2</c:v>
                </c:pt>
                <c:pt idx="818">
                  <c:v>-4.5461301251762801E-2</c:v>
                </c:pt>
                <c:pt idx="819">
                  <c:v>-5.6103969622666103E-2</c:v>
                </c:pt>
                <c:pt idx="820">
                  <c:v>-3.4976287103417603E-2</c:v>
                </c:pt>
                <c:pt idx="821">
                  <c:v>-8.6069823215316699E-2</c:v>
                </c:pt>
                <c:pt idx="822">
                  <c:v>-6.1206861861350798E-2</c:v>
                </c:pt>
                <c:pt idx="823">
                  <c:v>-3.35733713721975E-2</c:v>
                </c:pt>
                <c:pt idx="824">
                  <c:v>-4.5344211729487098E-2</c:v>
                </c:pt>
                <c:pt idx="825">
                  <c:v>-5.00982649331203E-2</c:v>
                </c:pt>
                <c:pt idx="826">
                  <c:v>-6.89067119433006E-2</c:v>
                </c:pt>
                <c:pt idx="827">
                  <c:v>-3.6926207747444102E-2</c:v>
                </c:pt>
                <c:pt idx="828">
                  <c:v>6.7075013518054201E-3</c:v>
                </c:pt>
                <c:pt idx="829">
                  <c:v>-3.44585662585414E-2</c:v>
                </c:pt>
                <c:pt idx="830">
                  <c:v>-4.0185313559992497E-2</c:v>
                </c:pt>
                <c:pt idx="831">
                  <c:v>-2.15556715430564E-2</c:v>
                </c:pt>
                <c:pt idx="832">
                  <c:v>2.5819298314115799E-3</c:v>
                </c:pt>
                <c:pt idx="833">
                  <c:v>-3.2466771606586203E-2</c:v>
                </c:pt>
                <c:pt idx="834">
                  <c:v>-3.8247642947660303E-2</c:v>
                </c:pt>
                <c:pt idx="835">
                  <c:v>1.41547122398311E-3</c:v>
                </c:pt>
                <c:pt idx="836">
                  <c:v>1.37711744384416E-3</c:v>
                </c:pt>
                <c:pt idx="837">
                  <c:v>1.3138626554448101E-2</c:v>
                </c:pt>
                <c:pt idx="838">
                  <c:v>9.0413967701542294E-2</c:v>
                </c:pt>
                <c:pt idx="839">
                  <c:v>3.0189435531931399E-2</c:v>
                </c:pt>
                <c:pt idx="840">
                  <c:v>7.1928647126550296E-2</c:v>
                </c:pt>
                <c:pt idx="841">
                  <c:v>6.1346883659814298E-2</c:v>
                </c:pt>
                <c:pt idx="842">
                  <c:v>8.3964123360613804E-2</c:v>
                </c:pt>
                <c:pt idx="843">
                  <c:v>2.5002583156355299E-2</c:v>
                </c:pt>
                <c:pt idx="844">
                  <c:v>4.0961037136275399E-2</c:v>
                </c:pt>
                <c:pt idx="845">
                  <c:v>-2.4417985418805299E-2</c:v>
                </c:pt>
                <c:pt idx="846">
                  <c:v>-6.4456221052537399E-2</c:v>
                </c:pt>
                <c:pt idx="847">
                  <c:v>6.1987238466052396E-3</c:v>
                </c:pt>
                <c:pt idx="848">
                  <c:v>-2.9348404048921101E-2</c:v>
                </c:pt>
                <c:pt idx="849">
                  <c:v>-9.6346714523608698E-2</c:v>
                </c:pt>
                <c:pt idx="850">
                  <c:v>-9.5869027568374204E-2</c:v>
                </c:pt>
                <c:pt idx="851">
                  <c:v>-3.3904401501460402E-2</c:v>
                </c:pt>
                <c:pt idx="852">
                  <c:v>2.07408650548144E-2</c:v>
                </c:pt>
                <c:pt idx="853">
                  <c:v>3.1354370837809897E-2</c:v>
                </c:pt>
                <c:pt idx="854">
                  <c:v>4.4253797027757197E-2</c:v>
                </c:pt>
                <c:pt idx="855">
                  <c:v>1.36796372120429E-2</c:v>
                </c:pt>
                <c:pt idx="856">
                  <c:v>-2.1981150053827302E-2</c:v>
                </c:pt>
                <c:pt idx="857">
                  <c:v>-2.1159155750324302E-2</c:v>
                </c:pt>
                <c:pt idx="858">
                  <c:v>3.2159990352973601E-2</c:v>
                </c:pt>
                <c:pt idx="859">
                  <c:v>6.7285206589080507E-2</c:v>
                </c:pt>
                <c:pt idx="860">
                  <c:v>7.7895308659349405E-2</c:v>
                </c:pt>
                <c:pt idx="861">
                  <c:v>6.5469903606473201E-2</c:v>
                </c:pt>
                <c:pt idx="862">
                  <c:v>2.6707880016268101E-2</c:v>
                </c:pt>
                <c:pt idx="863">
                  <c:v>5.0362285344996899E-2</c:v>
                </c:pt>
                <c:pt idx="864">
                  <c:v>2.14877615961039E-2</c:v>
                </c:pt>
                <c:pt idx="865">
                  <c:v>4.0072474405159399E-3</c:v>
                </c:pt>
                <c:pt idx="866">
                  <c:v>4.0072474405159399E-3</c:v>
                </c:pt>
                <c:pt idx="867">
                  <c:v>-3.04254946934856E-2</c:v>
                </c:pt>
                <c:pt idx="868">
                  <c:v>-2.6490983015114499E-2</c:v>
                </c:pt>
                <c:pt idx="869">
                  <c:v>1.72249082712643E-2</c:v>
                </c:pt>
                <c:pt idx="870">
                  <c:v>-8.7998033913535501E-2</c:v>
                </c:pt>
                <c:pt idx="871">
                  <c:v>-4.8614419754340103E-2</c:v>
                </c:pt>
                <c:pt idx="872">
                  <c:v>-2.5527632564964899E-2</c:v>
                </c:pt>
                <c:pt idx="873">
                  <c:v>2.0312206672759001E-2</c:v>
                </c:pt>
                <c:pt idx="874">
                  <c:v>1.20256761980797E-3</c:v>
                </c:pt>
                <c:pt idx="875">
                  <c:v>-1.25132202977225E-2</c:v>
                </c:pt>
                <c:pt idx="876">
                  <c:v>-2.1910636662873999E-3</c:v>
                </c:pt>
                <c:pt idx="877">
                  <c:v>-1.1868953132139599E-2</c:v>
                </c:pt>
                <c:pt idx="878">
                  <c:v>-1.1868953132139599E-2</c:v>
                </c:pt>
                <c:pt idx="879">
                  <c:v>-1.1868953132139801E-2</c:v>
                </c:pt>
                <c:pt idx="880">
                  <c:v>1.8700665813740299E-2</c:v>
                </c:pt>
                <c:pt idx="881">
                  <c:v>0.114736913893772</c:v>
                </c:pt>
                <c:pt idx="882">
                  <c:v>2.73314278493375E-3</c:v>
                </c:pt>
                <c:pt idx="883">
                  <c:v>7.0516140689014004E-2</c:v>
                </c:pt>
                <c:pt idx="884">
                  <c:v>8.7192752254433098E-2</c:v>
                </c:pt>
                <c:pt idx="885">
                  <c:v>5.2984342802361001E-2</c:v>
                </c:pt>
                <c:pt idx="886">
                  <c:v>2.72068602996236E-2</c:v>
                </c:pt>
                <c:pt idx="887">
                  <c:v>4.38895583217511E-2</c:v>
                </c:pt>
                <c:pt idx="888">
                  <c:v>5.3247416232360997E-2</c:v>
                </c:pt>
                <c:pt idx="889">
                  <c:v>2.9649942758319E-2</c:v>
                </c:pt>
                <c:pt idx="890">
                  <c:v>-6.17438814653592E-3</c:v>
                </c:pt>
                <c:pt idx="891">
                  <c:v>-6.17438814653592E-3</c:v>
                </c:pt>
                <c:pt idx="892">
                  <c:v>-2.5562838241096099E-2</c:v>
                </c:pt>
                <c:pt idx="893">
                  <c:v>-2.8688402033168098E-2</c:v>
                </c:pt>
                <c:pt idx="894">
                  <c:v>-5.8904639964163702E-2</c:v>
                </c:pt>
                <c:pt idx="895">
                  <c:v>-3.3590843830246499E-2</c:v>
                </c:pt>
                <c:pt idx="896">
                  <c:v>2.86360104584646E-2</c:v>
                </c:pt>
                <c:pt idx="897">
                  <c:v>4.9400884790411E-2</c:v>
                </c:pt>
                <c:pt idx="898">
                  <c:v>-7.5159251050076403E-3</c:v>
                </c:pt>
                <c:pt idx="899">
                  <c:v>-1.86320894333122E-2</c:v>
                </c:pt>
                <c:pt idx="900">
                  <c:v>-3.77854388538807E-2</c:v>
                </c:pt>
                <c:pt idx="901">
                  <c:v>2.5823616546246399E-2</c:v>
                </c:pt>
                <c:pt idx="902">
                  <c:v>4.7994728416030898E-2</c:v>
                </c:pt>
                <c:pt idx="903">
                  <c:v>8.6135022115640895E-3</c:v>
                </c:pt>
                <c:pt idx="904">
                  <c:v>2.2474077020548901E-2</c:v>
                </c:pt>
                <c:pt idx="905">
                  <c:v>-1.45153112072282E-3</c:v>
                </c:pt>
                <c:pt idx="906">
                  <c:v>1.6183402834801498E-2</c:v>
                </c:pt>
                <c:pt idx="907">
                  <c:v>-3.2901736266170503E-2</c:v>
                </c:pt>
                <c:pt idx="908">
                  <c:v>2.16912560000166E-2</c:v>
                </c:pt>
                <c:pt idx="909">
                  <c:v>1.24061007372291E-2</c:v>
                </c:pt>
                <c:pt idx="910">
                  <c:v>4.19076678076169E-3</c:v>
                </c:pt>
                <c:pt idx="911">
                  <c:v>5.4583329837390102E-2</c:v>
                </c:pt>
                <c:pt idx="912">
                  <c:v>5.6135296519639701E-2</c:v>
                </c:pt>
                <c:pt idx="913">
                  <c:v>3.9428694613679899E-2</c:v>
                </c:pt>
                <c:pt idx="914">
                  <c:v>6.7108005037247204E-2</c:v>
                </c:pt>
                <c:pt idx="915">
                  <c:v>7.3667680284188894E-2</c:v>
                </c:pt>
                <c:pt idx="916">
                  <c:v>5.9540256830491002E-2</c:v>
                </c:pt>
                <c:pt idx="917">
                  <c:v>5.9174955012670998E-2</c:v>
                </c:pt>
                <c:pt idx="918">
                  <c:v>8.17011730694161E-2</c:v>
                </c:pt>
                <c:pt idx="919">
                  <c:v>9.5194252904319196E-2</c:v>
                </c:pt>
                <c:pt idx="920">
                  <c:v>3.5717057275266702E-2</c:v>
                </c:pt>
                <c:pt idx="921">
                  <c:v>6.1685560904875397E-2</c:v>
                </c:pt>
                <c:pt idx="922">
                  <c:v>3.6438224191199103E-2</c:v>
                </c:pt>
                <c:pt idx="923">
                  <c:v>-1.0927948246031299E-2</c:v>
                </c:pt>
                <c:pt idx="924">
                  <c:v>4.5759494580779103E-2</c:v>
                </c:pt>
                <c:pt idx="925">
                  <c:v>-9.5470765634959598E-3</c:v>
                </c:pt>
                <c:pt idx="926">
                  <c:v>6.0987637375374798E-2</c:v>
                </c:pt>
                <c:pt idx="927">
                  <c:v>1.45165956326667E-2</c:v>
                </c:pt>
                <c:pt idx="928" formatCode="0.00E+00">
                  <c:v>4.7876450244199698E-4</c:v>
                </c:pt>
                <c:pt idx="929">
                  <c:v>1.3570603716491301E-2</c:v>
                </c:pt>
                <c:pt idx="930" formatCode="0.00E+00">
                  <c:v>7.2578226494097696E-3</c:v>
                </c:pt>
                <c:pt idx="931">
                  <c:v>8.0985984123185199E-3</c:v>
                </c:pt>
                <c:pt idx="932">
                  <c:v>-2.8680378219427101E-2</c:v>
                </c:pt>
                <c:pt idx="933">
                  <c:v>2.0481458374954999E-2</c:v>
                </c:pt>
                <c:pt idx="934">
                  <c:v>2.2134010745190801E-2</c:v>
                </c:pt>
                <c:pt idx="935">
                  <c:v>5.5644211283907001E-2</c:v>
                </c:pt>
                <c:pt idx="936">
                  <c:v>4.30413142360579E-2</c:v>
                </c:pt>
                <c:pt idx="937">
                  <c:v>-1.06336505541562E-2</c:v>
                </c:pt>
                <c:pt idx="938">
                  <c:v>-5.0217907710947599E-2</c:v>
                </c:pt>
                <c:pt idx="939">
                  <c:v>-9.8708842592332095E-3</c:v>
                </c:pt>
                <c:pt idx="940">
                  <c:v>-9.0387621798553308E-3</c:v>
                </c:pt>
                <c:pt idx="941">
                  <c:v>-8.5726441613194204E-3</c:v>
                </c:pt>
                <c:pt idx="942">
                  <c:v>-2.3324549368250298E-2</c:v>
                </c:pt>
                <c:pt idx="943">
                  <c:v>-4.1373539570866001E-2</c:v>
                </c:pt>
                <c:pt idx="944">
                  <c:v>-4.9388773132551897E-2</c:v>
                </c:pt>
                <c:pt idx="945">
                  <c:v>-1.7880994573044401E-2</c:v>
                </c:pt>
                <c:pt idx="946">
                  <c:v>7.9467303121147897E-3</c:v>
                </c:pt>
                <c:pt idx="947">
                  <c:v>-4.16828190845797E-2</c:v>
                </c:pt>
                <c:pt idx="948">
                  <c:v>1.6668179675942901E-2</c:v>
                </c:pt>
                <c:pt idx="949">
                  <c:v>-1.8734289746816301E-2</c:v>
                </c:pt>
                <c:pt idx="950">
                  <c:v>1.2503503061919099E-2</c:v>
                </c:pt>
                <c:pt idx="951">
                  <c:v>3.2294835328547697E-2</c:v>
                </c:pt>
                <c:pt idx="952">
                  <c:v>4.3049974731181197E-2</c:v>
                </c:pt>
                <c:pt idx="953">
                  <c:v>-1.3086587797856901E-3</c:v>
                </c:pt>
                <c:pt idx="954">
                  <c:v>-3.8985130386892598E-3</c:v>
                </c:pt>
                <c:pt idx="955">
                  <c:v>-3.9457260264354997E-3</c:v>
                </c:pt>
                <c:pt idx="956">
                  <c:v>2.32353051367328E-3</c:v>
                </c:pt>
                <c:pt idx="957">
                  <c:v>1.1871475914189101E-3</c:v>
                </c:pt>
                <c:pt idx="958">
                  <c:v>-2.9700705000363899E-3</c:v>
                </c:pt>
                <c:pt idx="959">
                  <c:v>1.6934259760970901E-2</c:v>
                </c:pt>
                <c:pt idx="960" formatCode="0.00E+00">
                  <c:v>-5.6192989839698405E-4</c:v>
                </c:pt>
                <c:pt idx="961">
                  <c:v>-2.4969304833912701E-2</c:v>
                </c:pt>
                <c:pt idx="962" formatCode="0.00E+00">
                  <c:v>-9.6134635472295803E-3</c:v>
                </c:pt>
                <c:pt idx="963">
                  <c:v>-1.9038250907568999E-2</c:v>
                </c:pt>
                <c:pt idx="964">
                  <c:v>2.3559200023473E-2</c:v>
                </c:pt>
                <c:pt idx="965">
                  <c:v>3.7676785674760601E-3</c:v>
                </c:pt>
                <c:pt idx="966">
                  <c:v>2.7017000878133801E-2</c:v>
                </c:pt>
                <c:pt idx="967">
                  <c:v>2.7017000878133801E-2</c:v>
                </c:pt>
                <c:pt idx="968">
                  <c:v>8.52984658405853E-2</c:v>
                </c:pt>
                <c:pt idx="969">
                  <c:v>6.8000604627345501E-2</c:v>
                </c:pt>
                <c:pt idx="970">
                  <c:v>0.10583715941955101</c:v>
                </c:pt>
                <c:pt idx="971">
                  <c:v>6.9606611404283397E-2</c:v>
                </c:pt>
                <c:pt idx="972">
                  <c:v>5.6510469579859002E-2</c:v>
                </c:pt>
                <c:pt idx="973">
                  <c:v>2.5871098659922199E-2</c:v>
                </c:pt>
                <c:pt idx="974">
                  <c:v>3.9882215142694299E-2</c:v>
                </c:pt>
                <c:pt idx="975">
                  <c:v>4.48105455593392E-2</c:v>
                </c:pt>
                <c:pt idx="976">
                  <c:v>0.104508274141312</c:v>
                </c:pt>
                <c:pt idx="977">
                  <c:v>0.104508274141312</c:v>
                </c:pt>
                <c:pt idx="978">
                  <c:v>0.104508274141312</c:v>
                </c:pt>
                <c:pt idx="979">
                  <c:v>8.1986315500338094E-2</c:v>
                </c:pt>
                <c:pt idx="980">
                  <c:v>9.3526467087203802E-2</c:v>
                </c:pt>
                <c:pt idx="981">
                  <c:v>7.3972114657633301E-2</c:v>
                </c:pt>
                <c:pt idx="982">
                  <c:v>7.7369783552268603E-2</c:v>
                </c:pt>
                <c:pt idx="983">
                  <c:v>5.9313169352781699E-2</c:v>
                </c:pt>
                <c:pt idx="984">
                  <c:v>6.7887343459751295E-2</c:v>
                </c:pt>
                <c:pt idx="985">
                  <c:v>6.1098498963185303E-2</c:v>
                </c:pt>
                <c:pt idx="986">
                  <c:v>0.124760732938271</c:v>
                </c:pt>
                <c:pt idx="987">
                  <c:v>0.132810293207936</c:v>
                </c:pt>
                <c:pt idx="988">
                  <c:v>0.15321501906332199</c:v>
                </c:pt>
                <c:pt idx="989">
                  <c:v>0.145211943613584</c:v>
                </c:pt>
                <c:pt idx="990">
                  <c:v>0.189418236600819</c:v>
                </c:pt>
                <c:pt idx="991">
                  <c:v>0.235916546938679</c:v>
                </c:pt>
                <c:pt idx="992">
                  <c:v>0.24182851762205201</c:v>
                </c:pt>
                <c:pt idx="993">
                  <c:v>0.24182851762205201</c:v>
                </c:pt>
                <c:pt idx="994">
                  <c:v>0.22519516292062899</c:v>
                </c:pt>
                <c:pt idx="995" formatCode="0.00E+00">
                  <c:v>8.0512927344389396E-4</c:v>
                </c:pt>
                <c:pt idx="996">
                  <c:v>-7.5543802510537703E-2</c:v>
                </c:pt>
                <c:pt idx="997" formatCode="0.00E+00">
                  <c:v>-3.0295266512451399E-2</c:v>
                </c:pt>
                <c:pt idx="998">
                  <c:v>-4.3998773010169804E-3</c:v>
                </c:pt>
                <c:pt idx="999">
                  <c:v>3.6052054404443999E-2</c:v>
                </c:pt>
                <c:pt idx="1000">
                  <c:v>2.4757392634408602E-2</c:v>
                </c:pt>
                <c:pt idx="1001">
                  <c:v>1.39414103916242E-2</c:v>
                </c:pt>
                <c:pt idx="1002">
                  <c:v>9.1748743469737201E-3</c:v>
                </c:pt>
                <c:pt idx="1003">
                  <c:v>3.0500825571493102E-2</c:v>
                </c:pt>
                <c:pt idx="1004">
                  <c:v>5.0434208814562599E-2</c:v>
                </c:pt>
                <c:pt idx="1005">
                  <c:v>5.0434208814562599E-2</c:v>
                </c:pt>
                <c:pt idx="1006">
                  <c:v>-6.1887350166314097E-3</c:v>
                </c:pt>
                <c:pt idx="1007">
                  <c:v>3.7584808470698598E-3</c:v>
                </c:pt>
                <c:pt idx="1008">
                  <c:v>-1.0887263044340401E-2</c:v>
                </c:pt>
                <c:pt idx="1009">
                  <c:v>1.57588379553774E-3</c:v>
                </c:pt>
                <c:pt idx="1010">
                  <c:v>3.5843572466280802E-3</c:v>
                </c:pt>
                <c:pt idx="1011">
                  <c:v>2.1246408111414001E-2</c:v>
                </c:pt>
                <c:pt idx="1012">
                  <c:v>1.4366441688598601E-2</c:v>
                </c:pt>
                <c:pt idx="1013">
                  <c:v>1.1163824339744201E-2</c:v>
                </c:pt>
                <c:pt idx="1014">
                  <c:v>-3.52920283862454E-2</c:v>
                </c:pt>
                <c:pt idx="1015">
                  <c:v>-1.01568695395219E-2</c:v>
                </c:pt>
                <c:pt idx="1016">
                  <c:v>-3.09816169129946E-2</c:v>
                </c:pt>
                <c:pt idx="1017">
                  <c:v>-8.9102041885746799E-3</c:v>
                </c:pt>
                <c:pt idx="1018">
                  <c:v>5.3306238770036698E-3</c:v>
                </c:pt>
                <c:pt idx="1019">
                  <c:v>2.2197184704471701E-2</c:v>
                </c:pt>
                <c:pt idx="1020">
                  <c:v>2.1086915301842899E-2</c:v>
                </c:pt>
                <c:pt idx="1021">
                  <c:v>3.5034505219458702E-2</c:v>
                </c:pt>
                <c:pt idx="1022">
                  <c:v>4.63358211501394E-2</c:v>
                </c:pt>
                <c:pt idx="1023">
                  <c:v>4.6335821150139199E-2</c:v>
                </c:pt>
                <c:pt idx="1024">
                  <c:v>8.8376579951086002E-3</c:v>
                </c:pt>
                <c:pt idx="1025">
                  <c:v>2.6988091927337299E-2</c:v>
                </c:pt>
                <c:pt idx="1026">
                  <c:v>7.8133573442518093E-3</c:v>
                </c:pt>
                <c:pt idx="1027">
                  <c:v>7.0893812549006601E-3</c:v>
                </c:pt>
                <c:pt idx="1028">
                  <c:v>2.55178014985393E-2</c:v>
                </c:pt>
                <c:pt idx="1029">
                  <c:v>3.0797619902343799E-2</c:v>
                </c:pt>
                <c:pt idx="1030">
                  <c:v>6.4231018251685798E-2</c:v>
                </c:pt>
                <c:pt idx="1031">
                  <c:v>4.34372920366441E-2</c:v>
                </c:pt>
                <c:pt idx="1032">
                  <c:v>6.1301947591580301E-2</c:v>
                </c:pt>
                <c:pt idx="1033">
                  <c:v>0.111613482075267</c:v>
                </c:pt>
                <c:pt idx="1034">
                  <c:v>4.5621096380332897E-2</c:v>
                </c:pt>
                <c:pt idx="1035">
                  <c:v>5.41670979324715E-2</c:v>
                </c:pt>
                <c:pt idx="1036">
                  <c:v>3.9349423664205699E-2</c:v>
                </c:pt>
                <c:pt idx="1037">
                  <c:v>4.5932027314727203E-2</c:v>
                </c:pt>
                <c:pt idx="1038">
                  <c:v>2.3593237294654099E-2</c:v>
                </c:pt>
                <c:pt idx="1039">
                  <c:v>5.3788044246363603E-2</c:v>
                </c:pt>
                <c:pt idx="1040">
                  <c:v>4.9375826411481402E-2</c:v>
                </c:pt>
                <c:pt idx="1041">
                  <c:v>-3.83182530675703E-2</c:v>
                </c:pt>
                <c:pt idx="1042">
                  <c:v>2.7289793601303898E-3</c:v>
                </c:pt>
                <c:pt idx="1043">
                  <c:v>-7.3630649327119699E-2</c:v>
                </c:pt>
                <c:pt idx="1044">
                  <c:v>-5.2583081053985098E-2</c:v>
                </c:pt>
                <c:pt idx="1045">
                  <c:v>-2.6720628889370799E-2</c:v>
                </c:pt>
                <c:pt idx="1046">
                  <c:v>-3.46330161630925E-2</c:v>
                </c:pt>
                <c:pt idx="1047">
                  <c:v>-6.2866053192192503E-2</c:v>
                </c:pt>
                <c:pt idx="1048">
                  <c:v>-4.51602199532277E-2</c:v>
                </c:pt>
                <c:pt idx="1049">
                  <c:v>-5.8437352224812902E-2</c:v>
                </c:pt>
                <c:pt idx="1050">
                  <c:v>-4.23490603803513E-2</c:v>
                </c:pt>
                <c:pt idx="1051">
                  <c:v>-4.1830619861468799E-2</c:v>
                </c:pt>
                <c:pt idx="1052">
                  <c:v>-8.2387654530489296E-2</c:v>
                </c:pt>
                <c:pt idx="1053">
                  <c:v>-0.113414788297554</c:v>
                </c:pt>
                <c:pt idx="1054">
                  <c:v>-7.4367786921940501E-2</c:v>
                </c:pt>
                <c:pt idx="1055">
                  <c:v>-5.2605039140140697E-2</c:v>
                </c:pt>
                <c:pt idx="1056">
                  <c:v>-2.3385661561984902E-2</c:v>
                </c:pt>
                <c:pt idx="1057">
                  <c:v>5.3746022514200497E-3</c:v>
                </c:pt>
                <c:pt idx="1058">
                  <c:v>9.7740744104711702E-2</c:v>
                </c:pt>
                <c:pt idx="1059">
                  <c:v>0.114638573815617</c:v>
                </c:pt>
                <c:pt idx="1060">
                  <c:v>0.116719152146513</c:v>
                </c:pt>
                <c:pt idx="1061">
                  <c:v>4.5548661107253897E-2</c:v>
                </c:pt>
                <c:pt idx="1062">
                  <c:v>8.6791617015002404E-2</c:v>
                </c:pt>
                <c:pt idx="1063">
                  <c:v>6.75862176503194E-2</c:v>
                </c:pt>
                <c:pt idx="1064">
                  <c:v>7.0008181708970996E-2</c:v>
                </c:pt>
                <c:pt idx="1065">
                  <c:v>6.8999586147345304E-2</c:v>
                </c:pt>
                <c:pt idx="1066">
                  <c:v>8.5543697826778495E-2</c:v>
                </c:pt>
                <c:pt idx="1067">
                  <c:v>0.12684401532982201</c:v>
                </c:pt>
                <c:pt idx="1068">
                  <c:v>0.189026846714902</c:v>
                </c:pt>
                <c:pt idx="1069">
                  <c:v>0.16556911404572799</c:v>
                </c:pt>
                <c:pt idx="1070">
                  <c:v>0.26998717422774798</c:v>
                </c:pt>
                <c:pt idx="1071">
                  <c:v>0.26823409796245901</c:v>
                </c:pt>
                <c:pt idx="1072">
                  <c:v>0.24204046025516401</c:v>
                </c:pt>
                <c:pt idx="1073">
                  <c:v>0.24204046025516401</c:v>
                </c:pt>
                <c:pt idx="1074">
                  <c:v>0.23398201975244001</c:v>
                </c:pt>
                <c:pt idx="1075">
                  <c:v>0.25698474738869298</c:v>
                </c:pt>
                <c:pt idx="1076">
                  <c:v>0.339977116035584</c:v>
                </c:pt>
                <c:pt idx="1077">
                  <c:v>0.27606671587341203</c:v>
                </c:pt>
                <c:pt idx="1078">
                  <c:v>0.283629651623445</c:v>
                </c:pt>
                <c:pt idx="1079">
                  <c:v>0</c:v>
                </c:pt>
                <c:pt idx="1080">
                  <c:v>3.1883871088484499E-2</c:v>
                </c:pt>
                <c:pt idx="1081">
                  <c:v>2.7426630728231802E-2</c:v>
                </c:pt>
                <c:pt idx="1082">
                  <c:v>4.4643815000272501E-2</c:v>
                </c:pt>
                <c:pt idx="1083">
                  <c:v>2.56479809729801E-2</c:v>
                </c:pt>
                <c:pt idx="1084">
                  <c:v>0.11790313569392701</c:v>
                </c:pt>
                <c:pt idx="1085">
                  <c:v>0.12675835925663101</c:v>
                </c:pt>
                <c:pt idx="1086">
                  <c:v>8.2816934844921697E-2</c:v>
                </c:pt>
                <c:pt idx="1087">
                  <c:v>8.2816934844921697E-2</c:v>
                </c:pt>
                <c:pt idx="1088">
                  <c:v>8.2816934844921697E-2</c:v>
                </c:pt>
                <c:pt idx="1089">
                  <c:v>0.146737085778957</c:v>
                </c:pt>
                <c:pt idx="1090">
                  <c:v>0.146737085778957</c:v>
                </c:pt>
                <c:pt idx="1091">
                  <c:v>0.169518875422939</c:v>
                </c:pt>
                <c:pt idx="1092">
                  <c:v>0.20254306096399599</c:v>
                </c:pt>
                <c:pt idx="1093">
                  <c:v>0.12836706671237699</c:v>
                </c:pt>
                <c:pt idx="1094">
                  <c:v>0.106663800853671</c:v>
                </c:pt>
                <c:pt idx="1095">
                  <c:v>0.13932192834943699</c:v>
                </c:pt>
                <c:pt idx="1096">
                  <c:v>0.13209375415287899</c:v>
                </c:pt>
                <c:pt idx="1097">
                  <c:v>2.7289793601303898E-3</c:v>
                </c:pt>
                <c:pt idx="1098">
                  <c:v>2.3856979161689801E-2</c:v>
                </c:pt>
                <c:pt idx="1099">
                  <c:v>2.4625361355844401E-2</c:v>
                </c:pt>
                <c:pt idx="1100">
                  <c:v>0.12175974489078201</c:v>
                </c:pt>
                <c:pt idx="1101">
                  <c:v>0.20110277794091599</c:v>
                </c:pt>
                <c:pt idx="1102">
                  <c:v>0.28281589102573301</c:v>
                </c:pt>
                <c:pt idx="1103">
                  <c:v>2.7289793601303898E-3</c:v>
                </c:pt>
                <c:pt idx="1104">
                  <c:v>2.3856979161689801E-2</c:v>
                </c:pt>
                <c:pt idx="1105">
                  <c:v>-8.6995947736323506E-3</c:v>
                </c:pt>
                <c:pt idx="1106" formatCode="0.00E+00">
                  <c:v>-1.22448473209857E-5</c:v>
                </c:pt>
                <c:pt idx="1107">
                  <c:v>-2.9200327330037398E-2</c:v>
                </c:pt>
                <c:pt idx="1108" formatCode="0.00E+00">
                  <c:v>-1.2915754211515E-2</c:v>
                </c:pt>
                <c:pt idx="1109">
                  <c:v>-1.4665411265465301E-2</c:v>
                </c:pt>
                <c:pt idx="1110">
                  <c:v>-1.1849752252492899E-3</c:v>
                </c:pt>
                <c:pt idx="1111">
                  <c:v>2.1037299170206501E-2</c:v>
                </c:pt>
                <c:pt idx="1112">
                  <c:v>-6.5578645105410704E-3</c:v>
                </c:pt>
                <c:pt idx="1113">
                  <c:v>-2.22314726094534E-2</c:v>
                </c:pt>
                <c:pt idx="1114">
                  <c:v>-3.6271095506255902E-2</c:v>
                </c:pt>
                <c:pt idx="1115">
                  <c:v>-8.3988738616490796E-2</c:v>
                </c:pt>
                <c:pt idx="1116">
                  <c:v>-3.7114825128124501E-2</c:v>
                </c:pt>
                <c:pt idx="1117">
                  <c:v>-4.4366043007570299E-2</c:v>
                </c:pt>
                <c:pt idx="1118">
                  <c:v>-5.8751147730288798E-2</c:v>
                </c:pt>
                <c:pt idx="1119">
                  <c:v>-7.8545141613434996E-2</c:v>
                </c:pt>
                <c:pt idx="1120">
                  <c:v>-2.0577778184330101E-2</c:v>
                </c:pt>
                <c:pt idx="1121">
                  <c:v>-1.9536224308619E-2</c:v>
                </c:pt>
                <c:pt idx="1122">
                  <c:v>-6.23457491548398E-2</c:v>
                </c:pt>
                <c:pt idx="1123">
                  <c:v>-8.7817053100082795E-2</c:v>
                </c:pt>
                <c:pt idx="1124">
                  <c:v>-8.5393748872810704E-3</c:v>
                </c:pt>
                <c:pt idx="1125">
                  <c:v>3.64811855396436E-2</c:v>
                </c:pt>
                <c:pt idx="1126">
                  <c:v>5.8549693640920199E-2</c:v>
                </c:pt>
                <c:pt idx="1127">
                  <c:v>5.0146161765294198E-2</c:v>
                </c:pt>
                <c:pt idx="1128">
                  <c:v>6.78354550009687E-2</c:v>
                </c:pt>
                <c:pt idx="1129">
                  <c:v>1.15616702603995E-2</c:v>
                </c:pt>
                <c:pt idx="1130">
                  <c:v>0.11732907548126301</c:v>
                </c:pt>
                <c:pt idx="1131">
                  <c:v>6.8825801643207701E-2</c:v>
                </c:pt>
                <c:pt idx="1132">
                  <c:v>2.09034716056242E-2</c:v>
                </c:pt>
                <c:pt idx="1133">
                  <c:v>5.8170974539599697E-3</c:v>
                </c:pt>
                <c:pt idx="1134">
                  <c:v>9.2073313261448797E-2</c:v>
                </c:pt>
                <c:pt idx="1135">
                  <c:v>3.2431410969799998E-2</c:v>
                </c:pt>
                <c:pt idx="1136">
                  <c:v>6.1733323406886198E-2</c:v>
                </c:pt>
                <c:pt idx="1137">
                  <c:v>2.83491952127541E-2</c:v>
                </c:pt>
                <c:pt idx="1138">
                  <c:v>4.7963403829727601E-2</c:v>
                </c:pt>
                <c:pt idx="1139">
                  <c:v>5.6398536428171303E-2</c:v>
                </c:pt>
                <c:pt idx="1140">
                  <c:v>9.0358324570630005E-2</c:v>
                </c:pt>
                <c:pt idx="1141">
                  <c:v>0.119004762696255</c:v>
                </c:pt>
                <c:pt idx="1142">
                  <c:v>0.25236842468564602</c:v>
                </c:pt>
                <c:pt idx="1143">
                  <c:v>0.217782264279549</c:v>
                </c:pt>
                <c:pt idx="1144">
                  <c:v>0.247608291019595</c:v>
                </c:pt>
                <c:pt idx="1145">
                  <c:v>0.24406992764239599</c:v>
                </c:pt>
                <c:pt idx="1146">
                  <c:v>0.19071685713004</c:v>
                </c:pt>
                <c:pt idx="1147">
                  <c:v>0.156585851707116</c:v>
                </c:pt>
                <c:pt idx="1148">
                  <c:v>0.21284895454635899</c:v>
                </c:pt>
                <c:pt idx="1149">
                  <c:v>0.27748699253981601</c:v>
                </c:pt>
                <c:pt idx="1150">
                  <c:v>0.33425122189298201</c:v>
                </c:pt>
                <c:pt idx="1151">
                  <c:v>0.32023384052213799</c:v>
                </c:pt>
                <c:pt idx="1152">
                  <c:v>0.26598231279358098</c:v>
                </c:pt>
                <c:pt idx="1153">
                  <c:v>0.26031769411536998</c:v>
                </c:pt>
                <c:pt idx="1154">
                  <c:v>0.29333444983286799</c:v>
                </c:pt>
                <c:pt idx="1155">
                  <c:v>0.274843144560177</c:v>
                </c:pt>
                <c:pt idx="1156">
                  <c:v>0.27753059585248802</c:v>
                </c:pt>
                <c:pt idx="1157">
                  <c:v>-1.82975512776457E-2</c:v>
                </c:pt>
                <c:pt idx="1158">
                  <c:v>2.0882143898044402E-2</c:v>
                </c:pt>
                <c:pt idx="1159">
                  <c:v>-1.1009057060088199E-2</c:v>
                </c:pt>
                <c:pt idx="1160">
                  <c:v>6.9865453174613396E-3</c:v>
                </c:pt>
                <c:pt idx="1161">
                  <c:v>1.3637182911743401E-2</c:v>
                </c:pt>
                <c:pt idx="1162">
                  <c:v>2.2878831089556899E-2</c:v>
                </c:pt>
                <c:pt idx="1163">
                  <c:v>2.26090854539935E-2</c:v>
                </c:pt>
                <c:pt idx="1164">
                  <c:v>2.26090854539935E-2</c:v>
                </c:pt>
                <c:pt idx="1165">
                  <c:v>2.6738497740533301E-2</c:v>
                </c:pt>
                <c:pt idx="1166">
                  <c:v>2.96002084778208E-2</c:v>
                </c:pt>
                <c:pt idx="1167">
                  <c:v>6.4824449958349401E-3</c:v>
                </c:pt>
                <c:pt idx="1168">
                  <c:v>-7.3282560715397498E-3</c:v>
                </c:pt>
                <c:pt idx="1169">
                  <c:v>-7.1968198239407505E-2</c:v>
                </c:pt>
                <c:pt idx="1170">
                  <c:v>-3.5013179285176797E-2</c:v>
                </c:pt>
                <c:pt idx="1171">
                  <c:v>-0.122380304324645</c:v>
                </c:pt>
                <c:pt idx="1172">
                  <c:v>-0.10394591070107601</c:v>
                </c:pt>
                <c:pt idx="1173">
                  <c:v>-0.12170239383571201</c:v>
                </c:pt>
                <c:pt idx="1174">
                  <c:v>-4.6032117946852802E-2</c:v>
                </c:pt>
                <c:pt idx="1175">
                  <c:v>-2.5966576023128598E-3</c:v>
                </c:pt>
                <c:pt idx="1176">
                  <c:v>-6.5114086359443393E-2</c:v>
                </c:pt>
                <c:pt idx="1177">
                  <c:v>-9.1065315108896899E-2</c:v>
                </c:pt>
                <c:pt idx="1178">
                  <c:v>-7.3537912594167698E-2</c:v>
                </c:pt>
                <c:pt idx="1179">
                  <c:v>-4.53630263573956E-2</c:v>
                </c:pt>
                <c:pt idx="1180">
                  <c:v>-3.3244158261915402E-2</c:v>
                </c:pt>
                <c:pt idx="1181">
                  <c:v>-3.3138419126877303E-2</c:v>
                </c:pt>
                <c:pt idx="1182">
                  <c:v>-3.3961584365006001E-2</c:v>
                </c:pt>
                <c:pt idx="1183">
                  <c:v>-4.5145738702215103E-2</c:v>
                </c:pt>
                <c:pt idx="1184">
                  <c:v>-1.56636484857655E-2</c:v>
                </c:pt>
                <c:pt idx="1185">
                  <c:v>-3.4358266681367898E-2</c:v>
                </c:pt>
                <c:pt idx="1186">
                  <c:v>-2.3870615948387401E-2</c:v>
                </c:pt>
                <c:pt idx="1187">
                  <c:v>-6.1735146868308201E-2</c:v>
                </c:pt>
                <c:pt idx="1188">
                  <c:v>-2.3128358699435001E-2</c:v>
                </c:pt>
                <c:pt idx="1189">
                  <c:v>-4.8179023287375097E-2</c:v>
                </c:pt>
                <c:pt idx="1190">
                  <c:v>-2.6237442096214501E-2</c:v>
                </c:pt>
                <c:pt idx="1191">
                  <c:v>-9.3909186104348397E-2</c:v>
                </c:pt>
                <c:pt idx="1192">
                  <c:v>-2.80842556662999E-2</c:v>
                </c:pt>
                <c:pt idx="1193">
                  <c:v>-0.167032898336125</c:v>
                </c:pt>
                <c:pt idx="1194">
                  <c:v>-0.16547031939392301</c:v>
                </c:pt>
                <c:pt idx="1195">
                  <c:v>-0.28270958910093102</c:v>
                </c:pt>
                <c:pt idx="1196">
                  <c:v>-0.245539694285414</c:v>
                </c:pt>
                <c:pt idx="1197">
                  <c:v>-0.26450887937449402</c:v>
                </c:pt>
                <c:pt idx="1198">
                  <c:v>-0.28004402883555302</c:v>
                </c:pt>
                <c:pt idx="1199">
                  <c:v>-2.0697692765503799E-2</c:v>
                </c:pt>
                <c:pt idx="1200">
                  <c:v>2.90028328954565E-2</c:v>
                </c:pt>
                <c:pt idx="1201">
                  <c:v>-1.8775630129923501E-2</c:v>
                </c:pt>
                <c:pt idx="1202">
                  <c:v>-3.3383389271962098E-2</c:v>
                </c:pt>
                <c:pt idx="1203">
                  <c:v>4.7809480909681802E-3</c:v>
                </c:pt>
                <c:pt idx="1204">
                  <c:v>-9.7293101172324301E-3</c:v>
                </c:pt>
                <c:pt idx="1205">
                  <c:v>-3.69941867582173E-2</c:v>
                </c:pt>
                <c:pt idx="1206">
                  <c:v>-1.8212440941033799E-2</c:v>
                </c:pt>
                <c:pt idx="1207">
                  <c:v>-2.51977577203026E-2</c:v>
                </c:pt>
                <c:pt idx="1208">
                  <c:v>-1.6589219502525399E-2</c:v>
                </c:pt>
                <c:pt idx="1209">
                  <c:v>-6.8586041972280298E-2</c:v>
                </c:pt>
                <c:pt idx="1210">
                  <c:v>-2.0218464976826601E-2</c:v>
                </c:pt>
                <c:pt idx="1211">
                  <c:v>-2.7542189770749199E-2</c:v>
                </c:pt>
                <c:pt idx="1212">
                  <c:v>-4.4624216203115602E-2</c:v>
                </c:pt>
                <c:pt idx="1213">
                  <c:v>-2.59148590020046E-2</c:v>
                </c:pt>
                <c:pt idx="1214">
                  <c:v>-2.7557770874840602E-2</c:v>
                </c:pt>
                <c:pt idx="1215">
                  <c:v>-1.53286050060328E-2</c:v>
                </c:pt>
                <c:pt idx="1216">
                  <c:v>-2.0248120914050302E-3</c:v>
                </c:pt>
                <c:pt idx="1217">
                  <c:v>1.8457545844448399E-2</c:v>
                </c:pt>
                <c:pt idx="1218">
                  <c:v>5.6304278343096197E-2</c:v>
                </c:pt>
                <c:pt idx="1219">
                  <c:v>2.2752080486421099E-2</c:v>
                </c:pt>
                <c:pt idx="1220">
                  <c:v>2.6309279189735599E-3</c:v>
                </c:pt>
                <c:pt idx="1221">
                  <c:v>-2.6906501755169499E-2</c:v>
                </c:pt>
                <c:pt idx="1222">
                  <c:v>2.5536911161028599E-2</c:v>
                </c:pt>
                <c:pt idx="1223">
                  <c:v>1.6475109725628601E-2</c:v>
                </c:pt>
                <c:pt idx="1224">
                  <c:v>2.0694728030061699E-2</c:v>
                </c:pt>
                <c:pt idx="1225">
                  <c:v>1.03521277564482E-2</c:v>
                </c:pt>
                <c:pt idx="1226">
                  <c:v>3.9355180368165696E-3</c:v>
                </c:pt>
                <c:pt idx="1227">
                  <c:v>-4.0252427623206799E-2</c:v>
                </c:pt>
                <c:pt idx="1228">
                  <c:v>-4.0252427623206799E-2</c:v>
                </c:pt>
                <c:pt idx="1229">
                  <c:v>-4.0252427623206799E-2</c:v>
                </c:pt>
                <c:pt idx="1230">
                  <c:v>-5.2398598115747298E-2</c:v>
                </c:pt>
                <c:pt idx="1231">
                  <c:v>-5.0349948141076198E-2</c:v>
                </c:pt>
                <c:pt idx="1232">
                  <c:v>3.57234711031513E-2</c:v>
                </c:pt>
                <c:pt idx="1233">
                  <c:v>2.6531985884498701E-2</c:v>
                </c:pt>
                <c:pt idx="1234">
                  <c:v>1.29510177121279E-2</c:v>
                </c:pt>
                <c:pt idx="1235">
                  <c:v>-4.8918638017678697E-3</c:v>
                </c:pt>
                <c:pt idx="1236">
                  <c:v>-4.8918638017678697E-3</c:v>
                </c:pt>
                <c:pt idx="1237">
                  <c:v>3.1302611348420399E-3</c:v>
                </c:pt>
                <c:pt idx="1238">
                  <c:v>4.1750255181269402E-2</c:v>
                </c:pt>
                <c:pt idx="1239">
                  <c:v>4.1627259443937003E-3</c:v>
                </c:pt>
                <c:pt idx="1240">
                  <c:v>0.107471579574901</c:v>
                </c:pt>
                <c:pt idx="1241">
                  <c:v>8.6133670929688697E-2</c:v>
                </c:pt>
                <c:pt idx="1242">
                  <c:v>9.1021679168492506E-2</c:v>
                </c:pt>
                <c:pt idx="1243">
                  <c:v>8.2430268379916294E-2</c:v>
                </c:pt>
                <c:pt idx="1244">
                  <c:v>7.2530869924833E-2</c:v>
                </c:pt>
                <c:pt idx="1245">
                  <c:v>5.6208118233052398E-2</c:v>
                </c:pt>
                <c:pt idx="1246">
                  <c:v>1.9958217223881199E-2</c:v>
                </c:pt>
                <c:pt idx="1247">
                  <c:v>3.9836780146704297E-2</c:v>
                </c:pt>
                <c:pt idx="1248">
                  <c:v>3.9836780146704297E-2</c:v>
                </c:pt>
                <c:pt idx="1249">
                  <c:v>2.5672783419053699E-2</c:v>
                </c:pt>
                <c:pt idx="1250">
                  <c:v>5.5285457218877197E-2</c:v>
                </c:pt>
                <c:pt idx="1251">
                  <c:v>4.03047716992306E-2</c:v>
                </c:pt>
                <c:pt idx="1252">
                  <c:v>4.6076439018897603E-2</c:v>
                </c:pt>
                <c:pt idx="1253">
                  <c:v>4.6076439018897603E-2</c:v>
                </c:pt>
                <c:pt idx="1254">
                  <c:v>3.3222560189060703E-2</c:v>
                </c:pt>
                <c:pt idx="1255">
                  <c:v>1.2583139031903501E-2</c:v>
                </c:pt>
                <c:pt idx="1256">
                  <c:v>2.3566486119524999E-2</c:v>
                </c:pt>
                <c:pt idx="1257">
                  <c:v>1.1393984826299801E-2</c:v>
                </c:pt>
                <c:pt idx="1258">
                  <c:v>0.100128568107775</c:v>
                </c:pt>
                <c:pt idx="1259">
                  <c:v>0.11005902808880599</c:v>
                </c:pt>
                <c:pt idx="1260">
                  <c:v>0.14798668525568101</c:v>
                </c:pt>
                <c:pt idx="1261">
                  <c:v>0.14798668525568101</c:v>
                </c:pt>
                <c:pt idx="1262">
                  <c:v>0.18689143541317599</c:v>
                </c:pt>
                <c:pt idx="1263">
                  <c:v>0.172664383228114</c:v>
                </c:pt>
                <c:pt idx="1264">
                  <c:v>0.17786835187177799</c:v>
                </c:pt>
                <c:pt idx="1265">
                  <c:v>0.122999345280471</c:v>
                </c:pt>
                <c:pt idx="1266">
                  <c:v>0.11606436009069</c:v>
                </c:pt>
                <c:pt idx="1267">
                  <c:v>0.15779430244270101</c:v>
                </c:pt>
                <c:pt idx="1268">
                  <c:v>0.25371089828392601</c:v>
                </c:pt>
                <c:pt idx="1269">
                  <c:v>0.21773129751147899</c:v>
                </c:pt>
                <c:pt idx="1270">
                  <c:v>0.24521631334401001</c:v>
                </c:pt>
                <c:pt idx="1271">
                  <c:v>0.202110135512373</c:v>
                </c:pt>
                <c:pt idx="1272">
                  <c:v>0.187709374847079</c:v>
                </c:pt>
                <c:pt idx="1273">
                  <c:v>0.20256150656803401</c:v>
                </c:pt>
                <c:pt idx="1274">
                  <c:v>0.16425415599858001</c:v>
                </c:pt>
                <c:pt idx="1275">
                  <c:v>0.18627692471152901</c:v>
                </c:pt>
                <c:pt idx="1276">
                  <c:v>0.173844084140309</c:v>
                </c:pt>
                <c:pt idx="1277">
                  <c:v>-2.1896529303673199E-3</c:v>
                </c:pt>
                <c:pt idx="1278">
                  <c:v>-5.6576665719249603E-2</c:v>
                </c:pt>
                <c:pt idx="1279">
                  <c:v>1.9853375401413801E-2</c:v>
                </c:pt>
                <c:pt idx="1280">
                  <c:v>-1.1961052912973801E-2</c:v>
                </c:pt>
                <c:pt idx="1281">
                  <c:v>-1.0238052106194599E-2</c:v>
                </c:pt>
                <c:pt idx="1282">
                  <c:v>-3.0800539766228902E-2</c:v>
                </c:pt>
                <c:pt idx="1283">
                  <c:v>-3.2366823597391001E-2</c:v>
                </c:pt>
                <c:pt idx="1284">
                  <c:v>-4.5072915404755297E-2</c:v>
                </c:pt>
                <c:pt idx="1285">
                  <c:v>-5.3254608049799701E-2</c:v>
                </c:pt>
                <c:pt idx="1286">
                  <c:v>-4.7357949363809597E-2</c:v>
                </c:pt>
                <c:pt idx="1287">
                  <c:v>-4.6979912393050702E-2</c:v>
                </c:pt>
                <c:pt idx="1288">
                  <c:v>-3.8914615583203097E-2</c:v>
                </c:pt>
                <c:pt idx="1289">
                  <c:v>-2.57515182367151E-2</c:v>
                </c:pt>
                <c:pt idx="1290">
                  <c:v>-5.3403988827288799E-2</c:v>
                </c:pt>
                <c:pt idx="1291">
                  <c:v>-4.6780875762745699E-2</c:v>
                </c:pt>
                <c:pt idx="1292">
                  <c:v>-6.3495369759148407E-2</c:v>
                </c:pt>
                <c:pt idx="1293">
                  <c:v>-4.7004439364345597E-2</c:v>
                </c:pt>
                <c:pt idx="1294">
                  <c:v>-7.0570714118493402E-2</c:v>
                </c:pt>
                <c:pt idx="1295">
                  <c:v>-5.9767342942047698E-2</c:v>
                </c:pt>
                <c:pt idx="1296">
                  <c:v>-5.5348049010514197E-2</c:v>
                </c:pt>
                <c:pt idx="1297">
                  <c:v>-5.6283270413282203E-2</c:v>
                </c:pt>
                <c:pt idx="1298">
                  <c:v>-6.2621378096075306E-2</c:v>
                </c:pt>
                <c:pt idx="1299">
                  <c:v>-6.2737265797894598E-2</c:v>
                </c:pt>
                <c:pt idx="1300">
                  <c:v>-7.7591983966051201E-2</c:v>
                </c:pt>
                <c:pt idx="1301">
                  <c:v>-9.4790241885063395E-2</c:v>
                </c:pt>
                <c:pt idx="1302">
                  <c:v>-0.113231662193587</c:v>
                </c:pt>
                <c:pt idx="1303">
                  <c:v>-0.14639229027010001</c:v>
                </c:pt>
                <c:pt idx="1304">
                  <c:v>-0.107588563926459</c:v>
                </c:pt>
                <c:pt idx="1305">
                  <c:v>-0.11243041248015601</c:v>
                </c:pt>
                <c:pt idx="1306">
                  <c:v>-4.52375839319831E-2</c:v>
                </c:pt>
                <c:pt idx="1307">
                  <c:v>-3.3665265799747303E-2</c:v>
                </c:pt>
                <c:pt idx="1308">
                  <c:v>5.4083893558445296E-3</c:v>
                </c:pt>
                <c:pt idx="1309">
                  <c:v>-3.07725748389913E-2</c:v>
                </c:pt>
                <c:pt idx="1310">
                  <c:v>-4.8948322158697197E-3</c:v>
                </c:pt>
                <c:pt idx="1311">
                  <c:v>-1.54974641350342E-2</c:v>
                </c:pt>
                <c:pt idx="1312">
                  <c:v>5.4701137683242203E-2</c:v>
                </c:pt>
                <c:pt idx="1313">
                  <c:v>5.82843791247755E-2</c:v>
                </c:pt>
                <c:pt idx="1314">
                  <c:v>0.10783565729683101</c:v>
                </c:pt>
                <c:pt idx="1315">
                  <c:v>0.13644630332263899</c:v>
                </c:pt>
                <c:pt idx="1316">
                  <c:v>0.182260524338517</c:v>
                </c:pt>
                <c:pt idx="1317">
                  <c:v>0.14461610122663399</c:v>
                </c:pt>
                <c:pt idx="1318">
                  <c:v>0.17859489953524901</c:v>
                </c:pt>
                <c:pt idx="1319">
                  <c:v>0.13626598447023799</c:v>
                </c:pt>
                <c:pt idx="1320">
                  <c:v>0.16020683750655501</c:v>
                </c:pt>
                <c:pt idx="1321">
                  <c:v>0.16213952966306</c:v>
                </c:pt>
                <c:pt idx="1322">
                  <c:v>0.16698643419589701</c:v>
                </c:pt>
                <c:pt idx="1323">
                  <c:v>0.22606078073265901</c:v>
                </c:pt>
                <c:pt idx="1324">
                  <c:v>0.22920773495032601</c:v>
                </c:pt>
                <c:pt idx="1325">
                  <c:v>0.220921922116148</c:v>
                </c:pt>
                <c:pt idx="1326">
                  <c:v>0.28364354039994699</c:v>
                </c:pt>
                <c:pt idx="1327">
                  <c:v>0.29293148163418697</c:v>
                </c:pt>
                <c:pt idx="1328">
                  <c:v>0.34194648039627901</c:v>
                </c:pt>
                <c:pt idx="1329">
                  <c:v>0.242923020650222</c:v>
                </c:pt>
                <c:pt idx="1330">
                  <c:v>0.25746983966909898</c:v>
                </c:pt>
                <c:pt idx="1331">
                  <c:v>0.32551612004378899</c:v>
                </c:pt>
                <c:pt idx="1332">
                  <c:v>0.32915878349757899</c:v>
                </c:pt>
                <c:pt idx="1333">
                  <c:v>3.4567066311601501E-3</c:v>
                </c:pt>
                <c:pt idx="1334">
                  <c:v>-2.8430297851103899E-2</c:v>
                </c:pt>
                <c:pt idx="1335">
                  <c:v>1.6467270688689199E-2</c:v>
                </c:pt>
                <c:pt idx="1336">
                  <c:v>-5.6710197042796701E-2</c:v>
                </c:pt>
                <c:pt idx="1337">
                  <c:v>-6.4231880989170806E-2</c:v>
                </c:pt>
                <c:pt idx="1338">
                  <c:v>-5.7930395284747797E-2</c:v>
                </c:pt>
                <c:pt idx="1339">
                  <c:v>-4.5443502636691203E-2</c:v>
                </c:pt>
                <c:pt idx="1340">
                  <c:v>-2.0373366318470601E-2</c:v>
                </c:pt>
                <c:pt idx="1341" formatCode="0.00E+00">
                  <c:v>-8.0997905288437901E-4</c:v>
                </c:pt>
                <c:pt idx="1342">
                  <c:v>-9.7203484590100402E-3</c:v>
                </c:pt>
                <c:pt idx="1343" formatCode="0.00E+00">
                  <c:v>-2.9963469441833999E-2</c:v>
                </c:pt>
                <c:pt idx="1344">
                  <c:v>-2.34779226506318E-2</c:v>
                </c:pt>
                <c:pt idx="1345">
                  <c:v>-1.26739640596678E-2</c:v>
                </c:pt>
                <c:pt idx="1346">
                  <c:v>-1.01956387622004E-2</c:v>
                </c:pt>
                <c:pt idx="1347">
                  <c:v>-8.4792836217180093E-3</c:v>
                </c:pt>
                <c:pt idx="1348">
                  <c:v>-1.10406688475883E-2</c:v>
                </c:pt>
                <c:pt idx="1349">
                  <c:v>-2.0184735471024201E-2</c:v>
                </c:pt>
                <c:pt idx="1350">
                  <c:v>-6.12985065866236E-2</c:v>
                </c:pt>
                <c:pt idx="1351">
                  <c:v>-1.8889224044387198E-2</c:v>
                </c:pt>
                <c:pt idx="1352">
                  <c:v>-2.68421045985998E-2</c:v>
                </c:pt>
                <c:pt idx="1353">
                  <c:v>-5.75486538014056E-2</c:v>
                </c:pt>
                <c:pt idx="1354">
                  <c:v>-5.7750184008975997E-2</c:v>
                </c:pt>
                <c:pt idx="1355">
                  <c:v>-2.8435465799596799E-2</c:v>
                </c:pt>
                <c:pt idx="1356">
                  <c:v>-6.3267777392761598E-2</c:v>
                </c:pt>
                <c:pt idx="1357">
                  <c:v>-5.6326796171227003E-2</c:v>
                </c:pt>
                <c:pt idx="1358">
                  <c:v>-6.1726156657233799E-2</c:v>
                </c:pt>
                <c:pt idx="1359" formatCode="0.00E+00">
                  <c:v>6.9688038173865098E-4</c:v>
                </c:pt>
                <c:pt idx="1360">
                  <c:v>-5.9813184116394198E-2</c:v>
                </c:pt>
                <c:pt idx="1361" formatCode="0.00E+00">
                  <c:v>-4.3397846186709201E-2</c:v>
                </c:pt>
                <c:pt idx="1362">
                  <c:v>-9.9864202496606894E-2</c:v>
                </c:pt>
                <c:pt idx="1363">
                  <c:v>-6.9662900897013297E-2</c:v>
                </c:pt>
                <c:pt idx="1364">
                  <c:v>0</c:v>
                </c:pt>
                <c:pt idx="1365">
                  <c:v>2.1272839999520302E-2</c:v>
                </c:pt>
                <c:pt idx="1366">
                  <c:v>-2.8491813631557001E-3</c:v>
                </c:pt>
                <c:pt idx="1367">
                  <c:v>-1.70569304882481E-2</c:v>
                </c:pt>
                <c:pt idx="1368">
                  <c:v>-4.3359365519713901E-2</c:v>
                </c:pt>
                <c:pt idx="1369">
                  <c:v>-3.6791264873252599E-2</c:v>
                </c:pt>
                <c:pt idx="1370">
                  <c:v>-3.7857258454287501E-2</c:v>
                </c:pt>
                <c:pt idx="1371">
                  <c:v>7.98259035401294E-3</c:v>
                </c:pt>
                <c:pt idx="1372">
                  <c:v>-1.26078868012979E-2</c:v>
                </c:pt>
                <c:pt idx="1373">
                  <c:v>-4.1483680863381799E-2</c:v>
                </c:pt>
                <c:pt idx="1374">
                  <c:v>-8.6364068216259804E-2</c:v>
                </c:pt>
                <c:pt idx="1375">
                  <c:v>-2.9562893968813699E-2</c:v>
                </c:pt>
                <c:pt idx="1376">
                  <c:v>-2.48391435215773E-2</c:v>
                </c:pt>
                <c:pt idx="1377">
                  <c:v>-1.6941355461414599E-2</c:v>
                </c:pt>
                <c:pt idx="1378">
                  <c:v>-5.2147400024669102E-3</c:v>
                </c:pt>
                <c:pt idx="1379">
                  <c:v>-2.7998711137332301E-2</c:v>
                </c:pt>
                <c:pt idx="1380">
                  <c:v>-0.117994172318902</c:v>
                </c:pt>
                <c:pt idx="1381">
                  <c:v>-9.6260703498006001E-2</c:v>
                </c:pt>
                <c:pt idx="1382">
                  <c:v>-7.0233623113270902E-2</c:v>
                </c:pt>
                <c:pt idx="1383">
                  <c:v>-5.1392795372338498E-2</c:v>
                </c:pt>
                <c:pt idx="1384">
                  <c:v>-2.6492360015570201E-2</c:v>
                </c:pt>
                <c:pt idx="1385">
                  <c:v>-1.32303852075059E-2</c:v>
                </c:pt>
                <c:pt idx="1386" formatCode="0.00E+00">
                  <c:v>-7.50465975930536E-4</c:v>
                </c:pt>
                <c:pt idx="1387">
                  <c:v>5.8797843113063998E-2</c:v>
                </c:pt>
                <c:pt idx="1388" formatCode="0.00E+00">
                  <c:v>-9.5379725528363699E-2</c:v>
                </c:pt>
                <c:pt idx="1389">
                  <c:v>-8.5791288384060305E-2</c:v>
                </c:pt>
                <c:pt idx="1390">
                  <c:v>-7.3886168884158707E-2</c:v>
                </c:pt>
                <c:pt idx="1391">
                  <c:v>-4.7959415414719098E-2</c:v>
                </c:pt>
                <c:pt idx="1392">
                  <c:v>-5.12594471990006E-2</c:v>
                </c:pt>
                <c:pt idx="1393">
                  <c:v>-5.9277477214178399E-2</c:v>
                </c:pt>
                <c:pt idx="1394">
                  <c:v>-3.6145757857980201E-2</c:v>
                </c:pt>
                <c:pt idx="1395">
                  <c:v>-3.4602197662890001E-2</c:v>
                </c:pt>
                <c:pt idx="1396">
                  <c:v>-7.0914380634616797E-3</c:v>
                </c:pt>
                <c:pt idx="1397">
                  <c:v>2.4425240111766999E-2</c:v>
                </c:pt>
                <c:pt idx="1398">
                  <c:v>-1.52426320898766E-2</c:v>
                </c:pt>
                <c:pt idx="1399">
                  <c:v>-1.30391331838388E-2</c:v>
                </c:pt>
                <c:pt idx="1400">
                  <c:v>1.5598067318267799E-2</c:v>
                </c:pt>
                <c:pt idx="1401">
                  <c:v>2.97285205703781E-2</c:v>
                </c:pt>
                <c:pt idx="1402">
                  <c:v>-1.55967951658124E-2</c:v>
                </c:pt>
                <c:pt idx="1403">
                  <c:v>-6.58753692121265E-2</c:v>
                </c:pt>
                <c:pt idx="1404">
                  <c:v>-6.5735127267064097E-2</c:v>
                </c:pt>
                <c:pt idx="1405">
                  <c:v>-5.3790605643108703E-2</c:v>
                </c:pt>
                <c:pt idx="1406">
                  <c:v>-8.4847536563723999E-2</c:v>
                </c:pt>
                <c:pt idx="1407">
                  <c:v>-0.138928037280134</c:v>
                </c:pt>
                <c:pt idx="1408">
                  <c:v>-0.14979119180643499</c:v>
                </c:pt>
                <c:pt idx="1409">
                  <c:v>-6.7698409869107801E-2</c:v>
                </c:pt>
                <c:pt idx="1410">
                  <c:v>-5.2620005932433697E-2</c:v>
                </c:pt>
                <c:pt idx="1411">
                  <c:v>-7.8104454635184298E-2</c:v>
                </c:pt>
                <c:pt idx="1412">
                  <c:v>-4.5474571686853198E-2</c:v>
                </c:pt>
                <c:pt idx="1413">
                  <c:v>-1.68686366226833E-2</c:v>
                </c:pt>
                <c:pt idx="1414">
                  <c:v>-1.7877808378010399E-2</c:v>
                </c:pt>
                <c:pt idx="1415">
                  <c:v>2.9672641826779401E-2</c:v>
                </c:pt>
                <c:pt idx="1416">
                  <c:v>3.7935405373977098E-2</c:v>
                </c:pt>
                <c:pt idx="1417">
                  <c:v>-3.7693967346978198E-2</c:v>
                </c:pt>
                <c:pt idx="1418">
                  <c:v>-1.37205464427714E-2</c:v>
                </c:pt>
                <c:pt idx="1419">
                  <c:v>-9.2129414701411696E-3</c:v>
                </c:pt>
                <c:pt idx="1420">
                  <c:v>-2.1205008292262299E-2</c:v>
                </c:pt>
                <c:pt idx="1421">
                  <c:v>1.0845427961944499E-2</c:v>
                </c:pt>
                <c:pt idx="1422">
                  <c:v>6.1087742291023803E-3</c:v>
                </c:pt>
                <c:pt idx="1423">
                  <c:v>1.0995110462006499E-3</c:v>
                </c:pt>
                <c:pt idx="1424">
                  <c:v>8.3095147319491806E-3</c:v>
                </c:pt>
                <c:pt idx="1425">
                  <c:v>3.0254350641237601E-2</c:v>
                </c:pt>
                <c:pt idx="1426">
                  <c:v>-1.7141674879228501E-3</c:v>
                </c:pt>
                <c:pt idx="1427">
                  <c:v>-1.30819960523509E-2</c:v>
                </c:pt>
                <c:pt idx="1428">
                  <c:v>-4.11008546896671E-2</c:v>
                </c:pt>
                <c:pt idx="1429">
                  <c:v>-3.2815328318497303E-2</c:v>
                </c:pt>
                <c:pt idx="1430">
                  <c:v>-2.1258423690635599E-2</c:v>
                </c:pt>
                <c:pt idx="1431">
                  <c:v>-7.1252548684186401E-3</c:v>
                </c:pt>
                <c:pt idx="1432">
                  <c:v>-1.3515065472179601E-2</c:v>
                </c:pt>
                <c:pt idx="1433">
                  <c:v>-4.2510457864169203E-2</c:v>
                </c:pt>
                <c:pt idx="1434">
                  <c:v>-2.4526867794403901E-2</c:v>
                </c:pt>
                <c:pt idx="1435">
                  <c:v>-3.0757193385375602E-3</c:v>
                </c:pt>
                <c:pt idx="1436">
                  <c:v>1.0057984290433799E-2</c:v>
                </c:pt>
                <c:pt idx="1437">
                  <c:v>5.72250234190749E-2</c:v>
                </c:pt>
                <c:pt idx="1438">
                  <c:v>-5.5455500512393502E-3</c:v>
                </c:pt>
                <c:pt idx="1439">
                  <c:v>3.1362683995478299E-2</c:v>
                </c:pt>
                <c:pt idx="1440">
                  <c:v>-4.6000922586793003E-3</c:v>
                </c:pt>
                <c:pt idx="1441">
                  <c:v>5.1648464178792999E-2</c:v>
                </c:pt>
                <c:pt idx="1442">
                  <c:v>-2.95583446086491E-2</c:v>
                </c:pt>
                <c:pt idx="1443">
                  <c:v>5.6402414979564899E-2</c:v>
                </c:pt>
                <c:pt idx="1444">
                  <c:v>-4.3861452523765703E-3</c:v>
                </c:pt>
                <c:pt idx="1445">
                  <c:v>2.75922217755071E-2</c:v>
                </c:pt>
                <c:pt idx="1446">
                  <c:v>6.0999677859980804E-3</c:v>
                </c:pt>
                <c:pt idx="1447">
                  <c:v>1.38276798247212E-2</c:v>
                </c:pt>
                <c:pt idx="1448">
                  <c:v>2.9306154269031801E-2</c:v>
                </c:pt>
                <c:pt idx="1449">
                  <c:v>3.6592745194959898E-2</c:v>
                </c:pt>
                <c:pt idx="1450">
                  <c:v>4.5535167390472697E-2</c:v>
                </c:pt>
                <c:pt idx="1451">
                  <c:v>7.7580440145055898E-2</c:v>
                </c:pt>
                <c:pt idx="1452">
                  <c:v>4.7322359810608701E-3</c:v>
                </c:pt>
                <c:pt idx="1453">
                  <c:v>2.0919844276323998E-2</c:v>
                </c:pt>
                <c:pt idx="1454">
                  <c:v>1.0173047280569E-2</c:v>
                </c:pt>
                <c:pt idx="1455">
                  <c:v>-1.2477428044424799E-2</c:v>
                </c:pt>
                <c:pt idx="1456">
                  <c:v>-2.5392176400362801E-2</c:v>
                </c:pt>
                <c:pt idx="1457">
                  <c:v>-8.5794257406332994E-3</c:v>
                </c:pt>
                <c:pt idx="1458">
                  <c:v>-7.9589790013464501E-2</c:v>
                </c:pt>
                <c:pt idx="1459">
                  <c:v>-5.0171170100438103E-2</c:v>
                </c:pt>
                <c:pt idx="1460">
                  <c:v>-6.0934476439688599E-2</c:v>
                </c:pt>
                <c:pt idx="1461">
                  <c:v>-6.5452042265624802E-2</c:v>
                </c:pt>
                <c:pt idx="1462">
                  <c:v>-4.48833611276011E-2</c:v>
                </c:pt>
                <c:pt idx="1463">
                  <c:v>1.8230183040369202E-2</c:v>
                </c:pt>
                <c:pt idx="1464">
                  <c:v>1.8230183040369202E-2</c:v>
                </c:pt>
                <c:pt idx="1465">
                  <c:v>3.40487090377386E-2</c:v>
                </c:pt>
                <c:pt idx="1466">
                  <c:v>3.5982866509831603E-2</c:v>
                </c:pt>
                <c:pt idx="1467">
                  <c:v>6.3891789531319299E-2</c:v>
                </c:pt>
                <c:pt idx="1468">
                  <c:v>4.7538880157803803E-2</c:v>
                </c:pt>
                <c:pt idx="1469">
                  <c:v>8.2008297428586494E-2</c:v>
                </c:pt>
                <c:pt idx="1470">
                  <c:v>8.2008297428586494E-2</c:v>
                </c:pt>
                <c:pt idx="1471">
                  <c:v>5.9241751378665303E-2</c:v>
                </c:pt>
                <c:pt idx="1472">
                  <c:v>4.55953148495436E-2</c:v>
                </c:pt>
                <c:pt idx="1473">
                  <c:v>6.8436109977441303E-2</c:v>
                </c:pt>
                <c:pt idx="1474">
                  <c:v>8.9106870839899197E-2</c:v>
                </c:pt>
                <c:pt idx="1475">
                  <c:v>0.205919566038406</c:v>
                </c:pt>
                <c:pt idx="1476">
                  <c:v>0.11041636401570799</c:v>
                </c:pt>
                <c:pt idx="1477">
                  <c:v>9.8681210324989194E-2</c:v>
                </c:pt>
                <c:pt idx="1478">
                  <c:v>-2.0697692765503799E-2</c:v>
                </c:pt>
                <c:pt idx="1479">
                  <c:v>-3.5723953364571001E-2</c:v>
                </c:pt>
                <c:pt idx="1480">
                  <c:v>3.36610341942567E-3</c:v>
                </c:pt>
                <c:pt idx="1481">
                  <c:v>1.1797521488928301E-2</c:v>
                </c:pt>
                <c:pt idx="1482">
                  <c:v>-9.4522716875773405E-3</c:v>
                </c:pt>
                <c:pt idx="1483">
                  <c:v>-4.2664971640650397E-2</c:v>
                </c:pt>
                <c:pt idx="1484">
                  <c:v>-1.5959035532948601E-3</c:v>
                </c:pt>
                <c:pt idx="1485">
                  <c:v>-1.1282069199264701E-2</c:v>
                </c:pt>
                <c:pt idx="1486">
                  <c:v>-1.28181946655285E-2</c:v>
                </c:pt>
                <c:pt idx="1487">
                  <c:v>-2.2492395257010401E-2</c:v>
                </c:pt>
                <c:pt idx="1488">
                  <c:v>-3.3446897078924703E-2</c:v>
                </c:pt>
                <c:pt idx="1489">
                  <c:v>-1.24835626696109E-2</c:v>
                </c:pt>
                <c:pt idx="1490">
                  <c:v>8.9613203078362496E-3</c:v>
                </c:pt>
                <c:pt idx="1491">
                  <c:v>5.2219290528701702E-2</c:v>
                </c:pt>
                <c:pt idx="1492">
                  <c:v>3.5615144943478699E-2</c:v>
                </c:pt>
                <c:pt idx="1493">
                  <c:v>2.88400588989794E-2</c:v>
                </c:pt>
                <c:pt idx="1494">
                  <c:v>4.9328958274538197E-2</c:v>
                </c:pt>
                <c:pt idx="1495">
                  <c:v>4.3507006431326101E-2</c:v>
                </c:pt>
                <c:pt idx="1496">
                  <c:v>2.08145697729889E-2</c:v>
                </c:pt>
                <c:pt idx="1497">
                  <c:v>4.91821567171268E-2</c:v>
                </c:pt>
                <c:pt idx="1498">
                  <c:v>2.8628780981659201E-2</c:v>
                </c:pt>
                <c:pt idx="1499">
                  <c:v>8.9502057628585395E-3</c:v>
                </c:pt>
                <c:pt idx="1500">
                  <c:v>8.9502057628585395E-3</c:v>
                </c:pt>
                <c:pt idx="1501">
                  <c:v>-7.86789639017859E-3</c:v>
                </c:pt>
                <c:pt idx="1502">
                  <c:v>-1.82968252058874E-2</c:v>
                </c:pt>
                <c:pt idx="1503">
                  <c:v>-1.90077852152747E-3</c:v>
                </c:pt>
                <c:pt idx="1504">
                  <c:v>2.2365546722891102E-3</c:v>
                </c:pt>
                <c:pt idx="1505">
                  <c:v>2.9536755828197099E-2</c:v>
                </c:pt>
                <c:pt idx="1506">
                  <c:v>5.5533494124504403E-2</c:v>
                </c:pt>
                <c:pt idx="1507">
                  <c:v>5.5629371854850299E-2</c:v>
                </c:pt>
                <c:pt idx="1508">
                  <c:v>-1.87452878334235E-2</c:v>
                </c:pt>
                <c:pt idx="1509">
                  <c:v>-9.5533768082851599E-3</c:v>
                </c:pt>
                <c:pt idx="1510">
                  <c:v>-1.37457509908709E-2</c:v>
                </c:pt>
                <c:pt idx="1511">
                  <c:v>2.1473637029556701E-2</c:v>
                </c:pt>
                <c:pt idx="1512">
                  <c:v>5.8921299119085897E-2</c:v>
                </c:pt>
                <c:pt idx="1513">
                  <c:v>1.36238492462246E-2</c:v>
                </c:pt>
                <c:pt idx="1514">
                  <c:v>2.0606979579728301E-2</c:v>
                </c:pt>
                <c:pt idx="1515">
                  <c:v>3.8221422383225498E-2</c:v>
                </c:pt>
                <c:pt idx="1516">
                  <c:v>8.8849617130533007E-3</c:v>
                </c:pt>
                <c:pt idx="1517">
                  <c:v>-1.0998407998165699E-2</c:v>
                </c:pt>
                <c:pt idx="1518">
                  <c:v>1.8772416824523502E-2</c:v>
                </c:pt>
                <c:pt idx="1519">
                  <c:v>1.4661384267501999E-2</c:v>
                </c:pt>
                <c:pt idx="1520">
                  <c:v>3.3081878141959897E-2</c:v>
                </c:pt>
                <c:pt idx="1521">
                  <c:v>4.2918825229135198E-2</c:v>
                </c:pt>
                <c:pt idx="1522">
                  <c:v>5.9854470943737803E-2</c:v>
                </c:pt>
                <c:pt idx="1523">
                  <c:v>4.0663568001906701E-2</c:v>
                </c:pt>
                <c:pt idx="1524">
                  <c:v>6.0176697951536698E-2</c:v>
                </c:pt>
                <c:pt idx="1525">
                  <c:v>6.8319847091235605E-2</c:v>
                </c:pt>
                <c:pt idx="1526">
                  <c:v>7.0548624146583999E-2</c:v>
                </c:pt>
                <c:pt idx="1527">
                  <c:v>5.3061168774432399E-2</c:v>
                </c:pt>
                <c:pt idx="1528">
                  <c:v>2.9073194610748501E-2</c:v>
                </c:pt>
                <c:pt idx="1529">
                  <c:v>1.10032467223386E-2</c:v>
                </c:pt>
                <c:pt idx="1530">
                  <c:v>3.2776833087504599E-2</c:v>
                </c:pt>
                <c:pt idx="1531">
                  <c:v>5.8008787465500401E-2</c:v>
                </c:pt>
                <c:pt idx="1532">
                  <c:v>4.5649928267082501E-2</c:v>
                </c:pt>
                <c:pt idx="1533">
                  <c:v>4.0171042788757799E-2</c:v>
                </c:pt>
                <c:pt idx="1534">
                  <c:v>7.6170419744236899E-3</c:v>
                </c:pt>
                <c:pt idx="1535">
                  <c:v>-1.72011889875278E-3</c:v>
                </c:pt>
                <c:pt idx="1536">
                  <c:v>-4.6086241650178297E-3</c:v>
                </c:pt>
                <c:pt idx="1537">
                  <c:v>7.8542900344480398E-3</c:v>
                </c:pt>
                <c:pt idx="1538">
                  <c:v>2.61112049658054E-2</c:v>
                </c:pt>
                <c:pt idx="1539">
                  <c:v>-3.2757625840955599E-3</c:v>
                </c:pt>
                <c:pt idx="1540">
                  <c:v>-1.0950679335723901E-3</c:v>
                </c:pt>
                <c:pt idx="1541">
                  <c:v>-8.2129134677719692E-3</c:v>
                </c:pt>
                <c:pt idx="1542">
                  <c:v>-1.0765109716126501E-3</c:v>
                </c:pt>
                <c:pt idx="1543">
                  <c:v>-3.8769856907801603E-2</c:v>
                </c:pt>
                <c:pt idx="1544">
                  <c:v>4.8371361518702201E-2</c:v>
                </c:pt>
                <c:pt idx="1545">
                  <c:v>1.0203695379297601E-2</c:v>
                </c:pt>
                <c:pt idx="1546">
                  <c:v>-8.9826941816737397E-3</c:v>
                </c:pt>
                <c:pt idx="1547">
                  <c:v>4.0294236016809003E-3</c:v>
                </c:pt>
                <c:pt idx="1548">
                  <c:v>4.5162823723202898E-2</c:v>
                </c:pt>
                <c:pt idx="1549">
                  <c:v>4.9947243151332997E-2</c:v>
                </c:pt>
                <c:pt idx="1550">
                  <c:v>7.8473134746982004E-2</c:v>
                </c:pt>
                <c:pt idx="1551">
                  <c:v>7.6989861101625895E-2</c:v>
                </c:pt>
                <c:pt idx="1552">
                  <c:v>9.9837846939780206E-2</c:v>
                </c:pt>
                <c:pt idx="1553">
                  <c:v>6.3970637969403096E-2</c:v>
                </c:pt>
                <c:pt idx="1554">
                  <c:v>4.3222442005592401E-2</c:v>
                </c:pt>
                <c:pt idx="1555">
                  <c:v>2.3913091505864702E-2</c:v>
                </c:pt>
                <c:pt idx="1556">
                  <c:v>7.1326494929100301E-2</c:v>
                </c:pt>
                <c:pt idx="1557">
                  <c:v>1.2375005582137199E-2</c:v>
                </c:pt>
                <c:pt idx="1558">
                  <c:v>-3.1951678090356303E-2</c:v>
                </c:pt>
                <c:pt idx="1559">
                  <c:v>-3.3057185628512897E-2</c:v>
                </c:pt>
                <c:pt idx="1560">
                  <c:v>-2.2738635268236999E-2</c:v>
                </c:pt>
                <c:pt idx="1561">
                  <c:v>3.8556783518383902E-2</c:v>
                </c:pt>
                <c:pt idx="1562">
                  <c:v>0.131491882286284</c:v>
                </c:pt>
                <c:pt idx="1563">
                  <c:v>5.0112521830932101E-2</c:v>
                </c:pt>
                <c:pt idx="1564">
                  <c:v>5.6904887222533902E-2</c:v>
                </c:pt>
                <c:pt idx="1565">
                  <c:v>9.5054601262579405E-2</c:v>
                </c:pt>
                <c:pt idx="1566">
                  <c:v>8.8214398108725098E-2</c:v>
                </c:pt>
                <c:pt idx="1567">
                  <c:v>2.88505991607284E-2</c:v>
                </c:pt>
                <c:pt idx="1568">
                  <c:v>3.06863751248844E-2</c:v>
                </c:pt>
                <c:pt idx="1569">
                  <c:v>-3.0596829441491501E-3</c:v>
                </c:pt>
                <c:pt idx="1570">
                  <c:v>1.92494768587636E-2</c:v>
                </c:pt>
                <c:pt idx="1571">
                  <c:v>9.1210010679632303E-2</c:v>
                </c:pt>
                <c:pt idx="1572">
                  <c:v>9.9879722763755702E-2</c:v>
                </c:pt>
                <c:pt idx="1573">
                  <c:v>0.115647433985784</c:v>
                </c:pt>
                <c:pt idx="1574">
                  <c:v>0.12202869433458</c:v>
                </c:pt>
                <c:pt idx="1575">
                  <c:v>9.1850964059134704E-2</c:v>
                </c:pt>
                <c:pt idx="1576">
                  <c:v>0.156603266867513</c:v>
                </c:pt>
                <c:pt idx="1577">
                  <c:v>0.139805611384865</c:v>
                </c:pt>
                <c:pt idx="1578">
                  <c:v>0.139805611384865</c:v>
                </c:pt>
                <c:pt idx="1579">
                  <c:v>6.2723983239955705E-2</c:v>
                </c:pt>
                <c:pt idx="1580">
                  <c:v>6.2723983239955705E-2</c:v>
                </c:pt>
                <c:pt idx="1581">
                  <c:v>-1.3067926006968799E-2</c:v>
                </c:pt>
                <c:pt idx="1582">
                  <c:v>2.45292273095583E-2</c:v>
                </c:pt>
                <c:pt idx="1583">
                  <c:v>5.6598566724123701E-2</c:v>
                </c:pt>
                <c:pt idx="1584">
                  <c:v>9.2799746793661805E-2</c:v>
                </c:pt>
                <c:pt idx="1585">
                  <c:v>5.1380255714682702E-2</c:v>
                </c:pt>
                <c:pt idx="1586">
                  <c:v>0.102956488911337</c:v>
                </c:pt>
                <c:pt idx="1587">
                  <c:v>0.102430052131406</c:v>
                </c:pt>
                <c:pt idx="1588">
                  <c:v>0.112109565227632</c:v>
                </c:pt>
                <c:pt idx="1589">
                  <c:v>-0.104170633525033</c:v>
                </c:pt>
                <c:pt idx="1590">
                  <c:v>-9.4846535409190705E-2</c:v>
                </c:pt>
                <c:pt idx="1591">
                  <c:v>-9.4846535409190705E-2</c:v>
                </c:pt>
                <c:pt idx="1592">
                  <c:v>-9.85769574688906E-2</c:v>
                </c:pt>
                <c:pt idx="1593">
                  <c:v>-3.48125042993487E-2</c:v>
                </c:pt>
                <c:pt idx="1594">
                  <c:v>-6.9783223386431004E-2</c:v>
                </c:pt>
                <c:pt idx="1595">
                  <c:v>-4.6687021744312697E-2</c:v>
                </c:pt>
                <c:pt idx="1596">
                  <c:v>-5.8166649925781799E-2</c:v>
                </c:pt>
                <c:pt idx="1597">
                  <c:v>-6.2473047452672403E-2</c:v>
                </c:pt>
                <c:pt idx="1598">
                  <c:v>6.0651816165033297E-2</c:v>
                </c:pt>
                <c:pt idx="1599">
                  <c:v>6.0651816165033297E-2</c:v>
                </c:pt>
                <c:pt idx="1600">
                  <c:v>4.0332665049071799E-2</c:v>
                </c:pt>
                <c:pt idx="1601">
                  <c:v>6.4876733878616699E-2</c:v>
                </c:pt>
                <c:pt idx="1602">
                  <c:v>8.4687669966360499E-2</c:v>
                </c:pt>
                <c:pt idx="1603">
                  <c:v>9.6746443666856793E-2</c:v>
                </c:pt>
                <c:pt idx="1604">
                  <c:v>6.0651816165033297E-2</c:v>
                </c:pt>
                <c:pt idx="1605">
                  <c:v>7.3841439383548396E-2</c:v>
                </c:pt>
                <c:pt idx="1606">
                  <c:v>4.2501664267325198E-2</c:v>
                </c:pt>
                <c:pt idx="1607">
                  <c:v>2.6398403996678001E-2</c:v>
                </c:pt>
                <c:pt idx="1608">
                  <c:v>4.7188244957270697E-2</c:v>
                </c:pt>
                <c:pt idx="1609">
                  <c:v>5.9760289958267598E-2</c:v>
                </c:pt>
                <c:pt idx="1610">
                  <c:v>5.9240081168356599E-2</c:v>
                </c:pt>
                <c:pt idx="1611">
                  <c:v>-1.5890625090964E-3</c:v>
                </c:pt>
                <c:pt idx="1612">
                  <c:v>4.5744344062775603E-2</c:v>
                </c:pt>
                <c:pt idx="1613">
                  <c:v>9.6302303877822092E-3</c:v>
                </c:pt>
                <c:pt idx="1614">
                  <c:v>-1.2485273202113199E-2</c:v>
                </c:pt>
                <c:pt idx="1615">
                  <c:v>-6.6451696820250998E-3</c:v>
                </c:pt>
                <c:pt idx="1616">
                  <c:v>6.1526486569111798E-2</c:v>
                </c:pt>
                <c:pt idx="1617">
                  <c:v>2.97457814625736E-2</c:v>
                </c:pt>
                <c:pt idx="1618">
                  <c:v>4.3149170185645902E-2</c:v>
                </c:pt>
                <c:pt idx="1619" formatCode="0.00E+00">
                  <c:v>-6.0694937931748895E-4</c:v>
                </c:pt>
                <c:pt idx="1620">
                  <c:v>2.88858566459291E-2</c:v>
                </c:pt>
                <c:pt idx="1621" formatCode="0.00E+00">
                  <c:v>2.8693972622054899E-2</c:v>
                </c:pt>
                <c:pt idx="1622">
                  <c:v>3.5228830466602398E-2</c:v>
                </c:pt>
                <c:pt idx="1623">
                  <c:v>3.4872379698163501E-2</c:v>
                </c:pt>
                <c:pt idx="1624">
                  <c:v>4.7284128077645399E-2</c:v>
                </c:pt>
                <c:pt idx="1625">
                  <c:v>3.1190623627344701E-2</c:v>
                </c:pt>
                <c:pt idx="1626">
                  <c:v>1.9654032225584199E-2</c:v>
                </c:pt>
                <c:pt idx="1627">
                  <c:v>2.79632275546981E-2</c:v>
                </c:pt>
                <c:pt idx="1628">
                  <c:v>1.56172922358104E-2</c:v>
                </c:pt>
                <c:pt idx="1629">
                  <c:v>-2.5220162695275699E-2</c:v>
                </c:pt>
                <c:pt idx="1630">
                  <c:v>-3.0459484811594599E-2</c:v>
                </c:pt>
                <c:pt idx="1631">
                  <c:v>-6.7246483061586607E-2</c:v>
                </c:pt>
                <c:pt idx="1632">
                  <c:v>-2.3921174415770501E-2</c:v>
                </c:pt>
                <c:pt idx="1633">
                  <c:v>2.2241205930281401E-2</c:v>
                </c:pt>
                <c:pt idx="1634">
                  <c:v>3.4821415144252903E-2</c:v>
                </c:pt>
                <c:pt idx="1635">
                  <c:v>-1.4806125611084501E-2</c:v>
                </c:pt>
                <c:pt idx="1636">
                  <c:v>-1.38001202304265E-2</c:v>
                </c:pt>
                <c:pt idx="1637">
                  <c:v>-1.5132546554360801E-2</c:v>
                </c:pt>
                <c:pt idx="1638">
                  <c:v>-4.0053444560914598E-3</c:v>
                </c:pt>
                <c:pt idx="1639">
                  <c:v>-8.6786422242672804E-3</c:v>
                </c:pt>
                <c:pt idx="1640">
                  <c:v>-1.7636817584334798E-2</c:v>
                </c:pt>
                <c:pt idx="1641" formatCode="0.00E+00">
                  <c:v>-2.4323140456527999E-4</c:v>
                </c:pt>
                <c:pt idx="1642">
                  <c:v>8.71633433125929E-3</c:v>
                </c:pt>
                <c:pt idx="1643" formatCode="0.00E+00">
                  <c:v>-3.2288102671034602E-2</c:v>
                </c:pt>
                <c:pt idx="1644">
                  <c:v>-3.5346280236017998E-2</c:v>
                </c:pt>
                <c:pt idx="1645">
                  <c:v>-3.4102860875959702E-3</c:v>
                </c:pt>
                <c:pt idx="1646">
                  <c:v>-5.0686586358048499E-3</c:v>
                </c:pt>
                <c:pt idx="1647">
                  <c:v>-1.9741972665643301E-2</c:v>
                </c:pt>
                <c:pt idx="1648">
                  <c:v>-1.89186776384959E-2</c:v>
                </c:pt>
                <c:pt idx="1649">
                  <c:v>-6.5058877745183203E-3</c:v>
                </c:pt>
                <c:pt idx="1650">
                  <c:v>-3.6618286804586098E-3</c:v>
                </c:pt>
                <c:pt idx="1651">
                  <c:v>-1.6567587635281902E-2</c:v>
                </c:pt>
                <c:pt idx="1652">
                  <c:v>4.1861605605142599E-2</c:v>
                </c:pt>
                <c:pt idx="1653">
                  <c:v>5.6412443607002802E-2</c:v>
                </c:pt>
                <c:pt idx="1654">
                  <c:v>5.6412443607003003E-2</c:v>
                </c:pt>
                <c:pt idx="1655">
                  <c:v>-1.22073428781723E-2</c:v>
                </c:pt>
                <c:pt idx="1656">
                  <c:v>3.0970332998321901E-2</c:v>
                </c:pt>
                <c:pt idx="1657">
                  <c:v>-6.8208023826269601E-2</c:v>
                </c:pt>
                <c:pt idx="1658">
                  <c:v>-6.2681965852244101E-2</c:v>
                </c:pt>
                <c:pt idx="1659">
                  <c:v>-6.2681965852243907E-2</c:v>
                </c:pt>
                <c:pt idx="1660">
                  <c:v>-6.6246754913230801E-2</c:v>
                </c:pt>
                <c:pt idx="1661">
                  <c:v>-7.9069279804669199E-2</c:v>
                </c:pt>
                <c:pt idx="1662">
                  <c:v>-3.9713447041231698E-2</c:v>
                </c:pt>
                <c:pt idx="1663">
                  <c:v>-7.30607653676245E-2</c:v>
                </c:pt>
                <c:pt idx="1664">
                  <c:v>-1.7040088223549001E-2</c:v>
                </c:pt>
                <c:pt idx="1665">
                  <c:v>-4.9344665647631701E-2</c:v>
                </c:pt>
                <c:pt idx="1666">
                  <c:v>-3.0447457572447101E-2</c:v>
                </c:pt>
                <c:pt idx="1667">
                  <c:v>-7.7177640307330098E-2</c:v>
                </c:pt>
                <c:pt idx="1668">
                  <c:v>-7.7177640307330098E-2</c:v>
                </c:pt>
                <c:pt idx="1669">
                  <c:v>-8.1558339678662703E-2</c:v>
                </c:pt>
                <c:pt idx="1670">
                  <c:v>-7.5959207084664401E-2</c:v>
                </c:pt>
                <c:pt idx="1671">
                  <c:v>-0.1293175640283</c:v>
                </c:pt>
                <c:pt idx="1672">
                  <c:v>-0.122089799157222</c:v>
                </c:pt>
                <c:pt idx="1673">
                  <c:v>-7.8119795282914906E-2</c:v>
                </c:pt>
                <c:pt idx="1674">
                  <c:v>-1.1011762101990201E-2</c:v>
                </c:pt>
                <c:pt idx="1675">
                  <c:v>-8.6055419019031895E-2</c:v>
                </c:pt>
                <c:pt idx="1676">
                  <c:v>-1.8866983951301299E-2</c:v>
                </c:pt>
                <c:pt idx="1677">
                  <c:v>-2.1053197580679101E-2</c:v>
                </c:pt>
                <c:pt idx="1678">
                  <c:v>-6.3669156775296207E-2</c:v>
                </c:pt>
                <c:pt idx="1679">
                  <c:v>-0.19978884431661301</c:v>
                </c:pt>
                <c:pt idx="1680">
                  <c:v>-0.150641387338278</c:v>
                </c:pt>
                <c:pt idx="1681">
                  <c:v>-0.13699101054052701</c:v>
                </c:pt>
                <c:pt idx="1682">
                  <c:v>-0.100700475435058</c:v>
                </c:pt>
                <c:pt idx="1683">
                  <c:v>-9.9932511499071203E-2</c:v>
                </c:pt>
                <c:pt idx="1684">
                  <c:v>-0.10387762915323299</c:v>
                </c:pt>
                <c:pt idx="1685">
                  <c:v>-0.12647087132855001</c:v>
                </c:pt>
                <c:pt idx="1686">
                  <c:v>-0.10496988361656701</c:v>
                </c:pt>
                <c:pt idx="1687">
                  <c:v>-0.10496988361656701</c:v>
                </c:pt>
                <c:pt idx="1688">
                  <c:v>-6.7097686343852797E-2</c:v>
                </c:pt>
                <c:pt idx="1689">
                  <c:v>-7.7817455260454693E-2</c:v>
                </c:pt>
                <c:pt idx="1690">
                  <c:v>-4.8002950768719799E-2</c:v>
                </c:pt>
                <c:pt idx="1691">
                  <c:v>-4.1031519598103403E-2</c:v>
                </c:pt>
                <c:pt idx="1692">
                  <c:v>-1.31688722249003E-2</c:v>
                </c:pt>
                <c:pt idx="1693">
                  <c:v>-1.55070948512683E-2</c:v>
                </c:pt>
                <c:pt idx="1694">
                  <c:v>-7.2480937278054302E-3</c:v>
                </c:pt>
                <c:pt idx="1695">
                  <c:v>-2.3269378909444902E-2</c:v>
                </c:pt>
                <c:pt idx="1696">
                  <c:v>2.88826519244933E-3</c:v>
                </c:pt>
                <c:pt idx="1697">
                  <c:v>0</c:v>
                </c:pt>
                <c:pt idx="1698">
                  <c:v>3.7905724088790699E-2</c:v>
                </c:pt>
                <c:pt idx="1699">
                  <c:v>6.7510049252546001E-3</c:v>
                </c:pt>
                <c:pt idx="1700">
                  <c:v>3.0096403732985302E-2</c:v>
                </c:pt>
                <c:pt idx="1701">
                  <c:v>2.3344276274785001E-2</c:v>
                </c:pt>
                <c:pt idx="1702">
                  <c:v>2.3344276274785001E-2</c:v>
                </c:pt>
                <c:pt idx="1703">
                  <c:v>3.00964037329851E-2</c:v>
                </c:pt>
                <c:pt idx="1704">
                  <c:v>5.2388378038886498E-2</c:v>
                </c:pt>
                <c:pt idx="1705">
                  <c:v>3.6187327695991603E-2</c:v>
                </c:pt>
                <c:pt idx="1706">
                  <c:v>6.4701307456906207E-2</c:v>
                </c:pt>
                <c:pt idx="1707">
                  <c:v>6.5253257202149806E-2</c:v>
                </c:pt>
                <c:pt idx="1708">
                  <c:v>8.4742868743376804E-2</c:v>
                </c:pt>
                <c:pt idx="1709">
                  <c:v>6.33727727861082E-2</c:v>
                </c:pt>
                <c:pt idx="1710">
                  <c:v>4.1011167196388802E-2</c:v>
                </c:pt>
                <c:pt idx="1711">
                  <c:v>1.1315542460214E-2</c:v>
                </c:pt>
                <c:pt idx="1712">
                  <c:v>5.6206672311788802E-2</c:v>
                </c:pt>
                <c:pt idx="1713">
                  <c:v>5.0458857158449603E-2</c:v>
                </c:pt>
                <c:pt idx="1714">
                  <c:v>8.3980523513386293E-2</c:v>
                </c:pt>
                <c:pt idx="1715">
                  <c:v>0.136747249123394</c:v>
                </c:pt>
                <c:pt idx="1716">
                  <c:v>0.200391878947147</c:v>
                </c:pt>
                <c:pt idx="1717">
                  <c:v>0.11471622160690501</c:v>
                </c:pt>
                <c:pt idx="1718">
                  <c:v>0.15329405331742199</c:v>
                </c:pt>
                <c:pt idx="1719">
                  <c:v>0.13502675608877199</c:v>
                </c:pt>
                <c:pt idx="1720">
                  <c:v>0.17694786946423799</c:v>
                </c:pt>
                <c:pt idx="1721">
                  <c:v>0.15058830058240599</c:v>
                </c:pt>
                <c:pt idx="1722">
                  <c:v>0.26668983830606602</c:v>
                </c:pt>
                <c:pt idx="1723">
                  <c:v>0.22385537642782799</c:v>
                </c:pt>
                <c:pt idx="1724">
                  <c:v>0.198862467358632</c:v>
                </c:pt>
                <c:pt idx="1725">
                  <c:v>0.20146754371317499</c:v>
                </c:pt>
                <c:pt idx="1726">
                  <c:v>0.19662440433429801</c:v>
                </c:pt>
                <c:pt idx="1727">
                  <c:v>-1.8969252439671101E-2</c:v>
                </c:pt>
                <c:pt idx="1728">
                  <c:v>5.3806818359739099E-2</c:v>
                </c:pt>
                <c:pt idx="1729">
                  <c:v>2.20055419248463E-2</c:v>
                </c:pt>
                <c:pt idx="1730">
                  <c:v>1.6120699955049798E-2</c:v>
                </c:pt>
                <c:pt idx="1731">
                  <c:v>9.1002046941597303E-3</c:v>
                </c:pt>
                <c:pt idx="1732">
                  <c:v>-8.5489591808820507E-3</c:v>
                </c:pt>
                <c:pt idx="1733">
                  <c:v>3.7977196098657601E-2</c:v>
                </c:pt>
                <c:pt idx="1734">
                  <c:v>-5.9616512540907598E-3</c:v>
                </c:pt>
                <c:pt idx="1735">
                  <c:v>5.5050230163773597E-2</c:v>
                </c:pt>
                <c:pt idx="1736">
                  <c:v>4.8300775108906797E-2</c:v>
                </c:pt>
                <c:pt idx="1737">
                  <c:v>5.1437880045204797E-2</c:v>
                </c:pt>
                <c:pt idx="1738">
                  <c:v>6.6494090122951099E-2</c:v>
                </c:pt>
                <c:pt idx="1739">
                  <c:v>1.85936449114751E-2</c:v>
                </c:pt>
                <c:pt idx="1740">
                  <c:v>4.4285986780604601E-2</c:v>
                </c:pt>
                <c:pt idx="1741">
                  <c:v>1.1199094395045199E-2</c:v>
                </c:pt>
                <c:pt idx="1742">
                  <c:v>1.6650797500577099E-2</c:v>
                </c:pt>
                <c:pt idx="1743">
                  <c:v>-6.0286758763761199E-3</c:v>
                </c:pt>
                <c:pt idx="1744">
                  <c:v>3.2029537121766399E-2</c:v>
                </c:pt>
                <c:pt idx="1745">
                  <c:v>-2.4437636840328701E-3</c:v>
                </c:pt>
                <c:pt idx="1746">
                  <c:v>-2.2034744013473301E-2</c:v>
                </c:pt>
                <c:pt idx="1747">
                  <c:v>-6.2735407455129996E-2</c:v>
                </c:pt>
                <c:pt idx="1748">
                  <c:v>-0.102220107561367</c:v>
                </c:pt>
                <c:pt idx="1749">
                  <c:v>-0.103564535591797</c:v>
                </c:pt>
                <c:pt idx="1750">
                  <c:v>-6.4047823621129402E-2</c:v>
                </c:pt>
                <c:pt idx="1751">
                  <c:v>-7.6933552051818399E-2</c:v>
                </c:pt>
                <c:pt idx="1752">
                  <c:v>-5.3983515430074E-2</c:v>
                </c:pt>
                <c:pt idx="1753">
                  <c:v>-7.0097175991800501E-2</c:v>
                </c:pt>
                <c:pt idx="1754">
                  <c:v>-5.2734859143783203E-2</c:v>
                </c:pt>
                <c:pt idx="1755">
                  <c:v>-7.2608890485682503E-2</c:v>
                </c:pt>
                <c:pt idx="1756">
                  <c:v>-2.36633255905116E-2</c:v>
                </c:pt>
                <c:pt idx="1757">
                  <c:v>-3.8957865502641402E-2</c:v>
                </c:pt>
                <c:pt idx="1758">
                  <c:v>-2.0554840452404501E-2</c:v>
                </c:pt>
                <c:pt idx="1759">
                  <c:v>-2.5199921947446802E-2</c:v>
                </c:pt>
                <c:pt idx="1760">
                  <c:v>-3.8806895006368199E-2</c:v>
                </c:pt>
                <c:pt idx="1761">
                  <c:v>-1.92226139874354E-2</c:v>
                </c:pt>
                <c:pt idx="1762">
                  <c:v>2.39321329708099E-2</c:v>
                </c:pt>
                <c:pt idx="1763">
                  <c:v>2.2067253138089399E-3</c:v>
                </c:pt>
                <c:pt idx="1764">
                  <c:v>1.33685229899513E-2</c:v>
                </c:pt>
                <c:pt idx="1765">
                  <c:v>-1.24840067384481E-2</c:v>
                </c:pt>
                <c:pt idx="1766">
                  <c:v>-1.46430555658614E-2</c:v>
                </c:pt>
                <c:pt idx="1767">
                  <c:v>-8.7771349049150498E-3</c:v>
                </c:pt>
                <c:pt idx="1768">
                  <c:v>1.18110326704876E-2</c:v>
                </c:pt>
                <c:pt idx="1769">
                  <c:v>-4.0002048991630103E-2</c:v>
                </c:pt>
                <c:pt idx="1770">
                  <c:v>-1.5421443503953599E-2</c:v>
                </c:pt>
                <c:pt idx="1771">
                  <c:v>-8.4685651813578497E-2</c:v>
                </c:pt>
                <c:pt idx="1772">
                  <c:v>-3.7861302158174799E-2</c:v>
                </c:pt>
                <c:pt idx="1773">
                  <c:v>-2.79077177655533E-2</c:v>
                </c:pt>
                <c:pt idx="1774">
                  <c:v>-6.1830514658336401E-3</c:v>
                </c:pt>
                <c:pt idx="1775">
                  <c:v>-4.4222762196604003E-2</c:v>
                </c:pt>
                <c:pt idx="1776">
                  <c:v>-5.5233570093618803E-2</c:v>
                </c:pt>
                <c:pt idx="1777">
                  <c:v>-2.51895262344035E-2</c:v>
                </c:pt>
                <c:pt idx="1778">
                  <c:v>-5.6015167837594401E-2</c:v>
                </c:pt>
                <c:pt idx="1779">
                  <c:v>-1.7203963362120999E-2</c:v>
                </c:pt>
                <c:pt idx="1780">
                  <c:v>4.7786544286913202E-2</c:v>
                </c:pt>
                <c:pt idx="1781">
                  <c:v>1.8396004612986201E-2</c:v>
                </c:pt>
                <c:pt idx="1782">
                  <c:v>6.0198165288452898E-2</c:v>
                </c:pt>
                <c:pt idx="1783">
                  <c:v>4.44363276415638E-2</c:v>
                </c:pt>
                <c:pt idx="1784">
                  <c:v>-6.4918395629227597E-3</c:v>
                </c:pt>
                <c:pt idx="1785">
                  <c:v>1.4148711264245701E-3</c:v>
                </c:pt>
                <c:pt idx="1786">
                  <c:v>-3.3370166685635597E-2</c:v>
                </c:pt>
                <c:pt idx="1787">
                  <c:v>-6.57384529392675E-2</c:v>
                </c:pt>
                <c:pt idx="1788">
                  <c:v>-2.3960321496054999E-2</c:v>
                </c:pt>
                <c:pt idx="1789">
                  <c:v>-3.7940967054444101E-2</c:v>
                </c:pt>
                <c:pt idx="1790">
                  <c:v>5.4416621431223798E-2</c:v>
                </c:pt>
                <c:pt idx="1791">
                  <c:v>6.1836530322852898E-2</c:v>
                </c:pt>
                <c:pt idx="1792">
                  <c:v>0.114872380458636</c:v>
                </c:pt>
                <c:pt idx="1793" formatCode="0.00E+00">
                  <c:v>-7.2773413595039705E-4</c:v>
                </c:pt>
                <c:pt idx="1794">
                  <c:v>2.4416545195059699E-2</c:v>
                </c:pt>
                <c:pt idx="1795" formatCode="0.00E+00">
                  <c:v>3.1756344968865099E-3</c:v>
                </c:pt>
                <c:pt idx="1796">
                  <c:v>2.6759437206584399E-2</c:v>
                </c:pt>
                <c:pt idx="1797">
                  <c:v>4.9210086951350901E-2</c:v>
                </c:pt>
                <c:pt idx="1798">
                  <c:v>4.66123323248257E-2</c:v>
                </c:pt>
                <c:pt idx="1799">
                  <c:v>4.0497804364020701E-2</c:v>
                </c:pt>
                <c:pt idx="1800">
                  <c:v>4.7046760853786999E-2</c:v>
                </c:pt>
                <c:pt idx="1801">
                  <c:v>8.2575519983626E-2</c:v>
                </c:pt>
                <c:pt idx="1802">
                  <c:v>9.0450975676490394E-2</c:v>
                </c:pt>
                <c:pt idx="1803">
                  <c:v>3.3882790638456797E-2</c:v>
                </c:pt>
                <c:pt idx="1804">
                  <c:v>5.7708777675217399E-2</c:v>
                </c:pt>
                <c:pt idx="1805">
                  <c:v>2.0215376134406798E-2</c:v>
                </c:pt>
                <c:pt idx="1806">
                  <c:v>7.5788781214485207E-2</c:v>
                </c:pt>
                <c:pt idx="1807">
                  <c:v>4.1253826588094601E-2</c:v>
                </c:pt>
                <c:pt idx="1808">
                  <c:v>6.5419306652069104E-2</c:v>
                </c:pt>
                <c:pt idx="1809">
                  <c:v>3.3429471488056001E-2</c:v>
                </c:pt>
                <c:pt idx="1810">
                  <c:v>9.3171870723984501E-2</c:v>
                </c:pt>
                <c:pt idx="1811">
                  <c:v>-2.5362587833437302E-3</c:v>
                </c:pt>
                <c:pt idx="1812">
                  <c:v>-5.8491327023377703E-3</c:v>
                </c:pt>
                <c:pt idx="1813">
                  <c:v>8.6586856057029298E-3</c:v>
                </c:pt>
                <c:pt idx="1814">
                  <c:v>2.7400815722690298E-2</c:v>
                </c:pt>
                <c:pt idx="1815">
                  <c:v>-5.0231480487296698E-2</c:v>
                </c:pt>
                <c:pt idx="1816">
                  <c:v>-2.2480198109641102E-2</c:v>
                </c:pt>
                <c:pt idx="1817">
                  <c:v>-5.0643693021631603E-2</c:v>
                </c:pt>
                <c:pt idx="1818">
                  <c:v>-8.6172670680503702E-2</c:v>
                </c:pt>
                <c:pt idx="1819">
                  <c:v>-6.9192668032441507E-2</c:v>
                </c:pt>
                <c:pt idx="1820">
                  <c:v>-7.3107738719817295E-2</c:v>
                </c:pt>
                <c:pt idx="1821">
                  <c:v>-7.8924830622621497E-2</c:v>
                </c:pt>
                <c:pt idx="1822">
                  <c:v>-7.8924830622621497E-2</c:v>
                </c:pt>
                <c:pt idx="1823">
                  <c:v>-8.5946076279772798E-2</c:v>
                </c:pt>
                <c:pt idx="1824">
                  <c:v>2.9708535847720902E-2</c:v>
                </c:pt>
                <c:pt idx="1825">
                  <c:v>-7.0694171319390403E-2</c:v>
                </c:pt>
                <c:pt idx="1826">
                  <c:v>-7.7978392172989505E-2</c:v>
                </c:pt>
                <c:pt idx="1827">
                  <c:v>-7.3246458571252004E-2</c:v>
                </c:pt>
                <c:pt idx="1828">
                  <c:v>7.6677005741586604E-2</c:v>
                </c:pt>
                <c:pt idx="1829">
                  <c:v>1.9488875083636999E-2</c:v>
                </c:pt>
                <c:pt idx="1830">
                  <c:v>7.9760741849215205E-3</c:v>
                </c:pt>
                <c:pt idx="1831">
                  <c:v>1.7312785777470599E-2</c:v>
                </c:pt>
                <c:pt idx="1832">
                  <c:v>7.0774039624992902E-2</c:v>
                </c:pt>
                <c:pt idx="1833">
                  <c:v>3.6980950939922999E-2</c:v>
                </c:pt>
                <c:pt idx="1834">
                  <c:v>5.1233598510275799E-2</c:v>
                </c:pt>
                <c:pt idx="1835">
                  <c:v>3.8157422069066797E-2</c:v>
                </c:pt>
                <c:pt idx="1836" formatCode="0.00E+00">
                  <c:v>9.7290720070808401E-4</c:v>
                </c:pt>
                <c:pt idx="1837">
                  <c:v>1.51253781508422E-2</c:v>
                </c:pt>
                <c:pt idx="1838" formatCode="0.00E+00">
                  <c:v>-3.0572219785940302E-3</c:v>
                </c:pt>
                <c:pt idx="1839">
                  <c:v>-3.3733858162710399E-2</c:v>
                </c:pt>
                <c:pt idx="1840">
                  <c:v>-5.8468512050149801E-2</c:v>
                </c:pt>
                <c:pt idx="1841">
                  <c:v>3.4567066311601501E-3</c:v>
                </c:pt>
                <c:pt idx="1842">
                  <c:v>2.4584286476613398E-2</c:v>
                </c:pt>
                <c:pt idx="1843">
                  <c:v>-2.35113105609723E-2</c:v>
                </c:pt>
                <c:pt idx="1844">
                  <c:v>-1.9859616111614901E-2</c:v>
                </c:pt>
                <c:pt idx="1845">
                  <c:v>-1.18826923367911E-2</c:v>
                </c:pt>
                <c:pt idx="1846" formatCode="0.00E+00">
                  <c:v>7.0986349418733496E-4</c:v>
                </c:pt>
                <c:pt idx="1847">
                  <c:v>7.5628712719570902E-3</c:v>
                </c:pt>
                <c:pt idx="1848" formatCode="0.00E+00">
                  <c:v>-3.2250012701915597E-2</c:v>
                </c:pt>
                <c:pt idx="1849">
                  <c:v>-3.829329096438E-2</c:v>
                </c:pt>
                <c:pt idx="1850">
                  <c:v>-1.22482983488305E-2</c:v>
                </c:pt>
                <c:pt idx="1851">
                  <c:v>-3.7829498630114602E-2</c:v>
                </c:pt>
                <c:pt idx="1852">
                  <c:v>-3.1233114669446001E-2</c:v>
                </c:pt>
                <c:pt idx="1853">
                  <c:v>-4.5883099185795397E-2</c:v>
                </c:pt>
                <c:pt idx="1854">
                  <c:v>-8.7933257491453004E-2</c:v>
                </c:pt>
                <c:pt idx="1855">
                  <c:v>-0.114110813813056</c:v>
                </c:pt>
                <c:pt idx="1856">
                  <c:v>-0.13706153299219601</c:v>
                </c:pt>
                <c:pt idx="1857">
                  <c:v>-0.112466609342032</c:v>
                </c:pt>
                <c:pt idx="1858">
                  <c:v>-5.88806592358996E-2</c:v>
                </c:pt>
                <c:pt idx="1859">
                  <c:v>-9.9439952789746905E-2</c:v>
                </c:pt>
                <c:pt idx="1860">
                  <c:v>-7.7218466256031099E-2</c:v>
                </c:pt>
                <c:pt idx="1861">
                  <c:v>-0.11287363191831599</c:v>
                </c:pt>
                <c:pt idx="1862">
                  <c:v>-0.15741570514765599</c:v>
                </c:pt>
                <c:pt idx="1863">
                  <c:v>-0.131344330851108</c:v>
                </c:pt>
                <c:pt idx="1864">
                  <c:v>-0.121795461997729</c:v>
                </c:pt>
                <c:pt idx="1865">
                  <c:v>-0.100288877246921</c:v>
                </c:pt>
                <c:pt idx="1866">
                  <c:v>-0.116298085806628</c:v>
                </c:pt>
                <c:pt idx="1867">
                  <c:v>-0.13482464858825599</c:v>
                </c:pt>
                <c:pt idx="1868">
                  <c:v>-0.15204996179171801</c:v>
                </c:pt>
                <c:pt idx="1869">
                  <c:v>-0.120017586481645</c:v>
                </c:pt>
                <c:pt idx="1870">
                  <c:v>-0.100157805465107</c:v>
                </c:pt>
                <c:pt idx="1871">
                  <c:v>-0.12231012779422901</c:v>
                </c:pt>
                <c:pt idx="1872">
                  <c:v>-9.4633635353850595E-2</c:v>
                </c:pt>
                <c:pt idx="1873">
                  <c:v>-0.12689593158496901</c:v>
                </c:pt>
                <c:pt idx="1874">
                  <c:v>-0.11208273523279701</c:v>
                </c:pt>
                <c:pt idx="1875">
                  <c:v>-8.0001599476167501E-2</c:v>
                </c:pt>
                <c:pt idx="1876">
                  <c:v>-3.9688750621293498E-2</c:v>
                </c:pt>
                <c:pt idx="1877">
                  <c:v>3.0555176125524001E-3</c:v>
                </c:pt>
                <c:pt idx="1878">
                  <c:v>-1.6224798855250602E-2</c:v>
                </c:pt>
                <c:pt idx="1879">
                  <c:v>-2.98390524267346E-2</c:v>
                </c:pt>
                <c:pt idx="1880">
                  <c:v>-4.4843604760443398E-2</c:v>
                </c:pt>
                <c:pt idx="1881">
                  <c:v>-1.4600538563964901E-2</c:v>
                </c:pt>
                <c:pt idx="1882">
                  <c:v>-3.1538712472606499E-2</c:v>
                </c:pt>
                <c:pt idx="1883">
                  <c:v>-7.8496215773125405E-2</c:v>
                </c:pt>
                <c:pt idx="1884">
                  <c:v>-0.100167465419777</c:v>
                </c:pt>
                <c:pt idx="1885">
                  <c:v>-7.9808407005855703E-2</c:v>
                </c:pt>
                <c:pt idx="1886">
                  <c:v>-0.14097341928194501</c:v>
                </c:pt>
                <c:pt idx="1887">
                  <c:v>-0.15081927284865901</c:v>
                </c:pt>
                <c:pt idx="1888">
                  <c:v>-0.142292277373538</c:v>
                </c:pt>
                <c:pt idx="1889">
                  <c:v>-0.14137853353600999</c:v>
                </c:pt>
                <c:pt idx="1890">
                  <c:v>-0.14828971108832001</c:v>
                </c:pt>
                <c:pt idx="1891">
                  <c:v>-0.12836299141541699</c:v>
                </c:pt>
                <c:pt idx="1892">
                  <c:v>-0.114325984004698</c:v>
                </c:pt>
                <c:pt idx="1893">
                  <c:v>-0.102580010195571</c:v>
                </c:pt>
                <c:pt idx="1894">
                  <c:v>-7.0889974717178506E-2</c:v>
                </c:pt>
                <c:pt idx="1895">
                  <c:v>-9.2813142398523896E-2</c:v>
                </c:pt>
                <c:pt idx="1896">
                  <c:v>-0.109541468678212</c:v>
                </c:pt>
                <c:pt idx="1897">
                  <c:v>-0.1153751406567</c:v>
                </c:pt>
                <c:pt idx="1898">
                  <c:v>-0.1153751406567</c:v>
                </c:pt>
                <c:pt idx="1899">
                  <c:v>-8.2552621451233696E-2</c:v>
                </c:pt>
                <c:pt idx="1900">
                  <c:v>-0.10714058125089</c:v>
                </c:pt>
                <c:pt idx="1901">
                  <c:v>-0.10232230828453499</c:v>
                </c:pt>
                <c:pt idx="1902">
                  <c:v>-9.9053591108412706E-2</c:v>
                </c:pt>
                <c:pt idx="1903">
                  <c:v>-0.10498613694709</c:v>
                </c:pt>
                <c:pt idx="1904">
                  <c:v>-0.12612373656445799</c:v>
                </c:pt>
                <c:pt idx="1905">
                  <c:v>-0.109091318662815</c:v>
                </c:pt>
                <c:pt idx="1906">
                  <c:v>-0.121218514995346</c:v>
                </c:pt>
                <c:pt idx="1907">
                  <c:v>-0.15564447137797899</c:v>
                </c:pt>
                <c:pt idx="1908">
                  <c:v>-0.10665515015138601</c:v>
                </c:pt>
                <c:pt idx="1909">
                  <c:v>-0.11277935989134601</c:v>
                </c:pt>
                <c:pt idx="1910">
                  <c:v>-0.157761067109043</c:v>
                </c:pt>
                <c:pt idx="1911">
                  <c:v>-0.14740952991534401</c:v>
                </c:pt>
                <c:pt idx="1912">
                  <c:v>-0.120765782370198</c:v>
                </c:pt>
                <c:pt idx="1913">
                  <c:v>-0.11301526364908</c:v>
                </c:pt>
                <c:pt idx="1914">
                  <c:v>-5.8689612874067702E-2</c:v>
                </c:pt>
                <c:pt idx="1915">
                  <c:v>-3.9390447912976002E-2</c:v>
                </c:pt>
                <c:pt idx="1916">
                  <c:v>-4.14863728296739E-2</c:v>
                </c:pt>
                <c:pt idx="1917">
                  <c:v>-6.0891356663508298E-2</c:v>
                </c:pt>
                <c:pt idx="1918">
                  <c:v>-8.7368743018477302E-2</c:v>
                </c:pt>
                <c:pt idx="1919">
                  <c:v>-6.1115126891244403E-2</c:v>
                </c:pt>
                <c:pt idx="1920">
                  <c:v>-0.18431986814599</c:v>
                </c:pt>
                <c:pt idx="1921">
                  <c:v>4.7612338217615603E-2</c:v>
                </c:pt>
                <c:pt idx="1922">
                  <c:v>6.8950889375955601E-2</c:v>
                </c:pt>
                <c:pt idx="1923">
                  <c:v>3.2682850570397902E-2</c:v>
                </c:pt>
                <c:pt idx="1924">
                  <c:v>1.6030330316532702E-2</c:v>
                </c:pt>
                <c:pt idx="1925">
                  <c:v>1.7193498437126899E-2</c:v>
                </c:pt>
                <c:pt idx="1926">
                  <c:v>-4.77407611809623E-2</c:v>
                </c:pt>
                <c:pt idx="1927">
                  <c:v>-6.3414515033426197E-2</c:v>
                </c:pt>
                <c:pt idx="1928">
                  <c:v>-4.6340263217651702E-2</c:v>
                </c:pt>
                <c:pt idx="1929">
                  <c:v>-5.1350231211463503E-2</c:v>
                </c:pt>
                <c:pt idx="1930">
                  <c:v>-7.7615907056962197E-2</c:v>
                </c:pt>
                <c:pt idx="1931">
                  <c:v>-3.9704652842517701E-2</c:v>
                </c:pt>
                <c:pt idx="1932">
                  <c:v>-3.21783016715637E-3</c:v>
                </c:pt>
                <c:pt idx="1933">
                  <c:v>-2.8979640079569199E-2</c:v>
                </c:pt>
                <c:pt idx="1934">
                  <c:v>-6.7247580167569806E-2</c:v>
                </c:pt>
                <c:pt idx="1935">
                  <c:v>-5.2957576493786102E-2</c:v>
                </c:pt>
                <c:pt idx="1936">
                  <c:v>-3.47423671991373E-2</c:v>
                </c:pt>
                <c:pt idx="1937">
                  <c:v>-1.27048258853241E-2</c:v>
                </c:pt>
                <c:pt idx="1938">
                  <c:v>3.2915454069976299E-2</c:v>
                </c:pt>
                <c:pt idx="1939">
                  <c:v>-4.1681377391925997E-2</c:v>
                </c:pt>
                <c:pt idx="1940">
                  <c:v>-6.5137274075160706E-2</c:v>
                </c:pt>
                <c:pt idx="1941">
                  <c:v>-7.9194524620030293E-2</c:v>
                </c:pt>
                <c:pt idx="1942">
                  <c:v>3.6192386493944999E-3</c:v>
                </c:pt>
                <c:pt idx="1943">
                  <c:v>-0.106923929994303</c:v>
                </c:pt>
                <c:pt idx="1944">
                  <c:v>-7.4071654524552305E-2</c:v>
                </c:pt>
                <c:pt idx="1945">
                  <c:v>-9.5510336129288997E-2</c:v>
                </c:pt>
                <c:pt idx="1946">
                  <c:v>-8.4027477930552902E-2</c:v>
                </c:pt>
                <c:pt idx="1947">
                  <c:v>-0.13082312594821599</c:v>
                </c:pt>
                <c:pt idx="1948">
                  <c:v>-0.104021533718558</c:v>
                </c:pt>
                <c:pt idx="1949">
                  <c:v>-0.13082312594821599</c:v>
                </c:pt>
                <c:pt idx="1950">
                  <c:v>-0.104021533718558</c:v>
                </c:pt>
                <c:pt idx="1951">
                  <c:v>-0.11237210137327899</c:v>
                </c:pt>
                <c:pt idx="1952">
                  <c:v>-6.2386244809239801E-2</c:v>
                </c:pt>
                <c:pt idx="1953">
                  <c:v>-7.6659418160948095E-2</c:v>
                </c:pt>
                <c:pt idx="1954">
                  <c:v>-2.0820846856163901E-2</c:v>
                </c:pt>
                <c:pt idx="1955">
                  <c:v>-5.3476945674383103E-2</c:v>
                </c:pt>
                <c:pt idx="1956">
                  <c:v>-3.3062787784031399E-2</c:v>
                </c:pt>
                <c:pt idx="1957">
                  <c:v>-6.7317592613153704E-2</c:v>
                </c:pt>
                <c:pt idx="1958">
                  <c:v>-7.6707392175715303E-2</c:v>
                </c:pt>
                <c:pt idx="1959">
                  <c:v>-0.105128860098212</c:v>
                </c:pt>
                <c:pt idx="1960">
                  <c:v>-0.10643613089248199</c:v>
                </c:pt>
                <c:pt idx="1961">
                  <c:v>-0.122031902743267</c:v>
                </c:pt>
                <c:pt idx="1962">
                  <c:v>-9.2497476619735702E-2</c:v>
                </c:pt>
                <c:pt idx="1963">
                  <c:v>-0.104172634499258</c:v>
                </c:pt>
                <c:pt idx="1964">
                  <c:v>-2.2400061834998999E-2</c:v>
                </c:pt>
                <c:pt idx="1965">
                  <c:v>-4.6506609837243001E-2</c:v>
                </c:pt>
                <c:pt idx="1966">
                  <c:v>4.2969497808824598E-3</c:v>
                </c:pt>
                <c:pt idx="1967">
                  <c:v>-1.8748587039916401E-2</c:v>
                </c:pt>
                <c:pt idx="1968">
                  <c:v>2.1023977184361799E-2</c:v>
                </c:pt>
                <c:pt idx="1969">
                  <c:v>1.7510962229792999E-2</c:v>
                </c:pt>
                <c:pt idx="1970">
                  <c:v>2.85873395430968E-2</c:v>
                </c:pt>
                <c:pt idx="1971">
                  <c:v>-1.7432456181015001E-2</c:v>
                </c:pt>
                <c:pt idx="1972">
                  <c:v>1.01126247750999E-2</c:v>
                </c:pt>
                <c:pt idx="1973">
                  <c:v>-4.7822312838990702E-2</c:v>
                </c:pt>
                <c:pt idx="1974">
                  <c:v>8.0537014120023401E-3</c:v>
                </c:pt>
                <c:pt idx="1975">
                  <c:v>-1.96002605584733E-2</c:v>
                </c:pt>
                <c:pt idx="1976">
                  <c:v>-1.01329656208262E-2</c:v>
                </c:pt>
                <c:pt idx="1977">
                  <c:v>-6.0416709186095402E-2</c:v>
                </c:pt>
                <c:pt idx="1978">
                  <c:v>-2.51534086700166E-2</c:v>
                </c:pt>
                <c:pt idx="1979">
                  <c:v>-4.01387047942987E-2</c:v>
                </c:pt>
                <c:pt idx="1980">
                  <c:v>-3.0653048265906199E-2</c:v>
                </c:pt>
                <c:pt idx="1981">
                  <c:v>-6.1959149943402202E-2</c:v>
                </c:pt>
                <c:pt idx="1982">
                  <c:v>-1.9196703668074001E-2</c:v>
                </c:pt>
                <c:pt idx="1983">
                  <c:v>-6.0346745889234797E-2</c:v>
                </c:pt>
                <c:pt idx="1984">
                  <c:v>2.8019162588780601E-2</c:v>
                </c:pt>
                <c:pt idx="1985">
                  <c:v>-1.49376703979311E-2</c:v>
                </c:pt>
                <c:pt idx="1986">
                  <c:v>1.1328270340366301E-2</c:v>
                </c:pt>
                <c:pt idx="1987">
                  <c:v>-6.9407319626175495E-2</c:v>
                </c:pt>
                <c:pt idx="1988">
                  <c:v>-8.6399625587227594E-2</c:v>
                </c:pt>
                <c:pt idx="1989">
                  <c:v>-9.5941571836264394E-2</c:v>
                </c:pt>
                <c:pt idx="1990">
                  <c:v>-9.5941571836264103E-2</c:v>
                </c:pt>
                <c:pt idx="1991">
                  <c:v>-6.1981507534317297E-2</c:v>
                </c:pt>
                <c:pt idx="1992">
                  <c:v>-3.4211441617204102E-2</c:v>
                </c:pt>
                <c:pt idx="1993">
                  <c:v>-8.1996389812204404E-3</c:v>
                </c:pt>
                <c:pt idx="1994">
                  <c:v>-2.99060256393841E-2</c:v>
                </c:pt>
                <c:pt idx="1995">
                  <c:v>-0.10843572603889499</c:v>
                </c:pt>
                <c:pt idx="1996">
                  <c:v>-8.3957838887948694E-2</c:v>
                </c:pt>
                <c:pt idx="1997">
                  <c:v>-0.100601417147276</c:v>
                </c:pt>
                <c:pt idx="1998">
                  <c:v>-7.5697705562567094E-2</c:v>
                </c:pt>
                <c:pt idx="1999">
                  <c:v>-2.0609073186250702E-3</c:v>
                </c:pt>
                <c:pt idx="2000">
                  <c:v>-2.3189272959713399E-2</c:v>
                </c:pt>
                <c:pt idx="2001">
                  <c:v>9.5278930215205691E-3</c:v>
                </c:pt>
                <c:pt idx="2002">
                  <c:v>-1.4430317134937301E-2</c:v>
                </c:pt>
                <c:pt idx="2003">
                  <c:v>-6.91661471863525E-3</c:v>
                </c:pt>
                <c:pt idx="2004">
                  <c:v>3.3642476513603102E-2</c:v>
                </c:pt>
                <c:pt idx="2005">
                  <c:v>4.2494860508982303E-2</c:v>
                </c:pt>
                <c:pt idx="2006">
                  <c:v>-2.2465102588913499E-2</c:v>
                </c:pt>
                <c:pt idx="2007">
                  <c:v>-2.4140827274251101E-2</c:v>
                </c:pt>
                <c:pt idx="2008">
                  <c:v>2.7847257097702801E-2</c:v>
                </c:pt>
                <c:pt idx="2009">
                  <c:v>0.103302211284711</c:v>
                </c:pt>
                <c:pt idx="2010">
                  <c:v>6.8343388530782007E-2</c:v>
                </c:pt>
                <c:pt idx="2011">
                  <c:v>8.0025242193537599E-2</c:v>
                </c:pt>
                <c:pt idx="2012">
                  <c:v>8.7948583372953804E-2</c:v>
                </c:pt>
                <c:pt idx="2013">
                  <c:v>9.2924454051794794E-2</c:v>
                </c:pt>
                <c:pt idx="2014">
                  <c:v>8.2322847082775694E-2</c:v>
                </c:pt>
                <c:pt idx="2015">
                  <c:v>8.9399853642875698E-2</c:v>
                </c:pt>
                <c:pt idx="2016">
                  <c:v>7.5632484173423706E-2</c:v>
                </c:pt>
                <c:pt idx="2017">
                  <c:v>2.7751052150328099E-2</c:v>
                </c:pt>
                <c:pt idx="2018">
                  <c:v>4.7287328469785797E-2</c:v>
                </c:pt>
                <c:pt idx="2019">
                  <c:v>7.7142885597888802E-2</c:v>
                </c:pt>
                <c:pt idx="2020">
                  <c:v>6.8080658260909394E-2</c:v>
                </c:pt>
                <c:pt idx="2021">
                  <c:v>5.9346941905321797E-2</c:v>
                </c:pt>
                <c:pt idx="2022">
                  <c:v>9.3568889734125096E-2</c:v>
                </c:pt>
                <c:pt idx="2023">
                  <c:v>0.114622390808817</c:v>
                </c:pt>
                <c:pt idx="2024">
                  <c:v>0.114622390808817</c:v>
                </c:pt>
                <c:pt idx="2025">
                  <c:v>0.121701196627044</c:v>
                </c:pt>
                <c:pt idx="2026">
                  <c:v>0.143579877226168</c:v>
                </c:pt>
                <c:pt idx="2027">
                  <c:v>0.15660713485979899</c:v>
                </c:pt>
                <c:pt idx="2028">
                  <c:v>5.6968079591652003E-2</c:v>
                </c:pt>
                <c:pt idx="2029">
                  <c:v>8.6015068542079506E-2</c:v>
                </c:pt>
                <c:pt idx="2030">
                  <c:v>7.5632185420534598E-2</c:v>
                </c:pt>
                <c:pt idx="2031">
                  <c:v>5.8040723927530402E-2</c:v>
                </c:pt>
                <c:pt idx="2032">
                  <c:v>1.64058281056427E-2</c:v>
                </c:pt>
                <c:pt idx="2033">
                  <c:v>5.5333673256702597E-2</c:v>
                </c:pt>
                <c:pt idx="2034">
                  <c:v>9.8021132840101194E-2</c:v>
                </c:pt>
                <c:pt idx="2035">
                  <c:v>0.108289218487087</c:v>
                </c:pt>
                <c:pt idx="2036">
                  <c:v>7.7721270238931106E-2</c:v>
                </c:pt>
                <c:pt idx="2037">
                  <c:v>5.5648844482694498E-2</c:v>
                </c:pt>
                <c:pt idx="2038">
                  <c:v>6.9211737602532006E-2</c:v>
                </c:pt>
                <c:pt idx="2039">
                  <c:v>0.14580057118214601</c:v>
                </c:pt>
                <c:pt idx="2040">
                  <c:v>0.1073036406018</c:v>
                </c:pt>
                <c:pt idx="2041">
                  <c:v>0.1073036406018</c:v>
                </c:pt>
                <c:pt idx="2042">
                  <c:v>0.12287689327909999</c:v>
                </c:pt>
                <c:pt idx="2043">
                  <c:v>0.12578649688747201</c:v>
                </c:pt>
                <c:pt idx="2044">
                  <c:v>0.117192686403184</c:v>
                </c:pt>
                <c:pt idx="2045">
                  <c:v>0.12918096342156299</c:v>
                </c:pt>
                <c:pt idx="2046">
                  <c:v>0.101330152658491</c:v>
                </c:pt>
                <c:pt idx="2047">
                  <c:v>8.3748579261899894E-2</c:v>
                </c:pt>
                <c:pt idx="2048">
                  <c:v>9.8966996134178503E-2</c:v>
                </c:pt>
                <c:pt idx="2049">
                  <c:v>9.9067765821438197E-2</c:v>
                </c:pt>
                <c:pt idx="2050">
                  <c:v>0.13927723856831001</c:v>
                </c:pt>
                <c:pt idx="2051">
                  <c:v>0.12454055197984</c:v>
                </c:pt>
                <c:pt idx="2052">
                  <c:v>4.6184880476371801E-2</c:v>
                </c:pt>
                <c:pt idx="2053">
                  <c:v>8.14254033546431E-2</c:v>
                </c:pt>
                <c:pt idx="2054">
                  <c:v>3.7629539815653201E-2</c:v>
                </c:pt>
                <c:pt idx="2055">
                  <c:v>6.7896708600774194E-2</c:v>
                </c:pt>
                <c:pt idx="2056">
                  <c:v>5.4471901731405398E-2</c:v>
                </c:pt>
                <c:pt idx="2057">
                  <c:v>3.0018550366641601E-2</c:v>
                </c:pt>
                <c:pt idx="2058">
                  <c:v>6.5674430538136E-2</c:v>
                </c:pt>
                <c:pt idx="2059">
                  <c:v>6.3448860811961605E-2</c:v>
                </c:pt>
                <c:pt idx="2060">
                  <c:v>2.8587389254211799E-2</c:v>
                </c:pt>
                <c:pt idx="2061">
                  <c:v>1.34685047556282E-2</c:v>
                </c:pt>
                <c:pt idx="2062">
                  <c:v>-2.7566522626967401E-2</c:v>
                </c:pt>
                <c:pt idx="2063">
                  <c:v>-1.9992420488992E-2</c:v>
                </c:pt>
                <c:pt idx="2064">
                  <c:v>-2.6624639994989999E-2</c:v>
                </c:pt>
                <c:pt idx="2065">
                  <c:v>-2.2092164847874199E-2</c:v>
                </c:pt>
                <c:pt idx="2066">
                  <c:v>1.1814896043946799E-3</c:v>
                </c:pt>
                <c:pt idx="2067">
                  <c:v>2.0775675549775399E-2</c:v>
                </c:pt>
                <c:pt idx="2068">
                  <c:v>4.6436165504495303E-3</c:v>
                </c:pt>
                <c:pt idx="2069">
                  <c:v>-4.1928088955116502E-3</c:v>
                </c:pt>
                <c:pt idx="2070">
                  <c:v>8.3543626445803307E-3</c:v>
                </c:pt>
                <c:pt idx="2071">
                  <c:v>5.0553218532773697E-2</c:v>
                </c:pt>
                <c:pt idx="2072">
                  <c:v>5.6234327484249301E-2</c:v>
                </c:pt>
                <c:pt idx="2073">
                  <c:v>5.9449032096448202E-2</c:v>
                </c:pt>
                <c:pt idx="2074">
                  <c:v>8.8036286782736395E-2</c:v>
                </c:pt>
                <c:pt idx="2075">
                  <c:v>0.104374451900623</c:v>
                </c:pt>
                <c:pt idx="2076">
                  <c:v>7.8132160024351804E-2</c:v>
                </c:pt>
                <c:pt idx="2077">
                  <c:v>0.131137199361928</c:v>
                </c:pt>
                <c:pt idx="2078">
                  <c:v>8.9511835152791E-2</c:v>
                </c:pt>
                <c:pt idx="2079">
                  <c:v>6.7112172594337702E-2</c:v>
                </c:pt>
                <c:pt idx="2080">
                  <c:v>9.3635812285839295E-2</c:v>
                </c:pt>
                <c:pt idx="2081">
                  <c:v>9.5273735256816705E-2</c:v>
                </c:pt>
                <c:pt idx="2082">
                  <c:v>3.5066565382201299E-2</c:v>
                </c:pt>
                <c:pt idx="2083">
                  <c:v>4.5691530058760303E-2</c:v>
                </c:pt>
                <c:pt idx="2084">
                  <c:v>4.7941002005177299E-2</c:v>
                </c:pt>
                <c:pt idx="2085">
                  <c:v>1.18022290616937E-2</c:v>
                </c:pt>
                <c:pt idx="2086">
                  <c:v>-6.7950754792536197E-3</c:v>
                </c:pt>
                <c:pt idx="2087">
                  <c:v>4.3138522416613999E-2</c:v>
                </c:pt>
                <c:pt idx="2088">
                  <c:v>6.8996066294026897E-3</c:v>
                </c:pt>
                <c:pt idx="2089">
                  <c:v>-9.9446322432110695E-3</c:v>
                </c:pt>
                <c:pt idx="2090">
                  <c:v>-4.3673260078195199E-2</c:v>
                </c:pt>
                <c:pt idx="2091">
                  <c:v>-2.53865136130371E-2</c:v>
                </c:pt>
                <c:pt idx="2092">
                  <c:v>-1.45515652024172E-2</c:v>
                </c:pt>
                <c:pt idx="2093">
                  <c:v>5.5148829939778599E-2</c:v>
                </c:pt>
                <c:pt idx="2094">
                  <c:v>3.1662749031134703E-2</c:v>
                </c:pt>
                <c:pt idx="2095">
                  <c:v>3.8428126874012002E-2</c:v>
                </c:pt>
                <c:pt idx="2096">
                  <c:v>2.9079515571438699E-2</c:v>
                </c:pt>
                <c:pt idx="2097">
                  <c:v>4.4574619043005803E-2</c:v>
                </c:pt>
                <c:pt idx="2098">
                  <c:v>0.14065976536529901</c:v>
                </c:pt>
                <c:pt idx="2099">
                  <c:v>0.15029489592311099</c:v>
                </c:pt>
                <c:pt idx="2100">
                  <c:v>0.21494328607633201</c:v>
                </c:pt>
                <c:pt idx="2101">
                  <c:v>0.16871206072751899</c:v>
                </c:pt>
                <c:pt idx="2102">
                  <c:v>0.14631711831153499</c:v>
                </c:pt>
                <c:pt idx="2103">
                  <c:v>0.236061692077038</c:v>
                </c:pt>
                <c:pt idx="2104">
                  <c:v>0.20978855773335001</c:v>
                </c:pt>
                <c:pt idx="2105">
                  <c:v>0.19942396106433399</c:v>
                </c:pt>
                <c:pt idx="2106">
                  <c:v>-1.7103575541192299E-2</c:v>
                </c:pt>
                <c:pt idx="2107">
                  <c:v>1.2775740030399101E-2</c:v>
                </c:pt>
                <c:pt idx="2108">
                  <c:v>-3.2932968978711799E-2</c:v>
                </c:pt>
                <c:pt idx="2109">
                  <c:v>-1.30146646141313E-2</c:v>
                </c:pt>
                <c:pt idx="2110">
                  <c:v>-3.9623511574984102E-2</c:v>
                </c:pt>
                <c:pt idx="2111">
                  <c:v>3.09950093118072E-3</c:v>
                </c:pt>
                <c:pt idx="2112">
                  <c:v>-2.4367741559915699E-2</c:v>
                </c:pt>
                <c:pt idx="2113">
                  <c:v>-1.24845840416472E-2</c:v>
                </c:pt>
                <c:pt idx="2114">
                  <c:v>-2.89919884033349E-2</c:v>
                </c:pt>
                <c:pt idx="2115">
                  <c:v>2.1673921533040999E-2</c:v>
                </c:pt>
                <c:pt idx="2116">
                  <c:v>-8.6496553073147596E-3</c:v>
                </c:pt>
                <c:pt idx="2117">
                  <c:v>3.1050650396494E-2</c:v>
                </c:pt>
                <c:pt idx="2118">
                  <c:v>-4.96631720146401E-3</c:v>
                </c:pt>
                <c:pt idx="2119">
                  <c:v>8.7424451443110798E-2</c:v>
                </c:pt>
                <c:pt idx="2120">
                  <c:v>0.109811431894805</c:v>
                </c:pt>
                <c:pt idx="2121">
                  <c:v>0.154265013887976</c:v>
                </c:pt>
                <c:pt idx="2122">
                  <c:v>0.12633975019664501</c:v>
                </c:pt>
                <c:pt idx="2123">
                  <c:v>0.110516694600318</c:v>
                </c:pt>
                <c:pt idx="2124">
                  <c:v>0.104896550628876</c:v>
                </c:pt>
                <c:pt idx="2125">
                  <c:v>0.144313118776419</c:v>
                </c:pt>
                <c:pt idx="2126">
                  <c:v>0.10843464941511</c:v>
                </c:pt>
                <c:pt idx="2127">
                  <c:v>9.0266712693013201E-2</c:v>
                </c:pt>
                <c:pt idx="2128">
                  <c:v>0.10540438621022601</c:v>
                </c:pt>
                <c:pt idx="2129">
                  <c:v>0.10121626046316</c:v>
                </c:pt>
                <c:pt idx="2130">
                  <c:v>0.105222868293292</c:v>
                </c:pt>
                <c:pt idx="2131">
                  <c:v>8.8958273918587905E-2</c:v>
                </c:pt>
                <c:pt idx="2132">
                  <c:v>7.0168009416882393E-2</c:v>
                </c:pt>
                <c:pt idx="2133">
                  <c:v>0.15092499812620899</c:v>
                </c:pt>
                <c:pt idx="2134">
                  <c:v>0.17113335174490499</c:v>
                </c:pt>
                <c:pt idx="2135">
                  <c:v>0.201465086571089</c:v>
                </c:pt>
                <c:pt idx="2136">
                  <c:v>0.20296959441836199</c:v>
                </c:pt>
                <c:pt idx="2137">
                  <c:v>0.20669020424707801</c:v>
                </c:pt>
                <c:pt idx="2138">
                  <c:v>0.14790432906821399</c:v>
                </c:pt>
                <c:pt idx="2139">
                  <c:v>0.13016782408666699</c:v>
                </c:pt>
                <c:pt idx="2140">
                  <c:v>0.182715951531702</c:v>
                </c:pt>
                <c:pt idx="2141">
                  <c:v>0.235194865704247</c:v>
                </c:pt>
                <c:pt idx="2142">
                  <c:v>0.18961565681385001</c:v>
                </c:pt>
                <c:pt idx="2143">
                  <c:v>0.23947476577822499</c:v>
                </c:pt>
                <c:pt idx="2144">
                  <c:v>0.21499904279487</c:v>
                </c:pt>
                <c:pt idx="2145">
                  <c:v>0.21040436136034199</c:v>
                </c:pt>
                <c:pt idx="2146">
                  <c:v>0.213548923900478</c:v>
                </c:pt>
                <c:pt idx="2147">
                  <c:v>0.21020839874408201</c:v>
                </c:pt>
                <c:pt idx="2148">
                  <c:v>-1.9717892953746E-2</c:v>
                </c:pt>
                <c:pt idx="2149">
                  <c:v>-1.2993147471179E-2</c:v>
                </c:pt>
                <c:pt idx="2150">
                  <c:v>-2.24244023588848E-2</c:v>
                </c:pt>
                <c:pt idx="2151" formatCode="0.00E+00">
                  <c:v>6.49089784639178E-4</c:v>
                </c:pt>
                <c:pt idx="2152">
                  <c:v>-3.3523226530985398E-2</c:v>
                </c:pt>
                <c:pt idx="2153" formatCode="0.00E+00">
                  <c:v>3.92208401710547E-3</c:v>
                </c:pt>
                <c:pt idx="2154">
                  <c:v>-1.01948895229484E-2</c:v>
                </c:pt>
                <c:pt idx="2155">
                  <c:v>-2.6681271398834002E-3</c:v>
                </c:pt>
                <c:pt idx="2156">
                  <c:v>-2.6632084810980401E-2</c:v>
                </c:pt>
                <c:pt idx="2157">
                  <c:v>7.6561035953760001E-2</c:v>
                </c:pt>
                <c:pt idx="2158">
                  <c:v>6.9559110832170895E-2</c:v>
                </c:pt>
                <c:pt idx="2159">
                  <c:v>5.74957162514999E-2</c:v>
                </c:pt>
                <c:pt idx="2160">
                  <c:v>4.81129195568816E-2</c:v>
                </c:pt>
                <c:pt idx="2161">
                  <c:v>6.1765927087285399E-2</c:v>
                </c:pt>
                <c:pt idx="2162">
                  <c:v>5.9206126580258797E-2</c:v>
                </c:pt>
                <c:pt idx="2163">
                  <c:v>1.8820723309256101E-2</c:v>
                </c:pt>
                <c:pt idx="2164">
                  <c:v>9.1406859651459397E-3</c:v>
                </c:pt>
                <c:pt idx="2165">
                  <c:v>5.3887896054214103E-2</c:v>
                </c:pt>
                <c:pt idx="2166">
                  <c:v>4.2333529345211597E-2</c:v>
                </c:pt>
                <c:pt idx="2167">
                  <c:v>6.1055201220648198E-2</c:v>
                </c:pt>
                <c:pt idx="2168">
                  <c:v>4.8180927613818703E-2</c:v>
                </c:pt>
                <c:pt idx="2169">
                  <c:v>8.8283899391244897E-2</c:v>
                </c:pt>
                <c:pt idx="2170">
                  <c:v>5.1733626186414298E-2</c:v>
                </c:pt>
                <c:pt idx="2171">
                  <c:v>0.104742822193388</c:v>
                </c:pt>
                <c:pt idx="2172">
                  <c:v>0.12514275773866701</c:v>
                </c:pt>
                <c:pt idx="2173">
                  <c:v>0.101052542520514</c:v>
                </c:pt>
                <c:pt idx="2174">
                  <c:v>0.107383227558877</c:v>
                </c:pt>
                <c:pt idx="2175">
                  <c:v>0.17320579346332601</c:v>
                </c:pt>
                <c:pt idx="2176">
                  <c:v>0.13311284625935199</c:v>
                </c:pt>
                <c:pt idx="2177">
                  <c:v>0.23536045649583501</c:v>
                </c:pt>
                <c:pt idx="2178">
                  <c:v>0.19457055783008201</c:v>
                </c:pt>
                <c:pt idx="2179">
                  <c:v>0.115049851367894</c:v>
                </c:pt>
                <c:pt idx="2180">
                  <c:v>9.7186737988956107E-2</c:v>
                </c:pt>
                <c:pt idx="2181">
                  <c:v>0.14582035656203701</c:v>
                </c:pt>
                <c:pt idx="2182">
                  <c:v>7.4151420204600305E-2</c:v>
                </c:pt>
                <c:pt idx="2183">
                  <c:v>5.8757626836628898E-2</c:v>
                </c:pt>
                <c:pt idx="2184">
                  <c:v>9.98754167487165E-2</c:v>
                </c:pt>
                <c:pt idx="2185">
                  <c:v>0.102684492154579</c:v>
                </c:pt>
                <c:pt idx="2186">
                  <c:v>5.6724992339085498E-2</c:v>
                </c:pt>
                <c:pt idx="2187">
                  <c:v>0.18678021117340199</c:v>
                </c:pt>
                <c:pt idx="2188">
                  <c:v>0.24311563428230001</c:v>
                </c:pt>
                <c:pt idx="2189">
                  <c:v>0.25093628018698899</c:v>
                </c:pt>
                <c:pt idx="2190">
                  <c:v>0.146058839180501</c:v>
                </c:pt>
                <c:pt idx="2191">
                  <c:v>9.1736225253027603E-2</c:v>
                </c:pt>
                <c:pt idx="2192">
                  <c:v>5.5953232430622397E-2</c:v>
                </c:pt>
                <c:pt idx="2193">
                  <c:v>0.13492534961702701</c:v>
                </c:pt>
                <c:pt idx="2194">
                  <c:v>8.7340336813886504E-2</c:v>
                </c:pt>
                <c:pt idx="2195">
                  <c:v>0.23520057457782101</c:v>
                </c:pt>
                <c:pt idx="2196">
                  <c:v>3.4567066311601501E-3</c:v>
                </c:pt>
                <c:pt idx="2197">
                  <c:v>-1.78174435556686E-2</c:v>
                </c:pt>
                <c:pt idx="2198">
                  <c:v>1.97555270201768E-2</c:v>
                </c:pt>
                <c:pt idx="2199">
                  <c:v>-7.0706200023502499E-3</c:v>
                </c:pt>
                <c:pt idx="2200">
                  <c:v>-2.11841462673612E-2</c:v>
                </c:pt>
                <c:pt idx="2201">
                  <c:v>-8.6373635076684094E-2</c:v>
                </c:pt>
                <c:pt idx="2202">
                  <c:v>-9.3116018245911397E-2</c:v>
                </c:pt>
                <c:pt idx="2203">
                  <c:v>-7.2168224273106499E-2</c:v>
                </c:pt>
                <c:pt idx="2204">
                  <c:v>-7.4706774852143901E-2</c:v>
                </c:pt>
                <c:pt idx="2205">
                  <c:v>-8.3508925569352604E-2</c:v>
                </c:pt>
                <c:pt idx="2206">
                  <c:v>-9.2744755524306097E-2</c:v>
                </c:pt>
                <c:pt idx="2207">
                  <c:v>-8.1816368880748697E-2</c:v>
                </c:pt>
                <c:pt idx="2208">
                  <c:v>-0.10282647141885901</c:v>
                </c:pt>
                <c:pt idx="2209">
                  <c:v>-7.7295245523825301E-2</c:v>
                </c:pt>
                <c:pt idx="2210">
                  <c:v>-5.2372502396100799E-2</c:v>
                </c:pt>
                <c:pt idx="2211">
                  <c:v>-7.3506812840100605E-2</c:v>
                </c:pt>
                <c:pt idx="2212">
                  <c:v>-7.6772442855415499E-2</c:v>
                </c:pt>
                <c:pt idx="2213">
                  <c:v>-7.5580808598204804E-2</c:v>
                </c:pt>
                <c:pt idx="2214">
                  <c:v>-9.8814960485580305E-2</c:v>
                </c:pt>
                <c:pt idx="2215">
                  <c:v>-0.113852041385462</c:v>
                </c:pt>
                <c:pt idx="2216">
                  <c:v>-0.160553734548567</c:v>
                </c:pt>
                <c:pt idx="2217">
                  <c:v>-0.17206058161959401</c:v>
                </c:pt>
                <c:pt idx="2218">
                  <c:v>-0.114972088454457</c:v>
                </c:pt>
                <c:pt idx="2219">
                  <c:v>-8.9408624036487694E-2</c:v>
                </c:pt>
                <c:pt idx="2220">
                  <c:v>-9.4542388114495293E-2</c:v>
                </c:pt>
                <c:pt idx="2221">
                  <c:v>-0.11723507569097801</c:v>
                </c:pt>
                <c:pt idx="2222">
                  <c:v>-0.15664218346718201</c:v>
                </c:pt>
                <c:pt idx="2223">
                  <c:v>-0.114599715751442</c:v>
                </c:pt>
                <c:pt idx="2224">
                  <c:v>-7.1603703143932898E-2</c:v>
                </c:pt>
                <c:pt idx="2225">
                  <c:v>-0.116404513328189</c:v>
                </c:pt>
                <c:pt idx="2226">
                  <c:v>-0.13139488336970601</c:v>
                </c:pt>
                <c:pt idx="2227">
                  <c:v>-0.130070269032241</c:v>
                </c:pt>
                <c:pt idx="2228">
                  <c:v>-0.108250327637142</c:v>
                </c:pt>
                <c:pt idx="2229">
                  <c:v>-0.102745741042839</c:v>
                </c:pt>
                <c:pt idx="2230">
                  <c:v>-3.7032247082009598E-2</c:v>
                </c:pt>
                <c:pt idx="2231">
                  <c:v>-6.7731114744853799E-2</c:v>
                </c:pt>
                <c:pt idx="2232">
                  <c:v>-7.6871739083381296E-2</c:v>
                </c:pt>
                <c:pt idx="2233">
                  <c:v>-0.13136943620796299</c:v>
                </c:pt>
                <c:pt idx="2234">
                  <c:v>-0.12708973083546901</c:v>
                </c:pt>
                <c:pt idx="2235">
                  <c:v>-0.18033856332868001</c:v>
                </c:pt>
                <c:pt idx="2236">
                  <c:v>-9.4236945634226202E-2</c:v>
                </c:pt>
                <c:pt idx="2237">
                  <c:v>-0.10132031859737101</c:v>
                </c:pt>
                <c:pt idx="2238">
                  <c:v>-0.10132031859737101</c:v>
                </c:pt>
                <c:pt idx="2239">
                  <c:v>-0.145531457002857</c:v>
                </c:pt>
                <c:pt idx="2240">
                  <c:v>-0.12169690583105799</c:v>
                </c:pt>
                <c:pt idx="2241">
                  <c:v>-0.157470066367495</c:v>
                </c:pt>
                <c:pt idx="2242">
                  <c:v>-8.6283295497889295E-2</c:v>
                </c:pt>
                <c:pt idx="2243">
                  <c:v>-0.157470066367495</c:v>
                </c:pt>
                <c:pt idx="2244">
                  <c:v>-0.114645027537235</c:v>
                </c:pt>
                <c:pt idx="2245">
                  <c:v>-0.12169690583105799</c:v>
                </c:pt>
                <c:pt idx="2246">
                  <c:v>-0.114645027537235</c:v>
                </c:pt>
                <c:pt idx="2247">
                  <c:v>-0.12169690583105799</c:v>
                </c:pt>
                <c:pt idx="2248">
                  <c:v>-8.3742723743352093E-2</c:v>
                </c:pt>
                <c:pt idx="2249">
                  <c:v>-8.0695912928024693E-2</c:v>
                </c:pt>
                <c:pt idx="2250">
                  <c:v>-2.6986175652898601E-2</c:v>
                </c:pt>
                <c:pt idx="2251">
                  <c:v>-6.3570036598436602E-2</c:v>
                </c:pt>
                <c:pt idx="2252">
                  <c:v>-3.7124862803928599E-2</c:v>
                </c:pt>
                <c:pt idx="2253">
                  <c:v>-3.1926989600214999E-2</c:v>
                </c:pt>
                <c:pt idx="2254">
                  <c:v>-2.8966991173443798E-2</c:v>
                </c:pt>
                <c:pt idx="2255">
                  <c:v>-1.4156752164669001E-3</c:v>
                </c:pt>
                <c:pt idx="2256">
                  <c:v>5.9305483353359903E-2</c:v>
                </c:pt>
                <c:pt idx="2257">
                  <c:v>8.1971587611714997E-2</c:v>
                </c:pt>
                <c:pt idx="2258">
                  <c:v>7.3600624492782707E-2</c:v>
                </c:pt>
                <c:pt idx="2259">
                  <c:v>2.12158583017731E-2</c:v>
                </c:pt>
                <c:pt idx="2260">
                  <c:v>2.69661191222723E-2</c:v>
                </c:pt>
                <c:pt idx="2261">
                  <c:v>5.3914853504100899E-2</c:v>
                </c:pt>
                <c:pt idx="2262">
                  <c:v>2.0379417577736501E-2</c:v>
                </c:pt>
                <c:pt idx="2263">
                  <c:v>7.3099378230496699E-3</c:v>
                </c:pt>
                <c:pt idx="2264" formatCode="0.00E+00">
                  <c:v>-2.7497355725047899E-5</c:v>
                </c:pt>
                <c:pt idx="2265">
                  <c:v>-1.11441039603248E-2</c:v>
                </c:pt>
                <c:pt idx="2266" formatCode="0.00E+00">
                  <c:v>8.8892172513999003E-4</c:v>
                </c:pt>
                <c:pt idx="2267">
                  <c:v>-4.5090676711275701E-2</c:v>
                </c:pt>
                <c:pt idx="2268" formatCode="0.00E+00">
                  <c:v>-3.3358220555128597E-2</c:v>
                </c:pt>
                <c:pt idx="2269">
                  <c:v>-5.7206524008913601E-2</c:v>
                </c:pt>
                <c:pt idx="2270">
                  <c:v>-5.4990573259974002E-2</c:v>
                </c:pt>
                <c:pt idx="2271">
                  <c:v>-6.6806948272016803E-2</c:v>
                </c:pt>
                <c:pt idx="2272">
                  <c:v>-6.9047270809165603E-2</c:v>
                </c:pt>
                <c:pt idx="2273">
                  <c:v>-8.7333568330053998E-2</c:v>
                </c:pt>
                <c:pt idx="2274">
                  <c:v>-9.2124032922048696E-2</c:v>
                </c:pt>
                <c:pt idx="2275">
                  <c:v>-9.8786790436090594E-2</c:v>
                </c:pt>
                <c:pt idx="2276">
                  <c:v>-7.5342146078543698E-2</c:v>
                </c:pt>
                <c:pt idx="2277">
                  <c:v>-3.4912937669518702E-2</c:v>
                </c:pt>
                <c:pt idx="2278">
                  <c:v>-2.2972125765474598E-3</c:v>
                </c:pt>
                <c:pt idx="2279">
                  <c:v>3.0326311813613199E-2</c:v>
                </c:pt>
                <c:pt idx="2280">
                  <c:v>4.1479346375054002E-2</c:v>
                </c:pt>
                <c:pt idx="2281">
                  <c:v>3.9000972479575201E-2</c:v>
                </c:pt>
                <c:pt idx="2282">
                  <c:v>3.1139954718705801E-2</c:v>
                </c:pt>
                <c:pt idx="2283">
                  <c:v>3.2317810481852199E-2</c:v>
                </c:pt>
                <c:pt idx="2284">
                  <c:v>3.2317810481852199E-2</c:v>
                </c:pt>
                <c:pt idx="2285">
                  <c:v>6.00970617779144E-2</c:v>
                </c:pt>
                <c:pt idx="2286">
                  <c:v>5.1020383706369798E-2</c:v>
                </c:pt>
                <c:pt idx="2287">
                  <c:v>9.3199216303308102E-2</c:v>
                </c:pt>
                <c:pt idx="2288">
                  <c:v>0.114428036794538</c:v>
                </c:pt>
                <c:pt idx="2289">
                  <c:v>-6.2735856205566798E-3</c:v>
                </c:pt>
                <c:pt idx="2290">
                  <c:v>-3.6099837070828499E-2</c:v>
                </c:pt>
                <c:pt idx="2291">
                  <c:v>2.1518071474985401E-2</c:v>
                </c:pt>
                <c:pt idx="2292">
                  <c:v>-1.1544114129937701E-2</c:v>
                </c:pt>
                <c:pt idx="2293">
                  <c:v>-4.8171624625006296E-3</c:v>
                </c:pt>
                <c:pt idx="2294">
                  <c:v>-1.69881276878871E-2</c:v>
                </c:pt>
                <c:pt idx="2295">
                  <c:v>3.18202641611951E-2</c:v>
                </c:pt>
                <c:pt idx="2296">
                  <c:v>1.50667902784202E-2</c:v>
                </c:pt>
                <c:pt idx="2297">
                  <c:v>-1.6408162639697601E-2</c:v>
                </c:pt>
                <c:pt idx="2298">
                  <c:v>5.4539698722506601E-3</c:v>
                </c:pt>
                <c:pt idx="2299">
                  <c:v>4.3570451962942902E-2</c:v>
                </c:pt>
                <c:pt idx="2300" formatCode="0.00E+00">
                  <c:v>7.5756301926066495E-4</c:v>
                </c:pt>
                <c:pt idx="2301">
                  <c:v>9.8037078047044507E-2</c:v>
                </c:pt>
                <c:pt idx="2302" formatCode="0.00E+00">
                  <c:v>4.9965059464241103E-2</c:v>
                </c:pt>
                <c:pt idx="2303">
                  <c:v>0.121676268059564</c:v>
                </c:pt>
                <c:pt idx="2304">
                  <c:v>8.9375981365297896E-2</c:v>
                </c:pt>
                <c:pt idx="2305">
                  <c:v>0.115404021332823</c:v>
                </c:pt>
                <c:pt idx="2306">
                  <c:v>0.13292625167826999</c:v>
                </c:pt>
                <c:pt idx="2307">
                  <c:v>0.21351130328534501</c:v>
                </c:pt>
                <c:pt idx="2308">
                  <c:v>-3.4567066311601501E-3</c:v>
                </c:pt>
                <c:pt idx="2309">
                  <c:v>-5.1200714713907698E-2</c:v>
                </c:pt>
                <c:pt idx="2310">
                  <c:v>-3.1406307215739999E-3</c:v>
                </c:pt>
                <c:pt idx="2311">
                  <c:v>1.09304243745158E-2</c:v>
                </c:pt>
                <c:pt idx="2312">
                  <c:v>5.9904765394790997E-2</c:v>
                </c:pt>
                <c:pt idx="2313">
                  <c:v>3.3754840496919597E-2</c:v>
                </c:pt>
                <c:pt idx="2314">
                  <c:v>-3.3174494707870401E-3</c:v>
                </c:pt>
                <c:pt idx="2315">
                  <c:v>1.9435485707544699E-2</c:v>
                </c:pt>
                <c:pt idx="2316">
                  <c:v>1.0748188605758499E-2</c:v>
                </c:pt>
                <c:pt idx="2317">
                  <c:v>1.6037507825791698E-2</c:v>
                </c:pt>
                <c:pt idx="2318">
                  <c:v>4.35240481998986E-2</c:v>
                </c:pt>
                <c:pt idx="2319">
                  <c:v>3.9054215374782299E-2</c:v>
                </c:pt>
                <c:pt idx="2320">
                  <c:v>6.9068767333110195E-2</c:v>
                </c:pt>
                <c:pt idx="2321">
                  <c:v>-1.6558100006958099E-3</c:v>
                </c:pt>
                <c:pt idx="2322">
                  <c:v>5.6594744459068799E-2</c:v>
                </c:pt>
                <c:pt idx="2323">
                  <c:v>2.7446026683133298E-2</c:v>
                </c:pt>
                <c:pt idx="2324">
                  <c:v>4.4176927368428202E-2</c:v>
                </c:pt>
                <c:pt idx="2325">
                  <c:v>5.7291204158857301E-2</c:v>
                </c:pt>
                <c:pt idx="2326">
                  <c:v>6.5191027332087703E-2</c:v>
                </c:pt>
                <c:pt idx="2327">
                  <c:v>7.2231047236375995E-2</c:v>
                </c:pt>
                <c:pt idx="2328">
                  <c:v>7.9247492507675099E-2</c:v>
                </c:pt>
                <c:pt idx="2329">
                  <c:v>5.95150902639318E-2</c:v>
                </c:pt>
                <c:pt idx="2330">
                  <c:v>5.2480291846163901E-2</c:v>
                </c:pt>
                <c:pt idx="2331">
                  <c:v>5.3000980092957298E-2</c:v>
                </c:pt>
                <c:pt idx="2332">
                  <c:v>5.9758901859813598E-2</c:v>
                </c:pt>
                <c:pt idx="2333">
                  <c:v>5.1262989045732503E-2</c:v>
                </c:pt>
                <c:pt idx="2334">
                  <c:v>6.9153039373367003E-2</c:v>
                </c:pt>
                <c:pt idx="2335">
                  <c:v>0.120749364991024</c:v>
                </c:pt>
                <c:pt idx="2336">
                  <c:v>7.3623541216619501E-2</c:v>
                </c:pt>
                <c:pt idx="2337">
                  <c:v>7.6340268570485703E-2</c:v>
                </c:pt>
                <c:pt idx="2338">
                  <c:v>6.8344312264178406E-2</c:v>
                </c:pt>
                <c:pt idx="2339">
                  <c:v>8.1794568418331604E-2</c:v>
                </c:pt>
                <c:pt idx="2340">
                  <c:v>7.9488738688621302E-2</c:v>
                </c:pt>
                <c:pt idx="2341">
                  <c:v>4.6156499500511698E-2</c:v>
                </c:pt>
                <c:pt idx="2342">
                  <c:v>8.5718299217954597E-2</c:v>
                </c:pt>
                <c:pt idx="2343">
                  <c:v>9.3297949243824604E-2</c:v>
                </c:pt>
                <c:pt idx="2344">
                  <c:v>5.92185766267272E-2</c:v>
                </c:pt>
                <c:pt idx="2345">
                  <c:v>5.3678986500047897E-2</c:v>
                </c:pt>
                <c:pt idx="2346">
                  <c:v>9.8671880590448194E-2</c:v>
                </c:pt>
                <c:pt idx="2347">
                  <c:v>4.9696820148695801E-2</c:v>
                </c:pt>
                <c:pt idx="2348">
                  <c:v>6.0837638489233001E-2</c:v>
                </c:pt>
                <c:pt idx="2349">
                  <c:v>7.9628028369893106E-2</c:v>
                </c:pt>
                <c:pt idx="2350">
                  <c:v>7.3628891902419905E-2</c:v>
                </c:pt>
                <c:pt idx="2351">
                  <c:v>2.1205783709710099E-2</c:v>
                </c:pt>
                <c:pt idx="2352">
                  <c:v>1.2525882163965101E-3</c:v>
                </c:pt>
                <c:pt idx="2353">
                  <c:v>4.0365880046531598E-2</c:v>
                </c:pt>
                <c:pt idx="2354">
                  <c:v>5.3894646967290197E-2</c:v>
                </c:pt>
                <c:pt idx="2355">
                  <c:v>3.4622077609030903E-2</c:v>
                </c:pt>
                <c:pt idx="2356">
                  <c:v>3.3878088275181399E-2</c:v>
                </c:pt>
                <c:pt idx="2357">
                  <c:v>3.6721731800206603E-2</c:v>
                </c:pt>
                <c:pt idx="2358">
                  <c:v>7.9818566153582095E-3</c:v>
                </c:pt>
                <c:pt idx="2359">
                  <c:v>-1.1080345125935301E-2</c:v>
                </c:pt>
                <c:pt idx="2360">
                  <c:v>3.6329633010588197E-2</c:v>
                </c:pt>
                <c:pt idx="2361">
                  <c:v>2.6978688786263E-2</c:v>
                </c:pt>
                <c:pt idx="2362">
                  <c:v>1.6961717141333599E-2</c:v>
                </c:pt>
                <c:pt idx="2363">
                  <c:v>8.7080435701603703E-2</c:v>
                </c:pt>
                <c:pt idx="2364">
                  <c:v>5.2158542456280203E-2</c:v>
                </c:pt>
                <c:pt idx="2365">
                  <c:v>4.8415923845029199E-2</c:v>
                </c:pt>
                <c:pt idx="2366">
                  <c:v>7.0675008430092197E-3</c:v>
                </c:pt>
                <c:pt idx="2367">
                  <c:v>1.57612099403137E-2</c:v>
                </c:pt>
                <c:pt idx="2368">
                  <c:v>5.6364954533884598E-2</c:v>
                </c:pt>
                <c:pt idx="2369">
                  <c:v>5.1534945082901198E-2</c:v>
                </c:pt>
                <c:pt idx="2370">
                  <c:v>1.03959392700447E-3</c:v>
                </c:pt>
                <c:pt idx="2371">
                  <c:v>-2.98775258184431E-2</c:v>
                </c:pt>
                <c:pt idx="2372">
                  <c:v>2.8824140917699002E-2</c:v>
                </c:pt>
                <c:pt idx="2373">
                  <c:v>3.9658673107451303E-2</c:v>
                </c:pt>
                <c:pt idx="2374">
                  <c:v>3.6678046754817298E-2</c:v>
                </c:pt>
                <c:pt idx="2375">
                  <c:v>-2.9090279342696098E-3</c:v>
                </c:pt>
                <c:pt idx="2376">
                  <c:v>4.0789292593611699E-2</c:v>
                </c:pt>
                <c:pt idx="2377">
                  <c:v>3.5632988888975002E-2</c:v>
                </c:pt>
                <c:pt idx="2378">
                  <c:v>7.4075359973574104E-2</c:v>
                </c:pt>
                <c:pt idx="2379">
                  <c:v>3.5478103554762601E-2</c:v>
                </c:pt>
                <c:pt idx="2380">
                  <c:v>5.6825820477849703E-2</c:v>
                </c:pt>
                <c:pt idx="2381">
                  <c:v>6.8337392611899903E-2</c:v>
                </c:pt>
                <c:pt idx="2382">
                  <c:v>9.6020839105081399E-2</c:v>
                </c:pt>
                <c:pt idx="2383">
                  <c:v>7.0654450105896702E-2</c:v>
                </c:pt>
                <c:pt idx="2384">
                  <c:v>8.2383505611331495E-2</c:v>
                </c:pt>
                <c:pt idx="2385">
                  <c:v>5.2066250344912302E-2</c:v>
                </c:pt>
                <c:pt idx="2386">
                  <c:v>7.6198552345669607E-2</c:v>
                </c:pt>
                <c:pt idx="2387">
                  <c:v>6.8025288722426802E-2</c:v>
                </c:pt>
                <c:pt idx="2388">
                  <c:v>5.03577580334146E-2</c:v>
                </c:pt>
                <c:pt idx="2389">
                  <c:v>2.1745939979844701E-2</c:v>
                </c:pt>
                <c:pt idx="2390">
                  <c:v>4.8132544294562103E-2</c:v>
                </c:pt>
                <c:pt idx="2391">
                  <c:v>6.0178153636088298E-2</c:v>
                </c:pt>
                <c:pt idx="2392">
                  <c:v>8.2661543470741602E-2</c:v>
                </c:pt>
                <c:pt idx="2393">
                  <c:v>6.0178153636088298E-2</c:v>
                </c:pt>
                <c:pt idx="2394">
                  <c:v>8.2661543470741602E-2</c:v>
                </c:pt>
                <c:pt idx="2395">
                  <c:v>8.2661543470741602E-2</c:v>
                </c:pt>
                <c:pt idx="2396">
                  <c:v>9.4045184547749197E-2</c:v>
                </c:pt>
                <c:pt idx="2397">
                  <c:v>5.9681320936441198E-2</c:v>
                </c:pt>
                <c:pt idx="2398">
                  <c:v>5.8743484054963803E-2</c:v>
                </c:pt>
                <c:pt idx="2399">
                  <c:v>6.6207966363999102E-2</c:v>
                </c:pt>
                <c:pt idx="2400">
                  <c:v>6.7362989045022206E-2</c:v>
                </c:pt>
                <c:pt idx="2401">
                  <c:v>6.3813926898054402E-2</c:v>
                </c:pt>
                <c:pt idx="2402">
                  <c:v>9.9661116164910496E-2</c:v>
                </c:pt>
                <c:pt idx="2403">
                  <c:v>9.11352753817367E-2</c:v>
                </c:pt>
                <c:pt idx="2404">
                  <c:v>0.129209134442269</c:v>
                </c:pt>
                <c:pt idx="2405">
                  <c:v>0.122128235336483</c:v>
                </c:pt>
                <c:pt idx="2406">
                  <c:v>0.13103438573755399</c:v>
                </c:pt>
                <c:pt idx="2407">
                  <c:v>7.71829851387624E-2</c:v>
                </c:pt>
                <c:pt idx="2408">
                  <c:v>0.15064226232821801</c:v>
                </c:pt>
                <c:pt idx="2409">
                  <c:v>0.166731439370088</c:v>
                </c:pt>
                <c:pt idx="2410">
                  <c:v>0.22001879582828901</c:v>
                </c:pt>
                <c:pt idx="2411">
                  <c:v>0.15538535092745701</c:v>
                </c:pt>
                <c:pt idx="2412">
                  <c:v>0.16941954020123701</c:v>
                </c:pt>
                <c:pt idx="2413">
                  <c:v>0.130683197275726</c:v>
                </c:pt>
                <c:pt idx="2414">
                  <c:v>0.16048866009173199</c:v>
                </c:pt>
                <c:pt idx="2415">
                  <c:v>0.181672220014301</c:v>
                </c:pt>
                <c:pt idx="2416">
                  <c:v>0.236560242906593</c:v>
                </c:pt>
                <c:pt idx="2417">
                  <c:v>0.18403173318252</c:v>
                </c:pt>
                <c:pt idx="2418">
                  <c:v>0.171223340508737</c:v>
                </c:pt>
                <c:pt idx="2419">
                  <c:v>0.22345805990713299</c:v>
                </c:pt>
                <c:pt idx="2420">
                  <c:v>0.22738341130978901</c:v>
                </c:pt>
                <c:pt idx="2421">
                  <c:v>0.22588540878117</c:v>
                </c:pt>
                <c:pt idx="2422">
                  <c:v>0.21968804778403</c:v>
                </c:pt>
                <c:pt idx="2423">
                  <c:v>0.19498162037004699</c:v>
                </c:pt>
                <c:pt idx="2424">
                  <c:v>0.17815689411477301</c:v>
                </c:pt>
                <c:pt idx="2425">
                  <c:v>0.172415450246377</c:v>
                </c:pt>
                <c:pt idx="2426">
                  <c:v>0.153889683210126</c:v>
                </c:pt>
                <c:pt idx="2427">
                  <c:v>0.157889674720953</c:v>
                </c:pt>
                <c:pt idx="2428">
                  <c:v>0.21263732089530801</c:v>
                </c:pt>
                <c:pt idx="2429">
                  <c:v>0.19814437899114701</c:v>
                </c:pt>
                <c:pt idx="2430">
                  <c:v>0.206486459284905</c:v>
                </c:pt>
                <c:pt idx="2431">
                  <c:v>0.18423261048362599</c:v>
                </c:pt>
                <c:pt idx="2432">
                  <c:v>0.19420110118200101</c:v>
                </c:pt>
                <c:pt idx="2433">
                  <c:v>0.22873116683408101</c:v>
                </c:pt>
                <c:pt idx="2434">
                  <c:v>0.216312263402239</c:v>
                </c:pt>
                <c:pt idx="2435">
                  <c:v>0.184034915634508</c:v>
                </c:pt>
                <c:pt idx="2436">
                  <c:v>0.158713585235739</c:v>
                </c:pt>
                <c:pt idx="2437">
                  <c:v>0.19695908339763599</c:v>
                </c:pt>
                <c:pt idx="2438">
                  <c:v>0.33385407833547298</c:v>
                </c:pt>
                <c:pt idx="2439">
                  <c:v>0.32303171445670298</c:v>
                </c:pt>
                <c:pt idx="2440">
                  <c:v>0.32303171445670298</c:v>
                </c:pt>
                <c:pt idx="2441">
                  <c:v>0.331827776259909</c:v>
                </c:pt>
                <c:pt idx="2442">
                  <c:v>0.41473056948667603</c:v>
                </c:pt>
                <c:pt idx="2443">
                  <c:v>0.39086223986796798</c:v>
                </c:pt>
                <c:pt idx="2444">
                  <c:v>0.40211109749589202</c:v>
                </c:pt>
                <c:pt idx="2445">
                  <c:v>0.39456585572445202</c:v>
                </c:pt>
                <c:pt idx="2446">
                  <c:v>0.354178318586507</c:v>
                </c:pt>
                <c:pt idx="2447">
                  <c:v>0.37022779799311001</c:v>
                </c:pt>
                <c:pt idx="2448">
                  <c:v>0.37022779799311001</c:v>
                </c:pt>
                <c:pt idx="2449">
                  <c:v>1.11441039603248E-2</c:v>
                </c:pt>
                <c:pt idx="2450">
                  <c:v>7.5723198181450097E-2</c:v>
                </c:pt>
                <c:pt idx="2451">
                  <c:v>6.3748377316112201E-2</c:v>
                </c:pt>
                <c:pt idx="2452">
                  <c:v>7.8955986465009703E-2</c:v>
                </c:pt>
                <c:pt idx="2453">
                  <c:v>6.7268264081046206E-2</c:v>
                </c:pt>
                <c:pt idx="2454">
                  <c:v>9.6098487310113598E-2</c:v>
                </c:pt>
                <c:pt idx="2455">
                  <c:v>9.6098487310113598E-2</c:v>
                </c:pt>
                <c:pt idx="2456">
                  <c:v>8.4843232761491597E-2</c:v>
                </c:pt>
                <c:pt idx="2457">
                  <c:v>8.4843232761491597E-2</c:v>
                </c:pt>
                <c:pt idx="2458">
                  <c:v>9.5035676379109799E-2</c:v>
                </c:pt>
                <c:pt idx="2459">
                  <c:v>0.10477700191607101</c:v>
                </c:pt>
                <c:pt idx="2460">
                  <c:v>0.124847915891134</c:v>
                </c:pt>
                <c:pt idx="2461">
                  <c:v>0.10414327986720499</c:v>
                </c:pt>
                <c:pt idx="2462">
                  <c:v>0.119648357598084</c:v>
                </c:pt>
                <c:pt idx="2463">
                  <c:v>1.7431994907433301E-2</c:v>
                </c:pt>
                <c:pt idx="2464">
                  <c:v>1.7431994907433301E-2</c:v>
                </c:pt>
                <c:pt idx="2465">
                  <c:v>1.9486155183352501E-3</c:v>
                </c:pt>
                <c:pt idx="2466">
                  <c:v>-9.2340888426216596E-3</c:v>
                </c:pt>
                <c:pt idx="2467">
                  <c:v>-1.44908424008116E-3</c:v>
                </c:pt>
                <c:pt idx="2468">
                  <c:v>1.5443299553945701E-2</c:v>
                </c:pt>
                <c:pt idx="2469">
                  <c:v>-5.1580490740509702E-2</c:v>
                </c:pt>
                <c:pt idx="2470">
                  <c:v>-4.4183738903030602E-2</c:v>
                </c:pt>
                <c:pt idx="2471">
                  <c:v>-9.8447499214247003E-2</c:v>
                </c:pt>
                <c:pt idx="2472">
                  <c:v>-0.12213852095404799</c:v>
                </c:pt>
                <c:pt idx="2473">
                  <c:v>-0.112697521980292</c:v>
                </c:pt>
                <c:pt idx="2474">
                  <c:v>-9.2968756948705794E-2</c:v>
                </c:pt>
                <c:pt idx="2475">
                  <c:v>-8.0348156212820696E-2</c:v>
                </c:pt>
                <c:pt idx="2476">
                  <c:v>-3.8391299166637E-2</c:v>
                </c:pt>
                <c:pt idx="2477">
                  <c:v>-6.6733811849092994E-2</c:v>
                </c:pt>
                <c:pt idx="2478">
                  <c:v>-3.7608672244096399E-2</c:v>
                </c:pt>
                <c:pt idx="2479">
                  <c:v>-4.2989624740906701E-2</c:v>
                </c:pt>
                <c:pt idx="2480">
                  <c:v>-1.36033997736293E-2</c:v>
                </c:pt>
                <c:pt idx="2481">
                  <c:v>-2.0401188152789001E-2</c:v>
                </c:pt>
                <c:pt idx="2482">
                  <c:v>-8.6334733671931101E-3</c:v>
                </c:pt>
                <c:pt idx="2483">
                  <c:v>-3.4987237866267597E-2</c:v>
                </c:pt>
                <c:pt idx="2484">
                  <c:v>-1.7392606431370701E-2</c:v>
                </c:pt>
                <c:pt idx="2485">
                  <c:v>-3.3875990978364502E-2</c:v>
                </c:pt>
                <c:pt idx="2486">
                  <c:v>-5.0287399579056903E-2</c:v>
                </c:pt>
                <c:pt idx="2487">
                  <c:v>-2.7289793601303898E-3</c:v>
                </c:pt>
                <c:pt idx="2488">
                  <c:v>2.9832692226766599E-2</c:v>
                </c:pt>
                <c:pt idx="2489">
                  <c:v>1.8091503647773999E-2</c:v>
                </c:pt>
                <c:pt idx="2490">
                  <c:v>2.4186388070331601E-2</c:v>
                </c:pt>
                <c:pt idx="2491" formatCode="0.00E+00">
                  <c:v>4.0306522393507201E-4</c:v>
                </c:pt>
                <c:pt idx="2492" formatCode="0.00E+00">
                  <c:v>-6.9599207626302995E-4</c:v>
                </c:pt>
                <c:pt idx="2493" formatCode="0.00E+00">
                  <c:v>3.2655766000602099E-3</c:v>
                </c:pt>
                <c:pt idx="2494" formatCode="0.00E+00">
                  <c:v>0.119835935260478</c:v>
                </c:pt>
                <c:pt idx="2495">
                  <c:v>8.4070630486140205E-2</c:v>
                </c:pt>
                <c:pt idx="2496">
                  <c:v>0.12909724676981901</c:v>
                </c:pt>
                <c:pt idx="2497">
                  <c:v>0.13620535473151199</c:v>
                </c:pt>
                <c:pt idx="2498">
                  <c:v>0.158713050745071</c:v>
                </c:pt>
                <c:pt idx="2499">
                  <c:v>0.138407877426512</c:v>
                </c:pt>
                <c:pt idx="2500">
                  <c:v>0.118742603683904</c:v>
                </c:pt>
                <c:pt idx="2501">
                  <c:v>0.109391372795101</c:v>
                </c:pt>
                <c:pt idx="2502">
                  <c:v>0.15373244840523401</c:v>
                </c:pt>
                <c:pt idx="2503">
                  <c:v>0.132143655517546</c:v>
                </c:pt>
                <c:pt idx="2504">
                  <c:v>0.160794477593007</c:v>
                </c:pt>
                <c:pt idx="2505">
                  <c:v>0.13662086647114999</c:v>
                </c:pt>
                <c:pt idx="2506">
                  <c:v>0.12580838527650501</c:v>
                </c:pt>
                <c:pt idx="2507">
                  <c:v>0.12580838527650501</c:v>
                </c:pt>
                <c:pt idx="2508">
                  <c:v>0.100342117429013</c:v>
                </c:pt>
                <c:pt idx="2509">
                  <c:v>0.100342117429013</c:v>
                </c:pt>
                <c:pt idx="2510">
                  <c:v>0.13864208255235899</c:v>
                </c:pt>
                <c:pt idx="2511">
                  <c:v>0.160043698854199</c:v>
                </c:pt>
                <c:pt idx="2512">
                  <c:v>0.12988257236454701</c:v>
                </c:pt>
                <c:pt idx="2513">
                  <c:v>0.136178254932462</c:v>
                </c:pt>
                <c:pt idx="2514">
                  <c:v>0.154215607477556</c:v>
                </c:pt>
                <c:pt idx="2515">
                  <c:v>0.15708504620423999</c:v>
                </c:pt>
                <c:pt idx="2516">
                  <c:v>0.243010439712913</c:v>
                </c:pt>
                <c:pt idx="2517">
                  <c:v>0.196743728518744</c:v>
                </c:pt>
                <c:pt idx="2518">
                  <c:v>0.31204125323350901</c:v>
                </c:pt>
                <c:pt idx="2519">
                  <c:v>0.31204125323350901</c:v>
                </c:pt>
                <c:pt idx="2520">
                  <c:v>0.31204125323350901</c:v>
                </c:pt>
                <c:pt idx="2521">
                  <c:v>0.29584920904033801</c:v>
                </c:pt>
                <c:pt idx="2522">
                  <c:v>0.30336324710627399</c:v>
                </c:pt>
                <c:pt idx="2523">
                  <c:v>0.28830230614962998</c:v>
                </c:pt>
                <c:pt idx="2524">
                  <c:v>0.28178254052417101</c:v>
                </c:pt>
                <c:pt idx="2525">
                  <c:v>0.297157582934859</c:v>
                </c:pt>
                <c:pt idx="2526">
                  <c:v>0.28433045327052803</c:v>
                </c:pt>
                <c:pt idx="2527">
                  <c:v>0.25001782656972599</c:v>
                </c:pt>
                <c:pt idx="2528">
                  <c:v>0.29100781439169798</c:v>
                </c:pt>
                <c:pt idx="2529">
                  <c:v>0.28475030216303998</c:v>
                </c:pt>
                <c:pt idx="2530">
                  <c:v>0.25448434746927301</c:v>
                </c:pt>
                <c:pt idx="2531">
                  <c:v>0.25658584354116498</c:v>
                </c:pt>
                <c:pt idx="2532">
                  <c:v>0.254636694912936</c:v>
                </c:pt>
                <c:pt idx="2533">
                  <c:v>0.28367654131129399</c:v>
                </c:pt>
                <c:pt idx="2534">
                  <c:v>0.30750518119972597</c:v>
                </c:pt>
                <c:pt idx="2535">
                  <c:v>0.29415824324828099</c:v>
                </c:pt>
                <c:pt idx="2536">
                  <c:v>0.41975339866866501</c:v>
                </c:pt>
                <c:pt idx="2537">
                  <c:v>0.367446483169315</c:v>
                </c:pt>
                <c:pt idx="2538">
                  <c:v>0.370684867683573</c:v>
                </c:pt>
                <c:pt idx="2539">
                  <c:v>0.40771646420686197</c:v>
                </c:pt>
                <c:pt idx="2540">
                  <c:v>0.42147802522780398</c:v>
                </c:pt>
                <c:pt idx="2541">
                  <c:v>0.43551138241175202</c:v>
                </c:pt>
                <c:pt idx="2542">
                  <c:v>0.41472894073330102</c:v>
                </c:pt>
                <c:pt idx="2543">
                  <c:v>0.48465102350343597</c:v>
                </c:pt>
                <c:pt idx="2544">
                  <c:v>0.56053397928035698</c:v>
                </c:pt>
                <c:pt idx="2545">
                  <c:v>0.50470643605941501</c:v>
                </c:pt>
                <c:pt idx="2546">
                  <c:v>0.64186176742201995</c:v>
                </c:pt>
                <c:pt idx="2547">
                  <c:v>0.64395803082602499</c:v>
                </c:pt>
                <c:pt idx="2548">
                  <c:v>0.64156392850177602</c:v>
                </c:pt>
                <c:pt idx="2549">
                  <c:v>0.63901178923891599</c:v>
                </c:pt>
                <c:pt idx="2550">
                  <c:v>0.63901178923891599</c:v>
                </c:pt>
                <c:pt idx="2551">
                  <c:v>-6.1572217099563602E-3</c:v>
                </c:pt>
                <c:pt idx="2552">
                  <c:v>-3.8708482565867397E-2</c:v>
                </c:pt>
                <c:pt idx="2553">
                  <c:v>-3.04622188136662E-2</c:v>
                </c:pt>
                <c:pt idx="2554">
                  <c:v>-6.23754187645491E-2</c:v>
                </c:pt>
                <c:pt idx="2555">
                  <c:v>5.4312960996572401E-2</c:v>
                </c:pt>
                <c:pt idx="2556">
                  <c:v>3.3863974284451301E-2</c:v>
                </c:pt>
                <c:pt idx="2557">
                  <c:v>2.5931036567928299E-2</c:v>
                </c:pt>
                <c:pt idx="2558">
                  <c:v>1.2745055072954601E-2</c:v>
                </c:pt>
                <c:pt idx="2559">
                  <c:v>-8.2071257497067195E-3</c:v>
                </c:pt>
                <c:pt idx="2560">
                  <c:v>-1.5998900345561999E-2</c:v>
                </c:pt>
                <c:pt idx="2561">
                  <c:v>3.1483679148424003E-2</c:v>
                </c:pt>
                <c:pt idx="2562">
                  <c:v>3.1483679148424003E-2</c:v>
                </c:pt>
                <c:pt idx="2563">
                  <c:v>2.37887155968756E-2</c:v>
                </c:pt>
                <c:pt idx="2564">
                  <c:v>2.37887155968756E-2</c:v>
                </c:pt>
                <c:pt idx="2565">
                  <c:v>7.3665648882251994E-2</c:v>
                </c:pt>
                <c:pt idx="2566">
                  <c:v>5.8919147091373601E-2</c:v>
                </c:pt>
                <c:pt idx="2567">
                  <c:v>3.7066857513688503E-2</c:v>
                </c:pt>
                <c:pt idx="2568">
                  <c:v>1.27728440419145E-2</c:v>
                </c:pt>
                <c:pt idx="2569">
                  <c:v>3.1084675635317499E-2</c:v>
                </c:pt>
                <c:pt idx="2570" formatCode="0.00E+00">
                  <c:v>-2.8859546303428002E-4</c:v>
                </c:pt>
                <c:pt idx="2571">
                  <c:v>7.2438347586576093E-2</c:v>
                </c:pt>
                <c:pt idx="2572" formatCode="0.00E+00">
                  <c:v>0.141119049908597</c:v>
                </c:pt>
                <c:pt idx="2573">
                  <c:v>0.19248746794916499</c:v>
                </c:pt>
                <c:pt idx="2574">
                  <c:v>0.188180416437291</c:v>
                </c:pt>
                <c:pt idx="2575">
                  <c:v>0.290993043890801</c:v>
                </c:pt>
                <c:pt idx="2576">
                  <c:v>0.25354119875835601</c:v>
                </c:pt>
                <c:pt idx="2577">
                  <c:v>0.35038377224755701</c:v>
                </c:pt>
                <c:pt idx="2578">
                  <c:v>0.31852946389678499</c:v>
                </c:pt>
                <c:pt idx="2579">
                  <c:v>0.48516890333907903</c:v>
                </c:pt>
                <c:pt idx="2580">
                  <c:v>0.46828822183477098</c:v>
                </c:pt>
                <c:pt idx="2581">
                  <c:v>0.52456830119290399</c:v>
                </c:pt>
                <c:pt idx="2582">
                  <c:v>0.50299263050163601</c:v>
                </c:pt>
                <c:pt idx="2583">
                  <c:v>0.70576620113564603</c:v>
                </c:pt>
                <c:pt idx="2584">
                  <c:v>-3.4567066311601501E-3</c:v>
                </c:pt>
                <c:pt idx="2585">
                  <c:v>-2.4584286476613398E-2</c:v>
                </c:pt>
                <c:pt idx="2586">
                  <c:v>2.35113105609723E-2</c:v>
                </c:pt>
                <c:pt idx="2587">
                  <c:v>1.9859616111614901E-2</c:v>
                </c:pt>
                <c:pt idx="2588">
                  <c:v>3.24210956327124E-2</c:v>
                </c:pt>
                <c:pt idx="2589">
                  <c:v>2.0115629471441899E-2</c:v>
                </c:pt>
                <c:pt idx="2590">
                  <c:v>2.5536718686314401E-2</c:v>
                </c:pt>
                <c:pt idx="2591">
                  <c:v>3.0742999831772502E-2</c:v>
                </c:pt>
                <c:pt idx="2592">
                  <c:v>5.2831733951367699E-2</c:v>
                </c:pt>
                <c:pt idx="2593">
                  <c:v>6.1772037687534302E-2</c:v>
                </c:pt>
                <c:pt idx="2594">
                  <c:v>6.9648786176478697E-2</c:v>
                </c:pt>
                <c:pt idx="2595">
                  <c:v>9.4493159129544105E-2</c:v>
                </c:pt>
                <c:pt idx="2596">
                  <c:v>0.105989198610024</c:v>
                </c:pt>
                <c:pt idx="2597">
                  <c:v>0.105730671568274</c:v>
                </c:pt>
                <c:pt idx="2598">
                  <c:v>0.105282273352825</c:v>
                </c:pt>
                <c:pt idx="2599">
                  <c:v>7.7954107473941797E-2</c:v>
                </c:pt>
                <c:pt idx="2600">
                  <c:v>8.5930704331715402E-2</c:v>
                </c:pt>
                <c:pt idx="2601">
                  <c:v>6.7177693645636902E-2</c:v>
                </c:pt>
                <c:pt idx="2602">
                  <c:v>9.7718858505408901E-2</c:v>
                </c:pt>
                <c:pt idx="2603">
                  <c:v>9.9614755285351395E-2</c:v>
                </c:pt>
                <c:pt idx="2604">
                  <c:v>0.10098972603456199</c:v>
                </c:pt>
                <c:pt idx="2605">
                  <c:v>7.3233952741640795E-2</c:v>
                </c:pt>
                <c:pt idx="2606">
                  <c:v>9.3794175083771594E-2</c:v>
                </c:pt>
                <c:pt idx="2607">
                  <c:v>7.0708295428107901E-2</c:v>
                </c:pt>
                <c:pt idx="2608">
                  <c:v>0.104287772887483</c:v>
                </c:pt>
                <c:pt idx="2609">
                  <c:v>0.109182007944657</c:v>
                </c:pt>
                <c:pt idx="2610">
                  <c:v>0.135382876264355</c:v>
                </c:pt>
                <c:pt idx="2611">
                  <c:v>0.13991502906505901</c:v>
                </c:pt>
                <c:pt idx="2612">
                  <c:v>0.120509520766146</c:v>
                </c:pt>
                <c:pt idx="2613">
                  <c:v>0.109790900282825</c:v>
                </c:pt>
                <c:pt idx="2614">
                  <c:v>0.117199472027089</c:v>
                </c:pt>
                <c:pt idx="2615">
                  <c:v>8.79895556822647E-2</c:v>
                </c:pt>
                <c:pt idx="2616">
                  <c:v>9.7371363426045104E-2</c:v>
                </c:pt>
                <c:pt idx="2617">
                  <c:v>6.2618809568575795E-2</c:v>
                </c:pt>
                <c:pt idx="2618">
                  <c:v>0.135206730310931</c:v>
                </c:pt>
                <c:pt idx="2619">
                  <c:v>0.145023681106419</c:v>
                </c:pt>
                <c:pt idx="2620">
                  <c:v>0.15496691556762601</c:v>
                </c:pt>
                <c:pt idx="2621">
                  <c:v>0.137114043452745</c:v>
                </c:pt>
                <c:pt idx="2622">
                  <c:v>0.145640969526074</c:v>
                </c:pt>
                <c:pt idx="2623">
                  <c:v>0.138036572599987</c:v>
                </c:pt>
                <c:pt idx="2624">
                  <c:v>0.15577628397541601</c:v>
                </c:pt>
                <c:pt idx="2625">
                  <c:v>0.11757988236313401</c:v>
                </c:pt>
                <c:pt idx="2626">
                  <c:v>0.119035753454906</c:v>
                </c:pt>
                <c:pt idx="2627">
                  <c:v>0.122741674751701</c:v>
                </c:pt>
                <c:pt idx="2628">
                  <c:v>0.121479821367453</c:v>
                </c:pt>
                <c:pt idx="2629">
                  <c:v>0.100151728462677</c:v>
                </c:pt>
                <c:pt idx="2630">
                  <c:v>3.87931485143675E-2</c:v>
                </c:pt>
                <c:pt idx="2631">
                  <c:v>2.2124761164650002E-2</c:v>
                </c:pt>
                <c:pt idx="2632">
                  <c:v>2.7670288534319101E-2</c:v>
                </c:pt>
                <c:pt idx="2633">
                  <c:v>4.7760669595984196E-3</c:v>
                </c:pt>
                <c:pt idx="2634">
                  <c:v>3.4302047411409698E-3</c:v>
                </c:pt>
                <c:pt idx="2635">
                  <c:v>3.1821679654891299E-2</c:v>
                </c:pt>
                <c:pt idx="2636">
                  <c:v>4.0380523786470501E-2</c:v>
                </c:pt>
                <c:pt idx="2637">
                  <c:v>5.3310651432807402E-2</c:v>
                </c:pt>
                <c:pt idx="2638">
                  <c:v>4.9299694641570198E-2</c:v>
                </c:pt>
                <c:pt idx="2639">
                  <c:v>6.7476631081291497E-2</c:v>
                </c:pt>
                <c:pt idx="2640">
                  <c:v>9.9001199717150004E-2</c:v>
                </c:pt>
                <c:pt idx="2641">
                  <c:v>6.7898073936898604E-2</c:v>
                </c:pt>
                <c:pt idx="2642">
                  <c:v>7.6333268545793503E-2</c:v>
                </c:pt>
                <c:pt idx="2643">
                  <c:v>0.122740588026233</c:v>
                </c:pt>
                <c:pt idx="2644">
                  <c:v>6.83057024399083E-2</c:v>
                </c:pt>
                <c:pt idx="2645">
                  <c:v>8.4086922047545504E-2</c:v>
                </c:pt>
                <c:pt idx="2646">
                  <c:v>0.104298163324648</c:v>
                </c:pt>
                <c:pt idx="2647">
                  <c:v>0.124342961606593</c:v>
                </c:pt>
                <c:pt idx="2648">
                  <c:v>0.105050993300338</c:v>
                </c:pt>
                <c:pt idx="2649">
                  <c:v>0.110672055272975</c:v>
                </c:pt>
                <c:pt idx="2650">
                  <c:v>0.19334541842820399</c:v>
                </c:pt>
                <c:pt idx="2651">
                  <c:v>0.19086433064660999</c:v>
                </c:pt>
                <c:pt idx="2652">
                  <c:v>0.180051776704057</c:v>
                </c:pt>
                <c:pt idx="2653">
                  <c:v>0.185461495575198</c:v>
                </c:pt>
                <c:pt idx="2654">
                  <c:v>0.19736764431930601</c:v>
                </c:pt>
                <c:pt idx="2655">
                  <c:v>0.20274030412989899</c:v>
                </c:pt>
                <c:pt idx="2656">
                  <c:v>0.180051776704057</c:v>
                </c:pt>
                <c:pt idx="2657">
                  <c:v>0.18737454893226099</c:v>
                </c:pt>
                <c:pt idx="2658">
                  <c:v>0.189152612621724</c:v>
                </c:pt>
                <c:pt idx="2659">
                  <c:v>0.154330972448223</c:v>
                </c:pt>
                <c:pt idx="2660">
                  <c:v>0.17800375526146001</c:v>
                </c:pt>
                <c:pt idx="2661">
                  <c:v>0.17800375526146001</c:v>
                </c:pt>
                <c:pt idx="2662">
                  <c:v>0.169064835050593</c:v>
                </c:pt>
                <c:pt idx="2663">
                  <c:v>0.13299954246322901</c:v>
                </c:pt>
                <c:pt idx="2664">
                  <c:v>0.14393986965942701</c:v>
                </c:pt>
                <c:pt idx="2665">
                  <c:v>0.11367490178544</c:v>
                </c:pt>
                <c:pt idx="2666">
                  <c:v>0.18053619290541301</c:v>
                </c:pt>
                <c:pt idx="2667">
                  <c:v>0.16119870554378801</c:v>
                </c:pt>
                <c:pt idx="2668">
                  <c:v>0.146147948958922</c:v>
                </c:pt>
                <c:pt idx="2669">
                  <c:v>9.3869746317623903E-2</c:v>
                </c:pt>
                <c:pt idx="2670">
                  <c:v>6.8993260667669296E-2</c:v>
                </c:pt>
                <c:pt idx="2671">
                  <c:v>5.3339271906741099E-2</c:v>
                </c:pt>
                <c:pt idx="2672">
                  <c:v>5.0872533216342802E-2</c:v>
                </c:pt>
                <c:pt idx="2673">
                  <c:v>5.6295017350888897E-2</c:v>
                </c:pt>
                <c:pt idx="2674">
                  <c:v>0.111904983611412</c:v>
                </c:pt>
                <c:pt idx="2675">
                  <c:v>0.10068453484591799</c:v>
                </c:pt>
                <c:pt idx="2676">
                  <c:v>0.108484257428645</c:v>
                </c:pt>
                <c:pt idx="2677">
                  <c:v>6.2813147851870296E-2</c:v>
                </c:pt>
                <c:pt idx="2678">
                  <c:v>5.8448550458079798E-2</c:v>
                </c:pt>
                <c:pt idx="2679">
                  <c:v>-2.6761025177302E-2</c:v>
                </c:pt>
                <c:pt idx="2680">
                  <c:v>-4.6051259711470298E-3</c:v>
                </c:pt>
                <c:pt idx="2681">
                  <c:v>-1.0946609501654599E-2</c:v>
                </c:pt>
                <c:pt idx="2682">
                  <c:v>0.12840223890392599</c:v>
                </c:pt>
                <c:pt idx="2683">
                  <c:v>5.6899343396462798E-2</c:v>
                </c:pt>
                <c:pt idx="2684">
                  <c:v>7.79732538600936E-2</c:v>
                </c:pt>
                <c:pt idx="2685">
                  <c:v>0.119238865576134</c:v>
                </c:pt>
                <c:pt idx="2686">
                  <c:v>0.10792244821946401</c:v>
                </c:pt>
                <c:pt idx="2687">
                  <c:v>0.124014855942976</c:v>
                </c:pt>
                <c:pt idx="2688">
                  <c:v>0.22525146397884399</c:v>
                </c:pt>
                <c:pt idx="2689">
                  <c:v>0.207959813506467</c:v>
                </c:pt>
                <c:pt idx="2690">
                  <c:v>0.21890188450578699</c:v>
                </c:pt>
                <c:pt idx="2691">
                  <c:v>0.267482076206842</c:v>
                </c:pt>
                <c:pt idx="2692">
                  <c:v>0.23496821606563201</c:v>
                </c:pt>
                <c:pt idx="2693">
                  <c:v>0.250254046385461</c:v>
                </c:pt>
                <c:pt idx="2694">
                  <c:v>0.33894952549112201</c:v>
                </c:pt>
                <c:pt idx="2695">
                  <c:v>0.28589093673084098</c:v>
                </c:pt>
                <c:pt idx="2696">
                  <c:v>0.22340614018294799</c:v>
                </c:pt>
                <c:pt idx="2697">
                  <c:v>0.26316982434330499</c:v>
                </c:pt>
                <c:pt idx="2698">
                  <c:v>0.273810128214306</c:v>
                </c:pt>
                <c:pt idx="2699">
                  <c:v>0.25810406729476099</c:v>
                </c:pt>
                <c:pt idx="2700">
                  <c:v>0.30231898860506501</c:v>
                </c:pt>
                <c:pt idx="2701">
                  <c:v>0.21707474578014499</c:v>
                </c:pt>
                <c:pt idx="2702">
                  <c:v>0.26508336083325801</c:v>
                </c:pt>
                <c:pt idx="2703">
                  <c:v>0.35089339712766199</c:v>
                </c:pt>
                <c:pt idx="2704">
                  <c:v>0.354653482926023</c:v>
                </c:pt>
                <c:pt idx="2705">
                  <c:v>0.33329782315599499</c:v>
                </c:pt>
                <c:pt idx="2706">
                  <c:v>0.302641047408435</c:v>
                </c:pt>
                <c:pt idx="2707">
                  <c:v>0.28607545404041901</c:v>
                </c:pt>
                <c:pt idx="2708">
                  <c:v>0.52803172023702205</c:v>
                </c:pt>
                <c:pt idx="2709">
                  <c:v>0.50645898562996206</c:v>
                </c:pt>
                <c:pt idx="2710">
                  <c:v>0.50583414890713196</c:v>
                </c:pt>
                <c:pt idx="2711">
                  <c:v>0.461255127429193</c:v>
                </c:pt>
                <c:pt idx="2712">
                  <c:v>0.41336783829271001</c:v>
                </c:pt>
                <c:pt idx="2713">
                  <c:v>2.0419361436247299E-2</c:v>
                </c:pt>
                <c:pt idx="2714">
                  <c:v>3.57612141488843E-2</c:v>
                </c:pt>
                <c:pt idx="2715">
                  <c:v>-2.3965184673486201E-2</c:v>
                </c:pt>
                <c:pt idx="2716">
                  <c:v>-1.6175191682194799E-2</c:v>
                </c:pt>
                <c:pt idx="2717">
                  <c:v>-1.4993592879085599E-2</c:v>
                </c:pt>
                <c:pt idx="2718">
                  <c:v>-7.6272447046530304E-3</c:v>
                </c:pt>
                <c:pt idx="2719">
                  <c:v>-2.49402839104617E-2</c:v>
                </c:pt>
                <c:pt idx="2720">
                  <c:v>-5.4703363890453001E-2</c:v>
                </c:pt>
                <c:pt idx="2721">
                  <c:v>-4.9046362603424098E-2</c:v>
                </c:pt>
                <c:pt idx="2722">
                  <c:v>-2.4253816692146601E-2</c:v>
                </c:pt>
                <c:pt idx="2723">
                  <c:v>-4.0031363384448203E-2</c:v>
                </c:pt>
                <c:pt idx="2724">
                  <c:v>-4.7447157343364299E-2</c:v>
                </c:pt>
                <c:pt idx="2725">
                  <c:v>-3.1366223395286698E-2</c:v>
                </c:pt>
                <c:pt idx="2726">
                  <c:v>-4.7430066525435903E-2</c:v>
                </c:pt>
                <c:pt idx="2727">
                  <c:v>-1.7160142606275498E-2</c:v>
                </c:pt>
                <c:pt idx="2728">
                  <c:v>6.6099861370547599E-3</c:v>
                </c:pt>
                <c:pt idx="2729">
                  <c:v>-0.111119043814688</c:v>
                </c:pt>
                <c:pt idx="2730">
                  <c:v>-1.41796519696539E-2</c:v>
                </c:pt>
                <c:pt idx="2731">
                  <c:v>-5.6975859385612797E-3</c:v>
                </c:pt>
                <c:pt idx="2732">
                  <c:v>1.8285846156576001E-3</c:v>
                </c:pt>
                <c:pt idx="2733">
                  <c:v>-2.9527054698890099E-2</c:v>
                </c:pt>
                <c:pt idx="2734">
                  <c:v>-3.6862881381600501E-2</c:v>
                </c:pt>
                <c:pt idx="2735">
                  <c:v>-6.7167030933758601E-2</c:v>
                </c:pt>
                <c:pt idx="2736">
                  <c:v>9.6856548775039394E-3</c:v>
                </c:pt>
                <c:pt idx="2737">
                  <c:v>-4.08279209880699E-2</c:v>
                </c:pt>
                <c:pt idx="2738">
                  <c:v>-6.8354881007917007E-2</c:v>
                </c:pt>
                <c:pt idx="2739">
                  <c:v>-6.8354881007917007E-2</c:v>
                </c:pt>
                <c:pt idx="2740">
                  <c:v>-1.1378213625128301E-3</c:v>
                </c:pt>
                <c:pt idx="2741">
                  <c:v>-3.1126590562030799E-2</c:v>
                </c:pt>
                <c:pt idx="2742">
                  <c:v>-2.7473032258805E-2</c:v>
                </c:pt>
                <c:pt idx="2743">
                  <c:v>-7.8907704403624601E-2</c:v>
                </c:pt>
                <c:pt idx="2744">
                  <c:v>-6.9848129768726494E-2</c:v>
                </c:pt>
                <c:pt idx="2745">
                  <c:v>-1.9600421905527901E-3</c:v>
                </c:pt>
                <c:pt idx="2746">
                  <c:v>-1.2044235221499699E-2</c:v>
                </c:pt>
                <c:pt idx="2747">
                  <c:v>-5.3581492494132403E-2</c:v>
                </c:pt>
                <c:pt idx="2748">
                  <c:v>-1.97830455914416E-2</c:v>
                </c:pt>
                <c:pt idx="2749">
                  <c:v>-1.30283231079815E-2</c:v>
                </c:pt>
                <c:pt idx="2750">
                  <c:v>6.7404904604619897E-3</c:v>
                </c:pt>
                <c:pt idx="2751">
                  <c:v>-0.122196238303583</c:v>
                </c:pt>
                <c:pt idx="2752">
                  <c:v>-0.14337831581105301</c:v>
                </c:pt>
                <c:pt idx="2753">
                  <c:v>-0.131305146761338</c:v>
                </c:pt>
                <c:pt idx="2754">
                  <c:v>-8.2829249175618402E-2</c:v>
                </c:pt>
                <c:pt idx="2755">
                  <c:v>-6.95310755869296E-2</c:v>
                </c:pt>
                <c:pt idx="2756">
                  <c:v>-0.13486508181120199</c:v>
                </c:pt>
                <c:pt idx="2757">
                  <c:v>-0.16417439653959101</c:v>
                </c:pt>
                <c:pt idx="2758">
                  <c:v>-0.11766407988816199</c:v>
                </c:pt>
                <c:pt idx="2759">
                  <c:v>-0.100414227761822</c:v>
                </c:pt>
                <c:pt idx="2760">
                  <c:v>-0.109440050408669</c:v>
                </c:pt>
                <c:pt idx="2761">
                  <c:v>-0.113409189425629</c:v>
                </c:pt>
                <c:pt idx="2762">
                  <c:v>-4.3382194916060199E-2</c:v>
                </c:pt>
                <c:pt idx="2763">
                  <c:v>-5.1599089398861799E-2</c:v>
                </c:pt>
                <c:pt idx="2764">
                  <c:v>4.9337912274118399E-2</c:v>
                </c:pt>
                <c:pt idx="2765" formatCode="0.00E+00">
                  <c:v>1.77190905254143E-4</c:v>
                </c:pt>
                <c:pt idx="2766">
                  <c:v>4.7933432381041599E-2</c:v>
                </c:pt>
                <c:pt idx="2767" formatCode="0.00E+00">
                  <c:v>1.14893734773171E-2</c:v>
                </c:pt>
                <c:pt idx="2768">
                  <c:v>-2.4697969510076599E-2</c:v>
                </c:pt>
                <c:pt idx="2769">
                  <c:v>-8.0050746012476998E-2</c:v>
                </c:pt>
                <c:pt idx="2770">
                  <c:v>-0.11674819913252101</c:v>
                </c:pt>
                <c:pt idx="2771">
                  <c:v>-6.3923942037399803E-2</c:v>
                </c:pt>
                <c:pt idx="2772">
                  <c:v>-4.1947005746628602E-2</c:v>
                </c:pt>
                <c:pt idx="2773">
                  <c:v>-9.1984605564012695E-2</c:v>
                </c:pt>
                <c:pt idx="2774">
                  <c:v>-7.2896142921438298E-2</c:v>
                </c:pt>
                <c:pt idx="2775">
                  <c:v>-0.106588131330521</c:v>
                </c:pt>
                <c:pt idx="2776">
                  <c:v>-8.4195013636816293E-2</c:v>
                </c:pt>
                <c:pt idx="2777">
                  <c:v>-2.12078736597562E-2</c:v>
                </c:pt>
                <c:pt idx="2778">
                  <c:v>4.3812016637340502E-2</c:v>
                </c:pt>
                <c:pt idx="2779">
                  <c:v>1.12690708347298E-2</c:v>
                </c:pt>
                <c:pt idx="2780">
                  <c:v>2.2559327425739101E-2</c:v>
                </c:pt>
                <c:pt idx="2781" formatCode="0.00E+00">
                  <c:v>-4.2753862827726798E-4</c:v>
                </c:pt>
                <c:pt idx="2782" formatCode="0.00E+00">
                  <c:v>-4.2753862827749002E-4</c:v>
                </c:pt>
                <c:pt idx="2783" formatCode="0.00E+00">
                  <c:v>1.3567357254184099E-2</c:v>
                </c:pt>
                <c:pt idx="2784" formatCode="0.00E+00">
                  <c:v>-2.0806154982571101E-3</c:v>
                </c:pt>
                <c:pt idx="2785" formatCode="0.00E+00">
                  <c:v>7.20403697509031E-4</c:v>
                </c:pt>
                <c:pt idx="2786">
                  <c:v>4.4637102475824E-3</c:v>
                </c:pt>
                <c:pt idx="2787" formatCode="0.00E+00">
                  <c:v>2.7710535091550501E-2</c:v>
                </c:pt>
                <c:pt idx="2788">
                  <c:v>3.0742247898188399E-2</c:v>
                </c:pt>
                <c:pt idx="2789">
                  <c:v>-4.5790394918958602E-2</c:v>
                </c:pt>
                <c:pt idx="2790">
                  <c:v>-4.39582491949446E-2</c:v>
                </c:pt>
                <c:pt idx="2791">
                  <c:v>-4.2125881852484302E-2</c:v>
                </c:pt>
                <c:pt idx="2792">
                  <c:v>1.5436161502215599E-2</c:v>
                </c:pt>
                <c:pt idx="2793">
                  <c:v>-5.4747966098880503E-2</c:v>
                </c:pt>
                <c:pt idx="2794">
                  <c:v>-2.3073544933291001E-2</c:v>
                </c:pt>
                <c:pt idx="2795">
                  <c:v>-3.6268179553362999E-2</c:v>
                </c:pt>
                <c:pt idx="2796">
                  <c:v>1.5853238660775201E-2</c:v>
                </c:pt>
                <c:pt idx="2797" formatCode="0.00E+00">
                  <c:v>6.7356141343566302E-4</c:v>
                </c:pt>
                <c:pt idx="2798">
                  <c:v>8.5563055421469206E-2</c:v>
                </c:pt>
                <c:pt idx="2799" formatCode="0.00E+00">
                  <c:v>8.6773644330128505E-2</c:v>
                </c:pt>
                <c:pt idx="2800">
                  <c:v>6.7957228041015602E-2</c:v>
                </c:pt>
                <c:pt idx="2801">
                  <c:v>-2.6640674785807202E-3</c:v>
                </c:pt>
                <c:pt idx="2802">
                  <c:v>3.1144525884753499E-2</c:v>
                </c:pt>
                <c:pt idx="2803">
                  <c:v>-1.6702345455120001E-2</c:v>
                </c:pt>
                <c:pt idx="2804">
                  <c:v>1.7563833715196198E-2</c:v>
                </c:pt>
                <c:pt idx="2805">
                  <c:v>2.4359372177989499E-2</c:v>
                </c:pt>
                <c:pt idx="2806">
                  <c:v>4.7473540722955399E-2</c:v>
                </c:pt>
                <c:pt idx="2807">
                  <c:v>2.1484285453153101E-2</c:v>
                </c:pt>
                <c:pt idx="2808">
                  <c:v>6.9571409445661606E-2</c:v>
                </c:pt>
                <c:pt idx="2809">
                  <c:v>6.8811414779237801E-2</c:v>
                </c:pt>
                <c:pt idx="2810">
                  <c:v>0.101293749006374</c:v>
                </c:pt>
                <c:pt idx="2811">
                  <c:v>4.6345820214975998E-2</c:v>
                </c:pt>
                <c:pt idx="2812">
                  <c:v>9.4051213544929596E-2</c:v>
                </c:pt>
                <c:pt idx="2813">
                  <c:v>5.5794607579811001E-2</c:v>
                </c:pt>
                <c:pt idx="2814">
                  <c:v>7.3586972149047997E-2</c:v>
                </c:pt>
                <c:pt idx="2815">
                  <c:v>3.54634788232377E-2</c:v>
                </c:pt>
                <c:pt idx="2816">
                  <c:v>5.3556836650981703E-2</c:v>
                </c:pt>
                <c:pt idx="2817">
                  <c:v>5.0163824196945699E-2</c:v>
                </c:pt>
                <c:pt idx="2818">
                  <c:v>6.4382248029706005E-2</c:v>
                </c:pt>
                <c:pt idx="2819">
                  <c:v>6.4688118120411503E-2</c:v>
                </c:pt>
                <c:pt idx="2820">
                  <c:v>6.5097000693765603E-3</c:v>
                </c:pt>
                <c:pt idx="2821" formatCode="0.00E+00">
                  <c:v>-5.1538771421943898E-4</c:v>
                </c:pt>
                <c:pt idx="2822">
                  <c:v>4.3798725033384202E-2</c:v>
                </c:pt>
                <c:pt idx="2823" formatCode="0.00E+00">
                  <c:v>4.4717087849923599E-2</c:v>
                </c:pt>
                <c:pt idx="2824">
                  <c:v>4.4717087849923599E-2</c:v>
                </c:pt>
                <c:pt idx="2825">
                  <c:v>-4.9148907204441303E-2</c:v>
                </c:pt>
                <c:pt idx="2826">
                  <c:v>-3.1400765899378603E-2</c:v>
                </c:pt>
                <c:pt idx="2827">
                  <c:v>-2.7742611368123098E-2</c:v>
                </c:pt>
                <c:pt idx="2828">
                  <c:v>4.0958216318644998E-2</c:v>
                </c:pt>
                <c:pt idx="2829">
                  <c:v>-1.43157120838184E-2</c:v>
                </c:pt>
                <c:pt idx="2830">
                  <c:v>-7.9662664739397204E-3</c:v>
                </c:pt>
                <c:pt idx="2831">
                  <c:v>4.7748989928764099E-2</c:v>
                </c:pt>
                <c:pt idx="2832">
                  <c:v>0.18424783690775701</c:v>
                </c:pt>
                <c:pt idx="2833">
                  <c:v>0.10932421738301699</c:v>
                </c:pt>
                <c:pt idx="2834">
                  <c:v>0.10163377237560201</c:v>
                </c:pt>
                <c:pt idx="2835">
                  <c:v>7.5826838024837001E-2</c:v>
                </c:pt>
                <c:pt idx="2836">
                  <c:v>7.5826838024837001E-2</c:v>
                </c:pt>
                <c:pt idx="2837">
                  <c:v>-5.7698654435277101E-2</c:v>
                </c:pt>
                <c:pt idx="2838">
                  <c:v>-5.4265129920866198E-2</c:v>
                </c:pt>
                <c:pt idx="2839">
                  <c:v>-5.4123848821289101E-2</c:v>
                </c:pt>
                <c:pt idx="2840">
                  <c:v>-5.4123848821289101E-2</c:v>
                </c:pt>
                <c:pt idx="2841" formatCode="0.00E+00">
                  <c:v>-1.3307958613473201E-4</c:v>
                </c:pt>
                <c:pt idx="2842">
                  <c:v>2.9962252829684701E-2</c:v>
                </c:pt>
                <c:pt idx="2843" formatCode="0.00E+00">
                  <c:v>1.4828859586760701E-2</c:v>
                </c:pt>
                <c:pt idx="2844">
                  <c:v>2.3580349967183299E-2</c:v>
                </c:pt>
                <c:pt idx="2845">
                  <c:v>-8.0657418680543103E-3</c:v>
                </c:pt>
                <c:pt idx="2846">
                  <c:v>4.2534603148935901E-3</c:v>
                </c:pt>
                <c:pt idx="2847">
                  <c:v>-1.1487773320542899E-2</c:v>
                </c:pt>
                <c:pt idx="2848">
                  <c:v>-6.7109202196798501E-2</c:v>
                </c:pt>
                <c:pt idx="2849">
                  <c:v>-4.9001897670113197E-2</c:v>
                </c:pt>
                <c:pt idx="2850">
                  <c:v>6.81546530382664E-2</c:v>
                </c:pt>
                <c:pt idx="2851">
                  <c:v>4.4356691321118601E-2</c:v>
                </c:pt>
                <c:pt idx="2852">
                  <c:v>6.0722834860420197E-2</c:v>
                </c:pt>
                <c:pt idx="2853">
                  <c:v>5.6348648092445101E-2</c:v>
                </c:pt>
                <c:pt idx="2854">
                  <c:v>7.3627768947945801E-2</c:v>
                </c:pt>
                <c:pt idx="2855">
                  <c:v>0.11678360294938001</c:v>
                </c:pt>
                <c:pt idx="2856">
                  <c:v>0.10581106977478601</c:v>
                </c:pt>
                <c:pt idx="2857">
                  <c:v>8.1339279083749202E-2</c:v>
                </c:pt>
                <c:pt idx="2858">
                  <c:v>9.2989295618645301E-2</c:v>
                </c:pt>
                <c:pt idx="2859">
                  <c:v>7.4735440930119898E-2</c:v>
                </c:pt>
                <c:pt idx="2860">
                  <c:v>5.83751043800309E-2</c:v>
                </c:pt>
                <c:pt idx="2861">
                  <c:v>7.4512546049394002E-2</c:v>
                </c:pt>
                <c:pt idx="2862">
                  <c:v>8.7747829587234399E-2</c:v>
                </c:pt>
                <c:pt idx="2863">
                  <c:v>7.2617727600594803E-2</c:v>
                </c:pt>
                <c:pt idx="2864">
                  <c:v>6.2929894287268404E-2</c:v>
                </c:pt>
                <c:pt idx="2865">
                  <c:v>2.1450760080953198E-2</c:v>
                </c:pt>
                <c:pt idx="2866">
                  <c:v>-6.8277266009848497E-3</c:v>
                </c:pt>
                <c:pt idx="2867" formatCode="0.00E+00">
                  <c:v>-2.1466853391749401E-4</c:v>
                </c:pt>
                <c:pt idx="2868" formatCode="0.00E+00">
                  <c:v>1.4484685015991801E-4</c:v>
                </c:pt>
                <c:pt idx="2869" formatCode="0.00E+00">
                  <c:v>-1.8413103974703701E-3</c:v>
                </c:pt>
                <c:pt idx="2870" formatCode="0.00E+00">
                  <c:v>7.5801792292928605E-2</c:v>
                </c:pt>
                <c:pt idx="2871">
                  <c:v>5.7858913445210297E-2</c:v>
                </c:pt>
                <c:pt idx="2872">
                  <c:v>6.2369729486856297E-2</c:v>
                </c:pt>
                <c:pt idx="2873">
                  <c:v>7.5737852565571806E-2</c:v>
                </c:pt>
                <c:pt idx="2874">
                  <c:v>5.1351888238261499E-2</c:v>
                </c:pt>
                <c:pt idx="2875">
                  <c:v>6.4892457911578799E-2</c:v>
                </c:pt>
                <c:pt idx="2876">
                  <c:v>6.91336662320087E-2</c:v>
                </c:pt>
                <c:pt idx="2877">
                  <c:v>4.10463772305667E-2</c:v>
                </c:pt>
                <c:pt idx="2878">
                  <c:v>7.0959982061273102E-2</c:v>
                </c:pt>
                <c:pt idx="2879">
                  <c:v>4.9954018749753297E-2</c:v>
                </c:pt>
                <c:pt idx="2880">
                  <c:v>6.5757967516878596E-2</c:v>
                </c:pt>
                <c:pt idx="2881">
                  <c:v>6.0782359639212302E-2</c:v>
                </c:pt>
                <c:pt idx="2882">
                  <c:v>4.6136124760587101E-2</c:v>
                </c:pt>
                <c:pt idx="2883">
                  <c:v>4.0902552398393903E-2</c:v>
                </c:pt>
                <c:pt idx="2884">
                  <c:v>7.8869109315464897E-2</c:v>
                </c:pt>
                <c:pt idx="2885">
                  <c:v>4.32514171000433E-2</c:v>
                </c:pt>
                <c:pt idx="2886">
                  <c:v>4.8262524444532398E-2</c:v>
                </c:pt>
                <c:pt idx="2887">
                  <c:v>2.3781041590532102E-2</c:v>
                </c:pt>
                <c:pt idx="2888">
                  <c:v>3.4130305730382303E-2</c:v>
                </c:pt>
                <c:pt idx="2889">
                  <c:v>4.1224532097854802E-2</c:v>
                </c:pt>
                <c:pt idx="2890">
                  <c:v>1.91699017481794E-2</c:v>
                </c:pt>
                <c:pt idx="2891" formatCode="0.00E+00">
                  <c:v>-1.07823297353926E-4</c:v>
                </c:pt>
                <c:pt idx="2892" formatCode="0.00E+00">
                  <c:v>-2.8000127112059997E-4</c:v>
                </c:pt>
                <c:pt idx="2893" formatCode="0.00E+00">
                  <c:v>-3.7639355746312601E-2</c:v>
                </c:pt>
                <c:pt idx="2894" formatCode="0.00E+00">
                  <c:v>-5.9217270799598799E-2</c:v>
                </c:pt>
                <c:pt idx="2895">
                  <c:v>3.4567066311601501E-3</c:v>
                </c:pt>
                <c:pt idx="2896">
                  <c:v>-1.78174435556686E-2</c:v>
                </c:pt>
                <c:pt idx="2897">
                  <c:v>2.99605072378374E-2</c:v>
                </c:pt>
                <c:pt idx="2898">
                  <c:v>2.23712725534028E-2</c:v>
                </c:pt>
                <c:pt idx="2899">
                  <c:v>2.2371272553403099E-2</c:v>
                </c:pt>
                <c:pt idx="2900">
                  <c:v>2.2915461393476499E-2</c:v>
                </c:pt>
                <c:pt idx="2901">
                  <c:v>3.0756098822478799E-2</c:v>
                </c:pt>
                <c:pt idx="2902">
                  <c:v>2.9647056805223601E-2</c:v>
                </c:pt>
                <c:pt idx="2903">
                  <c:v>4.4357944213974702E-2</c:v>
                </c:pt>
                <c:pt idx="2904">
                  <c:v>9.0691279556270196E-2</c:v>
                </c:pt>
                <c:pt idx="2905">
                  <c:v>7.1413850864965697E-2</c:v>
                </c:pt>
                <c:pt idx="2906">
                  <c:v>6.5532405117886702E-2</c:v>
                </c:pt>
                <c:pt idx="2907">
                  <c:v>8.1228121829962405E-2</c:v>
                </c:pt>
                <c:pt idx="2908">
                  <c:v>3.4752103666309798E-2</c:v>
                </c:pt>
                <c:pt idx="2909">
                  <c:v>3.2804127034346597E-2</c:v>
                </c:pt>
                <c:pt idx="2910">
                  <c:v>0.12103599931159199</c:v>
                </c:pt>
                <c:pt idx="2911">
                  <c:v>0.11011952383234801</c:v>
                </c:pt>
                <c:pt idx="2912">
                  <c:v>8.2036170409085701E-2</c:v>
                </c:pt>
                <c:pt idx="2913">
                  <c:v>8.5217302426639593E-2</c:v>
                </c:pt>
                <c:pt idx="2914">
                  <c:v>8.2438073384904803E-2</c:v>
                </c:pt>
                <c:pt idx="2915">
                  <c:v>7.2621279668761293E-2</c:v>
                </c:pt>
                <c:pt idx="2916">
                  <c:v>6.9414627749737598E-2</c:v>
                </c:pt>
                <c:pt idx="2917">
                  <c:v>2.5633597071688899E-2</c:v>
                </c:pt>
                <c:pt idx="2918">
                  <c:v>3.81061622765273E-2</c:v>
                </c:pt>
                <c:pt idx="2919">
                  <c:v>3.2975457537525801E-2</c:v>
                </c:pt>
                <c:pt idx="2920">
                  <c:v>1.2788420678254E-2</c:v>
                </c:pt>
                <c:pt idx="2921">
                  <c:v>2.13222332770641E-2</c:v>
                </c:pt>
                <c:pt idx="2922">
                  <c:v>3.6811184606572997E-2</c:v>
                </c:pt>
                <c:pt idx="2923">
                  <c:v>4.09817422167644E-2</c:v>
                </c:pt>
                <c:pt idx="2924">
                  <c:v>5.8095149373398901E-2</c:v>
                </c:pt>
                <c:pt idx="2925">
                  <c:v>8.4179992686116201E-2</c:v>
                </c:pt>
                <c:pt idx="2926">
                  <c:v>5.3063374052823603E-2</c:v>
                </c:pt>
                <c:pt idx="2927">
                  <c:v>1.2635788421496401E-2</c:v>
                </c:pt>
                <c:pt idx="2928">
                  <c:v>1.2635788421496401E-2</c:v>
                </c:pt>
                <c:pt idx="2929">
                  <c:v>7.8982614157152103E-2</c:v>
                </c:pt>
                <c:pt idx="2930">
                  <c:v>4.54122843276916E-2</c:v>
                </c:pt>
                <c:pt idx="2931">
                  <c:v>4.5305670444442503E-2</c:v>
                </c:pt>
                <c:pt idx="2932">
                  <c:v>1.7311170443812599E-2</c:v>
                </c:pt>
                <c:pt idx="2933">
                  <c:v>-4.0207711410622498E-3</c:v>
                </c:pt>
                <c:pt idx="2934">
                  <c:v>-3.1928629283306899E-2</c:v>
                </c:pt>
                <c:pt idx="2935">
                  <c:v>-2.0559925236146501E-2</c:v>
                </c:pt>
                <c:pt idx="2936" formatCode="0.00E+00">
                  <c:v>-1.3307958613473201E-4</c:v>
                </c:pt>
                <c:pt idx="2937">
                  <c:v>2.9962252829684701E-2</c:v>
                </c:pt>
                <c:pt idx="2938" formatCode="0.00E+00">
                  <c:v>1.4828859586760701E-2</c:v>
                </c:pt>
                <c:pt idx="2939">
                  <c:v>2.6714999891780299E-2</c:v>
                </c:pt>
                <c:pt idx="2940">
                  <c:v>-4.9292407349177296E-3</c:v>
                </c:pt>
                <c:pt idx="2941">
                  <c:v>1.0409120812906901E-2</c:v>
                </c:pt>
                <c:pt idx="2942">
                  <c:v>2.6491023651509401E-2</c:v>
                </c:pt>
                <c:pt idx="2943">
                  <c:v>1.6914011347282699E-2</c:v>
                </c:pt>
                <c:pt idx="2944">
                  <c:v>4.2638785251316501E-2</c:v>
                </c:pt>
                <c:pt idx="2945">
                  <c:v>5.6790718399344298E-2</c:v>
                </c:pt>
                <c:pt idx="2946">
                  <c:v>6.3021091300927201E-2</c:v>
                </c:pt>
                <c:pt idx="2947">
                  <c:v>4.9884687705795398E-2</c:v>
                </c:pt>
                <c:pt idx="2948">
                  <c:v>4.5635532313308802E-2</c:v>
                </c:pt>
                <c:pt idx="2949">
                  <c:v>5.91374738745018E-2</c:v>
                </c:pt>
                <c:pt idx="2950">
                  <c:v>-2.7876223495083299E-2</c:v>
                </c:pt>
                <c:pt idx="2951">
                  <c:v>-5.3738058381442803E-3</c:v>
                </c:pt>
                <c:pt idx="2952">
                  <c:v>2.0326568267413098E-2</c:v>
                </c:pt>
                <c:pt idx="2953">
                  <c:v>2.93202595362398E-2</c:v>
                </c:pt>
                <c:pt idx="2954">
                  <c:v>1.1952712938505E-2</c:v>
                </c:pt>
                <c:pt idx="2955">
                  <c:v>-2.81031120507235E-3</c:v>
                </c:pt>
                <c:pt idx="2956">
                  <c:v>-1.8391411920279899E-3</c:v>
                </c:pt>
                <c:pt idx="2957" formatCode="0.00E+00">
                  <c:v>9.0144879613784901E-4</c:v>
                </c:pt>
                <c:pt idx="2958">
                  <c:v>-2.54640336600113E-2</c:v>
                </c:pt>
                <c:pt idx="2959" formatCode="0.00E+00">
                  <c:v>8.1235178919500904E-3</c:v>
                </c:pt>
                <c:pt idx="2960">
                  <c:v>-6.2517132319812596E-2</c:v>
                </c:pt>
                <c:pt idx="2961">
                  <c:v>-6.8528700795341901E-2</c:v>
                </c:pt>
                <c:pt idx="2962">
                  <c:v>-0.10023029897400799</c:v>
                </c:pt>
                <c:pt idx="2963">
                  <c:v>-6.9509795269075497E-2</c:v>
                </c:pt>
                <c:pt idx="2964">
                  <c:v>-9.3222005173639405E-2</c:v>
                </c:pt>
                <c:pt idx="2965">
                  <c:v>-5.7972364290376797E-2</c:v>
                </c:pt>
                <c:pt idx="2966">
                  <c:v>-5.2750810130903103E-2</c:v>
                </c:pt>
                <c:pt idx="2967">
                  <c:v>-1.0965177513581901E-2</c:v>
                </c:pt>
                <c:pt idx="2968">
                  <c:v>-5.25976383154969E-3</c:v>
                </c:pt>
                <c:pt idx="2969">
                  <c:v>0.148561407318233</c:v>
                </c:pt>
                <c:pt idx="2970">
                  <c:v>0.14176494353524899</c:v>
                </c:pt>
                <c:pt idx="2971">
                  <c:v>0.142587357997572</c:v>
                </c:pt>
                <c:pt idx="2972">
                  <c:v>0.121066688449381</c:v>
                </c:pt>
                <c:pt idx="2973">
                  <c:v>0.10782381021755499</c:v>
                </c:pt>
                <c:pt idx="2974">
                  <c:v>0.129900959979349</c:v>
                </c:pt>
                <c:pt idx="2975">
                  <c:v>0.14299651641192401</c:v>
                </c:pt>
                <c:pt idx="2976">
                  <c:v>0.151675658392143</c:v>
                </c:pt>
                <c:pt idx="2977">
                  <c:v>0.133351057130871</c:v>
                </c:pt>
                <c:pt idx="2978">
                  <c:v>7.3971227434333306E-2</c:v>
                </c:pt>
                <c:pt idx="2979">
                  <c:v>0.122680789118956</c:v>
                </c:pt>
                <c:pt idx="2980">
                  <c:v>9.7310566635799095E-2</c:v>
                </c:pt>
                <c:pt idx="2981">
                  <c:v>8.6815775913019394E-2</c:v>
                </c:pt>
                <c:pt idx="2982">
                  <c:v>1.44195246783931E-2</c:v>
                </c:pt>
                <c:pt idx="2983">
                  <c:v>2.6202805712591499E-2</c:v>
                </c:pt>
                <c:pt idx="2984">
                  <c:v>-3.8353760401858401E-2</c:v>
                </c:pt>
                <c:pt idx="2985">
                  <c:v>-3.7185473994412101E-3</c:v>
                </c:pt>
                <c:pt idx="2986">
                  <c:v>-5.7339657736102501E-2</c:v>
                </c:pt>
                <c:pt idx="2987">
                  <c:v>-2.2962270596202001E-2</c:v>
                </c:pt>
                <c:pt idx="2988">
                  <c:v>-2.0982383307700501E-2</c:v>
                </c:pt>
                <c:pt idx="2989">
                  <c:v>-2.0982383307700501E-2</c:v>
                </c:pt>
                <c:pt idx="2990">
                  <c:v>-7.5104110071603794E-2</c:v>
                </c:pt>
                <c:pt idx="2991">
                  <c:v>-5.3034272224044401E-2</c:v>
                </c:pt>
                <c:pt idx="2992">
                  <c:v>-3.5778037698346303E-2</c:v>
                </c:pt>
                <c:pt idx="2993">
                  <c:v>-2.1205894093754001E-2</c:v>
                </c:pt>
                <c:pt idx="2994">
                  <c:v>-7.1163025723097503E-2</c:v>
                </c:pt>
                <c:pt idx="2995">
                  <c:v>-2.6062975095590701E-2</c:v>
                </c:pt>
                <c:pt idx="2996">
                  <c:v>-2.7969774597801301E-2</c:v>
                </c:pt>
                <c:pt idx="2997">
                  <c:v>-2.7969774597801301E-2</c:v>
                </c:pt>
                <c:pt idx="2998">
                  <c:v>-5.6725854990587299E-2</c:v>
                </c:pt>
                <c:pt idx="2999">
                  <c:v>-7.6030292954869502E-2</c:v>
                </c:pt>
                <c:pt idx="3000">
                  <c:v>-7.8531983384502096E-2</c:v>
                </c:pt>
                <c:pt idx="3001">
                  <c:v>-8.01737833376545E-2</c:v>
                </c:pt>
                <c:pt idx="3002">
                  <c:v>-3.9693591519880299E-2</c:v>
                </c:pt>
                <c:pt idx="3003">
                  <c:v>-3.0259955028026399E-2</c:v>
                </c:pt>
                <c:pt idx="3004">
                  <c:v>-6.3123749945966007E-2</c:v>
                </c:pt>
                <c:pt idx="3005">
                  <c:v>-2.6450109114396401E-2</c:v>
                </c:pt>
                <c:pt idx="3006">
                  <c:v>3.1848988117184601E-3</c:v>
                </c:pt>
                <c:pt idx="3007">
                  <c:v>-3.4443235923742703E-2</c:v>
                </c:pt>
                <c:pt idx="3008">
                  <c:v>-6.4353024310094695E-2</c:v>
                </c:pt>
                <c:pt idx="3009">
                  <c:v>-6.9036458135960793E-2</c:v>
                </c:pt>
                <c:pt idx="3010">
                  <c:v>-9.7487893420823202E-2</c:v>
                </c:pt>
                <c:pt idx="3011">
                  <c:v>-4.6836078383730897E-2</c:v>
                </c:pt>
                <c:pt idx="3012">
                  <c:v>3.7806955623709497E-2</c:v>
                </c:pt>
                <c:pt idx="3013">
                  <c:v>3.7806955623709497E-2</c:v>
                </c:pt>
                <c:pt idx="3014">
                  <c:v>-4.4500599348763901E-2</c:v>
                </c:pt>
                <c:pt idx="3015">
                  <c:v>-5.75605079160703E-2</c:v>
                </c:pt>
                <c:pt idx="3016">
                  <c:v>-9.0053230003335802E-2</c:v>
                </c:pt>
                <c:pt idx="3017">
                  <c:v>-7.9472645856206003E-2</c:v>
                </c:pt>
                <c:pt idx="3018">
                  <c:v>3.4567066311601501E-3</c:v>
                </c:pt>
                <c:pt idx="3019">
                  <c:v>-1.78174435556686E-2</c:v>
                </c:pt>
                <c:pt idx="3020">
                  <c:v>2.99605072378374E-2</c:v>
                </c:pt>
                <c:pt idx="3021">
                  <c:v>2.23712725534028E-2</c:v>
                </c:pt>
                <c:pt idx="3022">
                  <c:v>3.6453379841633701E-2</c:v>
                </c:pt>
                <c:pt idx="3023">
                  <c:v>2.73945744460284E-2</c:v>
                </c:pt>
                <c:pt idx="3024">
                  <c:v>2.4475798594965899E-2</c:v>
                </c:pt>
                <c:pt idx="3025">
                  <c:v>9.8193781020638991E-3</c:v>
                </c:pt>
                <c:pt idx="3026">
                  <c:v>-4.4644482289013E-2</c:v>
                </c:pt>
                <c:pt idx="3027">
                  <c:v>-1.7532380808040701E-2</c:v>
                </c:pt>
                <c:pt idx="3028">
                  <c:v>3.2291164803841502E-3</c:v>
                </c:pt>
                <c:pt idx="3029">
                  <c:v>3.4673702923790901E-3</c:v>
                </c:pt>
                <c:pt idx="3030">
                  <c:v>-8.33945745711695E-3</c:v>
                </c:pt>
                <c:pt idx="3031">
                  <c:v>-4.10491971496778E-2</c:v>
                </c:pt>
                <c:pt idx="3032">
                  <c:v>4.6860987435979303E-3</c:v>
                </c:pt>
                <c:pt idx="3033">
                  <c:v>-2.9035941708283001E-2</c:v>
                </c:pt>
                <c:pt idx="3034">
                  <c:v>2.7059200933160499E-2</c:v>
                </c:pt>
                <c:pt idx="3035">
                  <c:v>1.41301709277728E-2</c:v>
                </c:pt>
                <c:pt idx="3036">
                  <c:v>2.5121653756938301E-2</c:v>
                </c:pt>
                <c:pt idx="3037">
                  <c:v>3.1616243546210801E-2</c:v>
                </c:pt>
                <c:pt idx="3038">
                  <c:v>-7.4098318531283696E-3</c:v>
                </c:pt>
                <c:pt idx="3039">
                  <c:v>1.068399002575E-2</c:v>
                </c:pt>
                <c:pt idx="3040">
                  <c:v>3.8741128482115299E-2</c:v>
                </c:pt>
                <c:pt idx="3041">
                  <c:v>2.0235907284990601E-2</c:v>
                </c:pt>
                <c:pt idx="3042">
                  <c:v>1.7188216059164499E-2</c:v>
                </c:pt>
                <c:pt idx="3043">
                  <c:v>1.4868214657199201E-2</c:v>
                </c:pt>
                <c:pt idx="3044">
                  <c:v>1.01656287487248E-2</c:v>
                </c:pt>
                <c:pt idx="3045">
                  <c:v>2.39629382023385E-2</c:v>
                </c:pt>
                <c:pt idx="3046">
                  <c:v>1.7215877019730801E-2</c:v>
                </c:pt>
                <c:pt idx="3047">
                  <c:v>9.9619993284736294E-3</c:v>
                </c:pt>
                <c:pt idx="3048">
                  <c:v>-2.0828422589714599E-2</c:v>
                </c:pt>
                <c:pt idx="3049" formatCode="0.00E+00">
                  <c:v>-2.0702909380121399E-4</c:v>
                </c:pt>
                <c:pt idx="3050">
                  <c:v>-1.4702102260484899E-2</c:v>
                </c:pt>
                <c:pt idx="3051" formatCode="0.00E+00">
                  <c:v>7.7752831487163301E-3</c:v>
                </c:pt>
                <c:pt idx="3052">
                  <c:v>-1.6503069182494699E-2</c:v>
                </c:pt>
                <c:pt idx="3053">
                  <c:v>4.1948748492512903E-3</c:v>
                </c:pt>
                <c:pt idx="3054">
                  <c:v>1.8215560493322E-3</c:v>
                </c:pt>
                <c:pt idx="3055">
                  <c:v>2.8937868625031601E-2</c:v>
                </c:pt>
                <c:pt idx="3056">
                  <c:v>3.2721118981609001E-3</c:v>
                </c:pt>
                <c:pt idx="3057">
                  <c:v>3.63096340779012E-2</c:v>
                </c:pt>
                <c:pt idx="3058">
                  <c:v>5.8427664619503397E-2</c:v>
                </c:pt>
                <c:pt idx="3059">
                  <c:v>5.5412284374396201E-2</c:v>
                </c:pt>
                <c:pt idx="3060">
                  <c:v>5.0011816271330702E-2</c:v>
                </c:pt>
                <c:pt idx="3061">
                  <c:v>5.4723432229559698E-3</c:v>
                </c:pt>
                <c:pt idx="3062" formatCode="0.00E+00">
                  <c:v>-4.8549881976844801E-4</c:v>
                </c:pt>
                <c:pt idx="3063">
                  <c:v>-1.45656338459154E-2</c:v>
                </c:pt>
                <c:pt idx="3064" formatCode="0.00E+00">
                  <c:v>1.37828999851363E-2</c:v>
                </c:pt>
                <c:pt idx="3065">
                  <c:v>-2.1383131147694801E-2</c:v>
                </c:pt>
                <c:pt idx="3066">
                  <c:v>8.8176599214950802E-3</c:v>
                </c:pt>
                <c:pt idx="3067">
                  <c:v>2.3120184315588098E-3</c:v>
                </c:pt>
                <c:pt idx="3068">
                  <c:v>-7.8622630431810503E-3</c:v>
                </c:pt>
                <c:pt idx="3069">
                  <c:v>8.4245160638813897E-3</c:v>
                </c:pt>
                <c:pt idx="3070">
                  <c:v>-4.5287679380401701E-2</c:v>
                </c:pt>
                <c:pt idx="3071">
                  <c:v>-6.4224368520085603E-2</c:v>
                </c:pt>
                <c:pt idx="3072">
                  <c:v>-3.3920476089759698E-2</c:v>
                </c:pt>
                <c:pt idx="3073">
                  <c:v>-1.2734895515376099E-3</c:v>
                </c:pt>
                <c:pt idx="3074">
                  <c:v>5.62778542216371E-2</c:v>
                </c:pt>
                <c:pt idx="3075">
                  <c:v>2.01701969311265E-2</c:v>
                </c:pt>
                <c:pt idx="3076">
                  <c:v>2.01701969311265E-2</c:v>
                </c:pt>
                <c:pt idx="3077">
                  <c:v>-7.7049726421687297E-3</c:v>
                </c:pt>
                <c:pt idx="3078">
                  <c:v>2.56842304863296E-2</c:v>
                </c:pt>
                <c:pt idx="3079">
                  <c:v>-5.3950350727083301E-3</c:v>
                </c:pt>
                <c:pt idx="3080">
                  <c:v>1.1686458870704099E-2</c:v>
                </c:pt>
                <c:pt idx="3081">
                  <c:v>-1.5905191969123499E-2</c:v>
                </c:pt>
                <c:pt idx="3082">
                  <c:v>3.8715137033830699E-2</c:v>
                </c:pt>
                <c:pt idx="3083">
                  <c:v>3.9692072604382497E-3</c:v>
                </c:pt>
                <c:pt idx="3084">
                  <c:v>3.0404516936393101E-2</c:v>
                </c:pt>
                <c:pt idx="3085">
                  <c:v>1.51070620102091E-2</c:v>
                </c:pt>
                <c:pt idx="3086">
                  <c:v>1.45441543576876E-2</c:v>
                </c:pt>
                <c:pt idx="3087">
                  <c:v>3.8828712362457697E-2</c:v>
                </c:pt>
                <c:pt idx="3088">
                  <c:v>5.89106194086879E-2</c:v>
                </c:pt>
                <c:pt idx="3089">
                  <c:v>6.5363474502002597E-2</c:v>
                </c:pt>
                <c:pt idx="3090">
                  <c:v>-4.5854423774226397E-2</c:v>
                </c:pt>
                <c:pt idx="3091">
                  <c:v>2.15094274082132E-2</c:v>
                </c:pt>
                <c:pt idx="3092">
                  <c:v>4.2619433129403798E-2</c:v>
                </c:pt>
                <c:pt idx="3093">
                  <c:v>-2.45471793528966E-2</c:v>
                </c:pt>
                <c:pt idx="3094">
                  <c:v>-4.4803574779784798E-2</c:v>
                </c:pt>
                <c:pt idx="3095">
                  <c:v>-6.6177111687218695E-2</c:v>
                </c:pt>
                <c:pt idx="3096">
                  <c:v>-4.37071942165514E-2</c:v>
                </c:pt>
                <c:pt idx="3097">
                  <c:v>-3.2982759934642801E-2</c:v>
                </c:pt>
                <c:pt idx="3098">
                  <c:v>-3.3755814079683998E-2</c:v>
                </c:pt>
                <c:pt idx="3099">
                  <c:v>-4.7848655492910702E-2</c:v>
                </c:pt>
                <c:pt idx="3100">
                  <c:v>-1.7845534293193799E-2</c:v>
                </c:pt>
                <c:pt idx="3101">
                  <c:v>-1.2339826341434201E-3</c:v>
                </c:pt>
                <c:pt idx="3102">
                  <c:v>-3.62168068891932E-3</c:v>
                </c:pt>
                <c:pt idx="3103">
                  <c:v>-1.3034286401965399E-2</c:v>
                </c:pt>
                <c:pt idx="3104">
                  <c:v>1.4097538459853599E-2</c:v>
                </c:pt>
                <c:pt idx="3105" formatCode="0.00E+00">
                  <c:v>7.9594148920447596E-4</c:v>
                </c:pt>
                <c:pt idx="3106">
                  <c:v>-7.9102242577508905E-3</c:v>
                </c:pt>
                <c:pt idx="3107" formatCode="0.00E+00">
                  <c:v>-1.46115574347629E-2</c:v>
                </c:pt>
                <c:pt idx="3108">
                  <c:v>1.4982918290592499E-2</c:v>
                </c:pt>
                <c:pt idx="3109">
                  <c:v>3.6090579388908799E-2</c:v>
                </c:pt>
                <c:pt idx="3110">
                  <c:v>4.9663664164774302E-2</c:v>
                </c:pt>
                <c:pt idx="3111">
                  <c:v>0.101443846604197</c:v>
                </c:pt>
                <c:pt idx="3112">
                  <c:v>0.110614923853254</c:v>
                </c:pt>
                <c:pt idx="3113">
                  <c:v>-1.31444035409677E-3</c:v>
                </c:pt>
                <c:pt idx="3114">
                  <c:v>2.9425944259642001E-2</c:v>
                </c:pt>
                <c:pt idx="3115">
                  <c:v>1.66371409323651E-2</c:v>
                </c:pt>
                <c:pt idx="3116">
                  <c:v>2.92936053850767E-2</c:v>
                </c:pt>
                <c:pt idx="3117">
                  <c:v>4.9027084389485697E-3</c:v>
                </c:pt>
                <c:pt idx="3118">
                  <c:v>4.2545275648984297E-2</c:v>
                </c:pt>
                <c:pt idx="3119">
                  <c:v>4.9264498682886501E-2</c:v>
                </c:pt>
                <c:pt idx="3120">
                  <c:v>-3.1549586370738202E-3</c:v>
                </c:pt>
                <c:pt idx="3121">
                  <c:v>-3.3537251405046001E-2</c:v>
                </c:pt>
                <c:pt idx="3122">
                  <c:v>-2.1683846798036199E-2</c:v>
                </c:pt>
                <c:pt idx="3123">
                  <c:v>-2.93556407246311E-2</c:v>
                </c:pt>
                <c:pt idx="3124">
                  <c:v>1.9101622453794301E-3</c:v>
                </c:pt>
                <c:pt idx="3125">
                  <c:v>2.49523673640978E-2</c:v>
                </c:pt>
                <c:pt idx="3126">
                  <c:v>-3.98551721125242E-2</c:v>
                </c:pt>
                <c:pt idx="3127">
                  <c:v>2.0842909874453301E-2</c:v>
                </c:pt>
                <c:pt idx="3128">
                  <c:v>2.9897489317365299E-3</c:v>
                </c:pt>
                <c:pt idx="3129">
                  <c:v>7.8326595982289807E-3</c:v>
                </c:pt>
                <c:pt idx="3130">
                  <c:v>-2.39624753356815E-3</c:v>
                </c:pt>
                <c:pt idx="3131">
                  <c:v>-1.5650774591842099E-2</c:v>
                </c:pt>
                <c:pt idx="3132">
                  <c:v>1.9101622453794301E-3</c:v>
                </c:pt>
                <c:pt idx="3133">
                  <c:v>-2.9303898984984699E-3</c:v>
                </c:pt>
                <c:pt idx="3134">
                  <c:v>4.3816554987232597E-3</c:v>
                </c:pt>
                <c:pt idx="3135">
                  <c:v>1.6404034945164101E-2</c:v>
                </c:pt>
                <c:pt idx="3136">
                  <c:v>1.7708899170780099E-2</c:v>
                </c:pt>
                <c:pt idx="3137">
                  <c:v>3.4851752687287699E-2</c:v>
                </c:pt>
                <c:pt idx="3138">
                  <c:v>1.83690673973992E-2</c:v>
                </c:pt>
                <c:pt idx="3139">
                  <c:v>2.0516075018406799E-2</c:v>
                </c:pt>
                <c:pt idx="3140">
                  <c:v>1.6173982136802701E-2</c:v>
                </c:pt>
                <c:pt idx="3141">
                  <c:v>4.3577790624515098E-2</c:v>
                </c:pt>
                <c:pt idx="3142">
                  <c:v>9.8733205579413195E-3</c:v>
                </c:pt>
                <c:pt idx="3143">
                  <c:v>1.1520662058633399E-2</c:v>
                </c:pt>
                <c:pt idx="3144">
                  <c:v>-3.89401307158143E-2</c:v>
                </c:pt>
                <c:pt idx="3145">
                  <c:v>-1.2491537984309501E-2</c:v>
                </c:pt>
                <c:pt idx="3146">
                  <c:v>8.3533909819131207E-3</c:v>
                </c:pt>
                <c:pt idx="3147">
                  <c:v>4.3104945480721302E-2</c:v>
                </c:pt>
                <c:pt idx="3148">
                  <c:v>4.3104945480721302E-2</c:v>
                </c:pt>
                <c:pt idx="3149">
                  <c:v>5.87392957908381E-2</c:v>
                </c:pt>
                <c:pt idx="3150">
                  <c:v>2.9598690555535202E-2</c:v>
                </c:pt>
                <c:pt idx="3151">
                  <c:v>3.04258814524931E-2</c:v>
                </c:pt>
                <c:pt idx="3152">
                  <c:v>3.04258814524931E-2</c:v>
                </c:pt>
                <c:pt idx="3153">
                  <c:v>4.53647902732357E-2</c:v>
                </c:pt>
                <c:pt idx="3154">
                  <c:v>9.6788665568947593E-2</c:v>
                </c:pt>
                <c:pt idx="3155">
                  <c:v>5.3709377565904701E-2</c:v>
                </c:pt>
                <c:pt idx="3156">
                  <c:v>5.6825111977737201E-2</c:v>
                </c:pt>
                <c:pt idx="3157">
                  <c:v>3.4510889611328602E-2</c:v>
                </c:pt>
                <c:pt idx="3158">
                  <c:v>5.1657779507417102E-2</c:v>
                </c:pt>
                <c:pt idx="3159">
                  <c:v>4.6223595316541702E-2</c:v>
                </c:pt>
                <c:pt idx="3160">
                  <c:v>4.1659648854237299E-2</c:v>
                </c:pt>
                <c:pt idx="3161">
                  <c:v>1.8502474745626302E-2</c:v>
                </c:pt>
                <c:pt idx="3162">
                  <c:v>4.9605722875999597E-2</c:v>
                </c:pt>
                <c:pt idx="3163">
                  <c:v>6.2278504331088697E-2</c:v>
                </c:pt>
                <c:pt idx="3164">
                  <c:v>8.0603292231342799E-2</c:v>
                </c:pt>
                <c:pt idx="3165">
                  <c:v>0.12635334966319001</c:v>
                </c:pt>
                <c:pt idx="3166">
                  <c:v>0.13196427266080199</c:v>
                </c:pt>
                <c:pt idx="3167">
                  <c:v>5.7369044580084898E-2</c:v>
                </c:pt>
                <c:pt idx="3168">
                  <c:v>8.4063173609694994E-2</c:v>
                </c:pt>
                <c:pt idx="3169">
                  <c:v>8.4063173609694994E-2</c:v>
                </c:pt>
                <c:pt idx="3170">
                  <c:v>0.10361234665203201</c:v>
                </c:pt>
                <c:pt idx="3171">
                  <c:v>8.1280332900149896E-2</c:v>
                </c:pt>
                <c:pt idx="3172">
                  <c:v>0.115023087055221</c:v>
                </c:pt>
                <c:pt idx="3173">
                  <c:v>0.116737749665972</c:v>
                </c:pt>
                <c:pt idx="3174">
                  <c:v>0.15568186075453899</c:v>
                </c:pt>
                <c:pt idx="3175">
                  <c:v>0.132655665561874</c:v>
                </c:pt>
                <c:pt idx="3176">
                  <c:v>0.12938688652046801</c:v>
                </c:pt>
                <c:pt idx="3177">
                  <c:v>0.117916367200641</c:v>
                </c:pt>
                <c:pt idx="3178">
                  <c:v>0.12728607339280301</c:v>
                </c:pt>
                <c:pt idx="3179">
                  <c:v>9.8496610569308807E-2</c:v>
                </c:pt>
                <c:pt idx="3180">
                  <c:v>9.3915393585475002E-2</c:v>
                </c:pt>
                <c:pt idx="3181">
                  <c:v>9.41660673321707E-2</c:v>
                </c:pt>
                <c:pt idx="3182">
                  <c:v>0.100502258179373</c:v>
                </c:pt>
                <c:pt idx="3183">
                  <c:v>8.2024019295967102E-2</c:v>
                </c:pt>
                <c:pt idx="3184">
                  <c:v>0.103264107534336</c:v>
                </c:pt>
                <c:pt idx="3185">
                  <c:v>0.117705000747549</c:v>
                </c:pt>
                <c:pt idx="3186">
                  <c:v>0.202276586964722</c:v>
                </c:pt>
                <c:pt idx="3187">
                  <c:v>0.17773352161676101</c:v>
                </c:pt>
                <c:pt idx="3188">
                  <c:v>0.18833402688862899</c:v>
                </c:pt>
                <c:pt idx="3189">
                  <c:v>0.185028629115423</c:v>
                </c:pt>
                <c:pt idx="3190">
                  <c:v>0.20097884504366101</c:v>
                </c:pt>
                <c:pt idx="3191">
                  <c:v>0.20097884504366101</c:v>
                </c:pt>
                <c:pt idx="3192">
                  <c:v>0.210742446225402</c:v>
                </c:pt>
                <c:pt idx="3193">
                  <c:v>0.20180613109380299</c:v>
                </c:pt>
                <c:pt idx="3194">
                  <c:v>0.22826133640681501</c:v>
                </c:pt>
                <c:pt idx="3195">
                  <c:v>0.24833912121545901</c:v>
                </c:pt>
                <c:pt idx="3196">
                  <c:v>0.24572026145249401</c:v>
                </c:pt>
                <c:pt idx="3197">
                  <c:v>0.24227299844730699</c:v>
                </c:pt>
                <c:pt idx="3198">
                  <c:v>0.23439185395585499</c:v>
                </c:pt>
                <c:pt idx="3199">
                  <c:v>0.198879482331276</c:v>
                </c:pt>
                <c:pt idx="3200">
                  <c:v>0.23246542098783499</c:v>
                </c:pt>
                <c:pt idx="3201">
                  <c:v>0.20894123453899799</c:v>
                </c:pt>
                <c:pt idx="3202">
                  <c:v>0.22623164242468699</c:v>
                </c:pt>
                <c:pt idx="3203">
                  <c:v>0.28931436307493902</c:v>
                </c:pt>
                <c:pt idx="3204">
                  <c:v>0.27291445218160998</c:v>
                </c:pt>
                <c:pt idx="3205">
                  <c:v>-2.30299608913366E-2</c:v>
                </c:pt>
                <c:pt idx="3206">
                  <c:v>-4.4764219365898798E-2</c:v>
                </c:pt>
                <c:pt idx="3207">
                  <c:v>-1.8188174096226101E-2</c:v>
                </c:pt>
                <c:pt idx="3208" formatCode="0.00E+00">
                  <c:v>-4.70392947580222E-4</c:v>
                </c:pt>
                <c:pt idx="3209">
                  <c:v>1.3707102925371E-3</c:v>
                </c:pt>
                <c:pt idx="3210" formatCode="0.00E+00">
                  <c:v>-9.1828510279687806E-3</c:v>
                </c:pt>
                <c:pt idx="3211">
                  <c:v>-3.1619776132007999E-3</c:v>
                </c:pt>
                <c:pt idx="3212">
                  <c:v>-1.64725596760677E-2</c:v>
                </c:pt>
                <c:pt idx="3213">
                  <c:v>6.2520930888762998E-3</c:v>
                </c:pt>
                <c:pt idx="3214">
                  <c:v>-4.3122735447980098E-3</c:v>
                </c:pt>
                <c:pt idx="3215">
                  <c:v>-5.8408334944013403E-3</c:v>
                </c:pt>
                <c:pt idx="3216">
                  <c:v>-9.91197773323837E-3</c:v>
                </c:pt>
                <c:pt idx="3217">
                  <c:v>2.0407439882329501E-2</c:v>
                </c:pt>
                <c:pt idx="3218">
                  <c:v>-1.4445532912170599E-3</c:v>
                </c:pt>
                <c:pt idx="3219">
                  <c:v>3.2464093072344098E-3</c:v>
                </c:pt>
                <c:pt idx="3220">
                  <c:v>3.58252178128748E-3</c:v>
                </c:pt>
                <c:pt idx="3221">
                  <c:v>1.61754620455312E-3</c:v>
                </c:pt>
                <c:pt idx="3222">
                  <c:v>6.8238544274006704E-2</c:v>
                </c:pt>
                <c:pt idx="3223">
                  <c:v>6.1356700846959697E-2</c:v>
                </c:pt>
                <c:pt idx="3224">
                  <c:v>1.59589381884894E-3</c:v>
                </c:pt>
                <c:pt idx="3225">
                  <c:v>5.1097600667842899E-2</c:v>
                </c:pt>
                <c:pt idx="3226">
                  <c:v>-2.4605451126340699E-2</c:v>
                </c:pt>
                <c:pt idx="3227">
                  <c:v>4.7321937952586801E-3</c:v>
                </c:pt>
                <c:pt idx="3228">
                  <c:v>3.03994683515118E-3</c:v>
                </c:pt>
                <c:pt idx="3229">
                  <c:v>-3.9924294904643803E-2</c:v>
                </c:pt>
                <c:pt idx="3230">
                  <c:v>-6.8405744844226304E-2</c:v>
                </c:pt>
                <c:pt idx="3231">
                  <c:v>-5.8793093996337698E-2</c:v>
                </c:pt>
                <c:pt idx="3232">
                  <c:v>-6.2775382406478702E-2</c:v>
                </c:pt>
                <c:pt idx="3233">
                  <c:v>-4.5169387340676603E-2</c:v>
                </c:pt>
                <c:pt idx="3234">
                  <c:v>-7.9750862541050793E-2</c:v>
                </c:pt>
                <c:pt idx="3235">
                  <c:v>-1.3369406342866401E-2</c:v>
                </c:pt>
                <c:pt idx="3236">
                  <c:v>2.9065646182588001E-2</c:v>
                </c:pt>
                <c:pt idx="3237">
                  <c:v>3.4756686030628002E-2</c:v>
                </c:pt>
                <c:pt idx="3238">
                  <c:v>-5.9330741188712201E-3</c:v>
                </c:pt>
                <c:pt idx="3239">
                  <c:v>-2.3771528558159599E-2</c:v>
                </c:pt>
                <c:pt idx="3240">
                  <c:v>-1.23651826623234E-2</c:v>
                </c:pt>
                <c:pt idx="3241">
                  <c:v>-1.32119837061077E-2</c:v>
                </c:pt>
                <c:pt idx="3242">
                  <c:v>-2.5085290831630101E-2</c:v>
                </c:pt>
                <c:pt idx="3243">
                  <c:v>6.3626433138901095E-2</c:v>
                </c:pt>
                <c:pt idx="3244">
                  <c:v>-4.1273457311761198E-3</c:v>
                </c:pt>
                <c:pt idx="3245">
                  <c:v>-8.4165490180593897E-2</c:v>
                </c:pt>
                <c:pt idx="3246">
                  <c:v>-9.9639814108769695E-2</c:v>
                </c:pt>
                <c:pt idx="3247">
                  <c:v>-8.5383464933071501E-2</c:v>
                </c:pt>
                <c:pt idx="3248">
                  <c:v>-8.8154655236033497E-2</c:v>
                </c:pt>
                <c:pt idx="3249">
                  <c:v>-6.8956103438599899E-3</c:v>
                </c:pt>
                <c:pt idx="3250" formatCode="0.00E+00">
                  <c:v>-1.7012903333490901E-4</c:v>
                </c:pt>
                <c:pt idx="3251">
                  <c:v>2.86670633783907E-2</c:v>
                </c:pt>
                <c:pt idx="3252" formatCode="0.00E+00">
                  <c:v>1.22336344135947E-2</c:v>
                </c:pt>
                <c:pt idx="3253">
                  <c:v>-3.02560489090812E-2</c:v>
                </c:pt>
                <c:pt idx="3254">
                  <c:v>-2.2900441952546698E-2</c:v>
                </c:pt>
                <c:pt idx="3255">
                  <c:v>8.7390426726582093E-2</c:v>
                </c:pt>
                <c:pt idx="3256">
                  <c:v>4.3877341602788798E-2</c:v>
                </c:pt>
                <c:pt idx="3257">
                  <c:v>-1.7609282102724E-2</c:v>
                </c:pt>
                <c:pt idx="3258">
                  <c:v>8.2289644896476003E-3</c:v>
                </c:pt>
                <c:pt idx="3259">
                  <c:v>5.1758184174022399E-2</c:v>
                </c:pt>
                <c:pt idx="3260">
                  <c:v>8.3667347126630695E-2</c:v>
                </c:pt>
                <c:pt idx="3261">
                  <c:v>2.2393175025636501E-2</c:v>
                </c:pt>
                <c:pt idx="3262">
                  <c:v>6.3791480951397903E-2</c:v>
                </c:pt>
                <c:pt idx="3263">
                  <c:v>0.156007027440553</c:v>
                </c:pt>
                <c:pt idx="3264">
                  <c:v>0.10553933561965199</c:v>
                </c:pt>
                <c:pt idx="3265">
                  <c:v>0.147280149888321</c:v>
                </c:pt>
                <c:pt idx="3266">
                  <c:v>0.10282606702498601</c:v>
                </c:pt>
                <c:pt idx="3267">
                  <c:v>6.0368393699316403E-2</c:v>
                </c:pt>
                <c:pt idx="3268">
                  <c:v>8.1226107411829895E-2</c:v>
                </c:pt>
                <c:pt idx="3269">
                  <c:v>0.108991555385683</c:v>
                </c:pt>
                <c:pt idx="3270">
                  <c:v>6.1930658448697599E-2</c:v>
                </c:pt>
                <c:pt idx="3271">
                  <c:v>6.9110451905167694E-2</c:v>
                </c:pt>
                <c:pt idx="3272">
                  <c:v>9.7836820679068903E-2</c:v>
                </c:pt>
                <c:pt idx="3273">
                  <c:v>0.11560907799532499</c:v>
                </c:pt>
                <c:pt idx="3274">
                  <c:v>9.5675476159511094E-2</c:v>
                </c:pt>
                <c:pt idx="3275">
                  <c:v>0.12420151505197601</c:v>
                </c:pt>
                <c:pt idx="3276">
                  <c:v>0.120084606551274</c:v>
                </c:pt>
                <c:pt idx="3277">
                  <c:v>0.14771515543146899</c:v>
                </c:pt>
                <c:pt idx="3278">
                  <c:v>0.14937408848299</c:v>
                </c:pt>
                <c:pt idx="3279">
                  <c:v>0.16980971423603</c:v>
                </c:pt>
                <c:pt idx="3280">
                  <c:v>0.19081386506859799</c:v>
                </c:pt>
                <c:pt idx="3281">
                  <c:v>0.233155941429145</c:v>
                </c:pt>
                <c:pt idx="3282">
                  <c:v>0.22461555816006601</c:v>
                </c:pt>
                <c:pt idx="3283">
                  <c:v>0.18590311370892401</c:v>
                </c:pt>
                <c:pt idx="3284">
                  <c:v>0.12322346051706499</c:v>
                </c:pt>
                <c:pt idx="3285">
                  <c:v>0.11654119050044399</c:v>
                </c:pt>
                <c:pt idx="3286">
                  <c:v>0.10576105944478099</c:v>
                </c:pt>
                <c:pt idx="3287">
                  <c:v>8.2039186358776106E-2</c:v>
                </c:pt>
                <c:pt idx="3288">
                  <c:v>0.14369955485637001</c:v>
                </c:pt>
                <c:pt idx="3289">
                  <c:v>0.151314865229527</c:v>
                </c:pt>
                <c:pt idx="3290">
                  <c:v>0.19943225384451299</c:v>
                </c:pt>
                <c:pt idx="3291">
                  <c:v>0.22012095699475501</c:v>
                </c:pt>
                <c:pt idx="3292">
                  <c:v>0.179462348178341</c:v>
                </c:pt>
                <c:pt idx="3293">
                  <c:v>0.19438849969583</c:v>
                </c:pt>
                <c:pt idx="3294">
                  <c:v>0.14656470571347899</c:v>
                </c:pt>
                <c:pt idx="3295">
                  <c:v>0.17477558617566799</c:v>
                </c:pt>
                <c:pt idx="3296">
                  <c:v>0.18572368886733201</c:v>
                </c:pt>
                <c:pt idx="3297">
                  <c:v>0.20502212932595901</c:v>
                </c:pt>
                <c:pt idx="3298">
                  <c:v>0.17813680066034701</c:v>
                </c:pt>
                <c:pt idx="3299">
                  <c:v>0.20578468626632099</c:v>
                </c:pt>
                <c:pt idx="3300">
                  <c:v>0.18565279732529899</c:v>
                </c:pt>
                <c:pt idx="3301">
                  <c:v>0.17407313808775399</c:v>
                </c:pt>
                <c:pt idx="3302">
                  <c:v>-2.3268848978239502E-3</c:v>
                </c:pt>
                <c:pt idx="3303">
                  <c:v>1.8946892962479801E-2</c:v>
                </c:pt>
                <c:pt idx="3304">
                  <c:v>-2.5221304192108301E-2</c:v>
                </c:pt>
                <c:pt idx="3305">
                  <c:v>-4.7755090639104401E-2</c:v>
                </c:pt>
                <c:pt idx="3306">
                  <c:v>-6.4746619046060994E-2</c:v>
                </c:pt>
                <c:pt idx="3307">
                  <c:v>-5.1666996640190303E-2</c:v>
                </c:pt>
                <c:pt idx="3308">
                  <c:v>-5.2238995236548701E-2</c:v>
                </c:pt>
                <c:pt idx="3309">
                  <c:v>-3.0545847962567901E-2</c:v>
                </c:pt>
                <c:pt idx="3310">
                  <c:v>-4.0392963589455301E-2</c:v>
                </c:pt>
                <c:pt idx="3311">
                  <c:v>-6.2187984312227898E-2</c:v>
                </c:pt>
                <c:pt idx="3312">
                  <c:v>-5.0634508523470503E-3</c:v>
                </c:pt>
                <c:pt idx="3313">
                  <c:v>1.170051195304E-2</c:v>
                </c:pt>
                <c:pt idx="3314">
                  <c:v>-4.7035648646909199E-3</c:v>
                </c:pt>
                <c:pt idx="3315">
                  <c:v>1.69922007934608E-2</c:v>
                </c:pt>
                <c:pt idx="3316">
                  <c:v>-1.5514329068299E-2</c:v>
                </c:pt>
                <c:pt idx="3317">
                  <c:v>-1.7437400955427E-2</c:v>
                </c:pt>
                <c:pt idx="3318">
                  <c:v>-4.1405547015748598E-2</c:v>
                </c:pt>
                <c:pt idx="3319">
                  <c:v>3.3413211840986397E-2</c:v>
                </c:pt>
                <c:pt idx="3320">
                  <c:v>-1.8066639968888E-2</c:v>
                </c:pt>
                <c:pt idx="3321">
                  <c:v>-8.1114438349310092E-3</c:v>
                </c:pt>
                <c:pt idx="3322">
                  <c:v>8.0606484035521397E-3</c:v>
                </c:pt>
                <c:pt idx="3323">
                  <c:v>2.48161952477974E-2</c:v>
                </c:pt>
                <c:pt idx="3324">
                  <c:v>2.6650070568945399E-3</c:v>
                </c:pt>
                <c:pt idx="3325">
                  <c:v>2.6650070568945399E-3</c:v>
                </c:pt>
                <c:pt idx="3326">
                  <c:v>1.30916835908083E-2</c:v>
                </c:pt>
                <c:pt idx="3327">
                  <c:v>-3.5767901417026599E-2</c:v>
                </c:pt>
                <c:pt idx="3328">
                  <c:v>-6.7406962428190303E-2</c:v>
                </c:pt>
                <c:pt idx="3329">
                  <c:v>-2.44949467581356E-3</c:v>
                </c:pt>
                <c:pt idx="3330">
                  <c:v>9.6957788555711508E-3</c:v>
                </c:pt>
                <c:pt idx="3331">
                  <c:v>2.6136118570331698E-2</c:v>
                </c:pt>
                <c:pt idx="3332">
                  <c:v>2.6136118570331698E-2</c:v>
                </c:pt>
                <c:pt idx="3333">
                  <c:v>2.7365903351552499E-2</c:v>
                </c:pt>
                <c:pt idx="3334">
                  <c:v>1.6320030239862698E-2</c:v>
                </c:pt>
                <c:pt idx="3335">
                  <c:v>1.7705366656301399E-2</c:v>
                </c:pt>
                <c:pt idx="3336">
                  <c:v>1.7705366656301399E-2</c:v>
                </c:pt>
                <c:pt idx="3337">
                  <c:v>1.7705366656301399E-2</c:v>
                </c:pt>
                <c:pt idx="3338">
                  <c:v>2.8781537436690999E-2</c:v>
                </c:pt>
                <c:pt idx="3339">
                  <c:v>2.8781537436690999E-2</c:v>
                </c:pt>
                <c:pt idx="3340">
                  <c:v>1.5734489999648899E-2</c:v>
                </c:pt>
                <c:pt idx="3341">
                  <c:v>1.5734489999648899E-2</c:v>
                </c:pt>
                <c:pt idx="3342">
                  <c:v>1.2361692705202799E-2</c:v>
                </c:pt>
                <c:pt idx="3343">
                  <c:v>1.36173642370156E-2</c:v>
                </c:pt>
                <c:pt idx="3344">
                  <c:v>1.69900372042017E-2</c:v>
                </c:pt>
                <c:pt idx="3345">
                  <c:v>1.97270806627192E-2</c:v>
                </c:pt>
                <c:pt idx="3346">
                  <c:v>1.6354715594909301E-2</c:v>
                </c:pt>
                <c:pt idx="3347">
                  <c:v>7.1505501577240303E-3</c:v>
                </c:pt>
                <c:pt idx="3348">
                  <c:v>1.3204736552075901E-2</c:v>
                </c:pt>
                <c:pt idx="3349">
                  <c:v>3.5885512971171402E-2</c:v>
                </c:pt>
                <c:pt idx="3350">
                  <c:v>7.6980509837968697E-2</c:v>
                </c:pt>
                <c:pt idx="3351">
                  <c:v>5.6619553269676201E-2</c:v>
                </c:pt>
                <c:pt idx="3352">
                  <c:v>1.98648193444339E-2</c:v>
                </c:pt>
                <c:pt idx="3353">
                  <c:v>3.1132812730599799E-2</c:v>
                </c:pt>
                <c:pt idx="3354">
                  <c:v>2.6006515526349101E-2</c:v>
                </c:pt>
                <c:pt idx="3355">
                  <c:v>-2.50310751130342E-2</c:v>
                </c:pt>
                <c:pt idx="3356">
                  <c:v>-9.9787544067395598E-3</c:v>
                </c:pt>
                <c:pt idx="3357">
                  <c:v>1.9900183917560699E-2</c:v>
                </c:pt>
                <c:pt idx="3358">
                  <c:v>-7.8952719556166697E-3</c:v>
                </c:pt>
                <c:pt idx="3359">
                  <c:v>9.4023931227047407E-3</c:v>
                </c:pt>
                <c:pt idx="3360">
                  <c:v>5.2448608685785103E-2</c:v>
                </c:pt>
                <c:pt idx="3361">
                  <c:v>5.2604052665364102E-2</c:v>
                </c:pt>
                <c:pt idx="3362">
                  <c:v>6.29348886078238E-2</c:v>
                </c:pt>
                <c:pt idx="3363">
                  <c:v>6.9168301671349797E-2</c:v>
                </c:pt>
                <c:pt idx="3364">
                  <c:v>7.3339599299241803E-2</c:v>
                </c:pt>
                <c:pt idx="3365">
                  <c:v>2.8512268018084399E-2</c:v>
                </c:pt>
                <c:pt idx="3366">
                  <c:v>1.81116027790659E-2</c:v>
                </c:pt>
                <c:pt idx="3367">
                  <c:v>8.4507278344742906E-2</c:v>
                </c:pt>
                <c:pt idx="3368">
                  <c:v>8.6863433513233598E-2</c:v>
                </c:pt>
                <c:pt idx="3369">
                  <c:v>0.11005403148986199</c:v>
                </c:pt>
                <c:pt idx="3370">
                  <c:v>0.123739445920172</c:v>
                </c:pt>
                <c:pt idx="3371">
                  <c:v>0.104516878695407</c:v>
                </c:pt>
                <c:pt idx="3372">
                  <c:v>-1.58265833577035E-2</c:v>
                </c:pt>
                <c:pt idx="3373">
                  <c:v>-2.4651524436995802E-2</c:v>
                </c:pt>
                <c:pt idx="3374">
                  <c:v>-5.8883373431146198E-2</c:v>
                </c:pt>
                <c:pt idx="3375">
                  <c:v>5.66134204122148E-3</c:v>
                </c:pt>
                <c:pt idx="3376">
                  <c:v>-3.1956834826000202E-2</c:v>
                </c:pt>
                <c:pt idx="3377">
                  <c:v>-2.71971553203205E-2</c:v>
                </c:pt>
                <c:pt idx="3378">
                  <c:v>-8.9840300607717902E-2</c:v>
                </c:pt>
                <c:pt idx="3379">
                  <c:v>-4.7526698668539799E-2</c:v>
                </c:pt>
                <c:pt idx="3380">
                  <c:v>-3.2263950926151301E-2</c:v>
                </c:pt>
                <c:pt idx="3381">
                  <c:v>-8.7685591422532703E-3</c:v>
                </c:pt>
                <c:pt idx="3382">
                  <c:v>-0.11690359120810501</c:v>
                </c:pt>
                <c:pt idx="3383">
                  <c:v>-0.11841582801571</c:v>
                </c:pt>
                <c:pt idx="3384">
                  <c:v>-0.168086813696087</c:v>
                </c:pt>
                <c:pt idx="3385">
                  <c:v>-0.10276651259231701</c:v>
                </c:pt>
                <c:pt idx="3386">
                  <c:v>-9.5628534522966796E-2</c:v>
                </c:pt>
                <c:pt idx="3387">
                  <c:v>-0.112243087707447</c:v>
                </c:pt>
                <c:pt idx="3388">
                  <c:v>-0.171123827176938</c:v>
                </c:pt>
                <c:pt idx="3389">
                  <c:v>-0.151245618848248</c:v>
                </c:pt>
                <c:pt idx="3390">
                  <c:v>-0.13980393808821501</c:v>
                </c:pt>
                <c:pt idx="3391">
                  <c:v>-6.7115622638762307E-2</c:v>
                </c:pt>
                <c:pt idx="3392">
                  <c:v>-0.11893202345408201</c:v>
                </c:pt>
                <c:pt idx="3393">
                  <c:v>-0.100841788646409</c:v>
                </c:pt>
                <c:pt idx="3394">
                  <c:v>-0.10832878015087601</c:v>
                </c:pt>
                <c:pt idx="3395">
                  <c:v>-0.156253668440369</c:v>
                </c:pt>
                <c:pt idx="3396">
                  <c:v>-0.193544599451238</c:v>
                </c:pt>
                <c:pt idx="3397">
                  <c:v>-9.9184020217034596E-2</c:v>
                </c:pt>
                <c:pt idx="3398">
                  <c:v>-0.110889261856093</c:v>
                </c:pt>
                <c:pt idx="3399">
                  <c:v>-6.9747662457692206E-2</c:v>
                </c:pt>
                <c:pt idx="3400">
                  <c:v>-0.11522356275185899</c:v>
                </c:pt>
                <c:pt idx="3401">
                  <c:v>1.82386254776476E-2</c:v>
                </c:pt>
                <c:pt idx="3402">
                  <c:v>-0.107982295175811</c:v>
                </c:pt>
                <c:pt idx="3403">
                  <c:v>-4.7827709584123003E-2</c:v>
                </c:pt>
                <c:pt idx="3404">
                  <c:v>-8.8989912927358999E-2</c:v>
                </c:pt>
                <c:pt idx="3405">
                  <c:v>-0.15867778800990401</c:v>
                </c:pt>
                <c:pt idx="3406">
                  <c:v>-0.108711408957053</c:v>
                </c:pt>
                <c:pt idx="3407">
                  <c:v>-0.149406942649707</c:v>
                </c:pt>
                <c:pt idx="3408">
                  <c:v>-9.0082010636236998E-2</c:v>
                </c:pt>
                <c:pt idx="3409">
                  <c:v>-8.6774742895968399E-2</c:v>
                </c:pt>
                <c:pt idx="3410">
                  <c:v>-7.8084824398981303E-2</c:v>
                </c:pt>
                <c:pt idx="3411">
                  <c:v>-4.2081349828081802E-2</c:v>
                </c:pt>
                <c:pt idx="3412">
                  <c:v>-5.2508179722187097E-2</c:v>
                </c:pt>
                <c:pt idx="3413">
                  <c:v>-0.105663260407976</c:v>
                </c:pt>
                <c:pt idx="3414">
                  <c:v>-3.5440712412169099E-3</c:v>
                </c:pt>
                <c:pt idx="3415">
                  <c:v>7.2819919946611703E-2</c:v>
                </c:pt>
                <c:pt idx="3416">
                  <c:v>0.100962187854287</c:v>
                </c:pt>
                <c:pt idx="3417">
                  <c:v>0.108684415353847</c:v>
                </c:pt>
                <c:pt idx="3418">
                  <c:v>4.5055068117498799E-2</c:v>
                </c:pt>
                <c:pt idx="3419">
                  <c:v>3.7925870651740398E-2</c:v>
                </c:pt>
                <c:pt idx="3420">
                  <c:v>-2.0459512327939099E-2</c:v>
                </c:pt>
                <c:pt idx="3421">
                  <c:v>-2.0459512327939099E-2</c:v>
                </c:pt>
                <c:pt idx="3422">
                  <c:v>-2.8542672605394299E-2</c:v>
                </c:pt>
                <c:pt idx="3423">
                  <c:v>4.3035570673110403E-2</c:v>
                </c:pt>
                <c:pt idx="3424">
                  <c:v>7.23863968247178E-2</c:v>
                </c:pt>
                <c:pt idx="3425">
                  <c:v>0.21253021099118899</c:v>
                </c:pt>
                <c:pt idx="3426">
                  <c:v>0.21890695915257199</c:v>
                </c:pt>
                <c:pt idx="3427">
                  <c:v>0.20348202490110801</c:v>
                </c:pt>
                <c:pt idx="3428">
                  <c:v>0.25377141409266102</c:v>
                </c:pt>
                <c:pt idx="3429">
                  <c:v>0.26385180773460098</c:v>
                </c:pt>
                <c:pt idx="3430">
                  <c:v>0.29212884943619899</c:v>
                </c:pt>
                <c:pt idx="3431">
                  <c:v>0.27721391587747601</c:v>
                </c:pt>
                <c:pt idx="3432">
                  <c:v>0.27467322132421501</c:v>
                </c:pt>
                <c:pt idx="3433">
                  <c:v>0.33906474556569599</c:v>
                </c:pt>
                <c:pt idx="3434">
                  <c:v>0.33906474556569599</c:v>
                </c:pt>
                <c:pt idx="3435">
                  <c:v>0.469747366501785</c:v>
                </c:pt>
                <c:pt idx="3436">
                  <c:v>0.44846855453673201</c:v>
                </c:pt>
                <c:pt idx="3437">
                  <c:v>0.48927373313730799</c:v>
                </c:pt>
                <c:pt idx="3438">
                  <c:v>0.45117560764197201</c:v>
                </c:pt>
                <c:pt idx="3439">
                  <c:v>0.440328494771067</c:v>
                </c:pt>
                <c:pt idx="3440">
                  <c:v>2.8618553379754001E-2</c:v>
                </c:pt>
                <c:pt idx="3441">
                  <c:v>1.6168588256496801E-2</c:v>
                </c:pt>
                <c:pt idx="3442">
                  <c:v>6.9832387452720898E-2</c:v>
                </c:pt>
                <c:pt idx="3443">
                  <c:v>5.7728399697114199E-2</c:v>
                </c:pt>
                <c:pt idx="3444">
                  <c:v>7.86678478555249E-2</c:v>
                </c:pt>
                <c:pt idx="3445">
                  <c:v>6.7819445604334602E-2</c:v>
                </c:pt>
                <c:pt idx="3446">
                  <c:v>8.1012878665955995E-2</c:v>
                </c:pt>
                <c:pt idx="3447">
                  <c:v>4.52823506451955E-2</c:v>
                </c:pt>
                <c:pt idx="3448">
                  <c:v>0.10423887590912501</c:v>
                </c:pt>
                <c:pt idx="3449">
                  <c:v>9.33686012341685E-2</c:v>
                </c:pt>
                <c:pt idx="3450">
                  <c:v>0.112314685940904</c:v>
                </c:pt>
                <c:pt idx="3451">
                  <c:v>0.105695139634645</c:v>
                </c:pt>
                <c:pt idx="3452">
                  <c:v>8.82431074729743E-2</c:v>
                </c:pt>
                <c:pt idx="3453">
                  <c:v>9.8306118214780594E-2</c:v>
                </c:pt>
                <c:pt idx="3454">
                  <c:v>8.7943803104052698E-2</c:v>
                </c:pt>
                <c:pt idx="3455">
                  <c:v>3.4176064517328499E-2</c:v>
                </c:pt>
                <c:pt idx="3456">
                  <c:v>7.0540961772883298E-2</c:v>
                </c:pt>
                <c:pt idx="3457">
                  <c:v>6.1423553936472898E-2</c:v>
                </c:pt>
                <c:pt idx="3458">
                  <c:v>6.6688375945245001E-2</c:v>
                </c:pt>
                <c:pt idx="3459">
                  <c:v>6.0093603761652598E-2</c:v>
                </c:pt>
                <c:pt idx="3460">
                  <c:v>7.1040397677376105E-2</c:v>
                </c:pt>
                <c:pt idx="3461">
                  <c:v>4.1224171879168103E-2</c:v>
                </c:pt>
                <c:pt idx="3462">
                  <c:v>0.16511430511607</c:v>
                </c:pt>
                <c:pt idx="3463">
                  <c:v>9.6639918888612397E-2</c:v>
                </c:pt>
                <c:pt idx="3464">
                  <c:v>0.12327423852385901</c:v>
                </c:pt>
                <c:pt idx="3465">
                  <c:v>0.130571501411166</c:v>
                </c:pt>
                <c:pt idx="3466">
                  <c:v>0.14597088028132099</c:v>
                </c:pt>
                <c:pt idx="3467">
                  <c:v>0.13986985835250401</c:v>
                </c:pt>
                <c:pt idx="3468">
                  <c:v>0.115671668372591</c:v>
                </c:pt>
                <c:pt idx="3469">
                  <c:v>0.112413392318909</c:v>
                </c:pt>
                <c:pt idx="3470">
                  <c:v>0.19848391574634699</c:v>
                </c:pt>
                <c:pt idx="3471">
                  <c:v>0.175132861669651</c:v>
                </c:pt>
                <c:pt idx="3472">
                  <c:v>0.18088109639853001</c:v>
                </c:pt>
                <c:pt idx="3473">
                  <c:v>0.21425914612508501</c:v>
                </c:pt>
                <c:pt idx="3474">
                  <c:v>0.279220994406636</c:v>
                </c:pt>
                <c:pt idx="3475">
                  <c:v>0.265113746031516</c:v>
                </c:pt>
                <c:pt idx="3476">
                  <c:v>0.28528197883967699</c:v>
                </c:pt>
                <c:pt idx="3477">
                  <c:v>0.27989491142327899</c:v>
                </c:pt>
                <c:pt idx="3478">
                  <c:v>0.38793496787299198</c:v>
                </c:pt>
                <c:pt idx="3479">
                  <c:v>1.1427717896212299E-2</c:v>
                </c:pt>
                <c:pt idx="3480">
                  <c:v>-4.0564153357682799E-2</c:v>
                </c:pt>
                <c:pt idx="3481">
                  <c:v>-3.7407049000548402E-3</c:v>
                </c:pt>
                <c:pt idx="3482">
                  <c:v>-2.69539487532908E-2</c:v>
                </c:pt>
                <c:pt idx="3483">
                  <c:v>-4.7143070212784998E-3</c:v>
                </c:pt>
                <c:pt idx="3484">
                  <c:v>-4.7143070212784998E-3</c:v>
                </c:pt>
                <c:pt idx="3485">
                  <c:v>1.04905248638156E-2</c:v>
                </c:pt>
                <c:pt idx="3486">
                  <c:v>-1.8017071983265E-3</c:v>
                </c:pt>
                <c:pt idx="3487">
                  <c:v>5.36167610182645E-2</c:v>
                </c:pt>
                <c:pt idx="3488">
                  <c:v>6.4441966479565196E-2</c:v>
                </c:pt>
                <c:pt idx="3489">
                  <c:v>9.7156128560861699E-2</c:v>
                </c:pt>
                <c:pt idx="3490">
                  <c:v>5.09193502284013E-2</c:v>
                </c:pt>
                <c:pt idx="3491">
                  <c:v>5.8478985614391403E-2</c:v>
                </c:pt>
                <c:pt idx="3492">
                  <c:v>3.71718343106828E-2</c:v>
                </c:pt>
                <c:pt idx="3493">
                  <c:v>6.2396730730728898E-2</c:v>
                </c:pt>
                <c:pt idx="3494">
                  <c:v>6.2396730730728898E-2</c:v>
                </c:pt>
                <c:pt idx="3495">
                  <c:v>6.5937698766522307E-2</c:v>
                </c:pt>
                <c:pt idx="3496">
                  <c:v>3.8790417623382201E-2</c:v>
                </c:pt>
                <c:pt idx="3497">
                  <c:v>0.11870677653532501</c:v>
                </c:pt>
                <c:pt idx="3498">
                  <c:v>9.2187084974247796E-2</c:v>
                </c:pt>
                <c:pt idx="3499">
                  <c:v>9.2187084974247796E-2</c:v>
                </c:pt>
                <c:pt idx="3500">
                  <c:v>8.5527389389786102E-2</c:v>
                </c:pt>
                <c:pt idx="3501">
                  <c:v>0.248066279552243</c:v>
                </c:pt>
                <c:pt idx="3502">
                  <c:v>0.21870477476938599</c:v>
                </c:pt>
                <c:pt idx="3503">
                  <c:v>0.22293191396093301</c:v>
                </c:pt>
                <c:pt idx="3504">
                  <c:v>0.17973255255335499</c:v>
                </c:pt>
                <c:pt idx="3505">
                  <c:v>0.22273478728667101</c:v>
                </c:pt>
                <c:pt idx="3506">
                  <c:v>0.20877189797010701</c:v>
                </c:pt>
                <c:pt idx="3507">
                  <c:v>0.22913432153989299</c:v>
                </c:pt>
                <c:pt idx="3508">
                  <c:v>0.22753462999146001</c:v>
                </c:pt>
                <c:pt idx="3509">
                  <c:v>0.26208584331249102</c:v>
                </c:pt>
                <c:pt idx="3510">
                  <c:v>0.22804111839937599</c:v>
                </c:pt>
                <c:pt idx="3511">
                  <c:v>0.237698289084253</c:v>
                </c:pt>
                <c:pt idx="3512">
                  <c:v>0.214150133741179</c:v>
                </c:pt>
                <c:pt idx="3513">
                  <c:v>0.24528222062094199</c:v>
                </c:pt>
                <c:pt idx="3514">
                  <c:v>0.24528222062094199</c:v>
                </c:pt>
                <c:pt idx="3515">
                  <c:v>0.24760836818063001</c:v>
                </c:pt>
                <c:pt idx="3516">
                  <c:v>0.24760836818063001</c:v>
                </c:pt>
                <c:pt idx="3517">
                  <c:v>0.247777566450533</c:v>
                </c:pt>
                <c:pt idx="3518">
                  <c:v>0.280637868977476</c:v>
                </c:pt>
                <c:pt idx="3519">
                  <c:v>0.29284983435672701</c:v>
                </c:pt>
                <c:pt idx="3520">
                  <c:v>0.33399071594207602</c:v>
                </c:pt>
                <c:pt idx="3521">
                  <c:v>0.34684226104782601</c:v>
                </c:pt>
                <c:pt idx="3522">
                  <c:v>0.27701815006716701</c:v>
                </c:pt>
                <c:pt idx="3523">
                  <c:v>0.35489183877397301</c:v>
                </c:pt>
                <c:pt idx="3524">
                  <c:v>0.333136219191072</c:v>
                </c:pt>
                <c:pt idx="3525">
                  <c:v>0.30602373977804498</c:v>
                </c:pt>
                <c:pt idx="3526">
                  <c:v>0.27390283603312898</c:v>
                </c:pt>
                <c:pt idx="3527">
                  <c:v>0.207180377836234</c:v>
                </c:pt>
                <c:pt idx="3528">
                  <c:v>0.25544061125511303</c:v>
                </c:pt>
                <c:pt idx="3529">
                  <c:v>0.23357177220606101</c:v>
                </c:pt>
                <c:pt idx="3530">
                  <c:v>0.186039049884865</c:v>
                </c:pt>
                <c:pt idx="3531">
                  <c:v>0.18304920507873601</c:v>
                </c:pt>
                <c:pt idx="3532">
                  <c:v>-2.7693917918577501E-2</c:v>
                </c:pt>
                <c:pt idx="3533">
                  <c:v>-7.9491557192313794E-2</c:v>
                </c:pt>
                <c:pt idx="3534">
                  <c:v>-4.6199235816063403E-2</c:v>
                </c:pt>
                <c:pt idx="3535">
                  <c:v>-1.9079249838374699E-2</c:v>
                </c:pt>
                <c:pt idx="3536">
                  <c:v>3.6577380152158501E-2</c:v>
                </c:pt>
                <c:pt idx="3537">
                  <c:v>2.8192713485867899E-2</c:v>
                </c:pt>
                <c:pt idx="3538">
                  <c:v>4.1210377854281798E-2</c:v>
                </c:pt>
                <c:pt idx="3539">
                  <c:v>3.4480546885564602E-2</c:v>
                </c:pt>
                <c:pt idx="3540">
                  <c:v>3.9684464525077297E-2</c:v>
                </c:pt>
                <c:pt idx="3541">
                  <c:v>2.6389481326273001E-2</c:v>
                </c:pt>
                <c:pt idx="3542">
                  <c:v>5.2153802993685397E-2</c:v>
                </c:pt>
                <c:pt idx="3543">
                  <c:v>2.43008580179036E-2</c:v>
                </c:pt>
                <c:pt idx="3544">
                  <c:v>1.03073404708489E-2</c:v>
                </c:pt>
                <c:pt idx="3545">
                  <c:v>-5.04819979073012E-3</c:v>
                </c:pt>
                <c:pt idx="3546">
                  <c:v>-2.1011224741612301E-2</c:v>
                </c:pt>
                <c:pt idx="3547">
                  <c:v>-2.70176685783565E-2</c:v>
                </c:pt>
                <c:pt idx="3548">
                  <c:v>-6.3020318229000699E-2</c:v>
                </c:pt>
                <c:pt idx="3549">
                  <c:v>-1.25779463194948E-2</c:v>
                </c:pt>
                <c:pt idx="3550">
                  <c:v>-4.4943411806945298E-2</c:v>
                </c:pt>
                <c:pt idx="3551">
                  <c:v>-6.6764331796701895E-2</c:v>
                </c:pt>
                <c:pt idx="3552">
                  <c:v>-5.24747982900284E-2</c:v>
                </c:pt>
                <c:pt idx="3553">
                  <c:v>-0.10890512638479199</c:v>
                </c:pt>
                <c:pt idx="3554">
                  <c:v>-6.7397922722041301E-2</c:v>
                </c:pt>
                <c:pt idx="3555">
                  <c:v>-7.4554495830267006E-2</c:v>
                </c:pt>
                <c:pt idx="3556">
                  <c:v>-2.3175584077884798E-2</c:v>
                </c:pt>
                <c:pt idx="3557">
                  <c:v>-3.6061310326828099E-2</c:v>
                </c:pt>
                <c:pt idx="3558">
                  <c:v>-4.4239382432629398E-2</c:v>
                </c:pt>
                <c:pt idx="3559">
                  <c:v>-5.7964396167573297E-2</c:v>
                </c:pt>
                <c:pt idx="3560">
                  <c:v>-4.45949586237901E-2</c:v>
                </c:pt>
                <c:pt idx="3561">
                  <c:v>-7.1808208833632897E-2</c:v>
                </c:pt>
                <c:pt idx="3562">
                  <c:v>-3.1010971808235799E-2</c:v>
                </c:pt>
                <c:pt idx="3563">
                  <c:v>-1.7258743403680301E-2</c:v>
                </c:pt>
                <c:pt idx="3564">
                  <c:v>-1.7549308412724899E-2</c:v>
                </c:pt>
                <c:pt idx="3565">
                  <c:v>-3.3125862727049198E-2</c:v>
                </c:pt>
                <c:pt idx="3566">
                  <c:v>-1.3408663011053401E-2</c:v>
                </c:pt>
                <c:pt idx="3567">
                  <c:v>-3.0568425316684401E-2</c:v>
                </c:pt>
                <c:pt idx="3568" formatCode="0.00E+00">
                  <c:v>-6.7111148895016002E-5</c:v>
                </c:pt>
                <c:pt idx="3569">
                  <c:v>-1.2513532530449199E-2</c:v>
                </c:pt>
                <c:pt idx="3570" formatCode="0.00E+00">
                  <c:v>-3.3803695281715502E-3</c:v>
                </c:pt>
                <c:pt idx="3571">
                  <c:v>2.04796240563829E-2</c:v>
                </c:pt>
                <c:pt idx="3572">
                  <c:v>-1.5887658674837501E-2</c:v>
                </c:pt>
                <c:pt idx="3573">
                  <c:v>-1.5887658674837501E-2</c:v>
                </c:pt>
                <c:pt idx="3574">
                  <c:v>-2.8989296485628199E-2</c:v>
                </c:pt>
                <c:pt idx="3575">
                  <c:v>-3.3351238376917003E-2</c:v>
                </c:pt>
                <c:pt idx="3576">
                  <c:v>-3.1469797661117099E-2</c:v>
                </c:pt>
                <c:pt idx="3577">
                  <c:v>-4.9971716014840198E-2</c:v>
                </c:pt>
                <c:pt idx="3578">
                  <c:v>-3.8988456431314301E-2</c:v>
                </c:pt>
                <c:pt idx="3579">
                  <c:v>-0.100668414756974</c:v>
                </c:pt>
                <c:pt idx="3580">
                  <c:v>-6.3421460045507597E-2</c:v>
                </c:pt>
                <c:pt idx="3581">
                  <c:v>-9.38089582905903E-2</c:v>
                </c:pt>
                <c:pt idx="3582">
                  <c:v>-9.1675715378120901E-2</c:v>
                </c:pt>
                <c:pt idx="3583">
                  <c:v>-9.1675715378120901E-2</c:v>
                </c:pt>
                <c:pt idx="3584">
                  <c:v>-5.5335878910823103E-2</c:v>
                </c:pt>
                <c:pt idx="3585">
                  <c:v>-5.30737102202831E-2</c:v>
                </c:pt>
                <c:pt idx="3586">
                  <c:v>-4.83504605234088E-2</c:v>
                </c:pt>
                <c:pt idx="3587">
                  <c:v>-2.3336076323732E-2</c:v>
                </c:pt>
                <c:pt idx="3588">
                  <c:v>-3.7407962408759897E-2</c:v>
                </c:pt>
                <c:pt idx="3589">
                  <c:v>-4.6631964482653998E-2</c:v>
                </c:pt>
                <c:pt idx="3590">
                  <c:v>-5.16920813367669E-2</c:v>
                </c:pt>
                <c:pt idx="3591">
                  <c:v>-6.2007535526896702E-2</c:v>
                </c:pt>
                <c:pt idx="3592">
                  <c:v>-5.1145629346674701E-2</c:v>
                </c:pt>
                <c:pt idx="3593">
                  <c:v>-5.8352601943699699E-2</c:v>
                </c:pt>
                <c:pt idx="3594">
                  <c:v>-3.2855248532687099E-2</c:v>
                </c:pt>
                <c:pt idx="3595">
                  <c:v>-3.67786548390849E-2</c:v>
                </c:pt>
                <c:pt idx="3596">
                  <c:v>3.5134422454023901E-3</c:v>
                </c:pt>
                <c:pt idx="3597">
                  <c:v>-3.5484125206321798E-2</c:v>
                </c:pt>
                <c:pt idx="3598">
                  <c:v>1.1887239470858E-3</c:v>
                </c:pt>
                <c:pt idx="3599">
                  <c:v>-5.2099828343050696E-3</c:v>
                </c:pt>
                <c:pt idx="3600">
                  <c:v>4.2830621466638501E-3</c:v>
                </c:pt>
                <c:pt idx="3601">
                  <c:v>-4.9335349036937003E-2</c:v>
                </c:pt>
                <c:pt idx="3602">
                  <c:v>-1.20292420080188E-2</c:v>
                </c:pt>
                <c:pt idx="3603">
                  <c:v>-7.8522973920161096E-2</c:v>
                </c:pt>
                <c:pt idx="3604">
                  <c:v>-6.2811313809256503E-2</c:v>
                </c:pt>
                <c:pt idx="3605">
                  <c:v>-3.89341752196301E-2</c:v>
                </c:pt>
                <c:pt idx="3606">
                  <c:v>-5.5651934243413997E-2</c:v>
                </c:pt>
                <c:pt idx="3607">
                  <c:v>-7.0317033426064102E-2</c:v>
                </c:pt>
                <c:pt idx="3608">
                  <c:v>-3.0575253036856299E-2</c:v>
                </c:pt>
                <c:pt idx="3609">
                  <c:v>-3.4619844821752503E-2</c:v>
                </c:pt>
                <c:pt idx="3610">
                  <c:v>-1.6399943594807401E-2</c:v>
                </c:pt>
                <c:pt idx="3611">
                  <c:v>-2.9925080122642701E-2</c:v>
                </c:pt>
                <c:pt idx="3612">
                  <c:v>-5.1341957595312203E-3</c:v>
                </c:pt>
                <c:pt idx="3613">
                  <c:v>-1.91797054521105E-2</c:v>
                </c:pt>
                <c:pt idx="3614">
                  <c:v>-8.2675648341308198E-3</c:v>
                </c:pt>
                <c:pt idx="3615">
                  <c:v>-3.6164104379165098E-2</c:v>
                </c:pt>
                <c:pt idx="3616" formatCode="0.00E+00">
                  <c:v>-2.90836437502495E-4</c:v>
                </c:pt>
                <c:pt idx="3617">
                  <c:v>7.7490146289107501E-3</c:v>
                </c:pt>
                <c:pt idx="3618" formatCode="0.00E+00">
                  <c:v>5.7262147052470303E-3</c:v>
                </c:pt>
                <c:pt idx="3619">
                  <c:v>1.22971540640306E-2</c:v>
                </c:pt>
                <c:pt idx="3620">
                  <c:v>-1.6117481776596299E-3</c:v>
                </c:pt>
                <c:pt idx="3621">
                  <c:v>-3.2931944444187497E-2</c:v>
                </c:pt>
                <c:pt idx="3622">
                  <c:v>-2.7397480641708501E-2</c:v>
                </c:pt>
                <c:pt idx="3623">
                  <c:v>-2.5241664985339699E-2</c:v>
                </c:pt>
                <c:pt idx="3624">
                  <c:v>4.3919085389905403E-2</c:v>
                </c:pt>
                <c:pt idx="3625">
                  <c:v>3.9478734136801599E-2</c:v>
                </c:pt>
                <c:pt idx="3626">
                  <c:v>3.9478734136801599E-2</c:v>
                </c:pt>
                <c:pt idx="3627">
                  <c:v>3.9478734136801599E-2</c:v>
                </c:pt>
                <c:pt idx="3628">
                  <c:v>3.9894573551138901E-2</c:v>
                </c:pt>
                <c:pt idx="3629">
                  <c:v>1.96415136083689E-2</c:v>
                </c:pt>
                <c:pt idx="3630">
                  <c:v>5.1267627221001699E-2</c:v>
                </c:pt>
                <c:pt idx="3631">
                  <c:v>4.00334888739017E-2</c:v>
                </c:pt>
                <c:pt idx="3632">
                  <c:v>8.0087906695340993E-2</c:v>
                </c:pt>
                <c:pt idx="3633">
                  <c:v>5.9768439930078597E-2</c:v>
                </c:pt>
                <c:pt idx="3634">
                  <c:v>7.4597754579640296E-2</c:v>
                </c:pt>
                <c:pt idx="3635">
                  <c:v>8.0473292606260294E-2</c:v>
                </c:pt>
                <c:pt idx="3636">
                  <c:v>7.8319574701461697E-2</c:v>
                </c:pt>
                <c:pt idx="3637">
                  <c:v>0.106679906579297</c:v>
                </c:pt>
                <c:pt idx="3638">
                  <c:v>0.112301065029936</c:v>
                </c:pt>
                <c:pt idx="3639">
                  <c:v>8.3191546873657901E-2</c:v>
                </c:pt>
                <c:pt idx="3640">
                  <c:v>0.10393747700283699</c:v>
                </c:pt>
                <c:pt idx="3641">
                  <c:v>8.3376528038565795E-2</c:v>
                </c:pt>
                <c:pt idx="3642">
                  <c:v>4.5842424529877801E-2</c:v>
                </c:pt>
                <c:pt idx="3643">
                  <c:v>7.75204543078436E-2</c:v>
                </c:pt>
                <c:pt idx="3644">
                  <c:v>0.11376747068500601</c:v>
                </c:pt>
                <c:pt idx="3645">
                  <c:v>0.11370499426939</c:v>
                </c:pt>
                <c:pt idx="3646">
                  <c:v>0.11589537859778801</c:v>
                </c:pt>
                <c:pt idx="3647">
                  <c:v>0.11064998410534201</c:v>
                </c:pt>
                <c:pt idx="3648">
                  <c:v>9.9991874299328598E-2</c:v>
                </c:pt>
                <c:pt idx="3649">
                  <c:v>7.56143620321265E-2</c:v>
                </c:pt>
                <c:pt idx="3650">
                  <c:v>8.6608099954610801E-2</c:v>
                </c:pt>
                <c:pt idx="3651">
                  <c:v>0.10438490870151899</c:v>
                </c:pt>
                <c:pt idx="3652">
                  <c:v>8.3736521265611305E-2</c:v>
                </c:pt>
                <c:pt idx="3653">
                  <c:v>-1.7794057403847499E-2</c:v>
                </c:pt>
                <c:pt idx="3654">
                  <c:v>2.1195491816810002E-3</c:v>
                </c:pt>
                <c:pt idx="3655">
                  <c:v>-1.0246866256662599E-2</c:v>
                </c:pt>
                <c:pt idx="3656">
                  <c:v>3.0537025245731498E-3</c:v>
                </c:pt>
                <c:pt idx="3657">
                  <c:v>-9.1706469189740594E-3</c:v>
                </c:pt>
                <c:pt idx="3658">
                  <c:v>3.9646778193132004E-3</c:v>
                </c:pt>
                <c:pt idx="3659">
                  <c:v>-1.14429144020167E-2</c:v>
                </c:pt>
                <c:pt idx="3660">
                  <c:v>4.1890108226765303E-2</c:v>
                </c:pt>
                <c:pt idx="3661">
                  <c:v>3.4388716479281899E-2</c:v>
                </c:pt>
                <c:pt idx="3662">
                  <c:v>5.7400213778152798E-2</c:v>
                </c:pt>
                <c:pt idx="3663">
                  <c:v>4.2224358865187599E-2</c:v>
                </c:pt>
                <c:pt idx="3664">
                  <c:v>9.1327362577604904E-2</c:v>
                </c:pt>
                <c:pt idx="3665">
                  <c:v>8.3968083407526706E-2</c:v>
                </c:pt>
                <c:pt idx="3666">
                  <c:v>0.10409868157900801</c:v>
                </c:pt>
                <c:pt idx="3667">
                  <c:v>0.10409868157900801</c:v>
                </c:pt>
                <c:pt idx="3668">
                  <c:v>0.10861140404476299</c:v>
                </c:pt>
                <c:pt idx="3669">
                  <c:v>0.10861140404476299</c:v>
                </c:pt>
                <c:pt idx="3670">
                  <c:v>8.1038264210102101E-2</c:v>
                </c:pt>
                <c:pt idx="3671">
                  <c:v>5.7751560230227802E-2</c:v>
                </c:pt>
                <c:pt idx="3672">
                  <c:v>4.2612701407017603E-2</c:v>
                </c:pt>
                <c:pt idx="3673">
                  <c:v>2.37464825513467E-2</c:v>
                </c:pt>
                <c:pt idx="3674">
                  <c:v>3.0464719920819401E-2</c:v>
                </c:pt>
                <c:pt idx="3675">
                  <c:v>2.1812163341801801E-2</c:v>
                </c:pt>
                <c:pt idx="3676">
                  <c:v>1.28732049579283E-3</c:v>
                </c:pt>
                <c:pt idx="3677">
                  <c:v>-9.1143655640848406E-3</c:v>
                </c:pt>
                <c:pt idx="3678">
                  <c:v>-3.2746741307834101E-3</c:v>
                </c:pt>
                <c:pt idx="3679">
                  <c:v>-2.45197879191567E-2</c:v>
                </c:pt>
                <c:pt idx="3680">
                  <c:v>1.1607947670112501E-2</c:v>
                </c:pt>
                <c:pt idx="3681">
                  <c:v>6.2811867390923898E-2</c:v>
                </c:pt>
                <c:pt idx="3682">
                  <c:v>7.8303428197724095E-2</c:v>
                </c:pt>
                <c:pt idx="3683">
                  <c:v>9.9792577927212994E-2</c:v>
                </c:pt>
                <c:pt idx="3684">
                  <c:v>0.10069133857868399</c:v>
                </c:pt>
                <c:pt idx="3685">
                  <c:v>5.0092216588692097E-2</c:v>
                </c:pt>
                <c:pt idx="3686">
                  <c:v>5.4209906140270901E-2</c:v>
                </c:pt>
                <c:pt idx="3687">
                  <c:v>4.3828289346520902E-2</c:v>
                </c:pt>
                <c:pt idx="3688">
                  <c:v>6.5354922305318003E-2</c:v>
                </c:pt>
                <c:pt idx="3689">
                  <c:v>2.8718297132445302E-2</c:v>
                </c:pt>
                <c:pt idx="3690">
                  <c:v>6.9161075377657394E-2</c:v>
                </c:pt>
                <c:pt idx="3691">
                  <c:v>2.7779076023134001E-2</c:v>
                </c:pt>
                <c:pt idx="3692">
                  <c:v>0.12829982045350999</c:v>
                </c:pt>
                <c:pt idx="3693">
                  <c:v>0.105751639830639</c:v>
                </c:pt>
                <c:pt idx="3694">
                  <c:v>0.16470128704062001</c:v>
                </c:pt>
                <c:pt idx="3695">
                  <c:v>0.12619749296501701</c:v>
                </c:pt>
                <c:pt idx="3696">
                  <c:v>0.137060011079875</c:v>
                </c:pt>
                <c:pt idx="3697">
                  <c:v>0.13722144601342701</c:v>
                </c:pt>
                <c:pt idx="3698">
                  <c:v>0.136027612627177</c:v>
                </c:pt>
                <c:pt idx="3699">
                  <c:v>0.10697370807691101</c:v>
                </c:pt>
                <c:pt idx="3700">
                  <c:v>0.13641882370569799</c:v>
                </c:pt>
                <c:pt idx="3701">
                  <c:v>0.104189010567887</c:v>
                </c:pt>
                <c:pt idx="3702">
                  <c:v>0.17235169196915001</c:v>
                </c:pt>
                <c:pt idx="3703">
                  <c:v>0.16581849765262699</c:v>
                </c:pt>
                <c:pt idx="3704">
                  <c:v>0.16581849765262699</c:v>
                </c:pt>
                <c:pt idx="3705">
                  <c:v>0.18884605842111801</c:v>
                </c:pt>
                <c:pt idx="3706">
                  <c:v>0.30909843057144198</c:v>
                </c:pt>
                <c:pt idx="3707">
                  <c:v>0.267046800357222</c:v>
                </c:pt>
                <c:pt idx="3708">
                  <c:v>0.33185317990769397</c:v>
                </c:pt>
                <c:pt idx="3709">
                  <c:v>0.305982402500319</c:v>
                </c:pt>
                <c:pt idx="3710">
                  <c:v>0.47317446744574498</c:v>
                </c:pt>
                <c:pt idx="3711">
                  <c:v>0.336287181443225</c:v>
                </c:pt>
                <c:pt idx="3712">
                  <c:v>0.28650780975934498</c:v>
                </c:pt>
                <c:pt idx="3713">
                  <c:v>0.29675918957227698</c:v>
                </c:pt>
                <c:pt idx="3714">
                  <c:v>0.47856831241800202</c:v>
                </c:pt>
                <c:pt idx="3715">
                  <c:v>-1.0416454301244601E-2</c:v>
                </c:pt>
                <c:pt idx="3716">
                  <c:v>-3.1682273902814598E-2</c:v>
                </c:pt>
                <c:pt idx="3717">
                  <c:v>1.0180757450814501E-2</c:v>
                </c:pt>
                <c:pt idx="3718">
                  <c:v>-4.2631106233924597E-2</c:v>
                </c:pt>
                <c:pt idx="3719">
                  <c:v>-2.33538994858619E-2</c:v>
                </c:pt>
                <c:pt idx="3720">
                  <c:v>-1.2309307744663199E-2</c:v>
                </c:pt>
                <c:pt idx="3721">
                  <c:v>-2.9813232301989699E-2</c:v>
                </c:pt>
                <c:pt idx="3722">
                  <c:v>2.5548167274008899E-2</c:v>
                </c:pt>
                <c:pt idx="3723">
                  <c:v>3.7792113986083897E-2</c:v>
                </c:pt>
                <c:pt idx="3724">
                  <c:v>-6.3654651445070798E-3</c:v>
                </c:pt>
                <c:pt idx="3725">
                  <c:v>-3.5241308595418401E-2</c:v>
                </c:pt>
                <c:pt idx="3726">
                  <c:v>-5.4039286202130297E-2</c:v>
                </c:pt>
                <c:pt idx="3727">
                  <c:v>-7.4341215612684294E-2</c:v>
                </c:pt>
                <c:pt idx="3728">
                  <c:v>-2.30841051794092E-2</c:v>
                </c:pt>
                <c:pt idx="3729">
                  <c:v>2.5496881311925401E-2</c:v>
                </c:pt>
                <c:pt idx="3730">
                  <c:v>-8.9503828727597306E-3</c:v>
                </c:pt>
                <c:pt idx="3731">
                  <c:v>-1.7338795361606998E-2</c:v>
                </c:pt>
                <c:pt idx="3732">
                  <c:v>3.83934887455381E-2</c:v>
                </c:pt>
                <c:pt idx="3733">
                  <c:v>4.3224956872367701E-2</c:v>
                </c:pt>
                <c:pt idx="3734">
                  <c:v>1.94370212790628E-3</c:v>
                </c:pt>
                <c:pt idx="3735">
                  <c:v>1.00461664336226E-2</c:v>
                </c:pt>
                <c:pt idx="3736">
                  <c:v>2.7706704580383601E-3</c:v>
                </c:pt>
                <c:pt idx="3737">
                  <c:v>5.4882839667877896E-3</c:v>
                </c:pt>
                <c:pt idx="3738">
                  <c:v>5.4882839667877896E-3</c:v>
                </c:pt>
                <c:pt idx="3739" formatCode="0.00E+00">
                  <c:v>1.2828460781055801E-4</c:v>
                </c:pt>
                <c:pt idx="3740">
                  <c:v>-4.3585447256504397E-3</c:v>
                </c:pt>
                <c:pt idx="3741" formatCode="0.00E+00">
                  <c:v>-2.2145717939727702E-3</c:v>
                </c:pt>
                <c:pt idx="3742">
                  <c:v>-2.2145717939727702E-3</c:v>
                </c:pt>
                <c:pt idx="3743">
                  <c:v>1.4117885087430599E-2</c:v>
                </c:pt>
                <c:pt idx="3744">
                  <c:v>7.88318494531004E-3</c:v>
                </c:pt>
                <c:pt idx="3745">
                  <c:v>3.4783020781658597E-2</c:v>
                </c:pt>
                <c:pt idx="3746">
                  <c:v>2.9475565990787399E-2</c:v>
                </c:pt>
                <c:pt idx="3747">
                  <c:v>9.8755901060552098E-3</c:v>
                </c:pt>
                <c:pt idx="3748">
                  <c:v>1.4936403497425499E-2</c:v>
                </c:pt>
                <c:pt idx="3749">
                  <c:v>8.7890217885551094E-3</c:v>
                </c:pt>
                <c:pt idx="3750">
                  <c:v>3.7276276155771E-3</c:v>
                </c:pt>
                <c:pt idx="3751">
                  <c:v>4.6659343883022501E-2</c:v>
                </c:pt>
                <c:pt idx="3752">
                  <c:v>3.2916167282409599E-2</c:v>
                </c:pt>
                <c:pt idx="3753">
                  <c:v>2.5568857160091801E-2</c:v>
                </c:pt>
                <c:pt idx="3754">
                  <c:v>3.2916167282409599E-2</c:v>
                </c:pt>
                <c:pt idx="3755">
                  <c:v>3.9477094896292503E-2</c:v>
                </c:pt>
                <c:pt idx="3756">
                  <c:v>6.0978914584114398E-2</c:v>
                </c:pt>
                <c:pt idx="3757">
                  <c:v>5.28429438271125E-2</c:v>
                </c:pt>
                <c:pt idx="3758">
                  <c:v>5.8351482529354702E-2</c:v>
                </c:pt>
                <c:pt idx="3759">
                  <c:v>7.9870691787282205E-2</c:v>
                </c:pt>
                <c:pt idx="3760">
                  <c:v>5.1838429732551303E-2</c:v>
                </c:pt>
                <c:pt idx="3761">
                  <c:v>3.7248049789772399E-2</c:v>
                </c:pt>
                <c:pt idx="3762">
                  <c:v>6.8436986178774806E-2</c:v>
                </c:pt>
                <c:pt idx="3763">
                  <c:v>7.34624193317647E-2</c:v>
                </c:pt>
                <c:pt idx="3764">
                  <c:v>0.105896124533178</c:v>
                </c:pt>
                <c:pt idx="3765">
                  <c:v>0.116192906823518</c:v>
                </c:pt>
                <c:pt idx="3766">
                  <c:v>0.109728575490372</c:v>
                </c:pt>
                <c:pt idx="3767">
                  <c:v>6.4667064413180306E-2</c:v>
                </c:pt>
                <c:pt idx="3768">
                  <c:v>5.58641681882883E-2</c:v>
                </c:pt>
                <c:pt idx="3769">
                  <c:v>5.2032083778153999E-2</c:v>
                </c:pt>
                <c:pt idx="3770">
                  <c:v>6.5439741364403198E-2</c:v>
                </c:pt>
                <c:pt idx="3771">
                  <c:v>9.1822899889249396E-2</c:v>
                </c:pt>
                <c:pt idx="3772">
                  <c:v>0.11225838166499801</c:v>
                </c:pt>
                <c:pt idx="3773">
                  <c:v>0.111664076592773</c:v>
                </c:pt>
                <c:pt idx="3774">
                  <c:v>0.13872731950151501</c:v>
                </c:pt>
                <c:pt idx="3775">
                  <c:v>9.8193933574084402E-2</c:v>
                </c:pt>
                <c:pt idx="3776">
                  <c:v>0.11212322480417899</c:v>
                </c:pt>
                <c:pt idx="3777">
                  <c:v>7.84787327983755E-2</c:v>
                </c:pt>
                <c:pt idx="3778">
                  <c:v>7.84787327983755E-2</c:v>
                </c:pt>
                <c:pt idx="3779">
                  <c:v>0.14318396699258901</c:v>
                </c:pt>
                <c:pt idx="3780">
                  <c:v>0.13848398447183299</c:v>
                </c:pt>
                <c:pt idx="3781">
                  <c:v>0.10556587857071199</c:v>
                </c:pt>
                <c:pt idx="3782">
                  <c:v>0.11242250532181799</c:v>
                </c:pt>
                <c:pt idx="3783">
                  <c:v>7.26550556938063E-2</c:v>
                </c:pt>
                <c:pt idx="3784">
                  <c:v>8.9327580422130903E-2</c:v>
                </c:pt>
                <c:pt idx="3785">
                  <c:v>8.2331998997879005E-2</c:v>
                </c:pt>
                <c:pt idx="3786">
                  <c:v>6.1021328406866297E-2</c:v>
                </c:pt>
                <c:pt idx="3787">
                  <c:v>9.6130115570313104E-2</c:v>
                </c:pt>
                <c:pt idx="3788">
                  <c:v>0.107709542646685</c:v>
                </c:pt>
                <c:pt idx="3789">
                  <c:v>0.121170421739361</c:v>
                </c:pt>
                <c:pt idx="3790">
                  <c:v>6.6861455819384297E-2</c:v>
                </c:pt>
                <c:pt idx="3791">
                  <c:v>0.101003488544589</c:v>
                </c:pt>
                <c:pt idx="3792">
                  <c:v>9.6231835770779206E-2</c:v>
                </c:pt>
                <c:pt idx="3793">
                  <c:v>0.14212736089401601</c:v>
                </c:pt>
                <c:pt idx="3794">
                  <c:v>0.13977616783456201</c:v>
                </c:pt>
                <c:pt idx="3795">
                  <c:v>0.148947298567986</c:v>
                </c:pt>
                <c:pt idx="3796">
                  <c:v>0.15712255186129001</c:v>
                </c:pt>
                <c:pt idx="3797">
                  <c:v>0.15712255186129001</c:v>
                </c:pt>
                <c:pt idx="3798">
                  <c:v>0.13809164013267999</c:v>
                </c:pt>
                <c:pt idx="3799">
                  <c:v>0.14998890300919701</c:v>
                </c:pt>
                <c:pt idx="3800">
                  <c:v>0.11970724307494</c:v>
                </c:pt>
                <c:pt idx="3801">
                  <c:v>0.14691303638940301</c:v>
                </c:pt>
                <c:pt idx="3802">
                  <c:v>0.178632644282331</c:v>
                </c:pt>
                <c:pt idx="3803">
                  <c:v>0.14463321107778301</c:v>
                </c:pt>
                <c:pt idx="3804">
                  <c:v>0.141529119258504</c:v>
                </c:pt>
                <c:pt idx="3805">
                  <c:v>0.164074116371629</c:v>
                </c:pt>
                <c:pt idx="3806">
                  <c:v>0.202972422992902</c:v>
                </c:pt>
                <c:pt idx="3807">
                  <c:v>0.18647452158225999</c:v>
                </c:pt>
                <c:pt idx="3808">
                  <c:v>0.176708683156408</c:v>
                </c:pt>
                <c:pt idx="3809">
                  <c:v>0.176708683156408</c:v>
                </c:pt>
                <c:pt idx="3810">
                  <c:v>0.19625747799255999</c:v>
                </c:pt>
                <c:pt idx="3811">
                  <c:v>0.16178466878697001</c:v>
                </c:pt>
                <c:pt idx="3812">
                  <c:v>0.17319883741023501</c:v>
                </c:pt>
                <c:pt idx="3813">
                  <c:v>0.18596935669245401</c:v>
                </c:pt>
                <c:pt idx="3814">
                  <c:v>0.14514054982872901</c:v>
                </c:pt>
                <c:pt idx="3815">
                  <c:v>0.16603167975330699</c:v>
                </c:pt>
                <c:pt idx="3816">
                  <c:v>0.189132832135506</c:v>
                </c:pt>
                <c:pt idx="3817">
                  <c:v>0.19903003832771199</c:v>
                </c:pt>
                <c:pt idx="3818">
                  <c:v>0.15173560627253899</c:v>
                </c:pt>
                <c:pt idx="3819">
                  <c:v>0.15173560627253899</c:v>
                </c:pt>
                <c:pt idx="3820">
                  <c:v>0.15831970941339801</c:v>
                </c:pt>
                <c:pt idx="3821">
                  <c:v>0.16507864285860499</c:v>
                </c:pt>
                <c:pt idx="3822">
                  <c:v>0.24642055949205099</c:v>
                </c:pt>
                <c:pt idx="3823">
                  <c:v>0.22195964847194699</c:v>
                </c:pt>
                <c:pt idx="3824">
                  <c:v>0.213651774428676</c:v>
                </c:pt>
                <c:pt idx="3825">
                  <c:v>0.29961050794039301</c:v>
                </c:pt>
                <c:pt idx="3826">
                  <c:v>0.34725801821839503</c:v>
                </c:pt>
                <c:pt idx="3827">
                  <c:v>0.359845932200066</c:v>
                </c:pt>
                <c:pt idx="3828">
                  <c:v>0.35676945756217598</c:v>
                </c:pt>
                <c:pt idx="3829">
                  <c:v>0.35676945756217598</c:v>
                </c:pt>
                <c:pt idx="3830">
                  <c:v>0.27430159651348401</c:v>
                </c:pt>
                <c:pt idx="3831">
                  <c:v>0.279400721817603</c:v>
                </c:pt>
                <c:pt idx="3832">
                  <c:v>0.282487940418432</c:v>
                </c:pt>
                <c:pt idx="3833">
                  <c:v>0.25760460746754199</c:v>
                </c:pt>
                <c:pt idx="3834">
                  <c:v>0.25782118466937098</c:v>
                </c:pt>
                <c:pt idx="3835">
                  <c:v>0.23810949025179301</c:v>
                </c:pt>
                <c:pt idx="3836">
                  <c:v>0.25165512906055698</c:v>
                </c:pt>
                <c:pt idx="3837">
                  <c:v>0.396562785935274</c:v>
                </c:pt>
                <c:pt idx="3838">
                  <c:v>0.38337908251963998</c:v>
                </c:pt>
                <c:pt idx="3839">
                  <c:v>0.363250976916065</c:v>
                </c:pt>
                <c:pt idx="3840">
                  <c:v>0.32829913072079397</c:v>
                </c:pt>
                <c:pt idx="3841">
                  <c:v>0.309573651022578</c:v>
                </c:pt>
                <c:pt idx="3842">
                  <c:v>0.34126537724420403</c:v>
                </c:pt>
                <c:pt idx="3843">
                  <c:v>0.33411382841315601</c:v>
                </c:pt>
                <c:pt idx="3844">
                  <c:v>0.333574824116674</c:v>
                </c:pt>
                <c:pt idx="3845">
                  <c:v>0.40389435036472499</c:v>
                </c:pt>
                <c:pt idx="3846">
                  <c:v>0.37780218010959898</c:v>
                </c:pt>
                <c:pt idx="3847">
                  <c:v>0.35799232282393201</c:v>
                </c:pt>
                <c:pt idx="3848">
                  <c:v>0.33744538366833798</c:v>
                </c:pt>
                <c:pt idx="3849">
                  <c:v>0.314414411115091</c:v>
                </c:pt>
                <c:pt idx="3850">
                  <c:v>0.31894325889463199</c:v>
                </c:pt>
                <c:pt idx="3851">
                  <c:v>0.31167737881180901</c:v>
                </c:pt>
                <c:pt idx="3852">
                  <c:v>0.26768923026209002</c:v>
                </c:pt>
                <c:pt idx="3853">
                  <c:v>0.40874448093976701</c:v>
                </c:pt>
                <c:pt idx="3854">
                  <c:v>0.36231425579391102</c:v>
                </c:pt>
                <c:pt idx="3855">
                  <c:v>0.32529896702112199</c:v>
                </c:pt>
                <c:pt idx="3856">
                  <c:v>0.31560953470001202</c:v>
                </c:pt>
                <c:pt idx="3857">
                  <c:v>0.34879708321981201</c:v>
                </c:pt>
                <c:pt idx="3858">
                  <c:v>0.35035003321282299</c:v>
                </c:pt>
                <c:pt idx="3859">
                  <c:v>0.336239948502918</c:v>
                </c:pt>
                <c:pt idx="3860">
                  <c:v>0.33051545386521097</c:v>
                </c:pt>
                <c:pt idx="3861">
                  <c:v>0.39421146861546402</c:v>
                </c:pt>
                <c:pt idx="3862">
                  <c:v>0.369443958154963</c:v>
                </c:pt>
                <c:pt idx="3863">
                  <c:v>0.346765697729568</c:v>
                </c:pt>
                <c:pt idx="3864">
                  <c:v>0.33305988764854499</c:v>
                </c:pt>
                <c:pt idx="3865">
                  <c:v>0.38069606007969597</c:v>
                </c:pt>
                <c:pt idx="3866">
                  <c:v>0.36328926448360099</c:v>
                </c:pt>
                <c:pt idx="3867">
                  <c:v>0.360156181052189</c:v>
                </c:pt>
                <c:pt idx="3868">
                  <c:v>0.35767087951794801</c:v>
                </c:pt>
                <c:pt idx="3869">
                  <c:v>0.35612542156965399</c:v>
                </c:pt>
                <c:pt idx="3870">
                  <c:v>0.33194909164620401</c:v>
                </c:pt>
                <c:pt idx="3871">
                  <c:v>0.34735317142898098</c:v>
                </c:pt>
                <c:pt idx="3872">
                  <c:v>0.31022224833309298</c:v>
                </c:pt>
                <c:pt idx="3873">
                  <c:v>0.28978858298361698</c:v>
                </c:pt>
                <c:pt idx="3874">
                  <c:v>0.34029325424898399</c:v>
                </c:pt>
                <c:pt idx="3875">
                  <c:v>0.47615610897520899</c:v>
                </c:pt>
                <c:pt idx="3876">
                  <c:v>0.41322766152547202</c:v>
                </c:pt>
                <c:pt idx="3877">
                  <c:v>0.452048197660252</c:v>
                </c:pt>
                <c:pt idx="3878">
                  <c:v>0.44853343893729603</c:v>
                </c:pt>
                <c:pt idx="3879">
                  <c:v>0.62931332719389999</c:v>
                </c:pt>
                <c:pt idx="3880">
                  <c:v>0.613152370322263</c:v>
                </c:pt>
                <c:pt idx="3881">
                  <c:v>0.61545002342784505</c:v>
                </c:pt>
                <c:pt idx="3882">
                  <c:v>0.63345152344493905</c:v>
                </c:pt>
                <c:pt idx="3883">
                  <c:v>0.59346864664319499</c:v>
                </c:pt>
                <c:pt idx="3884">
                  <c:v>0.58322349329860901</c:v>
                </c:pt>
                <c:pt idx="3885">
                  <c:v>0.65998963679955902</c:v>
                </c:pt>
                <c:pt idx="3886">
                  <c:v>0.64538164189234704</c:v>
                </c:pt>
                <c:pt idx="3887">
                  <c:v>0.573949372746273</c:v>
                </c:pt>
                <c:pt idx="3888">
                  <c:v>0.57599229219639403</c:v>
                </c:pt>
                <c:pt idx="3889">
                  <c:v>0.764148308466013</c:v>
                </c:pt>
                <c:pt idx="3890">
                  <c:v>-1.8836527221546199E-3</c:v>
                </c:pt>
                <c:pt idx="3891">
                  <c:v>5.2797556836453097E-2</c:v>
                </c:pt>
                <c:pt idx="3892">
                  <c:v>0.17575993065338899</c:v>
                </c:pt>
                <c:pt idx="3893">
                  <c:v>3.5440712412169099E-3</c:v>
                </c:pt>
                <c:pt idx="3894">
                  <c:v>-3.4313212431315201E-2</c:v>
                </c:pt>
                <c:pt idx="3895">
                  <c:v>4.1641117822911897E-2</c:v>
                </c:pt>
                <c:pt idx="3896">
                  <c:v>6.6155224028543902E-2</c:v>
                </c:pt>
                <c:pt idx="3897">
                  <c:v>7.6248662867068606E-2</c:v>
                </c:pt>
                <c:pt idx="3898">
                  <c:v>8.3669892912705907E-2</c:v>
                </c:pt>
                <c:pt idx="3899">
                  <c:v>8.2033114049998093E-2</c:v>
                </c:pt>
                <c:pt idx="3900">
                  <c:v>6.8611422726441607E-2</c:v>
                </c:pt>
                <c:pt idx="3901">
                  <c:v>0.137757169432208</c:v>
                </c:pt>
                <c:pt idx="3902">
                  <c:v>3.0046000481640901E-2</c:v>
                </c:pt>
                <c:pt idx="3903">
                  <c:v>6.1819505965165097E-2</c:v>
                </c:pt>
                <c:pt idx="3904">
                  <c:v>2.7690714289542302E-2</c:v>
                </c:pt>
                <c:pt idx="3905">
                  <c:v>6.1630723316473901E-2</c:v>
                </c:pt>
                <c:pt idx="3906">
                  <c:v>6.1630723316473901E-2</c:v>
                </c:pt>
                <c:pt idx="3907">
                  <c:v>9.9204598112466E-2</c:v>
                </c:pt>
                <c:pt idx="3908">
                  <c:v>0.100972177314121</c:v>
                </c:pt>
                <c:pt idx="3909">
                  <c:v>0.110443986876007</c:v>
                </c:pt>
                <c:pt idx="3910">
                  <c:v>1.5151933853039401E-2</c:v>
                </c:pt>
                <c:pt idx="3911">
                  <c:v>5.9005154765345597E-2</c:v>
                </c:pt>
                <c:pt idx="3912">
                  <c:v>9.3235426603228699E-3</c:v>
                </c:pt>
                <c:pt idx="3913">
                  <c:v>1.8704412468334999E-2</c:v>
                </c:pt>
                <c:pt idx="3914">
                  <c:v>2.4508048148698301E-2</c:v>
                </c:pt>
                <c:pt idx="3915">
                  <c:v>7.3461408562037006E-2</c:v>
                </c:pt>
                <c:pt idx="3916">
                  <c:v>-3.58306374524184E-2</c:v>
                </c:pt>
                <c:pt idx="3917">
                  <c:v>-5.9704907592852399E-3</c:v>
                </c:pt>
                <c:pt idx="3918">
                  <c:v>-9.8518810066607898E-3</c:v>
                </c:pt>
                <c:pt idx="3919">
                  <c:v>-0.110690556315925</c:v>
                </c:pt>
                <c:pt idx="3920">
                  <c:v>1.6103245713295401E-2</c:v>
                </c:pt>
                <c:pt idx="3921">
                  <c:v>-3.7798057086626903E-2</c:v>
                </c:pt>
                <c:pt idx="3922" formatCode="0.00E+00">
                  <c:v>-9.2145934440379597E-4</c:v>
                </c:pt>
                <c:pt idx="3923">
                  <c:v>1.6860921988255801E-2</c:v>
                </c:pt>
                <c:pt idx="3924" formatCode="0.00E+00">
                  <c:v>3.3672480895589697E-2</c:v>
                </c:pt>
                <c:pt idx="3925">
                  <c:v>2.6356784221596301E-2</c:v>
                </c:pt>
                <c:pt idx="3926">
                  <c:v>2.6356784221596301E-2</c:v>
                </c:pt>
                <c:pt idx="3927">
                  <c:v>2.29006594945475E-2</c:v>
                </c:pt>
                <c:pt idx="3928">
                  <c:v>2.32131747175525E-2</c:v>
                </c:pt>
                <c:pt idx="3929">
                  <c:v>-7.41757624016714E-3</c:v>
                </c:pt>
                <c:pt idx="3930">
                  <c:v>-6.7853235664791997E-3</c:v>
                </c:pt>
                <c:pt idx="3931">
                  <c:v>-1.8961839670695198E-2</c:v>
                </c:pt>
                <c:pt idx="3932">
                  <c:v>-2.1254344899900499E-2</c:v>
                </c:pt>
                <c:pt idx="3933">
                  <c:v>-1.6977630730688299E-2</c:v>
                </c:pt>
                <c:pt idx="3934">
                  <c:v>-7.3584987732488102E-2</c:v>
                </c:pt>
                <c:pt idx="3935">
                  <c:v>-9.8949352242754696E-2</c:v>
                </c:pt>
                <c:pt idx="3936">
                  <c:v>-9.9294425956402102E-2</c:v>
                </c:pt>
                <c:pt idx="3937">
                  <c:v>-9.3196292290725E-2</c:v>
                </c:pt>
                <c:pt idx="3938">
                  <c:v>-7.0517952071413606E-2</c:v>
                </c:pt>
                <c:pt idx="3939">
                  <c:v>-6.0219283610320501E-2</c:v>
                </c:pt>
                <c:pt idx="3940">
                  <c:v>-2.95616991745235E-2</c:v>
                </c:pt>
                <c:pt idx="3941">
                  <c:v>-5.9364223153558902E-2</c:v>
                </c:pt>
                <c:pt idx="3942">
                  <c:v>-7.39310085667466E-2</c:v>
                </c:pt>
                <c:pt idx="3943">
                  <c:v>-8.1296233301890494E-2</c:v>
                </c:pt>
                <c:pt idx="3944">
                  <c:v>-7.4172412558439704E-2</c:v>
                </c:pt>
                <c:pt idx="3945">
                  <c:v>-6.02055543558635E-2</c:v>
                </c:pt>
                <c:pt idx="3946">
                  <c:v>-8.8089205444688595E-2</c:v>
                </c:pt>
                <c:pt idx="3947">
                  <c:v>-9.16358088553412E-2</c:v>
                </c:pt>
                <c:pt idx="3948">
                  <c:v>-7.4116172477588907E-2</c:v>
                </c:pt>
                <c:pt idx="3949">
                  <c:v>-5.9570216449665397E-2</c:v>
                </c:pt>
                <c:pt idx="3950">
                  <c:v>-6.4018722575527306E-2</c:v>
                </c:pt>
                <c:pt idx="3951">
                  <c:v>-9.1672480422265903E-2</c:v>
                </c:pt>
                <c:pt idx="3952">
                  <c:v>-9.12779997962751E-2</c:v>
                </c:pt>
                <c:pt idx="3953">
                  <c:v>-0.100075704789006</c:v>
                </c:pt>
                <c:pt idx="3954">
                  <c:v>-7.1585454509391397E-2</c:v>
                </c:pt>
                <c:pt idx="3955">
                  <c:v>-0.111900399955629</c:v>
                </c:pt>
                <c:pt idx="3956">
                  <c:v>-7.5829997258350407E-2</c:v>
                </c:pt>
                <c:pt idx="3957">
                  <c:v>-0.10390108267547001</c:v>
                </c:pt>
                <c:pt idx="3958">
                  <c:v>-8.0280099413273007E-2</c:v>
                </c:pt>
                <c:pt idx="3959">
                  <c:v>-4.6146282437396602E-2</c:v>
                </c:pt>
                <c:pt idx="3960">
                  <c:v>-4.51844272358084E-2</c:v>
                </c:pt>
                <c:pt idx="3961">
                  <c:v>-5.3634055585311799E-2</c:v>
                </c:pt>
                <c:pt idx="3962">
                  <c:v>-6.6451235260992197E-2</c:v>
                </c:pt>
                <c:pt idx="3963">
                  <c:v>-5.9617801278282201E-2</c:v>
                </c:pt>
                <c:pt idx="3964">
                  <c:v>-7.4312916101351295E-2</c:v>
                </c:pt>
                <c:pt idx="3965">
                  <c:v>-9.1622219372326993E-2</c:v>
                </c:pt>
                <c:pt idx="3966">
                  <c:v>-7.8773363285957895E-2</c:v>
                </c:pt>
                <c:pt idx="3967">
                  <c:v>-8.8438470385534707E-2</c:v>
                </c:pt>
                <c:pt idx="3968">
                  <c:v>-8.41360987543011E-2</c:v>
                </c:pt>
                <c:pt idx="3969">
                  <c:v>-7.0576831883425603E-2</c:v>
                </c:pt>
                <c:pt idx="3970">
                  <c:v>-7.35621559893848E-2</c:v>
                </c:pt>
                <c:pt idx="3971">
                  <c:v>-7.8782803729158898E-2</c:v>
                </c:pt>
                <c:pt idx="3972">
                  <c:v>-7.1028885809551107E-2</c:v>
                </c:pt>
                <c:pt idx="3973">
                  <c:v>-0.120260846415065</c:v>
                </c:pt>
                <c:pt idx="3974">
                  <c:v>-9.0852587502669696E-2</c:v>
                </c:pt>
                <c:pt idx="3975">
                  <c:v>-7.9085003884949906E-2</c:v>
                </c:pt>
                <c:pt idx="3976">
                  <c:v>-6.9604480702681201E-2</c:v>
                </c:pt>
                <c:pt idx="3977">
                  <c:v>-9.9533176848144E-2</c:v>
                </c:pt>
                <c:pt idx="3978">
                  <c:v>-0.105626813933013</c:v>
                </c:pt>
                <c:pt idx="3979">
                  <c:v>-7.5730401242180195E-2</c:v>
                </c:pt>
                <c:pt idx="3980">
                  <c:v>-8.2138814571706797E-2</c:v>
                </c:pt>
                <c:pt idx="3981">
                  <c:v>-0.101304835413129</c:v>
                </c:pt>
                <c:pt idx="3982">
                  <c:v>-5.4198805052016498E-2</c:v>
                </c:pt>
                <c:pt idx="3983">
                  <c:v>-0.16330696286155399</c:v>
                </c:pt>
                <c:pt idx="3984">
                  <c:v>-0.153623803954583</c:v>
                </c:pt>
                <c:pt idx="3985">
                  <c:v>-0.165802098637228</c:v>
                </c:pt>
                <c:pt idx="3986">
                  <c:v>-7.7258218779860693E-2</c:v>
                </c:pt>
                <c:pt idx="3987">
                  <c:v>-0.15910165579212501</c:v>
                </c:pt>
                <c:pt idx="3988">
                  <c:v>-0.17356890402363401</c:v>
                </c:pt>
                <c:pt idx="3989">
                  <c:v>-0.20090998775532901</c:v>
                </c:pt>
                <c:pt idx="3990">
                  <c:v>-0.15510544079949601</c:v>
                </c:pt>
                <c:pt idx="3991">
                  <c:v>-0.188057084893794</c:v>
                </c:pt>
                <c:pt idx="3992">
                  <c:v>-0.15754712968200299</c:v>
                </c:pt>
                <c:pt idx="3993">
                  <c:v>-0.12425907643228799</c:v>
                </c:pt>
                <c:pt idx="3994">
                  <c:v>-0.127116040380025</c:v>
                </c:pt>
                <c:pt idx="3995">
                  <c:v>-0.14988660620927799</c:v>
                </c:pt>
                <c:pt idx="3996">
                  <c:v>-0.13140601610204999</c:v>
                </c:pt>
                <c:pt idx="3997">
                  <c:v>-0.17700624969243101</c:v>
                </c:pt>
                <c:pt idx="3998">
                  <c:v>-0.12245132995708299</c:v>
                </c:pt>
                <c:pt idx="3999">
                  <c:v>-0.16280098777688001</c:v>
                </c:pt>
                <c:pt idx="4000">
                  <c:v>-0.18495641128343601</c:v>
                </c:pt>
                <c:pt idx="4001">
                  <c:v>-0.198168867464417</c:v>
                </c:pt>
                <c:pt idx="4002">
                  <c:v>-0.14599028723207899</c:v>
                </c:pt>
                <c:pt idx="4003">
                  <c:v>-0.16644557506500399</c:v>
                </c:pt>
                <c:pt idx="4004">
                  <c:v>-0.16675097861333399</c:v>
                </c:pt>
                <c:pt idx="4005">
                  <c:v>-0.17191400566107501</c:v>
                </c:pt>
                <c:pt idx="4006">
                  <c:v>-0.10531226024672399</c:v>
                </c:pt>
                <c:pt idx="4007">
                  <c:v>-0.129387548852062</c:v>
                </c:pt>
                <c:pt idx="4008">
                  <c:v>-0.115858255256687</c:v>
                </c:pt>
                <c:pt idx="4009">
                  <c:v>-3.0981152653255201E-2</c:v>
                </c:pt>
                <c:pt idx="4010">
                  <c:v>-0.106576677760886</c:v>
                </c:pt>
                <c:pt idx="4011">
                  <c:v>-5.9015189227913302E-2</c:v>
                </c:pt>
                <c:pt idx="4012">
                  <c:v>-7.9007000820128001E-2</c:v>
                </c:pt>
                <c:pt idx="4013">
                  <c:v>-5.59112471615512E-2</c:v>
                </c:pt>
                <c:pt idx="4014">
                  <c:v>-5.3165032332252102E-2</c:v>
                </c:pt>
                <c:pt idx="4015">
                  <c:v>-0.103508524409023</c:v>
                </c:pt>
                <c:pt idx="4016">
                  <c:v>-9.9857908477577403E-2</c:v>
                </c:pt>
                <c:pt idx="4017">
                  <c:v>-7.8205208936930504E-2</c:v>
                </c:pt>
                <c:pt idx="4018">
                  <c:v>-2.40412342007447E-2</c:v>
                </c:pt>
                <c:pt idx="4019">
                  <c:v>-2.2433931016758901E-2</c:v>
                </c:pt>
                <c:pt idx="4020">
                  <c:v>-1.2786533770456601E-2</c:v>
                </c:pt>
                <c:pt idx="4021">
                  <c:v>1.0223749698109399E-2</c:v>
                </c:pt>
                <c:pt idx="4022" formatCode="0.00E+00">
                  <c:v>-2.6890548497759899E-4</c:v>
                </c:pt>
                <c:pt idx="4023">
                  <c:v>6.7044041813502098E-3</c:v>
                </c:pt>
                <c:pt idx="4024" formatCode="0.00E+00">
                  <c:v>-5.6864597996808498E-4</c:v>
                </c:pt>
                <c:pt idx="4025">
                  <c:v>-1.60502174747678E-3</c:v>
                </c:pt>
                <c:pt idx="4026" formatCode="0.00E+00">
                  <c:v>-9.09956819402713E-3</c:v>
                </c:pt>
                <c:pt idx="4027">
                  <c:v>2.2484154257820198E-2</c:v>
                </c:pt>
                <c:pt idx="4028">
                  <c:v>1.182243305393E-2</c:v>
                </c:pt>
                <c:pt idx="4029">
                  <c:v>3.5592564540680903E-2</c:v>
                </c:pt>
                <c:pt idx="4030">
                  <c:v>3.4208554383227702E-2</c:v>
                </c:pt>
                <c:pt idx="4031">
                  <c:v>4.3243909001914903E-2</c:v>
                </c:pt>
                <c:pt idx="4032">
                  <c:v>7.5284237070640997E-2</c:v>
                </c:pt>
                <c:pt idx="4033">
                  <c:v>8.7647413324996204E-2</c:v>
                </c:pt>
                <c:pt idx="4034">
                  <c:v>0.13791031071259499</c:v>
                </c:pt>
                <c:pt idx="4035">
                  <c:v>0.117346293318933</c:v>
                </c:pt>
                <c:pt idx="4036">
                  <c:v>0.123302084196891</c:v>
                </c:pt>
                <c:pt idx="4037">
                  <c:v>0.191961207873766</c:v>
                </c:pt>
                <c:pt idx="4038">
                  <c:v>0.191282927891013</c:v>
                </c:pt>
                <c:pt idx="4039">
                  <c:v>0.189233665631137</c:v>
                </c:pt>
                <c:pt idx="4040">
                  <c:v>0.16131465914736801</c:v>
                </c:pt>
                <c:pt idx="4041">
                  <c:v>0.202336658911654</c:v>
                </c:pt>
                <c:pt idx="4042">
                  <c:v>0.175327803089878</c:v>
                </c:pt>
                <c:pt idx="4043">
                  <c:v>0.22594640866184401</c:v>
                </c:pt>
                <c:pt idx="4044">
                  <c:v>0.221508395094977</c:v>
                </c:pt>
                <c:pt idx="4045">
                  <c:v>0.249934123135578</c:v>
                </c:pt>
                <c:pt idx="4046">
                  <c:v>0.25570446051328699</c:v>
                </c:pt>
                <c:pt idx="4047">
                  <c:v>0.24415500285181799</c:v>
                </c:pt>
                <c:pt idx="4048" formatCode="0.00E+00">
                  <c:v>3.6373471689010701E-4</c:v>
                </c:pt>
                <c:pt idx="4049">
                  <c:v>-3.1498037703767898E-2</c:v>
                </c:pt>
                <c:pt idx="4050" formatCode="0.00E+00">
                  <c:v>2.40481296149954E-2</c:v>
                </c:pt>
                <c:pt idx="4051">
                  <c:v>-2.8309730637715799E-2</c:v>
                </c:pt>
                <c:pt idx="4052">
                  <c:v>4.55618058710927E-3</c:v>
                </c:pt>
                <c:pt idx="4053">
                  <c:v>2.2219162222086999E-2</c:v>
                </c:pt>
                <c:pt idx="4054">
                  <c:v>3.37465437761943E-2</c:v>
                </c:pt>
                <c:pt idx="4055">
                  <c:v>1.89884008152598E-2</c:v>
                </c:pt>
                <c:pt idx="4056">
                  <c:v>1.34587194461119E-2</c:v>
                </c:pt>
                <c:pt idx="4057">
                  <c:v>3.3290238031589502E-2</c:v>
                </c:pt>
                <c:pt idx="4058">
                  <c:v>4.8294824698813299E-2</c:v>
                </c:pt>
                <c:pt idx="4059">
                  <c:v>-2.2878031052364099E-2</c:v>
                </c:pt>
                <c:pt idx="4060" formatCode="0.00E+00">
                  <c:v>9.4195058278234698E-5</c:v>
                </c:pt>
                <c:pt idx="4061">
                  <c:v>-1.9849638974926E-2</c:v>
                </c:pt>
                <c:pt idx="4062" formatCode="0.00E+00">
                  <c:v>-1.25431064395216E-2</c:v>
                </c:pt>
                <c:pt idx="4063">
                  <c:v>-3.5525771723109598E-2</c:v>
                </c:pt>
                <c:pt idx="4064">
                  <c:v>-4.8647007103178597E-2</c:v>
                </c:pt>
                <c:pt idx="4065">
                  <c:v>-3.8884490873849001E-2</c:v>
                </c:pt>
                <c:pt idx="4066">
                  <c:v>-3.2267928981628502E-2</c:v>
                </c:pt>
                <c:pt idx="4067">
                  <c:v>-2.5320365925892398E-2</c:v>
                </c:pt>
                <c:pt idx="4068">
                  <c:v>-6.4825266766583997E-2</c:v>
                </c:pt>
                <c:pt idx="4069">
                  <c:v>-9.4073763481584402E-2</c:v>
                </c:pt>
                <c:pt idx="4070">
                  <c:v>-1.05018531454919E-2</c:v>
                </c:pt>
                <c:pt idx="4071">
                  <c:v>-5.6710737961087601E-3</c:v>
                </c:pt>
                <c:pt idx="4072">
                  <c:v>2.8502593964510201E-2</c:v>
                </c:pt>
                <c:pt idx="4073">
                  <c:v>2.8502593964510201E-2</c:v>
                </c:pt>
                <c:pt idx="4074">
                  <c:v>3.6271855767630201E-2</c:v>
                </c:pt>
                <c:pt idx="4075">
                  <c:v>-3.8390854755075698E-2</c:v>
                </c:pt>
                <c:pt idx="4076">
                  <c:v>2.5598183525493E-2</c:v>
                </c:pt>
                <c:pt idx="4077">
                  <c:v>-2.4771399265535801E-2</c:v>
                </c:pt>
                <c:pt idx="4078">
                  <c:v>-3.0333915694609598E-2</c:v>
                </c:pt>
                <c:pt idx="4079">
                  <c:v>-5.3256012814310902E-2</c:v>
                </c:pt>
                <c:pt idx="4080">
                  <c:v>-2.8563363302057599E-2</c:v>
                </c:pt>
                <c:pt idx="4081">
                  <c:v>-4.0148794981393003E-2</c:v>
                </c:pt>
                <c:pt idx="4082">
                  <c:v>-3.2936660502074402E-2</c:v>
                </c:pt>
                <c:pt idx="4083">
                  <c:v>-1.9152241137875201E-2</c:v>
                </c:pt>
                <c:pt idx="4084">
                  <c:v>-3.3339674722090602E-2</c:v>
                </c:pt>
                <c:pt idx="4085">
                  <c:v>-1.9436562394272001E-2</c:v>
                </c:pt>
                <c:pt idx="4086">
                  <c:v>-3.2510881258848101E-2</c:v>
                </c:pt>
                <c:pt idx="4087">
                  <c:v>-5.3602869338573696E-3</c:v>
                </c:pt>
                <c:pt idx="4088">
                  <c:v>-5.3602869338573696E-3</c:v>
                </c:pt>
                <c:pt idx="4089">
                  <c:v>-1.9683153003698901E-2</c:v>
                </c:pt>
                <c:pt idx="4090">
                  <c:v>-2.5661516382176501E-2</c:v>
                </c:pt>
                <c:pt idx="4091">
                  <c:v>-6.2347662908469603E-2</c:v>
                </c:pt>
                <c:pt idx="4092">
                  <c:v>-1.7718496488706201E-2</c:v>
                </c:pt>
                <c:pt idx="4093">
                  <c:v>-3.2777630231884701E-2</c:v>
                </c:pt>
                <c:pt idx="4094">
                  <c:v>-3.2777630231884701E-2</c:v>
                </c:pt>
                <c:pt idx="4095">
                  <c:v>-1.13840790415442E-2</c:v>
                </c:pt>
                <c:pt idx="4096">
                  <c:v>-1.1634991434160399E-2</c:v>
                </c:pt>
                <c:pt idx="4097">
                  <c:v>-0.109311999084084</c:v>
                </c:pt>
                <c:pt idx="4098">
                  <c:v>-9.2801249061454899E-2</c:v>
                </c:pt>
                <c:pt idx="4099">
                  <c:v>-0.251743597217714</c:v>
                </c:pt>
                <c:pt idx="4100">
                  <c:v>-0.15104518937193701</c:v>
                </c:pt>
                <c:pt idx="4101">
                  <c:v>-0.13497074866053599</c:v>
                </c:pt>
                <c:pt idx="4102">
                  <c:v>-8.7545050833102295E-2</c:v>
                </c:pt>
                <c:pt idx="4103">
                  <c:v>-0.25463718463778801</c:v>
                </c:pt>
                <c:pt idx="4104">
                  <c:v>-0.30197110166363</c:v>
                </c:pt>
                <c:pt idx="4105">
                  <c:v>-0.304835415841542</c:v>
                </c:pt>
                <c:pt idx="4106">
                  <c:v>-0.28651067521521401</c:v>
                </c:pt>
                <c:pt idx="4107">
                  <c:v>-0.30914661960381501</c:v>
                </c:pt>
                <c:pt idx="4108">
                  <c:v>-0.22831267672977401</c:v>
                </c:pt>
                <c:pt idx="4109">
                  <c:v>-0.31143114835307201</c:v>
                </c:pt>
                <c:pt idx="4110">
                  <c:v>-0.35732136482951299</c:v>
                </c:pt>
                <c:pt idx="4111">
                  <c:v>-0.38713404421083703</c:v>
                </c:pt>
                <c:pt idx="4112">
                  <c:v>-0.37271204755971199</c:v>
                </c:pt>
                <c:pt idx="4113">
                  <c:v>-0.33156711724286703</c:v>
                </c:pt>
                <c:pt idx="4114">
                  <c:v>-0.24328352663247699</c:v>
                </c:pt>
                <c:pt idx="4115">
                  <c:v>-0.199444158043416</c:v>
                </c:pt>
                <c:pt idx="4116">
                  <c:v>-0.235393141669582</c:v>
                </c:pt>
                <c:pt idx="4117">
                  <c:v>-0.268624850257141</c:v>
                </c:pt>
                <c:pt idx="4118">
                  <c:v>-0.25511831303470101</c:v>
                </c:pt>
                <c:pt idx="4119">
                  <c:v>2.71225204256706E-2</c:v>
                </c:pt>
                <c:pt idx="4120">
                  <c:v>8.2578509448221205E-2</c:v>
                </c:pt>
                <c:pt idx="4121">
                  <c:v>2.8111312960637999E-2</c:v>
                </c:pt>
                <c:pt idx="4122">
                  <c:v>4.9037975099880303E-2</c:v>
                </c:pt>
                <c:pt idx="4123">
                  <c:v>3.7461529401275201E-2</c:v>
                </c:pt>
                <c:pt idx="4124">
                  <c:v>7.7542398763304807E-2</c:v>
                </c:pt>
                <c:pt idx="4125">
                  <c:v>7.8812574752532297E-2</c:v>
                </c:pt>
                <c:pt idx="4126">
                  <c:v>9.4979626766324501E-2</c:v>
                </c:pt>
                <c:pt idx="4127">
                  <c:v>5.7839692544039603E-2</c:v>
                </c:pt>
                <c:pt idx="4128">
                  <c:v>8.3869349665902607E-2</c:v>
                </c:pt>
                <c:pt idx="4129">
                  <c:v>7.9196899819453201E-2</c:v>
                </c:pt>
                <c:pt idx="4130">
                  <c:v>0.10515844754708201</c:v>
                </c:pt>
                <c:pt idx="4131">
                  <c:v>9.1302373182937602E-2</c:v>
                </c:pt>
                <c:pt idx="4132">
                  <c:v>0.105202837561027</c:v>
                </c:pt>
                <c:pt idx="4133">
                  <c:v>0.129204380318893</c:v>
                </c:pt>
                <c:pt idx="4134">
                  <c:v>0.16109510797625901</c:v>
                </c:pt>
                <c:pt idx="4135">
                  <c:v>0.11337056052089201</c:v>
                </c:pt>
                <c:pt idx="4136">
                  <c:v>0.14879098492748699</c:v>
                </c:pt>
                <c:pt idx="4137">
                  <c:v>0.121584980332326</c:v>
                </c:pt>
                <c:pt idx="4138">
                  <c:v>9.26471164878062E-2</c:v>
                </c:pt>
                <c:pt idx="4139">
                  <c:v>7.3623072660747094E-2</c:v>
                </c:pt>
                <c:pt idx="4140">
                  <c:v>9.5100500739467103E-2</c:v>
                </c:pt>
                <c:pt idx="4141">
                  <c:v>5.3458892523621002E-2</c:v>
                </c:pt>
                <c:pt idx="4142">
                  <c:v>4.0731606425565801E-2</c:v>
                </c:pt>
                <c:pt idx="4143">
                  <c:v>4.9807761332709401E-2</c:v>
                </c:pt>
                <c:pt idx="4144">
                  <c:v>-5.1044383195722798E-2</c:v>
                </c:pt>
                <c:pt idx="4145">
                  <c:v>-6.7375653405267105E-2</c:v>
                </c:pt>
                <c:pt idx="4146">
                  <c:v>6.4665304239183999E-2</c:v>
                </c:pt>
                <c:pt idx="4147">
                  <c:v>4.6054043961871197E-2</c:v>
                </c:pt>
                <c:pt idx="4148">
                  <c:v>-6.4370658061585397E-3</c:v>
                </c:pt>
                <c:pt idx="4149">
                  <c:v>-2.0487777925110199E-2</c:v>
                </c:pt>
                <c:pt idx="4150">
                  <c:v>6.6323681402467902E-2</c:v>
                </c:pt>
                <c:pt idx="4151">
                  <c:v>7.3262669152477297E-2</c:v>
                </c:pt>
                <c:pt idx="4152">
                  <c:v>4.24151804365289E-2</c:v>
                </c:pt>
                <c:pt idx="4153">
                  <c:v>5.1197299788735301E-2</c:v>
                </c:pt>
                <c:pt idx="4154">
                  <c:v>0.116047503027536</c:v>
                </c:pt>
                <c:pt idx="4155">
                  <c:v>5.6984219324076997E-2</c:v>
                </c:pt>
                <c:pt idx="4156">
                  <c:v>9.43554213398234E-2</c:v>
                </c:pt>
                <c:pt idx="4157">
                  <c:v>2.35432899843874E-2</c:v>
                </c:pt>
                <c:pt idx="4158">
                  <c:v>0.100376476304663</c:v>
                </c:pt>
                <c:pt idx="4159">
                  <c:v>0.115605567241115</c:v>
                </c:pt>
                <c:pt idx="4160">
                  <c:v>0.118865951519511</c:v>
                </c:pt>
                <c:pt idx="4161">
                  <c:v>-1.7567221685177801E-2</c:v>
                </c:pt>
                <c:pt idx="4162">
                  <c:v>8.4404755870205905E-2</c:v>
                </c:pt>
                <c:pt idx="4163">
                  <c:v>5.0469278702181403E-2</c:v>
                </c:pt>
                <c:pt idx="4164">
                  <c:v>7.9020660348427293E-2</c:v>
                </c:pt>
                <c:pt idx="4165">
                  <c:v>0.104877734187835</c:v>
                </c:pt>
                <c:pt idx="4166">
                  <c:v>8.4062461559562596E-2</c:v>
                </c:pt>
                <c:pt idx="4167">
                  <c:v>5.2607344230722601E-2</c:v>
                </c:pt>
                <c:pt idx="4168">
                  <c:v>5.7892610464806898E-2</c:v>
                </c:pt>
                <c:pt idx="4169">
                  <c:v>6.7253471739753198E-2</c:v>
                </c:pt>
                <c:pt idx="4170">
                  <c:v>0.107749518660835</c:v>
                </c:pt>
                <c:pt idx="4171">
                  <c:v>0.14088195826198499</c:v>
                </c:pt>
                <c:pt idx="4172">
                  <c:v>0.16494317008680001</c:v>
                </c:pt>
                <c:pt idx="4173">
                  <c:v>0.11998028996178201</c:v>
                </c:pt>
                <c:pt idx="4174">
                  <c:v>0.14110352203976601</c:v>
                </c:pt>
                <c:pt idx="4175">
                  <c:v>0.14485024311716799</c:v>
                </c:pt>
                <c:pt idx="4176">
                  <c:v>0.208926622507771</c:v>
                </c:pt>
                <c:pt idx="4177">
                  <c:v>0.26486743674837299</c:v>
                </c:pt>
                <c:pt idx="4178">
                  <c:v>0.23486721813610201</c:v>
                </c:pt>
                <c:pt idx="4179">
                  <c:v>0.21208502008539701</c:v>
                </c:pt>
                <c:pt idx="4180">
                  <c:v>0.22741142485000701</c:v>
                </c:pt>
                <c:pt idx="4181">
                  <c:v>0.26408802916705598</c:v>
                </c:pt>
                <c:pt idx="4182">
                  <c:v>0.255419216134608</c:v>
                </c:pt>
                <c:pt idx="4183">
                  <c:v>0.24392554698225399</c:v>
                </c:pt>
                <c:pt idx="4184">
                  <c:v>0.238066597284077</c:v>
                </c:pt>
                <c:pt idx="4185">
                  <c:v>2.6214739917178102E-2</c:v>
                </c:pt>
                <c:pt idx="4186">
                  <c:v>0.102354182150121</c:v>
                </c:pt>
                <c:pt idx="4187">
                  <c:v>5.9480293295792901E-2</c:v>
                </c:pt>
                <c:pt idx="4188">
                  <c:v>6.4034018094606404E-2</c:v>
                </c:pt>
                <c:pt idx="4189">
                  <c:v>7.9460155901590598E-2</c:v>
                </c:pt>
                <c:pt idx="4190">
                  <c:v>0.20626039084039999</c:v>
                </c:pt>
                <c:pt idx="4191">
                  <c:v>0.14306965496551199</c:v>
                </c:pt>
                <c:pt idx="4192">
                  <c:v>0.125538021558734</c:v>
                </c:pt>
                <c:pt idx="4193">
                  <c:v>0.125538021558734</c:v>
                </c:pt>
                <c:pt idx="4194">
                  <c:v>0.16412082813405099</c:v>
                </c:pt>
                <c:pt idx="4195">
                  <c:v>0.117066391924327</c:v>
                </c:pt>
                <c:pt idx="4196">
                  <c:v>0.124363435257452</c:v>
                </c:pt>
                <c:pt idx="4197">
                  <c:v>0.124849026771121</c:v>
                </c:pt>
                <c:pt idx="4198">
                  <c:v>0.134747593086429</c:v>
                </c:pt>
                <c:pt idx="4199">
                  <c:v>8.1176031294350304E-2</c:v>
                </c:pt>
                <c:pt idx="4200">
                  <c:v>0.150766631106108</c:v>
                </c:pt>
                <c:pt idx="4201">
                  <c:v>0.150766631106108</c:v>
                </c:pt>
                <c:pt idx="4202">
                  <c:v>0.231765120581751</c:v>
                </c:pt>
                <c:pt idx="4203">
                  <c:v>0.18956779711886601</c:v>
                </c:pt>
                <c:pt idx="4204">
                  <c:v>0.203851260672271</c:v>
                </c:pt>
                <c:pt idx="4205">
                  <c:v>0.217050084464287</c:v>
                </c:pt>
                <c:pt idx="4206">
                  <c:v>0.24313859561371201</c:v>
                </c:pt>
                <c:pt idx="4207">
                  <c:v>0.21270896252493901</c:v>
                </c:pt>
                <c:pt idx="4208">
                  <c:v>0.20617709200409201</c:v>
                </c:pt>
                <c:pt idx="4209">
                  <c:v>0.190104286839754</c:v>
                </c:pt>
                <c:pt idx="4210">
                  <c:v>0.18378295930357499</c:v>
                </c:pt>
                <c:pt idx="4211">
                  <c:v>0.16739004777628699</c:v>
                </c:pt>
                <c:pt idx="4212">
                  <c:v>0.30229223134993199</c:v>
                </c:pt>
                <c:pt idx="4213">
                  <c:v>0.37664151393788298</c:v>
                </c:pt>
                <c:pt idx="4214">
                  <c:v>0.677589344960291</c:v>
                </c:pt>
                <c:pt idx="4215">
                  <c:v>0.677589344960291</c:v>
                </c:pt>
                <c:pt idx="4216">
                  <c:v>0.68135345941310499</c:v>
                </c:pt>
                <c:pt idx="4217">
                  <c:v>0.67573392051435299</c:v>
                </c:pt>
                <c:pt idx="4218">
                  <c:v>0.67573392051435299</c:v>
                </c:pt>
                <c:pt idx="4219">
                  <c:v>0.65404385234101103</c:v>
                </c:pt>
                <c:pt idx="4220">
                  <c:v>0.65404385234101103</c:v>
                </c:pt>
                <c:pt idx="4221">
                  <c:v>0.63904247735147302</c:v>
                </c:pt>
                <c:pt idx="4222">
                  <c:v>0.62044827884143305</c:v>
                </c:pt>
                <c:pt idx="4223">
                  <c:v>0.62603777040886099</c:v>
                </c:pt>
                <c:pt idx="4224">
                  <c:v>0.63587575280970299</c:v>
                </c:pt>
                <c:pt idx="4225">
                  <c:v>0.55234780568529696</c:v>
                </c:pt>
                <c:pt idx="4226">
                  <c:v>0.55969704810781096</c:v>
                </c:pt>
                <c:pt idx="4227">
                  <c:v>1.33525954317281E-3</c:v>
                </c:pt>
                <c:pt idx="4228">
                  <c:v>-3.8264484579026897E-2</c:v>
                </c:pt>
                <c:pt idx="4229">
                  <c:v>-2.8310759693539402E-3</c:v>
                </c:pt>
                <c:pt idx="4230">
                  <c:v>-2.8036433165322599E-2</c:v>
                </c:pt>
                <c:pt idx="4231">
                  <c:v>-4.51926316441311E-2</c:v>
                </c:pt>
                <c:pt idx="4232">
                  <c:v>-7.2650063805273293E-2</c:v>
                </c:pt>
                <c:pt idx="4233">
                  <c:v>-5.9091848872477599E-2</c:v>
                </c:pt>
                <c:pt idx="4234">
                  <c:v>-6.0078991537615999E-2</c:v>
                </c:pt>
                <c:pt idx="4235">
                  <c:v>-5.23537706323269E-2</c:v>
                </c:pt>
                <c:pt idx="4236">
                  <c:v>-5.1932705610100598E-2</c:v>
                </c:pt>
                <c:pt idx="4237">
                  <c:v>-4.5787145922753403E-2</c:v>
                </c:pt>
                <c:pt idx="4238">
                  <c:v>-9.0246610468416005E-2</c:v>
                </c:pt>
                <c:pt idx="4239">
                  <c:v>-6.5408849794552804E-2</c:v>
                </c:pt>
                <c:pt idx="4240">
                  <c:v>-7.8085251231399394E-2</c:v>
                </c:pt>
                <c:pt idx="4241">
                  <c:v>-8.7255644071197305E-2</c:v>
                </c:pt>
                <c:pt idx="4242">
                  <c:v>-4.5703947520840699E-2</c:v>
                </c:pt>
                <c:pt idx="4243">
                  <c:v>-6.4858860561916407E-2</c:v>
                </c:pt>
                <c:pt idx="4244">
                  <c:v>-4.0058528028667099E-2</c:v>
                </c:pt>
                <c:pt idx="4245">
                  <c:v>-4.14317212232466E-2</c:v>
                </c:pt>
                <c:pt idx="4246">
                  <c:v>-7.5290726744860301E-2</c:v>
                </c:pt>
                <c:pt idx="4247">
                  <c:v>-7.5290726744860301E-2</c:v>
                </c:pt>
                <c:pt idx="4248">
                  <c:v>-7.5290726744860301E-2</c:v>
                </c:pt>
                <c:pt idx="4249">
                  <c:v>-5.8051938583450501E-2</c:v>
                </c:pt>
                <c:pt idx="4250">
                  <c:v>-7.1761268966818101E-2</c:v>
                </c:pt>
                <c:pt idx="4251">
                  <c:v>-4.2216581616853099E-2</c:v>
                </c:pt>
                <c:pt idx="4252">
                  <c:v>-4.5466888664667998E-2</c:v>
                </c:pt>
                <c:pt idx="4253">
                  <c:v>-2.4441844505917298E-2</c:v>
                </c:pt>
                <c:pt idx="4254">
                  <c:v>-4.56282274803681E-2</c:v>
                </c:pt>
                <c:pt idx="4255">
                  <c:v>-4.1943200859338697E-2</c:v>
                </c:pt>
                <c:pt idx="4256">
                  <c:v>-5.1135613653333599E-2</c:v>
                </c:pt>
                <c:pt idx="4257">
                  <c:v>-0.16015287844819001</c:v>
                </c:pt>
                <c:pt idx="4258" formatCode="0.00E+00">
                  <c:v>-7.2773413595039705E-4</c:v>
                </c:pt>
                <c:pt idx="4259">
                  <c:v>2.0545423926699301E-2</c:v>
                </c:pt>
                <c:pt idx="4260" formatCode="0.00E+00">
                  <c:v>-4.7316329387219601E-2</c:v>
                </c:pt>
                <c:pt idx="4261">
                  <c:v>-4.6794535664857501E-2</c:v>
                </c:pt>
                <c:pt idx="4262">
                  <c:v>-6.5576565754817295E-2</c:v>
                </c:pt>
                <c:pt idx="4263">
                  <c:v>-4.5265563810055198E-3</c:v>
                </c:pt>
                <c:pt idx="4264">
                  <c:v>-5.6459463567455296E-3</c:v>
                </c:pt>
                <c:pt idx="4265">
                  <c:v>0.13206558493133699</c:v>
                </c:pt>
                <c:pt idx="4266">
                  <c:v>0.11822254828935599</c:v>
                </c:pt>
                <c:pt idx="4267">
                  <c:v>9.5804664354152094E-2</c:v>
                </c:pt>
                <c:pt idx="4268">
                  <c:v>8.9791717926031203E-2</c:v>
                </c:pt>
                <c:pt idx="4269">
                  <c:v>0.154102695134088</c:v>
                </c:pt>
                <c:pt idx="4270">
                  <c:v>9.0013383267344392E-3</c:v>
                </c:pt>
                <c:pt idx="4271">
                  <c:v>3.6165056295375697E-2</c:v>
                </c:pt>
                <c:pt idx="4272">
                  <c:v>-1.56087909540534E-2</c:v>
                </c:pt>
                <c:pt idx="4273">
                  <c:v>6.7855022687756505E-2</c:v>
                </c:pt>
                <c:pt idx="4274">
                  <c:v>3.0913165437194499E-2</c:v>
                </c:pt>
                <c:pt idx="4275">
                  <c:v>4.4442672307205097E-2</c:v>
                </c:pt>
                <c:pt idx="4276">
                  <c:v>-1.6046638374782499E-2</c:v>
                </c:pt>
                <c:pt idx="4277">
                  <c:v>-7.5578714787406701E-2</c:v>
                </c:pt>
                <c:pt idx="4278">
                  <c:v>-5.7999731936479698E-2</c:v>
                </c:pt>
                <c:pt idx="4279">
                  <c:v>-1.9202357166952101E-2</c:v>
                </c:pt>
                <c:pt idx="4280">
                  <c:v>-7.2914469915079397E-2</c:v>
                </c:pt>
                <c:pt idx="4281">
                  <c:v>1.07363760228869E-2</c:v>
                </c:pt>
                <c:pt idx="4282">
                  <c:v>1.07363760228869E-2</c:v>
                </c:pt>
                <c:pt idx="4283">
                  <c:v>1.38743513628514E-2</c:v>
                </c:pt>
                <c:pt idx="4284">
                  <c:v>-2.8809586951086898E-2</c:v>
                </c:pt>
                <c:pt idx="4285">
                  <c:v>2.32585349900165E-2</c:v>
                </c:pt>
                <c:pt idx="4286">
                  <c:v>1.56643929267552E-2</c:v>
                </c:pt>
                <c:pt idx="4287">
                  <c:v>3.9748534936231601E-2</c:v>
                </c:pt>
                <c:pt idx="4288">
                  <c:v>-3.6253807742473401E-2</c:v>
                </c:pt>
                <c:pt idx="4289">
                  <c:v>-4.8851910674492897E-2</c:v>
                </c:pt>
                <c:pt idx="4290">
                  <c:v>-5.1020692659974498E-2</c:v>
                </c:pt>
                <c:pt idx="4291">
                  <c:v>-6.3256788523518001E-2</c:v>
                </c:pt>
                <c:pt idx="4292">
                  <c:v>-7.2295725071689104E-2</c:v>
                </c:pt>
                <c:pt idx="4293">
                  <c:v>-7.5774467698213003E-3</c:v>
                </c:pt>
                <c:pt idx="4294">
                  <c:v>-2.65152251169797E-2</c:v>
                </c:pt>
                <c:pt idx="4295" formatCode="0.00E+00">
                  <c:v>1.9470244066765999E-4</c:v>
                </c:pt>
                <c:pt idx="4296">
                  <c:v>6.3975345058093699E-3</c:v>
                </c:pt>
                <c:pt idx="4297" formatCode="0.00E+00">
                  <c:v>2.9758422441943299E-3</c:v>
                </c:pt>
                <c:pt idx="4298">
                  <c:v>-1.53000018382294E-2</c:v>
                </c:pt>
                <c:pt idx="4299">
                  <c:v>2.36944801329197E-2</c:v>
                </c:pt>
                <c:pt idx="4300">
                  <c:v>9.6289370910118601E-3</c:v>
                </c:pt>
                <c:pt idx="4301">
                  <c:v>3.4225088729509599E-2</c:v>
                </c:pt>
                <c:pt idx="4302">
                  <c:v>5.4099335696371001E-2</c:v>
                </c:pt>
                <c:pt idx="4303">
                  <c:v>-7.9809260841161495E-2</c:v>
                </c:pt>
                <c:pt idx="4304">
                  <c:v>2.1095459441193799E-3</c:v>
                </c:pt>
                <c:pt idx="4305">
                  <c:v>3.3861173569886598E-2</c:v>
                </c:pt>
                <c:pt idx="4306">
                  <c:v>-1.35310855845969E-2</c:v>
                </c:pt>
                <c:pt idx="4307">
                  <c:v>-4.2328405324439003E-2</c:v>
                </c:pt>
                <c:pt idx="4308">
                  <c:v>-5.24747859068663E-2</c:v>
                </c:pt>
                <c:pt idx="4309">
                  <c:v>-6.6263579664213701E-2</c:v>
                </c:pt>
                <c:pt idx="4310">
                  <c:v>-5.0891294780611898E-2</c:v>
                </c:pt>
                <c:pt idx="4311">
                  <c:v>-3.9388502054960202E-2</c:v>
                </c:pt>
                <c:pt idx="4312">
                  <c:v>2.6204250613199799E-3</c:v>
                </c:pt>
                <c:pt idx="4313">
                  <c:v>-2.55453273688219E-2</c:v>
                </c:pt>
                <c:pt idx="4314">
                  <c:v>-5.6807003583738198E-2</c:v>
                </c:pt>
                <c:pt idx="4315">
                  <c:v>-2.5779763049078499E-2</c:v>
                </c:pt>
                <c:pt idx="4316">
                  <c:v>-2.5434482754016201E-2</c:v>
                </c:pt>
                <c:pt idx="4317">
                  <c:v>-3.3443033393002003E-2</c:v>
                </c:pt>
                <c:pt idx="4318">
                  <c:v>-1.9382177207232398E-2</c:v>
                </c:pt>
                <c:pt idx="4319">
                  <c:v>-5.7865664881499003E-2</c:v>
                </c:pt>
                <c:pt idx="4320">
                  <c:v>-7.2129027083334104E-3</c:v>
                </c:pt>
                <c:pt idx="4321">
                  <c:v>-6.9484686315080396E-2</c:v>
                </c:pt>
                <c:pt idx="4322">
                  <c:v>-1.14880190863273E-2</c:v>
                </c:pt>
                <c:pt idx="4323">
                  <c:v>-4.3492145493200199E-2</c:v>
                </c:pt>
                <c:pt idx="4324" formatCode="0.00E+00">
                  <c:v>1.5067968497151001E-4</c:v>
                </c:pt>
                <c:pt idx="4325">
                  <c:v>5.4584624934614903E-3</c:v>
                </c:pt>
                <c:pt idx="4326" formatCode="0.00E+00">
                  <c:v>4.4297565579570902E-2</c:v>
                </c:pt>
                <c:pt idx="4327">
                  <c:v>6.5622154932412002E-3</c:v>
                </c:pt>
                <c:pt idx="4328">
                  <c:v>2.2784756164474201E-2</c:v>
                </c:pt>
                <c:pt idx="4329">
                  <c:v>2.0664487171313702E-2</c:v>
                </c:pt>
                <c:pt idx="4330">
                  <c:v>7.8373299167204105E-2</c:v>
                </c:pt>
                <c:pt idx="4331">
                  <c:v>2.12045755969907E-2</c:v>
                </c:pt>
                <c:pt idx="4332">
                  <c:v>2.6331834082156998E-2</c:v>
                </c:pt>
                <c:pt idx="4333">
                  <c:v>1.84001090477399E-2</c:v>
                </c:pt>
                <c:pt idx="4334" formatCode="0.00E+00">
                  <c:v>1.7994373162632999E-6</c:v>
                </c:pt>
                <c:pt idx="4335">
                  <c:v>1.72281091267696E-2</c:v>
                </c:pt>
                <c:pt idx="4336" formatCode="0.00E+00">
                  <c:v>3.9814266183995001E-2</c:v>
                </c:pt>
                <c:pt idx="4337">
                  <c:v>3.04006373299372E-2</c:v>
                </c:pt>
                <c:pt idx="4338">
                  <c:v>3.0476234814300299E-2</c:v>
                </c:pt>
                <c:pt idx="4339">
                  <c:v>2.32795095685767E-3</c:v>
                </c:pt>
                <c:pt idx="4340">
                  <c:v>-1.3325622399998601E-2</c:v>
                </c:pt>
                <c:pt idx="4341">
                  <c:v>1.4671360950762401E-2</c:v>
                </c:pt>
                <c:pt idx="4342">
                  <c:v>1.6608724983029701E-2</c:v>
                </c:pt>
                <c:pt idx="4343">
                  <c:v>7.1018287915016699E-3</c:v>
                </c:pt>
                <c:pt idx="4344">
                  <c:v>-4.3963138775186998E-3</c:v>
                </c:pt>
                <c:pt idx="4345">
                  <c:v>9.0531135406322003E-3</c:v>
                </c:pt>
                <c:pt idx="4346">
                  <c:v>3.7975693529616203E-2</c:v>
                </c:pt>
                <c:pt idx="4347">
                  <c:v>4.1759188107025801E-2</c:v>
                </c:pt>
                <c:pt idx="4348">
                  <c:v>-5.98309827686849E-3</c:v>
                </c:pt>
                <c:pt idx="4349">
                  <c:v>-1.92955887829326E-2</c:v>
                </c:pt>
                <c:pt idx="4350">
                  <c:v>-1.1937138610657899E-2</c:v>
                </c:pt>
                <c:pt idx="4351">
                  <c:v>1.2475030256303201E-2</c:v>
                </c:pt>
                <c:pt idx="4352">
                  <c:v>8.3302535370759403E-3</c:v>
                </c:pt>
                <c:pt idx="4353">
                  <c:v>5.2944859597879597E-2</c:v>
                </c:pt>
                <c:pt idx="4354">
                  <c:v>6.6508603791580495E-2</c:v>
                </c:pt>
                <c:pt idx="4355">
                  <c:v>9.8054846671372806E-2</c:v>
                </c:pt>
                <c:pt idx="4356">
                  <c:v>1.6996938867610299E-2</c:v>
                </c:pt>
                <c:pt idx="4357">
                  <c:v>-2.8389076138859801E-2</c:v>
                </c:pt>
                <c:pt idx="4358">
                  <c:v>-9.5953581603158394E-2</c:v>
                </c:pt>
                <c:pt idx="4359">
                  <c:v>-9.2218475345201098E-2</c:v>
                </c:pt>
                <c:pt idx="4360">
                  <c:v>-7.9822648665277704E-2</c:v>
                </c:pt>
                <c:pt idx="4361">
                  <c:v>-6.3600852899329E-2</c:v>
                </c:pt>
                <c:pt idx="4362">
                  <c:v>-6.1625019569298001E-2</c:v>
                </c:pt>
                <c:pt idx="4363">
                  <c:v>-7.5270443690710703E-2</c:v>
                </c:pt>
                <c:pt idx="4364">
                  <c:v>-8.5125348086035404E-2</c:v>
                </c:pt>
                <c:pt idx="4365">
                  <c:v>-0.109271278100421</c:v>
                </c:pt>
                <c:pt idx="4366">
                  <c:v>-8.9926987979947498E-2</c:v>
                </c:pt>
                <c:pt idx="4367">
                  <c:v>-2.05378431379106E-2</c:v>
                </c:pt>
                <c:pt idx="4368">
                  <c:v>-4.4608148076103298E-2</c:v>
                </c:pt>
                <c:pt idx="4369">
                  <c:v>-5.71540898520062E-2</c:v>
                </c:pt>
                <c:pt idx="4370">
                  <c:v>-4.4608148076103298E-2</c:v>
                </c:pt>
                <c:pt idx="4371">
                  <c:v>-5.71540898520062E-2</c:v>
                </c:pt>
                <c:pt idx="4372">
                  <c:v>-0.127076724631523</c:v>
                </c:pt>
                <c:pt idx="4373">
                  <c:v>-0.12141187183162799</c:v>
                </c:pt>
                <c:pt idx="4374">
                  <c:v>-0.127827179504482</c:v>
                </c:pt>
                <c:pt idx="4375">
                  <c:v>-0.12800643966831801</c:v>
                </c:pt>
                <c:pt idx="4376">
                  <c:v>-0.11072307064053299</c:v>
                </c:pt>
                <c:pt idx="4377">
                  <c:v>-6.98357168664549E-2</c:v>
                </c:pt>
                <c:pt idx="4378">
                  <c:v>-7.4591093190942301E-2</c:v>
                </c:pt>
                <c:pt idx="4379">
                  <c:v>-7.7014003983508106E-2</c:v>
                </c:pt>
                <c:pt idx="4380">
                  <c:v>-8.7788657129363998E-2</c:v>
                </c:pt>
                <c:pt idx="4381">
                  <c:v>-1.09354442006603E-2</c:v>
                </c:pt>
                <c:pt idx="4382">
                  <c:v>-6.4404224428413495E-2</c:v>
                </c:pt>
                <c:pt idx="4383">
                  <c:v>-4.5085182650856898E-2</c:v>
                </c:pt>
                <c:pt idx="4384">
                  <c:v>6.5676683237093095E-2</c:v>
                </c:pt>
                <c:pt idx="4385">
                  <c:v>5.8477045390210099E-2</c:v>
                </c:pt>
                <c:pt idx="4386">
                  <c:v>3.6594004589171003E-2</c:v>
                </c:pt>
                <c:pt idx="4387">
                  <c:v>6.9092039650943696E-2</c:v>
                </c:pt>
                <c:pt idx="4388">
                  <c:v>3.7712752678126002E-2</c:v>
                </c:pt>
                <c:pt idx="4389">
                  <c:v>2.1226597668392699E-2</c:v>
                </c:pt>
                <c:pt idx="4390">
                  <c:v>-3.0834638282228799E-3</c:v>
                </c:pt>
                <c:pt idx="4391">
                  <c:v>5.6131311075271598E-2</c:v>
                </c:pt>
                <c:pt idx="4392">
                  <c:v>5.6131311075271903E-2</c:v>
                </c:pt>
                <c:pt idx="4393">
                  <c:v>-4.6860043356910996E-3</c:v>
                </c:pt>
                <c:pt idx="4394">
                  <c:v>-0.120134286162948</c:v>
                </c:pt>
                <c:pt idx="4395">
                  <c:v>1.5957902447303701E-2</c:v>
                </c:pt>
                <c:pt idx="4396">
                  <c:v>5.7690633616052901E-2</c:v>
                </c:pt>
                <c:pt idx="4397">
                  <c:v>6.7168471028171403E-2</c:v>
                </c:pt>
                <c:pt idx="4398">
                  <c:v>4.2699607421102299E-2</c:v>
                </c:pt>
                <c:pt idx="4399">
                  <c:v>2.7130713869411901E-2</c:v>
                </c:pt>
                <c:pt idx="4400">
                  <c:v>-8.1538796471155098E-2</c:v>
                </c:pt>
                <c:pt idx="4401">
                  <c:v>-7.6531626700894195E-2</c:v>
                </c:pt>
                <c:pt idx="4402">
                  <c:v>-0.20521828242701201</c:v>
                </c:pt>
                <c:pt idx="4403">
                  <c:v>-8.2024195485906004E-2</c:v>
                </c:pt>
                <c:pt idx="4404">
                  <c:v>-7.7084350943072699E-2</c:v>
                </c:pt>
                <c:pt idx="4405">
                  <c:v>-9.5863611745714103E-2</c:v>
                </c:pt>
                <c:pt idx="4406">
                  <c:v>-0.107402706642469</c:v>
                </c:pt>
                <c:pt idx="4407">
                  <c:v>-3.6319388096425598E-2</c:v>
                </c:pt>
                <c:pt idx="4408">
                  <c:v>-4.8006788880330997E-2</c:v>
                </c:pt>
                <c:pt idx="4409">
                  <c:v>-8.6547658122061805E-2</c:v>
                </c:pt>
                <c:pt idx="4410">
                  <c:v>-4.0460112415881197E-2</c:v>
                </c:pt>
                <c:pt idx="4411">
                  <c:v>-5.2412103884638503E-2</c:v>
                </c:pt>
                <c:pt idx="4412">
                  <c:v>-9.0044781500787402E-2</c:v>
                </c:pt>
                <c:pt idx="4413">
                  <c:v>-9.0044781500787402E-2</c:v>
                </c:pt>
                <c:pt idx="4414">
                  <c:v>-3.5440712412169099E-3</c:v>
                </c:pt>
                <c:pt idx="4415">
                  <c:v>1.7699819096223399E-2</c:v>
                </c:pt>
                <c:pt idx="4416">
                  <c:v>-4.9916491077679898E-2</c:v>
                </c:pt>
                <c:pt idx="4417">
                  <c:v>1.0009638035600199E-2</c:v>
                </c:pt>
                <c:pt idx="4418">
                  <c:v>-3.4168815336347302E-2</c:v>
                </c:pt>
                <c:pt idx="4419">
                  <c:v>-9.9741704449482996E-3</c:v>
                </c:pt>
                <c:pt idx="4420">
                  <c:v>-9.9741704449482996E-3</c:v>
                </c:pt>
                <c:pt idx="4421">
                  <c:v>2.85531404387122E-2</c:v>
                </c:pt>
                <c:pt idx="4422">
                  <c:v>2.09752269708634E-2</c:v>
                </c:pt>
                <c:pt idx="4423">
                  <c:v>2.2012104259960301E-2</c:v>
                </c:pt>
                <c:pt idx="4424">
                  <c:v>-5.5501655055283303E-3</c:v>
                </c:pt>
                <c:pt idx="4425">
                  <c:v>-3.3068260562255598E-2</c:v>
                </c:pt>
                <c:pt idx="4426">
                  <c:v>-6.7949995065028607E-2</c:v>
                </c:pt>
                <c:pt idx="4427">
                  <c:v>-5.3394534983076801E-2</c:v>
                </c:pt>
                <c:pt idx="4428">
                  <c:v>-7.7390889003645394E-2</c:v>
                </c:pt>
                <c:pt idx="4429">
                  <c:v>-0.13487475091328999</c:v>
                </c:pt>
                <c:pt idx="4430">
                  <c:v>-0.13487475091328999</c:v>
                </c:pt>
                <c:pt idx="4431">
                  <c:v>-6.1844483966566603E-2</c:v>
                </c:pt>
                <c:pt idx="4432">
                  <c:v>-6.1844483966566603E-2</c:v>
                </c:pt>
                <c:pt idx="4433">
                  <c:v>-0.102568953771443</c:v>
                </c:pt>
                <c:pt idx="4434">
                  <c:v>-0.120475812735305</c:v>
                </c:pt>
                <c:pt idx="4435">
                  <c:v>-8.8591404714828098E-2</c:v>
                </c:pt>
                <c:pt idx="4436">
                  <c:v>-0.112670165788126</c:v>
                </c:pt>
                <c:pt idx="4437">
                  <c:v>-0.106511881986075</c:v>
                </c:pt>
                <c:pt idx="4438">
                  <c:v>-0.118868742625414</c:v>
                </c:pt>
                <c:pt idx="4439">
                  <c:v>-0.12846889454879401</c:v>
                </c:pt>
                <c:pt idx="4440">
                  <c:v>-0.12846889454879401</c:v>
                </c:pt>
                <c:pt idx="4441">
                  <c:v>-8.7683829380931E-2</c:v>
                </c:pt>
                <c:pt idx="4442">
                  <c:v>-0.100666761637799</c:v>
                </c:pt>
                <c:pt idx="4443">
                  <c:v>-3.3809091281788099E-2</c:v>
                </c:pt>
                <c:pt idx="4444">
                  <c:v>-5.2058366537352997E-2</c:v>
                </c:pt>
                <c:pt idx="4445">
                  <c:v>-6.7156663319684506E-2</c:v>
                </c:pt>
                <c:pt idx="4446">
                  <c:v>3.1051459455748699E-2</c:v>
                </c:pt>
                <c:pt idx="4447">
                  <c:v>-3.8093929708105503E-2</c:v>
                </c:pt>
                <c:pt idx="4448">
                  <c:v>3.7861420657230499E-2</c:v>
                </c:pt>
                <c:pt idx="4449">
                  <c:v>2.8672904658977E-2</c:v>
                </c:pt>
                <c:pt idx="4450">
                  <c:v>1.0448165977594501E-3</c:v>
                </c:pt>
                <c:pt idx="4451">
                  <c:v>1.3594018218761E-3</c:v>
                </c:pt>
                <c:pt idx="4452">
                  <c:v>2.0544228669141899E-2</c:v>
                </c:pt>
                <c:pt idx="4453">
                  <c:v>1.35336390871287E-2</c:v>
                </c:pt>
                <c:pt idx="4454">
                  <c:v>-9.29425524293492E-3</c:v>
                </c:pt>
                <c:pt idx="4455">
                  <c:v>-3.43666680861014E-2</c:v>
                </c:pt>
                <c:pt idx="4456">
                  <c:v>7.0991124115862203E-3</c:v>
                </c:pt>
                <c:pt idx="4457">
                  <c:v>-0.12659397972290101</c:v>
                </c:pt>
                <c:pt idx="4458">
                  <c:v>-7.0194884491010898E-2</c:v>
                </c:pt>
                <c:pt idx="4459">
                  <c:v>-7.3925925887217803E-2</c:v>
                </c:pt>
                <c:pt idx="4460">
                  <c:v>-6.0986435765961897E-2</c:v>
                </c:pt>
                <c:pt idx="4461">
                  <c:v>-9.2154498827226899E-2</c:v>
                </c:pt>
                <c:pt idx="4462">
                  <c:v>-1.9365664938432298E-2</c:v>
                </c:pt>
                <c:pt idx="4463">
                  <c:v>-8.4790142267313101E-2</c:v>
                </c:pt>
                <c:pt idx="4464">
                  <c:v>-5.4171599930716602E-2</c:v>
                </c:pt>
                <c:pt idx="4465">
                  <c:v>-0.100948205294418</c:v>
                </c:pt>
                <c:pt idx="4466">
                  <c:v>-3.0739639299549301E-2</c:v>
                </c:pt>
                <c:pt idx="4467">
                  <c:v>-3.8917881325319703E-2</c:v>
                </c:pt>
                <c:pt idx="4468">
                  <c:v>-2.32103757879253E-2</c:v>
                </c:pt>
                <c:pt idx="4469">
                  <c:v>-2.1333847814400699E-2</c:v>
                </c:pt>
                <c:pt idx="4470">
                  <c:v>3.6662865292112101E-2</c:v>
                </c:pt>
                <c:pt idx="4471">
                  <c:v>-7.2968811414727497E-2</c:v>
                </c:pt>
                <c:pt idx="4472">
                  <c:v>-7.2968811414727497E-2</c:v>
                </c:pt>
                <c:pt idx="4473">
                  <c:v>-8.2455824934225305E-2</c:v>
                </c:pt>
                <c:pt idx="4474">
                  <c:v>-8.9924250727991303E-2</c:v>
                </c:pt>
                <c:pt idx="4475">
                  <c:v>-0.104648827007669</c:v>
                </c:pt>
                <c:pt idx="4476">
                  <c:v>-0.135753601429175</c:v>
                </c:pt>
                <c:pt idx="4477">
                  <c:v>-2.7839961597522601E-2</c:v>
                </c:pt>
                <c:pt idx="4478">
                  <c:v>-6.0375785668722301E-2</c:v>
                </c:pt>
                <c:pt idx="4479">
                  <c:v>-2.66667389667762E-2</c:v>
                </c:pt>
                <c:pt idx="4480">
                  <c:v>-1.0497364270599399E-2</c:v>
                </c:pt>
                <c:pt idx="4481">
                  <c:v>9.3100159056782594E-3</c:v>
                </c:pt>
                <c:pt idx="4482">
                  <c:v>1.9476108630153099E-2</c:v>
                </c:pt>
                <c:pt idx="4483">
                  <c:v>1.3263690250637701E-3</c:v>
                </c:pt>
                <c:pt idx="4484">
                  <c:v>-8.3128155096552307E-3</c:v>
                </c:pt>
                <c:pt idx="4485">
                  <c:v>1.6357533626460499E-2</c:v>
                </c:pt>
                <c:pt idx="4486">
                  <c:v>-1.9834695228358699E-2</c:v>
                </c:pt>
                <c:pt idx="4487">
                  <c:v>1.7442138167057E-2</c:v>
                </c:pt>
                <c:pt idx="4488">
                  <c:v>1.43840364077718E-2</c:v>
                </c:pt>
                <c:pt idx="4489">
                  <c:v>7.3735585599222095E-2</c:v>
                </c:pt>
                <c:pt idx="4490">
                  <c:v>-7.3307535444422298E-3</c:v>
                </c:pt>
                <c:pt idx="4491">
                  <c:v>4.4003874131979703E-2</c:v>
                </c:pt>
                <c:pt idx="4492">
                  <c:v>6.5203320258674993E-2</c:v>
                </c:pt>
                <c:pt idx="4493">
                  <c:v>0.10819036682401301</c:v>
                </c:pt>
                <c:pt idx="4494">
                  <c:v>0.102059484410142</c:v>
                </c:pt>
                <c:pt idx="4495">
                  <c:v>9.1294471060266502E-2</c:v>
                </c:pt>
                <c:pt idx="4496">
                  <c:v>7.7706567106027899E-2</c:v>
                </c:pt>
                <c:pt idx="4497">
                  <c:v>0.104763054363103</c:v>
                </c:pt>
                <c:pt idx="4498">
                  <c:v>8.1514077953856096E-2</c:v>
                </c:pt>
                <c:pt idx="4499">
                  <c:v>9.3908789863412695E-2</c:v>
                </c:pt>
                <c:pt idx="4500">
                  <c:v>0.13243118376576299</c:v>
                </c:pt>
                <c:pt idx="4501">
                  <c:v>0.216057372630821</c:v>
                </c:pt>
                <c:pt idx="4502">
                  <c:v>0.18983711767709699</c:v>
                </c:pt>
                <c:pt idx="4503">
                  <c:v>0.229486892223429</c:v>
                </c:pt>
                <c:pt idx="4504">
                  <c:v>0.20832735588967299</c:v>
                </c:pt>
                <c:pt idx="4505">
                  <c:v>0.20954038987571999</c:v>
                </c:pt>
                <c:pt idx="4506">
                  <c:v>0.19174233788157</c:v>
                </c:pt>
                <c:pt idx="4507">
                  <c:v>0.209554860752029</c:v>
                </c:pt>
                <c:pt idx="4508">
                  <c:v>0.192319240232244</c:v>
                </c:pt>
                <c:pt idx="4509">
                  <c:v>0.21955160033802401</c:v>
                </c:pt>
                <c:pt idx="4510">
                  <c:v>0.17135465915311901</c:v>
                </c:pt>
                <c:pt idx="4511">
                  <c:v>0.26064417931169598</c:v>
                </c:pt>
                <c:pt idx="4512">
                  <c:v>0.247566958047753</c:v>
                </c:pt>
                <c:pt idx="4513">
                  <c:v>0.22305168871178699</c:v>
                </c:pt>
                <c:pt idx="4514">
                  <c:v>0.30660180961919398</c:v>
                </c:pt>
                <c:pt idx="4515">
                  <c:v>0.31513028392220099</c:v>
                </c:pt>
                <c:pt idx="4516">
                  <c:v>0.199689696494393</c:v>
                </c:pt>
                <c:pt idx="4517">
                  <c:v>0.13434496642087901</c:v>
                </c:pt>
                <c:pt idx="4518">
                  <c:v>0.145901781553501</c:v>
                </c:pt>
                <c:pt idx="4519">
                  <c:v>0.17160996494989</c:v>
                </c:pt>
                <c:pt idx="4520">
                  <c:v>0.14925288780125201</c:v>
                </c:pt>
                <c:pt idx="4521">
                  <c:v>0.19941320358112799</c:v>
                </c:pt>
                <c:pt idx="4522">
                  <c:v>0.25819067885808</c:v>
                </c:pt>
                <c:pt idx="4523">
                  <c:v>0.27167225584913601</c:v>
                </c:pt>
                <c:pt idx="4524">
                  <c:v>0.22436727553240499</c:v>
                </c:pt>
                <c:pt idx="4525">
                  <c:v>0.21533356624753899</c:v>
                </c:pt>
                <c:pt idx="4526">
                  <c:v>3.5440712412169099E-3</c:v>
                </c:pt>
                <c:pt idx="4527">
                  <c:v>-1.7699819096223399E-2</c:v>
                </c:pt>
                <c:pt idx="4528">
                  <c:v>3.9406672131737201E-2</c:v>
                </c:pt>
                <c:pt idx="4529">
                  <c:v>1.6740467417468701E-3</c:v>
                </c:pt>
                <c:pt idx="4530">
                  <c:v>3.4069420300836199E-2</c:v>
                </c:pt>
                <c:pt idx="4531">
                  <c:v>3.4069420300836199E-2</c:v>
                </c:pt>
                <c:pt idx="4532">
                  <c:v>9.7122066961073006E-2</c:v>
                </c:pt>
                <c:pt idx="4533">
                  <c:v>4.4027948241448497E-2</c:v>
                </c:pt>
                <c:pt idx="4534">
                  <c:v>4.2320601946379897E-2</c:v>
                </c:pt>
                <c:pt idx="4535">
                  <c:v>5.5904265932913803E-2</c:v>
                </c:pt>
                <c:pt idx="4536">
                  <c:v>7.3361813774923401E-2</c:v>
                </c:pt>
                <c:pt idx="4537">
                  <c:v>6.6797910165635702E-2</c:v>
                </c:pt>
                <c:pt idx="4538">
                  <c:v>8.9540515052071307E-2</c:v>
                </c:pt>
                <c:pt idx="4539">
                  <c:v>-2.05301067760854E-2</c:v>
                </c:pt>
                <c:pt idx="4540">
                  <c:v>1.96012245885566E-2</c:v>
                </c:pt>
                <c:pt idx="4541">
                  <c:v>-3.6730767197530101E-2</c:v>
                </c:pt>
                <c:pt idx="4542">
                  <c:v>1.6051536183728701E-2</c:v>
                </c:pt>
                <c:pt idx="4543">
                  <c:v>-1.7637552877077502E-2</c:v>
                </c:pt>
                <c:pt idx="4544">
                  <c:v>9.9249661771891803E-3</c:v>
                </c:pt>
                <c:pt idx="4545">
                  <c:v>-6.2508205642115497E-2</c:v>
                </c:pt>
                <c:pt idx="4546">
                  <c:v>3.2609492109099102E-2</c:v>
                </c:pt>
                <c:pt idx="4547">
                  <c:v>3.2609492109099102E-2</c:v>
                </c:pt>
                <c:pt idx="4548">
                  <c:v>2.5893874695307399E-2</c:v>
                </c:pt>
                <c:pt idx="4549">
                  <c:v>7.8257497894078602E-3</c:v>
                </c:pt>
                <c:pt idx="4550">
                  <c:v>9.00028145520477E-2</c:v>
                </c:pt>
                <c:pt idx="4551">
                  <c:v>3.5298735640260898E-2</c:v>
                </c:pt>
                <c:pt idx="4552">
                  <c:v>1.74006891033886E-2</c:v>
                </c:pt>
                <c:pt idx="4553">
                  <c:v>1.4938846984700899E-2</c:v>
                </c:pt>
                <c:pt idx="4554">
                  <c:v>1.8267820474415701E-3</c:v>
                </c:pt>
                <c:pt idx="4555">
                  <c:v>3.1595741353377303E-2</c:v>
                </c:pt>
                <c:pt idx="4556">
                  <c:v>3.779880828137E-2</c:v>
                </c:pt>
                <c:pt idx="4557">
                  <c:v>6.0431458279307002E-2</c:v>
                </c:pt>
                <c:pt idx="4558">
                  <c:v>2.2519354738567299E-2</c:v>
                </c:pt>
                <c:pt idx="4559">
                  <c:v>6.9409175281102797E-2</c:v>
                </c:pt>
                <c:pt idx="4560">
                  <c:v>1.7776766615398901E-2</c:v>
                </c:pt>
                <c:pt idx="4561">
                  <c:v>3.7123486132016201E-2</c:v>
                </c:pt>
                <c:pt idx="4562">
                  <c:v>3.8637382800189503E-2</c:v>
                </c:pt>
                <c:pt idx="4563">
                  <c:v>2.5685705733256002E-3</c:v>
                </c:pt>
                <c:pt idx="4564">
                  <c:v>1.4356369129082801E-2</c:v>
                </c:pt>
                <c:pt idx="4565">
                  <c:v>3.8788701786147399E-2</c:v>
                </c:pt>
                <c:pt idx="4566">
                  <c:v>2.7156854799989801E-2</c:v>
                </c:pt>
                <c:pt idx="4567">
                  <c:v>2.7156854799989801E-2</c:v>
                </c:pt>
                <c:pt idx="4568">
                  <c:v>9.6293959600413093E-3</c:v>
                </c:pt>
                <c:pt idx="4569">
                  <c:v>2.12711235704592E-2</c:v>
                </c:pt>
                <c:pt idx="4570">
                  <c:v>-2.3009202013662699E-2</c:v>
                </c:pt>
                <c:pt idx="4571">
                  <c:v>2.5590559384243098E-3</c:v>
                </c:pt>
                <c:pt idx="4572">
                  <c:v>-7.3133860641278303E-2</c:v>
                </c:pt>
                <c:pt idx="4573">
                  <c:v>-5.5291719286960403E-2</c:v>
                </c:pt>
                <c:pt idx="4574">
                  <c:v>-9.0579484576388897E-2</c:v>
                </c:pt>
                <c:pt idx="4575">
                  <c:v>-4.2778483651029597E-2</c:v>
                </c:pt>
                <c:pt idx="4576">
                  <c:v>-5.36188574902614E-2</c:v>
                </c:pt>
                <c:pt idx="4577">
                  <c:v>-8.2296429223273904E-2</c:v>
                </c:pt>
                <c:pt idx="4578">
                  <c:v>-8.0354302593715898E-2</c:v>
                </c:pt>
                <c:pt idx="4579">
                  <c:v>-7.2684514294510894E-2</c:v>
                </c:pt>
                <c:pt idx="4580">
                  <c:v>-7.7375197467676599E-2</c:v>
                </c:pt>
                <c:pt idx="4581">
                  <c:v>-7.9557940606874905E-2</c:v>
                </c:pt>
                <c:pt idx="4582">
                  <c:v>-8.8280530485749395E-2</c:v>
                </c:pt>
                <c:pt idx="4583">
                  <c:v>-9.3584657807079294E-2</c:v>
                </c:pt>
                <c:pt idx="4584">
                  <c:v>-7.2013880249934298E-2</c:v>
                </c:pt>
                <c:pt idx="4585">
                  <c:v>-0.113565816174562</c:v>
                </c:pt>
                <c:pt idx="4586">
                  <c:v>-8.5969539333631897E-2</c:v>
                </c:pt>
                <c:pt idx="4587">
                  <c:v>-8.0098534896219306E-2</c:v>
                </c:pt>
                <c:pt idx="4588">
                  <c:v>-0.101505230483979</c:v>
                </c:pt>
                <c:pt idx="4589">
                  <c:v>-4.9899565546596303E-2</c:v>
                </c:pt>
                <c:pt idx="4590">
                  <c:v>-5.53579545593057E-2</c:v>
                </c:pt>
                <c:pt idx="4591">
                  <c:v>-3.8324200150863602E-2</c:v>
                </c:pt>
                <c:pt idx="4592">
                  <c:v>-2.7093997194049101E-2</c:v>
                </c:pt>
                <c:pt idx="4593">
                  <c:v>-4.9972329443026903E-2</c:v>
                </c:pt>
                <c:pt idx="4594">
                  <c:v>-1.34789900551293E-2</c:v>
                </c:pt>
                <c:pt idx="4595">
                  <c:v>-4.0124125597363197E-2</c:v>
                </c:pt>
                <c:pt idx="4596">
                  <c:v>-4.0124125597363197E-2</c:v>
                </c:pt>
                <c:pt idx="4597">
                  <c:v>3.43753721253436E-3</c:v>
                </c:pt>
                <c:pt idx="4598">
                  <c:v>-6.1827529891880202E-3</c:v>
                </c:pt>
                <c:pt idx="4599">
                  <c:v>7.0158061514762303E-3</c:v>
                </c:pt>
                <c:pt idx="4600">
                  <c:v>-1.2573274977225599E-3</c:v>
                </c:pt>
                <c:pt idx="4601">
                  <c:v>-2.02556360375039E-2</c:v>
                </c:pt>
                <c:pt idx="4602">
                  <c:v>-2.0293279247879301E-2</c:v>
                </c:pt>
                <c:pt idx="4603">
                  <c:v>1.9721702716462002E-2</c:v>
                </c:pt>
                <c:pt idx="4604">
                  <c:v>1.7885371974793299E-2</c:v>
                </c:pt>
                <c:pt idx="4605">
                  <c:v>-1.5301004266210501E-3</c:v>
                </c:pt>
                <c:pt idx="4606">
                  <c:v>1.89473883387818E-2</c:v>
                </c:pt>
                <c:pt idx="4607">
                  <c:v>0.12427678676936101</c:v>
                </c:pt>
                <c:pt idx="4608">
                  <c:v>-1.5501918062838999E-3</c:v>
                </c:pt>
                <c:pt idx="4609">
                  <c:v>5.0537693138934499E-3</c:v>
                </c:pt>
                <c:pt idx="4610">
                  <c:v>4.8378180323882499E-3</c:v>
                </c:pt>
                <c:pt idx="4611">
                  <c:v>2.48916930744069E-2</c:v>
                </c:pt>
                <c:pt idx="4612">
                  <c:v>-3.1650517055175002E-3</c:v>
                </c:pt>
                <c:pt idx="4613">
                  <c:v>2.8910132813060499E-2</c:v>
                </c:pt>
                <c:pt idx="4614">
                  <c:v>1.42397678813757E-2</c:v>
                </c:pt>
                <c:pt idx="4615">
                  <c:v>2.17272898995386E-2</c:v>
                </c:pt>
                <c:pt idx="4616">
                  <c:v>4.7647567593527198E-3</c:v>
                </c:pt>
                <c:pt idx="4617">
                  <c:v>7.4849062304966898E-3</c:v>
                </c:pt>
                <c:pt idx="4618">
                  <c:v>-2.4330640065051098E-3</c:v>
                </c:pt>
                <c:pt idx="4619">
                  <c:v>-2.7398630061634899E-2</c:v>
                </c:pt>
                <c:pt idx="4620">
                  <c:v>-2.7398630061634899E-2</c:v>
                </c:pt>
                <c:pt idx="4621">
                  <c:v>4.99789741466432E-2</c:v>
                </c:pt>
                <c:pt idx="4622">
                  <c:v>4.8347943538468802E-2</c:v>
                </c:pt>
                <c:pt idx="4623">
                  <c:v>5.6940191847507399E-2</c:v>
                </c:pt>
                <c:pt idx="4624">
                  <c:v>-7.2927418793805099E-2</c:v>
                </c:pt>
                <c:pt idx="4625">
                  <c:v>-0.111755521210606</c:v>
                </c:pt>
                <c:pt idx="4626">
                  <c:v>-7.8708862894427606E-2</c:v>
                </c:pt>
                <c:pt idx="4627">
                  <c:v>-1.4318963795953901E-2</c:v>
                </c:pt>
                <c:pt idx="4628">
                  <c:v>-1.78368548192353E-2</c:v>
                </c:pt>
                <c:pt idx="4629">
                  <c:v>-7.3974811709601504E-2</c:v>
                </c:pt>
                <c:pt idx="4630">
                  <c:v>-7.9395766011525204E-2</c:v>
                </c:pt>
                <c:pt idx="4631">
                  <c:v>4.31051112599918E-2</c:v>
                </c:pt>
                <c:pt idx="4632">
                  <c:v>7.7363032612506294E-2</c:v>
                </c:pt>
                <c:pt idx="4633">
                  <c:v>7.7116559077400698E-2</c:v>
                </c:pt>
                <c:pt idx="4634">
                  <c:v>4.8170577728046497E-2</c:v>
                </c:pt>
                <c:pt idx="4635">
                  <c:v>8.7461995781485502E-2</c:v>
                </c:pt>
                <c:pt idx="4636">
                  <c:v>9.7052608163492995E-2</c:v>
                </c:pt>
                <c:pt idx="4637">
                  <c:v>8.82636139156385E-2</c:v>
                </c:pt>
                <c:pt idx="4638">
                  <c:v>1.36454874409757E-2</c:v>
                </c:pt>
                <c:pt idx="4639" formatCode="0.00E+00">
                  <c:v>9.2045740639035102E-4</c:v>
                </c:pt>
                <c:pt idx="4640">
                  <c:v>-5.54954129695737E-2</c:v>
                </c:pt>
                <c:pt idx="4641" formatCode="0.00E+00">
                  <c:v>-1.1749874016248701E-2</c:v>
                </c:pt>
                <c:pt idx="4642">
                  <c:v>-4.2212598700730602E-2</c:v>
                </c:pt>
                <c:pt idx="4643">
                  <c:v>-8.1952045217771094E-2</c:v>
                </c:pt>
                <c:pt idx="4644">
                  <c:v>-3.5334238986915303E-2</c:v>
                </c:pt>
                <c:pt idx="4645">
                  <c:v>-1.86046369867209E-2</c:v>
                </c:pt>
                <c:pt idx="4646">
                  <c:v>2.5793538569283101E-2</c:v>
                </c:pt>
                <c:pt idx="4647">
                  <c:v>-1.64665693325447E-2</c:v>
                </c:pt>
                <c:pt idx="4648">
                  <c:v>1.6252544185274099E-2</c:v>
                </c:pt>
                <c:pt idx="4649">
                  <c:v>-2.7459435222227199E-2</c:v>
                </c:pt>
                <c:pt idx="4650">
                  <c:v>2.6024770302181199E-2</c:v>
                </c:pt>
                <c:pt idx="4651">
                  <c:v>1.92803999628685E-2</c:v>
                </c:pt>
                <c:pt idx="4652">
                  <c:v>2.8298849631594299E-2</c:v>
                </c:pt>
                <c:pt idx="4653">
                  <c:v>0.120151104196349</c:v>
                </c:pt>
                <c:pt idx="4654">
                  <c:v>5.4360966782748897E-2</c:v>
                </c:pt>
                <c:pt idx="4655">
                  <c:v>3.4413897709272501E-2</c:v>
                </c:pt>
                <c:pt idx="4656">
                  <c:v>0.1430494605474</c:v>
                </c:pt>
                <c:pt idx="4657">
                  <c:v>8.1085122795711603E-2</c:v>
                </c:pt>
                <c:pt idx="4658">
                  <c:v>8.0748062213537197E-2</c:v>
                </c:pt>
                <c:pt idx="4659">
                  <c:v>8.0748062213537197E-2</c:v>
                </c:pt>
                <c:pt idx="4660">
                  <c:v>8.1699100461251895E-2</c:v>
                </c:pt>
                <c:pt idx="4661">
                  <c:v>8.0111561487477598E-2</c:v>
                </c:pt>
                <c:pt idx="4662">
                  <c:v>0.104706991225729</c:v>
                </c:pt>
                <c:pt idx="4663">
                  <c:v>9.1495406470287005E-2</c:v>
                </c:pt>
                <c:pt idx="4664">
                  <c:v>4.0803285607230899E-2</c:v>
                </c:pt>
                <c:pt idx="4665">
                  <c:v>1.6467209569459101E-2</c:v>
                </c:pt>
                <c:pt idx="4666">
                  <c:v>4.4999734127765902E-2</c:v>
                </c:pt>
                <c:pt idx="4667">
                  <c:v>7.2949764955182003E-2</c:v>
                </c:pt>
                <c:pt idx="4668">
                  <c:v>0.12910486651369199</c:v>
                </c:pt>
                <c:pt idx="4669">
                  <c:v>9.7573852550959003E-2</c:v>
                </c:pt>
                <c:pt idx="4670">
                  <c:v>0.102088320809525</c:v>
                </c:pt>
                <c:pt idx="4671">
                  <c:v>9.2839051825107405E-2</c:v>
                </c:pt>
                <c:pt idx="4672">
                  <c:v>8.1325192836023602E-2</c:v>
                </c:pt>
                <c:pt idx="4673">
                  <c:v>6.7760900760673398E-2</c:v>
                </c:pt>
                <c:pt idx="4674">
                  <c:v>0.122923500403171</c:v>
                </c:pt>
                <c:pt idx="4675">
                  <c:v>5.9573795538343702E-2</c:v>
                </c:pt>
                <c:pt idx="4676">
                  <c:v>9.8049336433988901E-2</c:v>
                </c:pt>
                <c:pt idx="4677">
                  <c:v>9.9770104575170201E-2</c:v>
                </c:pt>
                <c:pt idx="4678">
                  <c:v>7.2108996159468502E-2</c:v>
                </c:pt>
                <c:pt idx="4679">
                  <c:v>0.13812038091356099</c:v>
                </c:pt>
                <c:pt idx="4680">
                  <c:v>0.19173744321731101</c:v>
                </c:pt>
                <c:pt idx="4681">
                  <c:v>4.9021055825648002E-2</c:v>
                </c:pt>
                <c:pt idx="4682">
                  <c:v>9.2149959478743604E-2</c:v>
                </c:pt>
                <c:pt idx="4683">
                  <c:v>7.1944522878237993E-2</c:v>
                </c:pt>
                <c:pt idx="4684">
                  <c:v>8.6761678137035003E-2</c:v>
                </c:pt>
                <c:pt idx="4685">
                  <c:v>9.1159576100746403E-2</c:v>
                </c:pt>
                <c:pt idx="4686">
                  <c:v>0.14288227573916601</c:v>
                </c:pt>
                <c:pt idx="4687">
                  <c:v>0.125290177968293</c:v>
                </c:pt>
                <c:pt idx="4688">
                  <c:v>0.17089788585558799</c:v>
                </c:pt>
                <c:pt idx="4689">
                  <c:v>8.0226318640061495E-2</c:v>
                </c:pt>
                <c:pt idx="4690">
                  <c:v>0.10038659094041399</c:v>
                </c:pt>
                <c:pt idx="4691">
                  <c:v>8.3817501815781806E-2</c:v>
                </c:pt>
                <c:pt idx="4692">
                  <c:v>7.9085130572731296E-2</c:v>
                </c:pt>
                <c:pt idx="4693">
                  <c:v>7.9085130572731296E-2</c:v>
                </c:pt>
                <c:pt idx="4694">
                  <c:v>9.2427013301495206E-2</c:v>
                </c:pt>
                <c:pt idx="4695">
                  <c:v>8.1803783298904198E-2</c:v>
                </c:pt>
                <c:pt idx="4696">
                  <c:v>9.2052794528540094E-2</c:v>
                </c:pt>
                <c:pt idx="4697">
                  <c:v>0.116626906803073</c:v>
                </c:pt>
                <c:pt idx="4698">
                  <c:v>0.12430546958795501</c:v>
                </c:pt>
                <c:pt idx="4699">
                  <c:v>0.12430546958795501</c:v>
                </c:pt>
                <c:pt idx="4700">
                  <c:v>0.175023932623768</c:v>
                </c:pt>
                <c:pt idx="4701">
                  <c:v>0.16334495821407299</c:v>
                </c:pt>
                <c:pt idx="4702">
                  <c:v>0.17011884690217899</c:v>
                </c:pt>
                <c:pt idx="4703">
                  <c:v>0.15333689361785699</c:v>
                </c:pt>
                <c:pt idx="4704">
                  <c:v>0.17079980569555001</c:v>
                </c:pt>
                <c:pt idx="4705">
                  <c:v>0.16162992628522299</c:v>
                </c:pt>
                <c:pt idx="4706">
                  <c:v>0.16162992628522299</c:v>
                </c:pt>
                <c:pt idx="4707">
                  <c:v>0.14872634503239901</c:v>
                </c:pt>
                <c:pt idx="4708">
                  <c:v>0.14872634503239901</c:v>
                </c:pt>
                <c:pt idx="4709">
                  <c:v>0.113305385114919</c:v>
                </c:pt>
                <c:pt idx="4710">
                  <c:v>0.1558219520328</c:v>
                </c:pt>
                <c:pt idx="4711">
                  <c:v>0.13040712164101101</c:v>
                </c:pt>
                <c:pt idx="4712">
                  <c:v>0.13910848725198499</c:v>
                </c:pt>
                <c:pt idx="4713">
                  <c:v>0.125954637453663</c:v>
                </c:pt>
                <c:pt idx="4714">
                  <c:v>6.2244682499005902E-2</c:v>
                </c:pt>
                <c:pt idx="4715">
                  <c:v>9.9871830025777902E-2</c:v>
                </c:pt>
                <c:pt idx="4716">
                  <c:v>0.108001777834711</c:v>
                </c:pt>
                <c:pt idx="4717">
                  <c:v>6.2212825242261099E-2</c:v>
                </c:pt>
                <c:pt idx="4718">
                  <c:v>9.60191806413421E-2</c:v>
                </c:pt>
                <c:pt idx="4719">
                  <c:v>9.6019180641341906E-2</c:v>
                </c:pt>
                <c:pt idx="4720">
                  <c:v>0.16093556239125001</c:v>
                </c:pt>
                <c:pt idx="4721">
                  <c:v>0.119125818044767</c:v>
                </c:pt>
                <c:pt idx="4722">
                  <c:v>0.118850245687333</c:v>
                </c:pt>
                <c:pt idx="4723">
                  <c:v>0.129484228454186</c:v>
                </c:pt>
                <c:pt idx="4724">
                  <c:v>0.15699611391534199</c:v>
                </c:pt>
                <c:pt idx="4725">
                  <c:v>0.13154227117780801</c:v>
                </c:pt>
                <c:pt idx="4726">
                  <c:v>0.22842224503816599</c:v>
                </c:pt>
                <c:pt idx="4727">
                  <c:v>0.22842224503816599</c:v>
                </c:pt>
                <c:pt idx="4728">
                  <c:v>0.21472767851776201</c:v>
                </c:pt>
                <c:pt idx="4729">
                  <c:v>0.21472767851776201</c:v>
                </c:pt>
                <c:pt idx="4730">
                  <c:v>0.25760547989472099</c:v>
                </c:pt>
                <c:pt idx="4731">
                  <c:v>0.22338254856387799</c:v>
                </c:pt>
                <c:pt idx="4732">
                  <c:v>0.25876025714295298</c:v>
                </c:pt>
                <c:pt idx="4733">
                  <c:v>0.288857012149283</c:v>
                </c:pt>
                <c:pt idx="4734">
                  <c:v>0.288857012149283</c:v>
                </c:pt>
                <c:pt idx="4735">
                  <c:v>0.28592396270011</c:v>
                </c:pt>
                <c:pt idx="4736">
                  <c:v>0.30991027466056897</c:v>
                </c:pt>
                <c:pt idx="4737">
                  <c:v>0.30093200974241702</c:v>
                </c:pt>
                <c:pt idx="4738">
                  <c:v>0.29137463912046402</c:v>
                </c:pt>
                <c:pt idx="4739">
                  <c:v>0.17404883022513401</c:v>
                </c:pt>
                <c:pt idx="4740">
                  <c:v>0.14409872921083</c:v>
                </c:pt>
                <c:pt idx="4741">
                  <c:v>-3.2392477280302999E-3</c:v>
                </c:pt>
                <c:pt idx="4742">
                  <c:v>1.7991875548682701E-2</c:v>
                </c:pt>
                <c:pt idx="4743">
                  <c:v>-3.9114972959980898E-2</c:v>
                </c:pt>
                <c:pt idx="4744">
                  <c:v>-3.8483179999201297E-2</c:v>
                </c:pt>
                <c:pt idx="4745">
                  <c:v>-5.7553403274313401E-2</c:v>
                </c:pt>
                <c:pt idx="4746">
                  <c:v>-3.3120244276167103E-2</c:v>
                </c:pt>
                <c:pt idx="4747">
                  <c:v>-3.7066664504302703E-2</c:v>
                </c:pt>
                <c:pt idx="4748">
                  <c:v>-1.35494361299703E-2</c:v>
                </c:pt>
                <c:pt idx="4749">
                  <c:v>2.32442846670846E-2</c:v>
                </c:pt>
                <c:pt idx="4750">
                  <c:v>3.0995386648842299E-2</c:v>
                </c:pt>
                <c:pt idx="4751">
                  <c:v>-4.4904311480523602E-2</c:v>
                </c:pt>
                <c:pt idx="4752">
                  <c:v>8.0709562039826804E-3</c:v>
                </c:pt>
                <c:pt idx="4753">
                  <c:v>3.0755923848524401E-3</c:v>
                </c:pt>
                <c:pt idx="4754">
                  <c:v>1.27207769500503E-3</c:v>
                </c:pt>
                <c:pt idx="4755">
                  <c:v>1.27207769500503E-3</c:v>
                </c:pt>
                <c:pt idx="4756">
                  <c:v>0.113410733403686</c:v>
                </c:pt>
                <c:pt idx="4757">
                  <c:v>7.9224431983154098E-2</c:v>
                </c:pt>
                <c:pt idx="4758">
                  <c:v>0.111513107941735</c:v>
                </c:pt>
                <c:pt idx="4759">
                  <c:v>0.14679064951102799</c:v>
                </c:pt>
                <c:pt idx="4760">
                  <c:v>0.14607111206434201</c:v>
                </c:pt>
                <c:pt idx="4761">
                  <c:v>0.14328253169732799</c:v>
                </c:pt>
                <c:pt idx="4762">
                  <c:v>0.14607111206434201</c:v>
                </c:pt>
                <c:pt idx="4763">
                  <c:v>6.8991080427142498E-2</c:v>
                </c:pt>
                <c:pt idx="4764">
                  <c:v>0.111745077757015</c:v>
                </c:pt>
                <c:pt idx="4765">
                  <c:v>0.167919195420174</c:v>
                </c:pt>
                <c:pt idx="4766">
                  <c:v>0.18262154352106399</c:v>
                </c:pt>
                <c:pt idx="4767">
                  <c:v>0.15731251266689</c:v>
                </c:pt>
                <c:pt idx="4768">
                  <c:v>0.20323702919332501</c:v>
                </c:pt>
                <c:pt idx="4769">
                  <c:v>0.21607580666068199</c:v>
                </c:pt>
                <c:pt idx="4770">
                  <c:v>0.222582055579468</c:v>
                </c:pt>
                <c:pt idx="4771">
                  <c:v>0.223761322948586</c:v>
                </c:pt>
                <c:pt idx="4772">
                  <c:v>0.211702643866159</c:v>
                </c:pt>
                <c:pt idx="4773">
                  <c:v>0.154766864620245</c:v>
                </c:pt>
                <c:pt idx="4774">
                  <c:v>0.23335246176480701</c:v>
                </c:pt>
                <c:pt idx="4775">
                  <c:v>0.22476462376819301</c:v>
                </c:pt>
                <c:pt idx="4776">
                  <c:v>0.32576793127783399</c:v>
                </c:pt>
                <c:pt idx="4777">
                  <c:v>0.29221850003892202</c:v>
                </c:pt>
                <c:pt idx="4778">
                  <c:v>0.40744415112953603</c:v>
                </c:pt>
                <c:pt idx="4779">
                  <c:v>0.40863865691363899</c:v>
                </c:pt>
                <c:pt idx="4780">
                  <c:v>0.39311765567443102</c:v>
                </c:pt>
                <c:pt idx="4781">
                  <c:v>1.10377515573134E-2</c:v>
                </c:pt>
                <c:pt idx="4782">
                  <c:v>2.6070803643739499E-2</c:v>
                </c:pt>
                <c:pt idx="4783">
                  <c:v>-2.2724491054676398E-2</c:v>
                </c:pt>
                <c:pt idx="4784">
                  <c:v>-9.4403467843040493E-3</c:v>
                </c:pt>
                <c:pt idx="4785">
                  <c:v>-3.2303036650413099E-2</c:v>
                </c:pt>
                <c:pt idx="4786">
                  <c:v>-1.97269355922771E-2</c:v>
                </c:pt>
                <c:pt idx="4787">
                  <c:v>3.8558665315226999E-3</c:v>
                </c:pt>
                <c:pt idx="4788">
                  <c:v>5.2224529384498002E-2</c:v>
                </c:pt>
                <c:pt idx="4789">
                  <c:v>5.67582228462917E-2</c:v>
                </c:pt>
                <c:pt idx="4790">
                  <c:v>0.10003938260638499</c:v>
                </c:pt>
                <c:pt idx="4791">
                  <c:v>8.0014880547805506E-2</c:v>
                </c:pt>
                <c:pt idx="4792">
                  <c:v>9.04320076485296E-2</c:v>
                </c:pt>
                <c:pt idx="4793">
                  <c:v>7.6472377666393102E-2</c:v>
                </c:pt>
                <c:pt idx="4794">
                  <c:v>8.6850099194904107E-2</c:v>
                </c:pt>
                <c:pt idx="4795">
                  <c:v>5.8460068428477702E-2</c:v>
                </c:pt>
                <c:pt idx="4796">
                  <c:v>3.73463515906187E-2</c:v>
                </c:pt>
                <c:pt idx="4797">
                  <c:v>4.47972520042847E-2</c:v>
                </c:pt>
                <c:pt idx="4798">
                  <c:v>5.6304400529417299E-2</c:v>
                </c:pt>
                <c:pt idx="4799">
                  <c:v>5.6789522195612703E-3</c:v>
                </c:pt>
                <c:pt idx="4800">
                  <c:v>1.62860551713173E-3</c:v>
                </c:pt>
                <c:pt idx="4801">
                  <c:v>-3.4323919539427298E-3</c:v>
                </c:pt>
                <c:pt idx="4802" formatCode="0.00E+00">
                  <c:v>4.9385478820762596E-4</c:v>
                </c:pt>
                <c:pt idx="4803">
                  <c:v>8.1864648905634E-3</c:v>
                </c:pt>
                <c:pt idx="4804" formatCode="0.00E+00">
                  <c:v>7.8381186507878696E-3</c:v>
                </c:pt>
                <c:pt idx="4805" formatCode="0.00E+00">
                  <c:v>1.795634517463E-4</c:v>
                </c:pt>
                <c:pt idx="4806">
                  <c:v>6.9805795770536598E-3</c:v>
                </c:pt>
                <c:pt idx="4807" formatCode="0.00E+00">
                  <c:v>1.4638362970185999E-2</c:v>
                </c:pt>
                <c:pt idx="4808">
                  <c:v>4.5009650262499701E-3</c:v>
                </c:pt>
                <c:pt idx="4809">
                  <c:v>-5.51180055180466E-3</c:v>
                </c:pt>
                <c:pt idx="4810">
                  <c:v>-9.0221345289063191E-3</c:v>
                </c:pt>
                <c:pt idx="4811">
                  <c:v>2.0453653582690402E-2</c:v>
                </c:pt>
                <c:pt idx="4812">
                  <c:v>-1.3911807423240901E-2</c:v>
                </c:pt>
                <c:pt idx="4813">
                  <c:v>-2.2426426440212501E-2</c:v>
                </c:pt>
                <c:pt idx="4814">
                  <c:v>-4.3412224937824304E-3</c:v>
                </c:pt>
                <c:pt idx="4815">
                  <c:v>6.7704872422149801E-2</c:v>
                </c:pt>
                <c:pt idx="4816">
                  <c:v>6.15676297346687E-2</c:v>
                </c:pt>
                <c:pt idx="4817">
                  <c:v>6.0358465158709598E-3</c:v>
                </c:pt>
                <c:pt idx="4818">
                  <c:v>2.9560303414702699E-2</c:v>
                </c:pt>
                <c:pt idx="4819">
                  <c:v>7.4770083664399403E-3</c:v>
                </c:pt>
                <c:pt idx="4820">
                  <c:v>1.9788130643346499E-2</c:v>
                </c:pt>
                <c:pt idx="4821">
                  <c:v>1.27107736833049E-2</c:v>
                </c:pt>
                <c:pt idx="4822">
                  <c:v>6.9987243177643294E-2</c:v>
                </c:pt>
                <c:pt idx="4823">
                  <c:v>1.3941080825296199E-2</c:v>
                </c:pt>
                <c:pt idx="4824">
                  <c:v>7.3547954912422898E-3</c:v>
                </c:pt>
                <c:pt idx="4825">
                  <c:v>-1.15316236194122E-2</c:v>
                </c:pt>
                <c:pt idx="4826">
                  <c:v>-2.9553626878416402E-2</c:v>
                </c:pt>
                <c:pt idx="4827">
                  <c:v>-4.5248684900171803E-2</c:v>
                </c:pt>
                <c:pt idx="4828">
                  <c:v>-1.6708011722059699E-2</c:v>
                </c:pt>
                <c:pt idx="4829">
                  <c:v>4.70383581658659E-2</c:v>
                </c:pt>
                <c:pt idx="4830">
                  <c:v>6.9980321828110897E-2</c:v>
                </c:pt>
                <c:pt idx="4831">
                  <c:v>6.2842045090849105E-2</c:v>
                </c:pt>
                <c:pt idx="4832">
                  <c:v>6.2842045090848897E-2</c:v>
                </c:pt>
                <c:pt idx="4833">
                  <c:v>2.9842737525308902E-2</c:v>
                </c:pt>
                <c:pt idx="4834">
                  <c:v>0.11563377582616501</c:v>
                </c:pt>
                <c:pt idx="4835">
                  <c:v>0.123691737581485</c:v>
                </c:pt>
                <c:pt idx="4836">
                  <c:v>0.12168960218095901</c:v>
                </c:pt>
                <c:pt idx="4837">
                  <c:v>9.2896790590877701E-2</c:v>
                </c:pt>
                <c:pt idx="4838">
                  <c:v>0.24230723372030299</c:v>
                </c:pt>
                <c:pt idx="4839">
                  <c:v>0.11691368368942</c:v>
                </c:pt>
                <c:pt idx="4840">
                  <c:v>9.5714172186898996E-2</c:v>
                </c:pt>
                <c:pt idx="4841">
                  <c:v>8.2260292239063601E-2</c:v>
                </c:pt>
                <c:pt idx="4842">
                  <c:v>0.14650060855687799</c:v>
                </c:pt>
                <c:pt idx="4843">
                  <c:v>0.15809216277072999</c:v>
                </c:pt>
                <c:pt idx="4844">
                  <c:v>0.188649025178482</c:v>
                </c:pt>
                <c:pt idx="4845">
                  <c:v>0.109209558897402</c:v>
                </c:pt>
                <c:pt idx="4846">
                  <c:v>0.10679526740169699</c:v>
                </c:pt>
                <c:pt idx="4847">
                  <c:v>0.111940975084158</c:v>
                </c:pt>
                <c:pt idx="4848">
                  <c:v>0.15103316765483099</c:v>
                </c:pt>
                <c:pt idx="4849">
                  <c:v>0.22232917035421701</c:v>
                </c:pt>
                <c:pt idx="4850">
                  <c:v>0.19979402145382799</c:v>
                </c:pt>
                <c:pt idx="4851">
                  <c:v>0.131951852291952</c:v>
                </c:pt>
                <c:pt idx="4852">
                  <c:v>0.243551381273024</c:v>
                </c:pt>
                <c:pt idx="4853">
                  <c:v>0.243551381273024</c:v>
                </c:pt>
                <c:pt idx="4854">
                  <c:v>0.29467083495565899</c:v>
                </c:pt>
                <c:pt idx="4855">
                  <c:v>0.27710876599991902</c:v>
                </c:pt>
                <c:pt idx="4856">
                  <c:v>0.30963936858587898</c:v>
                </c:pt>
                <c:pt idx="4857">
                  <c:v>0.30963936858587898</c:v>
                </c:pt>
                <c:pt idx="4858">
                  <c:v>0.30442366380521702</c:v>
                </c:pt>
                <c:pt idx="4859">
                  <c:v>0.27178394989768401</c:v>
                </c:pt>
                <c:pt idx="4860">
                  <c:v>0.31284887575954001</c:v>
                </c:pt>
                <c:pt idx="4861">
                  <c:v>0.31858246991519701</c:v>
                </c:pt>
                <c:pt idx="4862">
                  <c:v>0.30101890275453402</c:v>
                </c:pt>
                <c:pt idx="4863">
                  <c:v>2.10954594411916E-3</c:v>
                </c:pt>
                <c:pt idx="4864">
                  <c:v>3.3861173569886598E-2</c:v>
                </c:pt>
                <c:pt idx="4865">
                  <c:v>1.8730655980101901E-2</c:v>
                </c:pt>
                <c:pt idx="4866">
                  <c:v>-5.79972287559926E-3</c:v>
                </c:pt>
                <c:pt idx="4867">
                  <c:v>2.5762028147857598E-3</c:v>
                </c:pt>
                <c:pt idx="4868">
                  <c:v>9.4195706931641202E-3</c:v>
                </c:pt>
                <c:pt idx="4869">
                  <c:v>-1.8302900883855101E-2</c:v>
                </c:pt>
                <c:pt idx="4870">
                  <c:v>-5.3652606658889301E-3</c:v>
                </c:pt>
                <c:pt idx="4871">
                  <c:v>5.4055268430484901E-2</c:v>
                </c:pt>
                <c:pt idx="4872">
                  <c:v>9.3575835065193794E-3</c:v>
                </c:pt>
                <c:pt idx="4873">
                  <c:v>-1.6879093938276801E-2</c:v>
                </c:pt>
                <c:pt idx="4874">
                  <c:v>-1.0734754024535401E-2</c:v>
                </c:pt>
                <c:pt idx="4875">
                  <c:v>-1.8196815862318399E-2</c:v>
                </c:pt>
                <c:pt idx="4876">
                  <c:v>-2.18715182746556E-2</c:v>
                </c:pt>
                <c:pt idx="4877">
                  <c:v>-4.5493864821996598E-2</c:v>
                </c:pt>
                <c:pt idx="4878">
                  <c:v>-2.48246922291319E-2</c:v>
                </c:pt>
                <c:pt idx="4879">
                  <c:v>-2.7414304887504098E-2</c:v>
                </c:pt>
                <c:pt idx="4880">
                  <c:v>-3.0807207411835901E-3</c:v>
                </c:pt>
                <c:pt idx="4881">
                  <c:v>-1.60202323612193E-2</c:v>
                </c:pt>
                <c:pt idx="4882">
                  <c:v>-9.3412984523124597E-3</c:v>
                </c:pt>
                <c:pt idx="4883">
                  <c:v>-4.3909797388026597E-2</c:v>
                </c:pt>
                <c:pt idx="4884">
                  <c:v>-6.4072240497972693E-2</c:v>
                </c:pt>
                <c:pt idx="4885">
                  <c:v>-4.3909797388026597E-2</c:v>
                </c:pt>
                <c:pt idx="4886">
                  <c:v>-8.1968334753652394E-2</c:v>
                </c:pt>
                <c:pt idx="4887">
                  <c:v>-0.100642996474515</c:v>
                </c:pt>
                <c:pt idx="4888">
                  <c:v>-8.8438414912421895E-2</c:v>
                </c:pt>
                <c:pt idx="4889">
                  <c:v>-6.2372302677580801E-2</c:v>
                </c:pt>
                <c:pt idx="4890">
                  <c:v>-7.83108828260978E-2</c:v>
                </c:pt>
                <c:pt idx="4891">
                  <c:v>-7.3042839806911397E-2</c:v>
                </c:pt>
                <c:pt idx="4892">
                  <c:v>-7.0811642452655907E-2</c:v>
                </c:pt>
                <c:pt idx="4893">
                  <c:v>-7.7227883984129095E-2</c:v>
                </c:pt>
                <c:pt idx="4894">
                  <c:v>-9.2280701584234098E-2</c:v>
                </c:pt>
                <c:pt idx="4895">
                  <c:v>-7.1823490379951893E-2</c:v>
                </c:pt>
                <c:pt idx="4896">
                  <c:v>-1.5260190923817901E-2</c:v>
                </c:pt>
                <c:pt idx="4897">
                  <c:v>-2.8199356567161799E-2</c:v>
                </c:pt>
                <c:pt idx="4898">
                  <c:v>-1.1370684107211201E-2</c:v>
                </c:pt>
                <c:pt idx="4899">
                  <c:v>9.8897161329780606E-3</c:v>
                </c:pt>
                <c:pt idx="4900">
                  <c:v>9.8897161329780606E-3</c:v>
                </c:pt>
                <c:pt idx="4901">
                  <c:v>2.5538210405357999E-3</c:v>
                </c:pt>
                <c:pt idx="4902">
                  <c:v>-1.27574115665758E-2</c:v>
                </c:pt>
                <c:pt idx="4903">
                  <c:v>-1.7570156133931401E-2</c:v>
                </c:pt>
                <c:pt idx="4904">
                  <c:v>2.2282837016275502E-2</c:v>
                </c:pt>
                <c:pt idx="4905">
                  <c:v>2.6446103949199801E-2</c:v>
                </c:pt>
                <c:pt idx="4906">
                  <c:v>7.81622728427908E-2</c:v>
                </c:pt>
                <c:pt idx="4907">
                  <c:v>4.1020573103027702E-2</c:v>
                </c:pt>
                <c:pt idx="4908">
                  <c:v>7.3537342555410196E-2</c:v>
                </c:pt>
                <c:pt idx="4909">
                  <c:v>8.0344628843355304E-2</c:v>
                </c:pt>
                <c:pt idx="4910">
                  <c:v>7.2846460632522703E-2</c:v>
                </c:pt>
                <c:pt idx="4911">
                  <c:v>8.3851242794616504E-2</c:v>
                </c:pt>
                <c:pt idx="4912">
                  <c:v>0.20341343656196501</c:v>
                </c:pt>
                <c:pt idx="4913">
                  <c:v>0.15421252709352101</c:v>
                </c:pt>
                <c:pt idx="4914">
                  <c:v>0.15294337459407301</c:v>
                </c:pt>
                <c:pt idx="4915">
                  <c:v>0.13409335748173701</c:v>
                </c:pt>
                <c:pt idx="4916">
                  <c:v>0.17233731566332899</c:v>
                </c:pt>
                <c:pt idx="4917">
                  <c:v>0.17233731566332899</c:v>
                </c:pt>
                <c:pt idx="4918">
                  <c:v>0.189079608921571</c:v>
                </c:pt>
                <c:pt idx="4919">
                  <c:v>0.18084573983733901</c:v>
                </c:pt>
                <c:pt idx="4920">
                  <c:v>0.19461304024050499</c:v>
                </c:pt>
                <c:pt idx="4921">
                  <c:v>0.23185975518339</c:v>
                </c:pt>
                <c:pt idx="4922">
                  <c:v>0.255537993562583</c:v>
                </c:pt>
                <c:pt idx="4923">
                  <c:v>0.22630336955467001</c:v>
                </c:pt>
                <c:pt idx="4924">
                  <c:v>0.25584758355896398</c:v>
                </c:pt>
                <c:pt idx="4925">
                  <c:v>0.25234704955425802</c:v>
                </c:pt>
                <c:pt idx="4926">
                  <c:v>0.24632645670689901</c:v>
                </c:pt>
                <c:pt idx="4927">
                  <c:v>0.20373216021436399</c:v>
                </c:pt>
                <c:pt idx="4928">
                  <c:v>0.25565271929576699</c:v>
                </c:pt>
                <c:pt idx="4929">
                  <c:v>0.26915396621739801</c:v>
                </c:pt>
                <c:pt idx="4930">
                  <c:v>0.27858576465596702</c:v>
                </c:pt>
                <c:pt idx="4931">
                  <c:v>0.27858576465596702</c:v>
                </c:pt>
                <c:pt idx="4932">
                  <c:v>0.26915396621739801</c:v>
                </c:pt>
                <c:pt idx="4933">
                  <c:v>0.27101832378670598</c:v>
                </c:pt>
                <c:pt idx="4934">
                  <c:v>0.430087942106676</c:v>
                </c:pt>
                <c:pt idx="4935">
                  <c:v>0.434508229315207</c:v>
                </c:pt>
                <c:pt idx="4936">
                  <c:v>0.42307450672242503</c:v>
                </c:pt>
                <c:pt idx="4937">
                  <c:v>0.41860106826402699</c:v>
                </c:pt>
                <c:pt idx="4938">
                  <c:v>0.40951204374037597</c:v>
                </c:pt>
                <c:pt idx="4939">
                  <c:v>0.36546518668541</c:v>
                </c:pt>
                <c:pt idx="4940">
                  <c:v>0.38073737996064799</c:v>
                </c:pt>
                <c:pt idx="4941">
                  <c:v>0.37695000271893098</c:v>
                </c:pt>
                <c:pt idx="4942">
                  <c:v>0.37523626919520398</c:v>
                </c:pt>
                <c:pt idx="4943">
                  <c:v>2.9723148033365201E-2</c:v>
                </c:pt>
                <c:pt idx="4944">
                  <c:v>5.1260433770861903E-2</c:v>
                </c:pt>
                <c:pt idx="4945">
                  <c:v>1.5913010488490299E-2</c:v>
                </c:pt>
                <c:pt idx="4946" formatCode="0.00E+00">
                  <c:v>-6.8869062485776801E-4</c:v>
                </c:pt>
                <c:pt idx="4947">
                  <c:v>1.78379196431468E-2</c:v>
                </c:pt>
                <c:pt idx="4948" formatCode="0.00E+00">
                  <c:v>3.1328503763601703E-2</c:v>
                </c:pt>
                <c:pt idx="4949">
                  <c:v>1.09196210711715E-2</c:v>
                </c:pt>
                <c:pt idx="4950">
                  <c:v>-1.03763559913225E-2</c:v>
                </c:pt>
                <c:pt idx="4951">
                  <c:v>-3.3946223003413101E-2</c:v>
                </c:pt>
                <c:pt idx="4952">
                  <c:v>4.4631560331305199E-2</c:v>
                </c:pt>
                <c:pt idx="4953">
                  <c:v>5.2934082457736398E-2</c:v>
                </c:pt>
                <c:pt idx="4954">
                  <c:v>-1.22176988876085E-2</c:v>
                </c:pt>
                <c:pt idx="4955">
                  <c:v>-4.5415385373938903E-2</c:v>
                </c:pt>
                <c:pt idx="4956">
                  <c:v>-4.5415385373939098E-2</c:v>
                </c:pt>
                <c:pt idx="4957">
                  <c:v>-4.0723870165584902E-2</c:v>
                </c:pt>
                <c:pt idx="4958">
                  <c:v>4.7331494306042998E-2</c:v>
                </c:pt>
                <c:pt idx="4959">
                  <c:v>1.73316911122589E-2</c:v>
                </c:pt>
                <c:pt idx="4960">
                  <c:v>-4.0643130165451499E-2</c:v>
                </c:pt>
                <c:pt idx="4961">
                  <c:v>-4.5044569170295798E-2</c:v>
                </c:pt>
                <c:pt idx="4962">
                  <c:v>-4.47812563102181E-2</c:v>
                </c:pt>
                <c:pt idx="4963">
                  <c:v>-5.0344161811946002E-2</c:v>
                </c:pt>
                <c:pt idx="4964">
                  <c:v>-6.2943950526111098E-2</c:v>
                </c:pt>
                <c:pt idx="4965">
                  <c:v>-5.1849200489617803E-2</c:v>
                </c:pt>
                <c:pt idx="4966">
                  <c:v>-6.2943950526111098E-2</c:v>
                </c:pt>
                <c:pt idx="4967">
                  <c:v>-5.5807201389787897E-2</c:v>
                </c:pt>
                <c:pt idx="4968">
                  <c:v>-1.6004734679184202E-2</c:v>
                </c:pt>
                <c:pt idx="4969">
                  <c:v>-6.1201343939343698E-2</c:v>
                </c:pt>
                <c:pt idx="4970">
                  <c:v>-6.3037672862628499E-2</c:v>
                </c:pt>
                <c:pt idx="4971">
                  <c:v>-4.8250733808770901E-2</c:v>
                </c:pt>
                <c:pt idx="4972">
                  <c:v>-2.68618880618012E-2</c:v>
                </c:pt>
                <c:pt idx="4973">
                  <c:v>-5.4238087665127097E-2</c:v>
                </c:pt>
                <c:pt idx="4974">
                  <c:v>-6.2503887484719203E-2</c:v>
                </c:pt>
                <c:pt idx="4975">
                  <c:v>-9.1951425421052196E-2</c:v>
                </c:pt>
                <c:pt idx="4976">
                  <c:v>-5.2287576860785098E-2</c:v>
                </c:pt>
                <c:pt idx="4977">
                  <c:v>-6.5388162805776404E-2</c:v>
                </c:pt>
                <c:pt idx="4978">
                  <c:v>-7.8875785877814797E-2</c:v>
                </c:pt>
                <c:pt idx="4979">
                  <c:v>-0.10217252780920601</c:v>
                </c:pt>
                <c:pt idx="4980">
                  <c:v>-3.5676056869586997E-2</c:v>
                </c:pt>
                <c:pt idx="4981">
                  <c:v>-4.8138626296881197E-2</c:v>
                </c:pt>
                <c:pt idx="4982">
                  <c:v>-4.1376909651553898E-2</c:v>
                </c:pt>
                <c:pt idx="4983">
                  <c:v>-7.8719290136904402E-2</c:v>
                </c:pt>
                <c:pt idx="4984">
                  <c:v>-3.6689366486980499E-2</c:v>
                </c:pt>
                <c:pt idx="4985">
                  <c:v>-3.5485989238655799E-2</c:v>
                </c:pt>
                <c:pt idx="4986">
                  <c:v>-1.4311032379785401E-2</c:v>
                </c:pt>
                <c:pt idx="4987">
                  <c:v>-6.68268762795487E-3</c:v>
                </c:pt>
                <c:pt idx="4988">
                  <c:v>-3.4691575358735301E-2</c:v>
                </c:pt>
                <c:pt idx="4989">
                  <c:v>-3.27305465906313E-2</c:v>
                </c:pt>
                <c:pt idx="4990">
                  <c:v>-3.4691575358735301E-2</c:v>
                </c:pt>
                <c:pt idx="4991">
                  <c:v>-3.27305465906313E-2</c:v>
                </c:pt>
                <c:pt idx="4992">
                  <c:v>-3.3764663469987001E-2</c:v>
                </c:pt>
                <c:pt idx="4993">
                  <c:v>-2.3992777945928301E-2</c:v>
                </c:pt>
                <c:pt idx="4994">
                  <c:v>-6.0120625303316098E-2</c:v>
                </c:pt>
                <c:pt idx="4995">
                  <c:v>-7.7291840203334905E-2</c:v>
                </c:pt>
                <c:pt idx="4996">
                  <c:v>-0.10888579120418999</c:v>
                </c:pt>
                <c:pt idx="4997">
                  <c:v>-0.122267461669136</c:v>
                </c:pt>
                <c:pt idx="4998">
                  <c:v>-8.0459370430701005E-2</c:v>
                </c:pt>
                <c:pt idx="4999">
                  <c:v>-0.10762401308868599</c:v>
                </c:pt>
                <c:pt idx="5000">
                  <c:v>-9.3260466517359905E-2</c:v>
                </c:pt>
                <c:pt idx="5001">
                  <c:v>-0.144981683119069</c:v>
                </c:pt>
                <c:pt idx="5002">
                  <c:v>-0.13568762495689499</c:v>
                </c:pt>
                <c:pt idx="5003">
                  <c:v>-0.13568762495689601</c:v>
                </c:pt>
                <c:pt idx="5004">
                  <c:v>-0.145001745848202</c:v>
                </c:pt>
                <c:pt idx="5005">
                  <c:v>-0.16739325684843301</c:v>
                </c:pt>
                <c:pt idx="5006">
                  <c:v>-0.10181978782017501</c:v>
                </c:pt>
                <c:pt idx="5007">
                  <c:v>-9.0527267174724105E-2</c:v>
                </c:pt>
                <c:pt idx="5008">
                  <c:v>-9.2562328369743194E-2</c:v>
                </c:pt>
                <c:pt idx="5009">
                  <c:v>-8.2244618070703407E-2</c:v>
                </c:pt>
                <c:pt idx="5010">
                  <c:v>6.1701135224766002E-2</c:v>
                </c:pt>
                <c:pt idx="5011">
                  <c:v>-1.83693307559098E-2</c:v>
                </c:pt>
                <c:pt idx="5012">
                  <c:v>1.00424794355409E-2</c:v>
                </c:pt>
                <c:pt idx="5013">
                  <c:v>3.7706149844505203E-2</c:v>
                </c:pt>
                <c:pt idx="5014">
                  <c:v>5.8213331011959399E-2</c:v>
                </c:pt>
                <c:pt idx="5015">
                  <c:v>2.3168087838805401E-2</c:v>
                </c:pt>
                <c:pt idx="5016">
                  <c:v>4.9609432376062697E-2</c:v>
                </c:pt>
                <c:pt idx="5017">
                  <c:v>-5.0721922912154001E-2</c:v>
                </c:pt>
                <c:pt idx="5018">
                  <c:v>3.1064508793219502E-2</c:v>
                </c:pt>
                <c:pt idx="5019">
                  <c:v>3.3878035631919698E-2</c:v>
                </c:pt>
                <c:pt idx="5020">
                  <c:v>-6.5093168428673701E-2</c:v>
                </c:pt>
                <c:pt idx="5021">
                  <c:v>-0.117472219889482</c:v>
                </c:pt>
                <c:pt idx="5022">
                  <c:v>6.2661973303910204E-3</c:v>
                </c:pt>
                <c:pt idx="5023">
                  <c:v>2.28172192407343E-2</c:v>
                </c:pt>
                <c:pt idx="5024">
                  <c:v>2.28172192407343E-2</c:v>
                </c:pt>
                <c:pt idx="5025">
                  <c:v>-5.4539057955688801E-2</c:v>
                </c:pt>
                <c:pt idx="5026">
                  <c:v>3.9756550066809997E-2</c:v>
                </c:pt>
                <c:pt idx="5027">
                  <c:v>3.6519870082855198E-2</c:v>
                </c:pt>
                <c:pt idx="5028">
                  <c:v>3.6134063743550097E-2</c:v>
                </c:pt>
                <c:pt idx="5029">
                  <c:v>-1.1381344952208799E-2</c:v>
                </c:pt>
                <c:pt idx="5030">
                  <c:v>9.7038276924004505E-2</c:v>
                </c:pt>
                <c:pt idx="5031">
                  <c:v>9.7038276924004505E-2</c:v>
                </c:pt>
                <c:pt idx="5032">
                  <c:v>3.2828654645780997E-2</c:v>
                </c:pt>
                <c:pt idx="5033">
                  <c:v>5.8816289078623199E-2</c:v>
                </c:pt>
                <c:pt idx="5034">
                  <c:v>9.0514997756081003E-2</c:v>
                </c:pt>
                <c:pt idx="5035">
                  <c:v>5.7718976027962797E-2</c:v>
                </c:pt>
                <c:pt idx="5036">
                  <c:v>0.101918463236565</c:v>
                </c:pt>
                <c:pt idx="5037">
                  <c:v>0.112726157670803</c:v>
                </c:pt>
                <c:pt idx="5038">
                  <c:v>0.26075627728932799</c:v>
                </c:pt>
                <c:pt idx="5039">
                  <c:v>0.36188768133659299</c:v>
                </c:pt>
                <c:pt idx="5040">
                  <c:v>0.30943349669207598</c:v>
                </c:pt>
                <c:pt idx="5041">
                  <c:v>0.1339969539493</c:v>
                </c:pt>
                <c:pt idx="5042">
                  <c:v>0.195993721302476</c:v>
                </c:pt>
                <c:pt idx="5043">
                  <c:v>0.256906617163638</c:v>
                </c:pt>
                <c:pt idx="5044">
                  <c:v>0.206881059143115</c:v>
                </c:pt>
                <c:pt idx="5045">
                  <c:v>0.11392877628121301</c:v>
                </c:pt>
                <c:pt idx="5046">
                  <c:v>0.16153828736523601</c:v>
                </c:pt>
                <c:pt idx="5047">
                  <c:v>0.16093255951906199</c:v>
                </c:pt>
                <c:pt idx="5048">
                  <c:v>0.13749193445265301</c:v>
                </c:pt>
                <c:pt idx="5049">
                  <c:v>0.21712580899303299</c:v>
                </c:pt>
                <c:pt idx="5050">
                  <c:v>0.194406263559154</c:v>
                </c:pt>
                <c:pt idx="5051">
                  <c:v>0.179370028730784</c:v>
                </c:pt>
                <c:pt idx="5052">
                  <c:v>0.24494061812851101</c:v>
                </c:pt>
                <c:pt idx="5053">
                  <c:v>3.3008232487783097E-2</c:v>
                </c:pt>
                <c:pt idx="5054">
                  <c:v>1.0356054659384601E-2</c:v>
                </c:pt>
                <c:pt idx="5055">
                  <c:v>5.8328318338763702E-2</c:v>
                </c:pt>
                <c:pt idx="5056">
                  <c:v>-6.8744781204685898E-3</c:v>
                </c:pt>
                <c:pt idx="5057">
                  <c:v>2.7541819713434701E-3</c:v>
                </c:pt>
                <c:pt idx="5058">
                  <c:v>-1.4551832249030699E-2</c:v>
                </c:pt>
                <c:pt idx="5059">
                  <c:v>-1.24042304870415E-2</c:v>
                </c:pt>
                <c:pt idx="5060">
                  <c:v>3.46824362871189E-3</c:v>
                </c:pt>
                <c:pt idx="5061">
                  <c:v>-1.24042304870415E-2</c:v>
                </c:pt>
                <c:pt idx="5062">
                  <c:v>1.29429231955924E-2</c:v>
                </c:pt>
                <c:pt idx="5063">
                  <c:v>-4.3873025016801299E-2</c:v>
                </c:pt>
                <c:pt idx="5064">
                  <c:v>-4.8949262415298199E-2</c:v>
                </c:pt>
                <c:pt idx="5065">
                  <c:v>-5.1092202029535898E-2</c:v>
                </c:pt>
                <c:pt idx="5066">
                  <c:v>2.0317720403217599E-2</c:v>
                </c:pt>
                <c:pt idx="5067">
                  <c:v>-3.78251297073912E-2</c:v>
                </c:pt>
                <c:pt idx="5068">
                  <c:v>-4.25452725873103E-2</c:v>
                </c:pt>
                <c:pt idx="5069" formatCode="0.00E+00">
                  <c:v>8.8194777110262002E-4</c:v>
                </c:pt>
                <c:pt idx="5070">
                  <c:v>-4.4798323776347104E-3</c:v>
                </c:pt>
                <c:pt idx="5071" formatCode="0.00E+00">
                  <c:v>4.9065792306315298E-3</c:v>
                </c:pt>
                <c:pt idx="5072">
                  <c:v>1.19605421694828E-2</c:v>
                </c:pt>
                <c:pt idx="5073">
                  <c:v>-2.8812666942109801E-2</c:v>
                </c:pt>
                <c:pt idx="5074">
                  <c:v>-3.4833320109329997E-2</c:v>
                </c:pt>
                <c:pt idx="5075">
                  <c:v>8.3264510655618393E-3</c:v>
                </c:pt>
                <c:pt idx="5076">
                  <c:v>-3.6675444185177097E-2</c:v>
                </c:pt>
                <c:pt idx="5077">
                  <c:v>-3.6675444185176799E-2</c:v>
                </c:pt>
                <c:pt idx="5078">
                  <c:v>-0.12802146414337801</c:v>
                </c:pt>
                <c:pt idx="5079">
                  <c:v>-9.7031434528689495E-2</c:v>
                </c:pt>
                <c:pt idx="5080">
                  <c:v>-7.1337906448127403E-2</c:v>
                </c:pt>
                <c:pt idx="5081">
                  <c:v>-1.8279135418341999E-3</c:v>
                </c:pt>
                <c:pt idx="5082">
                  <c:v>-1.4591007319956601E-2</c:v>
                </c:pt>
                <c:pt idx="5083">
                  <c:v>1.7098784689354399E-2</c:v>
                </c:pt>
                <c:pt idx="5084">
                  <c:v>-2.31911472152375E-2</c:v>
                </c:pt>
                <c:pt idx="5085">
                  <c:v>6.4989124266150401E-3</c:v>
                </c:pt>
                <c:pt idx="5086">
                  <c:v>-4.2878172867950801E-2</c:v>
                </c:pt>
                <c:pt idx="5087">
                  <c:v>-4.4874111011457198E-2</c:v>
                </c:pt>
                <c:pt idx="5088">
                  <c:v>-7.5306430286149903E-2</c:v>
                </c:pt>
                <c:pt idx="5089">
                  <c:v>-4.4489949709193899E-2</c:v>
                </c:pt>
                <c:pt idx="5090">
                  <c:v>-6.5448847746373495E-2</c:v>
                </c:pt>
                <c:pt idx="5091">
                  <c:v>2.39500823536218E-2</c:v>
                </c:pt>
                <c:pt idx="5092">
                  <c:v>9.6961991383748194E-3</c:v>
                </c:pt>
                <c:pt idx="5093">
                  <c:v>-8.7723723484034403E-3</c:v>
                </c:pt>
                <c:pt idx="5094">
                  <c:v>-9.72627374169765E-3</c:v>
                </c:pt>
                <c:pt idx="5095">
                  <c:v>3.33132418107573E-3</c:v>
                </c:pt>
                <c:pt idx="5096">
                  <c:v>-9.7018660223111994E-2</c:v>
                </c:pt>
                <c:pt idx="5097">
                  <c:v>-6.4915732403066903E-2</c:v>
                </c:pt>
                <c:pt idx="5098">
                  <c:v>-5.2330541426640398E-2</c:v>
                </c:pt>
                <c:pt idx="5099">
                  <c:v>-2.5370131250397901E-2</c:v>
                </c:pt>
                <c:pt idx="5100">
                  <c:v>1.29682370873083E-2</c:v>
                </c:pt>
                <c:pt idx="5101">
                  <c:v>-3.5268847732063499E-2</c:v>
                </c:pt>
                <c:pt idx="5102">
                  <c:v>-2.9283998791150099E-2</c:v>
                </c:pt>
                <c:pt idx="5103">
                  <c:v>-7.4763506436312799E-3</c:v>
                </c:pt>
                <c:pt idx="5104">
                  <c:v>-3.17853748831253E-2</c:v>
                </c:pt>
                <c:pt idx="5105" formatCode="0.00E+00">
                  <c:v>1.8405193299719699E-4</c:v>
                </c:pt>
                <c:pt idx="5106">
                  <c:v>-1.9408033426287798E-2</c:v>
                </c:pt>
                <c:pt idx="5107" formatCode="0.00E+00">
                  <c:v>-9.7740887048605105E-3</c:v>
                </c:pt>
                <c:pt idx="5108">
                  <c:v>-9.7740887048605105E-3</c:v>
                </c:pt>
                <c:pt idx="5109">
                  <c:v>1.04689383004705E-2</c:v>
                </c:pt>
                <c:pt idx="5110">
                  <c:v>7.4508666170784998E-3</c:v>
                </c:pt>
                <c:pt idx="5111">
                  <c:v>3.1705893262629001E-2</c:v>
                </c:pt>
                <c:pt idx="5112">
                  <c:v>-1.17759148649745E-2</c:v>
                </c:pt>
                <c:pt idx="5113">
                  <c:v>1.8632968185057601E-2</c:v>
                </c:pt>
                <c:pt idx="5114" formatCode="0.00E+00">
                  <c:v>8.9030310998094997E-4</c:v>
                </c:pt>
                <c:pt idx="5115">
                  <c:v>-2.4442582491350499E-2</c:v>
                </c:pt>
                <c:pt idx="5116" formatCode="0.00E+00">
                  <c:v>-2.6368885950226E-2</c:v>
                </c:pt>
                <c:pt idx="5117">
                  <c:v>-3.8726875983773099E-2</c:v>
                </c:pt>
                <c:pt idx="5118">
                  <c:v>-5.4010454194486503E-2</c:v>
                </c:pt>
                <c:pt idx="5119">
                  <c:v>-3.3784592831634701E-2</c:v>
                </c:pt>
                <c:pt idx="5120">
                  <c:v>-3.8168431504670402E-3</c:v>
                </c:pt>
                <c:pt idx="5121">
                  <c:v>-2.1842877514638599E-2</c:v>
                </c:pt>
                <c:pt idx="5122">
                  <c:v>-7.1631221160355293E-2</c:v>
                </c:pt>
                <c:pt idx="5123">
                  <c:v>-4.2278154398107198E-2</c:v>
                </c:pt>
                <c:pt idx="5124">
                  <c:v>-4.5702010369312401E-2</c:v>
                </c:pt>
                <c:pt idx="5125">
                  <c:v>-1.7017315403969401E-2</c:v>
                </c:pt>
                <c:pt idx="5126">
                  <c:v>2.1351076975604E-2</c:v>
                </c:pt>
                <c:pt idx="5127">
                  <c:v>3.4038019845290299E-2</c:v>
                </c:pt>
                <c:pt idx="5128">
                  <c:v>1.31329582465236E-2</c:v>
                </c:pt>
                <c:pt idx="5129">
                  <c:v>1.50276559783417E-2</c:v>
                </c:pt>
                <c:pt idx="5130">
                  <c:v>-2.83239559828436E-2</c:v>
                </c:pt>
                <c:pt idx="5131">
                  <c:v>-1.6428773748999401E-2</c:v>
                </c:pt>
                <c:pt idx="5132">
                  <c:v>-3.2164767449095397E-2</c:v>
                </c:pt>
                <c:pt idx="5133">
                  <c:v>-1.6347410660235401E-2</c:v>
                </c:pt>
                <c:pt idx="5134">
                  <c:v>-2.90689909132608E-2</c:v>
                </c:pt>
                <c:pt idx="5135">
                  <c:v>-1.3985974111299E-2</c:v>
                </c:pt>
                <c:pt idx="5136">
                  <c:v>-2.84013395416229E-2</c:v>
                </c:pt>
                <c:pt idx="5137">
                  <c:v>-2.4234360086081898E-2</c:v>
                </c:pt>
                <c:pt idx="5138">
                  <c:v>-1.8603742690126601E-2</c:v>
                </c:pt>
                <c:pt idx="5139">
                  <c:v>-1.01467228214076E-2</c:v>
                </c:pt>
                <c:pt idx="5140">
                  <c:v>-5.1104595972658998E-2</c:v>
                </c:pt>
                <c:pt idx="5141">
                  <c:v>-5.0910183329588798E-2</c:v>
                </c:pt>
                <c:pt idx="5142">
                  <c:v>-2.91909443346576E-2</c:v>
                </c:pt>
                <c:pt idx="5143">
                  <c:v>-2.91909443346576E-2</c:v>
                </c:pt>
                <c:pt idx="5144">
                  <c:v>-2.2302272474371301E-2</c:v>
                </c:pt>
                <c:pt idx="5145">
                  <c:v>2.4339477482531399E-2</c:v>
                </c:pt>
                <c:pt idx="5146">
                  <c:v>3.2649004430489398E-3</c:v>
                </c:pt>
                <c:pt idx="5147">
                  <c:v>4.4384425421866103E-2</c:v>
                </c:pt>
                <c:pt idx="5148">
                  <c:v>4.6892846260287502E-2</c:v>
                </c:pt>
                <c:pt idx="5149">
                  <c:v>2.6855012086266901E-2</c:v>
                </c:pt>
                <c:pt idx="5150">
                  <c:v>9.6204838082729598E-3</c:v>
                </c:pt>
                <c:pt idx="5151">
                  <c:v>1.0892861502596199E-2</c:v>
                </c:pt>
                <c:pt idx="5152">
                  <c:v>3.36824778666047E-2</c:v>
                </c:pt>
                <c:pt idx="5153">
                  <c:v>3.36824778666047E-2</c:v>
                </c:pt>
                <c:pt idx="5154">
                  <c:v>3.36824778666047E-2</c:v>
                </c:pt>
                <c:pt idx="5155">
                  <c:v>3.36824778666047E-2</c:v>
                </c:pt>
                <c:pt idx="5156">
                  <c:v>8.9861836061511699E-2</c:v>
                </c:pt>
                <c:pt idx="5157">
                  <c:v>6.4862872390996307E-2</c:v>
                </c:pt>
                <c:pt idx="5158">
                  <c:v>3.9013657688969201E-2</c:v>
                </c:pt>
                <c:pt idx="5159">
                  <c:v>2.08320279665739E-2</c:v>
                </c:pt>
                <c:pt idx="5160">
                  <c:v>-2.9723148033365201E-2</c:v>
                </c:pt>
                <c:pt idx="5161">
                  <c:v>-5.1260433770861903E-2</c:v>
                </c:pt>
                <c:pt idx="5162">
                  <c:v>-1.5913010488490299E-2</c:v>
                </c:pt>
                <c:pt idx="5163" formatCode="0.00E+00">
                  <c:v>6.8869062485776801E-4</c:v>
                </c:pt>
                <c:pt idx="5164">
                  <c:v>-1.78379196431468E-2</c:v>
                </c:pt>
                <c:pt idx="5165" formatCode="0.00E+00">
                  <c:v>-2.28237054472177E-2</c:v>
                </c:pt>
                <c:pt idx="5166">
                  <c:v>7.1916737878874298E-3</c:v>
                </c:pt>
                <c:pt idx="5167">
                  <c:v>-1.61120497586257E-2</c:v>
                </c:pt>
                <c:pt idx="5168">
                  <c:v>1.0669603073120501E-2</c:v>
                </c:pt>
                <c:pt idx="5169">
                  <c:v>1.0669603073120501E-2</c:v>
                </c:pt>
                <c:pt idx="5170">
                  <c:v>3.58731879494407E-2</c:v>
                </c:pt>
                <c:pt idx="5171">
                  <c:v>3.8833118088094302E-2</c:v>
                </c:pt>
                <c:pt idx="5172">
                  <c:v>6.3189199743035301E-2</c:v>
                </c:pt>
                <c:pt idx="5173">
                  <c:v>8.52383108201311E-2</c:v>
                </c:pt>
                <c:pt idx="5174">
                  <c:v>0.133747528839188</c:v>
                </c:pt>
                <c:pt idx="5175">
                  <c:v>2.51501947095225E-2</c:v>
                </c:pt>
                <c:pt idx="5176">
                  <c:v>5.8973758206585403E-2</c:v>
                </c:pt>
                <c:pt idx="5177">
                  <c:v>1.8244988399906001E-2</c:v>
                </c:pt>
                <c:pt idx="5178">
                  <c:v>2.6314856933216502E-2</c:v>
                </c:pt>
                <c:pt idx="5179">
                  <c:v>3.8231888848617501E-2</c:v>
                </c:pt>
                <c:pt idx="5180">
                  <c:v>6.4292855387622305E-2</c:v>
                </c:pt>
                <c:pt idx="5181">
                  <c:v>3.7126820645766202E-2</c:v>
                </c:pt>
                <c:pt idx="5182">
                  <c:v>4.0985491423468801E-2</c:v>
                </c:pt>
                <c:pt idx="5183">
                  <c:v>8.00621523425082E-2</c:v>
                </c:pt>
                <c:pt idx="5184">
                  <c:v>9.4555901761024394E-2</c:v>
                </c:pt>
                <c:pt idx="5185">
                  <c:v>0.10376762325840699</c:v>
                </c:pt>
                <c:pt idx="5186">
                  <c:v>0.15204136750908101</c:v>
                </c:pt>
                <c:pt idx="5187">
                  <c:v>0.117929853076639</c:v>
                </c:pt>
                <c:pt idx="5188">
                  <c:v>0.15204136750908101</c:v>
                </c:pt>
                <c:pt idx="5189">
                  <c:v>0.117929853076639</c:v>
                </c:pt>
                <c:pt idx="5190">
                  <c:v>0.14876966017899099</c:v>
                </c:pt>
                <c:pt idx="5191">
                  <c:v>0.114389074439444</c:v>
                </c:pt>
                <c:pt idx="5192">
                  <c:v>0.160511222813364</c:v>
                </c:pt>
                <c:pt idx="5193">
                  <c:v>0.127091181148483</c:v>
                </c:pt>
                <c:pt idx="5194">
                  <c:v>0.151608913323941</c:v>
                </c:pt>
                <c:pt idx="5195">
                  <c:v>6.9091381312013006E-2</c:v>
                </c:pt>
                <c:pt idx="5196">
                  <c:v>4.4136168079168897E-2</c:v>
                </c:pt>
                <c:pt idx="5197">
                  <c:v>3.6570051013723202E-2</c:v>
                </c:pt>
                <c:pt idx="5198">
                  <c:v>7.51132213337459E-2</c:v>
                </c:pt>
                <c:pt idx="5199">
                  <c:v>8.1564932047952093E-2</c:v>
                </c:pt>
                <c:pt idx="5200">
                  <c:v>0.10423374116909701</c:v>
                </c:pt>
                <c:pt idx="5201">
                  <c:v>0.10485110764707101</c:v>
                </c:pt>
                <c:pt idx="5202">
                  <c:v>8.8503007719698601E-2</c:v>
                </c:pt>
                <c:pt idx="5203">
                  <c:v>5.9702591019904203E-2</c:v>
                </c:pt>
                <c:pt idx="5204">
                  <c:v>9.0057868704196603E-2</c:v>
                </c:pt>
                <c:pt idx="5205">
                  <c:v>5.9702591019904203E-2</c:v>
                </c:pt>
                <c:pt idx="5206">
                  <c:v>9.9236362929019606E-2</c:v>
                </c:pt>
                <c:pt idx="5207">
                  <c:v>0.13345694075988301</c:v>
                </c:pt>
                <c:pt idx="5208">
                  <c:v>0.13516144935886101</c:v>
                </c:pt>
                <c:pt idx="5209">
                  <c:v>0.113861228944219</c:v>
                </c:pt>
                <c:pt idx="5210">
                  <c:v>0.10364909792383099</c:v>
                </c:pt>
                <c:pt idx="5211">
                  <c:v>0.118778479943474</c:v>
                </c:pt>
                <c:pt idx="5212">
                  <c:v>0.161819167193547</c:v>
                </c:pt>
                <c:pt idx="5213">
                  <c:v>0.15736375354215401</c:v>
                </c:pt>
                <c:pt idx="5214">
                  <c:v>0.13749319297951501</c:v>
                </c:pt>
                <c:pt idx="5215">
                  <c:v>0.128052975404022</c:v>
                </c:pt>
                <c:pt idx="5216">
                  <c:v>0.118473834200633</c:v>
                </c:pt>
                <c:pt idx="5217">
                  <c:v>0.11171001425895299</c:v>
                </c:pt>
                <c:pt idx="5218">
                  <c:v>0.126322659214643</c:v>
                </c:pt>
                <c:pt idx="5219">
                  <c:v>0.107242831228071</c:v>
                </c:pt>
                <c:pt idx="5220">
                  <c:v>9.35702265227282E-2</c:v>
                </c:pt>
                <c:pt idx="5221">
                  <c:v>6.6079587647231097E-2</c:v>
                </c:pt>
                <c:pt idx="5222">
                  <c:v>9.3896042547864697E-2</c:v>
                </c:pt>
                <c:pt idx="5223">
                  <c:v>9.7459656938721995E-2</c:v>
                </c:pt>
                <c:pt idx="5224">
                  <c:v>9.94037983954911E-2</c:v>
                </c:pt>
                <c:pt idx="5225">
                  <c:v>0.10148318140273301</c:v>
                </c:pt>
                <c:pt idx="5226">
                  <c:v>0.1190086565679</c:v>
                </c:pt>
                <c:pt idx="5227">
                  <c:v>0.12805188619768501</c:v>
                </c:pt>
                <c:pt idx="5228">
                  <c:v>0.17667807251901299</c:v>
                </c:pt>
                <c:pt idx="5229">
                  <c:v>0.13686944060386999</c:v>
                </c:pt>
                <c:pt idx="5230">
                  <c:v>0.16573013475023801</c:v>
                </c:pt>
                <c:pt idx="5231">
                  <c:v>0.12552916074929299</c:v>
                </c:pt>
                <c:pt idx="5232">
                  <c:v>0.14817791667563199</c:v>
                </c:pt>
                <c:pt idx="5233">
                  <c:v>8.0183446791242993E-2</c:v>
                </c:pt>
                <c:pt idx="5234">
                  <c:v>0.100173193408502</c:v>
                </c:pt>
                <c:pt idx="5235">
                  <c:v>0.19098477961934399</c:v>
                </c:pt>
                <c:pt idx="5236">
                  <c:v>0.15965180217014999</c:v>
                </c:pt>
                <c:pt idx="5237">
                  <c:v>0.17467899765825001</c:v>
                </c:pt>
                <c:pt idx="5238">
                  <c:v>0.18467138994186999</c:v>
                </c:pt>
                <c:pt idx="5239">
                  <c:v>0.29356767275293399</c:v>
                </c:pt>
                <c:pt idx="5240">
                  <c:v>0.28900768682171002</c:v>
                </c:pt>
                <c:pt idx="5241">
                  <c:v>0.284482451649824</c:v>
                </c:pt>
                <c:pt idx="5242">
                  <c:v>0.34385659264226298</c:v>
                </c:pt>
                <c:pt idx="5243">
                  <c:v>0.40820702716808899</c:v>
                </c:pt>
                <c:pt idx="5244">
                  <c:v>0.379908578512337</c:v>
                </c:pt>
                <c:pt idx="5245">
                  <c:v>-2.8257595265070899E-2</c:v>
                </c:pt>
                <c:pt idx="5246">
                  <c:v>-7.6065520241584694E-2</c:v>
                </c:pt>
                <c:pt idx="5247">
                  <c:v>-5.0509488077937897E-2</c:v>
                </c:pt>
                <c:pt idx="5248">
                  <c:v>-5.9128583068538597E-2</c:v>
                </c:pt>
                <c:pt idx="5249">
                  <c:v>-7.1267142241279294E-2</c:v>
                </c:pt>
                <c:pt idx="5250">
                  <c:v>-9.8809933117602805E-2</c:v>
                </c:pt>
                <c:pt idx="5251">
                  <c:v>-5.8573603003094998E-2</c:v>
                </c:pt>
                <c:pt idx="5252">
                  <c:v>-6.6067252629125203E-2</c:v>
                </c:pt>
                <c:pt idx="5253">
                  <c:v>-6.8895009287808895E-2</c:v>
                </c:pt>
                <c:pt idx="5254">
                  <c:v>-9.2719644885395497E-2</c:v>
                </c:pt>
                <c:pt idx="5255">
                  <c:v>-8.9216424347225501E-2</c:v>
                </c:pt>
                <c:pt idx="5256">
                  <c:v>-6.1887802239885201E-2</c:v>
                </c:pt>
                <c:pt idx="5257">
                  <c:v>-6.1887802239885201E-2</c:v>
                </c:pt>
                <c:pt idx="5258">
                  <c:v>-6.9360273641150202E-2</c:v>
                </c:pt>
                <c:pt idx="5259">
                  <c:v>6.42501821077812E-3</c:v>
                </c:pt>
                <c:pt idx="5260">
                  <c:v>-4.9636133967203497E-2</c:v>
                </c:pt>
                <c:pt idx="5261">
                  <c:v>-9.08667007486407E-2</c:v>
                </c:pt>
                <c:pt idx="5262">
                  <c:v>-7.5789364017282396E-2</c:v>
                </c:pt>
                <c:pt idx="5263">
                  <c:v>-7.2966489009760702E-2</c:v>
                </c:pt>
                <c:pt idx="5264">
                  <c:v>-7.6684058003066297E-2</c:v>
                </c:pt>
                <c:pt idx="5265">
                  <c:v>-3.2725201704803399E-2</c:v>
                </c:pt>
                <c:pt idx="5266">
                  <c:v>-0.103198638894249</c:v>
                </c:pt>
                <c:pt idx="5267">
                  <c:v>-8.3781014296280903E-2</c:v>
                </c:pt>
                <c:pt idx="5268">
                  <c:v>-8.4848106240266105E-2</c:v>
                </c:pt>
                <c:pt idx="5269">
                  <c:v>-3.3657633275784297E-2</c:v>
                </c:pt>
                <c:pt idx="5270">
                  <c:v>-2.1278881023609902E-2</c:v>
                </c:pt>
                <c:pt idx="5271">
                  <c:v>-6.3045868105824302E-3</c:v>
                </c:pt>
                <c:pt idx="5272" formatCode="0.00E+00">
                  <c:v>-9.7439361023954297E-4</c:v>
                </c:pt>
                <c:pt idx="5273">
                  <c:v>1.4392481637997801E-2</c:v>
                </c:pt>
                <c:pt idx="5274" formatCode="0.00E+00">
                  <c:v>-1.2694446999901199E-3</c:v>
                </c:pt>
                <c:pt idx="5275">
                  <c:v>-1.55177478699095E-2</c:v>
                </c:pt>
                <c:pt idx="5276">
                  <c:v>-5.7676073136690501E-2</c:v>
                </c:pt>
                <c:pt idx="5277">
                  <c:v>-1.5571314146160999E-2</c:v>
                </c:pt>
                <c:pt idx="5278">
                  <c:v>-2.0389954598377599E-2</c:v>
                </c:pt>
                <c:pt idx="5279">
                  <c:v>-3.3448061976939898E-2</c:v>
                </c:pt>
                <c:pt idx="5280">
                  <c:v>-3.9115091375333297E-2</c:v>
                </c:pt>
                <c:pt idx="5281">
                  <c:v>5.2644452663786499E-2</c:v>
                </c:pt>
                <c:pt idx="5282">
                  <c:v>5.2644452663786499E-2</c:v>
                </c:pt>
                <c:pt idx="5283">
                  <c:v>6.7401113333886903E-2</c:v>
                </c:pt>
                <c:pt idx="5284">
                  <c:v>4.7179092944598502E-2</c:v>
                </c:pt>
                <c:pt idx="5285">
                  <c:v>4.02494403445019E-3</c:v>
                </c:pt>
                <c:pt idx="5286">
                  <c:v>-8.1084809262008603E-3</c:v>
                </c:pt>
                <c:pt idx="5287">
                  <c:v>3.2667092397631499E-2</c:v>
                </c:pt>
                <c:pt idx="5288">
                  <c:v>5.4272882096256102E-2</c:v>
                </c:pt>
                <c:pt idx="5289">
                  <c:v>3.2369650445125797E-2</c:v>
                </c:pt>
                <c:pt idx="5290">
                  <c:v>-5.3443243947904201E-2</c:v>
                </c:pt>
                <c:pt idx="5291">
                  <c:v>-3.0346817655926201E-3</c:v>
                </c:pt>
                <c:pt idx="5292">
                  <c:v>-4.0113202522929103E-2</c:v>
                </c:pt>
                <c:pt idx="5293">
                  <c:v>-4.85214770388986E-2</c:v>
                </c:pt>
                <c:pt idx="5294">
                  <c:v>-5.1480856957551301E-2</c:v>
                </c:pt>
                <c:pt idx="5295">
                  <c:v>-3.6722508351145301E-2</c:v>
                </c:pt>
                <c:pt idx="5296">
                  <c:v>-0.129474640751753</c:v>
                </c:pt>
                <c:pt idx="5297">
                  <c:v>-9.3304600692332804E-2</c:v>
                </c:pt>
                <c:pt idx="5298">
                  <c:v>-0.101529070232951</c:v>
                </c:pt>
                <c:pt idx="5299">
                  <c:v>-0.114314521564538</c:v>
                </c:pt>
                <c:pt idx="5300">
                  <c:v>-9.5640284569925793E-2</c:v>
                </c:pt>
                <c:pt idx="5301">
                  <c:v>-4.34189651611884E-2</c:v>
                </c:pt>
                <c:pt idx="5302">
                  <c:v>-5.0675598323827599E-2</c:v>
                </c:pt>
                <c:pt idx="5303">
                  <c:v>-5.6238169088811803E-2</c:v>
                </c:pt>
                <c:pt idx="5304">
                  <c:v>-5.6238169088811997E-2</c:v>
                </c:pt>
                <c:pt idx="5305">
                  <c:v>-5.6398984293561702E-2</c:v>
                </c:pt>
                <c:pt idx="5306">
                  <c:v>-4.3767917529597897E-2</c:v>
                </c:pt>
                <c:pt idx="5307">
                  <c:v>-1.81659176055817E-2</c:v>
                </c:pt>
                <c:pt idx="5308">
                  <c:v>-4.4619289315612501E-2</c:v>
                </c:pt>
                <c:pt idx="5309">
                  <c:v>-5.6338890186217801E-2</c:v>
                </c:pt>
                <c:pt idx="5310">
                  <c:v>-5.1132369229022402E-2</c:v>
                </c:pt>
                <c:pt idx="5311">
                  <c:v>-6.5710397796183706E-2</c:v>
                </c:pt>
                <c:pt idx="5312">
                  <c:v>-6.3344607143828294E-2</c:v>
                </c:pt>
                <c:pt idx="5313">
                  <c:v>-7.4878249985084397E-2</c:v>
                </c:pt>
                <c:pt idx="5314">
                  <c:v>-4.2827287784637597E-2</c:v>
                </c:pt>
                <c:pt idx="5315">
                  <c:v>-5.1314064207114998E-2</c:v>
                </c:pt>
                <c:pt idx="5316">
                  <c:v>-4.5316130312277297E-2</c:v>
                </c:pt>
                <c:pt idx="5317">
                  <c:v>-1.2439361747138699E-2</c:v>
                </c:pt>
                <c:pt idx="5318">
                  <c:v>-1.2439361747138699E-2</c:v>
                </c:pt>
                <c:pt idx="5319">
                  <c:v>-1.02298821806843E-2</c:v>
                </c:pt>
                <c:pt idx="5320">
                  <c:v>-1.02298821806845E-2</c:v>
                </c:pt>
                <c:pt idx="5321">
                  <c:v>-5.9520069959255899E-2</c:v>
                </c:pt>
                <c:pt idx="5322">
                  <c:v>-7.1893193138284406E-2</c:v>
                </c:pt>
                <c:pt idx="5323">
                  <c:v>-6.6938207268516001E-2</c:v>
                </c:pt>
                <c:pt idx="5324">
                  <c:v>-5.9866473842556903E-2</c:v>
                </c:pt>
                <c:pt idx="5325">
                  <c:v>-3.4321407552221302E-2</c:v>
                </c:pt>
                <c:pt idx="5326">
                  <c:v>-7.8342981008421297E-3</c:v>
                </c:pt>
                <c:pt idx="5327">
                  <c:v>-3.3520419404564399E-2</c:v>
                </c:pt>
                <c:pt idx="5328">
                  <c:v>-3.3520419404564399E-2</c:v>
                </c:pt>
                <c:pt idx="5329">
                  <c:v>4.5369236839702502E-2</c:v>
                </c:pt>
                <c:pt idx="5330">
                  <c:v>4.5369236839702502E-2</c:v>
                </c:pt>
                <c:pt idx="5331">
                  <c:v>2.4970123442916398E-2</c:v>
                </c:pt>
                <c:pt idx="5332">
                  <c:v>-1.1586332988789499E-2</c:v>
                </c:pt>
                <c:pt idx="5333">
                  <c:v>2.8819623811757501E-2</c:v>
                </c:pt>
                <c:pt idx="5334">
                  <c:v>5.7275220278351302E-2</c:v>
                </c:pt>
                <c:pt idx="5335">
                  <c:v>9.2671992304857703E-2</c:v>
                </c:pt>
                <c:pt idx="5336">
                  <c:v>8.6388878827279705E-2</c:v>
                </c:pt>
                <c:pt idx="5337">
                  <c:v>7.24476878163582E-2</c:v>
                </c:pt>
                <c:pt idx="5338">
                  <c:v>0.17929710265380899</c:v>
                </c:pt>
                <c:pt idx="5339">
                  <c:v>0.238162609303505</c:v>
                </c:pt>
                <c:pt idx="5340">
                  <c:v>0.20359314492427899</c:v>
                </c:pt>
                <c:pt idx="5341">
                  <c:v>0.21707714332122599</c:v>
                </c:pt>
                <c:pt idx="5342">
                  <c:v>0.18119557967149599</c:v>
                </c:pt>
                <c:pt idx="5343">
                  <c:v>0.214175726945494</c:v>
                </c:pt>
                <c:pt idx="5344">
                  <c:v>0.11912336246982901</c:v>
                </c:pt>
                <c:pt idx="5345">
                  <c:v>0.124587387246819</c:v>
                </c:pt>
                <c:pt idx="5346">
                  <c:v>0.117907458969393</c:v>
                </c:pt>
                <c:pt idx="5347">
                  <c:v>0.12611833252048499</c:v>
                </c:pt>
                <c:pt idx="5348">
                  <c:v>0.15706285033804801</c:v>
                </c:pt>
                <c:pt idx="5349">
                  <c:v>0.15706285033804801</c:v>
                </c:pt>
                <c:pt idx="5350">
                  <c:v>0.168590128481589</c:v>
                </c:pt>
                <c:pt idx="5351">
                  <c:v>0.152929975843103</c:v>
                </c:pt>
                <c:pt idx="5352">
                  <c:v>0.14610837628016199</c:v>
                </c:pt>
                <c:pt idx="5353">
                  <c:v>0.154818564378183</c:v>
                </c:pt>
                <c:pt idx="5354">
                  <c:v>0.116608813648355</c:v>
                </c:pt>
                <c:pt idx="5355">
                  <c:v>0.115238003436099</c:v>
                </c:pt>
                <c:pt idx="5356">
                  <c:v>9.8695175335874893E-2</c:v>
                </c:pt>
                <c:pt idx="5357">
                  <c:v>0.20070037713321301</c:v>
                </c:pt>
                <c:pt idx="5358">
                  <c:v>0.198982010212091</c:v>
                </c:pt>
                <c:pt idx="5359">
                  <c:v>0.22104631662386701</c:v>
                </c:pt>
                <c:pt idx="5360">
                  <c:v>0.178290433428476</c:v>
                </c:pt>
                <c:pt idx="5361">
                  <c:v>0.19143817229889901</c:v>
                </c:pt>
                <c:pt idx="5362">
                  <c:v>0.220051874371475</c:v>
                </c:pt>
                <c:pt idx="5363">
                  <c:v>0.21605305076957801</c:v>
                </c:pt>
                <c:pt idx="5364">
                  <c:v>2.6389210540184099E-2</c:v>
                </c:pt>
                <c:pt idx="5365">
                  <c:v>-8.2305140788076995E-3</c:v>
                </c:pt>
                <c:pt idx="5366">
                  <c:v>3.9853066122109197E-2</c:v>
                </c:pt>
                <c:pt idx="5367">
                  <c:v>5.47886725010307E-2</c:v>
                </c:pt>
                <c:pt idx="5368">
                  <c:v>5.9839953546883803E-2</c:v>
                </c:pt>
                <c:pt idx="5369">
                  <c:v>-2.32244549292468E-2</c:v>
                </c:pt>
                <c:pt idx="5370">
                  <c:v>6.9505566459946398E-3</c:v>
                </c:pt>
                <c:pt idx="5371">
                  <c:v>9.5928517105092707E-3</c:v>
                </c:pt>
                <c:pt idx="5372">
                  <c:v>3.8626200910205098E-2</c:v>
                </c:pt>
                <c:pt idx="5373">
                  <c:v>3.9500436466247901E-2</c:v>
                </c:pt>
                <c:pt idx="5374">
                  <c:v>4.3697909230515801E-2</c:v>
                </c:pt>
                <c:pt idx="5375">
                  <c:v>-1.92446913160737E-2</c:v>
                </c:pt>
                <c:pt idx="5376">
                  <c:v>-2.9205311788527099E-2</c:v>
                </c:pt>
                <c:pt idx="5377">
                  <c:v>-1.1284152132395801E-3</c:v>
                </c:pt>
                <c:pt idx="5378">
                  <c:v>4.1218301907697201E-2</c:v>
                </c:pt>
                <c:pt idx="5379">
                  <c:v>-2.3879153621402202E-3</c:v>
                </c:pt>
                <c:pt idx="5380">
                  <c:v>1.48670448698904E-2</c:v>
                </c:pt>
                <c:pt idx="5381">
                  <c:v>-1.8580285775424601E-3</c:v>
                </c:pt>
                <c:pt idx="5382">
                  <c:v>1.5237208835697701E-2</c:v>
                </c:pt>
                <c:pt idx="5383">
                  <c:v>2.3426321998616301E-2</c:v>
                </c:pt>
                <c:pt idx="5384">
                  <c:v>1.87520570523689E-2</c:v>
                </c:pt>
                <c:pt idx="5385">
                  <c:v>1.87520570523689E-2</c:v>
                </c:pt>
                <c:pt idx="5386">
                  <c:v>2.2099156026092501E-2</c:v>
                </c:pt>
                <c:pt idx="5387">
                  <c:v>-3.4621923477130299E-2</c:v>
                </c:pt>
                <c:pt idx="5388">
                  <c:v>2.2173628995814699E-2</c:v>
                </c:pt>
                <c:pt idx="5389">
                  <c:v>2.4782805195011602E-3</c:v>
                </c:pt>
                <c:pt idx="5390">
                  <c:v>2.1691023947719702E-2</c:v>
                </c:pt>
                <c:pt idx="5391" formatCode="0.00E+00">
                  <c:v>-7.4743239704089205E-4</c:v>
                </c:pt>
                <c:pt idx="5392">
                  <c:v>1.42668499069773E-2</c:v>
                </c:pt>
                <c:pt idx="5393" formatCode="0.00E+00">
                  <c:v>-2.01254896439024E-2</c:v>
                </c:pt>
                <c:pt idx="5394">
                  <c:v>1.7199834563878798E-2</c:v>
                </c:pt>
                <c:pt idx="5395">
                  <c:v>-3.47581174969269E-3</c:v>
                </c:pt>
                <c:pt idx="5396">
                  <c:v>-3.47581174969269E-3</c:v>
                </c:pt>
                <c:pt idx="5397">
                  <c:v>1.3123417619541101E-2</c:v>
                </c:pt>
                <c:pt idx="5398">
                  <c:v>1.26691043446045E-2</c:v>
                </c:pt>
                <c:pt idx="5399">
                  <c:v>2.7289793601303898E-3</c:v>
                </c:pt>
                <c:pt idx="5400">
                  <c:v>-2.9112525482479699E-2</c:v>
                </c:pt>
                <c:pt idx="5401">
                  <c:v>2.5609969735500499E-3</c:v>
                </c:pt>
                <c:pt idx="5402">
                  <c:v>-2.8877408565348699E-2</c:v>
                </c:pt>
                <c:pt idx="5403">
                  <c:v>-5.9334440458158298E-2</c:v>
                </c:pt>
                <c:pt idx="5404">
                  <c:v>-8.1528019275478106E-2</c:v>
                </c:pt>
                <c:pt idx="5405">
                  <c:v>-8.1451349225598296E-2</c:v>
                </c:pt>
                <c:pt idx="5406">
                  <c:v>-0.110843073204641</c:v>
                </c:pt>
                <c:pt idx="5407">
                  <c:v>-8.2026935416344302E-2</c:v>
                </c:pt>
                <c:pt idx="5408">
                  <c:v>-7.8196200858597395E-2</c:v>
                </c:pt>
                <c:pt idx="5409">
                  <c:v>-2.5565367489875E-2</c:v>
                </c:pt>
                <c:pt idx="5410">
                  <c:v>-5.0066445855633399E-2</c:v>
                </c:pt>
                <c:pt idx="5411">
                  <c:v>7.3236977248935997E-3</c:v>
                </c:pt>
                <c:pt idx="5412">
                  <c:v>-6.8230149332952897E-3</c:v>
                </c:pt>
                <c:pt idx="5413">
                  <c:v>-1.96310591315229E-2</c:v>
                </c:pt>
                <c:pt idx="5414">
                  <c:v>-6.3022365884998197E-2</c:v>
                </c:pt>
                <c:pt idx="5415">
                  <c:v>-2.7709011791916299E-2</c:v>
                </c:pt>
                <c:pt idx="5416">
                  <c:v>1.14300299908354E-3</c:v>
                </c:pt>
                <c:pt idx="5417">
                  <c:v>-2.8099132763870199E-3</c:v>
                </c:pt>
                <c:pt idx="5418">
                  <c:v>-2.9812871405897601E-2</c:v>
                </c:pt>
                <c:pt idx="5419">
                  <c:v>-2.98546203866079E-2</c:v>
                </c:pt>
                <c:pt idx="5420">
                  <c:v>-4.0715302520298799E-2</c:v>
                </c:pt>
                <c:pt idx="5421">
                  <c:v>-1.83896607035221E-2</c:v>
                </c:pt>
                <c:pt idx="5422">
                  <c:v>-5.2829633195014401E-2</c:v>
                </c:pt>
                <c:pt idx="5423">
                  <c:v>-4.4377169154013997E-2</c:v>
                </c:pt>
                <c:pt idx="5424">
                  <c:v>-4.8598832629141497E-2</c:v>
                </c:pt>
                <c:pt idx="5425">
                  <c:v>-6.07645180683824E-2</c:v>
                </c:pt>
                <c:pt idx="5426">
                  <c:v>-6.7798669521944493E-2</c:v>
                </c:pt>
                <c:pt idx="5427">
                  <c:v>-4.8413130743544398E-2</c:v>
                </c:pt>
                <c:pt idx="5428">
                  <c:v>-8.6022454558698905E-2</c:v>
                </c:pt>
                <c:pt idx="5429">
                  <c:v>-3.60502305567722E-2</c:v>
                </c:pt>
                <c:pt idx="5430">
                  <c:v>-7.4912069506945997E-2</c:v>
                </c:pt>
                <c:pt idx="5431">
                  <c:v>-5.2727492273116197E-2</c:v>
                </c:pt>
                <c:pt idx="5432">
                  <c:v>-4.2645825101029503E-2</c:v>
                </c:pt>
                <c:pt idx="5433">
                  <c:v>-6.2266623843908603E-2</c:v>
                </c:pt>
                <c:pt idx="5434">
                  <c:v>-9.4000089969844505E-2</c:v>
                </c:pt>
                <c:pt idx="5435">
                  <c:v>-1.8189127358964201E-2</c:v>
                </c:pt>
                <c:pt idx="5436">
                  <c:v>-6.2060172464490901E-2</c:v>
                </c:pt>
                <c:pt idx="5437">
                  <c:v>-5.2380532121976096E-3</c:v>
                </c:pt>
                <c:pt idx="5438">
                  <c:v>-2.7796552653080099E-2</c:v>
                </c:pt>
                <c:pt idx="5439">
                  <c:v>-4.6665142969770602E-3</c:v>
                </c:pt>
                <c:pt idx="5440">
                  <c:v>-4.6665142969770602E-3</c:v>
                </c:pt>
                <c:pt idx="5441">
                  <c:v>5.0702883431365999E-3</c:v>
                </c:pt>
                <c:pt idx="5442">
                  <c:v>1.7430399137351602E-2</c:v>
                </c:pt>
                <c:pt idx="5443">
                  <c:v>4.84611410111002E-3</c:v>
                </c:pt>
                <c:pt idx="5444">
                  <c:v>1.25084415153906E-2</c:v>
                </c:pt>
                <c:pt idx="5445">
                  <c:v>3.3772295042390398E-2</c:v>
                </c:pt>
                <c:pt idx="5446">
                  <c:v>-1.3881476409680399E-2</c:v>
                </c:pt>
                <c:pt idx="5447">
                  <c:v>1.5047562378577699E-2</c:v>
                </c:pt>
                <c:pt idx="5448">
                  <c:v>1.45310158376699E-2</c:v>
                </c:pt>
                <c:pt idx="5449">
                  <c:v>2.7301860719804699E-2</c:v>
                </c:pt>
                <c:pt idx="5450">
                  <c:v>-1.0850309548802801E-2</c:v>
                </c:pt>
                <c:pt idx="5451">
                  <c:v>-3.0744290968461999E-2</c:v>
                </c:pt>
                <c:pt idx="5452">
                  <c:v>-6.0531684892929802E-2</c:v>
                </c:pt>
                <c:pt idx="5453">
                  <c:v>-3.5207234639931598E-2</c:v>
                </c:pt>
                <c:pt idx="5454">
                  <c:v>-3.6277522619633899E-2</c:v>
                </c:pt>
                <c:pt idx="5455">
                  <c:v>-3.0753952110296801E-2</c:v>
                </c:pt>
                <c:pt idx="5456">
                  <c:v>-3.2438223836924199E-2</c:v>
                </c:pt>
                <c:pt idx="5457">
                  <c:v>-3.4642757992856099E-2</c:v>
                </c:pt>
                <c:pt idx="5458">
                  <c:v>-6.9476831511102705E-2</c:v>
                </c:pt>
                <c:pt idx="5459">
                  <c:v>-2.3536828141501299E-2</c:v>
                </c:pt>
                <c:pt idx="5460">
                  <c:v>-4.9777688360436598E-2</c:v>
                </c:pt>
                <c:pt idx="5461">
                  <c:v>-6.3834088011975598E-2</c:v>
                </c:pt>
                <c:pt idx="5462">
                  <c:v>-4.3362224526420197E-2</c:v>
                </c:pt>
                <c:pt idx="5463">
                  <c:v>-2.0496302027568799E-2</c:v>
                </c:pt>
                <c:pt idx="5464" formatCode="0.00E+00">
                  <c:v>4.6917078309594002E-4</c:v>
                </c:pt>
                <c:pt idx="5465">
                  <c:v>2.3449687520085302E-2</c:v>
                </c:pt>
                <c:pt idx="5466" formatCode="0.00E+00">
                  <c:v>3.11278398524228E-2</c:v>
                </c:pt>
                <c:pt idx="5467">
                  <c:v>2.8333852868562999E-2</c:v>
                </c:pt>
                <c:pt idx="5468">
                  <c:v>1.48722619519157E-2</c:v>
                </c:pt>
                <c:pt idx="5469">
                  <c:v>8.496377696942E-3</c:v>
                </c:pt>
                <c:pt idx="5470">
                  <c:v>-2.44479826604624E-2</c:v>
                </c:pt>
                <c:pt idx="5471">
                  <c:v>-7.5923145785301502E-3</c:v>
                </c:pt>
                <c:pt idx="5472">
                  <c:v>-3.2728272644701698E-2</c:v>
                </c:pt>
                <c:pt idx="5473">
                  <c:v>3.4960631660705399E-3</c:v>
                </c:pt>
                <c:pt idx="5474">
                  <c:v>-2.6622821083508402E-3</c:v>
                </c:pt>
                <c:pt idx="5475">
                  <c:v>-4.3649359886711099E-2</c:v>
                </c:pt>
                <c:pt idx="5476">
                  <c:v>-2.2169111444879201E-2</c:v>
                </c:pt>
                <c:pt idx="5477">
                  <c:v>-4.3649359886711099E-2</c:v>
                </c:pt>
                <c:pt idx="5478">
                  <c:v>-6.4323306714482303E-2</c:v>
                </c:pt>
                <c:pt idx="5479">
                  <c:v>-4.32826216694348E-2</c:v>
                </c:pt>
                <c:pt idx="5480">
                  <c:v>-2.4759961153095901E-2</c:v>
                </c:pt>
                <c:pt idx="5481">
                  <c:v>-3.2682710228460102E-2</c:v>
                </c:pt>
                <c:pt idx="5482">
                  <c:v>-4.9902104350821402E-2</c:v>
                </c:pt>
                <c:pt idx="5483">
                  <c:v>-6.7509753969499306E-2</c:v>
                </c:pt>
                <c:pt idx="5484">
                  <c:v>-0.10280957792449601</c:v>
                </c:pt>
                <c:pt idx="5485">
                  <c:v>-9.8016185529119504E-2</c:v>
                </c:pt>
                <c:pt idx="5486">
                  <c:v>-0.127557049463317</c:v>
                </c:pt>
                <c:pt idx="5487">
                  <c:v>-9.3573544834466296E-2</c:v>
                </c:pt>
                <c:pt idx="5488">
                  <c:v>-8.2892701839855004E-2</c:v>
                </c:pt>
                <c:pt idx="5489">
                  <c:v>-6.5758010062721695E-2</c:v>
                </c:pt>
                <c:pt idx="5490">
                  <c:v>-4.61916299722335E-2</c:v>
                </c:pt>
                <c:pt idx="5491">
                  <c:v>-4.1110843792454103E-2</c:v>
                </c:pt>
                <c:pt idx="5492">
                  <c:v>-3.3604685464126503E-2</c:v>
                </c:pt>
                <c:pt idx="5493">
                  <c:v>1.19747038459134E-2</c:v>
                </c:pt>
                <c:pt idx="5494" formatCode="0.00E+00">
                  <c:v>-4.5571971989399803E-5</c:v>
                </c:pt>
                <c:pt idx="5495">
                  <c:v>-3.06905992944317E-2</c:v>
                </c:pt>
                <c:pt idx="5496" formatCode="0.00E+00">
                  <c:v>-5.5679487063440003E-2</c:v>
                </c:pt>
                <c:pt idx="5497">
                  <c:v>-3.1496160988956801E-2</c:v>
                </c:pt>
                <c:pt idx="5498">
                  <c:v>-6.6463739019863605E-2</c:v>
                </c:pt>
                <c:pt idx="5499">
                  <c:v>-0.123113469927516</c:v>
                </c:pt>
                <c:pt idx="5500">
                  <c:v>-0.127684602716581</c:v>
                </c:pt>
                <c:pt idx="5501">
                  <c:v>-0.132242976814999</c:v>
                </c:pt>
                <c:pt idx="5502">
                  <c:v>-2.9723148033365201E-2</c:v>
                </c:pt>
                <c:pt idx="5503">
                  <c:v>-6.1455938506158603E-3</c:v>
                </c:pt>
                <c:pt idx="5504">
                  <c:v>2.9237042514207199E-2</c:v>
                </c:pt>
                <c:pt idx="5505">
                  <c:v>3.0086381971280801E-2</c:v>
                </c:pt>
                <c:pt idx="5506">
                  <c:v>7.9620264654492096E-2</c:v>
                </c:pt>
                <c:pt idx="5507">
                  <c:v>2.4651858161477101E-2</c:v>
                </c:pt>
                <c:pt idx="5508">
                  <c:v>5.55390302409937E-2</c:v>
                </c:pt>
                <c:pt idx="5509">
                  <c:v>0.110278210645474</c:v>
                </c:pt>
                <c:pt idx="5510">
                  <c:v>7.4207713348748205E-2</c:v>
                </c:pt>
                <c:pt idx="5511">
                  <c:v>9.2602374446204509E-3</c:v>
                </c:pt>
                <c:pt idx="5512">
                  <c:v>3.4182920015151698E-2</c:v>
                </c:pt>
                <c:pt idx="5513">
                  <c:v>4.62969658879792E-2</c:v>
                </c:pt>
                <c:pt idx="5514">
                  <c:v>6.1690441828471602E-2</c:v>
                </c:pt>
                <c:pt idx="5515">
                  <c:v>4.0168943496966501E-2</c:v>
                </c:pt>
                <c:pt idx="5516">
                  <c:v>6.4333502779449603E-2</c:v>
                </c:pt>
                <c:pt idx="5517">
                  <c:v>6.0678102647787099E-2</c:v>
                </c:pt>
                <c:pt idx="5518">
                  <c:v>7.5190444664836098E-2</c:v>
                </c:pt>
                <c:pt idx="5519">
                  <c:v>4.7837796965824103E-2</c:v>
                </c:pt>
                <c:pt idx="5520">
                  <c:v>2.8000643984622701E-2</c:v>
                </c:pt>
                <c:pt idx="5521" formatCode="0.00E+00">
                  <c:v>4.2143117179071999E-4</c:v>
                </c:pt>
                <c:pt idx="5522">
                  <c:v>2.7798932829667201E-2</c:v>
                </c:pt>
                <c:pt idx="5523" formatCode="0.00E+00">
                  <c:v>1.2927951924226201E-2</c:v>
                </c:pt>
                <c:pt idx="5524">
                  <c:v>-6.4662221784461604E-3</c:v>
                </c:pt>
                <c:pt idx="5525">
                  <c:v>-8.0592408851236606E-3</c:v>
                </c:pt>
                <c:pt idx="5526">
                  <c:v>-2.00755754065047E-2</c:v>
                </c:pt>
                <c:pt idx="5527">
                  <c:v>-2.00755754065047E-2</c:v>
                </c:pt>
                <c:pt idx="5528">
                  <c:v>4.42397698555494E-2</c:v>
                </c:pt>
                <c:pt idx="5529">
                  <c:v>3.64638826264451E-2</c:v>
                </c:pt>
                <c:pt idx="5530">
                  <c:v>5.0208844347210797E-2</c:v>
                </c:pt>
                <c:pt idx="5531">
                  <c:v>2.1087802228407299E-2</c:v>
                </c:pt>
                <c:pt idx="5532">
                  <c:v>1.5092915800857599E-2</c:v>
                </c:pt>
                <c:pt idx="5533">
                  <c:v>-5.5531089844533801E-3</c:v>
                </c:pt>
                <c:pt idx="5534">
                  <c:v>3.4648203466690397E-2</c:v>
                </c:pt>
                <c:pt idx="5535">
                  <c:v>3.7269015465829697E-2</c:v>
                </c:pt>
                <c:pt idx="5536">
                  <c:v>1.4819015530750599E-2</c:v>
                </c:pt>
                <c:pt idx="5537">
                  <c:v>1.00902324949496E-2</c:v>
                </c:pt>
                <c:pt idx="5538">
                  <c:v>6.6166278331522804E-2</c:v>
                </c:pt>
                <c:pt idx="5539">
                  <c:v>6.7846482017762402E-2</c:v>
                </c:pt>
                <c:pt idx="5540">
                  <c:v>5.66952358982231E-3</c:v>
                </c:pt>
                <c:pt idx="5541">
                  <c:v>4.0732057509244197E-2</c:v>
                </c:pt>
                <c:pt idx="5542">
                  <c:v>5.6045135490689901E-3</c:v>
                </c:pt>
                <c:pt idx="5543">
                  <c:v>5.66482017729832E-2</c:v>
                </c:pt>
                <c:pt idx="5544">
                  <c:v>4.5226004384793801E-2</c:v>
                </c:pt>
                <c:pt idx="5545">
                  <c:v>5.0548195485058803E-2</c:v>
                </c:pt>
                <c:pt idx="5546">
                  <c:v>3.9312812260482201E-2</c:v>
                </c:pt>
                <c:pt idx="5547">
                  <c:v>2.8329629140861901E-3</c:v>
                </c:pt>
                <c:pt idx="5548">
                  <c:v>5.1205303080477702E-2</c:v>
                </c:pt>
                <c:pt idx="5549">
                  <c:v>2.35656172161493E-2</c:v>
                </c:pt>
                <c:pt idx="5550">
                  <c:v>6.7975952432044906E-2</c:v>
                </c:pt>
                <c:pt idx="5551">
                  <c:v>9.2273164844703007E-2</c:v>
                </c:pt>
                <c:pt idx="5552">
                  <c:v>0.11514106060340901</c:v>
                </c:pt>
                <c:pt idx="5553">
                  <c:v>8.4394199696933694E-2</c:v>
                </c:pt>
                <c:pt idx="5554">
                  <c:v>5.92470039513368E-2</c:v>
                </c:pt>
                <c:pt idx="5555">
                  <c:v>5.2634006962171798E-2</c:v>
                </c:pt>
                <c:pt idx="5556">
                  <c:v>9.2030600800318399E-2</c:v>
                </c:pt>
                <c:pt idx="5557">
                  <c:v>8.7704140418445098E-2</c:v>
                </c:pt>
                <c:pt idx="5558">
                  <c:v>7.4105878658716304E-2</c:v>
                </c:pt>
                <c:pt idx="5559">
                  <c:v>4.23292313119931E-2</c:v>
                </c:pt>
                <c:pt idx="5560">
                  <c:v>5.5748548612861902E-2</c:v>
                </c:pt>
                <c:pt idx="5561">
                  <c:v>5.4853808556684001E-2</c:v>
                </c:pt>
                <c:pt idx="5562">
                  <c:v>6.3240714502016099E-2</c:v>
                </c:pt>
                <c:pt idx="5563">
                  <c:v>6.1727490657575497E-2</c:v>
                </c:pt>
                <c:pt idx="5564">
                  <c:v>4.4752295297864703E-2</c:v>
                </c:pt>
                <c:pt idx="5565">
                  <c:v>2.5619630776469999E-3</c:v>
                </c:pt>
                <c:pt idx="5566">
                  <c:v>5.2185453121356097E-3</c:v>
                </c:pt>
                <c:pt idx="5567" formatCode="0.00E+00">
                  <c:v>5.3347355380539601E-5</c:v>
                </c:pt>
                <c:pt idx="5568">
                  <c:v>1.2218694784127401E-2</c:v>
                </c:pt>
                <c:pt idx="5569" formatCode="0.00E+00">
                  <c:v>2.4807425236750499E-2</c:v>
                </c:pt>
                <c:pt idx="5570">
                  <c:v>4.1072749620196497E-2</c:v>
                </c:pt>
                <c:pt idx="5571">
                  <c:v>7.52089250773504E-2</c:v>
                </c:pt>
                <c:pt idx="5572">
                  <c:v>9.2237739744919597E-2</c:v>
                </c:pt>
                <c:pt idx="5573">
                  <c:v>3.3003094882556303E-2</c:v>
                </c:pt>
                <c:pt idx="5574">
                  <c:v>2.19547565988738E-2</c:v>
                </c:pt>
                <c:pt idx="5575">
                  <c:v>1.6265182449416202E-2</c:v>
                </c:pt>
                <c:pt idx="5576">
                  <c:v>3.26189862458095E-2</c:v>
                </c:pt>
                <c:pt idx="5577">
                  <c:v>5.27413413564028E-2</c:v>
                </c:pt>
                <c:pt idx="5578">
                  <c:v>2.8720891411421801E-2</c:v>
                </c:pt>
                <c:pt idx="5579">
                  <c:v>-1.4541533558529701E-3</c:v>
                </c:pt>
                <c:pt idx="5580">
                  <c:v>3.3821745769207101E-2</c:v>
                </c:pt>
                <c:pt idx="5581">
                  <c:v>7.2416247954254498E-2</c:v>
                </c:pt>
                <c:pt idx="5582">
                  <c:v>7.4365219684358705E-2</c:v>
                </c:pt>
                <c:pt idx="5583">
                  <c:v>3.5994316733368198E-2</c:v>
                </c:pt>
                <c:pt idx="5584">
                  <c:v>-4.4835691812421504E-3</c:v>
                </c:pt>
                <c:pt idx="5585">
                  <c:v>-1.41491551158927E-2</c:v>
                </c:pt>
                <c:pt idx="5586">
                  <c:v>-1.41491551158927E-2</c:v>
                </c:pt>
                <c:pt idx="5587">
                  <c:v>1.13183710395865E-2</c:v>
                </c:pt>
                <c:pt idx="5588">
                  <c:v>1.52912962478404E-2</c:v>
                </c:pt>
                <c:pt idx="5589">
                  <c:v>-3.2431228669420803E-2</c:v>
                </c:pt>
                <c:pt idx="5590">
                  <c:v>-4.7829297045098801E-3</c:v>
                </c:pt>
                <c:pt idx="5591">
                  <c:v>-4.8331726345625103E-3</c:v>
                </c:pt>
                <c:pt idx="5592">
                  <c:v>-6.86560259114916E-2</c:v>
                </c:pt>
                <c:pt idx="5593">
                  <c:v>-2.8746736475390298E-2</c:v>
                </c:pt>
                <c:pt idx="5594">
                  <c:v>-6.7299192423312101E-2</c:v>
                </c:pt>
                <c:pt idx="5595">
                  <c:v>-6.0603386957736399E-2</c:v>
                </c:pt>
                <c:pt idx="5596">
                  <c:v>-6.42201530281616E-2</c:v>
                </c:pt>
                <c:pt idx="5597">
                  <c:v>-8.7010526042338804E-2</c:v>
                </c:pt>
                <c:pt idx="5598">
                  <c:v>-8.2933617911267604E-2</c:v>
                </c:pt>
                <c:pt idx="5599">
                  <c:v>-8.6458395097882501E-2</c:v>
                </c:pt>
                <c:pt idx="5600">
                  <c:v>-9.9455461270084394E-2</c:v>
                </c:pt>
                <c:pt idx="5601">
                  <c:v>-4.3716865811075999E-2</c:v>
                </c:pt>
                <c:pt idx="5602">
                  <c:v>-6.4248850045482697E-2</c:v>
                </c:pt>
                <c:pt idx="5603">
                  <c:v>-1.7051300622250999E-2</c:v>
                </c:pt>
                <c:pt idx="5604">
                  <c:v>-1.0154854344162301E-2</c:v>
                </c:pt>
                <c:pt idx="5605">
                  <c:v>8.2940131493072205E-3</c:v>
                </c:pt>
                <c:pt idx="5606">
                  <c:v>3.33825751075833E-3</c:v>
                </c:pt>
                <c:pt idx="5607">
                  <c:v>3.9858018411555998E-3</c:v>
                </c:pt>
                <c:pt idx="5608">
                  <c:v>-1.50155749323486E-2</c:v>
                </c:pt>
                <c:pt idx="5609">
                  <c:v>-8.6415893432889492E-3</c:v>
                </c:pt>
                <c:pt idx="5610">
                  <c:v>-3.52969823840125E-2</c:v>
                </c:pt>
                <c:pt idx="5611">
                  <c:v>-4.1444321259609396E-3</c:v>
                </c:pt>
                <c:pt idx="5612">
                  <c:v>-3.4886228565658498E-2</c:v>
                </c:pt>
                <c:pt idx="5613">
                  <c:v>1.0079265336788699E-3</c:v>
                </c:pt>
                <c:pt idx="5614">
                  <c:v>-3.4886228565658498E-2</c:v>
                </c:pt>
                <c:pt idx="5615" formatCode="0.00E+00">
                  <c:v>-5.0159772733482301E-4</c:v>
                </c:pt>
                <c:pt idx="5616">
                  <c:v>-6.0044235108311403E-2</c:v>
                </c:pt>
                <c:pt idx="5617" formatCode="0.00E+00">
                  <c:v>-1.7458156454184599E-2</c:v>
                </c:pt>
                <c:pt idx="5618">
                  <c:v>-3.9850586092394301E-2</c:v>
                </c:pt>
                <c:pt idx="5619">
                  <c:v>1.16419169536441E-2</c:v>
                </c:pt>
                <c:pt idx="5620">
                  <c:v>2.3076092270491701E-2</c:v>
                </c:pt>
                <c:pt idx="5621">
                  <c:v>4.8705397537802597E-3</c:v>
                </c:pt>
                <c:pt idx="5622">
                  <c:v>-2.0200188288872399E-2</c:v>
                </c:pt>
                <c:pt idx="5623">
                  <c:v>-2.05841726651598E-2</c:v>
                </c:pt>
                <c:pt idx="5624">
                  <c:v>-4.0056727878212399E-2</c:v>
                </c:pt>
                <c:pt idx="5625">
                  <c:v>-3.3267124392529497E-2</c:v>
                </c:pt>
                <c:pt idx="5626">
                  <c:v>-6.12446997570672E-2</c:v>
                </c:pt>
                <c:pt idx="5627">
                  <c:v>9.8811016756039597E-3</c:v>
                </c:pt>
                <c:pt idx="5628">
                  <c:v>1.9091765982163601E-2</c:v>
                </c:pt>
                <c:pt idx="5629">
                  <c:v>3.0022071285515001E-2</c:v>
                </c:pt>
                <c:pt idx="5630">
                  <c:v>-7.9752390811627105E-3</c:v>
                </c:pt>
                <c:pt idx="5631">
                  <c:v>1.36038429893694E-2</c:v>
                </c:pt>
                <c:pt idx="5632">
                  <c:v>-3.7767521652353801E-2</c:v>
                </c:pt>
                <c:pt idx="5633">
                  <c:v>-4.1833798542097997E-2</c:v>
                </c:pt>
                <c:pt idx="5634">
                  <c:v>-1.6814723216481399E-2</c:v>
                </c:pt>
                <c:pt idx="5635">
                  <c:v>-1.6264491941384102E-2</c:v>
                </c:pt>
                <c:pt idx="5636">
                  <c:v>-2.2850214270182501E-3</c:v>
                </c:pt>
                <c:pt idx="5637">
                  <c:v>-4.36174950466439E-3</c:v>
                </c:pt>
                <c:pt idx="5638">
                  <c:v>3.1244555323355302E-3</c:v>
                </c:pt>
                <c:pt idx="5639">
                  <c:v>1.7303315039757201E-2</c:v>
                </c:pt>
                <c:pt idx="5640">
                  <c:v>1.3698832336201901E-2</c:v>
                </c:pt>
                <c:pt idx="5641">
                  <c:v>-1.1239165411493999E-2</c:v>
                </c:pt>
                <c:pt idx="5642">
                  <c:v>8.6877109603913302E-3</c:v>
                </c:pt>
                <c:pt idx="5643">
                  <c:v>1.64637635275439E-2</c:v>
                </c:pt>
                <c:pt idx="5644">
                  <c:v>5.7572344709815298E-3</c:v>
                </c:pt>
                <c:pt idx="5645">
                  <c:v>-5.5220135133058302E-3</c:v>
                </c:pt>
                <c:pt idx="5646">
                  <c:v>-4.25103278196277E-2</c:v>
                </c:pt>
                <c:pt idx="5647">
                  <c:v>4.7699581507648997E-2</c:v>
                </c:pt>
                <c:pt idx="5648">
                  <c:v>0.105470795009748</c:v>
                </c:pt>
                <c:pt idx="5649">
                  <c:v>0.16263280160798499</c:v>
                </c:pt>
                <c:pt idx="5650">
                  <c:v>0.113090489056811</c:v>
                </c:pt>
                <c:pt idx="5651">
                  <c:v>6.88285963394972E-2</c:v>
                </c:pt>
                <c:pt idx="5652">
                  <c:v>9.86765121132369E-2</c:v>
                </c:pt>
                <c:pt idx="5653">
                  <c:v>0.107385624238929</c:v>
                </c:pt>
                <c:pt idx="5654">
                  <c:v>-4.1333894935482399E-3</c:v>
                </c:pt>
                <c:pt idx="5655">
                  <c:v>5.1397700613613199E-2</c:v>
                </c:pt>
                <c:pt idx="5656">
                  <c:v>3.1054338860578099E-2</c:v>
                </c:pt>
                <c:pt idx="5657">
                  <c:v>2.9493413937279701E-2</c:v>
                </c:pt>
                <c:pt idx="5658">
                  <c:v>3.14622612547448E-2</c:v>
                </c:pt>
                <c:pt idx="5659">
                  <c:v>2.90123945391405E-2</c:v>
                </c:pt>
                <c:pt idx="5660">
                  <c:v>1.2787129522899799E-2</c:v>
                </c:pt>
                <c:pt idx="5661">
                  <c:v>7.3434889874977004E-3</c:v>
                </c:pt>
                <c:pt idx="5662">
                  <c:v>4.2092099926491502E-2</c:v>
                </c:pt>
                <c:pt idx="5663">
                  <c:v>7.8254279831655005E-2</c:v>
                </c:pt>
                <c:pt idx="5664">
                  <c:v>8.5127590498046996E-2</c:v>
                </c:pt>
                <c:pt idx="5665">
                  <c:v>5.7419579558541198E-2</c:v>
                </c:pt>
                <c:pt idx="5666">
                  <c:v>6.24008736153423E-2</c:v>
                </c:pt>
                <c:pt idx="5667">
                  <c:v>7.4264957795637299E-2</c:v>
                </c:pt>
                <c:pt idx="5668">
                  <c:v>5.9359044585632903E-2</c:v>
                </c:pt>
                <c:pt idx="5669">
                  <c:v>5.9386467380952102E-2</c:v>
                </c:pt>
                <c:pt idx="5670">
                  <c:v>7.9573551666582698E-2</c:v>
                </c:pt>
                <c:pt idx="5671">
                  <c:v>7.3567553979174E-2</c:v>
                </c:pt>
                <c:pt idx="5672">
                  <c:v>7.3567553979174E-2</c:v>
                </c:pt>
                <c:pt idx="5673">
                  <c:v>8.3861153385286796E-2</c:v>
                </c:pt>
                <c:pt idx="5674">
                  <c:v>5.9156708236290698E-2</c:v>
                </c:pt>
                <c:pt idx="5675">
                  <c:v>5.99887817386697E-2</c:v>
                </c:pt>
                <c:pt idx="5676">
                  <c:v>5.1497200673689097E-2</c:v>
                </c:pt>
                <c:pt idx="5677">
                  <c:v>5.7509347480174798E-2</c:v>
                </c:pt>
                <c:pt idx="5678">
                  <c:v>9.1693037710615502E-2</c:v>
                </c:pt>
                <c:pt idx="5679">
                  <c:v>0.103511693364271</c:v>
                </c:pt>
                <c:pt idx="5680">
                  <c:v>0.103511693364271</c:v>
                </c:pt>
                <c:pt idx="5681">
                  <c:v>5.6222810566114001E-2</c:v>
                </c:pt>
                <c:pt idx="5682">
                  <c:v>2.69979927880033E-2</c:v>
                </c:pt>
                <c:pt idx="5683">
                  <c:v>3.3642144721126102E-2</c:v>
                </c:pt>
                <c:pt idx="5684">
                  <c:v>4.45837459797346E-2</c:v>
                </c:pt>
                <c:pt idx="5685">
                  <c:v>0.118471643731014</c:v>
                </c:pt>
                <c:pt idx="5686">
                  <c:v>6.5294083198445596E-2</c:v>
                </c:pt>
                <c:pt idx="5687">
                  <c:v>5.4486324166680797E-2</c:v>
                </c:pt>
                <c:pt idx="5688">
                  <c:v>6.2593955218630495E-2</c:v>
                </c:pt>
                <c:pt idx="5689">
                  <c:v>-4.4958040476073803E-2</c:v>
                </c:pt>
                <c:pt idx="5690">
                  <c:v>-3.1499753634081702E-2</c:v>
                </c:pt>
                <c:pt idx="5691">
                  <c:v>0.13377366593154799</c:v>
                </c:pt>
                <c:pt idx="5692">
                  <c:v>1.48824144059134E-2</c:v>
                </c:pt>
                <c:pt idx="5693">
                  <c:v>5.6954027167774597E-2</c:v>
                </c:pt>
                <c:pt idx="5694">
                  <c:v>8.2695807703432905E-2</c:v>
                </c:pt>
                <c:pt idx="5695">
                  <c:v>9.1081756384046697E-2</c:v>
                </c:pt>
                <c:pt idx="5696">
                  <c:v>8.3046896774780804E-2</c:v>
                </c:pt>
                <c:pt idx="5697">
                  <c:v>7.4435767397361602E-2</c:v>
                </c:pt>
                <c:pt idx="5698">
                  <c:v>8.9343386638605707E-2</c:v>
                </c:pt>
                <c:pt idx="5699">
                  <c:v>5.87185323289207E-2</c:v>
                </c:pt>
                <c:pt idx="5700">
                  <c:v>6.1024397757291501E-2</c:v>
                </c:pt>
                <c:pt idx="5701">
                  <c:v>0.110441294620561</c:v>
                </c:pt>
                <c:pt idx="5702">
                  <c:v>7.4219432463008106E-2</c:v>
                </c:pt>
                <c:pt idx="5703">
                  <c:v>5.6826902985494802E-2</c:v>
                </c:pt>
                <c:pt idx="5704">
                  <c:v>3.6589798298791498E-2</c:v>
                </c:pt>
                <c:pt idx="5705">
                  <c:v>2.0247421591951399E-2</c:v>
                </c:pt>
                <c:pt idx="5706">
                  <c:v>1.08484579849874E-2</c:v>
                </c:pt>
                <c:pt idx="5707">
                  <c:v>-7.3845114558308503E-3</c:v>
                </c:pt>
                <c:pt idx="5708">
                  <c:v>4.33230397655779E-2</c:v>
                </c:pt>
                <c:pt idx="5709">
                  <c:v>4.7168869352732699E-2</c:v>
                </c:pt>
                <c:pt idx="5710">
                  <c:v>2.2154025078463001E-2</c:v>
                </c:pt>
                <c:pt idx="5711">
                  <c:v>3.0518703635527802E-2</c:v>
                </c:pt>
                <c:pt idx="5712">
                  <c:v>-1.59202299510807E-3</c:v>
                </c:pt>
                <c:pt idx="5713">
                  <c:v>-8.1854136105228292E-3</c:v>
                </c:pt>
                <c:pt idx="5714">
                  <c:v>9.0648511433824394E-2</c:v>
                </c:pt>
                <c:pt idx="5715">
                  <c:v>7.2724994221143799E-2</c:v>
                </c:pt>
                <c:pt idx="5716">
                  <c:v>5.3613807916802703E-2</c:v>
                </c:pt>
                <c:pt idx="5717">
                  <c:v>8.1806289533543394E-2</c:v>
                </c:pt>
                <c:pt idx="5718">
                  <c:v>1.42764418271248E-2</c:v>
                </c:pt>
                <c:pt idx="5719">
                  <c:v>5.3380743867419603E-2</c:v>
                </c:pt>
                <c:pt idx="5720">
                  <c:v>2.5171409421063499E-2</c:v>
                </c:pt>
                <c:pt idx="5721">
                  <c:v>4.2477048760400898E-2</c:v>
                </c:pt>
                <c:pt idx="5722">
                  <c:v>9.9036402649237392E-3</c:v>
                </c:pt>
                <c:pt idx="5723">
                  <c:v>5.2424634940072698E-2</c:v>
                </c:pt>
                <c:pt idx="5724">
                  <c:v>0.10477455921399199</c:v>
                </c:pt>
                <c:pt idx="5725">
                  <c:v>0.13329899022750399</c:v>
                </c:pt>
                <c:pt idx="5726">
                  <c:v>0.11788965457308501</c:v>
                </c:pt>
                <c:pt idx="5727">
                  <c:v>8.8213135949426896E-2</c:v>
                </c:pt>
                <c:pt idx="5728">
                  <c:v>9.30056035604611E-2</c:v>
                </c:pt>
                <c:pt idx="5729">
                  <c:v>0.19981814420867999</c:v>
                </c:pt>
                <c:pt idx="5730">
                  <c:v>0.193607599101601</c:v>
                </c:pt>
                <c:pt idx="5731">
                  <c:v>0.26513027863135002</c:v>
                </c:pt>
                <c:pt idx="5732">
                  <c:v>0.24036605270099001</c:v>
                </c:pt>
                <c:pt idx="5733">
                  <c:v>0.21359228830302501</c:v>
                </c:pt>
                <c:pt idx="5734">
                  <c:v>0.18080370437361701</c:v>
                </c:pt>
                <c:pt idx="5735">
                  <c:v>0.18080370437361701</c:v>
                </c:pt>
                <c:pt idx="5736">
                  <c:v>1.6677988596929899E-2</c:v>
                </c:pt>
                <c:pt idx="5737">
                  <c:v>-5.8091406360314402E-2</c:v>
                </c:pt>
                <c:pt idx="5738">
                  <c:v>-3.7007455177184401E-2</c:v>
                </c:pt>
                <c:pt idx="5739">
                  <c:v>-5.1915447324291097E-2</c:v>
                </c:pt>
                <c:pt idx="5740">
                  <c:v>-7.2704853332126798E-2</c:v>
                </c:pt>
                <c:pt idx="5741">
                  <c:v>-8.8640887693357706E-2</c:v>
                </c:pt>
                <c:pt idx="5742">
                  <c:v>-8.8570983585554805E-2</c:v>
                </c:pt>
                <c:pt idx="5743">
                  <c:v>-8.8570983585554805E-2</c:v>
                </c:pt>
                <c:pt idx="5744">
                  <c:v>-0.109713181237006</c:v>
                </c:pt>
                <c:pt idx="5745">
                  <c:v>-0.101225069342187</c:v>
                </c:pt>
                <c:pt idx="5746">
                  <c:v>-0.10502197790465601</c:v>
                </c:pt>
                <c:pt idx="5747">
                  <c:v>-0.108821601677425</c:v>
                </c:pt>
                <c:pt idx="5748">
                  <c:v>-8.6938847857306906E-2</c:v>
                </c:pt>
                <c:pt idx="5749">
                  <c:v>-9.9009562074331606E-2</c:v>
                </c:pt>
                <c:pt idx="5750">
                  <c:v>-8.5815067873094397E-2</c:v>
                </c:pt>
                <c:pt idx="5751">
                  <c:v>-0.11262090326573899</c:v>
                </c:pt>
                <c:pt idx="5752">
                  <c:v>-0.14602523827963501</c:v>
                </c:pt>
                <c:pt idx="5753">
                  <c:v>-0.116717629775481</c:v>
                </c:pt>
                <c:pt idx="5754">
                  <c:v>-0.119240745808129</c:v>
                </c:pt>
                <c:pt idx="5755">
                  <c:v>-0.15407356292623001</c:v>
                </c:pt>
                <c:pt idx="5756">
                  <c:v>-0.13822924155882901</c:v>
                </c:pt>
                <c:pt idx="5757">
                  <c:v>-0.124339965849947</c:v>
                </c:pt>
                <c:pt idx="5758">
                  <c:v>-4.0984009861907797E-2</c:v>
                </c:pt>
                <c:pt idx="5759">
                  <c:v>-2.9350529862553799E-2</c:v>
                </c:pt>
                <c:pt idx="5760">
                  <c:v>2.4522058599728301E-2</c:v>
                </c:pt>
                <c:pt idx="5761">
                  <c:v>-3.1271791649495499E-2</c:v>
                </c:pt>
                <c:pt idx="5762">
                  <c:v>-4.8911437364147402E-2</c:v>
                </c:pt>
                <c:pt idx="5763">
                  <c:v>-1.1550246428526599E-3</c:v>
                </c:pt>
                <c:pt idx="5764">
                  <c:v>1.15510641147937E-2</c:v>
                </c:pt>
                <c:pt idx="5765">
                  <c:v>2.78308641319879E-3</c:v>
                </c:pt>
                <c:pt idx="5766">
                  <c:v>1.3411250948843901E-2</c:v>
                </c:pt>
                <c:pt idx="5767">
                  <c:v>4.4955098317697798E-2</c:v>
                </c:pt>
                <c:pt idx="5768">
                  <c:v>4.6247326590648598E-2</c:v>
                </c:pt>
                <c:pt idx="5769">
                  <c:v>8.2716857925236198E-2</c:v>
                </c:pt>
                <c:pt idx="5770">
                  <c:v>0.17500604898339001</c:v>
                </c:pt>
                <c:pt idx="5771">
                  <c:v>0.19810685016215801</c:v>
                </c:pt>
                <c:pt idx="5772">
                  <c:v>0.19347344998173999</c:v>
                </c:pt>
                <c:pt idx="5773">
                  <c:v>0.19347344998173999</c:v>
                </c:pt>
                <c:pt idx="5774">
                  <c:v>0.170787562084079</c:v>
                </c:pt>
                <c:pt idx="5775">
                  <c:v>0.16307787671822099</c:v>
                </c:pt>
                <c:pt idx="5776">
                  <c:v>0.19699239371486499</c:v>
                </c:pt>
                <c:pt idx="5777">
                  <c:v>0.16370967206120601</c:v>
                </c:pt>
                <c:pt idx="5778">
                  <c:v>0.207136174434292</c:v>
                </c:pt>
                <c:pt idx="5779">
                  <c:v>0.14258315070723401</c:v>
                </c:pt>
                <c:pt idx="5780">
                  <c:v>0.14501951984113901</c:v>
                </c:pt>
                <c:pt idx="5781">
                  <c:v>0.11632167713154801</c:v>
                </c:pt>
                <c:pt idx="5782">
                  <c:v>0.15107741012949999</c:v>
                </c:pt>
                <c:pt idx="5783">
                  <c:v>0.12649589030375999</c:v>
                </c:pt>
                <c:pt idx="5784">
                  <c:v>0.14225857610256901</c:v>
                </c:pt>
                <c:pt idx="5785">
                  <c:v>0.15958829278191899</c:v>
                </c:pt>
                <c:pt idx="5786">
                  <c:v>0.15958829278191899</c:v>
                </c:pt>
                <c:pt idx="5787">
                  <c:v>0.15938955550925499</c:v>
                </c:pt>
                <c:pt idx="5788">
                  <c:v>0.15556953350036101</c:v>
                </c:pt>
                <c:pt idx="5789">
                  <c:v>1.7904709914589201E-2</c:v>
                </c:pt>
                <c:pt idx="5790">
                  <c:v>2.2218286162059E-3</c:v>
                </c:pt>
                <c:pt idx="5791">
                  <c:v>4.3497075829783604E-3</c:v>
                </c:pt>
                <c:pt idx="5792">
                  <c:v>-3.33184437129774E-3</c:v>
                </c:pt>
                <c:pt idx="5793">
                  <c:v>3.5535414980258001E-2</c:v>
                </c:pt>
                <c:pt idx="5794">
                  <c:v>-1.3412713276316801E-2</c:v>
                </c:pt>
                <c:pt idx="5795">
                  <c:v>2.3880340340158599E-2</c:v>
                </c:pt>
                <c:pt idx="5796">
                  <c:v>2.9490628078775401E-2</c:v>
                </c:pt>
                <c:pt idx="5797">
                  <c:v>4.8256901721886299E-2</c:v>
                </c:pt>
                <c:pt idx="5798">
                  <c:v>3.9785178553465701E-2</c:v>
                </c:pt>
                <c:pt idx="5799">
                  <c:v>5.5937619783803703E-2</c:v>
                </c:pt>
                <c:pt idx="5800">
                  <c:v>1.4476128878690301E-2</c:v>
                </c:pt>
                <c:pt idx="5801">
                  <c:v>2.3961893440468299E-2</c:v>
                </c:pt>
                <c:pt idx="5802">
                  <c:v>-4.2338253511892798E-2</c:v>
                </c:pt>
                <c:pt idx="5803">
                  <c:v>3.7398172061792599E-2</c:v>
                </c:pt>
                <c:pt idx="5804">
                  <c:v>3.3920217001719398E-2</c:v>
                </c:pt>
                <c:pt idx="5805">
                  <c:v>7.6291045938044297E-2</c:v>
                </c:pt>
                <c:pt idx="5806">
                  <c:v>1.8269026108051301E-2</c:v>
                </c:pt>
                <c:pt idx="5807">
                  <c:v>6.7987633171365996E-2</c:v>
                </c:pt>
                <c:pt idx="5808">
                  <c:v>1.91218656405647E-2</c:v>
                </c:pt>
                <c:pt idx="5809">
                  <c:v>2.6417111049185898E-2</c:v>
                </c:pt>
                <c:pt idx="5810">
                  <c:v>3.3364709148900197E-2</c:v>
                </c:pt>
                <c:pt idx="5811">
                  <c:v>5.9140444586718903E-2</c:v>
                </c:pt>
                <c:pt idx="5812">
                  <c:v>1.01345218242123E-2</c:v>
                </c:pt>
                <c:pt idx="5813">
                  <c:v>2.8247749750602999E-2</c:v>
                </c:pt>
                <c:pt idx="5814">
                  <c:v>3.3683166168355198E-2</c:v>
                </c:pt>
                <c:pt idx="5815">
                  <c:v>5.0441840017468403E-2</c:v>
                </c:pt>
                <c:pt idx="5816">
                  <c:v>4.5432445344199601E-2</c:v>
                </c:pt>
                <c:pt idx="5817">
                  <c:v>3.2497171054702803E-2</c:v>
                </c:pt>
                <c:pt idx="5818">
                  <c:v>6.9281564473451197E-3</c:v>
                </c:pt>
                <c:pt idx="5819">
                  <c:v>2.3880011833209199E-2</c:v>
                </c:pt>
                <c:pt idx="5820">
                  <c:v>1.64188959927484E-2</c:v>
                </c:pt>
                <c:pt idx="5821">
                  <c:v>-1.58047784924393E-2</c:v>
                </c:pt>
                <c:pt idx="5822">
                  <c:v>-4.4882149861915598E-3</c:v>
                </c:pt>
                <c:pt idx="5823">
                  <c:v>-6.1149270596883003E-3</c:v>
                </c:pt>
                <c:pt idx="5824">
                  <c:v>-9.6133313702269005E-3</c:v>
                </c:pt>
                <c:pt idx="5825">
                  <c:v>2.2244824810453201E-2</c:v>
                </c:pt>
                <c:pt idx="5826">
                  <c:v>3.6427471722772102E-2</c:v>
                </c:pt>
                <c:pt idx="5827">
                  <c:v>3.1820577243858603E-2</c:v>
                </c:pt>
                <c:pt idx="5828" formatCode="0.00E+00">
                  <c:v>-8.2889089691140505E-4</c:v>
                </c:pt>
                <c:pt idx="5829">
                  <c:v>1.42538737335451E-2</c:v>
                </c:pt>
                <c:pt idx="5830" formatCode="0.00E+00">
                  <c:v>-7.3776992270511599E-2</c:v>
                </c:pt>
                <c:pt idx="5831">
                  <c:v>3.5875883881544897E-2</c:v>
                </c:pt>
                <c:pt idx="5832">
                  <c:v>5.78878338455475E-2</c:v>
                </c:pt>
                <c:pt idx="5833">
                  <c:v>7.0546074464888406E-2</c:v>
                </c:pt>
                <c:pt idx="5834">
                  <c:v>1.75667323842498E-2</c:v>
                </c:pt>
                <c:pt idx="5835">
                  <c:v>-4.0024835304128797E-3</c:v>
                </c:pt>
                <c:pt idx="5836">
                  <c:v>3.1012104634550099E-2</c:v>
                </c:pt>
                <c:pt idx="5837">
                  <c:v>6.6668309785486102E-2</c:v>
                </c:pt>
                <c:pt idx="5838">
                  <c:v>2.0353535211507599E-2</c:v>
                </c:pt>
                <c:pt idx="5839">
                  <c:v>-8.9556551729132999E-3</c:v>
                </c:pt>
                <c:pt idx="5840">
                  <c:v>1.28866053435361E-2</c:v>
                </c:pt>
                <c:pt idx="5841">
                  <c:v>0.12827539294847801</c:v>
                </c:pt>
                <c:pt idx="5842">
                  <c:v>0.12827539294847801</c:v>
                </c:pt>
                <c:pt idx="5843">
                  <c:v>0.17165921169272499</c:v>
                </c:pt>
                <c:pt idx="5844">
                  <c:v>0.106368721501108</c:v>
                </c:pt>
                <c:pt idx="5845">
                  <c:v>5.4765360482486203E-2</c:v>
                </c:pt>
                <c:pt idx="5846">
                  <c:v>6.1762384388673597E-2</c:v>
                </c:pt>
                <c:pt idx="5847">
                  <c:v>8.1644287684609296E-2</c:v>
                </c:pt>
                <c:pt idx="5848">
                  <c:v>4.5099681344359599E-2</c:v>
                </c:pt>
                <c:pt idx="5849">
                  <c:v>0.136303949570942</c:v>
                </c:pt>
                <c:pt idx="5850">
                  <c:v>0.19986788269431899</c:v>
                </c:pt>
                <c:pt idx="5851">
                  <c:v>0.203288608251398</c:v>
                </c:pt>
                <c:pt idx="5852">
                  <c:v>0.20117141983508299</c:v>
                </c:pt>
                <c:pt idx="5853">
                  <c:v>0.23286718777271001</c:v>
                </c:pt>
                <c:pt idx="5854">
                  <c:v>0.23106718709101001</c:v>
                </c:pt>
                <c:pt idx="5855">
                  <c:v>0.23099587363732099</c:v>
                </c:pt>
                <c:pt idx="5856">
                  <c:v>0.208035291072103</c:v>
                </c:pt>
                <c:pt idx="5857">
                  <c:v>0.17175336726184701</c:v>
                </c:pt>
                <c:pt idx="5858">
                  <c:v>0.17226077329522199</c:v>
                </c:pt>
                <c:pt idx="5859">
                  <c:v>0.168804724504653</c:v>
                </c:pt>
                <c:pt idx="5860">
                  <c:v>-3.4567066311601501E-3</c:v>
                </c:pt>
                <c:pt idx="5861">
                  <c:v>2.8430297851103899E-2</c:v>
                </c:pt>
                <c:pt idx="5862">
                  <c:v>7.3053108229303998E-3</c:v>
                </c:pt>
                <c:pt idx="5863">
                  <c:v>4.4087417390132798E-2</c:v>
                </c:pt>
                <c:pt idx="5864">
                  <c:v>6.6114033108178594E-2</c:v>
                </c:pt>
                <c:pt idx="5865">
                  <c:v>0.101452877817168</c:v>
                </c:pt>
                <c:pt idx="5866">
                  <c:v>0.10163081415531799</c:v>
                </c:pt>
                <c:pt idx="5867">
                  <c:v>0.12834903367811301</c:v>
                </c:pt>
                <c:pt idx="5868">
                  <c:v>0.119812631505576</c:v>
                </c:pt>
                <c:pt idx="5869">
                  <c:v>0.14013432147180799</c:v>
                </c:pt>
                <c:pt idx="5870">
                  <c:v>0.12723093226339199</c:v>
                </c:pt>
                <c:pt idx="5871">
                  <c:v>0.11522343379489999</c:v>
                </c:pt>
                <c:pt idx="5872">
                  <c:v>0.123855650818567</c:v>
                </c:pt>
                <c:pt idx="5873">
                  <c:v>0.14350791114821401</c:v>
                </c:pt>
                <c:pt idx="5874">
                  <c:v>0.162704657915407</c:v>
                </c:pt>
                <c:pt idx="5875">
                  <c:v>0.16520272786444101</c:v>
                </c:pt>
                <c:pt idx="5876">
                  <c:v>0.14350791114821401</c:v>
                </c:pt>
                <c:pt idx="5877">
                  <c:v>0.14531002188891701</c:v>
                </c:pt>
                <c:pt idx="5878">
                  <c:v>0.17582837390886299</c:v>
                </c:pt>
                <c:pt idx="5879">
                  <c:v>0.16837861200642601</c:v>
                </c:pt>
                <c:pt idx="5880">
                  <c:v>0.11608992872688401</c:v>
                </c:pt>
                <c:pt idx="5881">
                  <c:v>6.7329866604572894E-2</c:v>
                </c:pt>
                <c:pt idx="5882">
                  <c:v>8.3234123239151497E-2</c:v>
                </c:pt>
                <c:pt idx="5883">
                  <c:v>0.11045481771967799</c:v>
                </c:pt>
                <c:pt idx="5884">
                  <c:v>9.5888562073149095E-2</c:v>
                </c:pt>
                <c:pt idx="5885">
                  <c:v>0.13331908695630301</c:v>
                </c:pt>
                <c:pt idx="5886">
                  <c:v>0.10779529719671201</c:v>
                </c:pt>
                <c:pt idx="5887">
                  <c:v>0.16388875931720401</c:v>
                </c:pt>
                <c:pt idx="5888">
                  <c:v>0.22599136216945201</c:v>
                </c:pt>
                <c:pt idx="5889">
                  <c:v>0.208741027868976</c:v>
                </c:pt>
                <c:pt idx="5890">
                  <c:v>0.10319378998043</c:v>
                </c:pt>
                <c:pt idx="5891">
                  <c:v>0.11820946479419001</c:v>
                </c:pt>
                <c:pt idx="5892">
                  <c:v>9.6770016749339202E-2</c:v>
                </c:pt>
                <c:pt idx="5893">
                  <c:v>0.160578239228338</c:v>
                </c:pt>
                <c:pt idx="5894">
                  <c:v>0.16781544104312399</c:v>
                </c:pt>
                <c:pt idx="5895">
                  <c:v>0.14464780303809099</c:v>
                </c:pt>
                <c:pt idx="5896">
                  <c:v>0.195395337512805</c:v>
                </c:pt>
                <c:pt idx="5897">
                  <c:v>0.19313647387247301</c:v>
                </c:pt>
                <c:pt idx="5898">
                  <c:v>0.23087886654157599</c:v>
                </c:pt>
                <c:pt idx="5899">
                  <c:v>0.198632723099577</c:v>
                </c:pt>
                <c:pt idx="5900">
                  <c:v>0.18485475405521001</c:v>
                </c:pt>
                <c:pt idx="5901">
                  <c:v>0.32342608710391402</c:v>
                </c:pt>
                <c:pt idx="5902">
                  <c:v>0.30437380784137102</c:v>
                </c:pt>
                <c:pt idx="5903">
                  <c:v>0.31601001867890099</c:v>
                </c:pt>
                <c:pt idx="5904">
                  <c:v>0.33406792206960201</c:v>
                </c:pt>
                <c:pt idx="5905">
                  <c:v>0.32000444278708301</c:v>
                </c:pt>
                <c:pt idx="5906">
                  <c:v>0.28642788228418598</c:v>
                </c:pt>
                <c:pt idx="5907">
                  <c:v>0.33358006867453799</c:v>
                </c:pt>
                <c:pt idx="5908">
                  <c:v>0.25236591419763499</c:v>
                </c:pt>
                <c:pt idx="5909">
                  <c:v>0.35654546845902102</c:v>
                </c:pt>
                <c:pt idx="5910">
                  <c:v>0.384901917831032</c:v>
                </c:pt>
                <c:pt idx="5911">
                  <c:v>0.39033797713850599</c:v>
                </c:pt>
                <c:pt idx="5912">
                  <c:v>0.308937289459779</c:v>
                </c:pt>
                <c:pt idx="5913">
                  <c:v>0.36687121773014802</c:v>
                </c:pt>
                <c:pt idx="5914">
                  <c:v>0.30582399988398801</c:v>
                </c:pt>
                <c:pt idx="5915">
                  <c:v>0.39358514424573599</c:v>
                </c:pt>
                <c:pt idx="5916">
                  <c:v>0.56825302895182395</c:v>
                </c:pt>
                <c:pt idx="5917">
                  <c:v>0.571001514520041</c:v>
                </c:pt>
                <c:pt idx="5918">
                  <c:v>0.58932016167673595</c:v>
                </c:pt>
                <c:pt idx="5919">
                  <c:v>0.60024232954351298</c:v>
                </c:pt>
                <c:pt idx="5920">
                  <c:v>0.57549610481976099</c:v>
                </c:pt>
                <c:pt idx="5921">
                  <c:v>0.51560017625270305</c:v>
                </c:pt>
                <c:pt idx="5922">
                  <c:v>-1.6249930656193401E-2</c:v>
                </c:pt>
                <c:pt idx="5923">
                  <c:v>-3.1279666559003799E-2</c:v>
                </c:pt>
                <c:pt idx="5924">
                  <c:v>2.1889690596400498E-2</c:v>
                </c:pt>
                <c:pt idx="5925">
                  <c:v>3.6914918838167401E-2</c:v>
                </c:pt>
                <c:pt idx="5926">
                  <c:v>3.7279297051329797E-2</c:v>
                </c:pt>
                <c:pt idx="5927">
                  <c:v>2.1081280287653398E-2</c:v>
                </c:pt>
                <c:pt idx="5928">
                  <c:v>3.4831946491105902E-2</c:v>
                </c:pt>
                <c:pt idx="5929">
                  <c:v>1.10156078740526E-2</c:v>
                </c:pt>
                <c:pt idx="5930">
                  <c:v>6.6029024566212194E-2</c:v>
                </c:pt>
                <c:pt idx="5931">
                  <c:v>9.1348667326278402E-2</c:v>
                </c:pt>
                <c:pt idx="5932">
                  <c:v>0.13420040798441499</c:v>
                </c:pt>
                <c:pt idx="5933">
                  <c:v>0.14678705778737899</c:v>
                </c:pt>
                <c:pt idx="5934">
                  <c:v>0.15589808875116501</c:v>
                </c:pt>
                <c:pt idx="5935">
                  <c:v>9.2332208677222694E-2</c:v>
                </c:pt>
                <c:pt idx="5936">
                  <c:v>0.125573976122175</c:v>
                </c:pt>
                <c:pt idx="5937">
                  <c:v>7.3562171214118094E-2</c:v>
                </c:pt>
                <c:pt idx="5938">
                  <c:v>0.10938839125786901</c:v>
                </c:pt>
                <c:pt idx="5939">
                  <c:v>0.119422196450833</c:v>
                </c:pt>
                <c:pt idx="5940">
                  <c:v>0.112512875051911</c:v>
                </c:pt>
                <c:pt idx="5941">
                  <c:v>9.6765432969080301E-2</c:v>
                </c:pt>
                <c:pt idx="5942">
                  <c:v>0.11110605613381599</c:v>
                </c:pt>
                <c:pt idx="5943">
                  <c:v>0.114829583526587</c:v>
                </c:pt>
                <c:pt idx="5944">
                  <c:v>0.140368083691398</c:v>
                </c:pt>
                <c:pt idx="5945">
                  <c:v>0.138465846381288</c:v>
                </c:pt>
                <c:pt idx="5946">
                  <c:v>5.8374585243869903E-2</c:v>
                </c:pt>
                <c:pt idx="5947">
                  <c:v>7.3832841904534402E-2</c:v>
                </c:pt>
                <c:pt idx="5948">
                  <c:v>0.16487096944742899</c:v>
                </c:pt>
                <c:pt idx="5949">
                  <c:v>0.15681942083646799</c:v>
                </c:pt>
                <c:pt idx="5950">
                  <c:v>0.229637418083183</c:v>
                </c:pt>
                <c:pt idx="5951">
                  <c:v>0.217086240261081</c:v>
                </c:pt>
                <c:pt idx="5952">
                  <c:v>0.22804571031267201</c:v>
                </c:pt>
                <c:pt idx="5953">
                  <c:v>0.21216496582629599</c:v>
                </c:pt>
                <c:pt idx="5954">
                  <c:v>0.190624792006891</c:v>
                </c:pt>
                <c:pt idx="5955">
                  <c:v>0.16083921382522401</c:v>
                </c:pt>
                <c:pt idx="5956">
                  <c:v>0.199623527097646</c:v>
                </c:pt>
                <c:pt idx="5957">
                  <c:v>0.18344564675119801</c:v>
                </c:pt>
                <c:pt idx="5958">
                  <c:v>0.19819060974275701</c:v>
                </c:pt>
                <c:pt idx="5959">
                  <c:v>0.22497831331974599</c:v>
                </c:pt>
                <c:pt idx="5960">
                  <c:v>0.227969490308818</c:v>
                </c:pt>
                <c:pt idx="5961">
                  <c:v>0.263432151418522</c:v>
                </c:pt>
                <c:pt idx="5962">
                  <c:v>0.40542270703337302</c:v>
                </c:pt>
                <c:pt idx="5963">
                  <c:v>0.405303580304675</c:v>
                </c:pt>
                <c:pt idx="5964">
                  <c:v>0.39286376907833098</c:v>
                </c:pt>
                <c:pt idx="5965">
                  <c:v>0.37079399118705503</c:v>
                </c:pt>
                <c:pt idx="5966">
                  <c:v>0.397517465465481</c:v>
                </c:pt>
                <c:pt idx="5967">
                  <c:v>0.38406988221558003</c:v>
                </c:pt>
                <c:pt idx="5968">
                  <c:v>0.38773433921261102</c:v>
                </c:pt>
                <c:pt idx="5969">
                  <c:v>0.39501683837795898</c:v>
                </c:pt>
                <c:pt idx="5970">
                  <c:v>0.39501683837795898</c:v>
                </c:pt>
                <c:pt idx="5971">
                  <c:v>0.37311113948986502</c:v>
                </c:pt>
                <c:pt idx="5972">
                  <c:v>0.39202339675845399</c:v>
                </c:pt>
                <c:pt idx="5973">
                  <c:v>0.35031693101169098</c:v>
                </c:pt>
                <c:pt idx="5974">
                  <c:v>0.37215885285300299</c:v>
                </c:pt>
                <c:pt idx="5975">
                  <c:v>0.32686757100106401</c:v>
                </c:pt>
                <c:pt idx="5976">
                  <c:v>0.33658044158137801</c:v>
                </c:pt>
                <c:pt idx="5977">
                  <c:v>0.35038910886748897</c:v>
                </c:pt>
                <c:pt idx="5978">
                  <c:v>0.35992630377133</c:v>
                </c:pt>
                <c:pt idx="5979">
                  <c:v>0.44796704220800998</c:v>
                </c:pt>
                <c:pt idx="5980">
                  <c:v>0.44796704220800998</c:v>
                </c:pt>
                <c:pt idx="5981">
                  <c:v>0.45327175922164198</c:v>
                </c:pt>
                <c:pt idx="5982">
                  <c:v>0.44444229692262299</c:v>
                </c:pt>
                <c:pt idx="5983">
                  <c:v>-8.4016729056661799E-3</c:v>
                </c:pt>
                <c:pt idx="5984">
                  <c:v>-4.5087830244697299E-2</c:v>
                </c:pt>
                <c:pt idx="5985">
                  <c:v>4.96857262077177E-3</c:v>
                </c:pt>
                <c:pt idx="5986">
                  <c:v>-1.5719469135373601E-2</c:v>
                </c:pt>
                <c:pt idx="5987">
                  <c:v>-2.5555327483202699E-2</c:v>
                </c:pt>
                <c:pt idx="5988">
                  <c:v>-1.8139425232970199E-3</c:v>
                </c:pt>
                <c:pt idx="5989">
                  <c:v>-1.8139425232968E-3</c:v>
                </c:pt>
                <c:pt idx="5990">
                  <c:v>-2.6398608467739799E-2</c:v>
                </c:pt>
                <c:pt idx="5991">
                  <c:v>-1.39110085129856E-3</c:v>
                </c:pt>
                <c:pt idx="5992">
                  <c:v>-7.8916290488262306E-2</c:v>
                </c:pt>
                <c:pt idx="5993">
                  <c:v>-4.8704850198279602E-2</c:v>
                </c:pt>
                <c:pt idx="5994">
                  <c:v>-3.0189969094084501E-2</c:v>
                </c:pt>
                <c:pt idx="5995">
                  <c:v>-6.9433080866927403E-3</c:v>
                </c:pt>
                <c:pt idx="5996">
                  <c:v>-5.1853062482087597E-2</c:v>
                </c:pt>
                <c:pt idx="5997">
                  <c:v>1.2367017616930501E-2</c:v>
                </c:pt>
                <c:pt idx="5998">
                  <c:v>-5.21074917334996E-3</c:v>
                </c:pt>
                <c:pt idx="5999">
                  <c:v>5.1849422719734096E-3</c:v>
                </c:pt>
                <c:pt idx="6000">
                  <c:v>2.5848145497995498E-2</c:v>
                </c:pt>
                <c:pt idx="6001">
                  <c:v>4.8503216104742702E-2</c:v>
                </c:pt>
                <c:pt idx="6002">
                  <c:v>2.2990110518480399E-2</c:v>
                </c:pt>
                <c:pt idx="6003">
                  <c:v>4.5739834246283501E-2</c:v>
                </c:pt>
                <c:pt idx="6004" formatCode="0.00E+00">
                  <c:v>-3.7563467452361699E-4</c:v>
                </c:pt>
                <c:pt idx="6005">
                  <c:v>3.36512744701789E-3</c:v>
                </c:pt>
                <c:pt idx="6006" formatCode="0.00E+00">
                  <c:v>-3.3361524281471301E-2</c:v>
                </c:pt>
                <c:pt idx="6007" formatCode="0.00E+00">
                  <c:v>4.2280123560001198E-6</c:v>
                </c:pt>
                <c:pt idx="6008">
                  <c:v>-4.1346851137824504E-3</c:v>
                </c:pt>
                <c:pt idx="6009" formatCode="0.00E+00">
                  <c:v>-1.89080380653394E-3</c:v>
                </c:pt>
                <c:pt idx="6010">
                  <c:v>-1.3732258473525501E-2</c:v>
                </c:pt>
                <c:pt idx="6011">
                  <c:v>-2.1187613924619798E-2</c:v>
                </c:pt>
                <c:pt idx="6012">
                  <c:v>-7.1702161852162903E-3</c:v>
                </c:pt>
                <c:pt idx="6013">
                  <c:v>-2.1219351814556402E-3</c:v>
                </c:pt>
                <c:pt idx="6014" formatCode="0.00E+00">
                  <c:v>-1.79084707543797E-4</c:v>
                </c:pt>
                <c:pt idx="6015">
                  <c:v>1.7173577788677799E-2</c:v>
                </c:pt>
                <c:pt idx="6016" formatCode="0.00E+00">
                  <c:v>-1.79084707543797E-4</c:v>
                </c:pt>
                <c:pt idx="6017">
                  <c:v>1.7173577788677799E-2</c:v>
                </c:pt>
                <c:pt idx="6018" formatCode="0.00E+00">
                  <c:v>-8.5069086502469402E-3</c:v>
                </c:pt>
                <c:pt idx="6019">
                  <c:v>3.8453669731815403E-2</c:v>
                </c:pt>
                <c:pt idx="6020">
                  <c:v>1.3416264075319401E-2</c:v>
                </c:pt>
                <c:pt idx="6021">
                  <c:v>1.89472106368593E-2</c:v>
                </c:pt>
                <c:pt idx="6022">
                  <c:v>-6.6795291345331798E-3</c:v>
                </c:pt>
                <c:pt idx="6023">
                  <c:v>1.89472106368593E-2</c:v>
                </c:pt>
                <c:pt idx="6024">
                  <c:v>3.1745995313635603E-2</c:v>
                </c:pt>
                <c:pt idx="6025">
                  <c:v>9.8271377211099395E-2</c:v>
                </c:pt>
                <c:pt idx="6026">
                  <c:v>3.8426051461201503E-2</c:v>
                </c:pt>
                <c:pt idx="6027">
                  <c:v>0.131098241696294</c:v>
                </c:pt>
                <c:pt idx="6028">
                  <c:v>9.5636917277313702E-2</c:v>
                </c:pt>
                <c:pt idx="6029">
                  <c:v>9.5415433723609902E-2</c:v>
                </c:pt>
                <c:pt idx="6030">
                  <c:v>8.6102550144343301E-2</c:v>
                </c:pt>
                <c:pt idx="6031">
                  <c:v>8.0620155086729595E-2</c:v>
                </c:pt>
                <c:pt idx="6032">
                  <c:v>0.106266634398378</c:v>
                </c:pt>
                <c:pt idx="6033">
                  <c:v>7.6628634771471499E-2</c:v>
                </c:pt>
                <c:pt idx="6034">
                  <c:v>9.96236858991357E-2</c:v>
                </c:pt>
                <c:pt idx="6035">
                  <c:v>8.5928223393088699E-2</c:v>
                </c:pt>
                <c:pt idx="6036">
                  <c:v>0.109120828080033</c:v>
                </c:pt>
                <c:pt idx="6037">
                  <c:v>9.1149627335244496E-2</c:v>
                </c:pt>
                <c:pt idx="6038">
                  <c:v>6.1564113616845197E-2</c:v>
                </c:pt>
                <c:pt idx="6039">
                  <c:v>7.27907876196731E-2</c:v>
                </c:pt>
                <c:pt idx="6040">
                  <c:v>5.6339276220628502E-2</c:v>
                </c:pt>
                <c:pt idx="6041">
                  <c:v>5.7994609778925899E-2</c:v>
                </c:pt>
                <c:pt idx="6042">
                  <c:v>5.2311283216729398E-2</c:v>
                </c:pt>
                <c:pt idx="6043">
                  <c:v>6.5094300246322401E-2</c:v>
                </c:pt>
                <c:pt idx="6044">
                  <c:v>6.3175827900993298E-2</c:v>
                </c:pt>
                <c:pt idx="6045">
                  <c:v>6.4524136393895898E-2</c:v>
                </c:pt>
                <c:pt idx="6046">
                  <c:v>6.7098983128933198E-2</c:v>
                </c:pt>
                <c:pt idx="6047">
                  <c:v>6.5071797637067996E-2</c:v>
                </c:pt>
                <c:pt idx="6048">
                  <c:v>5.7669742705563597E-2</c:v>
                </c:pt>
                <c:pt idx="6049">
                  <c:v>7.8045671671624905E-2</c:v>
                </c:pt>
                <c:pt idx="6050">
                  <c:v>7.8701271777387796E-2</c:v>
                </c:pt>
                <c:pt idx="6051">
                  <c:v>8.0016628982539001E-2</c:v>
                </c:pt>
                <c:pt idx="6052">
                  <c:v>6.6370911024739201E-2</c:v>
                </c:pt>
                <c:pt idx="6053">
                  <c:v>3.6373396166028103E-2</c:v>
                </c:pt>
                <c:pt idx="6054">
                  <c:v>1.46393931843256E-2</c:v>
                </c:pt>
                <c:pt idx="6055">
                  <c:v>6.2619429782565503E-2</c:v>
                </c:pt>
                <c:pt idx="6056">
                  <c:v>6.2400130036301203E-2</c:v>
                </c:pt>
                <c:pt idx="6057">
                  <c:v>7.6412123530282594E-2</c:v>
                </c:pt>
                <c:pt idx="6058">
                  <c:v>9.1394018957012602E-2</c:v>
                </c:pt>
                <c:pt idx="6059">
                  <c:v>8.9954652333612703E-2</c:v>
                </c:pt>
                <c:pt idx="6060">
                  <c:v>6.20949526324652E-2</c:v>
                </c:pt>
                <c:pt idx="6061">
                  <c:v>3.8179430481688398E-2</c:v>
                </c:pt>
                <c:pt idx="6062">
                  <c:v>3.8847856797876702E-2</c:v>
                </c:pt>
                <c:pt idx="6063">
                  <c:v>6.2869982444647393E-2</c:v>
                </c:pt>
                <c:pt idx="6064">
                  <c:v>7.1711636131676498E-2</c:v>
                </c:pt>
                <c:pt idx="6065">
                  <c:v>7.9522501524629696E-2</c:v>
                </c:pt>
                <c:pt idx="6066">
                  <c:v>8.4255326796653401E-2</c:v>
                </c:pt>
                <c:pt idx="6067">
                  <c:v>8.4255326796653401E-2</c:v>
                </c:pt>
                <c:pt idx="6068">
                  <c:v>9.66454737349242E-3</c:v>
                </c:pt>
                <c:pt idx="6069">
                  <c:v>5.3256994712104801E-2</c:v>
                </c:pt>
                <c:pt idx="6070">
                  <c:v>7.0207396097576993E-2</c:v>
                </c:pt>
                <c:pt idx="6071">
                  <c:v>0.116071341937399</c:v>
                </c:pt>
                <c:pt idx="6072">
                  <c:v>5.8571881598479002E-2</c:v>
                </c:pt>
                <c:pt idx="6073">
                  <c:v>4.4549601867341901E-2</c:v>
                </c:pt>
                <c:pt idx="6074">
                  <c:v>2.9859554111288E-2</c:v>
                </c:pt>
                <c:pt idx="6075">
                  <c:v>3.1299245503980798E-2</c:v>
                </c:pt>
                <c:pt idx="6076">
                  <c:v>1.82672185198209E-2</c:v>
                </c:pt>
                <c:pt idx="6077">
                  <c:v>4.5873297495372098E-2</c:v>
                </c:pt>
                <c:pt idx="6078">
                  <c:v>4.5873297495372098E-2</c:v>
                </c:pt>
                <c:pt idx="6079">
                  <c:v>3.2422468136684202E-2</c:v>
                </c:pt>
                <c:pt idx="6080">
                  <c:v>-2.1904314099465399E-2</c:v>
                </c:pt>
                <c:pt idx="6081">
                  <c:v>-3.6843865848061201E-2</c:v>
                </c:pt>
                <c:pt idx="6082">
                  <c:v>-1.9105125111802099E-2</c:v>
                </c:pt>
                <c:pt idx="6083">
                  <c:v>-6.7808352118226001E-2</c:v>
                </c:pt>
                <c:pt idx="6084">
                  <c:v>-4.5464399631055502E-2</c:v>
                </c:pt>
                <c:pt idx="6085">
                  <c:v>-7.6606121674255706E-2</c:v>
                </c:pt>
                <c:pt idx="6086">
                  <c:v>-8.3367134757848405E-2</c:v>
                </c:pt>
                <c:pt idx="6087">
                  <c:v>-7.4770698786256404E-2</c:v>
                </c:pt>
                <c:pt idx="6088">
                  <c:v>-2.0777765338729701E-2</c:v>
                </c:pt>
                <c:pt idx="6089">
                  <c:v>-3.3708171987849998E-2</c:v>
                </c:pt>
                <c:pt idx="6090">
                  <c:v>-1.5112849816476899E-2</c:v>
                </c:pt>
                <c:pt idx="6091">
                  <c:v>-6.6098203863991199E-3</c:v>
                </c:pt>
                <c:pt idx="6092" formatCode="0.00E+00">
                  <c:v>6.0042854284958404E-4</c:v>
                </c:pt>
                <c:pt idx="6093">
                  <c:v>-1.1108117975055299E-2</c:v>
                </c:pt>
                <c:pt idx="6094" formatCode="0.00E+00">
                  <c:v>-4.1357710897253997E-3</c:v>
                </c:pt>
                <c:pt idx="6095">
                  <c:v>1.2931977389443799E-2</c:v>
                </c:pt>
                <c:pt idx="6096">
                  <c:v>3.4923971837699198E-3</c:v>
                </c:pt>
                <c:pt idx="6097" formatCode="0.00E+00">
                  <c:v>2.9742426858669901E-4</c:v>
                </c:pt>
                <c:pt idx="6098">
                  <c:v>-2.76260962310102E-2</c:v>
                </c:pt>
                <c:pt idx="6099" formatCode="0.00E+00">
                  <c:v>-6.2856519390971297E-2</c:v>
                </c:pt>
                <c:pt idx="6100">
                  <c:v>-1.12387159613764E-2</c:v>
                </c:pt>
                <c:pt idx="6101">
                  <c:v>-3.76371360681335E-2</c:v>
                </c:pt>
                <c:pt idx="6102">
                  <c:v>1.5502493681896301E-2</c:v>
                </c:pt>
                <c:pt idx="6103">
                  <c:v>1.0461574190160999E-2</c:v>
                </c:pt>
                <c:pt idx="6104">
                  <c:v>-6.6684763068176603E-3</c:v>
                </c:pt>
                <c:pt idx="6105">
                  <c:v>1.6678784221941498E-2</c:v>
                </c:pt>
                <c:pt idx="6106">
                  <c:v>3.9061448578135503E-2</c:v>
                </c:pt>
                <c:pt idx="6107">
                  <c:v>3.9238504069123402E-2</c:v>
                </c:pt>
                <c:pt idx="6108">
                  <c:v>5.1415955451452999E-2</c:v>
                </c:pt>
                <c:pt idx="6109">
                  <c:v>3.4696758654612303E-2</c:v>
                </c:pt>
                <c:pt idx="6110">
                  <c:v>5.5750993489459298E-2</c:v>
                </c:pt>
                <c:pt idx="6111">
                  <c:v>4.3822222344955801E-2</c:v>
                </c:pt>
                <c:pt idx="6112">
                  <c:v>3.1575436510205203E-2</c:v>
                </c:pt>
                <c:pt idx="6113">
                  <c:v>4.1563957033736498E-2</c:v>
                </c:pt>
                <c:pt idx="6114">
                  <c:v>4.3907859619313802E-2</c:v>
                </c:pt>
                <c:pt idx="6115">
                  <c:v>1.8675000286438401E-2</c:v>
                </c:pt>
                <c:pt idx="6116">
                  <c:v>3.9446906166720398E-2</c:v>
                </c:pt>
                <c:pt idx="6117">
                  <c:v>5.32436471302426E-2</c:v>
                </c:pt>
                <c:pt idx="6118">
                  <c:v>4.4008585873726899E-2</c:v>
                </c:pt>
                <c:pt idx="6119">
                  <c:v>6.63472603700727E-2</c:v>
                </c:pt>
                <c:pt idx="6120">
                  <c:v>3.3388082305350703E-2</c:v>
                </c:pt>
                <c:pt idx="6121">
                  <c:v>4.4740803984653001E-2</c:v>
                </c:pt>
                <c:pt idx="6122">
                  <c:v>-8.8793961540165594E-3</c:v>
                </c:pt>
                <c:pt idx="6123">
                  <c:v>-3.2548524998368099E-2</c:v>
                </c:pt>
                <c:pt idx="6124">
                  <c:v>-1.61974376675777E-3</c:v>
                </c:pt>
                <c:pt idx="6125">
                  <c:v>-1.61974376675777E-3</c:v>
                </c:pt>
                <c:pt idx="6126">
                  <c:v>5.9803263166051002E-2</c:v>
                </c:pt>
                <c:pt idx="6127">
                  <c:v>3.1520926387344099E-2</c:v>
                </c:pt>
                <c:pt idx="6128">
                  <c:v>5.8419602760985997E-2</c:v>
                </c:pt>
                <c:pt idx="6129">
                  <c:v>6.8026579571413004E-2</c:v>
                </c:pt>
                <c:pt idx="6130">
                  <c:v>7.6992471252322406E-2</c:v>
                </c:pt>
                <c:pt idx="6131">
                  <c:v>9.5356118374150894E-2</c:v>
                </c:pt>
                <c:pt idx="6132">
                  <c:v>8.6786897410926406E-2</c:v>
                </c:pt>
                <c:pt idx="6133">
                  <c:v>9.1067233896755501E-2</c:v>
                </c:pt>
                <c:pt idx="6134">
                  <c:v>0.102016936735942</c:v>
                </c:pt>
                <c:pt idx="6135">
                  <c:v>7.9099065667149498E-2</c:v>
                </c:pt>
                <c:pt idx="6136">
                  <c:v>6.9404254496859302E-2</c:v>
                </c:pt>
                <c:pt idx="6137">
                  <c:v>6.1473484840509802E-2</c:v>
                </c:pt>
                <c:pt idx="6138">
                  <c:v>5.7537961726177499E-2</c:v>
                </c:pt>
                <c:pt idx="6139">
                  <c:v>6.6557455840000099E-2</c:v>
                </c:pt>
                <c:pt idx="6140">
                  <c:v>7.3901777827818094E-2</c:v>
                </c:pt>
                <c:pt idx="6141">
                  <c:v>5.25396026726523E-2</c:v>
                </c:pt>
                <c:pt idx="6142">
                  <c:v>3.71814091572737E-2</c:v>
                </c:pt>
                <c:pt idx="6143">
                  <c:v>2.69796234246291E-2</c:v>
                </c:pt>
                <c:pt idx="6144">
                  <c:v>1.8799211575363399E-2</c:v>
                </c:pt>
                <c:pt idx="6145">
                  <c:v>2.83876626615484E-2</c:v>
                </c:pt>
                <c:pt idx="6146">
                  <c:v>4.9378274328670799E-2</c:v>
                </c:pt>
                <c:pt idx="6147">
                  <c:v>1.33234952705612E-2</c:v>
                </c:pt>
                <c:pt idx="6148">
                  <c:v>1.6747644916563099E-2</c:v>
                </c:pt>
                <c:pt idx="6149">
                  <c:v>1.14420328393394E-3</c:v>
                </c:pt>
                <c:pt idx="6150">
                  <c:v>1.0601013350712099E-2</c:v>
                </c:pt>
                <c:pt idx="6151">
                  <c:v>-1.27625362769603E-2</c:v>
                </c:pt>
                <c:pt idx="6152">
                  <c:v>1.62866387809412E-2</c:v>
                </c:pt>
                <c:pt idx="6153">
                  <c:v>7.5486841012382096E-3</c:v>
                </c:pt>
                <c:pt idx="6154">
                  <c:v>2.7867175133538601E-2</c:v>
                </c:pt>
                <c:pt idx="6155">
                  <c:v>2.04984801695458E-2</c:v>
                </c:pt>
                <c:pt idx="6156">
                  <c:v>3.2636386465990597E-2</c:v>
                </c:pt>
                <c:pt idx="6157">
                  <c:v>3.2636386465990597E-2</c:v>
                </c:pt>
                <c:pt idx="6158">
                  <c:v>5.8596412840806897E-2</c:v>
                </c:pt>
                <c:pt idx="6159">
                  <c:v>1.7904958145319401E-2</c:v>
                </c:pt>
                <c:pt idx="6160">
                  <c:v>8.7257064043492399E-2</c:v>
                </c:pt>
                <c:pt idx="6161">
                  <c:v>6.4220833599825999E-2</c:v>
                </c:pt>
                <c:pt idx="6162">
                  <c:v>0.11951115863028899</c:v>
                </c:pt>
                <c:pt idx="6163">
                  <c:v>0.11046268248444401</c:v>
                </c:pt>
                <c:pt idx="6164">
                  <c:v>9.8933344827007705E-2</c:v>
                </c:pt>
                <c:pt idx="6165">
                  <c:v>8.3666129236770997E-2</c:v>
                </c:pt>
                <c:pt idx="6166">
                  <c:v>7.4851902112906293E-2</c:v>
                </c:pt>
                <c:pt idx="6167">
                  <c:v>3.7966093777728797E-2</c:v>
                </c:pt>
                <c:pt idx="6168">
                  <c:v>9.6037203178523906E-2</c:v>
                </c:pt>
                <c:pt idx="6169">
                  <c:v>0.101066257188362</c:v>
                </c:pt>
                <c:pt idx="6170">
                  <c:v>7.9054968923941704E-2</c:v>
                </c:pt>
                <c:pt idx="6171">
                  <c:v>7.3683680601381807E-2</c:v>
                </c:pt>
                <c:pt idx="6172">
                  <c:v>7.51642928401203E-2</c:v>
                </c:pt>
                <c:pt idx="6173">
                  <c:v>6.9747391488845303E-2</c:v>
                </c:pt>
                <c:pt idx="6174">
                  <c:v>7.9891182035864303E-2</c:v>
                </c:pt>
                <c:pt idx="6175">
                  <c:v>6.64896252317808E-2</c:v>
                </c:pt>
                <c:pt idx="6176">
                  <c:v>6.64896252317808E-2</c:v>
                </c:pt>
                <c:pt idx="6177">
                  <c:v>5.5014155212800703E-2</c:v>
                </c:pt>
                <c:pt idx="6178">
                  <c:v>6.0250299346584497E-2</c:v>
                </c:pt>
                <c:pt idx="6179">
                  <c:v>2.1814002397601801E-2</c:v>
                </c:pt>
                <c:pt idx="6180">
                  <c:v>0.102363765923551</c:v>
                </c:pt>
                <c:pt idx="6181">
                  <c:v>6.4977953387012899E-2</c:v>
                </c:pt>
                <c:pt idx="6182">
                  <c:v>0.135866659770431</c:v>
                </c:pt>
                <c:pt idx="6183">
                  <c:v>0.128860711013419</c:v>
                </c:pt>
                <c:pt idx="6184">
                  <c:v>0.15299380445821301</c:v>
                </c:pt>
                <c:pt idx="6185">
                  <c:v>0.12445492855969</c:v>
                </c:pt>
                <c:pt idx="6186">
                  <c:v>0.15299380445821301</c:v>
                </c:pt>
                <c:pt idx="6187">
                  <c:v>0.147726911088843</c:v>
                </c:pt>
                <c:pt idx="6188">
                  <c:v>0.175276850961544</c:v>
                </c:pt>
                <c:pt idx="6189">
                  <c:v>0.19046116252280099</c:v>
                </c:pt>
                <c:pt idx="6190">
                  <c:v>0.25186324517613401</c:v>
                </c:pt>
                <c:pt idx="6191">
                  <c:v>0.23399690742300699</c:v>
                </c:pt>
                <c:pt idx="6192">
                  <c:v>0.227261052170112</c:v>
                </c:pt>
                <c:pt idx="6193">
                  <c:v>3.4567066311599298E-3</c:v>
                </c:pt>
                <c:pt idx="6194">
                  <c:v>2.4584286476613201E-2</c:v>
                </c:pt>
                <c:pt idx="6195">
                  <c:v>-2.35113105609723E-2</c:v>
                </c:pt>
                <c:pt idx="6196">
                  <c:v>-1.4151446839632599E-2</c:v>
                </c:pt>
                <c:pt idx="6197">
                  <c:v>-6.3751372869951198E-3</c:v>
                </c:pt>
                <c:pt idx="6198">
                  <c:v>-6.3751372869951198E-3</c:v>
                </c:pt>
                <c:pt idx="6199">
                  <c:v>8.7735883116879503E-3</c:v>
                </c:pt>
                <c:pt idx="6200">
                  <c:v>-2.6150596912691101E-2</c:v>
                </c:pt>
                <c:pt idx="6201">
                  <c:v>-5.5233798804285E-2</c:v>
                </c:pt>
                <c:pt idx="6202">
                  <c:v>-3.5493817219426099E-2</c:v>
                </c:pt>
                <c:pt idx="6203">
                  <c:v>1.47221988564401E-2</c:v>
                </c:pt>
                <c:pt idx="6204">
                  <c:v>4.7734142692921998E-2</c:v>
                </c:pt>
                <c:pt idx="6205">
                  <c:v>4.8095967992490801E-2</c:v>
                </c:pt>
                <c:pt idx="6206" formatCode="0.00E+00">
                  <c:v>-9.6609496728783297E-4</c:v>
                </c:pt>
                <c:pt idx="6207" formatCode="0.00E+00">
                  <c:v>-9.6609496728783297E-4</c:v>
                </c:pt>
                <c:pt idx="6208" formatCode="0.00E+00">
                  <c:v>6.3103755003519099E-2</c:v>
                </c:pt>
                <c:pt idx="6209" formatCode="0.00E+00">
                  <c:v>4.3549882621589403E-2</c:v>
                </c:pt>
                <c:pt idx="6210">
                  <c:v>3.2088572923161199E-3</c:v>
                </c:pt>
                <c:pt idx="6211">
                  <c:v>1.6911776773508899E-2</c:v>
                </c:pt>
                <c:pt idx="6212">
                  <c:v>6.7436256865857303E-2</c:v>
                </c:pt>
                <c:pt idx="6213">
                  <c:v>4.3504700909503299E-2</c:v>
                </c:pt>
                <c:pt idx="6214">
                  <c:v>7.5121284296658403E-2</c:v>
                </c:pt>
                <c:pt idx="6215">
                  <c:v>1.15439853828405E-2</c:v>
                </c:pt>
                <c:pt idx="6216">
                  <c:v>7.2809180951222505E-2</c:v>
                </c:pt>
                <c:pt idx="6217">
                  <c:v>4.50583242004398E-2</c:v>
                </c:pt>
                <c:pt idx="6218">
                  <c:v>6.5579602283069194E-2</c:v>
                </c:pt>
                <c:pt idx="6219">
                  <c:v>4.93171792905839E-2</c:v>
                </c:pt>
                <c:pt idx="6220">
                  <c:v>6.1191495677604499E-2</c:v>
                </c:pt>
                <c:pt idx="6221">
                  <c:v>-1.1669616917851599E-2</c:v>
                </c:pt>
                <c:pt idx="6222">
                  <c:v>2.3743674363103401E-2</c:v>
                </c:pt>
                <c:pt idx="6223">
                  <c:v>7.9971316020526206E-3</c:v>
                </c:pt>
                <c:pt idx="6224">
                  <c:v>-6.4366753794540196E-3</c:v>
                </c:pt>
                <c:pt idx="6225">
                  <c:v>-2.1450621385041099E-2</c:v>
                </c:pt>
                <c:pt idx="6226">
                  <c:v>-2.1450621385040902E-2</c:v>
                </c:pt>
                <c:pt idx="6227">
                  <c:v>6.4521320036234897E-3</c:v>
                </c:pt>
                <c:pt idx="6228">
                  <c:v>-1.5200197056420299E-2</c:v>
                </c:pt>
                <c:pt idx="6229">
                  <c:v>2.5026900855548501E-2</c:v>
                </c:pt>
                <c:pt idx="6230">
                  <c:v>1.31222062654021E-2</c:v>
                </c:pt>
                <c:pt idx="6231">
                  <c:v>3.8594319229684003E-2</c:v>
                </c:pt>
                <c:pt idx="6232">
                  <c:v>4.37746276496251E-2</c:v>
                </c:pt>
                <c:pt idx="6233">
                  <c:v>3.02528762328944E-2</c:v>
                </c:pt>
                <c:pt idx="6234">
                  <c:v>1.06643590026127E-2</c:v>
                </c:pt>
                <c:pt idx="6235">
                  <c:v>7.9427301034735703E-3</c:v>
                </c:pt>
                <c:pt idx="6236">
                  <c:v>2.7524679684045799E-2</c:v>
                </c:pt>
                <c:pt idx="6237">
                  <c:v>-1.28055482583631E-2</c:v>
                </c:pt>
                <c:pt idx="6238">
                  <c:v>1.0602356362950699E-2</c:v>
                </c:pt>
                <c:pt idx="6239">
                  <c:v>-4.7352796799142701E-3</c:v>
                </c:pt>
                <c:pt idx="6240">
                  <c:v>6.5475284924967304E-3</c:v>
                </c:pt>
                <c:pt idx="6241">
                  <c:v>6.7440542868939498E-3</c:v>
                </c:pt>
                <c:pt idx="6242">
                  <c:v>-2.1888328493220699E-2</c:v>
                </c:pt>
                <c:pt idx="6243">
                  <c:v>-2.1888328493220699E-2</c:v>
                </c:pt>
                <c:pt idx="6244">
                  <c:v>-3.7875238811226203E-2</c:v>
                </c:pt>
                <c:pt idx="6245">
                  <c:v>-3.2388094633227997E-2</c:v>
                </c:pt>
                <c:pt idx="6246">
                  <c:v>3.0580904994986099E-2</c:v>
                </c:pt>
                <c:pt idx="6247">
                  <c:v>2.4672293401988499E-2</c:v>
                </c:pt>
                <c:pt idx="6248">
                  <c:v>4.66619836678452E-2</c:v>
                </c:pt>
                <c:pt idx="6249">
                  <c:v>5.2387843541615603E-2</c:v>
                </c:pt>
                <c:pt idx="6250">
                  <c:v>5.2387843541615603E-2</c:v>
                </c:pt>
                <c:pt idx="6251">
                  <c:v>3.2883038461803203E-2</c:v>
                </c:pt>
                <c:pt idx="6252">
                  <c:v>-2.3875658671181901E-3</c:v>
                </c:pt>
                <c:pt idx="6253">
                  <c:v>-1.6206721502971699E-2</c:v>
                </c:pt>
                <c:pt idx="6254">
                  <c:v>1.00009920318349E-2</c:v>
                </c:pt>
                <c:pt idx="6255">
                  <c:v>-2.8710323679378799E-2</c:v>
                </c:pt>
                <c:pt idx="6256">
                  <c:v>2.10684991243859E-3</c:v>
                </c:pt>
                <c:pt idx="6257">
                  <c:v>3.6934412707971798E-3</c:v>
                </c:pt>
                <c:pt idx="6258">
                  <c:v>-6.6816056191065495E-2</c:v>
                </c:pt>
                <c:pt idx="6259">
                  <c:v>-7.2809024932113303E-2</c:v>
                </c:pt>
                <c:pt idx="6260">
                  <c:v>-1.49830550665821E-2</c:v>
                </c:pt>
                <c:pt idx="6261">
                  <c:v>6.2378171700527797E-3</c:v>
                </c:pt>
                <c:pt idx="6262">
                  <c:v>-1.5642849199987999E-2</c:v>
                </c:pt>
                <c:pt idx="6263">
                  <c:v>-2.7612922744617501E-2</c:v>
                </c:pt>
                <c:pt idx="6264">
                  <c:v>3.88030314623335E-2</c:v>
                </c:pt>
                <c:pt idx="6265">
                  <c:v>6.6248529707362202E-3</c:v>
                </c:pt>
                <c:pt idx="6266">
                  <c:v>4.8147580745323298E-2</c:v>
                </c:pt>
                <c:pt idx="6267">
                  <c:v>1.46681788274549E-3</c:v>
                </c:pt>
                <c:pt idx="6268">
                  <c:v>4.7175519947804501E-2</c:v>
                </c:pt>
                <c:pt idx="6269">
                  <c:v>3.8677522250234603E-2</c:v>
                </c:pt>
                <c:pt idx="6270">
                  <c:v>1.7077986726410301E-3</c:v>
                </c:pt>
                <c:pt idx="6271">
                  <c:v>7.4695686292685004E-3</c:v>
                </c:pt>
                <c:pt idx="6272">
                  <c:v>-1.4868639233855899E-3</c:v>
                </c:pt>
                <c:pt idx="6273">
                  <c:v>-5.6906076493313799E-2</c:v>
                </c:pt>
                <c:pt idx="6274">
                  <c:v>-6.5996420795402397E-2</c:v>
                </c:pt>
                <c:pt idx="6275">
                  <c:v>-7.1569107661822298E-2</c:v>
                </c:pt>
                <c:pt idx="6276">
                  <c:v>-5.5628618964529197E-2</c:v>
                </c:pt>
                <c:pt idx="6277">
                  <c:v>-5.5628618964529197E-2</c:v>
                </c:pt>
                <c:pt idx="6278">
                  <c:v>-4.0617517645193703E-2</c:v>
                </c:pt>
                <c:pt idx="6279">
                  <c:v>-3.09444237923652E-2</c:v>
                </c:pt>
                <c:pt idx="6280">
                  <c:v>-4.0617517645193703E-2</c:v>
                </c:pt>
                <c:pt idx="6281">
                  <c:v>-3.09444237923652E-2</c:v>
                </c:pt>
                <c:pt idx="6282">
                  <c:v>-3.9046670625927801E-2</c:v>
                </c:pt>
                <c:pt idx="6283">
                  <c:v>-2.9448262229599498E-2</c:v>
                </c:pt>
                <c:pt idx="6284">
                  <c:v>-2.0907285764265499E-2</c:v>
                </c:pt>
                <c:pt idx="6285">
                  <c:v>-0.116245486290201</c:v>
                </c:pt>
                <c:pt idx="6286">
                  <c:v>-3.9660745534071298E-2</c:v>
                </c:pt>
                <c:pt idx="6287">
                  <c:v>-6.9217387639950195E-2</c:v>
                </c:pt>
                <c:pt idx="6288">
                  <c:v>-0.112458626935828</c:v>
                </c:pt>
                <c:pt idx="6289">
                  <c:v>-6.7280601482750196E-2</c:v>
                </c:pt>
                <c:pt idx="6290">
                  <c:v>-6.7280601482750196E-2</c:v>
                </c:pt>
                <c:pt idx="6291">
                  <c:v>-8.0185319604100205E-2</c:v>
                </c:pt>
                <c:pt idx="6292">
                  <c:v>-7.5258774755820199E-2</c:v>
                </c:pt>
                <c:pt idx="6293">
                  <c:v>-6.2607624700471196E-2</c:v>
                </c:pt>
                <c:pt idx="6294">
                  <c:v>-5.97491213332439E-2</c:v>
                </c:pt>
                <c:pt idx="6295">
                  <c:v>-9.5312166597199197E-2</c:v>
                </c:pt>
                <c:pt idx="6296">
                  <c:v>-5.5431418221964401E-2</c:v>
                </c:pt>
                <c:pt idx="6297">
                  <c:v>-9.8942353190368093E-2</c:v>
                </c:pt>
                <c:pt idx="6298">
                  <c:v>-2.0925182515345801E-2</c:v>
                </c:pt>
                <c:pt idx="6299">
                  <c:v>1.35420815707534E-2</c:v>
                </c:pt>
                <c:pt idx="6300">
                  <c:v>0.14796297496839</c:v>
                </c:pt>
                <c:pt idx="6301">
                  <c:v>0.18026753783172</c:v>
                </c:pt>
                <c:pt idx="6302">
                  <c:v>0.17673561460516399</c:v>
                </c:pt>
                <c:pt idx="6303">
                  <c:v>0.16372482328080601</c:v>
                </c:pt>
                <c:pt idx="6304">
                  <c:v>0.17710061699446</c:v>
                </c:pt>
                <c:pt idx="6305">
                  <c:v>0.108821740286765</c:v>
                </c:pt>
                <c:pt idx="6306">
                  <c:v>0.171474713186033</c:v>
                </c:pt>
                <c:pt idx="6307">
                  <c:v>0.107081384498505</c:v>
                </c:pt>
                <c:pt idx="6308">
                  <c:v>0.14897380256565901</c:v>
                </c:pt>
                <c:pt idx="6309">
                  <c:v>0.150064629026224</c:v>
                </c:pt>
                <c:pt idx="6310">
                  <c:v>0.16940894141776</c:v>
                </c:pt>
                <c:pt idx="6311">
                  <c:v>0.130385473305351</c:v>
                </c:pt>
                <c:pt idx="6312">
                  <c:v>8.0955975926385093E-2</c:v>
                </c:pt>
                <c:pt idx="6313">
                  <c:v>0.102627386154808</c:v>
                </c:pt>
                <c:pt idx="6314">
                  <c:v>0.167009078569999</c:v>
                </c:pt>
                <c:pt idx="6315">
                  <c:v>0.108652977358421</c:v>
                </c:pt>
                <c:pt idx="6316">
                  <c:v>0.183839990463111</c:v>
                </c:pt>
                <c:pt idx="6317">
                  <c:v>0.214405805176617</c:v>
                </c:pt>
                <c:pt idx="6318">
                  <c:v>0.218813766671583</c:v>
                </c:pt>
                <c:pt idx="6319">
                  <c:v>0.19855858623067399</c:v>
                </c:pt>
                <c:pt idx="6320">
                  <c:v>0.21551958272760899</c:v>
                </c:pt>
                <c:pt idx="6321">
                  <c:v>0.16982035403560999</c:v>
                </c:pt>
                <c:pt idx="6322">
                  <c:v>0.17632969688588301</c:v>
                </c:pt>
                <c:pt idx="6323">
                  <c:v>0.17800927410928599</c:v>
                </c:pt>
                <c:pt idx="6324">
                  <c:v>0.20155438895057801</c:v>
                </c:pt>
                <c:pt idx="6325">
                  <c:v>0.187100495095332</c:v>
                </c:pt>
                <c:pt idx="6326">
                  <c:v>0.196025675436692</c:v>
                </c:pt>
                <c:pt idx="6327">
                  <c:v>0.18454753897545501</c:v>
                </c:pt>
                <c:pt idx="6328">
                  <c:v>0.17345701348474199</c:v>
                </c:pt>
                <c:pt idx="6329">
                  <c:v>-1.4560051474336399E-2</c:v>
                </c:pt>
                <c:pt idx="6330">
                  <c:v>1.8099525214409998E-2</c:v>
                </c:pt>
                <c:pt idx="6331">
                  <c:v>-1.3651884543675699E-2</c:v>
                </c:pt>
                <c:pt idx="6332">
                  <c:v>-7.24233939448715E-3</c:v>
                </c:pt>
                <c:pt idx="6333">
                  <c:v>-2.29961299856489E-2</c:v>
                </c:pt>
                <c:pt idx="6334">
                  <c:v>4.5230978736278099E-2</c:v>
                </c:pt>
                <c:pt idx="6335">
                  <c:v>-1.0185441641503E-2</c:v>
                </c:pt>
                <c:pt idx="6336">
                  <c:v>-1.69972859584888E-2</c:v>
                </c:pt>
                <c:pt idx="6337">
                  <c:v>-8.0449295260405604E-2</c:v>
                </c:pt>
                <c:pt idx="6338">
                  <c:v>-5.9511644163776099E-2</c:v>
                </c:pt>
                <c:pt idx="6339">
                  <c:v>-4.4968472852942698E-2</c:v>
                </c:pt>
                <c:pt idx="6340">
                  <c:v>-0.112206256962115</c:v>
                </c:pt>
                <c:pt idx="6341">
                  <c:v>-9.1325963115806902E-2</c:v>
                </c:pt>
                <c:pt idx="6342">
                  <c:v>-6.0253548881343599E-2</c:v>
                </c:pt>
                <c:pt idx="6343">
                  <c:v>-4.1365967515701402E-2</c:v>
                </c:pt>
                <c:pt idx="6344">
                  <c:v>1.00223537266277E-2</c:v>
                </c:pt>
                <c:pt idx="6345">
                  <c:v>-9.5508185797765696E-3</c:v>
                </c:pt>
                <c:pt idx="6346">
                  <c:v>-1.7924468226403201E-2</c:v>
                </c:pt>
                <c:pt idx="6347">
                  <c:v>-3.6492065806494001E-2</c:v>
                </c:pt>
                <c:pt idx="6348">
                  <c:v>-5.7577046196394699E-2</c:v>
                </c:pt>
                <c:pt idx="6349">
                  <c:v>-2.2502799618892601E-2</c:v>
                </c:pt>
                <c:pt idx="6350">
                  <c:v>-2.48970499327438E-2</c:v>
                </c:pt>
                <c:pt idx="6351">
                  <c:v>-1.5756722672707502E-2</c:v>
                </c:pt>
                <c:pt idx="6352">
                  <c:v>-4.0057499266485198E-2</c:v>
                </c:pt>
                <c:pt idx="6353">
                  <c:v>-4.1148466464525801E-2</c:v>
                </c:pt>
                <c:pt idx="6354">
                  <c:v>6.3876202939445702E-3</c:v>
                </c:pt>
                <c:pt idx="6355">
                  <c:v>1.1775235094542501E-2</c:v>
                </c:pt>
                <c:pt idx="6356">
                  <c:v>-2.6000355520104702E-2</c:v>
                </c:pt>
                <c:pt idx="6357">
                  <c:v>1.6062085473576002E-2</c:v>
                </c:pt>
                <c:pt idx="6358">
                  <c:v>-2.4197500815047401E-2</c:v>
                </c:pt>
                <c:pt idx="6359">
                  <c:v>-8.7277933866352006E-3</c:v>
                </c:pt>
                <c:pt idx="6360">
                  <c:v>-2.3355549542427301E-2</c:v>
                </c:pt>
                <c:pt idx="6361">
                  <c:v>-2.8525075181724001E-2</c:v>
                </c:pt>
                <c:pt idx="6362">
                  <c:v>-2.07911832182117E-3</c:v>
                </c:pt>
                <c:pt idx="6363">
                  <c:v>1.5544973500472001E-2</c:v>
                </c:pt>
                <c:pt idx="6364">
                  <c:v>-9.8772921455874095E-3</c:v>
                </c:pt>
                <c:pt idx="6365">
                  <c:v>-1.8703207706697499E-2</c:v>
                </c:pt>
                <c:pt idx="6366">
                  <c:v>1.42623453746606E-2</c:v>
                </c:pt>
                <c:pt idx="6367">
                  <c:v>1.42623453746606E-2</c:v>
                </c:pt>
                <c:pt idx="6368">
                  <c:v>1.9347767142239899E-2</c:v>
                </c:pt>
                <c:pt idx="6369">
                  <c:v>3.2473581498436203E-2</c:v>
                </c:pt>
                <c:pt idx="6370" formatCode="0.00E+00">
                  <c:v>2.5580289648696698E-4</c:v>
                </c:pt>
                <c:pt idx="6371">
                  <c:v>1.7211257125162499E-2</c:v>
                </c:pt>
                <c:pt idx="6372" formatCode="0.00E+00">
                  <c:v>3.2279971037865798E-2</c:v>
                </c:pt>
                <c:pt idx="6373">
                  <c:v>3.2279971037865798E-2</c:v>
                </c:pt>
                <c:pt idx="6374">
                  <c:v>5.0330291902160401E-2</c:v>
                </c:pt>
                <c:pt idx="6375">
                  <c:v>5.9376108782457498E-2</c:v>
                </c:pt>
                <c:pt idx="6376">
                  <c:v>7.2432200854553E-2</c:v>
                </c:pt>
                <c:pt idx="6377">
                  <c:v>4.0478883661600698E-2</c:v>
                </c:pt>
                <c:pt idx="6378">
                  <c:v>4.7333621483290601E-2</c:v>
                </c:pt>
                <c:pt idx="6379">
                  <c:v>6.7244707668635995E-2</c:v>
                </c:pt>
                <c:pt idx="6380">
                  <c:v>7.4923102067409694E-2</c:v>
                </c:pt>
                <c:pt idx="6381">
                  <c:v>7.8585610087399796E-2</c:v>
                </c:pt>
                <c:pt idx="6382">
                  <c:v>7.0224685415306298E-2</c:v>
                </c:pt>
                <c:pt idx="6383">
                  <c:v>6.2876814837595996E-2</c:v>
                </c:pt>
                <c:pt idx="6384">
                  <c:v>5.8591523056858101E-2</c:v>
                </c:pt>
                <c:pt idx="6385">
                  <c:v>8.7271197912045698E-2</c:v>
                </c:pt>
                <c:pt idx="6386">
                  <c:v>6.14414584910054E-2</c:v>
                </c:pt>
                <c:pt idx="6387">
                  <c:v>0.150133291044135</c:v>
                </c:pt>
                <c:pt idx="6388">
                  <c:v>0.13968116239824199</c:v>
                </c:pt>
                <c:pt idx="6389">
                  <c:v>0.14977159107712701</c:v>
                </c:pt>
                <c:pt idx="6390">
                  <c:v>0.17428472225090599</c:v>
                </c:pt>
                <c:pt idx="6391">
                  <c:v>0.17084525671026299</c:v>
                </c:pt>
                <c:pt idx="6392">
                  <c:v>2.5777681524797601E-2</c:v>
                </c:pt>
                <c:pt idx="6393">
                  <c:v>-2.4737633638133302E-2</c:v>
                </c:pt>
                <c:pt idx="6394">
                  <c:v>7.1518783622566097E-3</c:v>
                </c:pt>
                <c:pt idx="6395">
                  <c:v>2.4871210996456301E-2</c:v>
                </c:pt>
                <c:pt idx="6396">
                  <c:v>9.5449156143467793E-3</c:v>
                </c:pt>
                <c:pt idx="6397">
                  <c:v>3.4414952198758002E-2</c:v>
                </c:pt>
                <c:pt idx="6398">
                  <c:v>2.9210472422447301E-2</c:v>
                </c:pt>
                <c:pt idx="6399">
                  <c:v>3.5416527122369597E-2</c:v>
                </c:pt>
                <c:pt idx="6400">
                  <c:v>5.5237134047181301E-2</c:v>
                </c:pt>
                <c:pt idx="6401">
                  <c:v>4.2777188477728302E-2</c:v>
                </c:pt>
                <c:pt idx="6402">
                  <c:v>9.1307747188949795E-2</c:v>
                </c:pt>
                <c:pt idx="6403">
                  <c:v>9.1307747188949795E-2</c:v>
                </c:pt>
                <c:pt idx="6404">
                  <c:v>8.1556469704306897E-2</c:v>
                </c:pt>
                <c:pt idx="6405">
                  <c:v>6.8677543746809594E-2</c:v>
                </c:pt>
                <c:pt idx="6406">
                  <c:v>6.6047810808551294E-2</c:v>
                </c:pt>
                <c:pt idx="6407">
                  <c:v>6.8985470144136293E-2</c:v>
                </c:pt>
                <c:pt idx="6408">
                  <c:v>0.11774488112885501</c:v>
                </c:pt>
                <c:pt idx="6409">
                  <c:v>9.3120120624194003E-2</c:v>
                </c:pt>
                <c:pt idx="6410">
                  <c:v>9.3949379770370503E-2</c:v>
                </c:pt>
                <c:pt idx="6411">
                  <c:v>0.10699153429686301</c:v>
                </c:pt>
                <c:pt idx="6412">
                  <c:v>0.16264894178655401</c:v>
                </c:pt>
                <c:pt idx="6413">
                  <c:v>0.13988305208536</c:v>
                </c:pt>
                <c:pt idx="6414">
                  <c:v>0.14702044114997001</c:v>
                </c:pt>
                <c:pt idx="6415">
                  <c:v>0.121011920295613</c:v>
                </c:pt>
                <c:pt idx="6416">
                  <c:v>0.16564320581258299</c:v>
                </c:pt>
                <c:pt idx="6417">
                  <c:v>9.8004377787647298E-2</c:v>
                </c:pt>
                <c:pt idx="6418">
                  <c:v>9.7036936203655305E-2</c:v>
                </c:pt>
                <c:pt idx="6419">
                  <c:v>7.9038377496993606E-2</c:v>
                </c:pt>
                <c:pt idx="6420">
                  <c:v>0.10271688939764</c:v>
                </c:pt>
                <c:pt idx="6421">
                  <c:v>6.8045729131031005E-2</c:v>
                </c:pt>
                <c:pt idx="6422">
                  <c:v>9.0555082365367107E-2</c:v>
                </c:pt>
                <c:pt idx="6423">
                  <c:v>9.6015841106222993E-2</c:v>
                </c:pt>
                <c:pt idx="6424">
                  <c:v>0.100313271301862</c:v>
                </c:pt>
                <c:pt idx="6425">
                  <c:v>0.10414461670358301</c:v>
                </c:pt>
                <c:pt idx="6426">
                  <c:v>0.106347311484882</c:v>
                </c:pt>
                <c:pt idx="6427">
                  <c:v>0.10764464892174699</c:v>
                </c:pt>
                <c:pt idx="6428">
                  <c:v>0.12006798124097499</c:v>
                </c:pt>
                <c:pt idx="6429">
                  <c:v>0.10717906307872201</c:v>
                </c:pt>
                <c:pt idx="6430">
                  <c:v>0.105436788690609</c:v>
                </c:pt>
                <c:pt idx="6431">
                  <c:v>0.116000582418037</c:v>
                </c:pt>
                <c:pt idx="6432">
                  <c:v>8.9801898650550799E-2</c:v>
                </c:pt>
                <c:pt idx="6433">
                  <c:v>8.9801898650550799E-2</c:v>
                </c:pt>
                <c:pt idx="6434">
                  <c:v>7.6913450715300605E-2</c:v>
                </c:pt>
                <c:pt idx="6435">
                  <c:v>4.1186792798344397E-2</c:v>
                </c:pt>
                <c:pt idx="6436">
                  <c:v>6.75000354516226E-2</c:v>
                </c:pt>
                <c:pt idx="6437">
                  <c:v>0.101508023649738</c:v>
                </c:pt>
                <c:pt idx="6438">
                  <c:v>6.3526530295060904E-2</c:v>
                </c:pt>
                <c:pt idx="6439">
                  <c:v>6.68192075918774E-2</c:v>
                </c:pt>
                <c:pt idx="6440">
                  <c:v>0.11729799946465</c:v>
                </c:pt>
                <c:pt idx="6441">
                  <c:v>0.11729799946465</c:v>
                </c:pt>
                <c:pt idx="6442">
                  <c:v>0.135862920958642</c:v>
                </c:pt>
                <c:pt idx="6443">
                  <c:v>0.10493381181957</c:v>
                </c:pt>
                <c:pt idx="6444">
                  <c:v>0.13358527723063099</c:v>
                </c:pt>
                <c:pt idx="6445">
                  <c:v>0.166750439629441</c:v>
                </c:pt>
                <c:pt idx="6446">
                  <c:v>0.166750439629441</c:v>
                </c:pt>
                <c:pt idx="6447">
                  <c:v>0</c:v>
                </c:pt>
                <c:pt idx="6448">
                  <c:v>3.1883871088484499E-2</c:v>
                </c:pt>
                <c:pt idx="6449">
                  <c:v>1.0618233016874199E-2</c:v>
                </c:pt>
                <c:pt idx="6450">
                  <c:v>3.4638841608830503E-2</c:v>
                </c:pt>
                <c:pt idx="6451">
                  <c:v>4.14435732527638E-2</c:v>
                </c:pt>
                <c:pt idx="6452">
                  <c:v>5.55579654109521E-2</c:v>
                </c:pt>
                <c:pt idx="6453">
                  <c:v>5.55579654109521E-2</c:v>
                </c:pt>
                <c:pt idx="6454">
                  <c:v>4.3525639029460002E-2</c:v>
                </c:pt>
                <c:pt idx="6455">
                  <c:v>4.6637946951177903E-3</c:v>
                </c:pt>
                <c:pt idx="6456">
                  <c:v>0.11378819716756799</c:v>
                </c:pt>
                <c:pt idx="6457">
                  <c:v>0.137571713795995</c:v>
                </c:pt>
                <c:pt idx="6458">
                  <c:v>0.13853892163151099</c:v>
                </c:pt>
                <c:pt idx="6459">
                  <c:v>7.9278137032024798E-2</c:v>
                </c:pt>
                <c:pt idx="6460">
                  <c:v>7.8453431474746399E-2</c:v>
                </c:pt>
                <c:pt idx="6461">
                  <c:v>8.4225925140654898E-2</c:v>
                </c:pt>
                <c:pt idx="6462">
                  <c:v>7.8453431474746399E-2</c:v>
                </c:pt>
                <c:pt idx="6463">
                  <c:v>2.4442575640172E-2</c:v>
                </c:pt>
                <c:pt idx="6464">
                  <c:v>6.0143946781129699E-2</c:v>
                </c:pt>
                <c:pt idx="6465">
                  <c:v>9.5491700499265905E-2</c:v>
                </c:pt>
                <c:pt idx="6466">
                  <c:v>9.7114289905740198E-2</c:v>
                </c:pt>
                <c:pt idx="6467">
                  <c:v>0.123943847814157</c:v>
                </c:pt>
                <c:pt idx="6468">
                  <c:v>0.13122208370230701</c:v>
                </c:pt>
                <c:pt idx="6469">
                  <c:v>0.12129507187954799</c:v>
                </c:pt>
                <c:pt idx="6470">
                  <c:v>0.109118730610894</c:v>
                </c:pt>
                <c:pt idx="6471">
                  <c:v>7.3677207115203397E-2</c:v>
                </c:pt>
                <c:pt idx="6472">
                  <c:v>0.116504265903765</c:v>
                </c:pt>
                <c:pt idx="6473">
                  <c:v>0.122001219422348</c:v>
                </c:pt>
                <c:pt idx="6474">
                  <c:v>9.5811264892426307E-2</c:v>
                </c:pt>
                <c:pt idx="6475">
                  <c:v>8.8304625362340503E-2</c:v>
                </c:pt>
                <c:pt idx="6476">
                  <c:v>0.115871130495384</c:v>
                </c:pt>
                <c:pt idx="6477">
                  <c:v>0.101928718208061</c:v>
                </c:pt>
                <c:pt idx="6478">
                  <c:v>8.0651772231416397E-2</c:v>
                </c:pt>
                <c:pt idx="6479">
                  <c:v>8.2646126374363804E-2</c:v>
                </c:pt>
                <c:pt idx="6480">
                  <c:v>6.9128308216246298E-2</c:v>
                </c:pt>
                <c:pt idx="6481">
                  <c:v>6.8798287057662194E-2</c:v>
                </c:pt>
                <c:pt idx="6482">
                  <c:v>9.9766068516199999E-2</c:v>
                </c:pt>
                <c:pt idx="6483">
                  <c:v>8.7082960079352997E-2</c:v>
                </c:pt>
                <c:pt idx="6484">
                  <c:v>9.7827174694708502E-2</c:v>
                </c:pt>
                <c:pt idx="6485">
                  <c:v>8.5088987988467896E-2</c:v>
                </c:pt>
                <c:pt idx="6486">
                  <c:v>5.7355699762741699E-2</c:v>
                </c:pt>
                <c:pt idx="6487">
                  <c:v>3.7709159632769801E-2</c:v>
                </c:pt>
                <c:pt idx="6488">
                  <c:v>0.116457925835268</c:v>
                </c:pt>
                <c:pt idx="6489">
                  <c:v>7.7849474173231806E-2</c:v>
                </c:pt>
                <c:pt idx="6490">
                  <c:v>0.122843768503933</c:v>
                </c:pt>
                <c:pt idx="6491">
                  <c:v>0.15812379370278601</c:v>
                </c:pt>
                <c:pt idx="6492">
                  <c:v>0.15812379370278601</c:v>
                </c:pt>
                <c:pt idx="6493">
                  <c:v>0.18249643819846501</c:v>
                </c:pt>
                <c:pt idx="6494">
                  <c:v>0.16693789182295099</c:v>
                </c:pt>
                <c:pt idx="6495">
                  <c:v>0.111238997890227</c:v>
                </c:pt>
                <c:pt idx="6496">
                  <c:v>0.14156456175992299</c:v>
                </c:pt>
                <c:pt idx="6497">
                  <c:v>0.11813164306226601</c:v>
                </c:pt>
                <c:pt idx="6498">
                  <c:v>0.12864855367331199</c:v>
                </c:pt>
                <c:pt idx="6499">
                  <c:v>0.128944426687891</c:v>
                </c:pt>
                <c:pt idx="6500">
                  <c:v>0.129982601428492</c:v>
                </c:pt>
                <c:pt idx="6501">
                  <c:v>0.13027756932086501</c:v>
                </c:pt>
                <c:pt idx="6502">
                  <c:v>0.13118095334383101</c:v>
                </c:pt>
                <c:pt idx="6503">
                  <c:v>6.3681703992590502E-2</c:v>
                </c:pt>
                <c:pt idx="6504">
                  <c:v>4.7547446831522198E-2</c:v>
                </c:pt>
                <c:pt idx="6505">
                  <c:v>8.3998961774478895E-2</c:v>
                </c:pt>
                <c:pt idx="6506">
                  <c:v>0.18483471665607301</c:v>
                </c:pt>
                <c:pt idx="6507">
                  <c:v>0.128930810401505</c:v>
                </c:pt>
                <c:pt idx="6508">
                  <c:v>0.102574775840703</c:v>
                </c:pt>
                <c:pt idx="6509">
                  <c:v>9.8068962457314099E-2</c:v>
                </c:pt>
                <c:pt idx="6510">
                  <c:v>0.12822939221794899</c:v>
                </c:pt>
                <c:pt idx="6511">
                  <c:v>9.6925755695054405E-2</c:v>
                </c:pt>
                <c:pt idx="6512">
                  <c:v>0.13762684511752901</c:v>
                </c:pt>
                <c:pt idx="6513">
                  <c:v>9.2207720714645003E-2</c:v>
                </c:pt>
                <c:pt idx="6514">
                  <c:v>0.114268453594596</c:v>
                </c:pt>
                <c:pt idx="6515">
                  <c:v>6.8163733658065995E-2</c:v>
                </c:pt>
                <c:pt idx="6516">
                  <c:v>9.9804761871467002E-2</c:v>
                </c:pt>
                <c:pt idx="6517">
                  <c:v>0.117369892246841</c:v>
                </c:pt>
                <c:pt idx="6518">
                  <c:v>3.8184937308060399E-2</c:v>
                </c:pt>
                <c:pt idx="6519">
                  <c:v>8.8325156965833804E-3</c:v>
                </c:pt>
                <c:pt idx="6520">
                  <c:v>2.4665048108777701E-2</c:v>
                </c:pt>
                <c:pt idx="6521">
                  <c:v>1.28238642024502E-2</c:v>
                </c:pt>
                <c:pt idx="6522">
                  <c:v>2.59759452154508E-2</c:v>
                </c:pt>
                <c:pt idx="6523">
                  <c:v>-1.0444734113634399E-2</c:v>
                </c:pt>
                <c:pt idx="6524">
                  <c:v>5.8596276406077001E-2</c:v>
                </c:pt>
                <c:pt idx="6525">
                  <c:v>1.67099122992941E-2</c:v>
                </c:pt>
                <c:pt idx="6526">
                  <c:v>2.3862813262774899E-2</c:v>
                </c:pt>
                <c:pt idx="6527">
                  <c:v>1.88957495026453E-2</c:v>
                </c:pt>
                <c:pt idx="6528">
                  <c:v>9.9903823234752803E-2</c:v>
                </c:pt>
                <c:pt idx="6529">
                  <c:v>0.109180669312249</c:v>
                </c:pt>
                <c:pt idx="6530">
                  <c:v>8.1635344552203504E-2</c:v>
                </c:pt>
                <c:pt idx="6531">
                  <c:v>9.70796314029225E-2</c:v>
                </c:pt>
                <c:pt idx="6532">
                  <c:v>0.13876617036719899</c:v>
                </c:pt>
                <c:pt idx="6533">
                  <c:v>9.9616276432002299E-2</c:v>
                </c:pt>
                <c:pt idx="6534">
                  <c:v>0.14402559039802801</c:v>
                </c:pt>
                <c:pt idx="6535">
                  <c:v>0.14402559039802801</c:v>
                </c:pt>
                <c:pt idx="6536">
                  <c:v>0.131728213201973</c:v>
                </c:pt>
                <c:pt idx="6537">
                  <c:v>0.123787321111003</c:v>
                </c:pt>
                <c:pt idx="6538">
                  <c:v>0.123787321111003</c:v>
                </c:pt>
                <c:pt idx="6539">
                  <c:v>0.13770123775402399</c:v>
                </c:pt>
                <c:pt idx="6540">
                  <c:v>0.15244325882009899</c:v>
                </c:pt>
                <c:pt idx="6541">
                  <c:v>0.15123581324381299</c:v>
                </c:pt>
                <c:pt idx="6542">
                  <c:v>0.13712817218444201</c:v>
                </c:pt>
                <c:pt idx="6543">
                  <c:v>0.17915612681225701</c:v>
                </c:pt>
                <c:pt idx="6544">
                  <c:v>0.226023493041833</c:v>
                </c:pt>
                <c:pt idx="6545">
                  <c:v>0.26591289176370098</c:v>
                </c:pt>
                <c:pt idx="6546">
                  <c:v>0.24807431643646799</c:v>
                </c:pt>
                <c:pt idx="6547">
                  <c:v>0.20720091400566101</c:v>
                </c:pt>
                <c:pt idx="6548">
                  <c:v>0.18808581396253499</c:v>
                </c:pt>
                <c:pt idx="6549">
                  <c:v>0.228934490383186</c:v>
                </c:pt>
                <c:pt idx="6550">
                  <c:v>0.210998116432805</c:v>
                </c:pt>
                <c:pt idx="6551">
                  <c:v>0.17164948308303399</c:v>
                </c:pt>
                <c:pt idx="6552">
                  <c:v>0.21376292597719901</c:v>
                </c:pt>
                <c:pt idx="6553">
                  <c:v>0.19063176133748799</c:v>
                </c:pt>
                <c:pt idx="6554">
                  <c:v>0.222506175767758</c:v>
                </c:pt>
                <c:pt idx="6555">
                  <c:v>0.19898665578041699</c:v>
                </c:pt>
                <c:pt idx="6556">
                  <c:v>0.16576844194833801</c:v>
                </c:pt>
                <c:pt idx="6557">
                  <c:v>0.18602905660931701</c:v>
                </c:pt>
                <c:pt idx="6558">
                  <c:v>0.19517695536542701</c:v>
                </c:pt>
                <c:pt idx="6559">
                  <c:v>0.21329936428440999</c:v>
                </c:pt>
                <c:pt idx="6560">
                  <c:v>0.24123188426292999</c:v>
                </c:pt>
                <c:pt idx="6561">
                  <c:v>0.23014788993681901</c:v>
                </c:pt>
                <c:pt idx="6562">
                  <c:v>0.223741173879241</c:v>
                </c:pt>
                <c:pt idx="6563">
                  <c:v>0.23006441544245801</c:v>
                </c:pt>
                <c:pt idx="6564">
                  <c:v>0.35830767788847501</c:v>
                </c:pt>
                <c:pt idx="6565">
                  <c:v>0.34969825787909598</c:v>
                </c:pt>
                <c:pt idx="6566">
                  <c:v>0.35830767788847501</c:v>
                </c:pt>
                <c:pt idx="6567">
                  <c:v>0.311179276169193</c:v>
                </c:pt>
                <c:pt idx="6568">
                  <c:v>0.29791318318418902</c:v>
                </c:pt>
                <c:pt idx="6569">
                  <c:v>7.1548296924126504E-3</c:v>
                </c:pt>
                <c:pt idx="6570">
                  <c:v>4.3926606708314997E-2</c:v>
                </c:pt>
                <c:pt idx="6571">
                  <c:v>-6.12535484418419E-3</c:v>
                </c:pt>
                <c:pt idx="6572">
                  <c:v>4.3148513992628201E-2</c:v>
                </c:pt>
                <c:pt idx="6573">
                  <c:v>2.81840576572054E-2</c:v>
                </c:pt>
                <c:pt idx="6574">
                  <c:v>-2.1780087248222099E-2</c:v>
                </c:pt>
                <c:pt idx="6575">
                  <c:v>-3.5591153540688501E-2</c:v>
                </c:pt>
                <c:pt idx="6576">
                  <c:v>4.3291585207110003E-2</c:v>
                </c:pt>
                <c:pt idx="6577">
                  <c:v>4.0197665732253501E-2</c:v>
                </c:pt>
                <c:pt idx="6578">
                  <c:v>6.4800340633171596E-2</c:v>
                </c:pt>
                <c:pt idx="6579">
                  <c:v>4.8579037854932797E-2</c:v>
                </c:pt>
                <c:pt idx="6580">
                  <c:v>2.0194261534843799E-2</c:v>
                </c:pt>
                <c:pt idx="6581">
                  <c:v>4.0650386962083299E-2</c:v>
                </c:pt>
                <c:pt idx="6582">
                  <c:v>1.6689876572072399E-2</c:v>
                </c:pt>
                <c:pt idx="6583">
                  <c:v>1.10787361494597E-2</c:v>
                </c:pt>
                <c:pt idx="6584">
                  <c:v>3.3741315413999301E-2</c:v>
                </c:pt>
                <c:pt idx="6585">
                  <c:v>4.1617782915995598E-2</c:v>
                </c:pt>
                <c:pt idx="6586">
                  <c:v>9.4396435251840896E-2</c:v>
                </c:pt>
                <c:pt idx="6587">
                  <c:v>2.1450326275249201E-2</c:v>
                </c:pt>
                <c:pt idx="6588">
                  <c:v>4.4755508094956598E-2</c:v>
                </c:pt>
                <c:pt idx="6589">
                  <c:v>6.08383811063248E-2</c:v>
                </c:pt>
                <c:pt idx="6590">
                  <c:v>6.27403453521862E-2</c:v>
                </c:pt>
                <c:pt idx="6591">
                  <c:v>5.66915677465114E-2</c:v>
                </c:pt>
                <c:pt idx="6592">
                  <c:v>8.2328499493987004E-2</c:v>
                </c:pt>
                <c:pt idx="6593">
                  <c:v>2.62485370140337E-2</c:v>
                </c:pt>
                <c:pt idx="6594">
                  <c:v>2.8197169573001599E-2</c:v>
                </c:pt>
                <c:pt idx="6595">
                  <c:v>-2.12643919804269E-2</c:v>
                </c:pt>
                <c:pt idx="6596">
                  <c:v>4.6186637547176598E-2</c:v>
                </c:pt>
                <c:pt idx="6597">
                  <c:v>-1.06641937494071E-2</c:v>
                </c:pt>
                <c:pt idx="6598">
                  <c:v>-9.6691614958437297E-3</c:v>
                </c:pt>
                <c:pt idx="6599">
                  <c:v>-3.3890970381442197E-2</c:v>
                </c:pt>
                <c:pt idx="6600">
                  <c:v>1.9040337622777601E-2</c:v>
                </c:pt>
                <c:pt idx="6601">
                  <c:v>-3.1916686383713901E-2</c:v>
                </c:pt>
                <c:pt idx="6602">
                  <c:v>0.144386390226973</c:v>
                </c:pt>
                <c:pt idx="6603">
                  <c:v>9.0007729653877905E-2</c:v>
                </c:pt>
                <c:pt idx="6604">
                  <c:v>0.17189774840229199</c:v>
                </c:pt>
                <c:pt idx="6605">
                  <c:v>0.16837572861474701</c:v>
                </c:pt>
                <c:pt idx="6606">
                  <c:v>0.20654796320302299</c:v>
                </c:pt>
                <c:pt idx="6607">
                  <c:v>0.19897994367098901</c:v>
                </c:pt>
                <c:pt idx="6608">
                  <c:v>0.20937222126217001</c:v>
                </c:pt>
                <c:pt idx="6609">
                  <c:v>0.176265160705012</c:v>
                </c:pt>
                <c:pt idx="6610">
                  <c:v>0.17927807268059101</c:v>
                </c:pt>
                <c:pt idx="6611">
                  <c:v>0.13015175985772601</c:v>
                </c:pt>
                <c:pt idx="6612">
                  <c:v>0.20876606599772601</c:v>
                </c:pt>
                <c:pt idx="6613">
                  <c:v>0.163470996966431</c:v>
                </c:pt>
                <c:pt idx="6614">
                  <c:v>0.142857748700948</c:v>
                </c:pt>
                <c:pt idx="6615">
                  <c:v>9.4336241575527294E-2</c:v>
                </c:pt>
                <c:pt idx="6616">
                  <c:v>0.19192182759248899</c:v>
                </c:pt>
                <c:pt idx="6617">
                  <c:v>0.19456567738171701</c:v>
                </c:pt>
                <c:pt idx="6618">
                  <c:v>0.22959770847171199</c:v>
                </c:pt>
                <c:pt idx="6619">
                  <c:v>0.23594796059207701</c:v>
                </c:pt>
                <c:pt idx="6620">
                  <c:v>0.24289377975840901</c:v>
                </c:pt>
                <c:pt idx="6621">
                  <c:v>0.21401090627956301</c:v>
                </c:pt>
                <c:pt idx="6622">
                  <c:v>0.18844642842501699</c:v>
                </c:pt>
                <c:pt idx="6623">
                  <c:v>0.21027626716610601</c:v>
                </c:pt>
                <c:pt idx="6624">
                  <c:v>0.26164994634928601</c:v>
                </c:pt>
                <c:pt idx="6625">
                  <c:v>0.23932842501704099</c:v>
                </c:pt>
                <c:pt idx="6626">
                  <c:v>0.2315173117889</c:v>
                </c:pt>
                <c:pt idx="6627">
                  <c:v>0.23379217641403099</c:v>
                </c:pt>
                <c:pt idx="6628">
                  <c:v>0.20668117586339901</c:v>
                </c:pt>
                <c:pt idx="6629">
                  <c:v>0.199809374872262</c:v>
                </c:pt>
                <c:pt idx="6630">
                  <c:v>0.199809374872262</c:v>
                </c:pt>
                <c:pt idx="6631">
                  <c:v>0.246979348958941</c:v>
                </c:pt>
                <c:pt idx="6632">
                  <c:v>0.24109092571420099</c:v>
                </c:pt>
                <c:pt idx="6633">
                  <c:v>0.129076508537254</c:v>
                </c:pt>
                <c:pt idx="6634">
                  <c:v>0.17409355501464699</c:v>
                </c:pt>
                <c:pt idx="6635">
                  <c:v>0.115166942426976</c:v>
                </c:pt>
                <c:pt idx="6636">
                  <c:v>0.17228455663429701</c:v>
                </c:pt>
                <c:pt idx="6637">
                  <c:v>0.164337682448563</c:v>
                </c:pt>
                <c:pt idx="6638">
                  <c:v>0.21524989303375</c:v>
                </c:pt>
                <c:pt idx="6639">
                  <c:v>0.18027648110394001</c:v>
                </c:pt>
                <c:pt idx="6640">
                  <c:v>0.213526243282043</c:v>
                </c:pt>
                <c:pt idx="6641">
                  <c:v>0.20205309575882899</c:v>
                </c:pt>
                <c:pt idx="6642">
                  <c:v>0.198908812638144</c:v>
                </c:pt>
                <c:pt idx="6643">
                  <c:v>0.22932960213903</c:v>
                </c:pt>
                <c:pt idx="6644">
                  <c:v>0.33319863742201999</c:v>
                </c:pt>
                <c:pt idx="6645">
                  <c:v>0.24612498418853801</c:v>
                </c:pt>
                <c:pt idx="6646">
                  <c:v>0.25963473245428598</c:v>
                </c:pt>
                <c:pt idx="6647">
                  <c:v>0.25963473245428598</c:v>
                </c:pt>
                <c:pt idx="6648">
                  <c:v>0.26674438813637602</c:v>
                </c:pt>
                <c:pt idx="6649">
                  <c:v>0.24721680522362599</c:v>
                </c:pt>
                <c:pt idx="6650">
                  <c:v>0.28512207589402</c:v>
                </c:pt>
                <c:pt idx="6651">
                  <c:v>0.250966399470332</c:v>
                </c:pt>
                <c:pt idx="6652">
                  <c:v>0.218038280852383</c:v>
                </c:pt>
                <c:pt idx="6653">
                  <c:v>0.25276442505129798</c:v>
                </c:pt>
                <c:pt idx="6654">
                  <c:v>0.389087165386857</c:v>
                </c:pt>
                <c:pt idx="6655">
                  <c:v>0.35802767298414701</c:v>
                </c:pt>
                <c:pt idx="6656">
                  <c:v>0.34563882036981403</c:v>
                </c:pt>
                <c:pt idx="6657">
                  <c:v>0.362697059024924</c:v>
                </c:pt>
                <c:pt idx="6658">
                  <c:v>0.36327007715630499</c:v>
                </c:pt>
                <c:pt idx="6659">
                  <c:v>0.37429559238382099</c:v>
                </c:pt>
                <c:pt idx="6660">
                  <c:v>0.356825598771912</c:v>
                </c:pt>
                <c:pt idx="6661">
                  <c:v>-5.3648414312850098E-3</c:v>
                </c:pt>
                <c:pt idx="6662">
                  <c:v>1.0879382110312801E-2</c:v>
                </c:pt>
                <c:pt idx="6663">
                  <c:v>2.6857615003096798E-2</c:v>
                </c:pt>
                <c:pt idx="6664">
                  <c:v>1.097585662048E-2</c:v>
                </c:pt>
                <c:pt idx="6665">
                  <c:v>1.42066440339139E-2</c:v>
                </c:pt>
                <c:pt idx="6666">
                  <c:v>-4.9855949013522097E-2</c:v>
                </c:pt>
                <c:pt idx="6667">
                  <c:v>-1.1595057750024101E-2</c:v>
                </c:pt>
                <c:pt idx="6668">
                  <c:v>-3.5431744398347099E-2</c:v>
                </c:pt>
                <c:pt idx="6669">
                  <c:v>1.6678000862435599E-3</c:v>
                </c:pt>
                <c:pt idx="6670">
                  <c:v>-3.6906966064858202E-2</c:v>
                </c:pt>
                <c:pt idx="6671">
                  <c:v>-5.5244480729179602E-3</c:v>
                </c:pt>
                <c:pt idx="6672">
                  <c:v>-2.6733510316119698E-2</c:v>
                </c:pt>
                <c:pt idx="6673">
                  <c:v>-1.2341894661450799E-2</c:v>
                </c:pt>
                <c:pt idx="6674">
                  <c:v>1.1141267894130001E-2</c:v>
                </c:pt>
                <c:pt idx="6675">
                  <c:v>-4.6714482271652501E-3</c:v>
                </c:pt>
                <c:pt idx="6676">
                  <c:v>-1.4261642216003101E-2</c:v>
                </c:pt>
                <c:pt idx="6677">
                  <c:v>1.0316624479774701E-2</c:v>
                </c:pt>
                <c:pt idx="6678">
                  <c:v>4.6885340181986403E-2</c:v>
                </c:pt>
                <c:pt idx="6679">
                  <c:v>3.3155461493241799E-2</c:v>
                </c:pt>
                <c:pt idx="6680" formatCode="0.00E+00">
                  <c:v>2.9316694964132102E-4</c:v>
                </c:pt>
                <c:pt idx="6681">
                  <c:v>-3.61890190192393E-3</c:v>
                </c:pt>
                <c:pt idx="6682" formatCode="0.00E+00">
                  <c:v>-3.8274988071436101E-3</c:v>
                </c:pt>
                <c:pt idx="6683">
                  <c:v>3.8248754034558401E-2</c:v>
                </c:pt>
                <c:pt idx="6684">
                  <c:v>2.0864966972820899E-2</c:v>
                </c:pt>
                <c:pt idx="6685">
                  <c:v>1.78652541680346E-3</c:v>
                </c:pt>
                <c:pt idx="6686">
                  <c:v>-1.3738527712005601E-2</c:v>
                </c:pt>
                <c:pt idx="6687">
                  <c:v>-1.1008560444615E-2</c:v>
                </c:pt>
                <c:pt idx="6688">
                  <c:v>5.0017955465858098E-2</c:v>
                </c:pt>
                <c:pt idx="6689">
                  <c:v>3.1963977101553603E-2</c:v>
                </c:pt>
                <c:pt idx="6690">
                  <c:v>7.2610718463416102E-2</c:v>
                </c:pt>
                <c:pt idx="6691">
                  <c:v>7.2610718463416102E-2</c:v>
                </c:pt>
                <c:pt idx="6692">
                  <c:v>9.1599076879711E-2</c:v>
                </c:pt>
                <c:pt idx="6693">
                  <c:v>0.104987047597661</c:v>
                </c:pt>
                <c:pt idx="6694">
                  <c:v>9.9414279108847703E-2</c:v>
                </c:pt>
                <c:pt idx="6695">
                  <c:v>9.8925503784067503E-2</c:v>
                </c:pt>
                <c:pt idx="6696">
                  <c:v>3.1325371969700803E-2</c:v>
                </c:pt>
                <c:pt idx="6697">
                  <c:v>2.6242682753407399E-2</c:v>
                </c:pt>
                <c:pt idx="6698">
                  <c:v>-2.1965325293278701E-2</c:v>
                </c:pt>
                <c:pt idx="6699">
                  <c:v>1.3374776435317499E-3</c:v>
                </c:pt>
                <c:pt idx="6700" formatCode="0.00E+00">
                  <c:v>-9.8735647399617E-4</c:v>
                </c:pt>
                <c:pt idx="6701">
                  <c:v>-1.40006479767413E-2</c:v>
                </c:pt>
                <c:pt idx="6702" formatCode="0.00E+00">
                  <c:v>-3.6156414009991199E-3</c:v>
                </c:pt>
                <c:pt idx="6703">
                  <c:v>8.1414923590883398E-2</c:v>
                </c:pt>
                <c:pt idx="6704">
                  <c:v>0.193377906671336</c:v>
                </c:pt>
                <c:pt idx="6705">
                  <c:v>0.193377906671336</c:v>
                </c:pt>
                <c:pt idx="6706">
                  <c:v>0.16821358971318601</c:v>
                </c:pt>
                <c:pt idx="6707">
                  <c:v>0.170960261173602</c:v>
                </c:pt>
                <c:pt idx="6708">
                  <c:v>0.165127301419939</c:v>
                </c:pt>
                <c:pt idx="6709">
                  <c:v>0.16778519401050601</c:v>
                </c:pt>
                <c:pt idx="6710">
                  <c:v>0.14829307845407499</c:v>
                </c:pt>
                <c:pt idx="6711">
                  <c:v>0.19331922235819499</c:v>
                </c:pt>
                <c:pt idx="6712">
                  <c:v>0.15342182218609099</c:v>
                </c:pt>
                <c:pt idx="6713">
                  <c:v>0.15342182218609099</c:v>
                </c:pt>
                <c:pt idx="6714">
                  <c:v>0.17892514230279799</c:v>
                </c:pt>
                <c:pt idx="6715">
                  <c:v>0.20978950919206599</c:v>
                </c:pt>
                <c:pt idx="6716">
                  <c:v>0.20388220379011501</c:v>
                </c:pt>
                <c:pt idx="6717">
                  <c:v>0.20388220379011501</c:v>
                </c:pt>
                <c:pt idx="6718">
                  <c:v>0.129824410152655</c:v>
                </c:pt>
                <c:pt idx="6719">
                  <c:v>0.14686834369245999</c:v>
                </c:pt>
                <c:pt idx="6720">
                  <c:v>0.155818005357236</c:v>
                </c:pt>
                <c:pt idx="6721">
                  <c:v>0.261101325634012</c:v>
                </c:pt>
                <c:pt idx="6722">
                  <c:v>0.28414904751244702</c:v>
                </c:pt>
                <c:pt idx="6723">
                  <c:v>0.284843873013364</c:v>
                </c:pt>
                <c:pt idx="6724">
                  <c:v>0.29037852818626603</c:v>
                </c:pt>
                <c:pt idx="6725">
                  <c:v>0.28095477972900401</c:v>
                </c:pt>
                <c:pt idx="6726">
                  <c:v>-7.0427872694123197E-3</c:v>
                </c:pt>
                <c:pt idx="6727">
                  <c:v>-4.0473215406840103E-2</c:v>
                </c:pt>
                <c:pt idx="6728">
                  <c:v>7.89464477169898E-3</c:v>
                </c:pt>
                <c:pt idx="6729">
                  <c:v>2.2854776482820399E-2</c:v>
                </c:pt>
                <c:pt idx="6730">
                  <c:v>4.8832805757728297E-2</c:v>
                </c:pt>
                <c:pt idx="6731">
                  <c:v>2.98607664781744E-2</c:v>
                </c:pt>
                <c:pt idx="6732">
                  <c:v>6.0679071078759403E-2</c:v>
                </c:pt>
                <c:pt idx="6733">
                  <c:v>5.9551636857714599E-2</c:v>
                </c:pt>
                <c:pt idx="6734">
                  <c:v>6.8501223247629403E-2</c:v>
                </c:pt>
                <c:pt idx="6735">
                  <c:v>8.4080083432422403E-2</c:v>
                </c:pt>
                <c:pt idx="6736">
                  <c:v>9.6736677954914294E-2</c:v>
                </c:pt>
                <c:pt idx="6737">
                  <c:v>9.15100272265576E-2</c:v>
                </c:pt>
                <c:pt idx="6738">
                  <c:v>0.101351076345793</c:v>
                </c:pt>
                <c:pt idx="6739">
                  <c:v>8.6415762368337395E-2</c:v>
                </c:pt>
                <c:pt idx="6740">
                  <c:v>9.3609821288146197E-2</c:v>
                </c:pt>
                <c:pt idx="6741">
                  <c:v>0.1158688797499</c:v>
                </c:pt>
                <c:pt idx="6742">
                  <c:v>0.119483179738349</c:v>
                </c:pt>
                <c:pt idx="6743">
                  <c:v>0.147544469918646</c:v>
                </c:pt>
                <c:pt idx="6744">
                  <c:v>0.152703087789307</c:v>
                </c:pt>
                <c:pt idx="6745">
                  <c:v>0.124530992661599</c:v>
                </c:pt>
                <c:pt idx="6746">
                  <c:v>0.13091244927012399</c:v>
                </c:pt>
                <c:pt idx="6747">
                  <c:v>8.0513133405144904E-2</c:v>
                </c:pt>
                <c:pt idx="6748">
                  <c:v>4.4127520965304902E-2</c:v>
                </c:pt>
                <c:pt idx="6749">
                  <c:v>-1.80658509524525E-2</c:v>
                </c:pt>
                <c:pt idx="6750">
                  <c:v>-1.4473644114379101E-2</c:v>
                </c:pt>
                <c:pt idx="6751">
                  <c:v>-4.4942492454590401E-2</c:v>
                </c:pt>
                <c:pt idx="6752">
                  <c:v>-3.28443016076371E-2</c:v>
                </c:pt>
                <c:pt idx="6753">
                  <c:v>-4.2683591714439001E-2</c:v>
                </c:pt>
                <c:pt idx="6754">
                  <c:v>-4.4638953862612102E-2</c:v>
                </c:pt>
                <c:pt idx="6755">
                  <c:v>-5.5309696663131402E-2</c:v>
                </c:pt>
                <c:pt idx="6756">
                  <c:v>-1.3843569099122301E-2</c:v>
                </c:pt>
                <c:pt idx="6757">
                  <c:v>-1.18121055033075E-2</c:v>
                </c:pt>
                <c:pt idx="6758">
                  <c:v>2.3458607972413201E-2</c:v>
                </c:pt>
                <c:pt idx="6759">
                  <c:v>3.8012520185922903E-2</c:v>
                </c:pt>
                <c:pt idx="6760">
                  <c:v>3.3212033529738297E-2</c:v>
                </c:pt>
                <c:pt idx="6761">
                  <c:v>3.8914699917203199E-2</c:v>
                </c:pt>
                <c:pt idx="6762">
                  <c:v>2.67960255639807E-2</c:v>
                </c:pt>
                <c:pt idx="6763">
                  <c:v>2.99301536135918E-2</c:v>
                </c:pt>
                <c:pt idx="6764">
                  <c:v>8.1863689873963502E-2</c:v>
                </c:pt>
                <c:pt idx="6765">
                  <c:v>6.4142160095950806E-2</c:v>
                </c:pt>
                <c:pt idx="6766">
                  <c:v>7.6100853203492996E-2</c:v>
                </c:pt>
                <c:pt idx="6767">
                  <c:v>7.3092227840548502E-2</c:v>
                </c:pt>
                <c:pt idx="6768">
                  <c:v>8.6683416225166607E-2</c:v>
                </c:pt>
                <c:pt idx="6769">
                  <c:v>5.4572736461377502E-2</c:v>
                </c:pt>
                <c:pt idx="6770">
                  <c:v>6.1630761850419699E-2</c:v>
                </c:pt>
                <c:pt idx="6771">
                  <c:v>4.2835576267958399E-2</c:v>
                </c:pt>
                <c:pt idx="6772">
                  <c:v>0.14817266989779401</c:v>
                </c:pt>
                <c:pt idx="6773">
                  <c:v>0.14817266989779401</c:v>
                </c:pt>
                <c:pt idx="6774">
                  <c:v>0.20227643400696199</c:v>
                </c:pt>
                <c:pt idx="6775">
                  <c:v>0.251670322147861</c:v>
                </c:pt>
                <c:pt idx="6776">
                  <c:v>0.254101495226215</c:v>
                </c:pt>
                <c:pt idx="6777">
                  <c:v>0.21651424253627599</c:v>
                </c:pt>
                <c:pt idx="6778">
                  <c:v>0.179490862510193</c:v>
                </c:pt>
                <c:pt idx="6779">
                  <c:v>0.179490862510193</c:v>
                </c:pt>
                <c:pt idx="6780">
                  <c:v>0.21164099419468799</c:v>
                </c:pt>
                <c:pt idx="6781">
                  <c:v>0.17866155890827301</c:v>
                </c:pt>
                <c:pt idx="6782">
                  <c:v>0.195244389824068</c:v>
                </c:pt>
                <c:pt idx="6783">
                  <c:v>0.174215213779673</c:v>
                </c:pt>
                <c:pt idx="6784">
                  <c:v>0.172706568019418</c:v>
                </c:pt>
                <c:pt idx="6785">
                  <c:v>0.21700223605087601</c:v>
                </c:pt>
                <c:pt idx="6786">
                  <c:v>0.22844063945967799</c:v>
                </c:pt>
                <c:pt idx="6787">
                  <c:v>0.207563813467361</c:v>
                </c:pt>
                <c:pt idx="6788">
                  <c:v>0.214306852430629</c:v>
                </c:pt>
                <c:pt idx="6789">
                  <c:v>0.236642975283542</c:v>
                </c:pt>
                <c:pt idx="6790">
                  <c:v>0.21929419440071499</c:v>
                </c:pt>
                <c:pt idx="6791">
                  <c:v>0.188387856165325</c:v>
                </c:pt>
                <c:pt idx="6792">
                  <c:v>0.21032111566422099</c:v>
                </c:pt>
                <c:pt idx="6793">
                  <c:v>0.178860229135406</c:v>
                </c:pt>
                <c:pt idx="6794">
                  <c:v>0.14349038342916701</c:v>
                </c:pt>
                <c:pt idx="6795">
                  <c:v>0.14349038342916701</c:v>
                </c:pt>
                <c:pt idx="6796">
                  <c:v>0.165515463155159</c:v>
                </c:pt>
                <c:pt idx="6797">
                  <c:v>0.13908067343538499</c:v>
                </c:pt>
                <c:pt idx="6798">
                  <c:v>0.11891764661349</c:v>
                </c:pt>
                <c:pt idx="6799">
                  <c:v>-1.35215509190467E-2</c:v>
                </c:pt>
                <c:pt idx="6800">
                  <c:v>-5.1252933094637403E-2</c:v>
                </c:pt>
                <c:pt idx="6801">
                  <c:v>-1.8600816472237498E-2</c:v>
                </c:pt>
                <c:pt idx="6802">
                  <c:v>-4.1342665211925297E-2</c:v>
                </c:pt>
                <c:pt idx="6803" formatCode="0.00E+00">
                  <c:v>-8.4574380849411403E-4</c:v>
                </c:pt>
                <c:pt idx="6804">
                  <c:v>3.0388180893502901E-2</c:v>
                </c:pt>
                <c:pt idx="6805" formatCode="0.00E+00">
                  <c:v>1.27742092336369E-2</c:v>
                </c:pt>
                <c:pt idx="6806">
                  <c:v>-1.8466280405552999E-2</c:v>
                </c:pt>
                <c:pt idx="6807">
                  <c:v>-1.70513375294267E-2</c:v>
                </c:pt>
                <c:pt idx="6808">
                  <c:v>3.4931176681498501E-3</c:v>
                </c:pt>
                <c:pt idx="6809">
                  <c:v>-5.0953122633221604E-3</c:v>
                </c:pt>
                <c:pt idx="6810">
                  <c:v>2.4983138317366999E-2</c:v>
                </c:pt>
                <c:pt idx="6811">
                  <c:v>2.3859408593357601E-2</c:v>
                </c:pt>
                <c:pt idx="6812">
                  <c:v>1.45918476430155E-2</c:v>
                </c:pt>
                <c:pt idx="6813">
                  <c:v>-6.0619154547021303E-3</c:v>
                </c:pt>
                <c:pt idx="6814">
                  <c:v>5.5015767316475197E-3</c:v>
                </c:pt>
                <c:pt idx="6815">
                  <c:v>4.30276284884301E-2</c:v>
                </c:pt>
                <c:pt idx="6816">
                  <c:v>4.2229417502454E-2</c:v>
                </c:pt>
                <c:pt idx="6817">
                  <c:v>7.4878684424222602E-2</c:v>
                </c:pt>
                <c:pt idx="6818">
                  <c:v>2.2534501776498399E-2</c:v>
                </c:pt>
                <c:pt idx="6819">
                  <c:v>5.3296526742930998E-2</c:v>
                </c:pt>
                <c:pt idx="6820">
                  <c:v>6.8803717092727798E-2</c:v>
                </c:pt>
                <c:pt idx="6821">
                  <c:v>7.7727802914590693E-2</c:v>
                </c:pt>
                <c:pt idx="6822">
                  <c:v>3.5902054790632097E-2</c:v>
                </c:pt>
                <c:pt idx="6823">
                  <c:v>5.4189668350569598E-2</c:v>
                </c:pt>
                <c:pt idx="6824">
                  <c:v>7.7740991909594603E-2</c:v>
                </c:pt>
                <c:pt idx="6825">
                  <c:v>0.101164940268044</c:v>
                </c:pt>
                <c:pt idx="6826">
                  <c:v>8.2666457104838498E-2</c:v>
                </c:pt>
                <c:pt idx="6827">
                  <c:v>9.7593773772095896E-2</c:v>
                </c:pt>
                <c:pt idx="6828">
                  <c:v>6.4158423203855203E-2</c:v>
                </c:pt>
                <c:pt idx="6829">
                  <c:v>7.6884659223778407E-2</c:v>
                </c:pt>
                <c:pt idx="6830">
                  <c:v>5.7876599577192302E-2</c:v>
                </c:pt>
                <c:pt idx="6831">
                  <c:v>8.6639445269323698E-2</c:v>
                </c:pt>
                <c:pt idx="6832">
                  <c:v>0.13647973140234301</c:v>
                </c:pt>
                <c:pt idx="6833">
                  <c:v>0.11963789843797</c:v>
                </c:pt>
                <c:pt idx="6834">
                  <c:v>0.120180509573863</c:v>
                </c:pt>
                <c:pt idx="6835">
                  <c:v>0.10669277523559401</c:v>
                </c:pt>
                <c:pt idx="6836">
                  <c:v>7.2089062718920099E-2</c:v>
                </c:pt>
                <c:pt idx="6837">
                  <c:v>0.11651786194538701</c:v>
                </c:pt>
                <c:pt idx="6838">
                  <c:v>9.0195366834549595E-2</c:v>
                </c:pt>
                <c:pt idx="6839">
                  <c:v>0.12833167425054001</c:v>
                </c:pt>
                <c:pt idx="6840">
                  <c:v>9.1888211215747001E-2</c:v>
                </c:pt>
                <c:pt idx="6841">
                  <c:v>0.147886100583215</c:v>
                </c:pt>
                <c:pt idx="6842">
                  <c:v>0.17732108084713</c:v>
                </c:pt>
                <c:pt idx="6843">
                  <c:v>0.27505360509080701</c:v>
                </c:pt>
                <c:pt idx="6844">
                  <c:v>0.21237523789009199</c:v>
                </c:pt>
                <c:pt idx="6845">
                  <c:v>0.196443881240532</c:v>
                </c:pt>
                <c:pt idx="6846">
                  <c:v>0.21951895137496599</c:v>
                </c:pt>
                <c:pt idx="6847">
                  <c:v>0.26056972629437303</c:v>
                </c:pt>
                <c:pt idx="6848">
                  <c:v>0.28352009726779098</c:v>
                </c:pt>
                <c:pt idx="6849">
                  <c:v>0.29426315163537697</c:v>
                </c:pt>
                <c:pt idx="6850">
                  <c:v>0.30709061613495597</c:v>
                </c:pt>
                <c:pt idx="6851">
                  <c:v>0.31126876627238398</c:v>
                </c:pt>
                <c:pt idx="6852">
                  <c:v>0.33237648166393802</c:v>
                </c:pt>
                <c:pt idx="6853">
                  <c:v>0.312328001737678</c:v>
                </c:pt>
                <c:pt idx="6854">
                  <c:v>0.301379468542188</c:v>
                </c:pt>
                <c:pt idx="6855">
                  <c:v>0.32848858294857702</c:v>
                </c:pt>
                <c:pt idx="6856">
                  <c:v>0.29366055248219802</c:v>
                </c:pt>
                <c:pt idx="6857">
                  <c:v>0.29667731110363899</c:v>
                </c:pt>
                <c:pt idx="6858">
                  <c:v>0.24970802804290801</c:v>
                </c:pt>
                <c:pt idx="6859">
                  <c:v>0.28031876800456101</c:v>
                </c:pt>
                <c:pt idx="6860">
                  <c:v>0.24812880111830299</c:v>
                </c:pt>
                <c:pt idx="6861">
                  <c:v>0.26151737962419602</c:v>
                </c:pt>
                <c:pt idx="6862">
                  <c:v>0.30313460456174601</c:v>
                </c:pt>
                <c:pt idx="6863">
                  <c:v>0.29015179861354401</c:v>
                </c:pt>
                <c:pt idx="6864">
                  <c:v>0.24495979751312599</c:v>
                </c:pt>
                <c:pt idx="6865">
                  <c:v>0.286669366805748</c:v>
                </c:pt>
                <c:pt idx="6866">
                  <c:v>0.23517214366102701</c:v>
                </c:pt>
                <c:pt idx="6867">
                  <c:v>0.232488980949555</c:v>
                </c:pt>
                <c:pt idx="6868">
                  <c:v>1.21474220680168E-2</c:v>
                </c:pt>
                <c:pt idx="6869">
                  <c:v>3.3268258623046998E-2</c:v>
                </c:pt>
                <c:pt idx="6870">
                  <c:v>1.76801102569237E-2</c:v>
                </c:pt>
                <c:pt idx="6871">
                  <c:v>-3.9772989581157098E-3</c:v>
                </c:pt>
                <c:pt idx="6872">
                  <c:v>-3.9499490270245002E-3</c:v>
                </c:pt>
                <c:pt idx="6873">
                  <c:v>4.2163432430426502E-3</c:v>
                </c:pt>
                <c:pt idx="6874">
                  <c:v>-5.21933459678618E-2</c:v>
                </c:pt>
                <c:pt idx="6875">
                  <c:v>-5.8927233899431997E-2</c:v>
                </c:pt>
                <c:pt idx="6876">
                  <c:v>-5.8927233899431997E-2</c:v>
                </c:pt>
                <c:pt idx="6877">
                  <c:v>-3.7500012849592999E-2</c:v>
                </c:pt>
                <c:pt idx="6878">
                  <c:v>-2.2687867531800701E-2</c:v>
                </c:pt>
                <c:pt idx="6879">
                  <c:v>-7.4297285542559398E-3</c:v>
                </c:pt>
                <c:pt idx="6880">
                  <c:v>-3.2569640430404501E-2</c:v>
                </c:pt>
                <c:pt idx="6881">
                  <c:v>-1.5410901309816E-2</c:v>
                </c:pt>
                <c:pt idx="6882">
                  <c:v>-1.87035495374832E-2</c:v>
                </c:pt>
                <c:pt idx="6883">
                  <c:v>-5.1240474068992903E-2</c:v>
                </c:pt>
                <c:pt idx="6884">
                  <c:v>-6.17499077805823E-2</c:v>
                </c:pt>
                <c:pt idx="6885">
                  <c:v>-6.9706171625054394E-2</c:v>
                </c:pt>
                <c:pt idx="6886">
                  <c:v>-5.51316669637473E-2</c:v>
                </c:pt>
                <c:pt idx="6887">
                  <c:v>-5.9204520524429302E-2</c:v>
                </c:pt>
                <c:pt idx="6888">
                  <c:v>-7.6317100050658296E-2</c:v>
                </c:pt>
                <c:pt idx="6889">
                  <c:v>-7.1439629363783994E-2</c:v>
                </c:pt>
                <c:pt idx="6890">
                  <c:v>-5.66389049368827E-2</c:v>
                </c:pt>
                <c:pt idx="6891">
                  <c:v>-5.5393876713457399E-2</c:v>
                </c:pt>
                <c:pt idx="6892">
                  <c:v>-5.1829307966440599E-2</c:v>
                </c:pt>
                <c:pt idx="6893">
                  <c:v>-2.11928446837235E-2</c:v>
                </c:pt>
                <c:pt idx="6894">
                  <c:v>-3.9755348353273302E-2</c:v>
                </c:pt>
                <c:pt idx="6895">
                  <c:v>5.6695854694300302E-2</c:v>
                </c:pt>
                <c:pt idx="6896">
                  <c:v>4.0182103233339497E-2</c:v>
                </c:pt>
                <c:pt idx="6897">
                  <c:v>7.6044643938891696E-2</c:v>
                </c:pt>
                <c:pt idx="6898">
                  <c:v>7.1061199318354307E-2</c:v>
                </c:pt>
                <c:pt idx="6899">
                  <c:v>0.106897737400288</c:v>
                </c:pt>
                <c:pt idx="6900">
                  <c:v>9.58747706448808E-2</c:v>
                </c:pt>
                <c:pt idx="6901">
                  <c:v>7.0804669201202902E-2</c:v>
                </c:pt>
                <c:pt idx="6902">
                  <c:v>6.8766868958527905E-2</c:v>
                </c:pt>
                <c:pt idx="6903">
                  <c:v>5.8569651430247303E-2</c:v>
                </c:pt>
                <c:pt idx="6904">
                  <c:v>3.2088923272539198E-2</c:v>
                </c:pt>
                <c:pt idx="6905">
                  <c:v>5.7703416707977698E-2</c:v>
                </c:pt>
                <c:pt idx="6906">
                  <c:v>2.2751612140249101E-2</c:v>
                </c:pt>
                <c:pt idx="6907">
                  <c:v>0.100251956438467</c:v>
                </c:pt>
                <c:pt idx="6908">
                  <c:v>0.135252678203892</c:v>
                </c:pt>
                <c:pt idx="6909">
                  <c:v>8.8034644817279906E-2</c:v>
                </c:pt>
                <c:pt idx="6910">
                  <c:v>8.3351000759849594E-2</c:v>
                </c:pt>
                <c:pt idx="6911">
                  <c:v>0.12583236377008999</c:v>
                </c:pt>
                <c:pt idx="6912">
                  <c:v>0.136872269001696</c:v>
                </c:pt>
                <c:pt idx="6913">
                  <c:v>0.15792520539173099</c:v>
                </c:pt>
                <c:pt idx="6914">
                  <c:v>0.191124375484789</c:v>
                </c:pt>
                <c:pt idx="6915">
                  <c:v>0.17713006983791099</c:v>
                </c:pt>
                <c:pt idx="6916">
                  <c:v>0.33247649077117603</c:v>
                </c:pt>
                <c:pt idx="6917">
                  <c:v>0.35779692263201002</c:v>
                </c:pt>
                <c:pt idx="6918">
                  <c:v>0.44704604799449799</c:v>
                </c:pt>
                <c:pt idx="6919">
                  <c:v>0.60662784793984004</c:v>
                </c:pt>
                <c:pt idx="6920">
                  <c:v>0.54089968224082097</c:v>
                </c:pt>
                <c:pt idx="6921">
                  <c:v>0.57461370632912501</c:v>
                </c:pt>
                <c:pt idx="6922">
                  <c:v>3.6648685098425698E-2</c:v>
                </c:pt>
                <c:pt idx="6923">
                  <c:v>5.7726886250485297E-2</c:v>
                </c:pt>
                <c:pt idx="6924">
                  <c:v>2.2653062726960299E-2</c:v>
                </c:pt>
                <c:pt idx="6925">
                  <c:v>-3.4980756475960897E-2</c:v>
                </c:pt>
                <c:pt idx="6926">
                  <c:v>-2.7549521357565099E-2</c:v>
                </c:pt>
                <c:pt idx="6927">
                  <c:v>-9.4563869570711799E-3</c:v>
                </c:pt>
                <c:pt idx="6928">
                  <c:v>-3.2053024252825101E-2</c:v>
                </c:pt>
                <c:pt idx="6929" formatCode="0.00E+00">
                  <c:v>-1.8070011816329E-4</c:v>
                </c:pt>
                <c:pt idx="6930">
                  <c:v>-2.34631902105755E-2</c:v>
                </c:pt>
                <c:pt idx="6931" formatCode="0.00E+00">
                  <c:v>1.6422930494069499E-2</c:v>
                </c:pt>
                <c:pt idx="6932">
                  <c:v>4.1110568029669699E-3</c:v>
                </c:pt>
                <c:pt idx="6933">
                  <c:v>5.3690119319248199E-2</c:v>
                </c:pt>
                <c:pt idx="6934">
                  <c:v>7.3706375627953201E-3</c:v>
                </c:pt>
                <c:pt idx="6935">
                  <c:v>6.4434676001466198E-2</c:v>
                </c:pt>
                <c:pt idx="6936">
                  <c:v>5.67977792399934E-2</c:v>
                </c:pt>
                <c:pt idx="6937">
                  <c:v>7.7849197380098503E-2</c:v>
                </c:pt>
                <c:pt idx="6938">
                  <c:v>6.30693187249666E-2</c:v>
                </c:pt>
                <c:pt idx="6939">
                  <c:v>4.0666646436871602E-2</c:v>
                </c:pt>
                <c:pt idx="6940">
                  <c:v>5.0341532616325402E-2</c:v>
                </c:pt>
                <c:pt idx="6941">
                  <c:v>7.9701944874185804E-2</c:v>
                </c:pt>
                <c:pt idx="6942">
                  <c:v>6.7555010879186195E-2</c:v>
                </c:pt>
                <c:pt idx="6943">
                  <c:v>7.7078890928435895E-2</c:v>
                </c:pt>
                <c:pt idx="6944">
                  <c:v>4.4449290260695599E-2</c:v>
                </c:pt>
                <c:pt idx="6945">
                  <c:v>5.6926378175327898E-2</c:v>
                </c:pt>
                <c:pt idx="6946">
                  <c:v>3.4167568698395302E-2</c:v>
                </c:pt>
                <c:pt idx="6947">
                  <c:v>5.8529003128869397E-2</c:v>
                </c:pt>
                <c:pt idx="6948">
                  <c:v>1.67482623342734E-2</c:v>
                </c:pt>
                <c:pt idx="6949">
                  <c:v>2.4365403105950999E-2</c:v>
                </c:pt>
                <c:pt idx="6950">
                  <c:v>1.51487367080844E-2</c:v>
                </c:pt>
                <c:pt idx="6951">
                  <c:v>2.6906062615935401E-2</c:v>
                </c:pt>
                <c:pt idx="6952">
                  <c:v>-2.3864668357991E-2</c:v>
                </c:pt>
                <c:pt idx="6953">
                  <c:v>4.5271434393303603E-3</c:v>
                </c:pt>
                <c:pt idx="6954">
                  <c:v>-1.47714192455981E-2</c:v>
                </c:pt>
                <c:pt idx="6955" formatCode="0.00E+00">
                  <c:v>-3.6555576613972397E-4</c:v>
                </c:pt>
                <c:pt idx="6956">
                  <c:v>-8.4593659079434894E-3</c:v>
                </c:pt>
                <c:pt idx="6957" formatCode="0.00E+00">
                  <c:v>2.6442755622614101E-2</c:v>
                </c:pt>
                <c:pt idx="6958">
                  <c:v>1.2217873618043299E-2</c:v>
                </c:pt>
                <c:pt idx="6959">
                  <c:v>-5.5825214337882297E-2</c:v>
                </c:pt>
                <c:pt idx="6960">
                  <c:v>-8.0751112496483202E-2</c:v>
                </c:pt>
                <c:pt idx="6961">
                  <c:v>-7.1809040000843899E-2</c:v>
                </c:pt>
                <c:pt idx="6962">
                  <c:v>3.3781015723136999E-2</c:v>
                </c:pt>
                <c:pt idx="6963">
                  <c:v>5.9626988346767398E-2</c:v>
                </c:pt>
                <c:pt idx="6964">
                  <c:v>4.0303207070665197E-2</c:v>
                </c:pt>
                <c:pt idx="6965">
                  <c:v>5.2441667335790497E-2</c:v>
                </c:pt>
                <c:pt idx="6966">
                  <c:v>3.1729279893337001E-2</c:v>
                </c:pt>
                <c:pt idx="6967">
                  <c:v>1.08444394378144E-2</c:v>
                </c:pt>
                <c:pt idx="6968">
                  <c:v>-8.7707126486769003E-3</c:v>
                </c:pt>
                <c:pt idx="6969">
                  <c:v>-1.8415770729188499E-2</c:v>
                </c:pt>
                <c:pt idx="6970">
                  <c:v>-4.4613319344034702E-2</c:v>
                </c:pt>
                <c:pt idx="6971">
                  <c:v>-5.6104928260884902E-2</c:v>
                </c:pt>
                <c:pt idx="6972">
                  <c:v>-7.8001055208984399E-2</c:v>
                </c:pt>
                <c:pt idx="6973">
                  <c:v>-7.3378620963992997E-3</c:v>
                </c:pt>
                <c:pt idx="6974">
                  <c:v>-0.11331030817423</c:v>
                </c:pt>
                <c:pt idx="6975">
                  <c:v>-5.2876677784313202E-2</c:v>
                </c:pt>
                <c:pt idx="6976">
                  <c:v>-0.114297130164679</c:v>
                </c:pt>
                <c:pt idx="6977">
                  <c:v>-9.0947392827423104E-2</c:v>
                </c:pt>
                <c:pt idx="6978">
                  <c:v>-9.1109740348771506E-2</c:v>
                </c:pt>
                <c:pt idx="6979">
                  <c:v>-4.62898203373081E-2</c:v>
                </c:pt>
                <c:pt idx="6980">
                  <c:v>-7.5348189525805395E-2</c:v>
                </c:pt>
                <c:pt idx="6981">
                  <c:v>-4.2730018878486903E-2</c:v>
                </c:pt>
                <c:pt idx="6982">
                  <c:v>-4.9829146751531703E-2</c:v>
                </c:pt>
                <c:pt idx="6983">
                  <c:v>3.6178801338906302E-2</c:v>
                </c:pt>
                <c:pt idx="6984">
                  <c:v>2.20987066369462E-2</c:v>
                </c:pt>
                <c:pt idx="6985">
                  <c:v>2.6728132179639E-2</c:v>
                </c:pt>
                <c:pt idx="6986">
                  <c:v>1.91093892864828E-2</c:v>
                </c:pt>
                <c:pt idx="6987">
                  <c:v>5.5810586551412397E-2</c:v>
                </c:pt>
                <c:pt idx="6988">
                  <c:v>8.8662988796902306E-2</c:v>
                </c:pt>
                <c:pt idx="6989">
                  <c:v>6.0358253111687903E-2</c:v>
                </c:pt>
                <c:pt idx="6990">
                  <c:v>9.2950581236353302E-2</c:v>
                </c:pt>
                <c:pt idx="6991">
                  <c:v>0.101398856333902</c:v>
                </c:pt>
                <c:pt idx="6992">
                  <c:v>0.107560813459076</c:v>
                </c:pt>
                <c:pt idx="6993">
                  <c:v>6.2949370735428695E-2</c:v>
                </c:pt>
                <c:pt idx="6994">
                  <c:v>9.7453391719173499E-2</c:v>
                </c:pt>
                <c:pt idx="6995">
                  <c:v>0.23220009216989301</c:v>
                </c:pt>
                <c:pt idx="6996">
                  <c:v>0.26928684578387202</c:v>
                </c:pt>
                <c:pt idx="6997">
                  <c:v>0.21796704872476799</c:v>
                </c:pt>
                <c:pt idx="6998">
                  <c:v>0.26928684578387202</c:v>
                </c:pt>
                <c:pt idx="6999">
                  <c:v>0.21796704872476799</c:v>
                </c:pt>
                <c:pt idx="7000">
                  <c:v>0.21573957432500901</c:v>
                </c:pt>
                <c:pt idx="7001">
                  <c:v>0.19254506393946799</c:v>
                </c:pt>
                <c:pt idx="7002">
                  <c:v>0.13613783833564899</c:v>
                </c:pt>
                <c:pt idx="7003">
                  <c:v>0.15914298290243001</c:v>
                </c:pt>
                <c:pt idx="7004">
                  <c:v>0.14608159263334899</c:v>
                </c:pt>
                <c:pt idx="7005">
                  <c:v>0.15649944044001299</c:v>
                </c:pt>
                <c:pt idx="7006">
                  <c:v>0.13621552990447799</c:v>
                </c:pt>
                <c:pt idx="7007">
                  <c:v>0.15284230737731599</c:v>
                </c:pt>
                <c:pt idx="7008">
                  <c:v>0.12936225021974501</c:v>
                </c:pt>
                <c:pt idx="7009">
                  <c:v>8.6830421085938303E-2</c:v>
                </c:pt>
                <c:pt idx="7010">
                  <c:v>4.1966505328361298E-2</c:v>
                </c:pt>
                <c:pt idx="7011">
                  <c:v>8.18256839655431E-2</c:v>
                </c:pt>
                <c:pt idx="7012">
                  <c:v>0.101729949005173</c:v>
                </c:pt>
                <c:pt idx="7013">
                  <c:v>0.106896230267649</c:v>
                </c:pt>
                <c:pt idx="7014">
                  <c:v>0.16395566471579101</c:v>
                </c:pt>
                <c:pt idx="7015">
                  <c:v>0.15357083563600701</c:v>
                </c:pt>
                <c:pt idx="7016">
                  <c:v>0.14468972517654499</c:v>
                </c:pt>
                <c:pt idx="7017">
                  <c:v>0.16250169086801999</c:v>
                </c:pt>
                <c:pt idx="7018">
                  <c:v>0.14873220056122299</c:v>
                </c:pt>
                <c:pt idx="7019">
                  <c:v>0.13328123415201901</c:v>
                </c:pt>
                <c:pt idx="7020">
                  <c:v>0.122023387644836</c:v>
                </c:pt>
                <c:pt idx="7021">
                  <c:v>0.152883105360161</c:v>
                </c:pt>
                <c:pt idx="7022">
                  <c:v>0.19301724786306901</c:v>
                </c:pt>
                <c:pt idx="7023">
                  <c:v>0.131962789850955</c:v>
                </c:pt>
                <c:pt idx="7024">
                  <c:v>-2.5634473677235502E-2</c:v>
                </c:pt>
                <c:pt idx="7025">
                  <c:v>-4.4352639296719697E-2</c:v>
                </c:pt>
                <c:pt idx="7026">
                  <c:v>-1.0953836976846E-2</c:v>
                </c:pt>
                <c:pt idx="7027">
                  <c:v>-2.1645054111304601E-2</c:v>
                </c:pt>
                <c:pt idx="7028">
                  <c:v>-4.6417085121275197E-3</c:v>
                </c:pt>
                <c:pt idx="7029">
                  <c:v>-3.64993462508822E-3</c:v>
                </c:pt>
                <c:pt idx="7030">
                  <c:v>1.49029138774028E-2</c:v>
                </c:pt>
                <c:pt idx="7031">
                  <c:v>7.5440848910011101E-3</c:v>
                </c:pt>
                <c:pt idx="7032">
                  <c:v>3.1699985686316198E-2</c:v>
                </c:pt>
                <c:pt idx="7033">
                  <c:v>9.4806232628792994E-2</c:v>
                </c:pt>
                <c:pt idx="7034">
                  <c:v>0.12434158208094501</c:v>
                </c:pt>
                <c:pt idx="7035">
                  <c:v>0.12773159913864299</c:v>
                </c:pt>
                <c:pt idx="7036">
                  <c:v>0.15195064225473501</c:v>
                </c:pt>
                <c:pt idx="7037">
                  <c:v>0.118104921052977</c:v>
                </c:pt>
                <c:pt idx="7038">
                  <c:v>8.4218507781481197E-2</c:v>
                </c:pt>
                <c:pt idx="7039">
                  <c:v>7.5369058249155504E-2</c:v>
                </c:pt>
                <c:pt idx="7040">
                  <c:v>9.6582231983661698E-2</c:v>
                </c:pt>
                <c:pt idx="7041">
                  <c:v>7.4131985220891899E-2</c:v>
                </c:pt>
                <c:pt idx="7042">
                  <c:v>5.2913725006578302E-2</c:v>
                </c:pt>
                <c:pt idx="7043">
                  <c:v>1.05322216707033E-2</c:v>
                </c:pt>
                <c:pt idx="7044">
                  <c:v>7.6600709803102296E-2</c:v>
                </c:pt>
                <c:pt idx="7045">
                  <c:v>8.9131597059416201E-2</c:v>
                </c:pt>
                <c:pt idx="7046">
                  <c:v>0.11330326131579101</c:v>
                </c:pt>
                <c:pt idx="7047">
                  <c:v>9.2515344906552999E-2</c:v>
                </c:pt>
                <c:pt idx="7048">
                  <c:v>6.8867286717076703E-2</c:v>
                </c:pt>
                <c:pt idx="7049">
                  <c:v>6.8867286717076703E-2</c:v>
                </c:pt>
                <c:pt idx="7050">
                  <c:v>5.8051955211845398E-2</c:v>
                </c:pt>
                <c:pt idx="7051">
                  <c:v>9.6006284716240106E-2</c:v>
                </c:pt>
                <c:pt idx="7052">
                  <c:v>0.105465072812147</c:v>
                </c:pt>
                <c:pt idx="7053">
                  <c:v>9.8859181391067905E-2</c:v>
                </c:pt>
                <c:pt idx="7054">
                  <c:v>9.5451035852924804E-2</c:v>
                </c:pt>
                <c:pt idx="7055">
                  <c:v>7.2192005500083298E-2</c:v>
                </c:pt>
                <c:pt idx="7056">
                  <c:v>5.9082046862479302E-2</c:v>
                </c:pt>
                <c:pt idx="7057">
                  <c:v>2.2207972197764301E-2</c:v>
                </c:pt>
                <c:pt idx="7058">
                  <c:v>0.12620538125137601</c:v>
                </c:pt>
                <c:pt idx="7059">
                  <c:v>0.100385547028133</c:v>
                </c:pt>
                <c:pt idx="7060">
                  <c:v>0.125996706412702</c:v>
                </c:pt>
                <c:pt idx="7061">
                  <c:v>0.124032918519848</c:v>
                </c:pt>
                <c:pt idx="7062">
                  <c:v>0.103237116174047</c:v>
                </c:pt>
                <c:pt idx="7063">
                  <c:v>7.4988068349864406E-2</c:v>
                </c:pt>
                <c:pt idx="7064">
                  <c:v>7.4988068349864406E-2</c:v>
                </c:pt>
                <c:pt idx="7065">
                  <c:v>0.100134353402537</c:v>
                </c:pt>
                <c:pt idx="7066">
                  <c:v>9.6112839136447095E-2</c:v>
                </c:pt>
                <c:pt idx="7067">
                  <c:v>8.8239485925125594E-2</c:v>
                </c:pt>
                <c:pt idx="7068">
                  <c:v>7.6719414790684601E-2</c:v>
                </c:pt>
                <c:pt idx="7069">
                  <c:v>4.7387673077039498E-2</c:v>
                </c:pt>
                <c:pt idx="7070">
                  <c:v>4.7985747312920601E-2</c:v>
                </c:pt>
                <c:pt idx="7071" formatCode="0.00E+00">
                  <c:v>-4.3625312392392402E-4</c:v>
                </c:pt>
                <c:pt idx="7072">
                  <c:v>0.119841365074235</c:v>
                </c:pt>
                <c:pt idx="7073" formatCode="0.00E+00">
                  <c:v>9.9650298161590101E-2</c:v>
                </c:pt>
                <c:pt idx="7074">
                  <c:v>7.1681227990403495E-2</c:v>
                </c:pt>
                <c:pt idx="7075">
                  <c:v>0.116254083044185</c:v>
                </c:pt>
                <c:pt idx="7076">
                  <c:v>0.13031191320673999</c:v>
                </c:pt>
                <c:pt idx="7077">
                  <c:v>5.4389487551105502E-2</c:v>
                </c:pt>
                <c:pt idx="7078">
                  <c:v>3.9168414912645201E-2</c:v>
                </c:pt>
                <c:pt idx="7079">
                  <c:v>-1.84437634369665E-2</c:v>
                </c:pt>
                <c:pt idx="7080">
                  <c:v>-2.0014488475503099E-2</c:v>
                </c:pt>
                <c:pt idx="7081">
                  <c:v>3.2919182830861898E-2</c:v>
                </c:pt>
                <c:pt idx="7082">
                  <c:v>0.112049635986696</c:v>
                </c:pt>
                <c:pt idx="7083">
                  <c:v>0.121276699427159</c:v>
                </c:pt>
                <c:pt idx="7084">
                  <c:v>0.11213467811227</c:v>
                </c:pt>
                <c:pt idx="7085">
                  <c:v>0.103056852889635</c:v>
                </c:pt>
                <c:pt idx="7086">
                  <c:v>0.162360404512536</c:v>
                </c:pt>
                <c:pt idx="7087">
                  <c:v>0.22230245955595199</c:v>
                </c:pt>
                <c:pt idx="7088">
                  <c:v>0.21316380223006401</c:v>
                </c:pt>
                <c:pt idx="7089">
                  <c:v>0.153005469184465</c:v>
                </c:pt>
                <c:pt idx="7090">
                  <c:v>0.22536183284442199</c:v>
                </c:pt>
                <c:pt idx="7091">
                  <c:v>0.29453767502598199</c:v>
                </c:pt>
                <c:pt idx="7092">
                  <c:v>0.40895283138981298</c:v>
                </c:pt>
                <c:pt idx="7093">
                  <c:v>0.36953694069218201</c:v>
                </c:pt>
                <c:pt idx="7094">
                  <c:v>0.43058597941939802</c:v>
                </c:pt>
                <c:pt idx="7095">
                  <c:v>0.39199020248466498</c:v>
                </c:pt>
                <c:pt idx="7096">
                  <c:v>0.36300951325568998</c:v>
                </c:pt>
                <c:pt idx="7097">
                  <c:v>0.55890552953891703</c:v>
                </c:pt>
                <c:pt idx="7098">
                  <c:v>0.49743616895478199</c:v>
                </c:pt>
                <c:pt idx="7099">
                  <c:v>0.49743616895478199</c:v>
                </c:pt>
                <c:pt idx="7100">
                  <c:v>0.55350626102207601</c:v>
                </c:pt>
                <c:pt idx="7101">
                  <c:v>0.61953629993735704</c:v>
                </c:pt>
                <c:pt idx="7102">
                  <c:v>0.62269573780768395</c:v>
                </c:pt>
                <c:pt idx="7103">
                  <c:v>0.62269573780768395</c:v>
                </c:pt>
                <c:pt idx="7104">
                  <c:v>0.61924723923547798</c:v>
                </c:pt>
                <c:pt idx="7105">
                  <c:v>0.61924723923547798</c:v>
                </c:pt>
                <c:pt idx="7106">
                  <c:v>0.52278471391584402</c:v>
                </c:pt>
                <c:pt idx="7107">
                  <c:v>0.77396108644108297</c:v>
                </c:pt>
                <c:pt idx="7108">
                  <c:v>0.78099191885762598</c:v>
                </c:pt>
                <c:pt idx="7109">
                  <c:v>0.78099191885762598</c:v>
                </c:pt>
                <c:pt idx="7110">
                  <c:v>0.70027872946590497</c:v>
                </c:pt>
                <c:pt idx="7111">
                  <c:v>0.660608763468997</c:v>
                </c:pt>
                <c:pt idx="7112">
                  <c:v>0.61626784807941304</c:v>
                </c:pt>
                <c:pt idx="7113">
                  <c:v>0.61626784807941304</c:v>
                </c:pt>
                <c:pt idx="7114">
                  <c:v>0.789639123494141</c:v>
                </c:pt>
                <c:pt idx="7115">
                  <c:v>0.74772216974465</c:v>
                </c:pt>
                <c:pt idx="7116">
                  <c:v>0.81731231209910404</c:v>
                </c:pt>
                <c:pt idx="7117">
                  <c:v>0.81245163983393898</c:v>
                </c:pt>
                <c:pt idx="7118">
                  <c:v>0.81965393723392599</c:v>
                </c:pt>
                <c:pt idx="7119">
                  <c:v>0.76086020918077701</c:v>
                </c:pt>
                <c:pt idx="7120">
                  <c:v>0.75941709086181797</c:v>
                </c:pt>
                <c:pt idx="7121">
                  <c:v>0.699721765517343</c:v>
                </c:pt>
                <c:pt idx="7122">
                  <c:v>1</c:v>
                </c:pt>
                <c:pt idx="7123" formatCode="0.00E+00">
                  <c:v>7.2773413595039705E-4</c:v>
                </c:pt>
                <c:pt idx="7124">
                  <c:v>1.2317599149053299E-2</c:v>
                </c:pt>
                <c:pt idx="7125" formatCode="0.00E+00">
                  <c:v>2.2079543863163301E-2</c:v>
                </c:pt>
                <c:pt idx="7126">
                  <c:v>0.13166765056256399</c:v>
                </c:pt>
                <c:pt idx="7127">
                  <c:v>0.16261103774522601</c:v>
                </c:pt>
                <c:pt idx="7128">
                  <c:v>0.24660903440287299</c:v>
                </c:pt>
                <c:pt idx="7129">
                  <c:v>0.23524969116390099</c:v>
                </c:pt>
                <c:pt idx="7130">
                  <c:v>0.24108602413777599</c:v>
                </c:pt>
                <c:pt idx="7131">
                  <c:v>0.25241114290560002</c:v>
                </c:pt>
                <c:pt idx="7132">
                  <c:v>0.19649765161121699</c:v>
                </c:pt>
                <c:pt idx="7133">
                  <c:v>0.18972164699413399</c:v>
                </c:pt>
                <c:pt idx="7134">
                  <c:v>0.12780554494371599</c:v>
                </c:pt>
                <c:pt idx="7135">
                  <c:v>0.159564407861741</c:v>
                </c:pt>
                <c:pt idx="7136">
                  <c:v>0.19167493795167101</c:v>
                </c:pt>
                <c:pt idx="7137">
                  <c:v>0.19167493795167101</c:v>
                </c:pt>
                <c:pt idx="7138">
                  <c:v>-2.80072835565401E-2</c:v>
                </c:pt>
                <c:pt idx="7139">
                  <c:v>-7.7653613909328595E-2</c:v>
                </c:pt>
                <c:pt idx="7140">
                  <c:v>-4.4353666329071298E-2</c:v>
                </c:pt>
                <c:pt idx="7141">
                  <c:v>-7.9147514996167293E-3</c:v>
                </c:pt>
                <c:pt idx="7142">
                  <c:v>1.67678696192319E-3</c:v>
                </c:pt>
                <c:pt idx="7143">
                  <c:v>-5.4112253589080296E-3</c:v>
                </c:pt>
                <c:pt idx="7144">
                  <c:v>2.2024926824691E-2</c:v>
                </c:pt>
                <c:pt idx="7145">
                  <c:v>3.0840301069733501E-2</c:v>
                </c:pt>
                <c:pt idx="7146">
                  <c:v>3.4599311714506399E-2</c:v>
                </c:pt>
                <c:pt idx="7147">
                  <c:v>5.5062699305799399E-2</c:v>
                </c:pt>
                <c:pt idx="7148">
                  <c:v>5.9294775417027198E-2</c:v>
                </c:pt>
                <c:pt idx="7149">
                  <c:v>5.5062699305799399E-2</c:v>
                </c:pt>
                <c:pt idx="7150">
                  <c:v>9.0286964092674199E-2</c:v>
                </c:pt>
                <c:pt idx="7151">
                  <c:v>8.6329738323847494E-2</c:v>
                </c:pt>
                <c:pt idx="7152">
                  <c:v>0.11713002758151</c:v>
                </c:pt>
                <c:pt idx="7153">
                  <c:v>0.11340336781961401</c:v>
                </c:pt>
                <c:pt idx="7154">
                  <c:v>0.14123448214465101</c:v>
                </c:pt>
                <c:pt idx="7155">
                  <c:v>0.115523396838981</c:v>
                </c:pt>
                <c:pt idx="7156">
                  <c:v>0.115523396838981</c:v>
                </c:pt>
                <c:pt idx="7157">
                  <c:v>0.11158989924783801</c:v>
                </c:pt>
                <c:pt idx="7158">
                  <c:v>0.105800069049085</c:v>
                </c:pt>
                <c:pt idx="7159">
                  <c:v>7.9120365858977096E-2</c:v>
                </c:pt>
                <c:pt idx="7160">
                  <c:v>0.124057782883047</c:v>
                </c:pt>
                <c:pt idx="7161">
                  <c:v>0.106456448623119</c:v>
                </c:pt>
                <c:pt idx="7162">
                  <c:v>0.14671502268345299</c:v>
                </c:pt>
                <c:pt idx="7163">
                  <c:v>0.132753909837974</c:v>
                </c:pt>
                <c:pt idx="7164">
                  <c:v>0.254601577842339</c:v>
                </c:pt>
                <c:pt idx="7165">
                  <c:v>0.22295564594967601</c:v>
                </c:pt>
                <c:pt idx="7166">
                  <c:v>0.204319119311171</c:v>
                </c:pt>
                <c:pt idx="7167">
                  <c:v>0.199948922758099</c:v>
                </c:pt>
                <c:pt idx="7168">
                  <c:v>0.20490194893032801</c:v>
                </c:pt>
                <c:pt idx="7169">
                  <c:v>0.20617854064202201</c:v>
                </c:pt>
                <c:pt idx="7170">
                  <c:v>0.20617854064202201</c:v>
                </c:pt>
                <c:pt idx="7171">
                  <c:v>0.19441802202063299</c:v>
                </c:pt>
                <c:pt idx="7172">
                  <c:v>0.12497197360058</c:v>
                </c:pt>
                <c:pt idx="7173">
                  <c:v>0.13825707057626299</c:v>
                </c:pt>
                <c:pt idx="7174">
                  <c:v>0.228945473828646</c:v>
                </c:pt>
                <c:pt idx="7175">
                  <c:v>0.20649033520223201</c:v>
                </c:pt>
                <c:pt idx="7176">
                  <c:v>0.212389049647355</c:v>
                </c:pt>
                <c:pt idx="7177">
                  <c:v>0.157922985266327</c:v>
                </c:pt>
                <c:pt idx="7178">
                  <c:v>0.16970973221479699</c:v>
                </c:pt>
                <c:pt idx="7179">
                  <c:v>0.18266775607686001</c:v>
                </c:pt>
                <c:pt idx="7180">
                  <c:v>0.196854969403219</c:v>
                </c:pt>
                <c:pt idx="7181">
                  <c:v>0.19517177421847601</c:v>
                </c:pt>
                <c:pt idx="7182">
                  <c:v>0.19608757762648801</c:v>
                </c:pt>
                <c:pt idx="7183">
                  <c:v>0.174036914079988</c:v>
                </c:pt>
                <c:pt idx="7184">
                  <c:v>0.184410986028062</c:v>
                </c:pt>
                <c:pt idx="7185">
                  <c:v>0.15867120596362499</c:v>
                </c:pt>
                <c:pt idx="7186">
                  <c:v>0.17183383454814</c:v>
                </c:pt>
                <c:pt idx="7187">
                  <c:v>0.161756463560318</c:v>
                </c:pt>
                <c:pt idx="7188">
                  <c:v>0.20132623740488001</c:v>
                </c:pt>
                <c:pt idx="7189">
                  <c:v>0.16616025346694899</c:v>
                </c:pt>
                <c:pt idx="7190">
                  <c:v>0.22824465661273899</c:v>
                </c:pt>
                <c:pt idx="7191">
                  <c:v>0.23955274162009901</c:v>
                </c:pt>
                <c:pt idx="7192">
                  <c:v>0.232275382189915</c:v>
                </c:pt>
                <c:pt idx="7193">
                  <c:v>0.20851705828802</c:v>
                </c:pt>
                <c:pt idx="7194">
                  <c:v>0.206973327305254</c:v>
                </c:pt>
                <c:pt idx="7195">
                  <c:v>0.176416837953394</c:v>
                </c:pt>
                <c:pt idx="7196">
                  <c:v>0.15498883716724501</c:v>
                </c:pt>
                <c:pt idx="7197">
                  <c:v>0.143065314533493</c:v>
                </c:pt>
                <c:pt idx="7198">
                  <c:v>0.18274362462889099</c:v>
                </c:pt>
                <c:pt idx="7199">
                  <c:v>0.241102368134301</c:v>
                </c:pt>
                <c:pt idx="7200">
                  <c:v>0.37119547209843201</c:v>
                </c:pt>
                <c:pt idx="7201">
                  <c:v>0.28726595514972603</c:v>
                </c:pt>
                <c:pt idx="7202">
                  <c:v>0.27580259135504498</c:v>
                </c:pt>
                <c:pt idx="7203">
                  <c:v>0.31659324310718201</c:v>
                </c:pt>
                <c:pt idx="7204">
                  <c:v>0.296635292311832</c:v>
                </c:pt>
                <c:pt idx="7205">
                  <c:v>0.26613238194618299</c:v>
                </c:pt>
                <c:pt idx="7206">
                  <c:v>0.33252815869959701</c:v>
                </c:pt>
                <c:pt idx="7207">
                  <c:v>0.36325149208145602</c:v>
                </c:pt>
                <c:pt idx="7208">
                  <c:v>0.34106630233514801</c:v>
                </c:pt>
                <c:pt idx="7209">
                  <c:v>0.33016559661502398</c:v>
                </c:pt>
                <c:pt idx="7210">
                  <c:v>0.38004897795164599</c:v>
                </c:pt>
                <c:pt idx="7211">
                  <c:v>0.44607685140890901</c:v>
                </c:pt>
                <c:pt idx="7212">
                  <c:v>0.41015750015124802</c:v>
                </c:pt>
                <c:pt idx="7213">
                  <c:v>0.335961565542091</c:v>
                </c:pt>
                <c:pt idx="7214">
                  <c:v>0.49829283018130099</c:v>
                </c:pt>
                <c:pt idx="7215">
                  <c:v>0.462308965765235</c:v>
                </c:pt>
                <c:pt idx="7216">
                  <c:v>0.43142378506062301</c:v>
                </c:pt>
                <c:pt idx="7217">
                  <c:v>0.46662991761109601</c:v>
                </c:pt>
                <c:pt idx="7218">
                  <c:v>0.400190687469617</c:v>
                </c:pt>
                <c:pt idx="7219">
                  <c:v>0.400190687469618</c:v>
                </c:pt>
                <c:pt idx="7220">
                  <c:v>0.35582599563241801</c:v>
                </c:pt>
                <c:pt idx="7221">
                  <c:v>0.35893540205586899</c:v>
                </c:pt>
                <c:pt idx="7222">
                  <c:v>0.36686330310452497</c:v>
                </c:pt>
                <c:pt idx="7223">
                  <c:v>0.37850272207901797</c:v>
                </c:pt>
                <c:pt idx="7224">
                  <c:v>0.53425890502652795</c:v>
                </c:pt>
                <c:pt idx="7225">
                  <c:v>0.51985437083187203</c:v>
                </c:pt>
                <c:pt idx="7226">
                  <c:v>0.53837393964075497</c:v>
                </c:pt>
                <c:pt idx="7227">
                  <c:v>0.55238650865046202</c:v>
                </c:pt>
                <c:pt idx="7228">
                  <c:v>0.543731394818601</c:v>
                </c:pt>
                <c:pt idx="7229">
                  <c:v>0.56180839846113095</c:v>
                </c:pt>
                <c:pt idx="7230">
                  <c:v>0.530555114920784</c:v>
                </c:pt>
                <c:pt idx="7231">
                  <c:v>0.60023957084094204</c:v>
                </c:pt>
                <c:pt idx="7232">
                  <c:v>0.57236213387094503</c:v>
                </c:pt>
                <c:pt idx="7233">
                  <c:v>0.55332223028626304</c:v>
                </c:pt>
                <c:pt idx="7234">
                  <c:v>0.83150701496507995</c:v>
                </c:pt>
                <c:pt idx="7235" formatCode="0.00E+00">
                  <c:v>-7.2773413595039705E-4</c:v>
                </c:pt>
                <c:pt idx="7236">
                  <c:v>-2.6198610846143802E-2</c:v>
                </c:pt>
                <c:pt idx="7237" formatCode="0.00E+00">
                  <c:v>5.6900131850692297E-3</c:v>
                </c:pt>
                <c:pt idx="7238" formatCode="0.00E+00">
                  <c:v>1.6874741637584701E-4</c:v>
                </c:pt>
                <c:pt idx="7239">
                  <c:v>-2.35476848072779E-2</c:v>
                </c:pt>
                <c:pt idx="7240" formatCode="0.00E+00">
                  <c:v>-1.59720736088124E-2</c:v>
                </c:pt>
                <c:pt idx="7241" formatCode="0.00E+00">
                  <c:v>-1.10089969910909E-4</c:v>
                </c:pt>
                <c:pt idx="7242">
                  <c:v>-1.6961846606299898E-2</c:v>
                </c:pt>
                <c:pt idx="7243" formatCode="0.00E+00">
                  <c:v>5.8095825559885102E-3</c:v>
                </c:pt>
                <c:pt idx="7244">
                  <c:v>5.8095825559887296E-3</c:v>
                </c:pt>
                <c:pt idx="7245">
                  <c:v>3.6975036154896598E-2</c:v>
                </c:pt>
                <c:pt idx="7246">
                  <c:v>5.6030680010148402E-3</c:v>
                </c:pt>
                <c:pt idx="7247">
                  <c:v>-4.8725706513689203E-2</c:v>
                </c:pt>
                <c:pt idx="7248">
                  <c:v>-3.3008177191768698E-2</c:v>
                </c:pt>
                <c:pt idx="7249">
                  <c:v>4.1693679893552098E-2</c:v>
                </c:pt>
                <c:pt idx="7250">
                  <c:v>4.40117692232651E-2</c:v>
                </c:pt>
                <c:pt idx="7251">
                  <c:v>0.13649066106341001</c:v>
                </c:pt>
                <c:pt idx="7252">
                  <c:v>0.126533828723457</c:v>
                </c:pt>
                <c:pt idx="7253">
                  <c:v>0.21570038587193999</c:v>
                </c:pt>
                <c:pt idx="7254">
                  <c:v>9.8588788944179398E-2</c:v>
                </c:pt>
                <c:pt idx="7255">
                  <c:v>0.125648805911447</c:v>
                </c:pt>
                <c:pt idx="7256">
                  <c:v>0.15483813651084</c:v>
                </c:pt>
                <c:pt idx="7257">
                  <c:v>0.124716799331062</c:v>
                </c:pt>
                <c:pt idx="7258">
                  <c:v>0.143388769623471</c:v>
                </c:pt>
                <c:pt idx="7259">
                  <c:v>0.143388769623471</c:v>
                </c:pt>
                <c:pt idx="7260">
                  <c:v>0.104302784199118</c:v>
                </c:pt>
                <c:pt idx="7261">
                  <c:v>9.7738586836429095E-2</c:v>
                </c:pt>
                <c:pt idx="7262">
                  <c:v>8.3346460568880204E-2</c:v>
                </c:pt>
                <c:pt idx="7263">
                  <c:v>0.15319277027525899</c:v>
                </c:pt>
                <c:pt idx="7264">
                  <c:v>0.10047210908350999</c:v>
                </c:pt>
                <c:pt idx="7265">
                  <c:v>0.17143493104628199</c:v>
                </c:pt>
                <c:pt idx="7266">
                  <c:v>0.20088964048764699</c:v>
                </c:pt>
                <c:pt idx="7267">
                  <c:v>0.19590110075353301</c:v>
                </c:pt>
                <c:pt idx="7268">
                  <c:v>0.14012642303873701</c:v>
                </c:pt>
                <c:pt idx="7269">
                  <c:v>0.14810491891348199</c:v>
                </c:pt>
                <c:pt idx="7270">
                  <c:v>0.144385051958487</c:v>
                </c:pt>
                <c:pt idx="7271">
                  <c:v>0.112561615886434</c:v>
                </c:pt>
                <c:pt idx="7272">
                  <c:v>8.34822637252981E-2</c:v>
                </c:pt>
                <c:pt idx="7273">
                  <c:v>9.3231691505668499E-2</c:v>
                </c:pt>
                <c:pt idx="7274">
                  <c:v>9.5317190027045695E-2</c:v>
                </c:pt>
                <c:pt idx="7275">
                  <c:v>0.22543559176269001</c:v>
                </c:pt>
                <c:pt idx="7276">
                  <c:v>0.22271957831334699</c:v>
                </c:pt>
                <c:pt idx="7277">
                  <c:v>0.208759110221481</c:v>
                </c:pt>
                <c:pt idx="7278">
                  <c:v>0.22289827816000901</c:v>
                </c:pt>
                <c:pt idx="7279">
                  <c:v>0.23530728708559101</c:v>
                </c:pt>
                <c:pt idx="7280">
                  <c:v>0.23530728708559101</c:v>
                </c:pt>
                <c:pt idx="7281">
                  <c:v>0.23405945817673501</c:v>
                </c:pt>
                <c:pt idx="7282" formatCode="0.00E+00">
                  <c:v>-7.2773413595039705E-4</c:v>
                </c:pt>
                <c:pt idx="7283">
                  <c:v>2.0545423926699301E-2</c:v>
                </c:pt>
                <c:pt idx="7284" formatCode="0.00E+00">
                  <c:v>2.24210696685112E-2</c:v>
                </c:pt>
                <c:pt idx="7285">
                  <c:v>1.3651591763814201E-2</c:v>
                </c:pt>
                <c:pt idx="7286">
                  <c:v>3.7157447324280099E-2</c:v>
                </c:pt>
                <c:pt idx="7287">
                  <c:v>5.4928535273047897E-2</c:v>
                </c:pt>
                <c:pt idx="7288">
                  <c:v>6.3311690643435795E-2</c:v>
                </c:pt>
                <c:pt idx="7289">
                  <c:v>0.18940531321769599</c:v>
                </c:pt>
                <c:pt idx="7290">
                  <c:v>0.11207016585748</c:v>
                </c:pt>
                <c:pt idx="7291">
                  <c:v>0.12062064511443001</c:v>
                </c:pt>
                <c:pt idx="7292">
                  <c:v>0.19007188494440799</c:v>
                </c:pt>
                <c:pt idx="7293">
                  <c:v>0.169680477827402</c:v>
                </c:pt>
                <c:pt idx="7294">
                  <c:v>0.16513308453259801</c:v>
                </c:pt>
                <c:pt idx="7295">
                  <c:v>0.24913807382262401</c:v>
                </c:pt>
                <c:pt idx="7296">
                  <c:v>0.276737608678712</c:v>
                </c:pt>
                <c:pt idx="7297">
                  <c:v>0.27071515462673001</c:v>
                </c:pt>
                <c:pt idx="7298">
                  <c:v>0.16983903837504899</c:v>
                </c:pt>
                <c:pt idx="7299">
                  <c:v>0.139149359386608</c:v>
                </c:pt>
                <c:pt idx="7300">
                  <c:v>0.14108915605457301</c:v>
                </c:pt>
                <c:pt idx="7301">
                  <c:v>0.23133423767594199</c:v>
                </c:pt>
                <c:pt idx="7302">
                  <c:v>0.23215949511199799</c:v>
                </c:pt>
                <c:pt idx="7303">
                  <c:v>0.24148285029729799</c:v>
                </c:pt>
                <c:pt idx="7304">
                  <c:v>0.246720212715651</c:v>
                </c:pt>
                <c:pt idx="7305">
                  <c:v>0.23028843503128901</c:v>
                </c:pt>
                <c:pt idx="7306">
                  <c:v>2.6347730400302999E-2</c:v>
                </c:pt>
                <c:pt idx="7307">
                  <c:v>5.0270897652396201E-2</c:v>
                </c:pt>
                <c:pt idx="7308">
                  <c:v>1.6884223436534701E-2</c:v>
                </c:pt>
                <c:pt idx="7309">
                  <c:v>2.7619443584483601E-2</c:v>
                </c:pt>
                <c:pt idx="7310">
                  <c:v>1.8032809475393201E-2</c:v>
                </c:pt>
                <c:pt idx="7311">
                  <c:v>7.4974565759327004E-3</c:v>
                </c:pt>
                <c:pt idx="7312">
                  <c:v>-4.8650401568735402E-2</c:v>
                </c:pt>
                <c:pt idx="7313">
                  <c:v>-3.0461190412939699E-2</c:v>
                </c:pt>
                <c:pt idx="7314">
                  <c:v>-3.6480756945200803E-2</c:v>
                </c:pt>
                <c:pt idx="7315">
                  <c:v>-5.3538436163110097E-2</c:v>
                </c:pt>
                <c:pt idx="7316">
                  <c:v>-6.5224209622524398E-2</c:v>
                </c:pt>
                <c:pt idx="7317">
                  <c:v>-2.2509661400278401E-2</c:v>
                </c:pt>
                <c:pt idx="7318">
                  <c:v>-6.6206212246282703E-2</c:v>
                </c:pt>
                <c:pt idx="7319">
                  <c:v>-8.1888987882708195E-2</c:v>
                </c:pt>
                <c:pt idx="7320">
                  <c:v>-5.9237900679265799E-2</c:v>
                </c:pt>
                <c:pt idx="7321">
                  <c:v>-6.0869092647476399E-2</c:v>
                </c:pt>
                <c:pt idx="7322">
                  <c:v>-0.110976091792059</c:v>
                </c:pt>
                <c:pt idx="7323">
                  <c:v>-9.7968191794192305E-2</c:v>
                </c:pt>
                <c:pt idx="7324">
                  <c:v>-5.4408840508427002E-2</c:v>
                </c:pt>
                <c:pt idx="7325">
                  <c:v>-6.9783177605706195E-2</c:v>
                </c:pt>
                <c:pt idx="7326">
                  <c:v>-0.105083801538625</c:v>
                </c:pt>
                <c:pt idx="7327">
                  <c:v>-0.111314289004425</c:v>
                </c:pt>
                <c:pt idx="7328">
                  <c:v>-0.101469144981647</c:v>
                </c:pt>
                <c:pt idx="7329">
                  <c:v>-9.9688317765736598E-2</c:v>
                </c:pt>
                <c:pt idx="7330">
                  <c:v>-9.9688317765736598E-2</c:v>
                </c:pt>
                <c:pt idx="7331">
                  <c:v>-9.6723273309625199E-2</c:v>
                </c:pt>
                <c:pt idx="7332">
                  <c:v>-9.6723273309625199E-2</c:v>
                </c:pt>
                <c:pt idx="7333">
                  <c:v>-7.3270734486153802E-2</c:v>
                </c:pt>
                <c:pt idx="7334">
                  <c:v>-5.8838757265889698E-2</c:v>
                </c:pt>
                <c:pt idx="7335">
                  <c:v>1.50006378545957E-2</c:v>
                </c:pt>
                <c:pt idx="7336">
                  <c:v>3.3861311940976899E-3</c:v>
                </c:pt>
                <c:pt idx="7337">
                  <c:v>2.1236195679776599E-2</c:v>
                </c:pt>
                <c:pt idx="7338">
                  <c:v>-2.3987152995180699E-2</c:v>
                </c:pt>
                <c:pt idx="7339">
                  <c:v>-1.7754332156854499E-2</c:v>
                </c:pt>
                <c:pt idx="7340">
                  <c:v>-3.1668071984328298E-2</c:v>
                </c:pt>
                <c:pt idx="7341">
                  <c:v>-5.9601963128544697E-2</c:v>
                </c:pt>
                <c:pt idx="7342">
                  <c:v>-8.4014316399670899E-2</c:v>
                </c:pt>
                <c:pt idx="7343">
                  <c:v>-7.7830627414786996E-2</c:v>
                </c:pt>
                <c:pt idx="7344">
                  <c:v>-5.1868973755523101E-2</c:v>
                </c:pt>
                <c:pt idx="7345">
                  <c:v>-6.3534927411984701E-2</c:v>
                </c:pt>
                <c:pt idx="7346">
                  <c:v>-4.9663237924381903E-2</c:v>
                </c:pt>
                <c:pt idx="7347">
                  <c:v>-5.0656400211662699E-2</c:v>
                </c:pt>
                <c:pt idx="7348">
                  <c:v>-7.7602942032155994E-2</c:v>
                </c:pt>
                <c:pt idx="7349">
                  <c:v>-4.2943661987326603E-2</c:v>
                </c:pt>
                <c:pt idx="7350">
                  <c:v>-7.0706573321423993E-2</c:v>
                </c:pt>
                <c:pt idx="7351">
                  <c:v>-1.9451150082129401E-2</c:v>
                </c:pt>
                <c:pt idx="7352">
                  <c:v>-6.5074936371360304E-2</c:v>
                </c:pt>
                <c:pt idx="7353">
                  <c:v>-4.65728659611346E-2</c:v>
                </c:pt>
                <c:pt idx="7354">
                  <c:v>-9.3411151497932707E-2</c:v>
                </c:pt>
                <c:pt idx="7355">
                  <c:v>-6.17071094589558E-2</c:v>
                </c:pt>
                <c:pt idx="7356">
                  <c:v>-4.8541530064494402E-2</c:v>
                </c:pt>
                <c:pt idx="7357">
                  <c:v>-2.80998206110749E-2</c:v>
                </c:pt>
                <c:pt idx="7358">
                  <c:v>-8.6981164191501703E-2</c:v>
                </c:pt>
                <c:pt idx="7359">
                  <c:v>-2.9792870986020199E-2</c:v>
                </c:pt>
                <c:pt idx="7360">
                  <c:v>1.1142104791658799E-2</c:v>
                </c:pt>
                <c:pt idx="7361">
                  <c:v>6.0114419948846101E-2</c:v>
                </c:pt>
                <c:pt idx="7362">
                  <c:v>-3.6638062496273799E-2</c:v>
                </c:pt>
                <c:pt idx="7363">
                  <c:v>1.7734868537772501E-2</c:v>
                </c:pt>
                <c:pt idx="7364">
                  <c:v>-2.32232384383632E-2</c:v>
                </c:pt>
                <c:pt idx="7365">
                  <c:v>-1.83983318247871E-3</c:v>
                </c:pt>
                <c:pt idx="7366">
                  <c:v>-7.6674578162594298E-3</c:v>
                </c:pt>
                <c:pt idx="7367">
                  <c:v>1.5439692450170499E-2</c:v>
                </c:pt>
                <c:pt idx="7368">
                  <c:v>1.9318524847787798E-2</c:v>
                </c:pt>
                <c:pt idx="7369">
                  <c:v>-3.9689192670707897E-2</c:v>
                </c:pt>
                <c:pt idx="7370">
                  <c:v>-4.1341467879773199E-2</c:v>
                </c:pt>
                <c:pt idx="7371">
                  <c:v>3.7955881524748401E-2</c:v>
                </c:pt>
                <c:pt idx="7372">
                  <c:v>1.24049324397601E-3</c:v>
                </c:pt>
                <c:pt idx="7373">
                  <c:v>-4.6666759112034203E-2</c:v>
                </c:pt>
                <c:pt idx="7374">
                  <c:v>-5.34166351905562E-2</c:v>
                </c:pt>
                <c:pt idx="7375" formatCode="0.00E+00">
                  <c:v>-9.73040212975284E-4</c:v>
                </c:pt>
                <c:pt idx="7376">
                  <c:v>6.5290622172479801E-2</c:v>
                </c:pt>
                <c:pt idx="7377" formatCode="0.00E+00">
                  <c:v>7.0031412077228294E-2</c:v>
                </c:pt>
                <c:pt idx="7378">
                  <c:v>7.2759195309295404E-3</c:v>
                </c:pt>
                <c:pt idx="7379">
                  <c:v>3.7919504422567699E-3</c:v>
                </c:pt>
                <c:pt idx="7380">
                  <c:v>-5.4266592041409101E-2</c:v>
                </c:pt>
                <c:pt idx="7381">
                  <c:v>-2.9430099266879201E-2</c:v>
                </c:pt>
                <c:pt idx="7382">
                  <c:v>-2.9430099266879201E-2</c:v>
                </c:pt>
                <c:pt idx="7383">
                  <c:v>-1.5852507708012699E-2</c:v>
                </c:pt>
                <c:pt idx="7384">
                  <c:v>-4.7452808593472402E-2</c:v>
                </c:pt>
                <c:pt idx="7385">
                  <c:v>5.0258837244585297E-2</c:v>
                </c:pt>
                <c:pt idx="7386">
                  <c:v>-5.2886844620729498E-2</c:v>
                </c:pt>
                <c:pt idx="7387">
                  <c:v>-2.2447871204121801E-2</c:v>
                </c:pt>
                <c:pt idx="7388">
                  <c:v>-6.1969875930409903E-2</c:v>
                </c:pt>
                <c:pt idx="7389">
                  <c:v>-1.08494119486861E-2</c:v>
                </c:pt>
                <c:pt idx="7390">
                  <c:v>-4.8610103013729297E-2</c:v>
                </c:pt>
                <c:pt idx="7391">
                  <c:v>-5.5047940371352098E-2</c:v>
                </c:pt>
                <c:pt idx="7392">
                  <c:v>-1.11363936771324E-2</c:v>
                </c:pt>
                <c:pt idx="7393">
                  <c:v>-1.32914000544817E-2</c:v>
                </c:pt>
                <c:pt idx="7394" formatCode="0.00E+00">
                  <c:v>-1.8247583338903899E-4</c:v>
                </c:pt>
                <c:pt idx="7395">
                  <c:v>4.4374169178114702E-2</c:v>
                </c:pt>
                <c:pt idx="7396" formatCode="0.00E+00">
                  <c:v>-7.5012864976490706E-2</c:v>
                </c:pt>
                <c:pt idx="7397">
                  <c:v>-0.10047901403446199</c:v>
                </c:pt>
                <c:pt idx="7398">
                  <c:v>-0.10115880674205199</c:v>
                </c:pt>
                <c:pt idx="7399">
                  <c:v>-6.3839091161198694E-2</c:v>
                </c:pt>
                <c:pt idx="7400">
                  <c:v>-7.2025432408585804E-2</c:v>
                </c:pt>
                <c:pt idx="7401">
                  <c:v>-5.95920287177054E-2</c:v>
                </c:pt>
                <c:pt idx="7402">
                  <c:v>-3.5261369332175899E-2</c:v>
                </c:pt>
                <c:pt idx="7403">
                  <c:v>-2.8623501833348702E-2</c:v>
                </c:pt>
                <c:pt idx="7404">
                  <c:v>4.1028838280407999E-3</c:v>
                </c:pt>
                <c:pt idx="7405">
                  <c:v>-9.1249204029959508E-3</c:v>
                </c:pt>
                <c:pt idx="7406">
                  <c:v>6.9031341029641702E-3</c:v>
                </c:pt>
                <c:pt idx="7407">
                  <c:v>-1.46113120193485E-2</c:v>
                </c:pt>
                <c:pt idx="7408">
                  <c:v>-4.6107320795351202E-2</c:v>
                </c:pt>
                <c:pt idx="7409">
                  <c:v>-3.2969471623158102E-2</c:v>
                </c:pt>
                <c:pt idx="7410">
                  <c:v>-7.07053470627097E-2</c:v>
                </c:pt>
                <c:pt idx="7411">
                  <c:v>-2.8061405239806901E-2</c:v>
                </c:pt>
                <c:pt idx="7412">
                  <c:v>-5.5866441868981598E-2</c:v>
                </c:pt>
                <c:pt idx="7413">
                  <c:v>-5.5248261925101697E-2</c:v>
                </c:pt>
                <c:pt idx="7414">
                  <c:v>-5.9063767436626301E-2</c:v>
                </c:pt>
                <c:pt idx="7415">
                  <c:v>-5.9063767436626301E-2</c:v>
                </c:pt>
                <c:pt idx="7416">
                  <c:v>0</c:v>
                </c:pt>
                <c:pt idx="7417">
                  <c:v>5.3724459005797899E-2</c:v>
                </c:pt>
                <c:pt idx="7418">
                  <c:v>1.98778983525815E-2</c:v>
                </c:pt>
                <c:pt idx="7419">
                  <c:v>0</c:v>
                </c:pt>
                <c:pt idx="7420">
                  <c:v>-1.9877898352581299E-2</c:v>
                </c:pt>
                <c:pt idx="7421">
                  <c:v>-3.9564770683932597E-2</c:v>
                </c:pt>
                <c:pt idx="7422">
                  <c:v>-4.6542376167192999E-2</c:v>
                </c:pt>
                <c:pt idx="7423">
                  <c:v>-6.2167654957980802E-2</c:v>
                </c:pt>
                <c:pt idx="7424">
                  <c:v>-6.4497096569310297E-2</c:v>
                </c:pt>
                <c:pt idx="7425">
                  <c:v>-1.08878967819072E-2</c:v>
                </c:pt>
                <c:pt idx="7426">
                  <c:v>-2.9555796224769401E-3</c:v>
                </c:pt>
                <c:pt idx="7427">
                  <c:v>-2.03348314351126E-2</c:v>
                </c:pt>
                <c:pt idx="7428">
                  <c:v>-1.38016450354716E-3</c:v>
                </c:pt>
                <c:pt idx="7429">
                  <c:v>-4.7463718559512796E-3</c:v>
                </c:pt>
                <c:pt idx="7430">
                  <c:v>1.19828584741665E-3</c:v>
                </c:pt>
                <c:pt idx="7431">
                  <c:v>1.0766777764523E-2</c:v>
                </c:pt>
                <c:pt idx="7432">
                  <c:v>9.9769525756403504E-3</c:v>
                </c:pt>
                <c:pt idx="7433">
                  <c:v>5.50044683969763E-2</c:v>
                </c:pt>
                <c:pt idx="7434">
                  <c:v>1.2063362617193501E-2</c:v>
                </c:pt>
                <c:pt idx="7435">
                  <c:v>1.54514799096372E-2</c:v>
                </c:pt>
                <c:pt idx="7436">
                  <c:v>4.83482584723142E-2</c:v>
                </c:pt>
                <c:pt idx="7437">
                  <c:v>7.2731610545870795E-2</c:v>
                </c:pt>
                <c:pt idx="7438">
                  <c:v>0.11287089824768</c:v>
                </c:pt>
                <c:pt idx="7439">
                  <c:v>9.7485808984203406E-2</c:v>
                </c:pt>
                <c:pt idx="7440">
                  <c:v>7.6264062735082502E-2</c:v>
                </c:pt>
                <c:pt idx="7441">
                  <c:v>5.6821593833242798E-2</c:v>
                </c:pt>
                <c:pt idx="7442">
                  <c:v>5.78080857008667E-2</c:v>
                </c:pt>
                <c:pt idx="7443">
                  <c:v>4.43789954233446E-2</c:v>
                </c:pt>
                <c:pt idx="7444">
                  <c:v>-2.5729075915672701E-2</c:v>
                </c:pt>
                <c:pt idx="7445">
                  <c:v>2.54887893672546E-2</c:v>
                </c:pt>
                <c:pt idx="7446">
                  <c:v>-2.4478958302160202E-2</c:v>
                </c:pt>
                <c:pt idx="7447">
                  <c:v>5.3530273283490998E-2</c:v>
                </c:pt>
                <c:pt idx="7448">
                  <c:v>3.6731561489926998E-2</c:v>
                </c:pt>
                <c:pt idx="7449">
                  <c:v>4.9149773399170503E-2</c:v>
                </c:pt>
                <c:pt idx="7450">
                  <c:v>5.4381560827628503E-2</c:v>
                </c:pt>
                <c:pt idx="7451">
                  <c:v>5.0501452686413102E-2</c:v>
                </c:pt>
                <c:pt idx="7452">
                  <c:v>3.8300744607918803E-2</c:v>
                </c:pt>
                <c:pt idx="7453">
                  <c:v>8.5158247885197505E-2</c:v>
                </c:pt>
                <c:pt idx="7454">
                  <c:v>7.2139017799728505E-2</c:v>
                </c:pt>
                <c:pt idx="7455">
                  <c:v>9.7325436730848203E-2</c:v>
                </c:pt>
                <c:pt idx="7456">
                  <c:v>9.2955042866720294E-2</c:v>
                </c:pt>
                <c:pt idx="7457">
                  <c:v>0.15147579865778599</c:v>
                </c:pt>
                <c:pt idx="7458">
                  <c:v>0.14073346555487501</c:v>
                </c:pt>
                <c:pt idx="7459">
                  <c:v>0.15267953178319599</c:v>
                </c:pt>
                <c:pt idx="7460">
                  <c:v>0.142295202426168</c:v>
                </c:pt>
                <c:pt idx="7461">
                  <c:v>0.12648983620860901</c:v>
                </c:pt>
                <c:pt idx="7462">
                  <c:v>0.11079035638580501</c:v>
                </c:pt>
                <c:pt idx="7463">
                  <c:v>0.103191452796107</c:v>
                </c:pt>
                <c:pt idx="7464">
                  <c:v>6.7162943548538995E-2</c:v>
                </c:pt>
                <c:pt idx="7465">
                  <c:v>8.06459953455642E-2</c:v>
                </c:pt>
                <c:pt idx="7466">
                  <c:v>8.9655208461187602E-2</c:v>
                </c:pt>
                <c:pt idx="7467">
                  <c:v>0.168778918717091</c:v>
                </c:pt>
                <c:pt idx="7468">
                  <c:v>0.13059765029418999</c:v>
                </c:pt>
                <c:pt idx="7469">
                  <c:v>0.178516358854893</c:v>
                </c:pt>
                <c:pt idx="7470">
                  <c:v>0.183960900929376</c:v>
                </c:pt>
                <c:pt idx="7471">
                  <c:v>0.194409720420227</c:v>
                </c:pt>
                <c:pt idx="7472">
                  <c:v>0.16128505089092399</c:v>
                </c:pt>
                <c:pt idx="7473">
                  <c:v>0.16503972555420399</c:v>
                </c:pt>
                <c:pt idx="7474">
                  <c:v>-1.24383786537638E-2</c:v>
                </c:pt>
                <c:pt idx="7475">
                  <c:v>-2.7513150904134101E-2</c:v>
                </c:pt>
                <c:pt idx="7476">
                  <c:v>3.3733431755686898E-3</c:v>
                </c:pt>
                <c:pt idx="7477">
                  <c:v>-5.1610659326432898E-2</c:v>
                </c:pt>
                <c:pt idx="7478">
                  <c:v>-2.9196510900406598E-2</c:v>
                </c:pt>
                <c:pt idx="7479">
                  <c:v>-4.1444600882136501E-2</c:v>
                </c:pt>
                <c:pt idx="7480">
                  <c:v>-4.8019638947579102E-2</c:v>
                </c:pt>
                <c:pt idx="7481">
                  <c:v>-1.81028459019692E-2</c:v>
                </c:pt>
                <c:pt idx="7482">
                  <c:v>-1.8967168866999E-3</c:v>
                </c:pt>
                <c:pt idx="7483" formatCode="0.00E+00">
                  <c:v>-7.3976457676594399E-4</c:v>
                </c:pt>
                <c:pt idx="7484">
                  <c:v>-1.4344310267866401E-3</c:v>
                </c:pt>
                <c:pt idx="7485" formatCode="0.00E+00">
                  <c:v>-3.8401501379924499E-2</c:v>
                </c:pt>
                <c:pt idx="7486">
                  <c:v>4.67822480430213E-2</c:v>
                </c:pt>
                <c:pt idx="7487">
                  <c:v>-6.1652997465004803E-3</c:v>
                </c:pt>
                <c:pt idx="7488">
                  <c:v>3.04306127773099E-2</c:v>
                </c:pt>
                <c:pt idx="7489">
                  <c:v>2.9412417168788601E-2</c:v>
                </c:pt>
                <c:pt idx="7490">
                  <c:v>0.113420920800376</c:v>
                </c:pt>
                <c:pt idx="7491">
                  <c:v>5.8333970591135799E-2</c:v>
                </c:pt>
                <c:pt idx="7492">
                  <c:v>1.6978546072803798E-2</c:v>
                </c:pt>
                <c:pt idx="7493">
                  <c:v>3.3193568954635599E-2</c:v>
                </c:pt>
                <c:pt idx="7494">
                  <c:v>7.7106573892233798E-2</c:v>
                </c:pt>
                <c:pt idx="7495">
                  <c:v>1.54509612736157E-2</c:v>
                </c:pt>
                <c:pt idx="7496">
                  <c:v>2.5618972934841701E-2</c:v>
                </c:pt>
                <c:pt idx="7497">
                  <c:v>-1.9940179138748099E-2</c:v>
                </c:pt>
                <c:pt idx="7498">
                  <c:v>-5.9338940645885501E-3</c:v>
                </c:pt>
                <c:pt idx="7499">
                  <c:v>-2.0073352677310401E-2</c:v>
                </c:pt>
                <c:pt idx="7500">
                  <c:v>1.84772420389744E-3</c:v>
                </c:pt>
                <c:pt idx="7501">
                  <c:v>1.84772420389744E-3</c:v>
                </c:pt>
                <c:pt idx="7502">
                  <c:v>-5.8950813059817E-3</c:v>
                </c:pt>
                <c:pt idx="7503">
                  <c:v>-1.9547104231745199E-2</c:v>
                </c:pt>
                <c:pt idx="7504">
                  <c:v>5.81346390065966E-2</c:v>
                </c:pt>
                <c:pt idx="7505">
                  <c:v>7.5046417436578097E-2</c:v>
                </c:pt>
                <c:pt idx="7506">
                  <c:v>4.1670615718989203E-2</c:v>
                </c:pt>
                <c:pt idx="7507">
                  <c:v>2.6981408263496199E-2</c:v>
                </c:pt>
                <c:pt idx="7508">
                  <c:v>1.7029748067274902E-2</c:v>
                </c:pt>
                <c:pt idx="7509">
                  <c:v>6.2716039288919598E-2</c:v>
                </c:pt>
                <c:pt idx="7510">
                  <c:v>8.1686998595815505E-2</c:v>
                </c:pt>
                <c:pt idx="7511">
                  <c:v>-6.1833452347808101E-3</c:v>
                </c:pt>
                <c:pt idx="7512">
                  <c:v>4.2222403482270597E-2</c:v>
                </c:pt>
                <c:pt idx="7513">
                  <c:v>-2.2466616485153901E-2</c:v>
                </c:pt>
                <c:pt idx="7514">
                  <c:v>-8.3577335775044601E-3</c:v>
                </c:pt>
                <c:pt idx="7515">
                  <c:v>-1.67155283837046E-2</c:v>
                </c:pt>
                <c:pt idx="7516">
                  <c:v>2.2999721468032801E-2</c:v>
                </c:pt>
                <c:pt idx="7517" formatCode="0.00E+00">
                  <c:v>9.7888713939608897E-4</c:v>
                </c:pt>
                <c:pt idx="7518">
                  <c:v>-5.4003820876078398E-3</c:v>
                </c:pt>
                <c:pt idx="7519" formatCode="0.00E+00">
                  <c:v>1.39649580113065E-2</c:v>
                </c:pt>
                <c:pt idx="7520">
                  <c:v>7.7344932588298401E-2</c:v>
                </c:pt>
                <c:pt idx="7521">
                  <c:v>6.2224825410269302E-2</c:v>
                </c:pt>
                <c:pt idx="7522">
                  <c:v>7.6563638490327199E-2</c:v>
                </c:pt>
                <c:pt idx="7523">
                  <c:v>5.6156654376747099E-2</c:v>
                </c:pt>
                <c:pt idx="7524">
                  <c:v>5.6156654376747099E-2</c:v>
                </c:pt>
                <c:pt idx="7525">
                  <c:v>5.6156654376747099E-2</c:v>
                </c:pt>
                <c:pt idx="7526">
                  <c:v>7.1862471483133905E-2</c:v>
                </c:pt>
                <c:pt idx="7527">
                  <c:v>2.9641562797482399E-2</c:v>
                </c:pt>
                <c:pt idx="7528">
                  <c:v>7.3108700961774797E-3</c:v>
                </c:pt>
                <c:pt idx="7529">
                  <c:v>2.9641562797482399E-2</c:v>
                </c:pt>
                <c:pt idx="7530">
                  <c:v>3.04725589565213E-2</c:v>
                </c:pt>
                <c:pt idx="7531">
                  <c:v>3.04725589565213E-2</c:v>
                </c:pt>
                <c:pt idx="7532">
                  <c:v>3.04725589565213E-2</c:v>
                </c:pt>
                <c:pt idx="7533">
                  <c:v>3.9774229006593199E-2</c:v>
                </c:pt>
                <c:pt idx="7534">
                  <c:v>7.8289022805644704E-2</c:v>
                </c:pt>
                <c:pt idx="7535">
                  <c:v>0.111410477468776</c:v>
                </c:pt>
                <c:pt idx="7536">
                  <c:v>0.11846898751623</c:v>
                </c:pt>
                <c:pt idx="7537">
                  <c:v>0.14655056046431</c:v>
                </c:pt>
                <c:pt idx="7538">
                  <c:v>0.21671172074988301</c:v>
                </c:pt>
                <c:pt idx="7539">
                  <c:v>0.18092840432844801</c:v>
                </c:pt>
                <c:pt idx="7540">
                  <c:v>0.18239873841767801</c:v>
                </c:pt>
                <c:pt idx="7541">
                  <c:v>0.15947284799018099</c:v>
                </c:pt>
                <c:pt idx="7542">
                  <c:v>0.12685856977658</c:v>
                </c:pt>
                <c:pt idx="7543">
                  <c:v>9.0143396354521205E-2</c:v>
                </c:pt>
                <c:pt idx="7544">
                  <c:v>8.3193719612569605E-2</c:v>
                </c:pt>
                <c:pt idx="7545">
                  <c:v>6.3739719119085603E-2</c:v>
                </c:pt>
                <c:pt idx="7546">
                  <c:v>4.9839297367586299E-2</c:v>
                </c:pt>
                <c:pt idx="7547">
                  <c:v>7.3150157088451601E-2</c:v>
                </c:pt>
                <c:pt idx="7548">
                  <c:v>9.1545683206715994E-2</c:v>
                </c:pt>
                <c:pt idx="7549">
                  <c:v>0.103890173202581</c:v>
                </c:pt>
                <c:pt idx="7550">
                  <c:v>6.2315079718774799E-2</c:v>
                </c:pt>
                <c:pt idx="7551">
                  <c:v>0.13607972953206099</c:v>
                </c:pt>
                <c:pt idx="7552">
                  <c:v>0.12535646591386601</c:v>
                </c:pt>
                <c:pt idx="7553">
                  <c:v>0.14687913943252001</c:v>
                </c:pt>
                <c:pt idx="7554">
                  <c:v>0.16531883229470701</c:v>
                </c:pt>
                <c:pt idx="7555">
                  <c:v>0.20456714512924501</c:v>
                </c:pt>
                <c:pt idx="7556">
                  <c:v>0.187203018632871</c:v>
                </c:pt>
                <c:pt idx="7557">
                  <c:v>2.7528543722556899E-2</c:v>
                </c:pt>
                <c:pt idx="7558">
                  <c:v>8.2905992371182305E-2</c:v>
                </c:pt>
                <c:pt idx="7559">
                  <c:v>2.4520010193855399E-2</c:v>
                </c:pt>
                <c:pt idx="7560">
                  <c:v>4.25089426392051E-2</c:v>
                </c:pt>
                <c:pt idx="7561">
                  <c:v>4.25089426392051E-2</c:v>
                </c:pt>
                <c:pt idx="7562">
                  <c:v>6.4855849545560201E-2</c:v>
                </c:pt>
                <c:pt idx="7563">
                  <c:v>7.0714555276310598E-2</c:v>
                </c:pt>
                <c:pt idx="7564">
                  <c:v>0.176437621511778</c:v>
                </c:pt>
                <c:pt idx="7565">
                  <c:v>0.17782471880928299</c:v>
                </c:pt>
                <c:pt idx="7566">
                  <c:v>0.14002450719130399</c:v>
                </c:pt>
                <c:pt idx="7567">
                  <c:v>0.104201535918478</c:v>
                </c:pt>
                <c:pt idx="7568">
                  <c:v>0.14831462426457401</c:v>
                </c:pt>
                <c:pt idx="7569">
                  <c:v>0.11274732594619601</c:v>
                </c:pt>
                <c:pt idx="7570">
                  <c:v>0.17234263914912801</c:v>
                </c:pt>
                <c:pt idx="7571">
                  <c:v>0.18571445584598301</c:v>
                </c:pt>
                <c:pt idx="7572">
                  <c:v>0.20752747137894001</c:v>
                </c:pt>
                <c:pt idx="7573">
                  <c:v>0.22030134660876399</c:v>
                </c:pt>
                <c:pt idx="7574">
                  <c:v>0.23443308227870899</c:v>
                </c:pt>
                <c:pt idx="7575">
                  <c:v>0.29969987016083599</c:v>
                </c:pt>
                <c:pt idx="7576">
                  <c:v>0.30191732050158598</c:v>
                </c:pt>
                <c:pt idx="7577">
                  <c:v>0.28419758268004103</c:v>
                </c:pt>
                <c:pt idx="7578">
                  <c:v>0.29545290419471398</c:v>
                </c:pt>
                <c:pt idx="7579">
                  <c:v>0.31832023223848799</c:v>
                </c:pt>
                <c:pt idx="7580">
                  <c:v>0.30967329166811702</c:v>
                </c:pt>
                <c:pt idx="7581">
                  <c:v>0.30729312522526803</c:v>
                </c:pt>
                <c:pt idx="7582">
                  <c:v>0.26501424690715802</c:v>
                </c:pt>
                <c:pt idx="7583">
                  <c:v>0.245303138931314</c:v>
                </c:pt>
                <c:pt idx="7584">
                  <c:v>0.291170022413625</c:v>
                </c:pt>
                <c:pt idx="7585">
                  <c:v>0.33910056697709301</c:v>
                </c:pt>
                <c:pt idx="7586">
                  <c:v>0.40116205150289402</c:v>
                </c:pt>
                <c:pt idx="7587">
                  <c:v>0.40116205150289402</c:v>
                </c:pt>
                <c:pt idx="7588">
                  <c:v>0.40621114936786001</c:v>
                </c:pt>
                <c:pt idx="7589">
                  <c:v>0.39835533125834199</c:v>
                </c:pt>
                <c:pt idx="7590">
                  <c:v>0.39426492567760002</c:v>
                </c:pt>
                <c:pt idx="7591" formatCode="0.00E+00">
                  <c:v>-7.2773413595039705E-4</c:v>
                </c:pt>
                <c:pt idx="7592">
                  <c:v>2.0545423926699301E-2</c:v>
                </c:pt>
                <c:pt idx="7593" formatCode="0.00E+00">
                  <c:v>4.49065949512661E-3</c:v>
                </c:pt>
                <c:pt idx="7594">
                  <c:v>2.87233915930411E-2</c:v>
                </c:pt>
                <c:pt idx="7595">
                  <c:v>1.7924699398909501E-2</c:v>
                </c:pt>
                <c:pt idx="7596">
                  <c:v>-6.3139016971116499E-3</c:v>
                </c:pt>
                <c:pt idx="7597">
                  <c:v>-3.61527300008022E-2</c:v>
                </c:pt>
                <c:pt idx="7598">
                  <c:v>-3.7058916598331201E-2</c:v>
                </c:pt>
                <c:pt idx="7599">
                  <c:v>-1.2834585833393501E-2</c:v>
                </c:pt>
                <c:pt idx="7600">
                  <c:v>-5.0023419584383298E-2</c:v>
                </c:pt>
                <c:pt idx="7601">
                  <c:v>-2.3269377304455802E-2</c:v>
                </c:pt>
                <c:pt idx="7602">
                  <c:v>2.2841603701948501E-2</c:v>
                </c:pt>
                <c:pt idx="7603">
                  <c:v>-7.6926357600501899E-2</c:v>
                </c:pt>
                <c:pt idx="7604">
                  <c:v>-5.33971273646036E-2</c:v>
                </c:pt>
                <c:pt idx="7605">
                  <c:v>-0.10385015342503801</c:v>
                </c:pt>
                <c:pt idx="7606">
                  <c:v>-9.7088320796091004E-2</c:v>
                </c:pt>
                <c:pt idx="7607">
                  <c:v>-0.110394213337296</c:v>
                </c:pt>
                <c:pt idx="7608">
                  <c:v>-9.9008284267236402E-2</c:v>
                </c:pt>
                <c:pt idx="7609">
                  <c:v>-0.12092336735131801</c:v>
                </c:pt>
                <c:pt idx="7610">
                  <c:v>-8.7779793939379794E-3</c:v>
                </c:pt>
                <c:pt idx="7611">
                  <c:v>7.0198149961258E-3</c:v>
                </c:pt>
                <c:pt idx="7612">
                  <c:v>0.126230388385137</c:v>
                </c:pt>
                <c:pt idx="7613">
                  <c:v>2.7977192384585899E-2</c:v>
                </c:pt>
                <c:pt idx="7614">
                  <c:v>0.10002349025483</c:v>
                </c:pt>
                <c:pt idx="7615">
                  <c:v>6.6831825100005501E-2</c:v>
                </c:pt>
                <c:pt idx="7616">
                  <c:v>1.56765211428446E-2</c:v>
                </c:pt>
                <c:pt idx="7617">
                  <c:v>-5.2028901391356604E-3</c:v>
                </c:pt>
                <c:pt idx="7618">
                  <c:v>1.1232706224108199E-2</c:v>
                </c:pt>
                <c:pt idx="7619">
                  <c:v>1.55097031478266E-2</c:v>
                </c:pt>
                <c:pt idx="7620">
                  <c:v>-2.7831121422270101E-2</c:v>
                </c:pt>
                <c:pt idx="7621">
                  <c:v>-5.9986175382072203E-2</c:v>
                </c:pt>
                <c:pt idx="7622">
                  <c:v>3.45955516538754E-2</c:v>
                </c:pt>
                <c:pt idx="7623">
                  <c:v>3.1595612509177098E-2</c:v>
                </c:pt>
                <c:pt idx="7624">
                  <c:v>6.0343740247245897E-2</c:v>
                </c:pt>
                <c:pt idx="7625">
                  <c:v>-2.5271460137107099E-2</c:v>
                </c:pt>
                <c:pt idx="7626">
                  <c:v>-7.9285043467859501E-2</c:v>
                </c:pt>
                <c:pt idx="7627">
                  <c:v>-4.5991853866608597E-2</c:v>
                </c:pt>
                <c:pt idx="7628">
                  <c:v>-5.5480251073124202E-2</c:v>
                </c:pt>
                <c:pt idx="7629">
                  <c:v>-4.73593391070554E-2</c:v>
                </c:pt>
                <c:pt idx="7630">
                  <c:v>-7.1512141609227697E-2</c:v>
                </c:pt>
                <c:pt idx="7631">
                  <c:v>-9.4923157515314199E-3</c:v>
                </c:pt>
                <c:pt idx="7632">
                  <c:v>-4.0678912894770602E-2</c:v>
                </c:pt>
                <c:pt idx="7633">
                  <c:v>2.2766166008330001E-3</c:v>
                </c:pt>
                <c:pt idx="7634">
                  <c:v>1.26153030557789E-2</c:v>
                </c:pt>
                <c:pt idx="7635">
                  <c:v>3.4338269522681902E-2</c:v>
                </c:pt>
                <c:pt idx="7636">
                  <c:v>3.6213720392330201E-2</c:v>
                </c:pt>
                <c:pt idx="7637">
                  <c:v>3.2929473884802003E-2</c:v>
                </c:pt>
                <c:pt idx="7638">
                  <c:v>3.3976189715409798E-2</c:v>
                </c:pt>
                <c:pt idx="7639">
                  <c:v>2.1339232372146799E-2</c:v>
                </c:pt>
                <c:pt idx="7640">
                  <c:v>6.1192231428218197E-2</c:v>
                </c:pt>
                <c:pt idx="7641">
                  <c:v>9.0009402770572594E-2</c:v>
                </c:pt>
                <c:pt idx="7642">
                  <c:v>9.5913480845823906E-2</c:v>
                </c:pt>
                <c:pt idx="7643">
                  <c:v>0.100969555414051</c:v>
                </c:pt>
                <c:pt idx="7644">
                  <c:v>6.8635658546251296E-2</c:v>
                </c:pt>
                <c:pt idx="7645">
                  <c:v>0.10081422871847499</c:v>
                </c:pt>
                <c:pt idx="7646">
                  <c:v>0.10200874481238401</c:v>
                </c:pt>
                <c:pt idx="7647">
                  <c:v>0.11779382908986399</c:v>
                </c:pt>
                <c:pt idx="7648">
                  <c:v>0.11779382908986399</c:v>
                </c:pt>
                <c:pt idx="7649">
                  <c:v>0.14032464435036701</c:v>
                </c:pt>
                <c:pt idx="7650">
                  <c:v>0.14032464435036701</c:v>
                </c:pt>
                <c:pt idx="7651">
                  <c:v>0.15422620828920999</c:v>
                </c:pt>
                <c:pt idx="7652">
                  <c:v>0.16580179831695399</c:v>
                </c:pt>
                <c:pt idx="7653">
                  <c:v>0.17089002221674099</c:v>
                </c:pt>
                <c:pt idx="7654">
                  <c:v>0.17221029814293501</c:v>
                </c:pt>
                <c:pt idx="7655">
                  <c:v>0.153097030585402</c:v>
                </c:pt>
                <c:pt idx="7656">
                  <c:v>0.18322631896382599</c:v>
                </c:pt>
                <c:pt idx="7657">
                  <c:v>0.17420960423140999</c:v>
                </c:pt>
                <c:pt idx="7658">
                  <c:v>0.17420960423140999</c:v>
                </c:pt>
                <c:pt idx="7659">
                  <c:v>0.17742347556086099</c:v>
                </c:pt>
                <c:pt idx="7660">
                  <c:v>0.176074707009655</c:v>
                </c:pt>
                <c:pt idx="7661">
                  <c:v>0.18057958109776001</c:v>
                </c:pt>
                <c:pt idx="7662">
                  <c:v>0.18057958109776001</c:v>
                </c:pt>
                <c:pt idx="7663">
                  <c:v>0.160522942894778</c:v>
                </c:pt>
                <c:pt idx="7664">
                  <c:v>0.16875468226482099</c:v>
                </c:pt>
                <c:pt idx="7665">
                  <c:v>0.17823584569067399</c:v>
                </c:pt>
                <c:pt idx="7666">
                  <c:v>0.17779493328361701</c:v>
                </c:pt>
                <c:pt idx="7667">
                  <c:v>0.195049662549624</c:v>
                </c:pt>
                <c:pt idx="7668">
                  <c:v>0.18720900209813601</c:v>
                </c:pt>
                <c:pt idx="7669">
                  <c:v>0.16983689788486001</c:v>
                </c:pt>
                <c:pt idx="7670">
                  <c:v>0.169135642177626</c:v>
                </c:pt>
                <c:pt idx="7671">
                  <c:v>0.14299066415943701</c:v>
                </c:pt>
                <c:pt idx="7672">
                  <c:v>0.14369782436313999</c:v>
                </c:pt>
                <c:pt idx="7673">
                  <c:v>0.13656595637417401</c:v>
                </c:pt>
                <c:pt idx="7674">
                  <c:v>0.13585735654238401</c:v>
                </c:pt>
                <c:pt idx="7675">
                  <c:v>0.14786956493064601</c:v>
                </c:pt>
                <c:pt idx="7676">
                  <c:v>0.154551935292845</c:v>
                </c:pt>
                <c:pt idx="7677">
                  <c:v>0.21121358400700099</c:v>
                </c:pt>
                <c:pt idx="7678">
                  <c:v>0.20865083612716601</c:v>
                </c:pt>
                <c:pt idx="7679">
                  <c:v>0.189190152198698</c:v>
                </c:pt>
                <c:pt idx="7680">
                  <c:v>0.19790974602186501</c:v>
                </c:pt>
                <c:pt idx="7681">
                  <c:v>0.21622369529528801</c:v>
                </c:pt>
                <c:pt idx="7682">
                  <c:v>0.21622369529528801</c:v>
                </c:pt>
                <c:pt idx="7683">
                  <c:v>0.20985921379659001</c:v>
                </c:pt>
                <c:pt idx="7684">
                  <c:v>0.20985921379659001</c:v>
                </c:pt>
                <c:pt idx="7685">
                  <c:v>0.220571232437378</c:v>
                </c:pt>
                <c:pt idx="7686">
                  <c:v>0.220571232437378</c:v>
                </c:pt>
                <c:pt idx="7687">
                  <c:v>0.19703239795810801</c:v>
                </c:pt>
                <c:pt idx="7688">
                  <c:v>0.19703239795810801</c:v>
                </c:pt>
                <c:pt idx="7689">
                  <c:v>0.25393841254956601</c:v>
                </c:pt>
                <c:pt idx="7690">
                  <c:v>0.25393841254956601</c:v>
                </c:pt>
                <c:pt idx="7691">
                  <c:v>0.16232119793401001</c:v>
                </c:pt>
                <c:pt idx="7692">
                  <c:v>0.20293198331711099</c:v>
                </c:pt>
                <c:pt idx="7693">
                  <c:v>0.177633515313498</c:v>
                </c:pt>
                <c:pt idx="7694">
                  <c:v>0.199336726014369</c:v>
                </c:pt>
                <c:pt idx="7695">
                  <c:v>0.26605598971767203</c:v>
                </c:pt>
                <c:pt idx="7696">
                  <c:v>0.27088229027746202</c:v>
                </c:pt>
                <c:pt idx="7697">
                  <c:v>0.241604983087401</c:v>
                </c:pt>
                <c:pt idx="7698">
                  <c:v>0.23683223160202399</c:v>
                </c:pt>
                <c:pt idx="7699">
                  <c:v>0.25372720488946698</c:v>
                </c:pt>
                <c:pt idx="7700">
                  <c:v>0.24065169776025699</c:v>
                </c:pt>
                <c:pt idx="7701">
                  <c:v>0.24257958303916699</c:v>
                </c:pt>
                <c:pt idx="7702">
                  <c:v>0.194621178734151</c:v>
                </c:pt>
                <c:pt idx="7703">
                  <c:v>0.194621178734151</c:v>
                </c:pt>
                <c:pt idx="7704">
                  <c:v>0.194621178734151</c:v>
                </c:pt>
                <c:pt idx="7705">
                  <c:v>0.192650536808913</c:v>
                </c:pt>
                <c:pt idx="7706">
                  <c:v>1.3826568500407499E-2</c:v>
                </c:pt>
                <c:pt idx="7707">
                  <c:v>2.9274240553321899E-2</c:v>
                </c:pt>
                <c:pt idx="7708">
                  <c:v>-1.03523624393473E-2</c:v>
                </c:pt>
                <c:pt idx="7709">
                  <c:v>2.1966330033618101E-2</c:v>
                </c:pt>
                <c:pt idx="7710">
                  <c:v>-1.95023553219211E-2</c:v>
                </c:pt>
                <c:pt idx="7711">
                  <c:v>-7.2706824156564695E-2</c:v>
                </c:pt>
                <c:pt idx="7712">
                  <c:v>-8.3956335327599094E-2</c:v>
                </c:pt>
                <c:pt idx="7713">
                  <c:v>-1.9863161215352101E-2</c:v>
                </c:pt>
                <c:pt idx="7714">
                  <c:v>-4.3096036665788401E-2</c:v>
                </c:pt>
                <c:pt idx="7715">
                  <c:v>-4.3096036665788401E-2</c:v>
                </c:pt>
                <c:pt idx="7716">
                  <c:v>-8.1025778937921997E-3</c:v>
                </c:pt>
                <c:pt idx="7717">
                  <c:v>-2.6297815225267699E-2</c:v>
                </c:pt>
                <c:pt idx="7718">
                  <c:v>-3.17199453607259E-2</c:v>
                </c:pt>
                <c:pt idx="7719">
                  <c:v>-4.1022546642920599E-2</c:v>
                </c:pt>
                <c:pt idx="7720">
                  <c:v>-1.57927272278897E-2</c:v>
                </c:pt>
                <c:pt idx="7721">
                  <c:v>2.1563095326526401E-2</c:v>
                </c:pt>
                <c:pt idx="7722">
                  <c:v>2.8727908271195E-2</c:v>
                </c:pt>
                <c:pt idx="7723">
                  <c:v>-9.5288462134725995E-3</c:v>
                </c:pt>
                <c:pt idx="7724">
                  <c:v>-5.4590036135565498E-2</c:v>
                </c:pt>
                <c:pt idx="7725">
                  <c:v>-1.22381600070111E-2</c:v>
                </c:pt>
                <c:pt idx="7726">
                  <c:v>1.16107111190828E-2</c:v>
                </c:pt>
                <c:pt idx="7727">
                  <c:v>-1.71976147632639E-2</c:v>
                </c:pt>
                <c:pt idx="7728">
                  <c:v>1.23118251680414E-2</c:v>
                </c:pt>
                <c:pt idx="7729">
                  <c:v>1.20573243340782E-3</c:v>
                </c:pt>
                <c:pt idx="7730">
                  <c:v>4.80366611235159E-2</c:v>
                </c:pt>
                <c:pt idx="7731">
                  <c:v>4.9160047023993403E-2</c:v>
                </c:pt>
                <c:pt idx="7732">
                  <c:v>4.9971225298358402E-2</c:v>
                </c:pt>
                <c:pt idx="7733">
                  <c:v>-3.9972723625898203E-2</c:v>
                </c:pt>
                <c:pt idx="7734">
                  <c:v>-7.2276144409044701E-2</c:v>
                </c:pt>
                <c:pt idx="7735">
                  <c:v>-2.1909324814028502E-2</c:v>
                </c:pt>
                <c:pt idx="7736" formatCode="0.00E+00">
                  <c:v>-3.9943064550618202E-4</c:v>
                </c:pt>
                <c:pt idx="7737">
                  <c:v>-2.8487008117591799E-2</c:v>
                </c:pt>
                <c:pt idx="7738" formatCode="0.00E+00">
                  <c:v>-0.132949396892939</c:v>
                </c:pt>
                <c:pt idx="7739">
                  <c:v>-1.8776847705955699E-2</c:v>
                </c:pt>
                <c:pt idx="7740">
                  <c:v>-6.9369395524711205E-2</c:v>
                </c:pt>
                <c:pt idx="7741">
                  <c:v>-4.7922424150847499E-2</c:v>
                </c:pt>
                <c:pt idx="7742">
                  <c:v>-0.179190171636951</c:v>
                </c:pt>
                <c:pt idx="7743">
                  <c:v>-0.158016647117876</c:v>
                </c:pt>
                <c:pt idx="7744">
                  <c:v>-0.15232564187806399</c:v>
                </c:pt>
                <c:pt idx="7745">
                  <c:v>-0.107592136325942</c:v>
                </c:pt>
                <c:pt idx="7746">
                  <c:v>-0.112205530143188</c:v>
                </c:pt>
                <c:pt idx="7747">
                  <c:v>-0.17967736359028999</c:v>
                </c:pt>
                <c:pt idx="7748">
                  <c:v>-0.117530138152368</c:v>
                </c:pt>
                <c:pt idx="7749">
                  <c:v>-0.110627554685161</c:v>
                </c:pt>
                <c:pt idx="7750">
                  <c:v>-7.0526086483332306E-2</c:v>
                </c:pt>
                <c:pt idx="7751">
                  <c:v>3.7085695245592201E-2</c:v>
                </c:pt>
                <c:pt idx="7752">
                  <c:v>-3.8357565579786902E-2</c:v>
                </c:pt>
                <c:pt idx="7753" formatCode="0.00E+00">
                  <c:v>3.0087222163288602E-4</c:v>
                </c:pt>
                <c:pt idx="7754">
                  <c:v>-3.5586845554145E-2</c:v>
                </c:pt>
                <c:pt idx="7755" formatCode="0.00E+00">
                  <c:v>-1.4130914849191401E-2</c:v>
                </c:pt>
                <c:pt idx="7756">
                  <c:v>-1.4130914849191401E-2</c:v>
                </c:pt>
                <c:pt idx="7757">
                  <c:v>-2.4364484133583201E-3</c:v>
                </c:pt>
                <c:pt idx="7758">
                  <c:v>-6.1965724695441197E-2</c:v>
                </c:pt>
                <c:pt idx="7759">
                  <c:v>-0.110154614315067</c:v>
                </c:pt>
                <c:pt idx="7760">
                  <c:v>-0.16299847988510499</c:v>
                </c:pt>
                <c:pt idx="7761">
                  <c:v>-7.9933553236452001E-2</c:v>
                </c:pt>
                <c:pt idx="7762">
                  <c:v>-9.3619983077081401E-2</c:v>
                </c:pt>
                <c:pt idx="7763">
                  <c:v>-9.3619983077081401E-2</c:v>
                </c:pt>
                <c:pt idx="7764">
                  <c:v>-0.16016883944240501</c:v>
                </c:pt>
                <c:pt idx="7765">
                  <c:v>-9.3619983077081401E-2</c:v>
                </c:pt>
                <c:pt idx="7766">
                  <c:v>-0.15057605156059101</c:v>
                </c:pt>
                <c:pt idx="7767">
                  <c:v>-0.11281058987476</c:v>
                </c:pt>
                <c:pt idx="7768">
                  <c:v>-8.9314816474902595E-2</c:v>
                </c:pt>
                <c:pt idx="7769">
                  <c:v>-0.166755308770311</c:v>
                </c:pt>
                <c:pt idx="7770">
                  <c:v>-0.111055063998732</c:v>
                </c:pt>
                <c:pt idx="7771">
                  <c:v>-2.08829936013845E-2</c:v>
                </c:pt>
                <c:pt idx="7772">
                  <c:v>-3.7957155299425699E-2</c:v>
                </c:pt>
                <c:pt idx="7773">
                  <c:v>-2.20994831469161E-2</c:v>
                </c:pt>
                <c:pt idx="7774">
                  <c:v>-6.9179480415619804E-2</c:v>
                </c:pt>
                <c:pt idx="7775">
                  <c:v>-2.6214038830339299E-2</c:v>
                </c:pt>
                <c:pt idx="7776">
                  <c:v>-5.12336638383721E-2</c:v>
                </c:pt>
                <c:pt idx="7777">
                  <c:v>-6.6569083195919102E-2</c:v>
                </c:pt>
                <c:pt idx="7778">
                  <c:v>-7.89414474007816E-2</c:v>
                </c:pt>
                <c:pt idx="7779">
                  <c:v>-0.12080940966428801</c:v>
                </c:pt>
                <c:pt idx="7780">
                  <c:v>-7.9586678736863301E-2</c:v>
                </c:pt>
                <c:pt idx="7781">
                  <c:v>-4.8157407654755E-2</c:v>
                </c:pt>
                <c:pt idx="7782">
                  <c:v>-3.1018253196009399E-2</c:v>
                </c:pt>
                <c:pt idx="7783">
                  <c:v>9.4238993972424103E-3</c:v>
                </c:pt>
                <c:pt idx="7784">
                  <c:v>2.4416384905531201E-2</c:v>
                </c:pt>
                <c:pt idx="7785">
                  <c:v>2.4416384905531201E-2</c:v>
                </c:pt>
                <c:pt idx="7786">
                  <c:v>-2.9198845278044501E-3</c:v>
                </c:pt>
                <c:pt idx="7787">
                  <c:v>-1.8228332537510699E-2</c:v>
                </c:pt>
                <c:pt idx="7788">
                  <c:v>-8.2245403260552102E-2</c:v>
                </c:pt>
                <c:pt idx="7789">
                  <c:v>-5.4153633815008297E-2</c:v>
                </c:pt>
                <c:pt idx="7790">
                  <c:v>-4.9052862910408099E-2</c:v>
                </c:pt>
                <c:pt idx="7791">
                  <c:v>-4.5002136944991701E-2</c:v>
                </c:pt>
                <c:pt idx="7792">
                  <c:v>-0.10020506522340999</c:v>
                </c:pt>
                <c:pt idx="7793">
                  <c:v>-8.6862432959440294E-2</c:v>
                </c:pt>
                <c:pt idx="7794">
                  <c:v>-8.6862432959440503E-2</c:v>
                </c:pt>
                <c:pt idx="7795">
                  <c:v>-0.103857907453218</c:v>
                </c:pt>
                <c:pt idx="7796">
                  <c:v>-0.103857907453219</c:v>
                </c:pt>
                <c:pt idx="7797">
                  <c:v>-0.103459885291435</c:v>
                </c:pt>
                <c:pt idx="7798">
                  <c:v>-0.128145615711485</c:v>
                </c:pt>
                <c:pt idx="7799">
                  <c:v>-0.11286001581515701</c:v>
                </c:pt>
                <c:pt idx="7800">
                  <c:v>-0.13496692432907401</c:v>
                </c:pt>
                <c:pt idx="7801">
                  <c:v>-0.13496692432907401</c:v>
                </c:pt>
                <c:pt idx="7802">
                  <c:v>-7.9967143424761692E-3</c:v>
                </c:pt>
                <c:pt idx="7803">
                  <c:v>-2.01124741226004E-2</c:v>
                </c:pt>
                <c:pt idx="7804">
                  <c:v>-3.4788944602890302E-3</c:v>
                </c:pt>
                <c:pt idx="7805">
                  <c:v>-1.5621078385783501E-2</c:v>
                </c:pt>
                <c:pt idx="7806">
                  <c:v>2.75671473718304E-2</c:v>
                </c:pt>
                <c:pt idx="7807">
                  <c:v>1.6955443027573999E-2</c:v>
                </c:pt>
                <c:pt idx="7808">
                  <c:v>3.1445158557762198E-2</c:v>
                </c:pt>
                <c:pt idx="7809">
                  <c:v>2.2534065651072101E-2</c:v>
                </c:pt>
                <c:pt idx="7810">
                  <c:v>4.7830379996299098E-2</c:v>
                </c:pt>
                <c:pt idx="7811">
                  <c:v>3.0739515511996399E-2</c:v>
                </c:pt>
                <c:pt idx="7812">
                  <c:v>-4.5851599243058499E-3</c:v>
                </c:pt>
                <c:pt idx="7813">
                  <c:v>-4.5851599243058499E-3</c:v>
                </c:pt>
                <c:pt idx="7814">
                  <c:v>5.9296605674561798E-2</c:v>
                </c:pt>
                <c:pt idx="7815">
                  <c:v>5.18985111733785E-2</c:v>
                </c:pt>
                <c:pt idx="7816">
                  <c:v>4.2861831474867801E-2</c:v>
                </c:pt>
                <c:pt idx="7817">
                  <c:v>3.5527875906446703E-2</c:v>
                </c:pt>
                <c:pt idx="7818">
                  <c:v>4.3238154517004398E-2</c:v>
                </c:pt>
                <c:pt idx="7819">
                  <c:v>4.3238154517004398E-2</c:v>
                </c:pt>
                <c:pt idx="7820">
                  <c:v>5.9027274503644402E-2</c:v>
                </c:pt>
                <c:pt idx="7821">
                  <c:v>5.1173422740900601E-2</c:v>
                </c:pt>
                <c:pt idx="7822">
                  <c:v>5.9816164449074602E-2</c:v>
                </c:pt>
                <c:pt idx="7823">
                  <c:v>5.6283712706522299E-2</c:v>
                </c:pt>
                <c:pt idx="7824">
                  <c:v>3.6508241720231802E-2</c:v>
                </c:pt>
                <c:pt idx="7825">
                  <c:v>4.2331159959122497E-2</c:v>
                </c:pt>
                <c:pt idx="7826">
                  <c:v>7.9900596608240795E-2</c:v>
                </c:pt>
                <c:pt idx="7827">
                  <c:v>5.7712782403553896E-3</c:v>
                </c:pt>
                <c:pt idx="7828">
                  <c:v>4.2787152030332003E-2</c:v>
                </c:pt>
                <c:pt idx="7829">
                  <c:v>-8.1406257138943103E-2</c:v>
                </c:pt>
                <c:pt idx="7830">
                  <c:v>1.8162538572383299E-2</c:v>
                </c:pt>
                <c:pt idx="7831">
                  <c:v>1.99811415805786E-2</c:v>
                </c:pt>
                <c:pt idx="7832">
                  <c:v>5.62321361860613E-2</c:v>
                </c:pt>
                <c:pt idx="7833">
                  <c:v>7.2180341611991203E-2</c:v>
                </c:pt>
                <c:pt idx="7834">
                  <c:v>-3.1879306205313297E-2</c:v>
                </c:pt>
                <c:pt idx="7835">
                  <c:v>-4.79594744513447E-2</c:v>
                </c:pt>
                <c:pt idx="7836">
                  <c:v>0.152486014014278</c:v>
                </c:pt>
                <c:pt idx="7837">
                  <c:v>3.4567066311599298E-3</c:v>
                </c:pt>
                <c:pt idx="7838">
                  <c:v>2.4584286476613201E-2</c:v>
                </c:pt>
                <c:pt idx="7839">
                  <c:v>-3.46499467125682E-3</c:v>
                </c:pt>
                <c:pt idx="7840">
                  <c:v>4.1419418827925896E-3</c:v>
                </c:pt>
                <c:pt idx="7841">
                  <c:v>-5.8617028910215004E-3</c:v>
                </c:pt>
                <c:pt idx="7842">
                  <c:v>2.1814408131596699E-2</c:v>
                </c:pt>
                <c:pt idx="7843">
                  <c:v>4.6683102621330498E-2</c:v>
                </c:pt>
                <c:pt idx="7844">
                  <c:v>0.104774323141117</c:v>
                </c:pt>
                <c:pt idx="7845">
                  <c:v>4.65373508314166E-2</c:v>
                </c:pt>
                <c:pt idx="7846">
                  <c:v>6.8902785048145995E-2</c:v>
                </c:pt>
                <c:pt idx="7847" formatCode="0.00E+00">
                  <c:v>-2.9736630195187298E-4</c:v>
                </c:pt>
                <c:pt idx="7848">
                  <c:v>2.5179648260263698E-2</c:v>
                </c:pt>
                <c:pt idx="7849" formatCode="0.00E+00">
                  <c:v>6.0994217897249996E-3</c:v>
                </c:pt>
                <c:pt idx="7850">
                  <c:v>4.8905944107077798E-2</c:v>
                </c:pt>
                <c:pt idx="7851">
                  <c:v>4.9299492180066601E-2</c:v>
                </c:pt>
                <c:pt idx="7852">
                  <c:v>0.106436831574381</c:v>
                </c:pt>
                <c:pt idx="7853">
                  <c:v>-6.0082175305455898E-3</c:v>
                </c:pt>
                <c:pt idx="7854">
                  <c:v>-7.1675489678304496E-3</c:v>
                </c:pt>
                <c:pt idx="7855">
                  <c:v>1.4328499324312601E-2</c:v>
                </c:pt>
                <c:pt idx="7856">
                  <c:v>-2.57409883553434E-2</c:v>
                </c:pt>
                <c:pt idx="7857">
                  <c:v>-4.2298826240958397E-2</c:v>
                </c:pt>
                <c:pt idx="7858">
                  <c:v>-6.3323030411902098E-2</c:v>
                </c:pt>
                <c:pt idx="7859">
                  <c:v>-3.8256735973318502E-2</c:v>
                </c:pt>
                <c:pt idx="7860">
                  <c:v>-5.2840083167375998E-2</c:v>
                </c:pt>
                <c:pt idx="7861">
                  <c:v>5.0537224370119802E-2</c:v>
                </c:pt>
                <c:pt idx="7862">
                  <c:v>4.0607865214286699E-2</c:v>
                </c:pt>
                <c:pt idx="7863">
                  <c:v>9.9154762843609995E-2</c:v>
                </c:pt>
                <c:pt idx="7864">
                  <c:v>0.111738467894302</c:v>
                </c:pt>
                <c:pt idx="7865">
                  <c:v>0.13865457997802599</c:v>
                </c:pt>
                <c:pt idx="7866">
                  <c:v>0.130390238735585</c:v>
                </c:pt>
                <c:pt idx="7867">
                  <c:v>0.15333536561594099</c:v>
                </c:pt>
                <c:pt idx="7868">
                  <c:v>7.4540759275552898E-2</c:v>
                </c:pt>
                <c:pt idx="7869">
                  <c:v>0.16188416791009</c:v>
                </c:pt>
                <c:pt idx="7870">
                  <c:v>0.115951729158811</c:v>
                </c:pt>
                <c:pt idx="7871">
                  <c:v>0.13534742875522099</c:v>
                </c:pt>
                <c:pt idx="7872">
                  <c:v>0.13807384687049701</c:v>
                </c:pt>
                <c:pt idx="7873">
                  <c:v>0.13316524490783899</c:v>
                </c:pt>
                <c:pt idx="7874">
                  <c:v>0.103894839786923</c:v>
                </c:pt>
                <c:pt idx="7875">
                  <c:v>0.113387922520947</c:v>
                </c:pt>
                <c:pt idx="7876">
                  <c:v>0.116185198455325</c:v>
                </c:pt>
                <c:pt idx="7877">
                  <c:v>0.136309194137232</c:v>
                </c:pt>
                <c:pt idx="7878">
                  <c:v>0.12917303207681799</c:v>
                </c:pt>
                <c:pt idx="7879">
                  <c:v>0.156989970843358</c:v>
                </c:pt>
                <c:pt idx="7880">
                  <c:v>9.1696321987180196E-2</c:v>
                </c:pt>
                <c:pt idx="7881">
                  <c:v>0.112727705604434</c:v>
                </c:pt>
                <c:pt idx="7882">
                  <c:v>8.5992943036886996E-2</c:v>
                </c:pt>
                <c:pt idx="7883">
                  <c:v>7.2280253364817595E-2</c:v>
                </c:pt>
                <c:pt idx="7884">
                  <c:v>3.8912884239057297E-2</c:v>
                </c:pt>
                <c:pt idx="7885">
                  <c:v>5.06395435362441E-2</c:v>
                </c:pt>
                <c:pt idx="7886">
                  <c:v>4.3882326534409197E-2</c:v>
                </c:pt>
                <c:pt idx="7887">
                  <c:v>6.4400651879115298E-2</c:v>
                </c:pt>
                <c:pt idx="7888">
                  <c:v>3.9167397395122698E-2</c:v>
                </c:pt>
                <c:pt idx="7889">
                  <c:v>4.6081270479514103E-2</c:v>
                </c:pt>
                <c:pt idx="7890">
                  <c:v>5.6469095670334597E-2</c:v>
                </c:pt>
                <c:pt idx="7891">
                  <c:v>8.9315473951703001E-2</c:v>
                </c:pt>
                <c:pt idx="7892">
                  <c:v>8.9315473951703001E-2</c:v>
                </c:pt>
                <c:pt idx="7893">
                  <c:v>0.122743282738509</c:v>
                </c:pt>
                <c:pt idx="7894">
                  <c:v>0.13959567639939999</c:v>
                </c:pt>
                <c:pt idx="7895">
                  <c:v>0.15025526510898199</c:v>
                </c:pt>
                <c:pt idx="7896">
                  <c:v>0.16803607010378299</c:v>
                </c:pt>
                <c:pt idx="7897">
                  <c:v>0.149776365414067</c:v>
                </c:pt>
                <c:pt idx="7898">
                  <c:v>0.14403994178843901</c:v>
                </c:pt>
                <c:pt idx="7899">
                  <c:v>0.138515199053342</c:v>
                </c:pt>
                <c:pt idx="7900">
                  <c:v>-1.7939387995031301E-2</c:v>
                </c:pt>
                <c:pt idx="7901">
                  <c:v>3.9465876204245404E-3</c:v>
                </c:pt>
                <c:pt idx="7902">
                  <c:v>-1.3321314651461601E-2</c:v>
                </c:pt>
                <c:pt idx="7903">
                  <c:v>-2.7220877338136602E-3</c:v>
                </c:pt>
                <c:pt idx="7904">
                  <c:v>-1.1856361997257999E-2</c:v>
                </c:pt>
                <c:pt idx="7905">
                  <c:v>-1.4598189879769999E-2</c:v>
                </c:pt>
                <c:pt idx="7906">
                  <c:v>6.3560018783845804E-3</c:v>
                </c:pt>
                <c:pt idx="7907">
                  <c:v>9.5502379374143801E-3</c:v>
                </c:pt>
                <c:pt idx="7908">
                  <c:v>7.4478975336207398E-3</c:v>
                </c:pt>
                <c:pt idx="7909">
                  <c:v>6.7928853679001394E-2</c:v>
                </c:pt>
                <c:pt idx="7910">
                  <c:v>5.8477387286532699E-2</c:v>
                </c:pt>
                <c:pt idx="7911">
                  <c:v>7.3711072388085302E-2</c:v>
                </c:pt>
                <c:pt idx="7912">
                  <c:v>6.2953929835744202E-2</c:v>
                </c:pt>
                <c:pt idx="7913">
                  <c:v>0.15449589063834501</c:v>
                </c:pt>
                <c:pt idx="7914">
                  <c:v>0.16861087311410999</c:v>
                </c:pt>
                <c:pt idx="7915">
                  <c:v>0.16421077827974101</c:v>
                </c:pt>
                <c:pt idx="7916">
                  <c:v>0.18829677546926299</c:v>
                </c:pt>
                <c:pt idx="7917">
                  <c:v>0.22093885895502299</c:v>
                </c:pt>
                <c:pt idx="7918">
                  <c:v>0.202277567083511</c:v>
                </c:pt>
                <c:pt idx="7919">
                  <c:v>0.22931808533862</c:v>
                </c:pt>
                <c:pt idx="7920">
                  <c:v>0.1510610550798</c:v>
                </c:pt>
                <c:pt idx="7921">
                  <c:v>0.16460366432590801</c:v>
                </c:pt>
                <c:pt idx="7922">
                  <c:v>0.17589510997261801</c:v>
                </c:pt>
                <c:pt idx="7923">
                  <c:v>0.15600924037330099</c:v>
                </c:pt>
                <c:pt idx="7924">
                  <c:v>0.14506408570445201</c:v>
                </c:pt>
                <c:pt idx="7925">
                  <c:v>0.106050360584852</c:v>
                </c:pt>
                <c:pt idx="7926">
                  <c:v>0.14021446268726301</c:v>
                </c:pt>
                <c:pt idx="7927">
                  <c:v>0.16749355750310699</c:v>
                </c:pt>
                <c:pt idx="7928">
                  <c:v>0.17800971518907499</c:v>
                </c:pt>
                <c:pt idx="7929">
                  <c:v>0.186285691118006</c:v>
                </c:pt>
                <c:pt idx="7930">
                  <c:v>0.186285691118006</c:v>
                </c:pt>
                <c:pt idx="7931">
                  <c:v>0.186285691118006</c:v>
                </c:pt>
                <c:pt idx="7932">
                  <c:v>0.129827722821548</c:v>
                </c:pt>
                <c:pt idx="7933">
                  <c:v>0.16550580914087601</c:v>
                </c:pt>
                <c:pt idx="7934">
                  <c:v>0.13579914144760299</c:v>
                </c:pt>
                <c:pt idx="7935">
                  <c:v>0.18130174355086601</c:v>
                </c:pt>
                <c:pt idx="7936">
                  <c:v>0.17118584668829601</c:v>
                </c:pt>
                <c:pt idx="7937">
                  <c:v>0.18212616144218299</c:v>
                </c:pt>
                <c:pt idx="7938">
                  <c:v>0.206010756803331</c:v>
                </c:pt>
                <c:pt idx="7939">
                  <c:v>0.26935335612144001</c:v>
                </c:pt>
                <c:pt idx="7940">
                  <c:v>0.23090187940062001</c:v>
                </c:pt>
                <c:pt idx="7941">
                  <c:v>0.23090187940062001</c:v>
                </c:pt>
                <c:pt idx="7942">
                  <c:v>0.19447344224806701</c:v>
                </c:pt>
                <c:pt idx="7943">
                  <c:v>0.17982776770869099</c:v>
                </c:pt>
                <c:pt idx="7944">
                  <c:v>0.122666937279979</c:v>
                </c:pt>
                <c:pt idx="7945">
                  <c:v>0.175298060087762</c:v>
                </c:pt>
                <c:pt idx="7946">
                  <c:v>0.141512166834456</c:v>
                </c:pt>
                <c:pt idx="7947">
                  <c:v>0.10766312552710799</c:v>
                </c:pt>
                <c:pt idx="7948">
                  <c:v>9.5210579162742795E-2</c:v>
                </c:pt>
                <c:pt idx="7949">
                  <c:v>0.117745422855505</c:v>
                </c:pt>
                <c:pt idx="7950">
                  <c:v>0.117655176078892</c:v>
                </c:pt>
                <c:pt idx="7951">
                  <c:v>0.15048933793807501</c:v>
                </c:pt>
                <c:pt idx="7952">
                  <c:v>0.169884924025755</c:v>
                </c:pt>
                <c:pt idx="7953">
                  <c:v>0.29553449298145801</c:v>
                </c:pt>
                <c:pt idx="7954">
                  <c:v>0.32480439742584</c:v>
                </c:pt>
                <c:pt idx="7955">
                  <c:v>0.33029040397587001</c:v>
                </c:pt>
                <c:pt idx="7956">
                  <c:v>0.28439519990898798</c:v>
                </c:pt>
                <c:pt idx="7957">
                  <c:v>0.26852908343044901</c:v>
                </c:pt>
                <c:pt idx="7958">
                  <c:v>0.26493386851960299</c:v>
                </c:pt>
                <c:pt idx="7959">
                  <c:v>0.29819480912221002</c:v>
                </c:pt>
                <c:pt idx="7960">
                  <c:v>0.31896436244361198</c:v>
                </c:pt>
                <c:pt idx="7961">
                  <c:v>0.32698539099043</c:v>
                </c:pt>
                <c:pt idx="7962">
                  <c:v>0.32883809917429602</c:v>
                </c:pt>
                <c:pt idx="7963">
                  <c:v>0.32646415406510998</c:v>
                </c:pt>
                <c:pt idx="7964">
                  <c:v>0.35395565973382898</c:v>
                </c:pt>
                <c:pt idx="7965">
                  <c:v>0.35336044790920201</c:v>
                </c:pt>
                <c:pt idx="7966">
                  <c:v>1.46094442307178E-2</c:v>
                </c:pt>
                <c:pt idx="7967" formatCode="0.00E+00">
                  <c:v>-8.6712007041467299E-4</c:v>
                </c:pt>
                <c:pt idx="7968">
                  <c:v>3.6693824811197401E-2</c:v>
                </c:pt>
                <c:pt idx="7969" formatCode="0.00E+00">
                  <c:v>3.0405753135024999E-2</c:v>
                </c:pt>
                <c:pt idx="7970">
                  <c:v>3.0405753135024999E-2</c:v>
                </c:pt>
                <c:pt idx="7971">
                  <c:v>1.4901306753274999E-2</c:v>
                </c:pt>
                <c:pt idx="7972">
                  <c:v>5.88446828566868E-3</c:v>
                </c:pt>
                <c:pt idx="7973">
                  <c:v>-9.9682324690202294E-3</c:v>
                </c:pt>
                <c:pt idx="7974">
                  <c:v>-9.9682324690202294E-3</c:v>
                </c:pt>
                <c:pt idx="7975">
                  <c:v>2.62203603911252E-2</c:v>
                </c:pt>
                <c:pt idx="7976">
                  <c:v>6.1598027843048301E-3</c:v>
                </c:pt>
                <c:pt idx="7977">
                  <c:v>-1.41494247373517E-2</c:v>
                </c:pt>
                <c:pt idx="7978">
                  <c:v>-6.1867334711851402E-3</c:v>
                </c:pt>
                <c:pt idx="7979">
                  <c:v>1.51942096134787E-2</c:v>
                </c:pt>
                <c:pt idx="7980">
                  <c:v>4.8121157329410399E-3</c:v>
                </c:pt>
                <c:pt idx="7981">
                  <c:v>5.8640382602473701E-2</c:v>
                </c:pt>
                <c:pt idx="7982">
                  <c:v>9.1517550346991106E-2</c:v>
                </c:pt>
                <c:pt idx="7983">
                  <c:v>4.5836478026690199E-2</c:v>
                </c:pt>
                <c:pt idx="7984">
                  <c:v>3.8814129812050097E-2</c:v>
                </c:pt>
                <c:pt idx="7985">
                  <c:v>3.4839476300685103E-2</c:v>
                </c:pt>
                <c:pt idx="7986">
                  <c:v>-2.96108013528424E-2</c:v>
                </c:pt>
                <c:pt idx="7987">
                  <c:v>4.8923308704038299E-2</c:v>
                </c:pt>
                <c:pt idx="7988">
                  <c:v>4.05293061466101E-2</c:v>
                </c:pt>
                <c:pt idx="7989">
                  <c:v>7.5868259458396106E-2</c:v>
                </c:pt>
                <c:pt idx="7990">
                  <c:v>7.58682594583963E-2</c:v>
                </c:pt>
                <c:pt idx="7991">
                  <c:v>7.58682594583963E-2</c:v>
                </c:pt>
                <c:pt idx="7992">
                  <c:v>2.9710812157213599E-2</c:v>
                </c:pt>
                <c:pt idx="7993">
                  <c:v>0.12546964776424799</c:v>
                </c:pt>
                <c:pt idx="7994">
                  <c:v>0.124294318891205</c:v>
                </c:pt>
                <c:pt idx="7995">
                  <c:v>0.22120450018084001</c:v>
                </c:pt>
                <c:pt idx="7996">
                  <c:v>0.19575950364693101</c:v>
                </c:pt>
                <c:pt idx="7997">
                  <c:v>0.20124563761718001</c:v>
                </c:pt>
                <c:pt idx="7998">
                  <c:v>0.14804102773703301</c:v>
                </c:pt>
                <c:pt idx="7999">
                  <c:v>0.18968419559811101</c:v>
                </c:pt>
                <c:pt idx="8000">
                  <c:v>0.172110743247187</c:v>
                </c:pt>
                <c:pt idx="8001">
                  <c:v>0.19965005299402</c:v>
                </c:pt>
                <c:pt idx="8002">
                  <c:v>0.18776280070627099</c:v>
                </c:pt>
                <c:pt idx="8003">
                  <c:v>0.19594653754782901</c:v>
                </c:pt>
                <c:pt idx="8004">
                  <c:v>0.17619414075075099</c:v>
                </c:pt>
                <c:pt idx="8005">
                  <c:v>0.16946935848078301</c:v>
                </c:pt>
                <c:pt idx="8006">
                  <c:v>0.18307197990315699</c:v>
                </c:pt>
                <c:pt idx="8007">
                  <c:v>0.16949246811447299</c:v>
                </c:pt>
                <c:pt idx="8008">
                  <c:v>0.13864500532184401</c:v>
                </c:pt>
                <c:pt idx="8009">
                  <c:v>0.169645704962952</c:v>
                </c:pt>
                <c:pt idx="8010">
                  <c:v>0.16677337048131899</c:v>
                </c:pt>
                <c:pt idx="8011">
                  <c:v>0.180617331356172</c:v>
                </c:pt>
                <c:pt idx="8012">
                  <c:v>0.172691026906305</c:v>
                </c:pt>
                <c:pt idx="8013">
                  <c:v>0.16115394514623599</c:v>
                </c:pt>
                <c:pt idx="8014">
                  <c:v>0.210175374711009</c:v>
                </c:pt>
                <c:pt idx="8015">
                  <c:v>0.210175374711009</c:v>
                </c:pt>
                <c:pt idx="8016">
                  <c:v>0.22204022281240199</c:v>
                </c:pt>
                <c:pt idx="8017">
                  <c:v>0.225690556876145</c:v>
                </c:pt>
                <c:pt idx="8018">
                  <c:v>0.20136182025281199</c:v>
                </c:pt>
                <c:pt idx="8019">
                  <c:v>0.21133993478771901</c:v>
                </c:pt>
                <c:pt idx="8020">
                  <c:v>0.23977733238263099</c:v>
                </c:pt>
                <c:pt idx="8021">
                  <c:v>0.191927999996477</c:v>
                </c:pt>
                <c:pt idx="8022">
                  <c:v>0.191927999996477</c:v>
                </c:pt>
                <c:pt idx="8023">
                  <c:v>0.216603628294668</c:v>
                </c:pt>
                <c:pt idx="8024">
                  <c:v>0.33535522353956199</c:v>
                </c:pt>
                <c:pt idx="8025">
                  <c:v>0.283111838804608</c:v>
                </c:pt>
                <c:pt idx="8026">
                  <c:v>0.31134375313439899</c:v>
                </c:pt>
                <c:pt idx="8027">
                  <c:v>0.28902392401699301</c:v>
                </c:pt>
                <c:pt idx="8028">
                  <c:v>3.2015595920167499E-2</c:v>
                </c:pt>
                <c:pt idx="8029">
                  <c:v>8.3223773768330706E-2</c:v>
                </c:pt>
                <c:pt idx="8030">
                  <c:v>6.0189462968138298E-2</c:v>
                </c:pt>
                <c:pt idx="8031">
                  <c:v>6.0189462968138298E-2</c:v>
                </c:pt>
                <c:pt idx="8032">
                  <c:v>2.5774508851292999E-2</c:v>
                </c:pt>
                <c:pt idx="8033">
                  <c:v>4.7016481780630601E-2</c:v>
                </c:pt>
                <c:pt idx="8034">
                  <c:v>2.04084760607652E-2</c:v>
                </c:pt>
                <c:pt idx="8035">
                  <c:v>5.2279198522397997E-3</c:v>
                </c:pt>
                <c:pt idx="8036">
                  <c:v>-2.7728965446622102E-2</c:v>
                </c:pt>
                <c:pt idx="8037">
                  <c:v>1.2086184615667199E-2</c:v>
                </c:pt>
                <c:pt idx="8038">
                  <c:v>-1.42130009823291E-2</c:v>
                </c:pt>
                <c:pt idx="8039">
                  <c:v>6.4337161422136399E-2</c:v>
                </c:pt>
                <c:pt idx="8040">
                  <c:v>3.3241113419816497E-2</c:v>
                </c:pt>
                <c:pt idx="8041">
                  <c:v>4.6025601835101897E-2</c:v>
                </c:pt>
                <c:pt idx="8042">
                  <c:v>3.9494186826908001E-2</c:v>
                </c:pt>
                <c:pt idx="8043">
                  <c:v>3.9494186826908001E-2</c:v>
                </c:pt>
                <c:pt idx="8044">
                  <c:v>4.6025601835101897E-2</c:v>
                </c:pt>
                <c:pt idx="8045">
                  <c:v>4.9940627479453603E-2</c:v>
                </c:pt>
                <c:pt idx="8046">
                  <c:v>4.42588654385387E-2</c:v>
                </c:pt>
                <c:pt idx="8047" formatCode="0.00E+00">
                  <c:v>5.5363589936385695E-4</c:v>
                </c:pt>
                <c:pt idx="8048">
                  <c:v>-5.2188996800434498E-2</c:v>
                </c:pt>
                <c:pt idx="8049" formatCode="0.00E+00">
                  <c:v>-3.7900045137408901E-3</c:v>
                </c:pt>
                <c:pt idx="8050">
                  <c:v>-4.8509631033776403E-2</c:v>
                </c:pt>
                <c:pt idx="8051">
                  <c:v>-3.6546972588563598E-2</c:v>
                </c:pt>
                <c:pt idx="8052">
                  <c:v>-0.13272252221109901</c:v>
                </c:pt>
                <c:pt idx="8053">
                  <c:v>-0.118219922810526</c:v>
                </c:pt>
                <c:pt idx="8054">
                  <c:v>-0.11959444232310899</c:v>
                </c:pt>
                <c:pt idx="8055">
                  <c:v>-5.4230835803983503E-2</c:v>
                </c:pt>
                <c:pt idx="8056">
                  <c:v>-7.6127457479821095E-2</c:v>
                </c:pt>
                <c:pt idx="8057">
                  <c:v>-7.4911674425984107E-2</c:v>
                </c:pt>
                <c:pt idx="8058">
                  <c:v>-4.0742027942667298E-2</c:v>
                </c:pt>
                <c:pt idx="8059">
                  <c:v>-2.4707175474960499E-2</c:v>
                </c:pt>
                <c:pt idx="8060">
                  <c:v>-6.2249749340791603E-2</c:v>
                </c:pt>
                <c:pt idx="8061">
                  <c:v>4.6648953536052098E-2</c:v>
                </c:pt>
                <c:pt idx="8062">
                  <c:v>3.1701194050753001E-2</c:v>
                </c:pt>
                <c:pt idx="8063">
                  <c:v>6.2681387641959602E-2</c:v>
                </c:pt>
                <c:pt idx="8064">
                  <c:v>5.5840758687717602E-2</c:v>
                </c:pt>
                <c:pt idx="8065">
                  <c:v>0.107014013967123</c:v>
                </c:pt>
                <c:pt idx="8066">
                  <c:v>0.12665690531122201</c:v>
                </c:pt>
                <c:pt idx="8067">
                  <c:v>7.2679071722200506E-2</c:v>
                </c:pt>
                <c:pt idx="8068">
                  <c:v>-2.1606726348787301E-2</c:v>
                </c:pt>
                <c:pt idx="8069">
                  <c:v>-3.29470593949798E-2</c:v>
                </c:pt>
                <c:pt idx="8070">
                  <c:v>-6.6750457117054296E-2</c:v>
                </c:pt>
                <c:pt idx="8071">
                  <c:v>9.4351485245940392E-3</c:v>
                </c:pt>
                <c:pt idx="8072">
                  <c:v>-3.4357600193672198E-2</c:v>
                </c:pt>
                <c:pt idx="8073">
                  <c:v>-5.6357663258677004E-3</c:v>
                </c:pt>
                <c:pt idx="8074">
                  <c:v>-1.9011917413609799E-2</c:v>
                </c:pt>
                <c:pt idx="8075">
                  <c:v>-1.9011917413609799E-2</c:v>
                </c:pt>
                <c:pt idx="8076">
                  <c:v>-5.2770345618459301E-2</c:v>
                </c:pt>
                <c:pt idx="8077">
                  <c:v>-4.17014234102333E-2</c:v>
                </c:pt>
                <c:pt idx="8078">
                  <c:v>-5.1623482342062398E-2</c:v>
                </c:pt>
                <c:pt idx="8079">
                  <c:v>-4.6575205657369098E-2</c:v>
                </c:pt>
                <c:pt idx="8080">
                  <c:v>-2.61324083118534E-2</c:v>
                </c:pt>
                <c:pt idx="8081">
                  <c:v>6.9785222205655997E-3</c:v>
                </c:pt>
                <c:pt idx="8082">
                  <c:v>-1.63842390068282E-2</c:v>
                </c:pt>
                <c:pt idx="8083">
                  <c:v>-1.63842390068282E-2</c:v>
                </c:pt>
                <c:pt idx="8084" formatCode="0.00E+00">
                  <c:v>-7.2773413595039705E-4</c:v>
                </c:pt>
                <c:pt idx="8085">
                  <c:v>-2.7017448902754999E-2</c:v>
                </c:pt>
                <c:pt idx="8086" formatCode="0.00E+00">
                  <c:v>4.1487378217672701E-3</c:v>
                </c:pt>
                <c:pt idx="8087">
                  <c:v>-1.1098133729942899E-2</c:v>
                </c:pt>
                <c:pt idx="8088">
                  <c:v>8.5742871321417405E-2</c:v>
                </c:pt>
                <c:pt idx="8089">
                  <c:v>5.33989731655371E-2</c:v>
                </c:pt>
                <c:pt idx="8090">
                  <c:v>7.9428157560571505E-2</c:v>
                </c:pt>
                <c:pt idx="8091">
                  <c:v>3.8758866132476401E-2</c:v>
                </c:pt>
                <c:pt idx="8092">
                  <c:v>5.82780838246943E-2</c:v>
                </c:pt>
                <c:pt idx="8093">
                  <c:v>0.12165673902153699</c:v>
                </c:pt>
                <c:pt idx="8094">
                  <c:v>0.124460087607955</c:v>
                </c:pt>
                <c:pt idx="8095">
                  <c:v>5.3683735518519099E-2</c:v>
                </c:pt>
                <c:pt idx="8096">
                  <c:v>8.4995636594319801E-2</c:v>
                </c:pt>
                <c:pt idx="8097">
                  <c:v>6.5782927776199804E-2</c:v>
                </c:pt>
                <c:pt idx="8098">
                  <c:v>8.9694359496791803E-2</c:v>
                </c:pt>
                <c:pt idx="8099">
                  <c:v>2.5960628035667201E-2</c:v>
                </c:pt>
                <c:pt idx="8100">
                  <c:v>0.138292649396664</c:v>
                </c:pt>
                <c:pt idx="8101">
                  <c:v>3.3825983611845902E-3</c:v>
                </c:pt>
                <c:pt idx="8102">
                  <c:v>2.3510770112170301E-2</c:v>
                </c:pt>
                <c:pt idx="8103">
                  <c:v>7.9031256823966098E-2</c:v>
                </c:pt>
                <c:pt idx="8104">
                  <c:v>9.7728345954342696E-2</c:v>
                </c:pt>
                <c:pt idx="8105">
                  <c:v>9.7728345954342696E-2</c:v>
                </c:pt>
                <c:pt idx="8106">
                  <c:v>7.1279549282664501E-2</c:v>
                </c:pt>
                <c:pt idx="8107">
                  <c:v>3.5776523384940001E-2</c:v>
                </c:pt>
                <c:pt idx="8108">
                  <c:v>4.6152268357691303E-2</c:v>
                </c:pt>
                <c:pt idx="8109">
                  <c:v>8.89595708404433E-3</c:v>
                </c:pt>
                <c:pt idx="8110">
                  <c:v>1.2008555240698899E-3</c:v>
                </c:pt>
                <c:pt idx="8111">
                  <c:v>2.2585992923898499E-2</c:v>
                </c:pt>
                <c:pt idx="8112">
                  <c:v>2.2585992923898499E-2</c:v>
                </c:pt>
                <c:pt idx="8113" formatCode="0.00E+00">
                  <c:v>7.2773413595039705E-4</c:v>
                </c:pt>
                <c:pt idx="8114">
                  <c:v>-2.0545423926699301E-2</c:v>
                </c:pt>
                <c:pt idx="8115" formatCode="0.00E+00">
                  <c:v>-3.57561847841703E-3</c:v>
                </c:pt>
                <c:pt idx="8116">
                  <c:v>-4.35699749167342E-2</c:v>
                </c:pt>
                <c:pt idx="8117">
                  <c:v>-4.9735581040195799E-2</c:v>
                </c:pt>
                <c:pt idx="8118">
                  <c:v>-5.1956220594779598E-2</c:v>
                </c:pt>
                <c:pt idx="8119">
                  <c:v>3.9615165447295597E-2</c:v>
                </c:pt>
                <c:pt idx="8120">
                  <c:v>3.7981011375445899E-2</c:v>
                </c:pt>
                <c:pt idx="8121">
                  <c:v>6.7173068031800504E-3</c:v>
                </c:pt>
                <c:pt idx="8122">
                  <c:v>-3.5931096716477401E-2</c:v>
                </c:pt>
                <c:pt idx="8123">
                  <c:v>-8.2720223029000197E-3</c:v>
                </c:pt>
                <c:pt idx="8124">
                  <c:v>-7.88295512683467E-3</c:v>
                </c:pt>
                <c:pt idx="8125">
                  <c:v>6.1937022585649398E-2</c:v>
                </c:pt>
                <c:pt idx="8126">
                  <c:v>1.0684835021322199E-2</c:v>
                </c:pt>
                <c:pt idx="8127">
                  <c:v>6.3044236115696803E-3</c:v>
                </c:pt>
                <c:pt idx="8128">
                  <c:v>-4.7908053709056597E-2</c:v>
                </c:pt>
                <c:pt idx="8129">
                  <c:v>-6.7153034819391305E-2</c:v>
                </c:pt>
                <c:pt idx="8130">
                  <c:v>-4.1230104050069702E-2</c:v>
                </c:pt>
                <c:pt idx="8131">
                  <c:v>-2.6166896045286901E-2</c:v>
                </c:pt>
                <c:pt idx="8132">
                  <c:v>-4.6768288215535997E-2</c:v>
                </c:pt>
                <c:pt idx="8133">
                  <c:v>-6.3072179780863102E-3</c:v>
                </c:pt>
                <c:pt idx="8134">
                  <c:v>3.9832462977126198E-2</c:v>
                </c:pt>
                <c:pt idx="8135">
                  <c:v>8.0077823176694707E-2</c:v>
                </c:pt>
                <c:pt idx="8136">
                  <c:v>1.86057997939774E-2</c:v>
                </c:pt>
                <c:pt idx="8137">
                  <c:v>6.0306060974636401E-2</c:v>
                </c:pt>
                <c:pt idx="8138">
                  <c:v>5.16515050000756E-2</c:v>
                </c:pt>
                <c:pt idx="8139">
                  <c:v>0.16582794975432599</c:v>
                </c:pt>
                <c:pt idx="8140">
                  <c:v>0.19062008373643999</c:v>
                </c:pt>
                <c:pt idx="8141">
                  <c:v>0.16900718437772499</c:v>
                </c:pt>
                <c:pt idx="8142">
                  <c:v>0.123035442709238</c:v>
                </c:pt>
                <c:pt idx="8143">
                  <c:v>0.22797199338510099</c:v>
                </c:pt>
                <c:pt idx="8144">
                  <c:v>0.19913758193085199</c:v>
                </c:pt>
                <c:pt idx="8145">
                  <c:v>0.363318807186713</c:v>
                </c:pt>
                <c:pt idx="8146">
                  <c:v>0.35256492534171202</c:v>
                </c:pt>
                <c:pt idx="8147">
                  <c:v>0.36420682954921701</c:v>
                </c:pt>
                <c:pt idx="8148">
                  <c:v>0.36420682954921701</c:v>
                </c:pt>
                <c:pt idx="8149">
                  <c:v>0.36718190638494203</c:v>
                </c:pt>
                <c:pt idx="8150">
                  <c:v>0.41359587469672299</c:v>
                </c:pt>
                <c:pt idx="8151">
                  <c:v>0.38994959343434898</c:v>
                </c:pt>
                <c:pt idx="8152">
                  <c:v>-7.4602566056718401E-3</c:v>
                </c:pt>
                <c:pt idx="8153">
                  <c:v>3.2520044118827099E-2</c:v>
                </c:pt>
                <c:pt idx="8154">
                  <c:v>-4.4317766703634499E-2</c:v>
                </c:pt>
                <c:pt idx="8155">
                  <c:v>-2.9353534406929099E-2</c:v>
                </c:pt>
                <c:pt idx="8156">
                  <c:v>-2.6074338086371399E-2</c:v>
                </c:pt>
                <c:pt idx="8157">
                  <c:v>-2.3705540153007298E-3</c:v>
                </c:pt>
                <c:pt idx="8158">
                  <c:v>-2.2987583527524301E-2</c:v>
                </c:pt>
                <c:pt idx="8159">
                  <c:v>1.1578386655685301E-2</c:v>
                </c:pt>
                <c:pt idx="8160">
                  <c:v>-1.4910889994019299E-2</c:v>
                </c:pt>
                <c:pt idx="8161">
                  <c:v>-2.7756372851254402E-2</c:v>
                </c:pt>
                <c:pt idx="8162">
                  <c:v>-5.4940500634847102E-2</c:v>
                </c:pt>
                <c:pt idx="8163">
                  <c:v>-6.07371302973998E-2</c:v>
                </c:pt>
                <c:pt idx="8164">
                  <c:v>-0.113862889723893</c:v>
                </c:pt>
                <c:pt idx="8165">
                  <c:v>-0.102249004609823</c:v>
                </c:pt>
                <c:pt idx="8166">
                  <c:v>-9.9685044388967595E-2</c:v>
                </c:pt>
                <c:pt idx="8167">
                  <c:v>-7.5356643096348305E-2</c:v>
                </c:pt>
                <c:pt idx="8168">
                  <c:v>-0.104351699980444</c:v>
                </c:pt>
                <c:pt idx="8169">
                  <c:v>-5.7938439307340897E-2</c:v>
                </c:pt>
                <c:pt idx="8170">
                  <c:v>-6.4547690720645395E-2</c:v>
                </c:pt>
                <c:pt idx="8171">
                  <c:v>-6.4290332985310103E-2</c:v>
                </c:pt>
                <c:pt idx="8172">
                  <c:v>-8.2811885261727794E-2</c:v>
                </c:pt>
                <c:pt idx="8173">
                  <c:v>-6.1252824698184903E-2</c:v>
                </c:pt>
                <c:pt idx="8174">
                  <c:v>-5.5274215973927399E-2</c:v>
                </c:pt>
                <c:pt idx="8175">
                  <c:v>2.40124709916338E-2</c:v>
                </c:pt>
                <c:pt idx="8176">
                  <c:v>-3.1448554245556398E-2</c:v>
                </c:pt>
                <c:pt idx="8177">
                  <c:v>-7.4125007899243896E-3</c:v>
                </c:pt>
                <c:pt idx="8178">
                  <c:v>-1.10119659191001E-2</c:v>
                </c:pt>
                <c:pt idx="8179">
                  <c:v>-6.4210428786282102E-3</c:v>
                </c:pt>
                <c:pt idx="8180">
                  <c:v>-2.8213567411062599E-2</c:v>
                </c:pt>
                <c:pt idx="8181">
                  <c:v>-4.4620435887597197E-2</c:v>
                </c:pt>
                <c:pt idx="8182">
                  <c:v>-6.0199041518123497E-2</c:v>
                </c:pt>
                <c:pt idx="8183">
                  <c:v>-8.0352666798943095E-2</c:v>
                </c:pt>
                <c:pt idx="8184">
                  <c:v>9.4565822794479004E-3</c:v>
                </c:pt>
                <c:pt idx="8185">
                  <c:v>3.0723241734760199E-2</c:v>
                </c:pt>
                <c:pt idx="8186">
                  <c:v>-1.5075693418786999E-2</c:v>
                </c:pt>
                <c:pt idx="8187">
                  <c:v>9.1913814346875605E-3</c:v>
                </c:pt>
                <c:pt idx="8188">
                  <c:v>-2.34044358814786E-2</c:v>
                </c:pt>
                <c:pt idx="8189">
                  <c:v>4.53302610726165E-2</c:v>
                </c:pt>
                <c:pt idx="8190">
                  <c:v>2.15567101028213E-2</c:v>
                </c:pt>
                <c:pt idx="8191">
                  <c:v>5.04857714995103E-2</c:v>
                </c:pt>
                <c:pt idx="8192">
                  <c:v>2.7736160000177E-2</c:v>
                </c:pt>
                <c:pt idx="8193">
                  <c:v>4.4799712891489603E-2</c:v>
                </c:pt>
                <c:pt idx="8194">
                  <c:v>8.3209587891371006E-2</c:v>
                </c:pt>
                <c:pt idx="8195">
                  <c:v>8.1235995380457698E-2</c:v>
                </c:pt>
                <c:pt idx="8196">
                  <c:v>4.8981733533838501E-2</c:v>
                </c:pt>
                <c:pt idx="8197">
                  <c:v>0.150583472476569</c:v>
                </c:pt>
                <c:pt idx="8198">
                  <c:v>0.149104245621553</c:v>
                </c:pt>
                <c:pt idx="8199">
                  <c:v>0.12855020193344499</c:v>
                </c:pt>
                <c:pt idx="8200">
                  <c:v>0.12762996321078501</c:v>
                </c:pt>
                <c:pt idx="8201">
                  <c:v>0.11088972971102801</c:v>
                </c:pt>
                <c:pt idx="8202">
                  <c:v>0.114233041659898</c:v>
                </c:pt>
                <c:pt idx="8203">
                  <c:v>0.131530740604522</c:v>
                </c:pt>
                <c:pt idx="8204">
                  <c:v>0.17063312641514899</c:v>
                </c:pt>
                <c:pt idx="8205">
                  <c:v>0.22765222420326101</c:v>
                </c:pt>
                <c:pt idx="8206">
                  <c:v>0.18110226419941</c:v>
                </c:pt>
                <c:pt idx="8207">
                  <c:v>0.198976391746371</c:v>
                </c:pt>
                <c:pt idx="8208">
                  <c:v>0.14535457870780899</c:v>
                </c:pt>
                <c:pt idx="8209">
                  <c:v>0.17509930382620101</c:v>
                </c:pt>
                <c:pt idx="8210">
                  <c:v>0.22260412327527601</c:v>
                </c:pt>
                <c:pt idx="8211">
                  <c:v>0.16145360552003299</c:v>
                </c:pt>
                <c:pt idx="8212">
                  <c:v>8.2839005642378005E-2</c:v>
                </c:pt>
                <c:pt idx="8213">
                  <c:v>6.5443452878346894E-2</c:v>
                </c:pt>
                <c:pt idx="8214">
                  <c:v>5.2587193610249501E-2</c:v>
                </c:pt>
                <c:pt idx="8215">
                  <c:v>5.7327133189286603E-2</c:v>
                </c:pt>
                <c:pt idx="8216">
                  <c:v>-6.0786778016796899E-3</c:v>
                </c:pt>
                <c:pt idx="8217">
                  <c:v>5.8939990318724799E-3</c:v>
                </c:pt>
                <c:pt idx="8218">
                  <c:v>2.4085543815443901E-2</c:v>
                </c:pt>
                <c:pt idx="8219">
                  <c:v>2.4085543815443901E-2</c:v>
                </c:pt>
                <c:pt idx="8220" formatCode="0.00E+00">
                  <c:v>7.1675105145030296E-4</c:v>
                </c:pt>
                <c:pt idx="8221">
                  <c:v>-3.0999107080873198E-2</c:v>
                </c:pt>
                <c:pt idx="8222" formatCode="0.00E+00">
                  <c:v>1.67781889896663E-2</c:v>
                </c:pt>
                <c:pt idx="8223">
                  <c:v>-1.9781942166008301E-2</c:v>
                </c:pt>
                <c:pt idx="8224">
                  <c:v>-2.68280867152728E-2</c:v>
                </c:pt>
                <c:pt idx="8225">
                  <c:v>-2.68280867152728E-2</c:v>
                </c:pt>
                <c:pt idx="8226">
                  <c:v>-1.09070145219576E-2</c:v>
                </c:pt>
                <c:pt idx="8227">
                  <c:v>-3.1751053609496198E-2</c:v>
                </c:pt>
                <c:pt idx="8228">
                  <c:v>2.46842985534079E-2</c:v>
                </c:pt>
                <c:pt idx="8229">
                  <c:v>2.9197556567704001E-2</c:v>
                </c:pt>
                <c:pt idx="8230">
                  <c:v>6.6299166294968098E-2</c:v>
                </c:pt>
                <c:pt idx="8231">
                  <c:v>5.4369509128462799E-2</c:v>
                </c:pt>
                <c:pt idx="8232">
                  <c:v>4.8440143609522701E-2</c:v>
                </c:pt>
                <c:pt idx="8233" formatCode="0.00E+00">
                  <c:v>-6.8302707484479898E-4</c:v>
                </c:pt>
                <c:pt idx="8234">
                  <c:v>4.6247185543569498E-2</c:v>
                </c:pt>
                <c:pt idx="8235" formatCode="0.00E+00">
                  <c:v>-2.9092675027742E-3</c:v>
                </c:pt>
                <c:pt idx="8236">
                  <c:v>3.8848812797116897E-2</c:v>
                </c:pt>
                <c:pt idx="8237">
                  <c:v>9.8390095906624106E-3</c:v>
                </c:pt>
                <c:pt idx="8238">
                  <c:v>3.5381241736573699E-2</c:v>
                </c:pt>
                <c:pt idx="8239">
                  <c:v>1.0250799067786E-2</c:v>
                </c:pt>
                <c:pt idx="8240">
                  <c:v>3.8972755125615099E-2</c:v>
                </c:pt>
                <c:pt idx="8241">
                  <c:v>9.8390095906624106E-3</c:v>
                </c:pt>
                <c:pt idx="8242">
                  <c:v>-3.8333962368286502E-3</c:v>
                </c:pt>
                <c:pt idx="8243">
                  <c:v>-1.3251797495157499E-2</c:v>
                </c:pt>
                <c:pt idx="8244">
                  <c:v>-3.55067438811347E-2</c:v>
                </c:pt>
                <c:pt idx="8245">
                  <c:v>-5.04425554168315E-2</c:v>
                </c:pt>
                <c:pt idx="8246">
                  <c:v>-7.35883772675021E-2</c:v>
                </c:pt>
                <c:pt idx="8247">
                  <c:v>-2.1631856861962E-2</c:v>
                </c:pt>
                <c:pt idx="8248">
                  <c:v>1.7730392513993099E-2</c:v>
                </c:pt>
                <c:pt idx="8249">
                  <c:v>1.1137283850222999E-2</c:v>
                </c:pt>
                <c:pt idx="8250">
                  <c:v>-3.42498275832432E-2</c:v>
                </c:pt>
                <c:pt idx="8251">
                  <c:v>-2.16434755846577E-2</c:v>
                </c:pt>
                <c:pt idx="8252">
                  <c:v>-2.3650789788371498E-2</c:v>
                </c:pt>
                <c:pt idx="8253">
                  <c:v>-1.3843260325807599E-2</c:v>
                </c:pt>
                <c:pt idx="8254">
                  <c:v>-3.2400437172877397E-2</c:v>
                </c:pt>
                <c:pt idx="8255">
                  <c:v>3.1968082394850899E-3</c:v>
                </c:pt>
                <c:pt idx="8256">
                  <c:v>7.3052933782966095E-2</c:v>
                </c:pt>
                <c:pt idx="8257">
                  <c:v>4.1381760097048699E-2</c:v>
                </c:pt>
                <c:pt idx="8258">
                  <c:v>1.3973381468384001E-3</c:v>
                </c:pt>
                <c:pt idx="8259">
                  <c:v>1.94035267304337E-2</c:v>
                </c:pt>
                <c:pt idx="8260">
                  <c:v>2.6400794316245799E-3</c:v>
                </c:pt>
                <c:pt idx="8261" formatCode="0.00E+00">
                  <c:v>-8.6313540143767499E-4</c:v>
                </c:pt>
                <c:pt idx="8262">
                  <c:v>-7.4391968655316198E-3</c:v>
                </c:pt>
                <c:pt idx="8263" formatCode="0.00E+00">
                  <c:v>1.33641273994955E-4</c:v>
                </c:pt>
                <c:pt idx="8264">
                  <c:v>-2.8213538342236602E-3</c:v>
                </c:pt>
                <c:pt idx="8265" formatCode="0.00E+00">
                  <c:v>-1.5922218374145598E-2</c:v>
                </c:pt>
                <c:pt idx="8266">
                  <c:v>1.38527923598843E-2</c:v>
                </c:pt>
                <c:pt idx="8267">
                  <c:v>4.0395951581721601E-2</c:v>
                </c:pt>
                <c:pt idx="8268">
                  <c:v>3.7822391231496097E-2</c:v>
                </c:pt>
                <c:pt idx="8269">
                  <c:v>1.9578774197379401E-2</c:v>
                </c:pt>
                <c:pt idx="8270">
                  <c:v>1.01780158524269E-2</c:v>
                </c:pt>
                <c:pt idx="8271">
                  <c:v>8.3208937651948409E-3</c:v>
                </c:pt>
                <c:pt idx="8272">
                  <c:v>3.0903701581297099E-2</c:v>
                </c:pt>
                <c:pt idx="8273">
                  <c:v>7.3040116994440504E-2</c:v>
                </c:pt>
                <c:pt idx="8274">
                  <c:v>0.10214727691624299</c:v>
                </c:pt>
                <c:pt idx="8275">
                  <c:v>9.2294873377517503E-2</c:v>
                </c:pt>
                <c:pt idx="8276">
                  <c:v>2.72558106396396E-2</c:v>
                </c:pt>
                <c:pt idx="8277">
                  <c:v>3.5099848835254903E-2</c:v>
                </c:pt>
                <c:pt idx="8278">
                  <c:v>4.70659163753595E-2</c:v>
                </c:pt>
                <c:pt idx="8279">
                  <c:v>6.6593186026107698E-2</c:v>
                </c:pt>
                <c:pt idx="8280">
                  <c:v>0.13560165698012</c:v>
                </c:pt>
                <c:pt idx="8281">
                  <c:v>7.5670982697113504E-2</c:v>
                </c:pt>
                <c:pt idx="8282">
                  <c:v>7.0303267002913297E-2</c:v>
                </c:pt>
                <c:pt idx="8283">
                  <c:v>7.4247510049262097E-2</c:v>
                </c:pt>
                <c:pt idx="8284">
                  <c:v>4.2665272364105597E-2</c:v>
                </c:pt>
                <c:pt idx="8285">
                  <c:v>3.6180006088134098E-2</c:v>
                </c:pt>
                <c:pt idx="8286">
                  <c:v>0.10558213008615799</c:v>
                </c:pt>
                <c:pt idx="8287">
                  <c:v>7.2013108225700895E-2</c:v>
                </c:pt>
                <c:pt idx="8288">
                  <c:v>9.4121550397277196E-2</c:v>
                </c:pt>
                <c:pt idx="8289">
                  <c:v>3.2478833927996401E-2</c:v>
                </c:pt>
                <c:pt idx="8290">
                  <c:v>3.6801977444273798E-2</c:v>
                </c:pt>
                <c:pt idx="8291">
                  <c:v>2.2270019429192E-2</c:v>
                </c:pt>
                <c:pt idx="8292">
                  <c:v>5.2049929686053204E-3</c:v>
                </c:pt>
                <c:pt idx="8293">
                  <c:v>-1.3711080362287E-2</c:v>
                </c:pt>
                <c:pt idx="8294">
                  <c:v>9.0336864285371892E-3</c:v>
                </c:pt>
                <c:pt idx="8295">
                  <c:v>2.3732435093952699E-2</c:v>
                </c:pt>
                <c:pt idx="8296">
                  <c:v>-3.09144635404934E-2</c:v>
                </c:pt>
                <c:pt idx="8297">
                  <c:v>-3.1785300948046803E-2</c:v>
                </c:pt>
                <c:pt idx="8298">
                  <c:v>2.3052561835154001E-2</c:v>
                </c:pt>
                <c:pt idx="8299">
                  <c:v>-7.0678557475634101E-3</c:v>
                </c:pt>
                <c:pt idx="8300">
                  <c:v>5.9055668716587696E-3</c:v>
                </c:pt>
                <c:pt idx="8301">
                  <c:v>3.17382937677472E-2</c:v>
                </c:pt>
                <c:pt idx="8302">
                  <c:v>2.58389062461634E-2</c:v>
                </c:pt>
                <c:pt idx="8303">
                  <c:v>1.8061024801526899E-2</c:v>
                </c:pt>
                <c:pt idx="8304">
                  <c:v>-6.1490449424810301E-3</c:v>
                </c:pt>
                <c:pt idx="8305">
                  <c:v>-3.5905932340791501E-2</c:v>
                </c:pt>
                <c:pt idx="8306">
                  <c:v>-1.9435016606506199E-2</c:v>
                </c:pt>
                <c:pt idx="8307">
                  <c:v>-1.40030070749439E-2</c:v>
                </c:pt>
                <c:pt idx="8308">
                  <c:v>1.5557690378684401E-2</c:v>
                </c:pt>
                <c:pt idx="8309">
                  <c:v>-1.33749672392913E-2</c:v>
                </c:pt>
                <c:pt idx="8310">
                  <c:v>-3.2404611361138702E-2</c:v>
                </c:pt>
                <c:pt idx="8311">
                  <c:v>-6.8066917352256296E-3</c:v>
                </c:pt>
                <c:pt idx="8312">
                  <c:v>6.5859017847678697E-2</c:v>
                </c:pt>
                <c:pt idx="8313">
                  <c:v>1.12554505758506E-2</c:v>
                </c:pt>
                <c:pt idx="8314">
                  <c:v>4.5054314122130401E-2</c:v>
                </c:pt>
                <c:pt idx="8315">
                  <c:v>1.22016095434482E-2</c:v>
                </c:pt>
                <c:pt idx="8316">
                  <c:v>3.9970097687233898E-2</c:v>
                </c:pt>
                <c:pt idx="8317">
                  <c:v>-1.67804178354404E-2</c:v>
                </c:pt>
                <c:pt idx="8318">
                  <c:v>4.1636180041832997E-2</c:v>
                </c:pt>
                <c:pt idx="8319">
                  <c:v>9.4971175019967699E-2</c:v>
                </c:pt>
                <c:pt idx="8320">
                  <c:v>0.13727248785069801</c:v>
                </c:pt>
                <c:pt idx="8321">
                  <c:v>3.1507832691527897E-2</c:v>
                </c:pt>
                <c:pt idx="8322">
                  <c:v>4.2808450825921399E-2</c:v>
                </c:pt>
                <c:pt idx="8323">
                  <c:v>6.0269514761687799E-2</c:v>
                </c:pt>
                <c:pt idx="8324">
                  <c:v>7.2463256381039398E-2</c:v>
                </c:pt>
                <c:pt idx="8325">
                  <c:v>3.2469189518815798E-2</c:v>
                </c:pt>
                <c:pt idx="8326">
                  <c:v>0.111880720030811</c:v>
                </c:pt>
                <c:pt idx="8327">
                  <c:v>0.119286948478076</c:v>
                </c:pt>
                <c:pt idx="8328">
                  <c:v>0.188485365872963</c:v>
                </c:pt>
                <c:pt idx="8329">
                  <c:v>0.170044687812863</c:v>
                </c:pt>
                <c:pt idx="8330">
                  <c:v>0.16314334775855599</c:v>
                </c:pt>
                <c:pt idx="8331">
                  <c:v>0.13553234038530901</c:v>
                </c:pt>
                <c:pt idx="8332">
                  <c:v>0.14739483017431901</c:v>
                </c:pt>
                <c:pt idx="8333">
                  <c:v>-1.9622235803941498E-2</c:v>
                </c:pt>
                <c:pt idx="8334">
                  <c:v>2.4844085174600102E-3</c:v>
                </c:pt>
                <c:pt idx="8335">
                  <c:v>-1.26561876251887E-2</c:v>
                </c:pt>
                <c:pt idx="8336">
                  <c:v>9.6444975327785107E-3</c:v>
                </c:pt>
                <c:pt idx="8337">
                  <c:v>1.7686490309624901E-2</c:v>
                </c:pt>
                <c:pt idx="8338">
                  <c:v>1.73822916549351E-2</c:v>
                </c:pt>
                <c:pt idx="8339">
                  <c:v>1.0451349087644699E-2</c:v>
                </c:pt>
                <c:pt idx="8340">
                  <c:v>1.7860200292147899E-2</c:v>
                </c:pt>
                <c:pt idx="8341">
                  <c:v>2.46881041043014E-2</c:v>
                </c:pt>
                <c:pt idx="8342">
                  <c:v>4.7390528256811601E-2</c:v>
                </c:pt>
                <c:pt idx="8343">
                  <c:v>3.7616939699189597E-2</c:v>
                </c:pt>
                <c:pt idx="8344">
                  <c:v>5.7934008853637899E-2</c:v>
                </c:pt>
                <c:pt idx="8345">
                  <c:v>4.2168320676182702E-2</c:v>
                </c:pt>
                <c:pt idx="8346">
                  <c:v>5.8558064214742502E-2</c:v>
                </c:pt>
                <c:pt idx="8347">
                  <c:v>3.4099021727801403E-2</c:v>
                </c:pt>
                <c:pt idx="8348">
                  <c:v>5.3402878375467401E-2</c:v>
                </c:pt>
                <c:pt idx="8349">
                  <c:v>1.6881884063199001E-2</c:v>
                </c:pt>
                <c:pt idx="8350">
                  <c:v>8.2278399918566503E-2</c:v>
                </c:pt>
                <c:pt idx="8351">
                  <c:v>1.9978571138465399E-2</c:v>
                </c:pt>
                <c:pt idx="8352">
                  <c:v>8.8227594053433098E-2</c:v>
                </c:pt>
                <c:pt idx="8353">
                  <c:v>4.3376652874858201E-2</c:v>
                </c:pt>
                <c:pt idx="8354">
                  <c:v>0.109463073947013</c:v>
                </c:pt>
                <c:pt idx="8355">
                  <c:v>5.2058102100152701E-2</c:v>
                </c:pt>
                <c:pt idx="8356">
                  <c:v>9.3890711956040998E-2</c:v>
                </c:pt>
                <c:pt idx="8357">
                  <c:v>0.12512814881460299</c:v>
                </c:pt>
                <c:pt idx="8358">
                  <c:v>0.19870760288744099</c:v>
                </c:pt>
                <c:pt idx="8359">
                  <c:v>0.17132593218696901</c:v>
                </c:pt>
                <c:pt idx="8360">
                  <c:v>0.17132593218696901</c:v>
                </c:pt>
                <c:pt idx="8361">
                  <c:v>0.143073206356957</c:v>
                </c:pt>
                <c:pt idx="8362">
                  <c:v>0.228476786622687</c:v>
                </c:pt>
                <c:pt idx="8363">
                  <c:v>0.16585878857608899</c:v>
                </c:pt>
                <c:pt idx="8364">
                  <c:v>0.17816377249808599</c:v>
                </c:pt>
                <c:pt idx="8365">
                  <c:v>0.17066624540359601</c:v>
                </c:pt>
                <c:pt idx="8366">
                  <c:v>0.225908151697648</c:v>
                </c:pt>
                <c:pt idx="8367">
                  <c:v>0.216017123325458</c:v>
                </c:pt>
                <c:pt idx="8368">
                  <c:v>0.337805383465276</c:v>
                </c:pt>
                <c:pt idx="8369">
                  <c:v>0.30638143965098602</c:v>
                </c:pt>
                <c:pt idx="8370">
                  <c:v>0.29958281507467099</c:v>
                </c:pt>
                <c:pt idx="8371">
                  <c:v>-2.09985812844837E-3</c:v>
                </c:pt>
                <c:pt idx="8372">
                  <c:v>-7.3774670829218597E-2</c:v>
                </c:pt>
                <c:pt idx="8373">
                  <c:v>1.9601333370369198E-3</c:v>
                </c:pt>
                <c:pt idx="8374">
                  <c:v>-1.2475867177228201E-2</c:v>
                </c:pt>
                <c:pt idx="8375">
                  <c:v>9.7197319646197003E-2</c:v>
                </c:pt>
                <c:pt idx="8376">
                  <c:v>0.121136248847172</c:v>
                </c:pt>
                <c:pt idx="8377">
                  <c:v>0.151645787494086</c:v>
                </c:pt>
                <c:pt idx="8378">
                  <c:v>0.10639296249062299</c:v>
                </c:pt>
                <c:pt idx="8379">
                  <c:v>0.107805467532501</c:v>
                </c:pt>
                <c:pt idx="8380">
                  <c:v>0.13342993548006399</c:v>
                </c:pt>
                <c:pt idx="8381">
                  <c:v>0.181998358090671</c:v>
                </c:pt>
                <c:pt idx="8382">
                  <c:v>7.4822339061922205E-2</c:v>
                </c:pt>
                <c:pt idx="8383">
                  <c:v>9.3167686965211299E-2</c:v>
                </c:pt>
                <c:pt idx="8384">
                  <c:v>7.5624647943402998E-2</c:v>
                </c:pt>
                <c:pt idx="8385">
                  <c:v>0.153759825217264</c:v>
                </c:pt>
                <c:pt idx="8386">
                  <c:v>0.13303600695131601</c:v>
                </c:pt>
                <c:pt idx="8387">
                  <c:v>0.14554780216428601</c:v>
                </c:pt>
                <c:pt idx="8388">
                  <c:v>0.10571748630137701</c:v>
                </c:pt>
                <c:pt idx="8389">
                  <c:v>0.12668146333230401</c:v>
                </c:pt>
                <c:pt idx="8390">
                  <c:v>9.15423819750662E-2</c:v>
                </c:pt>
                <c:pt idx="8391">
                  <c:v>0.122808614239762</c:v>
                </c:pt>
                <c:pt idx="8392">
                  <c:v>8.6547819638809795E-2</c:v>
                </c:pt>
                <c:pt idx="8393">
                  <c:v>0.13826997875800101</c:v>
                </c:pt>
                <c:pt idx="8394">
                  <c:v>7.5005370201090202E-2</c:v>
                </c:pt>
                <c:pt idx="8395">
                  <c:v>0.105799954891252</c:v>
                </c:pt>
                <c:pt idx="8396">
                  <c:v>8.3510563415597899E-2</c:v>
                </c:pt>
                <c:pt idx="8397">
                  <c:v>9.1485161442915505E-2</c:v>
                </c:pt>
                <c:pt idx="8398">
                  <c:v>6.00649939338566E-2</c:v>
                </c:pt>
                <c:pt idx="8399">
                  <c:v>0.103609295158402</c:v>
                </c:pt>
                <c:pt idx="8400">
                  <c:v>8.2047825434965693E-2</c:v>
                </c:pt>
                <c:pt idx="8401">
                  <c:v>4.6641434451398102E-2</c:v>
                </c:pt>
                <c:pt idx="8402">
                  <c:v>0</c:v>
                </c:pt>
                <c:pt idx="8403">
                  <c:v>-5.3724459005797899E-2</c:v>
                </c:pt>
                <c:pt idx="8404">
                  <c:v>-3.25190133606785E-2</c:v>
                </c:pt>
                <c:pt idx="8405">
                  <c:v>-1.9582625544660899E-2</c:v>
                </c:pt>
                <c:pt idx="8406">
                  <c:v>-6.5242322913059399E-3</c:v>
                </c:pt>
                <c:pt idx="8407">
                  <c:v>1.0280200895164101E-2</c:v>
                </c:pt>
                <c:pt idx="8408">
                  <c:v>8.1097021685150299E-3</c:v>
                </c:pt>
                <c:pt idx="8409">
                  <c:v>2.0818753925790599E-2</c:v>
                </c:pt>
                <c:pt idx="8410">
                  <c:v>4.8394786808222998E-2</c:v>
                </c:pt>
                <c:pt idx="8411">
                  <c:v>-1.2839002965935001E-2</c:v>
                </c:pt>
                <c:pt idx="8412">
                  <c:v>0.111580488203228</c:v>
                </c:pt>
                <c:pt idx="8413">
                  <c:v>3.0438833136508098E-2</c:v>
                </c:pt>
                <c:pt idx="8414">
                  <c:v>0.115819543678572</c:v>
                </c:pt>
                <c:pt idx="8415">
                  <c:v>3.50808814830929E-2</c:v>
                </c:pt>
                <c:pt idx="8416">
                  <c:v>0.115819543678572</c:v>
                </c:pt>
                <c:pt idx="8417">
                  <c:v>3.50808814830929E-2</c:v>
                </c:pt>
                <c:pt idx="8418">
                  <c:v>0.120018338315155</c:v>
                </c:pt>
                <c:pt idx="8419">
                  <c:v>3.9678691394584298E-2</c:v>
                </c:pt>
                <c:pt idx="8420">
                  <c:v>0.12224146710329099</c:v>
                </c:pt>
                <c:pt idx="8421">
                  <c:v>4.2113025637812801E-2</c:v>
                </c:pt>
                <c:pt idx="8422">
                  <c:v>0.12925402636608899</c:v>
                </c:pt>
                <c:pt idx="8423">
                  <c:v>4.9791529534987999E-2</c:v>
                </c:pt>
                <c:pt idx="8424">
                  <c:v>0.13053317358868199</c:v>
                </c:pt>
                <c:pt idx="8425">
                  <c:v>5.1192105476977903E-2</c:v>
                </c:pt>
                <c:pt idx="8426">
                  <c:v>0.13053317358868199</c:v>
                </c:pt>
                <c:pt idx="8427">
                  <c:v>5.1192105476977903E-2</c:v>
                </c:pt>
                <c:pt idx="8428">
                  <c:v>0.13481532465764601</c:v>
                </c:pt>
                <c:pt idx="8429">
                  <c:v>5.5880657818205802E-2</c:v>
                </c:pt>
                <c:pt idx="8430">
                  <c:v>0.13896369473081199</c:v>
                </c:pt>
                <c:pt idx="8431">
                  <c:v>6.04225843936812E-2</c:v>
                </c:pt>
                <c:pt idx="8432">
                  <c:v>0.15725657401496701</c:v>
                </c:pt>
                <c:pt idx="8433">
                  <c:v>0.10488608722152799</c:v>
                </c:pt>
                <c:pt idx="8434">
                  <c:v>0.118189005248201</c:v>
                </c:pt>
                <c:pt idx="8435">
                  <c:v>8.2254399446786294E-2</c:v>
                </c:pt>
                <c:pt idx="8436">
                  <c:v>0.12536064775529701</c:v>
                </c:pt>
                <c:pt idx="8437">
                  <c:v>7.8445537978042601E-2</c:v>
                </c:pt>
                <c:pt idx="8438">
                  <c:v>9.3733674905456393E-2</c:v>
                </c:pt>
                <c:pt idx="8439">
                  <c:v>2.2469419682180601E-2</c:v>
                </c:pt>
                <c:pt idx="8440">
                  <c:v>3.2842720383722199E-2</c:v>
                </c:pt>
                <c:pt idx="8441">
                  <c:v>4.6137584613310002E-2</c:v>
                </c:pt>
                <c:pt idx="8442">
                  <c:v>4.1490818183083901E-2</c:v>
                </c:pt>
                <c:pt idx="8443">
                  <c:v>-5.65733340469032E-3</c:v>
                </c:pt>
                <c:pt idx="8444">
                  <c:v>-1.77781793891864E-2</c:v>
                </c:pt>
                <c:pt idx="8445">
                  <c:v>-8.0092549485119194E-2</c:v>
                </c:pt>
                <c:pt idx="8446">
                  <c:v>-0.16860445408874999</c:v>
                </c:pt>
                <c:pt idx="8447">
                  <c:v>-0.16261775592364899</c:v>
                </c:pt>
                <c:pt idx="8448">
                  <c:v>-0.13461729721926999</c:v>
                </c:pt>
                <c:pt idx="8449">
                  <c:v>2.5543401818349999E-2</c:v>
                </c:pt>
                <c:pt idx="8450">
                  <c:v>-4.6607563978375802E-2</c:v>
                </c:pt>
                <c:pt idx="8451">
                  <c:v>3.1734575393487799E-2</c:v>
                </c:pt>
                <c:pt idx="8452">
                  <c:v>3.5983383288222801E-2</c:v>
                </c:pt>
                <c:pt idx="8453">
                  <c:v>1.35683609571359E-2</c:v>
                </c:pt>
                <c:pt idx="8454">
                  <c:v>1.53321967802069E-2</c:v>
                </c:pt>
                <c:pt idx="8455">
                  <c:v>1.53321967802069E-2</c:v>
                </c:pt>
                <c:pt idx="8456">
                  <c:v>-5.7099155887416703E-3</c:v>
                </c:pt>
                <c:pt idx="8457">
                  <c:v>2.7900455219250501E-2</c:v>
                </c:pt>
                <c:pt idx="8458">
                  <c:v>5.2488998826417402E-2</c:v>
                </c:pt>
                <c:pt idx="8459">
                  <c:v>6.7651453468425299E-2</c:v>
                </c:pt>
                <c:pt idx="8460">
                  <c:v>7.0829011978239695E-2</c:v>
                </c:pt>
                <c:pt idx="8461">
                  <c:v>0.16503480425838399</c:v>
                </c:pt>
                <c:pt idx="8462">
                  <c:v>0.14091977935518801</c:v>
                </c:pt>
                <c:pt idx="8463">
                  <c:v>0.15526707825003</c:v>
                </c:pt>
                <c:pt idx="8464">
                  <c:v>0.117182658390501</c:v>
                </c:pt>
                <c:pt idx="8465">
                  <c:v>9.8626155127695597E-2</c:v>
                </c:pt>
                <c:pt idx="8466">
                  <c:v>9.2326221282954299E-2</c:v>
                </c:pt>
                <c:pt idx="8467">
                  <c:v>8.0364711270833597E-2</c:v>
                </c:pt>
                <c:pt idx="8468">
                  <c:v>7.2425637886273694E-2</c:v>
                </c:pt>
                <c:pt idx="8469">
                  <c:v>9.4978017009098803E-2</c:v>
                </c:pt>
                <c:pt idx="8470">
                  <c:v>7.3061857332378397E-2</c:v>
                </c:pt>
                <c:pt idx="8471">
                  <c:v>8.4391678043559598E-2</c:v>
                </c:pt>
                <c:pt idx="8472">
                  <c:v>8.4391678043559598E-2</c:v>
                </c:pt>
                <c:pt idx="8473">
                  <c:v>0.10489159061006</c:v>
                </c:pt>
                <c:pt idx="8474">
                  <c:v>3.31896945393284E-2</c:v>
                </c:pt>
                <c:pt idx="8475">
                  <c:v>9.0238621675030606E-2</c:v>
                </c:pt>
                <c:pt idx="8476">
                  <c:v>8.5895265848371302E-2</c:v>
                </c:pt>
                <c:pt idx="8477">
                  <c:v>9.7962396406772095E-2</c:v>
                </c:pt>
                <c:pt idx="8478">
                  <c:v>5.4698811736199199E-2</c:v>
                </c:pt>
                <c:pt idx="8479">
                  <c:v>9.2370928463402002E-2</c:v>
                </c:pt>
                <c:pt idx="8480">
                  <c:v>8.8365244539061694E-2</c:v>
                </c:pt>
                <c:pt idx="8481">
                  <c:v>9.2783203260739106E-2</c:v>
                </c:pt>
                <c:pt idx="8482">
                  <c:v>7.7185392940991998E-2</c:v>
                </c:pt>
                <c:pt idx="8483">
                  <c:v>7.3249912136376702E-2</c:v>
                </c:pt>
                <c:pt idx="8484">
                  <c:v>5.2703629058324201E-2</c:v>
                </c:pt>
                <c:pt idx="8485">
                  <c:v>5.2703629058324201E-2</c:v>
                </c:pt>
                <c:pt idx="8486">
                  <c:v>0</c:v>
                </c:pt>
                <c:pt idx="8487">
                  <c:v>2.11293754338517E-2</c:v>
                </c:pt>
                <c:pt idx="8488">
                  <c:v>-9.8379111558266601E-3</c:v>
                </c:pt>
                <c:pt idx="8489">
                  <c:v>6.60658168985284E-3</c:v>
                </c:pt>
                <c:pt idx="8490">
                  <c:v>1.71302989843065E-2</c:v>
                </c:pt>
                <c:pt idx="8491">
                  <c:v>3.3041158025160597E-2</c:v>
                </c:pt>
                <c:pt idx="8492">
                  <c:v>7.0713117418286196E-3</c:v>
                </c:pt>
                <c:pt idx="8493">
                  <c:v>3.2799397805512699E-2</c:v>
                </c:pt>
                <c:pt idx="8494">
                  <c:v>3.95960527896939E-2</c:v>
                </c:pt>
                <c:pt idx="8495">
                  <c:v>-1.46935092168287E-2</c:v>
                </c:pt>
                <c:pt idx="8496">
                  <c:v>-2.9162072357886699E-3</c:v>
                </c:pt>
                <c:pt idx="8497">
                  <c:v>-2.9162072357886699E-3</c:v>
                </c:pt>
                <c:pt idx="8498">
                  <c:v>-2.0128574841108599E-2</c:v>
                </c:pt>
                <c:pt idx="8499">
                  <c:v>3.55612682086488E-2</c:v>
                </c:pt>
                <c:pt idx="8500">
                  <c:v>6.0085481712735402E-2</c:v>
                </c:pt>
                <c:pt idx="8501">
                  <c:v>6.0085481712735402E-2</c:v>
                </c:pt>
                <c:pt idx="8502">
                  <c:v>3.6577160076781398E-2</c:v>
                </c:pt>
                <c:pt idx="8503">
                  <c:v>2.80694769905942E-2</c:v>
                </c:pt>
                <c:pt idx="8504">
                  <c:v>-1.0350992828939301E-2</c:v>
                </c:pt>
                <c:pt idx="8505">
                  <c:v>1.66677794660035E-2</c:v>
                </c:pt>
                <c:pt idx="8506">
                  <c:v>2.7907939431945899E-2</c:v>
                </c:pt>
                <c:pt idx="8507" formatCode="0.00E+00">
                  <c:v>4.2731789233330097E-4</c:v>
                </c:pt>
                <c:pt idx="8508">
                  <c:v>-1.48401158703377E-2</c:v>
                </c:pt>
                <c:pt idx="8509" formatCode="0.00E+00">
                  <c:v>-1.6261616953093801E-2</c:v>
                </c:pt>
                <c:pt idx="8510">
                  <c:v>-1.6261616953093801E-2</c:v>
                </c:pt>
                <c:pt idx="8511">
                  <c:v>1.31777955052694E-2</c:v>
                </c:pt>
                <c:pt idx="8512">
                  <c:v>1.31777955052694E-2</c:v>
                </c:pt>
                <c:pt idx="8513">
                  <c:v>-1.8582127490357699E-2</c:v>
                </c:pt>
                <c:pt idx="8514">
                  <c:v>-1.03263221920226E-2</c:v>
                </c:pt>
                <c:pt idx="8515">
                  <c:v>-1.8582127490357699E-2</c:v>
                </c:pt>
                <c:pt idx="8516">
                  <c:v>-1.03263221920226E-2</c:v>
                </c:pt>
                <c:pt idx="8517">
                  <c:v>-1.03263221920226E-2</c:v>
                </c:pt>
                <c:pt idx="8518">
                  <c:v>-1.03263221920226E-2</c:v>
                </c:pt>
                <c:pt idx="8519">
                  <c:v>-1.8582127490357699E-2</c:v>
                </c:pt>
                <c:pt idx="8520">
                  <c:v>-1.03263221920226E-2</c:v>
                </c:pt>
                <c:pt idx="8521">
                  <c:v>-1.03263221920226E-2</c:v>
                </c:pt>
                <c:pt idx="8522">
                  <c:v>-2.0097328706528399E-2</c:v>
                </c:pt>
                <c:pt idx="8523">
                  <c:v>-5.56089843043383E-3</c:v>
                </c:pt>
                <c:pt idx="8524">
                  <c:v>-1.2162436530184201E-2</c:v>
                </c:pt>
                <c:pt idx="8525">
                  <c:v>5.3036713247460697E-2</c:v>
                </c:pt>
                <c:pt idx="8526">
                  <c:v>1.8632134908976802E-2</c:v>
                </c:pt>
                <c:pt idx="8527">
                  <c:v>5.9568495052372002E-2</c:v>
                </c:pt>
                <c:pt idx="8528">
                  <c:v>5.3682138580282299E-2</c:v>
                </c:pt>
                <c:pt idx="8529">
                  <c:v>4.4693732770355599E-2</c:v>
                </c:pt>
                <c:pt idx="8530">
                  <c:v>4.3672623608403002E-2</c:v>
                </c:pt>
                <c:pt idx="8531">
                  <c:v>4.8587967829716902E-2</c:v>
                </c:pt>
                <c:pt idx="8532">
                  <c:v>8.5291452938376797E-2</c:v>
                </c:pt>
                <c:pt idx="8533">
                  <c:v>9.7450470357941896E-2</c:v>
                </c:pt>
                <c:pt idx="8534">
                  <c:v>0.102960901029024</c:v>
                </c:pt>
                <c:pt idx="8535">
                  <c:v>0.120801150052748</c:v>
                </c:pt>
                <c:pt idx="8536">
                  <c:v>0.106176475180254</c:v>
                </c:pt>
                <c:pt idx="8537">
                  <c:v>0.117948009222896</c:v>
                </c:pt>
                <c:pt idx="8538">
                  <c:v>9.3913206910345604E-2</c:v>
                </c:pt>
                <c:pt idx="8539">
                  <c:v>0.11801544199897</c:v>
                </c:pt>
                <c:pt idx="8540">
                  <c:v>0.14636305435473801</c:v>
                </c:pt>
                <c:pt idx="8541">
                  <c:v>0.17959809828620901</c:v>
                </c:pt>
                <c:pt idx="8542">
                  <c:v>0.194530443846652</c:v>
                </c:pt>
                <c:pt idx="8543">
                  <c:v>0.22707943498156799</c:v>
                </c:pt>
                <c:pt idx="8544">
                  <c:v>0.24642013693582601</c:v>
                </c:pt>
                <c:pt idx="8545">
                  <c:v>0.35741784500583001</c:v>
                </c:pt>
                <c:pt idx="8546">
                  <c:v>0.28928327209190202</c:v>
                </c:pt>
                <c:pt idx="8547">
                  <c:v>0.302321131078785</c:v>
                </c:pt>
                <c:pt idx="8548">
                  <c:v>0.31845199180414602</c:v>
                </c:pt>
                <c:pt idx="8549">
                  <c:v>0.30766349768671097</c:v>
                </c:pt>
                <c:pt idx="8550">
                  <c:v>0.28863321587162799</c:v>
                </c:pt>
                <c:pt idx="8551">
                  <c:v>0.28286322522447799</c:v>
                </c:pt>
                <c:pt idx="8552">
                  <c:v>0.28286322522447799</c:v>
                </c:pt>
                <c:pt idx="8553">
                  <c:v>0.270112443435788</c:v>
                </c:pt>
                <c:pt idx="8554">
                  <c:v>0.255103290516215</c:v>
                </c:pt>
                <c:pt idx="8555">
                  <c:v>0.28286322522447799</c:v>
                </c:pt>
                <c:pt idx="8556">
                  <c:v>0.32687687268514898</c:v>
                </c:pt>
                <c:pt idx="8557">
                  <c:v>0.31039329889850498</c:v>
                </c:pt>
                <c:pt idx="8558">
                  <c:v>0.26155657218410799</c:v>
                </c:pt>
                <c:pt idx="8559">
                  <c:v>0.26155657218410799</c:v>
                </c:pt>
                <c:pt idx="8560">
                  <c:v>0.24842351837139301</c:v>
                </c:pt>
                <c:pt idx="8561">
                  <c:v>0.22501929616512101</c:v>
                </c:pt>
                <c:pt idx="8562">
                  <c:v>0.266948392797066</c:v>
                </c:pt>
                <c:pt idx="8563">
                  <c:v>0.28745628293780501</c:v>
                </c:pt>
                <c:pt idx="8564">
                  <c:v>0.25230828004746803</c:v>
                </c:pt>
                <c:pt idx="8565">
                  <c:v>0.222152154112849</c:v>
                </c:pt>
                <c:pt idx="8566">
                  <c:v>0.21853204498750101</c:v>
                </c:pt>
                <c:pt idx="8567">
                  <c:v>0.23702075018767699</c:v>
                </c:pt>
                <c:pt idx="8568">
                  <c:v>0.236142553705429</c:v>
                </c:pt>
                <c:pt idx="8569">
                  <c:v>0.24965764652349401</c:v>
                </c:pt>
                <c:pt idx="8570">
                  <c:v>0.23297602159751099</c:v>
                </c:pt>
                <c:pt idx="8571">
                  <c:v>0.234458582744037</c:v>
                </c:pt>
                <c:pt idx="8572">
                  <c:v>0.25357480051356401</c:v>
                </c:pt>
                <c:pt idx="8573">
                  <c:v>0.28437267526140197</c:v>
                </c:pt>
                <c:pt idx="8574">
                  <c:v>0.28437267526140197</c:v>
                </c:pt>
                <c:pt idx="8575">
                  <c:v>0.293079619184411</c:v>
                </c:pt>
                <c:pt idx="8576">
                  <c:v>0.31312280901088502</c:v>
                </c:pt>
                <c:pt idx="8577">
                  <c:v>0.31609377126822802</c:v>
                </c:pt>
                <c:pt idx="8578">
                  <c:v>0.270571244334254</c:v>
                </c:pt>
                <c:pt idx="8579">
                  <c:v>0.29361222487499</c:v>
                </c:pt>
                <c:pt idx="8580">
                  <c:v>0.31883470580134998</c:v>
                </c:pt>
                <c:pt idx="8581">
                  <c:v>0.30994767818451802</c:v>
                </c:pt>
                <c:pt idx="8582">
                  <c:v>0.33605626719979398</c:v>
                </c:pt>
                <c:pt idx="8583">
                  <c:v>0.31707264683414799</c:v>
                </c:pt>
                <c:pt idx="8584">
                  <c:v>0.278267636153464</c:v>
                </c:pt>
                <c:pt idx="8585">
                  <c:v>0.302731128376861</c:v>
                </c:pt>
                <c:pt idx="8586">
                  <c:v>0.311425925924742</c:v>
                </c:pt>
                <c:pt idx="8587">
                  <c:v>0.238242397659542</c:v>
                </c:pt>
                <c:pt idx="8588">
                  <c:v>0.27336879511661299</c:v>
                </c:pt>
                <c:pt idx="8589">
                  <c:v>0.278505152037332</c:v>
                </c:pt>
                <c:pt idx="8590">
                  <c:v>0.27313018088256502</c:v>
                </c:pt>
                <c:pt idx="8591">
                  <c:v>0.266886022237728</c:v>
                </c:pt>
                <c:pt idx="8592">
                  <c:v>0.25417709178766401</c:v>
                </c:pt>
                <c:pt idx="8593">
                  <c:v>0.27428934572276797</c:v>
                </c:pt>
                <c:pt idx="8594">
                  <c:v>0.23729100599325101</c:v>
                </c:pt>
                <c:pt idx="8595">
                  <c:v>0.253786748961084</c:v>
                </c:pt>
                <c:pt idx="8596">
                  <c:v>0.299172123885032</c:v>
                </c:pt>
                <c:pt idx="8597">
                  <c:v>0.33430029022630198</c:v>
                </c:pt>
                <c:pt idx="8598">
                  <c:v>0.30773046039088098</c:v>
                </c:pt>
                <c:pt idx="8599">
                  <c:v>0.36391076566719899</c:v>
                </c:pt>
                <c:pt idx="8600">
                  <c:v>0.313918206797062</c:v>
                </c:pt>
                <c:pt idx="8601">
                  <c:v>0.328285257418232</c:v>
                </c:pt>
                <c:pt idx="8602">
                  <c:v>0.29621526591699199</c:v>
                </c:pt>
                <c:pt idx="8603">
                  <c:v>0.27746886304146401</c:v>
                </c:pt>
                <c:pt idx="8604">
                  <c:v>0.267488149149267</c:v>
                </c:pt>
                <c:pt idx="8605">
                  <c:v>0.222262805242776</c:v>
                </c:pt>
                <c:pt idx="8606">
                  <c:v>0.24650676074599201</c:v>
                </c:pt>
                <c:pt idx="8607">
                  <c:v>0.40595277887098902</c:v>
                </c:pt>
                <c:pt idx="8608">
                  <c:v>0.43520112990386101</c:v>
                </c:pt>
                <c:pt idx="8609">
                  <c:v>0.40274154786411698</c:v>
                </c:pt>
                <c:pt idx="8610">
                  <c:v>0.41767818976025201</c:v>
                </c:pt>
                <c:pt idx="8611">
                  <c:v>0.412940317898221</c:v>
                </c:pt>
                <c:pt idx="8612">
                  <c:v>0.460519699824471</c:v>
                </c:pt>
                <c:pt idx="8613">
                  <c:v>0.44408965093573499</c:v>
                </c:pt>
                <c:pt idx="8614">
                  <c:v>7.6390454212589198E-3</c:v>
                </c:pt>
                <c:pt idx="8615">
                  <c:v>5.6596844451064499E-2</c:v>
                </c:pt>
                <c:pt idx="8616">
                  <c:v>2.2770323012598799E-2</c:v>
                </c:pt>
                <c:pt idx="8617" formatCode="0.00E+00">
                  <c:v>-7.5539777750010997E-4</c:v>
                </c:pt>
                <c:pt idx="8618">
                  <c:v>-4.4869626236067897E-2</c:v>
                </c:pt>
                <c:pt idx="8619" formatCode="0.00E+00">
                  <c:v>-1.8276306506883101E-2</c:v>
                </c:pt>
                <c:pt idx="8620">
                  <c:v>-2.40739834641319E-2</c:v>
                </c:pt>
                <c:pt idx="8621">
                  <c:v>2.9324283508510501E-2</c:v>
                </c:pt>
                <c:pt idx="8622">
                  <c:v>4.0974152377324997E-2</c:v>
                </c:pt>
                <c:pt idx="8623">
                  <c:v>-2.2157254284642401E-2</c:v>
                </c:pt>
                <c:pt idx="8624">
                  <c:v>1.2394217857915901E-2</c:v>
                </c:pt>
                <c:pt idx="8625">
                  <c:v>3.7838801841530899E-2</c:v>
                </c:pt>
                <c:pt idx="8626">
                  <c:v>-3.3826898968103399E-3</c:v>
                </c:pt>
                <c:pt idx="8627">
                  <c:v>4.2987263885677099E-2</c:v>
                </c:pt>
                <c:pt idx="8628">
                  <c:v>3.4686997268123403E-2</c:v>
                </c:pt>
                <c:pt idx="8629">
                  <c:v>4.7797074783589098E-2</c:v>
                </c:pt>
                <c:pt idx="8630">
                  <c:v>1.48093669701863E-2</c:v>
                </c:pt>
                <c:pt idx="8631">
                  <c:v>3.50838040765446E-2</c:v>
                </c:pt>
                <c:pt idx="8632">
                  <c:v>-1.32332908086241E-2</c:v>
                </c:pt>
                <c:pt idx="8633">
                  <c:v>-3.4925421855842798E-2</c:v>
                </c:pt>
                <c:pt idx="8634">
                  <c:v>-7.9596018249250305E-2</c:v>
                </c:pt>
                <c:pt idx="8635">
                  <c:v>-1.45582688590757E-2</c:v>
                </c:pt>
                <c:pt idx="8636">
                  <c:v>-1.2335983103250099E-2</c:v>
                </c:pt>
                <c:pt idx="8637">
                  <c:v>-3.4721146448116899E-2</c:v>
                </c:pt>
                <c:pt idx="8638">
                  <c:v>2.0089101475277701E-2</c:v>
                </c:pt>
                <c:pt idx="8639">
                  <c:v>0.13947083511887901</c:v>
                </c:pt>
                <c:pt idx="8640">
                  <c:v>5.7638418043428598E-2</c:v>
                </c:pt>
                <c:pt idx="8641">
                  <c:v>9.8801842712462395E-2</c:v>
                </c:pt>
                <c:pt idx="8642">
                  <c:v>0.15546375946883101</c:v>
                </c:pt>
                <c:pt idx="8643">
                  <c:v>0.141447553621946</c:v>
                </c:pt>
                <c:pt idx="8644">
                  <c:v>0.180530219435519</c:v>
                </c:pt>
                <c:pt idx="8645">
                  <c:v>0.18095406345395401</c:v>
                </c:pt>
                <c:pt idx="8646">
                  <c:v>0.173005151823828</c:v>
                </c:pt>
                <c:pt idx="8647">
                  <c:v>0.17652269524523501</c:v>
                </c:pt>
                <c:pt idx="8648">
                  <c:v>4.7024736282188E-2</c:v>
                </c:pt>
                <c:pt idx="8649">
                  <c:v>0.10758720994271501</c:v>
                </c:pt>
                <c:pt idx="8650">
                  <c:v>8.94369842485431E-2</c:v>
                </c:pt>
                <c:pt idx="8651">
                  <c:v>9.8380381580670903E-2</c:v>
                </c:pt>
                <c:pt idx="8652">
                  <c:v>7.0383602631715003E-2</c:v>
                </c:pt>
                <c:pt idx="8653">
                  <c:v>7.8999375666038096E-2</c:v>
                </c:pt>
                <c:pt idx="8654">
                  <c:v>7.3202511327229602E-2</c:v>
                </c:pt>
                <c:pt idx="8655">
                  <c:v>6.0622921480080597E-2</c:v>
                </c:pt>
                <c:pt idx="8656">
                  <c:v>1.5114066606871399E-2</c:v>
                </c:pt>
                <c:pt idx="8657">
                  <c:v>4.30947464738538E-2</c:v>
                </c:pt>
                <c:pt idx="8658">
                  <c:v>6.5639290227222896E-2</c:v>
                </c:pt>
                <c:pt idx="8659">
                  <c:v>8.8206736127387206E-2</c:v>
                </c:pt>
                <c:pt idx="8660">
                  <c:v>8.8206736127387206E-2</c:v>
                </c:pt>
                <c:pt idx="8661">
                  <c:v>0.100923200621317</c:v>
                </c:pt>
                <c:pt idx="8662">
                  <c:v>3.5396266921336503E-2</c:v>
                </c:pt>
                <c:pt idx="8663">
                  <c:v>3.8302020519485898E-2</c:v>
                </c:pt>
                <c:pt idx="8664">
                  <c:v>3.8302020519485898E-2</c:v>
                </c:pt>
                <c:pt idx="8665">
                  <c:v>2.9054654587283798E-3</c:v>
                </c:pt>
                <c:pt idx="8666">
                  <c:v>2.3561837137160799E-2</c:v>
                </c:pt>
                <c:pt idx="8667">
                  <c:v>0.118672391799578</c:v>
                </c:pt>
                <c:pt idx="8668">
                  <c:v>7.8533236511735702E-2</c:v>
                </c:pt>
                <c:pt idx="8669">
                  <c:v>9.2855225712842507E-2</c:v>
                </c:pt>
                <c:pt idx="8670">
                  <c:v>0.113372833182562</c:v>
                </c:pt>
                <c:pt idx="8671">
                  <c:v>0.113372833182562</c:v>
                </c:pt>
                <c:pt idx="8672">
                  <c:v>0.13464987871214701</c:v>
                </c:pt>
                <c:pt idx="8673">
                  <c:v>0.142685679831838</c:v>
                </c:pt>
                <c:pt idx="8674">
                  <c:v>0.13998753544775699</c:v>
                </c:pt>
                <c:pt idx="8675">
                  <c:v>0.13795204143636</c:v>
                </c:pt>
                <c:pt idx="8676">
                  <c:v>0.112999882690346</c:v>
                </c:pt>
                <c:pt idx="8677">
                  <c:v>0.13017152925523201</c:v>
                </c:pt>
                <c:pt idx="8678">
                  <c:v>0.146222855285947</c:v>
                </c:pt>
                <c:pt idx="8679">
                  <c:v>3.5507934199586498E-2</c:v>
                </c:pt>
                <c:pt idx="8680">
                  <c:v>2.7289793601303898E-3</c:v>
                </c:pt>
                <c:pt idx="8681">
                  <c:v>1.77656296059658E-2</c:v>
                </c:pt>
                <c:pt idx="8682">
                  <c:v>-2.7678804116780101E-2</c:v>
                </c:pt>
                <c:pt idx="8683">
                  <c:v>2.11905470280178E-2</c:v>
                </c:pt>
                <c:pt idx="8684">
                  <c:v>1.6265414975808301E-2</c:v>
                </c:pt>
                <c:pt idx="8685">
                  <c:v>2.8447971110446099E-2</c:v>
                </c:pt>
                <c:pt idx="8686">
                  <c:v>4.1466595570257302E-2</c:v>
                </c:pt>
                <c:pt idx="8687">
                  <c:v>4.97009051694383E-2</c:v>
                </c:pt>
                <c:pt idx="8688">
                  <c:v>-9.4685078508747102E-3</c:v>
                </c:pt>
                <c:pt idx="8689">
                  <c:v>0.11057940731037599</c:v>
                </c:pt>
                <c:pt idx="8690">
                  <c:v>0.12771470496755599</c:v>
                </c:pt>
                <c:pt idx="8691">
                  <c:v>0.12936702594185601</c:v>
                </c:pt>
                <c:pt idx="8692">
                  <c:v>8.8280455639026201E-2</c:v>
                </c:pt>
                <c:pt idx="8693">
                  <c:v>0.102708242231192</c:v>
                </c:pt>
                <c:pt idx="8694">
                  <c:v>9.9786963863870204E-2</c:v>
                </c:pt>
                <c:pt idx="8695">
                  <c:v>0.100997642837868</c:v>
                </c:pt>
                <c:pt idx="8696">
                  <c:v>0.11020435692274499</c:v>
                </c:pt>
                <c:pt idx="8697">
                  <c:v>7.1359186927804893E-2</c:v>
                </c:pt>
                <c:pt idx="8698">
                  <c:v>3.91292295063667E-2</c:v>
                </c:pt>
                <c:pt idx="8699">
                  <c:v>7.6476132246734205E-2</c:v>
                </c:pt>
                <c:pt idx="8700">
                  <c:v>8.1751921936756095E-2</c:v>
                </c:pt>
                <c:pt idx="8701">
                  <c:v>8.6579541424159398E-2</c:v>
                </c:pt>
                <c:pt idx="8702">
                  <c:v>9.2841218812067902E-2</c:v>
                </c:pt>
                <c:pt idx="8703">
                  <c:v>7.5890817334642605E-2</c:v>
                </c:pt>
                <c:pt idx="8704">
                  <c:v>9.1384845319179606E-2</c:v>
                </c:pt>
                <c:pt idx="8705">
                  <c:v>0.102131807210631</c:v>
                </c:pt>
                <c:pt idx="8706">
                  <c:v>8.3818891186256697E-2</c:v>
                </c:pt>
                <c:pt idx="8707">
                  <c:v>7.8879748753465095E-2</c:v>
                </c:pt>
                <c:pt idx="8708">
                  <c:v>6.9621755426799201E-2</c:v>
                </c:pt>
                <c:pt idx="8709">
                  <c:v>7.2941970632821304E-2</c:v>
                </c:pt>
                <c:pt idx="8710">
                  <c:v>7.7262550472142394E-2</c:v>
                </c:pt>
                <c:pt idx="8711">
                  <c:v>6.5957600407429595E-2</c:v>
                </c:pt>
                <c:pt idx="8712">
                  <c:v>6.4822761941514206E-2</c:v>
                </c:pt>
                <c:pt idx="8713">
                  <c:v>8.1583425815968197E-2</c:v>
                </c:pt>
                <c:pt idx="8714">
                  <c:v>0.110041298518904</c:v>
                </c:pt>
                <c:pt idx="8715">
                  <c:v>0.113757934406302</c:v>
                </c:pt>
                <c:pt idx="8716">
                  <c:v>9.2995982450057899E-2</c:v>
                </c:pt>
                <c:pt idx="8717">
                  <c:v>9.0765397414547394E-2</c:v>
                </c:pt>
                <c:pt idx="8718">
                  <c:v>9.0765397414547394E-2</c:v>
                </c:pt>
                <c:pt idx="8719">
                  <c:v>9.2995982450057899E-2</c:v>
                </c:pt>
                <c:pt idx="8720">
                  <c:v>8.8464349387824895E-2</c:v>
                </c:pt>
                <c:pt idx="8721">
                  <c:v>6.5100070305987606E-2</c:v>
                </c:pt>
                <c:pt idx="8722">
                  <c:v>9.1908981206600501E-2</c:v>
                </c:pt>
                <c:pt idx="8723">
                  <c:v>0.15074457661034299</c:v>
                </c:pt>
                <c:pt idx="8724">
                  <c:v>0.14024169889926799</c:v>
                </c:pt>
                <c:pt idx="8725">
                  <c:v>0.125478441499798</c:v>
                </c:pt>
                <c:pt idx="8726">
                  <c:v>0.111908881007185</c:v>
                </c:pt>
                <c:pt idx="8727">
                  <c:v>0.102064335002956</c:v>
                </c:pt>
                <c:pt idx="8728">
                  <c:v>9.4320088214397302E-2</c:v>
                </c:pt>
                <c:pt idx="8729">
                  <c:v>0.13224419235248699</c:v>
                </c:pt>
                <c:pt idx="8730">
                  <c:v>0.13224419235248699</c:v>
                </c:pt>
                <c:pt idx="8731">
                  <c:v>0.120091106120692</c:v>
                </c:pt>
                <c:pt idx="8732">
                  <c:v>0.12327686723694301</c:v>
                </c:pt>
                <c:pt idx="8733">
                  <c:v>0.135611688882189</c:v>
                </c:pt>
                <c:pt idx="8734">
                  <c:v>0.14921575631851899</c:v>
                </c:pt>
                <c:pt idx="8735">
                  <c:v>0.114654459165759</c:v>
                </c:pt>
                <c:pt idx="8736">
                  <c:v>0.10176115650854101</c:v>
                </c:pt>
                <c:pt idx="8737">
                  <c:v>0.14212885021150401</c:v>
                </c:pt>
                <c:pt idx="8738">
                  <c:v>0.15522659293421301</c:v>
                </c:pt>
                <c:pt idx="8739">
                  <c:v>0.13365949395808099</c:v>
                </c:pt>
                <c:pt idx="8740">
                  <c:v>0.10691057764176</c:v>
                </c:pt>
                <c:pt idx="8741">
                  <c:v>0.129143226400288</c:v>
                </c:pt>
                <c:pt idx="8742">
                  <c:v>0.14420348049870599</c:v>
                </c:pt>
                <c:pt idx="8743">
                  <c:v>0.13610947728971301</c:v>
                </c:pt>
                <c:pt idx="8744">
                  <c:v>0.146833240434255</c:v>
                </c:pt>
                <c:pt idx="8745">
                  <c:v>0.17027260203207201</c:v>
                </c:pt>
                <c:pt idx="8746">
                  <c:v>0.14866379177186401</c:v>
                </c:pt>
                <c:pt idx="8747">
                  <c:v>0.145587508064591</c:v>
                </c:pt>
                <c:pt idx="8748">
                  <c:v>0.164244688328264</c:v>
                </c:pt>
                <c:pt idx="8749">
                  <c:v>0.188091695850233</c:v>
                </c:pt>
                <c:pt idx="8750">
                  <c:v>0.18486533894909801</c:v>
                </c:pt>
                <c:pt idx="8751">
                  <c:v>0.24574699352874499</c:v>
                </c:pt>
                <c:pt idx="8752">
                  <c:v>0.337441819556481</c:v>
                </c:pt>
                <c:pt idx="8753">
                  <c:v>0.359496688433109</c:v>
                </c:pt>
                <c:pt idx="8754">
                  <c:v>0.37174014340091899</c:v>
                </c:pt>
                <c:pt idx="8755">
                  <c:v>0.49195563380097102</c:v>
                </c:pt>
                <c:pt idx="8756">
                  <c:v>0.48812836455247899</c:v>
                </c:pt>
                <c:pt idx="8757">
                  <c:v>0.45899935367436601</c:v>
                </c:pt>
                <c:pt idx="8758">
                  <c:v>0.46456505563137201</c:v>
                </c:pt>
                <c:pt idx="8759">
                  <c:v>0.53791704985816402</c:v>
                </c:pt>
                <c:pt idx="8760">
                  <c:v>0.50669187010442596</c:v>
                </c:pt>
                <c:pt idx="8761">
                  <c:v>0.48738124117235498</c:v>
                </c:pt>
                <c:pt idx="8762">
                  <c:v>0.50991235700667703</c:v>
                </c:pt>
                <c:pt idx="8763">
                  <c:v>0.500676873887276</c:v>
                </c:pt>
                <c:pt idx="8764">
                  <c:v>0.53566816104599801</c:v>
                </c:pt>
                <c:pt idx="8765">
                  <c:v>0.53829795426277205</c:v>
                </c:pt>
                <c:pt idx="8766">
                  <c:v>0.57097686510960799</c:v>
                </c:pt>
                <c:pt idx="8767">
                  <c:v>0.54307008225599895</c:v>
                </c:pt>
                <c:pt idx="8768">
                  <c:v>0.52820881256249896</c:v>
                </c:pt>
                <c:pt idx="8769">
                  <c:v>0.66208095924833898</c:v>
                </c:pt>
                <c:pt idx="8770">
                  <c:v>0.638005942415933</c:v>
                </c:pt>
                <c:pt idx="8771">
                  <c:v>0.63982616411234905</c:v>
                </c:pt>
                <c:pt idx="8772">
                  <c:v>0.62624266299224296</c:v>
                </c:pt>
                <c:pt idx="8773">
                  <c:v>0.61527540883762799</c:v>
                </c:pt>
                <c:pt idx="8774">
                  <c:v>0.65370521221820799</c:v>
                </c:pt>
                <c:pt idx="8775">
                  <c:v>0.64145448065350297</c:v>
                </c:pt>
                <c:pt idx="8776">
                  <c:v>0.650569141714053</c:v>
                </c:pt>
                <c:pt idx="8777">
                  <c:v>0.64994904099156703</c:v>
                </c:pt>
                <c:pt idx="8778">
                  <c:v>0.64631046429782302</c:v>
                </c:pt>
                <c:pt idx="8779">
                  <c:v>0.65298419530610896</c:v>
                </c:pt>
                <c:pt idx="8780">
                  <c:v>0.65298419530610896</c:v>
                </c:pt>
                <c:pt idx="8781">
                  <c:v>0.64828792298021298</c:v>
                </c:pt>
                <c:pt idx="8782">
                  <c:v>0.64828792298021298</c:v>
                </c:pt>
                <c:pt idx="8783">
                  <c:v>0.66154561209265705</c:v>
                </c:pt>
                <c:pt idx="8784">
                  <c:v>0.61723993756953099</c:v>
                </c:pt>
                <c:pt idx="8785">
                  <c:v>0.59444677449294403</c:v>
                </c:pt>
                <c:pt idx="8786">
                  <c:v>0.66714818594730896</c:v>
                </c:pt>
                <c:pt idx="8787">
                  <c:v>0.66837915215987098</c:v>
                </c:pt>
                <c:pt idx="8788">
                  <c:v>0.63796662381004998</c:v>
                </c:pt>
                <c:pt idx="8789">
                  <c:v>0.63221333196326401</c:v>
                </c:pt>
                <c:pt idx="8790">
                  <c:v>0.610228239499228</c:v>
                </c:pt>
                <c:pt idx="8791">
                  <c:v>0.62640957015778798</c:v>
                </c:pt>
                <c:pt idx="8792">
                  <c:v>0.61876912247875904</c:v>
                </c:pt>
                <c:pt idx="8793">
                  <c:v>0.63788124839677995</c:v>
                </c:pt>
                <c:pt idx="8794">
                  <c:v>0.63786266883068499</c:v>
                </c:pt>
                <c:pt idx="8795">
                  <c:v>0.66831136919654699</c:v>
                </c:pt>
                <c:pt idx="8796">
                  <c:v>0.650819164564584</c:v>
                </c:pt>
                <c:pt idx="8797">
                  <c:v>0.65236855884035305</c:v>
                </c:pt>
                <c:pt idx="8798">
                  <c:v>0.65341974176328999</c:v>
                </c:pt>
                <c:pt idx="8799">
                  <c:v>0.633400437739841</c:v>
                </c:pt>
                <c:pt idx="8800">
                  <c:v>0.633400437739841</c:v>
                </c:pt>
                <c:pt idx="8801">
                  <c:v>0.61782903345342799</c:v>
                </c:pt>
                <c:pt idx="8802">
                  <c:v>0.63536476864271496</c:v>
                </c:pt>
                <c:pt idx="8803">
                  <c:v>0.62985004437984604</c:v>
                </c:pt>
                <c:pt idx="8804">
                  <c:v>0.62985004437984604</c:v>
                </c:pt>
                <c:pt idx="8805">
                  <c:v>0.59551508511399298</c:v>
                </c:pt>
                <c:pt idx="8806">
                  <c:v>0.59551508511399298</c:v>
                </c:pt>
                <c:pt idx="8807">
                  <c:v>0.60211817358644004</c:v>
                </c:pt>
                <c:pt idx="8808">
                  <c:v>0.67002989559805104</c:v>
                </c:pt>
                <c:pt idx="8809">
                  <c:v>0.68046650993858804</c:v>
                </c:pt>
                <c:pt idx="8810">
                  <c:v>0.68046650993858804</c:v>
                </c:pt>
                <c:pt idx="8811">
                  <c:v>0.68823734218482202</c:v>
                </c:pt>
                <c:pt idx="8812">
                  <c:v>0.68823734218482202</c:v>
                </c:pt>
                <c:pt idx="8813">
                  <c:v>0.65986175083042398</c:v>
                </c:pt>
                <c:pt idx="8814">
                  <c:v>0.67957600785463601</c:v>
                </c:pt>
                <c:pt idx="8815">
                  <c:v>0.72008023731021398</c:v>
                </c:pt>
                <c:pt idx="8816">
                  <c:v>0.60633326723663195</c:v>
                </c:pt>
                <c:pt idx="8817">
                  <c:v>0.60949667685235798</c:v>
                </c:pt>
                <c:pt idx="8818">
                  <c:v>0.72345953820681796</c:v>
                </c:pt>
                <c:pt idx="8819">
                  <c:v>0.72737994415734497</c:v>
                </c:pt>
                <c:pt idx="8820">
                  <c:v>0.70792627053721002</c:v>
                </c:pt>
                <c:pt idx="8821">
                  <c:v>0.68836021492321198</c:v>
                </c:pt>
                <c:pt idx="8822">
                  <c:v>0.70790713792980198</c:v>
                </c:pt>
                <c:pt idx="8823">
                  <c:v>0.69826038888847097</c:v>
                </c:pt>
                <c:pt idx="8824">
                  <c:v>0.64657959306952995</c:v>
                </c:pt>
                <c:pt idx="8825">
                  <c:v>0.64590789443804897</c:v>
                </c:pt>
                <c:pt idx="8826">
                  <c:v>0.57569428134860501</c:v>
                </c:pt>
                <c:pt idx="8827">
                  <c:v>0.56279068707415303</c:v>
                </c:pt>
                <c:pt idx="8828">
                  <c:v>0.56059319103913297</c:v>
                </c:pt>
                <c:pt idx="8829">
                  <c:v>0.56774456338664203</c:v>
                </c:pt>
                <c:pt idx="8830">
                  <c:v>0.575393354726079</c:v>
                </c:pt>
                <c:pt idx="8831">
                  <c:v>0.58653073468788697</c:v>
                </c:pt>
                <c:pt idx="8832">
                  <c:v>0.62675923472748996</c:v>
                </c:pt>
                <c:pt idx="8833">
                  <c:v>0.653508170528871</c:v>
                </c:pt>
                <c:pt idx="8834">
                  <c:v>0.60495757944661999</c:v>
                </c:pt>
                <c:pt idx="8835">
                  <c:v>0.58567665644213995</c:v>
                </c:pt>
                <c:pt idx="8836">
                  <c:v>0.475324329484757</c:v>
                </c:pt>
                <c:pt idx="8837">
                  <c:v>0.48345325164038</c:v>
                </c:pt>
                <c:pt idx="8838">
                  <c:v>0.53051707190900099</c:v>
                </c:pt>
                <c:pt idx="8839">
                  <c:v>0.54534973126512298</c:v>
                </c:pt>
                <c:pt idx="8840">
                  <c:v>0.70074833837039496</c:v>
                </c:pt>
                <c:pt idx="8841">
                  <c:v>0.71212157130298304</c:v>
                </c:pt>
                <c:pt idx="8842">
                  <c:v>1</c:v>
                </c:pt>
                <c:pt idx="8843">
                  <c:v>9.2825562598892707E-3</c:v>
                </c:pt>
                <c:pt idx="8844">
                  <c:v>-6.9814869225571105E-2</c:v>
                </c:pt>
                <c:pt idx="8845">
                  <c:v>-3.9366070286350897E-2</c:v>
                </c:pt>
                <c:pt idx="8846">
                  <c:v>-5.3124486288210898E-2</c:v>
                </c:pt>
                <c:pt idx="8847">
                  <c:v>-5.2689273865428501E-2</c:v>
                </c:pt>
                <c:pt idx="8848">
                  <c:v>-7.2124381403831206E-2</c:v>
                </c:pt>
                <c:pt idx="8849">
                  <c:v>-7.8293048196496295E-2</c:v>
                </c:pt>
                <c:pt idx="8850">
                  <c:v>-4.1405767824830499E-2</c:v>
                </c:pt>
                <c:pt idx="8851">
                  <c:v>7.9545756083155103E-2</c:v>
                </c:pt>
                <c:pt idx="8852" formatCode="0.00E+00">
                  <c:v>7.62403273348644E-4</c:v>
                </c:pt>
                <c:pt idx="8853">
                  <c:v>2.4553225027922301E-2</c:v>
                </c:pt>
                <c:pt idx="8854" formatCode="0.00E+00">
                  <c:v>-2.87898290475485E-4</c:v>
                </c:pt>
                <c:pt idx="8855">
                  <c:v>4.5517237214402102E-2</c:v>
                </c:pt>
                <c:pt idx="8856" formatCode="0.00E+00">
                  <c:v>9.6841640461594602E-2</c:v>
                </c:pt>
                <c:pt idx="8857">
                  <c:v>0.142675597094613</c:v>
                </c:pt>
                <c:pt idx="8858">
                  <c:v>6.8695166057410606E-2</c:v>
                </c:pt>
                <c:pt idx="8859">
                  <c:v>9.9885903503944495E-2</c:v>
                </c:pt>
                <c:pt idx="8860">
                  <c:v>7.9350304594438106E-2</c:v>
                </c:pt>
                <c:pt idx="8861">
                  <c:v>7.5114162830516001E-2</c:v>
                </c:pt>
                <c:pt idx="8862">
                  <c:v>5.1739994604343899E-2</c:v>
                </c:pt>
                <c:pt idx="8863">
                  <c:v>4.8830725226333499E-2</c:v>
                </c:pt>
                <c:pt idx="8864">
                  <c:v>-1.3970989036402499E-3</c:v>
                </c:pt>
                <c:pt idx="8865">
                  <c:v>3.84243698090702E-2</c:v>
                </c:pt>
                <c:pt idx="8866">
                  <c:v>3.3343230530987499E-2</c:v>
                </c:pt>
                <c:pt idx="8867">
                  <c:v>3.2775803842895301E-2</c:v>
                </c:pt>
                <c:pt idx="8868">
                  <c:v>3.5408696890487597E-2</c:v>
                </c:pt>
                <c:pt idx="8869">
                  <c:v>0.13292120598627399</c:v>
                </c:pt>
                <c:pt idx="8870">
                  <c:v>8.1815099163732002E-2</c:v>
                </c:pt>
                <c:pt idx="8871">
                  <c:v>0.13312087139258999</c:v>
                </c:pt>
                <c:pt idx="8872">
                  <c:v>0.12671496415699801</c:v>
                </c:pt>
                <c:pt idx="8873">
                  <c:v>0.127492257509732</c:v>
                </c:pt>
                <c:pt idx="8874">
                  <c:v>0.1175942990699</c:v>
                </c:pt>
                <c:pt idx="8875">
                  <c:v>0.12981266787387499</c:v>
                </c:pt>
                <c:pt idx="8876">
                  <c:v>0.106451303083826</c:v>
                </c:pt>
                <c:pt idx="8877">
                  <c:v>0.159470921311923</c:v>
                </c:pt>
                <c:pt idx="8878">
                  <c:v>0.159470921311923</c:v>
                </c:pt>
                <c:pt idx="8879">
                  <c:v>0.159470921311923</c:v>
                </c:pt>
                <c:pt idx="8880">
                  <c:v>0.175557897211922</c:v>
                </c:pt>
                <c:pt idx="8881">
                  <c:v>0.159470921311923</c:v>
                </c:pt>
                <c:pt idx="8882">
                  <c:v>0.175557897211922</c:v>
                </c:pt>
                <c:pt idx="8883">
                  <c:v>0.175557897211922</c:v>
                </c:pt>
                <c:pt idx="8884">
                  <c:v>0.13164317957601401</c:v>
                </c:pt>
                <c:pt idx="8885">
                  <c:v>0.154797786078128</c:v>
                </c:pt>
                <c:pt idx="8886">
                  <c:v>0.15059449520586901</c:v>
                </c:pt>
                <c:pt idx="8887">
                  <c:v>0.19552090731702201</c:v>
                </c:pt>
                <c:pt idx="8888">
                  <c:v>0.19552090731702201</c:v>
                </c:pt>
                <c:pt idx="8889">
                  <c:v>0.148347012083972</c:v>
                </c:pt>
                <c:pt idx="8890">
                  <c:v>-2.7289793601303898E-3</c:v>
                </c:pt>
                <c:pt idx="8891">
                  <c:v>-2.3856979161689801E-2</c:v>
                </c:pt>
                <c:pt idx="8892">
                  <c:v>2.1912035490232401E-3</c:v>
                </c:pt>
                <c:pt idx="8893">
                  <c:v>-6.3747886888318103E-2</c:v>
                </c:pt>
                <c:pt idx="8894">
                  <c:v>-3.7564383456449801E-2</c:v>
                </c:pt>
                <c:pt idx="8895">
                  <c:v>1.8353579452184701E-2</c:v>
                </c:pt>
                <c:pt idx="8896">
                  <c:v>3.4360461736134301E-2</c:v>
                </c:pt>
                <c:pt idx="8897">
                  <c:v>-1.24559666099564E-2</c:v>
                </c:pt>
                <c:pt idx="8898">
                  <c:v>4.0290562923413799E-2</c:v>
                </c:pt>
                <c:pt idx="8899">
                  <c:v>3.7028710832271501E-2</c:v>
                </c:pt>
                <c:pt idx="8900">
                  <c:v>3.8643847811956601E-2</c:v>
                </c:pt>
                <c:pt idx="8901">
                  <c:v>1.31137408586519E-2</c:v>
                </c:pt>
                <c:pt idx="8902">
                  <c:v>3.0834313139293398E-2</c:v>
                </c:pt>
                <c:pt idx="8903">
                  <c:v>4.4626471710095199E-2</c:v>
                </c:pt>
                <c:pt idx="8904">
                  <c:v>2.7791595791731401E-2</c:v>
                </c:pt>
                <c:pt idx="8905">
                  <c:v>-1.5727923018260499E-2</c:v>
                </c:pt>
                <c:pt idx="8906">
                  <c:v>7.7444018474004395E-2</c:v>
                </c:pt>
                <c:pt idx="8907">
                  <c:v>1.0376764015198599E-2</c:v>
                </c:pt>
                <c:pt idx="8908">
                  <c:v>4.57442826487768E-2</c:v>
                </c:pt>
                <c:pt idx="8909">
                  <c:v>5.3168683080929903E-2</c:v>
                </c:pt>
                <c:pt idx="8910">
                  <c:v>5.8404803922693198E-2</c:v>
                </c:pt>
                <c:pt idx="8911">
                  <c:v>2.7851277072967699E-3</c:v>
                </c:pt>
                <c:pt idx="8912">
                  <c:v>2.4918299306887701E-2</c:v>
                </c:pt>
                <c:pt idx="8913">
                  <c:v>3.7610225445300301E-2</c:v>
                </c:pt>
                <c:pt idx="8914">
                  <c:v>4.9123258779194698E-2</c:v>
                </c:pt>
                <c:pt idx="8915">
                  <c:v>-2.45030693222183E-2</c:v>
                </c:pt>
                <c:pt idx="8916">
                  <c:v>-7.7164816996344501E-3</c:v>
                </c:pt>
                <c:pt idx="8917">
                  <c:v>-6.0932080392843702E-3</c:v>
                </c:pt>
                <c:pt idx="8918">
                  <c:v>-4.6976193893049703E-2</c:v>
                </c:pt>
                <c:pt idx="8919">
                  <c:v>-4.6976193893049703E-2</c:v>
                </c:pt>
                <c:pt idx="8920">
                  <c:v>-3.7302873041866699E-3</c:v>
                </c:pt>
                <c:pt idx="8921">
                  <c:v>-5.3560857828474903E-2</c:v>
                </c:pt>
                <c:pt idx="8922">
                  <c:v>2.4272804933258299E-2</c:v>
                </c:pt>
                <c:pt idx="8923" formatCode="0.00E+00">
                  <c:v>6.43432778857588E-4</c:v>
                </c:pt>
                <c:pt idx="8924">
                  <c:v>9.7447176267631802E-2</c:v>
                </c:pt>
                <c:pt idx="8925" formatCode="0.00E+00">
                  <c:v>6.4578832157201102E-2</c:v>
                </c:pt>
                <c:pt idx="8926">
                  <c:v>7.2593805596807295E-2</c:v>
                </c:pt>
                <c:pt idx="8927">
                  <c:v>-2.48440222071593E-2</c:v>
                </c:pt>
                <c:pt idx="8928">
                  <c:v>3.1331333099198402E-2</c:v>
                </c:pt>
                <c:pt idx="8929">
                  <c:v>-7.0226505315033494E-2</c:v>
                </c:pt>
                <c:pt idx="8930">
                  <c:v>-2.5769269068594801E-2</c:v>
                </c:pt>
                <c:pt idx="8931">
                  <c:v>2.81418425958814E-2</c:v>
                </c:pt>
                <c:pt idx="8932">
                  <c:v>2.58979049662586E-2</c:v>
                </c:pt>
                <c:pt idx="8933">
                  <c:v>-5.9222154078436999E-2</c:v>
                </c:pt>
                <c:pt idx="8934">
                  <c:v>-6.9322857426499906E-2</c:v>
                </c:pt>
                <c:pt idx="8935">
                  <c:v>-5.6318686212906997E-2</c:v>
                </c:pt>
                <c:pt idx="8936">
                  <c:v>-1.02225392578312E-2</c:v>
                </c:pt>
                <c:pt idx="8937">
                  <c:v>-3.8186467959428802E-2</c:v>
                </c:pt>
                <c:pt idx="8938">
                  <c:v>-3.5076721770769197E-2</c:v>
                </c:pt>
                <c:pt idx="8939">
                  <c:v>-3.3701942993584699E-2</c:v>
                </c:pt>
                <c:pt idx="8940">
                  <c:v>-3.7580863179973202E-2</c:v>
                </c:pt>
                <c:pt idx="8941">
                  <c:v>-5.2217425019496798E-2</c:v>
                </c:pt>
                <c:pt idx="8942">
                  <c:v>7.7035816481176803E-3</c:v>
                </c:pt>
                <c:pt idx="8943">
                  <c:v>-7.83733816192244E-2</c:v>
                </c:pt>
                <c:pt idx="8944">
                  <c:v>-5.3416543128751402E-2</c:v>
                </c:pt>
                <c:pt idx="8945">
                  <c:v>-3.3665245679240299E-2</c:v>
                </c:pt>
                <c:pt idx="8946">
                  <c:v>-7.0748492204016897E-2</c:v>
                </c:pt>
                <c:pt idx="8947">
                  <c:v>-0.11545525978539101</c:v>
                </c:pt>
                <c:pt idx="8948">
                  <c:v>-0.13216996973700601</c:v>
                </c:pt>
                <c:pt idx="8949">
                  <c:v>-0.106409523763246</c:v>
                </c:pt>
                <c:pt idx="8950">
                  <c:v>-9.9782872407640597E-2</c:v>
                </c:pt>
                <c:pt idx="8951">
                  <c:v>8.1403238855541904E-3</c:v>
                </c:pt>
                <c:pt idx="8952">
                  <c:v>-3.6675334334830001E-2</c:v>
                </c:pt>
                <c:pt idx="8953">
                  <c:v>-1.02656736907946E-2</c:v>
                </c:pt>
                <c:pt idx="8954">
                  <c:v>-3.95357680746109E-2</c:v>
                </c:pt>
                <c:pt idx="8955">
                  <c:v>-2.6377464154433601E-2</c:v>
                </c:pt>
                <c:pt idx="8956">
                  <c:v>-4.0090581233724797E-2</c:v>
                </c:pt>
                <c:pt idx="8957">
                  <c:v>-3.5910042975755202E-2</c:v>
                </c:pt>
                <c:pt idx="8958">
                  <c:v>-9.3684427102618192E-3</c:v>
                </c:pt>
                <c:pt idx="8959">
                  <c:v>-2.42046235730679E-2</c:v>
                </c:pt>
                <c:pt idx="8960">
                  <c:v>-6.3490134766149106E-2</c:v>
                </c:pt>
                <c:pt idx="8961">
                  <c:v>-2.21813404549773E-2</c:v>
                </c:pt>
                <c:pt idx="8962">
                  <c:v>-5.2434930996918698E-2</c:v>
                </c:pt>
                <c:pt idx="8963">
                  <c:v>1.5396388014767099E-2</c:v>
                </c:pt>
                <c:pt idx="8964">
                  <c:v>1.9194224585111299E-2</c:v>
                </c:pt>
                <c:pt idx="8965">
                  <c:v>2.0932697284779402E-2</c:v>
                </c:pt>
                <c:pt idx="8966">
                  <c:v>1.90824378654008E-3</c:v>
                </c:pt>
                <c:pt idx="8967">
                  <c:v>4.2963106898334401E-2</c:v>
                </c:pt>
                <c:pt idx="8968">
                  <c:v>4.2963106898334401E-2</c:v>
                </c:pt>
                <c:pt idx="8969">
                  <c:v>4.78640606964333E-2</c:v>
                </c:pt>
                <c:pt idx="8970">
                  <c:v>-1.64048097241189E-2</c:v>
                </c:pt>
                <c:pt idx="8971">
                  <c:v>1.3756870321724299E-2</c:v>
                </c:pt>
                <c:pt idx="8972">
                  <c:v>-3.3549091668011899E-2</c:v>
                </c:pt>
                <c:pt idx="8973">
                  <c:v>1.7631931658181801E-3</c:v>
                </c:pt>
                <c:pt idx="8974">
                  <c:v>-2.8068556706338701E-2</c:v>
                </c:pt>
                <c:pt idx="8975">
                  <c:v>-6.3423439508563098E-3</c:v>
                </c:pt>
                <c:pt idx="8976">
                  <c:v>-3.7262323761569002E-2</c:v>
                </c:pt>
                <c:pt idx="8977">
                  <c:v>1.3068251590220001E-2</c:v>
                </c:pt>
                <c:pt idx="8978">
                  <c:v>-2.5128246847277901E-2</c:v>
                </c:pt>
                <c:pt idx="8979">
                  <c:v>2.0965265933870599E-2</c:v>
                </c:pt>
                <c:pt idx="8980">
                  <c:v>2.7065886686465399E-2</c:v>
                </c:pt>
                <c:pt idx="8981">
                  <c:v>8.8954996778922695E-3</c:v>
                </c:pt>
                <c:pt idx="8982">
                  <c:v>2.18887398616491E-2</c:v>
                </c:pt>
                <c:pt idx="8983">
                  <c:v>3.9525863993508298E-2</c:v>
                </c:pt>
                <c:pt idx="8984">
                  <c:v>2.6374612257940602E-2</c:v>
                </c:pt>
                <c:pt idx="8985">
                  <c:v>-2.2383478057046401E-3</c:v>
                </c:pt>
                <c:pt idx="8986">
                  <c:v>-6.28260358004406E-3</c:v>
                </c:pt>
                <c:pt idx="8987" formatCode="0.00E+00">
                  <c:v>-4.01049512271711E-4</c:v>
                </c:pt>
                <c:pt idx="8988">
                  <c:v>-3.69473134651876E-3</c:v>
                </c:pt>
                <c:pt idx="8989" formatCode="0.00E+00">
                  <c:v>-2.8465235706676102E-4</c:v>
                </c:pt>
                <c:pt idx="8990">
                  <c:v>-1.9521327329393E-2</c:v>
                </c:pt>
                <c:pt idx="8991" formatCode="0.00E+00">
                  <c:v>-2.0958357598909998E-2</c:v>
                </c:pt>
                <c:pt idx="8992">
                  <c:v>-2.2945989734825398E-2</c:v>
                </c:pt>
                <c:pt idx="8993">
                  <c:v>-3.9544304836476002E-2</c:v>
                </c:pt>
                <c:pt idx="8994">
                  <c:v>-1.05970814388851E-2</c:v>
                </c:pt>
                <c:pt idx="8995">
                  <c:v>-6.7567490576303504E-3</c:v>
                </c:pt>
                <c:pt idx="8996">
                  <c:v>-1.66452876750273E-2</c:v>
                </c:pt>
                <c:pt idx="8997">
                  <c:v>-5.1701058969777502E-3</c:v>
                </c:pt>
                <c:pt idx="8998">
                  <c:v>-1.8511479613563898E-2</c:v>
                </c:pt>
                <c:pt idx="8999">
                  <c:v>-5.3496095612574499E-2</c:v>
                </c:pt>
                <c:pt idx="9000">
                  <c:v>-1.2219397103110799E-2</c:v>
                </c:pt>
                <c:pt idx="9001">
                  <c:v>-2.7332780753064501E-2</c:v>
                </c:pt>
                <c:pt idx="9002">
                  <c:v>2.9123861202114298E-2</c:v>
                </c:pt>
                <c:pt idx="9003">
                  <c:v>-2.0140783803702399E-2</c:v>
                </c:pt>
                <c:pt idx="9004" formatCode="0.00E+00">
                  <c:v>-6.3837674409050705E-4</c:v>
                </c:pt>
                <c:pt idx="9005">
                  <c:v>-2.90693330897497E-2</c:v>
                </c:pt>
                <c:pt idx="9006" formatCode="0.00E+00">
                  <c:v>-2.1757227216195201E-2</c:v>
                </c:pt>
                <c:pt idx="9007">
                  <c:v>2.4155709443427702E-2</c:v>
                </c:pt>
                <c:pt idx="9008">
                  <c:v>-4.89421154838054E-2</c:v>
                </c:pt>
                <c:pt idx="9009">
                  <c:v>-5.4130576027644699E-2</c:v>
                </c:pt>
                <c:pt idx="9010">
                  <c:v>-4.7797917656814799E-2</c:v>
                </c:pt>
                <c:pt idx="9011">
                  <c:v>-2.7019712687254401E-2</c:v>
                </c:pt>
                <c:pt idx="9012">
                  <c:v>-1.8843764383314799E-2</c:v>
                </c:pt>
                <c:pt idx="9013">
                  <c:v>-4.4325184435180597E-2</c:v>
                </c:pt>
                <c:pt idx="9014">
                  <c:v>2.4973817426215E-2</c:v>
                </c:pt>
                <c:pt idx="9015">
                  <c:v>4.0566942362208501E-2</c:v>
                </c:pt>
                <c:pt idx="9016">
                  <c:v>1.14238727881548E-2</c:v>
                </c:pt>
                <c:pt idx="9017">
                  <c:v>4.1062374810451899E-2</c:v>
                </c:pt>
                <c:pt idx="9018">
                  <c:v>6.8616801210920703E-2</c:v>
                </c:pt>
                <c:pt idx="9019">
                  <c:v>4.3942806849898097E-2</c:v>
                </c:pt>
                <c:pt idx="9020">
                  <c:v>7.3201591395479298E-2</c:v>
                </c:pt>
                <c:pt idx="9021">
                  <c:v>7.8211019947922403E-3</c:v>
                </c:pt>
                <c:pt idx="9022">
                  <c:v>3.6716106308555201E-2</c:v>
                </c:pt>
                <c:pt idx="9023">
                  <c:v>1.7634885760723501E-2</c:v>
                </c:pt>
                <c:pt idx="9024">
                  <c:v>2.74756990901989E-2</c:v>
                </c:pt>
                <c:pt idx="9025">
                  <c:v>3.90206775272747E-2</c:v>
                </c:pt>
                <c:pt idx="9026">
                  <c:v>3.9090258454808201E-2</c:v>
                </c:pt>
                <c:pt idx="9027">
                  <c:v>1.9007398373498401E-2</c:v>
                </c:pt>
                <c:pt idx="9028">
                  <c:v>7.9394502016181204E-3</c:v>
                </c:pt>
                <c:pt idx="9029">
                  <c:v>-2.9339876717412599E-2</c:v>
                </c:pt>
                <c:pt idx="9030">
                  <c:v>-1.8259856316923801E-2</c:v>
                </c:pt>
                <c:pt idx="9031">
                  <c:v>-3.1988856832333601E-2</c:v>
                </c:pt>
                <c:pt idx="9032">
                  <c:v>4.4709698786564696E-3</c:v>
                </c:pt>
                <c:pt idx="9033">
                  <c:v>-5.6787263989633102E-2</c:v>
                </c:pt>
                <c:pt idx="9034">
                  <c:v>-3.99050419401401E-2</c:v>
                </c:pt>
                <c:pt idx="9035">
                  <c:v>-4.1268867094032803E-2</c:v>
                </c:pt>
                <c:pt idx="9036">
                  <c:v>-3.2994577417466399E-2</c:v>
                </c:pt>
                <c:pt idx="9037">
                  <c:v>-8.7955828278518E-2</c:v>
                </c:pt>
                <c:pt idx="9038">
                  <c:v>-4.8576512515882998E-2</c:v>
                </c:pt>
                <c:pt idx="9039">
                  <c:v>-8.3694767916408799E-2</c:v>
                </c:pt>
                <c:pt idx="9040">
                  <c:v>-7.6118436585603994E-2</c:v>
                </c:pt>
                <c:pt idx="9041">
                  <c:v>-0.109819622390391</c:v>
                </c:pt>
                <c:pt idx="9042">
                  <c:v>-7.8241795836400702E-2</c:v>
                </c:pt>
                <c:pt idx="9043">
                  <c:v>-0.103639997242713</c:v>
                </c:pt>
                <c:pt idx="9044">
                  <c:v>-9.2246073393353806E-2</c:v>
                </c:pt>
                <c:pt idx="9045">
                  <c:v>-6.3229772478333196E-2</c:v>
                </c:pt>
                <c:pt idx="9046">
                  <c:v>-1.9542113265179101E-2</c:v>
                </c:pt>
                <c:pt idx="9047">
                  <c:v>-6.6496675230572899E-2</c:v>
                </c:pt>
                <c:pt idx="9048">
                  <c:v>-2.3073687935833299E-2</c:v>
                </c:pt>
                <c:pt idx="9049">
                  <c:v>-5.6994042344689501E-2</c:v>
                </c:pt>
                <c:pt idx="9050">
                  <c:v>-2.30311561080347E-2</c:v>
                </c:pt>
                <c:pt idx="9051">
                  <c:v>-4.5304165517972401E-2</c:v>
                </c:pt>
                <c:pt idx="9052" formatCode="0.00E+00">
                  <c:v>8.16372889295369E-4</c:v>
                </c:pt>
                <c:pt idx="9053">
                  <c:v>-9.4645218883777603E-3</c:v>
                </c:pt>
                <c:pt idx="9054" formatCode="0.00E+00">
                  <c:v>5.8016033830561503E-2</c:v>
                </c:pt>
                <c:pt idx="9055">
                  <c:v>3.0221717513790599E-2</c:v>
                </c:pt>
                <c:pt idx="9056">
                  <c:v>3.4069465148505299E-2</c:v>
                </c:pt>
                <c:pt idx="9057">
                  <c:v>-1.9454272475845E-3</c:v>
                </c:pt>
                <c:pt idx="9058">
                  <c:v>5.6424914061161603E-2</c:v>
                </c:pt>
                <c:pt idx="9059">
                  <c:v>7.66107320467697E-2</c:v>
                </c:pt>
                <c:pt idx="9060">
                  <c:v>4.5429272639938699E-2</c:v>
                </c:pt>
                <c:pt idx="9061">
                  <c:v>2.8362548708493002E-2</c:v>
                </c:pt>
                <c:pt idx="9062">
                  <c:v>4.5020314966157202E-2</c:v>
                </c:pt>
                <c:pt idx="9063">
                  <c:v>4.6835343793511099E-2</c:v>
                </c:pt>
                <c:pt idx="9064">
                  <c:v>6.9712833160488097E-2</c:v>
                </c:pt>
                <c:pt idx="9065">
                  <c:v>1.0495954086258299E-2</c:v>
                </c:pt>
                <c:pt idx="9066">
                  <c:v>2.8490623507000101E-2</c:v>
                </c:pt>
                <c:pt idx="9067">
                  <c:v>2.8490623507000101E-2</c:v>
                </c:pt>
                <c:pt idx="9068">
                  <c:v>3.1577561328446302E-2</c:v>
                </c:pt>
                <c:pt idx="9069">
                  <c:v>1.6392999331936001E-2</c:v>
                </c:pt>
                <c:pt idx="9070">
                  <c:v>7.0149207788399101E-2</c:v>
                </c:pt>
                <c:pt idx="9071">
                  <c:v>2.1200822849687599E-2</c:v>
                </c:pt>
                <c:pt idx="9072" formatCode="0.00E+00">
                  <c:v>-8.8421782632130898E-4</c:v>
                </c:pt>
                <c:pt idx="9073">
                  <c:v>-1.5271671219662501E-2</c:v>
                </c:pt>
                <c:pt idx="9074" formatCode="0.00E+00">
                  <c:v>6.2709654121203703E-2</c:v>
                </c:pt>
                <c:pt idx="9075">
                  <c:v>4.6113165491659301E-2</c:v>
                </c:pt>
                <c:pt idx="9076">
                  <c:v>0.101842095555765</c:v>
                </c:pt>
                <c:pt idx="9077">
                  <c:v>8.4726113193234198E-2</c:v>
                </c:pt>
                <c:pt idx="9078">
                  <c:v>0.13030322712221601</c:v>
                </c:pt>
                <c:pt idx="9079">
                  <c:v>0.107004932136695</c:v>
                </c:pt>
                <c:pt idx="9080">
                  <c:v>0.22582799398266001</c:v>
                </c:pt>
                <c:pt idx="9081">
                  <c:v>0.24227447261419599</c:v>
                </c:pt>
                <c:pt idx="9082">
                  <c:v>0.22497445756336901</c:v>
                </c:pt>
                <c:pt idx="9083">
                  <c:v>0.219841885387459</c:v>
                </c:pt>
                <c:pt idx="9084">
                  <c:v>0.24241538034356999</c:v>
                </c:pt>
                <c:pt idx="9085">
                  <c:v>0.19457043329073201</c:v>
                </c:pt>
                <c:pt idx="9086">
                  <c:v>0.189620159789918</c:v>
                </c:pt>
                <c:pt idx="9087">
                  <c:v>0.163687122573385</c:v>
                </c:pt>
                <c:pt idx="9088">
                  <c:v>0.15780132616010101</c:v>
                </c:pt>
                <c:pt idx="9089">
                  <c:v>0.142829441823351</c:v>
                </c:pt>
                <c:pt idx="9090">
                  <c:v>8.7056886831209102E-2</c:v>
                </c:pt>
                <c:pt idx="9091">
                  <c:v>0.15274901016515999</c:v>
                </c:pt>
                <c:pt idx="9092">
                  <c:v>0.15250011165216801</c:v>
                </c:pt>
                <c:pt idx="9093">
                  <c:v>0.142579796734325</c:v>
                </c:pt>
                <c:pt idx="9094">
                  <c:v>0.13382116216128601</c:v>
                </c:pt>
                <c:pt idx="9095">
                  <c:v>0.11945991483926</c:v>
                </c:pt>
                <c:pt idx="9096">
                  <c:v>0.16527559976617701</c:v>
                </c:pt>
                <c:pt idx="9097">
                  <c:v>0.180263618040364</c:v>
                </c:pt>
                <c:pt idx="9098">
                  <c:v>0.19494568088091299</c:v>
                </c:pt>
                <c:pt idx="9099">
                  <c:v>0.18362888785805601</c:v>
                </c:pt>
                <c:pt idx="9100">
                  <c:v>0.19345461210451001</c:v>
                </c:pt>
                <c:pt idx="9101">
                  <c:v>0.16129583744405801</c:v>
                </c:pt>
                <c:pt idx="9102">
                  <c:v>0.112437934557785</c:v>
                </c:pt>
                <c:pt idx="9103">
                  <c:v>0.124465494746601</c:v>
                </c:pt>
                <c:pt idx="9104">
                  <c:v>0.13738723942040701</c:v>
                </c:pt>
                <c:pt idx="9105">
                  <c:v>0.104374421031287</c:v>
                </c:pt>
                <c:pt idx="9106">
                  <c:v>0.116981767733925</c:v>
                </c:pt>
                <c:pt idx="9107">
                  <c:v>0.15261335783322</c:v>
                </c:pt>
                <c:pt idx="9108">
                  <c:v>0.12744857314247299</c:v>
                </c:pt>
                <c:pt idx="9109">
                  <c:v>0.11947014120551901</c:v>
                </c:pt>
                <c:pt idx="9110">
                  <c:v>0.111736018871934</c:v>
                </c:pt>
                <c:pt idx="9111">
                  <c:v>0.108179332342051</c:v>
                </c:pt>
                <c:pt idx="9112">
                  <c:v>0.12316964742255</c:v>
                </c:pt>
                <c:pt idx="9113">
                  <c:v>0.14176421688660301</c:v>
                </c:pt>
                <c:pt idx="9114">
                  <c:v>0.11559776083885601</c:v>
                </c:pt>
                <c:pt idx="9115">
                  <c:v>0.112293348616452</c:v>
                </c:pt>
                <c:pt idx="9116">
                  <c:v>0.15361946953618399</c:v>
                </c:pt>
                <c:pt idx="9117">
                  <c:v>0.14906761867167501</c:v>
                </c:pt>
                <c:pt idx="9118">
                  <c:v>0.13146519854413699</c:v>
                </c:pt>
                <c:pt idx="9119">
                  <c:v>0.16296701644087599</c:v>
                </c:pt>
                <c:pt idx="9120">
                  <c:v>0.18117281951918099</c:v>
                </c:pt>
                <c:pt idx="9121">
                  <c:v>0.15690462982349801</c:v>
                </c:pt>
                <c:pt idx="9122">
                  <c:v>0.16760184231963399</c:v>
                </c:pt>
                <c:pt idx="9123">
                  <c:v>0.15695699107671299</c:v>
                </c:pt>
                <c:pt idx="9124">
                  <c:v>0.15695699107671299</c:v>
                </c:pt>
                <c:pt idx="9125">
                  <c:v>0.14927366596828501</c:v>
                </c:pt>
                <c:pt idx="9126">
                  <c:v>0.117610288281861</c:v>
                </c:pt>
                <c:pt idx="9127">
                  <c:v>0.13831861393969599</c:v>
                </c:pt>
                <c:pt idx="9128">
                  <c:v>0.19770030714759901</c:v>
                </c:pt>
                <c:pt idx="9129">
                  <c:v>0.16425004055998599</c:v>
                </c:pt>
                <c:pt idx="9130">
                  <c:v>6.5164738848780601E-2</c:v>
                </c:pt>
                <c:pt idx="9131">
                  <c:v>6.4897550720888195E-2</c:v>
                </c:pt>
                <c:pt idx="9132">
                  <c:v>0.119512389611494</c:v>
                </c:pt>
                <c:pt idx="9133">
                  <c:v>0.110747916398579</c:v>
                </c:pt>
                <c:pt idx="9134">
                  <c:v>0.13354362016339899</c:v>
                </c:pt>
                <c:pt idx="9135">
                  <c:v>0.16149820816730001</c:v>
                </c:pt>
                <c:pt idx="9136">
                  <c:v>9.9412657406872995E-2</c:v>
                </c:pt>
                <c:pt idx="9137">
                  <c:v>5.8867896684504199E-2</c:v>
                </c:pt>
                <c:pt idx="9138">
                  <c:v>0.13290133248115801</c:v>
                </c:pt>
                <c:pt idx="9139">
                  <c:v>0.122220578451746</c:v>
                </c:pt>
                <c:pt idx="9140">
                  <c:v>9.23302938321897E-2</c:v>
                </c:pt>
                <c:pt idx="9141">
                  <c:v>7.7155364682372302E-2</c:v>
                </c:pt>
                <c:pt idx="9142">
                  <c:v>0.123311299887995</c:v>
                </c:pt>
                <c:pt idx="9143">
                  <c:v>0.109864844067442</c:v>
                </c:pt>
                <c:pt idx="9144">
                  <c:v>0.13468802500559601</c:v>
                </c:pt>
                <c:pt idx="9145">
                  <c:v>0.16642547441417299</c:v>
                </c:pt>
                <c:pt idx="9146">
                  <c:v>0.231207096290828</c:v>
                </c:pt>
                <c:pt idx="9147">
                  <c:v>0.21409819929837401</c:v>
                </c:pt>
                <c:pt idx="9148">
                  <c:v>0.198187944689899</c:v>
                </c:pt>
                <c:pt idx="9149">
                  <c:v>0.24113608532876299</c:v>
                </c:pt>
                <c:pt idx="9150">
                  <c:v>0.28848431121381601</c:v>
                </c:pt>
                <c:pt idx="9151">
                  <c:v>0.25912796757168099</c:v>
                </c:pt>
                <c:pt idx="9152">
                  <c:v>0.39440012685598902</c:v>
                </c:pt>
                <c:pt idx="9153">
                  <c:v>0.344490455089911</c:v>
                </c:pt>
                <c:pt idx="9154">
                  <c:v>0.37405488052475899</c:v>
                </c:pt>
                <c:pt idx="9155">
                  <c:v>0.32026261201320799</c:v>
                </c:pt>
                <c:pt idx="9156">
                  <c:v>0.28649306504636501</c:v>
                </c:pt>
                <c:pt idx="9157">
                  <c:v>0.33156772320135802</c:v>
                </c:pt>
                <c:pt idx="9158">
                  <c:v>0.313268810928096</c:v>
                </c:pt>
                <c:pt idx="9159">
                  <c:v>0.29226060964308098</c:v>
                </c:pt>
                <c:pt idx="9160">
                  <c:v>0.29002134001374202</c:v>
                </c:pt>
                <c:pt idx="9161">
                  <c:v>-4.4323922103786502E-2</c:v>
                </c:pt>
                <c:pt idx="9162">
                  <c:v>3.1753842693658099E-3</c:v>
                </c:pt>
                <c:pt idx="9163">
                  <c:v>-1.18625614501168E-2</c:v>
                </c:pt>
                <c:pt idx="9164">
                  <c:v>-1.18625614501168E-2</c:v>
                </c:pt>
                <c:pt idx="9165">
                  <c:v>-4.3326713889392403E-2</c:v>
                </c:pt>
                <c:pt idx="9166">
                  <c:v>-2.6311665620983998E-2</c:v>
                </c:pt>
                <c:pt idx="9167">
                  <c:v>-2.1203146038058798E-2</c:v>
                </c:pt>
                <c:pt idx="9168">
                  <c:v>-3.2674158454381402E-2</c:v>
                </c:pt>
                <c:pt idx="9169">
                  <c:v>-5.6113884639198197E-2</c:v>
                </c:pt>
                <c:pt idx="9170">
                  <c:v>-0.102847926824449</c:v>
                </c:pt>
                <c:pt idx="9171">
                  <c:v>-0.108169446681355</c:v>
                </c:pt>
                <c:pt idx="9172">
                  <c:v>-6.7275320968820093E-2</c:v>
                </c:pt>
                <c:pt idx="9173">
                  <c:v>-5.1630693772085803E-2</c:v>
                </c:pt>
                <c:pt idx="9174">
                  <c:v>-3.8277639266642099E-2</c:v>
                </c:pt>
                <c:pt idx="9175">
                  <c:v>-7.1562676249143906E-2</c:v>
                </c:pt>
                <c:pt idx="9176">
                  <c:v>-2.22461296399094E-2</c:v>
                </c:pt>
                <c:pt idx="9177">
                  <c:v>-1.37753443368628E-2</c:v>
                </c:pt>
                <c:pt idx="9178">
                  <c:v>-5.0868250681714099E-2</c:v>
                </c:pt>
                <c:pt idx="9179">
                  <c:v>-3.15017900411085E-3</c:v>
                </c:pt>
                <c:pt idx="9180">
                  <c:v>5.3054120512194602E-2</c:v>
                </c:pt>
                <c:pt idx="9181">
                  <c:v>9.6256586712151204E-3</c:v>
                </c:pt>
                <c:pt idx="9182">
                  <c:v>-2.8879017446789799E-2</c:v>
                </c:pt>
                <c:pt idx="9183">
                  <c:v>-2.7843972687364899E-2</c:v>
                </c:pt>
                <c:pt idx="9184">
                  <c:v>2.90550841915133E-2</c:v>
                </c:pt>
                <c:pt idx="9185">
                  <c:v>2.5463896207345599E-2</c:v>
                </c:pt>
                <c:pt idx="9186">
                  <c:v>5.7104588599394997E-2</c:v>
                </c:pt>
                <c:pt idx="9187">
                  <c:v>5.96354826338827E-2</c:v>
                </c:pt>
                <c:pt idx="9188">
                  <c:v>4.0974700384740402E-2</c:v>
                </c:pt>
                <c:pt idx="9189">
                  <c:v>3.5138241151176003E-2</c:v>
                </c:pt>
                <c:pt idx="9190">
                  <c:v>5.2828269074958099E-2</c:v>
                </c:pt>
                <c:pt idx="9191">
                  <c:v>6.2773755689966099E-2</c:v>
                </c:pt>
                <c:pt idx="9192">
                  <c:v>9.3652680275885594E-2</c:v>
                </c:pt>
                <c:pt idx="9193">
                  <c:v>6.7685965148105195E-2</c:v>
                </c:pt>
                <c:pt idx="9194">
                  <c:v>1.6969076583049199E-2</c:v>
                </c:pt>
                <c:pt idx="9195">
                  <c:v>1.07351340549648E-2</c:v>
                </c:pt>
                <c:pt idx="9196">
                  <c:v>1.4264150338856301E-3</c:v>
                </c:pt>
                <c:pt idx="9197">
                  <c:v>1.5732103419684201E-2</c:v>
                </c:pt>
                <c:pt idx="9198">
                  <c:v>7.9560994690531101E-2</c:v>
                </c:pt>
                <c:pt idx="9199">
                  <c:v>-1.82987008738448E-2</c:v>
                </c:pt>
                <c:pt idx="9200">
                  <c:v>-1.7331732031001499E-2</c:v>
                </c:pt>
                <c:pt idx="9201">
                  <c:v>-6.5631788982826803E-2</c:v>
                </c:pt>
                <c:pt idx="9202">
                  <c:v>-8.1696227138656499E-2</c:v>
                </c:pt>
                <c:pt idx="9203">
                  <c:v>-6.8550024773003898E-2</c:v>
                </c:pt>
                <c:pt idx="9204">
                  <c:v>-1.6097644541609401E-2</c:v>
                </c:pt>
                <c:pt idx="9205">
                  <c:v>-1.8209498961847499E-2</c:v>
                </c:pt>
                <c:pt idx="9206">
                  <c:v>-3.4457724398396498E-2</c:v>
                </c:pt>
                <c:pt idx="9207">
                  <c:v>-3.2707809755350301E-2</c:v>
                </c:pt>
                <c:pt idx="9208">
                  <c:v>4.4349243312687303E-2</c:v>
                </c:pt>
                <c:pt idx="9209">
                  <c:v>5.9958877703882802E-3</c:v>
                </c:pt>
                <c:pt idx="9210">
                  <c:v>4.4265837963720599E-2</c:v>
                </c:pt>
                <c:pt idx="9211">
                  <c:v>4.6038815665285102E-2</c:v>
                </c:pt>
                <c:pt idx="9212">
                  <c:v>6.29879115952061E-2</c:v>
                </c:pt>
                <c:pt idx="9213">
                  <c:v>6.29879115952061E-2</c:v>
                </c:pt>
                <c:pt idx="9214">
                  <c:v>0.122552168807156</c:v>
                </c:pt>
                <c:pt idx="9215">
                  <c:v>0.122552168807156</c:v>
                </c:pt>
                <c:pt idx="9216">
                  <c:v>0.122552168807156</c:v>
                </c:pt>
                <c:pt idx="9217">
                  <c:v>0.11099478363066</c:v>
                </c:pt>
                <c:pt idx="9218">
                  <c:v>0.108134325123367</c:v>
                </c:pt>
                <c:pt idx="9219">
                  <c:v>0.108134325123367</c:v>
                </c:pt>
                <c:pt idx="9220">
                  <c:v>9.7359114908286998E-2</c:v>
                </c:pt>
                <c:pt idx="9221">
                  <c:v>0.118000323637852</c:v>
                </c:pt>
                <c:pt idx="9222">
                  <c:v>0.137215085057312</c:v>
                </c:pt>
                <c:pt idx="9223">
                  <c:v>9.8479263099352704E-2</c:v>
                </c:pt>
                <c:pt idx="9224">
                  <c:v>0.109308992944589</c:v>
                </c:pt>
                <c:pt idx="9225">
                  <c:v>0.107199330322454</c:v>
                </c:pt>
                <c:pt idx="9226">
                  <c:v>0.107199330322454</c:v>
                </c:pt>
                <c:pt idx="9227">
                  <c:v>0.16661746521531601</c:v>
                </c:pt>
                <c:pt idx="9228">
                  <c:v>0.19598412960440401</c:v>
                </c:pt>
                <c:pt idx="9229">
                  <c:v>0.137059882756699</c:v>
                </c:pt>
                <c:pt idx="9230">
                  <c:v>0.15062656814800099</c:v>
                </c:pt>
                <c:pt idx="9231">
                  <c:v>0.17636989974190201</c:v>
                </c:pt>
                <c:pt idx="9232">
                  <c:v>0.14869074147300401</c:v>
                </c:pt>
                <c:pt idx="9233">
                  <c:v>0.15513291664526399</c:v>
                </c:pt>
                <c:pt idx="9234">
                  <c:v>0.142662184132653</c:v>
                </c:pt>
                <c:pt idx="9235">
                  <c:v>0.12070741483741</c:v>
                </c:pt>
                <c:pt idx="9236">
                  <c:v>2.0938648726304101E-2</c:v>
                </c:pt>
                <c:pt idx="9237">
                  <c:v>3.1555501167563802E-3</c:v>
                </c:pt>
                <c:pt idx="9238">
                  <c:v>2.1039760686152899E-2</c:v>
                </c:pt>
                <c:pt idx="9239">
                  <c:v>7.2476988670619998E-3</c:v>
                </c:pt>
                <c:pt idx="9240">
                  <c:v>0.15256324721405701</c:v>
                </c:pt>
                <c:pt idx="9241">
                  <c:v>0.21253612999664101</c:v>
                </c:pt>
                <c:pt idx="9242">
                  <c:v>0.21073855878665701</c:v>
                </c:pt>
                <c:pt idx="9243">
                  <c:v>0.14947829902735099</c:v>
                </c:pt>
                <c:pt idx="9244">
                  <c:v>0.14947829902735099</c:v>
                </c:pt>
                <c:pt idx="9245">
                  <c:v>1.4213938183330801E-2</c:v>
                </c:pt>
                <c:pt idx="9246">
                  <c:v>-5.2866945276336098E-2</c:v>
                </c:pt>
                <c:pt idx="9247">
                  <c:v>-2.1231332972421101E-2</c:v>
                </c:pt>
                <c:pt idx="9248">
                  <c:v>-5.5187280692386702E-2</c:v>
                </c:pt>
                <c:pt idx="9249">
                  <c:v>-4.8832084954923499E-2</c:v>
                </c:pt>
                <c:pt idx="9250">
                  <c:v>-2.7541570021199599E-2</c:v>
                </c:pt>
                <c:pt idx="9251">
                  <c:v>-4.3980732134641903E-2</c:v>
                </c:pt>
                <c:pt idx="9252">
                  <c:v>1.6739651677868299E-3</c:v>
                </c:pt>
                <c:pt idx="9253">
                  <c:v>-2.9288521135451599E-2</c:v>
                </c:pt>
                <c:pt idx="9254">
                  <c:v>-6.6819718709476103E-2</c:v>
                </c:pt>
                <c:pt idx="9255">
                  <c:v>-8.7148303571926697E-2</c:v>
                </c:pt>
                <c:pt idx="9256">
                  <c:v>-0.11071221379341301</c:v>
                </c:pt>
                <c:pt idx="9257">
                  <c:v>-8.5533507193505207E-2</c:v>
                </c:pt>
                <c:pt idx="9258">
                  <c:v>-9.2729489998907899E-2</c:v>
                </c:pt>
                <c:pt idx="9259">
                  <c:v>-8.3910397492986399E-2</c:v>
                </c:pt>
                <c:pt idx="9260">
                  <c:v>-7.0468217007052705E-2</c:v>
                </c:pt>
                <c:pt idx="9261">
                  <c:v>-8.1861696113525603E-2</c:v>
                </c:pt>
                <c:pt idx="9262">
                  <c:v>-8.43695461223892E-2</c:v>
                </c:pt>
                <c:pt idx="9263">
                  <c:v>-4.9779175113947097E-2</c:v>
                </c:pt>
                <c:pt idx="9264">
                  <c:v>-4.9779175113947097E-2</c:v>
                </c:pt>
                <c:pt idx="9265">
                  <c:v>-4.7060456920159303E-2</c:v>
                </c:pt>
                <c:pt idx="9266">
                  <c:v>-3.3649749305733702E-2</c:v>
                </c:pt>
                <c:pt idx="9267">
                  <c:v>-5.4301738142865999E-2</c:v>
                </c:pt>
                <c:pt idx="9268">
                  <c:v>-5.4207672262151299E-2</c:v>
                </c:pt>
                <c:pt idx="9269">
                  <c:v>-6.8284546314114805E-2</c:v>
                </c:pt>
                <c:pt idx="9270">
                  <c:v>-7.8157519057641497E-2</c:v>
                </c:pt>
                <c:pt idx="9271">
                  <c:v>-4.9924438181891901E-3</c:v>
                </c:pt>
                <c:pt idx="9272">
                  <c:v>-3.1698145986394297E-2</c:v>
                </c:pt>
                <c:pt idx="9273">
                  <c:v>-2.79043908301588E-2</c:v>
                </c:pt>
                <c:pt idx="9274">
                  <c:v>-1.49846781660676E-2</c:v>
                </c:pt>
                <c:pt idx="9275">
                  <c:v>-3.9821948389209202E-3</c:v>
                </c:pt>
                <c:pt idx="9276">
                  <c:v>-1.5330029857082201E-2</c:v>
                </c:pt>
                <c:pt idx="9277">
                  <c:v>-3.02598444387649E-2</c:v>
                </c:pt>
                <c:pt idx="9278">
                  <c:v>-4.0869309330515399E-2</c:v>
                </c:pt>
                <c:pt idx="9279">
                  <c:v>-1.4042649447324E-2</c:v>
                </c:pt>
                <c:pt idx="9280">
                  <c:v>-1.6976639379569301E-2</c:v>
                </c:pt>
                <c:pt idx="9281">
                  <c:v>-8.9342171496606896E-3</c:v>
                </c:pt>
                <c:pt idx="9282">
                  <c:v>2.43749386458436E-3</c:v>
                </c:pt>
                <c:pt idx="9283">
                  <c:v>-1.0166519953563401E-2</c:v>
                </c:pt>
                <c:pt idx="9284">
                  <c:v>-5.0374514533251197E-3</c:v>
                </c:pt>
                <c:pt idx="9285">
                  <c:v>1.9201485455970699E-2</c:v>
                </c:pt>
                <c:pt idx="9286">
                  <c:v>7.0914380634616797E-3</c:v>
                </c:pt>
                <c:pt idx="9287">
                  <c:v>-2.4361005303961101E-2</c:v>
                </c:pt>
                <c:pt idx="9288">
                  <c:v>1.53068901456383E-2</c:v>
                </c:pt>
                <c:pt idx="9289">
                  <c:v>-2.66461659630157E-3</c:v>
                </c:pt>
                <c:pt idx="9290">
                  <c:v>5.4757242674273697E-2</c:v>
                </c:pt>
                <c:pt idx="9291">
                  <c:v>5.5489511530263103E-2</c:v>
                </c:pt>
                <c:pt idx="9292">
                  <c:v>5.55330827266542E-2</c:v>
                </c:pt>
                <c:pt idx="9293">
                  <c:v>4.96536706729813E-2</c:v>
                </c:pt>
                <c:pt idx="9294">
                  <c:v>5.9509889482820301E-2</c:v>
                </c:pt>
                <c:pt idx="9295">
                  <c:v>5.3287137158651403E-2</c:v>
                </c:pt>
                <c:pt idx="9296">
                  <c:v>3.1511177462355501E-3</c:v>
                </c:pt>
                <c:pt idx="9297">
                  <c:v>4.7852682333247003E-3</c:v>
                </c:pt>
                <c:pt idx="9298">
                  <c:v>3.9287912638843903E-2</c:v>
                </c:pt>
                <c:pt idx="9299">
                  <c:v>5.6155398066100003E-2</c:v>
                </c:pt>
                <c:pt idx="9300">
                  <c:v>4.29609413004075E-2</c:v>
                </c:pt>
                <c:pt idx="9301">
                  <c:v>-1.0575485198741101E-2</c:v>
                </c:pt>
                <c:pt idx="9302">
                  <c:v>1.23890247605913E-2</c:v>
                </c:pt>
                <c:pt idx="9303">
                  <c:v>3.8959098793707098E-2</c:v>
                </c:pt>
                <c:pt idx="9304">
                  <c:v>4.2852776033748402E-2</c:v>
                </c:pt>
                <c:pt idx="9305">
                  <c:v>3.3301160235528399E-2</c:v>
                </c:pt>
                <c:pt idx="9306">
                  <c:v>6.5698152698834902E-2</c:v>
                </c:pt>
                <c:pt idx="9307">
                  <c:v>6.7918634305571907E-2</c:v>
                </c:pt>
                <c:pt idx="9308">
                  <c:v>6.7918634305571907E-2</c:v>
                </c:pt>
                <c:pt idx="9309">
                  <c:v>6.3476126259845694E-2</c:v>
                </c:pt>
                <c:pt idx="9310">
                  <c:v>1.7448730926656799E-2</c:v>
                </c:pt>
                <c:pt idx="9311">
                  <c:v>2.5251773585872099E-2</c:v>
                </c:pt>
                <c:pt idx="9312">
                  <c:v>4.3105809930319802E-2</c:v>
                </c:pt>
                <c:pt idx="9313">
                  <c:v>3.4992519885490098E-2</c:v>
                </c:pt>
                <c:pt idx="9314">
                  <c:v>8.3098000943868794E-2</c:v>
                </c:pt>
                <c:pt idx="9315">
                  <c:v>7.6690203624845799E-2</c:v>
                </c:pt>
                <c:pt idx="9316">
                  <c:v>0.106420494632723</c:v>
                </c:pt>
                <c:pt idx="9317">
                  <c:v>7.0434710858570101E-2</c:v>
                </c:pt>
                <c:pt idx="9318">
                  <c:v>4.2586386546562702E-2</c:v>
                </c:pt>
                <c:pt idx="9319">
                  <c:v>6.1759995649405201E-2</c:v>
                </c:pt>
                <c:pt idx="9320">
                  <c:v>6.4227138121834199E-2</c:v>
                </c:pt>
                <c:pt idx="9321">
                  <c:v>3.5910236324746297E-2</c:v>
                </c:pt>
                <c:pt idx="9322">
                  <c:v>5.8064295848357698E-2</c:v>
                </c:pt>
                <c:pt idx="9323">
                  <c:v>0.11315742379793201</c:v>
                </c:pt>
                <c:pt idx="9324">
                  <c:v>0.107219496031019</c:v>
                </c:pt>
                <c:pt idx="9325">
                  <c:v>6.9207048142562802E-2</c:v>
                </c:pt>
                <c:pt idx="9326">
                  <c:v>6.9207048142562802E-2</c:v>
                </c:pt>
                <c:pt idx="9327">
                  <c:v>5.0996939777376397E-2</c:v>
                </c:pt>
                <c:pt idx="9328">
                  <c:v>5.7149232033742503E-2</c:v>
                </c:pt>
                <c:pt idx="9329">
                  <c:v>5.6786479404694598E-2</c:v>
                </c:pt>
                <c:pt idx="9330">
                  <c:v>9.5587233520197698E-2</c:v>
                </c:pt>
                <c:pt idx="9331">
                  <c:v>0.13558540645895201</c:v>
                </c:pt>
                <c:pt idx="9332">
                  <c:v>0.136836571615503</c:v>
                </c:pt>
                <c:pt idx="9333">
                  <c:v>0.129138483065809</c:v>
                </c:pt>
                <c:pt idx="9334">
                  <c:v>0.144771003810507</c:v>
                </c:pt>
                <c:pt idx="9335">
                  <c:v>8.6918446861135396E-2</c:v>
                </c:pt>
                <c:pt idx="9336">
                  <c:v>8.5400911959146703E-2</c:v>
                </c:pt>
                <c:pt idx="9337">
                  <c:v>5.0491002447308198E-2</c:v>
                </c:pt>
                <c:pt idx="9338">
                  <c:v>0.11098410214240199</c:v>
                </c:pt>
                <c:pt idx="9339">
                  <c:v>9.1820222203911506E-2</c:v>
                </c:pt>
                <c:pt idx="9340">
                  <c:v>0.134020643740274</c:v>
                </c:pt>
                <c:pt idx="9341">
                  <c:v>0.12264900231569301</c:v>
                </c:pt>
                <c:pt idx="9342">
                  <c:v>0.12126657866495701</c:v>
                </c:pt>
                <c:pt idx="9343">
                  <c:v>0.11549575747014</c:v>
                </c:pt>
                <c:pt idx="9344">
                  <c:v>7.7541705567609004E-2</c:v>
                </c:pt>
                <c:pt idx="9345">
                  <c:v>0.111964678375074</c:v>
                </c:pt>
                <c:pt idx="9346">
                  <c:v>0.13589457398537899</c:v>
                </c:pt>
                <c:pt idx="9347">
                  <c:v>0.147544003558991</c:v>
                </c:pt>
                <c:pt idx="9348">
                  <c:v>0.15631945343123901</c:v>
                </c:pt>
                <c:pt idx="9349">
                  <c:v>0.143299587157041</c:v>
                </c:pt>
                <c:pt idx="9350">
                  <c:v>0.118114518740879</c:v>
                </c:pt>
                <c:pt idx="9351">
                  <c:v>9.7241399820194405E-2</c:v>
                </c:pt>
                <c:pt idx="9352">
                  <c:v>0.18350442609214801</c:v>
                </c:pt>
                <c:pt idx="9353">
                  <c:v>0.174699713140296</c:v>
                </c:pt>
                <c:pt idx="9354">
                  <c:v>0.16951833238116501</c:v>
                </c:pt>
                <c:pt idx="9355">
                  <c:v>0.13705299957851</c:v>
                </c:pt>
                <c:pt idx="9356">
                  <c:v>0.15366003118906801</c:v>
                </c:pt>
                <c:pt idx="9357">
                  <c:v>0.22862717473105201</c:v>
                </c:pt>
                <c:pt idx="9358">
                  <c:v>0.21449361989273999</c:v>
                </c:pt>
                <c:pt idx="9359">
                  <c:v>0.17585010274100901</c:v>
                </c:pt>
                <c:pt idx="9360">
                  <c:v>0.200086963713973</c:v>
                </c:pt>
                <c:pt idx="9361">
                  <c:v>0.17955778911342599</c:v>
                </c:pt>
                <c:pt idx="9362">
                  <c:v>0.195476770866232</c:v>
                </c:pt>
                <c:pt idx="9363">
                  <c:v>0.182467293531898</c:v>
                </c:pt>
                <c:pt idx="9364">
                  <c:v>0.19938249652736301</c:v>
                </c:pt>
                <c:pt idx="9365">
                  <c:v>0.201965557262937</c:v>
                </c:pt>
                <c:pt idx="9366">
                  <c:v>0.21261670246273101</c:v>
                </c:pt>
                <c:pt idx="9367">
                  <c:v>0.194834564001963</c:v>
                </c:pt>
                <c:pt idx="9368">
                  <c:v>0.203497544784319</c:v>
                </c:pt>
                <c:pt idx="9369">
                  <c:v>0.19251213585624499</c:v>
                </c:pt>
                <c:pt idx="9370">
                  <c:v>0.17067452561136201</c:v>
                </c:pt>
                <c:pt idx="9371">
                  <c:v>0.16332783323818301</c:v>
                </c:pt>
                <c:pt idx="9372">
                  <c:v>0.302897499778299</c:v>
                </c:pt>
                <c:pt idx="9373">
                  <c:v>0.29335702660343899</c:v>
                </c:pt>
                <c:pt idx="9374">
                  <c:v>0.310862785387235</c:v>
                </c:pt>
                <c:pt idx="9375">
                  <c:v>0.33276363135768899</c:v>
                </c:pt>
                <c:pt idx="9376">
                  <c:v>0.35134552897406901</c:v>
                </c:pt>
                <c:pt idx="9377">
                  <c:v>0.37159065302224897</c:v>
                </c:pt>
                <c:pt idx="9378">
                  <c:v>0.37159065302224897</c:v>
                </c:pt>
                <c:pt idx="9379">
                  <c:v>0.37159065302224897</c:v>
                </c:pt>
                <c:pt idx="9380">
                  <c:v>0.38535814354388498</c:v>
                </c:pt>
                <c:pt idx="9381">
                  <c:v>0.353611184892898</c:v>
                </c:pt>
                <c:pt idx="9382">
                  <c:v>0.370472091705357</c:v>
                </c:pt>
                <c:pt idx="9383">
                  <c:v>0.41354894186323499</c:v>
                </c:pt>
                <c:pt idx="9384">
                  <c:v>0.50640409703024702</c:v>
                </c:pt>
                <c:pt idx="9385">
                  <c:v>0.50490956571354295</c:v>
                </c:pt>
                <c:pt idx="9386">
                  <c:v>0.50110085221936795</c:v>
                </c:pt>
                <c:pt idx="9387">
                  <c:v>0.53452927080314905</c:v>
                </c:pt>
                <c:pt idx="9388">
                  <c:v>0.54725733794253295</c:v>
                </c:pt>
                <c:pt idx="9389">
                  <c:v>0.58155838064175303</c:v>
                </c:pt>
                <c:pt idx="9390">
                  <c:v>0.56204878587785601</c:v>
                </c:pt>
                <c:pt idx="9391">
                  <c:v>0.60239234327869495</c:v>
                </c:pt>
                <c:pt idx="9392">
                  <c:v>0.58950724044347802</c:v>
                </c:pt>
                <c:pt idx="9393">
                  <c:v>-1.37137424801208E-2</c:v>
                </c:pt>
                <c:pt idx="9394">
                  <c:v>-3.5519489675481797E-2</c:v>
                </c:pt>
                <c:pt idx="9395">
                  <c:v>-3.6559901360648699E-3</c:v>
                </c:pt>
                <c:pt idx="9396">
                  <c:v>-1.9413318876084699E-3</c:v>
                </c:pt>
                <c:pt idx="9397">
                  <c:v>-2.6182161779152599E-2</c:v>
                </c:pt>
                <c:pt idx="9398">
                  <c:v>-2.6182161779152401E-2</c:v>
                </c:pt>
                <c:pt idx="9399">
                  <c:v>7.7615965967441298E-3</c:v>
                </c:pt>
                <c:pt idx="9400">
                  <c:v>-1.87545505892079E-2</c:v>
                </c:pt>
                <c:pt idx="9401">
                  <c:v>5.6626861654624997E-3</c:v>
                </c:pt>
                <c:pt idx="9402">
                  <c:v>2.7663648743816399E-3</c:v>
                </c:pt>
                <c:pt idx="9403">
                  <c:v>-4.9893231798665998E-2</c:v>
                </c:pt>
                <c:pt idx="9404">
                  <c:v>4.9341586385023197E-3</c:v>
                </c:pt>
                <c:pt idx="9405">
                  <c:v>8.6824308462684005E-2</c:v>
                </c:pt>
                <c:pt idx="9406">
                  <c:v>7.1945610758016004E-2</c:v>
                </c:pt>
                <c:pt idx="9407">
                  <c:v>3.3798929810892497E-2</c:v>
                </c:pt>
                <c:pt idx="9408">
                  <c:v>1.22408322573674E-2</c:v>
                </c:pt>
                <c:pt idx="9409">
                  <c:v>-2.36073582861391E-2</c:v>
                </c:pt>
                <c:pt idx="9410">
                  <c:v>-2.54827744329486E-2</c:v>
                </c:pt>
                <c:pt idx="9411">
                  <c:v>3.62406866456772E-2</c:v>
                </c:pt>
                <c:pt idx="9412">
                  <c:v>3.7336559576749799E-2</c:v>
                </c:pt>
                <c:pt idx="9413">
                  <c:v>7.4956016545435905E-2</c:v>
                </c:pt>
                <c:pt idx="9414">
                  <c:v>5.0045799532898602E-2</c:v>
                </c:pt>
                <c:pt idx="9415">
                  <c:v>0.169623079687619</c:v>
                </c:pt>
                <c:pt idx="9416">
                  <c:v>0.123716103796077</c:v>
                </c:pt>
                <c:pt idx="9417">
                  <c:v>0.104179413040155</c:v>
                </c:pt>
                <c:pt idx="9418">
                  <c:v>0.108149654168925</c:v>
                </c:pt>
                <c:pt idx="9419">
                  <c:v>6.8565112002098194E-2</c:v>
                </c:pt>
                <c:pt idx="9420">
                  <c:v>0.10661428389506999</c:v>
                </c:pt>
                <c:pt idx="9421">
                  <c:v>0.13839104190287499</c:v>
                </c:pt>
                <c:pt idx="9422">
                  <c:v>7.3862651013220898E-2</c:v>
                </c:pt>
                <c:pt idx="9423">
                  <c:v>0.17416797772206899</c:v>
                </c:pt>
                <c:pt idx="9424">
                  <c:v>0.18311421321942201</c:v>
                </c:pt>
                <c:pt idx="9425">
                  <c:v>0.190792596151272</c:v>
                </c:pt>
                <c:pt idx="9426">
                  <c:v>0.19482631477686799</c:v>
                </c:pt>
                <c:pt idx="9427">
                  <c:v>0.195874178124676</c:v>
                </c:pt>
                <c:pt idx="9428">
                  <c:v>0.119085561731261</c:v>
                </c:pt>
                <c:pt idx="9429">
                  <c:v>0.13974447458967801</c:v>
                </c:pt>
                <c:pt idx="9430">
                  <c:v>0.21144065605392001</c:v>
                </c:pt>
                <c:pt idx="9431">
                  <c:v>0.21119910135093301</c:v>
                </c:pt>
                <c:pt idx="9432">
                  <c:v>0.26961446811694001</c:v>
                </c:pt>
                <c:pt idx="9433">
                  <c:v>0.26961446811694001</c:v>
                </c:pt>
                <c:pt idx="9434">
                  <c:v>-2.7205555333051201E-2</c:v>
                </c:pt>
                <c:pt idx="9435">
                  <c:v>-7.2857605323811594E-2</c:v>
                </c:pt>
                <c:pt idx="9436">
                  <c:v>-4.11841962670811E-2</c:v>
                </c:pt>
                <c:pt idx="9437">
                  <c:v>-4.1508390879370902E-2</c:v>
                </c:pt>
                <c:pt idx="9438">
                  <c:v>-1.4527218637272901E-2</c:v>
                </c:pt>
                <c:pt idx="9439">
                  <c:v>4.8964159571229697E-3</c:v>
                </c:pt>
                <c:pt idx="9440">
                  <c:v>-7.7210776586256096E-3</c:v>
                </c:pt>
                <c:pt idx="9441">
                  <c:v>-4.6380884643259797E-2</c:v>
                </c:pt>
                <c:pt idx="9442">
                  <c:v>-4.5031803451194202E-2</c:v>
                </c:pt>
                <c:pt idx="9443">
                  <c:v>-1.84897767146452E-2</c:v>
                </c:pt>
                <c:pt idx="9444">
                  <c:v>1.5844859246474802E-2</c:v>
                </c:pt>
                <c:pt idx="9445">
                  <c:v>-1.41685821319734E-2</c:v>
                </c:pt>
                <c:pt idx="9446">
                  <c:v>-2.89287940846483E-2</c:v>
                </c:pt>
                <c:pt idx="9447">
                  <c:v>-3.2508449169199503E-2</c:v>
                </c:pt>
                <c:pt idx="9448">
                  <c:v>-3.6465872618349701E-3</c:v>
                </c:pt>
                <c:pt idx="9449">
                  <c:v>-2.42603555570251E-2</c:v>
                </c:pt>
                <c:pt idx="9450">
                  <c:v>-4.9926285158685604E-3</c:v>
                </c:pt>
                <c:pt idx="9451">
                  <c:v>-1.4618740082622501E-2</c:v>
                </c:pt>
                <c:pt idx="9452">
                  <c:v>-1.19807152458009E-2</c:v>
                </c:pt>
                <c:pt idx="9453">
                  <c:v>-1.4911418939475601E-2</c:v>
                </c:pt>
                <c:pt idx="9454">
                  <c:v>-2.9872561827196199E-2</c:v>
                </c:pt>
                <c:pt idx="9455">
                  <c:v>-4.11884628006709E-2</c:v>
                </c:pt>
                <c:pt idx="9456">
                  <c:v>-4.11884628006709E-2</c:v>
                </c:pt>
                <c:pt idx="9457">
                  <c:v>-5.9675756839083702E-3</c:v>
                </c:pt>
                <c:pt idx="9458">
                  <c:v>1.4400564138279299E-3</c:v>
                </c:pt>
                <c:pt idx="9459">
                  <c:v>-5.0696625935473E-2</c:v>
                </c:pt>
                <c:pt idx="9460">
                  <c:v>1.28083635005014E-2</c:v>
                </c:pt>
                <c:pt idx="9461">
                  <c:v>-6.0882783522411199E-3</c:v>
                </c:pt>
                <c:pt idx="9462">
                  <c:v>8.2967168469092398E-3</c:v>
                </c:pt>
                <c:pt idx="9463">
                  <c:v>1.22312360183551E-2</c:v>
                </c:pt>
                <c:pt idx="9464">
                  <c:v>-2.1848493454108501E-3</c:v>
                </c:pt>
                <c:pt idx="9465">
                  <c:v>-1.8244221573658001E-2</c:v>
                </c:pt>
                <c:pt idx="9466">
                  <c:v>-1.9578209695417102E-2</c:v>
                </c:pt>
                <c:pt idx="9467">
                  <c:v>5.9992027659427896E-3</c:v>
                </c:pt>
                <c:pt idx="9468">
                  <c:v>-1.59166109263035E-2</c:v>
                </c:pt>
                <c:pt idx="9469">
                  <c:v>-3.6344387072758201E-2</c:v>
                </c:pt>
                <c:pt idx="9470">
                  <c:v>-2.2757252531069899E-2</c:v>
                </c:pt>
                <c:pt idx="9471">
                  <c:v>-1.43717549286606E-2</c:v>
                </c:pt>
                <c:pt idx="9472">
                  <c:v>-1.3319638094473301E-2</c:v>
                </c:pt>
                <c:pt idx="9473">
                  <c:v>-5.3038650990957899E-2</c:v>
                </c:pt>
                <c:pt idx="9474">
                  <c:v>-2.1425410977945002E-2</c:v>
                </c:pt>
                <c:pt idx="9475">
                  <c:v>-3.61692858547948E-2</c:v>
                </c:pt>
                <c:pt idx="9476">
                  <c:v>-2.3725331178684899E-2</c:v>
                </c:pt>
                <c:pt idx="9477">
                  <c:v>-2.3725331178684899E-2</c:v>
                </c:pt>
                <c:pt idx="9478">
                  <c:v>-2.3725331178684899E-2</c:v>
                </c:pt>
                <c:pt idx="9479">
                  <c:v>-3.6588344059464699E-2</c:v>
                </c:pt>
                <c:pt idx="9480">
                  <c:v>-2.30240279500568E-2</c:v>
                </c:pt>
                <c:pt idx="9481">
                  <c:v>-1.7015833204498499E-2</c:v>
                </c:pt>
                <c:pt idx="9482">
                  <c:v>-1.7015833204498201E-2</c:v>
                </c:pt>
                <c:pt idx="9483">
                  <c:v>-5.2744950852329199E-2</c:v>
                </c:pt>
                <c:pt idx="9484">
                  <c:v>-4.3208095438896699E-2</c:v>
                </c:pt>
                <c:pt idx="9485">
                  <c:v>-4.2314918851392901E-2</c:v>
                </c:pt>
                <c:pt idx="9486">
                  <c:v>-3.3786507047064401E-2</c:v>
                </c:pt>
                <c:pt idx="9487">
                  <c:v>-2.7400306984617099E-2</c:v>
                </c:pt>
                <c:pt idx="9488">
                  <c:v>-1.92052498429513E-2</c:v>
                </c:pt>
                <c:pt idx="9489">
                  <c:v>-5.8885235413530497E-3</c:v>
                </c:pt>
                <c:pt idx="9490">
                  <c:v>5.50203364507684E-3</c:v>
                </c:pt>
                <c:pt idx="9491">
                  <c:v>5.7554601653352799E-2</c:v>
                </c:pt>
                <c:pt idx="9492">
                  <c:v>4.8012081020700301E-2</c:v>
                </c:pt>
                <c:pt idx="9493">
                  <c:v>3.2683246597732397E-2</c:v>
                </c:pt>
                <c:pt idx="9494">
                  <c:v>3.2683246597732397E-2</c:v>
                </c:pt>
                <c:pt idx="9495">
                  <c:v>5.3050026258390601E-2</c:v>
                </c:pt>
                <c:pt idx="9496">
                  <c:v>5.3050026258390302E-2</c:v>
                </c:pt>
                <c:pt idx="9497">
                  <c:v>-2.5703310710867702E-2</c:v>
                </c:pt>
                <c:pt idx="9498">
                  <c:v>-2.3410552789616901E-2</c:v>
                </c:pt>
                <c:pt idx="9499">
                  <c:v>1.2912866806674E-2</c:v>
                </c:pt>
                <c:pt idx="9500">
                  <c:v>3.4032956661040198E-2</c:v>
                </c:pt>
                <c:pt idx="9501">
                  <c:v>-2.3014969233231701E-2</c:v>
                </c:pt>
                <c:pt idx="9502">
                  <c:v>1.6291214336717701E-2</c:v>
                </c:pt>
                <c:pt idx="9503">
                  <c:v>-2.5650054083270401E-3</c:v>
                </c:pt>
                <c:pt idx="9504">
                  <c:v>-1.49639346455443E-2</c:v>
                </c:pt>
                <c:pt idx="9505">
                  <c:v>-3.7597751279903502E-2</c:v>
                </c:pt>
                <c:pt idx="9506">
                  <c:v>-1.6120162144411799E-2</c:v>
                </c:pt>
                <c:pt idx="9507">
                  <c:v>-3.5700938367510801E-2</c:v>
                </c:pt>
                <c:pt idx="9508">
                  <c:v>2.2280466809931898E-3</c:v>
                </c:pt>
                <c:pt idx="9509">
                  <c:v>-1.5100147557736801E-2</c:v>
                </c:pt>
                <c:pt idx="9510">
                  <c:v>6.94057989357523E-2</c:v>
                </c:pt>
                <c:pt idx="9511">
                  <c:v>5.4204464579013401E-2</c:v>
                </c:pt>
                <c:pt idx="9512">
                  <c:v>0.11584902725313</c:v>
                </c:pt>
                <c:pt idx="9513">
                  <c:v>0.100077242225399</c:v>
                </c:pt>
                <c:pt idx="9514">
                  <c:v>0.14897023302255499</c:v>
                </c:pt>
                <c:pt idx="9515">
                  <c:v>-2.1896529303673199E-3</c:v>
                </c:pt>
                <c:pt idx="9516">
                  <c:v>-5.6576665719249603E-2</c:v>
                </c:pt>
                <c:pt idx="9517">
                  <c:v>-1.7017068221552901E-2</c:v>
                </c:pt>
                <c:pt idx="9518">
                  <c:v>-5.8353560426927097E-2</c:v>
                </c:pt>
                <c:pt idx="9519">
                  <c:v>-4.1910880263280298E-2</c:v>
                </c:pt>
                <c:pt idx="9520">
                  <c:v>2.0594257775794898E-2</c:v>
                </c:pt>
                <c:pt idx="9521">
                  <c:v>1.9358102831707101E-2</c:v>
                </c:pt>
                <c:pt idx="9522">
                  <c:v>-6.6817651156183502E-2</c:v>
                </c:pt>
                <c:pt idx="9523">
                  <c:v>1.66054739941718E-2</c:v>
                </c:pt>
                <c:pt idx="9524">
                  <c:v>-3.2794181876938097E-2</c:v>
                </c:pt>
                <c:pt idx="9525">
                  <c:v>4.1133175073154497E-2</c:v>
                </c:pt>
                <c:pt idx="9526">
                  <c:v>-2.9089137357423502E-2</c:v>
                </c:pt>
                <c:pt idx="9527">
                  <c:v>2.2448145729301001E-2</c:v>
                </c:pt>
                <c:pt idx="9528">
                  <c:v>-1.46009010444869E-2</c:v>
                </c:pt>
                <c:pt idx="9529">
                  <c:v>-3.3667340010050599E-3</c:v>
                </c:pt>
                <c:pt idx="9530">
                  <c:v>-1.9305392405947999E-2</c:v>
                </c:pt>
                <c:pt idx="9531">
                  <c:v>6.6707841516946403E-3</c:v>
                </c:pt>
                <c:pt idx="9532">
                  <c:v>-1.0622586982881099E-2</c:v>
                </c:pt>
                <c:pt idx="9533">
                  <c:v>1.0366876987633699E-2</c:v>
                </c:pt>
                <c:pt idx="9534">
                  <c:v>-0.103155101797785</c:v>
                </c:pt>
                <c:pt idx="9535">
                  <c:v>-6.8217694803362094E-2</c:v>
                </c:pt>
                <c:pt idx="9536">
                  <c:v>-0.102050725054248</c:v>
                </c:pt>
                <c:pt idx="9537" formatCode="0.00E+00">
                  <c:v>3.66711175001199E-4</c:v>
                </c:pt>
                <c:pt idx="9538">
                  <c:v>-8.8608066612672204E-2</c:v>
                </c:pt>
                <c:pt idx="9539" formatCode="0.00E+00">
                  <c:v>-7.4276975074954094E-2</c:v>
                </c:pt>
                <c:pt idx="9540">
                  <c:v>-0.13864891583948599</c:v>
                </c:pt>
                <c:pt idx="9541">
                  <c:v>-0.10018426093862</c:v>
                </c:pt>
                <c:pt idx="9542">
                  <c:v>-0.10781361234879</c:v>
                </c:pt>
                <c:pt idx="9543">
                  <c:v>-0.13235087164762399</c:v>
                </c:pt>
                <c:pt idx="9544">
                  <c:v>-0.150427860824485</c:v>
                </c:pt>
                <c:pt idx="9545">
                  <c:v>-0.13827636589824399</c:v>
                </c:pt>
                <c:pt idx="9546">
                  <c:v>-0.15198938946242899</c:v>
                </c:pt>
                <c:pt idx="9547">
                  <c:v>-0.11126361012175499</c:v>
                </c:pt>
                <c:pt idx="9548">
                  <c:v>-0.126477498004674</c:v>
                </c:pt>
                <c:pt idx="9549">
                  <c:v>-8.7733843125912703E-2</c:v>
                </c:pt>
                <c:pt idx="9550">
                  <c:v>-9.9045534299169402E-2</c:v>
                </c:pt>
                <c:pt idx="9551">
                  <c:v>-9.68213119892469E-2</c:v>
                </c:pt>
                <c:pt idx="9552">
                  <c:v>-0.133334006098072</c:v>
                </c:pt>
                <c:pt idx="9553">
                  <c:v>-0.15236142588988</c:v>
                </c:pt>
                <c:pt idx="9554">
                  <c:v>-3.3791834452629697E-2</c:v>
                </c:pt>
                <c:pt idx="9555">
                  <c:v>-1.0317486112165701E-3</c:v>
                </c:pt>
                <c:pt idx="9556">
                  <c:v>-2.2601396099453299E-2</c:v>
                </c:pt>
                <c:pt idx="9557">
                  <c:v>-6.4372630891231797E-3</c:v>
                </c:pt>
                <c:pt idx="9558">
                  <c:v>-2.10627285456901E-2</c:v>
                </c:pt>
                <c:pt idx="9559">
                  <c:v>2.5416922067027201E-2</c:v>
                </c:pt>
                <c:pt idx="9560">
                  <c:v>3.6791198699749297E-2</c:v>
                </c:pt>
                <c:pt idx="9561">
                  <c:v>6.9004223649971705E-2</c:v>
                </c:pt>
                <c:pt idx="9562">
                  <c:v>5.9668056045209403E-2</c:v>
                </c:pt>
                <c:pt idx="9563">
                  <c:v>5.9158530071302798E-2</c:v>
                </c:pt>
                <c:pt idx="9564">
                  <c:v>1.32544938549898E-2</c:v>
                </c:pt>
                <c:pt idx="9565">
                  <c:v>-3.77255261187898E-2</c:v>
                </c:pt>
                <c:pt idx="9566">
                  <c:v>-3.2888223779075E-2</c:v>
                </c:pt>
                <c:pt idx="9567">
                  <c:v>1.60021217287598E-3</c:v>
                </c:pt>
                <c:pt idx="9568">
                  <c:v>-2.7371129073379501E-2</c:v>
                </c:pt>
                <c:pt idx="9569">
                  <c:v>-3.6353556908361201E-2</c:v>
                </c:pt>
                <c:pt idx="9570">
                  <c:v>-2.03760398801946E-2</c:v>
                </c:pt>
                <c:pt idx="9571">
                  <c:v>6.4221253833611699E-3</c:v>
                </c:pt>
                <c:pt idx="9572">
                  <c:v>-2.8464115586410699E-2</c:v>
                </c:pt>
                <c:pt idx="9573">
                  <c:v>-1.52520412412906E-2</c:v>
                </c:pt>
                <c:pt idx="9574">
                  <c:v>-1.8166577631249799E-2</c:v>
                </c:pt>
                <c:pt idx="9575">
                  <c:v>5.3144445526911402E-2</c:v>
                </c:pt>
                <c:pt idx="9576">
                  <c:v>6.7260097579290301E-2</c:v>
                </c:pt>
                <c:pt idx="9577">
                  <c:v>5.6597909488854001E-2</c:v>
                </c:pt>
                <c:pt idx="9578">
                  <c:v>5.0667088576463903E-2</c:v>
                </c:pt>
                <c:pt idx="9579">
                  <c:v>3.8146404881914002E-2</c:v>
                </c:pt>
                <c:pt idx="9580">
                  <c:v>4.61363431780068E-2</c:v>
                </c:pt>
                <c:pt idx="9581">
                  <c:v>4.8807747305835897E-2</c:v>
                </c:pt>
                <c:pt idx="9582" formatCode="0.00E+00">
                  <c:v>-5.0716837417663597E-4</c:v>
                </c:pt>
                <c:pt idx="9583">
                  <c:v>4.5320923768008101E-2</c:v>
                </c:pt>
                <c:pt idx="9584" formatCode="0.00E+00">
                  <c:v>-3.2721496981045199E-2</c:v>
                </c:pt>
                <c:pt idx="9585">
                  <c:v>7.91039594298419E-2</c:v>
                </c:pt>
                <c:pt idx="9586">
                  <c:v>7.2943159520897499E-2</c:v>
                </c:pt>
                <c:pt idx="9587">
                  <c:v>5.18204407747744E-2</c:v>
                </c:pt>
                <c:pt idx="9588">
                  <c:v>4.9221545905484498E-2</c:v>
                </c:pt>
                <c:pt idx="9589">
                  <c:v>8.5724158151681606E-2</c:v>
                </c:pt>
                <c:pt idx="9590">
                  <c:v>9.6579184151315903E-2</c:v>
                </c:pt>
                <c:pt idx="9591">
                  <c:v>9.9681629806035399E-2</c:v>
                </c:pt>
                <c:pt idx="9592">
                  <c:v>4.2296066419586602E-2</c:v>
                </c:pt>
                <c:pt idx="9593">
                  <c:v>8.0211236225668101E-2</c:v>
                </c:pt>
                <c:pt idx="9594">
                  <c:v>9.4213383264073594E-2</c:v>
                </c:pt>
                <c:pt idx="9595">
                  <c:v>6.78413188293574E-2</c:v>
                </c:pt>
                <c:pt idx="9596">
                  <c:v>3.4203702755398503E-2</c:v>
                </c:pt>
                <c:pt idx="9597">
                  <c:v>-1.55044596033242E-2</c:v>
                </c:pt>
                <c:pt idx="9598">
                  <c:v>-6.6582241273274306E-2</c:v>
                </c:pt>
                <c:pt idx="9599">
                  <c:v>-4.32872927133469E-2</c:v>
                </c:pt>
                <c:pt idx="9600">
                  <c:v>-6.20080304782697E-2</c:v>
                </c:pt>
                <c:pt idx="9601">
                  <c:v>-3.3970628804306603E-2</c:v>
                </c:pt>
                <c:pt idx="9602">
                  <c:v>3.1461326537246502E-2</c:v>
                </c:pt>
                <c:pt idx="9603">
                  <c:v>3.3620817323195301E-2</c:v>
                </c:pt>
                <c:pt idx="9604">
                  <c:v>-2.8390715329414899E-2</c:v>
                </c:pt>
                <c:pt idx="9605">
                  <c:v>3.7027478182493301E-2</c:v>
                </c:pt>
                <c:pt idx="9606">
                  <c:v>-8.4337264473195398E-3</c:v>
                </c:pt>
                <c:pt idx="9607">
                  <c:v>2.5666991395651002E-2</c:v>
                </c:pt>
                <c:pt idx="9608">
                  <c:v>1.2855670899271501E-2</c:v>
                </c:pt>
                <c:pt idx="9609">
                  <c:v>1.9975708436779298E-2</c:v>
                </c:pt>
                <c:pt idx="9610">
                  <c:v>2.1660102674818599E-3</c:v>
                </c:pt>
                <c:pt idx="9611">
                  <c:v>1.4878833013645501E-2</c:v>
                </c:pt>
                <c:pt idx="9612">
                  <c:v>-3.57398452408874E-3</c:v>
                </c:pt>
                <c:pt idx="9613">
                  <c:v>9.0784580645164592E-3</c:v>
                </c:pt>
                <c:pt idx="9614">
                  <c:v>3.2278601168971903E-2</c:v>
                </c:pt>
                <c:pt idx="9615">
                  <c:v>3.2278601168971903E-2</c:v>
                </c:pt>
                <c:pt idx="9616" formatCode="0.00E+00">
                  <c:v>-9.7809105181645407E-4</c:v>
                </c:pt>
                <c:pt idx="9617">
                  <c:v>9.0784580645164592E-3</c:v>
                </c:pt>
                <c:pt idx="9618" formatCode="0.00E+00">
                  <c:v>1.28715038822624E-2</c:v>
                </c:pt>
                <c:pt idx="9619" formatCode="0.00E+00">
                  <c:v>2.19507551842745E-4</c:v>
                </c:pt>
                <c:pt idx="9620">
                  <c:v>-1.6136309922131199E-2</c:v>
                </c:pt>
                <c:pt idx="9621" formatCode="0.00E+00">
                  <c:v>-1.90108764064622E-3</c:v>
                </c:pt>
                <c:pt idx="9622">
                  <c:v>-1.6136309922131199E-2</c:v>
                </c:pt>
                <c:pt idx="9623">
                  <c:v>-3.2382654384550201E-2</c:v>
                </c:pt>
                <c:pt idx="9624">
                  <c:v>-3.5247000826750599E-2</c:v>
                </c:pt>
                <c:pt idx="9625">
                  <c:v>7.0030032843206797E-3</c:v>
                </c:pt>
                <c:pt idx="9626">
                  <c:v>7.0030032843206797E-3</c:v>
                </c:pt>
                <c:pt idx="9627">
                  <c:v>-3.5247000826750599E-2</c:v>
                </c:pt>
                <c:pt idx="9628">
                  <c:v>-3.7533556736330999E-2</c:v>
                </c:pt>
                <c:pt idx="9629">
                  <c:v>-6.9939508599875494E-2</c:v>
                </c:pt>
                <c:pt idx="9630">
                  <c:v>1.3547992018940001E-2</c:v>
                </c:pt>
                <c:pt idx="9631">
                  <c:v>1.31518292498666E-2</c:v>
                </c:pt>
                <c:pt idx="9632">
                  <c:v>3.3037040313023097E-2</c:v>
                </c:pt>
                <c:pt idx="9633">
                  <c:v>1.0418290869266199E-2</c:v>
                </c:pt>
                <c:pt idx="9634">
                  <c:v>-9.0583275303188701E-3</c:v>
                </c:pt>
                <c:pt idx="9635">
                  <c:v>-4.6417220922114297E-2</c:v>
                </c:pt>
                <c:pt idx="9636">
                  <c:v>-4.9418549802712798E-2</c:v>
                </c:pt>
                <c:pt idx="9637">
                  <c:v>-4.9219493277962101E-2</c:v>
                </c:pt>
                <c:pt idx="9638">
                  <c:v>-2.9788455128657701E-2</c:v>
                </c:pt>
                <c:pt idx="9639">
                  <c:v>-6.0766112055206101E-2</c:v>
                </c:pt>
                <c:pt idx="9640">
                  <c:v>-2.5716079355094301E-2</c:v>
                </c:pt>
                <c:pt idx="9641">
                  <c:v>-5.2555811900452101E-3</c:v>
                </c:pt>
                <c:pt idx="9642">
                  <c:v>8.1289027743485197E-3</c:v>
                </c:pt>
                <c:pt idx="9643">
                  <c:v>-2.6623469446386699E-2</c:v>
                </c:pt>
                <c:pt idx="9644">
                  <c:v>1.42337437981516E-2</c:v>
                </c:pt>
                <c:pt idx="9645">
                  <c:v>4.0339034277900802E-2</c:v>
                </c:pt>
                <c:pt idx="9646">
                  <c:v>5.7633981883734302E-2</c:v>
                </c:pt>
                <c:pt idx="9647">
                  <c:v>7.0532007521111106E-2</c:v>
                </c:pt>
                <c:pt idx="9648">
                  <c:v>8.1828248886362795E-2</c:v>
                </c:pt>
                <c:pt idx="9649">
                  <c:v>9.1517294573232905E-2</c:v>
                </c:pt>
                <c:pt idx="9650">
                  <c:v>8.7563135033214404E-2</c:v>
                </c:pt>
                <c:pt idx="9651">
                  <c:v>6.0864275897196202E-2</c:v>
                </c:pt>
                <c:pt idx="9652">
                  <c:v>3.8558361312060301E-2</c:v>
                </c:pt>
                <c:pt idx="9653">
                  <c:v>3.7767993951245402E-2</c:v>
                </c:pt>
                <c:pt idx="9654">
                  <c:v>4.89053687592906E-2</c:v>
                </c:pt>
                <c:pt idx="9655">
                  <c:v>3.7767993951245402E-2</c:v>
                </c:pt>
                <c:pt idx="9656">
                  <c:v>8.4066226709170896E-2</c:v>
                </c:pt>
                <c:pt idx="9657">
                  <c:v>4.9010872896661097E-2</c:v>
                </c:pt>
                <c:pt idx="9658">
                  <c:v>3.0970304880470999E-2</c:v>
                </c:pt>
                <c:pt idx="9659">
                  <c:v>-5.6513289330904798E-2</c:v>
                </c:pt>
                <c:pt idx="9660">
                  <c:v>-3.7461405991856302E-2</c:v>
                </c:pt>
                <c:pt idx="9661">
                  <c:v>-2.38988811555698E-2</c:v>
                </c:pt>
                <c:pt idx="9662">
                  <c:v>-1.1276320849573401E-2</c:v>
                </c:pt>
                <c:pt idx="9663">
                  <c:v>-7.3645889159117397E-3</c:v>
                </c:pt>
                <c:pt idx="9664">
                  <c:v>9.7614891690107602E-3</c:v>
                </c:pt>
                <c:pt idx="9665">
                  <c:v>-1.6447250748812401E-2</c:v>
                </c:pt>
                <c:pt idx="9666">
                  <c:v>1.3139718782738801E-2</c:v>
                </c:pt>
                <c:pt idx="9667">
                  <c:v>-3.7860876949842297E-2</c:v>
                </c:pt>
                <c:pt idx="9668">
                  <c:v>-1.9611016537958801E-2</c:v>
                </c:pt>
                <c:pt idx="9669">
                  <c:v>-3.2020905917967898E-2</c:v>
                </c:pt>
                <c:pt idx="9670">
                  <c:v>-2.2212982688325701E-2</c:v>
                </c:pt>
                <c:pt idx="9671">
                  <c:v>-4.6863584078150798E-2</c:v>
                </c:pt>
                <c:pt idx="9672">
                  <c:v>-2.7282526855803201E-2</c:v>
                </c:pt>
                <c:pt idx="9673">
                  <c:v>-8.9099836961855805E-2</c:v>
                </c:pt>
                <c:pt idx="9674">
                  <c:v>-5.4455719277604703E-2</c:v>
                </c:pt>
                <c:pt idx="9675">
                  <c:v>-5.4455719277604703E-2</c:v>
                </c:pt>
                <c:pt idx="9676">
                  <c:v>-3.01834605778241E-2</c:v>
                </c:pt>
                <c:pt idx="9677">
                  <c:v>-2.7981932073000499E-2</c:v>
                </c:pt>
                <c:pt idx="9678">
                  <c:v>-5.1983562292220897E-2</c:v>
                </c:pt>
                <c:pt idx="9679">
                  <c:v>-0.18412066257193799</c:v>
                </c:pt>
                <c:pt idx="9680">
                  <c:v>-0.18702963906567099</c:v>
                </c:pt>
                <c:pt idx="9681">
                  <c:v>-0.304958385824594</c:v>
                </c:pt>
                <c:pt idx="9682">
                  <c:v>-0.33062207611148597</c:v>
                </c:pt>
                <c:pt idx="9683">
                  <c:v>4.4663922928422899E-3</c:v>
                </c:pt>
                <c:pt idx="9684">
                  <c:v>-3.08375550147135E-2</c:v>
                </c:pt>
                <c:pt idx="9685">
                  <c:v>1.03769830593141E-2</c:v>
                </c:pt>
                <c:pt idx="9686">
                  <c:v>-2.4090785176093799E-2</c:v>
                </c:pt>
                <c:pt idx="9687">
                  <c:v>-5.06322437003836E-3</c:v>
                </c:pt>
                <c:pt idx="9688">
                  <c:v>-2.97667322898507E-2</c:v>
                </c:pt>
                <c:pt idx="9689">
                  <c:v>-2.5664570396702599E-2</c:v>
                </c:pt>
                <c:pt idx="9690">
                  <c:v>-3.6132132434208701E-2</c:v>
                </c:pt>
                <c:pt idx="9691">
                  <c:v>-3.6132132434208701E-2</c:v>
                </c:pt>
                <c:pt idx="9692">
                  <c:v>-6.0273797753489497E-2</c:v>
                </c:pt>
                <c:pt idx="9693">
                  <c:v>-3.3959625227437597E-2</c:v>
                </c:pt>
                <c:pt idx="9694">
                  <c:v>-2.33963777389718E-2</c:v>
                </c:pt>
                <c:pt idx="9695">
                  <c:v>-5.1416279876205201E-2</c:v>
                </c:pt>
                <c:pt idx="9696">
                  <c:v>-6.8723491059862599E-2</c:v>
                </c:pt>
                <c:pt idx="9697">
                  <c:v>-9.3783060627776305E-2</c:v>
                </c:pt>
                <c:pt idx="9698">
                  <c:v>-7.46404310456001E-2</c:v>
                </c:pt>
                <c:pt idx="9699">
                  <c:v>-6.8446428318705996E-2</c:v>
                </c:pt>
                <c:pt idx="9700">
                  <c:v>-4.2495367357869802E-2</c:v>
                </c:pt>
                <c:pt idx="9701">
                  <c:v>-1.8053569387022898E-2</c:v>
                </c:pt>
                <c:pt idx="9702">
                  <c:v>-6.9367702332941497E-2</c:v>
                </c:pt>
                <c:pt idx="9703">
                  <c:v>-6.1833913571709399E-2</c:v>
                </c:pt>
                <c:pt idx="9704">
                  <c:v>-8.0300897654212694E-2</c:v>
                </c:pt>
                <c:pt idx="9705">
                  <c:v>-3.1561240712025297E-2</c:v>
                </c:pt>
                <c:pt idx="9706" formatCode="0.00E+00">
                  <c:v>-9.5362652435837503E-4</c:v>
                </c:pt>
                <c:pt idx="9707">
                  <c:v>1.88317688232402E-2</c:v>
                </c:pt>
                <c:pt idx="9708" formatCode="0.00E+00">
                  <c:v>-2.01847249834319E-2</c:v>
                </c:pt>
                <c:pt idx="9709">
                  <c:v>-8.8666331969444699E-3</c:v>
                </c:pt>
                <c:pt idx="9710">
                  <c:v>2.8441329992155501E-2</c:v>
                </c:pt>
                <c:pt idx="9711">
                  <c:v>4.5385291956344199E-2</c:v>
                </c:pt>
                <c:pt idx="9712">
                  <c:v>6.6444707802839106E-2</c:v>
                </c:pt>
                <c:pt idx="9713">
                  <c:v>8.62413293919395E-2</c:v>
                </c:pt>
                <c:pt idx="9714">
                  <c:v>4.9977278912064903E-2</c:v>
                </c:pt>
                <c:pt idx="9715">
                  <c:v>4.2846280314731103E-2</c:v>
                </c:pt>
                <c:pt idx="9716">
                  <c:v>6.91600691819651E-2</c:v>
                </c:pt>
                <c:pt idx="9717">
                  <c:v>4.9107116296444001E-2</c:v>
                </c:pt>
                <c:pt idx="9718">
                  <c:v>-2.48906591769864E-2</c:v>
                </c:pt>
                <c:pt idx="9719">
                  <c:v>9.20815455979868E-2</c:v>
                </c:pt>
                <c:pt idx="9720">
                  <c:v>6.4964478813587606E-2</c:v>
                </c:pt>
                <c:pt idx="9721">
                  <c:v>0.113622203552842</c:v>
                </c:pt>
                <c:pt idx="9722">
                  <c:v>8.9674936741947098E-2</c:v>
                </c:pt>
                <c:pt idx="9723">
                  <c:v>8.1595165330309902E-2</c:v>
                </c:pt>
                <c:pt idx="9724">
                  <c:v>8.9395189188385002E-2</c:v>
                </c:pt>
                <c:pt idx="9725">
                  <c:v>9.8105305316250793E-2</c:v>
                </c:pt>
                <c:pt idx="9726">
                  <c:v>1.6277447922862402E-2</c:v>
                </c:pt>
                <c:pt idx="9727">
                  <c:v>1.5035394426757999E-2</c:v>
                </c:pt>
                <c:pt idx="9728">
                  <c:v>1.5035394426757999E-2</c:v>
                </c:pt>
                <c:pt idx="9729">
                  <c:v>1.6608015290229001E-2</c:v>
                </c:pt>
                <c:pt idx="9730">
                  <c:v>-1.41956143254917E-3</c:v>
                </c:pt>
                <c:pt idx="9731">
                  <c:v>6.5672302676101399E-2</c:v>
                </c:pt>
                <c:pt idx="9732">
                  <c:v>0.11105796715298399</c:v>
                </c:pt>
                <c:pt idx="9733">
                  <c:v>6.8895247054491404E-2</c:v>
                </c:pt>
                <c:pt idx="9734">
                  <c:v>-1.56547205709196E-2</c:v>
                </c:pt>
                <c:pt idx="9735">
                  <c:v>2.20868854207334E-2</c:v>
                </c:pt>
                <c:pt idx="9736">
                  <c:v>-2.9880595985788998E-2</c:v>
                </c:pt>
                <c:pt idx="9737">
                  <c:v>-1.07059716730066E-2</c:v>
                </c:pt>
                <c:pt idx="9738">
                  <c:v>-5.2776726849258201E-2</c:v>
                </c:pt>
                <c:pt idx="9739">
                  <c:v>-6.2238728967158603E-2</c:v>
                </c:pt>
                <c:pt idx="9740">
                  <c:v>-7.9903840395019604E-2</c:v>
                </c:pt>
                <c:pt idx="9741">
                  <c:v>-7.8721906115334306E-2</c:v>
                </c:pt>
                <c:pt idx="9742">
                  <c:v>-7.8721906115334306E-2</c:v>
                </c:pt>
                <c:pt idx="9743">
                  <c:v>-5.9845563241754003E-2</c:v>
                </c:pt>
                <c:pt idx="9744">
                  <c:v>-7.6461211774525098E-2</c:v>
                </c:pt>
                <c:pt idx="9745">
                  <c:v>-7.2889080441293996E-2</c:v>
                </c:pt>
                <c:pt idx="9746">
                  <c:v>-8.4327543715065401E-2</c:v>
                </c:pt>
                <c:pt idx="9747">
                  <c:v>-4.2935777750084898E-2</c:v>
                </c:pt>
                <c:pt idx="9748">
                  <c:v>-8.66889425069719E-2</c:v>
                </c:pt>
                <c:pt idx="9749">
                  <c:v>-8.8024806497734906E-2</c:v>
                </c:pt>
                <c:pt idx="9750">
                  <c:v>-0.12203659929709</c:v>
                </c:pt>
                <c:pt idx="9751">
                  <c:v>-6.2507524745501294E-2</c:v>
                </c:pt>
                <c:pt idx="9752">
                  <c:v>-6.1220153391632101E-2</c:v>
                </c:pt>
                <c:pt idx="9753">
                  <c:v>-6.56061260598364E-2</c:v>
                </c:pt>
                <c:pt idx="9754">
                  <c:v>-0.118928883770372</c:v>
                </c:pt>
                <c:pt idx="9755">
                  <c:v>-9.5012345550616606E-2</c:v>
                </c:pt>
                <c:pt idx="9756">
                  <c:v>-0.123244845312526</c:v>
                </c:pt>
                <c:pt idx="9757">
                  <c:v>-0.132548120776289</c:v>
                </c:pt>
                <c:pt idx="9758">
                  <c:v>-0.117300074633321</c:v>
                </c:pt>
                <c:pt idx="9759">
                  <c:v>-0.109103141970257</c:v>
                </c:pt>
                <c:pt idx="9760">
                  <c:v>-0.109055991564619</c:v>
                </c:pt>
                <c:pt idx="9761">
                  <c:v>-0.116817038595098</c:v>
                </c:pt>
                <c:pt idx="9762">
                  <c:v>-0.16370843702604401</c:v>
                </c:pt>
                <c:pt idx="9763">
                  <c:v>-0.122660291961198</c:v>
                </c:pt>
                <c:pt idx="9764">
                  <c:v>-0.15346013529212099</c:v>
                </c:pt>
                <c:pt idx="9765">
                  <c:v>-7.8891142188568894E-2</c:v>
                </c:pt>
                <c:pt idx="9766">
                  <c:v>-5.8233557413390903E-2</c:v>
                </c:pt>
                <c:pt idx="9767">
                  <c:v>-5.5515147132478796E-3</c:v>
                </c:pt>
                <c:pt idx="9768">
                  <c:v>-2.0958706404034601E-2</c:v>
                </c:pt>
                <c:pt idx="9769">
                  <c:v>2.8609467558364798E-3</c:v>
                </c:pt>
                <c:pt idx="9770">
                  <c:v>-2.4486646016862599E-2</c:v>
                </c:pt>
                <c:pt idx="9771">
                  <c:v>1.1614209305627E-2</c:v>
                </c:pt>
                <c:pt idx="9772" formatCode="0.00E+00">
                  <c:v>2.0142138930978601E-4</c:v>
                </c:pt>
                <c:pt idx="9773">
                  <c:v>-6.9336234476817998E-2</c:v>
                </c:pt>
                <c:pt idx="9774" formatCode="0.00E+00">
                  <c:v>-6.4334726684060095E-2</c:v>
                </c:pt>
                <c:pt idx="9775">
                  <c:v>9.7912589159739799E-2</c:v>
                </c:pt>
                <c:pt idx="9776">
                  <c:v>3.5598227287265201E-2</c:v>
                </c:pt>
                <c:pt idx="9777">
                  <c:v>8.0620733385465104E-2</c:v>
                </c:pt>
                <c:pt idx="9778">
                  <c:v>2.8762949722904201E-2</c:v>
                </c:pt>
                <c:pt idx="9779">
                  <c:v>0.115546226785254</c:v>
                </c:pt>
                <c:pt idx="9780">
                  <c:v>0.107675740834453</c:v>
                </c:pt>
                <c:pt idx="9781">
                  <c:v>0.16033660038433001</c:v>
                </c:pt>
                <c:pt idx="9782">
                  <c:v>-4.0258412495642597E-2</c:v>
                </c:pt>
                <c:pt idx="9783">
                  <c:v>-6.1335613702863098E-2</c:v>
                </c:pt>
                <c:pt idx="9784" formatCode="0.00E+00">
                  <c:v>3.1573728477951502E-5</c:v>
                </c:pt>
                <c:pt idx="9785">
                  <c:v>2.1160935045168E-2</c:v>
                </c:pt>
                <c:pt idx="9786" formatCode="0.00E+00">
                  <c:v>2.9347630930106599E-2</c:v>
                </c:pt>
                <c:pt idx="9787" formatCode="0.00E+00">
                  <c:v>6.8916419681541697E-4</c:v>
                </c:pt>
                <c:pt idx="9788">
                  <c:v>3.6289652409981998E-2</c:v>
                </c:pt>
                <c:pt idx="9789" formatCode="0.00E+00">
                  <c:v>2.0195765473181001E-3</c:v>
                </c:pt>
                <c:pt idx="9790">
                  <c:v>-4.4787679514957102E-3</c:v>
                </c:pt>
                <c:pt idx="9791">
                  <c:v>-1.21662949873737E-2</c:v>
                </c:pt>
                <c:pt idx="9792">
                  <c:v>3.01091989237562E-2</c:v>
                </c:pt>
                <c:pt idx="9793">
                  <c:v>5.21118250974901E-2</c:v>
                </c:pt>
                <c:pt idx="9794">
                  <c:v>7.43220572545433E-2</c:v>
                </c:pt>
                <c:pt idx="9795">
                  <c:v>7.1202314929999594E-2</c:v>
                </c:pt>
                <c:pt idx="9796">
                  <c:v>6.0591732926482199E-2</c:v>
                </c:pt>
                <c:pt idx="9797">
                  <c:v>0.10994240010808901</c:v>
                </c:pt>
                <c:pt idx="9798">
                  <c:v>7.0184206469651803E-2</c:v>
                </c:pt>
                <c:pt idx="9799">
                  <c:v>9.1417545249257104E-2</c:v>
                </c:pt>
                <c:pt idx="9800">
                  <c:v>7.6254381402274404E-2</c:v>
                </c:pt>
                <c:pt idx="9801">
                  <c:v>4.3486165591633201E-2</c:v>
                </c:pt>
                <c:pt idx="9802">
                  <c:v>4.7394985576306697E-2</c:v>
                </c:pt>
                <c:pt idx="9803">
                  <c:v>-4.2877841753003798E-2</c:v>
                </c:pt>
                <c:pt idx="9804">
                  <c:v>-2.8875941262911302E-3</c:v>
                </c:pt>
                <c:pt idx="9805">
                  <c:v>-7.4074396128819497E-2</c:v>
                </c:pt>
                <c:pt idx="9806">
                  <c:v>-5.6192913752133498E-2</c:v>
                </c:pt>
                <c:pt idx="9807">
                  <c:v>-9.8929264575967096E-2</c:v>
                </c:pt>
                <c:pt idx="9808">
                  <c:v>-4.8713791292105402E-2</c:v>
                </c:pt>
                <c:pt idx="9809">
                  <c:v>-5.8628854863838203E-2</c:v>
                </c:pt>
                <c:pt idx="9810">
                  <c:v>-3.6574257100121903E-2</c:v>
                </c:pt>
                <c:pt idx="9811">
                  <c:v>-2.8690513665157999E-2</c:v>
                </c:pt>
                <c:pt idx="9812">
                  <c:v>8.0484675100766095E-2</c:v>
                </c:pt>
                <c:pt idx="9813">
                  <c:v>3.2506737168744797E-2</c:v>
                </c:pt>
                <c:pt idx="9814">
                  <c:v>1.65795060783504E-2</c:v>
                </c:pt>
                <c:pt idx="9815">
                  <c:v>3.9462087408004699E-2</c:v>
                </c:pt>
                <c:pt idx="9816">
                  <c:v>2.88293760740423E-2</c:v>
                </c:pt>
                <c:pt idx="9817">
                  <c:v>4.6119794873775398E-2</c:v>
                </c:pt>
                <c:pt idx="9818">
                  <c:v>6.5768608756839403E-2</c:v>
                </c:pt>
                <c:pt idx="9819">
                  <c:v>6.1859331705719403E-2</c:v>
                </c:pt>
                <c:pt idx="9820">
                  <c:v>8.3524377688441495E-2</c:v>
                </c:pt>
                <c:pt idx="9821">
                  <c:v>9.1002753074479595E-2</c:v>
                </c:pt>
                <c:pt idx="9822">
                  <c:v>0.130517418846719</c:v>
                </c:pt>
                <c:pt idx="9823">
                  <c:v>2.5968793931789101E-2</c:v>
                </c:pt>
                <c:pt idx="9824">
                  <c:v>0.17691687704862999</c:v>
                </c:pt>
                <c:pt idx="9825">
                  <c:v>0.13525156315938799</c:v>
                </c:pt>
                <c:pt idx="9826">
                  <c:v>0.13525156315938799</c:v>
                </c:pt>
                <c:pt idx="9827">
                  <c:v>0.123945371786099</c:v>
                </c:pt>
                <c:pt idx="9828">
                  <c:v>0.15068763061511001</c:v>
                </c:pt>
                <c:pt idx="9829">
                  <c:v>0.142132442114525</c:v>
                </c:pt>
                <c:pt idx="9830">
                  <c:v>0.12539620679862401</c:v>
                </c:pt>
                <c:pt idx="9831">
                  <c:v>0.159511186794591</c:v>
                </c:pt>
                <c:pt idx="9832">
                  <c:v>0.11858853289603601</c:v>
                </c:pt>
                <c:pt idx="9833">
                  <c:v>-8.81155524259815E-2</c:v>
                </c:pt>
                <c:pt idx="9834">
                  <c:v>-3.96102484179627E-2</c:v>
                </c:pt>
                <c:pt idx="9835">
                  <c:v>-7.3765939461364102E-2</c:v>
                </c:pt>
                <c:pt idx="9836">
                  <c:v>-2.8729470163135699E-2</c:v>
                </c:pt>
                <c:pt idx="9837">
                  <c:v>-3.7240345334683199E-2</c:v>
                </c:pt>
                <c:pt idx="9838">
                  <c:v>-5.81276979538125E-2</c:v>
                </c:pt>
                <c:pt idx="9839">
                  <c:v>-1.89371165661655E-2</c:v>
                </c:pt>
                <c:pt idx="9840">
                  <c:v>-3.2268845693355502E-2</c:v>
                </c:pt>
                <c:pt idx="9841">
                  <c:v>-1.5738938829487001E-2</c:v>
                </c:pt>
                <c:pt idx="9842">
                  <c:v>-3.6856057635884003E-2</c:v>
                </c:pt>
                <c:pt idx="9843">
                  <c:v>3.2564562399529401E-2</c:v>
                </c:pt>
                <c:pt idx="9844">
                  <c:v>2.2857092919613398E-2</c:v>
                </c:pt>
                <c:pt idx="9845">
                  <c:v>2.4006498774476501E-2</c:v>
                </c:pt>
                <c:pt idx="9846">
                  <c:v>4.7805266340470602E-2</c:v>
                </c:pt>
                <c:pt idx="9847">
                  <c:v>3.3760807777626099E-2</c:v>
                </c:pt>
                <c:pt idx="9848">
                  <c:v>4.7497041733169897E-2</c:v>
                </c:pt>
                <c:pt idx="9849">
                  <c:v>4.4538371833523702E-2</c:v>
                </c:pt>
                <c:pt idx="9850">
                  <c:v>2.2909824362982299E-2</c:v>
                </c:pt>
                <c:pt idx="9851">
                  <c:v>2.23734223916227E-2</c:v>
                </c:pt>
                <c:pt idx="9852">
                  <c:v>2.1548655825110299E-2</c:v>
                </c:pt>
                <c:pt idx="9853">
                  <c:v>3.1343236459191397E-2</c:v>
                </c:pt>
                <c:pt idx="9854">
                  <c:v>2.5502854318301099E-2</c:v>
                </c:pt>
                <c:pt idx="9855">
                  <c:v>0.11159079076994299</c:v>
                </c:pt>
                <c:pt idx="9856">
                  <c:v>1.09903766964938E-2</c:v>
                </c:pt>
                <c:pt idx="9857">
                  <c:v>-1.9939214883427401E-2</c:v>
                </c:pt>
                <c:pt idx="9858">
                  <c:v>-1.8442343779479099E-2</c:v>
                </c:pt>
                <c:pt idx="9859">
                  <c:v>-1.77242913251138E-2</c:v>
                </c:pt>
                <c:pt idx="9860">
                  <c:v>-5.1049536624560903E-2</c:v>
                </c:pt>
                <c:pt idx="9861">
                  <c:v>2.7847715744819799E-3</c:v>
                </c:pt>
                <c:pt idx="9862">
                  <c:v>-5.1855880088540598E-2</c:v>
                </c:pt>
                <c:pt idx="9863">
                  <c:v>6.6786128700015903E-3</c:v>
                </c:pt>
                <c:pt idx="9864">
                  <c:v>3.9151323158117902E-2</c:v>
                </c:pt>
                <c:pt idx="9865">
                  <c:v>4.3074275600033497E-2</c:v>
                </c:pt>
                <c:pt idx="9866">
                  <c:v>-1.03715537635749E-2</c:v>
                </c:pt>
                <c:pt idx="9867">
                  <c:v>-3.9320991240465704E-3</c:v>
                </c:pt>
                <c:pt idx="9868">
                  <c:v>3.0961082369517199E-2</c:v>
                </c:pt>
                <c:pt idx="9869">
                  <c:v>3.0304851825142001E-2</c:v>
                </c:pt>
                <c:pt idx="9870">
                  <c:v>2.2639107133891799E-2</c:v>
                </c:pt>
                <c:pt idx="9871">
                  <c:v>2.7338507625764799E-2</c:v>
                </c:pt>
                <c:pt idx="9872" formatCode="0.00E+00">
                  <c:v>1.5338937379039101E-4</c:v>
                </c:pt>
                <c:pt idx="9873">
                  <c:v>4.48429761151381E-2</c:v>
                </c:pt>
                <c:pt idx="9874" formatCode="0.00E+00">
                  <c:v>4.2420003014039503E-2</c:v>
                </c:pt>
                <c:pt idx="9875">
                  <c:v>2.9901778806968399E-2</c:v>
                </c:pt>
                <c:pt idx="9876">
                  <c:v>1.38939591137587E-2</c:v>
                </c:pt>
                <c:pt idx="9877">
                  <c:v>9.4993090443491399E-3</c:v>
                </c:pt>
                <c:pt idx="9878">
                  <c:v>2.29209582729164E-2</c:v>
                </c:pt>
                <c:pt idx="9879">
                  <c:v>6.3102019092280803E-2</c:v>
                </c:pt>
                <c:pt idx="9880">
                  <c:v>-4.57759613665214E-2</c:v>
                </c:pt>
                <c:pt idx="9881">
                  <c:v>-5.2673411076668002E-2</c:v>
                </c:pt>
                <c:pt idx="9882">
                  <c:v>-4.0210091553771702E-3</c:v>
                </c:pt>
                <c:pt idx="9883">
                  <c:v>2.1371019295417501E-2</c:v>
                </c:pt>
                <c:pt idx="9884">
                  <c:v>-3.7397614398915799E-2</c:v>
                </c:pt>
                <c:pt idx="9885">
                  <c:v>-1.3068199392732601E-2</c:v>
                </c:pt>
                <c:pt idx="9886">
                  <c:v>-5.7341471797582401E-2</c:v>
                </c:pt>
                <c:pt idx="9887">
                  <c:v>-0.101406084498103</c:v>
                </c:pt>
                <c:pt idx="9888">
                  <c:v>-0.104480346628315</c:v>
                </c:pt>
                <c:pt idx="9889">
                  <c:v>-0.12731014676900601</c:v>
                </c:pt>
                <c:pt idx="9890">
                  <c:v>-0.13691761959791299</c:v>
                </c:pt>
                <c:pt idx="9891">
                  <c:v>-0.131556590923122</c:v>
                </c:pt>
                <c:pt idx="9892">
                  <c:v>-0.15980647237926901</c:v>
                </c:pt>
                <c:pt idx="9893">
                  <c:v>-0.17246029658991299</c:v>
                </c:pt>
                <c:pt idx="9894">
                  <c:v>-0.13280244711438699</c:v>
                </c:pt>
                <c:pt idx="9895">
                  <c:v>-0.104847339436118</c:v>
                </c:pt>
                <c:pt idx="9896">
                  <c:v>-0.109564074342236</c:v>
                </c:pt>
                <c:pt idx="9897">
                  <c:v>-0.112594856813945</c:v>
                </c:pt>
                <c:pt idx="9898">
                  <c:v>-9.6338623208744201E-2</c:v>
                </c:pt>
                <c:pt idx="9899">
                  <c:v>-0.135667494370493</c:v>
                </c:pt>
                <c:pt idx="9900">
                  <c:v>-3.4567066311599298E-3</c:v>
                </c:pt>
                <c:pt idx="9901">
                  <c:v>-2.4584286476613201E-2</c:v>
                </c:pt>
                <c:pt idx="9902">
                  <c:v>7.3053108229303998E-3</c:v>
                </c:pt>
                <c:pt idx="9903">
                  <c:v>-1.86602254997685E-2</c:v>
                </c:pt>
                <c:pt idx="9904">
                  <c:v>3.2934077567800999E-3</c:v>
                </c:pt>
                <c:pt idx="9905">
                  <c:v>-4.0306905013507803E-2</c:v>
                </c:pt>
                <c:pt idx="9906">
                  <c:v>-1.9005571399685901E-2</c:v>
                </c:pt>
                <c:pt idx="9907">
                  <c:v>-2.42779785399454E-2</c:v>
                </c:pt>
                <c:pt idx="9908">
                  <c:v>-2.2539633439734499E-2</c:v>
                </c:pt>
                <c:pt idx="9909" formatCode="0.00E+00">
                  <c:v>4.0835899666169501E-4</c:v>
                </c:pt>
                <c:pt idx="9910">
                  <c:v>-2.9914308063904601E-2</c:v>
                </c:pt>
                <c:pt idx="9911" formatCode="0.00E+00">
                  <c:v>-3.6116863671687503E-2</c:v>
                </c:pt>
                <c:pt idx="9912">
                  <c:v>-6.1643438784151298E-3</c:v>
                </c:pt>
                <c:pt idx="9913">
                  <c:v>1.03335995356397E-2</c:v>
                </c:pt>
                <c:pt idx="9914">
                  <c:v>6.83446492271211E-3</c:v>
                </c:pt>
                <c:pt idx="9915">
                  <c:v>1.96193134246531E-2</c:v>
                </c:pt>
                <c:pt idx="9916">
                  <c:v>4.8754832198055702E-2</c:v>
                </c:pt>
                <c:pt idx="9917">
                  <c:v>4.6256154229887998E-2</c:v>
                </c:pt>
                <c:pt idx="9918">
                  <c:v>4.2217334034458001E-2</c:v>
                </c:pt>
                <c:pt idx="9919">
                  <c:v>6.9307828077116204E-2</c:v>
                </c:pt>
                <c:pt idx="9920">
                  <c:v>5.1271661111091903E-2</c:v>
                </c:pt>
                <c:pt idx="9921">
                  <c:v>3.4266696727377401E-2</c:v>
                </c:pt>
                <c:pt idx="9922">
                  <c:v>3.9108396973970699E-2</c:v>
                </c:pt>
                <c:pt idx="9923">
                  <c:v>6.6710333475708594E-2</c:v>
                </c:pt>
                <c:pt idx="9924">
                  <c:v>8.4467390110492799E-2</c:v>
                </c:pt>
                <c:pt idx="9925">
                  <c:v>0.12523607110078799</c:v>
                </c:pt>
                <c:pt idx="9926">
                  <c:v>0.123414308238725</c:v>
                </c:pt>
                <c:pt idx="9927">
                  <c:v>9.17307456999987E-2</c:v>
                </c:pt>
                <c:pt idx="9928">
                  <c:v>8.8609172327132696E-2</c:v>
                </c:pt>
                <c:pt idx="9929">
                  <c:v>0.108023563880049</c:v>
                </c:pt>
                <c:pt idx="9930">
                  <c:v>0.10345471501338301</c:v>
                </c:pt>
                <c:pt idx="9931">
                  <c:v>8.5785816171621801E-2</c:v>
                </c:pt>
                <c:pt idx="9932">
                  <c:v>9.2856205921088397E-2</c:v>
                </c:pt>
                <c:pt idx="9933">
                  <c:v>6.23165345352516E-2</c:v>
                </c:pt>
                <c:pt idx="9934">
                  <c:v>9.3920205477170102E-2</c:v>
                </c:pt>
                <c:pt idx="9935">
                  <c:v>0.105713209663635</c:v>
                </c:pt>
                <c:pt idx="9936">
                  <c:v>0.105426678633114</c:v>
                </c:pt>
                <c:pt idx="9937">
                  <c:v>8.8760213938735705E-2</c:v>
                </c:pt>
                <c:pt idx="9938">
                  <c:v>7.8932800212177606E-2</c:v>
                </c:pt>
                <c:pt idx="9939">
                  <c:v>0.11919655613689099</c:v>
                </c:pt>
                <c:pt idx="9940">
                  <c:v>0.11540173240735301</c:v>
                </c:pt>
                <c:pt idx="9941">
                  <c:v>6.8683862864947307E-2</c:v>
                </c:pt>
                <c:pt idx="9942">
                  <c:v>8.7558672654925104E-2</c:v>
                </c:pt>
                <c:pt idx="9943">
                  <c:v>8.7126091699592997E-2</c:v>
                </c:pt>
                <c:pt idx="9944">
                  <c:v>5.83596246462472E-2</c:v>
                </c:pt>
                <c:pt idx="9945">
                  <c:v>5.0874307320761099E-2</c:v>
                </c:pt>
                <c:pt idx="9946">
                  <c:v>8.25716838281986E-2</c:v>
                </c:pt>
                <c:pt idx="9947">
                  <c:v>0.114059549066517</c:v>
                </c:pt>
                <c:pt idx="9948">
                  <c:v>0.118077978469808</c:v>
                </c:pt>
                <c:pt idx="9949">
                  <c:v>0.11310845253120699</c:v>
                </c:pt>
                <c:pt idx="9950">
                  <c:v>0.124087642846233</c:v>
                </c:pt>
                <c:pt idx="9951">
                  <c:v>0.10182941504139199</c:v>
                </c:pt>
                <c:pt idx="9952">
                  <c:v>8.1681772745487893E-2</c:v>
                </c:pt>
                <c:pt idx="9953">
                  <c:v>0.10121645862980901</c:v>
                </c:pt>
                <c:pt idx="9954">
                  <c:v>0.14138594779319399</c:v>
                </c:pt>
                <c:pt idx="9955">
                  <c:v>9.1580245929080595E-2</c:v>
                </c:pt>
                <c:pt idx="9956">
                  <c:v>0.11614493432080999</c:v>
                </c:pt>
                <c:pt idx="9957">
                  <c:v>9.9818881130808904E-2</c:v>
                </c:pt>
                <c:pt idx="9958">
                  <c:v>0.13463715089094899</c:v>
                </c:pt>
                <c:pt idx="9959">
                  <c:v>0.12326868593939699</c:v>
                </c:pt>
                <c:pt idx="9960">
                  <c:v>0.11307315825743</c:v>
                </c:pt>
                <c:pt idx="9961">
                  <c:v>7.0794714988356294E-2</c:v>
                </c:pt>
                <c:pt idx="9962">
                  <c:v>4.1351082329887899E-2</c:v>
                </c:pt>
                <c:pt idx="9963">
                  <c:v>3.59955277543582E-2</c:v>
                </c:pt>
                <c:pt idx="9964">
                  <c:v>9.1414689996031695E-2</c:v>
                </c:pt>
                <c:pt idx="9965">
                  <c:v>8.9313186194491995E-2</c:v>
                </c:pt>
                <c:pt idx="9966">
                  <c:v>8.9313186194491995E-2</c:v>
                </c:pt>
                <c:pt idx="9967">
                  <c:v>8.9710478852245798E-2</c:v>
                </c:pt>
                <c:pt idx="9968">
                  <c:v>9.3056970913923703E-2</c:v>
                </c:pt>
                <c:pt idx="9969">
                  <c:v>0.137099719737482</c:v>
                </c:pt>
                <c:pt idx="9970">
                  <c:v>0.12034012240222999</c:v>
                </c:pt>
                <c:pt idx="9971">
                  <c:v>8.6140322726145593E-2</c:v>
                </c:pt>
                <c:pt idx="9972">
                  <c:v>0.10244500305328499</c:v>
                </c:pt>
                <c:pt idx="9973">
                  <c:v>0.130079179902859</c:v>
                </c:pt>
                <c:pt idx="9974">
                  <c:v>0.151131978335696</c:v>
                </c:pt>
                <c:pt idx="9975">
                  <c:v>0.111790485923567</c:v>
                </c:pt>
                <c:pt idx="9976">
                  <c:v>9.9380204652839796E-2</c:v>
                </c:pt>
                <c:pt idx="9977">
                  <c:v>9.9380204652839796E-2</c:v>
                </c:pt>
                <c:pt idx="9978">
                  <c:v>0.115192904192884</c:v>
                </c:pt>
                <c:pt idx="9979">
                  <c:v>0.170376629444634</c:v>
                </c:pt>
                <c:pt idx="9980">
                  <c:v>0.18739519378825101</c:v>
                </c:pt>
                <c:pt idx="9981">
                  <c:v>0.182917449011919</c:v>
                </c:pt>
                <c:pt idx="9982">
                  <c:v>0.19058127935554101</c:v>
                </c:pt>
                <c:pt idx="9983">
                  <c:v>0.122463298803896</c:v>
                </c:pt>
                <c:pt idx="9984">
                  <c:v>0.13967295583046899</c:v>
                </c:pt>
                <c:pt idx="9985">
                  <c:v>0.163739125036725</c:v>
                </c:pt>
                <c:pt idx="9986">
                  <c:v>0.16683753621498301</c:v>
                </c:pt>
                <c:pt idx="9987">
                  <c:v>0.11629417421940701</c:v>
                </c:pt>
                <c:pt idx="9988">
                  <c:v>0.12588463685719101</c:v>
                </c:pt>
                <c:pt idx="9989">
                  <c:v>0.10691486924102001</c:v>
                </c:pt>
                <c:pt idx="9990">
                  <c:v>0.23891394901726401</c:v>
                </c:pt>
                <c:pt idx="9991">
                  <c:v>0.271223738454269</c:v>
                </c:pt>
                <c:pt idx="9992">
                  <c:v>0.28379483152937701</c:v>
                </c:pt>
                <c:pt idx="9993">
                  <c:v>0.27735508973053802</c:v>
                </c:pt>
                <c:pt idx="9994">
                  <c:v>0.30426738680374099</c:v>
                </c:pt>
                <c:pt idx="9995">
                  <c:v>0.29490058290707699</c:v>
                </c:pt>
                <c:pt idx="9996">
                  <c:v>0.29490058290707699</c:v>
                </c:pt>
                <c:pt idx="9997">
                  <c:v>0.27499862188985502</c:v>
                </c:pt>
                <c:pt idx="9998">
                  <c:v>0.246694677647111</c:v>
                </c:pt>
                <c:pt idx="9999">
                  <c:v>0.25495235478711498</c:v>
                </c:pt>
                <c:pt idx="10000">
                  <c:v>0.31843950762428003</c:v>
                </c:pt>
                <c:pt idx="10001">
                  <c:v>0.25090031493547499</c:v>
                </c:pt>
                <c:pt idx="10002">
                  <c:v>0.30355326905778801</c:v>
                </c:pt>
                <c:pt idx="10003">
                  <c:v>0.31717207550017401</c:v>
                </c:pt>
                <c:pt idx="10004">
                  <c:v>0.376933360677638</c:v>
                </c:pt>
                <c:pt idx="10005">
                  <c:v>0.29462605788344498</c:v>
                </c:pt>
                <c:pt idx="10006">
                  <c:v>0.31502375902073299</c:v>
                </c:pt>
                <c:pt idx="10007">
                  <c:v>0.266554308400478</c:v>
                </c:pt>
                <c:pt idx="10008">
                  <c:v>0.23365385760244201</c:v>
                </c:pt>
                <c:pt idx="10009">
                  <c:v>-2.4698004238275999E-2</c:v>
                </c:pt>
                <c:pt idx="10010">
                  <c:v>-4.5916472021238802E-2</c:v>
                </c:pt>
                <c:pt idx="10011">
                  <c:v>9.7551519358143306E-3</c:v>
                </c:pt>
                <c:pt idx="10012">
                  <c:v>-1.4112497472455099E-2</c:v>
                </c:pt>
                <c:pt idx="10013">
                  <c:v>-1.537758643809E-2</c:v>
                </c:pt>
                <c:pt idx="10014">
                  <c:v>-8.5961837592489695E-3</c:v>
                </c:pt>
                <c:pt idx="10015">
                  <c:v>-2.5657387663955599E-2</c:v>
                </c:pt>
                <c:pt idx="10016">
                  <c:v>-6.6801955555313403E-2</c:v>
                </c:pt>
                <c:pt idx="10017">
                  <c:v>-5.6640836021193401E-2</c:v>
                </c:pt>
                <c:pt idx="10018">
                  <c:v>-6.5360054261897504E-2</c:v>
                </c:pt>
                <c:pt idx="10019">
                  <c:v>-6.7474631073190405E-2</c:v>
                </c:pt>
                <c:pt idx="10020">
                  <c:v>-9.1911136580913697E-2</c:v>
                </c:pt>
                <c:pt idx="10021">
                  <c:v>-5.5607074775491303E-2</c:v>
                </c:pt>
                <c:pt idx="10022">
                  <c:v>-6.2604446009857595E-2</c:v>
                </c:pt>
                <c:pt idx="10023">
                  <c:v>-6.7084698202606305E-2</c:v>
                </c:pt>
                <c:pt idx="10024">
                  <c:v>-4.1394223018757802E-2</c:v>
                </c:pt>
                <c:pt idx="10025">
                  <c:v>1.07673010635311E-2</c:v>
                </c:pt>
                <c:pt idx="10026">
                  <c:v>-1.0101051507645601E-2</c:v>
                </c:pt>
                <c:pt idx="10027">
                  <c:v>-1.8219249187108001E-3</c:v>
                </c:pt>
                <c:pt idx="10028">
                  <c:v>-1.0136162524230601E-2</c:v>
                </c:pt>
                <c:pt idx="10029">
                  <c:v>1.47454875230197E-2</c:v>
                </c:pt>
                <c:pt idx="10030">
                  <c:v>1.5716505816611302E-2</c:v>
                </c:pt>
                <c:pt idx="10031">
                  <c:v>3.2948893172047099E-2</c:v>
                </c:pt>
                <c:pt idx="10032">
                  <c:v>2.7784654356491599E-2</c:v>
                </c:pt>
                <c:pt idx="10033">
                  <c:v>2.6929266956029201E-2</c:v>
                </c:pt>
                <c:pt idx="10034">
                  <c:v>3.86052040149251E-2</c:v>
                </c:pt>
                <c:pt idx="10035">
                  <c:v>5.6717062755577002E-2</c:v>
                </c:pt>
                <c:pt idx="10036">
                  <c:v>1.3844919925991701E-2</c:v>
                </c:pt>
                <c:pt idx="10037">
                  <c:v>-4.76505863480369E-2</c:v>
                </c:pt>
                <c:pt idx="10038">
                  <c:v>1.34553872441418E-2</c:v>
                </c:pt>
                <c:pt idx="10039">
                  <c:v>-8.0227658985889596E-3</c:v>
                </c:pt>
                <c:pt idx="10040">
                  <c:v>-2.7265245180323201E-2</c:v>
                </c:pt>
                <c:pt idx="10041">
                  <c:v>2.9393369477985098E-2</c:v>
                </c:pt>
                <c:pt idx="10042">
                  <c:v>4.5162916389600502E-3</c:v>
                </c:pt>
                <c:pt idx="10043">
                  <c:v>-2.6589298260580801E-2</c:v>
                </c:pt>
                <c:pt idx="10044" formatCode="0.00E+00">
                  <c:v>8.0490744179484398E-4</c:v>
                </c:pt>
                <c:pt idx="10045">
                  <c:v>2.5049078811370099E-2</c:v>
                </c:pt>
                <c:pt idx="10046" formatCode="0.00E+00">
                  <c:v>7.5155254579299903E-3</c:v>
                </c:pt>
                <c:pt idx="10047">
                  <c:v>6.6258087598602897E-3</c:v>
                </c:pt>
                <c:pt idx="10048">
                  <c:v>1.48237515916327E-3</c:v>
                </c:pt>
                <c:pt idx="10049">
                  <c:v>2.1738872148765399E-2</c:v>
                </c:pt>
                <c:pt idx="10050">
                  <c:v>1.6015562837157198E-2</c:v>
                </c:pt>
                <c:pt idx="10051">
                  <c:v>1.7939817320032199E-2</c:v>
                </c:pt>
                <c:pt idx="10052">
                  <c:v>5.79437306651975E-3</c:v>
                </c:pt>
                <c:pt idx="10053">
                  <c:v>1.5938062383734099E-2</c:v>
                </c:pt>
                <c:pt idx="10054">
                  <c:v>1.58217706592556E-2</c:v>
                </c:pt>
                <c:pt idx="10055">
                  <c:v>3.71145011840536E-2</c:v>
                </c:pt>
                <c:pt idx="10056">
                  <c:v>2.4293527352986899E-2</c:v>
                </c:pt>
                <c:pt idx="10057">
                  <c:v>2.6110551006469099E-2</c:v>
                </c:pt>
                <c:pt idx="10058">
                  <c:v>5.6226925308785203E-2</c:v>
                </c:pt>
                <c:pt idx="10059">
                  <c:v>3.6713094770209197E-2</c:v>
                </c:pt>
                <c:pt idx="10060">
                  <c:v>5.5818312183979701E-2</c:v>
                </c:pt>
                <c:pt idx="10061">
                  <c:v>6.8654185870731396E-2</c:v>
                </c:pt>
                <c:pt idx="10062">
                  <c:v>6.14719535069225E-2</c:v>
                </c:pt>
                <c:pt idx="10063">
                  <c:v>2.4371830236588201E-2</c:v>
                </c:pt>
                <c:pt idx="10064">
                  <c:v>6.9239602177214296E-2</c:v>
                </c:pt>
                <c:pt idx="10065">
                  <c:v>9.45429838426457E-2</c:v>
                </c:pt>
                <c:pt idx="10066">
                  <c:v>8.6151773280486996E-2</c:v>
                </c:pt>
                <c:pt idx="10067">
                  <c:v>7.6085584553297697E-2</c:v>
                </c:pt>
                <c:pt idx="10068">
                  <c:v>7.6081915400504102E-2</c:v>
                </c:pt>
                <c:pt idx="10069">
                  <c:v>6.0455450834077898E-2</c:v>
                </c:pt>
                <c:pt idx="10070">
                  <c:v>6.2303242566805299E-2</c:v>
                </c:pt>
                <c:pt idx="10071">
                  <c:v>4.4349109489196702E-2</c:v>
                </c:pt>
                <c:pt idx="10072">
                  <c:v>6.2450348788844798E-2</c:v>
                </c:pt>
                <c:pt idx="10073">
                  <c:v>9.2994610197774497E-2</c:v>
                </c:pt>
                <c:pt idx="10074">
                  <c:v>7.5143937693732996E-2</c:v>
                </c:pt>
                <c:pt idx="10075">
                  <c:v>4.9180834063582202E-2</c:v>
                </c:pt>
                <c:pt idx="10076">
                  <c:v>6.3285176489521006E-2</c:v>
                </c:pt>
                <c:pt idx="10077">
                  <c:v>5.5001349522530898E-2</c:v>
                </c:pt>
                <c:pt idx="10078">
                  <c:v>9.7270521587619202E-2</c:v>
                </c:pt>
                <c:pt idx="10079">
                  <c:v>8.5375826205468394E-2</c:v>
                </c:pt>
                <c:pt idx="10080">
                  <c:v>0.119559066723663</c:v>
                </c:pt>
                <c:pt idx="10081">
                  <c:v>0.12223449044201901</c:v>
                </c:pt>
                <c:pt idx="10082">
                  <c:v>0.112700915490364</c:v>
                </c:pt>
                <c:pt idx="10083">
                  <c:v>9.9379549182190899E-2</c:v>
                </c:pt>
                <c:pt idx="10084">
                  <c:v>0.100735095355156</c:v>
                </c:pt>
                <c:pt idx="10085">
                  <c:v>8.4422259137251404E-2</c:v>
                </c:pt>
                <c:pt idx="10086">
                  <c:v>6.2674123385178998E-2</c:v>
                </c:pt>
                <c:pt idx="10087">
                  <c:v>6.1849238070815701E-2</c:v>
                </c:pt>
                <c:pt idx="10088">
                  <c:v>3.8806829094839498E-2</c:v>
                </c:pt>
                <c:pt idx="10089">
                  <c:v>7.4959400455303299E-3</c:v>
                </c:pt>
                <c:pt idx="10090">
                  <c:v>-3.3988009740396799E-2</c:v>
                </c:pt>
                <c:pt idx="10091">
                  <c:v>3.7727814018241497E-2</c:v>
                </c:pt>
                <c:pt idx="10092">
                  <c:v>2.7798474859934599E-2</c:v>
                </c:pt>
                <c:pt idx="10093">
                  <c:v>3.1410482197398101E-2</c:v>
                </c:pt>
                <c:pt idx="10094">
                  <c:v>5.9831444675329103E-2</c:v>
                </c:pt>
                <c:pt idx="10095">
                  <c:v>6.1431019274579703E-2</c:v>
                </c:pt>
                <c:pt idx="10096">
                  <c:v>7.1488755129787099E-2</c:v>
                </c:pt>
                <c:pt idx="10097">
                  <c:v>5.6934146044559798E-2</c:v>
                </c:pt>
                <c:pt idx="10098">
                  <c:v>8.3648295138401205E-2</c:v>
                </c:pt>
                <c:pt idx="10099">
                  <c:v>4.5786946814790203E-2</c:v>
                </c:pt>
                <c:pt idx="10100">
                  <c:v>7.3127205599224698E-2</c:v>
                </c:pt>
                <c:pt idx="10101">
                  <c:v>6.9796056473024004E-2</c:v>
                </c:pt>
                <c:pt idx="10102">
                  <c:v>8.4563268126158997E-2</c:v>
                </c:pt>
                <c:pt idx="10103">
                  <c:v>5.5181310914651498E-2</c:v>
                </c:pt>
                <c:pt idx="10104">
                  <c:v>3.6511442833575901E-2</c:v>
                </c:pt>
                <c:pt idx="10105">
                  <c:v>8.8420453810170704E-2</c:v>
                </c:pt>
                <c:pt idx="10106">
                  <c:v>0.10758244893102401</c:v>
                </c:pt>
                <c:pt idx="10107">
                  <c:v>0.115154159993198</c:v>
                </c:pt>
                <c:pt idx="10108">
                  <c:v>0.111048481549119</c:v>
                </c:pt>
                <c:pt idx="10109">
                  <c:v>0.120601848813134</c:v>
                </c:pt>
                <c:pt idx="10110">
                  <c:v>9.9183767706610901E-2</c:v>
                </c:pt>
                <c:pt idx="10111">
                  <c:v>8.2407803094766099E-2</c:v>
                </c:pt>
                <c:pt idx="10112">
                  <c:v>0.12597841381532099</c:v>
                </c:pt>
                <c:pt idx="10113">
                  <c:v>0.12597841381532099</c:v>
                </c:pt>
                <c:pt idx="10114">
                  <c:v>0.111676385638285</c:v>
                </c:pt>
                <c:pt idx="10115">
                  <c:v>0.11027010937573101</c:v>
                </c:pt>
                <c:pt idx="10116">
                  <c:v>5.9289696973395999E-2</c:v>
                </c:pt>
                <c:pt idx="10117">
                  <c:v>7.9560461240625505E-2</c:v>
                </c:pt>
                <c:pt idx="10118">
                  <c:v>7.8313143391367898E-2</c:v>
                </c:pt>
                <c:pt idx="10119">
                  <c:v>0.108359129913168</c:v>
                </c:pt>
                <c:pt idx="10120">
                  <c:v>6.7092933198465904E-2</c:v>
                </c:pt>
                <c:pt idx="10121">
                  <c:v>5.8766474994898101E-2</c:v>
                </c:pt>
                <c:pt idx="10122">
                  <c:v>6.8845759550522898E-2</c:v>
                </c:pt>
                <c:pt idx="10123">
                  <c:v>7.1140760805655304E-2</c:v>
                </c:pt>
                <c:pt idx="10124">
                  <c:v>6.4573081365672594E-2</c:v>
                </c:pt>
                <c:pt idx="10125">
                  <c:v>7.7182321527715397E-2</c:v>
                </c:pt>
                <c:pt idx="10126">
                  <c:v>6.5334760195054603E-2</c:v>
                </c:pt>
                <c:pt idx="10127">
                  <c:v>5.3215666440200302E-2</c:v>
                </c:pt>
                <c:pt idx="10128">
                  <c:v>4.2325521568451901E-2</c:v>
                </c:pt>
                <c:pt idx="10129">
                  <c:v>6.0083634312213703E-2</c:v>
                </c:pt>
                <c:pt idx="10130">
                  <c:v>3.8414825186447503E-2</c:v>
                </c:pt>
                <c:pt idx="10131">
                  <c:v>9.5540051599130003E-3</c:v>
                </c:pt>
                <c:pt idx="10132">
                  <c:v>2.4941075571112102E-3</c:v>
                </c:pt>
                <c:pt idx="10133">
                  <c:v>5.4384445758459202E-2</c:v>
                </c:pt>
                <c:pt idx="10134">
                  <c:v>8.3102516886163394E-2</c:v>
                </c:pt>
                <c:pt idx="10135">
                  <c:v>9.7843386945840993E-2</c:v>
                </c:pt>
                <c:pt idx="10136">
                  <c:v>2.8044154416634302E-2</c:v>
                </c:pt>
                <c:pt idx="10137">
                  <c:v>0.10503744795150401</c:v>
                </c:pt>
                <c:pt idx="10138">
                  <c:v>0.11507435736560701</c:v>
                </c:pt>
                <c:pt idx="10139">
                  <c:v>9.3261371755972197E-2</c:v>
                </c:pt>
                <c:pt idx="10140">
                  <c:v>8.2421181072497698E-2</c:v>
                </c:pt>
                <c:pt idx="10141">
                  <c:v>0.14858385892236001</c:v>
                </c:pt>
                <c:pt idx="10142">
                  <c:v>0.14858385892236001</c:v>
                </c:pt>
                <c:pt idx="10143">
                  <c:v>0.23283461146956699</c:v>
                </c:pt>
                <c:pt idx="10144">
                  <c:v>0</c:v>
                </c:pt>
                <c:pt idx="10145">
                  <c:v>2.11293754338517E-2</c:v>
                </c:pt>
                <c:pt idx="10146">
                  <c:v>-1.6871181319870001E-2</c:v>
                </c:pt>
                <c:pt idx="10147">
                  <c:v>-2.37268796663587E-2</c:v>
                </c:pt>
                <c:pt idx="10148">
                  <c:v>-1.4795869638228799E-2</c:v>
                </c:pt>
                <c:pt idx="10149">
                  <c:v>1.1242649458871299E-3</c:v>
                </c:pt>
                <c:pt idx="10150">
                  <c:v>-1.2438129654110499E-2</c:v>
                </c:pt>
                <c:pt idx="10151">
                  <c:v>-3.44899280662107E-2</c:v>
                </c:pt>
                <c:pt idx="10152">
                  <c:v>-3.2089001367356901E-2</c:v>
                </c:pt>
                <c:pt idx="10153">
                  <c:v>-2.37108792951705E-2</c:v>
                </c:pt>
                <c:pt idx="10154">
                  <c:v>-7.80682760261521E-2</c:v>
                </c:pt>
                <c:pt idx="10155">
                  <c:v>-7.46877329308379E-2</c:v>
                </c:pt>
                <c:pt idx="10156">
                  <c:v>-8.0619879095241001E-2</c:v>
                </c:pt>
                <c:pt idx="10157">
                  <c:v>-7.0348996642560696E-2</c:v>
                </c:pt>
                <c:pt idx="10158">
                  <c:v>-8.7179975639851207E-2</c:v>
                </c:pt>
                <c:pt idx="10159">
                  <c:v>-9.5422233973179796E-2</c:v>
                </c:pt>
                <c:pt idx="10160">
                  <c:v>-9.7960453889458496E-2</c:v>
                </c:pt>
                <c:pt idx="10161">
                  <c:v>-9.6347963429344693E-2</c:v>
                </c:pt>
                <c:pt idx="10162">
                  <c:v>-0.10106687900795901</c:v>
                </c:pt>
                <c:pt idx="10163">
                  <c:v>-8.5300111748395496E-2</c:v>
                </c:pt>
                <c:pt idx="10164">
                  <c:v>-9.5263006071987399E-2</c:v>
                </c:pt>
                <c:pt idx="10165">
                  <c:v>-8.3730392348623894E-2</c:v>
                </c:pt>
                <c:pt idx="10166">
                  <c:v>-6.3358523293915503E-2</c:v>
                </c:pt>
                <c:pt idx="10167">
                  <c:v>-7.9469241848138597E-2</c:v>
                </c:pt>
                <c:pt idx="10168">
                  <c:v>-0.112398190835328</c:v>
                </c:pt>
                <c:pt idx="10169" formatCode="0.00E+00">
                  <c:v>1.6728714566816E-4</c:v>
                </c:pt>
                <c:pt idx="10170">
                  <c:v>-1.7651486869303099E-2</c:v>
                </c:pt>
                <c:pt idx="10171" formatCode="0.00E+00">
                  <c:v>-2.9786145448462399E-2</c:v>
                </c:pt>
                <c:pt idx="10172">
                  <c:v>-1.03334094410805E-2</c:v>
                </c:pt>
                <c:pt idx="10173">
                  <c:v>2.0691393073584499E-2</c:v>
                </c:pt>
                <c:pt idx="10174">
                  <c:v>1.38144742736618E-2</c:v>
                </c:pt>
                <c:pt idx="10175">
                  <c:v>-3.3402100306643798E-2</c:v>
                </c:pt>
                <c:pt idx="10176">
                  <c:v>-5.3458027823101301E-2</c:v>
                </c:pt>
                <c:pt idx="10177">
                  <c:v>-1.9938424262070799E-2</c:v>
                </c:pt>
                <c:pt idx="10178">
                  <c:v>-1.9938424262070799E-2</c:v>
                </c:pt>
                <c:pt idx="10179">
                  <c:v>-3.1434049137329001E-2</c:v>
                </c:pt>
                <c:pt idx="10180">
                  <c:v>-4.3181692881200301E-2</c:v>
                </c:pt>
                <c:pt idx="10181">
                  <c:v>-3.25197235422134E-2</c:v>
                </c:pt>
                <c:pt idx="10182">
                  <c:v>-1.6199101667376498E-2</c:v>
                </c:pt>
                <c:pt idx="10183">
                  <c:v>1.34224213245215E-2</c:v>
                </c:pt>
                <c:pt idx="10184">
                  <c:v>2.0767576602486099E-2</c:v>
                </c:pt>
                <c:pt idx="10185">
                  <c:v>8.4469571985978403E-2</c:v>
                </c:pt>
                <c:pt idx="10186">
                  <c:v>5.5892878616981397E-2</c:v>
                </c:pt>
                <c:pt idx="10187">
                  <c:v>0.10464037696482199</c:v>
                </c:pt>
                <c:pt idx="10188">
                  <c:v>0.10464037696482199</c:v>
                </c:pt>
                <c:pt idx="10189">
                  <c:v>8.7111492504741095E-2</c:v>
                </c:pt>
                <c:pt idx="10190">
                  <c:v>9.5296455019664203E-2</c:v>
                </c:pt>
                <c:pt idx="10191">
                  <c:v>6.7924738494946596E-2</c:v>
                </c:pt>
                <c:pt idx="10192">
                  <c:v>5.6220001023962997E-2</c:v>
                </c:pt>
                <c:pt idx="10193">
                  <c:v>5.3175678831726997E-2</c:v>
                </c:pt>
                <c:pt idx="10194">
                  <c:v>2.7923800528834902E-2</c:v>
                </c:pt>
                <c:pt idx="10195">
                  <c:v>5.9890410252222401E-2</c:v>
                </c:pt>
                <c:pt idx="10196">
                  <c:v>5.7499182314910899E-2</c:v>
                </c:pt>
                <c:pt idx="10197">
                  <c:v>5.17125230215029E-2</c:v>
                </c:pt>
                <c:pt idx="10198">
                  <c:v>1.5499562469786199E-2</c:v>
                </c:pt>
                <c:pt idx="10199">
                  <c:v>3.1095888072224E-2</c:v>
                </c:pt>
                <c:pt idx="10200">
                  <c:v>8.8770954245307399E-2</c:v>
                </c:pt>
                <c:pt idx="10201">
                  <c:v>0.12544466121405401</c:v>
                </c:pt>
                <c:pt idx="10202">
                  <c:v>9.9431404394062201E-2</c:v>
                </c:pt>
                <c:pt idx="10203">
                  <c:v>0.101096069729684</c:v>
                </c:pt>
                <c:pt idx="10204">
                  <c:v>6.5173530187941198E-2</c:v>
                </c:pt>
                <c:pt idx="10205">
                  <c:v>0.13935488010135599</c:v>
                </c:pt>
                <c:pt idx="10206">
                  <c:v>0.10883037467752001</c:v>
                </c:pt>
                <c:pt idx="10207">
                  <c:v>0.14282126729396399</c:v>
                </c:pt>
                <c:pt idx="10208">
                  <c:v>0.12541128120492501</c:v>
                </c:pt>
                <c:pt idx="10209">
                  <c:v>-6.0784313503689999E-3</c:v>
                </c:pt>
                <c:pt idx="10210">
                  <c:v>1.4697830746693299E-2</c:v>
                </c:pt>
                <c:pt idx="10211">
                  <c:v>3.59291707623852E-2</c:v>
                </c:pt>
                <c:pt idx="10212">
                  <c:v>2.3821833577665801E-2</c:v>
                </c:pt>
                <c:pt idx="10213">
                  <c:v>5.83940492782297E-2</c:v>
                </c:pt>
                <c:pt idx="10214">
                  <c:v>4.6284024065646502E-2</c:v>
                </c:pt>
                <c:pt idx="10215">
                  <c:v>7.9923981316720294E-2</c:v>
                </c:pt>
                <c:pt idx="10216">
                  <c:v>6.9086689912043905E-2</c:v>
                </c:pt>
                <c:pt idx="10217">
                  <c:v>3.5007715450966898E-2</c:v>
                </c:pt>
                <c:pt idx="10218">
                  <c:v>2.9645378237957501E-2</c:v>
                </c:pt>
                <c:pt idx="10219">
                  <c:v>6.5807995850356696E-2</c:v>
                </c:pt>
                <c:pt idx="10220">
                  <c:v>6.5807995850356696E-2</c:v>
                </c:pt>
                <c:pt idx="10221">
                  <c:v>9.0313321704224903E-2</c:v>
                </c:pt>
                <c:pt idx="10222">
                  <c:v>8.5247996356941899E-2</c:v>
                </c:pt>
                <c:pt idx="10223">
                  <c:v>0.13078062338986701</c:v>
                </c:pt>
                <c:pt idx="10224">
                  <c:v>0.109710614761207</c:v>
                </c:pt>
                <c:pt idx="10225">
                  <c:v>0.14352490936185</c:v>
                </c:pt>
                <c:pt idx="10226">
                  <c:v>0.12732741891067101</c:v>
                </c:pt>
                <c:pt idx="10227">
                  <c:v>9.7913945038396497E-2</c:v>
                </c:pt>
                <c:pt idx="10228">
                  <c:v>0.105596168331972</c:v>
                </c:pt>
                <c:pt idx="10229">
                  <c:v>8.4213579452829507E-2</c:v>
                </c:pt>
                <c:pt idx="10230">
                  <c:v>7.9950428746567104E-2</c:v>
                </c:pt>
                <c:pt idx="10231">
                  <c:v>0.100401711207129</c:v>
                </c:pt>
                <c:pt idx="10232">
                  <c:v>0.107419101604203</c:v>
                </c:pt>
                <c:pt idx="10233">
                  <c:v>7.8805442131982595E-2</c:v>
                </c:pt>
                <c:pt idx="10234">
                  <c:v>0.124028776890027</c:v>
                </c:pt>
                <c:pt idx="10235">
                  <c:v>0.120043079291331</c:v>
                </c:pt>
                <c:pt idx="10236">
                  <c:v>0.16371861369225099</c:v>
                </c:pt>
                <c:pt idx="10237">
                  <c:v>0.284409578676246</c:v>
                </c:pt>
                <c:pt idx="10238">
                  <c:v>-1.3872661424664E-2</c:v>
                </c:pt>
                <c:pt idx="10239">
                  <c:v>-3.4991780044451901E-2</c:v>
                </c:pt>
                <c:pt idx="10240">
                  <c:v>2.93284377682834E-3</c:v>
                </c:pt>
                <c:pt idx="10241">
                  <c:v>-1.0873466185778301E-2</c:v>
                </c:pt>
                <c:pt idx="10242">
                  <c:v>1.72730112872885E-2</c:v>
                </c:pt>
                <c:pt idx="10243">
                  <c:v>-1.2580573088887E-2</c:v>
                </c:pt>
                <c:pt idx="10244">
                  <c:v>-3.2559024309335399E-3</c:v>
                </c:pt>
                <c:pt idx="10245">
                  <c:v>-3.26880773056221E-2</c:v>
                </c:pt>
                <c:pt idx="10246">
                  <c:v>1.9454379453091902E-2</c:v>
                </c:pt>
                <c:pt idx="10247">
                  <c:v>3.1389162644031E-3</c:v>
                </c:pt>
                <c:pt idx="10248">
                  <c:v>-2.1384787109493202E-2</c:v>
                </c:pt>
                <c:pt idx="10249">
                  <c:v>-2.2308935520039801E-2</c:v>
                </c:pt>
                <c:pt idx="10250">
                  <c:v>4.8960100998385299E-3</c:v>
                </c:pt>
                <c:pt idx="10251">
                  <c:v>-2.9574192186243499E-2</c:v>
                </c:pt>
                <c:pt idx="10252">
                  <c:v>-4.0674285623802403E-2</c:v>
                </c:pt>
                <c:pt idx="10253">
                  <c:v>-3.0034473428427001E-2</c:v>
                </c:pt>
                <c:pt idx="10254">
                  <c:v>-1.20877597043282E-2</c:v>
                </c:pt>
                <c:pt idx="10255">
                  <c:v>-1.20877597043282E-2</c:v>
                </c:pt>
                <c:pt idx="10256">
                  <c:v>2.2582776134536499E-2</c:v>
                </c:pt>
                <c:pt idx="10257">
                  <c:v>2.2582776134536499E-2</c:v>
                </c:pt>
                <c:pt idx="10258">
                  <c:v>0.115955295479198</c:v>
                </c:pt>
                <c:pt idx="10259">
                  <c:v>0.14212710001152501</c:v>
                </c:pt>
                <c:pt idx="10260">
                  <c:v>0.151513356831008</c:v>
                </c:pt>
                <c:pt idx="10261">
                  <c:v>0.18882234043260801</c:v>
                </c:pt>
                <c:pt idx="10262">
                  <c:v>0.197608832800033</c:v>
                </c:pt>
                <c:pt idx="10263">
                  <c:v>0.20205337598734699</c:v>
                </c:pt>
                <c:pt idx="10264">
                  <c:v>0.17509222619916201</c:v>
                </c:pt>
                <c:pt idx="10265">
                  <c:v>0.171395727671288</c:v>
                </c:pt>
                <c:pt idx="10266">
                  <c:v>0.21203032371031899</c:v>
                </c:pt>
                <c:pt idx="10267">
                  <c:v>0.20105309630771401</c:v>
                </c:pt>
                <c:pt idx="10268">
                  <c:v>0.201592004575362</c:v>
                </c:pt>
                <c:pt idx="10269">
                  <c:v>0.18562569414634</c:v>
                </c:pt>
                <c:pt idx="10270">
                  <c:v>0.20577996693787801</c:v>
                </c:pt>
                <c:pt idx="10271">
                  <c:v>0.17682653614444299</c:v>
                </c:pt>
                <c:pt idx="10272">
                  <c:v>0.202864829024307</c:v>
                </c:pt>
                <c:pt idx="10273">
                  <c:v>0.188181565709715</c:v>
                </c:pt>
                <c:pt idx="10274">
                  <c:v>0.19033777543822999</c:v>
                </c:pt>
                <c:pt idx="10275">
                  <c:v>0.19159445707174599</c:v>
                </c:pt>
                <c:pt idx="10276">
                  <c:v>0.18240252458674799</c:v>
                </c:pt>
                <c:pt idx="10277">
                  <c:v>0.196357626649759</c:v>
                </c:pt>
                <c:pt idx="10278">
                  <c:v>0.192299547581155</c:v>
                </c:pt>
                <c:pt idx="10279">
                  <c:v>0.17399857468975299</c:v>
                </c:pt>
                <c:pt idx="10280">
                  <c:v>0.18747232410145501</c:v>
                </c:pt>
                <c:pt idx="10281">
                  <c:v>0.15964023554140599</c:v>
                </c:pt>
                <c:pt idx="10282">
                  <c:v>0.17409671214524899</c:v>
                </c:pt>
                <c:pt idx="10283">
                  <c:v>0.15434595272840801</c:v>
                </c:pt>
                <c:pt idx="10284">
                  <c:v>0.200828061697365</c:v>
                </c:pt>
                <c:pt idx="10285">
                  <c:v>0.198055331249714</c:v>
                </c:pt>
                <c:pt idx="10286">
                  <c:v>0.141875080436203</c:v>
                </c:pt>
                <c:pt idx="10287">
                  <c:v>2.0383783090433998E-3</c:v>
                </c:pt>
                <c:pt idx="10288">
                  <c:v>2.3166755958579501E-2</c:v>
                </c:pt>
                <c:pt idx="10289">
                  <c:v>-2.2595031680664599E-2</c:v>
                </c:pt>
                <c:pt idx="10290">
                  <c:v>-6.1538939905951802E-3</c:v>
                </c:pt>
                <c:pt idx="10291">
                  <c:v>-1.9947616845046898E-2</c:v>
                </c:pt>
                <c:pt idx="10292">
                  <c:v>-1.1043172922125401E-2</c:v>
                </c:pt>
                <c:pt idx="10293">
                  <c:v>1.6018410611249499E-2</c:v>
                </c:pt>
                <c:pt idx="10294">
                  <c:v>3.7840907880486402E-3</c:v>
                </c:pt>
                <c:pt idx="10295">
                  <c:v>-6.9623752207390501E-3</c:v>
                </c:pt>
                <c:pt idx="10296">
                  <c:v>-3.3347379454338598E-2</c:v>
                </c:pt>
                <c:pt idx="10297">
                  <c:v>-4.1971476405083301E-2</c:v>
                </c:pt>
                <c:pt idx="10298">
                  <c:v>-6.0742713118821998E-3</c:v>
                </c:pt>
                <c:pt idx="10299">
                  <c:v>-2.4283229594489201E-2</c:v>
                </c:pt>
                <c:pt idx="10300">
                  <c:v>-2.24512278702035E-2</c:v>
                </c:pt>
                <c:pt idx="10301">
                  <c:v>-4.46338814278524E-2</c:v>
                </c:pt>
                <c:pt idx="10302">
                  <c:v>-5.8745642378086299E-2</c:v>
                </c:pt>
                <c:pt idx="10303">
                  <c:v>-0.12424745413223701</c:v>
                </c:pt>
                <c:pt idx="10304">
                  <c:v>-7.3590769343045898E-2</c:v>
                </c:pt>
                <c:pt idx="10305">
                  <c:v>-0.112119370726317</c:v>
                </c:pt>
                <c:pt idx="10306">
                  <c:v>-0.117417421315106</c:v>
                </c:pt>
                <c:pt idx="10307">
                  <c:v>-0.10242290069224699</c:v>
                </c:pt>
                <c:pt idx="10308">
                  <c:v>-7.32824664648839E-2</c:v>
                </c:pt>
                <c:pt idx="10309">
                  <c:v>-2.1392649808153801E-2</c:v>
                </c:pt>
                <c:pt idx="10310">
                  <c:v>-3.7910597125932997E-2</c:v>
                </c:pt>
                <c:pt idx="10311">
                  <c:v>-9.0368809992378493E-2</c:v>
                </c:pt>
                <c:pt idx="10312">
                  <c:v>-1.5038433060590099E-2</c:v>
                </c:pt>
                <c:pt idx="10313">
                  <c:v>-7.4415361170566602E-2</c:v>
                </c:pt>
                <c:pt idx="10314">
                  <c:v>-4.43246755772055E-2</c:v>
                </c:pt>
                <c:pt idx="10315">
                  <c:v>-0.11908693042626101</c:v>
                </c:pt>
                <c:pt idx="10316">
                  <c:v>-8.1745339760664601E-2</c:v>
                </c:pt>
                <c:pt idx="10317">
                  <c:v>-7.9784735326032502E-2</c:v>
                </c:pt>
                <c:pt idx="10318">
                  <c:v>-5.7917723708942097E-2</c:v>
                </c:pt>
                <c:pt idx="10319">
                  <c:v>-9.7772205890549593E-2</c:v>
                </c:pt>
                <c:pt idx="10320">
                  <c:v>-3.2273199920929502E-2</c:v>
                </c:pt>
                <c:pt idx="10321">
                  <c:v>-9.7772205890549593E-2</c:v>
                </c:pt>
                <c:pt idx="10322">
                  <c:v>-4.4063141886488903E-2</c:v>
                </c:pt>
                <c:pt idx="10323">
                  <c:v>-8.7611874974327097E-2</c:v>
                </c:pt>
                <c:pt idx="10324">
                  <c:v>-3.2273199920929502E-2</c:v>
                </c:pt>
                <c:pt idx="10325">
                  <c:v>-8.7611874974327097E-2</c:v>
                </c:pt>
                <c:pt idx="10326">
                  <c:v>-5.4286744281165797E-2</c:v>
                </c:pt>
                <c:pt idx="10327">
                  <c:v>-0.101378533928893</c:v>
                </c:pt>
                <c:pt idx="10328">
                  <c:v>-3.2273199920929502E-2</c:v>
                </c:pt>
                <c:pt idx="10329">
                  <c:v>-0.101378533928893</c:v>
                </c:pt>
                <c:pt idx="10330">
                  <c:v>-5.7917723708942097E-2</c:v>
                </c:pt>
                <c:pt idx="10331">
                  <c:v>-0.109537386833763</c:v>
                </c:pt>
                <c:pt idx="10332">
                  <c:v>-3.8572442448516098E-2</c:v>
                </c:pt>
                <c:pt idx="10333">
                  <c:v>-0.109537386833763</c:v>
                </c:pt>
                <c:pt idx="10334">
                  <c:v>-6.6136592684071793E-2</c:v>
                </c:pt>
                <c:pt idx="10335">
                  <c:v>-0.10807095007341</c:v>
                </c:pt>
                <c:pt idx="10336">
                  <c:v>-4.0133604314716E-2</c:v>
                </c:pt>
                <c:pt idx="10337">
                  <c:v>-0.10807095007341</c:v>
                </c:pt>
                <c:pt idx="10338">
                  <c:v>-4.4734128751181899E-2</c:v>
                </c:pt>
                <c:pt idx="10339">
                  <c:v>-8.7977295489514606E-2</c:v>
                </c:pt>
                <c:pt idx="10340">
                  <c:v>-1.8604177336114001E-2</c:v>
                </c:pt>
                <c:pt idx="10341">
                  <c:v>-8.7977295489514606E-2</c:v>
                </c:pt>
                <c:pt idx="10342">
                  <c:v>-6.6136592684071793E-2</c:v>
                </c:pt>
                <c:pt idx="10343">
                  <c:v>-6.6286549206245202E-2</c:v>
                </c:pt>
                <c:pt idx="10344">
                  <c:v>-3.8731381170717699E-2</c:v>
                </c:pt>
                <c:pt idx="10345">
                  <c:v>-0.10968619403323</c:v>
                </c:pt>
                <c:pt idx="10346">
                  <c:v>-6.6286549206245202E-2</c:v>
                </c:pt>
                <c:pt idx="10347">
                  <c:v>-0.10153008027718299</c:v>
                </c:pt>
                <c:pt idx="10348">
                  <c:v>-3.2434228014504199E-2</c:v>
                </c:pt>
                <c:pt idx="10349">
                  <c:v>-0.10153008027718299</c:v>
                </c:pt>
                <c:pt idx="10350">
                  <c:v>-5.8070331145053201E-2</c:v>
                </c:pt>
                <c:pt idx="10351">
                  <c:v>-9.7924970941182396E-2</c:v>
                </c:pt>
                <c:pt idx="10352">
                  <c:v>-5.9262584800329199E-2</c:v>
                </c:pt>
                <c:pt idx="10353">
                  <c:v>-6.8702076277719196E-2</c:v>
                </c:pt>
                <c:pt idx="10354">
                  <c:v>-3.5555361292981501E-2</c:v>
                </c:pt>
                <c:pt idx="10355">
                  <c:v>-8.9119825823437804E-2</c:v>
                </c:pt>
                <c:pt idx="10356">
                  <c:v>-5.7572114792042203E-2</c:v>
                </c:pt>
                <c:pt idx="10357">
                  <c:v>-3.6714201838436697E-2</c:v>
                </c:pt>
                <c:pt idx="10358">
                  <c:v>1.26204800574269E-2</c:v>
                </c:pt>
                <c:pt idx="10359">
                  <c:v>1.6677988596929899E-2</c:v>
                </c:pt>
                <c:pt idx="10360">
                  <c:v>-5.1543614283309199E-3</c:v>
                </c:pt>
                <c:pt idx="10361">
                  <c:v>2.6521129149519901E-2</c:v>
                </c:pt>
                <c:pt idx="10362">
                  <c:v>3.0637556323529699E-2</c:v>
                </c:pt>
                <c:pt idx="10363">
                  <c:v>1.22772307800793E-2</c:v>
                </c:pt>
                <c:pt idx="10364">
                  <c:v>-1.5072964180992099E-2</c:v>
                </c:pt>
                <c:pt idx="10365">
                  <c:v>-1.5072964180992099E-2</c:v>
                </c:pt>
                <c:pt idx="10366">
                  <c:v>-6.3447201258279601E-2</c:v>
                </c:pt>
                <c:pt idx="10367">
                  <c:v>-4.8409028377547299E-2</c:v>
                </c:pt>
                <c:pt idx="10368">
                  <c:v>-5.4958033459426804E-3</c:v>
                </c:pt>
                <c:pt idx="10369">
                  <c:v>2.3278604976995299E-2</c:v>
                </c:pt>
                <c:pt idx="10370">
                  <c:v>-5.4958033459426804E-3</c:v>
                </c:pt>
                <c:pt idx="10371" formatCode="0.00E+00">
                  <c:v>2.94940697250556E-4</c:v>
                </c:pt>
                <c:pt idx="10372">
                  <c:v>1.01217981027632E-2</c:v>
                </c:pt>
                <c:pt idx="10373" formatCode="0.00E+00">
                  <c:v>6.2675270546477896E-2</c:v>
                </c:pt>
                <c:pt idx="10374">
                  <c:v>3.1443046637000101E-2</c:v>
                </c:pt>
                <c:pt idx="10375">
                  <c:v>5.6125730181078901E-2</c:v>
                </c:pt>
                <c:pt idx="10376">
                  <c:v>2.5097080413102501E-2</c:v>
                </c:pt>
                <c:pt idx="10377">
                  <c:v>1.84167343330921E-2</c:v>
                </c:pt>
                <c:pt idx="10378">
                  <c:v>3.2522090713139801E-2</c:v>
                </c:pt>
                <c:pt idx="10379">
                  <c:v>5.1034415388416098E-2</c:v>
                </c:pt>
                <c:pt idx="10380">
                  <c:v>3.4138671157596799E-2</c:v>
                </c:pt>
                <c:pt idx="10381">
                  <c:v>7.7253833695135304E-2</c:v>
                </c:pt>
                <c:pt idx="10382">
                  <c:v>5.9769630727501501E-2</c:v>
                </c:pt>
                <c:pt idx="10383">
                  <c:v>4.6867304772723897E-2</c:v>
                </c:pt>
                <c:pt idx="10384">
                  <c:v>4.04643006431177E-2</c:v>
                </c:pt>
                <c:pt idx="10385">
                  <c:v>9.30626949841169E-2</c:v>
                </c:pt>
                <c:pt idx="10386">
                  <c:v>0.144834136511378</c:v>
                </c:pt>
                <c:pt idx="10387">
                  <c:v>0.13145506853887101</c:v>
                </c:pt>
                <c:pt idx="10388">
                  <c:v>4.6171747553499502E-2</c:v>
                </c:pt>
                <c:pt idx="10389">
                  <c:v>0.10354317096589299</c:v>
                </c:pt>
                <c:pt idx="10390">
                  <c:v>6.0468568794025401E-2</c:v>
                </c:pt>
                <c:pt idx="10391">
                  <c:v>5.1959795460026298E-2</c:v>
                </c:pt>
                <c:pt idx="10392">
                  <c:v>2.8681977851738798E-2</c:v>
                </c:pt>
                <c:pt idx="10393">
                  <c:v>4.6267081573189803E-2</c:v>
                </c:pt>
                <c:pt idx="10394" formatCode="0.00E+00">
                  <c:v>-6.4238692635276695E-4</c:v>
                </c:pt>
                <c:pt idx="10395">
                  <c:v>3.7124715732484097E-2</c:v>
                </c:pt>
                <c:pt idx="10396" formatCode="0.00E+00">
                  <c:v>-2.83582022932913E-2</c:v>
                </c:pt>
                <c:pt idx="10397">
                  <c:v>3.9425380964524998E-2</c:v>
                </c:pt>
                <c:pt idx="10398">
                  <c:v>-1.07808659500747E-2</c:v>
                </c:pt>
                <c:pt idx="10399">
                  <c:v>4.4292823036350099E-2</c:v>
                </c:pt>
                <c:pt idx="10400">
                  <c:v>9.4355660486445503E-2</c:v>
                </c:pt>
                <c:pt idx="10401">
                  <c:v>0.14868996520535699</c:v>
                </c:pt>
                <c:pt idx="10402">
                  <c:v>0.147531146717017</c:v>
                </c:pt>
                <c:pt idx="10403">
                  <c:v>0.115852226832611</c:v>
                </c:pt>
                <c:pt idx="10404">
                  <c:v>7.5616093843514795E-2</c:v>
                </c:pt>
                <c:pt idx="10405">
                  <c:v>8.8289466879872297E-2</c:v>
                </c:pt>
                <c:pt idx="10406">
                  <c:v>0.105632433603231</c:v>
                </c:pt>
                <c:pt idx="10407">
                  <c:v>0.111947566836808</c:v>
                </c:pt>
                <c:pt idx="10408">
                  <c:v>0.12737968233389799</c:v>
                </c:pt>
                <c:pt idx="10409">
                  <c:v>9.7518425215952803E-2</c:v>
                </c:pt>
                <c:pt idx="10410">
                  <c:v>2.5844734122825098E-2</c:v>
                </c:pt>
                <c:pt idx="10411">
                  <c:v>6.0661224918912897E-2</c:v>
                </c:pt>
                <c:pt idx="10412">
                  <c:v>7.0887307582750303E-2</c:v>
                </c:pt>
                <c:pt idx="10413">
                  <c:v>8.6379667506947699E-2</c:v>
                </c:pt>
                <c:pt idx="10414">
                  <c:v>9.1898639323836503E-2</c:v>
                </c:pt>
                <c:pt idx="10415">
                  <c:v>0.163010575474034</c:v>
                </c:pt>
                <c:pt idx="10416">
                  <c:v>0.117422155305971</c:v>
                </c:pt>
                <c:pt idx="10417">
                  <c:v>0.12112921807421601</c:v>
                </c:pt>
                <c:pt idx="10418">
                  <c:v>5.7978542378112903E-2</c:v>
                </c:pt>
                <c:pt idx="10419">
                  <c:v>9.3918976064717399E-2</c:v>
                </c:pt>
                <c:pt idx="10420">
                  <c:v>7.8583485618744398E-2</c:v>
                </c:pt>
                <c:pt idx="10421">
                  <c:v>0.114898729694249</c:v>
                </c:pt>
                <c:pt idx="10422">
                  <c:v>7.9423701265766297E-2</c:v>
                </c:pt>
                <c:pt idx="10423">
                  <c:v>6.2063812180392003E-2</c:v>
                </c:pt>
                <c:pt idx="10424">
                  <c:v>4.6737220976303E-2</c:v>
                </c:pt>
                <c:pt idx="10425">
                  <c:v>7.6854739609830899E-2</c:v>
                </c:pt>
                <c:pt idx="10426">
                  <c:v>-2.10954594411916E-3</c:v>
                </c:pt>
                <c:pt idx="10427">
                  <c:v>2.9776327914799099E-2</c:v>
                </c:pt>
                <c:pt idx="10428">
                  <c:v>-1.8124636153298498E-2</c:v>
                </c:pt>
                <c:pt idx="10429">
                  <c:v>4.7094437186836403E-2</c:v>
                </c:pt>
                <c:pt idx="10430">
                  <c:v>4.13819007948188E-2</c:v>
                </c:pt>
                <c:pt idx="10431">
                  <c:v>-3.8734661457436197E-2</c:v>
                </c:pt>
                <c:pt idx="10432">
                  <c:v>-7.45683983580087E-2</c:v>
                </c:pt>
                <c:pt idx="10433">
                  <c:v>-5.4499812935676101E-2</c:v>
                </c:pt>
                <c:pt idx="10434">
                  <c:v>-9.1177575084122595E-2</c:v>
                </c:pt>
                <c:pt idx="10435">
                  <c:v>-0.111272133560814</c:v>
                </c:pt>
                <c:pt idx="10436">
                  <c:v>-0.110438213451707</c:v>
                </c:pt>
                <c:pt idx="10437">
                  <c:v>-6.1323475904446902E-2</c:v>
                </c:pt>
                <c:pt idx="10438">
                  <c:v>-4.6730507689055102E-2</c:v>
                </c:pt>
                <c:pt idx="10439">
                  <c:v>-0.109050888202222</c:v>
                </c:pt>
                <c:pt idx="10440">
                  <c:v>-0.110143748886865</c:v>
                </c:pt>
                <c:pt idx="10441">
                  <c:v>-6.7788786972712206E-2</c:v>
                </c:pt>
                <c:pt idx="10442">
                  <c:v>-7.1225173741988598E-2</c:v>
                </c:pt>
                <c:pt idx="10443">
                  <c:v>-5.7066130092278303E-2</c:v>
                </c:pt>
                <c:pt idx="10444">
                  <c:v>-3.3414890607465997E-2</c:v>
                </c:pt>
                <c:pt idx="10445">
                  <c:v>-8.0074414397602794E-2</c:v>
                </c:pt>
                <c:pt idx="10446">
                  <c:v>-9.5002602199646999E-2</c:v>
                </c:pt>
                <c:pt idx="10447">
                  <c:v>-0.106558024371624</c:v>
                </c:pt>
                <c:pt idx="10448">
                  <c:v>-0.134282923793755</c:v>
                </c:pt>
                <c:pt idx="10449">
                  <c:v>-3.51352072473156E-2</c:v>
                </c:pt>
                <c:pt idx="10450">
                  <c:v>-4.0903895844496198E-2</c:v>
                </c:pt>
                <c:pt idx="10451">
                  <c:v>-2.5209575828573001E-3</c:v>
                </c:pt>
                <c:pt idx="10452">
                  <c:v>-1.3578573061923499E-2</c:v>
                </c:pt>
                <c:pt idx="10453">
                  <c:v>-2.23087946162343E-2</c:v>
                </c:pt>
                <c:pt idx="10454">
                  <c:v>-8.1059389846871392E-3</c:v>
                </c:pt>
                <c:pt idx="10455">
                  <c:v>-4.4438183957039801E-2</c:v>
                </c:pt>
                <c:pt idx="10456">
                  <c:v>-2.7160979168743899E-2</c:v>
                </c:pt>
                <c:pt idx="10457">
                  <c:v>-3.77445056496152E-2</c:v>
                </c:pt>
                <c:pt idx="10458">
                  <c:v>4.2269313947262896E-3</c:v>
                </c:pt>
                <c:pt idx="10459">
                  <c:v>-4.1367447576275897E-2</c:v>
                </c:pt>
                <c:pt idx="10460">
                  <c:v>-2.94859405904635E-2</c:v>
                </c:pt>
                <c:pt idx="10461">
                  <c:v>-1.4156385218900801E-2</c:v>
                </c:pt>
                <c:pt idx="10462">
                  <c:v>-4.7417401337357799E-2</c:v>
                </c:pt>
                <c:pt idx="10463">
                  <c:v>-2.6188827811383299E-2</c:v>
                </c:pt>
                <c:pt idx="10464">
                  <c:v>-5.18679752922062E-2</c:v>
                </c:pt>
                <c:pt idx="10465">
                  <c:v>-4.5809010508568601E-2</c:v>
                </c:pt>
                <c:pt idx="10466">
                  <c:v>-4.8877462138845397E-2</c:v>
                </c:pt>
                <c:pt idx="10467">
                  <c:v>-7.5240003201088396E-2</c:v>
                </c:pt>
                <c:pt idx="10468">
                  <c:v>-9.4601876631166704E-2</c:v>
                </c:pt>
                <c:pt idx="10469">
                  <c:v>-4.4898689951598098E-2</c:v>
                </c:pt>
                <c:pt idx="10470">
                  <c:v>-5.3887167152036897E-2</c:v>
                </c:pt>
                <c:pt idx="10471">
                  <c:v>-4.8893308977233603E-2</c:v>
                </c:pt>
                <c:pt idx="10472">
                  <c:v>-8.6849278136006097E-2</c:v>
                </c:pt>
                <c:pt idx="10473">
                  <c:v>-4.2872065917411301E-2</c:v>
                </c:pt>
                <c:pt idx="10474">
                  <c:v>-1.31156210391556E-2</c:v>
                </c:pt>
                <c:pt idx="10475">
                  <c:v>-1.64756413997682E-2</c:v>
                </c:pt>
                <c:pt idx="10476">
                  <c:v>-2.0860786837298698E-2</c:v>
                </c:pt>
                <c:pt idx="10477">
                  <c:v>-5.3277275474544299E-2</c:v>
                </c:pt>
                <c:pt idx="10478">
                  <c:v>-6.6069537933151706E-2</c:v>
                </c:pt>
                <c:pt idx="10479" formatCode="0.00E+00">
                  <c:v>-6.8882770433909002E-4</c:v>
                </c:pt>
                <c:pt idx="10480">
                  <c:v>-1.41071098038947E-2</c:v>
                </c:pt>
                <c:pt idx="10481" formatCode="0.00E+00">
                  <c:v>-2.37163574033545E-2</c:v>
                </c:pt>
                <c:pt idx="10482">
                  <c:v>-5.6678131683679002E-2</c:v>
                </c:pt>
                <c:pt idx="10483">
                  <c:v>-1.52064645404197E-2</c:v>
                </c:pt>
                <c:pt idx="10484">
                  <c:v>-1.18724334574842E-2</c:v>
                </c:pt>
                <c:pt idx="10485">
                  <c:v>-2.3812643237542199E-2</c:v>
                </c:pt>
                <c:pt idx="10486">
                  <c:v>-1.18724334574842E-2</c:v>
                </c:pt>
                <c:pt idx="10487">
                  <c:v>-2.3812643237542199E-2</c:v>
                </c:pt>
                <c:pt idx="10488">
                  <c:v>-4.5695785383294801E-2</c:v>
                </c:pt>
                <c:pt idx="10489">
                  <c:v>-5.1286114344035003E-2</c:v>
                </c:pt>
                <c:pt idx="10490">
                  <c:v>-1.6311213595867801E-2</c:v>
                </c:pt>
                <c:pt idx="10491">
                  <c:v>4.1186477993839302E-2</c:v>
                </c:pt>
                <c:pt idx="10492">
                  <c:v>2.75428343596173E-3</c:v>
                </c:pt>
                <c:pt idx="10493">
                  <c:v>2.8250290302449001E-2</c:v>
                </c:pt>
                <c:pt idx="10494">
                  <c:v>4.2831939864049699E-2</c:v>
                </c:pt>
                <c:pt idx="10495">
                  <c:v>-2.7865039830545502E-2</c:v>
                </c:pt>
                <c:pt idx="10496">
                  <c:v>-2.8317176454573299E-2</c:v>
                </c:pt>
                <c:pt idx="10497">
                  <c:v>-2.1312230874323601E-2</c:v>
                </c:pt>
                <c:pt idx="10498">
                  <c:v>7.0852354748480702E-3</c:v>
                </c:pt>
                <c:pt idx="10499">
                  <c:v>3.83326836521602E-2</c:v>
                </c:pt>
                <c:pt idx="10500">
                  <c:v>5.19912129672861E-2</c:v>
                </c:pt>
                <c:pt idx="10501">
                  <c:v>3.4301617834980397E-2</c:v>
                </c:pt>
                <c:pt idx="10502">
                  <c:v>1.0405847543138299E-2</c:v>
                </c:pt>
                <c:pt idx="10503">
                  <c:v>3.5866575795884002E-2</c:v>
                </c:pt>
                <c:pt idx="10504">
                  <c:v>2.0849727270365302E-2</c:v>
                </c:pt>
                <c:pt idx="10505">
                  <c:v>7.2966835806722793E-2</c:v>
                </c:pt>
                <c:pt idx="10506">
                  <c:v>1.43885632969371E-2</c:v>
                </c:pt>
                <c:pt idx="10507">
                  <c:v>3.24080186287092E-2</c:v>
                </c:pt>
                <c:pt idx="10508">
                  <c:v>5.6132888309771797E-2</c:v>
                </c:pt>
                <c:pt idx="10509">
                  <c:v>0.10487859972643999</c:v>
                </c:pt>
                <c:pt idx="10510">
                  <c:v>6.4232439310185796E-2</c:v>
                </c:pt>
                <c:pt idx="10511">
                  <c:v>3.7086089395685598E-2</c:v>
                </c:pt>
                <c:pt idx="10512">
                  <c:v>4.5653474390506599E-2</c:v>
                </c:pt>
                <c:pt idx="10513">
                  <c:v>4.0572794093161203E-2</c:v>
                </c:pt>
                <c:pt idx="10514">
                  <c:v>6.3557065342655303E-2</c:v>
                </c:pt>
                <c:pt idx="10515">
                  <c:v>3.23189932300069E-2</c:v>
                </c:pt>
                <c:pt idx="10516">
                  <c:v>1.88957794643578E-2</c:v>
                </c:pt>
                <c:pt idx="10517">
                  <c:v>0.106845160141331</c:v>
                </c:pt>
                <c:pt idx="10518">
                  <c:v>0.102127021317145</c:v>
                </c:pt>
                <c:pt idx="10519">
                  <c:v>7.8433206173552594E-2</c:v>
                </c:pt>
                <c:pt idx="10520">
                  <c:v>9.6094996010365405E-2</c:v>
                </c:pt>
                <c:pt idx="10521">
                  <c:v>0.14774670825182901</c:v>
                </c:pt>
                <c:pt idx="10522">
                  <c:v>9.4126221344036795E-2</c:v>
                </c:pt>
                <c:pt idx="10523">
                  <c:v>0.104667620959985</c:v>
                </c:pt>
                <c:pt idx="10524">
                  <c:v>6.7941870503093998E-2</c:v>
                </c:pt>
                <c:pt idx="10525">
                  <c:v>2.9703112693928599E-2</c:v>
                </c:pt>
                <c:pt idx="10526">
                  <c:v>3.0125439618726001E-2</c:v>
                </c:pt>
                <c:pt idx="10527">
                  <c:v>4.6425763476832999E-2</c:v>
                </c:pt>
                <c:pt idx="10528">
                  <c:v>2.09997188217514E-2</c:v>
                </c:pt>
                <c:pt idx="10529">
                  <c:v>3.4830104992070197E-2</c:v>
                </c:pt>
                <c:pt idx="10530">
                  <c:v>-3.8609958293867201E-2</c:v>
                </c:pt>
                <c:pt idx="10531">
                  <c:v>7.4609543965330205E-2</c:v>
                </c:pt>
                <c:pt idx="10532">
                  <c:v>4.4127444552443898E-2</c:v>
                </c:pt>
                <c:pt idx="10533">
                  <c:v>5.1831548187398699E-2</c:v>
                </c:pt>
                <c:pt idx="10534">
                  <c:v>6.5004618802119801E-2</c:v>
                </c:pt>
                <c:pt idx="10535">
                  <c:v>6.5004618802119801E-2</c:v>
                </c:pt>
                <c:pt idx="10536">
                  <c:v>4.3767076780484297E-2</c:v>
                </c:pt>
                <c:pt idx="10537">
                  <c:v>5.96400215400303E-2</c:v>
                </c:pt>
                <c:pt idx="10538">
                  <c:v>8.5092861501898404E-2</c:v>
                </c:pt>
                <c:pt idx="10539">
                  <c:v>5.96400215400303E-2</c:v>
                </c:pt>
                <c:pt idx="10540">
                  <c:v>8.5092861501898404E-2</c:v>
                </c:pt>
                <c:pt idx="10541">
                  <c:v>9.41923609493244E-2</c:v>
                </c:pt>
                <c:pt idx="10542">
                  <c:v>8.1772846599541704E-2</c:v>
                </c:pt>
                <c:pt idx="10543">
                  <c:v>9.9445087836411206E-2</c:v>
                </c:pt>
                <c:pt idx="10544">
                  <c:v>4.7972534083697602E-2</c:v>
                </c:pt>
                <c:pt idx="10545">
                  <c:v>5.9721328844958697E-2</c:v>
                </c:pt>
                <c:pt idx="10546">
                  <c:v>6.2019592193936303E-2</c:v>
                </c:pt>
                <c:pt idx="10547">
                  <c:v>4.4196373389623102E-2</c:v>
                </c:pt>
                <c:pt idx="10548">
                  <c:v>5.1804896734443502E-2</c:v>
                </c:pt>
                <c:pt idx="10549">
                  <c:v>5.9947805116875801E-2</c:v>
                </c:pt>
                <c:pt idx="10550">
                  <c:v>-7.8364539426487995E-2</c:v>
                </c:pt>
                <c:pt idx="10551">
                  <c:v>-6.9683551263665502E-2</c:v>
                </c:pt>
                <c:pt idx="10552">
                  <c:v>-0.12938778756570701</c:v>
                </c:pt>
                <c:pt idx="10553">
                  <c:v>-8.8532692313008698E-2</c:v>
                </c:pt>
                <c:pt idx="10554">
                  <c:v>-8.8532692313008698E-2</c:v>
                </c:pt>
                <c:pt idx="10555">
                  <c:v>-0.101033953282407</c:v>
                </c:pt>
                <c:pt idx="10556">
                  <c:v>2.6384650988600301E-2</c:v>
                </c:pt>
                <c:pt idx="10557">
                  <c:v>7.3858045031587105E-2</c:v>
                </c:pt>
                <c:pt idx="10558">
                  <c:v>1.2541107855591E-2</c:v>
                </c:pt>
                <c:pt idx="10559">
                  <c:v>2.5951072941068701E-2</c:v>
                </c:pt>
                <c:pt idx="10560">
                  <c:v>1.92039075189471E-2</c:v>
                </c:pt>
                <c:pt idx="10561">
                  <c:v>8.3776507610767201E-2</c:v>
                </c:pt>
                <c:pt idx="10562">
                  <c:v>4.2653083968211103E-2</c:v>
                </c:pt>
                <c:pt idx="10563">
                  <c:v>4.5404390600101999E-2</c:v>
                </c:pt>
                <c:pt idx="10564">
                  <c:v>2.53830899051894E-2</c:v>
                </c:pt>
                <c:pt idx="10565">
                  <c:v>3.1711740148140301E-2</c:v>
                </c:pt>
                <c:pt idx="10566">
                  <c:v>-4.0484491918152801E-2</c:v>
                </c:pt>
                <c:pt idx="10567">
                  <c:v>-1.35853918627517E-2</c:v>
                </c:pt>
                <c:pt idx="10568">
                  <c:v>-3.9586730263105798E-3</c:v>
                </c:pt>
                <c:pt idx="10569">
                  <c:v>7.7134463038057701E-3</c:v>
                </c:pt>
                <c:pt idx="10570">
                  <c:v>-6.2063116707048803E-2</c:v>
                </c:pt>
                <c:pt idx="10571">
                  <c:v>-7.24994408919961E-2</c:v>
                </c:pt>
                <c:pt idx="10572">
                  <c:v>-0.160318394510333</c:v>
                </c:pt>
                <c:pt idx="10573">
                  <c:v>-0.146059049102782</c:v>
                </c:pt>
                <c:pt idx="10574">
                  <c:v>-0.124734441702361</c:v>
                </c:pt>
                <c:pt idx="10575">
                  <c:v>-0.12515397166452499</c:v>
                </c:pt>
                <c:pt idx="10576">
                  <c:v>-0.230036120925629</c:v>
                </c:pt>
                <c:pt idx="10577">
                  <c:v>-0.20251885110664</c:v>
                </c:pt>
                <c:pt idx="10578">
                  <c:v>-0.224240656809753</c:v>
                </c:pt>
                <c:pt idx="10579">
                  <c:v>-7.6201299575107795E-2</c:v>
                </c:pt>
                <c:pt idx="10580">
                  <c:v>-8.0243481339522901E-2</c:v>
                </c:pt>
                <c:pt idx="10581">
                  <c:v>-0.20290036009666901</c:v>
                </c:pt>
                <c:pt idx="10582">
                  <c:v>-0.244347764605993</c:v>
                </c:pt>
                <c:pt idx="10583">
                  <c:v>-0.12049568459802</c:v>
                </c:pt>
                <c:pt idx="10584">
                  <c:v>-0.143928342426347</c:v>
                </c:pt>
                <c:pt idx="10585">
                  <c:v>-0.23050950791649699</c:v>
                </c:pt>
                <c:pt idx="10586">
                  <c:v>-0.24171376135984601</c:v>
                </c:pt>
                <c:pt idx="10587">
                  <c:v>-0.15186306163018501</c:v>
                </c:pt>
                <c:pt idx="10588">
                  <c:v>-0.131742171352704</c:v>
                </c:pt>
                <c:pt idx="10589">
                  <c:v>-0.200109723411423</c:v>
                </c:pt>
                <c:pt idx="10590">
                  <c:v>-0.221309074130248</c:v>
                </c:pt>
                <c:pt idx="10591">
                  <c:v>-0.18574073942764599</c:v>
                </c:pt>
                <c:pt idx="10592">
                  <c:v>-0.15772746032580301</c:v>
                </c:pt>
                <c:pt idx="10593">
                  <c:v>-0.17300607685511901</c:v>
                </c:pt>
                <c:pt idx="10594">
                  <c:v>-0.37900015503540602</c:v>
                </c:pt>
                <c:pt idx="10595">
                  <c:v>-0.38486159738629599</c:v>
                </c:pt>
                <c:pt idx="10596">
                  <c:v>-0.35292292186245799</c:v>
                </c:pt>
                <c:pt idx="10597">
                  <c:v>-0.332152491797849</c:v>
                </c:pt>
                <c:pt idx="10598">
                  <c:v>-0.51840444018815801</c:v>
                </c:pt>
                <c:pt idx="10599">
                  <c:v>-0.34357117887124</c:v>
                </c:pt>
                <c:pt idx="10600">
                  <c:v>-0.42474111953773602</c:v>
                </c:pt>
                <c:pt idx="10601">
                  <c:v>-0.35698113282333199</c:v>
                </c:pt>
                <c:pt idx="10602">
                  <c:v>-0.45625784341590703</c:v>
                </c:pt>
                <c:pt idx="10603">
                  <c:v>-0.44444934387172003</c:v>
                </c:pt>
                <c:pt idx="10604">
                  <c:v>-0.36823448123457297</c:v>
                </c:pt>
                <c:pt idx="10605">
                  <c:v>-0.47126170942072998</c:v>
                </c:pt>
                <c:pt idx="10606">
                  <c:v>-0.468470753270191</c:v>
                </c:pt>
                <c:pt idx="10607">
                  <c:v>-0.47975991896226899</c:v>
                </c:pt>
                <c:pt idx="10608">
                  <c:v>-3.4567066311599298E-3</c:v>
                </c:pt>
                <c:pt idx="10609">
                  <c:v>-2.4584286476613201E-2</c:v>
                </c:pt>
                <c:pt idx="10610">
                  <c:v>2.35113105609723E-2</c:v>
                </c:pt>
                <c:pt idx="10611">
                  <c:v>-2.4521834689987801E-3</c:v>
                </c:pt>
                <c:pt idx="10612">
                  <c:v>-1.6612093552659201E-2</c:v>
                </c:pt>
                <c:pt idx="10613">
                  <c:v>-5.0030678594839798E-2</c:v>
                </c:pt>
                <c:pt idx="10614">
                  <c:v>-3.0316090392269901E-2</c:v>
                </c:pt>
                <c:pt idx="10615">
                  <c:v>-3.0316090392269901E-2</c:v>
                </c:pt>
                <c:pt idx="10616">
                  <c:v>-4.4124035125441899E-2</c:v>
                </c:pt>
                <c:pt idx="10617">
                  <c:v>-4.2540873473893397E-2</c:v>
                </c:pt>
                <c:pt idx="10618">
                  <c:v>-5.6667224091279701E-2</c:v>
                </c:pt>
                <c:pt idx="10619">
                  <c:v>-8.10308796228012E-2</c:v>
                </c:pt>
                <c:pt idx="10620">
                  <c:v>-4.7263235569547202E-2</c:v>
                </c:pt>
                <c:pt idx="10621">
                  <c:v>-5.4384696652511402E-2</c:v>
                </c:pt>
                <c:pt idx="10622">
                  <c:v>-8.1003555986018203E-2</c:v>
                </c:pt>
                <c:pt idx="10623">
                  <c:v>-7.1465510733195098E-2</c:v>
                </c:pt>
                <c:pt idx="10624">
                  <c:v>5.1722690075928198E-3</c:v>
                </c:pt>
                <c:pt idx="10625">
                  <c:v>1.7275284136526899E-2</c:v>
                </c:pt>
                <c:pt idx="10626">
                  <c:v>9.1861541898610108E-3</c:v>
                </c:pt>
                <c:pt idx="10627">
                  <c:v>1.7252601304087602E-2</c:v>
                </c:pt>
                <c:pt idx="10628">
                  <c:v>-2.45395452974186E-2</c:v>
                </c:pt>
                <c:pt idx="10629">
                  <c:v>-6.3878968020372098E-3</c:v>
                </c:pt>
                <c:pt idx="10630">
                  <c:v>1.42198547904122E-2</c:v>
                </c:pt>
                <c:pt idx="10631">
                  <c:v>5.1269615281020101E-2</c:v>
                </c:pt>
                <c:pt idx="10632">
                  <c:v>3.7008368722028999E-2</c:v>
                </c:pt>
                <c:pt idx="10633">
                  <c:v>5.7535503149820297E-2</c:v>
                </c:pt>
                <c:pt idx="10634">
                  <c:v>7.5845698425548405E-2</c:v>
                </c:pt>
                <c:pt idx="10635">
                  <c:v>5.2463251038555397E-2</c:v>
                </c:pt>
                <c:pt idx="10636">
                  <c:v>6.1735208380593098E-2</c:v>
                </c:pt>
                <c:pt idx="10637">
                  <c:v>1.10515300135536E-2</c:v>
                </c:pt>
                <c:pt idx="10638">
                  <c:v>6.4850718855738301E-2</c:v>
                </c:pt>
                <c:pt idx="10639">
                  <c:v>-2.63543736908857E-2</c:v>
                </c:pt>
                <c:pt idx="10640">
                  <c:v>-4.0816718551990497E-2</c:v>
                </c:pt>
                <c:pt idx="10641">
                  <c:v>-8.2612051880542395E-2</c:v>
                </c:pt>
                <c:pt idx="10642">
                  <c:v>-0.11101727085393601</c:v>
                </c:pt>
                <c:pt idx="10643">
                  <c:v>-0.134734508254752</c:v>
                </c:pt>
                <c:pt idx="10644">
                  <c:v>-0.14649640825132601</c:v>
                </c:pt>
                <c:pt idx="10645">
                  <c:v>-0.13281814487131199</c:v>
                </c:pt>
                <c:pt idx="10646">
                  <c:v>-0.121335893014672</c:v>
                </c:pt>
                <c:pt idx="10647">
                  <c:v>-0.118514379613663</c:v>
                </c:pt>
                <c:pt idx="10648">
                  <c:v>-0.113927118132554</c:v>
                </c:pt>
                <c:pt idx="10649">
                  <c:v>-0.104327202013408</c:v>
                </c:pt>
                <c:pt idx="10650">
                  <c:v>5.1101370469499502E-2</c:v>
                </c:pt>
                <c:pt idx="10651">
                  <c:v>2.4171370010391598E-2</c:v>
                </c:pt>
                <c:pt idx="10652">
                  <c:v>8.31861428593305E-3</c:v>
                </c:pt>
                <c:pt idx="10653">
                  <c:v>-5.5140967754384297E-2</c:v>
                </c:pt>
                <c:pt idx="10654">
                  <c:v>-5.2103607285094403E-2</c:v>
                </c:pt>
                <c:pt idx="10655">
                  <c:v>-8.4381917578649504E-2</c:v>
                </c:pt>
                <c:pt idx="10656">
                  <c:v>-9.2812199834778397E-2</c:v>
                </c:pt>
                <c:pt idx="10657">
                  <c:v>-1.51890955524729E-2</c:v>
                </c:pt>
                <c:pt idx="10658">
                  <c:v>-3.6450157951937602E-2</c:v>
                </c:pt>
                <c:pt idx="10659">
                  <c:v>3.1465905147035997E-2</c:v>
                </c:pt>
                <c:pt idx="10660">
                  <c:v>5.9148937369226601E-3</c:v>
                </c:pt>
                <c:pt idx="10661">
                  <c:v>-3.9417181923206901E-3</c:v>
                </c:pt>
                <c:pt idx="10662">
                  <c:v>-5.44333476344349E-3</c:v>
                </c:pt>
                <c:pt idx="10663">
                  <c:v>2.0516220971349398E-2</c:v>
                </c:pt>
                <c:pt idx="10664">
                  <c:v>2.1535208230996E-2</c:v>
                </c:pt>
                <c:pt idx="10665">
                  <c:v>5.9399935723980501E-3</c:v>
                </c:pt>
                <c:pt idx="10666">
                  <c:v>-2.9678290520684401E-2</c:v>
                </c:pt>
                <c:pt idx="10667">
                  <c:v>-3.2290836942493198E-2</c:v>
                </c:pt>
                <c:pt idx="10668">
                  <c:v>-3.9757253497462799E-2</c:v>
                </c:pt>
                <c:pt idx="10669">
                  <c:v>-2.03981324370494E-2</c:v>
                </c:pt>
                <c:pt idx="10670">
                  <c:v>-3.61004427327229E-2</c:v>
                </c:pt>
                <c:pt idx="10671">
                  <c:v>-2.3036876262295201E-2</c:v>
                </c:pt>
                <c:pt idx="10672">
                  <c:v>-2.5903836655289701E-2</c:v>
                </c:pt>
                <c:pt idx="10673">
                  <c:v>-2.6964140779776199E-2</c:v>
                </c:pt>
                <c:pt idx="10674">
                  <c:v>9.0729499645494302E-3</c:v>
                </c:pt>
                <c:pt idx="10675">
                  <c:v>-4.4068942925741199E-2</c:v>
                </c:pt>
                <c:pt idx="10676">
                  <c:v>5.5345585529645601E-2</c:v>
                </c:pt>
                <c:pt idx="10677">
                  <c:v>1.30550557356412E-2</c:v>
                </c:pt>
                <c:pt idx="10678">
                  <c:v>1.5066697024253201E-2</c:v>
                </c:pt>
                <c:pt idx="10679" formatCode="0.00E+00">
                  <c:v>-7.0927943093956804E-4</c:v>
                </c:pt>
                <c:pt idx="10680">
                  <c:v>5.6752200475240301E-2</c:v>
                </c:pt>
                <c:pt idx="10681" formatCode="0.00E+00">
                  <c:v>6.3490440332778897E-2</c:v>
                </c:pt>
                <c:pt idx="10682">
                  <c:v>-6.7320328856403898E-3</c:v>
                </c:pt>
                <c:pt idx="10683">
                  <c:v>-3.17253716680026E-2</c:v>
                </c:pt>
                <c:pt idx="10684">
                  <c:v>-4.5070342792598E-2</c:v>
                </c:pt>
                <c:pt idx="10685">
                  <c:v>-3.4422217637006501E-2</c:v>
                </c:pt>
                <c:pt idx="10686">
                  <c:v>4.1687686271894E-3</c:v>
                </c:pt>
                <c:pt idx="10687">
                  <c:v>2.5552080112819502E-2</c:v>
                </c:pt>
                <c:pt idx="10688">
                  <c:v>-4.1473951035518798E-2</c:v>
                </c:pt>
                <c:pt idx="10689">
                  <c:v>-4.1368498322374103E-2</c:v>
                </c:pt>
                <c:pt idx="10690">
                  <c:v>-6.3213558168233597E-2</c:v>
                </c:pt>
                <c:pt idx="10691">
                  <c:v>-3.8702675646860002E-2</c:v>
                </c:pt>
                <c:pt idx="10692">
                  <c:v>-7.1060649446480703E-2</c:v>
                </c:pt>
                <c:pt idx="10693">
                  <c:v>-5.2318687145136197E-2</c:v>
                </c:pt>
                <c:pt idx="10694">
                  <c:v>2.1122964390261199E-2</c:v>
                </c:pt>
                <c:pt idx="10695">
                  <c:v>-2.89461284418084E-2</c:v>
                </c:pt>
                <c:pt idx="10696">
                  <c:v>2.48911338837003E-2</c:v>
                </c:pt>
                <c:pt idx="10697">
                  <c:v>1.0569600223033701E-3</c:v>
                </c:pt>
                <c:pt idx="10698">
                  <c:v>1.0334877092983599E-2</c:v>
                </c:pt>
                <c:pt idx="10699">
                  <c:v>3.4106765865429003E-2</c:v>
                </c:pt>
                <c:pt idx="10700">
                  <c:v>1.04424356445116E-2</c:v>
                </c:pt>
                <c:pt idx="10701">
                  <c:v>2.5756344719317599E-2</c:v>
                </c:pt>
                <c:pt idx="10702">
                  <c:v>-1.19343578364772E-2</c:v>
                </c:pt>
                <c:pt idx="10703">
                  <c:v>-4.4512334281381301E-2</c:v>
                </c:pt>
                <c:pt idx="10704">
                  <c:v>1.75924589486968E-2</c:v>
                </c:pt>
                <c:pt idx="10705">
                  <c:v>1.52911035750007E-2</c:v>
                </c:pt>
                <c:pt idx="10706">
                  <c:v>2.44444030227997E-2</c:v>
                </c:pt>
                <c:pt idx="10707">
                  <c:v>4.2659054218692399E-2</c:v>
                </c:pt>
                <c:pt idx="10708">
                  <c:v>2.0849391620673102E-2</c:v>
                </c:pt>
                <c:pt idx="10709">
                  <c:v>-6.7215205980957196E-3</c:v>
                </c:pt>
                <c:pt idx="10710">
                  <c:v>-1.5304554193300301E-2</c:v>
                </c:pt>
                <c:pt idx="10711">
                  <c:v>-2.10177710242456E-2</c:v>
                </c:pt>
                <c:pt idx="10712">
                  <c:v>-2.10177710242456E-2</c:v>
                </c:pt>
                <c:pt idx="10713">
                  <c:v>-9.0025220644562795E-2</c:v>
                </c:pt>
                <c:pt idx="10714">
                  <c:v>-3.2341112384384599E-2</c:v>
                </c:pt>
                <c:pt idx="10715">
                  <c:v>-9.0074480150993799E-2</c:v>
                </c:pt>
                <c:pt idx="10716">
                  <c:v>-2.9300355224944799E-2</c:v>
                </c:pt>
                <c:pt idx="10717">
                  <c:v>-3.02631359710618E-2</c:v>
                </c:pt>
                <c:pt idx="10718">
                  <c:v>2.6464254322697101E-2</c:v>
                </c:pt>
                <c:pt idx="10719">
                  <c:v>2.0295664720143301E-2</c:v>
                </c:pt>
                <c:pt idx="10720">
                  <c:v>2.66916626017723E-2</c:v>
                </c:pt>
                <c:pt idx="10721">
                  <c:v>1.4840126837049199E-2</c:v>
                </c:pt>
                <c:pt idx="10722">
                  <c:v>-1.7776829644275899E-3</c:v>
                </c:pt>
                <c:pt idx="10723">
                  <c:v>-1.7776829644275899E-3</c:v>
                </c:pt>
                <c:pt idx="10724">
                  <c:v>-4.2453752299229201E-2</c:v>
                </c:pt>
                <c:pt idx="10725">
                  <c:v>-2.3194321637475201E-2</c:v>
                </c:pt>
                <c:pt idx="10726">
                  <c:v>3.4131890311687597E-2</c:v>
                </c:pt>
                <c:pt idx="10727">
                  <c:v>4.3053761692102697E-2</c:v>
                </c:pt>
                <c:pt idx="10728">
                  <c:v>4.4733169134386401E-2</c:v>
                </c:pt>
                <c:pt idx="10729">
                  <c:v>3.2390409216194398E-2</c:v>
                </c:pt>
                <c:pt idx="10730">
                  <c:v>5.2965266720563502E-2</c:v>
                </c:pt>
                <c:pt idx="10731">
                  <c:v>4.0835670453096697E-2</c:v>
                </c:pt>
                <c:pt idx="10732">
                  <c:v>8.2758390358656994E-2</c:v>
                </c:pt>
                <c:pt idx="10733">
                  <c:v>6.91672692343685E-2</c:v>
                </c:pt>
                <c:pt idx="10734">
                  <c:v>3.2825994399932501E-2</c:v>
                </c:pt>
                <c:pt idx="10735">
                  <c:v>2.57095610203226E-2</c:v>
                </c:pt>
                <c:pt idx="10736">
                  <c:v>3.11383570297767E-2</c:v>
                </c:pt>
                <c:pt idx="10737">
                  <c:v>9.5724864172490598E-3</c:v>
                </c:pt>
                <c:pt idx="10738" formatCode="0.00E+00">
                  <c:v>-6.8703640559464297E-4</c:v>
                </c:pt>
                <c:pt idx="10739">
                  <c:v>-7.8094424998720298E-3</c:v>
                </c:pt>
                <c:pt idx="10740" formatCode="0.00E+00">
                  <c:v>-1.4220652091516199E-2</c:v>
                </c:pt>
                <c:pt idx="10741">
                  <c:v>-4.3144365379869702E-2</c:v>
                </c:pt>
                <c:pt idx="10742">
                  <c:v>9.4906248968369394E-3</c:v>
                </c:pt>
                <c:pt idx="10743">
                  <c:v>2.3683406794168201E-3</c:v>
                </c:pt>
                <c:pt idx="10744">
                  <c:v>3.7740840480308499E-2</c:v>
                </c:pt>
                <c:pt idx="10745">
                  <c:v>3.0723745875229101E-2</c:v>
                </c:pt>
                <c:pt idx="10746">
                  <c:v>3.25359324592382E-2</c:v>
                </c:pt>
                <c:pt idx="10747">
                  <c:v>3.5944680763109098E-3</c:v>
                </c:pt>
                <c:pt idx="10748">
                  <c:v>1.9456533505016499E-2</c:v>
                </c:pt>
                <c:pt idx="10749">
                  <c:v>1.25631033139743E-2</c:v>
                </c:pt>
                <c:pt idx="10750">
                  <c:v>1.8130989689628601E-2</c:v>
                </c:pt>
                <c:pt idx="10751">
                  <c:v>-1.10944302636779E-2</c:v>
                </c:pt>
                <c:pt idx="10752">
                  <c:v>0.108129133766265</c:v>
                </c:pt>
                <c:pt idx="10753">
                  <c:v>8.9062453021213406E-2</c:v>
                </c:pt>
                <c:pt idx="10754">
                  <c:v>0.13332634984137701</c:v>
                </c:pt>
                <c:pt idx="10755">
                  <c:v>0.124637834410831</c:v>
                </c:pt>
                <c:pt idx="10756">
                  <c:v>0.12135871197583201</c:v>
                </c:pt>
                <c:pt idx="10757">
                  <c:v>0.151515399163517</c:v>
                </c:pt>
                <c:pt idx="10758">
                  <c:v>0.13622585274826099</c:v>
                </c:pt>
                <c:pt idx="10759">
                  <c:v>0.141795027246438</c:v>
                </c:pt>
                <c:pt idx="10760">
                  <c:v>0.141795027246438</c:v>
                </c:pt>
                <c:pt idx="10761">
                  <c:v>0.10530812043951999</c:v>
                </c:pt>
                <c:pt idx="10762">
                  <c:v>0.11325462762784801</c:v>
                </c:pt>
                <c:pt idx="10763">
                  <c:v>0.15595498174896599</c:v>
                </c:pt>
                <c:pt idx="10764">
                  <c:v>0.12579120501583799</c:v>
                </c:pt>
                <c:pt idx="10765">
                  <c:v>0.14384368814224799</c:v>
                </c:pt>
                <c:pt idx="10766">
                  <c:v>0.10506665841568801</c:v>
                </c:pt>
                <c:pt idx="10767">
                  <c:v>0.129518623725354</c:v>
                </c:pt>
                <c:pt idx="10768">
                  <c:v>0.16331945063685599</c:v>
                </c:pt>
                <c:pt idx="10769">
                  <c:v>0.110355337992234</c:v>
                </c:pt>
                <c:pt idx="10770">
                  <c:v>0.117216080758625</c:v>
                </c:pt>
                <c:pt idx="10771">
                  <c:v>0.12392904218666501</c:v>
                </c:pt>
                <c:pt idx="10772">
                  <c:v>0.14832035277839001</c:v>
                </c:pt>
                <c:pt idx="10773">
                  <c:v>0.13816408603267399</c:v>
                </c:pt>
                <c:pt idx="10774">
                  <c:v>0.13816408603267399</c:v>
                </c:pt>
                <c:pt idx="10775">
                  <c:v>0.107687959717724</c:v>
                </c:pt>
                <c:pt idx="10776">
                  <c:v>0.17824039257508201</c:v>
                </c:pt>
                <c:pt idx="10777">
                  <c:v>0.167432951903287</c:v>
                </c:pt>
                <c:pt idx="10778">
                  <c:v>0.17385078895692899</c:v>
                </c:pt>
                <c:pt idx="10779">
                  <c:v>0.105637989680383</c:v>
                </c:pt>
                <c:pt idx="10780">
                  <c:v>0.15640584668129801</c:v>
                </c:pt>
                <c:pt idx="10781">
                  <c:v>0.13435585785554199</c:v>
                </c:pt>
                <c:pt idx="10782">
                  <c:v>0.16277984657990699</c:v>
                </c:pt>
                <c:pt idx="10783">
                  <c:v>0.15372901921610799</c:v>
                </c:pt>
                <c:pt idx="10784">
                  <c:v>0.145739835195936</c:v>
                </c:pt>
                <c:pt idx="10785">
                  <c:v>0.14288720982112299</c:v>
                </c:pt>
                <c:pt idx="10786">
                  <c:v>0.118835667854747</c:v>
                </c:pt>
                <c:pt idx="10787">
                  <c:v>0.118835667854747</c:v>
                </c:pt>
                <c:pt idx="10788">
                  <c:v>0.16402245129821999</c:v>
                </c:pt>
                <c:pt idx="10789">
                  <c:v>0.196404159740177</c:v>
                </c:pt>
                <c:pt idx="10790">
                  <c:v>0.20907380356479199</c:v>
                </c:pt>
                <c:pt idx="10791">
                  <c:v>0.17559923319398299</c:v>
                </c:pt>
                <c:pt idx="10792">
                  <c:v>0.19063269977078601</c:v>
                </c:pt>
                <c:pt idx="10793">
                  <c:v>0.18352398310825699</c:v>
                </c:pt>
                <c:pt idx="10794">
                  <c:v>0.215341398720371</c:v>
                </c:pt>
                <c:pt idx="10795">
                  <c:v>0.18892706043293001</c:v>
                </c:pt>
                <c:pt idx="10796">
                  <c:v>0.19480347496025299</c:v>
                </c:pt>
                <c:pt idx="10797">
                  <c:v>0.18249354904301299</c:v>
                </c:pt>
                <c:pt idx="10798">
                  <c:v>0.213630441863532</c:v>
                </c:pt>
                <c:pt idx="10799">
                  <c:v>0.168405892929193</c:v>
                </c:pt>
                <c:pt idx="10800">
                  <c:v>0.18874084298798</c:v>
                </c:pt>
                <c:pt idx="10801">
                  <c:v>0.16591475428201599</c:v>
                </c:pt>
                <c:pt idx="10802">
                  <c:v>0.19400439648663401</c:v>
                </c:pt>
                <c:pt idx="10803">
                  <c:v>0.16396147914574799</c:v>
                </c:pt>
                <c:pt idx="10804">
                  <c:v>0.19010886915773001</c:v>
                </c:pt>
                <c:pt idx="10805">
                  <c:v>0.19010886915773001</c:v>
                </c:pt>
                <c:pt idx="10806">
                  <c:v>0.22115871555206301</c:v>
                </c:pt>
                <c:pt idx="10807">
                  <c:v>0.24547389285458299</c:v>
                </c:pt>
                <c:pt idx="10808">
                  <c:v>0.24547389285458299</c:v>
                </c:pt>
                <c:pt idx="10809">
                  <c:v>0.239778646419682</c:v>
                </c:pt>
                <c:pt idx="10810">
                  <c:v>0.27068634635753303</c:v>
                </c:pt>
                <c:pt idx="10811">
                  <c:v>0.24552295945357999</c:v>
                </c:pt>
                <c:pt idx="10812">
                  <c:v>0.26034427763449602</c:v>
                </c:pt>
                <c:pt idx="10813">
                  <c:v>0.248101880277348</c:v>
                </c:pt>
                <c:pt idx="10814">
                  <c:v>0.244671317361744</c:v>
                </c:pt>
                <c:pt idx="10815">
                  <c:v>0.23332238060741101</c:v>
                </c:pt>
                <c:pt idx="10816">
                  <c:v>0.217272082200896</c:v>
                </c:pt>
                <c:pt idx="10817">
                  <c:v>0.225711863591467</c:v>
                </c:pt>
                <c:pt idx="10818">
                  <c:v>0.218156821211448</c:v>
                </c:pt>
                <c:pt idx="10819">
                  <c:v>0.244876430070916</c:v>
                </c:pt>
                <c:pt idx="10820">
                  <c:v>0.26226373801396602</c:v>
                </c:pt>
                <c:pt idx="10821">
                  <c:v>0.216198646364716</c:v>
                </c:pt>
                <c:pt idx="10822">
                  <c:v>0.30710457590308299</c:v>
                </c:pt>
                <c:pt idx="10823">
                  <c:v>0.32263716815336302</c:v>
                </c:pt>
                <c:pt idx="10824">
                  <c:v>0.335811366231277</c:v>
                </c:pt>
                <c:pt idx="10825">
                  <c:v>0.33568606448149801</c:v>
                </c:pt>
                <c:pt idx="10826">
                  <c:v>0.35711555449540999</c:v>
                </c:pt>
                <c:pt idx="10827">
                  <c:v>0.33558125026853802</c:v>
                </c:pt>
                <c:pt idx="10828">
                  <c:v>0.31115235492513998</c:v>
                </c:pt>
                <c:pt idx="10829">
                  <c:v>0.351695742389042</c:v>
                </c:pt>
                <c:pt idx="10830">
                  <c:v>0.41661630127193999</c:v>
                </c:pt>
                <c:pt idx="10831">
                  <c:v>0.36609285863302299</c:v>
                </c:pt>
                <c:pt idx="10832">
                  <c:v>0.36123902560982302</c:v>
                </c:pt>
                <c:pt idx="10833">
                  <c:v>0.325623343264208</c:v>
                </c:pt>
                <c:pt idx="10834">
                  <c:v>0.303168734244261</c:v>
                </c:pt>
                <c:pt idx="10835">
                  <c:v>0.27885141237571998</c:v>
                </c:pt>
                <c:pt idx="10836">
                  <c:v>0.30046887680809098</c:v>
                </c:pt>
                <c:pt idx="10837">
                  <c:v>0.36319324101279998</c:v>
                </c:pt>
                <c:pt idx="10838">
                  <c:v>0.351481938679091</c:v>
                </c:pt>
                <c:pt idx="10839">
                  <c:v>0.346661526248704</c:v>
                </c:pt>
                <c:pt idx="10840">
                  <c:v>0.31869538374354001</c:v>
                </c:pt>
                <c:pt idx="10841">
                  <c:v>0.29906028154629799</c:v>
                </c:pt>
                <c:pt idx="10842">
                  <c:v>0.31899219070868501</c:v>
                </c:pt>
                <c:pt idx="10843">
                  <c:v>0.26162259969804602</c:v>
                </c:pt>
                <c:pt idx="10844">
                  <c:v>0.26162259969804602</c:v>
                </c:pt>
                <c:pt idx="10845">
                  <c:v>0.20094801129862799</c:v>
                </c:pt>
                <c:pt idx="10846">
                  <c:v>0.22089687810532499</c:v>
                </c:pt>
                <c:pt idx="10847">
                  <c:v>0.22089687810532499</c:v>
                </c:pt>
                <c:pt idx="10848">
                  <c:v>0.20094801129862799</c:v>
                </c:pt>
                <c:pt idx="10849">
                  <c:v>0.20926874470120699</c:v>
                </c:pt>
                <c:pt idx="10850">
                  <c:v>0.24561896412046</c:v>
                </c:pt>
                <c:pt idx="10851">
                  <c:v>0.237439530309973</c:v>
                </c:pt>
                <c:pt idx="10852">
                  <c:v>0.23254163330191699</c:v>
                </c:pt>
                <c:pt idx="10853">
                  <c:v>0.23254163330191699</c:v>
                </c:pt>
                <c:pt idx="10854">
                  <c:v>0.23254163330191699</c:v>
                </c:pt>
                <c:pt idx="10855">
                  <c:v>2.5874263209862299E-2</c:v>
                </c:pt>
                <c:pt idx="10856">
                  <c:v>4.7617315461286801E-2</c:v>
                </c:pt>
                <c:pt idx="10857">
                  <c:v>1.4486093870509299E-3</c:v>
                </c:pt>
                <c:pt idx="10858">
                  <c:v>3.47296928444824E-2</c:v>
                </c:pt>
                <c:pt idx="10859">
                  <c:v>3.0025726829888601E-2</c:v>
                </c:pt>
                <c:pt idx="10860">
                  <c:v>6.8369750698473494E-2</c:v>
                </c:pt>
                <c:pt idx="10861">
                  <c:v>6.2321819174684302E-2</c:v>
                </c:pt>
                <c:pt idx="10862">
                  <c:v>5.0321294749813499E-2</c:v>
                </c:pt>
                <c:pt idx="10863">
                  <c:v>4.1370704468544899E-2</c:v>
                </c:pt>
                <c:pt idx="10864">
                  <c:v>5.8249185811816803E-2</c:v>
                </c:pt>
                <c:pt idx="10865">
                  <c:v>5.7989854845229699E-2</c:v>
                </c:pt>
                <c:pt idx="10866">
                  <c:v>0.101105850174533</c:v>
                </c:pt>
                <c:pt idx="10867">
                  <c:v>9.4575139351992896E-2</c:v>
                </c:pt>
                <c:pt idx="10868">
                  <c:v>7.3439511715337594E-2</c:v>
                </c:pt>
                <c:pt idx="10869">
                  <c:v>8.8916018452613196E-2</c:v>
                </c:pt>
                <c:pt idx="10870">
                  <c:v>6.2788321772238406E-2</c:v>
                </c:pt>
                <c:pt idx="10871">
                  <c:v>-3.4567066311601501E-3</c:v>
                </c:pt>
                <c:pt idx="10872">
                  <c:v>1.78174435556686E-2</c:v>
                </c:pt>
                <c:pt idx="10873">
                  <c:v>-5.6414596315175203E-3</c:v>
                </c:pt>
                <c:pt idx="10874">
                  <c:v>2.11841462673612E-2</c:v>
                </c:pt>
                <c:pt idx="10875">
                  <c:v>4.6234605783185702E-2</c:v>
                </c:pt>
                <c:pt idx="10876">
                  <c:v>2.10866890383236E-2</c:v>
                </c:pt>
                <c:pt idx="10877">
                  <c:v>2.9061925920066099E-2</c:v>
                </c:pt>
                <c:pt idx="10878">
                  <c:v>4.7231770771032303E-3</c:v>
                </c:pt>
                <c:pt idx="10879">
                  <c:v>5.45051874915276E-2</c:v>
                </c:pt>
                <c:pt idx="10880">
                  <c:v>2.8962959324256601E-2</c:v>
                </c:pt>
                <c:pt idx="10881">
                  <c:v>2.9061925920066099E-2</c:v>
                </c:pt>
                <c:pt idx="10882">
                  <c:v>3.6371657736328E-2</c:v>
                </c:pt>
                <c:pt idx="10883">
                  <c:v>1.30063280833616E-2</c:v>
                </c:pt>
                <c:pt idx="10884">
                  <c:v>8.6919515928696092E-3</c:v>
                </c:pt>
                <c:pt idx="10885">
                  <c:v>2.78292978297216E-2</c:v>
                </c:pt>
                <c:pt idx="10886">
                  <c:v>4.1019793183986998E-2</c:v>
                </c:pt>
                <c:pt idx="10887">
                  <c:v>3.1806298004869803E-2</c:v>
                </c:pt>
                <c:pt idx="10888">
                  <c:v>-1.96153713958002E-3</c:v>
                </c:pt>
                <c:pt idx="10889">
                  <c:v>1.46989004543258E-2</c:v>
                </c:pt>
                <c:pt idx="10890">
                  <c:v>-2.2047544648878301E-2</c:v>
                </c:pt>
                <c:pt idx="10891">
                  <c:v>-2.21209930228138E-3</c:v>
                </c:pt>
                <c:pt idx="10892" formatCode="0.00E+00">
                  <c:v>6.52024062956169E-4</c:v>
                </c:pt>
                <c:pt idx="10893">
                  <c:v>-2.4189829140031E-2</c:v>
                </c:pt>
                <c:pt idx="10894" formatCode="0.00E+00">
                  <c:v>-1.0203519915834999E-2</c:v>
                </c:pt>
                <c:pt idx="10895">
                  <c:v>2.1338542844544501E-3</c:v>
                </c:pt>
                <c:pt idx="10896">
                  <c:v>-7.1201996797671798E-3</c:v>
                </c:pt>
                <c:pt idx="10897">
                  <c:v>-5.4472812529271497E-3</c:v>
                </c:pt>
                <c:pt idx="10898">
                  <c:v>2.28182011761408E-2</c:v>
                </c:pt>
                <c:pt idx="10899">
                  <c:v>2.75953949384206E-2</c:v>
                </c:pt>
                <c:pt idx="10900">
                  <c:v>3.5099177173750697E-2</c:v>
                </c:pt>
                <c:pt idx="10901">
                  <c:v>3.3396433000698798E-2</c:v>
                </c:pt>
                <c:pt idx="10902">
                  <c:v>4.3760245435851601E-2</c:v>
                </c:pt>
                <c:pt idx="10903">
                  <c:v>4.61672519510887E-2</c:v>
                </c:pt>
                <c:pt idx="10904">
                  <c:v>6.8405934920852299E-2</c:v>
                </c:pt>
                <c:pt idx="10905">
                  <c:v>5.0532062386539497E-2</c:v>
                </c:pt>
                <c:pt idx="10906">
                  <c:v>0.100831998988722</c:v>
                </c:pt>
                <c:pt idx="10907">
                  <c:v>0.107806481876439</c:v>
                </c:pt>
                <c:pt idx="10908">
                  <c:v>0.108719438564172</c:v>
                </c:pt>
                <c:pt idx="10909">
                  <c:v>9.7073575886056307E-2</c:v>
                </c:pt>
                <c:pt idx="10910">
                  <c:v>0.11024244605403399</c:v>
                </c:pt>
                <c:pt idx="10911">
                  <c:v>0.11024244605403399</c:v>
                </c:pt>
                <c:pt idx="10912">
                  <c:v>8.5569032841530598E-2</c:v>
                </c:pt>
                <c:pt idx="10913">
                  <c:v>6.6919232342394802E-2</c:v>
                </c:pt>
                <c:pt idx="10914">
                  <c:v>6.8239401724596402E-2</c:v>
                </c:pt>
                <c:pt idx="10915">
                  <c:v>2.1339982847560401E-2</c:v>
                </c:pt>
                <c:pt idx="10916">
                  <c:v>9.4385097611620894E-2</c:v>
                </c:pt>
                <c:pt idx="10917">
                  <c:v>9.9440779080323297E-2</c:v>
                </c:pt>
                <c:pt idx="10918">
                  <c:v>0.11767735500872401</c:v>
                </c:pt>
                <c:pt idx="10919">
                  <c:v>8.80201900277848E-2</c:v>
                </c:pt>
                <c:pt idx="10920">
                  <c:v>9.7938662269929602E-2</c:v>
                </c:pt>
                <c:pt idx="10921">
                  <c:v>3.05415370630286E-2</c:v>
                </c:pt>
                <c:pt idx="10922">
                  <c:v>2.95745379353551E-2</c:v>
                </c:pt>
                <c:pt idx="10923">
                  <c:v>3.9652701262439E-2</c:v>
                </c:pt>
                <c:pt idx="10924">
                  <c:v>4.6051817004384599E-2</c:v>
                </c:pt>
                <c:pt idx="10925">
                  <c:v>1.0892899118666E-2</c:v>
                </c:pt>
                <c:pt idx="10926">
                  <c:v>0.127707903389468</c:v>
                </c:pt>
                <c:pt idx="10927">
                  <c:v>0.13403104526558099</c:v>
                </c:pt>
                <c:pt idx="10928">
                  <c:v>0.14562832406377399</c:v>
                </c:pt>
                <c:pt idx="10929">
                  <c:v>0.133355511819269</c:v>
                </c:pt>
                <c:pt idx="10930">
                  <c:v>0.13932881418972001</c:v>
                </c:pt>
                <c:pt idx="10931">
                  <c:v>0.18123224261287499</c:v>
                </c:pt>
                <c:pt idx="10932">
                  <c:v>0.196160602908281</c:v>
                </c:pt>
                <c:pt idx="10933">
                  <c:v>0.16794401036554801</c:v>
                </c:pt>
                <c:pt idx="10934">
                  <c:v>0.16990512442325101</c:v>
                </c:pt>
                <c:pt idx="10935">
                  <c:v>0.218124877109865</c:v>
                </c:pt>
                <c:pt idx="10936">
                  <c:v>0.22424936298737499</c:v>
                </c:pt>
                <c:pt idx="10937">
                  <c:v>0.33226910689959999</c:v>
                </c:pt>
                <c:pt idx="10938">
                  <c:v>0.33646771334772402</c:v>
                </c:pt>
                <c:pt idx="10939">
                  <c:v>0.20453002741543799</c:v>
                </c:pt>
                <c:pt idx="10940">
                  <c:v>0.20453002741543799</c:v>
                </c:pt>
                <c:pt idx="10941">
                  <c:v>0.19151758265899299</c:v>
                </c:pt>
                <c:pt idx="10942">
                  <c:v>0.21085783036844799</c:v>
                </c:pt>
                <c:pt idx="10943">
                  <c:v>0.21812721832651499</c:v>
                </c:pt>
                <c:pt idx="10944">
                  <c:v>0.23001088418947899</c:v>
                </c:pt>
                <c:pt idx="10945">
                  <c:v>0.19029802068788099</c:v>
                </c:pt>
                <c:pt idx="10946">
                  <c:v>0.19994431172582899</c:v>
                </c:pt>
                <c:pt idx="10947">
                  <c:v>0.19994431172582899</c:v>
                </c:pt>
                <c:pt idx="10948">
                  <c:v>0.19994431172582899</c:v>
                </c:pt>
                <c:pt idx="10949">
                  <c:v>0.19031209863856599</c:v>
                </c:pt>
                <c:pt idx="10950">
                  <c:v>0.143924760071725</c:v>
                </c:pt>
                <c:pt idx="10951">
                  <c:v>0.144595524231313</c:v>
                </c:pt>
                <c:pt idx="10952">
                  <c:v>0.114020168827469</c:v>
                </c:pt>
                <c:pt idx="10953">
                  <c:v>9.7322368989392505E-2</c:v>
                </c:pt>
                <c:pt idx="10954">
                  <c:v>0.105633337585298</c:v>
                </c:pt>
                <c:pt idx="10955">
                  <c:v>0.137544600109448</c:v>
                </c:pt>
                <c:pt idx="10956">
                  <c:v>0.145749761592078</c:v>
                </c:pt>
                <c:pt idx="10957">
                  <c:v>0.125486342744032</c:v>
                </c:pt>
                <c:pt idx="10958">
                  <c:v>0.105489619260123</c:v>
                </c:pt>
                <c:pt idx="10959">
                  <c:v>7.0906942342791004E-2</c:v>
                </c:pt>
                <c:pt idx="10960">
                  <c:v>0.107151373872897</c:v>
                </c:pt>
                <c:pt idx="10961">
                  <c:v>0.116858050137139</c:v>
                </c:pt>
                <c:pt idx="10962">
                  <c:v>0.10085020667134301</c:v>
                </c:pt>
                <c:pt idx="10963">
                  <c:v>7.0878525288483304E-2</c:v>
                </c:pt>
                <c:pt idx="10964">
                  <c:v>9.2107176297130305E-2</c:v>
                </c:pt>
                <c:pt idx="10965">
                  <c:v>6.8701417055763603E-2</c:v>
                </c:pt>
                <c:pt idx="10966">
                  <c:v>6.1753684857552303E-2</c:v>
                </c:pt>
                <c:pt idx="10967">
                  <c:v>6.1753684857552303E-2</c:v>
                </c:pt>
                <c:pt idx="10968">
                  <c:v>0.113548590785873</c:v>
                </c:pt>
                <c:pt idx="10969">
                  <c:v>0.15116341982725401</c:v>
                </c:pt>
                <c:pt idx="10970">
                  <c:v>0.136688932857183</c:v>
                </c:pt>
                <c:pt idx="10971">
                  <c:v>0.14822307945240601</c:v>
                </c:pt>
                <c:pt idx="10972">
                  <c:v>0.13996192296315199</c:v>
                </c:pt>
                <c:pt idx="10973">
                  <c:v>0.13200531278222499</c:v>
                </c:pt>
                <c:pt idx="10974">
                  <c:v>0.26907064591642199</c:v>
                </c:pt>
                <c:pt idx="10975">
                  <c:v>0.26164104075998501</c:v>
                </c:pt>
                <c:pt idx="10976">
                  <c:v>0.190576122167888</c:v>
                </c:pt>
                <c:pt idx="10977">
                  <c:v>0.18279797626856001</c:v>
                </c:pt>
                <c:pt idx="10978">
                  <c:v>0.26613943558752101</c:v>
                </c:pt>
                <c:pt idx="10979">
                  <c:v>0.26613943558752101</c:v>
                </c:pt>
                <c:pt idx="10980">
                  <c:v>0.253319128983576</c:v>
                </c:pt>
                <c:pt idx="10981">
                  <c:v>0.27405339742305901</c:v>
                </c:pt>
                <c:pt idx="10982">
                  <c:v>0.28103309037366297</c:v>
                </c:pt>
                <c:pt idx="10983">
                  <c:v>0.32403015702834198</c:v>
                </c:pt>
                <c:pt idx="10984">
                  <c:v>0.33741062981611603</c:v>
                </c:pt>
                <c:pt idx="10985">
                  <c:v>0.360819688698991</c:v>
                </c:pt>
                <c:pt idx="10986">
                  <c:v>0.33230995048212703</c:v>
                </c:pt>
                <c:pt idx="10987">
                  <c:v>0.289203984634539</c:v>
                </c:pt>
                <c:pt idx="10988">
                  <c:v>0.37815376990049798</c:v>
                </c:pt>
                <c:pt idx="10989">
                  <c:v>0.33880562759555999</c:v>
                </c:pt>
                <c:pt idx="10990">
                  <c:v>0.33225599002379103</c:v>
                </c:pt>
                <c:pt idx="10991">
                  <c:v>0.37435997978752</c:v>
                </c:pt>
                <c:pt idx="10992">
                  <c:v>0.35292429159234201</c:v>
                </c:pt>
                <c:pt idx="10993">
                  <c:v>0.28383567414697902</c:v>
                </c:pt>
                <c:pt idx="10994">
                  <c:v>0.32719648788565803</c:v>
                </c:pt>
                <c:pt idx="10995">
                  <c:v>0.338021252903279</c:v>
                </c:pt>
                <c:pt idx="10996">
                  <c:v>0.34396450434848302</c:v>
                </c:pt>
                <c:pt idx="10997">
                  <c:v>0.28934225936316799</c:v>
                </c:pt>
                <c:pt idx="10998">
                  <c:v>0.27176490509786</c:v>
                </c:pt>
                <c:pt idx="10999">
                  <c:v>0.25307251426323801</c:v>
                </c:pt>
                <c:pt idx="11000">
                  <c:v>0.37765490090005899</c:v>
                </c:pt>
                <c:pt idx="11001">
                  <c:v>0.41932678486242903</c:v>
                </c:pt>
                <c:pt idx="11002">
                  <c:v>0.41361918856166902</c:v>
                </c:pt>
                <c:pt idx="11003">
                  <c:v>0.36604575948441198</c:v>
                </c:pt>
                <c:pt idx="11004">
                  <c:v>0.37836839637736602</c:v>
                </c:pt>
                <c:pt idx="11005">
                  <c:v>0.32969489327484702</c:v>
                </c:pt>
                <c:pt idx="11006">
                  <c:v>0.40039001892259302</c:v>
                </c:pt>
                <c:pt idx="11007">
                  <c:v>0.44727854878454298</c:v>
                </c:pt>
                <c:pt idx="11008">
                  <c:v>0.44245585282142202</c:v>
                </c:pt>
                <c:pt idx="11009">
                  <c:v>0.43001633636691</c:v>
                </c:pt>
                <c:pt idx="11010">
                  <c:v>0.46975498991676301</c:v>
                </c:pt>
                <c:pt idx="11011">
                  <c:v>0.42767739285106399</c:v>
                </c:pt>
                <c:pt idx="11012">
                  <c:v>0.42767739285106399</c:v>
                </c:pt>
                <c:pt idx="11013">
                  <c:v>0.45491142573133397</c:v>
                </c:pt>
                <c:pt idx="11014">
                  <c:v>0.39721232335765999</c:v>
                </c:pt>
                <c:pt idx="11015">
                  <c:v>0.363077824523375</c:v>
                </c:pt>
                <c:pt idx="11016">
                  <c:v>0.372511291819145</c:v>
                </c:pt>
                <c:pt idx="11017">
                  <c:v>-8.0113909548704607E-3</c:v>
                </c:pt>
                <c:pt idx="11018">
                  <c:v>3.2210577394825302E-2</c:v>
                </c:pt>
                <c:pt idx="11019">
                  <c:v>-2.0647796436864301E-2</c:v>
                </c:pt>
                <c:pt idx="11020">
                  <c:v>1.6903600731605201E-2</c:v>
                </c:pt>
                <c:pt idx="11021">
                  <c:v>2.25131637785305E-2</c:v>
                </c:pt>
                <c:pt idx="11022">
                  <c:v>2.1686387788948298E-3</c:v>
                </c:pt>
                <c:pt idx="11023">
                  <c:v>-1.10987266068041E-2</c:v>
                </c:pt>
                <c:pt idx="11024">
                  <c:v>-8.3191423224606691E-3</c:v>
                </c:pt>
                <c:pt idx="11025">
                  <c:v>-3.5001904873779903E-2</c:v>
                </c:pt>
                <c:pt idx="11026">
                  <c:v>-1.07100200639158E-2</c:v>
                </c:pt>
                <c:pt idx="11027">
                  <c:v>-3.0116352736451101E-2</c:v>
                </c:pt>
                <c:pt idx="11028">
                  <c:v>1.16204485050663E-2</c:v>
                </c:pt>
                <c:pt idx="11029">
                  <c:v>3.1755517368405997E-2</c:v>
                </c:pt>
                <c:pt idx="11030">
                  <c:v>3.7801568151272003E-2</c:v>
                </c:pt>
                <c:pt idx="11031">
                  <c:v>4.8582157053157E-2</c:v>
                </c:pt>
                <c:pt idx="11032">
                  <c:v>7.6165328197783794E-2</c:v>
                </c:pt>
                <c:pt idx="11033">
                  <c:v>2.9617545660779201E-2</c:v>
                </c:pt>
                <c:pt idx="11034">
                  <c:v>4.1032639818958203E-2</c:v>
                </c:pt>
                <c:pt idx="11035">
                  <c:v>4.8156474047537E-2</c:v>
                </c:pt>
                <c:pt idx="11036">
                  <c:v>7.3558470981668497E-2</c:v>
                </c:pt>
                <c:pt idx="11037">
                  <c:v>7.1363152545416794E-2</c:v>
                </c:pt>
                <c:pt idx="11038">
                  <c:v>7.5220259061752698E-2</c:v>
                </c:pt>
                <c:pt idx="11039">
                  <c:v>7.8660581911367003E-2</c:v>
                </c:pt>
                <c:pt idx="11040">
                  <c:v>0.19997882674144399</c:v>
                </c:pt>
                <c:pt idx="11041">
                  <c:v>0.18804907022022199</c:v>
                </c:pt>
                <c:pt idx="11042">
                  <c:v>0.19939300668902801</c:v>
                </c:pt>
                <c:pt idx="11043">
                  <c:v>0.17858237318093401</c:v>
                </c:pt>
                <c:pt idx="11044">
                  <c:v>0.19639112282533699</c:v>
                </c:pt>
                <c:pt idx="11045">
                  <c:v>0.2066657666865</c:v>
                </c:pt>
                <c:pt idx="11046">
                  <c:v>0.26328105221312897</c:v>
                </c:pt>
                <c:pt idx="11047">
                  <c:v>0.24998858552143899</c:v>
                </c:pt>
                <c:pt idx="11048">
                  <c:v>0.26269433904065498</c:v>
                </c:pt>
                <c:pt idx="11049">
                  <c:v>0.26775491262707302</c:v>
                </c:pt>
                <c:pt idx="11050">
                  <c:v>0.26109590273278599</c:v>
                </c:pt>
                <c:pt idx="11051">
                  <c:v>1.59915346980588E-3</c:v>
                </c:pt>
                <c:pt idx="11052">
                  <c:v>-1.9644071645582701E-2</c:v>
                </c:pt>
                <c:pt idx="11053">
                  <c:v>4.0045208628076701E-2</c:v>
                </c:pt>
                <c:pt idx="11054">
                  <c:v>1.5857684680582601E-2</c:v>
                </c:pt>
                <c:pt idx="11055">
                  <c:v>1.4701383299803E-2</c:v>
                </c:pt>
                <c:pt idx="11056">
                  <c:v>-9.6463132259840805E-3</c:v>
                </c:pt>
                <c:pt idx="11057">
                  <c:v>2.1884648358203099E-2</c:v>
                </c:pt>
                <c:pt idx="11058">
                  <c:v>-1.0068256312692999E-2</c:v>
                </c:pt>
                <c:pt idx="11059">
                  <c:v>2.4397842510069899E-2</c:v>
                </c:pt>
                <c:pt idx="11060">
                  <c:v>1.69919691569058E-2</c:v>
                </c:pt>
                <c:pt idx="11061">
                  <c:v>2.3924669392057601E-2</c:v>
                </c:pt>
                <c:pt idx="11062">
                  <c:v>3.14881090645746E-3</c:v>
                </c:pt>
                <c:pt idx="11063">
                  <c:v>6.6889658362592197E-2</c:v>
                </c:pt>
                <c:pt idx="11064">
                  <c:v>-1.5128079347335101E-2</c:v>
                </c:pt>
                <c:pt idx="11065">
                  <c:v>7.5956172707001201E-3</c:v>
                </c:pt>
                <c:pt idx="11066">
                  <c:v>-6.0495512152452802E-2</c:v>
                </c:pt>
                <c:pt idx="11067">
                  <c:v>-5.0810288888388698E-2</c:v>
                </c:pt>
                <c:pt idx="11068">
                  <c:v>-7.2473959275789895E-2</c:v>
                </c:pt>
                <c:pt idx="11069">
                  <c:v>-3.7559126810937198E-2</c:v>
                </c:pt>
                <c:pt idx="11070">
                  <c:v>-4.8040513656797602E-2</c:v>
                </c:pt>
                <c:pt idx="11071">
                  <c:v>-1.0926478062744001E-2</c:v>
                </c:pt>
                <c:pt idx="11072">
                  <c:v>6.1961727836954399E-3</c:v>
                </c:pt>
                <c:pt idx="11073">
                  <c:v>5.7434175653945999E-2</c:v>
                </c:pt>
                <c:pt idx="11074">
                  <c:v>4.4159659165592304E-3</c:v>
                </c:pt>
                <c:pt idx="11075">
                  <c:v>0.113786082332029</c:v>
                </c:pt>
                <c:pt idx="11076">
                  <c:v>2.7061584727694401E-2</c:v>
                </c:pt>
                <c:pt idx="11077">
                  <c:v>6.7586621804954505E-2</c:v>
                </c:pt>
                <c:pt idx="11078">
                  <c:v>3.3259150884355097E-2</c:v>
                </c:pt>
                <c:pt idx="11079">
                  <c:v>1.53523300409479E-2</c:v>
                </c:pt>
                <c:pt idx="11080">
                  <c:v>8.7776678555631094E-2</c:v>
                </c:pt>
                <c:pt idx="11081">
                  <c:v>4.8702372389722803E-2</c:v>
                </c:pt>
                <c:pt idx="11082">
                  <c:v>2.8073614877851299E-2</c:v>
                </c:pt>
                <c:pt idx="11083">
                  <c:v>4.8859259412406403E-2</c:v>
                </c:pt>
                <c:pt idx="11084">
                  <c:v>6.8736003695864398E-2</c:v>
                </c:pt>
                <c:pt idx="11085">
                  <c:v>7.2517607346687302E-2</c:v>
                </c:pt>
                <c:pt idx="11086">
                  <c:v>5.1926914253859403E-2</c:v>
                </c:pt>
                <c:pt idx="11087">
                  <c:v>0.100008404921012</c:v>
                </c:pt>
                <c:pt idx="11088">
                  <c:v>8.3169291266966996E-2</c:v>
                </c:pt>
                <c:pt idx="11089">
                  <c:v>7.2081092105213296E-2</c:v>
                </c:pt>
                <c:pt idx="11090">
                  <c:v>2.9148511526027199E-2</c:v>
                </c:pt>
                <c:pt idx="11091">
                  <c:v>2.3881778950474799E-2</c:v>
                </c:pt>
                <c:pt idx="11092">
                  <c:v>3.1508149214242297E-2</c:v>
                </c:pt>
                <c:pt idx="11093">
                  <c:v>2.73257484493729E-2</c:v>
                </c:pt>
                <c:pt idx="11094">
                  <c:v>-1.2253574116364199E-2</c:v>
                </c:pt>
                <c:pt idx="11095">
                  <c:v>1.7616080888747099E-3</c:v>
                </c:pt>
                <c:pt idx="11096">
                  <c:v>5.73299426730806E-2</c:v>
                </c:pt>
                <c:pt idx="11097">
                  <c:v>5.73299426730806E-2</c:v>
                </c:pt>
                <c:pt idx="11098">
                  <c:v>5.7002197581728302E-2</c:v>
                </c:pt>
                <c:pt idx="11099">
                  <c:v>8.2777075190023607E-3</c:v>
                </c:pt>
                <c:pt idx="11100">
                  <c:v>-9.8600124313443695E-3</c:v>
                </c:pt>
                <c:pt idx="11101">
                  <c:v>2.06564214462252E-2</c:v>
                </c:pt>
                <c:pt idx="11102">
                  <c:v>4.7746179468277097E-2</c:v>
                </c:pt>
                <c:pt idx="11103">
                  <c:v>7.7172736812339299E-2</c:v>
                </c:pt>
                <c:pt idx="11104">
                  <c:v>0.13007147072255501</c:v>
                </c:pt>
                <c:pt idx="11105">
                  <c:v>0.14878713779350999</c:v>
                </c:pt>
                <c:pt idx="11106">
                  <c:v>0.140072236848195</c:v>
                </c:pt>
                <c:pt idx="11107">
                  <c:v>0.142409309375545</c:v>
                </c:pt>
                <c:pt idx="11108">
                  <c:v>7.90625496613937E-2</c:v>
                </c:pt>
                <c:pt idx="11109">
                  <c:v>9.7365120245193199E-2</c:v>
                </c:pt>
                <c:pt idx="11110">
                  <c:v>7.0447871635196793E-2</c:v>
                </c:pt>
                <c:pt idx="11111">
                  <c:v>7.7070917449901799E-2</c:v>
                </c:pt>
                <c:pt idx="11112">
                  <c:v>6.3166812459458599E-2</c:v>
                </c:pt>
                <c:pt idx="11113">
                  <c:v>6.9606196206026996E-2</c:v>
                </c:pt>
                <c:pt idx="11114">
                  <c:v>0.121790247469781</c:v>
                </c:pt>
                <c:pt idx="11115">
                  <c:v>9.9037145751344299E-2</c:v>
                </c:pt>
                <c:pt idx="11116">
                  <c:v>6.7281152861617205E-2</c:v>
                </c:pt>
                <c:pt idx="11117">
                  <c:v>9.1996976501076994E-2</c:v>
                </c:pt>
                <c:pt idx="11118">
                  <c:v>6.6957799879013596E-2</c:v>
                </c:pt>
                <c:pt idx="11119">
                  <c:v>7.1732558012828698E-2</c:v>
                </c:pt>
                <c:pt idx="11120">
                  <c:v>4.1379821211480199E-2</c:v>
                </c:pt>
                <c:pt idx="11121">
                  <c:v>4.2104575026402802E-2</c:v>
                </c:pt>
                <c:pt idx="11122">
                  <c:v>3.8179636443642598E-2</c:v>
                </c:pt>
                <c:pt idx="11123">
                  <c:v>4.6762765916637798E-2</c:v>
                </c:pt>
                <c:pt idx="11124">
                  <c:v>5.5036757989310903E-2</c:v>
                </c:pt>
                <c:pt idx="11125">
                  <c:v>0.113314510084929</c:v>
                </c:pt>
                <c:pt idx="11126">
                  <c:v>9.4367595154801295E-2</c:v>
                </c:pt>
                <c:pt idx="11127">
                  <c:v>9.2265189520155305E-2</c:v>
                </c:pt>
                <c:pt idx="11128">
                  <c:v>4.3397062307416898E-2</c:v>
                </c:pt>
                <c:pt idx="11129">
                  <c:v>4.20947668835778E-2</c:v>
                </c:pt>
                <c:pt idx="11130">
                  <c:v>1.3308946505631501E-2</c:v>
                </c:pt>
                <c:pt idx="11131">
                  <c:v>4.4009381040603701E-2</c:v>
                </c:pt>
                <c:pt idx="11132">
                  <c:v>5.0253638281816997E-2</c:v>
                </c:pt>
                <c:pt idx="11133">
                  <c:v>8.31767224054E-2</c:v>
                </c:pt>
                <c:pt idx="11134">
                  <c:v>7.12710344144111E-2</c:v>
                </c:pt>
                <c:pt idx="11135">
                  <c:v>0.10000240128030199</c:v>
                </c:pt>
                <c:pt idx="11136">
                  <c:v>7.4997617035093E-2</c:v>
                </c:pt>
                <c:pt idx="11137">
                  <c:v>0.14410689135291499</c:v>
                </c:pt>
                <c:pt idx="11138">
                  <c:v>8.4080685372336095E-2</c:v>
                </c:pt>
                <c:pt idx="11139">
                  <c:v>8.8167458307508204E-2</c:v>
                </c:pt>
                <c:pt idx="11140">
                  <c:v>5.7944310911764697E-2</c:v>
                </c:pt>
                <c:pt idx="11141">
                  <c:v>9.09899865811412E-2</c:v>
                </c:pt>
                <c:pt idx="11142">
                  <c:v>0.13535092820601599</c:v>
                </c:pt>
                <c:pt idx="11143">
                  <c:v>0.20337635563925799</c:v>
                </c:pt>
                <c:pt idx="11144">
                  <c:v>0.18408254599769</c:v>
                </c:pt>
                <c:pt idx="11145">
                  <c:v>0.18956090373229401</c:v>
                </c:pt>
                <c:pt idx="11146">
                  <c:v>0.17678757212268301</c:v>
                </c:pt>
                <c:pt idx="11147">
                  <c:v>0.16607300540333</c:v>
                </c:pt>
                <c:pt idx="11148">
                  <c:v>0.17958457757886201</c:v>
                </c:pt>
                <c:pt idx="11149">
                  <c:v>0.22485720242865601</c:v>
                </c:pt>
                <c:pt idx="11150">
                  <c:v>0.184724300430157</c:v>
                </c:pt>
                <c:pt idx="11151">
                  <c:v>0.18465346935136301</c:v>
                </c:pt>
                <c:pt idx="11152">
                  <c:v>0.14586372822861299</c:v>
                </c:pt>
                <c:pt idx="11153">
                  <c:v>0.201518661598827</c:v>
                </c:pt>
                <c:pt idx="11154">
                  <c:v>0.18781801744117199</c:v>
                </c:pt>
                <c:pt idx="11155">
                  <c:v>0.18781801744117199</c:v>
                </c:pt>
                <c:pt idx="11156">
                  <c:v>0.195174781782464</c:v>
                </c:pt>
                <c:pt idx="11157">
                  <c:v>0.195174781782464</c:v>
                </c:pt>
                <c:pt idx="11158">
                  <c:v>0.20476280862683599</c:v>
                </c:pt>
                <c:pt idx="11159">
                  <c:v>0.22581593447182</c:v>
                </c:pt>
                <c:pt idx="11160">
                  <c:v>0.21505331485446599</c:v>
                </c:pt>
                <c:pt idx="11161">
                  <c:v>0.233349686574155</c:v>
                </c:pt>
                <c:pt idx="11162">
                  <c:v>0.206967878359468</c:v>
                </c:pt>
                <c:pt idx="11163">
                  <c:v>0.212112447996438</c:v>
                </c:pt>
                <c:pt idx="11164">
                  <c:v>0.212112447996438</c:v>
                </c:pt>
                <c:pt idx="11165">
                  <c:v>0.21236699361400299</c:v>
                </c:pt>
                <c:pt idx="11166">
                  <c:v>2.10954594411916E-3</c:v>
                </c:pt>
                <c:pt idx="11167">
                  <c:v>-1.9164154066617999E-2</c:v>
                </c:pt>
                <c:pt idx="11168">
                  <c:v>4.7859312412255897E-2</c:v>
                </c:pt>
                <c:pt idx="11169">
                  <c:v>3.6393480435436401E-2</c:v>
                </c:pt>
                <c:pt idx="11170">
                  <c:v>4.8712734824162697E-2</c:v>
                </c:pt>
                <c:pt idx="11171">
                  <c:v>2.23794040292448E-2</c:v>
                </c:pt>
                <c:pt idx="11172">
                  <c:v>5.44150131111047E-2</c:v>
                </c:pt>
                <c:pt idx="11173">
                  <c:v>4.00325542077399E-2</c:v>
                </c:pt>
                <c:pt idx="11174">
                  <c:v>5.6555507601120103E-2</c:v>
                </c:pt>
                <c:pt idx="11175">
                  <c:v>3.4468606322263201E-2</c:v>
                </c:pt>
                <c:pt idx="11176">
                  <c:v>5.9887594801818003E-2</c:v>
                </c:pt>
                <c:pt idx="11177">
                  <c:v>2.4307661361191401E-2</c:v>
                </c:pt>
                <c:pt idx="11178">
                  <c:v>-2.61039162837726E-2</c:v>
                </c:pt>
                <c:pt idx="11179">
                  <c:v>-6.6747523715996598E-2</c:v>
                </c:pt>
                <c:pt idx="11180">
                  <c:v>-5.3608736139194299E-2</c:v>
                </c:pt>
                <c:pt idx="11181">
                  <c:v>-8.0948784633028695E-2</c:v>
                </c:pt>
                <c:pt idx="11182">
                  <c:v>-5.9221490941858003E-2</c:v>
                </c:pt>
                <c:pt idx="11183">
                  <c:v>-8.8767096644180005E-2</c:v>
                </c:pt>
                <c:pt idx="11184">
                  <c:v>-7.0850927228138502E-2</c:v>
                </c:pt>
                <c:pt idx="11185">
                  <c:v>-3.8678647375420802E-2</c:v>
                </c:pt>
                <c:pt idx="11186">
                  <c:v>-3.2593111914814801E-2</c:v>
                </c:pt>
                <c:pt idx="11187">
                  <c:v>-5.16058096580898E-2</c:v>
                </c:pt>
                <c:pt idx="11188">
                  <c:v>-8.4781281030656894E-3</c:v>
                </c:pt>
                <c:pt idx="11189">
                  <c:v>-2.8121601365698801E-2</c:v>
                </c:pt>
                <c:pt idx="11190">
                  <c:v>-2.04099540731543E-2</c:v>
                </c:pt>
                <c:pt idx="11191">
                  <c:v>-2.6825817625323101E-2</c:v>
                </c:pt>
                <c:pt idx="11192">
                  <c:v>-1.68773101342889E-3</c:v>
                </c:pt>
                <c:pt idx="11193">
                  <c:v>-5.0030910605343801E-2</c:v>
                </c:pt>
                <c:pt idx="11194">
                  <c:v>6.38188335497091E-3</c:v>
                </c:pt>
                <c:pt idx="11195">
                  <c:v>-1.3747057168953299E-2</c:v>
                </c:pt>
                <c:pt idx="11196">
                  <c:v>-3.65374892437186E-2</c:v>
                </c:pt>
                <c:pt idx="11197">
                  <c:v>-6.1716824011593702E-2</c:v>
                </c:pt>
                <c:pt idx="11198">
                  <c:v>-2.3008364561754199E-2</c:v>
                </c:pt>
                <c:pt idx="11199">
                  <c:v>-9.6707641195086201E-3</c:v>
                </c:pt>
                <c:pt idx="11200">
                  <c:v>-1.6235285541392499E-2</c:v>
                </c:pt>
                <c:pt idx="11201">
                  <c:v>-3.77571296741194E-2</c:v>
                </c:pt>
                <c:pt idx="11202">
                  <c:v>-8.1358504585679906E-2</c:v>
                </c:pt>
                <c:pt idx="11203">
                  <c:v>0</c:v>
                </c:pt>
                <c:pt idx="11204">
                  <c:v>3.0063884555279599E-2</c:v>
                </c:pt>
                <c:pt idx="11205">
                  <c:v>-1.6088084311804899E-3</c:v>
                </c:pt>
                <c:pt idx="11206">
                  <c:v>1.3857829693691899E-2</c:v>
                </c:pt>
                <c:pt idx="11207">
                  <c:v>1.1822617726268501E-2</c:v>
                </c:pt>
                <c:pt idx="11208">
                  <c:v>-1.1030256736556899E-2</c:v>
                </c:pt>
                <c:pt idx="11209">
                  <c:v>-3.69767144495112E-2</c:v>
                </c:pt>
                <c:pt idx="11210">
                  <c:v>-3.5598711589831702E-2</c:v>
                </c:pt>
                <c:pt idx="11211">
                  <c:v>-7.2955295107024398E-3</c:v>
                </c:pt>
                <c:pt idx="11212">
                  <c:v>9.9848955545569495E-3</c:v>
                </c:pt>
                <c:pt idx="11213">
                  <c:v>-1.57223413344675E-3</c:v>
                </c:pt>
                <c:pt idx="11214">
                  <c:v>2.43328372068458E-2</c:v>
                </c:pt>
                <c:pt idx="11215">
                  <c:v>4.7422490356594703E-2</c:v>
                </c:pt>
                <c:pt idx="11216">
                  <c:v>1.93435619307382E-2</c:v>
                </c:pt>
                <c:pt idx="11217">
                  <c:v>2.3995066473056801E-2</c:v>
                </c:pt>
                <c:pt idx="11218">
                  <c:v>2.3647055984054199E-2</c:v>
                </c:pt>
                <c:pt idx="11219">
                  <c:v>3.9067208025627499E-2</c:v>
                </c:pt>
                <c:pt idx="11220">
                  <c:v>3.4720303729387697E-2</c:v>
                </c:pt>
                <c:pt idx="11221">
                  <c:v>5.5196436323540397E-2</c:v>
                </c:pt>
                <c:pt idx="11222">
                  <c:v>4.4476467637527703E-2</c:v>
                </c:pt>
                <c:pt idx="11223">
                  <c:v>3.4554936658108597E-2</c:v>
                </c:pt>
                <c:pt idx="11224">
                  <c:v>8.6577121659183708E-3</c:v>
                </c:pt>
                <c:pt idx="11225">
                  <c:v>-3.88387665269607E-3</c:v>
                </c:pt>
                <c:pt idx="11226">
                  <c:v>-1.8908149624952301E-2</c:v>
                </c:pt>
                <c:pt idx="11227">
                  <c:v>-2.8468636428598398E-2</c:v>
                </c:pt>
                <c:pt idx="11228">
                  <c:v>-2.4988248770042701E-2</c:v>
                </c:pt>
                <c:pt idx="11229">
                  <c:v>-2.8552007439691201E-2</c:v>
                </c:pt>
                <c:pt idx="11230">
                  <c:v>-7.2393299321622502E-3</c:v>
                </c:pt>
                <c:pt idx="11231">
                  <c:v>-1.43768425298469E-2</c:v>
                </c:pt>
                <c:pt idx="11232">
                  <c:v>1.4788253298273E-2</c:v>
                </c:pt>
                <c:pt idx="11233">
                  <c:v>8.0568572563064402E-3</c:v>
                </c:pt>
                <c:pt idx="11234">
                  <c:v>1.34839347649005E-2</c:v>
                </c:pt>
                <c:pt idx="11235">
                  <c:v>-8.6220341187075392E-3</c:v>
                </c:pt>
                <c:pt idx="11236">
                  <c:v>-2.6516788136724301E-2</c:v>
                </c:pt>
                <c:pt idx="11237">
                  <c:v>-1.0005726994195699E-2</c:v>
                </c:pt>
                <c:pt idx="11238">
                  <c:v>3.6091690651812003E-2</c:v>
                </c:pt>
                <c:pt idx="11239">
                  <c:v>2.75386071990779E-2</c:v>
                </c:pt>
                <c:pt idx="11240">
                  <c:v>1.41405934887024E-2</c:v>
                </c:pt>
                <c:pt idx="11241">
                  <c:v>-4.9946487138061704E-3</c:v>
                </c:pt>
                <c:pt idx="11242">
                  <c:v>1.8460111001724799E-2</c:v>
                </c:pt>
                <c:pt idx="11243">
                  <c:v>-1.04786809229435E-2</c:v>
                </c:pt>
                <c:pt idx="11244">
                  <c:v>7.8867931989563492E-3</c:v>
                </c:pt>
                <c:pt idx="11245">
                  <c:v>1.53565359411507E-2</c:v>
                </c:pt>
                <c:pt idx="11246">
                  <c:v>6.2191998009976698E-2</c:v>
                </c:pt>
                <c:pt idx="11247">
                  <c:v>6.1141348225492297E-2</c:v>
                </c:pt>
                <c:pt idx="11248">
                  <c:v>6.8374870975888902E-2</c:v>
                </c:pt>
                <c:pt idx="11249">
                  <c:v>2.79473536064795E-2</c:v>
                </c:pt>
                <c:pt idx="11250">
                  <c:v>5.4175386629884602E-2</c:v>
                </c:pt>
                <c:pt idx="11251">
                  <c:v>7.52494577012763E-3</c:v>
                </c:pt>
                <c:pt idx="11252">
                  <c:v>3.3274444220368002E-3</c:v>
                </c:pt>
                <c:pt idx="11253">
                  <c:v>2.2691900347158098E-2</c:v>
                </c:pt>
                <c:pt idx="11254">
                  <c:v>3.5040870290864203E-2</c:v>
                </c:pt>
                <c:pt idx="11255">
                  <c:v>3.9373017849258098E-2</c:v>
                </c:pt>
                <c:pt idx="11256">
                  <c:v>2.9036950909565502E-2</c:v>
                </c:pt>
                <c:pt idx="11257">
                  <c:v>9.8278767224089202E-3</c:v>
                </c:pt>
                <c:pt idx="11258">
                  <c:v>4.1757197908052601E-2</c:v>
                </c:pt>
                <c:pt idx="11259">
                  <c:v>-7.1782015505739098E-3</c:v>
                </c:pt>
                <c:pt idx="11260">
                  <c:v>4.7865582850841602E-2</c:v>
                </c:pt>
                <c:pt idx="11261">
                  <c:v>2.9661289783424499E-2</c:v>
                </c:pt>
                <c:pt idx="11262">
                  <c:v>1.36011432764071E-2</c:v>
                </c:pt>
                <c:pt idx="11263">
                  <c:v>1.3655584648018601E-2</c:v>
                </c:pt>
                <c:pt idx="11264">
                  <c:v>4.3495527883626602E-2</c:v>
                </c:pt>
                <c:pt idx="11265">
                  <c:v>2.25143512869991E-2</c:v>
                </c:pt>
                <c:pt idx="11266">
                  <c:v>2.7461550197194599E-2</c:v>
                </c:pt>
                <c:pt idx="11267">
                  <c:v>8.2119888957874407E-3</c:v>
                </c:pt>
                <c:pt idx="11268">
                  <c:v>3.4299805669515099E-2</c:v>
                </c:pt>
                <c:pt idx="11269">
                  <c:v>3.4299805669515099E-2</c:v>
                </c:pt>
                <c:pt idx="11270">
                  <c:v>8.5683847765204796E-2</c:v>
                </c:pt>
                <c:pt idx="11271">
                  <c:v>4.2876742948336301E-2</c:v>
                </c:pt>
                <c:pt idx="11272">
                  <c:v>3.2200371550390197E-2</c:v>
                </c:pt>
                <c:pt idx="11273">
                  <c:v>4.9539917034E-2</c:v>
                </c:pt>
                <c:pt idx="11274">
                  <c:v>4.4826479798555301E-2</c:v>
                </c:pt>
                <c:pt idx="11275">
                  <c:v>-1.6299513295352501E-2</c:v>
                </c:pt>
                <c:pt idx="11276">
                  <c:v>1.04935735411666E-2</c:v>
                </c:pt>
                <c:pt idx="11277">
                  <c:v>1.9454871098881499E-2</c:v>
                </c:pt>
                <c:pt idx="11278">
                  <c:v>2.6686670994242601E-2</c:v>
                </c:pt>
                <c:pt idx="11279">
                  <c:v>3.7983576411734603E-2</c:v>
                </c:pt>
                <c:pt idx="11280">
                  <c:v>9.0596616586786603E-3</c:v>
                </c:pt>
                <c:pt idx="11281">
                  <c:v>-6.7942606567947799E-3</c:v>
                </c:pt>
                <c:pt idx="11282">
                  <c:v>-9.8734776419964199E-3</c:v>
                </c:pt>
                <c:pt idx="11283">
                  <c:v>1.0547886134067701E-2</c:v>
                </c:pt>
                <c:pt idx="11284">
                  <c:v>-3.8192711279631399E-2</c:v>
                </c:pt>
                <c:pt idx="11285">
                  <c:v>-2.3168638163573101E-2</c:v>
                </c:pt>
                <c:pt idx="11286">
                  <c:v>-2.89842865450562E-2</c:v>
                </c:pt>
                <c:pt idx="11287">
                  <c:v>-2.7143588509599401E-3</c:v>
                </c:pt>
                <c:pt idx="11288">
                  <c:v>2.1327097538702499E-2</c:v>
                </c:pt>
                <c:pt idx="11289">
                  <c:v>3.4556509266329097E-2</c:v>
                </c:pt>
                <c:pt idx="11290">
                  <c:v>3.85091974194533E-2</c:v>
                </c:pt>
                <c:pt idx="11291">
                  <c:v>3.85091974194533E-2</c:v>
                </c:pt>
                <c:pt idx="11292">
                  <c:v>2.0836587950647498E-2</c:v>
                </c:pt>
                <c:pt idx="11293">
                  <c:v>5.7622055155294297E-2</c:v>
                </c:pt>
                <c:pt idx="11294">
                  <c:v>4.6065056536789002E-2</c:v>
                </c:pt>
                <c:pt idx="11295">
                  <c:v>3.3870246414028797E-2</c:v>
                </c:pt>
                <c:pt idx="11296">
                  <c:v>6.0978827421036302E-2</c:v>
                </c:pt>
                <c:pt idx="11297">
                  <c:v>6.2879441048582604E-2</c:v>
                </c:pt>
                <c:pt idx="11298">
                  <c:v>3.57758637333907E-2</c:v>
                </c:pt>
                <c:pt idx="11299">
                  <c:v>8.3780184482705897E-2</c:v>
                </c:pt>
                <c:pt idx="11300">
                  <c:v>6.1969678203687803E-2</c:v>
                </c:pt>
                <c:pt idx="11301">
                  <c:v>7.1161376578153801E-2</c:v>
                </c:pt>
                <c:pt idx="11302">
                  <c:v>6.9803917722538203E-2</c:v>
                </c:pt>
                <c:pt idx="11303">
                  <c:v>5.6322563237671798E-2</c:v>
                </c:pt>
                <c:pt idx="11304">
                  <c:v>6.3919750991501906E-2</c:v>
                </c:pt>
                <c:pt idx="11305">
                  <c:v>7.5958883394619203E-2</c:v>
                </c:pt>
                <c:pt idx="11306">
                  <c:v>5.3380817781104803E-2</c:v>
                </c:pt>
                <c:pt idx="11307">
                  <c:v>4.7187804648800701E-2</c:v>
                </c:pt>
                <c:pt idx="11308">
                  <c:v>2.0859512832570998E-2</c:v>
                </c:pt>
                <c:pt idx="11309">
                  <c:v>3.24168283040802E-2</c:v>
                </c:pt>
                <c:pt idx="11310">
                  <c:v>7.9669159971226894E-2</c:v>
                </c:pt>
                <c:pt idx="11311">
                  <c:v>6.8166832036605701E-2</c:v>
                </c:pt>
                <c:pt idx="11312">
                  <c:v>7.8719252295082101E-2</c:v>
                </c:pt>
                <c:pt idx="11313">
                  <c:v>6.1005681084239802E-2</c:v>
                </c:pt>
                <c:pt idx="11314">
                  <c:v>-1.435141377109E-2</c:v>
                </c:pt>
                <c:pt idx="11315">
                  <c:v>2.7681819837106401E-3</c:v>
                </c:pt>
                <c:pt idx="11316">
                  <c:v>1.2233802237873099E-3</c:v>
                </c:pt>
                <c:pt idx="11317">
                  <c:v>-9.14634305606476E-3</c:v>
                </c:pt>
                <c:pt idx="11318">
                  <c:v>4.2332279690528697E-2</c:v>
                </c:pt>
                <c:pt idx="11319">
                  <c:v>3.7018172102639399E-2</c:v>
                </c:pt>
                <c:pt idx="11320">
                  <c:v>2.88783413427313E-2</c:v>
                </c:pt>
                <c:pt idx="11321">
                  <c:v>3.7303891508349597E-2</c:v>
                </c:pt>
                <c:pt idx="11322">
                  <c:v>1.8796815336836699E-2</c:v>
                </c:pt>
                <c:pt idx="11323">
                  <c:v>4.0940103770186198E-3</c:v>
                </c:pt>
                <c:pt idx="11324">
                  <c:v>1.3107946705440399E-2</c:v>
                </c:pt>
                <c:pt idx="11325">
                  <c:v>2.60020138096617E-2</c:v>
                </c:pt>
                <c:pt idx="11326">
                  <c:v>-1.84857437074872E-2</c:v>
                </c:pt>
                <c:pt idx="11327">
                  <c:v>3.2981999868820097E-2</c:v>
                </c:pt>
                <c:pt idx="11328">
                  <c:v>5.7073300401837501E-2</c:v>
                </c:pt>
                <c:pt idx="11329">
                  <c:v>8.0743236482651901E-2</c:v>
                </c:pt>
                <c:pt idx="11330">
                  <c:v>9.6034661902448804E-2</c:v>
                </c:pt>
                <c:pt idx="11331">
                  <c:v>7.8558235228815596E-2</c:v>
                </c:pt>
                <c:pt idx="11332">
                  <c:v>3.3116368902761498E-2</c:v>
                </c:pt>
                <c:pt idx="11333">
                  <c:v>6.2506759316085903E-2</c:v>
                </c:pt>
                <c:pt idx="11334">
                  <c:v>3.3116368902761498E-2</c:v>
                </c:pt>
                <c:pt idx="11335">
                  <c:v>6.2506759316085903E-2</c:v>
                </c:pt>
                <c:pt idx="11336">
                  <c:v>3.3116368902761498E-2</c:v>
                </c:pt>
                <c:pt idx="11337">
                  <c:v>6.2506759316085903E-2</c:v>
                </c:pt>
                <c:pt idx="11338">
                  <c:v>3.3116368902761498E-2</c:v>
                </c:pt>
                <c:pt idx="11339">
                  <c:v>6.7631962342516103E-2</c:v>
                </c:pt>
                <c:pt idx="11340">
                  <c:v>7.0696533765758504E-2</c:v>
                </c:pt>
                <c:pt idx="11341">
                  <c:v>0.110076016867746</c:v>
                </c:pt>
                <c:pt idx="11342">
                  <c:v>9.1751306033857505E-2</c:v>
                </c:pt>
                <c:pt idx="11343">
                  <c:v>9.3480129074151805E-2</c:v>
                </c:pt>
                <c:pt idx="11344">
                  <c:v>8.2306220430501606E-2</c:v>
                </c:pt>
                <c:pt idx="11345">
                  <c:v>5.3537072019956097E-2</c:v>
                </c:pt>
                <c:pt idx="11346">
                  <c:v>3.7885279551881298E-2</c:v>
                </c:pt>
                <c:pt idx="11347">
                  <c:v>9.8420175247418307E-2</c:v>
                </c:pt>
                <c:pt idx="11348">
                  <c:v>9.9605012060537595E-2</c:v>
                </c:pt>
                <c:pt idx="11349">
                  <c:v>0.100976449825337</c:v>
                </c:pt>
                <c:pt idx="11350">
                  <c:v>0.12875412586617599</c:v>
                </c:pt>
                <c:pt idx="11351">
                  <c:v>0.17611101654052699</c:v>
                </c:pt>
                <c:pt idx="11352">
                  <c:v>0.111986793911124</c:v>
                </c:pt>
                <c:pt idx="11353">
                  <c:v>0.13442504949905101</c:v>
                </c:pt>
                <c:pt idx="11354">
                  <c:v>0.138570282915463</c:v>
                </c:pt>
                <c:pt idx="11355">
                  <c:v>0.17990004859154601</c:v>
                </c:pt>
                <c:pt idx="11356">
                  <c:v>0.21687668279204</c:v>
                </c:pt>
                <c:pt idx="11357">
                  <c:v>0.36717347200696399</c:v>
                </c:pt>
                <c:pt idx="11358">
                  <c:v>0.372606937755176</c:v>
                </c:pt>
                <c:pt idx="11359">
                  <c:v>0.39822691365903701</c:v>
                </c:pt>
                <c:pt idx="11360">
                  <c:v>0.33338078840234903</c:v>
                </c:pt>
                <c:pt idx="11361">
                  <c:v>0.36088605232875998</c:v>
                </c:pt>
                <c:pt idx="11362">
                  <c:v>0.33043409385321099</c:v>
                </c:pt>
                <c:pt idx="11363">
                  <c:v>0.33632760997783001</c:v>
                </c:pt>
                <c:pt idx="11364">
                  <c:v>0.38759245800918202</c:v>
                </c:pt>
                <c:pt idx="11365">
                  <c:v>0.56243110983226297</c:v>
                </c:pt>
                <c:pt idx="11366">
                  <c:v>0.52756679512162896</c:v>
                </c:pt>
                <c:pt idx="11367">
                  <c:v>0.53314266309113301</c:v>
                </c:pt>
                <c:pt idx="11368">
                  <c:v>7.9752390811627105E-3</c:v>
                </c:pt>
                <c:pt idx="11369">
                  <c:v>2.3090887997747299E-2</c:v>
                </c:pt>
                <c:pt idx="11370">
                  <c:v>-3.7109816326934698E-2</c:v>
                </c:pt>
                <c:pt idx="11371">
                  <c:v>-3.6227252727048798E-2</c:v>
                </c:pt>
                <c:pt idx="11372">
                  <c:v>-3.6227252727048798E-2</c:v>
                </c:pt>
                <c:pt idx="11373">
                  <c:v>8.8453107147119497E-3</c:v>
                </c:pt>
                <c:pt idx="11374">
                  <c:v>3.2035704235639603E-2</c:v>
                </c:pt>
                <c:pt idx="11375">
                  <c:v>2.22441707362111E-2</c:v>
                </c:pt>
                <c:pt idx="11376">
                  <c:v>1.64906006317131E-2</c:v>
                </c:pt>
                <c:pt idx="11377">
                  <c:v>3.1535875116394503E-2</c:v>
                </c:pt>
                <c:pt idx="11378">
                  <c:v>-2.82038979078702E-3</c:v>
                </c:pt>
                <c:pt idx="11379">
                  <c:v>8.7776613318699594E-3</c:v>
                </c:pt>
                <c:pt idx="11380">
                  <c:v>-2.75519464072864E-2</c:v>
                </c:pt>
                <c:pt idx="11381">
                  <c:v>-3.6627639914220599E-2</c:v>
                </c:pt>
                <c:pt idx="11382">
                  <c:v>-2.12584795475112E-2</c:v>
                </c:pt>
                <c:pt idx="11383">
                  <c:v>-1.5411315618158301E-2</c:v>
                </c:pt>
                <c:pt idx="11384">
                  <c:v>-2.8712940556557799E-2</c:v>
                </c:pt>
                <c:pt idx="11385">
                  <c:v>-5.8959879215539399E-2</c:v>
                </c:pt>
                <c:pt idx="11386">
                  <c:v>-1.64490497242657E-2</c:v>
                </c:pt>
                <c:pt idx="11387">
                  <c:v>-5.8870283977934196E-3</c:v>
                </c:pt>
                <c:pt idx="11388">
                  <c:v>-7.6547398169588998E-2</c:v>
                </c:pt>
                <c:pt idx="11389">
                  <c:v>-7.2981980741548297E-2</c:v>
                </c:pt>
                <c:pt idx="11390">
                  <c:v>-7.2981980741548297E-2</c:v>
                </c:pt>
                <c:pt idx="11391">
                  <c:v>-8.6197044925057503E-2</c:v>
                </c:pt>
                <c:pt idx="11392">
                  <c:v>-6.3224540790366796E-2</c:v>
                </c:pt>
                <c:pt idx="11393">
                  <c:v>-2.0603847700470398E-2</c:v>
                </c:pt>
                <c:pt idx="11394">
                  <c:v>-6.7823834991944604E-3</c:v>
                </c:pt>
                <c:pt idx="11395">
                  <c:v>9.9303026462327307E-3</c:v>
                </c:pt>
                <c:pt idx="11396">
                  <c:v>-3.2579541460269999E-2</c:v>
                </c:pt>
                <c:pt idx="11397">
                  <c:v>-2.9739833798903801E-2</c:v>
                </c:pt>
                <c:pt idx="11398">
                  <c:v>-2.4894722275653699E-2</c:v>
                </c:pt>
                <c:pt idx="11399">
                  <c:v>-1.23221776487381E-2</c:v>
                </c:pt>
                <c:pt idx="11400">
                  <c:v>-7.6629051406040798E-3</c:v>
                </c:pt>
                <c:pt idx="11401" formatCode="0.00E+00">
                  <c:v>-6.0114894500107297E-4</c:v>
                </c:pt>
                <c:pt idx="11402">
                  <c:v>-5.7329295194747901E-2</c:v>
                </c:pt>
                <c:pt idx="11403" formatCode="0.00E+00">
                  <c:v>-3.7709938422387699E-3</c:v>
                </c:pt>
                <c:pt idx="11404">
                  <c:v>-2.17308389877621E-2</c:v>
                </c:pt>
                <c:pt idx="11405">
                  <c:v>-2.2190711241636399E-3</c:v>
                </c:pt>
                <c:pt idx="11406">
                  <c:v>-9.0578742211320194E-3</c:v>
                </c:pt>
                <c:pt idx="11407">
                  <c:v>1.3879026250247499E-3</c:v>
                </c:pt>
                <c:pt idx="11408">
                  <c:v>-1.0915976145996001E-2</c:v>
                </c:pt>
                <c:pt idx="11409">
                  <c:v>-3.5635252481509103E-2</c:v>
                </c:pt>
                <c:pt idx="11410">
                  <c:v>-6.4983584381457203E-3</c:v>
                </c:pt>
                <c:pt idx="11411">
                  <c:v>-2.77319814738381E-2</c:v>
                </c:pt>
                <c:pt idx="11412">
                  <c:v>-4.9018842919719098E-3</c:v>
                </c:pt>
                <c:pt idx="11413">
                  <c:v>-2.48525698126456E-3</c:v>
                </c:pt>
                <c:pt idx="11414" formatCode="0.00E+00">
                  <c:v>6.71313340935508E-4</c:v>
                </c:pt>
                <c:pt idx="11415">
                  <c:v>1.2726063467970001E-2</c:v>
                </c:pt>
                <c:pt idx="11416" formatCode="0.00E+00">
                  <c:v>5.7134790205650002E-2</c:v>
                </c:pt>
                <c:pt idx="11417">
                  <c:v>1.4200960110259699E-2</c:v>
                </c:pt>
                <c:pt idx="11418">
                  <c:v>5.0766337533971001E-2</c:v>
                </c:pt>
                <c:pt idx="11419">
                  <c:v>5.3367479449647898E-2</c:v>
                </c:pt>
                <c:pt idx="11420">
                  <c:v>2.4689107661654601E-2</c:v>
                </c:pt>
                <c:pt idx="11421">
                  <c:v>4.2134858201805001E-2</c:v>
                </c:pt>
                <c:pt idx="11422">
                  <c:v>4.0886166558103502E-2</c:v>
                </c:pt>
                <c:pt idx="11423">
                  <c:v>-2.1269971718027501E-2</c:v>
                </c:pt>
                <c:pt idx="11424">
                  <c:v>2.8010094417892401E-2</c:v>
                </c:pt>
                <c:pt idx="11425">
                  <c:v>4.2959960311408099E-2</c:v>
                </c:pt>
                <c:pt idx="11426">
                  <c:v>7.1897138317402506E-2</c:v>
                </c:pt>
                <c:pt idx="11427">
                  <c:v>4.5333009743842197E-2</c:v>
                </c:pt>
                <c:pt idx="11428">
                  <c:v>6.5330345240535603E-2</c:v>
                </c:pt>
                <c:pt idx="11429">
                  <c:v>0.15107674014609199</c:v>
                </c:pt>
                <c:pt idx="11430">
                  <c:v>0.176074167049762</c:v>
                </c:pt>
                <c:pt idx="11431">
                  <c:v>0.15379050360045099</c:v>
                </c:pt>
                <c:pt idx="11432">
                  <c:v>0.11013328575645499</c:v>
                </c:pt>
                <c:pt idx="11433">
                  <c:v>0.104905430258303</c:v>
                </c:pt>
                <c:pt idx="11434">
                  <c:v>0.12660056793365199</c:v>
                </c:pt>
                <c:pt idx="11435">
                  <c:v>0.112197851550994</c:v>
                </c:pt>
                <c:pt idx="11436">
                  <c:v>6.2142964118850799E-2</c:v>
                </c:pt>
                <c:pt idx="11437">
                  <c:v>1.1877541024220201E-2</c:v>
                </c:pt>
                <c:pt idx="11438">
                  <c:v>5.14177686443704E-2</c:v>
                </c:pt>
                <c:pt idx="11439">
                  <c:v>4.5603460192666402E-2</c:v>
                </c:pt>
                <c:pt idx="11440">
                  <c:v>9.5365106024690893E-2</c:v>
                </c:pt>
                <c:pt idx="11441">
                  <c:v>4.6175121386825703E-2</c:v>
                </c:pt>
                <c:pt idx="11442">
                  <c:v>0.105174453953239</c:v>
                </c:pt>
                <c:pt idx="11443">
                  <c:v>8.8159067569590896E-2</c:v>
                </c:pt>
                <c:pt idx="11444">
                  <c:v>4.8591560465100603E-2</c:v>
                </c:pt>
                <c:pt idx="11445">
                  <c:v>0.105573417307905</c:v>
                </c:pt>
                <c:pt idx="11446">
                  <c:v>0.12240969238072399</c:v>
                </c:pt>
                <c:pt idx="11447">
                  <c:v>6.43989472473913E-2</c:v>
                </c:pt>
                <c:pt idx="11448">
                  <c:v>9.4432439920066599E-2</c:v>
                </c:pt>
                <c:pt idx="11449">
                  <c:v>8.1787107098884204E-2</c:v>
                </c:pt>
                <c:pt idx="11450">
                  <c:v>5.3954371197614003E-2</c:v>
                </c:pt>
                <c:pt idx="11451">
                  <c:v>1.2960436033901001E-2</c:v>
                </c:pt>
                <c:pt idx="11452" formatCode="0.00E+00">
                  <c:v>9.4034834041600802E-4</c:v>
                </c:pt>
                <c:pt idx="11453">
                  <c:v>2.6871896343591599E-2</c:v>
                </c:pt>
                <c:pt idx="11454" formatCode="0.00E+00">
                  <c:v>4.7221447157697202E-2</c:v>
                </c:pt>
                <c:pt idx="11455">
                  <c:v>6.9441381886499606E-2</c:v>
                </c:pt>
                <c:pt idx="11456">
                  <c:v>0.108003749955567</c:v>
                </c:pt>
                <c:pt idx="11457">
                  <c:v>0.122041359438784</c:v>
                </c:pt>
                <c:pt idx="11458">
                  <c:v>0.117419542915214</c:v>
                </c:pt>
                <c:pt idx="11459">
                  <c:v>0.141263966120692</c:v>
                </c:pt>
                <c:pt idx="11460">
                  <c:v>9.2713296468341394E-2</c:v>
                </c:pt>
                <c:pt idx="11461">
                  <c:v>9.2713296468341394E-2</c:v>
                </c:pt>
                <c:pt idx="11462">
                  <c:v>0.148971600476242</c:v>
                </c:pt>
                <c:pt idx="11463">
                  <c:v>0.108470643089811</c:v>
                </c:pt>
                <c:pt idx="11464">
                  <c:v>0.12923310431350099</c:v>
                </c:pt>
                <c:pt idx="11465">
                  <c:v>0.11006619853776201</c:v>
                </c:pt>
                <c:pt idx="11466">
                  <c:v>0.113366610757899</c:v>
                </c:pt>
                <c:pt idx="11467">
                  <c:v>7.3127985552541006E-2</c:v>
                </c:pt>
                <c:pt idx="11468">
                  <c:v>7.0696725283639003E-2</c:v>
                </c:pt>
                <c:pt idx="11469">
                  <c:v>5.3002977810334903E-2</c:v>
                </c:pt>
                <c:pt idx="11470">
                  <c:v>4.1431529178855599E-2</c:v>
                </c:pt>
                <c:pt idx="11471">
                  <c:v>1.8111456757019698E-2</c:v>
                </c:pt>
                <c:pt idx="11472">
                  <c:v>1.8111456757019698E-2</c:v>
                </c:pt>
                <c:pt idx="11473">
                  <c:v>5.9223343521187299E-2</c:v>
                </c:pt>
                <c:pt idx="11474">
                  <c:v>5.0066426102719698E-2</c:v>
                </c:pt>
                <c:pt idx="11475">
                  <c:v>2.1388410914966599E-2</c:v>
                </c:pt>
                <c:pt idx="11476">
                  <c:v>5.3964790509664698E-2</c:v>
                </c:pt>
                <c:pt idx="11477">
                  <c:v>3.1307861949436001E-2</c:v>
                </c:pt>
                <c:pt idx="11478">
                  <c:v>7.8862761295326503E-2</c:v>
                </c:pt>
                <c:pt idx="11479">
                  <c:v>5.05016804860767E-2</c:v>
                </c:pt>
                <c:pt idx="11480">
                  <c:v>5.59776350899268E-2</c:v>
                </c:pt>
                <c:pt idx="11481">
                  <c:v>1.7069035535934799E-3</c:v>
                </c:pt>
                <c:pt idx="11482" formatCode="0.00E+00">
                  <c:v>1.5357196924248301E-4</c:v>
                </c:pt>
                <c:pt idx="11483">
                  <c:v>6.2246989819016996E-3</c:v>
                </c:pt>
                <c:pt idx="11484" formatCode="0.00E+00">
                  <c:v>1.4746159347343199E-2</c:v>
                </c:pt>
                <c:pt idx="11485">
                  <c:v>7.6240402140701404E-3</c:v>
                </c:pt>
                <c:pt idx="11486">
                  <c:v>4.5422710388396799E-2</c:v>
                </c:pt>
                <c:pt idx="11487">
                  <c:v>4.2128732748787798E-2</c:v>
                </c:pt>
                <c:pt idx="11488" formatCode="0.00E+00">
                  <c:v>1.6868189804442E-4</c:v>
                </c:pt>
                <c:pt idx="11489">
                  <c:v>-7.1469480410140101E-3</c:v>
                </c:pt>
                <c:pt idx="11490" formatCode="0.00E+00">
                  <c:v>5.5656744653928399E-2</c:v>
                </c:pt>
                <c:pt idx="11491">
                  <c:v>8.0518957255093906E-2</c:v>
                </c:pt>
                <c:pt idx="11492">
                  <c:v>0.10253103854331599</c:v>
                </c:pt>
                <c:pt idx="11493">
                  <c:v>8.5144812186760094E-2</c:v>
                </c:pt>
                <c:pt idx="11494">
                  <c:v>9.3728949455460897E-2</c:v>
                </c:pt>
                <c:pt idx="11495">
                  <c:v>3.9510203513233901E-2</c:v>
                </c:pt>
                <c:pt idx="11496">
                  <c:v>7.4435041320386197E-2</c:v>
                </c:pt>
                <c:pt idx="11497">
                  <c:v>8.6286998725057795E-2</c:v>
                </c:pt>
                <c:pt idx="11498">
                  <c:v>0.18413824225722</c:v>
                </c:pt>
                <c:pt idx="11499">
                  <c:v>0.12848090298956899</c:v>
                </c:pt>
                <c:pt idx="11500">
                  <c:v>0.27391339393373898</c:v>
                </c:pt>
                <c:pt idx="11501">
                  <c:v>0.25200577990408302</c:v>
                </c:pt>
                <c:pt idx="11502" formatCode="0.00E+00">
                  <c:v>1.91152581265896E-4</c:v>
                </c:pt>
                <c:pt idx="11503">
                  <c:v>5.9727867866556698E-2</c:v>
                </c:pt>
                <c:pt idx="11504" formatCode="0.00E+00">
                  <c:v>4.3854216240252403E-2</c:v>
                </c:pt>
                <c:pt idx="11505">
                  <c:v>5.1869736923540098E-2</c:v>
                </c:pt>
                <c:pt idx="11506">
                  <c:v>1.43112174624815E-2</c:v>
                </c:pt>
                <c:pt idx="11507">
                  <c:v>3.1349536599061402E-2</c:v>
                </c:pt>
                <c:pt idx="11508">
                  <c:v>1.0459766756294399E-2</c:v>
                </c:pt>
                <c:pt idx="11509">
                  <c:v>3.1281763687080799E-2</c:v>
                </c:pt>
                <c:pt idx="11510">
                  <c:v>3.1281763687080799E-2</c:v>
                </c:pt>
                <c:pt idx="11511">
                  <c:v>2.2009453320144701E-2</c:v>
                </c:pt>
                <c:pt idx="11512">
                  <c:v>3.1609876714644401E-3</c:v>
                </c:pt>
                <c:pt idx="11513">
                  <c:v>7.2430581795501298E-2</c:v>
                </c:pt>
                <c:pt idx="11514">
                  <c:v>4.0535795244468903E-2</c:v>
                </c:pt>
                <c:pt idx="11515">
                  <c:v>6.8387620717317299E-2</c:v>
                </c:pt>
                <c:pt idx="11516">
                  <c:v>1.27068658118509E-2</c:v>
                </c:pt>
                <c:pt idx="11517">
                  <c:v>4.0416340094559598E-2</c:v>
                </c:pt>
                <c:pt idx="11518">
                  <c:v>-1.2380342868356601E-3</c:v>
                </c:pt>
                <c:pt idx="11519">
                  <c:v>2.3415305190425999E-2</c:v>
                </c:pt>
                <c:pt idx="11520">
                  <c:v>3.1752157390241197E-2</c:v>
                </c:pt>
                <c:pt idx="11521">
                  <c:v>4.6447946100940801E-2</c:v>
                </c:pt>
                <c:pt idx="11522">
                  <c:v>7.8603837468201807E-2</c:v>
                </c:pt>
                <c:pt idx="11523">
                  <c:v>8.0947561922087602E-2</c:v>
                </c:pt>
                <c:pt idx="11524">
                  <c:v>2.75561508010706E-2</c:v>
                </c:pt>
                <c:pt idx="11525">
                  <c:v>4.6209114387764302E-2</c:v>
                </c:pt>
                <c:pt idx="11526">
                  <c:v>6.3536181484744103E-2</c:v>
                </c:pt>
                <c:pt idx="11527">
                  <c:v>7.5542459665668193E-2</c:v>
                </c:pt>
                <c:pt idx="11528">
                  <c:v>3.8862704819338803E-2</c:v>
                </c:pt>
                <c:pt idx="11529">
                  <c:v>6.3536181484744297E-2</c:v>
                </c:pt>
                <c:pt idx="11530">
                  <c:v>6.3536181484744103E-2</c:v>
                </c:pt>
                <c:pt idx="11531">
                  <c:v>7.5542459665668193E-2</c:v>
                </c:pt>
                <c:pt idx="11532">
                  <c:v>3.8862704819338803E-2</c:v>
                </c:pt>
                <c:pt idx="11533">
                  <c:v>6.3536181484744297E-2</c:v>
                </c:pt>
                <c:pt idx="11534">
                  <c:v>5.1513513646782298E-2</c:v>
                </c:pt>
                <c:pt idx="11535">
                  <c:v>6.9305481100895502E-2</c:v>
                </c:pt>
                <c:pt idx="11536">
                  <c:v>4.65667814623009E-2</c:v>
                </c:pt>
                <c:pt idx="11537">
                  <c:v>8.7733818684324796E-2</c:v>
                </c:pt>
                <c:pt idx="11538">
                  <c:v>6.3469331908297705E-2</c:v>
                </c:pt>
                <c:pt idx="11539">
                  <c:v>7.12329559911348E-2</c:v>
                </c:pt>
                <c:pt idx="11540">
                  <c:v>7.12329559911348E-2</c:v>
                </c:pt>
                <c:pt idx="11541">
                  <c:v>6.4254320806083495E-2</c:v>
                </c:pt>
                <c:pt idx="11542">
                  <c:v>-3.4567066311601501E-3</c:v>
                </c:pt>
                <c:pt idx="11543">
                  <c:v>4.4618520437126899E-2</c:v>
                </c:pt>
                <c:pt idx="11544">
                  <c:v>1.2965681358889199E-2</c:v>
                </c:pt>
                <c:pt idx="11545">
                  <c:v>-1.19502497198409E-3</c:v>
                </c:pt>
                <c:pt idx="11546">
                  <c:v>-8.6244889656603707E-3</c:v>
                </c:pt>
                <c:pt idx="11547">
                  <c:v>-6.2190231014389499E-3</c:v>
                </c:pt>
                <c:pt idx="11548">
                  <c:v>-4.3560921718546197E-3</c:v>
                </c:pt>
                <c:pt idx="11549">
                  <c:v>-1.0861196882804699E-2</c:v>
                </c:pt>
                <c:pt idx="11550">
                  <c:v>5.9365653457135103E-3</c:v>
                </c:pt>
                <c:pt idx="11551">
                  <c:v>6.6458753485352197E-3</c:v>
                </c:pt>
                <c:pt idx="11552">
                  <c:v>1.04117620948767E-2</c:v>
                </c:pt>
                <c:pt idx="11553">
                  <c:v>1.61381651264631E-2</c:v>
                </c:pt>
                <c:pt idx="11554">
                  <c:v>-1.8245695056697799E-2</c:v>
                </c:pt>
                <c:pt idx="11555">
                  <c:v>7.8847274077187193E-3</c:v>
                </c:pt>
                <c:pt idx="11556">
                  <c:v>3.2825912774003499E-2</c:v>
                </c:pt>
                <c:pt idx="11557">
                  <c:v>1.5803868525891201E-2</c:v>
                </c:pt>
                <c:pt idx="11558">
                  <c:v>3.7863820509911501E-2</c:v>
                </c:pt>
                <c:pt idx="11559">
                  <c:v>6.4392044300338701E-3</c:v>
                </c:pt>
                <c:pt idx="11560">
                  <c:v>-9.4781806944428393E-3</c:v>
                </c:pt>
                <c:pt idx="11561">
                  <c:v>2.2688468391579699E-2</c:v>
                </c:pt>
                <c:pt idx="11562">
                  <c:v>-2.1593924240443899E-3</c:v>
                </c:pt>
                <c:pt idx="11563">
                  <c:v>-4.3384949863347604E-3</c:v>
                </c:pt>
                <c:pt idx="11564">
                  <c:v>1.4877494150690101E-2</c:v>
                </c:pt>
                <c:pt idx="11565">
                  <c:v>3.1568481847275001E-3</c:v>
                </c:pt>
                <c:pt idx="11566">
                  <c:v>3.1568481847275001E-3</c:v>
                </c:pt>
                <c:pt idx="11567">
                  <c:v>1.2646984567702101E-2</c:v>
                </c:pt>
                <c:pt idx="11568">
                  <c:v>1.8610425689563299E-2</c:v>
                </c:pt>
                <c:pt idx="11569">
                  <c:v>1.6658472683728401E-2</c:v>
                </c:pt>
                <c:pt idx="11570">
                  <c:v>3.1143594481880699E-2</c:v>
                </c:pt>
                <c:pt idx="11571">
                  <c:v>4.28229553023418E-2</c:v>
                </c:pt>
                <c:pt idx="11572">
                  <c:v>4.4470776488454801E-2</c:v>
                </c:pt>
                <c:pt idx="11573">
                  <c:v>5.1603308427629502E-2</c:v>
                </c:pt>
                <c:pt idx="11574">
                  <c:v>4.3532742240705399E-2</c:v>
                </c:pt>
                <c:pt idx="11575">
                  <c:v>2.2611506749158999E-2</c:v>
                </c:pt>
                <c:pt idx="11576">
                  <c:v>8.8629052487201303E-3</c:v>
                </c:pt>
                <c:pt idx="11577">
                  <c:v>-4.4375131953453498E-3</c:v>
                </c:pt>
                <c:pt idx="11578">
                  <c:v>-3.2704427148235698E-3</c:v>
                </c:pt>
                <c:pt idx="11579">
                  <c:v>-2.3736717319421299E-2</c:v>
                </c:pt>
                <c:pt idx="11580">
                  <c:v>-3.0319905461785701E-2</c:v>
                </c:pt>
                <c:pt idx="11581">
                  <c:v>2.7342333197480601E-2</c:v>
                </c:pt>
                <c:pt idx="11582">
                  <c:v>3.44847650657365E-3</c:v>
                </c:pt>
                <c:pt idx="11583">
                  <c:v>-2.1551291084279198E-2</c:v>
                </c:pt>
                <c:pt idx="11584">
                  <c:v>-4.5086789424951798E-2</c:v>
                </c:pt>
                <c:pt idx="11585">
                  <c:v>-4.5086789424951798E-2</c:v>
                </c:pt>
                <c:pt idx="11586">
                  <c:v>-7.1296920091714802E-2</c:v>
                </c:pt>
                <c:pt idx="11587">
                  <c:v>-8.7217564057234506E-2</c:v>
                </c:pt>
                <c:pt idx="11588">
                  <c:v>-7.2974126907322495E-2</c:v>
                </c:pt>
                <c:pt idx="11589">
                  <c:v>-8.5093344626561804E-2</c:v>
                </c:pt>
                <c:pt idx="11590">
                  <c:v>-5.5421417698869602E-2</c:v>
                </c:pt>
                <c:pt idx="11591">
                  <c:v>-8.6972626702873798E-2</c:v>
                </c:pt>
                <c:pt idx="11592">
                  <c:v>-9.7441484387043004E-2</c:v>
                </c:pt>
                <c:pt idx="11593">
                  <c:v>-6.9442934911054494E-2</c:v>
                </c:pt>
                <c:pt idx="11594">
                  <c:v>-0.104925525800582</c:v>
                </c:pt>
                <c:pt idx="11595">
                  <c:v>-6.0970671972332101E-2</c:v>
                </c:pt>
                <c:pt idx="11596">
                  <c:v>-0.15981639880851101</c:v>
                </c:pt>
                <c:pt idx="11597">
                  <c:v>-0.15478434099792901</c:v>
                </c:pt>
                <c:pt idx="11598">
                  <c:v>-0.153865849147754</c:v>
                </c:pt>
                <c:pt idx="11599">
                  <c:v>-6.7825377469119499E-2</c:v>
                </c:pt>
                <c:pt idx="11600">
                  <c:v>-0.15895613561434299</c:v>
                </c:pt>
                <c:pt idx="11601">
                  <c:v>-8.0863840892100303E-2</c:v>
                </c:pt>
                <c:pt idx="11602">
                  <c:v>-8.0863840892100303E-2</c:v>
                </c:pt>
                <c:pt idx="11603">
                  <c:v>-0.11076231213481801</c:v>
                </c:pt>
                <c:pt idx="11604">
                  <c:v>-7.7979328981170298E-2</c:v>
                </c:pt>
                <c:pt idx="11605">
                  <c:v>-5.9846405333799202E-2</c:v>
                </c:pt>
                <c:pt idx="11606">
                  <c:v>-5.1490217334151801E-2</c:v>
                </c:pt>
                <c:pt idx="11607">
                  <c:v>-1.79373023719979E-2</c:v>
                </c:pt>
                <c:pt idx="11608">
                  <c:v>-7.1269063277477002E-3</c:v>
                </c:pt>
                <c:pt idx="11609">
                  <c:v>-1.1997671853034301E-2</c:v>
                </c:pt>
                <c:pt idx="11610">
                  <c:v>-4.1705874335743902E-2</c:v>
                </c:pt>
                <c:pt idx="11611">
                  <c:v>-6.9164355449819803E-2</c:v>
                </c:pt>
                <c:pt idx="11612">
                  <c:v>-7.2938512989709103E-2</c:v>
                </c:pt>
                <c:pt idx="11613">
                  <c:v>-5.5233548679272701E-2</c:v>
                </c:pt>
                <c:pt idx="11614">
                  <c:v>-7.2186945097095306E-2</c:v>
                </c:pt>
                <c:pt idx="11615">
                  <c:v>-5.5014223262483501E-2</c:v>
                </c:pt>
                <c:pt idx="11616">
                  <c:v>-4.4451856285031503E-2</c:v>
                </c:pt>
                <c:pt idx="11617">
                  <c:v>-3.6913266362616298E-2</c:v>
                </c:pt>
                <c:pt idx="11618">
                  <c:v>-3.2855614084215702E-2</c:v>
                </c:pt>
                <c:pt idx="11619">
                  <c:v>6.0311347579857497E-2</c:v>
                </c:pt>
                <c:pt idx="11620">
                  <c:v>6.0311347579857497E-2</c:v>
                </c:pt>
                <c:pt idx="11621">
                  <c:v>2.7785938582787401E-2</c:v>
                </c:pt>
                <c:pt idx="11622">
                  <c:v>-3.6467256502107803E-2</c:v>
                </c:pt>
                <c:pt idx="11623">
                  <c:v>-4.2492400716244098E-2</c:v>
                </c:pt>
                <c:pt idx="11624" formatCode="0.00E+00">
                  <c:v>-5.8857269532652801E-4</c:v>
                </c:pt>
                <c:pt idx="11625">
                  <c:v>4.2035288059194499E-3</c:v>
                </c:pt>
                <c:pt idx="11626" formatCode="0.00E+00">
                  <c:v>-3.8791994785586502E-2</c:v>
                </c:pt>
                <c:pt idx="11627">
                  <c:v>-1.78503614522274E-2</c:v>
                </c:pt>
                <c:pt idx="11628">
                  <c:v>-2.4024692080373899E-2</c:v>
                </c:pt>
                <c:pt idx="11629">
                  <c:v>-2.0766299214934399E-2</c:v>
                </c:pt>
                <c:pt idx="11630">
                  <c:v>-1.96944577903954E-2</c:v>
                </c:pt>
                <c:pt idx="11631">
                  <c:v>-2.0568436374803298E-2</c:v>
                </c:pt>
                <c:pt idx="11632">
                  <c:v>-3.2710356455490697E-2</c:v>
                </c:pt>
                <c:pt idx="11633">
                  <c:v>-4.1004503175150697E-2</c:v>
                </c:pt>
                <c:pt idx="11634">
                  <c:v>-8.5625122040962495E-2</c:v>
                </c:pt>
                <c:pt idx="11635">
                  <c:v>1.3094793636057899E-2</c:v>
                </c:pt>
                <c:pt idx="11636">
                  <c:v>-1.3646742290528801E-2</c:v>
                </c:pt>
                <c:pt idx="11637">
                  <c:v>2.7764534459164599E-2</c:v>
                </c:pt>
                <c:pt idx="11638">
                  <c:v>3.66116879886111E-2</c:v>
                </c:pt>
                <c:pt idx="11639">
                  <c:v>-1.8176912192727698E-2</c:v>
                </c:pt>
                <c:pt idx="11640">
                  <c:v>5.72923040300332E-2</c:v>
                </c:pt>
                <c:pt idx="11641">
                  <c:v>6.3394619973496699E-2</c:v>
                </c:pt>
                <c:pt idx="11642">
                  <c:v>2.6769821014024999E-2</c:v>
                </c:pt>
                <c:pt idx="11643">
                  <c:v>1.13587733148239E-2</c:v>
                </c:pt>
                <c:pt idx="11644">
                  <c:v>-3.9735951849117303E-2</c:v>
                </c:pt>
                <c:pt idx="11645">
                  <c:v>-6.9727673769071005E-2</c:v>
                </c:pt>
                <c:pt idx="11646">
                  <c:v>-2.28609288480019E-2</c:v>
                </c:pt>
                <c:pt idx="11647">
                  <c:v>-1.7063039027453299E-2</c:v>
                </c:pt>
                <c:pt idx="11648">
                  <c:v>-3.6315961209503998E-2</c:v>
                </c:pt>
                <c:pt idx="11649">
                  <c:v>-2.8969797553492101E-2</c:v>
                </c:pt>
                <c:pt idx="11650">
                  <c:v>1.9341167841995899E-2</c:v>
                </c:pt>
                <c:pt idx="11651">
                  <c:v>1.38496995140728E-2</c:v>
                </c:pt>
                <c:pt idx="11652">
                  <c:v>2.3002799237164601E-2</c:v>
                </c:pt>
                <c:pt idx="11653">
                  <c:v>-1.12942957847719E-2</c:v>
                </c:pt>
                <c:pt idx="11654">
                  <c:v>-1.9619507502538699E-2</c:v>
                </c:pt>
                <c:pt idx="11655">
                  <c:v>2.9834990556410802E-2</c:v>
                </c:pt>
                <c:pt idx="11656">
                  <c:v>4.9830429938684199E-3</c:v>
                </c:pt>
                <c:pt idx="11657">
                  <c:v>5.4847918071772001E-2</c:v>
                </c:pt>
                <c:pt idx="11658">
                  <c:v>6.8793073949947103E-2</c:v>
                </c:pt>
                <c:pt idx="11659">
                  <c:v>0.107276815372741</c:v>
                </c:pt>
                <c:pt idx="11660">
                  <c:v>0.109978585549902</c:v>
                </c:pt>
                <c:pt idx="11661">
                  <c:v>0.104923967031055</c:v>
                </c:pt>
                <c:pt idx="11662">
                  <c:v>9.3982081277559804E-2</c:v>
                </c:pt>
                <c:pt idx="11663">
                  <c:v>-0.131573891295796</c:v>
                </c:pt>
                <c:pt idx="11664">
                  <c:v>1.3290002565709599E-2</c:v>
                </c:pt>
                <c:pt idx="11665">
                  <c:v>3.4409715426169697E-2</c:v>
                </c:pt>
                <c:pt idx="11666">
                  <c:v>-2.08420323691038E-3</c:v>
                </c:pt>
                <c:pt idx="11667">
                  <c:v>1.96675541362114E-2</c:v>
                </c:pt>
                <c:pt idx="11668">
                  <c:v>-1.1747426201993399E-2</c:v>
                </c:pt>
                <c:pt idx="11669">
                  <c:v>3.2164822069600398E-2</c:v>
                </c:pt>
                <c:pt idx="11670">
                  <c:v>3.3189787337367403E-2</c:v>
                </c:pt>
                <c:pt idx="11671">
                  <c:v>4.9083722388268899E-2</c:v>
                </c:pt>
                <c:pt idx="11672">
                  <c:v>6.5126404375038305E-2</c:v>
                </c:pt>
                <c:pt idx="11673">
                  <c:v>6.6178571686599005E-2</c:v>
                </c:pt>
                <c:pt idx="11674">
                  <c:v>6.7363926959977505E-2</c:v>
                </c:pt>
                <c:pt idx="11675">
                  <c:v>5.2085946420008702E-2</c:v>
                </c:pt>
                <c:pt idx="11676">
                  <c:v>3.9053672996667899E-2</c:v>
                </c:pt>
                <c:pt idx="11677">
                  <c:v>4.2938797823311302E-2</c:v>
                </c:pt>
                <c:pt idx="11678">
                  <c:v>3.5279518236807701E-2</c:v>
                </c:pt>
                <c:pt idx="11679">
                  <c:v>4.3087083848709603E-3</c:v>
                </c:pt>
                <c:pt idx="11680">
                  <c:v>6.45039179644313E-3</c:v>
                </c:pt>
                <c:pt idx="11681">
                  <c:v>3.8910326873105902E-2</c:v>
                </c:pt>
                <c:pt idx="11682">
                  <c:v>4.0941769398927103E-2</c:v>
                </c:pt>
                <c:pt idx="11683">
                  <c:v>1.93613226372941E-2</c:v>
                </c:pt>
                <c:pt idx="11684">
                  <c:v>5.3890965770145398E-2</c:v>
                </c:pt>
                <c:pt idx="11685">
                  <c:v>2.9325161839260001E-2</c:v>
                </c:pt>
                <c:pt idx="11686">
                  <c:v>0</c:v>
                </c:pt>
                <c:pt idx="11687">
                  <c:v>-3.4519533950576997E-2</c:v>
                </c:pt>
                <c:pt idx="11688">
                  <c:v>3.1382860636688603E-2</c:v>
                </c:pt>
                <c:pt idx="11689">
                  <c:v>2.4602805810474498E-2</c:v>
                </c:pt>
                <c:pt idx="11690">
                  <c:v>2.5400737295040401E-2</c:v>
                </c:pt>
                <c:pt idx="11691">
                  <c:v>4.5937830151370401E-2</c:v>
                </c:pt>
                <c:pt idx="11692">
                  <c:v>2.16474364299921E-2</c:v>
                </c:pt>
                <c:pt idx="11693">
                  <c:v>-2.12643209960112E-2</c:v>
                </c:pt>
                <c:pt idx="11694">
                  <c:v>-2.03989177596921E-2</c:v>
                </c:pt>
                <c:pt idx="11695">
                  <c:v>-1.5765984838306699E-2</c:v>
                </c:pt>
                <c:pt idx="11696">
                  <c:v>-1.2695347496634399E-2</c:v>
                </c:pt>
                <c:pt idx="11697">
                  <c:v>-3.8336521993390403E-2</c:v>
                </c:pt>
                <c:pt idx="11698">
                  <c:v>-1.28851601509378E-2</c:v>
                </c:pt>
                <c:pt idx="11699">
                  <c:v>-1.0175805595460601E-2</c:v>
                </c:pt>
                <c:pt idx="11700" formatCode="0.00E+00">
                  <c:v>7.0636913734434205E-5</c:v>
                </c:pt>
                <c:pt idx="11701">
                  <c:v>4.3366684893180098E-3</c:v>
                </c:pt>
                <c:pt idx="11702" formatCode="0.00E+00">
                  <c:v>2.29481516317908E-2</c:v>
                </c:pt>
                <c:pt idx="11703">
                  <c:v>-1.5980755228293099E-2</c:v>
                </c:pt>
                <c:pt idx="11704">
                  <c:v>2.51221149185278E-2</c:v>
                </c:pt>
                <c:pt idx="11705">
                  <c:v>9.6836690780102101E-3</c:v>
                </c:pt>
                <c:pt idx="11706">
                  <c:v>4.4565359997756598E-2</c:v>
                </c:pt>
                <c:pt idx="11707">
                  <c:v>2.4267452958579499E-2</c:v>
                </c:pt>
                <c:pt idx="11708">
                  <c:v>2.3232756229525298E-2</c:v>
                </c:pt>
                <c:pt idx="11709">
                  <c:v>-3.9489559093857096E-3</c:v>
                </c:pt>
                <c:pt idx="11710">
                  <c:v>3.0054058878768702E-2</c:v>
                </c:pt>
                <c:pt idx="11711">
                  <c:v>-1.92436587093802E-3</c:v>
                </c:pt>
                <c:pt idx="11712">
                  <c:v>6.78377976304989E-3</c:v>
                </c:pt>
                <c:pt idx="11713">
                  <c:v>1.4894783511429899E-3</c:v>
                </c:pt>
                <c:pt idx="11714">
                  <c:v>7.9331442782194506E-2</c:v>
                </c:pt>
                <c:pt idx="11715" formatCode="0.00E+00">
                  <c:v>-1.4911090126590299E-4</c:v>
                </c:pt>
                <c:pt idx="11716">
                  <c:v>-7.6108552541649804E-2</c:v>
                </c:pt>
                <c:pt idx="11717" formatCode="0.00E+00">
                  <c:v>-3.10163484994814E-2</c:v>
                </c:pt>
                <c:pt idx="11718">
                  <c:v>-6.5330329171718202E-2</c:v>
                </c:pt>
                <c:pt idx="11719">
                  <c:v>-5.0843395572746503E-2</c:v>
                </c:pt>
                <c:pt idx="11720">
                  <c:v>-6.5380973292203701E-2</c:v>
                </c:pt>
                <c:pt idx="11721">
                  <c:v>-2.8173308355940702E-2</c:v>
                </c:pt>
                <c:pt idx="11722">
                  <c:v>-1.13484243721606E-2</c:v>
                </c:pt>
                <c:pt idx="11723">
                  <c:v>6.2302292365794499E-3</c:v>
                </c:pt>
                <c:pt idx="11724">
                  <c:v>-1.4593045512606999E-2</c:v>
                </c:pt>
                <c:pt idx="11725">
                  <c:v>-1.3891513467504101E-2</c:v>
                </c:pt>
                <c:pt idx="11726">
                  <c:v>-6.2053419168772699E-3</c:v>
                </c:pt>
                <c:pt idx="11727" formatCode="0.00E+00">
                  <c:v>6.23021878586982E-4</c:v>
                </c:pt>
                <c:pt idx="11728">
                  <c:v>4.29562115733561E-2</c:v>
                </c:pt>
                <c:pt idx="11729" formatCode="0.00E+00">
                  <c:v>4.2480405736723598E-2</c:v>
                </c:pt>
                <c:pt idx="11730">
                  <c:v>4.77822051541247E-2</c:v>
                </c:pt>
                <c:pt idx="11731">
                  <c:v>6.6853718913766097E-2</c:v>
                </c:pt>
                <c:pt idx="11732">
                  <c:v>6.5635070592148195E-2</c:v>
                </c:pt>
                <c:pt idx="11733">
                  <c:v>8.7996963157855795E-2</c:v>
                </c:pt>
                <c:pt idx="11734">
                  <c:v>5.2476694191459797E-2</c:v>
                </c:pt>
                <c:pt idx="11735">
                  <c:v>9.3284019114303798E-2</c:v>
                </c:pt>
                <c:pt idx="11736">
                  <c:v>7.4454715977908301E-2</c:v>
                </c:pt>
                <c:pt idx="11737">
                  <c:v>7.9797240094228797E-2</c:v>
                </c:pt>
                <c:pt idx="11738">
                  <c:v>7.2250846132956195E-2</c:v>
                </c:pt>
                <c:pt idx="11739">
                  <c:v>8.2541157618299194E-2</c:v>
                </c:pt>
                <c:pt idx="11740">
                  <c:v>6.1187779751824101E-2</c:v>
                </c:pt>
                <c:pt idx="11741">
                  <c:v>8.1825727086163494E-2</c:v>
                </c:pt>
                <c:pt idx="11742">
                  <c:v>5.1445111722813797E-2</c:v>
                </c:pt>
                <c:pt idx="11743">
                  <c:v>3.7727312865576797E-2</c:v>
                </c:pt>
                <c:pt idx="11744">
                  <c:v>1.65472052201662E-2</c:v>
                </c:pt>
                <c:pt idx="11745">
                  <c:v>2.07294780911737E-2</c:v>
                </c:pt>
                <c:pt idx="11746">
                  <c:v>2.07294780911737E-2</c:v>
                </c:pt>
                <c:pt idx="11747">
                  <c:v>2.07294780911737E-2</c:v>
                </c:pt>
                <c:pt idx="11748">
                  <c:v>1.66830204489858E-2</c:v>
                </c:pt>
                <c:pt idx="11749">
                  <c:v>0.135422964522254</c:v>
                </c:pt>
                <c:pt idx="11750">
                  <c:v>0.10255614769198899</c:v>
                </c:pt>
                <c:pt idx="11751">
                  <c:v>0.11689821609449599</c:v>
                </c:pt>
                <c:pt idx="11752">
                  <c:v>8.0748271936392502E-2</c:v>
                </c:pt>
                <c:pt idx="11753">
                  <c:v>8.8581560262317893E-2</c:v>
                </c:pt>
                <c:pt idx="11754">
                  <c:v>4.5243227257225099E-2</c:v>
                </c:pt>
                <c:pt idx="11755">
                  <c:v>6.8923395137506699E-2</c:v>
                </c:pt>
                <c:pt idx="11756">
                  <c:v>6.7008322378581495E-2</c:v>
                </c:pt>
                <c:pt idx="11757">
                  <c:v>5.7874987470868798E-2</c:v>
                </c:pt>
                <c:pt idx="11758">
                  <c:v>4.76885856680258E-2</c:v>
                </c:pt>
                <c:pt idx="11759">
                  <c:v>9.5484163369150707E-2</c:v>
                </c:pt>
                <c:pt idx="11760">
                  <c:v>0.10173816585098699</c:v>
                </c:pt>
                <c:pt idx="11761">
                  <c:v>0.13294135481536301</c:v>
                </c:pt>
                <c:pt idx="11762">
                  <c:v>0.136578598559086</c:v>
                </c:pt>
                <c:pt idx="11763">
                  <c:v>0.14969692086640399</c:v>
                </c:pt>
                <c:pt idx="11764">
                  <c:v>0.15177283393430399</c:v>
                </c:pt>
                <c:pt idx="11765">
                  <c:v>0.173726524708123</c:v>
                </c:pt>
                <c:pt idx="11766">
                  <c:v>0.16816814047826001</c:v>
                </c:pt>
                <c:pt idx="11767">
                  <c:v>0.18724915269492801</c:v>
                </c:pt>
                <c:pt idx="11768">
                  <c:v>0.14610761336078401</c:v>
                </c:pt>
                <c:pt idx="11769">
                  <c:v>0.14404897929871299</c:v>
                </c:pt>
                <c:pt idx="11770">
                  <c:v>-2.0122322446038902E-3</c:v>
                </c:pt>
                <c:pt idx="11771">
                  <c:v>-3.3725233423739898E-2</c:v>
                </c:pt>
                <c:pt idx="11772">
                  <c:v>2.00355273514079E-2</c:v>
                </c:pt>
                <c:pt idx="11773">
                  <c:v>-3.3197876950337303E-2</c:v>
                </c:pt>
                <c:pt idx="11774">
                  <c:v>-3.8928458986936497E-2</c:v>
                </c:pt>
                <c:pt idx="11775">
                  <c:v>-1.6676136552535099E-2</c:v>
                </c:pt>
                <c:pt idx="11776">
                  <c:v>-1.6588698076783301E-2</c:v>
                </c:pt>
                <c:pt idx="11777">
                  <c:v>-1.9807270233150799E-2</c:v>
                </c:pt>
                <c:pt idx="11778">
                  <c:v>-3.2687405845239097E-2</c:v>
                </c:pt>
                <c:pt idx="11779">
                  <c:v>-2.9398753674859002E-2</c:v>
                </c:pt>
                <c:pt idx="11780">
                  <c:v>-3.7353309187086098E-2</c:v>
                </c:pt>
                <c:pt idx="11781">
                  <c:v>-3.3597143955273502E-2</c:v>
                </c:pt>
                <c:pt idx="11782">
                  <c:v>-3.7353309187086098E-2</c:v>
                </c:pt>
                <c:pt idx="11783">
                  <c:v>-4.4325991220554598E-2</c:v>
                </c:pt>
                <c:pt idx="11784">
                  <c:v>-3.5333839866095999E-2</c:v>
                </c:pt>
                <c:pt idx="11785">
                  <c:v>-7.8930961082654696E-2</c:v>
                </c:pt>
                <c:pt idx="11786">
                  <c:v>-1.75447621223161E-2</c:v>
                </c:pt>
                <c:pt idx="11787">
                  <c:v>-6.4896975189183597E-3</c:v>
                </c:pt>
                <c:pt idx="11788">
                  <c:v>5.3793769651511801E-2</c:v>
                </c:pt>
                <c:pt idx="11789">
                  <c:v>3.5942649823198697E-2</c:v>
                </c:pt>
                <c:pt idx="11790">
                  <c:v>1.50134672960953E-2</c:v>
                </c:pt>
                <c:pt idx="11791">
                  <c:v>-1.0247624243423001E-2</c:v>
                </c:pt>
                <c:pt idx="11792">
                  <c:v>-1.80462847863915E-2</c:v>
                </c:pt>
                <c:pt idx="11793">
                  <c:v>-9.1027596998318697E-3</c:v>
                </c:pt>
                <c:pt idx="11794">
                  <c:v>-2.3549830825393401E-3</c:v>
                </c:pt>
                <c:pt idx="11795">
                  <c:v>3.73769103414269E-2</c:v>
                </c:pt>
                <c:pt idx="11796">
                  <c:v>4.5691314133318103E-2</c:v>
                </c:pt>
                <c:pt idx="11797">
                  <c:v>2.1858714274924002E-2</c:v>
                </c:pt>
                <c:pt idx="11798">
                  <c:v>3.9032510982295897E-2</c:v>
                </c:pt>
                <c:pt idx="11799">
                  <c:v>7.4192306763584695E-2</c:v>
                </c:pt>
                <c:pt idx="11800">
                  <c:v>4.2533497788711197E-2</c:v>
                </c:pt>
                <c:pt idx="11801">
                  <c:v>1.73532943558996E-2</c:v>
                </c:pt>
                <c:pt idx="11802">
                  <c:v>3.4749712780726097E-2</c:v>
                </c:pt>
                <c:pt idx="11803">
                  <c:v>7.8674078074169901E-2</c:v>
                </c:pt>
                <c:pt idx="11804">
                  <c:v>0.12417303643673</c:v>
                </c:pt>
                <c:pt idx="11805">
                  <c:v>6.92296553645603E-2</c:v>
                </c:pt>
                <c:pt idx="11806">
                  <c:v>8.9047132106436305E-2</c:v>
                </c:pt>
                <c:pt idx="11807">
                  <c:v>-8.4855270851404898E-3</c:v>
                </c:pt>
                <c:pt idx="11808" formatCode="0.00E+00">
                  <c:v>-8.49963826985655E-4</c:v>
                </c:pt>
                <c:pt idx="11809">
                  <c:v>-3.7631263686259402E-2</c:v>
                </c:pt>
                <c:pt idx="11810" formatCode="0.00E+00">
                  <c:v>-2.12522026045713E-3</c:v>
                </c:pt>
                <c:pt idx="11811">
                  <c:v>-5.3942948063118598E-2</c:v>
                </c:pt>
                <c:pt idx="11812">
                  <c:v>-4.1493840331923999E-2</c:v>
                </c:pt>
                <c:pt idx="11813">
                  <c:v>-7.7971491951868505E-2</c:v>
                </c:pt>
                <c:pt idx="11814">
                  <c:v>-2.7558049232627699E-2</c:v>
                </c:pt>
                <c:pt idx="11815">
                  <c:v>-3.4339979344267101E-2</c:v>
                </c:pt>
                <c:pt idx="11816">
                  <c:v>-2.8537850925356399E-2</c:v>
                </c:pt>
                <c:pt idx="11817">
                  <c:v>-3.6203759534771701E-2</c:v>
                </c:pt>
                <c:pt idx="11818">
                  <c:v>-7.1209200666650402E-2</c:v>
                </c:pt>
                <c:pt idx="11819">
                  <c:v>-6.4840919386368295E-2</c:v>
                </c:pt>
                <c:pt idx="11820">
                  <c:v>-5.1815191023891503E-2</c:v>
                </c:pt>
                <c:pt idx="11821">
                  <c:v>-8.1000654017156795E-2</c:v>
                </c:pt>
                <c:pt idx="11822">
                  <c:v>-5.1815191023891503E-2</c:v>
                </c:pt>
                <c:pt idx="11823">
                  <c:v>-5.7806506645230203E-2</c:v>
                </c:pt>
                <c:pt idx="11824">
                  <c:v>-4.8331217003243498E-3</c:v>
                </c:pt>
                <c:pt idx="11825">
                  <c:v>-1.7296132742336202E-2</c:v>
                </c:pt>
                <c:pt idx="11826">
                  <c:v>-3.6661566854965903E-2</c:v>
                </c:pt>
                <c:pt idx="11827">
                  <c:v>-3.6661566854965903E-2</c:v>
                </c:pt>
                <c:pt idx="11828">
                  <c:v>-3.9799476221342202E-2</c:v>
                </c:pt>
                <c:pt idx="11829">
                  <c:v>-6.0442746650094699E-2</c:v>
                </c:pt>
                <c:pt idx="11830">
                  <c:v>-7.9440640776613697E-2</c:v>
                </c:pt>
                <c:pt idx="11831">
                  <c:v>-9.8032855467880806E-2</c:v>
                </c:pt>
                <c:pt idx="11832">
                  <c:v>-1.8479743805231499E-2</c:v>
                </c:pt>
                <c:pt idx="11833">
                  <c:v>-6.3154824185291003E-2</c:v>
                </c:pt>
                <c:pt idx="11834">
                  <c:v>-6.9533645741264499E-2</c:v>
                </c:pt>
                <c:pt idx="11835">
                  <c:v>-0.109929499512801</c:v>
                </c:pt>
                <c:pt idx="11836">
                  <c:v>-1.3082270668677501E-2</c:v>
                </c:pt>
                <c:pt idx="11837">
                  <c:v>-1.9219625184373201E-2</c:v>
                </c:pt>
                <c:pt idx="11838">
                  <c:v>5.1815617970925001E-2</c:v>
                </c:pt>
                <c:pt idx="11839">
                  <c:v>-2.15118951021608E-2</c:v>
                </c:pt>
                <c:pt idx="11840">
                  <c:v>-1.32102159762002E-2</c:v>
                </c:pt>
                <c:pt idx="11841">
                  <c:v>-4.38444954421868E-3</c:v>
                </c:pt>
                <c:pt idx="11842">
                  <c:v>-6.1939959279966299E-3</c:v>
                </c:pt>
                <c:pt idx="11843">
                  <c:v>1.7151512979519199E-2</c:v>
                </c:pt>
                <c:pt idx="11844">
                  <c:v>-7.3493048039601199E-3</c:v>
                </c:pt>
                <c:pt idx="11845">
                  <c:v>6.2950762309738201E-2</c:v>
                </c:pt>
                <c:pt idx="11846">
                  <c:v>2.78683022123953E-2</c:v>
                </c:pt>
                <c:pt idx="11847">
                  <c:v>4.2560094277973498E-2</c:v>
                </c:pt>
                <c:pt idx="11848">
                  <c:v>3.7950276041109399E-2</c:v>
                </c:pt>
                <c:pt idx="11849">
                  <c:v>2.7726926628879899E-2</c:v>
                </c:pt>
                <c:pt idx="11850">
                  <c:v>0.103469308866614</c:v>
                </c:pt>
                <c:pt idx="11851">
                  <c:v>3.5070763881834298E-2</c:v>
                </c:pt>
                <c:pt idx="11852">
                  <c:v>3.1614499397615001E-2</c:v>
                </c:pt>
                <c:pt idx="11853">
                  <c:v>4.4681774319605003E-2</c:v>
                </c:pt>
                <c:pt idx="11854">
                  <c:v>8.6035431772369206E-2</c:v>
                </c:pt>
                <c:pt idx="11855">
                  <c:v>8.8608162142438801E-2</c:v>
                </c:pt>
                <c:pt idx="11856">
                  <c:v>7.6456075786654795E-2</c:v>
                </c:pt>
                <c:pt idx="11857">
                  <c:v>2.2358832409568201E-2</c:v>
                </c:pt>
                <c:pt idx="11858">
                  <c:v>5.6351461646613601E-2</c:v>
                </c:pt>
                <c:pt idx="11859">
                  <c:v>4.7115352579600797E-2</c:v>
                </c:pt>
                <c:pt idx="11860">
                  <c:v>0.11104819499664199</c:v>
                </c:pt>
                <c:pt idx="11861">
                  <c:v>6.3265349186828898E-2</c:v>
                </c:pt>
                <c:pt idx="11862">
                  <c:v>9.1396964466955194E-2</c:v>
                </c:pt>
                <c:pt idx="11863">
                  <c:v>8.7377703817015595E-2</c:v>
                </c:pt>
                <c:pt idx="11864">
                  <c:v>8.2617879374587005E-2</c:v>
                </c:pt>
                <c:pt idx="11865">
                  <c:v>6.0884782660983697E-2</c:v>
                </c:pt>
                <c:pt idx="11866">
                  <c:v>0.100635014660282</c:v>
                </c:pt>
                <c:pt idx="11867">
                  <c:v>6.08505774061451E-2</c:v>
                </c:pt>
                <c:pt idx="11868">
                  <c:v>5.9785345931183398E-2</c:v>
                </c:pt>
                <c:pt idx="11869">
                  <c:v>3.87649619506025E-2</c:v>
                </c:pt>
                <c:pt idx="11870" formatCode="0.00E+00">
                  <c:v>1.6915485857160701E-4</c:v>
                </c:pt>
                <c:pt idx="11871" formatCode="0.00E+00">
                  <c:v>1.6915485857160701E-4</c:v>
                </c:pt>
                <c:pt idx="11872" formatCode="0.00E+00">
                  <c:v>5.39722176960424E-2</c:v>
                </c:pt>
                <c:pt idx="11873" formatCode="0.00E+00">
                  <c:v>3.8127701055094602E-2</c:v>
                </c:pt>
                <c:pt idx="11874">
                  <c:v>1.3802729465792E-2</c:v>
                </c:pt>
                <c:pt idx="11875">
                  <c:v>3.1033355589057999E-2</c:v>
                </c:pt>
                <c:pt idx="11876">
                  <c:v>8.5709710248134993E-2</c:v>
                </c:pt>
                <c:pt idx="11877">
                  <c:v>7.5194731189610398E-2</c:v>
                </c:pt>
                <c:pt idx="11878">
                  <c:v>6.4336171514925503E-2</c:v>
                </c:pt>
                <c:pt idx="11879">
                  <c:v>6.6194293850873206E-2</c:v>
                </c:pt>
                <c:pt idx="11880">
                  <c:v>9.3341036594417795E-2</c:v>
                </c:pt>
                <c:pt idx="11881">
                  <c:v>8.0027750728556002E-2</c:v>
                </c:pt>
                <c:pt idx="11882">
                  <c:v>0.14670999390941</c:v>
                </c:pt>
                <c:pt idx="11883">
                  <c:v>0.102055458214729</c:v>
                </c:pt>
                <c:pt idx="11884">
                  <c:v>0.1101029935142</c:v>
                </c:pt>
                <c:pt idx="11885">
                  <c:v>0.121572321153488</c:v>
                </c:pt>
                <c:pt idx="11886">
                  <c:v>0.16654393291807501</c:v>
                </c:pt>
                <c:pt idx="11887">
                  <c:v>0.17416006267676001</c:v>
                </c:pt>
                <c:pt idx="11888">
                  <c:v>0.147203814029774</c:v>
                </c:pt>
                <c:pt idx="11889">
                  <c:v>0.17759907936674499</c:v>
                </c:pt>
                <c:pt idx="11890">
                  <c:v>0.18622284305949099</c:v>
                </c:pt>
                <c:pt idx="11891">
                  <c:v>0.17491016032047599</c:v>
                </c:pt>
                <c:pt idx="11892">
                  <c:v>0.17453683223601299</c:v>
                </c:pt>
                <c:pt idx="11893">
                  <c:v>0.16349103724220601</c:v>
                </c:pt>
                <c:pt idx="11894">
                  <c:v>0.16079787628099401</c:v>
                </c:pt>
                <c:pt idx="11895">
                  <c:v>0.15010434791954</c:v>
                </c:pt>
                <c:pt idx="11896">
                  <c:v>0.19975798769348799</c:v>
                </c:pt>
                <c:pt idx="11897">
                  <c:v>0.23581677917399299</c:v>
                </c:pt>
                <c:pt idx="11898">
                  <c:v>0.23276276727432399</c:v>
                </c:pt>
                <c:pt idx="11899">
                  <c:v>0.17699941984866799</c:v>
                </c:pt>
                <c:pt idx="11900">
                  <c:v>0.17653935684767499</c:v>
                </c:pt>
                <c:pt idx="11901">
                  <c:v>0.19156007064156799</c:v>
                </c:pt>
                <c:pt idx="11902">
                  <c:v>0.16669346087147</c:v>
                </c:pt>
                <c:pt idx="11903">
                  <c:v>0.180418415889608</c:v>
                </c:pt>
                <c:pt idx="11904">
                  <c:v>0.180418415889608</c:v>
                </c:pt>
                <c:pt idx="11905">
                  <c:v>0.21459347215951599</c:v>
                </c:pt>
                <c:pt idx="11906">
                  <c:v>0.224264548615659</c:v>
                </c:pt>
                <c:pt idx="11907">
                  <c:v>0.17280816450832701</c:v>
                </c:pt>
                <c:pt idx="11908">
                  <c:v>0.20276869468393899</c:v>
                </c:pt>
                <c:pt idx="11909">
                  <c:v>0.193715014206571</c:v>
                </c:pt>
                <c:pt idx="11910">
                  <c:v>0.13469603484322801</c:v>
                </c:pt>
                <c:pt idx="11911">
                  <c:v>0.20707242928766001</c:v>
                </c:pt>
                <c:pt idx="11912">
                  <c:v>0.20707242928766001</c:v>
                </c:pt>
                <c:pt idx="11913">
                  <c:v>0.15062756739873701</c:v>
                </c:pt>
                <c:pt idx="11914">
                  <c:v>0.25655739660802701</c:v>
                </c:pt>
                <c:pt idx="11915">
                  <c:v>0.22067537965818401</c:v>
                </c:pt>
                <c:pt idx="11916">
                  <c:v>0.26527745813357301</c:v>
                </c:pt>
                <c:pt idx="11917">
                  <c:v>0.24075869009623599</c:v>
                </c:pt>
                <c:pt idx="11918">
                  <c:v>0.24364217124519599</c:v>
                </c:pt>
                <c:pt idx="11919">
                  <c:v>0.26291159075849002</c:v>
                </c:pt>
                <c:pt idx="11920">
                  <c:v>0.27757689553332698</c:v>
                </c:pt>
                <c:pt idx="11921">
                  <c:v>0.31296872511424501</c:v>
                </c:pt>
                <c:pt idx="11922">
                  <c:v>0.307164802571881</c:v>
                </c:pt>
                <c:pt idx="11923">
                  <c:v>0.31965209056772897</c:v>
                </c:pt>
                <c:pt idx="11924">
                  <c:v>0.29083005622961999</c:v>
                </c:pt>
                <c:pt idx="11925">
                  <c:v>0.27083249186734598</c:v>
                </c:pt>
                <c:pt idx="11926">
                  <c:v>0.23381076448021901</c:v>
                </c:pt>
                <c:pt idx="11927">
                  <c:v>-8.7792297898960907E-3</c:v>
                </c:pt>
                <c:pt idx="11928">
                  <c:v>2.5888664284676701E-2</c:v>
                </c:pt>
                <c:pt idx="11929">
                  <c:v>-3.2043169563465902E-2</c:v>
                </c:pt>
                <c:pt idx="11930">
                  <c:v>2.5340030980860401E-3</c:v>
                </c:pt>
                <c:pt idx="11931" formatCode="0.00E+00">
                  <c:v>-5.1398938185065403E-4</c:v>
                </c:pt>
                <c:pt idx="11932">
                  <c:v>1.0993864256387501E-2</c:v>
                </c:pt>
                <c:pt idx="11933" formatCode="0.00E+00">
                  <c:v>4.3853574715251899E-2</c:v>
                </c:pt>
                <c:pt idx="11934">
                  <c:v>3.7393442061844903E-2</c:v>
                </c:pt>
                <c:pt idx="11935">
                  <c:v>9.9842778378595991E-3</c:v>
                </c:pt>
                <c:pt idx="11936">
                  <c:v>-2.42107493765952E-2</c:v>
                </c:pt>
                <c:pt idx="11937">
                  <c:v>-9.5245023667375597E-2</c:v>
                </c:pt>
                <c:pt idx="11938">
                  <c:v>-0.119159373072127</c:v>
                </c:pt>
                <c:pt idx="11939">
                  <c:v>-0.10885702179602599</c:v>
                </c:pt>
                <c:pt idx="11940">
                  <c:v>-8.2479633985947001E-2</c:v>
                </c:pt>
                <c:pt idx="11941">
                  <c:v>-5.5281329148042201E-2</c:v>
                </c:pt>
                <c:pt idx="11942">
                  <c:v>-2.10294785579732E-2</c:v>
                </c:pt>
                <c:pt idx="11943">
                  <c:v>-3.31136439664712E-2</c:v>
                </c:pt>
                <c:pt idx="11944">
                  <c:v>5.3196192710476903E-2</c:v>
                </c:pt>
                <c:pt idx="11945">
                  <c:v>4.5884578914212298E-2</c:v>
                </c:pt>
                <c:pt idx="11946">
                  <c:v>5.5546975969437799E-2</c:v>
                </c:pt>
                <c:pt idx="11947">
                  <c:v>2.7552934800459901E-2</c:v>
                </c:pt>
                <c:pt idx="11948">
                  <c:v>1.0729492701755301E-3</c:v>
                </c:pt>
                <c:pt idx="11949">
                  <c:v>3.9258260898376003E-3</c:v>
                </c:pt>
                <c:pt idx="11950">
                  <c:v>1.8546024977243999E-2</c:v>
                </c:pt>
                <c:pt idx="11951">
                  <c:v>4.83931009047191E-2</c:v>
                </c:pt>
                <c:pt idx="11952">
                  <c:v>2.00342888693179E-2</c:v>
                </c:pt>
                <c:pt idx="11953">
                  <c:v>2.6068089984941398E-2</c:v>
                </c:pt>
                <c:pt idx="11954">
                  <c:v>1.7095678931352502E-2</c:v>
                </c:pt>
                <c:pt idx="11955">
                  <c:v>2.2995534272453402E-2</c:v>
                </c:pt>
                <c:pt idx="11956" formatCode="0.00E+00">
                  <c:v>9.3243075499027596E-4</c:v>
                </c:pt>
                <c:pt idx="11957">
                  <c:v>-5.2863531421486899E-2</c:v>
                </c:pt>
                <c:pt idx="11958" formatCode="0.00E+00">
                  <c:v>6.0512270180439398E-3</c:v>
                </c:pt>
                <c:pt idx="11959">
                  <c:v>6.0512270180439398E-3</c:v>
                </c:pt>
                <c:pt idx="11960">
                  <c:v>1.3325166481199699E-2</c:v>
                </c:pt>
                <c:pt idx="11961">
                  <c:v>-3.3856960881494903E-2</c:v>
                </c:pt>
                <c:pt idx="11962">
                  <c:v>2.1844380260546799E-2</c:v>
                </c:pt>
                <c:pt idx="11963">
                  <c:v>-2.9665039364098401E-2</c:v>
                </c:pt>
                <c:pt idx="11964">
                  <c:v>-2.0269425905064399E-2</c:v>
                </c:pt>
                <c:pt idx="11965">
                  <c:v>-2.9332657837302101E-2</c:v>
                </c:pt>
                <c:pt idx="11966">
                  <c:v>-1.9271148751570599E-2</c:v>
                </c:pt>
                <c:pt idx="11967">
                  <c:v>-2.0956238753139001E-2</c:v>
                </c:pt>
                <c:pt idx="11968">
                  <c:v>3.2703863761020399E-2</c:v>
                </c:pt>
                <c:pt idx="11969">
                  <c:v>2.33880755343387E-2</c:v>
                </c:pt>
                <c:pt idx="11970">
                  <c:v>-4.9287574975031397E-2</c:v>
                </c:pt>
                <c:pt idx="11971">
                  <c:v>-7.1379969704505594E-2</c:v>
                </c:pt>
                <c:pt idx="11972">
                  <c:v>-4.1966396220763903E-2</c:v>
                </c:pt>
                <c:pt idx="11973">
                  <c:v>-4.3173503484148897E-2</c:v>
                </c:pt>
                <c:pt idx="11974">
                  <c:v>0.108285502967943</c:v>
                </c:pt>
                <c:pt idx="11975">
                  <c:v>9.5286562838604094E-2</c:v>
                </c:pt>
                <c:pt idx="11976">
                  <c:v>0.108285502967943</c:v>
                </c:pt>
                <c:pt idx="11977">
                  <c:v>7.1746771018820404E-2</c:v>
                </c:pt>
                <c:pt idx="11978">
                  <c:v>4.6053756866953399E-2</c:v>
                </c:pt>
                <c:pt idx="11979">
                  <c:v>4.6053756866953399E-2</c:v>
                </c:pt>
                <c:pt idx="11980">
                  <c:v>4.6053756866953399E-2</c:v>
                </c:pt>
                <c:pt idx="11981">
                  <c:v>4.9565981913052698E-2</c:v>
                </c:pt>
                <c:pt idx="11982">
                  <c:v>0.126407253643054</c:v>
                </c:pt>
                <c:pt idx="11983">
                  <c:v>0.114037950160122</c:v>
                </c:pt>
                <c:pt idx="11984">
                  <c:v>0.127204260350014</c:v>
                </c:pt>
                <c:pt idx="11985">
                  <c:v>9.9986225595458805E-2</c:v>
                </c:pt>
                <c:pt idx="11986">
                  <c:v>0.118812115977495</c:v>
                </c:pt>
                <c:pt idx="11987">
                  <c:v>0.13407685856843099</c:v>
                </c:pt>
                <c:pt idx="11988">
                  <c:v>0.15162986853347599</c:v>
                </c:pt>
                <c:pt idx="11989">
                  <c:v>0.15162986853347599</c:v>
                </c:pt>
                <c:pt idx="11990">
                  <c:v>0.15785338527485801</c:v>
                </c:pt>
                <c:pt idx="11991">
                  <c:v>0.15568188762833499</c:v>
                </c:pt>
                <c:pt idx="11992">
                  <c:v>0.19899575211418399</c:v>
                </c:pt>
                <c:pt idx="11993">
                  <c:v>-7.2475470089150501E-3</c:v>
                </c:pt>
                <c:pt idx="11994">
                  <c:v>-2.2385210797845199E-2</c:v>
                </c:pt>
                <c:pt idx="11995">
                  <c:v>3.2195262134613503E-2</c:v>
                </c:pt>
                <c:pt idx="11996">
                  <c:v>-4.9528348437726201E-3</c:v>
                </c:pt>
                <c:pt idx="11997">
                  <c:v>-4.9528348437726201E-3</c:v>
                </c:pt>
                <c:pt idx="11998">
                  <c:v>-1.53506304143185E-2</c:v>
                </c:pt>
                <c:pt idx="11999">
                  <c:v>-1.44344260498987E-2</c:v>
                </c:pt>
                <c:pt idx="12000">
                  <c:v>-3.6179625407468598E-3</c:v>
                </c:pt>
                <c:pt idx="12001">
                  <c:v>9.3401875888969796E-3</c:v>
                </c:pt>
                <c:pt idx="12002">
                  <c:v>8.1663896142509795E-3</c:v>
                </c:pt>
                <c:pt idx="12003">
                  <c:v>2.9649157588882601E-2</c:v>
                </c:pt>
                <c:pt idx="12004">
                  <c:v>4.6433911330325497E-2</c:v>
                </c:pt>
                <c:pt idx="12005">
                  <c:v>8.0957016193426101E-2</c:v>
                </c:pt>
                <c:pt idx="12006">
                  <c:v>6.3962314342641699E-2</c:v>
                </c:pt>
                <c:pt idx="12007">
                  <c:v>9.4485994784775304E-2</c:v>
                </c:pt>
                <c:pt idx="12008">
                  <c:v>1.14972649678701E-2</c:v>
                </c:pt>
                <c:pt idx="12009">
                  <c:v>1.11693933940737E-2</c:v>
                </c:pt>
                <c:pt idx="12010">
                  <c:v>1.4122267146270601E-2</c:v>
                </c:pt>
                <c:pt idx="12011">
                  <c:v>3.5750580011856201E-2</c:v>
                </c:pt>
                <c:pt idx="12012">
                  <c:v>-3.0457510353836198E-3</c:v>
                </c:pt>
                <c:pt idx="12013">
                  <c:v>4.5569924356180402E-2</c:v>
                </c:pt>
                <c:pt idx="12014">
                  <c:v>4.0826771857873798E-2</c:v>
                </c:pt>
                <c:pt idx="12015">
                  <c:v>5.9729183332119802E-2</c:v>
                </c:pt>
                <c:pt idx="12016">
                  <c:v>8.1844806184717206E-2</c:v>
                </c:pt>
                <c:pt idx="12017">
                  <c:v>8.3123143916868703E-2</c:v>
                </c:pt>
                <c:pt idx="12018">
                  <c:v>6.0164589376346E-2</c:v>
                </c:pt>
                <c:pt idx="12019">
                  <c:v>7.8321366973889306E-2</c:v>
                </c:pt>
                <c:pt idx="12020">
                  <c:v>3.4331646713268799E-2</c:v>
                </c:pt>
                <c:pt idx="12021">
                  <c:v>3.4331646713268799E-2</c:v>
                </c:pt>
                <c:pt idx="12022">
                  <c:v>4.63179258889563E-2</c:v>
                </c:pt>
                <c:pt idx="12023">
                  <c:v>3.6086294684378198E-2</c:v>
                </c:pt>
                <c:pt idx="12024">
                  <c:v>2.0783645223981299E-2</c:v>
                </c:pt>
                <c:pt idx="12025">
                  <c:v>3.44714500821761E-2</c:v>
                </c:pt>
                <c:pt idx="12026">
                  <c:v>4.0599785309404599E-2</c:v>
                </c:pt>
                <c:pt idx="12027">
                  <c:v>8.4859483379638695E-2</c:v>
                </c:pt>
                <c:pt idx="12028">
                  <c:v>-5.1604980602759599E-3</c:v>
                </c:pt>
                <c:pt idx="12029">
                  <c:v>1.45829665475902E-2</c:v>
                </c:pt>
                <c:pt idx="12030">
                  <c:v>8.6155196650301493E-3</c:v>
                </c:pt>
                <c:pt idx="12031">
                  <c:v>1.67615344759552E-3</c:v>
                </c:pt>
                <c:pt idx="12032">
                  <c:v>-3.9629175266742101E-3</c:v>
                </c:pt>
                <c:pt idx="12033">
                  <c:v>4.6838103588757202E-2</c:v>
                </c:pt>
                <c:pt idx="12034">
                  <c:v>5.2857340995192403E-2</c:v>
                </c:pt>
                <c:pt idx="12035">
                  <c:v>5.4744102423331498E-2</c:v>
                </c:pt>
                <c:pt idx="12036">
                  <c:v>5.0903315597411201E-2</c:v>
                </c:pt>
                <c:pt idx="12037">
                  <c:v>3.3532769339988902E-2</c:v>
                </c:pt>
                <c:pt idx="12038">
                  <c:v>3.1366041758653998E-2</c:v>
                </c:pt>
                <c:pt idx="12039">
                  <c:v>4.0441384622186202E-2</c:v>
                </c:pt>
                <c:pt idx="12040">
                  <c:v>7.1100762031396494E-2</c:v>
                </c:pt>
                <c:pt idx="12041">
                  <c:v>7.5388486221203893E-2</c:v>
                </c:pt>
                <c:pt idx="12042">
                  <c:v>4.1147737165032103E-2</c:v>
                </c:pt>
                <c:pt idx="12043">
                  <c:v>7.6827534111929094E-2</c:v>
                </c:pt>
                <c:pt idx="12044">
                  <c:v>9.5828571950331495E-2</c:v>
                </c:pt>
                <c:pt idx="12045">
                  <c:v>0.152846760202972</c:v>
                </c:pt>
                <c:pt idx="12046">
                  <c:v>4.1835644373710602E-2</c:v>
                </c:pt>
                <c:pt idx="12047">
                  <c:v>3.4785099799503602E-2</c:v>
                </c:pt>
                <c:pt idx="12048">
                  <c:v>4.76828468404513E-2</c:v>
                </c:pt>
                <c:pt idx="12049">
                  <c:v>3.7418448554688399E-2</c:v>
                </c:pt>
                <c:pt idx="12050">
                  <c:v>2.82803932459601E-2</c:v>
                </c:pt>
                <c:pt idx="12051">
                  <c:v>5.3140533021228398E-2</c:v>
                </c:pt>
                <c:pt idx="12052">
                  <c:v>4.3563773048241203E-2</c:v>
                </c:pt>
                <c:pt idx="12053">
                  <c:v>4.0247768562972297E-2</c:v>
                </c:pt>
                <c:pt idx="12054">
                  <c:v>5.14255461230963E-2</c:v>
                </c:pt>
                <c:pt idx="12055">
                  <c:v>5.7857444522915399E-2</c:v>
                </c:pt>
                <c:pt idx="12056">
                  <c:v>5.7857444522915399E-2</c:v>
                </c:pt>
                <c:pt idx="12057">
                  <c:v>8.6196224369312804E-2</c:v>
                </c:pt>
                <c:pt idx="12058">
                  <c:v>0.101054899465573</c:v>
                </c:pt>
                <c:pt idx="12059">
                  <c:v>0.13796755610745301</c:v>
                </c:pt>
                <c:pt idx="12060">
                  <c:v>0.116767609835166</c:v>
                </c:pt>
                <c:pt idx="12061">
                  <c:v>9.1863691261540703E-2</c:v>
                </c:pt>
                <c:pt idx="12062">
                  <c:v>0.10982926436733099</c:v>
                </c:pt>
                <c:pt idx="12063">
                  <c:v>0.118525589694238</c:v>
                </c:pt>
                <c:pt idx="12064">
                  <c:v>6.7206306738304605E-2</c:v>
                </c:pt>
                <c:pt idx="12065">
                  <c:v>7.4941338140696007E-2</c:v>
                </c:pt>
                <c:pt idx="12066">
                  <c:v>2.3418359206706301E-2</c:v>
                </c:pt>
                <c:pt idx="12067">
                  <c:v>2.2649262358311599E-2</c:v>
                </c:pt>
                <c:pt idx="12068">
                  <c:v>3.3629335742206799E-2</c:v>
                </c:pt>
                <c:pt idx="12069">
                  <c:v>6.5231020625911906E-2</c:v>
                </c:pt>
                <c:pt idx="12070">
                  <c:v>1.02666450511172E-2</c:v>
                </c:pt>
                <c:pt idx="12071">
                  <c:v>4.5988133690825599E-2</c:v>
                </c:pt>
                <c:pt idx="12072">
                  <c:v>2.99189504742194E-2</c:v>
                </c:pt>
                <c:pt idx="12073">
                  <c:v>5.4400219233214902E-3</c:v>
                </c:pt>
                <c:pt idx="12074">
                  <c:v>3.80562686750252E-2</c:v>
                </c:pt>
                <c:pt idx="12075">
                  <c:v>-1.2555815840086399E-2</c:v>
                </c:pt>
                <c:pt idx="12076">
                  <c:v>1.7216577086767999E-2</c:v>
                </c:pt>
                <c:pt idx="12077">
                  <c:v>-5.0711019494738198E-2</c:v>
                </c:pt>
                <c:pt idx="12078">
                  <c:v>-5.2414820795458401E-2</c:v>
                </c:pt>
                <c:pt idx="12079">
                  <c:v>-4.8579365510007001E-2</c:v>
                </c:pt>
                <c:pt idx="12080">
                  <c:v>9.2088429551959693E-3</c:v>
                </c:pt>
                <c:pt idx="12081">
                  <c:v>1.07821441249922E-3</c:v>
                </c:pt>
                <c:pt idx="12082">
                  <c:v>-2.1025559310127302E-2</c:v>
                </c:pt>
                <c:pt idx="12083">
                  <c:v>9.2427525949987308E-3</c:v>
                </c:pt>
                <c:pt idx="12084">
                  <c:v>1.8067962417931099E-2</c:v>
                </c:pt>
                <c:pt idx="12085">
                  <c:v>-2.2319345740061201E-2</c:v>
                </c:pt>
                <c:pt idx="12086">
                  <c:v>-9.5414517332541495E-3</c:v>
                </c:pt>
                <c:pt idx="12087">
                  <c:v>1.40095648864189E-2</c:v>
                </c:pt>
                <c:pt idx="12088">
                  <c:v>2.4233644947884301E-2</c:v>
                </c:pt>
                <c:pt idx="12089">
                  <c:v>2.6566328162818099E-3</c:v>
                </c:pt>
                <c:pt idx="12090">
                  <c:v>1.6365416354696401E-2</c:v>
                </c:pt>
                <c:pt idx="12091">
                  <c:v>-1.43184131440141E-2</c:v>
                </c:pt>
                <c:pt idx="12092">
                  <c:v>-2.0146600475262101E-2</c:v>
                </c:pt>
                <c:pt idx="12093">
                  <c:v>-4.5698225601318301E-3</c:v>
                </c:pt>
                <c:pt idx="12094">
                  <c:v>1.71786117969672E-2</c:v>
                </c:pt>
                <c:pt idx="12095">
                  <c:v>-2.4544715676622898E-2</c:v>
                </c:pt>
                <c:pt idx="12096">
                  <c:v>-2.2354601992313299E-2</c:v>
                </c:pt>
                <c:pt idx="12097">
                  <c:v>-1.9309892513927399E-2</c:v>
                </c:pt>
                <c:pt idx="12098">
                  <c:v>-2.5515154611891602E-2</c:v>
                </c:pt>
                <c:pt idx="12099">
                  <c:v>-8.8674716642451693E-3</c:v>
                </c:pt>
                <c:pt idx="12100">
                  <c:v>-4.1081434620380698E-2</c:v>
                </c:pt>
                <c:pt idx="12101">
                  <c:v>-5.3077627371967299E-2</c:v>
                </c:pt>
                <c:pt idx="12102">
                  <c:v>-1.0259895317165899E-2</c:v>
                </c:pt>
                <c:pt idx="12103">
                  <c:v>-1.9683390494264302E-2</c:v>
                </c:pt>
                <c:pt idx="12104">
                  <c:v>-4.0322170906103599E-2</c:v>
                </c:pt>
                <c:pt idx="12105">
                  <c:v>-3.8016168211894602E-2</c:v>
                </c:pt>
                <c:pt idx="12106">
                  <c:v>-3.1159549764918099E-2</c:v>
                </c:pt>
                <c:pt idx="12107">
                  <c:v>-2.2160669726471498E-2</c:v>
                </c:pt>
                <c:pt idx="12108" formatCode="0.00E+00">
                  <c:v>-6.8541195362992104E-4</c:v>
                </c:pt>
                <c:pt idx="12109">
                  <c:v>4.2096744959652502E-2</c:v>
                </c:pt>
                <c:pt idx="12110" formatCode="0.00E+00">
                  <c:v>7.2814193435743997E-3</c:v>
                </c:pt>
                <c:pt idx="12111" formatCode="0.00E+00">
                  <c:v>8.7722770725884303E-5</c:v>
                </c:pt>
                <c:pt idx="12112">
                  <c:v>-2.1819226422115302E-2</c:v>
                </c:pt>
                <c:pt idx="12113" formatCode="0.00E+00">
                  <c:v>-2.6251733666865899E-2</c:v>
                </c:pt>
                <c:pt idx="12114">
                  <c:v>-3.7092503921440402E-2</c:v>
                </c:pt>
                <c:pt idx="12115">
                  <c:v>-3.8689780976115702E-2</c:v>
                </c:pt>
                <c:pt idx="12116">
                  <c:v>-2.31856304573923E-2</c:v>
                </c:pt>
                <c:pt idx="12117">
                  <c:v>-9.3385230710869502E-3</c:v>
                </c:pt>
                <c:pt idx="12118">
                  <c:v>-2.29022319696736E-2</c:v>
                </c:pt>
                <c:pt idx="12119">
                  <c:v>-5.0055698256130602E-3</c:v>
                </c:pt>
                <c:pt idx="12120">
                  <c:v>-1.3130634925504E-2</c:v>
                </c:pt>
                <c:pt idx="12121">
                  <c:v>-3.6975267531430898E-2</c:v>
                </c:pt>
                <c:pt idx="12122">
                  <c:v>-5.6522114571223303E-2</c:v>
                </c:pt>
                <c:pt idx="12123">
                  <c:v>-2.7359284629089702E-2</c:v>
                </c:pt>
                <c:pt idx="12124">
                  <c:v>-6.0725906731425798E-2</c:v>
                </c:pt>
                <c:pt idx="12125">
                  <c:v>-5.8019580987702601E-2</c:v>
                </c:pt>
                <c:pt idx="12126">
                  <c:v>-4.5862545928429997E-2</c:v>
                </c:pt>
                <c:pt idx="12127">
                  <c:v>-2.7550080164764498E-2</c:v>
                </c:pt>
                <c:pt idx="12128">
                  <c:v>2.2662594456227501E-2</c:v>
                </c:pt>
                <c:pt idx="12129">
                  <c:v>1.51195589258699E-2</c:v>
                </c:pt>
                <c:pt idx="12130">
                  <c:v>3.3250402682776001E-2</c:v>
                </c:pt>
                <c:pt idx="12131">
                  <c:v>4.5361629592801603E-3</c:v>
                </c:pt>
                <c:pt idx="12132">
                  <c:v>3.3969678638890499E-2</c:v>
                </c:pt>
                <c:pt idx="12133">
                  <c:v>4.72705650820242E-2</c:v>
                </c:pt>
                <c:pt idx="12134">
                  <c:v>4.1171145533827898E-2</c:v>
                </c:pt>
                <c:pt idx="12135">
                  <c:v>3.8909036449934903E-2</c:v>
                </c:pt>
                <c:pt idx="12136">
                  <c:v>-1.3963338191630601E-2</c:v>
                </c:pt>
                <c:pt idx="12137">
                  <c:v>2.1491596169177899E-2</c:v>
                </c:pt>
                <c:pt idx="12138">
                  <c:v>2.4833973131364001E-3</c:v>
                </c:pt>
                <c:pt idx="12139">
                  <c:v>-3.2657517113068503E-2</c:v>
                </c:pt>
                <c:pt idx="12140">
                  <c:v>-5.5228525134190798E-2</c:v>
                </c:pt>
                <c:pt idx="12141">
                  <c:v>3.52146990748105E-2</c:v>
                </c:pt>
                <c:pt idx="12142">
                  <c:v>-9.8092692886075899E-3</c:v>
                </c:pt>
                <c:pt idx="12143">
                  <c:v>-7.7848478038382504E-3</c:v>
                </c:pt>
                <c:pt idx="12144">
                  <c:v>3.6180166630454799E-2</c:v>
                </c:pt>
                <c:pt idx="12145">
                  <c:v>3.0329732173895101E-2</c:v>
                </c:pt>
                <c:pt idx="12146">
                  <c:v>-1.9734452170944598E-2</c:v>
                </c:pt>
                <c:pt idx="12147">
                  <c:v>-1.7379925749253199E-2</c:v>
                </c:pt>
                <c:pt idx="12148" formatCode="0.00E+00">
                  <c:v>-9.6048625527300703E-4</c:v>
                </c:pt>
                <c:pt idx="12149">
                  <c:v>3.9849192314393697E-2</c:v>
                </c:pt>
                <c:pt idx="12150" formatCode="0.00E+00">
                  <c:v>5.7442928978265799E-2</c:v>
                </c:pt>
                <c:pt idx="12151">
                  <c:v>6.2023915411592898E-2</c:v>
                </c:pt>
                <c:pt idx="12152">
                  <c:v>5.4639069033771401E-2</c:v>
                </c:pt>
                <c:pt idx="12153">
                  <c:v>2.0777716568622401E-2</c:v>
                </c:pt>
                <c:pt idx="12154">
                  <c:v>4.7472065029031597E-2</c:v>
                </c:pt>
                <c:pt idx="12155">
                  <c:v>-1.11313709760914E-2</c:v>
                </c:pt>
                <c:pt idx="12156">
                  <c:v>-6.01079082344382E-2</c:v>
                </c:pt>
                <c:pt idx="12157">
                  <c:v>-1.7922518101396199E-2</c:v>
                </c:pt>
                <c:pt idx="12158">
                  <c:v>-6.1588366816884399E-2</c:v>
                </c:pt>
                <c:pt idx="12159">
                  <c:v>-4.2151301706619002E-2</c:v>
                </c:pt>
                <c:pt idx="12160">
                  <c:v>-7.1933062438529399E-2</c:v>
                </c:pt>
                <c:pt idx="12161">
                  <c:v>-0.105741443492004</c:v>
                </c:pt>
                <c:pt idx="12162">
                  <c:v>-6.5760231382164802E-2</c:v>
                </c:pt>
                <c:pt idx="12163">
                  <c:v>-6.4273198727948497E-2</c:v>
                </c:pt>
                <c:pt idx="12164">
                  <c:v>-2.4617279819187401E-2</c:v>
                </c:pt>
                <c:pt idx="12165">
                  <c:v>-3.70281412670425E-2</c:v>
                </c:pt>
                <c:pt idx="12166">
                  <c:v>-0.148770968865991</c:v>
                </c:pt>
                <c:pt idx="12167">
                  <c:v>-0.14875807003111899</c:v>
                </c:pt>
                <c:pt idx="12168">
                  <c:v>-0.17380760475424001</c:v>
                </c:pt>
                <c:pt idx="12169">
                  <c:v>-0.11848612973943599</c:v>
                </c:pt>
                <c:pt idx="12170">
                  <c:v>-0.14890800982449201</c:v>
                </c:pt>
                <c:pt idx="12171">
                  <c:v>-0.165863633271844</c:v>
                </c:pt>
                <c:pt idx="12172">
                  <c:v>-0.233045227977241</c:v>
                </c:pt>
                <c:pt idx="12173">
                  <c:v>-0.24212902736807199</c:v>
                </c:pt>
                <c:pt idx="12174">
                  <c:v>-0.25785414421534097</c:v>
                </c:pt>
                <c:pt idx="12175">
                  <c:v>-0.22267446849081601</c:v>
                </c:pt>
                <c:pt idx="12176">
                  <c:v>-0.21712945200203801</c:v>
                </c:pt>
                <c:pt idx="12177">
                  <c:v>-0.20285593215791201</c:v>
                </c:pt>
                <c:pt idx="12178">
                  <c:v>-0.241403728984179</c:v>
                </c:pt>
                <c:pt idx="12179">
                  <c:v>-0.24125999744983201</c:v>
                </c:pt>
                <c:pt idx="12180">
                  <c:v>-0.27233157477154402</c:v>
                </c:pt>
                <c:pt idx="12181">
                  <c:v>-0.25084864891051001</c:v>
                </c:pt>
                <c:pt idx="12182">
                  <c:v>7.9752390811627105E-3</c:v>
                </c:pt>
                <c:pt idx="12183">
                  <c:v>-1.36038429893694E-2</c:v>
                </c:pt>
                <c:pt idx="12184">
                  <c:v>3.7767521652353801E-2</c:v>
                </c:pt>
                <c:pt idx="12185">
                  <c:v>4.1833798542097997E-2</c:v>
                </c:pt>
                <c:pt idx="12186">
                  <c:v>1.6814723216481399E-2</c:v>
                </c:pt>
                <c:pt idx="12187">
                  <c:v>1.6264491941384102E-2</c:v>
                </c:pt>
                <c:pt idx="12188">
                  <c:v>2.2850214270182501E-3</c:v>
                </c:pt>
                <c:pt idx="12189">
                  <c:v>4.36174950466439E-3</c:v>
                </c:pt>
                <c:pt idx="12190">
                  <c:v>-3.1244555323355302E-3</c:v>
                </c:pt>
                <c:pt idx="12191">
                  <c:v>-6.0968473640303299E-2</c:v>
                </c:pt>
                <c:pt idx="12192">
                  <c:v>-8.2789991221580095E-2</c:v>
                </c:pt>
                <c:pt idx="12193">
                  <c:v>-4.6929434574663302E-2</c:v>
                </c:pt>
                <c:pt idx="12194">
                  <c:v>-7.9323660386818304E-2</c:v>
                </c:pt>
                <c:pt idx="12195">
                  <c:v>-7.7407496618758703E-2</c:v>
                </c:pt>
                <c:pt idx="12196">
                  <c:v>-5.2849198352633998E-2</c:v>
                </c:pt>
                <c:pt idx="12197">
                  <c:v>-4.1887072568116801E-2</c:v>
                </c:pt>
                <c:pt idx="12198">
                  <c:v>-8.7533353607167595E-3</c:v>
                </c:pt>
                <c:pt idx="12199">
                  <c:v>3.3225445284596998E-3</c:v>
                </c:pt>
                <c:pt idx="12200">
                  <c:v>5.9810100149653104E-3</c:v>
                </c:pt>
                <c:pt idx="12201">
                  <c:v>2.96285576512458E-2</c:v>
                </c:pt>
                <c:pt idx="12202">
                  <c:v>2.09290022116785E-2</c:v>
                </c:pt>
                <c:pt idx="12203">
                  <c:v>5.0324633498237603E-3</c:v>
                </c:pt>
                <c:pt idx="12204">
                  <c:v>-1.8284423349456298E-2</c:v>
                </c:pt>
                <c:pt idx="12205">
                  <c:v>-4.0293283351860699E-2</c:v>
                </c:pt>
                <c:pt idx="12206">
                  <c:v>-1.9710345833380698E-2</c:v>
                </c:pt>
                <c:pt idx="12207">
                  <c:v>-5.1855624350235399E-2</c:v>
                </c:pt>
                <c:pt idx="12208">
                  <c:v>-3.6746362146281297E-2</c:v>
                </c:pt>
                <c:pt idx="12209">
                  <c:v>-5.1855624350235198E-2</c:v>
                </c:pt>
                <c:pt idx="12210">
                  <c:v>-3.9894370326519699E-2</c:v>
                </c:pt>
                <c:pt idx="12211">
                  <c:v>-2.1160515851402901E-2</c:v>
                </c:pt>
                <c:pt idx="12212">
                  <c:v>-5.1123977938409802E-2</c:v>
                </c:pt>
                <c:pt idx="12213">
                  <c:v>-5.19157766835023E-2</c:v>
                </c:pt>
                <c:pt idx="12214">
                  <c:v>-8.98351410697657E-2</c:v>
                </c:pt>
                <c:pt idx="12215">
                  <c:v>-7.1429479244878399E-2</c:v>
                </c:pt>
                <c:pt idx="12216">
                  <c:v>-7.8057404110690898E-2</c:v>
                </c:pt>
                <c:pt idx="12217">
                  <c:v>-8.5023333238527898E-2</c:v>
                </c:pt>
                <c:pt idx="12218">
                  <c:v>6.3692068985794397E-3</c:v>
                </c:pt>
                <c:pt idx="12219">
                  <c:v>-3.6587593520312302E-2</c:v>
                </c:pt>
                <c:pt idx="12220">
                  <c:v>-3.5979572172788903E-2</c:v>
                </c:pt>
                <c:pt idx="12221">
                  <c:v>-3.1435853831191803E-2</c:v>
                </c:pt>
                <c:pt idx="12222">
                  <c:v>-4.57603031633666E-2</c:v>
                </c:pt>
                <c:pt idx="12223">
                  <c:v>3.7196804650216402E-2</c:v>
                </c:pt>
                <c:pt idx="12224">
                  <c:v>1.25996311212066E-2</c:v>
                </c:pt>
                <c:pt idx="12225">
                  <c:v>2.1894829724672101E-2</c:v>
                </c:pt>
                <c:pt idx="12226">
                  <c:v>7.4540258729960396E-3</c:v>
                </c:pt>
                <c:pt idx="12227">
                  <c:v>1.05198069808156E-2</c:v>
                </c:pt>
                <c:pt idx="12228">
                  <c:v>2.4593399341771901E-2</c:v>
                </c:pt>
                <c:pt idx="12229">
                  <c:v>2.68981409787214E-2</c:v>
                </c:pt>
                <c:pt idx="12230">
                  <c:v>4.9465055860159202E-2</c:v>
                </c:pt>
                <c:pt idx="12231">
                  <c:v>1.9969493841543701E-2</c:v>
                </c:pt>
                <c:pt idx="12232">
                  <c:v>5.8422677919145398E-2</c:v>
                </c:pt>
                <c:pt idx="12233">
                  <c:v>5.0334656758682803E-2</c:v>
                </c:pt>
                <c:pt idx="12234">
                  <c:v>0.15520091417429899</c:v>
                </c:pt>
                <c:pt idx="12235">
                  <c:v>3.4567066311601501E-3</c:v>
                </c:pt>
                <c:pt idx="12236">
                  <c:v>-1.78174435556686E-2</c:v>
                </c:pt>
                <c:pt idx="12237" formatCode="0.00E+00">
                  <c:v>-4.24004149442547E-4</c:v>
                </c:pt>
                <c:pt idx="12238">
                  <c:v>-6.8073635210274805E-2</c:v>
                </c:pt>
                <c:pt idx="12239" formatCode="0.00E+00">
                  <c:v>-5.6189560745214299E-2</c:v>
                </c:pt>
                <c:pt idx="12240">
                  <c:v>-8.6765003066249201E-3</c:v>
                </c:pt>
                <c:pt idx="12241">
                  <c:v>-1.1171977667921299E-2</c:v>
                </c:pt>
                <c:pt idx="12242">
                  <c:v>4.4758401761493399E-2</c:v>
                </c:pt>
                <c:pt idx="12243">
                  <c:v>6.04191965415612E-2</c:v>
                </c:pt>
                <c:pt idx="12244">
                  <c:v>-8.0881783669937094E-3</c:v>
                </c:pt>
                <c:pt idx="12245">
                  <c:v>-3.3058684513109102E-2</c:v>
                </c:pt>
                <c:pt idx="12246">
                  <c:v>-6.8014628163061502E-2</c:v>
                </c:pt>
                <c:pt idx="12247">
                  <c:v>-4.0705690646348498E-2</c:v>
                </c:pt>
                <c:pt idx="12248">
                  <c:v>-5.3723441450887997E-2</c:v>
                </c:pt>
                <c:pt idx="12249">
                  <c:v>-9.9261006021782394E-2</c:v>
                </c:pt>
                <c:pt idx="12250">
                  <c:v>-0.15250987885908901</c:v>
                </c:pt>
                <c:pt idx="12251">
                  <c:v>-0.13996146168721699</c:v>
                </c:pt>
                <c:pt idx="12252">
                  <c:v>-0.13753146117699999</c:v>
                </c:pt>
                <c:pt idx="12253">
                  <c:v>-0.124356254990208</c:v>
                </c:pt>
                <c:pt idx="12254">
                  <c:v>-8.2254563466566705E-2</c:v>
                </c:pt>
                <c:pt idx="12255">
                  <c:v>-6.0390422417564801E-2</c:v>
                </c:pt>
                <c:pt idx="12256">
                  <c:v>-7.9067207192171196E-2</c:v>
                </c:pt>
                <c:pt idx="12257">
                  <c:v>-6.7625592243172702E-2</c:v>
                </c:pt>
                <c:pt idx="12258">
                  <c:v>-0.117109298929892</c:v>
                </c:pt>
                <c:pt idx="12259">
                  <c:v>-8.2703184653088693E-2</c:v>
                </c:pt>
                <c:pt idx="12260">
                  <c:v>-0.12858187584722899</c:v>
                </c:pt>
                <c:pt idx="12261">
                  <c:v>-3.7226734174081698E-2</c:v>
                </c:pt>
                <c:pt idx="12262">
                  <c:v>-2.96108185463923E-2</c:v>
                </c:pt>
                <c:pt idx="12263">
                  <c:v>8.9062253808647098E-3</c:v>
                </c:pt>
                <c:pt idx="12264">
                  <c:v>-2.5093560064390801E-3</c:v>
                </c:pt>
                <c:pt idx="12265">
                  <c:v>-2.82854256889939E-2</c:v>
                </c:pt>
                <c:pt idx="12266">
                  <c:v>-3.1491114380980102E-2</c:v>
                </c:pt>
                <c:pt idx="12267">
                  <c:v>-1.8015453093257E-2</c:v>
                </c:pt>
                <c:pt idx="12268">
                  <c:v>-4.4681059144801402E-2</c:v>
                </c:pt>
                <c:pt idx="12269">
                  <c:v>-5.81293499288979E-2</c:v>
                </c:pt>
                <c:pt idx="12270">
                  <c:v>-5.6658143733007503E-2</c:v>
                </c:pt>
                <c:pt idx="12271">
                  <c:v>1.44133481203565E-2</c:v>
                </c:pt>
                <c:pt idx="12272">
                  <c:v>-5.2890161737431099E-3</c:v>
                </c:pt>
                <c:pt idx="12273">
                  <c:v>1.8939936432942998E-2</c:v>
                </c:pt>
                <c:pt idx="12274">
                  <c:v>1.8976212358147299E-2</c:v>
                </c:pt>
                <c:pt idx="12275">
                  <c:v>8.7898945591974503E-2</c:v>
                </c:pt>
                <c:pt idx="12276">
                  <c:v>6.6343342974649597E-2</c:v>
                </c:pt>
                <c:pt idx="12277">
                  <c:v>0.101437994361046</c:v>
                </c:pt>
                <c:pt idx="12278">
                  <c:v>9.7739913154869698E-2</c:v>
                </c:pt>
                <c:pt idx="12279">
                  <c:v>9.0582549609509594E-2</c:v>
                </c:pt>
                <c:pt idx="12280">
                  <c:v>6.0231231079275402E-2</c:v>
                </c:pt>
                <c:pt idx="12281">
                  <c:v>4.0064634572787299E-2</c:v>
                </c:pt>
                <c:pt idx="12282">
                  <c:v>8.0228986903949806E-2</c:v>
                </c:pt>
                <c:pt idx="12283">
                  <c:v>0.123352392689015</c:v>
                </c:pt>
                <c:pt idx="12284">
                  <c:v>7.3502014894205603E-2</c:v>
                </c:pt>
                <c:pt idx="12285">
                  <c:v>2.1957931665833801E-2</c:v>
                </c:pt>
                <c:pt idx="12286" formatCode="0.00E+00">
                  <c:v>2.23050429031257E-4</c:v>
                </c:pt>
                <c:pt idx="12287">
                  <c:v>0.11619306606671199</c:v>
                </c:pt>
                <c:pt idx="12288" formatCode="0.00E+00">
                  <c:v>0.115413975507533</c:v>
                </c:pt>
                <c:pt idx="12289">
                  <c:v>0.14023731901929601</c:v>
                </c:pt>
                <c:pt idx="12290">
                  <c:v>0.14761811109568501</c:v>
                </c:pt>
                <c:pt idx="12291">
                  <c:v>0.133711685448971</c:v>
                </c:pt>
                <c:pt idx="12292">
                  <c:v>0</c:v>
                </c:pt>
                <c:pt idx="12293">
                  <c:v>-3.9653109152873497E-2</c:v>
                </c:pt>
                <c:pt idx="12294">
                  <c:v>-1.8395786629366199E-2</c:v>
                </c:pt>
                <c:pt idx="12295">
                  <c:v>2.13141730211703E-2</c:v>
                </c:pt>
                <c:pt idx="12296">
                  <c:v>8.92055870175609E-2</c:v>
                </c:pt>
                <c:pt idx="12297">
                  <c:v>-1.0343377510014099E-2</c:v>
                </c:pt>
                <c:pt idx="12298">
                  <c:v>-3.1609262428226197E-2</c:v>
                </c:pt>
                <c:pt idx="12299">
                  <c:v>2.1313275373336001E-2</c:v>
                </c:pt>
                <c:pt idx="12300">
                  <c:v>-4.1993378373132899E-3</c:v>
                </c:pt>
                <c:pt idx="12301">
                  <c:v>-4.1993378373132899E-3</c:v>
                </c:pt>
                <c:pt idx="12302">
                  <c:v>-3.4266962153943002E-2</c:v>
                </c:pt>
                <c:pt idx="12303">
                  <c:v>-2.3013421336614801E-2</c:v>
                </c:pt>
                <c:pt idx="12304">
                  <c:v>-1.8958624714478602E-2</c:v>
                </c:pt>
                <c:pt idx="12305">
                  <c:v>-5.5690005234001E-2</c:v>
                </c:pt>
                <c:pt idx="12306">
                  <c:v>-6.1320975894242999E-2</c:v>
                </c:pt>
                <c:pt idx="12307">
                  <c:v>-1.6466970422026599E-2</c:v>
                </c:pt>
                <c:pt idx="12308">
                  <c:v>-4.8140595298404804E-3</c:v>
                </c:pt>
                <c:pt idx="12309">
                  <c:v>-2.6666536543329601E-2</c:v>
                </c:pt>
                <c:pt idx="12310">
                  <c:v>-3.5846612103466402E-2</c:v>
                </c:pt>
                <c:pt idx="12311">
                  <c:v>-6.3523647948334899E-2</c:v>
                </c:pt>
                <c:pt idx="12312">
                  <c:v>-6.7720050747968899E-2</c:v>
                </c:pt>
                <c:pt idx="12313">
                  <c:v>-5.5973058334683801E-2</c:v>
                </c:pt>
                <c:pt idx="12314">
                  <c:v>-6.6472600667178E-2</c:v>
                </c:pt>
                <c:pt idx="12315">
                  <c:v>-5.0856818572550803E-2</c:v>
                </c:pt>
                <c:pt idx="12316">
                  <c:v>-5.2384212765088797E-2</c:v>
                </c:pt>
                <c:pt idx="12317">
                  <c:v>-7.6366736902916996E-2</c:v>
                </c:pt>
                <c:pt idx="12318">
                  <c:v>-7.9685816284701796E-2</c:v>
                </c:pt>
                <c:pt idx="12319">
                  <c:v>-6.51601610629923E-2</c:v>
                </c:pt>
                <c:pt idx="12320">
                  <c:v>-6.1030820351215903E-2</c:v>
                </c:pt>
                <c:pt idx="12321">
                  <c:v>-2.8271763857164501E-2</c:v>
                </c:pt>
                <c:pt idx="12322">
                  <c:v>-7.1325709620459997E-3</c:v>
                </c:pt>
                <c:pt idx="12323">
                  <c:v>-1.4464501337639201E-2</c:v>
                </c:pt>
                <c:pt idx="12324">
                  <c:v>-1.4463330096951801E-2</c:v>
                </c:pt>
                <c:pt idx="12325">
                  <c:v>5.2875833504182302E-3</c:v>
                </c:pt>
                <c:pt idx="12326">
                  <c:v>1.2554059310587199E-2</c:v>
                </c:pt>
                <c:pt idx="12327">
                  <c:v>-1.8012112205904401E-2</c:v>
                </c:pt>
                <c:pt idx="12328">
                  <c:v>-2.6703811926949799E-2</c:v>
                </c:pt>
                <c:pt idx="12329">
                  <c:v>-2.4794853663788301E-2</c:v>
                </c:pt>
                <c:pt idx="12330">
                  <c:v>-1.67618973973289E-2</c:v>
                </c:pt>
                <c:pt idx="12331">
                  <c:v>-9.1752905331197107E-3</c:v>
                </c:pt>
                <c:pt idx="12332">
                  <c:v>-1.5205990885297701E-2</c:v>
                </c:pt>
                <c:pt idx="12333">
                  <c:v>-8.0548672409124205E-3</c:v>
                </c:pt>
                <c:pt idx="12334">
                  <c:v>-8.0548672409124205E-3</c:v>
                </c:pt>
                <c:pt idx="12335">
                  <c:v>-1.26293628399534E-2</c:v>
                </c:pt>
                <c:pt idx="12336">
                  <c:v>8.0489515327200004E-3</c:v>
                </c:pt>
                <c:pt idx="12337">
                  <c:v>1.85126902810024E-2</c:v>
                </c:pt>
                <c:pt idx="12338">
                  <c:v>6.7032204550743204E-3</c:v>
                </c:pt>
                <c:pt idx="12339">
                  <c:v>2.1658049209880102E-2</c:v>
                </c:pt>
                <c:pt idx="12340">
                  <c:v>2.1658049209880102E-2</c:v>
                </c:pt>
                <c:pt idx="12341">
                  <c:v>1.37307452724644E-3</c:v>
                </c:pt>
                <c:pt idx="12342">
                  <c:v>-2.8653489526331202E-2</c:v>
                </c:pt>
                <c:pt idx="12343">
                  <c:v>-2.7085572128716599E-2</c:v>
                </c:pt>
                <c:pt idx="12344">
                  <c:v>-3.10200000592506E-2</c:v>
                </c:pt>
                <c:pt idx="12345">
                  <c:v>-2.3118679110262198E-2</c:v>
                </c:pt>
                <c:pt idx="12346">
                  <c:v>-2.2761290035825599E-2</c:v>
                </c:pt>
                <c:pt idx="12347">
                  <c:v>-9.0510357558014606E-2</c:v>
                </c:pt>
                <c:pt idx="12348">
                  <c:v>-7.9534639688745704E-2</c:v>
                </c:pt>
                <c:pt idx="12349">
                  <c:v>-3.9816347548538203E-2</c:v>
                </c:pt>
                <c:pt idx="12350">
                  <c:v>-7.2321663943649001E-2</c:v>
                </c:pt>
                <c:pt idx="12351">
                  <c:v>-2.2946911381037199E-2</c:v>
                </c:pt>
                <c:pt idx="12352">
                  <c:v>1.7184380781438201E-2</c:v>
                </c:pt>
                <c:pt idx="12353">
                  <c:v>1.9746590276951501E-2</c:v>
                </c:pt>
                <c:pt idx="12354">
                  <c:v>1.9191615424602999E-3</c:v>
                </c:pt>
                <c:pt idx="12355">
                  <c:v>-3.3299452627909502E-2</c:v>
                </c:pt>
                <c:pt idx="12356">
                  <c:v>3.84572160765328E-3</c:v>
                </c:pt>
                <c:pt idx="12357">
                  <c:v>1.5713416299796699E-2</c:v>
                </c:pt>
                <c:pt idx="12358">
                  <c:v>-1.3620081968491699E-2</c:v>
                </c:pt>
                <c:pt idx="12359">
                  <c:v>3.5635081925758899E-2</c:v>
                </c:pt>
                <c:pt idx="12360">
                  <c:v>6.3359419844411097E-2</c:v>
                </c:pt>
                <c:pt idx="12361">
                  <c:v>6.4907711064231099E-2</c:v>
                </c:pt>
                <c:pt idx="12362">
                  <c:v>9.6762125581235606E-2</c:v>
                </c:pt>
                <c:pt idx="12363">
                  <c:v>8.9543754995001695E-2</c:v>
                </c:pt>
                <c:pt idx="12364">
                  <c:v>8.9543754995001695E-2</c:v>
                </c:pt>
                <c:pt idx="12365">
                  <c:v>6.4131516216270099E-2</c:v>
                </c:pt>
                <c:pt idx="12366">
                  <c:v>6.20624056121876E-2</c:v>
                </c:pt>
                <c:pt idx="12367">
                  <c:v>8.6086961293197997E-2</c:v>
                </c:pt>
                <c:pt idx="12368">
                  <c:v>6.7748610036080598E-2</c:v>
                </c:pt>
                <c:pt idx="12369">
                  <c:v>5.7953258843420098E-2</c:v>
                </c:pt>
                <c:pt idx="12370">
                  <c:v>8.4701778555855395E-2</c:v>
                </c:pt>
                <c:pt idx="12371">
                  <c:v>5.0968904061168899E-2</c:v>
                </c:pt>
                <c:pt idx="12372">
                  <c:v>3.7076256034859402E-2</c:v>
                </c:pt>
                <c:pt idx="12373">
                  <c:v>8.5566824228805197E-2</c:v>
                </c:pt>
                <c:pt idx="12374">
                  <c:v>9.2297936252849697E-2</c:v>
                </c:pt>
                <c:pt idx="12375">
                  <c:v>7.7768098319509898E-2</c:v>
                </c:pt>
                <c:pt idx="12376">
                  <c:v>7.2639370125530997E-2</c:v>
                </c:pt>
                <c:pt idx="12377">
                  <c:v>7.31207237398801E-2</c:v>
                </c:pt>
                <c:pt idx="12378">
                  <c:v>6.2907200266371296E-2</c:v>
                </c:pt>
                <c:pt idx="12379">
                  <c:v>4.54108517825699E-2</c:v>
                </c:pt>
                <c:pt idx="12380">
                  <c:v>2.0490910301880799E-2</c:v>
                </c:pt>
                <c:pt idx="12381">
                  <c:v>0.12812317118619701</c:v>
                </c:pt>
                <c:pt idx="12382">
                  <c:v>0.12812317118619701</c:v>
                </c:pt>
                <c:pt idx="12383">
                  <c:v>0.138632842828839</c:v>
                </c:pt>
                <c:pt idx="12384">
                  <c:v>0.13510571697754201</c:v>
                </c:pt>
                <c:pt idx="12385">
                  <c:v>0.123360800200224</c:v>
                </c:pt>
                <c:pt idx="12386">
                  <c:v>0.123360800200224</c:v>
                </c:pt>
                <c:pt idx="12387">
                  <c:v>9.0541487755380498E-2</c:v>
                </c:pt>
                <c:pt idx="12388">
                  <c:v>9.0541487755380498E-2</c:v>
                </c:pt>
                <c:pt idx="12389">
                  <c:v>0.12986304410473301</c:v>
                </c:pt>
                <c:pt idx="12390">
                  <c:v>0.13772324476655101</c:v>
                </c:pt>
                <c:pt idx="12391">
                  <c:v>0.11780826393317401</c:v>
                </c:pt>
                <c:pt idx="12392">
                  <c:v>0.11780826393317401</c:v>
                </c:pt>
                <c:pt idx="12393">
                  <c:v>0.23308797870453199</c:v>
                </c:pt>
                <c:pt idx="12394">
                  <c:v>0.23308797870453199</c:v>
                </c:pt>
                <c:pt idx="12395">
                  <c:v>0.22527412620918899</c:v>
                </c:pt>
                <c:pt idx="12396">
                  <c:v>0.23552188350695299</c:v>
                </c:pt>
                <c:pt idx="12397">
                  <c:v>0.23552188350695299</c:v>
                </c:pt>
                <c:pt idx="12398">
                  <c:v>0.23847702508910401</c:v>
                </c:pt>
                <c:pt idx="12399">
                  <c:v>0.21795731624832401</c:v>
                </c:pt>
                <c:pt idx="12400">
                  <c:v>0.18688683574532</c:v>
                </c:pt>
                <c:pt idx="12401">
                  <c:v>0.19578292108586501</c:v>
                </c:pt>
                <c:pt idx="12402">
                  <c:v>0.185514633074953</c:v>
                </c:pt>
                <c:pt idx="12403">
                  <c:v>0.19055891772042899</c:v>
                </c:pt>
                <c:pt idx="12404">
                  <c:v>0.195027758739372</c:v>
                </c:pt>
                <c:pt idx="12405">
                  <c:v>0.21203280313914299</c:v>
                </c:pt>
                <c:pt idx="12406">
                  <c:v>0.19430146991109601</c:v>
                </c:pt>
                <c:pt idx="12407">
                  <c:v>0.18681090653723101</c:v>
                </c:pt>
                <c:pt idx="12408">
                  <c:v>0.18681090653723101</c:v>
                </c:pt>
                <c:pt idx="12409">
                  <c:v>0.194162733122516</c:v>
                </c:pt>
                <c:pt idx="12410">
                  <c:v>0.22142958486064099</c:v>
                </c:pt>
                <c:pt idx="12411">
                  <c:v>0.213443464055458</c:v>
                </c:pt>
                <c:pt idx="12412">
                  <c:v>0.24736957600957599</c:v>
                </c:pt>
                <c:pt idx="12413">
                  <c:v>0.32407495587455898</c:v>
                </c:pt>
                <c:pt idx="12414">
                  <c:v>0.31816596673134001</c:v>
                </c:pt>
                <c:pt idx="12415">
                  <c:v>0.30257571823875601</c:v>
                </c:pt>
                <c:pt idx="12416">
                  <c:v>0.26332430708381799</c:v>
                </c:pt>
                <c:pt idx="12417">
                  <c:v>0.22368405261925101</c:v>
                </c:pt>
                <c:pt idx="12418">
                  <c:v>0.19782142078101</c:v>
                </c:pt>
                <c:pt idx="12419">
                  <c:v>0.24582182856121501</c:v>
                </c:pt>
                <c:pt idx="12420">
                  <c:v>0.257052333764551</c:v>
                </c:pt>
                <c:pt idx="12421">
                  <c:v>0.26809941215126498</c:v>
                </c:pt>
                <c:pt idx="12422">
                  <c:v>0.27349191335513501</c:v>
                </c:pt>
                <c:pt idx="12423">
                  <c:v>0.32770708147141497</c:v>
                </c:pt>
                <c:pt idx="12424">
                  <c:v>0.31020410224253597</c:v>
                </c:pt>
                <c:pt idx="12425">
                  <c:v>0.296233607221422</c:v>
                </c:pt>
                <c:pt idx="12426">
                  <c:v>0.23829928280691201</c:v>
                </c:pt>
                <c:pt idx="12427">
                  <c:v>0.26891001029126499</c:v>
                </c:pt>
                <c:pt idx="12428">
                  <c:v>0.30137546478723198</c:v>
                </c:pt>
                <c:pt idx="12429">
                  <c:v>0.29535349679999601</c:v>
                </c:pt>
                <c:pt idx="12430">
                  <c:v>0.31007183088077001</c:v>
                </c:pt>
                <c:pt idx="12431">
                  <c:v>0.32385286701545002</c:v>
                </c:pt>
                <c:pt idx="12432">
                  <c:v>0.26288861603449798</c:v>
                </c:pt>
                <c:pt idx="12433">
                  <c:v>0.28711675981457802</c:v>
                </c:pt>
                <c:pt idx="12434">
                  <c:v>0.29498573110667298</c:v>
                </c:pt>
                <c:pt idx="12435">
                  <c:v>0.30427502368731701</c:v>
                </c:pt>
                <c:pt idx="12436">
                  <c:v>0.26200057557305301</c:v>
                </c:pt>
                <c:pt idx="12437">
                  <c:v>0.28364633254081101</c:v>
                </c:pt>
                <c:pt idx="12438">
                  <c:v>0.308588031702969</c:v>
                </c:pt>
                <c:pt idx="12439">
                  <c:v>0.32110445251268699</c:v>
                </c:pt>
                <c:pt idx="12440">
                  <c:v>0.31974871551498202</c:v>
                </c:pt>
                <c:pt idx="12441">
                  <c:v>0.33931360685450301</c:v>
                </c:pt>
                <c:pt idx="12442">
                  <c:v>0.33641393057841901</c:v>
                </c:pt>
                <c:pt idx="12443">
                  <c:v>0.33106827511405101</c:v>
                </c:pt>
                <c:pt idx="12444">
                  <c:v>0.34740987842487597</c:v>
                </c:pt>
                <c:pt idx="12445">
                  <c:v>0.39922687324948303</c:v>
                </c:pt>
                <c:pt idx="12446">
                  <c:v>0.40091272216180601</c:v>
                </c:pt>
                <c:pt idx="12447">
                  <c:v>0.34739315326243297</c:v>
                </c:pt>
                <c:pt idx="12448">
                  <c:v>0.34740987842487597</c:v>
                </c:pt>
                <c:pt idx="12449">
                  <c:v>0.40701294482580502</c:v>
                </c:pt>
                <c:pt idx="12450">
                  <c:v>0.37611622063740102</c:v>
                </c:pt>
                <c:pt idx="12451">
                  <c:v>0.33111342793099702</c:v>
                </c:pt>
                <c:pt idx="12452">
                  <c:v>0.32136025165366799</c:v>
                </c:pt>
                <c:pt idx="12453">
                  <c:v>0.323965252075336</c:v>
                </c:pt>
                <c:pt idx="12454">
                  <c:v>0.27847367906285497</c:v>
                </c:pt>
                <c:pt idx="12455">
                  <c:v>0.35194536924019199</c:v>
                </c:pt>
                <c:pt idx="12456">
                  <c:v>0.323055465870699</c:v>
                </c:pt>
                <c:pt idx="12457">
                  <c:v>0.32353573248081102</c:v>
                </c:pt>
                <c:pt idx="12458">
                  <c:v>0.32268535906092799</c:v>
                </c:pt>
                <c:pt idx="12459">
                  <c:v>0.34735324329760098</c:v>
                </c:pt>
                <c:pt idx="12460">
                  <c:v>0.35405810817022498</c:v>
                </c:pt>
                <c:pt idx="12461">
                  <c:v>0.40779597992039301</c:v>
                </c:pt>
                <c:pt idx="12462">
                  <c:v>0.41242115431902399</c:v>
                </c:pt>
                <c:pt idx="12463">
                  <c:v>0.55911714567666704</c:v>
                </c:pt>
                <c:pt idx="12464">
                  <c:v>0.58208886187796405</c:v>
                </c:pt>
                <c:pt idx="12465">
                  <c:v>0.58208886187796405</c:v>
                </c:pt>
                <c:pt idx="12466">
                  <c:v>0.57584675305239397</c:v>
                </c:pt>
                <c:pt idx="12467">
                  <c:v>0.58604108335791005</c:v>
                </c:pt>
                <c:pt idx="12468">
                  <c:v>0.60893607136577599</c:v>
                </c:pt>
                <c:pt idx="12469">
                  <c:v>0.58859288450837299</c:v>
                </c:pt>
                <c:pt idx="12470">
                  <c:v>0.54048356367379002</c:v>
                </c:pt>
                <c:pt idx="12471">
                  <c:v>0.51787283757046998</c:v>
                </c:pt>
                <c:pt idx="12472">
                  <c:v>0.59070884331351803</c:v>
                </c:pt>
                <c:pt idx="12473">
                  <c:v>0.60769157363103099</c:v>
                </c:pt>
                <c:pt idx="12474">
                  <c:v>0.56308054831938403</c:v>
                </c:pt>
                <c:pt idx="12475">
                  <c:v>0.56912841452743601</c:v>
                </c:pt>
                <c:pt idx="12476">
                  <c:v>0.53599284231114097</c:v>
                </c:pt>
                <c:pt idx="12477">
                  <c:v>0.54696896410375995</c:v>
                </c:pt>
                <c:pt idx="12478">
                  <c:v>0.52370918924332299</c:v>
                </c:pt>
                <c:pt idx="12479">
                  <c:v>0.49741980959927101</c:v>
                </c:pt>
                <c:pt idx="12480">
                  <c:v>0.49253275152946902</c:v>
                </c:pt>
                <c:pt idx="12481">
                  <c:v>0.50364106063712399</c:v>
                </c:pt>
                <c:pt idx="12482">
                  <c:v>0.69019413651560102</c:v>
                </c:pt>
                <c:pt idx="12483">
                  <c:v>0.69019413651560002</c:v>
                </c:pt>
                <c:pt idx="12484">
                  <c:v>2.0697692765503799E-2</c:v>
                </c:pt>
                <c:pt idx="12485">
                  <c:v>3.5723953364571001E-2</c:v>
                </c:pt>
                <c:pt idx="12486">
                  <c:v>3.3524189067797701E-2</c:v>
                </c:pt>
                <c:pt idx="12487">
                  <c:v>4.6765360592369E-2</c:v>
                </c:pt>
                <c:pt idx="12488">
                  <c:v>-6.6366780618383097E-3</c:v>
                </c:pt>
                <c:pt idx="12489">
                  <c:v>2.78648512581505E-2</c:v>
                </c:pt>
                <c:pt idx="12490">
                  <c:v>2.7751268600209001E-3</c:v>
                </c:pt>
                <c:pt idx="12491">
                  <c:v>1.8671137375097999E-2</c:v>
                </c:pt>
                <c:pt idx="12492">
                  <c:v>8.7640361776679596E-3</c:v>
                </c:pt>
                <c:pt idx="12493">
                  <c:v>1.19264381939125E-2</c:v>
                </c:pt>
                <c:pt idx="12494">
                  <c:v>-3.2981013265383101E-2</c:v>
                </c:pt>
                <c:pt idx="12495">
                  <c:v>-5.4668677880045501E-2</c:v>
                </c:pt>
                <c:pt idx="12496">
                  <c:v>-4.7994285725939598E-2</c:v>
                </c:pt>
                <c:pt idx="12497">
                  <c:v>2.5194351036107399E-2</c:v>
                </c:pt>
                <c:pt idx="12498">
                  <c:v>3.9529010001463499E-2</c:v>
                </c:pt>
                <c:pt idx="12499">
                  <c:v>6.9030795827261293E-2</c:v>
                </c:pt>
                <c:pt idx="12500">
                  <c:v>5.46856101056079E-2</c:v>
                </c:pt>
                <c:pt idx="12501">
                  <c:v>5.2323224226894498E-2</c:v>
                </c:pt>
                <c:pt idx="12502">
                  <c:v>2.80405774458336E-2</c:v>
                </c:pt>
                <c:pt idx="12503">
                  <c:v>3.6567701232705599E-2</c:v>
                </c:pt>
                <c:pt idx="12504">
                  <c:v>2.2516966239779199E-2</c:v>
                </c:pt>
                <c:pt idx="12505">
                  <c:v>4.4544232860475902E-2</c:v>
                </c:pt>
                <c:pt idx="12506">
                  <c:v>4.2972676057439103E-2</c:v>
                </c:pt>
                <c:pt idx="12507">
                  <c:v>5.3240376243732297E-2</c:v>
                </c:pt>
                <c:pt idx="12508">
                  <c:v>2.4897922758200901E-2</c:v>
                </c:pt>
                <c:pt idx="12509">
                  <c:v>8.0354282742474303E-2</c:v>
                </c:pt>
                <c:pt idx="12510">
                  <c:v>5.9175794458074797E-2</c:v>
                </c:pt>
                <c:pt idx="12511">
                  <c:v>6.4160861176328896E-2</c:v>
                </c:pt>
                <c:pt idx="12512">
                  <c:v>4.2939814117578003E-2</c:v>
                </c:pt>
                <c:pt idx="12513">
                  <c:v>0.109227299926763</c:v>
                </c:pt>
                <c:pt idx="12514">
                  <c:v>8.2853627163319302E-2</c:v>
                </c:pt>
                <c:pt idx="12515">
                  <c:v>0.10571397876458299</c:v>
                </c:pt>
                <c:pt idx="12516">
                  <c:v>8.6570877611866506E-2</c:v>
                </c:pt>
                <c:pt idx="12517">
                  <c:v>0.12903700606198301</c:v>
                </c:pt>
                <c:pt idx="12518">
                  <c:v>0.10198212587561099</c:v>
                </c:pt>
                <c:pt idx="12519">
                  <c:v>0.11209915763952601</c:v>
                </c:pt>
                <c:pt idx="12520">
                  <c:v>0.11209915763952601</c:v>
                </c:pt>
                <c:pt idx="12521">
                  <c:v>0.115211172138069</c:v>
                </c:pt>
                <c:pt idx="12522" formatCode="0.00E+00">
                  <c:v>-1.55341116844009E-4</c:v>
                </c:pt>
                <c:pt idx="12523">
                  <c:v>2.10937467665319E-2</c:v>
                </c:pt>
                <c:pt idx="12524" formatCode="0.00E+00">
                  <c:v>-3.2667732951992601E-2</c:v>
                </c:pt>
                <c:pt idx="12525">
                  <c:v>-2.0022998436190799E-2</c:v>
                </c:pt>
                <c:pt idx="12526">
                  <c:v>-5.1982100873039797E-2</c:v>
                </c:pt>
                <c:pt idx="12527">
                  <c:v>-2.3041964320102502E-2</c:v>
                </c:pt>
                <c:pt idx="12528">
                  <c:v>3.3453431086304102E-2</c:v>
                </c:pt>
                <c:pt idx="12529">
                  <c:v>1.5206161925033599E-2</c:v>
                </c:pt>
                <c:pt idx="12530">
                  <c:v>7.4413033866394404E-2</c:v>
                </c:pt>
                <c:pt idx="12531">
                  <c:v>5.5194723451374099E-2</c:v>
                </c:pt>
                <c:pt idx="12532">
                  <c:v>-5.95550256278045E-2</c:v>
                </c:pt>
                <c:pt idx="12533">
                  <c:v>-6.7664654519892897E-2</c:v>
                </c:pt>
                <c:pt idx="12534">
                  <c:v>-5.1793931983253598E-2</c:v>
                </c:pt>
                <c:pt idx="12535">
                  <c:v>-4.82785213428382E-2</c:v>
                </c:pt>
                <c:pt idx="12536">
                  <c:v>-4.87446270934703E-2</c:v>
                </c:pt>
                <c:pt idx="12537">
                  <c:v>-4.1086235679445901E-2</c:v>
                </c:pt>
                <c:pt idx="12538">
                  <c:v>2.4105851667386598E-2</c:v>
                </c:pt>
                <c:pt idx="12539">
                  <c:v>7.2023771053256705E-2</c:v>
                </c:pt>
                <c:pt idx="12540">
                  <c:v>3.4661179452427603E-2</c:v>
                </c:pt>
                <c:pt idx="12541">
                  <c:v>7.4030954206871696E-2</c:v>
                </c:pt>
                <c:pt idx="12542">
                  <c:v>5.2306135304746898E-2</c:v>
                </c:pt>
                <c:pt idx="12543">
                  <c:v>5.7594694751643402E-2</c:v>
                </c:pt>
                <c:pt idx="12544">
                  <c:v>3.2925767034310598E-2</c:v>
                </c:pt>
                <c:pt idx="12545">
                  <c:v>4.2005187968727703E-3</c:v>
                </c:pt>
                <c:pt idx="12546">
                  <c:v>-5.0746365201515202E-2</c:v>
                </c:pt>
                <c:pt idx="12547">
                  <c:v>-1.77282825644711E-2</c:v>
                </c:pt>
                <c:pt idx="12548">
                  <c:v>-6.0122132393760401E-2</c:v>
                </c:pt>
                <c:pt idx="12549">
                  <c:v>-2.1464747911102901E-2</c:v>
                </c:pt>
                <c:pt idx="12550">
                  <c:v>1.52101460816529E-2</c:v>
                </c:pt>
                <c:pt idx="12551">
                  <c:v>-2.1254168706311E-2</c:v>
                </c:pt>
                <c:pt idx="12552">
                  <c:v>-5.9851406505980899E-2</c:v>
                </c:pt>
                <c:pt idx="12553">
                  <c:v>-5.57616957233351E-2</c:v>
                </c:pt>
                <c:pt idx="12554">
                  <c:v>-7.0388596763436104E-2</c:v>
                </c:pt>
                <c:pt idx="12555">
                  <c:v>-9.1868888365056398E-2</c:v>
                </c:pt>
                <c:pt idx="12556">
                  <c:v>-0.100535696623559</c:v>
                </c:pt>
                <c:pt idx="12557">
                  <c:v>-2.7597456845451701E-2</c:v>
                </c:pt>
                <c:pt idx="12558">
                  <c:v>-2.7597456845451701E-2</c:v>
                </c:pt>
                <c:pt idx="12559">
                  <c:v>-7.5977514368128496E-3</c:v>
                </c:pt>
                <c:pt idx="12560">
                  <c:v>-6.5246142940320597E-3</c:v>
                </c:pt>
                <c:pt idx="12561">
                  <c:v>1.5870706597223599E-2</c:v>
                </c:pt>
                <c:pt idx="12562">
                  <c:v>-1.62968063368449E-2</c:v>
                </c:pt>
                <c:pt idx="12563">
                  <c:v>6.7977461945851704E-3</c:v>
                </c:pt>
                <c:pt idx="12564">
                  <c:v>4.2473736840418202E-3</c:v>
                </c:pt>
                <c:pt idx="12565">
                  <c:v>6.8832830344123894E-2</c:v>
                </c:pt>
                <c:pt idx="12566">
                  <c:v>-1.54592541584734E-2</c:v>
                </c:pt>
                <c:pt idx="12567">
                  <c:v>1.7994274646451201E-3</c:v>
                </c:pt>
                <c:pt idx="12568">
                  <c:v>-2.5871823001102801E-2</c:v>
                </c:pt>
                <c:pt idx="12569" formatCode="0.00E+00">
                  <c:v>3.1666083995474098E-4</c:v>
                </c:pt>
                <c:pt idx="12570" formatCode="0.00E+00">
                  <c:v>3.1666083995474098E-4</c:v>
                </c:pt>
                <c:pt idx="12571" formatCode="0.00E+00">
                  <c:v>3.4028244163588101E-2</c:v>
                </c:pt>
                <c:pt idx="12572" formatCode="0.00E+00">
                  <c:v>1.07360533831208E-2</c:v>
                </c:pt>
                <c:pt idx="12573">
                  <c:v>2.19623373682593E-2</c:v>
                </c:pt>
                <c:pt idx="12574">
                  <c:v>1.6354262966177702E-2</c:v>
                </c:pt>
                <c:pt idx="12575">
                  <c:v>5.6189918885709997E-2</c:v>
                </c:pt>
                <c:pt idx="12576">
                  <c:v>3.9514904367096301E-2</c:v>
                </c:pt>
                <c:pt idx="12577">
                  <c:v>8.4810417567473706E-2</c:v>
                </c:pt>
                <c:pt idx="12578">
                  <c:v>8.4810417567473706E-2</c:v>
                </c:pt>
                <c:pt idx="12579">
                  <c:v>0.12538840814973401</c:v>
                </c:pt>
                <c:pt idx="12580">
                  <c:v>0.108215024113533</c:v>
                </c:pt>
                <c:pt idx="12581">
                  <c:v>0.21975530790300199</c:v>
                </c:pt>
                <c:pt idx="12582">
                  <c:v>0.169234931725155</c:v>
                </c:pt>
                <c:pt idx="12583">
                  <c:v>0.239226468460526</c:v>
                </c:pt>
                <c:pt idx="12584">
                  <c:v>0.22427022774188901</c:v>
                </c:pt>
                <c:pt idx="12585">
                  <c:v>0.29107188968730702</c:v>
                </c:pt>
                <c:pt idx="12586">
                  <c:v>0.27327480999537102</c:v>
                </c:pt>
                <c:pt idx="12587">
                  <c:v>0.37870456382365703</c:v>
                </c:pt>
                <c:pt idx="12588">
                  <c:v>0.37870456382365703</c:v>
                </c:pt>
                <c:pt idx="12589">
                  <c:v>0.38209647158965199</c:v>
                </c:pt>
                <c:pt idx="12590">
                  <c:v>0.34979093904527397</c:v>
                </c:pt>
                <c:pt idx="12591">
                  <c:v>0.332769999299588</c:v>
                </c:pt>
                <c:pt idx="12592">
                  <c:v>0</c:v>
                </c:pt>
                <c:pt idx="12593">
                  <c:v>3.9653109152873497E-2</c:v>
                </c:pt>
                <c:pt idx="12594">
                  <c:v>1.8395786629366199E-2</c:v>
                </c:pt>
                <c:pt idx="12595">
                  <c:v>-4.0562660805203397E-3</c:v>
                </c:pt>
                <c:pt idx="12596">
                  <c:v>-1.8016029014626199E-2</c:v>
                </c:pt>
                <c:pt idx="12597">
                  <c:v>3.27682946298542E-2</c:v>
                </c:pt>
                <c:pt idx="12598">
                  <c:v>1.69393337806742E-2</c:v>
                </c:pt>
                <c:pt idx="12599">
                  <c:v>3.1778995735392598E-2</c:v>
                </c:pt>
                <c:pt idx="12600">
                  <c:v>2.6684494367872302E-2</c:v>
                </c:pt>
                <c:pt idx="12601">
                  <c:v>4.09295035135048E-2</c:v>
                </c:pt>
                <c:pt idx="12602">
                  <c:v>3.04201692141059E-2</c:v>
                </c:pt>
                <c:pt idx="12603">
                  <c:v>7.63528469628596E-2</c:v>
                </c:pt>
                <c:pt idx="12604">
                  <c:v>5.9099530491020902E-2</c:v>
                </c:pt>
                <c:pt idx="12605">
                  <c:v>8.4035826280360798E-2</c:v>
                </c:pt>
                <c:pt idx="12606">
                  <c:v>1.12163254242123E-2</c:v>
                </c:pt>
                <c:pt idx="12607">
                  <c:v>7.5395333273291204E-2</c:v>
                </c:pt>
                <c:pt idx="12608">
                  <c:v>2.75936041486304E-2</c:v>
                </c:pt>
                <c:pt idx="12609">
                  <c:v>6.0356991498064999E-3</c:v>
                </c:pt>
                <c:pt idx="12610">
                  <c:v>-1.08622839013319E-2</c:v>
                </c:pt>
                <c:pt idx="12611">
                  <c:v>-1.5221823681325901E-2</c:v>
                </c:pt>
                <c:pt idx="12612">
                  <c:v>-2.1567058045334601E-2</c:v>
                </c:pt>
                <c:pt idx="12613">
                  <c:v>5.9594814417280803E-3</c:v>
                </c:pt>
                <c:pt idx="12614">
                  <c:v>-1.11875669791738E-3</c:v>
                </c:pt>
                <c:pt idx="12615">
                  <c:v>1.3764736620649899E-2</c:v>
                </c:pt>
                <c:pt idx="12616">
                  <c:v>3.4057127223372501E-2</c:v>
                </c:pt>
                <c:pt idx="12617">
                  <c:v>3.0005804255801301E-2</c:v>
                </c:pt>
                <c:pt idx="12618">
                  <c:v>2.0237339295447701E-2</c:v>
                </c:pt>
                <c:pt idx="12619">
                  <c:v>2.1487960609317399E-2</c:v>
                </c:pt>
                <c:pt idx="12620">
                  <c:v>4.4187531450079398E-3</c:v>
                </c:pt>
                <c:pt idx="12621">
                  <c:v>4.0179437171819599E-2</c:v>
                </c:pt>
                <c:pt idx="12622">
                  <c:v>2.29089609158468E-2</c:v>
                </c:pt>
                <c:pt idx="12623">
                  <c:v>5.4321644213988399E-2</c:v>
                </c:pt>
                <c:pt idx="12624">
                  <c:v>3.7560796193222203E-2</c:v>
                </c:pt>
                <c:pt idx="12625">
                  <c:v>5.0773798743939801E-2</c:v>
                </c:pt>
                <c:pt idx="12626">
                  <c:v>3.3885830529940299E-2</c:v>
                </c:pt>
                <c:pt idx="12627">
                  <c:v>3.9227806702321198E-2</c:v>
                </c:pt>
                <c:pt idx="12628">
                  <c:v>2.1922758532361499E-2</c:v>
                </c:pt>
                <c:pt idx="12629">
                  <c:v>3.9227806702321198E-2</c:v>
                </c:pt>
                <c:pt idx="12630">
                  <c:v>2.1922758532361499E-2</c:v>
                </c:pt>
                <c:pt idx="12631">
                  <c:v>3.9227806702321198E-2</c:v>
                </c:pt>
                <c:pt idx="12632">
                  <c:v>3.3136847281353299E-2</c:v>
                </c:pt>
                <c:pt idx="12633">
                  <c:v>4.4133383963566197E-2</c:v>
                </c:pt>
                <c:pt idx="12634">
                  <c:v>5.4804520763463899E-2</c:v>
                </c:pt>
                <c:pt idx="12635">
                  <c:v>1.86828987981335E-2</c:v>
                </c:pt>
                <c:pt idx="12636">
                  <c:v>-2.4497481984496899E-2</c:v>
                </c:pt>
                <c:pt idx="12637">
                  <c:v>4.85394236362739E-2</c:v>
                </c:pt>
                <c:pt idx="12638">
                  <c:v>1.08494644234886E-2</c:v>
                </c:pt>
                <c:pt idx="12639">
                  <c:v>3.4207542560023202E-2</c:v>
                </c:pt>
                <c:pt idx="12640">
                  <c:v>3.6268695256345101E-2</c:v>
                </c:pt>
                <c:pt idx="12641">
                  <c:v>2.2081672806370099E-2</c:v>
                </c:pt>
                <c:pt idx="12642">
                  <c:v>3.1070846639472901E-2</c:v>
                </c:pt>
                <c:pt idx="12643">
                  <c:v>2.7978774925806901E-2</c:v>
                </c:pt>
                <c:pt idx="12644">
                  <c:v>2.2020444551125801E-2</c:v>
                </c:pt>
                <c:pt idx="12645">
                  <c:v>3.20728922799862E-2</c:v>
                </c:pt>
                <c:pt idx="12646">
                  <c:v>4.3970904540761399E-2</c:v>
                </c:pt>
                <c:pt idx="12647">
                  <c:v>6.9562057262696902E-2</c:v>
                </c:pt>
                <c:pt idx="12648">
                  <c:v>4.7405853270610698E-2</c:v>
                </c:pt>
                <c:pt idx="12649">
                  <c:v>3.57327069503343E-2</c:v>
                </c:pt>
                <c:pt idx="12650">
                  <c:v>5.3471545836384103E-2</c:v>
                </c:pt>
                <c:pt idx="12651">
                  <c:v>4.2758978509585203E-2</c:v>
                </c:pt>
                <c:pt idx="12652">
                  <c:v>6.5279640913006004E-2</c:v>
                </c:pt>
                <c:pt idx="12653">
                  <c:v>6.5279640913006004E-2</c:v>
                </c:pt>
                <c:pt idx="12654">
                  <c:v>6.4649189963666698E-2</c:v>
                </c:pt>
                <c:pt idx="12655">
                  <c:v>6.4649189963666698E-2</c:v>
                </c:pt>
                <c:pt idx="12656">
                  <c:v>0.11056861620866899</c:v>
                </c:pt>
                <c:pt idx="12657">
                  <c:v>8.5962236437727005E-2</c:v>
                </c:pt>
                <c:pt idx="12658">
                  <c:v>8.29051730577028E-2</c:v>
                </c:pt>
                <c:pt idx="12659">
                  <c:v>7.5842353719247094E-2</c:v>
                </c:pt>
                <c:pt idx="12660">
                  <c:v>2.53985924271753E-2</c:v>
                </c:pt>
                <c:pt idx="12661">
                  <c:v>6.5623158454957795E-2</c:v>
                </c:pt>
                <c:pt idx="12662">
                  <c:v>9.67441097668362E-2</c:v>
                </c:pt>
                <c:pt idx="12663">
                  <c:v>9.67441097668362E-2</c:v>
                </c:pt>
                <c:pt idx="12664">
                  <c:v>0.100661823076876</c:v>
                </c:pt>
                <c:pt idx="12665">
                  <c:v>0.103182386731242</c:v>
                </c:pt>
                <c:pt idx="12666">
                  <c:v>0.105338226336376</c:v>
                </c:pt>
                <c:pt idx="12667">
                  <c:v>0.10506198541701101</c:v>
                </c:pt>
                <c:pt idx="12668">
                  <c:v>0.10506198541701101</c:v>
                </c:pt>
                <c:pt idx="12669">
                  <c:v>9.0709901299400306E-2</c:v>
                </c:pt>
                <c:pt idx="12670">
                  <c:v>0.10506198541701101</c:v>
                </c:pt>
                <c:pt idx="12671">
                  <c:v>9.13832140829937E-2</c:v>
                </c:pt>
                <c:pt idx="12672">
                  <c:v>0.102505514254837</c:v>
                </c:pt>
                <c:pt idx="12673">
                  <c:v>9.6619496707909203E-2</c:v>
                </c:pt>
                <c:pt idx="12674">
                  <c:v>8.3369078535066005E-2</c:v>
                </c:pt>
                <c:pt idx="12675">
                  <c:v>0.10676064287126399</c:v>
                </c:pt>
                <c:pt idx="12676">
                  <c:v>8.1509399882602404E-2</c:v>
                </c:pt>
                <c:pt idx="12677">
                  <c:v>0.102268713709998</c:v>
                </c:pt>
                <c:pt idx="12678">
                  <c:v>0.110612854296705</c:v>
                </c:pt>
                <c:pt idx="12679">
                  <c:v>0.13141984648412899</c:v>
                </c:pt>
                <c:pt idx="12680">
                  <c:v>9.2358923042512503E-2</c:v>
                </c:pt>
                <c:pt idx="12681">
                  <c:v>7.5024316522647599E-2</c:v>
                </c:pt>
                <c:pt idx="12682">
                  <c:v>7.63143407126705E-2</c:v>
                </c:pt>
                <c:pt idx="12683">
                  <c:v>0.102914579821243</c:v>
                </c:pt>
                <c:pt idx="12684">
                  <c:v>0.116647240520972</c:v>
                </c:pt>
                <c:pt idx="12685">
                  <c:v>0.112826875125336</c:v>
                </c:pt>
                <c:pt idx="12686">
                  <c:v>0.118186453692377</c:v>
                </c:pt>
                <c:pt idx="12687">
                  <c:v>0.12197099918753899</c:v>
                </c:pt>
                <c:pt idx="12688">
                  <c:v>8.2957502643129205E-2</c:v>
                </c:pt>
                <c:pt idx="12689">
                  <c:v>7.1623887453259899E-2</c:v>
                </c:pt>
                <c:pt idx="12690">
                  <c:v>0.108856251938697</c:v>
                </c:pt>
                <c:pt idx="12691">
                  <c:v>0.102233153466799</c:v>
                </c:pt>
                <c:pt idx="12692">
                  <c:v>5.64127996160175E-2</c:v>
                </c:pt>
                <c:pt idx="12693">
                  <c:v>8.99980588411744E-2</c:v>
                </c:pt>
                <c:pt idx="12694">
                  <c:v>8.7921577005878701E-2</c:v>
                </c:pt>
                <c:pt idx="12695">
                  <c:v>6.9948058199320595E-2</c:v>
                </c:pt>
                <c:pt idx="12696">
                  <c:v>6.2517214818386693E-2</c:v>
                </c:pt>
                <c:pt idx="12697">
                  <c:v>7.0038738294764896E-2</c:v>
                </c:pt>
                <c:pt idx="12698">
                  <c:v>5.3496017306896501E-2</c:v>
                </c:pt>
                <c:pt idx="12699">
                  <c:v>8.2048268334609903E-2</c:v>
                </c:pt>
                <c:pt idx="12700">
                  <c:v>7.5918779080575705E-2</c:v>
                </c:pt>
                <c:pt idx="12701">
                  <c:v>8.0048124923946806E-2</c:v>
                </c:pt>
                <c:pt idx="12702">
                  <c:v>7.7391009277928802E-2</c:v>
                </c:pt>
                <c:pt idx="12703">
                  <c:v>8.9367289168555505E-2</c:v>
                </c:pt>
                <c:pt idx="12704">
                  <c:v>7.1834015592457195E-2</c:v>
                </c:pt>
                <c:pt idx="12705">
                  <c:v>7.7281517585047393E-2</c:v>
                </c:pt>
                <c:pt idx="12706">
                  <c:v>0.104588252764042</c:v>
                </c:pt>
                <c:pt idx="12707">
                  <c:v>0.104588252764042</c:v>
                </c:pt>
                <c:pt idx="12708">
                  <c:v>7.2000702534194203E-2</c:v>
                </c:pt>
                <c:pt idx="12709">
                  <c:v>0.122339083142216</c:v>
                </c:pt>
                <c:pt idx="12710">
                  <c:v>0.19044237500956901</c:v>
                </c:pt>
                <c:pt idx="12711">
                  <c:v>0.210161697108385</c:v>
                </c:pt>
                <c:pt idx="12712">
                  <c:v>8.5283213149620396E-2</c:v>
                </c:pt>
                <c:pt idx="12713">
                  <c:v>0.123615952060462</c:v>
                </c:pt>
                <c:pt idx="12714">
                  <c:v>0.122918123289478</c:v>
                </c:pt>
                <c:pt idx="12715">
                  <c:v>0.127701140947278</c:v>
                </c:pt>
                <c:pt idx="12716">
                  <c:v>0.114246669874855</c:v>
                </c:pt>
                <c:pt idx="12717">
                  <c:v>0.12741297868514601</c:v>
                </c:pt>
                <c:pt idx="12718">
                  <c:v>6.7949775144617405E-2</c:v>
                </c:pt>
                <c:pt idx="12719">
                  <c:v>0.105259177479362</c:v>
                </c:pt>
                <c:pt idx="12720">
                  <c:v>9.1377257663955699E-2</c:v>
                </c:pt>
                <c:pt idx="12721">
                  <c:v>0.14118925896902801</c:v>
                </c:pt>
                <c:pt idx="12722">
                  <c:v>0.11294001046186899</c:v>
                </c:pt>
                <c:pt idx="12723">
                  <c:v>9.4060705788759899E-2</c:v>
                </c:pt>
                <c:pt idx="12724">
                  <c:v>3.8072614996385E-2</c:v>
                </c:pt>
                <c:pt idx="12725">
                  <c:v>0.131380963370403</c:v>
                </c:pt>
                <c:pt idx="12726">
                  <c:v>8.1457970573335106E-2</c:v>
                </c:pt>
                <c:pt idx="12727">
                  <c:v>0.12462304658248299</c:v>
                </c:pt>
                <c:pt idx="12728">
                  <c:v>0.106470989755464</c:v>
                </c:pt>
                <c:pt idx="12729">
                  <c:v>0.128389555673524</c:v>
                </c:pt>
                <c:pt idx="12730">
                  <c:v>0.106214299824717</c:v>
                </c:pt>
                <c:pt idx="12731">
                  <c:v>0.124376681474115</c:v>
                </c:pt>
                <c:pt idx="12732">
                  <c:v>0.16179877702162601</c:v>
                </c:pt>
                <c:pt idx="12733">
                  <c:v>0.19357069628413701</c:v>
                </c:pt>
                <c:pt idx="12734">
                  <c:v>0.20732045508743699</c:v>
                </c:pt>
                <c:pt idx="12735">
                  <c:v>0.20859538327477301</c:v>
                </c:pt>
                <c:pt idx="12736">
                  <c:v>1.2758245639736999E-2</c:v>
                </c:pt>
                <c:pt idx="12737">
                  <c:v>-4.1714054329489103E-2</c:v>
                </c:pt>
                <c:pt idx="12738">
                  <c:v>-8.0031254829280307E-3</c:v>
                </c:pt>
                <c:pt idx="12739">
                  <c:v>-2.9276207583098499E-2</c:v>
                </c:pt>
                <c:pt idx="12740">
                  <c:v>-3.9213452183524497E-2</c:v>
                </c:pt>
                <c:pt idx="12741">
                  <c:v>-6.0731596793840603E-2</c:v>
                </c:pt>
                <c:pt idx="12742">
                  <c:v>-4.2768120482535199E-2</c:v>
                </c:pt>
                <c:pt idx="12743">
                  <c:v>-5.10841111450464E-2</c:v>
                </c:pt>
                <c:pt idx="12744">
                  <c:v>-4.3870698347867297E-2</c:v>
                </c:pt>
                <c:pt idx="12745">
                  <c:v>-3.4264470841851802E-2</c:v>
                </c:pt>
                <c:pt idx="12746">
                  <c:v>-2.7018618574306201E-2</c:v>
                </c:pt>
                <c:pt idx="12747">
                  <c:v>-3.45576497013802E-2</c:v>
                </c:pt>
                <c:pt idx="12748">
                  <c:v>-8.0911095735338903E-2</c:v>
                </c:pt>
                <c:pt idx="12749">
                  <c:v>-8.1077537028417801E-2</c:v>
                </c:pt>
                <c:pt idx="12750">
                  <c:v>-8.2676230543426502E-2</c:v>
                </c:pt>
                <c:pt idx="12751">
                  <c:v>-8.6063164508816098E-2</c:v>
                </c:pt>
                <c:pt idx="12752">
                  <c:v>-3.04451268823051E-2</c:v>
                </c:pt>
                <c:pt idx="12753">
                  <c:v>-3.61682188728615E-2</c:v>
                </c:pt>
                <c:pt idx="12754">
                  <c:v>-2.52590840929924E-2</c:v>
                </c:pt>
                <c:pt idx="12755">
                  <c:v>-3.7493492031124703E-2</c:v>
                </c:pt>
                <c:pt idx="12756">
                  <c:v>-3.1707213122539699E-2</c:v>
                </c:pt>
                <c:pt idx="12757">
                  <c:v>-4.6760160508855203E-2</c:v>
                </c:pt>
                <c:pt idx="12758">
                  <c:v>-6.2056204754617102E-2</c:v>
                </c:pt>
                <c:pt idx="12759">
                  <c:v>1.2433478022402401E-2</c:v>
                </c:pt>
                <c:pt idx="12760">
                  <c:v>5.5170962678594499E-3</c:v>
                </c:pt>
                <c:pt idx="12761">
                  <c:v>-2.0101495248227599E-2</c:v>
                </c:pt>
                <c:pt idx="12762">
                  <c:v>1.08840338914073E-3</c:v>
                </c:pt>
                <c:pt idx="12763">
                  <c:v>-1.2030406010297499E-2</c:v>
                </c:pt>
                <c:pt idx="12764">
                  <c:v>-1.99409724447259E-2</c:v>
                </c:pt>
                <c:pt idx="12765">
                  <c:v>-8.90003228801792E-2</c:v>
                </c:pt>
                <c:pt idx="12766">
                  <c:v>-7.6966591124403199E-3</c:v>
                </c:pt>
                <c:pt idx="12767">
                  <c:v>3.79501736033123E-2</c:v>
                </c:pt>
                <c:pt idx="12768">
                  <c:v>3.7950173603312098E-2</c:v>
                </c:pt>
                <c:pt idx="12769">
                  <c:v>-2.1318964532549101E-2</c:v>
                </c:pt>
                <c:pt idx="12770">
                  <c:v>4.5544932136309902E-3</c:v>
                </c:pt>
                <c:pt idx="12771">
                  <c:v>1.5582822500062699E-2</c:v>
                </c:pt>
                <c:pt idx="12772">
                  <c:v>7.7933987150504702E-3</c:v>
                </c:pt>
                <c:pt idx="12773">
                  <c:v>-3.07167249617896E-2</c:v>
                </c:pt>
                <c:pt idx="12774">
                  <c:v>3.4006402593223801E-2</c:v>
                </c:pt>
                <c:pt idx="12775">
                  <c:v>4.68095222470701E-2</c:v>
                </c:pt>
                <c:pt idx="12776">
                  <c:v>1.82747668564919E-2</c:v>
                </c:pt>
                <c:pt idx="12777">
                  <c:v>-3.9313834876571099E-2</c:v>
                </c:pt>
                <c:pt idx="12778">
                  <c:v>-2.9120008016195499E-2</c:v>
                </c:pt>
                <c:pt idx="12779">
                  <c:v>2.9896656396858699E-2</c:v>
                </c:pt>
                <c:pt idx="12780">
                  <c:v>-2.1411010879056801E-2</c:v>
                </c:pt>
                <c:pt idx="12781">
                  <c:v>-2.6458158150247602E-2</c:v>
                </c:pt>
                <c:pt idx="12782">
                  <c:v>3.62782905898773E-3</c:v>
                </c:pt>
                <c:pt idx="12783">
                  <c:v>-2.50833109222885E-2</c:v>
                </c:pt>
                <c:pt idx="12784">
                  <c:v>-3.3199093358251899E-2</c:v>
                </c:pt>
                <c:pt idx="12785">
                  <c:v>-6.5430193639606201E-3</c:v>
                </c:pt>
                <c:pt idx="12786">
                  <c:v>1.0723290122395901E-2</c:v>
                </c:pt>
                <c:pt idx="12787">
                  <c:v>1.8624593738594E-2</c:v>
                </c:pt>
                <c:pt idx="12788">
                  <c:v>4.26968627288144E-2</c:v>
                </c:pt>
                <c:pt idx="12789">
                  <c:v>6.5318839039024398E-2</c:v>
                </c:pt>
                <c:pt idx="12790">
                  <c:v>4.8123413522837201E-2</c:v>
                </c:pt>
                <c:pt idx="12791">
                  <c:v>1.8638334432107401E-2</c:v>
                </c:pt>
                <c:pt idx="12792">
                  <c:v>1.5336312583156E-2</c:v>
                </c:pt>
                <c:pt idx="12793">
                  <c:v>-3.01172884083773E-2</c:v>
                </c:pt>
                <c:pt idx="12794">
                  <c:v>-1.13697293445687E-2</c:v>
                </c:pt>
                <c:pt idx="12795">
                  <c:v>-6.6149913296530596E-2</c:v>
                </c:pt>
                <c:pt idx="12796">
                  <c:v>-4.56130143379396E-2</c:v>
                </c:pt>
                <c:pt idx="12797">
                  <c:v>-6.5554407547527602E-2</c:v>
                </c:pt>
                <c:pt idx="12798">
                  <c:v>-0.13214301825018501</c:v>
                </c:pt>
                <c:pt idx="12799">
                  <c:v>-0.13691448984044799</c:v>
                </c:pt>
                <c:pt idx="12800">
                  <c:v>-6.3750373833017404E-2</c:v>
                </c:pt>
                <c:pt idx="12801">
                  <c:v>-7.5056353868548004E-2</c:v>
                </c:pt>
                <c:pt idx="12802">
                  <c:v>-6.6661015419987799E-2</c:v>
                </c:pt>
                <c:pt idx="12803">
                  <c:v>-4.8721492561461403E-2</c:v>
                </c:pt>
                <c:pt idx="12804">
                  <c:v>-2.4656928705637501E-2</c:v>
                </c:pt>
                <c:pt idx="12805">
                  <c:v>-5.0172774233071503E-2</c:v>
                </c:pt>
                <c:pt idx="12806">
                  <c:v>-2.27548773176347E-2</c:v>
                </c:pt>
                <c:pt idx="12807">
                  <c:v>-6.2334105711929697E-3</c:v>
                </c:pt>
                <c:pt idx="12808">
                  <c:v>-3.0341803507187098E-2</c:v>
                </c:pt>
                <c:pt idx="12809">
                  <c:v>-1.37995907503083E-2</c:v>
                </c:pt>
                <c:pt idx="12810">
                  <c:v>-2.8830987329956301E-2</c:v>
                </c:pt>
                <c:pt idx="12811">
                  <c:v>9.7501861330604404E-3</c:v>
                </c:pt>
                <c:pt idx="12812">
                  <c:v>1.2608896086587699E-3</c:v>
                </c:pt>
                <c:pt idx="12813">
                  <c:v>1.6234895785871499E-2</c:v>
                </c:pt>
                <c:pt idx="12814">
                  <c:v>1.4665722097934901E-2</c:v>
                </c:pt>
                <c:pt idx="12815">
                  <c:v>1.4047101294389399E-2</c:v>
                </c:pt>
                <c:pt idx="12816">
                  <c:v>3.0061975479171998E-3</c:v>
                </c:pt>
                <c:pt idx="12817">
                  <c:v>1.4986004289911699E-2</c:v>
                </c:pt>
                <c:pt idx="12818">
                  <c:v>1.60297492075036E-2</c:v>
                </c:pt>
                <c:pt idx="12819">
                  <c:v>-1.04046131445796E-2</c:v>
                </c:pt>
                <c:pt idx="12820">
                  <c:v>5.8584218677943901E-3</c:v>
                </c:pt>
                <c:pt idx="12821">
                  <c:v>5.7557973032345403E-2</c:v>
                </c:pt>
                <c:pt idx="12822">
                  <c:v>3.0908010354830699E-2</c:v>
                </c:pt>
                <c:pt idx="12823">
                  <c:v>-1.36437728985328E-3</c:v>
                </c:pt>
                <c:pt idx="12824">
                  <c:v>6.5896061656773803E-3</c:v>
                </c:pt>
                <c:pt idx="12825">
                  <c:v>1.7221558814024901E-2</c:v>
                </c:pt>
                <c:pt idx="12826">
                  <c:v>6.3803971479390303E-3</c:v>
                </c:pt>
                <c:pt idx="12827">
                  <c:v>-1.2623405938398899E-2</c:v>
                </c:pt>
                <c:pt idx="12828">
                  <c:v>-1.5013942181214299E-2</c:v>
                </c:pt>
                <c:pt idx="12829">
                  <c:v>-1.5013942181214299E-2</c:v>
                </c:pt>
                <c:pt idx="12830">
                  <c:v>-1.3254415647894599E-2</c:v>
                </c:pt>
                <c:pt idx="12831">
                  <c:v>-5.9140274358635498E-3</c:v>
                </c:pt>
                <c:pt idx="12832">
                  <c:v>-2.7503481342006E-3</c:v>
                </c:pt>
                <c:pt idx="12833">
                  <c:v>2.57301453027967E-2</c:v>
                </c:pt>
                <c:pt idx="12834">
                  <c:v>1.14271762763529E-2</c:v>
                </c:pt>
                <c:pt idx="12835">
                  <c:v>3.8673656068542998E-2</c:v>
                </c:pt>
                <c:pt idx="12836">
                  <c:v>5.6218840693873499E-2</c:v>
                </c:pt>
                <c:pt idx="12837">
                  <c:v>5.4321220305058898E-2</c:v>
                </c:pt>
                <c:pt idx="12838">
                  <c:v>0.108134217814919</c:v>
                </c:pt>
                <c:pt idx="12839">
                  <c:v>7.2672232225141797E-2</c:v>
                </c:pt>
                <c:pt idx="12840">
                  <c:v>6.7503907525265194E-2</c:v>
                </c:pt>
                <c:pt idx="12841">
                  <c:v>3.4428018641460001E-2</c:v>
                </c:pt>
                <c:pt idx="12842">
                  <c:v>8.1135921051452994E-2</c:v>
                </c:pt>
                <c:pt idx="12843">
                  <c:v>6.1129871932049398E-2</c:v>
                </c:pt>
                <c:pt idx="12844">
                  <c:v>5.4915548655740602E-2</c:v>
                </c:pt>
                <c:pt idx="12845">
                  <c:v>4.7940830792171998E-2</c:v>
                </c:pt>
                <c:pt idx="12846" formatCode="0.00E+00">
                  <c:v>5.0958295559233504E-4</c:v>
                </c:pt>
                <c:pt idx="12847">
                  <c:v>2.2274331805766299E-2</c:v>
                </c:pt>
                <c:pt idx="12848" formatCode="0.00E+00">
                  <c:v>5.6190171025914198E-2</c:v>
                </c:pt>
                <c:pt idx="12849">
                  <c:v>6.3009912320762501E-2</c:v>
                </c:pt>
                <c:pt idx="12850">
                  <c:v>2.26376873166187E-2</c:v>
                </c:pt>
                <c:pt idx="12851">
                  <c:v>5.4327523964134303E-2</c:v>
                </c:pt>
                <c:pt idx="12852">
                  <c:v>0.146532948197511</c:v>
                </c:pt>
                <c:pt idx="12853">
                  <c:v>0.15069870993463799</c:v>
                </c:pt>
                <c:pt idx="12854">
                  <c:v>0.11236740018225801</c:v>
                </c:pt>
                <c:pt idx="12855">
                  <c:v>0.101464559697359</c:v>
                </c:pt>
                <c:pt idx="12856">
                  <c:v>0.10727049486149801</c:v>
                </c:pt>
                <c:pt idx="12857">
                  <c:v>0.13813172551193201</c:v>
                </c:pt>
                <c:pt idx="12858">
                  <c:v>9.1148345199702593E-2</c:v>
                </c:pt>
                <c:pt idx="12859">
                  <c:v>9.7476904566781306E-2</c:v>
                </c:pt>
                <c:pt idx="12860">
                  <c:v>0.107696425747442</c:v>
                </c:pt>
                <c:pt idx="12861">
                  <c:v>0.107696425747442</c:v>
                </c:pt>
                <c:pt idx="12862">
                  <c:v>0.17293570765828001</c:v>
                </c:pt>
                <c:pt idx="12863">
                  <c:v>0.18205868495733901</c:v>
                </c:pt>
                <c:pt idx="12864">
                  <c:v>0.114670482948001</c:v>
                </c:pt>
                <c:pt idx="12865">
                  <c:v>0.126279831509269</c:v>
                </c:pt>
                <c:pt idx="12866">
                  <c:v>0.126279831509269</c:v>
                </c:pt>
                <c:pt idx="12867">
                  <c:v>0.123059629314417</c:v>
                </c:pt>
                <c:pt idx="12868">
                  <c:v>0.13021078975311001</c:v>
                </c:pt>
                <c:pt idx="12869">
                  <c:v>0.13339224621582299</c:v>
                </c:pt>
                <c:pt idx="12870">
                  <c:v>0.107514415291454</c:v>
                </c:pt>
                <c:pt idx="12871">
                  <c:v>0.118649173732306</c:v>
                </c:pt>
                <c:pt idx="12872">
                  <c:v>0.102768646538485</c:v>
                </c:pt>
                <c:pt idx="12873">
                  <c:v>0.121126058762794</c:v>
                </c:pt>
                <c:pt idx="12874">
                  <c:v>0.134714673179651</c:v>
                </c:pt>
                <c:pt idx="12875">
                  <c:v>0.125535446756351</c:v>
                </c:pt>
                <c:pt idx="12876">
                  <c:v>9.7914045953773898E-2</c:v>
                </c:pt>
                <c:pt idx="12877">
                  <c:v>0.16182500128347299</c:v>
                </c:pt>
                <c:pt idx="12878">
                  <c:v>0.112255768782305</c:v>
                </c:pt>
                <c:pt idx="12879">
                  <c:v>0.173224983707848</c:v>
                </c:pt>
                <c:pt idx="12880">
                  <c:v>0.12837204658429099</c:v>
                </c:pt>
                <c:pt idx="12881">
                  <c:v>0.23068627898602601</c:v>
                </c:pt>
                <c:pt idx="12882">
                  <c:v>0.211985375623571</c:v>
                </c:pt>
                <c:pt idx="12883">
                  <c:v>0.211985375623571</c:v>
                </c:pt>
                <c:pt idx="12884">
                  <c:v>0.22971873653625799</c:v>
                </c:pt>
                <c:pt idx="12885">
                  <c:v>0.18057514629042001</c:v>
                </c:pt>
                <c:pt idx="12886">
                  <c:v>0.196693029495493</c:v>
                </c:pt>
                <c:pt idx="12887">
                  <c:v>0.252536821856858</c:v>
                </c:pt>
                <c:pt idx="12888">
                  <c:v>0.25007650856716201</c:v>
                </c:pt>
                <c:pt idx="12889">
                  <c:v>0.252542478026548</c:v>
                </c:pt>
                <c:pt idx="12890">
                  <c:v>0.255701319781098</c:v>
                </c:pt>
                <c:pt idx="12891">
                  <c:v>0.25972532789325897</c:v>
                </c:pt>
                <c:pt idx="12892">
                  <c:v>0.240655826570601</c:v>
                </c:pt>
                <c:pt idx="12893">
                  <c:v>0.23826208553431999</c:v>
                </c:pt>
                <c:pt idx="12894">
                  <c:v>0.227677370972791</c:v>
                </c:pt>
                <c:pt idx="12895">
                  <c:v>0.26071876181495002</c:v>
                </c:pt>
                <c:pt idx="12896">
                  <c:v>0.24320628287611601</c:v>
                </c:pt>
                <c:pt idx="12897">
                  <c:v>0.277100381137797</c:v>
                </c:pt>
                <c:pt idx="12898">
                  <c:v>0.24678630504153901</c:v>
                </c:pt>
                <c:pt idx="12899">
                  <c:v>0.28950884317803599</c:v>
                </c:pt>
                <c:pt idx="12900">
                  <c:v>1.46843941352754E-2</c:v>
                </c:pt>
                <c:pt idx="12901">
                  <c:v>2.97152118651915E-2</c:v>
                </c:pt>
                <c:pt idx="12902">
                  <c:v>-1.94190224371351E-2</c:v>
                </c:pt>
                <c:pt idx="12903">
                  <c:v>-6.0855283575917902E-3</c:v>
                </c:pt>
                <c:pt idx="12904">
                  <c:v>-3.0111137151562301E-2</c:v>
                </c:pt>
                <c:pt idx="12905">
                  <c:v>-1.75336608824543E-2</c:v>
                </c:pt>
                <c:pt idx="12906">
                  <c:v>6.1560633152337703E-3</c:v>
                </c:pt>
                <c:pt idx="12907">
                  <c:v>5.4653737643179698E-2</c:v>
                </c:pt>
                <c:pt idx="12908">
                  <c:v>5.9184097808253601E-2</c:v>
                </c:pt>
                <c:pt idx="12909">
                  <c:v>0.10244848768633</c:v>
                </c:pt>
                <c:pt idx="12910">
                  <c:v>8.2313404858501193E-2</c:v>
                </c:pt>
                <c:pt idx="12911">
                  <c:v>9.2726369187655797E-2</c:v>
                </c:pt>
                <c:pt idx="12912">
                  <c:v>7.8772203236682201E-2</c:v>
                </c:pt>
                <c:pt idx="12913">
                  <c:v>8.9145948708914097E-2</c:v>
                </c:pt>
                <c:pt idx="12914">
                  <c:v>4.5457515515589401E-2</c:v>
                </c:pt>
                <c:pt idx="12915">
                  <c:v>2.4320994674174701E-2</c:v>
                </c:pt>
                <c:pt idx="12916">
                  <c:v>3.6578922884555401E-2</c:v>
                </c:pt>
                <c:pt idx="12917">
                  <c:v>4.9057011681379097E-2</c:v>
                </c:pt>
                <c:pt idx="12918">
                  <c:v>-1.35892372462076E-3</c:v>
                </c:pt>
                <c:pt idx="12919">
                  <c:v>-3.22186592258044E-3</c:v>
                </c:pt>
                <c:pt idx="12920">
                  <c:v>2.9922484814972599E-3</c:v>
                </c:pt>
                <c:pt idx="12921" formatCode="0.00E+00">
                  <c:v>-3.6514904270079602E-4</c:v>
                </c:pt>
                <c:pt idx="12922">
                  <c:v>1.5077812324773799E-2</c:v>
                </c:pt>
                <c:pt idx="12923" formatCode="0.00E+00">
                  <c:v>1.98732956984599E-2</c:v>
                </c:pt>
                <c:pt idx="12924">
                  <c:v>4.0653842177011498E-2</c:v>
                </c:pt>
                <c:pt idx="12925">
                  <c:v>7.6907810647721897E-2</c:v>
                </c:pt>
                <c:pt idx="12926">
                  <c:v>5.1431662567047898E-2</c:v>
                </c:pt>
                <c:pt idx="12927">
                  <c:v>4.6223761593512602E-2</c:v>
                </c:pt>
                <c:pt idx="12928">
                  <c:v>9.4524284592605298E-2</c:v>
                </c:pt>
                <c:pt idx="12929">
                  <c:v>5.4857885196846999E-2</c:v>
                </c:pt>
                <c:pt idx="12930">
                  <c:v>6.2936833003083198E-2</c:v>
                </c:pt>
                <c:pt idx="12931">
                  <c:v>7.82028987782665E-2</c:v>
                </c:pt>
                <c:pt idx="12932">
                  <c:v>3.8720437710119501E-2</c:v>
                </c:pt>
                <c:pt idx="12933">
                  <c:v>3.6355219526582598E-2</c:v>
                </c:pt>
                <c:pt idx="12934">
                  <c:v>9.31051347532574E-3</c:v>
                </c:pt>
                <c:pt idx="12935">
                  <c:v>1.08911223960961E-2</c:v>
                </c:pt>
                <c:pt idx="12936">
                  <c:v>9.0154280638375703E-2</c:v>
                </c:pt>
                <c:pt idx="12937">
                  <c:v>6.8145244306741098E-2</c:v>
                </c:pt>
                <c:pt idx="12938">
                  <c:v>4.9141085725723198E-2</c:v>
                </c:pt>
                <c:pt idx="12939">
                  <c:v>4.39320441320592E-2</c:v>
                </c:pt>
                <c:pt idx="12940">
                  <c:v>6.3948614234123902E-2</c:v>
                </c:pt>
                <c:pt idx="12941">
                  <c:v>1.2542272376921199E-2</c:v>
                </c:pt>
                <c:pt idx="12942">
                  <c:v>2.0039128215276501E-2</c:v>
                </c:pt>
                <c:pt idx="12943">
                  <c:v>9.8050802834413295E-2</c:v>
                </c:pt>
                <c:pt idx="12944">
                  <c:v>0.15546055501051301</c:v>
                </c:pt>
                <c:pt idx="12945">
                  <c:v>0.143508412966595</c:v>
                </c:pt>
                <c:pt idx="12946">
                  <c:v>6.1315951566060602E-2</c:v>
                </c:pt>
                <c:pt idx="12947">
                  <c:v>6.2156548767418898E-2</c:v>
                </c:pt>
                <c:pt idx="12948">
                  <c:v>8.5773550044664096E-2</c:v>
                </c:pt>
                <c:pt idx="12949">
                  <c:v>7.96870544147949E-2</c:v>
                </c:pt>
                <c:pt idx="12950">
                  <c:v>7.2381878054071702E-2</c:v>
                </c:pt>
                <c:pt idx="12951">
                  <c:v>0.17578944708720301</c:v>
                </c:pt>
                <c:pt idx="12952">
                  <c:v>0.20153885819044001</c:v>
                </c:pt>
                <c:pt idx="12953">
                  <c:v>0.18453186696375901</c:v>
                </c:pt>
                <c:pt idx="12954">
                  <c:v>0.243045411235397</c:v>
                </c:pt>
                <c:pt idx="12955">
                  <c:v>0.23335141826980099</c:v>
                </c:pt>
                <c:pt idx="12956">
                  <c:v>0.23335141826980099</c:v>
                </c:pt>
                <c:pt idx="12957">
                  <c:v>0.22998319633157999</c:v>
                </c:pt>
                <c:pt idx="12958">
                  <c:v>0.21702987651924899</c:v>
                </c:pt>
                <c:pt idx="12959">
                  <c:v>0.220759785942199</c:v>
                </c:pt>
                <c:pt idx="12960">
                  <c:v>0.23369025292932799</c:v>
                </c:pt>
                <c:pt idx="12961">
                  <c:v>0.26933562133196498</c:v>
                </c:pt>
                <c:pt idx="12962">
                  <c:v>0.22663048337199701</c:v>
                </c:pt>
                <c:pt idx="12963">
                  <c:v>0.23145638321902801</c:v>
                </c:pt>
                <c:pt idx="12964">
                  <c:v>0.20294451976096001</c:v>
                </c:pt>
                <c:pt idx="12965">
                  <c:v>0.246617065424271</c:v>
                </c:pt>
                <c:pt idx="12966">
                  <c:v>0.246617065424271</c:v>
                </c:pt>
                <c:pt idx="12967">
                  <c:v>0.26426936622407199</c:v>
                </c:pt>
                <c:pt idx="12968">
                  <c:v>0.29489648843945399</c:v>
                </c:pt>
                <c:pt idx="12969">
                  <c:v>0.26078738502792997</c:v>
                </c:pt>
                <c:pt idx="12970">
                  <c:v>0.23221965839925199</c:v>
                </c:pt>
                <c:pt idx="12971">
                  <c:v>0.27697592900152002</c:v>
                </c:pt>
                <c:pt idx="12972">
                  <c:v>0.24414679328882899</c:v>
                </c:pt>
                <c:pt idx="12973">
                  <c:v>0.271848216110604</c:v>
                </c:pt>
                <c:pt idx="12974">
                  <c:v>0.28937016277862498</c:v>
                </c:pt>
                <c:pt idx="12975">
                  <c:v>0.306037009525297</c:v>
                </c:pt>
                <c:pt idx="12976">
                  <c:v>0.26183226978482199</c:v>
                </c:pt>
                <c:pt idx="12977">
                  <c:v>0.25695138663040501</c:v>
                </c:pt>
                <c:pt idx="12978">
                  <c:v>0.230134573249207</c:v>
                </c:pt>
                <c:pt idx="12979">
                  <c:v>0.27139102694818201</c:v>
                </c:pt>
                <c:pt idx="12980">
                  <c:v>0.24012682135917501</c:v>
                </c:pt>
                <c:pt idx="12981">
                  <c:v>0.27866893523398101</c:v>
                </c:pt>
                <c:pt idx="12982">
                  <c:v>0.27400476630376902</c:v>
                </c:pt>
                <c:pt idx="12983">
                  <c:v>0.393891845796081</c:v>
                </c:pt>
                <c:pt idx="12984">
                  <c:v>0.36483368565926599</c:v>
                </c:pt>
                <c:pt idx="12985">
                  <c:v>0.41958186700004102</c:v>
                </c:pt>
                <c:pt idx="12986">
                  <c:v>0.39241768127457999</c:v>
                </c:pt>
                <c:pt idx="12987">
                  <c:v>0.47472562888415598</c:v>
                </c:pt>
                <c:pt idx="12988">
                  <c:v>0.47096584358126498</c:v>
                </c:pt>
                <c:pt idx="12989">
                  <c:v>0.49404165992122401</c:v>
                </c:pt>
                <c:pt idx="12990">
                  <c:v>0.509033636527083</c:v>
                </c:pt>
                <c:pt idx="12991">
                  <c:v>0.53553254705734099</c:v>
                </c:pt>
                <c:pt idx="12992">
                  <c:v>0.544565142709453</c:v>
                </c:pt>
                <c:pt idx="12993">
                  <c:v>0.53693951668614903</c:v>
                </c:pt>
                <c:pt idx="12994">
                  <c:v>-2.0113640751898001E-2</c:v>
                </c:pt>
                <c:pt idx="12995">
                  <c:v>-5.3107944976695298E-2</c:v>
                </c:pt>
                <c:pt idx="12996" formatCode="0.00E+00">
                  <c:v>1.45897402044514E-4</c:v>
                </c:pt>
                <c:pt idx="12997">
                  <c:v>-1.36174181732788E-2</c:v>
                </c:pt>
                <c:pt idx="12998" formatCode="0.00E+00">
                  <c:v>1.8308112731223201E-2</c:v>
                </c:pt>
                <c:pt idx="12999">
                  <c:v>-4.0911657583757501E-3</c:v>
                </c:pt>
                <c:pt idx="13000">
                  <c:v>8.2987027425727097E-3</c:v>
                </c:pt>
                <c:pt idx="13001">
                  <c:v>-1.2233799764025799E-2</c:v>
                </c:pt>
                <c:pt idx="13002">
                  <c:v>6.7569422393873799E-3</c:v>
                </c:pt>
                <c:pt idx="13003">
                  <c:v>-5.4041402970990103E-3</c:v>
                </c:pt>
                <c:pt idx="13004">
                  <c:v>2.1812210160258E-2</c:v>
                </c:pt>
                <c:pt idx="13005">
                  <c:v>2.0890755189273601E-2</c:v>
                </c:pt>
                <c:pt idx="13006">
                  <c:v>9.9560679197154799E-3</c:v>
                </c:pt>
                <c:pt idx="13007">
                  <c:v>2.3457441482665799E-2</c:v>
                </c:pt>
                <c:pt idx="13008">
                  <c:v>2.8830636638728702E-2</c:v>
                </c:pt>
                <c:pt idx="13009">
                  <c:v>-2.1001859539313099E-2</c:v>
                </c:pt>
                <c:pt idx="13010">
                  <c:v>1.60482767105543E-2</c:v>
                </c:pt>
                <c:pt idx="13011">
                  <c:v>-5.08282225782052E-3</c:v>
                </c:pt>
                <c:pt idx="13012">
                  <c:v>1.72572321733475E-2</c:v>
                </c:pt>
                <c:pt idx="13013">
                  <c:v>-4.4034885418218197E-3</c:v>
                </c:pt>
                <c:pt idx="13014">
                  <c:v>2.6184468816420298E-2</c:v>
                </c:pt>
                <c:pt idx="13015">
                  <c:v>4.0313498303353699E-2</c:v>
                </c:pt>
                <c:pt idx="13016">
                  <c:v>8.0334536042644802E-2</c:v>
                </c:pt>
                <c:pt idx="13017">
                  <c:v>6.3746304314105995E-2</c:v>
                </c:pt>
                <c:pt idx="13018">
                  <c:v>5.2887247999104402E-2</c:v>
                </c:pt>
                <c:pt idx="13019">
                  <c:v>-1.2567020461384099E-2</c:v>
                </c:pt>
                <c:pt idx="13020">
                  <c:v>-6.0782342349241496E-3</c:v>
                </c:pt>
                <c:pt idx="13021">
                  <c:v>-9.8599326255648292E-3</c:v>
                </c:pt>
                <c:pt idx="13022">
                  <c:v>4.2960760763345901E-2</c:v>
                </c:pt>
                <c:pt idx="13023">
                  <c:v>4.2824573664550503E-2</c:v>
                </c:pt>
                <c:pt idx="13024">
                  <c:v>8.9419699470198996E-2</c:v>
                </c:pt>
                <c:pt idx="13025">
                  <c:v>1.7423013911355301E-2</c:v>
                </c:pt>
                <c:pt idx="13026">
                  <c:v>2.4130980112883001E-2</c:v>
                </c:pt>
                <c:pt idx="13027">
                  <c:v>2.0608548562540199E-2</c:v>
                </c:pt>
                <c:pt idx="13028">
                  <c:v>4.4191358321073099E-2</c:v>
                </c:pt>
                <c:pt idx="13029">
                  <c:v>3.6825470083828998E-2</c:v>
                </c:pt>
                <c:pt idx="13030">
                  <c:v>2.3258861209432401E-2</c:v>
                </c:pt>
                <c:pt idx="13031">
                  <c:v>-5.6526582236084899E-3</c:v>
                </c:pt>
                <c:pt idx="13032">
                  <c:v>2.98051540764128E-2</c:v>
                </c:pt>
                <c:pt idx="13033">
                  <c:v>3.76804317728929E-3</c:v>
                </c:pt>
                <c:pt idx="13034">
                  <c:v>1.21294660317756E-2</c:v>
                </c:pt>
                <c:pt idx="13035" formatCode="0.00E+00">
                  <c:v>1.27381644849489E-4</c:v>
                </c:pt>
                <c:pt idx="13036">
                  <c:v>8.7021055786943705E-2</c:v>
                </c:pt>
                <c:pt idx="13037" formatCode="0.00E+00">
                  <c:v>-1.57020803918945E-2</c:v>
                </c:pt>
                <c:pt idx="13038">
                  <c:v>-3.2016345057288301E-2</c:v>
                </c:pt>
                <c:pt idx="13039" formatCode="0.00E+00">
                  <c:v>4.6761622644653201E-4</c:v>
                </c:pt>
                <c:pt idx="13040">
                  <c:v>-1.4115871026437901E-2</c:v>
                </c:pt>
                <c:pt idx="13041" formatCode="0.00E+00">
                  <c:v>-4.1059279330793098E-2</c:v>
                </c:pt>
                <c:pt idx="13042">
                  <c:v>7.9959101336179103E-2</c:v>
                </c:pt>
                <c:pt idx="13043">
                  <c:v>-1.46862863755545E-2</c:v>
                </c:pt>
                <c:pt idx="13044">
                  <c:v>-2.73808792676359E-2</c:v>
                </c:pt>
                <c:pt idx="13045">
                  <c:v>-2.5910521312056001E-2</c:v>
                </c:pt>
                <c:pt idx="13046">
                  <c:v>-1.3703919689101099E-2</c:v>
                </c:pt>
                <c:pt idx="13047">
                  <c:v>-0.17139144165217399</c:v>
                </c:pt>
                <c:pt idx="13048">
                  <c:v>-0.173760743186855</c:v>
                </c:pt>
                <c:pt idx="13049">
                  <c:v>-0.173760743186855</c:v>
                </c:pt>
                <c:pt idx="13050">
                  <c:v>-0.173760743186855</c:v>
                </c:pt>
                <c:pt idx="13051">
                  <c:v>-0.17488673287711201</c:v>
                </c:pt>
                <c:pt idx="13052">
                  <c:v>-0.170826274261455</c:v>
                </c:pt>
                <c:pt idx="13053">
                  <c:v>-0.244874719566648</c:v>
                </c:pt>
                <c:pt idx="13054">
                  <c:v>-0.23399925363292501</c:v>
                </c:pt>
                <c:pt idx="13055">
                  <c:v>-2.2806774396727E-2</c:v>
                </c:pt>
                <c:pt idx="13056">
                  <c:v>-7.1228030197257805E-2</c:v>
                </c:pt>
                <c:pt idx="13057">
                  <c:v>-2.2710879909686399E-2</c:v>
                </c:pt>
                <c:pt idx="13058">
                  <c:v>-4.0325410529774501E-2</c:v>
                </c:pt>
                <c:pt idx="13059">
                  <c:v>-5.0189667780662799E-2</c:v>
                </c:pt>
                <c:pt idx="13060">
                  <c:v>-6.6636379805513402E-2</c:v>
                </c:pt>
                <c:pt idx="13061">
                  <c:v>-2.97221113970331E-2</c:v>
                </c:pt>
                <c:pt idx="13062">
                  <c:v>-3.8100438910881801E-2</c:v>
                </c:pt>
                <c:pt idx="13063">
                  <c:v>-3.08573127204778E-2</c:v>
                </c:pt>
                <c:pt idx="13064">
                  <c:v>-2.5578367422577099E-2</c:v>
                </c:pt>
                <c:pt idx="13065">
                  <c:v>-1.7183077536534901E-2</c:v>
                </c:pt>
                <c:pt idx="13066">
                  <c:v>-1.9396683040328402E-2</c:v>
                </c:pt>
                <c:pt idx="13067">
                  <c:v>-4.78291179004819E-3</c:v>
                </c:pt>
                <c:pt idx="13068">
                  <c:v>1.0039410712797601E-2</c:v>
                </c:pt>
                <c:pt idx="13069">
                  <c:v>1.1468376535457001E-2</c:v>
                </c:pt>
                <c:pt idx="13070">
                  <c:v>1.23488899068142E-2</c:v>
                </c:pt>
                <c:pt idx="13071">
                  <c:v>3.07792794207646E-2</c:v>
                </c:pt>
                <c:pt idx="13072">
                  <c:v>-6.6427130962536298E-3</c:v>
                </c:pt>
                <c:pt idx="13073">
                  <c:v>2.8435194812219599E-3</c:v>
                </c:pt>
                <c:pt idx="13074">
                  <c:v>2.20158115758304E-2</c:v>
                </c:pt>
                <c:pt idx="13075">
                  <c:v>1.80406574540545E-2</c:v>
                </c:pt>
                <c:pt idx="13076">
                  <c:v>1.8040657454054799E-2</c:v>
                </c:pt>
                <c:pt idx="13077">
                  <c:v>3.4210204716956703E-2</c:v>
                </c:pt>
                <c:pt idx="13078">
                  <c:v>-1.9720274604444398E-3</c:v>
                </c:pt>
                <c:pt idx="13079">
                  <c:v>2.9892070691406301E-3</c:v>
                </c:pt>
                <c:pt idx="13080">
                  <c:v>-4.0708320757132299E-3</c:v>
                </c:pt>
                <c:pt idx="13081">
                  <c:v>3.0796650201294799E-2</c:v>
                </c:pt>
                <c:pt idx="13082">
                  <c:v>7.1239946761046904E-2</c:v>
                </c:pt>
                <c:pt idx="13083">
                  <c:v>6.4513056274841205E-2</c:v>
                </c:pt>
                <c:pt idx="13084">
                  <c:v>5.6710256395559898E-2</c:v>
                </c:pt>
                <c:pt idx="13085">
                  <c:v>5.6710256395559898E-2</c:v>
                </c:pt>
                <c:pt idx="13086">
                  <c:v>4.3983906654749598E-2</c:v>
                </c:pt>
                <c:pt idx="13087">
                  <c:v>1.5229542631689699E-2</c:v>
                </c:pt>
                <c:pt idx="13088">
                  <c:v>2.1369275139342302E-2</c:v>
                </c:pt>
                <c:pt idx="13089">
                  <c:v>1.98940311347446E-2</c:v>
                </c:pt>
                <c:pt idx="13090">
                  <c:v>-1.0149482424119899E-3</c:v>
                </c:pt>
                <c:pt idx="13091">
                  <c:v>-1.8715350504950799E-2</c:v>
                </c:pt>
                <c:pt idx="13092">
                  <c:v>-9.7658277529932801E-3</c:v>
                </c:pt>
                <c:pt idx="13093">
                  <c:v>-7.3611402602351498E-3</c:v>
                </c:pt>
                <c:pt idx="13094">
                  <c:v>-7.3611402602351498E-3</c:v>
                </c:pt>
                <c:pt idx="13095">
                  <c:v>6.3894137249052001E-3</c:v>
                </c:pt>
                <c:pt idx="13096">
                  <c:v>2.91511984044492E-2</c:v>
                </c:pt>
                <c:pt idx="13097">
                  <c:v>6.28200118923401E-2</c:v>
                </c:pt>
                <c:pt idx="13098">
                  <c:v>6.77280752409192E-2</c:v>
                </c:pt>
                <c:pt idx="13099">
                  <c:v>8.4965759648885697E-2</c:v>
                </c:pt>
                <c:pt idx="13100">
                  <c:v>0.111849218995904</c:v>
                </c:pt>
                <c:pt idx="13101">
                  <c:v>9.2866350377335205E-2</c:v>
                </c:pt>
                <c:pt idx="13102">
                  <c:v>0.106893764242713</c:v>
                </c:pt>
                <c:pt idx="13103">
                  <c:v>8.5195025176879796E-2</c:v>
                </c:pt>
                <c:pt idx="13104">
                  <c:v>9.2998213265927498E-2</c:v>
                </c:pt>
                <c:pt idx="13105">
                  <c:v>6.4791044651641705E-2</c:v>
                </c:pt>
                <c:pt idx="13106">
                  <c:v>5.0619516064168403E-2</c:v>
                </c:pt>
                <c:pt idx="13107">
                  <c:v>3.45575762494649E-2</c:v>
                </c:pt>
                <c:pt idx="13108">
                  <c:v>6.0382781197434402E-3</c:v>
                </c:pt>
                <c:pt idx="13109">
                  <c:v>7.1066275185191997E-3</c:v>
                </c:pt>
                <c:pt idx="13110">
                  <c:v>-9.6916184998108099E-3</c:v>
                </c:pt>
                <c:pt idx="13111">
                  <c:v>3.7048530729171601E-2</c:v>
                </c:pt>
                <c:pt idx="13112">
                  <c:v>2.4137694268862201E-2</c:v>
                </c:pt>
                <c:pt idx="13113">
                  <c:v>5.5082449128948899E-2</c:v>
                </c:pt>
                <c:pt idx="13114">
                  <c:v>1.96092528243214E-2</c:v>
                </c:pt>
                <c:pt idx="13115">
                  <c:v>6.1824409570115701E-2</c:v>
                </c:pt>
                <c:pt idx="13116">
                  <c:v>6.1824409570115701E-2</c:v>
                </c:pt>
                <c:pt idx="13117">
                  <c:v>8.51518297881044E-2</c:v>
                </c:pt>
                <c:pt idx="13118">
                  <c:v>5.3815376684001201E-2</c:v>
                </c:pt>
                <c:pt idx="13119">
                  <c:v>8.0251006142653097E-2</c:v>
                </c:pt>
                <c:pt idx="13120">
                  <c:v>8.2790409693287201E-2</c:v>
                </c:pt>
                <c:pt idx="13121">
                  <c:v>0.112121974188748</c:v>
                </c:pt>
                <c:pt idx="13122">
                  <c:v>6.95573215306661E-2</c:v>
                </c:pt>
                <c:pt idx="13123">
                  <c:v>0.108038766233717</c:v>
                </c:pt>
                <c:pt idx="13124">
                  <c:v>0.14093928561861499</c:v>
                </c:pt>
                <c:pt idx="13125">
                  <c:v>0.14278781045473499</c:v>
                </c:pt>
                <c:pt idx="13126">
                  <c:v>0.150213266069775</c:v>
                </c:pt>
                <c:pt idx="13127">
                  <c:v>0.246698151284867</c:v>
                </c:pt>
                <c:pt idx="13128">
                  <c:v>0.23209334022852299</c:v>
                </c:pt>
                <c:pt idx="13129">
                  <c:v>0.23209334022852299</c:v>
                </c:pt>
                <c:pt idx="13130">
                  <c:v>0.17015953121157901</c:v>
                </c:pt>
                <c:pt idx="13131">
                  <c:v>-5.8798510794400398E-2</c:v>
                </c:pt>
                <c:pt idx="13132">
                  <c:v>-2.7508304939756801E-2</c:v>
                </c:pt>
                <c:pt idx="13133">
                  <c:v>-8.2741725816376899E-2</c:v>
                </c:pt>
                <c:pt idx="13134">
                  <c:v>-4.9388441030319301E-2</c:v>
                </c:pt>
                <c:pt idx="13135">
                  <c:v>-3.72293477507874E-2</c:v>
                </c:pt>
                <c:pt idx="13136">
                  <c:v>-2.3886428310301699E-2</c:v>
                </c:pt>
                <c:pt idx="13137">
                  <c:v>-4.9852138021349003E-2</c:v>
                </c:pt>
                <c:pt idx="13138">
                  <c:v>-2.91717638581254E-2</c:v>
                </c:pt>
                <c:pt idx="13139">
                  <c:v>-5.7249322735644897E-2</c:v>
                </c:pt>
                <c:pt idx="13140">
                  <c:v>-2.4220889054526702E-2</c:v>
                </c:pt>
                <c:pt idx="13141">
                  <c:v>-0.11312139648304501</c:v>
                </c:pt>
                <c:pt idx="13142">
                  <c:v>-1.1316019694754501E-2</c:v>
                </c:pt>
                <c:pt idx="13143">
                  <c:v>1.8796872679328801E-2</c:v>
                </c:pt>
                <c:pt idx="13144">
                  <c:v>3.2459099640052599E-2</c:v>
                </c:pt>
                <c:pt idx="13145">
                  <c:v>1.43296520485123E-2</c:v>
                </c:pt>
                <c:pt idx="13146">
                  <c:v>2.2721632971071298E-2</c:v>
                </c:pt>
                <c:pt idx="13147">
                  <c:v>1.39276306505287E-2</c:v>
                </c:pt>
                <c:pt idx="13148">
                  <c:v>3.0636545544840299E-2</c:v>
                </c:pt>
                <c:pt idx="13149">
                  <c:v>5.3118102908685502E-2</c:v>
                </c:pt>
                <c:pt idx="13150">
                  <c:v>6.0295847616864899E-2</c:v>
                </c:pt>
                <c:pt idx="13151">
                  <c:v>8.5705199680690694E-2</c:v>
                </c:pt>
                <c:pt idx="13152">
                  <c:v>9.5742855532723298E-2</c:v>
                </c:pt>
                <c:pt idx="13153">
                  <c:v>9.9141457996895402E-2</c:v>
                </c:pt>
                <c:pt idx="13154">
                  <c:v>0.10114344281857</c:v>
                </c:pt>
                <c:pt idx="13155">
                  <c:v>8.19029173104108E-2</c:v>
                </c:pt>
                <c:pt idx="13156">
                  <c:v>0.10297723025960299</c:v>
                </c:pt>
                <c:pt idx="13157">
                  <c:v>9.31285897692362E-2</c:v>
                </c:pt>
                <c:pt idx="13158">
                  <c:v>9.5533231655811707E-2</c:v>
                </c:pt>
                <c:pt idx="13159">
                  <c:v>0.114476366397324</c:v>
                </c:pt>
                <c:pt idx="13160">
                  <c:v>0.117794765138569</c:v>
                </c:pt>
                <c:pt idx="13161">
                  <c:v>0.14254737069192</c:v>
                </c:pt>
                <c:pt idx="13162">
                  <c:v>0.13245441531059901</c:v>
                </c:pt>
                <c:pt idx="13163">
                  <c:v>0.135623206173213</c:v>
                </c:pt>
                <c:pt idx="13164">
                  <c:v>9.0486937168897399E-2</c:v>
                </c:pt>
                <c:pt idx="13165">
                  <c:v>1.8992940093064799E-2</c:v>
                </c:pt>
                <c:pt idx="13166">
                  <c:v>6.5413595751128595E-2</c:v>
                </c:pt>
                <c:pt idx="13167">
                  <c:v>4.1941792558679102E-2</c:v>
                </c:pt>
                <c:pt idx="13168">
                  <c:v>4.2831312392648903E-2</c:v>
                </c:pt>
                <c:pt idx="13169">
                  <c:v>8.9674100333692705E-2</c:v>
                </c:pt>
                <c:pt idx="13170">
                  <c:v>8.8134565227935696E-2</c:v>
                </c:pt>
                <c:pt idx="13171">
                  <c:v>2.8033850985330601E-2</c:v>
                </c:pt>
                <c:pt idx="13172">
                  <c:v>2.97339463957619E-2</c:v>
                </c:pt>
                <c:pt idx="13173">
                  <c:v>4.1521322193223097E-3</c:v>
                </c:pt>
                <c:pt idx="13174">
                  <c:v>1.2821158607862501E-2</c:v>
                </c:pt>
                <c:pt idx="13175">
                  <c:v>-9.3827036859479795E-2</c:v>
                </c:pt>
                <c:pt idx="13176">
                  <c:v>-0.11498193004868699</c:v>
                </c:pt>
                <c:pt idx="13177">
                  <c:v>-0.128569915979132</c:v>
                </c:pt>
                <c:pt idx="13178">
                  <c:v>-0.122796726835474</c:v>
                </c:pt>
                <c:pt idx="13179">
                  <c:v>-0.124400460202975</c:v>
                </c:pt>
                <c:pt idx="13180">
                  <c:v>-0.136213946676466</c:v>
                </c:pt>
                <c:pt idx="13181">
                  <c:v>-0.204134734724817</c:v>
                </c:pt>
                <c:pt idx="13182">
                  <c:v>-0.144736883750959</c:v>
                </c:pt>
                <c:pt idx="13183">
                  <c:v>-0.124529777444658</c:v>
                </c:pt>
                <c:pt idx="13184">
                  <c:v>3.9767776483949399E-2</c:v>
                </c:pt>
                <c:pt idx="13185">
                  <c:v>-2.0565959278371301E-3</c:v>
                </c:pt>
                <c:pt idx="13186">
                  <c:v>-3.0613269242564901E-2</c:v>
                </c:pt>
                <c:pt idx="13187">
                  <c:v>-1.65814964885602E-2</c:v>
                </c:pt>
                <c:pt idx="13188">
                  <c:v>8.0308792439374596E-2</c:v>
                </c:pt>
                <c:pt idx="13189">
                  <c:v>1.20882089130498E-2</c:v>
                </c:pt>
                <c:pt idx="13190">
                  <c:v>1.26270468525733E-2</c:v>
                </c:pt>
                <c:pt idx="13191">
                  <c:v>3.0542750149288301E-2</c:v>
                </c:pt>
                <c:pt idx="13192">
                  <c:v>1.36701033972173E-2</c:v>
                </c:pt>
                <c:pt idx="13193">
                  <c:v>-0.122866866191747</c:v>
                </c:pt>
                <c:pt idx="13194">
                  <c:v>-3.4168586986200698E-3</c:v>
                </c:pt>
                <c:pt idx="13195">
                  <c:v>2.47767647387824E-2</c:v>
                </c:pt>
                <c:pt idx="13196">
                  <c:v>-3.3040268346640797E-2</c:v>
                </c:pt>
                <c:pt idx="13197">
                  <c:v>-0.116410165680321</c:v>
                </c:pt>
                <c:pt idx="13198">
                  <c:v>-0.100488167050307</c:v>
                </c:pt>
                <c:pt idx="13199">
                  <c:v>-0.100488167050307</c:v>
                </c:pt>
                <c:pt idx="13200">
                  <c:v>-0.144253381897778</c:v>
                </c:pt>
                <c:pt idx="13201">
                  <c:v>-0.12135310716868999</c:v>
                </c:pt>
                <c:pt idx="13202">
                  <c:v>-0.11459965750881899</c:v>
                </c:pt>
                <c:pt idx="13203">
                  <c:v>-0.11459965750881899</c:v>
                </c:pt>
                <c:pt idx="13204">
                  <c:v>-3.6094617477977202E-2</c:v>
                </c:pt>
                <c:pt idx="13205">
                  <c:v>-7.22721640808488E-2</c:v>
                </c:pt>
                <c:pt idx="13206">
                  <c:v>-3.4521349244746397E-2</c:v>
                </c:pt>
                <c:pt idx="13207">
                  <c:v>-4.8748275814898698E-2</c:v>
                </c:pt>
                <c:pt idx="13208">
                  <c:v>-1.9349698729403699E-2</c:v>
                </c:pt>
                <c:pt idx="13209">
                  <c:v>-3.26117657093516E-3</c:v>
                </c:pt>
                <c:pt idx="13210">
                  <c:v>-1.56200270325115E-2</c:v>
                </c:pt>
                <c:pt idx="13211">
                  <c:v>-6.65931940023822E-2</c:v>
                </c:pt>
                <c:pt idx="13212">
                  <c:v>-8.9849751467261305E-3</c:v>
                </c:pt>
                <c:pt idx="13213">
                  <c:v>4.2907533240181799E-3</c:v>
                </c:pt>
                <c:pt idx="13214">
                  <c:v>-1.7338175063053601E-2</c:v>
                </c:pt>
                <c:pt idx="13215">
                  <c:v>-1.7338175063053601E-2</c:v>
                </c:pt>
                <c:pt idx="13216">
                  <c:v>-4.0638937610286696E-3</c:v>
                </c:pt>
                <c:pt idx="13217">
                  <c:v>-1.6552619066691299E-2</c:v>
                </c:pt>
                <c:pt idx="13218">
                  <c:v>-2.94982407072392E-2</c:v>
                </c:pt>
                <c:pt idx="13219">
                  <c:v>-1.54297533843061E-3</c:v>
                </c:pt>
                <c:pt idx="13220">
                  <c:v>1.2164450708104201E-2</c:v>
                </c:pt>
                <c:pt idx="13221">
                  <c:v>-6.7185318606459701E-3</c:v>
                </c:pt>
                <c:pt idx="13222">
                  <c:v>-9.6106712758099403E-3</c:v>
                </c:pt>
                <c:pt idx="13223">
                  <c:v>9.2724507744135192E-3</c:v>
                </c:pt>
                <c:pt idx="13224">
                  <c:v>9.2724507744135192E-3</c:v>
                </c:pt>
                <c:pt idx="13225">
                  <c:v>1.6715420352022701E-2</c:v>
                </c:pt>
                <c:pt idx="13226">
                  <c:v>-5.2667158105328396E-3</c:v>
                </c:pt>
                <c:pt idx="13227">
                  <c:v>4.2811935857003602E-2</c:v>
                </c:pt>
                <c:pt idx="13228">
                  <c:v>1.14624801780316E-2</c:v>
                </c:pt>
                <c:pt idx="13229">
                  <c:v>1.92844609909892E-2</c:v>
                </c:pt>
                <c:pt idx="13230">
                  <c:v>3.2164116543014799E-2</c:v>
                </c:pt>
                <c:pt idx="13231">
                  <c:v>6.79823112327881E-3</c:v>
                </c:pt>
                <c:pt idx="13232">
                  <c:v>-1.49590223616216E-2</c:v>
                </c:pt>
                <c:pt idx="13233">
                  <c:v>-3.60579364406792E-2</c:v>
                </c:pt>
                <c:pt idx="13234">
                  <c:v>-2.4132297284594002E-2</c:v>
                </c:pt>
                <c:pt idx="13235">
                  <c:v>-3.2257407303944101E-2</c:v>
                </c:pt>
                <c:pt idx="13236">
                  <c:v>-1.8660630521749599E-2</c:v>
                </c:pt>
                <c:pt idx="13237" formatCode="0.00E+00">
                  <c:v>8.6562417229552003E-4</c:v>
                </c:pt>
                <c:pt idx="13238">
                  <c:v>3.88242645176037E-2</c:v>
                </c:pt>
                <c:pt idx="13239" formatCode="0.00E+00">
                  <c:v>4.1790158847129201E-2</c:v>
                </c:pt>
                <c:pt idx="13240">
                  <c:v>1.8981105942351001E-2</c:v>
                </c:pt>
                <c:pt idx="13241">
                  <c:v>4.5460953645883401E-2</c:v>
                </c:pt>
                <c:pt idx="13242">
                  <c:v>4.3538032452932598E-2</c:v>
                </c:pt>
                <c:pt idx="13243">
                  <c:v>4.7521978789064598E-2</c:v>
                </c:pt>
                <c:pt idx="13244">
                  <c:v>6.0579066948380701E-2</c:v>
                </c:pt>
                <c:pt idx="13245">
                  <c:v>4.5202893860641601E-2</c:v>
                </c:pt>
                <c:pt idx="13246">
                  <c:v>1.6777026784480401E-2</c:v>
                </c:pt>
                <c:pt idx="13247">
                  <c:v>6.3956856936642197E-3</c:v>
                </c:pt>
                <c:pt idx="13248">
                  <c:v>-1.10113529601494E-2</c:v>
                </c:pt>
                <c:pt idx="13249">
                  <c:v>-6.5645292403095903E-3</c:v>
                </c:pt>
                <c:pt idx="13250">
                  <c:v>-2.0131617426788699E-2</c:v>
                </c:pt>
                <c:pt idx="13251">
                  <c:v>1.6098169596950599E-2</c:v>
                </c:pt>
                <c:pt idx="13252">
                  <c:v>5.6113456063611601E-2</c:v>
                </c:pt>
                <c:pt idx="13253">
                  <c:v>9.1569234374948794E-2</c:v>
                </c:pt>
                <c:pt idx="13254">
                  <c:v>5.9717061686866697E-2</c:v>
                </c:pt>
                <c:pt idx="13255">
                  <c:v>7.1780071064334094E-2</c:v>
                </c:pt>
                <c:pt idx="13256">
                  <c:v>6.51558730963612E-2</c:v>
                </c:pt>
                <c:pt idx="13257">
                  <c:v>7.0607143833971403E-2</c:v>
                </c:pt>
                <c:pt idx="13258">
                  <c:v>8.8529168261858304E-2</c:v>
                </c:pt>
                <c:pt idx="13259">
                  <c:v>6.53327070141827E-2</c:v>
                </c:pt>
                <c:pt idx="13260">
                  <c:v>2.3498990605956602E-2</c:v>
                </c:pt>
                <c:pt idx="13261">
                  <c:v>5.4863158603419303E-2</c:v>
                </c:pt>
                <c:pt idx="13262">
                  <c:v>2.6755885604499301E-2</c:v>
                </c:pt>
                <c:pt idx="13263">
                  <c:v>7.2060295645551095E-2</c:v>
                </c:pt>
                <c:pt idx="13264">
                  <c:v>5.0564187400748299E-2</c:v>
                </c:pt>
                <c:pt idx="13265">
                  <c:v>8.7494206954385798E-2</c:v>
                </c:pt>
                <c:pt idx="13266">
                  <c:v>7.4325810335014106E-2</c:v>
                </c:pt>
                <c:pt idx="13267">
                  <c:v>0.102719471140383</c:v>
                </c:pt>
                <c:pt idx="13268">
                  <c:v>8.7105586092204895E-2</c:v>
                </c:pt>
                <c:pt idx="13269">
                  <c:v>0.13025189805780199</c:v>
                </c:pt>
                <c:pt idx="13270">
                  <c:v>0.117360631673633</c:v>
                </c:pt>
                <c:pt idx="13271">
                  <c:v>0.107703540574311</c:v>
                </c:pt>
                <c:pt idx="13272">
                  <c:v>8.8210694565394598E-2</c:v>
                </c:pt>
                <c:pt idx="13273">
                  <c:v>7.3402910800521803E-2</c:v>
                </c:pt>
                <c:pt idx="13274">
                  <c:v>9.6342677966607004E-2</c:v>
                </c:pt>
                <c:pt idx="13275">
                  <c:v>0.119932732133432</c:v>
                </c:pt>
                <c:pt idx="13276">
                  <c:v>0.115471334983773</c:v>
                </c:pt>
                <c:pt idx="13277">
                  <c:v>0.115471334983773</c:v>
                </c:pt>
                <c:pt idx="13278">
                  <c:v>0.10058918985179301</c:v>
                </c:pt>
                <c:pt idx="13279">
                  <c:v>0.128295983267457</c:v>
                </c:pt>
                <c:pt idx="13280">
                  <c:v>0.107386514609702</c:v>
                </c:pt>
                <c:pt idx="13281">
                  <c:v>0.10968228995040299</c:v>
                </c:pt>
                <c:pt idx="13282">
                  <c:v>0.10589727810536299</c:v>
                </c:pt>
                <c:pt idx="13283">
                  <c:v>9.4169022269823002E-2</c:v>
                </c:pt>
                <c:pt idx="13284">
                  <c:v>5.3754008589681199E-2</c:v>
                </c:pt>
                <c:pt idx="13285">
                  <c:v>7.5214379005495297E-2</c:v>
                </c:pt>
                <c:pt idx="13286">
                  <c:v>6.3774221161176203E-2</c:v>
                </c:pt>
                <c:pt idx="13287">
                  <c:v>7.5214379005495297E-2</c:v>
                </c:pt>
                <c:pt idx="13288">
                  <c:v>0.128093925455911</c:v>
                </c:pt>
                <c:pt idx="13289">
                  <c:v>0.18016199306108399</c:v>
                </c:pt>
                <c:pt idx="13290">
                  <c:v>9.8244088961433301E-2</c:v>
                </c:pt>
                <c:pt idx="13291">
                  <c:v>9.6289838688328799E-2</c:v>
                </c:pt>
                <c:pt idx="13292">
                  <c:v>1.45174094817379E-2</c:v>
                </c:pt>
                <c:pt idx="13293">
                  <c:v>-7.7795497174124499E-3</c:v>
                </c:pt>
                <c:pt idx="13294">
                  <c:v>2.4699574079357401E-2</c:v>
                </c:pt>
                <c:pt idx="13295">
                  <c:v>2.95195594616013E-2</c:v>
                </c:pt>
                <c:pt idx="13296">
                  <c:v>1.14145376077869E-2</c:v>
                </c:pt>
                <c:pt idx="13297">
                  <c:v>1.0771340488262501E-2</c:v>
                </c:pt>
                <c:pt idx="13298">
                  <c:v>2.6957765179603799E-2</c:v>
                </c:pt>
                <c:pt idx="13299">
                  <c:v>1.24555539425792E-2</c:v>
                </c:pt>
                <c:pt idx="13300">
                  <c:v>-1.15312281132182E-2</c:v>
                </c:pt>
                <c:pt idx="13301">
                  <c:v>-1.30107385236561E-2</c:v>
                </c:pt>
                <c:pt idx="13302">
                  <c:v>-1.8676691116831901E-2</c:v>
                </c:pt>
                <c:pt idx="13303">
                  <c:v>-2.29817431204393E-2</c:v>
                </c:pt>
                <c:pt idx="13304">
                  <c:v>-4.8078289575878001E-2</c:v>
                </c:pt>
                <c:pt idx="13305">
                  <c:v>-7.5343599041590201E-2</c:v>
                </c:pt>
                <c:pt idx="13306">
                  <c:v>-3.0325193639550899E-2</c:v>
                </c:pt>
                <c:pt idx="13307">
                  <c:v>-4.08572584235527E-2</c:v>
                </c:pt>
                <c:pt idx="13308">
                  <c:v>1.18824905121126E-2</c:v>
                </c:pt>
                <c:pt idx="13309">
                  <c:v>-4.6132218435559402E-3</c:v>
                </c:pt>
                <c:pt idx="13310">
                  <c:v>2.36878652693603E-2</c:v>
                </c:pt>
                <c:pt idx="13311">
                  <c:v>-3.1903013676790599E-3</c:v>
                </c:pt>
                <c:pt idx="13312">
                  <c:v>-5.3492061280679898E-3</c:v>
                </c:pt>
                <c:pt idx="13313">
                  <c:v>-4.4419008242484398E-3</c:v>
                </c:pt>
                <c:pt idx="13314">
                  <c:v>2.62895415451041E-2</c:v>
                </c:pt>
                <c:pt idx="13315">
                  <c:v>5.41929307340542E-2</c:v>
                </c:pt>
                <c:pt idx="13316">
                  <c:v>5.6100972314441E-2</c:v>
                </c:pt>
                <c:pt idx="13317">
                  <c:v>6.23366620673768E-2</c:v>
                </c:pt>
                <c:pt idx="13318">
                  <c:v>4.7820029961353802E-2</c:v>
                </c:pt>
                <c:pt idx="13319">
                  <c:v>5.41652448526177E-2</c:v>
                </c:pt>
                <c:pt idx="13320">
                  <c:v>4.6644719153421298E-2</c:v>
                </c:pt>
                <c:pt idx="13321">
                  <c:v>6.0117235049669697E-2</c:v>
                </c:pt>
                <c:pt idx="13322">
                  <c:v>3.5203466739858399E-2</c:v>
                </c:pt>
                <c:pt idx="13323">
                  <c:v>-9.4187463916828307E-3</c:v>
                </c:pt>
                <c:pt idx="13324">
                  <c:v>-3.4637278564032897E-2</c:v>
                </c:pt>
                <c:pt idx="13325">
                  <c:v>-5.53450156937167E-2</c:v>
                </c:pt>
                <c:pt idx="13326">
                  <c:v>5.18168038738673E-2</c:v>
                </c:pt>
                <c:pt idx="13327">
                  <c:v>-3.0085914199392699E-2</c:v>
                </c:pt>
                <c:pt idx="13328">
                  <c:v>-1.55136965161455E-2</c:v>
                </c:pt>
                <c:pt idx="13329">
                  <c:v>-1.8162691556704101E-2</c:v>
                </c:pt>
                <c:pt idx="13330">
                  <c:v>-2.26319585459566E-2</c:v>
                </c:pt>
                <c:pt idx="13331">
                  <c:v>-6.6447213880997903E-3</c:v>
                </c:pt>
                <c:pt idx="13332">
                  <c:v>7.3397735753104598E-3</c:v>
                </c:pt>
                <c:pt idx="13333">
                  <c:v>3.6181266639751797E-2</c:v>
                </c:pt>
                <c:pt idx="13334">
                  <c:v>-4.9381048276977202E-2</c:v>
                </c:pt>
                <c:pt idx="13335">
                  <c:v>-4.9381048276977202E-2</c:v>
                </c:pt>
                <c:pt idx="13336">
                  <c:v>-2.6169235112084799E-2</c:v>
                </c:pt>
                <c:pt idx="13337">
                  <c:v>-4.34410570314607E-2</c:v>
                </c:pt>
                <c:pt idx="13338">
                  <c:v>1.3749513621425799E-2</c:v>
                </c:pt>
                <c:pt idx="13339">
                  <c:v>3.2947806995875198E-2</c:v>
                </c:pt>
                <c:pt idx="13340">
                  <c:v>5.6562848452011497E-2</c:v>
                </c:pt>
                <c:pt idx="13341">
                  <c:v>4.8394510172685402E-2</c:v>
                </c:pt>
                <c:pt idx="13342">
                  <c:v>6.5753968395949797E-2</c:v>
                </c:pt>
                <c:pt idx="13343">
                  <c:v>4.98293799751858E-2</c:v>
                </c:pt>
                <c:pt idx="13344">
                  <c:v>1.14550114195777E-2</c:v>
                </c:pt>
                <c:pt idx="13345">
                  <c:v>-2.4221887162589801E-3</c:v>
                </c:pt>
                <c:pt idx="13346">
                  <c:v>3.5183661399637398E-2</c:v>
                </c:pt>
                <c:pt idx="13347">
                  <c:v>2.4090251083099298E-2</c:v>
                </c:pt>
                <c:pt idx="13348">
                  <c:v>1.10731960466869E-2</c:v>
                </c:pt>
                <c:pt idx="13349">
                  <c:v>-1.82562330312054E-2</c:v>
                </c:pt>
                <c:pt idx="13350">
                  <c:v>9.8013397663732002E-3</c:v>
                </c:pt>
                <c:pt idx="13351">
                  <c:v>9.8013397663732002E-3</c:v>
                </c:pt>
                <c:pt idx="13352">
                  <c:v>3.4955330888512597E-2</c:v>
                </c:pt>
                <c:pt idx="13353">
                  <c:v>7.1593086389658098E-2</c:v>
                </c:pt>
                <c:pt idx="13354">
                  <c:v>0.10855036348201701</c:v>
                </c:pt>
                <c:pt idx="13355">
                  <c:v>0.136859103482874</c:v>
                </c:pt>
                <c:pt idx="13356">
                  <c:v>0.105755091820673</c:v>
                </c:pt>
                <c:pt idx="13357">
                  <c:v>0.108653059313222</c:v>
                </c:pt>
                <c:pt idx="13358">
                  <c:v>0.11989964363908499</c:v>
                </c:pt>
                <c:pt idx="13359">
                  <c:v>0.12628239575144201</c:v>
                </c:pt>
                <c:pt idx="13360">
                  <c:v>0.13874139850429501</c:v>
                </c:pt>
                <c:pt idx="13361">
                  <c:v>2.7425135134869501E-2</c:v>
                </c:pt>
                <c:pt idx="13362">
                  <c:v>4.8526390691085101E-2</c:v>
                </c:pt>
                <c:pt idx="13363">
                  <c:v>-7.13958714237228E-3</c:v>
                </c:pt>
                <c:pt idx="13364">
                  <c:v>-1.2546523054216699E-2</c:v>
                </c:pt>
                <c:pt idx="13365">
                  <c:v>3.3694132395538602E-3</c:v>
                </c:pt>
                <c:pt idx="13366" formatCode="0.00E+00">
                  <c:v>-4.9069584230299003E-4</c:v>
                </c:pt>
                <c:pt idx="13367">
                  <c:v>3.9217161597396098E-2</c:v>
                </c:pt>
                <c:pt idx="13368" formatCode="0.00E+00">
                  <c:v>-8.8077711043341705E-3</c:v>
                </c:pt>
                <c:pt idx="13369">
                  <c:v>-1.1428788616947201E-3</c:v>
                </c:pt>
                <c:pt idx="13370">
                  <c:v>-2.7929892777637199E-2</c:v>
                </c:pt>
                <c:pt idx="13371">
                  <c:v>-9.1067657376641506E-2</c:v>
                </c:pt>
                <c:pt idx="13372" formatCode="0.00E+00">
                  <c:v>-3.6841747663363101E-4</c:v>
                </c:pt>
                <c:pt idx="13373">
                  <c:v>-2.05128495744351E-2</c:v>
                </c:pt>
                <c:pt idx="13374" formatCode="0.00E+00">
                  <c:v>-4.1473813009477799E-2</c:v>
                </c:pt>
                <c:pt idx="13375">
                  <c:v>-5.40126603222452E-2</c:v>
                </c:pt>
                <c:pt idx="13376">
                  <c:v>-5.3513098957140098E-2</c:v>
                </c:pt>
                <c:pt idx="13377">
                  <c:v>-3.2673071676737601E-2</c:v>
                </c:pt>
                <c:pt idx="13378">
                  <c:v>-1.38013538859778E-2</c:v>
                </c:pt>
                <c:pt idx="13379">
                  <c:v>-4.6737804999983798E-2</c:v>
                </c:pt>
                <c:pt idx="13380">
                  <c:v>-4.6303674723128199E-2</c:v>
                </c:pt>
                <c:pt idx="13381">
                  <c:v>-6.5180698573151702E-2</c:v>
                </c:pt>
                <c:pt idx="13382">
                  <c:v>-3.6103952662095803E-2</c:v>
                </c:pt>
                <c:pt idx="13383">
                  <c:v>-5.7797720400811499E-2</c:v>
                </c:pt>
                <c:pt idx="13384">
                  <c:v>-3.4869508336410102E-2</c:v>
                </c:pt>
                <c:pt idx="13385">
                  <c:v>-4.2103885297201098E-2</c:v>
                </c:pt>
                <c:pt idx="13386">
                  <c:v>1.0639316480088199E-2</c:v>
                </c:pt>
                <c:pt idx="13387">
                  <c:v>-3.3712698514293898E-2</c:v>
                </c:pt>
                <c:pt idx="13388">
                  <c:v>-1.98250717704282E-2</c:v>
                </c:pt>
                <c:pt idx="13389">
                  <c:v>-9.1948610944139197E-3</c:v>
                </c:pt>
                <c:pt idx="13390">
                  <c:v>-1.9016080297720599E-2</c:v>
                </c:pt>
                <c:pt idx="13391">
                  <c:v>-3.10973604699194E-2</c:v>
                </c:pt>
                <c:pt idx="13392">
                  <c:v>2.7387041189206301E-3</c:v>
                </c:pt>
                <c:pt idx="13393">
                  <c:v>-1.52708821512339E-2</c:v>
                </c:pt>
                <c:pt idx="13394">
                  <c:v>-1.46558732805763E-2</c:v>
                </c:pt>
                <c:pt idx="13395">
                  <c:v>-1.12743536452841E-2</c:v>
                </c:pt>
                <c:pt idx="13396">
                  <c:v>1.37872763000184E-2</c:v>
                </c:pt>
                <c:pt idx="13397">
                  <c:v>4.2263647862277702E-2</c:v>
                </c:pt>
                <c:pt idx="13398">
                  <c:v>6.42623655016758E-2</c:v>
                </c:pt>
                <c:pt idx="13399">
                  <c:v>4.7122156839515698E-2</c:v>
                </c:pt>
                <c:pt idx="13400">
                  <c:v>3.08400190177129E-2</c:v>
                </c:pt>
                <c:pt idx="13401">
                  <c:v>6.2129019932378897E-2</c:v>
                </c:pt>
                <c:pt idx="13402">
                  <c:v>8.8567472603749295E-2</c:v>
                </c:pt>
                <c:pt idx="13403">
                  <c:v>5.2173714850970401E-2</c:v>
                </c:pt>
                <c:pt idx="13404">
                  <c:v>6.3670482913729703E-2</c:v>
                </c:pt>
                <c:pt idx="13405">
                  <c:v>4.5879710967000102E-2</c:v>
                </c:pt>
                <c:pt idx="13406">
                  <c:v>5.27706358384896E-2</c:v>
                </c:pt>
                <c:pt idx="13407">
                  <c:v>1.38872586006477E-2</c:v>
                </c:pt>
                <c:pt idx="13408">
                  <c:v>7.7244520120300902E-3</c:v>
                </c:pt>
                <c:pt idx="13409">
                  <c:v>-1.0152391118779001E-2</c:v>
                </c:pt>
                <c:pt idx="13410">
                  <c:v>0.12449335149250799</c:v>
                </c:pt>
                <c:pt idx="13411">
                  <c:v>7.2103476366956507E-2</c:v>
                </c:pt>
                <c:pt idx="13412">
                  <c:v>1.1685375529176799E-2</c:v>
                </c:pt>
                <c:pt idx="13413">
                  <c:v>2.3074188894128801E-2</c:v>
                </c:pt>
                <c:pt idx="13414">
                  <c:v>5.0587509032294697E-2</c:v>
                </c:pt>
                <c:pt idx="13415">
                  <c:v>4.9037650817907098E-2</c:v>
                </c:pt>
                <c:pt idx="13416">
                  <c:v>-1.6793414447636199E-2</c:v>
                </c:pt>
                <c:pt idx="13417">
                  <c:v>3.4181809684648901E-2</c:v>
                </c:pt>
                <c:pt idx="13418">
                  <c:v>4.0501180682610903E-2</c:v>
                </c:pt>
                <c:pt idx="13419">
                  <c:v>7.4126003959363598E-2</c:v>
                </c:pt>
                <c:pt idx="13420">
                  <c:v>8.2013836643572893E-3</c:v>
                </c:pt>
                <c:pt idx="13421">
                  <c:v>1.8566503911582499E-2</c:v>
                </c:pt>
                <c:pt idx="13422">
                  <c:v>-4.9982950022684396E-3</c:v>
                </c:pt>
                <c:pt idx="13423">
                  <c:v>4.0121799396034101E-2</c:v>
                </c:pt>
                <c:pt idx="13424">
                  <c:v>-8.5092487330129495E-3</c:v>
                </c:pt>
                <c:pt idx="13425">
                  <c:v>9.9241864889065799E-3</c:v>
                </c:pt>
                <c:pt idx="13426">
                  <c:v>1.2970397179655001E-2</c:v>
                </c:pt>
                <c:pt idx="13427">
                  <c:v>2.5820824667249501E-2</c:v>
                </c:pt>
                <c:pt idx="13428">
                  <c:v>1.5635387863536201E-2</c:v>
                </c:pt>
                <c:pt idx="13429">
                  <c:v>2.8717233037706701E-2</c:v>
                </c:pt>
                <c:pt idx="13430">
                  <c:v>4.0708590390700503E-2</c:v>
                </c:pt>
                <c:pt idx="13431">
                  <c:v>8.3538668035110397E-2</c:v>
                </c:pt>
                <c:pt idx="13432">
                  <c:v>8.7220070379861694E-2</c:v>
                </c:pt>
                <c:pt idx="13433">
                  <c:v>0.128330234029497</c:v>
                </c:pt>
                <c:pt idx="13434">
                  <c:v>0.12694909091402401</c:v>
                </c:pt>
                <c:pt idx="13435">
                  <c:v>0.110513152965558</c:v>
                </c:pt>
                <c:pt idx="13436">
                  <c:v>6.5325275338033506E-2</c:v>
                </c:pt>
                <c:pt idx="13437">
                  <c:v>5.1774809410240999E-2</c:v>
                </c:pt>
                <c:pt idx="13438">
                  <c:v>6.8585359643632895E-2</c:v>
                </c:pt>
                <c:pt idx="13439">
                  <c:v>9.5871769137874097E-2</c:v>
                </c:pt>
                <c:pt idx="13440">
                  <c:v>0.114609950183858</c:v>
                </c:pt>
                <c:pt idx="13441">
                  <c:v>0.115635684787427</c:v>
                </c:pt>
                <c:pt idx="13442">
                  <c:v>2.9821092807232798E-2</c:v>
                </c:pt>
                <c:pt idx="13443">
                  <c:v>9.4016827846709006E-2</c:v>
                </c:pt>
                <c:pt idx="13444">
                  <c:v>0.11815586713408199</c:v>
                </c:pt>
                <c:pt idx="13445">
                  <c:v>9.5904023347001405E-2</c:v>
                </c:pt>
                <c:pt idx="13446">
                  <c:v>6.0685131112697403E-2</c:v>
                </c:pt>
                <c:pt idx="13447">
                  <c:v>7.2600370212145798E-2</c:v>
                </c:pt>
                <c:pt idx="13448">
                  <c:v>-3.1197829125211001E-2</c:v>
                </c:pt>
                <c:pt idx="13449">
                  <c:v>-9.3754087849420298E-3</c:v>
                </c:pt>
                <c:pt idx="13450">
                  <c:v>-1.67848903593272E-2</c:v>
                </c:pt>
                <c:pt idx="13451">
                  <c:v>3.0946935584822199E-2</c:v>
                </c:pt>
                <c:pt idx="13452">
                  <c:v>4.4386923734278397E-2</c:v>
                </c:pt>
                <c:pt idx="13453">
                  <c:v>5.3235672043768098E-2</c:v>
                </c:pt>
                <c:pt idx="13454">
                  <c:v>6.4525957739909906E-2</c:v>
                </c:pt>
                <c:pt idx="13455">
                  <c:v>3.0291087654229901E-2</c:v>
                </c:pt>
                <c:pt idx="13456">
                  <c:v>1.58246136752393E-3</c:v>
                </c:pt>
                <c:pt idx="13457">
                  <c:v>2.81272633476428E-2</c:v>
                </c:pt>
                <c:pt idx="13458">
                  <c:v>3.8857050680707099E-2</c:v>
                </c:pt>
                <c:pt idx="13459">
                  <c:v>4.5612149062879102E-3</c:v>
                </c:pt>
                <c:pt idx="13460">
                  <c:v>6.1904124158354001E-3</c:v>
                </c:pt>
                <c:pt idx="13461">
                  <c:v>4.1370279718378103E-2</c:v>
                </c:pt>
                <c:pt idx="13462">
                  <c:v>5.1753053698606999E-2</c:v>
                </c:pt>
                <c:pt idx="13463">
                  <c:v>1.5690624683750001E-2</c:v>
                </c:pt>
                <c:pt idx="13464">
                  <c:v>4.9351775466162E-3</c:v>
                </c:pt>
                <c:pt idx="13465">
                  <c:v>-6.63085896891904E-2</c:v>
                </c:pt>
                <c:pt idx="13466">
                  <c:v>-7.7197081510128801E-2</c:v>
                </c:pt>
                <c:pt idx="13467">
                  <c:v>-2.3538152906547701E-2</c:v>
                </c:pt>
                <c:pt idx="13468">
                  <c:v>-4.8352628114475001E-2</c:v>
                </c:pt>
                <c:pt idx="13469">
                  <c:v>-4.1325955523014699E-2</c:v>
                </c:pt>
                <c:pt idx="13470">
                  <c:v>-4.1325955523014699E-2</c:v>
                </c:pt>
                <c:pt idx="13471">
                  <c:v>-3.4971984612637903E-2</c:v>
                </c:pt>
                <c:pt idx="13472">
                  <c:v>-7.7882125319877801E-2</c:v>
                </c:pt>
                <c:pt idx="13473">
                  <c:v>-9.2051110420004495E-2</c:v>
                </c:pt>
                <c:pt idx="13474">
                  <c:v>-5.8671786341584799E-2</c:v>
                </c:pt>
                <c:pt idx="13475">
                  <c:v>-4.6839147556586497E-2</c:v>
                </c:pt>
                <c:pt idx="13476">
                  <c:v>-5.9470007986774903E-2</c:v>
                </c:pt>
                <c:pt idx="13477">
                  <c:v>-7.12849535505439E-2</c:v>
                </c:pt>
                <c:pt idx="13478">
                  <c:v>-5.01420572503503E-2</c:v>
                </c:pt>
                <c:pt idx="13479">
                  <c:v>1.5015309036811E-2</c:v>
                </c:pt>
                <c:pt idx="13480">
                  <c:v>-4.5595509360014601E-2</c:v>
                </c:pt>
                <c:pt idx="13481">
                  <c:v>-3.2253306174532398E-2</c:v>
                </c:pt>
                <c:pt idx="13482">
                  <c:v>-5.5219961977615001E-2</c:v>
                </c:pt>
                <c:pt idx="13483">
                  <c:v>-4.6925984974813997E-2</c:v>
                </c:pt>
                <c:pt idx="13484">
                  <c:v>-0.100464511145303</c:v>
                </c:pt>
                <c:pt idx="13485">
                  <c:v>-0.100361606801355</c:v>
                </c:pt>
                <c:pt idx="13486">
                  <c:v>-9.5474797330159206E-2</c:v>
                </c:pt>
                <c:pt idx="13487">
                  <c:v>-0.10044769174507399</c:v>
                </c:pt>
                <c:pt idx="13488">
                  <c:v>-0.133026584642986</c:v>
                </c:pt>
                <c:pt idx="13489">
                  <c:v>-0.15325579011656701</c:v>
                </c:pt>
                <c:pt idx="13490">
                  <c:v>-0.16531922290492601</c:v>
                </c:pt>
                <c:pt idx="13491">
                  <c:v>-0.14359070658884199</c:v>
                </c:pt>
                <c:pt idx="13492">
                  <c:v>-0.17400337539573099</c:v>
                </c:pt>
                <c:pt idx="13493">
                  <c:v>-0.185757138006447</c:v>
                </c:pt>
                <c:pt idx="13494">
                  <c:v>-2.4698004238275999E-2</c:v>
                </c:pt>
                <c:pt idx="13495">
                  <c:v>-4.5916472021238802E-2</c:v>
                </c:pt>
                <c:pt idx="13496">
                  <c:v>2.8525678730842899E-2</c:v>
                </c:pt>
                <c:pt idx="13497">
                  <c:v>3.2974903037135102E-3</c:v>
                </c:pt>
                <c:pt idx="13498">
                  <c:v>-2.82404624375833E-2</c:v>
                </c:pt>
                <c:pt idx="13499">
                  <c:v>-3.5446483398537697E-2</c:v>
                </c:pt>
                <c:pt idx="13500">
                  <c:v>-2.7049876794291002E-2</c:v>
                </c:pt>
                <c:pt idx="13501">
                  <c:v>-6.5036198154548802E-3</c:v>
                </c:pt>
                <c:pt idx="13502">
                  <c:v>-3.5581263683654697E-2</c:v>
                </c:pt>
                <c:pt idx="13503">
                  <c:v>-2.93189718899622E-2</c:v>
                </c:pt>
                <c:pt idx="13504">
                  <c:v>-2.1389437792783898E-2</c:v>
                </c:pt>
                <c:pt idx="13505">
                  <c:v>6.6963910198867202E-3</c:v>
                </c:pt>
                <c:pt idx="13506">
                  <c:v>1.17206539562315E-2</c:v>
                </c:pt>
                <c:pt idx="13507">
                  <c:v>6.8360242835521197E-3</c:v>
                </c:pt>
                <c:pt idx="13508">
                  <c:v>-1.0152231805569499E-2</c:v>
                </c:pt>
                <c:pt idx="13509">
                  <c:v>-1.4942175934230899E-2</c:v>
                </c:pt>
                <c:pt idx="13510">
                  <c:v>-1.0898583290214399E-2</c:v>
                </c:pt>
                <c:pt idx="13511">
                  <c:v>-2.2638033319786401E-2</c:v>
                </c:pt>
                <c:pt idx="13512">
                  <c:v>-7.5639460439094197E-3</c:v>
                </c:pt>
                <c:pt idx="13513">
                  <c:v>-9.8747500276838897E-3</c:v>
                </c:pt>
                <c:pt idx="13514">
                  <c:v>7.5625451614758504E-2</c:v>
                </c:pt>
                <c:pt idx="13515">
                  <c:v>-2.5895081131214599E-2</c:v>
                </c:pt>
                <c:pt idx="13516">
                  <c:v>-1.0200765218845999E-2</c:v>
                </c:pt>
                <c:pt idx="13517">
                  <c:v>-6.1554663460005203E-2</c:v>
                </c:pt>
                <c:pt idx="13518">
                  <c:v>-9.5556790386492896E-3</c:v>
                </c:pt>
                <c:pt idx="13519">
                  <c:v>-5.0063700713142499E-2</c:v>
                </c:pt>
                <c:pt idx="13520">
                  <c:v>-5.34708435683377E-2</c:v>
                </c:pt>
                <c:pt idx="13521">
                  <c:v>-5.9040790662524503E-2</c:v>
                </c:pt>
                <c:pt idx="13522">
                  <c:v>-1.08257958513975E-2</c:v>
                </c:pt>
                <c:pt idx="13523">
                  <c:v>-2.0534585664924599E-2</c:v>
                </c:pt>
                <c:pt idx="13524">
                  <c:v>-1.9376533666860301E-2</c:v>
                </c:pt>
                <c:pt idx="13525">
                  <c:v>-2.2139364819755399E-3</c:v>
                </c:pt>
                <c:pt idx="13526">
                  <c:v>-6.4444830407012599E-2</c:v>
                </c:pt>
                <c:pt idx="13527">
                  <c:v>-6.4444830407012599E-2</c:v>
                </c:pt>
                <c:pt idx="13528">
                  <c:v>-6.7601748721806104E-2</c:v>
                </c:pt>
                <c:pt idx="13529">
                  <c:v>-0.10739381740875401</c:v>
                </c:pt>
                <c:pt idx="13530">
                  <c:v>-6.6494436920378597E-2</c:v>
                </c:pt>
                <c:pt idx="13531">
                  <c:v>-8.4333665258013099E-2</c:v>
                </c:pt>
                <c:pt idx="13532">
                  <c:v>-7.1349669324613105E-2</c:v>
                </c:pt>
                <c:pt idx="13533">
                  <c:v>-7.3356137512494396E-2</c:v>
                </c:pt>
                <c:pt idx="13534">
                  <c:v>-7.4344180091366396E-2</c:v>
                </c:pt>
                <c:pt idx="13535">
                  <c:v>-9.2679431551090805E-2</c:v>
                </c:pt>
                <c:pt idx="13536">
                  <c:v>-0.148161185432967</c:v>
                </c:pt>
                <c:pt idx="13537">
                  <c:v>-8.0614233679524097E-2</c:v>
                </c:pt>
                <c:pt idx="13538">
                  <c:v>-4.2944044694959597E-2</c:v>
                </c:pt>
                <c:pt idx="13539">
                  <c:v>-0.120947306611439</c:v>
                </c:pt>
                <c:pt idx="13540">
                  <c:v>-8.8670790850193804E-2</c:v>
                </c:pt>
                <c:pt idx="13541">
                  <c:v>-8.8670790850193804E-2</c:v>
                </c:pt>
                <c:pt idx="13542">
                  <c:v>-3.1313648881746398E-2</c:v>
                </c:pt>
                <c:pt idx="13543">
                  <c:v>-9.4210447420124393E-3</c:v>
                </c:pt>
                <c:pt idx="13544">
                  <c:v>-4.77077963098178E-2</c:v>
                </c:pt>
                <c:pt idx="13545">
                  <c:v>-3.8916595671540197E-2</c:v>
                </c:pt>
                <c:pt idx="13546">
                  <c:v>-6.7372769070203703E-2</c:v>
                </c:pt>
                <c:pt idx="13547">
                  <c:v>-6.7372769070203703E-2</c:v>
                </c:pt>
                <c:pt idx="13548">
                  <c:v>6.6293748990855494E-2</c:v>
                </c:pt>
                <c:pt idx="13549">
                  <c:v>7.5452874471167095E-2</c:v>
                </c:pt>
                <c:pt idx="13550">
                  <c:v>0.106831278701364</c:v>
                </c:pt>
                <c:pt idx="13551">
                  <c:v>0.111703495331678</c:v>
                </c:pt>
                <c:pt idx="13552">
                  <c:v>0.120191757832006</c:v>
                </c:pt>
                <c:pt idx="13553">
                  <c:v>0.132858686356986</c:v>
                </c:pt>
                <c:pt idx="13554">
                  <c:v>0.123768747160333</c:v>
                </c:pt>
                <c:pt idx="13555">
                  <c:v>0.11913649505506201</c:v>
                </c:pt>
                <c:pt idx="13556">
                  <c:v>9.9715430861318802E-2</c:v>
                </c:pt>
                <c:pt idx="13557">
                  <c:v>0.10838746407517801</c:v>
                </c:pt>
                <c:pt idx="13558">
                  <c:v>9.3751577430498403E-2</c:v>
                </c:pt>
                <c:pt idx="13559">
                  <c:v>6.8255262461208194E-2</c:v>
                </c:pt>
                <c:pt idx="13560">
                  <c:v>6.7973813770504293E-2</c:v>
                </c:pt>
                <c:pt idx="13561">
                  <c:v>6.7973813770504293E-2</c:v>
                </c:pt>
                <c:pt idx="13562">
                  <c:v>0.21307688681383199</c:v>
                </c:pt>
                <c:pt idx="13563">
                  <c:v>0.156060066813132</c:v>
                </c:pt>
                <c:pt idx="13564">
                  <c:v>0.18031116227107899</c:v>
                </c:pt>
                <c:pt idx="13565">
                  <c:v>0.26239976042838298</c:v>
                </c:pt>
                <c:pt idx="13566">
                  <c:v>0.28192928032009801</c:v>
                </c:pt>
                <c:pt idx="13567">
                  <c:v>0.177676762096555</c:v>
                </c:pt>
                <c:pt idx="13568">
                  <c:v>0.15223437352459501</c:v>
                </c:pt>
                <c:pt idx="13569">
                  <c:v>0.13905188399524099</c:v>
                </c:pt>
                <c:pt idx="13570">
                  <c:v>0.30867112386460499</c:v>
                </c:pt>
                <c:pt idx="13571">
                  <c:v>0.318939590143829</c:v>
                </c:pt>
                <c:pt idx="13572">
                  <c:v>0.32303339551071297</c:v>
                </c:pt>
                <c:pt idx="13573">
                  <c:v>0.358315668518907</c:v>
                </c:pt>
                <c:pt idx="13574">
                  <c:v>0.358315668518907</c:v>
                </c:pt>
                <c:pt idx="13575">
                  <c:v>0.294162083450073</c:v>
                </c:pt>
                <c:pt idx="13576">
                  <c:v>0.46204563537518201</c:v>
                </c:pt>
                <c:pt idx="13577">
                  <c:v>0.44086880734134298</c:v>
                </c:pt>
                <c:pt idx="13578">
                  <c:v>0.45305438591503899</c:v>
                </c:pt>
                <c:pt idx="13579">
                  <c:v>0.392542376389866</c:v>
                </c:pt>
                <c:pt idx="13580">
                  <c:v>0.392542376389866</c:v>
                </c:pt>
                <c:pt idx="13581">
                  <c:v>0.42749782824483601</c:v>
                </c:pt>
                <c:pt idx="13582">
                  <c:v>0.437847104153682</c:v>
                </c:pt>
                <c:pt idx="13583">
                  <c:v>0.51378153493315804</c:v>
                </c:pt>
                <c:pt idx="13584">
                  <c:v>0.56541739723724005</c:v>
                </c:pt>
                <c:pt idx="13585">
                  <c:v>0.460363458513038</c:v>
                </c:pt>
                <c:pt idx="13586">
                  <c:v>0.48481506175739097</c:v>
                </c:pt>
                <c:pt idx="13587">
                  <c:v>0.45773943052358701</c:v>
                </c:pt>
                <c:pt idx="13588">
                  <c:v>0.44757203687449898</c:v>
                </c:pt>
                <c:pt idx="13589">
                  <c:v>0.42804708245906598</c:v>
                </c:pt>
                <c:pt idx="13590">
                  <c:v>0.41280993559017398</c:v>
                </c:pt>
                <c:pt idx="13591">
                  <c:v>2.10954594411916E-3</c:v>
                </c:pt>
                <c:pt idx="13592">
                  <c:v>3.3861173569886598E-2</c:v>
                </c:pt>
                <c:pt idx="13593">
                  <c:v>-1.35310855845969E-2</c:v>
                </c:pt>
                <c:pt idx="13594">
                  <c:v>1.9775616506807699E-2</c:v>
                </c:pt>
                <c:pt idx="13595">
                  <c:v>1.47021432350744E-2</c:v>
                </c:pt>
                <c:pt idx="13596">
                  <c:v>1.0883982155217299E-2</c:v>
                </c:pt>
                <c:pt idx="13597">
                  <c:v>5.3641288905189301E-2</c:v>
                </c:pt>
                <c:pt idx="13598">
                  <c:v>-1.9767937390221701E-2</c:v>
                </c:pt>
                <c:pt idx="13599">
                  <c:v>-2.7171886921609299E-2</c:v>
                </c:pt>
                <c:pt idx="13600">
                  <c:v>1.75671924557236E-2</c:v>
                </c:pt>
                <c:pt idx="13601">
                  <c:v>3.9215528762962297E-2</c:v>
                </c:pt>
                <c:pt idx="13602">
                  <c:v>6.6058021961016497E-2</c:v>
                </c:pt>
                <c:pt idx="13603">
                  <c:v>2.8337638683087502E-2</c:v>
                </c:pt>
                <c:pt idx="13604">
                  <c:v>4.45684225403149E-2</c:v>
                </c:pt>
                <c:pt idx="13605">
                  <c:v>-1.38514668577485E-2</c:v>
                </c:pt>
                <c:pt idx="13606">
                  <c:v>-5.9514532150411102E-2</c:v>
                </c:pt>
                <c:pt idx="13607">
                  <c:v>-7.5521119523562497E-2</c:v>
                </c:pt>
                <c:pt idx="13608">
                  <c:v>-6.5731205458356298E-2</c:v>
                </c:pt>
                <c:pt idx="13609">
                  <c:v>-1.12245503265451E-2</c:v>
                </c:pt>
                <c:pt idx="13610">
                  <c:v>-5.8986283991192899E-2</c:v>
                </c:pt>
                <c:pt idx="13611">
                  <c:v>-8.8477912884598497E-2</c:v>
                </c:pt>
                <c:pt idx="13612">
                  <c:v>-3.8151739324300202E-2</c:v>
                </c:pt>
                <c:pt idx="13613">
                  <c:v>-4.9907518034181197E-2</c:v>
                </c:pt>
                <c:pt idx="13614">
                  <c:v>-9.2297273482075198E-2</c:v>
                </c:pt>
                <c:pt idx="13615">
                  <c:v>-6.9336766054131901E-2</c:v>
                </c:pt>
                <c:pt idx="13616">
                  <c:v>-7.4777743039412495E-2</c:v>
                </c:pt>
                <c:pt idx="13617">
                  <c:v>-0.10997388380204</c:v>
                </c:pt>
                <c:pt idx="13618">
                  <c:v>-2.47559055460717E-2</c:v>
                </c:pt>
                <c:pt idx="13619">
                  <c:v>-3.1820897168661701E-3</c:v>
                </c:pt>
                <c:pt idx="13620">
                  <c:v>-3.9065523984822499E-2</c:v>
                </c:pt>
                <c:pt idx="13621">
                  <c:v>-4.23173272670034E-2</c:v>
                </c:pt>
                <c:pt idx="13622">
                  <c:v>-7.3389172517596496E-2</c:v>
                </c:pt>
                <c:pt idx="13623">
                  <c:v>-9.2291501312435603E-2</c:v>
                </c:pt>
                <c:pt idx="13624">
                  <c:v>-8.5571971742496894E-2</c:v>
                </c:pt>
                <c:pt idx="13625">
                  <c:v>-5.6930849059592302E-2</c:v>
                </c:pt>
                <c:pt idx="13626">
                  <c:v>-8.21278813217074E-3</c:v>
                </c:pt>
                <c:pt idx="13627">
                  <c:v>-6.1147615654599799E-3</c:v>
                </c:pt>
                <c:pt idx="13628">
                  <c:v>1.6277674979794099E-2</c:v>
                </c:pt>
                <c:pt idx="13629">
                  <c:v>2.1956471810850201E-2</c:v>
                </c:pt>
                <c:pt idx="13630">
                  <c:v>6.5437750295123095E-2</c:v>
                </c:pt>
                <c:pt idx="13631">
                  <c:v>2.6708363660700798E-2</c:v>
                </c:pt>
                <c:pt idx="13632">
                  <c:v>1.9161356468820799E-2</c:v>
                </c:pt>
                <c:pt idx="13633">
                  <c:v>3.1054746773376801E-2</c:v>
                </c:pt>
                <c:pt idx="13634">
                  <c:v>1.2489370480205099E-2</c:v>
                </c:pt>
                <c:pt idx="13635" formatCode="0.00E+00">
                  <c:v>8.7001012901710695E-4</c:v>
                </c:pt>
                <c:pt idx="13636">
                  <c:v>1.9161356468820799E-2</c:v>
                </c:pt>
                <c:pt idx="13637" formatCode="0.00E+00">
                  <c:v>3.1331875202290103E-2</c:v>
                </c:pt>
                <c:pt idx="13638">
                  <c:v>3.1331875202290103E-2</c:v>
                </c:pt>
                <c:pt idx="13639">
                  <c:v>5.8274695213775297E-2</c:v>
                </c:pt>
                <c:pt idx="13640">
                  <c:v>3.76176330089237E-2</c:v>
                </c:pt>
                <c:pt idx="13641" formatCode="0.00E+00">
                  <c:v>-8.4403907627006404E-4</c:v>
                </c:pt>
                <c:pt idx="13642">
                  <c:v>6.9264757697526901E-3</c:v>
                </c:pt>
                <c:pt idx="13643" formatCode="0.00E+00">
                  <c:v>6.9264757697526901E-3</c:v>
                </c:pt>
                <c:pt idx="13644">
                  <c:v>-3.4641854200741999E-2</c:v>
                </c:pt>
                <c:pt idx="13645">
                  <c:v>-1.6249930656193401E-2</c:v>
                </c:pt>
                <c:pt idx="13646">
                  <c:v>-3.1279666559003799E-2</c:v>
                </c:pt>
                <c:pt idx="13647">
                  <c:v>2.1889690596400498E-2</c:v>
                </c:pt>
                <c:pt idx="13648">
                  <c:v>3.6914918838167401E-2</c:v>
                </c:pt>
                <c:pt idx="13649">
                  <c:v>2.68599214867224E-2</c:v>
                </c:pt>
                <c:pt idx="13650">
                  <c:v>-1.30285734299973E-2</c:v>
                </c:pt>
                <c:pt idx="13651">
                  <c:v>1.6790377967421E-2</c:v>
                </c:pt>
                <c:pt idx="13652">
                  <c:v>-4.2674231851444998E-2</c:v>
                </c:pt>
                <c:pt idx="13653">
                  <c:v>-1.7910120814099002E-2</c:v>
                </c:pt>
                <c:pt idx="13654">
                  <c:v>2.3487569834891E-2</c:v>
                </c:pt>
                <c:pt idx="13655">
                  <c:v>3.0452012347602399E-2</c:v>
                </c:pt>
                <c:pt idx="13656">
                  <c:v>2.8497370302395599E-2</c:v>
                </c:pt>
                <c:pt idx="13657">
                  <c:v>6.12259441125651E-2</c:v>
                </c:pt>
                <c:pt idx="13658">
                  <c:v>9.0010415211534398E-2</c:v>
                </c:pt>
                <c:pt idx="13659">
                  <c:v>9.08612654464446E-2</c:v>
                </c:pt>
                <c:pt idx="13660">
                  <c:v>0.101568028357468</c:v>
                </c:pt>
                <c:pt idx="13661">
                  <c:v>7.4132844023752004E-2</c:v>
                </c:pt>
                <c:pt idx="13662">
                  <c:v>5.30851298845747E-2</c:v>
                </c:pt>
                <c:pt idx="13663">
                  <c:v>6.9967322641313306E-2</c:v>
                </c:pt>
                <c:pt idx="13664">
                  <c:v>8.6773270103934694E-2</c:v>
                </c:pt>
                <c:pt idx="13665">
                  <c:v>0.116675034135045</c:v>
                </c:pt>
                <c:pt idx="13666">
                  <c:v>0.113146868503742</c:v>
                </c:pt>
                <c:pt idx="13667">
                  <c:v>0.11671258468864</c:v>
                </c:pt>
                <c:pt idx="13668">
                  <c:v>0.102399627516851</c:v>
                </c:pt>
                <c:pt idx="13669">
                  <c:v>6.9405819676772798E-2</c:v>
                </c:pt>
                <c:pt idx="13670">
                  <c:v>5.3461658452997197E-2</c:v>
                </c:pt>
                <c:pt idx="13671">
                  <c:v>7.0148562970060002E-2</c:v>
                </c:pt>
                <c:pt idx="13672">
                  <c:v>9.3075284734384894E-2</c:v>
                </c:pt>
                <c:pt idx="13673">
                  <c:v>8.7588820143516197E-2</c:v>
                </c:pt>
                <c:pt idx="13674">
                  <c:v>8.9334255518577196E-2</c:v>
                </c:pt>
                <c:pt idx="13675">
                  <c:v>0.105382199381853</c:v>
                </c:pt>
                <c:pt idx="13676">
                  <c:v>7.8298447039594807E-2</c:v>
                </c:pt>
                <c:pt idx="13677">
                  <c:v>0.114365045793963</c:v>
                </c:pt>
                <c:pt idx="13678">
                  <c:v>7.6020858835628494E-2</c:v>
                </c:pt>
                <c:pt idx="13679">
                  <c:v>7.4384985564657599E-2</c:v>
                </c:pt>
                <c:pt idx="13680">
                  <c:v>4.3714269897823399E-2</c:v>
                </c:pt>
                <c:pt idx="13681">
                  <c:v>5.7461160833623702E-2</c:v>
                </c:pt>
                <c:pt idx="13682">
                  <c:v>3.7872873647298098E-2</c:v>
                </c:pt>
                <c:pt idx="13683">
                  <c:v>4.5997913562861599E-2</c:v>
                </c:pt>
                <c:pt idx="13684">
                  <c:v>7.17821767451087E-2</c:v>
                </c:pt>
                <c:pt idx="13685">
                  <c:v>6.9740692532123297E-2</c:v>
                </c:pt>
                <c:pt idx="13686">
                  <c:v>8.7549149666123094E-2</c:v>
                </c:pt>
                <c:pt idx="13687">
                  <c:v>0.100828171597158</c:v>
                </c:pt>
                <c:pt idx="13688">
                  <c:v>9.2233443078441904E-2</c:v>
                </c:pt>
                <c:pt idx="13689">
                  <c:v>0.12511686748207401</c:v>
                </c:pt>
                <c:pt idx="13690">
                  <c:v>7.7089850096892107E-2</c:v>
                </c:pt>
                <c:pt idx="13691">
                  <c:v>0.10007207987496999</c:v>
                </c:pt>
                <c:pt idx="13692">
                  <c:v>6.48204703807682E-2</c:v>
                </c:pt>
                <c:pt idx="13693">
                  <c:v>5.7151237878444602E-2</c:v>
                </c:pt>
                <c:pt idx="13694">
                  <c:v>5.9082668681332599E-2</c:v>
                </c:pt>
                <c:pt idx="13695">
                  <c:v>6.0074724075581599E-2</c:v>
                </c:pt>
                <c:pt idx="13696">
                  <c:v>3.04851208136536E-2</c:v>
                </c:pt>
                <c:pt idx="13697">
                  <c:v>1.7848968450042899E-2</c:v>
                </c:pt>
                <c:pt idx="13698">
                  <c:v>5.7899847201486401E-2</c:v>
                </c:pt>
                <c:pt idx="13699">
                  <c:v>7.1205952879640405E-2</c:v>
                </c:pt>
                <c:pt idx="13700">
                  <c:v>3.1202718499299099E-2</c:v>
                </c:pt>
                <c:pt idx="13701">
                  <c:v>6.3923619751944605E-2</c:v>
                </c:pt>
                <c:pt idx="13702">
                  <c:v>4.5815334414244901E-2</c:v>
                </c:pt>
                <c:pt idx="13703">
                  <c:v>5.7887371107289497E-2</c:v>
                </c:pt>
                <c:pt idx="13704">
                  <c:v>4.35884238369268E-2</c:v>
                </c:pt>
                <c:pt idx="13705">
                  <c:v>2.3102870171087302E-2</c:v>
                </c:pt>
                <c:pt idx="13706">
                  <c:v>-5.4863903421426198E-2</c:v>
                </c:pt>
                <c:pt idx="13707">
                  <c:v>5.7037560499098403E-2</c:v>
                </c:pt>
                <c:pt idx="13708">
                  <c:v>7.2720641282354004E-2</c:v>
                </c:pt>
                <c:pt idx="13709">
                  <c:v>0.14485280395089101</c:v>
                </c:pt>
                <c:pt idx="13710">
                  <c:v>0.14806699158160899</c:v>
                </c:pt>
                <c:pt idx="13711">
                  <c:v>0.16714326073094701</c:v>
                </c:pt>
                <c:pt idx="13712">
                  <c:v>0.14999232263298101</c:v>
                </c:pt>
                <c:pt idx="13713">
                  <c:v>0.16398055866139899</c:v>
                </c:pt>
                <c:pt idx="13714">
                  <c:v>0.12943636083583099</c:v>
                </c:pt>
                <c:pt idx="13715">
                  <c:v>0.163081967534458</c:v>
                </c:pt>
                <c:pt idx="13716">
                  <c:v>0.25248927661727499</c:v>
                </c:pt>
                <c:pt idx="13717">
                  <c:v>0.26359665454577402</c:v>
                </c:pt>
                <c:pt idx="13718">
                  <c:v>0.21907105152182499</c:v>
                </c:pt>
                <c:pt idx="13719">
                  <c:v>0.21907105152182499</c:v>
                </c:pt>
                <c:pt idx="13720">
                  <c:v>0.21188445940009901</c:v>
                </c:pt>
                <c:pt idx="13721">
                  <c:v>0.23485216250319099</c:v>
                </c:pt>
                <c:pt idx="13722">
                  <c:v>0.28851574650524497</c:v>
                </c:pt>
                <c:pt idx="13723">
                  <c:v>0.27129330298858101</c:v>
                </c:pt>
                <c:pt idx="13724">
                  <c:v>2.3837697398036699E-2</c:v>
                </c:pt>
                <c:pt idx="13725">
                  <c:v>1.54407670545975E-3</c:v>
                </c:pt>
                <c:pt idx="13726">
                  <c:v>2.76867136867406E-2</c:v>
                </c:pt>
                <c:pt idx="13727">
                  <c:v>6.3210906046506903E-3</c:v>
                </c:pt>
                <c:pt idx="13728">
                  <c:v>-8.2319651865241303E-3</c:v>
                </c:pt>
                <c:pt idx="13729">
                  <c:v>9.2859059643446394E-3</c:v>
                </c:pt>
                <c:pt idx="13730">
                  <c:v>-2.2138987868331499E-2</c:v>
                </c:pt>
                <c:pt idx="13731">
                  <c:v>-2.5966587256796202E-2</c:v>
                </c:pt>
                <c:pt idx="13732">
                  <c:v>1.6223723292520999E-2</c:v>
                </c:pt>
                <c:pt idx="13733">
                  <c:v>3.5403718977833299E-3</c:v>
                </c:pt>
                <c:pt idx="13734">
                  <c:v>3.3925427136546997E-2</c:v>
                </c:pt>
                <c:pt idx="13735">
                  <c:v>3.5673905025585199E-2</c:v>
                </c:pt>
                <c:pt idx="13736">
                  <c:v>4.2036844787103997E-2</c:v>
                </c:pt>
                <c:pt idx="13737">
                  <c:v>9.8123235003579803E-3</c:v>
                </c:pt>
                <c:pt idx="13738">
                  <c:v>-1.3243504928093199E-2</c:v>
                </c:pt>
                <c:pt idx="13739">
                  <c:v>-2.2988214493419899E-2</c:v>
                </c:pt>
                <c:pt idx="13740">
                  <c:v>4.3977453037150303E-2</c:v>
                </c:pt>
                <c:pt idx="13741">
                  <c:v>-1.5979549862792299E-3</c:v>
                </c:pt>
                <c:pt idx="13742">
                  <c:v>1.2462247251607101E-2</c:v>
                </c:pt>
                <c:pt idx="13743">
                  <c:v>1.1925228134110899E-3</c:v>
                </c:pt>
                <c:pt idx="13744">
                  <c:v>1.8417551712210399E-2</c:v>
                </c:pt>
                <c:pt idx="13745">
                  <c:v>2.7842158919542102E-3</c:v>
                </c:pt>
                <c:pt idx="13746">
                  <c:v>3.7077325164948299E-2</c:v>
                </c:pt>
                <c:pt idx="13747">
                  <c:v>2.7951601305921999E-2</c:v>
                </c:pt>
                <c:pt idx="13748">
                  <c:v>3.9219534838341001E-2</c:v>
                </c:pt>
                <c:pt idx="13749">
                  <c:v>-4.7421971266985398E-3</c:v>
                </c:pt>
                <c:pt idx="13750">
                  <c:v>8.5929043725304605E-2</c:v>
                </c:pt>
                <c:pt idx="13751">
                  <c:v>7.3932157957759398E-2</c:v>
                </c:pt>
                <c:pt idx="13752">
                  <c:v>7.3932157957759398E-2</c:v>
                </c:pt>
                <c:pt idx="13753">
                  <c:v>4.3247094751129998E-2</c:v>
                </c:pt>
                <c:pt idx="13754">
                  <c:v>3.6524971959765298E-2</c:v>
                </c:pt>
                <c:pt idx="13755">
                  <c:v>1.03089752072542E-2</c:v>
                </c:pt>
                <c:pt idx="13756">
                  <c:v>4.6276663861846097E-2</c:v>
                </c:pt>
                <c:pt idx="13757">
                  <c:v>4.0249371974825802E-2</c:v>
                </c:pt>
                <c:pt idx="13758">
                  <c:v>7.2163252305017496E-3</c:v>
                </c:pt>
                <c:pt idx="13759" formatCode="0.00E+00">
                  <c:v>-1.6332883370151401E-4</c:v>
                </c:pt>
                <c:pt idx="13760">
                  <c:v>2.2249577238656601E-2</c:v>
                </c:pt>
                <c:pt idx="13761" formatCode="0.00E+00">
                  <c:v>3.74114198668054E-2</c:v>
                </c:pt>
                <c:pt idx="13762">
                  <c:v>3.1852549025010703E-2</c:v>
                </c:pt>
                <c:pt idx="13763">
                  <c:v>-3.4241131608925201E-3</c:v>
                </c:pt>
                <c:pt idx="13764" formatCode="0.00E+00">
                  <c:v>-3.1963714969407398E-4</c:v>
                </c:pt>
                <c:pt idx="13765">
                  <c:v>4.2676574845652099E-2</c:v>
                </c:pt>
                <c:pt idx="13766" formatCode="0.00E+00">
                  <c:v>8.3815777498674499E-2</c:v>
                </c:pt>
                <c:pt idx="13767">
                  <c:v>6.2362113619029699E-2</c:v>
                </c:pt>
                <c:pt idx="13768">
                  <c:v>6.2920785982998301E-2</c:v>
                </c:pt>
                <c:pt idx="13769">
                  <c:v>2.0068739176995299E-2</c:v>
                </c:pt>
                <c:pt idx="13770">
                  <c:v>9.0909321035655702E-2</c:v>
                </c:pt>
                <c:pt idx="13771">
                  <c:v>7.9551120676902801E-2</c:v>
                </c:pt>
                <c:pt idx="13772">
                  <c:v>8.8488590225820105E-2</c:v>
                </c:pt>
                <c:pt idx="13773">
                  <c:v>5.71809843603985E-2</c:v>
                </c:pt>
                <c:pt idx="13774">
                  <c:v>7.8076642431465601E-2</c:v>
                </c:pt>
                <c:pt idx="13775">
                  <c:v>5.2523627352971003E-2</c:v>
                </c:pt>
                <c:pt idx="13776">
                  <c:v>0.108772315477486</c:v>
                </c:pt>
                <c:pt idx="13777">
                  <c:v>5.0695238293680901E-3</c:v>
                </c:pt>
                <c:pt idx="13778">
                  <c:v>2.3040643031378E-2</c:v>
                </c:pt>
                <c:pt idx="13779">
                  <c:v>-1.31151108258216E-2</c:v>
                </c:pt>
                <c:pt idx="13780">
                  <c:v>-3.43480993009979E-2</c:v>
                </c:pt>
                <c:pt idx="13781">
                  <c:v>1.4891359959732601E-2</c:v>
                </c:pt>
                <c:pt idx="13782">
                  <c:v>5.3155847027803002E-2</c:v>
                </c:pt>
                <c:pt idx="13783">
                  <c:v>7.57640873486429E-2</c:v>
                </c:pt>
                <c:pt idx="13784">
                  <c:v>3.1425129352289999E-2</c:v>
                </c:pt>
                <c:pt idx="13785">
                  <c:v>2.06314301699628E-2</c:v>
                </c:pt>
                <c:pt idx="13786">
                  <c:v>1.1785550911902001E-2</c:v>
                </c:pt>
                <c:pt idx="13787">
                  <c:v>1.2960846289249799E-2</c:v>
                </c:pt>
                <c:pt idx="13788">
                  <c:v>-3.4335804685021898E-2</c:v>
                </c:pt>
                <c:pt idx="13789">
                  <c:v>-1.24403174462839E-2</c:v>
                </c:pt>
                <c:pt idx="13790">
                  <c:v>-3.4692336421445001E-2</c:v>
                </c:pt>
                <c:pt idx="13791">
                  <c:v>-3.4692336421445299E-2</c:v>
                </c:pt>
                <c:pt idx="13792">
                  <c:v>2.3365097626231401E-2</c:v>
                </c:pt>
                <c:pt idx="13793">
                  <c:v>2.3365097626231401E-2</c:v>
                </c:pt>
                <c:pt idx="13794">
                  <c:v>-9.6457384164618798E-3</c:v>
                </c:pt>
                <c:pt idx="13795">
                  <c:v>1.20313213573122E-2</c:v>
                </c:pt>
                <c:pt idx="13796">
                  <c:v>4.0345076294879101E-2</c:v>
                </c:pt>
                <c:pt idx="13797">
                  <c:v>7.77820232922634E-2</c:v>
                </c:pt>
                <c:pt idx="13798">
                  <c:v>5.5163318121950598E-2</c:v>
                </c:pt>
                <c:pt idx="13799">
                  <c:v>2.5727858700101001E-2</c:v>
                </c:pt>
                <c:pt idx="13800">
                  <c:v>4.24426305417153E-2</c:v>
                </c:pt>
                <c:pt idx="13801">
                  <c:v>4.6750951752956703E-2</c:v>
                </c:pt>
                <c:pt idx="13802">
                  <c:v>1.57556654064183E-2</c:v>
                </c:pt>
                <c:pt idx="13803">
                  <c:v>1.4222236738791401E-2</c:v>
                </c:pt>
                <c:pt idx="13804">
                  <c:v>4.33557081486246E-3</c:v>
                </c:pt>
                <c:pt idx="13805">
                  <c:v>1.67666275675699E-2</c:v>
                </c:pt>
                <c:pt idx="13806">
                  <c:v>1.5703403383582299E-2</c:v>
                </c:pt>
                <c:pt idx="13807">
                  <c:v>3.7698160824021797E-2</c:v>
                </c:pt>
                <c:pt idx="13808">
                  <c:v>-4.0947859000295397E-3</c:v>
                </c:pt>
                <c:pt idx="13809">
                  <c:v>8.8081412400910095E-2</c:v>
                </c:pt>
                <c:pt idx="13810">
                  <c:v>5.4151123144028999E-2</c:v>
                </c:pt>
                <c:pt idx="13811">
                  <c:v>9.2668221201277198E-2</c:v>
                </c:pt>
                <c:pt idx="13812">
                  <c:v>9.1524548823677304E-2</c:v>
                </c:pt>
                <c:pt idx="13813">
                  <c:v>0.10895846619489</c:v>
                </c:pt>
                <c:pt idx="13814">
                  <c:v>4.3564619551700101E-2</c:v>
                </c:pt>
                <c:pt idx="13815">
                  <c:v>7.0564160749791494E-2</c:v>
                </c:pt>
                <c:pt idx="13816">
                  <c:v>0.119224661529004</c:v>
                </c:pt>
                <c:pt idx="13817">
                  <c:v>0.165178370116004</c:v>
                </c:pt>
                <c:pt idx="13818">
                  <c:v>0.11363691358105001</c:v>
                </c:pt>
                <c:pt idx="13819">
                  <c:v>7.2454932813870804E-2</c:v>
                </c:pt>
                <c:pt idx="13820">
                  <c:v>7.0033719365637695E-2</c:v>
                </c:pt>
                <c:pt idx="13821">
                  <c:v>4.9530469373835803E-2</c:v>
                </c:pt>
                <c:pt idx="13822">
                  <c:v>-1.8034867711439199E-2</c:v>
                </c:pt>
                <c:pt idx="13823">
                  <c:v>9.2934707027625393E-2</c:v>
                </c:pt>
                <c:pt idx="13824">
                  <c:v>8.7488226444385003E-2</c:v>
                </c:pt>
                <c:pt idx="13825">
                  <c:v>6.2362853513698101E-2</c:v>
                </c:pt>
                <c:pt idx="13826">
                  <c:v>4.8124913423908698E-2</c:v>
                </c:pt>
                <c:pt idx="13827">
                  <c:v>0.10851386085431999</c:v>
                </c:pt>
                <c:pt idx="13828">
                  <c:v>0.10184981653526</c:v>
                </c:pt>
                <c:pt idx="13829">
                  <c:v>0.12391435846804399</c:v>
                </c:pt>
                <c:pt idx="13830">
                  <c:v>4.64474199944995E-2</c:v>
                </c:pt>
                <c:pt idx="13831">
                  <c:v>0.13546105394897301</c:v>
                </c:pt>
                <c:pt idx="13832">
                  <c:v>0.15109535974966401</c:v>
                </c:pt>
                <c:pt idx="13833">
                  <c:v>0.13456353883130501</c:v>
                </c:pt>
                <c:pt idx="13834">
                  <c:v>0.10990252214006099</c:v>
                </c:pt>
                <c:pt idx="13835">
                  <c:v>0.132089052862704</c:v>
                </c:pt>
                <c:pt idx="13836">
                  <c:v>0.107738553805929</c:v>
                </c:pt>
                <c:pt idx="13837">
                  <c:v>0.117238810496416</c:v>
                </c:pt>
                <c:pt idx="13838">
                  <c:v>8.4295019603816093E-2</c:v>
                </c:pt>
                <c:pt idx="13839">
                  <c:v>6.2232382444078402E-2</c:v>
                </c:pt>
                <c:pt idx="13840">
                  <c:v>8.90901886949651E-2</c:v>
                </c:pt>
                <c:pt idx="13841">
                  <c:v>0.13431934190255501</c:v>
                </c:pt>
                <c:pt idx="13842">
                  <c:v>7.6120604507279005E-2</c:v>
                </c:pt>
                <c:pt idx="13843">
                  <c:v>0.25373147827468101</c:v>
                </c:pt>
                <c:pt idx="13844">
                  <c:v>0.192663489813057</c:v>
                </c:pt>
                <c:pt idx="13845">
                  <c:v>0.17379733439181799</c:v>
                </c:pt>
                <c:pt idx="13846">
                  <c:v>0.19395723554184</c:v>
                </c:pt>
                <c:pt idx="13847">
                  <c:v>0.21948656459171101</c:v>
                </c:pt>
                <c:pt idx="13848">
                  <c:v>9.3060345573985098E-2</c:v>
                </c:pt>
                <c:pt idx="13849">
                  <c:v>0.10982844017005</c:v>
                </c:pt>
                <c:pt idx="13850">
                  <c:v>-3.0158434946504199E-2</c:v>
                </c:pt>
                <c:pt idx="13851">
                  <c:v>-4.4531553828432699E-2</c:v>
                </c:pt>
                <c:pt idx="13852">
                  <c:v>-4.4531553828432699E-2</c:v>
                </c:pt>
                <c:pt idx="13853">
                  <c:v>1.3983784441958099E-2</c:v>
                </c:pt>
                <c:pt idx="13854">
                  <c:v>-1.45524832888987E-2</c:v>
                </c:pt>
                <c:pt idx="13855">
                  <c:v>2.2390648144648299E-2</c:v>
                </c:pt>
                <c:pt idx="13856">
                  <c:v>1.5333981092300501E-2</c:v>
                </c:pt>
                <c:pt idx="13857">
                  <c:v>1.91494907612705E-2</c:v>
                </c:pt>
                <c:pt idx="13858">
                  <c:v>1.08040901708907E-2</c:v>
                </c:pt>
                <c:pt idx="13859">
                  <c:v>4.8990806184680803E-2</c:v>
                </c:pt>
                <c:pt idx="13860">
                  <c:v>-3.5757317049727601E-2</c:v>
                </c:pt>
                <c:pt idx="13861">
                  <c:v>1.9031469119991699E-2</c:v>
                </c:pt>
                <c:pt idx="13862">
                  <c:v>-2.8146953928093101E-2</c:v>
                </c:pt>
                <c:pt idx="13863">
                  <c:v>3.0077587501300799E-2</c:v>
                </c:pt>
                <c:pt idx="13864">
                  <c:v>-1.9525196991951401E-2</c:v>
                </c:pt>
                <c:pt idx="13865">
                  <c:v>4.8564438634763202E-2</c:v>
                </c:pt>
                <c:pt idx="13866">
                  <c:v>1.5562703082811999E-2</c:v>
                </c:pt>
                <c:pt idx="13867">
                  <c:v>4.53387338104334E-2</c:v>
                </c:pt>
                <c:pt idx="13868">
                  <c:v>-1.12342638160964E-2</c:v>
                </c:pt>
                <c:pt idx="13869">
                  <c:v>-2.5877131405598899E-2</c:v>
                </c:pt>
                <c:pt idx="13870">
                  <c:v>2.57673114172292E-2</c:v>
                </c:pt>
                <c:pt idx="13871">
                  <c:v>4.6984151806761701E-2</c:v>
                </c:pt>
                <c:pt idx="13872">
                  <c:v>-8.7981592881760592E-3</c:v>
                </c:pt>
                <c:pt idx="13873">
                  <c:v>-1.41610311818636E-2</c:v>
                </c:pt>
                <c:pt idx="13874">
                  <c:v>-2.0758479915125898E-2</c:v>
                </c:pt>
                <c:pt idx="13875">
                  <c:v>-1.0410953747365699E-2</c:v>
                </c:pt>
                <c:pt idx="13876">
                  <c:v>1.9856584031005601E-2</c:v>
                </c:pt>
                <c:pt idx="13877">
                  <c:v>1.3807252956830701E-2</c:v>
                </c:pt>
                <c:pt idx="13878">
                  <c:v>9.4007211997018097E-3</c:v>
                </c:pt>
                <c:pt idx="13879">
                  <c:v>8.7581636493143603E-3</c:v>
                </c:pt>
                <c:pt idx="13880">
                  <c:v>2.7894410550816501E-2</c:v>
                </c:pt>
                <c:pt idx="13881">
                  <c:v>1.4456508985124201E-2</c:v>
                </c:pt>
                <c:pt idx="13882">
                  <c:v>1.47666712237963E-2</c:v>
                </c:pt>
                <c:pt idx="13883">
                  <c:v>2.7803569843300999E-2</c:v>
                </c:pt>
                <c:pt idx="13884">
                  <c:v>3.3756633107997402E-3</c:v>
                </c:pt>
                <c:pt idx="13885">
                  <c:v>5.6577479041700997E-2</c:v>
                </c:pt>
                <c:pt idx="13886">
                  <c:v>1.32578178599336E-2</c:v>
                </c:pt>
                <c:pt idx="13887">
                  <c:v>3.4539872594766499E-2</c:v>
                </c:pt>
                <c:pt idx="13888">
                  <c:v>2.94923393972077E-2</c:v>
                </c:pt>
                <c:pt idx="13889">
                  <c:v>5.7593814805126001E-2</c:v>
                </c:pt>
                <c:pt idx="13890">
                  <c:v>3.4514543909053501E-2</c:v>
                </c:pt>
                <c:pt idx="13891">
                  <c:v>5.5130366634033201E-2</c:v>
                </c:pt>
                <c:pt idx="13892">
                  <c:v>3.2311969503653303E-2</c:v>
                </c:pt>
                <c:pt idx="13893">
                  <c:v>5.7710945291606003E-2</c:v>
                </c:pt>
                <c:pt idx="13894">
                  <c:v>7.8295330903001406E-2</c:v>
                </c:pt>
                <c:pt idx="13895">
                  <c:v>9.5890440317625197E-2</c:v>
                </c:pt>
                <c:pt idx="13896">
                  <c:v>7.4569342837284003E-2</c:v>
                </c:pt>
                <c:pt idx="13897">
                  <c:v>4.87237879272912E-2</c:v>
                </c:pt>
                <c:pt idx="13898">
                  <c:v>9.3180352571112499E-2</c:v>
                </c:pt>
                <c:pt idx="13899">
                  <c:v>9.4840721060280103E-2</c:v>
                </c:pt>
                <c:pt idx="13900">
                  <c:v>9.47086311955007E-2</c:v>
                </c:pt>
                <c:pt idx="13901">
                  <c:v>7.7703203573948401E-2</c:v>
                </c:pt>
                <c:pt idx="13902">
                  <c:v>5.6170567952501499E-2</c:v>
                </c:pt>
                <c:pt idx="13903">
                  <c:v>7.0954315598328904E-2</c:v>
                </c:pt>
                <c:pt idx="13904">
                  <c:v>5.72571979705487E-2</c:v>
                </c:pt>
                <c:pt idx="13905">
                  <c:v>9.7969913580890397E-2</c:v>
                </c:pt>
                <c:pt idx="13906">
                  <c:v>8.1658668774794205E-2</c:v>
                </c:pt>
                <c:pt idx="13907">
                  <c:v>3.9775299630018399E-2</c:v>
                </c:pt>
                <c:pt idx="13908">
                  <c:v>5.2388743542108603E-2</c:v>
                </c:pt>
                <c:pt idx="13909">
                  <c:v>9.94235851730223E-2</c:v>
                </c:pt>
                <c:pt idx="13910">
                  <c:v>4.7816392453082501E-2</c:v>
                </c:pt>
                <c:pt idx="13911">
                  <c:v>2.0562182244241799E-2</c:v>
                </c:pt>
                <c:pt idx="13912">
                  <c:v>2.8213223268433299E-2</c:v>
                </c:pt>
                <c:pt idx="13913">
                  <c:v>7.2150302868007499E-2</c:v>
                </c:pt>
                <c:pt idx="13914">
                  <c:v>4.7816392453082501E-2</c:v>
                </c:pt>
                <c:pt idx="13915">
                  <c:v>6.7335363527497097E-2</c:v>
                </c:pt>
                <c:pt idx="13916">
                  <c:v>8.8201687638138099E-2</c:v>
                </c:pt>
                <c:pt idx="13917">
                  <c:v>0.118509507208288</c:v>
                </c:pt>
                <c:pt idx="13918">
                  <c:v>9.1731901174241195E-2</c:v>
                </c:pt>
                <c:pt idx="13919">
                  <c:v>8.4887615298694097E-2</c:v>
                </c:pt>
                <c:pt idx="13920">
                  <c:v>9.3158115266024993E-2</c:v>
                </c:pt>
                <c:pt idx="13921">
                  <c:v>5.6791482893103901E-2</c:v>
                </c:pt>
                <c:pt idx="13922">
                  <c:v>4.9853792526034002E-2</c:v>
                </c:pt>
                <c:pt idx="13923">
                  <c:v>7.43645016704996E-2</c:v>
                </c:pt>
                <c:pt idx="13924">
                  <c:v>6.7913607691840697E-2</c:v>
                </c:pt>
                <c:pt idx="13925">
                  <c:v>7.8901624198140105E-2</c:v>
                </c:pt>
                <c:pt idx="13926">
                  <c:v>4.85097228550464E-2</c:v>
                </c:pt>
                <c:pt idx="13927">
                  <c:v>-4.1605152436112701E-3</c:v>
                </c:pt>
                <c:pt idx="13928">
                  <c:v>1.07531423379734E-2</c:v>
                </c:pt>
                <c:pt idx="13929">
                  <c:v>1.8595693404299399E-2</c:v>
                </c:pt>
                <c:pt idx="13930">
                  <c:v>-4.04842637688607E-3</c:v>
                </c:pt>
                <c:pt idx="13931">
                  <c:v>1.4527110951848299E-2</c:v>
                </c:pt>
                <c:pt idx="13932">
                  <c:v>1.5670661355114301E-2</c:v>
                </c:pt>
                <c:pt idx="13933">
                  <c:v>0.10783880688299</c:v>
                </c:pt>
                <c:pt idx="13934">
                  <c:v>2.9717178342808199E-2</c:v>
                </c:pt>
                <c:pt idx="13935">
                  <c:v>0.14356106337864299</c:v>
                </c:pt>
                <c:pt idx="13936">
                  <c:v>0.22281463853070199</c:v>
                </c:pt>
                <c:pt idx="13937">
                  <c:v>0.23216675963396699</c:v>
                </c:pt>
                <c:pt idx="13938">
                  <c:v>-3.2958018031166098E-3</c:v>
                </c:pt>
                <c:pt idx="13939">
                  <c:v>-6.0875997206067199E-2</c:v>
                </c:pt>
                <c:pt idx="13940">
                  <c:v>-3.9684758218877701E-2</c:v>
                </c:pt>
                <c:pt idx="13941">
                  <c:v>-4.6060857265623499E-2</c:v>
                </c:pt>
                <c:pt idx="13942" formatCode="0.00E+00">
                  <c:v>3.9340466551474003E-4</c:v>
                </c:pt>
                <c:pt idx="13943">
                  <c:v>-2.4151927294173699E-2</c:v>
                </c:pt>
                <c:pt idx="13944" formatCode="0.00E+00">
                  <c:v>-2.4151927294173699E-2</c:v>
                </c:pt>
                <c:pt idx="13945">
                  <c:v>-2.4434139897807801E-2</c:v>
                </c:pt>
                <c:pt idx="13946">
                  <c:v>6.9434894956290599E-2</c:v>
                </c:pt>
                <c:pt idx="13947">
                  <c:v>6.5686066379081198E-2</c:v>
                </c:pt>
                <c:pt idx="13948">
                  <c:v>6.7627870862461498E-2</c:v>
                </c:pt>
                <c:pt idx="13949">
                  <c:v>3.9163885509449999E-2</c:v>
                </c:pt>
                <c:pt idx="13950">
                  <c:v>8.2376595611713704E-2</c:v>
                </c:pt>
                <c:pt idx="13951">
                  <c:v>5.8478156484058803E-2</c:v>
                </c:pt>
                <c:pt idx="13952">
                  <c:v>4.8043924752710902E-2</c:v>
                </c:pt>
                <c:pt idx="13953">
                  <c:v>4.0430713792924698E-2</c:v>
                </c:pt>
                <c:pt idx="13954">
                  <c:v>8.1218986929180295E-2</c:v>
                </c:pt>
                <c:pt idx="13955">
                  <c:v>0.10803131942451601</c:v>
                </c:pt>
                <c:pt idx="13956">
                  <c:v>0.17004938653241899</c:v>
                </c:pt>
                <c:pt idx="13957">
                  <c:v>0.107533846087181</c:v>
                </c:pt>
                <c:pt idx="13958">
                  <c:v>0.177582847140179</c:v>
                </c:pt>
                <c:pt idx="13959">
                  <c:v>0.177582847140179</c:v>
                </c:pt>
                <c:pt idx="13960">
                  <c:v>0.18650089548193</c:v>
                </c:pt>
                <c:pt idx="13961">
                  <c:v>0.179749263626585</c:v>
                </c:pt>
                <c:pt idx="13962">
                  <c:v>0.19020840061406499</c:v>
                </c:pt>
                <c:pt idx="13963">
                  <c:v>0.17334742378413101</c:v>
                </c:pt>
                <c:pt idx="13964">
                  <c:v>0.16193964093548499</c:v>
                </c:pt>
                <c:pt idx="13965">
                  <c:v>6.4477763785164996E-2</c:v>
                </c:pt>
                <c:pt idx="13966">
                  <c:v>0.115580259850437</c:v>
                </c:pt>
                <c:pt idx="13967">
                  <c:v>0.111158162209788</c:v>
                </c:pt>
                <c:pt idx="13968">
                  <c:v>8.8823036760224697E-2</c:v>
                </c:pt>
                <c:pt idx="13969">
                  <c:v>-1.3619468158677799E-2</c:v>
                </c:pt>
                <c:pt idx="13970">
                  <c:v>4.3363749581492403E-2</c:v>
                </c:pt>
                <c:pt idx="13971">
                  <c:v>1.8859154725194099E-2</c:v>
                </c:pt>
                <c:pt idx="13972">
                  <c:v>4.8239313610540499E-2</c:v>
                </c:pt>
                <c:pt idx="13973">
                  <c:v>4.5538728122976199E-2</c:v>
                </c:pt>
                <c:pt idx="13974">
                  <c:v>6.1223783704288999E-2</c:v>
                </c:pt>
                <c:pt idx="13975">
                  <c:v>-1.32132748397533E-2</c:v>
                </c:pt>
                <c:pt idx="13976">
                  <c:v>-1.15200375719899E-2</c:v>
                </c:pt>
                <c:pt idx="13977">
                  <c:v>-4.7250841743576799E-2</c:v>
                </c:pt>
                <c:pt idx="13978">
                  <c:v>9.6300674994822498E-3</c:v>
                </c:pt>
                <c:pt idx="13979">
                  <c:v>-1.7084471920753599E-2</c:v>
                </c:pt>
                <c:pt idx="13980">
                  <c:v>1.19881747445411E-2</c:v>
                </c:pt>
                <c:pt idx="13981">
                  <c:v>1.9719486984109299E-2</c:v>
                </c:pt>
                <c:pt idx="13982">
                  <c:v>1.7284030316610601E-2</c:v>
                </c:pt>
                <c:pt idx="13983">
                  <c:v>2.9055118637433199E-3</c:v>
                </c:pt>
                <c:pt idx="13984">
                  <c:v>3.2369740493560999E-2</c:v>
                </c:pt>
                <c:pt idx="13985">
                  <c:v>3.39340892836279E-2</c:v>
                </c:pt>
                <c:pt idx="13986">
                  <c:v>4.0633921354677999E-2</c:v>
                </c:pt>
                <c:pt idx="13987">
                  <c:v>2.8108182426467201E-2</c:v>
                </c:pt>
                <c:pt idx="13988">
                  <c:v>5.9351670716907702E-2</c:v>
                </c:pt>
                <c:pt idx="13989">
                  <c:v>2.97863455545763E-2</c:v>
                </c:pt>
                <c:pt idx="13990">
                  <c:v>1.53920709162613E-2</c:v>
                </c:pt>
                <c:pt idx="13991">
                  <c:v>1.2617101718112001E-2</c:v>
                </c:pt>
                <c:pt idx="13992">
                  <c:v>3.1798997617438998E-2</c:v>
                </c:pt>
                <c:pt idx="13993">
                  <c:v>2.6836157605926999E-2</c:v>
                </c:pt>
                <c:pt idx="13994">
                  <c:v>0.105474727187294</c:v>
                </c:pt>
                <c:pt idx="13995">
                  <c:v>0.120528710597209</c:v>
                </c:pt>
                <c:pt idx="13996">
                  <c:v>0.22278669288932601</c:v>
                </c:pt>
                <c:pt idx="13997">
                  <c:v>0.168637447435703</c:v>
                </c:pt>
                <c:pt idx="13998">
                  <c:v>0.19066981445221701</c:v>
                </c:pt>
                <c:pt idx="13999">
                  <c:v>0.15930285311854001</c:v>
                </c:pt>
                <c:pt idx="14000">
                  <c:v>0.153038239549352</c:v>
                </c:pt>
                <c:pt idx="14001">
                  <c:v>0.15344253925698501</c:v>
                </c:pt>
                <c:pt idx="14002">
                  <c:v>0.15011592209161301</c:v>
                </c:pt>
                <c:pt idx="14003">
                  <c:v>0.15074719931796199</c:v>
                </c:pt>
                <c:pt idx="14004">
                  <c:v>0.136063598307128</c:v>
                </c:pt>
                <c:pt idx="14005">
                  <c:v>0.124006040664211</c:v>
                </c:pt>
                <c:pt idx="14006">
                  <c:v>0.116252847802207</c:v>
                </c:pt>
                <c:pt idx="14007">
                  <c:v>2.7289793601303898E-3</c:v>
                </c:pt>
                <c:pt idx="14008">
                  <c:v>2.3856979161689801E-2</c:v>
                </c:pt>
                <c:pt idx="14009">
                  <c:v>-3.4683442727002099E-2</c:v>
                </c:pt>
                <c:pt idx="14010">
                  <c:v>-5.6752156206969002E-2</c:v>
                </c:pt>
                <c:pt idx="14011">
                  <c:v>-7.8615954113930797E-2</c:v>
                </c:pt>
                <c:pt idx="14012">
                  <c:v>-5.5792604641889898E-2</c:v>
                </c:pt>
                <c:pt idx="14013">
                  <c:v>-4.0309341206850001E-2</c:v>
                </c:pt>
                <c:pt idx="14014">
                  <c:v>-2.33141202965929E-2</c:v>
                </c:pt>
                <c:pt idx="14015">
                  <c:v>-1.7275801251009901E-2</c:v>
                </c:pt>
                <c:pt idx="14016">
                  <c:v>-6.64648793754274E-3</c:v>
                </c:pt>
                <c:pt idx="14017">
                  <c:v>-7.5522739122000299E-3</c:v>
                </c:pt>
                <c:pt idx="14018">
                  <c:v>-4.4887928252989401E-2</c:v>
                </c:pt>
                <c:pt idx="14019">
                  <c:v>-5.7978516164621498E-2</c:v>
                </c:pt>
                <c:pt idx="14020">
                  <c:v>-4.64428849928568E-2</c:v>
                </c:pt>
                <c:pt idx="14021">
                  <c:v>-5.7585148276959798E-2</c:v>
                </c:pt>
                <c:pt idx="14022">
                  <c:v>-3.40438840130807E-2</c:v>
                </c:pt>
                <c:pt idx="14023">
                  <c:v>-4.5373447736262097E-2</c:v>
                </c:pt>
                <c:pt idx="14024">
                  <c:v>-5.2300991047832403E-2</c:v>
                </c:pt>
                <c:pt idx="14025">
                  <c:v>-5.79477006022803E-2</c:v>
                </c:pt>
                <c:pt idx="14026">
                  <c:v>-3.0362442212306301E-2</c:v>
                </c:pt>
                <c:pt idx="14027">
                  <c:v>-3.9235043026729997E-2</c:v>
                </c:pt>
                <c:pt idx="14028">
                  <c:v>-2.7461380836299999E-2</c:v>
                </c:pt>
                <c:pt idx="14029">
                  <c:v>-2.65880311495203E-2</c:v>
                </c:pt>
                <c:pt idx="14030">
                  <c:v>-1.41412906649853E-2</c:v>
                </c:pt>
                <c:pt idx="14031">
                  <c:v>-3.3062390526136201E-2</c:v>
                </c:pt>
                <c:pt idx="14032">
                  <c:v>3.2324659656506098E-2</c:v>
                </c:pt>
                <c:pt idx="14033">
                  <c:v>3.2324659656506098E-2</c:v>
                </c:pt>
                <c:pt idx="14034">
                  <c:v>3.3433969259056097E-2</c:v>
                </c:pt>
                <c:pt idx="14035">
                  <c:v>1.14232598347998E-2</c:v>
                </c:pt>
                <c:pt idx="14036">
                  <c:v>7.1073462747723798E-3</c:v>
                </c:pt>
                <c:pt idx="14037">
                  <c:v>8.4531589868546107E-3</c:v>
                </c:pt>
                <c:pt idx="14038">
                  <c:v>3.6036893117817603E-2</c:v>
                </c:pt>
                <c:pt idx="14039">
                  <c:v>2.4226966830320499E-2</c:v>
                </c:pt>
                <c:pt idx="14040">
                  <c:v>1.29715698943004E-2</c:v>
                </c:pt>
                <c:pt idx="14041">
                  <c:v>1.29715698943004E-2</c:v>
                </c:pt>
                <c:pt idx="14042">
                  <c:v>2.6723131563830501E-3</c:v>
                </c:pt>
                <c:pt idx="14043">
                  <c:v>8.4758852802701401E-2</c:v>
                </c:pt>
                <c:pt idx="14044">
                  <c:v>6.7761501610171096E-2</c:v>
                </c:pt>
                <c:pt idx="14045">
                  <c:v>7.5798021054933801E-2</c:v>
                </c:pt>
                <c:pt idx="14046">
                  <c:v>5.8997668425750702E-2</c:v>
                </c:pt>
                <c:pt idx="14047">
                  <c:v>1.55871554799902E-2</c:v>
                </c:pt>
                <c:pt idx="14048">
                  <c:v>-6.7563322491956896E-3</c:v>
                </c:pt>
                <c:pt idx="14049">
                  <c:v>2.5722195219834699E-2</c:v>
                </c:pt>
                <c:pt idx="14050">
                  <c:v>3.0588581424219399E-2</c:v>
                </c:pt>
                <c:pt idx="14051">
                  <c:v>4.4676093837742098E-2</c:v>
                </c:pt>
                <c:pt idx="14052">
                  <c:v>4.5383608473427997E-2</c:v>
                </c:pt>
                <c:pt idx="14053">
                  <c:v>1.77970070519817E-2</c:v>
                </c:pt>
                <c:pt idx="14054">
                  <c:v>-9.8687423139489604E-3</c:v>
                </c:pt>
                <c:pt idx="14055">
                  <c:v>-1.8394728766572201E-2</c:v>
                </c:pt>
                <c:pt idx="14056">
                  <c:v>-5.6530558045420697E-2</c:v>
                </c:pt>
                <c:pt idx="14057">
                  <c:v>-2.0036903190718599E-2</c:v>
                </c:pt>
                <c:pt idx="14058">
                  <c:v>-1.3118117477008501E-2</c:v>
                </c:pt>
                <c:pt idx="14059">
                  <c:v>1.56530671171317E-3</c:v>
                </c:pt>
                <c:pt idx="14060">
                  <c:v>9.6700632098389808E-3</c:v>
                </c:pt>
                <c:pt idx="14061">
                  <c:v>3.1703141735828402E-2</c:v>
                </c:pt>
                <c:pt idx="14062">
                  <c:v>3.5874515258900098E-2</c:v>
                </c:pt>
                <c:pt idx="14063">
                  <c:v>7.6333769475678201E-3</c:v>
                </c:pt>
                <c:pt idx="14064">
                  <c:v>-2.8593745366196601E-2</c:v>
                </c:pt>
                <c:pt idx="14065">
                  <c:v>-2.6738124346282501E-2</c:v>
                </c:pt>
                <c:pt idx="14066">
                  <c:v>-5.3136783871155599E-2</c:v>
                </c:pt>
                <c:pt idx="14067">
                  <c:v>-7.0134308810188603E-2</c:v>
                </c:pt>
                <c:pt idx="14068">
                  <c:v>-7.0134308810188603E-2</c:v>
                </c:pt>
                <c:pt idx="14069">
                  <c:v>-8.0067393744075205E-2</c:v>
                </c:pt>
                <c:pt idx="14070">
                  <c:v>-8.4745720946528103E-2</c:v>
                </c:pt>
                <c:pt idx="14071">
                  <c:v>-2.4919253411729202E-2</c:v>
                </c:pt>
                <c:pt idx="14072">
                  <c:v>-3.2907482424213402E-2</c:v>
                </c:pt>
                <c:pt idx="14073">
                  <c:v>-2.3148367984881599E-2</c:v>
                </c:pt>
                <c:pt idx="14074">
                  <c:v>-1.3763025132607E-2</c:v>
                </c:pt>
                <c:pt idx="14075">
                  <c:v>-1.33557189063271E-3</c:v>
                </c:pt>
                <c:pt idx="14076">
                  <c:v>-3.6979477258958201E-3</c:v>
                </c:pt>
                <c:pt idx="14077">
                  <c:v>-2.8214687462981801E-3</c:v>
                </c:pt>
                <c:pt idx="14078">
                  <c:v>-1.8034635535782901E-2</c:v>
                </c:pt>
                <c:pt idx="14079">
                  <c:v>-8.3766263268872904E-2</c:v>
                </c:pt>
                <c:pt idx="14080">
                  <c:v>-5.0937022310250699E-2</c:v>
                </c:pt>
                <c:pt idx="14081">
                  <c:v>-7.9465191464035106E-2</c:v>
                </c:pt>
                <c:pt idx="14082">
                  <c:v>-4.3391774195767598E-2</c:v>
                </c:pt>
                <c:pt idx="14083">
                  <c:v>-4.4242096884341102E-2</c:v>
                </c:pt>
                <c:pt idx="14084">
                  <c:v>-4.4242096884341102E-2</c:v>
                </c:pt>
                <c:pt idx="14085">
                  <c:v>-6.2264633700246999E-2</c:v>
                </c:pt>
                <c:pt idx="14086">
                  <c:v>-6.8610102494663205E-2</c:v>
                </c:pt>
                <c:pt idx="14087">
                  <c:v>-6.8610102494663205E-2</c:v>
                </c:pt>
                <c:pt idx="14088">
                  <c:v>-6.4542394440852704E-2</c:v>
                </c:pt>
                <c:pt idx="14089">
                  <c:v>-3.3434145053918098E-2</c:v>
                </c:pt>
                <c:pt idx="14090">
                  <c:v>-4.2174333246068799E-2</c:v>
                </c:pt>
                <c:pt idx="14091">
                  <c:v>-7.5198934304087306E-2</c:v>
                </c:pt>
                <c:pt idx="14092">
                  <c:v>-4.0409947958707601E-2</c:v>
                </c:pt>
                <c:pt idx="14093">
                  <c:v>-2.5224816153853899E-2</c:v>
                </c:pt>
                <c:pt idx="14094">
                  <c:v>-3.2390512481377198E-2</c:v>
                </c:pt>
                <c:pt idx="14095">
                  <c:v>-2.7822701971238002E-2</c:v>
                </c:pt>
                <c:pt idx="14096">
                  <c:v>-4.4587170579993597E-2</c:v>
                </c:pt>
                <c:pt idx="14097">
                  <c:v>4.1549772736664201E-3</c:v>
                </c:pt>
                <c:pt idx="14098">
                  <c:v>-2.51038413261142E-2</c:v>
                </c:pt>
                <c:pt idx="14099">
                  <c:v>-7.4342349263484403E-2</c:v>
                </c:pt>
                <c:pt idx="14100">
                  <c:v>-5.3910017864965402E-2</c:v>
                </c:pt>
                <c:pt idx="14101">
                  <c:v>-3.4757726066654199E-2</c:v>
                </c:pt>
                <c:pt idx="14102">
                  <c:v>-3.9917975059836401E-2</c:v>
                </c:pt>
                <c:pt idx="14103">
                  <c:v>-0.118269960657076</c:v>
                </c:pt>
                <c:pt idx="14104">
                  <c:v>-8.7954274295370199E-2</c:v>
                </c:pt>
                <c:pt idx="14105">
                  <c:v>-4.6046506067301401E-2</c:v>
                </c:pt>
                <c:pt idx="14106">
                  <c:v>-6.0349473367643701E-2</c:v>
                </c:pt>
                <c:pt idx="14107">
                  <c:v>-4.5127863610267799E-2</c:v>
                </c:pt>
                <c:pt idx="14108">
                  <c:v>-5.2434957567595301E-2</c:v>
                </c:pt>
                <c:pt idx="14109" formatCode="0.00E+00">
                  <c:v>-8.4126605775369703E-4</c:v>
                </c:pt>
                <c:pt idx="14110">
                  <c:v>2.2512947117552001E-2</c:v>
                </c:pt>
                <c:pt idx="14111" formatCode="0.00E+00">
                  <c:v>-0.11128408435284599</c:v>
                </c:pt>
                <c:pt idx="14112">
                  <c:v>-7.2359928017464006E-2</c:v>
                </c:pt>
                <c:pt idx="14113">
                  <c:v>-0.127095292036525</c:v>
                </c:pt>
                <c:pt idx="14114">
                  <c:v>-0.117366938139826</c:v>
                </c:pt>
                <c:pt idx="14115">
                  <c:v>-0.111447562690786</c:v>
                </c:pt>
                <c:pt idx="14116">
                  <c:v>-0.10706715964145599</c:v>
                </c:pt>
                <c:pt idx="14117">
                  <c:v>-0.129104694602141</c:v>
                </c:pt>
                <c:pt idx="14118">
                  <c:v>-4.6929963452600101E-2</c:v>
                </c:pt>
                <c:pt idx="14119">
                  <c:v>-0.11580001531324099</c:v>
                </c:pt>
                <c:pt idx="14120">
                  <c:v>6.67082773725891E-3</c:v>
                </c:pt>
                <c:pt idx="14121">
                  <c:v>-2.60713654533841E-2</c:v>
                </c:pt>
                <c:pt idx="14122">
                  <c:v>-2.4441728413366601E-2</c:v>
                </c:pt>
                <c:pt idx="14123">
                  <c:v>-2.4441728413366601E-2</c:v>
                </c:pt>
                <c:pt idx="14124">
                  <c:v>-6.8087862930721298E-3</c:v>
                </c:pt>
                <c:pt idx="14125">
                  <c:v>1.0536142005212501E-2</c:v>
                </c:pt>
                <c:pt idx="14126">
                  <c:v>8.0560341863993301E-3</c:v>
                </c:pt>
                <c:pt idx="14127">
                  <c:v>-6.1241189764134001E-2</c:v>
                </c:pt>
                <c:pt idx="14128">
                  <c:v>-1.3543486854791001E-2</c:v>
                </c:pt>
                <c:pt idx="14129">
                  <c:v>2.58591116889395E-2</c:v>
                </c:pt>
                <c:pt idx="14130">
                  <c:v>4.5180076920476202E-2</c:v>
                </c:pt>
                <c:pt idx="14131">
                  <c:v>3.7225740467636999E-2</c:v>
                </c:pt>
                <c:pt idx="14132">
                  <c:v>-6.1407620972580004E-3</c:v>
                </c:pt>
                <c:pt idx="14133">
                  <c:v>-3.40092967293881E-2</c:v>
                </c:pt>
                <c:pt idx="14134">
                  <c:v>-6.4771377605068398E-3</c:v>
                </c:pt>
                <c:pt idx="14135">
                  <c:v>3.1096272575558099E-2</c:v>
                </c:pt>
                <c:pt idx="14136">
                  <c:v>4.9512102737420703E-2</c:v>
                </c:pt>
                <c:pt idx="14137">
                  <c:v>5.4603222847801003E-2</c:v>
                </c:pt>
                <c:pt idx="14138">
                  <c:v>7.8577807879957898E-2</c:v>
                </c:pt>
                <c:pt idx="14139">
                  <c:v>5.4603222847801003E-2</c:v>
                </c:pt>
                <c:pt idx="14140">
                  <c:v>0.122341346281845</c:v>
                </c:pt>
                <c:pt idx="14141">
                  <c:v>0.10591798245560501</c:v>
                </c:pt>
                <c:pt idx="14142">
                  <c:v>2.6722094649164099E-2</c:v>
                </c:pt>
                <c:pt idx="14143">
                  <c:v>-1.6332117724213901E-2</c:v>
                </c:pt>
                <c:pt idx="14144">
                  <c:v>4.4368280698797703E-2</c:v>
                </c:pt>
                <c:pt idx="14145">
                  <c:v>5.9680924249186897E-2</c:v>
                </c:pt>
                <c:pt idx="14146">
                  <c:v>0.244983492666252</c:v>
                </c:pt>
                <c:pt idx="14147">
                  <c:v>0.244983492666252</c:v>
                </c:pt>
                <c:pt idx="14148">
                  <c:v>0.22708427261743899</c:v>
                </c:pt>
                <c:pt idx="14149">
                  <c:v>0.232684542681901</c:v>
                </c:pt>
                <c:pt idx="14150">
                  <c:v>0.18850552903749501</c:v>
                </c:pt>
                <c:pt idx="14151">
                  <c:v>2.7425135134869501E-2</c:v>
                </c:pt>
                <c:pt idx="14152">
                  <c:v>4.8526390691085101E-2</c:v>
                </c:pt>
                <c:pt idx="14153">
                  <c:v>-7.13958714237228E-3</c:v>
                </c:pt>
                <c:pt idx="14154">
                  <c:v>-1.2546523054216699E-2</c:v>
                </c:pt>
                <c:pt idx="14155">
                  <c:v>3.3694132395538602E-3</c:v>
                </c:pt>
                <c:pt idx="14156" formatCode="0.00E+00">
                  <c:v>-4.9069584230299003E-4</c:v>
                </c:pt>
                <c:pt idx="14157">
                  <c:v>3.9217161597396098E-2</c:v>
                </c:pt>
                <c:pt idx="14158" formatCode="0.00E+00">
                  <c:v>5.32916406532137E-2</c:v>
                </c:pt>
                <c:pt idx="14159">
                  <c:v>3.9949656998779601E-2</c:v>
                </c:pt>
                <c:pt idx="14160">
                  <c:v>5.4460247798273596E-3</c:v>
                </c:pt>
                <c:pt idx="14161">
                  <c:v>1.42220809543782E-2</c:v>
                </c:pt>
                <c:pt idx="14162">
                  <c:v>2.1774681720949599E-2</c:v>
                </c:pt>
                <c:pt idx="14163">
                  <c:v>2.81105148845084E-2</c:v>
                </c:pt>
                <c:pt idx="14164">
                  <c:v>-1.9188573870926501E-2</c:v>
                </c:pt>
                <c:pt idx="14165">
                  <c:v>1.6416200208571E-3</c:v>
                </c:pt>
                <c:pt idx="14166">
                  <c:v>3.5928982352524397E-2</c:v>
                </c:pt>
                <c:pt idx="14167">
                  <c:v>1.54666604513979E-2</c:v>
                </c:pt>
                <c:pt idx="14168">
                  <c:v>1.47849248620406E-2</c:v>
                </c:pt>
                <c:pt idx="14169">
                  <c:v>9.5042710801298506E-3</c:v>
                </c:pt>
                <c:pt idx="14170">
                  <c:v>-8.1805309223761304E-3</c:v>
                </c:pt>
                <c:pt idx="14171">
                  <c:v>-2.7112850090062299E-2</c:v>
                </c:pt>
                <c:pt idx="14172">
                  <c:v>-8.0728562431309197E-3</c:v>
                </c:pt>
                <c:pt idx="14173">
                  <c:v>-2.51808397375059E-2</c:v>
                </c:pt>
                <c:pt idx="14174">
                  <c:v>-2.9381949024419301E-2</c:v>
                </c:pt>
                <c:pt idx="14175">
                  <c:v>8.5644925532233299E-3</c:v>
                </c:pt>
                <c:pt idx="14176">
                  <c:v>1.6564369433545501E-2</c:v>
                </c:pt>
                <c:pt idx="14177">
                  <c:v>7.5743768335401196E-3</c:v>
                </c:pt>
                <c:pt idx="14178">
                  <c:v>3.7707468412567703E-2</c:v>
                </c:pt>
                <c:pt idx="14179">
                  <c:v>3.4611001739112301E-2</c:v>
                </c:pt>
                <c:pt idx="14180">
                  <c:v>5.3409542535452798E-2</c:v>
                </c:pt>
                <c:pt idx="14181">
                  <c:v>-2.69686528090042E-2</c:v>
                </c:pt>
                <c:pt idx="14182">
                  <c:v>-1.9747428929075501E-2</c:v>
                </c:pt>
                <c:pt idx="14183">
                  <c:v>-6.1298759212848799E-3</c:v>
                </c:pt>
                <c:pt idx="14184">
                  <c:v>-4.2684173101458597E-2</c:v>
                </c:pt>
                <c:pt idx="14185">
                  <c:v>-3.6707659814143097E-2</c:v>
                </c:pt>
                <c:pt idx="14186">
                  <c:v>-1.9960810059941901E-2</c:v>
                </c:pt>
                <c:pt idx="14187">
                  <c:v>-4.0300440848732598E-2</c:v>
                </c:pt>
                <c:pt idx="14188">
                  <c:v>-3.00746464405738E-2</c:v>
                </c:pt>
                <c:pt idx="14189">
                  <c:v>-2.72829525884563E-2</c:v>
                </c:pt>
                <c:pt idx="14190">
                  <c:v>-6.4916235816501994E-2</c:v>
                </c:pt>
                <c:pt idx="14191">
                  <c:v>-5.7824372600460798E-2</c:v>
                </c:pt>
                <c:pt idx="14192">
                  <c:v>-6.1176625403000798E-2</c:v>
                </c:pt>
                <c:pt idx="14193">
                  <c:v>-4.7934461933175999E-2</c:v>
                </c:pt>
                <c:pt idx="14194">
                  <c:v>-1.7312528459332199E-3</c:v>
                </c:pt>
                <c:pt idx="14195">
                  <c:v>-3.9458059546675098E-2</c:v>
                </c:pt>
                <c:pt idx="14196">
                  <c:v>-2.9906686422321999E-2</c:v>
                </c:pt>
                <c:pt idx="14197">
                  <c:v>-1.31026679847663E-2</c:v>
                </c:pt>
                <c:pt idx="14198">
                  <c:v>-2.9906686422321999E-2</c:v>
                </c:pt>
                <c:pt idx="14199">
                  <c:v>-1.8682716779613001E-2</c:v>
                </c:pt>
                <c:pt idx="14200">
                  <c:v>1.7086329076714899E-2</c:v>
                </c:pt>
                <c:pt idx="14201">
                  <c:v>-1.46265562679817E-2</c:v>
                </c:pt>
                <c:pt idx="14202">
                  <c:v>3.9090807774628802E-3</c:v>
                </c:pt>
                <c:pt idx="14203">
                  <c:v>1.3607661706027599E-2</c:v>
                </c:pt>
                <c:pt idx="14204">
                  <c:v>1.16102947662803E-2</c:v>
                </c:pt>
                <c:pt idx="14205">
                  <c:v>-1.30005187261548E-2</c:v>
                </c:pt>
                <c:pt idx="14206">
                  <c:v>-2.9770226755667598E-2</c:v>
                </c:pt>
                <c:pt idx="14207">
                  <c:v>-7.4690158873080802E-3</c:v>
                </c:pt>
                <c:pt idx="14208">
                  <c:v>-4.9876419062027102E-3</c:v>
                </c:pt>
                <c:pt idx="14209">
                  <c:v>-3.3530724571231201E-3</c:v>
                </c:pt>
                <c:pt idx="14210">
                  <c:v>-1.1378229548489599E-2</c:v>
                </c:pt>
                <c:pt idx="14211">
                  <c:v>-4.4551032816542602E-2</c:v>
                </c:pt>
                <c:pt idx="14212" formatCode="0.00E+00">
                  <c:v>4.8099369843823599E-4</c:v>
                </c:pt>
                <c:pt idx="14213">
                  <c:v>-2.6426629185882702E-2</c:v>
                </c:pt>
                <c:pt idx="14214" formatCode="0.00E+00">
                  <c:v>-3.9652660095773597E-2</c:v>
                </c:pt>
                <c:pt idx="14215">
                  <c:v>-2.7902433538143898E-2</c:v>
                </c:pt>
                <c:pt idx="14216">
                  <c:v>-2.2738538187347002E-2</c:v>
                </c:pt>
                <c:pt idx="14217">
                  <c:v>-1.12118045912346E-2</c:v>
                </c:pt>
                <c:pt idx="14218">
                  <c:v>-4.4271608153730199E-2</c:v>
                </c:pt>
                <c:pt idx="14219">
                  <c:v>1.9363325213179901E-2</c:v>
                </c:pt>
                <c:pt idx="14220" formatCode="0.00E+00">
                  <c:v>-1.92042611555587E-4</c:v>
                </c:pt>
                <c:pt idx="14221">
                  <c:v>1.8101467279474499E-2</c:v>
                </c:pt>
                <c:pt idx="14222" formatCode="0.00E+00">
                  <c:v>2.5049865397632501E-2</c:v>
                </c:pt>
                <c:pt idx="14223">
                  <c:v>4.5676784970723097E-2</c:v>
                </c:pt>
                <c:pt idx="14224">
                  <c:v>8.4523244012503204E-2</c:v>
                </c:pt>
                <c:pt idx="14225">
                  <c:v>1.6524317441552801E-2</c:v>
                </c:pt>
                <c:pt idx="14226">
                  <c:v>5.19935688132977E-3</c:v>
                </c:pt>
                <c:pt idx="14227">
                  <c:v>4.9710383207649297E-2</c:v>
                </c:pt>
                <c:pt idx="14228">
                  <c:v>5.16801923268779E-2</c:v>
                </c:pt>
                <c:pt idx="14229">
                  <c:v>3.6911312329584299E-2</c:v>
                </c:pt>
                <c:pt idx="14230">
                  <c:v>1.8919818942355601E-2</c:v>
                </c:pt>
                <c:pt idx="14231">
                  <c:v>3.7326261046059998E-3</c:v>
                </c:pt>
                <c:pt idx="14232">
                  <c:v>-2.60123619531249E-3</c:v>
                </c:pt>
                <c:pt idx="14233">
                  <c:v>6.0843679380930597E-2</c:v>
                </c:pt>
                <c:pt idx="14234">
                  <c:v>3.2538829630033898E-2</c:v>
                </c:pt>
                <c:pt idx="14235">
                  <c:v>3.2538829630033898E-2</c:v>
                </c:pt>
                <c:pt idx="14236">
                  <c:v>4.2369441664948403E-2</c:v>
                </c:pt>
                <c:pt idx="14237">
                  <c:v>4.2369441664948403E-2</c:v>
                </c:pt>
                <c:pt idx="14238">
                  <c:v>4.2369441664948403E-2</c:v>
                </c:pt>
                <c:pt idx="14239">
                  <c:v>5.4939862821343499E-2</c:v>
                </c:pt>
                <c:pt idx="14240">
                  <c:v>3.2915290717812698E-2</c:v>
                </c:pt>
                <c:pt idx="14241">
                  <c:v>5.1520106619098397E-3</c:v>
                </c:pt>
                <c:pt idx="14242">
                  <c:v>-2.5373309640381599E-2</c:v>
                </c:pt>
                <c:pt idx="14243">
                  <c:v>3.6470012283130897E-2</c:v>
                </c:pt>
                <c:pt idx="14244">
                  <c:v>1.65790172584197E-2</c:v>
                </c:pt>
                <c:pt idx="14245">
                  <c:v>3.59035481686256E-2</c:v>
                </c:pt>
                <c:pt idx="14246">
                  <c:v>5.7092846933398798E-2</c:v>
                </c:pt>
                <c:pt idx="14247">
                  <c:v>5.3057929743941301E-2</c:v>
                </c:pt>
                <c:pt idx="14248">
                  <c:v>5.3399484362734499E-2</c:v>
                </c:pt>
                <c:pt idx="14249">
                  <c:v>3.3433811071040299E-2</c:v>
                </c:pt>
                <c:pt idx="14250">
                  <c:v>4.0954394374429701E-2</c:v>
                </c:pt>
                <c:pt idx="14251">
                  <c:v>-1.8341772720396E-3</c:v>
                </c:pt>
                <c:pt idx="14252">
                  <c:v>3.4218678923634699E-2</c:v>
                </c:pt>
                <c:pt idx="14253">
                  <c:v>5.1994464596315002E-2</c:v>
                </c:pt>
                <c:pt idx="14254">
                  <c:v>9.0320204235883494E-2</c:v>
                </c:pt>
                <c:pt idx="14255">
                  <c:v>9.0320204235883494E-2</c:v>
                </c:pt>
                <c:pt idx="14256">
                  <c:v>3.6554301952529601E-2</c:v>
                </c:pt>
                <c:pt idx="14257">
                  <c:v>4.38110015199282E-2</c:v>
                </c:pt>
                <c:pt idx="14258">
                  <c:v>4.1138294795495002E-2</c:v>
                </c:pt>
                <c:pt idx="14259">
                  <c:v>6.2472587602093899E-2</c:v>
                </c:pt>
                <c:pt idx="14260">
                  <c:v>0.10176959614645099</c:v>
                </c:pt>
                <c:pt idx="14261">
                  <c:v>0.114486756083271</c:v>
                </c:pt>
                <c:pt idx="14262">
                  <c:v>0.123821199796746</c:v>
                </c:pt>
                <c:pt idx="14263">
                  <c:v>9.29193641976198E-2</c:v>
                </c:pt>
                <c:pt idx="14264">
                  <c:v>0.10243803851892599</c:v>
                </c:pt>
                <c:pt idx="14265">
                  <c:v>0.10550827589336401</c:v>
                </c:pt>
                <c:pt idx="14266">
                  <c:v>0.11476592219203401</c:v>
                </c:pt>
                <c:pt idx="14267">
                  <c:v>8.6549664407965896E-2</c:v>
                </c:pt>
                <c:pt idx="14268">
                  <c:v>9.6079897762804095E-2</c:v>
                </c:pt>
                <c:pt idx="14269">
                  <c:v>0.126403016225791</c:v>
                </c:pt>
                <c:pt idx="14270">
                  <c:v>0.135848142759943</c:v>
                </c:pt>
                <c:pt idx="14271">
                  <c:v>0.107254518119107</c:v>
                </c:pt>
                <c:pt idx="14272">
                  <c:v>0.117115903734167</c:v>
                </c:pt>
                <c:pt idx="14273">
                  <c:v>0.131844597263055</c:v>
                </c:pt>
                <c:pt idx="14274">
                  <c:v>0.13014179079876301</c:v>
                </c:pt>
                <c:pt idx="14275">
                  <c:v>9.6963006723326195E-2</c:v>
                </c:pt>
                <c:pt idx="14276">
                  <c:v>0.12166153393427601</c:v>
                </c:pt>
                <c:pt idx="14277">
                  <c:v>0.12594939192917101</c:v>
                </c:pt>
                <c:pt idx="14278">
                  <c:v>7.9552338277053297E-2</c:v>
                </c:pt>
                <c:pt idx="14279">
                  <c:v>9.2307062551010496E-2</c:v>
                </c:pt>
                <c:pt idx="14280">
                  <c:v>8.0686624979665306E-2</c:v>
                </c:pt>
                <c:pt idx="14281">
                  <c:v>7.8982070139942101E-2</c:v>
                </c:pt>
                <c:pt idx="14282">
                  <c:v>0.10514708599596501</c:v>
                </c:pt>
                <c:pt idx="14283">
                  <c:v>0.10514708599596501</c:v>
                </c:pt>
                <c:pt idx="14284">
                  <c:v>3.6492065806494001E-2</c:v>
                </c:pt>
                <c:pt idx="14285">
                  <c:v>1.3740775178177E-3</c:v>
                </c:pt>
                <c:pt idx="14286">
                  <c:v>3.1436663421140397E-2</c:v>
                </c:pt>
                <c:pt idx="14287">
                  <c:v>1.4750045412511299E-2</c:v>
                </c:pt>
                <c:pt idx="14288">
                  <c:v>-3.2640764468414997E-2</c:v>
                </c:pt>
                <c:pt idx="14289">
                  <c:v>-3.2539904712192799E-2</c:v>
                </c:pt>
                <c:pt idx="14290">
                  <c:v>8.7572115499498601E-2</c:v>
                </c:pt>
                <c:pt idx="14291">
                  <c:v>7.8731987642831097E-2</c:v>
                </c:pt>
                <c:pt idx="14292">
                  <c:v>3.4305078730905797E-2</c:v>
                </c:pt>
                <c:pt idx="14293">
                  <c:v>2.6883243238081E-2</c:v>
                </c:pt>
                <c:pt idx="14294">
                  <c:v>9.7525945590214796E-2</c:v>
                </c:pt>
                <c:pt idx="14295">
                  <c:v>7.6806180031127894E-2</c:v>
                </c:pt>
                <c:pt idx="14296">
                  <c:v>2.2739856694458702E-2</c:v>
                </c:pt>
                <c:pt idx="14297">
                  <c:v>-2.9734949703211999E-2</c:v>
                </c:pt>
                <c:pt idx="14298">
                  <c:v>0.11990780115266</c:v>
                </c:pt>
                <c:pt idx="14299">
                  <c:v>0.103293502095524</c:v>
                </c:pt>
                <c:pt idx="14300">
                  <c:v>7.8829949938507796E-2</c:v>
                </c:pt>
                <c:pt idx="14301">
                  <c:v>6.1707942232134397E-2</c:v>
                </c:pt>
                <c:pt idx="14302">
                  <c:v>7.7290083321542094E-2</c:v>
                </c:pt>
                <c:pt idx="14303">
                  <c:v>7.0517327872802599E-2</c:v>
                </c:pt>
                <c:pt idx="14304">
                  <c:v>4.9592979272593297E-2</c:v>
                </c:pt>
                <c:pt idx="14305">
                  <c:v>4.55219382556597E-2</c:v>
                </c:pt>
                <c:pt idx="14306">
                  <c:v>9.8282657822902103E-2</c:v>
                </c:pt>
                <c:pt idx="14307">
                  <c:v>0.14226140400072801</c:v>
                </c:pt>
                <c:pt idx="14308">
                  <c:v>0.229311848459861</c:v>
                </c:pt>
                <c:pt idx="14309">
                  <c:v>0.19533496181426699</c:v>
                </c:pt>
                <c:pt idx="14310">
                  <c:v>0.116160480108213</c:v>
                </c:pt>
                <c:pt idx="14311">
                  <c:v>0.13986466903801001</c:v>
                </c:pt>
                <c:pt idx="14312">
                  <c:v>0.14216193000476199</c:v>
                </c:pt>
                <c:pt idx="14313">
                  <c:v>0.12195923444079899</c:v>
                </c:pt>
                <c:pt idx="14314">
                  <c:v>0.15020926866064799</c:v>
                </c:pt>
                <c:pt idx="14315">
                  <c:v>9.72788911951461E-2</c:v>
                </c:pt>
                <c:pt idx="14316">
                  <c:v>0.19970424154316699</c:v>
                </c:pt>
                <c:pt idx="14317">
                  <c:v>0.23281958025219701</c:v>
                </c:pt>
                <c:pt idx="14318">
                  <c:v>0.23247035235470201</c:v>
                </c:pt>
                <c:pt idx="14319">
                  <c:v>0.213321579285352</c:v>
                </c:pt>
                <c:pt idx="14320">
                  <c:v>0.24618763831572801</c:v>
                </c:pt>
                <c:pt idx="14321">
                  <c:v>0.13787742139744899</c:v>
                </c:pt>
                <c:pt idx="14322">
                  <c:v>0.14076325723772801</c:v>
                </c:pt>
                <c:pt idx="14323">
                  <c:v>0.12958978126079701</c:v>
                </c:pt>
                <c:pt idx="14324">
                  <c:v>0.12958978126079701</c:v>
                </c:pt>
                <c:pt idx="14325">
                  <c:v>0.11401525763365999</c:v>
                </c:pt>
                <c:pt idx="14326">
                  <c:v>0.17770629496743601</c:v>
                </c:pt>
                <c:pt idx="14327">
                  <c:v>0.165181201300002</c:v>
                </c:pt>
                <c:pt idx="14328">
                  <c:v>0.165181201300002</c:v>
                </c:pt>
                <c:pt idx="14329">
                  <c:v>0.146209360311852</c:v>
                </c:pt>
                <c:pt idx="14330">
                  <c:v>0.26143056225737299</c:v>
                </c:pt>
                <c:pt idx="14331">
                  <c:v>0.24933875426006599</c:v>
                </c:pt>
                <c:pt idx="14332">
                  <c:v>0.27414095746688699</c:v>
                </c:pt>
                <c:pt idx="14333">
                  <c:v>1.5587155479989999E-2</c:v>
                </c:pt>
                <c:pt idx="14334">
                  <c:v>3.72447908619482E-2</c:v>
                </c:pt>
                <c:pt idx="14335">
                  <c:v>-1.85530005973755E-2</c:v>
                </c:pt>
                <c:pt idx="14336">
                  <c:v>-5.3210630014563103E-2</c:v>
                </c:pt>
                <c:pt idx="14337">
                  <c:v>-4.21915279478133E-2</c:v>
                </c:pt>
                <c:pt idx="14338">
                  <c:v>-4.64327419989296E-3</c:v>
                </c:pt>
                <c:pt idx="14339">
                  <c:v>-2.2527250653423501E-3</c:v>
                </c:pt>
                <c:pt idx="14340">
                  <c:v>-1.0072570615646799E-3</c:v>
                </c:pt>
                <c:pt idx="14341">
                  <c:v>-1.5662223595882499E-3</c:v>
                </c:pt>
                <c:pt idx="14342">
                  <c:v>-4.21159805727255E-3</c:v>
                </c:pt>
                <c:pt idx="14343">
                  <c:v>-3.4000008350104798E-2</c:v>
                </c:pt>
                <c:pt idx="14344">
                  <c:v>6.2894495233587894E-2</c:v>
                </c:pt>
                <c:pt idx="14345">
                  <c:v>4.7266000655600202E-2</c:v>
                </c:pt>
                <c:pt idx="14346">
                  <c:v>6.2584925203494901E-2</c:v>
                </c:pt>
                <c:pt idx="14347">
                  <c:v>1.56243643904774E-2</c:v>
                </c:pt>
                <c:pt idx="14348">
                  <c:v>-7.6092872468846107E-2</c:v>
                </c:pt>
                <c:pt idx="14349">
                  <c:v>-9.8385453809109499E-2</c:v>
                </c:pt>
                <c:pt idx="14350">
                  <c:v>-2.9730056927114799E-2</c:v>
                </c:pt>
                <c:pt idx="14351">
                  <c:v>1.04632031479929E-2</c:v>
                </c:pt>
                <c:pt idx="14352">
                  <c:v>4.1247849849204099E-2</c:v>
                </c:pt>
                <c:pt idx="14353">
                  <c:v>2.3319320770502E-2</c:v>
                </c:pt>
                <c:pt idx="14354">
                  <c:v>-1.18845128772082E-2</c:v>
                </c:pt>
                <c:pt idx="14355">
                  <c:v>-1.0104845247455901E-2</c:v>
                </c:pt>
                <c:pt idx="14356">
                  <c:v>-1.18845128772082E-2</c:v>
                </c:pt>
                <c:pt idx="14357">
                  <c:v>-4.1696524425279102E-2</c:v>
                </c:pt>
                <c:pt idx="14358">
                  <c:v>-4.77707760578161E-3</c:v>
                </c:pt>
                <c:pt idx="14359">
                  <c:v>-1.2037732727315301E-2</c:v>
                </c:pt>
                <c:pt idx="14360">
                  <c:v>-1.2037732727315301E-2</c:v>
                </c:pt>
                <c:pt idx="14361">
                  <c:v>2.32410808523635E-2</c:v>
                </c:pt>
                <c:pt idx="14362">
                  <c:v>4.0428120224638098E-2</c:v>
                </c:pt>
                <c:pt idx="14363">
                  <c:v>3.2074841414169303E-2</c:v>
                </c:pt>
                <c:pt idx="14364">
                  <c:v>4.6702249016358201E-2</c:v>
                </c:pt>
                <c:pt idx="14365">
                  <c:v>4.3074084705986199E-2</c:v>
                </c:pt>
                <c:pt idx="14366">
                  <c:v>5.8062299446356401E-2</c:v>
                </c:pt>
                <c:pt idx="14367">
                  <c:v>6.7987940255972407E-2</c:v>
                </c:pt>
                <c:pt idx="14368">
                  <c:v>8.6867276135249805E-2</c:v>
                </c:pt>
                <c:pt idx="14369">
                  <c:v>8.0551209628647299E-2</c:v>
                </c:pt>
                <c:pt idx="14370">
                  <c:v>0.11414926733872099</c:v>
                </c:pt>
                <c:pt idx="14371">
                  <c:v>9.3494241278988505E-2</c:v>
                </c:pt>
                <c:pt idx="14372">
                  <c:v>0.134421628143338</c:v>
                </c:pt>
                <c:pt idx="14373">
                  <c:v>0.14140500230327199</c:v>
                </c:pt>
                <c:pt idx="14374">
                  <c:v>0.121143054352498</c:v>
                </c:pt>
                <c:pt idx="14375">
                  <c:v>3.8397004916476997E-2</c:v>
                </c:pt>
                <c:pt idx="14376">
                  <c:v>1.1043519921923799E-2</c:v>
                </c:pt>
                <c:pt idx="14377">
                  <c:v>6.4005388915692393E-2</c:v>
                </c:pt>
                <c:pt idx="14378">
                  <c:v>7.2859223828945996E-2</c:v>
                </c:pt>
                <c:pt idx="14379">
                  <c:v>7.0154029200589996E-2</c:v>
                </c:pt>
                <c:pt idx="14380">
                  <c:v>0.113106818387992</c:v>
                </c:pt>
                <c:pt idx="14381">
                  <c:v>7.8619895828388103E-2</c:v>
                </c:pt>
                <c:pt idx="14382">
                  <c:v>7.3599572528838905E-2</c:v>
                </c:pt>
                <c:pt idx="14383">
                  <c:v>4.7203903146569602E-2</c:v>
                </c:pt>
                <c:pt idx="14384">
                  <c:v>9.6795970881401003E-2</c:v>
                </c:pt>
                <c:pt idx="14385">
                  <c:v>5.2680088433167002E-2</c:v>
                </c:pt>
                <c:pt idx="14386">
                  <c:v>4.04729284703646E-2</c:v>
                </c:pt>
                <c:pt idx="14387">
                  <c:v>6.9292610901741103E-3</c:v>
                </c:pt>
                <c:pt idx="14388">
                  <c:v>-1.3392621125124E-2</c:v>
                </c:pt>
                <c:pt idx="14389">
                  <c:v>8.42855966951527E-3</c:v>
                </c:pt>
                <c:pt idx="14390">
                  <c:v>0.129725833492462</c:v>
                </c:pt>
                <c:pt idx="14391">
                  <c:v>9.7600997516769095E-3</c:v>
                </c:pt>
                <c:pt idx="14392">
                  <c:v>-6.3621093350798496E-3</c:v>
                </c:pt>
                <c:pt idx="14393">
                  <c:v>-1.7302114219672E-2</c:v>
                </c:pt>
                <c:pt idx="14394">
                  <c:v>-5.8081756824564998E-2</c:v>
                </c:pt>
                <c:pt idx="14395">
                  <c:v>-4.8131886101105699E-2</c:v>
                </c:pt>
                <c:pt idx="14396">
                  <c:v>-2.1893015527221199E-2</c:v>
                </c:pt>
                <c:pt idx="14397">
                  <c:v>-4.1321958065203496E-3</c:v>
                </c:pt>
                <c:pt idx="14398">
                  <c:v>-2.23257447135067E-2</c:v>
                </c:pt>
                <c:pt idx="14399">
                  <c:v>7.5824213044433306E-2</c:v>
                </c:pt>
                <c:pt idx="14400">
                  <c:v>6.8844208445784899E-2</c:v>
                </c:pt>
                <c:pt idx="14401">
                  <c:v>2.7670182322744302E-2</c:v>
                </c:pt>
                <c:pt idx="14402">
                  <c:v>2.8548482433142099E-2</c:v>
                </c:pt>
                <c:pt idx="14403">
                  <c:v>2.4358416976401499E-2</c:v>
                </c:pt>
                <c:pt idx="14404">
                  <c:v>2.6323716390435899E-2</c:v>
                </c:pt>
                <c:pt idx="14405" formatCode="0.00E+00">
                  <c:v>-6.7161376340774099E-5</c:v>
                </c:pt>
                <c:pt idx="14406">
                  <c:v>3.1515620107755903E-2</c:v>
                </c:pt>
                <c:pt idx="14407" formatCode="0.00E+00">
                  <c:v>-2.5905247716318601E-2</c:v>
                </c:pt>
                <c:pt idx="14408">
                  <c:v>-1.5647483752909402E-2</c:v>
                </c:pt>
                <c:pt idx="14409">
                  <c:v>-4.3079251760984497E-2</c:v>
                </c:pt>
                <c:pt idx="14410">
                  <c:v>-2.0458887541580501E-2</c:v>
                </c:pt>
                <c:pt idx="14411">
                  <c:v>-2.6343865930878299E-2</c:v>
                </c:pt>
                <c:pt idx="14412">
                  <c:v>-7.2411957059979201E-2</c:v>
                </c:pt>
                <c:pt idx="14413">
                  <c:v>-2.7201064941340301E-2</c:v>
                </c:pt>
                <c:pt idx="14414">
                  <c:v>-6.9928154385543007E-2</c:v>
                </c:pt>
                <c:pt idx="14415">
                  <c:v>-0.11399227932342899</c:v>
                </c:pt>
                <c:pt idx="14416">
                  <c:v>-0.11399227932342899</c:v>
                </c:pt>
                <c:pt idx="14417">
                  <c:v>-7.5998774771946304E-2</c:v>
                </c:pt>
                <c:pt idx="14418">
                  <c:v>-0.10914665562188</c:v>
                </c:pt>
                <c:pt idx="14419">
                  <c:v>-0.15015377313446199</c:v>
                </c:pt>
                <c:pt idx="14420">
                  <c:v>-0.173257299898668</c:v>
                </c:pt>
                <c:pt idx="14421">
                  <c:v>-0.164063092575435</c:v>
                </c:pt>
                <c:pt idx="14422">
                  <c:v>-0.180706620447732</c:v>
                </c:pt>
                <c:pt idx="14423">
                  <c:v>-0.20037816086591401</c:v>
                </c:pt>
                <c:pt idx="14424">
                  <c:v>-0.112713780231774</c:v>
                </c:pt>
                <c:pt idx="14425">
                  <c:v>-0.116171110435282</c:v>
                </c:pt>
                <c:pt idx="14426">
                  <c:v>-0.103002851105145</c:v>
                </c:pt>
                <c:pt idx="14427">
                  <c:v>-0.11477259112082699</c:v>
                </c:pt>
                <c:pt idx="14428">
                  <c:v>-0.103002851105145</c:v>
                </c:pt>
                <c:pt idx="14429">
                  <c:v>-0.110192695299883</c:v>
                </c:pt>
                <c:pt idx="14430">
                  <c:v>-8.0820949227017297E-2</c:v>
                </c:pt>
                <c:pt idx="14431">
                  <c:v>-8.3203254798508805E-2</c:v>
                </c:pt>
                <c:pt idx="14432">
                  <c:v>-8.3203254798508805E-2</c:v>
                </c:pt>
                <c:pt idx="14433">
                  <c:v>-0.115248089235739</c:v>
                </c:pt>
                <c:pt idx="14434" formatCode="0.00E+00">
                  <c:v>-7.4894447319917502E-4</c:v>
                </c:pt>
                <c:pt idx="14435">
                  <c:v>-7.1187440230980004E-2</c:v>
                </c:pt>
                <c:pt idx="14436" formatCode="0.00E+00">
                  <c:v>-0.139686502403809</c:v>
                </c:pt>
                <c:pt idx="14437">
                  <c:v>3.4567066311601501E-3</c:v>
                </c:pt>
                <c:pt idx="14438">
                  <c:v>-3.6201364612545597E-2</c:v>
                </c:pt>
                <c:pt idx="14439">
                  <c:v>-1.508352675269E-2</c:v>
                </c:pt>
                <c:pt idx="14440">
                  <c:v>1.35537038804456E-2</c:v>
                </c:pt>
                <c:pt idx="14441">
                  <c:v>3.22414265566182E-2</c:v>
                </c:pt>
                <c:pt idx="14442" formatCode="0.00E+00">
                  <c:v>-3.23682469629549E-4</c:v>
                </c:pt>
                <c:pt idx="14443">
                  <c:v>-6.2600598966830498E-2</c:v>
                </c:pt>
                <c:pt idx="14444" formatCode="0.00E+00">
                  <c:v>-6.2253733397257399E-2</c:v>
                </c:pt>
                <c:pt idx="14445">
                  <c:v>-6.4108906210639693E-2</c:v>
                </c:pt>
                <c:pt idx="14446">
                  <c:v>-6.4108906210639693E-2</c:v>
                </c:pt>
                <c:pt idx="14447">
                  <c:v>-2.3642709948403701E-2</c:v>
                </c:pt>
                <c:pt idx="14448">
                  <c:v>-6.9674225225364095E-2</c:v>
                </c:pt>
                <c:pt idx="14449">
                  <c:v>-4.8199048285828897E-2</c:v>
                </c:pt>
                <c:pt idx="14450">
                  <c:v>-4.5711758169715198E-2</c:v>
                </c:pt>
                <c:pt idx="14451">
                  <c:v>-5.80347800313556E-2</c:v>
                </c:pt>
                <c:pt idx="14452">
                  <c:v>-4.3909301508456601E-2</c:v>
                </c:pt>
                <c:pt idx="14453">
                  <c:v>-4.66530081592402E-2</c:v>
                </c:pt>
                <c:pt idx="14454">
                  <c:v>-4.23918525215949E-2</c:v>
                </c:pt>
                <c:pt idx="14455">
                  <c:v>-4.9592331668163403E-2</c:v>
                </c:pt>
                <c:pt idx="14456">
                  <c:v>-5.9518009755672001E-2</c:v>
                </c:pt>
                <c:pt idx="14457">
                  <c:v>-6.0873898395661798E-2</c:v>
                </c:pt>
                <c:pt idx="14458">
                  <c:v>-6.6351100318073605E-2</c:v>
                </c:pt>
                <c:pt idx="14459">
                  <c:v>-5.8860061177527401E-2</c:v>
                </c:pt>
                <c:pt idx="14460">
                  <c:v>-6.4588343029680903E-2</c:v>
                </c:pt>
                <c:pt idx="14461">
                  <c:v>-5.9453515842984299E-2</c:v>
                </c:pt>
                <c:pt idx="14462">
                  <c:v>-6.8701658714766106E-2</c:v>
                </c:pt>
                <c:pt idx="14463">
                  <c:v>-2.7538381557782699E-2</c:v>
                </c:pt>
                <c:pt idx="14464">
                  <c:v>-3.2980456377644303E-2</c:v>
                </c:pt>
                <c:pt idx="14465">
                  <c:v>-4.7211387928167897E-2</c:v>
                </c:pt>
                <c:pt idx="14466">
                  <c:v>-6.7204119990217803E-2</c:v>
                </c:pt>
                <c:pt idx="14467">
                  <c:v>-2.52227359398478E-2</c:v>
                </c:pt>
                <c:pt idx="14468">
                  <c:v>-7.3007062400328004E-2</c:v>
                </c:pt>
                <c:pt idx="14469">
                  <c:v>-6.3958889288915494E-2</c:v>
                </c:pt>
                <c:pt idx="14470">
                  <c:v>-8.1881983231653493E-2</c:v>
                </c:pt>
                <c:pt idx="14471">
                  <c:v>-7.3007062400328004E-2</c:v>
                </c:pt>
                <c:pt idx="14472">
                  <c:v>-7.8633279597866104E-2</c:v>
                </c:pt>
                <c:pt idx="14473">
                  <c:v>-7.1285319711224607E-2</c:v>
                </c:pt>
                <c:pt idx="14474">
                  <c:v>-7.98430126859455E-2</c:v>
                </c:pt>
                <c:pt idx="14475">
                  <c:v>-7.2851923583132194E-2</c:v>
                </c:pt>
                <c:pt idx="14476">
                  <c:v>-9.8586677241250198E-2</c:v>
                </c:pt>
                <c:pt idx="14477">
                  <c:v>-3.8040578420760897E-2</c:v>
                </c:pt>
                <c:pt idx="14478">
                  <c:v>-7.4746466332138606E-2</c:v>
                </c:pt>
                <c:pt idx="14479">
                  <c:v>-3.5718530052677401E-3</c:v>
                </c:pt>
                <c:pt idx="14480">
                  <c:v>-3.6672069351338397E-2</c:v>
                </c:pt>
                <c:pt idx="14481">
                  <c:v>-3.7185400251666702E-2</c:v>
                </c:pt>
                <c:pt idx="14482">
                  <c:v>-3.0875367146150998E-2</c:v>
                </c:pt>
                <c:pt idx="14483">
                  <c:v>-2.55202351809296E-2</c:v>
                </c:pt>
                <c:pt idx="14484">
                  <c:v>-6.1373782943195003E-2</c:v>
                </c:pt>
                <c:pt idx="14485">
                  <c:v>-2.7964881059499E-2</c:v>
                </c:pt>
                <c:pt idx="14486">
                  <c:v>-4.96693601774085E-2</c:v>
                </c:pt>
                <c:pt idx="14487">
                  <c:v>2.5903581883746502E-2</c:v>
                </c:pt>
                <c:pt idx="14488">
                  <c:v>2.5903581883746502E-2</c:v>
                </c:pt>
                <c:pt idx="14489">
                  <c:v>2.12309627756961E-2</c:v>
                </c:pt>
                <c:pt idx="14490">
                  <c:v>2.1883952026899099E-2</c:v>
                </c:pt>
                <c:pt idx="14491">
                  <c:v>4.4817495972287499E-2</c:v>
                </c:pt>
                <c:pt idx="14492">
                  <c:v>3.9529732297497198E-2</c:v>
                </c:pt>
                <c:pt idx="14493">
                  <c:v>8.3739326403654502E-2</c:v>
                </c:pt>
                <c:pt idx="14494">
                  <c:v>5.2950932945072797E-2</c:v>
                </c:pt>
                <c:pt idx="14495">
                  <c:v>9.3941850389717793E-2</c:v>
                </c:pt>
                <c:pt idx="14496">
                  <c:v>7.5173179371228402E-2</c:v>
                </c:pt>
                <c:pt idx="14497">
                  <c:v>0.105468349258627</c:v>
                </c:pt>
                <c:pt idx="14498">
                  <c:v>0.105586228099896</c:v>
                </c:pt>
                <c:pt idx="14499">
                  <c:v>0.13727382047494899</c:v>
                </c:pt>
                <c:pt idx="14500">
                  <c:v>0.13270200608153099</c:v>
                </c:pt>
                <c:pt idx="14501">
                  <c:v>0.11311385145795901</c:v>
                </c:pt>
                <c:pt idx="14502">
                  <c:v>0.122429268842757</c:v>
                </c:pt>
                <c:pt idx="14503">
                  <c:v>0.110893553069671</c:v>
                </c:pt>
                <c:pt idx="14504">
                  <c:v>2.4577876445871699E-2</c:v>
                </c:pt>
                <c:pt idx="14505">
                  <c:v>-2.5491972493420299E-2</c:v>
                </c:pt>
                <c:pt idx="14506">
                  <c:v>-1.04586023265627E-2</c:v>
                </c:pt>
                <c:pt idx="14507">
                  <c:v>-2.9331075291961699E-2</c:v>
                </c:pt>
                <c:pt idx="14508">
                  <c:v>-3.0614397835892998E-3</c:v>
                </c:pt>
                <c:pt idx="14509">
                  <c:v>2.0963083872182101E-2</c:v>
                </c:pt>
                <c:pt idx="14510">
                  <c:v>3.4187300104475002E-2</c:v>
                </c:pt>
                <c:pt idx="14511">
                  <c:v>3.8140894493554997E-2</c:v>
                </c:pt>
                <c:pt idx="14512">
                  <c:v>3.8140894493554997E-2</c:v>
                </c:pt>
                <c:pt idx="14513">
                  <c:v>2.04846898855288E-2</c:v>
                </c:pt>
                <c:pt idx="14514">
                  <c:v>5.7244343812212301E-2</c:v>
                </c:pt>
                <c:pt idx="14515">
                  <c:v>4.5686892726180602E-2</c:v>
                </c:pt>
                <c:pt idx="14516">
                  <c:v>3.3491714936374199E-2</c:v>
                </c:pt>
                <c:pt idx="14517">
                  <c:v>5.0673836899356603E-2</c:v>
                </c:pt>
                <c:pt idx="14518">
                  <c:v>5.2576682903941997E-2</c:v>
                </c:pt>
                <c:pt idx="14519">
                  <c:v>3.5397382278365301E-2</c:v>
                </c:pt>
                <c:pt idx="14520">
                  <c:v>5.7266031254851801E-2</c:v>
                </c:pt>
                <c:pt idx="14521">
                  <c:v>1.49533347607333E-2</c:v>
                </c:pt>
                <c:pt idx="14522">
                  <c:v>-8.7876325618001499E-3</c:v>
                </c:pt>
                <c:pt idx="14523">
                  <c:v>1.60884608348872E-2</c:v>
                </c:pt>
                <c:pt idx="14524">
                  <c:v>5.3005434806568497E-2</c:v>
                </c:pt>
                <c:pt idx="14525">
                  <c:v>6.0689953589780597E-2</c:v>
                </c:pt>
                <c:pt idx="14526">
                  <c:v>5.8585715814006997E-2</c:v>
                </c:pt>
                <c:pt idx="14527">
                  <c:v>8.6892086347716904E-2</c:v>
                </c:pt>
                <c:pt idx="14528">
                  <c:v>9.7654899686027793E-2</c:v>
                </c:pt>
                <c:pt idx="14529">
                  <c:v>7.36041818160377E-2</c:v>
                </c:pt>
                <c:pt idx="14530">
                  <c:v>7.1400675272595499E-2</c:v>
                </c:pt>
                <c:pt idx="14531">
                  <c:v>6.6595150612055606E-2</c:v>
                </c:pt>
                <c:pt idx="14532">
                  <c:v>2.5850934616037598E-2</c:v>
                </c:pt>
                <c:pt idx="14533">
                  <c:v>2.1609697026050399E-2</c:v>
                </c:pt>
                <c:pt idx="14534">
                  <c:v>3.69056756920986E-2</c:v>
                </c:pt>
                <c:pt idx="14535">
                  <c:v>1.1220699847688E-2</c:v>
                </c:pt>
                <c:pt idx="14536">
                  <c:v>3.1801476272566402E-2</c:v>
                </c:pt>
                <c:pt idx="14537">
                  <c:v>9.1413070688874706E-2</c:v>
                </c:pt>
                <c:pt idx="14538">
                  <c:v>8.4758839526523702E-2</c:v>
                </c:pt>
                <c:pt idx="14539">
                  <c:v>4.1545038720808898E-2</c:v>
                </c:pt>
                <c:pt idx="14540">
                  <c:v>-1.7099156221365101E-3</c:v>
                </c:pt>
                <c:pt idx="14541">
                  <c:v>3.7851164431266897E-2</c:v>
                </c:pt>
                <c:pt idx="14542">
                  <c:v>5.8385111592793498E-2</c:v>
                </c:pt>
                <c:pt idx="14543">
                  <c:v>7.6138660973175301E-2</c:v>
                </c:pt>
                <c:pt idx="14544">
                  <c:v>6.8599166665099298E-2</c:v>
                </c:pt>
                <c:pt idx="14545">
                  <c:v>1.04016198835574E-2</c:v>
                </c:pt>
                <c:pt idx="14546">
                  <c:v>5.9634843730507599E-2</c:v>
                </c:pt>
                <c:pt idx="14547">
                  <c:v>9.9149440401062799E-2</c:v>
                </c:pt>
                <c:pt idx="14548">
                  <c:v>8.94425524012738E-2</c:v>
                </c:pt>
                <c:pt idx="14549">
                  <c:v>0.10679505839900599</c:v>
                </c:pt>
                <c:pt idx="14550">
                  <c:v>0.10335227625591401</c:v>
                </c:pt>
                <c:pt idx="14551">
                  <c:v>0.10335227625591401</c:v>
                </c:pt>
                <c:pt idx="14552">
                  <c:v>8.7969651151825298E-2</c:v>
                </c:pt>
                <c:pt idx="14553">
                  <c:v>8.7969651151825298E-2</c:v>
                </c:pt>
                <c:pt idx="14554">
                  <c:v>0.10131851876539</c:v>
                </c:pt>
                <c:pt idx="14555">
                  <c:v>0.13622704360781701</c:v>
                </c:pt>
                <c:pt idx="14556">
                  <c:v>0.12189661027139601</c:v>
                </c:pt>
                <c:pt idx="14557">
                  <c:v>8.4009269137951204E-2</c:v>
                </c:pt>
                <c:pt idx="14558">
                  <c:v>8.4009269137951204E-2</c:v>
                </c:pt>
                <c:pt idx="14559">
                  <c:v>0.12251537338865801</c:v>
                </c:pt>
                <c:pt idx="14560">
                  <c:v>0.105194034747571</c:v>
                </c:pt>
                <c:pt idx="14561">
                  <c:v>6.6559899844792395E-2</c:v>
                </c:pt>
                <c:pt idx="14562">
                  <c:v>4.7069302373527501E-2</c:v>
                </c:pt>
                <c:pt idx="14563">
                  <c:v>7.22834287293012E-2</c:v>
                </c:pt>
                <c:pt idx="14564">
                  <c:v>4.7062145506303103E-2</c:v>
                </c:pt>
                <c:pt idx="14565">
                  <c:v>4.5741836683179798E-2</c:v>
                </c:pt>
                <c:pt idx="14566">
                  <c:v>3.65071723562191E-2</c:v>
                </c:pt>
                <c:pt idx="14567">
                  <c:v>4.0935924769617701E-2</c:v>
                </c:pt>
                <c:pt idx="14568">
                  <c:v>3.6507172356219302E-2</c:v>
                </c:pt>
                <c:pt idx="14569">
                  <c:v>3.74351286488585E-2</c:v>
                </c:pt>
                <c:pt idx="14570">
                  <c:v>6.1319797078435101E-2</c:v>
                </c:pt>
                <c:pt idx="14571">
                  <c:v>8.1232341116318205E-2</c:v>
                </c:pt>
                <c:pt idx="14572">
                  <c:v>8.00120105760877E-2</c:v>
                </c:pt>
                <c:pt idx="14573">
                  <c:v>4.5293361020756401E-2</c:v>
                </c:pt>
                <c:pt idx="14574">
                  <c:v>6.7038261103647703E-2</c:v>
                </c:pt>
                <c:pt idx="14575">
                  <c:v>6.7038261103647703E-2</c:v>
                </c:pt>
                <c:pt idx="14576">
                  <c:v>9.1037681049928196E-2</c:v>
                </c:pt>
                <c:pt idx="14577">
                  <c:v>7.0576897578616696E-2</c:v>
                </c:pt>
                <c:pt idx="14578">
                  <c:v>9.4912053393866297E-2</c:v>
                </c:pt>
                <c:pt idx="14579">
                  <c:v>7.0576897578616696E-2</c:v>
                </c:pt>
                <c:pt idx="14580">
                  <c:v>0.11489029865762899</c:v>
                </c:pt>
                <c:pt idx="14581">
                  <c:v>9.0646176433361397E-2</c:v>
                </c:pt>
                <c:pt idx="14582">
                  <c:v>9.6977320753605906E-2</c:v>
                </c:pt>
                <c:pt idx="14583">
                  <c:v>7.0087581560843701E-2</c:v>
                </c:pt>
                <c:pt idx="14584">
                  <c:v>0.12716932089717201</c:v>
                </c:pt>
                <c:pt idx="14585">
                  <c:v>0.100441378700695</c:v>
                </c:pt>
                <c:pt idx="14586">
                  <c:v>0.12851714583488899</c:v>
                </c:pt>
                <c:pt idx="14587">
                  <c:v>0.13064629804380301</c:v>
                </c:pt>
                <c:pt idx="14588">
                  <c:v>0.23144378211373201</c:v>
                </c:pt>
                <c:pt idx="14589">
                  <c:v>0.20204402651954301</c:v>
                </c:pt>
                <c:pt idx="14590">
                  <c:v>0.25167273673150298</c:v>
                </c:pt>
                <c:pt idx="14591">
                  <c:v>0.23628771268142901</c:v>
                </c:pt>
                <c:pt idx="14592">
                  <c:v>0.37388445061301301</c:v>
                </c:pt>
                <c:pt idx="14593">
                  <c:v>0.433436994666968</c:v>
                </c:pt>
                <c:pt idx="14594">
                  <c:v>0.41600454617608001</c:v>
                </c:pt>
                <c:pt idx="14595">
                  <c:v>-2.2756191476630501E-2</c:v>
                </c:pt>
                <c:pt idx="14596">
                  <c:v>1.24982849970325E-2</c:v>
                </c:pt>
                <c:pt idx="14597">
                  <c:v>-3.6259244126740801E-2</c:v>
                </c:pt>
                <c:pt idx="14598">
                  <c:v>-4.9860658747970403E-2</c:v>
                </c:pt>
                <c:pt idx="14599">
                  <c:v>-4.08742577892173E-2</c:v>
                </c:pt>
                <c:pt idx="14600">
                  <c:v>-2.0289569719890599E-2</c:v>
                </c:pt>
                <c:pt idx="14601">
                  <c:v>-5.4164263019911198E-3</c:v>
                </c:pt>
                <c:pt idx="14602" formatCode="0.00E+00">
                  <c:v>-8.7353410061430305E-4</c:v>
                </c:pt>
                <c:pt idx="14603">
                  <c:v>-2.19891497358215E-2</c:v>
                </c:pt>
                <c:pt idx="14604" formatCode="0.00E+00">
                  <c:v>5.3236195566452801E-3</c:v>
                </c:pt>
                <c:pt idx="14605">
                  <c:v>-7.3616635541664505E-2</c:v>
                </c:pt>
                <c:pt idx="14606">
                  <c:v>-7.0936464185294895E-2</c:v>
                </c:pt>
                <c:pt idx="14607">
                  <c:v>-7.9293808817945094E-2</c:v>
                </c:pt>
                <c:pt idx="14608">
                  <c:v>-9.3881571575291201E-2</c:v>
                </c:pt>
                <c:pt idx="14609">
                  <c:v>-7.3847410951433698E-2</c:v>
                </c:pt>
                <c:pt idx="14610">
                  <c:v>-7.7805736942901202E-2</c:v>
                </c:pt>
                <c:pt idx="14611">
                  <c:v>-5.4243358881113E-2</c:v>
                </c:pt>
                <c:pt idx="14612">
                  <c:v>-4.09784315568286E-2</c:v>
                </c:pt>
                <c:pt idx="14613">
                  <c:v>-6.3125580679173204E-2</c:v>
                </c:pt>
                <c:pt idx="14614">
                  <c:v>-7.60075589386488E-2</c:v>
                </c:pt>
                <c:pt idx="14615">
                  <c:v>-5.4243358881113E-2</c:v>
                </c:pt>
                <c:pt idx="14616">
                  <c:v>-6.2889297332024696E-2</c:v>
                </c:pt>
                <c:pt idx="14617">
                  <c:v>-4.9524096763008098E-2</c:v>
                </c:pt>
                <c:pt idx="14618">
                  <c:v>5.31135366143264E-3</c:v>
                </c:pt>
                <c:pt idx="14619">
                  <c:v>-2.42133420174299E-2</c:v>
                </c:pt>
                <c:pt idx="14620">
                  <c:v>-4.1954873547644898E-3</c:v>
                </c:pt>
                <c:pt idx="14621">
                  <c:v>-2.0549300204615501E-2</c:v>
                </c:pt>
                <c:pt idx="14622" formatCode="0.00E+00">
                  <c:v>-6.9560383392031002E-4</c:v>
                </c:pt>
                <c:pt idx="14623">
                  <c:v>3.8887699741782999E-3</c:v>
                </c:pt>
                <c:pt idx="14624" formatCode="0.00E+00">
                  <c:v>2.99236371109237E-2</c:v>
                </c:pt>
                <c:pt idx="14625">
                  <c:v>4.5328241707501098E-2</c:v>
                </c:pt>
                <c:pt idx="14626">
                  <c:v>3.63705784654271E-2</c:v>
                </c:pt>
                <c:pt idx="14627">
                  <c:v>1.19892408873614E-2</c:v>
                </c:pt>
                <c:pt idx="14628">
                  <c:v>3.1354452398048897E-2</c:v>
                </c:pt>
                <c:pt idx="14629">
                  <c:v>4.0473245768177499E-2</c:v>
                </c:pt>
                <c:pt idx="14630">
                  <c:v>4.4525239315891897E-2</c:v>
                </c:pt>
                <c:pt idx="14631">
                  <c:v>2.8507664197654398E-2</c:v>
                </c:pt>
                <c:pt idx="14632">
                  <c:v>1.1524187318332399E-3</c:v>
                </c:pt>
                <c:pt idx="14633">
                  <c:v>7.8852867516336893E-3</c:v>
                </c:pt>
                <c:pt idx="14634">
                  <c:v>1.65606902479031E-2</c:v>
                </c:pt>
                <c:pt idx="14635">
                  <c:v>-2.0202168408511799E-3</c:v>
                </c:pt>
                <c:pt idx="14636">
                  <c:v>1.50173710610039E-2</c:v>
                </c:pt>
                <c:pt idx="14637">
                  <c:v>5.9128860513764502E-2</c:v>
                </c:pt>
                <c:pt idx="14638">
                  <c:v>5.9128860513764502E-2</c:v>
                </c:pt>
                <c:pt idx="14639">
                  <c:v>4.4794617758701701E-2</c:v>
                </c:pt>
                <c:pt idx="14640">
                  <c:v>2.2873115822014501E-2</c:v>
                </c:pt>
                <c:pt idx="14641">
                  <c:v>2.21077351590994E-2</c:v>
                </c:pt>
                <c:pt idx="14642">
                  <c:v>3.02029879969603E-2</c:v>
                </c:pt>
                <c:pt idx="14643">
                  <c:v>2.0789733465190498E-2</c:v>
                </c:pt>
                <c:pt idx="14644">
                  <c:v>-2.0373794452124699E-2</c:v>
                </c:pt>
                <c:pt idx="14645">
                  <c:v>-4.4364549290434298E-2</c:v>
                </c:pt>
                <c:pt idx="14646">
                  <c:v>3.0415979582825999E-2</c:v>
                </c:pt>
                <c:pt idx="14647">
                  <c:v>2.6145241265656601E-2</c:v>
                </c:pt>
                <c:pt idx="14648">
                  <c:v>6.3764429361278005E-2</c:v>
                </c:pt>
                <c:pt idx="14649">
                  <c:v>3.2358206074658502E-2</c:v>
                </c:pt>
                <c:pt idx="14650">
                  <c:v>6.3764429361278005E-2</c:v>
                </c:pt>
                <c:pt idx="14651">
                  <c:v>6.0286020003133198E-2</c:v>
                </c:pt>
                <c:pt idx="14652">
                  <c:v>0.10718777635912401</c:v>
                </c:pt>
                <c:pt idx="14653">
                  <c:v>7.2401334040439899E-2</c:v>
                </c:pt>
                <c:pt idx="14654">
                  <c:v>0.17547798771581799</c:v>
                </c:pt>
                <c:pt idx="14655">
                  <c:v>0.16909890257964599</c:v>
                </c:pt>
                <c:pt idx="14656">
                  <c:v>0.21780406496636601</c:v>
                </c:pt>
                <c:pt idx="14657">
                  <c:v>0.18427520600698</c:v>
                </c:pt>
                <c:pt idx="14658">
                  <c:v>0.22894240119116599</c:v>
                </c:pt>
                <c:pt idx="14659">
                  <c:v>0.21131658659626601</c:v>
                </c:pt>
                <c:pt idx="14660">
                  <c:v>0.25587338001502202</c:v>
                </c:pt>
                <c:pt idx="14661">
                  <c:v>0.29067876722985198</c:v>
                </c:pt>
                <c:pt idx="14662">
                  <c:v>0.27405926690890198</c:v>
                </c:pt>
                <c:pt idx="14663">
                  <c:v>0.27254706970060999</c:v>
                </c:pt>
                <c:pt idx="14664">
                  <c:v>0.29655178712150598</c:v>
                </c:pt>
                <c:pt idx="14665">
                  <c:v>0.32344151108504199</c:v>
                </c:pt>
                <c:pt idx="14666">
                  <c:v>0.31757145929640601</c:v>
                </c:pt>
                <c:pt idx="14667">
                  <c:v>0.27817400133409698</c:v>
                </c:pt>
                <c:pt idx="14668">
                  <c:v>0.28438935185417402</c:v>
                </c:pt>
                <c:pt idx="14669">
                  <c:v>0.284088900317222</c:v>
                </c:pt>
                <c:pt idx="14670">
                  <c:v>0.284088900317222</c:v>
                </c:pt>
                <c:pt idx="14671">
                  <c:v>0.28408230937566897</c:v>
                </c:pt>
                <c:pt idx="14672">
                  <c:v>0.31158163281439699</c:v>
                </c:pt>
                <c:pt idx="14673">
                  <c:v>0.28892940084353602</c:v>
                </c:pt>
                <c:pt idx="14674">
                  <c:v>0.274029991239089</c:v>
                </c:pt>
                <c:pt idx="14675">
                  <c:v>0.301534588781947</c:v>
                </c:pt>
                <c:pt idx="14676">
                  <c:v>0.28035426885230202</c:v>
                </c:pt>
                <c:pt idx="14677">
                  <c:v>0.30563638587757602</c:v>
                </c:pt>
                <c:pt idx="14678">
                  <c:v>0.29311799147719902</c:v>
                </c:pt>
                <c:pt idx="14679">
                  <c:v>0.32806018750897098</c:v>
                </c:pt>
                <c:pt idx="14680">
                  <c:v>0.34510915261494801</c:v>
                </c:pt>
                <c:pt idx="14681">
                  <c:v>0.29946040148957298</c:v>
                </c:pt>
                <c:pt idx="14682">
                  <c:v>0.296039489245773</c:v>
                </c:pt>
                <c:pt idx="14683">
                  <c:v>0.28052531489252402</c:v>
                </c:pt>
                <c:pt idx="14684">
                  <c:v>0.313100068138777</c:v>
                </c:pt>
                <c:pt idx="14685">
                  <c:v>0.24276418037851799</c:v>
                </c:pt>
                <c:pt idx="14686">
                  <c:v>0.21809460060778099</c:v>
                </c:pt>
                <c:pt idx="14687">
                  <c:v>-2.8133809165468801E-2</c:v>
                </c:pt>
                <c:pt idx="14688">
                  <c:v>-7.2414041454078801E-2</c:v>
                </c:pt>
                <c:pt idx="14689">
                  <c:v>-3.9093600536561801E-2</c:v>
                </c:pt>
                <c:pt idx="14690">
                  <c:v>1.3298015544581401E-2</c:v>
                </c:pt>
                <c:pt idx="14691">
                  <c:v>2.2886507615808401E-2</c:v>
                </c:pt>
                <c:pt idx="14692" formatCode="0.00E+00">
                  <c:v>5.4568236372176595E-4</c:v>
                </c:pt>
                <c:pt idx="14693">
                  <c:v>4.4304364213184601E-2</c:v>
                </c:pt>
                <c:pt idx="14694" formatCode="0.00E+00">
                  <c:v>5.45797839792612E-2</c:v>
                </c:pt>
                <c:pt idx="14695">
                  <c:v>4.6781604759342101E-2</c:v>
                </c:pt>
                <c:pt idx="14696">
                  <c:v>3.1289080761275297E-2</c:v>
                </c:pt>
                <c:pt idx="14697">
                  <c:v>3.4918686728581998E-2</c:v>
                </c:pt>
                <c:pt idx="14698">
                  <c:v>4.8680433113283003E-2</c:v>
                </c:pt>
                <c:pt idx="14699">
                  <c:v>5.4229963975941098E-2</c:v>
                </c:pt>
                <c:pt idx="14700">
                  <c:v>2.8592040679460601E-2</c:v>
                </c:pt>
                <c:pt idx="14701">
                  <c:v>4.8349421286460803E-2</c:v>
                </c:pt>
                <c:pt idx="14702">
                  <c:v>5.0374433870784698E-2</c:v>
                </c:pt>
                <c:pt idx="14703">
                  <c:v>5.20249729178048E-2</c:v>
                </c:pt>
                <c:pt idx="14704">
                  <c:v>4.8451380536683498E-2</c:v>
                </c:pt>
                <c:pt idx="14705">
                  <c:v>2.4962480110301201E-2</c:v>
                </c:pt>
                <c:pt idx="14706">
                  <c:v>1.14937881980314E-2</c:v>
                </c:pt>
                <c:pt idx="14707">
                  <c:v>-2.3085908958706499E-3</c:v>
                </c:pt>
                <c:pt idx="14708">
                  <c:v>-2.6316832427833999E-2</c:v>
                </c:pt>
                <c:pt idx="14709">
                  <c:v>1.7679118782425399E-3</c:v>
                </c:pt>
                <c:pt idx="14710">
                  <c:v>2.8049771014803899E-2</c:v>
                </c:pt>
                <c:pt idx="14711">
                  <c:v>4.7745265343245899E-2</c:v>
                </c:pt>
                <c:pt idx="14712">
                  <c:v>8.1202976324591794E-2</c:v>
                </c:pt>
                <c:pt idx="14713">
                  <c:v>9.8836567441454998E-2</c:v>
                </c:pt>
                <c:pt idx="14714">
                  <c:v>0.101917448727137</c:v>
                </c:pt>
                <c:pt idx="14715">
                  <c:v>7.1273209920827502E-2</c:v>
                </c:pt>
                <c:pt idx="14716">
                  <c:v>-1.33775050296343E-2</c:v>
                </c:pt>
                <c:pt idx="14717">
                  <c:v>5.12327867704582E-2</c:v>
                </c:pt>
                <c:pt idx="14718">
                  <c:v>2.3193024538366001E-2</c:v>
                </c:pt>
                <c:pt idx="14719">
                  <c:v>6.7052102835010993E-2</c:v>
                </c:pt>
                <c:pt idx="14720">
                  <c:v>1.9316152932769001E-2</c:v>
                </c:pt>
                <c:pt idx="14721">
                  <c:v>7.3146069004058595E-2</c:v>
                </c:pt>
                <c:pt idx="14722">
                  <c:v>7.3539761406547305E-2</c:v>
                </c:pt>
                <c:pt idx="14723">
                  <c:v>5.42002178638476E-2</c:v>
                </c:pt>
                <c:pt idx="14724">
                  <c:v>5.5354391062927701E-2</c:v>
                </c:pt>
                <c:pt idx="14725">
                  <c:v>0.16342904433047201</c:v>
                </c:pt>
                <c:pt idx="14726">
                  <c:v>0.14859285224132401</c:v>
                </c:pt>
                <c:pt idx="14727">
                  <c:v>0.126567638697274</c:v>
                </c:pt>
                <c:pt idx="14728">
                  <c:v>0.12516847535880801</c:v>
                </c:pt>
                <c:pt idx="14729">
                  <c:v>0.123757748311625</c:v>
                </c:pt>
                <c:pt idx="14730">
                  <c:v>0.123377873746918</c:v>
                </c:pt>
                <c:pt idx="14731">
                  <c:v>0.151781945373473</c:v>
                </c:pt>
                <c:pt idx="14732">
                  <c:v>0.17997586061590101</c:v>
                </c:pt>
                <c:pt idx="14733">
                  <c:v>0.19818623240875999</c:v>
                </c:pt>
                <c:pt idx="14734">
                  <c:v>0.22596582627171299</c:v>
                </c:pt>
                <c:pt idx="14735">
                  <c:v>0.22125395192517899</c:v>
                </c:pt>
                <c:pt idx="14736">
                  <c:v>0.231924051882303</c:v>
                </c:pt>
                <c:pt idx="14737">
                  <c:v>0.22889795511361499</c:v>
                </c:pt>
                <c:pt idx="14738">
                  <c:v>0.21427178032851199</c:v>
                </c:pt>
                <c:pt idx="14739">
                  <c:v>0.20340281745498701</c:v>
                </c:pt>
                <c:pt idx="14740">
                  <c:v>0.20340281745498701</c:v>
                </c:pt>
                <c:pt idx="14741">
                  <c:v>0.21187570067505301</c:v>
                </c:pt>
                <c:pt idx="14742">
                  <c:v>0.21187570067505301</c:v>
                </c:pt>
                <c:pt idx="14743">
                  <c:v>0.213525781659196</c:v>
                </c:pt>
                <c:pt idx="14744">
                  <c:v>0.20033314512530501</c:v>
                </c:pt>
                <c:pt idx="14745">
                  <c:v>0.19285895195427599</c:v>
                </c:pt>
                <c:pt idx="14746">
                  <c:v>0.19642901524624701</c:v>
                </c:pt>
                <c:pt idx="14747">
                  <c:v>0.188032846003101</c:v>
                </c:pt>
                <c:pt idx="14748">
                  <c:v>0.20129338081575601</c:v>
                </c:pt>
                <c:pt idx="14749">
                  <c:v>0.19105826734738601</c:v>
                </c:pt>
                <c:pt idx="14750">
                  <c:v>0.19105826734738601</c:v>
                </c:pt>
                <c:pt idx="14751">
                  <c:v>0.16934501385270301</c:v>
                </c:pt>
                <c:pt idx="14752">
                  <c:v>0.17243453736801001</c:v>
                </c:pt>
                <c:pt idx="14753">
                  <c:v>0.165834805428177</c:v>
                </c:pt>
                <c:pt idx="14754">
                  <c:v>0.20349007567625901</c:v>
                </c:pt>
                <c:pt idx="14755">
                  <c:v>0.17923188902717699</c:v>
                </c:pt>
                <c:pt idx="14756">
                  <c:v>-2.7979591875228801E-2</c:v>
                </c:pt>
                <c:pt idx="14757">
                  <c:v>4.7938007411684601E-2</c:v>
                </c:pt>
                <c:pt idx="14758">
                  <c:v>1.1249631128072901E-2</c:v>
                </c:pt>
                <c:pt idx="14759">
                  <c:v>1.1249631128072901E-2</c:v>
                </c:pt>
                <c:pt idx="14760">
                  <c:v>-1.5976829470207801E-2</c:v>
                </c:pt>
                <c:pt idx="14761">
                  <c:v>-2.9392241412793101E-2</c:v>
                </c:pt>
                <c:pt idx="14762">
                  <c:v>-5.9923473997592902E-2</c:v>
                </c:pt>
                <c:pt idx="14763">
                  <c:v>-2.93598702190918E-2</c:v>
                </c:pt>
                <c:pt idx="14764">
                  <c:v>-5.7084965173516501E-2</c:v>
                </c:pt>
                <c:pt idx="14765">
                  <c:v>-5.6010828019451099E-2</c:v>
                </c:pt>
                <c:pt idx="14766">
                  <c:v>-3.4468210916401801E-2</c:v>
                </c:pt>
                <c:pt idx="14767">
                  <c:v>7.12461181148249E-3</c:v>
                </c:pt>
                <c:pt idx="14768">
                  <c:v>9.8765027482396999E-3</c:v>
                </c:pt>
                <c:pt idx="14769">
                  <c:v>2.25402931638569E-2</c:v>
                </c:pt>
                <c:pt idx="14770">
                  <c:v>5.2298916926775497E-2</c:v>
                </c:pt>
                <c:pt idx="14771">
                  <c:v>3.1041395681766101E-2</c:v>
                </c:pt>
                <c:pt idx="14772">
                  <c:v>1.8828922618568701E-2</c:v>
                </c:pt>
                <c:pt idx="14773">
                  <c:v>1.8828922618568701E-2</c:v>
                </c:pt>
                <c:pt idx="14774">
                  <c:v>3.1459194159722197E-2</c:v>
                </c:pt>
                <c:pt idx="14775">
                  <c:v>5.5155008775761502E-2</c:v>
                </c:pt>
                <c:pt idx="14776">
                  <c:v>4.7369947334821597E-2</c:v>
                </c:pt>
                <c:pt idx="14777">
                  <c:v>5.1771236705830904E-3</c:v>
                </c:pt>
                <c:pt idx="14778">
                  <c:v>1.9992342164417899E-2</c:v>
                </c:pt>
                <c:pt idx="14779">
                  <c:v>2.7569034537515899E-2</c:v>
                </c:pt>
                <c:pt idx="14780">
                  <c:v>5.6062534440633797E-2</c:v>
                </c:pt>
                <c:pt idx="14781">
                  <c:v>5.1887616685566802E-2</c:v>
                </c:pt>
                <c:pt idx="14782">
                  <c:v>7.2266497671625601E-2</c:v>
                </c:pt>
                <c:pt idx="14783">
                  <c:v>7.8909174340758295E-2</c:v>
                </c:pt>
                <c:pt idx="14784">
                  <c:v>2.0928705974578399E-2</c:v>
                </c:pt>
                <c:pt idx="14785">
                  <c:v>8.6985210023774406E-2</c:v>
                </c:pt>
                <c:pt idx="14786">
                  <c:v>6.95487990736183E-2</c:v>
                </c:pt>
                <c:pt idx="14787">
                  <c:v>5.1945419173730502E-2</c:v>
                </c:pt>
                <c:pt idx="14788">
                  <c:v>4.4891748336971897E-2</c:v>
                </c:pt>
                <c:pt idx="14789">
                  <c:v>6.7938359851944505E-2</c:v>
                </c:pt>
                <c:pt idx="14790">
                  <c:v>9.7775686482267393E-2</c:v>
                </c:pt>
                <c:pt idx="14791">
                  <c:v>9.7775686482267199E-2</c:v>
                </c:pt>
                <c:pt idx="14792">
                  <c:v>8.0635775906644697E-2</c:v>
                </c:pt>
                <c:pt idx="14793">
                  <c:v>8.0635775906644697E-2</c:v>
                </c:pt>
                <c:pt idx="14794">
                  <c:v>9.5461754020104594E-2</c:v>
                </c:pt>
                <c:pt idx="14795">
                  <c:v>0.15734329117433599</c:v>
                </c:pt>
                <c:pt idx="14796">
                  <c:v>0.13015841799710601</c:v>
                </c:pt>
                <c:pt idx="14797">
                  <c:v>0.15618178112016601</c:v>
                </c:pt>
                <c:pt idx="14798">
                  <c:v>0.161269120350304</c:v>
                </c:pt>
                <c:pt idx="14799">
                  <c:v>0.20741756312850099</c:v>
                </c:pt>
                <c:pt idx="14800">
                  <c:v>0.167794900757055</c:v>
                </c:pt>
                <c:pt idx="14801">
                  <c:v>0.139117759815269</c:v>
                </c:pt>
                <c:pt idx="14802">
                  <c:v>0.114331088722036</c:v>
                </c:pt>
                <c:pt idx="14803">
                  <c:v>0.130844955264591</c:v>
                </c:pt>
                <c:pt idx="14804">
                  <c:v>0.124049190224242</c:v>
                </c:pt>
                <c:pt idx="14805">
                  <c:v>0.21261745637513199</c:v>
                </c:pt>
                <c:pt idx="14806">
                  <c:v>0.234559755546668</c:v>
                </c:pt>
                <c:pt idx="14807">
                  <c:v>0.27626638919420299</c:v>
                </c:pt>
                <c:pt idx="14808">
                  <c:v>0.25039162229803202</c:v>
                </c:pt>
                <c:pt idx="14809">
                  <c:v>0.25039162229803202</c:v>
                </c:pt>
                <c:pt idx="14810">
                  <c:v>0.267719277029487</c:v>
                </c:pt>
                <c:pt idx="14811">
                  <c:v>0.21156973149362601</c:v>
                </c:pt>
                <c:pt idx="14812">
                  <c:v>0.24730900573843401</c:v>
                </c:pt>
                <c:pt idx="14813">
                  <c:v>0.29152399176024202</c:v>
                </c:pt>
                <c:pt idx="14814">
                  <c:v>0.27284211605890302</c:v>
                </c:pt>
                <c:pt idx="14815">
                  <c:v>0.22249681005550101</c:v>
                </c:pt>
                <c:pt idx="14816">
                  <c:v>0.19048759666951001</c:v>
                </c:pt>
                <c:pt idx="14817">
                  <c:v>0.330665444448555</c:v>
                </c:pt>
                <c:pt idx="14818">
                  <c:v>0.29848685508800699</c:v>
                </c:pt>
                <c:pt idx="14819">
                  <c:v>0.29397123035162098</c:v>
                </c:pt>
                <c:pt idx="14820">
                  <c:v>0.28777545032706398</c:v>
                </c:pt>
                <c:pt idx="14821">
                  <c:v>0.30394677037460999</c:v>
                </c:pt>
                <c:pt idx="14822">
                  <c:v>0.27975032671274003</c:v>
                </c:pt>
                <c:pt idx="14823">
                  <c:v>0.28479603795628</c:v>
                </c:pt>
                <c:pt idx="14824">
                  <c:v>0.26853746085291402</c:v>
                </c:pt>
                <c:pt idx="14825">
                  <c:v>0.26181419555280999</c:v>
                </c:pt>
                <c:pt idx="14826">
                  <c:v>0.25031287593413099</c:v>
                </c:pt>
                <c:pt idx="14827">
                  <c:v>0.40195420893160799</c:v>
                </c:pt>
                <c:pt idx="14828">
                  <c:v>0.39178384615414102</c:v>
                </c:pt>
                <c:pt idx="14829">
                  <c:v>0.39689895345112902</c:v>
                </c:pt>
                <c:pt idx="14830">
                  <c:v>0.444734911534653</c:v>
                </c:pt>
                <c:pt idx="14831">
                  <c:v>0.48036596370788098</c:v>
                </c:pt>
                <c:pt idx="14832" formatCode="0.00E+00">
                  <c:v>-7.2773413595039705E-4</c:v>
                </c:pt>
                <c:pt idx="14833">
                  <c:v>-1.5845992852122601E-2</c:v>
                </c:pt>
                <c:pt idx="14834" formatCode="0.00E+00">
                  <c:v>3.2246382062715399E-2</c:v>
                </c:pt>
                <c:pt idx="14835">
                  <c:v>-3.2192860743531699E-3</c:v>
                </c:pt>
                <c:pt idx="14836">
                  <c:v>3.23425219619368E-2</c:v>
                </c:pt>
                <c:pt idx="14837">
                  <c:v>3.2218620644932403E-2</c:v>
                </c:pt>
                <c:pt idx="14838">
                  <c:v>4.0392219006953403E-2</c:v>
                </c:pt>
                <c:pt idx="14839">
                  <c:v>3.0586354117410001E-2</c:v>
                </c:pt>
                <c:pt idx="14840">
                  <c:v>3.09323518599946E-2</c:v>
                </c:pt>
                <c:pt idx="14841">
                  <c:v>1.9378430778738302E-2</c:v>
                </c:pt>
                <c:pt idx="14842">
                  <c:v>3.1679414625471899E-2</c:v>
                </c:pt>
                <c:pt idx="14843">
                  <c:v>5.3590325001790798E-2</c:v>
                </c:pt>
                <c:pt idx="14844">
                  <c:v>4.29317363646739E-2</c:v>
                </c:pt>
                <c:pt idx="14845">
                  <c:v>8.2502570101728095E-2</c:v>
                </c:pt>
                <c:pt idx="14846">
                  <c:v>6.5117692197710797E-2</c:v>
                </c:pt>
                <c:pt idx="14847">
                  <c:v>2.93298157841832E-2</c:v>
                </c:pt>
                <c:pt idx="14848">
                  <c:v>3.6133955875704699E-2</c:v>
                </c:pt>
                <c:pt idx="14849">
                  <c:v>4.8289115244276301E-2</c:v>
                </c:pt>
                <c:pt idx="14850">
                  <c:v>1.26584425418159E-2</c:v>
                </c:pt>
                <c:pt idx="14851">
                  <c:v>2.67784674301343E-2</c:v>
                </c:pt>
                <c:pt idx="14852">
                  <c:v>4.3652633239881403E-2</c:v>
                </c:pt>
                <c:pt idx="14853">
                  <c:v>1.2799958186855399E-2</c:v>
                </c:pt>
                <c:pt idx="14854">
                  <c:v>3.3339776791888098E-2</c:v>
                </c:pt>
                <c:pt idx="14855">
                  <c:v>-7.7749362156138702E-3</c:v>
                </c:pt>
                <c:pt idx="14856">
                  <c:v>1.9530995627363899E-2</c:v>
                </c:pt>
                <c:pt idx="14857">
                  <c:v>2.6065059470708099E-2</c:v>
                </c:pt>
                <c:pt idx="14858">
                  <c:v>2.0802178825562501E-2</c:v>
                </c:pt>
                <c:pt idx="14859">
                  <c:v>9.0411959993206194E-3</c:v>
                </c:pt>
                <c:pt idx="14860">
                  <c:v>3.2533513357507503E-2</c:v>
                </c:pt>
                <c:pt idx="14861">
                  <c:v>1.70203788426515E-3</c:v>
                </c:pt>
                <c:pt idx="14862">
                  <c:v>3.1565974190395897E-2</c:v>
                </c:pt>
                <c:pt idx="14863">
                  <c:v>1.17921788549169E-2</c:v>
                </c:pt>
                <c:pt idx="14864">
                  <c:v>0.11876152004229901</c:v>
                </c:pt>
                <c:pt idx="14865">
                  <c:v>0.11676118003166</c:v>
                </c:pt>
                <c:pt idx="14866">
                  <c:v>0.111169838791805</c:v>
                </c:pt>
                <c:pt idx="14867">
                  <c:v>0.11590845304892899</c:v>
                </c:pt>
                <c:pt idx="14868">
                  <c:v>0.121411927858362</c:v>
                </c:pt>
                <c:pt idx="14869">
                  <c:v>0.153557868087104</c:v>
                </c:pt>
                <c:pt idx="14870">
                  <c:v>0.19259938584455599</c:v>
                </c:pt>
                <c:pt idx="14871">
                  <c:v>0.23685416291467401</c:v>
                </c:pt>
                <c:pt idx="14872">
                  <c:v>0.25481383302037303</c:v>
                </c:pt>
                <c:pt idx="14873">
                  <c:v>0.267120073395895</c:v>
                </c:pt>
                <c:pt idx="14874">
                  <c:v>0.24023422819794499</c:v>
                </c:pt>
                <c:pt idx="14875">
                  <c:v>0.25099527475963501</c:v>
                </c:pt>
                <c:pt idx="14876">
                  <c:v>0.23334639063327001</c:v>
                </c:pt>
                <c:pt idx="14877">
                  <c:v>0.20184176488858799</c:v>
                </c:pt>
                <c:pt idx="14878">
                  <c:v>0.238472117015713</c:v>
                </c:pt>
                <c:pt idx="14879">
                  <c:v>0.165805492171781</c:v>
                </c:pt>
                <c:pt idx="14880">
                  <c:v>0.14699389519970801</c:v>
                </c:pt>
                <c:pt idx="14881">
                  <c:v>0.177765586534222</c:v>
                </c:pt>
                <c:pt idx="14882">
                  <c:v>0.20758294551218501</c:v>
                </c:pt>
                <c:pt idx="14883">
                  <c:v>0.192218204792903</c:v>
                </c:pt>
                <c:pt idx="14884">
                  <c:v>0.192218204792903</c:v>
                </c:pt>
                <c:pt idx="14885">
                  <c:v>0.186237669827098</c:v>
                </c:pt>
                <c:pt idx="14886">
                  <c:v>0.17972452801268901</c:v>
                </c:pt>
                <c:pt idx="14887">
                  <c:v>0.161203301815108</c:v>
                </c:pt>
                <c:pt idx="14888">
                  <c:v>0.14721627797857101</c:v>
                </c:pt>
                <c:pt idx="14889">
                  <c:v>0.13236841538065799</c:v>
                </c:pt>
                <c:pt idx="14890">
                  <c:v>0.16482908862838999</c:v>
                </c:pt>
                <c:pt idx="14891">
                  <c:v>0.14721627797857101</c:v>
                </c:pt>
                <c:pt idx="14892">
                  <c:v>0.12899512602312699</c:v>
                </c:pt>
                <c:pt idx="14893">
                  <c:v>0.125632736887863</c:v>
                </c:pt>
                <c:pt idx="14894">
                  <c:v>0.15003271218978101</c:v>
                </c:pt>
                <c:pt idx="14895">
                  <c:v>0.19145853678584501</c:v>
                </c:pt>
                <c:pt idx="14896">
                  <c:v>0.189751337922381</c:v>
                </c:pt>
                <c:pt idx="14897">
                  <c:v>0.19154239680830301</c:v>
                </c:pt>
                <c:pt idx="14898">
                  <c:v>0.23876482458678999</c:v>
                </c:pt>
                <c:pt idx="14899">
                  <c:v>0.23189308377706599</c:v>
                </c:pt>
                <c:pt idx="14900">
                  <c:v>0.21334255130000801</c:v>
                </c:pt>
                <c:pt idx="14901">
                  <c:v>0.22983640297760499</c:v>
                </c:pt>
                <c:pt idx="14902">
                  <c:v>0.20854565638162501</c:v>
                </c:pt>
                <c:pt idx="14903">
                  <c:v>0.13492293180228901</c:v>
                </c:pt>
                <c:pt idx="14904">
                  <c:v>0.168007538668595</c:v>
                </c:pt>
                <c:pt idx="14905">
                  <c:v>0.14972346643450599</c:v>
                </c:pt>
                <c:pt idx="14906">
                  <c:v>0.197966173703188</c:v>
                </c:pt>
                <c:pt idx="14907">
                  <c:v>0.26148810930838101</c:v>
                </c:pt>
                <c:pt idx="14908">
                  <c:v>0.26454735833404702</c:v>
                </c:pt>
                <c:pt idx="14909">
                  <c:v>0.25613336328974701</c:v>
                </c:pt>
                <c:pt idx="14910">
                  <c:v>0.26805012136900802</c:v>
                </c:pt>
                <c:pt idx="14911">
                  <c:v>0.24969100396368099</c:v>
                </c:pt>
                <c:pt idx="14912">
                  <c:v>0.293195773803958</c:v>
                </c:pt>
                <c:pt idx="14913">
                  <c:v>0.29103834000107098</c:v>
                </c:pt>
                <c:pt idx="14914">
                  <c:v>0.26534159278601199</c:v>
                </c:pt>
                <c:pt idx="14915">
                  <c:v>0.211526590018775</c:v>
                </c:pt>
                <c:pt idx="14916">
                  <c:v>0.171947333231106</c:v>
                </c:pt>
                <c:pt idx="14917">
                  <c:v>1.78328534589129E-2</c:v>
                </c:pt>
                <c:pt idx="14918">
                  <c:v>4.96884726556985E-2</c:v>
                </c:pt>
                <c:pt idx="14919">
                  <c:v>5.6682872047610902E-3</c:v>
                </c:pt>
                <c:pt idx="14920">
                  <c:v>-3.3015945410683298E-2</c:v>
                </c:pt>
                <c:pt idx="14921">
                  <c:v>-3.3015945410683298E-2</c:v>
                </c:pt>
                <c:pt idx="14922">
                  <c:v>-9.1515655064651202E-3</c:v>
                </c:pt>
                <c:pt idx="14923">
                  <c:v>-1.8657529205025902E-2</c:v>
                </c:pt>
                <c:pt idx="14924">
                  <c:v>-2.3148023197963202E-2</c:v>
                </c:pt>
                <c:pt idx="14925">
                  <c:v>-3.2848116812857098E-2</c:v>
                </c:pt>
                <c:pt idx="14926">
                  <c:v>-9.2138083609317703E-2</c:v>
                </c:pt>
                <c:pt idx="14927">
                  <c:v>-8.7207544625551497E-2</c:v>
                </c:pt>
                <c:pt idx="14928">
                  <c:v>2.77344804103707E-3</c:v>
                </c:pt>
                <c:pt idx="14929">
                  <c:v>-9.2993829512732998E-3</c:v>
                </c:pt>
                <c:pt idx="14930">
                  <c:v>-2.1901052702715602E-2</c:v>
                </c:pt>
                <c:pt idx="14931">
                  <c:v>-2.1577638367958001E-2</c:v>
                </c:pt>
                <c:pt idx="14932">
                  <c:v>4.2736786210068198E-2</c:v>
                </c:pt>
                <c:pt idx="14933">
                  <c:v>3.53838752922572E-2</c:v>
                </c:pt>
                <c:pt idx="14934">
                  <c:v>3.8087692005783103E-2</c:v>
                </c:pt>
                <c:pt idx="14935">
                  <c:v>1.3771380996587999E-2</c:v>
                </c:pt>
                <c:pt idx="14936">
                  <c:v>2.5373874948136001E-2</c:v>
                </c:pt>
                <c:pt idx="14937">
                  <c:v>3.1393134833908903E-2</c:v>
                </c:pt>
                <c:pt idx="14938">
                  <c:v>2.4797636998669499E-2</c:v>
                </c:pt>
                <c:pt idx="14939">
                  <c:v>3.6425782131713498E-2</c:v>
                </c:pt>
                <c:pt idx="14940">
                  <c:v>1.72201742427593E-2</c:v>
                </c:pt>
                <c:pt idx="14941">
                  <c:v>4.11811540256901E-2</c:v>
                </c:pt>
                <c:pt idx="14942" formatCode="0.00E+00">
                  <c:v>6.9978739957443604E-4</c:v>
                </c:pt>
                <c:pt idx="14943">
                  <c:v>-4.3494464424241597E-2</c:v>
                </c:pt>
                <c:pt idx="14944" formatCode="0.00E+00">
                  <c:v>1.6497825126376299E-2</c:v>
                </c:pt>
                <c:pt idx="14945">
                  <c:v>-3.1064103783506802E-3</c:v>
                </c:pt>
                <c:pt idx="14946">
                  <c:v>4.7927342849209902E-2</c:v>
                </c:pt>
                <c:pt idx="14947">
                  <c:v>4.7927342849209902E-2</c:v>
                </c:pt>
                <c:pt idx="14948">
                  <c:v>5.7632129474709699E-2</c:v>
                </c:pt>
                <c:pt idx="14949">
                  <c:v>4.76567964178247E-2</c:v>
                </c:pt>
                <c:pt idx="14950">
                  <c:v>6.9104227285896103E-2</c:v>
                </c:pt>
                <c:pt idx="14951">
                  <c:v>5.5590715325434602E-2</c:v>
                </c:pt>
                <c:pt idx="14952">
                  <c:v>7.7367595717142204E-2</c:v>
                </c:pt>
                <c:pt idx="14953">
                  <c:v>3.6636101794525297E-2</c:v>
                </c:pt>
                <c:pt idx="14954">
                  <c:v>6.6328292044447207E-2</c:v>
                </c:pt>
                <c:pt idx="14955">
                  <c:v>9.5063779995351497E-2</c:v>
                </c:pt>
                <c:pt idx="14956">
                  <c:v>0.112475025860371</c:v>
                </c:pt>
                <c:pt idx="14957">
                  <c:v>6.0217918172643402E-2</c:v>
                </c:pt>
                <c:pt idx="14958">
                  <c:v>6.0217918172643603E-2</c:v>
                </c:pt>
                <c:pt idx="14959">
                  <c:v>8.1395972458122495E-2</c:v>
                </c:pt>
                <c:pt idx="14960">
                  <c:v>6.7128617257549095E-2</c:v>
                </c:pt>
                <c:pt idx="14961">
                  <c:v>3.2677138824873199E-2</c:v>
                </c:pt>
                <c:pt idx="14962">
                  <c:v>0.11127962398436</c:v>
                </c:pt>
                <c:pt idx="14963">
                  <c:v>7.7023031834596495E-2</c:v>
                </c:pt>
                <c:pt idx="14964">
                  <c:v>0.104526486326391</c:v>
                </c:pt>
                <c:pt idx="14965">
                  <c:v>5.4183685039962397E-2</c:v>
                </c:pt>
                <c:pt idx="14966">
                  <c:v>7.2876285901906701E-2</c:v>
                </c:pt>
                <c:pt idx="14967">
                  <c:v>8.6756404538441606E-2</c:v>
                </c:pt>
                <c:pt idx="14968">
                  <c:v>0.126145962436053</c:v>
                </c:pt>
                <c:pt idx="14969">
                  <c:v>0.15008018896227601</c:v>
                </c:pt>
                <c:pt idx="14970">
                  <c:v>0.14667385818792</c:v>
                </c:pt>
                <c:pt idx="14971">
                  <c:v>0.172347511435825</c:v>
                </c:pt>
                <c:pt idx="14972">
                  <c:v>0.138009937744072</c:v>
                </c:pt>
                <c:pt idx="14973">
                  <c:v>0.100694445989335</c:v>
                </c:pt>
                <c:pt idx="14974">
                  <c:v>0.21001480897913199</c:v>
                </c:pt>
                <c:pt idx="14975">
                  <c:v>0.23201744016914799</c:v>
                </c:pt>
                <c:pt idx="14976">
                  <c:v>0.26147570307693901</c:v>
                </c:pt>
                <c:pt idx="14977">
                  <c:v>0.318772455488328</c:v>
                </c:pt>
                <c:pt idx="14978">
                  <c:v>0.31586682919035203</c:v>
                </c:pt>
                <c:pt idx="14979">
                  <c:v>0</c:v>
                </c:pt>
                <c:pt idx="14980">
                  <c:v>-7.5960303684615205E-2</c:v>
                </c:pt>
                <c:pt idx="14981">
                  <c:v>-5.4919073021070401E-2</c:v>
                </c:pt>
                <c:pt idx="14982">
                  <c:v>-6.5126317495615302E-2</c:v>
                </c:pt>
                <c:pt idx="14983">
                  <c:v>-4.8735083774285898E-2</c:v>
                </c:pt>
                <c:pt idx="14984">
                  <c:v>-5.8744567898277797E-2</c:v>
                </c:pt>
                <c:pt idx="14985">
                  <c:v>-2.19192379868107E-2</c:v>
                </c:pt>
                <c:pt idx="14986">
                  <c:v>-3.56802866743497E-2</c:v>
                </c:pt>
                <c:pt idx="14987">
                  <c:v>-2.54785453546106E-2</c:v>
                </c:pt>
                <c:pt idx="14988">
                  <c:v>-4.8156317694295799E-2</c:v>
                </c:pt>
                <c:pt idx="14989">
                  <c:v>-3.3195901125222499E-2</c:v>
                </c:pt>
                <c:pt idx="14990">
                  <c:v>-5.9923095636329402E-2</c:v>
                </c:pt>
                <c:pt idx="14991">
                  <c:v>-6.6257295702834895E-2</c:v>
                </c:pt>
                <c:pt idx="14992">
                  <c:v>-7.7944892684607303E-2</c:v>
                </c:pt>
                <c:pt idx="14993">
                  <c:v>-6.7753535970657794E-2</c:v>
                </c:pt>
                <c:pt idx="14994">
                  <c:v>-7.93957380754792E-2</c:v>
                </c:pt>
                <c:pt idx="14995">
                  <c:v>-7.80911241663753E-2</c:v>
                </c:pt>
                <c:pt idx="14996">
                  <c:v>-3.7081028099842497E-2</c:v>
                </c:pt>
                <c:pt idx="14997">
                  <c:v>-4.0509036233471601E-2</c:v>
                </c:pt>
                <c:pt idx="14998">
                  <c:v>-5.3634999694509499E-3</c:v>
                </c:pt>
                <c:pt idx="14999">
                  <c:v>1.80998631965338E-2</c:v>
                </c:pt>
                <c:pt idx="15000">
                  <c:v>7.4573964808792798E-3</c:v>
                </c:pt>
                <c:pt idx="15001">
                  <c:v>7.4573964808792798E-3</c:v>
                </c:pt>
                <c:pt idx="15002">
                  <c:v>-3.7419021328702597E-2</c:v>
                </c:pt>
                <c:pt idx="15003" formatCode="0.00E+00">
                  <c:v>3.1681675657480003E-4</c:v>
                </c:pt>
                <c:pt idx="15004">
                  <c:v>-3.0826789322233102E-2</c:v>
                </c:pt>
                <c:pt idx="15005" formatCode="0.00E+00">
                  <c:v>-2.4892183472973999E-2</c:v>
                </c:pt>
                <c:pt idx="15006">
                  <c:v>-3.4115474943094297E-2</c:v>
                </c:pt>
                <c:pt idx="15007">
                  <c:v>3.9106068252110403E-2</c:v>
                </c:pt>
                <c:pt idx="15008">
                  <c:v>7.2475470089150501E-3</c:v>
                </c:pt>
                <c:pt idx="15009">
                  <c:v>-4.1502555484164497E-2</c:v>
                </c:pt>
                <c:pt idx="15010">
                  <c:v>-9.63142930132177E-3</c:v>
                </c:pt>
                <c:pt idx="15011">
                  <c:v>-1.5451758188072399E-2</c:v>
                </c:pt>
                <c:pt idx="15012">
                  <c:v>1.5779798095895799E-2</c:v>
                </c:pt>
                <c:pt idx="15013">
                  <c:v>3.9811648637488199E-2</c:v>
                </c:pt>
                <c:pt idx="15014">
                  <c:v>4.27038247496591E-2</c:v>
                </c:pt>
                <c:pt idx="15015">
                  <c:v>4.6517036248809998E-2</c:v>
                </c:pt>
                <c:pt idx="15016">
                  <c:v>6.4137592077735603E-2</c:v>
                </c:pt>
                <c:pt idx="15017">
                  <c:v>4.6476369183169101E-2</c:v>
                </c:pt>
                <c:pt idx="15018">
                  <c:v>5.3515640212960597E-2</c:v>
                </c:pt>
                <c:pt idx="15019">
                  <c:v>2.8702558252091E-2</c:v>
                </c:pt>
                <c:pt idx="15020">
                  <c:v>5.5314377705687902E-2</c:v>
                </c:pt>
                <c:pt idx="15021">
                  <c:v>1.0596139611973501E-2</c:v>
                </c:pt>
                <c:pt idx="15022">
                  <c:v>5.0784615288842899E-2</c:v>
                </c:pt>
                <c:pt idx="15023">
                  <c:v>5.4513779227632397E-2</c:v>
                </c:pt>
                <c:pt idx="15024">
                  <c:v>4.7295273077123598E-2</c:v>
                </c:pt>
                <c:pt idx="15025">
                  <c:v>6.2199363744259002E-2</c:v>
                </c:pt>
                <c:pt idx="15026">
                  <c:v>4.9207208425134701E-2</c:v>
                </c:pt>
                <c:pt idx="15027">
                  <c:v>5.1836263071609601E-2</c:v>
                </c:pt>
                <c:pt idx="15028">
                  <c:v>5.8798485370730097E-2</c:v>
                </c:pt>
                <c:pt idx="15029">
                  <c:v>4.3760558517187999E-2</c:v>
                </c:pt>
                <c:pt idx="15030">
                  <c:v>9.6138413291729299E-2</c:v>
                </c:pt>
                <c:pt idx="15031">
                  <c:v>6.4757136605572502E-2</c:v>
                </c:pt>
                <c:pt idx="15032">
                  <c:v>4.6648767178342397E-2</c:v>
                </c:pt>
                <c:pt idx="15033">
                  <c:v>3.1949957806366003E-2</c:v>
                </c:pt>
                <c:pt idx="15034">
                  <c:v>4.5268956727924699E-2</c:v>
                </c:pt>
                <c:pt idx="15035">
                  <c:v>3.5818689666510001E-2</c:v>
                </c:pt>
                <c:pt idx="15036">
                  <c:v>7.9312439937470003E-2</c:v>
                </c:pt>
                <c:pt idx="15037">
                  <c:v>3.4441565288146E-2</c:v>
                </c:pt>
                <c:pt idx="15038">
                  <c:v>3.4717262037049001E-2</c:v>
                </c:pt>
                <c:pt idx="15039">
                  <c:v>1.1852815992336301E-2</c:v>
                </c:pt>
                <c:pt idx="15040">
                  <c:v>1.62627919969726E-3</c:v>
                </c:pt>
                <c:pt idx="15041">
                  <c:v>1.1129547428735301E-2</c:v>
                </c:pt>
                <c:pt idx="15042">
                  <c:v>1.7752385978374498E-2</c:v>
                </c:pt>
                <c:pt idx="15043">
                  <c:v>3.5581993120404401E-2</c:v>
                </c:pt>
                <c:pt idx="15044">
                  <c:v>9.5487703010385297E-2</c:v>
                </c:pt>
                <c:pt idx="15045">
                  <c:v>6.9299878716701999E-2</c:v>
                </c:pt>
                <c:pt idx="15046">
                  <c:v>2.46521973154314E-2</c:v>
                </c:pt>
                <c:pt idx="15047">
                  <c:v>2.46521973154314E-2</c:v>
                </c:pt>
                <c:pt idx="15048">
                  <c:v>0.112162537567625</c:v>
                </c:pt>
                <c:pt idx="15049">
                  <c:v>5.1788111453580497E-2</c:v>
                </c:pt>
                <c:pt idx="15050">
                  <c:v>0.125431095494347</c:v>
                </c:pt>
                <c:pt idx="15051">
                  <c:v>0.125424205255732</c:v>
                </c:pt>
                <c:pt idx="15052">
                  <c:v>0.14670568223625799</c:v>
                </c:pt>
                <c:pt idx="15053">
                  <c:v>0.12311663261988801</c:v>
                </c:pt>
                <c:pt idx="15054">
                  <c:v>0.174943146611963</c:v>
                </c:pt>
                <c:pt idx="15055">
                  <c:v>0.14375811971581301</c:v>
                </c:pt>
                <c:pt idx="15056">
                  <c:v>0.149710086669055</c:v>
                </c:pt>
                <c:pt idx="15057">
                  <c:v>0.138495475141902</c:v>
                </c:pt>
                <c:pt idx="15058">
                  <c:v>0.17667513377194</c:v>
                </c:pt>
                <c:pt idx="15059">
                  <c:v>0.16307666804684101</c:v>
                </c:pt>
                <c:pt idx="15060">
                  <c:v>0.183912124982372</c:v>
                </c:pt>
                <c:pt idx="15061">
                  <c:v>0.167104638540119</c:v>
                </c:pt>
                <c:pt idx="15062">
                  <c:v>0.14956044831561599</c:v>
                </c:pt>
                <c:pt idx="15063">
                  <c:v>0.121235220940046</c:v>
                </c:pt>
                <c:pt idx="15064">
                  <c:v>0.114379791648031</c:v>
                </c:pt>
                <c:pt idx="15065">
                  <c:v>8.1680684374735704E-2</c:v>
                </c:pt>
                <c:pt idx="15066">
                  <c:v>0.13533722840193199</c:v>
                </c:pt>
                <c:pt idx="15067">
                  <c:v>9.7138489737226899E-2</c:v>
                </c:pt>
                <c:pt idx="15068">
                  <c:v>0.16112587608707099</c:v>
                </c:pt>
                <c:pt idx="15069">
                  <c:v>0.120099498570644</c:v>
                </c:pt>
                <c:pt idx="15070">
                  <c:v>9.9675147310659101E-2</c:v>
                </c:pt>
                <c:pt idx="15071">
                  <c:v>0.15788718028377699</c:v>
                </c:pt>
                <c:pt idx="15072">
                  <c:v>0.163730817473904</c:v>
                </c:pt>
                <c:pt idx="15073">
                  <c:v>0.161282025029547</c:v>
                </c:pt>
                <c:pt idx="15074">
                  <c:v>0.21575723506918301</c:v>
                </c:pt>
                <c:pt idx="15075">
                  <c:v>0.23119023296039301</c:v>
                </c:pt>
                <c:pt idx="15076">
                  <c:v>0.212406232315347</c:v>
                </c:pt>
                <c:pt idx="15077">
                  <c:v>0.212406232315347</c:v>
                </c:pt>
                <c:pt idx="15078">
                  <c:v>0.19797286515496301</c:v>
                </c:pt>
                <c:pt idx="15079">
                  <c:v>0.21503460628941201</c:v>
                </c:pt>
                <c:pt idx="15080">
                  <c:v>0.23973059221725701</c:v>
                </c:pt>
                <c:pt idx="15081">
                  <c:v>0.23698568283062399</c:v>
                </c:pt>
                <c:pt idx="15082">
                  <c:v>0.21153382604903301</c:v>
                </c:pt>
                <c:pt idx="15083">
                  <c:v>0.154171248930494</c:v>
                </c:pt>
                <c:pt idx="15084">
                  <c:v>0.123209899769612</c:v>
                </c:pt>
                <c:pt idx="15085">
                  <c:v>0.123209899769612</c:v>
                </c:pt>
                <c:pt idx="15086">
                  <c:v>0.122449395032746</c:v>
                </c:pt>
                <c:pt idx="15087">
                  <c:v>0.139762614001775</c:v>
                </c:pt>
                <c:pt idx="15088">
                  <c:v>0.15622745143761901</c:v>
                </c:pt>
                <c:pt idx="15089">
                  <c:v>0.13676734942893601</c:v>
                </c:pt>
                <c:pt idx="15090">
                  <c:v>0.13676734942893601</c:v>
                </c:pt>
                <c:pt idx="15091">
                  <c:v>0.12516732716762</c:v>
                </c:pt>
                <c:pt idx="15092">
                  <c:v>0.11534635093053</c:v>
                </c:pt>
                <c:pt idx="15093" formatCode="0.00E+00">
                  <c:v>-7.2773413595039705E-4</c:v>
                </c:pt>
                <c:pt idx="15094">
                  <c:v>-2.1969952308011201E-2</c:v>
                </c:pt>
                <c:pt idx="15095" formatCode="0.00E+00">
                  <c:v>9.92086822095283E-3</c:v>
                </c:pt>
                <c:pt idx="15096">
                  <c:v>1.53692813785939E-2</c:v>
                </c:pt>
                <c:pt idx="15097">
                  <c:v>3.9325049985870601E-2</c:v>
                </c:pt>
                <c:pt idx="15098">
                  <c:v>-3.36341002005124E-3</c:v>
                </c:pt>
                <c:pt idx="15099">
                  <c:v>1.37202209746223E-2</c:v>
                </c:pt>
                <c:pt idx="15100">
                  <c:v>2.9090270051624002E-2</c:v>
                </c:pt>
                <c:pt idx="15101">
                  <c:v>2.0431154620524899E-2</c:v>
                </c:pt>
                <c:pt idx="15102">
                  <c:v>5.8704988418822601E-2</c:v>
                </c:pt>
                <c:pt idx="15103">
                  <c:v>0.12365556764260401</c:v>
                </c:pt>
                <c:pt idx="15104">
                  <c:v>0.112346267071953</c:v>
                </c:pt>
                <c:pt idx="15105">
                  <c:v>9.31165396210311E-2</c:v>
                </c:pt>
                <c:pt idx="15106">
                  <c:v>0.13227211001354799</c:v>
                </c:pt>
                <c:pt idx="15107">
                  <c:v>0.10890102029080601</c:v>
                </c:pt>
                <c:pt idx="15108">
                  <c:v>9.6121817317183597E-2</c:v>
                </c:pt>
                <c:pt idx="15109">
                  <c:v>0.114306163620704</c:v>
                </c:pt>
                <c:pt idx="15110">
                  <c:v>0.11552685049092699</c:v>
                </c:pt>
                <c:pt idx="15111">
                  <c:v>9.3271147011382893E-2</c:v>
                </c:pt>
                <c:pt idx="15112">
                  <c:v>6.5559823850992599E-2</c:v>
                </c:pt>
                <c:pt idx="15113">
                  <c:v>7.1245836589290207E-2</c:v>
                </c:pt>
                <c:pt idx="15114">
                  <c:v>3.4237742756952599E-2</c:v>
                </c:pt>
                <c:pt idx="15115">
                  <c:v>-2.0714675671071798E-3</c:v>
                </c:pt>
                <c:pt idx="15116">
                  <c:v>-3.8252454827768699E-2</c:v>
                </c:pt>
                <c:pt idx="15117">
                  <c:v>-6.6158359415250306E-2</c:v>
                </c:pt>
                <c:pt idx="15118">
                  <c:v>-4.6703610925259598E-2</c:v>
                </c:pt>
                <c:pt idx="15119">
                  <c:v>4.5152315117418197E-3</c:v>
                </c:pt>
                <c:pt idx="15120">
                  <c:v>-1.3845046621383E-2</c:v>
                </c:pt>
                <c:pt idx="15121">
                  <c:v>2.05122059115012E-2</c:v>
                </c:pt>
                <c:pt idx="15122">
                  <c:v>3.2459484288080903E-2</c:v>
                </c:pt>
                <c:pt idx="15123">
                  <c:v>4.61296019705974E-2</c:v>
                </c:pt>
                <c:pt idx="15124">
                  <c:v>8.1648285978177304E-2</c:v>
                </c:pt>
                <c:pt idx="15125">
                  <c:v>7.2578448003543405E-2</c:v>
                </c:pt>
                <c:pt idx="15126">
                  <c:v>0.101702280820235</c:v>
                </c:pt>
                <c:pt idx="15127">
                  <c:v>0.103457234439316</c:v>
                </c:pt>
                <c:pt idx="15128">
                  <c:v>0.112487118660738</c:v>
                </c:pt>
                <c:pt idx="15129">
                  <c:v>0.112487118660738</c:v>
                </c:pt>
                <c:pt idx="15130">
                  <c:v>9.9328977111610997E-2</c:v>
                </c:pt>
                <c:pt idx="15131">
                  <c:v>0.107711806914526</c:v>
                </c:pt>
                <c:pt idx="15132">
                  <c:v>7.1441870525529E-2</c:v>
                </c:pt>
                <c:pt idx="15133">
                  <c:v>5.36023351955663E-2</c:v>
                </c:pt>
                <c:pt idx="15134">
                  <c:v>2.7393872392574601E-2</c:v>
                </c:pt>
                <c:pt idx="15135">
                  <c:v>5.7826279795115003E-2</c:v>
                </c:pt>
                <c:pt idx="15136">
                  <c:v>4.1689629102692603E-2</c:v>
                </c:pt>
                <c:pt idx="15137">
                  <c:v>3.6446881650295797E-2</c:v>
                </c:pt>
                <c:pt idx="15138">
                  <c:v>-3.9966825600596702E-2</c:v>
                </c:pt>
                <c:pt idx="15139">
                  <c:v>-6.4163944157411496E-3</c:v>
                </c:pt>
                <c:pt idx="15140">
                  <c:v>-9.7144657125374401E-2</c:v>
                </c:pt>
                <c:pt idx="15141">
                  <c:v>2.8348774224738801E-2</c:v>
                </c:pt>
                <c:pt idx="15142">
                  <c:v>8.0418238301402406E-2</c:v>
                </c:pt>
                <c:pt idx="15143">
                  <c:v>4.0428533682183E-2</c:v>
                </c:pt>
                <c:pt idx="15144">
                  <c:v>1.4654047238751499E-2</c:v>
                </c:pt>
                <c:pt idx="15145">
                  <c:v>4.2569847206700998E-2</c:v>
                </c:pt>
                <c:pt idx="15146">
                  <c:v>-9.2341743298400801E-3</c:v>
                </c:pt>
                <c:pt idx="15147">
                  <c:v>-2.9589174052599702E-2</c:v>
                </c:pt>
                <c:pt idx="15148">
                  <c:v>-2.9999162469513199E-2</c:v>
                </c:pt>
                <c:pt idx="15149">
                  <c:v>9.3904473226240608E-3</c:v>
                </c:pt>
                <c:pt idx="15150">
                  <c:v>-5.3019377060607102E-2</c:v>
                </c:pt>
                <c:pt idx="15151">
                  <c:v>-6.8064034567326903E-2</c:v>
                </c:pt>
                <c:pt idx="15152">
                  <c:v>-3.8758864535797201E-3</c:v>
                </c:pt>
                <c:pt idx="15153">
                  <c:v>3.1516933729968499E-2</c:v>
                </c:pt>
                <c:pt idx="15154">
                  <c:v>-1.00430109347116E-2</c:v>
                </c:pt>
                <c:pt idx="15155">
                  <c:v>-2.1249294456707299E-2</c:v>
                </c:pt>
                <c:pt idx="15156">
                  <c:v>-3.1499790413647803E-2</c:v>
                </c:pt>
                <c:pt idx="15157">
                  <c:v>-1.2276437143518599E-2</c:v>
                </c:pt>
                <c:pt idx="15158">
                  <c:v>-7.3130958921505201E-2</c:v>
                </c:pt>
                <c:pt idx="15159">
                  <c:v>-7.4716767132578493E-2</c:v>
                </c:pt>
                <c:pt idx="15160">
                  <c:v>-9.13410517737476E-2</c:v>
                </c:pt>
                <c:pt idx="15161">
                  <c:v>-8.7101218334619798E-2</c:v>
                </c:pt>
                <c:pt idx="15162">
                  <c:v>-4.1226942817754499E-2</c:v>
                </c:pt>
                <c:pt idx="15163">
                  <c:v>-2.1540915313638099E-2</c:v>
                </c:pt>
                <c:pt idx="15164">
                  <c:v>-7.1597581574637595E-2</c:v>
                </c:pt>
                <c:pt idx="15165">
                  <c:v>-4.5769008795135402E-2</c:v>
                </c:pt>
                <c:pt idx="15166">
                  <c:v>2.5634473677235502E-2</c:v>
                </c:pt>
                <c:pt idx="15167">
                  <c:v>9.8861332371026497E-2</c:v>
                </c:pt>
                <c:pt idx="15168">
                  <c:v>6.5663211436642402E-2</c:v>
                </c:pt>
                <c:pt idx="15169" formatCode="0.00E+00">
                  <c:v>-3.7920389137169298E-4</c:v>
                </c:pt>
                <c:pt idx="15170">
                  <c:v>-9.9705787979202896E-3</c:v>
                </c:pt>
                <c:pt idx="15171" formatCode="0.00E+00">
                  <c:v>-1.10069724098162E-2</c:v>
                </c:pt>
                <c:pt idx="15172">
                  <c:v>1.0550655921420999E-2</c:v>
                </c:pt>
                <c:pt idx="15173">
                  <c:v>3.07085217357316E-3</c:v>
                </c:pt>
                <c:pt idx="15174">
                  <c:v>-4.2025733016596699E-2</c:v>
                </c:pt>
                <c:pt idx="15175">
                  <c:v>-6.3695969040075295E-2</c:v>
                </c:pt>
                <c:pt idx="15176">
                  <c:v>-6.7026601581409107E-2</c:v>
                </c:pt>
                <c:pt idx="15177">
                  <c:v>-3.1702648636902302E-2</c:v>
                </c:pt>
                <c:pt idx="15178">
                  <c:v>-2.11297623282551E-2</c:v>
                </c:pt>
                <c:pt idx="15179">
                  <c:v>-1.1383174139258E-2</c:v>
                </c:pt>
                <c:pt idx="15180">
                  <c:v>-1.58200609754852E-2</c:v>
                </c:pt>
                <c:pt idx="15181">
                  <c:v>3.4822281640547398E-3</c:v>
                </c:pt>
                <c:pt idx="15182">
                  <c:v>-1.3906098526544199E-2</c:v>
                </c:pt>
                <c:pt idx="15183">
                  <c:v>-4.4245075014606103E-2</c:v>
                </c:pt>
                <c:pt idx="15184">
                  <c:v>-0.14064941447713</c:v>
                </c:pt>
                <c:pt idx="15185">
                  <c:v>-8.0577317956818106E-2</c:v>
                </c:pt>
                <c:pt idx="15186">
                  <c:v>-0.15669456198397699</c:v>
                </c:pt>
                <c:pt idx="15187">
                  <c:v>-0.150959884524072</c:v>
                </c:pt>
                <c:pt idx="15188">
                  <c:v>-0.15119650466117199</c:v>
                </c:pt>
                <c:pt idx="15189">
                  <c:v>-0.19723448500781501</c:v>
                </c:pt>
                <c:pt idx="15190">
                  <c:v>-0.22644198694586901</c:v>
                </c:pt>
                <c:pt idx="15191">
                  <c:v>-0.210017681464824</c:v>
                </c:pt>
                <c:pt idx="15192">
                  <c:v>-0.22513750671390501</c:v>
                </c:pt>
                <c:pt idx="15193">
                  <c:v>-0.19641786069417</c:v>
                </c:pt>
                <c:pt idx="15194">
                  <c:v>-0.183900017399826</c:v>
                </c:pt>
                <c:pt idx="15195">
                  <c:v>-0.156165843791371</c:v>
                </c:pt>
                <c:pt idx="15196">
                  <c:v>-0.16156800386898301</c:v>
                </c:pt>
                <c:pt idx="15197">
                  <c:v>-0.17622652628658</c:v>
                </c:pt>
                <c:pt idx="15198">
                  <c:v>-0.15758855998602</c:v>
                </c:pt>
                <c:pt idx="15199">
                  <c:v>-0.12495229327593101</c:v>
                </c:pt>
                <c:pt idx="15200">
                  <c:v>-0.157238030712088</c:v>
                </c:pt>
                <c:pt idx="15201">
                  <c:v>-0.16735825159157999</c:v>
                </c:pt>
                <c:pt idx="15202">
                  <c:v>-0.19585213665303</c:v>
                </c:pt>
                <c:pt idx="15203">
                  <c:v>-0.16915788433758699</c:v>
                </c:pt>
                <c:pt idx="15204">
                  <c:v>-0.19511542336715801</c:v>
                </c:pt>
                <c:pt idx="15205">
                  <c:v>-0.155030232754169</c:v>
                </c:pt>
                <c:pt idx="15206">
                  <c:v>-0.17595252324375801</c:v>
                </c:pt>
                <c:pt idx="15207">
                  <c:v>-0.215343429161757</c:v>
                </c:pt>
                <c:pt idx="15208">
                  <c:v>-0.22876991685909701</c:v>
                </c:pt>
                <c:pt idx="15209">
                  <c:v>-0.23388004920639299</c:v>
                </c:pt>
                <c:pt idx="15210">
                  <c:v>-0.18672597064855301</c:v>
                </c:pt>
                <c:pt idx="15211">
                  <c:v>-0.140263529757196</c:v>
                </c:pt>
                <c:pt idx="15212">
                  <c:v>-0.14276112740552299</c:v>
                </c:pt>
                <c:pt idx="15213">
                  <c:v>-7.4265078791809505E-2</c:v>
                </c:pt>
                <c:pt idx="15214">
                  <c:v>-0.132477413878241</c:v>
                </c:pt>
                <c:pt idx="15215">
                  <c:v>-0.132477413878241</c:v>
                </c:pt>
                <c:pt idx="15216">
                  <c:v>-0.132477413878241</c:v>
                </c:pt>
                <c:pt idx="15217">
                  <c:v>-0.12525563082708999</c:v>
                </c:pt>
                <c:pt idx="15218">
                  <c:v>-0.12687871088106001</c:v>
                </c:pt>
                <c:pt idx="15219">
                  <c:v>-0.152129963031262</c:v>
                </c:pt>
                <c:pt idx="15220">
                  <c:v>-0.20116435390347101</c:v>
                </c:pt>
                <c:pt idx="15221">
                  <c:v>-0.113012347189515</c:v>
                </c:pt>
                <c:pt idx="15222">
                  <c:v>-0.12733696458666399</c:v>
                </c:pt>
                <c:pt idx="15223">
                  <c:v>-5.9000669278627502E-2</c:v>
                </c:pt>
                <c:pt idx="15224">
                  <c:v>-9.0346110439707805E-2</c:v>
                </c:pt>
                <c:pt idx="15225">
                  <c:v>2.2482344223892298E-2</c:v>
                </c:pt>
                <c:pt idx="15226">
                  <c:v>5.9659699046422203E-2</c:v>
                </c:pt>
                <c:pt idx="15227">
                  <c:v>8.4372764158098204E-2</c:v>
                </c:pt>
                <c:pt idx="15228">
                  <c:v>5.3296189704206798E-2</c:v>
                </c:pt>
                <c:pt idx="15229">
                  <c:v>8.5661341593445697E-2</c:v>
                </c:pt>
                <c:pt idx="15230">
                  <c:v>6.9542263537685001E-2</c:v>
                </c:pt>
                <c:pt idx="15231">
                  <c:v>7.9971678202622506E-2</c:v>
                </c:pt>
                <c:pt idx="15232">
                  <c:v>9.1203643874234894E-2</c:v>
                </c:pt>
                <c:pt idx="15233">
                  <c:v>0.16915574871285599</c:v>
                </c:pt>
                <c:pt idx="15234">
                  <c:v>0.17181376822348099</c:v>
                </c:pt>
                <c:pt idx="15235">
                  <c:v>0.21224170554973401</c:v>
                </c:pt>
                <c:pt idx="15236">
                  <c:v>0.23942449614230901</c:v>
                </c:pt>
                <c:pt idx="15237">
                  <c:v>0.25797652210287098</c:v>
                </c:pt>
                <c:pt idx="15238">
                  <c:v>0.247650494274651</c:v>
                </c:pt>
                <c:pt idx="15239">
                  <c:v>0.27584409047435998</c:v>
                </c:pt>
                <c:pt idx="15240">
                  <c:v>0.27584409047435998</c:v>
                </c:pt>
                <c:pt idx="15241">
                  <c:v>0.26263650565180102</c:v>
                </c:pt>
                <c:pt idx="15242">
                  <c:v>0.221565312206249</c:v>
                </c:pt>
                <c:pt idx="15243">
                  <c:v>0.191356875592257</c:v>
                </c:pt>
                <c:pt idx="15244">
                  <c:v>-4.2979317968978997E-2</c:v>
                </c:pt>
                <c:pt idx="15245">
                  <c:v>-6.4106122065264698E-2</c:v>
                </c:pt>
                <c:pt idx="15246">
                  <c:v>7.0378071763039698E-3</c:v>
                </c:pt>
                <c:pt idx="15247">
                  <c:v>-3.4937134448848703E-2</c:v>
                </c:pt>
                <c:pt idx="15248">
                  <c:v>-3.5653533919555599E-2</c:v>
                </c:pt>
                <c:pt idx="15249">
                  <c:v>-6.3476305189875603E-3</c:v>
                </c:pt>
                <c:pt idx="15250">
                  <c:v>1.5704804752517801E-2</c:v>
                </c:pt>
                <c:pt idx="15251">
                  <c:v>2.9814094957595998E-2</c:v>
                </c:pt>
                <c:pt idx="15252">
                  <c:v>6.1909303229712803E-2</c:v>
                </c:pt>
                <c:pt idx="15253">
                  <c:v>2.9694352744970599E-2</c:v>
                </c:pt>
                <c:pt idx="15254">
                  <c:v>5.8548071957561898E-2</c:v>
                </c:pt>
                <c:pt idx="15255">
                  <c:v>1.94542857021879E-2</c:v>
                </c:pt>
                <c:pt idx="15256">
                  <c:v>4.2151733107309497E-3</c:v>
                </c:pt>
                <c:pt idx="15257">
                  <c:v>4.2242544372067703E-2</c:v>
                </c:pt>
                <c:pt idx="15258">
                  <c:v>3.1973511864411101E-2</c:v>
                </c:pt>
                <c:pt idx="15259">
                  <c:v>5.4776090070904601E-2</c:v>
                </c:pt>
                <c:pt idx="15260">
                  <c:v>0.118983668059884</c:v>
                </c:pt>
                <c:pt idx="15261">
                  <c:v>6.0607643627895197E-2</c:v>
                </c:pt>
                <c:pt idx="15262">
                  <c:v>4.6823412827139803E-2</c:v>
                </c:pt>
                <c:pt idx="15263">
                  <c:v>-1.69164378421033E-2</c:v>
                </c:pt>
                <c:pt idx="15264">
                  <c:v>8.1155177579410598E-3</c:v>
                </c:pt>
                <c:pt idx="15265">
                  <c:v>4.0907245812776098E-2</c:v>
                </c:pt>
                <c:pt idx="15266">
                  <c:v>2.0864459531895599E-2</c:v>
                </c:pt>
                <c:pt idx="15267">
                  <c:v>-1.1447262715268801E-2</c:v>
                </c:pt>
                <c:pt idx="15268">
                  <c:v>-2.63599949730202E-2</c:v>
                </c:pt>
                <c:pt idx="15269">
                  <c:v>-3.4433673714908901E-2</c:v>
                </c:pt>
                <c:pt idx="15270">
                  <c:v>-2.8652389904521E-2</c:v>
                </c:pt>
                <c:pt idx="15271">
                  <c:v>-5.8431351120368402E-2</c:v>
                </c:pt>
                <c:pt idx="15272">
                  <c:v>-5.8431351120368402E-2</c:v>
                </c:pt>
                <c:pt idx="15273">
                  <c:v>-3.6650325735757702E-2</c:v>
                </c:pt>
                <c:pt idx="15274">
                  <c:v>-5.5486574505498397E-2</c:v>
                </c:pt>
                <c:pt idx="15275">
                  <c:v>-3.35102934891136E-2</c:v>
                </c:pt>
                <c:pt idx="15276">
                  <c:v>-5.5768610085213201E-2</c:v>
                </c:pt>
                <c:pt idx="15277">
                  <c:v>-7.4654036944260302E-2</c:v>
                </c:pt>
                <c:pt idx="15278">
                  <c:v>-4.9238038260230599E-2</c:v>
                </c:pt>
                <c:pt idx="15279">
                  <c:v>-2.85636456512268E-2</c:v>
                </c:pt>
                <c:pt idx="15280">
                  <c:v>-5.0623968980416399E-2</c:v>
                </c:pt>
                <c:pt idx="15281">
                  <c:v>-4.1774678373839698E-2</c:v>
                </c:pt>
                <c:pt idx="15282">
                  <c:v>-4.6903308797113297E-2</c:v>
                </c:pt>
                <c:pt idx="15283">
                  <c:v>-4.6903308797113297E-2</c:v>
                </c:pt>
                <c:pt idx="15284">
                  <c:v>-4.5374793775989401E-2</c:v>
                </c:pt>
                <c:pt idx="15285">
                  <c:v>-4.5374793775989401E-2</c:v>
                </c:pt>
                <c:pt idx="15286">
                  <c:v>-9.9901304535185906E-3</c:v>
                </c:pt>
                <c:pt idx="15287">
                  <c:v>-2.0422469875098302E-2</c:v>
                </c:pt>
                <c:pt idx="15288">
                  <c:v>2.6136339713229699E-2</c:v>
                </c:pt>
                <c:pt idx="15289">
                  <c:v>-2.53038839455084E-2</c:v>
                </c:pt>
                <c:pt idx="15290">
                  <c:v>-2.38566265319968E-2</c:v>
                </c:pt>
                <c:pt idx="15291">
                  <c:v>-6.9902056626684306E-2</c:v>
                </c:pt>
                <c:pt idx="15292">
                  <c:v>-5.2030603818733902E-2</c:v>
                </c:pt>
                <c:pt idx="15293">
                  <c:v>-6.3893305951058896E-2</c:v>
                </c:pt>
                <c:pt idx="15294">
                  <c:v>-4.9889699272428402E-2</c:v>
                </c:pt>
                <c:pt idx="15295">
                  <c:v>-4.7286568391294803E-2</c:v>
                </c:pt>
                <c:pt idx="15296">
                  <c:v>-3.3530485167987997E-2</c:v>
                </c:pt>
                <c:pt idx="15297">
                  <c:v>-1.0776324037480699E-2</c:v>
                </c:pt>
                <c:pt idx="15298">
                  <c:v>-1.0776324037480699E-2</c:v>
                </c:pt>
                <c:pt idx="15299">
                  <c:v>4.0972844790366697E-2</c:v>
                </c:pt>
                <c:pt idx="15300">
                  <c:v>5.9468246819194902E-2</c:v>
                </c:pt>
                <c:pt idx="15301">
                  <c:v>-4.6568548421900197E-2</c:v>
                </c:pt>
                <c:pt idx="15302">
                  <c:v>3.9010023629136401E-2</c:v>
                </c:pt>
                <c:pt idx="15303">
                  <c:v>-3.9838089158237701E-2</c:v>
                </c:pt>
                <c:pt idx="15304">
                  <c:v>-3.0653660024935601E-2</c:v>
                </c:pt>
                <c:pt idx="15305">
                  <c:v>2.8669039925269101E-2</c:v>
                </c:pt>
                <c:pt idx="15306">
                  <c:v>3.1372940651032799E-2</c:v>
                </c:pt>
                <c:pt idx="15307">
                  <c:v>5.4710680814392398E-2</c:v>
                </c:pt>
                <c:pt idx="15308">
                  <c:v>4.7560578609682602E-2</c:v>
                </c:pt>
                <c:pt idx="15309">
                  <c:v>1.8089789542244699E-2</c:v>
                </c:pt>
                <c:pt idx="15310">
                  <c:v>8.4363009055086202E-2</c:v>
                </c:pt>
                <c:pt idx="15311">
                  <c:v>0.112655229732792</c:v>
                </c:pt>
                <c:pt idx="15312">
                  <c:v>0.12707722232650501</c:v>
                </c:pt>
                <c:pt idx="15313">
                  <c:v>0.17167064338020099</c:v>
                </c:pt>
                <c:pt idx="15314">
                  <c:v>0.125410351564055</c:v>
                </c:pt>
                <c:pt idx="15315">
                  <c:v>0.13435040419194699</c:v>
                </c:pt>
                <c:pt idx="15316">
                  <c:v>0.13082846575683901</c:v>
                </c:pt>
                <c:pt idx="15317">
                  <c:v>0.137218784225869</c:v>
                </c:pt>
                <c:pt idx="15318">
                  <c:v>9.09578796154457E-2</c:v>
                </c:pt>
                <c:pt idx="15319">
                  <c:v>0.13034135376644199</c:v>
                </c:pt>
                <c:pt idx="15320">
                  <c:v>0.23718971739301301</c:v>
                </c:pt>
                <c:pt idx="15321">
                  <c:v>0.120363961274659</c:v>
                </c:pt>
                <c:pt idx="15322">
                  <c:v>0.116879599426049</c:v>
                </c:pt>
                <c:pt idx="15323">
                  <c:v>9.6725759900673197E-2</c:v>
                </c:pt>
                <c:pt idx="15324">
                  <c:v>6.2492262230064502E-2</c:v>
                </c:pt>
                <c:pt idx="15325">
                  <c:v>1.62201185837136E-2</c:v>
                </c:pt>
                <c:pt idx="15326">
                  <c:v>5.2108211745644603E-2</c:v>
                </c:pt>
                <c:pt idx="15327">
                  <c:v>3.9851742308991602E-3</c:v>
                </c:pt>
                <c:pt idx="15328">
                  <c:v>-2.5150044294486501E-2</c:v>
                </c:pt>
                <c:pt idx="15329">
                  <c:v>-1.03061863101379E-2</c:v>
                </c:pt>
                <c:pt idx="15330">
                  <c:v>1.47202555174075E-2</c:v>
                </c:pt>
                <c:pt idx="15331">
                  <c:v>-3.5859746530816798E-2</c:v>
                </c:pt>
                <c:pt idx="15332">
                  <c:v>-3.4449141651658501E-2</c:v>
                </c:pt>
                <c:pt idx="15333">
                  <c:v>1.6900893984189199E-2</c:v>
                </c:pt>
                <c:pt idx="15334">
                  <c:v>3.6145166315385703E-2</c:v>
                </c:pt>
                <c:pt idx="15335">
                  <c:v>2.75302842991407E-2</c:v>
                </c:pt>
                <c:pt idx="15336">
                  <c:v>6.4773372320065095E-2</c:v>
                </c:pt>
                <c:pt idx="15337">
                  <c:v>6.7920511242353696E-2</c:v>
                </c:pt>
                <c:pt idx="15338">
                  <c:v>9.5532176957960194E-2</c:v>
                </c:pt>
                <c:pt idx="15339">
                  <c:v>0.11835061767800099</c:v>
                </c:pt>
                <c:pt idx="15340">
                  <c:v>0.12789381407574099</c:v>
                </c:pt>
                <c:pt idx="15341">
                  <c:v>6.2380429472021798E-2</c:v>
                </c:pt>
                <c:pt idx="15342">
                  <c:v>5.0496726932903899E-2</c:v>
                </c:pt>
                <c:pt idx="15343">
                  <c:v>6.2713306115718501E-2</c:v>
                </c:pt>
                <c:pt idx="15344">
                  <c:v>8.1148320915884295E-2</c:v>
                </c:pt>
                <c:pt idx="15345">
                  <c:v>5.9521164443442298E-2</c:v>
                </c:pt>
                <c:pt idx="15346">
                  <c:v>3.1379984562129398E-2</c:v>
                </c:pt>
                <c:pt idx="15347">
                  <c:v>5.0911833161009197E-3</c:v>
                </c:pt>
                <c:pt idx="15348">
                  <c:v>9.9896049779282195E-2</c:v>
                </c:pt>
                <c:pt idx="15349">
                  <c:v>7.5377238722506901E-2</c:v>
                </c:pt>
                <c:pt idx="15350">
                  <c:v>8.2123134188722496E-2</c:v>
                </c:pt>
                <c:pt idx="15351">
                  <c:v>7.1789545197047597E-2</c:v>
                </c:pt>
                <c:pt idx="15352">
                  <c:v>3.1718190568147099E-2</c:v>
                </c:pt>
                <c:pt idx="15353">
                  <c:v>-1.69257462344778E-2</c:v>
                </c:pt>
                <c:pt idx="15354">
                  <c:v>1.6955932883215102E-2</c:v>
                </c:pt>
                <c:pt idx="15355">
                  <c:v>1.9943426639511899E-2</c:v>
                </c:pt>
                <c:pt idx="15356">
                  <c:v>-2.13665048890085E-2</c:v>
                </c:pt>
                <c:pt idx="15357">
                  <c:v>1.7262998258896701E-2</c:v>
                </c:pt>
                <c:pt idx="15358">
                  <c:v>6.5357841020880797E-2</c:v>
                </c:pt>
                <c:pt idx="15359">
                  <c:v>8.1679011294645901E-2</c:v>
                </c:pt>
                <c:pt idx="15360">
                  <c:v>8.8504451995079003E-2</c:v>
                </c:pt>
                <c:pt idx="15361">
                  <c:v>8.4713394392441799E-2</c:v>
                </c:pt>
                <c:pt idx="15362">
                  <c:v>5.5935184227363599E-2</c:v>
                </c:pt>
                <c:pt idx="15363">
                  <c:v>1.4053433651752101E-2</c:v>
                </c:pt>
                <c:pt idx="15364">
                  <c:v>6.2160540164249697E-2</c:v>
                </c:pt>
                <c:pt idx="15365">
                  <c:v>2.1331783205896099E-2</c:v>
                </c:pt>
                <c:pt idx="15366">
                  <c:v>4.7677599142325E-2</c:v>
                </c:pt>
                <c:pt idx="15367">
                  <c:v>6.1093672751826499E-2</c:v>
                </c:pt>
                <c:pt idx="15368">
                  <c:v>0.108501943708636</c:v>
                </c:pt>
                <c:pt idx="15369">
                  <c:v>0.106493263834067</c:v>
                </c:pt>
                <c:pt idx="15370">
                  <c:v>0.113350365906529</c:v>
                </c:pt>
                <c:pt idx="15371">
                  <c:v>9.0572295827949095E-2</c:v>
                </c:pt>
                <c:pt idx="15372">
                  <c:v>0.10393846389047</c:v>
                </c:pt>
                <c:pt idx="15373">
                  <c:v>0.101858484681546</c:v>
                </c:pt>
                <c:pt idx="15374">
                  <c:v>0.113333896638572</c:v>
                </c:pt>
                <c:pt idx="15375">
                  <c:v>0.143554998886149</c:v>
                </c:pt>
                <c:pt idx="15376">
                  <c:v>0.11786804164230701</c:v>
                </c:pt>
                <c:pt idx="15377">
                  <c:v>0.120332644220845</c:v>
                </c:pt>
                <c:pt idx="15378">
                  <c:v>9.9242481130412397E-2</c:v>
                </c:pt>
                <c:pt idx="15379">
                  <c:v>8.4749764983973394E-2</c:v>
                </c:pt>
                <c:pt idx="15380">
                  <c:v>8.03819687137559E-2</c:v>
                </c:pt>
                <c:pt idx="15381">
                  <c:v>6.7971095067248896E-2</c:v>
                </c:pt>
                <c:pt idx="15382">
                  <c:v>0.10379153740659</c:v>
                </c:pt>
                <c:pt idx="15383">
                  <c:v>0.10350568071050199</c:v>
                </c:pt>
                <c:pt idx="15384">
                  <c:v>0.104913275299999</c:v>
                </c:pt>
                <c:pt idx="15385">
                  <c:v>0.104594535721435</c:v>
                </c:pt>
                <c:pt idx="15386">
                  <c:v>0.104491751171224</c:v>
                </c:pt>
                <c:pt idx="15387">
                  <c:v>0.110017039424468</c:v>
                </c:pt>
                <c:pt idx="15388">
                  <c:v>7.5466722634176697E-2</c:v>
                </c:pt>
                <c:pt idx="15389">
                  <c:v>6.8468793645506995E-2</c:v>
                </c:pt>
                <c:pt idx="15390">
                  <c:v>0.128906218584526</c:v>
                </c:pt>
                <c:pt idx="15391">
                  <c:v>0.14246469972142101</c:v>
                </c:pt>
                <c:pt idx="15392">
                  <c:v>0.13920179648648101</c:v>
                </c:pt>
                <c:pt idx="15393">
                  <c:v>0.16333133768819599</c:v>
                </c:pt>
                <c:pt idx="15394">
                  <c:v>0.18409559801939199</c:v>
                </c:pt>
                <c:pt idx="15395">
                  <c:v>0.19477793229639401</c:v>
                </c:pt>
                <c:pt idx="15396">
                  <c:v>0.220630845202858</c:v>
                </c:pt>
                <c:pt idx="15397">
                  <c:v>0.208705454383316</c:v>
                </c:pt>
                <c:pt idx="15398">
                  <c:v>0.222251389313635</c:v>
                </c:pt>
                <c:pt idx="15399">
                  <c:v>0.25697933966201703</c:v>
                </c:pt>
                <c:pt idx="15400">
                  <c:v>0.238673823678617</c:v>
                </c:pt>
                <c:pt idx="15401">
                  <c:v>0.17383059822556399</c:v>
                </c:pt>
                <c:pt idx="15402">
                  <c:v>0.18039058185335599</c:v>
                </c:pt>
                <c:pt idx="15403">
                  <c:v>0.198558576530982</c:v>
                </c:pt>
                <c:pt idx="15404">
                  <c:v>0.209103059524159</c:v>
                </c:pt>
                <c:pt idx="15405">
                  <c:v>0.18134131748833701</c:v>
                </c:pt>
                <c:pt idx="15406">
                  <c:v>0.21027050681286399</c:v>
                </c:pt>
                <c:pt idx="15407">
                  <c:v>0.24402473954647599</c:v>
                </c:pt>
                <c:pt idx="15408">
                  <c:v>0.22661670377204499</c:v>
                </c:pt>
                <c:pt idx="15409">
                  <c:v>2.7853977356371899E-2</c:v>
                </c:pt>
                <c:pt idx="15410">
                  <c:v>8.2437125637048997E-2</c:v>
                </c:pt>
                <c:pt idx="15411">
                  <c:v>1.2632869097615801E-2</c:v>
                </c:pt>
                <c:pt idx="15412">
                  <c:v>2.5796470827314101E-2</c:v>
                </c:pt>
                <c:pt idx="15413">
                  <c:v>1.9958466163698198E-2</c:v>
                </c:pt>
                <c:pt idx="15414">
                  <c:v>4.4959942399411298E-2</c:v>
                </c:pt>
                <c:pt idx="15415">
                  <c:v>3.6311357925889097E-2</c:v>
                </c:pt>
                <c:pt idx="15416">
                  <c:v>3.6311357925889097E-2</c:v>
                </c:pt>
                <c:pt idx="15417">
                  <c:v>5.16961332092871E-2</c:v>
                </c:pt>
                <c:pt idx="15418">
                  <c:v>8.1585592864871201E-2</c:v>
                </c:pt>
                <c:pt idx="15419">
                  <c:v>6.6507958965283498E-2</c:v>
                </c:pt>
                <c:pt idx="15420">
                  <c:v>7.32414153915492E-2</c:v>
                </c:pt>
                <c:pt idx="15421">
                  <c:v>6.3967920658875604E-2</c:v>
                </c:pt>
                <c:pt idx="15422">
                  <c:v>0.121850063618439</c:v>
                </c:pt>
                <c:pt idx="15423">
                  <c:v>3.8292084306595697E-2</c:v>
                </c:pt>
                <c:pt idx="15424">
                  <c:v>2.8303114412006902E-2</c:v>
                </c:pt>
                <c:pt idx="15425">
                  <c:v>2.4433362243485999E-2</c:v>
                </c:pt>
                <c:pt idx="15426">
                  <c:v>4.2707627267993598E-2</c:v>
                </c:pt>
                <c:pt idx="15427">
                  <c:v>4.3723994839225802E-2</c:v>
                </c:pt>
                <c:pt idx="15428">
                  <c:v>5.4113253271171197E-2</c:v>
                </c:pt>
                <c:pt idx="15429">
                  <c:v>4.0015293902137802E-2</c:v>
                </c:pt>
                <c:pt idx="15430">
                  <c:v>4.3787549744513397E-2</c:v>
                </c:pt>
                <c:pt idx="15431">
                  <c:v>2.6874867017440299E-2</c:v>
                </c:pt>
                <c:pt idx="15432">
                  <c:v>5.8062789932650002E-2</c:v>
                </c:pt>
                <c:pt idx="15433">
                  <c:v>3.6971533506694597E-2</c:v>
                </c:pt>
                <c:pt idx="15434">
                  <c:v>2.3061789901911201E-2</c:v>
                </c:pt>
                <c:pt idx="15435">
                  <c:v>2.3061789901911201E-2</c:v>
                </c:pt>
                <c:pt idx="15436">
                  <c:v>4.5549493295747999E-2</c:v>
                </c:pt>
                <c:pt idx="15437">
                  <c:v>2.75506313505662E-2</c:v>
                </c:pt>
                <c:pt idx="15438">
                  <c:v>3.8690172542870098E-2</c:v>
                </c:pt>
                <c:pt idx="15439">
                  <c:v>3.2379990962560598E-2</c:v>
                </c:pt>
                <c:pt idx="15440">
                  <c:v>3.0459993136414801E-2</c:v>
                </c:pt>
                <c:pt idx="15441">
                  <c:v>2.2186466968289801E-2</c:v>
                </c:pt>
                <c:pt idx="15442">
                  <c:v>3.0344084580017999E-2</c:v>
                </c:pt>
                <c:pt idx="15443">
                  <c:v>2.0840932541861E-2</c:v>
                </c:pt>
                <c:pt idx="15444">
                  <c:v>1.9386364670124199E-2</c:v>
                </c:pt>
                <c:pt idx="15445">
                  <c:v>8.3065103975339394E-3</c:v>
                </c:pt>
                <c:pt idx="15446">
                  <c:v>5.5789545060545898E-2</c:v>
                </c:pt>
                <c:pt idx="15447">
                  <c:v>3.4846165083075101E-2</c:v>
                </c:pt>
                <c:pt idx="15448">
                  <c:v>1.79560052972032E-2</c:v>
                </c:pt>
                <c:pt idx="15449">
                  <c:v>3.1661265955562401E-2</c:v>
                </c:pt>
                <c:pt idx="15450">
                  <c:v>-6.7083559070895103E-3</c:v>
                </c:pt>
                <c:pt idx="15451">
                  <c:v>7.2282434664250302E-3</c:v>
                </c:pt>
                <c:pt idx="15452">
                  <c:v>7.2282434664250302E-3</c:v>
                </c:pt>
                <c:pt idx="15453">
                  <c:v>-4.1787384878928698E-2</c:v>
                </c:pt>
                <c:pt idx="15454">
                  <c:v>-9.7066376492670595E-2</c:v>
                </c:pt>
                <c:pt idx="15455">
                  <c:v>-3.8282775584736098E-2</c:v>
                </c:pt>
                <c:pt idx="15456">
                  <c:v>-2.4813504810791798E-2</c:v>
                </c:pt>
                <c:pt idx="15457">
                  <c:v>7.3924768210675796E-3</c:v>
                </c:pt>
                <c:pt idx="15458">
                  <c:v>-2.3824424391834399E-2</c:v>
                </c:pt>
                <c:pt idx="15459">
                  <c:v>-3.2159137015670401E-3</c:v>
                </c:pt>
                <c:pt idx="15460">
                  <c:v>1.8322749167865001E-3</c:v>
                </c:pt>
                <c:pt idx="15461">
                  <c:v>1.99529720916693E-2</c:v>
                </c:pt>
                <c:pt idx="15462">
                  <c:v>6.8361547063335798E-3</c:v>
                </c:pt>
                <c:pt idx="15463">
                  <c:v>1.179367577174E-2</c:v>
                </c:pt>
                <c:pt idx="15464">
                  <c:v>9.8534191094867794E-3</c:v>
                </c:pt>
                <c:pt idx="15465">
                  <c:v>-1.27981391189224E-2</c:v>
                </c:pt>
                <c:pt idx="15466">
                  <c:v>-5.5376056530021998E-2</c:v>
                </c:pt>
                <c:pt idx="15467">
                  <c:v>-4.3472382748031398E-2</c:v>
                </c:pt>
                <c:pt idx="15468">
                  <c:v>-4.4788382742759703E-2</c:v>
                </c:pt>
                <c:pt idx="15469">
                  <c:v>-1.3839963299261401E-2</c:v>
                </c:pt>
                <c:pt idx="15470">
                  <c:v>-1.2914794408528101E-2</c:v>
                </c:pt>
                <c:pt idx="15471">
                  <c:v>-1.14490629849619E-2</c:v>
                </c:pt>
                <c:pt idx="15472">
                  <c:v>-1.0133225178516199E-2</c:v>
                </c:pt>
                <c:pt idx="15473">
                  <c:v>2.38509362325405E-2</c:v>
                </c:pt>
                <c:pt idx="15474">
                  <c:v>2.98362890462564E-2</c:v>
                </c:pt>
                <c:pt idx="15475">
                  <c:v>2.1970555600375301E-2</c:v>
                </c:pt>
                <c:pt idx="15476">
                  <c:v>2.16388718730775E-2</c:v>
                </c:pt>
                <c:pt idx="15477">
                  <c:v>-1.58367634932958E-2</c:v>
                </c:pt>
                <c:pt idx="15478">
                  <c:v>-3.8154931134712397E-2</c:v>
                </c:pt>
                <c:pt idx="15479">
                  <c:v>-5.1647275105108897E-3</c:v>
                </c:pt>
                <c:pt idx="15480">
                  <c:v>-1.19862556581766E-2</c:v>
                </c:pt>
                <c:pt idx="15481">
                  <c:v>9.7563435621236705E-2</c:v>
                </c:pt>
                <c:pt idx="15482">
                  <c:v>4.5332130951512402E-2</c:v>
                </c:pt>
                <c:pt idx="15483">
                  <c:v>7.59189153574686E-2</c:v>
                </c:pt>
                <c:pt idx="15484">
                  <c:v>-7.35878889236185E-3</c:v>
                </c:pt>
                <c:pt idx="15485">
                  <c:v>0.13589335948895701</c:v>
                </c:pt>
                <c:pt idx="15486">
                  <c:v>0.141683812465387</c:v>
                </c:pt>
                <c:pt idx="15487">
                  <c:v>0.16579348752989501</c:v>
                </c:pt>
                <c:pt idx="15488">
                  <c:v>0.11254907443302201</c:v>
                </c:pt>
                <c:pt idx="15489">
                  <c:v>0.15678434598660401</c:v>
                </c:pt>
                <c:pt idx="15490">
                  <c:v>0.170674257483797</c:v>
                </c:pt>
                <c:pt idx="15491">
                  <c:v>0.180587538116492</c:v>
                </c:pt>
                <c:pt idx="15492">
                  <c:v>0.150226042524848</c:v>
                </c:pt>
                <c:pt idx="15493">
                  <c:v>0.182777968619768</c:v>
                </c:pt>
                <c:pt idx="15494">
                  <c:v>0.16121128764721099</c:v>
                </c:pt>
                <c:pt idx="15495">
                  <c:v>0.169410613078703</c:v>
                </c:pt>
                <c:pt idx="15496">
                  <c:v>0.19042781852877699</c:v>
                </c:pt>
                <c:pt idx="15497">
                  <c:v>0.21907764107069</c:v>
                </c:pt>
                <c:pt idx="15498">
                  <c:v>0.144782841265686</c:v>
                </c:pt>
                <c:pt idx="15499">
                  <c:v>0.19197853708777901</c:v>
                </c:pt>
                <c:pt idx="15500">
                  <c:v>0.13976682435763799</c:v>
                </c:pt>
                <c:pt idx="15501">
                  <c:v>0.18590973773279301</c:v>
                </c:pt>
                <c:pt idx="15502">
                  <c:v>0.18619728736274799</c:v>
                </c:pt>
                <c:pt idx="15503">
                  <c:v>0.29405687706420203</c:v>
                </c:pt>
                <c:pt idx="15504">
                  <c:v>0.28610803580815902</c:v>
                </c:pt>
                <c:pt idx="15505">
                  <c:v>0.20629779054863401</c:v>
                </c:pt>
                <c:pt idx="15506">
                  <c:v>0.205545605436595</c:v>
                </c:pt>
                <c:pt idx="15507">
                  <c:v>0.19363735106270799</c:v>
                </c:pt>
                <c:pt idx="15508">
                  <c:v>0.17294557365648899</c:v>
                </c:pt>
                <c:pt idx="15509">
                  <c:v>0.16039810157132101</c:v>
                </c:pt>
                <c:pt idx="15510">
                  <c:v>2.4508669436868798E-2</c:v>
                </c:pt>
                <c:pt idx="15511">
                  <c:v>7.9980194822422301E-2</c:v>
                </c:pt>
                <c:pt idx="15512">
                  <c:v>8.9379871205728101E-3</c:v>
                </c:pt>
                <c:pt idx="15513">
                  <c:v>1.2830616364492E-2</c:v>
                </c:pt>
                <c:pt idx="15514" formatCode="0.00E+00">
                  <c:v>9.2466019416859104E-4</c:v>
                </c:pt>
                <c:pt idx="15515">
                  <c:v>6.5410914941379499E-3</c:v>
                </c:pt>
                <c:pt idx="15516" formatCode="0.00E+00">
                  <c:v>-1.71858867034013E-3</c:v>
                </c:pt>
                <c:pt idx="15517">
                  <c:v>4.66723989799087E-2</c:v>
                </c:pt>
                <c:pt idx="15518">
                  <c:v>5.2331614436915003E-2</c:v>
                </c:pt>
                <c:pt idx="15519">
                  <c:v>5.9348334457829999E-2</c:v>
                </c:pt>
                <c:pt idx="15520">
                  <c:v>4.5345382299470903E-2</c:v>
                </c:pt>
                <c:pt idx="15521">
                  <c:v>4.7184915297543997E-2</c:v>
                </c:pt>
                <c:pt idx="15522">
                  <c:v>6.9222242518873905E-2</c:v>
                </c:pt>
                <c:pt idx="15523">
                  <c:v>4.3463082774833399E-2</c:v>
                </c:pt>
                <c:pt idx="15524">
                  <c:v>3.3578533191181703E-2</c:v>
                </c:pt>
                <c:pt idx="15525">
                  <c:v>0.101750554743296</c:v>
                </c:pt>
                <c:pt idx="15526">
                  <c:v>2.75390986488348E-2</c:v>
                </c:pt>
                <c:pt idx="15527">
                  <c:v>9.8553525304369394E-2</c:v>
                </c:pt>
                <c:pt idx="15528">
                  <c:v>8.1529454498785001E-2</c:v>
                </c:pt>
                <c:pt idx="15529">
                  <c:v>8.5737939243570802E-2</c:v>
                </c:pt>
                <c:pt idx="15530">
                  <c:v>0.116967975212997</c:v>
                </c:pt>
                <c:pt idx="15531">
                  <c:v>6.9395915668403599E-2</c:v>
                </c:pt>
                <c:pt idx="15532">
                  <c:v>2.92346600705337E-2</c:v>
                </c:pt>
                <c:pt idx="15533">
                  <c:v>0.10409477466549399</c:v>
                </c:pt>
                <c:pt idx="15534">
                  <c:v>4.1437300270743299E-2</c:v>
                </c:pt>
                <c:pt idx="15535">
                  <c:v>6.4605861604303899E-2</c:v>
                </c:pt>
                <c:pt idx="15536">
                  <c:v>5.3037590623248698E-2</c:v>
                </c:pt>
                <c:pt idx="15537">
                  <c:v>5.9308766193716098E-2</c:v>
                </c:pt>
                <c:pt idx="15538">
                  <c:v>6.4282314700605303E-2</c:v>
                </c:pt>
                <c:pt idx="15539">
                  <c:v>3.4182036942037801E-2</c:v>
                </c:pt>
                <c:pt idx="15540">
                  <c:v>5.3493654074361699E-2</c:v>
                </c:pt>
                <c:pt idx="15541">
                  <c:v>5.7527621738049803E-2</c:v>
                </c:pt>
                <c:pt idx="15542">
                  <c:v>3.8421278244533799E-2</c:v>
                </c:pt>
                <c:pt idx="15543">
                  <c:v>5.5080696885864998E-2</c:v>
                </c:pt>
                <c:pt idx="15544">
                  <c:v>7.1041715328086202E-2</c:v>
                </c:pt>
                <c:pt idx="15545">
                  <c:v>6.9525241001205898E-2</c:v>
                </c:pt>
                <c:pt idx="15546">
                  <c:v>9.1833856042208201E-2</c:v>
                </c:pt>
                <c:pt idx="15547">
                  <c:v>3.5122648731601598E-2</c:v>
                </c:pt>
                <c:pt idx="15548">
                  <c:v>4.7556192238996403E-2</c:v>
                </c:pt>
                <c:pt idx="15549">
                  <c:v>3.4628150710448398E-2</c:v>
                </c:pt>
                <c:pt idx="15550">
                  <c:v>3.3688026558194001E-2</c:v>
                </c:pt>
                <c:pt idx="15551">
                  <c:v>6.3916444363991395E-2</c:v>
                </c:pt>
                <c:pt idx="15552">
                  <c:v>6.5932819446527999E-2</c:v>
                </c:pt>
                <c:pt idx="15553">
                  <c:v>8.49481648507142E-2</c:v>
                </c:pt>
                <c:pt idx="15554">
                  <c:v>8.49481648507142E-2</c:v>
                </c:pt>
                <c:pt idx="15555">
                  <c:v>9.7022752373766299E-2</c:v>
                </c:pt>
                <c:pt idx="15556">
                  <c:v>8.2132284054762E-2</c:v>
                </c:pt>
                <c:pt idx="15557">
                  <c:v>0.154185275290109</c:v>
                </c:pt>
                <c:pt idx="15558">
                  <c:v>6.1881072672098802E-2</c:v>
                </c:pt>
                <c:pt idx="15559">
                  <c:v>8.19138682104259E-2</c:v>
                </c:pt>
                <c:pt idx="15560">
                  <c:v>6.4235692596660704E-2</c:v>
                </c:pt>
                <c:pt idx="15561">
                  <c:v>9.1390131525763196E-2</c:v>
                </c:pt>
                <c:pt idx="15562">
                  <c:v>0.111271371755926</c:v>
                </c:pt>
                <c:pt idx="15563">
                  <c:v>7.6218558082558494E-2</c:v>
                </c:pt>
                <c:pt idx="15564">
                  <c:v>5.9724011456383903E-2</c:v>
                </c:pt>
                <c:pt idx="15565">
                  <c:v>6.6018632217297896E-2</c:v>
                </c:pt>
                <c:pt idx="15566">
                  <c:v>3.7252061031613999E-2</c:v>
                </c:pt>
                <c:pt idx="15567">
                  <c:v>6.3304876340008503E-2</c:v>
                </c:pt>
                <c:pt idx="15568">
                  <c:v>4.9600414783420803E-2</c:v>
                </c:pt>
                <c:pt idx="15569">
                  <c:v>3.4469359440611802E-2</c:v>
                </c:pt>
                <c:pt idx="15570">
                  <c:v>4.2433846722565699E-2</c:v>
                </c:pt>
                <c:pt idx="15571">
                  <c:v>4.0551109108889198E-2</c:v>
                </c:pt>
                <c:pt idx="15572">
                  <c:v>1.62655031629956E-2</c:v>
                </c:pt>
                <c:pt idx="15573">
                  <c:v>1.1808066730760699E-2</c:v>
                </c:pt>
                <c:pt idx="15574">
                  <c:v>6.7924429469228206E-2</c:v>
                </c:pt>
                <c:pt idx="15575">
                  <c:v>3.2931687204624499E-2</c:v>
                </c:pt>
                <c:pt idx="15576">
                  <c:v>2.0122322446038902E-3</c:v>
                </c:pt>
                <c:pt idx="15577">
                  <c:v>2.31702905423119E-2</c:v>
                </c:pt>
                <c:pt idx="15578">
                  <c:v>-2.4858616188008401E-2</c:v>
                </c:pt>
                <c:pt idx="15579">
                  <c:v>-2.0347229728930199E-2</c:v>
                </c:pt>
                <c:pt idx="15580">
                  <c:v>-1.35842415249443E-2</c:v>
                </c:pt>
                <c:pt idx="15581">
                  <c:v>-7.8767075821826096E-3</c:v>
                </c:pt>
                <c:pt idx="15582">
                  <c:v>9.5968644231718692E-3</c:v>
                </c:pt>
                <c:pt idx="15583" formatCode="0.00E+00">
                  <c:v>4.99885402776456E-4</c:v>
                </c:pt>
                <c:pt idx="15584">
                  <c:v>-2.4629445936735501E-2</c:v>
                </c:pt>
                <c:pt idx="15585" formatCode="0.00E+00">
                  <c:v>8.2241509013256595E-3</c:v>
                </c:pt>
                <c:pt idx="15586">
                  <c:v>-9.8978053549325599E-3</c:v>
                </c:pt>
                <c:pt idx="15587">
                  <c:v>-2.0764168241712299E-2</c:v>
                </c:pt>
                <c:pt idx="15588">
                  <c:v>-8.7487374825452699E-2</c:v>
                </c:pt>
                <c:pt idx="15589">
                  <c:v>-6.4711532082437101E-2</c:v>
                </c:pt>
                <c:pt idx="15590">
                  <c:v>-6.4711532082437101E-2</c:v>
                </c:pt>
                <c:pt idx="15591">
                  <c:v>-5.9208804015767801E-2</c:v>
                </c:pt>
                <c:pt idx="15592">
                  <c:v>-5.4147384859353401E-2</c:v>
                </c:pt>
                <c:pt idx="15593">
                  <c:v>-5.3395289321914001E-2</c:v>
                </c:pt>
                <c:pt idx="15594">
                  <c:v>-8.0577051680388007E-2</c:v>
                </c:pt>
                <c:pt idx="15595">
                  <c:v>-5.4147384859353401E-2</c:v>
                </c:pt>
                <c:pt idx="15596">
                  <c:v>-5.4147384859353401E-2</c:v>
                </c:pt>
                <c:pt idx="15597">
                  <c:v>-3.3864499224629897E-2</c:v>
                </c:pt>
                <c:pt idx="15598">
                  <c:v>-5.1980553815554602E-2</c:v>
                </c:pt>
                <c:pt idx="15599">
                  <c:v>-7.1232230808359706E-2</c:v>
                </c:pt>
                <c:pt idx="15600">
                  <c:v>-5.7739608140370699E-2</c:v>
                </c:pt>
                <c:pt idx="15601">
                  <c:v>-7.6370265946461499E-2</c:v>
                </c:pt>
                <c:pt idx="15602">
                  <c:v>-0.123988289659145</c:v>
                </c:pt>
                <c:pt idx="15603">
                  <c:v>-5.89013895871279E-2</c:v>
                </c:pt>
                <c:pt idx="15604">
                  <c:v>-5.8914544079222697E-2</c:v>
                </c:pt>
                <c:pt idx="15605">
                  <c:v>-5.4700339345008703E-2</c:v>
                </c:pt>
                <c:pt idx="15606">
                  <c:v>-7.4495473186013905E-2</c:v>
                </c:pt>
                <c:pt idx="15607">
                  <c:v>-4.6503045014781599E-2</c:v>
                </c:pt>
                <c:pt idx="15608">
                  <c:v>-3.3287212526786902E-2</c:v>
                </c:pt>
                <c:pt idx="15609">
                  <c:v>3.01640188411131E-2</c:v>
                </c:pt>
                <c:pt idx="15610">
                  <c:v>1.2450236934231601E-3</c:v>
                </c:pt>
                <c:pt idx="15611">
                  <c:v>3.70885034290084E-2</c:v>
                </c:pt>
                <c:pt idx="15612">
                  <c:v>3.5553827816549699E-2</c:v>
                </c:pt>
                <c:pt idx="15613">
                  <c:v>8.2473170958901901E-2</c:v>
                </c:pt>
                <c:pt idx="15614">
                  <c:v>5.8362250868614303E-2</c:v>
                </c:pt>
                <c:pt idx="15615">
                  <c:v>0.156038407848717</c:v>
                </c:pt>
                <c:pt idx="15616">
                  <c:v>0.19932082992594699</c:v>
                </c:pt>
                <c:pt idx="15617">
                  <c:v>0.20088675397938</c:v>
                </c:pt>
                <c:pt idx="15618">
                  <c:v>0.15393757541685499</c:v>
                </c:pt>
                <c:pt idx="15619">
                  <c:v>0.22790430547007201</c:v>
                </c:pt>
                <c:pt idx="15620">
                  <c:v>0.22686652138507901</c:v>
                </c:pt>
                <c:pt idx="15621">
                  <c:v>0.331432730561597</c:v>
                </c:pt>
                <c:pt idx="15622">
                  <c:v>0.29599875721260099</c:v>
                </c:pt>
                <c:pt idx="15623">
                  <c:v>0.334933444512242</c:v>
                </c:pt>
                <c:pt idx="15624">
                  <c:v>2.4966825454503599E-2</c:v>
                </c:pt>
                <c:pt idx="15625">
                  <c:v>1.33341916629292E-2</c:v>
                </c:pt>
                <c:pt idx="15626">
                  <c:v>7.9095839351696895E-2</c:v>
                </c:pt>
                <c:pt idx="15627">
                  <c:v>7.4992115827469993E-2</c:v>
                </c:pt>
                <c:pt idx="15628">
                  <c:v>5.7508771619279003E-2</c:v>
                </c:pt>
                <c:pt idx="15629">
                  <c:v>5.35176570121636E-2</c:v>
                </c:pt>
                <c:pt idx="15630">
                  <c:v>9.7381147682765901E-2</c:v>
                </c:pt>
                <c:pt idx="15631">
                  <c:v>7.4896340964744207E-2</c:v>
                </c:pt>
                <c:pt idx="15632">
                  <c:v>4.68008357513909E-2</c:v>
                </c:pt>
                <c:pt idx="15633">
                  <c:v>3.3152702000456703E-2</c:v>
                </c:pt>
                <c:pt idx="15634">
                  <c:v>5.7054052186634202E-2</c:v>
                </c:pt>
                <c:pt idx="15635">
                  <c:v>5.3521913904389803E-2</c:v>
                </c:pt>
                <c:pt idx="15636">
                  <c:v>4.2305015454442797E-2</c:v>
                </c:pt>
                <c:pt idx="15637">
                  <c:v>6.7072630225451804E-2</c:v>
                </c:pt>
                <c:pt idx="15638">
                  <c:v>7.8125600137597104E-2</c:v>
                </c:pt>
                <c:pt idx="15639">
                  <c:v>6.7072630225451804E-2</c:v>
                </c:pt>
                <c:pt idx="15640">
                  <c:v>8.5474286567334801E-2</c:v>
                </c:pt>
                <c:pt idx="15641">
                  <c:v>8.2253390793221595E-2</c:v>
                </c:pt>
                <c:pt idx="15642">
                  <c:v>0.126107518297464</c:v>
                </c:pt>
                <c:pt idx="15643">
                  <c:v>0.10379684550240301</c:v>
                </c:pt>
                <c:pt idx="15644">
                  <c:v>0.126107518297464</c:v>
                </c:pt>
                <c:pt idx="15645">
                  <c:v>0.10758754984739</c:v>
                </c:pt>
                <c:pt idx="15646">
                  <c:v>6.7530167190461496E-2</c:v>
                </c:pt>
                <c:pt idx="15647">
                  <c:v>8.0807890822327297E-2</c:v>
                </c:pt>
                <c:pt idx="15648">
                  <c:v>0.107268028771994</c:v>
                </c:pt>
                <c:pt idx="15649">
                  <c:v>7.4232730541409206E-2</c:v>
                </c:pt>
                <c:pt idx="15650">
                  <c:v>3.6148656040367801E-2</c:v>
                </c:pt>
                <c:pt idx="15651">
                  <c:v>6.7266567309320402E-2</c:v>
                </c:pt>
                <c:pt idx="15652">
                  <c:v>1.51449055778123E-2</c:v>
                </c:pt>
                <c:pt idx="15653">
                  <c:v>7.3730973708879599E-2</c:v>
                </c:pt>
                <c:pt idx="15654">
                  <c:v>4.0473970125062202E-2</c:v>
                </c:pt>
                <c:pt idx="15655">
                  <c:v>3.9943096786015403E-2</c:v>
                </c:pt>
                <c:pt idx="15656">
                  <c:v>9.20517719929205E-2</c:v>
                </c:pt>
                <c:pt idx="15657">
                  <c:v>6.9979607767556504E-2</c:v>
                </c:pt>
                <c:pt idx="15658">
                  <c:v>0.18915406736278001</c:v>
                </c:pt>
                <c:pt idx="15659">
                  <c:v>4.7029924269603703E-3</c:v>
                </c:pt>
                <c:pt idx="15660">
                  <c:v>3.6581378152267197E-2</c:v>
                </c:pt>
                <c:pt idx="15661">
                  <c:v>-1.1939848737623399E-2</c:v>
                </c:pt>
                <c:pt idx="15662">
                  <c:v>3.9821821107528903E-2</c:v>
                </c:pt>
                <c:pt idx="15663">
                  <c:v>2.8112631528130799E-2</c:v>
                </c:pt>
                <c:pt idx="15664">
                  <c:v>3.4035140776626997E-2</c:v>
                </c:pt>
                <c:pt idx="15665">
                  <c:v>5.7922790283172203E-2</c:v>
                </c:pt>
                <c:pt idx="15666">
                  <c:v>2.7005135614206401E-2</c:v>
                </c:pt>
                <c:pt idx="15667">
                  <c:v>2.1743712842115102E-2</c:v>
                </c:pt>
                <c:pt idx="15668">
                  <c:v>5.3121608965745498E-2</c:v>
                </c:pt>
                <c:pt idx="15669">
                  <c:v>6.0371734484624101E-2</c:v>
                </c:pt>
                <c:pt idx="15670">
                  <c:v>7.40576929251828E-2</c:v>
                </c:pt>
                <c:pt idx="15671">
                  <c:v>4.8930911337595702E-2</c:v>
                </c:pt>
                <c:pt idx="15672">
                  <c:v>4.2318270930756997E-2</c:v>
                </c:pt>
                <c:pt idx="15673">
                  <c:v>3.2531028448182502E-2</c:v>
                </c:pt>
                <c:pt idx="15674">
                  <c:v>3.0363236001049902E-2</c:v>
                </c:pt>
                <c:pt idx="15675">
                  <c:v>3.7410347421703301E-2</c:v>
                </c:pt>
                <c:pt idx="15676">
                  <c:v>6.1962265649989398E-2</c:v>
                </c:pt>
                <c:pt idx="15677">
                  <c:v>0.111556007574949</c:v>
                </c:pt>
                <c:pt idx="15678">
                  <c:v>0.11722066317371201</c:v>
                </c:pt>
                <c:pt idx="15679">
                  <c:v>3.9916754977125303E-2</c:v>
                </c:pt>
                <c:pt idx="15680">
                  <c:v>7.82115871992006E-2</c:v>
                </c:pt>
                <c:pt idx="15681">
                  <c:v>5.9611654666804598E-2</c:v>
                </c:pt>
                <c:pt idx="15682">
                  <c:v>4.4912315544360003E-2</c:v>
                </c:pt>
                <c:pt idx="15683">
                  <c:v>2.15865112499697E-2</c:v>
                </c:pt>
                <c:pt idx="15684">
                  <c:v>8.1433344266378105E-2</c:v>
                </c:pt>
                <c:pt idx="15685" formatCode="0.00E+00">
                  <c:v>7.0301829632346503E-4</c:v>
                </c:pt>
                <c:pt idx="15686">
                  <c:v>7.8856418403065991E-3</c:v>
                </c:pt>
                <c:pt idx="15687" formatCode="0.00E+00">
                  <c:v>4.2945693721826397E-2</c:v>
                </c:pt>
                <c:pt idx="15688">
                  <c:v>8.9266794656394893E-2</c:v>
                </c:pt>
                <c:pt idx="15689">
                  <c:v>8.6605355487533606E-2</c:v>
                </c:pt>
                <c:pt idx="15690">
                  <c:v>9.4665773010090604E-2</c:v>
                </c:pt>
                <c:pt idx="15691">
                  <c:v>0.102785171651999</c:v>
                </c:pt>
                <c:pt idx="15692">
                  <c:v>0.116333086378102</c:v>
                </c:pt>
                <c:pt idx="15693">
                  <c:v>0.114224875067426</c:v>
                </c:pt>
                <c:pt idx="15694">
                  <c:v>0.111092999289868</c:v>
                </c:pt>
                <c:pt idx="15695">
                  <c:v>9.39340945977091E-2</c:v>
                </c:pt>
                <c:pt idx="15696">
                  <c:v>8.00715443984307E-2</c:v>
                </c:pt>
                <c:pt idx="15697">
                  <c:v>0.106605659229852</c:v>
                </c:pt>
                <c:pt idx="15698" formatCode="0.00E+00">
                  <c:v>-6.6807579887950797E-4</c:v>
                </c:pt>
                <c:pt idx="15699">
                  <c:v>-6.6191439591807205E-2</c:v>
                </c:pt>
                <c:pt idx="15700" formatCode="0.00E+00">
                  <c:v>-3.6193837152964599E-4</c:v>
                </c:pt>
                <c:pt idx="15701">
                  <c:v>-1.45071449248623E-3</c:v>
                </c:pt>
                <c:pt idx="15702" formatCode="0.00E+00">
                  <c:v>1.4938649970333799E-2</c:v>
                </c:pt>
                <c:pt idx="15703">
                  <c:v>-1.5586380310809601E-2</c:v>
                </c:pt>
                <c:pt idx="15704">
                  <c:v>-1.5779244120745599E-2</c:v>
                </c:pt>
                <c:pt idx="15705">
                  <c:v>-3.3156557065724401E-2</c:v>
                </c:pt>
                <c:pt idx="15706">
                  <c:v>-2.59545279063844E-2</c:v>
                </c:pt>
                <c:pt idx="15707">
                  <c:v>-4.4094376002252703E-2</c:v>
                </c:pt>
                <c:pt idx="15708">
                  <c:v>-6.5757681420242894E-2</c:v>
                </c:pt>
                <c:pt idx="15709">
                  <c:v>-6.0556116022978099E-2</c:v>
                </c:pt>
                <c:pt idx="15710">
                  <c:v>-7.4053060294689596E-2</c:v>
                </c:pt>
                <c:pt idx="15711">
                  <c:v>-0.12533075194781801</c:v>
                </c:pt>
                <c:pt idx="15712">
                  <c:v>-9.5159444198450405E-2</c:v>
                </c:pt>
                <c:pt idx="15713">
                  <c:v>-0.21641789327134001</c:v>
                </c:pt>
                <c:pt idx="15714">
                  <c:v>-0.16314715066603</c:v>
                </c:pt>
                <c:pt idx="15715">
                  <c:v>-0.21957626045498099</c:v>
                </c:pt>
                <c:pt idx="15716">
                  <c:v>-0.20743836627943901</c:v>
                </c:pt>
                <c:pt idx="15717">
                  <c:v>-0.27391422740507698</c:v>
                </c:pt>
                <c:pt idx="15718">
                  <c:v>-0.23611875622909301</c:v>
                </c:pt>
                <c:pt idx="15719">
                  <c:v>-0.24419384946537001</c:v>
                </c:pt>
                <c:pt idx="15720">
                  <c:v>-0.21941365337047</c:v>
                </c:pt>
                <c:pt idx="15721">
                  <c:v>-0.22447403421242601</c:v>
                </c:pt>
                <c:pt idx="15722">
                  <c:v>-0.30331172043009003</c:v>
                </c:pt>
                <c:pt idx="15723">
                  <c:v>-0.31463852405499598</c:v>
                </c:pt>
                <c:pt idx="15724">
                  <c:v>-0.297740925768467</c:v>
                </c:pt>
                <c:pt idx="15725">
                  <c:v>-0.297740925768467</c:v>
                </c:pt>
                <c:pt idx="15726">
                  <c:v>-0.201193748543984</c:v>
                </c:pt>
                <c:pt idx="15727">
                  <c:v>-0.206897696551993</c:v>
                </c:pt>
                <c:pt idx="15728">
                  <c:v>-0.187857628449904</c:v>
                </c:pt>
                <c:pt idx="15729">
                  <c:v>-0.26371259644251799</c:v>
                </c:pt>
                <c:pt idx="15730">
                  <c:v>-0.17767596312158401</c:v>
                </c:pt>
                <c:pt idx="15731">
                  <c:v>-0.26550772755889102</c:v>
                </c:pt>
                <c:pt idx="15732">
                  <c:v>-0.164000006048728</c:v>
                </c:pt>
                <c:pt idx="15733">
                  <c:v>-0.23075657617270701</c:v>
                </c:pt>
                <c:pt idx="15734">
                  <c:v>-0.20681451961278799</c:v>
                </c:pt>
                <c:pt idx="15735">
                  <c:v>-0.25872724394302399</c:v>
                </c:pt>
                <c:pt idx="15736">
                  <c:v>-0.249879512058609</c:v>
                </c:pt>
                <c:pt idx="15737">
                  <c:v>-0.311914077907337</c:v>
                </c:pt>
                <c:pt idx="15738">
                  <c:v>-0.267073666388501</c:v>
                </c:pt>
                <c:pt idx="15739">
                  <c:v>-0.257990908221708</c:v>
                </c:pt>
                <c:pt idx="15740">
                  <c:v>-0.22231750337092701</c:v>
                </c:pt>
                <c:pt idx="15741">
                  <c:v>-0.30206193547230098</c:v>
                </c:pt>
                <c:pt idx="15742">
                  <c:v>-0.26339913606877702</c:v>
                </c:pt>
                <c:pt idx="15743">
                  <c:v>-0.40574076665705899</c:v>
                </c:pt>
                <c:pt idx="15744">
                  <c:v>-0.42877181988250002</c:v>
                </c:pt>
                <c:pt idx="15745">
                  <c:v>0</c:v>
                </c:pt>
                <c:pt idx="15746">
                  <c:v>-1.5140120089728299E-2</c:v>
                </c:pt>
                <c:pt idx="15747">
                  <c:v>1.6751837540207301E-2</c:v>
                </c:pt>
                <c:pt idx="15748">
                  <c:v>3.2883727784225299E-3</c:v>
                </c:pt>
                <c:pt idx="15749">
                  <c:v>2.5555767785347901E-2</c:v>
                </c:pt>
                <c:pt idx="15750">
                  <c:v>5.45699362773992E-2</c:v>
                </c:pt>
                <c:pt idx="15751">
                  <c:v>5.6001032933603798E-2</c:v>
                </c:pt>
                <c:pt idx="15752">
                  <c:v>7.19989842613699E-3</c:v>
                </c:pt>
                <c:pt idx="15753">
                  <c:v>-9.8768740191028607E-3</c:v>
                </c:pt>
                <c:pt idx="15754">
                  <c:v>4.60106024422888E-2</c:v>
                </c:pt>
                <c:pt idx="15755">
                  <c:v>4.7664330197851601E-2</c:v>
                </c:pt>
                <c:pt idx="15756">
                  <c:v>-2.63546778446004E-2</c:v>
                </c:pt>
                <c:pt idx="15757">
                  <c:v>-3.2652598610932199E-2</c:v>
                </c:pt>
                <c:pt idx="15758">
                  <c:v>-5.3312248743448497E-2</c:v>
                </c:pt>
                <c:pt idx="15759">
                  <c:v>-3.7880233524608398E-2</c:v>
                </c:pt>
                <c:pt idx="15760">
                  <c:v>-5.8076051893981497E-2</c:v>
                </c:pt>
                <c:pt idx="15761">
                  <c:v>-4.35272432029871E-2</c:v>
                </c:pt>
                <c:pt idx="15762">
                  <c:v>-5.5090479851375801E-2</c:v>
                </c:pt>
                <c:pt idx="15763">
                  <c:v>-4.8570925762752001E-2</c:v>
                </c:pt>
                <c:pt idx="15764">
                  <c:v>-3.7356410910898502E-2</c:v>
                </c:pt>
                <c:pt idx="15765">
                  <c:v>-5.52652251787044E-3</c:v>
                </c:pt>
                <c:pt idx="15766">
                  <c:v>-7.0661773594894201E-2</c:v>
                </c:pt>
                <c:pt idx="15767">
                  <c:v>-4.7358794928082898E-2</c:v>
                </c:pt>
                <c:pt idx="15768">
                  <c:v>-7.0228208113869803E-2</c:v>
                </c:pt>
                <c:pt idx="15769">
                  <c:v>-4.6618498493677198E-2</c:v>
                </c:pt>
                <c:pt idx="15770">
                  <c:v>-7.1715466743629899E-2</c:v>
                </c:pt>
                <c:pt idx="15771">
                  <c:v>-6.2029405316382701E-2</c:v>
                </c:pt>
                <c:pt idx="15772">
                  <c:v>-6.2029405316382701E-2</c:v>
                </c:pt>
                <c:pt idx="15773">
                  <c:v>-5.5044637138901203E-2</c:v>
                </c:pt>
                <c:pt idx="15774">
                  <c:v>-6.2029405316382701E-2</c:v>
                </c:pt>
                <c:pt idx="15775">
                  <c:v>-5.5044637138901203E-2</c:v>
                </c:pt>
                <c:pt idx="15776">
                  <c:v>2.67529649585172E-2</c:v>
                </c:pt>
                <c:pt idx="15777">
                  <c:v>-1.2064586953679001E-2</c:v>
                </c:pt>
                <c:pt idx="15778">
                  <c:v>4.7968262331772898E-2</c:v>
                </c:pt>
                <c:pt idx="15779">
                  <c:v>1.87452229839528E-2</c:v>
                </c:pt>
                <c:pt idx="15780">
                  <c:v>4.5073113619800598E-2</c:v>
                </c:pt>
                <c:pt idx="15781">
                  <c:v>3.3578606459485801E-2</c:v>
                </c:pt>
                <c:pt idx="15782">
                  <c:v>4.9245541964128801E-2</c:v>
                </c:pt>
                <c:pt idx="15783">
                  <c:v>7.4957631382776196E-2</c:v>
                </c:pt>
                <c:pt idx="15784">
                  <c:v>4.9515273492892697E-2</c:v>
                </c:pt>
                <c:pt idx="15785">
                  <c:v>5.9819599059613898E-2</c:v>
                </c:pt>
                <c:pt idx="15786">
                  <c:v>6.6048823089553205E-2</c:v>
                </c:pt>
                <c:pt idx="15787">
                  <c:v>7.7397055656584099E-2</c:v>
                </c:pt>
                <c:pt idx="15788">
                  <c:v>8.3422687888253494E-2</c:v>
                </c:pt>
                <c:pt idx="15789">
                  <c:v>0.104081524439779</c:v>
                </c:pt>
                <c:pt idx="15790">
                  <c:v>0.112725163249298</c:v>
                </c:pt>
                <c:pt idx="15791">
                  <c:v>9.9473790354060301E-2</c:v>
                </c:pt>
                <c:pt idx="15792">
                  <c:v>0.119676503445853</c:v>
                </c:pt>
                <c:pt idx="15793">
                  <c:v>7.6984873084061406E-2</c:v>
                </c:pt>
                <c:pt idx="15794">
                  <c:v>9.7874632101969394E-2</c:v>
                </c:pt>
                <c:pt idx="15795">
                  <c:v>0.129986880369443</c:v>
                </c:pt>
                <c:pt idx="15796">
                  <c:v>9.5435192178986203E-2</c:v>
                </c:pt>
                <c:pt idx="15797">
                  <c:v>7.9793989249406103E-2</c:v>
                </c:pt>
                <c:pt idx="15798">
                  <c:v>9.2470475287351903E-2</c:v>
                </c:pt>
                <c:pt idx="15799">
                  <c:v>4.8936188100057801E-2</c:v>
                </c:pt>
                <c:pt idx="15800">
                  <c:v>0.147054306769487</c:v>
                </c:pt>
                <c:pt idx="15801">
                  <c:v>0.12350000629164801</c:v>
                </c:pt>
                <c:pt idx="15802">
                  <c:v>0.175222743999771</c:v>
                </c:pt>
                <c:pt idx="15803">
                  <c:v>0.141874370537349</c:v>
                </c:pt>
                <c:pt idx="15804">
                  <c:v>0.212209136320891</c:v>
                </c:pt>
                <c:pt idx="15805">
                  <c:v>0.18874202660313</c:v>
                </c:pt>
                <c:pt idx="15806">
                  <c:v>0.30629280708960799</c:v>
                </c:pt>
                <c:pt idx="15807">
                  <c:v>0.32106056858544901</c:v>
                </c:pt>
                <c:pt idx="15808">
                  <c:v>0.28899806299786301</c:v>
                </c:pt>
                <c:pt idx="15809">
                  <c:v>0.175021571496146</c:v>
                </c:pt>
                <c:pt idx="15810">
                  <c:v>0.22659903916535001</c:v>
                </c:pt>
                <c:pt idx="15811">
                  <c:v>0.19451167524264301</c:v>
                </c:pt>
                <c:pt idx="15812">
                  <c:v>0.21498445885921399</c:v>
                </c:pt>
                <c:pt idx="15813">
                  <c:v>0.22524539585134101</c:v>
                </c:pt>
                <c:pt idx="15814">
                  <c:v>0.16802844438195599</c:v>
                </c:pt>
                <c:pt idx="15815">
                  <c:v>0.125954347501472</c:v>
                </c:pt>
                <c:pt idx="15816">
                  <c:v>0.101614913332431</c:v>
                </c:pt>
                <c:pt idx="15817">
                  <c:v>7.4921589448163795E-2</c:v>
                </c:pt>
                <c:pt idx="15818">
                  <c:v>0.191148761104423</c:v>
                </c:pt>
                <c:pt idx="15819">
                  <c:v>0.152090458867774</c:v>
                </c:pt>
                <c:pt idx="15820">
                  <c:v>0.14194784763013199</c:v>
                </c:pt>
                <c:pt idx="15821">
                  <c:v>9.0199327541754304E-2</c:v>
                </c:pt>
                <c:pt idx="15822">
                  <c:v>0.286534636502151</c:v>
                </c:pt>
                <c:pt idx="15823">
                  <c:v>0.216201273337081</c:v>
                </c:pt>
                <c:pt idx="15824">
                  <c:v>0.16089935538966199</c:v>
                </c:pt>
                <c:pt idx="15825">
                  <c:v>0.16089935538966199</c:v>
                </c:pt>
                <c:pt idx="15826">
                  <c:v>0.10838991222751999</c:v>
                </c:pt>
                <c:pt idx="15827" formatCode="0.00E+00">
                  <c:v>-7.2773413595039705E-4</c:v>
                </c:pt>
                <c:pt idx="15828">
                  <c:v>2.0545423926699301E-2</c:v>
                </c:pt>
                <c:pt idx="15829" formatCode="0.00E+00">
                  <c:v>-2.3245511455383099E-2</c:v>
                </c:pt>
                <c:pt idx="15830">
                  <c:v>-3.6501089416444303E-2</c:v>
                </c:pt>
                <c:pt idx="15831">
                  <c:v>-5.0723989558663897E-2</c:v>
                </c:pt>
                <c:pt idx="15832">
                  <c:v>-1.92554265306157E-2</c:v>
                </c:pt>
                <c:pt idx="15833">
                  <c:v>-2.5733785287224101E-2</c:v>
                </c:pt>
                <c:pt idx="15834">
                  <c:v>9.9217480984572504E-3</c:v>
                </c:pt>
                <c:pt idx="15835">
                  <c:v>-1.07827897206669E-2</c:v>
                </c:pt>
                <c:pt idx="15836">
                  <c:v>9.8961558619744497E-2</c:v>
                </c:pt>
                <c:pt idx="15837">
                  <c:v>0.11308053610327901</c:v>
                </c:pt>
                <c:pt idx="15838">
                  <c:v>9.8961558619744303E-2</c:v>
                </c:pt>
                <c:pt idx="15839">
                  <c:v>0.12756008580684899</c:v>
                </c:pt>
                <c:pt idx="15840">
                  <c:v>0.133944970818833</c:v>
                </c:pt>
                <c:pt idx="15841">
                  <c:v>8.14844230093585E-2</c:v>
                </c:pt>
                <c:pt idx="15842">
                  <c:v>0.161952158575179</c:v>
                </c:pt>
                <c:pt idx="15843">
                  <c:v>0.146426099298294</c:v>
                </c:pt>
                <c:pt idx="15844">
                  <c:v>0.13999633595920699</c:v>
                </c:pt>
                <c:pt idx="15845">
                  <c:v>9.9920529968470201E-2</c:v>
                </c:pt>
                <c:pt idx="15846">
                  <c:v>9.9920529968470201E-2</c:v>
                </c:pt>
                <c:pt idx="15847">
                  <c:v>7.0950531242246401E-2</c:v>
                </c:pt>
                <c:pt idx="15848">
                  <c:v>0.13544583164920301</c:v>
                </c:pt>
                <c:pt idx="15849">
                  <c:v>0.15822817687416199</c:v>
                </c:pt>
                <c:pt idx="15850">
                  <c:v>0.191459471861682</c:v>
                </c:pt>
                <c:pt idx="15851">
                  <c:v>0.213169740932837</c:v>
                </c:pt>
                <c:pt idx="15852">
                  <c:v>0.29181702465975701</c:v>
                </c:pt>
                <c:pt idx="15853">
                  <c:v>0.28258558149317398</c:v>
                </c:pt>
                <c:pt idx="15854">
                  <c:v>0.30199710491480303</c:v>
                </c:pt>
                <c:pt idx="15855">
                  <c:v>0.24165513921232801</c:v>
                </c:pt>
                <c:pt idx="15856">
                  <c:v>0.23058064491702299</c:v>
                </c:pt>
                <c:pt idx="15857">
                  <c:v>0.28962014313274498</c:v>
                </c:pt>
                <c:pt idx="15858">
                  <c:v>0.30785248029666901</c:v>
                </c:pt>
                <c:pt idx="15859">
                  <c:v>0.270625220851615</c:v>
                </c:pt>
                <c:pt idx="15860">
                  <c:v>0.25326134089237501</c:v>
                </c:pt>
                <c:pt idx="15861">
                  <c:v>0.229512943564781</c:v>
                </c:pt>
                <c:pt idx="15862">
                  <c:v>0.23566372893916601</c:v>
                </c:pt>
                <c:pt idx="15863">
                  <c:v>0.255577113029612</c:v>
                </c:pt>
                <c:pt idx="15864">
                  <c:v>0.30326845659882101</c:v>
                </c:pt>
                <c:pt idx="15865">
                  <c:v>0.240782327718045</c:v>
                </c:pt>
                <c:pt idx="15866">
                  <c:v>0.24879892306040099</c:v>
                </c:pt>
                <c:pt idx="15867">
                  <c:v>0.227404661557527</c:v>
                </c:pt>
                <c:pt idx="15868">
                  <c:v>0.25674325353018501</c:v>
                </c:pt>
                <c:pt idx="15869">
                  <c:v>0.226117674769611</c:v>
                </c:pt>
                <c:pt idx="15870">
                  <c:v>0.20797563031285701</c:v>
                </c:pt>
                <c:pt idx="15871">
                  <c:v>-1.7541085875267301E-2</c:v>
                </c:pt>
                <c:pt idx="15872">
                  <c:v>-4.9397330137539198E-2</c:v>
                </c:pt>
                <c:pt idx="15873">
                  <c:v>-1.28491346728905E-2</c:v>
                </c:pt>
                <c:pt idx="15874">
                  <c:v>-2.4368429528455401E-2</c:v>
                </c:pt>
                <c:pt idx="15875">
                  <c:v>-7.7478394519625501E-3</c:v>
                </c:pt>
                <c:pt idx="15876">
                  <c:v>6.5486377870236298E-3</c:v>
                </c:pt>
                <c:pt idx="15877">
                  <c:v>1.00872377435308E-2</c:v>
                </c:pt>
                <c:pt idx="15878">
                  <c:v>1.32330995317642E-2</c:v>
                </c:pt>
                <c:pt idx="15879">
                  <c:v>2.38388429780527E-2</c:v>
                </c:pt>
                <c:pt idx="15880">
                  <c:v>2.6825583501328899E-2</c:v>
                </c:pt>
                <c:pt idx="15881">
                  <c:v>3.85366683270904E-2</c:v>
                </c:pt>
                <c:pt idx="15882">
                  <c:v>-1.22319618532569E-2</c:v>
                </c:pt>
                <c:pt idx="15883">
                  <c:v>-1.07109307795494E-3</c:v>
                </c:pt>
                <c:pt idx="15884">
                  <c:v>7.2339750484269301E-3</c:v>
                </c:pt>
                <c:pt idx="15885">
                  <c:v>4.9257379401775603E-2</c:v>
                </c:pt>
                <c:pt idx="15886">
                  <c:v>4.0712526933901698E-2</c:v>
                </c:pt>
                <c:pt idx="15887">
                  <c:v>3.4446659000880897E-2</c:v>
                </c:pt>
                <c:pt idx="15888">
                  <c:v>2.36293541953231E-2</c:v>
                </c:pt>
                <c:pt idx="15889">
                  <c:v>4.2526544449547898E-2</c:v>
                </c:pt>
                <c:pt idx="15890">
                  <c:v>1.8998592344824299E-2</c:v>
                </c:pt>
                <c:pt idx="15891">
                  <c:v>3.9209458272620998E-2</c:v>
                </c:pt>
                <c:pt idx="15892">
                  <c:v>4.8498513846053803E-2</c:v>
                </c:pt>
                <c:pt idx="15893">
                  <c:v>5.8428413261410503E-2</c:v>
                </c:pt>
                <c:pt idx="15894">
                  <c:v>4.1711090179789599E-2</c:v>
                </c:pt>
                <c:pt idx="15895">
                  <c:v>4.6521741602536297E-2</c:v>
                </c:pt>
                <c:pt idx="15896">
                  <c:v>5.4718229726337698E-2</c:v>
                </c:pt>
                <c:pt idx="15897">
                  <c:v>6.0638198446262198E-2</c:v>
                </c:pt>
                <c:pt idx="15898">
                  <c:v>6.18419376240264E-2</c:v>
                </c:pt>
                <c:pt idx="15899">
                  <c:v>5.2647810752411699E-2</c:v>
                </c:pt>
                <c:pt idx="15900">
                  <c:v>4.9179887809440201E-2</c:v>
                </c:pt>
                <c:pt idx="15901">
                  <c:v>3.9282139054818303E-2</c:v>
                </c:pt>
                <c:pt idx="15902">
                  <c:v>4.2717256482592801E-2</c:v>
                </c:pt>
                <c:pt idx="15903">
                  <c:v>4.8366270109139103E-2</c:v>
                </c:pt>
                <c:pt idx="15904">
                  <c:v>3.8561936790658002E-2</c:v>
                </c:pt>
                <c:pt idx="15905">
                  <c:v>5.4521747353151101E-2</c:v>
                </c:pt>
                <c:pt idx="15906">
                  <c:v>5.2530997685542799E-2</c:v>
                </c:pt>
                <c:pt idx="15907">
                  <c:v>6.5330084889228604E-2</c:v>
                </c:pt>
                <c:pt idx="15908">
                  <c:v>7.84097127429495E-2</c:v>
                </c:pt>
                <c:pt idx="15909">
                  <c:v>8.1821684877296505E-2</c:v>
                </c:pt>
                <c:pt idx="15910">
                  <c:v>7.4762228977461598E-2</c:v>
                </c:pt>
                <c:pt idx="15911">
                  <c:v>0.13901492544619601</c:v>
                </c:pt>
                <c:pt idx="15912">
                  <c:v>0.15172526603467301</c:v>
                </c:pt>
                <c:pt idx="15913">
                  <c:v>0.13234576707307</c:v>
                </c:pt>
                <c:pt idx="15914">
                  <c:v>0.12549664211122399</c:v>
                </c:pt>
                <c:pt idx="15915">
                  <c:v>0.13778128918417701</c:v>
                </c:pt>
                <c:pt idx="15916">
                  <c:v>0.13535601551672599</c:v>
                </c:pt>
                <c:pt idx="15917">
                  <c:v>0.206434476309271</c:v>
                </c:pt>
                <c:pt idx="15918">
                  <c:v>0.165797230373667</c:v>
                </c:pt>
                <c:pt idx="15919">
                  <c:v>0.15368095607673399</c:v>
                </c:pt>
                <c:pt idx="15920">
                  <c:v>0.14309549245200401</c:v>
                </c:pt>
                <c:pt idx="15921">
                  <c:v>0.16366918013349099</c:v>
                </c:pt>
                <c:pt idx="15922">
                  <c:v>0.16680959721650701</c:v>
                </c:pt>
                <c:pt idx="15923">
                  <c:v>0.199961031649287</c:v>
                </c:pt>
                <c:pt idx="15924">
                  <c:v>0.21596099166378499</c:v>
                </c:pt>
                <c:pt idx="15925">
                  <c:v>0.34654064150728903</c:v>
                </c:pt>
                <c:pt idx="15926">
                  <c:v>0.322509589383775</c:v>
                </c:pt>
                <c:pt idx="15927">
                  <c:v>0.25646665608310398</c:v>
                </c:pt>
                <c:pt idx="15928" formatCode="0.00E+00">
                  <c:v>7.2773413595039705E-4</c:v>
                </c:pt>
                <c:pt idx="15929">
                  <c:v>2.1969952308011201E-2</c:v>
                </c:pt>
                <c:pt idx="15930" formatCode="0.00E+00">
                  <c:v>6.8321047656889596E-3</c:v>
                </c:pt>
                <c:pt idx="15931">
                  <c:v>4.4116669557467902E-2</c:v>
                </c:pt>
                <c:pt idx="15932">
                  <c:v>6.6552236681241203E-2</c:v>
                </c:pt>
                <c:pt idx="15933">
                  <c:v>4.58462720037753E-2</c:v>
                </c:pt>
                <c:pt idx="15934">
                  <c:v>2.1448073787661798E-2</c:v>
                </c:pt>
                <c:pt idx="15935">
                  <c:v>5.8314003256436799E-2</c:v>
                </c:pt>
                <c:pt idx="15936">
                  <c:v>4.3530246993850497E-2</c:v>
                </c:pt>
                <c:pt idx="15937">
                  <c:v>2.90327526807834E-2</c:v>
                </c:pt>
                <c:pt idx="15938">
                  <c:v>8.4822163143527494E-3</c:v>
                </c:pt>
                <c:pt idx="15939">
                  <c:v>0.124794193313098</c:v>
                </c:pt>
                <c:pt idx="15940">
                  <c:v>0.13282133386911199</c:v>
                </c:pt>
                <c:pt idx="15941">
                  <c:v>0.14013855425989299</c:v>
                </c:pt>
                <c:pt idx="15942">
                  <c:v>9.8973371422540202E-2</c:v>
                </c:pt>
                <c:pt idx="15943">
                  <c:v>8.1311867472795896E-2</c:v>
                </c:pt>
                <c:pt idx="15944">
                  <c:v>6.4211306865445003E-2</c:v>
                </c:pt>
                <c:pt idx="15945">
                  <c:v>8.4630853950940804E-2</c:v>
                </c:pt>
                <c:pt idx="15946">
                  <c:v>-1.20966948372271E-2</c:v>
                </c:pt>
                <c:pt idx="15947">
                  <c:v>-3.09705197418608E-2</c:v>
                </c:pt>
                <c:pt idx="15948" formatCode="0.00E+00">
                  <c:v>-5.4790414596395099E-4</c:v>
                </c:pt>
                <c:pt idx="15949">
                  <c:v>6.40009229059193E-2</c:v>
                </c:pt>
                <c:pt idx="15950" formatCode="0.00E+00">
                  <c:v>7.0449526074987103E-3</c:v>
                </c:pt>
                <c:pt idx="15951">
                  <c:v>1.48262196295483E-2</c:v>
                </c:pt>
                <c:pt idx="15952">
                  <c:v>-1.33793168575588E-2</c:v>
                </c:pt>
                <c:pt idx="15953">
                  <c:v>2.2699103797535002E-2</c:v>
                </c:pt>
                <c:pt idx="15954">
                  <c:v>-2.2547910865388099E-2</c:v>
                </c:pt>
                <c:pt idx="15955">
                  <c:v>2.91809872842991E-2</c:v>
                </c:pt>
                <c:pt idx="15956">
                  <c:v>-9.7264662227781296E-2</c:v>
                </c:pt>
                <c:pt idx="15957">
                  <c:v>-0.14118848152340199</c:v>
                </c:pt>
                <c:pt idx="15958">
                  <c:v>-2.7289793601303898E-3</c:v>
                </c:pt>
                <c:pt idx="15959">
                  <c:v>-2.3856979161689801E-2</c:v>
                </c:pt>
                <c:pt idx="15960">
                  <c:v>1.99338674974123E-2</c:v>
                </c:pt>
                <c:pt idx="15961">
                  <c:v>-7.7429762363472304E-3</c:v>
                </c:pt>
                <c:pt idx="15962">
                  <c:v>-5.1717176661879499E-2</c:v>
                </c:pt>
                <c:pt idx="15963">
                  <c:v>-3.8981442772821603E-2</c:v>
                </c:pt>
                <c:pt idx="15964">
                  <c:v>-5.1592562815659403E-2</c:v>
                </c:pt>
                <c:pt idx="15965">
                  <c:v>-2.1305929349902698E-2</c:v>
                </c:pt>
                <c:pt idx="15966">
                  <c:v>1.5926862446140801E-2</c:v>
                </c:pt>
                <c:pt idx="15967">
                  <c:v>4.0763743842640698E-2</c:v>
                </c:pt>
                <c:pt idx="15968">
                  <c:v>4.5960563668868401E-2</c:v>
                </c:pt>
                <c:pt idx="15969">
                  <c:v>3.66927844807192E-2</c:v>
                </c:pt>
                <c:pt idx="15970">
                  <c:v>7.9668584540439402E-2</c:v>
                </c:pt>
                <c:pt idx="15971">
                  <c:v>3.3613988247505701E-2</c:v>
                </c:pt>
                <c:pt idx="15972">
                  <c:v>2.8018873570571499E-2</c:v>
                </c:pt>
                <c:pt idx="15973">
                  <c:v>2.1295750814880301E-2</c:v>
                </c:pt>
                <c:pt idx="15974">
                  <c:v>6.7905426370629103E-3</c:v>
                </c:pt>
                <c:pt idx="15975">
                  <c:v>3.9593185925772101E-2</c:v>
                </c:pt>
                <c:pt idx="15976">
                  <c:v>1.07283509101365E-2</c:v>
                </c:pt>
                <c:pt idx="15977">
                  <c:v>-1.60260162818361E-2</c:v>
                </c:pt>
                <c:pt idx="15978">
                  <c:v>2.53403018379059E-2</c:v>
                </c:pt>
                <c:pt idx="15979">
                  <c:v>2.1766683746984899E-2</c:v>
                </c:pt>
                <c:pt idx="15980">
                  <c:v>5.6253815332240699E-2</c:v>
                </c:pt>
                <c:pt idx="15981">
                  <c:v>8.9232215944368101E-2</c:v>
                </c:pt>
                <c:pt idx="15982">
                  <c:v>8.5095845270576106E-2</c:v>
                </c:pt>
                <c:pt idx="15983">
                  <c:v>5.4509316972906501E-2</c:v>
                </c:pt>
                <c:pt idx="15984">
                  <c:v>7.3078635321433397E-2</c:v>
                </c:pt>
                <c:pt idx="15985">
                  <c:v>8.7109122320025906E-2</c:v>
                </c:pt>
                <c:pt idx="15986">
                  <c:v>9.3568945522727903E-2</c:v>
                </c:pt>
                <c:pt idx="15987">
                  <c:v>8.0161329743939996E-2</c:v>
                </c:pt>
                <c:pt idx="15988">
                  <c:v>0.10183205055377401</c:v>
                </c:pt>
                <c:pt idx="15989">
                  <c:v>0.111247330731598</c:v>
                </c:pt>
                <c:pt idx="15990">
                  <c:v>0.23955333521054301</c:v>
                </c:pt>
                <c:pt idx="15991">
                  <c:v>0.17555203459146501</c:v>
                </c:pt>
                <c:pt idx="15992">
                  <c:v>0.29389306556273398</c:v>
                </c:pt>
                <c:pt idx="15993">
                  <c:v>0.29389306556273398</c:v>
                </c:pt>
                <c:pt idx="15994">
                  <c:v>0.31452845359625098</c:v>
                </c:pt>
                <c:pt idx="15995">
                  <c:v>0.32784366674347099</c:v>
                </c:pt>
                <c:pt idx="15996">
                  <c:v>0.32784366674347099</c:v>
                </c:pt>
                <c:pt idx="15997">
                  <c:v>0.30561110879884201</c:v>
                </c:pt>
                <c:pt idx="15998">
                  <c:v>0.32353913356995001</c:v>
                </c:pt>
                <c:pt idx="15999">
                  <c:v>0.28345886316993701</c:v>
                </c:pt>
                <c:pt idx="16000">
                  <c:v>0.27768045245962603</c:v>
                </c:pt>
                <c:pt idx="16001">
                  <c:v>0.26381464955948603</c:v>
                </c:pt>
                <c:pt idx="16002">
                  <c:v>0.27679466000979303</c:v>
                </c:pt>
                <c:pt idx="16003">
                  <c:v>0.27679466000979303</c:v>
                </c:pt>
                <c:pt idx="16004">
                  <c:v>0.26683565708291301</c:v>
                </c:pt>
                <c:pt idx="16005">
                  <c:v>0.30061678041100198</c:v>
                </c:pt>
                <c:pt idx="16006">
                  <c:v>0.34647584629595601</c:v>
                </c:pt>
                <c:pt idx="16007">
                  <c:v>0.28200976545573597</c:v>
                </c:pt>
                <c:pt idx="16008">
                  <c:v>0.28108770341331002</c:v>
                </c:pt>
                <c:pt idx="16009">
                  <c:v>0.302803592473329</c:v>
                </c:pt>
                <c:pt idx="16010">
                  <c:v>0.31168902518389802</c:v>
                </c:pt>
                <c:pt idx="16011">
                  <c:v>0.31356860487462601</c:v>
                </c:pt>
                <c:pt idx="16012">
                  <c:v>0.30469457400088201</c:v>
                </c:pt>
                <c:pt idx="16013">
                  <c:v>-2.4716818809100701E-2</c:v>
                </c:pt>
                <c:pt idx="16014">
                  <c:v>8.51329874200734E-3</c:v>
                </c:pt>
                <c:pt idx="16015">
                  <c:v>-2.3164108051524301E-2</c:v>
                </c:pt>
                <c:pt idx="16016">
                  <c:v>-2.3928527283986999E-2</c:v>
                </c:pt>
                <c:pt idx="16017">
                  <c:v>-5.8313829959106597E-2</c:v>
                </c:pt>
                <c:pt idx="16018">
                  <c:v>-5.7944319539276097E-2</c:v>
                </c:pt>
                <c:pt idx="16019">
                  <c:v>-5.8684648887244298E-2</c:v>
                </c:pt>
                <c:pt idx="16020">
                  <c:v>-9.8431640741507995E-2</c:v>
                </c:pt>
                <c:pt idx="16021">
                  <c:v>-0.135609920945051</c:v>
                </c:pt>
                <c:pt idx="16022">
                  <c:v>-9.6728454307628303E-2</c:v>
                </c:pt>
                <c:pt idx="16023">
                  <c:v>-3.5726967870186997E-2</c:v>
                </c:pt>
                <c:pt idx="16024">
                  <c:v>-4.9938075443793403E-2</c:v>
                </c:pt>
                <c:pt idx="16025">
                  <c:v>-6.9165152569935204E-2</c:v>
                </c:pt>
                <c:pt idx="16026">
                  <c:v>-6.9384144815899995E-2</c:v>
                </c:pt>
                <c:pt idx="16027">
                  <c:v>-4.9219047256137703E-2</c:v>
                </c:pt>
                <c:pt idx="16028">
                  <c:v>-6.0550178455095E-2</c:v>
                </c:pt>
                <c:pt idx="16029">
                  <c:v>-3.9317047887648698E-2</c:v>
                </c:pt>
                <c:pt idx="16030">
                  <c:v>9.4728430405815106E-2</c:v>
                </c:pt>
                <c:pt idx="16031">
                  <c:v>4.9032827240006897E-2</c:v>
                </c:pt>
                <c:pt idx="16032">
                  <c:v>3.5895009771872398E-2</c:v>
                </c:pt>
                <c:pt idx="16033">
                  <c:v>6.9016744052497803E-2</c:v>
                </c:pt>
                <c:pt idx="16034">
                  <c:v>0.130225898391478</c:v>
                </c:pt>
                <c:pt idx="16035">
                  <c:v>0.11533082606272201</c:v>
                </c:pt>
                <c:pt idx="16036">
                  <c:v>9.5833353844528596E-2</c:v>
                </c:pt>
                <c:pt idx="16037">
                  <c:v>6.97982284555662E-2</c:v>
                </c:pt>
                <c:pt idx="16038">
                  <c:v>4.4000805655521801E-2</c:v>
                </c:pt>
                <c:pt idx="16039">
                  <c:v>1.0411117164013901E-2</c:v>
                </c:pt>
                <c:pt idx="16040">
                  <c:v>5.3522809231677501E-2</c:v>
                </c:pt>
                <c:pt idx="16041">
                  <c:v>-8.0544069175107494E-2</c:v>
                </c:pt>
                <c:pt idx="16042">
                  <c:v>-0.13026866742857099</c:v>
                </c:pt>
                <c:pt idx="16043">
                  <c:v>-0.133766627333882</c:v>
                </c:pt>
                <c:pt idx="16044">
                  <c:v>-6.6890523583721995E-2</c:v>
                </c:pt>
                <c:pt idx="16045">
                  <c:v>-1.36788701916261E-2</c:v>
                </c:pt>
                <c:pt idx="16046">
                  <c:v>3.5702069679679198E-2</c:v>
                </c:pt>
                <c:pt idx="16047">
                  <c:v>4.9872799282741201E-2</c:v>
                </c:pt>
                <c:pt idx="16048">
                  <c:v>6.3491328409655795E-2</c:v>
                </c:pt>
                <c:pt idx="16049">
                  <c:v>-1.6231733873159002E-2</c:v>
                </c:pt>
                <c:pt idx="16050">
                  <c:v>-3.5893989371331698E-3</c:v>
                </c:pt>
                <c:pt idx="16051">
                  <c:v>-6.2196214806722301E-3</c:v>
                </c:pt>
                <c:pt idx="16052">
                  <c:v>1.9432225717559801E-2</c:v>
                </c:pt>
                <c:pt idx="16053">
                  <c:v>2.5418805020803001E-2</c:v>
                </c:pt>
                <c:pt idx="16054">
                  <c:v>7.0451320170742099E-2</c:v>
                </c:pt>
                <c:pt idx="16055">
                  <c:v>4.7988211634288E-2</c:v>
                </c:pt>
                <c:pt idx="16056">
                  <c:v>7.3036681734754499E-2</c:v>
                </c:pt>
                <c:pt idx="16057">
                  <c:v>-1.30419269325032E-2</c:v>
                </c:pt>
                <c:pt idx="16058">
                  <c:v>5.9691314094846501E-2</c:v>
                </c:pt>
                <c:pt idx="16059">
                  <c:v>0.11664737548723</c:v>
                </c:pt>
                <c:pt idx="16060">
                  <c:v>0.23651710540129101</c:v>
                </c:pt>
                <c:pt idx="16061">
                  <c:v>0.226962197975311</c:v>
                </c:pt>
                <c:pt idx="16062">
                  <c:v>0.35789607037992299</c:v>
                </c:pt>
                <c:pt idx="16063">
                  <c:v>0.31536456032396898</c:v>
                </c:pt>
                <c:pt idx="16064">
                  <c:v>0.27351524391777998</c:v>
                </c:pt>
                <c:pt idx="16065">
                  <c:v>0.19606387352451901</c:v>
                </c:pt>
                <c:pt idx="16066">
                  <c:v>0.42886342877726502</c:v>
                </c:pt>
                <c:pt idx="16067">
                  <c:v>0.36958964086337698</c:v>
                </c:pt>
                <c:pt idx="16068">
                  <c:v>0.308234589518325</c:v>
                </c:pt>
                <c:pt idx="16069">
                  <c:v>0</c:v>
                </c:pt>
                <c:pt idx="16070">
                  <c:v>-2.12425578041135E-2</c:v>
                </c:pt>
                <c:pt idx="16071">
                  <c:v>-2.2011032193834899E-2</c:v>
                </c:pt>
                <c:pt idx="16072">
                  <c:v>-6.3977512398177602E-2</c:v>
                </c:pt>
                <c:pt idx="16073">
                  <c:v>-4.7323471633034402E-2</c:v>
                </c:pt>
                <c:pt idx="16074">
                  <c:v>-8.0368425746751807E-2</c:v>
                </c:pt>
                <c:pt idx="16075">
                  <c:v>-7.5253522918621002E-2</c:v>
                </c:pt>
                <c:pt idx="16076">
                  <c:v>-3.77855515357996E-2</c:v>
                </c:pt>
                <c:pt idx="16077">
                  <c:v>3.2924183025884103E-2</c:v>
                </c:pt>
                <c:pt idx="16078">
                  <c:v>0</c:v>
                </c:pt>
                <c:pt idx="16079">
                  <c:v>5.3724459005797899E-2</c:v>
                </c:pt>
                <c:pt idx="16080">
                  <c:v>3.25190133606785E-2</c:v>
                </c:pt>
                <c:pt idx="16081">
                  <c:v>1.9582625544660899E-2</c:v>
                </c:pt>
                <c:pt idx="16082">
                  <c:v>-3.00242677585786E-2</c:v>
                </c:pt>
                <c:pt idx="16083">
                  <c:v>-6.20491946266645E-2</c:v>
                </c:pt>
                <c:pt idx="16084">
                  <c:v>-3.6552252610403103E-2</c:v>
                </c:pt>
                <c:pt idx="16085">
                  <c:v>-2.2456080357349199E-2</c:v>
                </c:pt>
                <c:pt idx="16086">
                  <c:v>-4.8012506909622402E-2</c:v>
                </c:pt>
                <c:pt idx="16087">
                  <c:v>6.4655107133640893E-2</c:v>
                </c:pt>
                <c:pt idx="16088">
                  <c:v>7.0445815596008099E-2</c:v>
                </c:pt>
                <c:pt idx="16089">
                  <c:v>0.10009727930311001</c:v>
                </c:pt>
                <c:pt idx="16090">
                  <c:v>9.2991547568640198E-2</c:v>
                </c:pt>
                <c:pt idx="16091">
                  <c:v>7.3576574297783096E-2</c:v>
                </c:pt>
                <c:pt idx="16092">
                  <c:v>0.122238088818963</c:v>
                </c:pt>
                <c:pt idx="16093">
                  <c:v>0.163972824356895</c:v>
                </c:pt>
                <c:pt idx="16094">
                  <c:v>0.16291951198665899</c:v>
                </c:pt>
                <c:pt idx="16095">
                  <c:v>0.14380462908717101</c:v>
                </c:pt>
                <c:pt idx="16096">
                  <c:v>8.8110943841133604E-2</c:v>
                </c:pt>
                <c:pt idx="16097">
                  <c:v>7.3363682864899804E-2</c:v>
                </c:pt>
                <c:pt idx="16098">
                  <c:v>7.3363682864899804E-2</c:v>
                </c:pt>
                <c:pt idx="16099">
                  <c:v>7.5029728306730201E-2</c:v>
                </c:pt>
                <c:pt idx="16100">
                  <c:v>4.1763888586013202E-2</c:v>
                </c:pt>
                <c:pt idx="16101">
                  <c:v>0.135010913276427</c:v>
                </c:pt>
                <c:pt idx="16102">
                  <c:v>0.16180325870465001</c:v>
                </c:pt>
                <c:pt idx="16103">
                  <c:v>0.15168681957100399</c:v>
                </c:pt>
                <c:pt idx="16104">
                  <c:v>0.178539488685409</c:v>
                </c:pt>
                <c:pt idx="16105">
                  <c:v>0.21618605019451501</c:v>
                </c:pt>
                <c:pt idx="16106">
                  <c:v>0.23416301879214299</c:v>
                </c:pt>
                <c:pt idx="16107">
                  <c:v>0.17975002087388001</c:v>
                </c:pt>
                <c:pt idx="16108">
                  <c:v>0.16730495592627601</c:v>
                </c:pt>
                <c:pt idx="16109">
                  <c:v>0.32047544381705401</c:v>
                </c:pt>
                <c:pt idx="16110">
                  <c:v>0.23598497300357399</c:v>
                </c:pt>
                <c:pt idx="16111">
                  <c:v>0.23394029358441501</c:v>
                </c:pt>
                <c:pt idx="16112">
                  <c:v>0.21266061111972201</c:v>
                </c:pt>
                <c:pt idx="16113">
                  <c:v>0.205889482522845</c:v>
                </c:pt>
                <c:pt idx="16114">
                  <c:v>1.8054063128789301E-2</c:v>
                </c:pt>
                <c:pt idx="16115">
                  <c:v>4.9909204810947898E-2</c:v>
                </c:pt>
                <c:pt idx="16116">
                  <c:v>1.6066192747498299E-2</c:v>
                </c:pt>
                <c:pt idx="16117">
                  <c:v>2.4318605459580901E-2</c:v>
                </c:pt>
                <c:pt idx="16118">
                  <c:v>3.2436237949123203E-2</c:v>
                </c:pt>
                <c:pt idx="16119">
                  <c:v>1.44061404168889E-2</c:v>
                </c:pt>
                <c:pt idx="16120">
                  <c:v>1.8239360689145698E-2</c:v>
                </c:pt>
                <c:pt idx="16121">
                  <c:v>1.8630772414620601E-3</c:v>
                </c:pt>
                <c:pt idx="16122">
                  <c:v>2.4860824348534798E-2</c:v>
                </c:pt>
                <c:pt idx="16123">
                  <c:v>7.60854062117566E-3</c:v>
                </c:pt>
                <c:pt idx="16124">
                  <c:v>8.2382695634091105E-3</c:v>
                </c:pt>
                <c:pt idx="16125">
                  <c:v>-3.44009442708825E-2</c:v>
                </c:pt>
                <c:pt idx="16126">
                  <c:v>-2.21702143755164E-2</c:v>
                </c:pt>
                <c:pt idx="16127">
                  <c:v>-6.1832746901713899E-2</c:v>
                </c:pt>
                <c:pt idx="16128">
                  <c:v>-7.5760484123655394E-2</c:v>
                </c:pt>
                <c:pt idx="16129">
                  <c:v>-4.92831784508811E-2</c:v>
                </c:pt>
                <c:pt idx="16130">
                  <c:v>-5.1124432974914299E-2</c:v>
                </c:pt>
                <c:pt idx="16131">
                  <c:v>-1.2217806083436301E-2</c:v>
                </c:pt>
                <c:pt idx="16132">
                  <c:v>-8.1942237675645107E-3</c:v>
                </c:pt>
                <c:pt idx="16133">
                  <c:v>3.4714658282253199E-3</c:v>
                </c:pt>
                <c:pt idx="16134">
                  <c:v>6.2870314334793004E-3</c:v>
                </c:pt>
                <c:pt idx="16135">
                  <c:v>5.0938945465998697E-2</c:v>
                </c:pt>
                <c:pt idx="16136">
                  <c:v>6.3917953633559593E-2</c:v>
                </c:pt>
                <c:pt idx="16137">
                  <c:v>6.3917953633559593E-2</c:v>
                </c:pt>
                <c:pt idx="16138">
                  <c:v>6.4222923857487096E-2</c:v>
                </c:pt>
                <c:pt idx="16139">
                  <c:v>6.0620131754179199E-2</c:v>
                </c:pt>
                <c:pt idx="16140">
                  <c:v>5.2321971932379002E-2</c:v>
                </c:pt>
                <c:pt idx="16141">
                  <c:v>1.0379521886312901E-2</c:v>
                </c:pt>
                <c:pt idx="16142">
                  <c:v>1.58430132354869E-2</c:v>
                </c:pt>
                <c:pt idx="16143">
                  <c:v>1.7324795535032401E-2</c:v>
                </c:pt>
                <c:pt idx="16144">
                  <c:v>1.9574108578016499E-2</c:v>
                </c:pt>
                <c:pt idx="16145">
                  <c:v>-5.3050102753428897E-2</c:v>
                </c:pt>
                <c:pt idx="16146">
                  <c:v>-3.6726444383530399E-2</c:v>
                </c:pt>
                <c:pt idx="16147">
                  <c:v>3.9361146510315401E-2</c:v>
                </c:pt>
                <c:pt idx="16148">
                  <c:v>3.0998536493859599E-2</c:v>
                </c:pt>
                <c:pt idx="16149">
                  <c:v>8.2617564948220104E-2</c:v>
                </c:pt>
                <c:pt idx="16150">
                  <c:v>5.2784431851423598E-2</c:v>
                </c:pt>
                <c:pt idx="16151">
                  <c:v>3.2064650360099402E-2</c:v>
                </c:pt>
                <c:pt idx="16152">
                  <c:v>-1.44831440450432E-3</c:v>
                </c:pt>
                <c:pt idx="16153">
                  <c:v>-5.2411804854048897E-3</c:v>
                </c:pt>
                <c:pt idx="16154">
                  <c:v>-1.29676830122245E-2</c:v>
                </c:pt>
                <c:pt idx="16155">
                  <c:v>-1.4500619100461701E-2</c:v>
                </c:pt>
                <c:pt idx="16156">
                  <c:v>1.33159094545485E-2</c:v>
                </c:pt>
                <c:pt idx="16157">
                  <c:v>4.67241083228171E-2</c:v>
                </c:pt>
                <c:pt idx="16158">
                  <c:v>1.0974211776028499E-2</c:v>
                </c:pt>
                <c:pt idx="16159">
                  <c:v>-9.8031660552695393E-3</c:v>
                </c:pt>
                <c:pt idx="16160">
                  <c:v>-1.1900974096913999E-2</c:v>
                </c:pt>
                <c:pt idx="16161">
                  <c:v>1.6629349635390599E-2</c:v>
                </c:pt>
                <c:pt idx="16162">
                  <c:v>1.08485173562293E-2</c:v>
                </c:pt>
                <c:pt idx="16163">
                  <c:v>2.0742148033795701E-2</c:v>
                </c:pt>
                <c:pt idx="16164">
                  <c:v>3.4786474841631998E-2</c:v>
                </c:pt>
                <c:pt idx="16165">
                  <c:v>2.0986030555197599E-2</c:v>
                </c:pt>
                <c:pt idx="16166">
                  <c:v>2.0986030555197599E-2</c:v>
                </c:pt>
                <c:pt idx="16167">
                  <c:v>0.13473429256762201</c:v>
                </c:pt>
                <c:pt idx="16168">
                  <c:v>3.6568595228221E-2</c:v>
                </c:pt>
                <c:pt idx="16169">
                  <c:v>6.80936857591498E-2</c:v>
                </c:pt>
                <c:pt idx="16170">
                  <c:v>2.8924585954302501E-2</c:v>
                </c:pt>
                <c:pt idx="16171">
                  <c:v>0.13473429256762201</c:v>
                </c:pt>
                <c:pt idx="16172">
                  <c:v>0.15718914376137799</c:v>
                </c:pt>
                <c:pt idx="16173">
                  <c:v>0.221843122643679</c:v>
                </c:pt>
                <c:pt idx="16174">
                  <c:v>0.221843122643679</c:v>
                </c:pt>
                <c:pt idx="16175">
                  <c:v>0.24758684951468601</c:v>
                </c:pt>
                <c:pt idx="16176">
                  <c:v>0.23285449416376799</c:v>
                </c:pt>
                <c:pt idx="16177">
                  <c:v>0.24114174886443099</c:v>
                </c:pt>
                <c:pt idx="16178">
                  <c:v>0.26256192032275399</c:v>
                </c:pt>
                <c:pt idx="16179">
                  <c:v>0.23986864234612301</c:v>
                </c:pt>
                <c:pt idx="16180">
                  <c:v>0.30913467681411499</c:v>
                </c:pt>
                <c:pt idx="16181">
                  <c:v>0.30732301750581498</c:v>
                </c:pt>
                <c:pt idx="16182">
                  <c:v>0.31186629709337299</c:v>
                </c:pt>
                <c:pt idx="16183">
                  <c:v>0.29554998974062902</c:v>
                </c:pt>
                <c:pt idx="16184">
                  <c:v>0.26549342881781002</c:v>
                </c:pt>
                <c:pt idx="16185">
                  <c:v>0.29098414254733701</c:v>
                </c:pt>
                <c:pt idx="16186">
                  <c:v>0.37241177549726301</c:v>
                </c:pt>
                <c:pt idx="16187">
                  <c:v>0.37040831258704898</c:v>
                </c:pt>
                <c:pt idx="16188">
                  <c:v>0.39241380149794303</c:v>
                </c:pt>
                <c:pt idx="16189">
                  <c:v>0.42210155396896498</c:v>
                </c:pt>
                <c:pt idx="16190">
                  <c:v>0.42210155396896498</c:v>
                </c:pt>
                <c:pt idx="16191">
                  <c:v>0.43092938763953897</c:v>
                </c:pt>
                <c:pt idx="16192">
                  <c:v>0.44671581432328999</c:v>
                </c:pt>
                <c:pt idx="16193">
                  <c:v>0.52722245983296101</c:v>
                </c:pt>
                <c:pt idx="16194">
                  <c:v>0.493267230636455</c:v>
                </c:pt>
                <c:pt idx="16195">
                  <c:v>0.50384560819959401</c:v>
                </c:pt>
                <c:pt idx="16196">
                  <c:v>0.52929731215608899</c:v>
                </c:pt>
                <c:pt idx="16197">
                  <c:v>0.68132762520329104</c:v>
                </c:pt>
                <c:pt idx="16198">
                  <c:v>0.68555559221612195</c:v>
                </c:pt>
                <c:pt idx="16199">
                  <c:v>0.69435659232219105</c:v>
                </c:pt>
                <c:pt idx="16200">
                  <c:v>0.63446484776590495</c:v>
                </c:pt>
                <c:pt idx="16201">
                  <c:v>0.70229029656386199</c:v>
                </c:pt>
                <c:pt idx="16202">
                  <c:v>0.63876698032481805</c:v>
                </c:pt>
                <c:pt idx="16203">
                  <c:v>0.71344972139944896</c:v>
                </c:pt>
                <c:pt idx="16204">
                  <c:v>0.74957030883659703</c:v>
                </c:pt>
                <c:pt idx="16205">
                  <c:v>0.74238957706463804</c:v>
                </c:pt>
                <c:pt idx="16206">
                  <c:v>0</c:v>
                </c:pt>
                <c:pt idx="16207">
                  <c:v>2.12425578041135E-2</c:v>
                </c:pt>
                <c:pt idx="16208">
                  <c:v>-1.3839682144243399E-2</c:v>
                </c:pt>
                <c:pt idx="16209">
                  <c:v>1.0366683656462801E-2</c:v>
                </c:pt>
                <c:pt idx="16210">
                  <c:v>2.32311905882083E-2</c:v>
                </c:pt>
                <c:pt idx="16211">
                  <c:v>6.4427829549379603E-2</c:v>
                </c:pt>
                <c:pt idx="16212">
                  <c:v>4.4658779453405198E-2</c:v>
                </c:pt>
                <c:pt idx="16213">
                  <c:v>-3.1765238405638799E-3</c:v>
                </c:pt>
                <c:pt idx="16214">
                  <c:v>3.3640186118357699E-3</c:v>
                </c:pt>
                <c:pt idx="16215">
                  <c:v>4.5599986581174902E-2</c:v>
                </c:pt>
                <c:pt idx="16216">
                  <c:v>3.2451604323569798E-2</c:v>
                </c:pt>
                <c:pt idx="16217">
                  <c:v>6.2012055899376098E-2</c:v>
                </c:pt>
                <c:pt idx="16218">
                  <c:v>3.5022656988893099E-2</c:v>
                </c:pt>
                <c:pt idx="16219">
                  <c:v>6.5302077500327002E-2</c:v>
                </c:pt>
                <c:pt idx="16220">
                  <c:v>1.5121280837685E-2</c:v>
                </c:pt>
                <c:pt idx="16221">
                  <c:v>-2.3588387903916699E-3</c:v>
                </c:pt>
                <c:pt idx="16222">
                  <c:v>-2.66675592156495E-3</c:v>
                </c:pt>
                <c:pt idx="16223">
                  <c:v>6.2664444640678496E-2</c:v>
                </c:pt>
                <c:pt idx="16224">
                  <c:v>5.3971689403760903E-2</c:v>
                </c:pt>
                <c:pt idx="16225">
                  <c:v>8.7232901689089801E-2</c:v>
                </c:pt>
                <c:pt idx="16226">
                  <c:v>6.6825629390477204E-2</c:v>
                </c:pt>
                <c:pt idx="16227">
                  <c:v>0.109331186274232</c:v>
                </c:pt>
                <c:pt idx="16228">
                  <c:v>5.70544130751433E-2</c:v>
                </c:pt>
                <c:pt idx="16229">
                  <c:v>5.2861977580669302E-2</c:v>
                </c:pt>
                <c:pt idx="16230">
                  <c:v>3.3233195037823501E-2</c:v>
                </c:pt>
                <c:pt idx="16231">
                  <c:v>2.61227072169334E-2</c:v>
                </c:pt>
                <c:pt idx="16232">
                  <c:v>2.07670020603867E-3</c:v>
                </c:pt>
                <c:pt idx="16233">
                  <c:v>1.6952524419951698E-2</c:v>
                </c:pt>
                <c:pt idx="16234">
                  <c:v>2.0287254096729101E-3</c:v>
                </c:pt>
                <c:pt idx="16235">
                  <c:v>3.0265532099297499E-2</c:v>
                </c:pt>
                <c:pt idx="16236">
                  <c:v>2.0697692765503799E-2</c:v>
                </c:pt>
                <c:pt idx="16237">
                  <c:v>-1.30577025884059E-3</c:v>
                </c:pt>
                <c:pt idx="16238">
                  <c:v>3.0366646708166599E-2</c:v>
                </c:pt>
                <c:pt idx="16239">
                  <c:v>2.3595006479546401E-2</c:v>
                </c:pt>
                <c:pt idx="16240">
                  <c:v>1.8333152666385601E-2</c:v>
                </c:pt>
                <c:pt idx="16241">
                  <c:v>-1.0055652814396E-2</c:v>
                </c:pt>
                <c:pt idx="16242">
                  <c:v>-3.4882783787471001E-3</c:v>
                </c:pt>
                <c:pt idx="16243">
                  <c:v>-4.0149484497051101E-2</c:v>
                </c:pt>
                <c:pt idx="16244">
                  <c:v>-3.82536014400729E-2</c:v>
                </c:pt>
                <c:pt idx="16245">
                  <c:v>-4.0999332898770099E-2</c:v>
                </c:pt>
                <c:pt idx="16246">
                  <c:v>-0.114649847821859</c:v>
                </c:pt>
                <c:pt idx="16247">
                  <c:v>-0.11066222168155899</c:v>
                </c:pt>
                <c:pt idx="16248">
                  <c:v>-7.06564580126081E-2</c:v>
                </c:pt>
                <c:pt idx="16249">
                  <c:v>-8.2962357647888396E-2</c:v>
                </c:pt>
                <c:pt idx="16250">
                  <c:v>-2.0138306133259998E-2</c:v>
                </c:pt>
                <c:pt idx="16251">
                  <c:v>-5.8905425021621202E-2</c:v>
                </c:pt>
                <c:pt idx="16252">
                  <c:v>-8.2868109356703801E-2</c:v>
                </c:pt>
                <c:pt idx="16253">
                  <c:v>-8.2152832240325505E-2</c:v>
                </c:pt>
                <c:pt idx="16254">
                  <c:v>-7.5061726836881101E-2</c:v>
                </c:pt>
                <c:pt idx="16255">
                  <c:v>-8.9795359172428701E-2</c:v>
                </c:pt>
                <c:pt idx="16256">
                  <c:v>-5.1907438815357303E-2</c:v>
                </c:pt>
                <c:pt idx="16257">
                  <c:v>-2.5779211697556099E-2</c:v>
                </c:pt>
                <c:pt idx="16258">
                  <c:v>-4.2155605944842398E-3</c:v>
                </c:pt>
                <c:pt idx="16259">
                  <c:v>-9.2541225217361803E-3</c:v>
                </c:pt>
                <c:pt idx="16260">
                  <c:v>-1.2346403895691E-3</c:v>
                </c:pt>
                <c:pt idx="16261">
                  <c:v>2.0783833550178401E-2</c:v>
                </c:pt>
                <c:pt idx="16262">
                  <c:v>8.4795481658654897E-3</c:v>
                </c:pt>
                <c:pt idx="16263">
                  <c:v>5.3731770427014797E-2</c:v>
                </c:pt>
                <c:pt idx="16264">
                  <c:v>5.5886272729691801E-2</c:v>
                </c:pt>
                <c:pt idx="16265">
                  <c:v>4.8704220122350199E-2</c:v>
                </c:pt>
                <c:pt idx="16266">
                  <c:v>3.96847282867753E-2</c:v>
                </c:pt>
                <c:pt idx="16267">
                  <c:v>3.3556606748363603E-2</c:v>
                </c:pt>
                <c:pt idx="16268">
                  <c:v>-9.15160805223314E-3</c:v>
                </c:pt>
                <c:pt idx="16269">
                  <c:v>-1.1229044440059999E-2</c:v>
                </c:pt>
                <c:pt idx="16270">
                  <c:v>5.0152877878480502E-2</c:v>
                </c:pt>
                <c:pt idx="16271">
                  <c:v>8.9432369333195899E-2</c:v>
                </c:pt>
                <c:pt idx="16272">
                  <c:v>7.7918131638620103E-2</c:v>
                </c:pt>
                <c:pt idx="16273">
                  <c:v>-5.6894799771136598E-3</c:v>
                </c:pt>
                <c:pt idx="16274">
                  <c:v>-1.5859274707528102E-2</c:v>
                </c:pt>
                <c:pt idx="16275">
                  <c:v>1.4917225908810099E-2</c:v>
                </c:pt>
                <c:pt idx="16276">
                  <c:v>3.3631765205148503E-2</c:v>
                </c:pt>
                <c:pt idx="16277">
                  <c:v>2.9728231134180601E-2</c:v>
                </c:pt>
                <c:pt idx="16278">
                  <c:v>2.9864892224303202E-2</c:v>
                </c:pt>
                <c:pt idx="16279">
                  <c:v>3.4549110530614998E-3</c:v>
                </c:pt>
                <c:pt idx="16280">
                  <c:v>5.2715244867105902E-2</c:v>
                </c:pt>
                <c:pt idx="16281">
                  <c:v>4.1180607958737098E-2</c:v>
                </c:pt>
                <c:pt idx="16282">
                  <c:v>4.6069151169717701E-2</c:v>
                </c:pt>
                <c:pt idx="16283">
                  <c:v>-1.17153778744174E-2</c:v>
                </c:pt>
                <c:pt idx="16284">
                  <c:v>-6.6878764996087803E-3</c:v>
                </c:pt>
                <c:pt idx="16285">
                  <c:v>2.3625050603350999E-2</c:v>
                </c:pt>
                <c:pt idx="16286">
                  <c:v>2.17242967756314E-2</c:v>
                </c:pt>
                <c:pt idx="16287">
                  <c:v>4.8533250147244598E-2</c:v>
                </c:pt>
                <c:pt idx="16288">
                  <c:v>4.1391865896977402E-2</c:v>
                </c:pt>
                <c:pt idx="16289">
                  <c:v>-2.0054704952034E-2</c:v>
                </c:pt>
                <c:pt idx="16290">
                  <c:v>-6.80569124724517E-2</c:v>
                </c:pt>
                <c:pt idx="16291">
                  <c:v>-2.8836794748394502E-2</c:v>
                </c:pt>
                <c:pt idx="16292">
                  <c:v>-4.9404907164657397E-2</c:v>
                </c:pt>
                <c:pt idx="16293">
                  <c:v>-6.2162038293163802E-2</c:v>
                </c:pt>
                <c:pt idx="16294">
                  <c:v>-1.9199843541600901E-2</c:v>
                </c:pt>
                <c:pt idx="16295">
                  <c:v>-2.5047388218871001E-2</c:v>
                </c:pt>
                <c:pt idx="16296">
                  <c:v>8.2249218382763802E-3</c:v>
                </c:pt>
                <c:pt idx="16297">
                  <c:v>-7.1884903851526698E-3</c:v>
                </c:pt>
                <c:pt idx="16298">
                  <c:v>-2.2924685862125E-2</c:v>
                </c:pt>
                <c:pt idx="16299">
                  <c:v>2.0460466216775299E-2</c:v>
                </c:pt>
                <c:pt idx="16300">
                  <c:v>1.7748547459216901E-2</c:v>
                </c:pt>
                <c:pt idx="16301">
                  <c:v>2.3891909387700298E-2</c:v>
                </c:pt>
                <c:pt idx="16302">
                  <c:v>1.8854191659449501E-2</c:v>
                </c:pt>
                <c:pt idx="16303">
                  <c:v>5.1165290745440899E-2</c:v>
                </c:pt>
                <c:pt idx="16304">
                  <c:v>5.5443933856587503E-2</c:v>
                </c:pt>
                <c:pt idx="16305">
                  <c:v>3.8257916407591797E-2</c:v>
                </c:pt>
                <c:pt idx="16306">
                  <c:v>2.93687902312256E-2</c:v>
                </c:pt>
                <c:pt idx="16307">
                  <c:v>9.3577921109623693E-2</c:v>
                </c:pt>
                <c:pt idx="16308">
                  <c:v>0.105146304802594</c:v>
                </c:pt>
                <c:pt idx="16309">
                  <c:v>9.5566778297905497E-2</c:v>
                </c:pt>
                <c:pt idx="16310">
                  <c:v>4.4882692995318697E-2</c:v>
                </c:pt>
                <c:pt idx="16311">
                  <c:v>4.4882692995318697E-2</c:v>
                </c:pt>
                <c:pt idx="16312">
                  <c:v>4.4882692995318697E-2</c:v>
                </c:pt>
                <c:pt idx="16313">
                  <c:v>7.8755080472299108E-3</c:v>
                </c:pt>
                <c:pt idx="16314">
                  <c:v>-5.0982188227738499E-2</c:v>
                </c:pt>
                <c:pt idx="16315">
                  <c:v>-1.8031671519750998E-2</c:v>
                </c:pt>
                <c:pt idx="16316">
                  <c:v>-6.1587233661208798E-3</c:v>
                </c:pt>
                <c:pt idx="16317">
                  <c:v>2.8020502652806201E-2</c:v>
                </c:pt>
                <c:pt idx="16318">
                  <c:v>4.2933377324267897E-3</c:v>
                </c:pt>
                <c:pt idx="16319">
                  <c:v>2.6543007121723999E-2</c:v>
                </c:pt>
                <c:pt idx="16320">
                  <c:v>2.8553946469378901E-2</c:v>
                </c:pt>
                <c:pt idx="16321">
                  <c:v>-1.2169873832865E-2</c:v>
                </c:pt>
                <c:pt idx="16322">
                  <c:v>-8.5474594826071507E-3</c:v>
                </c:pt>
                <c:pt idx="16323">
                  <c:v>-1.26419961330559E-3</c:v>
                </c:pt>
                <c:pt idx="16324">
                  <c:v>4.1233829175503403E-2</c:v>
                </c:pt>
                <c:pt idx="16325">
                  <c:v>4.6471398443357702E-2</c:v>
                </c:pt>
                <c:pt idx="16326">
                  <c:v>-4.7911986182653798E-3</c:v>
                </c:pt>
                <c:pt idx="16327">
                  <c:v>1.53898530242613E-2</c:v>
                </c:pt>
                <c:pt idx="16328">
                  <c:v>2.0718431083086501E-3</c:v>
                </c:pt>
                <c:pt idx="16329">
                  <c:v>3.01262218150091E-2</c:v>
                </c:pt>
                <c:pt idx="16330">
                  <c:v>6.7775351304294407E-2</c:v>
                </c:pt>
                <c:pt idx="16331">
                  <c:v>0.13264691837217299</c:v>
                </c:pt>
                <c:pt idx="16332">
                  <c:v>0.15983176514429601</c:v>
                </c:pt>
                <c:pt idx="16333">
                  <c:v>0.162570431289078</c:v>
                </c:pt>
                <c:pt idx="16334">
                  <c:v>0.14090382489577399</c:v>
                </c:pt>
                <c:pt idx="16335">
                  <c:v>0.14738836629268501</c:v>
                </c:pt>
                <c:pt idx="16336">
                  <c:v>9.5094731064404303E-2</c:v>
                </c:pt>
                <c:pt idx="16337">
                  <c:v>0.13450178584875999</c:v>
                </c:pt>
                <c:pt idx="16338">
                  <c:v>9.9948436129203497E-2</c:v>
                </c:pt>
                <c:pt idx="16339">
                  <c:v>0.105448289729868</c:v>
                </c:pt>
                <c:pt idx="16340">
                  <c:v>0.153631279419915</c:v>
                </c:pt>
                <c:pt idx="16341">
                  <c:v>9.8557776824218499E-2</c:v>
                </c:pt>
                <c:pt idx="16342">
                  <c:v>8.32486014273736E-2</c:v>
                </c:pt>
                <c:pt idx="16343">
                  <c:v>6.4497478638300798E-2</c:v>
                </c:pt>
                <c:pt idx="16344">
                  <c:v>7.3003213224737795E-2</c:v>
                </c:pt>
                <c:pt idx="16345">
                  <c:v>0.109934960881894</c:v>
                </c:pt>
                <c:pt idx="16346">
                  <c:v>0.18612664939946699</c:v>
                </c:pt>
                <c:pt idx="16347">
                  <c:v>0.189135839761539</c:v>
                </c:pt>
                <c:pt idx="16348">
                  <c:v>0.189135839761539</c:v>
                </c:pt>
                <c:pt idx="16349">
                  <c:v>0.153970225028496</c:v>
                </c:pt>
                <c:pt idx="16350">
                  <c:v>9.6141055043175605E-2</c:v>
                </c:pt>
                <c:pt idx="16351">
                  <c:v>0.145854576664044</c:v>
                </c:pt>
                <c:pt idx="16352">
                  <c:v>0.18471672589804999</c:v>
                </c:pt>
                <c:pt idx="16353">
                  <c:v>0.142323255428741</c:v>
                </c:pt>
                <c:pt idx="16354">
                  <c:v>7.3830479485144901E-2</c:v>
                </c:pt>
                <c:pt idx="16355">
                  <c:v>0.144195886461747</c:v>
                </c:pt>
                <c:pt idx="16356">
                  <c:v>0.144195886461747</c:v>
                </c:pt>
                <c:pt idx="16357">
                  <c:v>0.237154080720368</c:v>
                </c:pt>
                <c:pt idx="16358">
                  <c:v>0.26499153619160598</c:v>
                </c:pt>
                <c:pt idx="16359">
                  <c:v>0.27774772730268299</c:v>
                </c:pt>
                <c:pt idx="16360">
                  <c:v>0.26728850562977802</c:v>
                </c:pt>
                <c:pt idx="16361">
                  <c:v>0.217821448993754</c:v>
                </c:pt>
                <c:pt idx="16362">
                  <c:v>0.18446187681711601</c:v>
                </c:pt>
                <c:pt idx="16363">
                  <c:v>0.178358475860844</c:v>
                </c:pt>
                <c:pt idx="16364">
                  <c:v>-2.10954594411916E-3</c:v>
                </c:pt>
                <c:pt idx="16365">
                  <c:v>-3.3861173569886598E-2</c:v>
                </c:pt>
                <c:pt idx="16366">
                  <c:v>1.42298007360108E-2</c:v>
                </c:pt>
                <c:pt idx="16367">
                  <c:v>1.2255092530459801E-3</c:v>
                </c:pt>
                <c:pt idx="16368">
                  <c:v>-1.3140478413921E-2</c:v>
                </c:pt>
                <c:pt idx="16369">
                  <c:v>-3.4280658373029703E-2</c:v>
                </c:pt>
                <c:pt idx="16370">
                  <c:v>-2.2542003689979401E-2</c:v>
                </c:pt>
                <c:pt idx="16371">
                  <c:v>-3.20370411099693E-2</c:v>
                </c:pt>
                <c:pt idx="16372">
                  <c:v>1.26936588936255E-2</c:v>
                </c:pt>
                <c:pt idx="16373">
                  <c:v>-8.5175771695815694E-3</c:v>
                </c:pt>
                <c:pt idx="16374">
                  <c:v>-4.1737691236558502E-3</c:v>
                </c:pt>
                <c:pt idx="16375">
                  <c:v>1.0682295873948301E-2</c:v>
                </c:pt>
                <c:pt idx="16376">
                  <c:v>-3.6014391693618197E-2</c:v>
                </c:pt>
                <c:pt idx="16377">
                  <c:v>-8.8654718582685792E-3</c:v>
                </c:pt>
                <c:pt idx="16378">
                  <c:v>3.0022239570410801E-3</c:v>
                </c:pt>
                <c:pt idx="16379">
                  <c:v>3.37759914385444E-2</c:v>
                </c:pt>
                <c:pt idx="16380">
                  <c:v>2.40285096084011E-2</c:v>
                </c:pt>
                <c:pt idx="16381">
                  <c:v>8.2836219437054607E-3</c:v>
                </c:pt>
                <c:pt idx="16382">
                  <c:v>-7.1646540525853704E-3</c:v>
                </c:pt>
                <c:pt idx="16383">
                  <c:v>2.8347335065060399E-2</c:v>
                </c:pt>
                <c:pt idx="16384">
                  <c:v>4.36815331893036E-3</c:v>
                </c:pt>
                <c:pt idx="16385">
                  <c:v>2.86092864308744E-2</c:v>
                </c:pt>
                <c:pt idx="16386">
                  <c:v>4.7207466984024997E-2</c:v>
                </c:pt>
                <c:pt idx="16387">
                  <c:v>2.4107103933395699E-2</c:v>
                </c:pt>
                <c:pt idx="16388">
                  <c:v>1.66536071094192E-2</c:v>
                </c:pt>
                <c:pt idx="16389">
                  <c:v>-2.05633056187828E-2</c:v>
                </c:pt>
                <c:pt idx="16390">
                  <c:v>8.6552493979281594E-3</c:v>
                </c:pt>
                <c:pt idx="16391">
                  <c:v>2.0874817031575298E-2</c:v>
                </c:pt>
                <c:pt idx="16392">
                  <c:v>-4.2706103455951903E-2</c:v>
                </c:pt>
                <c:pt idx="16393">
                  <c:v>-5.39373496622568E-2</c:v>
                </c:pt>
                <c:pt idx="16394">
                  <c:v>-1.8141554195510501E-2</c:v>
                </c:pt>
                <c:pt idx="16395">
                  <c:v>-1.53306903566825E-2</c:v>
                </c:pt>
                <c:pt idx="16396">
                  <c:v>-2.44625804830036E-2</c:v>
                </c:pt>
                <c:pt idx="16397">
                  <c:v>-1.60234186382095E-2</c:v>
                </c:pt>
                <c:pt idx="16398" formatCode="0.00E+00">
                  <c:v>-5.25204458048822E-4</c:v>
                </c:pt>
                <c:pt idx="16399">
                  <c:v>3.6668937526646399E-2</c:v>
                </c:pt>
                <c:pt idx="16400" formatCode="0.00E+00">
                  <c:v>1.6592146064714E-2</c:v>
                </c:pt>
                <c:pt idx="16401">
                  <c:v>-3.5892926504677001E-3</c:v>
                </c:pt>
                <c:pt idx="16402">
                  <c:v>1.4880965350987801E-2</c:v>
                </c:pt>
                <c:pt idx="16403">
                  <c:v>-2.3503592552605E-3</c:v>
                </c:pt>
                <c:pt idx="16404">
                  <c:v>-2.3503592552605E-3</c:v>
                </c:pt>
                <c:pt idx="16405" formatCode="0.00E+00">
                  <c:v>8.8932457792001397E-4</c:v>
                </c:pt>
                <c:pt idx="16406">
                  <c:v>3.6492671271159899E-3</c:v>
                </c:pt>
                <c:pt idx="16407" formatCode="0.00E+00">
                  <c:v>6.07643404836073E-2</c:v>
                </c:pt>
                <c:pt idx="16408">
                  <c:v>4.7650104805965397E-2</c:v>
                </c:pt>
                <c:pt idx="16409">
                  <c:v>-1.1902581594427799E-2</c:v>
                </c:pt>
                <c:pt idx="16410">
                  <c:v>-2.0368973950529501E-2</c:v>
                </c:pt>
                <c:pt idx="16411">
                  <c:v>-6.7446368672209905E-2</c:v>
                </c:pt>
                <c:pt idx="16412">
                  <c:v>-2.37372442345842E-2</c:v>
                </c:pt>
                <c:pt idx="16413">
                  <c:v>-7.2622336637908097E-2</c:v>
                </c:pt>
                <c:pt idx="16414">
                  <c:v>-6.8598714752027501E-2</c:v>
                </c:pt>
                <c:pt idx="16415">
                  <c:v>-2.7538898988788502E-2</c:v>
                </c:pt>
                <c:pt idx="16416">
                  <c:v>-8.3230605438213701E-3</c:v>
                </c:pt>
                <c:pt idx="16417">
                  <c:v>-2.1068617523953798E-2</c:v>
                </c:pt>
                <c:pt idx="16418">
                  <c:v>1.35181760024511E-2</c:v>
                </c:pt>
                <c:pt idx="16419">
                  <c:v>2.00866257020988E-2</c:v>
                </c:pt>
                <c:pt idx="16420" formatCode="0.00E+00">
                  <c:v>-1.8276567446995299E-4</c:v>
                </c:pt>
                <c:pt idx="16421">
                  <c:v>-6.7529913104442604E-3</c:v>
                </c:pt>
                <c:pt idx="16422" formatCode="0.00E+00">
                  <c:v>-3.84769186040963E-2</c:v>
                </c:pt>
                <c:pt idx="16423">
                  <c:v>-2.8029480989333298E-2</c:v>
                </c:pt>
                <c:pt idx="16424">
                  <c:v>-1.395112451482E-2</c:v>
                </c:pt>
                <c:pt idx="16425">
                  <c:v>-2.6446656555729899E-2</c:v>
                </c:pt>
                <c:pt idx="16426">
                  <c:v>8.8447750536247496E-2</c:v>
                </c:pt>
                <c:pt idx="16427">
                  <c:v>9.9882159517694802E-2</c:v>
                </c:pt>
                <c:pt idx="16428">
                  <c:v>0.11361252599728699</c:v>
                </c:pt>
                <c:pt idx="16429">
                  <c:v>8.1657268841171401E-2</c:v>
                </c:pt>
                <c:pt idx="16430">
                  <c:v>8.6565714328484797E-2</c:v>
                </c:pt>
                <c:pt idx="16431">
                  <c:v>9.7600389460336306E-2</c:v>
                </c:pt>
                <c:pt idx="16432">
                  <c:v>9.9569619063574394E-2</c:v>
                </c:pt>
                <c:pt idx="16433">
                  <c:v>9.6068941445388106E-2</c:v>
                </c:pt>
                <c:pt idx="16434">
                  <c:v>0.112514385361535</c:v>
                </c:pt>
                <c:pt idx="16435">
                  <c:v>0.104114218221806</c:v>
                </c:pt>
                <c:pt idx="16436">
                  <c:v>9.4242573525386897E-2</c:v>
                </c:pt>
                <c:pt idx="16437">
                  <c:v>0.10095825523895301</c:v>
                </c:pt>
                <c:pt idx="16438">
                  <c:v>9.3760637407421493E-2</c:v>
                </c:pt>
                <c:pt idx="16439">
                  <c:v>9.5197582336108602E-2</c:v>
                </c:pt>
                <c:pt idx="16440">
                  <c:v>0.12990252103097</c:v>
                </c:pt>
                <c:pt idx="16441">
                  <c:v>0.13596333001303901</c:v>
                </c:pt>
                <c:pt idx="16442">
                  <c:v>0.169960974772221</c:v>
                </c:pt>
                <c:pt idx="16443">
                  <c:v>0.10655287223683201</c:v>
                </c:pt>
                <c:pt idx="16444">
                  <c:v>0.113635331833606</c:v>
                </c:pt>
                <c:pt idx="16445">
                  <c:v>0.129268613166034</c:v>
                </c:pt>
                <c:pt idx="16446">
                  <c:v>0.119155033335949</c:v>
                </c:pt>
                <c:pt idx="16447">
                  <c:v>0.112754135336641</c:v>
                </c:pt>
                <c:pt idx="16448">
                  <c:v>7.6947985678325004E-2</c:v>
                </c:pt>
                <c:pt idx="16449">
                  <c:v>6.66064721995933E-2</c:v>
                </c:pt>
                <c:pt idx="16450">
                  <c:v>4.0815466387897903E-2</c:v>
                </c:pt>
                <c:pt idx="16451">
                  <c:v>6.1488639114525498E-2</c:v>
                </c:pt>
                <c:pt idx="16452">
                  <c:v>0.14629311839989201</c:v>
                </c:pt>
                <c:pt idx="16453">
                  <c:v>0.121256444876887</c:v>
                </c:pt>
                <c:pt idx="16454">
                  <c:v>0.135348281449791</c:v>
                </c:pt>
                <c:pt idx="16455">
                  <c:v>0.15628081310250599</c:v>
                </c:pt>
                <c:pt idx="16456">
                  <c:v>0.169029468073357</c:v>
                </c:pt>
                <c:pt idx="16457">
                  <c:v>0.159560532897461</c:v>
                </c:pt>
                <c:pt idx="16458">
                  <c:v>0.13768311406559799</c:v>
                </c:pt>
                <c:pt idx="16459">
                  <c:v>0.12182485486116</c:v>
                </c:pt>
                <c:pt idx="16460">
                  <c:v>6.8437033636404604E-2</c:v>
                </c:pt>
                <c:pt idx="16461">
                  <c:v>7.7245064658262905E-2</c:v>
                </c:pt>
                <c:pt idx="16462">
                  <c:v>9.0158026193545696E-2</c:v>
                </c:pt>
                <c:pt idx="16463">
                  <c:v>5.0147187934047099E-2</c:v>
                </c:pt>
                <c:pt idx="16464">
                  <c:v>9.7869299773142696E-2</c:v>
                </c:pt>
                <c:pt idx="16465">
                  <c:v>7.1658828053076995E-2</c:v>
                </c:pt>
                <c:pt idx="16466">
                  <c:v>5.5307461311030003E-2</c:v>
                </c:pt>
                <c:pt idx="16467">
                  <c:v>7.1724269483448302E-2</c:v>
                </c:pt>
                <c:pt idx="16468">
                  <c:v>6.4259092263997994E-2</c:v>
                </c:pt>
                <c:pt idx="16469">
                  <c:v>6.5872338818485199E-2</c:v>
                </c:pt>
                <c:pt idx="16470">
                  <c:v>7.3407259393292998E-2</c:v>
                </c:pt>
                <c:pt idx="16471">
                  <c:v>4.4614394351164897E-2</c:v>
                </c:pt>
                <c:pt idx="16472">
                  <c:v>5.9260208245052098E-2</c:v>
                </c:pt>
                <c:pt idx="16473">
                  <c:v>4.0809922854627E-2</c:v>
                </c:pt>
                <c:pt idx="16474">
                  <c:v>6.12097988425803E-2</c:v>
                </c:pt>
                <c:pt idx="16475">
                  <c:v>0.10107521657759901</c:v>
                </c:pt>
                <c:pt idx="16476">
                  <c:v>8.4430329831707202E-2</c:v>
                </c:pt>
                <c:pt idx="16477">
                  <c:v>7.3707221010874596E-2</c:v>
                </c:pt>
                <c:pt idx="16478">
                  <c:v>0.11420021285785099</c:v>
                </c:pt>
                <c:pt idx="16479">
                  <c:v>0.101420987750012</c:v>
                </c:pt>
                <c:pt idx="16480">
                  <c:v>0.16962826056326399</c:v>
                </c:pt>
                <c:pt idx="16481">
                  <c:v>0.14600389607644801</c:v>
                </c:pt>
                <c:pt idx="16482">
                  <c:v>0.12936890090112901</c:v>
                </c:pt>
                <c:pt idx="16483">
                  <c:v>0.149004776353269</c:v>
                </c:pt>
                <c:pt idx="16484">
                  <c:v>0.19030153364445099</c:v>
                </c:pt>
                <c:pt idx="16485">
                  <c:v>0.12284585393919201</c:v>
                </c:pt>
                <c:pt idx="16486">
                  <c:v>0.168624706131727</c:v>
                </c:pt>
                <c:pt idx="16487">
                  <c:v>0.17306617916577999</c:v>
                </c:pt>
                <c:pt idx="16488">
                  <c:v>0.15283366516226099</c:v>
                </c:pt>
                <c:pt idx="16489">
                  <c:v>7.2991105479125198E-2</c:v>
                </c:pt>
                <c:pt idx="16490">
                  <c:v>7.5372759090060998E-2</c:v>
                </c:pt>
                <c:pt idx="16491">
                  <c:v>4.3656269511055799E-2</c:v>
                </c:pt>
                <c:pt idx="16492">
                  <c:v>0.104537873949315</c:v>
                </c:pt>
                <c:pt idx="16493">
                  <c:v>9.7191760520657505E-2</c:v>
                </c:pt>
                <c:pt idx="16494">
                  <c:v>0.105585845572399</c:v>
                </c:pt>
                <c:pt idx="16495">
                  <c:v>0.151289771709921</c:v>
                </c:pt>
                <c:pt idx="16496">
                  <c:v>0.13121576913973901</c:v>
                </c:pt>
                <c:pt idx="16497">
                  <c:v>6.5246415422159698E-2</c:v>
                </c:pt>
                <c:pt idx="16498">
                  <c:v>0.12274177864217301</c:v>
                </c:pt>
                <c:pt idx="16499">
                  <c:v>6.9558771289211604E-2</c:v>
                </c:pt>
                <c:pt idx="16500">
                  <c:v>0.12274177864217301</c:v>
                </c:pt>
                <c:pt idx="16501">
                  <c:v>0.12502665350706499</c:v>
                </c:pt>
                <c:pt idx="16502">
                  <c:v>0.11032710540565099</c:v>
                </c:pt>
                <c:pt idx="16503">
                  <c:v>0.17702225810028799</c:v>
                </c:pt>
                <c:pt idx="16504">
                  <c:v>0.19041182899339301</c:v>
                </c:pt>
                <c:pt idx="16505">
                  <c:v>0.193744693217238</c:v>
                </c:pt>
                <c:pt idx="16506">
                  <c:v>0.231755396691469</c:v>
                </c:pt>
                <c:pt idx="16507">
                  <c:v>0.21734886050102301</c:v>
                </c:pt>
                <c:pt idx="16508">
                  <c:v>0.173922847003846</c:v>
                </c:pt>
                <c:pt idx="16509">
                  <c:v>1.11441039603248E-2</c:v>
                </c:pt>
                <c:pt idx="16510">
                  <c:v>3.2378996708101598E-2</c:v>
                </c:pt>
                <c:pt idx="16511" formatCode="0.00E+00">
                  <c:v>-6.6615513110468395E-4</c:v>
                </c:pt>
                <c:pt idx="16512">
                  <c:v>7.8520691769082093E-2</c:v>
                </c:pt>
                <c:pt idx="16513" formatCode="0.00E+00">
                  <c:v>7.8645829711696702E-2</c:v>
                </c:pt>
                <c:pt idx="16514">
                  <c:v>5.1058916840562601E-2</c:v>
                </c:pt>
                <c:pt idx="16515">
                  <c:v>3.9088091067267898E-2</c:v>
                </c:pt>
                <c:pt idx="16516">
                  <c:v>7.8175799631139603E-2</c:v>
                </c:pt>
                <c:pt idx="16517">
                  <c:v>6.8220953694161798E-2</c:v>
                </c:pt>
                <c:pt idx="16518">
                  <c:v>0.107545483222693</c:v>
                </c:pt>
                <c:pt idx="16519">
                  <c:v>6.8199628727857606E-2</c:v>
                </c:pt>
                <c:pt idx="16520">
                  <c:v>9.1789690039214694E-2</c:v>
                </c:pt>
                <c:pt idx="16521">
                  <c:v>9.8552232505630194E-2</c:v>
                </c:pt>
                <c:pt idx="16522">
                  <c:v>0.159136986967369</c:v>
                </c:pt>
                <c:pt idx="16523">
                  <c:v>0.147188833077224</c:v>
                </c:pt>
                <c:pt idx="16524">
                  <c:v>0.100895659872331</c:v>
                </c:pt>
                <c:pt idx="16525">
                  <c:v>6.7582914995868201E-2</c:v>
                </c:pt>
                <c:pt idx="16526">
                  <c:v>0.15627777625532499</c:v>
                </c:pt>
                <c:pt idx="16527">
                  <c:v>0.16653878844595299</c:v>
                </c:pt>
                <c:pt idx="16528">
                  <c:v>0.164418442649644</c:v>
                </c:pt>
                <c:pt idx="16529">
                  <c:v>0.175893166042177</c:v>
                </c:pt>
                <c:pt idx="16530">
                  <c:v>0.167466400550525</c:v>
                </c:pt>
                <c:pt idx="16531">
                  <c:v>0.12999755637228999</c:v>
                </c:pt>
                <c:pt idx="16532">
                  <c:v>0.102317242067528</c:v>
                </c:pt>
                <c:pt idx="16533">
                  <c:v>0.22503276544105899</c:v>
                </c:pt>
                <c:pt idx="16534">
                  <c:v>0.24366224122595401</c:v>
                </c:pt>
                <c:pt idx="16535">
                  <c:v>0.217026700254767</c:v>
                </c:pt>
                <c:pt idx="16536">
                  <c:v>0.34003109176287299</c:v>
                </c:pt>
                <c:pt idx="16537">
                  <c:v>0.26399482269136598</c:v>
                </c:pt>
                <c:pt idx="16538">
                  <c:v>0.24959877909094699</c:v>
                </c:pt>
                <c:pt idx="16539">
                  <c:v>0.22634158355133699</c:v>
                </c:pt>
                <c:pt idx="16540">
                  <c:v>0.24103354026637</c:v>
                </c:pt>
                <c:pt idx="16541">
                  <c:v>0.24302840831019901</c:v>
                </c:pt>
                <c:pt idx="16542">
                  <c:v>0.21513227858738501</c:v>
                </c:pt>
                <c:pt idx="16543">
                  <c:v>0.197740666499162</c:v>
                </c:pt>
                <c:pt idx="16544">
                  <c:v>0.27729813239622197</c:v>
                </c:pt>
                <c:pt idx="16545">
                  <c:v>0.28437374709803898</c:v>
                </c:pt>
                <c:pt idx="16546">
                  <c:v>0.26009201807404297</c:v>
                </c:pt>
                <c:pt idx="16547">
                  <c:v>0.24515923674391801</c:v>
                </c:pt>
                <c:pt idx="16548">
                  <c:v>0.235068949228006</c:v>
                </c:pt>
                <c:pt idx="16549">
                  <c:v>0.22235898870783599</c:v>
                </c:pt>
                <c:pt idx="16550">
                  <c:v>0.252672747025603</c:v>
                </c:pt>
                <c:pt idx="16551">
                  <c:v>0.18236687556468301</c:v>
                </c:pt>
                <c:pt idx="16552">
                  <c:v>0.18236687556468301</c:v>
                </c:pt>
                <c:pt idx="16553">
                  <c:v>0.18270586240936801</c:v>
                </c:pt>
                <c:pt idx="16554">
                  <c:v>0.161741949272945</c:v>
                </c:pt>
                <c:pt idx="16555">
                  <c:v>0.14252612133213499</c:v>
                </c:pt>
                <c:pt idx="16556">
                  <c:v>0.19121139130574899</c:v>
                </c:pt>
                <c:pt idx="16557">
                  <c:v>0.186653007557253</c:v>
                </c:pt>
                <c:pt idx="16558">
                  <c:v>0.18200746021296901</c:v>
                </c:pt>
                <c:pt idx="16559">
                  <c:v>0.158815650150887</c:v>
                </c:pt>
                <c:pt idx="16560">
                  <c:v>0.356693812853351</c:v>
                </c:pt>
                <c:pt idx="16561">
                  <c:v>0.40579611654946901</c:v>
                </c:pt>
                <c:pt idx="16562">
                  <c:v>0.41032387236502399</c:v>
                </c:pt>
                <c:pt idx="16563">
                  <c:v>0.33690891437886</c:v>
                </c:pt>
                <c:pt idx="16564">
                  <c:v>0.33303948416508999</c:v>
                </c:pt>
                <c:pt idx="16565">
                  <c:v>1.6536402818426901E-2</c:v>
                </c:pt>
                <c:pt idx="16566">
                  <c:v>7.2838158369775002E-2</c:v>
                </c:pt>
                <c:pt idx="16567">
                  <c:v>3.4897505612199099E-2</c:v>
                </c:pt>
                <c:pt idx="16568">
                  <c:v>5.7430329854677803E-2</c:v>
                </c:pt>
                <c:pt idx="16569">
                  <c:v>2.86774793314701E-2</c:v>
                </c:pt>
                <c:pt idx="16570">
                  <c:v>4.8029823023379298E-2</c:v>
                </c:pt>
                <c:pt idx="16571">
                  <c:v>1.69512428767815E-2</c:v>
                </c:pt>
                <c:pt idx="16572">
                  <c:v>-2.0251110327776899E-2</c:v>
                </c:pt>
                <c:pt idx="16573">
                  <c:v>-4.7987100679181799E-2</c:v>
                </c:pt>
                <c:pt idx="16574">
                  <c:v>-4.7005534643653696E-3</c:v>
                </c:pt>
                <c:pt idx="16575">
                  <c:v>-9.4784420287645707E-3</c:v>
                </c:pt>
                <c:pt idx="16576">
                  <c:v>-9.4784420287645707E-3</c:v>
                </c:pt>
                <c:pt idx="16577">
                  <c:v>-4.4766432878907601E-2</c:v>
                </c:pt>
                <c:pt idx="16578">
                  <c:v>-7.1592678286718199E-3</c:v>
                </c:pt>
                <c:pt idx="16579">
                  <c:v>-4.1817109051265301E-3</c:v>
                </c:pt>
                <c:pt idx="16580">
                  <c:v>-1.4275231967473901E-2</c:v>
                </c:pt>
                <c:pt idx="16581">
                  <c:v>-1.13255263746343E-2</c:v>
                </c:pt>
                <c:pt idx="16582">
                  <c:v>-6.4064147384417201E-3</c:v>
                </c:pt>
                <c:pt idx="16583">
                  <c:v>-4.8993166238340199E-2</c:v>
                </c:pt>
                <c:pt idx="16584">
                  <c:v>-3.7317955021287999E-2</c:v>
                </c:pt>
                <c:pt idx="16585">
                  <c:v>-3.9189789903465201E-2</c:v>
                </c:pt>
                <c:pt idx="16586">
                  <c:v>-3.1610634107099799E-3</c:v>
                </c:pt>
                <c:pt idx="16587">
                  <c:v>-9.7483998050940296E-2</c:v>
                </c:pt>
                <c:pt idx="16588">
                  <c:v>-4.5659699019204797E-3</c:v>
                </c:pt>
                <c:pt idx="16589" formatCode="0.00E+00">
                  <c:v>5.7513041235002205E-4</c:v>
                </c:pt>
                <c:pt idx="16590">
                  <c:v>1.7508928360910201E-2</c:v>
                </c:pt>
                <c:pt idx="16591" formatCode="0.00E+00">
                  <c:v>4.0371933717020499E-3</c:v>
                </c:pt>
                <c:pt idx="16592">
                  <c:v>3.48458027024574E-2</c:v>
                </c:pt>
                <c:pt idx="16593">
                  <c:v>7.41485135634119E-2</c:v>
                </c:pt>
                <c:pt idx="16594">
                  <c:v>5.3334959031219098E-2</c:v>
                </c:pt>
                <c:pt idx="16595">
                  <c:v>4.9397304548652397E-2</c:v>
                </c:pt>
                <c:pt idx="16596">
                  <c:v>7.44862350094532E-2</c:v>
                </c:pt>
                <c:pt idx="16597">
                  <c:v>5.0889918539408399E-2</c:v>
                </c:pt>
                <c:pt idx="16598">
                  <c:v>5.0889918539408399E-2</c:v>
                </c:pt>
                <c:pt idx="16599">
                  <c:v>6.8552632228426794E-2</c:v>
                </c:pt>
                <c:pt idx="16600">
                  <c:v>5.1199183761049698E-2</c:v>
                </c:pt>
                <c:pt idx="16601">
                  <c:v>3.9111681667651298E-2</c:v>
                </c:pt>
                <c:pt idx="16602">
                  <c:v>3.9111681667651499E-2</c:v>
                </c:pt>
                <c:pt idx="16603">
                  <c:v>4.8845754825325799E-2</c:v>
                </c:pt>
                <c:pt idx="16604">
                  <c:v>5.3577381648540701E-2</c:v>
                </c:pt>
                <c:pt idx="16605">
                  <c:v>4.4829010620275299E-3</c:v>
                </c:pt>
                <c:pt idx="16606">
                  <c:v>-3.4027738210893302E-3</c:v>
                </c:pt>
                <c:pt idx="16607">
                  <c:v>9.9259723815658899E-3</c:v>
                </c:pt>
                <c:pt idx="16608">
                  <c:v>2.0321995628248699E-2</c:v>
                </c:pt>
                <c:pt idx="16609">
                  <c:v>3.8654792856220803E-2</c:v>
                </c:pt>
                <c:pt idx="16610">
                  <c:v>3.5114473218229102E-2</c:v>
                </c:pt>
                <c:pt idx="16611">
                  <c:v>-5.45109859093151E-3</c:v>
                </c:pt>
                <c:pt idx="16612">
                  <c:v>-2.7834878574067599E-2</c:v>
                </c:pt>
                <c:pt idx="16613">
                  <c:v>-1.2029962479232799E-2</c:v>
                </c:pt>
                <c:pt idx="16614">
                  <c:v>-2.1816997726696399E-2</c:v>
                </c:pt>
                <c:pt idx="16615">
                  <c:v>-6.0529385326752996E-3</c:v>
                </c:pt>
                <c:pt idx="16616">
                  <c:v>6.3768762343541605E-2</c:v>
                </c:pt>
                <c:pt idx="16617">
                  <c:v>8.1985151545129503E-2</c:v>
                </c:pt>
                <c:pt idx="16618">
                  <c:v>0.10088321450546101</c:v>
                </c:pt>
                <c:pt idx="16619">
                  <c:v>0.12963081058390799</c:v>
                </c:pt>
                <c:pt idx="16620">
                  <c:v>0.124456579496075</c:v>
                </c:pt>
                <c:pt idx="16621">
                  <c:v>0.108303928945712</c:v>
                </c:pt>
                <c:pt idx="16622">
                  <c:v>0.125727376314582</c:v>
                </c:pt>
                <c:pt idx="16623">
                  <c:v>0.16539613659841801</c:v>
                </c:pt>
                <c:pt idx="16624">
                  <c:v>0.16571147029223399</c:v>
                </c:pt>
                <c:pt idx="16625">
                  <c:v>0.124720844803617</c:v>
                </c:pt>
                <c:pt idx="16626">
                  <c:v>0.18469957715036101</c:v>
                </c:pt>
                <c:pt idx="16627">
                  <c:v>0.193147949599977</c:v>
                </c:pt>
                <c:pt idx="16628">
                  <c:v>0.22745879854392601</c:v>
                </c:pt>
                <c:pt idx="16629">
                  <c:v>0.209555766752926</c:v>
                </c:pt>
                <c:pt idx="16630">
                  <c:v>0.160856007425834</c:v>
                </c:pt>
                <c:pt idx="16631">
                  <c:v>-1.8739163007877199E-2</c:v>
                </c:pt>
                <c:pt idx="16632">
                  <c:v>1.42845611254316E-2</c:v>
                </c:pt>
                <c:pt idx="16633">
                  <c:v>-5.1866242513403701E-2</c:v>
                </c:pt>
                <c:pt idx="16634">
                  <c:v>-2.6205798589801599E-2</c:v>
                </c:pt>
                <c:pt idx="16635">
                  <c:v>-3.0867809046539699E-2</c:v>
                </c:pt>
                <c:pt idx="16636">
                  <c:v>-3.0867809046539699E-2</c:v>
                </c:pt>
                <c:pt idx="16637">
                  <c:v>-3.0867809046539699E-2</c:v>
                </c:pt>
                <c:pt idx="16638">
                  <c:v>-1.4945263136772999E-2</c:v>
                </c:pt>
                <c:pt idx="16639">
                  <c:v>6.9236182595888698E-3</c:v>
                </c:pt>
                <c:pt idx="16640">
                  <c:v>2.34975987478045E-2</c:v>
                </c:pt>
                <c:pt idx="16641">
                  <c:v>3.9066810119933397E-2</c:v>
                </c:pt>
                <c:pt idx="16642">
                  <c:v>5.1799458378366699E-2</c:v>
                </c:pt>
                <c:pt idx="16643">
                  <c:v>3.12721243224902E-2</c:v>
                </c:pt>
                <c:pt idx="16644">
                  <c:v>0.128306519272821</c:v>
                </c:pt>
                <c:pt idx="16645">
                  <c:v>9.8734742207437998E-2</c:v>
                </c:pt>
                <c:pt idx="16646">
                  <c:v>0.121932436283022</c:v>
                </c:pt>
                <c:pt idx="16647">
                  <c:v>0.147540294600677</c:v>
                </c:pt>
                <c:pt idx="16648">
                  <c:v>0.17866517072740001</c:v>
                </c:pt>
                <c:pt idx="16649">
                  <c:v>0.12869532154793301</c:v>
                </c:pt>
                <c:pt idx="16650">
                  <c:v>0.22167111836637099</c:v>
                </c:pt>
                <c:pt idx="16651">
                  <c:v>0.22494725641352201</c:v>
                </c:pt>
                <c:pt idx="16652">
                  <c:v>0.21766559142251701</c:v>
                </c:pt>
                <c:pt idx="16653">
                  <c:v>0.21432747262433799</c:v>
                </c:pt>
                <c:pt idx="16654">
                  <c:v>0.21766559142251701</c:v>
                </c:pt>
                <c:pt idx="16655">
                  <c:v>0.22494725641352201</c:v>
                </c:pt>
                <c:pt idx="16656">
                  <c:v>0.22879500122829299</c:v>
                </c:pt>
                <c:pt idx="16657">
                  <c:v>0.24053489389802901</c:v>
                </c:pt>
                <c:pt idx="16658">
                  <c:v>0.23557215653621699</c:v>
                </c:pt>
                <c:pt idx="16659">
                  <c:v>0.20192286322384001</c:v>
                </c:pt>
                <c:pt idx="16660">
                  <c:v>0.210733431432991</c:v>
                </c:pt>
                <c:pt idx="16661">
                  <c:v>0.197049118078856</c:v>
                </c:pt>
                <c:pt idx="16662">
                  <c:v>0.207557436565944</c:v>
                </c:pt>
                <c:pt idx="16663">
                  <c:v>0.196256786007213</c:v>
                </c:pt>
                <c:pt idx="16664">
                  <c:v>0.242659839105895</c:v>
                </c:pt>
                <c:pt idx="16665">
                  <c:v>0.231572173475734</c:v>
                </c:pt>
                <c:pt idx="16666">
                  <c:v>0.37018248496422901</c:v>
                </c:pt>
                <c:pt idx="16667">
                  <c:v>0.36274581937011602</c:v>
                </c:pt>
                <c:pt idx="16668">
                  <c:v>0.258844014235389</c:v>
                </c:pt>
                <c:pt idx="16669">
                  <c:v>-2.7289793601303898E-3</c:v>
                </c:pt>
                <c:pt idx="16670">
                  <c:v>2.9112525482479699E-2</c:v>
                </c:pt>
                <c:pt idx="16671">
                  <c:v>1.74109868803442E-2</c:v>
                </c:pt>
                <c:pt idx="16672">
                  <c:v>3.0124444973828698E-2</c:v>
                </c:pt>
                <c:pt idx="16673">
                  <c:v>1.8400014053546E-2</c:v>
                </c:pt>
                <c:pt idx="16674">
                  <c:v>5.21271371480371E-2</c:v>
                </c:pt>
                <c:pt idx="16675">
                  <c:v>4.1623380187375103E-2</c:v>
                </c:pt>
                <c:pt idx="16676">
                  <c:v>6.2104987467014698E-2</c:v>
                </c:pt>
                <c:pt idx="16677">
                  <c:v>5.1873698487603502E-2</c:v>
                </c:pt>
                <c:pt idx="16678">
                  <c:v>1.8314373328746001E-2</c:v>
                </c:pt>
                <c:pt idx="16679">
                  <c:v>2.23539814081807E-2</c:v>
                </c:pt>
                <c:pt idx="16680">
                  <c:v>2.44492068786092E-2</c:v>
                </c:pt>
                <c:pt idx="16681">
                  <c:v>3.2753417401829098E-2</c:v>
                </c:pt>
                <c:pt idx="16682">
                  <c:v>4.2958597614102902E-2</c:v>
                </c:pt>
                <c:pt idx="16683">
                  <c:v>2.44492068786092E-2</c:v>
                </c:pt>
                <c:pt idx="16684">
                  <c:v>5.0008398702408398E-2</c:v>
                </c:pt>
                <c:pt idx="16685">
                  <c:v>5.43039079157627E-2</c:v>
                </c:pt>
                <c:pt idx="16686">
                  <c:v>8.4945080969104303E-2</c:v>
                </c:pt>
                <c:pt idx="16687">
                  <c:v>9.7637557373806402E-2</c:v>
                </c:pt>
                <c:pt idx="16688">
                  <c:v>0.113561614615689</c:v>
                </c:pt>
                <c:pt idx="16689">
                  <c:v>8.6482717235509599E-2</c:v>
                </c:pt>
                <c:pt idx="16690">
                  <c:v>0.17059019341791901</c:v>
                </c:pt>
                <c:pt idx="16691">
                  <c:v>0</c:v>
                </c:pt>
                <c:pt idx="16692">
                  <c:v>-2.12425578041135E-2</c:v>
                </c:pt>
                <c:pt idx="16693">
                  <c:v>-2.2011032193834899E-2</c:v>
                </c:pt>
                <c:pt idx="16694">
                  <c:v>2.1159411970992298E-3</c:v>
                </c:pt>
                <c:pt idx="16695">
                  <c:v>-1.58870822662984E-2</c:v>
                </c:pt>
                <c:pt idx="16696">
                  <c:v>-2.2032131064854299E-2</c:v>
                </c:pt>
                <c:pt idx="16697">
                  <c:v>5.55234935889585E-2</c:v>
                </c:pt>
                <c:pt idx="16698">
                  <c:v>6.3129301526145806E-2</c:v>
                </c:pt>
                <c:pt idx="16699">
                  <c:v>8.8673185253761E-2</c:v>
                </c:pt>
                <c:pt idx="16700">
                  <c:v>3.8811220071051297E-2</c:v>
                </c:pt>
                <c:pt idx="16701">
                  <c:v>1.5626665090658201E-2</c:v>
                </c:pt>
                <c:pt idx="16702">
                  <c:v>3.8382256225984103E-2</c:v>
                </c:pt>
                <c:pt idx="16703">
                  <c:v>0.183675153248052</c:v>
                </c:pt>
                <c:pt idx="16704">
                  <c:v>0.16817575206440299</c:v>
                </c:pt>
                <c:pt idx="16705">
                  <c:v>0.28250174043388698</c:v>
                </c:pt>
                <c:pt idx="16706">
                  <c:v>0.21051245194398099</c:v>
                </c:pt>
                <c:pt idx="16707">
                  <c:v>0.209885402663224</c:v>
                </c:pt>
                <c:pt idx="16708">
                  <c:v>0.22263025022684901</c:v>
                </c:pt>
                <c:pt idx="16709">
                  <c:v>0.34132667386105098</c:v>
                </c:pt>
                <c:pt idx="16710">
                  <c:v>0.34132667386105098</c:v>
                </c:pt>
                <c:pt idx="16711">
                  <c:v>0.293008120569548</c:v>
                </c:pt>
                <c:pt idx="16712">
                  <c:v>0.232627819350713</c:v>
                </c:pt>
                <c:pt idx="16713">
                  <c:v>0.31197203799727502</c:v>
                </c:pt>
                <c:pt idx="16714">
                  <c:v>0.26849433872846301</c:v>
                </c:pt>
                <c:pt idx="16715">
                  <c:v>0.26120058132711499</c:v>
                </c:pt>
                <c:pt idx="16716">
                  <c:v>0.23744668150499201</c:v>
                </c:pt>
                <c:pt idx="16717">
                  <c:v>0.25138848098681899</c:v>
                </c:pt>
                <c:pt idx="16718">
                  <c:v>0.287319890543969</c:v>
                </c:pt>
                <c:pt idx="16719">
                  <c:v>0.29392439456626801</c:v>
                </c:pt>
                <c:pt idx="16720">
                  <c:v>0.32473067327348998</c:v>
                </c:pt>
                <c:pt idx="16721">
                  <c:v>0.33943037450729402</c:v>
                </c:pt>
                <c:pt idx="16722">
                  <c:v>0.315605257588842</c:v>
                </c:pt>
                <c:pt idx="16723">
                  <c:v>0.36578570092089002</c:v>
                </c:pt>
                <c:pt idx="16724">
                  <c:v>0.31473772336261702</c:v>
                </c:pt>
                <c:pt idx="16725">
                  <c:v>0.32674445438119998</c:v>
                </c:pt>
                <c:pt idx="16726">
                  <c:v>0.30426261025784301</c:v>
                </c:pt>
                <c:pt idx="16727">
                  <c:v>0.31374325239183198</c:v>
                </c:pt>
                <c:pt idx="16728">
                  <c:v>0.31865789583183901</c:v>
                </c:pt>
                <c:pt idx="16729">
                  <c:v>0.27895239375912201</c:v>
                </c:pt>
                <c:pt idx="16730">
                  <c:v>0.23580585572291499</c:v>
                </c:pt>
                <c:pt idx="16731">
                  <c:v>0.33963393452163398</c:v>
                </c:pt>
                <c:pt idx="16732">
                  <c:v>0.37205300069469299</c:v>
                </c:pt>
                <c:pt idx="16733">
                  <c:v>0.38763184191754202</c:v>
                </c:pt>
                <c:pt idx="16734">
                  <c:v>0.30732336088669698</c:v>
                </c:pt>
                <c:pt idx="16735">
                  <c:v>0.46597369903390901</c:v>
                </c:pt>
                <c:pt idx="16736">
                  <c:v>0.44901470665408999</c:v>
                </c:pt>
                <c:pt idx="16737">
                  <c:v>0.421979058355065</c:v>
                </c:pt>
                <c:pt idx="16738">
                  <c:v>8.0630903768987797E-3</c:v>
                </c:pt>
                <c:pt idx="16739">
                  <c:v>-2.47017934352751E-2</c:v>
                </c:pt>
                <c:pt idx="16740">
                  <c:v>2.39392127980768E-2</c:v>
                </c:pt>
                <c:pt idx="16741">
                  <c:v>2.4658478381184901E-2</c:v>
                </c:pt>
                <c:pt idx="16742">
                  <c:v>2.92124616213707E-2</c:v>
                </c:pt>
                <c:pt idx="16743">
                  <c:v>1.0753380415215501E-2</c:v>
                </c:pt>
                <c:pt idx="16744">
                  <c:v>8.0431334027741795E-3</c:v>
                </c:pt>
                <c:pt idx="16745">
                  <c:v>2.6344351814082598E-2</c:v>
                </c:pt>
                <c:pt idx="16746">
                  <c:v>4.5222709798591498E-2</c:v>
                </c:pt>
                <c:pt idx="16747">
                  <c:v>5.8248894558507298E-2</c:v>
                </c:pt>
                <c:pt idx="16748">
                  <c:v>4.3146876049455697E-2</c:v>
                </c:pt>
                <c:pt idx="16749">
                  <c:v>4.8918769912266097E-2</c:v>
                </c:pt>
                <c:pt idx="16750">
                  <c:v>6.3765092203575499E-2</c:v>
                </c:pt>
                <c:pt idx="16751">
                  <c:v>3.9544259615269001E-2</c:v>
                </c:pt>
                <c:pt idx="16752">
                  <c:v>3.0905018463441999E-2</c:v>
                </c:pt>
                <c:pt idx="16753">
                  <c:v>3.1318718239367403E-2</c:v>
                </c:pt>
                <c:pt idx="16754">
                  <c:v>2.5908999209323699E-2</c:v>
                </c:pt>
                <c:pt idx="16755">
                  <c:v>3.27911044612696E-2</c:v>
                </c:pt>
                <c:pt idx="16756">
                  <c:v>1.42602186831271E-2</c:v>
                </c:pt>
                <c:pt idx="16757">
                  <c:v>2.3803235169435201E-2</c:v>
                </c:pt>
                <c:pt idx="16758">
                  <c:v>5.3523827486011699E-2</c:v>
                </c:pt>
                <c:pt idx="16759">
                  <c:v>4.8169437270582503E-2</c:v>
                </c:pt>
                <c:pt idx="16760">
                  <c:v>6.1598120496597603E-2</c:v>
                </c:pt>
                <c:pt idx="16761">
                  <c:v>4.7165691277067198E-2</c:v>
                </c:pt>
                <c:pt idx="16762">
                  <c:v>6.3811519029961905E-2</c:v>
                </c:pt>
                <c:pt idx="16763">
                  <c:v>2.2888403509622101E-3</c:v>
                </c:pt>
                <c:pt idx="16764">
                  <c:v>3.318721098941E-2</c:v>
                </c:pt>
                <c:pt idx="16765">
                  <c:v>5.2021531291342502E-2</c:v>
                </c:pt>
                <c:pt idx="16766">
                  <c:v>0.103960122162135</c:v>
                </c:pt>
                <c:pt idx="16767">
                  <c:v>4.50476453687274E-2</c:v>
                </c:pt>
                <c:pt idx="16768">
                  <c:v>7.0695910225831493E-2</c:v>
                </c:pt>
                <c:pt idx="16769">
                  <c:v>8.2601732878161596E-2</c:v>
                </c:pt>
                <c:pt idx="16770">
                  <c:v>8.0783715796987898E-2</c:v>
                </c:pt>
                <c:pt idx="16771">
                  <c:v>1.6003344167548401E-2</c:v>
                </c:pt>
                <c:pt idx="16772">
                  <c:v>1.1937572271226901E-2</c:v>
                </c:pt>
                <c:pt idx="16773">
                  <c:v>3.2364111533542601E-3</c:v>
                </c:pt>
                <c:pt idx="16774">
                  <c:v>3.9434897284278798E-2</c:v>
                </c:pt>
                <c:pt idx="16775">
                  <c:v>3.1689889646562899E-2</c:v>
                </c:pt>
                <c:pt idx="16776">
                  <c:v>3.90960346276885E-2</c:v>
                </c:pt>
                <c:pt idx="16777">
                  <c:v>-3.1498024753964203E-2</c:v>
                </c:pt>
                <c:pt idx="16778">
                  <c:v>9.0261292773148299E-3</c:v>
                </c:pt>
                <c:pt idx="16779">
                  <c:v>-2.82756424198609E-2</c:v>
                </c:pt>
                <c:pt idx="16780">
                  <c:v>2.644283629076E-2</c:v>
                </c:pt>
                <c:pt idx="16781">
                  <c:v>1.53734184470499E-2</c:v>
                </c:pt>
                <c:pt idx="16782">
                  <c:v>2.34946111343712E-2</c:v>
                </c:pt>
                <c:pt idx="16783">
                  <c:v>3.0915394518751901E-2</c:v>
                </c:pt>
                <c:pt idx="16784">
                  <c:v>5.1248128027723702E-2</c:v>
                </c:pt>
                <c:pt idx="16785">
                  <c:v>3.1100697570139699E-2</c:v>
                </c:pt>
                <c:pt idx="16786">
                  <c:v>5.2566898465192503E-2</c:v>
                </c:pt>
                <c:pt idx="16787">
                  <c:v>2.4828448783224599E-2</c:v>
                </c:pt>
                <c:pt idx="16788">
                  <c:v>4.9507318061129103E-2</c:v>
                </c:pt>
                <c:pt idx="16789">
                  <c:v>3.5384511047061397E-2</c:v>
                </c:pt>
                <c:pt idx="16790">
                  <c:v>4.4689532053935298E-2</c:v>
                </c:pt>
                <c:pt idx="16791">
                  <c:v>3.0418244889565699E-2</c:v>
                </c:pt>
                <c:pt idx="16792">
                  <c:v>6.0001086024009401E-2</c:v>
                </c:pt>
                <c:pt idx="16793">
                  <c:v>7.0293546965684905E-2</c:v>
                </c:pt>
                <c:pt idx="16794">
                  <c:v>9.6038977173756798E-2</c:v>
                </c:pt>
                <c:pt idx="16795">
                  <c:v>6.1374727143712601E-2</c:v>
                </c:pt>
                <c:pt idx="16796">
                  <c:v>0.111144892304961</c:v>
                </c:pt>
                <c:pt idx="16797">
                  <c:v>7.4647087335088805E-2</c:v>
                </c:pt>
                <c:pt idx="16798">
                  <c:v>0.190350932165741</c:v>
                </c:pt>
                <c:pt idx="16799">
                  <c:v>0.202070963175569</c:v>
                </c:pt>
                <c:pt idx="16800">
                  <c:v>0.19831491265530901</c:v>
                </c:pt>
                <c:pt idx="16801">
                  <c:v>0.189272107118102</c:v>
                </c:pt>
                <c:pt idx="16802">
                  <c:v>0.170737821308444</c:v>
                </c:pt>
                <c:pt idx="16803">
                  <c:v>0.180169363592487</c:v>
                </c:pt>
                <c:pt idx="16804">
                  <c:v>0.160605389493061</c:v>
                </c:pt>
                <c:pt idx="16805">
                  <c:v>0.102786001501187</c:v>
                </c:pt>
                <c:pt idx="16806">
                  <c:v>0.165436265859743</c:v>
                </c:pt>
                <c:pt idx="16807">
                  <c:v>0.106142961113262</c:v>
                </c:pt>
                <c:pt idx="16808">
                  <c:v>4.3061498118322598E-2</c:v>
                </c:pt>
                <c:pt idx="16809">
                  <c:v>5.1112915841005002E-3</c:v>
                </c:pt>
                <c:pt idx="16810">
                  <c:v>6.3469362305468693E-2</c:v>
                </c:pt>
                <c:pt idx="16811">
                  <c:v>3.3095174581748203E-2</c:v>
                </c:pt>
                <c:pt idx="16812">
                  <c:v>4.5051283556956701E-2</c:v>
                </c:pt>
                <c:pt idx="16813">
                  <c:v>7.63578715593769E-2</c:v>
                </c:pt>
                <c:pt idx="16814">
                  <c:v>0.13690940292638401</c:v>
                </c:pt>
                <c:pt idx="16815">
                  <c:v>5.9837807420991297E-2</c:v>
                </c:pt>
                <c:pt idx="16816">
                  <c:v>6.5636168438332199E-2</c:v>
                </c:pt>
                <c:pt idx="16817">
                  <c:v>-1.39154305220263E-2</c:v>
                </c:pt>
                <c:pt idx="16818">
                  <c:v>0.14381455047782701</c:v>
                </c:pt>
                <c:pt idx="16819">
                  <c:v>0.177077102162328</c:v>
                </c:pt>
                <c:pt idx="16820">
                  <c:v>0.19451297703919801</c:v>
                </c:pt>
                <c:pt idx="16821">
                  <c:v>0.180649140522674</c:v>
                </c:pt>
                <c:pt idx="16822">
                  <c:v>0.19889141477134201</c:v>
                </c:pt>
                <c:pt idx="16823">
                  <c:v>0.16765844679862499</c:v>
                </c:pt>
                <c:pt idx="16824">
                  <c:v>0.311029634249053</c:v>
                </c:pt>
                <c:pt idx="16825">
                  <c:v>0.28850140532506502</c:v>
                </c:pt>
                <c:pt idx="16826">
                  <c:v>0.29918708653612303</c:v>
                </c:pt>
                <c:pt idx="16827">
                  <c:v>0.26485146124786602</c:v>
                </c:pt>
                <c:pt idx="16828">
                  <c:v>0.27296083527411502</c:v>
                </c:pt>
                <c:pt idx="16829">
                  <c:v>0.212696618158323</c:v>
                </c:pt>
                <c:pt idx="16830">
                  <c:v>0.208547821249186</c:v>
                </c:pt>
                <c:pt idx="16831">
                  <c:v>-2.7289793601303898E-3</c:v>
                </c:pt>
                <c:pt idx="16832">
                  <c:v>1.8514651747635499E-2</c:v>
                </c:pt>
                <c:pt idx="16833">
                  <c:v>-3.1740522994240898E-2</c:v>
                </c:pt>
                <c:pt idx="16834">
                  <c:v>-1.6973241958546201E-2</c:v>
                </c:pt>
                <c:pt idx="16835">
                  <c:v>-1.0057878597897699E-3</c:v>
                </c:pt>
                <c:pt idx="16836">
                  <c:v>4.4396492312931801E-2</c:v>
                </c:pt>
                <c:pt idx="16837">
                  <c:v>2.6329272426290198E-2</c:v>
                </c:pt>
                <c:pt idx="16838">
                  <c:v>4.9715806068067497E-2</c:v>
                </c:pt>
                <c:pt idx="16839">
                  <c:v>0.1018966236147</c:v>
                </c:pt>
                <c:pt idx="16840">
                  <c:v>8.2707083354928101E-2</c:v>
                </c:pt>
                <c:pt idx="16841">
                  <c:v>3.46313245272242E-2</c:v>
                </c:pt>
                <c:pt idx="16842">
                  <c:v>0.114304981246744</c:v>
                </c:pt>
                <c:pt idx="16843">
                  <c:v>7.6189789147742507E-2</c:v>
                </c:pt>
                <c:pt idx="16844">
                  <c:v>8.7713539109108396E-2</c:v>
                </c:pt>
                <c:pt idx="16845">
                  <c:v>0.12599067123164701</c:v>
                </c:pt>
                <c:pt idx="16846">
                  <c:v>0.114198183689982</c:v>
                </c:pt>
                <c:pt idx="16847">
                  <c:v>0.103650466446884</c:v>
                </c:pt>
                <c:pt idx="16848">
                  <c:v>0.106877642296009</c:v>
                </c:pt>
                <c:pt idx="16849">
                  <c:v>0.11543639014087199</c:v>
                </c:pt>
                <c:pt idx="16850">
                  <c:v>0.143808493994694</c:v>
                </c:pt>
                <c:pt idx="16851">
                  <c:v>0.15790302724549099</c:v>
                </c:pt>
                <c:pt idx="16852">
                  <c:v>0.16396179477619699</c:v>
                </c:pt>
                <c:pt idx="16853">
                  <c:v>0.162481258366101</c:v>
                </c:pt>
                <c:pt idx="16854">
                  <c:v>0.31973957825459998</c:v>
                </c:pt>
                <c:pt idx="16855">
                  <c:v>0.30990920792601401</c:v>
                </c:pt>
                <c:pt idx="16856">
                  <c:v>0.27980797183558898</c:v>
                </c:pt>
                <c:pt idx="16857">
                  <c:v>0.274065142378008</c:v>
                </c:pt>
                <c:pt idx="16858">
                  <c:v>0.34243868175931802</c:v>
                </c:pt>
                <c:pt idx="16859">
                  <c:v>0.34243868175931802</c:v>
                </c:pt>
                <c:pt idx="16860">
                  <c:v>0.33608548748032602</c:v>
                </c:pt>
                <c:pt idx="16861">
                  <c:v>0.32977601328116002</c:v>
                </c:pt>
                <c:pt idx="16862">
                  <c:v>0.30165071820963602</c:v>
                </c:pt>
                <c:pt idx="16863">
                  <c:v>0.25920647927913898</c:v>
                </c:pt>
                <c:pt idx="16864">
                  <c:v>0.384395788877819</c:v>
                </c:pt>
                <c:pt idx="16865">
                  <c:v>0.320141135099274</c:v>
                </c:pt>
                <c:pt idx="16866">
                  <c:v>0.39332942132579102</c:v>
                </c:pt>
                <c:pt idx="16867">
                  <c:v>0.29825188889211501</c:v>
                </c:pt>
                <c:pt idx="16868">
                  <c:v>0.32055780127288203</c:v>
                </c:pt>
                <c:pt idx="16869">
                  <c:v>0.33692394565587402</c:v>
                </c:pt>
                <c:pt idx="16870">
                  <c:v>0.36283021101853302</c:v>
                </c:pt>
                <c:pt idx="16871">
                  <c:v>0.29946393738721599</c:v>
                </c:pt>
                <c:pt idx="16872">
                  <c:v>0.329912918504979</c:v>
                </c:pt>
                <c:pt idx="16873">
                  <c:v>0.309071486033691</c:v>
                </c:pt>
                <c:pt idx="16874">
                  <c:v>0.31623757965036398</c:v>
                </c:pt>
                <c:pt idx="16875">
                  <c:v>0.398291882820965</c:v>
                </c:pt>
                <c:pt idx="16876">
                  <c:v>0.39639849916518199</c:v>
                </c:pt>
                <c:pt idx="16877">
                  <c:v>0.39639849916518199</c:v>
                </c:pt>
                <c:pt idx="16878">
                  <c:v>0.380929260180215</c:v>
                </c:pt>
                <c:pt idx="16879">
                  <c:v>0.29547209923406298</c:v>
                </c:pt>
                <c:pt idx="16880">
                  <c:v>0.33252601522769598</c:v>
                </c:pt>
                <c:pt idx="16881">
                  <c:v>0.37930392822425202</c:v>
                </c:pt>
                <c:pt idx="16882">
                  <c:v>0.38452679089520098</c:v>
                </c:pt>
                <c:pt idx="16883">
                  <c:v>0.31520719492002303</c:v>
                </c:pt>
                <c:pt idx="16884">
                  <c:v>0.48622932955454601</c:v>
                </c:pt>
                <c:pt idx="16885">
                  <c:v>0.513508047646831</c:v>
                </c:pt>
                <c:pt idx="16886">
                  <c:v>0.45619358503857899</c:v>
                </c:pt>
                <c:pt idx="16887">
                  <c:v>0.40108008621647701</c:v>
                </c:pt>
                <c:pt idx="16888">
                  <c:v>0.34490911860228501</c:v>
                </c:pt>
                <c:pt idx="16889">
                  <c:v>0.41800044145271598</c:v>
                </c:pt>
                <c:pt idx="16890">
                  <c:v>0.38183862138054903</c:v>
                </c:pt>
                <c:pt idx="16891">
                  <c:v>0.33055245166296598</c:v>
                </c:pt>
                <c:pt idx="16892">
                  <c:v>0.41996831620694403</c:v>
                </c:pt>
                <c:pt idx="16893">
                  <c:v>0.33915519336929101</c:v>
                </c:pt>
                <c:pt idx="16894">
                  <c:v>0.39489780589384299</c:v>
                </c:pt>
                <c:pt idx="16895">
                  <c:v>0.46029207245152398</c:v>
                </c:pt>
                <c:pt idx="16896">
                  <c:v>0.48041973263487597</c:v>
                </c:pt>
                <c:pt idx="16897">
                  <c:v>0.48769190815656999</c:v>
                </c:pt>
                <c:pt idx="16898">
                  <c:v>0.49948484427761097</c:v>
                </c:pt>
                <c:pt idx="16899">
                  <c:v>0.42114365839051099</c:v>
                </c:pt>
                <c:pt idx="16900">
                  <c:v>0.42114365839051099</c:v>
                </c:pt>
                <c:pt idx="16901">
                  <c:v>0.43906022140783102</c:v>
                </c:pt>
                <c:pt idx="16902">
                  <c:v>0.45632654016493002</c:v>
                </c:pt>
                <c:pt idx="16903">
                  <c:v>0.35684479761483801</c:v>
                </c:pt>
                <c:pt idx="16904">
                  <c:v>-5.5244689265838698E-3</c:v>
                </c:pt>
                <c:pt idx="16905">
                  <c:v>3.4559194346008099E-2</c:v>
                </c:pt>
                <c:pt idx="16906">
                  <c:v>-1.35310967263395E-2</c:v>
                </c:pt>
                <c:pt idx="16907">
                  <c:v>-1.5374789468662199E-2</c:v>
                </c:pt>
                <c:pt idx="16908">
                  <c:v>-3.7539120769739497E-2</c:v>
                </c:pt>
                <c:pt idx="16909">
                  <c:v>-2.2777130232910898E-2</c:v>
                </c:pt>
                <c:pt idx="16910">
                  <c:v>-4.3303183704727001E-2</c:v>
                </c:pt>
                <c:pt idx="16911">
                  <c:v>-2.9978558534482499E-2</c:v>
                </c:pt>
                <c:pt idx="16912">
                  <c:v>-2.2933420715458099E-2</c:v>
                </c:pt>
                <c:pt idx="16913">
                  <c:v>-2.7873535165512098E-2</c:v>
                </c:pt>
                <c:pt idx="16914">
                  <c:v>-7.6321690054397706E-2</c:v>
                </c:pt>
                <c:pt idx="16915">
                  <c:v>-8.3215725138026997E-2</c:v>
                </c:pt>
                <c:pt idx="16916">
                  <c:v>-9.9680855635489701E-2</c:v>
                </c:pt>
                <c:pt idx="16917">
                  <c:v>-8.5048322510266006E-2</c:v>
                </c:pt>
                <c:pt idx="16918">
                  <c:v>-5.2301155571338402E-2</c:v>
                </c:pt>
                <c:pt idx="16919">
                  <c:v>-1.8309361157564801E-2</c:v>
                </c:pt>
                <c:pt idx="16920">
                  <c:v>-5.1172023638097003E-2</c:v>
                </c:pt>
                <c:pt idx="16921">
                  <c:v>-1.7818547563535E-3</c:v>
                </c:pt>
                <c:pt idx="16922">
                  <c:v>-5.5560594133171999E-2</c:v>
                </c:pt>
                <c:pt idx="16923">
                  <c:v>-7.5387025024501397E-2</c:v>
                </c:pt>
                <c:pt idx="16924">
                  <c:v>-3.3398453464768399E-2</c:v>
                </c:pt>
                <c:pt idx="16925">
                  <c:v>-4.2389736912507E-3</c:v>
                </c:pt>
                <c:pt idx="16926">
                  <c:v>-3.41736001551304E-2</c:v>
                </c:pt>
                <c:pt idx="16927">
                  <c:v>-7.8778646363442506E-2</c:v>
                </c:pt>
                <c:pt idx="16928">
                  <c:v>-9.60100234701073E-2</c:v>
                </c:pt>
                <c:pt idx="16929">
                  <c:v>-8.1510743024626894E-2</c:v>
                </c:pt>
                <c:pt idx="16930">
                  <c:v>-3.3058587667050603E-2</c:v>
                </c:pt>
                <c:pt idx="16931">
                  <c:v>-4.16446555739877E-2</c:v>
                </c:pt>
                <c:pt idx="16932">
                  <c:v>-7.4677502223857203E-2</c:v>
                </c:pt>
                <c:pt idx="16933">
                  <c:v>-6.4307647589598504E-2</c:v>
                </c:pt>
                <c:pt idx="16934">
                  <c:v>-6.4307647589598504E-2</c:v>
                </c:pt>
                <c:pt idx="16935">
                  <c:v>-5.5847745016936699E-2</c:v>
                </c:pt>
                <c:pt idx="16936">
                  <c:v>-2.7342824105671602E-2</c:v>
                </c:pt>
                <c:pt idx="16937">
                  <c:v>3.6099759006688201E-2</c:v>
                </c:pt>
                <c:pt idx="16938" formatCode="0.00E+00">
                  <c:v>-7.5996037859504795E-4</c:v>
                </c:pt>
                <c:pt idx="16939">
                  <c:v>9.6294646019669996E-3</c:v>
                </c:pt>
                <c:pt idx="16940" formatCode="0.00E+00">
                  <c:v>-2.0778697527070199E-2</c:v>
                </c:pt>
                <c:pt idx="16941">
                  <c:v>-3.0243430718759099E-2</c:v>
                </c:pt>
                <c:pt idx="16942">
                  <c:v>-2.07046020283039E-2</c:v>
                </c:pt>
                <c:pt idx="16943">
                  <c:v>-4.1209411634910202E-2</c:v>
                </c:pt>
                <c:pt idx="16944">
                  <c:v>9.5012692541027698E-3</c:v>
                </c:pt>
                <c:pt idx="16945">
                  <c:v>-5.7408295908686999E-2</c:v>
                </c:pt>
                <c:pt idx="16946">
                  <c:v>-0.104770245653468</c:v>
                </c:pt>
                <c:pt idx="16947">
                  <c:v>-7.17467789436423E-2</c:v>
                </c:pt>
                <c:pt idx="16948">
                  <c:v>-7.3835879235011503E-2</c:v>
                </c:pt>
                <c:pt idx="16949">
                  <c:v>-8.5500128785706203E-2</c:v>
                </c:pt>
                <c:pt idx="16950">
                  <c:v>-8.7298535101083097E-2</c:v>
                </c:pt>
                <c:pt idx="16951">
                  <c:v>-8.1165879872751395E-2</c:v>
                </c:pt>
                <c:pt idx="16952">
                  <c:v>-7.0856047510268194E-2</c:v>
                </c:pt>
                <c:pt idx="16953">
                  <c:v>-3.7706576665323899E-2</c:v>
                </c:pt>
                <c:pt idx="16954">
                  <c:v>-4.7590184895354097E-2</c:v>
                </c:pt>
                <c:pt idx="16955">
                  <c:v>8.16177273767482E-3</c:v>
                </c:pt>
                <c:pt idx="16956" formatCode="0.00E+00">
                  <c:v>-7.8350902732182703E-4</c:v>
                </c:pt>
                <c:pt idx="16957">
                  <c:v>-2.4509229701818999E-2</c:v>
                </c:pt>
                <c:pt idx="16958" formatCode="0.00E+00">
                  <c:v>-2.5752954618785701E-2</c:v>
                </c:pt>
                <c:pt idx="16959">
                  <c:v>-3.56545205074634E-2</c:v>
                </c:pt>
                <c:pt idx="16960">
                  <c:v>5.0607302196057297E-3</c:v>
                </c:pt>
                <c:pt idx="16961">
                  <c:v>3.7458261467157E-2</c:v>
                </c:pt>
                <c:pt idx="16962">
                  <c:v>2.7723941061441802E-2</c:v>
                </c:pt>
                <c:pt idx="16963">
                  <c:v>1.9624735799853799E-2</c:v>
                </c:pt>
                <c:pt idx="16964">
                  <c:v>1.04547260278922E-2</c:v>
                </c:pt>
                <c:pt idx="16965" formatCode="0.00E+00">
                  <c:v>8.74503499551204E-4</c:v>
                </c:pt>
                <c:pt idx="16966">
                  <c:v>1.9268619304490999E-3</c:v>
                </c:pt>
                <c:pt idx="16967" formatCode="0.00E+00">
                  <c:v>-4.0232186850514197E-2</c:v>
                </c:pt>
                <c:pt idx="16968">
                  <c:v>-2.3553582968280001E-2</c:v>
                </c:pt>
                <c:pt idx="16969">
                  <c:v>4.4665092252786903E-3</c:v>
                </c:pt>
                <c:pt idx="16970">
                  <c:v>3.5811072405768501E-2</c:v>
                </c:pt>
                <c:pt idx="16971">
                  <c:v>5.0017432639429101E-2</c:v>
                </c:pt>
                <c:pt idx="16972">
                  <c:v>1.01341144217597E-2</c:v>
                </c:pt>
                <c:pt idx="16973">
                  <c:v>1.2411644432714E-2</c:v>
                </c:pt>
                <c:pt idx="16974">
                  <c:v>1.6080376518748701E-2</c:v>
                </c:pt>
                <c:pt idx="16975">
                  <c:v>1.8384829882827299E-2</c:v>
                </c:pt>
                <c:pt idx="16976">
                  <c:v>-5.0443892144969001E-3</c:v>
                </c:pt>
                <c:pt idx="16977">
                  <c:v>-4.7805307252465297E-2</c:v>
                </c:pt>
                <c:pt idx="16978">
                  <c:v>2.7289793601303898E-3</c:v>
                </c:pt>
                <c:pt idx="16979">
                  <c:v>2.3856979161689801E-2</c:v>
                </c:pt>
                <c:pt idx="16980">
                  <c:v>-2.7795940272572699E-2</c:v>
                </c:pt>
                <c:pt idx="16981" formatCode="0.00E+00">
                  <c:v>-1.2346269583640701E-4</c:v>
                </c:pt>
                <c:pt idx="16982">
                  <c:v>4.4308055039331502E-2</c:v>
                </c:pt>
                <c:pt idx="16983" formatCode="0.00E+00">
                  <c:v>2.6606268547684799E-2</c:v>
                </c:pt>
                <c:pt idx="16984">
                  <c:v>-5.5019688032047202E-2</c:v>
                </c:pt>
                <c:pt idx="16985">
                  <c:v>2.4453865265753098E-2</c:v>
                </c:pt>
                <c:pt idx="16986">
                  <c:v>-4.6533601377107799E-3</c:v>
                </c:pt>
                <c:pt idx="16987">
                  <c:v>4.38744840826494E-2</c:v>
                </c:pt>
                <c:pt idx="16988">
                  <c:v>4.1829754739065798E-2</c:v>
                </c:pt>
                <c:pt idx="16989">
                  <c:v>0.14961544496885601</c:v>
                </c:pt>
                <c:pt idx="16990">
                  <c:v>6.9732708515449507E-2</c:v>
                </c:pt>
                <c:pt idx="16991">
                  <c:v>0.110929439608889</c:v>
                </c:pt>
                <c:pt idx="16992">
                  <c:v>0.14248480651724399</c:v>
                </c:pt>
                <c:pt idx="16993">
                  <c:v>0.18661477934881199</c:v>
                </c:pt>
                <c:pt idx="16994">
                  <c:v>0.143055745391589</c:v>
                </c:pt>
                <c:pt idx="16995">
                  <c:v>0.12890107382986901</c:v>
                </c:pt>
                <c:pt idx="16996">
                  <c:v>9.5623845708949107E-2</c:v>
                </c:pt>
                <c:pt idx="16997">
                  <c:v>7.0502680865252396E-2</c:v>
                </c:pt>
                <c:pt idx="16998">
                  <c:v>5.28083351463546E-2</c:v>
                </c:pt>
                <c:pt idx="16999">
                  <c:v>8.5383935997782601E-2</c:v>
                </c:pt>
                <c:pt idx="17000">
                  <c:v>8.3198839385563605E-2</c:v>
                </c:pt>
                <c:pt idx="17001">
                  <c:v>0.208731777814014</c:v>
                </c:pt>
                <c:pt idx="17002">
                  <c:v>0.20828015727625299</c:v>
                </c:pt>
                <c:pt idx="17003">
                  <c:v>0.234411938339052</c:v>
                </c:pt>
                <c:pt idx="17004">
                  <c:v>0.21451105079622401</c:v>
                </c:pt>
                <c:pt idx="17005">
                  <c:v>0.27504876149505397</c:v>
                </c:pt>
                <c:pt idx="17006">
                  <c:v>0.32099255193116999</c:v>
                </c:pt>
                <c:pt idx="17007">
                  <c:v>0.38880524647697301</c:v>
                </c:pt>
                <c:pt idx="17008">
                  <c:v>0.401142104897454</c:v>
                </c:pt>
                <c:pt idx="17009">
                  <c:v>0.32008728474027398</c:v>
                </c:pt>
                <c:pt idx="17010">
                  <c:v>0.24853226672440401</c:v>
                </c:pt>
                <c:pt idx="17011">
                  <c:v>0.275575193140772</c:v>
                </c:pt>
                <c:pt idx="17012">
                  <c:v>0.27642801336101602</c:v>
                </c:pt>
                <c:pt idx="17013">
                  <c:v>0.25215248339801799</c:v>
                </c:pt>
                <c:pt idx="17014">
                  <c:v>0.199157783773</c:v>
                </c:pt>
                <c:pt idx="17015">
                  <c:v>0.23268584622286601</c:v>
                </c:pt>
                <c:pt idx="17016">
                  <c:v>0.25021615344245302</c:v>
                </c:pt>
                <c:pt idx="17017">
                  <c:v>0.25382029922244098</c:v>
                </c:pt>
                <c:pt idx="17018">
                  <c:v>0.23252689749871999</c:v>
                </c:pt>
                <c:pt idx="17019">
                  <c:v>0.242707334741181</c:v>
                </c:pt>
                <c:pt idx="17020">
                  <c:v>0.208893459334553</c:v>
                </c:pt>
                <c:pt idx="17021">
                  <c:v>0.22108564226736499</c:v>
                </c:pt>
                <c:pt idx="17022">
                  <c:v>0.188412116143338</c:v>
                </c:pt>
                <c:pt idx="17023">
                  <c:v>0.20888571428698599</c:v>
                </c:pt>
                <c:pt idx="17024">
                  <c:v>0.19540299922564699</c:v>
                </c:pt>
                <c:pt idx="17025">
                  <c:v>0.22737928259777301</c:v>
                </c:pt>
                <c:pt idx="17026">
                  <c:v>0.23133641979008901</c:v>
                </c:pt>
                <c:pt idx="17027">
                  <c:v>0.19444397135515101</c:v>
                </c:pt>
                <c:pt idx="17028">
                  <c:v>0.234932114708398</c:v>
                </c:pt>
                <c:pt idx="17029">
                  <c:v>0.23892226763446101</c:v>
                </c:pt>
                <c:pt idx="17030">
                  <c:v>0.15653837037936399</c:v>
                </c:pt>
                <c:pt idx="17031">
                  <c:v>0.18174265864775099</c:v>
                </c:pt>
                <c:pt idx="17032">
                  <c:v>0.100544149291397</c:v>
                </c:pt>
                <c:pt idx="17033">
                  <c:v>0.108223932406545</c:v>
                </c:pt>
                <c:pt idx="17034">
                  <c:v>0.154336056584996</c:v>
                </c:pt>
                <c:pt idx="17035">
                  <c:v>0.26716501972691797</c:v>
                </c:pt>
                <c:pt idx="17036">
                  <c:v>0.201628669743349</c:v>
                </c:pt>
                <c:pt idx="17037">
                  <c:v>0.17478175481240099</c:v>
                </c:pt>
                <c:pt idx="17038">
                  <c:v>0</c:v>
                </c:pt>
                <c:pt idx="17039">
                  <c:v>-4.8067813418708201E-2</c:v>
                </c:pt>
                <c:pt idx="17040">
                  <c:v>-2.6822400367061398E-2</c:v>
                </c:pt>
                <c:pt idx="17041">
                  <c:v>-4.1828308216306197E-2</c:v>
                </c:pt>
                <c:pt idx="17042">
                  <c:v>-4.2679332683570603E-3</c:v>
                </c:pt>
                <c:pt idx="17043">
                  <c:v>-1.32046590743977E-2</c:v>
                </c:pt>
                <c:pt idx="17044">
                  <c:v>-1.9237440876025601E-2</c:v>
                </c:pt>
                <c:pt idx="17045">
                  <c:v>-1.0250931022791799E-2</c:v>
                </c:pt>
                <c:pt idx="17046">
                  <c:v>1.16458895402737E-2</c:v>
                </c:pt>
                <c:pt idx="17047">
                  <c:v>2.59922636663318E-2</c:v>
                </c:pt>
                <c:pt idx="17048">
                  <c:v>6.5704782346524396E-2</c:v>
                </c:pt>
                <c:pt idx="17049">
                  <c:v>5.9248271124068198E-2</c:v>
                </c:pt>
                <c:pt idx="17050">
                  <c:v>7.2324880808047207E-2</c:v>
                </c:pt>
                <c:pt idx="17051">
                  <c:v>5.8034397388383202E-2</c:v>
                </c:pt>
                <c:pt idx="17052">
                  <c:v>4.39044169456057E-2</c:v>
                </c:pt>
                <c:pt idx="17053">
                  <c:v>4.6986946318256603E-2</c:v>
                </c:pt>
                <c:pt idx="17054">
                  <c:v>5.7107190852429802E-2</c:v>
                </c:pt>
                <c:pt idx="17055">
                  <c:v>-5.0003534449064503E-2</c:v>
                </c:pt>
                <c:pt idx="17056">
                  <c:v>4.2320250780956102E-3</c:v>
                </c:pt>
                <c:pt idx="17057">
                  <c:v>-2.11844593171217E-2</c:v>
                </c:pt>
                <c:pt idx="17058">
                  <c:v>-1.37031337462305E-2</c:v>
                </c:pt>
                <c:pt idx="17059">
                  <c:v>-1.9465773948307501E-2</c:v>
                </c:pt>
                <c:pt idx="17060">
                  <c:v>-1.36967187892493E-2</c:v>
                </c:pt>
                <c:pt idx="17061">
                  <c:v>-5.2863991047584699E-2</c:v>
                </c:pt>
                <c:pt idx="17062">
                  <c:v>-3.6359062185235803E-2</c:v>
                </c:pt>
                <c:pt idx="17063">
                  <c:v>-3.6902568210171099E-2</c:v>
                </c:pt>
                <c:pt idx="17064">
                  <c:v>-1.9366025766751602E-2</c:v>
                </c:pt>
                <c:pt idx="17065">
                  <c:v>-5.7350483492957897E-2</c:v>
                </c:pt>
                <c:pt idx="17066">
                  <c:v>1.05679000992586E-3</c:v>
                </c:pt>
                <c:pt idx="17067">
                  <c:v>-3.6177955869699498E-2</c:v>
                </c:pt>
                <c:pt idx="17068">
                  <c:v>8.7268576544855897E-2</c:v>
                </c:pt>
                <c:pt idx="17069">
                  <c:v>7.8647150382380002E-2</c:v>
                </c:pt>
                <c:pt idx="17070">
                  <c:v>0.13027675791620599</c:v>
                </c:pt>
                <c:pt idx="17071">
                  <c:v>0.11762586404257699</c:v>
                </c:pt>
                <c:pt idx="17072">
                  <c:v>0.131319619258675</c:v>
                </c:pt>
                <c:pt idx="17073">
                  <c:v>9.2475780252316397E-2</c:v>
                </c:pt>
                <c:pt idx="17074">
                  <c:v>7.8025759435796704E-2</c:v>
                </c:pt>
                <c:pt idx="17075">
                  <c:v>5.2177947486301703E-2</c:v>
                </c:pt>
                <c:pt idx="17076">
                  <c:v>6.4563616425177495E-2</c:v>
                </c:pt>
                <c:pt idx="17077">
                  <c:v>4.6579292488342298E-2</c:v>
                </c:pt>
                <c:pt idx="17078">
                  <c:v>3.2846128158769701E-2</c:v>
                </c:pt>
                <c:pt idx="17079">
                  <c:v>2.8941670167865498E-2</c:v>
                </c:pt>
                <c:pt idx="17080">
                  <c:v>2.9146781875025E-2</c:v>
                </c:pt>
                <c:pt idx="17081">
                  <c:v>2.1816974859217599E-2</c:v>
                </c:pt>
                <c:pt idx="17082">
                  <c:v>2.35338045238471E-2</c:v>
                </c:pt>
                <c:pt idx="17083">
                  <c:v>2.7728426320639599E-2</c:v>
                </c:pt>
                <c:pt idx="17084">
                  <c:v>6.3496354874474897E-3</c:v>
                </c:pt>
                <c:pt idx="17085">
                  <c:v>-3.6061186857906102E-2</c:v>
                </c:pt>
                <c:pt idx="17086">
                  <c:v>-3.3436923168509797E-2</c:v>
                </c:pt>
                <c:pt idx="17087">
                  <c:v>-7.4139237074070302E-2</c:v>
                </c:pt>
                <c:pt idx="17088">
                  <c:v>-6.6954664530239405E-2</c:v>
                </c:pt>
                <c:pt idx="17089">
                  <c:v>-6.2747775538812306E-2</c:v>
                </c:pt>
                <c:pt idx="17090">
                  <c:v>-4.9284397283098002E-3</c:v>
                </c:pt>
                <c:pt idx="17091">
                  <c:v>1.17689222897501E-2</c:v>
                </c:pt>
                <c:pt idx="17092">
                  <c:v>6.2425715670326697E-3</c:v>
                </c:pt>
                <c:pt idx="17093">
                  <c:v>-3.1696574750892299E-3</c:v>
                </c:pt>
                <c:pt idx="17094">
                  <c:v>-5.7309599240302697E-3</c:v>
                </c:pt>
                <c:pt idx="17095">
                  <c:v>-8.9057823814377903E-3</c:v>
                </c:pt>
                <c:pt idx="17096">
                  <c:v>8.82063325687545E-2</c:v>
                </c:pt>
                <c:pt idx="17097">
                  <c:v>7.2985979069058099E-2</c:v>
                </c:pt>
                <c:pt idx="17098">
                  <c:v>8.2609412126787296E-2</c:v>
                </c:pt>
                <c:pt idx="17099">
                  <c:v>8.6625581083910705E-2</c:v>
                </c:pt>
                <c:pt idx="17100">
                  <c:v>6.1506018813916701E-2</c:v>
                </c:pt>
                <c:pt idx="17101">
                  <c:v>5.1159022252097897E-2</c:v>
                </c:pt>
                <c:pt idx="17102">
                  <c:v>9.1704001618666507E-3</c:v>
                </c:pt>
                <c:pt idx="17103">
                  <c:v>-1.7381131067140499E-2</c:v>
                </c:pt>
                <c:pt idx="17104">
                  <c:v>1.16920545163068E-2</c:v>
                </c:pt>
                <c:pt idx="17105">
                  <c:v>4.7345341535878799E-2</c:v>
                </c:pt>
                <c:pt idx="17106">
                  <c:v>4.9841761058138298E-2</c:v>
                </c:pt>
                <c:pt idx="17107">
                  <c:v>4.10441913308488E-2</c:v>
                </c:pt>
                <c:pt idx="17108">
                  <c:v>5.9299069977768598E-2</c:v>
                </c:pt>
                <c:pt idx="17109">
                  <c:v>6.4403896912779104E-2</c:v>
                </c:pt>
                <c:pt idx="17110">
                  <c:v>0.14975712127700699</c:v>
                </c:pt>
                <c:pt idx="17111">
                  <c:v>0.13588321816365301</c:v>
                </c:pt>
                <c:pt idx="17112">
                  <c:v>9.9848354428023298E-2</c:v>
                </c:pt>
                <c:pt idx="17113">
                  <c:v>0</c:v>
                </c:pt>
                <c:pt idx="17114">
                  <c:v>-2.1272839999520499E-2</c:v>
                </c:pt>
                <c:pt idx="17115">
                  <c:v>1.0618233016874199E-2</c:v>
                </c:pt>
                <c:pt idx="17116">
                  <c:v>-8.9930634372081802E-3</c:v>
                </c:pt>
                <c:pt idx="17117">
                  <c:v>2.2237123809265499E-2</c:v>
                </c:pt>
                <c:pt idx="17118">
                  <c:v>6.2486317483576503E-3</c:v>
                </c:pt>
                <c:pt idx="17119">
                  <c:v>4.2196604487458799E-3</c:v>
                </c:pt>
                <c:pt idx="17120">
                  <c:v>4.2196604487458799E-3</c:v>
                </c:pt>
                <c:pt idx="17121">
                  <c:v>2.6550390713596401E-2</c:v>
                </c:pt>
                <c:pt idx="17122">
                  <c:v>6.0914187141029003E-2</c:v>
                </c:pt>
                <c:pt idx="17123">
                  <c:v>7.0393371108766006E-2</c:v>
                </c:pt>
                <c:pt idx="17124">
                  <c:v>4.8643835655850502E-2</c:v>
                </c:pt>
                <c:pt idx="17125">
                  <c:v>9.1687479843289593E-2</c:v>
                </c:pt>
                <c:pt idx="17126">
                  <c:v>0.10400037197493001</c:v>
                </c:pt>
                <c:pt idx="17127">
                  <c:v>0.116650477244435</c:v>
                </c:pt>
                <c:pt idx="17128">
                  <c:v>-2.7938593243230499E-2</c:v>
                </c:pt>
                <c:pt idx="17129">
                  <c:v>-7.5697187599326393E-2</c:v>
                </c:pt>
                <c:pt idx="17130">
                  <c:v>-4.2297324128820701E-2</c:v>
                </c:pt>
                <c:pt idx="17131">
                  <c:v>-4.30193578438684E-2</c:v>
                </c:pt>
                <c:pt idx="17132">
                  <c:v>-5.6544628263013298E-2</c:v>
                </c:pt>
                <c:pt idx="17133">
                  <c:v>-3.6764294336908802E-2</c:v>
                </c:pt>
                <c:pt idx="17134">
                  <c:v>-5.9933589476132303E-2</c:v>
                </c:pt>
                <c:pt idx="17135">
                  <c:v>-3.5793023703922101E-2</c:v>
                </c:pt>
                <c:pt idx="17136">
                  <c:v>-3.0502138774202599E-2</c:v>
                </c:pt>
                <c:pt idx="17137">
                  <c:v>-2.5398702239901101E-2</c:v>
                </c:pt>
                <c:pt idx="17138">
                  <c:v>-2.5398702239901101E-2</c:v>
                </c:pt>
                <c:pt idx="17139">
                  <c:v>-4.3788878328645302E-2</c:v>
                </c:pt>
                <c:pt idx="17140">
                  <c:v>-2.1632625539748901E-2</c:v>
                </c:pt>
                <c:pt idx="17141">
                  <c:v>-3.5246116243482901E-2</c:v>
                </c:pt>
                <c:pt idx="17142">
                  <c:v>-4.99253248377384E-2</c:v>
                </c:pt>
                <c:pt idx="17143">
                  <c:v>-3.6305856271830299E-2</c:v>
                </c:pt>
                <c:pt idx="17144">
                  <c:v>5.9587815208392804E-3</c:v>
                </c:pt>
                <c:pt idx="17145">
                  <c:v>1.5656242883173899E-2</c:v>
                </c:pt>
                <c:pt idx="17146">
                  <c:v>2.4870640821796599E-2</c:v>
                </c:pt>
                <c:pt idx="17147">
                  <c:v>-2.5922254389272301E-2</c:v>
                </c:pt>
                <c:pt idx="17148">
                  <c:v>-1.50463163488099E-2</c:v>
                </c:pt>
                <c:pt idx="17149">
                  <c:v>-1.58240562011746E-3</c:v>
                </c:pt>
                <c:pt idx="17150">
                  <c:v>-5.2687228163520797E-2</c:v>
                </c:pt>
                <c:pt idx="17151">
                  <c:v>-2.1847067706857098E-2</c:v>
                </c:pt>
                <c:pt idx="17152">
                  <c:v>-1.52057439439858E-2</c:v>
                </c:pt>
                <c:pt idx="17153">
                  <c:v>-1.52057439439858E-2</c:v>
                </c:pt>
                <c:pt idx="17154">
                  <c:v>4.0646404675791198E-2</c:v>
                </c:pt>
                <c:pt idx="17155">
                  <c:v>5.800870755688E-2</c:v>
                </c:pt>
                <c:pt idx="17156">
                  <c:v>7.0508867906600103E-2</c:v>
                </c:pt>
                <c:pt idx="17157">
                  <c:v>-1.4356744004424099E-2</c:v>
                </c:pt>
                <c:pt idx="17158">
                  <c:v>-1.32846482192605E-2</c:v>
                </c:pt>
                <c:pt idx="17159" formatCode="0.00E+00">
                  <c:v>-2.9464322811079098E-4</c:v>
                </c:pt>
                <c:pt idx="17160">
                  <c:v>6.9567384571755904E-3</c:v>
                </c:pt>
                <c:pt idx="17161" formatCode="0.00E+00">
                  <c:v>-5.9928090027965199E-3</c:v>
                </c:pt>
                <c:pt idx="17162">
                  <c:v>-1.11692535518355E-2</c:v>
                </c:pt>
                <c:pt idx="17163">
                  <c:v>-1.47047844134406E-2</c:v>
                </c:pt>
                <c:pt idx="17164">
                  <c:v>-3.6450995238173502E-2</c:v>
                </c:pt>
                <c:pt idx="17165">
                  <c:v>-4.5876890991532297E-2</c:v>
                </c:pt>
                <c:pt idx="17166">
                  <c:v>-3.7538106848422799E-2</c:v>
                </c:pt>
                <c:pt idx="17167">
                  <c:v>-2.5430141348528501E-2</c:v>
                </c:pt>
                <c:pt idx="17168">
                  <c:v>-3.1577172131929503E-2</c:v>
                </c:pt>
                <c:pt idx="17169">
                  <c:v>-6.41278598690182E-2</c:v>
                </c:pt>
                <c:pt idx="17170">
                  <c:v>-3.4304886542973999E-2</c:v>
                </c:pt>
                <c:pt idx="17171">
                  <c:v>-4.8185682591310501E-2</c:v>
                </c:pt>
                <c:pt idx="17172">
                  <c:v>-3.3919652405331999E-2</c:v>
                </c:pt>
                <c:pt idx="17173">
                  <c:v>-4.4783006931592401E-2</c:v>
                </c:pt>
                <c:pt idx="17174">
                  <c:v>-3.3494110831983698E-2</c:v>
                </c:pt>
                <c:pt idx="17175">
                  <c:v>-6.2716354573528907E-2</c:v>
                </c:pt>
                <c:pt idx="17176">
                  <c:v>-8.96929573033622E-2</c:v>
                </c:pt>
                <c:pt idx="17177">
                  <c:v>-8.7553734135882896E-2</c:v>
                </c:pt>
                <c:pt idx="17178">
                  <c:v>-0.11632563854031901</c:v>
                </c:pt>
                <c:pt idx="17179">
                  <c:v>-8.5699817433845596E-2</c:v>
                </c:pt>
                <c:pt idx="17180">
                  <c:v>-6.9583784440558002E-2</c:v>
                </c:pt>
                <c:pt idx="17181">
                  <c:v>-8.4151960972617998E-2</c:v>
                </c:pt>
                <c:pt idx="17182">
                  <c:v>-0.106316030934668</c:v>
                </c:pt>
                <c:pt idx="17183">
                  <c:v>-4.5617074160646302E-2</c:v>
                </c:pt>
                <c:pt idx="17184">
                  <c:v>-0.121157556395095</c:v>
                </c:pt>
                <c:pt idx="17185">
                  <c:v>-7.7809965071797299E-2</c:v>
                </c:pt>
                <c:pt idx="17186">
                  <c:v>-0.105524575826837</c:v>
                </c:pt>
                <c:pt idx="17187">
                  <c:v>-8.1499978128581396E-2</c:v>
                </c:pt>
                <c:pt idx="17188">
                  <c:v>-7.0186999954781004E-2</c:v>
                </c:pt>
                <c:pt idx="17189">
                  <c:v>-5.5598738716518603E-2</c:v>
                </c:pt>
                <c:pt idx="17190">
                  <c:v>-6.8942786418883101E-2</c:v>
                </c:pt>
                <c:pt idx="17191">
                  <c:v>-6.8942786418883101E-2</c:v>
                </c:pt>
                <c:pt idx="17192">
                  <c:v>-6.59067835891302E-2</c:v>
                </c:pt>
                <c:pt idx="17193">
                  <c:v>-2.3255200863286599E-2</c:v>
                </c:pt>
                <c:pt idx="17194">
                  <c:v>-2.0249198573656799E-2</c:v>
                </c:pt>
                <c:pt idx="17195">
                  <c:v>-1.1004658729050799E-2</c:v>
                </c:pt>
                <c:pt idx="17196">
                  <c:v>-3.6584868293679497E-2</c:v>
                </c:pt>
                <c:pt idx="17197">
                  <c:v>-1.5700600293591899E-2</c:v>
                </c:pt>
                <c:pt idx="17198">
                  <c:v>3.9907159217517703E-2</c:v>
                </c:pt>
                <c:pt idx="17199">
                  <c:v>-4.6095965606558702E-2</c:v>
                </c:pt>
                <c:pt idx="17200">
                  <c:v>-2.45252212674942E-2</c:v>
                </c:pt>
                <c:pt idx="17201">
                  <c:v>-2.9299653594487801E-2</c:v>
                </c:pt>
                <c:pt idx="17202">
                  <c:v>-1.45221169859048E-2</c:v>
                </c:pt>
                <c:pt idx="17203">
                  <c:v>1.5619180982682E-2</c:v>
                </c:pt>
                <c:pt idx="17204">
                  <c:v>1.8583820790860399E-2</c:v>
                </c:pt>
                <c:pt idx="17205">
                  <c:v>2.1355415921957499E-2</c:v>
                </c:pt>
                <c:pt idx="17206">
                  <c:v>5.0131130216094701E-2</c:v>
                </c:pt>
                <c:pt idx="17207">
                  <c:v>1.7312916739131001E-2</c:v>
                </c:pt>
                <c:pt idx="17208">
                  <c:v>1.7794832841405699E-2</c:v>
                </c:pt>
                <c:pt idx="17209">
                  <c:v>-5.2867380414546902E-2</c:v>
                </c:pt>
                <c:pt idx="17210">
                  <c:v>-3.7189039068673699E-2</c:v>
                </c:pt>
                <c:pt idx="17211">
                  <c:v>-1.9586068614132701E-2</c:v>
                </c:pt>
                <c:pt idx="17212">
                  <c:v>-4.3330522148130803E-2</c:v>
                </c:pt>
                <c:pt idx="17213">
                  <c:v>-4.2611531154418798E-2</c:v>
                </c:pt>
                <c:pt idx="17214">
                  <c:v>-3.4540030539797303E-2</c:v>
                </c:pt>
                <c:pt idx="17215">
                  <c:v>-3.4540030539797303E-2</c:v>
                </c:pt>
                <c:pt idx="17216">
                  <c:v>2.2085520155832501E-2</c:v>
                </c:pt>
                <c:pt idx="17217">
                  <c:v>4.3085123780450797E-2</c:v>
                </c:pt>
                <c:pt idx="17218">
                  <c:v>0.106868357687552</c:v>
                </c:pt>
                <c:pt idx="17219" formatCode="0.00E+00">
                  <c:v>6.2204230450846299E-4</c:v>
                </c:pt>
                <c:pt idx="17220">
                  <c:v>3.8881819962936298E-2</c:v>
                </c:pt>
                <c:pt idx="17221" formatCode="0.00E+00">
                  <c:v>3.2772530649830302E-2</c:v>
                </c:pt>
                <c:pt idx="17222">
                  <c:v>3.6465517653395001E-2</c:v>
                </c:pt>
                <c:pt idx="17223">
                  <c:v>3.1167150405736199E-2</c:v>
                </c:pt>
                <c:pt idx="17224">
                  <c:v>1.1885683072943199E-2</c:v>
                </c:pt>
                <c:pt idx="17225">
                  <c:v>1.1885683072943199E-2</c:v>
                </c:pt>
                <c:pt idx="17226">
                  <c:v>-1.4320761678175E-2</c:v>
                </c:pt>
                <c:pt idx="17227">
                  <c:v>-0.16814761702044001</c:v>
                </c:pt>
                <c:pt idx="17228">
                  <c:v>-0.18129792314822199</c:v>
                </c:pt>
                <c:pt idx="17229">
                  <c:v>-0.14021936878081701</c:v>
                </c:pt>
                <c:pt idx="17230">
                  <c:v>-0.15789210729412201</c:v>
                </c:pt>
                <c:pt idx="17231">
                  <c:v>-0.15789210729412201</c:v>
                </c:pt>
                <c:pt idx="17232">
                  <c:v>-5.98894881891711E-2</c:v>
                </c:pt>
                <c:pt idx="17233">
                  <c:v>-5.0224793232923802E-2</c:v>
                </c:pt>
                <c:pt idx="17234">
                  <c:v>-3.8874688666986797E-2</c:v>
                </c:pt>
                <c:pt idx="17235">
                  <c:v>-1.45026696438859E-2</c:v>
                </c:pt>
                <c:pt idx="17236">
                  <c:v>-3.13109383844936E-2</c:v>
                </c:pt>
                <c:pt idx="17237">
                  <c:v>-3.9396118300908098E-2</c:v>
                </c:pt>
                <c:pt idx="17238">
                  <c:v>-3.9396118300908098E-2</c:v>
                </c:pt>
                <c:pt idx="17239">
                  <c:v>-1.23377966128921E-2</c:v>
                </c:pt>
                <c:pt idx="17240">
                  <c:v>1.0044293937152299E-2</c:v>
                </c:pt>
                <c:pt idx="17241">
                  <c:v>-2.3902703382996601E-2</c:v>
                </c:pt>
                <c:pt idx="17242">
                  <c:v>-1.69850436132628E-2</c:v>
                </c:pt>
                <c:pt idx="17243">
                  <c:v>-6.0255841895114903E-2</c:v>
                </c:pt>
                <c:pt idx="17244">
                  <c:v>-6.0760171543388697E-2</c:v>
                </c:pt>
                <c:pt idx="17245">
                  <c:v>-0.104401437928258</c:v>
                </c:pt>
                <c:pt idx="17246">
                  <c:v>-0.113104496134888</c:v>
                </c:pt>
                <c:pt idx="17247">
                  <c:v>-0.13692117783604299</c:v>
                </c:pt>
                <c:pt idx="17248">
                  <c:v>-0.14275744370455001</c:v>
                </c:pt>
                <c:pt idx="17249">
                  <c:v>-0.11411105693886101</c:v>
                </c:pt>
                <c:pt idx="17250">
                  <c:v>-6.7831220631024897E-2</c:v>
                </c:pt>
                <c:pt idx="17251">
                  <c:v>-0.105604520144428</c:v>
                </c:pt>
                <c:pt idx="17252">
                  <c:v>-0.11946817852965499</c:v>
                </c:pt>
                <c:pt idx="17253">
                  <c:v>-0.12441982032412401</c:v>
                </c:pt>
                <c:pt idx="17254">
                  <c:v>-5.3997186307720803E-2</c:v>
                </c:pt>
                <c:pt idx="17255">
                  <c:v>-7.1796675917395497E-2</c:v>
                </c:pt>
                <c:pt idx="17256">
                  <c:v>-7.0784927514955395E-2</c:v>
                </c:pt>
                <c:pt idx="17257">
                  <c:v>-9.8830053397077802E-2</c:v>
                </c:pt>
                <c:pt idx="17258">
                  <c:v>-8.9347441912010994E-2</c:v>
                </c:pt>
                <c:pt idx="17259">
                  <c:v>-0.107090543707045</c:v>
                </c:pt>
                <c:pt idx="17260">
                  <c:v>-8.3805970162020405E-2</c:v>
                </c:pt>
                <c:pt idx="17261">
                  <c:v>-9.4681408785645099E-2</c:v>
                </c:pt>
                <c:pt idx="17262">
                  <c:v>-0.10049410018246099</c:v>
                </c:pt>
                <c:pt idx="17263">
                  <c:v>-0.11829989734487301</c:v>
                </c:pt>
                <c:pt idx="17264">
                  <c:v>-0.104737878723901</c:v>
                </c:pt>
                <c:pt idx="17265">
                  <c:v>-0.12830249476450001</c:v>
                </c:pt>
                <c:pt idx="17266">
                  <c:v>-0.121337436557676</c:v>
                </c:pt>
                <c:pt idx="17267">
                  <c:v>-0.111884254397178</c:v>
                </c:pt>
                <c:pt idx="17268">
                  <c:v>-7.7083778113085699E-2</c:v>
                </c:pt>
                <c:pt idx="17269">
                  <c:v>-8.0106308175679597E-2</c:v>
                </c:pt>
                <c:pt idx="17270">
                  <c:v>-7.9933042523768094E-2</c:v>
                </c:pt>
                <c:pt idx="17271">
                  <c:v>-6.6489457729266899E-2</c:v>
                </c:pt>
                <c:pt idx="17272">
                  <c:v>-7.2309314351132595E-2</c:v>
                </c:pt>
                <c:pt idx="17273">
                  <c:v>-8.6672680289865994E-2</c:v>
                </c:pt>
                <c:pt idx="17274">
                  <c:v>-0.101116301039557</c:v>
                </c:pt>
                <c:pt idx="17275">
                  <c:v>-0.10024125756544</c:v>
                </c:pt>
                <c:pt idx="17276">
                  <c:v>-8.0006763575801207E-2</c:v>
                </c:pt>
                <c:pt idx="17277">
                  <c:v>-4.9856589830459E-2</c:v>
                </c:pt>
                <c:pt idx="17278">
                  <c:v>-3.5067577313227599E-2</c:v>
                </c:pt>
                <c:pt idx="17279">
                  <c:v>-7.3606044082261901E-2</c:v>
                </c:pt>
                <c:pt idx="17280">
                  <c:v>-5.7594833671201502E-2</c:v>
                </c:pt>
                <c:pt idx="17281">
                  <c:v>-7.9433488748022807E-2</c:v>
                </c:pt>
                <c:pt idx="17282">
                  <c:v>-5.6615996667306899E-2</c:v>
                </c:pt>
                <c:pt idx="17283">
                  <c:v>-5.8898172414559399E-2</c:v>
                </c:pt>
                <c:pt idx="17284">
                  <c:v>-2.0934038957217401E-2</c:v>
                </c:pt>
                <c:pt idx="17285">
                  <c:v>-1.6451131035412202E-2</c:v>
                </c:pt>
                <c:pt idx="17286">
                  <c:v>6.0223862746880498E-2</c:v>
                </c:pt>
                <c:pt idx="17287">
                  <c:v>2.6281445824376901E-2</c:v>
                </c:pt>
                <c:pt idx="17288">
                  <c:v>1.96164925367063E-2</c:v>
                </c:pt>
                <c:pt idx="17289">
                  <c:v>-1.4808670147397901E-2</c:v>
                </c:pt>
                <c:pt idx="17290">
                  <c:v>-4.2840967545681501E-2</c:v>
                </c:pt>
                <c:pt idx="17291">
                  <c:v>-1.0920438566078799E-2</c:v>
                </c:pt>
                <c:pt idx="17292">
                  <c:v>-3.9735979284607403E-3</c:v>
                </c:pt>
                <c:pt idx="17293">
                  <c:v>1.3967524567835E-2</c:v>
                </c:pt>
                <c:pt idx="17294">
                  <c:v>4.3404273254456102E-2</c:v>
                </c:pt>
                <c:pt idx="17295">
                  <c:v>1.8210123613792501E-2</c:v>
                </c:pt>
                <c:pt idx="17296">
                  <c:v>-1.36913178940576E-2</c:v>
                </c:pt>
                <c:pt idx="17297">
                  <c:v>-2.6384701062891699E-2</c:v>
                </c:pt>
                <c:pt idx="17298">
                  <c:v>-7.4738594640757494E-2</c:v>
                </c:pt>
                <c:pt idx="17299">
                  <c:v>-4.1017826367632598E-2</c:v>
                </c:pt>
                <c:pt idx="17300">
                  <c:v>-6.7446421766299294E-2</c:v>
                </c:pt>
                <c:pt idx="17301">
                  <c:v>-8.3078531532243302E-2</c:v>
                </c:pt>
                <c:pt idx="17302">
                  <c:v>-7.13617869867402E-2</c:v>
                </c:pt>
                <c:pt idx="17303">
                  <c:v>-6.6451012438141194E-2</c:v>
                </c:pt>
                <c:pt idx="17304">
                  <c:v>-7.3834463270510103E-2</c:v>
                </c:pt>
                <c:pt idx="17305">
                  <c:v>-0.147563340398399</c:v>
                </c:pt>
                <c:pt idx="17306">
                  <c:v>-0.16215352259174601</c:v>
                </c:pt>
                <c:pt idx="17307">
                  <c:v>-8.5889558122314205E-2</c:v>
                </c:pt>
                <c:pt idx="17308">
                  <c:v>-6.5396594993369903E-2</c:v>
                </c:pt>
                <c:pt idx="17309">
                  <c:v>-2.5097237748066201E-2</c:v>
                </c:pt>
                <c:pt idx="17310">
                  <c:v>-6.0917789044627899E-2</c:v>
                </c:pt>
                <c:pt idx="17311">
                  <c:v>-5.0181426620940099E-2</c:v>
                </c:pt>
                <c:pt idx="17312">
                  <c:v>-7.2004623411819596E-2</c:v>
                </c:pt>
                <c:pt idx="17313">
                  <c:v>-1.03521455681405E-2</c:v>
                </c:pt>
                <c:pt idx="17314">
                  <c:v>-4.3563785404231399E-2</c:v>
                </c:pt>
                <c:pt idx="17315">
                  <c:v>-0.124576072638805</c:v>
                </c:pt>
                <c:pt idx="17316">
                  <c:v>-0.14247351446340101</c:v>
                </c:pt>
                <c:pt idx="17317">
                  <c:v>-0.126290271073045</c:v>
                </c:pt>
                <c:pt idx="17318">
                  <c:v>-9.1812697192366899E-2</c:v>
                </c:pt>
                <c:pt idx="17319">
                  <c:v>-2.2596659216043099E-3</c:v>
                </c:pt>
                <c:pt idx="17320">
                  <c:v>-7.1304212364963801E-2</c:v>
                </c:pt>
                <c:pt idx="17321">
                  <c:v>-4.9761142060443103E-2</c:v>
                </c:pt>
                <c:pt idx="17322">
                  <c:v>-5.0218264177805699E-2</c:v>
                </c:pt>
                <c:pt idx="17323">
                  <c:v>-6.1191385473667599E-2</c:v>
                </c:pt>
                <c:pt idx="17324">
                  <c:v>-5.5499685945747897E-2</c:v>
                </c:pt>
                <c:pt idx="17325">
                  <c:v>-9.4934347791273393E-3</c:v>
                </c:pt>
                <c:pt idx="17326">
                  <c:v>-3.5812689777015003E-2</c:v>
                </c:pt>
                <c:pt idx="17327">
                  <c:v>-2.68455205397732E-2</c:v>
                </c:pt>
                <c:pt idx="17328">
                  <c:v>-3.7923158215988198E-2</c:v>
                </c:pt>
                <c:pt idx="17329">
                  <c:v>-2.01618398833407E-2</c:v>
                </c:pt>
                <c:pt idx="17330">
                  <c:v>9.2390527158301393E-3</c:v>
                </c:pt>
                <c:pt idx="17331">
                  <c:v>3.1974405631840903E-2</c:v>
                </c:pt>
                <c:pt idx="17332">
                  <c:v>7.6628142038386304E-3</c:v>
                </c:pt>
                <c:pt idx="17333">
                  <c:v>2.23696597830755E-2</c:v>
                </c:pt>
                <c:pt idx="17334">
                  <c:v>1.86462186074614E-2</c:v>
                </c:pt>
                <c:pt idx="17335">
                  <c:v>-4.51033506355231E-2</c:v>
                </c:pt>
                <c:pt idx="17336">
                  <c:v>-4.71647042056881E-2</c:v>
                </c:pt>
                <c:pt idx="17337">
                  <c:v>-6.12874333541535E-2</c:v>
                </c:pt>
                <c:pt idx="17338">
                  <c:v>-6.12874333541535E-2</c:v>
                </c:pt>
                <c:pt idx="17339">
                  <c:v>-3.4503390717865998E-2</c:v>
                </c:pt>
                <c:pt idx="17340">
                  <c:v>-5.3476730189100999E-2</c:v>
                </c:pt>
                <c:pt idx="17341">
                  <c:v>-2.3832614379616299E-2</c:v>
                </c:pt>
                <c:pt idx="17342">
                  <c:v>-4.5995563639452598E-2</c:v>
                </c:pt>
                <c:pt idx="17343">
                  <c:v>-1.2385617960409099E-2</c:v>
                </c:pt>
                <c:pt idx="17344">
                  <c:v>4.4463103513395497E-2</c:v>
                </c:pt>
                <c:pt idx="17345">
                  <c:v>2.0982514349252999E-2</c:v>
                </c:pt>
                <c:pt idx="17346">
                  <c:v>-1.31328018216125E-2</c:v>
                </c:pt>
                <c:pt idx="17347">
                  <c:v>-4.1137302867918502E-2</c:v>
                </c:pt>
                <c:pt idx="17348">
                  <c:v>-9.5008632808725402E-2</c:v>
                </c:pt>
                <c:pt idx="17349">
                  <c:v>-4.8705207822928802E-2</c:v>
                </c:pt>
                <c:pt idx="17350">
                  <c:v>-3.77830392861093E-2</c:v>
                </c:pt>
                <c:pt idx="17351">
                  <c:v>-1.9388829914336301E-2</c:v>
                </c:pt>
                <c:pt idx="17352">
                  <c:v>-3.2219960229697503E-2</c:v>
                </c:pt>
                <c:pt idx="17353">
                  <c:v>-1.7689583608416701E-2</c:v>
                </c:pt>
                <c:pt idx="17354">
                  <c:v>-3.03886394307573E-2</c:v>
                </c:pt>
                <c:pt idx="17355">
                  <c:v>-5.4780169345460997E-2</c:v>
                </c:pt>
                <c:pt idx="17356">
                  <c:v>-2.3849523373919702E-2</c:v>
                </c:pt>
                <c:pt idx="17357">
                  <c:v>0.100909521759078</c:v>
                </c:pt>
                <c:pt idx="17358">
                  <c:v>0.14266918430108</c:v>
                </c:pt>
                <c:pt idx="17359">
                  <c:v>0.17737961773487601</c:v>
                </c:pt>
                <c:pt idx="17360">
                  <c:v>0.14847585865950899</c:v>
                </c:pt>
                <c:pt idx="17361">
                  <c:v>0.16636713339894399</c:v>
                </c:pt>
                <c:pt idx="17362">
                  <c:v>5.1883349874806299E-2</c:v>
                </c:pt>
                <c:pt idx="17363">
                  <c:v>7.63506207854842E-2</c:v>
                </c:pt>
                <c:pt idx="17364">
                  <c:v>5.8301768864652499E-2</c:v>
                </c:pt>
                <c:pt idx="17365">
                  <c:v>0.157499336864177</c:v>
                </c:pt>
                <c:pt idx="17366">
                  <c:v>0.14439784707471501</c:v>
                </c:pt>
                <c:pt idx="17367">
                  <c:v>0.27666700641796799</c:v>
                </c:pt>
                <c:pt idx="17368">
                  <c:v>0.15397941856898001</c:v>
                </c:pt>
                <c:pt idx="17369">
                  <c:v>0.11920665008226</c:v>
                </c:pt>
                <c:pt idx="17370">
                  <c:v>9.2213922518784297E-2</c:v>
                </c:pt>
                <c:pt idx="17371">
                  <c:v>0.23609316000913</c:v>
                </c:pt>
                <c:pt idx="17372">
                  <c:v>0.217402839796183</c:v>
                </c:pt>
                <c:pt idx="17373">
                  <c:v>0.25540515741345299</c:v>
                </c:pt>
                <c:pt idx="17374">
                  <c:v>0.16884256860452901</c:v>
                </c:pt>
                <c:pt idx="17375">
                  <c:v>0.194123137331355</c:v>
                </c:pt>
                <c:pt idx="17376">
                  <c:v>0.22157347883906101</c:v>
                </c:pt>
                <c:pt idx="17377">
                  <c:v>0.20826210317581401</c:v>
                </c:pt>
                <c:pt idx="17378">
                  <c:v>0.24886914832615201</c:v>
                </c:pt>
                <c:pt idx="17379">
                  <c:v>0.224635180919731</c:v>
                </c:pt>
                <c:pt idx="17380">
                  <c:v>0.321213665946186</c:v>
                </c:pt>
                <c:pt idx="17381">
                  <c:v>0.37321802588979902</c:v>
                </c:pt>
                <c:pt idx="17382">
                  <c:v>0.33193536674108198</c:v>
                </c:pt>
                <c:pt idx="17383">
                  <c:v>0.30326519434925098</c:v>
                </c:pt>
                <c:pt idx="17384">
                  <c:v>1.11441039603248E-2</c:v>
                </c:pt>
                <c:pt idx="17385">
                  <c:v>3.7475263510091797E-2</c:v>
                </c:pt>
                <c:pt idx="17386">
                  <c:v>1.2423364866793201E-2</c:v>
                </c:pt>
                <c:pt idx="17387">
                  <c:v>7.3213707831984998E-3</c:v>
                </c:pt>
                <c:pt idx="17388">
                  <c:v>-2.2766439598035499E-2</c:v>
                </c:pt>
                <c:pt idx="17389">
                  <c:v>-3.2488778853233903E-2</c:v>
                </c:pt>
                <c:pt idx="17390">
                  <c:v>-4.6820408602254698E-2</c:v>
                </c:pt>
                <c:pt idx="17391">
                  <c:v>-4.6323839655200101E-2</c:v>
                </c:pt>
                <c:pt idx="17392">
                  <c:v>-4.9960424208894398E-2</c:v>
                </c:pt>
                <c:pt idx="17393">
                  <c:v>-3.7663184829678398E-2</c:v>
                </c:pt>
                <c:pt idx="17394">
                  <c:v>-4.8339715266838501E-2</c:v>
                </c:pt>
                <c:pt idx="17395">
                  <c:v>-3.84446529985547E-2</c:v>
                </c:pt>
                <c:pt idx="17396">
                  <c:v>-6.1652488357242602E-2</c:v>
                </c:pt>
                <c:pt idx="17397">
                  <c:v>-8.9205273406204905E-2</c:v>
                </c:pt>
                <c:pt idx="17398">
                  <c:v>-9.2611643534449201E-2</c:v>
                </c:pt>
                <c:pt idx="17399">
                  <c:v>-2.89507746431487E-2</c:v>
                </c:pt>
                <c:pt idx="17400">
                  <c:v>-7.6611786478360602E-2</c:v>
                </c:pt>
                <c:pt idx="17401">
                  <c:v>-0.120355589835468</c:v>
                </c:pt>
                <c:pt idx="17402">
                  <c:v>-8.9870689466528403E-2</c:v>
                </c:pt>
                <c:pt idx="17403">
                  <c:v>-6.7448619144886396E-2</c:v>
                </c:pt>
                <c:pt idx="17404">
                  <c:v>-7.2757645259105802E-2</c:v>
                </c:pt>
                <c:pt idx="17405">
                  <c:v>-8.4078694872397206E-2</c:v>
                </c:pt>
                <c:pt idx="17406">
                  <c:v>-0.14427956585919499</c:v>
                </c:pt>
                <c:pt idx="17407">
                  <c:v>-0.15769372858938999</c:v>
                </c:pt>
                <c:pt idx="17408">
                  <c:v>-0.162880827574375</c:v>
                </c:pt>
                <c:pt idx="17409">
                  <c:v>-0.12727115639155101</c:v>
                </c:pt>
                <c:pt idx="17410">
                  <c:v>-0.111792530838025</c:v>
                </c:pt>
                <c:pt idx="17411">
                  <c:v>-7.3249659938757095E-2</c:v>
                </c:pt>
                <c:pt idx="17412">
                  <c:v>-6.9822902537485604E-2</c:v>
                </c:pt>
                <c:pt idx="17413">
                  <c:v>-4.6748774467029401E-2</c:v>
                </c:pt>
                <c:pt idx="17414">
                  <c:v>-3.97204080416491E-2</c:v>
                </c:pt>
                <c:pt idx="17415">
                  <c:v>-5.7652984405628299E-2</c:v>
                </c:pt>
                <c:pt idx="17416">
                  <c:v>-6.3708105342692598E-2</c:v>
                </c:pt>
                <c:pt idx="17417">
                  <c:v>-2.5016217358754402E-2</c:v>
                </c:pt>
                <c:pt idx="17418">
                  <c:v>-5.0838402318241903E-2</c:v>
                </c:pt>
                <c:pt idx="17419">
                  <c:v>-3.2753600379306302E-2</c:v>
                </c:pt>
                <c:pt idx="17420">
                  <c:v>-4.6511452251030101E-2</c:v>
                </c:pt>
                <c:pt idx="17421">
                  <c:v>-3.9651174287455002E-2</c:v>
                </c:pt>
                <c:pt idx="17422">
                  <c:v>-6.5349297371098194E-2</c:v>
                </c:pt>
                <c:pt idx="17423">
                  <c:v>-3.7758881155767601E-2</c:v>
                </c:pt>
                <c:pt idx="17424">
                  <c:v>-2.7051325550040101E-2</c:v>
                </c:pt>
                <c:pt idx="17425">
                  <c:v>-4.7892426295630397E-3</c:v>
                </c:pt>
                <c:pt idx="17426">
                  <c:v>-6.2130958982932999E-2</c:v>
                </c:pt>
                <c:pt idx="17427">
                  <c:v>-4.4213632525217997E-2</c:v>
                </c:pt>
                <c:pt idx="17428">
                  <c:v>-7.4488037530781898E-2</c:v>
                </c:pt>
                <c:pt idx="17429">
                  <c:v>-4.6773725511164203E-2</c:v>
                </c:pt>
                <c:pt idx="17430">
                  <c:v>-7.4396803363789399E-2</c:v>
                </c:pt>
                <c:pt idx="17431">
                  <c:v>-0.12003807627579501</c:v>
                </c:pt>
                <c:pt idx="17432">
                  <c:v>-7.28820501458846E-2</c:v>
                </c:pt>
                <c:pt idx="17433">
                  <c:v>-2.80835982489815E-2</c:v>
                </c:pt>
                <c:pt idx="17434">
                  <c:v>-3.7705567537851703E-2</c:v>
                </c:pt>
                <c:pt idx="17435" formatCode="0.00E+00">
                  <c:v>-7.92556328487403E-4</c:v>
                </c:pt>
                <c:pt idx="17436">
                  <c:v>-8.5430331440687901E-3</c:v>
                </c:pt>
                <c:pt idx="17437" formatCode="0.00E+00">
                  <c:v>5.4676333936277903E-2</c:v>
                </c:pt>
                <c:pt idx="17438">
                  <c:v>-9.7427872875126501E-3</c:v>
                </c:pt>
                <c:pt idx="17439">
                  <c:v>4.7437833756734001E-2</c:v>
                </c:pt>
                <c:pt idx="17440">
                  <c:v>1.77904699203956E-2</c:v>
                </c:pt>
                <c:pt idx="17441">
                  <c:v>2.65075610348284E-2</c:v>
                </c:pt>
                <c:pt idx="17442">
                  <c:v>5.6059860457178196E-3</c:v>
                </c:pt>
                <c:pt idx="17443">
                  <c:v>-2.5620868756952998E-2</c:v>
                </c:pt>
                <c:pt idx="17444">
                  <c:v>-2.3946042353922802E-2</c:v>
                </c:pt>
                <c:pt idx="17445">
                  <c:v>1.1417453615042801E-2</c:v>
                </c:pt>
                <c:pt idx="17446">
                  <c:v>-1.82965547409632E-2</c:v>
                </c:pt>
                <c:pt idx="17447">
                  <c:v>-6.02292534963444E-2</c:v>
                </c:pt>
                <c:pt idx="17448">
                  <c:v>-8.3692896721164506E-2</c:v>
                </c:pt>
                <c:pt idx="17449">
                  <c:v>-6.2773562652252701E-2</c:v>
                </c:pt>
                <c:pt idx="17450">
                  <c:v>-4.3498464522988299E-2</c:v>
                </c:pt>
                <c:pt idx="17451">
                  <c:v>-3.5940333546390098E-2</c:v>
                </c:pt>
                <c:pt idx="17452">
                  <c:v>-3.3713259433441001E-2</c:v>
                </c:pt>
                <c:pt idx="17453">
                  <c:v>-2.8948960222626701E-2</c:v>
                </c:pt>
                <c:pt idx="17454">
                  <c:v>-6.1733933196884201E-2</c:v>
                </c:pt>
                <c:pt idx="17455">
                  <c:v>-4.4283448015971498E-2</c:v>
                </c:pt>
                <c:pt idx="17456">
                  <c:v>-5.4893919421127702E-2</c:v>
                </c:pt>
                <c:pt idx="17457">
                  <c:v>-3.6091321734367902E-2</c:v>
                </c:pt>
                <c:pt idx="17458">
                  <c:v>-5.4956996908727997E-2</c:v>
                </c:pt>
                <c:pt idx="17459">
                  <c:v>-8.9755763404749403E-2</c:v>
                </c:pt>
                <c:pt idx="17460">
                  <c:v>-7.3604797736871203E-2</c:v>
                </c:pt>
                <c:pt idx="17461">
                  <c:v>-6.8215125285507203E-2</c:v>
                </c:pt>
                <c:pt idx="17462">
                  <c:v>-6.8777288487872998E-2</c:v>
                </c:pt>
                <c:pt idx="17463">
                  <c:v>-5.8456471450243797E-2</c:v>
                </c:pt>
                <c:pt idx="17464">
                  <c:v>-5.8456471450243797E-2</c:v>
                </c:pt>
                <c:pt idx="17465">
                  <c:v>-8.4996679450184395E-2</c:v>
                </c:pt>
                <c:pt idx="17466">
                  <c:v>-8.44297228479442E-2</c:v>
                </c:pt>
                <c:pt idx="17467">
                  <c:v>-7.4420991787979604E-2</c:v>
                </c:pt>
                <c:pt idx="17468">
                  <c:v>-0.118382724186033</c:v>
                </c:pt>
                <c:pt idx="17469">
                  <c:v>-0.143604721174827</c:v>
                </c:pt>
                <c:pt idx="17470">
                  <c:v>-0.120754531591795</c:v>
                </c:pt>
                <c:pt idx="17471">
                  <c:v>-8.4293441603251404E-2</c:v>
                </c:pt>
                <c:pt idx="17472">
                  <c:v>-8.5550796373459095E-2</c:v>
                </c:pt>
                <c:pt idx="17473">
                  <c:v>-5.5417132129714303E-2</c:v>
                </c:pt>
                <c:pt idx="17474">
                  <c:v>-4.5360061784438702E-2</c:v>
                </c:pt>
                <c:pt idx="17475">
                  <c:v>8.83680678918492E-2</c:v>
                </c:pt>
                <c:pt idx="17476">
                  <c:v>7.54739073292931E-2</c:v>
                </c:pt>
                <c:pt idx="17477">
                  <c:v>7.0816659507681304E-2</c:v>
                </c:pt>
                <c:pt idx="17478">
                  <c:v>6.9195317323161601E-2</c:v>
                </c:pt>
                <c:pt idx="17479">
                  <c:v>7.0909013061170201E-2</c:v>
                </c:pt>
                <c:pt idx="17480">
                  <c:v>4.4082806439554402E-2</c:v>
                </c:pt>
                <c:pt idx="17481">
                  <c:v>4.4082806439554402E-2</c:v>
                </c:pt>
                <c:pt idx="17482">
                  <c:v>1.30809494400105E-2</c:v>
                </c:pt>
                <c:pt idx="17483">
                  <c:v>-8.7459947097518996E-3</c:v>
                </c:pt>
                <c:pt idx="17484">
                  <c:v>3.9338356587183203E-2</c:v>
                </c:pt>
                <c:pt idx="17485">
                  <c:v>5.56793258059744E-2</c:v>
                </c:pt>
                <c:pt idx="17486">
                  <c:v>4.5073713837789402E-2</c:v>
                </c:pt>
                <c:pt idx="17487">
                  <c:v>7.8825483613715799E-3</c:v>
                </c:pt>
                <c:pt idx="17488">
                  <c:v>-2.4546010293955801E-2</c:v>
                </c:pt>
                <c:pt idx="17489">
                  <c:v>-2.7830479344812298E-2</c:v>
                </c:pt>
                <c:pt idx="17490">
                  <c:v>3.2095624826289498E-2</c:v>
                </c:pt>
                <c:pt idx="17491">
                  <c:v>3.4515355198037E-3</c:v>
                </c:pt>
                <c:pt idx="17492">
                  <c:v>3.2236363774564097E-2</c:v>
                </c:pt>
                <c:pt idx="17493">
                  <c:v>6.0338180773178998E-2</c:v>
                </c:pt>
                <c:pt idx="17494">
                  <c:v>7.3857415267766402E-2</c:v>
                </c:pt>
                <c:pt idx="17495">
                  <c:v>4.4428570206456998E-2</c:v>
                </c:pt>
                <c:pt idx="17496">
                  <c:v>4.2162077570202003E-2</c:v>
                </c:pt>
                <c:pt idx="17497">
                  <c:v>2.8463460712189598E-2</c:v>
                </c:pt>
                <c:pt idx="17498">
                  <c:v>-4.4980709435216096E-3</c:v>
                </c:pt>
                <c:pt idx="17499">
                  <c:v>-3.54063285381012E-3</c:v>
                </c:pt>
                <c:pt idx="17500">
                  <c:v>4.4958125206665298E-2</c:v>
                </c:pt>
                <c:pt idx="17501">
                  <c:v>1.8446552066602302E-2</c:v>
                </c:pt>
                <c:pt idx="17502">
                  <c:v>4.1175357234049803E-2</c:v>
                </c:pt>
                <c:pt idx="17503">
                  <c:v>3.9331440830911099E-2</c:v>
                </c:pt>
                <c:pt idx="17504">
                  <c:v>-2.03194976864693E-2</c:v>
                </c:pt>
                <c:pt idx="17505">
                  <c:v>-1.7423270207236899E-2</c:v>
                </c:pt>
                <c:pt idx="17506">
                  <c:v>-1.01861918388983E-2</c:v>
                </c:pt>
                <c:pt idx="17507">
                  <c:v>6.4621885753852696E-3</c:v>
                </c:pt>
                <c:pt idx="17508">
                  <c:v>4.3925301926574803E-2</c:v>
                </c:pt>
                <c:pt idx="17509">
                  <c:v>-9.53772270792674E-3</c:v>
                </c:pt>
                <c:pt idx="17510">
                  <c:v>-3.5555307451092998E-2</c:v>
                </c:pt>
                <c:pt idx="17511">
                  <c:v>-4.9694984297882598E-2</c:v>
                </c:pt>
                <c:pt idx="17512">
                  <c:v>-1.23381292230559E-2</c:v>
                </c:pt>
                <c:pt idx="17513">
                  <c:v>-5.7912983428625303E-2</c:v>
                </c:pt>
                <c:pt idx="17514">
                  <c:v>-7.6969327683662894E-2</c:v>
                </c:pt>
                <c:pt idx="17515">
                  <c:v>-9.1751118608952797E-2</c:v>
                </c:pt>
                <c:pt idx="17516">
                  <c:v>1.3139791232965801E-2</c:v>
                </c:pt>
                <c:pt idx="17517">
                  <c:v>4.9169583712378399E-3</c:v>
                </c:pt>
                <c:pt idx="17518">
                  <c:v>2.8024469394689298E-2</c:v>
                </c:pt>
                <c:pt idx="17519">
                  <c:v>1.8537489954165199E-2</c:v>
                </c:pt>
                <c:pt idx="17520">
                  <c:v>0.12122191165266701</c:v>
                </c:pt>
                <c:pt idx="17521">
                  <c:v>4.9956591285627003E-2</c:v>
                </c:pt>
                <c:pt idx="17522">
                  <c:v>0.108135083633698</c:v>
                </c:pt>
                <c:pt idx="17523">
                  <c:v>0.10677025509635001</c:v>
                </c:pt>
                <c:pt idx="17524">
                  <c:v>0.196456680053788</c:v>
                </c:pt>
                <c:pt idx="17525">
                  <c:v>0.137908307154995</c:v>
                </c:pt>
                <c:pt idx="17526">
                  <c:v>0.14603907297340901</c:v>
                </c:pt>
                <c:pt idx="17527">
                  <c:v>0.17926262821349501</c:v>
                </c:pt>
                <c:pt idx="17528">
                  <c:v>0.19010668791256499</c:v>
                </c:pt>
                <c:pt idx="17529">
                  <c:v>0.15245852029420501</c:v>
                </c:pt>
                <c:pt idx="17530">
                  <c:v>0.28412763435996602</c:v>
                </c:pt>
                <c:pt idx="17531">
                  <c:v>0.258491778354624</c:v>
                </c:pt>
                <c:pt idx="17532">
                  <c:v>0.24030268508789401</c:v>
                </c:pt>
                <c:pt idx="17533">
                  <c:v>0.27824965850948502</c:v>
                </c:pt>
                <c:pt idx="17534">
                  <c:v>0.357289606235556</c:v>
                </c:pt>
                <c:pt idx="17535">
                  <c:v>0.30713347758841297</c:v>
                </c:pt>
                <c:pt idx="17536">
                  <c:v>0.28848942407466299</c:v>
                </c:pt>
                <c:pt idx="17537">
                  <c:v>0.16749351819863101</c:v>
                </c:pt>
                <c:pt idx="17538">
                  <c:v>0.22646379347723999</c:v>
                </c:pt>
                <c:pt idx="17539">
                  <c:v>0.157474297388668</c:v>
                </c:pt>
                <c:pt idx="17540">
                  <c:v>0.20499438846657</c:v>
                </c:pt>
                <c:pt idx="17541">
                  <c:v>0.209749452282328</c:v>
                </c:pt>
                <c:pt idx="17542">
                  <c:v>0.209749452282328</c:v>
                </c:pt>
                <c:pt idx="17543">
                  <c:v>0.209749452282328</c:v>
                </c:pt>
                <c:pt idx="17544">
                  <c:v>0.18553966315489201</c:v>
                </c:pt>
                <c:pt idx="17545">
                  <c:v>0.233892093680827</c:v>
                </c:pt>
                <c:pt idx="17546">
                  <c:v>0.233892093680827</c:v>
                </c:pt>
                <c:pt idx="17547">
                  <c:v>0.18034917318136801</c:v>
                </c:pt>
                <c:pt idx="17548">
                  <c:v>0.18034917318136801</c:v>
                </c:pt>
                <c:pt idx="17549">
                  <c:v>0.16719583937499299</c:v>
                </c:pt>
                <c:pt idx="17550">
                  <c:v>0.18034917318136801</c:v>
                </c:pt>
                <c:pt idx="17551">
                  <c:v>0.20544754367201001</c:v>
                </c:pt>
                <c:pt idx="17552">
                  <c:v>0.20544754367201001</c:v>
                </c:pt>
                <c:pt idx="17553">
                  <c:v>0.32833163371124102</c:v>
                </c:pt>
                <c:pt idx="17554">
                  <c:v>0.17151123531694901</c:v>
                </c:pt>
                <c:pt idx="17555">
                  <c:v>2.4384158157734401E-2</c:v>
                </c:pt>
                <c:pt idx="17556">
                  <c:v>5.8694578747352899E-2</c:v>
                </c:pt>
                <c:pt idx="17557">
                  <c:v>2.27955624420801E-2</c:v>
                </c:pt>
                <c:pt idx="17558">
                  <c:v>1.50223881172439E-2</c:v>
                </c:pt>
                <c:pt idx="17559">
                  <c:v>-8.9584000420537199E-3</c:v>
                </c:pt>
                <c:pt idx="17560">
                  <c:v>1.9769663003549501E-2</c:v>
                </c:pt>
                <c:pt idx="17561">
                  <c:v>3.4625384082329597E-2</c:v>
                </c:pt>
                <c:pt idx="17562">
                  <c:v>5.3210603672054699E-2</c:v>
                </c:pt>
                <c:pt idx="17563">
                  <c:v>3.4817182140667501E-2</c:v>
                </c:pt>
                <c:pt idx="17564">
                  <c:v>6.7022925543040707E-2</c:v>
                </c:pt>
                <c:pt idx="17565">
                  <c:v>8.1203329857346407E-2</c:v>
                </c:pt>
                <c:pt idx="17566">
                  <c:v>9.2006906420402906E-2</c:v>
                </c:pt>
                <c:pt idx="17567">
                  <c:v>3.0519206732595402E-3</c:v>
                </c:pt>
                <c:pt idx="17568">
                  <c:v>-2.0365534347455101E-2</c:v>
                </c:pt>
                <c:pt idx="17569">
                  <c:v>-6.5239520928526097E-3</c:v>
                </c:pt>
                <c:pt idx="17570">
                  <c:v>-1.36245403704271E-3</c:v>
                </c:pt>
                <c:pt idx="17571">
                  <c:v>2.3102780550652201E-2</c:v>
                </c:pt>
                <c:pt idx="17572">
                  <c:v>2.9564529543845999E-2</c:v>
                </c:pt>
                <c:pt idx="17573">
                  <c:v>2.6301811420812799E-2</c:v>
                </c:pt>
                <c:pt idx="17574">
                  <c:v>6.1293477829786804E-3</c:v>
                </c:pt>
                <c:pt idx="17575">
                  <c:v>2.8969506595833701E-2</c:v>
                </c:pt>
                <c:pt idx="17576">
                  <c:v>3.8517828878578499E-2</c:v>
                </c:pt>
                <c:pt idx="17577">
                  <c:v>2.4470130220231201E-2</c:v>
                </c:pt>
                <c:pt idx="17578">
                  <c:v>2.48622028053E-2</c:v>
                </c:pt>
                <c:pt idx="17579">
                  <c:v>-3.0237426601851199E-3</c:v>
                </c:pt>
                <c:pt idx="17580">
                  <c:v>1.1414011826819699E-2</c:v>
                </c:pt>
                <c:pt idx="17581">
                  <c:v>-1.5020717092076599E-2</c:v>
                </c:pt>
                <c:pt idx="17582">
                  <c:v>-1.44827375279168E-2</c:v>
                </c:pt>
                <c:pt idx="17583">
                  <c:v>-1.5513495458487399E-2</c:v>
                </c:pt>
                <c:pt idx="17584" formatCode="0.00E+00">
                  <c:v>-1.04136319432734E-4</c:v>
                </c:pt>
                <c:pt idx="17585">
                  <c:v>-8.2750939114163993E-2</c:v>
                </c:pt>
                <c:pt idx="17586" formatCode="0.00E+00">
                  <c:v>-5.5892793869700599E-2</c:v>
                </c:pt>
                <c:pt idx="17587">
                  <c:v>-5.71609118581601E-2</c:v>
                </c:pt>
                <c:pt idx="17588">
                  <c:v>-8.8980966625158198E-2</c:v>
                </c:pt>
                <c:pt idx="17589">
                  <c:v>-7.2585168056911994E-2</c:v>
                </c:pt>
                <c:pt idx="17590">
                  <c:v>2.5859239963605899E-2</c:v>
                </c:pt>
                <c:pt idx="17591">
                  <c:v>4.7316260141962503E-2</c:v>
                </c:pt>
                <c:pt idx="17592">
                  <c:v>2.80550408903514E-2</c:v>
                </c:pt>
                <c:pt idx="17593">
                  <c:v>-1.9618844847806198E-3</c:v>
                </c:pt>
                <c:pt idx="17594">
                  <c:v>5.0375326285743097E-3</c:v>
                </c:pt>
                <c:pt idx="17595">
                  <c:v>-1.9618844847806198E-3</c:v>
                </c:pt>
                <c:pt idx="17596">
                  <c:v>-1.86466137108405E-2</c:v>
                </c:pt>
                <c:pt idx="17597">
                  <c:v>-7.16596755864016E-2</c:v>
                </c:pt>
                <c:pt idx="17598">
                  <c:v>-1.58453941123897E-2</c:v>
                </c:pt>
                <c:pt idx="17599">
                  <c:v>-2.30626688042634E-2</c:v>
                </c:pt>
                <c:pt idx="17600">
                  <c:v>2.8204591973597801E-2</c:v>
                </c:pt>
                <c:pt idx="17601">
                  <c:v>-1.18105923752831E-2</c:v>
                </c:pt>
                <c:pt idx="17602">
                  <c:v>-3.33285614228229E-3</c:v>
                </c:pt>
                <c:pt idx="17603">
                  <c:v>-1.93783250031631E-2</c:v>
                </c:pt>
                <c:pt idx="17604">
                  <c:v>4.7817625420185604E-3</c:v>
                </c:pt>
                <c:pt idx="17605">
                  <c:v>-5.5863268218018597E-2</c:v>
                </c:pt>
                <c:pt idx="17606">
                  <c:v>4.4476709461780299E-3</c:v>
                </c:pt>
                <c:pt idx="17607">
                  <c:v>-1.6559946742101799E-2</c:v>
                </c:pt>
                <c:pt idx="17608">
                  <c:v>-4.1070739930266699E-2</c:v>
                </c:pt>
                <c:pt idx="17609">
                  <c:v>-6.1294378645109199E-2</c:v>
                </c:pt>
                <c:pt idx="17610">
                  <c:v>-6.1294378645109199E-2</c:v>
                </c:pt>
                <c:pt idx="17611">
                  <c:v>-4.8417176871238699E-2</c:v>
                </c:pt>
                <c:pt idx="17612">
                  <c:v>-4.8417176871238699E-2</c:v>
                </c:pt>
                <c:pt idx="17613">
                  <c:v>-6.9216674501721004E-2</c:v>
                </c:pt>
                <c:pt idx="17614">
                  <c:v>-7.8903783942114503E-2</c:v>
                </c:pt>
                <c:pt idx="17615">
                  <c:v>-5.6195364408403399E-2</c:v>
                </c:pt>
                <c:pt idx="17616">
                  <c:v>1.29301005718001E-2</c:v>
                </c:pt>
                <c:pt idx="17617">
                  <c:v>-4.3183049719664302E-2</c:v>
                </c:pt>
                <c:pt idx="17618">
                  <c:v>-1.9060544242550201E-2</c:v>
                </c:pt>
                <c:pt idx="17619">
                  <c:v>1.58507281697708E-2</c:v>
                </c:pt>
                <c:pt idx="17620">
                  <c:v>-1.1454451529867699E-2</c:v>
                </c:pt>
                <c:pt idx="17621">
                  <c:v>-0.11070203165178299</c:v>
                </c:pt>
                <c:pt idx="17622">
                  <c:v>-7.2636399641563501E-2</c:v>
                </c:pt>
                <c:pt idx="17623">
                  <c:v>-9.9477321239911098E-2</c:v>
                </c:pt>
                <c:pt idx="17624">
                  <c:v>-0.113826553926902</c:v>
                </c:pt>
                <c:pt idx="17625">
                  <c:v>-0.13798924511539301</c:v>
                </c:pt>
                <c:pt idx="17626">
                  <c:v>-6.3652003176351002E-2</c:v>
                </c:pt>
                <c:pt idx="17627">
                  <c:v>-6.3652003176351002E-2</c:v>
                </c:pt>
                <c:pt idx="17628">
                  <c:v>-7.0061397406822906E-2</c:v>
                </c:pt>
                <c:pt idx="17629">
                  <c:v>-8.5016623707227096E-2</c:v>
                </c:pt>
                <c:pt idx="17630">
                  <c:v>-4.2565648798504198E-2</c:v>
                </c:pt>
                <c:pt idx="17631">
                  <c:v>-3.58103265807807E-3</c:v>
                </c:pt>
                <c:pt idx="17632">
                  <c:v>5.03160645464528E-2</c:v>
                </c:pt>
                <c:pt idx="17633">
                  <c:v>1.13477677501225E-2</c:v>
                </c:pt>
                <c:pt idx="17634">
                  <c:v>1.8962503072171399E-2</c:v>
                </c:pt>
                <c:pt idx="17635">
                  <c:v>2.9338709288595499E-3</c:v>
                </c:pt>
                <c:pt idx="17636">
                  <c:v>0.11330363713408401</c:v>
                </c:pt>
                <c:pt idx="17637">
                  <c:v>0.11330363713408401</c:v>
                </c:pt>
                <c:pt idx="17638">
                  <c:v>0.11330363713408401</c:v>
                </c:pt>
                <c:pt idx="17639">
                  <c:v>0.130246261678818</c:v>
                </c:pt>
                <c:pt idx="17640">
                  <c:v>0.156361588738022</c:v>
                </c:pt>
                <c:pt idx="17641">
                  <c:v>0.18861215273545801</c:v>
                </c:pt>
                <c:pt idx="17642">
                  <c:v>0.16631407399572701</c:v>
                </c:pt>
                <c:pt idx="17643">
                  <c:v>0.10926405532104</c:v>
                </c:pt>
                <c:pt idx="17644">
                  <c:v>0.24523266464028601</c:v>
                </c:pt>
                <c:pt idx="17645">
                  <c:v>0.13207304995434499</c:v>
                </c:pt>
                <c:pt idx="17646">
                  <c:v>0.104632699465829</c:v>
                </c:pt>
                <c:pt idx="17647">
                  <c:v>0.13381288292294799</c:v>
                </c:pt>
                <c:pt idx="17648">
                  <c:v>0.21821371663288699</c:v>
                </c:pt>
                <c:pt idx="17649">
                  <c:v>0.16363171921008501</c:v>
                </c:pt>
                <c:pt idx="17650">
                  <c:v>0.17448986119847801</c:v>
                </c:pt>
                <c:pt idx="17651">
                  <c:v>0.18230666553889699</c:v>
                </c:pt>
                <c:pt idx="17652">
                  <c:v>0.176681039096723</c:v>
                </c:pt>
                <c:pt idx="17653">
                  <c:v>0.179169614921316</c:v>
                </c:pt>
                <c:pt idx="17654">
                  <c:v>0.19638016094899899</c:v>
                </c:pt>
                <c:pt idx="17655">
                  <c:v>0.17082226864243899</c:v>
                </c:pt>
                <c:pt idx="17656">
                  <c:v>0.160459024651112</c:v>
                </c:pt>
                <c:pt idx="17657">
                  <c:v>0.14581111895483501</c:v>
                </c:pt>
                <c:pt idx="17658">
                  <c:v>0.11500933822133901</c:v>
                </c:pt>
                <c:pt idx="17659">
                  <c:v>1.05614062481682E-2</c:v>
                </c:pt>
                <c:pt idx="17660">
                  <c:v>2.56757396106497E-2</c:v>
                </c:pt>
                <c:pt idx="17661">
                  <c:v>-3.7552805789786897E-2</c:v>
                </c:pt>
                <c:pt idx="17662">
                  <c:v>-2.44202236333603E-2</c:v>
                </c:pt>
                <c:pt idx="17663">
                  <c:v>-1.21007454105701E-2</c:v>
                </c:pt>
                <c:pt idx="17664">
                  <c:v>-1.74975009615909E-2</c:v>
                </c:pt>
                <c:pt idx="17665">
                  <c:v>-3.5192136803886997E-2</c:v>
                </c:pt>
                <c:pt idx="17666">
                  <c:v>-6.7224523786992797E-3</c:v>
                </c:pt>
                <c:pt idx="17667">
                  <c:v>1.0144920886266E-2</c:v>
                </c:pt>
                <c:pt idx="17668">
                  <c:v>1.6065474859741701E-2</c:v>
                </c:pt>
                <c:pt idx="17669">
                  <c:v>1.6065474859741701E-2</c:v>
                </c:pt>
                <c:pt idx="17670">
                  <c:v>-3.0666115272652301E-2</c:v>
                </c:pt>
                <c:pt idx="17671">
                  <c:v>-1.8751256006345599E-2</c:v>
                </c:pt>
                <c:pt idx="17672">
                  <c:v>-3.85666334554364E-2</c:v>
                </c:pt>
                <c:pt idx="17673">
                  <c:v>-4.6122038818278803E-2</c:v>
                </c:pt>
                <c:pt idx="17674">
                  <c:v>-4.0118765391604097E-2</c:v>
                </c:pt>
                <c:pt idx="17675">
                  <c:v>-1.2159362305546E-2</c:v>
                </c:pt>
                <c:pt idx="17676">
                  <c:v>2.8476207619135298E-2</c:v>
                </c:pt>
                <c:pt idx="17677">
                  <c:v>1.10389085588979E-2</c:v>
                </c:pt>
                <c:pt idx="17678">
                  <c:v>1.10389085588979E-2</c:v>
                </c:pt>
                <c:pt idx="17679">
                  <c:v>-3.3592414896888001E-3</c:v>
                </c:pt>
                <c:pt idx="17680">
                  <c:v>3.3257244398982901E-2</c:v>
                </c:pt>
                <c:pt idx="17681">
                  <c:v>5.9978246306634703E-2</c:v>
                </c:pt>
                <c:pt idx="17682">
                  <c:v>7.6963575638956602E-2</c:v>
                </c:pt>
                <c:pt idx="17683">
                  <c:v>0.102662249985308</c:v>
                </c:pt>
                <c:pt idx="17684">
                  <c:v>0.13792137006830599</c:v>
                </c:pt>
                <c:pt idx="17685">
                  <c:v>0.112255691060151</c:v>
                </c:pt>
                <c:pt idx="17686">
                  <c:v>0.121810261720097</c:v>
                </c:pt>
                <c:pt idx="17687">
                  <c:v>7.1562727610421595E-2</c:v>
                </c:pt>
                <c:pt idx="17688">
                  <c:v>7.1562727610421595E-2</c:v>
                </c:pt>
                <c:pt idx="17689">
                  <c:v>1.53823424197696E-3</c:v>
                </c:pt>
                <c:pt idx="17690">
                  <c:v>0.14720523234130101</c:v>
                </c:pt>
                <c:pt idx="17691">
                  <c:v>0.13398736330420999</c:v>
                </c:pt>
                <c:pt idx="17692">
                  <c:v>0.142540141630872</c:v>
                </c:pt>
                <c:pt idx="17693">
                  <c:v>0.137221880246056</c:v>
                </c:pt>
                <c:pt idx="17694">
                  <c:v>0.188586345459129</c:v>
                </c:pt>
                <c:pt idx="17695">
                  <c:v>1.86537474056813E-3</c:v>
                </c:pt>
                <c:pt idx="17696">
                  <c:v>4.0855152230183198E-2</c:v>
                </c:pt>
                <c:pt idx="17697">
                  <c:v>-8.3755182560358802E-3</c:v>
                </c:pt>
                <c:pt idx="17698">
                  <c:v>-1.1142967046897399E-2</c:v>
                </c:pt>
                <c:pt idx="17699">
                  <c:v>-5.5286375347885101E-2</c:v>
                </c:pt>
                <c:pt idx="17700">
                  <c:v>-4.3409882931256097E-2</c:v>
                </c:pt>
                <c:pt idx="17701">
                  <c:v>-5.0436654965631399E-2</c:v>
                </c:pt>
                <c:pt idx="17702">
                  <c:v>-7.1868282682948204E-2</c:v>
                </c:pt>
                <c:pt idx="17703">
                  <c:v>1.9846240303415599E-2</c:v>
                </c:pt>
                <c:pt idx="17704">
                  <c:v>2.5039354346710799E-2</c:v>
                </c:pt>
                <c:pt idx="17705">
                  <c:v>1.54476740124518E-2</c:v>
                </c:pt>
                <c:pt idx="17706">
                  <c:v>5.1258350045925098E-2</c:v>
                </c:pt>
                <c:pt idx="17707">
                  <c:v>2.3313782548313101E-2</c:v>
                </c:pt>
                <c:pt idx="17708">
                  <c:v>4.67820257845998E-2</c:v>
                </c:pt>
                <c:pt idx="17709">
                  <c:v>3.6597544764063101E-3</c:v>
                </c:pt>
                <c:pt idx="17710">
                  <c:v>0.105457876806516</c:v>
                </c:pt>
                <c:pt idx="17711">
                  <c:v>0.11564789795413399</c:v>
                </c:pt>
                <c:pt idx="17712">
                  <c:v>0.13011027834601699</c:v>
                </c:pt>
                <c:pt idx="17713">
                  <c:v>0.123054629278791</c:v>
                </c:pt>
                <c:pt idx="17714">
                  <c:v>0.13705967775627201</c:v>
                </c:pt>
                <c:pt idx="17715">
                  <c:v>9.5052451412710001E-2</c:v>
                </c:pt>
                <c:pt idx="17716">
                  <c:v>0.124544268395522</c:v>
                </c:pt>
                <c:pt idx="17717">
                  <c:v>8.7572008500356097E-2</c:v>
                </c:pt>
                <c:pt idx="17718">
                  <c:v>7.6398380817115294E-2</c:v>
                </c:pt>
                <c:pt idx="17719">
                  <c:v>5.0307099240404801E-2</c:v>
                </c:pt>
                <c:pt idx="17720">
                  <c:v>7.8117798914326894E-2</c:v>
                </c:pt>
                <c:pt idx="17721">
                  <c:v>8.3078827529227295E-2</c:v>
                </c:pt>
                <c:pt idx="17722">
                  <c:v>0.106231020082457</c:v>
                </c:pt>
                <c:pt idx="17723">
                  <c:v>0.102304508315622</c:v>
                </c:pt>
                <c:pt idx="17724">
                  <c:v>0.143604144200324</c:v>
                </c:pt>
                <c:pt idx="17725">
                  <c:v>0.122508302659179</c:v>
                </c:pt>
                <c:pt idx="17726">
                  <c:v>0.14438947666211999</c:v>
                </c:pt>
                <c:pt idx="17727">
                  <c:v>0.10395804353584499</c:v>
                </c:pt>
                <c:pt idx="17728">
                  <c:v>0.11107350940878</c:v>
                </c:pt>
                <c:pt idx="17729">
                  <c:v>7.3940510168343895E-2</c:v>
                </c:pt>
                <c:pt idx="17730">
                  <c:v>9.9385492187709507E-2</c:v>
                </c:pt>
                <c:pt idx="17731">
                  <c:v>9.0232021686727296E-2</c:v>
                </c:pt>
                <c:pt idx="17732">
                  <c:v>0.100660147384335</c:v>
                </c:pt>
                <c:pt idx="17733">
                  <c:v>9.8447366923590102E-2</c:v>
                </c:pt>
                <c:pt idx="17734">
                  <c:v>6.8400389677915202E-2</c:v>
                </c:pt>
                <c:pt idx="17735">
                  <c:v>0.126257841786068</c:v>
                </c:pt>
                <c:pt idx="17736">
                  <c:v>0.109019887401542</c:v>
                </c:pt>
                <c:pt idx="17737">
                  <c:v>7.5271423374774604E-2</c:v>
                </c:pt>
                <c:pt idx="17738">
                  <c:v>6.1414289550861999E-2</c:v>
                </c:pt>
                <c:pt idx="17739">
                  <c:v>6.6508970695798197E-2</c:v>
                </c:pt>
                <c:pt idx="17740">
                  <c:v>0.14060256201278601</c:v>
                </c:pt>
                <c:pt idx="17741">
                  <c:v>-1.95543598546454E-3</c:v>
                </c:pt>
                <c:pt idx="17742">
                  <c:v>2.2397483995697499E-2</c:v>
                </c:pt>
                <c:pt idx="17743">
                  <c:v>2.2397483995697499E-2</c:v>
                </c:pt>
                <c:pt idx="17744">
                  <c:v>2.2397483995697499E-2</c:v>
                </c:pt>
                <c:pt idx="17745">
                  <c:v>2.6603796944436799E-2</c:v>
                </c:pt>
                <c:pt idx="17746">
                  <c:v>3.8335383334828103E-2</c:v>
                </c:pt>
                <c:pt idx="17747">
                  <c:v>4.0750999361290403E-2</c:v>
                </c:pt>
                <c:pt idx="17748">
                  <c:v>4.0750999361290403E-2</c:v>
                </c:pt>
                <c:pt idx="17749">
                  <c:v>-2.7289793601303898E-3</c:v>
                </c:pt>
                <c:pt idx="17750">
                  <c:v>1.8514651747635499E-2</c:v>
                </c:pt>
                <c:pt idx="17751">
                  <c:v>-3.1740522994240898E-2</c:v>
                </c:pt>
                <c:pt idx="17752">
                  <c:v>-1.6973241958546201E-2</c:v>
                </c:pt>
                <c:pt idx="17753">
                  <c:v>-1.0057878597897699E-3</c:v>
                </c:pt>
                <c:pt idx="17754">
                  <c:v>6.0540007803486701E-2</c:v>
                </c:pt>
                <c:pt idx="17755">
                  <c:v>0.105955068543817</c:v>
                </c:pt>
                <c:pt idx="17756">
                  <c:v>7.9156967337928194E-2</c:v>
                </c:pt>
                <c:pt idx="17757">
                  <c:v>2.8429055246493098E-2</c:v>
                </c:pt>
                <c:pt idx="17758">
                  <c:v>5.35531427762223E-2</c:v>
                </c:pt>
                <c:pt idx="17759">
                  <c:v>5.3116801162682803E-2</c:v>
                </c:pt>
                <c:pt idx="17760">
                  <c:v>8.3055607563297301E-2</c:v>
                </c:pt>
                <c:pt idx="17761">
                  <c:v>-2.9347630254986799E-2</c:v>
                </c:pt>
                <c:pt idx="17762">
                  <c:v>-4.4581368570782702E-2</c:v>
                </c:pt>
                <c:pt idx="17763">
                  <c:v>-3.0125820464074599E-2</c:v>
                </c:pt>
                <c:pt idx="17764">
                  <c:v>-2.1153447677068001E-2</c:v>
                </c:pt>
                <c:pt idx="17765" formatCode="0.00E+00">
                  <c:v>-4.6748460134682298E-4</c:v>
                </c:pt>
                <c:pt idx="17766">
                  <c:v>-1.73692677878996E-2</c:v>
                </c:pt>
                <c:pt idx="17767" formatCode="0.00E+00">
                  <c:v>-7.4050401383855199E-2</c:v>
                </c:pt>
                <c:pt idx="17768">
                  <c:v>1.4297850133831299E-2</c:v>
                </c:pt>
                <c:pt idx="17769">
                  <c:v>-8.8523938769093907E-3</c:v>
                </c:pt>
                <c:pt idx="17770" formatCode="0.00E+00">
                  <c:v>-3.4928671258227501E-4</c:v>
                </c:pt>
                <c:pt idx="17771">
                  <c:v>-1.22562152357437E-2</c:v>
                </c:pt>
                <c:pt idx="17772" formatCode="0.00E+00">
                  <c:v>2.25252662935298E-2</c:v>
                </c:pt>
                <c:pt idx="17773">
                  <c:v>-4.71498049329339E-2</c:v>
                </c:pt>
                <c:pt idx="17774">
                  <c:v>-6.6564888051561605E-2</c:v>
                </c:pt>
                <c:pt idx="17775">
                  <c:v>-0.114257505732531</c:v>
                </c:pt>
                <c:pt idx="17776">
                  <c:v>-0.10301547981282801</c:v>
                </c:pt>
                <c:pt idx="17777">
                  <c:v>-0.104921087454725</c:v>
                </c:pt>
                <c:pt idx="17778">
                  <c:v>-7.2791964106741297E-2</c:v>
                </c:pt>
                <c:pt idx="17779">
                  <c:v>-0.11009622327127599</c:v>
                </c:pt>
                <c:pt idx="17780">
                  <c:v>-7.3700816989575604E-2</c:v>
                </c:pt>
                <c:pt idx="17781">
                  <c:v>-0.137637965171302</c:v>
                </c:pt>
                <c:pt idx="17782">
                  <c:v>-0.180829793809474</c:v>
                </c:pt>
                <c:pt idx="17783">
                  <c:v>-0.20151232027669899</c:v>
                </c:pt>
                <c:pt idx="17784">
                  <c:v>-0.110449084741464</c:v>
                </c:pt>
                <c:pt idx="17785">
                  <c:v>-0.26053495639153401</c:v>
                </c:pt>
                <c:pt idx="17786">
                  <c:v>-0.127050638199633</c:v>
                </c:pt>
                <c:pt idx="17787">
                  <c:v>-0.10972876471944799</c:v>
                </c:pt>
                <c:pt idx="17788">
                  <c:v>-0.12405461038316699</c:v>
                </c:pt>
                <c:pt idx="17789">
                  <c:v>-0.140156214840754</c:v>
                </c:pt>
                <c:pt idx="17790">
                  <c:v>-8.8565224342639998E-2</c:v>
                </c:pt>
                <c:pt idx="17791">
                  <c:v>-8.8565224342639998E-2</c:v>
                </c:pt>
                <c:pt idx="17792">
                  <c:v>8.1093040018420201E-2</c:v>
                </c:pt>
                <c:pt idx="17793">
                  <c:v>5.7390911082102702E-2</c:v>
                </c:pt>
                <c:pt idx="17794">
                  <c:v>2.6430892500283999E-2</c:v>
                </c:pt>
                <c:pt idx="17795">
                  <c:v>3.3798267475874097E-2</c:v>
                </c:pt>
                <c:pt idx="17796">
                  <c:v>2.8350254178732801E-2</c:v>
                </c:pt>
                <c:pt idx="17797">
                  <c:v>9.2880123999213804E-2</c:v>
                </c:pt>
                <c:pt idx="17798">
                  <c:v>0.17869134520763499</c:v>
                </c:pt>
                <c:pt idx="17799">
                  <c:v>0.138585419683811</c:v>
                </c:pt>
                <c:pt idx="17800">
                  <c:v>0.250093505643322</c:v>
                </c:pt>
                <c:pt idx="17801">
                  <c:v>0.25230518801205398</c:v>
                </c:pt>
                <c:pt idx="17802">
                  <c:v>0.25230518801205398</c:v>
                </c:pt>
                <c:pt idx="17803">
                  <c:v>0.11418630776446299</c:v>
                </c:pt>
                <c:pt idx="17804">
                  <c:v>5.5663135615044497E-2</c:v>
                </c:pt>
                <c:pt idx="17805">
                  <c:v>0.109491490424664</c:v>
                </c:pt>
                <c:pt idx="17806">
                  <c:v>0.22992870217459299</c:v>
                </c:pt>
                <c:pt idx="17807">
                  <c:v>0.24627077725128399</c:v>
                </c:pt>
                <c:pt idx="17808">
                  <c:v>0.11120110090836199</c:v>
                </c:pt>
                <c:pt idx="17809">
                  <c:v>0.14028206945145399</c:v>
                </c:pt>
                <c:pt idx="17810">
                  <c:v>0.31658697438019501</c:v>
                </c:pt>
                <c:pt idx="17811">
                  <c:v>0.297500487963197</c:v>
                </c:pt>
                <c:pt idx="17812">
                  <c:v>0.24273172073365201</c:v>
                </c:pt>
                <c:pt idx="17813">
                  <c:v>0.15741985501691999</c:v>
                </c:pt>
                <c:pt idx="17814">
                  <c:v>0.256413945613641</c:v>
                </c:pt>
                <c:pt idx="17815">
                  <c:v>0.23968617935526801</c:v>
                </c:pt>
                <c:pt idx="17816">
                  <c:v>0.42027204605083401</c:v>
                </c:pt>
                <c:pt idx="17817">
                  <c:v>-2.20298732134354E-2</c:v>
                </c:pt>
                <c:pt idx="17818">
                  <c:v>-4.32521902530889E-2</c:v>
                </c:pt>
                <c:pt idx="17819">
                  <c:v>3.3915258787935797E-2</c:v>
                </c:pt>
                <c:pt idx="17820">
                  <c:v>7.0518682240870698E-2</c:v>
                </c:pt>
                <c:pt idx="17821">
                  <c:v>8.2750075059762895E-2</c:v>
                </c:pt>
                <c:pt idx="17822">
                  <c:v>6.9384825206869394E-2</c:v>
                </c:pt>
                <c:pt idx="17823">
                  <c:v>6.9384825206869394E-2</c:v>
                </c:pt>
                <c:pt idx="17824">
                  <c:v>0.109771862175001</c:v>
                </c:pt>
                <c:pt idx="17825">
                  <c:v>0.15444519065860701</c:v>
                </c:pt>
                <c:pt idx="17826">
                  <c:v>5.7770812820141501E-2</c:v>
                </c:pt>
                <c:pt idx="17827">
                  <c:v>0.11546354701398601</c:v>
                </c:pt>
                <c:pt idx="17828">
                  <c:v>6.2570010610027704E-2</c:v>
                </c:pt>
                <c:pt idx="17829">
                  <c:v>0.18853978197188301</c:v>
                </c:pt>
                <c:pt idx="17830">
                  <c:v>0.165485112560013</c:v>
                </c:pt>
                <c:pt idx="17831">
                  <c:v>0.14393975466943601</c:v>
                </c:pt>
                <c:pt idx="17832">
                  <c:v>0.14181918881535599</c:v>
                </c:pt>
                <c:pt idx="17833">
                  <c:v>0.15665073736753601</c:v>
                </c:pt>
                <c:pt idx="17834">
                  <c:v>0.16727046888113001</c:v>
                </c:pt>
                <c:pt idx="17835">
                  <c:v>0.17383908330256501</c:v>
                </c:pt>
                <c:pt idx="17836">
                  <c:v>0.136350782149775</c:v>
                </c:pt>
                <c:pt idx="17837">
                  <c:v>0.13936629260264299</c:v>
                </c:pt>
                <c:pt idx="17838">
                  <c:v>3.4277176799277699E-2</c:v>
                </c:pt>
                <c:pt idx="17839">
                  <c:v>4.6660782062996002E-2</c:v>
                </c:pt>
                <c:pt idx="17840">
                  <c:v>-4.0837231041870703E-2</c:v>
                </c:pt>
                <c:pt idx="17841">
                  <c:v>-1.88614714220336E-2</c:v>
                </c:pt>
                <c:pt idx="17842">
                  <c:v>-2.1969884019051599E-2</c:v>
                </c:pt>
                <c:pt idx="17843">
                  <c:v>-4.3126403272673398E-2</c:v>
                </c:pt>
                <c:pt idx="17844">
                  <c:v>-2.7925193559399101E-2</c:v>
                </c:pt>
                <c:pt idx="17845">
                  <c:v>9.5421914353117608E-3</c:v>
                </c:pt>
                <c:pt idx="17846">
                  <c:v>-1.12785851139032E-2</c:v>
                </c:pt>
                <c:pt idx="17847">
                  <c:v>-1.8370325326535202E-2</c:v>
                </c:pt>
                <c:pt idx="17848">
                  <c:v>7.2475470089150501E-3</c:v>
                </c:pt>
                <c:pt idx="17849">
                  <c:v>-1.43314352443844E-2</c:v>
                </c:pt>
                <c:pt idx="17850">
                  <c:v>1.7560459949360601E-2</c:v>
                </c:pt>
                <c:pt idx="17851">
                  <c:v>-1.6623991429989202E-2</c:v>
                </c:pt>
                <c:pt idx="17852">
                  <c:v>-6.9875841829023502E-3</c:v>
                </c:pt>
                <c:pt idx="17853">
                  <c:v>2.38041026718094E-2</c:v>
                </c:pt>
                <c:pt idx="17854">
                  <c:v>3.9809545301665798E-2</c:v>
                </c:pt>
                <c:pt idx="17855">
                  <c:v>3.3669401250060002E-2</c:v>
                </c:pt>
                <c:pt idx="17856">
                  <c:v>1.78616911249465E-2</c:v>
                </c:pt>
                <c:pt idx="17857">
                  <c:v>2.5284372694088501E-2</c:v>
                </c:pt>
                <c:pt idx="17858">
                  <c:v>-4.7305666299601798E-2</c:v>
                </c:pt>
                <c:pt idx="17859">
                  <c:v>-6.9260281683736602E-2</c:v>
                </c:pt>
                <c:pt idx="17860">
                  <c:v>-6.2963407770179197E-2</c:v>
                </c:pt>
                <c:pt idx="17861">
                  <c:v>-9.5195766607504895E-2</c:v>
                </c:pt>
                <c:pt idx="17862">
                  <c:v>-4.4557036411590097E-2</c:v>
                </c:pt>
                <c:pt idx="17863">
                  <c:v>7.3614439478839602E-3</c:v>
                </c:pt>
                <c:pt idx="17864">
                  <c:v>2.3096151570685699E-2</c:v>
                </c:pt>
                <c:pt idx="17865">
                  <c:v>-3.3922823310002397E-2</c:v>
                </c:pt>
                <c:pt idx="17866">
                  <c:v>-4.0164203993701103E-2</c:v>
                </c:pt>
                <c:pt idx="17867">
                  <c:v>-2.561823337487E-2</c:v>
                </c:pt>
                <c:pt idx="17868">
                  <c:v>-5.3361235016338597E-2</c:v>
                </c:pt>
                <c:pt idx="17869">
                  <c:v>-7.9433605112052705E-2</c:v>
                </c:pt>
                <c:pt idx="17870">
                  <c:v>-8.0650276206472402E-2</c:v>
                </c:pt>
                <c:pt idx="17871">
                  <c:v>-6.0089643911130898E-2</c:v>
                </c:pt>
                <c:pt idx="17872">
                  <c:v>-2.30380534197549E-2</c:v>
                </c:pt>
                <c:pt idx="17873">
                  <c:v>-6.5708355531178597E-2</c:v>
                </c:pt>
                <c:pt idx="17874">
                  <c:v>-4.4835600734098403E-2</c:v>
                </c:pt>
                <c:pt idx="17875">
                  <c:v>-4.8196065597473497E-2</c:v>
                </c:pt>
                <c:pt idx="17876">
                  <c:v>-4.6384165946975399E-2</c:v>
                </c:pt>
                <c:pt idx="17877">
                  <c:v>-0.114070204283129</c:v>
                </c:pt>
                <c:pt idx="17878">
                  <c:v>-6.2508767793062595E-2</c:v>
                </c:pt>
                <c:pt idx="17879">
                  <c:v>-2.91483620470076E-2</c:v>
                </c:pt>
                <c:pt idx="17880">
                  <c:v>5.1060954267816401E-3</c:v>
                </c:pt>
                <c:pt idx="17881">
                  <c:v>-2.8191735030896201E-2</c:v>
                </c:pt>
                <c:pt idx="17882">
                  <c:v>-8.8094054374298694E-2</c:v>
                </c:pt>
                <c:pt idx="17883">
                  <c:v>-7.7446416196472495E-2</c:v>
                </c:pt>
                <c:pt idx="17884">
                  <c:v>-4.75080801976768E-2</c:v>
                </c:pt>
                <c:pt idx="17885">
                  <c:v>-9.2963745320896601E-2</c:v>
                </c:pt>
                <c:pt idx="17886">
                  <c:v>-7.7638304031001998E-2</c:v>
                </c:pt>
                <c:pt idx="17887">
                  <c:v>-6.1711261974443099E-2</c:v>
                </c:pt>
                <c:pt idx="17888">
                  <c:v>-4.9874307408909802E-2</c:v>
                </c:pt>
                <c:pt idx="17889">
                  <c:v>-3.5098355195211303E-2</c:v>
                </c:pt>
                <c:pt idx="17890">
                  <c:v>-1.5139413856146399E-2</c:v>
                </c:pt>
                <c:pt idx="17891">
                  <c:v>-6.0876340451986297E-2</c:v>
                </c:pt>
                <c:pt idx="17892">
                  <c:v>-5.0234016429848399E-2</c:v>
                </c:pt>
                <c:pt idx="17893">
                  <c:v>-7.5390789488177706E-2</c:v>
                </c:pt>
                <c:pt idx="17894">
                  <c:v>-4.30421610362694E-2</c:v>
                </c:pt>
                <c:pt idx="17895">
                  <c:v>-5.2452328415235602E-2</c:v>
                </c:pt>
                <c:pt idx="17896">
                  <c:v>-2.3311907379326199E-2</c:v>
                </c:pt>
                <c:pt idx="17897">
                  <c:v>-3.9536222208541499E-2</c:v>
                </c:pt>
                <c:pt idx="17898">
                  <c:v>-0.10730516754820001</c:v>
                </c:pt>
                <c:pt idx="17899">
                  <c:v>-0.10730516754820001</c:v>
                </c:pt>
                <c:pt idx="17900">
                  <c:v>-2.5844281952259199E-2</c:v>
                </c:pt>
                <c:pt idx="17901">
                  <c:v>-2.5844281952259199E-2</c:v>
                </c:pt>
                <c:pt idx="17902">
                  <c:v>-6.3172317126546501E-2</c:v>
                </c:pt>
                <c:pt idx="17903">
                  <c:v>-7.48304016631791E-2</c:v>
                </c:pt>
                <c:pt idx="17904">
                  <c:v>-7.1210726731798499E-2</c:v>
                </c:pt>
                <c:pt idx="17905">
                  <c:v>-8.7403486093199298E-2</c:v>
                </c:pt>
                <c:pt idx="17906">
                  <c:v>-7.6838697104113896E-2</c:v>
                </c:pt>
                <c:pt idx="17907">
                  <c:v>-5.3711560633002899E-2</c:v>
                </c:pt>
                <c:pt idx="17908">
                  <c:v>-1.39688101525132E-2</c:v>
                </c:pt>
                <c:pt idx="17909">
                  <c:v>-4.5219796533955102E-2</c:v>
                </c:pt>
                <c:pt idx="17910">
                  <c:v>-2.7557529194517798E-2</c:v>
                </c:pt>
                <c:pt idx="17911">
                  <c:v>-1.7530695682839301E-2</c:v>
                </c:pt>
                <c:pt idx="17912">
                  <c:v>-5.6406412582567997E-3</c:v>
                </c:pt>
                <c:pt idx="17913">
                  <c:v>3.8833343403639399E-2</c:v>
                </c:pt>
                <c:pt idx="17914">
                  <c:v>0.15814619761988599</c:v>
                </c:pt>
                <c:pt idx="17915">
                  <c:v>3.3910590017471598E-2</c:v>
                </c:pt>
                <c:pt idx="17916">
                  <c:v>0.119811159477434</c:v>
                </c:pt>
                <c:pt idx="17917">
                  <c:v>0.100510366945091</c:v>
                </c:pt>
                <c:pt idx="17918">
                  <c:v>6.8318492152051602E-2</c:v>
                </c:pt>
                <c:pt idx="17919">
                  <c:v>5.7505980093751401E-2</c:v>
                </c:pt>
                <c:pt idx="17920">
                  <c:v>7.7248335339910906E-2</c:v>
                </c:pt>
                <c:pt idx="17921">
                  <c:v>7.4705643895087697E-3</c:v>
                </c:pt>
                <c:pt idx="17922">
                  <c:v>8.0183809862162697E-2</c:v>
                </c:pt>
                <c:pt idx="17923">
                  <c:v>6.6624608393729801E-2</c:v>
                </c:pt>
                <c:pt idx="17924">
                  <c:v>8.67535235626955E-2</c:v>
                </c:pt>
                <c:pt idx="17925">
                  <c:v>0.15632295503017901</c:v>
                </c:pt>
                <c:pt idx="17926">
                  <c:v>0.125449878337273</c:v>
                </c:pt>
                <c:pt idx="17927">
                  <c:v>9.4750081461608196E-2</c:v>
                </c:pt>
                <c:pt idx="17928">
                  <c:v>0.132728687375049</c:v>
                </c:pt>
                <c:pt idx="17929">
                  <c:v>0.217649142575151</c:v>
                </c:pt>
                <c:pt idx="17930">
                  <c:v>0.27369046114698498</c:v>
                </c:pt>
                <c:pt idx="17931">
                  <c:v>0.22641644852472101</c:v>
                </c:pt>
                <c:pt idx="17932">
                  <c:v>0.18087726821348299</c:v>
                </c:pt>
                <c:pt idx="17933">
                  <c:v>0.18386144549363001</c:v>
                </c:pt>
                <c:pt idx="17934">
                  <c:v>0.18098052739443199</c:v>
                </c:pt>
                <c:pt idx="17935">
                  <c:v>9.6370916121238007E-2</c:v>
                </c:pt>
                <c:pt idx="17936">
                  <c:v>0.20755952570695299</c:v>
                </c:pt>
                <c:pt idx="17937">
                  <c:v>0.16013818981470901</c:v>
                </c:pt>
                <c:pt idx="17938">
                  <c:v>0.110721840219874</c:v>
                </c:pt>
                <c:pt idx="17939">
                  <c:v>0.108293243961664</c:v>
                </c:pt>
                <c:pt idx="17940">
                  <c:v>0.13985349918234499</c:v>
                </c:pt>
                <c:pt idx="17941">
                  <c:v>1.79338431636284E-2</c:v>
                </c:pt>
                <c:pt idx="17942">
                  <c:v>-1.6193830982669001E-2</c:v>
                </c:pt>
                <c:pt idx="17943">
                  <c:v>0</c:v>
                </c:pt>
                <c:pt idx="17944">
                  <c:v>5.3724459005797899E-2</c:v>
                </c:pt>
                <c:pt idx="17945">
                  <c:v>3.25190133606785E-2</c:v>
                </c:pt>
                <c:pt idx="17946">
                  <c:v>4.4922350584802803E-2</c:v>
                </c:pt>
                <c:pt idx="17947">
                  <c:v>2.1588653282763801E-2</c:v>
                </c:pt>
                <c:pt idx="17948">
                  <c:v>4.1372543486804997E-2</c:v>
                </c:pt>
                <c:pt idx="17949">
                  <c:v>1.4980051357299001E-2</c:v>
                </c:pt>
                <c:pt idx="17950">
                  <c:v>3.6882458362315899E-2</c:v>
                </c:pt>
                <c:pt idx="17951">
                  <c:v>3.2832930263120202E-2</c:v>
                </c:pt>
                <c:pt idx="17952">
                  <c:v>1.8973505282344E-2</c:v>
                </c:pt>
                <c:pt idx="17953">
                  <c:v>3.2087365567254202E-2</c:v>
                </c:pt>
                <c:pt idx="17954">
                  <c:v>1.7911908045251401E-2</c:v>
                </c:pt>
                <c:pt idx="17955">
                  <c:v>3.2087365567254202E-2</c:v>
                </c:pt>
                <c:pt idx="17956">
                  <c:v>1.7911908045251401E-2</c:v>
                </c:pt>
                <c:pt idx="17957">
                  <c:v>3.3148194173332701E-2</c:v>
                </c:pt>
                <c:pt idx="17958">
                  <c:v>-2.6057148516135799E-2</c:v>
                </c:pt>
                <c:pt idx="17959">
                  <c:v>-2.6057148516135799E-2</c:v>
                </c:pt>
                <c:pt idx="17960">
                  <c:v>8.9661262606784295E-2</c:v>
                </c:pt>
                <c:pt idx="17961">
                  <c:v>5.0161617716470902E-2</c:v>
                </c:pt>
                <c:pt idx="17962">
                  <c:v>5.3393977896314601E-2</c:v>
                </c:pt>
                <c:pt idx="17963">
                  <c:v>0.10024957973003901</c:v>
                </c:pt>
                <c:pt idx="17964">
                  <c:v>0.167282233930548</c:v>
                </c:pt>
                <c:pt idx="17965">
                  <c:v>0.11254646568748899</c:v>
                </c:pt>
                <c:pt idx="17966">
                  <c:v>0.14654987212572201</c:v>
                </c:pt>
                <c:pt idx="17967">
                  <c:v>0.14524507630199401</c:v>
                </c:pt>
                <c:pt idx="17968">
                  <c:v>0.115186873033431</c:v>
                </c:pt>
                <c:pt idx="17969">
                  <c:v>0.105763721577986</c:v>
                </c:pt>
                <c:pt idx="17970">
                  <c:v>0.14977396571597101</c:v>
                </c:pt>
                <c:pt idx="17971">
                  <c:v>0.117556089315784</c:v>
                </c:pt>
                <c:pt idx="17972">
                  <c:v>0.103369691889102</c:v>
                </c:pt>
                <c:pt idx="17973">
                  <c:v>8.5557838904401107E-2</c:v>
                </c:pt>
                <c:pt idx="17974">
                  <c:v>0.10738796412059901</c:v>
                </c:pt>
                <c:pt idx="17975">
                  <c:v>0.13102338156662799</c:v>
                </c:pt>
                <c:pt idx="17976">
                  <c:v>6.7736425210363299E-2</c:v>
                </c:pt>
                <c:pt idx="17977">
                  <c:v>9.9342023710276603E-2</c:v>
                </c:pt>
                <c:pt idx="17978">
                  <c:v>0.10244415738481</c:v>
                </c:pt>
                <c:pt idx="17979">
                  <c:v>9.2422880397336801E-2</c:v>
                </c:pt>
                <c:pt idx="17980">
                  <c:v>0.129198366173634</c:v>
                </c:pt>
                <c:pt idx="17981">
                  <c:v>6.2299222675876897E-2</c:v>
                </c:pt>
                <c:pt idx="17982">
                  <c:v>0.15648718605983999</c:v>
                </c:pt>
                <c:pt idx="17983">
                  <c:v>0.22072383255028699</c:v>
                </c:pt>
                <c:pt idx="17984">
                  <c:v>0.188113702710241</c:v>
                </c:pt>
                <c:pt idx="17985">
                  <c:v>0.124830667732411</c:v>
                </c:pt>
                <c:pt idx="17986">
                  <c:v>0.16848527120447601</c:v>
                </c:pt>
                <c:pt idx="17987">
                  <c:v>5.8124490494220103E-2</c:v>
                </c:pt>
                <c:pt idx="17988">
                  <c:v>4.8354341503311797E-2</c:v>
                </c:pt>
                <c:pt idx="17989">
                  <c:v>-1.0416454301244601E-2</c:v>
                </c:pt>
                <c:pt idx="17990">
                  <c:v>4.25011927329896E-2</c:v>
                </c:pt>
                <c:pt idx="17991">
                  <c:v>2.7378690095547002E-2</c:v>
                </c:pt>
                <c:pt idx="17992">
                  <c:v>5.05578798338897E-2</c:v>
                </c:pt>
                <c:pt idx="17993">
                  <c:v>2.3356963993096599E-2</c:v>
                </c:pt>
                <c:pt idx="17994">
                  <c:v>1.8161574394894402E-2</c:v>
                </c:pt>
                <c:pt idx="17995">
                  <c:v>5.2271896665505501E-3</c:v>
                </c:pt>
                <c:pt idx="17996">
                  <c:v>1.6577555364548399E-2</c:v>
                </c:pt>
                <c:pt idx="17997">
                  <c:v>1.53246973924467E-2</c:v>
                </c:pt>
                <c:pt idx="17998">
                  <c:v>2.0812486409526699E-2</c:v>
                </c:pt>
                <c:pt idx="17999">
                  <c:v>2.30233780611914E-2</c:v>
                </c:pt>
                <c:pt idx="18000">
                  <c:v>3.5593349149944199E-2</c:v>
                </c:pt>
                <c:pt idx="18001">
                  <c:v>4.20988000488908E-2</c:v>
                </c:pt>
                <c:pt idx="18002">
                  <c:v>3.9494369988933402E-2</c:v>
                </c:pt>
                <c:pt idx="18003">
                  <c:v>3.1750662417217197E-2</c:v>
                </c:pt>
                <c:pt idx="18004">
                  <c:v>3.1750662417217197E-2</c:v>
                </c:pt>
                <c:pt idx="18005">
                  <c:v>3.6873276010435101E-2</c:v>
                </c:pt>
                <c:pt idx="18006">
                  <c:v>2.14866272139007E-2</c:v>
                </c:pt>
                <c:pt idx="18007">
                  <c:v>2.0616341680725001E-2</c:v>
                </c:pt>
                <c:pt idx="18008">
                  <c:v>7.7061161722984297E-3</c:v>
                </c:pt>
                <c:pt idx="18009">
                  <c:v>1.0071043193541501E-2</c:v>
                </c:pt>
                <c:pt idx="18010">
                  <c:v>8.1124946460680008E-3</c:v>
                </c:pt>
                <c:pt idx="18011">
                  <c:v>-4.4479421696164097E-2</c:v>
                </c:pt>
                <c:pt idx="18012">
                  <c:v>3.8812959059413198E-2</c:v>
                </c:pt>
                <c:pt idx="18013">
                  <c:v>1.9567771826524499E-2</c:v>
                </c:pt>
                <c:pt idx="18014">
                  <c:v>2.4301906685741E-2</c:v>
                </c:pt>
                <c:pt idx="18015">
                  <c:v>2.4720348804778601E-2</c:v>
                </c:pt>
                <c:pt idx="18016">
                  <c:v>3.5622305891450601E-2</c:v>
                </c:pt>
                <c:pt idx="18017">
                  <c:v>3.6203308280477797E-2</c:v>
                </c:pt>
                <c:pt idx="18018">
                  <c:v>1.05289550135194E-2</c:v>
                </c:pt>
                <c:pt idx="18019">
                  <c:v>2.0542765685893801E-2</c:v>
                </c:pt>
                <c:pt idx="18020">
                  <c:v>1.81311626300402E-2</c:v>
                </c:pt>
                <c:pt idx="18021">
                  <c:v>2.02097294162033E-2</c:v>
                </c:pt>
                <c:pt idx="18022">
                  <c:v>2.5852173703121401E-2</c:v>
                </c:pt>
                <c:pt idx="18023">
                  <c:v>-1.06034856981374E-3</c:v>
                </c:pt>
                <c:pt idx="18024">
                  <c:v>9.7403505053590394E-3</c:v>
                </c:pt>
                <c:pt idx="18025">
                  <c:v>2.0557835466720398E-2</c:v>
                </c:pt>
                <c:pt idx="18026">
                  <c:v>4.0444442542995E-2</c:v>
                </c:pt>
                <c:pt idx="18027">
                  <c:v>3.2144497467636798E-2</c:v>
                </c:pt>
                <c:pt idx="18028">
                  <c:v>4.88201325236556E-2</c:v>
                </c:pt>
                <c:pt idx="18029">
                  <c:v>5.7654877995821599E-2</c:v>
                </c:pt>
                <c:pt idx="18030">
                  <c:v>6.5648736694585694E-2</c:v>
                </c:pt>
                <c:pt idx="18031">
                  <c:v>7.6800933280272807E-2</c:v>
                </c:pt>
                <c:pt idx="18032">
                  <c:v>8.2862439153839507E-2</c:v>
                </c:pt>
                <c:pt idx="18033">
                  <c:v>7.6328793423854693E-2</c:v>
                </c:pt>
                <c:pt idx="18034">
                  <c:v>9.60651619759747E-2</c:v>
                </c:pt>
                <c:pt idx="18035">
                  <c:v>0.107142097012159</c:v>
                </c:pt>
                <c:pt idx="18036">
                  <c:v>0.104112808111991</c:v>
                </c:pt>
                <c:pt idx="18037">
                  <c:v>8.6579299284789302E-2</c:v>
                </c:pt>
                <c:pt idx="18038">
                  <c:v>7.0844805956278706E-2</c:v>
                </c:pt>
                <c:pt idx="18039">
                  <c:v>9.3029078284384101E-2</c:v>
                </c:pt>
                <c:pt idx="18040">
                  <c:v>8.9009768174786494E-2</c:v>
                </c:pt>
                <c:pt idx="18041">
                  <c:v>7.97920433258128E-2</c:v>
                </c:pt>
                <c:pt idx="18042">
                  <c:v>8.1133792169092195E-2</c:v>
                </c:pt>
                <c:pt idx="18043">
                  <c:v>6.0161157925711903E-2</c:v>
                </c:pt>
                <c:pt idx="18044">
                  <c:v>8.0728017960291096E-2</c:v>
                </c:pt>
                <c:pt idx="18045">
                  <c:v>6.8138814101368794E-2</c:v>
                </c:pt>
                <c:pt idx="18046">
                  <c:v>7.3394725981939801E-2</c:v>
                </c:pt>
                <c:pt idx="18047">
                  <c:v>6.8144725845984105E-2</c:v>
                </c:pt>
                <c:pt idx="18048">
                  <c:v>7.3394725981939801E-2</c:v>
                </c:pt>
                <c:pt idx="18049">
                  <c:v>6.8144725845984105E-2</c:v>
                </c:pt>
                <c:pt idx="18050">
                  <c:v>6.2238517690765098E-2</c:v>
                </c:pt>
                <c:pt idx="18051">
                  <c:v>7.0042877781821805E-2</c:v>
                </c:pt>
                <c:pt idx="18052">
                  <c:v>6.3898595734944705E-2</c:v>
                </c:pt>
                <c:pt idx="18053">
                  <c:v>8.0641386010237501E-2</c:v>
                </c:pt>
                <c:pt idx="18054">
                  <c:v>8.4652863605138406E-2</c:v>
                </c:pt>
                <c:pt idx="18055">
                  <c:v>5.9976071778956502E-2</c:v>
                </c:pt>
                <c:pt idx="18056">
                  <c:v>7.4556362129544196E-2</c:v>
                </c:pt>
                <c:pt idx="18057">
                  <c:v>9.3859853222878403E-2</c:v>
                </c:pt>
                <c:pt idx="18058">
                  <c:v>7.9112856728539002E-2</c:v>
                </c:pt>
                <c:pt idx="18059">
                  <c:v>5.8940885037704199E-2</c:v>
                </c:pt>
                <c:pt idx="18060">
                  <c:v>6.4581132089658697E-2</c:v>
                </c:pt>
                <c:pt idx="18061">
                  <c:v>7.4432800745498101E-2</c:v>
                </c:pt>
                <c:pt idx="18062">
                  <c:v>4.1090500927407597E-2</c:v>
                </c:pt>
                <c:pt idx="18063">
                  <c:v>7.0315854993402802E-2</c:v>
                </c:pt>
                <c:pt idx="18064">
                  <c:v>8.4605002805263105E-2</c:v>
                </c:pt>
                <c:pt idx="18065">
                  <c:v>5.2976547501591302E-2</c:v>
                </c:pt>
                <c:pt idx="18066">
                  <c:v>4.0484696234576803E-2</c:v>
                </c:pt>
                <c:pt idx="18067">
                  <c:v>4.0484696234576803E-2</c:v>
                </c:pt>
                <c:pt idx="18068">
                  <c:v>6.6048457013787101E-2</c:v>
                </c:pt>
                <c:pt idx="18069">
                  <c:v>4.5606635500747797E-2</c:v>
                </c:pt>
                <c:pt idx="18070">
                  <c:v>6.93632100020245E-2</c:v>
                </c:pt>
                <c:pt idx="18071">
                  <c:v>5.7799497126813801E-2</c:v>
                </c:pt>
                <c:pt idx="18072">
                  <c:v>5.5620460177073297E-2</c:v>
                </c:pt>
                <c:pt idx="18073">
                  <c:v>4.7605538285982102E-2</c:v>
                </c:pt>
                <c:pt idx="18074">
                  <c:v>4.2199925501935097E-2</c:v>
                </c:pt>
                <c:pt idx="18075">
                  <c:v>2.2408497503083599E-2</c:v>
                </c:pt>
                <c:pt idx="18076">
                  <c:v>0.123179167608334</c:v>
                </c:pt>
                <c:pt idx="18077">
                  <c:v>9.56349134849519E-2</c:v>
                </c:pt>
                <c:pt idx="18078">
                  <c:v>0.15393004509910399</c:v>
                </c:pt>
                <c:pt idx="18079">
                  <c:v>9.5804306927975397E-2</c:v>
                </c:pt>
                <c:pt idx="18080">
                  <c:v>0.13769397135384601</c:v>
                </c:pt>
                <c:pt idx="18081">
                  <c:v>0.136885583036532</c:v>
                </c:pt>
                <c:pt idx="18082">
                  <c:v>0.13675123732279501</c:v>
                </c:pt>
                <c:pt idx="18083">
                  <c:v>0.13117415526852899</c:v>
                </c:pt>
                <c:pt idx="18084">
                  <c:v>0.145192470538173</c:v>
                </c:pt>
                <c:pt idx="18085">
                  <c:v>0.14306729915702701</c:v>
                </c:pt>
                <c:pt idx="18086">
                  <c:v>0.15521853469975699</c:v>
                </c:pt>
                <c:pt idx="18087">
                  <c:v>0.13155193115306901</c:v>
                </c:pt>
                <c:pt idx="18088">
                  <c:v>9.2589410996121599E-2</c:v>
                </c:pt>
                <c:pt idx="18089">
                  <c:v>0.100817288192526</c:v>
                </c:pt>
                <c:pt idx="18090">
                  <c:v>0.122893244328846</c:v>
                </c:pt>
                <c:pt idx="18091">
                  <c:v>0.138058897138013</c:v>
                </c:pt>
                <c:pt idx="18092">
                  <c:v>0.15997143185995399</c:v>
                </c:pt>
                <c:pt idx="18093">
                  <c:v>0.19903237016852801</c:v>
                </c:pt>
                <c:pt idx="18094">
                  <c:v>0.19390613249423899</c:v>
                </c:pt>
                <c:pt idx="18095">
                  <c:v>0.18522125354711499</c:v>
                </c:pt>
                <c:pt idx="18096">
                  <c:v>0.17771108315634099</c:v>
                </c:pt>
                <c:pt idx="18097">
                  <c:v>0.170286155956585</c:v>
                </c:pt>
                <c:pt idx="18098">
                  <c:v>0.17379168913884699</c:v>
                </c:pt>
                <c:pt idx="18099">
                  <c:v>0.15774424968971501</c:v>
                </c:pt>
                <c:pt idx="18100">
                  <c:v>0.129807674249134</c:v>
                </c:pt>
                <c:pt idx="18101">
                  <c:v>0.14606616166876099</c:v>
                </c:pt>
                <c:pt idx="18102">
                  <c:v>0.13114681706190401</c:v>
                </c:pt>
                <c:pt idx="18103">
                  <c:v>0.148833078553191</c:v>
                </c:pt>
                <c:pt idx="18104">
                  <c:v>0.17783273310561701</c:v>
                </c:pt>
                <c:pt idx="18105">
                  <c:v>0.18531435045403599</c:v>
                </c:pt>
                <c:pt idx="18106">
                  <c:v>0.18531435045403599</c:v>
                </c:pt>
                <c:pt idx="18107">
                  <c:v>0.1946827740181</c:v>
                </c:pt>
                <c:pt idx="18108">
                  <c:v>0.18358577826689801</c:v>
                </c:pt>
                <c:pt idx="18109">
                  <c:v>0.147996400760916</c:v>
                </c:pt>
                <c:pt idx="18110">
                  <c:v>0.187770794022451</c:v>
                </c:pt>
                <c:pt idx="18111">
                  <c:v>0.185222286293282</c:v>
                </c:pt>
                <c:pt idx="18112">
                  <c:v>0.185222286293282</c:v>
                </c:pt>
                <c:pt idx="18113">
                  <c:v>0.197192370506934</c:v>
                </c:pt>
                <c:pt idx="18114">
                  <c:v>0.17451680861525801</c:v>
                </c:pt>
                <c:pt idx="18115">
                  <c:v>8.4119560927371204E-2</c:v>
                </c:pt>
                <c:pt idx="18116">
                  <c:v>0.19051578787634699</c:v>
                </c:pt>
                <c:pt idx="18117">
                  <c:v>0.12972024290804601</c:v>
                </c:pt>
                <c:pt idx="18118">
                  <c:v>0.133485166734574</c:v>
                </c:pt>
                <c:pt idx="18119">
                  <c:v>0.13980972998252</c:v>
                </c:pt>
                <c:pt idx="18120">
                  <c:v>0.19326583093734101</c:v>
                </c:pt>
                <c:pt idx="18121">
                  <c:v>0.184582093371853</c:v>
                </c:pt>
                <c:pt idx="18122">
                  <c:v>0.15933164438976499</c:v>
                </c:pt>
                <c:pt idx="18123">
                  <c:v>0.192068609134978</c:v>
                </c:pt>
                <c:pt idx="18124">
                  <c:v>0.34941145782456001</c:v>
                </c:pt>
                <c:pt idx="18125">
                  <c:v>0.36465638206593798</c:v>
                </c:pt>
                <c:pt idx="18126">
                  <c:v>0.32686620718340498</c:v>
                </c:pt>
                <c:pt idx="18127">
                  <c:v>0.31969077421806902</c:v>
                </c:pt>
                <c:pt idx="18128">
                  <c:v>0.37065866438084299</c:v>
                </c:pt>
                <c:pt idx="18129">
                  <c:v>0.34349544411122701</c:v>
                </c:pt>
                <c:pt idx="18130">
                  <c:v>0.34469249136027202</c:v>
                </c:pt>
                <c:pt idx="18131">
                  <c:v>0.33118546734774601</c:v>
                </c:pt>
                <c:pt idx="18132">
                  <c:v>0.35189327958886801</c:v>
                </c:pt>
                <c:pt idx="18133">
                  <c:v>0.36643160076365699</c:v>
                </c:pt>
                <c:pt idx="18134">
                  <c:v>0.51832901692500399</c:v>
                </c:pt>
                <c:pt idx="18135">
                  <c:v>0.51832901692500399</c:v>
                </c:pt>
                <c:pt idx="18136">
                  <c:v>0.51341329467233199</c:v>
                </c:pt>
                <c:pt idx="18137">
                  <c:v>0.50601617053537096</c:v>
                </c:pt>
                <c:pt idx="18138">
                  <c:v>0.49728817276399501</c:v>
                </c:pt>
                <c:pt idx="18139">
                  <c:v>0.51428414795045296</c:v>
                </c:pt>
                <c:pt idx="18140">
                  <c:v>0.56740059057345404</c:v>
                </c:pt>
                <c:pt idx="18141">
                  <c:v>0.60248097147141599</c:v>
                </c:pt>
                <c:pt idx="18142">
                  <c:v>0.71845904778334702</c:v>
                </c:pt>
                <c:pt idx="18143">
                  <c:v>0.74161840380102695</c:v>
                </c:pt>
                <c:pt idx="18144">
                  <c:v>0.67022730248270102</c:v>
                </c:pt>
                <c:pt idx="18145">
                  <c:v>0.63164845944069303</c:v>
                </c:pt>
                <c:pt idx="18146">
                  <c:v>0.72040927980994995</c:v>
                </c:pt>
                <c:pt idx="18147">
                  <c:v>0.71177978570456202</c:v>
                </c:pt>
                <c:pt idx="18148">
                  <c:v>0.66523632021751999</c:v>
                </c:pt>
                <c:pt idx="18149">
                  <c:v>0.65137385592957697</c:v>
                </c:pt>
                <c:pt idx="18150">
                  <c:v>0.78227092410996502</c:v>
                </c:pt>
                <c:pt idx="18151">
                  <c:v>-3.6095606280537301E-3</c:v>
                </c:pt>
                <c:pt idx="18152">
                  <c:v>1.7815482610262098E-2</c:v>
                </c:pt>
                <c:pt idx="18153">
                  <c:v>-8.8258017426401294E-3</c:v>
                </c:pt>
                <c:pt idx="18154">
                  <c:v>3.9895120367370897E-2</c:v>
                </c:pt>
                <c:pt idx="18155">
                  <c:v>1.59270684099386E-2</c:v>
                </c:pt>
                <c:pt idx="18156">
                  <c:v>3.1429078306552498E-2</c:v>
                </c:pt>
                <c:pt idx="18157">
                  <c:v>1.0947106126408101E-2</c:v>
                </c:pt>
                <c:pt idx="18158">
                  <c:v>7.2802661233968202E-3</c:v>
                </c:pt>
                <c:pt idx="18159">
                  <c:v>3.1802843636230503E-2</c:v>
                </c:pt>
                <c:pt idx="18160">
                  <c:v>1.8092541856920399E-2</c:v>
                </c:pt>
                <c:pt idx="18161" formatCode="0.00E+00">
                  <c:v>6.18945138638915E-4</c:v>
                </c:pt>
                <c:pt idx="18162">
                  <c:v>6.4489465033646207E-2</c:v>
                </c:pt>
                <c:pt idx="18163" formatCode="0.00E+00">
                  <c:v>8.1870999003662501E-2</c:v>
                </c:pt>
                <c:pt idx="18164">
                  <c:v>9.8093470608030503E-2</c:v>
                </c:pt>
                <c:pt idx="18165">
                  <c:v>7.6012149637897305E-2</c:v>
                </c:pt>
                <c:pt idx="18166">
                  <c:v>6.00546759268243E-2</c:v>
                </c:pt>
                <c:pt idx="18167">
                  <c:v>0.106542788107315</c:v>
                </c:pt>
                <c:pt idx="18168">
                  <c:v>0.126490905614243</c:v>
                </c:pt>
                <c:pt idx="18169">
                  <c:v>9.7813160379123396E-2</c:v>
                </c:pt>
                <c:pt idx="18170">
                  <c:v>6.0556390549354001E-2</c:v>
                </c:pt>
                <c:pt idx="18171">
                  <c:v>1.8004306166714501E-2</c:v>
                </c:pt>
                <c:pt idx="18172">
                  <c:v>5.36059665003134E-2</c:v>
                </c:pt>
                <c:pt idx="18173">
                  <c:v>6.0964070842444099E-3</c:v>
                </c:pt>
                <c:pt idx="18174">
                  <c:v>2.9531480801795199E-2</c:v>
                </c:pt>
                <c:pt idx="18175">
                  <c:v>6.6702730961003501E-2</c:v>
                </c:pt>
                <c:pt idx="18176">
                  <c:v>9.06783934660777E-2</c:v>
                </c:pt>
                <c:pt idx="18177">
                  <c:v>4.9335566667875398E-2</c:v>
                </c:pt>
                <c:pt idx="18178">
                  <c:v>5.4729732919312303E-2</c:v>
                </c:pt>
                <c:pt idx="18179">
                  <c:v>3.52975190851176E-2</c:v>
                </c:pt>
                <c:pt idx="18180">
                  <c:v>4.1369131955491398E-2</c:v>
                </c:pt>
                <c:pt idx="18181">
                  <c:v>1.1182437529879401E-2</c:v>
                </c:pt>
                <c:pt idx="18182">
                  <c:v>2.1103702111206601E-2</c:v>
                </c:pt>
                <c:pt idx="18183">
                  <c:v>1.5082876043191499E-2</c:v>
                </c:pt>
                <c:pt idx="18184">
                  <c:v>3.9008109632992102E-2</c:v>
                </c:pt>
                <c:pt idx="18185">
                  <c:v>5.4545104073302403E-2</c:v>
                </c:pt>
                <c:pt idx="18186">
                  <c:v>4.9025135207374199E-2</c:v>
                </c:pt>
                <c:pt idx="18187">
                  <c:v>1.77330446855954E-2</c:v>
                </c:pt>
                <c:pt idx="18188">
                  <c:v>7.8089001488210005E-2</c:v>
                </c:pt>
                <c:pt idx="18189">
                  <c:v>6.6097575740496003E-2</c:v>
                </c:pt>
                <c:pt idx="18190">
                  <c:v>6.0726001317907598E-2</c:v>
                </c:pt>
                <c:pt idx="18191">
                  <c:v>2.8002002257573901E-2</c:v>
                </c:pt>
                <c:pt idx="18192">
                  <c:v>6.7192512398114496E-2</c:v>
                </c:pt>
                <c:pt idx="18193">
                  <c:v>6.0271629770949103E-2</c:v>
                </c:pt>
                <c:pt idx="18194">
                  <c:v>5.4656738747104999E-2</c:v>
                </c:pt>
                <c:pt idx="18195">
                  <c:v>-6.0921847975748698E-2</c:v>
                </c:pt>
                <c:pt idx="18196">
                  <c:v>5.9794398440448898E-2</c:v>
                </c:pt>
                <c:pt idx="18197">
                  <c:v>8.8823206358199902E-2</c:v>
                </c:pt>
                <c:pt idx="18198">
                  <c:v>6.6266459592560598E-2</c:v>
                </c:pt>
                <c:pt idx="18199">
                  <c:v>2.87082280659911E-2</c:v>
                </c:pt>
                <c:pt idx="18200">
                  <c:v>9.9466110811352801E-2</c:v>
                </c:pt>
                <c:pt idx="18201">
                  <c:v>9.8230228169824102E-2</c:v>
                </c:pt>
                <c:pt idx="18202">
                  <c:v>8.2008378160267403E-2</c:v>
                </c:pt>
                <c:pt idx="18203">
                  <c:v>8.0573875359213308E-3</c:v>
                </c:pt>
                <c:pt idx="18204">
                  <c:v>-2.4496223955490198E-2</c:v>
                </c:pt>
                <c:pt idx="18205">
                  <c:v>7.9519082837626806E-3</c:v>
                </c:pt>
                <c:pt idx="18206">
                  <c:v>4.2519017341144702E-2</c:v>
                </c:pt>
                <c:pt idx="18207">
                  <c:v>-1.9514228514820799E-2</c:v>
                </c:pt>
                <c:pt idx="18208">
                  <c:v>-3.9632667241624696E-3</c:v>
                </c:pt>
                <c:pt idx="18209">
                  <c:v>1.0873128114552801E-2</c:v>
                </c:pt>
                <c:pt idx="18210">
                  <c:v>5.6989945679578602E-2</c:v>
                </c:pt>
                <c:pt idx="18211">
                  <c:v>-1.0035228696008099E-3</c:v>
                </c:pt>
                <c:pt idx="18212">
                  <c:v>2.4542659810882599E-2</c:v>
                </c:pt>
                <c:pt idx="18213">
                  <c:v>-4.1067006063709499E-2</c:v>
                </c:pt>
                <c:pt idx="18214">
                  <c:v>5.4199445218569203E-2</c:v>
                </c:pt>
                <c:pt idx="18215">
                  <c:v>8.7759007963574796E-3</c:v>
                </c:pt>
                <c:pt idx="18216">
                  <c:v>3.17629629175952E-2</c:v>
                </c:pt>
                <c:pt idx="18217">
                  <c:v>4.7850709082741798E-2</c:v>
                </c:pt>
                <c:pt idx="18218">
                  <c:v>-8.8554579631483499E-3</c:v>
                </c:pt>
                <c:pt idx="18219">
                  <c:v>-1.8621689512033201E-2</c:v>
                </c:pt>
                <c:pt idx="18220">
                  <c:v>3.3203614268364198E-2</c:v>
                </c:pt>
                <c:pt idx="18221">
                  <c:v>-2.4369498121351502E-2</c:v>
                </c:pt>
                <c:pt idx="18222">
                  <c:v>-1.77666900150068E-2</c:v>
                </c:pt>
                <c:pt idx="18223">
                  <c:v>-6.2481112948151701E-2</c:v>
                </c:pt>
                <c:pt idx="18224">
                  <c:v>-1.5789546683203801E-2</c:v>
                </c:pt>
                <c:pt idx="18225">
                  <c:v>-4.8046499460447402E-2</c:v>
                </c:pt>
                <c:pt idx="18226">
                  <c:v>-7.1709033275558498E-2</c:v>
                </c:pt>
                <c:pt idx="18227">
                  <c:v>-5.10591966810909E-2</c:v>
                </c:pt>
                <c:pt idx="18228">
                  <c:v>-1.64946583801646E-2</c:v>
                </c:pt>
                <c:pt idx="18229">
                  <c:v>-6.5895376327423399E-2</c:v>
                </c:pt>
                <c:pt idx="18230">
                  <c:v>-4.8864124699040001E-2</c:v>
                </c:pt>
                <c:pt idx="18231">
                  <c:v>-7.04104759759345E-2</c:v>
                </c:pt>
                <c:pt idx="18232">
                  <c:v>3.6653468432856699E-3</c:v>
                </c:pt>
                <c:pt idx="18233">
                  <c:v>1.9955808814773302E-3</c:v>
                </c:pt>
                <c:pt idx="18234">
                  <c:v>1.1361024987451099E-2</c:v>
                </c:pt>
                <c:pt idx="18235">
                  <c:v>9.2466636961432407E-3</c:v>
                </c:pt>
                <c:pt idx="18236">
                  <c:v>1.3851811878743099E-2</c:v>
                </c:pt>
                <c:pt idx="18237">
                  <c:v>-4.2119059071675097E-2</c:v>
                </c:pt>
                <c:pt idx="18238">
                  <c:v>-4.9764778531087199E-3</c:v>
                </c:pt>
                <c:pt idx="18239">
                  <c:v>-7.3536542682597298E-3</c:v>
                </c:pt>
                <c:pt idx="18240">
                  <c:v>2.1588412713257201E-2</c:v>
                </c:pt>
                <c:pt idx="18241" formatCode="0.00E+00">
                  <c:v>8.9252864719702098E-4</c:v>
                </c:pt>
                <c:pt idx="18242">
                  <c:v>1.4215544270869501E-2</c:v>
                </c:pt>
                <c:pt idx="18243" formatCode="0.00E+00">
                  <c:v>-5.4530852610661304E-3</c:v>
                </c:pt>
                <c:pt idx="18244">
                  <c:v>1.6190174556198699E-3</c:v>
                </c:pt>
                <c:pt idx="18245" formatCode="0.00E+00">
                  <c:v>9.3193837298843896E-4</c:v>
                </c:pt>
                <c:pt idx="18246">
                  <c:v>1.14484497848406E-2</c:v>
                </c:pt>
                <c:pt idx="18247" formatCode="0.00E+00">
                  <c:v>3.9016924499458198E-2</c:v>
                </c:pt>
                <c:pt idx="18248">
                  <c:v>4.9138323873759403E-2</c:v>
                </c:pt>
                <c:pt idx="18249">
                  <c:v>5.02694744938725E-2</c:v>
                </c:pt>
                <c:pt idx="18250">
                  <c:v>4.6014443550626803E-2</c:v>
                </c:pt>
                <c:pt idx="18251">
                  <c:v>4.6624505959239997E-2</c:v>
                </c:pt>
                <c:pt idx="18252">
                  <c:v>3.49775901598188E-2</c:v>
                </c:pt>
                <c:pt idx="18253">
                  <c:v>3.8921816216071797E-2</c:v>
                </c:pt>
                <c:pt idx="18254">
                  <c:v>4.9000322077299999E-2</c:v>
                </c:pt>
                <c:pt idx="18255">
                  <c:v>3.8921816216071797E-2</c:v>
                </c:pt>
                <c:pt idx="18256">
                  <c:v>3.5492370661617201E-2</c:v>
                </c:pt>
                <c:pt idx="18257">
                  <c:v>4.3210088771956402E-2</c:v>
                </c:pt>
                <c:pt idx="18258">
                  <c:v>4.3210088771956402E-2</c:v>
                </c:pt>
                <c:pt idx="18259">
                  <c:v>4.3210088771956402E-2</c:v>
                </c:pt>
                <c:pt idx="18260">
                  <c:v>5.06514973116916E-2</c:v>
                </c:pt>
                <c:pt idx="18261">
                  <c:v>5.4253236467001802E-2</c:v>
                </c:pt>
                <c:pt idx="18262">
                  <c:v>4.96821161244929E-2</c:v>
                </c:pt>
                <c:pt idx="18263">
                  <c:v>4.96821161244929E-2</c:v>
                </c:pt>
                <c:pt idx="18264">
                  <c:v>6.7741996777303803E-2</c:v>
                </c:pt>
                <c:pt idx="18265">
                  <c:v>6.8071950580395502E-2</c:v>
                </c:pt>
                <c:pt idx="18266">
                  <c:v>7.0860904245689998E-2</c:v>
                </c:pt>
                <c:pt idx="18267">
                  <c:v>8.9097991499752505E-2</c:v>
                </c:pt>
                <c:pt idx="18268">
                  <c:v>0.108958982731707</c:v>
                </c:pt>
                <c:pt idx="18269">
                  <c:v>9.0692786313145202E-2</c:v>
                </c:pt>
                <c:pt idx="18270">
                  <c:v>0.10681416038934501</c:v>
                </c:pt>
                <c:pt idx="18271">
                  <c:v>9.9215836382995096E-2</c:v>
                </c:pt>
                <c:pt idx="18272">
                  <c:v>9.0409525319812695E-2</c:v>
                </c:pt>
                <c:pt idx="18273">
                  <c:v>9.1228086824285404E-2</c:v>
                </c:pt>
                <c:pt idx="18274">
                  <c:v>0.110969977980812</c:v>
                </c:pt>
                <c:pt idx="18275">
                  <c:v>0.12785270856764999</c:v>
                </c:pt>
                <c:pt idx="18276">
                  <c:v>0.12506374098983999</c:v>
                </c:pt>
                <c:pt idx="18277">
                  <c:v>0</c:v>
                </c:pt>
                <c:pt idx="18278">
                  <c:v>-2.12425578041135E-2</c:v>
                </c:pt>
                <c:pt idx="18279">
                  <c:v>-2.2011032193834899E-2</c:v>
                </c:pt>
                <c:pt idx="18280">
                  <c:v>-4.0102029522772701E-3</c:v>
                </c:pt>
                <c:pt idx="18281">
                  <c:v>-4.0102029522772701E-3</c:v>
                </c:pt>
                <c:pt idx="18282">
                  <c:v>-4.1299832104260498E-2</c:v>
                </c:pt>
                <c:pt idx="18283">
                  <c:v>-4.7133151576255403E-2</c:v>
                </c:pt>
                <c:pt idx="18284">
                  <c:v>-3.9265904160308902E-2</c:v>
                </c:pt>
                <c:pt idx="18285">
                  <c:v>-3.7819258259960097E-2</c:v>
                </c:pt>
                <c:pt idx="18286">
                  <c:v>-1.56080867104191E-2</c:v>
                </c:pt>
                <c:pt idx="18287">
                  <c:v>-5.9117761630396302E-2</c:v>
                </c:pt>
                <c:pt idx="18288">
                  <c:v>-4.9848488776351702E-2</c:v>
                </c:pt>
                <c:pt idx="18289">
                  <c:v>9.90067814221951E-3</c:v>
                </c:pt>
                <c:pt idx="18290">
                  <c:v>-8.1486103796725606E-2</c:v>
                </c:pt>
                <c:pt idx="18291">
                  <c:v>-3.3768086605779603E-2</c:v>
                </c:pt>
                <c:pt idx="18292">
                  <c:v>-3.6632081211826803E-2</c:v>
                </c:pt>
                <c:pt idx="18293">
                  <c:v>-2.7742158096967399E-2</c:v>
                </c:pt>
                <c:pt idx="18294">
                  <c:v>-8.5158523332713607E-2</c:v>
                </c:pt>
                <c:pt idx="18295">
                  <c:v>-8.8608771706759806E-2</c:v>
                </c:pt>
                <c:pt idx="18296">
                  <c:v>-6.4155857099063004E-2</c:v>
                </c:pt>
                <c:pt idx="18297">
                  <c:v>-5.2599750726531801E-2</c:v>
                </c:pt>
                <c:pt idx="18298">
                  <c:v>-5.6768536329453799E-2</c:v>
                </c:pt>
                <c:pt idx="18299">
                  <c:v>-8.3101813841265498E-2</c:v>
                </c:pt>
                <c:pt idx="18300">
                  <c:v>-8.2090970570181304E-2</c:v>
                </c:pt>
                <c:pt idx="18301">
                  <c:v>-7.9558109597913595E-2</c:v>
                </c:pt>
                <c:pt idx="18302">
                  <c:v>-5.4809621376378397E-2</c:v>
                </c:pt>
                <c:pt idx="18303">
                  <c:v>1.26790419144804E-2</c:v>
                </c:pt>
                <c:pt idx="18304">
                  <c:v>-4.4406453405272599E-2</c:v>
                </c:pt>
                <c:pt idx="18305">
                  <c:v>-5.6086492325358998E-2</c:v>
                </c:pt>
                <c:pt idx="18306">
                  <c:v>-2.1701549307306899E-2</c:v>
                </c:pt>
                <c:pt idx="18307">
                  <c:v>-1.0054308001104399E-2</c:v>
                </c:pt>
                <c:pt idx="18308">
                  <c:v>-3.1866823861782703E-2</c:v>
                </c:pt>
                <c:pt idx="18309">
                  <c:v>-1.0054308001104399E-2</c:v>
                </c:pt>
                <c:pt idx="18310">
                  <c:v>-3.1866823861782703E-2</c:v>
                </c:pt>
                <c:pt idx="18311">
                  <c:v>7.6146723759587601E-2</c:v>
                </c:pt>
                <c:pt idx="18312">
                  <c:v>1.86257443320803E-2</c:v>
                </c:pt>
                <c:pt idx="18313">
                  <c:v>0.14685965609889601</c:v>
                </c:pt>
                <c:pt idx="18314">
                  <c:v>6.5735617891718306E-2</c:v>
                </c:pt>
                <c:pt idx="18315">
                  <c:v>0.129433517639815</c:v>
                </c:pt>
                <c:pt idx="18316">
                  <c:v>0.113462463960909</c:v>
                </c:pt>
                <c:pt idx="18317">
                  <c:v>0.12882151743447601</c:v>
                </c:pt>
                <c:pt idx="18318">
                  <c:v>0.158041322058985</c:v>
                </c:pt>
                <c:pt idx="18319">
                  <c:v>0.150483028623596</c:v>
                </c:pt>
                <c:pt idx="18320">
                  <c:v>0.18667698968065299</c:v>
                </c:pt>
                <c:pt idx="18321">
                  <c:v>0.22314262490294601</c:v>
                </c:pt>
                <c:pt idx="18322">
                  <c:v>0.17297261080861301</c:v>
                </c:pt>
                <c:pt idx="18323">
                  <c:v>0.17881105339297099</c:v>
                </c:pt>
                <c:pt idx="18324">
                  <c:v>0.164617259912994</c:v>
                </c:pt>
                <c:pt idx="18325">
                  <c:v>0.16260029781315</c:v>
                </c:pt>
                <c:pt idx="18326">
                  <c:v>0.14773575108856099</c:v>
                </c:pt>
                <c:pt idx="18327">
                  <c:v>0.151768813555162</c:v>
                </c:pt>
                <c:pt idx="18328">
                  <c:v>0.173108533377406</c:v>
                </c:pt>
                <c:pt idx="18329">
                  <c:v>0.255675196520668</c:v>
                </c:pt>
                <c:pt idx="18330">
                  <c:v>0.25197619275958599</c:v>
                </c:pt>
                <c:pt idx="18331">
                  <c:v>0.272386190711291</c:v>
                </c:pt>
                <c:pt idx="18332">
                  <c:v>0.29572357445206798</c:v>
                </c:pt>
                <c:pt idx="18333">
                  <c:v>0.372788388584605</c:v>
                </c:pt>
                <c:pt idx="18334">
                  <c:v>0.30283282953134799</c:v>
                </c:pt>
                <c:pt idx="18335">
                  <c:v>0.32116755689376902</c:v>
                </c:pt>
                <c:pt idx="18336">
                  <c:v>0.35439580704029</c:v>
                </c:pt>
                <c:pt idx="18337">
                  <c:v>0.319677137486584</c:v>
                </c:pt>
                <c:pt idx="18338">
                  <c:v>0.36441064237133802</c:v>
                </c:pt>
                <c:pt idx="18339">
                  <c:v>0.38132114281714402</c:v>
                </c:pt>
                <c:pt idx="18340">
                  <c:v>0.350848107408468</c:v>
                </c:pt>
                <c:pt idx="18341">
                  <c:v>0.37078609039784399</c:v>
                </c:pt>
                <c:pt idx="18342">
                  <c:v>0.350848107408468</c:v>
                </c:pt>
                <c:pt idx="18343">
                  <c:v>0.37078609039784399</c:v>
                </c:pt>
                <c:pt idx="18344">
                  <c:v>0.36439160925004399</c:v>
                </c:pt>
                <c:pt idx="18345">
                  <c:v>0.35876903525598802</c:v>
                </c:pt>
                <c:pt idx="18346">
                  <c:v>0.37588419475794399</c:v>
                </c:pt>
                <c:pt idx="18347">
                  <c:v>0.39476180597260602</c:v>
                </c:pt>
                <c:pt idx="18348">
                  <c:v>0.37628338154181201</c:v>
                </c:pt>
                <c:pt idx="18349">
                  <c:v>0.33500220852144802</c:v>
                </c:pt>
                <c:pt idx="18350">
                  <c:v>0.29783771228084399</c:v>
                </c:pt>
                <c:pt idx="18351">
                  <c:v>0.31529595629437401</c:v>
                </c:pt>
                <c:pt idx="18352">
                  <c:v>0.33670737996639399</c:v>
                </c:pt>
                <c:pt idx="18353">
                  <c:v>0.50401764577292596</c:v>
                </c:pt>
                <c:pt idx="18354">
                  <c:v>0.49590402215032697</c:v>
                </c:pt>
                <c:pt idx="18355">
                  <c:v>0.49794461910735799</c:v>
                </c:pt>
                <c:pt idx="18356">
                  <c:v>0.49794461910735799</c:v>
                </c:pt>
                <c:pt idx="18357">
                  <c:v>0.475746270564051</c:v>
                </c:pt>
                <c:pt idx="18358">
                  <c:v>0.41854876633028398</c:v>
                </c:pt>
                <c:pt idx="18359">
                  <c:v>0.42630001453808097</c:v>
                </c:pt>
                <c:pt idx="18360">
                  <c:v>0.48441187974735</c:v>
                </c:pt>
                <c:pt idx="18361">
                  <c:v>0.46356044176299399</c:v>
                </c:pt>
                <c:pt idx="18362">
                  <c:v>0.50807755111687902</c:v>
                </c:pt>
                <c:pt idx="18363">
                  <c:v>0.49955768450862498</c:v>
                </c:pt>
                <c:pt idx="18364">
                  <c:v>0.50396330890759</c:v>
                </c:pt>
                <c:pt idx="18365">
                  <c:v>0.46717890085474201</c:v>
                </c:pt>
                <c:pt idx="18366">
                  <c:v>0.46717890085474201</c:v>
                </c:pt>
                <c:pt idx="18367">
                  <c:v>0.47812112992626299</c:v>
                </c:pt>
                <c:pt idx="18368">
                  <c:v>0.47403312549737098</c:v>
                </c:pt>
                <c:pt idx="18369">
                  <c:v>0.41493172373695097</c:v>
                </c:pt>
                <c:pt idx="18370">
                  <c:v>0.37657915275334403</c:v>
                </c:pt>
                <c:pt idx="18371">
                  <c:v>0.45209656650932001</c:v>
                </c:pt>
                <c:pt idx="18372">
                  <c:v>0.43753273075927401</c:v>
                </c:pt>
                <c:pt idx="18373">
                  <c:v>0.607016502346438</c:v>
                </c:pt>
                <c:pt idx="18374">
                  <c:v>0.54594885962384798</c:v>
                </c:pt>
                <c:pt idx="18375">
                  <c:v>0.55481179899105604</c:v>
                </c:pt>
                <c:pt idx="18376">
                  <c:v>0.51221453148912199</c:v>
                </c:pt>
                <c:pt idx="18377">
                  <c:v>0.54197833884408697</c:v>
                </c:pt>
                <c:pt idx="18378">
                  <c:v>0.57196272259332404</c:v>
                </c:pt>
                <c:pt idx="18379">
                  <c:v>0.56966506056171695</c:v>
                </c:pt>
                <c:pt idx="18380">
                  <c:v>0.55376032459731706</c:v>
                </c:pt>
                <c:pt idx="18381">
                  <c:v>0.56966506056171695</c:v>
                </c:pt>
                <c:pt idx="18382">
                  <c:v>0.55376032459731706</c:v>
                </c:pt>
                <c:pt idx="18383">
                  <c:v>0.55715237618070101</c:v>
                </c:pt>
                <c:pt idx="18384">
                  <c:v>0.50878144874516995</c:v>
                </c:pt>
                <c:pt idx="18385">
                  <c:v>0.51464817001160301</c:v>
                </c:pt>
                <c:pt idx="18386">
                  <c:v>4.9603698247038201E-3</c:v>
                </c:pt>
                <c:pt idx="18387">
                  <c:v>-1.7044358802240599E-2</c:v>
                </c:pt>
                <c:pt idx="18388">
                  <c:v>1.5615303524039999E-2</c:v>
                </c:pt>
                <c:pt idx="18389">
                  <c:v>2.00512548200595E-2</c:v>
                </c:pt>
                <c:pt idx="18390">
                  <c:v>4.1627919647920099E-2</c:v>
                </c:pt>
                <c:pt idx="18391" formatCode="0.00E+00">
                  <c:v>5.4487870526420603E-4</c:v>
                </c:pt>
                <c:pt idx="18392">
                  <c:v>4.2547269158921701E-2</c:v>
                </c:pt>
                <c:pt idx="18393" formatCode="0.00E+00">
                  <c:v>4.0240003963037702E-2</c:v>
                </c:pt>
                <c:pt idx="18394">
                  <c:v>2.76796801948135E-2</c:v>
                </c:pt>
                <c:pt idx="18395">
                  <c:v>-2.74497934287707E-2</c:v>
                </c:pt>
                <c:pt idx="18396">
                  <c:v>-2.6052352188310399E-2</c:v>
                </c:pt>
                <c:pt idx="18397">
                  <c:v>2.5259936268724002E-2</c:v>
                </c:pt>
                <c:pt idx="18398">
                  <c:v>2.7151274000894701E-2</c:v>
                </c:pt>
                <c:pt idx="18399">
                  <c:v>8.5820029232017703E-3</c:v>
                </c:pt>
                <c:pt idx="18400">
                  <c:v>-1.24110912974797E-2</c:v>
                </c:pt>
                <c:pt idx="18401">
                  <c:v>3.58887332754496E-2</c:v>
                </c:pt>
                <c:pt idx="18402">
                  <c:v>2.44831657619488E-2</c:v>
                </c:pt>
                <c:pt idx="18403">
                  <c:v>-3.9197075320799503E-2</c:v>
                </c:pt>
                <c:pt idx="18404">
                  <c:v>-2.7202874015400801E-2</c:v>
                </c:pt>
                <c:pt idx="18405">
                  <c:v>-2.3523470890556199E-2</c:v>
                </c:pt>
                <c:pt idx="18406">
                  <c:v>-1.56004318872087E-2</c:v>
                </c:pt>
                <c:pt idx="18407">
                  <c:v>-4.0419066750602299E-2</c:v>
                </c:pt>
                <c:pt idx="18408">
                  <c:v>-4.2135805537330999E-3</c:v>
                </c:pt>
                <c:pt idx="18409">
                  <c:v>-5.83020054532443E-2</c:v>
                </c:pt>
                <c:pt idx="18410">
                  <c:v>-5.23911008101847E-2</c:v>
                </c:pt>
                <c:pt idx="18411">
                  <c:v>-2.8627785630269201E-2</c:v>
                </c:pt>
                <c:pt idx="18412">
                  <c:v>-1.50093213213156E-2</c:v>
                </c:pt>
                <c:pt idx="18413">
                  <c:v>-5.2651686735848101E-2</c:v>
                </c:pt>
                <c:pt idx="18414">
                  <c:v>9.5823224618376505E-3</c:v>
                </c:pt>
                <c:pt idx="18415">
                  <c:v>-1.6529206779234602E-2</c:v>
                </c:pt>
                <c:pt idx="18416">
                  <c:v>-1.8553188967183E-3</c:v>
                </c:pt>
                <c:pt idx="18417">
                  <c:v>3.6569456605136802E-2</c:v>
                </c:pt>
                <c:pt idx="18418">
                  <c:v>1.3949468968643901E-2</c:v>
                </c:pt>
                <c:pt idx="18419">
                  <c:v>7.1652843394940302E-3</c:v>
                </c:pt>
                <c:pt idx="18420">
                  <c:v>-5.58046858746164E-3</c:v>
                </c:pt>
                <c:pt idx="18421">
                  <c:v>-5.8249049855712401E-2</c:v>
                </c:pt>
                <c:pt idx="18422">
                  <c:v>-5.0110102540126197E-2</c:v>
                </c:pt>
                <c:pt idx="18423">
                  <c:v>-3.54503743622685E-2</c:v>
                </c:pt>
                <c:pt idx="18424">
                  <c:v>-9.0839232823310703E-2</c:v>
                </c:pt>
                <c:pt idx="18425">
                  <c:v>-0.146314576830821</c:v>
                </c:pt>
                <c:pt idx="18426">
                  <c:v>-5.2786466987656697E-2</c:v>
                </c:pt>
                <c:pt idx="18427">
                  <c:v>-2.82739455335798E-2</c:v>
                </c:pt>
                <c:pt idx="18428">
                  <c:v>3.9234975405429001E-2</c:v>
                </c:pt>
                <c:pt idx="18429">
                  <c:v>-5.03041386267708E-2</c:v>
                </c:pt>
                <c:pt idx="18430">
                  <c:v>-1.75434988327005E-2</c:v>
                </c:pt>
                <c:pt idx="18431">
                  <c:v>-3.3299757360458898E-2</c:v>
                </c:pt>
                <c:pt idx="18432">
                  <c:v>1.0282189641365101E-2</c:v>
                </c:pt>
                <c:pt idx="18433">
                  <c:v>-3.8787525935445703E-2</c:v>
                </c:pt>
                <c:pt idx="18434">
                  <c:v>-2.5048530281150901E-2</c:v>
                </c:pt>
                <c:pt idx="18435">
                  <c:v>-2.62924098746826E-2</c:v>
                </c:pt>
                <c:pt idx="18436">
                  <c:v>3.1715337400721501E-2</c:v>
                </c:pt>
                <c:pt idx="18437">
                  <c:v>2.39015730389728E-2</c:v>
                </c:pt>
                <c:pt idx="18438">
                  <c:v>2.1867316455574201E-2</c:v>
                </c:pt>
                <c:pt idx="18439">
                  <c:v>4.5371473070243203E-2</c:v>
                </c:pt>
                <c:pt idx="18440">
                  <c:v>6.4388388887290704E-2</c:v>
                </c:pt>
                <c:pt idx="18441">
                  <c:v>3.5292275158204899E-2</c:v>
                </c:pt>
                <c:pt idx="18442">
                  <c:v>8.2577720752473299E-2</c:v>
                </c:pt>
                <c:pt idx="18443">
                  <c:v>7.31060727354189E-2</c:v>
                </c:pt>
                <c:pt idx="18444">
                  <c:v>0.115718311700966</c:v>
                </c:pt>
                <c:pt idx="18445">
                  <c:v>0.102790325375648</c:v>
                </c:pt>
                <c:pt idx="18446">
                  <c:v>0.11735048772034</c:v>
                </c:pt>
                <c:pt idx="18447">
                  <c:v>0.23175081512964099</c:v>
                </c:pt>
                <c:pt idx="18448">
                  <c:v>0.225817020227044</c:v>
                </c:pt>
                <c:pt idx="18449" formatCode="0.00E+00">
                  <c:v>7.2773413595039705E-4</c:v>
                </c:pt>
                <c:pt idx="18450">
                  <c:v>2.1969952308011201E-2</c:v>
                </c:pt>
                <c:pt idx="18451" formatCode="0.00E+00">
                  <c:v>6.8321047656889596E-3</c:v>
                </c:pt>
                <c:pt idx="18452">
                  <c:v>4.41832070559438E-2</c:v>
                </c:pt>
                <c:pt idx="18453" formatCode="0.00E+00">
                  <c:v>3.04716964397266E-4</c:v>
                </c:pt>
                <c:pt idx="18454">
                  <c:v>5.3204434311409698E-2</c:v>
                </c:pt>
                <c:pt idx="18455" formatCode="0.00E+00">
                  <c:v>6.7581609170628706E-2</c:v>
                </c:pt>
                <c:pt idx="18456">
                  <c:v>0.116408045629895</c:v>
                </c:pt>
                <c:pt idx="18457">
                  <c:v>7.5944540219809994E-2</c:v>
                </c:pt>
                <c:pt idx="18458">
                  <c:v>0.180038382026976</c:v>
                </c:pt>
                <c:pt idx="18459">
                  <c:v>0.18636227572769701</c:v>
                </c:pt>
                <c:pt idx="18460">
                  <c:v>0.19600081913550299</c:v>
                </c:pt>
                <c:pt idx="18461">
                  <c:v>0.15155650658192599</c:v>
                </c:pt>
                <c:pt idx="18462">
                  <c:v>0.144849334906094</c:v>
                </c:pt>
                <c:pt idx="18463">
                  <c:v>0.17427653526195</c:v>
                </c:pt>
                <c:pt idx="18464">
                  <c:v>0.18062731500012499</c:v>
                </c:pt>
                <c:pt idx="18465">
                  <c:v>0.22495851613052101</c:v>
                </c:pt>
                <c:pt idx="18466">
                  <c:v>0.22216471327593801</c:v>
                </c:pt>
                <c:pt idx="18467">
                  <c:v>0.16607161153129299</c:v>
                </c:pt>
                <c:pt idx="18468">
                  <c:v>0.15832200969214899</c:v>
                </c:pt>
                <c:pt idx="18469">
                  <c:v>7.9752390811627105E-3</c:v>
                </c:pt>
                <c:pt idx="18470">
                  <c:v>-1.36038429893696E-2</c:v>
                </c:pt>
                <c:pt idx="18471">
                  <c:v>-1.2485056896733999E-2</c:v>
                </c:pt>
                <c:pt idx="18472">
                  <c:v>-5.8034628949745898E-2</c:v>
                </c:pt>
                <c:pt idx="18473">
                  <c:v>-5.9013006216008801E-2</c:v>
                </c:pt>
                <c:pt idx="18474">
                  <c:v>-4.1086166982923798E-2</c:v>
                </c:pt>
                <c:pt idx="18475">
                  <c:v>-1.3639358006267401E-2</c:v>
                </c:pt>
                <c:pt idx="18476">
                  <c:v>-3.7823556717306403E-2</c:v>
                </c:pt>
                <c:pt idx="18477">
                  <c:v>-2.5229487850317402E-2</c:v>
                </c:pt>
                <c:pt idx="18478">
                  <c:v>5.83314783440735E-3</c:v>
                </c:pt>
                <c:pt idx="18479">
                  <c:v>5.2839524621681198E-2</c:v>
                </c:pt>
                <c:pt idx="18480">
                  <c:v>-4.6839306852724402E-2</c:v>
                </c:pt>
                <c:pt idx="18481">
                  <c:v>-2.9752438594481401E-3</c:v>
                </c:pt>
                <c:pt idx="18482">
                  <c:v>-1.5179169150091499E-2</c:v>
                </c:pt>
                <c:pt idx="18483">
                  <c:v>-1.6118175337480101E-2</c:v>
                </c:pt>
                <c:pt idx="18484">
                  <c:v>-1.2326065814204101E-2</c:v>
                </c:pt>
                <c:pt idx="18485">
                  <c:v>2.8932574562411099E-2</c:v>
                </c:pt>
                <c:pt idx="18486">
                  <c:v>-6.7443551205466898E-2</c:v>
                </c:pt>
                <c:pt idx="18487">
                  <c:v>-2.6334739887506401E-2</c:v>
                </c:pt>
                <c:pt idx="18488">
                  <c:v>-3.5256449652192497E-2</c:v>
                </c:pt>
                <c:pt idx="18489">
                  <c:v>-5.7107611508893499E-2</c:v>
                </c:pt>
                <c:pt idx="18490">
                  <c:v>-9.4798102734844306E-2</c:v>
                </c:pt>
                <c:pt idx="18491">
                  <c:v>-0.113884225005562</c:v>
                </c:pt>
                <c:pt idx="18492">
                  <c:v>-0.13459262399640801</c:v>
                </c:pt>
                <c:pt idx="18493">
                  <c:v>-0.13459262399640801</c:v>
                </c:pt>
                <c:pt idx="18494">
                  <c:v>-0.13459262399640801</c:v>
                </c:pt>
                <c:pt idx="18495">
                  <c:v>-9.4059405954045106E-2</c:v>
                </c:pt>
                <c:pt idx="18496">
                  <c:v>-0.16079370778830501</c:v>
                </c:pt>
                <c:pt idx="18497">
                  <c:v>-0.146499326454302</c:v>
                </c:pt>
                <c:pt idx="18498">
                  <c:v>-0.18813575217675099</c:v>
                </c:pt>
                <c:pt idx="18499">
                  <c:v>-0.141462046362927</c:v>
                </c:pt>
                <c:pt idx="18500">
                  <c:v>-0.13623582458734801</c:v>
                </c:pt>
                <c:pt idx="18501">
                  <c:v>-9.0743879360541499E-2</c:v>
                </c:pt>
                <c:pt idx="18502">
                  <c:v>-7.33919390013133E-2</c:v>
                </c:pt>
                <c:pt idx="18503">
                  <c:v>-6.7176141962156599E-2</c:v>
                </c:pt>
                <c:pt idx="18504">
                  <c:v>-0.14339697195994699</c:v>
                </c:pt>
                <c:pt idx="18505">
                  <c:v>-0.13773887928350501</c:v>
                </c:pt>
                <c:pt idx="18506">
                  <c:v>-0.14638402085614299</c:v>
                </c:pt>
                <c:pt idx="18507">
                  <c:v>-0.18383555583248701</c:v>
                </c:pt>
                <c:pt idx="18508">
                  <c:v>-0.17236480401336399</c:v>
                </c:pt>
                <c:pt idx="18509">
                  <c:v>-0.17914867305805199</c:v>
                </c:pt>
                <c:pt idx="18510">
                  <c:v>-0.14920115548221599</c:v>
                </c:pt>
                <c:pt idx="18511">
                  <c:v>-0.117283668966857</c:v>
                </c:pt>
                <c:pt idx="18512">
                  <c:v>-0.170679395242291</c:v>
                </c:pt>
                <c:pt idx="18513">
                  <c:v>-0.22916771464646599</c:v>
                </c:pt>
                <c:pt idx="18514">
                  <c:v>-0.212013864900296</c:v>
                </c:pt>
                <c:pt idx="18515">
                  <c:v>-0.17898779447066901</c:v>
                </c:pt>
                <c:pt idx="18516">
                  <c:v>-0.20762915045539901</c:v>
                </c:pt>
                <c:pt idx="18517">
                  <c:v>-0.20762915045539901</c:v>
                </c:pt>
                <c:pt idx="18518">
                  <c:v>-0.23087952826429201</c:v>
                </c:pt>
                <c:pt idx="18519">
                  <c:v>-0.230092377911018</c:v>
                </c:pt>
                <c:pt idx="18520">
                  <c:v>-0.23767900679843601</c:v>
                </c:pt>
                <c:pt idx="18521">
                  <c:v>-0.220645853063483</c:v>
                </c:pt>
                <c:pt idx="18522">
                  <c:v>-0.243755921465417</c:v>
                </c:pt>
                <c:pt idx="18523">
                  <c:v>-0.23743169737988901</c:v>
                </c:pt>
                <c:pt idx="18524">
                  <c:v>-0.23743169737988901</c:v>
                </c:pt>
                <c:pt idx="18525">
                  <c:v>-0.219493670682953</c:v>
                </c:pt>
                <c:pt idx="18526">
                  <c:v>-0.20645351352602101</c:v>
                </c:pt>
                <c:pt idx="18527">
                  <c:v>-0.14337222677122699</c:v>
                </c:pt>
                <c:pt idx="18528">
                  <c:v>-0.20611025582222101</c:v>
                </c:pt>
                <c:pt idx="18529">
                  <c:v>-0.192360332323501</c:v>
                </c:pt>
                <c:pt idx="18530">
                  <c:v>-0.12604714082994001</c:v>
                </c:pt>
                <c:pt idx="18531">
                  <c:v>-0.13936153269139201</c:v>
                </c:pt>
                <c:pt idx="18532">
                  <c:v>-0.166091729120009</c:v>
                </c:pt>
                <c:pt idx="18533">
                  <c:v>-7.5656436791563905E-2</c:v>
                </c:pt>
                <c:pt idx="18534">
                  <c:v>-0.17089200840677199</c:v>
                </c:pt>
                <c:pt idx="18535">
                  <c:v>-0.12200657131148</c:v>
                </c:pt>
                <c:pt idx="18536">
                  <c:v>-8.3346414445180705E-2</c:v>
                </c:pt>
                <c:pt idx="18537">
                  <c:v>-0.13417908311829899</c:v>
                </c:pt>
                <c:pt idx="18538">
                  <c:v>-0.122491467161723</c:v>
                </c:pt>
                <c:pt idx="18539" formatCode="0.00E+00">
                  <c:v>-7.0043764481586503E-4</c:v>
                </c:pt>
                <c:pt idx="18540">
                  <c:v>-1.8036277812653701E-2</c:v>
                </c:pt>
                <c:pt idx="18541" formatCode="0.00E+00">
                  <c:v>-1.13070100720773E-2</c:v>
                </c:pt>
                <c:pt idx="18542">
                  <c:v>-2.1120263547465799E-2</c:v>
                </c:pt>
                <c:pt idx="18543">
                  <c:v>0.11381867405575199</c:v>
                </c:pt>
                <c:pt idx="18544">
                  <c:v>5.8415223593841901E-2</c:v>
                </c:pt>
                <c:pt idx="18545">
                  <c:v>0.16953855932446801</c:v>
                </c:pt>
                <c:pt idx="18546">
                  <c:v>0.16144687580157499</c:v>
                </c:pt>
                <c:pt idx="18547">
                  <c:v>0.18283205555021101</c:v>
                </c:pt>
                <c:pt idx="18548">
                  <c:v>3.4586295493348899E-2</c:v>
                </c:pt>
                <c:pt idx="18549">
                  <c:v>5.9287509183713498E-2</c:v>
                </c:pt>
                <c:pt idx="18550">
                  <c:v>1.2219397103110799E-2</c:v>
                </c:pt>
                <c:pt idx="18551">
                  <c:v>2.7332780753064501E-2</c:v>
                </c:pt>
                <c:pt idx="18552">
                  <c:v>-2.5207645292079701E-2</c:v>
                </c:pt>
                <c:pt idx="18553">
                  <c:v>3.5285442434833399E-2</c:v>
                </c:pt>
                <c:pt idx="18554">
                  <c:v>3.4348978120748198E-2</c:v>
                </c:pt>
                <c:pt idx="18555">
                  <c:v>3.6415665336933599E-2</c:v>
                </c:pt>
                <c:pt idx="18556">
                  <c:v>1.5820198419401701E-2</c:v>
                </c:pt>
                <c:pt idx="18557">
                  <c:v>1.4860585027407201E-2</c:v>
                </c:pt>
                <c:pt idx="18558">
                  <c:v>7.5387956667676203E-3</c:v>
                </c:pt>
                <c:pt idx="18559">
                  <c:v>1.26027468901381E-2</c:v>
                </c:pt>
                <c:pt idx="18560">
                  <c:v>1.26027468901384E-2</c:v>
                </c:pt>
                <c:pt idx="18561">
                  <c:v>-6.6866426194926706E-2</c:v>
                </c:pt>
                <c:pt idx="18562">
                  <c:v>-7.2196300619626397E-2</c:v>
                </c:pt>
                <c:pt idx="18563">
                  <c:v>-6.4476514551263103E-2</c:v>
                </c:pt>
                <c:pt idx="18564">
                  <c:v>-7.2009314210061501E-2</c:v>
                </c:pt>
                <c:pt idx="18565">
                  <c:v>-8.3038836788459497E-2</c:v>
                </c:pt>
                <c:pt idx="18566">
                  <c:v>-0.10801926321812801</c:v>
                </c:pt>
                <c:pt idx="18567">
                  <c:v>-7.9035373734219497E-2</c:v>
                </c:pt>
                <c:pt idx="18568">
                  <c:v>-8.6421124405178601E-2</c:v>
                </c:pt>
                <c:pt idx="18569">
                  <c:v>-0.11448083028226499</c:v>
                </c:pt>
                <c:pt idx="18570">
                  <c:v>-0.100731881345933</c:v>
                </c:pt>
                <c:pt idx="18571">
                  <c:v>-0.10598023807071</c:v>
                </c:pt>
                <c:pt idx="18572">
                  <c:v>-0.16265892496050099</c:v>
                </c:pt>
                <c:pt idx="18573">
                  <c:v>-0.119748826311668</c:v>
                </c:pt>
                <c:pt idx="18574">
                  <c:v>-0.16265892496050099</c:v>
                </c:pt>
                <c:pt idx="18575">
                  <c:v>-0.119748826311668</c:v>
                </c:pt>
                <c:pt idx="18576">
                  <c:v>-0.11570976629339701</c:v>
                </c:pt>
                <c:pt idx="18577">
                  <c:v>-2.35105540175422E-2</c:v>
                </c:pt>
                <c:pt idx="18578">
                  <c:v>-6.1062438598355501E-2</c:v>
                </c:pt>
                <c:pt idx="18579">
                  <c:v>-9.4474564108984097E-2</c:v>
                </c:pt>
                <c:pt idx="18580">
                  <c:v>-9.5597532903793594E-2</c:v>
                </c:pt>
                <c:pt idx="18581">
                  <c:v>-9.5597532903793594E-2</c:v>
                </c:pt>
                <c:pt idx="18582">
                  <c:v>-9.5465156080411798E-2</c:v>
                </c:pt>
                <c:pt idx="18583">
                  <c:v>-0.114880183224955</c:v>
                </c:pt>
                <c:pt idx="18584">
                  <c:v>-0.14785696873755999</c:v>
                </c:pt>
                <c:pt idx="18585">
                  <c:v>-0.133429306321178</c:v>
                </c:pt>
                <c:pt idx="18586">
                  <c:v>-0.13984346177488</c:v>
                </c:pt>
                <c:pt idx="18587">
                  <c:v>-7.0782668865403603E-2</c:v>
                </c:pt>
                <c:pt idx="18588">
                  <c:v>-9.2939352708156703E-2</c:v>
                </c:pt>
                <c:pt idx="18589">
                  <c:v>-9.3441770218805897E-2</c:v>
                </c:pt>
                <c:pt idx="18590">
                  <c:v>-0.12905092919327901</c:v>
                </c:pt>
                <c:pt idx="18591">
                  <c:v>-3.7452346272725798E-2</c:v>
                </c:pt>
                <c:pt idx="18592">
                  <c:v>-3.8060572393572502E-2</c:v>
                </c:pt>
                <c:pt idx="18593">
                  <c:v>-5.3307955671723001E-2</c:v>
                </c:pt>
                <c:pt idx="18594">
                  <c:v>-0.13331370685215199</c:v>
                </c:pt>
                <c:pt idx="18595">
                  <c:v>-0.122071766401511</c:v>
                </c:pt>
                <c:pt idx="18596">
                  <c:v>-0.14333674443991301</c:v>
                </c:pt>
                <c:pt idx="18597">
                  <c:v>-0.14128639033986901</c:v>
                </c:pt>
                <c:pt idx="18598">
                  <c:v>-0.122453941445372</c:v>
                </c:pt>
                <c:pt idx="18599">
                  <c:v>-0.11902158610599201</c:v>
                </c:pt>
                <c:pt idx="18600">
                  <c:v>-0.123192756928136</c:v>
                </c:pt>
                <c:pt idx="18601">
                  <c:v>-0.124747469463429</c:v>
                </c:pt>
                <c:pt idx="18602">
                  <c:v>-7.8383375786644297E-2</c:v>
                </c:pt>
                <c:pt idx="18603">
                  <c:v>-4.4583102182526202E-2</c:v>
                </c:pt>
                <c:pt idx="18604">
                  <c:v>-8.0756024763502604E-2</c:v>
                </c:pt>
                <c:pt idx="18605">
                  <c:v>-8.0756024763502604E-2</c:v>
                </c:pt>
                <c:pt idx="18606">
                  <c:v>-0.106527491140063</c:v>
                </c:pt>
                <c:pt idx="18607">
                  <c:v>-9.6930746886921104E-2</c:v>
                </c:pt>
                <c:pt idx="18608">
                  <c:v>-0.14121244970514901</c:v>
                </c:pt>
                <c:pt idx="18609">
                  <c:v>-0.11886796946405399</c:v>
                </c:pt>
                <c:pt idx="18610">
                  <c:v>-0.15257580816453201</c:v>
                </c:pt>
                <c:pt idx="18611">
                  <c:v>-8.1084559337007506E-2</c:v>
                </c:pt>
                <c:pt idx="18612">
                  <c:v>-0.131548473719558</c:v>
                </c:pt>
                <c:pt idx="18613">
                  <c:v>-0.118797356756787</c:v>
                </c:pt>
                <c:pt idx="18614">
                  <c:v>-0.105465953875246</c:v>
                </c:pt>
                <c:pt idx="18615">
                  <c:v>-0.11930406678226101</c:v>
                </c:pt>
                <c:pt idx="18616">
                  <c:v>-0.11679608349515901</c:v>
                </c:pt>
                <c:pt idx="18617">
                  <c:v>-8.9562975304342901E-2</c:v>
                </c:pt>
                <c:pt idx="18618">
                  <c:v>-9.0645462251426501E-2</c:v>
                </c:pt>
                <c:pt idx="18619">
                  <c:v>-7.8963459049169196E-2</c:v>
                </c:pt>
                <c:pt idx="18620">
                  <c:v>-0.11986744959934501</c:v>
                </c:pt>
                <c:pt idx="18621">
                  <c:v>-0.111282077332455</c:v>
                </c:pt>
                <c:pt idx="18622">
                  <c:v>-8.9966549390801898E-2</c:v>
                </c:pt>
                <c:pt idx="18623">
                  <c:v>-7.5824111951761905E-2</c:v>
                </c:pt>
                <c:pt idx="18624">
                  <c:v>-0.112668740106827</c:v>
                </c:pt>
                <c:pt idx="18625">
                  <c:v>-8.7963897325600907E-2</c:v>
                </c:pt>
                <c:pt idx="18626">
                  <c:v>-9.7607269515970402E-2</c:v>
                </c:pt>
                <c:pt idx="18627">
                  <c:v>-7.3059514899248099E-2</c:v>
                </c:pt>
                <c:pt idx="18628">
                  <c:v>-6.99681803378506E-2</c:v>
                </c:pt>
                <c:pt idx="18629">
                  <c:v>-6.99681803378506E-2</c:v>
                </c:pt>
                <c:pt idx="18630">
                  <c:v>-9.3587543301485804E-2</c:v>
                </c:pt>
                <c:pt idx="18631">
                  <c:v>-0.129207750358898</c:v>
                </c:pt>
                <c:pt idx="18632">
                  <c:v>-0.10613106416139099</c:v>
                </c:pt>
                <c:pt idx="18633">
                  <c:v>-0.111746749414378</c:v>
                </c:pt>
                <c:pt idx="18634">
                  <c:v>1.39702460380755E-2</c:v>
                </c:pt>
                <c:pt idx="18635">
                  <c:v>3.5232615369071602E-2</c:v>
                </c:pt>
                <c:pt idx="18636">
                  <c:v>2.4777268764442002E-3</c:v>
                </c:pt>
                <c:pt idx="18637">
                  <c:v>2.9385683095181001E-2</c:v>
                </c:pt>
                <c:pt idx="18638">
                  <c:v>2.7123766296302799E-2</c:v>
                </c:pt>
                <c:pt idx="18639">
                  <c:v>3.7456247401908803E-2</c:v>
                </c:pt>
                <c:pt idx="18640">
                  <c:v>2.4200449692079701E-2</c:v>
                </c:pt>
                <c:pt idx="18641">
                  <c:v>9.9362144700389995E-3</c:v>
                </c:pt>
                <c:pt idx="18642">
                  <c:v>3.1701182551940599E-2</c:v>
                </c:pt>
                <c:pt idx="18643">
                  <c:v>4.8884572911163097E-2</c:v>
                </c:pt>
                <c:pt idx="18644">
                  <c:v>9.7267032367895894E-3</c:v>
                </c:pt>
                <c:pt idx="18645">
                  <c:v>2.0682591083241698E-2</c:v>
                </c:pt>
                <c:pt idx="18646">
                  <c:v>2.5259696334962001E-2</c:v>
                </c:pt>
                <c:pt idx="18647">
                  <c:v>-3.9110332743159198E-2</c:v>
                </c:pt>
                <c:pt idx="18648">
                  <c:v>-6.1820834079139297E-2</c:v>
                </c:pt>
                <c:pt idx="18649">
                  <c:v>2.6435501557176E-3</c:v>
                </c:pt>
                <c:pt idx="18650">
                  <c:v>-8.95781469636092E-3</c:v>
                </c:pt>
                <c:pt idx="18651">
                  <c:v>-8.8894848975393792E-3</c:v>
                </c:pt>
                <c:pt idx="18652">
                  <c:v>-3.5512429651706798E-2</c:v>
                </c:pt>
                <c:pt idx="18653">
                  <c:v>-2.6128278024431802E-2</c:v>
                </c:pt>
                <c:pt idx="18654">
                  <c:v>-3.7873765781431798E-2</c:v>
                </c:pt>
                <c:pt idx="18655">
                  <c:v>-1.0203087439625501E-2</c:v>
                </c:pt>
                <c:pt idx="18656">
                  <c:v>-1.0203087439625501E-2</c:v>
                </c:pt>
                <c:pt idx="18657">
                  <c:v>-4.5457914944071899E-2</c:v>
                </c:pt>
                <c:pt idx="18658">
                  <c:v>-6.03994628169333E-2</c:v>
                </c:pt>
                <c:pt idx="18659">
                  <c:v>-3.3111258230246403E-2</c:v>
                </c:pt>
                <c:pt idx="18660">
                  <c:v>-6.1201098104354403E-2</c:v>
                </c:pt>
                <c:pt idx="18661">
                  <c:v>-2.5186376751552698E-2</c:v>
                </c:pt>
                <c:pt idx="18662">
                  <c:v>-4.6983138316097399E-2</c:v>
                </c:pt>
                <c:pt idx="18663">
                  <c:v>-2.34250308848187E-2</c:v>
                </c:pt>
                <c:pt idx="18664">
                  <c:v>-1.0183537023451299E-2</c:v>
                </c:pt>
                <c:pt idx="18665">
                  <c:v>-1.6517226297968399E-2</c:v>
                </c:pt>
                <c:pt idx="18666">
                  <c:v>-5.3451371433168103E-2</c:v>
                </c:pt>
                <c:pt idx="18667">
                  <c:v>-5.1155141754349799E-2</c:v>
                </c:pt>
                <c:pt idx="18668">
                  <c:v>-5.2830019848907499E-2</c:v>
                </c:pt>
                <c:pt idx="18669">
                  <c:v>1.5817526466216501E-2</c:v>
                </c:pt>
                <c:pt idx="18670">
                  <c:v>-1.8510333013368001E-2</c:v>
                </c:pt>
                <c:pt idx="18671">
                  <c:v>4.9690493243186702E-2</c:v>
                </c:pt>
                <c:pt idx="18672">
                  <c:v>7.3590226002031994E-2</c:v>
                </c:pt>
                <c:pt idx="18673">
                  <c:v>6.7995213024044404E-2</c:v>
                </c:pt>
                <c:pt idx="18674">
                  <c:v>-1.94865321838564E-2</c:v>
                </c:pt>
                <c:pt idx="18675">
                  <c:v>-2.1208735272506302E-2</c:v>
                </c:pt>
                <c:pt idx="18676">
                  <c:v>-1.0102920116257E-2</c:v>
                </c:pt>
                <c:pt idx="18677">
                  <c:v>-2.5299531980246901E-2</c:v>
                </c:pt>
                <c:pt idx="18678">
                  <c:v>8.5665957408675997E-3</c:v>
                </c:pt>
                <c:pt idx="18679">
                  <c:v>3.3301545486755298E-2</c:v>
                </c:pt>
                <c:pt idx="18680">
                  <c:v>4.53113000077707E-2</c:v>
                </c:pt>
                <c:pt idx="18681">
                  <c:v>4.6999336293104897E-2</c:v>
                </c:pt>
                <c:pt idx="18682">
                  <c:v>4.4746585475280397E-2</c:v>
                </c:pt>
                <c:pt idx="18683">
                  <c:v>3.7059902604030102E-2</c:v>
                </c:pt>
                <c:pt idx="18684">
                  <c:v>6.6362853095698296E-2</c:v>
                </c:pt>
                <c:pt idx="18685">
                  <c:v>5.7294023799850699E-2</c:v>
                </c:pt>
                <c:pt idx="18686">
                  <c:v>6.60565535240034E-2</c:v>
                </c:pt>
                <c:pt idx="18687">
                  <c:v>8.0505476570717605E-2</c:v>
                </c:pt>
                <c:pt idx="18688">
                  <c:v>4.8086464394569498E-2</c:v>
                </c:pt>
                <c:pt idx="18689">
                  <c:v>7.3833233817343302E-2</c:v>
                </c:pt>
                <c:pt idx="18690">
                  <c:v>7.3833233817343302E-2</c:v>
                </c:pt>
                <c:pt idx="18691">
                  <c:v>8.50024598976169E-2</c:v>
                </c:pt>
                <c:pt idx="18692">
                  <c:v>7.1223688663506896E-2</c:v>
                </c:pt>
                <c:pt idx="18693">
                  <c:v>7.1223688663506896E-2</c:v>
                </c:pt>
                <c:pt idx="18694">
                  <c:v>6.2553086657761395E-2</c:v>
                </c:pt>
                <c:pt idx="18695">
                  <c:v>4.16070419123859E-2</c:v>
                </c:pt>
                <c:pt idx="18696">
                  <c:v>3.15888493939104E-2</c:v>
                </c:pt>
                <c:pt idx="18697">
                  <c:v>4.9368133370943897E-3</c:v>
                </c:pt>
                <c:pt idx="18698" formatCode="0.00E+00">
                  <c:v>-2.3750764150620699E-4</c:v>
                </c:pt>
                <c:pt idx="18699">
                  <c:v>2.2636876035664499E-2</c:v>
                </c:pt>
                <c:pt idx="18700" formatCode="0.00E+00">
                  <c:v>3.4522938122414297E-2</c:v>
                </c:pt>
                <c:pt idx="18701">
                  <c:v>2.8578732975429899E-2</c:v>
                </c:pt>
                <c:pt idx="18702">
                  <c:v>5.0736678653304701E-3</c:v>
                </c:pt>
                <c:pt idx="18703">
                  <c:v>4.1846989887762899E-2</c:v>
                </c:pt>
                <c:pt idx="18704">
                  <c:v>8.5493201143526903E-2</c:v>
                </c:pt>
                <c:pt idx="18705">
                  <c:v>0.15608634351762701</c:v>
                </c:pt>
                <c:pt idx="18706">
                  <c:v>0.23345853480182699</c:v>
                </c:pt>
                <c:pt idx="18707">
                  <c:v>0.25189125698721099</c:v>
                </c:pt>
                <c:pt idx="18708">
                  <c:v>0.23500711862161</c:v>
                </c:pt>
                <c:pt idx="18709">
                  <c:v>0.26411149953582502</c:v>
                </c:pt>
                <c:pt idx="18710">
                  <c:v>0.23138776209665701</c:v>
                </c:pt>
                <c:pt idx="18711">
                  <c:v>0.22614995562939399</c:v>
                </c:pt>
                <c:pt idx="18712">
                  <c:v>0.22614995562939399</c:v>
                </c:pt>
                <c:pt idx="18713">
                  <c:v>0.22087566620247601</c:v>
                </c:pt>
                <c:pt idx="18714">
                  <c:v>0.20922025613697001</c:v>
                </c:pt>
                <c:pt idx="18715">
                  <c:v>0.18907690819548201</c:v>
                </c:pt>
                <c:pt idx="18716">
                  <c:v>-5.3697014874316499E-3</c:v>
                </c:pt>
                <c:pt idx="18717">
                  <c:v>-5.5385261722544897E-2</c:v>
                </c:pt>
                <c:pt idx="18718">
                  <c:v>-1.7904199283456299E-2</c:v>
                </c:pt>
                <c:pt idx="18719">
                  <c:v>-5.5008751240303598E-2</c:v>
                </c:pt>
                <c:pt idx="18720">
                  <c:v>-4.83652034928563E-2</c:v>
                </c:pt>
                <c:pt idx="18721">
                  <c:v>-5.5008751240303598E-2</c:v>
                </c:pt>
                <c:pt idx="18722">
                  <c:v>-5.5008751240303903E-2</c:v>
                </c:pt>
                <c:pt idx="18723">
                  <c:v>-3.1920689506161802E-2</c:v>
                </c:pt>
                <c:pt idx="18724">
                  <c:v>-2.5768462046747299E-2</c:v>
                </c:pt>
                <c:pt idx="18725">
                  <c:v>-3.3662482027629801E-3</c:v>
                </c:pt>
                <c:pt idx="18726">
                  <c:v>-3.1167696018770698E-2</c:v>
                </c:pt>
                <c:pt idx="18727">
                  <c:v>-7.9285032396028299E-2</c:v>
                </c:pt>
                <c:pt idx="18728">
                  <c:v>-6.6217932538725294E-2</c:v>
                </c:pt>
                <c:pt idx="18729">
                  <c:v>-7.3362216779813805E-2</c:v>
                </c:pt>
                <c:pt idx="18730">
                  <c:v>-5.8202387258392302E-2</c:v>
                </c:pt>
                <c:pt idx="18731">
                  <c:v>-7.9559553071149397E-2</c:v>
                </c:pt>
                <c:pt idx="18732">
                  <c:v>7.80252479623078E-3</c:v>
                </c:pt>
                <c:pt idx="18733">
                  <c:v>7.80252479623078E-3</c:v>
                </c:pt>
                <c:pt idx="18734">
                  <c:v>2.13175877690381E-2</c:v>
                </c:pt>
                <c:pt idx="18735">
                  <c:v>-9.1876295411756903E-3</c:v>
                </c:pt>
                <c:pt idx="18736">
                  <c:v>6.8339819600982104E-3</c:v>
                </c:pt>
                <c:pt idx="18737">
                  <c:v>1.52099131308431E-2</c:v>
                </c:pt>
                <c:pt idx="18738">
                  <c:v>9.0874438813610594E-3</c:v>
                </c:pt>
                <c:pt idx="18739">
                  <c:v>2.3996317834204601E-2</c:v>
                </c:pt>
                <c:pt idx="18740">
                  <c:v>1.3257566006998201E-2</c:v>
                </c:pt>
                <c:pt idx="18741">
                  <c:v>3.2451256544845097E-2</c:v>
                </c:pt>
                <c:pt idx="18742">
                  <c:v>3.2451256544845097E-2</c:v>
                </c:pt>
                <c:pt idx="18743">
                  <c:v>4.25823531567033E-2</c:v>
                </c:pt>
                <c:pt idx="18744">
                  <c:v>2.8549984918937898E-2</c:v>
                </c:pt>
                <c:pt idx="18745">
                  <c:v>4.3622142764331497E-2</c:v>
                </c:pt>
                <c:pt idx="18746">
                  <c:v>2.71314439622754E-2</c:v>
                </c:pt>
                <c:pt idx="18747">
                  <c:v>3.04892142774713E-2</c:v>
                </c:pt>
                <c:pt idx="18748">
                  <c:v>3.5881127052465697E-2</c:v>
                </c:pt>
                <c:pt idx="18749">
                  <c:v>4.2073273781321197E-2</c:v>
                </c:pt>
                <c:pt idx="18750">
                  <c:v>1.4945980791730901E-2</c:v>
                </c:pt>
                <c:pt idx="18751">
                  <c:v>-1.28701619191997E-2</c:v>
                </c:pt>
                <c:pt idx="18752">
                  <c:v>2.8116321129689901E-2</c:v>
                </c:pt>
                <c:pt idx="18753">
                  <c:v>3.4183563557608598E-2</c:v>
                </c:pt>
                <c:pt idx="18754">
                  <c:v>2.6026030794313801E-2</c:v>
                </c:pt>
                <c:pt idx="18755">
                  <c:v>1.89154038207444E-2</c:v>
                </c:pt>
                <c:pt idx="18756">
                  <c:v>2.7068756224154E-2</c:v>
                </c:pt>
                <c:pt idx="18757">
                  <c:v>1.6952752738568801E-2</c:v>
                </c:pt>
                <c:pt idx="18758">
                  <c:v>-3.1044587379767102E-3</c:v>
                </c:pt>
                <c:pt idx="18759">
                  <c:v>-1.4841752516437901E-2</c:v>
                </c:pt>
                <c:pt idx="18760">
                  <c:v>-5.6289503620758899E-3</c:v>
                </c:pt>
                <c:pt idx="18761">
                  <c:v>-1.6112634371805601E-2</c:v>
                </c:pt>
                <c:pt idx="18762">
                  <c:v>-1.6112634371805601E-2</c:v>
                </c:pt>
                <c:pt idx="18763">
                  <c:v>-2.9328899943366502E-2</c:v>
                </c:pt>
                <c:pt idx="18764">
                  <c:v>-2.9328899943366502E-2</c:v>
                </c:pt>
                <c:pt idx="18765">
                  <c:v>-1.33709739059912E-2</c:v>
                </c:pt>
                <c:pt idx="18766">
                  <c:v>7.1689975010131796E-3</c:v>
                </c:pt>
                <c:pt idx="18767">
                  <c:v>3.9207017779108099E-3</c:v>
                </c:pt>
                <c:pt idx="18768">
                  <c:v>8.8215210016309095E-3</c:v>
                </c:pt>
                <c:pt idx="18769">
                  <c:v>7.8580319001502197E-3</c:v>
                </c:pt>
                <c:pt idx="18770">
                  <c:v>7.8580319001502197E-3</c:v>
                </c:pt>
                <c:pt idx="18771">
                  <c:v>-1.2082833160956799E-2</c:v>
                </c:pt>
                <c:pt idx="18772">
                  <c:v>3.4681782623966199E-2</c:v>
                </c:pt>
                <c:pt idx="18773">
                  <c:v>9.7143971346274009E-3</c:v>
                </c:pt>
                <c:pt idx="18774">
                  <c:v>2.3650648242834901E-2</c:v>
                </c:pt>
                <c:pt idx="18775">
                  <c:v>-1.0632270078796101E-2</c:v>
                </c:pt>
                <c:pt idx="18776">
                  <c:v>7.0634169982279199E-2</c:v>
                </c:pt>
                <c:pt idx="18777">
                  <c:v>3.0877915951353599E-2</c:v>
                </c:pt>
                <c:pt idx="18778">
                  <c:v>6.3641973435388299E-2</c:v>
                </c:pt>
                <c:pt idx="18779">
                  <c:v>6.4247320479831505E-2</c:v>
                </c:pt>
                <c:pt idx="18780">
                  <c:v>0.10079082915910501</c:v>
                </c:pt>
                <c:pt idx="18781">
                  <c:v>5.8968166828781102E-2</c:v>
                </c:pt>
                <c:pt idx="18782">
                  <c:v>0.10926013731772199</c:v>
                </c:pt>
                <c:pt idx="18783">
                  <c:v>0.11413542845029</c:v>
                </c:pt>
                <c:pt idx="18784">
                  <c:v>9.5500809867802502E-2</c:v>
                </c:pt>
                <c:pt idx="18785">
                  <c:v>5.2281345872632501E-2</c:v>
                </c:pt>
                <c:pt idx="18786">
                  <c:v>6.6059898354591404E-2</c:v>
                </c:pt>
                <c:pt idx="18787">
                  <c:v>4.0975222179988301E-2</c:v>
                </c:pt>
                <c:pt idx="18788">
                  <c:v>6.8545960761211999E-2</c:v>
                </c:pt>
                <c:pt idx="18789">
                  <c:v>4.0280870691746497E-2</c:v>
                </c:pt>
                <c:pt idx="18790">
                  <c:v>7.4383652244497597E-2</c:v>
                </c:pt>
                <c:pt idx="18791">
                  <c:v>5.9354855810253203E-2</c:v>
                </c:pt>
                <c:pt idx="18792">
                  <c:v>7.1728880064039602E-2</c:v>
                </c:pt>
                <c:pt idx="18793">
                  <c:v>5.6038596061458001E-2</c:v>
                </c:pt>
                <c:pt idx="18794">
                  <c:v>4.9711303234631903E-2</c:v>
                </c:pt>
                <c:pt idx="18795">
                  <c:v>4.0009798447192303E-2</c:v>
                </c:pt>
                <c:pt idx="18796">
                  <c:v>2.2035708165279298E-2</c:v>
                </c:pt>
                <c:pt idx="18797">
                  <c:v>-2.9834312527053701E-2</c:v>
                </c:pt>
                <c:pt idx="18798">
                  <c:v>3.3671958942795101E-2</c:v>
                </c:pt>
                <c:pt idx="18799">
                  <c:v>3.6127772863756701E-2</c:v>
                </c:pt>
                <c:pt idx="18800">
                  <c:v>5.1620196704810398E-2</c:v>
                </c:pt>
                <c:pt idx="18801">
                  <c:v>5.1620196704810398E-2</c:v>
                </c:pt>
                <c:pt idx="18802">
                  <c:v>6.6563117569050201E-2</c:v>
                </c:pt>
                <c:pt idx="18803">
                  <c:v>6.7554400876110393E-2</c:v>
                </c:pt>
                <c:pt idx="18804">
                  <c:v>7.8268566013938098E-2</c:v>
                </c:pt>
                <c:pt idx="18805">
                  <c:v>0.103002137119243</c:v>
                </c:pt>
                <c:pt idx="18806">
                  <c:v>0.104390568337203</c:v>
                </c:pt>
                <c:pt idx="18807">
                  <c:v>0.104390568337203</c:v>
                </c:pt>
                <c:pt idx="18808">
                  <c:v>9.22136821071846E-2</c:v>
                </c:pt>
                <c:pt idx="18809">
                  <c:v>6.7021244603982399E-2</c:v>
                </c:pt>
                <c:pt idx="18810">
                  <c:v>0.111933823106016</c:v>
                </c:pt>
                <c:pt idx="18811">
                  <c:v>0.12883723418522899</c:v>
                </c:pt>
                <c:pt idx="18812">
                  <c:v>0.130572693248968</c:v>
                </c:pt>
                <c:pt idx="18813">
                  <c:v>0.115285820325084</c:v>
                </c:pt>
                <c:pt idx="18814">
                  <c:v>7.09822579859931E-2</c:v>
                </c:pt>
                <c:pt idx="18815">
                  <c:v>9.09452507894392E-2</c:v>
                </c:pt>
                <c:pt idx="18816">
                  <c:v>0.12563024370477099</c:v>
                </c:pt>
                <c:pt idx="18817">
                  <c:v>0.13661819763595701</c:v>
                </c:pt>
                <c:pt idx="18818">
                  <c:v>0.21310514028145999</c:v>
                </c:pt>
                <c:pt idx="18819">
                  <c:v>0.19306959079525099</c:v>
                </c:pt>
                <c:pt idx="18820">
                  <c:v>0.173499402204674</c:v>
                </c:pt>
                <c:pt idx="18821">
                  <c:v>0.13467622568322901</c:v>
                </c:pt>
                <c:pt idx="18822">
                  <c:v>0.123729904622309</c:v>
                </c:pt>
                <c:pt idx="18823">
                  <c:v>0.16268178403363601</c:v>
                </c:pt>
                <c:pt idx="18824">
                  <c:v>0.21366838999311999</c:v>
                </c:pt>
                <c:pt idx="18825">
                  <c:v>0.153090629689732</c:v>
                </c:pt>
                <c:pt idx="18826">
                  <c:v>0.207394588631339</c:v>
                </c:pt>
                <c:pt idx="18827">
                  <c:v>0.14632715382488101</c:v>
                </c:pt>
                <c:pt idx="18828">
                  <c:v>0.21366838999311999</c:v>
                </c:pt>
                <c:pt idx="18829">
                  <c:v>0.153090629689732</c:v>
                </c:pt>
                <c:pt idx="18830">
                  <c:v>0.213165099704448</c:v>
                </c:pt>
                <c:pt idx="18831">
                  <c:v>0.15306161568952301</c:v>
                </c:pt>
                <c:pt idx="18832">
                  <c:v>0.21021475970859199</c:v>
                </c:pt>
                <c:pt idx="18833">
                  <c:v>0.15050472024969699</c:v>
                </c:pt>
                <c:pt idx="18834">
                  <c:v>0.20545075363861001</c:v>
                </c:pt>
                <c:pt idx="18835">
                  <c:v>0.14572271948673801</c:v>
                </c:pt>
                <c:pt idx="18836">
                  <c:v>0.181853726976557</c:v>
                </c:pt>
                <c:pt idx="18837">
                  <c:v>0.123518778565073</c:v>
                </c:pt>
                <c:pt idx="18838">
                  <c:v>0.239644609086199</c:v>
                </c:pt>
                <c:pt idx="18839">
                  <c:v>0.180863785896931</c:v>
                </c:pt>
                <c:pt idx="18840">
                  <c:v>0.24384575093057101</c:v>
                </c:pt>
                <c:pt idx="18841">
                  <c:v>0.223795567229786</c:v>
                </c:pt>
                <c:pt idx="18842">
                  <c:v>0.24994676287827999</c:v>
                </c:pt>
                <c:pt idx="18843">
                  <c:v>0.20820164372226799</c:v>
                </c:pt>
                <c:pt idx="18844">
                  <c:v>0.22446401992054699</c:v>
                </c:pt>
                <c:pt idx="18845">
                  <c:v>0.25239765207127901</c:v>
                </c:pt>
                <c:pt idx="18846">
                  <c:v>0.25239765207127901</c:v>
                </c:pt>
                <c:pt idx="18847">
                  <c:v>0.230921449933182</c:v>
                </c:pt>
                <c:pt idx="18848">
                  <c:v>0.234784533607069</c:v>
                </c:pt>
                <c:pt idx="18849">
                  <c:v>0.25225141261800699</c:v>
                </c:pt>
                <c:pt idx="18850">
                  <c:v>0.32507095450352702</c:v>
                </c:pt>
                <c:pt idx="18851">
                  <c:v>0.32507095450352702</c:v>
                </c:pt>
                <c:pt idx="18852">
                  <c:v>0.36130619505859901</c:v>
                </c:pt>
                <c:pt idx="18853">
                  <c:v>0.34072652713755203</c:v>
                </c:pt>
                <c:pt idx="18854">
                  <c:v>0.35552950777970699</c:v>
                </c:pt>
                <c:pt idx="18855">
                  <c:v>0.34723546639059499</c:v>
                </c:pt>
                <c:pt idx="18856">
                  <c:v>0.37134076125884802</c:v>
                </c:pt>
                <c:pt idx="18857">
                  <c:v>0.35633284641750201</c:v>
                </c:pt>
                <c:pt idx="18858">
                  <c:v>0.35633284641750201</c:v>
                </c:pt>
                <c:pt idx="18859">
                  <c:v>0.36246654253539101</c:v>
                </c:pt>
                <c:pt idx="18860">
                  <c:v>0.35633284641750201</c:v>
                </c:pt>
                <c:pt idx="18861">
                  <c:v>0.34549338613652902</c:v>
                </c:pt>
                <c:pt idx="18862">
                  <c:v>0.34549338613652902</c:v>
                </c:pt>
                <c:pt idx="18863">
                  <c:v>0.36778498809496701</c:v>
                </c:pt>
                <c:pt idx="18864">
                  <c:v>0.38487668624580301</c:v>
                </c:pt>
                <c:pt idx="18865">
                  <c:v>0.39713802990793101</c:v>
                </c:pt>
                <c:pt idx="18866">
                  <c:v>0.39713802990793101</c:v>
                </c:pt>
                <c:pt idx="18867">
                  <c:v>0.40892472240229599</c:v>
                </c:pt>
                <c:pt idx="18868">
                  <c:v>0.40326819997684699</c:v>
                </c:pt>
                <c:pt idx="18869">
                  <c:v>0.36388213065578201</c:v>
                </c:pt>
                <c:pt idx="18870">
                  <c:v>0.38016459628920501</c:v>
                </c:pt>
                <c:pt idx="18871">
                  <c:v>0.35683288780551198</c:v>
                </c:pt>
                <c:pt idx="18872">
                  <c:v>0.37913483046125901</c:v>
                </c:pt>
                <c:pt idx="18873">
                  <c:v>0.41728491973929299</c:v>
                </c:pt>
                <c:pt idx="18874">
                  <c:v>0.41443568745849202</c:v>
                </c:pt>
                <c:pt idx="18875">
                  <c:v>0.39444757655333801</c:v>
                </c:pt>
                <c:pt idx="18876">
                  <c:v>0.39444757655333801</c:v>
                </c:pt>
                <c:pt idx="18877">
                  <c:v>-1.0416454301244601E-2</c:v>
                </c:pt>
                <c:pt idx="18878">
                  <c:v>-3.1682273902814598E-2</c:v>
                </c:pt>
                <c:pt idx="18879">
                  <c:v>1.0180757450814501E-2</c:v>
                </c:pt>
                <c:pt idx="18880">
                  <c:v>-4.2631106233924597E-2</c:v>
                </c:pt>
                <c:pt idx="18881">
                  <c:v>-2.33538994858619E-2</c:v>
                </c:pt>
                <c:pt idx="18882">
                  <c:v>-2.6111027914315001E-2</c:v>
                </c:pt>
                <c:pt idx="18883">
                  <c:v>-4.3601443266848998E-2</c:v>
                </c:pt>
                <c:pt idx="18884">
                  <c:v>1.15917129915097E-2</c:v>
                </c:pt>
                <c:pt idx="18885">
                  <c:v>-2.0105557009485901E-2</c:v>
                </c:pt>
                <c:pt idx="18886">
                  <c:v>-2.5746171739722198E-2</c:v>
                </c:pt>
                <c:pt idx="18887">
                  <c:v>-6.0521088805287997E-2</c:v>
                </c:pt>
                <c:pt idx="18888">
                  <c:v>-6.8540129076457706E-2</c:v>
                </c:pt>
                <c:pt idx="18889">
                  <c:v>-6.1349020744302499E-2</c:v>
                </c:pt>
                <c:pt idx="18890">
                  <c:v>-5.3207989977492202E-2</c:v>
                </c:pt>
                <c:pt idx="18891">
                  <c:v>-4.7520913724958799E-2</c:v>
                </c:pt>
                <c:pt idx="18892">
                  <c:v>-6.0227710371182498E-2</c:v>
                </c:pt>
                <c:pt idx="18893">
                  <c:v>-8.0176835407046398E-2</c:v>
                </c:pt>
                <c:pt idx="18894">
                  <c:v>-5.8820326244304097E-2</c:v>
                </c:pt>
                <c:pt idx="18895">
                  <c:v>-3.73832085678256E-2</c:v>
                </c:pt>
                <c:pt idx="18896">
                  <c:v>-3.6285433844020998E-2</c:v>
                </c:pt>
                <c:pt idx="18897">
                  <c:v>-2.2779320666694601E-2</c:v>
                </c:pt>
                <c:pt idx="18898">
                  <c:v>-3.6285433844020998E-2</c:v>
                </c:pt>
                <c:pt idx="18899">
                  <c:v>-3.21173653956097E-2</c:v>
                </c:pt>
                <c:pt idx="18900">
                  <c:v>-3.3215458546962603E-2</c:v>
                </c:pt>
                <c:pt idx="18901">
                  <c:v>-1.1161118730953001E-2</c:v>
                </c:pt>
                <c:pt idx="18902">
                  <c:v>5.1458795440832896E-3</c:v>
                </c:pt>
                <c:pt idx="18903">
                  <c:v>2.82997030642144E-2</c:v>
                </c:pt>
                <c:pt idx="18904">
                  <c:v>3.2992950144874598E-2</c:v>
                </c:pt>
                <c:pt idx="18905">
                  <c:v>2.75304294730234E-2</c:v>
                </c:pt>
                <c:pt idx="18906">
                  <c:v>8.8491440278306507E-3</c:v>
                </c:pt>
                <c:pt idx="18907">
                  <c:v>1.44637988018936E-3</c:v>
                </c:pt>
                <c:pt idx="18908">
                  <c:v>5.0166672894414302E-2</c:v>
                </c:pt>
                <c:pt idx="18909">
                  <c:v>3.7383557982879602E-2</c:v>
                </c:pt>
                <c:pt idx="18910">
                  <c:v>-4.5374602656333904E-3</c:v>
                </c:pt>
                <c:pt idx="18911">
                  <c:v>-1.3255309023783199E-2</c:v>
                </c:pt>
                <c:pt idx="18912">
                  <c:v>-2.0644246135065498E-2</c:v>
                </c:pt>
                <c:pt idx="18913">
                  <c:v>-1.6794984378320998E-2</c:v>
                </c:pt>
                <c:pt idx="18914">
                  <c:v>-3.1288769824066399E-2</c:v>
                </c:pt>
                <c:pt idx="18915">
                  <c:v>-4.7075833615609103E-2</c:v>
                </c:pt>
                <c:pt idx="18916">
                  <c:v>-4.7165972803675897E-2</c:v>
                </c:pt>
                <c:pt idx="18917">
                  <c:v>-4.0545821436801504E-3</c:v>
                </c:pt>
                <c:pt idx="18918">
                  <c:v>-1.1522553409562399E-2</c:v>
                </c:pt>
                <c:pt idx="18919">
                  <c:v>-2.4830223803037298E-2</c:v>
                </c:pt>
                <c:pt idx="18920">
                  <c:v>-3.87124562774388E-3</c:v>
                </c:pt>
                <c:pt idx="18921">
                  <c:v>1.5979122886922801E-2</c:v>
                </c:pt>
                <c:pt idx="18922">
                  <c:v>3.5244976466404399E-2</c:v>
                </c:pt>
                <c:pt idx="18923">
                  <c:v>3.6268151244216201E-2</c:v>
                </c:pt>
                <c:pt idx="18924">
                  <c:v>1.8302527172372601E-2</c:v>
                </c:pt>
                <c:pt idx="18925">
                  <c:v>4.5858949317803398E-2</c:v>
                </c:pt>
                <c:pt idx="18926">
                  <c:v>1.8970536401183399E-2</c:v>
                </c:pt>
                <c:pt idx="18927">
                  <c:v>4.1501058238032601E-2</c:v>
                </c:pt>
                <c:pt idx="18928">
                  <c:v>6.9278213620608695E-2</c:v>
                </c:pt>
                <c:pt idx="18929">
                  <c:v>8.0868541246654893E-2</c:v>
                </c:pt>
                <c:pt idx="18930">
                  <c:v>9.1506338663146697E-2</c:v>
                </c:pt>
                <c:pt idx="18931">
                  <c:v>6.9751984596489999E-2</c:v>
                </c:pt>
                <c:pt idx="18932">
                  <c:v>9.8917487156707104E-2</c:v>
                </c:pt>
                <c:pt idx="18933">
                  <c:v>0.111943347973939</c:v>
                </c:pt>
                <c:pt idx="18934">
                  <c:v>9.9976240731737206E-2</c:v>
                </c:pt>
                <c:pt idx="18935">
                  <c:v>0.12585370144739</c:v>
                </c:pt>
                <c:pt idx="18936">
                  <c:v>8.5608019528018206E-2</c:v>
                </c:pt>
                <c:pt idx="18937">
                  <c:v>5.46959732177483E-2</c:v>
                </c:pt>
                <c:pt idx="18938">
                  <c:v>4.8148940752360501E-2</c:v>
                </c:pt>
                <c:pt idx="18939">
                  <c:v>4.7180871942680502E-2</c:v>
                </c:pt>
                <c:pt idx="18940">
                  <c:v>2.58968983640488E-2</c:v>
                </c:pt>
                <c:pt idx="18941">
                  <c:v>5.1969796325777397E-2</c:v>
                </c:pt>
                <c:pt idx="18942">
                  <c:v>4.5632825350282603E-2</c:v>
                </c:pt>
                <c:pt idx="18943">
                  <c:v>4.6802171808437203E-2</c:v>
                </c:pt>
                <c:pt idx="18944">
                  <c:v>3.5988277646235398E-2</c:v>
                </c:pt>
                <c:pt idx="18945">
                  <c:v>1.6367368311143601E-2</c:v>
                </c:pt>
                <c:pt idx="18946">
                  <c:v>1.9743098095282401E-2</c:v>
                </c:pt>
                <c:pt idx="18947">
                  <c:v>2.76316371251277E-2</c:v>
                </c:pt>
                <c:pt idx="18948">
                  <c:v>1.18356584021268E-2</c:v>
                </c:pt>
                <c:pt idx="18949">
                  <c:v>-7.0549909702755098E-3</c:v>
                </c:pt>
                <c:pt idx="18950">
                  <c:v>-6.9310129459708394E-2</c:v>
                </c:pt>
                <c:pt idx="18951">
                  <c:v>-6.6017424299131804E-3</c:v>
                </c:pt>
                <c:pt idx="18952">
                  <c:v>1.64469429405966E-2</c:v>
                </c:pt>
                <c:pt idx="18953">
                  <c:v>6.1491340584650202E-2</c:v>
                </c:pt>
                <c:pt idx="18954">
                  <c:v>4.9938474297429501E-2</c:v>
                </c:pt>
                <c:pt idx="18955">
                  <c:v>7.0485638788190697E-2</c:v>
                </c:pt>
                <c:pt idx="18956">
                  <c:v>6.0726120960308397E-2</c:v>
                </c:pt>
                <c:pt idx="18957">
                  <c:v>5.71694030598561E-2</c:v>
                </c:pt>
                <c:pt idx="18958">
                  <c:v>5.5108796763060297E-2</c:v>
                </c:pt>
                <c:pt idx="18959">
                  <c:v>0.13725242979027799</c:v>
                </c:pt>
                <c:pt idx="18960">
                  <c:v>0.109305683492014</c:v>
                </c:pt>
                <c:pt idx="18961">
                  <c:v>0.11956568781595001</c:v>
                </c:pt>
                <c:pt idx="18962">
                  <c:v>0.14356355558365</c:v>
                </c:pt>
                <c:pt idx="18963">
                  <c:v>0.166635527180931</c:v>
                </c:pt>
                <c:pt idx="18964">
                  <c:v>0.15748059018590899</c:v>
                </c:pt>
                <c:pt idx="18965">
                  <c:v>0.15421860237371399</c:v>
                </c:pt>
                <c:pt idx="18966">
                  <c:v>0.160579541532062</c:v>
                </c:pt>
                <c:pt idx="18967">
                  <c:v>0.173529507286456</c:v>
                </c:pt>
                <c:pt idx="18968">
                  <c:v>0.145757062903485</c:v>
                </c:pt>
                <c:pt idx="18969">
                  <c:v>0.15286991812150599</c:v>
                </c:pt>
                <c:pt idx="18970">
                  <c:v>0.15776872156097699</c:v>
                </c:pt>
                <c:pt idx="18971">
                  <c:v>0.23688901684205499</c:v>
                </c:pt>
                <c:pt idx="18972">
                  <c:v>0.23688901684205499</c:v>
                </c:pt>
                <c:pt idx="18973">
                  <c:v>0.28129278933142898</c:v>
                </c:pt>
                <c:pt idx="18974">
                  <c:v>0.21888594983984699</c:v>
                </c:pt>
                <c:pt idx="18975">
                  <c:v>0.228600615830786</c:v>
                </c:pt>
                <c:pt idx="18976">
                  <c:v>0.228600615830786</c:v>
                </c:pt>
                <c:pt idx="18977">
                  <c:v>0.21720634516255899</c:v>
                </c:pt>
                <c:pt idx="18978">
                  <c:v>0.219907583616026</c:v>
                </c:pt>
                <c:pt idx="18979">
                  <c:v>0.28067745782563402</c:v>
                </c:pt>
                <c:pt idx="18980">
                  <c:v>0.29597761216603302</c:v>
                </c:pt>
                <c:pt idx="18981">
                  <c:v>0.29519071937215102</c:v>
                </c:pt>
                <c:pt idx="18982">
                  <c:v>0.29878181558517702</c:v>
                </c:pt>
                <c:pt idx="18983">
                  <c:v>0.32252022802153202</c:v>
                </c:pt>
                <c:pt idx="18984">
                  <c:v>0.32049464191565202</c:v>
                </c:pt>
                <c:pt idx="18985">
                  <c:v>0.29769603640241099</c:v>
                </c:pt>
                <c:pt idx="18986">
                  <c:v>0.31711286569809399</c:v>
                </c:pt>
                <c:pt idx="18987">
                  <c:v>0.40223632257831798</c:v>
                </c:pt>
                <c:pt idx="18988">
                  <c:v>0.382948808235483</c:v>
                </c:pt>
                <c:pt idx="18989">
                  <c:v>0.387680271612307</c:v>
                </c:pt>
                <c:pt idx="18990">
                  <c:v>0.40020911487227101</c:v>
                </c:pt>
                <c:pt idx="18991">
                  <c:v>0.37942164797094602</c:v>
                </c:pt>
                <c:pt idx="18992">
                  <c:v>0.39007088052212202</c:v>
                </c:pt>
                <c:pt idx="18993">
                  <c:v>0.55894324630108805</c:v>
                </c:pt>
                <c:pt idx="18994">
                  <c:v>0.56243396219008002</c:v>
                </c:pt>
                <c:pt idx="18995">
                  <c:v>0.567080625028338</c:v>
                </c:pt>
                <c:pt idx="18996">
                  <c:v>0.58190031844728296</c:v>
                </c:pt>
                <c:pt idx="18997">
                  <c:v>0.58539653321039797</c:v>
                </c:pt>
                <c:pt idx="18998">
                  <c:v>0.608939337795535</c:v>
                </c:pt>
                <c:pt idx="18999">
                  <c:v>0.58144205216088996</c:v>
                </c:pt>
                <c:pt idx="19000">
                  <c:v>0.54046542337793901</c:v>
                </c:pt>
                <c:pt idx="19001">
                  <c:v>0.58742280905343403</c:v>
                </c:pt>
                <c:pt idx="19002">
                  <c:v>0.58742280905343403</c:v>
                </c:pt>
                <c:pt idx="19003">
                  <c:v>0.56634549523308697</c:v>
                </c:pt>
                <c:pt idx="19004">
                  <c:v>0.54824786341945797</c:v>
                </c:pt>
                <c:pt idx="19005">
                  <c:v>0.56634549523308697</c:v>
                </c:pt>
                <c:pt idx="19006">
                  <c:v>0.54046542337793901</c:v>
                </c:pt>
                <c:pt idx="19007">
                  <c:v>0.67320784873929196</c:v>
                </c:pt>
                <c:pt idx="19008">
                  <c:v>7.2475470089150501E-3</c:v>
                </c:pt>
                <c:pt idx="19009">
                  <c:v>-1.43314352443844E-2</c:v>
                </c:pt>
                <c:pt idx="19010">
                  <c:v>1.6838778808190499E-2</c:v>
                </c:pt>
                <c:pt idx="19011">
                  <c:v>2.7943732046126199E-2</c:v>
                </c:pt>
                <c:pt idx="19012">
                  <c:v>5.0370738792257598E-2</c:v>
                </c:pt>
                <c:pt idx="19013">
                  <c:v>4.8432613970648998E-2</c:v>
                </c:pt>
                <c:pt idx="19014">
                  <c:v>6.2112589001596101E-2</c:v>
                </c:pt>
                <c:pt idx="19015">
                  <c:v>7.26000002611846E-2</c:v>
                </c:pt>
                <c:pt idx="19016">
                  <c:v>7.2923878342095294E-2</c:v>
                </c:pt>
                <c:pt idx="19017">
                  <c:v>1.4472514044747401E-2</c:v>
                </c:pt>
                <c:pt idx="19018">
                  <c:v>1.6081854934082401E-3</c:v>
                </c:pt>
                <c:pt idx="19019">
                  <c:v>4.5635506130905702E-2</c:v>
                </c:pt>
                <c:pt idx="19020">
                  <c:v>0.10441440178588</c:v>
                </c:pt>
                <c:pt idx="19021">
                  <c:v>8.2941636416183198E-2</c:v>
                </c:pt>
                <c:pt idx="19022">
                  <c:v>8.3949853468146401E-2</c:v>
                </c:pt>
                <c:pt idx="19023">
                  <c:v>3.9092157245015101E-2</c:v>
                </c:pt>
                <c:pt idx="19024">
                  <c:v>5.7094813033867903E-2</c:v>
                </c:pt>
                <c:pt idx="19025">
                  <c:v>4.9693606851910897E-2</c:v>
                </c:pt>
                <c:pt idx="19026">
                  <c:v>1.1316143643698099E-3</c:v>
                </c:pt>
                <c:pt idx="19027">
                  <c:v>-2.3440332307089501E-2</c:v>
                </c:pt>
                <c:pt idx="19028">
                  <c:v>1.44994767355211E-3</c:v>
                </c:pt>
                <c:pt idx="19029">
                  <c:v>7.3988260562112204E-3</c:v>
                </c:pt>
                <c:pt idx="19030">
                  <c:v>-4.1564544121364497E-2</c:v>
                </c:pt>
                <c:pt idx="19031">
                  <c:v>-3.48771873505016E-3</c:v>
                </c:pt>
                <c:pt idx="19032">
                  <c:v>1.7419931852605101E-2</c:v>
                </c:pt>
                <c:pt idx="19033">
                  <c:v>2.01647228800001E-2</c:v>
                </c:pt>
                <c:pt idx="19034">
                  <c:v>-2.9294101987688798E-2</c:v>
                </c:pt>
                <c:pt idx="19035">
                  <c:v>-3.1420401697854497E-2</c:v>
                </c:pt>
                <c:pt idx="19036">
                  <c:v>-4.2840820141567502E-3</c:v>
                </c:pt>
                <c:pt idx="19037">
                  <c:v>-8.3485313719835405E-3</c:v>
                </c:pt>
                <c:pt idx="19038">
                  <c:v>-8.2256829846238892E-3</c:v>
                </c:pt>
                <c:pt idx="19039">
                  <c:v>-1.54528001391178E-2</c:v>
                </c:pt>
                <c:pt idx="19040">
                  <c:v>1.43577339719902E-3</c:v>
                </c:pt>
                <c:pt idx="19041">
                  <c:v>-5.6773898995763298E-3</c:v>
                </c:pt>
                <c:pt idx="19042">
                  <c:v>1.3927748976340901E-2</c:v>
                </c:pt>
                <c:pt idx="19043">
                  <c:v>-3.2721078136330899E-2</c:v>
                </c:pt>
                <c:pt idx="19044">
                  <c:v>2.98263842569674E-2</c:v>
                </c:pt>
                <c:pt idx="19045">
                  <c:v>2.6835248810250501E-2</c:v>
                </c:pt>
                <c:pt idx="19046">
                  <c:v>3.41509079011246E-2</c:v>
                </c:pt>
                <c:pt idx="19047">
                  <c:v>-1.6770183935395E-3</c:v>
                </c:pt>
                <c:pt idx="19048">
                  <c:v>-1.8960557281249E-3</c:v>
                </c:pt>
                <c:pt idx="19049">
                  <c:v>-2.3278571767205901E-2</c:v>
                </c:pt>
                <c:pt idx="19050">
                  <c:v>-1.3582559760873599E-2</c:v>
                </c:pt>
                <c:pt idx="19051">
                  <c:v>-3.9048528944245001E-2</c:v>
                </c:pt>
                <c:pt idx="19052">
                  <c:v>-3.5331977360635002E-2</c:v>
                </c:pt>
                <c:pt idx="19053">
                  <c:v>-5.14029389560655E-2</c:v>
                </c:pt>
                <c:pt idx="19054">
                  <c:v>-5.14029389560655E-2</c:v>
                </c:pt>
                <c:pt idx="19055">
                  <c:v>-4.1201528389391298E-2</c:v>
                </c:pt>
                <c:pt idx="19056">
                  <c:v>-4.5092480642718598E-2</c:v>
                </c:pt>
                <c:pt idx="19057">
                  <c:v>-4.5092480642718799E-2</c:v>
                </c:pt>
                <c:pt idx="19058">
                  <c:v>-5.3280534077995101E-2</c:v>
                </c:pt>
                <c:pt idx="19059">
                  <c:v>-4.8926245092746297E-2</c:v>
                </c:pt>
                <c:pt idx="19060">
                  <c:v>-2.25877521647781E-2</c:v>
                </c:pt>
                <c:pt idx="19061">
                  <c:v>-3.1713132638081898E-2</c:v>
                </c:pt>
                <c:pt idx="19062">
                  <c:v>-3.9587350693032201E-2</c:v>
                </c:pt>
                <c:pt idx="19063">
                  <c:v>-3.2929642167840598E-2</c:v>
                </c:pt>
                <c:pt idx="19064">
                  <c:v>-2.2125070118799599E-2</c:v>
                </c:pt>
                <c:pt idx="19065">
                  <c:v>2.7790182714892901E-3</c:v>
                </c:pt>
                <c:pt idx="19066">
                  <c:v>-1.47157485471367E-2</c:v>
                </c:pt>
                <c:pt idx="19067">
                  <c:v>-5.4103712644060203E-3</c:v>
                </c:pt>
                <c:pt idx="19068">
                  <c:v>-2.6581460213995101E-2</c:v>
                </c:pt>
                <c:pt idx="19069">
                  <c:v>1.1568088094708799E-3</c:v>
                </c:pt>
                <c:pt idx="19070">
                  <c:v>-2.1475227436715101E-2</c:v>
                </c:pt>
                <c:pt idx="19071">
                  <c:v>-2.2323201223313799E-2</c:v>
                </c:pt>
                <c:pt idx="19072">
                  <c:v>-4.1797886488619401E-2</c:v>
                </c:pt>
                <c:pt idx="19073">
                  <c:v>-2.3101628080629499E-2</c:v>
                </c:pt>
                <c:pt idx="19074">
                  <c:v>-3.7999012068392998E-2</c:v>
                </c:pt>
                <c:pt idx="19075">
                  <c:v>-5.7127402282251202E-2</c:v>
                </c:pt>
                <c:pt idx="19076" formatCode="0.00E+00">
                  <c:v>2.7702175984556301E-4</c:v>
                </c:pt>
                <c:pt idx="19077">
                  <c:v>2.4489955513677698E-2</c:v>
                </c:pt>
                <c:pt idx="19078" formatCode="0.00E+00">
                  <c:v>1.1622221328036499E-2</c:v>
                </c:pt>
                <c:pt idx="19079" formatCode="0.00E+00">
                  <c:v>-4.5822928839145399E-4</c:v>
                </c:pt>
                <c:pt idx="19080">
                  <c:v>1.11488012692004E-2</c:v>
                </c:pt>
                <c:pt idx="19081" formatCode="0.00E+00">
                  <c:v>2.7999564219395E-2</c:v>
                </c:pt>
                <c:pt idx="19082">
                  <c:v>6.0234638307036403E-2</c:v>
                </c:pt>
                <c:pt idx="19083">
                  <c:v>2.3466572924297501E-2</c:v>
                </c:pt>
                <c:pt idx="19084">
                  <c:v>4.8944115816030601E-2</c:v>
                </c:pt>
                <c:pt idx="19085">
                  <c:v>4.20744973973863E-3</c:v>
                </c:pt>
                <c:pt idx="19086">
                  <c:v>9.0697018660969395E-2</c:v>
                </c:pt>
                <c:pt idx="19087">
                  <c:v>0.106405744099379</c:v>
                </c:pt>
                <c:pt idx="19088">
                  <c:v>0.11466126573296199</c:v>
                </c:pt>
                <c:pt idx="19089">
                  <c:v>9.5851340228170198E-2</c:v>
                </c:pt>
                <c:pt idx="19090">
                  <c:v>0.223219888991949</c:v>
                </c:pt>
                <c:pt idx="19091">
                  <c:v>0.19685654727646501</c:v>
                </c:pt>
                <c:pt idx="19092">
                  <c:v>0.203035405849644</c:v>
                </c:pt>
                <c:pt idx="19093">
                  <c:v>0.203035405849644</c:v>
                </c:pt>
                <c:pt idx="19094">
                  <c:v>0.237441745448185</c:v>
                </c:pt>
                <c:pt idx="19095">
                  <c:v>0.20240736372496601</c:v>
                </c:pt>
                <c:pt idx="19096">
                  <c:v>0.25215249071370399</c:v>
                </c:pt>
                <c:pt idx="19097">
                  <c:v>0</c:v>
                </c:pt>
                <c:pt idx="19098">
                  <c:v>3.1838975316218397E-2</c:v>
                </c:pt>
                <c:pt idx="19099" formatCode="0.00E+00">
                  <c:v>-9.0340519445897204E-5</c:v>
                </c:pt>
                <c:pt idx="19100">
                  <c:v>1.31535058002321E-2</c:v>
                </c:pt>
                <c:pt idx="19101" formatCode="0.00E+00">
                  <c:v>3.0612123581976E-2</c:v>
                </c:pt>
                <c:pt idx="19102">
                  <c:v>4.37373001374632E-2</c:v>
                </c:pt>
                <c:pt idx="19103">
                  <c:v>3.3077533001304401E-3</c:v>
                </c:pt>
                <c:pt idx="19104">
                  <c:v>9.2398425593491706E-2</c:v>
                </c:pt>
                <c:pt idx="19105">
                  <c:v>2.64115397475326E-2</c:v>
                </c:pt>
                <c:pt idx="19106">
                  <c:v>1.3188091783316E-2</c:v>
                </c:pt>
                <c:pt idx="19107">
                  <c:v>-8.8848510226959797E-3</c:v>
                </c:pt>
                <c:pt idx="19108">
                  <c:v>-1.9352426168990299E-3</c:v>
                </c:pt>
                <c:pt idx="19109">
                  <c:v>-1.7875911344389098E-2</c:v>
                </c:pt>
                <c:pt idx="19110">
                  <c:v>4.7695114578931198E-2</c:v>
                </c:pt>
                <c:pt idx="19111">
                  <c:v>7.1277883391342306E-2</c:v>
                </c:pt>
                <c:pt idx="19112">
                  <c:v>0.19275127658727301</c:v>
                </c:pt>
                <c:pt idx="19113">
                  <c:v>0.10493489222392501</c:v>
                </c:pt>
                <c:pt idx="19114">
                  <c:v>0.13215715124324401</c:v>
                </c:pt>
                <c:pt idx="19115">
                  <c:v>0.13215715124324401</c:v>
                </c:pt>
                <c:pt idx="19116">
                  <c:v>9.2008272902499494E-2</c:v>
                </c:pt>
                <c:pt idx="19117">
                  <c:v>8.4761593165757196E-2</c:v>
                </c:pt>
                <c:pt idx="19118">
                  <c:v>0.126084486169451</c:v>
                </c:pt>
                <c:pt idx="19119">
                  <c:v>0.13269392787149401</c:v>
                </c:pt>
                <c:pt idx="19120">
                  <c:v>0.142157067939221</c:v>
                </c:pt>
                <c:pt idx="19121">
                  <c:v>0.140966243177409</c:v>
                </c:pt>
                <c:pt idx="19122">
                  <c:v>0.1991370932114</c:v>
                </c:pt>
                <c:pt idx="19123">
                  <c:v>0.17132891847975301</c:v>
                </c:pt>
                <c:pt idx="19124">
                  <c:v>0.17132891847975301</c:v>
                </c:pt>
                <c:pt idx="19125">
                  <c:v>0.16434253563641399</c:v>
                </c:pt>
                <c:pt idx="19126">
                  <c:v>0.16434253563641399</c:v>
                </c:pt>
                <c:pt idx="19127">
                  <c:v>4.2905114510168998E-2</c:v>
                </c:pt>
                <c:pt idx="19128">
                  <c:v>0.14219197807290199</c:v>
                </c:pt>
                <c:pt idx="19129">
                  <c:v>0.11405799074204701</c:v>
                </c:pt>
                <c:pt idx="19130">
                  <c:v>0.109569221283267</c:v>
                </c:pt>
                <c:pt idx="19131">
                  <c:v>0.10608699578170901</c:v>
                </c:pt>
                <c:pt idx="19132">
                  <c:v>0.10976793516880699</c:v>
                </c:pt>
                <c:pt idx="19133">
                  <c:v>0.132245372442852</c:v>
                </c:pt>
                <c:pt idx="19134">
                  <c:v>0.16581745941251499</c:v>
                </c:pt>
                <c:pt idx="19135">
                  <c:v>0.17843854182848401</c:v>
                </c:pt>
                <c:pt idx="19136">
                  <c:v>0.19677450758175599</c:v>
                </c:pt>
                <c:pt idx="19137">
                  <c:v>9.8226560883647604E-2</c:v>
                </c:pt>
                <c:pt idx="19138">
                  <c:v>0.100858232240122</c:v>
                </c:pt>
                <c:pt idx="19139">
                  <c:v>6.6427800983758001E-2</c:v>
                </c:pt>
                <c:pt idx="19140">
                  <c:v>0.100191487419638</c:v>
                </c:pt>
                <c:pt idx="19141">
                  <c:v>5.3243502731629103E-2</c:v>
                </c:pt>
                <c:pt idx="19142">
                  <c:v>0.178274044649844</c:v>
                </c:pt>
                <c:pt idx="19143">
                  <c:v>0</c:v>
                </c:pt>
                <c:pt idx="19144">
                  <c:v>-3.1838975316218397E-2</c:v>
                </c:pt>
                <c:pt idx="19145">
                  <c:v>1.6187022386447699E-2</c:v>
                </c:pt>
                <c:pt idx="19146">
                  <c:v>-1.52568218320852E-2</c:v>
                </c:pt>
                <c:pt idx="19147">
                  <c:v>1.23358607551553E-2</c:v>
                </c:pt>
                <c:pt idx="19148">
                  <c:v>1.4436242880841299E-2</c:v>
                </c:pt>
                <c:pt idx="19149">
                  <c:v>3.7319642197211002E-3</c:v>
                </c:pt>
                <c:pt idx="19150">
                  <c:v>-9.6686841539026496E-3</c:v>
                </c:pt>
                <c:pt idx="19151">
                  <c:v>-5.1385707105875396E-3</c:v>
                </c:pt>
                <c:pt idx="19152">
                  <c:v>-1.0581058952317601E-2</c:v>
                </c:pt>
                <c:pt idx="19153">
                  <c:v>-3.74297101370029E-2</c:v>
                </c:pt>
                <c:pt idx="19154">
                  <c:v>-1.0434683137193699E-2</c:v>
                </c:pt>
                <c:pt idx="19155">
                  <c:v>-3.4367342799819199E-2</c:v>
                </c:pt>
                <c:pt idx="19156">
                  <c:v>-1.0664764708034E-2</c:v>
                </c:pt>
                <c:pt idx="19157">
                  <c:v>-1.48150772224504E-2</c:v>
                </c:pt>
                <c:pt idx="19158" formatCode="0.00E+00">
                  <c:v>6.0773490317123004E-4</c:v>
                </c:pt>
                <c:pt idx="19159">
                  <c:v>6.2714195346768406E-2</c:v>
                </c:pt>
                <c:pt idx="19160" formatCode="0.00E+00">
                  <c:v>6.8727080160800993E-2</c:v>
                </c:pt>
                <c:pt idx="19161">
                  <c:v>7.5205276635077395E-2</c:v>
                </c:pt>
                <c:pt idx="19162">
                  <c:v>8.1606577431482197E-2</c:v>
                </c:pt>
                <c:pt idx="19163">
                  <c:v>6.6803675560810793E-2</c:v>
                </c:pt>
                <c:pt idx="19164">
                  <c:v>6.0579990936546702E-2</c:v>
                </c:pt>
                <c:pt idx="19165">
                  <c:v>3.9737725573985201E-2</c:v>
                </c:pt>
                <c:pt idx="19166">
                  <c:v>4.66354502818839E-2</c:v>
                </c:pt>
                <c:pt idx="19167">
                  <c:v>2.09022817666457E-2</c:v>
                </c:pt>
                <c:pt idx="19168">
                  <c:v>4.1643438425726903E-2</c:v>
                </c:pt>
                <c:pt idx="19169">
                  <c:v>5.4354626299451203E-2</c:v>
                </c:pt>
                <c:pt idx="19170">
                  <c:v>7.3877942013709896E-2</c:v>
                </c:pt>
                <c:pt idx="19171">
                  <c:v>4.9104979961418903E-2</c:v>
                </c:pt>
                <c:pt idx="19172">
                  <c:v>6.7764808824866296E-2</c:v>
                </c:pt>
                <c:pt idx="19173">
                  <c:v>7.9299069636113301E-2</c:v>
                </c:pt>
                <c:pt idx="19174">
                  <c:v>-1.7989059887998499E-2</c:v>
                </c:pt>
                <c:pt idx="19175">
                  <c:v>9.9791420923019694E-2</c:v>
                </c:pt>
                <c:pt idx="19176">
                  <c:v>0.10380154542440299</c:v>
                </c:pt>
                <c:pt idx="19177">
                  <c:v>0.122358193037208</c:v>
                </c:pt>
                <c:pt idx="19178">
                  <c:v>8.3583604078388996E-2</c:v>
                </c:pt>
                <c:pt idx="19179">
                  <c:v>8.1390836309524595E-2</c:v>
                </c:pt>
                <c:pt idx="19180">
                  <c:v>6.1211042365341098E-2</c:v>
                </c:pt>
                <c:pt idx="19181">
                  <c:v>8.5487004054486601E-2</c:v>
                </c:pt>
                <c:pt idx="19182">
                  <c:v>4.9530261459846202E-2</c:v>
                </c:pt>
                <c:pt idx="19183">
                  <c:v>9.0632071984130202E-2</c:v>
                </c:pt>
                <c:pt idx="19184">
                  <c:v>8.1669716292596298E-2</c:v>
                </c:pt>
                <c:pt idx="19185">
                  <c:v>0.110121425646847</c:v>
                </c:pt>
                <c:pt idx="19186">
                  <c:v>6.9132385121214807E-2</c:v>
                </c:pt>
                <c:pt idx="19187">
                  <c:v>0.14476184449089</c:v>
                </c:pt>
                <c:pt idx="19188">
                  <c:v>0.15417681436237199</c:v>
                </c:pt>
                <c:pt idx="19189">
                  <c:v>0.15280898807948101</c:v>
                </c:pt>
                <c:pt idx="19190">
                  <c:v>0.124703353997343</c:v>
                </c:pt>
                <c:pt idx="19191">
                  <c:v>0.123088798906235</c:v>
                </c:pt>
                <c:pt idx="19192">
                  <c:v>7.9034324955909299E-2</c:v>
                </c:pt>
                <c:pt idx="19193">
                  <c:v>5.0344935865163698E-2</c:v>
                </c:pt>
                <c:pt idx="19194">
                  <c:v>3.4996799408239798E-2</c:v>
                </c:pt>
                <c:pt idx="19195">
                  <c:v>-3.6153141658436402E-2</c:v>
                </c:pt>
                <c:pt idx="19196">
                  <c:v>-3.5221209524751003E-2</c:v>
                </c:pt>
                <c:pt idx="19197">
                  <c:v>5.9144154279024697E-2</c:v>
                </c:pt>
                <c:pt idx="19198">
                  <c:v>3.86481456433889E-2</c:v>
                </c:pt>
                <c:pt idx="19199">
                  <c:v>3.6537589780339698E-2</c:v>
                </c:pt>
                <c:pt idx="19200">
                  <c:v>5.0266316869198802E-2</c:v>
                </c:pt>
                <c:pt idx="19201">
                  <c:v>6.8346525151273596E-2</c:v>
                </c:pt>
                <c:pt idx="19202">
                  <c:v>7.15921211577248E-2</c:v>
                </c:pt>
                <c:pt idx="19203">
                  <c:v>2.5149063492530401E-2</c:v>
                </c:pt>
                <c:pt idx="19204">
                  <c:v>5.8017220046753401E-2</c:v>
                </c:pt>
                <c:pt idx="19205">
                  <c:v>8.13998644246509E-2</c:v>
                </c:pt>
                <c:pt idx="19206">
                  <c:v>5.3062477058157802E-2</c:v>
                </c:pt>
                <c:pt idx="19207">
                  <c:v>5.3537635627946403E-2</c:v>
                </c:pt>
                <c:pt idx="19208">
                  <c:v>1.7917607160393E-2</c:v>
                </c:pt>
                <c:pt idx="19209">
                  <c:v>1.7917607160393E-2</c:v>
                </c:pt>
                <c:pt idx="19210">
                  <c:v>6.6160341227010394E-2</c:v>
                </c:pt>
                <c:pt idx="19211">
                  <c:v>7.8611519992176401E-2</c:v>
                </c:pt>
                <c:pt idx="19212">
                  <c:v>3.7847154800299203E-2</c:v>
                </c:pt>
                <c:pt idx="19213">
                  <c:v>4.5979942112901198E-2</c:v>
                </c:pt>
                <c:pt idx="19214">
                  <c:v>2.1100077548949599E-2</c:v>
                </c:pt>
                <c:pt idx="19215">
                  <c:v>-4.3126432433211398E-3</c:v>
                </c:pt>
                <c:pt idx="19216">
                  <c:v>-2.3744631984023101E-2</c:v>
                </c:pt>
                <c:pt idx="19217">
                  <c:v>1.3697587592085199E-2</c:v>
                </c:pt>
                <c:pt idx="19218">
                  <c:v>-3.6665356874905297E-2</c:v>
                </c:pt>
                <c:pt idx="19219">
                  <c:v>-2.9776207829622599E-2</c:v>
                </c:pt>
                <c:pt idx="19220">
                  <c:v>-5.1173140129501901E-2</c:v>
                </c:pt>
                <c:pt idx="19221">
                  <c:v>-5.2747968290798503E-2</c:v>
                </c:pt>
                <c:pt idx="19222">
                  <c:v>-6.8744028294430007E-2</c:v>
                </c:pt>
                <c:pt idx="19223">
                  <c:v>-2.7765473739659301E-2</c:v>
                </c:pt>
                <c:pt idx="19224">
                  <c:v>-4.8458893869920402E-2</c:v>
                </c:pt>
                <c:pt idx="19225">
                  <c:v>-2.55869948347307E-2</c:v>
                </c:pt>
                <c:pt idx="19226">
                  <c:v>-4.1707091019084999E-2</c:v>
                </c:pt>
                <c:pt idx="19227">
                  <c:v>-1.3934042412363699E-2</c:v>
                </c:pt>
                <c:pt idx="19228">
                  <c:v>-0.117443937313855</c:v>
                </c:pt>
                <c:pt idx="19229">
                  <c:v>-0.121544596855731</c:v>
                </c:pt>
                <c:pt idx="19230">
                  <c:v>-0.122109886896054</c:v>
                </c:pt>
                <c:pt idx="19231">
                  <c:v>-0.1173006920885</c:v>
                </c:pt>
                <c:pt idx="19232">
                  <c:v>-0.14326716381326601</c:v>
                </c:pt>
                <c:pt idx="19233">
                  <c:v>-0.116645181769189</c:v>
                </c:pt>
                <c:pt idx="19234">
                  <c:v>-0.135010535235942</c:v>
                </c:pt>
                <c:pt idx="19235">
                  <c:v>-0.12837874264240901</c:v>
                </c:pt>
                <c:pt idx="19236">
                  <c:v>-0.14536816120190199</c:v>
                </c:pt>
                <c:pt idx="19237">
                  <c:v>-0.16780574178154101</c:v>
                </c:pt>
                <c:pt idx="19238">
                  <c:v>-0.17257617715655699</c:v>
                </c:pt>
                <c:pt idx="19239">
                  <c:v>-4.8741612447935997E-2</c:v>
                </c:pt>
                <c:pt idx="19240">
                  <c:v>-4.8741612447935997E-2</c:v>
                </c:pt>
                <c:pt idx="19241">
                  <c:v>-2.8392391101320601E-2</c:v>
                </c:pt>
                <c:pt idx="19242">
                  <c:v>-0.174110873369275</c:v>
                </c:pt>
                <c:pt idx="19243">
                  <c:v>-0.13356075370763501</c:v>
                </c:pt>
                <c:pt idx="19244">
                  <c:v>-0.18029155018505399</c:v>
                </c:pt>
                <c:pt idx="19245">
                  <c:v>-0.16943211864535401</c:v>
                </c:pt>
                <c:pt idx="19246">
                  <c:v>-0.170989920607311</c:v>
                </c:pt>
                <c:pt idx="19247">
                  <c:v>-0.156051838533009</c:v>
                </c:pt>
                <c:pt idx="19248">
                  <c:v>-0.15407711187711301</c:v>
                </c:pt>
                <c:pt idx="19249">
                  <c:v>-0.15851154518472799</c:v>
                </c:pt>
                <c:pt idx="19250">
                  <c:v>0</c:v>
                </c:pt>
                <c:pt idx="19251">
                  <c:v>-2.1272839999520499E-2</c:v>
                </c:pt>
                <c:pt idx="19252">
                  <c:v>2.6822400367061398E-2</c:v>
                </c:pt>
                <c:pt idx="19253">
                  <c:v>1.92319930698516E-2</c:v>
                </c:pt>
                <c:pt idx="19254">
                  <c:v>3.40799971687741E-2</c:v>
                </c:pt>
                <c:pt idx="19255">
                  <c:v>3.4788059787643301E-2</c:v>
                </c:pt>
                <c:pt idx="19256">
                  <c:v>4.7230813122105003E-2</c:v>
                </c:pt>
                <c:pt idx="19257">
                  <c:v>3.8425398334330098E-2</c:v>
                </c:pt>
                <c:pt idx="19258">
                  <c:v>1.14282083811629E-2</c:v>
                </c:pt>
                <c:pt idx="19259">
                  <c:v>-3.1032879117250001E-2</c:v>
                </c:pt>
                <c:pt idx="19260">
                  <c:v>-1.8265084863620499E-2</c:v>
                </c:pt>
                <c:pt idx="19261">
                  <c:v>-1.0956853648645499E-2</c:v>
                </c:pt>
                <c:pt idx="19262">
                  <c:v>-8.9499988553824999E-3</c:v>
                </c:pt>
                <c:pt idx="19263">
                  <c:v>9.7201775515431896E-3</c:v>
                </c:pt>
                <c:pt idx="19264">
                  <c:v>-2.5560635531553799E-2</c:v>
                </c:pt>
                <c:pt idx="19265">
                  <c:v>-1.8837035009539899E-2</c:v>
                </c:pt>
                <c:pt idx="19266">
                  <c:v>1.27518910382704E-2</c:v>
                </c:pt>
                <c:pt idx="19267">
                  <c:v>4.5441767728238602E-2</c:v>
                </c:pt>
                <c:pt idx="19268">
                  <c:v>4.8484891494524597E-2</c:v>
                </c:pt>
                <c:pt idx="19269">
                  <c:v>1.99489604489042E-2</c:v>
                </c:pt>
                <c:pt idx="19270">
                  <c:v>2.0903243963642001E-2</c:v>
                </c:pt>
                <c:pt idx="19271">
                  <c:v>-2.9635734545874599E-2</c:v>
                </c:pt>
                <c:pt idx="19272">
                  <c:v>-4.5436837019615199E-2</c:v>
                </c:pt>
                <c:pt idx="19273">
                  <c:v>-6.1531668078890801E-2</c:v>
                </c:pt>
                <c:pt idx="19274">
                  <c:v>-4.7657993091859897E-2</c:v>
                </c:pt>
                <c:pt idx="19275">
                  <c:v>-5.3040850765636499E-2</c:v>
                </c:pt>
                <c:pt idx="19276">
                  <c:v>-1.6776493914865701E-2</c:v>
                </c:pt>
                <c:pt idx="19277" formatCode="0.00E+00">
                  <c:v>7.7999387941551901E-4</c:v>
                </c:pt>
                <c:pt idx="19278">
                  <c:v>1.56065386515917E-2</c:v>
                </c:pt>
                <c:pt idx="19279" formatCode="0.00E+00">
                  <c:v>4.3264933729530497E-2</c:v>
                </c:pt>
                <c:pt idx="19280">
                  <c:v>2.6741246550145301E-2</c:v>
                </c:pt>
                <c:pt idx="19281">
                  <c:v>1.5958480505394002E-2</c:v>
                </c:pt>
                <c:pt idx="19282">
                  <c:v>4.5700835470038503E-2</c:v>
                </c:pt>
                <c:pt idx="19283">
                  <c:v>3.7978975821146801E-2</c:v>
                </c:pt>
                <c:pt idx="19284">
                  <c:v>4.2512088682990098E-2</c:v>
                </c:pt>
                <c:pt idx="19285">
                  <c:v>4.2512088682990098E-2</c:v>
                </c:pt>
                <c:pt idx="19286">
                  <c:v>2.5220592793273999E-2</c:v>
                </c:pt>
                <c:pt idx="19287">
                  <c:v>7.8595648202969701E-2</c:v>
                </c:pt>
                <c:pt idx="19288">
                  <c:v>0.108425778655749</c:v>
                </c:pt>
                <c:pt idx="19289">
                  <c:v>7.2833342452597302E-2</c:v>
                </c:pt>
                <c:pt idx="19290">
                  <c:v>9.3219019686249904E-2</c:v>
                </c:pt>
                <c:pt idx="19291">
                  <c:v>0.103818352827948</c:v>
                </c:pt>
                <c:pt idx="19292">
                  <c:v>0.104758712735395</c:v>
                </c:pt>
                <c:pt idx="19293">
                  <c:v>7.6834600817147602E-2</c:v>
                </c:pt>
                <c:pt idx="19294">
                  <c:v>0.102651617308664</c:v>
                </c:pt>
                <c:pt idx="19295">
                  <c:v>9.2474680201721296E-2</c:v>
                </c:pt>
                <c:pt idx="19296">
                  <c:v>8.9048869486906407E-2</c:v>
                </c:pt>
                <c:pt idx="19297">
                  <c:v>6.1505971934031997E-2</c:v>
                </c:pt>
                <c:pt idx="19298">
                  <c:v>8.3008832368382801E-2</c:v>
                </c:pt>
                <c:pt idx="19299">
                  <c:v>8.1889153483427804E-2</c:v>
                </c:pt>
                <c:pt idx="19300">
                  <c:v>0.105942913513733</c:v>
                </c:pt>
                <c:pt idx="19301">
                  <c:v>0.108268223565628</c:v>
                </c:pt>
                <c:pt idx="19302">
                  <c:v>0.108268223565628</c:v>
                </c:pt>
                <c:pt idx="19303">
                  <c:v>8.1273571736007494E-2</c:v>
                </c:pt>
                <c:pt idx="19304">
                  <c:v>8.6357539984908097E-2</c:v>
                </c:pt>
                <c:pt idx="19305">
                  <c:v>6.9198425133801506E-2</c:v>
                </c:pt>
                <c:pt idx="19306">
                  <c:v>7.6932291852089302E-2</c:v>
                </c:pt>
                <c:pt idx="19307">
                  <c:v>8.2296941775686194E-2</c:v>
                </c:pt>
                <c:pt idx="19308">
                  <c:v>0.202881489832723</c:v>
                </c:pt>
                <c:pt idx="19309">
                  <c:v>0.22197427400015399</c:v>
                </c:pt>
                <c:pt idx="19310">
                  <c:v>0.230945693071061</c:v>
                </c:pt>
                <c:pt idx="19311">
                  <c:v>0.20671932053786701</c:v>
                </c:pt>
                <c:pt idx="19312">
                  <c:v>0.21998707625828201</c:v>
                </c:pt>
                <c:pt idx="19313">
                  <c:v>0.19595469512752201</c:v>
                </c:pt>
                <c:pt idx="19314">
                  <c:v>0.207627241873134</c:v>
                </c:pt>
                <c:pt idx="19315">
                  <c:v>0.18430796650183801</c:v>
                </c:pt>
                <c:pt idx="19316">
                  <c:v>0.19942895007374001</c:v>
                </c:pt>
                <c:pt idx="19317">
                  <c:v>0.19431865986946301</c:v>
                </c:pt>
                <c:pt idx="19318">
                  <c:v>0.19942895007374001</c:v>
                </c:pt>
                <c:pt idx="19319">
                  <c:v>0.19431865986946301</c:v>
                </c:pt>
                <c:pt idx="19320">
                  <c:v>0.19942895007374001</c:v>
                </c:pt>
                <c:pt idx="19321">
                  <c:v>0.21646025869121499</c:v>
                </c:pt>
                <c:pt idx="19322">
                  <c:v>0.25553441730327398</c:v>
                </c:pt>
                <c:pt idx="19323">
                  <c:v>0.23699298784620901</c:v>
                </c:pt>
                <c:pt idx="19324">
                  <c:v>0.20223814605972801</c:v>
                </c:pt>
                <c:pt idx="19325">
                  <c:v>0.15796194102283601</c:v>
                </c:pt>
                <c:pt idx="19326">
                  <c:v>0.15796194102283601</c:v>
                </c:pt>
                <c:pt idx="19327">
                  <c:v>2.2775583438758799E-3</c:v>
                </c:pt>
                <c:pt idx="19328">
                  <c:v>5.76121504753686E-2</c:v>
                </c:pt>
                <c:pt idx="19329">
                  <c:v>2.6497028158837199E-2</c:v>
                </c:pt>
                <c:pt idx="19330">
                  <c:v>3.1465168363374797E-2</c:v>
                </c:pt>
                <c:pt idx="19331">
                  <c:v>2.47321513216716E-2</c:v>
                </c:pt>
                <c:pt idx="19332">
                  <c:v>4.66993679581095E-2</c:v>
                </c:pt>
                <c:pt idx="19333">
                  <c:v>-6.8354822047886898E-2</c:v>
                </c:pt>
                <c:pt idx="19334">
                  <c:v>-8.9841913694102604E-2</c:v>
                </c:pt>
                <c:pt idx="19335">
                  <c:v>-0.13560399241403501</c:v>
                </c:pt>
                <c:pt idx="19336">
                  <c:v>-0.13380618599055399</c:v>
                </c:pt>
                <c:pt idx="19337">
                  <c:v>-0.13913477836399701</c:v>
                </c:pt>
                <c:pt idx="19338">
                  <c:v>-0.104273200187805</c:v>
                </c:pt>
                <c:pt idx="19339">
                  <c:v>-0.11771205353920999</c:v>
                </c:pt>
                <c:pt idx="19340">
                  <c:v>-0.13278021478840499</c:v>
                </c:pt>
                <c:pt idx="19341">
                  <c:v>-0.129417658609294</c:v>
                </c:pt>
                <c:pt idx="19342">
                  <c:v>-0.15787393791943599</c:v>
                </c:pt>
                <c:pt idx="19343">
                  <c:v>-0.189445433173968</c:v>
                </c:pt>
                <c:pt idx="19344">
                  <c:v>-0.138442935769682</c:v>
                </c:pt>
                <c:pt idx="19345">
                  <c:v>-0.18815687626508301</c:v>
                </c:pt>
                <c:pt idx="19346">
                  <c:v>-0.16898487216187999</c:v>
                </c:pt>
                <c:pt idx="19347">
                  <c:v>-0.17601763085908301</c:v>
                </c:pt>
                <c:pt idx="19348">
                  <c:v>-0.22449828127722399</c:v>
                </c:pt>
                <c:pt idx="19349">
                  <c:v>-0.30252976263284997</c:v>
                </c:pt>
                <c:pt idx="19350">
                  <c:v>-0.240148669469951</c:v>
                </c:pt>
                <c:pt idx="19351">
                  <c:v>-0.24923788307905601</c:v>
                </c:pt>
                <c:pt idx="19352">
                  <c:v>-0.23112294491042101</c:v>
                </c:pt>
                <c:pt idx="19353">
                  <c:v>-0.238538677121262</c:v>
                </c:pt>
                <c:pt idx="19354">
                  <c:v>-0.247202856133169</c:v>
                </c:pt>
                <c:pt idx="19355">
                  <c:v>-0.25243245385421298</c:v>
                </c:pt>
                <c:pt idx="19356">
                  <c:v>-0.16262748062644</c:v>
                </c:pt>
                <c:pt idx="19357">
                  <c:v>-0.15060954763488499</c:v>
                </c:pt>
                <c:pt idx="19358">
                  <c:v>-9.5581085053196402E-2</c:v>
                </c:pt>
                <c:pt idx="19359">
                  <c:v>-0.21294654349488301</c:v>
                </c:pt>
                <c:pt idx="19360">
                  <c:v>-0.17606378278589399</c:v>
                </c:pt>
                <c:pt idx="19361">
                  <c:v>-0.20994799789857099</c:v>
                </c:pt>
                <c:pt idx="19362">
                  <c:v>-0.14608564271968599</c:v>
                </c:pt>
                <c:pt idx="19363">
                  <c:v>-0.13910976173233</c:v>
                </c:pt>
                <c:pt idx="19364">
                  <c:v>-7.9095598088029004E-2</c:v>
                </c:pt>
                <c:pt idx="19365">
                  <c:v>-0.101580083308552</c:v>
                </c:pt>
                <c:pt idx="19366">
                  <c:v>3.6698551253797999E-2</c:v>
                </c:pt>
                <c:pt idx="19367">
                  <c:v>-1.86679895137398E-2</c:v>
                </c:pt>
                <c:pt idx="19368">
                  <c:v>3.6707567559412999E-3</c:v>
                </c:pt>
                <c:pt idx="19369">
                  <c:v>3.9385724730833698E-3</c:v>
                </c:pt>
                <c:pt idx="19370">
                  <c:v>-1.74195514947048E-2</c:v>
                </c:pt>
                <c:pt idx="19371">
                  <c:v>0</c:v>
                </c:pt>
                <c:pt idx="19372">
                  <c:v>-2.5391476714316599E-2</c:v>
                </c:pt>
                <c:pt idx="19373">
                  <c:v>6.4527152259674604E-3</c:v>
                </c:pt>
                <c:pt idx="19374">
                  <c:v>-6.4256218408381194E-2</c:v>
                </c:pt>
                <c:pt idx="19375">
                  <c:v>-1.4523481697774599E-3</c:v>
                </c:pt>
                <c:pt idx="19376">
                  <c:v>1.2333704301354E-2</c:v>
                </c:pt>
                <c:pt idx="19377">
                  <c:v>1.50619444790229E-2</c:v>
                </c:pt>
                <c:pt idx="19378">
                  <c:v>-1.46214883864674E-2</c:v>
                </c:pt>
                <c:pt idx="19379" formatCode="0.00E+00">
                  <c:v>8.1234699168186697E-4</c:v>
                </c:pt>
                <c:pt idx="19380">
                  <c:v>8.7826519144198392E-3</c:v>
                </c:pt>
                <c:pt idx="19381" formatCode="0.00E+00">
                  <c:v>3.4729101896677698E-3</c:v>
                </c:pt>
                <c:pt idx="19382">
                  <c:v>3.7523574668679199E-2</c:v>
                </c:pt>
                <c:pt idx="19383">
                  <c:v>4.4349146336515703E-2</c:v>
                </c:pt>
                <c:pt idx="19384">
                  <c:v>4.3854109020860101E-2</c:v>
                </c:pt>
                <c:pt idx="19385">
                  <c:v>5.8871624970877098E-2</c:v>
                </c:pt>
                <c:pt idx="19386">
                  <c:v>4.7240957612313103E-2</c:v>
                </c:pt>
                <c:pt idx="19387">
                  <c:v>6.8930460683023595E-2</c:v>
                </c:pt>
                <c:pt idx="19388">
                  <c:v>9.0075425497770905E-3</c:v>
                </c:pt>
                <c:pt idx="19389">
                  <c:v>3.0134327643632299E-2</c:v>
                </c:pt>
                <c:pt idx="19390">
                  <c:v>5.3221958862562202E-2</c:v>
                </c:pt>
                <c:pt idx="19391">
                  <c:v>0.103495916424894</c:v>
                </c:pt>
                <c:pt idx="19392">
                  <c:v>6.2554870720214303E-2</c:v>
                </c:pt>
                <c:pt idx="19393">
                  <c:v>9.8935192556813101E-2</c:v>
                </c:pt>
                <c:pt idx="19394">
                  <c:v>6.5519099951955206E-2</c:v>
                </c:pt>
                <c:pt idx="19395">
                  <c:v>0.116601832619579</c:v>
                </c:pt>
                <c:pt idx="19396">
                  <c:v>5.3552518787301599E-2</c:v>
                </c:pt>
                <c:pt idx="19397">
                  <c:v>9.7598153911409205E-2</c:v>
                </c:pt>
                <c:pt idx="19398">
                  <c:v>6.4122309289672705E-2</c:v>
                </c:pt>
                <c:pt idx="19399">
                  <c:v>0.13429928546849401</c:v>
                </c:pt>
                <c:pt idx="19400">
                  <c:v>0.110596629473387</c:v>
                </c:pt>
                <c:pt idx="19401">
                  <c:v>0.12560472329500499</c:v>
                </c:pt>
                <c:pt idx="19402">
                  <c:v>-2.71273663742428E-2</c:v>
                </c:pt>
                <c:pt idx="19403">
                  <c:v>-5.9326680418144699E-2</c:v>
                </c:pt>
                <c:pt idx="19404">
                  <c:v>-2.4257472491620899E-2</c:v>
                </c:pt>
                <c:pt idx="19405">
                  <c:v>-7.6310534638094105E-2</c:v>
                </c:pt>
                <c:pt idx="19406">
                  <c:v>-6.2383968140869897E-2</c:v>
                </c:pt>
                <c:pt idx="19407">
                  <c:v>-2.8187448604476799E-2</c:v>
                </c:pt>
                <c:pt idx="19408">
                  <c:v>-1.9739267721288201E-2</c:v>
                </c:pt>
                <c:pt idx="19409">
                  <c:v>-1.5922779146553399E-2</c:v>
                </c:pt>
                <c:pt idx="19410">
                  <c:v>-2.67471665789034E-2</c:v>
                </c:pt>
                <c:pt idx="19411">
                  <c:v>-4.4686398350741001E-2</c:v>
                </c:pt>
                <c:pt idx="19412">
                  <c:v>-5.7937982366299899E-2</c:v>
                </c:pt>
                <c:pt idx="19413">
                  <c:v>-6.4390889430378795E-2</c:v>
                </c:pt>
                <c:pt idx="19414">
                  <c:v>-8.4563947293001498E-2</c:v>
                </c:pt>
                <c:pt idx="19415">
                  <c:v>-9.6814959138759704E-2</c:v>
                </c:pt>
                <c:pt idx="19416">
                  <c:v>-8.2367285103132001E-2</c:v>
                </c:pt>
                <c:pt idx="19417">
                  <c:v>-8.1562231156600606E-2</c:v>
                </c:pt>
                <c:pt idx="19418">
                  <c:v>-8.1921479653876694E-2</c:v>
                </c:pt>
                <c:pt idx="19419">
                  <c:v>-1.35570058262495E-2</c:v>
                </c:pt>
                <c:pt idx="19420">
                  <c:v>-1.36836494802237E-2</c:v>
                </c:pt>
                <c:pt idx="19421">
                  <c:v>7.1977435426320204E-3</c:v>
                </c:pt>
                <c:pt idx="19422">
                  <c:v>4.9250924171714901E-2</c:v>
                </c:pt>
                <c:pt idx="19423">
                  <c:v>2.2915780827427401E-2</c:v>
                </c:pt>
                <c:pt idx="19424">
                  <c:v>-1.4578466915529701E-2</c:v>
                </c:pt>
                <c:pt idx="19425">
                  <c:v>-3.7098709444262697E-2</c:v>
                </c:pt>
                <c:pt idx="19426">
                  <c:v>-1.8704462666616802E-2</c:v>
                </c:pt>
                <c:pt idx="19427">
                  <c:v>-3.2183689145853997E-2</c:v>
                </c:pt>
                <c:pt idx="19428">
                  <c:v>-5.1619560146591798E-3</c:v>
                </c:pt>
                <c:pt idx="19429">
                  <c:v>-3.4561199043277403E-2</c:v>
                </c:pt>
                <c:pt idx="19430">
                  <c:v>-5.5892648239335298E-2</c:v>
                </c:pt>
                <c:pt idx="19431">
                  <c:v>-1.3652772117344499E-2</c:v>
                </c:pt>
                <c:pt idx="19432">
                  <c:v>-1.9761750478038902E-2</c:v>
                </c:pt>
                <c:pt idx="19433">
                  <c:v>-3.09049468937048E-2</c:v>
                </c:pt>
                <c:pt idx="19434">
                  <c:v>5.1804602339873197E-2</c:v>
                </c:pt>
                <c:pt idx="19435">
                  <c:v>2.5486846607710899E-2</c:v>
                </c:pt>
                <c:pt idx="19436">
                  <c:v>1.8426953837119699E-2</c:v>
                </c:pt>
                <c:pt idx="19437">
                  <c:v>3.9309573744290499E-3</c:v>
                </c:pt>
                <c:pt idx="19438">
                  <c:v>-7.8242582752874306E-3</c:v>
                </c:pt>
                <c:pt idx="19439">
                  <c:v>-2.8880585135590799E-2</c:v>
                </c:pt>
                <c:pt idx="19440">
                  <c:v>3.4158686194252202E-3</c:v>
                </c:pt>
                <c:pt idx="19441">
                  <c:v>6.9332563452948401E-3</c:v>
                </c:pt>
                <c:pt idx="19442">
                  <c:v>2.4763611561248601E-2</c:v>
                </c:pt>
                <c:pt idx="19443">
                  <c:v>-4.49552916744688E-3</c:v>
                </c:pt>
                <c:pt idx="19444">
                  <c:v>1.10876631984471E-2</c:v>
                </c:pt>
                <c:pt idx="19445">
                  <c:v>-1.9553235791666099E-2</c:v>
                </c:pt>
                <c:pt idx="19446">
                  <c:v>-1.91534730060758E-2</c:v>
                </c:pt>
                <c:pt idx="19447">
                  <c:v>-7.4601285450097699E-3</c:v>
                </c:pt>
                <c:pt idx="19448">
                  <c:v>-1.16285339886019E-2</c:v>
                </c:pt>
                <c:pt idx="19449">
                  <c:v>7.7042790735750702E-3</c:v>
                </c:pt>
                <c:pt idx="19450">
                  <c:v>6.4305864905296106E-2</c:v>
                </c:pt>
                <c:pt idx="19451">
                  <c:v>6.1781908507973597E-2</c:v>
                </c:pt>
                <c:pt idx="19452">
                  <c:v>7.2134624453238094E-2</c:v>
                </c:pt>
                <c:pt idx="19453">
                  <c:v>5.0665283181790199E-2</c:v>
                </c:pt>
                <c:pt idx="19454">
                  <c:v>7.3170584556821294E-2</c:v>
                </c:pt>
                <c:pt idx="19455">
                  <c:v>7.3170584556821294E-2</c:v>
                </c:pt>
                <c:pt idx="19456">
                  <c:v>7.3170584556821294E-2</c:v>
                </c:pt>
                <c:pt idx="19457">
                  <c:v>9.1897591668672604E-2</c:v>
                </c:pt>
                <c:pt idx="19458">
                  <c:v>7.5808476074826298E-2</c:v>
                </c:pt>
                <c:pt idx="19459">
                  <c:v>8.4505459823751794E-2</c:v>
                </c:pt>
                <c:pt idx="19460">
                  <c:v>0.126484291201413</c:v>
                </c:pt>
                <c:pt idx="19461">
                  <c:v>0.15518001575897999</c:v>
                </c:pt>
                <c:pt idx="19462">
                  <c:v>0.13526986003928301</c:v>
                </c:pt>
                <c:pt idx="19463">
                  <c:v>-1.11441039603248E-2</c:v>
                </c:pt>
                <c:pt idx="19464">
                  <c:v>-3.7475263510091797E-2</c:v>
                </c:pt>
                <c:pt idx="19465">
                  <c:v>1.54495911971079E-2</c:v>
                </c:pt>
                <c:pt idx="19466">
                  <c:v>1.2968631208211999E-2</c:v>
                </c:pt>
                <c:pt idx="19467">
                  <c:v>2.7550711857375201E-2</c:v>
                </c:pt>
                <c:pt idx="19468">
                  <c:v>4.0031385668135799E-2</c:v>
                </c:pt>
                <c:pt idx="19469">
                  <c:v>2.52661348000831E-2</c:v>
                </c:pt>
                <c:pt idx="19470">
                  <c:v>2.1207023071591499E-2</c:v>
                </c:pt>
                <c:pt idx="19471">
                  <c:v>2.6976079453540001E-2</c:v>
                </c:pt>
                <c:pt idx="19472">
                  <c:v>2.6976079453540299E-2</c:v>
                </c:pt>
                <c:pt idx="19473">
                  <c:v>4.6564583213782401E-2</c:v>
                </c:pt>
                <c:pt idx="19474">
                  <c:v>1.49754796384591E-2</c:v>
                </c:pt>
                <c:pt idx="19475">
                  <c:v>7.0372961315216406E-2</c:v>
                </c:pt>
                <c:pt idx="19476">
                  <c:v>5.67373614914954E-2</c:v>
                </c:pt>
                <c:pt idx="19477">
                  <c:v>6.8318785608881105E-2</c:v>
                </c:pt>
                <c:pt idx="19478">
                  <c:v>5.3930254245769998E-2</c:v>
                </c:pt>
                <c:pt idx="19479">
                  <c:v>4.50191186251791E-2</c:v>
                </c:pt>
                <c:pt idx="19480">
                  <c:v>1.7722590573508699E-2</c:v>
                </c:pt>
                <c:pt idx="19481">
                  <c:v>4.9884449323952897E-2</c:v>
                </c:pt>
                <c:pt idx="19482">
                  <c:v>7.3449815950684005E-2</c:v>
                </c:pt>
                <c:pt idx="19483">
                  <c:v>6.0947695938211803E-2</c:v>
                </c:pt>
                <c:pt idx="19484">
                  <c:v>3.4419682417148101E-2</c:v>
                </c:pt>
                <c:pt idx="19485">
                  <c:v>4.6144590187539899E-2</c:v>
                </c:pt>
                <c:pt idx="19486">
                  <c:v>3.4847218709729698E-2</c:v>
                </c:pt>
                <c:pt idx="19487">
                  <c:v>5.00590178142859E-2</c:v>
                </c:pt>
                <c:pt idx="19488">
                  <c:v>7.6078402703657996E-2</c:v>
                </c:pt>
                <c:pt idx="19489">
                  <c:v>8.2724770204039205E-2</c:v>
                </c:pt>
                <c:pt idx="19490">
                  <c:v>8.3139695677170999E-2</c:v>
                </c:pt>
                <c:pt idx="19491">
                  <c:v>6.0075271650834997E-2</c:v>
                </c:pt>
                <c:pt idx="19492">
                  <c:v>7.6194995739631496E-2</c:v>
                </c:pt>
                <c:pt idx="19493">
                  <c:v>8.2313046337827794E-2</c:v>
                </c:pt>
                <c:pt idx="19494">
                  <c:v>0.100609170108261</c:v>
                </c:pt>
                <c:pt idx="19495">
                  <c:v>0.12383344362040501</c:v>
                </c:pt>
                <c:pt idx="19496">
                  <c:v>0.125342000201659</c:v>
                </c:pt>
                <c:pt idx="19497">
                  <c:v>0.10431133584216799</c:v>
                </c:pt>
                <c:pt idx="19498">
                  <c:v>8.2767302419846894E-2</c:v>
                </c:pt>
                <c:pt idx="19499">
                  <c:v>0.10556707682748501</c:v>
                </c:pt>
                <c:pt idx="19500">
                  <c:v>7.9889395547561207E-2</c:v>
                </c:pt>
                <c:pt idx="19501">
                  <c:v>0.11631409759681099</c:v>
                </c:pt>
                <c:pt idx="19502">
                  <c:v>0.13871660024618501</c:v>
                </c:pt>
                <c:pt idx="19503">
                  <c:v>0.20268914668479601</c:v>
                </c:pt>
                <c:pt idx="19504">
                  <c:v>0.229712630109219</c:v>
                </c:pt>
                <c:pt idx="19505">
                  <c:v>0.20682028662847099</c:v>
                </c:pt>
                <c:pt idx="19506">
                  <c:v>0.18750429021985901</c:v>
                </c:pt>
                <c:pt idx="19507">
                  <c:v>0.194156333070853</c:v>
                </c:pt>
                <c:pt idx="19508">
                  <c:v>0.21547635228075401</c:v>
                </c:pt>
                <c:pt idx="19509">
                  <c:v>0.21140665981731499</c:v>
                </c:pt>
                <c:pt idx="19510">
                  <c:v>0.169579028200393</c:v>
                </c:pt>
                <c:pt idx="19511">
                  <c:v>0.18053944855479201</c:v>
                </c:pt>
                <c:pt idx="19512">
                  <c:v>0.14308062532731</c:v>
                </c:pt>
                <c:pt idx="19513">
                  <c:v>0.128298779392886</c:v>
                </c:pt>
                <c:pt idx="19514">
                  <c:v>0.152848011026404</c:v>
                </c:pt>
                <c:pt idx="19515">
                  <c:v>0.14416002186124</c:v>
                </c:pt>
                <c:pt idx="19516">
                  <c:v>0.14416002186124</c:v>
                </c:pt>
                <c:pt idx="19517">
                  <c:v>0.17082755100288899</c:v>
                </c:pt>
                <c:pt idx="19518">
                  <c:v>0.16774834886762199</c:v>
                </c:pt>
                <c:pt idx="19519">
                  <c:v>0.14945004217948901</c:v>
                </c:pt>
                <c:pt idx="19520">
                  <c:v>0.14043301628951901</c:v>
                </c:pt>
                <c:pt idx="19521">
                  <c:v>0.18386465193485799</c:v>
                </c:pt>
                <c:pt idx="19522">
                  <c:v>0.18386465193485799</c:v>
                </c:pt>
                <c:pt idx="19523">
                  <c:v>0.154767481159377</c:v>
                </c:pt>
                <c:pt idx="19524">
                  <c:v>0.181389076578578</c:v>
                </c:pt>
                <c:pt idx="19525">
                  <c:v>0.16145958427048199</c:v>
                </c:pt>
                <c:pt idx="19526">
                  <c:v>0.13571881595359001</c:v>
                </c:pt>
                <c:pt idx="19527">
                  <c:v>0.158058436227418</c:v>
                </c:pt>
                <c:pt idx="19528">
                  <c:v>0.22942652712595701</c:v>
                </c:pt>
                <c:pt idx="19529">
                  <c:v>0.19838887512850301</c:v>
                </c:pt>
                <c:pt idx="19530">
                  <c:v>0.183141495719018</c:v>
                </c:pt>
                <c:pt idx="19531">
                  <c:v>0.18428374389271401</c:v>
                </c:pt>
                <c:pt idx="19532">
                  <c:v>0.14649285176912299</c:v>
                </c:pt>
                <c:pt idx="19533">
                  <c:v>0.168757813022921</c:v>
                </c:pt>
                <c:pt idx="19534">
                  <c:v>0.18386465193485799</c:v>
                </c:pt>
                <c:pt idx="19535">
                  <c:v>0.154767481159377</c:v>
                </c:pt>
                <c:pt idx="19536">
                  <c:v>0.154767481159377</c:v>
                </c:pt>
                <c:pt idx="19537">
                  <c:v>0.13571881595359001</c:v>
                </c:pt>
                <c:pt idx="19538">
                  <c:v>0.13571881595359001</c:v>
                </c:pt>
                <c:pt idx="19539">
                  <c:v>0.158058436227418</c:v>
                </c:pt>
                <c:pt idx="19540">
                  <c:v>0.184833744003286</c:v>
                </c:pt>
                <c:pt idx="19541">
                  <c:v>0.204264924620365</c:v>
                </c:pt>
                <c:pt idx="19542">
                  <c:v>0.24638984000334299</c:v>
                </c:pt>
                <c:pt idx="19543">
                  <c:v>0.27089063457304502</c:v>
                </c:pt>
                <c:pt idx="19544">
                  <c:v>0.28095634365510502</c:v>
                </c:pt>
                <c:pt idx="19545">
                  <c:v>0.31521863273343298</c:v>
                </c:pt>
                <c:pt idx="19546">
                  <c:v>0.30544747831021901</c:v>
                </c:pt>
                <c:pt idx="19547">
                  <c:v>0.277244649987197</c:v>
                </c:pt>
                <c:pt idx="19548">
                  <c:v>0.27982456100780401</c:v>
                </c:pt>
                <c:pt idx="19549">
                  <c:v>0.30250937799100203</c:v>
                </c:pt>
                <c:pt idx="19550">
                  <c:v>0.26938861118426199</c:v>
                </c:pt>
                <c:pt idx="19551">
                  <c:v>0.32809319938612802</c:v>
                </c:pt>
                <c:pt idx="19552">
                  <c:v>0.32739009921190099</c:v>
                </c:pt>
                <c:pt idx="19553">
                  <c:v>0.29767309293585198</c:v>
                </c:pt>
                <c:pt idx="19554">
                  <c:v>0.279044099990511</c:v>
                </c:pt>
                <c:pt idx="19555">
                  <c:v>0.31874108432387299</c:v>
                </c:pt>
                <c:pt idx="19556">
                  <c:v>0.33168877229797</c:v>
                </c:pt>
                <c:pt idx="19557">
                  <c:v>0.27850446184261002</c:v>
                </c:pt>
                <c:pt idx="19558">
                  <c:v>0.243400576280008</c:v>
                </c:pt>
                <c:pt idx="19559">
                  <c:v>0.38006212773078202</c:v>
                </c:pt>
                <c:pt idx="19560">
                  <c:v>0.35639499104350802</c:v>
                </c:pt>
                <c:pt idx="19561">
                  <c:v>0.44055371074635202</c:v>
                </c:pt>
                <c:pt idx="19562">
                  <c:v>0.43259742478685398</c:v>
                </c:pt>
                <c:pt idx="19563">
                  <c:v>0.46483451265417702</c:v>
                </c:pt>
                <c:pt idx="19564">
                  <c:v>0.47223395983963601</c:v>
                </c:pt>
                <c:pt idx="19565">
                  <c:v>0.65313348477756505</c:v>
                </c:pt>
                <c:pt idx="19566">
                  <c:v>0.71050369779976597</c:v>
                </c:pt>
                <c:pt idx="19567">
                  <c:v>0.71050369779976597</c:v>
                </c:pt>
                <c:pt idx="19568">
                  <c:v>0.64564945534980001</c:v>
                </c:pt>
                <c:pt idx="19569">
                  <c:v>0.64682147911751997</c:v>
                </c:pt>
                <c:pt idx="19570">
                  <c:v>0.63667385077738503</c:v>
                </c:pt>
                <c:pt idx="19571">
                  <c:v>0.60039208545511602</c:v>
                </c:pt>
                <c:pt idx="19572">
                  <c:v>0.60427605335370904</c:v>
                </c:pt>
                <c:pt idx="19573">
                  <c:v>0.65864840301385497</c:v>
                </c:pt>
                <c:pt idx="19574">
                  <c:v>0.82964618564568104</c:v>
                </c:pt>
                <c:pt idx="19575">
                  <c:v>-1.26777645957611E-2</c:v>
                </c:pt>
                <c:pt idx="19576">
                  <c:v>3.2995582755187103E-2</c:v>
                </c:pt>
                <c:pt idx="19577">
                  <c:v>-2.7549350667851899E-2</c:v>
                </c:pt>
                <c:pt idx="19578">
                  <c:v>1.0059175023125101E-2</c:v>
                </c:pt>
                <c:pt idx="19579">
                  <c:v>2.3696955358062301E-2</c:v>
                </c:pt>
                <c:pt idx="19580">
                  <c:v>-2.8992317604012901E-3</c:v>
                </c:pt>
                <c:pt idx="19581">
                  <c:v>-4.1688785604702697E-2</c:v>
                </c:pt>
                <c:pt idx="19582">
                  <c:v>-1.4049731180394401E-3</c:v>
                </c:pt>
                <c:pt idx="19583">
                  <c:v>-2.8554641749149699E-2</c:v>
                </c:pt>
                <c:pt idx="19584">
                  <c:v>5.7974849385156102E-3</c:v>
                </c:pt>
                <c:pt idx="19585">
                  <c:v>-1.94091650156269E-3</c:v>
                </c:pt>
                <c:pt idx="19586">
                  <c:v>0.116762786220748</c:v>
                </c:pt>
                <c:pt idx="19587">
                  <c:v>7.9033847078985697E-2</c:v>
                </c:pt>
                <c:pt idx="19588">
                  <c:v>0.101926381356232</c:v>
                </c:pt>
                <c:pt idx="19589">
                  <c:v>0.13319746354203901</c:v>
                </c:pt>
                <c:pt idx="19590">
                  <c:v>0.16814635372891501</c:v>
                </c:pt>
                <c:pt idx="19591">
                  <c:v>0.110368671555609</c:v>
                </c:pt>
                <c:pt idx="19592">
                  <c:v>0.18728297383700901</c:v>
                </c:pt>
                <c:pt idx="19593">
                  <c:v>0.120776420006378</c:v>
                </c:pt>
                <c:pt idx="19594">
                  <c:v>0.14518845474686801</c:v>
                </c:pt>
                <c:pt idx="19595">
                  <c:v>0.149662471216854</c:v>
                </c:pt>
                <c:pt idx="19596">
                  <c:v>0.14068753785852101</c:v>
                </c:pt>
                <c:pt idx="19597">
                  <c:v>7.4271395185345696E-3</c:v>
                </c:pt>
                <c:pt idx="19598">
                  <c:v>0.100690479193765</c:v>
                </c:pt>
                <c:pt idx="19599">
                  <c:v>8.8158346539151694E-2</c:v>
                </c:pt>
                <c:pt idx="19600">
                  <c:v>0.103513123647637</c:v>
                </c:pt>
                <c:pt idx="19601">
                  <c:v>-6.1217878331350298E-2</c:v>
                </c:pt>
                <c:pt idx="19602">
                  <c:v>-3.05276216931409E-2</c:v>
                </c:pt>
                <c:pt idx="19603">
                  <c:v>-6.6656136640770705E-2</c:v>
                </c:pt>
                <c:pt idx="19604">
                  <c:v>-2.9113310171213502E-2</c:v>
                </c:pt>
                <c:pt idx="19605">
                  <c:v>-4.7064306142671201E-2</c:v>
                </c:pt>
                <c:pt idx="19606">
                  <c:v>4.1509557117555398E-2</c:v>
                </c:pt>
                <c:pt idx="19607">
                  <c:v>-4.75061076554055E-2</c:v>
                </c:pt>
                <c:pt idx="19608">
                  <c:v>3.09049471728726E-2</c:v>
                </c:pt>
                <c:pt idx="19609">
                  <c:v>5.25143849932527E-2</c:v>
                </c:pt>
                <c:pt idx="19610">
                  <c:v>0.128317227941594</c:v>
                </c:pt>
                <c:pt idx="19611">
                  <c:v>5.3335058001389997E-2</c:v>
                </c:pt>
                <c:pt idx="19612">
                  <c:v>6.6851940956425396E-2</c:v>
                </c:pt>
                <c:pt idx="19613">
                  <c:v>5.1403666400713803E-2</c:v>
                </c:pt>
                <c:pt idx="19614">
                  <c:v>5.0448162990779997E-2</c:v>
                </c:pt>
                <c:pt idx="19615">
                  <c:v>5.0448162990779997E-2</c:v>
                </c:pt>
                <c:pt idx="19616">
                  <c:v>1.2586361838784401E-3</c:v>
                </c:pt>
                <c:pt idx="19617">
                  <c:v>3.5795690675476798E-2</c:v>
                </c:pt>
                <c:pt idx="19618">
                  <c:v>0.184029249968411</c:v>
                </c:pt>
                <c:pt idx="19619">
                  <c:v>5.1635258718760499E-2</c:v>
                </c:pt>
                <c:pt idx="19620">
                  <c:v>1.6402335215331899E-2</c:v>
                </c:pt>
                <c:pt idx="19621">
                  <c:v>6.6661033135560793E-2</c:v>
                </c:pt>
                <c:pt idx="19622">
                  <c:v>8.3665366407376901E-2</c:v>
                </c:pt>
                <c:pt idx="19623">
                  <c:v>-6.5648259188233402E-2</c:v>
                </c:pt>
                <c:pt idx="19624">
                  <c:v>-0.105668107690501</c:v>
                </c:pt>
                <c:pt idx="19625">
                  <c:v>-0.13184785712935901</c:v>
                </c:pt>
                <c:pt idx="19626">
                  <c:v>-0.139570965383013</c:v>
                </c:pt>
                <c:pt idx="19627">
                  <c:v>-0.17045113742304599</c:v>
                </c:pt>
                <c:pt idx="19628">
                  <c:v>-0.20051515364706601</c:v>
                </c:pt>
                <c:pt idx="19629">
                  <c:v>-0.136225557888908</c:v>
                </c:pt>
                <c:pt idx="19630">
                  <c:v>-0.10057768275590399</c:v>
                </c:pt>
                <c:pt idx="19631">
                  <c:v>-7.8212059386275606E-3</c:v>
                </c:pt>
                <c:pt idx="19632">
                  <c:v>-1.25713168842336E-2</c:v>
                </c:pt>
                <c:pt idx="19633">
                  <c:v>-5.4388143354263598E-2</c:v>
                </c:pt>
                <c:pt idx="19634">
                  <c:v>-5.10943661122642E-2</c:v>
                </c:pt>
                <c:pt idx="19635">
                  <c:v>-6.8941483928914193E-2</c:v>
                </c:pt>
                <c:pt idx="19636">
                  <c:v>-3.0750093361468799E-2</c:v>
                </c:pt>
                <c:pt idx="19637">
                  <c:v>-3.1699234857881703E-2</c:v>
                </c:pt>
                <c:pt idx="19638">
                  <c:v>-9.7871149421040401E-3</c:v>
                </c:pt>
                <c:pt idx="19639">
                  <c:v>-5.2007578340923698E-2</c:v>
                </c:pt>
                <c:pt idx="19640">
                  <c:v>-2.0000304639091498E-2</c:v>
                </c:pt>
                <c:pt idx="19641">
                  <c:v>-2.7971054073432498E-2</c:v>
                </c:pt>
                <c:pt idx="19642">
                  <c:v>-5.4879061113883097E-2</c:v>
                </c:pt>
                <c:pt idx="19643">
                  <c:v>-5.5908397450444403E-2</c:v>
                </c:pt>
                <c:pt idx="19644">
                  <c:v>-6.9771590930902003E-2</c:v>
                </c:pt>
                <c:pt idx="19645">
                  <c:v>-5.1148994514485097E-2</c:v>
                </c:pt>
                <c:pt idx="19646">
                  <c:v>6.7491311720953906E-2</c:v>
                </c:pt>
                <c:pt idx="19647">
                  <c:v>4.7892277586318803E-2</c:v>
                </c:pt>
                <c:pt idx="19648">
                  <c:v>6.7491311720953906E-2</c:v>
                </c:pt>
                <c:pt idx="19649">
                  <c:v>5.6135469813154197E-2</c:v>
                </c:pt>
                <c:pt idx="19650">
                  <c:v>6.8087798183509907E-2</c:v>
                </c:pt>
                <c:pt idx="19651">
                  <c:v>4.0646319215068102E-2</c:v>
                </c:pt>
                <c:pt idx="19652">
                  <c:v>0.116635191325314</c:v>
                </c:pt>
                <c:pt idx="19653">
                  <c:v>9.3188151000286101E-2</c:v>
                </c:pt>
                <c:pt idx="19654">
                  <c:v>0.127402936772119</c:v>
                </c:pt>
                <c:pt idx="19655">
                  <c:v>0.15627578299573899</c:v>
                </c:pt>
                <c:pt idx="19656">
                  <c:v>0.18388204666375199</c:v>
                </c:pt>
                <c:pt idx="19657">
                  <c:v>0.168271349635565</c:v>
                </c:pt>
                <c:pt idx="19658">
                  <c:v>0.19070423231945799</c:v>
                </c:pt>
                <c:pt idx="19659">
                  <c:v>0.167651366103548</c:v>
                </c:pt>
                <c:pt idx="19660">
                  <c:v>0.113678396573275</c:v>
                </c:pt>
                <c:pt idx="19661">
                  <c:v>0.10952271925946</c:v>
                </c:pt>
                <c:pt idx="19662">
                  <c:v>8.1665127077726593E-2</c:v>
                </c:pt>
                <c:pt idx="19663">
                  <c:v>0.128380629124798</c:v>
                </c:pt>
                <c:pt idx="19664">
                  <c:v>0.19313367580881999</c:v>
                </c:pt>
                <c:pt idx="19665">
                  <c:v>0.15232323798856401</c:v>
                </c:pt>
                <c:pt idx="19666">
                  <c:v>0.18598250287374701</c:v>
                </c:pt>
                <c:pt idx="19667">
                  <c:v>0.138630559506077</c:v>
                </c:pt>
                <c:pt idx="19668">
                  <c:v>0.15494251435320899</c:v>
                </c:pt>
                <c:pt idx="19669">
                  <c:v>0.11624378385072499</c:v>
                </c:pt>
                <c:pt idx="19670">
                  <c:v>0.20813482660837801</c:v>
                </c:pt>
                <c:pt idx="19671">
                  <c:v>0.21408715443031801</c:v>
                </c:pt>
                <c:pt idx="19672">
                  <c:v>0.24411851186342101</c:v>
                </c:pt>
                <c:pt idx="19673">
                  <c:v>0.22875238558191999</c:v>
                </c:pt>
                <c:pt idx="19674">
                  <c:v>0.215100937066283</c:v>
                </c:pt>
                <c:pt idx="19675">
                  <c:v>0.215100937066283</c:v>
                </c:pt>
                <c:pt idx="19676">
                  <c:v>0.22088171277280799</c:v>
                </c:pt>
                <c:pt idx="19677">
                  <c:v>0.23410834092920299</c:v>
                </c:pt>
                <c:pt idx="19678">
                  <c:v>0.20438031454609701</c:v>
                </c:pt>
                <c:pt idx="19679">
                  <c:v>0.17233616619268499</c:v>
                </c:pt>
                <c:pt idx="19680">
                  <c:v>0.312706368072452</c:v>
                </c:pt>
                <c:pt idx="19681">
                  <c:v>0.42368054981932102</c:v>
                </c:pt>
                <c:pt idx="19682">
                  <c:v>0.68049233697667899</c:v>
                </c:pt>
                <c:pt idx="19683">
                  <c:v>-4.5046241439475797E-2</c:v>
                </c:pt>
                <c:pt idx="19684">
                  <c:v>-9.7504604228268094E-2</c:v>
                </c:pt>
                <c:pt idx="19685">
                  <c:v>-8.2309454052163805E-2</c:v>
                </c:pt>
                <c:pt idx="19686">
                  <c:v>-9.76609684522185E-2</c:v>
                </c:pt>
                <c:pt idx="19687">
                  <c:v>-4.5031044222422802E-2</c:v>
                </c:pt>
                <c:pt idx="19688">
                  <c:v>-7.4837105449814006E-2</c:v>
                </c:pt>
                <c:pt idx="19689">
                  <c:v>-4.6758710802177098E-2</c:v>
                </c:pt>
                <c:pt idx="19690">
                  <c:v>-7.0919693343027806E-2</c:v>
                </c:pt>
                <c:pt idx="19691">
                  <c:v>-4.9024501509448801E-2</c:v>
                </c:pt>
                <c:pt idx="19692">
                  <c:v>-4.6358742273042701E-2</c:v>
                </c:pt>
                <c:pt idx="19693">
                  <c:v>-2.32981388490327E-3</c:v>
                </c:pt>
                <c:pt idx="19694">
                  <c:v>-6.0441482840274598E-2</c:v>
                </c:pt>
                <c:pt idx="19695">
                  <c:v>-1.0970872152018699E-2</c:v>
                </c:pt>
                <c:pt idx="19696">
                  <c:v>-4.3815933607810303E-2</c:v>
                </c:pt>
                <c:pt idx="19697">
                  <c:v>-3.4380045604267703E-2</c:v>
                </c:pt>
                <c:pt idx="19698">
                  <c:v>-5.9969277103927701E-2</c:v>
                </c:pt>
                <c:pt idx="19699">
                  <c:v>-1.8017887466634099E-2</c:v>
                </c:pt>
                <c:pt idx="19700">
                  <c:v>-5.5018934391383799E-2</c:v>
                </c:pt>
                <c:pt idx="19701">
                  <c:v>-5.0819542557606498E-2</c:v>
                </c:pt>
                <c:pt idx="19702">
                  <c:v>-7.5883180082427101E-2</c:v>
                </c:pt>
                <c:pt idx="19703">
                  <c:v>-6.4437721292194897E-2</c:v>
                </c:pt>
                <c:pt idx="19704">
                  <c:v>-4.3357258124616598E-2</c:v>
                </c:pt>
                <c:pt idx="19705">
                  <c:v>-9.0680795982818196E-3</c:v>
                </c:pt>
                <c:pt idx="19706">
                  <c:v>-5.8583036554064202E-2</c:v>
                </c:pt>
                <c:pt idx="19707">
                  <c:v>-4.2202917374500201E-2</c:v>
                </c:pt>
                <c:pt idx="19708">
                  <c:v>-4.8115044638356003E-2</c:v>
                </c:pt>
                <c:pt idx="19709">
                  <c:v>-3.5773496033312001E-2</c:v>
                </c:pt>
                <c:pt idx="19710">
                  <c:v>-3.6073322312208202E-2</c:v>
                </c:pt>
                <c:pt idx="19711">
                  <c:v>-3.87343456212077E-2</c:v>
                </c:pt>
                <c:pt idx="19712">
                  <c:v>-6.1974442209016697E-2</c:v>
                </c:pt>
                <c:pt idx="19713">
                  <c:v>-5.57529338350915E-3</c:v>
                </c:pt>
                <c:pt idx="19714">
                  <c:v>-1.90130814424995E-2</c:v>
                </c:pt>
                <c:pt idx="19715">
                  <c:v>1.9851986430478401E-2</c:v>
                </c:pt>
                <c:pt idx="19716">
                  <c:v>4.6027392213009E-2</c:v>
                </c:pt>
                <c:pt idx="19717">
                  <c:v>7.2336039767213894E-2</c:v>
                </c:pt>
                <c:pt idx="19718">
                  <c:v>4.3523948281300698E-2</c:v>
                </c:pt>
                <c:pt idx="19719">
                  <c:v>7.2139573636631704E-2</c:v>
                </c:pt>
                <c:pt idx="19720">
                  <c:v>4.2649861062639502E-2</c:v>
                </c:pt>
                <c:pt idx="19721">
                  <c:v>2.67261334960966E-2</c:v>
                </c:pt>
                <c:pt idx="19722">
                  <c:v>1.1236516343031599E-3</c:v>
                </c:pt>
                <c:pt idx="19723">
                  <c:v>-3.4592501070935802E-3</c:v>
                </c:pt>
                <c:pt idx="19724">
                  <c:v>3.2211617269392201E-2</c:v>
                </c:pt>
                <c:pt idx="19725">
                  <c:v>-2.6049514343875702E-2</c:v>
                </c:pt>
                <c:pt idx="19726">
                  <c:v>4.0485246673120201E-2</c:v>
                </c:pt>
                <c:pt idx="19727">
                  <c:v>5.9019976082937499E-2</c:v>
                </c:pt>
                <c:pt idx="19728">
                  <c:v>6.6349443821802606E-2</c:v>
                </c:pt>
                <c:pt idx="19729">
                  <c:v>3.4825643345341301E-2</c:v>
                </c:pt>
                <c:pt idx="19730">
                  <c:v>4.9850408473962098E-2</c:v>
                </c:pt>
                <c:pt idx="19731">
                  <c:v>3.1660147475069698E-2</c:v>
                </c:pt>
                <c:pt idx="19732">
                  <c:v>5.2146067164402697E-2</c:v>
                </c:pt>
                <c:pt idx="19733">
                  <c:v>2.6659975818275498E-2</c:v>
                </c:pt>
                <c:pt idx="19734">
                  <c:v>7.1265523444012005E-2</c:v>
                </c:pt>
                <c:pt idx="19735">
                  <c:v>-1.09602536547319E-2</c:v>
                </c:pt>
                <c:pt idx="19736">
                  <c:v>4.8663319207769201E-2</c:v>
                </c:pt>
                <c:pt idx="19737">
                  <c:v>6.0451730657403897E-2</c:v>
                </c:pt>
                <c:pt idx="19738">
                  <c:v>5.7158905582051299E-2</c:v>
                </c:pt>
                <c:pt idx="19739">
                  <c:v>5.532709091475E-2</c:v>
                </c:pt>
                <c:pt idx="19740">
                  <c:v>0.10596610002043499</c:v>
                </c:pt>
                <c:pt idx="19741">
                  <c:v>5.5906659012450802E-2</c:v>
                </c:pt>
                <c:pt idx="19742">
                  <c:v>0.11816182883318101</c:v>
                </c:pt>
                <c:pt idx="19743">
                  <c:v>8.2237034116768998E-2</c:v>
                </c:pt>
                <c:pt idx="19744">
                  <c:v>0.12352817660191499</c:v>
                </c:pt>
                <c:pt idx="19745">
                  <c:v>6.01033458409077E-2</c:v>
                </c:pt>
                <c:pt idx="19746">
                  <c:v>0.11483007260446999</c:v>
                </c:pt>
                <c:pt idx="19747">
                  <c:v>6.01033458409077E-2</c:v>
                </c:pt>
                <c:pt idx="19748">
                  <c:v>0.136946155073181</c:v>
                </c:pt>
                <c:pt idx="19749">
                  <c:v>9.8883178970070804E-2</c:v>
                </c:pt>
                <c:pt idx="19750">
                  <c:v>0.14654686894260899</c:v>
                </c:pt>
                <c:pt idx="19751">
                  <c:v>8.8275092496725702E-2</c:v>
                </c:pt>
                <c:pt idx="19752">
                  <c:v>0.10811175340213899</c:v>
                </c:pt>
                <c:pt idx="19753">
                  <c:v>3.9019666562976701E-2</c:v>
                </c:pt>
                <c:pt idx="19754">
                  <c:v>6.2517604753387496E-2</c:v>
                </c:pt>
                <c:pt idx="19755">
                  <c:v>5.5882979003925602E-2</c:v>
                </c:pt>
                <c:pt idx="19756">
                  <c:v>-3.4970970817714601E-2</c:v>
                </c:pt>
                <c:pt idx="19757">
                  <c:v>1.5111731295877E-2</c:v>
                </c:pt>
                <c:pt idx="19758">
                  <c:v>4.6760512576819499E-2</c:v>
                </c:pt>
                <c:pt idx="19759">
                  <c:v>2.5022312087987299E-2</c:v>
                </c:pt>
                <c:pt idx="19760">
                  <c:v>5.5173033474887001E-2</c:v>
                </c:pt>
                <c:pt idx="19761">
                  <c:v>6.04757970526386E-2</c:v>
                </c:pt>
                <c:pt idx="19762">
                  <c:v>3.2006995499311998E-2</c:v>
                </c:pt>
                <c:pt idx="19763">
                  <c:v>4.7741752373122899E-2</c:v>
                </c:pt>
                <c:pt idx="19764">
                  <c:v>6.7029645032212495E-2</c:v>
                </c:pt>
                <c:pt idx="19765">
                  <c:v>6.2410983105787299E-3</c:v>
                </c:pt>
                <c:pt idx="19766">
                  <c:v>5.6517099984327796E-3</c:v>
                </c:pt>
                <c:pt idx="19767">
                  <c:v>2.9205123657672E-2</c:v>
                </c:pt>
                <c:pt idx="19768">
                  <c:v>7.7850660852193304E-2</c:v>
                </c:pt>
                <c:pt idx="19769">
                  <c:v>2.3520986774869801E-2</c:v>
                </c:pt>
                <c:pt idx="19770">
                  <c:v>3.38366356524364E-2</c:v>
                </c:pt>
                <c:pt idx="19771" formatCode="0.00E+00">
                  <c:v>3.7166318456271997E-4</c:v>
                </c:pt>
                <c:pt idx="19772">
                  <c:v>1.34304766582014E-2</c:v>
                </c:pt>
                <c:pt idx="19773" formatCode="0.00E+00">
                  <c:v>6.7085340242860596E-3</c:v>
                </c:pt>
                <c:pt idx="19774">
                  <c:v>-2.22090934079761E-2</c:v>
                </c:pt>
                <c:pt idx="19775">
                  <c:v>-1.7189177097760799E-2</c:v>
                </c:pt>
                <c:pt idx="19776">
                  <c:v>-7.0144915235035701E-2</c:v>
                </c:pt>
                <c:pt idx="19777">
                  <c:v>-6.5802075870150301E-2</c:v>
                </c:pt>
                <c:pt idx="19778">
                  <c:v>3.30938958781739E-2</c:v>
                </c:pt>
                <c:pt idx="19779">
                  <c:v>4.2254174611700203E-2</c:v>
                </c:pt>
                <c:pt idx="19780">
                  <c:v>5.9988597248047601E-2</c:v>
                </c:pt>
                <c:pt idx="19781">
                  <c:v>5.43109451408798E-2</c:v>
                </c:pt>
                <c:pt idx="19782">
                  <c:v>5.8052302462543399E-2</c:v>
                </c:pt>
                <c:pt idx="19783">
                  <c:v>6.1687763254865503E-2</c:v>
                </c:pt>
                <c:pt idx="19784">
                  <c:v>3.8920572578578998E-2</c:v>
                </c:pt>
                <c:pt idx="19785">
                  <c:v>8.6831760721932397E-2</c:v>
                </c:pt>
                <c:pt idx="19786">
                  <c:v>0.14329299196676201</c:v>
                </c:pt>
                <c:pt idx="19787">
                  <c:v>6.56225273417681E-2</c:v>
                </c:pt>
                <c:pt idx="19788">
                  <c:v>8.1304662351462595E-2</c:v>
                </c:pt>
                <c:pt idx="19789">
                  <c:v>0.10035801196475</c:v>
                </c:pt>
                <c:pt idx="19790">
                  <c:v>0.10755069978354299</c:v>
                </c:pt>
                <c:pt idx="19791">
                  <c:v>0.13560048889284501</c:v>
                </c:pt>
                <c:pt idx="19792">
                  <c:v>9.90689990124482E-2</c:v>
                </c:pt>
                <c:pt idx="19793">
                  <c:v>6.2095783287304501E-2</c:v>
                </c:pt>
                <c:pt idx="19794">
                  <c:v>6.2507367251283003E-2</c:v>
                </c:pt>
                <c:pt idx="19795">
                  <c:v>9.6197515897906399E-2</c:v>
                </c:pt>
                <c:pt idx="19796">
                  <c:v>8.8983143217039803E-2</c:v>
                </c:pt>
                <c:pt idx="19797">
                  <c:v>7.5624833420291804E-2</c:v>
                </c:pt>
                <c:pt idx="19798">
                  <c:v>9.4582784805790701E-2</c:v>
                </c:pt>
                <c:pt idx="19799">
                  <c:v>9.4582784805790701E-2</c:v>
                </c:pt>
                <c:pt idx="19800">
                  <c:v>0.15770423850578799</c:v>
                </c:pt>
                <c:pt idx="19801">
                  <c:v>8.61969127131052E-2</c:v>
                </c:pt>
                <c:pt idx="19802">
                  <c:v>5.70640011270242E-2</c:v>
                </c:pt>
                <c:pt idx="19803">
                  <c:v>7.6354327589281706E-2</c:v>
                </c:pt>
                <c:pt idx="19804">
                  <c:v>8.9532259745291401E-2</c:v>
                </c:pt>
                <c:pt idx="19805">
                  <c:v>8.2980224036299496E-2</c:v>
                </c:pt>
                <c:pt idx="19806">
                  <c:v>0.104069650764937</c:v>
                </c:pt>
                <c:pt idx="19807">
                  <c:v>6.2746457054308799E-2</c:v>
                </c:pt>
                <c:pt idx="19808">
                  <c:v>6.9125615531660106E-2</c:v>
                </c:pt>
                <c:pt idx="19809">
                  <c:v>-3.13450847062752E-2</c:v>
                </c:pt>
                <c:pt idx="19810">
                  <c:v>8.2719817509413398E-3</c:v>
                </c:pt>
                <c:pt idx="19811">
                  <c:v>8.0106814408677993E-3</c:v>
                </c:pt>
                <c:pt idx="19812">
                  <c:v>2.5937221341090801E-2</c:v>
                </c:pt>
                <c:pt idx="19813">
                  <c:v>1.5819127502748598E-2</c:v>
                </c:pt>
                <c:pt idx="19814">
                  <c:v>1.33134126772038E-2</c:v>
                </c:pt>
                <c:pt idx="19815">
                  <c:v>4.5231916327419901E-2</c:v>
                </c:pt>
                <c:pt idx="19816">
                  <c:v>6.8535146769174299E-2</c:v>
                </c:pt>
                <c:pt idx="19817">
                  <c:v>7.0123856530277501E-2</c:v>
                </c:pt>
                <c:pt idx="19818">
                  <c:v>6.9824364641356496E-2</c:v>
                </c:pt>
                <c:pt idx="19819">
                  <c:v>2.7245562626217499E-2</c:v>
                </c:pt>
                <c:pt idx="19820">
                  <c:v>1.3902550166086901E-2</c:v>
                </c:pt>
                <c:pt idx="19821">
                  <c:v>1.0496839250828401E-2</c:v>
                </c:pt>
                <c:pt idx="19822">
                  <c:v>-3.1986330786888999E-2</c:v>
                </c:pt>
                <c:pt idx="19823">
                  <c:v>-2.9989345529719699E-2</c:v>
                </c:pt>
                <c:pt idx="19824">
                  <c:v>-6.58033780433529E-2</c:v>
                </c:pt>
                <c:pt idx="19825">
                  <c:v>-8.9498859621765403E-2</c:v>
                </c:pt>
                <c:pt idx="19826">
                  <c:v>-8.6775992453762496E-2</c:v>
                </c:pt>
                <c:pt idx="19827">
                  <c:v>-8.9338801952750499E-2</c:v>
                </c:pt>
                <c:pt idx="19828">
                  <c:v>-7.7076253054204097E-2</c:v>
                </c:pt>
                <c:pt idx="19829">
                  <c:v>-9.7739309880486402E-2</c:v>
                </c:pt>
                <c:pt idx="19830">
                  <c:v>-9.2640637042810101E-2</c:v>
                </c:pt>
                <c:pt idx="19831">
                  <c:v>-6.4072613473171502E-2</c:v>
                </c:pt>
                <c:pt idx="19832">
                  <c:v>-7.6570310507165104E-2</c:v>
                </c:pt>
                <c:pt idx="19833">
                  <c:v>-0.114007187293864</c:v>
                </c:pt>
                <c:pt idx="19834">
                  <c:v>-7.56429282871042E-2</c:v>
                </c:pt>
                <c:pt idx="19835">
                  <c:v>-8.9858058188301698E-2</c:v>
                </c:pt>
                <c:pt idx="19836">
                  <c:v>-5.9073251036305202E-2</c:v>
                </c:pt>
                <c:pt idx="19837">
                  <c:v>-4.5420128280001498E-2</c:v>
                </c:pt>
                <c:pt idx="19838" formatCode="0.00E+00">
                  <c:v>-8.0930939341272701E-4</c:v>
                </c:pt>
                <c:pt idx="19839">
                  <c:v>-2.8939483664889899E-2</c:v>
                </c:pt>
                <c:pt idx="19840" formatCode="0.00E+00">
                  <c:v>-7.7935014455898701E-3</c:v>
                </c:pt>
                <c:pt idx="19841">
                  <c:v>-3.2980993888000999E-2</c:v>
                </c:pt>
                <c:pt idx="19842">
                  <c:v>-2.0503910219144598E-2</c:v>
                </c:pt>
                <c:pt idx="19843">
                  <c:v>-6.3288422198359798E-2</c:v>
                </c:pt>
                <c:pt idx="19844">
                  <c:v>-2.6699405369356301E-2</c:v>
                </c:pt>
                <c:pt idx="19845">
                  <c:v>-7.4720002235836705E-2</c:v>
                </c:pt>
                <c:pt idx="19846">
                  <c:v>-2.0084504436261998E-2</c:v>
                </c:pt>
                <c:pt idx="19847">
                  <c:v>2.5007158302799901E-2</c:v>
                </c:pt>
                <c:pt idx="19848">
                  <c:v>3.5483527597338999E-2</c:v>
                </c:pt>
                <c:pt idx="19849">
                  <c:v>-8.0508493939377406E-3</c:v>
                </c:pt>
                <c:pt idx="19850">
                  <c:v>2.1069970740376701E-2</c:v>
                </c:pt>
                <c:pt idx="19851">
                  <c:v>1.6336576583445998E-2</c:v>
                </c:pt>
                <c:pt idx="19852">
                  <c:v>9.7175417368424694E-2</c:v>
                </c:pt>
                <c:pt idx="19853">
                  <c:v>4.0336623868013601E-2</c:v>
                </c:pt>
                <c:pt idx="19854">
                  <c:v>-1.7609668780895E-2</c:v>
                </c:pt>
                <c:pt idx="19855">
                  <c:v>-1.08633041782708E-2</c:v>
                </c:pt>
                <c:pt idx="19856">
                  <c:v>4.3029603835618303E-2</c:v>
                </c:pt>
                <c:pt idx="19857">
                  <c:v>9.7046377522844507E-2</c:v>
                </c:pt>
                <c:pt idx="19858">
                  <c:v>8.3889091614467601E-2</c:v>
                </c:pt>
                <c:pt idx="19859">
                  <c:v>8.3230206056339198E-2</c:v>
                </c:pt>
                <c:pt idx="19860">
                  <c:v>8.3230206056339198E-2</c:v>
                </c:pt>
                <c:pt idx="19861">
                  <c:v>7.5008040431015999E-2</c:v>
                </c:pt>
                <c:pt idx="19862">
                  <c:v>8.5431785761858905E-2</c:v>
                </c:pt>
                <c:pt idx="19863">
                  <c:v>6.6420902695361494E-2</c:v>
                </c:pt>
                <c:pt idx="19864">
                  <c:v>6.4720390999154706E-2</c:v>
                </c:pt>
                <c:pt idx="19865">
                  <c:v>0.118385492892165</c:v>
                </c:pt>
                <c:pt idx="19866">
                  <c:v>9.6750023069219898E-2</c:v>
                </c:pt>
                <c:pt idx="19867">
                  <c:v>1.82520179511045E-2</c:v>
                </c:pt>
                <c:pt idx="19868">
                  <c:v>7.3509220844840906E-2</c:v>
                </c:pt>
                <c:pt idx="19869">
                  <c:v>9.8918229390353204E-2</c:v>
                </c:pt>
                <c:pt idx="19870">
                  <c:v>9.7742105429738005E-2</c:v>
                </c:pt>
                <c:pt idx="19871">
                  <c:v>5.2409340001708202E-2</c:v>
                </c:pt>
                <c:pt idx="19872">
                  <c:v>0.19280402591992299</c:v>
                </c:pt>
                <c:pt idx="19873">
                  <c:v>0.155325129950353</c:v>
                </c:pt>
                <c:pt idx="19874">
                  <c:v>0.16473461286069899</c:v>
                </c:pt>
                <c:pt idx="19875">
                  <c:v>0.17263447390549899</c:v>
                </c:pt>
                <c:pt idx="19876">
                  <c:v>0.16926689699670799</c:v>
                </c:pt>
                <c:pt idx="19877">
                  <c:v>0.14349244640268399</c:v>
                </c:pt>
                <c:pt idx="19878">
                  <c:v>0.26355463677063401</c:v>
                </c:pt>
                <c:pt idx="19879">
                  <c:v>0.283332047296039</c:v>
                </c:pt>
                <c:pt idx="19880">
                  <c:v>0.27897449787824702</c:v>
                </c:pt>
                <c:pt idx="19881">
                  <c:v>0.32049374071891101</c:v>
                </c:pt>
                <c:pt idx="19882">
                  <c:v>0.33403750744470401</c:v>
                </c:pt>
                <c:pt idx="19883">
                  <c:v>0.26805938840217802</c:v>
                </c:pt>
                <c:pt idx="19884">
                  <c:v>0.28672716553116501</c:v>
                </c:pt>
                <c:pt idx="19885">
                  <c:v>0.31395689388439102</c:v>
                </c:pt>
                <c:pt idx="19886">
                  <c:v>0.31474877433873</c:v>
                </c:pt>
                <c:pt idx="19887">
                  <c:v>0.30146034221916301</c:v>
                </c:pt>
                <c:pt idx="19888">
                  <c:v>0.42077774636732701</c:v>
                </c:pt>
                <c:pt idx="19889">
                  <c:v>0.41030303170544402</c:v>
                </c:pt>
                <c:pt idx="19890">
                  <c:v>0.462023366729928</c:v>
                </c:pt>
                <c:pt idx="19891">
                  <c:v>0.42840234186666598</c:v>
                </c:pt>
                <c:pt idx="19892">
                  <c:v>0.41335568143582502</c:v>
                </c:pt>
                <c:pt idx="19893" formatCode="0.00E+00">
                  <c:v>-7.2773413595039705E-4</c:v>
                </c:pt>
                <c:pt idx="19894">
                  <c:v>-2.6198610846143802E-2</c:v>
                </c:pt>
                <c:pt idx="19895" formatCode="0.00E+00">
                  <c:v>-1.6401714059315301E-3</c:v>
                </c:pt>
                <c:pt idx="19896">
                  <c:v>-1.5109715904988601E-2</c:v>
                </c:pt>
                <c:pt idx="19897">
                  <c:v>1.44064142464019E-2</c:v>
                </c:pt>
                <c:pt idx="19898">
                  <c:v>-5.2843492045071497E-3</c:v>
                </c:pt>
                <c:pt idx="19899">
                  <c:v>-3.8407455663504999E-3</c:v>
                </c:pt>
                <c:pt idx="19900">
                  <c:v>-2.7777772913085599E-2</c:v>
                </c:pt>
                <c:pt idx="19901">
                  <c:v>1.42708596635452E-2</c:v>
                </c:pt>
                <c:pt idx="19902">
                  <c:v>4.0534879739318699E-2</c:v>
                </c:pt>
                <c:pt idx="19903">
                  <c:v>4.2178487132694897E-2</c:v>
                </c:pt>
                <c:pt idx="19904">
                  <c:v>8.4111813169157099E-2</c:v>
                </c:pt>
                <c:pt idx="19905">
                  <c:v>0.12828327428139899</c:v>
                </c:pt>
                <c:pt idx="19906">
                  <c:v>0.12936007313849501</c:v>
                </c:pt>
                <c:pt idx="19907">
                  <c:v>0.13027384128126401</c:v>
                </c:pt>
                <c:pt idx="19908">
                  <c:v>0.11593530426128</c:v>
                </c:pt>
                <c:pt idx="19909">
                  <c:v>0.100453782476342</c:v>
                </c:pt>
                <c:pt idx="19910">
                  <c:v>7.6029506930948398E-2</c:v>
                </c:pt>
                <c:pt idx="19911">
                  <c:v>0.130569537471556</c:v>
                </c:pt>
                <c:pt idx="19912">
                  <c:v>0.16696739864070201</c:v>
                </c:pt>
                <c:pt idx="19913">
                  <c:v>0.166298487513831</c:v>
                </c:pt>
                <c:pt idx="19914">
                  <c:v>0.118157701679173</c:v>
                </c:pt>
                <c:pt idx="19915">
                  <c:v>0.115214338194167</c:v>
                </c:pt>
                <c:pt idx="19916">
                  <c:v>5.8089716124045399E-2</c:v>
                </c:pt>
                <c:pt idx="19917">
                  <c:v>5.8089716124045399E-2</c:v>
                </c:pt>
                <c:pt idx="19918">
                  <c:v>7.8904377341922599E-2</c:v>
                </c:pt>
                <c:pt idx="19919">
                  <c:v>4.9341631792271898E-2</c:v>
                </c:pt>
                <c:pt idx="19920">
                  <c:v>4.1562412711614503E-2</c:v>
                </c:pt>
                <c:pt idx="19921">
                  <c:v>7.2298492397643299E-2</c:v>
                </c:pt>
                <c:pt idx="19922">
                  <c:v>3.0910709782987201E-2</c:v>
                </c:pt>
                <c:pt idx="19923">
                  <c:v>0.169851021751002</c:v>
                </c:pt>
                <c:pt idx="19924">
                  <c:v>0.154638460429529</c:v>
                </c:pt>
                <c:pt idx="19925">
                  <c:v>0.16429984650209301</c:v>
                </c:pt>
                <c:pt idx="19926">
                  <c:v>0.131513106981265</c:v>
                </c:pt>
                <c:pt idx="19927">
                  <c:v>0.22054198470577299</c:v>
                </c:pt>
                <c:pt idx="19928">
                  <c:v>0.22054198470577299</c:v>
                </c:pt>
                <c:pt idx="19929">
                  <c:v>0.22054198470577299</c:v>
                </c:pt>
                <c:pt idx="19930">
                  <c:v>0.22289790801698101</c:v>
                </c:pt>
                <c:pt idx="19931">
                  <c:v>0.21033780494711901</c:v>
                </c:pt>
                <c:pt idx="19932">
                  <c:v>0.21198557210029301</c:v>
                </c:pt>
                <c:pt idx="19933">
                  <c:v>0.333761480645899</c:v>
                </c:pt>
                <c:pt idx="19934">
                  <c:v>0.31899775263188401</c:v>
                </c:pt>
                <c:pt idx="19935">
                  <c:v>0.318527431720108</c:v>
                </c:pt>
                <c:pt idx="19936">
                  <c:v>0.32358824294368799</c:v>
                </c:pt>
                <c:pt idx="19937">
                  <c:v>0.34864768888171799</c:v>
                </c:pt>
                <c:pt idx="19938">
                  <c:v>0.32424732050553701</c:v>
                </c:pt>
                <c:pt idx="19939">
                  <c:v>0.31963267724962102</c:v>
                </c:pt>
                <c:pt idx="19940">
                  <c:v>0.35596929169921299</c:v>
                </c:pt>
                <c:pt idx="19941">
                  <c:v>0.368344312122525</c:v>
                </c:pt>
                <c:pt idx="19942">
                  <c:v>0.38485169964885002</c:v>
                </c:pt>
                <c:pt idx="19943">
                  <c:v>0.35830830595642899</c:v>
                </c:pt>
                <c:pt idx="19944">
                  <c:v>0.36594254608864102</c:v>
                </c:pt>
                <c:pt idx="19945">
                  <c:v>0.43811715157340098</c:v>
                </c:pt>
                <c:pt idx="19946">
                  <c:v>0.45397284087969297</c:v>
                </c:pt>
                <c:pt idx="19947">
                  <c:v>0.38995865922606698</c:v>
                </c:pt>
                <c:pt idx="19948">
                  <c:v>0.33842923201648101</c:v>
                </c:pt>
                <c:pt idx="19949">
                  <c:v>0.419230086320104</c:v>
                </c:pt>
                <c:pt idx="19950">
                  <c:v>0.419230086320104</c:v>
                </c:pt>
                <c:pt idx="19951">
                  <c:v>0.40345585699249698</c:v>
                </c:pt>
                <c:pt idx="19952">
                  <c:v>0.37817550759512603</c:v>
                </c:pt>
                <c:pt idx="19953">
                  <c:v>0.384474305692458</c:v>
                </c:pt>
                <c:pt idx="19954">
                  <c:v>0.36869616988333997</c:v>
                </c:pt>
                <c:pt idx="19955">
                  <c:v>0.36639568855861199</c:v>
                </c:pt>
                <c:pt idx="19956">
                  <c:v>0.36318426285617</c:v>
                </c:pt>
                <c:pt idx="19957">
                  <c:v>0.33160880244747098</c:v>
                </c:pt>
                <c:pt idx="19958">
                  <c:v>0.33160880244747098</c:v>
                </c:pt>
                <c:pt idx="19959">
                  <c:v>0.37287905586159198</c:v>
                </c:pt>
                <c:pt idx="19960">
                  <c:v>0.37287905586159198</c:v>
                </c:pt>
                <c:pt idx="19961">
                  <c:v>0.37484780417797298</c:v>
                </c:pt>
                <c:pt idx="19962">
                  <c:v>0.41351892585281103</c:v>
                </c:pt>
                <c:pt idx="19963">
                  <c:v>0.44003902764450298</c:v>
                </c:pt>
                <c:pt idx="19964">
                  <c:v>0.46793348835021098</c:v>
                </c:pt>
                <c:pt idx="19965">
                  <c:v>0.47325375978307399</c:v>
                </c:pt>
                <c:pt idx="19966">
                  <c:v>0.42792926956086902</c:v>
                </c:pt>
                <c:pt idx="19967">
                  <c:v>0.4368654563712</c:v>
                </c:pt>
                <c:pt idx="19968">
                  <c:v>0.46071649903008999</c:v>
                </c:pt>
                <c:pt idx="19969">
                  <c:v>0.575731781853973</c:v>
                </c:pt>
                <c:pt idx="19970">
                  <c:v>0.522550341353897</c:v>
                </c:pt>
                <c:pt idx="19971">
                  <c:v>0.50082081559467695</c:v>
                </c:pt>
                <c:pt idx="19972">
                  <c:v>0.49068260398008301</c:v>
                </c:pt>
                <c:pt idx="19973">
                  <c:v>0.47871008785050001</c:v>
                </c:pt>
                <c:pt idx="19974">
                  <c:v>0.47579334003846802</c:v>
                </c:pt>
                <c:pt idx="19975">
                  <c:v>0.46940159912444002</c:v>
                </c:pt>
                <c:pt idx="19976">
                  <c:v>0.61612687585003001</c:v>
                </c:pt>
                <c:pt idx="19977">
                  <c:v>0.59033873796833902</c:v>
                </c:pt>
                <c:pt idx="19978">
                  <c:v>0.62107553559401696</c:v>
                </c:pt>
                <c:pt idx="19979">
                  <c:v>0.79722413670988701</c:v>
                </c:pt>
                <c:pt idx="19980">
                  <c:v>0.75952227976768705</c:v>
                </c:pt>
                <c:pt idx="19981">
                  <c:v>0.75240581961660302</c:v>
                </c:pt>
                <c:pt idx="19982">
                  <c:v>0.79109091901469597</c:v>
                </c:pt>
                <c:pt idx="19983">
                  <c:v>0.75326239034315301</c:v>
                </c:pt>
                <c:pt idx="19984">
                  <c:v>0.78775007354243998</c:v>
                </c:pt>
                <c:pt idx="19985">
                  <c:v>0.79124336089896896</c:v>
                </c:pt>
                <c:pt idx="19986">
                  <c:v>0.73827026997202505</c:v>
                </c:pt>
                <c:pt idx="19987">
                  <c:v>1</c:v>
                </c:pt>
                <c:pt idx="19988">
                  <c:v>-1.11441039603248E-2</c:v>
                </c:pt>
                <c:pt idx="19989">
                  <c:v>4.1774750672062898E-2</c:v>
                </c:pt>
                <c:pt idx="19990">
                  <c:v>1.23244075756121E-2</c:v>
                </c:pt>
                <c:pt idx="19991">
                  <c:v>3.5525563972301298E-2</c:v>
                </c:pt>
                <c:pt idx="19992">
                  <c:v>3.4758624544355798E-2</c:v>
                </c:pt>
                <c:pt idx="19993">
                  <c:v>4.8431928160053303E-2</c:v>
                </c:pt>
                <c:pt idx="19994">
                  <c:v>3.6546218986711398E-2</c:v>
                </c:pt>
                <c:pt idx="19995">
                  <c:v>4.3160437351002598E-2</c:v>
                </c:pt>
                <c:pt idx="19996">
                  <c:v>3.4759133436267499E-2</c:v>
                </c:pt>
                <c:pt idx="19997">
                  <c:v>4.0985520604890101E-2</c:v>
                </c:pt>
                <c:pt idx="19998">
                  <c:v>2.1185223422480901E-2</c:v>
                </c:pt>
                <c:pt idx="19999">
                  <c:v>3.5984300386445199E-2</c:v>
                </c:pt>
                <c:pt idx="20000">
                  <c:v>4.0218497902921799E-2</c:v>
                </c:pt>
                <c:pt idx="20001">
                  <c:v>5.3664717228563098E-3</c:v>
                </c:pt>
                <c:pt idx="20002">
                  <c:v>2.2950925130799101E-2</c:v>
                </c:pt>
                <c:pt idx="20003">
                  <c:v>6.13525564369421E-3</c:v>
                </c:pt>
                <c:pt idx="20004">
                  <c:v>5.4597687184840798E-3</c:v>
                </c:pt>
                <c:pt idx="20005">
                  <c:v>4.0337005953901599E-2</c:v>
                </c:pt>
                <c:pt idx="20006">
                  <c:v>5.58515101806107E-2</c:v>
                </c:pt>
                <c:pt idx="20007">
                  <c:v>3.5727038092603101E-2</c:v>
                </c:pt>
                <c:pt idx="20008">
                  <c:v>3.5445950259824097E-2</c:v>
                </c:pt>
                <c:pt idx="20009">
                  <c:v>4.5089610137308597E-2</c:v>
                </c:pt>
                <c:pt idx="20010">
                  <c:v>2.5006709498955199E-2</c:v>
                </c:pt>
                <c:pt idx="20011">
                  <c:v>3.29655177463321E-2</c:v>
                </c:pt>
                <c:pt idx="20012">
                  <c:v>4.1082122516287602E-2</c:v>
                </c:pt>
                <c:pt idx="20013">
                  <c:v>2.8170417709546501E-2</c:v>
                </c:pt>
                <c:pt idx="20014">
                  <c:v>3.85549879811297E-3</c:v>
                </c:pt>
                <c:pt idx="20015">
                  <c:v>1.6975237363851401E-2</c:v>
                </c:pt>
                <c:pt idx="20016">
                  <c:v>6.6263457999022803E-3</c:v>
                </c:pt>
                <c:pt idx="20017">
                  <c:v>2.27185023809655E-2</c:v>
                </c:pt>
                <c:pt idx="20018">
                  <c:v>3.30607843194499E-2</c:v>
                </c:pt>
                <c:pt idx="20019">
                  <c:v>3.8446187042719702E-2</c:v>
                </c:pt>
                <c:pt idx="20020">
                  <c:v>3.9394034295597097E-2</c:v>
                </c:pt>
                <c:pt idx="20021">
                  <c:v>3.9394034295597097E-2</c:v>
                </c:pt>
                <c:pt idx="20022">
                  <c:v>4.4947734613205399E-2</c:v>
                </c:pt>
                <c:pt idx="20023">
                  <c:v>6.3474821174811499E-2</c:v>
                </c:pt>
                <c:pt idx="20024">
                  <c:v>0.113298456045534</c:v>
                </c:pt>
                <c:pt idx="20025">
                  <c:v>0.130347885033606</c:v>
                </c:pt>
                <c:pt idx="20026">
                  <c:v>0.12908578847337099</c:v>
                </c:pt>
                <c:pt idx="20027">
                  <c:v>0.12908578847337099</c:v>
                </c:pt>
                <c:pt idx="20028">
                  <c:v>0.11283421048561</c:v>
                </c:pt>
                <c:pt idx="20029">
                  <c:v>0.10330745023966099</c:v>
                </c:pt>
                <c:pt idx="20030">
                  <c:v>0.11283421048561</c:v>
                </c:pt>
                <c:pt idx="20031">
                  <c:v>0.101284972695266</c:v>
                </c:pt>
                <c:pt idx="20032">
                  <c:v>7.9377308687581305E-2</c:v>
                </c:pt>
                <c:pt idx="20033">
                  <c:v>8.8863353550912003E-2</c:v>
                </c:pt>
                <c:pt idx="20034">
                  <c:v>7.0533233783841104E-2</c:v>
                </c:pt>
                <c:pt idx="20035">
                  <c:v>8.5237425558961397E-2</c:v>
                </c:pt>
                <c:pt idx="20036">
                  <c:v>0.100300680457372</c:v>
                </c:pt>
                <c:pt idx="20037">
                  <c:v>0.13970753416034501</c:v>
                </c:pt>
                <c:pt idx="20038">
                  <c:v>0.10889686478553599</c:v>
                </c:pt>
                <c:pt idx="20039">
                  <c:v>0.116106140836295</c:v>
                </c:pt>
                <c:pt idx="20040">
                  <c:v>0.117773340916178</c:v>
                </c:pt>
                <c:pt idx="20041">
                  <c:v>0.137056186514182</c:v>
                </c:pt>
                <c:pt idx="20042">
                  <c:v>0.11796768652992</c:v>
                </c:pt>
                <c:pt idx="20043">
                  <c:v>0.10858014055953601</c:v>
                </c:pt>
                <c:pt idx="20044">
                  <c:v>0.11122390485581</c:v>
                </c:pt>
                <c:pt idx="20045">
                  <c:v>0.14715049407218</c:v>
                </c:pt>
                <c:pt idx="20046">
                  <c:v>0.15983502900716701</c:v>
                </c:pt>
                <c:pt idx="20047">
                  <c:v>0.13578833868322501</c:v>
                </c:pt>
                <c:pt idx="20048">
                  <c:v>0.15113603074300599</c:v>
                </c:pt>
                <c:pt idx="20049">
                  <c:v>0.151359703117453</c:v>
                </c:pt>
                <c:pt idx="20050">
                  <c:v>0.15320857601681701</c:v>
                </c:pt>
                <c:pt idx="20051">
                  <c:v>0.123658079487694</c:v>
                </c:pt>
                <c:pt idx="20052">
                  <c:v>0.14533467590451299</c:v>
                </c:pt>
                <c:pt idx="20053">
                  <c:v>0.16192194588534201</c:v>
                </c:pt>
                <c:pt idx="20054">
                  <c:v>0.146609057174138</c:v>
                </c:pt>
                <c:pt idx="20055">
                  <c:v>0.158735628868761</c:v>
                </c:pt>
                <c:pt idx="20056">
                  <c:v>9.9890829715956794E-2</c:v>
                </c:pt>
                <c:pt idx="20057">
                  <c:v>6.9612460433255904E-2</c:v>
                </c:pt>
                <c:pt idx="20058">
                  <c:v>9.6031270152587098E-2</c:v>
                </c:pt>
                <c:pt idx="20059">
                  <c:v>0.104618003398482</c:v>
                </c:pt>
                <c:pt idx="20060">
                  <c:v>5.1689331395572601E-2</c:v>
                </c:pt>
                <c:pt idx="20061">
                  <c:v>6.2635126085759801E-2</c:v>
                </c:pt>
                <c:pt idx="20062">
                  <c:v>0.129316380405646</c:v>
                </c:pt>
                <c:pt idx="20063">
                  <c:v>0.135872629166265</c:v>
                </c:pt>
                <c:pt idx="20064">
                  <c:v>0.14369284623780501</c:v>
                </c:pt>
                <c:pt idx="20065">
                  <c:v>0.121980081439473</c:v>
                </c:pt>
                <c:pt idx="20066">
                  <c:v>0.104912008401154</c:v>
                </c:pt>
                <c:pt idx="20067">
                  <c:v>0.15130169621287901</c:v>
                </c:pt>
                <c:pt idx="20068">
                  <c:v>9.2079751340919502E-2</c:v>
                </c:pt>
                <c:pt idx="20069">
                  <c:v>8.3965083919073494E-2</c:v>
                </c:pt>
                <c:pt idx="20070">
                  <c:v>6.7968711463777906E-2</c:v>
                </c:pt>
                <c:pt idx="20071">
                  <c:v>0.10736656926274001</c:v>
                </c:pt>
                <c:pt idx="20072">
                  <c:v>0.129320324779993</c:v>
                </c:pt>
                <c:pt idx="20073">
                  <c:v>0.11795122335305699</c:v>
                </c:pt>
                <c:pt idx="20074">
                  <c:v>0.11209220994418501</c:v>
                </c:pt>
                <c:pt idx="20075">
                  <c:v>0.105237053642941</c:v>
                </c:pt>
                <c:pt idx="20076">
                  <c:v>0.137810205790285</c:v>
                </c:pt>
                <c:pt idx="20077">
                  <c:v>0.18454248180531399</c:v>
                </c:pt>
                <c:pt idx="20078">
                  <c:v>0.16123696508188201</c:v>
                </c:pt>
                <c:pt idx="20079">
                  <c:v>0.15845098455144799</c:v>
                </c:pt>
                <c:pt idx="20080">
                  <c:v>0.143505942268148</c:v>
                </c:pt>
                <c:pt idx="20081">
                  <c:v>0.13427082917629499</c:v>
                </c:pt>
                <c:pt idx="20082">
                  <c:v>0.156104889563282</c:v>
                </c:pt>
                <c:pt idx="20083">
                  <c:v>0.14294268443196601</c:v>
                </c:pt>
                <c:pt idx="20084">
                  <c:v>0.16578152703250401</c:v>
                </c:pt>
                <c:pt idx="20085">
                  <c:v>0.14334163459902299</c:v>
                </c:pt>
                <c:pt idx="20086">
                  <c:v>0.14964600784533799</c:v>
                </c:pt>
                <c:pt idx="20087">
                  <c:v>0.15147610687060001</c:v>
                </c:pt>
                <c:pt idx="20088">
                  <c:v>0.16031191620437399</c:v>
                </c:pt>
                <c:pt idx="20089">
                  <c:v>0.12977899422803199</c:v>
                </c:pt>
                <c:pt idx="20090">
                  <c:v>0.138478870519328</c:v>
                </c:pt>
                <c:pt idx="20091">
                  <c:v>0.247418337758808</c:v>
                </c:pt>
                <c:pt idx="20092">
                  <c:v>0.25538602455549803</c:v>
                </c:pt>
                <c:pt idx="20093">
                  <c:v>0.26076367470582501</c:v>
                </c:pt>
                <c:pt idx="20094">
                  <c:v>0.24424887504971601</c:v>
                </c:pt>
                <c:pt idx="20095">
                  <c:v>0.23645855291356499</c:v>
                </c:pt>
                <c:pt idx="20096">
                  <c:v>0.22294487333164401</c:v>
                </c:pt>
                <c:pt idx="20097">
                  <c:v>0.212694831384792</c:v>
                </c:pt>
                <c:pt idx="20098">
                  <c:v>0.172743170610968</c:v>
                </c:pt>
                <c:pt idx="20099">
                  <c:v>0.21355916663497601</c:v>
                </c:pt>
                <c:pt idx="20100">
                  <c:v>0.17515642738256099</c:v>
                </c:pt>
                <c:pt idx="20101">
                  <c:v>0.17515642738256099</c:v>
                </c:pt>
                <c:pt idx="20102">
                  <c:v>0.18217478778954799</c:v>
                </c:pt>
                <c:pt idx="20103">
                  <c:v>0.159117372888567</c:v>
                </c:pt>
                <c:pt idx="20104">
                  <c:v>0.20395312780115299</c:v>
                </c:pt>
                <c:pt idx="20105">
                  <c:v>0.26397599127836902</c:v>
                </c:pt>
                <c:pt idx="20106">
                  <c:v>0.25822671172563599</c:v>
                </c:pt>
                <c:pt idx="20107">
                  <c:v>0.24989490198471201</c:v>
                </c:pt>
                <c:pt idx="20108">
                  <c:v>0.212180122128071</c:v>
                </c:pt>
                <c:pt idx="20109">
                  <c:v>0.17507487575977301</c:v>
                </c:pt>
                <c:pt idx="20110">
                  <c:v>0.23698055709370799</c:v>
                </c:pt>
                <c:pt idx="20111">
                  <c:v>0.26746013786615602</c:v>
                </c:pt>
                <c:pt idx="20112">
                  <c:v>0.33614890175360301</c:v>
                </c:pt>
                <c:pt idx="20113">
                  <c:v>0.33087734386687101</c:v>
                </c:pt>
                <c:pt idx="20114">
                  <c:v>0.303084119326965</c:v>
                </c:pt>
                <c:pt idx="20115">
                  <c:v>0.328737964519426</c:v>
                </c:pt>
                <c:pt idx="20116">
                  <c:v>0.31584317667036699</c:v>
                </c:pt>
                <c:pt idx="20117">
                  <c:v>0.30443421556780098</c:v>
                </c:pt>
                <c:pt idx="20118">
                  <c:v>0.28749410082347898</c:v>
                </c:pt>
                <c:pt idx="20119">
                  <c:v>0.27141889955060899</c:v>
                </c:pt>
                <c:pt idx="20120">
                  <c:v>0.26495680596423998</c:v>
                </c:pt>
                <c:pt idx="20121">
                  <c:v>0.42820160308289901</c:v>
                </c:pt>
                <c:pt idx="20122">
                  <c:v>0.42820160308289901</c:v>
                </c:pt>
                <c:pt idx="20123">
                  <c:v>0.43014439931633702</c:v>
                </c:pt>
                <c:pt idx="20124">
                  <c:v>0.42697434799922002</c:v>
                </c:pt>
                <c:pt idx="20125">
                  <c:v>0.55014591775372401</c:v>
                </c:pt>
                <c:pt idx="20126">
                  <c:v>0.53349533133065397</c:v>
                </c:pt>
                <c:pt idx="20127">
                  <c:v>0.52504506818935903</c:v>
                </c:pt>
                <c:pt idx="20128">
                  <c:v>0.51735541487654202</c:v>
                </c:pt>
                <c:pt idx="20129">
                  <c:v>0.52530726498089697</c:v>
                </c:pt>
                <c:pt idx="20130">
                  <c:v>0.59063615309108497</c:v>
                </c:pt>
                <c:pt idx="20131">
                  <c:v>0.70369927486748296</c:v>
                </c:pt>
                <c:pt idx="20132">
                  <c:v>2.8848853248615298E-3</c:v>
                </c:pt>
                <c:pt idx="20133">
                  <c:v>-1.9576630545354998E-2</c:v>
                </c:pt>
                <c:pt idx="20134">
                  <c:v>-5.54086167503011E-2</c:v>
                </c:pt>
                <c:pt idx="20135">
                  <c:v>-7.6785249704424796E-2</c:v>
                </c:pt>
                <c:pt idx="20136">
                  <c:v>3.2380967359483703E-2</c:v>
                </c:pt>
                <c:pt idx="20137">
                  <c:v>1.60751437437309E-2</c:v>
                </c:pt>
                <c:pt idx="20138">
                  <c:v>4.6248744195700603E-2</c:v>
                </c:pt>
                <c:pt idx="20139">
                  <c:v>2.0440227305507701E-2</c:v>
                </c:pt>
                <c:pt idx="20140">
                  <c:v>5.3109767956377597E-2</c:v>
                </c:pt>
                <c:pt idx="20141">
                  <c:v>4.6747957694196401E-2</c:v>
                </c:pt>
                <c:pt idx="20142">
                  <c:v>4.9569249121836599E-2</c:v>
                </c:pt>
                <c:pt idx="20143">
                  <c:v>3.9245735571113903E-2</c:v>
                </c:pt>
                <c:pt idx="20144">
                  <c:v>0.103431361361181</c:v>
                </c:pt>
                <c:pt idx="20145">
                  <c:v>0.110279228482431</c:v>
                </c:pt>
                <c:pt idx="20146">
                  <c:v>0.23725699855344001</c:v>
                </c:pt>
                <c:pt idx="20147">
                  <c:v>0.18151055753256701</c:v>
                </c:pt>
                <c:pt idx="20148">
                  <c:v>0.20643044276925299</c:v>
                </c:pt>
                <c:pt idx="20149">
                  <c:v>0.143131996417598</c:v>
                </c:pt>
                <c:pt idx="20150">
                  <c:v>0.22982797133015001</c:v>
                </c:pt>
                <c:pt idx="20151">
                  <c:v>0.25981651338468298</c:v>
                </c:pt>
                <c:pt idx="20152">
                  <c:v>0.231855771001414</c:v>
                </c:pt>
                <c:pt idx="20153">
                  <c:v>0.17962477587706099</c:v>
                </c:pt>
                <c:pt idx="20154">
                  <c:v>0.14133726131892499</c:v>
                </c:pt>
                <c:pt idx="20155">
                  <c:v>0.17498953855274299</c:v>
                </c:pt>
                <c:pt idx="20156">
                  <c:v>0.197402935028578</c:v>
                </c:pt>
                <c:pt idx="20157">
                  <c:v>-2.9143108374378002E-2</c:v>
                </c:pt>
                <c:pt idx="20158">
                  <c:v>-6.16650050132561E-2</c:v>
                </c:pt>
                <c:pt idx="20159">
                  <c:v>-1.179030047495E-2</c:v>
                </c:pt>
                <c:pt idx="20160">
                  <c:v>-2.83834934877829E-2</c:v>
                </c:pt>
                <c:pt idx="20161">
                  <c:v>-2.268230924767E-2</c:v>
                </c:pt>
                <c:pt idx="20162">
                  <c:v>-3.5794961480779701E-2</c:v>
                </c:pt>
                <c:pt idx="20163">
                  <c:v>-3.5125585912120803E-2</c:v>
                </c:pt>
                <c:pt idx="20164">
                  <c:v>2.1772112054580998E-3</c:v>
                </c:pt>
                <c:pt idx="20165">
                  <c:v>1.0452737492667699E-3</c:v>
                </c:pt>
                <c:pt idx="20166">
                  <c:v>-4.0098720933167797E-2</c:v>
                </c:pt>
                <c:pt idx="20167">
                  <c:v>-6.8866377247858096E-3</c:v>
                </c:pt>
                <c:pt idx="20168">
                  <c:v>-3.05968899112185E-3</c:v>
                </c:pt>
                <c:pt idx="20169">
                  <c:v>-2.4868396169507902E-2</c:v>
                </c:pt>
                <c:pt idx="20170">
                  <c:v>-2.4868396169507902E-2</c:v>
                </c:pt>
                <c:pt idx="20171">
                  <c:v>4.9844279721308303E-2</c:v>
                </c:pt>
                <c:pt idx="20172">
                  <c:v>4.6859374264781997E-2</c:v>
                </c:pt>
                <c:pt idx="20173">
                  <c:v>6.1965517191196501E-2</c:v>
                </c:pt>
                <c:pt idx="20174">
                  <c:v>5.1948526572668401E-2</c:v>
                </c:pt>
                <c:pt idx="20175">
                  <c:v>7.0678302292510806E-2</c:v>
                </c:pt>
                <c:pt idx="20176">
                  <c:v>-3.2478342954282299E-2</c:v>
                </c:pt>
                <c:pt idx="20177">
                  <c:v>7.4243211990761601E-2</c:v>
                </c:pt>
                <c:pt idx="20178">
                  <c:v>9.4280817650181203E-2</c:v>
                </c:pt>
                <c:pt idx="20179">
                  <c:v>8.6041443313058005E-2</c:v>
                </c:pt>
                <c:pt idx="20180">
                  <c:v>5.4590494666170303E-2</c:v>
                </c:pt>
                <c:pt idx="20181">
                  <c:v>4.4474020787403701E-2</c:v>
                </c:pt>
                <c:pt idx="20182">
                  <c:v>5.1340256293619803E-2</c:v>
                </c:pt>
                <c:pt idx="20183">
                  <c:v>6.3301159871921295E-2</c:v>
                </c:pt>
                <c:pt idx="20184">
                  <c:v>5.6962077793277097E-2</c:v>
                </c:pt>
                <c:pt idx="20185">
                  <c:v>6.4291835530691593E-2</c:v>
                </c:pt>
                <c:pt idx="20186">
                  <c:v>0.103747618835759</c:v>
                </c:pt>
                <c:pt idx="20187">
                  <c:v>9.77227224345949E-2</c:v>
                </c:pt>
                <c:pt idx="20188">
                  <c:v>6.4917477081630703E-2</c:v>
                </c:pt>
                <c:pt idx="20189">
                  <c:v>0.11276653833326</c:v>
                </c:pt>
                <c:pt idx="20190">
                  <c:v>9.3690276301850506E-2</c:v>
                </c:pt>
                <c:pt idx="20191">
                  <c:v>0.141521789071193</c:v>
                </c:pt>
                <c:pt idx="20192">
                  <c:v>0.11379902507487299</c:v>
                </c:pt>
                <c:pt idx="20193">
                  <c:v>0.11379902507487299</c:v>
                </c:pt>
                <c:pt idx="20194">
                  <c:v>0.140338543275003</c:v>
                </c:pt>
                <c:pt idx="20195">
                  <c:v>0.13786115299905299</c:v>
                </c:pt>
                <c:pt idx="20196">
                  <c:v>0.13052398942400101</c:v>
                </c:pt>
                <c:pt idx="20197">
                  <c:v>0.132124031765604</c:v>
                </c:pt>
                <c:pt idx="20198">
                  <c:v>0.14416580867519599</c:v>
                </c:pt>
                <c:pt idx="20199">
                  <c:v>0.200426604820267</c:v>
                </c:pt>
                <c:pt idx="20200">
                  <c:v>0.14607759782604701</c:v>
                </c:pt>
                <c:pt idx="20201">
                  <c:v>0.14607759782604701</c:v>
                </c:pt>
                <c:pt idx="20202">
                  <c:v>0.16325514933124899</c:v>
                </c:pt>
                <c:pt idx="20203">
                  <c:v>0.17788371145044901</c:v>
                </c:pt>
                <c:pt idx="20204">
                  <c:v>0.15756434282332599</c:v>
                </c:pt>
                <c:pt idx="20205">
                  <c:v>0.16473996011377101</c:v>
                </c:pt>
                <c:pt idx="20206">
                  <c:v>0.147272135015978</c:v>
                </c:pt>
                <c:pt idx="20207">
                  <c:v>0.12537045189400101</c:v>
                </c:pt>
                <c:pt idx="20208">
                  <c:v>5.8614328800380797E-2</c:v>
                </c:pt>
                <c:pt idx="20209">
                  <c:v>7.1105105773420205E-2</c:v>
                </c:pt>
                <c:pt idx="20210">
                  <c:v>0.104866712359939</c:v>
                </c:pt>
                <c:pt idx="20211">
                  <c:v>0.13498304150451201</c:v>
                </c:pt>
                <c:pt idx="20212">
                  <c:v>0.118957309442329</c:v>
                </c:pt>
                <c:pt idx="20213">
                  <c:v>7.3173941428803194E-2</c:v>
                </c:pt>
                <c:pt idx="20214">
                  <c:v>0.13640805315497201</c:v>
                </c:pt>
                <c:pt idx="20215">
                  <c:v>0.13640805315497201</c:v>
                </c:pt>
                <c:pt idx="20216">
                  <c:v>0.12788935435014101</c:v>
                </c:pt>
                <c:pt idx="20217">
                  <c:v>0.12788935435014101</c:v>
                </c:pt>
                <c:pt idx="20218">
                  <c:v>1.11441039603248E-2</c:v>
                </c:pt>
                <c:pt idx="20219">
                  <c:v>3.7475263510091797E-2</c:v>
                </c:pt>
                <c:pt idx="20220">
                  <c:v>-1.54495911971079E-2</c:v>
                </c:pt>
                <c:pt idx="20221">
                  <c:v>-1.2968631208211999E-2</c:v>
                </c:pt>
                <c:pt idx="20222">
                  <c:v>-3.0565514713504199E-2</c:v>
                </c:pt>
                <c:pt idx="20223">
                  <c:v>-5.1939955815552601E-2</c:v>
                </c:pt>
                <c:pt idx="20224">
                  <c:v>-9.6592126180488694E-2</c:v>
                </c:pt>
                <c:pt idx="20225">
                  <c:v>-7.3935143933857306E-2</c:v>
                </c:pt>
                <c:pt idx="20226">
                  <c:v>-5.5269675702382198E-2</c:v>
                </c:pt>
                <c:pt idx="20227">
                  <c:v>-5.2750651515480897E-2</c:v>
                </c:pt>
                <c:pt idx="20228">
                  <c:v>-2.97822654215265E-2</c:v>
                </c:pt>
                <c:pt idx="20229">
                  <c:v>-3.5345725242298801E-2</c:v>
                </c:pt>
                <c:pt idx="20230">
                  <c:v>-2.5535968179278098E-2</c:v>
                </c:pt>
                <c:pt idx="20231">
                  <c:v>-1.9775883652627599E-2</c:v>
                </c:pt>
                <c:pt idx="20232">
                  <c:v>-7.7687883467252297E-3</c:v>
                </c:pt>
                <c:pt idx="20233">
                  <c:v>-1.22227971229724E-2</c:v>
                </c:pt>
                <c:pt idx="20234">
                  <c:v>-9.7506848670962896E-3</c:v>
                </c:pt>
                <c:pt idx="20235" formatCode="0.00E+00">
                  <c:v>9.5139696077106695E-4</c:v>
                </c:pt>
                <c:pt idx="20236">
                  <c:v>-2.9637618477194899E-2</c:v>
                </c:pt>
                <c:pt idx="20237" formatCode="0.00E+00">
                  <c:v>-4.53496894325233E-2</c:v>
                </c:pt>
                <c:pt idx="20238">
                  <c:v>-5.06488968085878E-2</c:v>
                </c:pt>
                <c:pt idx="20239">
                  <c:v>-4.7248217750331001E-2</c:v>
                </c:pt>
                <c:pt idx="20240">
                  <c:v>-3.9550453134244302E-2</c:v>
                </c:pt>
                <c:pt idx="20241">
                  <c:v>-2.0594177183929498E-2</c:v>
                </c:pt>
                <c:pt idx="20242" formatCode="0.00E+00">
                  <c:v>-1.56267418463862E-4</c:v>
                </c:pt>
                <c:pt idx="20243">
                  <c:v>1.0313370715260501E-2</c:v>
                </c:pt>
                <c:pt idx="20244" formatCode="0.00E+00">
                  <c:v>-1.54654281039634E-2</c:v>
                </c:pt>
                <c:pt idx="20245">
                  <c:v>-6.1021860617881798E-2</c:v>
                </c:pt>
                <c:pt idx="20246">
                  <c:v>-6.7532270556114493E-2</c:v>
                </c:pt>
                <c:pt idx="20247">
                  <c:v>-6.6010863647005799E-2</c:v>
                </c:pt>
                <c:pt idx="20248">
                  <c:v>-3.7944499474593198E-2</c:v>
                </c:pt>
                <c:pt idx="20249">
                  <c:v>-4.0657088923732099E-2</c:v>
                </c:pt>
                <c:pt idx="20250">
                  <c:v>-7.2271415587825003E-2</c:v>
                </c:pt>
                <c:pt idx="20251">
                  <c:v>-7.13141210542209E-2</c:v>
                </c:pt>
                <c:pt idx="20252">
                  <c:v>-8.4961653919638003E-2</c:v>
                </c:pt>
                <c:pt idx="20253">
                  <c:v>-8.1543830474071405E-2</c:v>
                </c:pt>
                <c:pt idx="20254">
                  <c:v>-0.141616545026407</c:v>
                </c:pt>
                <c:pt idx="20255">
                  <c:v>-9.9188357884686801E-2</c:v>
                </c:pt>
                <c:pt idx="20256">
                  <c:v>-8.38313299700819E-2</c:v>
                </c:pt>
                <c:pt idx="20257">
                  <c:v>-0.113088772538825</c:v>
                </c:pt>
                <c:pt idx="20258">
                  <c:v>-0.126166036059739</c:v>
                </c:pt>
                <c:pt idx="20259">
                  <c:v>-9.7218596950115102E-2</c:v>
                </c:pt>
                <c:pt idx="20260">
                  <c:v>-9.6249700721519699E-2</c:v>
                </c:pt>
                <c:pt idx="20261">
                  <c:v>-6.0642326437205497E-2</c:v>
                </c:pt>
                <c:pt idx="20262">
                  <c:v>-5.4829825670407999E-2</c:v>
                </c:pt>
                <c:pt idx="20263">
                  <c:v>-5.9700422192942401E-2</c:v>
                </c:pt>
                <c:pt idx="20264">
                  <c:v>-5.0475215041128001E-2</c:v>
                </c:pt>
                <c:pt idx="20265">
                  <c:v>-1.49471986644531E-2</c:v>
                </c:pt>
                <c:pt idx="20266">
                  <c:v>-1.49471986644531E-2</c:v>
                </c:pt>
                <c:pt idx="20267">
                  <c:v>-4.8695192663298997E-2</c:v>
                </c:pt>
                <c:pt idx="20268">
                  <c:v>-5.1935567927319203E-2</c:v>
                </c:pt>
                <c:pt idx="20269">
                  <c:v>-3.8968008209374398E-2</c:v>
                </c:pt>
                <c:pt idx="20270">
                  <c:v>-4.93228777398073E-2</c:v>
                </c:pt>
                <c:pt idx="20271">
                  <c:v>-6.8673187734345997E-2</c:v>
                </c:pt>
                <c:pt idx="20272">
                  <c:v>-3.4362143388154E-2</c:v>
                </c:pt>
                <c:pt idx="20273">
                  <c:v>-3.75906710874769E-2</c:v>
                </c:pt>
                <c:pt idx="20274">
                  <c:v>-6.3185722618314705E-2</c:v>
                </c:pt>
                <c:pt idx="20275">
                  <c:v>-1.90798551558173E-2</c:v>
                </c:pt>
                <c:pt idx="20276">
                  <c:v>-7.1652192908124796E-3</c:v>
                </c:pt>
                <c:pt idx="20277">
                  <c:v>5.2682807847901298E-3</c:v>
                </c:pt>
                <c:pt idx="20278">
                  <c:v>-2.55732345743475E-3</c:v>
                </c:pt>
                <c:pt idx="20279">
                  <c:v>-3.9837921050926896E-3</c:v>
                </c:pt>
                <c:pt idx="20280">
                  <c:v>-1.8027534087272399E-2</c:v>
                </c:pt>
                <c:pt idx="20281">
                  <c:v>-1.3639733521923999E-3</c:v>
                </c:pt>
                <c:pt idx="20282" formatCode="0.00E+00">
                  <c:v>-9.7895795850977407E-4</c:v>
                </c:pt>
                <c:pt idx="20283">
                  <c:v>2.60421295732833E-2</c:v>
                </c:pt>
                <c:pt idx="20284" formatCode="0.00E+00">
                  <c:v>1.7864717656595301E-2</c:v>
                </c:pt>
                <c:pt idx="20285">
                  <c:v>-7.3463585462686998E-2</c:v>
                </c:pt>
                <c:pt idx="20286">
                  <c:v>-8.4053975262630795E-2</c:v>
                </c:pt>
                <c:pt idx="20287">
                  <c:v>-3.47791710134015E-2</c:v>
                </c:pt>
                <c:pt idx="20288">
                  <c:v>-5.84702091637858E-2</c:v>
                </c:pt>
                <c:pt idx="20289">
                  <c:v>-2.9268641721844402E-2</c:v>
                </c:pt>
                <c:pt idx="20290">
                  <c:v>-3.6865785959589302E-2</c:v>
                </c:pt>
                <c:pt idx="20291">
                  <c:v>-0.11599376504664199</c:v>
                </c:pt>
                <c:pt idx="20292">
                  <c:v>-7.7869071386351598E-3</c:v>
                </c:pt>
                <c:pt idx="20293">
                  <c:v>1.42183973257417E-2</c:v>
                </c:pt>
                <c:pt idx="20294">
                  <c:v>-1.8262918971114699E-2</c:v>
                </c:pt>
                <c:pt idx="20295">
                  <c:v>-1.5911522962694401E-2</c:v>
                </c:pt>
                <c:pt idx="20296">
                  <c:v>-3.5665249501028298E-2</c:v>
                </c:pt>
                <c:pt idx="20297">
                  <c:v>-8.5581568655937301E-2</c:v>
                </c:pt>
                <c:pt idx="20298">
                  <c:v>-2.9885514562740301E-2</c:v>
                </c:pt>
                <c:pt idx="20299">
                  <c:v>-1.42291176035334E-2</c:v>
                </c:pt>
                <c:pt idx="20300">
                  <c:v>-5.8297917757589503E-2</c:v>
                </c:pt>
                <c:pt idx="20301">
                  <c:v>-4.3525880742513103E-2</c:v>
                </c:pt>
                <c:pt idx="20302">
                  <c:v>-6.0445294601512101E-2</c:v>
                </c:pt>
                <c:pt idx="20303">
                  <c:v>-5.3273079805990803E-2</c:v>
                </c:pt>
                <c:pt idx="20304">
                  <c:v>-8.1697165156761897E-2</c:v>
                </c:pt>
                <c:pt idx="20305">
                  <c:v>-3.8783145326223199E-2</c:v>
                </c:pt>
                <c:pt idx="20306">
                  <c:v>-3.3048069801985699E-2</c:v>
                </c:pt>
                <c:pt idx="20307">
                  <c:v>-2.5086991201098401E-2</c:v>
                </c:pt>
                <c:pt idx="20308">
                  <c:v>-2.0728656601242301E-2</c:v>
                </c:pt>
                <c:pt idx="20309">
                  <c:v>-8.8843659952808594E-3</c:v>
                </c:pt>
                <c:pt idx="20310">
                  <c:v>-1.11212837585283E-3</c:v>
                </c:pt>
                <c:pt idx="20311">
                  <c:v>6.6309288607049304E-3</c:v>
                </c:pt>
                <c:pt idx="20312">
                  <c:v>1.9946179794102899E-2</c:v>
                </c:pt>
                <c:pt idx="20313">
                  <c:v>3.1528941815267497E-2</c:v>
                </c:pt>
                <c:pt idx="20314">
                  <c:v>2.5339843460095698E-2</c:v>
                </c:pt>
                <c:pt idx="20315">
                  <c:v>3.08807584188182E-2</c:v>
                </c:pt>
                <c:pt idx="20316">
                  <c:v>3.6654506885058502E-2</c:v>
                </c:pt>
                <c:pt idx="20317">
                  <c:v>2.8084396230159101E-2</c:v>
                </c:pt>
                <c:pt idx="20318">
                  <c:v>1.5482882951206299E-2</c:v>
                </c:pt>
                <c:pt idx="20319">
                  <c:v>3.0562377463844999E-2</c:v>
                </c:pt>
                <c:pt idx="20320">
                  <c:v>6.45961504528869E-2</c:v>
                </c:pt>
                <c:pt idx="20321">
                  <c:v>2.3400490852187799E-2</c:v>
                </c:pt>
                <c:pt idx="20322">
                  <c:v>-3.0111233528232299E-2</c:v>
                </c:pt>
                <c:pt idx="20323">
                  <c:v>-1.7568616452562101E-2</c:v>
                </c:pt>
                <c:pt idx="20324">
                  <c:v>-3.0551436803444298E-2</c:v>
                </c:pt>
                <c:pt idx="20325">
                  <c:v>-6.60913427250053E-3</c:v>
                </c:pt>
                <c:pt idx="20326">
                  <c:v>4.6127289489605802E-3</c:v>
                </c:pt>
                <c:pt idx="20327">
                  <c:v>-2.86591382979948E-2</c:v>
                </c:pt>
                <c:pt idx="20328">
                  <c:v>-4.7840991040487502E-2</c:v>
                </c:pt>
                <c:pt idx="20329">
                  <c:v>-7.7911830552581204E-2</c:v>
                </c:pt>
                <c:pt idx="20330">
                  <c:v>-7.7927639793180195E-2</c:v>
                </c:pt>
                <c:pt idx="20331">
                  <c:v>-0.121988227685331</c:v>
                </c:pt>
                <c:pt idx="20332">
                  <c:v>-0.122443828618251</c:v>
                </c:pt>
                <c:pt idx="20333">
                  <c:v>-0.107514658649785</c:v>
                </c:pt>
                <c:pt idx="20334">
                  <c:v>-8.6513664895768505E-2</c:v>
                </c:pt>
                <c:pt idx="20335">
                  <c:v>-1.5713236191671101E-2</c:v>
                </c:pt>
                <c:pt idx="20336">
                  <c:v>-4.8352686644882001E-2</c:v>
                </c:pt>
                <c:pt idx="20337">
                  <c:v>-5.3932154217071197E-2</c:v>
                </c:pt>
                <c:pt idx="20338">
                  <c:v>-8.7658815874353202E-2</c:v>
                </c:pt>
                <c:pt idx="20339">
                  <c:v>-0.107991160203265</c:v>
                </c:pt>
                <c:pt idx="20340">
                  <c:v>-9.5666239783229495E-2</c:v>
                </c:pt>
                <c:pt idx="20341">
                  <c:v>-1.1188833416884999E-2</c:v>
                </c:pt>
                <c:pt idx="20342">
                  <c:v>1.32113406628948E-2</c:v>
                </c:pt>
                <c:pt idx="20343">
                  <c:v>2.87529764220773E-2</c:v>
                </c:pt>
                <c:pt idx="20344">
                  <c:v>3.8832168734262297E-2</c:v>
                </c:pt>
                <c:pt idx="20345">
                  <c:v>4.7444407761223203E-2</c:v>
                </c:pt>
                <c:pt idx="20346">
                  <c:v>4.8433481852235602E-2</c:v>
                </c:pt>
                <c:pt idx="20347">
                  <c:v>4.9173411037027402E-2</c:v>
                </c:pt>
                <c:pt idx="20348">
                  <c:v>6.1147267279113099E-2</c:v>
                </c:pt>
                <c:pt idx="20349">
                  <c:v>6.0180746081565699E-2</c:v>
                </c:pt>
                <c:pt idx="20350">
                  <c:v>6.7406777760085898E-2</c:v>
                </c:pt>
                <c:pt idx="20351">
                  <c:v>5.61365154895778E-2</c:v>
                </c:pt>
                <c:pt idx="20352">
                  <c:v>7.1056939805645897E-2</c:v>
                </c:pt>
                <c:pt idx="20353">
                  <c:v>0.112754683369074</c:v>
                </c:pt>
                <c:pt idx="20354">
                  <c:v>0.123771898755488</c:v>
                </c:pt>
                <c:pt idx="20355">
                  <c:v>0.124655301536427</c:v>
                </c:pt>
                <c:pt idx="20356">
                  <c:v>8.9177320239949495E-2</c:v>
                </c:pt>
                <c:pt idx="20357">
                  <c:v>7.9774910202867005E-2</c:v>
                </c:pt>
                <c:pt idx="20358">
                  <c:v>8.3593629352545801E-2</c:v>
                </c:pt>
                <c:pt idx="20359">
                  <c:v>7.6802224515279904E-2</c:v>
                </c:pt>
                <c:pt idx="20360">
                  <c:v>7.5018875395222701E-2</c:v>
                </c:pt>
                <c:pt idx="20361">
                  <c:v>8.3733252694480897E-2</c:v>
                </c:pt>
                <c:pt idx="20362">
                  <c:v>0.111551937703285</c:v>
                </c:pt>
                <c:pt idx="20363">
                  <c:v>0.13464399195808999</c:v>
                </c:pt>
                <c:pt idx="20364">
                  <c:v>0.10303085502527599</c:v>
                </c:pt>
                <c:pt idx="20365">
                  <c:v>0.107862250364184</c:v>
                </c:pt>
                <c:pt idx="20366">
                  <c:v>0.14975206373668501</c:v>
                </c:pt>
                <c:pt idx="20367">
                  <c:v>0.147898293876466</c:v>
                </c:pt>
                <c:pt idx="20368">
                  <c:v>0.144917328570765</c:v>
                </c:pt>
                <c:pt idx="20369">
                  <c:v>0.14275518839154899</c:v>
                </c:pt>
                <c:pt idx="20370">
                  <c:v>0.13194504591023301</c:v>
                </c:pt>
                <c:pt idx="20371">
                  <c:v>0.110911157976884</c:v>
                </c:pt>
                <c:pt idx="20372">
                  <c:v>0.12584085850452201</c:v>
                </c:pt>
                <c:pt idx="20373">
                  <c:v>0.117819383392812</c:v>
                </c:pt>
                <c:pt idx="20374">
                  <c:v>0.10826172613387</c:v>
                </c:pt>
                <c:pt idx="20375">
                  <c:v>0.117477752849689</c:v>
                </c:pt>
                <c:pt idx="20376">
                  <c:v>8.4871024929370403E-2</c:v>
                </c:pt>
                <c:pt idx="20377">
                  <c:v>7.0052020895798803E-2</c:v>
                </c:pt>
                <c:pt idx="20378">
                  <c:v>0.111784919766122</c:v>
                </c:pt>
                <c:pt idx="20379">
                  <c:v>0.136949608705973</c:v>
                </c:pt>
                <c:pt idx="20380">
                  <c:v>4.4670281690466003E-2</c:v>
                </c:pt>
                <c:pt idx="20381">
                  <c:v>4.8780099805765899E-2</c:v>
                </c:pt>
                <c:pt idx="20382">
                  <c:v>6.8559410452276606E-2</c:v>
                </c:pt>
                <c:pt idx="20383">
                  <c:v>6.1926781030331203E-2</c:v>
                </c:pt>
                <c:pt idx="20384">
                  <c:v>1.9457125042878502E-2</c:v>
                </c:pt>
                <c:pt idx="20385">
                  <c:v>4.32440493386139E-2</c:v>
                </c:pt>
                <c:pt idx="20386">
                  <c:v>3.1538599972547203E-2</c:v>
                </c:pt>
                <c:pt idx="20387">
                  <c:v>6.9247385258768196E-2</c:v>
                </c:pt>
                <c:pt idx="20388">
                  <c:v>0.107453944767018</c:v>
                </c:pt>
                <c:pt idx="20389">
                  <c:v>0.102227659822232</c:v>
                </c:pt>
                <c:pt idx="20390">
                  <c:v>7.6068419510510299E-2</c:v>
                </c:pt>
                <c:pt idx="20391">
                  <c:v>7.8410845705135707E-2</c:v>
                </c:pt>
                <c:pt idx="20392">
                  <c:v>6.2691942892137004E-2</c:v>
                </c:pt>
                <c:pt idx="20393">
                  <c:v>6.9236506728333799E-2</c:v>
                </c:pt>
                <c:pt idx="20394">
                  <c:v>9.5912506481069901E-2</c:v>
                </c:pt>
                <c:pt idx="20395">
                  <c:v>8.6169439983324797E-2</c:v>
                </c:pt>
                <c:pt idx="20396">
                  <c:v>8.0476277594555307E-2</c:v>
                </c:pt>
                <c:pt idx="20397">
                  <c:v>8.0476277594555307E-2</c:v>
                </c:pt>
                <c:pt idx="20398">
                  <c:v>8.5938077270969401E-2</c:v>
                </c:pt>
                <c:pt idx="20399">
                  <c:v>8.8191870974633199E-2</c:v>
                </c:pt>
                <c:pt idx="20400">
                  <c:v>9.2589869819354298E-2</c:v>
                </c:pt>
                <c:pt idx="20401">
                  <c:v>0.12735583498068601</c:v>
                </c:pt>
                <c:pt idx="20402">
                  <c:v>3.7339087728914498E-2</c:v>
                </c:pt>
                <c:pt idx="20403">
                  <c:v>5.5022249458054499E-2</c:v>
                </c:pt>
                <c:pt idx="20404">
                  <c:v>8.0856965034642195E-2</c:v>
                </c:pt>
                <c:pt idx="20405">
                  <c:v>6.9286036353056898E-2</c:v>
                </c:pt>
                <c:pt idx="20406">
                  <c:v>3.8399716053480797E-2</c:v>
                </c:pt>
                <c:pt idx="20407">
                  <c:v>1.8939437696190199E-2</c:v>
                </c:pt>
                <c:pt idx="20408">
                  <c:v>1.37995907503083E-2</c:v>
                </c:pt>
                <c:pt idx="20409">
                  <c:v>6.8965731479553705E-2</c:v>
                </c:pt>
                <c:pt idx="20410">
                  <c:v>3.2520495524224403E-2</c:v>
                </c:pt>
                <c:pt idx="20411">
                  <c:v>1.8571468384538301E-2</c:v>
                </c:pt>
                <c:pt idx="20412">
                  <c:v>4.6263692056189597E-2</c:v>
                </c:pt>
                <c:pt idx="20413">
                  <c:v>6.7858678519582896E-2</c:v>
                </c:pt>
                <c:pt idx="20414">
                  <c:v>9.2403217042041005E-2</c:v>
                </c:pt>
                <c:pt idx="20415">
                  <c:v>0.109455768006207</c:v>
                </c:pt>
                <c:pt idx="20416">
                  <c:v>6.9875373525898704E-2</c:v>
                </c:pt>
                <c:pt idx="20417">
                  <c:v>0.102891894103026</c:v>
                </c:pt>
                <c:pt idx="20418">
                  <c:v>5.4651109229847603E-2</c:v>
                </c:pt>
                <c:pt idx="20419">
                  <c:v>6.3179933988621595E-2</c:v>
                </c:pt>
                <c:pt idx="20420">
                  <c:v>5.6456633134067402E-2</c:v>
                </c:pt>
                <c:pt idx="20421">
                  <c:v>4.9787766673881198E-2</c:v>
                </c:pt>
                <c:pt idx="20422">
                  <c:v>-6.4516748708589502E-3</c:v>
                </c:pt>
                <c:pt idx="20423">
                  <c:v>-4.2897058393363198E-2</c:v>
                </c:pt>
                <c:pt idx="20424">
                  <c:v>-5.1268293322299201E-2</c:v>
                </c:pt>
                <c:pt idx="20425">
                  <c:v>1.87825485045931E-2</c:v>
                </c:pt>
                <c:pt idx="20426">
                  <c:v>-8.9566073943638802E-3</c:v>
                </c:pt>
                <c:pt idx="20427" formatCode="0.00E+00">
                  <c:v>1.22283777845622E-4</c:v>
                </c:pt>
                <c:pt idx="20428">
                  <c:v>-3.7412354408049298E-2</c:v>
                </c:pt>
                <c:pt idx="20429" formatCode="0.00E+00">
                  <c:v>-1.25201095845119E-2</c:v>
                </c:pt>
                <c:pt idx="20430">
                  <c:v>-1.4974616487637401E-3</c:v>
                </c:pt>
                <c:pt idx="20431">
                  <c:v>-2.96728099715091E-2</c:v>
                </c:pt>
                <c:pt idx="20432">
                  <c:v>8.8355758088856096E-3</c:v>
                </c:pt>
                <c:pt idx="20433">
                  <c:v>6.9266052728917896E-3</c:v>
                </c:pt>
                <c:pt idx="20434">
                  <c:v>-2.6234396917931901E-2</c:v>
                </c:pt>
                <c:pt idx="20435">
                  <c:v>-1.4157484861922301E-2</c:v>
                </c:pt>
                <c:pt idx="20436">
                  <c:v>-1.5766690228591299E-3</c:v>
                </c:pt>
                <c:pt idx="20437">
                  <c:v>7.8458039793731695E-3</c:v>
                </c:pt>
                <c:pt idx="20438">
                  <c:v>-6.8604223073693796E-3</c:v>
                </c:pt>
                <c:pt idx="20439">
                  <c:v>3.0132835141907198E-3</c:v>
                </c:pt>
                <c:pt idx="20440">
                  <c:v>-4.0748402379815203E-2</c:v>
                </c:pt>
                <c:pt idx="20441">
                  <c:v>-4.2277283560684102E-2</c:v>
                </c:pt>
                <c:pt idx="20442">
                  <c:v>-4.2277283560684102E-2</c:v>
                </c:pt>
                <c:pt idx="20443">
                  <c:v>2.16212452941675E-2</c:v>
                </c:pt>
                <c:pt idx="20444">
                  <c:v>-1.2449151645783599E-3</c:v>
                </c:pt>
                <c:pt idx="20445">
                  <c:v>2.9546551244496701E-2</c:v>
                </c:pt>
                <c:pt idx="20446">
                  <c:v>-4.4233546231802597E-2</c:v>
                </c:pt>
                <c:pt idx="20447">
                  <c:v>-6.5975361962960805E-2</c:v>
                </c:pt>
                <c:pt idx="20448" formatCode="0.00E+00">
                  <c:v>-7.2773413595039705E-4</c:v>
                </c:pt>
                <c:pt idx="20449">
                  <c:v>-5.1063527090955602E-2</c:v>
                </c:pt>
                <c:pt idx="20450" formatCode="0.00E+00">
                  <c:v>-3.9299447527073303E-2</c:v>
                </c:pt>
                <c:pt idx="20451">
                  <c:v>-7.2277882381475297E-2</c:v>
                </c:pt>
                <c:pt idx="20452">
                  <c:v>-6.0518029001069097E-2</c:v>
                </c:pt>
                <c:pt idx="20453">
                  <c:v>-9.2645633926759799E-2</c:v>
                </c:pt>
                <c:pt idx="20454">
                  <c:v>-8.2127134490971296E-2</c:v>
                </c:pt>
                <c:pt idx="20455">
                  <c:v>-8.8301400544518793E-2</c:v>
                </c:pt>
                <c:pt idx="20456">
                  <c:v>-7.7911972436089202E-2</c:v>
                </c:pt>
                <c:pt idx="20457">
                  <c:v>-4.9907878445086103E-2</c:v>
                </c:pt>
                <c:pt idx="20458">
                  <c:v>-4.3467249717977899E-2</c:v>
                </c:pt>
                <c:pt idx="20459">
                  <c:v>-5.7946752037896399E-2</c:v>
                </c:pt>
                <c:pt idx="20460">
                  <c:v>-4.43844650244649E-2</c:v>
                </c:pt>
                <c:pt idx="20461">
                  <c:v>-5.7252123059540798E-2</c:v>
                </c:pt>
                <c:pt idx="20462">
                  <c:v>-1.91382754770235E-2</c:v>
                </c:pt>
                <c:pt idx="20463">
                  <c:v>-1.6717877434450901E-2</c:v>
                </c:pt>
                <c:pt idx="20464">
                  <c:v>-1.6717877434450901E-2</c:v>
                </c:pt>
                <c:pt idx="20465">
                  <c:v>-7.6751730637754506E-2</c:v>
                </c:pt>
                <c:pt idx="20466">
                  <c:v>-7.0509040760167105E-2</c:v>
                </c:pt>
                <c:pt idx="20467">
                  <c:v>-4.7050878227657501E-2</c:v>
                </c:pt>
                <c:pt idx="20468">
                  <c:v>1.2132943165499E-2</c:v>
                </c:pt>
                <c:pt idx="20469" formatCode="0.00E+00">
                  <c:v>1.8880097495399499E-5</c:v>
                </c:pt>
                <c:pt idx="20470">
                  <c:v>-1.8091935955331501E-2</c:v>
                </c:pt>
                <c:pt idx="20471" formatCode="0.00E+00">
                  <c:v>-3.6614488714190298E-2</c:v>
                </c:pt>
                <c:pt idx="20472">
                  <c:v>-3.5180153603924402E-2</c:v>
                </c:pt>
                <c:pt idx="20473">
                  <c:v>-5.0106148821849897E-2</c:v>
                </c:pt>
                <c:pt idx="20474">
                  <c:v>-4.45476315020518E-2</c:v>
                </c:pt>
                <c:pt idx="20475">
                  <c:v>-6.2962034483929605E-2</c:v>
                </c:pt>
                <c:pt idx="20476">
                  <c:v>-4.92860258635794E-2</c:v>
                </c:pt>
                <c:pt idx="20477">
                  <c:v>-0.15568247631896101</c:v>
                </c:pt>
                <c:pt idx="20478">
                  <c:v>-0.174890604430469</c:v>
                </c:pt>
                <c:pt idx="20479">
                  <c:v>-0.174890604430469</c:v>
                </c:pt>
                <c:pt idx="20480">
                  <c:v>-0.17167146590923399</c:v>
                </c:pt>
                <c:pt idx="20481">
                  <c:v>-0.20733901850396</c:v>
                </c:pt>
                <c:pt idx="20482">
                  <c:v>-0.23432744001627201</c:v>
                </c:pt>
                <c:pt idx="20483">
                  <c:v>1.07039854769397E-2</c:v>
                </c:pt>
                <c:pt idx="20484">
                  <c:v>2.5737222105120399E-2</c:v>
                </c:pt>
                <c:pt idx="20485">
                  <c:v>-2.3027104410871101E-2</c:v>
                </c:pt>
                <c:pt idx="20486">
                  <c:v>-9.7474765909055794E-3</c:v>
                </c:pt>
                <c:pt idx="20487">
                  <c:v>-3.71270635269993E-2</c:v>
                </c:pt>
                <c:pt idx="20488">
                  <c:v>-2.4554415468626099E-2</c:v>
                </c:pt>
                <c:pt idx="20489">
                  <c:v>-1.2060806186471301E-3</c:v>
                </c:pt>
                <c:pt idx="20490">
                  <c:v>4.6878967016689102E-2</c:v>
                </c:pt>
                <c:pt idx="20491">
                  <c:v>5.1419772913811897E-2</c:v>
                </c:pt>
                <c:pt idx="20492">
                  <c:v>9.4736049205315004E-2</c:v>
                </c:pt>
                <c:pt idx="20493">
                  <c:v>7.4953977601978E-2</c:v>
                </c:pt>
                <c:pt idx="20494">
                  <c:v>8.5379880512031797E-2</c:v>
                </c:pt>
                <c:pt idx="20495">
                  <c:v>7.1408742465046193E-2</c:v>
                </c:pt>
                <c:pt idx="20496">
                  <c:v>8.1794829699262994E-2</c:v>
                </c:pt>
                <c:pt idx="20497">
                  <c:v>4.7180851719642501E-2</c:v>
                </c:pt>
                <c:pt idx="20498">
                  <c:v>2.6046940844959E-2</c:v>
                </c:pt>
                <c:pt idx="20499">
                  <c:v>3.8108405849768698E-2</c:v>
                </c:pt>
                <c:pt idx="20500">
                  <c:v>4.9538438292723697E-2</c:v>
                </c:pt>
                <c:pt idx="20501" formatCode="0.00E+00">
                  <c:v>-4.5589083109231999E-4</c:v>
                </c:pt>
                <c:pt idx="20502">
                  <c:v>-4.4796491176755096E-3</c:v>
                </c:pt>
                <c:pt idx="20503" formatCode="0.00E+00">
                  <c:v>1.71874387612014E-3</c:v>
                </c:pt>
                <c:pt idx="20504">
                  <c:v>-3.5211881683261301E-3</c:v>
                </c:pt>
                <c:pt idx="20505">
                  <c:v>1.7640541479899401E-2</c:v>
                </c:pt>
                <c:pt idx="20506">
                  <c:v>3.0842295355699201E-2</c:v>
                </c:pt>
                <c:pt idx="20507">
                  <c:v>5.7575136464786897E-3</c:v>
                </c:pt>
                <c:pt idx="20508">
                  <c:v>3.53149637720662E-3</c:v>
                </c:pt>
                <c:pt idx="20509">
                  <c:v>-2.7742607750393901E-3</c:v>
                </c:pt>
                <c:pt idx="20510">
                  <c:v>5.9153068655619602E-3</c:v>
                </c:pt>
                <c:pt idx="20511">
                  <c:v>1.22205464111839E-2</c:v>
                </c:pt>
                <c:pt idx="20512">
                  <c:v>7.0006814610263897E-3</c:v>
                </c:pt>
                <c:pt idx="20513">
                  <c:v>2.86078998816445E-2</c:v>
                </c:pt>
                <c:pt idx="20514">
                  <c:v>3.6125401672037802E-2</c:v>
                </c:pt>
                <c:pt idx="20515">
                  <c:v>3.5121367680983999E-2</c:v>
                </c:pt>
                <c:pt idx="20516">
                  <c:v>4.1337917484701198E-2</c:v>
                </c:pt>
                <c:pt idx="20517">
                  <c:v>8.3406511455927396E-2</c:v>
                </c:pt>
                <c:pt idx="20518">
                  <c:v>0.14118389788706301</c:v>
                </c:pt>
                <c:pt idx="20519">
                  <c:v>8.1100333661603796E-2</c:v>
                </c:pt>
                <c:pt idx="20520">
                  <c:v>0.12396085598206499</c:v>
                </c:pt>
                <c:pt idx="20521">
                  <c:v>8.6137413203381794E-2</c:v>
                </c:pt>
                <c:pt idx="20522">
                  <c:v>8.7323587870154096E-2</c:v>
                </c:pt>
                <c:pt idx="20523">
                  <c:v>0.10470104225301</c:v>
                </c:pt>
                <c:pt idx="20524">
                  <c:v>0.10470104225301</c:v>
                </c:pt>
                <c:pt idx="20525">
                  <c:v>5.3305985624069102E-2</c:v>
                </c:pt>
                <c:pt idx="20526">
                  <c:v>0.10625037162177201</c:v>
                </c:pt>
                <c:pt idx="20527">
                  <c:v>0.18445300089670499</c:v>
                </c:pt>
                <c:pt idx="20528">
                  <c:v>0.184510389387364</c:v>
                </c:pt>
                <c:pt idx="20529">
                  <c:v>0.19467810253895501</c:v>
                </c:pt>
                <c:pt idx="20530">
                  <c:v>0.17971172056279899</c:v>
                </c:pt>
                <c:pt idx="20531">
                  <c:v>0.17971172056279899</c:v>
                </c:pt>
                <c:pt idx="20532">
                  <c:v>0.16931118315813501</c:v>
                </c:pt>
                <c:pt idx="20533">
                  <c:v>0.16931118315813501</c:v>
                </c:pt>
                <c:pt idx="20534">
                  <c:v>0.191492506837524</c:v>
                </c:pt>
                <c:pt idx="20535">
                  <c:v>0.189489454615063</c:v>
                </c:pt>
                <c:pt idx="20536">
                  <c:v>0.16323953683429601</c:v>
                </c:pt>
                <c:pt idx="20537">
                  <c:v>0.177727713110894</c:v>
                </c:pt>
                <c:pt idx="20538">
                  <c:v>0.192983623568979</c:v>
                </c:pt>
                <c:pt idx="20539">
                  <c:v>0.191132207854741</c:v>
                </c:pt>
                <c:pt idx="20540">
                  <c:v>0.22838405551090299</c:v>
                </c:pt>
                <c:pt idx="20541">
                  <c:v>0.257678298871091</c:v>
                </c:pt>
                <c:pt idx="20542">
                  <c:v>0.28585806719108597</c:v>
                </c:pt>
                <c:pt idx="20543">
                  <c:v>0.28900972882875298</c:v>
                </c:pt>
                <c:pt idx="20544">
                  <c:v>0.28782291226974999</c:v>
                </c:pt>
                <c:pt idx="20545">
                  <c:v>0.27069541607129</c:v>
                </c:pt>
                <c:pt idx="20546">
                  <c:v>0.31960107697353202</c:v>
                </c:pt>
                <c:pt idx="20547">
                  <c:v>0.31960107697353202</c:v>
                </c:pt>
                <c:pt idx="20548">
                  <c:v>0.30246757319534301</c:v>
                </c:pt>
                <c:pt idx="20549">
                  <c:v>-2.4966825454503599E-2</c:v>
                </c:pt>
                <c:pt idx="20550" formatCode="0.00E+00">
                  <c:v>7.8195233184708002E-4</c:v>
                </c:pt>
                <c:pt idx="20551">
                  <c:v>-4.9773331962396902E-2</c:v>
                </c:pt>
                <c:pt idx="20552" formatCode="0.00E+00">
                  <c:v>-2.4939489756283999E-2</c:v>
                </c:pt>
                <c:pt idx="20553">
                  <c:v>-6.0899735890031998E-3</c:v>
                </c:pt>
                <c:pt idx="20554">
                  <c:v>1.17385222270323E-2</c:v>
                </c:pt>
                <c:pt idx="20555">
                  <c:v>1.86254002821497E-2</c:v>
                </c:pt>
                <c:pt idx="20556">
                  <c:v>2.58675349695087E-2</c:v>
                </c:pt>
                <c:pt idx="20557">
                  <c:v>2.0737296646108301E-2</c:v>
                </c:pt>
                <c:pt idx="20558">
                  <c:v>6.4199120165635698E-2</c:v>
                </c:pt>
                <c:pt idx="20559">
                  <c:v>4.4635870180760297E-2</c:v>
                </c:pt>
                <c:pt idx="20560">
                  <c:v>4.27243490085484E-2</c:v>
                </c:pt>
                <c:pt idx="20561">
                  <c:v>6.0238490111922602E-2</c:v>
                </c:pt>
                <c:pt idx="20562">
                  <c:v>7.6746148701351796E-2</c:v>
                </c:pt>
                <c:pt idx="20563">
                  <c:v>6.2656637127577394E-2</c:v>
                </c:pt>
                <c:pt idx="20564">
                  <c:v>9.3368694166783506E-2</c:v>
                </c:pt>
                <c:pt idx="20565">
                  <c:v>0.108356767498899</c:v>
                </c:pt>
                <c:pt idx="20566">
                  <c:v>9.8620600355777896E-2</c:v>
                </c:pt>
                <c:pt idx="20567">
                  <c:v>0.102512949529611</c:v>
                </c:pt>
                <c:pt idx="20568">
                  <c:v>9.2004400727332097E-2</c:v>
                </c:pt>
                <c:pt idx="20569">
                  <c:v>0.105932531240599</c:v>
                </c:pt>
                <c:pt idx="20570">
                  <c:v>0.13668699243426899</c:v>
                </c:pt>
                <c:pt idx="20571">
                  <c:v>0.18934001033210501</c:v>
                </c:pt>
                <c:pt idx="20572">
                  <c:v>0.16984348853807801</c:v>
                </c:pt>
                <c:pt idx="20573">
                  <c:v>8.7049551651175103E-2</c:v>
                </c:pt>
                <c:pt idx="20574">
                  <c:v>0.11407205042474999</c:v>
                </c:pt>
                <c:pt idx="20575">
                  <c:v>6.3779748869223302E-2</c:v>
                </c:pt>
                <c:pt idx="20576">
                  <c:v>9.3633724697404594E-2</c:v>
                </c:pt>
                <c:pt idx="20577">
                  <c:v>0.10372010587152899</c:v>
                </c:pt>
                <c:pt idx="20578">
                  <c:v>0.10372010587152899</c:v>
                </c:pt>
                <c:pt idx="20579">
                  <c:v>0.188658010863471</c:v>
                </c:pt>
                <c:pt idx="20580">
                  <c:v>0.18629205622314399</c:v>
                </c:pt>
                <c:pt idx="20581">
                  <c:v>0.22463205899508701</c:v>
                </c:pt>
                <c:pt idx="20582">
                  <c:v>0.23678304913075299</c:v>
                </c:pt>
                <c:pt idx="20583">
                  <c:v>0.23149498252199599</c:v>
                </c:pt>
                <c:pt idx="20584">
                  <c:v>0.21016976955851799</c:v>
                </c:pt>
                <c:pt idx="20585">
                  <c:v>0.21538184316140399</c:v>
                </c:pt>
                <c:pt idx="20586">
                  <c:v>0.218093852883714</c:v>
                </c:pt>
                <c:pt idx="20587">
                  <c:v>0.21155708679563501</c:v>
                </c:pt>
                <c:pt idx="20588">
                  <c:v>0.208535903032117</c:v>
                </c:pt>
                <c:pt idx="20589">
                  <c:v>0.23592721288971</c:v>
                </c:pt>
                <c:pt idx="20590">
                  <c:v>0.23467974907615399</c:v>
                </c:pt>
                <c:pt idx="20591">
                  <c:v>0.23205823777357701</c:v>
                </c:pt>
                <c:pt idx="20592">
                  <c:v>0.21459493519538</c:v>
                </c:pt>
                <c:pt idx="20593">
                  <c:v>1.3818139295136401E-3</c:v>
                </c:pt>
                <c:pt idx="20594">
                  <c:v>2.25663276044154E-2</c:v>
                </c:pt>
                <c:pt idx="20595">
                  <c:v>-9.3696474599567203E-3</c:v>
                </c:pt>
                <c:pt idx="20596">
                  <c:v>1.7207900361940701E-2</c:v>
                </c:pt>
                <c:pt idx="20597">
                  <c:v>-3.8766767419773302E-3</c:v>
                </c:pt>
                <c:pt idx="20598">
                  <c:v>-5.56077012053839E-2</c:v>
                </c:pt>
                <c:pt idx="20599">
                  <c:v>-1.16490837141378E-2</c:v>
                </c:pt>
                <c:pt idx="20600">
                  <c:v>6.8269432479468303E-2</c:v>
                </c:pt>
                <c:pt idx="20601">
                  <c:v>1.8620445111143798E-2</c:v>
                </c:pt>
                <c:pt idx="20602">
                  <c:v>1.81211531440639E-3</c:v>
                </c:pt>
                <c:pt idx="20603">
                  <c:v>-1.7034541044867998E-2</c:v>
                </c:pt>
                <c:pt idx="20604">
                  <c:v>-2.3781549923932201E-2</c:v>
                </c:pt>
                <c:pt idx="20605" formatCode="0.00E+00">
                  <c:v>-7.2773413595039705E-4</c:v>
                </c:pt>
                <c:pt idx="20606">
                  <c:v>2.0545423926699301E-2</c:v>
                </c:pt>
                <c:pt idx="20607" formatCode="0.00E+00">
                  <c:v>-1.79375741729377E-2</c:v>
                </c:pt>
                <c:pt idx="20608">
                  <c:v>2.5645070749270301E-2</c:v>
                </c:pt>
                <c:pt idx="20609">
                  <c:v>-1.5172921426724799E-3</c:v>
                </c:pt>
                <c:pt idx="20610">
                  <c:v>3.21112263798757E-2</c:v>
                </c:pt>
                <c:pt idx="20611">
                  <c:v>-2.2740792840200499E-2</c:v>
                </c:pt>
                <c:pt idx="20612">
                  <c:v>1.32346756530117E-2</c:v>
                </c:pt>
                <c:pt idx="20613">
                  <c:v>1.2359861242179299E-3</c:v>
                </c:pt>
                <c:pt idx="20614">
                  <c:v>1.44625742634423E-2</c:v>
                </c:pt>
                <c:pt idx="20615">
                  <c:v>5.6678081795125098E-3</c:v>
                </c:pt>
                <c:pt idx="20616">
                  <c:v>-7.0624814733104497E-3</c:v>
                </c:pt>
                <c:pt idx="20617">
                  <c:v>-2.2820977485744399E-2</c:v>
                </c:pt>
                <c:pt idx="20618">
                  <c:v>2.8561449485272301E-2</c:v>
                </c:pt>
                <c:pt idx="20619">
                  <c:v>-3.1262929953307303E-2</c:v>
                </c:pt>
                <c:pt idx="20620">
                  <c:v>5.8498375935844102E-2</c:v>
                </c:pt>
                <c:pt idx="20621">
                  <c:v>1.1258290601330901E-2</c:v>
                </c:pt>
                <c:pt idx="20622">
                  <c:v>3.3112596702869299E-2</c:v>
                </c:pt>
                <c:pt idx="20623">
                  <c:v>1.4287485508706701E-2</c:v>
                </c:pt>
                <c:pt idx="20624" formatCode="0.00E+00">
                  <c:v>-7.9944414139432297E-4</c:v>
                </c:pt>
                <c:pt idx="20625">
                  <c:v>-2.68762537583415E-2</c:v>
                </c:pt>
                <c:pt idx="20626" formatCode="0.00E+00">
                  <c:v>-8.3043966438178796E-3</c:v>
                </c:pt>
                <c:pt idx="20627" formatCode="0.00E+00">
                  <c:v>7.2773413595039705E-4</c:v>
                </c:pt>
                <c:pt idx="20628">
                  <c:v>-1.1060095558939401E-2</c:v>
                </c:pt>
                <c:pt idx="20629" formatCode="0.00E+00">
                  <c:v>-1.7851502260134201E-2</c:v>
                </c:pt>
                <c:pt idx="20630">
                  <c:v>-2.7835868152099499E-2</c:v>
                </c:pt>
                <c:pt idx="20631">
                  <c:v>1.26628276961513E-2</c:v>
                </c:pt>
                <c:pt idx="20632">
                  <c:v>4.7665218933126098E-3</c:v>
                </c:pt>
                <c:pt idx="20633">
                  <c:v>6.6667317097139203E-2</c:v>
                </c:pt>
                <c:pt idx="20634">
                  <c:v>5.6327166946900098E-2</c:v>
                </c:pt>
                <c:pt idx="20635">
                  <c:v>2.4766718686525201E-2</c:v>
                </c:pt>
                <c:pt idx="20636">
                  <c:v>2.73819343613315E-2</c:v>
                </c:pt>
                <c:pt idx="20637">
                  <c:v>4.80254633730334E-2</c:v>
                </c:pt>
                <c:pt idx="20638">
                  <c:v>2.94927877942339E-2</c:v>
                </c:pt>
                <c:pt idx="20639">
                  <c:v>2.8209112639589998E-3</c:v>
                </c:pt>
                <c:pt idx="20640">
                  <c:v>-3.5419174483164399E-3</c:v>
                </c:pt>
                <c:pt idx="20641">
                  <c:v>5.24414881215471E-2</c:v>
                </c:pt>
                <c:pt idx="20642">
                  <c:v>4.3950642705816501E-2</c:v>
                </c:pt>
                <c:pt idx="20643">
                  <c:v>7.2571167474283896E-2</c:v>
                </c:pt>
                <c:pt idx="20644">
                  <c:v>7.2571167474283896E-2</c:v>
                </c:pt>
                <c:pt idx="20645">
                  <c:v>9.4417206251886196E-2</c:v>
                </c:pt>
                <c:pt idx="20646">
                  <c:v>9.77917195831976E-2</c:v>
                </c:pt>
                <c:pt idx="20647">
                  <c:v>7.4779809464603705E-2</c:v>
                </c:pt>
                <c:pt idx="20648">
                  <c:v>4.27974468755416E-2</c:v>
                </c:pt>
                <c:pt idx="20649">
                  <c:v>0.14827745382160701</c:v>
                </c:pt>
                <c:pt idx="20650">
                  <c:v>0.186648285760597</c:v>
                </c:pt>
                <c:pt idx="20651">
                  <c:v>0.195484303863318</c:v>
                </c:pt>
                <c:pt idx="20652">
                  <c:v>0.142809292452173</c:v>
                </c:pt>
                <c:pt idx="20653">
                  <c:v>0.13050025580247199</c:v>
                </c:pt>
                <c:pt idx="20654">
                  <c:v>0.15874042189184201</c:v>
                </c:pt>
                <c:pt idx="20655">
                  <c:v>0.18595800553024799</c:v>
                </c:pt>
                <c:pt idx="20656">
                  <c:v>0.201529209863025</c:v>
                </c:pt>
                <c:pt idx="20657">
                  <c:v>0.21075167580652901</c:v>
                </c:pt>
                <c:pt idx="20658">
                  <c:v>0.19523986152615</c:v>
                </c:pt>
                <c:pt idx="20659">
                  <c:v>0.19034840547682699</c:v>
                </c:pt>
                <c:pt idx="20660">
                  <c:v>1.8010064582799801E-2</c:v>
                </c:pt>
                <c:pt idx="20661">
                  <c:v>3.3038496248011598E-2</c:v>
                </c:pt>
                <c:pt idx="20662">
                  <c:v>3.0565652964246799E-2</c:v>
                </c:pt>
                <c:pt idx="20663">
                  <c:v>2.9770416199586799E-2</c:v>
                </c:pt>
                <c:pt idx="20664">
                  <c:v>2.01689302502201E-2</c:v>
                </c:pt>
                <c:pt idx="20665">
                  <c:v>2.6061433176017099E-2</c:v>
                </c:pt>
                <c:pt idx="20666">
                  <c:v>1.66393848532271E-2</c:v>
                </c:pt>
                <c:pt idx="20667">
                  <c:v>1.26018844007633E-2</c:v>
                </c:pt>
                <c:pt idx="20668">
                  <c:v>-7.0777710588425498E-3</c:v>
                </c:pt>
                <c:pt idx="20669">
                  <c:v>6.1371614505495803E-2</c:v>
                </c:pt>
                <c:pt idx="20670">
                  <c:v>3.4399515197937401E-2</c:v>
                </c:pt>
                <c:pt idx="20671">
                  <c:v>2.6874694230243301E-2</c:v>
                </c:pt>
                <c:pt idx="20672">
                  <c:v>3.67685600998355E-2</c:v>
                </c:pt>
                <c:pt idx="20673">
                  <c:v>2.93107939289858E-2</c:v>
                </c:pt>
                <c:pt idx="20674">
                  <c:v>8.5816079058489408E-3</c:v>
                </c:pt>
                <c:pt idx="20675">
                  <c:v>8.5816079058489408E-3</c:v>
                </c:pt>
                <c:pt idx="20676">
                  <c:v>-2.09971970459275E-2</c:v>
                </c:pt>
                <c:pt idx="20677">
                  <c:v>1.17695026931305E-2</c:v>
                </c:pt>
                <c:pt idx="20678">
                  <c:v>3.2224271301175299E-2</c:v>
                </c:pt>
                <c:pt idx="20679">
                  <c:v>5.2983309879320602E-2</c:v>
                </c:pt>
                <c:pt idx="20680">
                  <c:v>5.9105949726720702E-2</c:v>
                </c:pt>
                <c:pt idx="20681">
                  <c:v>2.14519810750117E-2</c:v>
                </c:pt>
                <c:pt idx="20682">
                  <c:v>7.2034636241142796E-3</c:v>
                </c:pt>
                <c:pt idx="20683">
                  <c:v>1.13370533688155E-2</c:v>
                </c:pt>
                <c:pt idx="20684">
                  <c:v>1.70987513825544E-2</c:v>
                </c:pt>
                <c:pt idx="20685">
                  <c:v>1.70987513825544E-2</c:v>
                </c:pt>
                <c:pt idx="20686">
                  <c:v>-1.01474906781757E-2</c:v>
                </c:pt>
                <c:pt idx="20687">
                  <c:v>3.48294188339215E-3</c:v>
                </c:pt>
                <c:pt idx="20688">
                  <c:v>1.9385525382154201E-2</c:v>
                </c:pt>
                <c:pt idx="20689">
                  <c:v>0.14306992785122</c:v>
                </c:pt>
                <c:pt idx="20690">
                  <c:v>0.104489328361239</c:v>
                </c:pt>
                <c:pt idx="20691">
                  <c:v>9.8777995217122605E-2</c:v>
                </c:pt>
                <c:pt idx="20692">
                  <c:v>9.8777995217122605E-2</c:v>
                </c:pt>
                <c:pt idx="20693">
                  <c:v>9.6288956081693494E-2</c:v>
                </c:pt>
                <c:pt idx="20694">
                  <c:v>2.75104156968373E-2</c:v>
                </c:pt>
                <c:pt idx="20695">
                  <c:v>-1.7999908823994999E-2</c:v>
                </c:pt>
                <c:pt idx="20696">
                  <c:v>1.38470021905232E-2</c:v>
                </c:pt>
                <c:pt idx="20697">
                  <c:v>-1.08386682989094E-2</c:v>
                </c:pt>
                <c:pt idx="20698">
                  <c:v>2.6235510065009099E-2</c:v>
                </c:pt>
                <c:pt idx="20699">
                  <c:v>4.0932714128025099E-2</c:v>
                </c:pt>
                <c:pt idx="20700">
                  <c:v>8.0884900591417605E-2</c:v>
                </c:pt>
                <c:pt idx="20701">
                  <c:v>7.0012515138807102E-2</c:v>
                </c:pt>
                <c:pt idx="20702">
                  <c:v>0.190335710077148</c:v>
                </c:pt>
                <c:pt idx="20703">
                  <c:v>0.190335710077148</c:v>
                </c:pt>
                <c:pt idx="20704">
                  <c:v>0.24504678675691</c:v>
                </c:pt>
                <c:pt idx="20705">
                  <c:v>0.27771949308818999</c:v>
                </c:pt>
                <c:pt idx="20706">
                  <c:v>0.283976262212988</c:v>
                </c:pt>
                <c:pt idx="20707">
                  <c:v>0.247240686069301</c:v>
                </c:pt>
                <c:pt idx="20708">
                  <c:v>0.247240686069301</c:v>
                </c:pt>
                <c:pt idx="20709">
                  <c:v>0.24217931988180799</c:v>
                </c:pt>
                <c:pt idx="20710">
                  <c:v>0.236606337844634</c:v>
                </c:pt>
                <c:pt idx="20711">
                  <c:v>0.19771738003299999</c:v>
                </c:pt>
                <c:pt idx="20712">
                  <c:v>0.254528446368399</c:v>
                </c:pt>
                <c:pt idx="20713">
                  <c:v>0.21201257727167999</c:v>
                </c:pt>
                <c:pt idx="20714">
                  <c:v>0.249574868330423</c:v>
                </c:pt>
                <c:pt idx="20715">
                  <c:v>0.23385740933601301</c:v>
                </c:pt>
                <c:pt idx="20716">
                  <c:v>0.24877932650713</c:v>
                </c:pt>
                <c:pt idx="20717">
                  <c:v>0.245995455187798</c:v>
                </c:pt>
                <c:pt idx="20718">
                  <c:v>0.26488172983733799</c:v>
                </c:pt>
                <c:pt idx="20719">
                  <c:v>0.23833667804499301</c:v>
                </c:pt>
                <c:pt idx="20720">
                  <c:v>0.301562586759205</c:v>
                </c:pt>
                <c:pt idx="20721">
                  <c:v>0.26775073141790401</c:v>
                </c:pt>
                <c:pt idx="20722">
                  <c:v>0.253749556813607</c:v>
                </c:pt>
                <c:pt idx="20723">
                  <c:v>0.223298151408581</c:v>
                </c:pt>
                <c:pt idx="20724">
                  <c:v>0.24843869608330901</c:v>
                </c:pt>
                <c:pt idx="20725">
                  <c:v>0.26171106721332099</c:v>
                </c:pt>
                <c:pt idx="20726">
                  <c:v>0.29349443143562898</c:v>
                </c:pt>
                <c:pt idx="20727">
                  <c:v>0.26521833542770101</c:v>
                </c:pt>
                <c:pt idx="20728">
                  <c:v>0.25610524391635298</c:v>
                </c:pt>
                <c:pt idx="20729">
                  <c:v>0.24932912862514001</c:v>
                </c:pt>
                <c:pt idx="20730">
                  <c:v>0.25632757317673499</c:v>
                </c:pt>
                <c:pt idx="20731">
                  <c:v>2.7289793601303898E-3</c:v>
                </c:pt>
                <c:pt idx="20732">
                  <c:v>1.37448300907361E-2</c:v>
                </c:pt>
                <c:pt idx="20733">
                  <c:v>-6.2665215312105005E-2</c:v>
                </c:pt>
                <c:pt idx="20734">
                  <c:v>-5.4899664145097601E-2</c:v>
                </c:pt>
                <c:pt idx="20735">
                  <c:v>-5.0786200741411699E-2</c:v>
                </c:pt>
                <c:pt idx="20736">
                  <c:v>-5.0786200741411699E-2</c:v>
                </c:pt>
                <c:pt idx="20737">
                  <c:v>-2.85099198638234E-2</c:v>
                </c:pt>
                <c:pt idx="20738">
                  <c:v>-9.0212430247764708E-3</c:v>
                </c:pt>
                <c:pt idx="20739">
                  <c:v>1.1536748243356799E-2</c:v>
                </c:pt>
                <c:pt idx="20740">
                  <c:v>2.6142255081221501E-2</c:v>
                </c:pt>
                <c:pt idx="20741">
                  <c:v>-2.0695786412111301E-2</c:v>
                </c:pt>
                <c:pt idx="20742">
                  <c:v>-4.9007671934492202E-2</c:v>
                </c:pt>
                <c:pt idx="20743">
                  <c:v>-9.5252911804783305E-2</c:v>
                </c:pt>
                <c:pt idx="20744">
                  <c:v>-7.3750177704395806E-2</c:v>
                </c:pt>
                <c:pt idx="20745">
                  <c:v>-7.8873557363510594E-2</c:v>
                </c:pt>
                <c:pt idx="20746">
                  <c:v>-7.4611496637203706E-2</c:v>
                </c:pt>
                <c:pt idx="20747">
                  <c:v>-0.11091590098672099</c:v>
                </c:pt>
                <c:pt idx="20748">
                  <c:v>-9.2357964818623406E-2</c:v>
                </c:pt>
                <c:pt idx="20749">
                  <c:v>-8.2508299463224397E-2</c:v>
                </c:pt>
                <c:pt idx="20750">
                  <c:v>-6.2595111645144599E-2</c:v>
                </c:pt>
                <c:pt idx="20751">
                  <c:v>-7.3255446999632004E-2</c:v>
                </c:pt>
                <c:pt idx="20752">
                  <c:v>-9.5648813497237306E-2</c:v>
                </c:pt>
                <c:pt idx="20753">
                  <c:v>-7.5481939241920107E-2</c:v>
                </c:pt>
                <c:pt idx="20754">
                  <c:v>-5.95164135936425E-2</c:v>
                </c:pt>
                <c:pt idx="20755">
                  <c:v>-9.3654086369437894E-2</c:v>
                </c:pt>
                <c:pt idx="20756">
                  <c:v>-4.1157349111239298E-2</c:v>
                </c:pt>
                <c:pt idx="20757">
                  <c:v>-0.130069651480482</c:v>
                </c:pt>
                <c:pt idx="20758">
                  <c:v>-0.161628581948459</c:v>
                </c:pt>
                <c:pt idx="20759">
                  <c:v>-0.17121922486990099</c:v>
                </c:pt>
                <c:pt idx="20760">
                  <c:v>-0.180370801113997</c:v>
                </c:pt>
                <c:pt idx="20761">
                  <c:v>-0.21734369187831701</c:v>
                </c:pt>
                <c:pt idx="20762">
                  <c:v>-0.23686746272977099</c:v>
                </c:pt>
                <c:pt idx="20763">
                  <c:v>0</c:v>
                </c:pt>
                <c:pt idx="20764">
                  <c:v>-3.4519533950576997E-2</c:v>
                </c:pt>
                <c:pt idx="20765">
                  <c:v>-1.5324317507944199E-2</c:v>
                </c:pt>
                <c:pt idx="20766">
                  <c:v>-2.2107312584814999E-2</c:v>
                </c:pt>
                <c:pt idx="20767">
                  <c:v>-1.6496900140738899E-3</c:v>
                </c:pt>
                <c:pt idx="20768">
                  <c:v>-3.7396718472371099E-3</c:v>
                </c:pt>
                <c:pt idx="20769">
                  <c:v>1.03031029630504E-2</c:v>
                </c:pt>
                <c:pt idx="20770">
                  <c:v>1.06152295512125E-2</c:v>
                </c:pt>
                <c:pt idx="20771">
                  <c:v>3.3687954428267997E-2</c:v>
                </c:pt>
                <c:pt idx="20772">
                  <c:v>-1.46872057608054E-2</c:v>
                </c:pt>
                <c:pt idx="20773">
                  <c:v>3.1817871217786703E-2</c:v>
                </c:pt>
                <c:pt idx="20774">
                  <c:v>2.5464015806823101E-2</c:v>
                </c:pt>
                <c:pt idx="20775">
                  <c:v>4.1314872553544803E-2</c:v>
                </c:pt>
                <c:pt idx="20776">
                  <c:v>1.50518483903692E-2</c:v>
                </c:pt>
                <c:pt idx="20777">
                  <c:v>2.0530959829551301E-2</c:v>
                </c:pt>
                <c:pt idx="20778">
                  <c:v>1.4456193094081599E-2</c:v>
                </c:pt>
                <c:pt idx="20779">
                  <c:v>1.4456193094081599E-2</c:v>
                </c:pt>
                <c:pt idx="20780">
                  <c:v>2.74833195468446E-2</c:v>
                </c:pt>
                <c:pt idx="20781">
                  <c:v>4.9321110949117598E-2</c:v>
                </c:pt>
                <c:pt idx="20782">
                  <c:v>2.3731993731132401E-2</c:v>
                </c:pt>
                <c:pt idx="20783">
                  <c:v>3.3139578536079899E-2</c:v>
                </c:pt>
                <c:pt idx="20784">
                  <c:v>3.75683199099845E-2</c:v>
                </c:pt>
                <c:pt idx="20785">
                  <c:v>8.91275460238969E-2</c:v>
                </c:pt>
                <c:pt idx="20786">
                  <c:v>8.91275460238969E-2</c:v>
                </c:pt>
                <c:pt idx="20787">
                  <c:v>0.135343722534293</c:v>
                </c:pt>
                <c:pt idx="20788">
                  <c:v>0.14399483441799499</c:v>
                </c:pt>
                <c:pt idx="20789">
                  <c:v>0.24346254994040201</c:v>
                </c:pt>
                <c:pt idx="20790">
                  <c:v>0.19315485232819099</c:v>
                </c:pt>
                <c:pt idx="20791">
                  <c:v>0.240554078654834</c:v>
                </c:pt>
                <c:pt idx="20792">
                  <c:v>0.26398043885140998</c:v>
                </c:pt>
                <c:pt idx="20793">
                  <c:v>0.30004256852606098</c:v>
                </c:pt>
                <c:pt idx="20794">
                  <c:v>0.24910729730713599</c:v>
                </c:pt>
                <c:pt idx="20795">
                  <c:v>0.35403716357742898</c:v>
                </c:pt>
                <c:pt idx="20796">
                  <c:v>0.30838408594723798</c:v>
                </c:pt>
                <c:pt idx="20797">
                  <c:v>0.33910220886557302</c:v>
                </c:pt>
                <c:pt idx="20798">
                  <c:v>0.36285899934161597</c:v>
                </c:pt>
                <c:pt idx="20799">
                  <c:v>0.40680101131324597</c:v>
                </c:pt>
                <c:pt idx="20800">
                  <c:v>0.38989875151401598</c:v>
                </c:pt>
                <c:pt idx="20801">
                  <c:v>0.410547193410501</c:v>
                </c:pt>
                <c:pt idx="20802">
                  <c:v>0.39661856252536298</c:v>
                </c:pt>
                <c:pt idx="20803">
                  <c:v>0.40737631390741302</c:v>
                </c:pt>
                <c:pt idx="20804">
                  <c:v>0.38471265926255299</c:v>
                </c:pt>
                <c:pt idx="20805">
                  <c:v>0.38471265926255299</c:v>
                </c:pt>
                <c:pt idx="20806">
                  <c:v>0.38792193072604098</c:v>
                </c:pt>
                <c:pt idx="20807">
                  <c:v>0.38792193072604098</c:v>
                </c:pt>
                <c:pt idx="20808">
                  <c:v>1.11441039603248E-2</c:v>
                </c:pt>
                <c:pt idx="20809">
                  <c:v>8.7414021431354794E-2</c:v>
                </c:pt>
                <c:pt idx="20810">
                  <c:v>7.5419560030557095E-2</c:v>
                </c:pt>
                <c:pt idx="20811">
                  <c:v>7.1316782491510605E-2</c:v>
                </c:pt>
                <c:pt idx="20812">
                  <c:v>6.8065520059255202E-2</c:v>
                </c:pt>
                <c:pt idx="20813">
                  <c:v>4.5058605456966598E-2</c:v>
                </c:pt>
                <c:pt idx="20814">
                  <c:v>8.8979155187063307E-3</c:v>
                </c:pt>
                <c:pt idx="20815">
                  <c:v>6.9746827245533202E-2</c:v>
                </c:pt>
                <c:pt idx="20816">
                  <c:v>5.0889309025245501E-2</c:v>
                </c:pt>
                <c:pt idx="20817">
                  <c:v>0.11484144100621101</c:v>
                </c:pt>
                <c:pt idx="20818">
                  <c:v>9.8688272544902506E-2</c:v>
                </c:pt>
                <c:pt idx="20819">
                  <c:v>9.8688272544902506E-2</c:v>
                </c:pt>
                <c:pt idx="20820">
                  <c:v>6.98790619201132E-2</c:v>
                </c:pt>
                <c:pt idx="20821">
                  <c:v>0.101895569941853</c:v>
                </c:pt>
                <c:pt idx="20822">
                  <c:v>8.1761795080446995E-2</c:v>
                </c:pt>
                <c:pt idx="20823">
                  <c:v>9.4804807261036503E-2</c:v>
                </c:pt>
                <c:pt idx="20824">
                  <c:v>0.116527643677242</c:v>
                </c:pt>
                <c:pt idx="20825">
                  <c:v>0.15693093743751799</c:v>
                </c:pt>
                <c:pt idx="20826">
                  <c:v>0.17107221471335499</c:v>
                </c:pt>
                <c:pt idx="20827">
                  <c:v>0.18256316143357099</c:v>
                </c:pt>
                <c:pt idx="20828">
                  <c:v>0.15992978275522399</c:v>
                </c:pt>
                <c:pt idx="20829">
                  <c:v>0.169859484716713</c:v>
                </c:pt>
                <c:pt idx="20830">
                  <c:v>0.15992978275522399</c:v>
                </c:pt>
                <c:pt idx="20831">
                  <c:v>0.25292428439736803</c:v>
                </c:pt>
                <c:pt idx="20832">
                  <c:v>0.20680928303705601</c:v>
                </c:pt>
                <c:pt idx="20833">
                  <c:v>0.211278535475865</c:v>
                </c:pt>
                <c:pt idx="20834">
                  <c:v>0.21407798586926</c:v>
                </c:pt>
                <c:pt idx="20835">
                  <c:v>0.26689884315058998</c:v>
                </c:pt>
                <c:pt idx="20836">
                  <c:v>0.235690613752844</c:v>
                </c:pt>
                <c:pt idx="20837">
                  <c:v>0.25306113832599397</c:v>
                </c:pt>
                <c:pt idx="20838">
                  <c:v>0.248684058923371</c:v>
                </c:pt>
                <c:pt idx="20839">
                  <c:v>0.222868672561712</c:v>
                </c:pt>
                <c:pt idx="20840">
                  <c:v>0.20427502676710199</c:v>
                </c:pt>
                <c:pt idx="20841">
                  <c:v>0.247122428119813</c:v>
                </c:pt>
                <c:pt idx="20842">
                  <c:v>0.2078837451668</c:v>
                </c:pt>
                <c:pt idx="20843">
                  <c:v>0.35637107415480701</c:v>
                </c:pt>
                <c:pt idx="20844">
                  <c:v>0.33732649146230897</c:v>
                </c:pt>
                <c:pt idx="20845">
                  <c:v>0.31434319384286502</c:v>
                </c:pt>
                <c:pt idx="20846">
                  <c:v>5.5684833167681802E-3</c:v>
                </c:pt>
                <c:pt idx="20847">
                  <c:v>2.6838144138046902E-2</c:v>
                </c:pt>
                <c:pt idx="20848">
                  <c:v>-4.0729045566902898E-3</c:v>
                </c:pt>
                <c:pt idx="20849">
                  <c:v>9.8273318287788597E-2</c:v>
                </c:pt>
                <c:pt idx="20850">
                  <c:v>0.106068873890989</c:v>
                </c:pt>
                <c:pt idx="20851">
                  <c:v>9.4357434555979794E-2</c:v>
                </c:pt>
                <c:pt idx="20852">
                  <c:v>7.5131286588271798E-2</c:v>
                </c:pt>
                <c:pt idx="20853">
                  <c:v>0.149084594794193</c:v>
                </c:pt>
                <c:pt idx="20854">
                  <c:v>0.15292408367070701</c:v>
                </c:pt>
                <c:pt idx="20855">
                  <c:v>0.16033220585168101</c:v>
                </c:pt>
                <c:pt idx="20856">
                  <c:v>0.18288648124197901</c:v>
                </c:pt>
                <c:pt idx="20857">
                  <c:v>0.18587512886256799</c:v>
                </c:pt>
                <c:pt idx="20858">
                  <c:v>0.15069829775693899</c:v>
                </c:pt>
                <c:pt idx="20859">
                  <c:v>0.17794072453009399</c:v>
                </c:pt>
                <c:pt idx="20860">
                  <c:v>0.17794072453009399</c:v>
                </c:pt>
                <c:pt idx="20861">
                  <c:v>0.16115172600144501</c:v>
                </c:pt>
                <c:pt idx="20862">
                  <c:v>0.15113162484871101</c:v>
                </c:pt>
                <c:pt idx="20863">
                  <c:v>0.15054846568401201</c:v>
                </c:pt>
                <c:pt idx="20864">
                  <c:v>9.7652036723833102E-2</c:v>
                </c:pt>
                <c:pt idx="20865">
                  <c:v>0.117312716211237</c:v>
                </c:pt>
                <c:pt idx="20866">
                  <c:v>8.6083304511694797E-2</c:v>
                </c:pt>
                <c:pt idx="20867">
                  <c:v>9.5339269152795794E-2</c:v>
                </c:pt>
                <c:pt idx="20868">
                  <c:v>0.12163315454326</c:v>
                </c:pt>
                <c:pt idx="20869">
                  <c:v>0.12248369249753201</c:v>
                </c:pt>
                <c:pt idx="20870">
                  <c:v>9.9006117001151098E-2</c:v>
                </c:pt>
                <c:pt idx="20871">
                  <c:v>0.10066303444663301</c:v>
                </c:pt>
                <c:pt idx="20872">
                  <c:v>0.109454763482251</c:v>
                </c:pt>
                <c:pt idx="20873">
                  <c:v>0.101281987937902</c:v>
                </c:pt>
                <c:pt idx="20874">
                  <c:v>6.96753464557089E-2</c:v>
                </c:pt>
                <c:pt idx="20875">
                  <c:v>0.107578267110533</c:v>
                </c:pt>
                <c:pt idx="20876">
                  <c:v>3.6070489539433197E-2</c:v>
                </c:pt>
                <c:pt idx="20877">
                  <c:v>5.5085640081402099E-2</c:v>
                </c:pt>
                <c:pt idx="20878">
                  <c:v>2.98882487862757E-2</c:v>
                </c:pt>
                <c:pt idx="20879">
                  <c:v>7.9317281550723706E-3</c:v>
                </c:pt>
                <c:pt idx="20880">
                  <c:v>-2.7289793601303898E-3</c:v>
                </c:pt>
                <c:pt idx="20881">
                  <c:v>1.8514651747635499E-2</c:v>
                </c:pt>
                <c:pt idx="20882">
                  <c:v>-1.31642286460198E-2</c:v>
                </c:pt>
                <c:pt idx="20883">
                  <c:v>-1.7174019179337901E-2</c:v>
                </c:pt>
                <c:pt idx="20884">
                  <c:v>7.2220676830676497E-3</c:v>
                </c:pt>
                <c:pt idx="20885">
                  <c:v>1.45036750014768E-2</c:v>
                </c:pt>
                <c:pt idx="20886">
                  <c:v>-1.51289987313707E-2</c:v>
                </c:pt>
                <c:pt idx="20887">
                  <c:v>-1.1370307222714E-2</c:v>
                </c:pt>
                <c:pt idx="20888">
                  <c:v>-5.7435781339243402E-2</c:v>
                </c:pt>
                <c:pt idx="20889">
                  <c:v>-2.8957139777837398E-2</c:v>
                </c:pt>
                <c:pt idx="20890">
                  <c:v>3.8620761204291698E-2</c:v>
                </c:pt>
                <c:pt idx="20891">
                  <c:v>6.2840361840142897E-2</c:v>
                </c:pt>
                <c:pt idx="20892">
                  <c:v>1.35022630994592E-2</c:v>
                </c:pt>
                <c:pt idx="20893">
                  <c:v>2.64059926163762E-2</c:v>
                </c:pt>
                <c:pt idx="20894">
                  <c:v>4.4081038082387697E-2</c:v>
                </c:pt>
                <c:pt idx="20895">
                  <c:v>-7.6928316439994699E-3</c:v>
                </c:pt>
                <c:pt idx="20896">
                  <c:v>1.6308486402760902E-2</c:v>
                </c:pt>
                <c:pt idx="20897">
                  <c:v>5.4758081858446897E-2</c:v>
                </c:pt>
                <c:pt idx="20898">
                  <c:v>5.9435462008064099E-2</c:v>
                </c:pt>
                <c:pt idx="20899">
                  <c:v>7.1500322021979798E-2</c:v>
                </c:pt>
                <c:pt idx="20900">
                  <c:v>9.8141944204972895E-2</c:v>
                </c:pt>
                <c:pt idx="20901">
                  <c:v>5.3500366426073802E-2</c:v>
                </c:pt>
                <c:pt idx="20902">
                  <c:v>6.7356674914037004E-2</c:v>
                </c:pt>
                <c:pt idx="20903">
                  <c:v>6.4942577675286495E-2</c:v>
                </c:pt>
                <c:pt idx="20904">
                  <c:v>5.9946913047344799E-2</c:v>
                </c:pt>
                <c:pt idx="20905">
                  <c:v>5.2602489246677403E-2</c:v>
                </c:pt>
                <c:pt idx="20906">
                  <c:v>6.5524943204994607E-2</c:v>
                </c:pt>
                <c:pt idx="20907">
                  <c:v>5.19576305268028E-2</c:v>
                </c:pt>
                <c:pt idx="20908">
                  <c:v>1.19225934351994E-2</c:v>
                </c:pt>
                <c:pt idx="20909">
                  <c:v>6.8737260372270001E-2</c:v>
                </c:pt>
                <c:pt idx="20910">
                  <c:v>5.73406362960606E-2</c:v>
                </c:pt>
                <c:pt idx="20911">
                  <c:v>6.4230364516749003E-2</c:v>
                </c:pt>
                <c:pt idx="20912">
                  <c:v>6.6212414086942603E-2</c:v>
                </c:pt>
                <c:pt idx="20913">
                  <c:v>3.8483118412612802E-2</c:v>
                </c:pt>
                <c:pt idx="20914">
                  <c:v>6.7772686047597494E-2</c:v>
                </c:pt>
                <c:pt idx="20915">
                  <c:v>8.6383206900741305E-2</c:v>
                </c:pt>
                <c:pt idx="20916">
                  <c:v>8.54984389890458E-2</c:v>
                </c:pt>
                <c:pt idx="20917">
                  <c:v>6.3122477244427599E-2</c:v>
                </c:pt>
                <c:pt idx="20918">
                  <c:v>7.7352552845620703E-2</c:v>
                </c:pt>
                <c:pt idx="20919">
                  <c:v>0.13064479622167699</c:v>
                </c:pt>
                <c:pt idx="20920">
                  <c:v>1.3315350485186599E-2</c:v>
                </c:pt>
                <c:pt idx="20921">
                  <c:v>1.3315350485186599E-2</c:v>
                </c:pt>
                <c:pt idx="20922">
                  <c:v>3.1068127389273802E-2</c:v>
                </c:pt>
                <c:pt idx="20923">
                  <c:v>8.8922178405507396E-2</c:v>
                </c:pt>
                <c:pt idx="20924">
                  <c:v>8.8922178405507396E-2</c:v>
                </c:pt>
                <c:pt idx="20925">
                  <c:v>0.16577505820897201</c:v>
                </c:pt>
                <c:pt idx="20926">
                  <c:v>4.4818149888327101E-2</c:v>
                </c:pt>
                <c:pt idx="20927">
                  <c:v>2.2684509069931E-2</c:v>
                </c:pt>
                <c:pt idx="20928">
                  <c:v>1.9552168215986199E-2</c:v>
                </c:pt>
                <c:pt idx="20929">
                  <c:v>-4.1032099604556498E-2</c:v>
                </c:pt>
                <c:pt idx="20930">
                  <c:v>-6.7070092176415505E-2</c:v>
                </c:pt>
                <c:pt idx="20931">
                  <c:v>-6.2746666486695496E-2</c:v>
                </c:pt>
                <c:pt idx="20932">
                  <c:v>-5.5379205304811802E-2</c:v>
                </c:pt>
                <c:pt idx="20933">
                  <c:v>-7.5305795017322597E-2</c:v>
                </c:pt>
                <c:pt idx="20934">
                  <c:v>-0.132738924622813</c:v>
                </c:pt>
                <c:pt idx="20935">
                  <c:v>1.8553700570053299E-2</c:v>
                </c:pt>
                <c:pt idx="20936">
                  <c:v>-1.9293206676020701E-2</c:v>
                </c:pt>
                <c:pt idx="20937">
                  <c:v>-4.2193974567221702E-3</c:v>
                </c:pt>
                <c:pt idx="20938">
                  <c:v>2.42526913687026E-2</c:v>
                </c:pt>
                <c:pt idx="20939">
                  <c:v>6.0525085398609201E-2</c:v>
                </c:pt>
                <c:pt idx="20940">
                  <c:v>3.9911607448154002E-2</c:v>
                </c:pt>
                <c:pt idx="20941">
                  <c:v>4.1733109879299402E-2</c:v>
                </c:pt>
                <c:pt idx="20942">
                  <c:v>8.4896471963729001E-3</c:v>
                </c:pt>
                <c:pt idx="20943">
                  <c:v>4.5914128568408798E-2</c:v>
                </c:pt>
                <c:pt idx="20944">
                  <c:v>0.110536177034636</c:v>
                </c:pt>
                <c:pt idx="20945">
                  <c:v>0.13651390343088601</c:v>
                </c:pt>
                <c:pt idx="20946">
                  <c:v>8.5628100402514506E-2</c:v>
                </c:pt>
                <c:pt idx="20947">
                  <c:v>7.7440469480490798E-2</c:v>
                </c:pt>
                <c:pt idx="20948">
                  <c:v>9.0496819166101902E-2</c:v>
                </c:pt>
                <c:pt idx="20949">
                  <c:v>8.3481496845958E-2</c:v>
                </c:pt>
                <c:pt idx="20950">
                  <c:v>3.4657612472731102E-2</c:v>
                </c:pt>
                <c:pt idx="20951">
                  <c:v>8.5393925956478406E-2</c:v>
                </c:pt>
                <c:pt idx="20952">
                  <c:v>5.5682966041075303E-2</c:v>
                </c:pt>
                <c:pt idx="20953">
                  <c:v>5.7752385448524603E-2</c:v>
                </c:pt>
                <c:pt idx="20954">
                  <c:v>-2.1897018270388501E-2</c:v>
                </c:pt>
                <c:pt idx="20955">
                  <c:v>4.3243277103696798E-2</c:v>
                </c:pt>
                <c:pt idx="20956">
                  <c:v>-8.5637882544549095E-3</c:v>
                </c:pt>
                <c:pt idx="20957">
                  <c:v>0.15547135966682299</c:v>
                </c:pt>
                <c:pt idx="20958">
                  <c:v>0.119902312616924</c:v>
                </c:pt>
                <c:pt idx="20959">
                  <c:v>0.16324156993528099</c:v>
                </c:pt>
                <c:pt idx="20960">
                  <c:v>0.170926827163705</c:v>
                </c:pt>
                <c:pt idx="20961">
                  <c:v>0.17371794974848601</c:v>
                </c:pt>
                <c:pt idx="20962">
                  <c:v>0.10899666860964299</c:v>
                </c:pt>
                <c:pt idx="20963">
                  <c:v>3.6393740977374203E-2</c:v>
                </c:pt>
                <c:pt idx="20964">
                  <c:v>2.40008887529903E-2</c:v>
                </c:pt>
                <c:pt idx="20965">
                  <c:v>6.4860931359676993E-2</c:v>
                </c:pt>
                <c:pt idx="20966">
                  <c:v>0.116182698757113</c:v>
                </c:pt>
                <c:pt idx="20967">
                  <c:v>0.13663582888964901</c:v>
                </c:pt>
                <c:pt idx="20968">
                  <c:v>0.116564684355805</c:v>
                </c:pt>
                <c:pt idx="20969">
                  <c:v>0.15704206439601001</c:v>
                </c:pt>
                <c:pt idx="20970">
                  <c:v>8.2094935795692797E-2</c:v>
                </c:pt>
                <c:pt idx="20971">
                  <c:v>0.141966781196426</c:v>
                </c:pt>
                <c:pt idx="20972">
                  <c:v>0.116385400872241</c:v>
                </c:pt>
                <c:pt idx="20973">
                  <c:v>0.133324470382821</c:v>
                </c:pt>
                <c:pt idx="20974">
                  <c:v>0.133324470382821</c:v>
                </c:pt>
                <c:pt idx="20975">
                  <c:v>0.117275251313357</c:v>
                </c:pt>
                <c:pt idx="20976">
                  <c:v>5.6175380632291098E-2</c:v>
                </c:pt>
                <c:pt idx="20977">
                  <c:v>3.19362661823843E-2</c:v>
                </c:pt>
                <c:pt idx="20978">
                  <c:v>3.19362661823843E-2</c:v>
                </c:pt>
                <c:pt idx="20979">
                  <c:v>5.9803280898708698E-2</c:v>
                </c:pt>
                <c:pt idx="20980">
                  <c:v>0.118867183949316</c:v>
                </c:pt>
                <c:pt idx="20981">
                  <c:v>0.15628604109813399</c:v>
                </c:pt>
                <c:pt idx="20982">
                  <c:v>0.118556758506209</c:v>
                </c:pt>
                <c:pt idx="20983">
                  <c:v>0.103595496476782</c:v>
                </c:pt>
                <c:pt idx="20984">
                  <c:v>0.156439359926068</c:v>
                </c:pt>
                <c:pt idx="20985">
                  <c:v>0.20412759333907299</c:v>
                </c:pt>
                <c:pt idx="20986">
                  <c:v>0.21900492541920899</c:v>
                </c:pt>
                <c:pt idx="20987">
                  <c:v>0.21831743455427</c:v>
                </c:pt>
                <c:pt idx="20988">
                  <c:v>0.19935839145930201</c:v>
                </c:pt>
                <c:pt idx="20989">
                  <c:v>0.21243980493762299</c:v>
                </c:pt>
                <c:pt idx="20990">
                  <c:v>0.19837057591221399</c:v>
                </c:pt>
                <c:pt idx="20991">
                  <c:v>0.32757880115537302</c:v>
                </c:pt>
                <c:pt idx="20992">
                  <c:v>0.36662966357053201</c:v>
                </c:pt>
                <c:pt idx="20993">
                  <c:v>0.31891258339434297</c:v>
                </c:pt>
                <c:pt idx="20994">
                  <c:v>0.314003696555196</c:v>
                </c:pt>
                <c:pt idx="20995">
                  <c:v>0.30186941033223302</c:v>
                </c:pt>
                <c:pt idx="20996">
                  <c:v>-2.89341583971785E-2</c:v>
                </c:pt>
                <c:pt idx="20997">
                  <c:v>-9.3977436522912197E-2</c:v>
                </c:pt>
                <c:pt idx="20998">
                  <c:v>-5.6601153934578902E-2</c:v>
                </c:pt>
                <c:pt idx="20999">
                  <c:v>-8.7170592801626201E-2</c:v>
                </c:pt>
                <c:pt idx="21000">
                  <c:v>-7.1679027718150004E-2</c:v>
                </c:pt>
                <c:pt idx="21001">
                  <c:v>-9.2178132813667699E-2</c:v>
                </c:pt>
                <c:pt idx="21002">
                  <c:v>-2.26303036981612E-2</c:v>
                </c:pt>
                <c:pt idx="21003">
                  <c:v>-6.0575044018412898E-2</c:v>
                </c:pt>
                <c:pt idx="21004">
                  <c:v>-1.1412281645568101E-2</c:v>
                </c:pt>
                <c:pt idx="21005">
                  <c:v>-1.78347945179822E-2</c:v>
                </c:pt>
                <c:pt idx="21006">
                  <c:v>6.1171459444084399E-2</c:v>
                </c:pt>
                <c:pt idx="21007">
                  <c:v>4.3110946925627197E-2</c:v>
                </c:pt>
                <c:pt idx="21008">
                  <c:v>3.4261634863335499E-2</c:v>
                </c:pt>
                <c:pt idx="21009">
                  <c:v>2.5862826885038201E-2</c:v>
                </c:pt>
                <c:pt idx="21010">
                  <c:v>3.5587356721886697E-2</c:v>
                </c:pt>
                <c:pt idx="21011">
                  <c:v>1.6467419240868599E-3</c:v>
                </c:pt>
                <c:pt idx="21012">
                  <c:v>-1.40009364578996E-2</c:v>
                </c:pt>
                <c:pt idx="21013">
                  <c:v>-3.3601292427059198E-2</c:v>
                </c:pt>
                <c:pt idx="21014">
                  <c:v>3.07806173695373E-2</c:v>
                </c:pt>
                <c:pt idx="21015">
                  <c:v>-1.9254060524101099E-2</c:v>
                </c:pt>
                <c:pt idx="21016">
                  <c:v>-2.75326611227295E-2</c:v>
                </c:pt>
                <c:pt idx="21017">
                  <c:v>-4.4240977663412902E-2</c:v>
                </c:pt>
                <c:pt idx="21018">
                  <c:v>5.7279741342444998E-2</c:v>
                </c:pt>
                <c:pt idx="21019">
                  <c:v>5.7279741342444998E-2</c:v>
                </c:pt>
                <c:pt idx="21020">
                  <c:v>5.2092088081598903E-2</c:v>
                </c:pt>
                <c:pt idx="21021">
                  <c:v>5.2092088081598903E-2</c:v>
                </c:pt>
                <c:pt idx="21022">
                  <c:v>5.1838996715292497E-2</c:v>
                </c:pt>
                <c:pt idx="21023">
                  <c:v>8.6295524246644301E-2</c:v>
                </c:pt>
                <c:pt idx="21024">
                  <c:v>7.3502314399681495E-2</c:v>
                </c:pt>
                <c:pt idx="21025">
                  <c:v>4.65921844501802E-2</c:v>
                </c:pt>
                <c:pt idx="21026">
                  <c:v>4.3254993585544799E-2</c:v>
                </c:pt>
                <c:pt idx="21027">
                  <c:v>-1.11441039603248E-2</c:v>
                </c:pt>
                <c:pt idx="21028">
                  <c:v>2.5398539821724901E-2</c:v>
                </c:pt>
                <c:pt idx="21029">
                  <c:v>-9.2157997758206493E-3</c:v>
                </c:pt>
                <c:pt idx="21030">
                  <c:v>2.4779619563932698E-2</c:v>
                </c:pt>
                <c:pt idx="21031">
                  <c:v>2.99217773824422E-2</c:v>
                </c:pt>
                <c:pt idx="21032">
                  <c:v>2.41600229652605E-2</c:v>
                </c:pt>
                <c:pt idx="21033">
                  <c:v>1.6069967869681099E-2</c:v>
                </c:pt>
                <c:pt idx="21034">
                  <c:v>4.6847123632821397E-2</c:v>
                </c:pt>
                <c:pt idx="21035">
                  <c:v>3.2921941216513297E-2</c:v>
                </c:pt>
                <c:pt idx="21036">
                  <c:v>2.3317643027979101E-2</c:v>
                </c:pt>
                <c:pt idx="21037">
                  <c:v>4.1761516615341499E-2</c:v>
                </c:pt>
                <c:pt idx="21038">
                  <c:v>3.5442933881308002E-2</c:v>
                </c:pt>
                <c:pt idx="21039">
                  <c:v>4.53703172036974E-2</c:v>
                </c:pt>
                <c:pt idx="21040">
                  <c:v>4.0568864283978302E-2</c:v>
                </c:pt>
                <c:pt idx="21041">
                  <c:v>4.1572062204912497E-2</c:v>
                </c:pt>
                <c:pt idx="21042">
                  <c:v>6.77164974958466E-2</c:v>
                </c:pt>
                <c:pt idx="21043">
                  <c:v>4.54075089825021E-2</c:v>
                </c:pt>
                <c:pt idx="21044">
                  <c:v>5.47583169173659E-2</c:v>
                </c:pt>
                <c:pt idx="21045">
                  <c:v>6.9106699300627294E-2</c:v>
                </c:pt>
                <c:pt idx="21046">
                  <c:v>7.94252241377153E-2</c:v>
                </c:pt>
                <c:pt idx="21047">
                  <c:v>0.12424860606591</c:v>
                </c:pt>
                <c:pt idx="21048">
                  <c:v>0.132527017460386</c:v>
                </c:pt>
                <c:pt idx="21049">
                  <c:v>0.134482985120257</c:v>
                </c:pt>
                <c:pt idx="21050">
                  <c:v>0.161959620370485</c:v>
                </c:pt>
                <c:pt idx="21051">
                  <c:v>0.163041766952116</c:v>
                </c:pt>
                <c:pt idx="21052">
                  <c:v>0.14059136846693199</c:v>
                </c:pt>
                <c:pt idx="21053">
                  <c:v>0.16942397783601901</c:v>
                </c:pt>
                <c:pt idx="21054">
                  <c:v>0.16586462872018901</c:v>
                </c:pt>
                <c:pt idx="21055">
                  <c:v>0.13525682665462699</c:v>
                </c:pt>
                <c:pt idx="21056">
                  <c:v>0.141941571342588</c:v>
                </c:pt>
                <c:pt idx="21057">
                  <c:v>0.16175535609578701</c:v>
                </c:pt>
                <c:pt idx="21058">
                  <c:v>0.146568947674411</c:v>
                </c:pt>
                <c:pt idx="21059">
                  <c:v>8.7653363665466305E-2</c:v>
                </c:pt>
                <c:pt idx="21060">
                  <c:v>9.3982725915340196E-2</c:v>
                </c:pt>
                <c:pt idx="21061">
                  <c:v>3.53172774196421E-2</c:v>
                </c:pt>
                <c:pt idx="21062">
                  <c:v>6.14930784929981E-2</c:v>
                </c:pt>
                <c:pt idx="21063">
                  <c:v>8.8463136656936101E-2</c:v>
                </c:pt>
                <c:pt idx="21064">
                  <c:v>9.7519213572546407E-2</c:v>
                </c:pt>
                <c:pt idx="21065">
                  <c:v>0.108379588873167</c:v>
                </c:pt>
                <c:pt idx="21066">
                  <c:v>0.144782045129182</c:v>
                </c:pt>
                <c:pt idx="21067">
                  <c:v>0.15891876294952301</c:v>
                </c:pt>
                <c:pt idx="21068">
                  <c:v>0.146332016862877</c:v>
                </c:pt>
                <c:pt idx="21069">
                  <c:v>0.13389466303854</c:v>
                </c:pt>
                <c:pt idx="21070">
                  <c:v>0.10413210435270601</c:v>
                </c:pt>
                <c:pt idx="21071">
                  <c:v>4.82810573606893E-2</c:v>
                </c:pt>
                <c:pt idx="21072">
                  <c:v>6.23495786687411E-2</c:v>
                </c:pt>
                <c:pt idx="21073">
                  <c:v>9.8347784358087997E-2</c:v>
                </c:pt>
                <c:pt idx="21074">
                  <c:v>0.11635531645268</c:v>
                </c:pt>
                <c:pt idx="21075">
                  <c:v>0.108435206034145</c:v>
                </c:pt>
                <c:pt idx="21076">
                  <c:v>7.9940922485534305E-2</c:v>
                </c:pt>
                <c:pt idx="21077">
                  <c:v>5.3106422377195303E-2</c:v>
                </c:pt>
                <c:pt idx="21078">
                  <c:v>7.9478838303871993E-2</c:v>
                </c:pt>
                <c:pt idx="21079">
                  <c:v>7.7782412825961406E-2</c:v>
                </c:pt>
                <c:pt idx="21080">
                  <c:v>7.2644776132007205E-2</c:v>
                </c:pt>
                <c:pt idx="21081">
                  <c:v>6.7587574182385396E-2</c:v>
                </c:pt>
                <c:pt idx="21082">
                  <c:v>6.3846854308565903E-2</c:v>
                </c:pt>
                <c:pt idx="21083">
                  <c:v>7.1095588707723506E-2</c:v>
                </c:pt>
                <c:pt idx="21084">
                  <c:v>8.6334989225037101E-2</c:v>
                </c:pt>
                <c:pt idx="21085">
                  <c:v>9.4843867372758295E-2</c:v>
                </c:pt>
                <c:pt idx="21086">
                  <c:v>0.11338209592656499</c:v>
                </c:pt>
                <c:pt idx="21087">
                  <c:v>0.10831522096691</c:v>
                </c:pt>
                <c:pt idx="21088">
                  <c:v>0.102146747494909</c:v>
                </c:pt>
                <c:pt idx="21089">
                  <c:v>0.135175760170272</c:v>
                </c:pt>
                <c:pt idx="21090">
                  <c:v>0.15438973300741299</c:v>
                </c:pt>
                <c:pt idx="21091">
                  <c:v>0.14906668118688801</c:v>
                </c:pt>
                <c:pt idx="21092">
                  <c:v>0.134524906024625</c:v>
                </c:pt>
                <c:pt idx="21093">
                  <c:v>0.14008584383436101</c:v>
                </c:pt>
                <c:pt idx="21094">
                  <c:v>0.13211292273553199</c:v>
                </c:pt>
                <c:pt idx="21095">
                  <c:v>0.12524522899866899</c:v>
                </c:pt>
                <c:pt idx="21096">
                  <c:v>0.15368107370300699</c:v>
                </c:pt>
                <c:pt idx="21097">
                  <c:v>0.14282069926583801</c:v>
                </c:pt>
                <c:pt idx="21098">
                  <c:v>0.13603111702704501</c:v>
                </c:pt>
                <c:pt idx="21099">
                  <c:v>0.13938675695651601</c:v>
                </c:pt>
                <c:pt idx="21100">
                  <c:v>0.121612391075687</c:v>
                </c:pt>
                <c:pt idx="21101">
                  <c:v>5.6074443548765202E-2</c:v>
                </c:pt>
                <c:pt idx="21102">
                  <c:v>0.10616893701659599</c:v>
                </c:pt>
                <c:pt idx="21103">
                  <c:v>0.124571895422725</c:v>
                </c:pt>
                <c:pt idx="21104">
                  <c:v>0.10185075571037</c:v>
                </c:pt>
                <c:pt idx="21105">
                  <c:v>9.3237957442321204E-2</c:v>
                </c:pt>
                <c:pt idx="21106">
                  <c:v>0.18236647993904101</c:v>
                </c:pt>
                <c:pt idx="21107">
                  <c:v>0.157204785161142</c:v>
                </c:pt>
                <c:pt idx="21108">
                  <c:v>0.18962340911509901</c:v>
                </c:pt>
                <c:pt idx="21109">
                  <c:v>0.18962340911509901</c:v>
                </c:pt>
                <c:pt idx="21110">
                  <c:v>0.18308312574182101</c:v>
                </c:pt>
                <c:pt idx="21111">
                  <c:v>0.198791099228007</c:v>
                </c:pt>
                <c:pt idx="21112">
                  <c:v>0.21729460882000301</c:v>
                </c:pt>
                <c:pt idx="21113">
                  <c:v>0.28582245542241302</c:v>
                </c:pt>
                <c:pt idx="21114">
                  <c:v>0.40427871482198702</c:v>
                </c:pt>
                <c:pt idx="21115">
                  <c:v>0.44493842023311903</c:v>
                </c:pt>
                <c:pt idx="21116">
                  <c:v>0.42190478368695999</c:v>
                </c:pt>
                <c:pt idx="21117">
                  <c:v>0.41949771846077499</c:v>
                </c:pt>
                <c:pt idx="21118">
                  <c:v>0.38232802907908298</c:v>
                </c:pt>
                <c:pt idx="21119">
                  <c:v>0.33579353461139799</c:v>
                </c:pt>
                <c:pt idx="21120">
                  <c:v>0.35872865204263099</c:v>
                </c:pt>
                <c:pt idx="21121">
                  <c:v>0.36455888479880899</c:v>
                </c:pt>
                <c:pt idx="21122">
                  <c:v>0.35889363542619002</c:v>
                </c:pt>
                <c:pt idx="21123">
                  <c:v>0.34764354657568702</c:v>
                </c:pt>
                <c:pt idx="21124">
                  <c:v>0.37637864027623602</c:v>
                </c:pt>
                <c:pt idx="21125">
                  <c:v>0.276272750292263</c:v>
                </c:pt>
                <c:pt idx="21126">
                  <c:v>0.28347192496582402</c:v>
                </c:pt>
                <c:pt idx="21127">
                  <c:v>0.27101136360461198</c:v>
                </c:pt>
                <c:pt idx="21128">
                  <c:v>0.26362091619987599</c:v>
                </c:pt>
                <c:pt idx="21129">
                  <c:v>0.360190563916505</c:v>
                </c:pt>
                <c:pt idx="21130">
                  <c:v>0.60898972739940604</c:v>
                </c:pt>
                <c:pt idx="21131" formatCode="0.00E+00">
                  <c:v>7.2773413595039705E-4</c:v>
                </c:pt>
                <c:pt idx="21132">
                  <c:v>-2.0545423926699301E-2</c:v>
                </c:pt>
                <c:pt idx="21133" formatCode="0.00E+00">
                  <c:v>-2.57111844040025E-3</c:v>
                </c:pt>
                <c:pt idx="21134">
                  <c:v>-1.6008162075346201E-2</c:v>
                </c:pt>
                <c:pt idx="21135">
                  <c:v>5.2009924608740397E-2</c:v>
                </c:pt>
                <c:pt idx="21136">
                  <c:v>3.07711297503914E-2</c:v>
                </c:pt>
                <c:pt idx="21137">
                  <c:v>6.8628054645083402E-3</c:v>
                </c:pt>
                <c:pt idx="21138">
                  <c:v>3.5615606654658898E-2</c:v>
                </c:pt>
                <c:pt idx="21139">
                  <c:v>8.7583759290208896E-2</c:v>
                </c:pt>
                <c:pt idx="21140">
                  <c:v>2.7878951124931901E-2</c:v>
                </c:pt>
                <c:pt idx="21141">
                  <c:v>8.30880722752525E-3</c:v>
                </c:pt>
                <c:pt idx="21142">
                  <c:v>-6.2087489177764701E-2</c:v>
                </c:pt>
                <c:pt idx="21143">
                  <c:v>-3.1431109752532799E-2</c:v>
                </c:pt>
                <c:pt idx="21144">
                  <c:v>-2.4693050674801698E-2</c:v>
                </c:pt>
                <c:pt idx="21145">
                  <c:v>-1.51275079185808E-2</c:v>
                </c:pt>
                <c:pt idx="21146">
                  <c:v>1.3489106384645601E-2</c:v>
                </c:pt>
                <c:pt idx="21147">
                  <c:v>-5.2832557539566E-3</c:v>
                </c:pt>
                <c:pt idx="21148">
                  <c:v>2.6861285232049302E-3</c:v>
                </c:pt>
                <c:pt idx="21149">
                  <c:v>3.0392599932755802E-3</c:v>
                </c:pt>
                <c:pt idx="21150">
                  <c:v>-4.6797068984389699E-2</c:v>
                </c:pt>
                <c:pt idx="21151">
                  <c:v>1.28861575020187E-2</c:v>
                </c:pt>
                <c:pt idx="21152">
                  <c:v>-3.8142695849200603E-2</c:v>
                </c:pt>
                <c:pt idx="21153">
                  <c:v>2.0585433115312801E-2</c:v>
                </c:pt>
                <c:pt idx="21154">
                  <c:v>-2.96302490431141E-2</c:v>
                </c:pt>
                <c:pt idx="21155">
                  <c:v>2.0585433115312801E-2</c:v>
                </c:pt>
                <c:pt idx="21156">
                  <c:v>-2.96302490431141E-2</c:v>
                </c:pt>
                <c:pt idx="21157">
                  <c:v>3.22569802471874E-2</c:v>
                </c:pt>
                <c:pt idx="21158">
                  <c:v>-1.6739070386686001E-2</c:v>
                </c:pt>
                <c:pt idx="21159">
                  <c:v>2.6160624808173799E-2</c:v>
                </c:pt>
                <c:pt idx="21160">
                  <c:v>8.4606730326280299E-2</c:v>
                </c:pt>
                <c:pt idx="21161">
                  <c:v>9.2049294957818203E-2</c:v>
                </c:pt>
                <c:pt idx="21162">
                  <c:v>2.53058357205488E-2</c:v>
                </c:pt>
                <c:pt idx="21163">
                  <c:v>1.7068899641986102E-2</c:v>
                </c:pt>
                <c:pt idx="21164">
                  <c:v>-7.5468977160785697E-2</c:v>
                </c:pt>
                <c:pt idx="21165">
                  <c:v>-7.1577205622222098E-2</c:v>
                </c:pt>
                <c:pt idx="21166">
                  <c:v>-4.0018088324272602E-2</c:v>
                </c:pt>
                <c:pt idx="21167">
                  <c:v>1.8768771436608898E-2</c:v>
                </c:pt>
                <c:pt idx="21168">
                  <c:v>2.47850312220734E-2</c:v>
                </c:pt>
                <c:pt idx="21169">
                  <c:v>4.3148772633530799E-2</c:v>
                </c:pt>
                <c:pt idx="21170">
                  <c:v>1.4304034063120599E-2</c:v>
                </c:pt>
                <c:pt idx="21171">
                  <c:v>-1.33093057168731E-3</c:v>
                </c:pt>
                <c:pt idx="21172">
                  <c:v>1.0131744346717901E-2</c:v>
                </c:pt>
                <c:pt idx="21173">
                  <c:v>2.9476205240741502E-2</c:v>
                </c:pt>
                <c:pt idx="21174">
                  <c:v>4.70102124738365E-2</c:v>
                </c:pt>
                <c:pt idx="21175">
                  <c:v>4.70102124738365E-2</c:v>
                </c:pt>
                <c:pt idx="21176">
                  <c:v>-3.2958018031166098E-3</c:v>
                </c:pt>
                <c:pt idx="21177">
                  <c:v>1.18232203736805E-2</c:v>
                </c:pt>
                <c:pt idx="21178">
                  <c:v>2.4839553263540301E-3</c:v>
                </c:pt>
                <c:pt idx="21179">
                  <c:v>5.3415159529965799E-3</c:v>
                </c:pt>
                <c:pt idx="21180">
                  <c:v>2.1497880515752802E-3</c:v>
                </c:pt>
                <c:pt idx="21181">
                  <c:v>1.42268948541581E-2</c:v>
                </c:pt>
                <c:pt idx="21182" formatCode="0.00E+00">
                  <c:v>-6.7285033370145797E-4</c:v>
                </c:pt>
                <c:pt idx="21183">
                  <c:v>2.5041828054401499E-2</c:v>
                </c:pt>
                <c:pt idx="21184" formatCode="0.00E+00">
                  <c:v>3.0213733641527501E-2</c:v>
                </c:pt>
                <c:pt idx="21185">
                  <c:v>1.6942607344548201E-2</c:v>
                </c:pt>
                <c:pt idx="21186">
                  <c:v>8.7104461760738605E-3</c:v>
                </c:pt>
                <c:pt idx="21187">
                  <c:v>7.7993163411220701E-2</c:v>
                </c:pt>
                <c:pt idx="21188">
                  <c:v>5.16392525429707E-2</c:v>
                </c:pt>
                <c:pt idx="21189">
                  <c:v>4.2165212742731203E-2</c:v>
                </c:pt>
                <c:pt idx="21190">
                  <c:v>5.1984850638218699E-2</c:v>
                </c:pt>
                <c:pt idx="21191">
                  <c:v>5.1221431089188002E-2</c:v>
                </c:pt>
                <c:pt idx="21192">
                  <c:v>4.2803349969136401E-2</c:v>
                </c:pt>
                <c:pt idx="21193">
                  <c:v>4.12243335912982E-2</c:v>
                </c:pt>
                <c:pt idx="21194">
                  <c:v>4.35465995730515E-2</c:v>
                </c:pt>
                <c:pt idx="21195">
                  <c:v>9.4832363264104297E-2</c:v>
                </c:pt>
                <c:pt idx="21196">
                  <c:v>7.0450652851136997E-2</c:v>
                </c:pt>
                <c:pt idx="21197">
                  <c:v>7.66322533656036E-2</c:v>
                </c:pt>
                <c:pt idx="21198">
                  <c:v>6.3004915752478796E-2</c:v>
                </c:pt>
                <c:pt idx="21199">
                  <c:v>6.5686761775685498E-2</c:v>
                </c:pt>
                <c:pt idx="21200">
                  <c:v>6.1995515190912398E-2</c:v>
                </c:pt>
                <c:pt idx="21201">
                  <c:v>0.108994386710642</c:v>
                </c:pt>
                <c:pt idx="21202">
                  <c:v>8.0035162043439995E-2</c:v>
                </c:pt>
                <c:pt idx="21203">
                  <c:v>0.100382915127011</c:v>
                </c:pt>
                <c:pt idx="21204">
                  <c:v>0.12921804133739001</c:v>
                </c:pt>
                <c:pt idx="21205">
                  <c:v>0.125062197821455</c:v>
                </c:pt>
                <c:pt idx="21206">
                  <c:v>0.116808837750236</c:v>
                </c:pt>
                <c:pt idx="21207">
                  <c:v>0.119160839732326</c:v>
                </c:pt>
                <c:pt idx="21208" formatCode="0.00E+00">
                  <c:v>7.2773413595039705E-4</c:v>
                </c:pt>
                <c:pt idx="21209">
                  <c:v>1.58459928521224E-2</c:v>
                </c:pt>
                <c:pt idx="21210" formatCode="0.00E+00">
                  <c:v>7.0604214913205701E-4</c:v>
                </c:pt>
                <c:pt idx="21211">
                  <c:v>2.6533103189237E-2</c:v>
                </c:pt>
                <c:pt idx="21212" formatCode="0.00E+00">
                  <c:v>4.9791628995430499E-2</c:v>
                </c:pt>
                <c:pt idx="21213">
                  <c:v>8.2772394910854002E-2</c:v>
                </c:pt>
                <c:pt idx="21214">
                  <c:v>8.2772394910854002E-2</c:v>
                </c:pt>
                <c:pt idx="21215">
                  <c:v>4.2908977638370399E-2</c:v>
                </c:pt>
                <c:pt idx="21216">
                  <c:v>3.7688965278492602E-2</c:v>
                </c:pt>
                <c:pt idx="21217">
                  <c:v>9.8396244915758699E-2</c:v>
                </c:pt>
                <c:pt idx="21218">
                  <c:v>0.119459882539297</c:v>
                </c:pt>
                <c:pt idx="21219">
                  <c:v>0.113404339785331</c:v>
                </c:pt>
                <c:pt idx="21220">
                  <c:v>0.100302932190762</c:v>
                </c:pt>
                <c:pt idx="21221">
                  <c:v>0.15660452661409899</c:v>
                </c:pt>
                <c:pt idx="21222">
                  <c:v>0.15467667848880301</c:v>
                </c:pt>
                <c:pt idx="21223">
                  <c:v>0.19688777063040999</c:v>
                </c:pt>
                <c:pt idx="21224">
                  <c:v>0.19618025235449299</c:v>
                </c:pt>
                <c:pt idx="21225">
                  <c:v>0.19837317220411599</c:v>
                </c:pt>
                <c:pt idx="21226">
                  <c:v>0.204416463759271</c:v>
                </c:pt>
                <c:pt idx="21227">
                  <c:v>0.19846768895984801</c:v>
                </c:pt>
                <c:pt idx="21228">
                  <c:v>0.195790254833898</c:v>
                </c:pt>
                <c:pt idx="21229">
                  <c:v>0.24708779043071899</c:v>
                </c:pt>
                <c:pt idx="21230">
                  <c:v>0.12631935230283201</c:v>
                </c:pt>
                <c:pt idx="21231">
                  <c:v>0.12729307747423699</c:v>
                </c:pt>
                <c:pt idx="21232">
                  <c:v>0.10240077921648801</c:v>
                </c:pt>
                <c:pt idx="21233">
                  <c:v>0.12448448649176901</c:v>
                </c:pt>
                <c:pt idx="21234">
                  <c:v>0.110902593360989</c:v>
                </c:pt>
                <c:pt idx="21235">
                  <c:v>0.130508946702343</c:v>
                </c:pt>
                <c:pt idx="21236">
                  <c:v>0.13360719518056799</c:v>
                </c:pt>
                <c:pt idx="21237">
                  <c:v>0.151985892144365</c:v>
                </c:pt>
                <c:pt idx="21238">
                  <c:v>0.14277921649213199</c:v>
                </c:pt>
                <c:pt idx="21239">
                  <c:v>0.203344486522859</c:v>
                </c:pt>
                <c:pt idx="21240">
                  <c:v>0.184381963404116</c:v>
                </c:pt>
                <c:pt idx="21241">
                  <c:v>0.200248362586673</c:v>
                </c:pt>
                <c:pt idx="21242">
                  <c:v>0.17767133350452</c:v>
                </c:pt>
                <c:pt idx="21243">
                  <c:v>0.174514849949305</c:v>
                </c:pt>
                <c:pt idx="21244">
                  <c:v>0.197853625283721</c:v>
                </c:pt>
                <c:pt idx="21245">
                  <c:v>0.21323209376492</c:v>
                </c:pt>
                <c:pt idx="21246">
                  <c:v>0.21113701361958601</c:v>
                </c:pt>
                <c:pt idx="21247">
                  <c:v>0.205838477397465</c:v>
                </c:pt>
                <c:pt idx="21248">
                  <c:v>0.20172675643652899</c:v>
                </c:pt>
                <c:pt idx="21249">
                  <c:v>0.20669960292042699</c:v>
                </c:pt>
                <c:pt idx="21250">
                  <c:v>0.17858711192645799</c:v>
                </c:pt>
                <c:pt idx="21251">
                  <c:v>0.18244420887329801</c:v>
                </c:pt>
                <c:pt idx="21252">
                  <c:v>0.174194298521584</c:v>
                </c:pt>
                <c:pt idx="21253">
                  <c:v>0.207626546051006</c:v>
                </c:pt>
                <c:pt idx="21254">
                  <c:v>0.17586562881164</c:v>
                </c:pt>
                <c:pt idx="21255">
                  <c:v>0.261110487729526</c:v>
                </c:pt>
                <c:pt idx="21256">
                  <c:v>0.239770720797367</c:v>
                </c:pt>
                <c:pt idx="21257">
                  <c:v>0.275992125535579</c:v>
                </c:pt>
                <c:pt idx="21258">
                  <c:v>0.250452196024261</c:v>
                </c:pt>
                <c:pt idx="21259">
                  <c:v>0.161526205750541</c:v>
                </c:pt>
                <c:pt idx="21260">
                  <c:v>-2.5798695086665102E-3</c:v>
                </c:pt>
                <c:pt idx="21261">
                  <c:v>7.3778950199517093E-2</c:v>
                </c:pt>
                <c:pt idx="21262">
                  <c:v>-2.9650649329757599E-3</c:v>
                </c:pt>
                <c:pt idx="21263">
                  <c:v>5.5902469432778698E-2</c:v>
                </c:pt>
                <c:pt idx="21264">
                  <c:v>-1.8497673449739899E-3</c:v>
                </c:pt>
                <c:pt idx="21265">
                  <c:v>1.6799549211419001E-2</c:v>
                </c:pt>
                <c:pt idx="21266">
                  <c:v>-2.6497455255003199E-2</c:v>
                </c:pt>
                <c:pt idx="21267">
                  <c:v>-4.9677977088002897E-3</c:v>
                </c:pt>
                <c:pt idx="21268">
                  <c:v>-1.7644873847610699E-2</c:v>
                </c:pt>
                <c:pt idx="21269">
                  <c:v>-1.2875972717039901E-2</c:v>
                </c:pt>
                <c:pt idx="21270">
                  <c:v>-2.65357001756838E-2</c:v>
                </c:pt>
                <c:pt idx="21271">
                  <c:v>-1.8218530420650299E-2</c:v>
                </c:pt>
                <c:pt idx="21272">
                  <c:v>5.7998736370514703E-3</c:v>
                </c:pt>
                <c:pt idx="21273">
                  <c:v>3.0229937696692102E-2</c:v>
                </c:pt>
                <c:pt idx="21274">
                  <c:v>-6.3107706635614394E-2</c:v>
                </c:pt>
                <c:pt idx="21275">
                  <c:v>-5.3482367637344798E-2</c:v>
                </c:pt>
                <c:pt idx="21276">
                  <c:v>-4.7690067206582899E-2</c:v>
                </c:pt>
                <c:pt idx="21277">
                  <c:v>1.6566964507877999E-3</c:v>
                </c:pt>
                <c:pt idx="21278">
                  <c:v>-8.5811968562525803E-3</c:v>
                </c:pt>
                <c:pt idx="21279">
                  <c:v>0.112935340497925</c:v>
                </c:pt>
                <c:pt idx="21280">
                  <c:v>0.101411529085463</c:v>
                </c:pt>
                <c:pt idx="21281">
                  <c:v>0.13915445006708199</c:v>
                </c:pt>
                <c:pt idx="21282">
                  <c:v>0.146563371775911</c:v>
                </c:pt>
                <c:pt idx="21283">
                  <c:v>0.16596536495707501</c:v>
                </c:pt>
                <c:pt idx="21284">
                  <c:v>0.122507465991898</c:v>
                </c:pt>
                <c:pt idx="21285">
                  <c:v>0.120373524245141</c:v>
                </c:pt>
                <c:pt idx="21286">
                  <c:v>2.7774920628581699E-2</c:v>
                </c:pt>
                <c:pt idx="21287">
                  <c:v>2.7774920628581699E-2</c:v>
                </c:pt>
                <c:pt idx="21288">
                  <c:v>-8.7513951210182999E-3</c:v>
                </c:pt>
                <c:pt idx="21289">
                  <c:v>4.9459651585402803E-2</c:v>
                </c:pt>
                <c:pt idx="21290">
                  <c:v>4.0145607752012299E-2</c:v>
                </c:pt>
                <c:pt idx="21291">
                  <c:v>9.8526733004976594E-2</c:v>
                </c:pt>
                <c:pt idx="21292">
                  <c:v>8.9579344006246397E-2</c:v>
                </c:pt>
                <c:pt idx="21293">
                  <c:v>0.11842396314435299</c:v>
                </c:pt>
                <c:pt idx="21294">
                  <c:v>8.5875728484559904E-2</c:v>
                </c:pt>
                <c:pt idx="21295">
                  <c:v>9.7199491868037197E-2</c:v>
                </c:pt>
                <c:pt idx="21296">
                  <c:v>0.101886007887269</c:v>
                </c:pt>
                <c:pt idx="21297">
                  <c:v>0.13132563229550201</c:v>
                </c:pt>
                <c:pt idx="21298">
                  <c:v>0.103153986851946</c:v>
                </c:pt>
                <c:pt idx="21299">
                  <c:v>0.24422295679011499</c:v>
                </c:pt>
                <c:pt idx="21300">
                  <c:v>0.18193720280036099</c:v>
                </c:pt>
                <c:pt idx="21301">
                  <c:v>0.18676893192159899</c:v>
                </c:pt>
                <c:pt idx="21302">
                  <c:v>0.18676893192159899</c:v>
                </c:pt>
                <c:pt idx="21303">
                  <c:v>0.17014307140441801</c:v>
                </c:pt>
                <c:pt idx="21304">
                  <c:v>0.118969639725531</c:v>
                </c:pt>
                <c:pt idx="21305">
                  <c:v>0.114707875378013</c:v>
                </c:pt>
                <c:pt idx="21306">
                  <c:v>1.34717051071797E-3</c:v>
                </c:pt>
                <c:pt idx="21307">
                  <c:v>-1.37304464555587E-2</c:v>
                </c:pt>
                <c:pt idx="21308">
                  <c:v>1.7237732204182701E-2</c:v>
                </c:pt>
                <c:pt idx="21309">
                  <c:v>1.51284883906657E-2</c:v>
                </c:pt>
                <c:pt idx="21310">
                  <c:v>1.51284883906657E-2</c:v>
                </c:pt>
                <c:pt idx="21311">
                  <c:v>3.7012770908042301E-2</c:v>
                </c:pt>
                <c:pt idx="21312">
                  <c:v>3.3122829502005603E-2</c:v>
                </c:pt>
                <c:pt idx="21313">
                  <c:v>3.63774793711346E-3</c:v>
                </c:pt>
                <c:pt idx="21314">
                  <c:v>-4.1165425549098897E-3</c:v>
                </c:pt>
                <c:pt idx="21315">
                  <c:v>2.0631898795691699E-2</c:v>
                </c:pt>
                <c:pt idx="21316">
                  <c:v>2.8393654148471701E-2</c:v>
                </c:pt>
                <c:pt idx="21317">
                  <c:v>8.5964790322703197E-2</c:v>
                </c:pt>
                <c:pt idx="21318">
                  <c:v>6.6124959242799E-2</c:v>
                </c:pt>
                <c:pt idx="21319">
                  <c:v>3.8338585895565302E-3</c:v>
                </c:pt>
                <c:pt idx="21320">
                  <c:v>2.3785292782966001E-2</c:v>
                </c:pt>
                <c:pt idx="21321">
                  <c:v>5.5239357702169901E-2</c:v>
                </c:pt>
                <c:pt idx="21322">
                  <c:v>5.3940789370281197E-2</c:v>
                </c:pt>
                <c:pt idx="21323">
                  <c:v>1.22004778198263E-2</c:v>
                </c:pt>
                <c:pt idx="21324">
                  <c:v>2.2833625583055201E-2</c:v>
                </c:pt>
                <c:pt idx="21325">
                  <c:v>-1.07197292040994E-2</c:v>
                </c:pt>
                <c:pt idx="21326">
                  <c:v>4.32348692045567E-2</c:v>
                </c:pt>
                <c:pt idx="21327">
                  <c:v>-3.5192104770238502E-3</c:v>
                </c:pt>
                <c:pt idx="21328">
                  <c:v>1.1918990790214599E-2</c:v>
                </c:pt>
                <c:pt idx="21329">
                  <c:v>5.3093666465771197E-2</c:v>
                </c:pt>
                <c:pt idx="21330">
                  <c:v>7.3930799995796895E-2</c:v>
                </c:pt>
                <c:pt idx="21331">
                  <c:v>5.0191681623218097E-2</c:v>
                </c:pt>
                <c:pt idx="21332">
                  <c:v>1.6092776323534501E-2</c:v>
                </c:pt>
                <c:pt idx="21333">
                  <c:v>-3.7342091062397602E-2</c:v>
                </c:pt>
                <c:pt idx="21334">
                  <c:v>-2.9224780191996001E-2</c:v>
                </c:pt>
                <c:pt idx="21335">
                  <c:v>-4.7883785167725401E-2</c:v>
                </c:pt>
                <c:pt idx="21336">
                  <c:v>-3.76663689887064E-2</c:v>
                </c:pt>
                <c:pt idx="21337">
                  <c:v>-4.5696311879914298E-2</c:v>
                </c:pt>
                <c:pt idx="21338">
                  <c:v>-3.3463602104764498E-2</c:v>
                </c:pt>
                <c:pt idx="21339">
                  <c:v>-6.8691100809594896E-2</c:v>
                </c:pt>
                <c:pt idx="21340">
                  <c:v>-4.7911756392136497E-2</c:v>
                </c:pt>
                <c:pt idx="21341">
                  <c:v>-2.6463981804228699E-2</c:v>
                </c:pt>
                <c:pt idx="21342">
                  <c:v>-2.64639818042289E-2</c:v>
                </c:pt>
                <c:pt idx="21343">
                  <c:v>-2.0179082385340202E-2</c:v>
                </c:pt>
                <c:pt idx="21344">
                  <c:v>-5.2151830668902298E-2</c:v>
                </c:pt>
                <c:pt idx="21345">
                  <c:v>-8.2063063059872404E-2</c:v>
                </c:pt>
                <c:pt idx="21346">
                  <c:v>-6.7813499512520095E-2</c:v>
                </c:pt>
                <c:pt idx="21347">
                  <c:v>-7.1352041031712096E-2</c:v>
                </c:pt>
                <c:pt idx="21348">
                  <c:v>-1.8483268758873801E-2</c:v>
                </c:pt>
                <c:pt idx="21349">
                  <c:v>-7.0257965349320495E-2</c:v>
                </c:pt>
                <c:pt idx="21350">
                  <c:v>-4.7853194987529601E-2</c:v>
                </c:pt>
                <c:pt idx="21351">
                  <c:v>-5.2813898926807802E-2</c:v>
                </c:pt>
                <c:pt idx="21352">
                  <c:v>-0.107095097981037</c:v>
                </c:pt>
                <c:pt idx="21353">
                  <c:v>-9.6386096704813295E-2</c:v>
                </c:pt>
                <c:pt idx="21354">
                  <c:v>-0.13082058707521099</c:v>
                </c:pt>
                <c:pt idx="21355">
                  <c:v>-0.12099409561350299</c:v>
                </c:pt>
                <c:pt idx="21356">
                  <c:v>-0.118238950287806</c:v>
                </c:pt>
                <c:pt idx="21357">
                  <c:v>-9.4348935993281993E-2</c:v>
                </c:pt>
                <c:pt idx="21358">
                  <c:v>3.1372900111210397E-2</c:v>
                </c:pt>
                <c:pt idx="21359">
                  <c:v>-5.9467292666794897E-3</c:v>
                </c:pt>
                <c:pt idx="21360">
                  <c:v>3.17560806733374E-3</c:v>
                </c:pt>
                <c:pt idx="21361">
                  <c:v>-2.0248295503453302E-3</c:v>
                </c:pt>
                <c:pt idx="21362">
                  <c:v>-4.2918810700107002E-2</c:v>
                </c:pt>
                <c:pt idx="21363">
                  <c:v>-7.8291545008524199E-2</c:v>
                </c:pt>
                <c:pt idx="21364">
                  <c:v>-1.7798836245597801E-2</c:v>
                </c:pt>
                <c:pt idx="21365">
                  <c:v>-2.6900108570328801E-2</c:v>
                </c:pt>
                <c:pt idx="21366">
                  <c:v>-8.3676604412696406E-2</c:v>
                </c:pt>
                <c:pt idx="21367">
                  <c:v>-0.10391983199448999</c:v>
                </c:pt>
                <c:pt idx="21368">
                  <c:v>-4.0405411372267101E-2</c:v>
                </c:pt>
                <c:pt idx="21369">
                  <c:v>-9.8677563919038702E-2</c:v>
                </c:pt>
                <c:pt idx="21370">
                  <c:v>-7.7961732501061698E-2</c:v>
                </c:pt>
                <c:pt idx="21371">
                  <c:v>1.84433362676788E-2</c:v>
                </c:pt>
                <c:pt idx="21372">
                  <c:v>5.7998699955427599E-2</c:v>
                </c:pt>
                <c:pt idx="21373">
                  <c:v>2.0595609260616699E-2</c:v>
                </c:pt>
                <c:pt idx="21374">
                  <c:v>5.7998699955427599E-2</c:v>
                </c:pt>
                <c:pt idx="21375">
                  <c:v>4.23595437883586E-2</c:v>
                </c:pt>
                <c:pt idx="21376">
                  <c:v>5.7032724853089897E-2</c:v>
                </c:pt>
                <c:pt idx="21377">
                  <c:v>5.997868017375E-2</c:v>
                </c:pt>
                <c:pt idx="21378">
                  <c:v>2.5015331440778301E-2</c:v>
                </c:pt>
                <c:pt idx="21379">
                  <c:v>6.0393390321177499E-2</c:v>
                </c:pt>
                <c:pt idx="21380">
                  <c:v>7.2377698917668098E-2</c:v>
                </c:pt>
                <c:pt idx="21381">
                  <c:v>4.53918612686912E-2</c:v>
                </c:pt>
                <c:pt idx="21382">
                  <c:v>9.5955068387462303E-2</c:v>
                </c:pt>
                <c:pt idx="21383">
                  <c:v>9.2535925581690603E-2</c:v>
                </c:pt>
                <c:pt idx="21384">
                  <c:v>0.189561726796416</c:v>
                </c:pt>
                <c:pt idx="21385">
                  <c:v>0.16479504668098799</c:v>
                </c:pt>
                <c:pt idx="21386">
                  <c:v>0.21999540528182501</c:v>
                </c:pt>
                <c:pt idx="21387">
                  <c:v>0.21497660228263701</c:v>
                </c:pt>
                <c:pt idx="21388">
                  <c:v>0.32037361540106202</c:v>
                </c:pt>
                <c:pt idx="21389">
                  <c:v>0.32279555420811501</c:v>
                </c:pt>
                <c:pt idx="21390">
                  <c:v>0.34931367532465102</c:v>
                </c:pt>
                <c:pt idx="21391">
                  <c:v>0.355291746678145</c:v>
                </c:pt>
                <c:pt idx="21392">
                  <c:v>0.355291746678145</c:v>
                </c:pt>
                <c:pt idx="21393">
                  <c:v>0.285330586138759</c:v>
                </c:pt>
                <c:pt idx="21394">
                  <c:v>0.42339827579072797</c:v>
                </c:pt>
                <c:pt idx="21395">
                  <c:v>0.39484128281668301</c:v>
                </c:pt>
                <c:pt idx="21396">
                  <c:v>0.424841865987167</c:v>
                </c:pt>
                <c:pt idx="21397">
                  <c:v>0.36722826105283002</c:v>
                </c:pt>
                <c:pt idx="21398">
                  <c:v>0.38457354511603897</c:v>
                </c:pt>
                <c:pt idx="21399">
                  <c:v>0.35089928390876701</c:v>
                </c:pt>
                <c:pt idx="21400">
                  <c:v>0.50692196498851005</c:v>
                </c:pt>
                <c:pt idx="21401">
                  <c:v>0.49055610599717397</c:v>
                </c:pt>
                <c:pt idx="21402">
                  <c:v>0.49290400217786501</c:v>
                </c:pt>
                <c:pt idx="21403">
                  <c:v>0.49290400217786501</c:v>
                </c:pt>
                <c:pt idx="21404">
                  <c:v>0.493757729234928</c:v>
                </c:pt>
                <c:pt idx="21405">
                  <c:v>0.43356808134732699</c:v>
                </c:pt>
                <c:pt idx="21406">
                  <c:v>0.45368726684591798</c:v>
                </c:pt>
                <c:pt idx="21407">
                  <c:v>0.434072168278551</c:v>
                </c:pt>
                <c:pt idx="21408">
                  <c:v>0.45129735637268398</c:v>
                </c:pt>
                <c:pt idx="21409">
                  <c:v>0.45129735637268398</c:v>
                </c:pt>
                <c:pt idx="21410">
                  <c:v>0.43728023055012599</c:v>
                </c:pt>
                <c:pt idx="21411">
                  <c:v>0.41179969295785801</c:v>
                </c:pt>
                <c:pt idx="21412">
                  <c:v>0.44254173134723501</c:v>
                </c:pt>
                <c:pt idx="21413">
                  <c:v>1.7565008305683499E-2</c:v>
                </c:pt>
                <c:pt idx="21414">
                  <c:v>9.3783534037898506E-2</c:v>
                </c:pt>
                <c:pt idx="21415">
                  <c:v>5.8549965660700899E-2</c:v>
                </c:pt>
                <c:pt idx="21416">
                  <c:v>7.2140907854745001E-2</c:v>
                </c:pt>
                <c:pt idx="21417">
                  <c:v>5.5786011396580203E-2</c:v>
                </c:pt>
                <c:pt idx="21418">
                  <c:v>6.4366759521468295E-2</c:v>
                </c:pt>
                <c:pt idx="21419">
                  <c:v>5.79441103107134E-2</c:v>
                </c:pt>
                <c:pt idx="21420">
                  <c:v>5.7084401308725698E-2</c:v>
                </c:pt>
                <c:pt idx="21421">
                  <c:v>5.3263146988353903E-2</c:v>
                </c:pt>
                <c:pt idx="21422">
                  <c:v>4.0005630259956002E-2</c:v>
                </c:pt>
                <c:pt idx="21423">
                  <c:v>-4.4450646009463503E-2</c:v>
                </c:pt>
                <c:pt idx="21424">
                  <c:v>7.8841330892118894E-2</c:v>
                </c:pt>
                <c:pt idx="21425">
                  <c:v>4.8588087001467203E-2</c:v>
                </c:pt>
                <c:pt idx="21426">
                  <c:v>4.8588087001467203E-2</c:v>
                </c:pt>
                <c:pt idx="21427">
                  <c:v>3.3469348689675903E-2</c:v>
                </c:pt>
                <c:pt idx="21428">
                  <c:v>9.23352572493083E-2</c:v>
                </c:pt>
                <c:pt idx="21429">
                  <c:v>9.1450830513162495E-2</c:v>
                </c:pt>
                <c:pt idx="21430">
                  <c:v>0.119937347168511</c:v>
                </c:pt>
                <c:pt idx="21431">
                  <c:v>0.105661544406032</c:v>
                </c:pt>
                <c:pt idx="21432">
                  <c:v>0.12256545009987101</c:v>
                </c:pt>
                <c:pt idx="21433">
                  <c:v>9.4697768188897094E-2</c:v>
                </c:pt>
                <c:pt idx="21434">
                  <c:v>0.21707622835825</c:v>
                </c:pt>
                <c:pt idx="21435">
                  <c:v>0.17059447061206801</c:v>
                </c:pt>
                <c:pt idx="21436">
                  <c:v>0.15532259644975999</c:v>
                </c:pt>
                <c:pt idx="21437">
                  <c:v>0.153247178714354</c:v>
                </c:pt>
                <c:pt idx="21438">
                  <c:v>0.29462767399851802</c:v>
                </c:pt>
                <c:pt idx="21439">
                  <c:v>0.292630951693303</c:v>
                </c:pt>
                <c:pt idx="21440">
                  <c:v>0.30936816409951301</c:v>
                </c:pt>
                <c:pt idx="21441">
                  <c:v>0.30375437313391301</c:v>
                </c:pt>
                <c:pt idx="21442">
                  <c:v>0.27739547783194801</c:v>
                </c:pt>
                <c:pt idx="21443">
                  <c:v>0.25620031623790901</c:v>
                </c:pt>
                <c:pt idx="21444">
                  <c:v>0.325650033846558</c:v>
                </c:pt>
                <c:pt idx="21445">
                  <c:v>0.29719935821882498</c:v>
                </c:pt>
                <c:pt idx="21446">
                  <c:v>0.33504511083808303</c:v>
                </c:pt>
                <c:pt idx="21447">
                  <c:v>0.31817012788583798</c:v>
                </c:pt>
                <c:pt idx="21448">
                  <c:v>0.47084341264096502</c:v>
                </c:pt>
                <c:pt idx="21449">
                  <c:v>0.46267208151353501</c:v>
                </c:pt>
                <c:pt idx="21450">
                  <c:v>0.43560381746286903</c:v>
                </c:pt>
                <c:pt idx="21451">
                  <c:v>0.69612057366912605</c:v>
                </c:pt>
                <c:pt idx="21452">
                  <c:v>0.68346181441855203</c:v>
                </c:pt>
                <c:pt idx="21453">
                  <c:v>-1.11441039603248E-2</c:v>
                </c:pt>
                <c:pt idx="21454">
                  <c:v>-3.7475263510091797E-2</c:v>
                </c:pt>
                <c:pt idx="21455">
                  <c:v>1.54495911971079E-2</c:v>
                </c:pt>
                <c:pt idx="21456">
                  <c:v>1.2968631208211999E-2</c:v>
                </c:pt>
                <c:pt idx="21457">
                  <c:v>3.0565514713504199E-2</c:v>
                </c:pt>
                <c:pt idx="21458">
                  <c:v>5.1939955815552601E-2</c:v>
                </c:pt>
                <c:pt idx="21459">
                  <c:v>9.6592126180488694E-2</c:v>
                </c:pt>
                <c:pt idx="21460">
                  <c:v>7.3935143933857306E-2</c:v>
                </c:pt>
                <c:pt idx="21461">
                  <c:v>2.4719826508247101E-2</c:v>
                </c:pt>
                <c:pt idx="21462">
                  <c:v>4.2574816365689598E-2</c:v>
                </c:pt>
                <c:pt idx="21463">
                  <c:v>6.4002252542782107E-2</c:v>
                </c:pt>
                <c:pt idx="21464">
                  <c:v>2.46594468384102E-2</c:v>
                </c:pt>
                <c:pt idx="21465">
                  <c:v>6.8088654946276599E-3</c:v>
                </c:pt>
                <c:pt idx="21466">
                  <c:v>1.6931011271641601E-2</c:v>
                </c:pt>
                <c:pt idx="21467">
                  <c:v>1.70227599107277E-2</c:v>
                </c:pt>
                <c:pt idx="21468">
                  <c:v>1.70227599107277E-2</c:v>
                </c:pt>
                <c:pt idx="21469">
                  <c:v>3.3466330562658297E-2</c:v>
                </c:pt>
                <c:pt idx="21470">
                  <c:v>9.5657117916936499E-2</c:v>
                </c:pt>
                <c:pt idx="21471">
                  <c:v>0.130951944512642</c:v>
                </c:pt>
                <c:pt idx="21472">
                  <c:v>0.103176895171153</c:v>
                </c:pt>
                <c:pt idx="21473">
                  <c:v>0.10205599782778201</c:v>
                </c:pt>
                <c:pt idx="21474">
                  <c:v>0.102128407564789</c:v>
                </c:pt>
                <c:pt idx="21475">
                  <c:v>0.112508159407732</c:v>
                </c:pt>
                <c:pt idx="21476">
                  <c:v>9.9008447624826898E-2</c:v>
                </c:pt>
                <c:pt idx="21477">
                  <c:v>0.138940910216135</c:v>
                </c:pt>
                <c:pt idx="21478">
                  <c:v>0.138940910216135</c:v>
                </c:pt>
                <c:pt idx="21479">
                  <c:v>9.7550699700881899E-2</c:v>
                </c:pt>
                <c:pt idx="21480">
                  <c:v>3.4328424447023602E-2</c:v>
                </c:pt>
                <c:pt idx="21481">
                  <c:v>4.64945324200252E-2</c:v>
                </c:pt>
                <c:pt idx="21482">
                  <c:v>6.2496981069619602E-2</c:v>
                </c:pt>
                <c:pt idx="21483">
                  <c:v>7.2536000825274005E-2</c:v>
                </c:pt>
                <c:pt idx="21484">
                  <c:v>9.3044478840903E-2</c:v>
                </c:pt>
                <c:pt idx="21485">
                  <c:v>0.12735256728664901</c:v>
                </c:pt>
                <c:pt idx="21486">
                  <c:v>0.13044056473502</c:v>
                </c:pt>
                <c:pt idx="21487">
                  <c:v>8.1086443449051401E-2</c:v>
                </c:pt>
                <c:pt idx="21488">
                  <c:v>9.1716268318392496E-2</c:v>
                </c:pt>
                <c:pt idx="21489">
                  <c:v>8.7998106338970095E-2</c:v>
                </c:pt>
                <c:pt idx="21490">
                  <c:v>7.8290113196473901E-2</c:v>
                </c:pt>
                <c:pt idx="21491">
                  <c:v>0.11996403361031401</c:v>
                </c:pt>
                <c:pt idx="21492">
                  <c:v>0.126378352717993</c:v>
                </c:pt>
                <c:pt idx="21493">
                  <c:v>7.7925564619608798E-2</c:v>
                </c:pt>
                <c:pt idx="21494">
                  <c:v>8.2666019740814597E-2</c:v>
                </c:pt>
                <c:pt idx="21495">
                  <c:v>6.92908464951138E-2</c:v>
                </c:pt>
                <c:pt idx="21496">
                  <c:v>7.2891596794011096E-2</c:v>
                </c:pt>
                <c:pt idx="21497">
                  <c:v>7.7666319525276195E-2</c:v>
                </c:pt>
                <c:pt idx="21498">
                  <c:v>5.7567574248429398E-2</c:v>
                </c:pt>
                <c:pt idx="21499">
                  <c:v>4.5966160449595103E-2</c:v>
                </c:pt>
                <c:pt idx="21500">
                  <c:v>7.5990569873534794E-2</c:v>
                </c:pt>
                <c:pt idx="21501">
                  <c:v>0.10746705645764699</c:v>
                </c:pt>
                <c:pt idx="21502">
                  <c:v>0.14202310371490301</c:v>
                </c:pt>
                <c:pt idx="21503">
                  <c:v>8.8232579807141207E-2</c:v>
                </c:pt>
                <c:pt idx="21504">
                  <c:v>8.7518286942038503E-2</c:v>
                </c:pt>
                <c:pt idx="21505">
                  <c:v>0.14537616080347099</c:v>
                </c:pt>
                <c:pt idx="21506">
                  <c:v>0.14537616080347099</c:v>
                </c:pt>
                <c:pt idx="21507">
                  <c:v>0.150170913978006</c:v>
                </c:pt>
                <c:pt idx="21508">
                  <c:v>0.13266381135147801</c:v>
                </c:pt>
                <c:pt idx="21509">
                  <c:v>0.11770741017080499</c:v>
                </c:pt>
                <c:pt idx="21510">
                  <c:v>0.111950537807207</c:v>
                </c:pt>
                <c:pt idx="21511">
                  <c:v>0.106587752529491</c:v>
                </c:pt>
                <c:pt idx="21512">
                  <c:v>8.8502455560079504E-2</c:v>
                </c:pt>
                <c:pt idx="21513">
                  <c:v>7.4252754166945101E-2</c:v>
                </c:pt>
                <c:pt idx="21514">
                  <c:v>5.8156640233539302E-2</c:v>
                </c:pt>
                <c:pt idx="21515">
                  <c:v>3.7486497384478401E-2</c:v>
                </c:pt>
                <c:pt idx="21516">
                  <c:v>2.0174055548505002E-2</c:v>
                </c:pt>
                <c:pt idx="21517">
                  <c:v>5.15576824127921E-2</c:v>
                </c:pt>
                <c:pt idx="21518">
                  <c:v>5.57287980811473E-2</c:v>
                </c:pt>
                <c:pt idx="21519">
                  <c:v>4.6889679756216801E-2</c:v>
                </c:pt>
                <c:pt idx="21520">
                  <c:v>2.8687941636597401E-2</c:v>
                </c:pt>
                <c:pt idx="21521">
                  <c:v>4.8113828583791797E-2</c:v>
                </c:pt>
                <c:pt idx="21522">
                  <c:v>5.7431224228619598E-2</c:v>
                </c:pt>
                <c:pt idx="21523">
                  <c:v>5.7431224228619598E-2</c:v>
                </c:pt>
                <c:pt idx="21524">
                  <c:v>5.6369664666685998E-2</c:v>
                </c:pt>
                <c:pt idx="21525">
                  <c:v>5.78517263149467E-2</c:v>
                </c:pt>
                <c:pt idx="21526">
                  <c:v>4.2955206032623698E-2</c:v>
                </c:pt>
                <c:pt idx="21527">
                  <c:v>6.6271487792135694E-2</c:v>
                </c:pt>
                <c:pt idx="21528">
                  <c:v>6.6271487792135694E-2</c:v>
                </c:pt>
                <c:pt idx="21529">
                  <c:v>5.5307665298209803E-2</c:v>
                </c:pt>
                <c:pt idx="21530">
                  <c:v>4.0592297913623697E-2</c:v>
                </c:pt>
                <c:pt idx="21531">
                  <c:v>5.1859985693753101E-2</c:v>
                </c:pt>
                <c:pt idx="21532">
                  <c:v>4.4314729992338098E-2</c:v>
                </c:pt>
                <c:pt idx="21533">
                  <c:v>2.9470359128344201E-2</c:v>
                </c:pt>
                <c:pt idx="21534">
                  <c:v>4.2108003897973E-2</c:v>
                </c:pt>
                <c:pt idx="21535">
                  <c:v>6.27136529101779E-2</c:v>
                </c:pt>
                <c:pt idx="21536">
                  <c:v>3.5186615057437497E-2</c:v>
                </c:pt>
                <c:pt idx="21537">
                  <c:v>4.98460849233444E-2</c:v>
                </c:pt>
                <c:pt idx="21538">
                  <c:v>2.99904710903393E-2</c:v>
                </c:pt>
                <c:pt idx="21539">
                  <c:v>0.11243561160946</c:v>
                </c:pt>
                <c:pt idx="21540">
                  <c:v>0.122740722383992</c:v>
                </c:pt>
                <c:pt idx="21541">
                  <c:v>0.122740722383992</c:v>
                </c:pt>
                <c:pt idx="21542">
                  <c:v>0.122740722383992</c:v>
                </c:pt>
                <c:pt idx="21543">
                  <c:v>0.128254885715128</c:v>
                </c:pt>
                <c:pt idx="21544">
                  <c:v>0.142879522330565</c:v>
                </c:pt>
                <c:pt idx="21545">
                  <c:v>0.16164731708913799</c:v>
                </c:pt>
                <c:pt idx="21546">
                  <c:v>0.17709440721247599</c:v>
                </c:pt>
                <c:pt idx="21547">
                  <c:v>0.215798742173827</c:v>
                </c:pt>
                <c:pt idx="21548">
                  <c:v>0.14802819351976099</c:v>
                </c:pt>
                <c:pt idx="21549">
                  <c:v>0.17967171708712601</c:v>
                </c:pt>
                <c:pt idx="21550">
                  <c:v>0.19668239386824801</c:v>
                </c:pt>
                <c:pt idx="21551">
                  <c:v>0.200768766459268</c:v>
                </c:pt>
                <c:pt idx="21552">
                  <c:v>0.2070287602175</c:v>
                </c:pt>
                <c:pt idx="21553">
                  <c:v>0.19230386375004499</c:v>
                </c:pt>
                <c:pt idx="21554">
                  <c:v>0.16935453688983099</c:v>
                </c:pt>
                <c:pt idx="21555">
                  <c:v>0.185382118065335</c:v>
                </c:pt>
                <c:pt idx="21556">
                  <c:v>0.19041604347496</c:v>
                </c:pt>
                <c:pt idx="21557">
                  <c:v>0.194553089961607</c:v>
                </c:pt>
                <c:pt idx="21558">
                  <c:v>0.25355130768193201</c:v>
                </c:pt>
                <c:pt idx="21559">
                  <c:v>0.28571007475621601</c:v>
                </c:pt>
                <c:pt idx="21560">
                  <c:v>0.26809644242738701</c:v>
                </c:pt>
                <c:pt idx="21561">
                  <c:v>0.30218324665685498</c:v>
                </c:pt>
                <c:pt idx="21562">
                  <c:v>0.30588787949130503</c:v>
                </c:pt>
                <c:pt idx="21563">
                  <c:v>0.28138654671230301</c:v>
                </c:pt>
                <c:pt idx="21564">
                  <c:v>0.30915276587472401</c:v>
                </c:pt>
                <c:pt idx="21565">
                  <c:v>0.317149430647438</c:v>
                </c:pt>
                <c:pt idx="21566">
                  <c:v>0.37837609402365902</c:v>
                </c:pt>
                <c:pt idx="21567">
                  <c:v>0.36568093530555001</c:v>
                </c:pt>
                <c:pt idx="21568">
                  <c:v>0.34250270452458198</c:v>
                </c:pt>
                <c:pt idx="21569">
                  <c:v>0.34250270452458198</c:v>
                </c:pt>
                <c:pt idx="21570">
                  <c:v>-1.72848231791289E-2</c:v>
                </c:pt>
                <c:pt idx="21571">
                  <c:v>-3.8400174196659698E-2</c:v>
                </c:pt>
                <c:pt idx="21572" formatCode="0.00E+00">
                  <c:v>4.8470152303314802E-4</c:v>
                </c:pt>
                <c:pt idx="21573">
                  <c:v>-3.1870622402876102E-2</c:v>
                </c:pt>
                <c:pt idx="21574" formatCode="0.00E+00">
                  <c:v>-2.7431968000388399E-2</c:v>
                </c:pt>
                <c:pt idx="21575">
                  <c:v>1.5085127111401401E-2</c:v>
                </c:pt>
                <c:pt idx="21576">
                  <c:v>4.0206716392705497E-3</c:v>
                </c:pt>
                <c:pt idx="21577">
                  <c:v>-9.9198183745472495E-3</c:v>
                </c:pt>
                <c:pt idx="21578">
                  <c:v>5.0870504674669297E-2</c:v>
                </c:pt>
                <c:pt idx="21579">
                  <c:v>5.0870504674669297E-2</c:v>
                </c:pt>
                <c:pt idx="21580">
                  <c:v>5.0870504674669297E-2</c:v>
                </c:pt>
                <c:pt idx="21581">
                  <c:v>1.9282353077106601E-2</c:v>
                </c:pt>
                <c:pt idx="21582">
                  <c:v>2.7541801445483498E-2</c:v>
                </c:pt>
                <c:pt idx="21583">
                  <c:v>2.5522533083537802E-2</c:v>
                </c:pt>
                <c:pt idx="21584">
                  <c:v>4.5738384755494403E-2</c:v>
                </c:pt>
                <c:pt idx="21585">
                  <c:v>6.7434253121795296E-2</c:v>
                </c:pt>
                <c:pt idx="21586">
                  <c:v>0.102772928281327</c:v>
                </c:pt>
                <c:pt idx="21587">
                  <c:v>8.1566989572402895E-2</c:v>
                </c:pt>
                <c:pt idx="21588">
                  <c:v>8.1522146901814099E-2</c:v>
                </c:pt>
                <c:pt idx="21589">
                  <c:v>7.2522338399141795E-2</c:v>
                </c:pt>
                <c:pt idx="21590">
                  <c:v>5.3448203338294101E-2</c:v>
                </c:pt>
                <c:pt idx="21591">
                  <c:v>4.0210059335471497E-2</c:v>
                </c:pt>
                <c:pt idx="21592">
                  <c:v>8.3712282842545102E-2</c:v>
                </c:pt>
                <c:pt idx="21593">
                  <c:v>0.10686309656125401</c:v>
                </c:pt>
                <c:pt idx="21594">
                  <c:v>0.116713344457876</c:v>
                </c:pt>
                <c:pt idx="21595">
                  <c:v>6.3422588988221104E-2</c:v>
                </c:pt>
                <c:pt idx="21596">
                  <c:v>0.101312112783723</c:v>
                </c:pt>
                <c:pt idx="21597">
                  <c:v>5.7643427134104197E-2</c:v>
                </c:pt>
                <c:pt idx="21598">
                  <c:v>0.10184995971329899</c:v>
                </c:pt>
                <c:pt idx="21599">
                  <c:v>7.5116950011717198E-2</c:v>
                </c:pt>
                <c:pt idx="21600">
                  <c:v>6.9948462684982796E-2</c:v>
                </c:pt>
                <c:pt idx="21601">
                  <c:v>8.0236562862003993E-2</c:v>
                </c:pt>
                <c:pt idx="21602">
                  <c:v>8.3380307588104496E-2</c:v>
                </c:pt>
                <c:pt idx="21603">
                  <c:v>4.5959820902308601E-2</c:v>
                </c:pt>
                <c:pt idx="21604">
                  <c:v>1.6943989941707399E-2</c:v>
                </c:pt>
                <c:pt idx="21605">
                  <c:v>1.0909739908240901E-2</c:v>
                </c:pt>
                <c:pt idx="21606">
                  <c:v>-2.52528438833565E-2</c:v>
                </c:pt>
                <c:pt idx="21607">
                  <c:v>-6.2902841076761798E-3</c:v>
                </c:pt>
                <c:pt idx="21608">
                  <c:v>3.7304727212484401E-2</c:v>
                </c:pt>
                <c:pt idx="21609">
                  <c:v>1.10067275148229E-2</c:v>
                </c:pt>
                <c:pt idx="21610">
                  <c:v>3.8612815354019003E-2</c:v>
                </c:pt>
                <c:pt idx="21611">
                  <c:v>6.1599513423817601E-2</c:v>
                </c:pt>
                <c:pt idx="21612">
                  <c:v>0.168560204745062</c:v>
                </c:pt>
                <c:pt idx="21613">
                  <c:v>0.15245850274360501</c:v>
                </c:pt>
                <c:pt idx="21614">
                  <c:v>0.10449847319462301</c:v>
                </c:pt>
                <c:pt idx="21615">
                  <c:v>1.3643458037595899E-2</c:v>
                </c:pt>
                <c:pt idx="21616">
                  <c:v>-1.2770445643801099E-2</c:v>
                </c:pt>
                <c:pt idx="21617">
                  <c:v>4.6486809645149597E-2</c:v>
                </c:pt>
                <c:pt idx="21618">
                  <c:v>1.09382751096975E-2</c:v>
                </c:pt>
                <c:pt idx="21619">
                  <c:v>3.82197807290705E-2</c:v>
                </c:pt>
                <c:pt idx="21620">
                  <c:v>3.57904050482971E-2</c:v>
                </c:pt>
                <c:pt idx="21621">
                  <c:v>5.83333810074275E-2</c:v>
                </c:pt>
                <c:pt idx="21622">
                  <c:v>2.8825986822386698E-2</c:v>
                </c:pt>
                <c:pt idx="21623">
                  <c:v>2.8825986822386299E-2</c:v>
                </c:pt>
                <c:pt idx="21624">
                  <c:v>1.5777587975800401E-2</c:v>
                </c:pt>
                <c:pt idx="21625">
                  <c:v>3.0633880898102799E-2</c:v>
                </c:pt>
                <c:pt idx="21626">
                  <c:v>2.8910213382375701E-2</c:v>
                </c:pt>
                <c:pt idx="21627">
                  <c:v>6.6610406387201004E-2</c:v>
                </c:pt>
                <c:pt idx="21628">
                  <c:v>-1.70236223059003E-2</c:v>
                </c:pt>
                <c:pt idx="21629">
                  <c:v>4.82596984477279E-2</c:v>
                </c:pt>
                <c:pt idx="21630">
                  <c:v>3.8905817738179797E-2</c:v>
                </c:pt>
                <c:pt idx="21631">
                  <c:v>3.5439606731498097E-2</c:v>
                </c:pt>
                <c:pt idx="21632">
                  <c:v>2.5212544934953299E-2</c:v>
                </c:pt>
                <c:pt idx="21633">
                  <c:v>-8.9677686643023693E-3</c:v>
                </c:pt>
                <c:pt idx="21634">
                  <c:v>-5.7622198640371498E-2</c:v>
                </c:pt>
                <c:pt idx="21635">
                  <c:v>-6.4014983821762697E-2</c:v>
                </c:pt>
                <c:pt idx="21636">
                  <c:v>-4.3991724073379097E-2</c:v>
                </c:pt>
                <c:pt idx="21637">
                  <c:v>-7.9219943187232005E-3</c:v>
                </c:pt>
                <c:pt idx="21638">
                  <c:v>-9.9625452954914505E-3</c:v>
                </c:pt>
                <c:pt idx="21639" formatCode="0.00E+00">
                  <c:v>6.9090298468687996E-4</c:v>
                </c:pt>
                <c:pt idx="21640">
                  <c:v>-2.1714170546102099E-2</c:v>
                </c:pt>
                <c:pt idx="21641" formatCode="0.00E+00">
                  <c:v>9.8373779281337708E-3</c:v>
                </c:pt>
                <c:pt idx="21642">
                  <c:v>3.5777024218937602E-2</c:v>
                </c:pt>
                <c:pt idx="21643">
                  <c:v>6.5420800645332899E-2</c:v>
                </c:pt>
                <c:pt idx="21644">
                  <c:v>4.3444290887046398E-2</c:v>
                </c:pt>
                <c:pt idx="21645">
                  <c:v>2.8358378485277599E-2</c:v>
                </c:pt>
                <c:pt idx="21646">
                  <c:v>-9.3426606792634797E-3</c:v>
                </c:pt>
                <c:pt idx="21647">
                  <c:v>-3.7901993658675699E-2</c:v>
                </c:pt>
                <c:pt idx="21648">
                  <c:v>-3.3675781072257799E-2</c:v>
                </c:pt>
                <c:pt idx="21649">
                  <c:v>-2.2252711034173402E-2</c:v>
                </c:pt>
                <c:pt idx="21650">
                  <c:v>2.3354047798159298E-2</c:v>
                </c:pt>
                <c:pt idx="21651">
                  <c:v>7.5785395084746895E-2</c:v>
                </c:pt>
                <c:pt idx="21652">
                  <c:v>9.3605598941043505E-2</c:v>
                </c:pt>
                <c:pt idx="21653">
                  <c:v>0.24397638099268401</c:v>
                </c:pt>
                <c:pt idx="21654">
                  <c:v>0.21449944438170601</c:v>
                </c:pt>
                <c:pt idx="21655">
                  <c:v>0.222349731659512</c:v>
                </c:pt>
                <c:pt idx="21656">
                  <c:v>0.14014943361373899</c:v>
                </c:pt>
                <c:pt idx="21657">
                  <c:v>0.199819321986419</c:v>
                </c:pt>
                <c:pt idx="21658">
                  <c:v>0.17272231218506601</c:v>
                </c:pt>
                <c:pt idx="21659">
                  <c:v>0.17278203677769999</c:v>
                </c:pt>
                <c:pt idx="21660">
                  <c:v>0.112435799038503</c:v>
                </c:pt>
                <c:pt idx="21661">
                  <c:v>0.22066900646208301</c:v>
                </c:pt>
                <c:pt idx="21662">
                  <c:v>0.23927793685948101</c:v>
                </c:pt>
                <c:pt idx="21663">
                  <c:v>0.239687129038888</c:v>
                </c:pt>
                <c:pt idx="21664">
                  <c:v>0.35156647738860303</c:v>
                </c:pt>
                <c:pt idx="21665">
                  <c:v>0.34053950916874298</c:v>
                </c:pt>
                <c:pt idx="21666">
                  <c:v>-4.6125899210467296E-3</c:v>
                </c:pt>
                <c:pt idx="21667">
                  <c:v>1.75977598405965E-2</c:v>
                </c:pt>
                <c:pt idx="21668">
                  <c:v>8.1514133748960396E-2</c:v>
                </c:pt>
                <c:pt idx="21669">
                  <c:v>7.1441364238164606E-2</c:v>
                </c:pt>
                <c:pt idx="21670">
                  <c:v>7.1441364238164606E-2</c:v>
                </c:pt>
                <c:pt idx="21671">
                  <c:v>1.8232708098187798E-2</c:v>
                </c:pt>
                <c:pt idx="21672">
                  <c:v>2.7912524030180502E-2</c:v>
                </c:pt>
                <c:pt idx="21673">
                  <c:v>4.4749625844129302E-3</c:v>
                </c:pt>
                <c:pt idx="21674">
                  <c:v>3.9139206168376801E-2</c:v>
                </c:pt>
                <c:pt idx="21675">
                  <c:v>4.5274477007685603E-2</c:v>
                </c:pt>
                <c:pt idx="21676">
                  <c:v>6.0980885767649901E-2</c:v>
                </c:pt>
                <c:pt idx="21677">
                  <c:v>2.36731756214048E-2</c:v>
                </c:pt>
                <c:pt idx="21678">
                  <c:v>1.94398220380456E-2</c:v>
                </c:pt>
                <c:pt idx="21679">
                  <c:v>4.4564909364245897E-2</c:v>
                </c:pt>
                <c:pt idx="21680">
                  <c:v>2.8841902765162498E-2</c:v>
                </c:pt>
                <c:pt idx="21681">
                  <c:v>2.7809449228898199E-2</c:v>
                </c:pt>
                <c:pt idx="21682">
                  <c:v>0.148878502278222</c:v>
                </c:pt>
                <c:pt idx="21683">
                  <c:v>0.14840714032677099</c:v>
                </c:pt>
                <c:pt idx="21684">
                  <c:v>0.14840714032677099</c:v>
                </c:pt>
                <c:pt idx="21685">
                  <c:v>0.13220908203450299</c:v>
                </c:pt>
                <c:pt idx="21686">
                  <c:v>0.16343860356547099</c:v>
                </c:pt>
                <c:pt idx="21687">
                  <c:v>0.167577747631135</c:v>
                </c:pt>
                <c:pt idx="21688">
                  <c:v>8.3228923615981998E-2</c:v>
                </c:pt>
                <c:pt idx="21689">
                  <c:v>0.102658981491887</c:v>
                </c:pt>
                <c:pt idx="21690">
                  <c:v>0.135821166835188</c:v>
                </c:pt>
                <c:pt idx="21691">
                  <c:v>0.10404721255543301</c:v>
                </c:pt>
                <c:pt idx="21692">
                  <c:v>0.13602757137340599</c:v>
                </c:pt>
                <c:pt idx="21693">
                  <c:v>0.126826614818733</c:v>
                </c:pt>
                <c:pt idx="21694">
                  <c:v>7.7474998546632298E-2</c:v>
                </c:pt>
                <c:pt idx="21695">
                  <c:v>6.9005376103783406E-2</c:v>
                </c:pt>
                <c:pt idx="21696">
                  <c:v>0.16484094824315801</c:v>
                </c:pt>
                <c:pt idx="21697">
                  <c:v>0.173475132622914</c:v>
                </c:pt>
                <c:pt idx="21698">
                  <c:v>0.19707249140974301</c:v>
                </c:pt>
                <c:pt idx="21699">
                  <c:v>0.186139748270434</c:v>
                </c:pt>
                <c:pt idx="21700">
                  <c:v>0.169330633873675</c:v>
                </c:pt>
                <c:pt idx="21701">
                  <c:v>0.15411634563795501</c:v>
                </c:pt>
                <c:pt idx="21702">
                  <c:v>0.16896492464969801</c:v>
                </c:pt>
                <c:pt idx="21703">
                  <c:v>2.0697692765503799E-2</c:v>
                </c:pt>
                <c:pt idx="21704">
                  <c:v>-1.82619883623513E-3</c:v>
                </c:pt>
                <c:pt idx="21705">
                  <c:v>4.5930266127352397E-2</c:v>
                </c:pt>
                <c:pt idx="21706">
                  <c:v>2.8873207387746E-2</c:v>
                </c:pt>
                <c:pt idx="21707">
                  <c:v>4.3194073074963299E-2</c:v>
                </c:pt>
                <c:pt idx="21708">
                  <c:v>-1.6003279439123101E-2</c:v>
                </c:pt>
                <c:pt idx="21709">
                  <c:v>-2.7469144101493499E-2</c:v>
                </c:pt>
                <c:pt idx="21710">
                  <c:v>-5.4459330832970797E-2</c:v>
                </c:pt>
                <c:pt idx="21711">
                  <c:v>-5.3539467071681496E-3</c:v>
                </c:pt>
                <c:pt idx="21712">
                  <c:v>9.4329093996641192E-3</c:v>
                </c:pt>
                <c:pt idx="21713">
                  <c:v>2.3297164221994501E-2</c:v>
                </c:pt>
                <c:pt idx="21714">
                  <c:v>3.5733755673866802E-2</c:v>
                </c:pt>
                <c:pt idx="21715">
                  <c:v>7.03007591873889E-2</c:v>
                </c:pt>
                <c:pt idx="21716">
                  <c:v>1.8626656493104798E-2</c:v>
                </c:pt>
                <c:pt idx="21717">
                  <c:v>4.9656005582915302E-2</c:v>
                </c:pt>
                <c:pt idx="21718">
                  <c:v>-1.6972711578393501E-3</c:v>
                </c:pt>
                <c:pt idx="21719">
                  <c:v>6.3218908812944896E-2</c:v>
                </c:pt>
                <c:pt idx="21720">
                  <c:v>4.9353727043455399E-2</c:v>
                </c:pt>
                <c:pt idx="21721">
                  <c:v>4.8646812143959099E-2</c:v>
                </c:pt>
                <c:pt idx="21722">
                  <c:v>5.4846215515608199E-2</c:v>
                </c:pt>
                <c:pt idx="21723">
                  <c:v>7.0309546176211699E-2</c:v>
                </c:pt>
                <c:pt idx="21724">
                  <c:v>4.3150335362075402E-2</c:v>
                </c:pt>
                <c:pt idx="21725">
                  <c:v>4.3150335362075402E-2</c:v>
                </c:pt>
                <c:pt idx="21726">
                  <c:v>4.3150335362075402E-2</c:v>
                </c:pt>
                <c:pt idx="21727">
                  <c:v>8.4059648439238993E-2</c:v>
                </c:pt>
                <c:pt idx="21728">
                  <c:v>1.07039854769397E-2</c:v>
                </c:pt>
                <c:pt idx="21729">
                  <c:v>-3.8051307775761302E-2</c:v>
                </c:pt>
                <c:pt idx="21730">
                  <c:v>-2.3027104410871101E-2</c:v>
                </c:pt>
                <c:pt idx="21731">
                  <c:v>-2.88444331627133E-2</c:v>
                </c:pt>
                <c:pt idx="21732">
                  <c:v>-2.5743894265048898E-3</c:v>
                </c:pt>
                <c:pt idx="21733">
                  <c:v>2.1473897257338202E-2</c:v>
                </c:pt>
                <c:pt idx="21734">
                  <c:v>3.4705404325472998E-2</c:v>
                </c:pt>
                <c:pt idx="21735">
                  <c:v>3.86577265456498E-2</c:v>
                </c:pt>
                <c:pt idx="21736">
                  <c:v>3.86577265456498E-2</c:v>
                </c:pt>
                <c:pt idx="21737">
                  <c:v>2.09784993497916E-2</c:v>
                </c:pt>
                <c:pt idx="21738">
                  <c:v>5.7774379037741803E-2</c:v>
                </c:pt>
                <c:pt idx="21739">
                  <c:v>4.6217563828190901E-2</c:v>
                </c:pt>
                <c:pt idx="21740">
                  <c:v>3.4022902969551502E-2</c:v>
                </c:pt>
                <c:pt idx="21741">
                  <c:v>6.1139595010849299E-2</c:v>
                </c:pt>
                <c:pt idx="21742">
                  <c:v>6.3040170602079101E-2</c:v>
                </c:pt>
                <c:pt idx="21743">
                  <c:v>3.59284999607902E-2</c:v>
                </c:pt>
                <c:pt idx="21744">
                  <c:v>5.7796065153631698E-2</c:v>
                </c:pt>
                <c:pt idx="21745">
                  <c:v>1.25142313135657E-2</c:v>
                </c:pt>
                <c:pt idx="21746">
                  <c:v>-1.1226951839673399E-2</c:v>
                </c:pt>
                <c:pt idx="21747">
                  <c:v>1.7266337456380999E-2</c:v>
                </c:pt>
                <c:pt idx="21748">
                  <c:v>2.98535907406711E-2</c:v>
                </c:pt>
                <c:pt idx="21749">
                  <c:v>6.3412473433118205E-2</c:v>
                </c:pt>
                <c:pt idx="21750">
                  <c:v>2.3566171575871001E-2</c:v>
                </c:pt>
                <c:pt idx="21751">
                  <c:v>-4.7963795867532702E-2</c:v>
                </c:pt>
                <c:pt idx="21752">
                  <c:v>-1.5718599835034201E-2</c:v>
                </c:pt>
                <c:pt idx="21753">
                  <c:v>3.1453342846187803E-2</c:v>
                </c:pt>
                <c:pt idx="21754">
                  <c:v>1.87705626949272E-2</c:v>
                </c:pt>
                <c:pt idx="21755">
                  <c:v>-2.84032066026043E-2</c:v>
                </c:pt>
                <c:pt idx="21756">
                  <c:v>-3.0966448404760202E-2</c:v>
                </c:pt>
                <c:pt idx="21757">
                  <c:v>-3.8923055001102602E-2</c:v>
                </c:pt>
                <c:pt idx="21758" formatCode="0.00E+00">
                  <c:v>7.3890676127330503E-4</c:v>
                </c:pt>
                <c:pt idx="21759">
                  <c:v>1.02430678375631E-2</c:v>
                </c:pt>
                <c:pt idx="21760" formatCode="0.00E+00">
                  <c:v>-2.13860264835918E-3</c:v>
                </c:pt>
                <c:pt idx="21761">
                  <c:v>-3.7774767498079901E-3</c:v>
                </c:pt>
                <c:pt idx="21762">
                  <c:v>3.3056733327174903E-2</c:v>
                </c:pt>
                <c:pt idx="21763">
                  <c:v>3.6821415957037397E-2</c:v>
                </c:pt>
                <c:pt idx="21764">
                  <c:v>4.83520024309382E-2</c:v>
                </c:pt>
                <c:pt idx="21765">
                  <c:v>2.2007737596750399E-2</c:v>
                </c:pt>
                <c:pt idx="21766">
                  <c:v>4.3539805534203301E-2</c:v>
                </c:pt>
                <c:pt idx="21767">
                  <c:v>4.9582089556934501E-2</c:v>
                </c:pt>
                <c:pt idx="21768">
                  <c:v>5.9602564888502303E-2</c:v>
                </c:pt>
                <c:pt idx="21769">
                  <c:v>5.7693412375898701E-2</c:v>
                </c:pt>
                <c:pt idx="21770">
                  <c:v>8.0320091643661495E-2</c:v>
                </c:pt>
                <c:pt idx="21771">
                  <c:v>4.7708843427670199E-2</c:v>
                </c:pt>
                <c:pt idx="21772">
                  <c:v>5.9034961682918399E-2</c:v>
                </c:pt>
                <c:pt idx="21773">
                  <c:v>6.1730957492385601E-2</c:v>
                </c:pt>
                <c:pt idx="21774">
                  <c:v>0.121931794200661</c:v>
                </c:pt>
                <c:pt idx="21775">
                  <c:v>0.121931794200661</c:v>
                </c:pt>
                <c:pt idx="21776">
                  <c:v>0.102241582411327</c:v>
                </c:pt>
                <c:pt idx="21777">
                  <c:v>7.1650253030099004E-2</c:v>
                </c:pt>
                <c:pt idx="21778">
                  <c:v>7.4370372016833594E-2</c:v>
                </c:pt>
                <c:pt idx="21779">
                  <c:v>8.1982651474506701E-2</c:v>
                </c:pt>
                <c:pt idx="21780">
                  <c:v>6.3929500211318394E-2</c:v>
                </c:pt>
                <c:pt idx="21781">
                  <c:v>6.4718880860151304E-2</c:v>
                </c:pt>
                <c:pt idx="21782">
                  <c:v>0.109981492480258</c:v>
                </c:pt>
                <c:pt idx="21783">
                  <c:v>0.12766936984632499</c:v>
                </c:pt>
                <c:pt idx="21784">
                  <c:v>0.119208204483231</c:v>
                </c:pt>
                <c:pt idx="21785">
                  <c:v>0.12968340882951701</c:v>
                </c:pt>
                <c:pt idx="21786">
                  <c:v>0.14099391548176801</c:v>
                </c:pt>
                <c:pt idx="21787">
                  <c:v>0.116245232991045</c:v>
                </c:pt>
                <c:pt idx="21788">
                  <c:v>0.14885018619166299</c:v>
                </c:pt>
                <c:pt idx="21789">
                  <c:v>9.1424807988585294E-2</c:v>
                </c:pt>
                <c:pt idx="21790">
                  <c:v>0.114909614129104</c:v>
                </c:pt>
                <c:pt idx="21791">
                  <c:v>9.77363282999483E-2</c:v>
                </c:pt>
                <c:pt idx="21792">
                  <c:v>9.2778347974054903E-2</c:v>
                </c:pt>
                <c:pt idx="21793">
                  <c:v>9.1243312518959299E-2</c:v>
                </c:pt>
                <c:pt idx="21794">
                  <c:v>0.139886247333362</c:v>
                </c:pt>
                <c:pt idx="21795">
                  <c:v>7.5207479863780499E-2</c:v>
                </c:pt>
                <c:pt idx="21796">
                  <c:v>9.9997142245261197E-2</c:v>
                </c:pt>
                <c:pt idx="21797">
                  <c:v>9.4739568308514793E-2</c:v>
                </c:pt>
                <c:pt idx="21798">
                  <c:v>0.11611853324683501</c:v>
                </c:pt>
                <c:pt idx="21799">
                  <c:v>0.10076695243945499</c:v>
                </c:pt>
                <c:pt idx="21800">
                  <c:v>0.111254362515709</c:v>
                </c:pt>
                <c:pt idx="21801">
                  <c:v>0.10792082115722</c:v>
                </c:pt>
                <c:pt idx="21802">
                  <c:v>0.123205332884885</c:v>
                </c:pt>
                <c:pt idx="21803">
                  <c:v>0.129110830474301</c:v>
                </c:pt>
                <c:pt idx="21804">
                  <c:v>0.130691293204169</c:v>
                </c:pt>
                <c:pt idx="21805">
                  <c:v>0.147225100800431</c:v>
                </c:pt>
                <c:pt idx="21806">
                  <c:v>0.14613459742294199</c:v>
                </c:pt>
                <c:pt idx="21807">
                  <c:v>0.14613459742294199</c:v>
                </c:pt>
                <c:pt idx="21808">
                  <c:v>0.121116445922234</c:v>
                </c:pt>
                <c:pt idx="21809">
                  <c:v>8.7553237998234806E-2</c:v>
                </c:pt>
                <c:pt idx="21810">
                  <c:v>0.124607176369781</c:v>
                </c:pt>
                <c:pt idx="21811">
                  <c:v>0.11780650916845301</c:v>
                </c:pt>
                <c:pt idx="21812">
                  <c:v>0.11939148691887901</c:v>
                </c:pt>
                <c:pt idx="21813">
                  <c:v>0.13984504584224899</c:v>
                </c:pt>
                <c:pt idx="21814">
                  <c:v>0.127180282910486</c:v>
                </c:pt>
                <c:pt idx="21815">
                  <c:v>0.113480039116857</c:v>
                </c:pt>
                <c:pt idx="21816">
                  <c:v>0.11939148691887901</c:v>
                </c:pt>
                <c:pt idx="21817">
                  <c:v>0.120348031283842</c:v>
                </c:pt>
                <c:pt idx="21818">
                  <c:v>0.22447769204429699</c:v>
                </c:pt>
                <c:pt idx="21819">
                  <c:v>0.23973891654026799</c:v>
                </c:pt>
                <c:pt idx="21820">
                  <c:v>0.23049494397526099</c:v>
                </c:pt>
                <c:pt idx="21821">
                  <c:v>0.213997503395118</c:v>
                </c:pt>
                <c:pt idx="21822">
                  <c:v>0.235520397080968</c:v>
                </c:pt>
                <c:pt idx="21823">
                  <c:v>0.251844491530819</c:v>
                </c:pt>
                <c:pt idx="21824">
                  <c:v>0.261283783419483</c:v>
                </c:pt>
                <c:pt idx="21825">
                  <c:v>0.21013623987452201</c:v>
                </c:pt>
                <c:pt idx="21826">
                  <c:v>0.22860847724908101</c:v>
                </c:pt>
                <c:pt idx="21827">
                  <c:v>0.25958623220702298</c:v>
                </c:pt>
                <c:pt idx="21828">
                  <c:v>0.24179944729053901</c:v>
                </c:pt>
                <c:pt idx="21829">
                  <c:v>3.0960625946907499E-3</c:v>
                </c:pt>
                <c:pt idx="21830">
                  <c:v>-3.3434877626988997E-2</c:v>
                </c:pt>
                <c:pt idx="21831">
                  <c:v>1.5325538054326401E-2</c:v>
                </c:pt>
                <c:pt idx="21832">
                  <c:v>4.2976518232256497E-2</c:v>
                </c:pt>
                <c:pt idx="21833">
                  <c:v>5.5955142037844498E-2</c:v>
                </c:pt>
                <c:pt idx="21834">
                  <c:v>3.8040168569555E-2</c:v>
                </c:pt>
                <c:pt idx="21835">
                  <c:v>4.5893014800993899E-2</c:v>
                </c:pt>
                <c:pt idx="21836">
                  <c:v>4.1005698299846502E-2</c:v>
                </c:pt>
                <c:pt idx="21837">
                  <c:v>4.88565179618176E-2</c:v>
                </c:pt>
                <c:pt idx="21838">
                  <c:v>7.8694172814053304E-2</c:v>
                </c:pt>
                <c:pt idx="21839">
                  <c:v>0.11581955943566501</c:v>
                </c:pt>
                <c:pt idx="21840">
                  <c:v>0.123556316117934</c:v>
                </c:pt>
                <c:pt idx="21841">
                  <c:v>0.12238495020017399</c:v>
                </c:pt>
                <c:pt idx="21842">
                  <c:v>5.8997157862434403E-2</c:v>
                </c:pt>
                <c:pt idx="21843">
                  <c:v>5.1457735490289598E-2</c:v>
                </c:pt>
                <c:pt idx="21844">
                  <c:v>1.58208610498888E-2</c:v>
                </c:pt>
                <c:pt idx="21845">
                  <c:v>4.8859365868670401E-2</c:v>
                </c:pt>
                <c:pt idx="21846">
                  <c:v>4.56903782177671E-2</c:v>
                </c:pt>
                <c:pt idx="21847">
                  <c:v>6.0891323635120898E-2</c:v>
                </c:pt>
                <c:pt idx="21848">
                  <c:v>4.6718442328006898E-2</c:v>
                </c:pt>
                <c:pt idx="21849">
                  <c:v>7.9120966588426198E-2</c:v>
                </c:pt>
                <c:pt idx="21850">
                  <c:v>6.6138199007453199E-2</c:v>
                </c:pt>
                <c:pt idx="21851">
                  <c:v>5.5375264477988101E-2</c:v>
                </c:pt>
                <c:pt idx="21852">
                  <c:v>1.4375522652656501E-3</c:v>
                </c:pt>
                <c:pt idx="21853">
                  <c:v>6.4247815929151006E-2</c:v>
                </c:pt>
                <c:pt idx="21854">
                  <c:v>4.8316331008421497E-2</c:v>
                </c:pt>
                <c:pt idx="21855">
                  <c:v>3.4163633605378697E-2</c:v>
                </c:pt>
                <c:pt idx="21856">
                  <c:v>3.0854072694805799E-2</c:v>
                </c:pt>
                <c:pt idx="21857">
                  <c:v>4.0765864602870697E-2</c:v>
                </c:pt>
                <c:pt idx="21858">
                  <c:v>1.7833585274042298E-2</c:v>
                </c:pt>
                <c:pt idx="21859">
                  <c:v>1.45057538372532E-2</c:v>
                </c:pt>
                <c:pt idx="21860">
                  <c:v>4.7727017321806002E-2</c:v>
                </c:pt>
                <c:pt idx="21861">
                  <c:v>1.45057538372532E-2</c:v>
                </c:pt>
                <c:pt idx="21862">
                  <c:v>-1.5490097587840201E-3</c:v>
                </c:pt>
                <c:pt idx="21863">
                  <c:v>-1.0568301300754E-2</c:v>
                </c:pt>
                <c:pt idx="21864">
                  <c:v>-4.1712005169664002E-2</c:v>
                </c:pt>
                <c:pt idx="21865">
                  <c:v>-3.5337280607534202E-2</c:v>
                </c:pt>
                <c:pt idx="21866">
                  <c:v>-6.7892276571432904E-3</c:v>
                </c:pt>
                <c:pt idx="21867">
                  <c:v>-1.0406723093245401E-2</c:v>
                </c:pt>
                <c:pt idx="21868">
                  <c:v>-5.1680542116929696E-3</c:v>
                </c:pt>
                <c:pt idx="21869">
                  <c:v>2.3930665406705201E-2</c:v>
                </c:pt>
                <c:pt idx="21870">
                  <c:v>6.1908026134469499E-3</c:v>
                </c:pt>
                <c:pt idx="21871">
                  <c:v>1.9145980558808701E-2</c:v>
                </c:pt>
                <c:pt idx="21872">
                  <c:v>2.9648825009635799E-2</c:v>
                </c:pt>
                <c:pt idx="21873">
                  <c:v>2.8958560139716202E-2</c:v>
                </c:pt>
                <c:pt idx="21874">
                  <c:v>2.4765517484259501E-2</c:v>
                </c:pt>
                <c:pt idx="21875">
                  <c:v>3.74165724082915E-2</c:v>
                </c:pt>
                <c:pt idx="21876">
                  <c:v>2.47624045684928E-2</c:v>
                </c:pt>
                <c:pt idx="21877" formatCode="0.00E+00">
                  <c:v>-6.9134043639529298E-4</c:v>
                </c:pt>
                <c:pt idx="21878">
                  <c:v>-9.2675321322481796E-3</c:v>
                </c:pt>
                <c:pt idx="21879" formatCode="0.00E+00">
                  <c:v>4.4858235271427502E-2</c:v>
                </c:pt>
                <c:pt idx="21880">
                  <c:v>-1.17731838768913E-2</c:v>
                </c:pt>
                <c:pt idx="21881">
                  <c:v>6.0151760971401E-2</c:v>
                </c:pt>
                <c:pt idx="21882">
                  <c:v>-3.2638271819347398E-3</c:v>
                </c:pt>
                <c:pt idx="21883">
                  <c:v>5.5344890476829001E-2</c:v>
                </c:pt>
                <c:pt idx="21884">
                  <c:v>-2.5686865980485401E-3</c:v>
                </c:pt>
                <c:pt idx="21885">
                  <c:v>7.7681508531055599E-3</c:v>
                </c:pt>
                <c:pt idx="21886">
                  <c:v>3.8290987201909901E-3</c:v>
                </c:pt>
                <c:pt idx="21887">
                  <c:v>1.37196479567929E-2</c:v>
                </c:pt>
                <c:pt idx="21888">
                  <c:v>-3.2862172413240902E-2</c:v>
                </c:pt>
                <c:pt idx="21889">
                  <c:v>-8.6298832261966201E-3</c:v>
                </c:pt>
                <c:pt idx="21890">
                  <c:v>3.9143850950917802E-3</c:v>
                </c:pt>
                <c:pt idx="21891">
                  <c:v>1.2659992288654101E-2</c:v>
                </c:pt>
                <c:pt idx="21892" formatCode="0.00E+00">
                  <c:v>5.8449885250588796E-4</c:v>
                </c:pt>
                <c:pt idx="21893">
                  <c:v>-9.1265871500749701E-3</c:v>
                </c:pt>
                <c:pt idx="21894" formatCode="0.00E+00">
                  <c:v>4.7068610257794399E-3</c:v>
                </c:pt>
                <c:pt idx="21895">
                  <c:v>-1.19578702295801E-2</c:v>
                </c:pt>
                <c:pt idx="21896">
                  <c:v>-8.9777169717925404E-2</c:v>
                </c:pt>
                <c:pt idx="21897">
                  <c:v>-8.0011295655986595E-2</c:v>
                </c:pt>
                <c:pt idx="21898">
                  <c:v>-1.9948220078742099E-2</c:v>
                </c:pt>
                <c:pt idx="21899">
                  <c:v>-3.49751079208993E-2</c:v>
                </c:pt>
                <c:pt idx="21900">
                  <c:v>1.75893212700606E-2</c:v>
                </c:pt>
                <c:pt idx="21901">
                  <c:v>-2.0865964455535999E-2</c:v>
                </c:pt>
                <c:pt idx="21902">
                  <c:v>-1.02069550752736E-3</c:v>
                </c:pt>
                <c:pt idx="21903">
                  <c:v>-9.40511650921904E-3</c:v>
                </c:pt>
                <c:pt idx="21904">
                  <c:v>-4.8629282200043297E-3</c:v>
                </c:pt>
                <c:pt idx="21905">
                  <c:v>2.0162476902977101E-2</c:v>
                </c:pt>
                <c:pt idx="21906">
                  <c:v>5.5243196121146296E-3</c:v>
                </c:pt>
                <c:pt idx="21907">
                  <c:v>-1.14232315399618E-2</c:v>
                </c:pt>
                <c:pt idx="21908">
                  <c:v>1.29582061618098E-2</c:v>
                </c:pt>
                <c:pt idx="21909">
                  <c:v>2.2080518894277201E-2</c:v>
                </c:pt>
                <c:pt idx="21910">
                  <c:v>-3.2986311289649503E-2</c:v>
                </c:pt>
                <c:pt idx="21911">
                  <c:v>-1.59246246466326E-2</c:v>
                </c:pt>
                <c:pt idx="21912">
                  <c:v>-2.7399676612529199E-2</c:v>
                </c:pt>
                <c:pt idx="21913">
                  <c:v>-7.5150045609102501E-3</c:v>
                </c:pt>
                <c:pt idx="21914">
                  <c:v>2.6565587161507798E-2</c:v>
                </c:pt>
                <c:pt idx="21915">
                  <c:v>-2.81398317621235E-2</c:v>
                </c:pt>
                <c:pt idx="21916">
                  <c:v>5.9533186017082197E-3</c:v>
                </c:pt>
                <c:pt idx="21917">
                  <c:v>5.2264782335937898E-3</c:v>
                </c:pt>
                <c:pt idx="21918">
                  <c:v>-2.15580802473593E-2</c:v>
                </c:pt>
                <c:pt idx="21919">
                  <c:v>-4.0179860977863802E-2</c:v>
                </c:pt>
                <c:pt idx="21920">
                  <c:v>-1.44593620696122E-2</c:v>
                </c:pt>
                <c:pt idx="21921">
                  <c:v>-1.9155615012501799E-2</c:v>
                </c:pt>
                <c:pt idx="21922">
                  <c:v>1.17486395004522E-2</c:v>
                </c:pt>
                <c:pt idx="21923">
                  <c:v>1.74464392026847E-2</c:v>
                </c:pt>
                <c:pt idx="21924">
                  <c:v>2.5765279180560699E-3</c:v>
                </c:pt>
                <c:pt idx="21925">
                  <c:v>1.13506483488674E-2</c:v>
                </c:pt>
                <c:pt idx="21926">
                  <c:v>2.1417463748738E-2</c:v>
                </c:pt>
                <c:pt idx="21927">
                  <c:v>-3.88587688170249E-3</c:v>
                </c:pt>
                <c:pt idx="21928">
                  <c:v>-4.2229149929589004E-3</c:v>
                </c:pt>
                <c:pt idx="21929">
                  <c:v>-1.20595849280336E-2</c:v>
                </c:pt>
                <c:pt idx="21930">
                  <c:v>3.24401961485698E-2</c:v>
                </c:pt>
                <c:pt idx="21931">
                  <c:v>3.4051824921068601E-3</c:v>
                </c:pt>
                <c:pt idx="21932">
                  <c:v>3.5053409529395702E-2</c:v>
                </c:pt>
                <c:pt idx="21933">
                  <c:v>8.6800666293453902E-3</c:v>
                </c:pt>
                <c:pt idx="21934">
                  <c:v>7.2632254094881304E-2</c:v>
                </c:pt>
                <c:pt idx="21935">
                  <c:v>7.1468846037836695E-2</c:v>
                </c:pt>
                <c:pt idx="21936">
                  <c:v>8.0329101665228095E-2</c:v>
                </c:pt>
                <c:pt idx="21937">
                  <c:v>6.3157206466414095E-2</c:v>
                </c:pt>
                <c:pt idx="21938">
                  <c:v>0.108230041045397</c:v>
                </c:pt>
                <c:pt idx="21939">
                  <c:v>9.14181350667711E-2</c:v>
                </c:pt>
                <c:pt idx="21940">
                  <c:v>5.7627644281352301E-2</c:v>
                </c:pt>
                <c:pt idx="21941">
                  <c:v>7.9079819562292306E-2</c:v>
                </c:pt>
                <c:pt idx="21942">
                  <c:v>7.9079819562292306E-2</c:v>
                </c:pt>
                <c:pt idx="21943">
                  <c:v>9.7432908821738703E-2</c:v>
                </c:pt>
                <c:pt idx="21944">
                  <c:v>0.133776519299799</c:v>
                </c:pt>
                <c:pt idx="21945">
                  <c:v>7.11591153192319E-2</c:v>
                </c:pt>
                <c:pt idx="21946">
                  <c:v>8.1984119240572501E-2</c:v>
                </c:pt>
                <c:pt idx="21947">
                  <c:v>7.5578538973383402E-2</c:v>
                </c:pt>
                <c:pt idx="21948">
                  <c:v>0.136337551962501</c:v>
                </c:pt>
                <c:pt idx="21949">
                  <c:v>0.220280838225968</c:v>
                </c:pt>
                <c:pt idx="21950">
                  <c:v>0.22919008851717601</c:v>
                </c:pt>
                <c:pt idx="21951">
                  <c:v>0.23672591714086799</c:v>
                </c:pt>
                <c:pt idx="21952">
                  <c:v>0.254157765307157</c:v>
                </c:pt>
                <c:pt idx="21953">
                  <c:v>0.155148674002968</c:v>
                </c:pt>
                <c:pt idx="21954">
                  <c:v>0.18999718840229801</c:v>
                </c:pt>
                <c:pt idx="21955">
                  <c:v>0.155148674002968</c:v>
                </c:pt>
                <c:pt idx="21956">
                  <c:v>0.204339011613482</c:v>
                </c:pt>
                <c:pt idx="21957">
                  <c:v>0.20559001451910799</c:v>
                </c:pt>
                <c:pt idx="21958">
                  <c:v>0.21345331068846801</c:v>
                </c:pt>
                <c:pt idx="21959">
                  <c:v>0.21345331068846801</c:v>
                </c:pt>
                <c:pt idx="21960">
                  <c:v>0.20803252746645601</c:v>
                </c:pt>
                <c:pt idx="21961">
                  <c:v>0.193615023919364</c:v>
                </c:pt>
                <c:pt idx="21962">
                  <c:v>0.13512426308348799</c:v>
                </c:pt>
                <c:pt idx="21963">
                  <c:v>0.13512426308348799</c:v>
                </c:pt>
                <c:pt idx="21964">
                  <c:v>0.20126272595772399</c:v>
                </c:pt>
                <c:pt idx="21965">
                  <c:v>0.20126272595772399</c:v>
                </c:pt>
                <c:pt idx="21966">
                  <c:v>0.187231760415385</c:v>
                </c:pt>
                <c:pt idx="21967">
                  <c:v>0.187231760415385</c:v>
                </c:pt>
                <c:pt idx="21968">
                  <c:v>0.15620408889033899</c:v>
                </c:pt>
                <c:pt idx="21969">
                  <c:v>0.15276512226210301</c:v>
                </c:pt>
                <c:pt idx="21970">
                  <c:v>0.132429118064155</c:v>
                </c:pt>
                <c:pt idx="21971">
                  <c:v>0.10757317992416</c:v>
                </c:pt>
                <c:pt idx="21972">
                  <c:v>0.16669722893726199</c:v>
                </c:pt>
                <c:pt idx="21973">
                  <c:v>0.15695495821198399</c:v>
                </c:pt>
                <c:pt idx="21974">
                  <c:v>0.16221544172007399</c:v>
                </c:pt>
                <c:pt idx="21975">
                  <c:v>0.21526566059049301</c:v>
                </c:pt>
                <c:pt idx="21976">
                  <c:v>0.26786317474270499</c:v>
                </c:pt>
                <c:pt idx="21977">
                  <c:v>0.23992921761904401</c:v>
                </c:pt>
                <c:pt idx="21978">
                  <c:v>0.377831166312663</c:v>
                </c:pt>
                <c:pt idx="21979">
                  <c:v>0.386347018224662</c:v>
                </c:pt>
                <c:pt idx="21980">
                  <c:v>0.38085181199901103</c:v>
                </c:pt>
                <c:pt idx="21981">
                  <c:v>0.38937892067674901</c:v>
                </c:pt>
                <c:pt idx="21982">
                  <c:v>0.39829959453904101</c:v>
                </c:pt>
                <c:pt idx="21983">
                  <c:v>0.43656671591812302</c:v>
                </c:pt>
                <c:pt idx="21984">
                  <c:v>0.44304842966659702</c:v>
                </c:pt>
                <c:pt idx="21985">
                  <c:v>2.7289793601303898E-3</c:v>
                </c:pt>
                <c:pt idx="21986">
                  <c:v>2.3856979161689801E-2</c:v>
                </c:pt>
                <c:pt idx="21987">
                  <c:v>-4.4010049536125299E-2</c:v>
                </c:pt>
                <c:pt idx="21988">
                  <c:v>-1.6357398199333399E-2</c:v>
                </c:pt>
                <c:pt idx="21989">
                  <c:v>-3.1916754437883998E-2</c:v>
                </c:pt>
                <c:pt idx="21990">
                  <c:v>-3.8777301784795799E-3</c:v>
                </c:pt>
                <c:pt idx="21991">
                  <c:v>-2.6824409437954101E-2</c:v>
                </c:pt>
                <c:pt idx="21992">
                  <c:v>-1.1493376057892499E-2</c:v>
                </c:pt>
                <c:pt idx="21993" formatCode="0.00E+00">
                  <c:v>8.9379034403402804E-4</c:v>
                </c:pt>
                <c:pt idx="21994">
                  <c:v>-4.7271900308032402E-3</c:v>
                </c:pt>
                <c:pt idx="21995" formatCode="0.00E+00">
                  <c:v>-2.2644596545745299E-2</c:v>
                </c:pt>
                <c:pt idx="21996">
                  <c:v>-1.05432746240012E-2</c:v>
                </c:pt>
                <c:pt idx="21997">
                  <c:v>-1.8929438979196501E-2</c:v>
                </c:pt>
                <c:pt idx="21998">
                  <c:v>-5.9560116925477802E-2</c:v>
                </c:pt>
                <c:pt idx="21999">
                  <c:v>-9.3281380973923397E-2</c:v>
                </c:pt>
                <c:pt idx="22000">
                  <c:v>-9.3942115933582204E-2</c:v>
                </c:pt>
                <c:pt idx="22001">
                  <c:v>-0.11359711580128801</c:v>
                </c:pt>
                <c:pt idx="22002">
                  <c:v>-8.2495909633941905E-2</c:v>
                </c:pt>
                <c:pt idx="22003">
                  <c:v>-3.8581099074626903E-2</c:v>
                </c:pt>
                <c:pt idx="22004">
                  <c:v>4.3503943109124404E-3</c:v>
                </c:pt>
                <c:pt idx="22005">
                  <c:v>-2.55712146033804E-2</c:v>
                </c:pt>
                <c:pt idx="22006">
                  <c:v>0.102948287877584</c:v>
                </c:pt>
                <c:pt idx="22007">
                  <c:v>0.126867326016915</c:v>
                </c:pt>
                <c:pt idx="22008">
                  <c:v>0.11900245161687401</c:v>
                </c:pt>
                <c:pt idx="22009">
                  <c:v>5.8622048488877899E-2</c:v>
                </c:pt>
                <c:pt idx="22010">
                  <c:v>6.4083131946195596E-2</c:v>
                </c:pt>
                <c:pt idx="22011">
                  <c:v>5.6117270460321403E-2</c:v>
                </c:pt>
                <c:pt idx="22012">
                  <c:v>2.5136415487086301E-2</c:v>
                </c:pt>
                <c:pt idx="22013">
                  <c:v>1.38572056974266E-2</c:v>
                </c:pt>
                <c:pt idx="22014">
                  <c:v>-8.0858591196870597E-3</c:v>
                </c:pt>
                <c:pt idx="22015">
                  <c:v>-1.5670097589321301E-2</c:v>
                </c:pt>
                <c:pt idx="22016">
                  <c:v>-7.6261996381024001E-3</c:v>
                </c:pt>
                <c:pt idx="22017">
                  <c:v>-8.8932555737646305E-3</c:v>
                </c:pt>
                <c:pt idx="22018">
                  <c:v>8.7003626555399505E-2</c:v>
                </c:pt>
                <c:pt idx="22019">
                  <c:v>5.2087565664449699E-2</c:v>
                </c:pt>
                <c:pt idx="22020">
                  <c:v>6.4051267582737298E-2</c:v>
                </c:pt>
                <c:pt idx="22021">
                  <c:v>5.9186416344849002E-2</c:v>
                </c:pt>
                <c:pt idx="22022">
                  <c:v>7.4905812341012401E-2</c:v>
                </c:pt>
                <c:pt idx="22023">
                  <c:v>6.4179210534387895E-2</c:v>
                </c:pt>
                <c:pt idx="22024">
                  <c:v>7.3899747255319503E-2</c:v>
                </c:pt>
                <c:pt idx="22025">
                  <c:v>5.7453999093359097E-2</c:v>
                </c:pt>
                <c:pt idx="22026">
                  <c:v>6.5573453146707997E-2</c:v>
                </c:pt>
                <c:pt idx="22027">
                  <c:v>8.1672890383288094E-2</c:v>
                </c:pt>
                <c:pt idx="22028">
                  <c:v>4.7311262075550697E-2</c:v>
                </c:pt>
                <c:pt idx="22029">
                  <c:v>6.8857177986312496E-2</c:v>
                </c:pt>
                <c:pt idx="22030">
                  <c:v>7.0413041714887797E-2</c:v>
                </c:pt>
                <c:pt idx="22031">
                  <c:v>5.2298067040519002E-2</c:v>
                </c:pt>
                <c:pt idx="22032">
                  <c:v>4.5240405130118198E-2</c:v>
                </c:pt>
                <c:pt idx="22033">
                  <c:v>3.94074651006808E-2</c:v>
                </c:pt>
                <c:pt idx="22034">
                  <c:v>7.2316856128064405E-2</c:v>
                </c:pt>
                <c:pt idx="22035">
                  <c:v>7.0604332125106195E-2</c:v>
                </c:pt>
                <c:pt idx="22036">
                  <c:v>7.97576661326036E-2</c:v>
                </c:pt>
                <c:pt idx="22037">
                  <c:v>7.97576661326036E-2</c:v>
                </c:pt>
                <c:pt idx="22038">
                  <c:v>7.9006948499160595E-2</c:v>
                </c:pt>
                <c:pt idx="22039">
                  <c:v>8.9954867843486899E-2</c:v>
                </c:pt>
                <c:pt idx="22040">
                  <c:v>0.10479272450442199</c:v>
                </c:pt>
                <c:pt idx="22041">
                  <c:v>0.11461509572086299</c:v>
                </c:pt>
                <c:pt idx="22042">
                  <c:v>0.12093075785251201</c:v>
                </c:pt>
                <c:pt idx="22043">
                  <c:v>1.11441039603248E-2</c:v>
                </c:pt>
                <c:pt idx="22044">
                  <c:v>-4.1774750672062898E-2</c:v>
                </c:pt>
                <c:pt idx="22045">
                  <c:v>-1.23244075756121E-2</c:v>
                </c:pt>
                <c:pt idx="22046">
                  <c:v>-2.99217773824422E-2</c:v>
                </c:pt>
                <c:pt idx="22047">
                  <c:v>-8.8080812660828994E-3</c:v>
                </c:pt>
                <c:pt idx="22048">
                  <c:v>-2.8107928778684201E-2</c:v>
                </c:pt>
                <c:pt idx="22049">
                  <c:v>-3.4439841673845603E-2</c:v>
                </c:pt>
                <c:pt idx="22050">
                  <c:v>-1.9242574745730299E-2</c:v>
                </c:pt>
                <c:pt idx="22051">
                  <c:v>-2.03719419809738E-2</c:v>
                </c:pt>
                <c:pt idx="22052">
                  <c:v>-2.3329475143279699E-2</c:v>
                </c:pt>
                <c:pt idx="22053">
                  <c:v>-4.3423160960191998E-2</c:v>
                </c:pt>
                <c:pt idx="22054">
                  <c:v>-4.8667022358828499E-2</c:v>
                </c:pt>
                <c:pt idx="22055">
                  <c:v>-4.32502630346423E-2</c:v>
                </c:pt>
                <c:pt idx="22056">
                  <c:v>-3.76359082325297E-2</c:v>
                </c:pt>
                <c:pt idx="22057">
                  <c:v>-5.8961996589080801E-2</c:v>
                </c:pt>
                <c:pt idx="22058">
                  <c:v>-0.10149887218452699</c:v>
                </c:pt>
                <c:pt idx="22059">
                  <c:v>-5.4180198026958899E-2</c:v>
                </c:pt>
                <c:pt idx="22060">
                  <c:v>1.0929400322448001E-3</c:v>
                </c:pt>
                <c:pt idx="22061">
                  <c:v>8.0006293550731692E-3</c:v>
                </c:pt>
                <c:pt idx="22062">
                  <c:v>2.2534522699903799E-2</c:v>
                </c:pt>
                <c:pt idx="22063">
                  <c:v>-2.04373614106123E-3</c:v>
                </c:pt>
                <c:pt idx="22064">
                  <c:v>-1.6076361310554101E-2</c:v>
                </c:pt>
                <c:pt idx="22065">
                  <c:v>2.3966741286898401E-2</c:v>
                </c:pt>
                <c:pt idx="22066">
                  <c:v>-2.5179064400695501E-3</c:v>
                </c:pt>
                <c:pt idx="22067">
                  <c:v>-3.9091695120735397E-2</c:v>
                </c:pt>
                <c:pt idx="22068">
                  <c:v>-2.3936331639443999E-2</c:v>
                </c:pt>
                <c:pt idx="22069">
                  <c:v>-4.7101117385843702E-2</c:v>
                </c:pt>
                <c:pt idx="22070">
                  <c:v>-8.6203732965183202E-2</c:v>
                </c:pt>
                <c:pt idx="22071">
                  <c:v>-4.4081934702782301E-2</c:v>
                </c:pt>
                <c:pt idx="22072">
                  <c:v>-4.8163092345153397E-2</c:v>
                </c:pt>
                <c:pt idx="22073">
                  <c:v>-5.3734241307503698E-2</c:v>
                </c:pt>
                <c:pt idx="22074">
                  <c:v>-5.6234391520974598E-2</c:v>
                </c:pt>
                <c:pt idx="22075">
                  <c:v>-5.1052239785922299E-2</c:v>
                </c:pt>
                <c:pt idx="22076">
                  <c:v>-6.97548044953539E-2</c:v>
                </c:pt>
                <c:pt idx="22077">
                  <c:v>-5.3415212031004002E-2</c:v>
                </c:pt>
                <c:pt idx="22078">
                  <c:v>-3.4455287864960799E-2</c:v>
                </c:pt>
                <c:pt idx="22079">
                  <c:v>-1.5419139929783301E-2</c:v>
                </c:pt>
                <c:pt idx="22080">
                  <c:v>-1.8249285203733201E-2</c:v>
                </c:pt>
                <c:pt idx="22081">
                  <c:v>-3.8538216670103098E-2</c:v>
                </c:pt>
                <c:pt idx="22082">
                  <c:v>-6.3008543597369002E-2</c:v>
                </c:pt>
                <c:pt idx="22083">
                  <c:v>-4.7542110868428099E-2</c:v>
                </c:pt>
                <c:pt idx="22084">
                  <c:v>-5.1501128074972598E-2</c:v>
                </c:pt>
                <c:pt idx="22085">
                  <c:v>-7.5828039153273893E-2</c:v>
                </c:pt>
                <c:pt idx="22086">
                  <c:v>-0.10492130646205</c:v>
                </c:pt>
                <c:pt idx="22087">
                  <c:v>-0.114935851710329</c:v>
                </c:pt>
                <c:pt idx="22088">
                  <c:v>-0.10015322678343901</c:v>
                </c:pt>
                <c:pt idx="22089">
                  <c:v>-7.0156430233101003E-2</c:v>
                </c:pt>
                <c:pt idx="22090">
                  <c:v>-6.5978870758069297E-2</c:v>
                </c:pt>
                <c:pt idx="22091">
                  <c:v>5.4787053052716096E-3</c:v>
                </c:pt>
                <c:pt idx="22092">
                  <c:v>-2.2500237563859399E-2</c:v>
                </c:pt>
                <c:pt idx="22093">
                  <c:v>-2.67202895583167E-2</c:v>
                </c:pt>
                <c:pt idx="22094">
                  <c:v>-4.48072794901501E-2</c:v>
                </c:pt>
                <c:pt idx="22095">
                  <c:v>-4.9617181710543003E-2</c:v>
                </c:pt>
                <c:pt idx="22096">
                  <c:v>-6.4604674961746794E-2</c:v>
                </c:pt>
                <c:pt idx="22097">
                  <c:v>-4.5101544434576799E-2</c:v>
                </c:pt>
                <c:pt idx="22098">
                  <c:v>-8.9109429026466402E-2</c:v>
                </c:pt>
                <c:pt idx="22099">
                  <c:v>-6.0874946200393E-2</c:v>
                </c:pt>
                <c:pt idx="22100">
                  <c:v>-4.5670657558801002E-2</c:v>
                </c:pt>
                <c:pt idx="22101">
                  <c:v>-5.9417390015186998E-2</c:v>
                </c:pt>
                <c:pt idx="22102">
                  <c:v>-4.5472367505487499E-2</c:v>
                </c:pt>
                <c:pt idx="22103">
                  <c:v>-1.8056116407848301E-2</c:v>
                </c:pt>
                <c:pt idx="22104">
                  <c:v>-7.0688491122034597E-2</c:v>
                </c:pt>
                <c:pt idx="22105">
                  <c:v>-1.8056116407848301E-2</c:v>
                </c:pt>
                <c:pt idx="22106">
                  <c:v>-3.2347997737689198E-2</c:v>
                </c:pt>
                <c:pt idx="22107">
                  <c:v>-5.3151457104721501E-2</c:v>
                </c:pt>
                <c:pt idx="22108">
                  <c:v>-7.2509246796125901E-2</c:v>
                </c:pt>
                <c:pt idx="22109">
                  <c:v>-3.8365470681949398E-2</c:v>
                </c:pt>
                <c:pt idx="22110">
                  <c:v>-4.8517665686604997E-2</c:v>
                </c:pt>
                <c:pt idx="22111">
                  <c:v>-3.3901216175074397E-2</c:v>
                </c:pt>
                <c:pt idx="22112">
                  <c:v>-2.7663297495373398E-2</c:v>
                </c:pt>
                <c:pt idx="22113">
                  <c:v>-4.4503757626998597E-2</c:v>
                </c:pt>
                <c:pt idx="22114">
                  <c:v>-7.0024369553555593E-2</c:v>
                </c:pt>
                <c:pt idx="22115">
                  <c:v>-6.6162298746247503E-2</c:v>
                </c:pt>
                <c:pt idx="22116">
                  <c:v>-5.5682516216339399E-2</c:v>
                </c:pt>
                <c:pt idx="22117">
                  <c:v>-1.7911859136012301E-2</c:v>
                </c:pt>
                <c:pt idx="22118">
                  <c:v>1.9778162001811098E-3</c:v>
                </c:pt>
                <c:pt idx="22119">
                  <c:v>6.1283138634575102E-2</c:v>
                </c:pt>
                <c:pt idx="22120">
                  <c:v>5.53218893923055E-2</c:v>
                </c:pt>
                <c:pt idx="22121">
                  <c:v>5.6719167796815503E-2</c:v>
                </c:pt>
                <c:pt idx="22122">
                  <c:v>-1.3691350323587301E-2</c:v>
                </c:pt>
                <c:pt idx="22123">
                  <c:v>-3.6365866409539399E-2</c:v>
                </c:pt>
                <c:pt idx="22124">
                  <c:v>-7.4205115501246796E-3</c:v>
                </c:pt>
                <c:pt idx="22125">
                  <c:v>-3.2809953171804001E-3</c:v>
                </c:pt>
                <c:pt idx="22126">
                  <c:v>-2.0574296815932501E-2</c:v>
                </c:pt>
                <c:pt idx="22127">
                  <c:v>0.103277438079398</c:v>
                </c:pt>
                <c:pt idx="22128">
                  <c:v>6.9339766000255196E-2</c:v>
                </c:pt>
                <c:pt idx="22129">
                  <c:v>7.7318862435245397E-2</c:v>
                </c:pt>
                <c:pt idx="22130">
                  <c:v>7.5693873190917804E-2</c:v>
                </c:pt>
                <c:pt idx="22131">
                  <c:v>0.109703245331441</c:v>
                </c:pt>
                <c:pt idx="22132">
                  <c:v>8.9888928939822796E-2</c:v>
                </c:pt>
                <c:pt idx="22133">
                  <c:v>9.7235381326414794E-2</c:v>
                </c:pt>
                <c:pt idx="22134">
                  <c:v>7.3630480303465695E-2</c:v>
                </c:pt>
                <c:pt idx="22135">
                  <c:v>0.103290304814961</c:v>
                </c:pt>
                <c:pt idx="22136">
                  <c:v>6.0266576553598503E-2</c:v>
                </c:pt>
                <c:pt idx="22137">
                  <c:v>5.9416673539121001E-2</c:v>
                </c:pt>
                <c:pt idx="22138">
                  <c:v>-4.6588999013279002E-2</c:v>
                </c:pt>
                <c:pt idx="22139">
                  <c:v>-5.2356416822599998E-2</c:v>
                </c:pt>
                <c:pt idx="22140">
                  <c:v>-7.0002431574915397E-2</c:v>
                </c:pt>
                <c:pt idx="22141">
                  <c:v>-0.11892531558</c:v>
                </c:pt>
                <c:pt idx="22142">
                  <c:v>-4.3712920812996901E-2</c:v>
                </c:pt>
                <c:pt idx="22143">
                  <c:v>3.1705546371803797E-2</c:v>
                </c:pt>
                <c:pt idx="22144">
                  <c:v>3.1705546371804103E-2</c:v>
                </c:pt>
                <c:pt idx="22145">
                  <c:v>7.3414765044516495E-2</c:v>
                </c:pt>
                <c:pt idx="22146">
                  <c:v>0.115817237216542</c:v>
                </c:pt>
                <c:pt idx="22147">
                  <c:v>0.14052337181223201</c:v>
                </c:pt>
                <c:pt idx="22148">
                  <c:v>5.07084146952268E-2</c:v>
                </c:pt>
                <c:pt idx="22149">
                  <c:v>0.12381276402171899</c:v>
                </c:pt>
                <c:pt idx="22150">
                  <c:v>5.3248536602476103E-2</c:v>
                </c:pt>
                <c:pt idx="22151">
                  <c:v>4.3918638458382897E-2</c:v>
                </c:pt>
                <c:pt idx="22152">
                  <c:v>5.1836701067909899E-2</c:v>
                </c:pt>
                <c:pt idx="22153">
                  <c:v>0.13715552202891501</c:v>
                </c:pt>
                <c:pt idx="22154">
                  <c:v>-1.0438344909402699E-2</c:v>
                </c:pt>
                <c:pt idx="22155">
                  <c:v>0.11778817447418</c:v>
                </c:pt>
                <c:pt idx="22156">
                  <c:v>0.14536552512329401</c:v>
                </c:pt>
                <c:pt idx="22157">
                  <c:v>0.15315672237616701</c:v>
                </c:pt>
                <c:pt idx="22158">
                  <c:v>0.17365306269103201</c:v>
                </c:pt>
                <c:pt idx="22159">
                  <c:v>0.15315672237616701</c:v>
                </c:pt>
                <c:pt idx="22160">
                  <c:v>0.165847791317251</c:v>
                </c:pt>
                <c:pt idx="22161">
                  <c:v>0.28820319650313803</c:v>
                </c:pt>
                <c:pt idx="22162">
                  <c:v>0.35557933599567798</c:v>
                </c:pt>
                <c:pt idx="22163">
                  <c:v>0.400582719808593</c:v>
                </c:pt>
                <c:pt idx="22164">
                  <c:v>0.27823265714942702</c:v>
                </c:pt>
                <c:pt idx="22165">
                  <c:v>0.23067254463206499</c:v>
                </c:pt>
                <c:pt idx="22166">
                  <c:v>0.31067465790121401</c:v>
                </c:pt>
                <c:pt idx="22167">
                  <c:v>0.30517640628255299</c:v>
                </c:pt>
                <c:pt idx="22168">
                  <c:v>0.249772330777009</c:v>
                </c:pt>
                <c:pt idx="22169">
                  <c:v>0.23910875318201799</c:v>
                </c:pt>
                <c:pt idx="22170">
                  <c:v>-2.3630924128015901E-2</c:v>
                </c:pt>
                <c:pt idx="22171">
                  <c:v>-3.31230898053291E-3</c:v>
                </c:pt>
                <c:pt idx="22172">
                  <c:v>-2.4553139178754999E-2</c:v>
                </c:pt>
                <c:pt idx="22173">
                  <c:v>3.5508899294397198E-2</c:v>
                </c:pt>
                <c:pt idx="22174">
                  <c:v>4.1961721067244703E-2</c:v>
                </c:pt>
                <c:pt idx="22175">
                  <c:v>6.4187150692384107E-2</c:v>
                </c:pt>
                <c:pt idx="22176" formatCode="0.00E+00">
                  <c:v>-1.3396442557711499E-5</c:v>
                </c:pt>
                <c:pt idx="22177" formatCode="0.00E+00">
                  <c:v>-1.3396442557711499E-5</c:v>
                </c:pt>
                <c:pt idx="22178" formatCode="0.00E+00">
                  <c:v>-3.7961985853389502E-2</c:v>
                </c:pt>
                <c:pt idx="22179" formatCode="0.00E+00">
                  <c:v>-6.18551976152725E-2</c:v>
                </c:pt>
                <c:pt idx="22180">
                  <c:v>-7.7741478710853198E-2</c:v>
                </c:pt>
                <c:pt idx="22181">
                  <c:v>-6.8551633638172099E-2</c:v>
                </c:pt>
                <c:pt idx="22182">
                  <c:v>-6.6628897159452194E-2</c:v>
                </c:pt>
                <c:pt idx="22183">
                  <c:v>-5.3418916715910897E-2</c:v>
                </c:pt>
                <c:pt idx="22184">
                  <c:v>-6.6700528420030797E-2</c:v>
                </c:pt>
                <c:pt idx="22185">
                  <c:v>-6.6700528420031005E-2</c:v>
                </c:pt>
                <c:pt idx="22186">
                  <c:v>-0.13997618103222201</c:v>
                </c:pt>
                <c:pt idx="22187">
                  <c:v>-0.132022199555696</c:v>
                </c:pt>
                <c:pt idx="22188">
                  <c:v>-0.21529255790496701</c:v>
                </c:pt>
                <c:pt idx="22189">
                  <c:v>-0.200954272984077</c:v>
                </c:pt>
                <c:pt idx="22190">
                  <c:v>-0.32178729171540399</c:v>
                </c:pt>
                <c:pt idx="22191">
                  <c:v>-0.20596789949792699</c:v>
                </c:pt>
                <c:pt idx="22192">
                  <c:v>-0.17485593487540901</c:v>
                </c:pt>
                <c:pt idx="22193">
                  <c:v>-0.210039357743009</c:v>
                </c:pt>
                <c:pt idx="22194">
                  <c:v>-0.324468129039713</c:v>
                </c:pt>
                <c:pt idx="22195">
                  <c:v>-0.30847798224443601</c:v>
                </c:pt>
                <c:pt idx="22196">
                  <c:v>-0.31840284946540398</c:v>
                </c:pt>
                <c:pt idx="22197">
                  <c:v>-0.26060098582450902</c:v>
                </c:pt>
                <c:pt idx="22198">
                  <c:v>-0.31892931067633401</c:v>
                </c:pt>
                <c:pt idx="22199">
                  <c:v>-0.32873019117196101</c:v>
                </c:pt>
                <c:pt idx="22200">
                  <c:v>-0.33843069082197702</c:v>
                </c:pt>
                <c:pt idx="22201">
                  <c:v>-0.29196659446220402</c:v>
                </c:pt>
                <c:pt idx="22202">
                  <c:v>-0.310410415622489</c:v>
                </c:pt>
                <c:pt idx="22203">
                  <c:v>-0.38227754402617897</c:v>
                </c:pt>
                <c:pt idx="22204">
                  <c:v>-0.40144564522209603</c:v>
                </c:pt>
                <c:pt idx="22205">
                  <c:v>-0.33241455175156598</c:v>
                </c:pt>
                <c:pt idx="22206">
                  <c:v>-1.10377515573134E-2</c:v>
                </c:pt>
                <c:pt idx="22207">
                  <c:v>-2.6070803643739499E-2</c:v>
                </c:pt>
                <c:pt idx="22208">
                  <c:v>2.2724491054676398E-2</c:v>
                </c:pt>
                <c:pt idx="22209">
                  <c:v>9.4403467843040493E-3</c:v>
                </c:pt>
                <c:pt idx="22210">
                  <c:v>3.2303036650413099E-2</c:v>
                </c:pt>
                <c:pt idx="22211">
                  <c:v>1.97269355922771E-2</c:v>
                </c:pt>
                <c:pt idx="22212">
                  <c:v>-3.8558665315226999E-3</c:v>
                </c:pt>
                <c:pt idx="22213">
                  <c:v>-5.2224529384498002E-2</c:v>
                </c:pt>
                <c:pt idx="22214">
                  <c:v>-5.67582228462917E-2</c:v>
                </c:pt>
                <c:pt idx="22215">
                  <c:v>-0.10003938260638499</c:v>
                </c:pt>
                <c:pt idx="22216">
                  <c:v>-8.0014880547805506E-2</c:v>
                </c:pt>
                <c:pt idx="22217">
                  <c:v>-9.04320076485296E-2</c:v>
                </c:pt>
                <c:pt idx="22218">
                  <c:v>-7.6472377666393102E-2</c:v>
                </c:pt>
                <c:pt idx="22219">
                  <c:v>-8.6850099194904107E-2</c:v>
                </c:pt>
                <c:pt idx="22220">
                  <c:v>-5.8460068428477702E-2</c:v>
                </c:pt>
                <c:pt idx="22221">
                  <c:v>-3.73463515906187E-2</c:v>
                </c:pt>
                <c:pt idx="22222">
                  <c:v>-4.47972520042847E-2</c:v>
                </c:pt>
                <c:pt idx="22223">
                  <c:v>-5.6304400529417299E-2</c:v>
                </c:pt>
                <c:pt idx="22224">
                  <c:v>-5.6789522195612703E-3</c:v>
                </c:pt>
                <c:pt idx="22225">
                  <c:v>-1.62860551713173E-3</c:v>
                </c:pt>
                <c:pt idx="22226">
                  <c:v>3.4323919539427298E-3</c:v>
                </c:pt>
                <c:pt idx="22227" formatCode="0.00E+00">
                  <c:v>-4.9385478820762596E-4</c:v>
                </c:pt>
                <c:pt idx="22228">
                  <c:v>-8.1864648905634E-3</c:v>
                </c:pt>
                <c:pt idx="22229" formatCode="0.00E+00">
                  <c:v>-7.8381186507878696E-3</c:v>
                </c:pt>
                <c:pt idx="22230" formatCode="0.00E+00">
                  <c:v>-1.795634517463E-4</c:v>
                </c:pt>
                <c:pt idx="22231">
                  <c:v>-6.9805795770536598E-3</c:v>
                </c:pt>
                <c:pt idx="22232" formatCode="0.00E+00">
                  <c:v>-1.4638362970185999E-2</c:v>
                </c:pt>
                <c:pt idx="22233">
                  <c:v>-4.5009650262499701E-3</c:v>
                </c:pt>
                <c:pt idx="22234">
                  <c:v>5.51180055180466E-3</c:v>
                </c:pt>
                <c:pt idx="22235">
                  <c:v>-1.13212289233357E-2</c:v>
                </c:pt>
                <c:pt idx="22236">
                  <c:v>2.05468599320979E-2</c:v>
                </c:pt>
                <c:pt idx="22237">
                  <c:v>6.62028416187741E-2</c:v>
                </c:pt>
                <c:pt idx="22238">
                  <c:v>6.62028416187741E-2</c:v>
                </c:pt>
                <c:pt idx="22239">
                  <c:v>2.07993836444848E-2</c:v>
                </c:pt>
                <c:pt idx="22240">
                  <c:v>2.07993836444848E-2</c:v>
                </c:pt>
                <c:pt idx="22241">
                  <c:v>4.1798802783606898E-2</c:v>
                </c:pt>
                <c:pt idx="22242">
                  <c:v>-5.4473379597886402E-2</c:v>
                </c:pt>
                <c:pt idx="22243">
                  <c:v>-5.16710832720612E-2</c:v>
                </c:pt>
                <c:pt idx="22244">
                  <c:v>-4.4198658550370098E-2</c:v>
                </c:pt>
                <c:pt idx="22245">
                  <c:v>-9.64092263297502E-2</c:v>
                </c:pt>
                <c:pt idx="22246">
                  <c:v>4.2741498528111301E-2</c:v>
                </c:pt>
                <c:pt idx="22247">
                  <c:v>4.2741498528111301E-2</c:v>
                </c:pt>
                <c:pt idx="22248">
                  <c:v>2.7959330484563099E-2</c:v>
                </c:pt>
                <c:pt idx="22249">
                  <c:v>4.1087828935295799E-2</c:v>
                </c:pt>
                <c:pt idx="22250">
                  <c:v>9.7250561413424405E-3</c:v>
                </c:pt>
                <c:pt idx="22251">
                  <c:v>-0.11350739463281501</c:v>
                </c:pt>
                <c:pt idx="22252">
                  <c:v>-4.8604192099850297E-3</c:v>
                </c:pt>
                <c:pt idx="22253">
                  <c:v>-3.09550843449104E-2</c:v>
                </c:pt>
                <c:pt idx="22254">
                  <c:v>7.4185828210876201E-2</c:v>
                </c:pt>
                <c:pt idx="22255">
                  <c:v>9.2463419562692301E-2</c:v>
                </c:pt>
                <c:pt idx="22256">
                  <c:v>0.114420407408895</c:v>
                </c:pt>
                <c:pt idx="22257">
                  <c:v>9.9233833016696804E-2</c:v>
                </c:pt>
                <c:pt idx="22258">
                  <c:v>0.113718020421277</c:v>
                </c:pt>
                <c:pt idx="22259">
                  <c:v>0.109579267093335</c:v>
                </c:pt>
                <c:pt idx="22260">
                  <c:v>9.2527830419436505E-2</c:v>
                </c:pt>
                <c:pt idx="22261">
                  <c:v>8.5219089705859702E-2</c:v>
                </c:pt>
                <c:pt idx="22262">
                  <c:v>7.9700369448978806E-2</c:v>
                </c:pt>
                <c:pt idx="22263">
                  <c:v>9.2071124890706402E-2</c:v>
                </c:pt>
                <c:pt idx="22264">
                  <c:v>0.180780780147522</c:v>
                </c:pt>
                <c:pt idx="22265">
                  <c:v>9.98974319675318E-2</c:v>
                </c:pt>
                <c:pt idx="22266">
                  <c:v>0.124372328221083</c:v>
                </c:pt>
                <c:pt idx="22267">
                  <c:v>0.14802426189520099</c:v>
                </c:pt>
                <c:pt idx="22268">
                  <c:v>0.13205533077889101</c:v>
                </c:pt>
                <c:pt idx="22269">
                  <c:v>0.184394980572017</c:v>
                </c:pt>
                <c:pt idx="22270">
                  <c:v>0.18690283029858001</c:v>
                </c:pt>
                <c:pt idx="22271">
                  <c:v>0.18690283029858001</c:v>
                </c:pt>
                <c:pt idx="22272">
                  <c:v>0.14645468753364699</c:v>
                </c:pt>
                <c:pt idx="22273">
                  <c:v>0.10713319070591899</c:v>
                </c:pt>
                <c:pt idx="22274">
                  <c:v>8.9547710392545901E-2</c:v>
                </c:pt>
                <c:pt idx="22275">
                  <c:v>3.5513527521279599E-2</c:v>
                </c:pt>
                <c:pt idx="22276">
                  <c:v>3.5889204586984698E-2</c:v>
                </c:pt>
                <c:pt idx="22277">
                  <c:v>-2.6260430882786699E-2</c:v>
                </c:pt>
                <c:pt idx="22278">
                  <c:v>-4.1323999240101099E-2</c:v>
                </c:pt>
                <c:pt idx="22279">
                  <c:v>1.10743545238647E-2</c:v>
                </c:pt>
                <c:pt idx="22280">
                  <c:v>-5.5221654116167397E-2</c:v>
                </c:pt>
                <c:pt idx="22281">
                  <c:v>-4.050541987596E-2</c:v>
                </c:pt>
                <c:pt idx="22282">
                  <c:v>-5.0089871695836598E-2</c:v>
                </c:pt>
                <c:pt idx="22283">
                  <c:v>-1.4219150254226799E-2</c:v>
                </c:pt>
                <c:pt idx="22284">
                  <c:v>-6.0832631164209498E-2</c:v>
                </c:pt>
                <c:pt idx="22285">
                  <c:v>-6.0832631164209498E-2</c:v>
                </c:pt>
                <c:pt idx="22286">
                  <c:v>-7.8126430287853002E-2</c:v>
                </c:pt>
                <c:pt idx="22287">
                  <c:v>1.04037075470049E-2</c:v>
                </c:pt>
                <c:pt idx="22288">
                  <c:v>3.5161871924830702E-2</c:v>
                </c:pt>
                <c:pt idx="22289">
                  <c:v>8.2039212681938894E-2</c:v>
                </c:pt>
                <c:pt idx="22290">
                  <c:v>4.35020805225627E-2</c:v>
                </c:pt>
                <c:pt idx="22291">
                  <c:v>4.5071144597760501E-2</c:v>
                </c:pt>
                <c:pt idx="22292">
                  <c:v>6.8471565859518899E-2</c:v>
                </c:pt>
                <c:pt idx="22293">
                  <c:v>5.5048529527276402E-2</c:v>
                </c:pt>
                <c:pt idx="22294">
                  <c:v>4.2021775399446702E-2</c:v>
                </c:pt>
                <c:pt idx="22295">
                  <c:v>6.2226735308866299E-2</c:v>
                </c:pt>
                <c:pt idx="22296">
                  <c:v>2.79301366368041E-2</c:v>
                </c:pt>
                <c:pt idx="22297">
                  <c:v>6.3234658447017297E-2</c:v>
                </c:pt>
                <c:pt idx="22298">
                  <c:v>2.1593193008534E-2</c:v>
                </c:pt>
                <c:pt idx="22299">
                  <c:v>4.7451432081703403E-2</c:v>
                </c:pt>
                <c:pt idx="22300">
                  <c:v>4.7451432081703403E-2</c:v>
                </c:pt>
                <c:pt idx="22301">
                  <c:v>1.16969635631927E-2</c:v>
                </c:pt>
                <c:pt idx="22302">
                  <c:v>4.2209484866918702E-2</c:v>
                </c:pt>
                <c:pt idx="22303">
                  <c:v>6.6823847798570896E-2</c:v>
                </c:pt>
                <c:pt idx="22304">
                  <c:v>0.11055988906660499</c:v>
                </c:pt>
                <c:pt idx="22305">
                  <c:v>0.125606169367284</c:v>
                </c:pt>
                <c:pt idx="22306">
                  <c:v>0.140821874428148</c:v>
                </c:pt>
                <c:pt idx="22307">
                  <c:v>0.15723008969375299</c:v>
                </c:pt>
                <c:pt idx="22308">
                  <c:v>0.141135607014302</c:v>
                </c:pt>
                <c:pt idx="22309">
                  <c:v>0.141135607014302</c:v>
                </c:pt>
                <c:pt idx="22310">
                  <c:v>0.106047266823161</c:v>
                </c:pt>
                <c:pt idx="22311">
                  <c:v>0.113210476887577</c:v>
                </c:pt>
                <c:pt idx="22312">
                  <c:v>0.14000887424861899</c:v>
                </c:pt>
                <c:pt idx="22313">
                  <c:v>0.119672631963762</c:v>
                </c:pt>
                <c:pt idx="22314">
                  <c:v>6.3194877024616194E-2</c:v>
                </c:pt>
                <c:pt idx="22315">
                  <c:v>0.15549617742884</c:v>
                </c:pt>
                <c:pt idx="22316">
                  <c:v>0.18300650909295099</c:v>
                </c:pt>
                <c:pt idx="22317">
                  <c:v>0.158399419757557</c:v>
                </c:pt>
                <c:pt idx="22318">
                  <c:v>0.11184987024124</c:v>
                </c:pt>
                <c:pt idx="22319">
                  <c:v>0.13062884710432901</c:v>
                </c:pt>
                <c:pt idx="22320">
                  <c:v>0.13689025534146601</c:v>
                </c:pt>
                <c:pt idx="22321">
                  <c:v>0.145028411131473</c:v>
                </c:pt>
                <c:pt idx="22322">
                  <c:v>0.108638397604796</c:v>
                </c:pt>
                <c:pt idx="22323">
                  <c:v>0.13495761690109301</c:v>
                </c:pt>
                <c:pt idx="22324">
                  <c:v>0.118023692630206</c:v>
                </c:pt>
                <c:pt idx="22325">
                  <c:v>0.14439984529394001</c:v>
                </c:pt>
                <c:pt idx="22326">
                  <c:v>0.13703040601505601</c:v>
                </c:pt>
                <c:pt idx="22327">
                  <c:v>0.174509233872125</c:v>
                </c:pt>
                <c:pt idx="22328">
                  <c:v>0.144290121930606</c:v>
                </c:pt>
                <c:pt idx="22329">
                  <c:v>0.14773620593755701</c:v>
                </c:pt>
                <c:pt idx="22330">
                  <c:v>0.12804850904411599</c:v>
                </c:pt>
                <c:pt idx="22331">
                  <c:v>0.116338519545567</c:v>
                </c:pt>
                <c:pt idx="22332">
                  <c:v>0.116338519545567</c:v>
                </c:pt>
                <c:pt idx="22333">
                  <c:v>0.14494502314070901</c:v>
                </c:pt>
                <c:pt idx="22334">
                  <c:v>0.158139192044354</c:v>
                </c:pt>
                <c:pt idx="22335">
                  <c:v>0.192863521364915</c:v>
                </c:pt>
                <c:pt idx="22336">
                  <c:v>0.17476105385049001</c:v>
                </c:pt>
                <c:pt idx="22337">
                  <c:v>0.15268454069279</c:v>
                </c:pt>
                <c:pt idx="22338">
                  <c:v>0.135993113163698</c:v>
                </c:pt>
                <c:pt idx="22339">
                  <c:v>0.15180421946452799</c:v>
                </c:pt>
                <c:pt idx="22340">
                  <c:v>0.15365902056940101</c:v>
                </c:pt>
                <c:pt idx="22341">
                  <c:v>0.183070422169509</c:v>
                </c:pt>
                <c:pt idx="22342">
                  <c:v>0.18077631781352199</c:v>
                </c:pt>
                <c:pt idx="22343">
                  <c:v>0.20118035362419001</c:v>
                </c:pt>
                <c:pt idx="22344">
                  <c:v>0.18225358929094801</c:v>
                </c:pt>
                <c:pt idx="22345">
                  <c:v>0.27877022499841098</c:v>
                </c:pt>
                <c:pt idx="22346">
                  <c:v>0.30709388584459202</c:v>
                </c:pt>
                <c:pt idx="22347">
                  <c:v>0.33022195931311599</c:v>
                </c:pt>
                <c:pt idx="22348">
                  <c:v>0.34206542639930199</c:v>
                </c:pt>
                <c:pt idx="22349">
                  <c:v>0.32339493909906403</c:v>
                </c:pt>
                <c:pt idx="22350">
                  <c:v>0.31459359899459999</c:v>
                </c:pt>
                <c:pt idx="22351">
                  <c:v>0.31808530276587899</c:v>
                </c:pt>
                <c:pt idx="22352">
                  <c:v>0.25284751442127101</c:v>
                </c:pt>
                <c:pt idx="22353">
                  <c:v>0.31808530276587899</c:v>
                </c:pt>
                <c:pt idx="22354">
                  <c:v>0.30724063986341299</c:v>
                </c:pt>
                <c:pt idx="22355">
                  <c:v>0.29065286621006398</c:v>
                </c:pt>
                <c:pt idx="22356">
                  <c:v>0.29065286621006398</c:v>
                </c:pt>
                <c:pt idx="22357">
                  <c:v>0.337718947792569</c:v>
                </c:pt>
                <c:pt idx="22358">
                  <c:v>0.31589324342986103</c:v>
                </c:pt>
                <c:pt idx="22359">
                  <c:v>0.39235884642900198</c:v>
                </c:pt>
                <c:pt idx="22360">
                  <c:v>0.38675119798500102</c:v>
                </c:pt>
                <c:pt idx="22361">
                  <c:v>0.43924502727044901</c:v>
                </c:pt>
                <c:pt idx="22362">
                  <c:v>0.42010230730286402</c:v>
                </c:pt>
                <c:pt idx="22363">
                  <c:v>0.41492400543050001</c:v>
                </c:pt>
                <c:pt idx="22364">
                  <c:v>0.45852200372035001</c:v>
                </c:pt>
                <c:pt idx="22365">
                  <c:v>0.45992124715964</c:v>
                </c:pt>
                <c:pt idx="22366">
                  <c:v>0.458236032264075</c:v>
                </c:pt>
                <c:pt idx="22367">
                  <c:v>0.458236032264075</c:v>
                </c:pt>
                <c:pt idx="22368">
                  <c:v>0.426829842428955</c:v>
                </c:pt>
                <c:pt idx="22369">
                  <c:v>0.43095650728692397</c:v>
                </c:pt>
                <c:pt idx="22370">
                  <c:v>0.429291082644146</c:v>
                </c:pt>
                <c:pt idx="22371">
                  <c:v>0.43484626121866299</c:v>
                </c:pt>
                <c:pt idx="22372">
                  <c:v>0.46120990447011601</c:v>
                </c:pt>
                <c:pt idx="22373">
                  <c:v>0.45826838410523701</c:v>
                </c:pt>
                <c:pt idx="22374">
                  <c:v>0.45339542560027701</c:v>
                </c:pt>
                <c:pt idx="22375">
                  <c:v>0.445616142832995</c:v>
                </c:pt>
                <c:pt idx="22376">
                  <c:v>0.41769736765972498</c:v>
                </c:pt>
                <c:pt idx="22377">
                  <c:v>0.39666282460264402</c:v>
                </c:pt>
                <c:pt idx="22378">
                  <c:v>0.40241363413319198</c:v>
                </c:pt>
                <c:pt idx="22379">
                  <c:v>0.42348968662302</c:v>
                </c:pt>
                <c:pt idx="22380">
                  <c:v>0.400823585704074</c:v>
                </c:pt>
                <c:pt idx="22381">
                  <c:v>0.39746042064239701</c:v>
                </c:pt>
                <c:pt idx="22382">
                  <c:v>0.34149282000328701</c:v>
                </c:pt>
                <c:pt idx="22383">
                  <c:v>0.38005041519305299</c:v>
                </c:pt>
                <c:pt idx="22384">
                  <c:v>0.31789578237941302</c:v>
                </c:pt>
                <c:pt idx="22385">
                  <c:v>0.32882113164989502</c:v>
                </c:pt>
                <c:pt idx="22386">
                  <c:v>0.34463276903928802</c:v>
                </c:pt>
                <c:pt idx="22387">
                  <c:v>0.36634650215474801</c:v>
                </c:pt>
                <c:pt idx="22388">
                  <c:v>0.36501293007316099</c:v>
                </c:pt>
                <c:pt idx="22389">
                  <c:v>0.36131329318820798</c:v>
                </c:pt>
                <c:pt idx="22390">
                  <c:v>0.40034717983252599</c:v>
                </c:pt>
                <c:pt idx="22391">
                  <c:v>0.38056242835042398</c:v>
                </c:pt>
                <c:pt idx="22392">
                  <c:v>0.34260878054697402</c:v>
                </c:pt>
                <c:pt idx="22393">
                  <c:v>0.38958277055166901</c:v>
                </c:pt>
                <c:pt idx="22394">
                  <c:v>0.42983952487416199</c:v>
                </c:pt>
                <c:pt idx="22395">
                  <c:v>0.40202620249111398</c:v>
                </c:pt>
                <c:pt idx="22396">
                  <c:v>0.36068371810180999</c:v>
                </c:pt>
                <c:pt idx="22397">
                  <c:v>0.33472941267663098</c:v>
                </c:pt>
                <c:pt idx="22398">
                  <c:v>0.37448672649506698</c:v>
                </c:pt>
                <c:pt idx="22399">
                  <c:v>0.36340299602301701</c:v>
                </c:pt>
                <c:pt idx="22400">
                  <c:v>0.32427516876067902</c:v>
                </c:pt>
                <c:pt idx="22401">
                  <c:v>0.50213482237482998</c:v>
                </c:pt>
                <c:pt idx="22402">
                  <c:v>0.55267932615577597</c:v>
                </c:pt>
                <c:pt idx="22403">
                  <c:v>0.53866553045960197</c:v>
                </c:pt>
                <c:pt idx="22404">
                  <c:v>0.48706066572565498</c:v>
                </c:pt>
                <c:pt idx="22405">
                  <c:v>0.45826717430906899</c:v>
                </c:pt>
                <c:pt idx="22406">
                  <c:v>0.63138661285420405</c:v>
                </c:pt>
                <c:pt idx="22407">
                  <c:v>0.87195835403668998</c:v>
                </c:pt>
                <c:pt idx="22408">
                  <c:v>-1.11441039603248E-2</c:v>
                </c:pt>
                <c:pt idx="22409">
                  <c:v>-3.7475263510091797E-2</c:v>
                </c:pt>
                <c:pt idx="22410">
                  <c:v>1.54495911971079E-2</c:v>
                </c:pt>
                <c:pt idx="22411">
                  <c:v>1.2968631208211999E-2</c:v>
                </c:pt>
                <c:pt idx="22412">
                  <c:v>4.43954759117322E-2</c:v>
                </c:pt>
                <c:pt idx="22413">
                  <c:v>5.2011592927388099E-2</c:v>
                </c:pt>
                <c:pt idx="22414">
                  <c:v>8.2925542719645806E-2</c:v>
                </c:pt>
                <c:pt idx="22415">
                  <c:v>6.6009418012906704E-2</c:v>
                </c:pt>
                <c:pt idx="22416">
                  <c:v>5.0088101957802098E-2</c:v>
                </c:pt>
                <c:pt idx="22417">
                  <c:v>8.2498691516165998E-2</c:v>
                </c:pt>
                <c:pt idx="22418">
                  <c:v>7.0525317943595803E-2</c:v>
                </c:pt>
                <c:pt idx="22419">
                  <c:v>7.6756827127234001E-2</c:v>
                </c:pt>
                <c:pt idx="22420">
                  <c:v>5.4336554476745701E-2</c:v>
                </c:pt>
                <c:pt idx="22421">
                  <c:v>3.4580457572066202E-2</c:v>
                </c:pt>
                <c:pt idx="22422">
                  <c:v>5.9016928824876302E-2</c:v>
                </c:pt>
                <c:pt idx="22423">
                  <c:v>5.3400948463947197E-2</c:v>
                </c:pt>
                <c:pt idx="22424">
                  <c:v>5.1356002756524903E-2</c:v>
                </c:pt>
                <c:pt idx="22425">
                  <c:v>2.9576169661800801E-2</c:v>
                </c:pt>
                <c:pt idx="22426">
                  <c:v>2.9576169661800801E-2</c:v>
                </c:pt>
                <c:pt idx="22427">
                  <c:v>-1.30030546195059E-2</c:v>
                </c:pt>
                <c:pt idx="22428">
                  <c:v>-2.3352202488106499E-2</c:v>
                </c:pt>
                <c:pt idx="22429">
                  <c:v>1.1480679535295701E-2</c:v>
                </c:pt>
                <c:pt idx="22430">
                  <c:v>-7.6078742628275997E-3</c:v>
                </c:pt>
                <c:pt idx="22431">
                  <c:v>5.9428532041574302E-3</c:v>
                </c:pt>
                <c:pt idx="22432">
                  <c:v>-1.4158231922832601E-2</c:v>
                </c:pt>
                <c:pt idx="22433">
                  <c:v>2.18245520150217E-2</c:v>
                </c:pt>
                <c:pt idx="22434">
                  <c:v>3.8919085161207297E-2</c:v>
                </c:pt>
                <c:pt idx="22435">
                  <c:v>6.7215729307424699E-2</c:v>
                </c:pt>
                <c:pt idx="22436">
                  <c:v>6.0020653157014797E-2</c:v>
                </c:pt>
                <c:pt idx="22437">
                  <c:v>5.01430606732364E-2</c:v>
                </c:pt>
                <c:pt idx="22438">
                  <c:v>0.10368477342813399</c:v>
                </c:pt>
                <c:pt idx="22439">
                  <c:v>9.5119421749446598E-2</c:v>
                </c:pt>
                <c:pt idx="22440">
                  <c:v>9.5119421749446598E-2</c:v>
                </c:pt>
                <c:pt idx="22441">
                  <c:v>0.14021135859911499</c:v>
                </c:pt>
                <c:pt idx="22442">
                  <c:v>0.15458851069392199</c:v>
                </c:pt>
                <c:pt idx="22443">
                  <c:v>0.13399495382931401</c:v>
                </c:pt>
                <c:pt idx="22444">
                  <c:v>0.12740542789179901</c:v>
                </c:pt>
                <c:pt idx="22445">
                  <c:v>0.11922671693457999</c:v>
                </c:pt>
                <c:pt idx="22446">
                  <c:v>9.3502915144008505E-2</c:v>
                </c:pt>
                <c:pt idx="22447">
                  <c:v>7.2329172681387194E-2</c:v>
                </c:pt>
                <c:pt idx="22448">
                  <c:v>9.7004078781720696E-2</c:v>
                </c:pt>
                <c:pt idx="22449">
                  <c:v>9.3604607910529894E-2</c:v>
                </c:pt>
                <c:pt idx="22450">
                  <c:v>8.2882247825580596E-2</c:v>
                </c:pt>
                <c:pt idx="22451">
                  <c:v>7.6745123682810903E-2</c:v>
                </c:pt>
                <c:pt idx="22452">
                  <c:v>8.1463880234913605E-2</c:v>
                </c:pt>
                <c:pt idx="22453">
                  <c:v>0.149657118092585</c:v>
                </c:pt>
                <c:pt idx="22454">
                  <c:v>0.137460534377391</c:v>
                </c:pt>
                <c:pt idx="22455">
                  <c:v>0.128543723993405</c:v>
                </c:pt>
                <c:pt idx="22456">
                  <c:v>0.126724766169902</c:v>
                </c:pt>
                <c:pt idx="22457">
                  <c:v>4.6711758980480099E-2</c:v>
                </c:pt>
                <c:pt idx="22458">
                  <c:v>7.5794299718676905E-2</c:v>
                </c:pt>
                <c:pt idx="22459">
                  <c:v>7.5901666765671699E-2</c:v>
                </c:pt>
                <c:pt idx="22460">
                  <c:v>7.25815307495003E-2</c:v>
                </c:pt>
                <c:pt idx="22461">
                  <c:v>0.14170297848831401</c:v>
                </c:pt>
                <c:pt idx="22462">
                  <c:v>0.14816804345561399</c:v>
                </c:pt>
                <c:pt idx="22463">
                  <c:v>7.2689235515923795E-2</c:v>
                </c:pt>
                <c:pt idx="22464">
                  <c:v>0.105152790046145</c:v>
                </c:pt>
                <c:pt idx="22465">
                  <c:v>9.9882369638925897E-2</c:v>
                </c:pt>
                <c:pt idx="22466">
                  <c:v>0.117511994446828</c:v>
                </c:pt>
                <c:pt idx="22467">
                  <c:v>0.14497269218277201</c:v>
                </c:pt>
                <c:pt idx="22468">
                  <c:v>0.132820462851021</c:v>
                </c:pt>
                <c:pt idx="22469">
                  <c:v>0.13007619120651601</c:v>
                </c:pt>
                <c:pt idx="22470">
                  <c:v>0.118392467956783</c:v>
                </c:pt>
                <c:pt idx="22471">
                  <c:v>0.13629830877132701</c:v>
                </c:pt>
                <c:pt idx="22472">
                  <c:v>0.18980509833127601</c:v>
                </c:pt>
                <c:pt idx="22473">
                  <c:v>0.16111551364670301</c:v>
                </c:pt>
                <c:pt idx="22474">
                  <c:v>0.16111551364670301</c:v>
                </c:pt>
                <c:pt idx="22475">
                  <c:v>0.227058565200603</c:v>
                </c:pt>
                <c:pt idx="22476">
                  <c:v>0.20221422195425301</c:v>
                </c:pt>
                <c:pt idx="22477">
                  <c:v>0.20998548032773301</c:v>
                </c:pt>
                <c:pt idx="22478">
                  <c:v>0.22513086618756101</c:v>
                </c:pt>
                <c:pt idx="22479">
                  <c:v>0.22922796921694299</c:v>
                </c:pt>
                <c:pt idx="22480">
                  <c:v>0.19194291517489001</c:v>
                </c:pt>
                <c:pt idx="22481">
                  <c:v>0.19670230762278701</c:v>
                </c:pt>
                <c:pt idx="22482">
                  <c:v>0.21706571516186601</c:v>
                </c:pt>
                <c:pt idx="22483">
                  <c:v>0.21765003048857701</c:v>
                </c:pt>
                <c:pt idx="22484">
                  <c:v>0.23184210258810301</c:v>
                </c:pt>
                <c:pt idx="22485">
                  <c:v>0.22947720313449599</c:v>
                </c:pt>
                <c:pt idx="22486">
                  <c:v>0.215958297462823</c:v>
                </c:pt>
                <c:pt idx="22487">
                  <c:v>0.198077954503177</c:v>
                </c:pt>
                <c:pt idx="22488">
                  <c:v>0.249851987867444</c:v>
                </c:pt>
                <c:pt idx="22489">
                  <c:v>0.243799289750259</c:v>
                </c:pt>
                <c:pt idx="22490">
                  <c:v>0.21106493778977301</c:v>
                </c:pt>
                <c:pt idx="22491">
                  <c:v>0.22537498404272299</c:v>
                </c:pt>
                <c:pt idx="22492">
                  <c:v>0.21460351494589999</c:v>
                </c:pt>
                <c:pt idx="22493">
                  <c:v>0.236450648798608</c:v>
                </c:pt>
                <c:pt idx="22494">
                  <c:v>0.23316745644303399</c:v>
                </c:pt>
                <c:pt idx="22495">
                  <c:v>0.22959984859003199</c:v>
                </c:pt>
                <c:pt idx="22496">
                  <c:v>0.24589175855579001</c:v>
                </c:pt>
                <c:pt idx="22497">
                  <c:v>0.24252192375815201</c:v>
                </c:pt>
                <c:pt idx="22498">
                  <c:v>0.22124112909886801</c:v>
                </c:pt>
                <c:pt idx="22499">
                  <c:v>0.22300623257844299</c:v>
                </c:pt>
                <c:pt idx="22500">
                  <c:v>0.233622010498611</c:v>
                </c:pt>
                <c:pt idx="22501">
                  <c:v>0.24211989545361601</c:v>
                </c:pt>
                <c:pt idx="22502">
                  <c:v>0.26689501688577499</c:v>
                </c:pt>
                <c:pt idx="22503">
                  <c:v>0.26337253272946498</c:v>
                </c:pt>
                <c:pt idx="22504">
                  <c:v>0.36487369832328598</c:v>
                </c:pt>
                <c:pt idx="22505">
                  <c:v>0.37102388703015998</c:v>
                </c:pt>
                <c:pt idx="22506">
                  <c:v>0.391351768229522</c:v>
                </c:pt>
                <c:pt idx="22507">
                  <c:v>0.41440580594043802</c:v>
                </c:pt>
                <c:pt idx="22508">
                  <c:v>0.43093526993356701</c:v>
                </c:pt>
                <c:pt idx="22509">
                  <c:v>0.37057297560559199</c:v>
                </c:pt>
                <c:pt idx="22510">
                  <c:v>0.45675848147543202</c:v>
                </c:pt>
                <c:pt idx="22511">
                  <c:v>0.43251447681377803</c:v>
                </c:pt>
                <c:pt idx="22512">
                  <c:v>0.43996559654567502</c:v>
                </c:pt>
                <c:pt idx="22513">
                  <c:v>0.44430451474688998</c:v>
                </c:pt>
                <c:pt idx="22514">
                  <c:v>0.45766566946494702</c:v>
                </c:pt>
                <c:pt idx="22515">
                  <c:v>0.49031228205110999</c:v>
                </c:pt>
                <c:pt idx="22516">
                  <c:v>0.52344716425688897</c:v>
                </c:pt>
                <c:pt idx="22517">
                  <c:v>0.53455993843013105</c:v>
                </c:pt>
                <c:pt idx="22518">
                  <c:v>0.52839801393860197</c:v>
                </c:pt>
                <c:pt idx="22519">
                  <c:v>0.54459895146811799</c:v>
                </c:pt>
                <c:pt idx="22520">
                  <c:v>0.55028164235855903</c:v>
                </c:pt>
                <c:pt idx="22521">
                  <c:v>0.50285965524246901</c:v>
                </c:pt>
                <c:pt idx="22522">
                  <c:v>0.50954587496588499</c:v>
                </c:pt>
                <c:pt idx="22523">
                  <c:v>0.50954587496588399</c:v>
                </c:pt>
                <c:pt idx="22524">
                  <c:v>0.44762795188038801</c:v>
                </c:pt>
                <c:pt idx="22525">
                  <c:v>0.44028407700660399</c:v>
                </c:pt>
                <c:pt idx="22526">
                  <c:v>0.54238106452579704</c:v>
                </c:pt>
                <c:pt idx="22527">
                  <c:v>0.54761329889198995</c:v>
                </c:pt>
                <c:pt idx="22528">
                  <c:v>0.712130944139994</c:v>
                </c:pt>
                <c:pt idx="22529">
                  <c:v>0.73488028714235698</c:v>
                </c:pt>
                <c:pt idx="22530">
                  <c:v>0.68652388945030096</c:v>
                </c:pt>
                <c:pt idx="22531">
                  <c:v>0.66184878961315996</c:v>
                </c:pt>
                <c:pt idx="22532">
                  <c:v>0.80697837506332704</c:v>
                </c:pt>
                <c:pt idx="22533" formatCode="0.00E+00">
                  <c:v>7.2773413595039705E-4</c:v>
                </c:pt>
                <c:pt idx="22534">
                  <c:v>7.7067740711302707E-2</c:v>
                </c:pt>
                <c:pt idx="22535" formatCode="0.00E+00">
                  <c:v>6.19999630991818E-2</c:v>
                </c:pt>
                <c:pt idx="22536">
                  <c:v>1.73743266222945E-2</c:v>
                </c:pt>
                <c:pt idx="22537">
                  <c:v>-3.6064972476473403E-2</c:v>
                </c:pt>
                <c:pt idx="22538">
                  <c:v>-1.6285245860202E-2</c:v>
                </c:pt>
                <c:pt idx="22539">
                  <c:v>-4.0582378939828301E-2</c:v>
                </c:pt>
                <c:pt idx="22540">
                  <c:v>-1.8826806508561899E-2</c:v>
                </c:pt>
                <c:pt idx="22541">
                  <c:v>-5.8973374738986398E-3</c:v>
                </c:pt>
                <c:pt idx="22542">
                  <c:v>-5.8973374738986398E-3</c:v>
                </c:pt>
                <c:pt idx="22543">
                  <c:v>-1.9782508291726401E-2</c:v>
                </c:pt>
                <c:pt idx="22544">
                  <c:v>1.5996832660351599E-2</c:v>
                </c:pt>
                <c:pt idx="22545">
                  <c:v>1.27066414952494E-2</c:v>
                </c:pt>
                <c:pt idx="22546">
                  <c:v>2.6829366865471702E-2</c:v>
                </c:pt>
                <c:pt idx="22547">
                  <c:v>1.8857907165924701E-2</c:v>
                </c:pt>
                <c:pt idx="22548">
                  <c:v>1.30769463855651E-2</c:v>
                </c:pt>
                <c:pt idx="22549">
                  <c:v>2.7146965108685299E-2</c:v>
                </c:pt>
                <c:pt idx="22550">
                  <c:v>2.48901799096636E-2</c:v>
                </c:pt>
                <c:pt idx="22551">
                  <c:v>3.1726799409860403E-2</c:v>
                </c:pt>
                <c:pt idx="22552">
                  <c:v>3.9037386181399701E-3</c:v>
                </c:pt>
                <c:pt idx="22553">
                  <c:v>2.1034275816492701E-2</c:v>
                </c:pt>
                <c:pt idx="22554">
                  <c:v>2.2221519317683101E-2</c:v>
                </c:pt>
                <c:pt idx="22555">
                  <c:v>4.6431998054430297E-3</c:v>
                </c:pt>
                <c:pt idx="22556">
                  <c:v>4.7973863339582E-2</c:v>
                </c:pt>
                <c:pt idx="22557">
                  <c:v>4.9122906687013503E-2</c:v>
                </c:pt>
                <c:pt idx="22558">
                  <c:v>6.7601539824805101E-2</c:v>
                </c:pt>
                <c:pt idx="22559">
                  <c:v>7.7782325076309805E-2</c:v>
                </c:pt>
                <c:pt idx="22560">
                  <c:v>7.1914126012545695E-2</c:v>
                </c:pt>
                <c:pt idx="22561" formatCode="0.00E+00">
                  <c:v>1.9525273970666301E-4</c:v>
                </c:pt>
                <c:pt idx="22562">
                  <c:v>0.137451944293633</c:v>
                </c:pt>
                <c:pt idx="22563" formatCode="0.00E+00">
                  <c:v>0.16067340691644699</c:v>
                </c:pt>
                <c:pt idx="22564">
                  <c:v>0.154747065838652</c:v>
                </c:pt>
                <c:pt idx="22565">
                  <c:v>0.16267116409679699</c:v>
                </c:pt>
                <c:pt idx="22566">
                  <c:v>0.17031531399373401</c:v>
                </c:pt>
                <c:pt idx="22567">
                  <c:v>0.16058373536512099</c:v>
                </c:pt>
                <c:pt idx="22568">
                  <c:v>0.14045441085758401</c:v>
                </c:pt>
                <c:pt idx="22569">
                  <c:v>0.118170079630932</c:v>
                </c:pt>
                <c:pt idx="22570">
                  <c:v>0.16092787592902699</c:v>
                </c:pt>
                <c:pt idx="22571">
                  <c:v>0.18496737657371301</c:v>
                </c:pt>
                <c:pt idx="22572">
                  <c:v>0.17625248470597901</c:v>
                </c:pt>
                <c:pt idx="22573">
                  <c:v>0.18717939748368401</c:v>
                </c:pt>
                <c:pt idx="22574">
                  <c:v>0.162268885627434</c:v>
                </c:pt>
                <c:pt idx="22575">
                  <c:v>0.12927217557416201</c:v>
                </c:pt>
                <c:pt idx="22576">
                  <c:v>0.11208986205287</c:v>
                </c:pt>
                <c:pt idx="22577">
                  <c:v>5.9686331486209901E-2</c:v>
                </c:pt>
                <c:pt idx="22578">
                  <c:v>0.121749948978203</c:v>
                </c:pt>
                <c:pt idx="22579">
                  <c:v>0.17381083928416499</c:v>
                </c:pt>
                <c:pt idx="22580">
                  <c:v>0.17381083928416499</c:v>
                </c:pt>
                <c:pt idx="22581">
                  <c:v>0.18457851028748701</c:v>
                </c:pt>
                <c:pt idx="22582">
                  <c:v>0.149348639973933</c:v>
                </c:pt>
                <c:pt idx="22583">
                  <c:v>0.157834222182621</c:v>
                </c:pt>
                <c:pt idx="22584">
                  <c:v>0.137688445831148</c:v>
                </c:pt>
                <c:pt idx="22585">
                  <c:v>0.13501535077591001</c:v>
                </c:pt>
                <c:pt idx="22586">
                  <c:v>0.112721741538235</c:v>
                </c:pt>
                <c:pt idx="22587">
                  <c:v>9.4882217003486993E-2</c:v>
                </c:pt>
                <c:pt idx="22588">
                  <c:v>0.106862445969355</c:v>
                </c:pt>
                <c:pt idx="22589">
                  <c:v>0.104240831662787</c:v>
                </c:pt>
                <c:pt idx="22590">
                  <c:v>0.12628952721095399</c:v>
                </c:pt>
                <c:pt idx="22591">
                  <c:v>0.124332043582787</c:v>
                </c:pt>
                <c:pt idx="22592">
                  <c:v>0.15266694806478201</c:v>
                </c:pt>
                <c:pt idx="22593">
                  <c:v>0.14508679343120801</c:v>
                </c:pt>
                <c:pt idx="22594">
                  <c:v>0.14508679343120801</c:v>
                </c:pt>
                <c:pt idx="22595">
                  <c:v>0.13368010494809199</c:v>
                </c:pt>
                <c:pt idx="22596">
                  <c:v>0.17580230177537301</c:v>
                </c:pt>
                <c:pt idx="22597">
                  <c:v>0.16013393994653699</c:v>
                </c:pt>
                <c:pt idx="22598">
                  <c:v>0.15419815541266099</c:v>
                </c:pt>
                <c:pt idx="22599">
                  <c:v>0.14669866998748701</c:v>
                </c:pt>
                <c:pt idx="22600">
                  <c:v>0.120330952458437</c:v>
                </c:pt>
                <c:pt idx="22601">
                  <c:v>0.104125326428227</c:v>
                </c:pt>
                <c:pt idx="22602">
                  <c:v>0.11106576112355</c:v>
                </c:pt>
                <c:pt idx="22603">
                  <c:v>0.14543471897820801</c:v>
                </c:pt>
                <c:pt idx="22604">
                  <c:v>0.160578333839558</c:v>
                </c:pt>
                <c:pt idx="22605">
                  <c:v>0.20625908278073099</c:v>
                </c:pt>
                <c:pt idx="22606">
                  <c:v>0.17136561134655201</c:v>
                </c:pt>
                <c:pt idx="22607">
                  <c:v>8.1595664091500507E-3</c:v>
                </c:pt>
                <c:pt idx="22608">
                  <c:v>-4.0356447453171199E-2</c:v>
                </c:pt>
                <c:pt idx="22609">
                  <c:v>-2.5334442502915801E-2</c:v>
                </c:pt>
                <c:pt idx="22610">
                  <c:v>-3.1124407301839199E-2</c:v>
                </c:pt>
                <c:pt idx="22611">
                  <c:v>-4.8563837575485904E-3</c:v>
                </c:pt>
                <c:pt idx="22612">
                  <c:v>1.9080669004362501E-2</c:v>
                </c:pt>
                <c:pt idx="22613">
                  <c:v>3.2278023373097202E-2</c:v>
                </c:pt>
                <c:pt idx="22614">
                  <c:v>3.6236277912730298E-2</c:v>
                </c:pt>
                <c:pt idx="22615">
                  <c:v>3.6236277912730298E-2</c:v>
                </c:pt>
                <c:pt idx="22616">
                  <c:v>1.8664796711888199E-2</c:v>
                </c:pt>
                <c:pt idx="22617">
                  <c:v>5.5291103172894401E-2</c:v>
                </c:pt>
                <c:pt idx="22618">
                  <c:v>4.37313651182216E-2</c:v>
                </c:pt>
                <c:pt idx="22619">
                  <c:v>3.1534341903942602E-2</c:v>
                </c:pt>
                <c:pt idx="22620">
                  <c:v>4.8650902670166599E-2</c:v>
                </c:pt>
                <c:pt idx="22621">
                  <c:v>5.0554139338031899E-2</c:v>
                </c:pt>
                <c:pt idx="22622">
                  <c:v>3.3440259189375397E-2</c:v>
                </c:pt>
                <c:pt idx="22623">
                  <c:v>8.6473485812438494E-2</c:v>
                </c:pt>
                <c:pt idx="22624">
                  <c:v>4.6818099514943201E-2</c:v>
                </c:pt>
                <c:pt idx="22625">
                  <c:v>3.29903620183329E-2</c:v>
                </c:pt>
                <c:pt idx="22626">
                  <c:v>-4.1997068012826697E-3</c:v>
                </c:pt>
                <c:pt idx="22627">
                  <c:v>-1.6093440934955301E-2</c:v>
                </c:pt>
                <c:pt idx="22628">
                  <c:v>3.0905662703188501E-2</c:v>
                </c:pt>
                <c:pt idx="22629">
                  <c:v>6.1918487523160801E-2</c:v>
                </c:pt>
                <c:pt idx="22630">
                  <c:v>2.9520266398703698E-2</c:v>
                </c:pt>
                <c:pt idx="22631">
                  <c:v>-1.5015616750761299E-2</c:v>
                </c:pt>
                <c:pt idx="22632">
                  <c:v>2.85077046627801E-2</c:v>
                </c:pt>
                <c:pt idx="22633">
                  <c:v>7.7188963323127899E-2</c:v>
                </c:pt>
                <c:pt idx="22634">
                  <c:v>2.1354522392360999E-2</c:v>
                </c:pt>
                <c:pt idx="22635">
                  <c:v>4.1913951331507202E-2</c:v>
                </c:pt>
                <c:pt idx="22636">
                  <c:v>4.3813191324275802E-2</c:v>
                </c:pt>
                <c:pt idx="22637">
                  <c:v>3.4695431430430398E-2</c:v>
                </c:pt>
                <c:pt idx="22638">
                  <c:v>8.3880690769514599E-2</c:v>
                </c:pt>
                <c:pt idx="22639">
                  <c:v>7.9305066436138702E-2</c:v>
                </c:pt>
                <c:pt idx="22640">
                  <c:v>8.2099030503352197E-2</c:v>
                </c:pt>
                <c:pt idx="22641">
                  <c:v>6.0672458019566999E-2</c:v>
                </c:pt>
                <c:pt idx="22642">
                  <c:v>2.9653000429230498E-3</c:v>
                </c:pt>
                <c:pt idx="22643" formatCode="0.00E+00">
                  <c:v>6.6201184465430803E-5</c:v>
                </c:pt>
                <c:pt idx="22644">
                  <c:v>-8.6937681180787596E-3</c:v>
                </c:pt>
                <c:pt idx="22645" formatCode="0.00E+00">
                  <c:v>-2.0613899099148898E-3</c:v>
                </c:pt>
                <c:pt idx="22646">
                  <c:v>1.9891637663498898E-2</c:v>
                </c:pt>
                <c:pt idx="22647">
                  <c:v>6.93387720860183E-3</c:v>
                </c:pt>
                <c:pt idx="22648">
                  <c:v>1.4687769099606101E-3</c:v>
                </c:pt>
                <c:pt idx="22649">
                  <c:v>3.4549388357307802E-2</c:v>
                </c:pt>
                <c:pt idx="22650">
                  <c:v>3.5842782598718599E-2</c:v>
                </c:pt>
                <c:pt idx="22651">
                  <c:v>2.3022043736498701E-2</c:v>
                </c:pt>
                <c:pt idx="22652">
                  <c:v>8.4014335184046107E-3</c:v>
                </c:pt>
                <c:pt idx="22653">
                  <c:v>1.0858031176205801E-2</c:v>
                </c:pt>
                <c:pt idx="22654">
                  <c:v>2.0236891067979899E-2</c:v>
                </c:pt>
                <c:pt idx="22655">
                  <c:v>2.6805289347217001E-2</c:v>
                </c:pt>
                <c:pt idx="22656">
                  <c:v>2.2743671744273199E-2</c:v>
                </c:pt>
                <c:pt idx="22657">
                  <c:v>1.98685816022456E-2</c:v>
                </c:pt>
                <c:pt idx="22658">
                  <c:v>1.0331665536766199E-2</c:v>
                </c:pt>
                <c:pt idx="22659" formatCode="0.00E+00">
                  <c:v>5.0804837954721005E-4</c:v>
                </c:pt>
                <c:pt idx="22660">
                  <c:v>1.12760684690897E-2</c:v>
                </c:pt>
                <c:pt idx="22661" formatCode="0.00E+00">
                  <c:v>5.0804837954721005E-4</c:v>
                </c:pt>
                <c:pt idx="22662">
                  <c:v>-3.36094579438439E-3</c:v>
                </c:pt>
                <c:pt idx="22663" formatCode="0.00E+00">
                  <c:v>-3.36094579438439E-3</c:v>
                </c:pt>
                <c:pt idx="22664">
                  <c:v>5.9933041110566904E-3</c:v>
                </c:pt>
                <c:pt idx="22665">
                  <c:v>-1.5675198084164001E-3</c:v>
                </c:pt>
                <c:pt idx="22666">
                  <c:v>-1.74497066338745E-2</c:v>
                </c:pt>
                <c:pt idx="22667">
                  <c:v>-3.3128013276833901E-2</c:v>
                </c:pt>
                <c:pt idx="22668">
                  <c:v>-3.2102702160748502E-2</c:v>
                </c:pt>
                <c:pt idx="22669">
                  <c:v>7.41898614513525E-3</c:v>
                </c:pt>
                <c:pt idx="22670">
                  <c:v>-1.07506072763823E-2</c:v>
                </c:pt>
                <c:pt idx="22671">
                  <c:v>-2.6331004085757601E-2</c:v>
                </c:pt>
                <c:pt idx="22672">
                  <c:v>-9.2282248530606292E-3</c:v>
                </c:pt>
                <c:pt idx="22673">
                  <c:v>-8.2067742560589796E-3</c:v>
                </c:pt>
                <c:pt idx="22674">
                  <c:v>-2.5544864240947901E-2</c:v>
                </c:pt>
                <c:pt idx="22675">
                  <c:v>-6.0496663743191403E-2</c:v>
                </c:pt>
                <c:pt idx="22676">
                  <c:v>-6.0496663743191403E-2</c:v>
                </c:pt>
                <c:pt idx="22677">
                  <c:v>-3.06215348837219E-2</c:v>
                </c:pt>
                <c:pt idx="22678">
                  <c:v>-2.5013597640502299E-2</c:v>
                </c:pt>
                <c:pt idx="22679">
                  <c:v>-9.5829409476100302E-3</c:v>
                </c:pt>
                <c:pt idx="22680">
                  <c:v>1.02100078315083E-2</c:v>
                </c:pt>
                <c:pt idx="22681">
                  <c:v>2.5015902864851301E-2</c:v>
                </c:pt>
                <c:pt idx="22682" formatCode="0.00E+00">
                  <c:v>4.7945653817627E-4</c:v>
                </c:pt>
                <c:pt idx="22683">
                  <c:v>1.1996872626810399E-2</c:v>
                </c:pt>
                <c:pt idx="22684" formatCode="0.00E+00">
                  <c:v>8.9030771438511902E-3</c:v>
                </c:pt>
                <c:pt idx="22685">
                  <c:v>1.4143930342673801E-3</c:v>
                </c:pt>
                <c:pt idx="22686">
                  <c:v>2.7820069942175701E-2</c:v>
                </c:pt>
                <c:pt idx="22687">
                  <c:v>2.0692038183105499E-2</c:v>
                </c:pt>
                <c:pt idx="22688">
                  <c:v>1.1602364989386301E-2</c:v>
                </c:pt>
                <c:pt idx="22689">
                  <c:v>2.4510545284693399E-2</c:v>
                </c:pt>
                <c:pt idx="22690">
                  <c:v>9.9110988402968392E-3</c:v>
                </c:pt>
                <c:pt idx="22691">
                  <c:v>2.6001688621409599E-2</c:v>
                </c:pt>
                <c:pt idx="22692">
                  <c:v>6.3586802901194296E-3</c:v>
                </c:pt>
                <c:pt idx="22693">
                  <c:v>7.2642485333271802E-3</c:v>
                </c:pt>
                <c:pt idx="22694">
                  <c:v>9.7229578598256802E-3</c:v>
                </c:pt>
                <c:pt idx="22695">
                  <c:v>2.9047493833513901E-2</c:v>
                </c:pt>
                <c:pt idx="22696">
                  <c:v>3.1547085892199497E-2</c:v>
                </c:pt>
                <c:pt idx="22697">
                  <c:v>4.80676435024745E-2</c:v>
                </c:pt>
                <c:pt idx="22698">
                  <c:v>5.1919368507041999E-2</c:v>
                </c:pt>
                <c:pt idx="22699">
                  <c:v>8.6471872327413601E-2</c:v>
                </c:pt>
                <c:pt idx="22700">
                  <c:v>4.7002000179712199E-2</c:v>
                </c:pt>
                <c:pt idx="22701">
                  <c:v>0.148622756145873</c:v>
                </c:pt>
                <c:pt idx="22702">
                  <c:v>0.153823776440149</c:v>
                </c:pt>
                <c:pt idx="22703">
                  <c:v>0.13877658921823499</c:v>
                </c:pt>
                <c:pt idx="22704">
                  <c:v>0.153823776440149</c:v>
                </c:pt>
                <c:pt idx="22705">
                  <c:v>0.140138262428843</c:v>
                </c:pt>
                <c:pt idx="22706">
                  <c:v>0.18619184607134801</c:v>
                </c:pt>
                <c:pt idx="22707">
                  <c:v>0.16903095499534701</c:v>
                </c:pt>
                <c:pt idx="22708">
                  <c:v>0.185972570901765</c:v>
                </c:pt>
                <c:pt idx="22709">
                  <c:v>0.16397855261022301</c:v>
                </c:pt>
                <c:pt idx="22710">
                  <c:v>0.16189443934485001</c:v>
                </c:pt>
                <c:pt idx="22711">
                  <c:v>0.122631276734742</c:v>
                </c:pt>
                <c:pt idx="22712">
                  <c:v>6.9494010107264303E-2</c:v>
                </c:pt>
                <c:pt idx="22713">
                  <c:v>0.18948886954246999</c:v>
                </c:pt>
                <c:pt idx="22714">
                  <c:v>0.19951086530426601</c:v>
                </c:pt>
                <c:pt idx="22715">
                  <c:v>0.16838693743629901</c:v>
                </c:pt>
                <c:pt idx="22716">
                  <c:v>0.18335355707280801</c:v>
                </c:pt>
                <c:pt idx="22717">
                  <c:v>0.249398847072483</c:v>
                </c:pt>
                <c:pt idx="22718">
                  <c:v>0.20230037930155001</c:v>
                </c:pt>
                <c:pt idx="22719">
                  <c:v>0.25857662741905602</c:v>
                </c:pt>
                <c:pt idx="22720">
                  <c:v>0.21099101246464899</c:v>
                </c:pt>
                <c:pt idx="22721">
                  <c:v>0.35949977696463897</c:v>
                </c:pt>
                <c:pt idx="22722">
                  <c:v>0.40399417181215702</c:v>
                </c:pt>
                <c:pt idx="22723">
                  <c:v>0.35949977696463897</c:v>
                </c:pt>
                <c:pt idx="22724">
                  <c:v>0.28151093917009501</c:v>
                </c:pt>
                <c:pt idx="22725">
                  <c:v>0.51529799024308498</c:v>
                </c:pt>
                <c:pt idx="22726">
                  <c:v>0.51529799024308498</c:v>
                </c:pt>
                <c:pt idx="22727">
                  <c:v>0.54959004646709797</c:v>
                </c:pt>
                <c:pt idx="22728">
                  <c:v>0.52903604790428804</c:v>
                </c:pt>
                <c:pt idx="22729">
                  <c:v>0.53710575299212904</c:v>
                </c:pt>
                <c:pt idx="22730">
                  <c:v>0.53676524695535599</c:v>
                </c:pt>
                <c:pt idx="22731">
                  <c:v>0.54744225163490401</c:v>
                </c:pt>
                <c:pt idx="22732">
                  <c:v>0.54216839708745701</c:v>
                </c:pt>
                <c:pt idx="22733">
                  <c:v>0.51784241572260803</c:v>
                </c:pt>
                <c:pt idx="22734">
                  <c:v>0.51230715354032696</c:v>
                </c:pt>
                <c:pt idx="22735">
                  <c:v>0.46439674821236598</c:v>
                </c:pt>
                <c:pt idx="22736">
                  <c:v>0.45274336914062902</c:v>
                </c:pt>
                <c:pt idx="22737">
                  <c:v>0.659487297411117</c:v>
                </c:pt>
                <c:pt idx="22738">
                  <c:v>-2.5271460137107099E-2</c:v>
                </c:pt>
                <c:pt idx="22739">
                  <c:v>-8.4351199862198398E-2</c:v>
                </c:pt>
                <c:pt idx="22740">
                  <c:v>-5.1080137857924403E-2</c:v>
                </c:pt>
                <c:pt idx="22741">
                  <c:v>-1.9245568675072499E-2</c:v>
                </c:pt>
                <c:pt idx="22742">
                  <c:v>-2.0516229309059898E-3</c:v>
                </c:pt>
                <c:pt idx="22743">
                  <c:v>1.8356342328898101E-2</c:v>
                </c:pt>
                <c:pt idx="22744">
                  <c:v>3.0282978491473701E-2</c:v>
                </c:pt>
                <c:pt idx="22745">
                  <c:v>1.52559924380935E-2</c:v>
                </c:pt>
                <c:pt idx="22746">
                  <c:v>2.68237869359828E-2</c:v>
                </c:pt>
                <c:pt idx="22747" formatCode="0.00E+00">
                  <c:v>-7.7908136569959598E-4</c:v>
                </c:pt>
                <c:pt idx="22748">
                  <c:v>2.0114677516513899E-3</c:v>
                </c:pt>
                <c:pt idx="22749" formatCode="0.00E+00">
                  <c:v>6.7334026542264294E-2</c:v>
                </c:pt>
                <c:pt idx="22750">
                  <c:v>0.114197671000873</c:v>
                </c:pt>
                <c:pt idx="22751">
                  <c:v>0.114197671000873</c:v>
                </c:pt>
                <c:pt idx="22752">
                  <c:v>0.13568823458141999</c:v>
                </c:pt>
                <c:pt idx="22753">
                  <c:v>0.13568823458141999</c:v>
                </c:pt>
                <c:pt idx="22754">
                  <c:v>0.12572419028283699</c:v>
                </c:pt>
                <c:pt idx="22755">
                  <c:v>0.155877592028904</c:v>
                </c:pt>
                <c:pt idx="22756">
                  <c:v>0.153981476138838</c:v>
                </c:pt>
                <c:pt idx="22757">
                  <c:v>0.129776318591038</c:v>
                </c:pt>
                <c:pt idx="22758">
                  <c:v>0.117293526479503</c:v>
                </c:pt>
                <c:pt idx="22759">
                  <c:v>0.104930840105386</c:v>
                </c:pt>
                <c:pt idx="22760">
                  <c:v>0.15443130210422501</c:v>
                </c:pt>
                <c:pt idx="22761">
                  <c:v>0.132696389708997</c:v>
                </c:pt>
                <c:pt idx="22762">
                  <c:v>0.13556670541844101</c:v>
                </c:pt>
                <c:pt idx="22763">
                  <c:v>9.1525502849052698E-2</c:v>
                </c:pt>
                <c:pt idx="22764">
                  <c:v>0.13255506258993699</c:v>
                </c:pt>
                <c:pt idx="22765">
                  <c:v>0.147036979156251</c:v>
                </c:pt>
                <c:pt idx="22766">
                  <c:v>0.121678759891337</c:v>
                </c:pt>
                <c:pt idx="22767">
                  <c:v>9.0679561346614201E-2</c:v>
                </c:pt>
                <c:pt idx="22768">
                  <c:v>0.10576293102850901</c:v>
                </c:pt>
                <c:pt idx="22769">
                  <c:v>0.10628536856738099</c:v>
                </c:pt>
                <c:pt idx="22770">
                  <c:v>0.14004456122653999</c:v>
                </c:pt>
                <c:pt idx="22771">
                  <c:v>0.13650328280277099</c:v>
                </c:pt>
                <c:pt idx="22772">
                  <c:v>0.120859823320825</c:v>
                </c:pt>
                <c:pt idx="22773">
                  <c:v>0.11173951465021301</c:v>
                </c:pt>
                <c:pt idx="22774">
                  <c:v>0.118324134187598</c:v>
                </c:pt>
                <c:pt idx="22775">
                  <c:v>0.108316836537991</c:v>
                </c:pt>
                <c:pt idx="22776">
                  <c:v>0.118094269761101</c:v>
                </c:pt>
                <c:pt idx="22777">
                  <c:v>0.123443262637791</c:v>
                </c:pt>
                <c:pt idx="22778">
                  <c:v>0.108062289025445</c:v>
                </c:pt>
                <c:pt idx="22779">
                  <c:v>8.2508041270619795E-2</c:v>
                </c:pt>
                <c:pt idx="22780">
                  <c:v>8.4526509098041297E-2</c:v>
                </c:pt>
                <c:pt idx="22781">
                  <c:v>2.72287409279987E-2</c:v>
                </c:pt>
                <c:pt idx="22782">
                  <c:v>4.7386673748548797E-2</c:v>
                </c:pt>
                <c:pt idx="22783">
                  <c:v>5.4809985904894498E-2</c:v>
                </c:pt>
                <c:pt idx="22784">
                  <c:v>6.6581740545961193E-2</c:v>
                </c:pt>
                <c:pt idx="22785">
                  <c:v>2.6083244368941799E-2</c:v>
                </c:pt>
                <c:pt idx="22786">
                  <c:v>0.119945999234842</c:v>
                </c:pt>
                <c:pt idx="22787">
                  <c:v>0.106158475924878</c:v>
                </c:pt>
                <c:pt idx="22788">
                  <c:v>0.12318140426120799</c:v>
                </c:pt>
                <c:pt idx="22789">
                  <c:v>7.8568040843977893E-2</c:v>
                </c:pt>
                <c:pt idx="22790">
                  <c:v>0.105919720977138</c:v>
                </c:pt>
                <c:pt idx="22791">
                  <c:v>9.3373733429533201E-2</c:v>
                </c:pt>
                <c:pt idx="22792">
                  <c:v>9.8761475945332494E-2</c:v>
                </c:pt>
                <c:pt idx="22793">
                  <c:v>0.110335346780341</c:v>
                </c:pt>
                <c:pt idx="22794">
                  <c:v>7.6435488339979998E-2</c:v>
                </c:pt>
                <c:pt idx="22795">
                  <c:v>7.9702869879538299E-2</c:v>
                </c:pt>
                <c:pt idx="22796">
                  <c:v>0.104758751510863</c:v>
                </c:pt>
                <c:pt idx="22797">
                  <c:v>9.3915014130728294E-2</c:v>
                </c:pt>
                <c:pt idx="22798">
                  <c:v>9.7787893293895298E-2</c:v>
                </c:pt>
                <c:pt idx="22799">
                  <c:v>0.100651524330634</c:v>
                </c:pt>
                <c:pt idx="22800">
                  <c:v>0.108250667506248</c:v>
                </c:pt>
                <c:pt idx="22801">
                  <c:v>9.4221232965651505E-2</c:v>
                </c:pt>
                <c:pt idx="22802">
                  <c:v>0.16481416736594601</c:v>
                </c:pt>
                <c:pt idx="22803">
                  <c:v>0.157041167158954</c:v>
                </c:pt>
                <c:pt idx="22804">
                  <c:v>0.22901767121917599</c:v>
                </c:pt>
                <c:pt idx="22805">
                  <c:v>0.24960361356760299</c:v>
                </c:pt>
                <c:pt idx="22806">
                  <c:v>0.27103176217033997</c:v>
                </c:pt>
                <c:pt idx="22807">
                  <c:v>0.23887060304855701</c:v>
                </c:pt>
                <c:pt idx="22808">
                  <c:v>0.23887060304855701</c:v>
                </c:pt>
                <c:pt idx="22809">
                  <c:v>0.24722602756930401</c:v>
                </c:pt>
                <c:pt idx="22810">
                  <c:v>0.28486715568244803</c:v>
                </c:pt>
                <c:pt idx="22811">
                  <c:v>0.31008277833737602</c:v>
                </c:pt>
                <c:pt idx="22812">
                  <c:v>0.334433296406139</c:v>
                </c:pt>
                <c:pt idx="22813">
                  <c:v>0.334433296406139</c:v>
                </c:pt>
                <c:pt idx="22814">
                  <c:v>0.34276708091563901</c:v>
                </c:pt>
                <c:pt idx="22815">
                  <c:v>0.34481189066658802</c:v>
                </c:pt>
                <c:pt idx="22816">
                  <c:v>0.37613574415439199</c:v>
                </c:pt>
                <c:pt idx="22817">
                  <c:v>0.384176518621618</c:v>
                </c:pt>
                <c:pt idx="22818">
                  <c:v>0.363988493107546</c:v>
                </c:pt>
                <c:pt idx="22819">
                  <c:v>0.35580680081454202</c:v>
                </c:pt>
                <c:pt idx="22820">
                  <c:v>0.34776102714384799</c:v>
                </c:pt>
                <c:pt idx="22821">
                  <c:v>0.35599636785572297</c:v>
                </c:pt>
                <c:pt idx="22822">
                  <c:v>0.347032991036829</c:v>
                </c:pt>
                <c:pt idx="22823">
                  <c:v>0.32446336117114899</c:v>
                </c:pt>
                <c:pt idx="22824">
                  <c:v>0.31428501559620298</c:v>
                </c:pt>
                <c:pt idx="22825">
                  <c:v>0.33655960867072698</c:v>
                </c:pt>
                <c:pt idx="22826">
                  <c:v>0.498334274516536</c:v>
                </c:pt>
                <c:pt idx="22827">
                  <c:v>0.459140473444349</c:v>
                </c:pt>
                <c:pt idx="22828">
                  <c:v>0.44539065161276098</c:v>
                </c:pt>
                <c:pt idx="22829">
                  <c:v>0.496593960562139</c:v>
                </c:pt>
                <c:pt idx="22830">
                  <c:v>0.71739260906528102</c:v>
                </c:pt>
                <c:pt idx="22831">
                  <c:v>0.706612766493806</c:v>
                </c:pt>
                <c:pt idx="22832">
                  <c:v>0.71114021316967202</c:v>
                </c:pt>
                <c:pt idx="22833">
                  <c:v>0.70540170230251098</c:v>
                </c:pt>
                <c:pt idx="22834">
                  <c:v>0.70178966584483904</c:v>
                </c:pt>
                <c:pt idx="22835">
                  <c:v>0.70758647193064805</c:v>
                </c:pt>
                <c:pt idx="22836">
                  <c:v>0.68022703545935703</c:v>
                </c:pt>
                <c:pt idx="22837">
                  <c:v>0.69180128148817799</c:v>
                </c:pt>
                <c:pt idx="22838">
                  <c:v>0.69942875204417998</c:v>
                </c:pt>
                <c:pt idx="22839">
                  <c:v>0.63970471358969605</c:v>
                </c:pt>
                <c:pt idx="22840">
                  <c:v>0.64494711897478196</c:v>
                </c:pt>
                <c:pt idx="22841">
                  <c:v>0.64872390208202702</c:v>
                </c:pt>
                <c:pt idx="22842">
                  <c:v>0.65027077265993205</c:v>
                </c:pt>
                <c:pt idx="22843">
                  <c:v>0.71511813239241095</c:v>
                </c:pt>
                <c:pt idx="22844">
                  <c:v>0.71208990804991501</c:v>
                </c:pt>
                <c:pt idx="22845">
                  <c:v>0.64669523112548999</c:v>
                </c:pt>
                <c:pt idx="22846">
                  <c:v>0.694665462234765</c:v>
                </c:pt>
                <c:pt idx="22847">
                  <c:v>0.62617720977629598</c:v>
                </c:pt>
                <c:pt idx="22848">
                  <c:v>0.70079605177581294</c:v>
                </c:pt>
                <c:pt idx="22849">
                  <c:v>0.65994470278801698</c:v>
                </c:pt>
                <c:pt idx="22850">
                  <c:v>0.66723783384470703</c:v>
                </c:pt>
                <c:pt idx="22851">
                  <c:v>0.62340753629034196</c:v>
                </c:pt>
                <c:pt idx="22852">
                  <c:v>0.62426393928040103</c:v>
                </c:pt>
                <c:pt idx="22853">
                  <c:v>0.83867696478396003</c:v>
                </c:pt>
                <c:pt idx="22854">
                  <c:v>0.84192760503109398</c:v>
                </c:pt>
                <c:pt idx="22855">
                  <c:v>0.76688243077340501</c:v>
                </c:pt>
                <c:pt idx="22856">
                  <c:v>0.75457493285576904</c:v>
                </c:pt>
                <c:pt idx="22857">
                  <c:v>-3.2521779919249998E-3</c:v>
                </c:pt>
                <c:pt idx="22858">
                  <c:v>-5.95709393473038E-2</c:v>
                </c:pt>
                <c:pt idx="22859">
                  <c:v>-2.3094031912816702E-2</c:v>
                </c:pt>
                <c:pt idx="22860">
                  <c:v>-1.4338684508974501E-2</c:v>
                </c:pt>
                <c:pt idx="22861">
                  <c:v>-1.13459176687236E-3</c:v>
                </c:pt>
                <c:pt idx="22862">
                  <c:v>-2.8576603763931199E-2</c:v>
                </c:pt>
                <c:pt idx="22863">
                  <c:v>-2.8576603763931199E-2</c:v>
                </c:pt>
                <c:pt idx="22864">
                  <c:v>-2.71411478945584E-2</c:v>
                </c:pt>
                <c:pt idx="22865">
                  <c:v>7.5507564074197503E-3</c:v>
                </c:pt>
                <c:pt idx="22866">
                  <c:v>1.6735097008060099E-2</c:v>
                </c:pt>
                <c:pt idx="22867">
                  <c:v>1.5423244328053899E-2</c:v>
                </c:pt>
                <c:pt idx="22868">
                  <c:v>6.2386268509164698E-3</c:v>
                </c:pt>
                <c:pt idx="22869">
                  <c:v>1.49846405584463E-2</c:v>
                </c:pt>
                <c:pt idx="22870">
                  <c:v>2.4166815508114899E-2</c:v>
                </c:pt>
                <c:pt idx="22871">
                  <c:v>5.6638064947324498E-2</c:v>
                </c:pt>
                <c:pt idx="22872">
                  <c:v>6.7411673214753998E-2</c:v>
                </c:pt>
                <c:pt idx="22873">
                  <c:v>7.9517573847249695E-2</c:v>
                </c:pt>
                <c:pt idx="22874">
                  <c:v>4.6737554403651897E-2</c:v>
                </c:pt>
                <c:pt idx="22875">
                  <c:v>2.81784309377235E-2</c:v>
                </c:pt>
                <c:pt idx="22876">
                  <c:v>4.7753778354712603E-2</c:v>
                </c:pt>
                <c:pt idx="22877">
                  <c:v>4.5220294697466003E-2</c:v>
                </c:pt>
                <c:pt idx="22878">
                  <c:v>2.57386196619948E-2</c:v>
                </c:pt>
                <c:pt idx="22879">
                  <c:v>1.1439245205554199E-2</c:v>
                </c:pt>
                <c:pt idx="22880">
                  <c:v>4.1413137750334103E-2</c:v>
                </c:pt>
                <c:pt idx="22881">
                  <c:v>7.8382570683448397E-3</c:v>
                </c:pt>
                <c:pt idx="22882" formatCode="0.00E+00">
                  <c:v>-5.8398069876464099E-4</c:v>
                </c:pt>
                <c:pt idx="22883">
                  <c:v>1.3528914538693799E-2</c:v>
                </c:pt>
                <c:pt idx="22884" formatCode="0.00E+00">
                  <c:v>2.5108669053219401E-2</c:v>
                </c:pt>
                <c:pt idx="22885">
                  <c:v>4.8781218481440597E-2</c:v>
                </c:pt>
                <c:pt idx="22886">
                  <c:v>2.9681121362273102E-2</c:v>
                </c:pt>
                <c:pt idx="22887">
                  <c:v>3.9722087834275204E-3</c:v>
                </c:pt>
                <c:pt idx="22888">
                  <c:v>3.9722087834275204E-3</c:v>
                </c:pt>
                <c:pt idx="22889">
                  <c:v>2.6060947084946402E-2</c:v>
                </c:pt>
                <c:pt idx="22890">
                  <c:v>2.8145554005195299E-2</c:v>
                </c:pt>
                <c:pt idx="22891">
                  <c:v>2.96373253438788E-2</c:v>
                </c:pt>
                <c:pt idx="22892">
                  <c:v>1.9455515890695201E-2</c:v>
                </c:pt>
                <c:pt idx="22893">
                  <c:v>1.06131893931538E-2</c:v>
                </c:pt>
                <c:pt idx="22894">
                  <c:v>2.0798624334456201E-2</c:v>
                </c:pt>
                <c:pt idx="22895">
                  <c:v>3.02120872489057E-2</c:v>
                </c:pt>
                <c:pt idx="22896">
                  <c:v>2.0233939732329401E-2</c:v>
                </c:pt>
                <c:pt idx="22897">
                  <c:v>-6.4729736883133403E-3</c:v>
                </c:pt>
                <c:pt idx="22898">
                  <c:v>2.8915175910404398E-3</c:v>
                </c:pt>
                <c:pt idx="22899">
                  <c:v>8.0614503149517694E-2</c:v>
                </c:pt>
                <c:pt idx="22900">
                  <c:v>5.2515124049995199E-2</c:v>
                </c:pt>
                <c:pt idx="22901">
                  <c:v>5.2515124049995199E-2</c:v>
                </c:pt>
                <c:pt idx="22902">
                  <c:v>5.4745404643354798E-2</c:v>
                </c:pt>
                <c:pt idx="22903">
                  <c:v>3.95650774594134E-2</c:v>
                </c:pt>
                <c:pt idx="22904">
                  <c:v>3.95650774594134E-2</c:v>
                </c:pt>
                <c:pt idx="22905">
                  <c:v>4.42152526583907E-2</c:v>
                </c:pt>
                <c:pt idx="22906">
                  <c:v>4.42152526583907E-2</c:v>
                </c:pt>
                <c:pt idx="22907">
                  <c:v>0.102718558343556</c:v>
                </c:pt>
                <c:pt idx="22908">
                  <c:v>4.5332971208059597E-2</c:v>
                </c:pt>
                <c:pt idx="22909">
                  <c:v>8.4359241083674597E-2</c:v>
                </c:pt>
                <c:pt idx="22910">
                  <c:v>5.8467809897075403E-2</c:v>
                </c:pt>
                <c:pt idx="22911">
                  <c:v>6.63336599753796E-2</c:v>
                </c:pt>
                <c:pt idx="22912">
                  <c:v>6.8442938738186396E-2</c:v>
                </c:pt>
                <c:pt idx="22913">
                  <c:v>6.2994672848110694E-2</c:v>
                </c:pt>
                <c:pt idx="22914">
                  <c:v>4.6644890037524402E-2</c:v>
                </c:pt>
                <c:pt idx="22915">
                  <c:v>0.10257179515041701</c:v>
                </c:pt>
                <c:pt idx="22916">
                  <c:v>9.9583665123363002E-2</c:v>
                </c:pt>
                <c:pt idx="22917">
                  <c:v>8.8331641842458203E-2</c:v>
                </c:pt>
                <c:pt idx="22918">
                  <c:v>5.8084682822874899E-2</c:v>
                </c:pt>
                <c:pt idx="22919">
                  <c:v>4.0205930219588702E-2</c:v>
                </c:pt>
                <c:pt idx="22920">
                  <c:v>4.0205930219588702E-2</c:v>
                </c:pt>
                <c:pt idx="22921">
                  <c:v>6.43131634392302E-2</c:v>
                </c:pt>
                <c:pt idx="22922">
                  <c:v>6.43131634392302E-2</c:v>
                </c:pt>
                <c:pt idx="22923">
                  <c:v>8.46949778158059E-2</c:v>
                </c:pt>
                <c:pt idx="22924">
                  <c:v>0.11990599538786</c:v>
                </c:pt>
                <c:pt idx="22925">
                  <c:v>9.6948692190467201E-2</c:v>
                </c:pt>
                <c:pt idx="22926">
                  <c:v>6.2442742626851601E-2</c:v>
                </c:pt>
                <c:pt idx="22927">
                  <c:v>5.6941713828878797E-2</c:v>
                </c:pt>
                <c:pt idx="22928">
                  <c:v>4.83579211772278E-2</c:v>
                </c:pt>
                <c:pt idx="22929">
                  <c:v>5.6587741952755601E-2</c:v>
                </c:pt>
                <c:pt idx="22930">
                  <c:v>4.1845795007806302E-2</c:v>
                </c:pt>
                <c:pt idx="22931">
                  <c:v>0.14115821119716601</c:v>
                </c:pt>
                <c:pt idx="22932">
                  <c:v>0.15271308973178599</c:v>
                </c:pt>
                <c:pt idx="22933">
                  <c:v>0.16979310922594101</c:v>
                </c:pt>
                <c:pt idx="22934">
                  <c:v>0.14037022093618501</c:v>
                </c:pt>
                <c:pt idx="22935">
                  <c:v>0.19405459740093001</c:v>
                </c:pt>
                <c:pt idx="22936">
                  <c:v>0.18048859287463301</c:v>
                </c:pt>
                <c:pt idx="22937">
                  <c:v>0.20756729031746299</c:v>
                </c:pt>
                <c:pt idx="22938">
                  <c:v>0.17715002454936399</c:v>
                </c:pt>
                <c:pt idx="22939">
                  <c:v>0.19336278045538499</c:v>
                </c:pt>
                <c:pt idx="22940">
                  <c:v>0.14694374845021399</c:v>
                </c:pt>
                <c:pt idx="22941">
                  <c:v>0.190121048835244</c:v>
                </c:pt>
                <c:pt idx="22942">
                  <c:v>0.10683030147202401</c:v>
                </c:pt>
                <c:pt idx="22943">
                  <c:v>0.17126456849482499</c:v>
                </c:pt>
                <c:pt idx="22944">
                  <c:v>8.5726518755333103E-2</c:v>
                </c:pt>
                <c:pt idx="22945">
                  <c:v>0.22424946009386201</c:v>
                </c:pt>
                <c:pt idx="22946">
                  <c:v>0.15895418622758001</c:v>
                </c:pt>
                <c:pt idx="22947">
                  <c:v>0.16188004881103399</c:v>
                </c:pt>
                <c:pt idx="22948">
                  <c:v>0.16188004881103399</c:v>
                </c:pt>
                <c:pt idx="22949">
                  <c:v>0.17466952508768999</c:v>
                </c:pt>
                <c:pt idx="22950">
                  <c:v>0.17466952508768999</c:v>
                </c:pt>
                <c:pt idx="22951">
                  <c:v>0.15936873938055299</c:v>
                </c:pt>
                <c:pt idx="22952">
                  <c:v>0.15936873938055299</c:v>
                </c:pt>
                <c:pt idx="22953">
                  <c:v>0.173235207377438</c:v>
                </c:pt>
                <c:pt idx="22954">
                  <c:v>0.173235207377438</c:v>
                </c:pt>
                <c:pt idx="22955">
                  <c:v>0.15862353729145601</c:v>
                </c:pt>
                <c:pt idx="22956">
                  <c:v>0.17914082601199199</c:v>
                </c:pt>
                <c:pt idx="22957">
                  <c:v>0.17884607363595301</c:v>
                </c:pt>
                <c:pt idx="22958">
                  <c:v>0.17884607363595301</c:v>
                </c:pt>
                <c:pt idx="22959">
                  <c:v>0.19180657885692101</c:v>
                </c:pt>
                <c:pt idx="22960">
                  <c:v>0.19180657885692101</c:v>
                </c:pt>
                <c:pt idx="22961">
                  <c:v>0.20470891075679501</c:v>
                </c:pt>
                <c:pt idx="22962">
                  <c:v>0.182161107657375</c:v>
                </c:pt>
                <c:pt idx="22963">
                  <c:v>0.17831068929181401</c:v>
                </c:pt>
                <c:pt idx="22964">
                  <c:v>0.17849037373680501</c:v>
                </c:pt>
                <c:pt idx="22965">
                  <c:v>0.186854135257635</c:v>
                </c:pt>
                <c:pt idx="22966">
                  <c:v>0.158550772358446</c:v>
                </c:pt>
                <c:pt idx="22967">
                  <c:v>0.20062941681287699</c:v>
                </c:pt>
                <c:pt idx="22968">
                  <c:v>0.20844158667968499</c:v>
                </c:pt>
                <c:pt idx="22969">
                  <c:v>0.23441724847997999</c:v>
                </c:pt>
                <c:pt idx="22970">
                  <c:v>0.22669684282216801</c:v>
                </c:pt>
                <c:pt idx="22971">
                  <c:v>0.36368514673296198</c:v>
                </c:pt>
                <c:pt idx="22972">
                  <c:v>0.36391046438887498</c:v>
                </c:pt>
                <c:pt idx="22973">
                  <c:v>0.41118452880642697</c:v>
                </c:pt>
                <c:pt idx="22974">
                  <c:v>0.37019835459642603</c:v>
                </c:pt>
                <c:pt idx="22975">
                  <c:v>0.37305372411596099</c:v>
                </c:pt>
                <c:pt idx="22976">
                  <c:v>0.32046676984059402</c:v>
                </c:pt>
                <c:pt idx="22977">
                  <c:v>0.34342061488725201</c:v>
                </c:pt>
                <c:pt idx="22978">
                  <c:v>0.34342061488725201</c:v>
                </c:pt>
                <c:pt idx="22979">
                  <c:v>0.35169608088638399</c:v>
                </c:pt>
                <c:pt idx="22980">
                  <c:v>0.35271631281334198</c:v>
                </c:pt>
                <c:pt idx="22981">
                  <c:v>0.38327212865202998</c:v>
                </c:pt>
                <c:pt idx="22982">
                  <c:v>0.38878064187945199</c:v>
                </c:pt>
                <c:pt idx="22983">
                  <c:v>0.38080001486279402</c:v>
                </c:pt>
                <c:pt idx="22984">
                  <c:v>0.36833445940217802</c:v>
                </c:pt>
                <c:pt idx="22985">
                  <c:v>0.36568907752701701</c:v>
                </c:pt>
                <c:pt idx="22986">
                  <c:v>0.41538112195938798</c:v>
                </c:pt>
                <c:pt idx="22987">
                  <c:v>0.40539003281497499</c:v>
                </c:pt>
                <c:pt idx="22988">
                  <c:v>0.36232145388720399</c:v>
                </c:pt>
                <c:pt idx="22989">
                  <c:v>0.32304879745698101</c:v>
                </c:pt>
                <c:pt idx="22990">
                  <c:v>0.33708098408801102</c:v>
                </c:pt>
                <c:pt idx="22991">
                  <c:v>0.36663861564634598</c:v>
                </c:pt>
                <c:pt idx="22992">
                  <c:v>0.34297353889971699</c:v>
                </c:pt>
                <c:pt idx="22993">
                  <c:v>0.275789758515885</c:v>
                </c:pt>
                <c:pt idx="22994">
                  <c:v>0.31954171418814098</c:v>
                </c:pt>
                <c:pt idx="22995">
                  <c:v>0.31954171418814098</c:v>
                </c:pt>
                <c:pt idx="22996">
                  <c:v>0.31954171418814098</c:v>
                </c:pt>
                <c:pt idx="22997">
                  <c:v>0.35560968360967299</c:v>
                </c:pt>
                <c:pt idx="22998">
                  <c:v>2.0697692765503799E-2</c:v>
                </c:pt>
                <c:pt idx="22999">
                  <c:v>3.5723953364571001E-2</c:v>
                </c:pt>
                <c:pt idx="23000">
                  <c:v>-3.36610341942567E-3</c:v>
                </c:pt>
                <c:pt idx="23001">
                  <c:v>-4.0660561022139101E-2</c:v>
                </c:pt>
                <c:pt idx="23002">
                  <c:v>-6.9379576632145806E-2</c:v>
                </c:pt>
                <c:pt idx="23003">
                  <c:v>-7.2440512946885693E-2</c:v>
                </c:pt>
                <c:pt idx="23004">
                  <c:v>-5.7031045514261303E-2</c:v>
                </c:pt>
                <c:pt idx="23005">
                  <c:v>-7.2413758448982096E-2</c:v>
                </c:pt>
                <c:pt idx="23006">
                  <c:v>-2.7506816440155499E-2</c:v>
                </c:pt>
                <c:pt idx="23007">
                  <c:v>-4.8751129808450602E-2</c:v>
                </c:pt>
                <c:pt idx="23008" formatCode="0.00E+00">
                  <c:v>-1.5573748478869801E-4</c:v>
                </c:pt>
                <c:pt idx="23009">
                  <c:v>-7.7500531347705001E-3</c:v>
                </c:pt>
                <c:pt idx="23010" formatCode="0.00E+00">
                  <c:v>2.7298392825672702E-2</c:v>
                </c:pt>
                <c:pt idx="23011">
                  <c:v>-3.3547551382477003E-2</c:v>
                </c:pt>
                <c:pt idx="23012">
                  <c:v>-1.8088230791202201E-2</c:v>
                </c:pt>
                <c:pt idx="23013">
                  <c:v>-6.7398479035705103E-3</c:v>
                </c:pt>
                <c:pt idx="23014">
                  <c:v>-3.2112085360012498E-2</c:v>
                </c:pt>
                <c:pt idx="23015">
                  <c:v>-3.1757458995767998E-2</c:v>
                </c:pt>
                <c:pt idx="23016">
                  <c:v>-3.06567614603519E-2</c:v>
                </c:pt>
                <c:pt idx="23017">
                  <c:v>-2.3584334140642699E-3</c:v>
                </c:pt>
                <c:pt idx="23018">
                  <c:v>-2.5162053738816401E-3</c:v>
                </c:pt>
                <c:pt idx="23019">
                  <c:v>1.66177661200239E-3</c:v>
                </c:pt>
                <c:pt idx="23020">
                  <c:v>1.4221542219185101E-2</c:v>
                </c:pt>
                <c:pt idx="23021">
                  <c:v>-2.1692916403879901E-2</c:v>
                </c:pt>
                <c:pt idx="23022">
                  <c:v>-4.4391174005441E-2</c:v>
                </c:pt>
                <c:pt idx="23023">
                  <c:v>-2.6564132173769201E-2</c:v>
                </c:pt>
                <c:pt idx="23024">
                  <c:v>2.9373707559409601E-2</c:v>
                </c:pt>
                <c:pt idx="23025">
                  <c:v>1.2251907237958701E-2</c:v>
                </c:pt>
                <c:pt idx="23026">
                  <c:v>-6.9114223540134301E-3</c:v>
                </c:pt>
                <c:pt idx="23027">
                  <c:v>-7.6450863839774199E-3</c:v>
                </c:pt>
                <c:pt idx="23028">
                  <c:v>-1.48941182986692E-2</c:v>
                </c:pt>
                <c:pt idx="23029">
                  <c:v>2.3948991528328599E-3</c:v>
                </c:pt>
                <c:pt idx="23030">
                  <c:v>9.2712639645760007E-3</c:v>
                </c:pt>
                <c:pt idx="23031">
                  <c:v>9.1177189124975692E-3</c:v>
                </c:pt>
                <c:pt idx="23032">
                  <c:v>-6.2570900014739996E-3</c:v>
                </c:pt>
                <c:pt idx="23033">
                  <c:v>-2.7525087023329401E-2</c:v>
                </c:pt>
                <c:pt idx="23034">
                  <c:v>2.1629209807068001E-3</c:v>
                </c:pt>
                <c:pt idx="23035">
                  <c:v>1.91038772957468E-2</c:v>
                </c:pt>
                <c:pt idx="23036">
                  <c:v>5.5666089945730399E-2</c:v>
                </c:pt>
                <c:pt idx="23037">
                  <c:v>7.1899852971423595E-2</c:v>
                </c:pt>
                <c:pt idx="23038">
                  <c:v>0.10055394067288299</c:v>
                </c:pt>
                <c:pt idx="23039">
                  <c:v>4.77814069705957E-2</c:v>
                </c:pt>
                <c:pt idx="23040">
                  <c:v>6.5363017093934703E-2</c:v>
                </c:pt>
                <c:pt idx="23041">
                  <c:v>7.5995570733022794E-2</c:v>
                </c:pt>
                <c:pt idx="23042">
                  <c:v>8.0048051243511997E-2</c:v>
                </c:pt>
                <c:pt idx="23043">
                  <c:v>8.0048051243511997E-2</c:v>
                </c:pt>
                <c:pt idx="23044">
                  <c:v>9.3495382593117002E-2</c:v>
                </c:pt>
                <c:pt idx="23045">
                  <c:v>0.11937889721329401</c:v>
                </c:pt>
                <c:pt idx="23046">
                  <c:v>0.112824703877142</c:v>
                </c:pt>
                <c:pt idx="23047">
                  <c:v>9.2611050517232105E-2</c:v>
                </c:pt>
                <c:pt idx="23048">
                  <c:v>0.11101712995457701</c:v>
                </c:pt>
                <c:pt idx="23049">
                  <c:v>6.42910932010443E-2</c:v>
                </c:pt>
                <c:pt idx="23050">
                  <c:v>0.105250791526225</c:v>
                </c:pt>
                <c:pt idx="23051">
                  <c:v>0.126664728402553</c:v>
                </c:pt>
                <c:pt idx="23052">
                  <c:v>9.4104935429659697E-2</c:v>
                </c:pt>
                <c:pt idx="23053">
                  <c:v>8.2682147274430295E-2</c:v>
                </c:pt>
                <c:pt idx="23054">
                  <c:v>6.4300485159084694E-2</c:v>
                </c:pt>
                <c:pt idx="23055">
                  <c:v>6.4300485159084902E-2</c:v>
                </c:pt>
                <c:pt idx="23056">
                  <c:v>8.83573708014493E-2</c:v>
                </c:pt>
                <c:pt idx="23057">
                  <c:v>8.71004335577545E-2</c:v>
                </c:pt>
                <c:pt idx="23058">
                  <c:v>9.9983450585980002E-2</c:v>
                </c:pt>
                <c:pt idx="23059">
                  <c:v>0.12771147967257801</c:v>
                </c:pt>
                <c:pt idx="23060">
                  <c:v>0.11206785521843</c:v>
                </c:pt>
                <c:pt idx="23061">
                  <c:v>9.1327011300013902E-2</c:v>
                </c:pt>
                <c:pt idx="23062">
                  <c:v>6.4180380509928803E-2</c:v>
                </c:pt>
                <c:pt idx="23063">
                  <c:v>0.106779644191503</c:v>
                </c:pt>
                <c:pt idx="23064">
                  <c:v>0.115859812200152</c:v>
                </c:pt>
                <c:pt idx="23065">
                  <c:v>4.9333570488912099E-2</c:v>
                </c:pt>
                <c:pt idx="23066">
                  <c:v>0.118364289818468</c:v>
                </c:pt>
                <c:pt idx="23067">
                  <c:v>0.14281287332114001</c:v>
                </c:pt>
                <c:pt idx="23068">
                  <c:v>0.10456162731098601</c:v>
                </c:pt>
                <c:pt idx="23069">
                  <c:v>0.153716327720857</c:v>
                </c:pt>
                <c:pt idx="23070">
                  <c:v>0.13868190978216499</c:v>
                </c:pt>
                <c:pt idx="23071">
                  <c:v>0.10570675980644299</c:v>
                </c:pt>
                <c:pt idx="23072">
                  <c:v>0.232009610944266</c:v>
                </c:pt>
                <c:pt idx="23073">
                  <c:v>0.21070591198021299</c:v>
                </c:pt>
                <c:pt idx="23074">
                  <c:v>0.20560526733350401</c:v>
                </c:pt>
                <c:pt idx="23075">
                  <c:v>0.12269893107879699</c:v>
                </c:pt>
                <c:pt idx="23076">
                  <c:v>0.16467085269331699</c:v>
                </c:pt>
                <c:pt idx="23077">
                  <c:v>0.14711209436963199</c:v>
                </c:pt>
                <c:pt idx="23078">
                  <c:v>0.15381940599278701</c:v>
                </c:pt>
                <c:pt idx="23079">
                  <c:v>0.165584027200819</c:v>
                </c:pt>
                <c:pt idx="23080">
                  <c:v>0.17204245575397401</c:v>
                </c:pt>
                <c:pt idx="23081">
                  <c:v>0.13353575903648801</c:v>
                </c:pt>
                <c:pt idx="23082">
                  <c:v>0.14827026734566801</c:v>
                </c:pt>
                <c:pt idx="23083">
                  <c:v>0.14231325419715701</c:v>
                </c:pt>
                <c:pt idx="23084">
                  <c:v>0.15435433844225599</c:v>
                </c:pt>
                <c:pt idx="23085">
                  <c:v>0.113423083946769</c:v>
                </c:pt>
                <c:pt idx="23086">
                  <c:v>0.1204371977562</c:v>
                </c:pt>
                <c:pt idx="23087">
                  <c:v>0.13269306446839599</c:v>
                </c:pt>
                <c:pt idx="23088">
                  <c:v>0.147744482481839</c:v>
                </c:pt>
                <c:pt idx="23089">
                  <c:v>8.0455458751732503E-2</c:v>
                </c:pt>
                <c:pt idx="23090">
                  <c:v>0.16678850175689899</c:v>
                </c:pt>
                <c:pt idx="23091">
                  <c:v>0.12106981860421299</c:v>
                </c:pt>
                <c:pt idx="23092">
                  <c:v>0.16678850175689899</c:v>
                </c:pt>
                <c:pt idx="23093">
                  <c:v>0.179297690868614</c:v>
                </c:pt>
                <c:pt idx="23094">
                  <c:v>0.16241808670992</c:v>
                </c:pt>
                <c:pt idx="23095">
                  <c:v>9.5542285395328705E-2</c:v>
                </c:pt>
                <c:pt idx="23096">
                  <c:v>0.107625069664955</c:v>
                </c:pt>
                <c:pt idx="23097">
                  <c:v>0.118974847668659</c:v>
                </c:pt>
                <c:pt idx="23098">
                  <c:v>0.123657956593869</c:v>
                </c:pt>
                <c:pt idx="23099">
                  <c:v>0.10745222246000601</c:v>
                </c:pt>
                <c:pt idx="23100">
                  <c:v>0.16499753968314401</c:v>
                </c:pt>
                <c:pt idx="23101">
                  <c:v>8.3547073596140095E-2</c:v>
                </c:pt>
                <c:pt idx="23102">
                  <c:v>5.9682553341733703E-2</c:v>
                </c:pt>
                <c:pt idx="23103">
                  <c:v>6.6323820987523194E-2</c:v>
                </c:pt>
                <c:pt idx="23104">
                  <c:v>6.6306364669026702E-2</c:v>
                </c:pt>
                <c:pt idx="23105">
                  <c:v>3.4024748469601199E-2</c:v>
                </c:pt>
                <c:pt idx="23106">
                  <c:v>9.1859479199096095E-2</c:v>
                </c:pt>
                <c:pt idx="23107">
                  <c:v>9.8200304225617194E-2</c:v>
                </c:pt>
                <c:pt idx="23108">
                  <c:v>5.6139568993179401E-2</c:v>
                </c:pt>
                <c:pt idx="23109">
                  <c:v>8.0663917798534407E-2</c:v>
                </c:pt>
                <c:pt idx="23110">
                  <c:v>8.3787271850928394E-2</c:v>
                </c:pt>
                <c:pt idx="23111">
                  <c:v>6.1664000689225902E-2</c:v>
                </c:pt>
                <c:pt idx="23112">
                  <c:v>0.101697721404565</c:v>
                </c:pt>
                <c:pt idx="23113">
                  <c:v>9.3431642461859699E-2</c:v>
                </c:pt>
                <c:pt idx="23114">
                  <c:v>0.15091734307950599</c:v>
                </c:pt>
                <c:pt idx="23115">
                  <c:v>0.139516617493185</c:v>
                </c:pt>
                <c:pt idx="23116">
                  <c:v>0.17019249512183701</c:v>
                </c:pt>
                <c:pt idx="23117">
                  <c:v>0.163149397831585</c:v>
                </c:pt>
                <c:pt idx="23118">
                  <c:v>0.15602104997348001</c:v>
                </c:pt>
                <c:pt idx="23119">
                  <c:v>0.21733216088861801</c:v>
                </c:pt>
                <c:pt idx="23120">
                  <c:v>0.23336319946688</c:v>
                </c:pt>
                <c:pt idx="23121">
                  <c:v>0.24725091206027799</c:v>
                </c:pt>
                <c:pt idx="23122">
                  <c:v>0.24232314478241199</c:v>
                </c:pt>
                <c:pt idx="23123">
                  <c:v>0.22840076122875</c:v>
                </c:pt>
                <c:pt idx="23124">
                  <c:v>0.158672638353996</c:v>
                </c:pt>
                <c:pt idx="23125">
                  <c:v>0.14137460547560299</c:v>
                </c:pt>
                <c:pt idx="23126">
                  <c:v>0.13658761079476001</c:v>
                </c:pt>
                <c:pt idx="23127">
                  <c:v>0.122736520758357</c:v>
                </c:pt>
                <c:pt idx="23128">
                  <c:v>0.15716664425101401</c:v>
                </c:pt>
                <c:pt idx="23129">
                  <c:v>0.155398214938615</c:v>
                </c:pt>
                <c:pt idx="23130">
                  <c:v>0.155398214938615</c:v>
                </c:pt>
                <c:pt idx="23131">
                  <c:v>0.22483341746907601</c:v>
                </c:pt>
                <c:pt idx="23132">
                  <c:v>0.144022660086531</c:v>
                </c:pt>
                <c:pt idx="23133">
                  <c:v>0.114867173216796</c:v>
                </c:pt>
                <c:pt idx="23134">
                  <c:v>0.18014132462716301</c:v>
                </c:pt>
                <c:pt idx="23135">
                  <c:v>0.117322771432208</c:v>
                </c:pt>
                <c:pt idx="23136">
                  <c:v>0.15025619656973899</c:v>
                </c:pt>
                <c:pt idx="23137">
                  <c:v>0.101938810527542</c:v>
                </c:pt>
                <c:pt idx="23138">
                  <c:v>9.3472594282218102E-2</c:v>
                </c:pt>
                <c:pt idx="23139">
                  <c:v>6.13843139703589E-2</c:v>
                </c:pt>
                <c:pt idx="23140">
                  <c:v>0.10362349772679801</c:v>
                </c:pt>
                <c:pt idx="23141">
                  <c:v>0.12697620157950801</c:v>
                </c:pt>
                <c:pt idx="23142">
                  <c:v>0.17822614637154899</c:v>
                </c:pt>
                <c:pt idx="23143">
                  <c:v>0.161478005137416</c:v>
                </c:pt>
                <c:pt idx="23144">
                  <c:v>0.21941139077661001</c:v>
                </c:pt>
                <c:pt idx="23145">
                  <c:v>0.15323263168654699</c:v>
                </c:pt>
                <c:pt idx="23146">
                  <c:v>0.15225700059623901</c:v>
                </c:pt>
                <c:pt idx="23147">
                  <c:v>0.15799060903835099</c:v>
                </c:pt>
                <c:pt idx="23148">
                  <c:v>0.12021435385880599</c:v>
                </c:pt>
                <c:pt idx="23149">
                  <c:v>0.122169696130568</c:v>
                </c:pt>
                <c:pt idx="23150">
                  <c:v>0.165560043050926</c:v>
                </c:pt>
                <c:pt idx="23151">
                  <c:v>0.21335057158746401</c:v>
                </c:pt>
                <c:pt idx="23152">
                  <c:v>0.20817896838758801</c:v>
                </c:pt>
                <c:pt idx="23153">
                  <c:v>0.23634843396081401</c:v>
                </c:pt>
                <c:pt idx="23154">
                  <c:v>0.19239720981369099</c:v>
                </c:pt>
                <c:pt idx="23155">
                  <c:v>0.155853009722106</c:v>
                </c:pt>
                <c:pt idx="23156">
                  <c:v>0.16370208307496401</c:v>
                </c:pt>
                <c:pt idx="23157">
                  <c:v>0.15838826458126301</c:v>
                </c:pt>
                <c:pt idx="23158">
                  <c:v>0.13997522387689301</c:v>
                </c:pt>
                <c:pt idx="23159">
                  <c:v>5.2521190462970699E-2</c:v>
                </c:pt>
                <c:pt idx="23160">
                  <c:v>4.3361561845541102E-2</c:v>
                </c:pt>
                <c:pt idx="23161">
                  <c:v>-1.11441039603248E-2</c:v>
                </c:pt>
                <c:pt idx="23162">
                  <c:v>4.1774750672062898E-2</c:v>
                </c:pt>
                <c:pt idx="23163">
                  <c:v>1.23244075756121E-2</c:v>
                </c:pt>
                <c:pt idx="23164">
                  <c:v>4.3752400841557203E-2</c:v>
                </c:pt>
                <c:pt idx="23165">
                  <c:v>6.4286121101715998E-2</c:v>
                </c:pt>
                <c:pt idx="23166">
                  <c:v>7.3923988897733203E-2</c:v>
                </c:pt>
                <c:pt idx="23167">
                  <c:v>3.2211946208834101E-2</c:v>
                </c:pt>
                <c:pt idx="23168">
                  <c:v>3.6685857257550997E-2</c:v>
                </c:pt>
                <c:pt idx="23169">
                  <c:v>5.3545485357191502E-2</c:v>
                </c:pt>
                <c:pt idx="23170">
                  <c:v>9.0165393793640802E-2</c:v>
                </c:pt>
                <c:pt idx="23171">
                  <c:v>2.7607573399895498E-2</c:v>
                </c:pt>
                <c:pt idx="23172">
                  <c:v>2.7607573399895498E-2</c:v>
                </c:pt>
                <c:pt idx="23173">
                  <c:v>4.3967307355265099E-2</c:v>
                </c:pt>
                <c:pt idx="23174">
                  <c:v>3.4554916088680603E-2</c:v>
                </c:pt>
                <c:pt idx="23175">
                  <c:v>5.5808734789628701E-2</c:v>
                </c:pt>
                <c:pt idx="23176">
                  <c:v>5.1964724817347499E-2</c:v>
                </c:pt>
                <c:pt idx="23177">
                  <c:v>1.6357748994823802E-2</c:v>
                </c:pt>
                <c:pt idx="23178">
                  <c:v>4.46220767122169E-2</c:v>
                </c:pt>
                <c:pt idx="23179">
                  <c:v>6.8891874984635004E-2</c:v>
                </c:pt>
                <c:pt idx="23180">
                  <c:v>6.8820276097140101E-2</c:v>
                </c:pt>
                <c:pt idx="23181">
                  <c:v>6.5329011549301402E-2</c:v>
                </c:pt>
                <c:pt idx="23182">
                  <c:v>7.80650218845102E-2</c:v>
                </c:pt>
                <c:pt idx="23183">
                  <c:v>7.80650218845102E-2</c:v>
                </c:pt>
                <c:pt idx="23184">
                  <c:v>7.4295069224361299E-2</c:v>
                </c:pt>
                <c:pt idx="23185">
                  <c:v>7.7261965492000304E-2</c:v>
                </c:pt>
                <c:pt idx="23186">
                  <c:v>7.3463289484940006E-2</c:v>
                </c:pt>
                <c:pt idx="23187">
                  <c:v>7.6389767295654595E-2</c:v>
                </c:pt>
                <c:pt idx="23188">
                  <c:v>8.2227173670395795E-2</c:v>
                </c:pt>
                <c:pt idx="23189">
                  <c:v>8.4419060055803199E-2</c:v>
                </c:pt>
                <c:pt idx="23190">
                  <c:v>8.6400794376078005E-2</c:v>
                </c:pt>
                <c:pt idx="23191">
                  <c:v>7.9300167157017001E-2</c:v>
                </c:pt>
                <c:pt idx="23192">
                  <c:v>8.7416497156293599E-2</c:v>
                </c:pt>
                <c:pt idx="23193">
                  <c:v>6.0195600064672602E-2</c:v>
                </c:pt>
                <c:pt idx="23194">
                  <c:v>6.0195600064672797E-2</c:v>
                </c:pt>
                <c:pt idx="23195">
                  <c:v>6.7915100491912295E-2</c:v>
                </c:pt>
                <c:pt idx="23196">
                  <c:v>9.6616465631062104E-2</c:v>
                </c:pt>
                <c:pt idx="23197">
                  <c:v>0.131019013620785</c:v>
                </c:pt>
                <c:pt idx="23198">
                  <c:v>0.10408852801035801</c:v>
                </c:pt>
                <c:pt idx="23199">
                  <c:v>5.4615376994412601E-2</c:v>
                </c:pt>
                <c:pt idx="23200">
                  <c:v>5.3306471841743301E-2</c:v>
                </c:pt>
                <c:pt idx="23201">
                  <c:v>7.6358754308118101E-2</c:v>
                </c:pt>
                <c:pt idx="23202">
                  <c:v>5.51572383514786E-2</c:v>
                </c:pt>
                <c:pt idx="23203">
                  <c:v>6.9258095574649695E-2</c:v>
                </c:pt>
                <c:pt idx="23204">
                  <c:v>9.3223906409206803E-2</c:v>
                </c:pt>
                <c:pt idx="23205">
                  <c:v>0.101010036221866</c:v>
                </c:pt>
                <c:pt idx="23206">
                  <c:v>0.107698077227054</c:v>
                </c:pt>
                <c:pt idx="23207">
                  <c:v>9.5708086431523398E-2</c:v>
                </c:pt>
                <c:pt idx="23208">
                  <c:v>8.8694895513515795E-2</c:v>
                </c:pt>
                <c:pt idx="23209">
                  <c:v>0.119252079503534</c:v>
                </c:pt>
                <c:pt idx="23210">
                  <c:v>9.6400037846772202E-2</c:v>
                </c:pt>
                <c:pt idx="23211">
                  <c:v>8.1258969252604202E-2</c:v>
                </c:pt>
                <c:pt idx="23212">
                  <c:v>0.111036454830853</c:v>
                </c:pt>
                <c:pt idx="23213">
                  <c:v>0.117435124442363</c:v>
                </c:pt>
                <c:pt idx="23214">
                  <c:v>0.118635904678996</c:v>
                </c:pt>
                <c:pt idx="23215">
                  <c:v>9.0059863564511705E-2</c:v>
                </c:pt>
                <c:pt idx="23216">
                  <c:v>7.5704262382282506E-2</c:v>
                </c:pt>
                <c:pt idx="23217">
                  <c:v>5.2959826016261098E-2</c:v>
                </c:pt>
                <c:pt idx="23218">
                  <c:v>9.9560279657365996E-2</c:v>
                </c:pt>
                <c:pt idx="23219">
                  <c:v>0.110052264115081</c:v>
                </c:pt>
                <c:pt idx="23220">
                  <c:v>0.12809550542025899</c:v>
                </c:pt>
                <c:pt idx="23221">
                  <c:v>0.12311335100229</c:v>
                </c:pt>
                <c:pt idx="23222">
                  <c:v>0.13296036878395801</c:v>
                </c:pt>
                <c:pt idx="23223">
                  <c:v>0.12545692670622199</c:v>
                </c:pt>
                <c:pt idx="23224">
                  <c:v>0.104400678505813</c:v>
                </c:pt>
                <c:pt idx="23225">
                  <c:v>0.10369839891685401</c:v>
                </c:pt>
                <c:pt idx="23226">
                  <c:v>5.9867675779606597E-2</c:v>
                </c:pt>
                <c:pt idx="23227">
                  <c:v>3.72809934966793E-2</c:v>
                </c:pt>
                <c:pt idx="23228">
                  <c:v>5.7133601441471303E-2</c:v>
                </c:pt>
                <c:pt idx="23229">
                  <c:v>3.3858027849275003E-2</c:v>
                </c:pt>
                <c:pt idx="23230">
                  <c:v>5.6177236885238402E-2</c:v>
                </c:pt>
                <c:pt idx="23231">
                  <c:v>6.9037531186604897E-2</c:v>
                </c:pt>
                <c:pt idx="23232">
                  <c:v>8.2069827647154897E-2</c:v>
                </c:pt>
                <c:pt idx="23233">
                  <c:v>5.8140215769368897E-2</c:v>
                </c:pt>
                <c:pt idx="23234">
                  <c:v>0.109733829358614</c:v>
                </c:pt>
                <c:pt idx="23235">
                  <c:v>0.114329563489157</c:v>
                </c:pt>
                <c:pt idx="23236">
                  <c:v>8.4727100813835193E-2</c:v>
                </c:pt>
                <c:pt idx="23237">
                  <c:v>9.0195011198782996E-2</c:v>
                </c:pt>
                <c:pt idx="23238">
                  <c:v>9.0410883719797594E-2</c:v>
                </c:pt>
                <c:pt idx="23239">
                  <c:v>0.105505282503481</c:v>
                </c:pt>
                <c:pt idx="23240">
                  <c:v>0.11698555386911599</c:v>
                </c:pt>
                <c:pt idx="23241">
                  <c:v>0.12172319911162199</c:v>
                </c:pt>
                <c:pt idx="23242">
                  <c:v>9.3764652151216696E-2</c:v>
                </c:pt>
                <c:pt idx="23243">
                  <c:v>8.24007430722557E-2</c:v>
                </c:pt>
                <c:pt idx="23244">
                  <c:v>0.13030957827522699</c:v>
                </c:pt>
                <c:pt idx="23245">
                  <c:v>0.13671452567845599</c:v>
                </c:pt>
                <c:pt idx="23246">
                  <c:v>0.10902743337484599</c:v>
                </c:pt>
                <c:pt idx="23247">
                  <c:v>0.109200482234853</c:v>
                </c:pt>
                <c:pt idx="23248">
                  <c:v>0.14592408954862099</c:v>
                </c:pt>
                <c:pt idx="23249">
                  <c:v>0.16153751415242401</c:v>
                </c:pt>
                <c:pt idx="23250">
                  <c:v>0.13362613477167801</c:v>
                </c:pt>
                <c:pt idx="23251">
                  <c:v>0.129021602003252</c:v>
                </c:pt>
                <c:pt idx="23252">
                  <c:v>0.11443227492361099</c:v>
                </c:pt>
                <c:pt idx="23253">
                  <c:v>0.11443227492361099</c:v>
                </c:pt>
                <c:pt idx="23254">
                  <c:v>0.16719636228153201</c:v>
                </c:pt>
                <c:pt idx="23255">
                  <c:v>0.144212941455368</c:v>
                </c:pt>
                <c:pt idx="23256">
                  <c:v>0.13964471712899501</c:v>
                </c:pt>
                <c:pt idx="23257">
                  <c:v>0.17905135408952599</c:v>
                </c:pt>
                <c:pt idx="23258">
                  <c:v>0.28230161628129802</c:v>
                </c:pt>
                <c:pt idx="23259">
                  <c:v>0.30728609675563401</c:v>
                </c:pt>
                <c:pt idx="23260">
                  <c:v>0.30319518830657399</c:v>
                </c:pt>
                <c:pt idx="23261">
                  <c:v>0.32330845734955399</c:v>
                </c:pt>
                <c:pt idx="23262">
                  <c:v>0.28634720151905702</c:v>
                </c:pt>
                <c:pt idx="23263">
                  <c:v>0.26308986122438299</c:v>
                </c:pt>
                <c:pt idx="23264">
                  <c:v>0.30833697080058697</c:v>
                </c:pt>
                <c:pt idx="23265">
                  <c:v>0.22853323417827701</c:v>
                </c:pt>
                <c:pt idx="23266">
                  <c:v>0.21186925826509601</c:v>
                </c:pt>
                <c:pt idx="23267">
                  <c:v>0.242084308757884</c:v>
                </c:pt>
                <c:pt idx="23268">
                  <c:v>0.21797725944046201</c:v>
                </c:pt>
                <c:pt idx="23269">
                  <c:v>0.34086507702728902</c:v>
                </c:pt>
                <c:pt idx="23270">
                  <c:v>0.34399055936341999</c:v>
                </c:pt>
                <c:pt idx="23271">
                  <c:v>0.26883198091279698</c:v>
                </c:pt>
                <c:pt idx="23272">
                  <c:v>0.31999478389543001</c:v>
                </c:pt>
                <c:pt idx="23273">
                  <c:v>0.33430340460693703</c:v>
                </c:pt>
                <c:pt idx="23274">
                  <c:v>0.33745305248912399</c:v>
                </c:pt>
                <c:pt idx="23275">
                  <c:v>0.33745305248912399</c:v>
                </c:pt>
                <c:pt idx="23276">
                  <c:v>0.301682287688605</c:v>
                </c:pt>
                <c:pt idx="23277">
                  <c:v>0.29746860111054302</c:v>
                </c:pt>
                <c:pt idx="23278">
                  <c:v>0.30142624954382502</c:v>
                </c:pt>
                <c:pt idx="23279">
                  <c:v>0.247115154479355</c:v>
                </c:pt>
                <c:pt idx="23280">
                  <c:v>0.31298360965165101</c:v>
                </c:pt>
                <c:pt idx="23281">
                  <c:v>0.28296599748129803</c:v>
                </c:pt>
                <c:pt idx="23282">
                  <c:v>0.40596755578367999</c:v>
                </c:pt>
                <c:pt idx="23283">
                  <c:v>0.42081696643796201</c:v>
                </c:pt>
                <c:pt idx="23284">
                  <c:v>0.42081696643796201</c:v>
                </c:pt>
                <c:pt idx="23285">
                  <c:v>0.40596755578367999</c:v>
                </c:pt>
                <c:pt idx="23286">
                  <c:v>0.40273204468012203</c:v>
                </c:pt>
                <c:pt idx="23287">
                  <c:v>0.43062837985943903</c:v>
                </c:pt>
                <c:pt idx="23288">
                  <c:v>0.49585736764614202</c:v>
                </c:pt>
                <c:pt idx="23289">
                  <c:v>0.43062837985943903</c:v>
                </c:pt>
                <c:pt idx="23290">
                  <c:v>0.44379930605699502</c:v>
                </c:pt>
                <c:pt idx="23291">
                  <c:v>0.433673131663463</c:v>
                </c:pt>
                <c:pt idx="23292">
                  <c:v>0.433673131663463</c:v>
                </c:pt>
                <c:pt idx="23293">
                  <c:v>0.398051126024486</c:v>
                </c:pt>
                <c:pt idx="23294">
                  <c:v>0.46696900017597298</c:v>
                </c:pt>
                <c:pt idx="23295">
                  <c:v>0.44877230847996202</c:v>
                </c:pt>
                <c:pt idx="23296">
                  <c:v>0.44011017793924001</c:v>
                </c:pt>
                <c:pt idx="23297">
                  <c:v>0.50480915430477802</c:v>
                </c:pt>
                <c:pt idx="23298">
                  <c:v>-3.30395268594188E-2</c:v>
                </c:pt>
                <c:pt idx="23299">
                  <c:v>-8.0978734887242595E-2</c:v>
                </c:pt>
                <c:pt idx="23300">
                  <c:v>-4.5989778353559399E-2</c:v>
                </c:pt>
                <c:pt idx="23301">
                  <c:v>-5.1721656437254203E-2</c:v>
                </c:pt>
                <c:pt idx="23302">
                  <c:v>-4.9921412215641899E-2</c:v>
                </c:pt>
                <c:pt idx="23303">
                  <c:v>-8.4938424608687904E-2</c:v>
                </c:pt>
                <c:pt idx="23304">
                  <c:v>-7.8448560127865205E-2</c:v>
                </c:pt>
                <c:pt idx="23305">
                  <c:v>-6.42168607523039E-2</c:v>
                </c:pt>
                <c:pt idx="23306">
                  <c:v>-6.2224919265261698E-2</c:v>
                </c:pt>
                <c:pt idx="23307">
                  <c:v>-5.72187017875527E-2</c:v>
                </c:pt>
                <c:pt idx="23308">
                  <c:v>-4.1951021101765698E-2</c:v>
                </c:pt>
                <c:pt idx="23309">
                  <c:v>-5.8003839593486303E-2</c:v>
                </c:pt>
                <c:pt idx="23310">
                  <c:v>-4.4313883499310598E-2</c:v>
                </c:pt>
                <c:pt idx="23311">
                  <c:v>-3.1459216969776702E-2</c:v>
                </c:pt>
                <c:pt idx="23312">
                  <c:v>-1.8313631946246901E-2</c:v>
                </c:pt>
                <c:pt idx="23313">
                  <c:v>-5.4015138557891501E-2</c:v>
                </c:pt>
                <c:pt idx="23314">
                  <c:v>-6.2521340861697305E-2</c:v>
                </c:pt>
                <c:pt idx="23315">
                  <c:v>-4.8315901253779402E-2</c:v>
                </c:pt>
                <c:pt idx="23316">
                  <c:v>1.8727791923982901E-2</c:v>
                </c:pt>
                <c:pt idx="23317">
                  <c:v>3.5164927612857597E-2</c:v>
                </c:pt>
                <c:pt idx="23318">
                  <c:v>2.2450576671235501E-2</c:v>
                </c:pt>
                <c:pt idx="23319">
                  <c:v>2.31414483931104E-2</c:v>
                </c:pt>
                <c:pt idx="23320">
                  <c:v>3.1383980314090003E-2</c:v>
                </c:pt>
                <c:pt idx="23321">
                  <c:v>6.45578068998231E-2</c:v>
                </c:pt>
                <c:pt idx="23322">
                  <c:v>7.2913189527071098E-2</c:v>
                </c:pt>
                <c:pt idx="23323">
                  <c:v>4.2539842681935197E-2</c:v>
                </c:pt>
                <c:pt idx="23324">
                  <c:v>4.6252753089441802E-2</c:v>
                </c:pt>
                <c:pt idx="23325">
                  <c:v>-9.7067110538011595E-3</c:v>
                </c:pt>
                <c:pt idx="23326">
                  <c:v>-1.2575544581415E-2</c:v>
                </c:pt>
                <c:pt idx="23327">
                  <c:v>1.66046800803136E-2</c:v>
                </c:pt>
                <c:pt idx="23328">
                  <c:v>2.6960681968616101E-2</c:v>
                </c:pt>
                <c:pt idx="23329">
                  <c:v>1.41894279667627E-2</c:v>
                </c:pt>
                <c:pt idx="23330">
                  <c:v>1.08282915359003E-3</c:v>
                </c:pt>
                <c:pt idx="23331">
                  <c:v>-5.8789836084755997E-3</c:v>
                </c:pt>
                <c:pt idx="23332">
                  <c:v>-7.0798659329149799E-3</c:v>
                </c:pt>
                <c:pt idx="23333">
                  <c:v>-1.1085977509579499E-3</c:v>
                </c:pt>
                <c:pt idx="23334">
                  <c:v>2.6891169417179301E-2</c:v>
                </c:pt>
                <c:pt idx="23335">
                  <c:v>-1.5095375446013399E-2</c:v>
                </c:pt>
                <c:pt idx="23336">
                  <c:v>1.4422496113084501E-3</c:v>
                </c:pt>
                <c:pt idx="23337">
                  <c:v>7.1157617605748201E-3</c:v>
                </c:pt>
                <c:pt idx="23338">
                  <c:v>1.1363117459133E-2</c:v>
                </c:pt>
                <c:pt idx="23339">
                  <c:v>5.6899139092907404E-3</c:v>
                </c:pt>
                <c:pt idx="23340">
                  <c:v>-2.8267596229261099E-3</c:v>
                </c:pt>
                <c:pt idx="23341">
                  <c:v>-1.2682075344538199E-2</c:v>
                </c:pt>
                <c:pt idx="23342">
                  <c:v>-2.68312722074808E-2</c:v>
                </c:pt>
                <c:pt idx="23343">
                  <c:v>-2.7648957830435E-2</c:v>
                </c:pt>
                <c:pt idx="23344">
                  <c:v>-2.0391491794418501E-2</c:v>
                </c:pt>
                <c:pt idx="23345">
                  <c:v>-3.6350895309167297E-2</c:v>
                </c:pt>
                <c:pt idx="23346">
                  <c:v>1.9954302170489699E-2</c:v>
                </c:pt>
                <c:pt idx="23347">
                  <c:v>1.40270099355503E-2</c:v>
                </c:pt>
                <c:pt idx="23348">
                  <c:v>2.2734423008497099E-2</c:v>
                </c:pt>
                <c:pt idx="23349">
                  <c:v>3.6180406966763501E-2</c:v>
                </c:pt>
                <c:pt idx="23350">
                  <c:v>7.6143491418245501E-2</c:v>
                </c:pt>
                <c:pt idx="23351">
                  <c:v>7.6143491418245501E-2</c:v>
                </c:pt>
                <c:pt idx="23352">
                  <c:v>0.13561970950854099</c:v>
                </c:pt>
                <c:pt idx="23353">
                  <c:v>0.13561970950854099</c:v>
                </c:pt>
                <c:pt idx="23354">
                  <c:v>9.7320812061807996E-2</c:v>
                </c:pt>
                <c:pt idx="23355">
                  <c:v>9.7320812061807996E-2</c:v>
                </c:pt>
                <c:pt idx="23356">
                  <c:v>0.11028940915476899</c:v>
                </c:pt>
                <c:pt idx="23357">
                  <c:v>0.103711306293175</c:v>
                </c:pt>
                <c:pt idx="23358">
                  <c:v>0.11683229738378501</c:v>
                </c:pt>
                <c:pt idx="23359">
                  <c:v>0.18427412177477701</c:v>
                </c:pt>
                <c:pt idx="23360">
                  <c:v>0.186846895052034</c:v>
                </c:pt>
                <c:pt idx="23361">
                  <c:v>0.14766476402685999</c:v>
                </c:pt>
                <c:pt idx="23362">
                  <c:v>0.145057322228417</c:v>
                </c:pt>
                <c:pt idx="23363">
                  <c:v>0.14212509805944001</c:v>
                </c:pt>
                <c:pt idx="23364">
                  <c:v>0.169627472436187</c:v>
                </c:pt>
                <c:pt idx="23365">
                  <c:v>0.16680955090354599</c:v>
                </c:pt>
                <c:pt idx="23366">
                  <c:v>0.15596066116313001</c:v>
                </c:pt>
                <c:pt idx="23367">
                  <c:v>0.16139054688889001</c:v>
                </c:pt>
                <c:pt idx="23368">
                  <c:v>0.25459661512030002</c:v>
                </c:pt>
                <c:pt idx="23369">
                  <c:v>0.28489718855082302</c:v>
                </c:pt>
                <c:pt idx="23370">
                  <c:v>0.27210750546697698</c:v>
                </c:pt>
                <c:pt idx="23371">
                  <c:v>0.23850323621799899</c:v>
                </c:pt>
                <c:pt idx="23372">
                  <c:v>0.26914972847645302</c:v>
                </c:pt>
                <c:pt idx="23373">
                  <c:v>0.21967775540947199</c:v>
                </c:pt>
                <c:pt idx="23374">
                  <c:v>0.212240714547447</c:v>
                </c:pt>
                <c:pt idx="23375">
                  <c:v>0.22297710403761201</c:v>
                </c:pt>
                <c:pt idx="23376">
                  <c:v>0.233224766477996</c:v>
                </c:pt>
                <c:pt idx="23377">
                  <c:v>0.26430981162714601</c:v>
                </c:pt>
                <c:pt idx="23378">
                  <c:v>0.301408766142373</c:v>
                </c:pt>
                <c:pt idx="23379">
                  <c:v>0.26123989971984901</c:v>
                </c:pt>
                <c:pt idx="23380">
                  <c:v>0.27733138345249803</c:v>
                </c:pt>
                <c:pt idx="23381">
                  <c:v>0.27704258057430298</c:v>
                </c:pt>
                <c:pt idx="23382">
                  <c:v>0.32291192638445398</c:v>
                </c:pt>
                <c:pt idx="23383">
                  <c:v>0.32446221086035498</c:v>
                </c:pt>
                <c:pt idx="23384">
                  <c:v>0.32781598353442098</c:v>
                </c:pt>
                <c:pt idx="23385">
                  <c:v>0.36259618847664499</c:v>
                </c:pt>
                <c:pt idx="23386">
                  <c:v>0.31170894111451403</c:v>
                </c:pt>
                <c:pt idx="23387">
                  <c:v>0.29495034637911899</c:v>
                </c:pt>
                <c:pt idx="23388">
                  <c:v>0.40228640217148298</c:v>
                </c:pt>
                <c:pt idx="23389">
                  <c:v>1.11441039603248E-2</c:v>
                </c:pt>
                <c:pt idx="23390">
                  <c:v>3.7475263510091797E-2</c:v>
                </c:pt>
                <c:pt idx="23391">
                  <c:v>-1.54495911971079E-2</c:v>
                </c:pt>
                <c:pt idx="23392">
                  <c:v>-1.2968631208211999E-2</c:v>
                </c:pt>
                <c:pt idx="23393">
                  <c:v>-1.85870887952044E-2</c:v>
                </c:pt>
                <c:pt idx="23394">
                  <c:v>-3.9992060437615801E-2</c:v>
                </c:pt>
                <c:pt idx="23395">
                  <c:v>-7.88382654913211E-2</c:v>
                </c:pt>
                <c:pt idx="23396">
                  <c:v>-6.96429397914759E-2</c:v>
                </c:pt>
                <c:pt idx="23397">
                  <c:v>-9.8507325398956097E-2</c:v>
                </c:pt>
                <c:pt idx="23398">
                  <c:v>-3.8634284167857698E-2</c:v>
                </c:pt>
                <c:pt idx="23399">
                  <c:v>-6.2815541724037E-2</c:v>
                </c:pt>
                <c:pt idx="23400">
                  <c:v>-6.1929463737254699E-2</c:v>
                </c:pt>
                <c:pt idx="23401">
                  <c:v>-5.9562093762149E-2</c:v>
                </c:pt>
                <c:pt idx="23402">
                  <c:v>-4.4682523130198597E-2</c:v>
                </c:pt>
                <c:pt idx="23403">
                  <c:v>-3.9318435072179102E-2</c:v>
                </c:pt>
                <c:pt idx="23404">
                  <c:v>-3.3515268019141203E-2</c:v>
                </c:pt>
                <c:pt idx="23405">
                  <c:v>-3.6463918430040099E-2</c:v>
                </c:pt>
                <c:pt idx="23406">
                  <c:v>-1.48257883690579E-2</c:v>
                </c:pt>
                <c:pt idx="23407">
                  <c:v>-1.3269834918240001E-2</c:v>
                </c:pt>
                <c:pt idx="23408">
                  <c:v>-4.3850915987004399E-2</c:v>
                </c:pt>
                <c:pt idx="23409">
                  <c:v>-4.9995394911006496E-3</c:v>
                </c:pt>
                <c:pt idx="23410" formatCode="0.00E+00">
                  <c:v>5.2351428752195296E-4</c:v>
                </c:pt>
                <c:pt idx="23411">
                  <c:v>1.26301226515335E-3</c:v>
                </c:pt>
                <c:pt idx="23412" formatCode="0.00E+00">
                  <c:v>8.0306909862166691E-3</c:v>
                </c:pt>
                <c:pt idx="23413">
                  <c:v>2.6309906678545401E-3</c:v>
                </c:pt>
                <c:pt idx="23414">
                  <c:v>3.4686944306800298E-2</c:v>
                </c:pt>
                <c:pt idx="23415">
                  <c:v>5.9875959606780996E-3</c:v>
                </c:pt>
                <c:pt idx="23416">
                  <c:v>8.1918487202492507E-3</c:v>
                </c:pt>
                <c:pt idx="23417">
                  <c:v>1.11071169375083E-2</c:v>
                </c:pt>
                <c:pt idx="23418">
                  <c:v>-3.3706961246307898E-2</c:v>
                </c:pt>
                <c:pt idx="23419">
                  <c:v>-3.5700255905484597E-2</c:v>
                </c:pt>
                <c:pt idx="23420">
                  <c:v>-2.8370010464377302E-2</c:v>
                </c:pt>
                <c:pt idx="23421">
                  <c:v>-4.3230029603012102E-2</c:v>
                </c:pt>
                <c:pt idx="23422">
                  <c:v>-2.5313083697745001E-2</c:v>
                </c:pt>
                <c:pt idx="23423">
                  <c:v>-1.20207530181566E-2</c:v>
                </c:pt>
                <c:pt idx="23424">
                  <c:v>-1.1782593423552701E-2</c:v>
                </c:pt>
                <c:pt idx="23425">
                  <c:v>-3.7721900223240901E-2</c:v>
                </c:pt>
                <c:pt idx="23426">
                  <c:v>-1.0064952576807E-3</c:v>
                </c:pt>
                <c:pt idx="23427" formatCode="0.00E+00">
                  <c:v>8.4056360872830605E-4</c:v>
                </c:pt>
                <c:pt idx="23428">
                  <c:v>1.15993407620564E-2</c:v>
                </c:pt>
                <c:pt idx="23429" formatCode="0.00E+00">
                  <c:v>-2.0374781703997799E-3</c:v>
                </c:pt>
                <c:pt idx="23430">
                  <c:v>-9.9685890494005003E-2</c:v>
                </c:pt>
                <c:pt idx="23431">
                  <c:v>-8.8396579800193303E-2</c:v>
                </c:pt>
                <c:pt idx="23432">
                  <c:v>-4.7020081709835397E-2</c:v>
                </c:pt>
                <c:pt idx="23433">
                  <c:v>-6.7841876990062999E-2</c:v>
                </c:pt>
                <c:pt idx="23434">
                  <c:v>-4.3198857284002502E-2</c:v>
                </c:pt>
                <c:pt idx="23435">
                  <c:v>-4.3198857284002502E-2</c:v>
                </c:pt>
                <c:pt idx="23436">
                  <c:v>-4.6066236181542701E-2</c:v>
                </c:pt>
                <c:pt idx="23437">
                  <c:v>-5.0642499855657101E-2</c:v>
                </c:pt>
                <c:pt idx="23438">
                  <c:v>-2.0528775293109501E-2</c:v>
                </c:pt>
                <c:pt idx="23439">
                  <c:v>-2.97302516245763E-2</c:v>
                </c:pt>
                <c:pt idx="23440">
                  <c:v>-2.5612633270876501E-2</c:v>
                </c:pt>
                <c:pt idx="23441">
                  <c:v>-3.47877761753001E-2</c:v>
                </c:pt>
                <c:pt idx="23442">
                  <c:v>-5.2016786915262098E-2</c:v>
                </c:pt>
                <c:pt idx="23443">
                  <c:v>-5.2016786915262098E-2</c:v>
                </c:pt>
                <c:pt idx="23444">
                  <c:v>-5.5706460592334001E-2</c:v>
                </c:pt>
                <c:pt idx="23445">
                  <c:v>-4.7875899058682503E-2</c:v>
                </c:pt>
                <c:pt idx="23446">
                  <c:v>-5.6004707212487098E-2</c:v>
                </c:pt>
                <c:pt idx="23447">
                  <c:v>-5.9015514154174602E-2</c:v>
                </c:pt>
                <c:pt idx="23448">
                  <c:v>2.81181171192734E-3</c:v>
                </c:pt>
                <c:pt idx="23449">
                  <c:v>-3.3868211574965702E-2</c:v>
                </c:pt>
                <c:pt idx="23450">
                  <c:v>1.95196197901159E-3</c:v>
                </c:pt>
                <c:pt idx="23451">
                  <c:v>-2.9822068661801801E-2</c:v>
                </c:pt>
                <c:pt idx="23452">
                  <c:v>-4.6550481916263597E-2</c:v>
                </c:pt>
                <c:pt idx="23453">
                  <c:v>-9.2519450818134605E-2</c:v>
                </c:pt>
                <c:pt idx="23454">
                  <c:v>-7.77353026060114E-2</c:v>
                </c:pt>
                <c:pt idx="23455">
                  <c:v>-7.2816149120853393E-2</c:v>
                </c:pt>
                <c:pt idx="23456">
                  <c:v>-6.6628068304028704E-2</c:v>
                </c:pt>
                <c:pt idx="23457">
                  <c:v>-8.5286195371100798E-2</c:v>
                </c:pt>
                <c:pt idx="23458">
                  <c:v>-0.108734856827605</c:v>
                </c:pt>
                <c:pt idx="23459">
                  <c:v>-0.202105645849807</c:v>
                </c:pt>
                <c:pt idx="23460">
                  <c:v>-0.126986974975663</c:v>
                </c:pt>
                <c:pt idx="23461">
                  <c:v>-0.119539497047781</c:v>
                </c:pt>
                <c:pt idx="23462">
                  <c:v>-6.1206857531735402E-2</c:v>
                </c:pt>
                <c:pt idx="23463">
                  <c:v>-0.11574356037242201</c:v>
                </c:pt>
                <c:pt idx="23464">
                  <c:v>-7.9114209636168303E-2</c:v>
                </c:pt>
                <c:pt idx="23465">
                  <c:v>-0.10691853438398299</c:v>
                </c:pt>
                <c:pt idx="23466">
                  <c:v>-0.103298961405413</c:v>
                </c:pt>
                <c:pt idx="23467">
                  <c:v>-0.10906570200625899</c:v>
                </c:pt>
                <c:pt idx="23468">
                  <c:v>-7.3940855770592895E-2</c:v>
                </c:pt>
                <c:pt idx="23469">
                  <c:v>-8.1764870702414505E-2</c:v>
                </c:pt>
                <c:pt idx="23470">
                  <c:v>-5.6453275011216497E-2</c:v>
                </c:pt>
                <c:pt idx="23471">
                  <c:v>-5.0026145898799099E-2</c:v>
                </c:pt>
                <c:pt idx="23472">
                  <c:v>-1.6065225093530699E-2</c:v>
                </c:pt>
                <c:pt idx="23473">
                  <c:v>-9.1032017219259097E-3</c:v>
                </c:pt>
                <c:pt idx="23474">
                  <c:v>-3.6807513964817601E-2</c:v>
                </c:pt>
                <c:pt idx="23475">
                  <c:v>-1.38243875417094E-2</c:v>
                </c:pt>
                <c:pt idx="23476">
                  <c:v>-3.6807513964817601E-2</c:v>
                </c:pt>
                <c:pt idx="23477">
                  <c:v>-3.6044023224351497E-2</c:v>
                </c:pt>
                <c:pt idx="23478">
                  <c:v>-2.7256314863932599E-3</c:v>
                </c:pt>
                <c:pt idx="23479">
                  <c:v>1.86429861297552E-2</c:v>
                </c:pt>
                <c:pt idx="23480">
                  <c:v>1.0616878254946701E-2</c:v>
                </c:pt>
                <c:pt idx="23481">
                  <c:v>3.6487918874901202E-3</c:v>
                </c:pt>
                <c:pt idx="23482">
                  <c:v>-8.33354128482581E-2</c:v>
                </c:pt>
                <c:pt idx="23483">
                  <c:v>-0.109242596286262</c:v>
                </c:pt>
                <c:pt idx="23484">
                  <c:v>-8.3813439876298995E-2</c:v>
                </c:pt>
                <c:pt idx="23485">
                  <c:v>-8.3813439876298995E-2</c:v>
                </c:pt>
                <c:pt idx="23486">
                  <c:v>-0.110841309922458</c:v>
                </c:pt>
                <c:pt idx="23487">
                  <c:v>-8.1933192581423495E-2</c:v>
                </c:pt>
                <c:pt idx="23488">
                  <c:v>-2.0111091437300801E-2</c:v>
                </c:pt>
                <c:pt idx="23489">
                  <c:v>-4.1108609649265403E-2</c:v>
                </c:pt>
                <c:pt idx="23490">
                  <c:v>-3.40645979135989E-2</c:v>
                </c:pt>
                <c:pt idx="23491">
                  <c:v>-3.61715176479089E-2</c:v>
                </c:pt>
                <c:pt idx="23492">
                  <c:v>8.23398699642197E-2</c:v>
                </c:pt>
                <c:pt idx="23493">
                  <c:v>9.0073837523650696E-2</c:v>
                </c:pt>
                <c:pt idx="23494">
                  <c:v>6.1590600840529301E-2</c:v>
                </c:pt>
                <c:pt idx="23495">
                  <c:v>3.9793150183030999E-2</c:v>
                </c:pt>
                <c:pt idx="23496">
                  <c:v>6.8510385071567106E-2</c:v>
                </c:pt>
                <c:pt idx="23497">
                  <c:v>0.10187734396931</c:v>
                </c:pt>
                <c:pt idx="23498">
                  <c:v>9.7951910569509401E-2</c:v>
                </c:pt>
                <c:pt idx="23499">
                  <c:v>7.1340806960089098E-2</c:v>
                </c:pt>
                <c:pt idx="23500">
                  <c:v>0.178465061411373</c:v>
                </c:pt>
                <c:pt idx="23501">
                  <c:v>6.57593194527408E-2</c:v>
                </c:pt>
                <c:pt idx="23502">
                  <c:v>8.2698512856375E-2</c:v>
                </c:pt>
                <c:pt idx="23503">
                  <c:v>2.7298795143342901E-2</c:v>
                </c:pt>
                <c:pt idx="23504">
                  <c:v>1.9130411869940599E-2</c:v>
                </c:pt>
                <c:pt idx="23505">
                  <c:v>5.3827265639363901E-2</c:v>
                </c:pt>
                <c:pt idx="23506">
                  <c:v>5.2852464610433497E-2</c:v>
                </c:pt>
                <c:pt idx="23507">
                  <c:v>3.1925338306073497E-2</c:v>
                </c:pt>
                <c:pt idx="23508" formatCode="0.00E+00">
                  <c:v>-7.0769597158015698E-4</c:v>
                </c:pt>
                <c:pt idx="23509">
                  <c:v>-2.5709170123340199E-3</c:v>
                </c:pt>
                <c:pt idx="23510" formatCode="0.00E+00">
                  <c:v>1.6388647944009099E-2</c:v>
                </c:pt>
                <c:pt idx="23511">
                  <c:v>1.6677988596929899E-2</c:v>
                </c:pt>
                <c:pt idx="23512">
                  <c:v>3.7794045579851998E-2</c:v>
                </c:pt>
                <c:pt idx="23513">
                  <c:v>-2.23293539978624E-2</c:v>
                </c:pt>
                <c:pt idx="23514">
                  <c:v>-1.6868299007020499E-2</c:v>
                </c:pt>
                <c:pt idx="23515">
                  <c:v>-3.0813221714484501E-2</c:v>
                </c:pt>
                <c:pt idx="23516">
                  <c:v>-5.2959218347924802E-2</c:v>
                </c:pt>
                <c:pt idx="23517">
                  <c:v>-8.3197755127974296E-2</c:v>
                </c:pt>
                <c:pt idx="23518">
                  <c:v>-5.6271926517263003E-2</c:v>
                </c:pt>
                <c:pt idx="23519">
                  <c:v>-7.2056587974045794E-2</c:v>
                </c:pt>
                <c:pt idx="23520">
                  <c:v>-7.2056587974045794E-2</c:v>
                </c:pt>
                <c:pt idx="23521">
                  <c:v>-7.4810670359230599E-2</c:v>
                </c:pt>
                <c:pt idx="23522">
                  <c:v>-8.17531903318542E-2</c:v>
                </c:pt>
                <c:pt idx="23523">
                  <c:v>-3.7842538181449101E-2</c:v>
                </c:pt>
                <c:pt idx="23524">
                  <c:v>-7.0701511766424396E-3</c:v>
                </c:pt>
                <c:pt idx="23525">
                  <c:v>-8.1865161091384503E-2</c:v>
                </c:pt>
                <c:pt idx="23526">
                  <c:v>-0.105039373234145</c:v>
                </c:pt>
                <c:pt idx="23527">
                  <c:v>-7.2317806426614104E-2</c:v>
                </c:pt>
                <c:pt idx="23528">
                  <c:v>-5.1101748905400403E-2</c:v>
                </c:pt>
                <c:pt idx="23529">
                  <c:v>-7.1203721721303195E-2</c:v>
                </c:pt>
                <c:pt idx="23530">
                  <c:v>-5.46232342918022E-2</c:v>
                </c:pt>
                <c:pt idx="23531">
                  <c:v>-5.5405964709475099E-2</c:v>
                </c:pt>
                <c:pt idx="23532">
                  <c:v>-4.5194320688623099E-2</c:v>
                </c:pt>
                <c:pt idx="23533">
                  <c:v>-7.2766694543939095E-2</c:v>
                </c:pt>
                <c:pt idx="23534">
                  <c:v>-8.0580614246247295E-2</c:v>
                </c:pt>
                <c:pt idx="23535">
                  <c:v>-8.4077165396602302E-2</c:v>
                </c:pt>
                <c:pt idx="23536">
                  <c:v>-9.4761185539133194E-2</c:v>
                </c:pt>
                <c:pt idx="23537">
                  <c:v>-7.9879793447804603E-2</c:v>
                </c:pt>
                <c:pt idx="23538">
                  <c:v>-7.9125170773688094E-2</c:v>
                </c:pt>
                <c:pt idx="23539">
                  <c:v>-7.7883880387701304E-2</c:v>
                </c:pt>
                <c:pt idx="23540">
                  <c:v>-7.2945151730902102E-2</c:v>
                </c:pt>
                <c:pt idx="23541">
                  <c:v>-8.2107591505419394E-2</c:v>
                </c:pt>
                <c:pt idx="23542">
                  <c:v>-0.10510747131906301</c:v>
                </c:pt>
                <c:pt idx="23543">
                  <c:v>-0.103180566106334</c:v>
                </c:pt>
                <c:pt idx="23544">
                  <c:v>1.0661085254515E-2</c:v>
                </c:pt>
                <c:pt idx="23545">
                  <c:v>-4.4437304597788801E-2</c:v>
                </c:pt>
                <c:pt idx="23546">
                  <c:v>1.49272869233172E-2</c:v>
                </c:pt>
                <c:pt idx="23547">
                  <c:v>5.0420047958203498E-2</c:v>
                </c:pt>
                <c:pt idx="23548">
                  <c:v>4.1255974174501303E-2</c:v>
                </c:pt>
                <c:pt idx="23549">
                  <c:v>5.27455726222971E-2</c:v>
                </c:pt>
                <c:pt idx="23550">
                  <c:v>8.1564094173926793E-2</c:v>
                </c:pt>
                <c:pt idx="23551">
                  <c:v>6.8509925007628605E-2</c:v>
                </c:pt>
                <c:pt idx="23552">
                  <c:v>5.7436078808354302E-2</c:v>
                </c:pt>
                <c:pt idx="23553">
                  <c:v>2.4691336305740101E-2</c:v>
                </c:pt>
                <c:pt idx="23554">
                  <c:v>2.1029778375176E-2</c:v>
                </c:pt>
                <c:pt idx="23555">
                  <c:v>2.2518109730876399E-2</c:v>
                </c:pt>
                <c:pt idx="23556">
                  <c:v>-3.8591174580556498E-2</c:v>
                </c:pt>
                <c:pt idx="23557">
                  <c:v>-2.3506320207342599E-2</c:v>
                </c:pt>
                <c:pt idx="23558">
                  <c:v>-1.4268386157100001E-2</c:v>
                </c:pt>
                <c:pt idx="23559">
                  <c:v>1.58998916876005E-2</c:v>
                </c:pt>
                <c:pt idx="23560">
                  <c:v>1.7570902204072199E-2</c:v>
                </c:pt>
                <c:pt idx="23561">
                  <c:v>3.1771105660126801E-2</c:v>
                </c:pt>
                <c:pt idx="23562">
                  <c:v>4.3002802401600197E-2</c:v>
                </c:pt>
                <c:pt idx="23563">
                  <c:v>5.4309543543482101E-2</c:v>
                </c:pt>
                <c:pt idx="23564">
                  <c:v>5.2212139020536702E-2</c:v>
                </c:pt>
                <c:pt idx="23565">
                  <c:v>4.7874340402800301E-2</c:v>
                </c:pt>
                <c:pt idx="23566">
                  <c:v>3.3140028339304399E-2</c:v>
                </c:pt>
                <c:pt idx="23567">
                  <c:v>4.7892505302953303E-3</c:v>
                </c:pt>
                <c:pt idx="23568">
                  <c:v>1.8148432245142399E-2</c:v>
                </c:pt>
                <c:pt idx="23569">
                  <c:v>6.9627517126622906E-2</c:v>
                </c:pt>
                <c:pt idx="23570">
                  <c:v>5.5073263000134702E-2</c:v>
                </c:pt>
                <c:pt idx="23571">
                  <c:v>5.2323456484437397E-2</c:v>
                </c:pt>
                <c:pt idx="23572">
                  <c:v>5.8652677569068501E-2</c:v>
                </c:pt>
                <c:pt idx="23573">
                  <c:v>6.5153872042716707E-2</c:v>
                </c:pt>
                <c:pt idx="23574">
                  <c:v>5.9813921664234299E-2</c:v>
                </c:pt>
                <c:pt idx="23575">
                  <c:v>3.8763582401322098E-2</c:v>
                </c:pt>
                <c:pt idx="23576">
                  <c:v>2.1191354838838699E-2</c:v>
                </c:pt>
                <c:pt idx="23577">
                  <c:v>5.56848599387742E-2</c:v>
                </c:pt>
                <c:pt idx="23578">
                  <c:v>1.7895131154088601E-2</c:v>
                </c:pt>
                <c:pt idx="23579">
                  <c:v>5.5377219223473597E-3</c:v>
                </c:pt>
                <c:pt idx="23580">
                  <c:v>-1.9287658503370098E-2</c:v>
                </c:pt>
                <c:pt idx="23581">
                  <c:v>1.79085516536838E-2</c:v>
                </c:pt>
                <c:pt idx="23582">
                  <c:v>-3.9185993992765199E-3</c:v>
                </c:pt>
                <c:pt idx="23583">
                  <c:v>-1.6740435425477401E-2</c:v>
                </c:pt>
                <c:pt idx="23584">
                  <c:v>4.6192387965084897E-3</c:v>
                </c:pt>
                <c:pt idx="23585">
                  <c:v>-5.0421032180067299E-2</c:v>
                </c:pt>
                <c:pt idx="23586">
                  <c:v>-2.7520418328147001E-2</c:v>
                </c:pt>
                <c:pt idx="23587">
                  <c:v>9.7765609786020207E-3</c:v>
                </c:pt>
                <c:pt idx="23588">
                  <c:v>3.1365162342838801E-2</c:v>
                </c:pt>
                <c:pt idx="23589">
                  <c:v>0.15406524744794201</c:v>
                </c:pt>
                <c:pt idx="23590">
                  <c:v>0.137559542816167</c:v>
                </c:pt>
                <c:pt idx="23591">
                  <c:v>0.14678568699272099</c:v>
                </c:pt>
                <c:pt idx="23592">
                  <c:v>0.122269609497393</c:v>
                </c:pt>
                <c:pt idx="23593">
                  <c:v>0.13951286714407199</c:v>
                </c:pt>
                <c:pt idx="23594">
                  <c:v>0.104214715237783</c:v>
                </c:pt>
                <c:pt idx="23595">
                  <c:v>0.17178104563992</c:v>
                </c:pt>
                <c:pt idx="23596">
                  <c:v>0.16407959984805101</c:v>
                </c:pt>
                <c:pt idx="23597">
                  <c:v>0.15125382995273701</c:v>
                </c:pt>
                <c:pt idx="23598">
                  <c:v>0.161849554131347</c:v>
                </c:pt>
                <c:pt idx="23599">
                  <c:v>0.17312630690488801</c:v>
                </c:pt>
                <c:pt idx="23600">
                  <c:v>0.16852200079972399</c:v>
                </c:pt>
                <c:pt idx="23601">
                  <c:v>0.16507350452408301</c:v>
                </c:pt>
                <c:pt idx="23602">
                  <c:v>9.86939809466853E-2</c:v>
                </c:pt>
                <c:pt idx="23603">
                  <c:v>8.2239125699193005E-2</c:v>
                </c:pt>
                <c:pt idx="23604">
                  <c:v>8.0280716632103705E-2</c:v>
                </c:pt>
                <c:pt idx="23605">
                  <c:v>0.12290168296307501</c:v>
                </c:pt>
                <c:pt idx="23606">
                  <c:v>7.3753316574658806E-2</c:v>
                </c:pt>
                <c:pt idx="23607">
                  <c:v>0.12262922244072</c:v>
                </c:pt>
                <c:pt idx="23608">
                  <c:v>0.12246695725898001</c:v>
                </c:pt>
                <c:pt idx="23609">
                  <c:v>0.15136632143786799</c:v>
                </c:pt>
                <c:pt idx="23610">
                  <c:v>9.6250375382402595E-2</c:v>
                </c:pt>
                <c:pt idx="23611">
                  <c:v>8.5714363357421705E-2</c:v>
                </c:pt>
                <c:pt idx="23612">
                  <c:v>9.5922766222314299E-2</c:v>
                </c:pt>
                <c:pt idx="23613">
                  <c:v>8.6153112542992599E-2</c:v>
                </c:pt>
                <c:pt idx="23614">
                  <c:v>0.13442477193889399</c:v>
                </c:pt>
                <c:pt idx="23615">
                  <c:v>0.164857947408594</c:v>
                </c:pt>
                <c:pt idx="23616">
                  <c:v>0.13444339686456</c:v>
                </c:pt>
                <c:pt idx="23617">
                  <c:v>0.13444339686456</c:v>
                </c:pt>
                <c:pt idx="23618">
                  <c:v>0.132832602547935</c:v>
                </c:pt>
                <c:pt idx="23619">
                  <c:v>0.13097042009729101</c:v>
                </c:pt>
                <c:pt idx="23620">
                  <c:v>0.13097042009729101</c:v>
                </c:pt>
                <c:pt idx="23621">
                  <c:v>0.18740061310397399</c:v>
                </c:pt>
                <c:pt idx="23622">
                  <c:v>0.16808439731605199</c:v>
                </c:pt>
                <c:pt idx="23623">
                  <c:v>0.19011424590126899</c:v>
                </c:pt>
                <c:pt idx="23624">
                  <c:v>0.21116073651994599</c:v>
                </c:pt>
                <c:pt idx="23625">
                  <c:v>0.208186683983455</c:v>
                </c:pt>
                <c:pt idx="23626">
                  <c:v>0.20360162011823299</c:v>
                </c:pt>
                <c:pt idx="23627">
                  <c:v>0.185369845484953</c:v>
                </c:pt>
                <c:pt idx="23628">
                  <c:v>0.15076072871004201</c:v>
                </c:pt>
                <c:pt idx="23629">
                  <c:v>0.197036282532455</c:v>
                </c:pt>
                <c:pt idx="23630">
                  <c:v>0.16654571069687901</c:v>
                </c:pt>
                <c:pt idx="23631">
                  <c:v>0.287963653997099</c:v>
                </c:pt>
                <c:pt idx="23632">
                  <c:v>0.22927457174933999</c:v>
                </c:pt>
                <c:pt idx="23633">
                  <c:v>0.179417600539413</c:v>
                </c:pt>
                <c:pt idx="23634">
                  <c:v>0.15058102336697099</c:v>
                </c:pt>
                <c:pt idx="23635">
                  <c:v>0.17882195662778799</c:v>
                </c:pt>
                <c:pt idx="23636">
                  <c:v>0.18922255428627199</c:v>
                </c:pt>
                <c:pt idx="23637">
                  <c:v>0.18199018734754599</c:v>
                </c:pt>
                <c:pt idx="23638">
                  <c:v>0.15778712595165501</c:v>
                </c:pt>
                <c:pt idx="23639">
                  <c:v>0.17226498498624701</c:v>
                </c:pt>
                <c:pt idx="23640">
                  <c:v>0.263430998476194</c:v>
                </c:pt>
                <c:pt idx="23641">
                  <c:v>0.311859250090603</c:v>
                </c:pt>
                <c:pt idx="23642">
                  <c:v>0.369027733483001</c:v>
                </c:pt>
                <c:pt idx="23643">
                  <c:v>0.40552209391469302</c:v>
                </c:pt>
                <c:pt idx="23644" formatCode="0.00E+00">
                  <c:v>7.2773413595039705E-4</c:v>
                </c:pt>
                <c:pt idx="23645">
                  <c:v>-2.0545423926699301E-2</c:v>
                </c:pt>
                <c:pt idx="23646" formatCode="0.00E+00">
                  <c:v>1.13009438482045E-2</c:v>
                </c:pt>
                <c:pt idx="23647">
                  <c:v>6.3907576474289103E-3</c:v>
                </c:pt>
                <c:pt idx="23648">
                  <c:v>5.4560158400969103E-3</c:v>
                </c:pt>
                <c:pt idx="23649">
                  <c:v>-1.9033244708677099E-3</c:v>
                </c:pt>
                <c:pt idx="23650">
                  <c:v>1.9595953474190901E-2</c:v>
                </c:pt>
                <c:pt idx="23651">
                  <c:v>4.8958050147636899E-2</c:v>
                </c:pt>
                <c:pt idx="23652">
                  <c:v>2.9139630043835098E-2</c:v>
                </c:pt>
                <c:pt idx="23653">
                  <c:v>-2.2321661874271401E-2</c:v>
                </c:pt>
                <c:pt idx="23654">
                  <c:v>-5.2326897035359997E-2</c:v>
                </c:pt>
                <c:pt idx="23655">
                  <c:v>-3.9358720868571201E-2</c:v>
                </c:pt>
                <c:pt idx="23656">
                  <c:v>-7.4639136532397898E-2</c:v>
                </c:pt>
                <c:pt idx="23657">
                  <c:v>1.9784681619563201E-2</c:v>
                </c:pt>
                <c:pt idx="23658">
                  <c:v>2.0519376138279301E-3</c:v>
                </c:pt>
                <c:pt idx="23659">
                  <c:v>-5.4586534113897099E-2</c:v>
                </c:pt>
                <c:pt idx="23660">
                  <c:v>-6.9747523252740404E-2</c:v>
                </c:pt>
                <c:pt idx="23661">
                  <c:v>-3.5365066977021298E-2</c:v>
                </c:pt>
                <c:pt idx="23662">
                  <c:v>-2.8712162715710501E-2</c:v>
                </c:pt>
                <c:pt idx="23663">
                  <c:v>-4.7269441294874398E-2</c:v>
                </c:pt>
                <c:pt idx="23664">
                  <c:v>-3.7131113467636999E-2</c:v>
                </c:pt>
                <c:pt idx="23665">
                  <c:v>-5.1162863402982803E-2</c:v>
                </c:pt>
                <c:pt idx="23666">
                  <c:v>-3.90946264814944E-2</c:v>
                </c:pt>
                <c:pt idx="23667">
                  <c:v>-1.89439289177051E-3</c:v>
                </c:pt>
                <c:pt idx="23668">
                  <c:v>2.1996383896626101E-2</c:v>
                </c:pt>
                <c:pt idx="23669">
                  <c:v>2.8220162473374E-2</c:v>
                </c:pt>
                <c:pt idx="23670">
                  <c:v>4.5082540393913198E-2</c:v>
                </c:pt>
                <c:pt idx="23671">
                  <c:v>3.4469157137855699E-2</c:v>
                </c:pt>
                <c:pt idx="23672">
                  <c:v>5.1985476087643902E-2</c:v>
                </c:pt>
                <c:pt idx="23673">
                  <c:v>5.8536399095827599E-2</c:v>
                </c:pt>
                <c:pt idx="23674">
                  <c:v>2.6071279194783602E-2</c:v>
                </c:pt>
                <c:pt idx="23675">
                  <c:v>3.8958429417862803E-2</c:v>
                </c:pt>
                <c:pt idx="23676">
                  <c:v>5.1406502941493099E-2</c:v>
                </c:pt>
                <c:pt idx="23677">
                  <c:v>3.8360475268160499E-2</c:v>
                </c:pt>
                <c:pt idx="23678">
                  <c:v>3.7606679896802199E-2</c:v>
                </c:pt>
                <c:pt idx="23679">
                  <c:v>1.0103214223707401E-2</c:v>
                </c:pt>
                <c:pt idx="23680">
                  <c:v>3.00600366861991E-3</c:v>
                </c:pt>
                <c:pt idx="23681">
                  <c:v>6.3101883444136499E-3</c:v>
                </c:pt>
                <c:pt idx="23682">
                  <c:v>5.4041498929018302E-3</c:v>
                </c:pt>
                <c:pt idx="23683">
                  <c:v>2.0939269754778299E-3</c:v>
                </c:pt>
                <c:pt idx="23684">
                  <c:v>2.0939269754778299E-3</c:v>
                </c:pt>
                <c:pt idx="23685">
                  <c:v>2.40561966215764E-2</c:v>
                </c:pt>
                <c:pt idx="23686">
                  <c:v>1.40682212685649E-2</c:v>
                </c:pt>
                <c:pt idx="23687">
                  <c:v>5.9645133425185501E-2</c:v>
                </c:pt>
                <c:pt idx="23688">
                  <c:v>5.8837998172269299E-2</c:v>
                </c:pt>
                <c:pt idx="23689">
                  <c:v>5.6013978171851102E-2</c:v>
                </c:pt>
                <c:pt idx="23690">
                  <c:v>5.6013978171851102E-2</c:v>
                </c:pt>
                <c:pt idx="23691">
                  <c:v>2.7076529272606901E-2</c:v>
                </c:pt>
                <c:pt idx="23692">
                  <c:v>7.4217736488882496E-2</c:v>
                </c:pt>
                <c:pt idx="23693">
                  <c:v>5.7895046263580503E-2</c:v>
                </c:pt>
                <c:pt idx="23694">
                  <c:v>5.1739341404545898E-2</c:v>
                </c:pt>
                <c:pt idx="23695">
                  <c:v>3.1374944840294898E-2</c:v>
                </c:pt>
                <c:pt idx="23696">
                  <c:v>6.8009040104675997E-2</c:v>
                </c:pt>
                <c:pt idx="23697">
                  <c:v>7.3335797558106597E-2</c:v>
                </c:pt>
                <c:pt idx="23698">
                  <c:v>3.9413468358205E-2</c:v>
                </c:pt>
                <c:pt idx="23699">
                  <c:v>9.07503716418223E-2</c:v>
                </c:pt>
                <c:pt idx="23700">
                  <c:v>0.149306796313037</c:v>
                </c:pt>
                <c:pt idx="23701">
                  <c:v>8.7941886078836504E-2</c:v>
                </c:pt>
                <c:pt idx="23702">
                  <c:v>0.103832736208902</c:v>
                </c:pt>
                <c:pt idx="23703">
                  <c:v>9.4113222654264903E-2</c:v>
                </c:pt>
                <c:pt idx="23704">
                  <c:v>8.3448581170253402E-2</c:v>
                </c:pt>
                <c:pt idx="23705">
                  <c:v>4.6262659776162299E-2</c:v>
                </c:pt>
                <c:pt idx="23706">
                  <c:v>9.5796531840980095E-2</c:v>
                </c:pt>
                <c:pt idx="23707">
                  <c:v>7.0279169549710002E-2</c:v>
                </c:pt>
                <c:pt idx="23708">
                  <c:v>0.18445705401955001</c:v>
                </c:pt>
                <c:pt idx="23709">
                  <c:v>0.15737278556099399</c:v>
                </c:pt>
                <c:pt idx="23710">
                  <c:v>0.22844930689322701</c:v>
                </c:pt>
                <c:pt idx="23711">
                  <c:v>0.20496176033254701</c:v>
                </c:pt>
                <c:pt idx="23712">
                  <c:v>0.22793872005020999</c:v>
                </c:pt>
                <c:pt idx="23713">
                  <c:v>0.25404937478909401</c:v>
                </c:pt>
                <c:pt idx="23714">
                  <c:v>0.29163939470251798</c:v>
                </c:pt>
                <c:pt idx="23715">
                  <c:v>0.30015743533221101</c:v>
                </c:pt>
                <c:pt idx="23716">
                  <c:v>0.29817689696310501</c:v>
                </c:pt>
                <c:pt idx="23717">
                  <c:v>0.28266744675579403</c:v>
                </c:pt>
                <c:pt idx="23718">
                  <c:v>0.34326297320381399</c:v>
                </c:pt>
                <c:pt idx="23719">
                  <c:v>0.32405643691417801</c:v>
                </c:pt>
                <c:pt idx="23720">
                  <c:v>0.31224938558210502</c:v>
                </c:pt>
                <c:pt idx="23721">
                  <c:v>0.300806899533342</c:v>
                </c:pt>
                <c:pt idx="23722">
                  <c:v>0.30308763390702098</c:v>
                </c:pt>
                <c:pt idx="23723">
                  <c:v>0.31592210764670797</c:v>
                </c:pt>
                <c:pt idx="23724">
                  <c:v>0.330655973731593</c:v>
                </c:pt>
                <c:pt idx="23725">
                  <c:v>0.28750305912422602</c:v>
                </c:pt>
                <c:pt idx="23726">
                  <c:v>0.27663592296617001</c:v>
                </c:pt>
                <c:pt idx="23727">
                  <c:v>0.29082664984978501</c:v>
                </c:pt>
                <c:pt idx="23728">
                  <c:v>0.285519069546047</c:v>
                </c:pt>
                <c:pt idx="23729">
                  <c:v>0.29219320623712702</c:v>
                </c:pt>
                <c:pt idx="23730">
                  <c:v>0.266890896862856</c:v>
                </c:pt>
                <c:pt idx="23731">
                  <c:v>0.26104176609986102</c:v>
                </c:pt>
                <c:pt idx="23732">
                  <c:v>0.30123612990848397</c:v>
                </c:pt>
                <c:pt idx="23733">
                  <c:v>0.307958185708749</c:v>
                </c:pt>
                <c:pt idx="23734">
                  <c:v>0.289399610069487</c:v>
                </c:pt>
                <c:pt idx="23735">
                  <c:v>0.23130974973754201</c:v>
                </c:pt>
                <c:pt idx="23736">
                  <c:v>0.36124200764249997</c:v>
                </c:pt>
                <c:pt idx="23737">
                  <c:v>0.36047994395051602</c:v>
                </c:pt>
                <c:pt idx="23738">
                  <c:v>0.36173230351929397</c:v>
                </c:pt>
                <c:pt idx="23739">
                  <c:v>0.378537083150149</c:v>
                </c:pt>
                <c:pt idx="23740">
                  <c:v>0.58156308850524796</c:v>
                </c:pt>
                <c:pt idx="23741">
                  <c:v>0.54894812278619598</c:v>
                </c:pt>
                <c:pt idx="23742">
                  <c:v>0.534257031782162</c:v>
                </c:pt>
                <c:pt idx="23743">
                  <c:v>0.50998957566244596</c:v>
                </c:pt>
                <c:pt idx="23744">
                  <c:v>0.552482807781153</c:v>
                </c:pt>
                <c:pt idx="23745">
                  <c:v>0.58063627213909796</c:v>
                </c:pt>
                <c:pt idx="23746">
                  <c:v>0.53992571499844699</c:v>
                </c:pt>
                <c:pt idx="23747">
                  <c:v>2.7289793601303898E-3</c:v>
                </c:pt>
                <c:pt idx="23748">
                  <c:v>2.3856979161689801E-2</c:v>
                </c:pt>
                <c:pt idx="23749">
                  <c:v>-7.9880637421301196E-3</c:v>
                </c:pt>
                <c:pt idx="23750" formatCode="0.00E+00">
                  <c:v>6.6640039362386705E-4</c:v>
                </c:pt>
                <c:pt idx="23751">
                  <c:v>-1.9402605764528E-2</c:v>
                </c:pt>
                <c:pt idx="23752" formatCode="0.00E+00">
                  <c:v>-4.5316550483657E-2</c:v>
                </c:pt>
                <c:pt idx="23753">
                  <c:v>-3.2232460842181697E-2</c:v>
                </c:pt>
                <c:pt idx="23754">
                  <c:v>-2.2028687089512999E-2</c:v>
                </c:pt>
                <c:pt idx="23755">
                  <c:v>-7.8537422677136204E-2</c:v>
                </c:pt>
                <c:pt idx="23756">
                  <c:v>-5.6594712970321003E-2</c:v>
                </c:pt>
                <c:pt idx="23757">
                  <c:v>-4.0764979121920897E-2</c:v>
                </c:pt>
                <c:pt idx="23758">
                  <c:v>5.4985548111108297E-3</c:v>
                </c:pt>
                <c:pt idx="23759">
                  <c:v>-2.9422214389547899E-2</c:v>
                </c:pt>
                <c:pt idx="23760" formatCode="0.00E+00">
                  <c:v>-9.12302222676464E-4</c:v>
                </c:pt>
                <c:pt idx="23761">
                  <c:v>-1.8236287973907001E-2</c:v>
                </c:pt>
                <c:pt idx="23762" formatCode="0.00E+00">
                  <c:v>-2.4352450736212901E-2</c:v>
                </c:pt>
                <c:pt idx="23763">
                  <c:v>-6.2399034275646803E-2</c:v>
                </c:pt>
                <c:pt idx="23764">
                  <c:v>-5.58714630778121E-2</c:v>
                </c:pt>
                <c:pt idx="23765">
                  <c:v>-4.7104517668242703E-2</c:v>
                </c:pt>
                <c:pt idx="23766">
                  <c:v>-6.2270698909789798E-3</c:v>
                </c:pt>
                <c:pt idx="23767">
                  <c:v>-4.7316028511897597E-2</c:v>
                </c:pt>
                <c:pt idx="23768">
                  <c:v>-5.55081414442457E-2</c:v>
                </c:pt>
                <c:pt idx="23769">
                  <c:v>-3.4616608126194701E-2</c:v>
                </c:pt>
                <c:pt idx="23770">
                  <c:v>-3.80174715639345E-2</c:v>
                </c:pt>
                <c:pt idx="23771" formatCode="0.00E+00">
                  <c:v>6.7420538500906303E-4</c:v>
                </c:pt>
                <c:pt idx="23772">
                  <c:v>-1.08969306462756E-2</c:v>
                </c:pt>
                <c:pt idx="23773" formatCode="0.00E+00">
                  <c:v>-2.5780292523937199E-2</c:v>
                </c:pt>
                <c:pt idx="23774">
                  <c:v>6.5131762583312503E-3</c:v>
                </c:pt>
                <c:pt idx="23775">
                  <c:v>3.5627141662467297E-2</c:v>
                </c:pt>
                <c:pt idx="23776">
                  <c:v>3.5627141662467603E-2</c:v>
                </c:pt>
                <c:pt idx="23777">
                  <c:v>-2.3762317766320401E-2</c:v>
                </c:pt>
                <c:pt idx="23778">
                  <c:v>6.8157013579170896E-3</c:v>
                </c:pt>
                <c:pt idx="23779">
                  <c:v>-2.5372854983221699E-2</c:v>
                </c:pt>
                <c:pt idx="23780">
                  <c:v>-1.29486125508679E-2</c:v>
                </c:pt>
                <c:pt idx="23781">
                  <c:v>-6.8591319988049002E-2</c:v>
                </c:pt>
                <c:pt idx="23782">
                  <c:v>3.9369217421366398E-2</c:v>
                </c:pt>
                <c:pt idx="23783">
                  <c:v>3.6897744535802302E-2</c:v>
                </c:pt>
                <c:pt idx="23784">
                  <c:v>4.3900226244416501E-2</c:v>
                </c:pt>
                <c:pt idx="23785">
                  <c:v>3.1413709478404099E-2</c:v>
                </c:pt>
                <c:pt idx="23786">
                  <c:v>5.2821907863086402E-2</c:v>
                </c:pt>
                <c:pt idx="23787">
                  <c:v>7.0957762316456993E-2</c:v>
                </c:pt>
                <c:pt idx="23788">
                  <c:v>3.9422357039388102E-2</c:v>
                </c:pt>
                <c:pt idx="23789">
                  <c:v>-2.6834376833796601E-2</c:v>
                </c:pt>
                <c:pt idx="23790">
                  <c:v>-1.6631356930880602E-2</c:v>
                </c:pt>
                <c:pt idx="23791">
                  <c:v>-2.6834376833796601E-2</c:v>
                </c:pt>
                <c:pt idx="23792">
                  <c:v>-2.6354284370481301E-2</c:v>
                </c:pt>
                <c:pt idx="23793" formatCode="0.00E+00">
                  <c:v>-4.4837369955308398E-4</c:v>
                </c:pt>
                <c:pt idx="23794">
                  <c:v>1.61689165281402E-2</c:v>
                </c:pt>
                <c:pt idx="23795" formatCode="0.00E+00">
                  <c:v>-7.4376778493518902E-3</c:v>
                </c:pt>
                <c:pt idx="23796">
                  <c:v>1.63804282586015E-2</c:v>
                </c:pt>
                <c:pt idx="23797">
                  <c:v>7.2916863688487999E-3</c:v>
                </c:pt>
                <c:pt idx="23798">
                  <c:v>-1.7328307259338799E-3</c:v>
                </c:pt>
                <c:pt idx="23799">
                  <c:v>-1.40058242619234E-2</c:v>
                </c:pt>
                <c:pt idx="23800">
                  <c:v>4.6503506486562797E-2</c:v>
                </c:pt>
                <c:pt idx="23801">
                  <c:v>3.9331420776244297E-2</c:v>
                </c:pt>
                <c:pt idx="23802">
                  <c:v>2.8906293690644701E-2</c:v>
                </c:pt>
                <c:pt idx="23803">
                  <c:v>3.1552635658130802E-2</c:v>
                </c:pt>
                <c:pt idx="23804">
                  <c:v>3.1552635658130802E-2</c:v>
                </c:pt>
                <c:pt idx="23805">
                  <c:v>9.9899261649905001E-3</c:v>
                </c:pt>
                <c:pt idx="23806">
                  <c:v>4.7988455556649198E-2</c:v>
                </c:pt>
                <c:pt idx="23807">
                  <c:v>3.1761436263426798E-2</c:v>
                </c:pt>
                <c:pt idx="23808">
                  <c:v>5.41563278136096E-2</c:v>
                </c:pt>
                <c:pt idx="23809">
                  <c:v>4.7955158219545602E-2</c:v>
                </c:pt>
                <c:pt idx="23810">
                  <c:v>5.9223110250722098E-2</c:v>
                </c:pt>
                <c:pt idx="23811">
                  <c:v>5.6631440962268499E-2</c:v>
                </c:pt>
                <c:pt idx="23812">
                  <c:v>0.103313812215516</c:v>
                </c:pt>
                <c:pt idx="23813">
                  <c:v>0.11682391707847101</c:v>
                </c:pt>
                <c:pt idx="23814">
                  <c:v>0.12622905335881399</c:v>
                </c:pt>
                <c:pt idx="23815">
                  <c:v>-2.7693917918577501E-2</c:v>
                </c:pt>
                <c:pt idx="23816">
                  <c:v>-0.10343662833827</c:v>
                </c:pt>
                <c:pt idx="23817">
                  <c:v>-7.02644496751718E-2</c:v>
                </c:pt>
                <c:pt idx="23818">
                  <c:v>-8.9142218271359E-2</c:v>
                </c:pt>
                <c:pt idx="23819">
                  <c:v>-7.6611863767126906E-2</c:v>
                </c:pt>
                <c:pt idx="23820">
                  <c:v>-6.3724192125490894E-2</c:v>
                </c:pt>
                <c:pt idx="23821">
                  <c:v>-5.4432838600852497E-2</c:v>
                </c:pt>
                <c:pt idx="23822">
                  <c:v>-9.82309073358935E-2</c:v>
                </c:pt>
                <c:pt idx="23823">
                  <c:v>-6.1301978534239202E-2</c:v>
                </c:pt>
                <c:pt idx="23824">
                  <c:v>-0.13811923774557799</c:v>
                </c:pt>
                <c:pt idx="23825">
                  <c:v>-0.132315812214611</c:v>
                </c:pt>
                <c:pt idx="23826">
                  <c:v>-0.125476990113777</c:v>
                </c:pt>
                <c:pt idx="23827">
                  <c:v>-0.125476990113778</c:v>
                </c:pt>
                <c:pt idx="23828">
                  <c:v>-0.117083582030534</c:v>
                </c:pt>
                <c:pt idx="23829">
                  <c:v>-0.110701496239672</c:v>
                </c:pt>
                <c:pt idx="23830">
                  <c:v>-9.7198111579607893E-2</c:v>
                </c:pt>
                <c:pt idx="23831">
                  <c:v>-8.9964587842453897E-2</c:v>
                </c:pt>
                <c:pt idx="23832">
                  <c:v>-8.4509850035976594E-2</c:v>
                </c:pt>
                <c:pt idx="23833">
                  <c:v>-5.2015942344280003E-2</c:v>
                </c:pt>
                <c:pt idx="23834">
                  <c:v>-6.6287488474782594E-2</c:v>
                </c:pt>
                <c:pt idx="23835">
                  <c:v>-2.4782622575187398E-2</c:v>
                </c:pt>
                <c:pt idx="23836">
                  <c:v>-4.4853621377888897E-2</c:v>
                </c:pt>
                <c:pt idx="23837">
                  <c:v>-4.5847345227965498E-2</c:v>
                </c:pt>
                <c:pt idx="23838">
                  <c:v>-5.18335221165502E-2</c:v>
                </c:pt>
                <c:pt idx="23839">
                  <c:v>-8.20266434864063E-2</c:v>
                </c:pt>
                <c:pt idx="23840">
                  <c:v>-2.1509427408212999E-2</c:v>
                </c:pt>
                <c:pt idx="23841">
                  <c:v>-9.7310738712568595E-2</c:v>
                </c:pt>
                <c:pt idx="23842">
                  <c:v>-6.3650355022496496E-2</c:v>
                </c:pt>
                <c:pt idx="23843">
                  <c:v>-6.5108657719727001E-2</c:v>
                </c:pt>
                <c:pt idx="23844">
                  <c:v>-5.8639964634501898E-2</c:v>
                </c:pt>
                <c:pt idx="23845">
                  <c:v>-7.6178360964583997E-2</c:v>
                </c:pt>
                <c:pt idx="23846">
                  <c:v>-7.6178360964583997E-2</c:v>
                </c:pt>
                <c:pt idx="23847">
                  <c:v>-1.1587854432885999E-2</c:v>
                </c:pt>
                <c:pt idx="23848">
                  <c:v>2.1722455282050902E-2</c:v>
                </c:pt>
                <c:pt idx="23849">
                  <c:v>2.0162105581512602E-2</c:v>
                </c:pt>
                <c:pt idx="23850">
                  <c:v>2.0162105581512602E-2</c:v>
                </c:pt>
                <c:pt idx="23851">
                  <c:v>1.20377384012455E-2</c:v>
                </c:pt>
                <c:pt idx="23852">
                  <c:v>2.14237618885753E-2</c:v>
                </c:pt>
                <c:pt idx="23853">
                  <c:v>-2.6303068815279801E-2</c:v>
                </c:pt>
                <c:pt idx="23854">
                  <c:v>6.7104618408002602E-3</c:v>
                </c:pt>
                <c:pt idx="23855">
                  <c:v>-1.2407834547471399E-2</c:v>
                </c:pt>
                <c:pt idx="23856">
                  <c:v>-6.1019307048702801E-2</c:v>
                </c:pt>
                <c:pt idx="23857">
                  <c:v>-0.105583417836254</c:v>
                </c:pt>
                <c:pt idx="23858">
                  <c:v>-0.14880072286110399</c:v>
                </c:pt>
                <c:pt idx="23859">
                  <c:v>-0.16054735557354999</c:v>
                </c:pt>
                <c:pt idx="23860">
                  <c:v>-0.141449504919406</c:v>
                </c:pt>
                <c:pt idx="23861">
                  <c:v>-0.13633279639661899</c:v>
                </c:pt>
                <c:pt idx="23862">
                  <c:v>-0.13035102131352999</c:v>
                </c:pt>
                <c:pt idx="23863">
                  <c:v>-0.15320629518826101</c:v>
                </c:pt>
                <c:pt idx="23864">
                  <c:v>-0.125473032245801</c:v>
                </c:pt>
                <c:pt idx="23865">
                  <c:v>-0.121224494191066</c:v>
                </c:pt>
                <c:pt idx="23866">
                  <c:v>-0.12526154768731601</c:v>
                </c:pt>
                <c:pt idx="23867">
                  <c:v>-0.13887226905699199</c:v>
                </c:pt>
                <c:pt idx="23868">
                  <c:v>-8.0297574729084997E-2</c:v>
                </c:pt>
                <c:pt idx="23869">
                  <c:v>-5.2786726569494097E-2</c:v>
                </c:pt>
                <c:pt idx="23870">
                  <c:v>-9.4313583614169492E-3</c:v>
                </c:pt>
                <c:pt idx="23871">
                  <c:v>1.71571568985768E-2</c:v>
                </c:pt>
                <c:pt idx="23872">
                  <c:v>5.2367692346535398E-2</c:v>
                </c:pt>
                <c:pt idx="23873">
                  <c:v>3.3867013296305398E-2</c:v>
                </c:pt>
                <c:pt idx="23874">
                  <c:v>7.5509404061722504E-2</c:v>
                </c:pt>
                <c:pt idx="23875">
                  <c:v>8.8177085210622494E-2</c:v>
                </c:pt>
                <c:pt idx="23876">
                  <c:v>9.5622177181073603E-2</c:v>
                </c:pt>
                <c:pt idx="23877">
                  <c:v>8.2742331972891894E-2</c:v>
                </c:pt>
                <c:pt idx="23878">
                  <c:v>0.10842451651776</c:v>
                </c:pt>
                <c:pt idx="23879">
                  <c:v>0.10842451651776</c:v>
                </c:pt>
                <c:pt idx="23880">
                  <c:v>0.12836385077717399</c:v>
                </c:pt>
                <c:pt idx="23881">
                  <c:v>0.14548541766274101</c:v>
                </c:pt>
                <c:pt idx="23882">
                  <c:v>0.16784038327658199</c:v>
                </c:pt>
                <c:pt idx="23883">
                  <c:v>0.147579147786945</c:v>
                </c:pt>
                <c:pt idx="23884">
                  <c:v>0.23693156997995801</c:v>
                </c:pt>
                <c:pt idx="23885">
                  <c:v>0.20643725045408201</c:v>
                </c:pt>
                <c:pt idx="23886">
                  <c:v>0.19367419248489001</c:v>
                </c:pt>
                <c:pt idx="23887">
                  <c:v>0.221635034100018</c:v>
                </c:pt>
                <c:pt idx="23888">
                  <c:v>0.22982275037974301</c:v>
                </c:pt>
                <c:pt idx="23889">
                  <c:v>0.23430700334876001</c:v>
                </c:pt>
                <c:pt idx="23890">
                  <c:v>0.23430700334876001</c:v>
                </c:pt>
                <c:pt idx="23891">
                  <c:v>2.3164938348634299E-3</c:v>
                </c:pt>
                <c:pt idx="23892">
                  <c:v>6.7630935749470197E-2</c:v>
                </c:pt>
                <c:pt idx="23893">
                  <c:v>2.8108490200267199E-2</c:v>
                </c:pt>
                <c:pt idx="23894">
                  <c:v>3.1386853467815397E-2</c:v>
                </c:pt>
                <c:pt idx="23895">
                  <c:v>-1.83212831118497E-2</c:v>
                </c:pt>
                <c:pt idx="23896">
                  <c:v>1.3751122030454199E-2</c:v>
                </c:pt>
                <c:pt idx="23897">
                  <c:v>1.3609147423486E-2</c:v>
                </c:pt>
                <c:pt idx="23898">
                  <c:v>3.1575941606740703E-2</c:v>
                </c:pt>
                <c:pt idx="23899">
                  <c:v>2.5069336399950699E-2</c:v>
                </c:pt>
                <c:pt idx="23900">
                  <c:v>4.1232577085880698E-2</c:v>
                </c:pt>
                <c:pt idx="23901">
                  <c:v>9.3106296877670996E-2</c:v>
                </c:pt>
                <c:pt idx="23902">
                  <c:v>0.11476976517759301</c:v>
                </c:pt>
                <c:pt idx="23903">
                  <c:v>0.112768283598959</c:v>
                </c:pt>
                <c:pt idx="23904">
                  <c:v>0.11208284376099199</c:v>
                </c:pt>
                <c:pt idx="23905">
                  <c:v>0.129445819461802</c:v>
                </c:pt>
                <c:pt idx="23906">
                  <c:v>0.14110402434619901</c:v>
                </c:pt>
                <c:pt idx="23907">
                  <c:v>0.123850698032547</c:v>
                </c:pt>
                <c:pt idx="23908">
                  <c:v>0.117433638595399</c:v>
                </c:pt>
                <c:pt idx="23909">
                  <c:v>9.0767343293450806E-2</c:v>
                </c:pt>
                <c:pt idx="23910">
                  <c:v>4.4147316840884798E-2</c:v>
                </c:pt>
                <c:pt idx="23911">
                  <c:v>3.9413849696634501E-2</c:v>
                </c:pt>
                <c:pt idx="23912">
                  <c:v>6.8494052459682597E-2</c:v>
                </c:pt>
                <c:pt idx="23913">
                  <c:v>5.9328285874539401E-2</c:v>
                </c:pt>
                <c:pt idx="23914">
                  <c:v>7.8045428314429996E-2</c:v>
                </c:pt>
                <c:pt idx="23915">
                  <c:v>7.4811079907011802E-2</c:v>
                </c:pt>
                <c:pt idx="23916">
                  <c:v>5.8581394515683199E-2</c:v>
                </c:pt>
                <c:pt idx="23917">
                  <c:v>5.6494739530508598E-2</c:v>
                </c:pt>
                <c:pt idx="23918">
                  <c:v>8.0567533633800495E-2</c:v>
                </c:pt>
                <c:pt idx="23919">
                  <c:v>5.6623046160755502E-2</c:v>
                </c:pt>
                <c:pt idx="23920">
                  <c:v>4.3855527398206598E-2</c:v>
                </c:pt>
                <c:pt idx="23921">
                  <c:v>5.36796846167686E-2</c:v>
                </c:pt>
                <c:pt idx="23922">
                  <c:v>5.1150300434829002E-2</c:v>
                </c:pt>
                <c:pt idx="23923">
                  <c:v>1.472883759168E-2</c:v>
                </c:pt>
                <c:pt idx="23924">
                  <c:v>4.7467017949553896E-3</c:v>
                </c:pt>
                <c:pt idx="23925">
                  <c:v>1.52512046340855E-2</c:v>
                </c:pt>
                <c:pt idx="23926">
                  <c:v>2.2222575524951601E-2</c:v>
                </c:pt>
                <c:pt idx="23927">
                  <c:v>4.3633468605852099E-2</c:v>
                </c:pt>
                <c:pt idx="23928">
                  <c:v>4.3633468605852099E-2</c:v>
                </c:pt>
                <c:pt idx="23929">
                  <c:v>3.87968077594429E-2</c:v>
                </c:pt>
                <c:pt idx="23930">
                  <c:v>1.0321545058621101E-2</c:v>
                </c:pt>
                <c:pt idx="23931">
                  <c:v>1.9050222541925999E-2</c:v>
                </c:pt>
                <c:pt idx="23932">
                  <c:v>8.3636581213985595E-2</c:v>
                </c:pt>
                <c:pt idx="23933">
                  <c:v>8.0866575976579202E-2</c:v>
                </c:pt>
                <c:pt idx="23934">
                  <c:v>8.0866575976579202E-2</c:v>
                </c:pt>
                <c:pt idx="23935">
                  <c:v>8.2370047146814201E-2</c:v>
                </c:pt>
                <c:pt idx="23936">
                  <c:v>8.0418602159517905E-2</c:v>
                </c:pt>
                <c:pt idx="23937">
                  <c:v>7.5994707812674298E-2</c:v>
                </c:pt>
                <c:pt idx="23938">
                  <c:v>6.3019872373658095E-2</c:v>
                </c:pt>
                <c:pt idx="23939">
                  <c:v>8.8311956266276095E-2</c:v>
                </c:pt>
                <c:pt idx="23940">
                  <c:v>0.14830954784353401</c:v>
                </c:pt>
                <c:pt idx="23941">
                  <c:v>0.13266641370089899</c:v>
                </c:pt>
                <c:pt idx="23942">
                  <c:v>0.14085603359167401</c:v>
                </c:pt>
                <c:pt idx="23943">
                  <c:v>0.16680707806060099</c:v>
                </c:pt>
                <c:pt idx="23944">
                  <c:v>0.13349434887341299</c:v>
                </c:pt>
                <c:pt idx="23945">
                  <c:v>6.7043558469079799E-3</c:v>
                </c:pt>
                <c:pt idx="23946">
                  <c:v>3.8579980047316297E-2</c:v>
                </c:pt>
                <c:pt idx="23947">
                  <c:v>-1.01241363153536E-2</c:v>
                </c:pt>
                <c:pt idx="23948">
                  <c:v>2.9915749855606798E-3</c:v>
                </c:pt>
                <c:pt idx="23949">
                  <c:v>-2.08454725995992E-2</c:v>
                </c:pt>
                <c:pt idx="23950">
                  <c:v>-1.5699541561280599E-2</c:v>
                </c:pt>
                <c:pt idx="23951">
                  <c:v>-1.39803170527244E-2</c:v>
                </c:pt>
                <c:pt idx="23952">
                  <c:v>6.4641227858414696E-2</c:v>
                </c:pt>
                <c:pt idx="23953">
                  <c:v>4.3272681832847E-2</c:v>
                </c:pt>
                <c:pt idx="23954">
                  <c:v>3.1339717278701301E-2</c:v>
                </c:pt>
                <c:pt idx="23955">
                  <c:v>1.34402908358954E-2</c:v>
                </c:pt>
                <c:pt idx="23956">
                  <c:v>2.5385383398884399E-2</c:v>
                </c:pt>
                <c:pt idx="23957">
                  <c:v>-9.5609186467344696E-3</c:v>
                </c:pt>
                <c:pt idx="23958">
                  <c:v>8.8816629287602408E-3</c:v>
                </c:pt>
                <c:pt idx="23959">
                  <c:v>4.0501457391387698E-2</c:v>
                </c:pt>
                <c:pt idx="23960">
                  <c:v>3.9486030624133098E-2</c:v>
                </c:pt>
                <c:pt idx="23961">
                  <c:v>3.0738626925018199E-2</c:v>
                </c:pt>
                <c:pt idx="23962">
                  <c:v>-6.18794724608573E-3</c:v>
                </c:pt>
                <c:pt idx="23963">
                  <c:v>-2.7896033618345101E-2</c:v>
                </c:pt>
                <c:pt idx="23964">
                  <c:v>-6.2245183897269296E-3</c:v>
                </c:pt>
                <c:pt idx="23965">
                  <c:v>-4.4458564904149102E-2</c:v>
                </c:pt>
                <c:pt idx="23966">
                  <c:v>-5.5343516339987301E-3</c:v>
                </c:pt>
                <c:pt idx="23967">
                  <c:v>-2.5004066337273201E-2</c:v>
                </c:pt>
                <c:pt idx="23968">
                  <c:v>6.5298529692623605E-2</c:v>
                </c:pt>
                <c:pt idx="23969" formatCode="0.00E+00">
                  <c:v>-4.4869339358255501E-4</c:v>
                </c:pt>
                <c:pt idx="23970">
                  <c:v>0.109560411128805</c:v>
                </c:pt>
                <c:pt idx="23971" formatCode="0.00E+00">
                  <c:v>7.1377664072007102E-2</c:v>
                </c:pt>
                <c:pt idx="23972">
                  <c:v>7.8982234404112395E-2</c:v>
                </c:pt>
                <c:pt idx="23973">
                  <c:v>7.8982234404112395E-2</c:v>
                </c:pt>
                <c:pt idx="23974">
                  <c:v>8.7311432363018998E-2</c:v>
                </c:pt>
                <c:pt idx="23975">
                  <c:v>8.7311432363018998E-2</c:v>
                </c:pt>
                <c:pt idx="23976">
                  <c:v>7.3537673644278698E-2</c:v>
                </c:pt>
                <c:pt idx="23977">
                  <c:v>7.3537673644278698E-2</c:v>
                </c:pt>
                <c:pt idx="23978">
                  <c:v>7.2546229086026995E-2</c:v>
                </c:pt>
                <c:pt idx="23979">
                  <c:v>4.5163661011784199E-2</c:v>
                </c:pt>
                <c:pt idx="23980">
                  <c:v>6.9855977193438598E-2</c:v>
                </c:pt>
                <c:pt idx="23981">
                  <c:v>6.9855977193438598E-2</c:v>
                </c:pt>
                <c:pt idx="23982">
                  <c:v>7.6135126933605898E-2</c:v>
                </c:pt>
                <c:pt idx="23983">
                  <c:v>8.8740755025381493E-2</c:v>
                </c:pt>
                <c:pt idx="23984">
                  <c:v>0.18835603305555601</c:v>
                </c:pt>
                <c:pt idx="23985">
                  <c:v>0.20112000737883301</c:v>
                </c:pt>
                <c:pt idx="23986">
                  <c:v>0.20233754029837001</c:v>
                </c:pt>
                <c:pt idx="23987">
                  <c:v>0.17458481314145999</c:v>
                </c:pt>
                <c:pt idx="23988">
                  <c:v>0.18397608676889199</c:v>
                </c:pt>
                <c:pt idx="23989">
                  <c:v>0.156972600657517</c:v>
                </c:pt>
                <c:pt idx="23990">
                  <c:v>0.179018544347717</c:v>
                </c:pt>
                <c:pt idx="23991">
                  <c:v>0.179018544347717</c:v>
                </c:pt>
                <c:pt idx="23992">
                  <c:v>0.18306528744536399</c:v>
                </c:pt>
                <c:pt idx="23993">
                  <c:v>0.18306528744536399</c:v>
                </c:pt>
                <c:pt idx="23994">
                  <c:v>0.18103331505991299</c:v>
                </c:pt>
                <c:pt idx="23995">
                  <c:v>0.16415540976842299</c:v>
                </c:pt>
                <c:pt idx="23996">
                  <c:v>0.30956617851978802</c:v>
                </c:pt>
                <c:pt idx="23997">
                  <c:v>0.37476298248088402</c:v>
                </c:pt>
                <c:pt idx="23998">
                  <c:v>0.372213262896323</c:v>
                </c:pt>
                <c:pt idx="23999">
                  <c:v>0.356275702808662</c:v>
                </c:pt>
                <c:pt idx="24000">
                  <c:v>0.34815342620287798</c:v>
                </c:pt>
                <c:pt idx="24001">
                  <c:v>-2.1657998437409798E-3</c:v>
                </c:pt>
                <c:pt idx="24002">
                  <c:v>-1.3953178438513399E-2</c:v>
                </c:pt>
                <c:pt idx="24003">
                  <c:v>-1.67139213584994E-2</c:v>
                </c:pt>
                <c:pt idx="24004">
                  <c:v>-1.2838106054252301E-2</c:v>
                </c:pt>
                <c:pt idx="24005">
                  <c:v>2.2782657907546699E-2</c:v>
                </c:pt>
                <c:pt idx="24006">
                  <c:v>-3.2566081911320401E-3</c:v>
                </c:pt>
                <c:pt idx="24007">
                  <c:v>5.7184883724190998E-2</c:v>
                </c:pt>
                <c:pt idx="24008">
                  <c:v>4.6723930030736403E-2</c:v>
                </c:pt>
                <c:pt idx="24009">
                  <c:v>2.4814079904277E-2</c:v>
                </c:pt>
                <c:pt idx="24010">
                  <c:v>1.3301646857892801E-2</c:v>
                </c:pt>
                <c:pt idx="24011">
                  <c:v>3.55748702676923E-2</c:v>
                </c:pt>
                <c:pt idx="24012">
                  <c:v>2.9137918427047899E-2</c:v>
                </c:pt>
                <c:pt idx="24013">
                  <c:v>-2.5374947025273299E-2</c:v>
                </c:pt>
                <c:pt idx="24014">
                  <c:v>-5.0564595154234102E-2</c:v>
                </c:pt>
                <c:pt idx="24015">
                  <c:v>6.5713816816797402E-2</c:v>
                </c:pt>
                <c:pt idx="24016">
                  <c:v>5.5153086139434399E-2</c:v>
                </c:pt>
                <c:pt idx="24017">
                  <c:v>4.82970661236388E-2</c:v>
                </c:pt>
                <c:pt idx="24018">
                  <c:v>5.3078966338661403E-2</c:v>
                </c:pt>
                <c:pt idx="24019">
                  <c:v>4.4756081910740597E-2</c:v>
                </c:pt>
                <c:pt idx="24020">
                  <c:v>6.0466793524971099E-2</c:v>
                </c:pt>
                <c:pt idx="24021">
                  <c:v>8.4271417193269402E-2</c:v>
                </c:pt>
                <c:pt idx="24022">
                  <c:v>6.3491830149928694E-2</c:v>
                </c:pt>
                <c:pt idx="24023">
                  <c:v>8.0573419173515196E-2</c:v>
                </c:pt>
                <c:pt idx="24024">
                  <c:v>9.4204192980243906E-2</c:v>
                </c:pt>
                <c:pt idx="24025">
                  <c:v>3.4086326389587397E-2</c:v>
                </c:pt>
                <c:pt idx="24026">
                  <c:v>5.44125027822892E-2</c:v>
                </c:pt>
                <c:pt idx="24027">
                  <c:v>7.2580304212971306E-2</c:v>
                </c:pt>
                <c:pt idx="24028">
                  <c:v>7.5512492985907204E-2</c:v>
                </c:pt>
                <c:pt idx="24029">
                  <c:v>0.112944282047303</c:v>
                </c:pt>
                <c:pt idx="24030">
                  <c:v>7.8112001793085598E-2</c:v>
                </c:pt>
                <c:pt idx="24031">
                  <c:v>8.4619616988904994E-2</c:v>
                </c:pt>
                <c:pt idx="24032">
                  <c:v>4.1962869622016001E-2</c:v>
                </c:pt>
                <c:pt idx="24033">
                  <c:v>0.16614956551801099</c:v>
                </c:pt>
                <c:pt idx="24034">
                  <c:v>2.7289793601303898E-3</c:v>
                </c:pt>
                <c:pt idx="24035">
                  <c:v>-5.2783140352460699E-2</c:v>
                </c:pt>
                <c:pt idx="24036">
                  <c:v>-2.1147331270431498E-2</c:v>
                </c:pt>
                <c:pt idx="24037">
                  <c:v>-4.1198593240759897E-2</c:v>
                </c:pt>
                <c:pt idx="24038">
                  <c:v>-3.2619920765656098E-2</c:v>
                </c:pt>
                <c:pt idx="24039">
                  <c:v>-3.2472652708820597E-2</c:v>
                </c:pt>
                <c:pt idx="24040">
                  <c:v>-5.9093003437384797E-3</c:v>
                </c:pt>
                <c:pt idx="24041">
                  <c:v>-1.23800282938606E-2</c:v>
                </c:pt>
                <c:pt idx="24042">
                  <c:v>9.8665360271998404E-2</c:v>
                </c:pt>
                <c:pt idx="24043">
                  <c:v>0.115477002048807</c:v>
                </c:pt>
                <c:pt idx="24044">
                  <c:v>0.104801913818263</c:v>
                </c:pt>
                <c:pt idx="24045">
                  <c:v>6.3560761638146293E-2</c:v>
                </c:pt>
                <c:pt idx="24046">
                  <c:v>0.107610274138202</c:v>
                </c:pt>
                <c:pt idx="24047">
                  <c:v>3.7453684313769102E-2</c:v>
                </c:pt>
                <c:pt idx="24048">
                  <c:v>7.7586074490129997E-2</c:v>
                </c:pt>
                <c:pt idx="24049">
                  <c:v>4.4466561529434998E-2</c:v>
                </c:pt>
                <c:pt idx="24050">
                  <c:v>8.8212405583512205E-2</c:v>
                </c:pt>
                <c:pt idx="24051">
                  <c:v>9.6322594486620394E-2</c:v>
                </c:pt>
                <c:pt idx="24052">
                  <c:v>0.14214814893260899</c:v>
                </c:pt>
                <c:pt idx="24053">
                  <c:v>0.131787749276083</c:v>
                </c:pt>
                <c:pt idx="24054">
                  <c:v>0.23835640057789101</c:v>
                </c:pt>
                <c:pt idx="24055">
                  <c:v>0.235194697143358</c:v>
                </c:pt>
                <c:pt idx="24056">
                  <c:v>0.26803625083764698</c:v>
                </c:pt>
                <c:pt idx="24057">
                  <c:v>0.26803625083764698</c:v>
                </c:pt>
                <c:pt idx="24058">
                  <c:v>0.27641008951814</c:v>
                </c:pt>
                <c:pt idx="24059">
                  <c:v>0.26490840289731199</c:v>
                </c:pt>
                <c:pt idx="24060">
                  <c:v>0.243302563952041</c:v>
                </c:pt>
                <c:pt idx="24061">
                  <c:v>0.174412875931474</c:v>
                </c:pt>
                <c:pt idx="24062">
                  <c:v>0.22041072874635501</c:v>
                </c:pt>
                <c:pt idx="24063">
                  <c:v>0.172451105980438</c:v>
                </c:pt>
                <c:pt idx="24064">
                  <c:v>0.18003245947445401</c:v>
                </c:pt>
                <c:pt idx="24065">
                  <c:v>0.19418411173140099</c:v>
                </c:pt>
                <c:pt idx="24066">
                  <c:v>0.21716421063247399</c:v>
                </c:pt>
                <c:pt idx="24067">
                  <c:v>0.211246058178993</c:v>
                </c:pt>
                <c:pt idx="24068">
                  <c:v>0.21748707937908601</c:v>
                </c:pt>
                <c:pt idx="24069">
                  <c:v>0.21748707937908601</c:v>
                </c:pt>
                <c:pt idx="24070">
                  <c:v>0.25944010779891102</c:v>
                </c:pt>
                <c:pt idx="24071">
                  <c:v>0.250499222132955</c:v>
                </c:pt>
                <c:pt idx="24072">
                  <c:v>0.250499222132955</c:v>
                </c:pt>
                <c:pt idx="24073">
                  <c:v>0.24076748786772201</c:v>
                </c:pt>
                <c:pt idx="24074">
                  <c:v>0.25617699852240999</c:v>
                </c:pt>
                <c:pt idx="24075">
                  <c:v>0.30757433401696399</c:v>
                </c:pt>
                <c:pt idx="24076">
                  <c:v>0.30023951979012498</c:v>
                </c:pt>
                <c:pt idx="24077">
                  <c:v>0.31173810187876799</c:v>
                </c:pt>
                <c:pt idx="24078">
                  <c:v>0.30845438158421901</c:v>
                </c:pt>
                <c:pt idx="24079">
                  <c:v>0</c:v>
                </c:pt>
                <c:pt idx="24080">
                  <c:v>-5.3724459005797899E-2</c:v>
                </c:pt>
                <c:pt idx="24081">
                  <c:v>-3.25190133606785E-2</c:v>
                </c:pt>
                <c:pt idx="24082">
                  <c:v>-4.4922350584802803E-2</c:v>
                </c:pt>
                <c:pt idx="24083">
                  <c:v>-1.8158186183784002E-2</c:v>
                </c:pt>
                <c:pt idx="24084">
                  <c:v>-1.08256187636956E-2</c:v>
                </c:pt>
                <c:pt idx="24085">
                  <c:v>-2.8053783560374398E-2</c:v>
                </c:pt>
                <c:pt idx="24086">
                  <c:v>-9.2860073794187592E-3</c:v>
                </c:pt>
                <c:pt idx="24087">
                  <c:v>-2.5633812609160401E-3</c:v>
                </c:pt>
                <c:pt idx="24088">
                  <c:v>-9.9460098183421497E-3</c:v>
                </c:pt>
                <c:pt idx="24089">
                  <c:v>6.9030115863040198E-3</c:v>
                </c:pt>
                <c:pt idx="24090">
                  <c:v>1.13775520192929E-2</c:v>
                </c:pt>
                <c:pt idx="24091">
                  <c:v>1.1975595209010501E-3</c:v>
                </c:pt>
                <c:pt idx="24092">
                  <c:v>-3.6281750425808299E-3</c:v>
                </c:pt>
                <c:pt idx="24093">
                  <c:v>-1.4145994239272E-2</c:v>
                </c:pt>
                <c:pt idx="24094">
                  <c:v>-3.4722316292345498E-2</c:v>
                </c:pt>
                <c:pt idx="24095">
                  <c:v>-1.5412832961029899E-2</c:v>
                </c:pt>
                <c:pt idx="24096">
                  <c:v>-9.8083229640747199E-2</c:v>
                </c:pt>
                <c:pt idx="24097">
                  <c:v>-4.6766006031021899E-2</c:v>
                </c:pt>
                <c:pt idx="24098">
                  <c:v>-0.124758686612275</c:v>
                </c:pt>
                <c:pt idx="24099">
                  <c:v>-5.8086738454525798E-2</c:v>
                </c:pt>
                <c:pt idx="24100">
                  <c:v>-0.103657621554513</c:v>
                </c:pt>
                <c:pt idx="24101">
                  <c:v>-8.94027938072776E-2</c:v>
                </c:pt>
                <c:pt idx="24102">
                  <c:v>-4.8741688712936798E-2</c:v>
                </c:pt>
                <c:pt idx="24103">
                  <c:v>-3.96309751741033E-2</c:v>
                </c:pt>
                <c:pt idx="24104">
                  <c:v>-7.4902325758501698E-2</c:v>
                </c:pt>
                <c:pt idx="24105">
                  <c:v>-1.59859987469292E-2</c:v>
                </c:pt>
                <c:pt idx="24106">
                  <c:v>-6.5823429573449804E-2</c:v>
                </c:pt>
                <c:pt idx="24107">
                  <c:v>-3.0584694849387899E-2</c:v>
                </c:pt>
                <c:pt idx="24108">
                  <c:v>-2.3098712943509101E-2</c:v>
                </c:pt>
                <c:pt idx="24109">
                  <c:v>1.7570345808344399E-2</c:v>
                </c:pt>
                <c:pt idx="24110">
                  <c:v>8.5623948449198295E-3</c:v>
                </c:pt>
                <c:pt idx="24111">
                  <c:v>2.4271659005027799E-2</c:v>
                </c:pt>
                <c:pt idx="24112">
                  <c:v>-3.2823138303633398E-2</c:v>
                </c:pt>
                <c:pt idx="24113">
                  <c:v>-1.19777683605557E-2</c:v>
                </c:pt>
                <c:pt idx="24114">
                  <c:v>-4.4163301103758698E-2</c:v>
                </c:pt>
                <c:pt idx="24115">
                  <c:v>-2.17539147138214E-2</c:v>
                </c:pt>
                <c:pt idx="24116">
                  <c:v>-4.9245696615556299E-3</c:v>
                </c:pt>
                <c:pt idx="24117">
                  <c:v>-2.0203842984487502E-3</c:v>
                </c:pt>
                <c:pt idx="24118">
                  <c:v>-5.5025121856927303E-2</c:v>
                </c:pt>
                <c:pt idx="24119">
                  <c:v>-4.2463539641738698E-2</c:v>
                </c:pt>
                <c:pt idx="24120">
                  <c:v>-5.5025121856927303E-2</c:v>
                </c:pt>
                <c:pt idx="24121">
                  <c:v>-1.32337959173578E-2</c:v>
                </c:pt>
                <c:pt idx="24122">
                  <c:v>-4.9327738248474598E-2</c:v>
                </c:pt>
                <c:pt idx="24123">
                  <c:v>-2.8150471415394802E-2</c:v>
                </c:pt>
                <c:pt idx="24124">
                  <c:v>-1.64153037935852E-2</c:v>
                </c:pt>
                <c:pt idx="24125">
                  <c:v>-5.2668008636076402E-2</c:v>
                </c:pt>
                <c:pt idx="24126">
                  <c:v>-2.3111921784204601E-2</c:v>
                </c:pt>
                <c:pt idx="24127">
                  <c:v>-2.1480896031168002E-2</c:v>
                </c:pt>
                <c:pt idx="24128">
                  <c:v>-8.7925902028409705E-2</c:v>
                </c:pt>
                <c:pt idx="24129">
                  <c:v>-7.9104004646382897E-2</c:v>
                </c:pt>
                <c:pt idx="24130">
                  <c:v>-0.13320099296900401</c:v>
                </c:pt>
                <c:pt idx="24131">
                  <c:v>-9.5054228696602697E-2</c:v>
                </c:pt>
                <c:pt idx="24132">
                  <c:v>-0.133133298558029</c:v>
                </c:pt>
                <c:pt idx="24133">
                  <c:v>-7.6326560466411397E-2</c:v>
                </c:pt>
                <c:pt idx="24134">
                  <c:v>-1.7758017979304399E-2</c:v>
                </c:pt>
                <c:pt idx="24135">
                  <c:v>-5.5360294463269802E-2</c:v>
                </c:pt>
                <c:pt idx="24136">
                  <c:v>-0.125173970052676</c:v>
                </c:pt>
                <c:pt idx="24137">
                  <c:v>-0.113014575498929</c:v>
                </c:pt>
                <c:pt idx="24138">
                  <c:v>-0.13178960252199301</c:v>
                </c:pt>
                <c:pt idx="24139">
                  <c:v>-0.11517757675799201</c:v>
                </c:pt>
                <c:pt idx="24140">
                  <c:v>-0.13302173580593299</c:v>
                </c:pt>
                <c:pt idx="24141">
                  <c:v>-0.14200157715818201</c:v>
                </c:pt>
                <c:pt idx="24142">
                  <c:v>-0.13605914271664701</c:v>
                </c:pt>
                <c:pt idx="24143">
                  <c:v>-9.9835987283021399E-2</c:v>
                </c:pt>
                <c:pt idx="24144">
                  <c:v>-0.15433688651154201</c:v>
                </c:pt>
                <c:pt idx="24145">
                  <c:v>-7.5413865957809606E-2</c:v>
                </c:pt>
                <c:pt idx="24146">
                  <c:v>-7.5413865957809606E-2</c:v>
                </c:pt>
                <c:pt idx="24147">
                  <c:v>-7.4730789092518804E-2</c:v>
                </c:pt>
                <c:pt idx="24148">
                  <c:v>-0.195590368938034</c:v>
                </c:pt>
                <c:pt idx="24149">
                  <c:v>-0.16677628044168</c:v>
                </c:pt>
                <c:pt idx="24150">
                  <c:v>-0.147606617840466</c:v>
                </c:pt>
                <c:pt idx="24151">
                  <c:v>-0.146370374957244</c:v>
                </c:pt>
                <c:pt idx="24152">
                  <c:v>-0.17308438770231199</c:v>
                </c:pt>
                <c:pt idx="24153">
                  <c:v>-0.17370769387790799</c:v>
                </c:pt>
                <c:pt idx="24154">
                  <c:v>-0.17662333328855501</c:v>
                </c:pt>
                <c:pt idx="24155">
                  <c:v>-0.18057694018248699</c:v>
                </c:pt>
                <c:pt idx="24156">
                  <c:v>-0.143864660080123</c:v>
                </c:pt>
                <c:pt idx="24157">
                  <c:v>-0.185754651901999</c:v>
                </c:pt>
                <c:pt idx="24158">
                  <c:v>-0.267144439801483</c:v>
                </c:pt>
                <c:pt idx="24159">
                  <c:v>-0.27758498270864901</c:v>
                </c:pt>
                <c:pt idx="24160">
                  <c:v>-2.4716818809100899E-2</c:v>
                </c:pt>
                <c:pt idx="24161">
                  <c:v>-5.63438733881962E-2</c:v>
                </c:pt>
                <c:pt idx="24162">
                  <c:v>-1.74397704426811E-2</c:v>
                </c:pt>
                <c:pt idx="24163">
                  <c:v>-3.2848312981277897E-2</c:v>
                </c:pt>
                <c:pt idx="24164">
                  <c:v>-1.9732705216780101E-2</c:v>
                </c:pt>
                <c:pt idx="24165">
                  <c:v>-4.2322520989115597E-2</c:v>
                </c:pt>
                <c:pt idx="24166">
                  <c:v>-2.3850016246542899E-2</c:v>
                </c:pt>
                <c:pt idx="24167">
                  <c:v>-9.8986321716609798E-3</c:v>
                </c:pt>
                <c:pt idx="24168">
                  <c:v>-1.0536431403805601E-2</c:v>
                </c:pt>
                <c:pt idx="24169">
                  <c:v>-2.2240321626527001E-2</c:v>
                </c:pt>
                <c:pt idx="24170">
                  <c:v>2.6686859279256799E-3</c:v>
                </c:pt>
                <c:pt idx="24171">
                  <c:v>-4.8721515947512201E-2</c:v>
                </c:pt>
                <c:pt idx="24172">
                  <c:v>-4.8328753451094698E-2</c:v>
                </c:pt>
                <c:pt idx="24173">
                  <c:v>-5.9972987405876303E-2</c:v>
                </c:pt>
                <c:pt idx="24174">
                  <c:v>-8.1314632884346802E-2</c:v>
                </c:pt>
                <c:pt idx="24175">
                  <c:v>-7.5054893431792696E-2</c:v>
                </c:pt>
                <c:pt idx="24176">
                  <c:v>-5.2086283562037899E-2</c:v>
                </c:pt>
                <c:pt idx="24177">
                  <c:v>-6.6514096026887501E-2</c:v>
                </c:pt>
                <c:pt idx="24178">
                  <c:v>-0.115934439844722</c:v>
                </c:pt>
                <c:pt idx="24179">
                  <c:v>-0.123551329991773</c:v>
                </c:pt>
                <c:pt idx="24180">
                  <c:v>-0.13777069051976101</c:v>
                </c:pt>
                <c:pt idx="24181">
                  <c:v>-0.15107840327212199</c:v>
                </c:pt>
                <c:pt idx="24182">
                  <c:v>-0.11993097728197299</c:v>
                </c:pt>
                <c:pt idx="24183">
                  <c:v>-0.112565468575672</c:v>
                </c:pt>
                <c:pt idx="24184">
                  <c:v>-0.123271013687082</c:v>
                </c:pt>
                <c:pt idx="24185">
                  <c:v>-6.3754230478623303E-2</c:v>
                </c:pt>
                <c:pt idx="24186">
                  <c:v>-3.8255770142509603E-2</c:v>
                </c:pt>
                <c:pt idx="24187">
                  <c:v>-0.10185321646832</c:v>
                </c:pt>
                <c:pt idx="24188">
                  <c:v>-9.2704049141301106E-2</c:v>
                </c:pt>
                <c:pt idx="24189">
                  <c:v>-8.0261580752198206E-2</c:v>
                </c:pt>
                <c:pt idx="24190">
                  <c:v>-4.3618937136066203E-2</c:v>
                </c:pt>
                <c:pt idx="24191">
                  <c:v>-4.8339553198500203E-2</c:v>
                </c:pt>
                <c:pt idx="24192">
                  <c:v>-5.0728187739057698E-2</c:v>
                </c:pt>
                <c:pt idx="24193">
                  <c:v>-5.6300967551302601E-2</c:v>
                </c:pt>
                <c:pt idx="24194">
                  <c:v>-6.5030328555969005E-2</c:v>
                </c:pt>
                <c:pt idx="24195">
                  <c:v>-4.8400545004336701E-2</c:v>
                </c:pt>
                <c:pt idx="24196">
                  <c:v>-4.4882455366845403E-2</c:v>
                </c:pt>
                <c:pt idx="24197">
                  <c:v>-6.6331279347999303E-2</c:v>
                </c:pt>
                <c:pt idx="24198">
                  <c:v>-1.86712636755728E-2</c:v>
                </c:pt>
                <c:pt idx="24199">
                  <c:v>-6.0547868808425997E-2</c:v>
                </c:pt>
                <c:pt idx="24200">
                  <c:v>-7.5691783570431298E-2</c:v>
                </c:pt>
                <c:pt idx="24201">
                  <c:v>-6.2710872497105205E-2</c:v>
                </c:pt>
                <c:pt idx="24202">
                  <c:v>-9.1826396972666896E-2</c:v>
                </c:pt>
                <c:pt idx="24203">
                  <c:v>-0.107544896501178</c:v>
                </c:pt>
                <c:pt idx="24204">
                  <c:v>-5.5183521858310901E-2</c:v>
                </c:pt>
                <c:pt idx="24205">
                  <c:v>-5.07308194393703E-2</c:v>
                </c:pt>
                <c:pt idx="24206">
                  <c:v>-5.7281572442106E-2</c:v>
                </c:pt>
                <c:pt idx="24207">
                  <c:v>-8.2301542786105103E-2</c:v>
                </c:pt>
                <c:pt idx="24208">
                  <c:v>-0.10251091763384799</c:v>
                </c:pt>
                <c:pt idx="24209">
                  <c:v>-0.122918937946524</c:v>
                </c:pt>
                <c:pt idx="24210">
                  <c:v>-8.5302744986870599E-2</c:v>
                </c:pt>
                <c:pt idx="24211">
                  <c:v>-5.4749610133447202E-2</c:v>
                </c:pt>
                <c:pt idx="24212">
                  <c:v>-5.4749610133447202E-2</c:v>
                </c:pt>
                <c:pt idx="24213">
                  <c:v>-6.9521539214457195E-2</c:v>
                </c:pt>
                <c:pt idx="24214">
                  <c:v>-5.6510667815354597E-2</c:v>
                </c:pt>
                <c:pt idx="24215">
                  <c:v>-6.53194943699522E-2</c:v>
                </c:pt>
                <c:pt idx="24216">
                  <c:v>-7.9354653184433993E-2</c:v>
                </c:pt>
                <c:pt idx="24217">
                  <c:v>-7.9354653184433993E-2</c:v>
                </c:pt>
                <c:pt idx="24218">
                  <c:v>-4.8827398813297798E-2</c:v>
                </c:pt>
                <c:pt idx="24219">
                  <c:v>-5.1786404857274898E-2</c:v>
                </c:pt>
                <c:pt idx="24220">
                  <c:v>-4.7077975483855498E-2</c:v>
                </c:pt>
                <c:pt idx="24221">
                  <c:v>-0.13175651691312601</c:v>
                </c:pt>
                <c:pt idx="24222">
                  <c:v>-3.0339314862338301E-2</c:v>
                </c:pt>
                <c:pt idx="24223">
                  <c:v>-3.0339314862338301E-2</c:v>
                </c:pt>
                <c:pt idx="24224">
                  <c:v>-1.40163664364458E-2</c:v>
                </c:pt>
                <c:pt idx="24225">
                  <c:v>-3.68823648206952E-2</c:v>
                </c:pt>
                <c:pt idx="24226">
                  <c:v>-1.7604894591339602E-2</c:v>
                </c:pt>
                <c:pt idx="24227">
                  <c:v>3.16150316782293E-3</c:v>
                </c:pt>
                <c:pt idx="24228">
                  <c:v>2.7249641795509E-2</c:v>
                </c:pt>
                <c:pt idx="24229">
                  <c:v>5.1817136802267898E-2</c:v>
                </c:pt>
                <c:pt idx="24230">
                  <c:v>7.6024530434557203E-2</c:v>
                </c:pt>
                <c:pt idx="24231">
                  <c:v>3.0582020584121399E-2</c:v>
                </c:pt>
                <c:pt idx="24232">
                  <c:v>2.14704594082273E-2</c:v>
                </c:pt>
                <c:pt idx="24233">
                  <c:v>-3.5360094329395603E-2</c:v>
                </c:pt>
                <c:pt idx="24234">
                  <c:v>-5.5900362042048797E-2</c:v>
                </c:pt>
                <c:pt idx="24235">
                  <c:v>-2.43549523123163E-2</c:v>
                </c:pt>
                <c:pt idx="24236">
                  <c:v>-1.6136747942801601E-2</c:v>
                </c:pt>
                <c:pt idx="24237">
                  <c:v>-2.4034311046068998E-2</c:v>
                </c:pt>
                <c:pt idx="24238">
                  <c:v>2.99074848680347E-3</c:v>
                </c:pt>
                <c:pt idx="24239">
                  <c:v>-4.75236157414618E-2</c:v>
                </c:pt>
                <c:pt idx="24240">
                  <c:v>-7.2150086700130997E-2</c:v>
                </c:pt>
                <c:pt idx="24241">
                  <c:v>-9.8512375061851495E-2</c:v>
                </c:pt>
                <c:pt idx="24242">
                  <c:v>-7.1416336585836002E-2</c:v>
                </c:pt>
                <c:pt idx="24243">
                  <c:v>-7.1810411144891798E-2</c:v>
                </c:pt>
                <c:pt idx="24244">
                  <c:v>-5.8319194444696298E-2</c:v>
                </c:pt>
                <c:pt idx="24245">
                  <c:v>-1.41924719045021E-2</c:v>
                </c:pt>
                <c:pt idx="24246">
                  <c:v>2.4269512595496102E-3</c:v>
                </c:pt>
                <c:pt idx="24247">
                  <c:v>-3.1884283035069599E-2</c:v>
                </c:pt>
                <c:pt idx="24248">
                  <c:v>-5.2098416604477699E-2</c:v>
                </c:pt>
                <c:pt idx="24249">
                  <c:v>-5.1947898731048402E-2</c:v>
                </c:pt>
                <c:pt idx="24250">
                  <c:v>-2.5871459094610302E-2</c:v>
                </c:pt>
                <c:pt idx="24251">
                  <c:v>-5.3314701909838301E-2</c:v>
                </c:pt>
                <c:pt idx="24252">
                  <c:v>-4.4408179358300798E-2</c:v>
                </c:pt>
                <c:pt idx="24253">
                  <c:v>-1.0975816290395899E-2</c:v>
                </c:pt>
                <c:pt idx="24254">
                  <c:v>4.6149810458663003E-2</c:v>
                </c:pt>
                <c:pt idx="24255">
                  <c:v>5.2188971319810699E-2</c:v>
                </c:pt>
                <c:pt idx="24256">
                  <c:v>3.2244317799819698E-2</c:v>
                </c:pt>
                <c:pt idx="24257">
                  <c:v>1.6596271801584999E-2</c:v>
                </c:pt>
                <c:pt idx="24258">
                  <c:v>5.9008297480601803E-2</c:v>
                </c:pt>
                <c:pt idx="24259">
                  <c:v>6.2126933623172197E-2</c:v>
                </c:pt>
                <c:pt idx="24260">
                  <c:v>3.91691924286676E-2</c:v>
                </c:pt>
                <c:pt idx="24261">
                  <c:v>1.05044153391877E-2</c:v>
                </c:pt>
                <c:pt idx="24262">
                  <c:v>4.1867507130758097E-2</c:v>
                </c:pt>
                <c:pt idx="24263">
                  <c:v>9.1902100392310601E-2</c:v>
                </c:pt>
                <c:pt idx="24264">
                  <c:v>8.1058502907062902E-2</c:v>
                </c:pt>
                <c:pt idx="24265">
                  <c:v>0.113690024347574</c:v>
                </c:pt>
                <c:pt idx="24266">
                  <c:v>8.9540706936437106E-2</c:v>
                </c:pt>
                <c:pt idx="24267">
                  <c:v>5.2744901428105603E-2</c:v>
                </c:pt>
                <c:pt idx="24268">
                  <c:v>4.43110775307098E-2</c:v>
                </c:pt>
                <c:pt idx="24269">
                  <c:v>1.0037520009716199E-2</c:v>
                </c:pt>
                <c:pt idx="24270">
                  <c:v>1.77499680856434E-2</c:v>
                </c:pt>
                <c:pt idx="24271">
                  <c:v>1.2930677155243901E-2</c:v>
                </c:pt>
                <c:pt idx="24272">
                  <c:v>2.2767303741757498E-2</c:v>
                </c:pt>
                <c:pt idx="24273">
                  <c:v>-3.2033410513840399E-2</c:v>
                </c:pt>
                <c:pt idx="24274">
                  <c:v>3.4327511604549998E-2</c:v>
                </c:pt>
                <c:pt idx="24275">
                  <c:v>-4.2127179824907199E-2</c:v>
                </c:pt>
                <c:pt idx="24276">
                  <c:v>-4.1551509804330401E-2</c:v>
                </c:pt>
                <c:pt idx="24277">
                  <c:v>-4.1551509804330401E-2</c:v>
                </c:pt>
                <c:pt idx="24278">
                  <c:v>-3.0524870058015598E-2</c:v>
                </c:pt>
                <c:pt idx="24279">
                  <c:v>-2.3750449052541301E-2</c:v>
                </c:pt>
                <c:pt idx="24280">
                  <c:v>-4.5139659792659603E-2</c:v>
                </c:pt>
                <c:pt idx="24281">
                  <c:v>-6.4962164227803099E-2</c:v>
                </c:pt>
                <c:pt idx="24282">
                  <c:v>-3.5542830019477099E-3</c:v>
                </c:pt>
                <c:pt idx="24283">
                  <c:v>-1.0304459951192699E-2</c:v>
                </c:pt>
                <c:pt idx="24284">
                  <c:v>1.11119588220611E-2</c:v>
                </c:pt>
                <c:pt idx="24285">
                  <c:v>-1.3621356631774601E-2</c:v>
                </c:pt>
                <c:pt idx="24286">
                  <c:v>4.0005109909024998E-2</c:v>
                </c:pt>
                <c:pt idx="24287">
                  <c:v>6.6041303182700004E-2</c:v>
                </c:pt>
                <c:pt idx="24288">
                  <c:v>8.1147579888363394E-2</c:v>
                </c:pt>
                <c:pt idx="24289">
                  <c:v>-7.5813341864172596E-3</c:v>
                </c:pt>
                <c:pt idx="24290">
                  <c:v>4.1200301408653203E-2</c:v>
                </c:pt>
                <c:pt idx="24291">
                  <c:v>-1.26261851134776E-2</c:v>
                </c:pt>
                <c:pt idx="24292">
                  <c:v>-9.9739611204570002E-3</c:v>
                </c:pt>
                <c:pt idx="24293">
                  <c:v>1.49511309960148E-3</c:v>
                </c:pt>
                <c:pt idx="24294">
                  <c:v>1.4761354252493799E-2</c:v>
                </c:pt>
                <c:pt idx="24295">
                  <c:v>6.6830969497597703E-3</c:v>
                </c:pt>
                <c:pt idx="24296">
                  <c:v>-3.2878574823660099E-2</c:v>
                </c:pt>
                <c:pt idx="24297">
                  <c:v>-1.64612310827092E-2</c:v>
                </c:pt>
                <c:pt idx="24298" formatCode="0.00E+00">
                  <c:v>2.7780987412806503E-4</c:v>
                </c:pt>
                <c:pt idx="24299">
                  <c:v>2.3327237957835299E-3</c:v>
                </c:pt>
                <c:pt idx="24300" formatCode="0.00E+00">
                  <c:v>3.0637875900907101E-2</c:v>
                </c:pt>
                <c:pt idx="24301">
                  <c:v>2.1998224994713898E-2</c:v>
                </c:pt>
                <c:pt idx="24302">
                  <c:v>3.7767252093105101E-2</c:v>
                </c:pt>
                <c:pt idx="24303">
                  <c:v>4.1759717821633999E-2</c:v>
                </c:pt>
                <c:pt idx="24304">
                  <c:v>2.29359782576255E-3</c:v>
                </c:pt>
                <c:pt idx="24305">
                  <c:v>-3.4023793278748798E-2</c:v>
                </c:pt>
                <c:pt idx="24306">
                  <c:v>8.2130153956891903E-3</c:v>
                </c:pt>
                <c:pt idx="24307">
                  <c:v>-3.12236426215457E-2</c:v>
                </c:pt>
                <c:pt idx="24308">
                  <c:v>-4.72074684230228E-2</c:v>
                </c:pt>
                <c:pt idx="24309">
                  <c:v>-6.7819354673488194E-2</c:v>
                </c:pt>
                <c:pt idx="24310">
                  <c:v>-5.0123773325531702E-2</c:v>
                </c:pt>
                <c:pt idx="24311">
                  <c:v>-8.1169784149013699E-2</c:v>
                </c:pt>
                <c:pt idx="24312">
                  <c:v>6.3520239172323301E-3</c:v>
                </c:pt>
                <c:pt idx="24313">
                  <c:v>-9.3516152998567303E-3</c:v>
                </c:pt>
                <c:pt idx="24314">
                  <c:v>-2.4365086858816901E-2</c:v>
                </c:pt>
                <c:pt idx="24315">
                  <c:v>-7.1258587392652997E-3</c:v>
                </c:pt>
                <c:pt idx="24316">
                  <c:v>-7.1258587392652997E-3</c:v>
                </c:pt>
                <c:pt idx="24317">
                  <c:v>3.9542075395844797E-2</c:v>
                </c:pt>
                <c:pt idx="24318">
                  <c:v>3.2911050128985098E-2</c:v>
                </c:pt>
                <c:pt idx="24319">
                  <c:v>3.3864460862807297E-2</c:v>
                </c:pt>
                <c:pt idx="24320">
                  <c:v>5.5781217692583103E-2</c:v>
                </c:pt>
                <c:pt idx="24321">
                  <c:v>2.4809380140406099E-2</c:v>
                </c:pt>
                <c:pt idx="24322">
                  <c:v>-5.8624436688004801E-2</c:v>
                </c:pt>
                <c:pt idx="24323">
                  <c:v>-9.7945464659868697E-2</c:v>
                </c:pt>
                <c:pt idx="24324">
                  <c:v>-1.7830370530292398E-2</c:v>
                </c:pt>
                <c:pt idx="24325">
                  <c:v>2.4809380140406099E-2</c:v>
                </c:pt>
                <c:pt idx="24326">
                  <c:v>-5.8624436688004801E-2</c:v>
                </c:pt>
                <c:pt idx="24327">
                  <c:v>-9.7945464659868697E-2</c:v>
                </c:pt>
                <c:pt idx="24328">
                  <c:v>-1.7830370530292398E-2</c:v>
                </c:pt>
                <c:pt idx="24329">
                  <c:v>1.17460832974651E-2</c:v>
                </c:pt>
                <c:pt idx="24330">
                  <c:v>4.7397306093193096E-3</c:v>
                </c:pt>
                <c:pt idx="24331">
                  <c:v>-4.0672123284561899E-3</c:v>
                </c:pt>
                <c:pt idx="24332">
                  <c:v>-3.4720344984974803E-2</c:v>
                </c:pt>
                <c:pt idx="24333">
                  <c:v>-2.5594160628260101E-2</c:v>
                </c:pt>
                <c:pt idx="24334">
                  <c:v>-1.6342611534012599E-3</c:v>
                </c:pt>
                <c:pt idx="24335">
                  <c:v>-3.3818176372052797E-2</c:v>
                </c:pt>
                <c:pt idx="24336">
                  <c:v>-5.2987139194982102E-3</c:v>
                </c:pt>
                <c:pt idx="24337" formatCode="0.00E+00">
                  <c:v>4.3952947356551398E-4</c:v>
                </c:pt>
                <c:pt idx="24338">
                  <c:v>2.0230262030623801E-2</c:v>
                </c:pt>
                <c:pt idx="24339" formatCode="0.00E+00">
                  <c:v>2.6098912792554298E-2</c:v>
                </c:pt>
                <c:pt idx="24340">
                  <c:v>5.1579639177114098E-2</c:v>
                </c:pt>
                <c:pt idx="24341">
                  <c:v>3.18364418076919E-2</c:v>
                </c:pt>
                <c:pt idx="24342">
                  <c:v>3.0276403032075402E-2</c:v>
                </c:pt>
                <c:pt idx="24343">
                  <c:v>5.5461905635769602E-2</c:v>
                </c:pt>
                <c:pt idx="24344">
                  <c:v>7.8336292085383105E-2</c:v>
                </c:pt>
                <c:pt idx="24345">
                  <c:v>5.68598080238562E-2</c:v>
                </c:pt>
                <c:pt idx="24346">
                  <c:v>2.94735740202802E-2</c:v>
                </c:pt>
                <c:pt idx="24347">
                  <c:v>4.4476440138865002E-2</c:v>
                </c:pt>
                <c:pt idx="24348">
                  <c:v>7.1821018844647894E-2</c:v>
                </c:pt>
                <c:pt idx="24349">
                  <c:v>4.1328130045572503E-3</c:v>
                </c:pt>
                <c:pt idx="24350">
                  <c:v>4.4209709450038402E-2</c:v>
                </c:pt>
                <c:pt idx="24351">
                  <c:v>1.04878570746826E-2</c:v>
                </c:pt>
                <c:pt idx="24352">
                  <c:v>7.6883772358508504E-2</c:v>
                </c:pt>
                <c:pt idx="24353">
                  <c:v>2.3211924006266201E-2</c:v>
                </c:pt>
                <c:pt idx="24354">
                  <c:v>0.11850430060099899</c:v>
                </c:pt>
                <c:pt idx="24355">
                  <c:v>0.13066931536189599</c:v>
                </c:pt>
                <c:pt idx="24356">
                  <c:v>0.120735721400774</c:v>
                </c:pt>
                <c:pt idx="24357">
                  <c:v>8.8946433759194699E-2</c:v>
                </c:pt>
                <c:pt idx="24358">
                  <c:v>9.7230589118230501E-2</c:v>
                </c:pt>
                <c:pt idx="24359">
                  <c:v>0.117632599109533</c:v>
                </c:pt>
                <c:pt idx="24360">
                  <c:v>0.140114915704421</c:v>
                </c:pt>
                <c:pt idx="24361">
                  <c:v>0.12876133858292199</c:v>
                </c:pt>
                <c:pt idx="24362">
                  <c:v>0.200898953712592</c:v>
                </c:pt>
                <c:pt idx="24363">
                  <c:v>0.15407601215177699</c:v>
                </c:pt>
                <c:pt idx="24364">
                  <c:v>0.24819465313459099</c:v>
                </c:pt>
                <c:pt idx="24365">
                  <c:v>0.14363199828508999</c:v>
                </c:pt>
                <c:pt idx="24366">
                  <c:v>0.150201515236254</c:v>
                </c:pt>
                <c:pt idx="24367">
                  <c:v>0.150201515236254</c:v>
                </c:pt>
                <c:pt idx="24368">
                  <c:v>0.163027151462519</c:v>
                </c:pt>
                <c:pt idx="24369">
                  <c:v>0.15576130281051301</c:v>
                </c:pt>
                <c:pt idx="24370">
                  <c:v>0.15792917298418499</c:v>
                </c:pt>
                <c:pt idx="24371">
                  <c:v>0.13786594450592299</c:v>
                </c:pt>
                <c:pt idx="24372">
                  <c:v>0.109465571122463</c:v>
                </c:pt>
                <c:pt idx="24373">
                  <c:v>0.12943163158256801</c:v>
                </c:pt>
                <c:pt idx="24374">
                  <c:v>0.11967444887246299</c:v>
                </c:pt>
                <c:pt idx="24375">
                  <c:v>0.14675112273045299</c:v>
                </c:pt>
                <c:pt idx="24376">
                  <c:v>0.19828618714204599</c:v>
                </c:pt>
                <c:pt idx="24377">
                  <c:v>0.164794380078851</c:v>
                </c:pt>
                <c:pt idx="24378">
                  <c:v>0.33621503067223402</c:v>
                </c:pt>
                <c:pt idx="24379">
                  <c:v>0.30614184636566999</c:v>
                </c:pt>
                <c:pt idx="24380">
                  <c:v>0.35942362858073401</c:v>
                </c:pt>
                <c:pt idx="24381">
                  <c:v>0.33834311880033102</c:v>
                </c:pt>
                <c:pt idx="24382">
                  <c:v>0.36018452808982099</c:v>
                </c:pt>
                <c:pt idx="24383">
                  <c:v>0.39155771330788702</c:v>
                </c:pt>
                <c:pt idx="24384">
                  <c:v>0.38501665581779698</c:v>
                </c:pt>
                <c:pt idx="24385">
                  <c:v>-2.7289793601303898E-3</c:v>
                </c:pt>
                <c:pt idx="24386">
                  <c:v>-2.3856979161689801E-2</c:v>
                </c:pt>
                <c:pt idx="24387">
                  <c:v>1.99338674974123E-2</c:v>
                </c:pt>
                <c:pt idx="24388">
                  <c:v>-7.7429762363472304E-3</c:v>
                </c:pt>
                <c:pt idx="24389">
                  <c:v>-2.41061232465422E-2</c:v>
                </c:pt>
                <c:pt idx="24390">
                  <c:v>-1.6034993967549201E-2</c:v>
                </c:pt>
                <c:pt idx="24391">
                  <c:v>-3.2542274173815201E-2</c:v>
                </c:pt>
                <c:pt idx="24392">
                  <c:v>-1.48432734928083E-2</c:v>
                </c:pt>
                <c:pt idx="24393">
                  <c:v>3.3337749629552098E-2</c:v>
                </c:pt>
                <c:pt idx="24394">
                  <c:v>4.8745192088375001E-2</c:v>
                </c:pt>
                <c:pt idx="24395">
                  <c:v>8.5315385905191998E-2</c:v>
                </c:pt>
                <c:pt idx="24396">
                  <c:v>9.6811383562264097E-2</c:v>
                </c:pt>
                <c:pt idx="24397">
                  <c:v>7.3103969881018693E-2</c:v>
                </c:pt>
                <c:pt idx="24398">
                  <c:v>8.1561312810067593E-2</c:v>
                </c:pt>
                <c:pt idx="24399">
                  <c:v>8.2932045104501903E-2</c:v>
                </c:pt>
                <c:pt idx="24400">
                  <c:v>7.6263045852479297E-2</c:v>
                </c:pt>
                <c:pt idx="24401">
                  <c:v>9.5674779928718007E-2</c:v>
                </c:pt>
                <c:pt idx="24402">
                  <c:v>8.02607887762882E-2</c:v>
                </c:pt>
                <c:pt idx="24403">
                  <c:v>8.4071269974286905E-2</c:v>
                </c:pt>
                <c:pt idx="24404">
                  <c:v>8.4071269974286905E-2</c:v>
                </c:pt>
                <c:pt idx="24405">
                  <c:v>0.115738483606284</c:v>
                </c:pt>
                <c:pt idx="24406">
                  <c:v>4.0125461905233797E-3</c:v>
                </c:pt>
                <c:pt idx="24407">
                  <c:v>4.0125461905233797E-3</c:v>
                </c:pt>
                <c:pt idx="24408">
                  <c:v>5.57209998360692E-2</c:v>
                </c:pt>
                <c:pt idx="24409">
                  <c:v>3.3905463579770603E-2</c:v>
                </c:pt>
                <c:pt idx="24410">
                  <c:v>1.1712682229508799E-2</c:v>
                </c:pt>
                <c:pt idx="24411">
                  <c:v>2.32341069527897E-3</c:v>
                </c:pt>
                <c:pt idx="24412">
                  <c:v>3.38930668454895E-3</c:v>
                </c:pt>
                <c:pt idx="24413">
                  <c:v>4.63681378313325E-2</c:v>
                </c:pt>
                <c:pt idx="24414">
                  <c:v>2.4930639715201802E-2</c:v>
                </c:pt>
                <c:pt idx="24415">
                  <c:v>2.61594746202422E-2</c:v>
                </c:pt>
                <c:pt idx="24416">
                  <c:v>-5.8276171091088402E-2</c:v>
                </c:pt>
                <c:pt idx="24417">
                  <c:v>-4.7300396461428397E-2</c:v>
                </c:pt>
                <c:pt idx="24418">
                  <c:v>-0.10872463057173801</c:v>
                </c:pt>
                <c:pt idx="24419">
                  <c:v>-0.164012184235765</c:v>
                </c:pt>
                <c:pt idx="24420">
                  <c:v>-0.26906611851638501</c:v>
                </c:pt>
                <c:pt idx="24421">
                  <c:v>-0.203623159866688</c:v>
                </c:pt>
                <c:pt idx="24422">
                  <c:v>-0.19570071814328699</c:v>
                </c:pt>
                <c:pt idx="24423">
                  <c:v>-0.19570071814328699</c:v>
                </c:pt>
                <c:pt idx="24424">
                  <c:v>-0.173315359198458</c:v>
                </c:pt>
                <c:pt idx="24425">
                  <c:v>-6.7294019080140099E-2</c:v>
                </c:pt>
                <c:pt idx="24426">
                  <c:v>-2.8032519014717899E-2</c:v>
                </c:pt>
                <c:pt idx="24427">
                  <c:v>8.9942297193565893E-3</c:v>
                </c:pt>
                <c:pt idx="24428">
                  <c:v>-4.2435137253174798E-2</c:v>
                </c:pt>
                <c:pt idx="24429">
                  <c:v>-4.9244261710119197E-2</c:v>
                </c:pt>
                <c:pt idx="24430">
                  <c:v>-6.3101870852867004E-2</c:v>
                </c:pt>
                <c:pt idx="24431">
                  <c:v>7.4361353459154705E-2</c:v>
                </c:pt>
                <c:pt idx="24432">
                  <c:v>7.4361353459154705E-2</c:v>
                </c:pt>
                <c:pt idx="24433">
                  <c:v>7.4361353459154705E-2</c:v>
                </c:pt>
                <c:pt idx="24434">
                  <c:v>3.8747860774994203E-2</c:v>
                </c:pt>
                <c:pt idx="24435">
                  <c:v>3.3995048149818297E-2</c:v>
                </c:pt>
                <c:pt idx="24436">
                  <c:v>8.2367379178281505E-2</c:v>
                </c:pt>
                <c:pt idx="24437">
                  <c:v>0.17225262882578801</c:v>
                </c:pt>
                <c:pt idx="24438">
                  <c:v>0.14170715972197401</c:v>
                </c:pt>
                <c:pt idx="24439">
                  <c:v>0.135569230946299</c:v>
                </c:pt>
                <c:pt idx="24440">
                  <c:v>9.1040737332702196E-2</c:v>
                </c:pt>
                <c:pt idx="24441">
                  <c:v>0.147144917553337</c:v>
                </c:pt>
                <c:pt idx="24442">
                  <c:v>7.3549307238625294E-2</c:v>
                </c:pt>
                <c:pt idx="24443">
                  <c:v>4.8661729987773399E-2</c:v>
                </c:pt>
                <c:pt idx="24444">
                  <c:v>4.8661729987773399E-2</c:v>
                </c:pt>
                <c:pt idx="24445">
                  <c:v>9.5953110361194999E-2</c:v>
                </c:pt>
                <c:pt idx="24446">
                  <c:v>0.116626800943561</c:v>
                </c:pt>
                <c:pt idx="24447">
                  <c:v>0.11407356434528</c:v>
                </c:pt>
                <c:pt idx="24448">
                  <c:v>-2.8879823758338901E-2</c:v>
                </c:pt>
                <c:pt idx="24449">
                  <c:v>5.3825697200291497E-2</c:v>
                </c:pt>
                <c:pt idx="24450">
                  <c:v>7.0666962495501404E-2</c:v>
                </c:pt>
                <c:pt idx="24451">
                  <c:v>1.3925291106632501E-2</c:v>
                </c:pt>
                <c:pt idx="24452">
                  <c:v>5.29814929034155E-2</c:v>
                </c:pt>
                <c:pt idx="24453">
                  <c:v>-1.1310158255141801E-2</c:v>
                </c:pt>
                <c:pt idx="24454">
                  <c:v>4.0383385967251897E-2</c:v>
                </c:pt>
                <c:pt idx="24455">
                  <c:v>4.3557101847805098E-2</c:v>
                </c:pt>
                <c:pt idx="24456">
                  <c:v>7.5336348149876303E-2</c:v>
                </c:pt>
                <c:pt idx="24457">
                  <c:v>2.19450695649465E-2</c:v>
                </c:pt>
                <c:pt idx="24458">
                  <c:v>2.8618489332199399E-3</c:v>
                </c:pt>
                <c:pt idx="24459">
                  <c:v>2.3202151788455298E-2</c:v>
                </c:pt>
                <c:pt idx="24460">
                  <c:v>-1.51759341386257E-2</c:v>
                </c:pt>
                <c:pt idx="24461">
                  <c:v>6.6532659886908194E-2</c:v>
                </c:pt>
                <c:pt idx="24462">
                  <c:v>3.1478346537209899E-2</c:v>
                </c:pt>
                <c:pt idx="24463">
                  <c:v>-3.1327795529435903E-2</c:v>
                </c:pt>
                <c:pt idx="24464">
                  <c:v>-7.7759450875227697E-3</c:v>
                </c:pt>
                <c:pt idx="24465">
                  <c:v>-3.9140897947325098E-3</c:v>
                </c:pt>
                <c:pt idx="24466">
                  <c:v>-4.30944359203271E-2</c:v>
                </c:pt>
                <c:pt idx="24467">
                  <c:v>-5.0818924870696697E-2</c:v>
                </c:pt>
                <c:pt idx="24468">
                  <c:v>1.8174133506998199E-2</c:v>
                </c:pt>
                <c:pt idx="24469">
                  <c:v>-6.6032347700029003E-3</c:v>
                </c:pt>
                <c:pt idx="24470">
                  <c:v>2.6317671534745901E-2</c:v>
                </c:pt>
                <c:pt idx="24471">
                  <c:v>1.6005213363602801E-2</c:v>
                </c:pt>
                <c:pt idx="24472">
                  <c:v>2.39959202962849E-2</c:v>
                </c:pt>
                <c:pt idx="24473">
                  <c:v>5.4378525109197003E-2</c:v>
                </c:pt>
                <c:pt idx="24474">
                  <c:v>4.83637399681726E-2</c:v>
                </c:pt>
                <c:pt idx="24475">
                  <c:v>5.1163947169767299E-2</c:v>
                </c:pt>
                <c:pt idx="24476">
                  <c:v>5.25680739568175E-2</c:v>
                </c:pt>
                <c:pt idx="24477">
                  <c:v>5.3696932953043001E-2</c:v>
                </c:pt>
                <c:pt idx="24478">
                  <c:v>5.1745689432337101E-2</c:v>
                </c:pt>
                <c:pt idx="24479">
                  <c:v>3.5627459995852997E-2</c:v>
                </c:pt>
                <c:pt idx="24480">
                  <c:v>-4.1744071372888901E-3</c:v>
                </c:pt>
                <c:pt idx="24481">
                  <c:v>-1.1260053715181901E-2</c:v>
                </c:pt>
                <c:pt idx="24482">
                  <c:v>9.1825616143734693E-3</c:v>
                </c:pt>
                <c:pt idx="24483">
                  <c:v>3.3124247291638799E-2</c:v>
                </c:pt>
                <c:pt idx="24484">
                  <c:v>4.0550555935955301E-2</c:v>
                </c:pt>
                <c:pt idx="24485">
                  <c:v>4.8521669166484899E-2</c:v>
                </c:pt>
                <c:pt idx="24486">
                  <c:v>5.0460957313362698E-2</c:v>
                </c:pt>
                <c:pt idx="24487">
                  <c:v>6.2812924442465307E-2</c:v>
                </c:pt>
                <c:pt idx="24488">
                  <c:v>5.4949433204964399E-2</c:v>
                </c:pt>
                <c:pt idx="24489">
                  <c:v>4.29534877033248E-2</c:v>
                </c:pt>
                <c:pt idx="24490">
                  <c:v>4.8839200050913002E-2</c:v>
                </c:pt>
                <c:pt idx="24491">
                  <c:v>8.1221524272792195E-2</c:v>
                </c:pt>
                <c:pt idx="24492">
                  <c:v>9.6123512740795697E-2</c:v>
                </c:pt>
                <c:pt idx="24493">
                  <c:v>7.5708776776054004E-2</c:v>
                </c:pt>
                <c:pt idx="24494">
                  <c:v>0.10327229137772199</c:v>
                </c:pt>
                <c:pt idx="24495">
                  <c:v>9.6975576652786402E-2</c:v>
                </c:pt>
                <c:pt idx="24496">
                  <c:v>0.112802153843766</c:v>
                </c:pt>
                <c:pt idx="24497">
                  <c:v>0.108050607903558</c:v>
                </c:pt>
                <c:pt idx="24498">
                  <c:v>0.108050607903558</c:v>
                </c:pt>
                <c:pt idx="24499">
                  <c:v>0.115451326122396</c:v>
                </c:pt>
                <c:pt idx="24500">
                  <c:v>0.21897176286019601</c:v>
                </c:pt>
                <c:pt idx="24501">
                  <c:v>0.240436666735861</c:v>
                </c:pt>
                <c:pt idx="24502">
                  <c:v>0.25932207984073402</c:v>
                </c:pt>
                <c:pt idx="24503">
                  <c:v>0.273414140468768</c:v>
                </c:pt>
                <c:pt idx="24504">
                  <c:v>0.24495609267404</c:v>
                </c:pt>
                <c:pt idx="24505">
                  <c:v>0.20232116297018499</c:v>
                </c:pt>
                <c:pt idx="24506">
                  <c:v>0.23726573921823299</c:v>
                </c:pt>
                <c:pt idx="24507">
                  <c:v>0.24292993578691999</c:v>
                </c:pt>
                <c:pt idx="24508">
                  <c:v>0.25958430796617898</c:v>
                </c:pt>
                <c:pt idx="24509">
                  <c:v>0.20656256297676701</c:v>
                </c:pt>
                <c:pt idx="24510">
                  <c:v>0.20552805821083001</c:v>
                </c:pt>
                <c:pt idx="24511">
                  <c:v>0.21517180881053699</c:v>
                </c:pt>
                <c:pt idx="24512">
                  <c:v>0.25519222102896499</c:v>
                </c:pt>
                <c:pt idx="24513">
                  <c:v>0.218912622802829</c:v>
                </c:pt>
                <c:pt idx="24514">
                  <c:v>0.22962840202474</c:v>
                </c:pt>
                <c:pt idx="24515">
                  <c:v>0.224263832786884</c:v>
                </c:pt>
                <c:pt idx="24516">
                  <c:v>0.21482689191911999</c:v>
                </c:pt>
                <c:pt idx="24517">
                  <c:v>0.32756534637281498</c:v>
                </c:pt>
                <c:pt idx="24518">
                  <c:v>0.32315466026189699</c:v>
                </c:pt>
                <c:pt idx="24519">
                  <c:v>1.2637013083670099E-2</c:v>
                </c:pt>
                <c:pt idx="24520">
                  <c:v>6.1334682141522802E-2</c:v>
                </c:pt>
                <c:pt idx="24521">
                  <c:v>-9.8908873928331698E-3</c:v>
                </c:pt>
                <c:pt idx="24522">
                  <c:v>1.3368913543972001E-2</c:v>
                </c:pt>
                <c:pt idx="24523">
                  <c:v>-2.1216816040157101E-3</c:v>
                </c:pt>
                <c:pt idx="24524">
                  <c:v>-2.5323983221649801E-2</c:v>
                </c:pt>
                <c:pt idx="24525">
                  <c:v>-4.0752170414945103E-2</c:v>
                </c:pt>
                <c:pt idx="24526">
                  <c:v>-6.3947733823307804E-2</c:v>
                </c:pt>
                <c:pt idx="24527">
                  <c:v>-7.4139085641646105E-2</c:v>
                </c:pt>
                <c:pt idx="24528">
                  <c:v>-5.1128873042784101E-2</c:v>
                </c:pt>
                <c:pt idx="24529">
                  <c:v>-5.1128873042784101E-2</c:v>
                </c:pt>
                <c:pt idx="24530">
                  <c:v>-3.9134428307548499E-2</c:v>
                </c:pt>
                <c:pt idx="24531" formatCode="0.00E+00">
                  <c:v>-7.5161544023893902E-4</c:v>
                </c:pt>
                <c:pt idx="24532">
                  <c:v>-1.1885985002664599E-2</c:v>
                </c:pt>
                <c:pt idx="24533" formatCode="0.00E+00">
                  <c:v>-4.3261373763731702E-2</c:v>
                </c:pt>
                <c:pt idx="24534">
                  <c:v>1.6250593092310599E-3</c:v>
                </c:pt>
                <c:pt idx="24535">
                  <c:v>2.1501891301784499E-2</c:v>
                </c:pt>
                <c:pt idx="24536">
                  <c:v>2.98189333828391E-2</c:v>
                </c:pt>
                <c:pt idx="24537">
                  <c:v>5.9462159127428603E-2</c:v>
                </c:pt>
                <c:pt idx="24538">
                  <c:v>8.5112858411739906E-2</c:v>
                </c:pt>
                <c:pt idx="24539">
                  <c:v>9.61898670962619E-2</c:v>
                </c:pt>
                <c:pt idx="24540">
                  <c:v>8.7812360575170598E-2</c:v>
                </c:pt>
                <c:pt idx="24541">
                  <c:v>4.4958145401527302E-2</c:v>
                </c:pt>
                <c:pt idx="24542">
                  <c:v>7.1487290219552899E-2</c:v>
                </c:pt>
                <c:pt idx="24543">
                  <c:v>6.5150589240614704E-2</c:v>
                </c:pt>
                <c:pt idx="24544">
                  <c:v>0.10813223819749999</c:v>
                </c:pt>
                <c:pt idx="24545">
                  <c:v>3.1732556917067001E-2</c:v>
                </c:pt>
                <c:pt idx="24546">
                  <c:v>2.9372296634292999E-2</c:v>
                </c:pt>
                <c:pt idx="24547">
                  <c:v>1.5310406933858101E-2</c:v>
                </c:pt>
                <c:pt idx="24548">
                  <c:v>2.4473496240104899E-2</c:v>
                </c:pt>
                <c:pt idx="24549">
                  <c:v>-2.5126697796072898E-2</c:v>
                </c:pt>
                <c:pt idx="24550">
                  <c:v>-2.7030205515902999E-2</c:v>
                </c:pt>
                <c:pt idx="24551">
                  <c:v>-6.3701156155687499E-2</c:v>
                </c:pt>
                <c:pt idx="24552">
                  <c:v>-6.3701156155687499E-2</c:v>
                </c:pt>
                <c:pt idx="24553">
                  <c:v>-1.5447989703018101E-2</c:v>
                </c:pt>
                <c:pt idx="24554">
                  <c:v>3.4582517872006002E-2</c:v>
                </c:pt>
                <c:pt idx="24555">
                  <c:v>-6.1873870810612498E-2</c:v>
                </c:pt>
                <c:pt idx="24556">
                  <c:v>-3.2225567599873002E-2</c:v>
                </c:pt>
                <c:pt idx="24557">
                  <c:v>-3.6177354723997399E-2</c:v>
                </c:pt>
                <c:pt idx="24558">
                  <c:v>-3.2225567599873002E-2</c:v>
                </c:pt>
                <c:pt idx="24559">
                  <c:v>-4.9414082442186001E-2</c:v>
                </c:pt>
                <c:pt idx="24560">
                  <c:v>-2.6933698599907699E-2</c:v>
                </c:pt>
                <c:pt idx="24561">
                  <c:v>-4.9754189953790502E-2</c:v>
                </c:pt>
                <c:pt idx="24562">
                  <c:v>2.69247784328796E-2</c:v>
                </c:pt>
                <c:pt idx="24563">
                  <c:v>-1.44034006137117E-2</c:v>
                </c:pt>
                <c:pt idx="24564">
                  <c:v>4.1917105799295702E-2</c:v>
                </c:pt>
                <c:pt idx="24565">
                  <c:v>9.0308919878225799E-3</c:v>
                </c:pt>
                <c:pt idx="24566">
                  <c:v>0.119249019515348</c:v>
                </c:pt>
                <c:pt idx="24567">
                  <c:v>5.0853911285489099E-2</c:v>
                </c:pt>
                <c:pt idx="24568">
                  <c:v>7.6101021834115101E-2</c:v>
                </c:pt>
                <c:pt idx="24569">
                  <c:v>8.8271680899354402E-2</c:v>
                </c:pt>
                <c:pt idx="24570">
                  <c:v>6.3097695558105502E-2</c:v>
                </c:pt>
                <c:pt idx="24571">
                  <c:v>6.9591642139079798E-2</c:v>
                </c:pt>
                <c:pt idx="24572">
                  <c:v>5.6589719194988203E-2</c:v>
                </c:pt>
                <c:pt idx="24573">
                  <c:v>6.3043683603436401E-2</c:v>
                </c:pt>
                <c:pt idx="24574">
                  <c:v>4.8302466175272799E-2</c:v>
                </c:pt>
                <c:pt idx="24575">
                  <c:v>3.5288502217968497E-2</c:v>
                </c:pt>
                <c:pt idx="24576">
                  <c:v>4.3656103149657101E-2</c:v>
                </c:pt>
                <c:pt idx="24577">
                  <c:v>3.3498252141700803E-2</c:v>
                </c:pt>
                <c:pt idx="24578">
                  <c:v>6.02417052026245E-2</c:v>
                </c:pt>
                <c:pt idx="24579">
                  <c:v>1.88012992032013E-2</c:v>
                </c:pt>
                <c:pt idx="24580">
                  <c:v>6.4902339277845805E-2</c:v>
                </c:pt>
                <c:pt idx="24581">
                  <c:v>8.1783576368449101E-2</c:v>
                </c:pt>
                <c:pt idx="24582">
                  <c:v>6.2681444828053906E-2</c:v>
                </c:pt>
                <c:pt idx="24583">
                  <c:v>1.49197815921682E-2</c:v>
                </c:pt>
                <c:pt idx="24584">
                  <c:v>8.5595295777468605E-2</c:v>
                </c:pt>
                <c:pt idx="24585">
                  <c:v>7.0119950414706297E-2</c:v>
                </c:pt>
                <c:pt idx="24586">
                  <c:v>0.118763083844108</c:v>
                </c:pt>
                <c:pt idx="24587">
                  <c:v>0.144432202442902</c:v>
                </c:pt>
                <c:pt idx="24588">
                  <c:v>0.110205491171964</c:v>
                </c:pt>
                <c:pt idx="24589">
                  <c:v>3.3156791085634699E-2</c:v>
                </c:pt>
                <c:pt idx="24590">
                  <c:v>7.19096910304972E-2</c:v>
                </c:pt>
                <c:pt idx="24591">
                  <c:v>4.3072690738680697E-2</c:v>
                </c:pt>
                <c:pt idx="24592">
                  <c:v>8.6751011084349197E-2</c:v>
                </c:pt>
                <c:pt idx="24593">
                  <c:v>7.0422938576421401E-2</c:v>
                </c:pt>
                <c:pt idx="24594">
                  <c:v>8.6751011084349197E-2</c:v>
                </c:pt>
                <c:pt idx="24595">
                  <c:v>9.6239327860958707E-2</c:v>
                </c:pt>
                <c:pt idx="24596">
                  <c:v>0.12727921076967899</c:v>
                </c:pt>
                <c:pt idx="24597">
                  <c:v>9.4857567407923504E-2</c:v>
                </c:pt>
                <c:pt idx="24598">
                  <c:v>0.12923325751827899</c:v>
                </c:pt>
                <c:pt idx="24599">
                  <c:v>0.11084022285739301</c:v>
                </c:pt>
                <c:pt idx="24600">
                  <c:v>0.136064434064992</c:v>
                </c:pt>
                <c:pt idx="24601">
                  <c:v>0.14998889582400199</c:v>
                </c:pt>
                <c:pt idx="24602">
                  <c:v>0.16999424045494399</c:v>
                </c:pt>
                <c:pt idx="24603">
                  <c:v>0.1981259999885</c:v>
                </c:pt>
                <c:pt idx="24604">
                  <c:v>8.3899224567103498E-2</c:v>
                </c:pt>
                <c:pt idx="24605">
                  <c:v>1.36605048917248E-2</c:v>
                </c:pt>
                <c:pt idx="24606">
                  <c:v>5.5331910798773698E-2</c:v>
                </c:pt>
                <c:pt idx="24607">
                  <c:v>4.2995183070580797E-2</c:v>
                </c:pt>
                <c:pt idx="24608">
                  <c:v>6.45732718531557E-2</c:v>
                </c:pt>
                <c:pt idx="24609">
                  <c:v>5.2222736878166698E-2</c:v>
                </c:pt>
                <c:pt idx="24610">
                  <c:v>5.9522121902615098E-2</c:v>
                </c:pt>
                <c:pt idx="24611">
                  <c:v>5.9522121902615098E-2</c:v>
                </c:pt>
                <c:pt idx="24612">
                  <c:v>9.7634193124199298E-2</c:v>
                </c:pt>
                <c:pt idx="24613">
                  <c:v>8.4465777659136196E-2</c:v>
                </c:pt>
                <c:pt idx="24614">
                  <c:v>0.11020282812204001</c:v>
                </c:pt>
                <c:pt idx="24615">
                  <c:v>9.7944263300079507E-2</c:v>
                </c:pt>
                <c:pt idx="24616">
                  <c:v>8.5100350831458504E-2</c:v>
                </c:pt>
                <c:pt idx="24617">
                  <c:v>8.5100350831458504E-2</c:v>
                </c:pt>
                <c:pt idx="24618">
                  <c:v>9.1577500401048395E-2</c:v>
                </c:pt>
                <c:pt idx="24619">
                  <c:v>7.4234407200421001E-2</c:v>
                </c:pt>
                <c:pt idx="24620">
                  <c:v>0.10113695541987699</c:v>
                </c:pt>
                <c:pt idx="24621">
                  <c:v>8.0028173825338098E-2</c:v>
                </c:pt>
                <c:pt idx="24622">
                  <c:v>9.3731491059916905E-2</c:v>
                </c:pt>
                <c:pt idx="24623">
                  <c:v>0.103793938533378</c:v>
                </c:pt>
                <c:pt idx="24624">
                  <c:v>0.114731818353263</c:v>
                </c:pt>
                <c:pt idx="24625">
                  <c:v>9.0298822748498195E-2</c:v>
                </c:pt>
                <c:pt idx="24626">
                  <c:v>0.116221847681653</c:v>
                </c:pt>
                <c:pt idx="24627">
                  <c:v>0.12378457964907499</c:v>
                </c:pt>
                <c:pt idx="24628">
                  <c:v>0.144923366940202</c:v>
                </c:pt>
                <c:pt idx="24629">
                  <c:v>0.123356036996508</c:v>
                </c:pt>
                <c:pt idx="24630">
                  <c:v>0.14953373526028399</c:v>
                </c:pt>
                <c:pt idx="24631">
                  <c:v>0.13472638746166199</c:v>
                </c:pt>
                <c:pt idx="24632">
                  <c:v>0.20970823703487099</c:v>
                </c:pt>
                <c:pt idx="24633">
                  <c:v>-8.1883294291207297E-3</c:v>
                </c:pt>
                <c:pt idx="24634">
                  <c:v>-8.5789734537619497E-2</c:v>
                </c:pt>
                <c:pt idx="24635">
                  <c:v>-3.3462481958077703E-2</c:v>
                </c:pt>
                <c:pt idx="24636">
                  <c:v>-6.7750221580455697E-2</c:v>
                </c:pt>
                <c:pt idx="24637">
                  <c:v>-3.7600897257462101E-2</c:v>
                </c:pt>
                <c:pt idx="24638">
                  <c:v>-5.96042972164854E-2</c:v>
                </c:pt>
                <c:pt idx="24639">
                  <c:v>-4.9558832555740499E-2</c:v>
                </c:pt>
                <c:pt idx="24640">
                  <c:v>-8.6397693076715396E-2</c:v>
                </c:pt>
                <c:pt idx="24641" formatCode="0.00E+00">
                  <c:v>-8.6810418826455105E-4</c:v>
                </c:pt>
                <c:pt idx="24642">
                  <c:v>-4.32805041481438E-2</c:v>
                </c:pt>
                <c:pt idx="24643" formatCode="0.00E+00">
                  <c:v>-2.96950846976828E-2</c:v>
                </c:pt>
                <c:pt idx="24644">
                  <c:v>-4.6334553187063497E-2</c:v>
                </c:pt>
                <c:pt idx="24645">
                  <c:v>7.1288509127369101E-2</c:v>
                </c:pt>
                <c:pt idx="24646">
                  <c:v>2.8892718554217101E-2</c:v>
                </c:pt>
                <c:pt idx="24647">
                  <c:v>5.6810653184698502E-2</c:v>
                </c:pt>
                <c:pt idx="24648">
                  <c:v>5.6965253318895299E-2</c:v>
                </c:pt>
                <c:pt idx="24649">
                  <c:v>6.4042372657786298E-2</c:v>
                </c:pt>
                <c:pt idx="24650">
                  <c:v>8.0334781581256898E-2</c:v>
                </c:pt>
                <c:pt idx="24651">
                  <c:v>8.7522487849802405E-2</c:v>
                </c:pt>
                <c:pt idx="24652">
                  <c:v>9.2496998322195004E-2</c:v>
                </c:pt>
                <c:pt idx="24653">
                  <c:v>0.10564633080967099</c:v>
                </c:pt>
                <c:pt idx="24654">
                  <c:v>5.8622500055556401E-2</c:v>
                </c:pt>
                <c:pt idx="24655">
                  <c:v>6.8184492300086705E-2</c:v>
                </c:pt>
                <c:pt idx="24656">
                  <c:v>5.4514464128259103E-2</c:v>
                </c:pt>
                <c:pt idx="24657">
                  <c:v>1.9913264149037799E-2</c:v>
                </c:pt>
                <c:pt idx="24658">
                  <c:v>7.6295178479894796E-3</c:v>
                </c:pt>
                <c:pt idx="24659">
                  <c:v>-1.48924536447814E-2</c:v>
                </c:pt>
                <c:pt idx="24660">
                  <c:v>2.5605406454524499E-2</c:v>
                </c:pt>
                <c:pt idx="24661">
                  <c:v>6.3547194814312202E-2</c:v>
                </c:pt>
                <c:pt idx="24662">
                  <c:v>7.3422513237071302E-2</c:v>
                </c:pt>
                <c:pt idx="24663">
                  <c:v>8.5777561403036495E-2</c:v>
                </c:pt>
                <c:pt idx="24664">
                  <c:v>0.102460502382047</c:v>
                </c:pt>
                <c:pt idx="24665">
                  <c:v>9.4695520796697893E-2</c:v>
                </c:pt>
                <c:pt idx="24666">
                  <c:v>8.3402153320552397E-2</c:v>
                </c:pt>
                <c:pt idx="24667">
                  <c:v>0.121770719688879</c:v>
                </c:pt>
                <c:pt idx="24668">
                  <c:v>0.133502240149042</c:v>
                </c:pt>
                <c:pt idx="24669">
                  <c:v>0.108759743444395</c:v>
                </c:pt>
                <c:pt idx="24670">
                  <c:v>7.0429086856610396E-2</c:v>
                </c:pt>
                <c:pt idx="24671">
                  <c:v>2.7623614180898499E-2</c:v>
                </c:pt>
                <c:pt idx="24672">
                  <c:v>4.90738188923944E-2</c:v>
                </c:pt>
                <c:pt idx="24673">
                  <c:v>4.40141762314167E-2</c:v>
                </c:pt>
                <c:pt idx="24674">
                  <c:v>6.1019762125896902E-2</c:v>
                </c:pt>
                <c:pt idx="24675">
                  <c:v>4.8678703993800101E-2</c:v>
                </c:pt>
                <c:pt idx="24676">
                  <c:v>3.1653596339089103E-2</c:v>
                </c:pt>
                <c:pt idx="24677">
                  <c:v>8.9676879204001206E-2</c:v>
                </c:pt>
                <c:pt idx="24678">
                  <c:v>9.0923391894867506E-2</c:v>
                </c:pt>
                <c:pt idx="24679">
                  <c:v>0.12523948694242101</c:v>
                </c:pt>
                <c:pt idx="24680">
                  <c:v>0.139593623461054</c:v>
                </c:pt>
                <c:pt idx="24681">
                  <c:v>0.16594072731043</c:v>
                </c:pt>
                <c:pt idx="24682">
                  <c:v>0.20069768639469501</c:v>
                </c:pt>
                <c:pt idx="24683">
                  <c:v>0.16399060624362299</c:v>
                </c:pt>
                <c:pt idx="24684">
                  <c:v>0.172278291930407</c:v>
                </c:pt>
                <c:pt idx="24685">
                  <c:v>0.12694335655762701</c:v>
                </c:pt>
                <c:pt idx="24686">
                  <c:v>-2.0762593041058399E-2</c:v>
                </c:pt>
                <c:pt idx="24687">
                  <c:v>-4.1873598501145803E-2</c:v>
                </c:pt>
                <c:pt idx="24688">
                  <c:v>2.44031072611763E-2</c:v>
                </c:pt>
                <c:pt idx="24689">
                  <c:v>4.4663730300282499E-2</c:v>
                </c:pt>
                <c:pt idx="24690">
                  <c:v>6.6043455965286907E-2</c:v>
                </c:pt>
                <c:pt idx="24691">
                  <c:v>4.5159998691260701E-2</c:v>
                </c:pt>
                <c:pt idx="24692">
                  <c:v>3.4433872509360697E-2</c:v>
                </c:pt>
                <c:pt idx="24693">
                  <c:v>1.9248120907385299E-2</c:v>
                </c:pt>
                <c:pt idx="24694">
                  <c:v>2.6324192911295601E-3</c:v>
                </c:pt>
                <c:pt idx="24695">
                  <c:v>8.0616272685252108E-3</c:v>
                </c:pt>
                <c:pt idx="24696">
                  <c:v>-2.1552216817872501E-2</c:v>
                </c:pt>
                <c:pt idx="24697">
                  <c:v>1.36288465708034E-3</c:v>
                </c:pt>
                <c:pt idx="24698">
                  <c:v>-2.1552216817872501E-2</c:v>
                </c:pt>
                <c:pt idx="24699">
                  <c:v>-1.9739345387147899E-2</c:v>
                </c:pt>
                <c:pt idx="24700">
                  <c:v>-7.2593211535505403E-3</c:v>
                </c:pt>
                <c:pt idx="24701">
                  <c:v>-1.4741616957606601E-2</c:v>
                </c:pt>
                <c:pt idx="24702">
                  <c:v>-3.66375095426867E-2</c:v>
                </c:pt>
                <c:pt idx="24703">
                  <c:v>-2.2507550276727298E-2</c:v>
                </c:pt>
                <c:pt idx="24704">
                  <c:v>-3.0911967541406599E-2</c:v>
                </c:pt>
                <c:pt idx="24705">
                  <c:v>-2.54262060776555E-2</c:v>
                </c:pt>
                <c:pt idx="24706">
                  <c:v>1.4870395289688599E-2</c:v>
                </c:pt>
                <c:pt idx="24707">
                  <c:v>2.2211357958018901E-2</c:v>
                </c:pt>
                <c:pt idx="24708">
                  <c:v>2.40894983359045E-2</c:v>
                </c:pt>
                <c:pt idx="24709">
                  <c:v>2.4796657543063101E-2</c:v>
                </c:pt>
                <c:pt idx="24710">
                  <c:v>-5.6745173596453001E-3</c:v>
                </c:pt>
                <c:pt idx="24711">
                  <c:v>-5.6745173596453001E-3</c:v>
                </c:pt>
                <c:pt idx="24712">
                  <c:v>1.26178267506338E-2</c:v>
                </c:pt>
                <c:pt idx="24713">
                  <c:v>-2.7178180469589999E-2</c:v>
                </c:pt>
                <c:pt idx="24714">
                  <c:v>5.60049680419041E-2</c:v>
                </c:pt>
                <c:pt idx="24715">
                  <c:v>-2.4775616114391902E-3</c:v>
                </c:pt>
                <c:pt idx="24716">
                  <c:v>1.26669958420893E-2</c:v>
                </c:pt>
                <c:pt idx="24717">
                  <c:v>-2.4775616114391902E-3</c:v>
                </c:pt>
                <c:pt idx="24718" formatCode="0.00E+00">
                  <c:v>-9.48298155035054E-4</c:v>
                </c:pt>
                <c:pt idx="24719">
                  <c:v>-2.7833329435466399E-2</c:v>
                </c:pt>
                <c:pt idx="24720" formatCode="0.00E+00">
                  <c:v>-7.1365961100722894E-2</c:v>
                </c:pt>
                <c:pt idx="24721">
                  <c:v>-5.5748570175089399E-2</c:v>
                </c:pt>
                <c:pt idx="24722">
                  <c:v>-3.4586005326997002E-2</c:v>
                </c:pt>
                <c:pt idx="24723">
                  <c:v>-5.7224070009692402E-2</c:v>
                </c:pt>
                <c:pt idx="24724">
                  <c:v>-3.98069345347698E-2</c:v>
                </c:pt>
                <c:pt idx="24725">
                  <c:v>-4.6230901970596198E-2</c:v>
                </c:pt>
                <c:pt idx="24726">
                  <c:v>6.3182676529989204E-3</c:v>
                </c:pt>
                <c:pt idx="24727">
                  <c:v>-1.70284413326715E-2</c:v>
                </c:pt>
                <c:pt idx="24728">
                  <c:v>-2.6701323998144798E-2</c:v>
                </c:pt>
                <c:pt idx="24729">
                  <c:v>-5.5427473198580803E-2</c:v>
                </c:pt>
                <c:pt idx="24730">
                  <c:v>-4.4588164101724698E-2</c:v>
                </c:pt>
                <c:pt idx="24731">
                  <c:v>-3.68413603319055E-2</c:v>
                </c:pt>
                <c:pt idx="24732">
                  <c:v>-1.3279887311043999E-3</c:v>
                </c:pt>
                <c:pt idx="24733">
                  <c:v>-1.0243297366360401E-2</c:v>
                </c:pt>
                <c:pt idx="24734">
                  <c:v>-3.2128781053843501E-2</c:v>
                </c:pt>
                <c:pt idx="24735">
                  <c:v>-4.4175453740078398E-2</c:v>
                </c:pt>
                <c:pt idx="24736">
                  <c:v>-4.9506196150830899E-2</c:v>
                </c:pt>
                <c:pt idx="24737">
                  <c:v>-1.92712187056929E-2</c:v>
                </c:pt>
                <c:pt idx="24738">
                  <c:v>-1.2494069016116299E-2</c:v>
                </c:pt>
                <c:pt idx="24739">
                  <c:v>-4.3199837420889203E-2</c:v>
                </c:pt>
                <c:pt idx="24740">
                  <c:v>-6.8806190028511899E-3</c:v>
                </c:pt>
                <c:pt idx="24741">
                  <c:v>-3.6310375744790402E-2</c:v>
                </c:pt>
                <c:pt idx="24742">
                  <c:v>-2.8023871740326899E-2</c:v>
                </c:pt>
                <c:pt idx="24743">
                  <c:v>-8.3911249632429005E-2</c:v>
                </c:pt>
                <c:pt idx="24744">
                  <c:v>-9.5532253624757094E-3</c:v>
                </c:pt>
                <c:pt idx="24745">
                  <c:v>1.8982212401127799E-2</c:v>
                </c:pt>
                <c:pt idx="24746">
                  <c:v>5.2993483400881801E-2</c:v>
                </c:pt>
                <c:pt idx="24747">
                  <c:v>-1.73636330643822E-3</c:v>
                </c:pt>
                <c:pt idx="24748">
                  <c:v>1.9465674509831301E-2</c:v>
                </c:pt>
                <c:pt idx="24749">
                  <c:v>-2.8313103069860901E-2</c:v>
                </c:pt>
                <c:pt idx="24750">
                  <c:v>-3.7472176302680398E-2</c:v>
                </c:pt>
                <c:pt idx="24751">
                  <c:v>-5.0918650661124103E-2</c:v>
                </c:pt>
                <c:pt idx="24752">
                  <c:v>-6.9345859205449806E-2</c:v>
                </c:pt>
                <c:pt idx="24753">
                  <c:v>-5.33340171795504E-2</c:v>
                </c:pt>
                <c:pt idx="24754">
                  <c:v>-6.8606523450994203E-2</c:v>
                </c:pt>
                <c:pt idx="24755">
                  <c:v>-4.6073826082666303E-2</c:v>
                </c:pt>
                <c:pt idx="24756">
                  <c:v>-6.3287080491449793E-2</c:v>
                </c:pt>
                <c:pt idx="24757">
                  <c:v>-3.9111780074973998E-2</c:v>
                </c:pt>
                <c:pt idx="24758">
                  <c:v>-1.31998636949504E-2</c:v>
                </c:pt>
                <c:pt idx="24759">
                  <c:v>-1.8541196334590199E-2</c:v>
                </c:pt>
                <c:pt idx="24760">
                  <c:v>-1.97906910428369E-2</c:v>
                </c:pt>
                <c:pt idx="24761">
                  <c:v>-1.97906910428369E-2</c:v>
                </c:pt>
                <c:pt idx="24762">
                  <c:v>-6.8668439742711699E-3</c:v>
                </c:pt>
                <c:pt idx="24763">
                  <c:v>-3.8901549255312397E-2</c:v>
                </c:pt>
                <c:pt idx="24764">
                  <c:v>4.9645243825440196E-3</c:v>
                </c:pt>
                <c:pt idx="24765">
                  <c:v>-3.3478132270123397E-2</c:v>
                </c:pt>
                <c:pt idx="24766">
                  <c:v>-3.59351166043635E-2</c:v>
                </c:pt>
                <c:pt idx="24767">
                  <c:v>-4.4274565845405699E-2</c:v>
                </c:pt>
                <c:pt idx="24768">
                  <c:v>-2.9864195325918799E-2</c:v>
                </c:pt>
                <c:pt idx="24769">
                  <c:v>-6.4640639204035205E-2</c:v>
                </c:pt>
                <c:pt idx="24770">
                  <c:v>-3.39239102347208E-2</c:v>
                </c:pt>
                <c:pt idx="24771">
                  <c:v>-5.3904573044648997E-2</c:v>
                </c:pt>
                <c:pt idx="24772">
                  <c:v>-5.5781023771433298E-2</c:v>
                </c:pt>
                <c:pt idx="24773">
                  <c:v>-5.14848217656622E-2</c:v>
                </c:pt>
                <c:pt idx="24774">
                  <c:v>-6.3627157152551697E-2</c:v>
                </c:pt>
                <c:pt idx="24775">
                  <c:v>-6.00469117522823E-2</c:v>
                </c:pt>
                <c:pt idx="24776">
                  <c:v>-4.1655990982550899E-2</c:v>
                </c:pt>
                <c:pt idx="24777">
                  <c:v>-5.2067750238352403E-2</c:v>
                </c:pt>
                <c:pt idx="24778">
                  <c:v>-3.8030028792283899E-2</c:v>
                </c:pt>
                <c:pt idx="24779">
                  <c:v>-9.2617453593865001E-2</c:v>
                </c:pt>
                <c:pt idx="24780">
                  <c:v>-7.5313595048517298E-2</c:v>
                </c:pt>
                <c:pt idx="24781">
                  <c:v>-5.00526071945721E-2</c:v>
                </c:pt>
                <c:pt idx="24782">
                  <c:v>-6.3465819493377902E-3</c:v>
                </c:pt>
                <c:pt idx="24783">
                  <c:v>-6.8847272952324595E-2</c:v>
                </c:pt>
                <c:pt idx="24784">
                  <c:v>-8.9317803686776304E-2</c:v>
                </c:pt>
                <c:pt idx="24785">
                  <c:v>-0.103707158076055</c:v>
                </c:pt>
                <c:pt idx="24786">
                  <c:v>-9.2838540513298706E-2</c:v>
                </c:pt>
                <c:pt idx="24787">
                  <c:v>-9.8999574025643897E-2</c:v>
                </c:pt>
                <c:pt idx="24788">
                  <c:v>-8.4928328616286006E-2</c:v>
                </c:pt>
                <c:pt idx="24789">
                  <c:v>-2.82152875284606E-2</c:v>
                </c:pt>
                <c:pt idx="24790">
                  <c:v>1.7666146429408301E-2</c:v>
                </c:pt>
                <c:pt idx="24791">
                  <c:v>-6.1694887261773898E-3</c:v>
                </c:pt>
                <c:pt idx="24792">
                  <c:v>9.5326716722117198E-3</c:v>
                </c:pt>
                <c:pt idx="24793">
                  <c:v>-9.5694460620596705E-3</c:v>
                </c:pt>
                <c:pt idx="24794">
                  <c:v>-7.6758425371878901E-3</c:v>
                </c:pt>
                <c:pt idx="24795">
                  <c:v>-7.6650745432732703E-2</c:v>
                </c:pt>
                <c:pt idx="24796">
                  <c:v>-2.7708010303877099E-2</c:v>
                </c:pt>
                <c:pt idx="24797">
                  <c:v>-5.9121579774208399E-3</c:v>
                </c:pt>
                <c:pt idx="24798">
                  <c:v>1.18643756079097E-2</c:v>
                </c:pt>
                <c:pt idx="24799">
                  <c:v>-2.0575767370891899E-2</c:v>
                </c:pt>
                <c:pt idx="24800">
                  <c:v>4.1753773778496699E-2</c:v>
                </c:pt>
                <c:pt idx="24801">
                  <c:v>4.3783504091082101E-2</c:v>
                </c:pt>
                <c:pt idx="24802">
                  <c:v>3.1465025389755701E-2</c:v>
                </c:pt>
                <c:pt idx="24803">
                  <c:v>7.4245409568745396E-2</c:v>
                </c:pt>
                <c:pt idx="24804">
                  <c:v>7.5192414829933205E-2</c:v>
                </c:pt>
                <c:pt idx="24805">
                  <c:v>5.2709998198522401E-2</c:v>
                </c:pt>
                <c:pt idx="24806">
                  <c:v>0.16729355946390201</c:v>
                </c:pt>
                <c:pt idx="24807">
                  <c:v>0.171128075344126</c:v>
                </c:pt>
                <c:pt idx="24808">
                  <c:v>0.30082454269662601</c:v>
                </c:pt>
                <c:pt idx="24809">
                  <c:v>0.33429647517827199</c:v>
                </c:pt>
                <c:pt idx="24810">
                  <c:v>0.34115409749792303</c:v>
                </c:pt>
                <c:pt idx="24811">
                  <c:v>0.51047656995096802</c:v>
                </c:pt>
                <c:pt idx="24812">
                  <c:v>0.50808607828597296</c:v>
                </c:pt>
                <c:pt idx="24813">
                  <c:v>1.2219397103110799E-2</c:v>
                </c:pt>
                <c:pt idx="24814">
                  <c:v>4.4041238039902203E-2</c:v>
                </c:pt>
                <c:pt idx="24815">
                  <c:v>-8.9818132327394995E-3</c:v>
                </c:pt>
                <c:pt idx="24816">
                  <c:v>-5.2805618524267503E-3</c:v>
                </c:pt>
                <c:pt idx="24817">
                  <c:v>-2.4432163621992398E-2</c:v>
                </c:pt>
                <c:pt idx="24818">
                  <c:v>9.9768887865971899E-3</c:v>
                </c:pt>
                <c:pt idx="24819">
                  <c:v>1.8744769254438399E-2</c:v>
                </c:pt>
                <c:pt idx="24820">
                  <c:v>-5.7108694622409001E-2</c:v>
                </c:pt>
                <c:pt idx="24821">
                  <c:v>-7.6913182293500706E-2</c:v>
                </c:pt>
                <c:pt idx="24822">
                  <c:v>-3.0876842345530502E-2</c:v>
                </c:pt>
                <c:pt idx="24823">
                  <c:v>-4.1934816181392803E-2</c:v>
                </c:pt>
                <c:pt idx="24824">
                  <c:v>-2.4444953193522901E-2</c:v>
                </c:pt>
                <c:pt idx="24825">
                  <c:v>-1.9481961664873301E-2</c:v>
                </c:pt>
                <c:pt idx="24826">
                  <c:v>1.10832500253228E-2</c:v>
                </c:pt>
                <c:pt idx="24827">
                  <c:v>-2.9076872796455801E-2</c:v>
                </c:pt>
                <c:pt idx="24828">
                  <c:v>-1.7619143214039099E-2</c:v>
                </c:pt>
                <c:pt idx="24829">
                  <c:v>-3.2283833767830103E-2</c:v>
                </c:pt>
                <c:pt idx="24830">
                  <c:v>-2.94131924592895E-2</c:v>
                </c:pt>
                <c:pt idx="24831">
                  <c:v>6.68415181980264E-3</c:v>
                </c:pt>
                <c:pt idx="24832">
                  <c:v>2.9234356916009101E-2</c:v>
                </c:pt>
                <c:pt idx="24833">
                  <c:v>-1.5410672447786201E-2</c:v>
                </c:pt>
                <c:pt idx="24834">
                  <c:v>2.5630168323154102E-3</c:v>
                </c:pt>
                <c:pt idx="24835">
                  <c:v>1.0614777986117801E-2</c:v>
                </c:pt>
                <c:pt idx="24836">
                  <c:v>6.0034703037583599E-3</c:v>
                </c:pt>
                <c:pt idx="24837">
                  <c:v>-2.4020840535891E-2</c:v>
                </c:pt>
                <c:pt idx="24838">
                  <c:v>5.3135552945966502E-3</c:v>
                </c:pt>
                <c:pt idx="24839">
                  <c:v>2.0784121266529398E-2</c:v>
                </c:pt>
                <c:pt idx="24840">
                  <c:v>2.0784121266529398E-2</c:v>
                </c:pt>
                <c:pt idx="24841">
                  <c:v>-2.6072965786196802E-3</c:v>
                </c:pt>
                <c:pt idx="24842">
                  <c:v>-6.56605164415551E-2</c:v>
                </c:pt>
                <c:pt idx="24843">
                  <c:v>-9.6031868007503393E-2</c:v>
                </c:pt>
                <c:pt idx="24844">
                  <c:v>-1.1694278631477701E-3</c:v>
                </c:pt>
                <c:pt idx="24845">
                  <c:v>-4.9751871559871701E-2</c:v>
                </c:pt>
                <c:pt idx="24846">
                  <c:v>-3.3470250057550499E-2</c:v>
                </c:pt>
                <c:pt idx="24847">
                  <c:v>-5.0380705117748698E-2</c:v>
                </c:pt>
                <c:pt idx="24848">
                  <c:v>-1.16444482900812E-2</c:v>
                </c:pt>
                <c:pt idx="24849">
                  <c:v>-6.4844525906873896E-2</c:v>
                </c:pt>
                <c:pt idx="24850">
                  <c:v>-4.6186984400023501E-2</c:v>
                </c:pt>
                <c:pt idx="24851">
                  <c:v>-3.2773523540760602E-2</c:v>
                </c:pt>
                <c:pt idx="24852">
                  <c:v>-5.9640616261733498E-3</c:v>
                </c:pt>
                <c:pt idx="24853">
                  <c:v>8.3062556839881199E-3</c:v>
                </c:pt>
                <c:pt idx="24854">
                  <c:v>-5.9640616261731304E-3</c:v>
                </c:pt>
                <c:pt idx="24855">
                  <c:v>-1.9308474980010499E-2</c:v>
                </c:pt>
                <c:pt idx="24856">
                  <c:v>-1.63852136659128E-2</c:v>
                </c:pt>
                <c:pt idx="24857">
                  <c:v>-7.9736588401793096E-3</c:v>
                </c:pt>
                <c:pt idx="24858">
                  <c:v>-2.4607601060569799E-2</c:v>
                </c:pt>
                <c:pt idx="24859">
                  <c:v>6.9521074734100796E-2</c:v>
                </c:pt>
                <c:pt idx="24860">
                  <c:v>5.4476169525136502E-2</c:v>
                </c:pt>
                <c:pt idx="24861">
                  <c:v>1.89320538159947E-2</c:v>
                </c:pt>
                <c:pt idx="24862">
                  <c:v>2.79337866390796E-2</c:v>
                </c:pt>
                <c:pt idx="24863">
                  <c:v>2.4302618878004799E-2</c:v>
                </c:pt>
                <c:pt idx="24864">
                  <c:v>3.4884042292701201E-2</c:v>
                </c:pt>
                <c:pt idx="24865">
                  <c:v>4.08771500730713E-2</c:v>
                </c:pt>
                <c:pt idx="24866">
                  <c:v>9.3307896369528798E-2</c:v>
                </c:pt>
                <c:pt idx="24867">
                  <c:v>6.1017250502285902E-2</c:v>
                </c:pt>
                <c:pt idx="24868">
                  <c:v>6.8653403962811693E-2</c:v>
                </c:pt>
                <c:pt idx="24869">
                  <c:v>2.7028199180496301E-2</c:v>
                </c:pt>
                <c:pt idx="24870">
                  <c:v>2.76189977534258E-2</c:v>
                </c:pt>
                <c:pt idx="24871">
                  <c:v>2.7028199180496499E-2</c:v>
                </c:pt>
                <c:pt idx="24872">
                  <c:v>3.813154625917E-2</c:v>
                </c:pt>
                <c:pt idx="24873">
                  <c:v>1.0670409162412501E-2</c:v>
                </c:pt>
                <c:pt idx="24874">
                  <c:v>4.1903769544306899E-2</c:v>
                </c:pt>
                <c:pt idx="24875">
                  <c:v>3.1252300126640001E-2</c:v>
                </c:pt>
                <c:pt idx="24876">
                  <c:v>0.129971549643774</c:v>
                </c:pt>
                <c:pt idx="24877">
                  <c:v>-1.79351053559491E-2</c:v>
                </c:pt>
                <c:pt idx="24878">
                  <c:v>-5.7491996110760002E-2</c:v>
                </c:pt>
                <c:pt idx="24879">
                  <c:v>-4.0200378276559402E-2</c:v>
                </c:pt>
                <c:pt idx="24880">
                  <c:v>-7.7615203237350897E-2</c:v>
                </c:pt>
                <c:pt idx="24881">
                  <c:v>-8.8462141853881501E-2</c:v>
                </c:pt>
                <c:pt idx="24882">
                  <c:v>-0.15109562007706401</c:v>
                </c:pt>
                <c:pt idx="24883">
                  <c:v>-0.165336027347572</c:v>
                </c:pt>
                <c:pt idx="24884">
                  <c:v>-0.16815684114395801</c:v>
                </c:pt>
                <c:pt idx="24885">
                  <c:v>-0.148332090342364</c:v>
                </c:pt>
                <c:pt idx="24886">
                  <c:v>-0.17138065119510801</c:v>
                </c:pt>
                <c:pt idx="24887">
                  <c:v>-0.17708605186904999</c:v>
                </c:pt>
                <c:pt idx="24888">
                  <c:v>-0.14906269652067899</c:v>
                </c:pt>
                <c:pt idx="24889">
                  <c:v>-0.16405873038756899</c:v>
                </c:pt>
                <c:pt idx="24890">
                  <c:v>-0.16023285147991301</c:v>
                </c:pt>
                <c:pt idx="24891">
                  <c:v>-0.206272878557441</c:v>
                </c:pt>
                <c:pt idx="24892">
                  <c:v>-0.227649113328561</c:v>
                </c:pt>
                <c:pt idx="24893">
                  <c:v>-0.24016503689569199</c:v>
                </c:pt>
                <c:pt idx="24894">
                  <c:v>-0.258508613016106</c:v>
                </c:pt>
                <c:pt idx="24895">
                  <c:v>-0.24037355079557399</c:v>
                </c:pt>
                <c:pt idx="24896">
                  <c:v>-0.26972376452899099</c:v>
                </c:pt>
                <c:pt idx="24897">
                  <c:v>-0.236612727712913</c:v>
                </c:pt>
                <c:pt idx="24898">
                  <c:v>-0.24973800113212399</c:v>
                </c:pt>
                <c:pt idx="24899">
                  <c:v>-0.237275611427822</c:v>
                </c:pt>
                <c:pt idx="24900">
                  <c:v>-0.26487600599068001</c:v>
                </c:pt>
                <c:pt idx="24901">
                  <c:v>-0.19726907909347899</c:v>
                </c:pt>
                <c:pt idx="24902">
                  <c:v>-0.23099408647026001</c:v>
                </c:pt>
                <c:pt idx="24903">
                  <c:v>-0.24555340274124399</c:v>
                </c:pt>
                <c:pt idx="24904">
                  <c:v>-0.21625225563499101</c:v>
                </c:pt>
                <c:pt idx="24905">
                  <c:v>-0.16294618461784799</c:v>
                </c:pt>
                <c:pt idx="24906">
                  <c:v>-0.18647731211455101</c:v>
                </c:pt>
                <c:pt idx="24907">
                  <c:v>-0.231704449370706</c:v>
                </c:pt>
                <c:pt idx="24908">
                  <c:v>-0.25010340202556802</c:v>
                </c:pt>
                <c:pt idx="24909">
                  <c:v>-0.238881534703831</c:v>
                </c:pt>
                <c:pt idx="24910">
                  <c:v>-0.26934025849182403</c:v>
                </c:pt>
                <c:pt idx="24911">
                  <c:v>-0.228822055714719</c:v>
                </c:pt>
                <c:pt idx="24912">
                  <c:v>-0.19150381304396799</c:v>
                </c:pt>
                <c:pt idx="24913">
                  <c:v>-0.17729815203001401</c:v>
                </c:pt>
                <c:pt idx="24914">
                  <c:v>-0.29676244233982502</c:v>
                </c:pt>
                <c:pt idx="24915">
                  <c:v>-0.26276935135163498</c:v>
                </c:pt>
                <c:pt idx="24916">
                  <c:v>-0.261889795880974</c:v>
                </c:pt>
                <c:pt idx="24917">
                  <c:v>-0.27222618888549399</c:v>
                </c:pt>
                <c:pt idx="24918">
                  <c:v>-0.291828277323534</c:v>
                </c:pt>
                <c:pt idx="24919">
                  <c:v>-0.291828277323534</c:v>
                </c:pt>
                <c:pt idx="24920">
                  <c:v>-3.0210036124206099E-2</c:v>
                </c:pt>
                <c:pt idx="24921">
                  <c:v>-8.3798488687286204E-2</c:v>
                </c:pt>
                <c:pt idx="24922">
                  <c:v>-1.0702059195972301E-2</c:v>
                </c:pt>
                <c:pt idx="24923">
                  <c:v>-2.79303065022369E-2</c:v>
                </c:pt>
                <c:pt idx="24924">
                  <c:v>-2.7930306502236699E-2</c:v>
                </c:pt>
                <c:pt idx="24925">
                  <c:v>-1.07020591959721E-2</c:v>
                </c:pt>
                <c:pt idx="24926" formatCode="0.00E+00">
                  <c:v>3.7712646111542902E-4</c:v>
                </c:pt>
                <c:pt idx="24927">
                  <c:v>-1.6856381663725401E-2</c:v>
                </c:pt>
                <c:pt idx="24928" formatCode="0.00E+00">
                  <c:v>1.45216971268029E-2</c:v>
                </c:pt>
                <c:pt idx="24929">
                  <c:v>7.8522921620610905E-2</c:v>
                </c:pt>
                <c:pt idx="24930">
                  <c:v>0.100471800758738</c:v>
                </c:pt>
                <c:pt idx="24931">
                  <c:v>4.8857358489824802E-2</c:v>
                </c:pt>
                <c:pt idx="24932">
                  <c:v>0.15567047599865999</c:v>
                </c:pt>
                <c:pt idx="24933">
                  <c:v>0.42141951159914298</c:v>
                </c:pt>
                <c:pt idx="24934">
                  <c:v>0.45782769895073699</c:v>
                </c:pt>
                <c:pt idx="24935">
                  <c:v>0.41341896772430597</c:v>
                </c:pt>
                <c:pt idx="24936">
                  <c:v>0.47025079787768098</c:v>
                </c:pt>
                <c:pt idx="24937">
                  <c:v>0.420618686517781</c:v>
                </c:pt>
                <c:pt idx="24938">
                  <c:v>0.51826469274742903</c:v>
                </c:pt>
                <c:pt idx="24939">
                  <c:v>0.51826469274742903</c:v>
                </c:pt>
                <c:pt idx="24940">
                  <c:v>0.68829763261994603</c:v>
                </c:pt>
                <c:pt idx="24941">
                  <c:v>0.68829763261994603</c:v>
                </c:pt>
                <c:pt idx="24942">
                  <c:v>0.701075894300905</c:v>
                </c:pt>
                <c:pt idx="24943">
                  <c:v>0.69673023738449102</c:v>
                </c:pt>
                <c:pt idx="24944">
                  <c:v>0.67334122952136999</c:v>
                </c:pt>
                <c:pt idx="24945" formatCode="0.00E+00">
                  <c:v>-7.2773413595039705E-4</c:v>
                </c:pt>
                <c:pt idx="24946">
                  <c:v>1.1060095558939401E-2</c:v>
                </c:pt>
                <c:pt idx="24947" formatCode="0.00E+00">
                  <c:v>1.82311482942554E-2</c:v>
                </c:pt>
                <c:pt idx="24948">
                  <c:v>2.9741138206415399E-2</c:v>
                </c:pt>
                <c:pt idx="24949">
                  <c:v>-1.46141933516379E-2</c:v>
                </c:pt>
                <c:pt idx="24950">
                  <c:v>-1.46141933516379E-2</c:v>
                </c:pt>
                <c:pt idx="24951">
                  <c:v>-4.6759718519061799E-2</c:v>
                </c:pt>
                <c:pt idx="24952">
                  <c:v>-4.1279618864522298E-2</c:v>
                </c:pt>
                <c:pt idx="24953">
                  <c:v>-7.4668816891217293E-2</c:v>
                </c:pt>
                <c:pt idx="24954">
                  <c:v>-4.7630781716285701E-2</c:v>
                </c:pt>
                <c:pt idx="24955">
                  <c:v>-5.5311958100827598E-2</c:v>
                </c:pt>
                <c:pt idx="24956">
                  <c:v>-4.1478328947014198E-2</c:v>
                </c:pt>
                <c:pt idx="24957">
                  <c:v>-9.8600933214230094E-2</c:v>
                </c:pt>
                <c:pt idx="24958">
                  <c:v>-0.104585274038906</c:v>
                </c:pt>
                <c:pt idx="24959">
                  <c:v>-1.11441039603248E-2</c:v>
                </c:pt>
                <c:pt idx="24960">
                  <c:v>-3.7475263510091797E-2</c:v>
                </c:pt>
                <c:pt idx="24961">
                  <c:v>-1.2423364866793201E-2</c:v>
                </c:pt>
                <c:pt idx="24962">
                  <c:v>-7.3213707831984998E-3</c:v>
                </c:pt>
                <c:pt idx="24963">
                  <c:v>2.2766439598035499E-2</c:v>
                </c:pt>
                <c:pt idx="24964">
                  <c:v>3.2488778853233903E-2</c:v>
                </c:pt>
                <c:pt idx="24965">
                  <c:v>4.6820408602254698E-2</c:v>
                </c:pt>
                <c:pt idx="24966">
                  <c:v>4.6323839655200101E-2</c:v>
                </c:pt>
                <c:pt idx="24967">
                  <c:v>4.9960424208894398E-2</c:v>
                </c:pt>
                <c:pt idx="24968">
                  <c:v>3.7663184829678398E-2</c:v>
                </c:pt>
                <c:pt idx="24969">
                  <c:v>4.8339715266838501E-2</c:v>
                </c:pt>
                <c:pt idx="24970">
                  <c:v>3.84446529985547E-2</c:v>
                </c:pt>
                <c:pt idx="24971">
                  <c:v>6.1652488357242602E-2</c:v>
                </c:pt>
                <c:pt idx="24972">
                  <c:v>8.9205273406204905E-2</c:v>
                </c:pt>
                <c:pt idx="24973">
                  <c:v>8.0574946372764494E-2</c:v>
                </c:pt>
                <c:pt idx="24974">
                  <c:v>5.7830278203401898E-2</c:v>
                </c:pt>
                <c:pt idx="24975">
                  <c:v>9.0163804068168193E-2</c:v>
                </c:pt>
                <c:pt idx="24976">
                  <c:v>6.11994400486E-2</c:v>
                </c:pt>
                <c:pt idx="24977">
                  <c:v>1.2445843593652899E-2</c:v>
                </c:pt>
                <c:pt idx="24978">
                  <c:v>-2.3911728665250299E-2</c:v>
                </c:pt>
                <c:pt idx="24979">
                  <c:v>1.90041837728081E-2</c:v>
                </c:pt>
                <c:pt idx="24980">
                  <c:v>-3.9545255506500301E-2</c:v>
                </c:pt>
                <c:pt idx="24981">
                  <c:v>-4.4105123225431399E-2</c:v>
                </c:pt>
                <c:pt idx="24982">
                  <c:v>-3.3793123088281897E-2</c:v>
                </c:pt>
                <c:pt idx="24983">
                  <c:v>5.0700978660169503E-2</c:v>
                </c:pt>
                <c:pt idx="24984">
                  <c:v>-1.0009807631012601E-2</c:v>
                </c:pt>
                <c:pt idx="24985">
                  <c:v>5.9012810965822102E-2</c:v>
                </c:pt>
                <c:pt idx="24986">
                  <c:v>5.3272103818453799E-2</c:v>
                </c:pt>
                <c:pt idx="24987">
                  <c:v>1.0737505029265701E-2</c:v>
                </c:pt>
                <c:pt idx="24988">
                  <c:v>7.5448077816112999E-2</c:v>
                </c:pt>
                <c:pt idx="24989">
                  <c:v>0.104565700826783</c:v>
                </c:pt>
                <c:pt idx="24990">
                  <c:v>3.60964907106626E-2</c:v>
                </c:pt>
                <c:pt idx="24991">
                  <c:v>9.5704994371331203E-2</c:v>
                </c:pt>
                <c:pt idx="24992">
                  <c:v>5.9503585037958301E-2</c:v>
                </c:pt>
                <c:pt idx="24993">
                  <c:v>7.7327908686813704E-2</c:v>
                </c:pt>
                <c:pt idx="24994">
                  <c:v>7.7327908686813704E-2</c:v>
                </c:pt>
                <c:pt idx="24995">
                  <c:v>0.14272892500470699</c:v>
                </c:pt>
                <c:pt idx="24996">
                  <c:v>0.21318234886294599</c:v>
                </c:pt>
                <c:pt idx="24997">
                  <c:v>0.215251387820389</c:v>
                </c:pt>
                <c:pt idx="24998">
                  <c:v>0.173764167861927</c:v>
                </c:pt>
                <c:pt idx="24999">
                  <c:v>0.18011682186837</c:v>
                </c:pt>
                <c:pt idx="25000">
                  <c:v>0.173713027397911</c:v>
                </c:pt>
                <c:pt idx="25001">
                  <c:v>0.154000493523823</c:v>
                </c:pt>
                <c:pt idx="25002">
                  <c:v>0.19021899346069501</c:v>
                </c:pt>
                <c:pt idx="25003">
                  <c:v>0.196311647019593</c:v>
                </c:pt>
                <c:pt idx="25004">
                  <c:v>0.169354701122824</c:v>
                </c:pt>
                <c:pt idx="25005">
                  <c:v>0.17887963123883299</c:v>
                </c:pt>
                <c:pt idx="25006">
                  <c:v>0.13556390293007001</c:v>
                </c:pt>
                <c:pt idx="25007">
                  <c:v>0.15060507563571199</c:v>
                </c:pt>
                <c:pt idx="25008">
                  <c:v>0.14934642337927601</c:v>
                </c:pt>
                <c:pt idx="25009">
                  <c:v>0.16046565501322699</c:v>
                </c:pt>
                <c:pt idx="25010">
                  <c:v>0.19741100927566599</c:v>
                </c:pt>
                <c:pt idx="25011">
                  <c:v>0.19270457836322299</c:v>
                </c:pt>
                <c:pt idx="25012">
                  <c:v>0.19209555861028901</c:v>
                </c:pt>
                <c:pt idx="25013">
                  <c:v>0.22757439944498001</c:v>
                </c:pt>
                <c:pt idx="25014">
                  <c:v>0.22817399037109001</c:v>
                </c:pt>
                <c:pt idx="25015">
                  <c:v>0.21881777680280901</c:v>
                </c:pt>
                <c:pt idx="25016">
                  <c:v>0.218203555286413</c:v>
                </c:pt>
                <c:pt idx="25017">
                  <c:v>0.20649162202887</c:v>
                </c:pt>
                <c:pt idx="25018">
                  <c:v>0.16419144240592201</c:v>
                </c:pt>
                <c:pt idx="25019">
                  <c:v>0.22107640664039199</c:v>
                </c:pt>
                <c:pt idx="25020">
                  <c:v>0.23850166247847299</c:v>
                </c:pt>
                <c:pt idx="25021">
                  <c:v>0.24656826296371401</c:v>
                </c:pt>
                <c:pt idx="25022">
                  <c:v>0.18692138854413901</c:v>
                </c:pt>
                <c:pt idx="25023">
                  <c:v>0.21838154008251001</c:v>
                </c:pt>
                <c:pt idx="25024">
                  <c:v>0.21838154008251001</c:v>
                </c:pt>
                <c:pt idx="25025">
                  <c:v>0.20042276650521801</c:v>
                </c:pt>
                <c:pt idx="25026">
                  <c:v>0.167400179616427</c:v>
                </c:pt>
                <c:pt idx="25027">
                  <c:v>0.174417228561149</c:v>
                </c:pt>
                <c:pt idx="25028">
                  <c:v>0.20742192482136501</c:v>
                </c:pt>
                <c:pt idx="25029">
                  <c:v>0.22789583147285</c:v>
                </c:pt>
                <c:pt idx="25030">
                  <c:v>0.218404528793988</c:v>
                </c:pt>
                <c:pt idx="25031">
                  <c:v>0.213653641640458</c:v>
                </c:pt>
                <c:pt idx="25032">
                  <c:v>0.183487925141752</c:v>
                </c:pt>
                <c:pt idx="25033">
                  <c:v>0.19633778408758301</c:v>
                </c:pt>
                <c:pt idx="25034">
                  <c:v>0.24547564415366599</c:v>
                </c:pt>
                <c:pt idx="25035">
                  <c:v>0.249264046267894</c:v>
                </c:pt>
                <c:pt idx="25036">
                  <c:v>0.26710624510256498</c:v>
                </c:pt>
                <c:pt idx="25037">
                  <c:v>0.26710624510256498</c:v>
                </c:pt>
                <c:pt idx="25038">
                  <c:v>0.27641946221066299</c:v>
                </c:pt>
                <c:pt idx="25039">
                  <c:v>0.26161559953832397</c:v>
                </c:pt>
                <c:pt idx="25040">
                  <c:v>0.27229130246910799</c:v>
                </c:pt>
                <c:pt idx="25041">
                  <c:v>0.28572263654700403</c:v>
                </c:pt>
                <c:pt idx="25042">
                  <c:v>0.28195359381311902</c:v>
                </c:pt>
                <c:pt idx="25043">
                  <c:v>0.26659129814675298</c:v>
                </c:pt>
                <c:pt idx="25044">
                  <c:v>0.25776355603849299</c:v>
                </c:pt>
                <c:pt idx="25045">
                  <c:v>0.29720697824127301</c:v>
                </c:pt>
                <c:pt idx="25046">
                  <c:v>0.21262235944496299</c:v>
                </c:pt>
                <c:pt idx="25047">
                  <c:v>0.234351075451948</c:v>
                </c:pt>
                <c:pt idx="25048">
                  <c:v>0.26739964834833702</c:v>
                </c:pt>
                <c:pt idx="25049">
                  <c:v>0.309037668181534</c:v>
                </c:pt>
                <c:pt idx="25050">
                  <c:v>0.30745661607107</c:v>
                </c:pt>
                <c:pt idx="25051">
                  <c:v>0.28159850685551002</c:v>
                </c:pt>
                <c:pt idx="25052">
                  <c:v>0.31690318811511797</c:v>
                </c:pt>
                <c:pt idx="25053">
                  <c:v>0.43210360907120399</c:v>
                </c:pt>
                <c:pt idx="25054">
                  <c:v>0.43877481040254501</c:v>
                </c:pt>
                <c:pt idx="25055">
                  <c:v>0.42007534461923202</c:v>
                </c:pt>
                <c:pt idx="25056">
                  <c:v>0.40055195356587697</c:v>
                </c:pt>
                <c:pt idx="25057">
                  <c:v>0.38489613179176302</c:v>
                </c:pt>
                <c:pt idx="25058">
                  <c:v>2.7289793601303898E-3</c:v>
                </c:pt>
                <c:pt idx="25059">
                  <c:v>2.71215912060787E-2</c:v>
                </c:pt>
                <c:pt idx="25060">
                  <c:v>-1.55833918759624E-2</c:v>
                </c:pt>
                <c:pt idx="25061">
                  <c:v>8.0381519994707704E-3</c:v>
                </c:pt>
                <c:pt idx="25062" formatCode="0.00E+00">
                  <c:v>-6.3895344269848599E-4</c:v>
                </c:pt>
                <c:pt idx="25063">
                  <c:v>5.4113580364812897E-2</c:v>
                </c:pt>
                <c:pt idx="25064" formatCode="0.00E+00">
                  <c:v>6.2761171932159604E-2</c:v>
                </c:pt>
                <c:pt idx="25065">
                  <c:v>6.91384669744117E-2</c:v>
                </c:pt>
                <c:pt idx="25066">
                  <c:v>9.0821394858532994E-2</c:v>
                </c:pt>
                <c:pt idx="25067">
                  <c:v>4.53434509455512E-2</c:v>
                </c:pt>
                <c:pt idx="25068">
                  <c:v>1.38046749390434E-2</c:v>
                </c:pt>
                <c:pt idx="25069">
                  <c:v>1.38046749390434E-2</c:v>
                </c:pt>
                <c:pt idx="25070">
                  <c:v>3.6708191730720999E-2</c:v>
                </c:pt>
                <c:pt idx="25071">
                  <c:v>6.7424912567389805E-2</c:v>
                </c:pt>
                <c:pt idx="25072">
                  <c:v>3.80351789321558E-2</c:v>
                </c:pt>
                <c:pt idx="25073">
                  <c:v>9.8574557131575896E-2</c:v>
                </c:pt>
                <c:pt idx="25074">
                  <c:v>0.10166797394703</c:v>
                </c:pt>
                <c:pt idx="25075">
                  <c:v>0.112183809165711</c:v>
                </c:pt>
                <c:pt idx="25076">
                  <c:v>7.9811410522389395E-2</c:v>
                </c:pt>
                <c:pt idx="25077">
                  <c:v>3.34086015512495E-2</c:v>
                </c:pt>
                <c:pt idx="25078">
                  <c:v>5.2149664677650899E-2</c:v>
                </c:pt>
                <c:pt idx="25079">
                  <c:v>6.9683360008553102E-2</c:v>
                </c:pt>
                <c:pt idx="25080">
                  <c:v>6.9683360008553102E-2</c:v>
                </c:pt>
                <c:pt idx="25081">
                  <c:v>0.109455595964388</c:v>
                </c:pt>
                <c:pt idx="25082">
                  <c:v>0.110733187038851</c:v>
                </c:pt>
                <c:pt idx="25083">
                  <c:v>0.109313310260939</c:v>
                </c:pt>
                <c:pt idx="25084">
                  <c:v>0.13152693820615</c:v>
                </c:pt>
                <c:pt idx="25085">
                  <c:v>5.67455306399757E-2</c:v>
                </c:pt>
                <c:pt idx="25086">
                  <c:v>6.4002898674664493E-2</c:v>
                </c:pt>
                <c:pt idx="25087">
                  <c:v>9.2260165697114205E-2</c:v>
                </c:pt>
                <c:pt idx="25088">
                  <c:v>7.6429093901465794E-2</c:v>
                </c:pt>
                <c:pt idx="25089">
                  <c:v>0.102128637664491</c:v>
                </c:pt>
                <c:pt idx="25090">
                  <c:v>0.127176103112772</c:v>
                </c:pt>
                <c:pt idx="25091">
                  <c:v>0.12106576135537001</c:v>
                </c:pt>
                <c:pt idx="25092">
                  <c:v>0.102764290098757</c:v>
                </c:pt>
                <c:pt idx="25093">
                  <c:v>0.202299546635198</c:v>
                </c:pt>
                <c:pt idx="25094">
                  <c:v>0.24840101887302099</c:v>
                </c:pt>
                <c:pt idx="25095">
                  <c:v>0.25534635667019601</c:v>
                </c:pt>
                <c:pt idx="25096">
                  <c:v>0.25859288226254301</c:v>
                </c:pt>
                <c:pt idx="25097">
                  <c:v>0.25859288226254301</c:v>
                </c:pt>
                <c:pt idx="25098">
                  <c:v>0.23089658067301</c:v>
                </c:pt>
                <c:pt idx="25099">
                  <c:v>0.26498651493028502</c:v>
                </c:pt>
                <c:pt idx="25100">
                  <c:v>0.297698166833402</c:v>
                </c:pt>
                <c:pt idx="25101">
                  <c:v>0.31585608605214199</c:v>
                </c:pt>
                <c:pt idx="25102">
                  <c:v>0.270325107919415</c:v>
                </c:pt>
                <c:pt idx="25103">
                  <c:v>0.26781067406776299</c:v>
                </c:pt>
                <c:pt idx="25104">
                  <c:v>0.22743367040453499</c:v>
                </c:pt>
                <c:pt idx="25105">
                  <c:v>0.20466940867623501</c:v>
                </c:pt>
                <c:pt idx="25106">
                  <c:v>0.20881928422214299</c:v>
                </c:pt>
                <c:pt idx="25107">
                  <c:v>0.231739686156756</c:v>
                </c:pt>
                <c:pt idx="25108">
                  <c:v>0.21566946554152799</c:v>
                </c:pt>
                <c:pt idx="25109">
                  <c:v>0.21686304167677201</c:v>
                </c:pt>
                <c:pt idx="25110">
                  <c:v>0.20942049178901601</c:v>
                </c:pt>
                <c:pt idx="25111">
                  <c:v>0.20335176705374</c:v>
                </c:pt>
                <c:pt idx="25112">
                  <c:v>0.218882374087221</c:v>
                </c:pt>
                <c:pt idx="25113">
                  <c:v>0.23929324681331501</c:v>
                </c:pt>
                <c:pt idx="25114">
                  <c:v>0.22312305900038101</c:v>
                </c:pt>
                <c:pt idx="25115">
                  <c:v>0.231923738663284</c:v>
                </c:pt>
                <c:pt idx="25116">
                  <c:v>0.206067306666324</c:v>
                </c:pt>
                <c:pt idx="25117">
                  <c:v>0.21106757240914301</c:v>
                </c:pt>
                <c:pt idx="25118">
                  <c:v>0.21343099373864599</c:v>
                </c:pt>
                <c:pt idx="25119">
                  <c:v>0.22795769298198401</c:v>
                </c:pt>
                <c:pt idx="25120">
                  <c:v>0.21589949958794799</c:v>
                </c:pt>
                <c:pt idx="25121">
                  <c:v>0.20957578329534801</c:v>
                </c:pt>
                <c:pt idx="25122">
                  <c:v>0.20957578329534801</c:v>
                </c:pt>
                <c:pt idx="25123">
                  <c:v>0.202802886533128</c:v>
                </c:pt>
                <c:pt idx="25124">
                  <c:v>0.19335302794192799</c:v>
                </c:pt>
                <c:pt idx="25125">
                  <c:v>0.21928925252192699</c:v>
                </c:pt>
                <c:pt idx="25126">
                  <c:v>0.219832844026005</c:v>
                </c:pt>
                <c:pt idx="25127">
                  <c:v>0.18827689059362199</c:v>
                </c:pt>
                <c:pt idx="25128">
                  <c:v>0.18229591101541401</c:v>
                </c:pt>
                <c:pt idx="25129">
                  <c:v>0.16737191228898901</c:v>
                </c:pt>
                <c:pt idx="25130">
                  <c:v>0.20388257253761199</c:v>
                </c:pt>
                <c:pt idx="25131">
                  <c:v>0.25844615227544898</c:v>
                </c:pt>
                <c:pt idx="25132">
                  <c:v>0.22485589548677701</c:v>
                </c:pt>
                <c:pt idx="25133">
                  <c:v>0.23957609348220599</c:v>
                </c:pt>
                <c:pt idx="25134">
                  <c:v>0.27452861770630099</c:v>
                </c:pt>
                <c:pt idx="25135">
                  <c:v>0.261212108107714</c:v>
                </c:pt>
                <c:pt idx="25136">
                  <c:v>0.22741010247764301</c:v>
                </c:pt>
                <c:pt idx="25137">
                  <c:v>0.223598728127717</c:v>
                </c:pt>
                <c:pt idx="25138">
                  <c:v>0.27756603896977999</c:v>
                </c:pt>
                <c:pt idx="25139">
                  <c:v>0.27553159560758</c:v>
                </c:pt>
                <c:pt idx="25140">
                  <c:v>0.31325332522576899</c:v>
                </c:pt>
                <c:pt idx="25141">
                  <c:v>0.31897571540292302</c:v>
                </c:pt>
                <c:pt idx="25142">
                  <c:v>0</c:v>
                </c:pt>
                <c:pt idx="25143">
                  <c:v>3.1838975316218397E-2</c:v>
                </c:pt>
                <c:pt idx="25144">
                  <c:v>1.06035891571001E-2</c:v>
                </c:pt>
                <c:pt idx="25145">
                  <c:v>4.2074642780646598E-2</c:v>
                </c:pt>
                <c:pt idx="25146">
                  <c:v>3.7585091708782097E-2</c:v>
                </c:pt>
                <c:pt idx="25147">
                  <c:v>5.1275283348016502E-2</c:v>
                </c:pt>
                <c:pt idx="25148">
                  <c:v>6.3986530524009402E-3</c:v>
                </c:pt>
                <c:pt idx="25149" formatCode="0.00E+00">
                  <c:v>2.5172480216717398E-4</c:v>
                </c:pt>
                <c:pt idx="25150">
                  <c:v>-2.1063055263880401E-2</c:v>
                </c:pt>
                <c:pt idx="25151" formatCode="0.00E+00">
                  <c:v>-6.6549389369382206E-2</c:v>
                </c:pt>
                <c:pt idx="25152">
                  <c:v>-2.97037811657456E-2</c:v>
                </c:pt>
                <c:pt idx="25153">
                  <c:v>2.0703380600527899E-2</c:v>
                </c:pt>
                <c:pt idx="25154">
                  <c:v>-6.2554759556770298E-2</c:v>
                </c:pt>
                <c:pt idx="25155">
                  <c:v>-2.0125116393636599E-3</c:v>
                </c:pt>
                <c:pt idx="25156">
                  <c:v>2.3895499784718902E-2</c:v>
                </c:pt>
                <c:pt idx="25157">
                  <c:v>-6.4670387628642497E-3</c:v>
                </c:pt>
                <c:pt idx="25158">
                  <c:v>-1.9779106580313E-2</c:v>
                </c:pt>
                <c:pt idx="25159">
                  <c:v>-2.09405049735778E-2</c:v>
                </c:pt>
                <c:pt idx="25160">
                  <c:v>-1.87587426816824E-2</c:v>
                </c:pt>
                <c:pt idx="25161">
                  <c:v>-3.8255384710314803E-2</c:v>
                </c:pt>
                <c:pt idx="25162">
                  <c:v>1.43849116317269E-2</c:v>
                </c:pt>
                <c:pt idx="25163">
                  <c:v>-2.1976310646768901E-2</c:v>
                </c:pt>
                <c:pt idx="25164">
                  <c:v>-2.1649395528207299E-2</c:v>
                </c:pt>
                <c:pt idx="25165">
                  <c:v>-3.06915455708314E-2</c:v>
                </c:pt>
                <c:pt idx="25166">
                  <c:v>-2.6666619914904099E-2</c:v>
                </c:pt>
                <c:pt idx="25167">
                  <c:v>3.1288801262353498E-2</c:v>
                </c:pt>
                <c:pt idx="25168">
                  <c:v>-4.0737456925655301E-2</c:v>
                </c:pt>
                <c:pt idx="25169">
                  <c:v>-2.9584079941787599E-2</c:v>
                </c:pt>
                <c:pt idx="25170">
                  <c:v>-5.0846828558292298E-2</c:v>
                </c:pt>
                <c:pt idx="25171" formatCode="0.00E+00">
                  <c:v>9.2507326817647896E-4</c:v>
                </c:pt>
                <c:pt idx="25172">
                  <c:v>-1.5949683245827601E-2</c:v>
                </c:pt>
                <c:pt idx="25173" formatCode="0.00E+00">
                  <c:v>-8.5585603084456993E-3</c:v>
                </c:pt>
                <c:pt idx="25174">
                  <c:v>-4.2408787699034597E-2</c:v>
                </c:pt>
                <c:pt idx="25175">
                  <c:v>6.1509857727530797E-3</c:v>
                </c:pt>
                <c:pt idx="25176">
                  <c:v>-2.58187982831206E-2</c:v>
                </c:pt>
                <c:pt idx="25177">
                  <c:v>1.6915924004525299E-2</c:v>
                </c:pt>
                <c:pt idx="25178">
                  <c:v>-2.9933423411527299E-2</c:v>
                </c:pt>
                <c:pt idx="25179">
                  <c:v>8.8809427973996994E-3</c:v>
                </c:pt>
                <c:pt idx="25180">
                  <c:v>-5.4909044894041602E-2</c:v>
                </c:pt>
                <c:pt idx="25181">
                  <c:v>-6.0078971323161902E-2</c:v>
                </c:pt>
                <c:pt idx="25182">
                  <c:v>-0.110503411343385</c:v>
                </c:pt>
                <c:pt idx="25183">
                  <c:v>-6.16198809840258E-2</c:v>
                </c:pt>
                <c:pt idx="25184">
                  <c:v>-5.0903405382087298E-2</c:v>
                </c:pt>
                <c:pt idx="25185">
                  <c:v>-4.1187292799761403E-2</c:v>
                </c:pt>
                <c:pt idx="25186">
                  <c:v>-1.23392029589484E-2</c:v>
                </c:pt>
                <c:pt idx="25187">
                  <c:v>0.116408508107769</c:v>
                </c:pt>
                <c:pt idx="25188">
                  <c:v>7.2293031086831903E-3</c:v>
                </c:pt>
                <c:pt idx="25189">
                  <c:v>6.9364853121285805E-2</c:v>
                </c:pt>
                <c:pt idx="25190">
                  <c:v>9.6579953806153099E-2</c:v>
                </c:pt>
                <c:pt idx="25191">
                  <c:v>5.7273073519069101E-2</c:v>
                </c:pt>
                <c:pt idx="25192">
                  <c:v>8.3306173633847999E-3</c:v>
                </c:pt>
                <c:pt idx="25193">
                  <c:v>-2.8408421662613401E-2</c:v>
                </c:pt>
                <c:pt idx="25194">
                  <c:v>1.5404461566976601E-2</c:v>
                </c:pt>
                <c:pt idx="25195">
                  <c:v>-4.7207650709790699E-3</c:v>
                </c:pt>
                <c:pt idx="25196">
                  <c:v>1.45781958036852E-2</c:v>
                </c:pt>
                <c:pt idx="25197">
                  <c:v>5.34220664021407E-2</c:v>
                </c:pt>
                <c:pt idx="25198">
                  <c:v>4.6640527433706502E-2</c:v>
                </c:pt>
                <c:pt idx="25199">
                  <c:v>-1.0222192704159E-3</c:v>
                </c:pt>
                <c:pt idx="25200">
                  <c:v>2.21760255217382E-2</c:v>
                </c:pt>
                <c:pt idx="25201">
                  <c:v>-1.77028724633592E-2</c:v>
                </c:pt>
                <c:pt idx="25202">
                  <c:v>-1.5312953921769699E-2</c:v>
                </c:pt>
                <c:pt idx="25203">
                  <c:v>-2.08092646582307E-2</c:v>
                </c:pt>
                <c:pt idx="25204">
                  <c:v>1.20815849903879E-2</c:v>
                </c:pt>
                <c:pt idx="25205">
                  <c:v>-3.7464744235580199E-3</c:v>
                </c:pt>
                <c:pt idx="25206">
                  <c:v>3.2411077690160203E-2</c:v>
                </c:pt>
                <c:pt idx="25207">
                  <c:v>3.33305103837402E-2</c:v>
                </c:pt>
                <c:pt idx="25208">
                  <c:v>2.3227996361403699E-2</c:v>
                </c:pt>
                <c:pt idx="25209">
                  <c:v>1.76522764102469E-2</c:v>
                </c:pt>
                <c:pt idx="25210">
                  <c:v>4.2175862301666797E-2</c:v>
                </c:pt>
                <c:pt idx="25211">
                  <c:v>1.4928711490249599E-3</c:v>
                </c:pt>
                <c:pt idx="25212">
                  <c:v>4.2177922002928298E-3</c:v>
                </c:pt>
                <c:pt idx="25213">
                  <c:v>3.3196649385795099E-2</c:v>
                </c:pt>
                <c:pt idx="25214">
                  <c:v>-5.0745527398248199E-3</c:v>
                </c:pt>
                <c:pt idx="25215" formatCode="0.00E+00">
                  <c:v>-5.2435392575778095E-4</c:v>
                </c:pt>
                <c:pt idx="25216">
                  <c:v>3.1558996991855E-2</c:v>
                </c:pt>
                <c:pt idx="25217" formatCode="0.00E+00">
                  <c:v>1.33148031809313E-2</c:v>
                </c:pt>
                <c:pt idx="25218">
                  <c:v>2.0742140839504899E-2</c:v>
                </c:pt>
                <c:pt idx="25219">
                  <c:v>7.5381562925825193E-2</c:v>
                </c:pt>
                <c:pt idx="25220">
                  <c:v>8.9117232497888305E-2</c:v>
                </c:pt>
                <c:pt idx="25221">
                  <c:v>6.8610872835655104E-2</c:v>
                </c:pt>
                <c:pt idx="25222">
                  <c:v>0.110237261157821</c:v>
                </c:pt>
                <c:pt idx="25223">
                  <c:v>6.7631839938925006E-2</c:v>
                </c:pt>
                <c:pt idx="25224">
                  <c:v>8.5967682975445395E-2</c:v>
                </c:pt>
                <c:pt idx="25225">
                  <c:v>9.2526688068924098E-2</c:v>
                </c:pt>
                <c:pt idx="25226">
                  <c:v>4.9679517674998203E-2</c:v>
                </c:pt>
                <c:pt idx="25227">
                  <c:v>6.5719295037219794E-2</c:v>
                </c:pt>
                <c:pt idx="25228">
                  <c:v>0.23120017762370801</c:v>
                </c:pt>
                <c:pt idx="25229">
                  <c:v>0.18946398750347801</c:v>
                </c:pt>
                <c:pt idx="25230">
                  <c:v>0.16318133702337301</c:v>
                </c:pt>
                <c:pt idx="25231">
                  <c:v>0.136470718876567</c:v>
                </c:pt>
                <c:pt idx="25232">
                  <c:v>0.14808917792809501</c:v>
                </c:pt>
                <c:pt idx="25233">
                  <c:v>9.7980681981794104E-2</c:v>
                </c:pt>
                <c:pt idx="25234">
                  <c:v>0.14503270160651799</c:v>
                </c:pt>
                <c:pt idx="25235">
                  <c:v>0.10608024824948301</c:v>
                </c:pt>
                <c:pt idx="25236">
                  <c:v>6.3100312207622994E-2</c:v>
                </c:pt>
                <c:pt idx="25237">
                  <c:v>7.1905455059015397E-2</c:v>
                </c:pt>
                <c:pt idx="25238">
                  <c:v>3.3931790691932001E-2</c:v>
                </c:pt>
                <c:pt idx="25239">
                  <c:v>-8.6230648865499304E-2</c:v>
                </c:pt>
                <c:pt idx="25240">
                  <c:v>-0.112905900963403</c:v>
                </c:pt>
                <c:pt idx="25241">
                  <c:v>-3.4567066311601501E-3</c:v>
                </c:pt>
                <c:pt idx="25242">
                  <c:v>1.78174435556686E-2</c:v>
                </c:pt>
                <c:pt idx="25243">
                  <c:v>-1.38615396454684E-2</c:v>
                </c:pt>
                <c:pt idx="25244">
                  <c:v>2.7982993243313499E-2</c:v>
                </c:pt>
                <c:pt idx="25245">
                  <c:v>5.0284800060857303E-2</c:v>
                </c:pt>
                <c:pt idx="25246">
                  <c:v>4.3184019268921403E-2</c:v>
                </c:pt>
                <c:pt idx="25247">
                  <c:v>3.06301214574165E-2</c:v>
                </c:pt>
                <c:pt idx="25248">
                  <c:v>3.6497079879605099E-2</c:v>
                </c:pt>
                <c:pt idx="25249">
                  <c:v>4.6996995708583802E-2</c:v>
                </c:pt>
                <c:pt idx="25250">
                  <c:v>3.66494961733803E-2</c:v>
                </c:pt>
                <c:pt idx="25251">
                  <c:v>-5.8644967199881198E-3</c:v>
                </c:pt>
                <c:pt idx="25252">
                  <c:v>3.6803051131967003E-2</c:v>
                </c:pt>
                <c:pt idx="25253">
                  <c:v>9.0060583416971193E-2</c:v>
                </c:pt>
                <c:pt idx="25254">
                  <c:v>9.4666616544665599E-2</c:v>
                </c:pt>
                <c:pt idx="25255">
                  <c:v>4.6107515851088597E-2</c:v>
                </c:pt>
                <c:pt idx="25256">
                  <c:v>1.3506274885342E-2</c:v>
                </c:pt>
                <c:pt idx="25257">
                  <c:v>1.8585697067519301E-2</c:v>
                </c:pt>
                <c:pt idx="25258">
                  <c:v>5.1387031380983599E-2</c:v>
                </c:pt>
                <c:pt idx="25259">
                  <c:v>-1.3637064737892499E-3</c:v>
                </c:pt>
                <c:pt idx="25260">
                  <c:v>2.33050669773553E-2</c:v>
                </c:pt>
                <c:pt idx="25261">
                  <c:v>3.08591267163125E-2</c:v>
                </c:pt>
                <c:pt idx="25262">
                  <c:v>2.0531550114366501E-2</c:v>
                </c:pt>
                <c:pt idx="25263">
                  <c:v>3.9127744007628897E-2</c:v>
                </c:pt>
                <c:pt idx="25264">
                  <c:v>2.5733758703348798E-2</c:v>
                </c:pt>
                <c:pt idx="25265">
                  <c:v>5.2958829320822298E-2</c:v>
                </c:pt>
                <c:pt idx="25266">
                  <c:v>8.8618718671562999E-2</c:v>
                </c:pt>
                <c:pt idx="25267">
                  <c:v>6.3927713895840205E-2</c:v>
                </c:pt>
                <c:pt idx="25268">
                  <c:v>6.3927713895839997E-2</c:v>
                </c:pt>
                <c:pt idx="25269">
                  <c:v>1.74626801316188E-2</c:v>
                </c:pt>
                <c:pt idx="25270">
                  <c:v>4.0751549183228403E-2</c:v>
                </c:pt>
                <c:pt idx="25271">
                  <c:v>3.9702843002674598E-2</c:v>
                </c:pt>
                <c:pt idx="25272">
                  <c:v>4.8044419738985898E-2</c:v>
                </c:pt>
                <c:pt idx="25273">
                  <c:v>4.9092347925002201E-2</c:v>
                </c:pt>
                <c:pt idx="25274">
                  <c:v>2.62350735638789E-2</c:v>
                </c:pt>
                <c:pt idx="25275">
                  <c:v>6.0905698017500398E-2</c:v>
                </c:pt>
                <c:pt idx="25276">
                  <c:v>7.7295338402872699E-2</c:v>
                </c:pt>
                <c:pt idx="25277">
                  <c:v>3.7492012785386601E-2</c:v>
                </c:pt>
                <c:pt idx="25278">
                  <c:v>1.87558527166682E-2</c:v>
                </c:pt>
                <c:pt idx="25279">
                  <c:v>-1.5945291011150099E-3</c:v>
                </c:pt>
                <c:pt idx="25280">
                  <c:v>6.6454295346671299E-2</c:v>
                </c:pt>
                <c:pt idx="25281">
                  <c:v>6.9434327021710804E-2</c:v>
                </c:pt>
                <c:pt idx="25282">
                  <c:v>0.11544741528527</c:v>
                </c:pt>
                <c:pt idx="25283">
                  <c:v>9.3929941567924002E-2</c:v>
                </c:pt>
                <c:pt idx="25284">
                  <c:v>0.121564384972453</c:v>
                </c:pt>
                <c:pt idx="25285">
                  <c:v>0.11470955850742</c:v>
                </c:pt>
                <c:pt idx="25286">
                  <c:v>0.111395433187233</c:v>
                </c:pt>
                <c:pt idx="25287">
                  <c:v>8.2689563879367198E-2</c:v>
                </c:pt>
                <c:pt idx="25288">
                  <c:v>7.8440150189598296E-2</c:v>
                </c:pt>
                <c:pt idx="25289">
                  <c:v>5.6440939892215602E-2</c:v>
                </c:pt>
                <c:pt idx="25290">
                  <c:v>6.9481328940893899E-2</c:v>
                </c:pt>
                <c:pt idx="25291">
                  <c:v>6.5658138990881895E-2</c:v>
                </c:pt>
                <c:pt idx="25292">
                  <c:v>4.0879447330522699E-2</c:v>
                </c:pt>
                <c:pt idx="25293">
                  <c:v>1.19414936271113E-2</c:v>
                </c:pt>
                <c:pt idx="25294">
                  <c:v>5.6647730794133301E-2</c:v>
                </c:pt>
                <c:pt idx="25295">
                  <c:v>4.9939961115745099E-2</c:v>
                </c:pt>
                <c:pt idx="25296">
                  <c:v>6.2239096864711699E-2</c:v>
                </c:pt>
                <c:pt idx="25297">
                  <c:v>4.8570561696133101E-2</c:v>
                </c:pt>
                <c:pt idx="25298">
                  <c:v>3.1963001335343501E-2</c:v>
                </c:pt>
                <c:pt idx="25299">
                  <c:v>2.1458429326553299E-2</c:v>
                </c:pt>
                <c:pt idx="25300">
                  <c:v>5.6507778577717403E-2</c:v>
                </c:pt>
                <c:pt idx="25301">
                  <c:v>5.2670695789883197E-2</c:v>
                </c:pt>
                <c:pt idx="25302">
                  <c:v>7.1436919650964895E-2</c:v>
                </c:pt>
                <c:pt idx="25303">
                  <c:v>5.3136872789307697E-2</c:v>
                </c:pt>
                <c:pt idx="25304">
                  <c:v>2.8145536810116199E-2</c:v>
                </c:pt>
                <c:pt idx="25305">
                  <c:v>-1.1383803534084301E-2</c:v>
                </c:pt>
                <c:pt idx="25306">
                  <c:v>4.6185268207533201E-2</c:v>
                </c:pt>
                <c:pt idx="25307">
                  <c:v>8.7308604271467902E-2</c:v>
                </c:pt>
                <c:pt idx="25308">
                  <c:v>0.13766106094185401</c:v>
                </c:pt>
                <c:pt idx="25309">
                  <c:v>0.18504598930937399</c:v>
                </c:pt>
                <c:pt idx="25310">
                  <c:v>0.15430083307758899</c:v>
                </c:pt>
                <c:pt idx="25311">
                  <c:v>0.158574826005766</c:v>
                </c:pt>
                <c:pt idx="25312">
                  <c:v>0.14585887467620501</c:v>
                </c:pt>
                <c:pt idx="25313">
                  <c:v>9.2552253549764901E-2</c:v>
                </c:pt>
                <c:pt idx="25314">
                  <c:v>7.18211240671804E-2</c:v>
                </c:pt>
                <c:pt idx="25315">
                  <c:v>6.4822193337397999E-2</c:v>
                </c:pt>
                <c:pt idx="25316">
                  <c:v>0.12504494495281099</c:v>
                </c:pt>
                <c:pt idx="25317">
                  <c:v>0.14822029005488399</c:v>
                </c:pt>
                <c:pt idx="25318">
                  <c:v>0.172752873425535</c:v>
                </c:pt>
                <c:pt idx="25319">
                  <c:v>0.13389222262797801</c:v>
                </c:pt>
                <c:pt idx="25320">
                  <c:v>0.124421971404349</c:v>
                </c:pt>
                <c:pt idx="25321">
                  <c:v>0.14466959845817201</c:v>
                </c:pt>
                <c:pt idx="25322">
                  <c:v>0.14842176425482001</c:v>
                </c:pt>
                <c:pt idx="25323">
                  <c:v>0.121986071574005</c:v>
                </c:pt>
                <c:pt idx="25324">
                  <c:v>0.110297565545486</c:v>
                </c:pt>
                <c:pt idx="25325">
                  <c:v>9.2342342059984206E-2</c:v>
                </c:pt>
                <c:pt idx="25326">
                  <c:v>0.209429965375491</c:v>
                </c:pt>
                <c:pt idx="25327">
                  <c:v>0.15282663064305699</c:v>
                </c:pt>
                <c:pt idx="25328">
                  <c:v>0.17341259480228099</c:v>
                </c:pt>
                <c:pt idx="25329">
                  <c:v>0.14615066234256099</c:v>
                </c:pt>
                <c:pt idx="25330">
                  <c:v>0.151093004689515</c:v>
                </c:pt>
                <c:pt idx="25331">
                  <c:v>0.103028915519446</c:v>
                </c:pt>
                <c:pt idx="25332">
                  <c:v>0.149711383551063</c:v>
                </c:pt>
                <c:pt idx="25333">
                  <c:v>0.173942942234906</c:v>
                </c:pt>
                <c:pt idx="25334">
                  <c:v>0.18848615731427101</c:v>
                </c:pt>
                <c:pt idx="25335">
                  <c:v>0.20677699516383899</c:v>
                </c:pt>
                <c:pt idx="25336">
                  <c:v>0.12535113284001301</c:v>
                </c:pt>
                <c:pt idx="25337">
                  <c:v>7.1947769712138898E-2</c:v>
                </c:pt>
                <c:pt idx="25338">
                  <c:v>0.13932931697980699</c:v>
                </c:pt>
                <c:pt idx="25339">
                  <c:v>0.122658948706159</c:v>
                </c:pt>
                <c:pt idx="25340">
                  <c:v>0.223672509770307</c:v>
                </c:pt>
                <c:pt idx="25341">
                  <c:v>0.32443711036612399</c:v>
                </c:pt>
                <c:pt idx="25342">
                  <c:v>0.30375255985173999</c:v>
                </c:pt>
                <c:pt idx="25343">
                  <c:v>0.26531004586404999</c:v>
                </c:pt>
                <c:pt idx="25344">
                  <c:v>0.29640957348364999</c:v>
                </c:pt>
                <c:pt idx="25345">
                  <c:v>0.27041936914305897</c:v>
                </c:pt>
                <c:pt idx="25346">
                  <c:v>0.20536425407102901</c:v>
                </c:pt>
                <c:pt idx="25347">
                  <c:v>0.28827769900350603</c:v>
                </c:pt>
                <c:pt idx="25348">
                  <c:v>0.29044933140412099</c:v>
                </c:pt>
                <c:pt idx="25349">
                  <c:v>0.29406027406535301</c:v>
                </c:pt>
                <c:pt idx="25350">
                  <c:v>0.33089096837253301</c:v>
                </c:pt>
                <c:pt idx="25351">
                  <c:v>0.277468702190446</c:v>
                </c:pt>
                <c:pt idx="25352">
                  <c:v>0.25683613632932301</c:v>
                </c:pt>
                <c:pt idx="25353">
                  <c:v>0.27487400849767601</c:v>
                </c:pt>
                <c:pt idx="25354">
                  <c:v>0.29767251925557903</c:v>
                </c:pt>
                <c:pt idx="25355">
                  <c:v>0.20713033662689401</c:v>
                </c:pt>
                <c:pt idx="25356">
                  <c:v>0.22782544976604199</c:v>
                </c:pt>
                <c:pt idx="25357">
                  <c:v>0.19223022700502199</c:v>
                </c:pt>
                <c:pt idx="25358">
                  <c:v>0.21543192804456801</c:v>
                </c:pt>
                <c:pt idx="25359">
                  <c:v>0.234059137971144</c:v>
                </c:pt>
                <c:pt idx="25360">
                  <c:v>0.22988774416770699</c:v>
                </c:pt>
                <c:pt idx="25361">
                  <c:v>0.21535774411165001</c:v>
                </c:pt>
                <c:pt idx="25362">
                  <c:v>0.24368848342591801</c:v>
                </c:pt>
                <c:pt idx="25363">
                  <c:v>0.25446287690603803</c:v>
                </c:pt>
                <c:pt idx="25364">
                  <c:v>0.41194518838241501</c:v>
                </c:pt>
                <c:pt idx="25365">
                  <c:v>0.41307533635441901</c:v>
                </c:pt>
                <c:pt idx="25366">
                  <c:v>0.39068942085714398</c:v>
                </c:pt>
                <c:pt idx="25367">
                  <c:v>0.49164829373584401</c:v>
                </c:pt>
                <c:pt idx="25368">
                  <c:v>1.6202870444147002E-2</c:v>
                </c:pt>
                <c:pt idx="25369">
                  <c:v>3.7848061857337099E-2</c:v>
                </c:pt>
                <c:pt idx="25370">
                  <c:v>2.4010205488827301E-2</c:v>
                </c:pt>
                <c:pt idx="25371">
                  <c:v>5.5939076434231301E-2</c:v>
                </c:pt>
                <c:pt idx="25372">
                  <c:v>2.9835155493915501E-2</c:v>
                </c:pt>
                <c:pt idx="25373">
                  <c:v>5.6203475582363403E-2</c:v>
                </c:pt>
                <c:pt idx="25374">
                  <c:v>3.8646958554419797E-2</c:v>
                </c:pt>
                <c:pt idx="25375">
                  <c:v>6.3744971630869104E-2</c:v>
                </c:pt>
                <c:pt idx="25376">
                  <c:v>2.79033825874066E-2</c:v>
                </c:pt>
                <c:pt idx="25377">
                  <c:v>1.0736842555784099E-2</c:v>
                </c:pt>
                <c:pt idx="25378">
                  <c:v>1.62381767100661E-2</c:v>
                </c:pt>
                <c:pt idx="25379">
                  <c:v>2.10790217499492E-2</c:v>
                </c:pt>
                <c:pt idx="25380" formatCode="0.00E+00">
                  <c:v>-1.9812483088110699E-4</c:v>
                </c:pt>
                <c:pt idx="25381">
                  <c:v>2.4512733914312502E-3</c:v>
                </c:pt>
                <c:pt idx="25382" formatCode="0.00E+00">
                  <c:v>-4.9011311615075798E-2</c:v>
                </c:pt>
                <c:pt idx="25383">
                  <c:v>-4.29089783443403E-2</c:v>
                </c:pt>
                <c:pt idx="25384">
                  <c:v>-6.1955873696517297E-2</c:v>
                </c:pt>
                <c:pt idx="25385">
                  <c:v>-5.2252027398851299E-2</c:v>
                </c:pt>
                <c:pt idx="25386">
                  <c:v>-6.2827278362556499E-2</c:v>
                </c:pt>
                <c:pt idx="25387">
                  <c:v>4.6234149302601902E-3</c:v>
                </c:pt>
                <c:pt idx="25388">
                  <c:v>3.33708003080537E-2</c:v>
                </c:pt>
                <c:pt idx="25389">
                  <c:v>6.4335068627378006E-2</c:v>
                </c:pt>
                <c:pt idx="25390">
                  <c:v>7.6170654666341805E-2</c:v>
                </c:pt>
                <c:pt idx="25391">
                  <c:v>0.174749653224792</c:v>
                </c:pt>
                <c:pt idx="25392">
                  <c:v>0.18172668648010901</c:v>
                </c:pt>
                <c:pt idx="25393">
                  <c:v>9.6286868340410503E-2</c:v>
                </c:pt>
                <c:pt idx="25394">
                  <c:v>0.11058147890907399</c:v>
                </c:pt>
                <c:pt idx="25395">
                  <c:v>9.6028566686065103E-2</c:v>
                </c:pt>
                <c:pt idx="25396">
                  <c:v>0.100816416657778</c:v>
                </c:pt>
                <c:pt idx="25397">
                  <c:v>7.9629710841305698E-2</c:v>
                </c:pt>
                <c:pt idx="25398">
                  <c:v>9.6597186146293507E-2</c:v>
                </c:pt>
                <c:pt idx="25399">
                  <c:v>0.130720731344736</c:v>
                </c:pt>
                <c:pt idx="25400">
                  <c:v>0.131580433408967</c:v>
                </c:pt>
                <c:pt idx="25401">
                  <c:v>0.12661467000247201</c:v>
                </c:pt>
                <c:pt idx="25402">
                  <c:v>2.2865473467244799E-2</c:v>
                </c:pt>
                <c:pt idx="25403">
                  <c:v>0.177941569027808</c:v>
                </c:pt>
                <c:pt idx="25404">
                  <c:v>0.15259777353424001</c:v>
                </c:pt>
                <c:pt idx="25405">
                  <c:v>0.198728093387988</c:v>
                </c:pt>
                <c:pt idx="25406">
                  <c:v>0.23401581830311599</c:v>
                </c:pt>
                <c:pt idx="25407">
                  <c:v>0.36097198777303302</c:v>
                </c:pt>
                <c:pt idx="25408">
                  <c:v>0.37889646151251899</c:v>
                </c:pt>
                <c:pt idx="25409">
                  <c:v>0.37166107005041099</c:v>
                </c:pt>
                <c:pt idx="25410">
                  <c:v>0.402161183222639</c:v>
                </c:pt>
                <c:pt idx="25411">
                  <c:v>0.415252815985379</c:v>
                </c:pt>
                <c:pt idx="25412">
                  <c:v>0.415252815985379</c:v>
                </c:pt>
                <c:pt idx="25413">
                  <c:v>0.382080183066551</c:v>
                </c:pt>
                <c:pt idx="25414">
                  <c:v>0.39576716004025397</c:v>
                </c:pt>
                <c:pt idx="25415">
                  <c:v>0.46387417543772003</c:v>
                </c:pt>
                <c:pt idx="25416">
                  <c:v>0.39617793249421901</c:v>
                </c:pt>
                <c:pt idx="25417">
                  <c:v>0.40845419881522299</c:v>
                </c:pt>
                <c:pt idx="25418">
                  <c:v>0.37810881979556699</c:v>
                </c:pt>
                <c:pt idx="25419">
                  <c:v>0.376788745792905</c:v>
                </c:pt>
                <c:pt idx="25420" formatCode="0.00E+00">
                  <c:v>-5.4584619295994197E-4</c:v>
                </c:pt>
                <c:pt idx="25421">
                  <c:v>2.1278854601505599E-2</c:v>
                </c:pt>
                <c:pt idx="25422" formatCode="0.00E+00">
                  <c:v>-1.54149434709616E-2</c:v>
                </c:pt>
                <c:pt idx="25423">
                  <c:v>1.54927526669679E-3</c:v>
                </c:pt>
                <c:pt idx="25424">
                  <c:v>-4.7147442417285697E-2</c:v>
                </c:pt>
                <c:pt idx="25425">
                  <c:v>-2.9272108972295999E-2</c:v>
                </c:pt>
                <c:pt idx="25426">
                  <c:v>-6.2343298335618899E-2</c:v>
                </c:pt>
                <c:pt idx="25427">
                  <c:v>4.75986725510468E-2</c:v>
                </c:pt>
                <c:pt idx="25428">
                  <c:v>4.12290010564417E-2</c:v>
                </c:pt>
                <c:pt idx="25429">
                  <c:v>3.1276841353688301E-2</c:v>
                </c:pt>
                <c:pt idx="25430">
                  <c:v>3.3561175224617601E-2</c:v>
                </c:pt>
                <c:pt idx="25431">
                  <c:v>3.1924529881975902E-2</c:v>
                </c:pt>
                <c:pt idx="25432" formatCode="0.00E+00">
                  <c:v>6.1603458137660105E-4</c:v>
                </c:pt>
                <c:pt idx="25433">
                  <c:v>7.90495991433708E-2</c:v>
                </c:pt>
                <c:pt idx="25434" formatCode="0.00E+00">
                  <c:v>1.9396149940647801E-2</c:v>
                </c:pt>
                <c:pt idx="25435">
                  <c:v>5.5935520603468999E-2</c:v>
                </c:pt>
                <c:pt idx="25436">
                  <c:v>2.06998446598931E-2</c:v>
                </c:pt>
                <c:pt idx="25437">
                  <c:v>2.6706009526832102E-2</c:v>
                </c:pt>
                <c:pt idx="25438">
                  <c:v>4.7894027907455103E-2</c:v>
                </c:pt>
                <c:pt idx="25439">
                  <c:v>5.9439633340241299E-2</c:v>
                </c:pt>
                <c:pt idx="25440">
                  <c:v>5.2987846729308501E-2</c:v>
                </c:pt>
                <c:pt idx="25441">
                  <c:v>-4.6003934695271198E-3</c:v>
                </c:pt>
                <c:pt idx="25442">
                  <c:v>8.9670272362785096E-3</c:v>
                </c:pt>
                <c:pt idx="25443">
                  <c:v>4.0103898352095102E-2</c:v>
                </c:pt>
                <c:pt idx="25444">
                  <c:v>3.9096618524039298E-2</c:v>
                </c:pt>
                <c:pt idx="25445">
                  <c:v>0.15687424827680399</c:v>
                </c:pt>
                <c:pt idx="25446">
                  <c:v>0.17755834157081901</c:v>
                </c:pt>
                <c:pt idx="25447">
                  <c:v>0.26861218980521601</c:v>
                </c:pt>
                <c:pt idx="25448">
                  <c:v>2.7289793601303898E-3</c:v>
                </c:pt>
                <c:pt idx="25449">
                  <c:v>-4.6889980541151496E-3</c:v>
                </c:pt>
                <c:pt idx="25450">
                  <c:v>1.9707673596294599E-2</c:v>
                </c:pt>
                <c:pt idx="25451">
                  <c:v>5.8824224535956003E-3</c:v>
                </c:pt>
                <c:pt idx="25452">
                  <c:v>3.5198108467275002E-2</c:v>
                </c:pt>
                <c:pt idx="25453">
                  <c:v>4.10959968660062E-2</c:v>
                </c:pt>
                <c:pt idx="25454">
                  <c:v>5.5175620852402102E-2</c:v>
                </c:pt>
                <c:pt idx="25455">
                  <c:v>5.1390864624532899E-2</c:v>
                </c:pt>
                <c:pt idx="25456">
                  <c:v>7.3997521643168002E-2</c:v>
                </c:pt>
                <c:pt idx="25457">
                  <c:v>6.5168239069766098E-2</c:v>
                </c:pt>
                <c:pt idx="25458">
                  <c:v>7.5246383871169595E-2</c:v>
                </c:pt>
                <c:pt idx="25459">
                  <c:v>8.8143344883578806E-2</c:v>
                </c:pt>
                <c:pt idx="25460">
                  <c:v>0.12636961803105801</c:v>
                </c:pt>
                <c:pt idx="25461">
                  <c:v>0.17572085640187601</c:v>
                </c:pt>
                <c:pt idx="25462">
                  <c:v>0.18443369942947199</c:v>
                </c:pt>
                <c:pt idx="25463">
                  <c:v>0.127275346859611</c:v>
                </c:pt>
                <c:pt idx="25464">
                  <c:v>0.15106897731244801</c:v>
                </c:pt>
                <c:pt idx="25465">
                  <c:v>9.8137521040071896E-2</c:v>
                </c:pt>
                <c:pt idx="25466">
                  <c:v>0.12248331728277501</c:v>
                </c:pt>
                <c:pt idx="25467">
                  <c:v>0.128495164329954</c:v>
                </c:pt>
                <c:pt idx="25468">
                  <c:v>0.134110210298271</c:v>
                </c:pt>
                <c:pt idx="25469">
                  <c:v>0.14151391704760299</c:v>
                </c:pt>
                <c:pt idx="25470">
                  <c:v>0.159155628506507</c:v>
                </c:pt>
                <c:pt idx="25471">
                  <c:v>0.138988626030662</c:v>
                </c:pt>
                <c:pt idx="25472">
                  <c:v>0.143341566846545</c:v>
                </c:pt>
                <c:pt idx="25473">
                  <c:v>0.113731112207881</c:v>
                </c:pt>
                <c:pt idx="25474">
                  <c:v>0.106364848624263</c:v>
                </c:pt>
                <c:pt idx="25475">
                  <c:v>0.106364848624263</c:v>
                </c:pt>
                <c:pt idx="25476">
                  <c:v>0.156715244336669</c:v>
                </c:pt>
                <c:pt idx="25477">
                  <c:v>0.18291341653697099</c:v>
                </c:pt>
                <c:pt idx="25478">
                  <c:v>0.193789811061787</c:v>
                </c:pt>
                <c:pt idx="25479">
                  <c:v>0.18616267802019701</c:v>
                </c:pt>
                <c:pt idx="25480">
                  <c:v>0.18775946835079099</c:v>
                </c:pt>
                <c:pt idx="25481">
                  <c:v>0.16207834577418401</c:v>
                </c:pt>
                <c:pt idx="25482">
                  <c:v>0.16877591650998899</c:v>
                </c:pt>
                <c:pt idx="25483">
                  <c:v>0.13002243891663701</c:v>
                </c:pt>
                <c:pt idx="25484">
                  <c:v>0.14867583595175299</c:v>
                </c:pt>
                <c:pt idx="25485">
                  <c:v>0.14867583595175299</c:v>
                </c:pt>
                <c:pt idx="25486">
                  <c:v>0.110405446326396</c:v>
                </c:pt>
                <c:pt idx="25487">
                  <c:v>0.101262337296534</c:v>
                </c:pt>
                <c:pt idx="25488">
                  <c:v>0.175654347133745</c:v>
                </c:pt>
                <c:pt idx="25489">
                  <c:v>0.18552493776823201</c:v>
                </c:pt>
                <c:pt idx="25490">
                  <c:v>0.16980291740124001</c:v>
                </c:pt>
                <c:pt idx="25491">
                  <c:v>0.168680627738093</c:v>
                </c:pt>
                <c:pt idx="25492">
                  <c:v>0.214935446207797</c:v>
                </c:pt>
                <c:pt idx="25493">
                  <c:v>0.19158877981149999</c:v>
                </c:pt>
                <c:pt idx="25494">
                  <c:v>0.209104865505153</c:v>
                </c:pt>
                <c:pt idx="25495">
                  <c:v>0.209104865505153</c:v>
                </c:pt>
                <c:pt idx="25496">
                  <c:v>0.24708995265136199</c:v>
                </c:pt>
                <c:pt idx="25497">
                  <c:v>0.24708995265136199</c:v>
                </c:pt>
                <c:pt idx="25498">
                  <c:v>0.24626484982865099</c:v>
                </c:pt>
                <c:pt idx="25499">
                  <c:v>0.23283584825372799</c:v>
                </c:pt>
                <c:pt idx="25500">
                  <c:v>0.27073507744696701</c:v>
                </c:pt>
                <c:pt idx="25501">
                  <c:v>0.27971378831377502</c:v>
                </c:pt>
                <c:pt idx="25502">
                  <c:v>0.266032539899071</c:v>
                </c:pt>
                <c:pt idx="25503">
                  <c:v>0.282186074638412</c:v>
                </c:pt>
                <c:pt idx="25504">
                  <c:v>0.29339840557874303</c:v>
                </c:pt>
                <c:pt idx="25505">
                  <c:v>0.339031460739176</c:v>
                </c:pt>
                <c:pt idx="25506">
                  <c:v>0.331404211492762</c:v>
                </c:pt>
                <c:pt idx="25507">
                  <c:v>0.33372243413063502</c:v>
                </c:pt>
                <c:pt idx="25508">
                  <c:v>0.32996949992123797</c:v>
                </c:pt>
                <c:pt idx="25509">
                  <c:v>0.30649578386404602</c:v>
                </c:pt>
                <c:pt idx="25510">
                  <c:v>0.38540005212529699</c:v>
                </c:pt>
                <c:pt idx="25511">
                  <c:v>0.39732489634495399</c:v>
                </c:pt>
                <c:pt idx="25512">
                  <c:v>0.35235714129040402</c:v>
                </c:pt>
                <c:pt idx="25513">
                  <c:v>0.38977682888670701</c:v>
                </c:pt>
                <c:pt idx="25514">
                  <c:v>0.36892537221090599</c:v>
                </c:pt>
                <c:pt idx="25515">
                  <c:v>0.37678832370675203</c:v>
                </c:pt>
                <c:pt idx="25516">
                  <c:v>0.39343832093428799</c:v>
                </c:pt>
                <c:pt idx="25517">
                  <c:v>0.37469170101840499</c:v>
                </c:pt>
                <c:pt idx="25518">
                  <c:v>0.33409336242559101</c:v>
                </c:pt>
                <c:pt idx="25519">
                  <c:v>0.35558997372359502</c:v>
                </c:pt>
                <c:pt idx="25520">
                  <c:v>0.346444118324435</c:v>
                </c:pt>
                <c:pt idx="25521">
                  <c:v>-2.1993134479242098E-2</c:v>
                </c:pt>
                <c:pt idx="25522">
                  <c:v>-1.23083743231373E-2</c:v>
                </c:pt>
                <c:pt idx="25523">
                  <c:v>-2.43376762636584E-2</c:v>
                </c:pt>
                <c:pt idx="25524">
                  <c:v>-3.1391522063905802E-2</c:v>
                </c:pt>
                <c:pt idx="25525">
                  <c:v>-4.15619668071451E-2</c:v>
                </c:pt>
                <c:pt idx="25526">
                  <c:v>2.11416484364423E-3</c:v>
                </c:pt>
                <c:pt idx="25527">
                  <c:v>2.11416484364423E-3</c:v>
                </c:pt>
                <c:pt idx="25528">
                  <c:v>2.9332446732884598E-2</c:v>
                </c:pt>
                <c:pt idx="25529">
                  <c:v>1.8746700742743001E-2</c:v>
                </c:pt>
                <c:pt idx="25530">
                  <c:v>2.50602406096147E-2</c:v>
                </c:pt>
                <c:pt idx="25531">
                  <c:v>2.9847440837801699E-2</c:v>
                </c:pt>
                <c:pt idx="25532">
                  <c:v>9.2317141034927701E-3</c:v>
                </c:pt>
                <c:pt idx="25533">
                  <c:v>-1.0880605003116699E-2</c:v>
                </c:pt>
                <c:pt idx="25534">
                  <c:v>2.4454278375231699E-2</c:v>
                </c:pt>
                <c:pt idx="25535">
                  <c:v>4.5076071801065598E-2</c:v>
                </c:pt>
                <c:pt idx="25536">
                  <c:v>4.0518777543324003E-2</c:v>
                </c:pt>
                <c:pt idx="25537">
                  <c:v>4.0518777543324003E-2</c:v>
                </c:pt>
                <c:pt idx="25538">
                  <c:v>8.9357339451880693E-2</c:v>
                </c:pt>
                <c:pt idx="25539">
                  <c:v>1.2092060176846799E-2</c:v>
                </c:pt>
                <c:pt idx="25540">
                  <c:v>2.82941351820147E-2</c:v>
                </c:pt>
                <c:pt idx="25541">
                  <c:v>5.8325300350632299E-3</c:v>
                </c:pt>
                <c:pt idx="25542">
                  <c:v>-3.0918306004874899E-2</c:v>
                </c:pt>
                <c:pt idx="25543">
                  <c:v>-7.6028261090658397E-2</c:v>
                </c:pt>
                <c:pt idx="25544">
                  <c:v>-9.1904533413273704E-2</c:v>
                </c:pt>
                <c:pt idx="25545">
                  <c:v>-0.107568766660948</c:v>
                </c:pt>
                <c:pt idx="25546">
                  <c:v>-0.124668921305556</c:v>
                </c:pt>
                <c:pt idx="25547">
                  <c:v>-0.13224486104392699</c:v>
                </c:pt>
                <c:pt idx="25548">
                  <c:v>-0.117016461074214</c:v>
                </c:pt>
                <c:pt idx="25549">
                  <c:v>-0.15199259779527899</c:v>
                </c:pt>
                <c:pt idx="25550">
                  <c:v>-0.18106134510597399</c:v>
                </c:pt>
                <c:pt idx="25551">
                  <c:v>-0.12564324621574499</c:v>
                </c:pt>
                <c:pt idx="25552">
                  <c:v>-0.117403057479</c:v>
                </c:pt>
                <c:pt idx="25553">
                  <c:v>1.4697830746693299E-2</c:v>
                </c:pt>
                <c:pt idx="25554">
                  <c:v>2.5805816425108399E-3</c:v>
                </c:pt>
                <c:pt idx="25555">
                  <c:v>2.5805816425108399E-3</c:v>
                </c:pt>
                <c:pt idx="25556">
                  <c:v>-9.2506807660455107E-3</c:v>
                </c:pt>
                <c:pt idx="25557">
                  <c:v>3.50025485872991E-2</c:v>
                </c:pt>
                <c:pt idx="25558">
                  <c:v>3.50025485872991E-2</c:v>
                </c:pt>
                <c:pt idx="25559">
                  <c:v>5.8291227038896602E-2</c:v>
                </c:pt>
                <c:pt idx="25560">
                  <c:v>4.7655833178281898E-2</c:v>
                </c:pt>
                <c:pt idx="25561">
                  <c:v>3.8251132777027998E-2</c:v>
                </c:pt>
                <c:pt idx="25562">
                  <c:v>4.7775930652870197E-2</c:v>
                </c:pt>
                <c:pt idx="25563">
                  <c:v>9.8476330539891604E-2</c:v>
                </c:pt>
                <c:pt idx="25564">
                  <c:v>7.5143540996749497E-2</c:v>
                </c:pt>
                <c:pt idx="25565">
                  <c:v>8.4800007404281605E-2</c:v>
                </c:pt>
                <c:pt idx="25566">
                  <c:v>0.10723024727849199</c:v>
                </c:pt>
                <c:pt idx="25567">
                  <c:v>6.8717549558624899E-2</c:v>
                </c:pt>
                <c:pt idx="25568">
                  <c:v>7.0978382891253106E-2</c:v>
                </c:pt>
                <c:pt idx="25569">
                  <c:v>0.136222466335126</c:v>
                </c:pt>
                <c:pt idx="25570">
                  <c:v>0.1075541992663</c:v>
                </c:pt>
                <c:pt idx="25571">
                  <c:v>0.136222466335126</c:v>
                </c:pt>
                <c:pt idx="25572">
                  <c:v>0.137485316879005</c:v>
                </c:pt>
                <c:pt idx="25573">
                  <c:v>0.127885557289008</c:v>
                </c:pt>
                <c:pt idx="25574">
                  <c:v>9.7885507240974098E-2</c:v>
                </c:pt>
                <c:pt idx="25575">
                  <c:v>0.13429752745235601</c:v>
                </c:pt>
                <c:pt idx="25576">
                  <c:v>0.12220863346567599</c:v>
                </c:pt>
                <c:pt idx="25577">
                  <c:v>0.116602307963536</c:v>
                </c:pt>
                <c:pt idx="25578">
                  <c:v>0.15198764642146401</c:v>
                </c:pt>
                <c:pt idx="25579">
                  <c:v>0.110886163522843</c:v>
                </c:pt>
                <c:pt idx="25580">
                  <c:v>0.125328396002959</c:v>
                </c:pt>
                <c:pt idx="25581">
                  <c:v>0.27122721273897099</c:v>
                </c:pt>
                <c:pt idx="25582">
                  <c:v>0.246394281609084</c:v>
                </c:pt>
                <c:pt idx="25583">
                  <c:v>0.24329198184116299</c:v>
                </c:pt>
                <c:pt idx="25584" formatCode="0.00E+00">
                  <c:v>9.3929632694478196E-4</c:v>
                </c:pt>
                <c:pt idx="25585">
                  <c:v>2.2729225211351099E-2</c:v>
                </c:pt>
                <c:pt idx="25586" formatCode="0.00E+00">
                  <c:v>-3.04836950678419E-2</c:v>
                </c:pt>
                <c:pt idx="25587">
                  <c:v>-3.62971302083758E-2</c:v>
                </c:pt>
                <c:pt idx="25588">
                  <c:v>-1.58075162828674E-2</c:v>
                </c:pt>
                <c:pt idx="25589">
                  <c:v>-3.62971302083758E-2</c:v>
                </c:pt>
                <c:pt idx="25590">
                  <c:v>-4.8129791607260497E-2</c:v>
                </c:pt>
                <c:pt idx="25591">
                  <c:v>-4.0893447076095303E-2</c:v>
                </c:pt>
                <c:pt idx="25592">
                  <c:v>-8.1539715994751905E-2</c:v>
                </c:pt>
                <c:pt idx="25593">
                  <c:v>-0.10778617974333</c:v>
                </c:pt>
                <c:pt idx="25594">
                  <c:v>-9.0177011199757906E-2</c:v>
                </c:pt>
                <c:pt idx="25595">
                  <c:v>-8.8888584162592599E-2</c:v>
                </c:pt>
                <c:pt idx="25596">
                  <c:v>-9.7396679087682098E-2</c:v>
                </c:pt>
                <c:pt idx="25597">
                  <c:v>1.2170766357884001E-3</c:v>
                </c:pt>
                <c:pt idx="25598">
                  <c:v>-3.9963725552443201E-2</c:v>
                </c:pt>
                <c:pt idx="25599">
                  <c:v>-3.2443696044735397E-2</c:v>
                </c:pt>
                <c:pt idx="25600">
                  <c:v>-4.4945435489019497E-2</c:v>
                </c:pt>
                <c:pt idx="25601">
                  <c:v>-4.4945435489019497E-2</c:v>
                </c:pt>
                <c:pt idx="25602">
                  <c:v>-2.4560501047361499E-2</c:v>
                </c:pt>
                <c:pt idx="25603">
                  <c:v>-3.7865299171264202E-2</c:v>
                </c:pt>
                <c:pt idx="25604">
                  <c:v>-8.67563210079422E-2</c:v>
                </c:pt>
                <c:pt idx="25605">
                  <c:v>-8.67563210079422E-2</c:v>
                </c:pt>
                <c:pt idx="25606">
                  <c:v>-4.2830052067287697E-2</c:v>
                </c:pt>
                <c:pt idx="25607">
                  <c:v>-5.1479229496476903E-2</c:v>
                </c:pt>
                <c:pt idx="25608">
                  <c:v>-9.9239954094991506E-2</c:v>
                </c:pt>
                <c:pt idx="25609">
                  <c:v>-7.6627020356234907E-2</c:v>
                </c:pt>
                <c:pt idx="25610">
                  <c:v>-4.85585572090163E-2</c:v>
                </c:pt>
                <c:pt idx="25611">
                  <c:v>-3.0339103326504802E-2</c:v>
                </c:pt>
                <c:pt idx="25612">
                  <c:v>-6.3461843037396104E-2</c:v>
                </c:pt>
                <c:pt idx="25613">
                  <c:v>-5.90700461014914E-2</c:v>
                </c:pt>
                <c:pt idx="25614">
                  <c:v>-8.0970622264685502E-2</c:v>
                </c:pt>
                <c:pt idx="25615">
                  <c:v>-7.6382380030178096E-2</c:v>
                </c:pt>
                <c:pt idx="25616">
                  <c:v>-6.82262211579822E-2</c:v>
                </c:pt>
                <c:pt idx="25617">
                  <c:v>-7.3545148898042298E-2</c:v>
                </c:pt>
                <c:pt idx="25618">
                  <c:v>-5.9553987479963898E-2</c:v>
                </c:pt>
                <c:pt idx="25619">
                  <c:v>-4.7423670753166301E-2</c:v>
                </c:pt>
                <c:pt idx="25620">
                  <c:v>-5.0921832502191802E-2</c:v>
                </c:pt>
                <c:pt idx="25621">
                  <c:v>-2.8399925700856001E-2</c:v>
                </c:pt>
                <c:pt idx="25622">
                  <c:v>-4.0965908611665797E-2</c:v>
                </c:pt>
                <c:pt idx="25623">
                  <c:v>-3.2828555510840199E-2</c:v>
                </c:pt>
                <c:pt idx="25624">
                  <c:v>-2.2729386777520202E-2</c:v>
                </c:pt>
                <c:pt idx="25625">
                  <c:v>-1.93821612422619E-2</c:v>
                </c:pt>
                <c:pt idx="25626">
                  <c:v>-3.4297020348748902E-2</c:v>
                </c:pt>
                <c:pt idx="25627">
                  <c:v>-1.4110010527229801E-2</c:v>
                </c:pt>
                <c:pt idx="25628">
                  <c:v>-2.9082229418461301E-2</c:v>
                </c:pt>
                <c:pt idx="25629">
                  <c:v>1.56016327885757E-2</c:v>
                </c:pt>
                <c:pt idx="25630">
                  <c:v>3.6381488601839799E-3</c:v>
                </c:pt>
                <c:pt idx="25631">
                  <c:v>2.8027009292181201E-2</c:v>
                </c:pt>
                <c:pt idx="25632">
                  <c:v>5.8618833105201704E-3</c:v>
                </c:pt>
                <c:pt idx="25633">
                  <c:v>-9.6776451012296094E-2</c:v>
                </c:pt>
                <c:pt idx="25634">
                  <c:v>3.85057516476663E-2</c:v>
                </c:pt>
                <c:pt idx="25635">
                  <c:v>0.114513405584193</c:v>
                </c:pt>
                <c:pt idx="25636">
                  <c:v>5.3448389906239201E-2</c:v>
                </c:pt>
                <c:pt idx="25637">
                  <c:v>7.1462590950349597E-2</c:v>
                </c:pt>
                <c:pt idx="25638">
                  <c:v>5.6795228555529098E-2</c:v>
                </c:pt>
                <c:pt idx="25639">
                  <c:v>0.158381967187322</c:v>
                </c:pt>
                <c:pt idx="25640">
                  <c:v>0.15205016686192099</c:v>
                </c:pt>
                <c:pt idx="25641">
                  <c:v>0.16118303821942701</c:v>
                </c:pt>
                <c:pt idx="25642">
                  <c:v>0.14635989618820799</c:v>
                </c:pt>
                <c:pt idx="25643">
                  <c:v>0.160821512411046</c:v>
                </c:pt>
                <c:pt idx="25644">
                  <c:v>0.150654047457952</c:v>
                </c:pt>
                <c:pt idx="25645">
                  <c:v>0.182135778515809</c:v>
                </c:pt>
                <c:pt idx="25646">
                  <c:v>0.12793669931878901</c:v>
                </c:pt>
                <c:pt idx="25647">
                  <c:v>0.14482073751873201</c:v>
                </c:pt>
                <c:pt idx="25648">
                  <c:v>0.108887486021687</c:v>
                </c:pt>
                <c:pt idx="25649">
                  <c:v>0.18737180042271001</c:v>
                </c:pt>
                <c:pt idx="25650">
                  <c:v>0.13273162963454799</c:v>
                </c:pt>
                <c:pt idx="25651">
                  <c:v>0.181737486702676</c:v>
                </c:pt>
                <c:pt idx="25652">
                  <c:v>0.21058731454274099</c:v>
                </c:pt>
                <c:pt idx="25653">
                  <c:v>0.22534106832783801</c:v>
                </c:pt>
                <c:pt idx="25654">
                  <c:v>0.219505383461501</c:v>
                </c:pt>
                <c:pt idx="25655">
                  <c:v>0.236629082097814</c:v>
                </c:pt>
                <c:pt idx="25656">
                  <c:v>0.206532470388406</c:v>
                </c:pt>
                <c:pt idx="25657">
                  <c:v>0.30569231580613498</c:v>
                </c:pt>
                <c:pt idx="25658">
                  <c:v>0.25890282005849502</c:v>
                </c:pt>
                <c:pt idx="25659">
                  <c:v>0.42026862071823801</c:v>
                </c:pt>
                <c:pt idx="25660">
                  <c:v>0.38710695016286101</c:v>
                </c:pt>
                <c:pt idx="25661">
                  <c:v>0.39061987230899398</c:v>
                </c:pt>
                <c:pt idx="25662">
                  <c:v>0.34756963603895402</c:v>
                </c:pt>
                <c:pt idx="25663">
                  <c:v>0.51536625867990205</c:v>
                </c:pt>
                <c:pt idx="25664">
                  <c:v>0.46454534304665002</c:v>
                </c:pt>
                <c:pt idx="25665">
                  <c:v>0.473186827843524</c:v>
                </c:pt>
                <c:pt idx="25666">
                  <c:v>0.42613049656130803</c:v>
                </c:pt>
                <c:pt idx="25667">
                  <c:v>0.43615173806163898</c:v>
                </c:pt>
                <c:pt idx="25668">
                  <c:v>0.43381370482239401</c:v>
                </c:pt>
                <c:pt idx="25669">
                  <c:v>0.44377592531512899</c:v>
                </c:pt>
                <c:pt idx="25670">
                  <c:v>0.575507704605561</c:v>
                </c:pt>
                <c:pt idx="25671">
                  <c:v>0.69034567441403705</c:v>
                </c:pt>
                <c:pt idx="25672">
                  <c:v>0.65672283757134897</c:v>
                </c:pt>
                <c:pt idx="25673">
                  <c:v>0.70129454405825498</c:v>
                </c:pt>
                <c:pt idx="25674">
                  <c:v>0.70129454405825498</c:v>
                </c:pt>
                <c:pt idx="25675">
                  <c:v>0.71193804347850398</c:v>
                </c:pt>
                <c:pt idx="25676">
                  <c:v>0.69339663648829097</c:v>
                </c:pt>
                <c:pt idx="25677">
                  <c:v>0.68021575968211401</c:v>
                </c:pt>
                <c:pt idx="25678">
                  <c:v>-5.3077224241788699E-3</c:v>
                </c:pt>
                <c:pt idx="25679">
                  <c:v>-2.6810619994856101E-2</c:v>
                </c:pt>
                <c:pt idx="25680">
                  <c:v>3.8545735710195698E-2</c:v>
                </c:pt>
                <c:pt idx="25681">
                  <c:v>-3.9748837850730398E-3</c:v>
                </c:pt>
                <c:pt idx="25682">
                  <c:v>-1.5979443287609901E-2</c:v>
                </c:pt>
                <c:pt idx="25683">
                  <c:v>-3.0718075756064101E-2</c:v>
                </c:pt>
                <c:pt idx="25684">
                  <c:v>-3.0718075756064101E-2</c:v>
                </c:pt>
                <c:pt idx="25685">
                  <c:v>-5.7960325268582302E-3</c:v>
                </c:pt>
                <c:pt idx="25686">
                  <c:v>-1.11505450358353E-2</c:v>
                </c:pt>
                <c:pt idx="25687">
                  <c:v>-6.8617551992028902E-2</c:v>
                </c:pt>
                <c:pt idx="25688">
                  <c:v>-4.7368200590456898E-2</c:v>
                </c:pt>
                <c:pt idx="25689">
                  <c:v>2.4081150994091201E-2</c:v>
                </c:pt>
                <c:pt idx="25690">
                  <c:v>-5.0232939525195898E-2</c:v>
                </c:pt>
                <c:pt idx="25691">
                  <c:v>-3.4509410322413503E-2</c:v>
                </c:pt>
                <c:pt idx="25692">
                  <c:v>-2.75462740907692E-2</c:v>
                </c:pt>
                <c:pt idx="25693">
                  <c:v>-4.6810759078886599E-2</c:v>
                </c:pt>
                <c:pt idx="25694">
                  <c:v>-2.2925155607203599E-2</c:v>
                </c:pt>
                <c:pt idx="25695">
                  <c:v>-4.4755877010308399E-2</c:v>
                </c:pt>
                <c:pt idx="25696">
                  <c:v>-2.3178364660030901E-2</c:v>
                </c:pt>
                <c:pt idx="25697">
                  <c:v>-5.8775657539963597E-2</c:v>
                </c:pt>
                <c:pt idx="25698">
                  <c:v>2.1962308664370499E-2</c:v>
                </c:pt>
                <c:pt idx="25699">
                  <c:v>1.13066900498712E-2</c:v>
                </c:pt>
                <c:pt idx="25700">
                  <c:v>0.108225869249408</c:v>
                </c:pt>
                <c:pt idx="25701">
                  <c:v>4.2347026140032697E-2</c:v>
                </c:pt>
                <c:pt idx="25702">
                  <c:v>4.0008959690310597E-2</c:v>
                </c:pt>
                <c:pt idx="25703">
                  <c:v>1.7029553570354801E-2</c:v>
                </c:pt>
                <c:pt idx="25704" formatCode="0.00E+00">
                  <c:v>7.3029190830542403E-4</c:v>
                </c:pt>
                <c:pt idx="25705">
                  <c:v>-2.9498450087259199E-2</c:v>
                </c:pt>
                <c:pt idx="25706" formatCode="0.00E+00">
                  <c:v>-2.9124663747074699E-2</c:v>
                </c:pt>
                <c:pt idx="25707">
                  <c:v>-1.5135646329511299E-2</c:v>
                </c:pt>
                <c:pt idx="25708">
                  <c:v>-6.31308628888294E-3</c:v>
                </c:pt>
                <c:pt idx="25709">
                  <c:v>-7.0188945332727501E-2</c:v>
                </c:pt>
                <c:pt idx="25710">
                  <c:v>-6.90408351106497E-3</c:v>
                </c:pt>
                <c:pt idx="25711">
                  <c:v>-2.1328313223647401E-2</c:v>
                </c:pt>
                <c:pt idx="25712">
                  <c:v>1.67593070792002E-2</c:v>
                </c:pt>
                <c:pt idx="25713">
                  <c:v>4.5213348351138299E-2</c:v>
                </c:pt>
                <c:pt idx="25714">
                  <c:v>7.4206761511507596E-2</c:v>
                </c:pt>
                <c:pt idx="25715">
                  <c:v>-2.63846509886001E-2</c:v>
                </c:pt>
                <c:pt idx="25716">
                  <c:v>-4.7600529768039301E-2</c:v>
                </c:pt>
                <c:pt idx="25717">
                  <c:v>-3.1527281240819799E-2</c:v>
                </c:pt>
                <c:pt idx="25718">
                  <c:v>-1.6661206139651601E-2</c:v>
                </c:pt>
                <c:pt idx="25719">
                  <c:v>5.5401268173225597E-2</c:v>
                </c:pt>
                <c:pt idx="25720">
                  <c:v>5.2569585042983903E-2</c:v>
                </c:pt>
                <c:pt idx="25721">
                  <c:v>1.25776995614592E-2</c:v>
                </c:pt>
                <c:pt idx="25722">
                  <c:v>1.1678982482850901E-2</c:v>
                </c:pt>
                <c:pt idx="25723">
                  <c:v>2.11040251218346E-2</c:v>
                </c:pt>
                <c:pt idx="25724">
                  <c:v>2.1104025121834399E-2</c:v>
                </c:pt>
                <c:pt idx="25725">
                  <c:v>4.1119812407097701E-2</c:v>
                </c:pt>
                <c:pt idx="25726">
                  <c:v>-3.7734010074133E-3</c:v>
                </c:pt>
                <c:pt idx="25727">
                  <c:v>-3.2865244826507801E-2</c:v>
                </c:pt>
                <c:pt idx="25728">
                  <c:v>-5.4829779062757197E-2</c:v>
                </c:pt>
                <c:pt idx="25729">
                  <c:v>-6.7621830263412799E-2</c:v>
                </c:pt>
                <c:pt idx="25730">
                  <c:v>-4.6633201518328997E-2</c:v>
                </c:pt>
                <c:pt idx="25731">
                  <c:v>-4.6633201518328997E-2</c:v>
                </c:pt>
                <c:pt idx="25732">
                  <c:v>-3.0663130677559498E-2</c:v>
                </c:pt>
                <c:pt idx="25733">
                  <c:v>-3.4167797825085999E-2</c:v>
                </c:pt>
                <c:pt idx="25734">
                  <c:v>-5.3732834813857898E-2</c:v>
                </c:pt>
                <c:pt idx="25735">
                  <c:v>-5.3007703822684799E-2</c:v>
                </c:pt>
                <c:pt idx="25736">
                  <c:v>-5.3111607267264299E-2</c:v>
                </c:pt>
                <c:pt idx="25737">
                  <c:v>-6.6599751005780305E-2</c:v>
                </c:pt>
                <c:pt idx="25738">
                  <c:v>-8.9381073601917604E-2</c:v>
                </c:pt>
                <c:pt idx="25739">
                  <c:v>-7.8198542739365398E-2</c:v>
                </c:pt>
                <c:pt idx="25740">
                  <c:v>-0.1190127474211</c:v>
                </c:pt>
                <c:pt idx="25741">
                  <c:v>-9.3569385640986893E-2</c:v>
                </c:pt>
                <c:pt idx="25742">
                  <c:v>-9.3729606777166199E-2</c:v>
                </c:pt>
                <c:pt idx="25743">
                  <c:v>-9.9739487743943894E-2</c:v>
                </c:pt>
                <c:pt idx="25744">
                  <c:v>-8.8129455130179196E-2</c:v>
                </c:pt>
                <c:pt idx="25745">
                  <c:v>-4.9202557065851402E-2</c:v>
                </c:pt>
                <c:pt idx="25746">
                  <c:v>-3.6396586065831002E-2</c:v>
                </c:pt>
                <c:pt idx="25747">
                  <c:v>-5.5843319940905398E-2</c:v>
                </c:pt>
                <c:pt idx="25748">
                  <c:v>-6.37308011224091E-2</c:v>
                </c:pt>
                <c:pt idx="25749">
                  <c:v>-4.7939880496561803E-2</c:v>
                </c:pt>
                <c:pt idx="25750">
                  <c:v>-2.56295937725994E-2</c:v>
                </c:pt>
                <c:pt idx="25751">
                  <c:v>5.37708169696848E-3</c:v>
                </c:pt>
                <c:pt idx="25752">
                  <c:v>6.3294608039485799E-3</c:v>
                </c:pt>
                <c:pt idx="25753">
                  <c:v>6.3294608039485799E-3</c:v>
                </c:pt>
                <c:pt idx="25754">
                  <c:v>-1.25661388354723E-2</c:v>
                </c:pt>
                <c:pt idx="25755">
                  <c:v>-4.0419786635128496E-3</c:v>
                </c:pt>
                <c:pt idx="25756">
                  <c:v>9.5649067108223296E-3</c:v>
                </c:pt>
                <c:pt idx="25757">
                  <c:v>9.5649067108223296E-3</c:v>
                </c:pt>
                <c:pt idx="25758">
                  <c:v>3.5393383821800098E-3</c:v>
                </c:pt>
                <c:pt idx="25759">
                  <c:v>-1.3663988599678101E-2</c:v>
                </c:pt>
                <c:pt idx="25760">
                  <c:v>-1.47463699144607E-2</c:v>
                </c:pt>
                <c:pt idx="25761">
                  <c:v>-2.4987623717482799E-2</c:v>
                </c:pt>
                <c:pt idx="25762">
                  <c:v>-3.3558597157879101E-2</c:v>
                </c:pt>
                <c:pt idx="25763">
                  <c:v>-2.7706658028793199E-2</c:v>
                </c:pt>
                <c:pt idx="25764">
                  <c:v>-9.94866244520453E-3</c:v>
                </c:pt>
                <c:pt idx="25765">
                  <c:v>6.8700701047343701E-2</c:v>
                </c:pt>
                <c:pt idx="25766">
                  <c:v>2.5777681524797601E-2</c:v>
                </c:pt>
                <c:pt idx="25767">
                  <c:v>3.4062446723674899E-3</c:v>
                </c:pt>
                <c:pt idx="25768">
                  <c:v>-2.7184046055141499E-2</c:v>
                </c:pt>
                <c:pt idx="25769">
                  <c:v>-7.4240046764107698E-2</c:v>
                </c:pt>
                <c:pt idx="25770">
                  <c:v>4.3249682540742402E-3</c:v>
                </c:pt>
                <c:pt idx="25771">
                  <c:v>2.8545308476980599E-2</c:v>
                </c:pt>
                <c:pt idx="25772">
                  <c:v>-1.1389971277994701E-2</c:v>
                </c:pt>
                <c:pt idx="25773">
                  <c:v>-6.9808333660101802E-3</c:v>
                </c:pt>
                <c:pt idx="25774">
                  <c:v>3.2737576147089303E-2</c:v>
                </c:pt>
                <c:pt idx="25775">
                  <c:v>1.52458528353243E-2</c:v>
                </c:pt>
                <c:pt idx="25776">
                  <c:v>5.76059427354636E-3</c:v>
                </c:pt>
                <c:pt idx="25777">
                  <c:v>-7.3154156379002799E-3</c:v>
                </c:pt>
                <c:pt idx="25778">
                  <c:v>-2.5749745594207899E-3</c:v>
                </c:pt>
                <c:pt idx="25779">
                  <c:v>-2.4727210721118002E-2</c:v>
                </c:pt>
                <c:pt idx="25780">
                  <c:v>-9.73428417880195E-3</c:v>
                </c:pt>
                <c:pt idx="25781">
                  <c:v>3.0522568327022701E-3</c:v>
                </c:pt>
                <c:pt idx="25782">
                  <c:v>2.45915192512518E-2</c:v>
                </c:pt>
                <c:pt idx="25783">
                  <c:v>4.6841564148861703E-2</c:v>
                </c:pt>
                <c:pt idx="25784">
                  <c:v>2.45915192512518E-2</c:v>
                </c:pt>
                <c:pt idx="25785">
                  <c:v>4.6841564148861703E-2</c:v>
                </c:pt>
                <c:pt idx="25786">
                  <c:v>3.9124219938212197E-2</c:v>
                </c:pt>
                <c:pt idx="25787">
                  <c:v>4.7974621229929598E-2</c:v>
                </c:pt>
                <c:pt idx="25788">
                  <c:v>2.6351240994065099E-2</c:v>
                </c:pt>
                <c:pt idx="25789">
                  <c:v>4.7974621229929598E-2</c:v>
                </c:pt>
                <c:pt idx="25790">
                  <c:v>2.6351240994065099E-2</c:v>
                </c:pt>
                <c:pt idx="25791">
                  <c:v>4.1745087588138399E-2</c:v>
                </c:pt>
                <c:pt idx="25792">
                  <c:v>2.6351240994065099E-2</c:v>
                </c:pt>
                <c:pt idx="25793">
                  <c:v>2.8443525030633601E-2</c:v>
                </c:pt>
                <c:pt idx="25794">
                  <c:v>7.8726608542905405E-2</c:v>
                </c:pt>
                <c:pt idx="25795">
                  <c:v>7.2763115877348003E-2</c:v>
                </c:pt>
                <c:pt idx="25796">
                  <c:v>8.13196177425317E-2</c:v>
                </c:pt>
                <c:pt idx="25797">
                  <c:v>7.5996656198752593E-2</c:v>
                </c:pt>
                <c:pt idx="25798">
                  <c:v>4.2158006977607902E-2</c:v>
                </c:pt>
                <c:pt idx="25799">
                  <c:v>8.1319617742531394E-2</c:v>
                </c:pt>
                <c:pt idx="25800">
                  <c:v>4.2158006977607902E-2</c:v>
                </c:pt>
                <c:pt idx="25801">
                  <c:v>8.1319617742531394E-2</c:v>
                </c:pt>
                <c:pt idx="25802">
                  <c:v>4.94825427348628E-2</c:v>
                </c:pt>
                <c:pt idx="25803">
                  <c:v>8.8059573468987698E-2</c:v>
                </c:pt>
                <c:pt idx="25804">
                  <c:v>4.94825427348628E-2</c:v>
                </c:pt>
                <c:pt idx="25805">
                  <c:v>8.8059573468987698E-2</c:v>
                </c:pt>
                <c:pt idx="25806">
                  <c:v>3.90909162748889E-2</c:v>
                </c:pt>
                <c:pt idx="25807">
                  <c:v>2.48058190969884E-2</c:v>
                </c:pt>
                <c:pt idx="25808">
                  <c:v>8.5510695934997993E-2</c:v>
                </c:pt>
                <c:pt idx="25809">
                  <c:v>0.107183442913586</c:v>
                </c:pt>
                <c:pt idx="25810">
                  <c:v>8.7324634826084505E-2</c:v>
                </c:pt>
                <c:pt idx="25811">
                  <c:v>8.7324634826084505E-2</c:v>
                </c:pt>
                <c:pt idx="25812">
                  <c:v>0.11017911303498</c:v>
                </c:pt>
                <c:pt idx="25813">
                  <c:v>0.106653066360342</c:v>
                </c:pt>
                <c:pt idx="25814">
                  <c:v>0.13981985728436799</c:v>
                </c:pt>
                <c:pt idx="25815">
                  <c:v>7.3168507339498506E-2</c:v>
                </c:pt>
                <c:pt idx="25816">
                  <c:v>5.35525156551028E-2</c:v>
                </c:pt>
                <c:pt idx="25817">
                  <c:v>5.1277995122256101E-2</c:v>
                </c:pt>
                <c:pt idx="25818">
                  <c:v>3.9062172421494998E-2</c:v>
                </c:pt>
                <c:pt idx="25819">
                  <c:v>3.9062172421494998E-2</c:v>
                </c:pt>
                <c:pt idx="25820">
                  <c:v>4.3790335631588198E-2</c:v>
                </c:pt>
                <c:pt idx="25821">
                  <c:v>3.7371805297497597E-2</c:v>
                </c:pt>
                <c:pt idx="25822">
                  <c:v>3.5255576832210402E-2</c:v>
                </c:pt>
                <c:pt idx="25823">
                  <c:v>1.2820512282651899E-2</c:v>
                </c:pt>
                <c:pt idx="25824">
                  <c:v>3.3912956404177297E-2</c:v>
                </c:pt>
                <c:pt idx="25825">
                  <c:v>2.0614225919119902E-2</c:v>
                </c:pt>
                <c:pt idx="25826">
                  <c:v>5.9209771932246802E-2</c:v>
                </c:pt>
                <c:pt idx="25827">
                  <c:v>2.1432505133342598E-2</c:v>
                </c:pt>
                <c:pt idx="25828">
                  <c:v>3.9175201067290298E-2</c:v>
                </c:pt>
                <c:pt idx="25829">
                  <c:v>5.9549460055611E-2</c:v>
                </c:pt>
                <c:pt idx="25830">
                  <c:v>7.5828387807909306E-2</c:v>
                </c:pt>
                <c:pt idx="25831">
                  <c:v>4.9040782726027E-2</c:v>
                </c:pt>
                <c:pt idx="25832">
                  <c:v>3.38175767769235E-2</c:v>
                </c:pt>
                <c:pt idx="25833">
                  <c:v>6.6214014131923599E-2</c:v>
                </c:pt>
                <c:pt idx="25834">
                  <c:v>0.110995080887189</c:v>
                </c:pt>
                <c:pt idx="25835">
                  <c:v>0.10929070069713499</c:v>
                </c:pt>
                <c:pt idx="25836">
                  <c:v>9.8266186852580206E-2</c:v>
                </c:pt>
                <c:pt idx="25837">
                  <c:v>6.6449317046297807E-2</c:v>
                </c:pt>
                <c:pt idx="25838">
                  <c:v>6.2978156539618496E-2</c:v>
                </c:pt>
                <c:pt idx="25839">
                  <c:v>3.9310598835163101E-2</c:v>
                </c:pt>
                <c:pt idx="25840">
                  <c:v>3.2850357778074497E-2</c:v>
                </c:pt>
                <c:pt idx="25841">
                  <c:v>7.1661029493849504E-2</c:v>
                </c:pt>
                <c:pt idx="25842">
                  <c:v>9.8233037240833307E-2</c:v>
                </c:pt>
                <c:pt idx="25843">
                  <c:v>0.113253770755343</c:v>
                </c:pt>
                <c:pt idx="25844">
                  <c:v>9.5870143832920293E-2</c:v>
                </c:pt>
                <c:pt idx="25845">
                  <c:v>4.6169674422950502E-2</c:v>
                </c:pt>
                <c:pt idx="25846">
                  <c:v>3.11008534627241E-2</c:v>
                </c:pt>
                <c:pt idx="25847">
                  <c:v>3.6802945861608302E-2</c:v>
                </c:pt>
                <c:pt idx="25848">
                  <c:v>2.87528923994366E-2</c:v>
                </c:pt>
                <c:pt idx="25849">
                  <c:v>1.19565915853514E-2</c:v>
                </c:pt>
                <c:pt idx="25850">
                  <c:v>1.34068280359334E-3</c:v>
                </c:pt>
                <c:pt idx="25851">
                  <c:v>1.8981467654503401E-2</c:v>
                </c:pt>
                <c:pt idx="25852">
                  <c:v>7.8851972617397497E-3</c:v>
                </c:pt>
                <c:pt idx="25853">
                  <c:v>3.6557656945630498E-2</c:v>
                </c:pt>
                <c:pt idx="25854">
                  <c:v>6.2402280042846897E-2</c:v>
                </c:pt>
                <c:pt idx="25855">
                  <c:v>7.1594558690215998E-2</c:v>
                </c:pt>
                <c:pt idx="25856">
                  <c:v>9.1502807798541502E-2</c:v>
                </c:pt>
                <c:pt idx="25857">
                  <c:v>8.8100089557430206E-2</c:v>
                </c:pt>
                <c:pt idx="25858">
                  <c:v>8.4916992944137695E-2</c:v>
                </c:pt>
                <c:pt idx="25859">
                  <c:v>3.7353638266886202E-2</c:v>
                </c:pt>
                <c:pt idx="25860">
                  <c:v>7.3520904004772097E-2</c:v>
                </c:pt>
                <c:pt idx="25861">
                  <c:v>7.3520904004772097E-2</c:v>
                </c:pt>
                <c:pt idx="25862">
                  <c:v>8.6491187614889706E-2</c:v>
                </c:pt>
                <c:pt idx="25863">
                  <c:v>6.3801733751114004E-2</c:v>
                </c:pt>
                <c:pt idx="25864">
                  <c:v>6.3801733751114004E-2</c:v>
                </c:pt>
                <c:pt idx="25865">
                  <c:v>6.7456493670956005E-2</c:v>
                </c:pt>
                <c:pt idx="25866">
                  <c:v>9.0804429582621998E-2</c:v>
                </c:pt>
                <c:pt idx="25867">
                  <c:v>8.3096523983043E-2</c:v>
                </c:pt>
                <c:pt idx="25868">
                  <c:v>0.103719964575996</c:v>
                </c:pt>
                <c:pt idx="25869">
                  <c:v>8.8123837882124703E-2</c:v>
                </c:pt>
                <c:pt idx="25870">
                  <c:v>0.10691100459102</c:v>
                </c:pt>
                <c:pt idx="25871">
                  <c:v>0.120184760476146</c:v>
                </c:pt>
                <c:pt idx="25872">
                  <c:v>0.11337680361330101</c:v>
                </c:pt>
                <c:pt idx="25873">
                  <c:v>0.105308416672714</c:v>
                </c:pt>
                <c:pt idx="25874">
                  <c:v>0.105308416672714</c:v>
                </c:pt>
                <c:pt idx="25875">
                  <c:v>9.8187918616995107E-2</c:v>
                </c:pt>
                <c:pt idx="25876">
                  <c:v>8.32906115244407E-2</c:v>
                </c:pt>
                <c:pt idx="25877">
                  <c:v>5.4628666112703499E-2</c:v>
                </c:pt>
                <c:pt idx="25878">
                  <c:v>2.2051150700876199E-2</c:v>
                </c:pt>
                <c:pt idx="25879">
                  <c:v>-6.20414185985773E-2</c:v>
                </c:pt>
                <c:pt idx="25880">
                  <c:v>-6.20414185985773E-2</c:v>
                </c:pt>
                <c:pt idx="25881">
                  <c:v>3.2281273787332997E-2</c:v>
                </c:pt>
                <c:pt idx="25882">
                  <c:v>-4.3063315938584E-2</c:v>
                </c:pt>
                <c:pt idx="25883">
                  <c:v>-1.19166139133854E-2</c:v>
                </c:pt>
                <c:pt idx="25884">
                  <c:v>-1.19166139133854E-2</c:v>
                </c:pt>
                <c:pt idx="25885">
                  <c:v>2.5502477235793901E-2</c:v>
                </c:pt>
                <c:pt idx="25886">
                  <c:v>2.9400898141267801E-2</c:v>
                </c:pt>
                <c:pt idx="25887">
                  <c:v>4.2519339991328398E-2</c:v>
                </c:pt>
                <c:pt idx="25888">
                  <c:v>1.98593463237914E-2</c:v>
                </c:pt>
                <c:pt idx="25889">
                  <c:v>1.26718306695163E-2</c:v>
                </c:pt>
                <c:pt idx="25890">
                  <c:v>9.7879217423864004E-3</c:v>
                </c:pt>
                <c:pt idx="25891">
                  <c:v>2.24820048882996E-2</c:v>
                </c:pt>
                <c:pt idx="25892">
                  <c:v>1.08900861712004E-2</c:v>
                </c:pt>
                <c:pt idx="25893">
                  <c:v>1.2118000868117599E-3</c:v>
                </c:pt>
                <c:pt idx="25894">
                  <c:v>-4.3852440577967196E-3</c:v>
                </c:pt>
                <c:pt idx="25895">
                  <c:v>-1.36761448854809E-2</c:v>
                </c:pt>
                <c:pt idx="25896">
                  <c:v>-3.0171205514698901E-2</c:v>
                </c:pt>
                <c:pt idx="25897">
                  <c:v>-3.6453696570990901E-2</c:v>
                </c:pt>
                <c:pt idx="25898">
                  <c:v>-1.0703329021799201E-2</c:v>
                </c:pt>
                <c:pt idx="25899">
                  <c:v>-8.5409625239352104E-3</c:v>
                </c:pt>
                <c:pt idx="25900">
                  <c:v>-2.3039795936490502E-2</c:v>
                </c:pt>
                <c:pt idx="25901">
                  <c:v>-4.5883214353159502E-3</c:v>
                </c:pt>
                <c:pt idx="25902">
                  <c:v>-2.80158117708466E-2</c:v>
                </c:pt>
                <c:pt idx="25903">
                  <c:v>-4.2511589504905502E-2</c:v>
                </c:pt>
                <c:pt idx="25904">
                  <c:v>-4.3726754317844098E-2</c:v>
                </c:pt>
                <c:pt idx="25905">
                  <c:v>-4.9502617893714997E-2</c:v>
                </c:pt>
                <c:pt idx="25906">
                  <c:v>-0.10104423111024501</c:v>
                </c:pt>
                <c:pt idx="25907">
                  <c:v>-0.121203648039849</c:v>
                </c:pt>
                <c:pt idx="25908">
                  <c:v>-0.123504017977634</c:v>
                </c:pt>
                <c:pt idx="25909">
                  <c:v>-8.8858657363267896E-2</c:v>
                </c:pt>
                <c:pt idx="25910">
                  <c:v>-0.108209632899225</c:v>
                </c:pt>
                <c:pt idx="25911">
                  <c:v>-8.4439432260048505E-2</c:v>
                </c:pt>
                <c:pt idx="25912">
                  <c:v>-2.9703341864789401E-2</c:v>
                </c:pt>
                <c:pt idx="25913">
                  <c:v>-2.1942699783630198E-2</c:v>
                </c:pt>
                <c:pt idx="25914">
                  <c:v>-3.7359257727117103E-2</c:v>
                </c:pt>
                <c:pt idx="25915">
                  <c:v>-2.81830817809718E-2</c:v>
                </c:pt>
                <c:pt idx="25916">
                  <c:v>-9.7500454829641398E-2</c:v>
                </c:pt>
                <c:pt idx="25917">
                  <c:v>-8.8034579592547901E-2</c:v>
                </c:pt>
                <c:pt idx="25918">
                  <c:v>-0.109765210428601</c:v>
                </c:pt>
                <c:pt idx="25919">
                  <c:v>-0.101490459600972</c:v>
                </c:pt>
                <c:pt idx="25920">
                  <c:v>-0.109651506166003</c:v>
                </c:pt>
                <c:pt idx="25921">
                  <c:v>-0.103772048890269</c:v>
                </c:pt>
                <c:pt idx="25922">
                  <c:v>-0.10305450360400401</c:v>
                </c:pt>
                <c:pt idx="25923">
                  <c:v>-5.0458915223679603E-2</c:v>
                </c:pt>
                <c:pt idx="25924">
                  <c:v>-6.52861587303665E-2</c:v>
                </c:pt>
                <c:pt idx="25925">
                  <c:v>-8.7939045071587698E-3</c:v>
                </c:pt>
                <c:pt idx="25926">
                  <c:v>-4.6776939344181201E-2</c:v>
                </c:pt>
                <c:pt idx="25927">
                  <c:v>-1.6344994051995701E-2</c:v>
                </c:pt>
                <c:pt idx="25928">
                  <c:v>-3.1552446616462497E-2</c:v>
                </c:pt>
                <c:pt idx="25929">
                  <c:v>-9.4250535947060204E-2</c:v>
                </c:pt>
                <c:pt idx="25930">
                  <c:v>-5.1744411696209101E-2</c:v>
                </c:pt>
                <c:pt idx="25931">
                  <c:v>-3.7287717119937697E-2</c:v>
                </c:pt>
                <c:pt idx="25932">
                  <c:v>-5.82451524829097E-2</c:v>
                </c:pt>
                <c:pt idx="25933">
                  <c:v>-1.51934407833147E-2</c:v>
                </c:pt>
                <c:pt idx="25934">
                  <c:v>-5.2114012090184798E-2</c:v>
                </c:pt>
                <c:pt idx="25935">
                  <c:v>-4.0781134550979203E-2</c:v>
                </c:pt>
                <c:pt idx="25936">
                  <c:v>-5.3451110579641803E-2</c:v>
                </c:pt>
                <c:pt idx="25937">
                  <c:v>-1.50097599463003E-2</c:v>
                </c:pt>
                <c:pt idx="25938">
                  <c:v>-9.8026654809093491E-3</c:v>
                </c:pt>
                <c:pt idx="25939">
                  <c:v>3.26964553435749E-3</c:v>
                </c:pt>
                <c:pt idx="25940">
                  <c:v>-3.7278258815986703E-2</c:v>
                </c:pt>
                <c:pt idx="25941">
                  <c:v>-7.9495327695034299E-2</c:v>
                </c:pt>
                <c:pt idx="25942">
                  <c:v>-7.9495327695034299E-2</c:v>
                </c:pt>
                <c:pt idx="25943">
                  <c:v>-6.1490717828208002E-2</c:v>
                </c:pt>
                <c:pt idx="25944">
                  <c:v>-6.6173258740703705E-2</c:v>
                </c:pt>
                <c:pt idx="25945">
                  <c:v>-7.2664614634946306E-2</c:v>
                </c:pt>
                <c:pt idx="25946">
                  <c:v>-6.0378460393538599E-2</c:v>
                </c:pt>
                <c:pt idx="25947">
                  <c:v>-3.3638298777625098E-3</c:v>
                </c:pt>
                <c:pt idx="25948">
                  <c:v>-2.4608119209177999E-2</c:v>
                </c:pt>
                <c:pt idx="25949">
                  <c:v>-4.0521022506860398E-2</c:v>
                </c:pt>
                <c:pt idx="25950">
                  <c:v>-3.3805329878025599E-2</c:v>
                </c:pt>
                <c:pt idx="25951">
                  <c:v>-3.12529657966647E-2</c:v>
                </c:pt>
                <c:pt idx="25952">
                  <c:v>-1.6554110523548202E-2</c:v>
                </c:pt>
                <c:pt idx="25953">
                  <c:v>8.5055000103537708E-3</c:v>
                </c:pt>
                <c:pt idx="25954">
                  <c:v>-2.2343903922625599E-2</c:v>
                </c:pt>
                <c:pt idx="25955">
                  <c:v>-1.83683307681765E-2</c:v>
                </c:pt>
                <c:pt idx="25956">
                  <c:v>-5.0569435165366897E-2</c:v>
                </c:pt>
                <c:pt idx="25957">
                  <c:v>-6.65063414690472E-2</c:v>
                </c:pt>
                <c:pt idx="25958">
                  <c:v>-6.8648140334299307E-2</c:v>
                </c:pt>
                <c:pt idx="25959">
                  <c:v>-7.1787777277936698E-2</c:v>
                </c:pt>
                <c:pt idx="25960">
                  <c:v>-5.4443373089624901E-2</c:v>
                </c:pt>
                <c:pt idx="25961">
                  <c:v>-3.7211998031537297E-2</c:v>
                </c:pt>
                <c:pt idx="25962">
                  <c:v>-4.5240936523378503E-2</c:v>
                </c:pt>
                <c:pt idx="25963">
                  <c:v>-3.1876782690576301E-3</c:v>
                </c:pt>
                <c:pt idx="25964">
                  <c:v>-3.4763487896221003E-2</c:v>
                </c:pt>
                <c:pt idx="25965">
                  <c:v>-4.5770897013421998E-2</c:v>
                </c:pt>
                <c:pt idx="25966">
                  <c:v>6.7789452366835397E-3</c:v>
                </c:pt>
                <c:pt idx="25967">
                  <c:v>-5.7067962073953302E-2</c:v>
                </c:pt>
                <c:pt idx="25968">
                  <c:v>-9.5749090104140899E-2</c:v>
                </c:pt>
                <c:pt idx="25969">
                  <c:v>-9.3821705797262706E-2</c:v>
                </c:pt>
                <c:pt idx="25970">
                  <c:v>-8.3791043567623402E-2</c:v>
                </c:pt>
                <c:pt idx="25971">
                  <c:v>-3.5569066997716399E-2</c:v>
                </c:pt>
                <c:pt idx="25972">
                  <c:v>-1.49501078538234E-2</c:v>
                </c:pt>
                <c:pt idx="25973">
                  <c:v>6.8942096815584497E-2</c:v>
                </c:pt>
                <c:pt idx="25974">
                  <c:v>6.8942096815584497E-2</c:v>
                </c:pt>
                <c:pt idx="25975">
                  <c:v>5.7735646556485498E-2</c:v>
                </c:pt>
                <c:pt idx="25976">
                  <c:v>-1.11441039603248E-2</c:v>
                </c:pt>
                <c:pt idx="25977">
                  <c:v>2.5398539821724901E-2</c:v>
                </c:pt>
                <c:pt idx="25978">
                  <c:v>-9.2157997758206493E-3</c:v>
                </c:pt>
                <c:pt idx="25979">
                  <c:v>1.27981854742658E-2</c:v>
                </c:pt>
                <c:pt idx="25980">
                  <c:v>1.7175326081484199E-2</c:v>
                </c:pt>
                <c:pt idx="25981">
                  <c:v>4.8431928160053303E-2</c:v>
                </c:pt>
                <c:pt idx="25982">
                  <c:v>3.6546218986711398E-2</c:v>
                </c:pt>
                <c:pt idx="25983">
                  <c:v>4.3160437351002598E-2</c:v>
                </c:pt>
                <c:pt idx="25984">
                  <c:v>3.4759133436267499E-2</c:v>
                </c:pt>
                <c:pt idx="25985">
                  <c:v>1.6278443779935699E-2</c:v>
                </c:pt>
                <c:pt idx="25986">
                  <c:v>1.6353251278637002E-2</c:v>
                </c:pt>
                <c:pt idx="25987">
                  <c:v>6.0967847986803598E-3</c:v>
                </c:pt>
                <c:pt idx="25988">
                  <c:v>-9.0451726035229996E-3</c:v>
                </c:pt>
                <c:pt idx="25989">
                  <c:v>2.5965679369587699E-2</c:v>
                </c:pt>
                <c:pt idx="25990">
                  <c:v>-1.7007016988906901E-2</c:v>
                </c:pt>
                <c:pt idx="25991">
                  <c:v>6.0285055048160598E-2</c:v>
                </c:pt>
                <c:pt idx="25992">
                  <c:v>9.3246607559668501E-2</c:v>
                </c:pt>
                <c:pt idx="25993">
                  <c:v>0.100740598507241</c:v>
                </c:pt>
                <c:pt idx="25994">
                  <c:v>5.72304368084533E-2</c:v>
                </c:pt>
                <c:pt idx="25995">
                  <c:v>9.5264637041608299E-2</c:v>
                </c:pt>
                <c:pt idx="25996">
                  <c:v>9.4980038444070797E-2</c:v>
                </c:pt>
                <c:pt idx="25997">
                  <c:v>8.1392060646775705E-2</c:v>
                </c:pt>
                <c:pt idx="25998">
                  <c:v>4.34758576087792E-2</c:v>
                </c:pt>
                <c:pt idx="25999">
                  <c:v>4.37994729385053E-2</c:v>
                </c:pt>
                <c:pt idx="26000">
                  <c:v>3.0217278415140599E-2</c:v>
                </c:pt>
                <c:pt idx="26001">
                  <c:v>3.4936131555407E-2</c:v>
                </c:pt>
                <c:pt idx="26002">
                  <c:v>-1.0125290679607799E-2</c:v>
                </c:pt>
                <c:pt idx="26003">
                  <c:v>4.8145093703226602E-2</c:v>
                </c:pt>
                <c:pt idx="26004">
                  <c:v>5.7568519628563498E-2</c:v>
                </c:pt>
                <c:pt idx="26005">
                  <c:v>5.9165093664815302E-2</c:v>
                </c:pt>
                <c:pt idx="26006">
                  <c:v>4.9360300256897097E-2</c:v>
                </c:pt>
                <c:pt idx="26007">
                  <c:v>5.8487029091415003E-2</c:v>
                </c:pt>
                <c:pt idx="26008">
                  <c:v>3.1742817642077301E-2</c:v>
                </c:pt>
                <c:pt idx="26009">
                  <c:v>4.2720193093372202E-2</c:v>
                </c:pt>
                <c:pt idx="26010">
                  <c:v>6.4225446787837301E-2</c:v>
                </c:pt>
                <c:pt idx="26011">
                  <c:v>4.1916023630057503E-2</c:v>
                </c:pt>
                <c:pt idx="26012">
                  <c:v>2.7471519153338099E-2</c:v>
                </c:pt>
                <c:pt idx="26013">
                  <c:v>7.3166774104392804E-2</c:v>
                </c:pt>
                <c:pt idx="26014">
                  <c:v>5.5596025368019601E-2</c:v>
                </c:pt>
                <c:pt idx="26015">
                  <c:v>4.9650201845164998E-2</c:v>
                </c:pt>
                <c:pt idx="26016">
                  <c:v>4.4039667688833203E-2</c:v>
                </c:pt>
                <c:pt idx="26017">
                  <c:v>5.50800195732268E-2</c:v>
                </c:pt>
                <c:pt idx="26018">
                  <c:v>5.8740299845364698E-2</c:v>
                </c:pt>
                <c:pt idx="26019">
                  <c:v>5.28185430747991E-2</c:v>
                </c:pt>
                <c:pt idx="26020">
                  <c:v>2.14545707334972E-2</c:v>
                </c:pt>
                <c:pt idx="26021">
                  <c:v>0.12807684287471699</c:v>
                </c:pt>
                <c:pt idx="26022">
                  <c:v>0.14624947526603899</c:v>
                </c:pt>
                <c:pt idx="26023">
                  <c:v>0.136771162149388</c:v>
                </c:pt>
                <c:pt idx="26024">
                  <c:v>0.14971369907007401</c:v>
                </c:pt>
                <c:pt idx="26025">
                  <c:v>0.18262633008346699</c:v>
                </c:pt>
                <c:pt idx="26026">
                  <c:v>0.19079989405124501</c:v>
                </c:pt>
                <c:pt idx="26027">
                  <c:v>0.194261784960062</c:v>
                </c:pt>
                <c:pt idx="26028">
                  <c:v>0.18109093736279999</c:v>
                </c:pt>
                <c:pt idx="26029">
                  <c:v>0.16652462039812099</c:v>
                </c:pt>
                <c:pt idx="26030">
                  <c:v>0.17412384843956799</c:v>
                </c:pt>
                <c:pt idx="26031">
                  <c:v>0.15802515235471501</c:v>
                </c:pt>
                <c:pt idx="26032">
                  <c:v>0.148798166842008</c:v>
                </c:pt>
                <c:pt idx="26033">
                  <c:v>0.13599745262923901</c:v>
                </c:pt>
                <c:pt idx="26034">
                  <c:v>0.11730913198932499</c:v>
                </c:pt>
                <c:pt idx="26035">
                  <c:v>0.141254590788434</c:v>
                </c:pt>
                <c:pt idx="26036">
                  <c:v>0.141254590788434</c:v>
                </c:pt>
                <c:pt idx="26037">
                  <c:v>0.141254590788434</c:v>
                </c:pt>
                <c:pt idx="26038">
                  <c:v>0.141254590788434</c:v>
                </c:pt>
                <c:pt idx="26039">
                  <c:v>0.14500514417302199</c:v>
                </c:pt>
                <c:pt idx="26040">
                  <c:v>0.18537271996843199</c:v>
                </c:pt>
                <c:pt idx="26041">
                  <c:v>0.139732191543781</c:v>
                </c:pt>
                <c:pt idx="26042">
                  <c:v>0.118174581583131</c:v>
                </c:pt>
                <c:pt idx="26043">
                  <c:v>0.114031274278133</c:v>
                </c:pt>
                <c:pt idx="26044">
                  <c:v>0.114031274278133</c:v>
                </c:pt>
                <c:pt idx="26045">
                  <c:v>9.0189327946004802E-2</c:v>
                </c:pt>
                <c:pt idx="26046">
                  <c:v>0.103410628249495</c:v>
                </c:pt>
                <c:pt idx="26047">
                  <c:v>0.13174403960735501</c:v>
                </c:pt>
                <c:pt idx="26048">
                  <c:v>0.117731989492217</c:v>
                </c:pt>
                <c:pt idx="26049">
                  <c:v>0.111717396055726</c:v>
                </c:pt>
                <c:pt idx="26050">
                  <c:v>0.131368431429495</c:v>
                </c:pt>
                <c:pt idx="26051">
                  <c:v>0.16488585304485601</c:v>
                </c:pt>
                <c:pt idx="26052">
                  <c:v>0.16953162375868699</c:v>
                </c:pt>
                <c:pt idx="26053">
                  <c:v>0.15566585288711399</c:v>
                </c:pt>
                <c:pt idx="26054">
                  <c:v>0.15769259150244899</c:v>
                </c:pt>
                <c:pt idx="26055">
                  <c:v>0.154789828526672</c:v>
                </c:pt>
                <c:pt idx="26056">
                  <c:v>0.13539011257351599</c:v>
                </c:pt>
                <c:pt idx="26057">
                  <c:v>0.12684173417870001</c:v>
                </c:pt>
                <c:pt idx="26058">
                  <c:v>0.10525379188803501</c:v>
                </c:pt>
                <c:pt idx="26059">
                  <c:v>9.7224134488503394E-2</c:v>
                </c:pt>
                <c:pt idx="26060">
                  <c:v>0.113980531089187</c:v>
                </c:pt>
                <c:pt idx="26061">
                  <c:v>0.14187150446219801</c:v>
                </c:pt>
                <c:pt idx="26062">
                  <c:v>0.17208129364418201</c:v>
                </c:pt>
                <c:pt idx="26063">
                  <c:v>0.15510269217754</c:v>
                </c:pt>
                <c:pt idx="26064">
                  <c:v>0.24179863617507999</c:v>
                </c:pt>
                <c:pt idx="26065">
                  <c:v>0.201157021495943</c:v>
                </c:pt>
                <c:pt idx="26066">
                  <c:v>0.214553512123589</c:v>
                </c:pt>
                <c:pt idx="26067">
                  <c:v>0.27570379922809402</c:v>
                </c:pt>
                <c:pt idx="26068">
                  <c:v>0.27320220585992999</c:v>
                </c:pt>
                <c:pt idx="26069">
                  <c:v>0.271739942841493</c:v>
                </c:pt>
                <c:pt idx="26070">
                  <c:v>0.24954480050861</c:v>
                </c:pt>
                <c:pt idx="26071">
                  <c:v>0.24954480050861</c:v>
                </c:pt>
                <c:pt idx="26072">
                  <c:v>0.23685221986436999</c:v>
                </c:pt>
                <c:pt idx="26073">
                  <c:v>0.24727866962671799</c:v>
                </c:pt>
                <c:pt idx="26074">
                  <c:v>0.245363766033069</c:v>
                </c:pt>
                <c:pt idx="26075">
                  <c:v>0.32741269964337999</c:v>
                </c:pt>
                <c:pt idx="26076">
                  <c:v>0.266020867014719</c:v>
                </c:pt>
                <c:pt idx="26077">
                  <c:v>0.27232456927652898</c:v>
                </c:pt>
                <c:pt idx="26078">
                  <c:v>0.25126443761629003</c:v>
                </c:pt>
                <c:pt idx="26079">
                  <c:v>0.25439365527646302</c:v>
                </c:pt>
                <c:pt idx="26080">
                  <c:v>0.22017024320442199</c:v>
                </c:pt>
                <c:pt idx="26081">
                  <c:v>0.27253272080608698</c:v>
                </c:pt>
                <c:pt idx="26082">
                  <c:v>0.28705172526519701</c:v>
                </c:pt>
                <c:pt idx="26083">
                  <c:v>0.27399663633258903</c:v>
                </c:pt>
                <c:pt idx="26084">
                  <c:v>0.31320278332197898</c:v>
                </c:pt>
                <c:pt idx="26085">
                  <c:v>0.362914956233023</c:v>
                </c:pt>
                <c:pt idx="26086">
                  <c:v>0.34922765368722303</c:v>
                </c:pt>
                <c:pt idx="26087">
                  <c:v>0.34492418867959102</c:v>
                </c:pt>
                <c:pt idx="26088">
                  <c:v>0.40573714139675798</c:v>
                </c:pt>
                <c:pt idx="26089">
                  <c:v>0.39564400444720899</c:v>
                </c:pt>
                <c:pt idx="26090">
                  <c:v>0.364520413080612</c:v>
                </c:pt>
                <c:pt idx="26091">
                  <c:v>0.31397134518354203</c:v>
                </c:pt>
                <c:pt idx="26092">
                  <c:v>0.29386268585356201</c:v>
                </c:pt>
                <c:pt idx="26093">
                  <c:v>0.30250314923413002</c:v>
                </c:pt>
                <c:pt idx="26094">
                  <c:v>0.38190712675774002</c:v>
                </c:pt>
                <c:pt idx="26095">
                  <c:v>0.53897043100769104</c:v>
                </c:pt>
                <c:pt idx="26096">
                  <c:v>0.49040383545105698</c:v>
                </c:pt>
                <c:pt idx="26097">
                  <c:v>0.47744933616626301</c:v>
                </c:pt>
                <c:pt idx="26098">
                  <c:v>0.52685860882619795</c:v>
                </c:pt>
                <c:pt idx="26099">
                  <c:v>0.51455292081275505</c:v>
                </c:pt>
                <c:pt idx="26100">
                  <c:v>0.52674178132090899</c:v>
                </c:pt>
                <c:pt idx="26101">
                  <c:v>0.59187427725610497</c:v>
                </c:pt>
                <c:pt idx="26102">
                  <c:v>0.59187427725610497</c:v>
                </c:pt>
                <c:pt idx="26103">
                  <c:v>0.69138978356282199</c:v>
                </c:pt>
                <c:pt idx="26104">
                  <c:v>1.4697830746693299E-2</c:v>
                </c:pt>
                <c:pt idx="26105">
                  <c:v>3.2958241737306398E-3</c:v>
                </c:pt>
                <c:pt idx="26106">
                  <c:v>2.45366641234048E-2</c:v>
                </c:pt>
                <c:pt idx="26107">
                  <c:v>1.19942340024534E-2</c:v>
                </c:pt>
                <c:pt idx="26108">
                  <c:v>5.4939020920959702E-2</c:v>
                </c:pt>
                <c:pt idx="26109">
                  <c:v>3.1224773173110499E-2</c:v>
                </c:pt>
                <c:pt idx="26110">
                  <c:v>3.1224773173110499E-2</c:v>
                </c:pt>
                <c:pt idx="26111">
                  <c:v>3.1224773173110499E-2</c:v>
                </c:pt>
                <c:pt idx="26112">
                  <c:v>7.815944733553E-2</c:v>
                </c:pt>
                <c:pt idx="26113">
                  <c:v>4.1696369627647299E-2</c:v>
                </c:pt>
                <c:pt idx="26114">
                  <c:v>6.8472426451652704E-2</c:v>
                </c:pt>
                <c:pt idx="26115">
                  <c:v>4.1075468531625602E-2</c:v>
                </c:pt>
                <c:pt idx="26116">
                  <c:v>7.8813123148101003E-2</c:v>
                </c:pt>
                <c:pt idx="26117">
                  <c:v>5.4207923165515398E-2</c:v>
                </c:pt>
                <c:pt idx="26118">
                  <c:v>0.116965459724409</c:v>
                </c:pt>
                <c:pt idx="26119">
                  <c:v>6.4671056039878605E-2</c:v>
                </c:pt>
                <c:pt idx="26120">
                  <c:v>4.0484478759611399E-2</c:v>
                </c:pt>
                <c:pt idx="26121">
                  <c:v>4.0484478759611399E-2</c:v>
                </c:pt>
                <c:pt idx="26122">
                  <c:v>1.9499272747704799E-2</c:v>
                </c:pt>
                <c:pt idx="26123">
                  <c:v>5.3864894528079299E-2</c:v>
                </c:pt>
                <c:pt idx="26124">
                  <c:v>8.4581026423691696E-2</c:v>
                </c:pt>
                <c:pt idx="26125">
                  <c:v>8.7473352650621505E-2</c:v>
                </c:pt>
                <c:pt idx="26126">
                  <c:v>9.4478701735610099E-2</c:v>
                </c:pt>
                <c:pt idx="26127">
                  <c:v>1.7152566723573001E-2</c:v>
                </c:pt>
                <c:pt idx="26128">
                  <c:v>2.15804758656865E-2</c:v>
                </c:pt>
                <c:pt idx="26129">
                  <c:v>3.2092212180514501E-2</c:v>
                </c:pt>
                <c:pt idx="26130">
                  <c:v>3.2092212180514501E-2</c:v>
                </c:pt>
                <c:pt idx="26131">
                  <c:v>2.03597387073906E-2</c:v>
                </c:pt>
                <c:pt idx="26132" formatCode="0.00E+00">
                  <c:v>-2.5692867963877898E-4</c:v>
                </c:pt>
                <c:pt idx="26133">
                  <c:v>2.9528371124385E-2</c:v>
                </c:pt>
                <c:pt idx="26134" formatCode="0.00E+00">
                  <c:v>1.2388099256521E-2</c:v>
                </c:pt>
                <c:pt idx="26135">
                  <c:v>3.898564758176E-2</c:v>
                </c:pt>
                <c:pt idx="26136">
                  <c:v>2.3389035018912502E-3</c:v>
                </c:pt>
                <c:pt idx="26137">
                  <c:v>1.1899075913337699E-2</c:v>
                </c:pt>
                <c:pt idx="26138">
                  <c:v>1.3287536454383599E-2</c:v>
                </c:pt>
                <c:pt idx="26139">
                  <c:v>-0.10152320179491001</c:v>
                </c:pt>
                <c:pt idx="26140">
                  <c:v>-6.1874003295598203E-2</c:v>
                </c:pt>
                <c:pt idx="26141">
                  <c:v>-3.9855698598177197E-2</c:v>
                </c:pt>
                <c:pt idx="26142">
                  <c:v>5.8754494634909601E-2</c:v>
                </c:pt>
                <c:pt idx="26143">
                  <c:v>5.87544946349094E-2</c:v>
                </c:pt>
                <c:pt idx="26144">
                  <c:v>0.20229034940396101</c:v>
                </c:pt>
                <c:pt idx="26145">
                  <c:v>0.185529593201603</c:v>
                </c:pt>
                <c:pt idx="26146">
                  <c:v>0.168315251922175</c:v>
                </c:pt>
                <c:pt idx="26147">
                  <c:v>0.12086337030383799</c:v>
                </c:pt>
                <c:pt idx="26148">
                  <c:v>0.114139634039146</c:v>
                </c:pt>
                <c:pt idx="26149">
                  <c:v>7.0734318402871699E-2</c:v>
                </c:pt>
                <c:pt idx="26150">
                  <c:v>0.2264983840466</c:v>
                </c:pt>
                <c:pt idx="26151">
                  <c:v>0.25721798445572902</c:v>
                </c:pt>
                <c:pt idx="26152">
                  <c:v>0.26026993351348798</c:v>
                </c:pt>
                <c:pt idx="26153">
                  <c:v>0.29293696161083299</c:v>
                </c:pt>
                <c:pt idx="26154">
                  <c:v>0.29293696161083299</c:v>
                </c:pt>
                <c:pt idx="26155">
                  <c:v>0.36408405878857503</c:v>
                </c:pt>
                <c:pt idx="26156">
                  <c:v>0.35303094474723501</c:v>
                </c:pt>
                <c:pt idx="26157">
                  <c:v>0.30010930547388998</c:v>
                </c:pt>
                <c:pt idx="26158">
                  <c:v>0.30010930547388998</c:v>
                </c:pt>
                <c:pt idx="26159">
                  <c:v>3.2234878345009398E-2</c:v>
                </c:pt>
                <c:pt idx="26160">
                  <c:v>4.7330245439900699E-2</c:v>
                </c:pt>
                <c:pt idx="26161">
                  <c:v>-9.0635878498950204E-3</c:v>
                </c:pt>
                <c:pt idx="26162">
                  <c:v>2.85326863321444E-2</c:v>
                </c:pt>
                <c:pt idx="26163">
                  <c:v>1.6627794091027898E-2</c:v>
                </c:pt>
                <c:pt idx="26164">
                  <c:v>1.9634119347320601E-2</c:v>
                </c:pt>
                <c:pt idx="26165">
                  <c:v>3.2751753543109399E-2</c:v>
                </c:pt>
                <c:pt idx="26166">
                  <c:v>1.6172764061697001E-2</c:v>
                </c:pt>
                <c:pt idx="26167" formatCode="0.00E+00">
                  <c:v>9.0044014019685593E-5</c:v>
                </c:pt>
                <c:pt idx="26168">
                  <c:v>-2.76463555850114E-3</c:v>
                </c:pt>
                <c:pt idx="26169" formatCode="0.00E+00">
                  <c:v>-4.5746295099733103E-2</c:v>
                </c:pt>
                <c:pt idx="26170">
                  <c:v>-1.25454831866236E-2</c:v>
                </c:pt>
                <c:pt idx="26171">
                  <c:v>-7.1984745160666996E-3</c:v>
                </c:pt>
                <c:pt idx="26172">
                  <c:v>1.78973720908235E-2</c:v>
                </c:pt>
                <c:pt idx="26173">
                  <c:v>-3.1263574198657697E-2</c:v>
                </c:pt>
                <c:pt idx="26174">
                  <c:v>-3.2408242258717898E-2</c:v>
                </c:pt>
                <c:pt idx="26175">
                  <c:v>-4.5809096185655998E-2</c:v>
                </c:pt>
                <c:pt idx="26176">
                  <c:v>3.3875908296785401E-3</c:v>
                </c:pt>
                <c:pt idx="26177">
                  <c:v>-0.11471575047811899</c:v>
                </c:pt>
                <c:pt idx="26178">
                  <c:v>-0.13593003561883699</c:v>
                </c:pt>
                <c:pt idx="26179">
                  <c:v>-0.19467319691224799</c:v>
                </c:pt>
                <c:pt idx="26180">
                  <c:v>-0.114513439632297</c:v>
                </c:pt>
                <c:pt idx="26181">
                  <c:v>-0.13380002898221799</c:v>
                </c:pt>
                <c:pt idx="26182">
                  <c:v>-5.27306530801658E-2</c:v>
                </c:pt>
                <c:pt idx="26183">
                  <c:v>-0.16364321799290801</c:v>
                </c:pt>
                <c:pt idx="26184">
                  <c:v>-0.105868238743836</c:v>
                </c:pt>
                <c:pt idx="26185">
                  <c:v>-0.164030829061204</c:v>
                </c:pt>
                <c:pt idx="26186">
                  <c:v>-0.11475157273544</c:v>
                </c:pt>
                <c:pt idx="26187">
                  <c:v>-0.16697157159589901</c:v>
                </c:pt>
                <c:pt idx="26188">
                  <c:v>-6.5648772445042705E-2</c:v>
                </c:pt>
                <c:pt idx="26189">
                  <c:v>-3.7652464196101097E-2</c:v>
                </c:pt>
                <c:pt idx="26190">
                  <c:v>-4.1607825724607903E-2</c:v>
                </c:pt>
                <c:pt idx="26191">
                  <c:v>-3.5434287355288398E-2</c:v>
                </c:pt>
                <c:pt idx="26192">
                  <c:v>-8.0466553623575299E-2</c:v>
                </c:pt>
                <c:pt idx="26193">
                  <c:v>-0.10958259714738799</c:v>
                </c:pt>
                <c:pt idx="26194">
                  <c:v>-2.87600567702495E-3</c:v>
                </c:pt>
                <c:pt idx="26195">
                  <c:v>-4.3161703028444798E-2</c:v>
                </c:pt>
                <c:pt idx="26196">
                  <c:v>8.1683624782577999E-2</c:v>
                </c:pt>
                <c:pt idx="26197">
                  <c:v>8.1385190389939605E-2</c:v>
                </c:pt>
                <c:pt idx="26198">
                  <c:v>9.0749553333929006E-2</c:v>
                </c:pt>
                <c:pt idx="26199">
                  <c:v>5.8146809752466E-2</c:v>
                </c:pt>
                <c:pt idx="26200">
                  <c:v>8.9526860363942307E-2</c:v>
                </c:pt>
                <c:pt idx="26201">
                  <c:v>5.8146809752466E-2</c:v>
                </c:pt>
                <c:pt idx="26202">
                  <c:v>8.9526860363942307E-2</c:v>
                </c:pt>
                <c:pt idx="26203">
                  <c:v>4.4464197108628999E-2</c:v>
                </c:pt>
                <c:pt idx="26204">
                  <c:v>5.4829137592466298E-2</c:v>
                </c:pt>
                <c:pt idx="26205">
                  <c:v>1.2174451473033501E-2</c:v>
                </c:pt>
                <c:pt idx="26206">
                  <c:v>2.29319148364697E-2</c:v>
                </c:pt>
                <c:pt idx="26207">
                  <c:v>1.5504168521641701E-2</c:v>
                </c:pt>
                <c:pt idx="26208">
                  <c:v>8.0026501198988895E-2</c:v>
                </c:pt>
                <c:pt idx="26209">
                  <c:v>7.1307632087494993E-2</c:v>
                </c:pt>
                <c:pt idx="26210">
                  <c:v>9.6346624547978904E-2</c:v>
                </c:pt>
                <c:pt idx="26211">
                  <c:v>8.4654719481562293E-2</c:v>
                </c:pt>
                <c:pt idx="26212">
                  <c:v>5.6491170054348401E-2</c:v>
                </c:pt>
                <c:pt idx="26213">
                  <c:v>5.2376831065581803E-2</c:v>
                </c:pt>
                <c:pt idx="26214">
                  <c:v>7.1302283657547399E-2</c:v>
                </c:pt>
                <c:pt idx="26215">
                  <c:v>7.7525591604948402E-2</c:v>
                </c:pt>
                <c:pt idx="26216">
                  <c:v>7.7525591604948402E-2</c:v>
                </c:pt>
                <c:pt idx="26217">
                  <c:v>1.48812339883699E-2</c:v>
                </c:pt>
                <c:pt idx="26218">
                  <c:v>-4.7825426857740203E-2</c:v>
                </c:pt>
                <c:pt idx="26219">
                  <c:v>-2.27049032122628E-2</c:v>
                </c:pt>
                <c:pt idx="26220">
                  <c:v>-1.5593711395850401E-2</c:v>
                </c:pt>
                <c:pt idx="26221">
                  <c:v>2.4467150359441799E-2</c:v>
                </c:pt>
                <c:pt idx="26222">
                  <c:v>4.9871876539297498E-2</c:v>
                </c:pt>
                <c:pt idx="26223">
                  <c:v>0.17197139993132099</c:v>
                </c:pt>
                <c:pt idx="26224">
                  <c:v>0.104309461085105</c:v>
                </c:pt>
                <c:pt idx="26225">
                  <c:v>7.7128344401303506E-2</c:v>
                </c:pt>
                <c:pt idx="26226">
                  <c:v>7.0970442449629301E-2</c:v>
                </c:pt>
                <c:pt idx="26227">
                  <c:v>0.19258164087837601</c:v>
                </c:pt>
                <c:pt idx="26228">
                  <c:v>0.106863830418293</c:v>
                </c:pt>
                <c:pt idx="26229">
                  <c:v>0.116429449153896</c:v>
                </c:pt>
                <c:pt idx="26230">
                  <c:v>0.13177254072170899</c:v>
                </c:pt>
                <c:pt idx="26231">
                  <c:v>0.17521561798713101</c:v>
                </c:pt>
                <c:pt idx="26232">
                  <c:v>0.188068491101236</c:v>
                </c:pt>
                <c:pt idx="26233">
                  <c:v>0.24922687729138901</c:v>
                </c:pt>
                <c:pt idx="26234">
                  <c:v>0.25615011108192798</c:v>
                </c:pt>
                <c:pt idx="26235">
                  <c:v>0.24190018585596701</c:v>
                </c:pt>
                <c:pt idx="26236">
                  <c:v>0.25306803649005899</c:v>
                </c:pt>
                <c:pt idx="26237">
                  <c:v>0.27219449020950698</c:v>
                </c:pt>
                <c:pt idx="26238">
                  <c:v>0.25146474513501699</c:v>
                </c:pt>
                <c:pt idx="26239">
                  <c:v>0.40473331265555101</c:v>
                </c:pt>
                <c:pt idx="26240">
                  <c:v>0.38092877303789002</c:v>
                </c:pt>
                <c:pt idx="26241">
                  <c:v>0.37614773717157002</c:v>
                </c:pt>
                <c:pt idx="26242">
                  <c:v>0.37279728436187098</c:v>
                </c:pt>
                <c:pt idx="26243">
                  <c:v>0.38986850968159198</c:v>
                </c:pt>
                <c:pt idx="26244">
                  <c:v>0.350751368231145</c:v>
                </c:pt>
                <c:pt idx="26245">
                  <c:v>0.37943666043253799</c:v>
                </c:pt>
                <c:pt idx="26246">
                  <c:v>0.27344634556543401</c:v>
                </c:pt>
                <c:pt idx="26247">
                  <c:v>0.24051593094012599</c:v>
                </c:pt>
                <c:pt idx="26248">
                  <c:v>0.243707210093487</c:v>
                </c:pt>
                <c:pt idx="26249">
                  <c:v>0.24310524929749</c:v>
                </c:pt>
                <c:pt idx="26250">
                  <c:v>0.23757423274662401</c:v>
                </c:pt>
                <c:pt idx="26251">
                  <c:v>0.23757423274662401</c:v>
                </c:pt>
                <c:pt idx="26252">
                  <c:v>0.23757423274662401</c:v>
                </c:pt>
                <c:pt idx="26253">
                  <c:v>0.23757423274662401</c:v>
                </c:pt>
                <c:pt idx="26254">
                  <c:v>0.209848612122323</c:v>
                </c:pt>
                <c:pt idx="26255">
                  <c:v>0.209848612122323</c:v>
                </c:pt>
                <c:pt idx="26256">
                  <c:v>0.211628355089476</c:v>
                </c:pt>
                <c:pt idx="26257">
                  <c:v>0.211628355089476</c:v>
                </c:pt>
                <c:pt idx="26258" formatCode="0.00E+00">
                  <c:v>7.2773413595039705E-4</c:v>
                </c:pt>
                <c:pt idx="26259">
                  <c:v>-2.0545423926699301E-2</c:v>
                </c:pt>
                <c:pt idx="26260" formatCode="0.00E+00">
                  <c:v>3.3215698294025202E-2</c:v>
                </c:pt>
                <c:pt idx="26261">
                  <c:v>4.9785976298200897E-2</c:v>
                </c:pt>
                <c:pt idx="26262">
                  <c:v>5.2451783429294102E-2</c:v>
                </c:pt>
                <c:pt idx="26263">
                  <c:v>3.9523578596541702E-2</c:v>
                </c:pt>
                <c:pt idx="26264">
                  <c:v>3.4660375576710298E-2</c:v>
                </c:pt>
                <c:pt idx="26265">
                  <c:v>1.1851120866987501E-2</c:v>
                </c:pt>
                <c:pt idx="26266">
                  <c:v>2.8814141040456299E-3</c:v>
                </c:pt>
                <c:pt idx="26267">
                  <c:v>-3.5818696473576897E-2</c:v>
                </c:pt>
                <c:pt idx="26268">
                  <c:v>-1.30734433781887E-2</c:v>
                </c:pt>
                <c:pt idx="26269">
                  <c:v>-2.5394528053591402E-2</c:v>
                </c:pt>
                <c:pt idx="26270">
                  <c:v>-1.3251183688471399E-2</c:v>
                </c:pt>
                <c:pt idx="26271">
                  <c:v>-3.4436962408621097E-2</c:v>
                </c:pt>
                <c:pt idx="26272">
                  <c:v>-5.0635475234082898E-2</c:v>
                </c:pt>
                <c:pt idx="26273">
                  <c:v>-5.85987673673369E-2</c:v>
                </c:pt>
                <c:pt idx="26274">
                  <c:v>-3.5500761134792599E-2</c:v>
                </c:pt>
                <c:pt idx="26275">
                  <c:v>-2.2137373620722801E-2</c:v>
                </c:pt>
                <c:pt idx="26276">
                  <c:v>-4.1631376710655699E-2</c:v>
                </c:pt>
                <c:pt idx="26277">
                  <c:v>-1.9021076001373101E-2</c:v>
                </c:pt>
                <c:pt idx="26278">
                  <c:v>-1.53500962280719E-2</c:v>
                </c:pt>
                <c:pt idx="26279">
                  <c:v>-2.7147193845275999E-2</c:v>
                </c:pt>
                <c:pt idx="26280">
                  <c:v>-2.0543223113194099E-2</c:v>
                </c:pt>
                <c:pt idx="26281">
                  <c:v>-2.52946028869802E-2</c:v>
                </c:pt>
                <c:pt idx="26282">
                  <c:v>-1.8690070947284101E-2</c:v>
                </c:pt>
                <c:pt idx="26283">
                  <c:v>-2.52946028869802E-2</c:v>
                </c:pt>
                <c:pt idx="26284">
                  <c:v>-1.14719436432497E-2</c:v>
                </c:pt>
                <c:pt idx="26285">
                  <c:v>-1.24813939761727E-2</c:v>
                </c:pt>
                <c:pt idx="26286">
                  <c:v>-7.1366073326484198E-3</c:v>
                </c:pt>
                <c:pt idx="26287">
                  <c:v>1.40649744976435E-2</c:v>
                </c:pt>
                <c:pt idx="26288">
                  <c:v>-3.9984937340031099E-2</c:v>
                </c:pt>
                <c:pt idx="26289">
                  <c:v>-6.0841399329356803E-2</c:v>
                </c:pt>
                <c:pt idx="26290">
                  <c:v>-7.6967206352847206E-2</c:v>
                </c:pt>
                <c:pt idx="26291">
                  <c:v>-5.5621031226078498E-2</c:v>
                </c:pt>
                <c:pt idx="26292">
                  <c:v>-5.5526662421821998E-2</c:v>
                </c:pt>
                <c:pt idx="26293">
                  <c:v>-6.3110634103032498E-2</c:v>
                </c:pt>
                <c:pt idx="26294">
                  <c:v>-4.0274342867315502E-2</c:v>
                </c:pt>
                <c:pt idx="26295">
                  <c:v>-6.5758480952316803E-2</c:v>
                </c:pt>
                <c:pt idx="26296">
                  <c:v>-8.3740803657261303E-2</c:v>
                </c:pt>
                <c:pt idx="26297">
                  <c:v>-8.1933704489149897E-2</c:v>
                </c:pt>
                <c:pt idx="26298">
                  <c:v>-8.0515993601546904E-2</c:v>
                </c:pt>
                <c:pt idx="26299">
                  <c:v>-0.10444141384345899</c:v>
                </c:pt>
                <c:pt idx="26300">
                  <c:v>-8.9372213298047204E-2</c:v>
                </c:pt>
                <c:pt idx="26301">
                  <c:v>-0.10157494017396</c:v>
                </c:pt>
                <c:pt idx="26302">
                  <c:v>-7.6571194410008703E-2</c:v>
                </c:pt>
                <c:pt idx="26303">
                  <c:v>-7.0014968246357098E-2</c:v>
                </c:pt>
                <c:pt idx="26304">
                  <c:v>-4.3281390852141603E-2</c:v>
                </c:pt>
                <c:pt idx="26305">
                  <c:v>-5.99185967657287E-2</c:v>
                </c:pt>
                <c:pt idx="26306">
                  <c:v>-4.1331148364476399E-2</c:v>
                </c:pt>
                <c:pt idx="26307">
                  <c:v>-4.2951059832908797E-2</c:v>
                </c:pt>
                <c:pt idx="26308">
                  <c:v>-3.02424632464664E-2</c:v>
                </c:pt>
                <c:pt idx="26309">
                  <c:v>-4.6091490317266802E-2</c:v>
                </c:pt>
                <c:pt idx="26310">
                  <c:v>-4.7033918089082798E-2</c:v>
                </c:pt>
                <c:pt idx="26311">
                  <c:v>-4.7033918089082798E-2</c:v>
                </c:pt>
                <c:pt idx="26312">
                  <c:v>-8.8193080943131705E-2</c:v>
                </c:pt>
                <c:pt idx="26313">
                  <c:v>-0.14060618382100701</c:v>
                </c:pt>
                <c:pt idx="26314">
                  <c:v>-8.73548269754469E-2</c:v>
                </c:pt>
                <c:pt idx="26315">
                  <c:v>-0.119837037269192</c:v>
                </c:pt>
                <c:pt idx="26316">
                  <c:v>-6.4685870089807404E-2</c:v>
                </c:pt>
                <c:pt idx="26317">
                  <c:v>-6.3751123352817102E-2</c:v>
                </c:pt>
                <c:pt idx="26318">
                  <c:v>-6.2078487223995601E-2</c:v>
                </c:pt>
                <c:pt idx="26319">
                  <c:v>-2.9383288604933399E-2</c:v>
                </c:pt>
                <c:pt idx="26320">
                  <c:v>-2.5799356514690099E-2</c:v>
                </c:pt>
                <c:pt idx="26321">
                  <c:v>-3.8547492119894902E-2</c:v>
                </c:pt>
                <c:pt idx="26322">
                  <c:v>-3.3046681121009502E-2</c:v>
                </c:pt>
                <c:pt idx="26323">
                  <c:v>-2.5098913301657699E-2</c:v>
                </c:pt>
                <c:pt idx="26324">
                  <c:v>-2.3092742104786599E-2</c:v>
                </c:pt>
                <c:pt idx="26325">
                  <c:v>-2.0210412621308901E-2</c:v>
                </c:pt>
                <c:pt idx="26326">
                  <c:v>-2.2205284865055502E-2</c:v>
                </c:pt>
                <c:pt idx="26327">
                  <c:v>1.34717051071775E-3</c:v>
                </c:pt>
                <c:pt idx="26328">
                  <c:v>-1.37304464555587E-2</c:v>
                </c:pt>
                <c:pt idx="26329">
                  <c:v>6.2294828797031701E-2</c:v>
                </c:pt>
                <c:pt idx="26330">
                  <c:v>3.91567266053367E-2</c:v>
                </c:pt>
                <c:pt idx="26331">
                  <c:v>5.2562024050919698E-2</c:v>
                </c:pt>
                <c:pt idx="26332">
                  <c:v>1.3545645003071699E-2</c:v>
                </c:pt>
                <c:pt idx="26333">
                  <c:v>-3.1039694799788999E-2</c:v>
                </c:pt>
                <c:pt idx="26334">
                  <c:v>-4.9317855239028298E-2</c:v>
                </c:pt>
                <c:pt idx="26335">
                  <c:v>1.88723540032322E-2</c:v>
                </c:pt>
                <c:pt idx="26336">
                  <c:v>1.16388691572519E-2</c:v>
                </c:pt>
                <c:pt idx="26337">
                  <c:v>3.3003634337514597E-2</c:v>
                </c:pt>
                <c:pt idx="26338">
                  <c:v>4.13138472747216E-2</c:v>
                </c:pt>
                <c:pt idx="26339">
                  <c:v>-1.29460823351776E-2</c:v>
                </c:pt>
                <c:pt idx="26340">
                  <c:v>2.9532079099884499E-2</c:v>
                </c:pt>
                <c:pt idx="26341">
                  <c:v>5.4306969962692103E-2</c:v>
                </c:pt>
                <c:pt idx="26342">
                  <c:v>4.5317506534409302E-2</c:v>
                </c:pt>
                <c:pt idx="26343">
                  <c:v>6.3904966435178498E-2</c:v>
                </c:pt>
                <c:pt idx="26344">
                  <c:v>4.67516643479415E-2</c:v>
                </c:pt>
                <c:pt idx="26345">
                  <c:v>2.3566165404686801E-2</c:v>
                </c:pt>
                <c:pt idx="26346">
                  <c:v>7.5399548225165702E-3</c:v>
                </c:pt>
                <c:pt idx="26347">
                  <c:v>2.3409212166238501E-2</c:v>
                </c:pt>
                <c:pt idx="26348">
                  <c:v>5.3603676849491598E-2</c:v>
                </c:pt>
                <c:pt idx="26349">
                  <c:v>7.2272577241007302E-2</c:v>
                </c:pt>
                <c:pt idx="26350">
                  <c:v>6.9613516819048801E-2</c:v>
                </c:pt>
                <c:pt idx="26351">
                  <c:v>5.6052158813939303E-2</c:v>
                </c:pt>
                <c:pt idx="26352">
                  <c:v>2.6078650255951699E-2</c:v>
                </c:pt>
                <c:pt idx="26353">
                  <c:v>7.2404743593105794E-2</c:v>
                </c:pt>
                <c:pt idx="26354">
                  <c:v>6.4725969640936104E-2</c:v>
                </c:pt>
                <c:pt idx="26355">
                  <c:v>2.5362735164270601E-2</c:v>
                </c:pt>
                <c:pt idx="26356">
                  <c:v>6.9996276418626798E-3</c:v>
                </c:pt>
                <c:pt idx="26357">
                  <c:v>3.0220389585357599E-2</c:v>
                </c:pt>
                <c:pt idx="26358">
                  <c:v>3.88637770062216E-3</c:v>
                </c:pt>
                <c:pt idx="26359">
                  <c:v>3.2909886707272497E-2</c:v>
                </c:pt>
                <c:pt idx="26360">
                  <c:v>5.28069576562082E-2</c:v>
                </c:pt>
                <c:pt idx="26361">
                  <c:v>-1.8972617147676701E-3</c:v>
                </c:pt>
                <c:pt idx="26362">
                  <c:v>-1.79257824426701E-2</c:v>
                </c:pt>
                <c:pt idx="26363">
                  <c:v>8.63262217057401E-2</c:v>
                </c:pt>
                <c:pt idx="26364">
                  <c:v>3.6420204246449997E-2</c:v>
                </c:pt>
                <c:pt idx="26365">
                  <c:v>6.4755815899367894E-2</c:v>
                </c:pt>
                <c:pt idx="26366">
                  <c:v>6.3438833284985299E-2</c:v>
                </c:pt>
                <c:pt idx="26367">
                  <c:v>7.4523422891474594E-2</c:v>
                </c:pt>
                <c:pt idx="26368">
                  <c:v>6.5930093588247404E-2</c:v>
                </c:pt>
                <c:pt idx="26369">
                  <c:v>9.3565119003509306E-2</c:v>
                </c:pt>
                <c:pt idx="26370">
                  <c:v>7.4837387688125798E-2</c:v>
                </c:pt>
                <c:pt idx="26371">
                  <c:v>6.8510126080484096E-2</c:v>
                </c:pt>
                <c:pt idx="26372">
                  <c:v>4.5126675414076403E-2</c:v>
                </c:pt>
                <c:pt idx="26373">
                  <c:v>5.9362554521831701E-2</c:v>
                </c:pt>
                <c:pt idx="26374">
                  <c:v>5.8940525576554201E-2</c:v>
                </c:pt>
                <c:pt idx="26375">
                  <c:v>3.5167935327396101E-2</c:v>
                </c:pt>
                <c:pt idx="26376">
                  <c:v>-2.08645224650638E-2</c:v>
                </c:pt>
                <c:pt idx="26377">
                  <c:v>1.1672281202993399E-2</c:v>
                </c:pt>
                <c:pt idx="26378">
                  <c:v>2.9332706367834499E-2</c:v>
                </c:pt>
                <c:pt idx="26379">
                  <c:v>5.1424054146640197E-2</c:v>
                </c:pt>
                <c:pt idx="26380">
                  <c:v>7.6085614491334603E-3</c:v>
                </c:pt>
                <c:pt idx="26381">
                  <c:v>4.14706355629543E-2</c:v>
                </c:pt>
                <c:pt idx="26382">
                  <c:v>-3.7694421653752697E-2</c:v>
                </c:pt>
                <c:pt idx="26383">
                  <c:v>-5.8434601518842597E-2</c:v>
                </c:pt>
                <c:pt idx="26384">
                  <c:v>-7.1852181928255598E-2</c:v>
                </c:pt>
                <c:pt idx="26385">
                  <c:v>-6.5938332203695896E-2</c:v>
                </c:pt>
                <c:pt idx="26386">
                  <c:v>-5.4497282627180101E-2</c:v>
                </c:pt>
                <c:pt idx="26387" formatCode="0.00E+00">
                  <c:v>-9.2296678852132804E-5</c:v>
                </c:pt>
                <c:pt idx="26388" formatCode="0.00E+00">
                  <c:v>-9.2296678852132804E-5</c:v>
                </c:pt>
                <c:pt idx="26389" formatCode="0.00E+00">
                  <c:v>-2.98284716383105E-2</c:v>
                </c:pt>
                <c:pt idx="26390" formatCode="0.00E+00">
                  <c:v>-9.3820898423132695E-2</c:v>
                </c:pt>
                <c:pt idx="26391">
                  <c:v>-0.114285401124324</c:v>
                </c:pt>
                <c:pt idx="26392">
                  <c:v>-0.101671380098113</c:v>
                </c:pt>
                <c:pt idx="26393">
                  <c:v>-7.4502384576426899E-3</c:v>
                </c:pt>
                <c:pt idx="26394">
                  <c:v>-2.9953282038968299E-2</c:v>
                </c:pt>
                <c:pt idx="26395">
                  <c:v>-1.4542635601815601E-2</c:v>
                </c:pt>
                <c:pt idx="26396">
                  <c:v>-4.3688232529408497E-3</c:v>
                </c:pt>
                <c:pt idx="26397">
                  <c:v>-9.6686114542786805E-2</c:v>
                </c:pt>
                <c:pt idx="26398">
                  <c:v>-0.13072355640059</c:v>
                </c:pt>
                <c:pt idx="26399">
                  <c:v>-8.7998141042209904E-2</c:v>
                </c:pt>
                <c:pt idx="26400">
                  <c:v>-7.4024612795140499E-2</c:v>
                </c:pt>
                <c:pt idx="26401">
                  <c:v>-2.3688678761885001E-2</c:v>
                </c:pt>
                <c:pt idx="26402">
                  <c:v>-3.1148388791030799E-2</c:v>
                </c:pt>
                <c:pt idx="26403">
                  <c:v>-3.9236826521271903E-2</c:v>
                </c:pt>
                <c:pt idx="26404">
                  <c:v>-4.4833867611967497E-2</c:v>
                </c:pt>
                <c:pt idx="26405">
                  <c:v>2.7265704715055902E-2</c:v>
                </c:pt>
                <c:pt idx="26406">
                  <c:v>-4.4796716838894302E-2</c:v>
                </c:pt>
                <c:pt idx="26407">
                  <c:v>-4.4211705872753797E-2</c:v>
                </c:pt>
                <c:pt idx="26408">
                  <c:v>-9.4461589693743894E-2</c:v>
                </c:pt>
                <c:pt idx="26409">
                  <c:v>-9.4461589693743894E-2</c:v>
                </c:pt>
                <c:pt idx="26410">
                  <c:v>-8.3491471119698998E-2</c:v>
                </c:pt>
                <c:pt idx="26411">
                  <c:v>-5.7454817912777803E-2</c:v>
                </c:pt>
                <c:pt idx="26412">
                  <c:v>-8.4171144850763296E-2</c:v>
                </c:pt>
                <c:pt idx="26413">
                  <c:v>-7.4986704047570601E-2</c:v>
                </c:pt>
                <c:pt idx="26414">
                  <c:v>-6.9635792184896197E-2</c:v>
                </c:pt>
                <c:pt idx="26415">
                  <c:v>-4.5869638923121403E-2</c:v>
                </c:pt>
                <c:pt idx="26416">
                  <c:v>-6.1968219832608501E-2</c:v>
                </c:pt>
                <c:pt idx="26417">
                  <c:v>-2.23130023166291E-2</c:v>
                </c:pt>
                <c:pt idx="26418">
                  <c:v>-1.74512191050533E-2</c:v>
                </c:pt>
                <c:pt idx="26419">
                  <c:v>-1.74512191050533E-2</c:v>
                </c:pt>
                <c:pt idx="26420">
                  <c:v>-6.2442293910559298E-2</c:v>
                </c:pt>
                <c:pt idx="26421">
                  <c:v>-6.3099197174897897E-2</c:v>
                </c:pt>
                <c:pt idx="26422">
                  <c:v>-6.9689985340495697E-2</c:v>
                </c:pt>
                <c:pt idx="26423">
                  <c:v>-5.3324546473596302E-2</c:v>
                </c:pt>
                <c:pt idx="26424">
                  <c:v>-5.3324546473596302E-2</c:v>
                </c:pt>
                <c:pt idx="26425">
                  <c:v>-5.9918771244338899E-2</c:v>
                </c:pt>
                <c:pt idx="26426">
                  <c:v>-6.6388963684192698E-2</c:v>
                </c:pt>
                <c:pt idx="26427">
                  <c:v>-6.6388963684192698E-2</c:v>
                </c:pt>
                <c:pt idx="26428">
                  <c:v>3.08547413119271E-2</c:v>
                </c:pt>
                <c:pt idx="26429">
                  <c:v>-1.28198915266608E-3</c:v>
                </c:pt>
                <c:pt idx="26430">
                  <c:v>4.60735477989999E-2</c:v>
                </c:pt>
                <c:pt idx="26431">
                  <c:v>4.8532160396207599E-2</c:v>
                </c:pt>
                <c:pt idx="26432">
                  <c:v>7.4491373100100594E-2</c:v>
                </c:pt>
                <c:pt idx="26433">
                  <c:v>5.26847849460041E-2</c:v>
                </c:pt>
                <c:pt idx="26434">
                  <c:v>5.6733899503263997E-2</c:v>
                </c:pt>
                <c:pt idx="26435">
                  <c:v>1.56637225517046E-2</c:v>
                </c:pt>
                <c:pt idx="26436">
                  <c:v>5.4908042691747998E-3</c:v>
                </c:pt>
                <c:pt idx="26437">
                  <c:v>1.6745922662129101E-2</c:v>
                </c:pt>
                <c:pt idx="26438">
                  <c:v>5.1460274940718198E-2</c:v>
                </c:pt>
                <c:pt idx="26439">
                  <c:v>8.0810264372202997E-2</c:v>
                </c:pt>
                <c:pt idx="26440">
                  <c:v>7.7273589283342894E-2</c:v>
                </c:pt>
                <c:pt idx="26441">
                  <c:v>9.6544315459673402E-2</c:v>
                </c:pt>
                <c:pt idx="26442">
                  <c:v>8.2265982698227394E-2</c:v>
                </c:pt>
                <c:pt idx="26443">
                  <c:v>1.22526899027237E-2</c:v>
                </c:pt>
                <c:pt idx="26444">
                  <c:v>-1.1910312914203001E-2</c:v>
                </c:pt>
                <c:pt idx="26445">
                  <c:v>4.7322260128953103E-2</c:v>
                </c:pt>
                <c:pt idx="26446">
                  <c:v>9.7389131779428394E-3</c:v>
                </c:pt>
                <c:pt idx="26447">
                  <c:v>5.1743396626159302E-2</c:v>
                </c:pt>
                <c:pt idx="26448">
                  <c:v>3.6079808337969997E-2</c:v>
                </c:pt>
                <c:pt idx="26449">
                  <c:v>0.13981405518828199</c:v>
                </c:pt>
                <c:pt idx="26450">
                  <c:v>0.15487636156217799</c:v>
                </c:pt>
                <c:pt idx="26451">
                  <c:v>0.135418773084127</c:v>
                </c:pt>
                <c:pt idx="26452">
                  <c:v>0.13059956891188401</c:v>
                </c:pt>
                <c:pt idx="26453">
                  <c:v>0.18035941812570899</c:v>
                </c:pt>
                <c:pt idx="26454">
                  <c:v>0.16921084538537101</c:v>
                </c:pt>
                <c:pt idx="26455">
                  <c:v>0.185240648811624</c:v>
                </c:pt>
                <c:pt idx="26456">
                  <c:v>0.20317709513854301</c:v>
                </c:pt>
                <c:pt idx="26457">
                  <c:v>0.25671422233875402</c:v>
                </c:pt>
                <c:pt idx="26458">
                  <c:v>0.22772204652301201</c:v>
                </c:pt>
                <c:pt idx="26459">
                  <c:v>0.33456885502669098</c:v>
                </c:pt>
                <c:pt idx="26460">
                  <c:v>0.35601044376199298</c:v>
                </c:pt>
                <c:pt idx="26461">
                  <c:v>0.38579355883975802</c:v>
                </c:pt>
                <c:pt idx="26462">
                  <c:v>0.34624782773235302</c:v>
                </c:pt>
                <c:pt idx="26463">
                  <c:v>0.46692361100859398</c:v>
                </c:pt>
                <c:pt idx="26464">
                  <c:v>0.40765413029705699</c:v>
                </c:pt>
                <c:pt idx="26465">
                  <c:v>0.53313520510576895</c:v>
                </c:pt>
                <c:pt idx="26466">
                  <c:v>0.45174425756397901</c:v>
                </c:pt>
                <c:pt idx="26467">
                  <c:v>0.45704707751606299</c:v>
                </c:pt>
                <c:pt idx="26468">
                  <c:v>0.45030721651514999</c:v>
                </c:pt>
                <c:pt idx="26469">
                  <c:v>0.42081339247033001</c:v>
                </c:pt>
                <c:pt idx="26470">
                  <c:v>0.39344279724527398</c:v>
                </c:pt>
                <c:pt idx="26471">
                  <c:v>0.434373445483067</c:v>
                </c:pt>
                <c:pt idx="26472">
                  <c:v>0.40737637548371097</c:v>
                </c:pt>
                <c:pt idx="26473">
                  <c:v>0.433385693259418</c:v>
                </c:pt>
                <c:pt idx="26474">
                  <c:v>0.40636099004239601</c:v>
                </c:pt>
                <c:pt idx="26475">
                  <c:v>0.440795223869271</c:v>
                </c:pt>
                <c:pt idx="26476">
                  <c:v>0.41397943661113101</c:v>
                </c:pt>
                <c:pt idx="26477">
                  <c:v>0.476470350948837</c:v>
                </c:pt>
                <c:pt idx="26478">
                  <c:v>0.42442568615384602</c:v>
                </c:pt>
                <c:pt idx="26479">
                  <c:v>0.47106791357922101</c:v>
                </c:pt>
                <c:pt idx="26480">
                  <c:v>0.46073035636165299</c:v>
                </c:pt>
                <c:pt idx="26481">
                  <c:v>0.44801861118674502</c:v>
                </c:pt>
                <c:pt idx="26482">
                  <c:v>0.44801861118674502</c:v>
                </c:pt>
                <c:pt idx="26483">
                  <c:v>0.44801861118674502</c:v>
                </c:pt>
                <c:pt idx="26484">
                  <c:v>0.50986516724052899</c:v>
                </c:pt>
                <c:pt idx="26485">
                  <c:v>0.50986516724052899</c:v>
                </c:pt>
                <c:pt idx="26486">
                  <c:v>-1.52731189900134E-2</c:v>
                </c:pt>
                <c:pt idx="26487">
                  <c:v>4.9816322189303902E-2</c:v>
                </c:pt>
                <c:pt idx="26488">
                  <c:v>3.8597999017539797E-2</c:v>
                </c:pt>
                <c:pt idx="26489">
                  <c:v>4.4586203067225702E-2</c:v>
                </c:pt>
                <c:pt idx="26490">
                  <c:v>-7.7869071386349404E-3</c:v>
                </c:pt>
                <c:pt idx="26491">
                  <c:v>-2.9452153082291099E-2</c:v>
                </c:pt>
                <c:pt idx="26492">
                  <c:v>1.69257863296918E-2</c:v>
                </c:pt>
                <c:pt idx="26493">
                  <c:v>-1.62218819692505E-2</c:v>
                </c:pt>
                <c:pt idx="26494">
                  <c:v>-1.20951439729832E-2</c:v>
                </c:pt>
                <c:pt idx="26495">
                  <c:v>2.2030073587254201E-2</c:v>
                </c:pt>
                <c:pt idx="26496">
                  <c:v>1.4189772924199699E-2</c:v>
                </c:pt>
                <c:pt idx="26497">
                  <c:v>3.3589849694533401E-2</c:v>
                </c:pt>
                <c:pt idx="26498">
                  <c:v>7.3408843775339502E-2</c:v>
                </c:pt>
                <c:pt idx="26499">
                  <c:v>4.6486328766738902E-2</c:v>
                </c:pt>
                <c:pt idx="26500">
                  <c:v>5.8892805468820399E-2</c:v>
                </c:pt>
                <c:pt idx="26501">
                  <c:v>3.1577829209592699E-2</c:v>
                </c:pt>
                <c:pt idx="26502">
                  <c:v>2.8867376317058802E-3</c:v>
                </c:pt>
                <c:pt idx="26503" formatCode="0.00E+00">
                  <c:v>6.0928963986528397E-4</c:v>
                </c:pt>
                <c:pt idx="26504">
                  <c:v>-7.6532564676729999E-3</c:v>
                </c:pt>
                <c:pt idx="26505" formatCode="0.00E+00">
                  <c:v>-2.1626539444452499E-2</c:v>
                </c:pt>
                <c:pt idx="26506">
                  <c:v>-2.1626539444452499E-2</c:v>
                </c:pt>
                <c:pt idx="26507">
                  <c:v>1.4243746766107099E-2</c:v>
                </c:pt>
                <c:pt idx="26508">
                  <c:v>-6.30430449988717E-3</c:v>
                </c:pt>
                <c:pt idx="26509">
                  <c:v>-1.45045715359262E-2</c:v>
                </c:pt>
                <c:pt idx="26510">
                  <c:v>-1.5953085429997099E-2</c:v>
                </c:pt>
                <c:pt idx="26511">
                  <c:v>-2.51976537542557E-2</c:v>
                </c:pt>
                <c:pt idx="26512">
                  <c:v>1.9723365207210401E-2</c:v>
                </c:pt>
                <c:pt idx="26513">
                  <c:v>5.41826816935708E-3</c:v>
                </c:pt>
                <c:pt idx="26514">
                  <c:v>2.5251084288909501E-2</c:v>
                </c:pt>
                <c:pt idx="26515" formatCode="0.00E+00">
                  <c:v>3.60106379377445E-4</c:v>
                </c:pt>
                <c:pt idx="26516">
                  <c:v>-2.03088448484736E-2</c:v>
                </c:pt>
                <c:pt idx="26517" formatCode="0.00E+00">
                  <c:v>-2.03088448484736E-2</c:v>
                </c:pt>
                <c:pt idx="26518">
                  <c:v>-4.3114875684997903E-2</c:v>
                </c:pt>
                <c:pt idx="26519">
                  <c:v>-4.5416585400067801E-2</c:v>
                </c:pt>
                <c:pt idx="26520">
                  <c:v>-3.4213174526702902E-2</c:v>
                </c:pt>
                <c:pt idx="26521">
                  <c:v>-4.9736699502985003E-2</c:v>
                </c:pt>
                <c:pt idx="26522">
                  <c:v>-1.1614930859382E-2</c:v>
                </c:pt>
                <c:pt idx="26523">
                  <c:v>-1.1614930859382E-2</c:v>
                </c:pt>
                <c:pt idx="26524">
                  <c:v>9.1833689833142398E-2</c:v>
                </c:pt>
                <c:pt idx="26525">
                  <c:v>0.15893714928396599</c:v>
                </c:pt>
                <c:pt idx="26526">
                  <c:v>0.172592510478282</c:v>
                </c:pt>
                <c:pt idx="26527">
                  <c:v>0.11999580205990799</c:v>
                </c:pt>
                <c:pt idx="26528">
                  <c:v>0.15861100468150099</c:v>
                </c:pt>
                <c:pt idx="26529">
                  <c:v>0.122514964925554</c:v>
                </c:pt>
                <c:pt idx="26530">
                  <c:v>0.155982013516867</c:v>
                </c:pt>
                <c:pt idx="26531">
                  <c:v>0.17347521099494001</c:v>
                </c:pt>
                <c:pt idx="26532">
                  <c:v>0.17347521099494001</c:v>
                </c:pt>
                <c:pt idx="26533">
                  <c:v>0.177978262643055</c:v>
                </c:pt>
                <c:pt idx="26534">
                  <c:v>0.201486828076573</c:v>
                </c:pt>
                <c:pt idx="26535">
                  <c:v>0.21431208993315401</c:v>
                </c:pt>
                <c:pt idx="26536">
                  <c:v>0.22049362374815201</c:v>
                </c:pt>
                <c:pt idx="26537">
                  <c:v>0.205133504251511</c:v>
                </c:pt>
                <c:pt idx="26538">
                  <c:v>0.21996885414242601</c:v>
                </c:pt>
                <c:pt idx="26539">
                  <c:v>0.18830111596570601</c:v>
                </c:pt>
                <c:pt idx="26540">
                  <c:v>0.19122295639256501</c:v>
                </c:pt>
                <c:pt idx="26541">
                  <c:v>0.158279500056798</c:v>
                </c:pt>
                <c:pt idx="26542">
                  <c:v>0.160849897624048</c:v>
                </c:pt>
                <c:pt idx="26543">
                  <c:v>0.15719105986731999</c:v>
                </c:pt>
                <c:pt idx="26544">
                  <c:v>0.15584574783771099</c:v>
                </c:pt>
                <c:pt idx="26545">
                  <c:v>0.137746831772944</c:v>
                </c:pt>
                <c:pt idx="26546">
                  <c:v>0.11741818452717399</c:v>
                </c:pt>
                <c:pt idx="26547">
                  <c:v>0.13331447300103799</c:v>
                </c:pt>
                <c:pt idx="26548">
                  <c:v>0.185102029926064</c:v>
                </c:pt>
                <c:pt idx="26549">
                  <c:v>0.167138972579118</c:v>
                </c:pt>
                <c:pt idx="26550">
                  <c:v>0.20093775320643001</c:v>
                </c:pt>
                <c:pt idx="26551">
                  <c:v>0.201867628209633</c:v>
                </c:pt>
                <c:pt idx="26552">
                  <c:v>0.306668576702393</c:v>
                </c:pt>
                <c:pt idx="26553">
                  <c:v>0.24953785777326201</c:v>
                </c:pt>
                <c:pt idx="26554">
                  <c:v>0.27699290972227703</c:v>
                </c:pt>
                <c:pt idx="26555">
                  <c:v>0.295942720684712</c:v>
                </c:pt>
                <c:pt idx="26556">
                  <c:v>0.30290299516999702</c:v>
                </c:pt>
                <c:pt idx="26557">
                  <c:v>0.26085052573198297</c:v>
                </c:pt>
                <c:pt idx="26558">
                  <c:v>0.24321028552728499</c:v>
                </c:pt>
                <c:pt idx="26559">
                  <c:v>0.25202202995657902</c:v>
                </c:pt>
                <c:pt idx="26560">
                  <c:v>0.28759081226798999</c:v>
                </c:pt>
                <c:pt idx="26561">
                  <c:v>0.31308035982065602</c:v>
                </c:pt>
                <c:pt idx="26562">
                  <c:v>0.293591600379707</c:v>
                </c:pt>
                <c:pt idx="26563">
                  <c:v>0.29699787401509298</c:v>
                </c:pt>
                <c:pt idx="26564">
                  <c:v>0.269631076628989</c:v>
                </c:pt>
                <c:pt idx="26565">
                  <c:v>0.26529824307531102</c:v>
                </c:pt>
                <c:pt idx="26566">
                  <c:v>0.25579321572255398</c:v>
                </c:pt>
                <c:pt idx="26567">
                  <c:v>0.219720863639219</c:v>
                </c:pt>
                <c:pt idx="26568">
                  <c:v>0.194170587957501</c:v>
                </c:pt>
                <c:pt idx="26569">
                  <c:v>0.20182129162607201</c:v>
                </c:pt>
                <c:pt idx="26570">
                  <c:v>0.35497572480842199</c:v>
                </c:pt>
                <c:pt idx="26571">
                  <c:v>0.32815524741802798</c:v>
                </c:pt>
                <c:pt idx="26572">
                  <c:v>0.46717352432836501</c:v>
                </c:pt>
                <c:pt idx="26573">
                  <c:v>0.43773835873607603</c:v>
                </c:pt>
                <c:pt idx="26574">
                  <c:v>0.43773835873607603</c:v>
                </c:pt>
                <c:pt idx="26575" formatCode="0.00E+00">
                  <c:v>-6.6807579887950797E-4</c:v>
                </c:pt>
                <c:pt idx="26576">
                  <c:v>-6.6191439591807205E-2</c:v>
                </c:pt>
                <c:pt idx="26577" formatCode="0.00E+00">
                  <c:v>-1.8248160067707998E-2</c:v>
                </c:pt>
                <c:pt idx="26578">
                  <c:v>4.9461070588407898E-3</c:v>
                </c:pt>
                <c:pt idx="26579">
                  <c:v>4.7229442860530196E-3</c:v>
                </c:pt>
                <c:pt idx="26580">
                  <c:v>1.1235734147672699E-2</c:v>
                </c:pt>
                <c:pt idx="26581">
                  <c:v>2.8169429193225001E-2</c:v>
                </c:pt>
                <c:pt idx="26582">
                  <c:v>1.37492987006508E-2</c:v>
                </c:pt>
                <c:pt idx="26583">
                  <c:v>9.8453516722325204E-2</c:v>
                </c:pt>
                <c:pt idx="26584">
                  <c:v>0.11458131653088</c:v>
                </c:pt>
                <c:pt idx="26585">
                  <c:v>5.5730949049019797E-2</c:v>
                </c:pt>
                <c:pt idx="26586">
                  <c:v>2.53316799568774E-2</c:v>
                </c:pt>
                <c:pt idx="26587">
                  <c:v>8.5276313510608007E-2</c:v>
                </c:pt>
                <c:pt idx="26588">
                  <c:v>8.52431364575683E-2</c:v>
                </c:pt>
                <c:pt idx="26589">
                  <c:v>9.3751137490144895E-2</c:v>
                </c:pt>
                <c:pt idx="26590">
                  <c:v>5.2887264211052901E-2</c:v>
                </c:pt>
                <c:pt idx="26591">
                  <c:v>4.1609834411870397E-2</c:v>
                </c:pt>
                <c:pt idx="26592">
                  <c:v>-2.13614594649991E-3</c:v>
                </c:pt>
                <c:pt idx="26593">
                  <c:v>5.5823959411280599E-2</c:v>
                </c:pt>
                <c:pt idx="26594">
                  <c:v>4.90594044198637E-2</c:v>
                </c:pt>
                <c:pt idx="26595">
                  <c:v>4.8910501796459498E-2</c:v>
                </c:pt>
                <c:pt idx="26596">
                  <c:v>4.2197220575088401E-2</c:v>
                </c:pt>
                <c:pt idx="26597">
                  <c:v>4.8910501796459699E-2</c:v>
                </c:pt>
                <c:pt idx="26598">
                  <c:v>4.2197220575088602E-2</c:v>
                </c:pt>
                <c:pt idx="26599">
                  <c:v>4.8910501796459498E-2</c:v>
                </c:pt>
                <c:pt idx="26600">
                  <c:v>2.56037874087073E-2</c:v>
                </c:pt>
                <c:pt idx="26601">
                  <c:v>4.7372566468188097E-2</c:v>
                </c:pt>
                <c:pt idx="26602">
                  <c:v>5.3774805350753997E-2</c:v>
                </c:pt>
                <c:pt idx="26603">
                  <c:v>0.119060158268601</c:v>
                </c:pt>
                <c:pt idx="26604">
                  <c:v>7.27948018158706E-2</c:v>
                </c:pt>
                <c:pt idx="26605">
                  <c:v>9.1263538391288895E-2</c:v>
                </c:pt>
                <c:pt idx="26606">
                  <c:v>5.8331825072573E-2</c:v>
                </c:pt>
                <c:pt idx="26607">
                  <c:v>4.4077645691738603E-2</c:v>
                </c:pt>
                <c:pt idx="26608">
                  <c:v>2.45461289911275E-2</c:v>
                </c:pt>
                <c:pt idx="26609">
                  <c:v>-4.5404629295708798E-3</c:v>
                </c:pt>
                <c:pt idx="26610">
                  <c:v>1.5933035216890198E-2</c:v>
                </c:pt>
                <c:pt idx="26611">
                  <c:v>-1.6861703231956201E-3</c:v>
                </c:pt>
                <c:pt idx="26612">
                  <c:v>1.7852966083259099E-2</c:v>
                </c:pt>
                <c:pt idx="26613">
                  <c:v>1.18994806342958E-2</c:v>
                </c:pt>
                <c:pt idx="26614">
                  <c:v>-3.7389231476904997E-2</c:v>
                </c:pt>
                <c:pt idx="26615">
                  <c:v>-1.6710955177249E-2</c:v>
                </c:pt>
                <c:pt idx="26616">
                  <c:v>-4.6153868849498E-2</c:v>
                </c:pt>
                <c:pt idx="26617">
                  <c:v>-2.8296277795723399E-2</c:v>
                </c:pt>
                <c:pt idx="26618">
                  <c:v>-6.4860811951906905E-2</c:v>
                </c:pt>
                <c:pt idx="26619">
                  <c:v>-4.3725167897741501E-2</c:v>
                </c:pt>
                <c:pt idx="26620">
                  <c:v>2.0412153413200199E-2</c:v>
                </c:pt>
                <c:pt idx="26621">
                  <c:v>2.9343770834241799E-2</c:v>
                </c:pt>
                <c:pt idx="26622">
                  <c:v>-1.8059223001514801E-2</c:v>
                </c:pt>
                <c:pt idx="26623">
                  <c:v>5.6273162006832403E-3</c:v>
                </c:pt>
                <c:pt idx="26624">
                  <c:v>-3.7566242057488902E-2</c:v>
                </c:pt>
                <c:pt idx="26625">
                  <c:v>-3.7566242057488902E-2</c:v>
                </c:pt>
                <c:pt idx="26626">
                  <c:v>-1.9077364975029501E-2</c:v>
                </c:pt>
                <c:pt idx="26627">
                  <c:v>-6.7532678478184199E-2</c:v>
                </c:pt>
                <c:pt idx="26628">
                  <c:v>-1.19308155647608E-2</c:v>
                </c:pt>
                <c:pt idx="26629">
                  <c:v>-3.6071859011353499E-2</c:v>
                </c:pt>
                <c:pt idx="26630">
                  <c:v>-1.7911959045193201E-2</c:v>
                </c:pt>
                <c:pt idx="26631">
                  <c:v>-4.2928218853497097E-2</c:v>
                </c:pt>
                <c:pt idx="26632">
                  <c:v>-2.6468470568107701E-2</c:v>
                </c:pt>
                <c:pt idx="26633">
                  <c:v>-3.4277554122701802E-2</c:v>
                </c:pt>
                <c:pt idx="26634">
                  <c:v>-3.5240548744126902E-2</c:v>
                </c:pt>
                <c:pt idx="26635">
                  <c:v>-4.6884380511969401E-2</c:v>
                </c:pt>
                <c:pt idx="26636">
                  <c:v>-5.26804787893215E-2</c:v>
                </c:pt>
                <c:pt idx="26637">
                  <c:v>-6.7144324007550396E-2</c:v>
                </c:pt>
                <c:pt idx="26638">
                  <c:v>-8.39940017190723E-2</c:v>
                </c:pt>
                <c:pt idx="26639">
                  <c:v>-9.9548745006251896E-2</c:v>
                </c:pt>
                <c:pt idx="26640">
                  <c:v>-0.108955477065312</c:v>
                </c:pt>
                <c:pt idx="26641">
                  <c:v>-5.1833209268411902E-2</c:v>
                </c:pt>
                <c:pt idx="26642">
                  <c:v>-6.8324002697073893E-2</c:v>
                </c:pt>
                <c:pt idx="26643">
                  <c:v>-8.3793408035650802E-2</c:v>
                </c:pt>
                <c:pt idx="26644">
                  <c:v>-6.6914186604375203E-2</c:v>
                </c:pt>
                <c:pt idx="26645">
                  <c:v>-5.11873025428193E-2</c:v>
                </c:pt>
                <c:pt idx="26646">
                  <c:v>-6.7469566468387296E-2</c:v>
                </c:pt>
                <c:pt idx="26647">
                  <c:v>-2.42867916172466E-2</c:v>
                </c:pt>
                <c:pt idx="26648">
                  <c:v>-2.17677593111755E-2</c:v>
                </c:pt>
                <c:pt idx="26649">
                  <c:v>-8.3945845724957696E-2</c:v>
                </c:pt>
                <c:pt idx="26650">
                  <c:v>-5.7237834115353201E-2</c:v>
                </c:pt>
                <c:pt idx="26651">
                  <c:v>-2.02115601066419E-2</c:v>
                </c:pt>
                <c:pt idx="26652">
                  <c:v>-1.8471002824465399E-2</c:v>
                </c:pt>
                <c:pt idx="26653">
                  <c:v>-1.43105626397121E-2</c:v>
                </c:pt>
                <c:pt idx="26654">
                  <c:v>3.8009773080766397E-2</c:v>
                </c:pt>
                <c:pt idx="26655">
                  <c:v>-7.8270537772742108E-3</c:v>
                </c:pt>
                <c:pt idx="26656">
                  <c:v>8.3263363642855897E-3</c:v>
                </c:pt>
                <c:pt idx="26657">
                  <c:v>-7.0780662439347802E-2</c:v>
                </c:pt>
                <c:pt idx="26658">
                  <c:v>-0.100770698649174</c:v>
                </c:pt>
                <c:pt idx="26659">
                  <c:v>-0.103557503622854</c:v>
                </c:pt>
                <c:pt idx="26660">
                  <c:v>-0.122945109203261</c:v>
                </c:pt>
                <c:pt idx="26661">
                  <c:v>-0.143676723942534</c:v>
                </c:pt>
                <c:pt idx="26662">
                  <c:v>-0.10020731266536501</c:v>
                </c:pt>
                <c:pt idx="26663">
                  <c:v>-8.0146793290836807E-2</c:v>
                </c:pt>
                <c:pt idx="26664">
                  <c:v>-0.100054041725089</c:v>
                </c:pt>
                <c:pt idx="26665">
                  <c:v>-0.100054041725089</c:v>
                </c:pt>
                <c:pt idx="26666">
                  <c:v>-6.2820516064399895E-2</c:v>
                </c:pt>
                <c:pt idx="26667">
                  <c:v>-6.2820516064399895E-2</c:v>
                </c:pt>
                <c:pt idx="26668">
                  <c:v>-4.5094981585301203E-2</c:v>
                </c:pt>
                <c:pt idx="26669">
                  <c:v>-1.5766841659539298E-2</c:v>
                </c:pt>
                <c:pt idx="26670">
                  <c:v>-2.7715093456288999E-2</c:v>
                </c:pt>
                <c:pt idx="26671">
                  <c:v>-0.14835533484747301</c:v>
                </c:pt>
                <c:pt idx="26672">
                  <c:v>-0.11796318291645901</c:v>
                </c:pt>
                <c:pt idx="26673">
                  <c:v>-0.127816265030847</c:v>
                </c:pt>
                <c:pt idx="26674">
                  <c:v>-9.9221158556788799E-2</c:v>
                </c:pt>
                <c:pt idx="26675">
                  <c:v>-0.111145867651868</c:v>
                </c:pt>
                <c:pt idx="26676">
                  <c:v>-0.11625615694262</c:v>
                </c:pt>
                <c:pt idx="26677">
                  <c:v>-0.116579333946629</c:v>
                </c:pt>
                <c:pt idx="26678">
                  <c:v>-7.9888407687610893E-2</c:v>
                </c:pt>
                <c:pt idx="26679">
                  <c:v>-6.1088558417974698E-2</c:v>
                </c:pt>
                <c:pt idx="26680">
                  <c:v>-5.7859806686591998E-2</c:v>
                </c:pt>
                <c:pt idx="26681">
                  <c:v>-4.16148066058208E-2</c:v>
                </c:pt>
                <c:pt idx="26682">
                  <c:v>-1.6627963344380801E-2</c:v>
                </c:pt>
                <c:pt idx="26683">
                  <c:v>-5.9176148738230697E-2</c:v>
                </c:pt>
                <c:pt idx="26684">
                  <c:v>-0.10492336119543599</c:v>
                </c:pt>
                <c:pt idx="26685">
                  <c:v>-8.4959377911604406E-2</c:v>
                </c:pt>
                <c:pt idx="26686">
                  <c:v>2.5920145569633599E-2</c:v>
                </c:pt>
                <c:pt idx="26687">
                  <c:v>-9.4505290248594297E-3</c:v>
                </c:pt>
                <c:pt idx="26688">
                  <c:v>1.04126933611619E-2</c:v>
                </c:pt>
                <c:pt idx="26689" formatCode="0.00E+00">
                  <c:v>-7.0992053297103098E-4</c:v>
                </c:pt>
                <c:pt idx="26690" formatCode="0.00E+00">
                  <c:v>3.86825842045412E-4</c:v>
                </c:pt>
                <c:pt idx="26691" formatCode="0.00E+00">
                  <c:v>-1.3052586692666899E-2</c:v>
                </c:pt>
                <c:pt idx="26692" formatCode="0.00E+00">
                  <c:v>8.78731503188179E-2</c:v>
                </c:pt>
                <c:pt idx="26693">
                  <c:v>6.8614496061161406E-2</c:v>
                </c:pt>
                <c:pt idx="26694">
                  <c:v>3.4982427641858597E-2</c:v>
                </c:pt>
                <c:pt idx="26695" formatCode="0.00E+00">
                  <c:v>6.6807579887950797E-4</c:v>
                </c:pt>
                <c:pt idx="26696">
                  <c:v>6.6191439591807205E-2</c:v>
                </c:pt>
                <c:pt idx="26697" formatCode="0.00E+00">
                  <c:v>2.6663604748760901E-2</c:v>
                </c:pt>
                <c:pt idx="26698">
                  <c:v>4.7207504928522097E-2</c:v>
                </c:pt>
                <c:pt idx="26699">
                  <c:v>5.1354832529449203E-2</c:v>
                </c:pt>
                <c:pt idx="26700">
                  <c:v>5.58197414030705E-2</c:v>
                </c:pt>
                <c:pt idx="26701" formatCode="0.00E+00">
                  <c:v>-5.7737872296126304E-4</c:v>
                </c:pt>
                <c:pt idx="26702">
                  <c:v>2.1466512089966801E-2</c:v>
                </c:pt>
                <c:pt idx="26703" formatCode="0.00E+00">
                  <c:v>1.2389564049571899E-2</c:v>
                </c:pt>
                <c:pt idx="26704">
                  <c:v>2.9948033292002501E-2</c:v>
                </c:pt>
                <c:pt idx="26705">
                  <c:v>-7.5622935999962906E-2</c:v>
                </c:pt>
                <c:pt idx="26706">
                  <c:v>-6.9524953707927203E-2</c:v>
                </c:pt>
                <c:pt idx="26707">
                  <c:v>-4.1968669968686298E-2</c:v>
                </c:pt>
                <c:pt idx="26708">
                  <c:v>2.9293784327939498E-3</c:v>
                </c:pt>
                <c:pt idx="26709">
                  <c:v>-5.9787006126176698E-2</c:v>
                </c:pt>
                <c:pt idx="26710">
                  <c:v>-8.3617788824008596E-2</c:v>
                </c:pt>
                <c:pt idx="26711">
                  <c:v>-7.9724550327324895E-2</c:v>
                </c:pt>
                <c:pt idx="26712">
                  <c:v>-7.9724550327324895E-2</c:v>
                </c:pt>
                <c:pt idx="26713">
                  <c:v>-0.11077382115453099</c:v>
                </c:pt>
                <c:pt idx="26714">
                  <c:v>-6.7200792390588404E-2</c:v>
                </c:pt>
                <c:pt idx="26715">
                  <c:v>-7.3021223712458103E-2</c:v>
                </c:pt>
                <c:pt idx="26716">
                  <c:v>-8.3526445390287904E-2</c:v>
                </c:pt>
                <c:pt idx="26717">
                  <c:v>-0.16519430480382799</c:v>
                </c:pt>
                <c:pt idx="26718">
                  <c:v>-0.119073336136092</c:v>
                </c:pt>
                <c:pt idx="26719">
                  <c:v>-6.8685781146851699E-2</c:v>
                </c:pt>
                <c:pt idx="26720">
                  <c:v>-3.3115927259764699E-2</c:v>
                </c:pt>
                <c:pt idx="26721">
                  <c:v>-0.15613351446667301</c:v>
                </c:pt>
                <c:pt idx="26722">
                  <c:v>-0.134032080313288</c:v>
                </c:pt>
                <c:pt idx="26723">
                  <c:v>-0.18474573270245301</c:v>
                </c:pt>
                <c:pt idx="26724">
                  <c:v>-0.186461349100387</c:v>
                </c:pt>
                <c:pt idx="26725">
                  <c:v>-0.19941526386897401</c:v>
                </c:pt>
                <c:pt idx="26726">
                  <c:v>-0.12528638863278399</c:v>
                </c:pt>
                <c:pt idx="26727">
                  <c:v>-0.150222150693503</c:v>
                </c:pt>
                <c:pt idx="26728">
                  <c:v>-0.14258531914085601</c:v>
                </c:pt>
                <c:pt idx="26729">
                  <c:v>-0.29062640857165301</c:v>
                </c:pt>
                <c:pt idx="26730">
                  <c:v>-0.31023662214356601</c:v>
                </c:pt>
                <c:pt idx="26731">
                  <c:v>-0.25678943905752499</c:v>
                </c:pt>
                <c:pt idx="26732">
                  <c:v>-0.27653012914689301</c:v>
                </c:pt>
                <c:pt idx="26733">
                  <c:v>-0.29935432320486399</c:v>
                </c:pt>
                <c:pt idx="26734">
                  <c:v>-0.21575550105201799</c:v>
                </c:pt>
                <c:pt idx="26735">
                  <c:v>-0.23350743077907499</c:v>
                </c:pt>
                <c:pt idx="26736">
                  <c:v>-0.25957592948451103</c:v>
                </c:pt>
                <c:pt idx="26737">
                  <c:v>-0.27888663935251901</c:v>
                </c:pt>
                <c:pt idx="26738">
                  <c:v>-0.175538211312215</c:v>
                </c:pt>
                <c:pt idx="26739">
                  <c:v>-1.8241770123559702E-2</c:v>
                </c:pt>
                <c:pt idx="26740">
                  <c:v>-3.9499282258445602E-2</c:v>
                </c:pt>
                <c:pt idx="26741">
                  <c:v>1.4214806929220501E-2</c:v>
                </c:pt>
                <c:pt idx="26742" formatCode="0.00E+00">
                  <c:v>-7.2251486137719901E-4</c:v>
                </c:pt>
                <c:pt idx="26743">
                  <c:v>2.1108119055308999E-2</c:v>
                </c:pt>
                <c:pt idx="26744" formatCode="0.00E+00">
                  <c:v>1.1246512225657E-2</c:v>
                </c:pt>
                <c:pt idx="26745">
                  <c:v>4.7702162317723298E-2</c:v>
                </c:pt>
                <c:pt idx="26746">
                  <c:v>1.8047024098671399E-2</c:v>
                </c:pt>
                <c:pt idx="26747">
                  <c:v>4.4428799862030299E-2</c:v>
                </c:pt>
                <c:pt idx="26748">
                  <c:v>3.5165148173530801E-2</c:v>
                </c:pt>
                <c:pt idx="26749">
                  <c:v>4.7207433952518099E-2</c:v>
                </c:pt>
                <c:pt idx="26750">
                  <c:v>2.5523678433604102E-2</c:v>
                </c:pt>
                <c:pt idx="26751">
                  <c:v>7.3938850257523697E-2</c:v>
                </c:pt>
                <c:pt idx="26752">
                  <c:v>3.9987215088868898E-2</c:v>
                </c:pt>
                <c:pt idx="26753">
                  <c:v>2.4979331107553002E-2</c:v>
                </c:pt>
                <c:pt idx="26754">
                  <c:v>2.6093199502736201E-2</c:v>
                </c:pt>
                <c:pt idx="26755">
                  <c:v>6.3992930657999103E-2</c:v>
                </c:pt>
                <c:pt idx="26756">
                  <c:v>0.12206665490222</c:v>
                </c:pt>
                <c:pt idx="26757">
                  <c:v>5.9879697897076499E-2</c:v>
                </c:pt>
                <c:pt idx="26758">
                  <c:v>-8.1915285958171699E-3</c:v>
                </c:pt>
                <c:pt idx="26759">
                  <c:v>3.4670284267564501E-2</c:v>
                </c:pt>
                <c:pt idx="26760">
                  <c:v>7.5927414992217099E-2</c:v>
                </c:pt>
                <c:pt idx="26761">
                  <c:v>9.8884675692263405E-2</c:v>
                </c:pt>
                <c:pt idx="26762">
                  <c:v>8.1352708677009306E-2</c:v>
                </c:pt>
                <c:pt idx="26763">
                  <c:v>7.13117199621702E-2</c:v>
                </c:pt>
                <c:pt idx="26764">
                  <c:v>7.9402650607817801E-2</c:v>
                </c:pt>
                <c:pt idx="26765">
                  <c:v>0.127318958580664</c:v>
                </c:pt>
                <c:pt idx="26766">
                  <c:v>0.12152564616676099</c:v>
                </c:pt>
                <c:pt idx="26767">
                  <c:v>0.15534285915579499</c:v>
                </c:pt>
                <c:pt idx="26768">
                  <c:v>9.1093891758048301E-2</c:v>
                </c:pt>
                <c:pt idx="26769">
                  <c:v>0.10000897381281899</c:v>
                </c:pt>
                <c:pt idx="26770">
                  <c:v>6.3623790566758195E-2</c:v>
                </c:pt>
                <c:pt idx="26771">
                  <c:v>9.4580837793878297E-2</c:v>
                </c:pt>
                <c:pt idx="26772">
                  <c:v>4.4199549410022201E-2</c:v>
                </c:pt>
                <c:pt idx="26773">
                  <c:v>2.10424169489535E-2</c:v>
                </c:pt>
                <c:pt idx="26774">
                  <c:v>6.2351570636761798E-2</c:v>
                </c:pt>
                <c:pt idx="26775">
                  <c:v>0.10062712522433</c:v>
                </c:pt>
                <c:pt idx="26776">
                  <c:v>9.7748984835712205E-2</c:v>
                </c:pt>
                <c:pt idx="26777">
                  <c:v>0.103120936901966</c:v>
                </c:pt>
                <c:pt idx="26778">
                  <c:v>4.7335372696661202E-2</c:v>
                </c:pt>
                <c:pt idx="26779">
                  <c:v>4.8052664900436401E-2</c:v>
                </c:pt>
                <c:pt idx="26780">
                  <c:v>6.1547203986630702E-2</c:v>
                </c:pt>
                <c:pt idx="26781">
                  <c:v>6.1547203986630702E-2</c:v>
                </c:pt>
                <c:pt idx="26782">
                  <c:v>5.4190617390470701E-2</c:v>
                </c:pt>
                <c:pt idx="26783">
                  <c:v>5.7496958016822003E-2</c:v>
                </c:pt>
                <c:pt idx="26784">
                  <c:v>8.3423722264462E-2</c:v>
                </c:pt>
                <c:pt idx="26785">
                  <c:v>0.10083854163519999</c:v>
                </c:pt>
                <c:pt idx="26786">
                  <c:v>3.0872544366879799E-2</c:v>
                </c:pt>
                <c:pt idx="26787">
                  <c:v>3.8963492025386001E-2</c:v>
                </c:pt>
                <c:pt idx="26788">
                  <c:v>3.8963492025386001E-2</c:v>
                </c:pt>
                <c:pt idx="26789">
                  <c:v>3.7099803247193398E-2</c:v>
                </c:pt>
                <c:pt idx="26790">
                  <c:v>2.2399161076791001E-2</c:v>
                </c:pt>
                <c:pt idx="26791">
                  <c:v>3.1981433387137097E-2</c:v>
                </c:pt>
                <c:pt idx="26792">
                  <c:v>-1.5978916130797199E-2</c:v>
                </c:pt>
                <c:pt idx="26793">
                  <c:v>-3.1685791038134202E-2</c:v>
                </c:pt>
                <c:pt idx="26794">
                  <c:v>-6.3703089438506805E-2</c:v>
                </c:pt>
                <c:pt idx="26795">
                  <c:v>5.6096687133678498E-2</c:v>
                </c:pt>
                <c:pt idx="26796">
                  <c:v>3.5399287649526601E-2</c:v>
                </c:pt>
                <c:pt idx="26797">
                  <c:v>4.3307723883971798E-2</c:v>
                </c:pt>
                <c:pt idx="26798">
                  <c:v>3.62457767865942E-2</c:v>
                </c:pt>
                <c:pt idx="26799">
                  <c:v>-2.5528081428392899E-2</c:v>
                </c:pt>
                <c:pt idx="26800">
                  <c:v>6.1480504412911802E-3</c:v>
                </c:pt>
                <c:pt idx="26801">
                  <c:v>1.4764316431523599E-2</c:v>
                </c:pt>
                <c:pt idx="26802">
                  <c:v>1.22982800191824E-2</c:v>
                </c:pt>
                <c:pt idx="26803">
                  <c:v>-1.2913537150974E-2</c:v>
                </c:pt>
                <c:pt idx="26804">
                  <c:v>-1.8621938052571299E-2</c:v>
                </c:pt>
                <c:pt idx="26805">
                  <c:v>-2.5172817072963899E-2</c:v>
                </c:pt>
                <c:pt idx="26806">
                  <c:v>8.9903615463827496E-2</c:v>
                </c:pt>
                <c:pt idx="26807">
                  <c:v>9.6981645170988798E-2</c:v>
                </c:pt>
                <c:pt idx="26808">
                  <c:v>9.6981645170988798E-2</c:v>
                </c:pt>
                <c:pt idx="26809">
                  <c:v>9.5370620332769995E-2</c:v>
                </c:pt>
                <c:pt idx="26810">
                  <c:v>0.1109833487088</c:v>
                </c:pt>
                <c:pt idx="26811">
                  <c:v>0.11244634574741801</c:v>
                </c:pt>
                <c:pt idx="26812">
                  <c:v>0.12905583510047899</c:v>
                </c:pt>
                <c:pt idx="26813">
                  <c:v>0.12952489850309901</c:v>
                </c:pt>
                <c:pt idx="26814">
                  <c:v>0.14792243919487699</c:v>
                </c:pt>
                <c:pt idx="26815">
                  <c:v>7.08127067947526E-2</c:v>
                </c:pt>
                <c:pt idx="26816" formatCode="0.00E+00">
                  <c:v>-4.8170204747832702E-4</c:v>
                </c:pt>
                <c:pt idx="26817" formatCode="0.00E+00">
                  <c:v>-4.8170204747832702E-4</c:v>
                </c:pt>
                <c:pt idx="26818" formatCode="0.00E+00">
                  <c:v>0.111901387500787</c:v>
                </c:pt>
                <c:pt idx="26819" formatCode="0.00E+00">
                  <c:v>0.11011004331907299</c:v>
                </c:pt>
                <c:pt idx="26820">
                  <c:v>9.8620739096994606E-2</c:v>
                </c:pt>
                <c:pt idx="26821">
                  <c:v>0.119500163623826</c:v>
                </c:pt>
                <c:pt idx="26822">
                  <c:v>0.12617679700547399</c:v>
                </c:pt>
                <c:pt idx="26823">
                  <c:v>-2.7891400129576902E-2</c:v>
                </c:pt>
                <c:pt idx="26824">
                  <c:v>5.7659150249338396E-3</c:v>
                </c:pt>
                <c:pt idx="26825">
                  <c:v>-4.7247778615290899E-2</c:v>
                </c:pt>
                <c:pt idx="26826">
                  <c:v>1.6410419220716999E-2</c:v>
                </c:pt>
                <c:pt idx="26827">
                  <c:v>7.7877922015943098E-3</c:v>
                </c:pt>
                <c:pt idx="26828">
                  <c:v>1.6205045043419401E-2</c:v>
                </c:pt>
                <c:pt idx="26829">
                  <c:v>1.6205045043419401E-2</c:v>
                </c:pt>
                <c:pt idx="26830">
                  <c:v>-1.36064938626272E-2</c:v>
                </c:pt>
                <c:pt idx="26831">
                  <c:v>-1.7224622905263401E-2</c:v>
                </c:pt>
                <c:pt idx="26832">
                  <c:v>-4.3559106310324003E-2</c:v>
                </c:pt>
                <c:pt idx="26833">
                  <c:v>-7.0537790137392004E-2</c:v>
                </c:pt>
                <c:pt idx="26834">
                  <c:v>-5.1115081093677697E-2</c:v>
                </c:pt>
                <c:pt idx="26835">
                  <c:v>-2.3881826153744502E-2</c:v>
                </c:pt>
                <c:pt idx="26836">
                  <c:v>2.0012742210540001E-3</c:v>
                </c:pt>
                <c:pt idx="26837">
                  <c:v>2.3114876280986001E-2</c:v>
                </c:pt>
                <c:pt idx="26838">
                  <c:v>3.1964882490841798E-2</c:v>
                </c:pt>
                <c:pt idx="26839">
                  <c:v>4.3156930468355802E-2</c:v>
                </c:pt>
                <c:pt idx="26840">
                  <c:v>4.8682368219710101E-3</c:v>
                </c:pt>
                <c:pt idx="26841">
                  <c:v>2.33995782053757E-2</c:v>
                </c:pt>
                <c:pt idx="26842">
                  <c:v>5.7750272737076197E-2</c:v>
                </c:pt>
                <c:pt idx="26843">
                  <c:v>1.86218228901458E-2</c:v>
                </c:pt>
                <c:pt idx="26844">
                  <c:v>-9.7563407581939803E-3</c:v>
                </c:pt>
                <c:pt idx="26845">
                  <c:v>-1.36009491130464E-2</c:v>
                </c:pt>
                <c:pt idx="26846">
                  <c:v>5.4773497277240402E-2</c:v>
                </c:pt>
                <c:pt idx="26847">
                  <c:v>4.3167058219499399E-2</c:v>
                </c:pt>
                <c:pt idx="26848">
                  <c:v>1.28089811303666E-2</c:v>
                </c:pt>
                <c:pt idx="26849">
                  <c:v>-2.51120837756535E-2</c:v>
                </c:pt>
                <c:pt idx="26850">
                  <c:v>2.62603885435885E-2</c:v>
                </c:pt>
                <c:pt idx="26851">
                  <c:v>5.4534583800255103E-2</c:v>
                </c:pt>
                <c:pt idx="26852">
                  <c:v>4.9507009151932901E-2</c:v>
                </c:pt>
                <c:pt idx="26853">
                  <c:v>3.6479360826068702E-2</c:v>
                </c:pt>
                <c:pt idx="26854">
                  <c:v>6.8502522733946997E-2</c:v>
                </c:pt>
                <c:pt idx="26855">
                  <c:v>0.123900055225763</c:v>
                </c:pt>
                <c:pt idx="26856">
                  <c:v>0.123761689346263</c:v>
                </c:pt>
                <c:pt idx="26857">
                  <c:v>0.10150217820937001</c:v>
                </c:pt>
                <c:pt idx="26858">
                  <c:v>7.8015804354141904E-2</c:v>
                </c:pt>
                <c:pt idx="26859">
                  <c:v>1.3162613496086901E-2</c:v>
                </c:pt>
                <c:pt idx="26860">
                  <c:v>5.2040746695194403E-3</c:v>
                </c:pt>
                <c:pt idx="26861">
                  <c:v>-1.13354014250075E-2</c:v>
                </c:pt>
                <c:pt idx="26862">
                  <c:v>-1.13354014250073E-2</c:v>
                </c:pt>
                <c:pt idx="26863">
                  <c:v>1.2511904699281999E-2</c:v>
                </c:pt>
                <c:pt idx="26864">
                  <c:v>3.3158771148015603E-2</c:v>
                </c:pt>
                <c:pt idx="26865">
                  <c:v>3.5451318166520501E-2</c:v>
                </c:pt>
                <c:pt idx="26866">
                  <c:v>-1.39104525740705E-2</c:v>
                </c:pt>
                <c:pt idx="26867">
                  <c:v>4.8087098677190999E-2</c:v>
                </c:pt>
                <c:pt idx="26868">
                  <c:v>0.21741057636827099</c:v>
                </c:pt>
                <c:pt idx="26869">
                  <c:v>0.18902072621149599</c:v>
                </c:pt>
                <c:pt idx="26870">
                  <c:v>0.202814028434812</c:v>
                </c:pt>
                <c:pt idx="26871">
                  <c:v>0.182024505413828</c:v>
                </c:pt>
                <c:pt idx="26872">
                  <c:v>0.18062335906156601</c:v>
                </c:pt>
                <c:pt idx="26873">
                  <c:v>0.116297286791204</c:v>
                </c:pt>
                <c:pt idx="26874">
                  <c:v>0.11415162886366401</c:v>
                </c:pt>
                <c:pt idx="26875">
                  <c:v>0.11182456716039001</c:v>
                </c:pt>
                <c:pt idx="26876">
                  <c:v>0.16483697242988901</c:v>
                </c:pt>
                <c:pt idx="26877">
                  <c:v>0.144585138040455</c:v>
                </c:pt>
                <c:pt idx="26878">
                  <c:v>0.1224266253651</c:v>
                </c:pt>
                <c:pt idx="26879">
                  <c:v>0.10297379711294399</c:v>
                </c:pt>
                <c:pt idx="26880">
                  <c:v>0.15234726685904501</c:v>
                </c:pt>
                <c:pt idx="26881">
                  <c:v>0.17001591234824301</c:v>
                </c:pt>
                <c:pt idx="26882">
                  <c:v>0.13232369186138901</c:v>
                </c:pt>
                <c:pt idx="26883">
                  <c:v>9.6333612898074503E-2</c:v>
                </c:pt>
                <c:pt idx="26884">
                  <c:v>0.205536820452803</c:v>
                </c:pt>
                <c:pt idx="26885">
                  <c:v>0.18298384930859199</c:v>
                </c:pt>
                <c:pt idx="26886">
                  <c:v>0.21155776807742599</c:v>
                </c:pt>
                <c:pt idx="26887">
                  <c:v>0.17008334187652399</c:v>
                </c:pt>
                <c:pt idx="26888">
                  <c:v>0.179112142465746</c:v>
                </c:pt>
                <c:pt idx="26889">
                  <c:v>0.17897878014292201</c:v>
                </c:pt>
                <c:pt idx="26890">
                  <c:v>0.18376580181709801</c:v>
                </c:pt>
                <c:pt idx="26891">
                  <c:v>0.18376580181709801</c:v>
                </c:pt>
                <c:pt idx="26892">
                  <c:v>0.19213990902199601</c:v>
                </c:pt>
                <c:pt idx="26893">
                  <c:v>0.16725283932098001</c:v>
                </c:pt>
                <c:pt idx="26894">
                  <c:v>0.22120037236642201</c:v>
                </c:pt>
                <c:pt idx="26895">
                  <c:v>0.22944320438149801</c:v>
                </c:pt>
                <c:pt idx="26896">
                  <c:v>0.180364019852508</c:v>
                </c:pt>
                <c:pt idx="26897">
                  <c:v>0.157608082209543</c:v>
                </c:pt>
                <c:pt idx="26898">
                  <c:v>0.22396212992124301</c:v>
                </c:pt>
                <c:pt idx="26899">
                  <c:v>0.21458043551756301</c:v>
                </c:pt>
                <c:pt idx="26900">
                  <c:v>0.18100771675432301</c:v>
                </c:pt>
                <c:pt idx="26901">
                  <c:v>0.18100771675432301</c:v>
                </c:pt>
                <c:pt idx="26902">
                  <c:v>0.18437297369446901</c:v>
                </c:pt>
                <c:pt idx="26903">
                  <c:v>0.15615757004883599</c:v>
                </c:pt>
                <c:pt idx="26904">
                  <c:v>0.179511942175303</c:v>
                </c:pt>
                <c:pt idx="26905">
                  <c:v>0.20377403711714201</c:v>
                </c:pt>
                <c:pt idx="26906">
                  <c:v>0.186225017262487</c:v>
                </c:pt>
                <c:pt idx="26907">
                  <c:v>0.19856505523291701</c:v>
                </c:pt>
                <c:pt idx="26908">
                  <c:v>0.19790376718552699</c:v>
                </c:pt>
                <c:pt idx="26909">
                  <c:v>0.18163169860630299</c:v>
                </c:pt>
                <c:pt idx="26910">
                  <c:v>0.14958556020229299</c:v>
                </c:pt>
                <c:pt idx="26911">
                  <c:v>0.14238557802721799</c:v>
                </c:pt>
                <c:pt idx="26912">
                  <c:v>0.172067541546358</c:v>
                </c:pt>
                <c:pt idx="26913">
                  <c:v>0.27867991231486799</c:v>
                </c:pt>
                <c:pt idx="26914">
                  <c:v>0.27867991231486799</c:v>
                </c:pt>
                <c:pt idx="26915">
                  <c:v>0</c:v>
                </c:pt>
                <c:pt idx="26916">
                  <c:v>2.12425578041135E-2</c:v>
                </c:pt>
                <c:pt idx="26917">
                  <c:v>-5.1699689808131196E-3</c:v>
                </c:pt>
                <c:pt idx="26918">
                  <c:v>3.68637016522688E-2</c:v>
                </c:pt>
                <c:pt idx="26919">
                  <c:v>2.33815452284225E-2</c:v>
                </c:pt>
                <c:pt idx="26920">
                  <c:v>5.5452340589119402E-2</c:v>
                </c:pt>
                <c:pt idx="26921">
                  <c:v>-3.2073644609135601E-2</c:v>
                </c:pt>
                <c:pt idx="26922">
                  <c:v>-4.3996712785791599E-2</c:v>
                </c:pt>
                <c:pt idx="26923">
                  <c:v>-5.1579240687832102E-2</c:v>
                </c:pt>
                <c:pt idx="26924">
                  <c:v>-1.0579530447195999E-2</c:v>
                </c:pt>
                <c:pt idx="26925">
                  <c:v>-1.6830053720603599E-2</c:v>
                </c:pt>
                <c:pt idx="26926">
                  <c:v>2.9507574911076199E-3</c:v>
                </c:pt>
                <c:pt idx="26927">
                  <c:v>-8.9870787834232801E-2</c:v>
                </c:pt>
                <c:pt idx="26928">
                  <c:v>-5.8173797628146E-2</c:v>
                </c:pt>
                <c:pt idx="26929">
                  <c:v>-7.0331364463881593E-2</c:v>
                </c:pt>
                <c:pt idx="26930">
                  <c:v>-7.0331364463881593E-2</c:v>
                </c:pt>
                <c:pt idx="26931">
                  <c:v>-8.5944599063100896E-2</c:v>
                </c:pt>
                <c:pt idx="26932">
                  <c:v>-2.9419164879710601E-2</c:v>
                </c:pt>
                <c:pt idx="26933">
                  <c:v>-3.6166096850420403E-2</c:v>
                </c:pt>
                <c:pt idx="26934">
                  <c:v>7.7012554845854606E-2</c:v>
                </c:pt>
                <c:pt idx="26935">
                  <c:v>4.50259387993623E-2</c:v>
                </c:pt>
                <c:pt idx="26936">
                  <c:v>0.10795062546467001</c:v>
                </c:pt>
                <c:pt idx="26937">
                  <c:v>9.2490785238706894E-2</c:v>
                </c:pt>
                <c:pt idx="26938">
                  <c:v>0.18804799853545701</c:v>
                </c:pt>
                <c:pt idx="26939">
                  <c:v>0.14086051796530299</c:v>
                </c:pt>
                <c:pt idx="26940">
                  <c:v>0.176691564542205</c:v>
                </c:pt>
                <c:pt idx="26941">
                  <c:v>0.15716505754420901</c:v>
                </c:pt>
                <c:pt idx="26942">
                  <c:v>0.16889758616595801</c:v>
                </c:pt>
                <c:pt idx="26943">
                  <c:v>0.16108029575104699</c:v>
                </c:pt>
                <c:pt idx="26944">
                  <c:v>0.21571392599499001</c:v>
                </c:pt>
                <c:pt idx="26945">
                  <c:v>0.19931177181995599</c:v>
                </c:pt>
                <c:pt idx="26946">
                  <c:v>0.20232734314648201</c:v>
                </c:pt>
                <c:pt idx="26947">
                  <c:v>0.21323396357022201</c:v>
                </c:pt>
                <c:pt idx="26948">
                  <c:v>0.23420793164030601</c:v>
                </c:pt>
                <c:pt idx="26949">
                  <c:v>0.252117379440572</c:v>
                </c:pt>
                <c:pt idx="26950">
                  <c:v>0.26384710241188503</c:v>
                </c:pt>
                <c:pt idx="26951">
                  <c:v>0.207980568066713</c:v>
                </c:pt>
                <c:pt idx="26952">
                  <c:v>0.207980568066713</c:v>
                </c:pt>
                <c:pt idx="26953">
                  <c:v>0.22321702133886601</c:v>
                </c:pt>
                <c:pt idx="26954">
                  <c:v>0.219978845661324</c:v>
                </c:pt>
                <c:pt idx="26955">
                  <c:v>0.24210509105945599</c:v>
                </c:pt>
                <c:pt idx="26956">
                  <c:v>0.20294958608191299</c:v>
                </c:pt>
                <c:pt idx="26957">
                  <c:v>0.179669105263423</c:v>
                </c:pt>
                <c:pt idx="26958">
                  <c:v>0.19458173102694501</c:v>
                </c:pt>
                <c:pt idx="26959">
                  <c:v>0.14117037158774301</c:v>
                </c:pt>
                <c:pt idx="26960">
                  <c:v>0.191281970844316</c:v>
                </c:pt>
                <c:pt idx="26961">
                  <c:v>0.16989023932427</c:v>
                </c:pt>
                <c:pt idx="26962">
                  <c:v>0.146838478733679</c:v>
                </c:pt>
                <c:pt idx="26963">
                  <c:v>0.14777859160040099</c:v>
                </c:pt>
                <c:pt idx="26964">
                  <c:v>0.175789454991616</c:v>
                </c:pt>
                <c:pt idx="26965">
                  <c:v>0.15819276668733601</c:v>
                </c:pt>
                <c:pt idx="26966">
                  <c:v>0.15819276668733601</c:v>
                </c:pt>
                <c:pt idx="26967">
                  <c:v>0.27410115572669003</c:v>
                </c:pt>
                <c:pt idx="26968">
                  <c:v>0.26511449950312399</c:v>
                </c:pt>
                <c:pt idx="26969">
                  <c:v>0.27846280693230702</c:v>
                </c:pt>
                <c:pt idx="26970">
                  <c:v>0.26374691571060799</c:v>
                </c:pt>
                <c:pt idx="26971">
                  <c:v>1.6347839914595898E-2</c:v>
                </c:pt>
                <c:pt idx="26972">
                  <c:v>3.7464274451987897E-2</c:v>
                </c:pt>
                <c:pt idx="26973">
                  <c:v>4.7191522762761499E-2</c:v>
                </c:pt>
                <c:pt idx="26974" formatCode="0.00E+00">
                  <c:v>2.1090715665450499E-4</c:v>
                </c:pt>
                <c:pt idx="26975">
                  <c:v>4.5009540103293499E-2</c:v>
                </c:pt>
                <c:pt idx="26976" formatCode="0.00E+00">
                  <c:v>3.8185329083875799E-2</c:v>
                </c:pt>
                <c:pt idx="26977">
                  <c:v>-1.6527415987929801E-2</c:v>
                </c:pt>
                <c:pt idx="26978">
                  <c:v>7.8788009060519696E-3</c:v>
                </c:pt>
                <c:pt idx="26979">
                  <c:v>-2.48031769874981E-2</c:v>
                </c:pt>
                <c:pt idx="26980">
                  <c:v>-7.9233948321224101E-2</c:v>
                </c:pt>
                <c:pt idx="26981">
                  <c:v>-6.2214621503237297E-2</c:v>
                </c:pt>
                <c:pt idx="26982">
                  <c:v>-6.8803991133849995E-2</c:v>
                </c:pt>
                <c:pt idx="26983">
                  <c:v>-7.7473176443938002E-2</c:v>
                </c:pt>
                <c:pt idx="26984">
                  <c:v>-2.65664853193214E-3</c:v>
                </c:pt>
                <c:pt idx="26985">
                  <c:v>-5.1803904010966698E-2</c:v>
                </c:pt>
                <c:pt idx="26986">
                  <c:v>-1.3530824218157499E-2</c:v>
                </c:pt>
                <c:pt idx="26987">
                  <c:v>-3.06608855218133E-2</c:v>
                </c:pt>
                <c:pt idx="26988">
                  <c:v>-1.7001216934222602E-2</c:v>
                </c:pt>
                <c:pt idx="26989">
                  <c:v>-2.7359793861953099E-2</c:v>
                </c:pt>
                <c:pt idx="26990">
                  <c:v>1.53807015958111E-2</c:v>
                </c:pt>
                <c:pt idx="26991">
                  <c:v>8.3337930306639496E-3</c:v>
                </c:pt>
                <c:pt idx="26992">
                  <c:v>2.7811578570774799E-2</c:v>
                </c:pt>
                <c:pt idx="26993">
                  <c:v>3.3786847154762802E-2</c:v>
                </c:pt>
                <c:pt idx="26994">
                  <c:v>8.0174899019433699E-2</c:v>
                </c:pt>
                <c:pt idx="26995">
                  <c:v>6.22505386021674E-2</c:v>
                </c:pt>
                <c:pt idx="26996">
                  <c:v>5.0574485244987401E-2</c:v>
                </c:pt>
                <c:pt idx="26997">
                  <c:v>-1.7100402687455898E-2</c:v>
                </c:pt>
                <c:pt idx="26998">
                  <c:v>3.1273640122564797E-2</c:v>
                </c:pt>
                <c:pt idx="26999">
                  <c:v>1.1175120639943499E-2</c:v>
                </c:pt>
                <c:pt idx="27000">
                  <c:v>-1.7290400679668801E-2</c:v>
                </c:pt>
                <c:pt idx="27001">
                  <c:v>-2.56969725687798E-2</c:v>
                </c:pt>
                <c:pt idx="27002">
                  <c:v>-2.56969725687798E-2</c:v>
                </c:pt>
                <c:pt idx="27003">
                  <c:v>-3.8540708750302001E-2</c:v>
                </c:pt>
                <c:pt idx="27004">
                  <c:v>-2.68132231693591E-2</c:v>
                </c:pt>
                <c:pt idx="27005">
                  <c:v>-5.1729812097653198E-2</c:v>
                </c:pt>
                <c:pt idx="27006">
                  <c:v>-2.9126040891501701E-2</c:v>
                </c:pt>
                <c:pt idx="27007">
                  <c:v>-7.1402259714993893E-2</c:v>
                </c:pt>
                <c:pt idx="27008">
                  <c:v>-0.101175449146195</c:v>
                </c:pt>
                <c:pt idx="27009">
                  <c:v>-9.6610207869610498E-2</c:v>
                </c:pt>
                <c:pt idx="27010">
                  <c:v>-8.5464378859739301E-2</c:v>
                </c:pt>
                <c:pt idx="27011">
                  <c:v>-5.98483010513923E-2</c:v>
                </c:pt>
                <c:pt idx="27012">
                  <c:v>-3.9722384002728303E-2</c:v>
                </c:pt>
                <c:pt idx="27013">
                  <c:v>-2.79157187210257E-2</c:v>
                </c:pt>
                <c:pt idx="27014">
                  <c:v>-1.50612006330621E-2</c:v>
                </c:pt>
                <c:pt idx="27015">
                  <c:v>1.3777767532242999E-2</c:v>
                </c:pt>
                <c:pt idx="27016">
                  <c:v>0.12044813206504799</c:v>
                </c:pt>
                <c:pt idx="27017">
                  <c:v>5.55880661134582E-2</c:v>
                </c:pt>
                <c:pt idx="27018">
                  <c:v>0.10570428329020599</c:v>
                </c:pt>
                <c:pt idx="27019">
                  <c:v>4.9611474437882601E-2</c:v>
                </c:pt>
                <c:pt idx="27020">
                  <c:v>-2.3253772347375998E-2</c:v>
                </c:pt>
                <c:pt idx="27021">
                  <c:v>-1.0315922506235E-2</c:v>
                </c:pt>
                <c:pt idx="27022">
                  <c:v>1.8777843640260801E-3</c:v>
                </c:pt>
                <c:pt idx="27023">
                  <c:v>4.0464341602063997E-2</c:v>
                </c:pt>
                <c:pt idx="27024">
                  <c:v>1.43474954633553E-2</c:v>
                </c:pt>
                <c:pt idx="27025">
                  <c:v>3.1493262906064197E-2</c:v>
                </c:pt>
                <c:pt idx="27026">
                  <c:v>0.10011563563171</c:v>
                </c:pt>
                <c:pt idx="27027">
                  <c:v>0.10042532285532101</c:v>
                </c:pt>
                <c:pt idx="27028">
                  <c:v>9.6645819801647506E-2</c:v>
                </c:pt>
                <c:pt idx="27029">
                  <c:v>-2.0762593041058399E-2</c:v>
                </c:pt>
                <c:pt idx="27030">
                  <c:v>-4.9535100307476201E-3</c:v>
                </c:pt>
                <c:pt idx="27031">
                  <c:v>-1.9989400352716302E-2</c:v>
                </c:pt>
                <c:pt idx="27032">
                  <c:v>2.94150711369289E-2</c:v>
                </c:pt>
                <c:pt idx="27033">
                  <c:v>6.8703347860257197E-2</c:v>
                </c:pt>
                <c:pt idx="27034">
                  <c:v>6.3113985975570705E-2</c:v>
                </c:pt>
                <c:pt idx="27035">
                  <c:v>6.3422743140363502E-2</c:v>
                </c:pt>
                <c:pt idx="27036">
                  <c:v>7.7732514848801698E-2</c:v>
                </c:pt>
                <c:pt idx="27037">
                  <c:v>6.0528696383985899E-2</c:v>
                </c:pt>
                <c:pt idx="27038">
                  <c:v>7.2183688170747801E-2</c:v>
                </c:pt>
                <c:pt idx="27039">
                  <c:v>1.05039636862829E-2</c:v>
                </c:pt>
                <c:pt idx="27040">
                  <c:v>3.9545424568132497E-3</c:v>
                </c:pt>
                <c:pt idx="27041">
                  <c:v>-6.47813865554991E-3</c:v>
                </c:pt>
                <c:pt idx="27042">
                  <c:v>2.7767948087348698E-2</c:v>
                </c:pt>
                <c:pt idx="27043">
                  <c:v>1.9845096263467699E-2</c:v>
                </c:pt>
                <c:pt idx="27044">
                  <c:v>2.1345620426210299E-2</c:v>
                </c:pt>
                <c:pt idx="27045">
                  <c:v>2.3475781292548702E-2</c:v>
                </c:pt>
                <c:pt idx="27046">
                  <c:v>6.5808738754897702E-3</c:v>
                </c:pt>
                <c:pt idx="27047">
                  <c:v>5.9018820503433603E-3</c:v>
                </c:pt>
                <c:pt idx="27048" formatCode="0.00E+00">
                  <c:v>-6.63687119192513E-4</c:v>
                </c:pt>
                <c:pt idx="27049">
                  <c:v>5.9725701449147E-3</c:v>
                </c:pt>
                <c:pt idx="27050" formatCode="0.00E+00">
                  <c:v>-8.4685592806927803E-3</c:v>
                </c:pt>
                <c:pt idx="27051" formatCode="0.00E+00">
                  <c:v>4.1838289306483901E-4</c:v>
                </c:pt>
                <c:pt idx="27052">
                  <c:v>1.57676828050012E-3</c:v>
                </c:pt>
                <c:pt idx="27053" formatCode="0.00E+00">
                  <c:v>-9.0661526623314597E-3</c:v>
                </c:pt>
                <c:pt idx="27054">
                  <c:v>-2.68229957064825E-2</c:v>
                </c:pt>
                <c:pt idx="27055">
                  <c:v>-2.1520622455659E-2</c:v>
                </c:pt>
                <c:pt idx="27056">
                  <c:v>-3.7146131159767802E-2</c:v>
                </c:pt>
                <c:pt idx="27057">
                  <c:v>-6.3161445263676799E-2</c:v>
                </c:pt>
                <c:pt idx="27058">
                  <c:v>-6.4653123302527302E-2</c:v>
                </c:pt>
                <c:pt idx="27059">
                  <c:v>-6.2602371329954304E-2</c:v>
                </c:pt>
                <c:pt idx="27060">
                  <c:v>-6.2602371329954304E-2</c:v>
                </c:pt>
                <c:pt idx="27061">
                  <c:v>-4.4731695562999003E-2</c:v>
                </c:pt>
                <c:pt idx="27062">
                  <c:v>-8.3820056369892496E-2</c:v>
                </c:pt>
                <c:pt idx="27063">
                  <c:v>-4.1070200532833598E-2</c:v>
                </c:pt>
                <c:pt idx="27064">
                  <c:v>-4.9507052873817001E-2</c:v>
                </c:pt>
                <c:pt idx="27065">
                  <c:v>-4.2572122549372898E-2</c:v>
                </c:pt>
                <c:pt idx="27066">
                  <c:v>4.28594040234868E-2</c:v>
                </c:pt>
                <c:pt idx="27067">
                  <c:v>8.2064175321294695E-3</c:v>
                </c:pt>
                <c:pt idx="27068">
                  <c:v>3.1405656023080798E-2</c:v>
                </c:pt>
                <c:pt idx="27069">
                  <c:v>4.5276617934384603E-2</c:v>
                </c:pt>
                <c:pt idx="27070">
                  <c:v>3.1405656023080798E-2</c:v>
                </c:pt>
                <c:pt idx="27071">
                  <c:v>3.1405656023080798E-2</c:v>
                </c:pt>
                <c:pt idx="27072">
                  <c:v>3.0963394038752302E-2</c:v>
                </c:pt>
                <c:pt idx="27073">
                  <c:v>3.9692891731616602E-2</c:v>
                </c:pt>
                <c:pt idx="27074">
                  <c:v>5.3612213478488602E-2</c:v>
                </c:pt>
                <c:pt idx="27075">
                  <c:v>7.0019676486053894E-2</c:v>
                </c:pt>
                <c:pt idx="27076">
                  <c:v>7.0819967386516094E-2</c:v>
                </c:pt>
                <c:pt idx="27077">
                  <c:v>1.2593881513481999E-2</c:v>
                </c:pt>
                <c:pt idx="27078">
                  <c:v>1.2593881513481999E-2</c:v>
                </c:pt>
                <c:pt idx="27079">
                  <c:v>2.02055265461673E-2</c:v>
                </c:pt>
                <c:pt idx="27080">
                  <c:v>1.6750958168624899E-2</c:v>
                </c:pt>
                <c:pt idx="27081">
                  <c:v>2.8865591341914899E-2</c:v>
                </c:pt>
                <c:pt idx="27082">
                  <c:v>4.0351857291682697E-2</c:v>
                </c:pt>
                <c:pt idx="27083">
                  <c:v>1.50362342662486E-2</c:v>
                </c:pt>
                <c:pt idx="27084">
                  <c:v>0.124480438730339</c:v>
                </c:pt>
                <c:pt idx="27085">
                  <c:v>0.115381520776701</c:v>
                </c:pt>
                <c:pt idx="27086">
                  <c:v>0.120885745368132</c:v>
                </c:pt>
                <c:pt idx="27087">
                  <c:v>0.13902322439725601</c:v>
                </c:pt>
                <c:pt idx="27088">
                  <c:v>0.16229688523340899</c:v>
                </c:pt>
                <c:pt idx="27089">
                  <c:v>0.149352839072739</c:v>
                </c:pt>
                <c:pt idx="27090">
                  <c:v>0.12991502280349401</c:v>
                </c:pt>
                <c:pt idx="27091">
                  <c:v>0.127510111673626</c:v>
                </c:pt>
                <c:pt idx="27092">
                  <c:v>0.123460901072256</c:v>
                </c:pt>
                <c:pt idx="27093">
                  <c:v>0.11746614043201201</c:v>
                </c:pt>
                <c:pt idx="27094">
                  <c:v>0.12074873811784601</c:v>
                </c:pt>
                <c:pt idx="27095">
                  <c:v>0.12840284373991001</c:v>
                </c:pt>
                <c:pt idx="27096">
                  <c:v>0.14967716435145501</c:v>
                </c:pt>
                <c:pt idx="27097">
                  <c:v>0.15150313459884199</c:v>
                </c:pt>
                <c:pt idx="27098">
                  <c:v>0.17531305017396401</c:v>
                </c:pt>
                <c:pt idx="27099">
                  <c:v>0.17250333225327899</c:v>
                </c:pt>
                <c:pt idx="27100">
                  <c:v>0.22323815553354701</c:v>
                </c:pt>
                <c:pt idx="27101">
                  <c:v>0.208972585062385</c:v>
                </c:pt>
                <c:pt idx="27102">
                  <c:v>0.21521047872815799</c:v>
                </c:pt>
                <c:pt idx="27103">
                  <c:v>0.21280449904589799</c:v>
                </c:pt>
                <c:pt idx="27104">
                  <c:v>0.16588333817125001</c:v>
                </c:pt>
                <c:pt idx="27105">
                  <c:v>1.10377515573134E-2</c:v>
                </c:pt>
                <c:pt idx="27106">
                  <c:v>2.6070803643739499E-2</c:v>
                </c:pt>
                <c:pt idx="27107">
                  <c:v>-2.2724491054676398E-2</c:v>
                </c:pt>
                <c:pt idx="27108">
                  <c:v>-9.4403467843040493E-3</c:v>
                </c:pt>
                <c:pt idx="27109">
                  <c:v>-3.2303036650413099E-2</c:v>
                </c:pt>
                <c:pt idx="27110">
                  <c:v>-1.97269355922771E-2</c:v>
                </c:pt>
                <c:pt idx="27111">
                  <c:v>3.8558665315226999E-3</c:v>
                </c:pt>
                <c:pt idx="27112">
                  <c:v>5.2224529384498002E-2</c:v>
                </c:pt>
                <c:pt idx="27113">
                  <c:v>5.67582228462917E-2</c:v>
                </c:pt>
                <c:pt idx="27114">
                  <c:v>0.10003938260638499</c:v>
                </c:pt>
                <c:pt idx="27115">
                  <c:v>8.0014880547805506E-2</c:v>
                </c:pt>
                <c:pt idx="27116">
                  <c:v>9.04320076485296E-2</c:v>
                </c:pt>
                <c:pt idx="27117">
                  <c:v>7.6472377666393102E-2</c:v>
                </c:pt>
                <c:pt idx="27118">
                  <c:v>8.6850099194904107E-2</c:v>
                </c:pt>
                <c:pt idx="27119">
                  <c:v>5.8460068428477702E-2</c:v>
                </c:pt>
                <c:pt idx="27120">
                  <c:v>3.73463515906187E-2</c:v>
                </c:pt>
                <c:pt idx="27121">
                  <c:v>4.47972520042847E-2</c:v>
                </c:pt>
                <c:pt idx="27122">
                  <c:v>5.6304400529417299E-2</c:v>
                </c:pt>
                <c:pt idx="27123">
                  <c:v>5.6789522195612703E-3</c:v>
                </c:pt>
                <c:pt idx="27124">
                  <c:v>1.62860551713173E-3</c:v>
                </c:pt>
                <c:pt idx="27125">
                  <c:v>-3.4323919539427298E-3</c:v>
                </c:pt>
                <c:pt idx="27126" formatCode="0.00E+00">
                  <c:v>4.9385478820762596E-4</c:v>
                </c:pt>
                <c:pt idx="27127">
                  <c:v>8.1864648905634E-3</c:v>
                </c:pt>
                <c:pt idx="27128" formatCode="0.00E+00">
                  <c:v>5.9496947232642299E-3</c:v>
                </c:pt>
                <c:pt idx="27129">
                  <c:v>-1.7089491249437901E-3</c:v>
                </c:pt>
                <c:pt idx="27130">
                  <c:v>-1.2026369076436101E-2</c:v>
                </c:pt>
                <c:pt idx="27131">
                  <c:v>5.0204056695293204E-3</c:v>
                </c:pt>
                <c:pt idx="27132">
                  <c:v>1.1987916680318201E-2</c:v>
                </c:pt>
                <c:pt idx="27133">
                  <c:v>-1.47773350179025E-2</c:v>
                </c:pt>
                <c:pt idx="27134">
                  <c:v>-5.2759048006110199E-2</c:v>
                </c:pt>
                <c:pt idx="27135">
                  <c:v>-4.4892957224008399E-2</c:v>
                </c:pt>
                <c:pt idx="27136">
                  <c:v>-2.5663047879493198E-2</c:v>
                </c:pt>
                <c:pt idx="27137">
                  <c:v>-2.1810945558880801E-2</c:v>
                </c:pt>
                <c:pt idx="27138">
                  <c:v>-2.9000666718250901E-2</c:v>
                </c:pt>
                <c:pt idx="27139">
                  <c:v>-4.5173137264479399E-2</c:v>
                </c:pt>
                <c:pt idx="27140">
                  <c:v>-2.7423696762442301E-2</c:v>
                </c:pt>
                <c:pt idx="27141">
                  <c:v>4.23022353598334E-2</c:v>
                </c:pt>
                <c:pt idx="27142">
                  <c:v>1.82904442304687E-3</c:v>
                </c:pt>
                <c:pt idx="27143">
                  <c:v>-8.3441553604466298E-3</c:v>
                </c:pt>
                <c:pt idx="27144">
                  <c:v>-4.4123660588588597E-3</c:v>
                </c:pt>
                <c:pt idx="27145">
                  <c:v>-1.6433002059766499E-2</c:v>
                </c:pt>
                <c:pt idx="27146">
                  <c:v>3.6890188052061102E-3</c:v>
                </c:pt>
                <c:pt idx="27147">
                  <c:v>2.0817640348623101E-2</c:v>
                </c:pt>
                <c:pt idx="27148">
                  <c:v>4.8061014353680799E-2</c:v>
                </c:pt>
                <c:pt idx="27149">
                  <c:v>2.0817640348623101E-2</c:v>
                </c:pt>
                <c:pt idx="27150">
                  <c:v>-1.6907321085808599E-2</c:v>
                </c:pt>
                <c:pt idx="27151">
                  <c:v>-3.6973707952708101E-2</c:v>
                </c:pt>
                <c:pt idx="27152">
                  <c:v>2.86419745372095E-2</c:v>
                </c:pt>
                <c:pt idx="27153">
                  <c:v>4.3524086308290397E-2</c:v>
                </c:pt>
                <c:pt idx="27154">
                  <c:v>1.3150473514380501E-3</c:v>
                </c:pt>
                <c:pt idx="27155">
                  <c:v>-4.2345803227098397E-2</c:v>
                </c:pt>
                <c:pt idx="27156">
                  <c:v>-9.0935455409581999E-3</c:v>
                </c:pt>
                <c:pt idx="27157">
                  <c:v>-7.20537155319367E-3</c:v>
                </c:pt>
                <c:pt idx="27158">
                  <c:v>-1.9045961486535201E-2</c:v>
                </c:pt>
                <c:pt idx="27159">
                  <c:v>-2.3631023493733298E-2</c:v>
                </c:pt>
                <c:pt idx="27160">
                  <c:v>-1.3343007009411999E-2</c:v>
                </c:pt>
                <c:pt idx="27161">
                  <c:v>-8.8714602282282604E-3</c:v>
                </c:pt>
                <c:pt idx="27162">
                  <c:v>3.50993933761947E-2</c:v>
                </c:pt>
                <c:pt idx="27163">
                  <c:v>4.63069472809578E-2</c:v>
                </c:pt>
                <c:pt idx="27164">
                  <c:v>5.9367487908071601E-2</c:v>
                </c:pt>
                <c:pt idx="27165">
                  <c:v>9.3042412834771701E-2</c:v>
                </c:pt>
                <c:pt idx="27166">
                  <c:v>5.3889180572444802E-2</c:v>
                </c:pt>
                <c:pt idx="27167">
                  <c:v>4.99126657166169E-2</c:v>
                </c:pt>
                <c:pt idx="27168">
                  <c:v>7.5190713432934098E-2</c:v>
                </c:pt>
                <c:pt idx="27169">
                  <c:v>5.5889677285339598E-2</c:v>
                </c:pt>
                <c:pt idx="27170">
                  <c:v>6.5816289882963896E-2</c:v>
                </c:pt>
                <c:pt idx="27171">
                  <c:v>5.4059402904848598E-2</c:v>
                </c:pt>
                <c:pt idx="27172">
                  <c:v>8.6835531428337304E-2</c:v>
                </c:pt>
                <c:pt idx="27173">
                  <c:v>6.5055000301626295E-2</c:v>
                </c:pt>
                <c:pt idx="27174">
                  <c:v>6.3576081120298097E-2</c:v>
                </c:pt>
                <c:pt idx="27175">
                  <c:v>6.3576081120298097E-2</c:v>
                </c:pt>
                <c:pt idx="27176">
                  <c:v>0.12569025264786399</c:v>
                </c:pt>
                <c:pt idx="27177">
                  <c:v>0.13748335076870499</c:v>
                </c:pt>
                <c:pt idx="27178">
                  <c:v>0.123163698215167</c:v>
                </c:pt>
                <c:pt idx="27179">
                  <c:v>0.13736808321937599</c:v>
                </c:pt>
                <c:pt idx="27180">
                  <c:v>0.16033459360149999</c:v>
                </c:pt>
                <c:pt idx="27181">
                  <c:v>0.16134847769682101</c:v>
                </c:pt>
                <c:pt idx="27182">
                  <c:v>0.163700865161789</c:v>
                </c:pt>
                <c:pt idx="27183">
                  <c:v>0.12810422721397299</c:v>
                </c:pt>
                <c:pt idx="27184">
                  <c:v>0.20419283468152</c:v>
                </c:pt>
                <c:pt idx="27185">
                  <c:v>0.19158901402120901</c:v>
                </c:pt>
                <c:pt idx="27186">
                  <c:v>0.176986567872435</c:v>
                </c:pt>
                <c:pt idx="27187">
                  <c:v>-1.29913764621549E-2</c:v>
                </c:pt>
                <c:pt idx="27188">
                  <c:v>-1.97899394793268E-2</c:v>
                </c:pt>
                <c:pt idx="27189">
                  <c:v>-3.1490116388826102E-2</c:v>
                </c:pt>
                <c:pt idx="27190">
                  <c:v>-5.26568772410069E-2</c:v>
                </c:pt>
                <c:pt idx="27191">
                  <c:v>-6.4057905297212697E-2</c:v>
                </c:pt>
                <c:pt idx="27192">
                  <c:v>-5.2653054031761098E-2</c:v>
                </c:pt>
                <c:pt idx="27193">
                  <c:v>-5.2653054031761098E-2</c:v>
                </c:pt>
                <c:pt idx="27194">
                  <c:v>-2.1307979795002201E-2</c:v>
                </c:pt>
                <c:pt idx="27195">
                  <c:v>-2.73333096277261E-2</c:v>
                </c:pt>
                <c:pt idx="27196">
                  <c:v>2.8258951679625E-3</c:v>
                </c:pt>
                <c:pt idx="27197">
                  <c:v>-3.2030005371161902E-3</c:v>
                </c:pt>
                <c:pt idx="27198">
                  <c:v>3.5635083463660497E-2</c:v>
                </c:pt>
                <c:pt idx="27199">
                  <c:v>2.7239487800044499E-2</c:v>
                </c:pt>
                <c:pt idx="27200">
                  <c:v>3.4945068077995897E-2</c:v>
                </c:pt>
                <c:pt idx="27201">
                  <c:v>1.6499213616503101E-2</c:v>
                </c:pt>
                <c:pt idx="27202">
                  <c:v>4.8491189458194001E-2</c:v>
                </c:pt>
                <c:pt idx="27203">
                  <c:v>4.2195365480652801E-2</c:v>
                </c:pt>
                <c:pt idx="27204">
                  <c:v>5.4566905785261299E-2</c:v>
                </c:pt>
                <c:pt idx="27205">
                  <c:v>3.1487748655757798E-2</c:v>
                </c:pt>
                <c:pt idx="27206">
                  <c:v>6.9459125226646296E-2</c:v>
                </c:pt>
                <c:pt idx="27207">
                  <c:v>5.7919406234297303E-2</c:v>
                </c:pt>
                <c:pt idx="27208">
                  <c:v>4.6487168343694901E-2</c:v>
                </c:pt>
                <c:pt idx="27209">
                  <c:v>7.5344850793865201E-2</c:v>
                </c:pt>
                <c:pt idx="27210">
                  <c:v>6.9174042488392595E-2</c:v>
                </c:pt>
                <c:pt idx="27211">
                  <c:v>6.2023163488612101E-2</c:v>
                </c:pt>
                <c:pt idx="27212">
                  <c:v>6.1540287232528801E-2</c:v>
                </c:pt>
                <c:pt idx="27213">
                  <c:v>5.1214116687694697E-2</c:v>
                </c:pt>
                <c:pt idx="27214">
                  <c:v>0.11351898502699399</c:v>
                </c:pt>
                <c:pt idx="27215">
                  <c:v>6.1129957717396197E-3</c:v>
                </c:pt>
                <c:pt idx="27216">
                  <c:v>-2.6568000620896801E-2</c:v>
                </c:pt>
                <c:pt idx="27217">
                  <c:v>2.7301154710734001E-2</c:v>
                </c:pt>
                <c:pt idx="27218">
                  <c:v>2.2737458101962302E-3</c:v>
                </c:pt>
                <c:pt idx="27219">
                  <c:v>7.0169024384074598E-3</c:v>
                </c:pt>
                <c:pt idx="27220">
                  <c:v>-2.6184082697278298E-2</c:v>
                </c:pt>
                <c:pt idx="27221">
                  <c:v>-6.2988660152309695E-2</c:v>
                </c:pt>
                <c:pt idx="27222">
                  <c:v>-7.7055175244752999E-2</c:v>
                </c:pt>
                <c:pt idx="27223">
                  <c:v>-8.2506599347531503E-2</c:v>
                </c:pt>
                <c:pt idx="27224">
                  <c:v>-8.95709217938256E-2</c:v>
                </c:pt>
                <c:pt idx="27225">
                  <c:v>-4.8883990405741998E-2</c:v>
                </c:pt>
                <c:pt idx="27226">
                  <c:v>-7.7304652344647201E-2</c:v>
                </c:pt>
                <c:pt idx="27227">
                  <c:v>-2.5917019213782502E-2</c:v>
                </c:pt>
                <c:pt idx="27228">
                  <c:v>-2.5917019213782502E-2</c:v>
                </c:pt>
                <c:pt idx="27229">
                  <c:v>-4.4265653226589E-2</c:v>
                </c:pt>
                <c:pt idx="27230">
                  <c:v>-1.84385771671975E-2</c:v>
                </c:pt>
                <c:pt idx="27231">
                  <c:v>-1.21600815570168E-2</c:v>
                </c:pt>
                <c:pt idx="27232">
                  <c:v>-2.1188065690292E-2</c:v>
                </c:pt>
                <c:pt idx="27233">
                  <c:v>-1.4538471121549001E-2</c:v>
                </c:pt>
                <c:pt idx="27234">
                  <c:v>-2.55930358927525E-2</c:v>
                </c:pt>
                <c:pt idx="27235">
                  <c:v>-6.7810802103298304E-2</c:v>
                </c:pt>
                <c:pt idx="27236">
                  <c:v>-8.4433786373719594E-2</c:v>
                </c:pt>
                <c:pt idx="27237">
                  <c:v>-9.0297094207238499E-2</c:v>
                </c:pt>
                <c:pt idx="27238">
                  <c:v>-9.0297094207238499E-2</c:v>
                </c:pt>
                <c:pt idx="27239">
                  <c:v>-9.0297094207238499E-2</c:v>
                </c:pt>
                <c:pt idx="27240">
                  <c:v>-9.3495154454831406E-2</c:v>
                </c:pt>
                <c:pt idx="27241">
                  <c:v>-6.3021561750263605E-2</c:v>
                </c:pt>
                <c:pt idx="27242">
                  <c:v>-6.3021561750263605E-2</c:v>
                </c:pt>
                <c:pt idx="27243">
                  <c:v>-5.7711335917940997E-2</c:v>
                </c:pt>
                <c:pt idx="27244">
                  <c:v>-7.5343157994785803E-2</c:v>
                </c:pt>
                <c:pt idx="27245">
                  <c:v>-3.2944067888324297E-2</c:v>
                </c:pt>
                <c:pt idx="27246">
                  <c:v>-2.7826115692124599E-2</c:v>
                </c:pt>
                <c:pt idx="27247">
                  <c:v>3.9310705089063902E-3</c:v>
                </c:pt>
                <c:pt idx="27248">
                  <c:v>3.0178286166891301E-2</c:v>
                </c:pt>
                <c:pt idx="27249">
                  <c:v>2.4784155508355801E-2</c:v>
                </c:pt>
                <c:pt idx="27250">
                  <c:v>1.4797669700988799E-2</c:v>
                </c:pt>
                <c:pt idx="27251">
                  <c:v>2.2306834673604301E-3</c:v>
                </c:pt>
                <c:pt idx="27252">
                  <c:v>1.1437952001035199E-2</c:v>
                </c:pt>
                <c:pt idx="27253">
                  <c:v>1.8777113310693701E-2</c:v>
                </c:pt>
                <c:pt idx="27254">
                  <c:v>2.0121787663524401E-2</c:v>
                </c:pt>
                <c:pt idx="27255">
                  <c:v>-4.3484793924399804E-3</c:v>
                </c:pt>
                <c:pt idx="27256">
                  <c:v>-3.2875474170404699E-2</c:v>
                </c:pt>
                <c:pt idx="27257" formatCode="0.00E+00">
                  <c:v>7.3652748379027201E-4</c:v>
                </c:pt>
                <c:pt idx="27258">
                  <c:v>-4.4374378110187901E-3</c:v>
                </c:pt>
                <c:pt idx="27259" formatCode="0.00E+00">
                  <c:v>-4.3755685939291099E-2</c:v>
                </c:pt>
                <c:pt idx="27260">
                  <c:v>-1.26377201009946E-2</c:v>
                </c:pt>
                <c:pt idx="27261">
                  <c:v>-1.1560613970281E-2</c:v>
                </c:pt>
                <c:pt idx="27262">
                  <c:v>-0.14325051884225101</c:v>
                </c:pt>
                <c:pt idx="27263">
                  <c:v>-9.0641355587944103E-2</c:v>
                </c:pt>
                <c:pt idx="27264">
                  <c:v>-9.6186701908921896E-2</c:v>
                </c:pt>
                <c:pt idx="27265">
                  <c:v>-7.5129727882293496E-2</c:v>
                </c:pt>
                <c:pt idx="27266">
                  <c:v>-0.13445330995126101</c:v>
                </c:pt>
                <c:pt idx="27267">
                  <c:v>-0.104603164320928</c:v>
                </c:pt>
                <c:pt idx="27268">
                  <c:v>-0.12728163461767</c:v>
                </c:pt>
                <c:pt idx="27269">
                  <c:v>-4.1140051812932101E-2</c:v>
                </c:pt>
                <c:pt idx="27270">
                  <c:v>-4.1140051812932101E-2</c:v>
                </c:pt>
                <c:pt idx="27271">
                  <c:v>-4.6682536427118303E-2</c:v>
                </c:pt>
                <c:pt idx="27272">
                  <c:v>5.3381709097774399E-2</c:v>
                </c:pt>
                <c:pt idx="27273">
                  <c:v>7.3966078927977894E-2</c:v>
                </c:pt>
                <c:pt idx="27274">
                  <c:v>0.116449587674902</c:v>
                </c:pt>
                <c:pt idx="27275">
                  <c:v>0.13301485996263299</c:v>
                </c:pt>
                <c:pt idx="27276">
                  <c:v>0.135049497526366</c:v>
                </c:pt>
                <c:pt idx="27277">
                  <c:v>0.12408171646302001</c:v>
                </c:pt>
                <c:pt idx="27278">
                  <c:v>7.4456187150351502E-2</c:v>
                </c:pt>
                <c:pt idx="27279">
                  <c:v>4.8834574967197897E-2</c:v>
                </c:pt>
                <c:pt idx="27280">
                  <c:v>2.7289793601303898E-3</c:v>
                </c:pt>
                <c:pt idx="27281">
                  <c:v>2.71215912060787E-2</c:v>
                </c:pt>
                <c:pt idx="27282">
                  <c:v>-1.55833918759624E-2</c:v>
                </c:pt>
                <c:pt idx="27283">
                  <c:v>8.0381519994707704E-3</c:v>
                </c:pt>
                <c:pt idx="27284">
                  <c:v>-3.2617391948506201E-3</c:v>
                </c:pt>
                <c:pt idx="27285">
                  <c:v>-1.2893103324202701E-2</c:v>
                </c:pt>
                <c:pt idx="27286">
                  <c:v>1.07827816636874E-3</c:v>
                </c:pt>
                <c:pt idx="27287">
                  <c:v>1.8789742629330398E-2</c:v>
                </c:pt>
                <c:pt idx="27288">
                  <c:v>2.7813335864855501E-2</c:v>
                </c:pt>
                <c:pt idx="27289">
                  <c:v>5.0315254639169998E-2</c:v>
                </c:pt>
                <c:pt idx="27290">
                  <c:v>6.1189777207198502E-2</c:v>
                </c:pt>
                <c:pt idx="27291">
                  <c:v>6.4941350413233206E-2</c:v>
                </c:pt>
                <c:pt idx="27292">
                  <c:v>6.4813864651293199E-2</c:v>
                </c:pt>
                <c:pt idx="27293">
                  <c:v>7.9531329987367394E-2</c:v>
                </c:pt>
                <c:pt idx="27294">
                  <c:v>6.9981789066855898E-2</c:v>
                </c:pt>
                <c:pt idx="27295">
                  <c:v>7.8035301340322993E-2</c:v>
                </c:pt>
                <c:pt idx="27296">
                  <c:v>6.6964261682010903E-2</c:v>
                </c:pt>
                <c:pt idx="27297">
                  <c:v>4.8940207573092899E-2</c:v>
                </c:pt>
                <c:pt idx="27298">
                  <c:v>2.9426123681482501E-2</c:v>
                </c:pt>
                <c:pt idx="27299">
                  <c:v>5.92132123495989E-2</c:v>
                </c:pt>
                <c:pt idx="27300">
                  <c:v>3.7730814835082498E-2</c:v>
                </c:pt>
                <c:pt idx="27301">
                  <c:v>1.6321618290301598E-2</c:v>
                </c:pt>
                <c:pt idx="27302">
                  <c:v>3.1877298742887201E-2</c:v>
                </c:pt>
                <c:pt idx="27303">
                  <c:v>4.66592911613938E-2</c:v>
                </c:pt>
                <c:pt idx="27304">
                  <c:v>6.0144436018131298E-2</c:v>
                </c:pt>
                <c:pt idx="27305">
                  <c:v>0.11010096829813899</c:v>
                </c:pt>
                <c:pt idx="27306">
                  <c:v>0.141601833868647</c:v>
                </c:pt>
                <c:pt idx="27307">
                  <c:v>0.17078708858398101</c:v>
                </c:pt>
                <c:pt idx="27308">
                  <c:v>0.16831546325254801</c:v>
                </c:pt>
                <c:pt idx="27309">
                  <c:v>0.118010959836628</c:v>
                </c:pt>
                <c:pt idx="27310">
                  <c:v>0.106567199361358</c:v>
                </c:pt>
                <c:pt idx="27311">
                  <c:v>0.12938780447621601</c:v>
                </c:pt>
                <c:pt idx="27312">
                  <c:v>0.14379577545580299</c:v>
                </c:pt>
                <c:pt idx="27313">
                  <c:v>0.13238649318495299</c:v>
                </c:pt>
                <c:pt idx="27314">
                  <c:v>0.13712571119616701</c:v>
                </c:pt>
                <c:pt idx="27315">
                  <c:v>0.116095680336105</c:v>
                </c:pt>
                <c:pt idx="27316">
                  <c:v>0.14178969240377801</c:v>
                </c:pt>
                <c:pt idx="27317">
                  <c:v>0.25693046479040599</c:v>
                </c:pt>
                <c:pt idx="27318">
                  <c:v>0.217109468613741</c:v>
                </c:pt>
                <c:pt idx="27319">
                  <c:v>0.22996168490706601</c:v>
                </c:pt>
                <c:pt idx="27320">
                  <c:v>0.232662075599984</c:v>
                </c:pt>
                <c:pt idx="27321">
                  <c:v>0.22147937232832601</c:v>
                </c:pt>
                <c:pt idx="27322">
                  <c:v>0.23880296924236799</c:v>
                </c:pt>
                <c:pt idx="27323">
                  <c:v>0.214867133012273</c:v>
                </c:pt>
                <c:pt idx="27324">
                  <c:v>0.201557543560172</c:v>
                </c:pt>
                <c:pt idx="27325">
                  <c:v>0.27486791766146301</c:v>
                </c:pt>
                <c:pt idx="27326">
                  <c:v>0.27403694826588898</c:v>
                </c:pt>
                <c:pt idx="27327">
                  <c:v>0.27923815307842398</c:v>
                </c:pt>
                <c:pt idx="27328">
                  <c:v>0.27481386072824698</c:v>
                </c:pt>
                <c:pt idx="27329">
                  <c:v>0.27481386072824698</c:v>
                </c:pt>
                <c:pt idx="27330">
                  <c:v>0.233309104202235</c:v>
                </c:pt>
                <c:pt idx="27331">
                  <c:v>0.224774816758329</c:v>
                </c:pt>
                <c:pt idx="27332">
                  <c:v>0.23481664416739301</c:v>
                </c:pt>
                <c:pt idx="27333">
                  <c:v>0.212086041842318</c:v>
                </c:pt>
                <c:pt idx="27334">
                  <c:v>0.21991027031326801</c:v>
                </c:pt>
                <c:pt idx="27335">
                  <c:v>0.248118703409555</c:v>
                </c:pt>
                <c:pt idx="27336">
                  <c:v>0.273100079044369</c:v>
                </c:pt>
                <c:pt idx="27337">
                  <c:v>0.26064560165254402</c:v>
                </c:pt>
                <c:pt idx="27338">
                  <c:v>0.25000560502605501</c:v>
                </c:pt>
                <c:pt idx="27339">
                  <c:v>0.25815220249526399</c:v>
                </c:pt>
                <c:pt idx="27340">
                  <c:v>0.24202994337120901</c:v>
                </c:pt>
                <c:pt idx="27341">
                  <c:v>0.211621919887724</c:v>
                </c:pt>
                <c:pt idx="27342">
                  <c:v>0.243746450569229</c:v>
                </c:pt>
                <c:pt idx="27343">
                  <c:v>0.25611053164929998</c:v>
                </c:pt>
                <c:pt idx="27344">
                  <c:v>0.30648194854685701</c:v>
                </c:pt>
                <c:pt idx="27345">
                  <c:v>0.32172364313591201</c:v>
                </c:pt>
                <c:pt idx="27346">
                  <c:v>0.271294127615057</c:v>
                </c:pt>
                <c:pt idx="27347">
                  <c:v>0.28572132826587099</c:v>
                </c:pt>
                <c:pt idx="27348">
                  <c:v>0.30376379178892599</c:v>
                </c:pt>
                <c:pt idx="27349">
                  <c:v>0.35488206542012102</c:v>
                </c:pt>
                <c:pt idx="27350">
                  <c:v>0.30376379178892599</c:v>
                </c:pt>
                <c:pt idx="27351">
                  <c:v>0.29360444536121</c:v>
                </c:pt>
                <c:pt idx="27352">
                  <c:v>0.29898862406687399</c:v>
                </c:pt>
                <c:pt idx="27353">
                  <c:v>0.288083002368269</c:v>
                </c:pt>
                <c:pt idx="27354">
                  <c:v>0.28458122736321301</c:v>
                </c:pt>
                <c:pt idx="27355">
                  <c:v>0.27034597693854701</c:v>
                </c:pt>
                <c:pt idx="27356">
                  <c:v>0.25304339264016001</c:v>
                </c:pt>
                <c:pt idx="27357">
                  <c:v>0.30098876753908899</c:v>
                </c:pt>
                <c:pt idx="27358">
                  <c:v>0.281171969039264</c:v>
                </c:pt>
                <c:pt idx="27359">
                  <c:v>0.29809145668289699</c:v>
                </c:pt>
                <c:pt idx="27360">
                  <c:v>0.33236625666513597</c:v>
                </c:pt>
                <c:pt idx="27361">
                  <c:v>0.32808904562786401</c:v>
                </c:pt>
                <c:pt idx="27362">
                  <c:v>0.290392032617103</c:v>
                </c:pt>
                <c:pt idx="27363">
                  <c:v>0.30532609566427898</c:v>
                </c:pt>
                <c:pt idx="27364">
                  <c:v>0.245887307655166</c:v>
                </c:pt>
                <c:pt idx="27365">
                  <c:v>0.29947830665420699</c:v>
                </c:pt>
                <c:pt idx="27366">
                  <c:v>0.30511566938729101</c:v>
                </c:pt>
                <c:pt idx="27367">
                  <c:v>0.29794467372008998</c:v>
                </c:pt>
                <c:pt idx="27368">
                  <c:v>0.28163024020466199</c:v>
                </c:pt>
                <c:pt idx="27369">
                  <c:v>0.28163024020466199</c:v>
                </c:pt>
                <c:pt idx="27370">
                  <c:v>0.27557857672610597</c:v>
                </c:pt>
                <c:pt idx="27371">
                  <c:v>0.27557857672610597</c:v>
                </c:pt>
                <c:pt idx="27372">
                  <c:v>0.25163912636152302</c:v>
                </c:pt>
                <c:pt idx="27373">
                  <c:v>0.257797823024074</c:v>
                </c:pt>
                <c:pt idx="27374">
                  <c:v>0.255542112778677</c:v>
                </c:pt>
                <c:pt idx="27375">
                  <c:v>0.24924047157128901</c:v>
                </c:pt>
                <c:pt idx="27376">
                  <c:v>0.25150389285623598</c:v>
                </c:pt>
                <c:pt idx="27377">
                  <c:v>0.33911905691510802</c:v>
                </c:pt>
                <c:pt idx="27378">
                  <c:v>0.28035068068179197</c:v>
                </c:pt>
                <c:pt idx="27379">
                  <c:v>0.28035068068179197</c:v>
                </c:pt>
                <c:pt idx="27380">
                  <c:v>0.36555185442209798</c:v>
                </c:pt>
                <c:pt idx="27381">
                  <c:v>-1.11441039603248E-2</c:v>
                </c:pt>
                <c:pt idx="27382">
                  <c:v>-3.7475263510091797E-2</c:v>
                </c:pt>
                <c:pt idx="27383">
                  <c:v>1.54495911971079E-2</c:v>
                </c:pt>
                <c:pt idx="27384">
                  <c:v>1.2968631208211999E-2</c:v>
                </c:pt>
                <c:pt idx="27385">
                  <c:v>3.0565514713504199E-2</c:v>
                </c:pt>
                <c:pt idx="27386">
                  <c:v>5.1939955815552601E-2</c:v>
                </c:pt>
                <c:pt idx="27387">
                  <c:v>4.5419114242983602E-2</c:v>
                </c:pt>
                <c:pt idx="27388">
                  <c:v>6.5182932753898401E-2</c:v>
                </c:pt>
                <c:pt idx="27389">
                  <c:v>8.9866052585807696E-2</c:v>
                </c:pt>
                <c:pt idx="27390">
                  <c:v>6.6286305250464306E-2</c:v>
                </c:pt>
                <c:pt idx="27391">
                  <c:v>5.0924943119270802E-2</c:v>
                </c:pt>
                <c:pt idx="27392">
                  <c:v>2.39296602185179E-2</c:v>
                </c:pt>
                <c:pt idx="27393">
                  <c:v>2.39296602185179E-2</c:v>
                </c:pt>
                <c:pt idx="27394">
                  <c:v>6.2761101237113606E-2</c:v>
                </c:pt>
                <c:pt idx="27395">
                  <c:v>5.0406223721833399E-2</c:v>
                </c:pt>
                <c:pt idx="27396">
                  <c:v>2.2360766407857301E-2</c:v>
                </c:pt>
                <c:pt idx="27397">
                  <c:v>3.1901222286413899E-2</c:v>
                </c:pt>
                <c:pt idx="27398">
                  <c:v>4.01304864710674E-2</c:v>
                </c:pt>
                <c:pt idx="27399">
                  <c:v>2.0319206758345899E-2</c:v>
                </c:pt>
                <c:pt idx="27400">
                  <c:v>-6.5124014996413796E-3</c:v>
                </c:pt>
                <c:pt idx="27401">
                  <c:v>1.9469825792955298E-2</c:v>
                </c:pt>
                <c:pt idx="27402">
                  <c:v>2.7202187890175099E-2</c:v>
                </c:pt>
                <c:pt idx="27403">
                  <c:v>5.4897590209740298E-2</c:v>
                </c:pt>
                <c:pt idx="27404">
                  <c:v>4.0444453824370799E-2</c:v>
                </c:pt>
                <c:pt idx="27405">
                  <c:v>9.5358202090918207E-2</c:v>
                </c:pt>
                <c:pt idx="27406">
                  <c:v>8.0761753121304902E-2</c:v>
                </c:pt>
                <c:pt idx="27407">
                  <c:v>6.5927643297660293E-2</c:v>
                </c:pt>
                <c:pt idx="27408">
                  <c:v>5.1386463792273601E-2</c:v>
                </c:pt>
                <c:pt idx="27409">
                  <c:v>4.14191081823247E-2</c:v>
                </c:pt>
                <c:pt idx="27410">
                  <c:v>4.3560781863309202E-2</c:v>
                </c:pt>
                <c:pt idx="27411">
                  <c:v>0.11907100610473299</c:v>
                </c:pt>
                <c:pt idx="27412">
                  <c:v>8.1947430194988194E-2</c:v>
                </c:pt>
                <c:pt idx="27413">
                  <c:v>3.3723209101172699E-2</c:v>
                </c:pt>
                <c:pt idx="27414">
                  <c:v>2.0740095227569099E-2</c:v>
                </c:pt>
                <c:pt idx="27415">
                  <c:v>0.100573533285039</c:v>
                </c:pt>
                <c:pt idx="27416">
                  <c:v>0.10504577739427599</c:v>
                </c:pt>
                <c:pt idx="27417">
                  <c:v>0.14001194226789099</c:v>
                </c:pt>
                <c:pt idx="27418">
                  <c:v>0.115932783460997</c:v>
                </c:pt>
                <c:pt idx="27419">
                  <c:v>0.114043125173185</c:v>
                </c:pt>
                <c:pt idx="27420">
                  <c:v>0.143303845879235</c:v>
                </c:pt>
                <c:pt idx="27421">
                  <c:v>0.129389962630968</c:v>
                </c:pt>
                <c:pt idx="27422">
                  <c:v>7.8550855973525902E-2</c:v>
                </c:pt>
                <c:pt idx="27423">
                  <c:v>0.145873960668988</c:v>
                </c:pt>
                <c:pt idx="27424">
                  <c:v>0.112413020970144</c:v>
                </c:pt>
                <c:pt idx="27425">
                  <c:v>0.12610270345442101</c:v>
                </c:pt>
                <c:pt idx="27426">
                  <c:v>0.14790793543578501</c:v>
                </c:pt>
                <c:pt idx="27427">
                  <c:v>0.16022827891747099</c:v>
                </c:pt>
                <c:pt idx="27428">
                  <c:v>0.16834805907661299</c:v>
                </c:pt>
                <c:pt idx="27429">
                  <c:v>0.14985759236480301</c:v>
                </c:pt>
                <c:pt idx="27430">
                  <c:v>0.14985759236480301</c:v>
                </c:pt>
                <c:pt idx="27431">
                  <c:v>0.167362521410681</c:v>
                </c:pt>
                <c:pt idx="27432">
                  <c:v>0.167427863316883</c:v>
                </c:pt>
                <c:pt idx="27433">
                  <c:v>0.16128443953598101</c:v>
                </c:pt>
                <c:pt idx="27434">
                  <c:v>0.154035709776533</c:v>
                </c:pt>
                <c:pt idx="27435">
                  <c:v>0.225638565912719</c:v>
                </c:pt>
                <c:pt idx="27436">
                  <c:v>0.21962198887716999</c:v>
                </c:pt>
                <c:pt idx="27437">
                  <c:v>0.19219726255615999</c:v>
                </c:pt>
                <c:pt idx="27438">
                  <c:v>0.14562861244122</c:v>
                </c:pt>
                <c:pt idx="27439">
                  <c:v>0.16092677280772399</c:v>
                </c:pt>
                <c:pt idx="27440">
                  <c:v>0.13747030892259299</c:v>
                </c:pt>
                <c:pt idx="27441">
                  <c:v>0.153381584276125</c:v>
                </c:pt>
                <c:pt idx="27442">
                  <c:v>9.7068079904146495E-2</c:v>
                </c:pt>
                <c:pt idx="27443">
                  <c:v>0.18168141925076101</c:v>
                </c:pt>
                <c:pt idx="27444">
                  <c:v>0.165290747654185</c:v>
                </c:pt>
                <c:pt idx="27445">
                  <c:v>0.19651035596097499</c:v>
                </c:pt>
                <c:pt idx="27446">
                  <c:v>0.19651035596097499</c:v>
                </c:pt>
                <c:pt idx="27447">
                  <c:v>0.205118342926387</c:v>
                </c:pt>
                <c:pt idx="27448">
                  <c:v>0.22730390128488001</c:v>
                </c:pt>
                <c:pt idx="27449">
                  <c:v>0.21906399640649399</c:v>
                </c:pt>
                <c:pt idx="27450">
                  <c:v>0.19499829417689701</c:v>
                </c:pt>
                <c:pt idx="27451">
                  <c:v>0.18544873670704801</c:v>
                </c:pt>
                <c:pt idx="27452">
                  <c:v>0.17174556272177499</c:v>
                </c:pt>
                <c:pt idx="27453">
                  <c:v>0.16225067834954099</c:v>
                </c:pt>
                <c:pt idx="27454">
                  <c:v>0.16786803678297099</c:v>
                </c:pt>
                <c:pt idx="27455">
                  <c:v>0.199920061674975</c:v>
                </c:pt>
                <c:pt idx="27456">
                  <c:v>0.25248136128175702</c:v>
                </c:pt>
                <c:pt idx="27457">
                  <c:v>0.285786395388685</c:v>
                </c:pt>
                <c:pt idx="27458">
                  <c:v>0.271932707769593</c:v>
                </c:pt>
                <c:pt idx="27459">
                  <c:v>0.246924011376706</c:v>
                </c:pt>
                <c:pt idx="27460">
                  <c:v>0.23567221814067199</c:v>
                </c:pt>
                <c:pt idx="27461">
                  <c:v>0.25103756603170801</c:v>
                </c:pt>
                <c:pt idx="27462">
                  <c:v>0.23980976398124801</c:v>
                </c:pt>
                <c:pt idx="27463">
                  <c:v>0.24654351243415201</c:v>
                </c:pt>
                <c:pt idx="27464">
                  <c:v>0.23528952065087599</c:v>
                </c:pt>
                <c:pt idx="27465">
                  <c:v>0.26891341886863301</c:v>
                </c:pt>
                <c:pt idx="27466">
                  <c:v>0.25492209800768101</c:v>
                </c:pt>
                <c:pt idx="27467">
                  <c:v>0.271932707769593</c:v>
                </c:pt>
                <c:pt idx="27468">
                  <c:v>0.25492209800768101</c:v>
                </c:pt>
                <c:pt idx="27469">
                  <c:v>0.28104749723122302</c:v>
                </c:pt>
                <c:pt idx="27470">
                  <c:v>0.259657783840339</c:v>
                </c:pt>
                <c:pt idx="27471">
                  <c:v>0.24593655789975</c:v>
                </c:pt>
                <c:pt idx="27472">
                  <c:v>0.271557329094193</c:v>
                </c:pt>
                <c:pt idx="27473">
                  <c:v>0.24345312066131899</c:v>
                </c:pt>
                <c:pt idx="27474">
                  <c:v>0.207228109947004</c:v>
                </c:pt>
                <c:pt idx="27475">
                  <c:v>0.238228932016533</c:v>
                </c:pt>
                <c:pt idx="27476">
                  <c:v>0.21244376955428901</c:v>
                </c:pt>
                <c:pt idx="27477">
                  <c:v>0.19345170501352399</c:v>
                </c:pt>
                <c:pt idx="27478">
                  <c:v>0.19345170501352399</c:v>
                </c:pt>
                <c:pt idx="27479">
                  <c:v>0.19429274886703199</c:v>
                </c:pt>
                <c:pt idx="27480">
                  <c:v>0.19429274886703199</c:v>
                </c:pt>
                <c:pt idx="27481">
                  <c:v>0.33136043757743</c:v>
                </c:pt>
                <c:pt idx="27482">
                  <c:v>0.38334138524372202</c:v>
                </c:pt>
                <c:pt idx="27483">
                  <c:v>0.38334138524372202</c:v>
                </c:pt>
                <c:pt idx="27484">
                  <c:v>0.36101534206056901</c:v>
                </c:pt>
                <c:pt idx="27485">
                  <c:v>0.33789955064196098</c:v>
                </c:pt>
                <c:pt idx="27486">
                  <c:v>0.35738949131171299</c:v>
                </c:pt>
                <c:pt idx="27487">
                  <c:v>0.414325898019207</c:v>
                </c:pt>
                <c:pt idx="27488">
                  <c:v>0.40375439125089102</c:v>
                </c:pt>
                <c:pt idx="27489">
                  <c:v>0.39025004890415699</c:v>
                </c:pt>
                <c:pt idx="27490">
                  <c:v>0.37580652760939898</c:v>
                </c:pt>
                <c:pt idx="27491">
                  <c:v>0.371615922037768</c:v>
                </c:pt>
                <c:pt idx="27492">
                  <c:v>0.363061352528188</c:v>
                </c:pt>
                <c:pt idx="27493">
                  <c:v>0.376012536784056</c:v>
                </c:pt>
                <c:pt idx="27494">
                  <c:v>0.376012536784056</c:v>
                </c:pt>
                <c:pt idx="27495">
                  <c:v>0.364061406887427</c:v>
                </c:pt>
                <c:pt idx="27496">
                  <c:v>0.37344635418835498</c:v>
                </c:pt>
                <c:pt idx="27497">
                  <c:v>0.41848867547060298</c:v>
                </c:pt>
                <c:pt idx="27498">
                  <c:v>0.41762675996743698</c:v>
                </c:pt>
                <c:pt idx="27499">
                  <c:v>0.38394193053443398</c:v>
                </c:pt>
                <c:pt idx="27500">
                  <c:v>0.36792464412249798</c:v>
                </c:pt>
                <c:pt idx="27501">
                  <c:v>0.52891898908384904</c:v>
                </c:pt>
                <c:pt idx="27502">
                  <c:v>0.50582250190728595</c:v>
                </c:pt>
                <c:pt idx="27503">
                  <c:v>0.48123858426358901</c:v>
                </c:pt>
                <c:pt idx="27504">
                  <c:v>0.51817380071508201</c:v>
                </c:pt>
                <c:pt idx="27505">
                  <c:v>0.57920649375797595</c:v>
                </c:pt>
                <c:pt idx="27506">
                  <c:v>0.54099682155682804</c:v>
                </c:pt>
                <c:pt idx="27507">
                  <c:v>0.45457817560949498</c:v>
                </c:pt>
                <c:pt idx="27508">
                  <c:v>0.43647264085516102</c:v>
                </c:pt>
                <c:pt idx="27509">
                  <c:v>0.60362037362700505</c:v>
                </c:pt>
                <c:pt idx="27510">
                  <c:v>0.68818872829281097</c:v>
                </c:pt>
                <c:pt idx="27511">
                  <c:v>0.68424263834812504</c:v>
                </c:pt>
                <c:pt idx="27512">
                  <c:v>0.55063455113465798</c:v>
                </c:pt>
                <c:pt idx="27513">
                  <c:v>0.75883762226856999</c:v>
                </c:pt>
                <c:pt idx="27514">
                  <c:v>2.7289793601303898E-3</c:v>
                </c:pt>
                <c:pt idx="27515">
                  <c:v>2.71215912060787E-2</c:v>
                </c:pt>
                <c:pt idx="27516">
                  <c:v>5.8824224535956003E-3</c:v>
                </c:pt>
                <c:pt idx="27517">
                  <c:v>4.5072067141796499E-2</c:v>
                </c:pt>
                <c:pt idx="27518">
                  <c:v>6.6906721006904896E-2</c:v>
                </c:pt>
                <c:pt idx="27519">
                  <c:v>7.2242670285369695E-2</c:v>
                </c:pt>
                <c:pt idx="27520">
                  <c:v>7.2110214413401097E-2</c:v>
                </c:pt>
                <c:pt idx="27521">
                  <c:v>9.9258084790586398E-2</c:v>
                </c:pt>
                <c:pt idx="27522">
                  <c:v>9.5279118088322498E-2</c:v>
                </c:pt>
                <c:pt idx="27523">
                  <c:v>0.107846420976833</c:v>
                </c:pt>
                <c:pt idx="27524">
                  <c:v>0.12654285431088799</c:v>
                </c:pt>
                <c:pt idx="27525">
                  <c:v>9.51120427310434E-2</c:v>
                </c:pt>
                <c:pt idx="27526">
                  <c:v>0.1148278753072</c:v>
                </c:pt>
                <c:pt idx="27527">
                  <c:v>0.118292238115712</c:v>
                </c:pt>
                <c:pt idx="27528">
                  <c:v>0.136405481466708</c:v>
                </c:pt>
                <c:pt idx="27529">
                  <c:v>0.259959229563337</c:v>
                </c:pt>
                <c:pt idx="27530">
                  <c:v>0.26890030715234903</c:v>
                </c:pt>
                <c:pt idx="27531">
                  <c:v>0.28550402269734498</c:v>
                </c:pt>
                <c:pt idx="27532">
                  <c:v>0.21442715556521999</c:v>
                </c:pt>
                <c:pt idx="27533">
                  <c:v>0.24508059941393301</c:v>
                </c:pt>
                <c:pt idx="27534">
                  <c:v>0.23486962933757399</c:v>
                </c:pt>
                <c:pt idx="27535">
                  <c:v>0.16289874881823199</c:v>
                </c:pt>
                <c:pt idx="27536">
                  <c:v>9.9453412983572395E-2</c:v>
                </c:pt>
                <c:pt idx="27537">
                  <c:v>0.165737299443391</c:v>
                </c:pt>
                <c:pt idx="27538">
                  <c:v>0.111868149619492</c:v>
                </c:pt>
                <c:pt idx="27539">
                  <c:v>0.18155052614974801</c:v>
                </c:pt>
                <c:pt idx="27540">
                  <c:v>0.17565911690455799</c:v>
                </c:pt>
                <c:pt idx="27541">
                  <c:v>0.207135452420636</c:v>
                </c:pt>
                <c:pt idx="27542">
                  <c:v>0.14319686232884099</c:v>
                </c:pt>
                <c:pt idx="27543">
                  <c:v>0.13557605990361599</c:v>
                </c:pt>
                <c:pt idx="27544">
                  <c:v>0.131398615441014</c:v>
                </c:pt>
                <c:pt idx="27545">
                  <c:v>0.159317904189055</c:v>
                </c:pt>
                <c:pt idx="27546">
                  <c:v>0.166304612045619</c:v>
                </c:pt>
                <c:pt idx="27547">
                  <c:v>0.13012697789211</c:v>
                </c:pt>
                <c:pt idx="27548">
                  <c:v>9.3774585420698803E-2</c:v>
                </c:pt>
                <c:pt idx="27549">
                  <c:v>0.27681989344712399</c:v>
                </c:pt>
                <c:pt idx="27550">
                  <c:v>0.29092196436783901</c:v>
                </c:pt>
                <c:pt idx="27551">
                  <c:v>0.28560371455598899</c:v>
                </c:pt>
                <c:pt idx="27552">
                  <c:v>0.23304702362344501</c:v>
                </c:pt>
                <c:pt idx="27553">
                  <c:v>0.21249911313616901</c:v>
                </c:pt>
                <c:pt idx="27554">
                  <c:v>0.24312039172243699</c:v>
                </c:pt>
                <c:pt idx="27555">
                  <c:v>0.33391668772407701</c:v>
                </c:pt>
                <c:pt idx="27556">
                  <c:v>0.31818674496640897</c:v>
                </c:pt>
                <c:pt idx="27557">
                  <c:v>0.31818674496640897</c:v>
                </c:pt>
                <c:pt idx="27558">
                  <c:v>0.26280749609689702</c:v>
                </c:pt>
                <c:pt idx="27559">
                  <c:v>0.26426676499732099</c:v>
                </c:pt>
                <c:pt idx="27560">
                  <c:v>0.214314590983915</c:v>
                </c:pt>
                <c:pt idx="27561">
                  <c:v>0.215221975891349</c:v>
                </c:pt>
                <c:pt idx="27562">
                  <c:v>2.4966825454503599E-2</c:v>
                </c:pt>
                <c:pt idx="27563">
                  <c:v>1.2604570171482501E-2</c:v>
                </c:pt>
                <c:pt idx="27564">
                  <c:v>4.8383193800772301E-2</c:v>
                </c:pt>
                <c:pt idx="27565">
                  <c:v>3.6012461876844398E-2</c:v>
                </c:pt>
                <c:pt idx="27566">
                  <c:v>7.0794827939383007E-2</c:v>
                </c:pt>
                <c:pt idx="27567">
                  <c:v>5.9719723797612097E-2</c:v>
                </c:pt>
                <c:pt idx="27568">
                  <c:v>6.5914633472007295E-2</c:v>
                </c:pt>
                <c:pt idx="27569">
                  <c:v>5.7157229122062503E-2</c:v>
                </c:pt>
                <c:pt idx="27570">
                  <c:v>7.9123299141296399E-2</c:v>
                </c:pt>
                <c:pt idx="27571">
                  <c:v>8.8411837941236401E-2</c:v>
                </c:pt>
                <c:pt idx="27572">
                  <c:v>4.8388533190259798E-2</c:v>
                </c:pt>
                <c:pt idx="27573">
                  <c:v>4.6548539133608603E-2</c:v>
                </c:pt>
                <c:pt idx="27574">
                  <c:v>0.119489944726932</c:v>
                </c:pt>
                <c:pt idx="27575">
                  <c:v>0.10910792938826901</c:v>
                </c:pt>
                <c:pt idx="27576">
                  <c:v>0.111466270827389</c:v>
                </c:pt>
                <c:pt idx="27577">
                  <c:v>0.101544304201019</c:v>
                </c:pt>
                <c:pt idx="27578">
                  <c:v>0.14509628755646001</c:v>
                </c:pt>
                <c:pt idx="27579">
                  <c:v>0.13232232046970899</c:v>
                </c:pt>
                <c:pt idx="27580">
                  <c:v>0.142859027286803</c:v>
                </c:pt>
                <c:pt idx="27581">
                  <c:v>0.140831013803248</c:v>
                </c:pt>
                <c:pt idx="27582">
                  <c:v>0.16159152333861199</c:v>
                </c:pt>
                <c:pt idx="27583">
                  <c:v>0.11354761371175499</c:v>
                </c:pt>
                <c:pt idx="27584">
                  <c:v>0.10134832150364401</c:v>
                </c:pt>
                <c:pt idx="27585">
                  <c:v>0.103611697424128</c:v>
                </c:pt>
                <c:pt idx="27586">
                  <c:v>0.19768695947587001</c:v>
                </c:pt>
                <c:pt idx="27587">
                  <c:v>-1.30944091990514E-2</c:v>
                </c:pt>
                <c:pt idx="27588">
                  <c:v>-4.7592430756845598E-2</c:v>
                </c:pt>
                <c:pt idx="27589">
                  <c:v>-2.5520754385686701E-2</c:v>
                </c:pt>
                <c:pt idx="27590">
                  <c:v>-1.18172369183717E-2</c:v>
                </c:pt>
                <c:pt idx="27591">
                  <c:v>-1.0230127989161199E-2</c:v>
                </c:pt>
                <c:pt idx="27592">
                  <c:v>-3.8579880804969303E-2</c:v>
                </c:pt>
                <c:pt idx="27593">
                  <c:v>-6.4226039958945602E-3</c:v>
                </c:pt>
                <c:pt idx="27594">
                  <c:v>1.0108113343570001E-2</c:v>
                </c:pt>
                <c:pt idx="27595">
                  <c:v>-9.7293441994512602E-3</c:v>
                </c:pt>
                <c:pt idx="27596">
                  <c:v>-1.33131810630902E-2</c:v>
                </c:pt>
                <c:pt idx="27597">
                  <c:v>3.5819934831789801E-2</c:v>
                </c:pt>
                <c:pt idx="27598">
                  <c:v>3.4092259187351502E-2</c:v>
                </c:pt>
                <c:pt idx="27599">
                  <c:v>1.4926990903066401E-2</c:v>
                </c:pt>
                <c:pt idx="27600">
                  <c:v>2.4898163514402102E-2</c:v>
                </c:pt>
                <c:pt idx="27601">
                  <c:v>1.8278830511833499E-2</c:v>
                </c:pt>
                <c:pt idx="27602">
                  <c:v>-2.04925877060446E-3</c:v>
                </c:pt>
                <c:pt idx="27603">
                  <c:v>-1.3318174274227801E-2</c:v>
                </c:pt>
                <c:pt idx="27604">
                  <c:v>-8.3588132570275794E-3</c:v>
                </c:pt>
                <c:pt idx="27605">
                  <c:v>1.06108326800919E-2</c:v>
                </c:pt>
                <c:pt idx="27606">
                  <c:v>6.68357954757548E-3</c:v>
                </c:pt>
                <c:pt idx="27607">
                  <c:v>3.00101100729348E-2</c:v>
                </c:pt>
                <c:pt idx="27608">
                  <c:v>2.2461341948240399E-2</c:v>
                </c:pt>
                <c:pt idx="27609">
                  <c:v>2.48849516212135E-2</c:v>
                </c:pt>
                <c:pt idx="27610">
                  <c:v>1.3620675202901099E-2</c:v>
                </c:pt>
                <c:pt idx="27611">
                  <c:v>5.7670785539750399E-2</c:v>
                </c:pt>
                <c:pt idx="27612">
                  <c:v>3.8202923662844203E-2</c:v>
                </c:pt>
                <c:pt idx="27613">
                  <c:v>-7.4595460480593101E-3</c:v>
                </c:pt>
                <c:pt idx="27614">
                  <c:v>-1.6118438103016799E-2</c:v>
                </c:pt>
                <c:pt idx="27615">
                  <c:v>-1.9938530734351499E-2</c:v>
                </c:pt>
                <c:pt idx="27616">
                  <c:v>-1.5236106775089399E-3</c:v>
                </c:pt>
                <c:pt idx="27617">
                  <c:v>1.97195853586336E-2</c:v>
                </c:pt>
                <c:pt idx="27618">
                  <c:v>-3.8274535990789803E-2</c:v>
                </c:pt>
                <c:pt idx="27619">
                  <c:v>-1.40846900342663E-2</c:v>
                </c:pt>
                <c:pt idx="27620">
                  <c:v>-1.3194689158705799E-2</c:v>
                </c:pt>
                <c:pt idx="27621">
                  <c:v>2.3929672925276899E-2</c:v>
                </c:pt>
                <c:pt idx="27622">
                  <c:v>-8.42806181011224E-3</c:v>
                </c:pt>
                <c:pt idx="27623">
                  <c:v>-1.6118334521159901E-2</c:v>
                </c:pt>
                <c:pt idx="27624">
                  <c:v>-9.5847861240583292E-3</c:v>
                </c:pt>
                <c:pt idx="27625">
                  <c:v>1.13154220224183E-2</c:v>
                </c:pt>
                <c:pt idx="27626">
                  <c:v>-1.50727268043198E-2</c:v>
                </c:pt>
                <c:pt idx="27627">
                  <c:v>-6.2189836129187402E-2</c:v>
                </c:pt>
                <c:pt idx="27628">
                  <c:v>-6.2189836129187402E-2</c:v>
                </c:pt>
                <c:pt idx="27629">
                  <c:v>-1.03303681682271E-2</c:v>
                </c:pt>
                <c:pt idx="27630">
                  <c:v>1.4104152322917899E-3</c:v>
                </c:pt>
                <c:pt idx="27631">
                  <c:v>1.27340755476594E-2</c:v>
                </c:pt>
                <c:pt idx="27632">
                  <c:v>-2.4710662562623599E-3</c:v>
                </c:pt>
                <c:pt idx="27633">
                  <c:v>1.48717572599252E-2</c:v>
                </c:pt>
                <c:pt idx="27634">
                  <c:v>5.1555467507934598E-2</c:v>
                </c:pt>
                <c:pt idx="27635">
                  <c:v>6.95359385414651E-2</c:v>
                </c:pt>
                <c:pt idx="27636">
                  <c:v>2.9717853695104799E-2</c:v>
                </c:pt>
                <c:pt idx="27637">
                  <c:v>4.74159427854004E-2</c:v>
                </c:pt>
                <c:pt idx="27638">
                  <c:v>2.8683169154618299E-2</c:v>
                </c:pt>
                <c:pt idx="27639">
                  <c:v>1.9939783125209901E-2</c:v>
                </c:pt>
                <c:pt idx="27640">
                  <c:v>1.2880469056950099E-2</c:v>
                </c:pt>
                <c:pt idx="27641">
                  <c:v>-4.5219791251514201E-2</c:v>
                </c:pt>
                <c:pt idx="27642">
                  <c:v>-6.2769638874469999E-2</c:v>
                </c:pt>
                <c:pt idx="27643">
                  <c:v>-7.9973310891393104E-2</c:v>
                </c:pt>
                <c:pt idx="27644">
                  <c:v>-9.9505100187867498E-2</c:v>
                </c:pt>
                <c:pt idx="27645">
                  <c:v>-0.107057530839368</c:v>
                </c:pt>
                <c:pt idx="27646">
                  <c:v>-0.11416036000121001</c:v>
                </c:pt>
                <c:pt idx="27647">
                  <c:v>-3.0941157304814799E-2</c:v>
                </c:pt>
                <c:pt idx="27648">
                  <c:v>-4.3126403579080597E-2</c:v>
                </c:pt>
                <c:pt idx="27649">
                  <c:v>-1.1265280144213E-2</c:v>
                </c:pt>
                <c:pt idx="27650">
                  <c:v>-1.2139367998389401E-2</c:v>
                </c:pt>
                <c:pt idx="27651">
                  <c:v>-1.2139367998389401E-2</c:v>
                </c:pt>
                <c:pt idx="27652">
                  <c:v>-6.4124608348032006E-2</c:v>
                </c:pt>
                <c:pt idx="27653">
                  <c:v>-1.2139367998389401E-2</c:v>
                </c:pt>
                <c:pt idx="27654">
                  <c:v>-1.0831307367760101E-3</c:v>
                </c:pt>
                <c:pt idx="27655">
                  <c:v>1.7361881247696699E-2</c:v>
                </c:pt>
                <c:pt idx="27656">
                  <c:v>9.0357987006584005E-3</c:v>
                </c:pt>
                <c:pt idx="27657">
                  <c:v>9.0357987006584005E-3</c:v>
                </c:pt>
                <c:pt idx="27658">
                  <c:v>-1.6896974275553099E-3</c:v>
                </c:pt>
                <c:pt idx="27659">
                  <c:v>-1.6896974275553099E-3</c:v>
                </c:pt>
                <c:pt idx="27660">
                  <c:v>-1.6896974275553099E-3</c:v>
                </c:pt>
                <c:pt idx="27661">
                  <c:v>-2.34899279163409E-2</c:v>
                </c:pt>
                <c:pt idx="27662">
                  <c:v>-1.1509943340397099E-2</c:v>
                </c:pt>
                <c:pt idx="27663">
                  <c:v>-1.32670078336709E-2</c:v>
                </c:pt>
                <c:pt idx="27664">
                  <c:v>-2.31238666771727E-3</c:v>
                </c:pt>
                <c:pt idx="27665">
                  <c:v>-3.3106074603500298E-2</c:v>
                </c:pt>
                <c:pt idx="27666">
                  <c:v>-2.1720696195690802E-2</c:v>
                </c:pt>
                <c:pt idx="27667">
                  <c:v>-2.04014049776239E-2</c:v>
                </c:pt>
                <c:pt idx="27668">
                  <c:v>-9.2928236998146493E-3</c:v>
                </c:pt>
                <c:pt idx="27669">
                  <c:v>2.65764440749107E-2</c:v>
                </c:pt>
                <c:pt idx="27670">
                  <c:v>-7.8768772134939893E-2</c:v>
                </c:pt>
                <c:pt idx="27671">
                  <c:v>-7.4820280746332901E-2</c:v>
                </c:pt>
                <c:pt idx="27672">
                  <c:v>-8.8197046208092295E-2</c:v>
                </c:pt>
                <c:pt idx="27673">
                  <c:v>-6.3500537647057806E-2</c:v>
                </c:pt>
                <c:pt idx="27674">
                  <c:v>-4.7747655037350303E-2</c:v>
                </c:pt>
                <c:pt idx="27675">
                  <c:v>-6.3642327009248503E-2</c:v>
                </c:pt>
                <c:pt idx="27676">
                  <c:v>1.1960192212516299E-2</c:v>
                </c:pt>
                <c:pt idx="27677" formatCode="0.00E+00">
                  <c:v>-4.4830255426275801E-4</c:v>
                </c:pt>
                <c:pt idx="27678">
                  <c:v>3.3333853784509503E-2</c:v>
                </c:pt>
                <c:pt idx="27679" formatCode="0.00E+00">
                  <c:v>2.3598286444455399E-2</c:v>
                </c:pt>
                <c:pt idx="27680">
                  <c:v>6.2996881300177304E-2</c:v>
                </c:pt>
                <c:pt idx="27681">
                  <c:v>6.2996881300177304E-2</c:v>
                </c:pt>
                <c:pt idx="27682">
                  <c:v>6.5280358099909494E-2</c:v>
                </c:pt>
                <c:pt idx="27683">
                  <c:v>2.8435810014012498E-2</c:v>
                </c:pt>
                <c:pt idx="27684">
                  <c:v>-2.3457927680369601E-2</c:v>
                </c:pt>
                <c:pt idx="27685">
                  <c:v>-4.5713201230715698E-2</c:v>
                </c:pt>
                <c:pt idx="27686">
                  <c:v>1.15594519018273E-2</c:v>
                </c:pt>
                <c:pt idx="27687">
                  <c:v>8.3983821102988597E-3</c:v>
                </c:pt>
                <c:pt idx="27688">
                  <c:v>3.5805445334346998E-3</c:v>
                </c:pt>
                <c:pt idx="27689">
                  <c:v>-2.6862871426275001E-2</c:v>
                </c:pt>
                <c:pt idx="27690">
                  <c:v>0.13241394127101</c:v>
                </c:pt>
                <c:pt idx="27691">
                  <c:v>0.14544330846432699</c:v>
                </c:pt>
                <c:pt idx="27692">
                  <c:v>0.13753545168799</c:v>
                </c:pt>
                <c:pt idx="27693">
                  <c:v>0.143381201850869</c:v>
                </c:pt>
                <c:pt idx="27694">
                  <c:v>0.12709180880733401</c:v>
                </c:pt>
                <c:pt idx="27695">
                  <c:v>0.113749401603517</c:v>
                </c:pt>
                <c:pt idx="27696">
                  <c:v>0.102325197123785</c:v>
                </c:pt>
                <c:pt idx="27697">
                  <c:v>9.7334621869326204E-2</c:v>
                </c:pt>
                <c:pt idx="27698">
                  <c:v>0.108683376834544</c:v>
                </c:pt>
                <c:pt idx="27699">
                  <c:v>8.3920377801946305E-2</c:v>
                </c:pt>
                <c:pt idx="27700">
                  <c:v>9.7697490383371999E-2</c:v>
                </c:pt>
                <c:pt idx="27701">
                  <c:v>7.8557366797433498E-2</c:v>
                </c:pt>
                <c:pt idx="27702">
                  <c:v>0.12896387128411299</c:v>
                </c:pt>
                <c:pt idx="27703">
                  <c:v>0.111507608901254</c:v>
                </c:pt>
                <c:pt idx="27704">
                  <c:v>9.7993238887327902E-2</c:v>
                </c:pt>
                <c:pt idx="27705">
                  <c:v>9.1370167571603406E-2</c:v>
                </c:pt>
                <c:pt idx="27706">
                  <c:v>9.0250009624833899E-2</c:v>
                </c:pt>
                <c:pt idx="27707">
                  <c:v>9.0250009624833899E-2</c:v>
                </c:pt>
                <c:pt idx="27708">
                  <c:v>7.4076464471401302E-2</c:v>
                </c:pt>
                <c:pt idx="27709">
                  <c:v>8.2809779833087502E-2</c:v>
                </c:pt>
                <c:pt idx="27710">
                  <c:v>0.13108403423489801</c:v>
                </c:pt>
                <c:pt idx="27711">
                  <c:v>6.1800342085951802E-2</c:v>
                </c:pt>
                <c:pt idx="27712">
                  <c:v>4.8330474231527303E-2</c:v>
                </c:pt>
                <c:pt idx="27713">
                  <c:v>7.9679081188249207E-2</c:v>
                </c:pt>
                <c:pt idx="27714">
                  <c:v>0.14015392208946501</c:v>
                </c:pt>
                <c:pt idx="27715">
                  <c:v>0.14881132038991199</c:v>
                </c:pt>
                <c:pt idx="27716">
                  <c:v>0.14881132038991199</c:v>
                </c:pt>
                <c:pt idx="27717">
                  <c:v>0</c:v>
                </c:pt>
                <c:pt idx="27718">
                  <c:v>-3.4519533950576803E-2</c:v>
                </c:pt>
                <c:pt idx="27719">
                  <c:v>3.0181440983237402E-2</c:v>
                </c:pt>
                <c:pt idx="27720">
                  <c:v>2.3400939465169499E-2</c:v>
                </c:pt>
                <c:pt idx="27721">
                  <c:v>3.64728081600229E-2</c:v>
                </c:pt>
                <c:pt idx="27722">
                  <c:v>2.2933948321314401E-2</c:v>
                </c:pt>
                <c:pt idx="27723">
                  <c:v>6.3892381401103801E-2</c:v>
                </c:pt>
                <c:pt idx="27724">
                  <c:v>5.05219594163277E-2</c:v>
                </c:pt>
                <c:pt idx="27725">
                  <c:v>7.8898024598108796E-2</c:v>
                </c:pt>
                <c:pt idx="27726">
                  <c:v>5.7149485136205699E-2</c:v>
                </c:pt>
                <c:pt idx="27727">
                  <c:v>5.7149485136205699E-2</c:v>
                </c:pt>
                <c:pt idx="27728">
                  <c:v>3.5296912353089002E-2</c:v>
                </c:pt>
                <c:pt idx="27729">
                  <c:v>5.04684746195476E-2</c:v>
                </c:pt>
                <c:pt idx="27730">
                  <c:v>1.2344245244218999E-2</c:v>
                </c:pt>
                <c:pt idx="27731">
                  <c:v>2.45521739637799E-2</c:v>
                </c:pt>
                <c:pt idx="27732">
                  <c:v>4.37083230619439E-3</c:v>
                </c:pt>
                <c:pt idx="27733">
                  <c:v>6.9045163046906194E-2</c:v>
                </c:pt>
                <c:pt idx="27734">
                  <c:v>4.7879542095282397E-2</c:v>
                </c:pt>
                <c:pt idx="27735">
                  <c:v>6.17336020873799E-2</c:v>
                </c:pt>
                <c:pt idx="27736">
                  <c:v>7.9631314204843401E-2</c:v>
                </c:pt>
                <c:pt idx="27737">
                  <c:v>8.1104445834050798E-2</c:v>
                </c:pt>
                <c:pt idx="27738">
                  <c:v>1.0404532457107299E-2</c:v>
                </c:pt>
                <c:pt idx="27739">
                  <c:v>3.0701375876207498E-2</c:v>
                </c:pt>
                <c:pt idx="27740">
                  <c:v>2.0168489169472802E-2</c:v>
                </c:pt>
                <c:pt idx="27741">
                  <c:v>3.4971351838417798E-2</c:v>
                </c:pt>
                <c:pt idx="27742">
                  <c:v>2.33952049666943E-2</c:v>
                </c:pt>
                <c:pt idx="27743">
                  <c:v>3.1622007764579199E-2</c:v>
                </c:pt>
                <c:pt idx="27744">
                  <c:v>6.9795357018463705E-2</c:v>
                </c:pt>
                <c:pt idx="27745">
                  <c:v>7.9141755403855096E-2</c:v>
                </c:pt>
                <c:pt idx="27746">
                  <c:v>8.8885976752755405E-2</c:v>
                </c:pt>
                <c:pt idx="27747">
                  <c:v>8.8885976752755405E-2</c:v>
                </c:pt>
                <c:pt idx="27748">
                  <c:v>8.8885976752755405E-2</c:v>
                </c:pt>
                <c:pt idx="27749">
                  <c:v>0.112683034075076</c:v>
                </c:pt>
                <c:pt idx="27750">
                  <c:v>9.2413753244803207E-2</c:v>
                </c:pt>
                <c:pt idx="27751">
                  <c:v>8.7639166518624204E-2</c:v>
                </c:pt>
                <c:pt idx="27752">
                  <c:v>5.5266751986735099E-2</c:v>
                </c:pt>
                <c:pt idx="27753">
                  <c:v>0.131869379085154</c:v>
                </c:pt>
                <c:pt idx="27754">
                  <c:v>8.3395990824811597E-2</c:v>
                </c:pt>
                <c:pt idx="27755">
                  <c:v>0.168091094466569</c:v>
                </c:pt>
                <c:pt idx="27756">
                  <c:v>0.18566291420202399</c:v>
                </c:pt>
                <c:pt idx="27757">
                  <c:v>0.29938249535165901</c:v>
                </c:pt>
                <c:pt idx="27758">
                  <c:v>0.28765991538643199</c:v>
                </c:pt>
                <c:pt idx="27759">
                  <c:v>0.28765991538643199</c:v>
                </c:pt>
                <c:pt idx="27760">
                  <c:v>2.88328704497182E-2</c:v>
                </c:pt>
                <c:pt idx="27761">
                  <c:v>8.2153927922338804E-2</c:v>
                </c:pt>
                <c:pt idx="27762">
                  <c:v>6.0045693485360797E-2</c:v>
                </c:pt>
                <c:pt idx="27763">
                  <c:v>7.3919640695062599E-2</c:v>
                </c:pt>
                <c:pt idx="27764">
                  <c:v>6.0305025161294198E-2</c:v>
                </c:pt>
                <c:pt idx="27765">
                  <c:v>9.3182244450609603E-2</c:v>
                </c:pt>
                <c:pt idx="27766">
                  <c:v>5.1228171121401302E-2</c:v>
                </c:pt>
                <c:pt idx="27767">
                  <c:v>7.8948428497829598E-2</c:v>
                </c:pt>
                <c:pt idx="27768">
                  <c:v>6.5164688880402194E-2</c:v>
                </c:pt>
                <c:pt idx="27769">
                  <c:v>5.1709135172995198E-2</c:v>
                </c:pt>
                <c:pt idx="27770">
                  <c:v>6.5123821420440306E-2</c:v>
                </c:pt>
                <c:pt idx="27771">
                  <c:v>8.1645108670629504E-2</c:v>
                </c:pt>
                <c:pt idx="27772">
                  <c:v>6.8594205670781699E-2</c:v>
                </c:pt>
                <c:pt idx="27773">
                  <c:v>5.3951812844746698E-2</c:v>
                </c:pt>
                <c:pt idx="27774">
                  <c:v>8.0792296107379896E-2</c:v>
                </c:pt>
                <c:pt idx="27775">
                  <c:v>0.11346897787506099</c:v>
                </c:pt>
                <c:pt idx="27776">
                  <c:v>2.5496726091877898E-2</c:v>
                </c:pt>
                <c:pt idx="27777">
                  <c:v>4.5563513104369601E-3</c:v>
                </c:pt>
                <c:pt idx="27778">
                  <c:v>1.76076023904836E-3</c:v>
                </c:pt>
                <c:pt idx="27779">
                  <c:v>8.5121772066165599E-3</c:v>
                </c:pt>
                <c:pt idx="27780">
                  <c:v>-3.0197179398074401E-2</c:v>
                </c:pt>
                <c:pt idx="27781">
                  <c:v>1.1097981768331201E-2</c:v>
                </c:pt>
                <c:pt idx="27782">
                  <c:v>5.7354642192655103E-3</c:v>
                </c:pt>
                <c:pt idx="27783">
                  <c:v>1.8957679639004001E-2</c:v>
                </c:pt>
                <c:pt idx="27784">
                  <c:v>-8.3692759632576497E-3</c:v>
                </c:pt>
                <c:pt idx="27785">
                  <c:v>-1.46460626173909E-2</c:v>
                </c:pt>
                <c:pt idx="27786">
                  <c:v>-3.3563157925820798E-2</c:v>
                </c:pt>
                <c:pt idx="27787">
                  <c:v>7.6930801158832099E-3</c:v>
                </c:pt>
                <c:pt idx="27788">
                  <c:v>7.69308011588298E-3</c:v>
                </c:pt>
                <c:pt idx="27789">
                  <c:v>8.5286310981031704E-2</c:v>
                </c:pt>
                <c:pt idx="27790">
                  <c:v>6.22705318823078E-2</c:v>
                </c:pt>
                <c:pt idx="27791">
                  <c:v>7.0588239147840001E-2</c:v>
                </c:pt>
                <c:pt idx="27792">
                  <c:v>-7.0914380634616797E-3</c:v>
                </c:pt>
                <c:pt idx="27793">
                  <c:v>1.0538527710571999E-2</c:v>
                </c:pt>
                <c:pt idx="27794">
                  <c:v>-2.1352518017398299E-2</c:v>
                </c:pt>
                <c:pt idx="27795">
                  <c:v>8.4087652150104299E-3</c:v>
                </c:pt>
                <c:pt idx="27796">
                  <c:v>-6.8334467085331401E-3</c:v>
                </c:pt>
                <c:pt idx="27797">
                  <c:v>-3.6012375040799897E-2</c:v>
                </c:pt>
                <c:pt idx="27798">
                  <c:v>-2.6471951287941199E-2</c:v>
                </c:pt>
                <c:pt idx="27799">
                  <c:v>-5.7149635241556099E-2</c:v>
                </c:pt>
                <c:pt idx="27800">
                  <c:v>-4.4418464625789397E-2</c:v>
                </c:pt>
                <c:pt idx="27801">
                  <c:v>-3.5850511972824198E-2</c:v>
                </c:pt>
                <c:pt idx="27802">
                  <c:v>1.5413599360881901E-2</c:v>
                </c:pt>
                <c:pt idx="27803">
                  <c:v>-3.0632059142862302E-2</c:v>
                </c:pt>
                <c:pt idx="27804">
                  <c:v>3.20093498080853E-2</c:v>
                </c:pt>
                <c:pt idx="27805">
                  <c:v>3.4073357591913198E-2</c:v>
                </c:pt>
                <c:pt idx="27806">
                  <c:v>-1.56938742133352E-2</c:v>
                </c:pt>
                <c:pt idx="27807">
                  <c:v>-1.14601307936592E-2</c:v>
                </c:pt>
                <c:pt idx="27808">
                  <c:v>1.38598757670069E-2</c:v>
                </c:pt>
                <c:pt idx="27809">
                  <c:v>2.8646972430987201E-2</c:v>
                </c:pt>
                <c:pt idx="27810">
                  <c:v>7.1688029139147496E-3</c:v>
                </c:pt>
                <c:pt idx="27811">
                  <c:v>1.2882041696401199E-2</c:v>
                </c:pt>
                <c:pt idx="27812">
                  <c:v>6.20429307649827E-3</c:v>
                </c:pt>
                <c:pt idx="27813">
                  <c:v>6.20429307649827E-3</c:v>
                </c:pt>
                <c:pt idx="27814">
                  <c:v>6.7895547725969002E-3</c:v>
                </c:pt>
                <c:pt idx="27815">
                  <c:v>2.53608023420441E-2</c:v>
                </c:pt>
                <c:pt idx="27816">
                  <c:v>1.3273329912080099E-2</c:v>
                </c:pt>
                <c:pt idx="27817">
                  <c:v>1.67295082568172E-2</c:v>
                </c:pt>
                <c:pt idx="27818">
                  <c:v>-2.21666119075834E-2</c:v>
                </c:pt>
                <c:pt idx="27819">
                  <c:v>-1.22813284252052E-2</c:v>
                </c:pt>
                <c:pt idx="27820">
                  <c:v>-3.79515853424194E-3</c:v>
                </c:pt>
                <c:pt idx="27821">
                  <c:v>1.5215466362983299E-3</c:v>
                </c:pt>
                <c:pt idx="27822">
                  <c:v>7.1668760345609803E-2</c:v>
                </c:pt>
                <c:pt idx="27823">
                  <c:v>4.8447733939263701E-2</c:v>
                </c:pt>
                <c:pt idx="27824">
                  <c:v>-4.3057928807213201E-2</c:v>
                </c:pt>
                <c:pt idx="27825">
                  <c:v>-6.7510023004226901E-3</c:v>
                </c:pt>
                <c:pt idx="27826">
                  <c:v>1.6839807004288498E-2</c:v>
                </c:pt>
                <c:pt idx="27827">
                  <c:v>-1.85525939788522E-2</c:v>
                </c:pt>
                <c:pt idx="27828">
                  <c:v>-4.9671013669673601E-2</c:v>
                </c:pt>
                <c:pt idx="27829">
                  <c:v>2.0562369878540598E-2</c:v>
                </c:pt>
                <c:pt idx="27830" formatCode="0.00E+00">
                  <c:v>8.1181272284669404E-4</c:v>
                </c:pt>
                <c:pt idx="27831">
                  <c:v>2.4121335686478802E-2</c:v>
                </c:pt>
                <c:pt idx="27832" formatCode="0.00E+00">
                  <c:v>-9.5177963074848295E-3</c:v>
                </c:pt>
                <c:pt idx="27833">
                  <c:v>-1.55434456862988E-2</c:v>
                </c:pt>
                <c:pt idx="27834">
                  <c:v>2.1316395603072101E-2</c:v>
                </c:pt>
                <c:pt idx="27835">
                  <c:v>5.0012075075177499E-2</c:v>
                </c:pt>
                <c:pt idx="27836">
                  <c:v>1.9967213155030999E-2</c:v>
                </c:pt>
                <c:pt idx="27837">
                  <c:v>-1.15368353436464E-2</c:v>
                </c:pt>
                <c:pt idx="27838">
                  <c:v>-2.6363675070377901E-2</c:v>
                </c:pt>
                <c:pt idx="27839">
                  <c:v>-7.1374463588754294E-2</c:v>
                </c:pt>
                <c:pt idx="27840">
                  <c:v>-8.6722732538241504E-2</c:v>
                </c:pt>
                <c:pt idx="27841">
                  <c:v>-5.5874409175388599E-2</c:v>
                </c:pt>
                <c:pt idx="27842">
                  <c:v>-0.100318462229036</c:v>
                </c:pt>
                <c:pt idx="27843">
                  <c:v>-9.4495524157014593E-2</c:v>
                </c:pt>
                <c:pt idx="27844">
                  <c:v>-0.16259733626867101</c:v>
                </c:pt>
                <c:pt idx="27845">
                  <c:v>-0.13322387712417399</c:v>
                </c:pt>
                <c:pt idx="27846">
                  <c:v>-0.13184707979660301</c:v>
                </c:pt>
                <c:pt idx="27847">
                  <c:v>-9.0532911902014401E-2</c:v>
                </c:pt>
                <c:pt idx="27848">
                  <c:v>-6.0296227921126697E-2</c:v>
                </c:pt>
                <c:pt idx="27849">
                  <c:v>-2.4653382436083199E-2</c:v>
                </c:pt>
                <c:pt idx="27850">
                  <c:v>-7.51595211809932E-2</c:v>
                </c:pt>
                <c:pt idx="27851">
                  <c:v>-7.5159521180993005E-2</c:v>
                </c:pt>
                <c:pt idx="27852">
                  <c:v>-7.9681471557477096E-2</c:v>
                </c:pt>
                <c:pt idx="27853">
                  <c:v>-0.10240235385868</c:v>
                </c:pt>
                <c:pt idx="27854">
                  <c:v>-8.0519501704569896E-2</c:v>
                </c:pt>
                <c:pt idx="27855">
                  <c:v>-7.7235587661135405E-2</c:v>
                </c:pt>
                <c:pt idx="27856">
                  <c:v>-6.2970284767441306E-2</c:v>
                </c:pt>
                <c:pt idx="27857">
                  <c:v>-3.8519419512328401E-2</c:v>
                </c:pt>
                <c:pt idx="27858">
                  <c:v>-6.2877785434734795E-2</c:v>
                </c:pt>
                <c:pt idx="27859">
                  <c:v>-7.0781654820717604E-2</c:v>
                </c:pt>
                <c:pt idx="27860">
                  <c:v>-0.11812530481955701</c:v>
                </c:pt>
                <c:pt idx="27861">
                  <c:v>-0.122951144949674</c:v>
                </c:pt>
                <c:pt idx="27862">
                  <c:v>-7.8740458771853802E-2</c:v>
                </c:pt>
                <c:pt idx="27863">
                  <c:v>-3.2346520380859001E-2</c:v>
                </c:pt>
                <c:pt idx="27864">
                  <c:v>-8.2638832633343096E-2</c:v>
                </c:pt>
                <c:pt idx="27865">
                  <c:v>-5.4432005885910399E-2</c:v>
                </c:pt>
                <c:pt idx="27866">
                  <c:v>-0.120582316927063</c:v>
                </c:pt>
                <c:pt idx="27867">
                  <c:v>-6.73044902707087E-2</c:v>
                </c:pt>
                <c:pt idx="27868">
                  <c:v>-6.73044902707087E-2</c:v>
                </c:pt>
                <c:pt idx="27869">
                  <c:v>-6.4223959381389806E-2</c:v>
                </c:pt>
                <c:pt idx="27870">
                  <c:v>-3.79840872788288E-2</c:v>
                </c:pt>
                <c:pt idx="27871">
                  <c:v>7.9739056661745009E-3</c:v>
                </c:pt>
                <c:pt idx="27872">
                  <c:v>6.1368736670677198E-3</c:v>
                </c:pt>
                <c:pt idx="27873">
                  <c:v>-7.4018142931944197E-3</c:v>
                </c:pt>
                <c:pt idx="27874">
                  <c:v>6.5613699040372097E-3</c:v>
                </c:pt>
                <c:pt idx="27875" formatCode="0.00E+00">
                  <c:v>-4.4151859181962202E-4</c:v>
                </c:pt>
                <c:pt idx="27876">
                  <c:v>-1.7959117673239201E-2</c:v>
                </c:pt>
                <c:pt idx="27877" formatCode="0.00E+00">
                  <c:v>-1.2058658808534699E-2</c:v>
                </c:pt>
                <c:pt idx="27878">
                  <c:v>-6.4153180641427499E-2</c:v>
                </c:pt>
                <c:pt idx="27879">
                  <c:v>-5.9104062243565202E-2</c:v>
                </c:pt>
                <c:pt idx="27880">
                  <c:v>-0.115117252018722</c:v>
                </c:pt>
                <c:pt idx="27881">
                  <c:v>-0.119717213950731</c:v>
                </c:pt>
                <c:pt idx="27882">
                  <c:v>-0.10297615455090001</c:v>
                </c:pt>
                <c:pt idx="27883">
                  <c:v>-0.10297615455090001</c:v>
                </c:pt>
                <c:pt idx="27884">
                  <c:v>-0.119717213950731</c:v>
                </c:pt>
                <c:pt idx="27885">
                  <c:v>-0.114457875315298</c:v>
                </c:pt>
                <c:pt idx="27886">
                  <c:v>-2.3409328058551001E-2</c:v>
                </c:pt>
                <c:pt idx="27887">
                  <c:v>1.1398713347364701E-2</c:v>
                </c:pt>
                <c:pt idx="27888">
                  <c:v>-2.9556324795601399E-2</c:v>
                </c:pt>
                <c:pt idx="27889">
                  <c:v>2.9084144921043202E-3</c:v>
                </c:pt>
                <c:pt idx="27890">
                  <c:v>1.6024651091186501E-3</c:v>
                </c:pt>
                <c:pt idx="27891">
                  <c:v>3.6710876727698898E-2</c:v>
                </c:pt>
                <c:pt idx="27892">
                  <c:v>2.9853488897402601E-2</c:v>
                </c:pt>
                <c:pt idx="27893">
                  <c:v>7.9622871582832197E-2</c:v>
                </c:pt>
                <c:pt idx="27894">
                  <c:v>0.104386037428773</c:v>
                </c:pt>
                <c:pt idx="27895">
                  <c:v>9.6371984041787095E-2</c:v>
                </c:pt>
                <c:pt idx="27896">
                  <c:v>8.3923635093331006E-2</c:v>
                </c:pt>
                <c:pt idx="27897">
                  <c:v>9.4760124113370203E-2</c:v>
                </c:pt>
                <c:pt idx="27898">
                  <c:v>3.0400287046996599E-2</c:v>
                </c:pt>
                <c:pt idx="27899">
                  <c:v>5.9205394447308303E-2</c:v>
                </c:pt>
                <c:pt idx="27900">
                  <c:v>4.2097194010380201E-2</c:v>
                </c:pt>
                <c:pt idx="27901">
                  <c:v>1.7480546800007601E-2</c:v>
                </c:pt>
                <c:pt idx="27902">
                  <c:v>-2.6574799652726799E-2</c:v>
                </c:pt>
                <c:pt idx="27903">
                  <c:v>3.0836685312102399E-2</c:v>
                </c:pt>
                <c:pt idx="27904">
                  <c:v>2.7196028019179402E-2</c:v>
                </c:pt>
                <c:pt idx="27905">
                  <c:v>-2.4530558738738901E-2</c:v>
                </c:pt>
                <c:pt idx="27906">
                  <c:v>4.7483675125660603E-2</c:v>
                </c:pt>
                <c:pt idx="27907">
                  <c:v>1.3673985438712601E-2</c:v>
                </c:pt>
                <c:pt idx="27908">
                  <c:v>-1.2873499990749099E-2</c:v>
                </c:pt>
                <c:pt idx="27909">
                  <c:v>-6.8285398126351801E-2</c:v>
                </c:pt>
                <c:pt idx="27910">
                  <c:v>-5.1408070937464202E-3</c:v>
                </c:pt>
                <c:pt idx="27911">
                  <c:v>-5.8027889246156698E-2</c:v>
                </c:pt>
                <c:pt idx="27912">
                  <c:v>-1.39185694976351E-2</c:v>
                </c:pt>
                <c:pt idx="27913">
                  <c:v>-7.1540822431938905E-2</c:v>
                </c:pt>
                <c:pt idx="27914">
                  <c:v>-6.52282761622755E-2</c:v>
                </c:pt>
                <c:pt idx="27915">
                  <c:v>-1.3386775609153001E-2</c:v>
                </c:pt>
                <c:pt idx="27916">
                  <c:v>-3.8913213373735503E-2</c:v>
                </c:pt>
                <c:pt idx="27917">
                  <c:v>-2.7941134587945601E-2</c:v>
                </c:pt>
                <c:pt idx="27918">
                  <c:v>-2.48522925819336E-2</c:v>
                </c:pt>
                <c:pt idx="27919">
                  <c:v>-1.74833966655818E-2</c:v>
                </c:pt>
                <c:pt idx="27920">
                  <c:v>-4.5342929075786298E-2</c:v>
                </c:pt>
                <c:pt idx="27921">
                  <c:v>-2.3192357484156101E-2</c:v>
                </c:pt>
                <c:pt idx="27922">
                  <c:v>-1.82140794643697E-2</c:v>
                </c:pt>
                <c:pt idx="27923">
                  <c:v>3.8299648937986298E-2</c:v>
                </c:pt>
                <c:pt idx="27924">
                  <c:v>3.8565300643453197E-2</c:v>
                </c:pt>
                <c:pt idx="27925">
                  <c:v>5.9778667346333102E-2</c:v>
                </c:pt>
                <c:pt idx="27926">
                  <c:v>0.113184916408214</c:v>
                </c:pt>
                <c:pt idx="27927">
                  <c:v>0.131105173174661</c:v>
                </c:pt>
                <c:pt idx="27928">
                  <c:v>0.11068481857764299</c:v>
                </c:pt>
                <c:pt idx="27929">
                  <c:v>0.117167202813152</c:v>
                </c:pt>
                <c:pt idx="27930">
                  <c:v>0.107524352239296</c:v>
                </c:pt>
                <c:pt idx="27931">
                  <c:v>9.0027959680644296E-2</c:v>
                </c:pt>
                <c:pt idx="27932">
                  <c:v>7.3747225226262703E-2</c:v>
                </c:pt>
                <c:pt idx="27933">
                  <c:v>4.9813646562418303E-2</c:v>
                </c:pt>
                <c:pt idx="27934">
                  <c:v>7.7377955602393897E-2</c:v>
                </c:pt>
                <c:pt idx="27935">
                  <c:v>9.6658053748770206E-2</c:v>
                </c:pt>
                <c:pt idx="27936">
                  <c:v>7.4587534470142894E-2</c:v>
                </c:pt>
                <c:pt idx="27937">
                  <c:v>4.19065992796245E-2</c:v>
                </c:pt>
                <c:pt idx="27938">
                  <c:v>1.6203001589149401E-2</c:v>
                </c:pt>
                <c:pt idx="27939">
                  <c:v>0.14196530097589899</c:v>
                </c:pt>
                <c:pt idx="27940">
                  <c:v>0.134452415465839</c:v>
                </c:pt>
                <c:pt idx="27941">
                  <c:v>0.114441003065523</c:v>
                </c:pt>
                <c:pt idx="27942">
                  <c:v>8.73701792597876E-2</c:v>
                </c:pt>
                <c:pt idx="27943">
                  <c:v>9.3289160258211296E-2</c:v>
                </c:pt>
                <c:pt idx="27944">
                  <c:v>6.4144325279483702E-2</c:v>
                </c:pt>
                <c:pt idx="27945">
                  <c:v>7.0221545501096994E-2</c:v>
                </c:pt>
                <c:pt idx="27946">
                  <c:v>0.11739866681649801</c:v>
                </c:pt>
                <c:pt idx="27947">
                  <c:v>0.101984725612358</c:v>
                </c:pt>
                <c:pt idx="27948">
                  <c:v>0.121425140583736</c:v>
                </c:pt>
                <c:pt idx="27949">
                  <c:v>0.17600100803929</c:v>
                </c:pt>
                <c:pt idx="27950">
                  <c:v>0.15216241794455601</c:v>
                </c:pt>
                <c:pt idx="27951">
                  <c:v>0.16082215869778599</c:v>
                </c:pt>
                <c:pt idx="27952">
                  <c:v>0.14684983276174901</c:v>
                </c:pt>
                <c:pt idx="27953">
                  <c:v>0.20917678551145899</c:v>
                </c:pt>
                <c:pt idx="27954">
                  <c:v>0.20701524592405399</c:v>
                </c:pt>
                <c:pt idx="27955">
                  <c:v>0.21636676538338001</c:v>
                </c:pt>
                <c:pt idx="27956">
                  <c:v>0.20189286343764701</c:v>
                </c:pt>
                <c:pt idx="27957">
                  <c:v>0.208653139205079</c:v>
                </c:pt>
                <c:pt idx="27958">
                  <c:v>0.150053514404514</c:v>
                </c:pt>
                <c:pt idx="27959">
                  <c:v>0.17127366958528101</c:v>
                </c:pt>
                <c:pt idx="27960">
                  <c:v>0.17038550663613</c:v>
                </c:pt>
                <c:pt idx="27961">
                  <c:v>0.19649520097579001</c:v>
                </c:pt>
                <c:pt idx="27962">
                  <c:v>0.195509095375209</c:v>
                </c:pt>
                <c:pt idx="27963">
                  <c:v>0.16475687399595401</c:v>
                </c:pt>
                <c:pt idx="27964">
                  <c:v>0.16623100035985999</c:v>
                </c:pt>
                <c:pt idx="27965">
                  <c:v>0.11471792571251101</c:v>
                </c:pt>
                <c:pt idx="27966">
                  <c:v>0.11471792571251101</c:v>
                </c:pt>
                <c:pt idx="27967">
                  <c:v>0.11471792571250999</c:v>
                </c:pt>
                <c:pt idx="27968">
                  <c:v>0.155703033391318</c:v>
                </c:pt>
                <c:pt idx="27969">
                  <c:v>0.17133576222970601</c:v>
                </c:pt>
                <c:pt idx="27970">
                  <c:v>0.13436332223616901</c:v>
                </c:pt>
                <c:pt idx="27971">
                  <c:v>0.123792033319</c:v>
                </c:pt>
                <c:pt idx="27972">
                  <c:v>0.126242628461743</c:v>
                </c:pt>
                <c:pt idx="27973">
                  <c:v>9.0203562217840302E-2</c:v>
                </c:pt>
                <c:pt idx="27974">
                  <c:v>7.9890814317867306E-2</c:v>
                </c:pt>
                <c:pt idx="27975">
                  <c:v>0.102417273001543</c:v>
                </c:pt>
                <c:pt idx="27976">
                  <c:v>0.16420909188041499</c:v>
                </c:pt>
                <c:pt idx="27977">
                  <c:v>0.153889117069748</c:v>
                </c:pt>
                <c:pt idx="27978">
                  <c:v>0.111602383169768</c:v>
                </c:pt>
                <c:pt idx="27979">
                  <c:v>0.21923872819998899</c:v>
                </c:pt>
                <c:pt idx="27980">
                  <c:v>0.21923872819998899</c:v>
                </c:pt>
                <c:pt idx="27981">
                  <c:v>0.18834146031157101</c:v>
                </c:pt>
                <c:pt idx="27982">
                  <c:v>0.14821587928882099</c:v>
                </c:pt>
                <c:pt idx="27983">
                  <c:v>0.30268895306226201</c:v>
                </c:pt>
                <c:pt idx="27984">
                  <c:v>0.28911707499996703</c:v>
                </c:pt>
                <c:pt idx="27985">
                  <c:v>0.32617352172757502</c:v>
                </c:pt>
                <c:pt idx="27986">
                  <c:v>0.35801130108380902</c:v>
                </c:pt>
                <c:pt idx="27987">
                  <c:v>0.33512422779412698</c:v>
                </c:pt>
                <c:pt idx="27988">
                  <c:v>9.8337476933785199E-3</c:v>
                </c:pt>
                <c:pt idx="27989">
                  <c:v>3.11000818126307E-2</c:v>
                </c:pt>
                <c:pt idx="27990">
                  <c:v>2.3734257381584599E-2</c:v>
                </c:pt>
                <c:pt idx="27991">
                  <c:v>2.85707661794543E-2</c:v>
                </c:pt>
                <c:pt idx="27992">
                  <c:v>4.6207302211761697E-2</c:v>
                </c:pt>
                <c:pt idx="27993">
                  <c:v>4.64633631449205E-2</c:v>
                </c:pt>
                <c:pt idx="27994">
                  <c:v>4.64633631449205E-2</c:v>
                </c:pt>
                <c:pt idx="27995">
                  <c:v>6.5496614611108603E-2</c:v>
                </c:pt>
                <c:pt idx="27996">
                  <c:v>1.9763240669319102E-2</c:v>
                </c:pt>
                <c:pt idx="27997">
                  <c:v>4.9810398978734398E-2</c:v>
                </c:pt>
                <c:pt idx="27998">
                  <c:v>1.2998097419654801E-2</c:v>
                </c:pt>
                <c:pt idx="27999">
                  <c:v>4.7526614433293E-2</c:v>
                </c:pt>
                <c:pt idx="28000">
                  <c:v>4.2056954761852498E-2</c:v>
                </c:pt>
                <c:pt idx="28001">
                  <c:v>6.30272475484214E-2</c:v>
                </c:pt>
                <c:pt idx="28002">
                  <c:v>4.2620130243069897E-2</c:v>
                </c:pt>
                <c:pt idx="28003">
                  <c:v>1.9813044650390299E-2</c:v>
                </c:pt>
                <c:pt idx="28004">
                  <c:v>3.5724697664223301E-2</c:v>
                </c:pt>
                <c:pt idx="28005">
                  <c:v>5.6621039762771698E-2</c:v>
                </c:pt>
                <c:pt idx="28006">
                  <c:v>2.9323087371233299E-2</c:v>
                </c:pt>
                <c:pt idx="28007">
                  <c:v>5.0754041305863799E-2</c:v>
                </c:pt>
                <c:pt idx="28008">
                  <c:v>1.7811593826244799E-2</c:v>
                </c:pt>
                <c:pt idx="28009">
                  <c:v>5.74278228342366E-2</c:v>
                </c:pt>
                <c:pt idx="28010">
                  <c:v>6.6995611548014797E-2</c:v>
                </c:pt>
                <c:pt idx="28011">
                  <c:v>2.1264511339501101E-2</c:v>
                </c:pt>
                <c:pt idx="28012">
                  <c:v>-6.7610297589637504E-3</c:v>
                </c:pt>
                <c:pt idx="28013">
                  <c:v>3.4573473263465E-2</c:v>
                </c:pt>
                <c:pt idx="28014">
                  <c:v>4.0770880131693499E-2</c:v>
                </c:pt>
                <c:pt idx="28015">
                  <c:v>7.1106044393820705E-2</c:v>
                </c:pt>
                <c:pt idx="28016">
                  <c:v>4.0770880131693499E-2</c:v>
                </c:pt>
                <c:pt idx="28017">
                  <c:v>3.4761930057010698E-2</c:v>
                </c:pt>
                <c:pt idx="28018">
                  <c:v>4.0770880131693499E-2</c:v>
                </c:pt>
                <c:pt idx="28019">
                  <c:v>1.5802178900375701E-2</c:v>
                </c:pt>
                <c:pt idx="28020">
                  <c:v>1.5802178900375701E-2</c:v>
                </c:pt>
                <c:pt idx="28021">
                  <c:v>4.0770880131693499E-2</c:v>
                </c:pt>
                <c:pt idx="28022">
                  <c:v>4.1491515530277703E-2</c:v>
                </c:pt>
                <c:pt idx="28023">
                  <c:v>4.5662375381064102E-2</c:v>
                </c:pt>
                <c:pt idx="28024">
                  <c:v>1.21649005082062E-2</c:v>
                </c:pt>
                <c:pt idx="28025">
                  <c:v>3.02527767286873E-2</c:v>
                </c:pt>
                <c:pt idx="28026">
                  <c:v>2.0121746054630501E-2</c:v>
                </c:pt>
                <c:pt idx="28027">
                  <c:v>1.3524478396537301E-2</c:v>
                </c:pt>
                <c:pt idx="28028">
                  <c:v>2.7087075754970099E-2</c:v>
                </c:pt>
                <c:pt idx="28029">
                  <c:v>4.4665389675010402E-2</c:v>
                </c:pt>
                <c:pt idx="28030">
                  <c:v>2.7087075754970099E-2</c:v>
                </c:pt>
                <c:pt idx="28031">
                  <c:v>3.7067366118760603E-2</c:v>
                </c:pt>
                <c:pt idx="28032">
                  <c:v>4.5713045594340099E-2</c:v>
                </c:pt>
                <c:pt idx="28033">
                  <c:v>4.2133851491121303E-2</c:v>
                </c:pt>
                <c:pt idx="28034">
                  <c:v>4.9062276674450803E-2</c:v>
                </c:pt>
                <c:pt idx="28035">
                  <c:v>7.0144288096646704E-2</c:v>
                </c:pt>
                <c:pt idx="28036">
                  <c:v>6.1475678261692902E-2</c:v>
                </c:pt>
                <c:pt idx="28037">
                  <c:v>5.70084769633665E-2</c:v>
                </c:pt>
                <c:pt idx="28038">
                  <c:v>5.4728220979593602E-2</c:v>
                </c:pt>
                <c:pt idx="28039">
                  <c:v>7.5598510533672503E-2</c:v>
                </c:pt>
                <c:pt idx="28040">
                  <c:v>2.9280741695969E-2</c:v>
                </c:pt>
                <c:pt idx="28041">
                  <c:v>9.5726220688576197E-2</c:v>
                </c:pt>
                <c:pt idx="28042">
                  <c:v>3.6010314760464901E-2</c:v>
                </c:pt>
                <c:pt idx="28043">
                  <c:v>9.4737391974632993E-3</c:v>
                </c:pt>
                <c:pt idx="28044">
                  <c:v>-2.0551445503305101E-2</c:v>
                </c:pt>
                <c:pt idx="28045">
                  <c:v>-1.35974794130599E-2</c:v>
                </c:pt>
                <c:pt idx="28046">
                  <c:v>3.6942748106869499E-3</c:v>
                </c:pt>
                <c:pt idx="28047">
                  <c:v>6.5025587188284106E-2</c:v>
                </c:pt>
                <c:pt idx="28048">
                  <c:v>3.1289160362674102E-2</c:v>
                </c:pt>
                <c:pt idx="28049">
                  <c:v>3.3834131866257798E-2</c:v>
                </c:pt>
                <c:pt idx="28050">
                  <c:v>8.0229132004163706E-3</c:v>
                </c:pt>
                <c:pt idx="28051">
                  <c:v>3.91911440673922E-2</c:v>
                </c:pt>
                <c:pt idx="28052">
                  <c:v>1.7995928976555602E-2</c:v>
                </c:pt>
                <c:pt idx="28053">
                  <c:v>5.6034404369603698E-2</c:v>
                </c:pt>
                <c:pt idx="28054">
                  <c:v>5.3152848158757503E-2</c:v>
                </c:pt>
                <c:pt idx="28055">
                  <c:v>8.5761951894992999E-2</c:v>
                </c:pt>
                <c:pt idx="28056">
                  <c:v>5.8884285337333198E-2</c:v>
                </c:pt>
                <c:pt idx="28057">
                  <c:v>3.6369495007301397E-2</c:v>
                </c:pt>
                <c:pt idx="28058">
                  <c:v>8.9146600808800401E-3</c:v>
                </c:pt>
                <c:pt idx="28059">
                  <c:v>1.7548623903702501E-2</c:v>
                </c:pt>
                <c:pt idx="28060">
                  <c:v>3.8220636428960499E-3</c:v>
                </c:pt>
                <c:pt idx="28061">
                  <c:v>3.0109269847697601E-2</c:v>
                </c:pt>
                <c:pt idx="28062">
                  <c:v>-2.6409526476963902E-2</c:v>
                </c:pt>
                <c:pt idx="28063">
                  <c:v>-5.9614203863262903E-2</c:v>
                </c:pt>
                <c:pt idx="28064">
                  <c:v>-6.1598105397052898E-2</c:v>
                </c:pt>
                <c:pt idx="28065">
                  <c:v>0.108146699433725</c:v>
                </c:pt>
                <c:pt idx="28066">
                  <c:v>0.107859615884733</c:v>
                </c:pt>
                <c:pt idx="28067">
                  <c:v>0.107859615884733</c:v>
                </c:pt>
                <c:pt idx="28068">
                  <c:v>8.8851770571281602E-2</c:v>
                </c:pt>
                <c:pt idx="28069">
                  <c:v>0.125541582891256</c:v>
                </c:pt>
                <c:pt idx="28070">
                  <c:v>0.100805324027872</c:v>
                </c:pt>
                <c:pt idx="28071">
                  <c:v>0.116341286259912</c:v>
                </c:pt>
                <c:pt idx="28072">
                  <c:v>9.62915475133021E-2</c:v>
                </c:pt>
                <c:pt idx="28073">
                  <c:v>0.101123360587353</c:v>
                </c:pt>
                <c:pt idx="28074">
                  <c:v>8.3679861057356295E-2</c:v>
                </c:pt>
                <c:pt idx="28075">
                  <c:v>0.12806501129797501</c:v>
                </c:pt>
                <c:pt idx="28076">
                  <c:v>0.12064399798437</c:v>
                </c:pt>
                <c:pt idx="28077">
                  <c:v>0.107361176625242</c:v>
                </c:pt>
                <c:pt idx="28078">
                  <c:v>4.3829292029725797E-2</c:v>
                </c:pt>
                <c:pt idx="28079">
                  <c:v>7.9491022001200604E-2</c:v>
                </c:pt>
                <c:pt idx="28080">
                  <c:v>6.4979458630296305E-2</c:v>
                </c:pt>
                <c:pt idx="28081">
                  <c:v>4.8424468583138001E-2</c:v>
                </c:pt>
                <c:pt idx="28082">
                  <c:v>4.26973952130065E-2</c:v>
                </c:pt>
                <c:pt idx="28083">
                  <c:v>0.113033758033234</c:v>
                </c:pt>
                <c:pt idx="28084">
                  <c:v>8.2734037542747205E-2</c:v>
                </c:pt>
                <c:pt idx="28085">
                  <c:v>0.11709455139408501</c:v>
                </c:pt>
                <c:pt idx="28086">
                  <c:v>0.12417618637287201</c:v>
                </c:pt>
                <c:pt idx="28087">
                  <c:v>0.13675640475134199</c:v>
                </c:pt>
                <c:pt idx="28088">
                  <c:v>0.17891691837013701</c:v>
                </c:pt>
                <c:pt idx="28089">
                  <c:v>0.309831243042201</c:v>
                </c:pt>
                <c:pt idx="28090">
                  <c:v>0.17334942397209399</c:v>
                </c:pt>
                <c:pt idx="28091">
                  <c:v>0.189382329195844</c:v>
                </c:pt>
                <c:pt idx="28092">
                  <c:v>0.189382329195844</c:v>
                </c:pt>
                <c:pt idx="28093">
                  <c:v>0.189382329195844</c:v>
                </c:pt>
                <c:pt idx="28094">
                  <c:v>4.8648116928989099E-2</c:v>
                </c:pt>
                <c:pt idx="28095">
                  <c:v>8.1294040419698205E-2</c:v>
                </c:pt>
                <c:pt idx="28096">
                  <c:v>-8.1366443581292594E-2</c:v>
                </c:pt>
                <c:pt idx="28097">
                  <c:v>2.8271042611404101E-2</c:v>
                </c:pt>
                <c:pt idx="28098">
                  <c:v>2.8271042611404101E-2</c:v>
                </c:pt>
                <c:pt idx="28099">
                  <c:v>-2.2116528522226599E-2</c:v>
                </c:pt>
                <c:pt idx="28100">
                  <c:v>-4.8367290738232198E-2</c:v>
                </c:pt>
                <c:pt idx="28101">
                  <c:v>-9.1993135740682894E-2</c:v>
                </c:pt>
                <c:pt idx="28102">
                  <c:v>-0.122393137693107</c:v>
                </c:pt>
                <c:pt idx="28103">
                  <c:v>8.0464686779615699E-2</c:v>
                </c:pt>
                <c:pt idx="28104">
                  <c:v>5.8586860810577901E-2</c:v>
                </c:pt>
                <c:pt idx="28105">
                  <c:v>7.9286740752268103E-2</c:v>
                </c:pt>
                <c:pt idx="28106">
                  <c:v>0.12951852231451999</c:v>
                </c:pt>
                <c:pt idx="28107">
                  <c:v>0.12560313305227699</c:v>
                </c:pt>
                <c:pt idx="28108">
                  <c:v>0.14481148517793699</c:v>
                </c:pt>
                <c:pt idx="28109">
                  <c:v>4.9188512814482201E-2</c:v>
                </c:pt>
                <c:pt idx="28110">
                  <c:v>-1.11441039603248E-2</c:v>
                </c:pt>
                <c:pt idx="28111">
                  <c:v>2.5398539821724901E-2</c:v>
                </c:pt>
                <c:pt idx="28112">
                  <c:v>-9.2157997758206493E-3</c:v>
                </c:pt>
                <c:pt idx="28113">
                  <c:v>3.8615121683734703E-2</c:v>
                </c:pt>
                <c:pt idx="28114">
                  <c:v>3.7232914068220102E-2</c:v>
                </c:pt>
                <c:pt idx="28115">
                  <c:v>-1.01500061461441E-2</c:v>
                </c:pt>
                <c:pt idx="28116">
                  <c:v>-1.32683371814001E-2</c:v>
                </c:pt>
                <c:pt idx="28117">
                  <c:v>3.2543325556788801E-2</c:v>
                </c:pt>
                <c:pt idx="28118">
                  <c:v>3.1036984033803599E-2</c:v>
                </c:pt>
                <c:pt idx="28119">
                  <c:v>3.4259149818513801E-2</c:v>
                </c:pt>
                <c:pt idx="28120">
                  <c:v>4.5797542797785199E-3</c:v>
                </c:pt>
                <c:pt idx="28121">
                  <c:v>-1.6955584498649E-2</c:v>
                </c:pt>
                <c:pt idx="28122">
                  <c:v>-2.3886643466883999E-2</c:v>
                </c:pt>
                <c:pt idx="28123">
                  <c:v>-1.16875113749956E-2</c:v>
                </c:pt>
                <c:pt idx="28124">
                  <c:v>1.58870385392311E-2</c:v>
                </c:pt>
                <c:pt idx="28125">
                  <c:v>2.0867894725589099E-3</c:v>
                </c:pt>
                <c:pt idx="28126">
                  <c:v>3.5839639650503399E-3</c:v>
                </c:pt>
                <c:pt idx="28127">
                  <c:v>-1.6235639750306698E-2</c:v>
                </c:pt>
                <c:pt idx="28128">
                  <c:v>-5.6005045599019001E-3</c:v>
                </c:pt>
                <c:pt idx="28129">
                  <c:v>-2.3103772480439402E-3</c:v>
                </c:pt>
                <c:pt idx="28130">
                  <c:v>6.1316492530272201E-3</c:v>
                </c:pt>
                <c:pt idx="28131">
                  <c:v>2.7080894652797598E-2</c:v>
                </c:pt>
                <c:pt idx="28132">
                  <c:v>1.94360440375074E-2</c:v>
                </c:pt>
                <c:pt idx="28133">
                  <c:v>5.24244865023058E-2</c:v>
                </c:pt>
                <c:pt idx="28134">
                  <c:v>5.5766451470744501E-2</c:v>
                </c:pt>
                <c:pt idx="28135">
                  <c:v>2.1913571368690401E-2</c:v>
                </c:pt>
                <c:pt idx="28136">
                  <c:v>3.04190665611281E-2</c:v>
                </c:pt>
                <c:pt idx="28137">
                  <c:v>3.8002186624249402E-2</c:v>
                </c:pt>
                <c:pt idx="28138">
                  <c:v>4.5349868398478099E-2</c:v>
                </c:pt>
                <c:pt idx="28139">
                  <c:v>6.3396314753759495E-2</c:v>
                </c:pt>
                <c:pt idx="28140">
                  <c:v>5.4988684085456298E-2</c:v>
                </c:pt>
                <c:pt idx="28141">
                  <c:v>2.6582408850195499E-2</c:v>
                </c:pt>
                <c:pt idx="28142">
                  <c:v>2.8984064948417598E-2</c:v>
                </c:pt>
                <c:pt idx="28143">
                  <c:v>7.8856299110151504E-2</c:v>
                </c:pt>
                <c:pt idx="28144">
                  <c:v>5.56833431451597E-2</c:v>
                </c:pt>
                <c:pt idx="28145">
                  <c:v>0.12093916766792499</c:v>
                </c:pt>
                <c:pt idx="28146">
                  <c:v>6.6950589426370402E-2</c:v>
                </c:pt>
                <c:pt idx="28147">
                  <c:v>8.4852269366330002E-2</c:v>
                </c:pt>
                <c:pt idx="28148">
                  <c:v>8.1572288241070906E-2</c:v>
                </c:pt>
                <c:pt idx="28149">
                  <c:v>6.0207420171220799E-2</c:v>
                </c:pt>
                <c:pt idx="28150">
                  <c:v>5.9966895758212603E-2</c:v>
                </c:pt>
                <c:pt idx="28151">
                  <c:v>0.119570404322715</c:v>
                </c:pt>
                <c:pt idx="28152">
                  <c:v>6.6686861942280601E-2</c:v>
                </c:pt>
                <c:pt idx="28153">
                  <c:v>7.2901861858933395E-2</c:v>
                </c:pt>
                <c:pt idx="28154">
                  <c:v>8.4987264215182101E-2</c:v>
                </c:pt>
                <c:pt idx="28155">
                  <c:v>5.5932339940559302E-2</c:v>
                </c:pt>
                <c:pt idx="28156">
                  <c:v>5.3631232671763597E-2</c:v>
                </c:pt>
                <c:pt idx="28157">
                  <c:v>5.1615815676529599E-2</c:v>
                </c:pt>
                <c:pt idx="28158">
                  <c:v>5.7757630762061897E-2</c:v>
                </c:pt>
                <c:pt idx="28159">
                  <c:v>6.3768219253394598E-2</c:v>
                </c:pt>
                <c:pt idx="28160">
                  <c:v>9.1629623582466693E-2</c:v>
                </c:pt>
                <c:pt idx="28161">
                  <c:v>7.6957400516420804E-2</c:v>
                </c:pt>
                <c:pt idx="28162">
                  <c:v>4.8779358911080303E-2</c:v>
                </c:pt>
                <c:pt idx="28163">
                  <c:v>6.4091621938839605E-2</c:v>
                </c:pt>
                <c:pt idx="28164">
                  <c:v>6.4091621938839605E-2</c:v>
                </c:pt>
                <c:pt idx="28165">
                  <c:v>6.2662515245226896E-2</c:v>
                </c:pt>
                <c:pt idx="28166">
                  <c:v>6.5508833560069701E-2</c:v>
                </c:pt>
                <c:pt idx="28167">
                  <c:v>4.5899465586565803E-2</c:v>
                </c:pt>
                <c:pt idx="28168">
                  <c:v>5.8479316180433297E-2</c:v>
                </c:pt>
                <c:pt idx="28169">
                  <c:v>5.8479316180433297E-2</c:v>
                </c:pt>
                <c:pt idx="28170">
                  <c:v>5.3637365389710402E-2</c:v>
                </c:pt>
                <c:pt idx="28171">
                  <c:v>4.47159944619119E-2</c:v>
                </c:pt>
                <c:pt idx="28172">
                  <c:v>5.53815256370329E-2</c:v>
                </c:pt>
                <c:pt idx="28173">
                  <c:v>6.6084037232806203E-2</c:v>
                </c:pt>
                <c:pt idx="28174">
                  <c:v>5.94554849911492E-2</c:v>
                </c:pt>
                <c:pt idx="28175">
                  <c:v>0.103133997443207</c:v>
                </c:pt>
                <c:pt idx="28176">
                  <c:v>6.4001578115731705E-2</c:v>
                </c:pt>
                <c:pt idx="28177">
                  <c:v>4.7937437431712901E-2</c:v>
                </c:pt>
                <c:pt idx="28178">
                  <c:v>6.4001578115731705E-2</c:v>
                </c:pt>
                <c:pt idx="28179">
                  <c:v>0.10323137530246999</c:v>
                </c:pt>
                <c:pt idx="28180">
                  <c:v>0.107478962563445</c:v>
                </c:pt>
                <c:pt idx="28181">
                  <c:v>7.6172440861788898E-2</c:v>
                </c:pt>
                <c:pt idx="28182">
                  <c:v>8.1396266008393295E-2</c:v>
                </c:pt>
                <c:pt idx="28183">
                  <c:v>7.4294067379580803E-2</c:v>
                </c:pt>
                <c:pt idx="28184">
                  <c:v>7.1402975283978806E-2</c:v>
                </c:pt>
                <c:pt idx="28185">
                  <c:v>0.102589072017556</c:v>
                </c:pt>
                <c:pt idx="28186">
                  <c:v>0.11479903500293499</c:v>
                </c:pt>
                <c:pt idx="28187">
                  <c:v>9.9772703876180396E-2</c:v>
                </c:pt>
                <c:pt idx="28188">
                  <c:v>0.13189839614093701</c:v>
                </c:pt>
                <c:pt idx="28189">
                  <c:v>0.15612660013198501</c:v>
                </c:pt>
                <c:pt idx="28190">
                  <c:v>0.15612660013198501</c:v>
                </c:pt>
                <c:pt idx="28191">
                  <c:v>0.149277606812973</c:v>
                </c:pt>
                <c:pt idx="28192">
                  <c:v>0.128689523497727</c:v>
                </c:pt>
                <c:pt idx="28193">
                  <c:v>0.14113361562068699</c:v>
                </c:pt>
                <c:pt idx="28194">
                  <c:v>0.176085998734828</c:v>
                </c:pt>
                <c:pt idx="28195">
                  <c:v>0.134324792904577</c:v>
                </c:pt>
                <c:pt idx="28196">
                  <c:v>0.112929528755421</c:v>
                </c:pt>
                <c:pt idx="28197">
                  <c:v>0.16559500183477799</c:v>
                </c:pt>
                <c:pt idx="28198">
                  <c:v>0.188373084025449</c:v>
                </c:pt>
                <c:pt idx="28199">
                  <c:v>0.18780891632386401</c:v>
                </c:pt>
                <c:pt idx="28200">
                  <c:v>0.16649398091440401</c:v>
                </c:pt>
                <c:pt idx="28201">
                  <c:v>0.16301566716254501</c:v>
                </c:pt>
                <c:pt idx="28202">
                  <c:v>0.17560867275819</c:v>
                </c:pt>
                <c:pt idx="28203">
                  <c:v>0.12817925800778401</c:v>
                </c:pt>
                <c:pt idx="28204">
                  <c:v>0.11632644367679899</c:v>
                </c:pt>
                <c:pt idx="28205">
                  <c:v>0.111580402257769</c:v>
                </c:pt>
                <c:pt idx="28206">
                  <c:v>0.13350867496178501</c:v>
                </c:pt>
                <c:pt idx="28207">
                  <c:v>0.20437049688096001</c:v>
                </c:pt>
                <c:pt idx="28208">
                  <c:v>0.20437049688096001</c:v>
                </c:pt>
                <c:pt idx="28209">
                  <c:v>0.16646656819022501</c:v>
                </c:pt>
                <c:pt idx="28210">
                  <c:v>0.11832088238406099</c:v>
                </c:pt>
                <c:pt idx="28211">
                  <c:v>0.19226190344761199</c:v>
                </c:pt>
                <c:pt idx="28212">
                  <c:v>0.186586657188164</c:v>
                </c:pt>
                <c:pt idx="28213">
                  <c:v>0.17892559009738901</c:v>
                </c:pt>
                <c:pt idx="28214">
                  <c:v>0.141253069059639</c:v>
                </c:pt>
                <c:pt idx="28215">
                  <c:v>0.27276339030178898</c:v>
                </c:pt>
                <c:pt idx="28216">
                  <c:v>0.31385444481269698</c:v>
                </c:pt>
                <c:pt idx="28217">
                  <c:v>0.29578803255257502</c:v>
                </c:pt>
                <c:pt idx="28218">
                  <c:v>0.31480942927543798</c:v>
                </c:pt>
                <c:pt idx="28219">
                  <c:v>0.30475685866945401</c:v>
                </c:pt>
                <c:pt idx="28220">
                  <c:v>0.26622717803707302</c:v>
                </c:pt>
                <c:pt idx="28221">
                  <c:v>0.252486130749358</c:v>
                </c:pt>
                <c:pt idx="28222">
                  <c:v>0.241410793808889</c:v>
                </c:pt>
                <c:pt idx="28223">
                  <c:v>0.23560001315249701</c:v>
                </c:pt>
                <c:pt idx="28224">
                  <c:v>0.27274307718261898</c:v>
                </c:pt>
                <c:pt idx="28225">
                  <c:v>0.29652292429335397</c:v>
                </c:pt>
                <c:pt idx="28226">
                  <c:v>0.240738304208234</c:v>
                </c:pt>
                <c:pt idx="28227">
                  <c:v>0.296673044915096</c:v>
                </c:pt>
                <c:pt idx="28228">
                  <c:v>0.30255516470029598</c:v>
                </c:pt>
                <c:pt idx="28229">
                  <c:v>0.29218081865704398</c:v>
                </c:pt>
                <c:pt idx="28230">
                  <c:v>0.218311844545616</c:v>
                </c:pt>
                <c:pt idx="28231">
                  <c:v>0.37772620898375597</c:v>
                </c:pt>
                <c:pt idx="28232">
                  <c:v>0.38836958687948098</c:v>
                </c:pt>
                <c:pt idx="28233">
                  <c:v>0.55392626369775899</c:v>
                </c:pt>
                <c:pt idx="28234">
                  <c:v>-1.8574610101529301E-2</c:v>
                </c:pt>
                <c:pt idx="28235">
                  <c:v>-4.01286827401625E-2</c:v>
                </c:pt>
                <c:pt idx="28236">
                  <c:v>3.2611620334121301E-2</c:v>
                </c:pt>
                <c:pt idx="28237">
                  <c:v>1.6597098311527302E-2</c:v>
                </c:pt>
                <c:pt idx="28238">
                  <c:v>2.16732600543336E-2</c:v>
                </c:pt>
                <c:pt idx="28239">
                  <c:v>8.2479999262763393E-3</c:v>
                </c:pt>
                <c:pt idx="28240">
                  <c:v>2.10080052544519E-2</c:v>
                </c:pt>
                <c:pt idx="28241">
                  <c:v>2.47188155704707E-2</c:v>
                </c:pt>
                <c:pt idx="28242">
                  <c:v>1.3638689598720599E-3</c:v>
                </c:pt>
                <c:pt idx="28243">
                  <c:v>5.1572303409996804E-3</c:v>
                </c:pt>
                <c:pt idx="28244">
                  <c:v>2.8595917477148802E-2</c:v>
                </c:pt>
                <c:pt idx="28245">
                  <c:v>9.9993385646822003E-2</c:v>
                </c:pt>
                <c:pt idx="28246">
                  <c:v>6.6479638907447999E-2</c:v>
                </c:pt>
                <c:pt idx="28247">
                  <c:v>2.3326012747504999E-2</c:v>
                </c:pt>
                <c:pt idx="28248">
                  <c:v>2.3326012747504999E-2</c:v>
                </c:pt>
                <c:pt idx="28249">
                  <c:v>4.8459576583356402E-2</c:v>
                </c:pt>
                <c:pt idx="28250">
                  <c:v>7.3794356851320395E-2</c:v>
                </c:pt>
                <c:pt idx="28251">
                  <c:v>7.5728350163864797E-2</c:v>
                </c:pt>
                <c:pt idx="28252">
                  <c:v>8.7993185477449803E-2</c:v>
                </c:pt>
                <c:pt idx="28253">
                  <c:v>6.0285896398219498E-2</c:v>
                </c:pt>
                <c:pt idx="28254">
                  <c:v>7.9137345416385493E-2</c:v>
                </c:pt>
                <c:pt idx="28255">
                  <c:v>2.19428537496455E-2</c:v>
                </c:pt>
                <c:pt idx="28256">
                  <c:v>5.2986030535016701E-2</c:v>
                </c:pt>
                <c:pt idx="28257">
                  <c:v>4.7773851076074098E-2</c:v>
                </c:pt>
                <c:pt idx="28258">
                  <c:v>8.9156345756661703E-2</c:v>
                </c:pt>
                <c:pt idx="28259">
                  <c:v>4.9262702092235801E-2</c:v>
                </c:pt>
                <c:pt idx="28260">
                  <c:v>6.5080283601627695E-2</c:v>
                </c:pt>
                <c:pt idx="28261">
                  <c:v>9.8659390429996802E-2</c:v>
                </c:pt>
                <c:pt idx="28262">
                  <c:v>0.13085740313305699</c:v>
                </c:pt>
                <c:pt idx="28263">
                  <c:v>0.10412827010499399</c:v>
                </c:pt>
                <c:pt idx="28264">
                  <c:v>0.10251258942026201</c:v>
                </c:pt>
                <c:pt idx="28265">
                  <c:v>8.13391301584587E-2</c:v>
                </c:pt>
                <c:pt idx="28266">
                  <c:v>0.13204686416925601</c:v>
                </c:pt>
                <c:pt idx="28267">
                  <c:v>9.7610232535594296E-2</c:v>
                </c:pt>
                <c:pt idx="28268">
                  <c:v>5.9278615421161897E-2</c:v>
                </c:pt>
                <c:pt idx="28269">
                  <c:v>5.20063176290637E-2</c:v>
                </c:pt>
                <c:pt idx="28270">
                  <c:v>0.10804002297486601</c:v>
                </c:pt>
                <c:pt idx="28271">
                  <c:v>7.0340417565864996E-2</c:v>
                </c:pt>
                <c:pt idx="28272">
                  <c:v>9.4154058183293296E-2</c:v>
                </c:pt>
                <c:pt idx="28273">
                  <c:v>7.2637213797280595E-2</c:v>
                </c:pt>
                <c:pt idx="28274">
                  <c:v>0.113563566499259</c:v>
                </c:pt>
                <c:pt idx="28275">
                  <c:v>1.42840019285022E-2</c:v>
                </c:pt>
                <c:pt idx="28276">
                  <c:v>4.4335046976988701E-2</c:v>
                </c:pt>
                <c:pt idx="28277">
                  <c:v>4.4335046976988701E-2</c:v>
                </c:pt>
                <c:pt idx="28278">
                  <c:v>2.2669982283283999E-2</c:v>
                </c:pt>
                <c:pt idx="28279">
                  <c:v>-2.8207772161601401E-3</c:v>
                </c:pt>
                <c:pt idx="28280">
                  <c:v>3.5593349198398599E-2</c:v>
                </c:pt>
                <c:pt idx="28281">
                  <c:v>1.4250999245999501E-2</c:v>
                </c:pt>
                <c:pt idx="28282">
                  <c:v>1.62228194836531E-2</c:v>
                </c:pt>
                <c:pt idx="28283">
                  <c:v>1.1324739580939699E-2</c:v>
                </c:pt>
                <c:pt idx="28284">
                  <c:v>1.25792114069305E-2</c:v>
                </c:pt>
                <c:pt idx="28285">
                  <c:v>2.36693049696661E-2</c:v>
                </c:pt>
                <c:pt idx="28286">
                  <c:v>6.1504282264981296E-3</c:v>
                </c:pt>
                <c:pt idx="28287">
                  <c:v>2.0810273106818902E-2</c:v>
                </c:pt>
                <c:pt idx="28288" formatCode="0.00E+00">
                  <c:v>-1.72892666479906E-4</c:v>
                </c:pt>
                <c:pt idx="28289">
                  <c:v>-2.2348423317646901E-2</c:v>
                </c:pt>
                <c:pt idx="28290" formatCode="0.00E+00">
                  <c:v>-2.2348423317646901E-2</c:v>
                </c:pt>
                <c:pt idx="28291">
                  <c:v>-3.53432560688182E-3</c:v>
                </c:pt>
                <c:pt idx="28292">
                  <c:v>8.8183079635150305E-2</c:v>
                </c:pt>
                <c:pt idx="28293">
                  <c:v>3.36086299104396E-2</c:v>
                </c:pt>
                <c:pt idx="28294">
                  <c:v>3.4362988412445401E-2</c:v>
                </c:pt>
                <c:pt idx="28295">
                  <c:v>-7.8399366228514202E-3</c:v>
                </c:pt>
                <c:pt idx="28296">
                  <c:v>-9.5125207616862703E-2</c:v>
                </c:pt>
                <c:pt idx="28297">
                  <c:v>-1.5741507201480098E-2</c:v>
                </c:pt>
                <c:pt idx="28298">
                  <c:v>-3.0771602512842802E-2</c:v>
                </c:pt>
                <c:pt idx="28299">
                  <c:v>-5.7654084628723901E-2</c:v>
                </c:pt>
                <c:pt idx="28300">
                  <c:v>-7.4555931448340301E-2</c:v>
                </c:pt>
                <c:pt idx="28301">
                  <c:v>-4.5552574428094898E-2</c:v>
                </c:pt>
                <c:pt idx="28302">
                  <c:v>-8.94364584965434E-2</c:v>
                </c:pt>
                <c:pt idx="28303">
                  <c:v>-0.13623129642342399</c:v>
                </c:pt>
                <c:pt idx="28304">
                  <c:v>-0.16465581775740101</c:v>
                </c:pt>
                <c:pt idx="28305">
                  <c:v>-0.16019808302546501</c:v>
                </c:pt>
                <c:pt idx="28306">
                  <c:v>-0.139373830209887</c:v>
                </c:pt>
                <c:pt idx="28307">
                  <c:v>-6.0595058316210898E-2</c:v>
                </c:pt>
                <c:pt idx="28308">
                  <c:v>-4.9831774745660001E-2</c:v>
                </c:pt>
                <c:pt idx="28309">
                  <c:v>-4.9831774745660001E-2</c:v>
                </c:pt>
                <c:pt idx="28310">
                  <c:v>-5.0416631132333502E-2</c:v>
                </c:pt>
                <c:pt idx="28311">
                  <c:v>-4.6933678051474997E-2</c:v>
                </c:pt>
                <c:pt idx="28312">
                  <c:v>-6.0270254410856601E-2</c:v>
                </c:pt>
                <c:pt idx="28313">
                  <c:v>-5.30208033149299E-2</c:v>
                </c:pt>
                <c:pt idx="28314">
                  <c:v>-6.5412824800491903E-2</c:v>
                </c:pt>
                <c:pt idx="28315">
                  <c:v>-0.121871644402173</c:v>
                </c:pt>
                <c:pt idx="28316">
                  <c:v>-0.12666893747337801</c:v>
                </c:pt>
                <c:pt idx="28317">
                  <c:v>-0.11457685003563001</c:v>
                </c:pt>
                <c:pt idx="28318">
                  <c:v>-9.2921400553268099E-2</c:v>
                </c:pt>
                <c:pt idx="28319">
                  <c:v>-8.8312134824157507E-2</c:v>
                </c:pt>
                <c:pt idx="28320">
                  <c:v>-0.11762316051501</c:v>
                </c:pt>
                <c:pt idx="28321">
                  <c:v>-0.103056044021249</c:v>
                </c:pt>
                <c:pt idx="28322">
                  <c:v>-9.16577265248954E-2</c:v>
                </c:pt>
                <c:pt idx="28323">
                  <c:v>-8.6844574804203198E-2</c:v>
                </c:pt>
                <c:pt idx="28324">
                  <c:v>-8.3053582735998999E-2</c:v>
                </c:pt>
                <c:pt idx="28325">
                  <c:v>-7.9944099558872495E-2</c:v>
                </c:pt>
                <c:pt idx="28326">
                  <c:v>-5.6127782443110098E-2</c:v>
                </c:pt>
                <c:pt idx="28327">
                  <c:v>-4.8924073415356401E-2</c:v>
                </c:pt>
                <c:pt idx="28328">
                  <c:v>-5.6552064943817801E-2</c:v>
                </c:pt>
                <c:pt idx="28329">
                  <c:v>-1.9146034042487601E-3</c:v>
                </c:pt>
                <c:pt idx="28330">
                  <c:v>-2.3080930081710901E-2</c:v>
                </c:pt>
                <c:pt idx="28331">
                  <c:v>-4.2195939749502601E-2</c:v>
                </c:pt>
                <c:pt idx="28332">
                  <c:v>-7.4727824338615106E-2</c:v>
                </c:pt>
                <c:pt idx="28333">
                  <c:v>-7.8798379850027994E-2</c:v>
                </c:pt>
                <c:pt idx="28334">
                  <c:v>-5.2683948605433503E-2</c:v>
                </c:pt>
                <c:pt idx="28335">
                  <c:v>-6.1308239347213E-3</c:v>
                </c:pt>
                <c:pt idx="28336" formatCode="0.00E+00">
                  <c:v>-9.1540411863655303E-4</c:v>
                </c:pt>
                <c:pt idx="28337">
                  <c:v>-1.5978652169174198E-2</c:v>
                </c:pt>
                <c:pt idx="28338" formatCode="0.00E+00">
                  <c:v>-3.6801432758068103E-2</c:v>
                </c:pt>
                <c:pt idx="28339">
                  <c:v>-8.4625849567187397E-2</c:v>
                </c:pt>
                <c:pt idx="28340">
                  <c:v>-7.8165912553369798E-2</c:v>
                </c:pt>
                <c:pt idx="28341">
                  <c:v>-6.4573374541996506E-2</c:v>
                </c:pt>
                <c:pt idx="28342">
                  <c:v>-9.20233400886592E-2</c:v>
                </c:pt>
                <c:pt idx="28343">
                  <c:v>-0.10313484221875199</c:v>
                </c:pt>
                <c:pt idx="28344">
                  <c:v>-0.13031262614830699</c:v>
                </c:pt>
                <c:pt idx="28345">
                  <c:v>-5.9292260212331797E-2</c:v>
                </c:pt>
                <c:pt idx="28346">
                  <c:v>4.0561752839729202E-2</c:v>
                </c:pt>
                <c:pt idx="28347">
                  <c:v>7.8322944632124497E-2</c:v>
                </c:pt>
                <c:pt idx="28348">
                  <c:v>2.1245645307380299E-2</c:v>
                </c:pt>
                <c:pt idx="28349">
                  <c:v>-1.2611331733661999E-2</c:v>
                </c:pt>
                <c:pt idx="28350">
                  <c:v>1.36845581531925E-2</c:v>
                </c:pt>
                <c:pt idx="28351">
                  <c:v>6.4595162544507506E-2</c:v>
                </c:pt>
                <c:pt idx="28352">
                  <c:v>1.52397813927365E-2</c:v>
                </c:pt>
                <c:pt idx="28353">
                  <c:v>-3.50451514271421E-3</c:v>
                </c:pt>
                <c:pt idx="28354">
                  <c:v>3.8793580961715701E-3</c:v>
                </c:pt>
                <c:pt idx="28355">
                  <c:v>1.18657712073049E-2</c:v>
                </c:pt>
                <c:pt idx="28356">
                  <c:v>1.18657712073049E-2</c:v>
                </c:pt>
                <c:pt idx="28357">
                  <c:v>2.1480979043711601E-2</c:v>
                </c:pt>
                <c:pt idx="28358">
                  <c:v>1.3772448317740601E-2</c:v>
                </c:pt>
                <c:pt idx="28359">
                  <c:v>-2.4794842440132299E-3</c:v>
                </c:pt>
                <c:pt idx="28360">
                  <c:v>-1.6993415155644499E-2</c:v>
                </c:pt>
                <c:pt idx="28361">
                  <c:v>-6.6453925400202698E-3</c:v>
                </c:pt>
                <c:pt idx="28362">
                  <c:v>-1.9592564532963899E-2</c:v>
                </c:pt>
                <c:pt idx="28363">
                  <c:v>1.8676722975298599E-2</c:v>
                </c:pt>
                <c:pt idx="28364">
                  <c:v>-1.7843585507750101E-2</c:v>
                </c:pt>
                <c:pt idx="28365">
                  <c:v>-1.6816951156367999E-2</c:v>
                </c:pt>
                <c:pt idx="28366">
                  <c:v>-4.78547011702199E-2</c:v>
                </c:pt>
                <c:pt idx="28367">
                  <c:v>-3.0364048342647901E-2</c:v>
                </c:pt>
                <c:pt idx="28368">
                  <c:v>-3.6503973417471899E-2</c:v>
                </c:pt>
                <c:pt idx="28369">
                  <c:v>3.3511162831589801E-3</c:v>
                </c:pt>
                <c:pt idx="28370">
                  <c:v>-5.1944061125597197E-3</c:v>
                </c:pt>
                <c:pt idx="28371">
                  <c:v>-2.0444740949247801E-2</c:v>
                </c:pt>
                <c:pt idx="28372">
                  <c:v>-7.6026100229642504E-3</c:v>
                </c:pt>
                <c:pt idx="28373">
                  <c:v>3.4489360769959197E-2</c:v>
                </c:pt>
                <c:pt idx="28374">
                  <c:v>3.5978757167135701E-2</c:v>
                </c:pt>
                <c:pt idx="28375">
                  <c:v>-7.5198760324337501E-3</c:v>
                </c:pt>
                <c:pt idx="28376">
                  <c:v>-4.0890650659492302E-2</c:v>
                </c:pt>
                <c:pt idx="28377">
                  <c:v>-7.8023163930655406E-2</c:v>
                </c:pt>
                <c:pt idx="28378">
                  <c:v>-0.118858190247629</c:v>
                </c:pt>
                <c:pt idx="28379">
                  <c:v>-0.131282923280549</c:v>
                </c:pt>
                <c:pt idx="28380">
                  <c:v>-0.15980951445036501</c:v>
                </c:pt>
                <c:pt idx="28381">
                  <c:v>-0.15501980267464099</c:v>
                </c:pt>
                <c:pt idx="28382">
                  <c:v>-0.27663686857268099</c:v>
                </c:pt>
                <c:pt idx="28383">
                  <c:v>-0.27836540553578298</c:v>
                </c:pt>
                <c:pt idx="28384">
                  <c:v>-0.37448100111481097</c:v>
                </c:pt>
                <c:pt idx="28385">
                  <c:v>-0.38236657407338598</c:v>
                </c:pt>
                <c:pt idx="28386">
                  <c:v>-0.440260182754934</c:v>
                </c:pt>
                <c:pt idx="28387">
                  <c:v>-0.40317017723974802</c:v>
                </c:pt>
                <c:pt idx="28388">
                  <c:v>1.0547886134067701E-2</c:v>
                </c:pt>
                <c:pt idx="28389">
                  <c:v>-1.10247726982992E-2</c:v>
                </c:pt>
                <c:pt idx="28390">
                  <c:v>2.0653600010969799E-2</c:v>
                </c:pt>
                <c:pt idx="28391">
                  <c:v>-1.95826387427568E-2</c:v>
                </c:pt>
                <c:pt idx="28392">
                  <c:v>-9.9500165754477995E-3</c:v>
                </c:pt>
                <c:pt idx="28393">
                  <c:v>2.1216428071182398E-3</c:v>
                </c:pt>
                <c:pt idx="28394">
                  <c:v>1.4362102650989601E-2</c:v>
                </c:pt>
                <c:pt idx="28395">
                  <c:v>6.4768794480658497E-3</c:v>
                </c:pt>
                <c:pt idx="28396">
                  <c:v>-2.7089491000394199E-2</c:v>
                </c:pt>
                <c:pt idx="28397">
                  <c:v>-3.321151406106E-3</c:v>
                </c:pt>
                <c:pt idx="28398">
                  <c:v>3.3125818006764299E-2</c:v>
                </c:pt>
                <c:pt idx="28399">
                  <c:v>2.1907568340482301E-3</c:v>
                </c:pt>
                <c:pt idx="28400">
                  <c:v>-4.5897867531201602E-3</c:v>
                </c:pt>
                <c:pt idx="28401">
                  <c:v>-1.1089857912331899E-3</c:v>
                </c:pt>
                <c:pt idx="28402">
                  <c:v>-1.5982449709109399E-2</c:v>
                </c:pt>
                <c:pt idx="28403">
                  <c:v>-3.8061543295699198E-2</c:v>
                </c:pt>
                <c:pt idx="28404">
                  <c:v>-1.1335666596657299E-2</c:v>
                </c:pt>
                <c:pt idx="28405">
                  <c:v>-3.2684368417227501E-2</c:v>
                </c:pt>
                <c:pt idx="28406">
                  <c:v>8.7864640546557703E-3</c:v>
                </c:pt>
                <c:pt idx="28407">
                  <c:v>-8.8018756069316792E-3</c:v>
                </c:pt>
                <c:pt idx="28408">
                  <c:v>3.0635562080150301E-2</c:v>
                </c:pt>
                <c:pt idx="28409">
                  <c:v>3.1444017515026297E-2</c:v>
                </c:pt>
                <c:pt idx="28410">
                  <c:v>5.0006541101265303E-2</c:v>
                </c:pt>
                <c:pt idx="28411">
                  <c:v>4.3180720011875798E-2</c:v>
                </c:pt>
                <c:pt idx="28412">
                  <c:v>5.7491528726745199E-2</c:v>
                </c:pt>
                <c:pt idx="28413">
                  <c:v>5.2348452212563401E-2</c:v>
                </c:pt>
                <c:pt idx="28414">
                  <c:v>8.4614423963420102E-2</c:v>
                </c:pt>
                <c:pt idx="28415">
                  <c:v>5.4033304081495898E-2</c:v>
                </c:pt>
                <c:pt idx="28416">
                  <c:v>9.4374764697430405E-2</c:v>
                </c:pt>
                <c:pt idx="28417">
                  <c:v>6.9206368842152199E-2</c:v>
                </c:pt>
                <c:pt idx="28418">
                  <c:v>9.4374764697430599E-2</c:v>
                </c:pt>
                <c:pt idx="28419">
                  <c:v>9.8536363370420099E-2</c:v>
                </c:pt>
                <c:pt idx="28420">
                  <c:v>0.110550819605293</c:v>
                </c:pt>
                <c:pt idx="28421">
                  <c:v>9.3058681937838506E-2</c:v>
                </c:pt>
                <c:pt idx="28422">
                  <c:v>0.117329353677013</c:v>
                </c:pt>
                <c:pt idx="28423">
                  <c:v>0.112356185044656</c:v>
                </c:pt>
                <c:pt idx="28424">
                  <c:v>0.119978900051602</c:v>
                </c:pt>
                <c:pt idx="28425">
                  <c:v>0.114349083959093</c:v>
                </c:pt>
                <c:pt idx="28426">
                  <c:v>9.8561951833280703E-2</c:v>
                </c:pt>
                <c:pt idx="28427">
                  <c:v>9.4512000667168194E-2</c:v>
                </c:pt>
                <c:pt idx="28428">
                  <c:v>9.6777336543249798E-2</c:v>
                </c:pt>
                <c:pt idx="28429">
                  <c:v>0.11004801529007099</c:v>
                </c:pt>
                <c:pt idx="28430">
                  <c:v>0.108521337357587</c:v>
                </c:pt>
                <c:pt idx="28431">
                  <c:v>0.104748595535629</c:v>
                </c:pt>
                <c:pt idx="28432">
                  <c:v>0.134799018573976</c:v>
                </c:pt>
                <c:pt idx="28433">
                  <c:v>0.13113692598701501</c:v>
                </c:pt>
                <c:pt idx="28434">
                  <c:v>0.12773697782587801</c:v>
                </c:pt>
                <c:pt idx="28435">
                  <c:v>0.167230249936135</c:v>
                </c:pt>
                <c:pt idx="28436">
                  <c:v>0.14374975253233699</c:v>
                </c:pt>
                <c:pt idx="28437">
                  <c:v>0.14219813328966399</c:v>
                </c:pt>
                <c:pt idx="28438">
                  <c:v>0.10716506718728901</c:v>
                </c:pt>
                <c:pt idx="28439">
                  <c:v>0.120641525412264</c:v>
                </c:pt>
                <c:pt idx="28440">
                  <c:v>0.14225226115002201</c:v>
                </c:pt>
                <c:pt idx="28441">
                  <c:v>0.122247550660007</c:v>
                </c:pt>
                <c:pt idx="28442">
                  <c:v>9.3685881023886905E-2</c:v>
                </c:pt>
                <c:pt idx="28443">
                  <c:v>5.0490971049467197E-2</c:v>
                </c:pt>
                <c:pt idx="28444">
                  <c:v>8.1261957362281007E-2</c:v>
                </c:pt>
                <c:pt idx="28445">
                  <c:v>2.4432358609768098E-2</c:v>
                </c:pt>
                <c:pt idx="28446">
                  <c:v>7.8336848361840294E-2</c:v>
                </c:pt>
                <c:pt idx="28447">
                  <c:v>0.14287852731522099</c:v>
                </c:pt>
                <c:pt idx="28448">
                  <c:v>0.119884125863434</c:v>
                </c:pt>
                <c:pt idx="28449">
                  <c:v>0.12201061697734</c:v>
                </c:pt>
                <c:pt idx="28450">
                  <c:v>0.17119827352331099</c:v>
                </c:pt>
                <c:pt idx="28451">
                  <c:v>0.122471231931153</c:v>
                </c:pt>
                <c:pt idx="28452">
                  <c:v>0.130558701159455</c:v>
                </c:pt>
                <c:pt idx="28453">
                  <c:v>0.106236316509846</c:v>
                </c:pt>
                <c:pt idx="28454">
                  <c:v>0.108072574393253</c:v>
                </c:pt>
                <c:pt idx="28455">
                  <c:v>9.9814894530161694E-2</c:v>
                </c:pt>
                <c:pt idx="28456">
                  <c:v>0.10937934097962</c:v>
                </c:pt>
                <c:pt idx="28457">
                  <c:v>0.13026465871888901</c:v>
                </c:pt>
                <c:pt idx="28458">
                  <c:v>0.22453385564720399</c:v>
                </c:pt>
                <c:pt idx="28459">
                  <c:v>0.21265453774773899</c:v>
                </c:pt>
                <c:pt idx="28460">
                  <c:v>0.20133423075898901</c:v>
                </c:pt>
                <c:pt idx="28461">
                  <c:v>0.19226269237374899</c:v>
                </c:pt>
                <c:pt idx="28462">
                  <c:v>0.199847770371641</c:v>
                </c:pt>
                <c:pt idx="28463">
                  <c:v>0.11309308485210399</c:v>
                </c:pt>
                <c:pt idx="28464">
                  <c:v>0.11309308485210399</c:v>
                </c:pt>
                <c:pt idx="28465">
                  <c:v>0.15505959105759601</c:v>
                </c:pt>
                <c:pt idx="28466">
                  <c:v>0.18531319628085599</c:v>
                </c:pt>
                <c:pt idx="28467">
                  <c:v>0.19348176211785201</c:v>
                </c:pt>
                <c:pt idx="28468">
                  <c:v>0.16917144713565499</c:v>
                </c:pt>
                <c:pt idx="28469">
                  <c:v>1.11441039603248E-2</c:v>
                </c:pt>
                <c:pt idx="28470">
                  <c:v>3.7475263510091797E-2</c:v>
                </c:pt>
                <c:pt idx="28471" formatCode="0.00E+00">
                  <c:v>9.4425271265108303E-4</c:v>
                </c:pt>
                <c:pt idx="28472">
                  <c:v>-4.17035687408029E-3</c:v>
                </c:pt>
                <c:pt idx="28473" formatCode="0.00E+00">
                  <c:v>-3.5139308334432399E-2</c:v>
                </c:pt>
                <c:pt idx="28474">
                  <c:v>-6.2090050266212497E-2</c:v>
                </c:pt>
                <c:pt idx="28475">
                  <c:v>-3.7494458076462601E-2</c:v>
                </c:pt>
                <c:pt idx="28476">
                  <c:v>-5.1234817298326303E-2</c:v>
                </c:pt>
                <c:pt idx="28477">
                  <c:v>-3.9504858171172497E-2</c:v>
                </c:pt>
                <c:pt idx="28478">
                  <c:v>-3.8827679971931303E-2</c:v>
                </c:pt>
                <c:pt idx="28479">
                  <c:v>-3.8138149961776301E-2</c:v>
                </c:pt>
                <c:pt idx="28480">
                  <c:v>-4.7438737114567198E-2</c:v>
                </c:pt>
                <c:pt idx="28481">
                  <c:v>-6.9946290634771396E-2</c:v>
                </c:pt>
                <c:pt idx="28482">
                  <c:v>-3.7105856010046297E-2</c:v>
                </c:pt>
                <c:pt idx="28483">
                  <c:v>-5.5686423781505498E-2</c:v>
                </c:pt>
                <c:pt idx="28484">
                  <c:v>-3.8032519129941697E-2</c:v>
                </c:pt>
                <c:pt idx="28485">
                  <c:v>-6.7600683634068306E-2</c:v>
                </c:pt>
                <c:pt idx="28486">
                  <c:v>-7.1551099435538307E-2</c:v>
                </c:pt>
                <c:pt idx="28487">
                  <c:v>-1.61336016475686E-2</c:v>
                </c:pt>
                <c:pt idx="28488">
                  <c:v>7.5814229473456498E-3</c:v>
                </c:pt>
                <c:pt idx="28489">
                  <c:v>-9.5355074082916699E-3</c:v>
                </c:pt>
                <c:pt idx="28490">
                  <c:v>1.30865928134569E-2</c:v>
                </c:pt>
                <c:pt idx="28491">
                  <c:v>2.69703667482756E-2</c:v>
                </c:pt>
                <c:pt idx="28492">
                  <c:v>2.4747079795381901E-2</c:v>
                </c:pt>
                <c:pt idx="28493">
                  <c:v>-2.73513156768425E-2</c:v>
                </c:pt>
                <c:pt idx="28494">
                  <c:v>-5.6877870453597698E-2</c:v>
                </c:pt>
                <c:pt idx="28495">
                  <c:v>-0.10514027547135101</c:v>
                </c:pt>
                <c:pt idx="28496">
                  <c:v>-2.1357336238889899E-2</c:v>
                </c:pt>
                <c:pt idx="28497">
                  <c:v>-2.9504306687923199E-2</c:v>
                </c:pt>
                <c:pt idx="28498">
                  <c:v>-3.0551705510946901E-2</c:v>
                </c:pt>
                <c:pt idx="28499">
                  <c:v>-5.8336209605079598E-2</c:v>
                </c:pt>
                <c:pt idx="28500">
                  <c:v>-2.4224752186141799E-2</c:v>
                </c:pt>
                <c:pt idx="28501">
                  <c:v>-2.5537141495236101E-2</c:v>
                </c:pt>
                <c:pt idx="28502">
                  <c:v>-2.4994424639945799E-2</c:v>
                </c:pt>
                <c:pt idx="28503">
                  <c:v>-1.10102348120795E-2</c:v>
                </c:pt>
                <c:pt idx="28504">
                  <c:v>-1.07929421396466E-2</c:v>
                </c:pt>
                <c:pt idx="28505">
                  <c:v>-3.19052765109151E-3</c:v>
                </c:pt>
                <c:pt idx="28506">
                  <c:v>-1.13608627502364E-2</c:v>
                </c:pt>
                <c:pt idx="28507">
                  <c:v>-7.5005511841124096E-3</c:v>
                </c:pt>
                <c:pt idx="28508">
                  <c:v>5.3814994325202996E-3</c:v>
                </c:pt>
                <c:pt idx="28509" formatCode="0.00E+00">
                  <c:v>-1.21528656169545E-5</c:v>
                </c:pt>
                <c:pt idx="28510">
                  <c:v>-5.3286251129156499E-3</c:v>
                </c:pt>
                <c:pt idx="28511" formatCode="0.00E+00">
                  <c:v>-5.8032738743256998E-2</c:v>
                </c:pt>
                <c:pt idx="28512">
                  <c:v>2.5724997899473301E-2</c:v>
                </c:pt>
                <c:pt idx="28513">
                  <c:v>4.0772843854852199E-2</c:v>
                </c:pt>
                <c:pt idx="28514">
                  <c:v>1.5595463341568E-2</c:v>
                </c:pt>
                <c:pt idx="28515">
                  <c:v>6.6704347131808506E-2</c:v>
                </c:pt>
                <c:pt idx="28516">
                  <c:v>1.9912009645723198E-2</c:v>
                </c:pt>
                <c:pt idx="28517">
                  <c:v>3.6790055334916902E-2</c:v>
                </c:pt>
                <c:pt idx="28518">
                  <c:v>6.05833364686965E-2</c:v>
                </c:pt>
                <c:pt idx="28519">
                  <c:v>3.5115859999225799E-2</c:v>
                </c:pt>
                <c:pt idx="28520">
                  <c:v>6.0087883028894E-2</c:v>
                </c:pt>
                <c:pt idx="28521">
                  <c:v>5.5355533998871803E-2</c:v>
                </c:pt>
                <c:pt idx="28522">
                  <c:v>5.0468886493068403E-2</c:v>
                </c:pt>
                <c:pt idx="28523">
                  <c:v>3.33382854987056E-2</c:v>
                </c:pt>
                <c:pt idx="28524">
                  <c:v>3.9386927291664403E-2</c:v>
                </c:pt>
                <c:pt idx="28525">
                  <c:v>2.3127866959244701E-2</c:v>
                </c:pt>
                <c:pt idx="28526">
                  <c:v>3.7831019424936899E-2</c:v>
                </c:pt>
                <c:pt idx="28527">
                  <c:v>5.9867527441718603E-2</c:v>
                </c:pt>
                <c:pt idx="28528">
                  <c:v>6.49420700494176E-2</c:v>
                </c:pt>
                <c:pt idx="28529">
                  <c:v>3.2200052848201599E-2</c:v>
                </c:pt>
                <c:pt idx="28530">
                  <c:v>6.7583888178129603E-2</c:v>
                </c:pt>
                <c:pt idx="28531">
                  <c:v>8.3140507402091196E-2</c:v>
                </c:pt>
                <c:pt idx="28532">
                  <c:v>9.0145465040803702E-2</c:v>
                </c:pt>
                <c:pt idx="28533">
                  <c:v>0.11174879190905999</c:v>
                </c:pt>
                <c:pt idx="28534">
                  <c:v>0.239594738274618</c:v>
                </c:pt>
                <c:pt idx="28535">
                  <c:v>0.18934533101513401</c:v>
                </c:pt>
                <c:pt idx="28536">
                  <c:v>0.19423137230793699</c:v>
                </c:pt>
                <c:pt idx="28537">
                  <c:v>0.13923269758523599</c:v>
                </c:pt>
                <c:pt idx="28538">
                  <c:v>0.174803272852356</c:v>
                </c:pt>
                <c:pt idx="28539">
                  <c:v>0.178205605791185</c:v>
                </c:pt>
                <c:pt idx="28540">
                  <c:v>0.226114493549188</c:v>
                </c:pt>
                <c:pt idx="28541">
                  <c:v>0.25578479289495598</c:v>
                </c:pt>
                <c:pt idx="28542">
                  <c:v>0.22122978570968399</c:v>
                </c:pt>
                <c:pt idx="28543">
                  <c:v>0.21177589917640999</c:v>
                </c:pt>
                <c:pt idx="28544">
                  <c:v>0.33720698581178798</c:v>
                </c:pt>
                <c:pt idx="28545">
                  <c:v>0.24976747653658599</c:v>
                </c:pt>
                <c:pt idx="28546">
                  <c:v>0.22732109611014201</c:v>
                </c:pt>
                <c:pt idx="28547">
                  <c:v>2.7289793601303898E-3</c:v>
                </c:pt>
                <c:pt idx="28548">
                  <c:v>-1.8514651747635499E-2</c:v>
                </c:pt>
                <c:pt idx="28549">
                  <c:v>1.24533376623843E-2</c:v>
                </c:pt>
                <c:pt idx="28550">
                  <c:v>3.37282285972118E-2</c:v>
                </c:pt>
                <c:pt idx="28551">
                  <c:v>4.98293280429664E-2</c:v>
                </c:pt>
                <c:pt idx="28552">
                  <c:v>-5.7318254094056399E-3</c:v>
                </c:pt>
                <c:pt idx="28553">
                  <c:v>1.2468628573873901E-3</c:v>
                </c:pt>
                <c:pt idx="28554">
                  <c:v>2.52943730104493E-2</c:v>
                </c:pt>
                <c:pt idx="28555">
                  <c:v>2.52943730104493E-2</c:v>
                </c:pt>
                <c:pt idx="28556">
                  <c:v>1.4277184901963801E-2</c:v>
                </c:pt>
                <c:pt idx="28557">
                  <c:v>3.17304476237334E-2</c:v>
                </c:pt>
                <c:pt idx="28558">
                  <c:v>-4.4480429523894902E-2</c:v>
                </c:pt>
                <c:pt idx="28559">
                  <c:v>-2.0865929748701901E-2</c:v>
                </c:pt>
                <c:pt idx="28560">
                  <c:v>-3.9602915828136097E-2</c:v>
                </c:pt>
                <c:pt idx="28561">
                  <c:v>-4.9119747319485298E-2</c:v>
                </c:pt>
                <c:pt idx="28562">
                  <c:v>-6.9395020362874094E-2</c:v>
                </c:pt>
                <c:pt idx="28563">
                  <c:v>-4.3908575712342898E-2</c:v>
                </c:pt>
                <c:pt idx="28564">
                  <c:v>-6.7775469907356695E-2</c:v>
                </c:pt>
                <c:pt idx="28565">
                  <c:v>-6.7096452891055494E-2</c:v>
                </c:pt>
                <c:pt idx="28566">
                  <c:v>-7.3628914041369203E-2</c:v>
                </c:pt>
                <c:pt idx="28567">
                  <c:v>-8.4509348052584199E-2</c:v>
                </c:pt>
                <c:pt idx="28568">
                  <c:v>-0.106479694416749</c:v>
                </c:pt>
                <c:pt idx="28569">
                  <c:v>-0.11283486715117499</c:v>
                </c:pt>
                <c:pt idx="28570">
                  <c:v>-0.109849427929316</c:v>
                </c:pt>
                <c:pt idx="28571">
                  <c:v>-0.115179178189235</c:v>
                </c:pt>
                <c:pt idx="28572">
                  <c:v>-0.12060042424084901</c:v>
                </c:pt>
                <c:pt idx="28573">
                  <c:v>-9.0217787941205302E-2</c:v>
                </c:pt>
                <c:pt idx="28574">
                  <c:v>-0.102486026762768</c:v>
                </c:pt>
                <c:pt idx="28575">
                  <c:v>-8.8663905933672904E-2</c:v>
                </c:pt>
                <c:pt idx="28576">
                  <c:v>-0.103577743951509</c:v>
                </c:pt>
                <c:pt idx="28577">
                  <c:v>-7.0498732922665994E-2</c:v>
                </c:pt>
                <c:pt idx="28578">
                  <c:v>-0.103577743951509</c:v>
                </c:pt>
                <c:pt idx="28579">
                  <c:v>-8.8663905933672904E-2</c:v>
                </c:pt>
                <c:pt idx="28580">
                  <c:v>-7.8151380511002497E-2</c:v>
                </c:pt>
                <c:pt idx="28581">
                  <c:v>-6.3387603805297996E-2</c:v>
                </c:pt>
                <c:pt idx="28582">
                  <c:v>-6.8478115610767401E-2</c:v>
                </c:pt>
                <c:pt idx="28583">
                  <c:v>-5.8495157659326801E-2</c:v>
                </c:pt>
                <c:pt idx="28584">
                  <c:v>-5.6545815345754001E-2</c:v>
                </c:pt>
                <c:pt idx="28585">
                  <c:v>-1.86284407892745E-2</c:v>
                </c:pt>
                <c:pt idx="28586">
                  <c:v>-8.9497803210627502E-3</c:v>
                </c:pt>
                <c:pt idx="28587">
                  <c:v>1.8376483617945801E-2</c:v>
                </c:pt>
                <c:pt idx="28588">
                  <c:v>-2.5229478134289802E-3</c:v>
                </c:pt>
                <c:pt idx="28589">
                  <c:v>3.1028432509111002E-2</c:v>
                </c:pt>
                <c:pt idx="28590" formatCode="0.00E+00">
                  <c:v>-8.8625760169747103E-4</c:v>
                </c:pt>
                <c:pt idx="28591">
                  <c:v>-1.19215864064865E-2</c:v>
                </c:pt>
                <c:pt idx="28592" formatCode="0.00E+00">
                  <c:v>-9.8171884753701592E-3</c:v>
                </c:pt>
                <c:pt idx="28593">
                  <c:v>3.9440204923555299E-3</c:v>
                </c:pt>
                <c:pt idx="28594">
                  <c:v>-3.5941881157202003E-2</c:v>
                </c:pt>
                <c:pt idx="28595" formatCode="0.00E+00">
                  <c:v>2.1217584251775801E-6</c:v>
                </c:pt>
                <c:pt idx="28596">
                  <c:v>-2.37313462467891E-3</c:v>
                </c:pt>
                <c:pt idx="28597" formatCode="0.00E+00">
                  <c:v>5.6425383195664001E-3</c:v>
                </c:pt>
                <c:pt idx="28598">
                  <c:v>-8.3286812218452601E-3</c:v>
                </c:pt>
                <c:pt idx="28599">
                  <c:v>-2.55759264947952E-2</c:v>
                </c:pt>
                <c:pt idx="28600">
                  <c:v>-8.3286812218452601E-3</c:v>
                </c:pt>
                <c:pt idx="28601">
                  <c:v>-2.55759264947952E-2</c:v>
                </c:pt>
                <c:pt idx="28602">
                  <c:v>-8.3286812218452601E-3</c:v>
                </c:pt>
                <c:pt idx="28603">
                  <c:v>-2.55759264947952E-2</c:v>
                </c:pt>
                <c:pt idx="28604">
                  <c:v>-1.8103064984154E-2</c:v>
                </c:pt>
                <c:pt idx="28605">
                  <c:v>1.64983830785876E-2</c:v>
                </c:pt>
                <c:pt idx="28606">
                  <c:v>8.4079562905845506E-3</c:v>
                </c:pt>
                <c:pt idx="28607">
                  <c:v>5.5689099989069098E-3</c:v>
                </c:pt>
                <c:pt idx="28608">
                  <c:v>6.6390367316282398E-3</c:v>
                </c:pt>
                <c:pt idx="28609">
                  <c:v>-1.0423485733591101E-2</c:v>
                </c:pt>
                <c:pt idx="28610">
                  <c:v>3.4313895665021001E-2</c:v>
                </c:pt>
                <c:pt idx="28611">
                  <c:v>2.2557889170822201E-2</c:v>
                </c:pt>
                <c:pt idx="28612">
                  <c:v>2.0638242453399201E-2</c:v>
                </c:pt>
                <c:pt idx="28613">
                  <c:v>5.2023738913611998E-2</c:v>
                </c:pt>
                <c:pt idx="28614">
                  <c:v>6.8158949693468196E-2</c:v>
                </c:pt>
                <c:pt idx="28615">
                  <c:v>6.8158949693468196E-2</c:v>
                </c:pt>
                <c:pt idx="28616">
                  <c:v>1.4855426195719199E-2</c:v>
                </c:pt>
                <c:pt idx="28617">
                  <c:v>-5.0976132062263702E-3</c:v>
                </c:pt>
                <c:pt idx="28618">
                  <c:v>-4.3406945707706798E-3</c:v>
                </c:pt>
                <c:pt idx="28619">
                  <c:v>8.9105779029787693E-3</c:v>
                </c:pt>
                <c:pt idx="28620">
                  <c:v>-8.9246267191780398E-3</c:v>
                </c:pt>
                <c:pt idx="28621">
                  <c:v>6.6518195743851998E-3</c:v>
                </c:pt>
                <c:pt idx="28622">
                  <c:v>6.6518195743851998E-3</c:v>
                </c:pt>
                <c:pt idx="28623">
                  <c:v>4.4989222641627899E-2</c:v>
                </c:pt>
                <c:pt idx="28624">
                  <c:v>1.1144103960325001E-2</c:v>
                </c:pt>
                <c:pt idx="28625" formatCode="0.00E+00">
                  <c:v>-1.7862268014989799E-4</c:v>
                </c:pt>
                <c:pt idx="28626">
                  <c:v>3.9419377090238898E-2</c:v>
                </c:pt>
                <c:pt idx="28627" formatCode="0.00E+00">
                  <c:v>1.67934402598315E-2</c:v>
                </c:pt>
                <c:pt idx="28628">
                  <c:v>1.8365805572209501E-2</c:v>
                </c:pt>
                <c:pt idx="28629">
                  <c:v>5.7637990434971E-3</c:v>
                </c:pt>
                <c:pt idx="28630">
                  <c:v>3.2473996679198702E-2</c:v>
                </c:pt>
                <c:pt idx="28631">
                  <c:v>3.2473996679198702E-2</c:v>
                </c:pt>
                <c:pt idx="28632">
                  <c:v>5.1360599568379198E-2</c:v>
                </c:pt>
                <c:pt idx="28633">
                  <c:v>3.3867255088176201E-2</c:v>
                </c:pt>
                <c:pt idx="28634">
                  <c:v>6.4777005611478894E-2</c:v>
                </c:pt>
                <c:pt idx="28635">
                  <c:v>6.4777005611478894E-2</c:v>
                </c:pt>
                <c:pt idx="28636">
                  <c:v>3.2378536067066699E-2</c:v>
                </c:pt>
                <c:pt idx="28637">
                  <c:v>2.63618675923857E-2</c:v>
                </c:pt>
                <c:pt idx="28638">
                  <c:v>0.105627304047231</c:v>
                </c:pt>
                <c:pt idx="28639">
                  <c:v>0.10292431939614</c:v>
                </c:pt>
                <c:pt idx="28640" formatCode="0.00E+00">
                  <c:v>2.9496041968535199E-4</c:v>
                </c:pt>
                <c:pt idx="28641">
                  <c:v>-3.5856094399053698E-2</c:v>
                </c:pt>
                <c:pt idx="28642" formatCode="0.00E+00">
                  <c:v>-2.98903886171639E-2</c:v>
                </c:pt>
                <c:pt idx="28643">
                  <c:v>1.08266943324371E-2</c:v>
                </c:pt>
                <c:pt idx="28644">
                  <c:v>-1.28167650181119E-2</c:v>
                </c:pt>
                <c:pt idx="28645">
                  <c:v>8.3490241547086105E-3</c:v>
                </c:pt>
                <c:pt idx="28646">
                  <c:v>3.8242875736925502E-2</c:v>
                </c:pt>
                <c:pt idx="28647">
                  <c:v>4.0267105337973702E-2</c:v>
                </c:pt>
                <c:pt idx="28648">
                  <c:v>7.5141661335804202E-2</c:v>
                </c:pt>
                <c:pt idx="28649">
                  <c:v>8.7223287608084697E-3</c:v>
                </c:pt>
                <c:pt idx="28650">
                  <c:v>4.04389383668117E-2</c:v>
                </c:pt>
                <c:pt idx="28651">
                  <c:v>6.1829292381218003E-2</c:v>
                </c:pt>
                <c:pt idx="28652">
                  <c:v>4.6112422679958E-2</c:v>
                </c:pt>
                <c:pt idx="28653">
                  <c:v>4.3050491557421203E-2</c:v>
                </c:pt>
                <c:pt idx="28654">
                  <c:v>0.19295584080383699</c:v>
                </c:pt>
                <c:pt idx="28655">
                  <c:v>0.19498294226124199</c:v>
                </c:pt>
                <c:pt idx="28656">
                  <c:v>0.19943131643592299</c:v>
                </c:pt>
                <c:pt idx="28657">
                  <c:v>0.20703491027656901</c:v>
                </c:pt>
                <c:pt idx="28658">
                  <c:v>0.203274123579954</c:v>
                </c:pt>
                <c:pt idx="28659">
                  <c:v>0.20554453525976099</c:v>
                </c:pt>
                <c:pt idx="28660">
                  <c:v>0.29603871957835898</c:v>
                </c:pt>
                <c:pt idx="28661">
                  <c:v>0.30138924799414102</c:v>
                </c:pt>
                <c:pt idx="28662">
                  <c:v>0.281996709447561</c:v>
                </c:pt>
                <c:pt idx="28663">
                  <c:v>-2.7289793601303898E-3</c:v>
                </c:pt>
                <c:pt idx="28664">
                  <c:v>1.8514651747635499E-2</c:v>
                </c:pt>
                <c:pt idx="28665">
                  <c:v>-3.1740522994240898E-2</c:v>
                </c:pt>
                <c:pt idx="28666">
                  <c:v>1.3173857843164999E-3</c:v>
                </c:pt>
                <c:pt idx="28667">
                  <c:v>-5.5249214082237997E-3</c:v>
                </c:pt>
                <c:pt idx="28668">
                  <c:v>4.2375236181258803E-2</c:v>
                </c:pt>
                <c:pt idx="28669">
                  <c:v>2.04285996044077E-2</c:v>
                </c:pt>
                <c:pt idx="28670">
                  <c:v>5.1861257631466297E-2</c:v>
                </c:pt>
                <c:pt idx="28671">
                  <c:v>7.01925442634867E-2</c:v>
                </c:pt>
                <c:pt idx="28672">
                  <c:v>7.4222231572007996E-2</c:v>
                </c:pt>
                <c:pt idx="28673">
                  <c:v>-2.6428125728782802E-2</c:v>
                </c:pt>
                <c:pt idx="28674">
                  <c:v>-2.09159581701952E-2</c:v>
                </c:pt>
                <c:pt idx="28675">
                  <c:v>3.3707820733335003E-2</c:v>
                </c:pt>
                <c:pt idx="28676">
                  <c:v>2.8067508728733599E-2</c:v>
                </c:pt>
                <c:pt idx="28677">
                  <c:v>3.7811960543612903E-2</c:v>
                </c:pt>
                <c:pt idx="28678">
                  <c:v>2.64754636980628E-2</c:v>
                </c:pt>
                <c:pt idx="28679">
                  <c:v>3.85539850649778E-2</c:v>
                </c:pt>
                <c:pt idx="28680">
                  <c:v>7.0502951351546203E-2</c:v>
                </c:pt>
                <c:pt idx="28681">
                  <c:v>7.1215614083883702E-2</c:v>
                </c:pt>
                <c:pt idx="28682">
                  <c:v>5.0482994217327902E-2</c:v>
                </c:pt>
                <c:pt idx="28683">
                  <c:v>-4.41676004959832E-2</c:v>
                </c:pt>
                <c:pt idx="28684">
                  <c:v>7.0874974201429099E-3</c:v>
                </c:pt>
                <c:pt idx="28685" formatCode="0.00E+00">
                  <c:v>7.4576715683738405E-4</c:v>
                </c:pt>
                <c:pt idx="28686">
                  <c:v>2.2046095219130299E-3</c:v>
                </c:pt>
                <c:pt idx="28687" formatCode="0.00E+00">
                  <c:v>-2.33187600256494E-2</c:v>
                </c:pt>
                <c:pt idx="28688">
                  <c:v>9.1025043325049904E-2</c:v>
                </c:pt>
                <c:pt idx="28689">
                  <c:v>0.116146305654606</c:v>
                </c:pt>
                <c:pt idx="28690">
                  <c:v>0.123066138481389</c:v>
                </c:pt>
                <c:pt idx="28691">
                  <c:v>8.5326636438716394E-2</c:v>
                </c:pt>
                <c:pt idx="28692">
                  <c:v>0.103892591061363</c:v>
                </c:pt>
                <c:pt idx="28693">
                  <c:v>9.24803715485778E-3</c:v>
                </c:pt>
                <c:pt idx="28694">
                  <c:v>5.1226681398338997E-2</c:v>
                </c:pt>
                <c:pt idx="28695">
                  <c:v>2.8266050818830799E-2</c:v>
                </c:pt>
                <c:pt idx="28696">
                  <c:v>2.8266050818830799E-2</c:v>
                </c:pt>
                <c:pt idx="28697">
                  <c:v>1.97727113905132E-2</c:v>
                </c:pt>
                <c:pt idx="28698">
                  <c:v>3.9160257501592299E-2</c:v>
                </c:pt>
                <c:pt idx="28699">
                  <c:v>7.2727625282516598E-2</c:v>
                </c:pt>
                <c:pt idx="28700">
                  <c:v>8.7737944220693795E-2</c:v>
                </c:pt>
                <c:pt idx="28701">
                  <c:v>2.4782925173460101E-2</c:v>
                </c:pt>
                <c:pt idx="28702">
                  <c:v>3.7381595839131899E-2</c:v>
                </c:pt>
                <c:pt idx="28703">
                  <c:v>1.7030749752239002E-2</c:v>
                </c:pt>
                <c:pt idx="28704">
                  <c:v>3.7381595839131899E-2</c:v>
                </c:pt>
                <c:pt idx="28705">
                  <c:v>3.7381595839131899E-2</c:v>
                </c:pt>
                <c:pt idx="28706">
                  <c:v>4.6526628183252303E-2</c:v>
                </c:pt>
                <c:pt idx="28707">
                  <c:v>3.1402016856330699E-2</c:v>
                </c:pt>
                <c:pt idx="28708">
                  <c:v>1.8826698604272801E-2</c:v>
                </c:pt>
                <c:pt idx="28709">
                  <c:v>7.2169299633624701E-2</c:v>
                </c:pt>
                <c:pt idx="28710">
                  <c:v>8.9073861710269306E-2</c:v>
                </c:pt>
                <c:pt idx="28711">
                  <c:v>0.116362412877119</c:v>
                </c:pt>
                <c:pt idx="28712">
                  <c:v>6.1127996701269199E-2</c:v>
                </c:pt>
                <c:pt idx="28713">
                  <c:v>-3.2958018031166098E-3</c:v>
                </c:pt>
                <c:pt idx="28714">
                  <c:v>2.0128708424158501E-3</c:v>
                </c:pt>
                <c:pt idx="28715">
                  <c:v>-3.2838971102899503E-2</c:v>
                </c:pt>
                <c:pt idx="28716">
                  <c:v>-2.1852157695963999E-2</c:v>
                </c:pt>
                <c:pt idx="28717">
                  <c:v>-3.3680014166565797E-2</c:v>
                </c:pt>
                <c:pt idx="28718">
                  <c:v>4.3587025506757098E-3</c:v>
                </c:pt>
                <c:pt idx="28719">
                  <c:v>-2.04841385669563E-3</c:v>
                </c:pt>
                <c:pt idx="28720">
                  <c:v>-1.9256816414385799E-2</c:v>
                </c:pt>
                <c:pt idx="28721">
                  <c:v>-8.1803536367268601E-3</c:v>
                </c:pt>
                <c:pt idx="28722">
                  <c:v>2.3320355676059501E-2</c:v>
                </c:pt>
                <c:pt idx="28723">
                  <c:v>-5.5147005013826897E-3</c:v>
                </c:pt>
                <c:pt idx="28724">
                  <c:v>-5.73861971895417E-3</c:v>
                </c:pt>
                <c:pt idx="28725">
                  <c:v>-1.24238072043214E-2</c:v>
                </c:pt>
                <c:pt idx="28726">
                  <c:v>5.2563068494128E-2</c:v>
                </c:pt>
                <c:pt idx="28727">
                  <c:v>3.3775015455894897E-2</c:v>
                </c:pt>
                <c:pt idx="28728">
                  <c:v>2.5851858988497001E-2</c:v>
                </c:pt>
                <c:pt idx="28729">
                  <c:v>-1.7958700371047899E-3</c:v>
                </c:pt>
                <c:pt idx="28730">
                  <c:v>1.78036594610508E-3</c:v>
                </c:pt>
                <c:pt idx="28731">
                  <c:v>1.4910098275556101E-2</c:v>
                </c:pt>
                <c:pt idx="28732">
                  <c:v>3.6860854584542802E-2</c:v>
                </c:pt>
                <c:pt idx="28733">
                  <c:v>1.41832319451962E-2</c:v>
                </c:pt>
                <c:pt idx="28734">
                  <c:v>4.1867800044137003E-2</c:v>
                </c:pt>
                <c:pt idx="28735">
                  <c:v>4.1867800044137003E-2</c:v>
                </c:pt>
                <c:pt idx="28736">
                  <c:v>3.3142358035137098E-2</c:v>
                </c:pt>
                <c:pt idx="28737">
                  <c:v>3.2001878657839697E-2</c:v>
                </c:pt>
                <c:pt idx="28738">
                  <c:v>8.6974776193782605E-2</c:v>
                </c:pt>
                <c:pt idx="28739">
                  <c:v>4.4933653813084798E-2</c:v>
                </c:pt>
                <c:pt idx="28740">
                  <c:v>4.0313473345484602E-2</c:v>
                </c:pt>
                <c:pt idx="28741">
                  <c:v>2.31909315359577E-2</c:v>
                </c:pt>
                <c:pt idx="28742">
                  <c:v>6.6554270617203704E-2</c:v>
                </c:pt>
                <c:pt idx="28743">
                  <c:v>7.5302503294898404E-2</c:v>
                </c:pt>
                <c:pt idx="28744">
                  <c:v>9.0044353652132897E-2</c:v>
                </c:pt>
                <c:pt idx="28745">
                  <c:v>8.8417021742440205E-2</c:v>
                </c:pt>
                <c:pt idx="28746">
                  <c:v>0.162449878866953</c:v>
                </c:pt>
                <c:pt idx="28747">
                  <c:v>0.152118849221654</c:v>
                </c:pt>
                <c:pt idx="28748">
                  <c:v>0.22468145509250601</c:v>
                </c:pt>
                <c:pt idx="28749">
                  <c:v>0.15641289866491301</c:v>
                </c:pt>
                <c:pt idx="28750">
                  <c:v>0.27441065394664799</c:v>
                </c:pt>
                <c:pt idx="28751">
                  <c:v>0.17856180881443201</c:v>
                </c:pt>
                <c:pt idx="28752">
                  <c:v>0.17098421686647</c:v>
                </c:pt>
                <c:pt idx="28753">
                  <c:v>0.153233340478758</c:v>
                </c:pt>
                <c:pt idx="28754">
                  <c:v>0.111753545547515</c:v>
                </c:pt>
                <c:pt idx="28755">
                  <c:v>-2.7286641729706101E-2</c:v>
                </c:pt>
                <c:pt idx="28756">
                  <c:v>-4.85313110326515E-2</c:v>
                </c:pt>
                <c:pt idx="28757">
                  <c:v>2.44195419714066E-2</c:v>
                </c:pt>
                <c:pt idx="28758">
                  <c:v>-1.31596117131371E-2</c:v>
                </c:pt>
                <c:pt idx="28759">
                  <c:v>-3.9755084816979203E-3</c:v>
                </c:pt>
                <c:pt idx="28760" formatCode="0.00E+00">
                  <c:v>5.7713332714204302E-4</c:v>
                </c:pt>
                <c:pt idx="28761">
                  <c:v>-1.3846423982705599E-2</c:v>
                </c:pt>
                <c:pt idx="28762" formatCode="0.00E+00">
                  <c:v>-1.6000090387314699E-2</c:v>
                </c:pt>
                <c:pt idx="28763">
                  <c:v>-4.1605887359057001E-2</c:v>
                </c:pt>
                <c:pt idx="28764">
                  <c:v>-6.1458705787808397E-2</c:v>
                </c:pt>
                <c:pt idx="28765">
                  <c:v>-3.9809662599569397E-2</c:v>
                </c:pt>
                <c:pt idx="28766">
                  <c:v>-4.6000120755106101E-2</c:v>
                </c:pt>
                <c:pt idx="28767">
                  <c:v>6.8895848344825402E-3</c:v>
                </c:pt>
                <c:pt idx="28768">
                  <c:v>-3.3858439637843803E-2</c:v>
                </c:pt>
                <c:pt idx="28769">
                  <c:v>-2.3583055913457301E-2</c:v>
                </c:pt>
                <c:pt idx="28770">
                  <c:v>-1.3049175455426901E-2</c:v>
                </c:pt>
                <c:pt idx="28771">
                  <c:v>-1.3049175455426901E-2</c:v>
                </c:pt>
                <c:pt idx="28772">
                  <c:v>-2.0511334842269399E-2</c:v>
                </c:pt>
                <c:pt idx="28773">
                  <c:v>1.0778389761968999E-2</c:v>
                </c:pt>
                <c:pt idx="28774">
                  <c:v>-1.7481175319111902E-2</c:v>
                </c:pt>
                <c:pt idx="28775">
                  <c:v>-1.74811753191117E-2</c:v>
                </c:pt>
                <c:pt idx="28776">
                  <c:v>-2.1673456900883601E-2</c:v>
                </c:pt>
                <c:pt idx="28777">
                  <c:v>-2.71911334948431E-2</c:v>
                </c:pt>
                <c:pt idx="28778">
                  <c:v>-9.0399052700627092E-3</c:v>
                </c:pt>
                <c:pt idx="28779">
                  <c:v>-9.0399052700627092E-3</c:v>
                </c:pt>
                <c:pt idx="28780">
                  <c:v>-7.1435219781164294E-2</c:v>
                </c:pt>
                <c:pt idx="28781">
                  <c:v>-2.0949819766626E-2</c:v>
                </c:pt>
                <c:pt idx="28782" formatCode="0.00E+00">
                  <c:v>9.1705424859722597E-4</c:v>
                </c:pt>
                <c:pt idx="28783">
                  <c:v>6.3955511255025396E-2</c:v>
                </c:pt>
                <c:pt idx="28784" formatCode="0.00E+00">
                  <c:v>1.3451587021769001E-2</c:v>
                </c:pt>
                <c:pt idx="28785">
                  <c:v>-9.4266373046896206E-3</c:v>
                </c:pt>
                <c:pt idx="28786">
                  <c:v>-1.9306390837057201E-2</c:v>
                </c:pt>
                <c:pt idx="28787">
                  <c:v>1.7940730224722298E-2</c:v>
                </c:pt>
                <c:pt idx="28788">
                  <c:v>2.2749201744375301E-2</c:v>
                </c:pt>
                <c:pt idx="28789">
                  <c:v>3.0741709711265601E-2</c:v>
                </c:pt>
                <c:pt idx="28790">
                  <c:v>3.0741709711265799E-2</c:v>
                </c:pt>
                <c:pt idx="28791">
                  <c:v>4.92766060028835E-2</c:v>
                </c:pt>
                <c:pt idx="28792">
                  <c:v>4.6437832952849201E-2</c:v>
                </c:pt>
                <c:pt idx="28793">
                  <c:v>3.5012609413147502E-2</c:v>
                </c:pt>
                <c:pt idx="28794">
                  <c:v>1.6602284189513199E-2</c:v>
                </c:pt>
                <c:pt idx="28795">
                  <c:v>-2.3349235225902298E-3</c:v>
                </c:pt>
                <c:pt idx="28796">
                  <c:v>-3.2614486307848502E-2</c:v>
                </c:pt>
                <c:pt idx="28797">
                  <c:v>-2.5877382519946E-2</c:v>
                </c:pt>
                <c:pt idx="28798">
                  <c:v>-4.6578342204298899E-2</c:v>
                </c:pt>
                <c:pt idx="28799">
                  <c:v>1.59731385301757E-2</c:v>
                </c:pt>
                <c:pt idx="28800">
                  <c:v>5.04282620858287E-3</c:v>
                </c:pt>
                <c:pt idx="28801">
                  <c:v>7.0776138532632399E-2</c:v>
                </c:pt>
                <c:pt idx="28802">
                  <c:v>7.6407077672132603E-2</c:v>
                </c:pt>
                <c:pt idx="28803">
                  <c:v>7.6381748614042094E-2</c:v>
                </c:pt>
                <c:pt idx="28804">
                  <c:v>9.3752711225985497E-2</c:v>
                </c:pt>
                <c:pt idx="28805">
                  <c:v>8.2866145802482402E-2</c:v>
                </c:pt>
                <c:pt idx="28806">
                  <c:v>8.9760577566233096E-2</c:v>
                </c:pt>
                <c:pt idx="28807">
                  <c:v>0.11300642174772201</c:v>
                </c:pt>
                <c:pt idx="28808">
                  <c:v>8.93369575789109E-2</c:v>
                </c:pt>
                <c:pt idx="28809">
                  <c:v>0.113811181639942</c:v>
                </c:pt>
                <c:pt idx="28810">
                  <c:v>0.14782647172184199</c:v>
                </c:pt>
                <c:pt idx="28811">
                  <c:v>0.149076586141902</c:v>
                </c:pt>
                <c:pt idx="28812">
                  <c:v>0.12972810456700801</c:v>
                </c:pt>
                <c:pt idx="28813">
                  <c:v>0.16863023397795801</c:v>
                </c:pt>
                <c:pt idx="28814">
                  <c:v>0.13627427710519099</c:v>
                </c:pt>
                <c:pt idx="28815">
                  <c:v>0.12143854245904601</c:v>
                </c:pt>
                <c:pt idx="28816">
                  <c:v>0.14859616506547699</c:v>
                </c:pt>
                <c:pt idx="28817">
                  <c:v>0.18963395649895301</c:v>
                </c:pt>
                <c:pt idx="28818">
                  <c:v>0.16130111495291499</c:v>
                </c:pt>
                <c:pt idx="28819">
                  <c:v>0.14411731071376199</c:v>
                </c:pt>
                <c:pt idx="28820">
                  <c:v>0.216906927325108</c:v>
                </c:pt>
                <c:pt idx="28821">
                  <c:v>0.224691450700193</c:v>
                </c:pt>
                <c:pt idx="28822">
                  <c:v>0.25420234879178699</c:v>
                </c:pt>
                <c:pt idx="28823">
                  <c:v>0.25420234879178699</c:v>
                </c:pt>
                <c:pt idx="28824">
                  <c:v>0.53382416831956303</c:v>
                </c:pt>
                <c:pt idx="28825">
                  <c:v>0.53143600677776304</c:v>
                </c:pt>
                <c:pt idx="28826">
                  <c:v>2.3572540990970999E-2</c:v>
                </c:pt>
                <c:pt idx="28827">
                  <c:v>-3.2990316569000998E-2</c:v>
                </c:pt>
                <c:pt idx="28828">
                  <c:v>-1.2716941353909401E-2</c:v>
                </c:pt>
                <c:pt idx="28829">
                  <c:v>-3.2428961556365703E-2</c:v>
                </c:pt>
                <c:pt idx="28830">
                  <c:v>8.8799453628415695E-2</c:v>
                </c:pt>
                <c:pt idx="28831">
                  <c:v>0.102063710778995</c:v>
                </c:pt>
                <c:pt idx="28832">
                  <c:v>6.3159765643818006E-2</c:v>
                </c:pt>
                <c:pt idx="28833">
                  <c:v>6.2025908531610802E-2</c:v>
                </c:pt>
                <c:pt idx="28834">
                  <c:v>0.114103846208715</c:v>
                </c:pt>
                <c:pt idx="28835">
                  <c:v>9.3971000587783807E-2</c:v>
                </c:pt>
                <c:pt idx="28836">
                  <c:v>0.158531296348777</c:v>
                </c:pt>
                <c:pt idx="28837">
                  <c:v>8.6385910757735301E-2</c:v>
                </c:pt>
                <c:pt idx="28838">
                  <c:v>9.5027774142121393E-2</c:v>
                </c:pt>
                <c:pt idx="28839">
                  <c:v>0.11224149062213901</c:v>
                </c:pt>
                <c:pt idx="28840">
                  <c:v>9.7402057886226606E-2</c:v>
                </c:pt>
                <c:pt idx="28841">
                  <c:v>5.6284968179599798E-2</c:v>
                </c:pt>
                <c:pt idx="28842">
                  <c:v>0.102261720028024</c:v>
                </c:pt>
                <c:pt idx="28843">
                  <c:v>0.123101770137371</c:v>
                </c:pt>
                <c:pt idx="28844">
                  <c:v>0.22373728237964399</c:v>
                </c:pt>
                <c:pt idx="28845">
                  <c:v>0.171448717394864</c:v>
                </c:pt>
                <c:pt idx="28846">
                  <c:v>0.20235041974405801</c:v>
                </c:pt>
                <c:pt idx="28847">
                  <c:v>0.21311283892056401</c:v>
                </c:pt>
                <c:pt idx="28848">
                  <c:v>0.221508952265556</c:v>
                </c:pt>
                <c:pt idx="28849">
                  <c:v>9.6348356258183707E-2</c:v>
                </c:pt>
                <c:pt idx="28850">
                  <c:v>8.5193229674843801E-2</c:v>
                </c:pt>
                <c:pt idx="28851">
                  <c:v>-6.1054910915055299E-2</c:v>
                </c:pt>
                <c:pt idx="28852">
                  <c:v>5.1541174223113301E-2</c:v>
                </c:pt>
                <c:pt idx="28853">
                  <c:v>-8.3266592031075504E-2</c:v>
                </c:pt>
                <c:pt idx="28854">
                  <c:v>-0.112156847592568</c:v>
                </c:pt>
                <c:pt idx="28855">
                  <c:v>-0.27027128901295999</c:v>
                </c:pt>
                <c:pt idx="28856">
                  <c:v>-0.16725920315975701</c:v>
                </c:pt>
                <c:pt idx="28857">
                  <c:v>-0.17259671709023899</c:v>
                </c:pt>
                <c:pt idx="28858">
                  <c:v>-0.14931064764929999</c:v>
                </c:pt>
                <c:pt idx="28859">
                  <c:v>-0.15448491343134399</c:v>
                </c:pt>
                <c:pt idx="28860">
                  <c:v>-0.110071116545577</c:v>
                </c:pt>
                <c:pt idx="28861">
                  <c:v>-7.6793399824538394E-2</c:v>
                </c:pt>
                <c:pt idx="28862">
                  <c:v>-9.3824236061852806E-2</c:v>
                </c:pt>
                <c:pt idx="28863">
                  <c:v>-8.9599713418661603E-2</c:v>
                </c:pt>
                <c:pt idx="28864">
                  <c:v>-6.9800535790688303E-2</c:v>
                </c:pt>
                <c:pt idx="28865">
                  <c:v>-0.16579681403052801</c:v>
                </c:pt>
                <c:pt idx="28866">
                  <c:v>-0.102631168206381</c:v>
                </c:pt>
                <c:pt idx="28867">
                  <c:v>-0.13768249250137299</c:v>
                </c:pt>
                <c:pt idx="28868">
                  <c:v>-0.15163506351557099</c:v>
                </c:pt>
                <c:pt idx="28869">
                  <c:v>0</c:v>
                </c:pt>
                <c:pt idx="28870">
                  <c:v>5.3724459005797899E-2</c:v>
                </c:pt>
                <c:pt idx="28871">
                  <c:v>3.25190133606785E-2</c:v>
                </c:pt>
                <c:pt idx="28872">
                  <c:v>1.9582625544660899E-2</c:v>
                </c:pt>
                <c:pt idx="28873">
                  <c:v>-1.77261268384469E-2</c:v>
                </c:pt>
                <c:pt idx="28874">
                  <c:v>-5.1944863925503501E-2</c:v>
                </c:pt>
                <c:pt idx="28875">
                  <c:v>-5.9341545393681402E-2</c:v>
                </c:pt>
                <c:pt idx="28876">
                  <c:v>-1.38708843706287E-2</c:v>
                </c:pt>
                <c:pt idx="28877">
                  <c:v>-2.0698860746040101E-2</c:v>
                </c:pt>
                <c:pt idx="28878">
                  <c:v>1.51286175560463E-2</c:v>
                </c:pt>
                <c:pt idx="28879">
                  <c:v>-1.67869193971577E-2</c:v>
                </c:pt>
                <c:pt idx="28880">
                  <c:v>9.0471266526215201E-3</c:v>
                </c:pt>
                <c:pt idx="28881">
                  <c:v>1.7739703469126201E-3</c:v>
                </c:pt>
                <c:pt idx="28882">
                  <c:v>-5.6067388578362404E-3</c:v>
                </c:pt>
                <c:pt idx="28883">
                  <c:v>-5.2593671047461002E-2</c:v>
                </c:pt>
                <c:pt idx="28884">
                  <c:v>-1.7490210998990199E-2</c:v>
                </c:pt>
                <c:pt idx="28885">
                  <c:v>-6.2237971574369499E-2</c:v>
                </c:pt>
                <c:pt idx="28886">
                  <c:v>-2.0569799075645E-2</c:v>
                </c:pt>
                <c:pt idx="28887">
                  <c:v>-4.6578324053241103E-2</c:v>
                </c:pt>
                <c:pt idx="28888">
                  <c:v>-5.84573127538894E-2</c:v>
                </c:pt>
                <c:pt idx="28889">
                  <c:v>-6.2422926963324299E-2</c:v>
                </c:pt>
                <c:pt idx="28890">
                  <c:v>-9.0429799376637601E-2</c:v>
                </c:pt>
                <c:pt idx="28891">
                  <c:v>-0.115207925319983</c:v>
                </c:pt>
                <c:pt idx="28892">
                  <c:v>-0.101841901986369</c:v>
                </c:pt>
                <c:pt idx="28893">
                  <c:v>-0.13569719636174599</c:v>
                </c:pt>
                <c:pt idx="28894">
                  <c:v>-0.13017458157300199</c:v>
                </c:pt>
                <c:pt idx="28895">
                  <c:v>-0.12355095388285001</c:v>
                </c:pt>
                <c:pt idx="28896">
                  <c:v>-0.11787151732178699</c:v>
                </c:pt>
                <c:pt idx="28897">
                  <c:v>-0.14097281938543499</c:v>
                </c:pt>
                <c:pt idx="28898">
                  <c:v>-0.13551763064262101</c:v>
                </c:pt>
                <c:pt idx="28899">
                  <c:v>-0.12911676861916799</c:v>
                </c:pt>
                <c:pt idx="28900">
                  <c:v>-7.67613553247741E-2</c:v>
                </c:pt>
                <c:pt idx="28901">
                  <c:v>-7.8977909219670697E-2</c:v>
                </c:pt>
                <c:pt idx="28902">
                  <c:v>-6.5723807796350606E-2</c:v>
                </c:pt>
                <c:pt idx="28903">
                  <c:v>-0.10500442571667599</c:v>
                </c:pt>
                <c:pt idx="28904">
                  <c:v>-8.7113217542607702E-2</c:v>
                </c:pt>
                <c:pt idx="28905">
                  <c:v>-8.8871786032143699E-2</c:v>
                </c:pt>
                <c:pt idx="28906">
                  <c:v>-9.5706557334682696E-2</c:v>
                </c:pt>
                <c:pt idx="28907">
                  <c:v>-0.23796130754130901</c:v>
                </c:pt>
                <c:pt idx="28908">
                  <c:v>-0.21259012942707201</c:v>
                </c:pt>
                <c:pt idx="28909">
                  <c:v>-0.239401748155287</c:v>
                </c:pt>
                <c:pt idx="28910">
                  <c:v>-0.22718482151726199</c:v>
                </c:pt>
                <c:pt idx="28911">
                  <c:v>-0.23253905170498301</c:v>
                </c:pt>
                <c:pt idx="28912">
                  <c:v>-0.240139255997005</c:v>
                </c:pt>
                <c:pt idx="28913">
                  <c:v>-0.260447222202213</c:v>
                </c:pt>
                <c:pt idx="28914">
                  <c:v>-0.143077497828554</c:v>
                </c:pt>
                <c:pt idx="28915">
                  <c:v>-0.14073804892193101</c:v>
                </c:pt>
                <c:pt idx="28916">
                  <c:v>-0.14073804892193001</c:v>
                </c:pt>
                <c:pt idx="28917">
                  <c:v>-0.17722395270601299</c:v>
                </c:pt>
                <c:pt idx="28918">
                  <c:v>-7.8013433624470593E-2</c:v>
                </c:pt>
                <c:pt idx="28919">
                  <c:v>-8.6979071645248304E-2</c:v>
                </c:pt>
                <c:pt idx="28920">
                  <c:v>-5.9632812888841202E-2</c:v>
                </c:pt>
                <c:pt idx="28921">
                  <c:v>-6.2756325544587099E-2</c:v>
                </c:pt>
                <c:pt idx="28922">
                  <c:v>-5.2858187054556097E-2</c:v>
                </c:pt>
                <c:pt idx="28923">
                  <c:v>-5.2858187054556097E-2</c:v>
                </c:pt>
                <c:pt idx="28924">
                  <c:v>-5.9779685869150799E-2</c:v>
                </c:pt>
                <c:pt idx="28925">
                  <c:v>-3.4714225812036301E-2</c:v>
                </c:pt>
                <c:pt idx="28926">
                  <c:v>-5.0479779800176802E-2</c:v>
                </c:pt>
                <c:pt idx="28927">
                  <c:v>-4.3350075232646099E-2</c:v>
                </c:pt>
                <c:pt idx="28928">
                  <c:v>-4.5250788728836699E-3</c:v>
                </c:pt>
                <c:pt idx="28929">
                  <c:v>-4.5250788728836699E-3</c:v>
                </c:pt>
                <c:pt idx="28930">
                  <c:v>3.4896582054124402E-2</c:v>
                </c:pt>
                <c:pt idx="28931">
                  <c:v>4.2852584485403501E-2</c:v>
                </c:pt>
                <c:pt idx="28932">
                  <c:v>4.1931533346288102E-2</c:v>
                </c:pt>
                <c:pt idx="28933">
                  <c:v>1.4353761837309E-3</c:v>
                </c:pt>
                <c:pt idx="28934">
                  <c:v>4.23744859279922E-2</c:v>
                </c:pt>
                <c:pt idx="28935">
                  <c:v>2.3098766903544201E-2</c:v>
                </c:pt>
                <c:pt idx="28936">
                  <c:v>-6.3461639492445798E-3</c:v>
                </c:pt>
                <c:pt idx="28937">
                  <c:v>-2.5941610423342299E-2</c:v>
                </c:pt>
                <c:pt idx="28938">
                  <c:v>3.1032564037178901E-2</c:v>
                </c:pt>
                <c:pt idx="28939" formatCode="0.00E+00">
                  <c:v>7.2773413595039705E-4</c:v>
                </c:pt>
                <c:pt idx="28940">
                  <c:v>6.0363482437746302E-3</c:v>
                </c:pt>
                <c:pt idx="28941" formatCode="0.00E+00">
                  <c:v>-5.7921275191798998E-3</c:v>
                </c:pt>
                <c:pt idx="28942">
                  <c:v>2.72796556063459E-2</c:v>
                </c:pt>
                <c:pt idx="28943">
                  <c:v>2.0175028214085101E-2</c:v>
                </c:pt>
                <c:pt idx="28944">
                  <c:v>7.2128683969718804E-2</c:v>
                </c:pt>
                <c:pt idx="28945">
                  <c:v>1.96344995064681E-2</c:v>
                </c:pt>
                <c:pt idx="28946">
                  <c:v>-1.8353982760570299E-2</c:v>
                </c:pt>
                <c:pt idx="28947">
                  <c:v>-6.2428560372924199E-2</c:v>
                </c:pt>
                <c:pt idx="28948">
                  <c:v>-2.9008261399169299E-2</c:v>
                </c:pt>
                <c:pt idx="28949">
                  <c:v>-1.6789519574088099E-2</c:v>
                </c:pt>
                <c:pt idx="28950">
                  <c:v>5.6884226391306497E-2</c:v>
                </c:pt>
                <c:pt idx="28951">
                  <c:v>3.1422106307760198E-2</c:v>
                </c:pt>
                <c:pt idx="28952">
                  <c:v>2.8566067059223099E-2</c:v>
                </c:pt>
                <c:pt idx="28953">
                  <c:v>2.2011404158505301E-2</c:v>
                </c:pt>
                <c:pt idx="28954">
                  <c:v>4.9185319797913699E-2</c:v>
                </c:pt>
                <c:pt idx="28955">
                  <c:v>2.9926995147414301E-2</c:v>
                </c:pt>
                <c:pt idx="28956">
                  <c:v>0.12977240090595901</c:v>
                </c:pt>
                <c:pt idx="28957">
                  <c:v>0.107494291940241</c:v>
                </c:pt>
                <c:pt idx="28958">
                  <c:v>7.9826347219667998E-2</c:v>
                </c:pt>
                <c:pt idx="28959">
                  <c:v>8.5263703429319104E-2</c:v>
                </c:pt>
                <c:pt idx="28960">
                  <c:v>9.5472050117942006E-2</c:v>
                </c:pt>
                <c:pt idx="28961">
                  <c:v>6.4847078458543705E-2</c:v>
                </c:pt>
                <c:pt idx="28962">
                  <c:v>6.4847078458543705E-2</c:v>
                </c:pt>
                <c:pt idx="28963">
                  <c:v>7.8503743654174896E-2</c:v>
                </c:pt>
                <c:pt idx="28964">
                  <c:v>8.4295159878796599E-2</c:v>
                </c:pt>
                <c:pt idx="28965">
                  <c:v>0.110842022401052</c:v>
                </c:pt>
                <c:pt idx="28966">
                  <c:v>0.112795274314374</c:v>
                </c:pt>
                <c:pt idx="28967">
                  <c:v>0.10449779043207801</c:v>
                </c:pt>
                <c:pt idx="28968">
                  <c:v>7.25118929408681E-2</c:v>
                </c:pt>
                <c:pt idx="28969">
                  <c:v>5.1776888415238698E-2</c:v>
                </c:pt>
                <c:pt idx="28970">
                  <c:v>5.6630534313959403E-2</c:v>
                </c:pt>
                <c:pt idx="28971">
                  <c:v>0.19267089755998701</c:v>
                </c:pt>
                <c:pt idx="28972">
                  <c:v>0.23753476388785</c:v>
                </c:pt>
                <c:pt idx="28973">
                  <c:v>0.225792939253116</c:v>
                </c:pt>
                <c:pt idx="28974">
                  <c:v>0.35930558220744002</c:v>
                </c:pt>
                <c:pt idx="28975">
                  <c:v>0.35481384256957998</c:v>
                </c:pt>
                <c:pt idx="28976">
                  <c:v>0.31983504408563401</c:v>
                </c:pt>
                <c:pt idx="28977">
                  <c:v>0.24517116715850601</c:v>
                </c:pt>
                <c:pt idx="28978">
                  <c:v>0.29326099254323301</c:v>
                </c:pt>
                <c:pt idx="28979">
                  <c:v>0.36084640241126198</c:v>
                </c:pt>
                <c:pt idx="28980">
                  <c:v>0.40487573095720097</c:v>
                </c:pt>
                <c:pt idx="28981">
                  <c:v>0.36576407224938301</c:v>
                </c:pt>
                <c:pt idx="28982">
                  <c:v>0.36594957125997402</c:v>
                </c:pt>
                <c:pt idx="28983">
                  <c:v>0.42145847889828902</c:v>
                </c:pt>
                <c:pt idx="28984">
                  <c:v>0.42776290780836401</c:v>
                </c:pt>
                <c:pt idx="28985">
                  <c:v>0.28590675915699498</c:v>
                </c:pt>
                <c:pt idx="28986">
                  <c:v>0.31671463876684097</c:v>
                </c:pt>
                <c:pt idx="28987">
                  <c:v>0.31041331573598002</c:v>
                </c:pt>
                <c:pt idx="28988">
                  <c:v>0.29078272864803001</c:v>
                </c:pt>
                <c:pt idx="28989">
                  <c:v>-2.75104156968373E-2</c:v>
                </c:pt>
                <c:pt idx="28990">
                  <c:v>4.1632380261549903E-2</c:v>
                </c:pt>
                <c:pt idx="28991">
                  <c:v>6.2673436382201199E-3</c:v>
                </c:pt>
                <c:pt idx="28992">
                  <c:v>-2.3689114351119699E-3</c:v>
                </c:pt>
                <c:pt idx="28993">
                  <c:v>-2.3689114351121898E-3</c:v>
                </c:pt>
                <c:pt idx="28994">
                  <c:v>-1.41751398114409E-3</c:v>
                </c:pt>
                <c:pt idx="28995">
                  <c:v>3.1201821786098899E-2</c:v>
                </c:pt>
                <c:pt idx="28996">
                  <c:v>5.6057403577413699E-2</c:v>
                </c:pt>
                <c:pt idx="28997">
                  <c:v>2.63248330909675E-2</c:v>
                </c:pt>
                <c:pt idx="28998">
                  <c:v>5.39651525280129E-2</c:v>
                </c:pt>
                <c:pt idx="28999">
                  <c:v>7.2414629569300198E-2</c:v>
                </c:pt>
                <c:pt idx="29000">
                  <c:v>0.104575884092383</c:v>
                </c:pt>
                <c:pt idx="29001">
                  <c:v>0.12710428818986699</c:v>
                </c:pt>
                <c:pt idx="29002">
                  <c:v>0.153121903987118</c:v>
                </c:pt>
                <c:pt idx="29003">
                  <c:v>7.7197043787101002E-2</c:v>
                </c:pt>
                <c:pt idx="29004">
                  <c:v>0.18020675021799501</c:v>
                </c:pt>
                <c:pt idx="29005" formatCode="0.00E+00">
                  <c:v>-7.2773413595039705E-4</c:v>
                </c:pt>
                <c:pt idx="29006">
                  <c:v>2.0545423926699301E-2</c:v>
                </c:pt>
                <c:pt idx="29007" formatCode="0.00E+00">
                  <c:v>2.9684320746539098E-3</c:v>
                </c:pt>
                <c:pt idx="29008">
                  <c:v>7.0705134251225196E-2</c:v>
                </c:pt>
                <c:pt idx="29009">
                  <c:v>4.4248643867254397E-2</c:v>
                </c:pt>
                <c:pt idx="29010">
                  <c:v>5.99510861759582E-2</c:v>
                </c:pt>
                <c:pt idx="29011">
                  <c:v>6.7652943740916793E-2</c:v>
                </c:pt>
                <c:pt idx="29012">
                  <c:v>5.2424181629611301E-2</c:v>
                </c:pt>
                <c:pt idx="29013">
                  <c:v>3.0142620895247298E-2</c:v>
                </c:pt>
                <c:pt idx="29014">
                  <c:v>6.69597366268357E-2</c:v>
                </c:pt>
                <c:pt idx="29015">
                  <c:v>0.10057272879515</c:v>
                </c:pt>
                <c:pt idx="29016">
                  <c:v>0.15898094638423901</c:v>
                </c:pt>
                <c:pt idx="29017">
                  <c:v>0</c:v>
                </c:pt>
                <c:pt idx="29018">
                  <c:v>7.63442883314564E-2</c:v>
                </c:pt>
                <c:pt idx="29019">
                  <c:v>3.6857991289062003E-2</c:v>
                </c:pt>
                <c:pt idx="29020">
                  <c:v>4.0570955087554303E-2</c:v>
                </c:pt>
                <c:pt idx="29021">
                  <c:v>3.1044354487608599E-2</c:v>
                </c:pt>
                <c:pt idx="29022">
                  <c:v>9.9897103881615795E-2</c:v>
                </c:pt>
                <c:pt idx="29023">
                  <c:v>4.8747158785169997E-2</c:v>
                </c:pt>
                <c:pt idx="29024">
                  <c:v>2.7276703808150501E-2</c:v>
                </c:pt>
                <c:pt idx="29025">
                  <c:v>5.17691550390584E-2</c:v>
                </c:pt>
                <c:pt idx="29026">
                  <c:v>8.71828021794194E-2</c:v>
                </c:pt>
                <c:pt idx="29027">
                  <c:v>9.8316740922910401E-2</c:v>
                </c:pt>
                <c:pt idx="29028">
                  <c:v>8.7930106643009806E-2</c:v>
                </c:pt>
                <c:pt idx="29029">
                  <c:v>0.12218932957405899</c:v>
                </c:pt>
                <c:pt idx="29030">
                  <c:v>8.8550875897730405E-2</c:v>
                </c:pt>
                <c:pt idx="29031">
                  <c:v>8.2201852005903103E-2</c:v>
                </c:pt>
                <c:pt idx="29032">
                  <c:v>7.8535479238106706E-2</c:v>
                </c:pt>
                <c:pt idx="29033">
                  <c:v>8.5916421532984094E-2</c:v>
                </c:pt>
                <c:pt idx="29034">
                  <c:v>8.0713088750082596E-2</c:v>
                </c:pt>
                <c:pt idx="29035">
                  <c:v>0.10569131008642201</c:v>
                </c:pt>
                <c:pt idx="29036">
                  <c:v>0.112939474135285</c:v>
                </c:pt>
                <c:pt idx="29037">
                  <c:v>7.12669618139469E-2</c:v>
                </c:pt>
                <c:pt idx="29038">
                  <c:v>0.113071527001289</c:v>
                </c:pt>
                <c:pt idx="29039">
                  <c:v>0.10046556160525499</c:v>
                </c:pt>
                <c:pt idx="29040">
                  <c:v>9.3458390259563304E-2</c:v>
                </c:pt>
                <c:pt idx="29041">
                  <c:v>9.3591735102455303E-2</c:v>
                </c:pt>
                <c:pt idx="29042">
                  <c:v>8.2347104856849804E-2</c:v>
                </c:pt>
                <c:pt idx="29043">
                  <c:v>0.103069290217808</c:v>
                </c:pt>
                <c:pt idx="29044">
                  <c:v>8.8126095951351596E-2</c:v>
                </c:pt>
                <c:pt idx="29045">
                  <c:v>5.6972250172191999E-2</c:v>
                </c:pt>
                <c:pt idx="29046">
                  <c:v>5.4212529950417698E-2</c:v>
                </c:pt>
                <c:pt idx="29047">
                  <c:v>-5.9850894273457599E-2</c:v>
                </c:pt>
                <c:pt idx="29048">
                  <c:v>-1.32973280458523E-2</c:v>
                </c:pt>
                <c:pt idx="29049">
                  <c:v>-6.15509834372161E-2</c:v>
                </c:pt>
                <c:pt idx="29050">
                  <c:v>1.896165102459E-2</c:v>
                </c:pt>
                <c:pt idx="29051">
                  <c:v>5.4800514965177301E-2</c:v>
                </c:pt>
                <c:pt idx="29052">
                  <c:v>7.4728031721635599E-2</c:v>
                </c:pt>
                <c:pt idx="29053">
                  <c:v>4.66464103548953E-2</c:v>
                </c:pt>
                <c:pt idx="29054">
                  <c:v>3.63192741994771E-2</c:v>
                </c:pt>
                <c:pt idx="29055">
                  <c:v>2.1666448717726199E-2</c:v>
                </c:pt>
                <c:pt idx="29056">
                  <c:v>7.4321813250886007E-2</c:v>
                </c:pt>
                <c:pt idx="29057">
                  <c:v>8.7080482051665006E-2</c:v>
                </c:pt>
                <c:pt idx="29058">
                  <c:v>2.8877084976157699E-3</c:v>
                </c:pt>
                <c:pt idx="29059">
                  <c:v>-1.8673568925261199E-2</c:v>
                </c:pt>
                <c:pt idx="29060">
                  <c:v>-3.3970942575568097E-2</c:v>
                </c:pt>
                <c:pt idx="29061">
                  <c:v>5.6512600705143001E-3</c:v>
                </c:pt>
                <c:pt idx="29062">
                  <c:v>-3.3449830954279398E-2</c:v>
                </c:pt>
                <c:pt idx="29063">
                  <c:v>-2.62747086346382E-2</c:v>
                </c:pt>
                <c:pt idx="29064">
                  <c:v>1.06910768560544E-2</c:v>
                </c:pt>
                <c:pt idx="29065">
                  <c:v>3.46791318566557E-2</c:v>
                </c:pt>
                <c:pt idx="29066">
                  <c:v>1.3570678889525701E-2</c:v>
                </c:pt>
                <c:pt idx="29067">
                  <c:v>2.80083134076742E-2</c:v>
                </c:pt>
                <c:pt idx="29068">
                  <c:v>-3.2192318709001799E-2</c:v>
                </c:pt>
                <c:pt idx="29069">
                  <c:v>-3.2453098464199498E-2</c:v>
                </c:pt>
                <c:pt idx="29070">
                  <c:v>-4.4394869166774998E-3</c:v>
                </c:pt>
                <c:pt idx="29071">
                  <c:v>4.8075888067418103E-3</c:v>
                </c:pt>
                <c:pt idx="29072">
                  <c:v>-4.6613769511511798E-2</c:v>
                </c:pt>
                <c:pt idx="29073">
                  <c:v>-3.4723997115781502E-2</c:v>
                </c:pt>
                <c:pt idx="29074">
                  <c:v>-8.8011766510081007E-3</c:v>
                </c:pt>
                <c:pt idx="29075">
                  <c:v>-3.5971266160157403E-2</c:v>
                </c:pt>
                <c:pt idx="29076">
                  <c:v>-5.5118870008760798E-2</c:v>
                </c:pt>
                <c:pt idx="29077">
                  <c:v>-2.6688066835351899E-2</c:v>
                </c:pt>
                <c:pt idx="29078">
                  <c:v>-3.1687215503789001E-2</c:v>
                </c:pt>
                <c:pt idx="29079">
                  <c:v>-1.3798845199187899E-2</c:v>
                </c:pt>
                <c:pt idx="29080">
                  <c:v>-1.3798845199187899E-2</c:v>
                </c:pt>
                <c:pt idx="29081">
                  <c:v>-2.1706604003063099E-2</c:v>
                </c:pt>
                <c:pt idx="29082">
                  <c:v>1.6494387587764101E-2</c:v>
                </c:pt>
                <c:pt idx="29083">
                  <c:v>4.44300007043485E-2</c:v>
                </c:pt>
                <c:pt idx="29084">
                  <c:v>2.1151817286480398E-2</c:v>
                </c:pt>
                <c:pt idx="29085">
                  <c:v>3.1081608093594001E-2</c:v>
                </c:pt>
                <c:pt idx="29086">
                  <c:v>-5.1915184645219901E-2</c:v>
                </c:pt>
                <c:pt idx="29087">
                  <c:v>5.2591681729075197E-2</c:v>
                </c:pt>
                <c:pt idx="29088">
                  <c:v>3.9826823993598597E-2</c:v>
                </c:pt>
                <c:pt idx="29089">
                  <c:v>2.5509273406862001E-2</c:v>
                </c:pt>
                <c:pt idx="29090">
                  <c:v>1.6197186610999701E-2</c:v>
                </c:pt>
                <c:pt idx="29091">
                  <c:v>0.116967807661435</c:v>
                </c:pt>
                <c:pt idx="29092">
                  <c:v>5.4495871301230403E-2</c:v>
                </c:pt>
                <c:pt idx="29093">
                  <c:v>3.5208937247461498E-2</c:v>
                </c:pt>
                <c:pt idx="29094">
                  <c:v>2.3239896759958498E-2</c:v>
                </c:pt>
                <c:pt idx="29095">
                  <c:v>4.2779202537176902E-2</c:v>
                </c:pt>
                <c:pt idx="29096">
                  <c:v>5.1899972711545603E-2</c:v>
                </c:pt>
                <c:pt idx="29097">
                  <c:v>6.6132539811032107E-2</c:v>
                </c:pt>
                <c:pt idx="29098">
                  <c:v>2.1595596732750501E-2</c:v>
                </c:pt>
                <c:pt idx="29099">
                  <c:v>4.6407306417642402E-2</c:v>
                </c:pt>
                <c:pt idx="29100">
                  <c:v>7.8666073169611994E-2</c:v>
                </c:pt>
                <c:pt idx="29101">
                  <c:v>7.8666073169611994E-2</c:v>
                </c:pt>
                <c:pt idx="29102">
                  <c:v>9.8000057577463703E-2</c:v>
                </c:pt>
                <c:pt idx="29103">
                  <c:v>0.114180789389739</c:v>
                </c:pt>
                <c:pt idx="29104">
                  <c:v>8.2165241122295701E-2</c:v>
                </c:pt>
                <c:pt idx="29105">
                  <c:v>8.8565391749464595E-2</c:v>
                </c:pt>
                <c:pt idx="29106">
                  <c:v>8.4268501722209302E-2</c:v>
                </c:pt>
                <c:pt idx="29107">
                  <c:v>9.3572468284210494E-2</c:v>
                </c:pt>
                <c:pt idx="29108">
                  <c:v>6.75424205842758E-2</c:v>
                </c:pt>
                <c:pt idx="29109">
                  <c:v>4.10957990400646E-2</c:v>
                </c:pt>
                <c:pt idx="29110">
                  <c:v>2.9670748604927601E-2</c:v>
                </c:pt>
                <c:pt idx="29111">
                  <c:v>2.1334223760078201E-2</c:v>
                </c:pt>
                <c:pt idx="29112">
                  <c:v>3.28066185260351E-2</c:v>
                </c:pt>
                <c:pt idx="29113">
                  <c:v>1.7252081024701601E-2</c:v>
                </c:pt>
                <c:pt idx="29114">
                  <c:v>1.61159447061529E-2</c:v>
                </c:pt>
                <c:pt idx="29115">
                  <c:v>9.7953692153133806E-2</c:v>
                </c:pt>
                <c:pt idx="29116">
                  <c:v>5.9861477829639999E-2</c:v>
                </c:pt>
                <c:pt idx="29117">
                  <c:v>4.87617472546217E-2</c:v>
                </c:pt>
                <c:pt idx="29118">
                  <c:v>6.8125624991044895E-2</c:v>
                </c:pt>
                <c:pt idx="29119">
                  <c:v>0.10166260588412999</c:v>
                </c:pt>
                <c:pt idx="29120">
                  <c:v>6.4111765565356194E-2</c:v>
                </c:pt>
                <c:pt idx="29121">
                  <c:v>6.4111765565356402E-2</c:v>
                </c:pt>
                <c:pt idx="29122">
                  <c:v>7.5830828983145901E-2</c:v>
                </c:pt>
                <c:pt idx="29123">
                  <c:v>0.130908763538645</c:v>
                </c:pt>
                <c:pt idx="29124">
                  <c:v>0.17942476745956901</c:v>
                </c:pt>
                <c:pt idx="29125">
                  <c:v>0.15166442555582901</c:v>
                </c:pt>
                <c:pt idx="29126">
                  <c:v>0.12515276087594601</c:v>
                </c:pt>
                <c:pt idx="29127">
                  <c:v>0.154373072131987</c:v>
                </c:pt>
                <c:pt idx="29128">
                  <c:v>0.129055211525332</c:v>
                </c:pt>
                <c:pt idx="29129">
                  <c:v>9.9985923212457306E-2</c:v>
                </c:pt>
                <c:pt idx="29130">
                  <c:v>7.4139243178031194E-2</c:v>
                </c:pt>
                <c:pt idx="29131">
                  <c:v>0.115148590460236</c:v>
                </c:pt>
                <c:pt idx="29132">
                  <c:v>0.141563884485741</c:v>
                </c:pt>
                <c:pt idx="29133">
                  <c:v>0.151921304544684</c:v>
                </c:pt>
                <c:pt idx="29134">
                  <c:v>8.1582269841678101E-2</c:v>
                </c:pt>
                <c:pt idx="29135">
                  <c:v>0.121828269173061</c:v>
                </c:pt>
                <c:pt idx="29136">
                  <c:v>9.9909106316014407E-2</c:v>
                </c:pt>
                <c:pt idx="29137">
                  <c:v>5.1504296439353899E-2</c:v>
                </c:pt>
                <c:pt idx="29138">
                  <c:v>-1.8268586808195299E-2</c:v>
                </c:pt>
                <c:pt idx="29139">
                  <c:v>-8.3887296128779508E-3</c:v>
                </c:pt>
                <c:pt idx="29140">
                  <c:v>3.9323253741340602E-2</c:v>
                </c:pt>
                <c:pt idx="29141">
                  <c:v>-4.1664912547066502E-2</c:v>
                </c:pt>
                <c:pt idx="29142">
                  <c:v>1.6900708463949399E-3</c:v>
                </c:pt>
                <c:pt idx="29143">
                  <c:v>-2.22790162958965E-2</c:v>
                </c:pt>
                <c:pt idx="29144">
                  <c:v>-1.50223119683094E-2</c:v>
                </c:pt>
                <c:pt idx="29145">
                  <c:v>-1.0333300020701699E-2</c:v>
                </c:pt>
                <c:pt idx="29146">
                  <c:v>-6.1648518780386297E-2</c:v>
                </c:pt>
                <c:pt idx="29147">
                  <c:v>-8.7760267439147693E-2</c:v>
                </c:pt>
                <c:pt idx="29148">
                  <c:v>-8.5428367305323299E-2</c:v>
                </c:pt>
                <c:pt idx="29149">
                  <c:v>-0.101187663014924</c:v>
                </c:pt>
                <c:pt idx="29150">
                  <c:v>-8.8979297759162801E-2</c:v>
                </c:pt>
                <c:pt idx="29151">
                  <c:v>-0.113333236567441</c:v>
                </c:pt>
                <c:pt idx="29152">
                  <c:v>-9.7122263565167802E-2</c:v>
                </c:pt>
                <c:pt idx="29153">
                  <c:v>-5.4495157667948803E-2</c:v>
                </c:pt>
                <c:pt idx="29154">
                  <c:v>4.4858870676791299E-2</c:v>
                </c:pt>
                <c:pt idx="29155">
                  <c:v>-0.14254890659929001</c:v>
                </c:pt>
                <c:pt idx="29156">
                  <c:v>-0.148745917856413</c:v>
                </c:pt>
                <c:pt idx="29157">
                  <c:v>-0.16128802689167401</c:v>
                </c:pt>
                <c:pt idx="29158">
                  <c:v>-5.00341255951786E-2</c:v>
                </c:pt>
                <c:pt idx="29159">
                  <c:v>3.7160540018410502E-3</c:v>
                </c:pt>
                <c:pt idx="29160">
                  <c:v>-9.0935103904037293E-3</c:v>
                </c:pt>
                <c:pt idx="29161">
                  <c:v>3.41262755746225E-2</c:v>
                </c:pt>
                <c:pt idx="29162">
                  <c:v>9.8970115499368294E-2</c:v>
                </c:pt>
                <c:pt idx="29163">
                  <c:v>2.3812370336788201E-2</c:v>
                </c:pt>
                <c:pt idx="29164">
                  <c:v>-4.12752193821241E-3</c:v>
                </c:pt>
                <c:pt idx="29165">
                  <c:v>4.4140509412976502E-2</c:v>
                </c:pt>
                <c:pt idx="29166">
                  <c:v>0.18777134723101599</c:v>
                </c:pt>
                <c:pt idx="29167">
                  <c:v>0.124775673512451</c:v>
                </c:pt>
                <c:pt idx="29168">
                  <c:v>0.11544099984159301</c:v>
                </c:pt>
                <c:pt idx="29169">
                  <c:v>0.15893060437217699</c:v>
                </c:pt>
                <c:pt idx="29170">
                  <c:v>0.15109197865479501</c:v>
                </c:pt>
                <c:pt idx="29171">
                  <c:v>0.113169619707003</c:v>
                </c:pt>
                <c:pt idx="29172">
                  <c:v>0.27719171316736302</c:v>
                </c:pt>
                <c:pt idx="29173">
                  <c:v>0.24547807048579601</c:v>
                </c:pt>
                <c:pt idx="29174">
                  <c:v>0.30843781854337599</c:v>
                </c:pt>
                <c:pt idx="29175">
                  <c:v>0.19379202217221</c:v>
                </c:pt>
                <c:pt idx="29176">
                  <c:v>0.39940930240794198</c:v>
                </c:pt>
                <c:pt idx="29177">
                  <c:v>0.39940930240794198</c:v>
                </c:pt>
                <c:pt idx="29178">
                  <c:v>0.33012701695211399</c:v>
                </c:pt>
                <c:pt idx="29179">
                  <c:v>0.388589578131596</c:v>
                </c:pt>
                <c:pt idx="29180">
                  <c:v>0.46516423566896897</c:v>
                </c:pt>
                <c:pt idx="29181">
                  <c:v>0.55533987020273001</c:v>
                </c:pt>
                <c:pt idx="29182">
                  <c:v>0.51860927131107704</c:v>
                </c:pt>
                <c:pt idx="29183">
                  <c:v>0.42321227000955403</c:v>
                </c:pt>
                <c:pt idx="29184">
                  <c:v>0.63307945456675396</c:v>
                </c:pt>
                <c:pt idx="29185">
                  <c:v>0.58292880925297397</c:v>
                </c:pt>
                <c:pt idx="29186">
                  <c:v>0.69756770320335004</c:v>
                </c:pt>
                <c:pt idx="29187">
                  <c:v>-1.11441039603248E-2</c:v>
                </c:pt>
                <c:pt idx="29188">
                  <c:v>2.13969130724063E-2</c:v>
                </c:pt>
                <c:pt idx="29189">
                  <c:v>-2.1309491952761401E-2</c:v>
                </c:pt>
                <c:pt idx="29190">
                  <c:v>3.2014515010870603E-2</c:v>
                </c:pt>
                <c:pt idx="29191">
                  <c:v>4.4467080470887502E-2</c:v>
                </c:pt>
                <c:pt idx="29192">
                  <c:v>3.3258854452526E-2</c:v>
                </c:pt>
                <c:pt idx="29193">
                  <c:v>-1.16705803016059E-2</c:v>
                </c:pt>
                <c:pt idx="29194">
                  <c:v>-2.9698443064362E-2</c:v>
                </c:pt>
                <c:pt idx="29195">
                  <c:v>1.0796165084344601E-2</c:v>
                </c:pt>
                <c:pt idx="29196">
                  <c:v>3.9704437840495599E-2</c:v>
                </c:pt>
                <c:pt idx="29197">
                  <c:v>3.5616898351238803E-2</c:v>
                </c:pt>
                <c:pt idx="29198">
                  <c:v>5.3536459135238697E-2</c:v>
                </c:pt>
                <c:pt idx="29199">
                  <c:v>4.17831431301596E-2</c:v>
                </c:pt>
                <c:pt idx="29200">
                  <c:v>2.0658128813379799E-2</c:v>
                </c:pt>
                <c:pt idx="29201">
                  <c:v>4.3946130095712403E-2</c:v>
                </c:pt>
                <c:pt idx="29202">
                  <c:v>4.5044718941049597E-2</c:v>
                </c:pt>
                <c:pt idx="29203">
                  <c:v>6.6038290212565506E-2</c:v>
                </c:pt>
                <c:pt idx="29204">
                  <c:v>6.4994009419197404E-2</c:v>
                </c:pt>
                <c:pt idx="29205">
                  <c:v>5.5866250621684398E-2</c:v>
                </c:pt>
                <c:pt idx="29206">
                  <c:v>6.4201418629419305E-2</c:v>
                </c:pt>
                <c:pt idx="29207">
                  <c:v>2.5976771601843699E-2</c:v>
                </c:pt>
                <c:pt idx="29208">
                  <c:v>2.59050879160365E-2</c:v>
                </c:pt>
                <c:pt idx="29209">
                  <c:v>4.8924198810759302E-2</c:v>
                </c:pt>
                <c:pt idx="29210">
                  <c:v>4.8256357228115998E-2</c:v>
                </c:pt>
                <c:pt idx="29211">
                  <c:v>4.9439799071975397E-2</c:v>
                </c:pt>
                <c:pt idx="29212">
                  <c:v>7.8797165354103901E-2</c:v>
                </c:pt>
                <c:pt idx="29213">
                  <c:v>9.4242595580126001E-2</c:v>
                </c:pt>
                <c:pt idx="29214">
                  <c:v>9.4242595580126001E-2</c:v>
                </c:pt>
                <c:pt idx="29215">
                  <c:v>0.103899394782097</c:v>
                </c:pt>
                <c:pt idx="29216">
                  <c:v>6.3155637079010202E-2</c:v>
                </c:pt>
                <c:pt idx="29217">
                  <c:v>4.1427315632471498E-2</c:v>
                </c:pt>
                <c:pt idx="29218">
                  <c:v>3.5859156567370203E-2</c:v>
                </c:pt>
                <c:pt idx="29219">
                  <c:v>6.4679156390521797E-2</c:v>
                </c:pt>
                <c:pt idx="29220">
                  <c:v>0.109876935612852</c:v>
                </c:pt>
                <c:pt idx="29221">
                  <c:v>7.0733561823508498E-2</c:v>
                </c:pt>
                <c:pt idx="29222">
                  <c:v>3.6072560863231198E-2</c:v>
                </c:pt>
                <c:pt idx="29223">
                  <c:v>-2.9041812103145401E-3</c:v>
                </c:pt>
                <c:pt idx="29224">
                  <c:v>5.9968851942988604E-3</c:v>
                </c:pt>
                <c:pt idx="29225">
                  <c:v>2.1174813312093199E-2</c:v>
                </c:pt>
                <c:pt idx="29226" formatCode="0.00E+00">
                  <c:v>-8.2919363758438003E-4</c:v>
                </c:pt>
                <c:pt idx="29227">
                  <c:v>2.01374261746372E-2</c:v>
                </c:pt>
                <c:pt idx="29228" formatCode="0.00E+00">
                  <c:v>2.1995696587006001E-2</c:v>
                </c:pt>
                <c:pt idx="29229">
                  <c:v>4.7802157896631399E-2</c:v>
                </c:pt>
                <c:pt idx="29230">
                  <c:v>4.3519876350142699E-2</c:v>
                </c:pt>
                <c:pt idx="29231">
                  <c:v>3.6072714909151302E-2</c:v>
                </c:pt>
                <c:pt idx="29232">
                  <c:v>4.9817156896121401E-2</c:v>
                </c:pt>
                <c:pt idx="29233">
                  <c:v>2.4751701884618098E-2</c:v>
                </c:pt>
                <c:pt idx="29234">
                  <c:v>6.4428991005527304E-3</c:v>
                </c:pt>
                <c:pt idx="29235">
                  <c:v>6.4428991005527304E-3</c:v>
                </c:pt>
                <c:pt idx="29236">
                  <c:v>-4.03799839098573E-3</c:v>
                </c:pt>
                <c:pt idx="29237">
                  <c:v>-3.3690210464061201E-3</c:v>
                </c:pt>
                <c:pt idx="29238">
                  <c:v>2.1974575110917001E-2</c:v>
                </c:pt>
                <c:pt idx="29239">
                  <c:v>3.8346601408400599E-2</c:v>
                </c:pt>
                <c:pt idx="29240">
                  <c:v>4.2609067679728302E-2</c:v>
                </c:pt>
                <c:pt idx="29241">
                  <c:v>-2.8216520895325498E-3</c:v>
                </c:pt>
                <c:pt idx="29242">
                  <c:v>-2.2131459071065899E-2</c:v>
                </c:pt>
                <c:pt idx="29243">
                  <c:v>3.0376416637166701E-2</c:v>
                </c:pt>
                <c:pt idx="29244">
                  <c:v>8.0178210476745199E-2</c:v>
                </c:pt>
                <c:pt idx="29245">
                  <c:v>5.9366756918276697E-2</c:v>
                </c:pt>
                <c:pt idx="29246">
                  <c:v>3.8528944917805397E-2</c:v>
                </c:pt>
                <c:pt idx="29247">
                  <c:v>2.8516910166739701E-2</c:v>
                </c:pt>
                <c:pt idx="29248">
                  <c:v>8.6816707529512899E-2</c:v>
                </c:pt>
                <c:pt idx="29249">
                  <c:v>0.100614280730219</c:v>
                </c:pt>
                <c:pt idx="29250">
                  <c:v>7.5753689508717997E-2</c:v>
                </c:pt>
                <c:pt idx="29251">
                  <c:v>1.5690811102674999E-2</c:v>
                </c:pt>
                <c:pt idx="29252">
                  <c:v>4.0650429656546597E-2</c:v>
                </c:pt>
                <c:pt idx="29253">
                  <c:v>5.9889327763607003E-2</c:v>
                </c:pt>
                <c:pt idx="29254">
                  <c:v>5.4792674596323802E-2</c:v>
                </c:pt>
                <c:pt idx="29255">
                  <c:v>9.6340782269608502E-2</c:v>
                </c:pt>
                <c:pt idx="29256">
                  <c:v>9.3447953583006102E-2</c:v>
                </c:pt>
                <c:pt idx="29257">
                  <c:v>7.4173517205151598E-2</c:v>
                </c:pt>
                <c:pt idx="29258">
                  <c:v>6.3357002302364102E-2</c:v>
                </c:pt>
                <c:pt idx="29259">
                  <c:v>9.6642753574581505E-2</c:v>
                </c:pt>
                <c:pt idx="29260">
                  <c:v>9.1675160826834606E-2</c:v>
                </c:pt>
                <c:pt idx="29261">
                  <c:v>0.110006494961363</c:v>
                </c:pt>
                <c:pt idx="29262">
                  <c:v>9.0805940113346306E-2</c:v>
                </c:pt>
                <c:pt idx="29263">
                  <c:v>0.106413289866945</c:v>
                </c:pt>
                <c:pt idx="29264">
                  <c:v>0.14263387569390301</c:v>
                </c:pt>
                <c:pt idx="29265">
                  <c:v>0.16344788867806201</c:v>
                </c:pt>
                <c:pt idx="29266">
                  <c:v>0.15715476510107301</c:v>
                </c:pt>
                <c:pt idx="29267">
                  <c:v>0.12541104673310599</c:v>
                </c:pt>
                <c:pt idx="29268">
                  <c:v>0.100968470946237</c:v>
                </c:pt>
                <c:pt idx="29269">
                  <c:v>9.2428840388328604E-2</c:v>
                </c:pt>
                <c:pt idx="29270">
                  <c:v>0.131855353259859</c:v>
                </c:pt>
                <c:pt idx="29271">
                  <c:v>0.10033911672837301</c:v>
                </c:pt>
                <c:pt idx="29272">
                  <c:v>0.11916758632520701</c:v>
                </c:pt>
                <c:pt idx="29273">
                  <c:v>0.10468508057025</c:v>
                </c:pt>
                <c:pt idx="29274">
                  <c:v>6.1636989885222003E-2</c:v>
                </c:pt>
                <c:pt idx="29275">
                  <c:v>7.2229560775024196E-2</c:v>
                </c:pt>
                <c:pt idx="29276">
                  <c:v>8.9193171997797596E-2</c:v>
                </c:pt>
                <c:pt idx="29277">
                  <c:v>9.1990804723304398E-2</c:v>
                </c:pt>
                <c:pt idx="29278">
                  <c:v>0.11920997261667</c:v>
                </c:pt>
                <c:pt idx="29279">
                  <c:v>8.7276428479108506E-2</c:v>
                </c:pt>
                <c:pt idx="29280">
                  <c:v>7.8608769813434301E-2</c:v>
                </c:pt>
                <c:pt idx="29281">
                  <c:v>9.6219605039424602E-2</c:v>
                </c:pt>
                <c:pt idx="29282">
                  <c:v>0.12935505636007699</c:v>
                </c:pt>
                <c:pt idx="29283">
                  <c:v>0.13354923366447199</c:v>
                </c:pt>
                <c:pt idx="29284">
                  <c:v>8.2463009686378305E-2</c:v>
                </c:pt>
                <c:pt idx="29285">
                  <c:v>8.1125177483034994E-2</c:v>
                </c:pt>
                <c:pt idx="29286">
                  <c:v>0.14663414298389399</c:v>
                </c:pt>
                <c:pt idx="29287">
                  <c:v>0.16995353497856899</c:v>
                </c:pt>
                <c:pt idx="29288">
                  <c:v>8.6717488501581702E-2</c:v>
                </c:pt>
                <c:pt idx="29289">
                  <c:v>0.13699570459303301</c:v>
                </c:pt>
                <c:pt idx="29290">
                  <c:v>0.126633088992367</c:v>
                </c:pt>
                <c:pt idx="29291">
                  <c:v>0.15684870773929599</c:v>
                </c:pt>
                <c:pt idx="29292">
                  <c:v>0.211463540577535</c:v>
                </c:pt>
                <c:pt idx="29293">
                  <c:v>0.177040141331713</c:v>
                </c:pt>
                <c:pt idx="29294">
                  <c:v>0.132622764148455</c:v>
                </c:pt>
                <c:pt idx="29295">
                  <c:v>0.17751668600826501</c:v>
                </c:pt>
                <c:pt idx="29296">
                  <c:v>0.31301240514846301</c:v>
                </c:pt>
                <c:pt idx="29297">
                  <c:v>0.32514797441691601</c:v>
                </c:pt>
                <c:pt idx="29298">
                  <c:v>0.30486428261188803</c:v>
                </c:pt>
                <c:pt idx="29299">
                  <c:v>0.29309573227861102</c:v>
                </c:pt>
                <c:pt idx="29300">
                  <c:v>0.273145771080197</c:v>
                </c:pt>
                <c:pt idx="29301">
                  <c:v>0.28455238915019099</c:v>
                </c:pt>
                <c:pt idx="29302">
                  <c:v>0.33368882937642103</c:v>
                </c:pt>
                <c:pt idx="29303">
                  <c:v>0.32086195499251602</c:v>
                </c:pt>
                <c:pt idx="29304">
                  <c:v>0.29348286929261702</c:v>
                </c:pt>
                <c:pt idx="29305">
                  <c:v>0.30578102339962598</c:v>
                </c:pt>
                <c:pt idx="29306">
                  <c:v>0.285229208875379</c:v>
                </c:pt>
                <c:pt idx="29307">
                  <c:v>0.26141512063208</c:v>
                </c:pt>
                <c:pt idx="29308">
                  <c:v>0.26494287728704102</c:v>
                </c:pt>
                <c:pt idx="29309">
                  <c:v>0.184134794365656</c:v>
                </c:pt>
                <c:pt idx="29310">
                  <c:v>0.21920600123216799</c:v>
                </c:pt>
                <c:pt idx="29311">
                  <c:v>0.27832573187111798</c:v>
                </c:pt>
                <c:pt idx="29312">
                  <c:v>0.32115768352104301</c:v>
                </c:pt>
                <c:pt idx="29313">
                  <c:v>0.36902148984286298</c:v>
                </c:pt>
                <c:pt idx="29314">
                  <c:v>0.35552801266760697</c:v>
                </c:pt>
                <c:pt idx="29315">
                  <c:v>0.41724728013783202</c:v>
                </c:pt>
                <c:pt idx="29316">
                  <c:v>-1.7575886897666301E-2</c:v>
                </c:pt>
                <c:pt idx="29317">
                  <c:v>-1.7561614472077301E-2</c:v>
                </c:pt>
                <c:pt idx="29318">
                  <c:v>2.67152357538862E-2</c:v>
                </c:pt>
                <c:pt idx="29319">
                  <c:v>1.1601063245052501E-2</c:v>
                </c:pt>
                <c:pt idx="29320">
                  <c:v>2.69947711524498E-2</c:v>
                </c:pt>
                <c:pt idx="29321">
                  <c:v>-2.6539777094831598E-3</c:v>
                </c:pt>
                <c:pt idx="29322">
                  <c:v>-1.7943499471171299E-3</c:v>
                </c:pt>
                <c:pt idx="29323">
                  <c:v>-9.9576671318266197E-2</c:v>
                </c:pt>
                <c:pt idx="29324">
                  <c:v>-7.8025994428558801E-2</c:v>
                </c:pt>
                <c:pt idx="29325">
                  <c:v>-0.13520701937661</c:v>
                </c:pt>
                <c:pt idx="29326">
                  <c:v>-0.121999724774386</c:v>
                </c:pt>
                <c:pt idx="29327">
                  <c:v>-0.15266138224102499</c:v>
                </c:pt>
                <c:pt idx="29328">
                  <c:v>-0.10544029624286901</c:v>
                </c:pt>
                <c:pt idx="29329">
                  <c:v>-6.5399918847411004E-2</c:v>
                </c:pt>
                <c:pt idx="29330">
                  <c:v>-6.5399918847410796E-2</c:v>
                </c:pt>
                <c:pt idx="29331">
                  <c:v>-5.8727177456989903E-2</c:v>
                </c:pt>
                <c:pt idx="29332">
                  <c:v>-9.9871061573253803E-2</c:v>
                </c:pt>
                <c:pt idx="29333">
                  <c:v>-0.10723415111890799</c:v>
                </c:pt>
                <c:pt idx="29334">
                  <c:v>-0.13823904427610301</c:v>
                </c:pt>
                <c:pt idx="29335">
                  <c:v>-0.203547572255693</c:v>
                </c:pt>
                <c:pt idx="29336">
                  <c:v>-0.138212595087845</c:v>
                </c:pt>
                <c:pt idx="29337">
                  <c:v>-0.15360912451395001</c:v>
                </c:pt>
                <c:pt idx="29338">
                  <c:v>-0.14234222452725701</c:v>
                </c:pt>
                <c:pt idx="29339">
                  <c:v>-0.15512709613352399</c:v>
                </c:pt>
                <c:pt idx="29340">
                  <c:v>-0.10446134598146201</c:v>
                </c:pt>
                <c:pt idx="29341">
                  <c:v>-9.0749722818809594E-2</c:v>
                </c:pt>
                <c:pt idx="29342">
                  <c:v>-0.13893599882675001</c:v>
                </c:pt>
                <c:pt idx="29343">
                  <c:v>-0.13343721665621</c:v>
                </c:pt>
                <c:pt idx="29344">
                  <c:v>2.0035266763372701E-2</c:v>
                </c:pt>
                <c:pt idx="29345">
                  <c:v>1.5526878223509099E-2</c:v>
                </c:pt>
                <c:pt idx="29346">
                  <c:v>2.71726940175256E-2</c:v>
                </c:pt>
                <c:pt idx="29347">
                  <c:v>-2.4366260420308899E-2</c:v>
                </c:pt>
                <c:pt idx="29348">
                  <c:v>0.108227821717592</c:v>
                </c:pt>
                <c:pt idx="29349">
                  <c:v>0.142662347989299</c:v>
                </c:pt>
                <c:pt idx="29350">
                  <c:v>0.14159738793330201</c:v>
                </c:pt>
                <c:pt idx="29351">
                  <c:v>0.104858388734151</c:v>
                </c:pt>
                <c:pt idx="29352">
                  <c:v>9.67388576559427E-2</c:v>
                </c:pt>
                <c:pt idx="29353">
                  <c:v>0.194440181605401</c:v>
                </c:pt>
                <c:pt idx="29354">
                  <c:v>0.16169476702497301</c:v>
                </c:pt>
                <c:pt idx="29355">
                  <c:v>8.1630928671877406E-2</c:v>
                </c:pt>
                <c:pt idx="29356">
                  <c:v>6.3824602129719896E-2</c:v>
                </c:pt>
                <c:pt idx="29357">
                  <c:v>4.1837468370694499E-2</c:v>
                </c:pt>
                <c:pt idx="29358">
                  <c:v>8.5935446905085894E-2</c:v>
                </c:pt>
                <c:pt idx="29359">
                  <c:v>2.4769762974726699E-2</c:v>
                </c:pt>
                <c:pt idx="29360">
                  <c:v>6.25314851997993E-2</c:v>
                </c:pt>
                <c:pt idx="29361">
                  <c:v>-1.4803123585769001E-2</c:v>
                </c:pt>
                <c:pt idx="29362">
                  <c:v>-1.4803123585769001E-2</c:v>
                </c:pt>
                <c:pt idx="29363">
                  <c:v>1.5587155479989999E-2</c:v>
                </c:pt>
                <c:pt idx="29364">
                  <c:v>3.72447908619482E-2</c:v>
                </c:pt>
                <c:pt idx="29365">
                  <c:v>-1.85530005973755E-2</c:v>
                </c:pt>
                <c:pt idx="29366">
                  <c:v>-4.0426429966293899E-2</c:v>
                </c:pt>
                <c:pt idx="29367">
                  <c:v>-2.4497304977125899E-2</c:v>
                </c:pt>
                <c:pt idx="29368">
                  <c:v>-3.6298817425907501E-2</c:v>
                </c:pt>
                <c:pt idx="29369">
                  <c:v>-5.6816921325837301E-2</c:v>
                </c:pt>
                <c:pt idx="29370">
                  <c:v>5.3168450010902799E-2</c:v>
                </c:pt>
                <c:pt idx="29371">
                  <c:v>4.0804505035060903E-2</c:v>
                </c:pt>
                <c:pt idx="29372">
                  <c:v>6.25813592859885E-2</c:v>
                </c:pt>
                <c:pt idx="29373">
                  <c:v>5.1418939069755198E-2</c:v>
                </c:pt>
                <c:pt idx="29374">
                  <c:v>3.9228281416011597E-2</c:v>
                </c:pt>
                <c:pt idx="29375">
                  <c:v>2.1962522066109699E-2</c:v>
                </c:pt>
                <c:pt idx="29376">
                  <c:v>2.4924466015851601E-2</c:v>
                </c:pt>
                <c:pt idx="29377">
                  <c:v>4.1084778872067601E-2</c:v>
                </c:pt>
                <c:pt idx="29378">
                  <c:v>6.2698171869209396E-2</c:v>
                </c:pt>
                <c:pt idx="29379">
                  <c:v>1.20576968201631E-2</c:v>
                </c:pt>
                <c:pt idx="29380" formatCode="0.00E+00">
                  <c:v>2.15511865581774E-4</c:v>
                </c:pt>
                <c:pt idx="29381">
                  <c:v>-7.6615644213027202E-3</c:v>
                </c:pt>
                <c:pt idx="29382" formatCode="0.00E+00">
                  <c:v>-3.1217375455950099E-2</c:v>
                </c:pt>
                <c:pt idx="29383">
                  <c:v>-2.3698584213509701E-2</c:v>
                </c:pt>
                <c:pt idx="29384">
                  <c:v>-1.52453426692389E-3</c:v>
                </c:pt>
                <c:pt idx="29385">
                  <c:v>-1.6938326122553E-3</c:v>
                </c:pt>
                <c:pt idx="29386">
                  <c:v>2.3487887562281201E-3</c:v>
                </c:pt>
                <c:pt idx="29387">
                  <c:v>9.7856465399281892E-3</c:v>
                </c:pt>
                <c:pt idx="29388">
                  <c:v>1.11683916546951E-2</c:v>
                </c:pt>
                <c:pt idx="29389">
                  <c:v>-1.3126957487168101E-2</c:v>
                </c:pt>
                <c:pt idx="29390">
                  <c:v>5.1632191348720498E-2</c:v>
                </c:pt>
                <c:pt idx="29391">
                  <c:v>2.2519042383442E-2</c:v>
                </c:pt>
                <c:pt idx="29392">
                  <c:v>6.3775204002765207E-2</c:v>
                </c:pt>
                <c:pt idx="29393">
                  <c:v>2.81730745527952E-3</c:v>
                </c:pt>
                <c:pt idx="29394">
                  <c:v>-8.7241823412078593E-3</c:v>
                </c:pt>
                <c:pt idx="29395">
                  <c:v>-2.58266521787082E-2</c:v>
                </c:pt>
                <c:pt idx="29396">
                  <c:v>-7.6779738342222598E-2</c:v>
                </c:pt>
                <c:pt idx="29397">
                  <c:v>-5.7994968987708298E-2</c:v>
                </c:pt>
                <c:pt idx="29398">
                  <c:v>-6.2860312247694505E-2</c:v>
                </c:pt>
                <c:pt idx="29399">
                  <c:v>-9.6769382360263695E-2</c:v>
                </c:pt>
                <c:pt idx="29400">
                  <c:v>-6.9142670139426196E-2</c:v>
                </c:pt>
                <c:pt idx="29401">
                  <c:v>-6.3257653380926995E-2</c:v>
                </c:pt>
                <c:pt idx="29402">
                  <c:v>-3.4137134039305898E-2</c:v>
                </c:pt>
                <c:pt idx="29403">
                  <c:v>-1.7468392217865299E-3</c:v>
                </c:pt>
                <c:pt idx="29404">
                  <c:v>2.3141511668641701E-2</c:v>
                </c:pt>
                <c:pt idx="29405">
                  <c:v>-2.2181440294659599E-2</c:v>
                </c:pt>
                <c:pt idx="29406">
                  <c:v>-4.5930063860832801E-3</c:v>
                </c:pt>
                <c:pt idx="29407">
                  <c:v>4.2524286680936101E-2</c:v>
                </c:pt>
                <c:pt idx="29408">
                  <c:v>5.9126689024863101E-2</c:v>
                </c:pt>
                <c:pt idx="29409">
                  <c:v>1.20521662901951E-2</c:v>
                </c:pt>
                <c:pt idx="29410">
                  <c:v>-3.9210256553970702E-2</c:v>
                </c:pt>
                <c:pt idx="29411">
                  <c:v>-2.7840656076929302E-2</c:v>
                </c:pt>
                <c:pt idx="29412">
                  <c:v>-2.7055978088016401E-2</c:v>
                </c:pt>
                <c:pt idx="29413">
                  <c:v>-8.5894788929985699E-2</c:v>
                </c:pt>
                <c:pt idx="29414">
                  <c:v>-9.9942030126563594E-2</c:v>
                </c:pt>
                <c:pt idx="29415">
                  <c:v>-0.19695961982836299</c:v>
                </c:pt>
                <c:pt idx="29416">
                  <c:v>-8.3015343273429298E-2</c:v>
                </c:pt>
                <c:pt idx="29417">
                  <c:v>-3.9339107286277798E-2</c:v>
                </c:pt>
                <c:pt idx="29418">
                  <c:v>-3.9339107286277798E-2</c:v>
                </c:pt>
                <c:pt idx="29419">
                  <c:v>-5.6234097400513099E-2</c:v>
                </c:pt>
                <c:pt idx="29420">
                  <c:v>-4.9031805930304699E-2</c:v>
                </c:pt>
                <c:pt idx="29421">
                  <c:v>-6.6889964267738897E-2</c:v>
                </c:pt>
                <c:pt idx="29422">
                  <c:v>-4.23101279308708E-2</c:v>
                </c:pt>
                <c:pt idx="29423">
                  <c:v>-4.3141213550764897E-2</c:v>
                </c:pt>
                <c:pt idx="29424">
                  <c:v>-4.2827605826131397E-2</c:v>
                </c:pt>
                <c:pt idx="29425">
                  <c:v>-6.0150422518763402E-2</c:v>
                </c:pt>
                <c:pt idx="29426">
                  <c:v>-4.9350273451225599E-2</c:v>
                </c:pt>
                <c:pt idx="29427">
                  <c:v>-3.72178727424921E-3</c:v>
                </c:pt>
                <c:pt idx="29428">
                  <c:v>4.37009626872433E-2</c:v>
                </c:pt>
                <c:pt idx="29429">
                  <c:v>5.1855512000784199E-2</c:v>
                </c:pt>
                <c:pt idx="29430">
                  <c:v>0.14323820373281701</c:v>
                </c:pt>
                <c:pt idx="29431">
                  <c:v>0.106633083276629</c:v>
                </c:pt>
                <c:pt idx="29432">
                  <c:v>0.108957089350102</c:v>
                </c:pt>
                <c:pt idx="29433">
                  <c:v>7.6914553832235999E-2</c:v>
                </c:pt>
                <c:pt idx="29434">
                  <c:v>9.9458031838331795E-2</c:v>
                </c:pt>
                <c:pt idx="29435">
                  <c:v>2.7494029930867199E-2</c:v>
                </c:pt>
                <c:pt idx="29436">
                  <c:v>0.117272384990215</c:v>
                </c:pt>
                <c:pt idx="29437">
                  <c:v>0.10615611542778899</c:v>
                </c:pt>
                <c:pt idx="29438">
                  <c:v>0.20895724426551601</c:v>
                </c:pt>
                <c:pt idx="29439">
                  <c:v>0.17726266427904699</c:v>
                </c:pt>
                <c:pt idx="29440">
                  <c:v>0.19251858727101201</c:v>
                </c:pt>
                <c:pt idx="29441">
                  <c:v>7.2708213214700496E-3</c:v>
                </c:pt>
                <c:pt idx="29442">
                  <c:v>8.3185182345988595E-2</c:v>
                </c:pt>
                <c:pt idx="29443">
                  <c:v>6.3122446226390599E-2</c:v>
                </c:pt>
                <c:pt idx="29444">
                  <c:v>5.5539366600309399E-2</c:v>
                </c:pt>
                <c:pt idx="29445">
                  <c:v>2.4867179735488E-2</c:v>
                </c:pt>
                <c:pt idx="29446">
                  <c:v>2.5939613544449101E-2</c:v>
                </c:pt>
                <c:pt idx="29447">
                  <c:v>3.1837058286399801E-2</c:v>
                </c:pt>
                <c:pt idx="29448">
                  <c:v>4.3272351947263497E-2</c:v>
                </c:pt>
                <c:pt idx="29449">
                  <c:v>4.7987591604039002E-2</c:v>
                </c:pt>
                <c:pt idx="29450">
                  <c:v>6.0780191752527003E-2</c:v>
                </c:pt>
                <c:pt idx="29451">
                  <c:v>4.0315915213458398E-2</c:v>
                </c:pt>
                <c:pt idx="29452">
                  <c:v>4.7987591604039002E-2</c:v>
                </c:pt>
                <c:pt idx="29453">
                  <c:v>2.69122301039093E-2</c:v>
                </c:pt>
                <c:pt idx="29454">
                  <c:v>2.3982117446905898E-2</c:v>
                </c:pt>
                <c:pt idx="29455">
                  <c:v>2.84080104184814E-3</c:v>
                </c:pt>
                <c:pt idx="29456">
                  <c:v>8.3629408259110402E-2</c:v>
                </c:pt>
                <c:pt idx="29457">
                  <c:v>6.3480898105071404E-2</c:v>
                </c:pt>
                <c:pt idx="29458">
                  <c:v>7.7455997806099505E-2</c:v>
                </c:pt>
                <c:pt idx="29459">
                  <c:v>7.5421729946663699E-2</c:v>
                </c:pt>
                <c:pt idx="29460">
                  <c:v>7.9791883471263605E-2</c:v>
                </c:pt>
                <c:pt idx="29461">
                  <c:v>8.9297706952988998E-2</c:v>
                </c:pt>
                <c:pt idx="29462">
                  <c:v>8.3107565525538593E-2</c:v>
                </c:pt>
                <c:pt idx="29463">
                  <c:v>8.49674901729182E-2</c:v>
                </c:pt>
                <c:pt idx="29464">
                  <c:v>-1.5989180790906499E-2</c:v>
                </c:pt>
                <c:pt idx="29465">
                  <c:v>3.7889449488453603E-2</c:v>
                </c:pt>
                <c:pt idx="29466">
                  <c:v>0.122593495697557</c:v>
                </c:pt>
                <c:pt idx="29467">
                  <c:v>0.116391837998794</c:v>
                </c:pt>
                <c:pt idx="29468">
                  <c:v>8.7392315994209102E-2</c:v>
                </c:pt>
                <c:pt idx="29469">
                  <c:v>0.11010224358115001</c:v>
                </c:pt>
                <c:pt idx="29470">
                  <c:v>0.11566228406236299</c:v>
                </c:pt>
                <c:pt idx="29471">
                  <c:v>0.108867651559633</c:v>
                </c:pt>
                <c:pt idx="29472">
                  <c:v>7.96663938047832E-2</c:v>
                </c:pt>
                <c:pt idx="29473">
                  <c:v>5.68396606749932E-2</c:v>
                </c:pt>
                <c:pt idx="29474">
                  <c:v>0.21960889189701199</c:v>
                </c:pt>
                <c:pt idx="29475">
                  <c:v>0.121356826049254</c:v>
                </c:pt>
                <c:pt idx="29476">
                  <c:v>0.121356826049254</c:v>
                </c:pt>
                <c:pt idx="29477">
                  <c:v>9.8623743849278703E-2</c:v>
                </c:pt>
                <c:pt idx="29478">
                  <c:v>0.13017198249507</c:v>
                </c:pt>
                <c:pt idx="29479">
                  <c:v>9.26310132572261E-2</c:v>
                </c:pt>
                <c:pt idx="29480">
                  <c:v>0.23095525046057599</c:v>
                </c:pt>
                <c:pt idx="29481">
                  <c:v>0.219392578103424</c:v>
                </c:pt>
                <c:pt idx="29482">
                  <c:v>0.37393670300926402</c:v>
                </c:pt>
                <c:pt idx="29483">
                  <c:v>0.420376635667361</c:v>
                </c:pt>
                <c:pt idx="29484">
                  <c:v>0.38905962442380199</c:v>
                </c:pt>
                <c:pt idx="29485">
                  <c:v>0.38647954954668601</c:v>
                </c:pt>
                <c:pt idx="29486">
                  <c:v>0.38647954954668601</c:v>
                </c:pt>
                <c:pt idx="29487">
                  <c:v>0.31595296940433099</c:v>
                </c:pt>
                <c:pt idx="29488">
                  <c:v>0.350986671794494</c:v>
                </c:pt>
                <c:pt idx="29489">
                  <c:v>0.36858800650805601</c:v>
                </c:pt>
                <c:pt idx="29490">
                  <c:v>0.416644863380984</c:v>
                </c:pt>
                <c:pt idx="29491">
                  <c:v>0.36630579738511698</c:v>
                </c:pt>
                <c:pt idx="29492">
                  <c:v>0.53514694860341905</c:v>
                </c:pt>
                <c:pt idx="29493">
                  <c:v>0.51616483361798304</c:v>
                </c:pt>
                <c:pt idx="29494">
                  <c:v>0.48196282723058198</c:v>
                </c:pt>
                <c:pt idx="29495">
                  <c:v>0.41550856254377899</c:v>
                </c:pt>
                <c:pt idx="29496">
                  <c:v>0.45555766211603999</c:v>
                </c:pt>
                <c:pt idx="29497">
                  <c:v>0.42827758947666</c:v>
                </c:pt>
                <c:pt idx="29498">
                  <c:v>0.45741199970400198</c:v>
                </c:pt>
                <c:pt idx="29499">
                  <c:v>0.41719522747843202</c:v>
                </c:pt>
                <c:pt idx="29500">
                  <c:v>0.48730626640087399</c:v>
                </c:pt>
                <c:pt idx="29501">
                  <c:v>0.47597191677350897</c:v>
                </c:pt>
                <c:pt idx="29502">
                  <c:v>0.48382655021156301</c:v>
                </c:pt>
                <c:pt idx="29503">
                  <c:v>0.47233609908692797</c:v>
                </c:pt>
                <c:pt idx="29504">
                  <c:v>0.47233609908692797</c:v>
                </c:pt>
                <c:pt idx="29505">
                  <c:v>0.49784759731946199</c:v>
                </c:pt>
                <c:pt idx="29506">
                  <c:v>0.47034373921724099</c:v>
                </c:pt>
                <c:pt idx="29507">
                  <c:v>0.48461188830024199</c:v>
                </c:pt>
                <c:pt idx="29508">
                  <c:v>0.53044896301525601</c:v>
                </c:pt>
                <c:pt idx="29509">
                  <c:v>0.56677322011708897</c:v>
                </c:pt>
                <c:pt idx="29510">
                  <c:v>0.598419344602521</c:v>
                </c:pt>
                <c:pt idx="29511">
                  <c:v>0.53431512567597395</c:v>
                </c:pt>
                <c:pt idx="29512">
                  <c:v>0.53101165893518898</c:v>
                </c:pt>
                <c:pt idx="29513">
                  <c:v>0.56049290054270795</c:v>
                </c:pt>
                <c:pt idx="29514">
                  <c:v>0.53908837301745804</c:v>
                </c:pt>
                <c:pt idx="29515">
                  <c:v>3.13450847062752E-2</c:v>
                </c:pt>
                <c:pt idx="29516">
                  <c:v>8.8852204470637394E-3</c:v>
                </c:pt>
                <c:pt idx="29517">
                  <c:v>4.05449720255604E-2</c:v>
                </c:pt>
                <c:pt idx="29518">
                  <c:v>6.9656609933226301E-3</c:v>
                </c:pt>
                <c:pt idx="29519">
                  <c:v>3.0866332991616102E-2</c:v>
                </c:pt>
                <c:pt idx="29520">
                  <c:v>2.0824914765136201E-2</c:v>
                </c:pt>
                <c:pt idx="29521">
                  <c:v>1.35345069253012E-2</c:v>
                </c:pt>
                <c:pt idx="29522" formatCode="0.00E+00">
                  <c:v>-7.8815842449975095E-4</c:v>
                </c:pt>
                <c:pt idx="29523">
                  <c:v>2.9022493781388301E-2</c:v>
                </c:pt>
                <c:pt idx="29524" formatCode="0.00E+00">
                  <c:v>3.39781609868001E-2</c:v>
                </c:pt>
                <c:pt idx="29525">
                  <c:v>4.1261647345153002E-2</c:v>
                </c:pt>
                <c:pt idx="29526">
                  <c:v>2.70166657497623E-2</c:v>
                </c:pt>
                <c:pt idx="29527">
                  <c:v>-1.60716375258751E-2</c:v>
                </c:pt>
                <c:pt idx="29528">
                  <c:v>-1.6276506688543701E-2</c:v>
                </c:pt>
                <c:pt idx="29529">
                  <c:v>-3.7552787875982899E-3</c:v>
                </c:pt>
                <c:pt idx="29530">
                  <c:v>1.7180223674768898E-2</c:v>
                </c:pt>
                <c:pt idx="29531">
                  <c:v>1.05200877793307E-2</c:v>
                </c:pt>
                <c:pt idx="29532">
                  <c:v>-1.66049285212608E-2</c:v>
                </c:pt>
                <c:pt idx="29533">
                  <c:v>-1.4829714115982501E-3</c:v>
                </c:pt>
                <c:pt idx="29534">
                  <c:v>7.15160051340024E-3</c:v>
                </c:pt>
                <c:pt idx="29535">
                  <c:v>3.6370864258758497E-2</c:v>
                </c:pt>
                <c:pt idx="29536">
                  <c:v>3.6370864258758497E-2</c:v>
                </c:pt>
                <c:pt idx="29537">
                  <c:v>-1.06123130340838E-2</c:v>
                </c:pt>
                <c:pt idx="29538">
                  <c:v>-1.9034519061156701E-2</c:v>
                </c:pt>
                <c:pt idx="29539">
                  <c:v>6.3278604222690896E-2</c:v>
                </c:pt>
                <c:pt idx="29540">
                  <c:v>8.7518552696288193E-2</c:v>
                </c:pt>
                <c:pt idx="29541">
                  <c:v>5.7309371300701101E-2</c:v>
                </c:pt>
                <c:pt idx="29542">
                  <c:v>0.101334993788216</c:v>
                </c:pt>
                <c:pt idx="29543">
                  <c:v>9.28350161109079E-2</c:v>
                </c:pt>
                <c:pt idx="29544">
                  <c:v>-1.06521318227739E-2</c:v>
                </c:pt>
                <c:pt idx="29545">
                  <c:v>4.4530260647353201E-2</c:v>
                </c:pt>
                <c:pt idx="29546">
                  <c:v>4.9412525872793902E-3</c:v>
                </c:pt>
                <c:pt idx="29547">
                  <c:v>2.9892826562472701E-2</c:v>
                </c:pt>
                <c:pt idx="29548">
                  <c:v>7.8226099242970401E-2</c:v>
                </c:pt>
                <c:pt idx="29549">
                  <c:v>6.3363488194842998E-2</c:v>
                </c:pt>
                <c:pt idx="29550">
                  <c:v>4.8047996243931898E-2</c:v>
                </c:pt>
                <c:pt idx="29551">
                  <c:v>1.81502410203848E-3</c:v>
                </c:pt>
                <c:pt idx="29552">
                  <c:v>-2.1621921022018299E-2</c:v>
                </c:pt>
                <c:pt idx="29553">
                  <c:v>-1.0119621305502099E-3</c:v>
                </c:pt>
                <c:pt idx="29554">
                  <c:v>1.8802749633346699E-2</c:v>
                </c:pt>
                <c:pt idx="29555">
                  <c:v>-1.3344184591660599E-2</c:v>
                </c:pt>
                <c:pt idx="29556">
                  <c:v>-1.0730099927986399E-2</c:v>
                </c:pt>
                <c:pt idx="29557">
                  <c:v>2.53307254344965E-2</c:v>
                </c:pt>
                <c:pt idx="29558">
                  <c:v>-4.5906855409139698E-2</c:v>
                </c:pt>
                <c:pt idx="29559">
                  <c:v>-8.6217145360206901E-2</c:v>
                </c:pt>
                <c:pt idx="29560">
                  <c:v>-0.10620731295644401</c:v>
                </c:pt>
                <c:pt idx="29561">
                  <c:v>-9.0982198858307203E-2</c:v>
                </c:pt>
                <c:pt idx="29562">
                  <c:v>-5.8844908450436703E-2</c:v>
                </c:pt>
                <c:pt idx="29563">
                  <c:v>1.5321983847853901E-2</c:v>
                </c:pt>
                <c:pt idx="29564">
                  <c:v>-6.0930219477886002E-2</c:v>
                </c:pt>
                <c:pt idx="29565">
                  <c:v>-2.01440080212145E-2</c:v>
                </c:pt>
                <c:pt idx="29566">
                  <c:v>3.8248603739978897E-2</c:v>
                </c:pt>
                <c:pt idx="29567">
                  <c:v>6.15158062564376E-2</c:v>
                </c:pt>
                <c:pt idx="29568">
                  <c:v>-4.1355142728710402E-2</c:v>
                </c:pt>
                <c:pt idx="29569">
                  <c:v>9.9281209870398998E-2</c:v>
                </c:pt>
                <c:pt idx="29570">
                  <c:v>0.138859975173798</c:v>
                </c:pt>
                <c:pt idx="29571">
                  <c:v>0.244600349818928</c:v>
                </c:pt>
                <c:pt idx="29572">
                  <c:v>2.7425135134869501E-2</c:v>
                </c:pt>
                <c:pt idx="29573">
                  <c:v>4.8526390691085101E-2</c:v>
                </c:pt>
                <c:pt idx="29574">
                  <c:v>-7.13958714237228E-3</c:v>
                </c:pt>
                <c:pt idx="29575">
                  <c:v>-1.2546523054216699E-2</c:v>
                </c:pt>
                <c:pt idx="29576">
                  <c:v>3.3694132395538602E-3</c:v>
                </c:pt>
                <c:pt idx="29577" formatCode="0.00E+00">
                  <c:v>-4.9069584230299003E-4</c:v>
                </c:pt>
                <c:pt idx="29578">
                  <c:v>4.1351041645719899E-2</c:v>
                </c:pt>
                <c:pt idx="29579" formatCode="0.00E+00">
                  <c:v>1.7475806119149302E-2</c:v>
                </c:pt>
                <c:pt idx="29580">
                  <c:v>-1.2630045848072501E-2</c:v>
                </c:pt>
                <c:pt idx="29581">
                  <c:v>6.3624327039092599E-2</c:v>
                </c:pt>
                <c:pt idx="29582">
                  <c:v>5.6531569040393997E-2</c:v>
                </c:pt>
                <c:pt idx="29583">
                  <c:v>7.4579673722940901E-2</c:v>
                </c:pt>
                <c:pt idx="29584">
                  <c:v>2.97270932234126E-2</c:v>
                </c:pt>
                <c:pt idx="29585">
                  <c:v>5.4454018994009402E-2</c:v>
                </c:pt>
                <c:pt idx="29586">
                  <c:v>8.2708032182010602E-2</c:v>
                </c:pt>
                <c:pt idx="29587">
                  <c:v>4.6329586878124301E-2</c:v>
                </c:pt>
                <c:pt idx="29588">
                  <c:v>4.24612421577081E-2</c:v>
                </c:pt>
                <c:pt idx="29589">
                  <c:v>6.1100740953976301E-2</c:v>
                </c:pt>
                <c:pt idx="29590">
                  <c:v>6.0669853504550598E-2</c:v>
                </c:pt>
                <c:pt idx="29591">
                  <c:v>5.2071011760066198E-2</c:v>
                </c:pt>
                <c:pt idx="29592">
                  <c:v>4.2549780355432401E-2</c:v>
                </c:pt>
                <c:pt idx="29593">
                  <c:v>1.3381630867006699E-2</c:v>
                </c:pt>
                <c:pt idx="29594" formatCode="0.00E+00">
                  <c:v>8.8226302217209098E-4</c:v>
                </c:pt>
                <c:pt idx="29595">
                  <c:v>5.9921812133127902E-2</c:v>
                </c:pt>
                <c:pt idx="29596" formatCode="0.00E+00">
                  <c:v>5.9625710917527303E-2</c:v>
                </c:pt>
                <c:pt idx="29597">
                  <c:v>2.2295284714489001E-2</c:v>
                </c:pt>
                <c:pt idx="29598">
                  <c:v>1.3133897946723001E-2</c:v>
                </c:pt>
                <c:pt idx="29599">
                  <c:v>6.4125541562152196E-3</c:v>
                </c:pt>
                <c:pt idx="29600">
                  <c:v>2.54226606976573E-2</c:v>
                </c:pt>
                <c:pt idx="29601">
                  <c:v>2.25457021208939E-2</c:v>
                </c:pt>
                <c:pt idx="29602">
                  <c:v>-7.5035713856737907E-2</c:v>
                </c:pt>
                <c:pt idx="29603">
                  <c:v>3.6919968320838097E-2</c:v>
                </c:pt>
                <c:pt idx="29604">
                  <c:v>3.2740940922168602E-2</c:v>
                </c:pt>
                <c:pt idx="29605">
                  <c:v>4.06438939533195E-2</c:v>
                </c:pt>
                <c:pt idx="29606">
                  <c:v>3.2673064035603203E-2</c:v>
                </c:pt>
                <c:pt idx="29607">
                  <c:v>4.9489524960000201E-3</c:v>
                </c:pt>
                <c:pt idx="29608">
                  <c:v>7.2636697145096402E-3</c:v>
                </c:pt>
                <c:pt idx="29609">
                  <c:v>-7.06612993427646E-3</c:v>
                </c:pt>
                <c:pt idx="29610">
                  <c:v>-3.5157720908733899E-3</c:v>
                </c:pt>
                <c:pt idx="29611">
                  <c:v>5.5902633121347398E-3</c:v>
                </c:pt>
                <c:pt idx="29612">
                  <c:v>2.7596495381539701E-2</c:v>
                </c:pt>
                <c:pt idx="29613">
                  <c:v>4.5307210915431703E-2</c:v>
                </c:pt>
                <c:pt idx="29614">
                  <c:v>1.9689657211926701E-2</c:v>
                </c:pt>
                <c:pt idx="29615">
                  <c:v>5.0363519130732497E-2</c:v>
                </c:pt>
                <c:pt idx="29616">
                  <c:v>2.5061462328711901E-2</c:v>
                </c:pt>
                <c:pt idx="29617">
                  <c:v>5.02400283665147E-2</c:v>
                </c:pt>
                <c:pt idx="29618">
                  <c:v>1.08183412199311E-2</c:v>
                </c:pt>
                <c:pt idx="29619">
                  <c:v>0.16038878837666501</c:v>
                </c:pt>
                <c:pt idx="29620">
                  <c:v>-1.6723896831643801E-2</c:v>
                </c:pt>
                <c:pt idx="29621">
                  <c:v>1.0855358896457699E-3</c:v>
                </c:pt>
                <c:pt idx="29622">
                  <c:v>-5.9810408945881903E-2</c:v>
                </c:pt>
                <c:pt idx="29623">
                  <c:v>-3.6951034899108601E-2</c:v>
                </c:pt>
                <c:pt idx="29624">
                  <c:v>-5.0669846000843601E-2</c:v>
                </c:pt>
                <c:pt idx="29625">
                  <c:v>-6.7393243620130994E-2</c:v>
                </c:pt>
                <c:pt idx="29626">
                  <c:v>-0.10089755095745701</c:v>
                </c:pt>
                <c:pt idx="29627">
                  <c:v>-0.10742531764690399</c:v>
                </c:pt>
                <c:pt idx="29628">
                  <c:v>-0.10742531764690399</c:v>
                </c:pt>
                <c:pt idx="29629">
                  <c:v>-8.9642377199586606E-2</c:v>
                </c:pt>
                <c:pt idx="29630">
                  <c:v>-6.8550842247719193E-2</c:v>
                </c:pt>
                <c:pt idx="29631">
                  <c:v>-8.4343964844509206E-2</c:v>
                </c:pt>
                <c:pt idx="29632">
                  <c:v>-4.0748973112803198E-2</c:v>
                </c:pt>
                <c:pt idx="29633">
                  <c:v>-5.5290633081021598E-2</c:v>
                </c:pt>
                <c:pt idx="29634">
                  <c:v>-7.6826839682881495E-2</c:v>
                </c:pt>
                <c:pt idx="29635">
                  <c:v>-6.8309642466204995E-2</c:v>
                </c:pt>
                <c:pt idx="29636">
                  <c:v>-6.17059037428353E-2</c:v>
                </c:pt>
                <c:pt idx="29637" formatCode="0.00E+00">
                  <c:v>5.3853425068317497E-4</c:v>
                </c:pt>
                <c:pt idx="29638">
                  <c:v>-2.58219106712782E-2</c:v>
                </c:pt>
                <c:pt idx="29639" formatCode="0.00E+00">
                  <c:v>2.3125096843905998E-2</c:v>
                </c:pt>
                <c:pt idx="29640">
                  <c:v>-1.56959925183364E-3</c:v>
                </c:pt>
                <c:pt idx="29641">
                  <c:v>1.6664567437173001E-2</c:v>
                </c:pt>
                <c:pt idx="29642">
                  <c:v>1.56037465149736E-2</c:v>
                </c:pt>
                <c:pt idx="29643">
                  <c:v>7.6486220482510003E-3</c:v>
                </c:pt>
                <c:pt idx="29644">
                  <c:v>3.51246442751975E-2</c:v>
                </c:pt>
                <c:pt idx="29645">
                  <c:v>0.133819096363686</c:v>
                </c:pt>
                <c:pt idx="29646">
                  <c:v>2.6439400366785999E-2</c:v>
                </c:pt>
                <c:pt idx="29647">
                  <c:v>-1.8816739975141501E-2</c:v>
                </c:pt>
                <c:pt idx="29648">
                  <c:v>7.2521471057111998E-3</c:v>
                </c:pt>
                <c:pt idx="29649">
                  <c:v>-8.2810269428243901E-3</c:v>
                </c:pt>
                <c:pt idx="29650">
                  <c:v>1.43265544614823E-2</c:v>
                </c:pt>
                <c:pt idx="29651">
                  <c:v>1.94436571113152E-2</c:v>
                </c:pt>
                <c:pt idx="29652">
                  <c:v>0.142486654913031</c:v>
                </c:pt>
                <c:pt idx="29653">
                  <c:v>3.3428989484098801E-3</c:v>
                </c:pt>
                <c:pt idx="29654">
                  <c:v>-1.8419861463931E-2</c:v>
                </c:pt>
                <c:pt idx="29655">
                  <c:v>2.5993267757996499E-2</c:v>
                </c:pt>
                <c:pt idx="29656">
                  <c:v>1.1398466713033101E-2</c:v>
                </c:pt>
                <c:pt idx="29657">
                  <c:v>-5.56835595709404E-3</c:v>
                </c:pt>
                <c:pt idx="29658">
                  <c:v>1.11100742454435E-2</c:v>
                </c:pt>
                <c:pt idx="29659">
                  <c:v>4.6314686264823997E-2</c:v>
                </c:pt>
                <c:pt idx="29660">
                  <c:v>5.9164609847887503E-2</c:v>
                </c:pt>
                <c:pt idx="29661">
                  <c:v>1.0420045491255E-2</c:v>
                </c:pt>
                <c:pt idx="29662">
                  <c:v>4.91187296249702E-2</c:v>
                </c:pt>
                <c:pt idx="29663">
                  <c:v>4.8913426070549E-2</c:v>
                </c:pt>
                <c:pt idx="29664">
                  <c:v>6.4647027043230804E-2</c:v>
                </c:pt>
                <c:pt idx="29665">
                  <c:v>6.6611437282439304E-2</c:v>
                </c:pt>
                <c:pt idx="29666">
                  <c:v>6.1736734888307103E-2</c:v>
                </c:pt>
                <c:pt idx="29667">
                  <c:v>5.0865742409999602E-2</c:v>
                </c:pt>
                <c:pt idx="29668">
                  <c:v>3.01493650018709E-2</c:v>
                </c:pt>
                <c:pt idx="29669">
                  <c:v>1.6106055500455501E-2</c:v>
                </c:pt>
                <c:pt idx="29670">
                  <c:v>3.4692894716870502E-2</c:v>
                </c:pt>
                <c:pt idx="29671">
                  <c:v>8.0032256695767804E-3</c:v>
                </c:pt>
                <c:pt idx="29672">
                  <c:v>2.5813482132234399E-2</c:v>
                </c:pt>
                <c:pt idx="29673">
                  <c:v>4.5128934238614004E-3</c:v>
                </c:pt>
                <c:pt idx="29674">
                  <c:v>-4.4146396167738999E-3</c:v>
                </c:pt>
                <c:pt idx="29675">
                  <c:v>-2.8946581417239999E-2</c:v>
                </c:pt>
                <c:pt idx="29676">
                  <c:v>-2.6027843532585099E-2</c:v>
                </c:pt>
                <c:pt idx="29677" formatCode="0.00E+00">
                  <c:v>2.9448528835995802E-4</c:v>
                </c:pt>
                <c:pt idx="29678">
                  <c:v>-7.0770251285574501E-3</c:v>
                </c:pt>
                <c:pt idx="29679" formatCode="0.00E+00">
                  <c:v>-1.6829370301183399E-3</c:v>
                </c:pt>
                <c:pt idx="29680">
                  <c:v>3.3037978380071602E-2</c:v>
                </c:pt>
                <c:pt idx="29681">
                  <c:v>-1.9630393521759201E-2</c:v>
                </c:pt>
                <c:pt idx="29682">
                  <c:v>1.81020086962582E-2</c:v>
                </c:pt>
                <c:pt idx="29683">
                  <c:v>-4.7540970584063202E-2</c:v>
                </c:pt>
                <c:pt idx="29684">
                  <c:v>-4.91297217275996E-2</c:v>
                </c:pt>
                <c:pt idx="29685">
                  <c:v>-3.6379431209609903E-2</c:v>
                </c:pt>
                <c:pt idx="29686">
                  <c:v>-1.3611756706023799E-2</c:v>
                </c:pt>
                <c:pt idx="29687">
                  <c:v>1.16931843922432E-2</c:v>
                </c:pt>
                <c:pt idx="29688">
                  <c:v>-4.3669591051773704E-3</c:v>
                </c:pt>
                <c:pt idx="29689">
                  <c:v>2.5591076340381699E-2</c:v>
                </c:pt>
                <c:pt idx="29690">
                  <c:v>0.10694642425562501</c:v>
                </c:pt>
                <c:pt idx="29691">
                  <c:v>2.7289793601303898E-3</c:v>
                </c:pt>
                <c:pt idx="29692">
                  <c:v>-2.9112525482479699E-2</c:v>
                </c:pt>
                <c:pt idx="29693" formatCode="0.00E+00">
                  <c:v>9.52192465548673E-4</c:v>
                </c:pt>
                <c:pt idx="29694">
                  <c:v>-5.3044889736135704E-3</c:v>
                </c:pt>
                <c:pt idx="29695" formatCode="0.00E+00">
                  <c:v>-5.5000169412699501E-2</c:v>
                </c:pt>
                <c:pt idx="29696">
                  <c:v>-5.99180086232E-2</c:v>
                </c:pt>
                <c:pt idx="29697">
                  <c:v>5.2725208051240299E-2</c:v>
                </c:pt>
                <c:pt idx="29698">
                  <c:v>-5.1128527092847396E-3</c:v>
                </c:pt>
                <c:pt idx="29699">
                  <c:v>2.8468930246154898E-2</c:v>
                </c:pt>
                <c:pt idx="29700">
                  <c:v>4.1867071455350402E-3</c:v>
                </c:pt>
                <c:pt idx="29701">
                  <c:v>3.8345503550609701E-3</c:v>
                </c:pt>
                <c:pt idx="29702">
                  <c:v>-1.9982727561945E-2</c:v>
                </c:pt>
                <c:pt idx="29703">
                  <c:v>-1.91059567898344E-2</c:v>
                </c:pt>
                <c:pt idx="29704">
                  <c:v>-2.6293307256315401E-2</c:v>
                </c:pt>
                <c:pt idx="29705">
                  <c:v>1.7399975738153901E-2</c:v>
                </c:pt>
                <c:pt idx="29706">
                  <c:v>8.7344185000677293E-3</c:v>
                </c:pt>
                <c:pt idx="29707">
                  <c:v>8.7344185000677293E-3</c:v>
                </c:pt>
                <c:pt idx="29708">
                  <c:v>3.8046558896920298E-3</c:v>
                </c:pt>
                <c:pt idx="29709">
                  <c:v>3.8046558896920298E-3</c:v>
                </c:pt>
                <c:pt idx="29710">
                  <c:v>-1.70421716262074E-2</c:v>
                </c:pt>
                <c:pt idx="29711">
                  <c:v>-1.9089293163479799E-2</c:v>
                </c:pt>
                <c:pt idx="29712">
                  <c:v>-4.5301960056764297E-2</c:v>
                </c:pt>
                <c:pt idx="29713">
                  <c:v>-3.95673467348285E-2</c:v>
                </c:pt>
                <c:pt idx="29714">
                  <c:v>-4.3072149645228999E-2</c:v>
                </c:pt>
                <c:pt idx="29715">
                  <c:v>1.3045931213657E-2</c:v>
                </c:pt>
                <c:pt idx="29716">
                  <c:v>-4.0870282486766801E-2</c:v>
                </c:pt>
                <c:pt idx="29717">
                  <c:v>-3.4598227764069699E-2</c:v>
                </c:pt>
                <c:pt idx="29718">
                  <c:v>-5.7997344303592803E-2</c:v>
                </c:pt>
                <c:pt idx="29719">
                  <c:v>-3.6974256277701498E-2</c:v>
                </c:pt>
                <c:pt idx="29720">
                  <c:v>-4.2509969765998898E-2</c:v>
                </c:pt>
                <c:pt idx="29721">
                  <c:v>-3.8308227420589001E-2</c:v>
                </c:pt>
                <c:pt idx="29722">
                  <c:v>-6.2461415840742301E-2</c:v>
                </c:pt>
                <c:pt idx="29723">
                  <c:v>-4.3676740841112498E-2</c:v>
                </c:pt>
                <c:pt idx="29724">
                  <c:v>-4.7848726848108002E-2</c:v>
                </c:pt>
                <c:pt idx="29725">
                  <c:v>-5.4856714637706298E-2</c:v>
                </c:pt>
                <c:pt idx="29726">
                  <c:v>-5.4856714637706298E-2</c:v>
                </c:pt>
                <c:pt idx="29727">
                  <c:v>-7.5027506436293495E-2</c:v>
                </c:pt>
                <c:pt idx="29728">
                  <c:v>-9.4992338801945797E-2</c:v>
                </c:pt>
                <c:pt idx="29729">
                  <c:v>-5.7386745941141397E-2</c:v>
                </c:pt>
                <c:pt idx="29730" formatCode="0.00E+00">
                  <c:v>-7.2773413595039705E-4</c:v>
                </c:pt>
                <c:pt idx="29731">
                  <c:v>-1.9491524929917001E-2</c:v>
                </c:pt>
                <c:pt idx="29732" formatCode="0.00E+00">
                  <c:v>-4.3526893363454696E-3</c:v>
                </c:pt>
                <c:pt idx="29733">
                  <c:v>-6.2540802303322901E-2</c:v>
                </c:pt>
                <c:pt idx="29734">
                  <c:v>-4.00332299953449E-2</c:v>
                </c:pt>
                <c:pt idx="29735">
                  <c:v>1.26379697841778E-2</c:v>
                </c:pt>
                <c:pt idx="29736">
                  <c:v>-4.6557340998361903E-2</c:v>
                </c:pt>
                <c:pt idx="29737">
                  <c:v>5.20504126625254E-2</c:v>
                </c:pt>
                <c:pt idx="29738">
                  <c:v>0.10911053916465401</c:v>
                </c:pt>
                <c:pt idx="29739" formatCode="0.00E+00">
                  <c:v>-7.2773413595039705E-4</c:v>
                </c:pt>
                <c:pt idx="29740">
                  <c:v>-1.9491524929917001E-2</c:v>
                </c:pt>
                <c:pt idx="29741" formatCode="0.00E+00">
                  <c:v>-4.3526893363454696E-3</c:v>
                </c:pt>
                <c:pt idx="29742">
                  <c:v>-6.2540802303322901E-2</c:v>
                </c:pt>
                <c:pt idx="29743">
                  <c:v>-4.00332299953449E-2</c:v>
                </c:pt>
                <c:pt idx="29744">
                  <c:v>-7.0809617441376094E-2</c:v>
                </c:pt>
                <c:pt idx="29745">
                  <c:v>-1.1403401648691899E-2</c:v>
                </c:pt>
                <c:pt idx="29746">
                  <c:v>2.4610205633104301E-2</c:v>
                </c:pt>
                <c:pt idx="29747">
                  <c:v>2.8595818236513498E-2</c:v>
                </c:pt>
                <c:pt idx="29748">
                  <c:v>7.32270355464235E-2</c:v>
                </c:pt>
                <c:pt idx="29749">
                  <c:v>5.7441586943093703E-2</c:v>
                </c:pt>
                <c:pt idx="29750">
                  <c:v>7.2104159901808101E-2</c:v>
                </c:pt>
                <c:pt idx="29751">
                  <c:v>8.7113584006011296E-2</c:v>
                </c:pt>
                <c:pt idx="29752">
                  <c:v>7.7136806675999398E-2</c:v>
                </c:pt>
                <c:pt idx="29753">
                  <c:v>0.12628687035717301</c:v>
                </c:pt>
                <c:pt idx="29754">
                  <c:v>6.1391894390538E-2</c:v>
                </c:pt>
                <c:pt idx="29755">
                  <c:v>0.175706074045968</c:v>
                </c:pt>
                <c:pt idx="29756">
                  <c:v>2.7289793601303898E-3</c:v>
                </c:pt>
                <c:pt idx="29757">
                  <c:v>-2.9112525482479699E-2</c:v>
                </c:pt>
                <c:pt idx="29758">
                  <c:v>1.8665883321925699E-2</c:v>
                </c:pt>
                <c:pt idx="29759">
                  <c:v>5.6922207474101498E-3</c:v>
                </c:pt>
                <c:pt idx="29760">
                  <c:v>5.6922207474101498E-3</c:v>
                </c:pt>
                <c:pt idx="29761">
                  <c:v>-1.9256542649661501E-3</c:v>
                </c:pt>
                <c:pt idx="29762">
                  <c:v>6.4974808857471505E-2</c:v>
                </c:pt>
                <c:pt idx="29763">
                  <c:v>5.7670613807667401E-2</c:v>
                </c:pt>
                <c:pt idx="29764">
                  <c:v>3.3741871949865603E-2</c:v>
                </c:pt>
                <c:pt idx="29765">
                  <c:v>-1.2762451844229E-2</c:v>
                </c:pt>
                <c:pt idx="29766">
                  <c:v>-6.4938636153406499E-3</c:v>
                </c:pt>
                <c:pt idx="29767">
                  <c:v>2.8105826182165599E-2</c:v>
                </c:pt>
                <c:pt idx="29768">
                  <c:v>2.6853547602519099E-2</c:v>
                </c:pt>
                <c:pt idx="29769">
                  <c:v>1.90166247843543E-2</c:v>
                </c:pt>
                <c:pt idx="29770">
                  <c:v>6.6804299349545399E-3</c:v>
                </c:pt>
                <c:pt idx="29771">
                  <c:v>-2.3259918061169201E-3</c:v>
                </c:pt>
                <c:pt idx="29772">
                  <c:v>-1.5845608889041199E-2</c:v>
                </c:pt>
                <c:pt idx="29773">
                  <c:v>1.5398949239033601E-2</c:v>
                </c:pt>
                <c:pt idx="29774">
                  <c:v>2.76687083175499E-2</c:v>
                </c:pt>
                <c:pt idx="29775">
                  <c:v>-1.2920866601251E-2</c:v>
                </c:pt>
                <c:pt idx="29776">
                  <c:v>6.7063905137286994E-2</c:v>
                </c:pt>
                <c:pt idx="29777">
                  <c:v>-8.9015573068256196E-3</c:v>
                </c:pt>
                <c:pt idx="29778">
                  <c:v>4.9090408177030398E-3</c:v>
                </c:pt>
                <c:pt idx="29779">
                  <c:v>-2.0428763039722599E-2</c:v>
                </c:pt>
                <c:pt idx="29780">
                  <c:v>-5.6834999674674598E-2</c:v>
                </c:pt>
                <c:pt idx="29781">
                  <c:v>-3.3745673591645001E-2</c:v>
                </c:pt>
                <c:pt idx="29782">
                  <c:v>1.0434379093548799E-2</c:v>
                </c:pt>
                <c:pt idx="29783">
                  <c:v>-4.6787878033253502E-2</c:v>
                </c:pt>
                <c:pt idx="29784">
                  <c:v>-5.0828653537185499E-2</c:v>
                </c:pt>
                <c:pt idx="29785">
                  <c:v>-4.93434334970239E-2</c:v>
                </c:pt>
                <c:pt idx="29786">
                  <c:v>-4.09940257363701E-2</c:v>
                </c:pt>
                <c:pt idx="29787">
                  <c:v>-5.0376651863775997E-2</c:v>
                </c:pt>
                <c:pt idx="29788">
                  <c:v>-2.0179444746800199E-2</c:v>
                </c:pt>
                <c:pt idx="29789">
                  <c:v>-5.1846962570307499E-2</c:v>
                </c:pt>
                <c:pt idx="29790">
                  <c:v>-9.2830191356593206E-2</c:v>
                </c:pt>
                <c:pt idx="29791">
                  <c:v>-0.12846726590593199</c:v>
                </c:pt>
                <c:pt idx="29792">
                  <c:v>-0.118452819235077</c:v>
                </c:pt>
                <c:pt idx="29793">
                  <c:v>-0.123263924135682</c:v>
                </c:pt>
                <c:pt idx="29794">
                  <c:v>-5.47444459186614E-2</c:v>
                </c:pt>
                <c:pt idx="29795">
                  <c:v>-6.0579236194679698E-2</c:v>
                </c:pt>
                <c:pt idx="29796">
                  <c:v>-1.23111576579224E-2</c:v>
                </c:pt>
                <c:pt idx="29797">
                  <c:v>-2.6389909149069801E-2</c:v>
                </c:pt>
                <c:pt idx="29798">
                  <c:v>-5.8180000019664301E-2</c:v>
                </c:pt>
                <c:pt idx="29799">
                  <c:v>-2.7035483375919801E-2</c:v>
                </c:pt>
                <c:pt idx="29800">
                  <c:v>-6.0557603048990903E-2</c:v>
                </c:pt>
                <c:pt idx="29801">
                  <c:v>-4.7501694447008302E-2</c:v>
                </c:pt>
                <c:pt idx="29802">
                  <c:v>-6.6614898064800199E-2</c:v>
                </c:pt>
                <c:pt idx="29803">
                  <c:v>-4.9782153942870798E-2</c:v>
                </c:pt>
                <c:pt idx="29804">
                  <c:v>-2.1292688642580999E-2</c:v>
                </c:pt>
                <c:pt idx="29805">
                  <c:v>-1.26725038881885E-2</c:v>
                </c:pt>
                <c:pt idx="29806">
                  <c:v>6.5027290363190896E-2</c:v>
                </c:pt>
                <c:pt idx="29807">
                  <c:v>9.6145866846128095E-2</c:v>
                </c:pt>
                <c:pt idx="29808">
                  <c:v>8.9074341927061595E-2</c:v>
                </c:pt>
                <c:pt idx="29809">
                  <c:v>8.3671163700629894E-2</c:v>
                </c:pt>
                <c:pt idx="29810">
                  <c:v>5.5620236440539803E-2</c:v>
                </c:pt>
                <c:pt idx="29811">
                  <c:v>7.9673187700595602E-2</c:v>
                </c:pt>
                <c:pt idx="29812">
                  <c:v>3.0988566205176E-2</c:v>
                </c:pt>
                <c:pt idx="29813">
                  <c:v>3.8476914172452803E-2</c:v>
                </c:pt>
                <c:pt idx="29814">
                  <c:v>4.3627356455056797E-2</c:v>
                </c:pt>
                <c:pt idx="29815">
                  <c:v>3.0171123276434699E-2</c:v>
                </c:pt>
                <c:pt idx="29816">
                  <c:v>-2.25812236484947E-2</c:v>
                </c:pt>
                <c:pt idx="29817">
                  <c:v>9.1091471888851104E-3</c:v>
                </c:pt>
                <c:pt idx="29818">
                  <c:v>-6.6051717483939898E-2</c:v>
                </c:pt>
                <c:pt idx="29819">
                  <c:v>-2.3062571510317601E-2</c:v>
                </c:pt>
                <c:pt idx="29820">
                  <c:v>-2.6465839385125801E-2</c:v>
                </c:pt>
                <c:pt idx="29821">
                  <c:v>5.3235551208091897E-2</c:v>
                </c:pt>
                <c:pt idx="29822">
                  <c:v>-7.4358817229475294E-2</c:v>
                </c:pt>
                <c:pt idx="29823">
                  <c:v>-8.0841590702660698E-2</c:v>
                </c:pt>
                <c:pt idx="29824">
                  <c:v>-2.20035945786758E-2</c:v>
                </c:pt>
                <c:pt idx="29825">
                  <c:v>-6.81136799002035E-3</c:v>
                </c:pt>
                <c:pt idx="29826">
                  <c:v>2.96945382579509E-2</c:v>
                </c:pt>
                <c:pt idx="29827">
                  <c:v>2.14538019293504E-2</c:v>
                </c:pt>
                <c:pt idx="29828">
                  <c:v>1.2538466923722199E-2</c:v>
                </c:pt>
                <c:pt idx="29829">
                  <c:v>0.11065915208546701</c:v>
                </c:pt>
                <c:pt idx="29830">
                  <c:v>0.10349694946098199</c:v>
                </c:pt>
                <c:pt idx="29831">
                  <c:v>0.102746808620181</c:v>
                </c:pt>
                <c:pt idx="29832">
                  <c:v>0.13266543749398299</c:v>
                </c:pt>
                <c:pt idx="29833">
                  <c:v>0.12010146752928499</c:v>
                </c:pt>
                <c:pt idx="29834">
                  <c:v>-1.3937248955457799E-3</c:v>
                </c:pt>
                <c:pt idx="29835">
                  <c:v>-2.2522437076585501E-2</c:v>
                </c:pt>
                <c:pt idx="29836">
                  <c:v>4.4739645420790401E-3</c:v>
                </c:pt>
                <c:pt idx="29837">
                  <c:v>2.7564400384219399E-2</c:v>
                </c:pt>
                <c:pt idx="29838">
                  <c:v>4.5161140692186297E-2</c:v>
                </c:pt>
                <c:pt idx="29839">
                  <c:v>3.1864407573547603E-2</c:v>
                </c:pt>
                <c:pt idx="29840">
                  <c:v>4.2414948798324303E-2</c:v>
                </c:pt>
                <c:pt idx="29841">
                  <c:v>2.08775398283398E-2</c:v>
                </c:pt>
                <c:pt idx="29842">
                  <c:v>2.9049317480408E-2</c:v>
                </c:pt>
                <c:pt idx="29843">
                  <c:v>1.1689231692494801E-2</c:v>
                </c:pt>
                <c:pt idx="29844">
                  <c:v>7.4849992488368502E-2</c:v>
                </c:pt>
                <c:pt idx="29845">
                  <c:v>9.21605440766846E-2</c:v>
                </c:pt>
                <c:pt idx="29846">
                  <c:v>9.5568788961803902E-2</c:v>
                </c:pt>
                <c:pt idx="29847">
                  <c:v>7.4959740089230703E-2</c:v>
                </c:pt>
                <c:pt idx="29848">
                  <c:v>7.4765253914308397E-2</c:v>
                </c:pt>
                <c:pt idx="29849">
                  <c:v>0.117423562780142</c:v>
                </c:pt>
                <c:pt idx="29850">
                  <c:v>0.10164365515208799</c:v>
                </c:pt>
                <c:pt idx="29851">
                  <c:v>8.8788486329275607E-2</c:v>
                </c:pt>
                <c:pt idx="29852">
                  <c:v>8.2642942218021695E-2</c:v>
                </c:pt>
                <c:pt idx="29853">
                  <c:v>9.8847411472476804E-2</c:v>
                </c:pt>
                <c:pt idx="29854">
                  <c:v>0.130530021203876</c:v>
                </c:pt>
                <c:pt idx="29855">
                  <c:v>0.18666925925198499</c:v>
                </c:pt>
                <c:pt idx="29856">
                  <c:v>0.232622192429424</c:v>
                </c:pt>
                <c:pt idx="29857">
                  <c:v>0.23099959411357299</c:v>
                </c:pt>
                <c:pt idx="29858">
                  <c:v>0.20882855972965</c:v>
                </c:pt>
                <c:pt idx="29859">
                  <c:v>0.18897968179975599</c:v>
                </c:pt>
                <c:pt idx="29860">
                  <c:v>0.18230139908344301</c:v>
                </c:pt>
                <c:pt idx="29861">
                  <c:v>0.18230139908344301</c:v>
                </c:pt>
                <c:pt idx="29862">
                  <c:v>0.21016723901444101</c:v>
                </c:pt>
                <c:pt idx="29863">
                  <c:v>0.14870324830406301</c:v>
                </c:pt>
                <c:pt idx="29864">
                  <c:v>0.13804634260648799</c:v>
                </c:pt>
                <c:pt idx="29865">
                  <c:v>0.17942138583495901</c:v>
                </c:pt>
                <c:pt idx="29866">
                  <c:v>0.150938637318691</c:v>
                </c:pt>
                <c:pt idx="29867">
                  <c:v>0.159794850410687</c:v>
                </c:pt>
                <c:pt idx="29868">
                  <c:v>0.15586582318919201</c:v>
                </c:pt>
                <c:pt idx="29869">
                  <c:v>6.9121388017971699E-2</c:v>
                </c:pt>
                <c:pt idx="29870">
                  <c:v>4.2123904878037001E-2</c:v>
                </c:pt>
                <c:pt idx="29871">
                  <c:v>5.3543358201739701E-2</c:v>
                </c:pt>
                <c:pt idx="29872">
                  <c:v>0.108396889769308</c:v>
                </c:pt>
                <c:pt idx="29873">
                  <c:v>0.145802105968693</c:v>
                </c:pt>
                <c:pt idx="29874">
                  <c:v>7.9801043717245806E-2</c:v>
                </c:pt>
                <c:pt idx="29875">
                  <c:v>4.8452244075878302E-2</c:v>
                </c:pt>
                <c:pt idx="29876">
                  <c:v>9.1693928337215305E-2</c:v>
                </c:pt>
                <c:pt idx="29877">
                  <c:v>0.10711282664086</c:v>
                </c:pt>
                <c:pt idx="29878">
                  <c:v>0.131953111657936</c:v>
                </c:pt>
                <c:pt idx="29879">
                  <c:v>0.197747118781984</c:v>
                </c:pt>
                <c:pt idx="29880">
                  <c:v>0.18649980286739901</c:v>
                </c:pt>
                <c:pt idx="29881">
                  <c:v>0.137663668538481</c:v>
                </c:pt>
                <c:pt idx="29882">
                  <c:v>0.131679756071613</c:v>
                </c:pt>
                <c:pt idx="29883">
                  <c:v>0.116184580338343</c:v>
                </c:pt>
                <c:pt idx="29884">
                  <c:v>0.124404608015053</c:v>
                </c:pt>
                <c:pt idx="29885">
                  <c:v>0.171540888960486</c:v>
                </c:pt>
                <c:pt idx="29886">
                  <c:v>0.18030025571557001</c:v>
                </c:pt>
                <c:pt idx="29887">
                  <c:v>0.173905838021228</c:v>
                </c:pt>
                <c:pt idx="29888">
                  <c:v>0.15357664678257399</c:v>
                </c:pt>
                <c:pt idx="29889">
                  <c:v>0.15935871310437799</c:v>
                </c:pt>
                <c:pt idx="29890">
                  <c:v>0.149181193340095</c:v>
                </c:pt>
                <c:pt idx="29891">
                  <c:v>0.122496950872126</c:v>
                </c:pt>
                <c:pt idx="29892">
                  <c:v>0.120999028145966</c:v>
                </c:pt>
                <c:pt idx="29893">
                  <c:v>-2.6157443777041701E-2</c:v>
                </c:pt>
                <c:pt idx="29894">
                  <c:v>-4.7403906199273697E-2</c:v>
                </c:pt>
                <c:pt idx="29895">
                  <c:v>-1.9927442428613901E-2</c:v>
                </c:pt>
                <c:pt idx="29896">
                  <c:v>-1.8401836689521701E-2</c:v>
                </c:pt>
                <c:pt idx="29897">
                  <c:v>2.2514157628681301E-2</c:v>
                </c:pt>
                <c:pt idx="29898">
                  <c:v>-1.15448184562769E-2</c:v>
                </c:pt>
                <c:pt idx="29899">
                  <c:v>-5.6094281286353603E-2</c:v>
                </c:pt>
                <c:pt idx="29900">
                  <c:v>-4.0270237846749803E-2</c:v>
                </c:pt>
                <c:pt idx="29901">
                  <c:v>-2.6767628853621101E-3</c:v>
                </c:pt>
                <c:pt idx="29902">
                  <c:v>5.96412986256869E-2</c:v>
                </c:pt>
                <c:pt idx="29903">
                  <c:v>4.8493751985731297E-2</c:v>
                </c:pt>
                <c:pt idx="29904">
                  <c:v>9.2937587189181308E-3</c:v>
                </c:pt>
                <c:pt idx="29905">
                  <c:v>6.6395745600684704E-3</c:v>
                </c:pt>
                <c:pt idx="29906">
                  <c:v>-3.1561345025279998E-2</c:v>
                </c:pt>
                <c:pt idx="29907">
                  <c:v>-9.1045324682523798E-3</c:v>
                </c:pt>
                <c:pt idx="29908">
                  <c:v>-8.9550445576267405E-3</c:v>
                </c:pt>
                <c:pt idx="29909">
                  <c:v>-2.3362540836735501E-3</c:v>
                </c:pt>
                <c:pt idx="29910">
                  <c:v>4.9889536015394996E-3</c:v>
                </c:pt>
                <c:pt idx="29911">
                  <c:v>0.11232490626946599</c:v>
                </c:pt>
                <c:pt idx="29912">
                  <c:v>0.10246249721789499</c:v>
                </c:pt>
                <c:pt idx="29913">
                  <c:v>8.9707924073647499E-2</c:v>
                </c:pt>
                <c:pt idx="29914">
                  <c:v>0.10464396021876</c:v>
                </c:pt>
                <c:pt idx="29915">
                  <c:v>9.0724079465120705E-2</c:v>
                </c:pt>
                <c:pt idx="29916">
                  <c:v>0.109094844608091</c:v>
                </c:pt>
                <c:pt idx="29917">
                  <c:v>0.16766767408815</c:v>
                </c:pt>
                <c:pt idx="29918">
                  <c:v>0.15576987723171101</c:v>
                </c:pt>
                <c:pt idx="29919">
                  <c:v>0.149897529460679</c:v>
                </c:pt>
                <c:pt idx="29920">
                  <c:v>0.12280953605914</c:v>
                </c:pt>
                <c:pt idx="29921">
                  <c:v>9.8136193181343506E-2</c:v>
                </c:pt>
                <c:pt idx="29922">
                  <c:v>0.110562348673074</c:v>
                </c:pt>
                <c:pt idx="29923">
                  <c:v>0.220795156480908</c:v>
                </c:pt>
                <c:pt idx="29924">
                  <c:v>0.202779226969097</c:v>
                </c:pt>
                <c:pt idx="29925">
                  <c:v>0.20949513961993299</c:v>
                </c:pt>
                <c:pt idx="29926">
                  <c:v>0.224529554358642</c:v>
                </c:pt>
                <c:pt idx="29927">
                  <c:v>0.190070260210258</c:v>
                </c:pt>
                <c:pt idx="29928">
                  <c:v>0.18799963831751501</c:v>
                </c:pt>
                <c:pt idx="29929">
                  <c:v>0.16779541460053399</c:v>
                </c:pt>
                <c:pt idx="29930">
                  <c:v>0.22610880621086299</c:v>
                </c:pt>
                <c:pt idx="29931">
                  <c:v>0.23039682652954899</c:v>
                </c:pt>
                <c:pt idx="29932">
                  <c:v>-1.11441039603248E-2</c:v>
                </c:pt>
                <c:pt idx="29933">
                  <c:v>-3.7475263510091797E-2</c:v>
                </c:pt>
                <c:pt idx="29934">
                  <c:v>1.54495911971079E-2</c:v>
                </c:pt>
                <c:pt idx="29935">
                  <c:v>1.2968631208211999E-2</c:v>
                </c:pt>
                <c:pt idx="29936">
                  <c:v>2.7550711857375201E-2</c:v>
                </c:pt>
                <c:pt idx="29937">
                  <c:v>2.6992044672465999E-2</c:v>
                </c:pt>
                <c:pt idx="29938">
                  <c:v>5.5261875626942701E-2</c:v>
                </c:pt>
                <c:pt idx="29939">
                  <c:v>2.18500796412259E-2</c:v>
                </c:pt>
                <c:pt idx="29940">
                  <c:v>1.51958591480243E-2</c:v>
                </c:pt>
                <c:pt idx="29941">
                  <c:v>3.3899925278336698E-2</c:v>
                </c:pt>
                <c:pt idx="29942">
                  <c:v>3.7645720452288402E-2</c:v>
                </c:pt>
                <c:pt idx="29943">
                  <c:v>1.17475482440163E-2</c:v>
                </c:pt>
                <c:pt idx="29944">
                  <c:v>5.8523192689047203E-2</c:v>
                </c:pt>
                <c:pt idx="29945">
                  <c:v>4.5889071363326601E-2</c:v>
                </c:pt>
                <c:pt idx="29946">
                  <c:v>2.5274574118237102E-2</c:v>
                </c:pt>
                <c:pt idx="29947">
                  <c:v>1.9186355221043099E-2</c:v>
                </c:pt>
                <c:pt idx="29948">
                  <c:v>3.9942349219547202E-2</c:v>
                </c:pt>
                <c:pt idx="29949">
                  <c:v>3.53228891925658E-2</c:v>
                </c:pt>
                <c:pt idx="29950">
                  <c:v>7.2460586386053003E-2</c:v>
                </c:pt>
                <c:pt idx="29951">
                  <c:v>6.0658171137019497E-2</c:v>
                </c:pt>
                <c:pt idx="29952">
                  <c:v>6.1056414831194498E-2</c:v>
                </c:pt>
                <c:pt idx="29953">
                  <c:v>9.1832103946101196E-2</c:v>
                </c:pt>
                <c:pt idx="29954">
                  <c:v>8.8473922369639302E-2</c:v>
                </c:pt>
                <c:pt idx="29955">
                  <c:v>6.9156712045675695E-2</c:v>
                </c:pt>
                <c:pt idx="29956">
                  <c:v>8.3434560330721594E-2</c:v>
                </c:pt>
                <c:pt idx="29957">
                  <c:v>8.3434560330721802E-2</c:v>
                </c:pt>
                <c:pt idx="29958">
                  <c:v>7.5959110806798902E-2</c:v>
                </c:pt>
                <c:pt idx="29959">
                  <c:v>0.101047854087272</c:v>
                </c:pt>
                <c:pt idx="29960">
                  <c:v>0.119266254491299</c:v>
                </c:pt>
                <c:pt idx="29961">
                  <c:v>0.12820079125553399</c:v>
                </c:pt>
                <c:pt idx="29962">
                  <c:v>0.120998726138802</c:v>
                </c:pt>
                <c:pt idx="29963">
                  <c:v>0.113120191878889</c:v>
                </c:pt>
                <c:pt idx="29964">
                  <c:v>0.114345658950157</c:v>
                </c:pt>
                <c:pt idx="29965">
                  <c:v>0.13099713782995501</c:v>
                </c:pt>
                <c:pt idx="29966">
                  <c:v>6.9648171570311002E-2</c:v>
                </c:pt>
                <c:pt idx="29967">
                  <c:v>2.98832728042497E-2</c:v>
                </c:pt>
                <c:pt idx="29968">
                  <c:v>9.5756809598560796E-2</c:v>
                </c:pt>
                <c:pt idx="29969">
                  <c:v>0.1350891842676</c:v>
                </c:pt>
                <c:pt idx="29970">
                  <c:v>0.12853191518163001</c:v>
                </c:pt>
                <c:pt idx="29971">
                  <c:v>0.10568544005267901</c:v>
                </c:pt>
                <c:pt idx="29972">
                  <c:v>8.3475901083717302E-2</c:v>
                </c:pt>
                <c:pt idx="29973">
                  <c:v>9.8113552420357505E-2</c:v>
                </c:pt>
                <c:pt idx="29974">
                  <c:v>0.120509561096919</c:v>
                </c:pt>
                <c:pt idx="29975">
                  <c:v>9.9745377414191205E-2</c:v>
                </c:pt>
                <c:pt idx="29976">
                  <c:v>0.10511938142291299</c:v>
                </c:pt>
                <c:pt idx="29977">
                  <c:v>9.9745377414191205E-2</c:v>
                </c:pt>
                <c:pt idx="29978">
                  <c:v>0.10150771767114999</c:v>
                </c:pt>
                <c:pt idx="29979">
                  <c:v>8.9087588382211896E-2</c:v>
                </c:pt>
                <c:pt idx="29980">
                  <c:v>8.8940085574048894E-2</c:v>
                </c:pt>
                <c:pt idx="29981">
                  <c:v>5.3760857230903403E-2</c:v>
                </c:pt>
                <c:pt idx="29982">
                  <c:v>5.8308110841857899E-2</c:v>
                </c:pt>
                <c:pt idx="29983">
                  <c:v>2.67137271454587E-2</c:v>
                </c:pt>
                <c:pt idx="29984">
                  <c:v>2.67137271454587E-2</c:v>
                </c:pt>
                <c:pt idx="29985">
                  <c:v>4.3152361326550301E-2</c:v>
                </c:pt>
                <c:pt idx="29986">
                  <c:v>2.98731800783167E-2</c:v>
                </c:pt>
                <c:pt idx="29987">
                  <c:v>3.9359341941935799E-3</c:v>
                </c:pt>
                <c:pt idx="29988">
                  <c:v>-6.9622018059143304E-3</c:v>
                </c:pt>
                <c:pt idx="29989">
                  <c:v>-4.4200760117208901E-2</c:v>
                </c:pt>
                <c:pt idx="29990">
                  <c:v>-2.3773160461771001E-2</c:v>
                </c:pt>
                <c:pt idx="29991">
                  <c:v>5.7105315702061701E-3</c:v>
                </c:pt>
                <c:pt idx="29992">
                  <c:v>6.0198632397520498E-2</c:v>
                </c:pt>
                <c:pt idx="29993">
                  <c:v>6.7872993752464403E-2</c:v>
                </c:pt>
                <c:pt idx="29994">
                  <c:v>4.8677018843950398E-2</c:v>
                </c:pt>
                <c:pt idx="29995">
                  <c:v>5.9256777071968698E-2</c:v>
                </c:pt>
                <c:pt idx="29996">
                  <c:v>5.35713319970159E-2</c:v>
                </c:pt>
                <c:pt idx="29997">
                  <c:v>5.35713319970159E-2</c:v>
                </c:pt>
                <c:pt idx="29998">
                  <c:v>0.10495672757199</c:v>
                </c:pt>
                <c:pt idx="29999">
                  <c:v>8.7712410629924298E-2</c:v>
                </c:pt>
                <c:pt idx="30000">
                  <c:v>9.1523535597794498E-2</c:v>
                </c:pt>
                <c:pt idx="30001">
                  <c:v>5.6781185060177097E-2</c:v>
                </c:pt>
                <c:pt idx="30002">
                  <c:v>4.6441311244501599E-2</c:v>
                </c:pt>
                <c:pt idx="30003">
                  <c:v>1.9113031124672698E-2</c:v>
                </c:pt>
                <c:pt idx="30004">
                  <c:v>3.4489190628352602E-2</c:v>
                </c:pt>
                <c:pt idx="30005">
                  <c:v>6.3658164555269806E-2</c:v>
                </c:pt>
                <c:pt idx="30006">
                  <c:v>0.13315789945850501</c:v>
                </c:pt>
                <c:pt idx="30007">
                  <c:v>0.11940998439560099</c:v>
                </c:pt>
                <c:pt idx="30008">
                  <c:v>0.14342713141664301</c:v>
                </c:pt>
                <c:pt idx="30009">
                  <c:v>0.14515973490188</c:v>
                </c:pt>
                <c:pt idx="30010">
                  <c:v>0.128477578228892</c:v>
                </c:pt>
                <c:pt idx="30011">
                  <c:v>0.10184041572644199</c:v>
                </c:pt>
                <c:pt idx="30012">
                  <c:v>0.105594153603411</c:v>
                </c:pt>
                <c:pt idx="30013">
                  <c:v>0.12972087532949</c:v>
                </c:pt>
                <c:pt idx="30014">
                  <c:v>0.138340426197996</c:v>
                </c:pt>
                <c:pt idx="30015">
                  <c:v>0.138340426197996</c:v>
                </c:pt>
                <c:pt idx="30016">
                  <c:v>0.15730348414425599</c:v>
                </c:pt>
                <c:pt idx="30017">
                  <c:v>0.13509936222684299</c:v>
                </c:pt>
                <c:pt idx="30018">
                  <c:v>0.119752473609784</c:v>
                </c:pt>
                <c:pt idx="30019">
                  <c:v>0.14878493630218201</c:v>
                </c:pt>
                <c:pt idx="30020">
                  <c:v>0.13120290601444601</c:v>
                </c:pt>
                <c:pt idx="30021">
                  <c:v>0.136390095124857</c:v>
                </c:pt>
                <c:pt idx="30022">
                  <c:v>0.13224331875763301</c:v>
                </c:pt>
                <c:pt idx="30023">
                  <c:v>0.12991952454349801</c:v>
                </c:pt>
                <c:pt idx="30024">
                  <c:v>0.12888337610956599</c:v>
                </c:pt>
                <c:pt idx="30025">
                  <c:v>0.13120290601444601</c:v>
                </c:pt>
                <c:pt idx="30026">
                  <c:v>0.109853625171088</c:v>
                </c:pt>
                <c:pt idx="30027">
                  <c:v>9.4114033786235396E-2</c:v>
                </c:pt>
                <c:pt idx="30028">
                  <c:v>0.118519960347423</c:v>
                </c:pt>
                <c:pt idx="30029">
                  <c:v>0.11553988943051501</c:v>
                </c:pt>
                <c:pt idx="30030">
                  <c:v>0.11453577385968999</c:v>
                </c:pt>
                <c:pt idx="30031">
                  <c:v>0.13665724464187201</c:v>
                </c:pt>
                <c:pt idx="30032">
                  <c:v>0.117562558573825</c:v>
                </c:pt>
                <c:pt idx="30033">
                  <c:v>0.11725269374014501</c:v>
                </c:pt>
                <c:pt idx="30034">
                  <c:v>0.12995147338685001</c:v>
                </c:pt>
                <c:pt idx="30035">
                  <c:v>0.12995147338685001</c:v>
                </c:pt>
                <c:pt idx="30036">
                  <c:v>0.192769006601585</c:v>
                </c:pt>
                <c:pt idx="30037">
                  <c:v>0.18915619341244799</c:v>
                </c:pt>
                <c:pt idx="30038">
                  <c:v>0.16807109064787801</c:v>
                </c:pt>
                <c:pt idx="30039">
                  <c:v>0.194546257620522</c:v>
                </c:pt>
                <c:pt idx="30040">
                  <c:v>0.23953848721243201</c:v>
                </c:pt>
                <c:pt idx="30041">
                  <c:v>0.24727579413921999</c:v>
                </c:pt>
                <c:pt idx="30042">
                  <c:v>0.22766249511136299</c:v>
                </c:pt>
                <c:pt idx="30043">
                  <c:v>0.25086834064715402</c:v>
                </c:pt>
                <c:pt idx="30044">
                  <c:v>0.26315131451448198</c:v>
                </c:pt>
                <c:pt idx="30045">
                  <c:v>0.26633896347837299</c:v>
                </c:pt>
                <c:pt idx="30046">
                  <c:v>0.228159062098441</c:v>
                </c:pt>
                <c:pt idx="30047">
                  <c:v>0.22083265346281</c:v>
                </c:pt>
                <c:pt idx="30048">
                  <c:v>0.26567178613547499</c:v>
                </c:pt>
                <c:pt idx="30049">
                  <c:v>0.29890451319741501</c:v>
                </c:pt>
                <c:pt idx="30050">
                  <c:v>0.29076632762646198</c:v>
                </c:pt>
                <c:pt idx="30051">
                  <c:v>0.29076632762646198</c:v>
                </c:pt>
                <c:pt idx="30052">
                  <c:v>0.29617437256293999</c:v>
                </c:pt>
                <c:pt idx="30053">
                  <c:v>0.326146775735146</c:v>
                </c:pt>
                <c:pt idx="30054">
                  <c:v>0.29580870189412001</c:v>
                </c:pt>
                <c:pt idx="30055">
                  <c:v>0.23996114807497801</c:v>
                </c:pt>
                <c:pt idx="30056">
                  <c:v>0.246740973714072</c:v>
                </c:pt>
                <c:pt idx="30057">
                  <c:v>0.314987629149861</c:v>
                </c:pt>
                <c:pt idx="30058">
                  <c:v>0.28532711596710802</c:v>
                </c:pt>
                <c:pt idx="30059">
                  <c:v>0.32121123421311798</c:v>
                </c:pt>
                <c:pt idx="30060">
                  <c:v>0.41079909276482701</c:v>
                </c:pt>
                <c:pt idx="30061">
                  <c:v>0.38912971379329497</c:v>
                </c:pt>
                <c:pt idx="30062">
                  <c:v>0.37985257542449602</c:v>
                </c:pt>
                <c:pt idx="30063">
                  <c:v>0.36950171372422203</c:v>
                </c:pt>
                <c:pt idx="30064">
                  <c:v>0.37131488747817598</c:v>
                </c:pt>
                <c:pt idx="30065">
                  <c:v>0.38126479304677902</c:v>
                </c:pt>
                <c:pt idx="30066">
                  <c:v>0.39849281215187998</c:v>
                </c:pt>
                <c:pt idx="30067">
                  <c:v>0.37311410136168399</c:v>
                </c:pt>
                <c:pt idx="30068">
                  <c:v>0.27172515327114</c:v>
                </c:pt>
                <c:pt idx="30069">
                  <c:v>0.28117754758792401</c:v>
                </c:pt>
                <c:pt idx="30070">
                  <c:v>0.45763285309554802</c:v>
                </c:pt>
                <c:pt idx="30071">
                  <c:v>0.42392398690465599</c:v>
                </c:pt>
                <c:pt idx="30072">
                  <c:v>0.414990105254257</c:v>
                </c:pt>
                <c:pt idx="30073">
                  <c:v>0.44901945359678702</c:v>
                </c:pt>
                <c:pt idx="30074">
                  <c:v>0.44352305171053102</c:v>
                </c:pt>
                <c:pt idx="30075">
                  <c:v>0.44901945359678702</c:v>
                </c:pt>
                <c:pt idx="30076">
                  <c:v>0.43402350098491399</c:v>
                </c:pt>
                <c:pt idx="30077">
                  <c:v>0.43970820292309598</c:v>
                </c:pt>
                <c:pt idx="30078">
                  <c:v>0.572199007914865</c:v>
                </c:pt>
                <c:pt idx="30079">
                  <c:v>0.56287086709905698</c:v>
                </c:pt>
                <c:pt idx="30080">
                  <c:v>0.56823986118465397</c:v>
                </c:pt>
                <c:pt idx="30081">
                  <c:v>0.55436036528884003</c:v>
                </c:pt>
                <c:pt idx="30082">
                  <c:v>0.54013353584271495</c:v>
                </c:pt>
                <c:pt idx="30083">
                  <c:v>0.71979222722028702</c:v>
                </c:pt>
                <c:pt idx="30084">
                  <c:v>0.65749887635446802</c:v>
                </c:pt>
                <c:pt idx="30085">
                  <c:v>-9.4565822794479004E-3</c:v>
                </c:pt>
                <c:pt idx="30086">
                  <c:v>-3.0723241734760199E-2</c:v>
                </c:pt>
                <c:pt idx="30087">
                  <c:v>1.7513896594205599E-3</c:v>
                </c:pt>
                <c:pt idx="30088">
                  <c:v>5.55278769768485E-3</c:v>
                </c:pt>
                <c:pt idx="30089">
                  <c:v>3.7392198558225197E-2</c:v>
                </c:pt>
                <c:pt idx="30090">
                  <c:v>2.77202293896932E-2</c:v>
                </c:pt>
                <c:pt idx="30091">
                  <c:v>9.2218177711378396E-3</c:v>
                </c:pt>
                <c:pt idx="30092">
                  <c:v>4.4427434344143701E-2</c:v>
                </c:pt>
                <c:pt idx="30093">
                  <c:v>3.0475804489455902E-3</c:v>
                </c:pt>
                <c:pt idx="30094" formatCode="0.00E+00">
                  <c:v>9.0851250287604603E-4</c:v>
                </c:pt>
                <c:pt idx="30095">
                  <c:v>-5.2351682982553202E-2</c:v>
                </c:pt>
                <c:pt idx="30096" formatCode="0.00E+00">
                  <c:v>-6.0153375567617497E-2</c:v>
                </c:pt>
                <c:pt idx="30097">
                  <c:v>-7.0153167107220998E-2</c:v>
                </c:pt>
                <c:pt idx="30098">
                  <c:v>-2.6584014032914299E-2</c:v>
                </c:pt>
                <c:pt idx="30099">
                  <c:v>8.0702766292999294E-3</c:v>
                </c:pt>
                <c:pt idx="30100">
                  <c:v>1.19786357417961E-2</c:v>
                </c:pt>
                <c:pt idx="30101">
                  <c:v>-1.5671796182522499E-2</c:v>
                </c:pt>
                <c:pt idx="30102">
                  <c:v>-2.9334904736854201E-2</c:v>
                </c:pt>
                <c:pt idx="30103">
                  <c:v>5.1564664088425902E-3</c:v>
                </c:pt>
                <c:pt idx="30104">
                  <c:v>1.8886586506509699E-2</c:v>
                </c:pt>
                <c:pt idx="30105">
                  <c:v>-4.4920077306882897E-2</c:v>
                </c:pt>
                <c:pt idx="30106">
                  <c:v>1.2853640116135601E-2</c:v>
                </c:pt>
                <c:pt idx="30107">
                  <c:v>2.6241838418060898E-2</c:v>
                </c:pt>
                <c:pt idx="30108">
                  <c:v>-5.52053456485668E-2</c:v>
                </c:pt>
                <c:pt idx="30109">
                  <c:v>-5.04837432949563E-2</c:v>
                </c:pt>
                <c:pt idx="30110">
                  <c:v>-3.6825751061260403E-2</c:v>
                </c:pt>
                <c:pt idx="30111">
                  <c:v>-5.2143633882463403E-2</c:v>
                </c:pt>
                <c:pt idx="30112">
                  <c:v>-1.0023041655415199E-2</c:v>
                </c:pt>
                <c:pt idx="30113">
                  <c:v>2.5624464693995801E-2</c:v>
                </c:pt>
                <c:pt idx="30114">
                  <c:v>-2.36821035170342E-2</c:v>
                </c:pt>
                <c:pt idx="30115">
                  <c:v>-1.6686749778373301E-2</c:v>
                </c:pt>
                <c:pt idx="30116">
                  <c:v>8.6170407307311001E-3</c:v>
                </c:pt>
                <c:pt idx="30117">
                  <c:v>4.3770993905799499E-2</c:v>
                </c:pt>
                <c:pt idx="30118">
                  <c:v>3.0682186647533902E-2</c:v>
                </c:pt>
                <c:pt idx="30119">
                  <c:v>4.3617266985385303E-2</c:v>
                </c:pt>
                <c:pt idx="30120">
                  <c:v>2.9293044307288001E-2</c:v>
                </c:pt>
                <c:pt idx="30121">
                  <c:v>2.0649359129356602E-3</c:v>
                </c:pt>
                <c:pt idx="30122">
                  <c:v>1.01093343640275E-2</c:v>
                </c:pt>
                <c:pt idx="30123">
                  <c:v>3.3861114893170598E-2</c:v>
                </c:pt>
                <c:pt idx="30124">
                  <c:v>1.7056246887876901E-2</c:v>
                </c:pt>
                <c:pt idx="30125">
                  <c:v>5.0964968001710499E-2</c:v>
                </c:pt>
                <c:pt idx="30126">
                  <c:v>1.59831096811404E-2</c:v>
                </c:pt>
                <c:pt idx="30127">
                  <c:v>6.0016482552632998E-2</c:v>
                </c:pt>
                <c:pt idx="30128">
                  <c:v>3.6668955917320299E-2</c:v>
                </c:pt>
                <c:pt idx="30129">
                  <c:v>2.35960551868101E-2</c:v>
                </c:pt>
                <c:pt idx="30130">
                  <c:v>-1.58942651839095E-2</c:v>
                </c:pt>
                <c:pt idx="30131">
                  <c:v>1.5672668440264801E-2</c:v>
                </c:pt>
                <c:pt idx="30132">
                  <c:v>-3.31746891588236E-3</c:v>
                </c:pt>
                <c:pt idx="30133">
                  <c:v>-2.1232992736163601E-2</c:v>
                </c:pt>
                <c:pt idx="30134">
                  <c:v>-4.6851775083777303E-2</c:v>
                </c:pt>
                <c:pt idx="30135">
                  <c:v>4.7734723543416901E-2</c:v>
                </c:pt>
                <c:pt idx="30136">
                  <c:v>3.3567210565059701E-2</c:v>
                </c:pt>
                <c:pt idx="30137">
                  <c:v>5.2769282707808098E-2</c:v>
                </c:pt>
                <c:pt idx="30138">
                  <c:v>5.0667330837652597E-2</c:v>
                </c:pt>
                <c:pt idx="30139">
                  <c:v>5.8570773911337602E-2</c:v>
                </c:pt>
                <c:pt idx="30140">
                  <c:v>8.8597444354439003E-2</c:v>
                </c:pt>
                <c:pt idx="30141">
                  <c:v>0.124836121451343</c:v>
                </c:pt>
                <c:pt idx="30142">
                  <c:v>0.117508962283787</c:v>
                </c:pt>
                <c:pt idx="30143">
                  <c:v>0.13855645274737399</c:v>
                </c:pt>
                <c:pt idx="30144">
                  <c:v>0.129515698845276</c:v>
                </c:pt>
                <c:pt idx="30145">
                  <c:v>0.141859212156901</c:v>
                </c:pt>
                <c:pt idx="30146">
                  <c:v>0.139490805807053</c:v>
                </c:pt>
                <c:pt idx="30147">
                  <c:v>0.116933931956682</c:v>
                </c:pt>
                <c:pt idx="30148">
                  <c:v>-3.2871879782983601E-2</c:v>
                </c:pt>
                <c:pt idx="30149">
                  <c:v>-8.7120223378355593E-2</c:v>
                </c:pt>
                <c:pt idx="30150">
                  <c:v>-2.47082428066496E-2</c:v>
                </c:pt>
                <c:pt idx="30151">
                  <c:v>-4.5475099350268798E-2</c:v>
                </c:pt>
                <c:pt idx="30152">
                  <c:v>-6.4805568287224793E-2</c:v>
                </c:pt>
                <c:pt idx="30153">
                  <c:v>-7.22713650439612E-2</c:v>
                </c:pt>
                <c:pt idx="30154">
                  <c:v>-4.7025560350101303E-2</c:v>
                </c:pt>
                <c:pt idx="30155">
                  <c:v>-4.0692179255537399E-2</c:v>
                </c:pt>
                <c:pt idx="30156">
                  <c:v>-1.3563854382027099E-2</c:v>
                </c:pt>
                <c:pt idx="30157">
                  <c:v>-1.8097705378824901E-2</c:v>
                </c:pt>
                <c:pt idx="30158">
                  <c:v>2.6464302521131901E-3</c:v>
                </c:pt>
                <c:pt idx="30159">
                  <c:v>4.3674981728213803E-2</c:v>
                </c:pt>
                <c:pt idx="30160">
                  <c:v>4.3674981728213803E-2</c:v>
                </c:pt>
                <c:pt idx="30161">
                  <c:v>1.9501662887812798E-2</c:v>
                </c:pt>
                <c:pt idx="30162">
                  <c:v>3.7691413315149302E-2</c:v>
                </c:pt>
                <c:pt idx="30163">
                  <c:v>2.6075624569231199E-2</c:v>
                </c:pt>
                <c:pt idx="30164">
                  <c:v>5.3217488417351903E-2</c:v>
                </c:pt>
                <c:pt idx="30165">
                  <c:v>4.6408113000144302E-2</c:v>
                </c:pt>
                <c:pt idx="30166">
                  <c:v>3.3161643793378999E-2</c:v>
                </c:pt>
                <c:pt idx="30167">
                  <c:v>2.0200593098262901E-2</c:v>
                </c:pt>
                <c:pt idx="30168">
                  <c:v>5.3954228060053303E-2</c:v>
                </c:pt>
                <c:pt idx="30169">
                  <c:v>-4.7093634899436403E-2</c:v>
                </c:pt>
                <c:pt idx="30170">
                  <c:v>3.61770502038871E-3</c:v>
                </c:pt>
                <c:pt idx="30171">
                  <c:v>-3.9425428275873697E-2</c:v>
                </c:pt>
                <c:pt idx="30172">
                  <c:v>-3.0176447305276299E-2</c:v>
                </c:pt>
                <c:pt idx="30173">
                  <c:v>-2.6568746877181498E-2</c:v>
                </c:pt>
                <c:pt idx="30174">
                  <c:v>6.3171240952273298E-3</c:v>
                </c:pt>
                <c:pt idx="30175">
                  <c:v>-1.92850969238689E-2</c:v>
                </c:pt>
                <c:pt idx="30176">
                  <c:v>-1.83746536930058E-2</c:v>
                </c:pt>
                <c:pt idx="30177">
                  <c:v>-1.6231349979513199E-2</c:v>
                </c:pt>
                <c:pt idx="30178">
                  <c:v>-7.9245367376723497E-3</c:v>
                </c:pt>
                <c:pt idx="30179">
                  <c:v>-7.9245367376723497E-3</c:v>
                </c:pt>
                <c:pt idx="30180" formatCode="0.00E+00">
                  <c:v>3.0459853231379298E-4</c:v>
                </c:pt>
                <c:pt idx="30181">
                  <c:v>2.2188122963496301E-2</c:v>
                </c:pt>
                <c:pt idx="30182" formatCode="0.00E+00">
                  <c:v>3.0456766039854699E-5</c:v>
                </c:pt>
                <c:pt idx="30183">
                  <c:v>-1.2542678444747501E-2</c:v>
                </c:pt>
                <c:pt idx="30184" formatCode="0.00E+00">
                  <c:v>1.1540365290739501E-2</c:v>
                </c:pt>
                <c:pt idx="30185">
                  <c:v>3.8221220039142703E-2</c:v>
                </c:pt>
                <c:pt idx="30186">
                  <c:v>1.7302856968155901E-2</c:v>
                </c:pt>
                <c:pt idx="30187">
                  <c:v>-8.8098149726636397E-3</c:v>
                </c:pt>
                <c:pt idx="30188">
                  <c:v>1.1540365290739501E-2</c:v>
                </c:pt>
                <c:pt idx="30189">
                  <c:v>1.21541347810196E-2</c:v>
                </c:pt>
                <c:pt idx="30190">
                  <c:v>4.4404390434137297E-2</c:v>
                </c:pt>
                <c:pt idx="30191">
                  <c:v>4.3685712476418698E-2</c:v>
                </c:pt>
                <c:pt idx="30192">
                  <c:v>6.2516088230579303E-2</c:v>
                </c:pt>
                <c:pt idx="30193">
                  <c:v>4.1313841366677498E-2</c:v>
                </c:pt>
                <c:pt idx="30194">
                  <c:v>6.6411721767052095E-2</c:v>
                </c:pt>
                <c:pt idx="30195">
                  <c:v>4.38316731171342E-2</c:v>
                </c:pt>
                <c:pt idx="30196">
                  <c:v>2.61244967402392E-2</c:v>
                </c:pt>
                <c:pt idx="30197">
                  <c:v>6.7479909838930402E-2</c:v>
                </c:pt>
                <c:pt idx="30198">
                  <c:v>0.11094548787908901</c:v>
                </c:pt>
                <c:pt idx="30199">
                  <c:v>8.5992686264223503E-2</c:v>
                </c:pt>
                <c:pt idx="30200">
                  <c:v>8.5992686264223503E-2</c:v>
                </c:pt>
                <c:pt idx="30201">
                  <c:v>5.8170990007968902E-2</c:v>
                </c:pt>
                <c:pt idx="30202">
                  <c:v>6.8252342809895103E-2</c:v>
                </c:pt>
                <c:pt idx="30203">
                  <c:v>7.2148221352251699E-2</c:v>
                </c:pt>
                <c:pt idx="30204">
                  <c:v>0.11609294070194</c:v>
                </c:pt>
                <c:pt idx="30205">
                  <c:v>0.146588326918597</c:v>
                </c:pt>
                <c:pt idx="30206">
                  <c:v>0.14377766605397599</c:v>
                </c:pt>
                <c:pt idx="30207">
                  <c:v>0.113259518613468</c:v>
                </c:pt>
                <c:pt idx="30208">
                  <c:v>0.110052707996722</c:v>
                </c:pt>
                <c:pt idx="30209">
                  <c:v>7.1551367670733099E-2</c:v>
                </c:pt>
                <c:pt idx="30210">
                  <c:v>2.6838597490089301E-2</c:v>
                </c:pt>
                <c:pt idx="30211">
                  <c:v>3.3684403597875098E-2</c:v>
                </c:pt>
                <c:pt idx="30212">
                  <c:v>3.3684403597875098E-2</c:v>
                </c:pt>
                <c:pt idx="30213">
                  <c:v>2.90714726535128E-2</c:v>
                </c:pt>
                <c:pt idx="30214">
                  <c:v>8.9635339782666495E-2</c:v>
                </c:pt>
                <c:pt idx="30215">
                  <c:v>8.8794243761128405E-2</c:v>
                </c:pt>
                <c:pt idx="30216">
                  <c:v>6.3835495501878697E-2</c:v>
                </c:pt>
                <c:pt idx="30217">
                  <c:v>5.3697915794391503E-2</c:v>
                </c:pt>
                <c:pt idx="30218">
                  <c:v>3.7677176706766201E-2</c:v>
                </c:pt>
                <c:pt idx="30219">
                  <c:v>7.1404340261273097E-2</c:v>
                </c:pt>
                <c:pt idx="30220">
                  <c:v>7.1762451420134196E-2</c:v>
                </c:pt>
                <c:pt idx="30221">
                  <c:v>0.105538191317507</c:v>
                </c:pt>
                <c:pt idx="30222">
                  <c:v>7.0572257337780497E-2</c:v>
                </c:pt>
                <c:pt idx="30223">
                  <c:v>7.0572257337780497E-2</c:v>
                </c:pt>
                <c:pt idx="30224">
                  <c:v>0.10946824815167799</c:v>
                </c:pt>
                <c:pt idx="30225">
                  <c:v>0.114977994486456</c:v>
                </c:pt>
                <c:pt idx="30226">
                  <c:v>8.9165248156761495E-2</c:v>
                </c:pt>
                <c:pt idx="30227">
                  <c:v>9.7826958068699205E-2</c:v>
                </c:pt>
                <c:pt idx="30228">
                  <c:v>9.1324095637268898E-2</c:v>
                </c:pt>
                <c:pt idx="30229">
                  <c:v>0.123983464505885</c:v>
                </c:pt>
                <c:pt idx="30230">
                  <c:v>0.14555585528774001</c:v>
                </c:pt>
                <c:pt idx="30231">
                  <c:v>1.0547886134067701E-2</c:v>
                </c:pt>
                <c:pt idx="30232">
                  <c:v>-3.8192711279631399E-2</c:v>
                </c:pt>
                <c:pt idx="30233">
                  <c:v>-2.3168638163573101E-2</c:v>
                </c:pt>
                <c:pt idx="30234">
                  <c:v>-2.89842865450562E-2</c:v>
                </c:pt>
                <c:pt idx="30235">
                  <c:v>-2.7143588509599401E-3</c:v>
                </c:pt>
                <c:pt idx="30236">
                  <c:v>2.1327097538702499E-2</c:v>
                </c:pt>
                <c:pt idx="30237">
                  <c:v>3.4556509266329097E-2</c:v>
                </c:pt>
                <c:pt idx="30238">
                  <c:v>3.85091974194533E-2</c:v>
                </c:pt>
                <c:pt idx="30239">
                  <c:v>3.85091974194533E-2</c:v>
                </c:pt>
                <c:pt idx="30240">
                  <c:v>2.0836587950647498E-2</c:v>
                </c:pt>
                <c:pt idx="30241">
                  <c:v>5.7622055155294297E-2</c:v>
                </c:pt>
                <c:pt idx="30242">
                  <c:v>4.6065056536789002E-2</c:v>
                </c:pt>
                <c:pt idx="30243">
                  <c:v>3.3870246414028797E-2</c:v>
                </c:pt>
                <c:pt idx="30244">
                  <c:v>5.1065061793413101E-2</c:v>
                </c:pt>
                <c:pt idx="30245">
                  <c:v>5.2967830444288599E-2</c:v>
                </c:pt>
                <c:pt idx="30246">
                  <c:v>3.5775863733390402E-2</c:v>
                </c:pt>
                <c:pt idx="30247">
                  <c:v>8.3780184482705897E-2</c:v>
                </c:pt>
                <c:pt idx="30248">
                  <c:v>6.1969678203687803E-2</c:v>
                </c:pt>
                <c:pt idx="30249">
                  <c:v>7.1161376578153801E-2</c:v>
                </c:pt>
                <c:pt idx="30250">
                  <c:v>6.9803917722538203E-2</c:v>
                </c:pt>
                <c:pt idx="30251">
                  <c:v>5.6322563237671798E-2</c:v>
                </c:pt>
                <c:pt idx="30252">
                  <c:v>6.3919750991501906E-2</c:v>
                </c:pt>
                <c:pt idx="30253">
                  <c:v>7.5958883394619203E-2</c:v>
                </c:pt>
                <c:pt idx="30254">
                  <c:v>5.0335533129195198E-2</c:v>
                </c:pt>
                <c:pt idx="30255">
                  <c:v>4.4064777515580598E-2</c:v>
                </c:pt>
                <c:pt idx="30256">
                  <c:v>1.0561626386088501E-2</c:v>
                </c:pt>
                <c:pt idx="30257">
                  <c:v>2.21240598140637E-2</c:v>
                </c:pt>
                <c:pt idx="30258">
                  <c:v>2.5437787644199301E-2</c:v>
                </c:pt>
                <c:pt idx="30259">
                  <c:v>4.3886304332625102E-2</c:v>
                </c:pt>
                <c:pt idx="30260">
                  <c:v>6.2858511443754303E-2</c:v>
                </c:pt>
                <c:pt idx="30261">
                  <c:v>6.0391454026532197E-2</c:v>
                </c:pt>
                <c:pt idx="30262">
                  <c:v>4.1191008043892599E-2</c:v>
                </c:pt>
                <c:pt idx="30263">
                  <c:v>4.2763104036148601E-2</c:v>
                </c:pt>
                <c:pt idx="30264">
                  <c:v>7.1414185863243496E-2</c:v>
                </c:pt>
                <c:pt idx="30265">
                  <c:v>6.1660870315507897E-2</c:v>
                </c:pt>
                <c:pt idx="30266">
                  <c:v>5.2526280956505203E-2</c:v>
                </c:pt>
                <c:pt idx="30267">
                  <c:v>4.9003575326331102E-2</c:v>
                </c:pt>
                <c:pt idx="30268">
                  <c:v>5.8141735665085903E-2</c:v>
                </c:pt>
                <c:pt idx="30269">
                  <c:v>6.1407674033832897E-2</c:v>
                </c:pt>
                <c:pt idx="30270">
                  <c:v>8.0568087150064902E-2</c:v>
                </c:pt>
                <c:pt idx="30271">
                  <c:v>7.3949709571217603E-2</c:v>
                </c:pt>
                <c:pt idx="30272">
                  <c:v>4.4070331354240898E-2</c:v>
                </c:pt>
                <c:pt idx="30273">
                  <c:v>2.6176069978841501E-2</c:v>
                </c:pt>
                <c:pt idx="30274">
                  <c:v>1.38754171819577E-2</c:v>
                </c:pt>
                <c:pt idx="30275">
                  <c:v>2.40766636749034E-3</c:v>
                </c:pt>
                <c:pt idx="30276">
                  <c:v>1.9459095753595599E-3</c:v>
                </c:pt>
                <c:pt idx="30277">
                  <c:v>2.5425160259702598E-2</c:v>
                </c:pt>
                <c:pt idx="30278">
                  <c:v>2.9940511163401198E-2</c:v>
                </c:pt>
                <c:pt idx="30279">
                  <c:v>3.5962621631569103E-2</c:v>
                </c:pt>
                <c:pt idx="30280">
                  <c:v>3.4333575902113903E-2</c:v>
                </c:pt>
                <c:pt idx="30281">
                  <c:v>3.4333575902113701E-2</c:v>
                </c:pt>
                <c:pt idx="30282">
                  <c:v>1.7758493680238401E-2</c:v>
                </c:pt>
                <c:pt idx="30283">
                  <c:v>1.10529938129726E-2</c:v>
                </c:pt>
                <c:pt idx="30284" formatCode="0.00E+00">
                  <c:v>-2.0194620095992301E-4</c:v>
                </c:pt>
                <c:pt idx="30285" formatCode="0.00E+00">
                  <c:v>-2.0194620095992301E-4</c:v>
                </c:pt>
                <c:pt idx="30286" formatCode="0.00E+00">
                  <c:v>5.9152208169826803E-2</c:v>
                </c:pt>
                <c:pt idx="30287" formatCode="0.00E+00">
                  <c:v>5.8276754228615099E-2</c:v>
                </c:pt>
                <c:pt idx="30288">
                  <c:v>3.3213642994617397E-2</c:v>
                </c:pt>
                <c:pt idx="30289">
                  <c:v>8.7154892203251594E-2</c:v>
                </c:pt>
                <c:pt idx="30290">
                  <c:v>0.12726071217924201</c:v>
                </c:pt>
                <c:pt idx="30291">
                  <c:v>8.2782383380694199E-2</c:v>
                </c:pt>
                <c:pt idx="30292">
                  <c:v>0.117982456573267</c:v>
                </c:pt>
                <c:pt idx="30293">
                  <c:v>9.8049579141597606E-2</c:v>
                </c:pt>
                <c:pt idx="30294">
                  <c:v>0.111291307407811</c:v>
                </c:pt>
                <c:pt idx="30295">
                  <c:v>0.13918794193648601</c:v>
                </c:pt>
                <c:pt idx="30296">
                  <c:v>0.17955710158789601</c:v>
                </c:pt>
                <c:pt idx="30297">
                  <c:v>0.16562966605180299</c:v>
                </c:pt>
                <c:pt idx="30298">
                  <c:v>0.12829277042489801</c:v>
                </c:pt>
                <c:pt idx="30299">
                  <c:v>9.1082636754678994E-2</c:v>
                </c:pt>
                <c:pt idx="30300">
                  <c:v>0.138711558065442</c:v>
                </c:pt>
                <c:pt idx="30301">
                  <c:v>0.13593100969369001</c:v>
                </c:pt>
                <c:pt idx="30302">
                  <c:v>8.2464050019556298E-2</c:v>
                </c:pt>
                <c:pt idx="30303">
                  <c:v>9.4526133080523794E-2</c:v>
                </c:pt>
                <c:pt idx="30304">
                  <c:v>0.11523177961907501</c:v>
                </c:pt>
                <c:pt idx="30305">
                  <c:v>0.124636824273243</c:v>
                </c:pt>
                <c:pt idx="30306">
                  <c:v>0.10046521139422999</c:v>
                </c:pt>
                <c:pt idx="30307">
                  <c:v>8.9277981587035898E-2</c:v>
                </c:pt>
                <c:pt idx="30308">
                  <c:v>0.113508045662496</c:v>
                </c:pt>
                <c:pt idx="30309">
                  <c:v>0.131824227499234</c:v>
                </c:pt>
                <c:pt idx="30310">
                  <c:v>0.15532700647903</c:v>
                </c:pt>
                <c:pt idx="30311">
                  <c:v>0.13365271554878999</c:v>
                </c:pt>
                <c:pt idx="30312">
                  <c:v>0.106430602412504</c:v>
                </c:pt>
                <c:pt idx="30313">
                  <c:v>0.125650378184609</c:v>
                </c:pt>
                <c:pt idx="30314">
                  <c:v>0.129230704497907</c:v>
                </c:pt>
                <c:pt idx="30315">
                  <c:v>0.14178877283430399</c:v>
                </c:pt>
                <c:pt idx="30316">
                  <c:v>0.13570954922523201</c:v>
                </c:pt>
                <c:pt idx="30317">
                  <c:v>0.16083131814017901</c:v>
                </c:pt>
                <c:pt idx="30318">
                  <c:v>0.16890027161323901</c:v>
                </c:pt>
                <c:pt idx="30319">
                  <c:v>0.14528577851427599</c:v>
                </c:pt>
                <c:pt idx="30320">
                  <c:v>0.13606486185931099</c:v>
                </c:pt>
                <c:pt idx="30321">
                  <c:v>0.18815534186403299</c:v>
                </c:pt>
                <c:pt idx="30322">
                  <c:v>0.142303019319134</c:v>
                </c:pt>
                <c:pt idx="30323">
                  <c:v>0.15849274482674799</c:v>
                </c:pt>
                <c:pt idx="30324">
                  <c:v>0.15062295220112701</c:v>
                </c:pt>
                <c:pt idx="30325">
                  <c:v>0.16552227683052301</c:v>
                </c:pt>
                <c:pt idx="30326">
                  <c:v>0.161380738106736</c:v>
                </c:pt>
                <c:pt idx="30327">
                  <c:v>0.13529500231560701</c:v>
                </c:pt>
                <c:pt idx="30328">
                  <c:v>0.14811076507705601</c:v>
                </c:pt>
                <c:pt idx="30329">
                  <c:v>0.140167221050671</c:v>
                </c:pt>
                <c:pt idx="30330">
                  <c:v>0.141424759118951</c:v>
                </c:pt>
                <c:pt idx="30331">
                  <c:v>0.12436944936490001</c:v>
                </c:pt>
                <c:pt idx="30332">
                  <c:v>0.113439927808634</c:v>
                </c:pt>
                <c:pt idx="30333">
                  <c:v>0.16210229448563299</c:v>
                </c:pt>
                <c:pt idx="30334">
                  <c:v>0.12895954530293299</c:v>
                </c:pt>
                <c:pt idx="30335">
                  <c:v>0.118264032822389</c:v>
                </c:pt>
                <c:pt idx="30336">
                  <c:v>0.14290775769564401</c:v>
                </c:pt>
                <c:pt idx="30337">
                  <c:v>0.122416111711007</c:v>
                </c:pt>
                <c:pt idx="30338">
                  <c:v>9.0314598987964706E-2</c:v>
                </c:pt>
                <c:pt idx="30339">
                  <c:v>0.14496278422507</c:v>
                </c:pt>
                <c:pt idx="30340">
                  <c:v>0.14496278422507</c:v>
                </c:pt>
                <c:pt idx="30341">
                  <c:v>0.17845173303855399</c:v>
                </c:pt>
                <c:pt idx="30342">
                  <c:v>0.181631927907633</c:v>
                </c:pt>
                <c:pt idx="30343">
                  <c:v>0.17507436584731301</c:v>
                </c:pt>
                <c:pt idx="30344">
                  <c:v>0.219248486986138</c:v>
                </c:pt>
                <c:pt idx="30345">
                  <c:v>0.25308059217897599</c:v>
                </c:pt>
                <c:pt idx="30346">
                  <c:v>0.211209662342838</c:v>
                </c:pt>
                <c:pt idx="30347">
                  <c:v>0.20058596173035501</c:v>
                </c:pt>
                <c:pt idx="30348">
                  <c:v>0.19745696578329799</c:v>
                </c:pt>
                <c:pt idx="30349">
                  <c:v>0.178057943778445</c:v>
                </c:pt>
                <c:pt idx="30350">
                  <c:v>0.157330422549499</c:v>
                </c:pt>
                <c:pt idx="30351">
                  <c:v>0.22923869424514601</c:v>
                </c:pt>
                <c:pt idx="30352">
                  <c:v>0.21808922875466399</c:v>
                </c:pt>
                <c:pt idx="30353">
                  <c:v>0.24728626412367699</c:v>
                </c:pt>
                <c:pt idx="30354">
                  <c:v>0.26236874546079197</c:v>
                </c:pt>
                <c:pt idx="30355">
                  <c:v>0.22832865158889701</c:v>
                </c:pt>
                <c:pt idx="30356">
                  <c:v>0.275633211097774</c:v>
                </c:pt>
                <c:pt idx="30357">
                  <c:v>0.34596174640342597</c:v>
                </c:pt>
                <c:pt idx="30358">
                  <c:v>0.36106843271193401</c:v>
                </c:pt>
                <c:pt idx="30359">
                  <c:v>0.34150627227546798</c:v>
                </c:pt>
                <c:pt idx="30360">
                  <c:v>-9.4565822794479004E-3</c:v>
                </c:pt>
                <c:pt idx="30361">
                  <c:v>-3.0723241734760199E-2</c:v>
                </c:pt>
                <c:pt idx="30362">
                  <c:v>1.7513896594205599E-3</c:v>
                </c:pt>
                <c:pt idx="30363">
                  <c:v>5.55278769768485E-3</c:v>
                </c:pt>
                <c:pt idx="30364">
                  <c:v>3.1189575734683599E-2</c:v>
                </c:pt>
                <c:pt idx="30365">
                  <c:v>2.9787843882294201E-2</c:v>
                </c:pt>
                <c:pt idx="30366">
                  <c:v>2.20641503172656E-2</c:v>
                </c:pt>
                <c:pt idx="30367">
                  <c:v>4.3316658900508703E-2</c:v>
                </c:pt>
                <c:pt idx="30368">
                  <c:v>2.6301010821412101E-2</c:v>
                </c:pt>
                <c:pt idx="30369">
                  <c:v>5.9944911641292897E-2</c:v>
                </c:pt>
                <c:pt idx="30370">
                  <c:v>4.4678215532003102E-2</c:v>
                </c:pt>
                <c:pt idx="30371">
                  <c:v>-2.7202175277263499E-2</c:v>
                </c:pt>
                <c:pt idx="30372">
                  <c:v>-3.6222666201179303E-2</c:v>
                </c:pt>
                <c:pt idx="30373">
                  <c:v>-4.3217569266388499E-2</c:v>
                </c:pt>
                <c:pt idx="30374">
                  <c:v>-3.4126854443003998E-3</c:v>
                </c:pt>
                <c:pt idx="30375">
                  <c:v>2.6951265066406101E-2</c:v>
                </c:pt>
                <c:pt idx="30376">
                  <c:v>2.4514765952257302E-2</c:v>
                </c:pt>
                <c:pt idx="30377">
                  <c:v>4.7444894374291703E-2</c:v>
                </c:pt>
                <c:pt idx="30378">
                  <c:v>6.12747727536333E-2</c:v>
                </c:pt>
                <c:pt idx="30379">
                  <c:v>3.9767404599614802E-2</c:v>
                </c:pt>
                <c:pt idx="30380">
                  <c:v>2.1661113471576701E-2</c:v>
                </c:pt>
                <c:pt idx="30381">
                  <c:v>2.50151119679651E-2</c:v>
                </c:pt>
                <c:pt idx="30382">
                  <c:v>4.9651666790195802E-2</c:v>
                </c:pt>
                <c:pt idx="30383">
                  <c:v>4.1247111029572403E-2</c:v>
                </c:pt>
                <c:pt idx="30384">
                  <c:v>2.9861668382637999E-2</c:v>
                </c:pt>
                <c:pt idx="30385">
                  <c:v>4.3586376445215701E-2</c:v>
                </c:pt>
                <c:pt idx="30386">
                  <c:v>3.9469810543910099E-2</c:v>
                </c:pt>
                <c:pt idx="30387">
                  <c:v>-1.38982521540749E-2</c:v>
                </c:pt>
                <c:pt idx="30388">
                  <c:v>-2.00718667527446E-2</c:v>
                </c:pt>
                <c:pt idx="30389">
                  <c:v>-2.7419900130925601E-2</c:v>
                </c:pt>
                <c:pt idx="30390">
                  <c:v>-2.97216513006077E-2</c:v>
                </c:pt>
                <c:pt idx="30391">
                  <c:v>-3.7197328350497799E-2</c:v>
                </c:pt>
                <c:pt idx="30392">
                  <c:v>1.22663825832918E-2</c:v>
                </c:pt>
                <c:pt idx="30393">
                  <c:v>1.7874676687951799E-2</c:v>
                </c:pt>
                <c:pt idx="30394">
                  <c:v>2.8846414683152601E-2</c:v>
                </c:pt>
                <c:pt idx="30395">
                  <c:v>1.01936879433928E-2</c:v>
                </c:pt>
                <c:pt idx="30396">
                  <c:v>-3.1080540217689398E-3</c:v>
                </c:pt>
                <c:pt idx="30397">
                  <c:v>2.63303026398473E-2</c:v>
                </c:pt>
                <c:pt idx="30398">
                  <c:v>2.3960107145486399E-2</c:v>
                </c:pt>
                <c:pt idx="30399">
                  <c:v>-6.0337197428069297E-2</c:v>
                </c:pt>
                <c:pt idx="30400">
                  <c:v>-3.2636350336067099E-2</c:v>
                </c:pt>
                <c:pt idx="30401">
                  <c:v>-9.3768853061282798E-2</c:v>
                </c:pt>
                <c:pt idx="30402">
                  <c:v>-5.4173785600795499E-2</c:v>
                </c:pt>
                <c:pt idx="30403">
                  <c:v>-3.8917143218137197E-2</c:v>
                </c:pt>
                <c:pt idx="30404">
                  <c:v>5.6598285439932701E-3</c:v>
                </c:pt>
                <c:pt idx="30405">
                  <c:v>-2.5599816486964799E-2</c:v>
                </c:pt>
                <c:pt idx="30406">
                  <c:v>-2.5362711908683201E-2</c:v>
                </c:pt>
                <c:pt idx="30407">
                  <c:v>-4.0050787626826297E-2</c:v>
                </c:pt>
                <c:pt idx="30408">
                  <c:v>6.0704589823887302E-2</c:v>
                </c:pt>
                <c:pt idx="30409">
                  <c:v>5.3012480922674403E-2</c:v>
                </c:pt>
                <c:pt idx="30410">
                  <c:v>6.6540562489883603E-2</c:v>
                </c:pt>
                <c:pt idx="30411">
                  <c:v>4.5953980143160301E-2</c:v>
                </c:pt>
                <c:pt idx="30412">
                  <c:v>3.9204083798068903E-2</c:v>
                </c:pt>
                <c:pt idx="30413">
                  <c:v>3.9204083798068903E-2</c:v>
                </c:pt>
                <c:pt idx="30414">
                  <c:v>1.36912201217755E-2</c:v>
                </c:pt>
                <c:pt idx="30415">
                  <c:v>1.53087849434383E-2</c:v>
                </c:pt>
                <c:pt idx="30416">
                  <c:v>6.4310854657773697E-2</c:v>
                </c:pt>
                <c:pt idx="30417">
                  <c:v>-2.0993199632959699E-2</c:v>
                </c:pt>
                <c:pt idx="30418">
                  <c:v>-6.9642938260846707E-2</c:v>
                </c:pt>
                <c:pt idx="30419">
                  <c:v>-3.4613464119611401E-2</c:v>
                </c:pt>
                <c:pt idx="30420">
                  <c:v>-4.9200582495967801E-2</c:v>
                </c:pt>
                <c:pt idx="30421">
                  <c:v>-2.65355994625056E-2</c:v>
                </c:pt>
                <c:pt idx="30422">
                  <c:v>-1.6787780446914299E-2</c:v>
                </c:pt>
                <c:pt idx="30423">
                  <c:v>-3.1449534706947002E-2</c:v>
                </c:pt>
                <c:pt idx="30424">
                  <c:v>-1.7967732071790799E-2</c:v>
                </c:pt>
                <c:pt idx="30425">
                  <c:v>9.2141544825845492E-3</c:v>
                </c:pt>
                <c:pt idx="30426">
                  <c:v>2.28403905241794E-2</c:v>
                </c:pt>
                <c:pt idx="30427">
                  <c:v>3.5272458435750199E-2</c:v>
                </c:pt>
                <c:pt idx="30428">
                  <c:v>9.4129825379987101E-3</c:v>
                </c:pt>
                <c:pt idx="30429">
                  <c:v>4.4305895985362803E-2</c:v>
                </c:pt>
                <c:pt idx="30430">
                  <c:v>2.0515713472802202E-2</c:v>
                </c:pt>
                <c:pt idx="30431">
                  <c:v>2.7255363855018099E-2</c:v>
                </c:pt>
                <c:pt idx="30432">
                  <c:v>4.4024274044565902E-2</c:v>
                </c:pt>
                <c:pt idx="30433">
                  <c:v>4.9691305739085499E-2</c:v>
                </c:pt>
                <c:pt idx="30434">
                  <c:v>7.3424030251327099E-2</c:v>
                </c:pt>
                <c:pt idx="30435">
                  <c:v>4.9691305739085499E-2</c:v>
                </c:pt>
                <c:pt idx="30436">
                  <c:v>7.3424030251326905E-2</c:v>
                </c:pt>
                <c:pt idx="30437">
                  <c:v>8.5804965306187198E-2</c:v>
                </c:pt>
                <c:pt idx="30438">
                  <c:v>0.106111173569007</c:v>
                </c:pt>
                <c:pt idx="30439">
                  <c:v>0.13399663432134701</c:v>
                </c:pt>
                <c:pt idx="30440">
                  <c:v>0.134591046198374</c:v>
                </c:pt>
                <c:pt idx="30441">
                  <c:v>0.116281984348968</c:v>
                </c:pt>
                <c:pt idx="30442">
                  <c:v>6.8723643975224305E-2</c:v>
                </c:pt>
                <c:pt idx="30443">
                  <c:v>9.2376038315813799E-2</c:v>
                </c:pt>
                <c:pt idx="30444">
                  <c:v>8.2326326514167103E-2</c:v>
                </c:pt>
                <c:pt idx="30445">
                  <c:v>0.10103707318510501</c:v>
                </c:pt>
                <c:pt idx="30446">
                  <c:v>8.0025812458860798E-2</c:v>
                </c:pt>
                <c:pt idx="30447">
                  <c:v>0.104855619749706</c:v>
                </c:pt>
                <c:pt idx="30448">
                  <c:v>6.5638822177486997E-2</c:v>
                </c:pt>
                <c:pt idx="30449">
                  <c:v>0.105527069294772</c:v>
                </c:pt>
                <c:pt idx="30450">
                  <c:v>8.8963895092405806E-2</c:v>
                </c:pt>
                <c:pt idx="30451">
                  <c:v>0.183960531528049</c:v>
                </c:pt>
                <c:pt idx="30452">
                  <c:v>0.152016814113236</c:v>
                </c:pt>
                <c:pt idx="30453">
                  <c:v>0.210727580556859</c:v>
                </c:pt>
                <c:pt idx="30454">
                  <c:v>0.17826832257258901</c:v>
                </c:pt>
                <c:pt idx="30455">
                  <c:v>0.21454953239761801</c:v>
                </c:pt>
                <c:pt idx="30456">
                  <c:v>0.19425351870214999</c:v>
                </c:pt>
                <c:pt idx="30457">
                  <c:v>0.211584377580053</c:v>
                </c:pt>
                <c:pt idx="30458">
                  <c:v>0.214490123414805</c:v>
                </c:pt>
                <c:pt idx="30459">
                  <c:v>0.20594306079675601</c:v>
                </c:pt>
                <c:pt idx="30460">
                  <c:v>0.19635030139794701</c:v>
                </c:pt>
                <c:pt idx="30461">
                  <c:v>0.20401327199907701</c:v>
                </c:pt>
                <c:pt idx="30462">
                  <c:v>0.20922761040072699</c:v>
                </c:pt>
                <c:pt idx="30463">
                  <c:v>0.216510926083743</c:v>
                </c:pt>
                <c:pt idx="30464">
                  <c:v>0.20840345215856901</c:v>
                </c:pt>
                <c:pt idx="30465">
                  <c:v>0.21642752095422499</c:v>
                </c:pt>
                <c:pt idx="30466">
                  <c:v>0.16743666076657099</c:v>
                </c:pt>
                <c:pt idx="30467">
                  <c:v>0.17564151826281199</c:v>
                </c:pt>
                <c:pt idx="30468">
                  <c:v>0.196818290088591</c:v>
                </c:pt>
                <c:pt idx="30469">
                  <c:v>0.175238650213249</c:v>
                </c:pt>
                <c:pt idx="30470">
                  <c:v>0.16779559074589501</c:v>
                </c:pt>
                <c:pt idx="30471">
                  <c:v>0.176437606678499</c:v>
                </c:pt>
                <c:pt idx="30472">
                  <c:v>0.19041307869309801</c:v>
                </c:pt>
                <c:pt idx="30473">
                  <c:v>0.32821564243449303</c:v>
                </c:pt>
                <c:pt idx="30474">
                  <c:v>0.33904603763093699</c:v>
                </c:pt>
                <c:pt idx="30475">
                  <c:v>0.34906034552889098</c:v>
                </c:pt>
                <c:pt idx="30476">
                  <c:v>0.33233266947609202</c:v>
                </c:pt>
                <c:pt idx="30477">
                  <c:v>0.35519208933561902</c:v>
                </c:pt>
                <c:pt idx="30478">
                  <c:v>0.337063843308473</c:v>
                </c:pt>
                <c:pt idx="30479">
                  <c:v>0.35133667884664799</c:v>
                </c:pt>
                <c:pt idx="30480">
                  <c:v>0.38247106874963799</c:v>
                </c:pt>
                <c:pt idx="30481">
                  <c:v>0.36353673798865899</c:v>
                </c:pt>
                <c:pt idx="30482">
                  <c:v>0.33439810843777401</c:v>
                </c:pt>
                <c:pt idx="30483">
                  <c:v>0.29907995119930197</c:v>
                </c:pt>
                <c:pt idx="30484">
                  <c:v>0.24406753883222301</c:v>
                </c:pt>
                <c:pt idx="30485">
                  <c:v>0.43143027444139198</c:v>
                </c:pt>
                <c:pt idx="30486">
                  <c:v>0.41132090065948801</c:v>
                </c:pt>
                <c:pt idx="30487">
                  <c:v>0.45114101754674901</c:v>
                </c:pt>
                <c:pt idx="30488">
                  <c:v>-1.2960557008832601E-2</c:v>
                </c:pt>
                <c:pt idx="30489">
                  <c:v>-2.75287931635637E-2</c:v>
                </c:pt>
                <c:pt idx="30490">
                  <c:v>-2.1011475547885101E-3</c:v>
                </c:pt>
                <c:pt idx="30491">
                  <c:v>-1.60207532588072E-2</c:v>
                </c:pt>
                <c:pt idx="30492">
                  <c:v>3.7132538130535603E-2</c:v>
                </c:pt>
                <c:pt idx="30493">
                  <c:v>-6.3004944160693901E-3</c:v>
                </c:pt>
                <c:pt idx="30494">
                  <c:v>-2.7459562557756701E-3</c:v>
                </c:pt>
                <c:pt idx="30495">
                  <c:v>4.3038130949426502E-3</c:v>
                </c:pt>
                <c:pt idx="30496">
                  <c:v>6.4594592926168204E-3</c:v>
                </c:pt>
                <c:pt idx="30497">
                  <c:v>-8.9663389773133595E-3</c:v>
                </c:pt>
                <c:pt idx="30498">
                  <c:v>-2.0974852478734901E-2</c:v>
                </c:pt>
                <c:pt idx="30499">
                  <c:v>6.4400399512164003E-2</c:v>
                </c:pt>
                <c:pt idx="30500">
                  <c:v>5.54124002698035E-2</c:v>
                </c:pt>
                <c:pt idx="30501">
                  <c:v>5.7765681273597103E-2</c:v>
                </c:pt>
                <c:pt idx="30502">
                  <c:v>6.1234014361212001E-2</c:v>
                </c:pt>
                <c:pt idx="30503">
                  <c:v>7.4699275657037403E-3</c:v>
                </c:pt>
                <c:pt idx="30504">
                  <c:v>4.1244476216515301E-2</c:v>
                </c:pt>
                <c:pt idx="30505">
                  <c:v>7.1019126587903394E-2</c:v>
                </c:pt>
                <c:pt idx="30506">
                  <c:v>2.1600432468643599E-2</c:v>
                </c:pt>
                <c:pt idx="30507">
                  <c:v>-3.3589774280710499E-2</c:v>
                </c:pt>
                <c:pt idx="30508">
                  <c:v>2.8197508414052601E-2</c:v>
                </c:pt>
                <c:pt idx="30509">
                  <c:v>3.4075075503345801E-3</c:v>
                </c:pt>
                <c:pt idx="30510">
                  <c:v>1.21662364784058E-2</c:v>
                </c:pt>
                <c:pt idx="30511">
                  <c:v>-7.0217803898042696E-3</c:v>
                </c:pt>
                <c:pt idx="30512">
                  <c:v>-1.6690024213313399E-2</c:v>
                </c:pt>
                <c:pt idx="30513">
                  <c:v>-5.1050458561320199E-2</c:v>
                </c:pt>
                <c:pt idx="30514">
                  <c:v>-6.5698469436652404E-3</c:v>
                </c:pt>
                <c:pt idx="30515">
                  <c:v>-2.7141277499571799E-2</c:v>
                </c:pt>
                <c:pt idx="30516">
                  <c:v>3.6502279612968501E-2</c:v>
                </c:pt>
                <c:pt idx="30517">
                  <c:v>3.4669731678262901E-3</c:v>
                </c:pt>
                <c:pt idx="30518">
                  <c:v>4.0677128961548403E-2</c:v>
                </c:pt>
                <c:pt idx="30519">
                  <c:v>3.6007998213883403E-2</c:v>
                </c:pt>
                <c:pt idx="30520">
                  <c:v>5.8232118498689499E-2</c:v>
                </c:pt>
                <c:pt idx="30521">
                  <c:v>7.8415043736021303E-2</c:v>
                </c:pt>
                <c:pt idx="30522">
                  <c:v>6.7960852839376903E-2</c:v>
                </c:pt>
                <c:pt idx="30523">
                  <c:v>-1.11441039603248E-2</c:v>
                </c:pt>
                <c:pt idx="30524">
                  <c:v>2.13969130724063E-2</c:v>
                </c:pt>
                <c:pt idx="30525">
                  <c:v>-2.1309491952761401E-2</c:v>
                </c:pt>
                <c:pt idx="30526">
                  <c:v>3.2014515010870603E-2</c:v>
                </c:pt>
                <c:pt idx="30527">
                  <c:v>4.4467080470887502E-2</c:v>
                </c:pt>
                <c:pt idx="30528">
                  <c:v>3.3258854452526E-2</c:v>
                </c:pt>
                <c:pt idx="30529">
                  <c:v>-1.16705803016059E-2</c:v>
                </c:pt>
                <c:pt idx="30530" formatCode="0.00E+00">
                  <c:v>7.1334763317820705E-4</c:v>
                </c:pt>
                <c:pt idx="30531">
                  <c:v>-7.8180717573639296E-3</c:v>
                </c:pt>
                <c:pt idx="30532" formatCode="0.00E+00">
                  <c:v>-2.79445647299594E-2</c:v>
                </c:pt>
                <c:pt idx="30533">
                  <c:v>-2.0376180684286999E-2</c:v>
                </c:pt>
                <c:pt idx="30534">
                  <c:v>-1.7126811320582899E-2</c:v>
                </c:pt>
                <c:pt idx="30535">
                  <c:v>4.0902716813654198E-2</c:v>
                </c:pt>
                <c:pt idx="30536">
                  <c:v>1.9318407049296198E-2</c:v>
                </c:pt>
                <c:pt idx="30537">
                  <c:v>-3.8713867273230999E-2</c:v>
                </c:pt>
                <c:pt idx="30538">
                  <c:v>-2.5815702366983599E-2</c:v>
                </c:pt>
                <c:pt idx="30539">
                  <c:v>8.9959459108823695E-3</c:v>
                </c:pt>
                <c:pt idx="30540">
                  <c:v>-1.1898771839253501E-2</c:v>
                </c:pt>
                <c:pt idx="30541">
                  <c:v>-5.3793634482168697E-3</c:v>
                </c:pt>
                <c:pt idx="30542">
                  <c:v>-7.632839546023E-3</c:v>
                </c:pt>
                <c:pt idx="30543">
                  <c:v>5.9244957225410497E-3</c:v>
                </c:pt>
                <c:pt idx="30544">
                  <c:v>4.3375427194625102E-3</c:v>
                </c:pt>
                <c:pt idx="30545">
                  <c:v>-2.6668764683963099E-2</c:v>
                </c:pt>
                <c:pt idx="30546">
                  <c:v>5.6404694748542497E-2</c:v>
                </c:pt>
                <c:pt idx="30547">
                  <c:v>3.1531133835474602E-2</c:v>
                </c:pt>
                <c:pt idx="30548">
                  <c:v>6.1590743282158703E-2</c:v>
                </c:pt>
                <c:pt idx="30549">
                  <c:v>4.7730515546054501E-2</c:v>
                </c:pt>
                <c:pt idx="30550">
                  <c:v>7.1137606420449404E-2</c:v>
                </c:pt>
                <c:pt idx="30551">
                  <c:v>6.4735964904576004E-2</c:v>
                </c:pt>
                <c:pt idx="30552">
                  <c:v>7.6037370009623698E-2</c:v>
                </c:pt>
                <c:pt idx="30553">
                  <c:v>7.2220412300950595E-2</c:v>
                </c:pt>
                <c:pt idx="30554">
                  <c:v>3.5194666531165902E-2</c:v>
                </c:pt>
                <c:pt idx="30555">
                  <c:v>1.1172195920435999E-2</c:v>
                </c:pt>
                <c:pt idx="30556">
                  <c:v>2.98643936279183E-2</c:v>
                </c:pt>
                <c:pt idx="30557">
                  <c:v>6.3904417668672706E-2</c:v>
                </c:pt>
                <c:pt idx="30558">
                  <c:v>6.02583814322568E-2</c:v>
                </c:pt>
                <c:pt idx="30559">
                  <c:v>6.4038556192103302E-2</c:v>
                </c:pt>
                <c:pt idx="30560">
                  <c:v>4.2694043360749397E-2</c:v>
                </c:pt>
                <c:pt idx="30561">
                  <c:v>7.7508697093965503E-2</c:v>
                </c:pt>
                <c:pt idx="30562">
                  <c:v>9.5773406118000004E-2</c:v>
                </c:pt>
                <c:pt idx="30563">
                  <c:v>6.2810139482351396E-2</c:v>
                </c:pt>
                <c:pt idx="30564">
                  <c:v>2.0811871740820099E-2</c:v>
                </c:pt>
                <c:pt idx="30565">
                  <c:v>3.1902642555028102E-2</c:v>
                </c:pt>
                <c:pt idx="30566">
                  <c:v>8.1346459992806402E-2</c:v>
                </c:pt>
                <c:pt idx="30567">
                  <c:v>6.3964989997854493E-2</c:v>
                </c:pt>
                <c:pt idx="30568">
                  <c:v>8.7451452550426606E-2</c:v>
                </c:pt>
                <c:pt idx="30569">
                  <c:v>7.7970807164997297E-2</c:v>
                </c:pt>
                <c:pt idx="30570">
                  <c:v>5.7698037451897999E-2</c:v>
                </c:pt>
                <c:pt idx="30571">
                  <c:v>0.16160098760401101</c:v>
                </c:pt>
                <c:pt idx="30572">
                  <c:v>0.14867841368366999</c:v>
                </c:pt>
                <c:pt idx="30573">
                  <c:v>7.6197093270889693E-2</c:v>
                </c:pt>
                <c:pt idx="30574">
                  <c:v>0.121815486554762</c:v>
                </c:pt>
                <c:pt idx="30575">
                  <c:v>0.13698582372429199</c:v>
                </c:pt>
                <c:pt idx="30576">
                  <c:v>0.15891990849465501</c:v>
                </c:pt>
                <c:pt idx="30577">
                  <c:v>0.197115706894022</c:v>
                </c:pt>
                <c:pt idx="30578">
                  <c:v>0.16407919018414499</c:v>
                </c:pt>
                <c:pt idx="30579">
                  <c:v>0.17460855218430599</c:v>
                </c:pt>
                <c:pt idx="30580">
                  <c:v>0.17592991003219999</c:v>
                </c:pt>
                <c:pt idx="30581">
                  <c:v>0.17419061527102001</c:v>
                </c:pt>
                <c:pt idx="30582">
                  <c:v>0.14758530013280899</c:v>
                </c:pt>
                <c:pt idx="30583">
                  <c:v>0.14928199857361099</c:v>
                </c:pt>
                <c:pt idx="30584">
                  <c:v>0.1593492809232</c:v>
                </c:pt>
                <c:pt idx="30585">
                  <c:v>0.17219313317790599</c:v>
                </c:pt>
                <c:pt idx="30586">
                  <c:v>0.205762569814607</c:v>
                </c:pt>
                <c:pt idx="30587">
                  <c:v>0.20747681080863201</c:v>
                </c:pt>
                <c:pt idx="30588">
                  <c:v>0.16022961442146599</c:v>
                </c:pt>
                <c:pt idx="30589">
                  <c:v>0.137319926885305</c:v>
                </c:pt>
                <c:pt idx="30590">
                  <c:v>0.17616961821916499</c:v>
                </c:pt>
                <c:pt idx="30591">
                  <c:v>0.16654617272629599</c:v>
                </c:pt>
                <c:pt idx="30592">
                  <c:v>0.128670677150759</c:v>
                </c:pt>
                <c:pt idx="30593">
                  <c:v>0.157339319338588</c:v>
                </c:pt>
                <c:pt idx="30594">
                  <c:v>0.14543808171192801</c:v>
                </c:pt>
                <c:pt idx="30595">
                  <c:v>8.4905230082259697E-2</c:v>
                </c:pt>
                <c:pt idx="30596">
                  <c:v>0.132615461984844</c:v>
                </c:pt>
                <c:pt idx="30597">
                  <c:v>0.110189704649854</c:v>
                </c:pt>
                <c:pt idx="30598">
                  <c:v>0.12803212365540101</c:v>
                </c:pt>
                <c:pt idx="30599">
                  <c:v>0.11010094988687399</c:v>
                </c:pt>
                <c:pt idx="30600">
                  <c:v>0.13980264112329299</c:v>
                </c:pt>
                <c:pt idx="30601">
                  <c:v>0.12270514327267699</c:v>
                </c:pt>
                <c:pt idx="30602">
                  <c:v>5.9521650827728E-2</c:v>
                </c:pt>
                <c:pt idx="30603">
                  <c:v>7.5532668163525496E-2</c:v>
                </c:pt>
                <c:pt idx="30604">
                  <c:v>0.151418980760268</c:v>
                </c:pt>
                <c:pt idx="30605">
                  <c:v>0.17503577471891299</c:v>
                </c:pt>
                <c:pt idx="30606">
                  <c:v>0.15771736932385</c:v>
                </c:pt>
                <c:pt idx="30607">
                  <c:v>0.12628160888133999</c:v>
                </c:pt>
                <c:pt idx="30608">
                  <c:v>0.119637437329159</c:v>
                </c:pt>
                <c:pt idx="30609">
                  <c:v>8.2822870450280903E-2</c:v>
                </c:pt>
                <c:pt idx="30610">
                  <c:v>0.192899600815299</c:v>
                </c:pt>
                <c:pt idx="30611">
                  <c:v>0.19609768148170301</c:v>
                </c:pt>
                <c:pt idx="30612">
                  <c:v>0.186867807579955</c:v>
                </c:pt>
                <c:pt idx="30613">
                  <c:v>0.193721074464486</c:v>
                </c:pt>
                <c:pt idx="30614">
                  <c:v>0.16862610136379699</c:v>
                </c:pt>
                <c:pt idx="30615">
                  <c:v>0.12990227782185501</c:v>
                </c:pt>
                <c:pt idx="30616">
                  <c:v>0.15984797439853801</c:v>
                </c:pt>
                <c:pt idx="30617">
                  <c:v>0.16665793663683301</c:v>
                </c:pt>
                <c:pt idx="30618">
                  <c:v>0.27380210421816398</c:v>
                </c:pt>
                <c:pt idx="30619">
                  <c:v>0.26534121791134102</c:v>
                </c:pt>
                <c:pt idx="30620">
                  <c:v>0.24849652875398301</c:v>
                </c:pt>
                <c:pt idx="30621">
                  <c:v>0.21682178452881401</c:v>
                </c:pt>
                <c:pt idx="30622">
                  <c:v>0.24151768763704501</c:v>
                </c:pt>
                <c:pt idx="30623">
                  <c:v>0.21935206171186</c:v>
                </c:pt>
                <c:pt idx="30624">
                  <c:v>0.23188561449840001</c:v>
                </c:pt>
                <c:pt idx="30625">
                  <c:v>0.25151608688240401</c:v>
                </c:pt>
                <c:pt idx="30626">
                  <c:v>0.26277758640113302</c:v>
                </c:pt>
                <c:pt idx="30627">
                  <c:v>0.243263881031061</c:v>
                </c:pt>
                <c:pt idx="30628">
                  <c:v>0.29731202877887503</c:v>
                </c:pt>
                <c:pt idx="30629">
                  <c:v>0.33743292535595398</c:v>
                </c:pt>
                <c:pt idx="30630">
                  <c:v>0.37683160655301601</c:v>
                </c:pt>
                <c:pt idx="30631">
                  <c:v>0.43659075544588599</c:v>
                </c:pt>
                <c:pt idx="30632">
                  <c:v>0.35264227923097102</c:v>
                </c:pt>
                <c:pt idx="30633">
                  <c:v>0.37010954725288803</c:v>
                </c:pt>
                <c:pt idx="30634">
                  <c:v>0.45402264172634499</c:v>
                </c:pt>
                <c:pt idx="30635">
                  <c:v>0.433587583307733</c:v>
                </c:pt>
                <c:pt idx="30636">
                  <c:v>0.49660433314058899</c:v>
                </c:pt>
                <c:pt idx="30637">
                  <c:v>0.38711151798460702</c:v>
                </c:pt>
                <c:pt idx="30638">
                  <c:v>0.53343752208335304</c:v>
                </c:pt>
                <c:pt idx="30639">
                  <c:v>0.59710231268983305</c:v>
                </c:pt>
                <c:pt idx="30640">
                  <c:v>0.80087896997590502</c:v>
                </c:pt>
                <c:pt idx="30641">
                  <c:v>1.5843523132526599E-2</c:v>
                </c:pt>
                <c:pt idx="30642">
                  <c:v>3.0873546950884002E-2</c:v>
                </c:pt>
                <c:pt idx="30643">
                  <c:v>-1.83686493844748E-2</c:v>
                </c:pt>
                <c:pt idx="30644">
                  <c:v>-5.0194672561880696E-3</c:v>
                </c:pt>
                <c:pt idx="30645">
                  <c:v>-2.8084309542514001E-2</c:v>
                </c:pt>
                <c:pt idx="30646">
                  <c:v>-1.5505669337297899E-2</c:v>
                </c:pt>
                <c:pt idx="30647">
                  <c:v>8.2831397422724606E-3</c:v>
                </c:pt>
                <c:pt idx="30648">
                  <c:v>5.6900190257641099E-2</c:v>
                </c:pt>
                <c:pt idx="30649">
                  <c:v>6.1427411641785799E-2</c:v>
                </c:pt>
                <c:pt idx="30650">
                  <c:v>0.10467584209237001</c:v>
                </c:pt>
                <c:pt idx="30651">
                  <c:v>8.4438268944994205E-2</c:v>
                </c:pt>
                <c:pt idx="30652">
                  <c:v>9.4847286652639903E-2</c:v>
                </c:pt>
                <c:pt idx="30653">
                  <c:v>8.0898303799191704E-2</c:v>
                </c:pt>
                <c:pt idx="30654">
                  <c:v>6.5885079853181594E-2</c:v>
                </c:pt>
                <c:pt idx="30655">
                  <c:v>4.1696747501418899E-2</c:v>
                </c:pt>
                <c:pt idx="30656">
                  <c:v>4.6067541019306303E-2</c:v>
                </c:pt>
                <c:pt idx="30657">
                  <c:v>6.4106338457473599E-2</c:v>
                </c:pt>
                <c:pt idx="30658">
                  <c:v>6.7449215203437302E-2</c:v>
                </c:pt>
                <c:pt idx="30659">
                  <c:v>4.9538323925653403E-2</c:v>
                </c:pt>
                <c:pt idx="30660">
                  <c:v>2.33202602659692E-2</c:v>
                </c:pt>
                <c:pt idx="30661">
                  <c:v>5.17637465161771E-2</c:v>
                </c:pt>
                <c:pt idx="30662">
                  <c:v>6.3394992238042694E-2</c:v>
                </c:pt>
                <c:pt idx="30663">
                  <c:v>3.7815959247658099E-2</c:v>
                </c:pt>
                <c:pt idx="30664">
                  <c:v>8.27965375641781E-3</c:v>
                </c:pt>
                <c:pt idx="30665">
                  <c:v>2.5666469271927901E-2</c:v>
                </c:pt>
                <c:pt idx="30666">
                  <c:v>4.8769970520457603E-2</c:v>
                </c:pt>
                <c:pt idx="30667">
                  <c:v>6.1456614786152804E-3</c:v>
                </c:pt>
                <c:pt idx="30668">
                  <c:v>3.9179276253911103E-3</c:v>
                </c:pt>
                <c:pt idx="30669">
                  <c:v>-1.1570574816272199E-2</c:v>
                </c:pt>
                <c:pt idx="30670">
                  <c:v>-4.7443643658535697E-3</c:v>
                </c:pt>
                <c:pt idx="30671">
                  <c:v>3.5355207048621599E-2</c:v>
                </c:pt>
                <c:pt idx="30672">
                  <c:v>2.5187974356810101E-2</c:v>
                </c:pt>
                <c:pt idx="30673">
                  <c:v>-1.47773350179025E-2</c:v>
                </c:pt>
                <c:pt idx="30674">
                  <c:v>-1.8300311384087099E-2</c:v>
                </c:pt>
                <c:pt idx="30675">
                  <c:v>-1.0417048571708099E-2</c:v>
                </c:pt>
                <c:pt idx="30676">
                  <c:v>-2.2944157939568999E-2</c:v>
                </c:pt>
                <c:pt idx="30677">
                  <c:v>-1.9091586574968501E-2</c:v>
                </c:pt>
                <c:pt idx="30678">
                  <c:v>-1.49273491632695E-2</c:v>
                </c:pt>
                <c:pt idx="30679">
                  <c:v>-5.76671715068999E-2</c:v>
                </c:pt>
                <c:pt idx="30680">
                  <c:v>-6.3936977396330502E-2</c:v>
                </c:pt>
                <c:pt idx="30681">
                  <c:v>-1.39162248739479E-2</c:v>
                </c:pt>
                <c:pt idx="30682">
                  <c:v>-6.3109356710102597E-3</c:v>
                </c:pt>
                <c:pt idx="30683">
                  <c:v>-2.3892710794652001E-2</c:v>
                </c:pt>
                <c:pt idx="30684">
                  <c:v>1.70055434954774E-2</c:v>
                </c:pt>
                <c:pt idx="30685">
                  <c:v>3.0944033625937801E-2</c:v>
                </c:pt>
                <c:pt idx="30686">
                  <c:v>2.66121412862745E-2</c:v>
                </c:pt>
                <c:pt idx="30687">
                  <c:v>-3.17743137965169E-2</c:v>
                </c:pt>
                <c:pt idx="30688">
                  <c:v>-3.8221775583846498E-2</c:v>
                </c:pt>
                <c:pt idx="30689">
                  <c:v>-4.5173137264479399E-2</c:v>
                </c:pt>
                <c:pt idx="30690">
                  <c:v>-2.5802610169771201E-2</c:v>
                </c:pt>
                <c:pt idx="30691">
                  <c:v>3.5038807395154803E-2</c:v>
                </c:pt>
                <c:pt idx="30692">
                  <c:v>5.6765918808391699E-2</c:v>
                </c:pt>
                <c:pt idx="30693">
                  <c:v>1.46754293701489E-2</c:v>
                </c:pt>
                <c:pt idx="30694">
                  <c:v>1.3788480090724101E-2</c:v>
                </c:pt>
                <c:pt idx="30695">
                  <c:v>5.0265252162149797E-2</c:v>
                </c:pt>
                <c:pt idx="30696">
                  <c:v>3.6460824882211802E-3</c:v>
                </c:pt>
                <c:pt idx="30697">
                  <c:v>3.42157679494004E-2</c:v>
                </c:pt>
                <c:pt idx="30698">
                  <c:v>7.8910662575457799E-2</c:v>
                </c:pt>
                <c:pt idx="30699">
                  <c:v>4.8356494412467699E-2</c:v>
                </c:pt>
                <c:pt idx="30700">
                  <c:v>7.6307822231186095E-2</c:v>
                </c:pt>
                <c:pt idx="30701">
                  <c:v>4.3967292830445003E-2</c:v>
                </c:pt>
                <c:pt idx="30702">
                  <c:v>3.6190602738533202E-2</c:v>
                </c:pt>
                <c:pt idx="30703">
                  <c:v>5.0569891648675598E-2</c:v>
                </c:pt>
                <c:pt idx="30704">
                  <c:v>6.6480960677806206E-2</c:v>
                </c:pt>
                <c:pt idx="30705">
                  <c:v>4.7444479749921803E-2</c:v>
                </c:pt>
                <c:pt idx="30706">
                  <c:v>9.9056296387297099E-2</c:v>
                </c:pt>
                <c:pt idx="30707">
                  <c:v>9.9056296387297099E-2</c:v>
                </c:pt>
                <c:pt idx="30708">
                  <c:v>8.9425777805601306E-2</c:v>
                </c:pt>
                <c:pt idx="30709">
                  <c:v>8.90171178423904E-2</c:v>
                </c:pt>
                <c:pt idx="30710">
                  <c:v>0.109326740674741</c:v>
                </c:pt>
                <c:pt idx="30711">
                  <c:v>8.90171178423904E-2</c:v>
                </c:pt>
                <c:pt idx="30712">
                  <c:v>0.109326740674741</c:v>
                </c:pt>
                <c:pt idx="30713">
                  <c:v>8.90171178423904E-2</c:v>
                </c:pt>
                <c:pt idx="30714">
                  <c:v>0.109326740674741</c:v>
                </c:pt>
                <c:pt idx="30715">
                  <c:v>8.90171178423904E-2</c:v>
                </c:pt>
                <c:pt idx="30716">
                  <c:v>0.11107692346752</c:v>
                </c:pt>
                <c:pt idx="30717">
                  <c:v>9.0774499386177598E-2</c:v>
                </c:pt>
                <c:pt idx="30718">
                  <c:v>0.127319987196295</c:v>
                </c:pt>
                <c:pt idx="30719">
                  <c:v>0.127319987196295</c:v>
                </c:pt>
                <c:pt idx="30720">
                  <c:v>0.218948888379497</c:v>
                </c:pt>
                <c:pt idx="30721">
                  <c:v>0.218948888379497</c:v>
                </c:pt>
                <c:pt idx="30722">
                  <c:v>0.26304515062397998</c:v>
                </c:pt>
                <c:pt idx="30723">
                  <c:v>0.27758593347041799</c:v>
                </c:pt>
                <c:pt idx="30724">
                  <c:v>0.40290405118626199</c:v>
                </c:pt>
                <c:pt idx="30725">
                  <c:v>0.39880694260296301</c:v>
                </c:pt>
                <c:pt idx="30726">
                  <c:v>0.38247986784728799</c:v>
                </c:pt>
                <c:pt idx="30727">
                  <c:v>0.40097353983966599</c:v>
                </c:pt>
                <c:pt idx="30728">
                  <c:v>0.384938260858251</c:v>
                </c:pt>
                <c:pt idx="30729">
                  <c:v>0.36737913917075798</c:v>
                </c:pt>
                <c:pt idx="30730">
                  <c:v>0.425582905678141</c:v>
                </c:pt>
                <c:pt idx="30731">
                  <c:v>0.50792979410332595</c:v>
                </c:pt>
                <c:pt idx="30732">
                  <c:v>0.55649092538232103</c:v>
                </c:pt>
                <c:pt idx="30733">
                  <c:v>0.54528022171361801</c:v>
                </c:pt>
                <c:pt idx="30734">
                  <c:v>0.66342698528864097</c:v>
                </c:pt>
                <c:pt idx="30735">
                  <c:v>0.65939793735604502</c:v>
                </c:pt>
                <c:pt idx="30736">
                  <c:v>0.662708196853107</c:v>
                </c:pt>
                <c:pt idx="30737">
                  <c:v>0.63896566460063298</c:v>
                </c:pt>
                <c:pt idx="30738">
                  <c:v>0.63698256572513601</c:v>
                </c:pt>
                <c:pt idx="30739">
                  <c:v>-2.5991627398342002E-2</c:v>
                </c:pt>
                <c:pt idx="30740">
                  <c:v>-4.1055468515232202E-2</c:v>
                </c:pt>
                <c:pt idx="30741">
                  <c:v>1.33335113122592E-2</c:v>
                </c:pt>
                <c:pt idx="30742">
                  <c:v>-3.8663664997189803E-2</c:v>
                </c:pt>
                <c:pt idx="30743">
                  <c:v>-4.6845614355480202E-2</c:v>
                </c:pt>
                <c:pt idx="30744">
                  <c:v>-7.0792593758559799E-2</c:v>
                </c:pt>
                <c:pt idx="30745">
                  <c:v>-7.1104245305106506E-2</c:v>
                </c:pt>
                <c:pt idx="30746">
                  <c:v>-7.1104245305106506E-2</c:v>
                </c:pt>
                <c:pt idx="30747">
                  <c:v>-6.4164947052113203E-2</c:v>
                </c:pt>
                <c:pt idx="30748">
                  <c:v>-6.9253746956912998E-2</c:v>
                </c:pt>
                <c:pt idx="30749" formatCode="0.00E+00">
                  <c:v>7.7099658281709605E-4</c:v>
                </c:pt>
                <c:pt idx="30750">
                  <c:v>1.49568137858453E-2</c:v>
                </c:pt>
                <c:pt idx="30751" formatCode="0.00E+00">
                  <c:v>1.40922397659977E-2</c:v>
                </c:pt>
                <c:pt idx="30752">
                  <c:v>-1.00087248906666E-2</c:v>
                </c:pt>
                <c:pt idx="30753">
                  <c:v>-2.1796549886783298E-3</c:v>
                </c:pt>
                <c:pt idx="30754">
                  <c:v>-1.49509963793887E-2</c:v>
                </c:pt>
                <c:pt idx="30755">
                  <c:v>1.1531583406614299E-2</c:v>
                </c:pt>
                <c:pt idx="30756">
                  <c:v>-3.7622647354875298E-2</c:v>
                </c:pt>
                <c:pt idx="30757">
                  <c:v>5.5393210782235199E-2</c:v>
                </c:pt>
                <c:pt idx="30758">
                  <c:v>5.9730564265031198E-2</c:v>
                </c:pt>
                <c:pt idx="30759">
                  <c:v>3.6974935997389199E-2</c:v>
                </c:pt>
                <c:pt idx="30760">
                  <c:v>4.9526270839950801E-2</c:v>
                </c:pt>
                <c:pt idx="30761">
                  <c:v>7.5628417618638102E-2</c:v>
                </c:pt>
                <c:pt idx="30762">
                  <c:v>6.8567167129004902E-2</c:v>
                </c:pt>
                <c:pt idx="30763">
                  <c:v>8.5507978860185102E-2</c:v>
                </c:pt>
                <c:pt idx="30764">
                  <c:v>7.8611002079929701E-2</c:v>
                </c:pt>
                <c:pt idx="30765">
                  <c:v>7.1587592851652199E-2</c:v>
                </c:pt>
                <c:pt idx="30766">
                  <c:v>0.14622365833998499</c:v>
                </c:pt>
                <c:pt idx="30767">
                  <c:v>0.124441031152144</c:v>
                </c:pt>
                <c:pt idx="30768">
                  <c:v>8.0217054471071997E-2</c:v>
                </c:pt>
                <c:pt idx="30769">
                  <c:v>8.82784882637455E-2</c:v>
                </c:pt>
                <c:pt idx="30770">
                  <c:v>8.0707316359733994E-2</c:v>
                </c:pt>
                <c:pt idx="30771">
                  <c:v>0.111115595882488</c:v>
                </c:pt>
                <c:pt idx="30772">
                  <c:v>9.9593192006745601E-2</c:v>
                </c:pt>
                <c:pt idx="30773">
                  <c:v>0.105744709582862</c:v>
                </c:pt>
                <c:pt idx="30774">
                  <c:v>0.13305107154798901</c:v>
                </c:pt>
                <c:pt idx="30775">
                  <c:v>0.14270764784231399</c:v>
                </c:pt>
                <c:pt idx="30776">
                  <c:v>0.121952287302642</c:v>
                </c:pt>
                <c:pt idx="30777">
                  <c:v>0.105744709582862</c:v>
                </c:pt>
                <c:pt idx="30778">
                  <c:v>0.124368168472729</c:v>
                </c:pt>
                <c:pt idx="30779">
                  <c:v>0.134140046577714</c:v>
                </c:pt>
                <c:pt idx="30780">
                  <c:v>6.1471250624411201E-2</c:v>
                </c:pt>
                <c:pt idx="30781">
                  <c:v>9.7223372403088398E-2</c:v>
                </c:pt>
                <c:pt idx="30782">
                  <c:v>6.7578634228757206E-2</c:v>
                </c:pt>
                <c:pt idx="30783">
                  <c:v>6.18552005839434E-2</c:v>
                </c:pt>
                <c:pt idx="30784">
                  <c:v>8.4134080201626105E-2</c:v>
                </c:pt>
                <c:pt idx="30785">
                  <c:v>9.5274902511526205E-2</c:v>
                </c:pt>
                <c:pt idx="30786">
                  <c:v>5.0665178677901698E-2</c:v>
                </c:pt>
                <c:pt idx="30787">
                  <c:v>0.15606658849762001</c:v>
                </c:pt>
                <c:pt idx="30788">
                  <c:v>0.18563035862079699</c:v>
                </c:pt>
                <c:pt idx="30789">
                  <c:v>0.16995931109552501</c:v>
                </c:pt>
                <c:pt idx="30790">
                  <c:v>0.17582678658857001</c:v>
                </c:pt>
                <c:pt idx="30791">
                  <c:v>0.17768554374096299</c:v>
                </c:pt>
                <c:pt idx="30792">
                  <c:v>9.9320728783737405E-2</c:v>
                </c:pt>
                <c:pt idx="30793">
                  <c:v>0.162438925026965</c:v>
                </c:pt>
                <c:pt idx="30794">
                  <c:v>0.15386167029225101</c:v>
                </c:pt>
                <c:pt idx="30795">
                  <c:v>0.15386167029225101</c:v>
                </c:pt>
                <c:pt idx="30796">
                  <c:v>0.21165070031028299</c:v>
                </c:pt>
                <c:pt idx="30797">
                  <c:v>0.23046469508579201</c:v>
                </c:pt>
                <c:pt idx="30798">
                  <c:v>0.20248864477185699</c:v>
                </c:pt>
                <c:pt idx="30799">
                  <c:v>0.18428830714026601</c:v>
                </c:pt>
                <c:pt idx="30800">
                  <c:v>0.163330948533257</c:v>
                </c:pt>
                <c:pt idx="30801">
                  <c:v>0.12661774738925299</c:v>
                </c:pt>
                <c:pt idx="30802">
                  <c:v>0.108675652556476</c:v>
                </c:pt>
                <c:pt idx="30803">
                  <c:v>0.19242257968612</c:v>
                </c:pt>
                <c:pt idx="30804">
                  <c:v>9.2987775775539003E-2</c:v>
                </c:pt>
                <c:pt idx="30805">
                  <c:v>7.5445300075432001E-2</c:v>
                </c:pt>
                <c:pt idx="30806">
                  <c:v>0.114577866961989</c:v>
                </c:pt>
                <c:pt idx="30807">
                  <c:v>0.114577866961989</c:v>
                </c:pt>
                <c:pt idx="30808">
                  <c:v>0.114577866961989</c:v>
                </c:pt>
                <c:pt idx="30809">
                  <c:v>0.11719521705095499</c:v>
                </c:pt>
                <c:pt idx="30810">
                  <c:v>3.8691714946470702E-2</c:v>
                </c:pt>
                <c:pt idx="30811">
                  <c:v>4.5508826976613001E-2</c:v>
                </c:pt>
                <c:pt idx="30812">
                  <c:v>2.16280307458478E-2</c:v>
                </c:pt>
                <c:pt idx="30813">
                  <c:v>-3.8497078996604299E-3</c:v>
                </c:pt>
                <c:pt idx="30814">
                  <c:v>1.7184513223673401E-2</c:v>
                </c:pt>
                <c:pt idx="30815">
                  <c:v>8.3498881834553895E-2</c:v>
                </c:pt>
                <c:pt idx="30816">
                  <c:v>2.6396095027781001E-2</c:v>
                </c:pt>
                <c:pt idx="30817">
                  <c:v>5.9317344582735E-2</c:v>
                </c:pt>
                <c:pt idx="30818">
                  <c:v>2.19964508960146E-2</c:v>
                </c:pt>
                <c:pt idx="30819">
                  <c:v>3.6226417710028401E-2</c:v>
                </c:pt>
                <c:pt idx="30820">
                  <c:v>-5.4505895471885701E-3</c:v>
                </c:pt>
                <c:pt idx="30821">
                  <c:v>-3.4068529823379101E-2</c:v>
                </c:pt>
                <c:pt idx="30822">
                  <c:v>-5.0463365639862E-2</c:v>
                </c:pt>
                <c:pt idx="30823">
                  <c:v>-4.81623981956769E-2</c:v>
                </c:pt>
                <c:pt idx="30824">
                  <c:v>-2.0093602091874399E-2</c:v>
                </c:pt>
                <c:pt idx="30825">
                  <c:v>2.2265313352970599E-2</c:v>
                </c:pt>
                <c:pt idx="30826">
                  <c:v>-8.8011773199609903E-3</c:v>
                </c:pt>
                <c:pt idx="30827">
                  <c:v>0.121982593082287</c:v>
                </c:pt>
                <c:pt idx="30828">
                  <c:v>0.18585382064413999</c:v>
                </c:pt>
                <c:pt idx="30829">
                  <c:v>0.17681442325545399</c:v>
                </c:pt>
                <c:pt idx="30830">
                  <c:v>-1.7288397615579501E-2</c:v>
                </c:pt>
                <c:pt idx="30831">
                  <c:v>-1.4374826504953199E-2</c:v>
                </c:pt>
                <c:pt idx="30832">
                  <c:v>1.9451301569797401E-2</c:v>
                </c:pt>
                <c:pt idx="30833">
                  <c:v>1.1719810184264099E-2</c:v>
                </c:pt>
                <c:pt idx="30834">
                  <c:v>8.2071506927107102E-2</c:v>
                </c:pt>
                <c:pt idx="30835">
                  <c:v>5.7510396836688502E-2</c:v>
                </c:pt>
                <c:pt idx="30836">
                  <c:v>5.7510396836688502E-2</c:v>
                </c:pt>
                <c:pt idx="30837">
                  <c:v>2.9575791500041099E-2</c:v>
                </c:pt>
                <c:pt idx="30838">
                  <c:v>1.07908037323054E-2</c:v>
                </c:pt>
                <c:pt idx="30839" formatCode="0.00E+00">
                  <c:v>-3.17444602937921E-4</c:v>
                </c:pt>
                <c:pt idx="30840">
                  <c:v>7.2035740615977006E-2</c:v>
                </c:pt>
                <c:pt idx="30841" formatCode="0.00E+00">
                  <c:v>4.63753867159169E-2</c:v>
                </c:pt>
                <c:pt idx="30842">
                  <c:v>8.2455052070953896E-2</c:v>
                </c:pt>
                <c:pt idx="30843">
                  <c:v>0.101451977745234</c:v>
                </c:pt>
                <c:pt idx="30844">
                  <c:v>0.10890841011242</c:v>
                </c:pt>
                <c:pt idx="30845">
                  <c:v>8.6802542394655402E-2</c:v>
                </c:pt>
                <c:pt idx="30846">
                  <c:v>0.19671381811585401</c:v>
                </c:pt>
                <c:pt idx="30847">
                  <c:v>0.205458841227909</c:v>
                </c:pt>
                <c:pt idx="30848">
                  <c:v>0.32263143006301598</c:v>
                </c:pt>
                <c:pt idx="30849">
                  <c:v>0.31066769981304398</c:v>
                </c:pt>
                <c:pt idx="30850">
                  <c:v>0.31066769981304398</c:v>
                </c:pt>
                <c:pt idx="30851">
                  <c:v>0.29807817482354299</c:v>
                </c:pt>
                <c:pt idx="30852">
                  <c:v>0.41622341906674598</c:v>
                </c:pt>
                <c:pt idx="30853">
                  <c:v>0.36713786165412698</c:v>
                </c:pt>
                <c:pt idx="30854">
                  <c:v>0.45096329856427098</c:v>
                </c:pt>
                <c:pt idx="30855">
                  <c:v>0.43818858532168697</c:v>
                </c:pt>
                <c:pt idx="30856">
                  <c:v>0.432347766650862</c:v>
                </c:pt>
                <c:pt idx="30857">
                  <c:v>0.432347766650862</c:v>
                </c:pt>
                <c:pt idx="30858">
                  <c:v>0.37441328019472803</c:v>
                </c:pt>
                <c:pt idx="30859">
                  <c:v>0.37837882585098298</c:v>
                </c:pt>
                <c:pt idx="30860">
                  <c:v>0.55869556939478904</c:v>
                </c:pt>
                <c:pt idx="30861">
                  <c:v>0.523029496554971</c:v>
                </c:pt>
                <c:pt idx="30862">
                  <c:v>0.52369171790757696</c:v>
                </c:pt>
                <c:pt idx="30863">
                  <c:v>0.57110077543525495</c:v>
                </c:pt>
                <c:pt idx="30864">
                  <c:v>0.57110077543525495</c:v>
                </c:pt>
                <c:pt idx="30865">
                  <c:v>0.52369171790757696</c:v>
                </c:pt>
                <c:pt idx="30866">
                  <c:v>0.533041505996391</c:v>
                </c:pt>
                <c:pt idx="30867">
                  <c:v>0.60084929074253901</c:v>
                </c:pt>
                <c:pt idx="30868">
                  <c:v>0.58737718487454704</c:v>
                </c:pt>
                <c:pt idx="30869">
                  <c:v>0.602513727067857</c:v>
                </c:pt>
                <c:pt idx="30870">
                  <c:v>0.61969017841927498</c:v>
                </c:pt>
                <c:pt idx="30871">
                  <c:v>0.61646556884037895</c:v>
                </c:pt>
                <c:pt idx="30872">
                  <c:v>0.62487175095538405</c:v>
                </c:pt>
                <c:pt idx="30873">
                  <c:v>0.63996966564200497</c:v>
                </c:pt>
                <c:pt idx="30874">
                  <c:v>0.64960742052877996</c:v>
                </c:pt>
                <c:pt idx="30875">
                  <c:v>0.64960742052877996</c:v>
                </c:pt>
                <c:pt idx="30876">
                  <c:v>0.63021350529460796</c:v>
                </c:pt>
                <c:pt idx="30877">
                  <c:v>0.58271947700096205</c:v>
                </c:pt>
                <c:pt idx="30878">
                  <c:v>0.596480882346903</c:v>
                </c:pt>
                <c:pt idx="30879">
                  <c:v>0.61738890352692299</c:v>
                </c:pt>
                <c:pt idx="30880">
                  <c:v>0.60778920438015505</c:v>
                </c:pt>
                <c:pt idx="30881">
                  <c:v>0.63597620887825002</c:v>
                </c:pt>
                <c:pt idx="30882">
                  <c:v>0.63235928322036195</c:v>
                </c:pt>
                <c:pt idx="30883">
                  <c:v>0.60396001239672004</c:v>
                </c:pt>
                <c:pt idx="30884">
                  <c:v>0.58214165474892998</c:v>
                </c:pt>
                <c:pt idx="30885">
                  <c:v>0.55983171110990504</c:v>
                </c:pt>
                <c:pt idx="30886">
                  <c:v>0.50414035885877495</c:v>
                </c:pt>
                <c:pt idx="30887">
                  <c:v>0.47823628220489001</c:v>
                </c:pt>
                <c:pt idx="30888">
                  <c:v>0.50940635377813304</c:v>
                </c:pt>
                <c:pt idx="30889">
                  <c:v>0.56466652577725396</c:v>
                </c:pt>
                <c:pt idx="30890">
                  <c:v>0.55080157443815003</c:v>
                </c:pt>
                <c:pt idx="30891">
                  <c:v>0.51674419962681895</c:v>
                </c:pt>
                <c:pt idx="30892">
                  <c:v>0.53671797265600296</c:v>
                </c:pt>
                <c:pt idx="30893">
                  <c:v>0.48621987768806002</c:v>
                </c:pt>
                <c:pt idx="30894">
                  <c:v>0.51033912878302001</c:v>
                </c:pt>
                <c:pt idx="30895">
                  <c:v>0.42246269053639102</c:v>
                </c:pt>
                <c:pt idx="30896">
                  <c:v>0.41747741064466798</c:v>
                </c:pt>
                <c:pt idx="30897">
                  <c:v>0.47730571118147302</c:v>
                </c:pt>
                <c:pt idx="30898">
                  <c:v>0.48802027791964397</c:v>
                </c:pt>
                <c:pt idx="30899">
                  <c:v>0.40720537824171299</c:v>
                </c:pt>
                <c:pt idx="30900">
                  <c:v>0.43010332028452197</c:v>
                </c:pt>
                <c:pt idx="30901">
                  <c:v>0.38053354310498899</c:v>
                </c:pt>
                <c:pt idx="30902">
                  <c:v>0.444394129862278</c:v>
                </c:pt>
                <c:pt idx="30903">
                  <c:v>0.436148931004184</c:v>
                </c:pt>
                <c:pt idx="30904">
                  <c:v>0.436148931004184</c:v>
                </c:pt>
                <c:pt idx="30905">
                  <c:v>0.38767000535831098</c:v>
                </c:pt>
                <c:pt idx="30906">
                  <c:v>0.36361823999962101</c:v>
                </c:pt>
                <c:pt idx="30907">
                  <c:v>0.41012779830075502</c:v>
                </c:pt>
                <c:pt idx="30908">
                  <c:v>0.430706510165558</c:v>
                </c:pt>
                <c:pt idx="30909">
                  <c:v>0.47291472704988302</c:v>
                </c:pt>
                <c:pt idx="30910">
                  <c:v>0.46634595593961597</c:v>
                </c:pt>
                <c:pt idx="30911">
                  <c:v>0.45498260688358599</c:v>
                </c:pt>
                <c:pt idx="30912">
                  <c:v>0.45257713853605902</c:v>
                </c:pt>
                <c:pt idx="30913">
                  <c:v>0.39995755929209098</c:v>
                </c:pt>
                <c:pt idx="30914">
                  <c:v>0.40767923773717402</c:v>
                </c:pt>
                <c:pt idx="30915">
                  <c:v>0.47820033960803598</c:v>
                </c:pt>
                <c:pt idx="30916">
                  <c:v>0.49501323112360202</c:v>
                </c:pt>
                <c:pt idx="30917">
                  <c:v>0.49707884708244099</c:v>
                </c:pt>
                <c:pt idx="30918">
                  <c:v>0.50321776681483898</c:v>
                </c:pt>
                <c:pt idx="30919">
                  <c:v>0.44949493814581798</c:v>
                </c:pt>
                <c:pt idx="30920">
                  <c:v>0.43111342317123302</c:v>
                </c:pt>
                <c:pt idx="30921">
                  <c:v>0.50627383689938599</c:v>
                </c:pt>
                <c:pt idx="30922">
                  <c:v>0.51195819073924698</c:v>
                </c:pt>
                <c:pt idx="30923">
                  <c:v>0.51195819073924698</c:v>
                </c:pt>
                <c:pt idx="30924">
                  <c:v>0.48582623472285302</c:v>
                </c:pt>
                <c:pt idx="30925">
                  <c:v>0.48582623472285302</c:v>
                </c:pt>
                <c:pt idx="30926">
                  <c:v>0.49769673319534502</c:v>
                </c:pt>
                <c:pt idx="30927">
                  <c:v>0.41508033542093398</c:v>
                </c:pt>
                <c:pt idx="30928">
                  <c:v>0.424589631089002</c:v>
                </c:pt>
                <c:pt idx="30929">
                  <c:v>0.45134322749695399</c:v>
                </c:pt>
                <c:pt idx="30930">
                  <c:v>0.45311502666710701</c:v>
                </c:pt>
                <c:pt idx="30931">
                  <c:v>0.48888423427469402</c:v>
                </c:pt>
                <c:pt idx="30932">
                  <c:v>0.44764396850946703</c:v>
                </c:pt>
                <c:pt idx="30933">
                  <c:v>0.450543665592475</c:v>
                </c:pt>
                <c:pt idx="30934">
                  <c:v>0.46501240267517102</c:v>
                </c:pt>
                <c:pt idx="30935">
                  <c:v>0.46773305818051403</c:v>
                </c:pt>
                <c:pt idx="30936">
                  <c:v>0.47728868999232099</c:v>
                </c:pt>
                <c:pt idx="30937">
                  <c:v>0.47988622018099802</c:v>
                </c:pt>
                <c:pt idx="30938">
                  <c:v>0.476941325394656</c:v>
                </c:pt>
                <c:pt idx="30939">
                  <c:v>0.45658141636153599</c:v>
                </c:pt>
                <c:pt idx="30940">
                  <c:v>0.402588447317899</c:v>
                </c:pt>
                <c:pt idx="30941">
                  <c:v>1.6677988596929899E-2</c:v>
                </c:pt>
                <c:pt idx="30942">
                  <c:v>3.7794045579851998E-2</c:v>
                </c:pt>
                <c:pt idx="30943">
                  <c:v>-1.00338766521732E-2</c:v>
                </c:pt>
                <c:pt idx="30944">
                  <c:v>-4.43420484528522E-3</c:v>
                </c:pt>
                <c:pt idx="30945">
                  <c:v>-1.8731528304956498E-2</c:v>
                </c:pt>
                <c:pt idx="30946">
                  <c:v>-1.7369317678573099E-2</c:v>
                </c:pt>
                <c:pt idx="30947">
                  <c:v>-6.2444176083136203E-3</c:v>
                </c:pt>
                <c:pt idx="30948">
                  <c:v>-3.1319479659561202E-2</c:v>
                </c:pt>
                <c:pt idx="30949">
                  <c:v>-2.18973036531111E-2</c:v>
                </c:pt>
                <c:pt idx="30950">
                  <c:v>1.9825027479793499E-2</c:v>
                </c:pt>
                <c:pt idx="30951">
                  <c:v>1.3880514942244701E-2</c:v>
                </c:pt>
                <c:pt idx="30952">
                  <c:v>1.5631236514649101E-2</c:v>
                </c:pt>
                <c:pt idx="30953">
                  <c:v>-1.4265169988173501E-2</c:v>
                </c:pt>
                <c:pt idx="30954">
                  <c:v>-3.04067259441986E-2</c:v>
                </c:pt>
                <c:pt idx="30955">
                  <c:v>-3.5965164384040599E-2</c:v>
                </c:pt>
                <c:pt idx="30956">
                  <c:v>-3.2331770974013803E-2</c:v>
                </c:pt>
                <c:pt idx="30957">
                  <c:v>-6.7546282682300297E-3</c:v>
                </c:pt>
                <c:pt idx="30958">
                  <c:v>-4.6691296493497299E-2</c:v>
                </c:pt>
                <c:pt idx="30959">
                  <c:v>-4.6691296493497098E-2</c:v>
                </c:pt>
                <c:pt idx="30960">
                  <c:v>-3.4728496189339E-2</c:v>
                </c:pt>
                <c:pt idx="30961">
                  <c:v>-3.8463895705428998E-2</c:v>
                </c:pt>
                <c:pt idx="30962">
                  <c:v>-3.2197425971117702E-2</c:v>
                </c:pt>
                <c:pt idx="30963">
                  <c:v>-2.9326037778281799E-2</c:v>
                </c:pt>
                <c:pt idx="30964" formatCode="0.00E+00">
                  <c:v>-2.3676458277011001E-4</c:v>
                </c:pt>
                <c:pt idx="30965">
                  <c:v>1.39111594227063E-2</c:v>
                </c:pt>
                <c:pt idx="30966" formatCode="0.00E+00">
                  <c:v>7.3739637622517201E-2</c:v>
                </c:pt>
                <c:pt idx="30967">
                  <c:v>2.56814438005992E-2</c:v>
                </c:pt>
                <c:pt idx="30968">
                  <c:v>2.56814438005992E-2</c:v>
                </c:pt>
                <c:pt idx="30969">
                  <c:v>-1.77420752144574E-3</c:v>
                </c:pt>
                <c:pt idx="30970">
                  <c:v>3.2908814544769099E-2</c:v>
                </c:pt>
                <c:pt idx="30971">
                  <c:v>8.7372078026028907E-3</c:v>
                </c:pt>
                <c:pt idx="30972">
                  <c:v>2.9004277821515299E-2</c:v>
                </c:pt>
                <c:pt idx="30973">
                  <c:v>2.9004277821515299E-2</c:v>
                </c:pt>
                <c:pt idx="30974">
                  <c:v>7.7757657683606707E-2</c:v>
                </c:pt>
                <c:pt idx="30975">
                  <c:v>5.9030075788160899E-2</c:v>
                </c:pt>
                <c:pt idx="30976">
                  <c:v>0.14227018259989799</c:v>
                </c:pt>
                <c:pt idx="30977">
                  <c:v>8.1278440185962003E-2</c:v>
                </c:pt>
                <c:pt idx="30978">
                  <c:v>0.19468818292179199</c:v>
                </c:pt>
                <c:pt idx="30979">
                  <c:v>0.17397710475368799</c:v>
                </c:pt>
                <c:pt idx="30980">
                  <c:v>0.16274564869123501</c:v>
                </c:pt>
                <c:pt idx="30981">
                  <c:v>0.16274564869123501</c:v>
                </c:pt>
                <c:pt idx="30982">
                  <c:v>0.123847732083987</c:v>
                </c:pt>
                <c:pt idx="30983">
                  <c:v>0.123847732083987</c:v>
                </c:pt>
                <c:pt idx="30984">
                  <c:v>0.15044123150393199</c:v>
                </c:pt>
                <c:pt idx="30985">
                  <c:v>0.19320583938490599</c:v>
                </c:pt>
                <c:pt idx="30986">
                  <c:v>0.14541214158355201</c:v>
                </c:pt>
                <c:pt idx="30987">
                  <c:v>0.14541214158355201</c:v>
                </c:pt>
                <c:pt idx="30988">
                  <c:v>0.20967266430090201</c:v>
                </c:pt>
                <c:pt idx="30989">
                  <c:v>0.19356166457403201</c:v>
                </c:pt>
                <c:pt idx="30990">
                  <c:v>0.184422709958489</c:v>
                </c:pt>
                <c:pt idx="30991">
                  <c:v>0.194976495429424</c:v>
                </c:pt>
                <c:pt idx="30992">
                  <c:v>0.21058906706947</c:v>
                </c:pt>
                <c:pt idx="30993">
                  <c:v>0.18393173175151001</c:v>
                </c:pt>
                <c:pt idx="30994">
                  <c:v>0.20135224542938901</c:v>
                </c:pt>
                <c:pt idx="30995">
                  <c:v>0.17525365860923101</c:v>
                </c:pt>
                <c:pt idx="30996">
                  <c:v>0.17525365860923101</c:v>
                </c:pt>
                <c:pt idx="30997">
                  <c:v>0.17525365860923101</c:v>
                </c:pt>
                <c:pt idx="30998">
                  <c:v>0.17201471467097601</c:v>
                </c:pt>
                <c:pt idx="30999">
                  <c:v>-2.8893747091904998E-2</c:v>
                </c:pt>
                <c:pt idx="31000">
                  <c:v>1.37063041371434E-2</c:v>
                </c:pt>
                <c:pt idx="31001">
                  <c:v>1.87854647037144E-3</c:v>
                </c:pt>
                <c:pt idx="31002">
                  <c:v>7.0449251900068701E-3</c:v>
                </c:pt>
                <c:pt idx="31003">
                  <c:v>-2.2517832737721701E-2</c:v>
                </c:pt>
                <c:pt idx="31004">
                  <c:v>2.85559768968968E-2</c:v>
                </c:pt>
                <c:pt idx="31005">
                  <c:v>1.9251138887232701E-2</c:v>
                </c:pt>
                <c:pt idx="31006">
                  <c:v>-7.7855037145571002E-3</c:v>
                </c:pt>
                <c:pt idx="31007">
                  <c:v>-7.7855037145571002E-3</c:v>
                </c:pt>
                <c:pt idx="31008">
                  <c:v>1.0999944319912899E-2</c:v>
                </c:pt>
                <c:pt idx="31009">
                  <c:v>1.39477169962949E-2</c:v>
                </c:pt>
                <c:pt idx="31010">
                  <c:v>5.5749789042478001E-2</c:v>
                </c:pt>
                <c:pt idx="31011">
                  <c:v>5.1098441334311802E-2</c:v>
                </c:pt>
                <c:pt idx="31012">
                  <c:v>2.96875557894993E-2</c:v>
                </c:pt>
                <c:pt idx="31013">
                  <c:v>-1.15195349979968E-3</c:v>
                </c:pt>
                <c:pt idx="31014">
                  <c:v>6.3217398741208797E-3</c:v>
                </c:pt>
                <c:pt idx="31015">
                  <c:v>1.93745801786686E-2</c:v>
                </c:pt>
                <c:pt idx="31016">
                  <c:v>1.93745801786686E-2</c:v>
                </c:pt>
                <c:pt idx="31017">
                  <c:v>1.90891503821566E-3</c:v>
                </c:pt>
                <c:pt idx="31018">
                  <c:v>-5.2628791085346002E-2</c:v>
                </c:pt>
                <c:pt idx="31019">
                  <c:v>-3.7518566022285399E-2</c:v>
                </c:pt>
                <c:pt idx="31020">
                  <c:v>-6.8010018600462602E-2</c:v>
                </c:pt>
                <c:pt idx="31021">
                  <c:v>-5.7923371957915297E-2</c:v>
                </c:pt>
                <c:pt idx="31022">
                  <c:v>-5.7923371957915297E-2</c:v>
                </c:pt>
                <c:pt idx="31023">
                  <c:v>-3.6879381588469498E-2</c:v>
                </c:pt>
                <c:pt idx="31024">
                  <c:v>-3.4668499815725597E-2</c:v>
                </c:pt>
                <c:pt idx="31025">
                  <c:v>-1.9554180520714601E-2</c:v>
                </c:pt>
                <c:pt idx="31026">
                  <c:v>-3.3014306821603299E-2</c:v>
                </c:pt>
                <c:pt idx="31027">
                  <c:v>4.2767884833841002E-2</c:v>
                </c:pt>
                <c:pt idx="31028">
                  <c:v>3.1049852764431101E-2</c:v>
                </c:pt>
                <c:pt idx="31029">
                  <c:v>-9.5477517787587694E-3</c:v>
                </c:pt>
                <c:pt idx="31030">
                  <c:v>-4.8606512912374696E-3</c:v>
                </c:pt>
                <c:pt idx="31031">
                  <c:v>8.7240358508009399E-3</c:v>
                </c:pt>
                <c:pt idx="31032">
                  <c:v>-1.1669068769913599E-2</c:v>
                </c:pt>
                <c:pt idx="31033">
                  <c:v>-2.6681511700348201E-3</c:v>
                </c:pt>
                <c:pt idx="31034">
                  <c:v>-1.64692370231629E-2</c:v>
                </c:pt>
                <c:pt idx="31035">
                  <c:v>-1.36068512285913E-2</c:v>
                </c:pt>
                <c:pt idx="31036">
                  <c:v>-2.8759818988328401E-2</c:v>
                </c:pt>
                <c:pt idx="31037">
                  <c:v>-1.49387623460131E-2</c:v>
                </c:pt>
                <c:pt idx="31038">
                  <c:v>-3.9513962138538E-2</c:v>
                </c:pt>
                <c:pt idx="31039">
                  <c:v>-5.2149574247506401E-3</c:v>
                </c:pt>
                <c:pt idx="31040">
                  <c:v>-4.6977936372534598E-2</c:v>
                </c:pt>
                <c:pt idx="31041">
                  <c:v>3.5540142936980601E-2</c:v>
                </c:pt>
                <c:pt idx="31042" formatCode="0.00E+00">
                  <c:v>9.5802655324273001E-4</c:v>
                </c:pt>
                <c:pt idx="31043">
                  <c:v>1.28772955309854E-2</c:v>
                </c:pt>
                <c:pt idx="31044" formatCode="0.00E+00">
                  <c:v>-1.5473095815240199E-2</c:v>
                </c:pt>
                <c:pt idx="31045">
                  <c:v>-9.1567430977448298E-3</c:v>
                </c:pt>
                <c:pt idx="31046">
                  <c:v>-1.31724242018553E-2</c:v>
                </c:pt>
                <c:pt idx="31047">
                  <c:v>-1.31724242018553E-2</c:v>
                </c:pt>
                <c:pt idx="31048">
                  <c:v>-2.75621048533716E-2</c:v>
                </c:pt>
                <c:pt idx="31049">
                  <c:v>-2.75621048533716E-2</c:v>
                </c:pt>
                <c:pt idx="31050">
                  <c:v>2.0040031238296199E-2</c:v>
                </c:pt>
                <c:pt idx="31051">
                  <c:v>2.6179999353807201E-2</c:v>
                </c:pt>
                <c:pt idx="31052">
                  <c:v>2.2153355625260201E-2</c:v>
                </c:pt>
                <c:pt idx="31053">
                  <c:v>2.8573738992060799E-2</c:v>
                </c:pt>
                <c:pt idx="31054">
                  <c:v>-1.20169802350389E-2</c:v>
                </c:pt>
                <c:pt idx="31055">
                  <c:v>-1.20169802350389E-2</c:v>
                </c:pt>
                <c:pt idx="31056">
                  <c:v>-1.13244223677733E-2</c:v>
                </c:pt>
                <c:pt idx="31057">
                  <c:v>-1.13244223677733E-2</c:v>
                </c:pt>
                <c:pt idx="31058">
                  <c:v>-7.1485138859465197E-2</c:v>
                </c:pt>
                <c:pt idx="31059">
                  <c:v>-6.6155490208940695E-2</c:v>
                </c:pt>
                <c:pt idx="31060">
                  <c:v>-5.9311293651422403E-2</c:v>
                </c:pt>
                <c:pt idx="31061">
                  <c:v>-4.7657798161066099E-2</c:v>
                </c:pt>
                <c:pt idx="31062">
                  <c:v>-5.3700886732696899E-2</c:v>
                </c:pt>
                <c:pt idx="31063">
                  <c:v>-6.6911573523077597E-2</c:v>
                </c:pt>
                <c:pt idx="31064">
                  <c:v>-1.8830443862644299E-2</c:v>
                </c:pt>
                <c:pt idx="31065">
                  <c:v>-1.8830443862644299E-2</c:v>
                </c:pt>
                <c:pt idx="31066">
                  <c:v>9.0153867702371607E-3</c:v>
                </c:pt>
                <c:pt idx="31067">
                  <c:v>-1.5072636159040901E-2</c:v>
                </c:pt>
                <c:pt idx="31068">
                  <c:v>-8.3606059277937503E-2</c:v>
                </c:pt>
                <c:pt idx="31069">
                  <c:v>-9.5581395927310395E-2</c:v>
                </c:pt>
                <c:pt idx="31070">
                  <c:v>-8.0672016182809295E-2</c:v>
                </c:pt>
                <c:pt idx="31071">
                  <c:v>-8.01029789652207E-2</c:v>
                </c:pt>
                <c:pt idx="31072">
                  <c:v>-3.6381833683524802E-2</c:v>
                </c:pt>
                <c:pt idx="31073">
                  <c:v>-4.8607102948456903E-2</c:v>
                </c:pt>
                <c:pt idx="31074">
                  <c:v>-2.9700008144064498E-3</c:v>
                </c:pt>
                <c:pt idx="31075">
                  <c:v>-6.2034725949975302E-3</c:v>
                </c:pt>
                <c:pt idx="31076">
                  <c:v>-4.6917403203812196E-3</c:v>
                </c:pt>
                <c:pt idx="31077">
                  <c:v>-1.3876544659769501E-2</c:v>
                </c:pt>
                <c:pt idx="31078">
                  <c:v>-3.6196580800218002E-2</c:v>
                </c:pt>
                <c:pt idx="31079">
                  <c:v>-5.3331182032685102E-2</c:v>
                </c:pt>
                <c:pt idx="31080">
                  <c:v>-1.80969995440898E-2</c:v>
                </c:pt>
                <c:pt idx="31081">
                  <c:v>-2.78546515349904E-2</c:v>
                </c:pt>
                <c:pt idx="31082">
                  <c:v>-2.15837212826035E-2</c:v>
                </c:pt>
                <c:pt idx="31083">
                  <c:v>-5.8481023840063699E-2</c:v>
                </c:pt>
                <c:pt idx="31084">
                  <c:v>-9.3109279762337405E-2</c:v>
                </c:pt>
                <c:pt idx="31085">
                  <c:v>-0.106297240867972</c:v>
                </c:pt>
                <c:pt idx="31086">
                  <c:v>-9.9098684501725598E-2</c:v>
                </c:pt>
                <c:pt idx="31087">
                  <c:v>-9.9098684501725598E-2</c:v>
                </c:pt>
                <c:pt idx="31088">
                  <c:v>-6.5782851088959093E-2</c:v>
                </c:pt>
                <c:pt idx="31089">
                  <c:v>-3.8743504237953801E-2</c:v>
                </c:pt>
                <c:pt idx="31090">
                  <c:v>-9.4281152812936107E-3</c:v>
                </c:pt>
                <c:pt idx="31091" formatCode="0.00E+00">
                  <c:v>-8.1624815672442998E-4</c:v>
                </c:pt>
                <c:pt idx="31092">
                  <c:v>-5.0467272007273599E-2</c:v>
                </c:pt>
                <c:pt idx="31093" formatCode="0.00E+00">
                  <c:v>-3.12300341575402E-2</c:v>
                </c:pt>
                <c:pt idx="31094">
                  <c:v>4.2639161245396897E-3</c:v>
                </c:pt>
                <c:pt idx="31095">
                  <c:v>-0.14903495027765701</c:v>
                </c:pt>
                <c:pt idx="31096">
                  <c:v>-0.105590133104928</c:v>
                </c:pt>
                <c:pt idx="31097">
                  <c:v>-0.168241148560968</c:v>
                </c:pt>
                <c:pt idx="31098">
                  <c:v>-0.121558898471713</c:v>
                </c:pt>
                <c:pt idx="31099">
                  <c:v>-0.10644575688775</c:v>
                </c:pt>
                <c:pt idx="31100">
                  <c:v>-9.9131397667906601E-2</c:v>
                </c:pt>
                <c:pt idx="31101">
                  <c:v>-3.2565303110954201E-2</c:v>
                </c:pt>
                <c:pt idx="31102">
                  <c:v>3.8519115465971802E-2</c:v>
                </c:pt>
                <c:pt idx="31103">
                  <c:v>-1.3217853453195901E-2</c:v>
                </c:pt>
                <c:pt idx="31104">
                  <c:v>5.17206900047728E-2</c:v>
                </c:pt>
                <c:pt idx="31105">
                  <c:v>7.1985060185613098E-2</c:v>
                </c:pt>
                <c:pt idx="31106">
                  <c:v>0.14230402998368799</c:v>
                </c:pt>
                <c:pt idx="31107">
                  <c:v>0.130470882695886</c:v>
                </c:pt>
                <c:pt idx="31108">
                  <c:v>7.7952907070617694E-2</c:v>
                </c:pt>
                <c:pt idx="31109">
                  <c:v>7.3228891352748099E-2</c:v>
                </c:pt>
                <c:pt idx="31110">
                  <c:v>0.15477670122770301</c:v>
                </c:pt>
                <c:pt idx="31111">
                  <c:v>0.14261791695207299</c:v>
                </c:pt>
                <c:pt idx="31112">
                  <c:v>0.10890486592328399</c:v>
                </c:pt>
                <c:pt idx="31113">
                  <c:v>7.9149237311282303E-2</c:v>
                </c:pt>
                <c:pt idx="31114">
                  <c:v>9.2548749929105098E-2</c:v>
                </c:pt>
                <c:pt idx="31115">
                  <c:v>9.0365968419415799E-2</c:v>
                </c:pt>
                <c:pt idx="31116">
                  <c:v>0.156566932944153</c:v>
                </c:pt>
                <c:pt idx="31117">
                  <c:v>0.11282267728334</c:v>
                </c:pt>
                <c:pt idx="31118">
                  <c:v>6.5246720225377905E-2</c:v>
                </c:pt>
                <c:pt idx="31119">
                  <c:v>5.2677419159656999E-2</c:v>
                </c:pt>
                <c:pt idx="31120">
                  <c:v>5.3143410160534997E-2</c:v>
                </c:pt>
                <c:pt idx="31121">
                  <c:v>9.4652094837515799E-2</c:v>
                </c:pt>
                <c:pt idx="31122">
                  <c:v>9.06644091714226E-2</c:v>
                </c:pt>
                <c:pt idx="31123">
                  <c:v>1.63479006881335E-2</c:v>
                </c:pt>
                <c:pt idx="31124">
                  <c:v>-1.6486894112273101E-3</c:v>
                </c:pt>
                <c:pt idx="31125">
                  <c:v>5.9753772260970797E-2</c:v>
                </c:pt>
                <c:pt idx="31126">
                  <c:v>3.0729360405178801E-2</c:v>
                </c:pt>
                <c:pt idx="31127">
                  <c:v>8.2599731609523497E-2</c:v>
                </c:pt>
                <c:pt idx="31128">
                  <c:v>9.9603626275664103E-2</c:v>
                </c:pt>
                <c:pt idx="31129">
                  <c:v>0.118642667675215</c:v>
                </c:pt>
                <c:pt idx="31130">
                  <c:v>0.168143260738158</c:v>
                </c:pt>
                <c:pt idx="31131">
                  <c:v>0.15663595302311301</c:v>
                </c:pt>
                <c:pt idx="31132">
                  <c:v>9.5056350606835996E-2</c:v>
                </c:pt>
                <c:pt idx="31133">
                  <c:v>0.10047553443225</c:v>
                </c:pt>
                <c:pt idx="31134">
                  <c:v>8.2733785040493404E-2</c:v>
                </c:pt>
                <c:pt idx="31135">
                  <c:v>0.19354443933594401</c:v>
                </c:pt>
                <c:pt idx="31136">
                  <c:v>0.13237191470807899</c:v>
                </c:pt>
                <c:pt idx="31137">
                  <c:v>0.28648611186461598</c:v>
                </c:pt>
                <c:pt idx="31138">
                  <c:v>0.29576423502043703</c:v>
                </c:pt>
                <c:pt idx="31139">
                  <c:v>0.44426529352718602</c:v>
                </c:pt>
                <c:pt idx="31140">
                  <c:v>0.45029365210581701</c:v>
                </c:pt>
                <c:pt idx="31141">
                  <c:v>0.44820772780622598</c:v>
                </c:pt>
                <c:pt idx="31142">
                  <c:v>0.48455527285558497</c:v>
                </c:pt>
                <c:pt idx="31143">
                  <c:v>0.50522025014108496</c:v>
                </c:pt>
                <c:pt idx="31144">
                  <c:v>0.40658361939198701</c:v>
                </c:pt>
                <c:pt idx="31145">
                  <c:v>0.43699138582103703</c:v>
                </c:pt>
                <c:pt idx="31146">
                  <c:v>0.47203805069590998</c:v>
                </c:pt>
                <c:pt idx="31147">
                  <c:v>0.51646740729968399</c:v>
                </c:pt>
                <c:pt idx="31148">
                  <c:v>0.45989934929106802</c:v>
                </c:pt>
                <c:pt idx="31149">
                  <c:v>0.48277022210547699</c:v>
                </c:pt>
                <c:pt idx="31150">
                  <c:v>0.44194927508080001</c:v>
                </c:pt>
                <c:pt idx="31151">
                  <c:v>0.48277022210547699</c:v>
                </c:pt>
                <c:pt idx="31152">
                  <c:v>0.44711087329529398</c:v>
                </c:pt>
                <c:pt idx="31153">
                  <c:v>0.46473047226594399</c:v>
                </c:pt>
                <c:pt idx="31154">
                  <c:v>0.474609266828251</c:v>
                </c:pt>
                <c:pt idx="31155">
                  <c:v>0.42807471317954499</c:v>
                </c:pt>
                <c:pt idx="31156">
                  <c:v>0.46509262126393802</c:v>
                </c:pt>
                <c:pt idx="31157">
                  <c:v>0.48695865083755002</c:v>
                </c:pt>
                <c:pt idx="31158">
                  <c:v>0.44417083644562999</c:v>
                </c:pt>
                <c:pt idx="31159">
                  <c:v>0.44417083644562999</c:v>
                </c:pt>
                <c:pt idx="31160">
                  <c:v>4.21635776356099E-3</c:v>
                </c:pt>
                <c:pt idx="31161">
                  <c:v>2.5486911742464299E-2</c:v>
                </c:pt>
                <c:pt idx="31162">
                  <c:v>9.0353008845671604E-3</c:v>
                </c:pt>
                <c:pt idx="31163">
                  <c:v>4.1817806745875402E-2</c:v>
                </c:pt>
                <c:pt idx="31164">
                  <c:v>2.9829657098376899E-2</c:v>
                </c:pt>
                <c:pt idx="31165">
                  <c:v>7.8413983080408894E-2</c:v>
                </c:pt>
                <c:pt idx="31166">
                  <c:v>2.1696974920313299E-2</c:v>
                </c:pt>
                <c:pt idx="31167">
                  <c:v>2.3119200768743201E-2</c:v>
                </c:pt>
                <c:pt idx="31168">
                  <c:v>3.06953516822943E-2</c:v>
                </c:pt>
                <c:pt idx="31169">
                  <c:v>1.8616975573919999E-2</c:v>
                </c:pt>
                <c:pt idx="31170">
                  <c:v>-5.7282035993939601E-3</c:v>
                </c:pt>
                <c:pt idx="31171">
                  <c:v>-1.6922015370068402E-2</c:v>
                </c:pt>
                <c:pt idx="31172">
                  <c:v>-5.7282035993939601E-3</c:v>
                </c:pt>
                <c:pt idx="31173">
                  <c:v>1.98368062259426E-2</c:v>
                </c:pt>
                <c:pt idx="31174">
                  <c:v>-1.13978524522295E-2</c:v>
                </c:pt>
                <c:pt idx="31175">
                  <c:v>-1.13978524522295E-2</c:v>
                </c:pt>
                <c:pt idx="31176">
                  <c:v>1.1510166228434E-2</c:v>
                </c:pt>
                <c:pt idx="31177">
                  <c:v>2.86089220265048E-2</c:v>
                </c:pt>
                <c:pt idx="31178">
                  <c:v>2.1230673990751899E-2</c:v>
                </c:pt>
                <c:pt idx="31179">
                  <c:v>2.8143149570689599E-2</c:v>
                </c:pt>
                <c:pt idx="31180">
                  <c:v>4.2999827266843399E-2</c:v>
                </c:pt>
                <c:pt idx="31181">
                  <c:v>4.8767776015073497E-2</c:v>
                </c:pt>
                <c:pt idx="31182">
                  <c:v>3.1068987680953699E-2</c:v>
                </c:pt>
                <c:pt idx="31183">
                  <c:v>2.5793937982179601E-2</c:v>
                </c:pt>
                <c:pt idx="31184">
                  <c:v>4.1131303262678297E-2</c:v>
                </c:pt>
                <c:pt idx="31185">
                  <c:v>5.5219618192077803E-2</c:v>
                </c:pt>
                <c:pt idx="31186">
                  <c:v>6.22751232923624E-2</c:v>
                </c:pt>
                <c:pt idx="31187">
                  <c:v>7.1443615038968095E-2</c:v>
                </c:pt>
                <c:pt idx="31188">
                  <c:v>3.4268684035711802E-2</c:v>
                </c:pt>
                <c:pt idx="31189">
                  <c:v>2.1443412295382599E-2</c:v>
                </c:pt>
                <c:pt idx="31190">
                  <c:v>6.9975609703890607E-2</c:v>
                </c:pt>
                <c:pt idx="31191">
                  <c:v>6.5578106813197298E-2</c:v>
                </c:pt>
                <c:pt idx="31192">
                  <c:v>3.2200293268054E-2</c:v>
                </c:pt>
                <c:pt idx="31193">
                  <c:v>4.48071576764415E-2</c:v>
                </c:pt>
                <c:pt idx="31194">
                  <c:v>3.7609200687063797E-2</c:v>
                </c:pt>
                <c:pt idx="31195">
                  <c:v>3.1606603746483698E-2</c:v>
                </c:pt>
                <c:pt idx="31196">
                  <c:v>3.1858693731131801E-2</c:v>
                </c:pt>
                <c:pt idx="31197">
                  <c:v>5.23629509013325E-2</c:v>
                </c:pt>
                <c:pt idx="31198">
                  <c:v>3.1858693731131801E-2</c:v>
                </c:pt>
                <c:pt idx="31199">
                  <c:v>5.0988013267541897E-2</c:v>
                </c:pt>
                <c:pt idx="31200">
                  <c:v>4.75389721539905E-2</c:v>
                </c:pt>
                <c:pt idx="31201">
                  <c:v>5.3068098529603203E-2</c:v>
                </c:pt>
                <c:pt idx="31202">
                  <c:v>4.9002034228759102E-2</c:v>
                </c:pt>
                <c:pt idx="31203">
                  <c:v>9.0675968463067802E-2</c:v>
                </c:pt>
                <c:pt idx="31204">
                  <c:v>9.1708496526392694E-2</c:v>
                </c:pt>
                <c:pt idx="31205">
                  <c:v>7.0162769456206503E-2</c:v>
                </c:pt>
                <c:pt idx="31206">
                  <c:v>7.6327812463288902E-2</c:v>
                </c:pt>
                <c:pt idx="31207">
                  <c:v>0.10406450263575701</c:v>
                </c:pt>
                <c:pt idx="31208">
                  <c:v>7.62930068654879E-2</c:v>
                </c:pt>
                <c:pt idx="31209">
                  <c:v>6.8602633605038696E-2</c:v>
                </c:pt>
                <c:pt idx="31210">
                  <c:v>7.0587254762271207E-2</c:v>
                </c:pt>
                <c:pt idx="31211">
                  <c:v>7.8361772212728706E-2</c:v>
                </c:pt>
                <c:pt idx="31212">
                  <c:v>0.12340892807869799</c:v>
                </c:pt>
                <c:pt idx="31213">
                  <c:v>0.12340892807869799</c:v>
                </c:pt>
                <c:pt idx="31214">
                  <c:v>0.14949153291874501</c:v>
                </c:pt>
                <c:pt idx="31215">
                  <c:v>0.15433063527296201</c:v>
                </c:pt>
                <c:pt idx="31216">
                  <c:v>-1.3387457443748901E-2</c:v>
                </c:pt>
                <c:pt idx="31217">
                  <c:v>2.1829557170464298E-2</c:v>
                </c:pt>
                <c:pt idx="31218">
                  <c:v>7.8279651151798899E-2</c:v>
                </c:pt>
                <c:pt idx="31219">
                  <c:v>5.0575413013296003E-2</c:v>
                </c:pt>
                <c:pt idx="31220">
                  <c:v>-0.12156499238228</c:v>
                </c:pt>
                <c:pt idx="31221">
                  <c:v>-0.123312795421677</c:v>
                </c:pt>
                <c:pt idx="31222">
                  <c:v>-0.130236453870165</c:v>
                </c:pt>
                <c:pt idx="31223">
                  <c:v>-9.2369923448975197E-2</c:v>
                </c:pt>
                <c:pt idx="31224">
                  <c:v>-1.33525954317281E-3</c:v>
                </c:pt>
                <c:pt idx="31225">
                  <c:v>1.3783451760760901E-2</c:v>
                </c:pt>
                <c:pt idx="31226">
                  <c:v>-4.07288434687278E-2</c:v>
                </c:pt>
                <c:pt idx="31227">
                  <c:v>4.3832403359215899E-2</c:v>
                </c:pt>
                <c:pt idx="31228">
                  <c:v>-4.4602814495304101E-2</c:v>
                </c:pt>
                <c:pt idx="31229">
                  <c:v>2.9917534889711599E-2</c:v>
                </c:pt>
                <c:pt idx="31230">
                  <c:v>5.2594783768787602E-2</c:v>
                </c:pt>
                <c:pt idx="31231">
                  <c:v>5.6302296793593297E-2</c:v>
                </c:pt>
                <c:pt idx="31232">
                  <c:v>-7.55503257981193E-3</c:v>
                </c:pt>
                <c:pt idx="31233">
                  <c:v>-3.7032173477481799E-2</c:v>
                </c:pt>
                <c:pt idx="31234">
                  <c:v>-3.2199292354249301E-2</c:v>
                </c:pt>
                <c:pt idx="31235">
                  <c:v>-2.5653194010635701E-2</c:v>
                </c:pt>
                <c:pt idx="31236">
                  <c:v>-4.2428465757880299E-2</c:v>
                </c:pt>
                <c:pt idx="31237">
                  <c:v>7.0390289100687495E-2</c:v>
                </c:pt>
                <c:pt idx="31238">
                  <c:v>3.9116941095994097E-2</c:v>
                </c:pt>
                <c:pt idx="31239">
                  <c:v>5.7602003508839997E-2</c:v>
                </c:pt>
                <c:pt idx="31240">
                  <c:v>2.2770658888973699E-2</c:v>
                </c:pt>
                <c:pt idx="31241">
                  <c:v>4.0086688870299501E-2</c:v>
                </c:pt>
                <c:pt idx="31242">
                  <c:v>8.8922587913462508E-3</c:v>
                </c:pt>
                <c:pt idx="31243">
                  <c:v>2.5065703818669599E-2</c:v>
                </c:pt>
                <c:pt idx="31244">
                  <c:v>-8.7994506956042107E-2</c:v>
                </c:pt>
                <c:pt idx="31245">
                  <c:v>-0.11499904998822701</c:v>
                </c:pt>
                <c:pt idx="31246">
                  <c:v>-0.152272215501942</c:v>
                </c:pt>
                <c:pt idx="31247">
                  <c:v>-9.2994905412133497E-2</c:v>
                </c:pt>
                <c:pt idx="31248">
                  <c:v>-0.16786517773630399</c:v>
                </c:pt>
                <c:pt idx="31249">
                  <c:v>-0.13021094950251499</c:v>
                </c:pt>
                <c:pt idx="31250">
                  <c:v>-0.14545027699979701</c:v>
                </c:pt>
                <c:pt idx="31251">
                  <c:v>-0.14995051873947199</c:v>
                </c:pt>
                <c:pt idx="31252">
                  <c:v>-0.20166748849237201</c:v>
                </c:pt>
                <c:pt idx="31253">
                  <c:v>-0.186718884960378</c:v>
                </c:pt>
                <c:pt idx="31254">
                  <c:v>-0.216796066579272</c:v>
                </c:pt>
                <c:pt idx="31255">
                  <c:v>-0.150215215910043</c:v>
                </c:pt>
                <c:pt idx="31256">
                  <c:v>-0.216796066579272</c:v>
                </c:pt>
                <c:pt idx="31257">
                  <c:v>-0.16897328648005699</c:v>
                </c:pt>
                <c:pt idx="31258">
                  <c:v>-0.13834532620810699</c:v>
                </c:pt>
                <c:pt idx="31259">
                  <c:v>-8.5457683675385906E-2</c:v>
                </c:pt>
                <c:pt idx="31260">
                  <c:v>-0.13158302428661101</c:v>
                </c:pt>
                <c:pt idx="31261">
                  <c:v>-0.12400966504998</c:v>
                </c:pt>
                <c:pt idx="31262">
                  <c:v>-0.14026727898483601</c:v>
                </c:pt>
                <c:pt idx="31263">
                  <c:v>-8.1335250510200005E-2</c:v>
                </c:pt>
                <c:pt idx="31264">
                  <c:v>-9.0631991502054102E-2</c:v>
                </c:pt>
                <c:pt idx="31265">
                  <c:v>-7.9864360390085196E-2</c:v>
                </c:pt>
                <c:pt idx="31266">
                  <c:v>-0.101667106083041</c:v>
                </c:pt>
                <c:pt idx="31267">
                  <c:v>-8.3798676332373201E-2</c:v>
                </c:pt>
                <c:pt idx="31268">
                  <c:v>-0.136562869591796</c:v>
                </c:pt>
                <c:pt idx="31269">
                  <c:v>-5.2218358436517003E-2</c:v>
                </c:pt>
                <c:pt idx="31270">
                  <c:v>-9.8738359358012201E-2</c:v>
                </c:pt>
                <c:pt idx="31271">
                  <c:v>-9.6910436448165396E-2</c:v>
                </c:pt>
                <c:pt idx="31272">
                  <c:v>-0.115164277014142</c:v>
                </c:pt>
                <c:pt idx="31273">
                  <c:v>-0.111124453551932</c:v>
                </c:pt>
                <c:pt idx="31274">
                  <c:v>-0.112469191991328</c:v>
                </c:pt>
                <c:pt idx="31275">
                  <c:v>-8.3979852034131497E-2</c:v>
                </c:pt>
                <c:pt idx="31276">
                  <c:v>-0.15436007757998599</c:v>
                </c:pt>
                <c:pt idx="31277">
                  <c:v>-0.16123655414712801</c:v>
                </c:pt>
                <c:pt idx="31278" formatCode="0.00E+00">
                  <c:v>7.2773413595039705E-4</c:v>
                </c:pt>
                <c:pt idx="31279">
                  <c:v>2.1969952308011201E-2</c:v>
                </c:pt>
                <c:pt idx="31280" formatCode="0.00E+00">
                  <c:v>-9.92086822095283E-3</c:v>
                </c:pt>
                <c:pt idx="31281">
                  <c:v>-2.3372247351320899E-3</c:v>
                </c:pt>
                <c:pt idx="31282">
                  <c:v>-9.7729842031584104E-3</c:v>
                </c:pt>
                <c:pt idx="31283">
                  <c:v>3.4023011385826401E-3</c:v>
                </c:pt>
                <c:pt idx="31284">
                  <c:v>-2.0550637694779401E-2</c:v>
                </c:pt>
                <c:pt idx="31285">
                  <c:v>-3.7480772540305898E-3</c:v>
                </c:pt>
                <c:pt idx="31286">
                  <c:v>-6.6560485964264303E-3</c:v>
                </c:pt>
                <c:pt idx="31287">
                  <c:v>-8.0986302428165402E-3</c:v>
                </c:pt>
                <c:pt idx="31288">
                  <c:v>-2.5519049314973199E-2</c:v>
                </c:pt>
                <c:pt idx="31289">
                  <c:v>-1.85752110752457E-2</c:v>
                </c:pt>
                <c:pt idx="31290">
                  <c:v>-1.54221575225137E-2</c:v>
                </c:pt>
                <c:pt idx="31291">
                  <c:v>-2.22606150901021E-2</c:v>
                </c:pt>
                <c:pt idx="31292">
                  <c:v>-1.6984019234675699E-2</c:v>
                </c:pt>
                <c:pt idx="31293">
                  <c:v>-2.3414661356500201E-2</c:v>
                </c:pt>
                <c:pt idx="31294">
                  <c:v>-5.9116988886369397E-2</c:v>
                </c:pt>
                <c:pt idx="31295">
                  <c:v>-3.6312132778533998E-2</c:v>
                </c:pt>
                <c:pt idx="31296">
                  <c:v>-6.2659723868046399E-2</c:v>
                </c:pt>
                <c:pt idx="31297">
                  <c:v>-4.04775974479036E-2</c:v>
                </c:pt>
                <c:pt idx="31298">
                  <c:v>-5.5289247748354198E-2</c:v>
                </c:pt>
                <c:pt idx="31299">
                  <c:v>-6.9697904329231097E-3</c:v>
                </c:pt>
                <c:pt idx="31300">
                  <c:v>-5.54927441221666E-2</c:v>
                </c:pt>
                <c:pt idx="31301">
                  <c:v>-5.6154395452412097E-2</c:v>
                </c:pt>
                <c:pt idx="31302">
                  <c:v>-4.4573745324012398E-2</c:v>
                </c:pt>
                <c:pt idx="31303">
                  <c:v>-1.13017336182026E-2</c:v>
                </c:pt>
                <c:pt idx="31304">
                  <c:v>1.9911993919313298E-2</c:v>
                </c:pt>
                <c:pt idx="31305">
                  <c:v>7.6281538186528898E-3</c:v>
                </c:pt>
                <c:pt idx="31306">
                  <c:v>-4.3669676649820098E-2</c:v>
                </c:pt>
                <c:pt idx="31307">
                  <c:v>-3.1821349709149203E-2</c:v>
                </c:pt>
                <c:pt idx="31308">
                  <c:v>-1.6020550315729298E-2</c:v>
                </c:pt>
                <c:pt idx="31309">
                  <c:v>-5.2709539841726497E-3</c:v>
                </c:pt>
                <c:pt idx="31310">
                  <c:v>-2.9649954979945999E-2</c:v>
                </c:pt>
                <c:pt idx="31311">
                  <c:v>-2.0062887369159201E-2</c:v>
                </c:pt>
                <c:pt idx="31312">
                  <c:v>-1.8636114860118399E-2</c:v>
                </c:pt>
                <c:pt idx="31313">
                  <c:v>-8.0430518428071807E-3</c:v>
                </c:pt>
                <c:pt idx="31314">
                  <c:v>-2.8957333951751198E-3</c:v>
                </c:pt>
                <c:pt idx="31315">
                  <c:v>3.9679995590896397E-2</c:v>
                </c:pt>
                <c:pt idx="31316">
                  <c:v>3.59849916382513E-2</c:v>
                </c:pt>
                <c:pt idx="31317">
                  <c:v>6.1913949439816797E-2</c:v>
                </c:pt>
                <c:pt idx="31318">
                  <c:v>4.0016625918235502E-2</c:v>
                </c:pt>
                <c:pt idx="31319">
                  <c:v>5.7427006131845301E-2</c:v>
                </c:pt>
                <c:pt idx="31320">
                  <c:v>1.9527166078069501E-2</c:v>
                </c:pt>
                <c:pt idx="31321">
                  <c:v>2.8941160550363099E-2</c:v>
                </c:pt>
                <c:pt idx="31322">
                  <c:v>2.8941160550363099E-2</c:v>
                </c:pt>
                <c:pt idx="31323">
                  <c:v>4.30321229282324E-2</c:v>
                </c:pt>
                <c:pt idx="31324">
                  <c:v>2.82919926881968E-2</c:v>
                </c:pt>
                <c:pt idx="31325">
                  <c:v>2.6869146415062502E-2</c:v>
                </c:pt>
                <c:pt idx="31326">
                  <c:v>-2.6040706496742901E-2</c:v>
                </c:pt>
                <c:pt idx="31327">
                  <c:v>-3.16088734240516E-3</c:v>
                </c:pt>
                <c:pt idx="31328">
                  <c:v>-5.4821417543449097E-3</c:v>
                </c:pt>
                <c:pt idx="31329">
                  <c:v>3.1100571780816599E-2</c:v>
                </c:pt>
                <c:pt idx="31330">
                  <c:v>4.1156007279655502E-2</c:v>
                </c:pt>
                <c:pt idx="31331">
                  <c:v>4.3708850241859602E-2</c:v>
                </c:pt>
                <c:pt idx="31332">
                  <c:v>3.8971614803573397E-2</c:v>
                </c:pt>
                <c:pt idx="31333">
                  <c:v>2.6583948502525601E-2</c:v>
                </c:pt>
                <c:pt idx="31334">
                  <c:v>6.7456031350550099E-3</c:v>
                </c:pt>
                <c:pt idx="31335">
                  <c:v>2.7984033575469702E-2</c:v>
                </c:pt>
                <c:pt idx="31336">
                  <c:v>2.5749693953504901E-2</c:v>
                </c:pt>
                <c:pt idx="31337">
                  <c:v>4.9247678262810402E-2</c:v>
                </c:pt>
                <c:pt idx="31338">
                  <c:v>2.53104544233533E-2</c:v>
                </c:pt>
                <c:pt idx="31339">
                  <c:v>8.9887053457562392E-3</c:v>
                </c:pt>
                <c:pt idx="31340">
                  <c:v>6.8939483772934001E-3</c:v>
                </c:pt>
                <c:pt idx="31341">
                  <c:v>2.2010087417542099E-2</c:v>
                </c:pt>
                <c:pt idx="31342">
                  <c:v>4.5434242180462103E-3</c:v>
                </c:pt>
                <c:pt idx="31343">
                  <c:v>-1.0575735280397E-2</c:v>
                </c:pt>
                <c:pt idx="31344">
                  <c:v>-3.1376030551584E-2</c:v>
                </c:pt>
                <c:pt idx="31345">
                  <c:v>2.7149310666310301E-2</c:v>
                </c:pt>
                <c:pt idx="31346">
                  <c:v>8.10657221876032E-3</c:v>
                </c:pt>
                <c:pt idx="31347">
                  <c:v>6.6974068513666996E-2</c:v>
                </c:pt>
                <c:pt idx="31348">
                  <c:v>5.8165039512975802E-2</c:v>
                </c:pt>
                <c:pt idx="31349">
                  <c:v>4.2522667934159701E-2</c:v>
                </c:pt>
                <c:pt idx="31350">
                  <c:v>3.6515453727683701E-2</c:v>
                </c:pt>
                <c:pt idx="31351">
                  <c:v>1.91035766123108E-2</c:v>
                </c:pt>
                <c:pt idx="31352">
                  <c:v>2.3037167409743101E-2</c:v>
                </c:pt>
                <c:pt idx="31353">
                  <c:v>9.9998594837303403E-2</c:v>
                </c:pt>
                <c:pt idx="31354">
                  <c:v>0.1079571897789</c:v>
                </c:pt>
                <c:pt idx="31355">
                  <c:v>0.16445999494708499</c:v>
                </c:pt>
                <c:pt idx="31356">
                  <c:v>0.123624481767507</c:v>
                </c:pt>
                <c:pt idx="31357">
                  <c:v>0.132300597897136</c:v>
                </c:pt>
                <c:pt idx="31358">
                  <c:v>0.12510345681128199</c:v>
                </c:pt>
                <c:pt idx="31359">
                  <c:v>0.20809489134331299</c:v>
                </c:pt>
                <c:pt idx="31360">
                  <c:v>0.22216683463957401</c:v>
                </c:pt>
                <c:pt idx="31361">
                  <c:v>0.24693953213039199</c:v>
                </c:pt>
                <c:pt idx="31362">
                  <c:v>0.258485272273555</c:v>
                </c:pt>
                <c:pt idx="31363">
                  <c:v>0.21910979627497201</c:v>
                </c:pt>
                <c:pt idx="31364">
                  <c:v>0.18319270815640901</c:v>
                </c:pt>
                <c:pt idx="31365">
                  <c:v>0.23695840845562499</c:v>
                </c:pt>
                <c:pt idx="31366">
                  <c:v>0.245362602669186</c:v>
                </c:pt>
                <c:pt idx="31367">
                  <c:v>0.27748697836282799</c:v>
                </c:pt>
                <c:pt idx="31368">
                  <c:v>0.26253685769700702</c:v>
                </c:pt>
                <c:pt idx="31369">
                  <c:v>0.257931919028281</c:v>
                </c:pt>
                <c:pt idx="31370">
                  <c:v>0.22579243917171499</c:v>
                </c:pt>
                <c:pt idx="31371">
                  <c:v>0.25204763705939398</c:v>
                </c:pt>
                <c:pt idx="31372">
                  <c:v>0.23895840321280001</c:v>
                </c:pt>
                <c:pt idx="31373">
                  <c:v>0.36088997731871902</c:v>
                </c:pt>
                <c:pt idx="31374">
                  <c:v>0.35664293019005799</c:v>
                </c:pt>
                <c:pt idx="31375">
                  <c:v>0.36088997731871902</c:v>
                </c:pt>
                <c:pt idx="31376">
                  <c:v>0.53965895597347402</c:v>
                </c:pt>
                <c:pt idx="31377">
                  <c:v>0.57825764146761105</c:v>
                </c:pt>
                <c:pt idx="31378">
                  <c:v>0.523041228241514</c:v>
                </c:pt>
                <c:pt idx="31379">
                  <c:v>0.49523013185306802</c:v>
                </c:pt>
                <c:pt idx="31380">
                  <c:v>0.50381836973084504</c:v>
                </c:pt>
                <c:pt idx="31381">
                  <c:v>0.569779769015476</c:v>
                </c:pt>
                <c:pt idx="31382">
                  <c:v>0.65105357503963202</c:v>
                </c:pt>
                <c:pt idx="31383">
                  <c:v>0.57934869930189703</c:v>
                </c:pt>
                <c:pt idx="31384">
                  <c:v>0.57005533996027002</c:v>
                </c:pt>
                <c:pt idx="31385">
                  <c:v>0.677733502607759</c:v>
                </c:pt>
                <c:pt idx="31386">
                  <c:v>0.64088238667566899</c:v>
                </c:pt>
                <c:pt idx="31387">
                  <c:v>0.64540987011934003</c:v>
                </c:pt>
                <c:pt idx="31388">
                  <c:v>0.61986130171036602</c:v>
                </c:pt>
                <c:pt idx="31389">
                  <c:v>0.59953033857371296</c:v>
                </c:pt>
                <c:pt idx="31390">
                  <c:v>0.55178122119182105</c:v>
                </c:pt>
                <c:pt idx="31391">
                  <c:v>0.72107450928996397</c:v>
                </c:pt>
                <c:pt idx="31392">
                  <c:v>0.72107450928996397</c:v>
                </c:pt>
                <c:pt idx="31393">
                  <c:v>0.72476057513496706</c:v>
                </c:pt>
                <c:pt idx="31394">
                  <c:v>-7.0914380634616797E-3</c:v>
                </c:pt>
                <c:pt idx="31395">
                  <c:v>1.6109598093550601E-2</c:v>
                </c:pt>
                <c:pt idx="31396" formatCode="0.00E+00">
                  <c:v>9.6971451840555101E-4</c:v>
                </c:pt>
                <c:pt idx="31397">
                  <c:v>-4.7713121199239802E-3</c:v>
                </c:pt>
                <c:pt idx="31398" formatCode="0.00E+00">
                  <c:v>5.5320464602773803E-2</c:v>
                </c:pt>
                <c:pt idx="31399">
                  <c:v>3.4437562126654102E-2</c:v>
                </c:pt>
                <c:pt idx="31400">
                  <c:v>1.1052264900688301E-3</c:v>
                </c:pt>
                <c:pt idx="31401">
                  <c:v>6.4518000518214796E-2</c:v>
                </c:pt>
                <c:pt idx="31402">
                  <c:v>4.1013670099283799E-2</c:v>
                </c:pt>
                <c:pt idx="31403">
                  <c:v>1.80044543084882E-2</c:v>
                </c:pt>
                <c:pt idx="31404">
                  <c:v>-1.6187368849160499E-2</c:v>
                </c:pt>
                <c:pt idx="31405">
                  <c:v>-2.9397563906462001E-2</c:v>
                </c:pt>
                <c:pt idx="31406">
                  <c:v>-8.4269764712232798E-2</c:v>
                </c:pt>
                <c:pt idx="31407">
                  <c:v>-6.1418650271736798E-2</c:v>
                </c:pt>
                <c:pt idx="31408">
                  <c:v>-7.7390151603872095E-2</c:v>
                </c:pt>
                <c:pt idx="31409">
                  <c:v>-8.7654436545874195E-2</c:v>
                </c:pt>
                <c:pt idx="31410">
                  <c:v>-0.112760115380624</c:v>
                </c:pt>
                <c:pt idx="31411">
                  <c:v>-3.02298922290875E-2</c:v>
                </c:pt>
                <c:pt idx="31412">
                  <c:v>-3.1891040933445101E-2</c:v>
                </c:pt>
                <c:pt idx="31413">
                  <c:v>-1.5096839183692701E-2</c:v>
                </c:pt>
                <c:pt idx="31414">
                  <c:v>-4.3159675816300598E-2</c:v>
                </c:pt>
                <c:pt idx="31415">
                  <c:v>-6.2457777129139198E-2</c:v>
                </c:pt>
                <c:pt idx="31416">
                  <c:v>-5.9483510392825199E-2</c:v>
                </c:pt>
                <c:pt idx="31417">
                  <c:v>-6.79701180485099E-2</c:v>
                </c:pt>
                <c:pt idx="31418">
                  <c:v>-8.1908401737122105E-2</c:v>
                </c:pt>
                <c:pt idx="31419">
                  <c:v>-4.67252596298499E-2</c:v>
                </c:pt>
                <c:pt idx="31420">
                  <c:v>-7.2953699372952194E-2</c:v>
                </c:pt>
                <c:pt idx="31421">
                  <c:v>-5.0159426194798601E-2</c:v>
                </c:pt>
                <c:pt idx="31422">
                  <c:v>-0.104931126989095</c:v>
                </c:pt>
                <c:pt idx="31423">
                  <c:v>-4.7016984708187597E-2</c:v>
                </c:pt>
                <c:pt idx="31424">
                  <c:v>-9.0097977372344901E-2</c:v>
                </c:pt>
                <c:pt idx="31425">
                  <c:v>-2.8695424895106101E-2</c:v>
                </c:pt>
                <c:pt idx="31426">
                  <c:v>-1.1280779178065799E-2</c:v>
                </c:pt>
                <c:pt idx="31427">
                  <c:v>8.3828003914150299E-3</c:v>
                </c:pt>
                <c:pt idx="31428">
                  <c:v>4.5764236487757497E-3</c:v>
                </c:pt>
                <c:pt idx="31429">
                  <c:v>-1.1278559640956301E-2</c:v>
                </c:pt>
                <c:pt idx="31430">
                  <c:v>3.2877557967061898E-2</c:v>
                </c:pt>
                <c:pt idx="31431">
                  <c:v>4.1940120789661403E-2</c:v>
                </c:pt>
                <c:pt idx="31432">
                  <c:v>-2.3008737188019799E-2</c:v>
                </c:pt>
                <c:pt idx="31433">
                  <c:v>4.3101145287929299E-3</c:v>
                </c:pt>
                <c:pt idx="31434">
                  <c:v>4.3101145287931502E-3</c:v>
                </c:pt>
                <c:pt idx="31435">
                  <c:v>1.12767814079015E-2</c:v>
                </c:pt>
                <c:pt idx="31436">
                  <c:v>0.155328609395951</c:v>
                </c:pt>
                <c:pt idx="31437">
                  <c:v>0.120505318336251</c:v>
                </c:pt>
                <c:pt idx="31438">
                  <c:v>0.13518117398387</c:v>
                </c:pt>
                <c:pt idx="31439">
                  <c:v>0.13590746347989599</c:v>
                </c:pt>
                <c:pt idx="31440">
                  <c:v>0.15021425037602701</c:v>
                </c:pt>
                <c:pt idx="31441">
                  <c:v>0.14118624233820901</c:v>
                </c:pt>
                <c:pt idx="31442">
                  <c:v>0.226286586269767</c:v>
                </c:pt>
                <c:pt idx="31443">
                  <c:v>0.22707565863600701</c:v>
                </c:pt>
                <c:pt idx="31444">
                  <c:v>0.24596596995196199</c:v>
                </c:pt>
                <c:pt idx="31445">
                  <c:v>0.248268340434769</c:v>
                </c:pt>
                <c:pt idx="31446">
                  <c:v>0.16797606096426801</c:v>
                </c:pt>
                <c:pt idx="31447">
                  <c:v>0.17459594862386699</c:v>
                </c:pt>
                <c:pt idx="31448">
                  <c:v>0.16889742175310901</c:v>
                </c:pt>
                <c:pt idx="31449">
                  <c:v>0.22618676779555</c:v>
                </c:pt>
                <c:pt idx="31450">
                  <c:v>0.231750656403688</c:v>
                </c:pt>
                <c:pt idx="31451">
                  <c:v>0.20517896653780299</c:v>
                </c:pt>
                <c:pt idx="31452">
                  <c:v>0.20734139871951199</c:v>
                </c:pt>
                <c:pt idx="31453">
                  <c:v>0.29702827144955501</c:v>
                </c:pt>
                <c:pt idx="31454">
                  <c:v>0.32059337895439</c:v>
                </c:pt>
                <c:pt idx="31455">
                  <c:v>0.30934325549499597</c:v>
                </c:pt>
                <c:pt idx="31456">
                  <c:v>0.30934325549499597</c:v>
                </c:pt>
                <c:pt idx="31457">
                  <c:v>0.31348590270065302</c:v>
                </c:pt>
                <c:pt idx="31458">
                  <c:v>-1.61947219068259E-3</c:v>
                </c:pt>
                <c:pt idx="31459">
                  <c:v>-1.8797507772487499E-2</c:v>
                </c:pt>
                <c:pt idx="31460">
                  <c:v>4.0708212596303098E-2</c:v>
                </c:pt>
                <c:pt idx="31461">
                  <c:v>1.8656881548585001E-2</c:v>
                </c:pt>
                <c:pt idx="31462">
                  <c:v>6.0635000804235499E-2</c:v>
                </c:pt>
                <c:pt idx="31463">
                  <c:v>8.2753509964459099E-2</c:v>
                </c:pt>
                <c:pt idx="31464">
                  <c:v>8.9130780484760905E-2</c:v>
                </c:pt>
                <c:pt idx="31465">
                  <c:v>9.2567190875089994E-2</c:v>
                </c:pt>
                <c:pt idx="31466">
                  <c:v>6.6392192587666404E-2</c:v>
                </c:pt>
                <c:pt idx="31467">
                  <c:v>5.4483049470792098E-2</c:v>
                </c:pt>
                <c:pt idx="31468">
                  <c:v>9.7902163271704701E-2</c:v>
                </c:pt>
                <c:pt idx="31469">
                  <c:v>0.103556998188577</c:v>
                </c:pt>
                <c:pt idx="31470">
                  <c:v>9.0942930559401794E-2</c:v>
                </c:pt>
                <c:pt idx="31471">
                  <c:v>0.16968556694280501</c:v>
                </c:pt>
                <c:pt idx="31472">
                  <c:v>0.106199277093999</c:v>
                </c:pt>
                <c:pt idx="31473">
                  <c:v>5.9263341798885399E-2</c:v>
                </c:pt>
                <c:pt idx="31474">
                  <c:v>0.18863205143569201</c:v>
                </c:pt>
                <c:pt idx="31475">
                  <c:v>0.182636678668089</c:v>
                </c:pt>
                <c:pt idx="31476">
                  <c:v>0.181958128462965</c:v>
                </c:pt>
                <c:pt idx="31477">
                  <c:v>0.186423959657606</c:v>
                </c:pt>
                <c:pt idx="31478">
                  <c:v>0.28863178913813597</c:v>
                </c:pt>
                <c:pt idx="31479">
                  <c:v>0.294266299558884</c:v>
                </c:pt>
                <c:pt idx="31480">
                  <c:v>0.33339810038902201</c:v>
                </c:pt>
                <c:pt idx="31481">
                  <c:v>0.31309773690513798</c:v>
                </c:pt>
                <c:pt idx="31482">
                  <c:v>0.34492644671017902</c:v>
                </c:pt>
                <c:pt idx="31483">
                  <c:v>0.348341337295689</c:v>
                </c:pt>
                <c:pt idx="31484">
                  <c:v>0.35386619366453198</c:v>
                </c:pt>
                <c:pt idx="31485">
                  <c:v>0.35046630805867801</c:v>
                </c:pt>
                <c:pt idx="31486">
                  <c:v>0.49709766825768598</c:v>
                </c:pt>
                <c:pt idx="31487">
                  <c:v>0.46632801677473801</c:v>
                </c:pt>
                <c:pt idx="31488">
                  <c:v>0.47085306378436098</c:v>
                </c:pt>
                <c:pt idx="31489">
                  <c:v>0.43499372874234199</c:v>
                </c:pt>
                <c:pt idx="31490">
                  <c:v>0.43545298885244399</c:v>
                </c:pt>
                <c:pt idx="31491">
                  <c:v>0.43545298885244399</c:v>
                </c:pt>
                <c:pt idx="31492">
                  <c:v>0.43700865857586402</c:v>
                </c:pt>
                <c:pt idx="31493">
                  <c:v>0.46220072754964597</c:v>
                </c:pt>
                <c:pt idx="31494">
                  <c:v>0.58503809940449902</c:v>
                </c:pt>
                <c:pt idx="31495">
                  <c:v>0.52624718611833099</c:v>
                </c:pt>
                <c:pt idx="31496">
                  <c:v>0.55039801776614905</c:v>
                </c:pt>
                <c:pt idx="31497">
                  <c:v>0.54778780460384202</c:v>
                </c:pt>
                <c:pt idx="31498">
                  <c:v>0.59693878154429503</c:v>
                </c:pt>
                <c:pt idx="31499">
                  <c:v>0.56880056416661695</c:v>
                </c:pt>
                <c:pt idx="31500">
                  <c:v>0.53710640256920705</c:v>
                </c:pt>
                <c:pt idx="31501">
                  <c:v>1.7307128545855002E-2</c:v>
                </c:pt>
                <c:pt idx="31502">
                  <c:v>3.2438748645249003E-2</c:v>
                </c:pt>
                <c:pt idx="31503">
                  <c:v>-3.3842987564941897E-2</c:v>
                </c:pt>
                <c:pt idx="31504">
                  <c:v>8.7112606906041192E-3</c:v>
                </c:pt>
                <c:pt idx="31505">
                  <c:v>-2.1217355510534299E-3</c:v>
                </c:pt>
                <c:pt idx="31506">
                  <c:v>3.22618092303084E-2</c:v>
                </c:pt>
                <c:pt idx="31507">
                  <c:v>2.66535150601339E-2</c:v>
                </c:pt>
                <c:pt idx="31508">
                  <c:v>2.66535150601339E-2</c:v>
                </c:pt>
                <c:pt idx="31509">
                  <c:v>2.5916792067705599E-2</c:v>
                </c:pt>
                <c:pt idx="31510">
                  <c:v>2.85355916645775E-2</c:v>
                </c:pt>
                <c:pt idx="31511">
                  <c:v>1.945696042152E-3</c:v>
                </c:pt>
                <c:pt idx="31512">
                  <c:v>3.1150925216524902E-2</c:v>
                </c:pt>
                <c:pt idx="31513">
                  <c:v>4.4839195239694202E-3</c:v>
                </c:pt>
                <c:pt idx="31514">
                  <c:v>6.3242159423524402E-3</c:v>
                </c:pt>
                <c:pt idx="31515">
                  <c:v>-6.3374876468665395E-2</c:v>
                </c:pt>
                <c:pt idx="31516">
                  <c:v>-5.0161713710149498E-2</c:v>
                </c:pt>
                <c:pt idx="31517">
                  <c:v>-4.8913012206638698E-2</c:v>
                </c:pt>
                <c:pt idx="31518">
                  <c:v>-1.1923747598967501E-3</c:v>
                </c:pt>
                <c:pt idx="31519">
                  <c:v>5.6737253870884699E-2</c:v>
                </c:pt>
                <c:pt idx="31520">
                  <c:v>5.3159423299713897E-2</c:v>
                </c:pt>
                <c:pt idx="31521">
                  <c:v>8.0742791677050604E-2</c:v>
                </c:pt>
                <c:pt idx="31522">
                  <c:v>0.100270456864371</c:v>
                </c:pt>
                <c:pt idx="31523">
                  <c:v>2.2498436354750899E-2</c:v>
                </c:pt>
                <c:pt idx="31524">
                  <c:v>5.8503882617246997E-2</c:v>
                </c:pt>
                <c:pt idx="31525">
                  <c:v>2.3180449817586199E-2</c:v>
                </c:pt>
                <c:pt idx="31526">
                  <c:v>6.3483035368830903E-2</c:v>
                </c:pt>
                <c:pt idx="31527">
                  <c:v>1.9100910497541701E-2</c:v>
                </c:pt>
                <c:pt idx="31528">
                  <c:v>3.8741420133440299E-2</c:v>
                </c:pt>
                <c:pt idx="31529">
                  <c:v>1.1086938561989799E-2</c:v>
                </c:pt>
                <c:pt idx="31530">
                  <c:v>3.4796449775324298E-2</c:v>
                </c:pt>
                <c:pt idx="31531">
                  <c:v>2.17824300082969E-2</c:v>
                </c:pt>
                <c:pt idx="31532">
                  <c:v>3.8004212129277397E-2</c:v>
                </c:pt>
                <c:pt idx="31533">
                  <c:v>5.4767500845392898E-2</c:v>
                </c:pt>
                <c:pt idx="31534">
                  <c:v>5.4767500845392898E-2</c:v>
                </c:pt>
                <c:pt idx="31535">
                  <c:v>4.5048595412215502E-2</c:v>
                </c:pt>
                <c:pt idx="31536">
                  <c:v>0.110496600054764</c:v>
                </c:pt>
                <c:pt idx="31537">
                  <c:v>0.102052892246341</c:v>
                </c:pt>
                <c:pt idx="31538">
                  <c:v>0.113087266159747</c:v>
                </c:pt>
                <c:pt idx="31539">
                  <c:v>7.4676941268920494E-2</c:v>
                </c:pt>
                <c:pt idx="31540">
                  <c:v>0.120198853851212</c:v>
                </c:pt>
                <c:pt idx="31541">
                  <c:v>0.115989912997412</c:v>
                </c:pt>
                <c:pt idx="31542">
                  <c:v>0.11622465922736901</c:v>
                </c:pt>
                <c:pt idx="31543">
                  <c:v>0.12859996754806299</c:v>
                </c:pt>
                <c:pt idx="31544">
                  <c:v>9.7765215164694996E-2</c:v>
                </c:pt>
                <c:pt idx="31545">
                  <c:v>3.6858329883598197E-2</c:v>
                </c:pt>
                <c:pt idx="31546">
                  <c:v>8.2003640137131503E-2</c:v>
                </c:pt>
                <c:pt idx="31547">
                  <c:v>1.6497373148334198E-2</c:v>
                </c:pt>
                <c:pt idx="31548">
                  <c:v>1.7111142626324401E-2</c:v>
                </c:pt>
                <c:pt idx="31549">
                  <c:v>-5.12822824712071E-2</c:v>
                </c:pt>
                <c:pt idx="31550">
                  <c:v>5.9566391834507501E-2</c:v>
                </c:pt>
                <c:pt idx="31551">
                  <c:v>5.3358001395808798E-2</c:v>
                </c:pt>
                <c:pt idx="31552">
                  <c:v>7.3318836565774995E-2</c:v>
                </c:pt>
                <c:pt idx="31553">
                  <c:v>6.7363889236712896E-2</c:v>
                </c:pt>
                <c:pt idx="31554">
                  <c:v>7.2277393616512406E-2</c:v>
                </c:pt>
                <c:pt idx="31555">
                  <c:v>2.8364070438348099E-2</c:v>
                </c:pt>
                <c:pt idx="31556">
                  <c:v>5.7323850432436402E-2</c:v>
                </c:pt>
                <c:pt idx="31557">
                  <c:v>1.85730203475098E-3</c:v>
                </c:pt>
                <c:pt idx="31558">
                  <c:v>2.3722305631881099E-2</c:v>
                </c:pt>
                <c:pt idx="31559">
                  <c:v>2.37627398884987E-2</c:v>
                </c:pt>
                <c:pt idx="31560">
                  <c:v>2.8373409203876699E-2</c:v>
                </c:pt>
                <c:pt idx="31561">
                  <c:v>-8.6178949255314399E-2</c:v>
                </c:pt>
                <c:pt idx="31562">
                  <c:v>-4.8600842717847897E-2</c:v>
                </c:pt>
                <c:pt idx="31563">
                  <c:v>-7.3125526846433406E-2</c:v>
                </c:pt>
                <c:pt idx="31564">
                  <c:v>-6.3064249270599199E-2</c:v>
                </c:pt>
                <c:pt idx="31565">
                  <c:v>-4.3470457100944299E-2</c:v>
                </c:pt>
                <c:pt idx="31566">
                  <c:v>-4.3470457100944299E-2</c:v>
                </c:pt>
                <c:pt idx="31567">
                  <c:v>3.6870329121057699E-2</c:v>
                </c:pt>
                <c:pt idx="31568">
                  <c:v>-3.6572971697456297E-2</c:v>
                </c:pt>
                <c:pt idx="31569">
                  <c:v>-2.45097324131093E-2</c:v>
                </c:pt>
                <c:pt idx="31570">
                  <c:v>-2.4440634418514601E-2</c:v>
                </c:pt>
                <c:pt idx="31571">
                  <c:v>5.93366787939331E-3</c:v>
                </c:pt>
                <c:pt idx="31572">
                  <c:v>-1.28512447750914E-2</c:v>
                </c:pt>
                <c:pt idx="31573">
                  <c:v>-3.41147583975649E-2</c:v>
                </c:pt>
                <c:pt idx="31574">
                  <c:v>-2.8228447840074E-2</c:v>
                </c:pt>
                <c:pt idx="31575">
                  <c:v>-1.25186035159854E-2</c:v>
                </c:pt>
                <c:pt idx="31576">
                  <c:v>3.38619265603545E-3</c:v>
                </c:pt>
                <c:pt idx="31577">
                  <c:v>-3.5519858718784297E-2</c:v>
                </c:pt>
                <c:pt idx="31578">
                  <c:v>-2.3008629320834199E-2</c:v>
                </c:pt>
                <c:pt idx="31579">
                  <c:v>-7.25409125831952E-2</c:v>
                </c:pt>
                <c:pt idx="31580">
                  <c:v>-8.5227687003222904E-2</c:v>
                </c:pt>
                <c:pt idx="31581">
                  <c:v>-9.7424047612182998E-2</c:v>
                </c:pt>
                <c:pt idx="31582">
                  <c:v>-8.7460927685548695E-2</c:v>
                </c:pt>
                <c:pt idx="31583">
                  <c:v>-8.9890825400637406E-2</c:v>
                </c:pt>
                <c:pt idx="31584">
                  <c:v>-6.8032942026873197E-2</c:v>
                </c:pt>
                <c:pt idx="31585">
                  <c:v>-7.9970482231295797E-2</c:v>
                </c:pt>
                <c:pt idx="31586">
                  <c:v>-6.7509002262714196E-2</c:v>
                </c:pt>
                <c:pt idx="31587">
                  <c:v>-7.2141561044605895E-2</c:v>
                </c:pt>
                <c:pt idx="31588">
                  <c:v>-3.6039317475845101E-2</c:v>
                </c:pt>
                <c:pt idx="31589">
                  <c:v>-3.6039317475845101E-2</c:v>
                </c:pt>
                <c:pt idx="31590">
                  <c:v>-7.1832132378972704E-3</c:v>
                </c:pt>
                <c:pt idx="31591">
                  <c:v>-3.06048747805878E-2</c:v>
                </c:pt>
                <c:pt idx="31592">
                  <c:v>-8.3727979388015204E-3</c:v>
                </c:pt>
                <c:pt idx="31593">
                  <c:v>-5.0064667001050001E-2</c:v>
                </c:pt>
                <c:pt idx="31594">
                  <c:v>9.3585517725172096E-3</c:v>
                </c:pt>
                <c:pt idx="31595">
                  <c:v>-7.6893844749001003E-2</c:v>
                </c:pt>
                <c:pt idx="31596">
                  <c:v>-0.11569414420858801</c:v>
                </c:pt>
                <c:pt idx="31597">
                  <c:v>-9.7884648613156794E-2</c:v>
                </c:pt>
                <c:pt idx="31598">
                  <c:v>1.27961379631085E-2</c:v>
                </c:pt>
                <c:pt idx="31599">
                  <c:v>-9.2461706901001597E-2</c:v>
                </c:pt>
                <c:pt idx="31600">
                  <c:v>-0.10111548219352701</c:v>
                </c:pt>
                <c:pt idx="31601">
                  <c:v>-9.3410642643735997E-2</c:v>
                </c:pt>
                <c:pt idx="31602">
                  <c:v>-9.4792200060001205E-2</c:v>
                </c:pt>
                <c:pt idx="31603">
                  <c:v>-0.13082626482460399</c:v>
                </c:pt>
                <c:pt idx="31604">
                  <c:v>-0.118816333664063</c:v>
                </c:pt>
                <c:pt idx="31605">
                  <c:v>-0.11902550695698</c:v>
                </c:pt>
                <c:pt idx="31606">
                  <c:v>-0.124379389352752</c:v>
                </c:pt>
                <c:pt idx="31607">
                  <c:v>-8.2136062113634598E-2</c:v>
                </c:pt>
                <c:pt idx="31608">
                  <c:v>-0.102389605516407</c:v>
                </c:pt>
                <c:pt idx="31609">
                  <c:v>-0.123904023268411</c:v>
                </c:pt>
                <c:pt idx="31610">
                  <c:v>-0.11474314124728301</c:v>
                </c:pt>
                <c:pt idx="31611">
                  <c:v>-0.143325698224128</c:v>
                </c:pt>
                <c:pt idx="31612">
                  <c:v>-0.17599339433366101</c:v>
                </c:pt>
                <c:pt idx="31613">
                  <c:v>-0.19056147800929801</c:v>
                </c:pt>
                <c:pt idx="31614">
                  <c:v>-0.13943181636480301</c:v>
                </c:pt>
                <c:pt idx="31615">
                  <c:v>-0.15335178460955201</c:v>
                </c:pt>
                <c:pt idx="31616">
                  <c:v>-0.192941423869229</c:v>
                </c:pt>
                <c:pt idx="31617">
                  <c:v>-0.197876272661696</c:v>
                </c:pt>
                <c:pt idx="31618">
                  <c:v>-0.15403418331067001</c:v>
                </c:pt>
                <c:pt idx="31619">
                  <c:v>-0.17830211151995401</c:v>
                </c:pt>
                <c:pt idx="31620">
                  <c:v>-0.17242162065018299</c:v>
                </c:pt>
                <c:pt idx="31621">
                  <c:v>-0.176445843847122</c:v>
                </c:pt>
                <c:pt idx="31622">
                  <c:v>-0.113022013926478</c:v>
                </c:pt>
                <c:pt idx="31623">
                  <c:v>-0.12099389919124701</c:v>
                </c:pt>
                <c:pt idx="31624">
                  <c:v>-0.11698265521628</c:v>
                </c:pt>
                <c:pt idx="31625">
                  <c:v>-0.25082301481171199</c:v>
                </c:pt>
                <c:pt idx="31626">
                  <c:v>-0.23758808259858299</c:v>
                </c:pt>
                <c:pt idx="31627">
                  <c:v>-0.22449877151313999</c:v>
                </c:pt>
                <c:pt idx="31628">
                  <c:v>-0.24963198137304901</c:v>
                </c:pt>
                <c:pt idx="31629">
                  <c:v>-0.25527054724284798</c:v>
                </c:pt>
                <c:pt idx="31630">
                  <c:v>-0.26330374716292998</c:v>
                </c:pt>
                <c:pt idx="31631">
                  <c:v>-0.28265187725456398</c:v>
                </c:pt>
                <c:pt idx="31632">
                  <c:v>-0.31792911041107702</c:v>
                </c:pt>
                <c:pt idx="31633">
                  <c:v>-0.32126714483606</c:v>
                </c:pt>
                <c:pt idx="31634">
                  <c:v>-0.29627145438187102</c:v>
                </c:pt>
                <c:pt idx="31635">
                  <c:v>-0.30119269828489798</c:v>
                </c:pt>
                <c:pt idx="31636">
                  <c:v>-0.30119269828489798</c:v>
                </c:pt>
                <c:pt idx="31637" formatCode="0.00E+00">
                  <c:v>-7.2773413595039705E-4</c:v>
                </c:pt>
                <c:pt idx="31638">
                  <c:v>2.0545423926699301E-2</c:v>
                </c:pt>
                <c:pt idx="31639" formatCode="0.00E+00">
                  <c:v>-3.7992256138927802E-2</c:v>
                </c:pt>
                <c:pt idx="31640">
                  <c:v>-6.0094661202223898E-2</c:v>
                </c:pt>
                <c:pt idx="31641">
                  <c:v>-1.9402809829440901E-2</c:v>
                </c:pt>
                <c:pt idx="31642">
                  <c:v>5.4018462178193297E-2</c:v>
                </c:pt>
                <c:pt idx="31643">
                  <c:v>4.1548200567123397E-2</c:v>
                </c:pt>
                <c:pt idx="31644">
                  <c:v>4.8363408219230297E-2</c:v>
                </c:pt>
                <c:pt idx="31645">
                  <c:v>3.86148351030772E-2</c:v>
                </c:pt>
                <c:pt idx="31646">
                  <c:v>5.0744001897818199E-2</c:v>
                </c:pt>
                <c:pt idx="31647">
                  <c:v>3.86148351030772E-2</c:v>
                </c:pt>
                <c:pt idx="31648">
                  <c:v>5.1793100929591697E-2</c:v>
                </c:pt>
                <c:pt idx="31649">
                  <c:v>5.1793100929591697E-2</c:v>
                </c:pt>
                <c:pt idx="31650">
                  <c:v>5.4146554106728702E-2</c:v>
                </c:pt>
                <c:pt idx="31651">
                  <c:v>4.7329512960149998E-2</c:v>
                </c:pt>
                <c:pt idx="31652">
                  <c:v>5.3991878893301801E-2</c:v>
                </c:pt>
                <c:pt idx="31653">
                  <c:v>4.7605676785117797E-2</c:v>
                </c:pt>
                <c:pt idx="31654">
                  <c:v>5.97241035646187E-2</c:v>
                </c:pt>
                <c:pt idx="31655">
                  <c:v>4.7605676785117797E-2</c:v>
                </c:pt>
                <c:pt idx="31656">
                  <c:v>6.0772149288732903E-2</c:v>
                </c:pt>
                <c:pt idx="31657">
                  <c:v>2.4243749481424399E-2</c:v>
                </c:pt>
                <c:pt idx="31658">
                  <c:v>6.5450516453955804E-2</c:v>
                </c:pt>
                <c:pt idx="31659">
                  <c:v>3.8044698318746697E-2</c:v>
                </c:pt>
                <c:pt idx="31660">
                  <c:v>7.7855589088911603E-2</c:v>
                </c:pt>
                <c:pt idx="31661">
                  <c:v>5.9254511855931502E-2</c:v>
                </c:pt>
                <c:pt idx="31662">
                  <c:v>5.4396936476307702E-2</c:v>
                </c:pt>
                <c:pt idx="31663">
                  <c:v>5.5993985199579398E-2</c:v>
                </c:pt>
                <c:pt idx="31664">
                  <c:v>0.164105367576828</c:v>
                </c:pt>
                <c:pt idx="31665">
                  <c:v>0.13692662838356001</c:v>
                </c:pt>
                <c:pt idx="31666">
                  <c:v>0.15561679947969101</c:v>
                </c:pt>
                <c:pt idx="31667">
                  <c:v>0.13125320862144199</c:v>
                </c:pt>
                <c:pt idx="31668">
                  <c:v>0.11878873295181699</c:v>
                </c:pt>
                <c:pt idx="31669">
                  <c:v>7.4890751202271094E-2</c:v>
                </c:pt>
                <c:pt idx="31670">
                  <c:v>0.118965539343565</c:v>
                </c:pt>
                <c:pt idx="31671">
                  <c:v>0.106167524710258</c:v>
                </c:pt>
                <c:pt idx="31672">
                  <c:v>0.13421320668921699</c:v>
                </c:pt>
                <c:pt idx="31673">
                  <c:v>5.8317000057477301E-2</c:v>
                </c:pt>
                <c:pt idx="31674">
                  <c:v>0.146484402663941</c:v>
                </c:pt>
                <c:pt idx="31675">
                  <c:v>0.149349949004947</c:v>
                </c:pt>
                <c:pt idx="31676">
                  <c:v>0.1410087969339</c:v>
                </c:pt>
                <c:pt idx="31677">
                  <c:v>0.12236917517952101</c:v>
                </c:pt>
                <c:pt idx="31678">
                  <c:v>0.106816755482476</c:v>
                </c:pt>
                <c:pt idx="31679">
                  <c:v>0.14680489812216099</c:v>
                </c:pt>
                <c:pt idx="31680">
                  <c:v>0.142844934162907</c:v>
                </c:pt>
                <c:pt idx="31681">
                  <c:v>-1.5236106775089399E-3</c:v>
                </c:pt>
                <c:pt idx="31682">
                  <c:v>-1.5236106775089399E-3</c:v>
                </c:pt>
                <c:pt idx="31683">
                  <c:v>-4.4552183658441401E-2</c:v>
                </c:pt>
                <c:pt idx="31684">
                  <c:v>-2.3331707036385398E-2</c:v>
                </c:pt>
                <c:pt idx="31685">
                  <c:v>-2.5017160724901399E-2</c:v>
                </c:pt>
                <c:pt idx="31686">
                  <c:v>8.3232295801768594E-2</c:v>
                </c:pt>
                <c:pt idx="31687">
                  <c:v>6.5186862728376205E-2</c:v>
                </c:pt>
                <c:pt idx="31688">
                  <c:v>6.5186862728376399E-2</c:v>
                </c:pt>
                <c:pt idx="31689">
                  <c:v>3.7196527937965497E-2</c:v>
                </c:pt>
                <c:pt idx="31690">
                  <c:v>6.2216034024774998E-2</c:v>
                </c:pt>
                <c:pt idx="31691">
                  <c:v>7.2830804536262395E-2</c:v>
                </c:pt>
                <c:pt idx="31692">
                  <c:v>6.7581748873189795E-2</c:v>
                </c:pt>
                <c:pt idx="31693">
                  <c:v>5.6070217084327197E-2</c:v>
                </c:pt>
                <c:pt idx="31694">
                  <c:v>7.2551585482956094E-2</c:v>
                </c:pt>
                <c:pt idx="31695">
                  <c:v>9.7278170463910296E-2</c:v>
                </c:pt>
                <c:pt idx="31696">
                  <c:v>9.6532428536540704E-2</c:v>
                </c:pt>
                <c:pt idx="31697">
                  <c:v>6.9439019721744003E-2</c:v>
                </c:pt>
                <c:pt idx="31698">
                  <c:v>0.117410664257122</c:v>
                </c:pt>
                <c:pt idx="31699">
                  <c:v>6.6518226252195903E-2</c:v>
                </c:pt>
                <c:pt idx="31700">
                  <c:v>0.234461822151386</c:v>
                </c:pt>
                <c:pt idx="31701">
                  <c:v>0.223904883240608</c:v>
                </c:pt>
                <c:pt idx="31702">
                  <c:v>0.22100739219023</c:v>
                </c:pt>
                <c:pt idx="31703">
                  <c:v>0.10001193256002799</c:v>
                </c:pt>
                <c:pt idx="31704">
                  <c:v>0.109465188658153</c:v>
                </c:pt>
                <c:pt idx="31705">
                  <c:v>0.290262290139429</c:v>
                </c:pt>
                <c:pt idx="31706">
                  <c:v>0.28544949954021498</c:v>
                </c:pt>
                <c:pt idx="31707">
                  <c:v>2.3881608539702E-3</c:v>
                </c:pt>
                <c:pt idx="31708">
                  <c:v>5.7056482659528299E-2</c:v>
                </c:pt>
                <c:pt idx="31709">
                  <c:v>2.5128081945915801E-2</c:v>
                </c:pt>
                <c:pt idx="31710">
                  <c:v>5.9709011534767098E-2</c:v>
                </c:pt>
                <c:pt idx="31711">
                  <c:v>3.83933885493783E-2</c:v>
                </c:pt>
                <c:pt idx="31712">
                  <c:v>4.9148080766138399E-2</c:v>
                </c:pt>
                <c:pt idx="31713">
                  <c:v>5.6148733808986703E-2</c:v>
                </c:pt>
                <c:pt idx="31714">
                  <c:v>5.11180842878542E-2</c:v>
                </c:pt>
                <c:pt idx="31715">
                  <c:v>3.9584411552493703E-2</c:v>
                </c:pt>
                <c:pt idx="31716">
                  <c:v>5.0096580415476703E-2</c:v>
                </c:pt>
                <c:pt idx="31717">
                  <c:v>6.3122967972867497E-2</c:v>
                </c:pt>
                <c:pt idx="31718">
                  <c:v>6.8155688647533394E-2</c:v>
                </c:pt>
                <c:pt idx="31719">
                  <c:v>7.2582225635322101E-2</c:v>
                </c:pt>
                <c:pt idx="31720">
                  <c:v>0.16633554283383101</c:v>
                </c:pt>
                <c:pt idx="31721">
                  <c:v>0.207536060728292</c:v>
                </c:pt>
                <c:pt idx="31722">
                  <c:v>0.23851309279730501</c:v>
                </c:pt>
                <c:pt idx="31723">
                  <c:v>0.177103862778692</c:v>
                </c:pt>
                <c:pt idx="31724">
                  <c:v>0.21454295909732499</c:v>
                </c:pt>
                <c:pt idx="31725">
                  <c:v>0.195170501879354</c:v>
                </c:pt>
                <c:pt idx="31726">
                  <c:v>0.234150142867592</c:v>
                </c:pt>
                <c:pt idx="31727">
                  <c:v>0.234150142867592</c:v>
                </c:pt>
                <c:pt idx="31728">
                  <c:v>0.215822285233772</c:v>
                </c:pt>
                <c:pt idx="31729">
                  <c:v>0.26782225479227301</c:v>
                </c:pt>
                <c:pt idx="31730">
                  <c:v>0.263869925421444</c:v>
                </c:pt>
                <c:pt idx="31731">
                  <c:v>0.25259901242916899</c:v>
                </c:pt>
                <c:pt idx="31732">
                  <c:v>0.25153158656643099</c:v>
                </c:pt>
                <c:pt idx="31733">
                  <c:v>0.28119649119902201</c:v>
                </c:pt>
                <c:pt idx="31734">
                  <c:v>0.29868577369608501</c:v>
                </c:pt>
                <c:pt idx="31735">
                  <c:v>0.26850820088942301</c:v>
                </c:pt>
                <c:pt idx="31736">
                  <c:v>0.287055495389204</c:v>
                </c:pt>
                <c:pt idx="31737">
                  <c:v>0.28165487095734698</c:v>
                </c:pt>
                <c:pt idx="31738">
                  <c:v>0.27049631343088998</c:v>
                </c:pt>
                <c:pt idx="31739">
                  <c:v>2.12678730304032E-2</c:v>
                </c:pt>
                <c:pt idx="31740">
                  <c:v>-3.84500815392134E-2</c:v>
                </c:pt>
                <c:pt idx="31741">
                  <c:v>2.5761382579744901E-2</c:v>
                </c:pt>
                <c:pt idx="31742">
                  <c:v>9.8886409504881298E-3</c:v>
                </c:pt>
                <c:pt idx="31743">
                  <c:v>2.6143370361404201E-2</c:v>
                </c:pt>
                <c:pt idx="31744">
                  <c:v>6.3796078961378205E-2</c:v>
                </c:pt>
                <c:pt idx="31745">
                  <c:v>0.192064605064108</c:v>
                </c:pt>
                <c:pt idx="31746">
                  <c:v>0.135167283046944</c:v>
                </c:pt>
                <c:pt idx="31747">
                  <c:v>0.121820552363682</c:v>
                </c:pt>
                <c:pt idx="31748">
                  <c:v>9.8780557964491297E-2</c:v>
                </c:pt>
                <c:pt idx="31749">
                  <c:v>0.10858730013152799</c:v>
                </c:pt>
                <c:pt idx="31750">
                  <c:v>0.105169076303162</c:v>
                </c:pt>
                <c:pt idx="31751">
                  <c:v>0.111874521260836</c:v>
                </c:pt>
                <c:pt idx="31752">
                  <c:v>0.11944336779916</c:v>
                </c:pt>
                <c:pt idx="31753">
                  <c:v>0.16640195998012899</c:v>
                </c:pt>
                <c:pt idx="31754">
                  <c:v>0.180779552039918</c:v>
                </c:pt>
                <c:pt idx="31755">
                  <c:v>0.209567213428897</c:v>
                </c:pt>
                <c:pt idx="31756">
                  <c:v>0.21256925638688801</c:v>
                </c:pt>
                <c:pt idx="31757">
                  <c:v>0.32053324832916602</c:v>
                </c:pt>
                <c:pt idx="31758">
                  <c:v>0.34966746885803701</c:v>
                </c:pt>
                <c:pt idx="31759">
                  <c:v>0.391566452743766</c:v>
                </c:pt>
                <c:pt idx="31760">
                  <c:v>0.32923644086038201</c:v>
                </c:pt>
                <c:pt idx="31761">
                  <c:v>0.32923644086038201</c:v>
                </c:pt>
                <c:pt idx="31762">
                  <c:v>0.30094281467754203</c:v>
                </c:pt>
                <c:pt idx="31763">
                  <c:v>0.30094281467754203</c:v>
                </c:pt>
                <c:pt idx="31764">
                  <c:v>0.25835378994394098</c:v>
                </c:pt>
                <c:pt idx="31765">
                  <c:v>0.41718831432454101</c:v>
                </c:pt>
                <c:pt idx="31766">
                  <c:v>0.363429348884099</c:v>
                </c:pt>
                <c:pt idx="31767">
                  <c:v>0.42246002650367298</c:v>
                </c:pt>
                <c:pt idx="31768">
                  <c:v>0.40550385279950002</c:v>
                </c:pt>
                <c:pt idx="31769">
                  <c:v>0.39986119601644898</c:v>
                </c:pt>
                <c:pt idx="31770">
                  <c:v>0.37871775715352701</c:v>
                </c:pt>
                <c:pt idx="31771">
                  <c:v>0.40038250420558902</c:v>
                </c:pt>
                <c:pt idx="31772">
                  <c:v>0.35369492721453499</c:v>
                </c:pt>
                <c:pt idx="31773">
                  <c:v>0.332988390453821</c:v>
                </c:pt>
                <c:pt idx="31774">
                  <c:v>0.356007254052775</c:v>
                </c:pt>
                <c:pt idx="31775">
                  <c:v>0.37103924925950499</c:v>
                </c:pt>
                <c:pt idx="31776">
                  <c:v>0.382777608257094</c:v>
                </c:pt>
                <c:pt idx="31777">
                  <c:v>0.38225795896482601</c:v>
                </c:pt>
                <c:pt idx="31778">
                  <c:v>0.34000158057506202</c:v>
                </c:pt>
                <c:pt idx="31779">
                  <c:v>0.31288244326713599</c:v>
                </c:pt>
                <c:pt idx="31780">
                  <c:v>0.27329231921646602</c:v>
                </c:pt>
                <c:pt idx="31781">
                  <c:v>0.28664050272876201</c:v>
                </c:pt>
                <c:pt idx="31782">
                  <c:v>-2.3528188663067998E-2</c:v>
                </c:pt>
                <c:pt idx="31783">
                  <c:v>-7.9270239215467303E-2</c:v>
                </c:pt>
                <c:pt idx="31784">
                  <c:v>-6.2970327525613198E-2</c:v>
                </c:pt>
                <c:pt idx="31785">
                  <c:v>-8.6892983473901397E-2</c:v>
                </c:pt>
                <c:pt idx="31786">
                  <c:v>3.2348121853376099E-2</c:v>
                </c:pt>
                <c:pt idx="31787">
                  <c:v>1.8582940202698201E-2</c:v>
                </c:pt>
                <c:pt idx="31788">
                  <c:v>-1.9180615328042701E-3</c:v>
                </c:pt>
                <c:pt idx="31789">
                  <c:v>-1.01777896004813E-2</c:v>
                </c:pt>
                <c:pt idx="31790">
                  <c:v>3.8932751422768801E-2</c:v>
                </c:pt>
                <c:pt idx="31791">
                  <c:v>5.9838662210913399E-2</c:v>
                </c:pt>
                <c:pt idx="31792">
                  <c:v>6.6060843478975506E-2</c:v>
                </c:pt>
                <c:pt idx="31793">
                  <c:v>6.6378882658356203E-2</c:v>
                </c:pt>
                <c:pt idx="31794">
                  <c:v>0.10584374423342501</c:v>
                </c:pt>
                <c:pt idx="31795">
                  <c:v>-1.45362195328204E-2</c:v>
                </c:pt>
                <c:pt idx="31796">
                  <c:v>2.8178624411467901E-2</c:v>
                </c:pt>
                <c:pt idx="31797">
                  <c:v>6.6836620046477604E-3</c:v>
                </c:pt>
                <c:pt idx="31798">
                  <c:v>0.107244306631815</c:v>
                </c:pt>
                <c:pt idx="31799">
                  <c:v>8.49433245030186E-2</c:v>
                </c:pt>
                <c:pt idx="31800">
                  <c:v>9.7553269246483304E-2</c:v>
                </c:pt>
                <c:pt idx="31801">
                  <c:v>8.13584525636388E-2</c:v>
                </c:pt>
                <c:pt idx="31802">
                  <c:v>5.2675827460111499E-2</c:v>
                </c:pt>
                <c:pt idx="31803">
                  <c:v>0.14875479857475701</c:v>
                </c:pt>
                <c:pt idx="31804">
                  <c:v>0.22678976063065601</c:v>
                </c:pt>
                <c:pt idx="31805">
                  <c:v>2.4043843544652301E-2</c:v>
                </c:pt>
                <c:pt idx="31806">
                  <c:v>-4.2200747943528599E-2</c:v>
                </c:pt>
                <c:pt idx="31807">
                  <c:v>-2.6073840665228301E-3</c:v>
                </c:pt>
                <c:pt idx="31808">
                  <c:v>-2.44013114947789E-2</c:v>
                </c:pt>
                <c:pt idx="31809">
                  <c:v>-2.44013114947789E-2</c:v>
                </c:pt>
                <c:pt idx="31810">
                  <c:v>-2.4964927942594702E-2</c:v>
                </c:pt>
                <c:pt idx="31811">
                  <c:v>9.4829321890609497E-2</c:v>
                </c:pt>
                <c:pt idx="31812">
                  <c:v>4.5576562456271397E-2</c:v>
                </c:pt>
                <c:pt idx="31813">
                  <c:v>1.1088383347543E-2</c:v>
                </c:pt>
                <c:pt idx="31814">
                  <c:v>4.2736179041982202E-3</c:v>
                </c:pt>
                <c:pt idx="31815">
                  <c:v>4.6395619399696102E-2</c:v>
                </c:pt>
                <c:pt idx="31816">
                  <c:v>3.1173565409472598E-2</c:v>
                </c:pt>
                <c:pt idx="31817">
                  <c:v>6.6355777054746407E-2</c:v>
                </c:pt>
                <c:pt idx="31818">
                  <c:v>3.5291454744301898E-2</c:v>
                </c:pt>
                <c:pt idx="31819">
                  <c:v>9.0211185957533805E-3</c:v>
                </c:pt>
                <c:pt idx="31820">
                  <c:v>-5.8393142547423102E-2</c:v>
                </c:pt>
                <c:pt idx="31821">
                  <c:v>-3.4115236462458801E-2</c:v>
                </c:pt>
                <c:pt idx="31822">
                  <c:v>-5.9656344181803801E-2</c:v>
                </c:pt>
                <c:pt idx="31823">
                  <c:v>-5.8729967177022502E-2</c:v>
                </c:pt>
                <c:pt idx="31824">
                  <c:v>-0.160467399410817</c:v>
                </c:pt>
                <c:pt idx="31825">
                  <c:v>-0.160467399410817</c:v>
                </c:pt>
                <c:pt idx="31826">
                  <c:v>-0.202135454928773</c:v>
                </c:pt>
                <c:pt idx="31827">
                  <c:v>-8.1098988115840098E-2</c:v>
                </c:pt>
                <c:pt idx="31828">
                  <c:v>-3.12319784661747E-2</c:v>
                </c:pt>
                <c:pt idx="31829">
                  <c:v>-2.7333908514191901E-2</c:v>
                </c:pt>
                <c:pt idx="31830">
                  <c:v>-0.10568257744807499</c:v>
                </c:pt>
                <c:pt idx="31831">
                  <c:v>-2.9680355009767699E-2</c:v>
                </c:pt>
                <c:pt idx="31832">
                  <c:v>-2.02122958186312E-3</c:v>
                </c:pt>
                <c:pt idx="31833">
                  <c:v>2.1465095185297E-2</c:v>
                </c:pt>
                <c:pt idx="31834">
                  <c:v>-0.14974642594388399</c:v>
                </c:pt>
                <c:pt idx="31835">
                  <c:v>-0.18194711313944201</c:v>
                </c:pt>
                <c:pt idx="31836">
                  <c:v>-2.7289793601303898E-3</c:v>
                </c:pt>
                <c:pt idx="31837">
                  <c:v>1.2389964880651499E-2</c:v>
                </c:pt>
                <c:pt idx="31838">
                  <c:v>-2.5181503491358899E-2</c:v>
                </c:pt>
                <c:pt idx="31839">
                  <c:v>1.2568667416228099E-2</c:v>
                </c:pt>
                <c:pt idx="31840">
                  <c:v>5.5526721061649404E-3</c:v>
                </c:pt>
                <c:pt idx="31841">
                  <c:v>3.2789388914960999E-2</c:v>
                </c:pt>
                <c:pt idx="31842">
                  <c:v>3.2473545453015298E-2</c:v>
                </c:pt>
                <c:pt idx="31843">
                  <c:v>2.0903982056152501E-2</c:v>
                </c:pt>
                <c:pt idx="31844">
                  <c:v>1.13625170888767E-2</c:v>
                </c:pt>
                <c:pt idx="31845">
                  <c:v>3.6550836405679001E-2</c:v>
                </c:pt>
                <c:pt idx="31846">
                  <c:v>3.1043312455954299E-2</c:v>
                </c:pt>
                <c:pt idx="31847">
                  <c:v>6.5883818708800002E-2</c:v>
                </c:pt>
                <c:pt idx="31848">
                  <c:v>6.6338711387470897E-2</c:v>
                </c:pt>
                <c:pt idx="31849">
                  <c:v>6.5347171360561701E-2</c:v>
                </c:pt>
                <c:pt idx="31850">
                  <c:v>4.9184547399358097E-2</c:v>
                </c:pt>
                <c:pt idx="31851">
                  <c:v>5.0798296490068097E-2</c:v>
                </c:pt>
                <c:pt idx="31852">
                  <c:v>4.0329757170941699E-2</c:v>
                </c:pt>
                <c:pt idx="31853">
                  <c:v>7.6803010206978703E-2</c:v>
                </c:pt>
                <c:pt idx="31854">
                  <c:v>5.1840245819007397E-2</c:v>
                </c:pt>
                <c:pt idx="31855">
                  <c:v>0.136376250991291</c:v>
                </c:pt>
                <c:pt idx="31856">
                  <c:v>0.135646215480619</c:v>
                </c:pt>
                <c:pt idx="31857">
                  <c:v>0.17554500521758401</c:v>
                </c:pt>
                <c:pt idx="31858">
                  <c:v>0.18480829972742899</c:v>
                </c:pt>
                <c:pt idx="31859">
                  <c:v>0.14883475556344</c:v>
                </c:pt>
                <c:pt idx="31860">
                  <c:v>0.143187891882923</c:v>
                </c:pt>
                <c:pt idx="31861">
                  <c:v>0.14683989385620999</c:v>
                </c:pt>
                <c:pt idx="31862">
                  <c:v>0.14945878853990399</c:v>
                </c:pt>
                <c:pt idx="31863">
                  <c:v>0.14645898526611001</c:v>
                </c:pt>
                <c:pt idx="31864">
                  <c:v>0.13070127855809699</c:v>
                </c:pt>
                <c:pt idx="31865">
                  <c:v>0.26079279401375999</c:v>
                </c:pt>
                <c:pt idx="31866">
                  <c:v>0.25970165690285402</c:v>
                </c:pt>
                <c:pt idx="31867">
                  <c:v>0.23677476468119901</c:v>
                </c:pt>
                <c:pt idx="31868">
                  <c:v>0.248960271565937</c:v>
                </c:pt>
                <c:pt idx="31869">
                  <c:v>0.224182934766776</c:v>
                </c:pt>
                <c:pt idx="31870">
                  <c:v>0.21173302920933301</c:v>
                </c:pt>
                <c:pt idx="31871">
                  <c:v>0.12731062049752101</c:v>
                </c:pt>
                <c:pt idx="31872">
                  <c:v>0.12731062049752101</c:v>
                </c:pt>
                <c:pt idx="31873">
                  <c:v>0.240475387147015</c:v>
                </c:pt>
                <c:pt idx="31874">
                  <c:v>0.12930696331253499</c:v>
                </c:pt>
                <c:pt idx="31875">
                  <c:v>9.5310236418869598E-2</c:v>
                </c:pt>
                <c:pt idx="31876">
                  <c:v>0.15994404817939101</c:v>
                </c:pt>
                <c:pt idx="31877">
                  <c:v>0.19066031507811801</c:v>
                </c:pt>
                <c:pt idx="31878">
                  <c:v>0.21506769057699299</c:v>
                </c:pt>
                <c:pt idx="31879">
                  <c:v>0.30384851153023601</c:v>
                </c:pt>
                <c:pt idx="31880">
                  <c:v>0.30651748326415701</c:v>
                </c:pt>
                <c:pt idx="31881">
                  <c:v>0.40443680893246797</c:v>
                </c:pt>
                <c:pt idx="31882">
                  <c:v>0.44727483624342201</c:v>
                </c:pt>
                <c:pt idx="31883">
                  <c:v>0.44090856489959002</c:v>
                </c:pt>
                <c:pt idx="31884">
                  <c:v>0.45467630644996498</c:v>
                </c:pt>
                <c:pt idx="31885">
                  <c:v>0.457662718614054</c:v>
                </c:pt>
                <c:pt idx="31886">
                  <c:v>0.42906395970681599</c:v>
                </c:pt>
                <c:pt idx="31887">
                  <c:v>0.46764252931019801</c:v>
                </c:pt>
                <c:pt idx="31888">
                  <c:v>0.50396580502440402</c:v>
                </c:pt>
                <c:pt idx="31889">
                  <c:v>0.44432978650663002</c:v>
                </c:pt>
                <c:pt idx="31890">
                  <c:v>0.41632913627347601</c:v>
                </c:pt>
                <c:pt idx="31891">
                  <c:v>0.58841075589342795</c:v>
                </c:pt>
                <c:pt idx="31892">
                  <c:v>0.60341544432927396</c:v>
                </c:pt>
                <c:pt idx="31893">
                  <c:v>0.61481567918047997</c:v>
                </c:pt>
                <c:pt idx="31894">
                  <c:v>0.58233226161172602</c:v>
                </c:pt>
                <c:pt idx="31895">
                  <c:v>0.58581223461237997</c:v>
                </c:pt>
                <c:pt idx="31896">
                  <c:v>0.59437563383890402</c:v>
                </c:pt>
                <c:pt idx="31897">
                  <c:v>2.4999838911822801E-2</c:v>
                </c:pt>
                <c:pt idx="31898">
                  <c:v>-4.3722847359523899E-2</c:v>
                </c:pt>
                <c:pt idx="31899">
                  <c:v>-2.2501188324137E-2</c:v>
                </c:pt>
                <c:pt idx="31900">
                  <c:v>-2.8516311051987899E-2</c:v>
                </c:pt>
                <c:pt idx="31901">
                  <c:v>3.4661190454605403E-2</c:v>
                </c:pt>
                <c:pt idx="31902">
                  <c:v>3.4661190454605403E-2</c:v>
                </c:pt>
                <c:pt idx="31903">
                  <c:v>5.7244066411804302E-2</c:v>
                </c:pt>
                <c:pt idx="31904">
                  <c:v>4.7338959370551902E-2</c:v>
                </c:pt>
                <c:pt idx="31905">
                  <c:v>0.136300195571979</c:v>
                </c:pt>
                <c:pt idx="31906">
                  <c:v>0.15480961168430801</c:v>
                </c:pt>
                <c:pt idx="31907">
                  <c:v>0.14640561442561101</c:v>
                </c:pt>
                <c:pt idx="31908">
                  <c:v>0.165717859561439</c:v>
                </c:pt>
                <c:pt idx="31909">
                  <c:v>0.116617357005871</c:v>
                </c:pt>
                <c:pt idx="31910">
                  <c:v>0.109707180921658</c:v>
                </c:pt>
                <c:pt idx="31911">
                  <c:v>0.17953870391198201</c:v>
                </c:pt>
                <c:pt idx="31912">
                  <c:v>0.151932386741502</c:v>
                </c:pt>
                <c:pt idx="31913">
                  <c:v>0.138991843812203</c:v>
                </c:pt>
                <c:pt idx="31914">
                  <c:v>0.14323545498353099</c:v>
                </c:pt>
                <c:pt idx="31915">
                  <c:v>0.232927368157159</c:v>
                </c:pt>
                <c:pt idx="31916">
                  <c:v>0.22799321364827699</c:v>
                </c:pt>
                <c:pt idx="31917">
                  <c:v>0.24271839335204801</c:v>
                </c:pt>
                <c:pt idx="31918">
                  <c:v>0.23943554183408999</c:v>
                </c:pt>
                <c:pt idx="31919">
                  <c:v>0.24670650082353901</c:v>
                </c:pt>
                <c:pt idx="31920">
                  <c:v>0.24670650082353901</c:v>
                </c:pt>
                <c:pt idx="31921">
                  <c:v>0.24670650082353901</c:v>
                </c:pt>
                <c:pt idx="31922">
                  <c:v>0.24979982942934501</c:v>
                </c:pt>
                <c:pt idx="31923">
                  <c:v>0.24979982942934501</c:v>
                </c:pt>
                <c:pt idx="31924">
                  <c:v>0.24979982942934501</c:v>
                </c:pt>
                <c:pt idx="31925">
                  <c:v>0.24979982942934501</c:v>
                </c:pt>
                <c:pt idx="31926">
                  <c:v>0.24979982942934501</c:v>
                </c:pt>
                <c:pt idx="31927">
                  <c:v>0.32043495184781501</c:v>
                </c:pt>
                <c:pt idx="31928">
                  <c:v>0.29803822993234602</c:v>
                </c:pt>
                <c:pt idx="31929">
                  <c:v>0.29803822993234602</c:v>
                </c:pt>
                <c:pt idx="31930">
                  <c:v>0.30391465054588701</c:v>
                </c:pt>
                <c:pt idx="31931">
                  <c:v>0.30076025358417602</c:v>
                </c:pt>
                <c:pt idx="31932">
                  <c:v>-2.0629916744854199E-3</c:v>
                </c:pt>
                <c:pt idx="31933">
                  <c:v>2.9913224303599498E-2</c:v>
                </c:pt>
                <c:pt idx="31934">
                  <c:v>-3.6368401987526298E-2</c:v>
                </c:pt>
                <c:pt idx="31935">
                  <c:v>-9.3303708885925599E-3</c:v>
                </c:pt>
                <c:pt idx="31936">
                  <c:v>-3.3971437694279197E-2</c:v>
                </c:pt>
                <c:pt idx="31937">
                  <c:v>-3.3971437694279197E-2</c:v>
                </c:pt>
                <c:pt idx="31938">
                  <c:v>-3.7639420062244702E-2</c:v>
                </c:pt>
                <c:pt idx="31939">
                  <c:v>-3.7821254854493599E-2</c:v>
                </c:pt>
                <c:pt idx="31940">
                  <c:v>-4.4276011702732897E-2</c:v>
                </c:pt>
                <c:pt idx="31941">
                  <c:v>-5.9732364927261403E-2</c:v>
                </c:pt>
                <c:pt idx="31942">
                  <c:v>-7.6760477099867497E-2</c:v>
                </c:pt>
                <c:pt idx="31943">
                  <c:v>-7.1515538726213801E-2</c:v>
                </c:pt>
                <c:pt idx="31944">
                  <c:v>-8.3250402570946597E-2</c:v>
                </c:pt>
                <c:pt idx="31945">
                  <c:v>-9.3596085835472298E-2</c:v>
                </c:pt>
                <c:pt idx="31946">
                  <c:v>-9.6873029595730006E-2</c:v>
                </c:pt>
                <c:pt idx="31947">
                  <c:v>-4.6540685700004102E-2</c:v>
                </c:pt>
                <c:pt idx="31948">
                  <c:v>-0.12952397224642201</c:v>
                </c:pt>
                <c:pt idx="31949">
                  <c:v>-0.12247377110337899</c:v>
                </c:pt>
                <c:pt idx="31950">
                  <c:v>-9.9362089402162901E-2</c:v>
                </c:pt>
                <c:pt idx="31951">
                  <c:v>-0.14490118477525499</c:v>
                </c:pt>
                <c:pt idx="31952">
                  <c:v>-0.16588158080503401</c:v>
                </c:pt>
                <c:pt idx="31953">
                  <c:v>-0.188624031196854</c:v>
                </c:pt>
                <c:pt idx="31954">
                  <c:v>-0.19316466903351601</c:v>
                </c:pt>
                <c:pt idx="31955">
                  <c:v>-0.21725279552840801</c:v>
                </c:pt>
                <c:pt idx="31956">
                  <c:v>-0.224667716721277</c:v>
                </c:pt>
                <c:pt idx="31957">
                  <c:v>-0.20307270413971301</c:v>
                </c:pt>
                <c:pt idx="31958">
                  <c:v>-0.227603839239641</c:v>
                </c:pt>
                <c:pt idx="31959">
                  <c:v>-0.190093322124053</c:v>
                </c:pt>
                <c:pt idx="31960">
                  <c:v>-0.20793955024354099</c:v>
                </c:pt>
                <c:pt idx="31961">
                  <c:v>-0.20793955024354099</c:v>
                </c:pt>
                <c:pt idx="31962">
                  <c:v>-0.21040620529933099</c:v>
                </c:pt>
                <c:pt idx="31963">
                  <c:v>-0.21550936956108299</c:v>
                </c:pt>
                <c:pt idx="31964">
                  <c:v>-0.22930288699565901</c:v>
                </c:pt>
                <c:pt idx="31965">
                  <c:v>-0.25852924954124701</c:v>
                </c:pt>
                <c:pt idx="31966">
                  <c:v>-0.200212517459916</c:v>
                </c:pt>
                <c:pt idx="31967">
                  <c:v>-0.25615216971906202</c:v>
                </c:pt>
                <c:pt idx="31968">
                  <c:v>-0.24934973300986699</c:v>
                </c:pt>
                <c:pt idx="31969">
                  <c:v>-0.19282368003804801</c:v>
                </c:pt>
                <c:pt idx="31970">
                  <c:v>-0.22233143378127501</c:v>
                </c:pt>
                <c:pt idx="31971">
                  <c:v>-0.22816625132307999</c:v>
                </c:pt>
                <c:pt idx="31972">
                  <c:v>-0.36229086264386201</c:v>
                </c:pt>
                <c:pt idx="31973">
                  <c:v>-0.36389166098860198</c:v>
                </c:pt>
                <c:pt idx="31974">
                  <c:v>-0.32932714036164001</c:v>
                </c:pt>
                <c:pt idx="31975">
                  <c:v>-0.34605013628988601</c:v>
                </c:pt>
                <c:pt idx="31976">
                  <c:v>-0.33733897185893402</c:v>
                </c:pt>
                <c:pt idx="31977">
                  <c:v>-0.33886629350176301</c:v>
                </c:pt>
                <c:pt idx="31978">
                  <c:v>-0.42380598713664602</c:v>
                </c:pt>
                <c:pt idx="31979">
                  <c:v>-0.37357917887894199</c:v>
                </c:pt>
                <c:pt idx="31980">
                  <c:v>-0.36076078050239102</c:v>
                </c:pt>
                <c:pt idx="31981">
                  <c:v>-0.40349023836327802</c:v>
                </c:pt>
                <c:pt idx="31982">
                  <c:v>-0.36973409802060198</c:v>
                </c:pt>
                <c:pt idx="31983">
                  <c:v>-0.291881951223597</c:v>
                </c:pt>
                <c:pt idx="31984">
                  <c:v>-0.333174146450816</c:v>
                </c:pt>
                <c:pt idx="31985">
                  <c:v>-0.31582139607841803</c:v>
                </c:pt>
                <c:pt idx="31986">
                  <c:v>-0.32222100286111099</c:v>
                </c:pt>
                <c:pt idx="31987">
                  <c:v>-0.358874317277875</c:v>
                </c:pt>
                <c:pt idx="31988">
                  <c:v>-0.39110061010736702</c:v>
                </c:pt>
                <c:pt idx="31989">
                  <c:v>-0.36084303689619801</c:v>
                </c:pt>
                <c:pt idx="31990">
                  <c:v>-0.33506007246564201</c:v>
                </c:pt>
                <c:pt idx="31991">
                  <c:v>-0.29982087346505798</c:v>
                </c:pt>
                <c:pt idx="31992">
                  <c:v>-0.272100425405015</c:v>
                </c:pt>
                <c:pt idx="31993">
                  <c:v>-0.170779083508488</c:v>
                </c:pt>
                <c:pt idx="31994">
                  <c:v>-0.22032575193550799</c:v>
                </c:pt>
                <c:pt idx="31995">
                  <c:v>-0.19022908884887599</c:v>
                </c:pt>
                <c:pt idx="31996">
                  <c:v>-0.19022908884887599</c:v>
                </c:pt>
                <c:pt idx="31997">
                  <c:v>-0.22071691674086599</c:v>
                </c:pt>
                <c:pt idx="31998">
                  <c:v>-0.22071691674086599</c:v>
                </c:pt>
                <c:pt idx="31999">
                  <c:v>-0.261905764652486</c:v>
                </c:pt>
                <c:pt idx="32000">
                  <c:v>4.0028421288862998E-2</c:v>
                </c:pt>
                <c:pt idx="32001">
                  <c:v>5.5113501473048103E-2</c:v>
                </c:pt>
                <c:pt idx="32002">
                  <c:v>1.6111349051693501E-2</c:v>
                </c:pt>
                <c:pt idx="32003">
                  <c:v>-5.44240705711485E-3</c:v>
                </c:pt>
                <c:pt idx="32004">
                  <c:v>-2.0588747230241199E-2</c:v>
                </c:pt>
                <c:pt idx="32005">
                  <c:v>9.4419002881283201E-2</c:v>
                </c:pt>
                <c:pt idx="32006">
                  <c:v>8.4942425915871006E-2</c:v>
                </c:pt>
                <c:pt idx="32007">
                  <c:v>6.7808288281309803E-2</c:v>
                </c:pt>
                <c:pt idx="32008">
                  <c:v>8.1649775048908205E-2</c:v>
                </c:pt>
                <c:pt idx="32009">
                  <c:v>8.9719860941577398E-2</c:v>
                </c:pt>
                <c:pt idx="32010">
                  <c:v>8.9719860941577204E-2</c:v>
                </c:pt>
                <c:pt idx="32011">
                  <c:v>7.8268291203901802E-2</c:v>
                </c:pt>
                <c:pt idx="32012">
                  <c:v>8.4405787588284806E-2</c:v>
                </c:pt>
                <c:pt idx="32013">
                  <c:v>9.8393755974330394E-2</c:v>
                </c:pt>
                <c:pt idx="32014">
                  <c:v>0.12293644569745001</c:v>
                </c:pt>
                <c:pt idx="32015">
                  <c:v>0.12415476366958</c:v>
                </c:pt>
                <c:pt idx="32016">
                  <c:v>9.5282568907744294E-2</c:v>
                </c:pt>
                <c:pt idx="32017">
                  <c:v>0.13884627264458199</c:v>
                </c:pt>
                <c:pt idx="32018">
                  <c:v>0.11762385141285001</c:v>
                </c:pt>
                <c:pt idx="32019">
                  <c:v>0.118597310848746</c:v>
                </c:pt>
                <c:pt idx="32020">
                  <c:v>0.16956890165143701</c:v>
                </c:pt>
                <c:pt idx="32021">
                  <c:v>0.17350446829708499</c:v>
                </c:pt>
                <c:pt idx="32022">
                  <c:v>0.14419632290756301</c:v>
                </c:pt>
                <c:pt idx="32023">
                  <c:v>0.10419191492933701</c:v>
                </c:pt>
                <c:pt idx="32024">
                  <c:v>0.15625508756870199</c:v>
                </c:pt>
                <c:pt idx="32025">
                  <c:v>0.10366208181245</c:v>
                </c:pt>
                <c:pt idx="32026">
                  <c:v>8.22197774363779E-2</c:v>
                </c:pt>
                <c:pt idx="32027">
                  <c:v>6.8650696005003203E-2</c:v>
                </c:pt>
                <c:pt idx="32028">
                  <c:v>0.11243474110710799</c:v>
                </c:pt>
                <c:pt idx="32029">
                  <c:v>0.105187204434642</c:v>
                </c:pt>
                <c:pt idx="32030">
                  <c:v>8.8914883461246902E-2</c:v>
                </c:pt>
                <c:pt idx="32031">
                  <c:v>0.126704967662505</c:v>
                </c:pt>
                <c:pt idx="32032">
                  <c:v>8.8095183619467402E-2</c:v>
                </c:pt>
                <c:pt idx="32033">
                  <c:v>7.5211556634147997E-2</c:v>
                </c:pt>
                <c:pt idx="32034">
                  <c:v>3.8956134989500601E-3</c:v>
                </c:pt>
                <c:pt idx="32035">
                  <c:v>-1.5502274518708699E-2</c:v>
                </c:pt>
                <c:pt idx="32036">
                  <c:v>-1.0555148092959E-2</c:v>
                </c:pt>
                <c:pt idx="32037">
                  <c:v>1.08928083030759E-2</c:v>
                </c:pt>
                <c:pt idx="32038">
                  <c:v>-1.5473268145023099E-3</c:v>
                </c:pt>
                <c:pt idx="32039">
                  <c:v>6.9941617923643104E-2</c:v>
                </c:pt>
                <c:pt idx="32040">
                  <c:v>3.1692604706357902E-2</c:v>
                </c:pt>
                <c:pt idx="32041">
                  <c:v>0.10256444436276201</c:v>
                </c:pt>
                <c:pt idx="32042">
                  <c:v>6.3054807757022505E-2</c:v>
                </c:pt>
                <c:pt idx="32043">
                  <c:v>6.5073103822361006E-2</c:v>
                </c:pt>
                <c:pt idx="32044">
                  <c:v>7.1108483006524503E-2</c:v>
                </c:pt>
                <c:pt idx="32045">
                  <c:v>0.15692076168845601</c:v>
                </c:pt>
                <c:pt idx="32046">
                  <c:v>0.16010526066481601</c:v>
                </c:pt>
                <c:pt idx="32047">
                  <c:v>0.19074948447509099</c:v>
                </c:pt>
                <c:pt idx="32048">
                  <c:v>0.18747208333795801</c:v>
                </c:pt>
                <c:pt idx="32049">
                  <c:v>0.19074948447509099</c:v>
                </c:pt>
                <c:pt idx="32050">
                  <c:v>0.149843393702359</c:v>
                </c:pt>
                <c:pt idx="32051">
                  <c:v>0.117505133500156</c:v>
                </c:pt>
                <c:pt idx="32052">
                  <c:v>0.114283672967829</c:v>
                </c:pt>
                <c:pt idx="32053">
                  <c:v>0.151380515379272</c:v>
                </c:pt>
                <c:pt idx="32054">
                  <c:v>0.26381699505287298</c:v>
                </c:pt>
                <c:pt idx="32055">
                  <c:v>0.18646230780787099</c:v>
                </c:pt>
                <c:pt idx="32056">
                  <c:v>-8.8864180742607105E-3</c:v>
                </c:pt>
                <c:pt idx="32057">
                  <c:v>-2.8500521085335E-2</c:v>
                </c:pt>
                <c:pt idx="32058">
                  <c:v>2.3017523274275701E-2</c:v>
                </c:pt>
                <c:pt idx="32059">
                  <c:v>-4.6683341209103398E-2</c:v>
                </c:pt>
                <c:pt idx="32060">
                  <c:v>-5.9694677462007198E-2</c:v>
                </c:pt>
                <c:pt idx="32061">
                  <c:v>-6.1263780712599698E-2</c:v>
                </c:pt>
                <c:pt idx="32062">
                  <c:v>-6.2686781083033105E-2</c:v>
                </c:pt>
                <c:pt idx="32063">
                  <c:v>-3.8073414797446803E-2</c:v>
                </c:pt>
                <c:pt idx="32064">
                  <c:v>-5.63439892825119E-2</c:v>
                </c:pt>
                <c:pt idx="32065">
                  <c:v>-7.35662485157835E-2</c:v>
                </c:pt>
                <c:pt idx="32066">
                  <c:v>-7.62266146613024E-2</c:v>
                </c:pt>
                <c:pt idx="32067">
                  <c:v>-6.4092535702421294E-2</c:v>
                </c:pt>
                <c:pt idx="32068">
                  <c:v>-9.3268676637547399E-2</c:v>
                </c:pt>
                <c:pt idx="32069">
                  <c:v>-7.6186721148090206E-2</c:v>
                </c:pt>
                <c:pt idx="32070">
                  <c:v>-5.2683209995014503E-2</c:v>
                </c:pt>
                <c:pt idx="32071">
                  <c:v>-3.42972686700522E-2</c:v>
                </c:pt>
                <c:pt idx="32072">
                  <c:v>-3.9023428192188597E-2</c:v>
                </c:pt>
                <c:pt idx="32073">
                  <c:v>-0.10723329719192599</c:v>
                </c:pt>
                <c:pt idx="32074">
                  <c:v>-7.8985526520173696E-2</c:v>
                </c:pt>
                <c:pt idx="32075">
                  <c:v>-8.9242938485789305E-2</c:v>
                </c:pt>
                <c:pt idx="32076">
                  <c:v>-4.9445876300466103E-2</c:v>
                </c:pt>
                <c:pt idx="32077">
                  <c:v>-0.11018659464952001</c:v>
                </c:pt>
                <c:pt idx="32078">
                  <c:v>-0.153295962016055</c:v>
                </c:pt>
                <c:pt idx="32079">
                  <c:v>-0.153295962016055</c:v>
                </c:pt>
                <c:pt idx="32080">
                  <c:v>-0.158573893925161</c:v>
                </c:pt>
                <c:pt idx="32081">
                  <c:v>-0.135985170076136</c:v>
                </c:pt>
                <c:pt idx="32082">
                  <c:v>-0.12974009977362899</c:v>
                </c:pt>
                <c:pt idx="32083">
                  <c:v>-0.12748048839269799</c:v>
                </c:pt>
                <c:pt idx="32084">
                  <c:v>-0.11081939159002401</c:v>
                </c:pt>
                <c:pt idx="32085">
                  <c:v>-0.11108921965660901</c:v>
                </c:pt>
                <c:pt idx="32086">
                  <c:v>-0.103455372165858</c:v>
                </c:pt>
                <c:pt idx="32087">
                  <c:v>-7.4256360079259606E-2</c:v>
                </c:pt>
                <c:pt idx="32088">
                  <c:v>-2.8631001411054399E-2</c:v>
                </c:pt>
                <c:pt idx="32089">
                  <c:v>-3.0920781005663298E-3</c:v>
                </c:pt>
                <c:pt idx="32090">
                  <c:v>-5.5219602624776598E-2</c:v>
                </c:pt>
                <c:pt idx="32091">
                  <c:v>-7.3636375946148594E-2</c:v>
                </c:pt>
                <c:pt idx="32092">
                  <c:v>-7.5264599196082901E-2</c:v>
                </c:pt>
                <c:pt idx="32093">
                  <c:v>-8.90491357436973E-2</c:v>
                </c:pt>
                <c:pt idx="32094">
                  <c:v>-7.6508794113280695E-2</c:v>
                </c:pt>
                <c:pt idx="32095">
                  <c:v>-5.1418687056772903E-2</c:v>
                </c:pt>
                <c:pt idx="32096">
                  <c:v>-6.9259430012795498E-2</c:v>
                </c:pt>
                <c:pt idx="32097">
                  <c:v>-8.87164460323559E-2</c:v>
                </c:pt>
                <c:pt idx="32098">
                  <c:v>-8.9259197147016897E-2</c:v>
                </c:pt>
                <c:pt idx="32099">
                  <c:v>-8.9259197147016897E-2</c:v>
                </c:pt>
                <c:pt idx="32100">
                  <c:v>-6.2797694618419206E-2</c:v>
                </c:pt>
                <c:pt idx="32101">
                  <c:v>-6.4010669560112504E-2</c:v>
                </c:pt>
                <c:pt idx="32102">
                  <c:v>-0.119819402866606</c:v>
                </c:pt>
                <c:pt idx="32103">
                  <c:v>-8.6439499864904207E-2</c:v>
                </c:pt>
                <c:pt idx="32104">
                  <c:v>-7.5877771441551903E-2</c:v>
                </c:pt>
                <c:pt idx="32105">
                  <c:v>-6.9035453877800093E-2</c:v>
                </c:pt>
                <c:pt idx="32106">
                  <c:v>-9.0463009682321502E-2</c:v>
                </c:pt>
                <c:pt idx="32107">
                  <c:v>-9.8721546024329296E-2</c:v>
                </c:pt>
                <c:pt idx="32108">
                  <c:v>-0.105870117430601</c:v>
                </c:pt>
                <c:pt idx="32109">
                  <c:v>-9.4424423323714105E-2</c:v>
                </c:pt>
                <c:pt idx="32110">
                  <c:v>-4.8035433822157102E-2</c:v>
                </c:pt>
                <c:pt idx="32111">
                  <c:v>-6.02430495555588E-2</c:v>
                </c:pt>
                <c:pt idx="32112">
                  <c:v>-1.9924324027337199E-2</c:v>
                </c:pt>
                <c:pt idx="32113">
                  <c:v>-1.74545986545782E-3</c:v>
                </c:pt>
                <c:pt idx="32114">
                  <c:v>1.1485575137372099E-2</c:v>
                </c:pt>
                <c:pt idx="32115">
                  <c:v>-5.6018204445037897E-2</c:v>
                </c:pt>
                <c:pt idx="32116">
                  <c:v>-7.6763799366872595E-2</c:v>
                </c:pt>
                <c:pt idx="32117">
                  <c:v>-6.2835940262167198E-2</c:v>
                </c:pt>
                <c:pt idx="32118">
                  <c:v>-6.1844079711327701E-2</c:v>
                </c:pt>
                <c:pt idx="32119">
                  <c:v>-7.3863734492623401E-2</c:v>
                </c:pt>
                <c:pt idx="32120">
                  <c:v>-8.5157299613278295E-2</c:v>
                </c:pt>
                <c:pt idx="32121">
                  <c:v>-3.3832783702323302E-2</c:v>
                </c:pt>
                <c:pt idx="32122">
                  <c:v>-3.81860248499446E-2</c:v>
                </c:pt>
                <c:pt idx="32123">
                  <c:v>-7.93600959828102E-2</c:v>
                </c:pt>
                <c:pt idx="32124">
                  <c:v>-8.7590289932295104E-2</c:v>
                </c:pt>
                <c:pt idx="32125">
                  <c:v>-6.9082896189276197E-2</c:v>
                </c:pt>
                <c:pt idx="32126">
                  <c:v>-4.1254590845073803E-2</c:v>
                </c:pt>
                <c:pt idx="32127">
                  <c:v>-0.14817551746481</c:v>
                </c:pt>
                <c:pt idx="32128">
                  <c:v>-0.13013222640604899</c:v>
                </c:pt>
                <c:pt idx="32129">
                  <c:v>-0.13186484672660201</c:v>
                </c:pt>
                <c:pt idx="32130">
                  <c:v>-0.115479047539923</c:v>
                </c:pt>
                <c:pt idx="32131">
                  <c:v>-0.107118066685989</c:v>
                </c:pt>
                <c:pt idx="32132">
                  <c:v>-0.12929550672179199</c:v>
                </c:pt>
                <c:pt idx="32133">
                  <c:v>0</c:v>
                </c:pt>
                <c:pt idx="32134">
                  <c:v>-4.9061672875595E-2</c:v>
                </c:pt>
                <c:pt idx="32135">
                  <c:v>-1.9888754393740399E-2</c:v>
                </c:pt>
                <c:pt idx="32136">
                  <c:v>-3.0237334321053098E-2</c:v>
                </c:pt>
                <c:pt idx="32137">
                  <c:v>-2.93000428837824E-2</c:v>
                </c:pt>
                <c:pt idx="32138">
                  <c:v>-2.6417014691499398E-2</c:v>
                </c:pt>
                <c:pt idx="32139">
                  <c:v>-2.2254909381620201E-2</c:v>
                </c:pt>
                <c:pt idx="32140">
                  <c:v>-2.2254909381620398E-2</c:v>
                </c:pt>
                <c:pt idx="32141">
                  <c:v>8.0233602499302208E-3</c:v>
                </c:pt>
                <c:pt idx="32142">
                  <c:v>-3.6144133153983703E-2</c:v>
                </c:pt>
                <c:pt idx="32143">
                  <c:v>-3.8609479952532902E-2</c:v>
                </c:pt>
                <c:pt idx="32144">
                  <c:v>-0.15480916403335501</c:v>
                </c:pt>
                <c:pt idx="32145">
                  <c:v>-0.100419065275813</c:v>
                </c:pt>
                <c:pt idx="32146">
                  <c:v>-5.5550099295988697E-2</c:v>
                </c:pt>
                <c:pt idx="32147">
                  <c:v>-4.6063824733306703E-2</c:v>
                </c:pt>
                <c:pt idx="32148">
                  <c:v>-7.3942180074578506E-2</c:v>
                </c:pt>
                <c:pt idx="32149">
                  <c:v>-4.9080914217301402E-2</c:v>
                </c:pt>
                <c:pt idx="32150">
                  <c:v>-7.9163344506979205E-2</c:v>
                </c:pt>
                <c:pt idx="32151">
                  <c:v>-4.4464398157740302E-2</c:v>
                </c:pt>
                <c:pt idx="32152">
                  <c:v>-6.6935724813167896E-2</c:v>
                </c:pt>
                <c:pt idx="32153">
                  <c:v>-0.12284721650912001</c:v>
                </c:pt>
                <c:pt idx="32154">
                  <c:v>-8.0414298476555193E-2</c:v>
                </c:pt>
                <c:pt idx="32155">
                  <c:v>-7.3075653393618503E-2</c:v>
                </c:pt>
                <c:pt idx="32156">
                  <c:v>-7.6809587234147395E-2</c:v>
                </c:pt>
                <c:pt idx="32157">
                  <c:v>-0.120872830722233</c:v>
                </c:pt>
                <c:pt idx="32158">
                  <c:v>-0.107723428230664</c:v>
                </c:pt>
                <c:pt idx="32159">
                  <c:v>-4.4043109002993797E-2</c:v>
                </c:pt>
                <c:pt idx="32160">
                  <c:v>-3.10575436027225E-2</c:v>
                </c:pt>
                <c:pt idx="32161">
                  <c:v>-3.7043750607430301E-2</c:v>
                </c:pt>
                <c:pt idx="32162">
                  <c:v>-4.5688898743235999E-2</c:v>
                </c:pt>
                <c:pt idx="32163">
                  <c:v>-4.0437685388693398E-2</c:v>
                </c:pt>
                <c:pt idx="32164">
                  <c:v>-4.8004350290694303E-2</c:v>
                </c:pt>
                <c:pt idx="32165">
                  <c:v>1.0592058536782399E-2</c:v>
                </c:pt>
                <c:pt idx="32166">
                  <c:v>2.1768698686098001E-2</c:v>
                </c:pt>
                <c:pt idx="32167">
                  <c:v>3.8266530911270601E-3</c:v>
                </c:pt>
                <c:pt idx="32168">
                  <c:v>3.8266530911270601E-3</c:v>
                </c:pt>
                <c:pt idx="32169">
                  <c:v>3.8266530911270601E-3</c:v>
                </c:pt>
                <c:pt idx="32170">
                  <c:v>-5.0304775083369604E-3</c:v>
                </c:pt>
                <c:pt idx="32171">
                  <c:v>1.07195325786029E-2</c:v>
                </c:pt>
                <c:pt idx="32172">
                  <c:v>2.6738430800357298E-2</c:v>
                </c:pt>
                <c:pt idx="32173">
                  <c:v>4.7391915276474697E-2</c:v>
                </c:pt>
                <c:pt idx="32174">
                  <c:v>-1.9050566294054699E-2</c:v>
                </c:pt>
                <c:pt idx="32175">
                  <c:v>-3.3011188020014098E-2</c:v>
                </c:pt>
                <c:pt idx="32176">
                  <c:v>-6.9912993747182905E-2</c:v>
                </c:pt>
                <c:pt idx="32177">
                  <c:v>4.55446910683137E-2</c:v>
                </c:pt>
                <c:pt idx="32178">
                  <c:v>2.7891400129577099E-2</c:v>
                </c:pt>
                <c:pt idx="32179">
                  <c:v>1.54410358064691E-2</c:v>
                </c:pt>
                <c:pt idx="32180">
                  <c:v>5.9724106440070202E-2</c:v>
                </c:pt>
                <c:pt idx="32181">
                  <c:v>4.98986346243597E-2</c:v>
                </c:pt>
                <c:pt idx="32182">
                  <c:v>6.3123170424251404E-2</c:v>
                </c:pt>
                <c:pt idx="32183">
                  <c:v>5.2201649047607102E-2</c:v>
                </c:pt>
                <c:pt idx="32184">
                  <c:v>6.8491305987533793E-2</c:v>
                </c:pt>
                <c:pt idx="32185">
                  <c:v>5.7269090654103703E-2</c:v>
                </c:pt>
                <c:pt idx="32186">
                  <c:v>6.8491305987533793E-2</c:v>
                </c:pt>
                <c:pt idx="32187">
                  <c:v>4.4901154399510299E-2</c:v>
                </c:pt>
                <c:pt idx="32188">
                  <c:v>7.8339090125892394E-2</c:v>
                </c:pt>
                <c:pt idx="32189">
                  <c:v>7.0799798826761906E-2</c:v>
                </c:pt>
                <c:pt idx="32190">
                  <c:v>4.8686245827157498E-2</c:v>
                </c:pt>
                <c:pt idx="32191">
                  <c:v>2.6023422350476E-2</c:v>
                </c:pt>
                <c:pt idx="32192">
                  <c:v>1.9260488168554499E-2</c:v>
                </c:pt>
                <c:pt idx="32193">
                  <c:v>1.84546794306754E-2</c:v>
                </c:pt>
                <c:pt idx="32194">
                  <c:v>8.3068514765869794E-2</c:v>
                </c:pt>
                <c:pt idx="32195">
                  <c:v>8.7049328769977993E-2</c:v>
                </c:pt>
                <c:pt idx="32196">
                  <c:v>0.102700220414585</c:v>
                </c:pt>
                <c:pt idx="32197">
                  <c:v>9.20098958353463E-2</c:v>
                </c:pt>
                <c:pt idx="32198">
                  <c:v>8.5928388546447895E-2</c:v>
                </c:pt>
                <c:pt idx="32199">
                  <c:v>8.5928388546447895E-2</c:v>
                </c:pt>
                <c:pt idx="32200">
                  <c:v>6.4234029472093307E-2</c:v>
                </c:pt>
                <c:pt idx="32201">
                  <c:v>2.6339129523476699E-2</c:v>
                </c:pt>
                <c:pt idx="32202">
                  <c:v>5.2410204551779097E-2</c:v>
                </c:pt>
                <c:pt idx="32203">
                  <c:v>0.159473541494456</c:v>
                </c:pt>
                <c:pt idx="32204">
                  <c:v>0.20961151267761099</c:v>
                </c:pt>
                <c:pt idx="32205">
                  <c:v>0.25191581381735401</c:v>
                </c:pt>
                <c:pt idx="32206">
                  <c:v>0.20335008258762899</c:v>
                </c:pt>
                <c:pt idx="32207">
                  <c:v>0.21404698790281401</c:v>
                </c:pt>
                <c:pt idx="32208">
                  <c:v>0.34370337606097301</c:v>
                </c:pt>
                <c:pt idx="32209">
                  <c:v>-2.7289793601303898E-3</c:v>
                </c:pt>
                <c:pt idx="32210">
                  <c:v>-2.3856979161689801E-2</c:v>
                </c:pt>
                <c:pt idx="32211">
                  <c:v>-4.60607913849218E-2</c:v>
                </c:pt>
                <c:pt idx="32212">
                  <c:v>-6.1120240925148103E-2</c:v>
                </c:pt>
                <c:pt idx="32213">
                  <c:v>2.1249943525650999E-2</c:v>
                </c:pt>
                <c:pt idx="32214">
                  <c:v>-8.3661370027146003E-3</c:v>
                </c:pt>
                <c:pt idx="32215">
                  <c:v>4.8081995096136403E-3</c:v>
                </c:pt>
                <c:pt idx="32216">
                  <c:v>-8.3661370027146003E-3</c:v>
                </c:pt>
                <c:pt idx="32217">
                  <c:v>1.20041753155288E-2</c:v>
                </c:pt>
                <c:pt idx="32218">
                  <c:v>2.5237490467072899E-2</c:v>
                </c:pt>
                <c:pt idx="32219">
                  <c:v>2.5397231931620901E-2</c:v>
                </c:pt>
                <c:pt idx="32220">
                  <c:v>2.8308671126062699E-2</c:v>
                </c:pt>
                <c:pt idx="32221">
                  <c:v>1.89875141444622E-2</c:v>
                </c:pt>
                <c:pt idx="32222">
                  <c:v>2.37984993966455E-3</c:v>
                </c:pt>
                <c:pt idx="32223">
                  <c:v>3.4782759864580397E-2</c:v>
                </c:pt>
                <c:pt idx="32224">
                  <c:v>5.8169628485309398E-2</c:v>
                </c:pt>
                <c:pt idx="32225">
                  <c:v>5.8757025679274603E-3</c:v>
                </c:pt>
                <c:pt idx="32226">
                  <c:v>3.52119634674306E-2</c:v>
                </c:pt>
                <c:pt idx="32227">
                  <c:v>1.8122100615796499E-2</c:v>
                </c:pt>
                <c:pt idx="32228">
                  <c:v>4.0439567747037497E-2</c:v>
                </c:pt>
                <c:pt idx="32229">
                  <c:v>5.0229714238652703E-2</c:v>
                </c:pt>
                <c:pt idx="32230">
                  <c:v>4.9831469377281203E-2</c:v>
                </c:pt>
                <c:pt idx="32231">
                  <c:v>5.0143607224848001E-2</c:v>
                </c:pt>
                <c:pt idx="32232">
                  <c:v>9.4612758180784698E-2</c:v>
                </c:pt>
                <c:pt idx="32233">
                  <c:v>0.20202623129667799</c:v>
                </c:pt>
                <c:pt idx="32234">
                  <c:v>0.16586078632134499</c:v>
                </c:pt>
                <c:pt idx="32235">
                  <c:v>0.15923356369827199</c:v>
                </c:pt>
                <c:pt idx="32236">
                  <c:v>0.15267421426095401</c:v>
                </c:pt>
                <c:pt idx="32237">
                  <c:v>0.28671458255995302</c:v>
                </c:pt>
                <c:pt idx="32238">
                  <c:v>0.33843031261172501</c:v>
                </c:pt>
                <c:pt idx="32239">
                  <c:v>0.33843031261172501</c:v>
                </c:pt>
                <c:pt idx="32240">
                  <c:v>0.29945692480137298</c:v>
                </c:pt>
                <c:pt idx="32241">
                  <c:v>0.28940668805971198</c:v>
                </c:pt>
                <c:pt idx="32242">
                  <c:v>0.28295600826658301</c:v>
                </c:pt>
                <c:pt idx="32243">
                  <c:v>0.344122815084346</c:v>
                </c:pt>
                <c:pt idx="32244">
                  <c:v>0.35430628664998498</c:v>
                </c:pt>
                <c:pt idx="32245">
                  <c:v>0.37124631544969</c:v>
                </c:pt>
                <c:pt idx="32246">
                  <c:v>0.35544958326293302</c:v>
                </c:pt>
                <c:pt idx="32247">
                  <c:v>0.32219619065316302</c:v>
                </c:pt>
                <c:pt idx="32248">
                  <c:v>0.36443789381499703</c:v>
                </c:pt>
                <c:pt idx="32249">
                  <c:v>0.36854976967013098</c:v>
                </c:pt>
                <c:pt idx="32250">
                  <c:v>0.37566571698748202</c:v>
                </c:pt>
                <c:pt idx="32251">
                  <c:v>0.31616124230710002</c:v>
                </c:pt>
                <c:pt idx="32252">
                  <c:v>0.283869759048748</c:v>
                </c:pt>
                <c:pt idx="32253">
                  <c:v>0.38880266073297898</c:v>
                </c:pt>
                <c:pt idx="32254">
                  <c:v>0.37212461997428697</c:v>
                </c:pt>
                <c:pt idx="32255">
                  <c:v>0.43190105120363498</c:v>
                </c:pt>
                <c:pt idx="32256">
                  <c:v>0.42608826906052299</c:v>
                </c:pt>
                <c:pt idx="32257">
                  <c:v>0.42535368095756199</c:v>
                </c:pt>
                <c:pt idx="32258">
                  <c:v>0.41967600766753499</c:v>
                </c:pt>
                <c:pt idx="32259">
                  <c:v>0.37990163339136801</c:v>
                </c:pt>
                <c:pt idx="32260">
                  <c:v>0.37369969282395499</c:v>
                </c:pt>
                <c:pt idx="32261">
                  <c:v>0.43190105120363498</c:v>
                </c:pt>
                <c:pt idx="32262">
                  <c:v>0.43048336071279297</c:v>
                </c:pt>
                <c:pt idx="32263">
                  <c:v>0.40696445061158398</c:v>
                </c:pt>
                <c:pt idx="32264">
                  <c:v>0.40091566861903999</c:v>
                </c:pt>
                <c:pt idx="32265">
                  <c:v>0.37990163339136801</c:v>
                </c:pt>
                <c:pt idx="32266">
                  <c:v>0.37369969282395499</c:v>
                </c:pt>
                <c:pt idx="32267">
                  <c:v>0.444361655329156</c:v>
                </c:pt>
                <c:pt idx="32268">
                  <c:v>0.43862638512747498</c:v>
                </c:pt>
                <c:pt idx="32269">
                  <c:v>0.43626922454439998</c:v>
                </c:pt>
                <c:pt idx="32270">
                  <c:v>0.43048336071279297</c:v>
                </c:pt>
                <c:pt idx="32271">
                  <c:v>0.44089077445976599</c:v>
                </c:pt>
                <c:pt idx="32272">
                  <c:v>0.45661742936108701</c:v>
                </c:pt>
                <c:pt idx="32273">
                  <c:v>0.429847093981994</c:v>
                </c:pt>
                <c:pt idx="32274">
                  <c:v>0.42777641656319498</c:v>
                </c:pt>
                <c:pt idx="32275">
                  <c:v>0.51375664504440499</c:v>
                </c:pt>
                <c:pt idx="32276">
                  <c:v>0.48367537132249799</c:v>
                </c:pt>
                <c:pt idx="32277">
                  <c:v>0.49717533352135101</c:v>
                </c:pt>
                <c:pt idx="32278">
                  <c:v>0.42942954170595599</c:v>
                </c:pt>
                <c:pt idx="32279">
                  <c:v>0.60970064719259598</c:v>
                </c:pt>
                <c:pt idx="32280">
                  <c:v>0.60520734512240404</c:v>
                </c:pt>
                <c:pt idx="32281">
                  <c:v>0.56385826895778002</c:v>
                </c:pt>
                <c:pt idx="32282">
                  <c:v>0.58781759486923302</c:v>
                </c:pt>
                <c:pt idx="32283">
                  <c:v>0.60116294859492003</c:v>
                </c:pt>
                <c:pt idx="32284">
                  <c:v>0.59319130488803196</c:v>
                </c:pt>
                <c:pt idx="32285">
                  <c:v>0.58163534721344601</c:v>
                </c:pt>
                <c:pt idx="32286">
                  <c:v>0.58537827333766002</c:v>
                </c:pt>
                <c:pt idx="32287">
                  <c:v>0.58081736029177899</c:v>
                </c:pt>
                <c:pt idx="32288">
                  <c:v>0.57839737650575596</c:v>
                </c:pt>
                <c:pt idx="32289">
                  <c:v>0.57398286114506802</c:v>
                </c:pt>
                <c:pt idx="32290">
                  <c:v>0.61706715477468799</c:v>
                </c:pt>
                <c:pt idx="32291">
                  <c:v>0.61928798294319498</c:v>
                </c:pt>
                <c:pt idx="32292">
                  <c:v>-1.34939871028136E-2</c:v>
                </c:pt>
                <c:pt idx="32293">
                  <c:v>4.2620318363117901E-2</c:v>
                </c:pt>
                <c:pt idx="32294">
                  <c:v>2.1510313842518999E-2</c:v>
                </c:pt>
                <c:pt idx="32295">
                  <c:v>3.9015897840565597E-2</c:v>
                </c:pt>
                <c:pt idx="32296">
                  <c:v>2.2586964513642699E-2</c:v>
                </c:pt>
                <c:pt idx="32297">
                  <c:v>4.8387966376195399E-3</c:v>
                </c:pt>
                <c:pt idx="32298">
                  <c:v>1.2207589662566101E-2</c:v>
                </c:pt>
                <c:pt idx="32299">
                  <c:v>0.13555685052703001</c:v>
                </c:pt>
                <c:pt idx="32300">
                  <c:v>0.145525823612633</c:v>
                </c:pt>
                <c:pt idx="32301">
                  <c:v>0.16753474467298601</c:v>
                </c:pt>
                <c:pt idx="32302">
                  <c:v>0.16182169490908399</c:v>
                </c:pt>
                <c:pt idx="32303">
                  <c:v>0.18262034486984999</c:v>
                </c:pt>
                <c:pt idx="32304">
                  <c:v>0.17711316306077601</c:v>
                </c:pt>
                <c:pt idx="32305">
                  <c:v>0.19062066295517299</c:v>
                </c:pt>
                <c:pt idx="32306">
                  <c:v>0.18522111561263599</c:v>
                </c:pt>
                <c:pt idx="32307">
                  <c:v>0.19179152395635601</c:v>
                </c:pt>
                <c:pt idx="32308">
                  <c:v>0.18528344404740399</c:v>
                </c:pt>
                <c:pt idx="32309">
                  <c:v>0.25370197984946802</c:v>
                </c:pt>
                <c:pt idx="32310">
                  <c:v>0.26743403449272801</c:v>
                </c:pt>
                <c:pt idx="32311">
                  <c:v>0.28814630342335401</c:v>
                </c:pt>
                <c:pt idx="32312">
                  <c:v>0.21126218603525099</c:v>
                </c:pt>
                <c:pt idx="32313">
                  <c:v>0.225807248254427</c:v>
                </c:pt>
                <c:pt idx="32314">
                  <c:v>0.187691072295637</c:v>
                </c:pt>
                <c:pt idx="32315">
                  <c:v>0.161901519706872</c:v>
                </c:pt>
                <c:pt idx="32316">
                  <c:v>0.15104460607957301</c:v>
                </c:pt>
                <c:pt idx="32317">
                  <c:v>0.17861811058641</c:v>
                </c:pt>
                <c:pt idx="32318">
                  <c:v>0.18701833927259601</c:v>
                </c:pt>
                <c:pt idx="32319">
                  <c:v>0.230442287275088</c:v>
                </c:pt>
                <c:pt idx="32320">
                  <c:v>0.20633458238944599</c:v>
                </c:pt>
                <c:pt idx="32321">
                  <c:v>0.31320635478268799</c:v>
                </c:pt>
                <c:pt idx="32322">
                  <c:v>0.261658583359347</c:v>
                </c:pt>
                <c:pt idx="32323">
                  <c:v>0.32382575402479802</c:v>
                </c:pt>
                <c:pt idx="32324">
                  <c:v>0.36357658315107899</c:v>
                </c:pt>
                <c:pt idx="32325">
                  <c:v>0.37551705541630598</c:v>
                </c:pt>
                <c:pt idx="32326">
                  <c:v>0.33445366197257398</c:v>
                </c:pt>
                <c:pt idx="32327">
                  <c:v>0.335413603749253</c:v>
                </c:pt>
                <c:pt idx="32328">
                  <c:v>0.371259434464979</c:v>
                </c:pt>
                <c:pt idx="32329">
                  <c:v>0.371259434464979</c:v>
                </c:pt>
                <c:pt idx="32330">
                  <c:v>0.32398029667095701</c:v>
                </c:pt>
                <c:pt idx="32331">
                  <c:v>0.45230363733226903</c:v>
                </c:pt>
                <c:pt idx="32332">
                  <c:v>0.42630942013116102</c:v>
                </c:pt>
                <c:pt idx="32333">
                  <c:v>0.42072538460891301</c:v>
                </c:pt>
                <c:pt idx="32334">
                  <c:v>0.386077140937376</c:v>
                </c:pt>
                <c:pt idx="32335">
                  <c:v>0.39608599725911398</c:v>
                </c:pt>
                <c:pt idx="32336">
                  <c:v>0.38536684780098102</c:v>
                </c:pt>
                <c:pt idx="32337">
                  <c:v>0.36869880986201897</c:v>
                </c:pt>
                <c:pt idx="32338">
                  <c:v>0.354976028480397</c:v>
                </c:pt>
                <c:pt idx="32339">
                  <c:v>0.37914164360091501</c:v>
                </c:pt>
                <c:pt idx="32340">
                  <c:v>0.41829216919780798</c:v>
                </c:pt>
                <c:pt idx="32341">
                  <c:v>0.46136489152412502</c:v>
                </c:pt>
                <c:pt idx="32342">
                  <c:v>0.44148991187869702</c:v>
                </c:pt>
                <c:pt idx="32343">
                  <c:v>0.56703406969269698</c:v>
                </c:pt>
                <c:pt idx="32344">
                  <c:v>0</c:v>
                </c:pt>
                <c:pt idx="32345">
                  <c:v>5.3724459005797899E-2</c:v>
                </c:pt>
                <c:pt idx="32346">
                  <c:v>3.25190133606785E-2</c:v>
                </c:pt>
                <c:pt idx="32347">
                  <c:v>4.4922350584802803E-2</c:v>
                </c:pt>
                <c:pt idx="32348">
                  <c:v>2.1588653282763801E-2</c:v>
                </c:pt>
                <c:pt idx="32349">
                  <c:v>4.1372543486804997E-2</c:v>
                </c:pt>
                <c:pt idx="32350">
                  <c:v>2.4306639748655701E-2</c:v>
                </c:pt>
                <c:pt idx="32351">
                  <c:v>9.2558296418825403E-3</c:v>
                </c:pt>
                <c:pt idx="32352" formatCode="0.00E+00">
                  <c:v>9.9000166382801004E-4</c:v>
                </c:pt>
                <c:pt idx="32353">
                  <c:v>6.8267227137752597E-3</c:v>
                </c:pt>
                <c:pt idx="32354" formatCode="0.00E+00">
                  <c:v>1.0812237335349801E-2</c:v>
                </c:pt>
                <c:pt idx="32355">
                  <c:v>1.51606331444886E-3</c:v>
                </c:pt>
                <c:pt idx="32356">
                  <c:v>-4.7537203576766697E-2</c:v>
                </c:pt>
                <c:pt idx="32357">
                  <c:v>-7.3543842339269805E-2</c:v>
                </c:pt>
                <c:pt idx="32358">
                  <c:v>-9.9614529549705202E-3</c:v>
                </c:pt>
                <c:pt idx="32359">
                  <c:v>1.30056568004237E-2</c:v>
                </c:pt>
                <c:pt idx="32360">
                  <c:v>-1.8674199681891501E-2</c:v>
                </c:pt>
                <c:pt idx="32361">
                  <c:v>4.5144241166682697E-2</c:v>
                </c:pt>
                <c:pt idx="32362">
                  <c:v>-1.1777946694522E-2</c:v>
                </c:pt>
                <c:pt idx="32363">
                  <c:v>2.85445826333223E-2</c:v>
                </c:pt>
                <c:pt idx="32364">
                  <c:v>2.85445826333223E-2</c:v>
                </c:pt>
                <c:pt idx="32365">
                  <c:v>6.5316267313499196E-2</c:v>
                </c:pt>
                <c:pt idx="32366">
                  <c:v>2.85445826333223E-2</c:v>
                </c:pt>
                <c:pt idx="32367">
                  <c:v>6.5316267313499196E-2</c:v>
                </c:pt>
                <c:pt idx="32368">
                  <c:v>4.6748539647425398E-3</c:v>
                </c:pt>
                <c:pt idx="32369">
                  <c:v>5.5064668372762901E-2</c:v>
                </c:pt>
                <c:pt idx="32370">
                  <c:v>-1.7082871709361801E-2</c:v>
                </c:pt>
                <c:pt idx="32371">
                  <c:v>5.5064668372762901E-2</c:v>
                </c:pt>
                <c:pt idx="32372">
                  <c:v>3.9098235974451799E-2</c:v>
                </c:pt>
                <c:pt idx="32373">
                  <c:v>7.6839511775076405E-2</c:v>
                </c:pt>
                <c:pt idx="32374">
                  <c:v>8.2559793070572304E-2</c:v>
                </c:pt>
                <c:pt idx="32375">
                  <c:v>8.4506359273352594E-2</c:v>
                </c:pt>
                <c:pt idx="32376">
                  <c:v>7.6924573559589801E-2</c:v>
                </c:pt>
                <c:pt idx="32377">
                  <c:v>0.181048970975563</c:v>
                </c:pt>
                <c:pt idx="32378">
                  <c:v>9.5425662480954396E-2</c:v>
                </c:pt>
                <c:pt idx="32379">
                  <c:v>0.111892677116134</c:v>
                </c:pt>
                <c:pt idx="32380">
                  <c:v>7.5050880285804894E-2</c:v>
                </c:pt>
                <c:pt idx="32381">
                  <c:v>0.119851243997205</c:v>
                </c:pt>
                <c:pt idx="32382">
                  <c:v>9.8822360840990997E-2</c:v>
                </c:pt>
                <c:pt idx="32383">
                  <c:v>0.125622459619536</c:v>
                </c:pt>
                <c:pt idx="32384">
                  <c:v>0.14048500517236001</c:v>
                </c:pt>
                <c:pt idx="32385">
                  <c:v>0.148446609538636</c:v>
                </c:pt>
                <c:pt idx="32386">
                  <c:v>0.12418111430922001</c:v>
                </c:pt>
                <c:pt idx="32387">
                  <c:v>0.176377993228751</c:v>
                </c:pt>
                <c:pt idx="32388">
                  <c:v>0.140278625953727</c:v>
                </c:pt>
                <c:pt idx="32389">
                  <c:v>0.18132241394899301</c:v>
                </c:pt>
                <c:pt idx="32390">
                  <c:v>0.184511619694392</c:v>
                </c:pt>
                <c:pt idx="32391">
                  <c:v>0.20477694763054599</c:v>
                </c:pt>
                <c:pt idx="32392">
                  <c:v>0.193346551770707</c:v>
                </c:pt>
                <c:pt idx="32393">
                  <c:v>0.21727148889501</c:v>
                </c:pt>
                <c:pt idx="32394">
                  <c:v>0.18027271886979301</c:v>
                </c:pt>
                <c:pt idx="32395">
                  <c:v>0.18901962538468001</c:v>
                </c:pt>
                <c:pt idx="32396">
                  <c:v>0.18901962538468001</c:v>
                </c:pt>
                <c:pt idx="32397">
                  <c:v>0.21781114813136099</c:v>
                </c:pt>
                <c:pt idx="32398">
                  <c:v>0.22069103251744299</c:v>
                </c:pt>
                <c:pt idx="32399">
                  <c:v>0.19082660253890901</c:v>
                </c:pt>
                <c:pt idx="32400">
                  <c:v>2.9754601735630201E-2</c:v>
                </c:pt>
                <c:pt idx="32401">
                  <c:v>7.7644963568705899E-2</c:v>
                </c:pt>
                <c:pt idx="32402">
                  <c:v>-1.12121691871136E-3</c:v>
                </c:pt>
                <c:pt idx="32403">
                  <c:v>1.1915392118413999E-2</c:v>
                </c:pt>
                <c:pt idx="32404">
                  <c:v>3.2111636958872897E-2</c:v>
                </c:pt>
                <c:pt idx="32405">
                  <c:v>3.3918149448318703E-2</c:v>
                </c:pt>
                <c:pt idx="32406">
                  <c:v>1.19035744348707E-2</c:v>
                </c:pt>
                <c:pt idx="32407">
                  <c:v>3.5221757015032801E-2</c:v>
                </c:pt>
                <c:pt idx="32408">
                  <c:v>1.30307679872385E-2</c:v>
                </c:pt>
                <c:pt idx="32409">
                  <c:v>3.8967487692540499E-2</c:v>
                </c:pt>
                <c:pt idx="32410">
                  <c:v>2.9192668094586201E-2</c:v>
                </c:pt>
                <c:pt idx="32411">
                  <c:v>-1.16366741157913E-2</c:v>
                </c:pt>
                <c:pt idx="32412">
                  <c:v>-2.6240369477167999E-2</c:v>
                </c:pt>
                <c:pt idx="32413">
                  <c:v>1.91232454987622E-3</c:v>
                </c:pt>
                <c:pt idx="32414">
                  <c:v>-1.0901788979230401E-2</c:v>
                </c:pt>
                <c:pt idx="32415">
                  <c:v>-3.1832935817640101E-2</c:v>
                </c:pt>
                <c:pt idx="32416">
                  <c:v>-0.10030497995662201</c:v>
                </c:pt>
                <c:pt idx="32417">
                  <c:v>9.2001260946006306E-3</c:v>
                </c:pt>
                <c:pt idx="32418">
                  <c:v>-6.48581636263223E-3</c:v>
                </c:pt>
                <c:pt idx="32419">
                  <c:v>2.1208464256944101E-2</c:v>
                </c:pt>
                <c:pt idx="32420">
                  <c:v>2.7206809072589801E-2</c:v>
                </c:pt>
                <c:pt idx="32421">
                  <c:v>9.1238807706889705E-2</c:v>
                </c:pt>
                <c:pt idx="32422">
                  <c:v>9.1358567906170501E-2</c:v>
                </c:pt>
                <c:pt idx="32423">
                  <c:v>0.12307505591158301</c:v>
                </c:pt>
                <c:pt idx="32424">
                  <c:v>0.10471796817392</c:v>
                </c:pt>
                <c:pt idx="32425">
                  <c:v>0.10471796817392</c:v>
                </c:pt>
                <c:pt idx="32426">
                  <c:v>0.10471796817392</c:v>
                </c:pt>
                <c:pt idx="32427">
                  <c:v>0.171143103442919</c:v>
                </c:pt>
                <c:pt idx="32428">
                  <c:v>0.10964278398169799</c:v>
                </c:pt>
                <c:pt idx="32429">
                  <c:v>0.12336728189636199</c:v>
                </c:pt>
                <c:pt idx="32430">
                  <c:v>5.6495537222964499E-2</c:v>
                </c:pt>
                <c:pt idx="32431">
                  <c:v>6.1146839486638301E-2</c:v>
                </c:pt>
                <c:pt idx="32432">
                  <c:v>5.3601131718415497E-2</c:v>
                </c:pt>
                <c:pt idx="32433">
                  <c:v>6.6097363274393306E-2</c:v>
                </c:pt>
                <c:pt idx="32434">
                  <c:v>7.1017549032893895E-2</c:v>
                </c:pt>
                <c:pt idx="32435">
                  <c:v>8.29996438046047E-2</c:v>
                </c:pt>
                <c:pt idx="32436">
                  <c:v>0.111266253458462</c:v>
                </c:pt>
                <c:pt idx="32437">
                  <c:v>0.123024828789618</c:v>
                </c:pt>
                <c:pt idx="32438">
                  <c:v>0.102210886092898</c:v>
                </c:pt>
                <c:pt idx="32439">
                  <c:v>9.3548793697452601E-2</c:v>
                </c:pt>
                <c:pt idx="32440">
                  <c:v>6.9180780866630404E-2</c:v>
                </c:pt>
                <c:pt idx="32441">
                  <c:v>7.3744226318835399E-2</c:v>
                </c:pt>
                <c:pt idx="32442">
                  <c:v>0.106249522176286</c:v>
                </c:pt>
                <c:pt idx="32443">
                  <c:v>8.5126769592615406E-2</c:v>
                </c:pt>
                <c:pt idx="32444">
                  <c:v>0.111153590496744</c:v>
                </c:pt>
                <c:pt idx="32445">
                  <c:v>2.9004309922688199E-2</c:v>
                </c:pt>
                <c:pt idx="32446">
                  <c:v>2.6275010372769299E-2</c:v>
                </c:pt>
                <c:pt idx="32447">
                  <c:v>0.13575806041034</c:v>
                </c:pt>
                <c:pt idx="32448">
                  <c:v>0.17678638978521299</c:v>
                </c:pt>
                <c:pt idx="32449">
                  <c:v>0.17740228800777499</c:v>
                </c:pt>
                <c:pt idx="32450">
                  <c:v>8.8906141077059297E-2</c:v>
                </c:pt>
                <c:pt idx="32451">
                  <c:v>0.118261225373756</c:v>
                </c:pt>
                <c:pt idx="32452">
                  <c:v>0.10267572715856201</c:v>
                </c:pt>
                <c:pt idx="32453">
                  <c:v>0.113163963476868</c:v>
                </c:pt>
                <c:pt idx="32454">
                  <c:v>3.6486288680067397E-2</c:v>
                </c:pt>
                <c:pt idx="32455">
                  <c:v>6.4121363131554407E-2</c:v>
                </c:pt>
                <c:pt idx="32456">
                  <c:v>6.8625727132255607E-2</c:v>
                </c:pt>
                <c:pt idx="32457">
                  <c:v>1.5246345931367799E-3</c:v>
                </c:pt>
                <c:pt idx="32458">
                  <c:v>3.10661272063954E-2</c:v>
                </c:pt>
                <c:pt idx="32459">
                  <c:v>2.9274179892132102E-2</c:v>
                </c:pt>
                <c:pt idx="32460">
                  <c:v>3.4567066311601501E-3</c:v>
                </c:pt>
                <c:pt idx="32461">
                  <c:v>-4.4618520437126899E-2</c:v>
                </c:pt>
                <c:pt idx="32462">
                  <c:v>-1.3676562824002699E-2</c:v>
                </c:pt>
                <c:pt idx="32463">
                  <c:v>-7.9534498931785793E-3</c:v>
                </c:pt>
                <c:pt idx="32464">
                  <c:v>8.1758042513375706E-3</c:v>
                </c:pt>
                <c:pt idx="32465">
                  <c:v>-4.6951410612938701E-3</c:v>
                </c:pt>
                <c:pt idx="32466">
                  <c:v>8.9476322448009907E-3</c:v>
                </c:pt>
                <c:pt idx="32467">
                  <c:v>4.5202886576742402E-2</c:v>
                </c:pt>
                <c:pt idx="32468">
                  <c:v>6.4294518757870497E-2</c:v>
                </c:pt>
                <c:pt idx="32469">
                  <c:v>9.3347583928443598E-2</c:v>
                </c:pt>
                <c:pt idx="32470">
                  <c:v>-2.97292557308006E-2</c:v>
                </c:pt>
                <c:pt idx="32471">
                  <c:v>-6.0613792804116801E-2</c:v>
                </c:pt>
                <c:pt idx="32472">
                  <c:v>-4.0964219306440702E-2</c:v>
                </c:pt>
                <c:pt idx="32473">
                  <c:v>-4.9094962932681702E-2</c:v>
                </c:pt>
                <c:pt idx="32474">
                  <c:v>-2.1977106726813501E-2</c:v>
                </c:pt>
                <c:pt idx="32475">
                  <c:v>-3.8074949624731201E-3</c:v>
                </c:pt>
                <c:pt idx="32476">
                  <c:v>2.5015641465701201E-2</c:v>
                </c:pt>
                <c:pt idx="32477">
                  <c:v>1.08865333258085E-2</c:v>
                </c:pt>
                <c:pt idx="32478">
                  <c:v>1.7918181368135201E-2</c:v>
                </c:pt>
                <c:pt idx="32479">
                  <c:v>8.5425817469835207E-3</c:v>
                </c:pt>
                <c:pt idx="32480">
                  <c:v>-2.93877092030079E-2</c:v>
                </c:pt>
                <c:pt idx="32481">
                  <c:v>-1.2337189738227301E-2</c:v>
                </c:pt>
                <c:pt idx="32482">
                  <c:v>-6.47627126923011E-3</c:v>
                </c:pt>
                <c:pt idx="32483">
                  <c:v>4.1191725500035999E-3</c:v>
                </c:pt>
                <c:pt idx="32484">
                  <c:v>-9.3887171117541506E-3</c:v>
                </c:pt>
                <c:pt idx="32485">
                  <c:v>-3.7674031229630802E-3</c:v>
                </c:pt>
                <c:pt idx="32486">
                  <c:v>4.7592590292164696E-3</c:v>
                </c:pt>
                <c:pt idx="32487">
                  <c:v>-1.6721250673453501E-2</c:v>
                </c:pt>
                <c:pt idx="32488">
                  <c:v>-4.4186282421084098E-2</c:v>
                </c:pt>
                <c:pt idx="32489">
                  <c:v>-8.8465426283069901E-2</c:v>
                </c:pt>
                <c:pt idx="32490">
                  <c:v>-1.40309753579335E-2</c:v>
                </c:pt>
                <c:pt idx="32491">
                  <c:v>1.7072096854361101E-2</c:v>
                </c:pt>
                <c:pt idx="32492">
                  <c:v>3.6631293031732702E-2</c:v>
                </c:pt>
                <c:pt idx="32493">
                  <c:v>-7.4294728823729398E-3</c:v>
                </c:pt>
                <c:pt idx="32494">
                  <c:v>-1.04605235868862E-2</c:v>
                </c:pt>
                <c:pt idx="32495">
                  <c:v>-4.2225767208961998E-2</c:v>
                </c:pt>
                <c:pt idx="32496">
                  <c:v>5.9227500936915402E-2</c:v>
                </c:pt>
                <c:pt idx="32497">
                  <c:v>6.6056315417459599E-2</c:v>
                </c:pt>
                <c:pt idx="32498">
                  <c:v>0.107991891805193</c:v>
                </c:pt>
                <c:pt idx="32499">
                  <c:v>0.11476296705717</c:v>
                </c:pt>
                <c:pt idx="32500">
                  <c:v>0.14264488327347299</c:v>
                </c:pt>
                <c:pt idx="32501">
                  <c:v>0.120171084177111</c:v>
                </c:pt>
                <c:pt idx="32502">
                  <c:v>7.9777217799546093E-2</c:v>
                </c:pt>
                <c:pt idx="32503">
                  <c:v>7.69047495047325E-2</c:v>
                </c:pt>
                <c:pt idx="32504">
                  <c:v>0.14091122387061999</c:v>
                </c:pt>
                <c:pt idx="32505">
                  <c:v>0.135096957525557</c:v>
                </c:pt>
                <c:pt idx="32506">
                  <c:v>0.114460980018259</c:v>
                </c:pt>
                <c:pt idx="32507">
                  <c:v>0.13476086842114099</c:v>
                </c:pt>
                <c:pt idx="32508">
                  <c:v>0.18050466526075401</c:v>
                </c:pt>
                <c:pt idx="32509">
                  <c:v>0.18498603919033901</c:v>
                </c:pt>
                <c:pt idx="32510">
                  <c:v>0.17064399648367401</c:v>
                </c:pt>
                <c:pt idx="32511">
                  <c:v>0.13024693882073701</c:v>
                </c:pt>
                <c:pt idx="32512">
                  <c:v>0.17998890629887099</c:v>
                </c:pt>
                <c:pt idx="32513">
                  <c:v>0.16641760570573799</c:v>
                </c:pt>
                <c:pt idx="32514">
                  <c:v>0.14466390998416101</c:v>
                </c:pt>
                <c:pt idx="32515">
                  <c:v>0.28271371164620401</c:v>
                </c:pt>
                <c:pt idx="32516">
                  <c:v>0.25633538701955</c:v>
                </c:pt>
                <c:pt idx="32517">
                  <c:v>-4.0235262887697801E-3</c:v>
                </c:pt>
                <c:pt idx="32518">
                  <c:v>-1.6107190845673799E-2</c:v>
                </c:pt>
                <c:pt idx="32519">
                  <c:v>2.2146919048145499E-2</c:v>
                </c:pt>
                <c:pt idx="32520">
                  <c:v>1.8926308029633101E-2</c:v>
                </c:pt>
                <c:pt idx="32521">
                  <c:v>1.14356232497001E-2</c:v>
                </c:pt>
                <c:pt idx="32522">
                  <c:v>3.3019799852929098E-3</c:v>
                </c:pt>
                <c:pt idx="32523">
                  <c:v>-2.3416039504605E-2</c:v>
                </c:pt>
                <c:pt idx="32524">
                  <c:v>-4.72981762859985E-2</c:v>
                </c:pt>
                <c:pt idx="32525">
                  <c:v>6.20181055437663E-3</c:v>
                </c:pt>
                <c:pt idx="32526">
                  <c:v>-2.0055214357876199E-2</c:v>
                </c:pt>
                <c:pt idx="32527">
                  <c:v>9.3233989833294492E-3</c:v>
                </c:pt>
                <c:pt idx="32528">
                  <c:v>9.3233989833294492E-3</c:v>
                </c:pt>
                <c:pt idx="32529">
                  <c:v>-5.0971991718665698E-2</c:v>
                </c:pt>
                <c:pt idx="32530">
                  <c:v>-2.5879731929717199E-2</c:v>
                </c:pt>
                <c:pt idx="32531">
                  <c:v>-1.80143306794893E-2</c:v>
                </c:pt>
                <c:pt idx="32532">
                  <c:v>-8.6295032968701696E-2</c:v>
                </c:pt>
                <c:pt idx="32533">
                  <c:v>-1.0128211733433101E-2</c:v>
                </c:pt>
                <c:pt idx="32534">
                  <c:v>-4.4611335709357602E-2</c:v>
                </c:pt>
                <c:pt idx="32535">
                  <c:v>2.5358879119283501E-2</c:v>
                </c:pt>
                <c:pt idx="32536">
                  <c:v>5.1317036082290102E-3</c:v>
                </c:pt>
                <c:pt idx="32537">
                  <c:v>8.4582476271958695E-2</c:v>
                </c:pt>
                <c:pt idx="32538">
                  <c:v>5.0301728209818999E-2</c:v>
                </c:pt>
                <c:pt idx="32539">
                  <c:v>0.105444197226886</c:v>
                </c:pt>
                <c:pt idx="32540">
                  <c:v>9.1727708949153497E-2</c:v>
                </c:pt>
                <c:pt idx="32541">
                  <c:v>0.122630094452155</c:v>
                </c:pt>
                <c:pt idx="32542">
                  <c:v>9.7310014323865796E-2</c:v>
                </c:pt>
                <c:pt idx="32543">
                  <c:v>0.170356295182581</c:v>
                </c:pt>
                <c:pt idx="32544">
                  <c:v>0.18359514268299601</c:v>
                </c:pt>
                <c:pt idx="32545">
                  <c:v>0.26425467348370302</c:v>
                </c:pt>
                <c:pt idx="32546">
                  <c:v>0.26425467348370302</c:v>
                </c:pt>
                <c:pt idx="32547">
                  <c:v>0.27335854444284802</c:v>
                </c:pt>
                <c:pt idx="32548">
                  <c:v>0.30031561127319401</c:v>
                </c:pt>
                <c:pt idx="32549">
                  <c:v>0.30031561127319401</c:v>
                </c:pt>
                <c:pt idx="32550">
                  <c:v>0.30031561127319401</c:v>
                </c:pt>
                <c:pt idx="32551">
                  <c:v>0.30943351333125402</c:v>
                </c:pt>
                <c:pt idx="32552">
                  <c:v>0.32952861996044502</c:v>
                </c:pt>
                <c:pt idx="32553">
                  <c:v>0.324986498600427</c:v>
                </c:pt>
                <c:pt idx="32554">
                  <c:v>0.30290987247444101</c:v>
                </c:pt>
                <c:pt idx="32555">
                  <c:v>0.31654569851212799</c:v>
                </c:pt>
                <c:pt idx="32556">
                  <c:v>0.32217936596453201</c:v>
                </c:pt>
                <c:pt idx="32557">
                  <c:v>0.24914167112857899</c:v>
                </c:pt>
                <c:pt idx="32558">
                  <c:v>0.20035121786671201</c:v>
                </c:pt>
                <c:pt idx="32559">
                  <c:v>0.23137124845788001</c:v>
                </c:pt>
                <c:pt idx="32560">
                  <c:v>0.28837559739229102</c:v>
                </c:pt>
                <c:pt idx="32561">
                  <c:v>0.29806936870352801</c:v>
                </c:pt>
                <c:pt idx="32562">
                  <c:v>0.29791547630590398</c:v>
                </c:pt>
                <c:pt idx="32563">
                  <c:v>0.29791547630590398</c:v>
                </c:pt>
                <c:pt idx="32564">
                  <c:v>0.23853796437604199</c:v>
                </c:pt>
                <c:pt idx="32565">
                  <c:v>0.28846628510282302</c:v>
                </c:pt>
                <c:pt idx="32566">
                  <c:v>0.30232331169917898</c:v>
                </c:pt>
                <c:pt idx="32567">
                  <c:v>0.26124193938662099</c:v>
                </c:pt>
                <c:pt idx="32568">
                  <c:v>0.30518430492468401</c:v>
                </c:pt>
                <c:pt idx="32569">
                  <c:v>0.284845464114311</c:v>
                </c:pt>
                <c:pt idx="32570">
                  <c:v>0.263434980861465</c:v>
                </c:pt>
                <c:pt idx="32571">
                  <c:v>0.29673208941154999</c:v>
                </c:pt>
                <c:pt idx="32572" formatCode="0.00E+00">
                  <c:v>7.2773413595039705E-4</c:v>
                </c:pt>
                <c:pt idx="32573">
                  <c:v>-2.0545423926699301E-2</c:v>
                </c:pt>
                <c:pt idx="32574" formatCode="0.00E+00">
                  <c:v>3.7992256138927802E-2</c:v>
                </c:pt>
                <c:pt idx="32575">
                  <c:v>6.0094661202223898E-2</c:v>
                </c:pt>
                <c:pt idx="32576">
                  <c:v>9.5953740188936903E-2</c:v>
                </c:pt>
                <c:pt idx="32577">
                  <c:v>5.6381861054736998E-2</c:v>
                </c:pt>
                <c:pt idx="32578">
                  <c:v>5.6381861054736998E-2</c:v>
                </c:pt>
                <c:pt idx="32579">
                  <c:v>3.4154468169016398E-2</c:v>
                </c:pt>
                <c:pt idx="32580">
                  <c:v>2.93556254965852E-2</c:v>
                </c:pt>
                <c:pt idx="32581" formatCode="0.00E+00">
                  <c:v>4.8923862209471203E-4</c:v>
                </c:pt>
                <c:pt idx="32582">
                  <c:v>1.36621164103019E-2</c:v>
                </c:pt>
                <c:pt idx="32583" formatCode="0.00E+00">
                  <c:v>4.9224047046936203E-3</c:v>
                </c:pt>
                <c:pt idx="32584">
                  <c:v>-5.4487763913723099E-2</c:v>
                </c:pt>
                <c:pt idx="32585">
                  <c:v>-8.2756811130573205E-2</c:v>
                </c:pt>
                <c:pt idx="32586">
                  <c:v>-9.0643094358976203E-2</c:v>
                </c:pt>
                <c:pt idx="32587">
                  <c:v>-3.14086271382207E-2</c:v>
                </c:pt>
                <c:pt idx="32588">
                  <c:v>-5.4147666754282599E-2</c:v>
                </c:pt>
                <c:pt idx="32589">
                  <c:v>-5.4939544759151797E-2</c:v>
                </c:pt>
                <c:pt idx="32590">
                  <c:v>-5.45277056911284E-2</c:v>
                </c:pt>
                <c:pt idx="32591">
                  <c:v>-6.1933360549632298E-2</c:v>
                </c:pt>
                <c:pt idx="32592">
                  <c:v>-6.2853191636545694E-2</c:v>
                </c:pt>
                <c:pt idx="32593">
                  <c:v>-9.0463058770540103E-2</c:v>
                </c:pt>
                <c:pt idx="32594">
                  <c:v>-6.1401829582824197E-2</c:v>
                </c:pt>
                <c:pt idx="32595">
                  <c:v>-3.4278327050667197E-2</c:v>
                </c:pt>
                <c:pt idx="32596">
                  <c:v>-3.4278327050667197E-2</c:v>
                </c:pt>
                <c:pt idx="32597">
                  <c:v>-5.4995839691975398E-2</c:v>
                </c:pt>
                <c:pt idx="32598">
                  <c:v>-7.8016117242119806E-2</c:v>
                </c:pt>
                <c:pt idx="32599">
                  <c:v>-0.100752760459224</c:v>
                </c:pt>
                <c:pt idx="32600">
                  <c:v>-4.47406994646211E-2</c:v>
                </c:pt>
                <c:pt idx="32601" formatCode="0.00E+00">
                  <c:v>6.74909465385731E-5</c:v>
                </c:pt>
                <c:pt idx="32602">
                  <c:v>-1.28690247007492E-2</c:v>
                </c:pt>
                <c:pt idx="32603" formatCode="0.00E+00">
                  <c:v>-3.29335356124205E-3</c:v>
                </c:pt>
                <c:pt idx="32604">
                  <c:v>3.1506623698693802E-3</c:v>
                </c:pt>
                <c:pt idx="32605">
                  <c:v>-5.6265185422881503E-2</c:v>
                </c:pt>
                <c:pt idx="32606">
                  <c:v>-3.28983465582579E-2</c:v>
                </c:pt>
                <c:pt idx="32607">
                  <c:v>-3.28983465582579E-2</c:v>
                </c:pt>
                <c:pt idx="32608">
                  <c:v>0.113098725386966</c:v>
                </c:pt>
                <c:pt idx="32609">
                  <c:v>3.07332472764376E-2</c:v>
                </c:pt>
                <c:pt idx="32610">
                  <c:v>-3.08048554524844E-2</c:v>
                </c:pt>
                <c:pt idx="32611">
                  <c:v>-7.9562242097946198E-2</c:v>
                </c:pt>
                <c:pt idx="32612">
                  <c:v>1.09256726435595E-2</c:v>
                </c:pt>
                <c:pt idx="32613">
                  <c:v>-3.73396507542267E-3</c:v>
                </c:pt>
                <c:pt idx="32614">
                  <c:v>7.7361313830975595E-2</c:v>
                </c:pt>
                <c:pt idx="32615">
                  <c:v>0.138881069410285</c:v>
                </c:pt>
                <c:pt idx="32616">
                  <c:v>9.2610275879465798E-2</c:v>
                </c:pt>
                <c:pt idx="32617">
                  <c:v>9.2610275879465798E-2</c:v>
                </c:pt>
                <c:pt idx="32618">
                  <c:v>7.1750931668644796E-2</c:v>
                </c:pt>
                <c:pt idx="32619">
                  <c:v>7.7014673525343594E-2</c:v>
                </c:pt>
                <c:pt idx="32620">
                  <c:v>0.15016818484022201</c:v>
                </c:pt>
                <c:pt idx="32621">
                  <c:v>0.17184817396838201</c:v>
                </c:pt>
                <c:pt idx="32622">
                  <c:v>0.18143156823783099</c:v>
                </c:pt>
                <c:pt idx="32623">
                  <c:v>0.16216861350695699</c:v>
                </c:pt>
                <c:pt idx="32624">
                  <c:v>0.15778150131375401</c:v>
                </c:pt>
                <c:pt idx="32625">
                  <c:v>-3.0237124994025401E-2</c:v>
                </c:pt>
                <c:pt idx="32626">
                  <c:v>-0.10595407112216799</c:v>
                </c:pt>
                <c:pt idx="32627">
                  <c:v>-5.8487223841034303E-2</c:v>
                </c:pt>
                <c:pt idx="32628">
                  <c:v>-3.9643185165286303E-2</c:v>
                </c:pt>
                <c:pt idx="32629">
                  <c:v>-4.4339294149635597E-3</c:v>
                </c:pt>
                <c:pt idx="32630">
                  <c:v>-3.0294210558815E-2</c:v>
                </c:pt>
                <c:pt idx="32631">
                  <c:v>-3.4958652609103899E-2</c:v>
                </c:pt>
                <c:pt idx="32632">
                  <c:v>-2.2133268674534998E-2</c:v>
                </c:pt>
                <c:pt idx="32633">
                  <c:v>-2.2133268674534998E-2</c:v>
                </c:pt>
                <c:pt idx="32634" formatCode="0.00E+00">
                  <c:v>5.2153640805574497E-4</c:v>
                </c:pt>
                <c:pt idx="32635">
                  <c:v>3.4807681648208501E-2</c:v>
                </c:pt>
                <c:pt idx="32636" formatCode="0.00E+00">
                  <c:v>-2.0624884995371601E-2</c:v>
                </c:pt>
                <c:pt idx="32637">
                  <c:v>2.55444907647468E-2</c:v>
                </c:pt>
                <c:pt idx="32638">
                  <c:v>-2.6102613613543301E-3</c:v>
                </c:pt>
                <c:pt idx="32639">
                  <c:v>6.9852662171747603E-3</c:v>
                </c:pt>
                <c:pt idx="32640">
                  <c:v>2.2407998231225901E-2</c:v>
                </c:pt>
                <c:pt idx="32641">
                  <c:v>6.0688353727751297E-2</c:v>
                </c:pt>
                <c:pt idx="32642">
                  <c:v>8.1688434766411896E-2</c:v>
                </c:pt>
                <c:pt idx="32643">
                  <c:v>9.9666058107377095E-2</c:v>
                </c:pt>
                <c:pt idx="32644">
                  <c:v>1.02169444328119E-2</c:v>
                </c:pt>
                <c:pt idx="32645">
                  <c:v>3.17800911853112E-2</c:v>
                </c:pt>
                <c:pt idx="32646">
                  <c:v>-1.39700618705496E-2</c:v>
                </c:pt>
                <c:pt idx="32647">
                  <c:v>5.8813281820180299E-3</c:v>
                </c:pt>
                <c:pt idx="32648">
                  <c:v>-4.4995440903222002E-2</c:v>
                </c:pt>
                <c:pt idx="32649">
                  <c:v>-9.4951342022167401E-2</c:v>
                </c:pt>
                <c:pt idx="32650">
                  <c:v>-0.10721639773040401</c:v>
                </c:pt>
                <c:pt idx="32651">
                  <c:v>-0.10461081020533</c:v>
                </c:pt>
                <c:pt idx="32652">
                  <c:v>-0.11873374909303</c:v>
                </c:pt>
                <c:pt idx="32653">
                  <c:v>-4.4641081736908901E-2</c:v>
                </c:pt>
                <c:pt idx="32654">
                  <c:v>-8.9576783346350303E-2</c:v>
                </c:pt>
                <c:pt idx="32655">
                  <c:v>-0.101374426201084</c:v>
                </c:pt>
                <c:pt idx="32656">
                  <c:v>-7.1305962830089303E-2</c:v>
                </c:pt>
                <c:pt idx="32657">
                  <c:v>-0.104134309429549</c:v>
                </c:pt>
                <c:pt idx="32658">
                  <c:v>-8.5075055257191001E-2</c:v>
                </c:pt>
                <c:pt idx="32659">
                  <c:v>-3.06643936113839E-2</c:v>
                </c:pt>
                <c:pt idx="32660">
                  <c:v>3.6015029806815099E-3</c:v>
                </c:pt>
                <c:pt idx="32661">
                  <c:v>1.24419011380412E-2</c:v>
                </c:pt>
                <c:pt idx="32662">
                  <c:v>-3.5139634147167698E-2</c:v>
                </c:pt>
                <c:pt idx="32663">
                  <c:v>-3.6129887134746998E-2</c:v>
                </c:pt>
                <c:pt idx="32664">
                  <c:v>-7.9644607874102394E-2</c:v>
                </c:pt>
                <c:pt idx="32665">
                  <c:v>-1.7531609783182099E-2</c:v>
                </c:pt>
                <c:pt idx="32666">
                  <c:v>-3.8554918413523202E-2</c:v>
                </c:pt>
                <c:pt idx="32667">
                  <c:v>-2.5609940996260201E-2</c:v>
                </c:pt>
                <c:pt idx="32668">
                  <c:v>-6.5523507264476796E-2</c:v>
                </c:pt>
                <c:pt idx="32669">
                  <c:v>-6.70771139065649E-2</c:v>
                </c:pt>
                <c:pt idx="32670">
                  <c:v>-5.8432543563473098E-2</c:v>
                </c:pt>
                <c:pt idx="32671">
                  <c:v>-1.44571757861438E-2</c:v>
                </c:pt>
                <c:pt idx="32672">
                  <c:v>-1.93913234028926E-2</c:v>
                </c:pt>
                <c:pt idx="32673">
                  <c:v>6.2486836684327801E-3</c:v>
                </c:pt>
                <c:pt idx="32674">
                  <c:v>-4.4132119412817902E-2</c:v>
                </c:pt>
                <c:pt idx="32675">
                  <c:v>-7.6394933600918398E-3</c:v>
                </c:pt>
                <c:pt idx="32676">
                  <c:v>-6.3434309071981096E-2</c:v>
                </c:pt>
                <c:pt idx="32677">
                  <c:v>-4.5161229211097803E-2</c:v>
                </c:pt>
                <c:pt idx="32678">
                  <c:v>-2.3367763560006399E-2</c:v>
                </c:pt>
                <c:pt idx="32679">
                  <c:v>-3.0387025854274798E-2</c:v>
                </c:pt>
                <c:pt idx="32680">
                  <c:v>-8.3285520110814401E-2</c:v>
                </c:pt>
                <c:pt idx="32681">
                  <c:v>-1.4098599557568199E-3</c:v>
                </c:pt>
                <c:pt idx="32682">
                  <c:v>2.8904504667309702E-2</c:v>
                </c:pt>
                <c:pt idx="32683">
                  <c:v>5.9214014142840297E-2</c:v>
                </c:pt>
                <c:pt idx="32684">
                  <c:v>-5.7366470862742103E-2</c:v>
                </c:pt>
                <c:pt idx="32685">
                  <c:v>7.26028623921781E-2</c:v>
                </c:pt>
                <c:pt idx="32686">
                  <c:v>5.76709274250242E-2</c:v>
                </c:pt>
                <c:pt idx="32687">
                  <c:v>9.4746281500805996E-2</c:v>
                </c:pt>
                <c:pt idx="32688">
                  <c:v>0.108764819121814</c:v>
                </c:pt>
                <c:pt idx="32689">
                  <c:v>0.11869525932323401</c:v>
                </c:pt>
                <c:pt idx="32690">
                  <c:v>0.102527897805874</c:v>
                </c:pt>
                <c:pt idx="32691">
                  <c:v>0.132893947671024</c:v>
                </c:pt>
                <c:pt idx="32692">
                  <c:v>0.15691497704990301</c:v>
                </c:pt>
                <c:pt idx="32693">
                  <c:v>0.157121973351072</c:v>
                </c:pt>
                <c:pt idx="32694">
                  <c:v>5.0569974920032998E-2</c:v>
                </c:pt>
                <c:pt idx="32695">
                  <c:v>6.6185409780757903E-2</c:v>
                </c:pt>
                <c:pt idx="32696">
                  <c:v>6.0313564216627001E-2</c:v>
                </c:pt>
                <c:pt idx="32697">
                  <c:v>-3.5887866273260897E-2</c:v>
                </c:pt>
                <c:pt idx="32698">
                  <c:v>-3.5887866273260897E-2</c:v>
                </c:pt>
                <c:pt idx="32699">
                  <c:v>1.4875349240624801E-2</c:v>
                </c:pt>
                <c:pt idx="32700">
                  <c:v>6.6786323051599705E-2</c:v>
                </c:pt>
                <c:pt idx="32701">
                  <c:v>5.06476182277713E-2</c:v>
                </c:pt>
                <c:pt idx="32702">
                  <c:v>-4.4407117617362097E-3</c:v>
                </c:pt>
                <c:pt idx="32703">
                  <c:v>6.0512042381658297E-2</c:v>
                </c:pt>
                <c:pt idx="32704">
                  <c:v>6.5879828000926899E-2</c:v>
                </c:pt>
                <c:pt idx="32705">
                  <c:v>9.2074621144302995E-2</c:v>
                </c:pt>
                <c:pt idx="32706">
                  <c:v>6.5465628884683894E-2</c:v>
                </c:pt>
                <c:pt idx="32707">
                  <c:v>0.15047226292670399</c:v>
                </c:pt>
                <c:pt idx="32708">
                  <c:v>0.117222507308807</c:v>
                </c:pt>
                <c:pt idx="32709">
                  <c:v>8.7812175123083799E-2</c:v>
                </c:pt>
                <c:pt idx="32710">
                  <c:v>0.12542710350452599</c:v>
                </c:pt>
                <c:pt idx="32711">
                  <c:v>0.15332744711083901</c:v>
                </c:pt>
                <c:pt idx="32712">
                  <c:v>0.1030022808554</c:v>
                </c:pt>
                <c:pt idx="32713">
                  <c:v>0.15992686903926601</c:v>
                </c:pt>
                <c:pt idx="32714">
                  <c:v>0.10470774778646701</c:v>
                </c:pt>
                <c:pt idx="32715">
                  <c:v>7.8358380342023803E-2</c:v>
                </c:pt>
                <c:pt idx="32716">
                  <c:v>4.7436961896746503E-2</c:v>
                </c:pt>
                <c:pt idx="32717">
                  <c:v>4.7436961896746503E-2</c:v>
                </c:pt>
                <c:pt idx="32718">
                  <c:v>1.6910024635429399E-2</c:v>
                </c:pt>
                <c:pt idx="32719">
                  <c:v>1.6910024635429399E-2</c:v>
                </c:pt>
                <c:pt idx="32720">
                  <c:v>1.54050023515963E-2</c:v>
                </c:pt>
                <c:pt idx="32721">
                  <c:v>-1.4165752675426401E-2</c:v>
                </c:pt>
                <c:pt idx="32722">
                  <c:v>-1.4165752675426401E-2</c:v>
                </c:pt>
                <c:pt idx="32723">
                  <c:v>-8.20385559515934E-2</c:v>
                </c:pt>
                <c:pt idx="32724">
                  <c:v>-6.4404354743404099E-2</c:v>
                </c:pt>
                <c:pt idx="32725">
                  <c:v>-1.87147705035513E-2</c:v>
                </c:pt>
                <c:pt idx="32726">
                  <c:v>-4.8250326730953502E-2</c:v>
                </c:pt>
                <c:pt idx="32727">
                  <c:v>-2.23633940864893E-2</c:v>
                </c:pt>
                <c:pt idx="32728">
                  <c:v>-3.4061948887120497E-2</c:v>
                </c:pt>
                <c:pt idx="32729">
                  <c:v>1.01933149341015E-3</c:v>
                </c:pt>
                <c:pt idx="32730">
                  <c:v>-1.19562056966637E-3</c:v>
                </c:pt>
                <c:pt idx="32731">
                  <c:v>1.8261367150560399E-3</c:v>
                </c:pt>
                <c:pt idx="32732" formatCode="0.00E+00">
                  <c:v>7.3059179209744498E-4</c:v>
                </c:pt>
                <c:pt idx="32733">
                  <c:v>1.3902159346590399E-2</c:v>
                </c:pt>
                <c:pt idx="32734" formatCode="0.00E+00">
                  <c:v>6.8417911457538897E-3</c:v>
                </c:pt>
                <c:pt idx="32735">
                  <c:v>-6.0202285742734203E-3</c:v>
                </c:pt>
                <c:pt idx="32736">
                  <c:v>-6.0202285742734203E-3</c:v>
                </c:pt>
                <c:pt idx="32737">
                  <c:v>4.0976808948932103E-2</c:v>
                </c:pt>
                <c:pt idx="32738">
                  <c:v>4.42865853368863E-2</c:v>
                </c:pt>
                <c:pt idx="32739">
                  <c:v>5.5204611581985301E-2</c:v>
                </c:pt>
                <c:pt idx="32740">
                  <c:v>2.9537213164580099E-2</c:v>
                </c:pt>
                <c:pt idx="32741">
                  <c:v>5.5373556957877199E-2</c:v>
                </c:pt>
                <c:pt idx="32742">
                  <c:v>5.1091326316638298E-2</c:v>
                </c:pt>
                <c:pt idx="32743">
                  <c:v>8.1112462308251004E-2</c:v>
                </c:pt>
                <c:pt idx="32744">
                  <c:v>9.1189948665473697E-2</c:v>
                </c:pt>
                <c:pt idx="32745">
                  <c:v>6.6400609091686602E-2</c:v>
                </c:pt>
                <c:pt idx="32746">
                  <c:v>3.2029445943307901E-2</c:v>
                </c:pt>
                <c:pt idx="32747">
                  <c:v>5.3132483739382903E-2</c:v>
                </c:pt>
                <c:pt idx="32748">
                  <c:v>7.6037099660370505E-2</c:v>
                </c:pt>
                <c:pt idx="32749">
                  <c:v>0.122904400595574</c:v>
                </c:pt>
                <c:pt idx="32750">
                  <c:v>9.4981032640848895E-2</c:v>
                </c:pt>
                <c:pt idx="32751">
                  <c:v>0.18451639300825901</c:v>
                </c:pt>
                <c:pt idx="32752">
                  <c:v>0</c:v>
                </c:pt>
                <c:pt idx="32753">
                  <c:v>1.51184330569518E-2</c:v>
                </c:pt>
                <c:pt idx="32754">
                  <c:v>-3.03244893535978E-2</c:v>
                </c:pt>
                <c:pt idx="32755">
                  <c:v>3.01701354078967E-2</c:v>
                </c:pt>
                <c:pt idx="32756">
                  <c:v>2.5247058011972801E-2</c:v>
                </c:pt>
                <c:pt idx="32757">
                  <c:v>5.9409540906790001E-2</c:v>
                </c:pt>
                <c:pt idx="32758">
                  <c:v>5.9409540906790001E-2</c:v>
                </c:pt>
                <c:pt idx="32759">
                  <c:v>5.2828340624351197E-3</c:v>
                </c:pt>
                <c:pt idx="32760">
                  <c:v>5.8384786750410103E-2</c:v>
                </c:pt>
                <c:pt idx="32761">
                  <c:v>6.52279754912619E-2</c:v>
                </c:pt>
                <c:pt idx="32762">
                  <c:v>3.0709185995634099E-2</c:v>
                </c:pt>
                <c:pt idx="32763">
                  <c:v>3.3640055537869903E-2</c:v>
                </c:pt>
                <c:pt idx="32764">
                  <c:v>1.1898830560725699E-2</c:v>
                </c:pt>
                <c:pt idx="32765" formatCode="0.00E+00">
                  <c:v>-8.4519582803088602E-4</c:v>
                </c:pt>
                <c:pt idx="32766">
                  <c:v>-2.73908048064361E-2</c:v>
                </c:pt>
                <c:pt idx="32767" formatCode="0.00E+00">
                  <c:v>1.7306959362478301E-2</c:v>
                </c:pt>
                <c:pt idx="32768">
                  <c:v>1.7306959362478301E-2</c:v>
                </c:pt>
                <c:pt idx="32769">
                  <c:v>1.83170857340475E-2</c:v>
                </c:pt>
                <c:pt idx="32770">
                  <c:v>-5.76084651327817E-2</c:v>
                </c:pt>
                <c:pt idx="32771">
                  <c:v>-1.2641767770003001E-2</c:v>
                </c:pt>
                <c:pt idx="32772">
                  <c:v>-7.4689934154576101E-2</c:v>
                </c:pt>
                <c:pt idx="32773">
                  <c:v>-7.7585613282314003E-2</c:v>
                </c:pt>
                <c:pt idx="32774">
                  <c:v>-5.7145441314117397E-2</c:v>
                </c:pt>
                <c:pt idx="32775">
                  <c:v>-4.2687935072723303E-2</c:v>
                </c:pt>
                <c:pt idx="32776">
                  <c:v>-1.52920654404218E-2</c:v>
                </c:pt>
                <c:pt idx="32777">
                  <c:v>2.13390527208825E-2</c:v>
                </c:pt>
                <c:pt idx="32778">
                  <c:v>-9.6554703427637695E-2</c:v>
                </c:pt>
                <c:pt idx="32779">
                  <c:v>-6.3154110658579093E-2</c:v>
                </c:pt>
                <c:pt idx="32780">
                  <c:v>-5.2561350198488503E-2</c:v>
                </c:pt>
                <c:pt idx="32781">
                  <c:v>1.8489796919400801E-2</c:v>
                </c:pt>
                <c:pt idx="32782">
                  <c:v>2.5945054693894101E-2</c:v>
                </c:pt>
                <c:pt idx="32783">
                  <c:v>-4.9086555731505596E-3</c:v>
                </c:pt>
                <c:pt idx="32784">
                  <c:v>-7.2721745282543701E-2</c:v>
                </c:pt>
                <c:pt idx="32785">
                  <c:v>-5.4871280531013797E-2</c:v>
                </c:pt>
                <c:pt idx="32786">
                  <c:v>1.80730011733467E-2</c:v>
                </c:pt>
                <c:pt idx="32787">
                  <c:v>4.9536155824734397E-2</c:v>
                </c:pt>
                <c:pt idx="32788">
                  <c:v>2.4170117667956501E-3</c:v>
                </c:pt>
                <c:pt idx="32789">
                  <c:v>-3.3984420856187901E-3</c:v>
                </c:pt>
                <c:pt idx="32790">
                  <c:v>2.1649663645664001E-2</c:v>
                </c:pt>
                <c:pt idx="32791">
                  <c:v>6.6233957308811903E-2</c:v>
                </c:pt>
                <c:pt idx="32792">
                  <c:v>-2.1255178162464802E-2</c:v>
                </c:pt>
                <c:pt idx="32793">
                  <c:v>-9.6865543281840997E-3</c:v>
                </c:pt>
                <c:pt idx="32794">
                  <c:v>2.3725347816842799E-2</c:v>
                </c:pt>
                <c:pt idx="32795">
                  <c:v>4.2558266523187997E-2</c:v>
                </c:pt>
                <c:pt idx="32796">
                  <c:v>0.112772242190112</c:v>
                </c:pt>
                <c:pt idx="32797">
                  <c:v>0.105355327531014</c:v>
                </c:pt>
                <c:pt idx="32798">
                  <c:v>4.6397055969932897E-2</c:v>
                </c:pt>
                <c:pt idx="32799">
                  <c:v>-3.6871691381073601E-2</c:v>
                </c:pt>
                <c:pt idx="32800">
                  <c:v>-0.13412211748570499</c:v>
                </c:pt>
                <c:pt idx="32801">
                  <c:v>-0.136773307910419</c:v>
                </c:pt>
                <c:pt idx="32802">
                  <c:v>-2.73996236823537E-3</c:v>
                </c:pt>
                <c:pt idx="32803">
                  <c:v>-3.4452122001136003E-2</c:v>
                </c:pt>
                <c:pt idx="32804">
                  <c:v>5.2081021158336604E-3</c:v>
                </c:pt>
                <c:pt idx="32805">
                  <c:v>5.2081021158336604E-3</c:v>
                </c:pt>
                <c:pt idx="32806">
                  <c:v>-1.04597945222E-2</c:v>
                </c:pt>
                <c:pt idx="32807">
                  <c:v>-4.1025488755994599E-2</c:v>
                </c:pt>
                <c:pt idx="32808">
                  <c:v>1.5062957831319701E-2</c:v>
                </c:pt>
                <c:pt idx="32809">
                  <c:v>-6.4535023685907605E-2</c:v>
                </c:pt>
                <c:pt idx="32810">
                  <c:v>-6.4251351842878807E-2</c:v>
                </c:pt>
                <c:pt idx="32811">
                  <c:v>-0.15391892437385701</c:v>
                </c:pt>
                <c:pt idx="32812">
                  <c:v>-5.1114986202345197E-2</c:v>
                </c:pt>
                <c:pt idx="32813">
                  <c:v>-6.3578985619585804E-2</c:v>
                </c:pt>
                <c:pt idx="32814">
                  <c:v>-6.5896440246679899E-2</c:v>
                </c:pt>
                <c:pt idx="32815">
                  <c:v>-5.0249481898831397E-2</c:v>
                </c:pt>
                <c:pt idx="32816">
                  <c:v>-2.8395005521282001E-2</c:v>
                </c:pt>
                <c:pt idx="32817">
                  <c:v>-4.3046570180194497E-2</c:v>
                </c:pt>
                <c:pt idx="32818">
                  <c:v>-6.7435222864273801E-3</c:v>
                </c:pt>
                <c:pt idx="32819">
                  <c:v>2.8071271842857702E-3</c:v>
                </c:pt>
                <c:pt idx="32820">
                  <c:v>-1.4356073729720101E-2</c:v>
                </c:pt>
                <c:pt idx="32821">
                  <c:v>-2.9047360051983599E-2</c:v>
                </c:pt>
                <c:pt idx="32822">
                  <c:v>-1.45623789035238E-2</c:v>
                </c:pt>
                <c:pt idx="32823">
                  <c:v>-6.0010293133290196E-3</c:v>
                </c:pt>
                <c:pt idx="32824">
                  <c:v>-5.5199550453853101E-2</c:v>
                </c:pt>
                <c:pt idx="32825">
                  <c:v>-1.3353581039021199E-2</c:v>
                </c:pt>
                <c:pt idx="32826">
                  <c:v>-5.2879569576391701E-3</c:v>
                </c:pt>
                <c:pt idx="32827">
                  <c:v>-0.100116844473781</c:v>
                </c:pt>
                <c:pt idx="32828">
                  <c:v>-4.3480814689890998E-2</c:v>
                </c:pt>
                <c:pt idx="32829">
                  <c:v>-5.6659063451018003E-2</c:v>
                </c:pt>
                <c:pt idx="32830">
                  <c:v>-3.9477164099050999E-2</c:v>
                </c:pt>
                <c:pt idx="32831">
                  <c:v>-4.72741332313606E-2</c:v>
                </c:pt>
                <c:pt idx="32832">
                  <c:v>-9.3722692309099395E-3</c:v>
                </c:pt>
                <c:pt idx="32833">
                  <c:v>-9.5136852175439195E-3</c:v>
                </c:pt>
                <c:pt idx="32834">
                  <c:v>-2.20828195555911E-3</c:v>
                </c:pt>
                <c:pt idx="32835">
                  <c:v>-9.4540798165563197E-3</c:v>
                </c:pt>
                <c:pt idx="32836">
                  <c:v>1.00010321670527E-2</c:v>
                </c:pt>
                <c:pt idx="32837">
                  <c:v>5.80032773581096E-3</c:v>
                </c:pt>
                <c:pt idx="32838">
                  <c:v>-2.1291474793376699E-3</c:v>
                </c:pt>
                <c:pt idx="32839">
                  <c:v>-1.5199053803710999E-2</c:v>
                </c:pt>
                <c:pt idx="32840">
                  <c:v>-5.0264072717135698E-2</c:v>
                </c:pt>
                <c:pt idx="32841">
                  <c:v>-7.9450164513883204E-2</c:v>
                </c:pt>
                <c:pt idx="32842">
                  <c:v>-8.5946785371917106E-2</c:v>
                </c:pt>
                <c:pt idx="32843">
                  <c:v>-5.9052809501464597E-2</c:v>
                </c:pt>
                <c:pt idx="32844">
                  <c:v>-1.34560937232708E-2</c:v>
                </c:pt>
                <c:pt idx="32845">
                  <c:v>-2.3925525444674099E-2</c:v>
                </c:pt>
                <c:pt idx="32846">
                  <c:v>-1.7450734495581599E-2</c:v>
                </c:pt>
                <c:pt idx="32847">
                  <c:v>-3.3676790129739197E-2</c:v>
                </c:pt>
                <c:pt idx="32848">
                  <c:v>-8.9671921418361597E-3</c:v>
                </c:pt>
                <c:pt idx="32849">
                  <c:v>-1.8483000074739301E-2</c:v>
                </c:pt>
                <c:pt idx="32850">
                  <c:v>2.8301613033931898E-3</c:v>
                </c:pt>
                <c:pt idx="32851">
                  <c:v>5.7788746775602098E-2</c:v>
                </c:pt>
                <c:pt idx="32852">
                  <c:v>7.77612865828958E-2</c:v>
                </c:pt>
                <c:pt idx="32853">
                  <c:v>4.3411127609248798E-2</c:v>
                </c:pt>
                <c:pt idx="32854">
                  <c:v>1.76378225060509E-2</c:v>
                </c:pt>
                <c:pt idx="32855">
                  <c:v>1.76378225060509E-2</c:v>
                </c:pt>
                <c:pt idx="32856">
                  <c:v>6.75619531870916E-2</c:v>
                </c:pt>
                <c:pt idx="32857">
                  <c:v>0.1030107083938</c:v>
                </c:pt>
                <c:pt idx="32858">
                  <c:v>3.3922883068254299E-2</c:v>
                </c:pt>
                <c:pt idx="32859">
                  <c:v>1.8733575179457701E-2</c:v>
                </c:pt>
                <c:pt idx="32860" formatCode="0.00E+00">
                  <c:v>-8.4240754580622301E-4</c:v>
                </c:pt>
                <c:pt idx="32861">
                  <c:v>-9.0402328215563196E-2</c:v>
                </c:pt>
                <c:pt idx="32862" formatCode="0.00E+00">
                  <c:v>-3.71698371601814E-2</c:v>
                </c:pt>
                <c:pt idx="32863">
                  <c:v>-3.04422283888849E-3</c:v>
                </c:pt>
                <c:pt idx="32864">
                  <c:v>5.2149179697998697E-2</c:v>
                </c:pt>
                <c:pt idx="32865">
                  <c:v>-1.32205338589286E-2</c:v>
                </c:pt>
                <c:pt idx="32866">
                  <c:v>2.8729061704952E-2</c:v>
                </c:pt>
                <c:pt idx="32867">
                  <c:v>2.8023220839386902E-2</c:v>
                </c:pt>
                <c:pt idx="32868">
                  <c:v>5.24675319097287E-2</c:v>
                </c:pt>
                <c:pt idx="32869">
                  <c:v>3.64964629754942E-2</c:v>
                </c:pt>
                <c:pt idx="32870">
                  <c:v>5.0980328115253798E-2</c:v>
                </c:pt>
                <c:pt idx="32871">
                  <c:v>3.5032818148939798E-2</c:v>
                </c:pt>
                <c:pt idx="32872">
                  <c:v>-1.6892567971650702E-2</c:v>
                </c:pt>
                <c:pt idx="32873">
                  <c:v>-2.3486001445932301E-2</c:v>
                </c:pt>
                <c:pt idx="32874">
                  <c:v>3.6200239129975102E-2</c:v>
                </c:pt>
                <c:pt idx="32875">
                  <c:v>3.2663462575284602E-2</c:v>
                </c:pt>
                <c:pt idx="32876">
                  <c:v>3.9036995402577497E-2</c:v>
                </c:pt>
                <c:pt idx="32877">
                  <c:v>-1.5089867593247999E-2</c:v>
                </c:pt>
                <c:pt idx="32878">
                  <c:v>4.1965319286590301E-2</c:v>
                </c:pt>
                <c:pt idx="32879">
                  <c:v>-8.37333808140572E-3</c:v>
                </c:pt>
                <c:pt idx="32880">
                  <c:v>2.6626351276237002E-2</c:v>
                </c:pt>
                <c:pt idx="32881">
                  <c:v>-1.7357176015008101E-2</c:v>
                </c:pt>
                <c:pt idx="32882">
                  <c:v>-4.3379444346977901E-2</c:v>
                </c:pt>
                <c:pt idx="32883">
                  <c:v>-6.6009553418653305E-2</c:v>
                </c:pt>
                <c:pt idx="32884">
                  <c:v>-2.3983473713282001E-2</c:v>
                </c:pt>
                <c:pt idx="32885">
                  <c:v>-7.7404623739415201E-2</c:v>
                </c:pt>
                <c:pt idx="32886">
                  <c:v>-2.1725878506720399E-2</c:v>
                </c:pt>
                <c:pt idx="32887">
                  <c:v>-7.0973205547968293E-2</c:v>
                </c:pt>
                <c:pt idx="32888">
                  <c:v>-6.9951124750758695E-2</c:v>
                </c:pt>
                <c:pt idx="32889">
                  <c:v>-8.6431603012412095E-2</c:v>
                </c:pt>
                <c:pt idx="32890">
                  <c:v>-2.9861247896877999E-2</c:v>
                </c:pt>
                <c:pt idx="32891">
                  <c:v>-2.1085572524199799E-3</c:v>
                </c:pt>
                <c:pt idx="32892">
                  <c:v>5.4907389318662403E-2</c:v>
                </c:pt>
                <c:pt idx="32893">
                  <c:v>-1.52572563650443E-3</c:v>
                </c:pt>
                <c:pt idx="32894">
                  <c:v>1.3340387498452099E-2</c:v>
                </c:pt>
                <c:pt idx="32895">
                  <c:v>6.1922593952230499E-3</c:v>
                </c:pt>
                <c:pt idx="32896">
                  <c:v>2.4680963964542599E-2</c:v>
                </c:pt>
                <c:pt idx="32897">
                  <c:v>-6.1064291055026301E-3</c:v>
                </c:pt>
                <c:pt idx="32898">
                  <c:v>-3.3407020483405298E-2</c:v>
                </c:pt>
                <c:pt idx="32899">
                  <c:v>-4.6930290782082898E-2</c:v>
                </c:pt>
                <c:pt idx="32900">
                  <c:v>-6.06035652306669E-2</c:v>
                </c:pt>
                <c:pt idx="32901">
                  <c:v>-6.06035652306669E-2</c:v>
                </c:pt>
                <c:pt idx="32902">
                  <c:v>-6.6129439239851401E-2</c:v>
                </c:pt>
                <c:pt idx="32903">
                  <c:v>1.3911923457324799E-2</c:v>
                </c:pt>
                <c:pt idx="32904">
                  <c:v>-3.8241811139561002E-2</c:v>
                </c:pt>
                <c:pt idx="32905">
                  <c:v>1.1245529074059801E-2</c:v>
                </c:pt>
                <c:pt idx="32906">
                  <c:v>-2.7666020141026801E-2</c:v>
                </c:pt>
                <c:pt idx="32907">
                  <c:v>-3.7010592853642603E-2</c:v>
                </c:pt>
                <c:pt idx="32908">
                  <c:v>-2.49701869950846E-2</c:v>
                </c:pt>
                <c:pt idx="32909">
                  <c:v>4.7743959624981701E-2</c:v>
                </c:pt>
                <c:pt idx="32910">
                  <c:v>5.1720398818991299E-2</c:v>
                </c:pt>
                <c:pt idx="32911">
                  <c:v>0.139890914958336</c:v>
                </c:pt>
                <c:pt idx="32912">
                  <c:v>0.124645741373798</c:v>
                </c:pt>
                <c:pt idx="32913">
                  <c:v>0.15683595434984801</c:v>
                </c:pt>
                <c:pt idx="32914">
                  <c:v>0.134169334548291</c:v>
                </c:pt>
                <c:pt idx="32915">
                  <c:v>0.14664089328930199</c:v>
                </c:pt>
                <c:pt idx="32916">
                  <c:v>0.14852373094594601</c:v>
                </c:pt>
                <c:pt idx="32917">
                  <c:v>0.102884342804848</c:v>
                </c:pt>
                <c:pt idx="32918">
                  <c:v>0.124235681362542</c:v>
                </c:pt>
                <c:pt idx="32919">
                  <c:v>0.15759473411743</c:v>
                </c:pt>
                <c:pt idx="32920">
                  <c:v>0.104333737772071</c:v>
                </c:pt>
                <c:pt idx="32921">
                  <c:v>0.15189844091253299</c:v>
                </c:pt>
                <c:pt idx="32922">
                  <c:v>0.125923798719248</c:v>
                </c:pt>
                <c:pt idx="32923">
                  <c:v>0.15692428232518901</c:v>
                </c:pt>
                <c:pt idx="32924">
                  <c:v>0.109401443903787</c:v>
                </c:pt>
                <c:pt idx="32925">
                  <c:v>0.13031454191351599</c:v>
                </c:pt>
                <c:pt idx="32926">
                  <c:v>0.126719383884945</c:v>
                </c:pt>
                <c:pt idx="32927">
                  <c:v>0.12955782607850899</c:v>
                </c:pt>
                <c:pt idx="32928">
                  <c:v>0.12617899820846301</c:v>
                </c:pt>
                <c:pt idx="32929">
                  <c:v>0.126631159339674</c:v>
                </c:pt>
                <c:pt idx="32930">
                  <c:v>9.8643369080536794E-2</c:v>
                </c:pt>
                <c:pt idx="32931">
                  <c:v>6.5006114234824303E-2</c:v>
                </c:pt>
                <c:pt idx="32932">
                  <c:v>4.00347676464805E-2</c:v>
                </c:pt>
                <c:pt idx="32933">
                  <c:v>8.7963083175416706E-2</c:v>
                </c:pt>
                <c:pt idx="32934">
                  <c:v>8.40905835069716E-2</c:v>
                </c:pt>
                <c:pt idx="32935">
                  <c:v>0.111043966694682</c:v>
                </c:pt>
                <c:pt idx="32936">
                  <c:v>0.131657945843518</c:v>
                </c:pt>
                <c:pt idx="32937">
                  <c:v>0.13676259989532499</c:v>
                </c:pt>
                <c:pt idx="32938">
                  <c:v>0.107184411078545</c:v>
                </c:pt>
                <c:pt idx="32939">
                  <c:v>7.6792539982335706E-2</c:v>
                </c:pt>
                <c:pt idx="32940">
                  <c:v>-3.3520113034144899E-2</c:v>
                </c:pt>
                <c:pt idx="32941">
                  <c:v>1.2242875535281399E-2</c:v>
                </c:pt>
                <c:pt idx="32942">
                  <c:v>-9.0020234249850103E-3</c:v>
                </c:pt>
                <c:pt idx="32943">
                  <c:v>9.6977339812793703E-3</c:v>
                </c:pt>
                <c:pt idx="32944">
                  <c:v>-1.38768848673842E-2</c:v>
                </c:pt>
                <c:pt idx="32945">
                  <c:v>2.8789368681414402E-3</c:v>
                </c:pt>
                <c:pt idx="32946">
                  <c:v>-7.0677957833849003E-3</c:v>
                </c:pt>
                <c:pt idx="32947">
                  <c:v>-2.34272043707601E-2</c:v>
                </c:pt>
                <c:pt idx="32948">
                  <c:v>-2.3112010406243201E-2</c:v>
                </c:pt>
                <c:pt idx="32949">
                  <c:v>7.4960867775644103E-3</c:v>
                </c:pt>
                <c:pt idx="32950">
                  <c:v>-4.8216295394802799E-3</c:v>
                </c:pt>
                <c:pt idx="32951">
                  <c:v>6.3820750174199397E-3</c:v>
                </c:pt>
                <c:pt idx="32952">
                  <c:v>2.5116238900423801E-2</c:v>
                </c:pt>
                <c:pt idx="32953">
                  <c:v>-4.1192195850150402E-3</c:v>
                </c:pt>
                <c:pt idx="32954">
                  <c:v>1.2538782028781399E-2</c:v>
                </c:pt>
                <c:pt idx="32955">
                  <c:v>8.8663044062719798E-2</c:v>
                </c:pt>
                <c:pt idx="32956">
                  <c:v>3.8080576218230799E-2</c:v>
                </c:pt>
                <c:pt idx="32957">
                  <c:v>5.02442379868814E-2</c:v>
                </c:pt>
                <c:pt idx="32958">
                  <c:v>3.4744170751207899E-2</c:v>
                </c:pt>
                <c:pt idx="32959">
                  <c:v>6.7307192763311693E-2</c:v>
                </c:pt>
                <c:pt idx="32960">
                  <c:v>5.3066111817671402E-2</c:v>
                </c:pt>
                <c:pt idx="32961">
                  <c:v>6.1128678820833997E-2</c:v>
                </c:pt>
                <c:pt idx="32962">
                  <c:v>-4.7467909419979602E-2</c:v>
                </c:pt>
                <c:pt idx="32963">
                  <c:v>-5.4277084140945203E-2</c:v>
                </c:pt>
                <c:pt idx="32964">
                  <c:v>-0.122802265565924</c:v>
                </c:pt>
                <c:pt idx="32965">
                  <c:v>-0.12493349115209799</c:v>
                </c:pt>
                <c:pt idx="32966">
                  <c:v>-0.111317253347178</c:v>
                </c:pt>
                <c:pt idx="32967">
                  <c:v>-0.106151970299106</c:v>
                </c:pt>
                <c:pt idx="32968">
                  <c:v>-0.117445077701625</c:v>
                </c:pt>
                <c:pt idx="32969">
                  <c:v>-8.1533393504131996E-2</c:v>
                </c:pt>
                <c:pt idx="32970">
                  <c:v>-7.4768369473501906E-2</c:v>
                </c:pt>
                <c:pt idx="32971">
                  <c:v>-5.9417308578732397E-2</c:v>
                </c:pt>
                <c:pt idx="32972">
                  <c:v>-6.9926753851810894E-2</c:v>
                </c:pt>
                <c:pt idx="32973">
                  <c:v>-1.16381052643153E-2</c:v>
                </c:pt>
                <c:pt idx="32974">
                  <c:v>-2.2962359166671599E-3</c:v>
                </c:pt>
                <c:pt idx="32975">
                  <c:v>-2.5497659705405198E-2</c:v>
                </c:pt>
                <c:pt idx="32976">
                  <c:v>-0.15893644802822399</c:v>
                </c:pt>
                <c:pt idx="32977">
                  <c:v>-9.5805386008069995E-2</c:v>
                </c:pt>
                <c:pt idx="32978">
                  <c:v>-0.14115143680127301</c:v>
                </c:pt>
                <c:pt idx="32979">
                  <c:v>-0.133111116943881</c:v>
                </c:pt>
                <c:pt idx="32980">
                  <c:v>-0.158677367681262</c:v>
                </c:pt>
                <c:pt idx="32981">
                  <c:v>-0.191795587975197</c:v>
                </c:pt>
                <c:pt idx="32982">
                  <c:v>-0.178130386921139</c:v>
                </c:pt>
                <c:pt idx="32983">
                  <c:v>-0.16954139821574399</c:v>
                </c:pt>
                <c:pt idx="32984">
                  <c:v>-0.17555191738103301</c:v>
                </c:pt>
                <c:pt idx="32985">
                  <c:v>-0.17555191738103301</c:v>
                </c:pt>
                <c:pt idx="32986">
                  <c:v>-0.170802973253283</c:v>
                </c:pt>
                <c:pt idx="32987">
                  <c:v>-0.170802973253283</c:v>
                </c:pt>
                <c:pt idx="32988">
                  <c:v>-0.204990601538902</c:v>
                </c:pt>
                <c:pt idx="32989">
                  <c:v>-0.176011220478895</c:v>
                </c:pt>
                <c:pt idx="32990">
                  <c:v>-0.14163126198025</c:v>
                </c:pt>
                <c:pt idx="32991">
                  <c:v>-0.16390565033137799</c:v>
                </c:pt>
                <c:pt idx="32992">
                  <c:v>-0.19636383927124401</c:v>
                </c:pt>
                <c:pt idx="32993">
                  <c:v>-0.24121485417636801</c:v>
                </c:pt>
                <c:pt idx="32994">
                  <c:v>-0.24121485417636801</c:v>
                </c:pt>
                <c:pt idx="32995">
                  <c:v>-0.20062410352558099</c:v>
                </c:pt>
                <c:pt idx="32996">
                  <c:v>-0.20172194795940801</c:v>
                </c:pt>
                <c:pt idx="32997">
                  <c:v>-0.20747695566688201</c:v>
                </c:pt>
                <c:pt idx="32998">
                  <c:v>-2.0221863546729898E-3</c:v>
                </c:pt>
                <c:pt idx="32999">
                  <c:v>-3.4600354038105401E-2</c:v>
                </c:pt>
                <c:pt idx="33000">
                  <c:v>-1.44623058005137E-2</c:v>
                </c:pt>
                <c:pt idx="33001">
                  <c:v>2.40155072096381E-2</c:v>
                </c:pt>
                <c:pt idx="33002">
                  <c:v>1.7249608595302401E-2</c:v>
                </c:pt>
                <c:pt idx="33003">
                  <c:v>2.8840764125023201E-2</c:v>
                </c:pt>
                <c:pt idx="33004">
                  <c:v>1.4666060034367901E-2</c:v>
                </c:pt>
                <c:pt idx="33005">
                  <c:v>8.9602935525312493E-3</c:v>
                </c:pt>
                <c:pt idx="33006">
                  <c:v>2.16991947537414E-3</c:v>
                </c:pt>
                <c:pt idx="33007">
                  <c:v>4.1887099167443598E-3</c:v>
                </c:pt>
                <c:pt idx="33008">
                  <c:v>1.9495824539163601E-2</c:v>
                </c:pt>
                <c:pt idx="33009">
                  <c:v>4.0663151941238103E-2</c:v>
                </c:pt>
                <c:pt idx="33010">
                  <c:v>6.1781012460099698E-2</c:v>
                </c:pt>
                <c:pt idx="33011">
                  <c:v>6.1781012460099698E-2</c:v>
                </c:pt>
                <c:pt idx="33012">
                  <c:v>0.112061499565804</c:v>
                </c:pt>
                <c:pt idx="33013">
                  <c:v>1.4772119279939201E-2</c:v>
                </c:pt>
                <c:pt idx="33014">
                  <c:v>3.5915737242611302E-2</c:v>
                </c:pt>
                <c:pt idx="33015">
                  <c:v>1.0058644497162201E-2</c:v>
                </c:pt>
                <c:pt idx="33016">
                  <c:v>9.7898827534024201E-3</c:v>
                </c:pt>
                <c:pt idx="33017">
                  <c:v>-1.4373775216595301E-2</c:v>
                </c:pt>
                <c:pt idx="33018">
                  <c:v>1.5638373296950499E-2</c:v>
                </c:pt>
                <c:pt idx="33019">
                  <c:v>-2.1136015659181301E-2</c:v>
                </c:pt>
                <c:pt idx="33020">
                  <c:v>-2.8343358508510198E-2</c:v>
                </c:pt>
                <c:pt idx="33021">
                  <c:v>-4.4815923301481299E-2</c:v>
                </c:pt>
                <c:pt idx="33022">
                  <c:v>-3.6768785153910598E-2</c:v>
                </c:pt>
                <c:pt idx="33023">
                  <c:v>-4.6191678375154803E-2</c:v>
                </c:pt>
                <c:pt idx="33024">
                  <c:v>4.9887530917241199E-2</c:v>
                </c:pt>
                <c:pt idx="33025">
                  <c:v>1.89136603965867E-2</c:v>
                </c:pt>
                <c:pt idx="33026">
                  <c:v>-5.7129268725688498E-3</c:v>
                </c:pt>
                <c:pt idx="33027" formatCode="0.00E+00">
                  <c:v>7.1061592597199098E-4</c:v>
                </c:pt>
                <c:pt idx="33028">
                  <c:v>4.6599331030179901E-2</c:v>
                </c:pt>
                <c:pt idx="33029" formatCode="0.00E+00">
                  <c:v>3.9584103508718098E-2</c:v>
                </c:pt>
                <c:pt idx="33030">
                  <c:v>5.44869973114257E-2</c:v>
                </c:pt>
                <c:pt idx="33031">
                  <c:v>2.3907217453337199E-2</c:v>
                </c:pt>
                <c:pt idx="33032" formatCode="0.00E+00">
                  <c:v>-5.9727517354168902E-4</c:v>
                </c:pt>
                <c:pt idx="33033">
                  <c:v>-7.6279454057197604E-3</c:v>
                </c:pt>
                <c:pt idx="33034" formatCode="0.00E+00">
                  <c:v>1.7196175421002099E-2</c:v>
                </c:pt>
                <c:pt idx="33035">
                  <c:v>-1.58623274410838E-2</c:v>
                </c:pt>
                <c:pt idx="33036">
                  <c:v>1.4264557278715799E-2</c:v>
                </c:pt>
                <c:pt idx="33037">
                  <c:v>4.88907427098306E-3</c:v>
                </c:pt>
                <c:pt idx="33038">
                  <c:v>-1.4592939824022899E-2</c:v>
                </c:pt>
                <c:pt idx="33039">
                  <c:v>1.58930947137907E-2</c:v>
                </c:pt>
                <c:pt idx="33040">
                  <c:v>7.0182263585705201E-2</c:v>
                </c:pt>
                <c:pt idx="33041">
                  <c:v>4.9167900224065399E-2</c:v>
                </c:pt>
                <c:pt idx="33042">
                  <c:v>0.110949939645589</c:v>
                </c:pt>
                <c:pt idx="33043">
                  <c:v>0.10872174001845</c:v>
                </c:pt>
                <c:pt idx="33044">
                  <c:v>0.100869708295967</c:v>
                </c:pt>
                <c:pt idx="33045">
                  <c:v>4.1086362880411897E-2</c:v>
                </c:pt>
                <c:pt idx="33046">
                  <c:v>0.16193342389183299</c:v>
                </c:pt>
                <c:pt idx="33047">
                  <c:v>0.15247387450421601</c:v>
                </c:pt>
                <c:pt idx="33048">
                  <c:v>0.14513778582011999</c:v>
                </c:pt>
                <c:pt idx="33049">
                  <c:v>0.161758393361942</c:v>
                </c:pt>
                <c:pt idx="33050">
                  <c:v>0.16900880564500401</c:v>
                </c:pt>
                <c:pt idx="33051">
                  <c:v>0.16444938330660999</c:v>
                </c:pt>
                <c:pt idx="33052">
                  <c:v>0.19707467164312101</c:v>
                </c:pt>
                <c:pt idx="33053">
                  <c:v>0.19158557296869699</c:v>
                </c:pt>
                <c:pt idx="33054">
                  <c:v>0.19997575298534701</c:v>
                </c:pt>
                <c:pt idx="33055">
                  <c:v>0.183981434574051</c:v>
                </c:pt>
                <c:pt idx="33056">
                  <c:v>0.18698935830690799</c:v>
                </c:pt>
                <c:pt idx="33057">
                  <c:v>0.18698935830690799</c:v>
                </c:pt>
                <c:pt idx="33058">
                  <c:v>0.190110792325659</c:v>
                </c:pt>
                <c:pt idx="33059">
                  <c:v>0.17126527876825001</c:v>
                </c:pt>
                <c:pt idx="33060">
                  <c:v>0.134512471113199</c:v>
                </c:pt>
                <c:pt idx="33061">
                  <c:v>0.15071445186979399</c:v>
                </c:pt>
                <c:pt idx="33062">
                  <c:v>0.106965568968746</c:v>
                </c:pt>
                <c:pt idx="33063">
                  <c:v>-1.3468239176041201E-2</c:v>
                </c:pt>
                <c:pt idx="33064">
                  <c:v>5.6479861306285302E-2</c:v>
                </c:pt>
                <c:pt idx="33065">
                  <c:v>8.5016512708784298E-3</c:v>
                </c:pt>
                <c:pt idx="33066">
                  <c:v>8.5016512708784298E-3</c:v>
                </c:pt>
                <c:pt idx="33067">
                  <c:v>2.7637886024149899E-3</c:v>
                </c:pt>
                <c:pt idx="33068">
                  <c:v>-9.73608638848944E-3</c:v>
                </c:pt>
                <c:pt idx="33069">
                  <c:v>-3.9174663400712101E-2</c:v>
                </c:pt>
                <c:pt idx="33070">
                  <c:v>6.4190272322617297E-3</c:v>
                </c:pt>
                <c:pt idx="33071">
                  <c:v>-9.1896920861871401E-3</c:v>
                </c:pt>
                <c:pt idx="33072">
                  <c:v>-1.31578582937879E-2</c:v>
                </c:pt>
                <c:pt idx="33073">
                  <c:v>3.0872386748594899E-3</c:v>
                </c:pt>
                <c:pt idx="33074">
                  <c:v>-6.0334128652876897E-3</c:v>
                </c:pt>
                <c:pt idx="33075">
                  <c:v>-1.6997309406037098E-2</c:v>
                </c:pt>
                <c:pt idx="33076">
                  <c:v>-1.7112852988599301E-2</c:v>
                </c:pt>
                <c:pt idx="33077">
                  <c:v>-4.3356596758406599E-2</c:v>
                </c:pt>
                <c:pt idx="33078">
                  <c:v>-3.6142854390398299E-2</c:v>
                </c:pt>
                <c:pt idx="33079">
                  <c:v>-7.9567405830440294E-2</c:v>
                </c:pt>
                <c:pt idx="33080">
                  <c:v>-6.0345117858913097E-3</c:v>
                </c:pt>
                <c:pt idx="33081">
                  <c:v>4.0450328493310803E-2</c:v>
                </c:pt>
                <c:pt idx="33082">
                  <c:v>4.85203388315609E-2</c:v>
                </c:pt>
                <c:pt idx="33083">
                  <c:v>-2.7425841519995199E-2</c:v>
                </c:pt>
                <c:pt idx="33084">
                  <c:v>-2.5169559846796401E-2</c:v>
                </c:pt>
                <c:pt idx="33085">
                  <c:v>2.9211149166035399E-2</c:v>
                </c:pt>
                <c:pt idx="33086">
                  <c:v>1.13999247917953E-2</c:v>
                </c:pt>
                <c:pt idx="33087">
                  <c:v>-7.6610800044415603E-2</c:v>
                </c:pt>
                <c:pt idx="33088">
                  <c:v>-2.9352755419572E-2</c:v>
                </c:pt>
                <c:pt idx="33089">
                  <c:v>-1.3086847242864E-2</c:v>
                </c:pt>
                <c:pt idx="33090">
                  <c:v>6.2041170448279203E-3</c:v>
                </c:pt>
                <c:pt idx="33091">
                  <c:v>-4.3841129271531498E-2</c:v>
                </c:pt>
                <c:pt idx="33092">
                  <c:v>-4.4704389214407199E-3</c:v>
                </c:pt>
                <c:pt idx="33093">
                  <c:v>-9.0264365547161295E-3</c:v>
                </c:pt>
                <c:pt idx="33094">
                  <c:v>-1.77804931676976E-2</c:v>
                </c:pt>
                <c:pt idx="33095">
                  <c:v>-6.9738366915459593E-2</c:v>
                </c:pt>
                <c:pt idx="33096">
                  <c:v>-4.9252444299677497E-2</c:v>
                </c:pt>
                <c:pt idx="33097">
                  <c:v>-6.1674192676054201E-2</c:v>
                </c:pt>
                <c:pt idx="33098">
                  <c:v>-4.8669617103964002E-2</c:v>
                </c:pt>
                <c:pt idx="33099">
                  <c:v>-3.9527101935483699E-3</c:v>
                </c:pt>
                <c:pt idx="33100">
                  <c:v>8.7114895502748896E-2</c:v>
                </c:pt>
                <c:pt idx="33101">
                  <c:v>-8.3091840648696E-2</c:v>
                </c:pt>
                <c:pt idx="33102">
                  <c:v>-6.1675763786454403E-2</c:v>
                </c:pt>
                <c:pt idx="33103">
                  <c:v>-3.9870142308904698E-2</c:v>
                </c:pt>
                <c:pt idx="33104">
                  <c:v>-5.85097344360696E-3</c:v>
                </c:pt>
                <c:pt idx="33105">
                  <c:v>3.1551347725684499E-2</c:v>
                </c:pt>
                <c:pt idx="33106">
                  <c:v>6.3183153390455804E-3</c:v>
                </c:pt>
                <c:pt idx="33107">
                  <c:v>2.30973262230675E-2</c:v>
                </c:pt>
                <c:pt idx="33108">
                  <c:v>4.7150345391047697E-2</c:v>
                </c:pt>
                <c:pt idx="33109" formatCode="0.00E+00">
                  <c:v>-2.9211733610701099E-5</c:v>
                </c:pt>
                <c:pt idx="33110">
                  <c:v>9.6758628571453897E-3</c:v>
                </c:pt>
                <c:pt idx="33111" formatCode="0.00E+00">
                  <c:v>4.1903896943483503E-2</c:v>
                </c:pt>
                <c:pt idx="33112">
                  <c:v>7.7526373731176795E-2</c:v>
                </c:pt>
                <c:pt idx="33113">
                  <c:v>-1.7727822942286101E-3</c:v>
                </c:pt>
                <c:pt idx="33114">
                  <c:v>3.6214430779569498E-2</c:v>
                </c:pt>
                <c:pt idx="33115">
                  <c:v>7.7929039705117997E-2</c:v>
                </c:pt>
                <c:pt idx="33116">
                  <c:v>0.133728271979736</c:v>
                </c:pt>
                <c:pt idx="33117">
                  <c:v>0.125411993134452</c:v>
                </c:pt>
                <c:pt idx="33118">
                  <c:v>0.14093022874731301</c:v>
                </c:pt>
                <c:pt idx="33119">
                  <c:v>0.106763638685184</c:v>
                </c:pt>
                <c:pt idx="33120">
                  <c:v>0.14938295581335201</c:v>
                </c:pt>
                <c:pt idx="33121">
                  <c:v>0.15916504652638</c:v>
                </c:pt>
                <c:pt idx="33122">
                  <c:v>0.163663813919002</c:v>
                </c:pt>
                <c:pt idx="33123">
                  <c:v>0.15874657124170799</c:v>
                </c:pt>
                <c:pt idx="33124">
                  <c:v>0.15874657124170799</c:v>
                </c:pt>
                <c:pt idx="33125">
                  <c:v>-2.0221863546729898E-3</c:v>
                </c:pt>
                <c:pt idx="33126">
                  <c:v>-3.4600354038105401E-2</c:v>
                </c:pt>
                <c:pt idx="33127">
                  <c:v>-2.7194830649213101E-3</c:v>
                </c:pt>
                <c:pt idx="33128">
                  <c:v>-2.8069425802985201E-2</c:v>
                </c:pt>
                <c:pt idx="33129">
                  <c:v>-2.8293339886245199E-2</c:v>
                </c:pt>
                <c:pt idx="33130">
                  <c:v>-4.7435379025943102E-2</c:v>
                </c:pt>
                <c:pt idx="33131">
                  <c:v>-3.03420456066829E-2</c:v>
                </c:pt>
                <c:pt idx="33132">
                  <c:v>-1.32278779840353E-2</c:v>
                </c:pt>
                <c:pt idx="33133">
                  <c:v>-5.3110241473871098E-2</c:v>
                </c:pt>
                <c:pt idx="33134">
                  <c:v>-6.1542780224348601E-2</c:v>
                </c:pt>
                <c:pt idx="33135">
                  <c:v>-2.2390905075811499E-2</c:v>
                </c:pt>
                <c:pt idx="33136">
                  <c:v>-2.2390905075811499E-2</c:v>
                </c:pt>
                <c:pt idx="33137">
                  <c:v>2.7407466183251201E-2</c:v>
                </c:pt>
                <c:pt idx="33138">
                  <c:v>6.34088655135083E-2</c:v>
                </c:pt>
                <c:pt idx="33139">
                  <c:v>0.106552156748289</c:v>
                </c:pt>
                <c:pt idx="33140">
                  <c:v>0.10677756736364</c:v>
                </c:pt>
                <c:pt idx="33141">
                  <c:v>0.109964955027397</c:v>
                </c:pt>
                <c:pt idx="33142">
                  <c:v>0.10386697466129199</c:v>
                </c:pt>
                <c:pt idx="33143">
                  <c:v>8.3330603868747993E-2</c:v>
                </c:pt>
                <c:pt idx="33144">
                  <c:v>5.1013772356884798E-2</c:v>
                </c:pt>
                <c:pt idx="33145">
                  <c:v>8.2413299319585104E-2</c:v>
                </c:pt>
                <c:pt idx="33146">
                  <c:v>3.9630628271698699E-2</c:v>
                </c:pt>
                <c:pt idx="33147">
                  <c:v>5.4097957818748099E-2</c:v>
                </c:pt>
                <c:pt idx="33148">
                  <c:v>1.60374647702912E-2</c:v>
                </c:pt>
                <c:pt idx="33149">
                  <c:v>6.3392980066907301E-2</c:v>
                </c:pt>
                <c:pt idx="33150">
                  <c:v>4.3136005132006397E-2</c:v>
                </c:pt>
                <c:pt idx="33151">
                  <c:v>6.3701594746657694E-2</c:v>
                </c:pt>
                <c:pt idx="33152">
                  <c:v>5.9588393349095901E-2</c:v>
                </c:pt>
                <c:pt idx="33153">
                  <c:v>8.23796163314853E-2</c:v>
                </c:pt>
                <c:pt idx="33154">
                  <c:v>8.2815110517880902E-2</c:v>
                </c:pt>
                <c:pt idx="33155">
                  <c:v>0.108494865864475</c:v>
                </c:pt>
                <c:pt idx="33156">
                  <c:v>7.3875962080232505E-2</c:v>
                </c:pt>
                <c:pt idx="33157">
                  <c:v>6.7353286188526804E-2</c:v>
                </c:pt>
                <c:pt idx="33158">
                  <c:v>7.7989061545073707E-2</c:v>
                </c:pt>
                <c:pt idx="33159">
                  <c:v>9.9156604302249096E-2</c:v>
                </c:pt>
                <c:pt idx="33160">
                  <c:v>6.9617623378590704E-2</c:v>
                </c:pt>
                <c:pt idx="33161">
                  <c:v>7.1906152282996599E-2</c:v>
                </c:pt>
                <c:pt idx="33162">
                  <c:v>8.5018427843433095E-2</c:v>
                </c:pt>
                <c:pt idx="33163">
                  <c:v>8.7589381244029096E-2</c:v>
                </c:pt>
                <c:pt idx="33164">
                  <c:v>-6.2035221452423298E-3</c:v>
                </c:pt>
                <c:pt idx="33165">
                  <c:v>8.7657185826296197E-2</c:v>
                </c:pt>
                <c:pt idx="33166">
                  <c:v>5.2931415260665401E-2</c:v>
                </c:pt>
                <c:pt idx="33167">
                  <c:v>7.4098630703882201E-2</c:v>
                </c:pt>
                <c:pt idx="33168">
                  <c:v>6.8962280690043107E-2</c:v>
                </c:pt>
                <c:pt idx="33169">
                  <c:v>6.0200577321218099E-2</c:v>
                </c:pt>
                <c:pt idx="33170">
                  <c:v>0.11566837208406699</c:v>
                </c:pt>
                <c:pt idx="33171">
                  <c:v>9.1493493465285305E-2</c:v>
                </c:pt>
                <c:pt idx="33172">
                  <c:v>6.2505444076440098E-2</c:v>
                </c:pt>
                <c:pt idx="33173">
                  <c:v>0.121052462142912</c:v>
                </c:pt>
                <c:pt idx="33174">
                  <c:v>0.127170057578054</c:v>
                </c:pt>
                <c:pt idx="33175">
                  <c:v>9.7309230487172896E-2</c:v>
                </c:pt>
                <c:pt idx="33176">
                  <c:v>4.4378052769914203E-2</c:v>
                </c:pt>
                <c:pt idx="33177">
                  <c:v>1.5171924628434001E-2</c:v>
                </c:pt>
                <c:pt idx="33178">
                  <c:v>3.5617973516967702E-2</c:v>
                </c:pt>
                <c:pt idx="33179">
                  <c:v>6.3673143764220799E-2</c:v>
                </c:pt>
                <c:pt idx="33180">
                  <c:v>4.8771264133058601E-2</c:v>
                </c:pt>
                <c:pt idx="33181">
                  <c:v>8.3451287682869399E-2</c:v>
                </c:pt>
                <c:pt idx="33182">
                  <c:v>3.08504946050118E-2</c:v>
                </c:pt>
                <c:pt idx="33183">
                  <c:v>0.34410206774998803</c:v>
                </c:pt>
                <c:pt idx="33184">
                  <c:v>0.34410206774998803</c:v>
                </c:pt>
                <c:pt idx="33185">
                  <c:v>0.34949407635681701</c:v>
                </c:pt>
                <c:pt idx="33186">
                  <c:v>0.34657834453305503</c:v>
                </c:pt>
                <c:pt idx="33187">
                  <c:v>0.27616180019251702</c:v>
                </c:pt>
                <c:pt idx="33188">
                  <c:v>0.25348784768230698</c:v>
                </c:pt>
                <c:pt idx="33189">
                  <c:v>0.264070970580917</c:v>
                </c:pt>
                <c:pt idx="33190">
                  <c:v>0.234381861664929</c:v>
                </c:pt>
                <c:pt idx="33191">
                  <c:v>0.259201917605619</c:v>
                </c:pt>
                <c:pt idx="33192">
                  <c:v>0.23134604986940099</c:v>
                </c:pt>
                <c:pt idx="33193">
                  <c:v>0.22460857343278801</c:v>
                </c:pt>
                <c:pt idx="33194">
                  <c:v>0.246655280647886</c:v>
                </c:pt>
                <c:pt idx="33195">
                  <c:v>0.147548780151324</c:v>
                </c:pt>
                <c:pt idx="33196">
                  <c:v>-2.1756961336731599E-2</c:v>
                </c:pt>
                <c:pt idx="33197">
                  <c:v>-1.58095217766696E-2</c:v>
                </c:pt>
                <c:pt idx="33198">
                  <c:v>-3.5803709670320302E-2</c:v>
                </c:pt>
                <c:pt idx="33199">
                  <c:v>-3.28915696680223E-2</c:v>
                </c:pt>
                <c:pt idx="33200">
                  <c:v>-3.2795447083622198E-2</c:v>
                </c:pt>
                <c:pt idx="33201">
                  <c:v>-7.7686477094719805E-2</c:v>
                </c:pt>
                <c:pt idx="33202">
                  <c:v>-8.5406032675864996E-2</c:v>
                </c:pt>
                <c:pt idx="33203">
                  <c:v>-4.60848983980559E-2</c:v>
                </c:pt>
                <c:pt idx="33204">
                  <c:v>-6.5088227618740502E-2</c:v>
                </c:pt>
                <c:pt idx="33205">
                  <c:v>-3.7438752286312597E-2</c:v>
                </c:pt>
                <c:pt idx="33206">
                  <c:v>-1.7592700257943902E-2</c:v>
                </c:pt>
                <c:pt idx="33207">
                  <c:v>-4.60140747740354E-2</c:v>
                </c:pt>
                <c:pt idx="33208">
                  <c:v>-5.8168311399676001E-2</c:v>
                </c:pt>
                <c:pt idx="33209">
                  <c:v>-6.7804467439391801E-3</c:v>
                </c:pt>
                <c:pt idx="33210">
                  <c:v>1.0371462632710901E-2</c:v>
                </c:pt>
                <c:pt idx="33211">
                  <c:v>-2.2778427936096701E-2</c:v>
                </c:pt>
                <c:pt idx="33212">
                  <c:v>-8.1473141063494996E-3</c:v>
                </c:pt>
                <c:pt idx="33213">
                  <c:v>2.0130532165100801E-2</c:v>
                </c:pt>
                <c:pt idx="33214">
                  <c:v>-2.0032151413616101E-2</c:v>
                </c:pt>
                <c:pt idx="33215">
                  <c:v>-2.1941548949721001E-2</c:v>
                </c:pt>
                <c:pt idx="33216">
                  <c:v>-2.1941548949721001E-2</c:v>
                </c:pt>
                <c:pt idx="33217">
                  <c:v>-5.2987596566334401E-2</c:v>
                </c:pt>
                <c:pt idx="33218">
                  <c:v>-0.114567560967719</c:v>
                </c:pt>
                <c:pt idx="33219">
                  <c:v>-0.13067469875231499</c:v>
                </c:pt>
                <c:pt idx="33220">
                  <c:v>-0.135186081362723</c:v>
                </c:pt>
                <c:pt idx="33221">
                  <c:v>-0.109637916850744</c:v>
                </c:pt>
                <c:pt idx="33222">
                  <c:v>-0.139549231820353</c:v>
                </c:pt>
                <c:pt idx="33223">
                  <c:v>-7.2468668557720703E-2</c:v>
                </c:pt>
                <c:pt idx="33224">
                  <c:v>-8.8948584156610597E-2</c:v>
                </c:pt>
                <c:pt idx="33225">
                  <c:v>-1.63887092363794E-2</c:v>
                </c:pt>
                <c:pt idx="33226">
                  <c:v>-3.9985827560863899E-2</c:v>
                </c:pt>
                <c:pt idx="33227">
                  <c:v>-1.5980435312263801E-3</c:v>
                </c:pt>
                <c:pt idx="33228">
                  <c:v>3.7745186733454797E-2</c:v>
                </c:pt>
                <c:pt idx="33229">
                  <c:v>0.104810194230569</c:v>
                </c:pt>
                <c:pt idx="33230">
                  <c:v>8.6414596106763705E-2</c:v>
                </c:pt>
                <c:pt idx="33231">
                  <c:v>7.1796556628884206E-2</c:v>
                </c:pt>
                <c:pt idx="33232">
                  <c:v>7.2793068695335306E-2</c:v>
                </c:pt>
                <c:pt idx="33233">
                  <c:v>9.7055921365864301E-2</c:v>
                </c:pt>
                <c:pt idx="33234">
                  <c:v>5.7637654272808703E-2</c:v>
                </c:pt>
                <c:pt idx="33235">
                  <c:v>0.16279283226088201</c:v>
                </c:pt>
                <c:pt idx="33236">
                  <c:v>0.14763253238552501</c:v>
                </c:pt>
                <c:pt idx="33237">
                  <c:v>0.123477962471624</c:v>
                </c:pt>
                <c:pt idx="33238">
                  <c:v>0.132901504087167</c:v>
                </c:pt>
                <c:pt idx="33239">
                  <c:v>0.131435571517205</c:v>
                </c:pt>
                <c:pt idx="33240">
                  <c:v>0.15398035582643599</c:v>
                </c:pt>
                <c:pt idx="33241">
                  <c:v>0.134803969831088</c:v>
                </c:pt>
                <c:pt idx="33242">
                  <c:v>0.136214872537927</c:v>
                </c:pt>
                <c:pt idx="33243">
                  <c:v>0.19215515665432001</c:v>
                </c:pt>
                <c:pt idx="33244">
                  <c:v>0.13069565072867501</c:v>
                </c:pt>
                <c:pt idx="33245">
                  <c:v>0.139599302304971</c:v>
                </c:pt>
                <c:pt idx="33246">
                  <c:v>0.20087421545458001</c:v>
                </c:pt>
                <c:pt idx="33247">
                  <c:v>0.185294443845573</c:v>
                </c:pt>
                <c:pt idx="33248">
                  <c:v>0.154865369366222</c:v>
                </c:pt>
                <c:pt idx="33249">
                  <c:v>0.282658866436858</c:v>
                </c:pt>
                <c:pt idx="33250">
                  <c:v>0.29251488347946802</c:v>
                </c:pt>
                <c:pt idx="33251">
                  <c:v>0.42331055259745998</c:v>
                </c:pt>
                <c:pt idx="33252">
                  <c:v>0.42485621166505799</c:v>
                </c:pt>
                <c:pt idx="33253">
                  <c:v>0.46742422109019999</c:v>
                </c:pt>
                <c:pt idx="33254">
                  <c:v>0.38355596756754601</c:v>
                </c:pt>
                <c:pt idx="33255">
                  <c:v>0.41731644214414698</c:v>
                </c:pt>
                <c:pt idx="33256">
                  <c:v>0.35067289025406501</c:v>
                </c:pt>
                <c:pt idx="33257">
                  <c:v>0.36298200390579899</c:v>
                </c:pt>
                <c:pt idx="33258">
                  <c:v>0.34992817030650197</c:v>
                </c:pt>
                <c:pt idx="33259">
                  <c:v>0.33520990126358602</c:v>
                </c:pt>
                <c:pt idx="33260">
                  <c:v>0.34309819908519401</c:v>
                </c:pt>
                <c:pt idx="33261">
                  <c:v>0.35232928129257501</c:v>
                </c:pt>
                <c:pt idx="33262">
                  <c:v>0.35232928129257501</c:v>
                </c:pt>
                <c:pt idx="33263">
                  <c:v>0.405220007119729</c:v>
                </c:pt>
                <c:pt idx="33264">
                  <c:v>0.47364980355241398</c:v>
                </c:pt>
                <c:pt idx="33265">
                  <c:v>0.43947358056358399</c:v>
                </c:pt>
                <c:pt idx="33266">
                  <c:v>0.33665195027472</c:v>
                </c:pt>
                <c:pt idx="33267">
                  <c:v>0.256580312831302</c:v>
                </c:pt>
                <c:pt idx="33268">
                  <c:v>0.57305944165436196</c:v>
                </c:pt>
                <c:pt idx="33269">
                  <c:v>0.58430159559760597</c:v>
                </c:pt>
                <c:pt idx="33270">
                  <c:v>0.58430159559760597</c:v>
                </c:pt>
                <c:pt idx="33271">
                  <c:v>0.54512234175086804</c:v>
                </c:pt>
                <c:pt idx="33272">
                  <c:v>2.0629916744854199E-3</c:v>
                </c:pt>
                <c:pt idx="33273">
                  <c:v>1.71411792674156E-2</c:v>
                </c:pt>
                <c:pt idx="33274">
                  <c:v>2.0015786263971598E-3</c:v>
                </c:pt>
                <c:pt idx="33275">
                  <c:v>4.5519254931445298E-2</c:v>
                </c:pt>
                <c:pt idx="33276">
                  <c:v>6.7889800540357398E-2</c:v>
                </c:pt>
                <c:pt idx="33277">
                  <c:v>6.1300399509147001E-2</c:v>
                </c:pt>
                <c:pt idx="33278">
                  <c:v>8.2945710221488306E-2</c:v>
                </c:pt>
                <c:pt idx="33279">
                  <c:v>0.106140807262827</c:v>
                </c:pt>
                <c:pt idx="33280">
                  <c:v>8.2759459851683606E-2</c:v>
                </c:pt>
                <c:pt idx="33281">
                  <c:v>0.108733553682381</c:v>
                </c:pt>
                <c:pt idx="33282">
                  <c:v>0.115072846851868</c:v>
                </c:pt>
                <c:pt idx="33283">
                  <c:v>0.13598381690358499</c:v>
                </c:pt>
                <c:pt idx="33284">
                  <c:v>8.9587494128459705E-2</c:v>
                </c:pt>
                <c:pt idx="33285">
                  <c:v>0.103310669587397</c:v>
                </c:pt>
                <c:pt idx="33286">
                  <c:v>0.12906387132823499</c:v>
                </c:pt>
                <c:pt idx="33287">
                  <c:v>0.125878408893459</c:v>
                </c:pt>
                <c:pt idx="33288">
                  <c:v>0.10360026100351399</c:v>
                </c:pt>
                <c:pt idx="33289">
                  <c:v>0.18979482805255099</c:v>
                </c:pt>
                <c:pt idx="33290">
                  <c:v>0.19397252986460001</c:v>
                </c:pt>
                <c:pt idx="33291">
                  <c:v>0.19110792280863401</c:v>
                </c:pt>
                <c:pt idx="33292">
                  <c:v>0.22271516246896</c:v>
                </c:pt>
                <c:pt idx="33293">
                  <c:v>0.202121890006703</c:v>
                </c:pt>
                <c:pt idx="33294">
                  <c:v>2.4996345038662899E-2</c:v>
                </c:pt>
                <c:pt idx="33295">
                  <c:v>6.9242345653083903E-2</c:v>
                </c:pt>
                <c:pt idx="33296">
                  <c:v>4.1833678095385601E-2</c:v>
                </c:pt>
                <c:pt idx="33297">
                  <c:v>3.8200887366337297E-2</c:v>
                </c:pt>
                <c:pt idx="33298">
                  <c:v>3.0531210065317799E-2</c:v>
                </c:pt>
                <c:pt idx="33299">
                  <c:v>2.9792421810013099E-3</c:v>
                </c:pt>
                <c:pt idx="33300">
                  <c:v>-6.3789435526898197E-2</c:v>
                </c:pt>
                <c:pt idx="33301">
                  <c:v>-5.1597685381009603E-2</c:v>
                </c:pt>
                <c:pt idx="33302">
                  <c:v>-0.10056346498006501</c:v>
                </c:pt>
                <c:pt idx="33303">
                  <c:v>-0.10056346498006501</c:v>
                </c:pt>
                <c:pt idx="33304">
                  <c:v>-0.104057635833656</c:v>
                </c:pt>
                <c:pt idx="33305">
                  <c:v>-0.112364470470578</c:v>
                </c:pt>
                <c:pt idx="33306" formatCode="0.00E+00">
                  <c:v>7.2773413595039705E-4</c:v>
                </c:pt>
                <c:pt idx="33307">
                  <c:v>6.6555623970895705E-2</c:v>
                </c:pt>
                <c:pt idx="33308" formatCode="0.00E+00">
                  <c:v>3.5466489582466301E-2</c:v>
                </c:pt>
                <c:pt idx="33309">
                  <c:v>6.7203329053819594E-2</c:v>
                </c:pt>
                <c:pt idx="33310">
                  <c:v>6.0959632151195799E-2</c:v>
                </c:pt>
                <c:pt idx="33311">
                  <c:v>6.0959632151195799E-2</c:v>
                </c:pt>
                <c:pt idx="33312">
                  <c:v>6.7203329053819399E-2</c:v>
                </c:pt>
                <c:pt idx="33313">
                  <c:v>7.8743474632857899E-2</c:v>
                </c:pt>
                <c:pt idx="33314">
                  <c:v>3.0199538765599301E-2</c:v>
                </c:pt>
                <c:pt idx="33315">
                  <c:v>6.4242100518274003E-2</c:v>
                </c:pt>
                <c:pt idx="33316">
                  <c:v>0.11050475775125999</c:v>
                </c:pt>
                <c:pt idx="33317">
                  <c:v>0.125571272711413</c:v>
                </c:pt>
                <c:pt idx="33318">
                  <c:v>0.13213833442140599</c:v>
                </c:pt>
                <c:pt idx="33319">
                  <c:v>0.14824711603853899</c:v>
                </c:pt>
                <c:pt idx="33320">
                  <c:v>0.11549054623114401</c:v>
                </c:pt>
                <c:pt idx="33321">
                  <c:v>0.18171231280817801</c:v>
                </c:pt>
                <c:pt idx="33322">
                  <c:v>0.123682658938047</c:v>
                </c:pt>
                <c:pt idx="33323">
                  <c:v>0.12913977130518001</c:v>
                </c:pt>
                <c:pt idx="33324">
                  <c:v>8.0780157360906296E-2</c:v>
                </c:pt>
                <c:pt idx="33325">
                  <c:v>0.110973387079132</c:v>
                </c:pt>
                <c:pt idx="33326">
                  <c:v>0.100968841441504</c:v>
                </c:pt>
                <c:pt idx="33327">
                  <c:v>0.224784675964702</c:v>
                </c:pt>
                <c:pt idx="33328">
                  <c:v>9.8965121401949796E-2</c:v>
                </c:pt>
                <c:pt idx="33329">
                  <c:v>6.7413801410755203E-2</c:v>
                </c:pt>
                <c:pt idx="33330">
                  <c:v>6.40219742814436E-2</c:v>
                </c:pt>
                <c:pt idx="33331">
                  <c:v>8.2134299590646206E-2</c:v>
                </c:pt>
                <c:pt idx="33332">
                  <c:v>-1.8622172955862801E-2</c:v>
                </c:pt>
                <c:pt idx="33333">
                  <c:v>-3.7532778490534997E-2</c:v>
                </c:pt>
                <c:pt idx="33334">
                  <c:v>-2.0817420219831899E-2</c:v>
                </c:pt>
                <c:pt idx="33335">
                  <c:v>-1.9807256536378399E-2</c:v>
                </c:pt>
                <c:pt idx="33336">
                  <c:v>-2.4579565368157301E-2</c:v>
                </c:pt>
                <c:pt idx="33337">
                  <c:v>-4.40974522726564E-2</c:v>
                </c:pt>
                <c:pt idx="33338">
                  <c:v>-4.58743048151386E-2</c:v>
                </c:pt>
                <c:pt idx="33339">
                  <c:v>4.91375787562911E-2</c:v>
                </c:pt>
                <c:pt idx="33340">
                  <c:v>2.1166883357844401E-2</c:v>
                </c:pt>
                <c:pt idx="33341">
                  <c:v>7.5488032465076599E-2</c:v>
                </c:pt>
                <c:pt idx="33342">
                  <c:v>2.5796496863342799E-2</c:v>
                </c:pt>
                <c:pt idx="33343">
                  <c:v>3.8198376379577403E-2</c:v>
                </c:pt>
                <c:pt idx="33344">
                  <c:v>-0.14005000124421099</c:v>
                </c:pt>
                <c:pt idx="33345">
                  <c:v>-0.13487087955329399</c:v>
                </c:pt>
                <c:pt idx="33346">
                  <c:v>-0.150051606797686</c:v>
                </c:pt>
                <c:pt idx="33347">
                  <c:v>-0.16065813018106501</c:v>
                </c:pt>
                <c:pt idx="33348">
                  <c:v>-0.21661193646231999</c:v>
                </c:pt>
                <c:pt idx="33349">
                  <c:v>-0.19193299943608</c:v>
                </c:pt>
                <c:pt idx="33350">
                  <c:v>-0.25879155358605699</c:v>
                </c:pt>
                <c:pt idx="33351">
                  <c:v>-0.25449221672378097</c:v>
                </c:pt>
                <c:pt idx="33352">
                  <c:v>-0.23674173200301599</c:v>
                </c:pt>
                <c:pt idx="33353">
                  <c:v>-0.22000385278982099</c:v>
                </c:pt>
                <c:pt idx="33354">
                  <c:v>-0.43480980748611803</c:v>
                </c:pt>
                <c:pt idx="33355">
                  <c:v>-0.46294664734493302</c:v>
                </c:pt>
                <c:pt idx="33356">
                  <c:v>1.7908421133516698E-2</c:v>
                </c:pt>
                <c:pt idx="33357">
                  <c:v>3.3252342275519903E-2</c:v>
                </c:pt>
                <c:pt idx="33358">
                  <c:v>-2.0062953292840899E-2</c:v>
                </c:pt>
                <c:pt idx="33359">
                  <c:v>-8.2797803542802306E-3</c:v>
                </c:pt>
                <c:pt idx="33360">
                  <c:v>-2.3021827507565502E-2</c:v>
                </c:pt>
                <c:pt idx="33361">
                  <c:v>-2.8775615927671701E-2</c:v>
                </c:pt>
                <c:pt idx="33362">
                  <c:v>-3.1719112845206697E-2</c:v>
                </c:pt>
                <c:pt idx="33363">
                  <c:v>-1.7516089899533901E-2</c:v>
                </c:pt>
                <c:pt idx="33364">
                  <c:v>-4.8786547355703598E-2</c:v>
                </c:pt>
                <c:pt idx="33365">
                  <c:v>-7.1559336530975404E-2</c:v>
                </c:pt>
                <c:pt idx="33366">
                  <c:v>-5.4908533740718898E-2</c:v>
                </c:pt>
                <c:pt idx="33367">
                  <c:v>-9.4110458301046501E-2</c:v>
                </c:pt>
                <c:pt idx="33368">
                  <c:v>-7.6995741819921804E-2</c:v>
                </c:pt>
                <c:pt idx="33369">
                  <c:v>-7.2214030190210304E-2</c:v>
                </c:pt>
                <c:pt idx="33370">
                  <c:v>-3.5896264373698999E-2</c:v>
                </c:pt>
                <c:pt idx="33371" formatCode="0.00E+00">
                  <c:v>-3.60735866924422E-4</c:v>
                </c:pt>
                <c:pt idx="33372">
                  <c:v>-6.1005018472961803E-2</c:v>
                </c:pt>
                <c:pt idx="33373" formatCode="0.00E+00">
                  <c:v>-6.3927426650714297E-2</c:v>
                </c:pt>
                <c:pt idx="33374">
                  <c:v>-3.2400422823946E-2</c:v>
                </c:pt>
                <c:pt idx="33375">
                  <c:v>-4.2939166056366697E-2</c:v>
                </c:pt>
                <c:pt idx="33376">
                  <c:v>-4.4545481670311401E-2</c:v>
                </c:pt>
                <c:pt idx="33377">
                  <c:v>-2.15898851498228E-2</c:v>
                </c:pt>
                <c:pt idx="33378">
                  <c:v>-2.36637537333486E-2</c:v>
                </c:pt>
                <c:pt idx="33379">
                  <c:v>2.17253703689144E-2</c:v>
                </c:pt>
                <c:pt idx="33380">
                  <c:v>3.6528833572389202E-2</c:v>
                </c:pt>
                <c:pt idx="33381">
                  <c:v>5.4582451324854002E-2</c:v>
                </c:pt>
                <c:pt idx="33382">
                  <c:v>3.5103494682911102E-2</c:v>
                </c:pt>
                <c:pt idx="33383">
                  <c:v>-1.42339456168905E-3</c:v>
                </c:pt>
                <c:pt idx="33384">
                  <c:v>-2.8575442100353898E-2</c:v>
                </c:pt>
                <c:pt idx="33385">
                  <c:v>-4.7313212617147098E-2</c:v>
                </c:pt>
                <c:pt idx="33386">
                  <c:v>-6.9102508679031102E-2</c:v>
                </c:pt>
                <c:pt idx="33387">
                  <c:v>-4.9135282718801798E-2</c:v>
                </c:pt>
                <c:pt idx="33388">
                  <c:v>-1.51978371215382E-2</c:v>
                </c:pt>
                <c:pt idx="33389">
                  <c:v>4.0980734416948598E-2</c:v>
                </c:pt>
                <c:pt idx="33390">
                  <c:v>-4.1364735999787898E-2</c:v>
                </c:pt>
                <c:pt idx="33391">
                  <c:v>-1.2199801255692E-2</c:v>
                </c:pt>
                <c:pt idx="33392">
                  <c:v>-4.3295529675708697E-2</c:v>
                </c:pt>
                <c:pt idx="33393">
                  <c:v>3.4517186438621499E-2</c:v>
                </c:pt>
                <c:pt idx="33394">
                  <c:v>4.56086500799903E-2</c:v>
                </c:pt>
                <c:pt idx="33395">
                  <c:v>7.1900767014245304E-2</c:v>
                </c:pt>
                <c:pt idx="33396">
                  <c:v>1.9200103127856801E-2</c:v>
                </c:pt>
                <c:pt idx="33397">
                  <c:v>0.14024164671876799</c:v>
                </c:pt>
                <c:pt idx="33398">
                  <c:v>9.0336773618238095E-2</c:v>
                </c:pt>
                <c:pt idx="33399">
                  <c:v>6.9029262368852207E-2</c:v>
                </c:pt>
                <c:pt idx="33400">
                  <c:v>2.6726122371697199E-2</c:v>
                </c:pt>
                <c:pt idx="33401">
                  <c:v>0.13339851813452</c:v>
                </c:pt>
                <c:pt idx="33402">
                  <c:v>0.106665684948946</c:v>
                </c:pt>
                <c:pt idx="33403">
                  <c:v>8.6065838860897595E-2</c:v>
                </c:pt>
                <c:pt idx="33404">
                  <c:v>5.0226402414409899E-2</c:v>
                </c:pt>
                <c:pt idx="33405">
                  <c:v>4.0167226662371797E-2</c:v>
                </c:pt>
                <c:pt idx="33406">
                  <c:v>1.55651111814358E-2</c:v>
                </c:pt>
                <c:pt idx="33407">
                  <c:v>1.7160902565257201E-2</c:v>
                </c:pt>
                <c:pt idx="33408">
                  <c:v>-1.2378255667484499E-2</c:v>
                </c:pt>
                <c:pt idx="33409">
                  <c:v>2.11892159903848E-3</c:v>
                </c:pt>
                <c:pt idx="33410">
                  <c:v>1.38155028412312E-2</c:v>
                </c:pt>
                <c:pt idx="33411">
                  <c:v>8.0017415806561104E-2</c:v>
                </c:pt>
                <c:pt idx="33412">
                  <c:v>4.6753578549093101E-2</c:v>
                </c:pt>
                <c:pt idx="33413">
                  <c:v>5.4361020215505797E-2</c:v>
                </c:pt>
                <c:pt idx="33414">
                  <c:v>1.7830412533874799E-2</c:v>
                </c:pt>
                <c:pt idx="33415">
                  <c:v>2.4308226009677601E-2</c:v>
                </c:pt>
                <c:pt idx="33416">
                  <c:v>-2.7809569855445902E-3</c:v>
                </c:pt>
                <c:pt idx="33417">
                  <c:v>0.10194137502081101</c:v>
                </c:pt>
                <c:pt idx="33418">
                  <c:v>0.10194137502081101</c:v>
                </c:pt>
                <c:pt idx="33419">
                  <c:v>8.4648684108860506E-2</c:v>
                </c:pt>
                <c:pt idx="33420">
                  <c:v>0.102385807104114</c:v>
                </c:pt>
                <c:pt idx="33421">
                  <c:v>0.10759320157541501</c:v>
                </c:pt>
                <c:pt idx="33422">
                  <c:v>9.9063650421143207E-2</c:v>
                </c:pt>
                <c:pt idx="33423">
                  <c:v>0.121775272936251</c:v>
                </c:pt>
                <c:pt idx="33424">
                  <c:v>0.110443033113496</c:v>
                </c:pt>
                <c:pt idx="33425">
                  <c:v>0.14055620479321701</c:v>
                </c:pt>
                <c:pt idx="33426">
                  <c:v>0.12235385301122299</c:v>
                </c:pt>
                <c:pt idx="33427">
                  <c:v>0.13336936712422701</c:v>
                </c:pt>
                <c:pt idx="33428">
                  <c:v>0.10682215674923599</c:v>
                </c:pt>
                <c:pt idx="33429">
                  <c:v>0.15114320980728499</c:v>
                </c:pt>
                <c:pt idx="33430">
                  <c:v>0.13670248969962201</c:v>
                </c:pt>
                <c:pt idx="33431">
                  <c:v>0.159533178141511</c:v>
                </c:pt>
                <c:pt idx="33432">
                  <c:v>0.135146309301207</c:v>
                </c:pt>
                <c:pt idx="33433">
                  <c:v>0.1507959762653</c:v>
                </c:pt>
                <c:pt idx="33434">
                  <c:v>0.122733482053676</c:v>
                </c:pt>
                <c:pt idx="33435">
                  <c:v>0.13933601977631399</c:v>
                </c:pt>
                <c:pt idx="33436">
                  <c:v>0.12939205568449</c:v>
                </c:pt>
                <c:pt idx="33437">
                  <c:v>0.14170511251099099</c:v>
                </c:pt>
                <c:pt idx="33438">
                  <c:v>0.14170511251099099</c:v>
                </c:pt>
                <c:pt idx="33439">
                  <c:v>0.215893342236151</c:v>
                </c:pt>
                <c:pt idx="33440">
                  <c:v>0.204664119366505</c:v>
                </c:pt>
                <c:pt idx="33441">
                  <c:v>0.19765904774666099</c:v>
                </c:pt>
                <c:pt idx="33442">
                  <c:v>0.152146937644866</c:v>
                </c:pt>
                <c:pt idx="33443">
                  <c:v>0.178298592155373</c:v>
                </c:pt>
                <c:pt idx="33444">
                  <c:v>0.21315917866402601</c:v>
                </c:pt>
                <c:pt idx="33445">
                  <c:v>0.22979425187753999</c:v>
                </c:pt>
                <c:pt idx="33446">
                  <c:v>0.13401477601845299</c:v>
                </c:pt>
                <c:pt idx="33447">
                  <c:v>0.15983820732769399</c:v>
                </c:pt>
                <c:pt idx="33448">
                  <c:v>0.165712137098289</c:v>
                </c:pt>
                <c:pt idx="33449">
                  <c:v>0.149592064594774</c:v>
                </c:pt>
                <c:pt idx="33450">
                  <c:v>6.4841189171624897E-3</c:v>
                </c:pt>
                <c:pt idx="33451">
                  <c:v>7.65317291320077E-3</c:v>
                </c:pt>
                <c:pt idx="33452">
                  <c:v>-2.20422757812925E-2</c:v>
                </c:pt>
                <c:pt idx="33453">
                  <c:v>-2.20422757812925E-2</c:v>
                </c:pt>
                <c:pt idx="33454">
                  <c:v>-2.361002001935E-2</c:v>
                </c:pt>
                <c:pt idx="33455">
                  <c:v>1.9392604956866899E-2</c:v>
                </c:pt>
                <c:pt idx="33456">
                  <c:v>-4.6538883484044096E-3</c:v>
                </c:pt>
                <c:pt idx="33457">
                  <c:v>-1.4576584376740901E-2</c:v>
                </c:pt>
                <c:pt idx="33458">
                  <c:v>-4.0054157318489799E-3</c:v>
                </c:pt>
                <c:pt idx="33459">
                  <c:v>2.3149926179673E-2</c:v>
                </c:pt>
                <c:pt idx="33460">
                  <c:v>-9.1351688386425104E-3</c:v>
                </c:pt>
                <c:pt idx="33461">
                  <c:v>4.2554304983959401E-2</c:v>
                </c:pt>
                <c:pt idx="33462">
                  <c:v>4.0518642996632603E-2</c:v>
                </c:pt>
                <c:pt idx="33463">
                  <c:v>-3.0805369875903401E-2</c:v>
                </c:pt>
                <c:pt idx="33464">
                  <c:v>-1.33554747097832E-2</c:v>
                </c:pt>
                <c:pt idx="33465">
                  <c:v>-2.2949487930629699E-2</c:v>
                </c:pt>
                <c:pt idx="33466">
                  <c:v>-2.2949487930629699E-2</c:v>
                </c:pt>
                <c:pt idx="33467">
                  <c:v>2.5232038803875301E-2</c:v>
                </c:pt>
                <c:pt idx="33468">
                  <c:v>1.36315048264343E-2</c:v>
                </c:pt>
                <c:pt idx="33469">
                  <c:v>2.94263956429698E-2</c:v>
                </c:pt>
                <c:pt idx="33470">
                  <c:v>4.4905081761681398E-2</c:v>
                </c:pt>
                <c:pt idx="33471">
                  <c:v>2.4515100104998799E-2</c:v>
                </c:pt>
                <c:pt idx="33472">
                  <c:v>1.50810179046549E-2</c:v>
                </c:pt>
                <c:pt idx="33473">
                  <c:v>1.79821644789026E-2</c:v>
                </c:pt>
                <c:pt idx="33474">
                  <c:v>4.1789480739037897E-2</c:v>
                </c:pt>
                <c:pt idx="33475">
                  <c:v>4.40304016906738E-2</c:v>
                </c:pt>
                <c:pt idx="33476">
                  <c:v>2.7171196702014899E-2</c:v>
                </c:pt>
                <c:pt idx="33477">
                  <c:v>6.0035059866079002E-2</c:v>
                </c:pt>
                <c:pt idx="33478">
                  <c:v>3.11614845190544E-2</c:v>
                </c:pt>
                <c:pt idx="33479">
                  <c:v>2.49242811903649E-2</c:v>
                </c:pt>
                <c:pt idx="33480">
                  <c:v>1.54132197569167E-3</c:v>
                </c:pt>
                <c:pt idx="33481">
                  <c:v>0.135627642453717</c:v>
                </c:pt>
                <c:pt idx="33482">
                  <c:v>0.104101445079593</c:v>
                </c:pt>
                <c:pt idx="33483">
                  <c:v>0.12272366253973301</c:v>
                </c:pt>
                <c:pt idx="33484">
                  <c:v>0.124001045944213</c:v>
                </c:pt>
                <c:pt idx="33485">
                  <c:v>0.13279678733505301</c:v>
                </c:pt>
                <c:pt idx="33486">
                  <c:v>5.2858200043111897E-2</c:v>
                </c:pt>
                <c:pt idx="33487">
                  <c:v>8.5597114440295302E-2</c:v>
                </c:pt>
                <c:pt idx="33488">
                  <c:v>0.10826351585031101</c:v>
                </c:pt>
                <c:pt idx="33489">
                  <c:v>6.9857568910517601E-2</c:v>
                </c:pt>
                <c:pt idx="33490">
                  <c:v>4.37360095712215E-2</c:v>
                </c:pt>
                <c:pt idx="33491">
                  <c:v>9.2220032128420504E-2</c:v>
                </c:pt>
                <c:pt idx="33492">
                  <c:v>9.6532949495599304E-2</c:v>
                </c:pt>
                <c:pt idx="33493">
                  <c:v>7.16240152150531E-2</c:v>
                </c:pt>
                <c:pt idx="33494">
                  <c:v>6.3411018532145397E-2</c:v>
                </c:pt>
                <c:pt idx="33495">
                  <c:v>9.3792103195340995E-2</c:v>
                </c:pt>
                <c:pt idx="33496">
                  <c:v>0.114514119889564</c:v>
                </c:pt>
                <c:pt idx="33497">
                  <c:v>0.10994497819019999</c:v>
                </c:pt>
                <c:pt idx="33498">
                  <c:v>0.10060619699889101</c:v>
                </c:pt>
                <c:pt idx="33499">
                  <c:v>9.9086202299254605E-2</c:v>
                </c:pt>
                <c:pt idx="33500">
                  <c:v>0.122691281968219</c:v>
                </c:pt>
                <c:pt idx="33501">
                  <c:v>0.17436161077238799</c:v>
                </c:pt>
                <c:pt idx="33502">
                  <c:v>8.6308786143616395E-2</c:v>
                </c:pt>
                <c:pt idx="33503">
                  <c:v>0.12216231079253401</c:v>
                </c:pt>
                <c:pt idx="33504">
                  <c:v>0.10424008857719499</c:v>
                </c:pt>
                <c:pt idx="33505">
                  <c:v>9.4493052031998995E-2</c:v>
                </c:pt>
                <c:pt idx="33506">
                  <c:v>9.0596721464580796E-2</c:v>
                </c:pt>
                <c:pt idx="33507">
                  <c:v>0.13578226186237799</c:v>
                </c:pt>
                <c:pt idx="33508">
                  <c:v>9.0253892472127201E-2</c:v>
                </c:pt>
                <c:pt idx="33509">
                  <c:v>0.10660432351327601</c:v>
                </c:pt>
                <c:pt idx="33510">
                  <c:v>0.11238365328439499</c:v>
                </c:pt>
                <c:pt idx="33511">
                  <c:v>0.124657458108276</c:v>
                </c:pt>
                <c:pt idx="33512">
                  <c:v>0.126050897852552</c:v>
                </c:pt>
                <c:pt idx="33513">
                  <c:v>0.15567954165741699</c:v>
                </c:pt>
                <c:pt idx="33514">
                  <c:v>0.10564018964984299</c:v>
                </c:pt>
                <c:pt idx="33515">
                  <c:v>0.119302709108944</c:v>
                </c:pt>
                <c:pt idx="33516">
                  <c:v>7.0080501494502498E-2</c:v>
                </c:pt>
                <c:pt idx="33517">
                  <c:v>0.10408232213203</c:v>
                </c:pt>
                <c:pt idx="33518">
                  <c:v>7.9629565150872203E-2</c:v>
                </c:pt>
                <c:pt idx="33519">
                  <c:v>8.06387229009424E-2</c:v>
                </c:pt>
                <c:pt idx="33520">
                  <c:v>9.4054405047840198E-2</c:v>
                </c:pt>
                <c:pt idx="33521">
                  <c:v>4.1191647828090198E-2</c:v>
                </c:pt>
                <c:pt idx="33522">
                  <c:v>4.2804732269251702E-2</c:v>
                </c:pt>
                <c:pt idx="33523">
                  <c:v>5.8034025964065698E-2</c:v>
                </c:pt>
                <c:pt idx="33524">
                  <c:v>5.3930951844911798E-2</c:v>
                </c:pt>
                <c:pt idx="33525">
                  <c:v>5.8034025964065698E-2</c:v>
                </c:pt>
                <c:pt idx="33526">
                  <c:v>5.3930951844911798E-2</c:v>
                </c:pt>
                <c:pt idx="33527">
                  <c:v>3.2242295140184597E-2</c:v>
                </c:pt>
                <c:pt idx="33528">
                  <c:v>3.9245112229659498E-2</c:v>
                </c:pt>
                <c:pt idx="33529">
                  <c:v>4.2490174323916503E-2</c:v>
                </c:pt>
                <c:pt idx="33530">
                  <c:v>7.2579687765801496E-2</c:v>
                </c:pt>
                <c:pt idx="33531">
                  <c:v>5.12105575574857E-2</c:v>
                </c:pt>
                <c:pt idx="33532">
                  <c:v>7.3289627868062299E-2</c:v>
                </c:pt>
                <c:pt idx="33533">
                  <c:v>0.12040151769283999</c:v>
                </c:pt>
                <c:pt idx="33534">
                  <c:v>0.12533437317596399</c:v>
                </c:pt>
                <c:pt idx="33535">
                  <c:v>8.9766311630176093E-2</c:v>
                </c:pt>
                <c:pt idx="33536">
                  <c:v>8.7765657501520405E-2</c:v>
                </c:pt>
                <c:pt idx="33537">
                  <c:v>8.2193756745101404E-2</c:v>
                </c:pt>
                <c:pt idx="33538">
                  <c:v>8.21479349621239E-2</c:v>
                </c:pt>
                <c:pt idx="33539">
                  <c:v>8.6785393146767406E-2</c:v>
                </c:pt>
                <c:pt idx="33540">
                  <c:v>-1.3937248955457799E-3</c:v>
                </c:pt>
                <c:pt idx="33541">
                  <c:v>-2.2522437076585501E-2</c:v>
                </c:pt>
                <c:pt idx="33542">
                  <c:v>3.7199528093065898E-2</c:v>
                </c:pt>
                <c:pt idx="33543">
                  <c:v>5.9184041054275202E-2</c:v>
                </c:pt>
                <c:pt idx="33544">
                  <c:v>1.20005248826871E-3</c:v>
                </c:pt>
                <c:pt idx="33545">
                  <c:v>-1.27854728696126E-2</c:v>
                </c:pt>
                <c:pt idx="33546">
                  <c:v>-1.7116246743944499E-3</c:v>
                </c:pt>
                <c:pt idx="33547">
                  <c:v>-1.81545378213907E-2</c:v>
                </c:pt>
                <c:pt idx="33548">
                  <c:v>2.5116213537016398E-2</c:v>
                </c:pt>
                <c:pt idx="33549">
                  <c:v>7.7002848627423202E-3</c:v>
                </c:pt>
                <c:pt idx="33550">
                  <c:v>1.8581317684068299E-2</c:v>
                </c:pt>
                <c:pt idx="33551">
                  <c:v>3.88840461691961E-2</c:v>
                </c:pt>
                <c:pt idx="33552">
                  <c:v>7.5019281148291206E-2</c:v>
                </c:pt>
                <c:pt idx="33553">
                  <c:v>7.4944485931572602E-2</c:v>
                </c:pt>
                <c:pt idx="33554">
                  <c:v>9.8996166753241896E-2</c:v>
                </c:pt>
                <c:pt idx="33555">
                  <c:v>5.8820414073439103E-2</c:v>
                </c:pt>
                <c:pt idx="33556">
                  <c:v>6.8704970905976104E-2</c:v>
                </c:pt>
                <c:pt idx="33557">
                  <c:v>6.4552474887841799E-2</c:v>
                </c:pt>
                <c:pt idx="33558">
                  <c:v>8.6114375274808794E-2</c:v>
                </c:pt>
                <c:pt idx="33559">
                  <c:v>5.62643567772056E-2</c:v>
                </c:pt>
                <c:pt idx="33560">
                  <c:v>1.11633807120821E-2</c:v>
                </c:pt>
                <c:pt idx="33561">
                  <c:v>0.112664816254105</c:v>
                </c:pt>
                <c:pt idx="33562">
                  <c:v>7.1274216588376793E-2</c:v>
                </c:pt>
                <c:pt idx="33563">
                  <c:v>-1.541691311184E-2</c:v>
                </c:pt>
                <c:pt idx="33564">
                  <c:v>2.1877726194704E-2</c:v>
                </c:pt>
                <c:pt idx="33565">
                  <c:v>2.11233849306036E-3</c:v>
                </c:pt>
                <c:pt idx="33566">
                  <c:v>9.24115384999806E-2</c:v>
                </c:pt>
                <c:pt idx="33567">
                  <c:v>0.119833518933358</c:v>
                </c:pt>
                <c:pt idx="33568">
                  <c:v>0.14469194484890799</c:v>
                </c:pt>
                <c:pt idx="33569">
                  <c:v>0.106058705464498</c:v>
                </c:pt>
                <c:pt idx="33570">
                  <c:v>0.107766457394155</c:v>
                </c:pt>
                <c:pt idx="33571">
                  <c:v>0.14181691833861401</c:v>
                </c:pt>
                <c:pt idx="33572">
                  <c:v>0.26805568683671099</c:v>
                </c:pt>
                <c:pt idx="33573">
                  <c:v>0.21412946759062801</c:v>
                </c:pt>
                <c:pt idx="33574">
                  <c:v>0.16413963550514299</c:v>
                </c:pt>
                <c:pt idx="33575">
                  <c:v>0.20553670799243901</c:v>
                </c:pt>
                <c:pt idx="33576">
                  <c:v>0.288491468093175</c:v>
                </c:pt>
                <c:pt idx="33577">
                  <c:v>0.25462318470615702</c:v>
                </c:pt>
                <c:pt idx="33578">
                  <c:v>0.29256621192693</c:v>
                </c:pt>
                <c:pt idx="33579">
                  <c:v>0.25610152685642701</c:v>
                </c:pt>
                <c:pt idx="33580">
                  <c:v>0.25994937803561902</c:v>
                </c:pt>
                <c:pt idx="33581">
                  <c:v>0.25994937803561902</c:v>
                </c:pt>
                <c:pt idx="33582">
                  <c:v>0.28777120975549297</c:v>
                </c:pt>
                <c:pt idx="33583">
                  <c:v>0.21658311825506499</c:v>
                </c:pt>
                <c:pt idx="33584">
                  <c:v>0.21658311825506499</c:v>
                </c:pt>
                <c:pt idx="33585">
                  <c:v>0.299876763701864</c:v>
                </c:pt>
                <c:pt idx="33586">
                  <c:v>0.31416917174186398</c:v>
                </c:pt>
                <c:pt idx="33587">
                  <c:v>0.31389825568026902</c:v>
                </c:pt>
                <c:pt idx="33588">
                  <c:v>0.29315873983573998</c:v>
                </c:pt>
                <c:pt idx="33589">
                  <c:v>3.4567066311601501E-3</c:v>
                </c:pt>
                <c:pt idx="33590">
                  <c:v>2.4584286476613398E-2</c:v>
                </c:pt>
                <c:pt idx="33591">
                  <c:v>-6.5834509388191798E-3</c:v>
                </c:pt>
                <c:pt idx="33592">
                  <c:v>-2.8452040306515099E-2</c:v>
                </c:pt>
                <c:pt idx="33593">
                  <c:v>-6.7171877294004798E-2</c:v>
                </c:pt>
                <c:pt idx="33594">
                  <c:v>-7.1365419405964303E-2</c:v>
                </c:pt>
                <c:pt idx="33595">
                  <c:v>-7.1365419405963998E-2</c:v>
                </c:pt>
                <c:pt idx="33596">
                  <c:v>-8.6370545508554802E-2</c:v>
                </c:pt>
                <c:pt idx="33597">
                  <c:v>-0.13759949230375501</c:v>
                </c:pt>
                <c:pt idx="33598">
                  <c:v>-9.71164529335619E-2</c:v>
                </c:pt>
                <c:pt idx="33599">
                  <c:v>-0.102135301909549</c:v>
                </c:pt>
                <c:pt idx="33600">
                  <c:v>-4.6534006041154499E-2</c:v>
                </c:pt>
                <c:pt idx="33601">
                  <c:v>-2.7481242521163601E-2</c:v>
                </c:pt>
                <c:pt idx="33602">
                  <c:v>-2.74812425211639E-2</c:v>
                </c:pt>
                <c:pt idx="33603">
                  <c:v>-7.2546979484836502E-2</c:v>
                </c:pt>
                <c:pt idx="33604">
                  <c:v>-5.5994401740701402E-2</c:v>
                </c:pt>
                <c:pt idx="33605">
                  <c:v>-7.1655986383132697E-2</c:v>
                </c:pt>
                <c:pt idx="33606">
                  <c:v>-3.7415826535406697E-2</c:v>
                </c:pt>
                <c:pt idx="33607">
                  <c:v>-3.91672293131657E-2</c:v>
                </c:pt>
                <c:pt idx="33608">
                  <c:v>-7.3202454111504597E-2</c:v>
                </c:pt>
                <c:pt idx="33609">
                  <c:v>-6.0088772269789502E-2</c:v>
                </c:pt>
                <c:pt idx="33610">
                  <c:v>6.3071361381528093E-2</c:v>
                </c:pt>
                <c:pt idx="33611">
                  <c:v>2.3857732609104201E-2</c:v>
                </c:pt>
                <c:pt idx="33612">
                  <c:v>-1.51993495579874E-2</c:v>
                </c:pt>
                <c:pt idx="33613">
                  <c:v>-2.7530470892864499E-2</c:v>
                </c:pt>
                <c:pt idx="33614">
                  <c:v>-5.0102254482414302E-2</c:v>
                </c:pt>
                <c:pt idx="33615">
                  <c:v>-1.2319613968748699E-2</c:v>
                </c:pt>
                <c:pt idx="33616">
                  <c:v>-2.56339174518809E-2</c:v>
                </c:pt>
                <c:pt idx="33617">
                  <c:v>-3.2479548126804501E-2</c:v>
                </c:pt>
                <c:pt idx="33618">
                  <c:v>-2.0110772932522E-2</c:v>
                </c:pt>
                <c:pt idx="33619">
                  <c:v>-2.40725544003157E-2</c:v>
                </c:pt>
                <c:pt idx="33620">
                  <c:v>-2.40725544003157E-2</c:v>
                </c:pt>
                <c:pt idx="33621">
                  <c:v>-3.2897025878921099E-2</c:v>
                </c:pt>
                <c:pt idx="33622">
                  <c:v>-2.1913636537856201E-2</c:v>
                </c:pt>
                <c:pt idx="33623">
                  <c:v>-1.3762865906726301E-2</c:v>
                </c:pt>
                <c:pt idx="33624">
                  <c:v>-1.60516921050513E-2</c:v>
                </c:pt>
                <c:pt idx="33625">
                  <c:v>1.35736829189927E-2</c:v>
                </c:pt>
                <c:pt idx="33626">
                  <c:v>1.35736829189927E-2</c:v>
                </c:pt>
                <c:pt idx="33627">
                  <c:v>-2.73996236823537E-3</c:v>
                </c:pt>
                <c:pt idx="33628">
                  <c:v>-3.5272048295595701E-2</c:v>
                </c:pt>
                <c:pt idx="33629">
                  <c:v>-1.40097203025324E-2</c:v>
                </c:pt>
                <c:pt idx="33630">
                  <c:v>-2.9416244197708101E-2</c:v>
                </c:pt>
                <c:pt idx="33631">
                  <c:v>-1.88038845466314E-2</c:v>
                </c:pt>
                <c:pt idx="33632">
                  <c:v>-1.9907827254900201E-2</c:v>
                </c:pt>
                <c:pt idx="33633">
                  <c:v>-3.46533930805481E-3</c:v>
                </c:pt>
                <c:pt idx="33634" formatCode="0.00E+00">
                  <c:v>5.5728028979173895E-4</c:v>
                </c:pt>
                <c:pt idx="33635">
                  <c:v>2.3636177808561399E-3</c:v>
                </c:pt>
                <c:pt idx="33636" formatCode="0.00E+00">
                  <c:v>3.0897715522375498E-3</c:v>
                </c:pt>
                <c:pt idx="33637">
                  <c:v>1.01059716691667E-2</c:v>
                </c:pt>
                <c:pt idx="33638" formatCode="0.00E+00">
                  <c:v>-2.22022379378961E-4</c:v>
                </c:pt>
                <c:pt idx="33639">
                  <c:v>2.9236007368789601E-2</c:v>
                </c:pt>
                <c:pt idx="33640" formatCode="0.00E+00">
                  <c:v>-1.8522728243509399E-2</c:v>
                </c:pt>
                <c:pt idx="33641">
                  <c:v>1.9838558255621901E-2</c:v>
                </c:pt>
                <c:pt idx="33642">
                  <c:v>1.78242230854899E-2</c:v>
                </c:pt>
                <c:pt idx="33643">
                  <c:v>5.1726379212633601E-2</c:v>
                </c:pt>
                <c:pt idx="33644">
                  <c:v>7.1129995182150199E-2</c:v>
                </c:pt>
                <c:pt idx="33645">
                  <c:v>7.3588882025061794E-2</c:v>
                </c:pt>
                <c:pt idx="33646">
                  <c:v>8.3416706394677104E-2</c:v>
                </c:pt>
                <c:pt idx="33647">
                  <c:v>6.4786286775062804E-2</c:v>
                </c:pt>
                <c:pt idx="33648">
                  <c:v>9.3938165660307896E-2</c:v>
                </c:pt>
                <c:pt idx="33649">
                  <c:v>5.2753139104993498E-2</c:v>
                </c:pt>
                <c:pt idx="33650">
                  <c:v>-3.4940892238553602E-2</c:v>
                </c:pt>
                <c:pt idx="33651">
                  <c:v>3.4075283643010899E-2</c:v>
                </c:pt>
                <c:pt idx="33652">
                  <c:v>2.30678550205272E-2</c:v>
                </c:pt>
                <c:pt idx="33653">
                  <c:v>8.1847719019030301E-3</c:v>
                </c:pt>
                <c:pt idx="33654" formatCode="0.00E+00">
                  <c:v>7.7591326778403402E-4</c:v>
                </c:pt>
                <c:pt idx="33655">
                  <c:v>4.4668947688730701E-3</c:v>
                </c:pt>
                <c:pt idx="33656" formatCode="0.00E+00">
                  <c:v>-7.0726562404743697E-3</c:v>
                </c:pt>
                <c:pt idx="33657">
                  <c:v>4.8953578052519601E-3</c:v>
                </c:pt>
                <c:pt idx="33658">
                  <c:v>6.6132285404378799E-3</c:v>
                </c:pt>
                <c:pt idx="33659">
                  <c:v>1.5468374978877699E-2</c:v>
                </c:pt>
                <c:pt idx="33660">
                  <c:v>5.4528340733608099E-2</c:v>
                </c:pt>
                <c:pt idx="33661">
                  <c:v>6.1322012937314804E-3</c:v>
                </c:pt>
                <c:pt idx="33662">
                  <c:v>4.4237981344295199E-2</c:v>
                </c:pt>
                <c:pt idx="33663">
                  <c:v>6.6531321144134001E-2</c:v>
                </c:pt>
                <c:pt idx="33664">
                  <c:v>9.4672921047446998E-2</c:v>
                </c:pt>
                <c:pt idx="33665">
                  <c:v>7.9234912269347604E-2</c:v>
                </c:pt>
                <c:pt idx="33666">
                  <c:v>6.1396115235148298E-2</c:v>
                </c:pt>
                <c:pt idx="33667">
                  <c:v>4.4042725499389299E-2</c:v>
                </c:pt>
                <c:pt idx="33668">
                  <c:v>6.7756588889491501E-2</c:v>
                </c:pt>
                <c:pt idx="33669">
                  <c:v>6.2331567553442303E-2</c:v>
                </c:pt>
                <c:pt idx="33670">
                  <c:v>7.8305269550648496E-2</c:v>
                </c:pt>
                <c:pt idx="33671">
                  <c:v>5.8224584544875599E-2</c:v>
                </c:pt>
                <c:pt idx="33672">
                  <c:v>7.4337320193603701E-2</c:v>
                </c:pt>
                <c:pt idx="33673">
                  <c:v>5.8224584544875599E-2</c:v>
                </c:pt>
                <c:pt idx="33674">
                  <c:v>7.4337320193603701E-2</c:v>
                </c:pt>
                <c:pt idx="33675">
                  <c:v>1.0112738454026E-2</c:v>
                </c:pt>
                <c:pt idx="33676" formatCode="0.00E+00">
                  <c:v>-9.3839604400280897E-4</c:v>
                </c:pt>
                <c:pt idx="33677">
                  <c:v>1.1853917453832999E-2</c:v>
                </c:pt>
                <c:pt idx="33678" formatCode="0.00E+00">
                  <c:v>-2.4109369024928901E-2</c:v>
                </c:pt>
                <c:pt idx="33679">
                  <c:v>5.3095776290306099E-3</c:v>
                </c:pt>
                <c:pt idx="33680">
                  <c:v>1.67084844150067E-3</c:v>
                </c:pt>
                <c:pt idx="33681">
                  <c:v>-1.6690188068624701E-2</c:v>
                </c:pt>
                <c:pt idx="33682">
                  <c:v>-1.76252834212791E-2</c:v>
                </c:pt>
                <c:pt idx="33683">
                  <c:v>-2.0401109274629899E-2</c:v>
                </c:pt>
                <c:pt idx="33684">
                  <c:v>-5.4475026823783898E-2</c:v>
                </c:pt>
                <c:pt idx="33685">
                  <c:v>-3.0983402601006699E-2</c:v>
                </c:pt>
                <c:pt idx="33686">
                  <c:v>-5.9658311478997902E-2</c:v>
                </c:pt>
                <c:pt idx="33687">
                  <c:v>4.7122813285000099E-2</c:v>
                </c:pt>
                <c:pt idx="33688">
                  <c:v>-1.03777562457763E-3</c:v>
                </c:pt>
                <c:pt idx="33689">
                  <c:v>2.8878782092544599E-2</c:v>
                </c:pt>
                <c:pt idx="33690">
                  <c:v>3.0698834509001099E-2</c:v>
                </c:pt>
                <c:pt idx="33691">
                  <c:v>5.8535834271983701E-2</c:v>
                </c:pt>
                <c:pt idx="33692">
                  <c:v>4.0373421916510797E-3</c:v>
                </c:pt>
                <c:pt idx="33693">
                  <c:v>4.1533864205956297E-2</c:v>
                </c:pt>
                <c:pt idx="33694">
                  <c:v>3.1192584719642501E-2</c:v>
                </c:pt>
                <c:pt idx="33695">
                  <c:v>5.0832637374109403E-2</c:v>
                </c:pt>
                <c:pt idx="33696">
                  <c:v>3.9023289690613902E-2</c:v>
                </c:pt>
                <c:pt idx="33697">
                  <c:v>3.9023289690613902E-2</c:v>
                </c:pt>
                <c:pt idx="33698">
                  <c:v>3.6375779169627503E-2</c:v>
                </c:pt>
                <c:pt idx="33699">
                  <c:v>0.163615401174977</c:v>
                </c:pt>
                <c:pt idx="33700">
                  <c:v>0.17312548949701401</c:v>
                </c:pt>
                <c:pt idx="33701">
                  <c:v>0.20398847281978999</c:v>
                </c:pt>
                <c:pt idx="33702">
                  <c:v>0.146726021517325</c:v>
                </c:pt>
                <c:pt idx="33703">
                  <c:v>0.15813370011607999</c:v>
                </c:pt>
                <c:pt idx="33704">
                  <c:v>0.18537919944484901</c:v>
                </c:pt>
                <c:pt idx="33705">
                  <c:v>0.19604670554915901</c:v>
                </c:pt>
                <c:pt idx="33706">
                  <c:v>0.192641601133687</c:v>
                </c:pt>
                <c:pt idx="33707">
                  <c:v>0.173435611353283</c:v>
                </c:pt>
                <c:pt idx="33708">
                  <c:v>0.13155642915686699</c:v>
                </c:pt>
                <c:pt idx="33709">
                  <c:v>5.8525193175619598E-2</c:v>
                </c:pt>
                <c:pt idx="33710">
                  <c:v>9.1407235261126804E-2</c:v>
                </c:pt>
                <c:pt idx="33711">
                  <c:v>5.9836234703348E-2</c:v>
                </c:pt>
                <c:pt idx="33712">
                  <c:v>1.83529678754938E-2</c:v>
                </c:pt>
                <c:pt idx="33713">
                  <c:v>0.165798057773448</c:v>
                </c:pt>
                <c:pt idx="33714">
                  <c:v>0.10512886122492</c:v>
                </c:pt>
                <c:pt idx="33715">
                  <c:v>0.13034668312463299</c:v>
                </c:pt>
                <c:pt idx="33716">
                  <c:v>0.13271728722592099</c:v>
                </c:pt>
                <c:pt idx="33717">
                  <c:v>0.137947502289232</c:v>
                </c:pt>
                <c:pt idx="33718">
                  <c:v>0.131663996656459</c:v>
                </c:pt>
                <c:pt idx="33719">
                  <c:v>0.217259378684766</c:v>
                </c:pt>
                <c:pt idx="33720">
                  <c:v>0.19339079195224201</c:v>
                </c:pt>
                <c:pt idx="33721">
                  <c:v>0.243244379753488</c:v>
                </c:pt>
                <c:pt idx="33722">
                  <c:v>0.26214104180951903</c:v>
                </c:pt>
                <c:pt idx="33723">
                  <c:v>0.26214104180951903</c:v>
                </c:pt>
                <c:pt idx="33724">
                  <c:v>0.37019006588744302</c:v>
                </c:pt>
                <c:pt idx="33725">
                  <c:v>0.49851783524479298</c:v>
                </c:pt>
                <c:pt idx="33726">
                  <c:v>0.54526137928412099</c:v>
                </c:pt>
                <c:pt idx="33727">
                  <c:v>0.527793285223493</c:v>
                </c:pt>
                <c:pt idx="33728">
                  <c:v>1.7402754920424299E-2</c:v>
                </c:pt>
                <c:pt idx="33729">
                  <c:v>-4.6675779292608202E-2</c:v>
                </c:pt>
                <c:pt idx="33730">
                  <c:v>1.3284560079434001E-3</c:v>
                </c:pt>
                <c:pt idx="33731">
                  <c:v>-1.48588859002296E-2</c:v>
                </c:pt>
                <c:pt idx="33732">
                  <c:v>8.8512763646573199E-3</c:v>
                </c:pt>
                <c:pt idx="33733">
                  <c:v>-1.48588859002296E-2</c:v>
                </c:pt>
                <c:pt idx="33734">
                  <c:v>-1.9868673221306002E-3</c:v>
                </c:pt>
                <c:pt idx="33735">
                  <c:v>5.1173717494539198E-3</c:v>
                </c:pt>
                <c:pt idx="33736">
                  <c:v>6.6482399633021494E-2</c:v>
                </c:pt>
                <c:pt idx="33737">
                  <c:v>2.9850347938325101E-2</c:v>
                </c:pt>
                <c:pt idx="33738">
                  <c:v>3.1900519702710198E-2</c:v>
                </c:pt>
                <c:pt idx="33739">
                  <c:v>4.4481304336474398E-3</c:v>
                </c:pt>
                <c:pt idx="33740">
                  <c:v>7.8656825804838307E-2</c:v>
                </c:pt>
                <c:pt idx="33741">
                  <c:v>-1.6954431736569901E-2</c:v>
                </c:pt>
                <c:pt idx="33742">
                  <c:v>1.4436724853341401E-2</c:v>
                </c:pt>
                <c:pt idx="33743">
                  <c:v>-3.5730150173282703E-2</c:v>
                </c:pt>
                <c:pt idx="33744">
                  <c:v>-4.6800442012772302E-2</c:v>
                </c:pt>
                <c:pt idx="33745">
                  <c:v>-3.8987746041918098E-2</c:v>
                </c:pt>
                <c:pt idx="33746">
                  <c:v>2.21104003489212E-2</c:v>
                </c:pt>
                <c:pt idx="33747" formatCode="0.00E+00">
                  <c:v>-9.2380386987889196E-4</c:v>
                </c:pt>
                <c:pt idx="33748" formatCode="0.00E+00">
                  <c:v>-9.2380386987889196E-4</c:v>
                </c:pt>
                <c:pt idx="33749" formatCode="0.00E+00">
                  <c:v>-1.52310637958827E-2</c:v>
                </c:pt>
                <c:pt idx="33750" formatCode="0.00E+00">
                  <c:v>9.4323935056123104E-2</c:v>
                </c:pt>
                <c:pt idx="33751">
                  <c:v>9.1515023658694294E-2</c:v>
                </c:pt>
                <c:pt idx="33752">
                  <c:v>6.8198938350346905E-2</c:v>
                </c:pt>
                <c:pt idx="33753">
                  <c:v>6.6115505965761406E-2</c:v>
                </c:pt>
                <c:pt idx="33754">
                  <c:v>7.0486811274091898E-2</c:v>
                </c:pt>
                <c:pt idx="33755">
                  <c:v>-7.2455520042267098E-3</c:v>
                </c:pt>
                <c:pt idx="33756">
                  <c:v>6.0381072931944703E-2</c:v>
                </c:pt>
                <c:pt idx="33757">
                  <c:v>4.9175564895070599E-2</c:v>
                </c:pt>
                <c:pt idx="33758">
                  <c:v>2.79183011825914E-2</c:v>
                </c:pt>
                <c:pt idx="33759">
                  <c:v>2.1184074587467999E-2</c:v>
                </c:pt>
                <c:pt idx="33760">
                  <c:v>0.15829568737566099</c:v>
                </c:pt>
                <c:pt idx="33761">
                  <c:v>0.14996821295305701</c:v>
                </c:pt>
                <c:pt idx="33762">
                  <c:v>0.12539322984808601</c:v>
                </c:pt>
                <c:pt idx="33763">
                  <c:v>0.10402709145707099</c:v>
                </c:pt>
                <c:pt idx="33764">
                  <c:v>8.3263558261449294E-2</c:v>
                </c:pt>
                <c:pt idx="33765">
                  <c:v>6.4829181101912103E-2</c:v>
                </c:pt>
                <c:pt idx="33766">
                  <c:v>7.2863066322654102E-2</c:v>
                </c:pt>
                <c:pt idx="33767">
                  <c:v>7.2863066322654102E-2</c:v>
                </c:pt>
                <c:pt idx="33768">
                  <c:v>4.6369698062420403E-2</c:v>
                </c:pt>
                <c:pt idx="33769">
                  <c:v>3.1818741632176901E-3</c:v>
                </c:pt>
                <c:pt idx="33770">
                  <c:v>-2.4658270304172399E-2</c:v>
                </c:pt>
                <c:pt idx="33771">
                  <c:v>-3.53073443186335E-3</c:v>
                </c:pt>
                <c:pt idx="33772">
                  <c:v>-3.3036058056202099E-2</c:v>
                </c:pt>
                <c:pt idx="33773">
                  <c:v>-2.3255905247578E-2</c:v>
                </c:pt>
                <c:pt idx="33774">
                  <c:v>-2.35769062219277E-2</c:v>
                </c:pt>
                <c:pt idx="33775">
                  <c:v>1.0785167877422799E-3</c:v>
                </c:pt>
                <c:pt idx="33776">
                  <c:v>-3.6397105701600499E-2</c:v>
                </c:pt>
                <c:pt idx="33777">
                  <c:v>-4.2565844386417098E-2</c:v>
                </c:pt>
                <c:pt idx="33778">
                  <c:v>-5.4575978869576297E-2</c:v>
                </c:pt>
                <c:pt idx="33779">
                  <c:v>6.9777155960874401E-2</c:v>
                </c:pt>
                <c:pt idx="33780">
                  <c:v>-4.3400851507331799E-2</c:v>
                </c:pt>
                <c:pt idx="33781">
                  <c:v>-5.5744539073326403E-2</c:v>
                </c:pt>
                <c:pt idx="33782">
                  <c:v>-0.10091434209611</c:v>
                </c:pt>
                <c:pt idx="33783">
                  <c:v>3.2887580698113201E-3</c:v>
                </c:pt>
                <c:pt idx="33784">
                  <c:v>-5.6556184137568303E-3</c:v>
                </c:pt>
                <c:pt idx="33785">
                  <c:v>-5.1286744247707097E-3</c:v>
                </c:pt>
                <c:pt idx="33786">
                  <c:v>1.8471420162415202E-2</c:v>
                </c:pt>
                <c:pt idx="33787">
                  <c:v>4.4449608675977997E-2</c:v>
                </c:pt>
                <c:pt idx="33788">
                  <c:v>2.1428119047640401E-2</c:v>
                </c:pt>
                <c:pt idx="33789">
                  <c:v>-1.8735311354452801E-2</c:v>
                </c:pt>
                <c:pt idx="33790">
                  <c:v>-1.8985205051560399E-3</c:v>
                </c:pt>
                <c:pt idx="33791">
                  <c:v>2.9182640298250399E-2</c:v>
                </c:pt>
                <c:pt idx="33792">
                  <c:v>7.8665513656013902E-2</c:v>
                </c:pt>
                <c:pt idx="33793">
                  <c:v>0.15611679374102699</c:v>
                </c:pt>
                <c:pt idx="33794">
                  <c:v>0.15077629171991999</c:v>
                </c:pt>
                <c:pt idx="33795">
                  <c:v>0.12181413333324401</c:v>
                </c:pt>
                <c:pt idx="33796">
                  <c:v>0.188279410581778</c:v>
                </c:pt>
                <c:pt idx="33797">
                  <c:v>0.16364278258978199</c:v>
                </c:pt>
                <c:pt idx="33798">
                  <c:v>0.117574982302383</c:v>
                </c:pt>
                <c:pt idx="33799">
                  <c:v>0.22682982728378601</c:v>
                </c:pt>
                <c:pt idx="33800">
                  <c:v>0.22682982728378601</c:v>
                </c:pt>
                <c:pt idx="33801">
                  <c:v>0.251249934079465</c:v>
                </c:pt>
                <c:pt idx="33802">
                  <c:v>0.24450182420182001</c:v>
                </c:pt>
                <c:pt idx="33803">
                  <c:v>0.249964001895495</c:v>
                </c:pt>
                <c:pt idx="33804">
                  <c:v>0.25571471191602502</c:v>
                </c:pt>
                <c:pt idx="33805">
                  <c:v>0.281405888803055</c:v>
                </c:pt>
                <c:pt idx="33806">
                  <c:v>0.32637625447122298</c:v>
                </c:pt>
                <c:pt idx="33807">
                  <c:v>0.32257766570949298</c:v>
                </c:pt>
                <c:pt idx="33808">
                  <c:v>0.36633925792041999</c:v>
                </c:pt>
                <c:pt idx="33809">
                  <c:v>0.51428233564557002</c:v>
                </c:pt>
                <c:pt idx="33810">
                  <c:v>-1.02169444328119E-2</c:v>
                </c:pt>
                <c:pt idx="33811">
                  <c:v>-3.17800911853112E-2</c:v>
                </c:pt>
                <c:pt idx="33812">
                  <c:v>1.39700618705496E-2</c:v>
                </c:pt>
                <c:pt idx="33813">
                  <c:v>5.7085830219123501E-3</c:v>
                </c:pt>
                <c:pt idx="33814">
                  <c:v>4.3062658091039097E-2</c:v>
                </c:pt>
                <c:pt idx="33815">
                  <c:v>5.4941400341726301E-2</c:v>
                </c:pt>
                <c:pt idx="33816">
                  <c:v>7.8292818458901098E-2</c:v>
                </c:pt>
                <c:pt idx="33817">
                  <c:v>6.5022458378260997E-2</c:v>
                </c:pt>
                <c:pt idx="33818">
                  <c:v>7.9216224755009404E-2</c:v>
                </c:pt>
                <c:pt idx="33819">
                  <c:v>4.61714579052592E-2</c:v>
                </c:pt>
                <c:pt idx="33820">
                  <c:v>3.17122847696793E-2</c:v>
                </c:pt>
                <c:pt idx="33821">
                  <c:v>3.8174792169100399E-2</c:v>
                </c:pt>
                <c:pt idx="33822">
                  <c:v>6.3213647348713695E-2</c:v>
                </c:pt>
                <c:pt idx="33823">
                  <c:v>5.0605721001089503E-2</c:v>
                </c:pt>
                <c:pt idx="33824">
                  <c:v>5.8314844238247898E-2</c:v>
                </c:pt>
                <c:pt idx="33825">
                  <c:v>3.0749939218593401E-2</c:v>
                </c:pt>
                <c:pt idx="33826">
                  <c:v>7.3577381973691694E-2</c:v>
                </c:pt>
                <c:pt idx="33827">
                  <c:v>4.61588117622031E-2</c:v>
                </c:pt>
                <c:pt idx="33828">
                  <c:v>6.7687816193552103E-2</c:v>
                </c:pt>
                <c:pt idx="33829">
                  <c:v>3.9704430659219303E-2</c:v>
                </c:pt>
                <c:pt idx="33830">
                  <c:v>4.8471962954140801E-2</c:v>
                </c:pt>
                <c:pt idx="33831">
                  <c:v>3.25952900417745E-2</c:v>
                </c:pt>
                <c:pt idx="33832">
                  <c:v>5.99164823686806E-2</c:v>
                </c:pt>
                <c:pt idx="33833">
                  <c:v>8.3955692780266003E-2</c:v>
                </c:pt>
                <c:pt idx="33834">
                  <c:v>1.45145670146793E-2</c:v>
                </c:pt>
                <c:pt idx="33835">
                  <c:v>2.9741541009080598E-3</c:v>
                </c:pt>
                <c:pt idx="33836">
                  <c:v>-3.2596765498253901E-3</c:v>
                </c:pt>
                <c:pt idx="33837">
                  <c:v>-3.2497736987450801E-2</c:v>
                </c:pt>
                <c:pt idx="33838">
                  <c:v>-4.4075405792521803E-2</c:v>
                </c:pt>
                <c:pt idx="33839">
                  <c:v>-3.3213316218055199E-2</c:v>
                </c:pt>
                <c:pt idx="33840">
                  <c:v>-3.1101753261825599E-2</c:v>
                </c:pt>
                <c:pt idx="33841">
                  <c:v>-3.7057188948034801E-2</c:v>
                </c:pt>
                <c:pt idx="33842">
                  <c:v>-2.9466922031195102E-2</c:v>
                </c:pt>
                <c:pt idx="33843">
                  <c:v>-2.9466922031195102E-2</c:v>
                </c:pt>
                <c:pt idx="33844">
                  <c:v>-2.1608577135592E-2</c:v>
                </c:pt>
                <c:pt idx="33845">
                  <c:v>-3.7057188948034801E-2</c:v>
                </c:pt>
                <c:pt idx="33846">
                  <c:v>-3.1179087918778499E-2</c:v>
                </c:pt>
                <c:pt idx="33847">
                  <c:v>-3.8794716839920897E-2</c:v>
                </c:pt>
                <c:pt idx="33848">
                  <c:v>-4.57777533041989E-2</c:v>
                </c:pt>
                <c:pt idx="33849">
                  <c:v>-5.3775178647362101E-2</c:v>
                </c:pt>
                <c:pt idx="33850">
                  <c:v>-5.3775178647362101E-2</c:v>
                </c:pt>
                <c:pt idx="33851">
                  <c:v>-6.1075983182696497E-2</c:v>
                </c:pt>
                <c:pt idx="33852">
                  <c:v>-4.6650365225801203E-2</c:v>
                </c:pt>
                <c:pt idx="33853">
                  <c:v>-5.7185618266119398E-2</c:v>
                </c:pt>
                <c:pt idx="33854">
                  <c:v>-1.0584329678378E-2</c:v>
                </c:pt>
                <c:pt idx="33855">
                  <c:v>-5.85017847292763E-2</c:v>
                </c:pt>
                <c:pt idx="33856">
                  <c:v>-4.58517283440125E-2</c:v>
                </c:pt>
                <c:pt idx="33857">
                  <c:v>-5.8055053179208498E-2</c:v>
                </c:pt>
                <c:pt idx="33858">
                  <c:v>-4.4518238100274797E-2</c:v>
                </c:pt>
                <c:pt idx="33859">
                  <c:v>-2.74243686628206E-3</c:v>
                </c:pt>
                <c:pt idx="33860">
                  <c:v>-1.04653956251754E-2</c:v>
                </c:pt>
                <c:pt idx="33861">
                  <c:v>-4.5052166256885399E-2</c:v>
                </c:pt>
                <c:pt idx="33862">
                  <c:v>1.72974452734646E-2</c:v>
                </c:pt>
                <c:pt idx="33863" formatCode="0.00E+00">
                  <c:v>9.3512239290705003E-4</c:v>
                </c:pt>
                <c:pt idx="33864">
                  <c:v>-6.3289769962186996E-3</c:v>
                </c:pt>
                <c:pt idx="33865" formatCode="0.00E+00">
                  <c:v>-1.7720839744288699E-2</c:v>
                </c:pt>
                <c:pt idx="33866">
                  <c:v>-4.9981154183188201E-2</c:v>
                </c:pt>
                <c:pt idx="33867">
                  <c:v>-1.9761467484264501E-2</c:v>
                </c:pt>
                <c:pt idx="33868">
                  <c:v>-2.71716481038097E-3</c:v>
                </c:pt>
                <c:pt idx="33869">
                  <c:v>-5.7526337237412397E-3</c:v>
                </c:pt>
                <c:pt idx="33870">
                  <c:v>-3.25728275033818E-2</c:v>
                </c:pt>
                <c:pt idx="33871">
                  <c:v>-6.9506739671440304E-2</c:v>
                </c:pt>
                <c:pt idx="33872">
                  <c:v>2.9350576117765899E-3</c:v>
                </c:pt>
                <c:pt idx="33873">
                  <c:v>-6.8992036322040595E-2</c:v>
                </c:pt>
                <c:pt idx="33874">
                  <c:v>-5.07260074537947E-2</c:v>
                </c:pt>
                <c:pt idx="33875">
                  <c:v>-5.74012849086218E-2</c:v>
                </c:pt>
                <c:pt idx="33876">
                  <c:v>-5.74012849086218E-2</c:v>
                </c:pt>
                <c:pt idx="33877">
                  <c:v>-5.6205970102981097E-2</c:v>
                </c:pt>
                <c:pt idx="33878">
                  <c:v>-3.8896760423489898E-2</c:v>
                </c:pt>
                <c:pt idx="33879">
                  <c:v>-1.6627006958227199E-2</c:v>
                </c:pt>
                <c:pt idx="33880">
                  <c:v>-5.8399346108837201E-3</c:v>
                </c:pt>
                <c:pt idx="33881">
                  <c:v>-4.2318650597218802E-2</c:v>
                </c:pt>
                <c:pt idx="33882">
                  <c:v>-5.1045570046721098E-2</c:v>
                </c:pt>
                <c:pt idx="33883">
                  <c:v>-6.8867453129151504E-2</c:v>
                </c:pt>
                <c:pt idx="33884">
                  <c:v>-1.79074707596358E-2</c:v>
                </c:pt>
                <c:pt idx="33885">
                  <c:v>-4.2106770090604803E-2</c:v>
                </c:pt>
                <c:pt idx="33886">
                  <c:v>-4.0591558399851499E-2</c:v>
                </c:pt>
                <c:pt idx="33887">
                  <c:v>-3.9992770607586201E-2</c:v>
                </c:pt>
                <c:pt idx="33888">
                  <c:v>-8.3689884918540704E-3</c:v>
                </c:pt>
                <c:pt idx="33889">
                  <c:v>-1.5477389753584401E-2</c:v>
                </c:pt>
                <c:pt idx="33890">
                  <c:v>-5.9581943185906799E-3</c:v>
                </c:pt>
                <c:pt idx="33891">
                  <c:v>-7.26697350095606E-3</c:v>
                </c:pt>
                <c:pt idx="33892">
                  <c:v>4.6640285073560302E-3</c:v>
                </c:pt>
                <c:pt idx="33893">
                  <c:v>-9.2423529368457196E-3</c:v>
                </c:pt>
                <c:pt idx="33894">
                  <c:v>9.2001823400458208E-3</c:v>
                </c:pt>
                <c:pt idx="33895">
                  <c:v>-3.78311188024704E-2</c:v>
                </c:pt>
                <c:pt idx="33896">
                  <c:v>-5.6302568196035102E-2</c:v>
                </c:pt>
                <c:pt idx="33897">
                  <c:v>-4.7598046558925397E-2</c:v>
                </c:pt>
                <c:pt idx="33898">
                  <c:v>-1.20515174952355E-2</c:v>
                </c:pt>
                <c:pt idx="33899" formatCode="0.00E+00">
                  <c:v>-5.8531820259077796E-4</c:v>
                </c:pt>
                <c:pt idx="33900" formatCode="0.00E+00">
                  <c:v>-5.8531820259077796E-4</c:v>
                </c:pt>
                <c:pt idx="33901" formatCode="0.00E+00">
                  <c:v>3.5323702215122E-3</c:v>
                </c:pt>
                <c:pt idx="33902" formatCode="0.00E+00">
                  <c:v>4.3699255933006699E-2</c:v>
                </c:pt>
                <c:pt idx="33903">
                  <c:v>-7.4357847757810402E-2</c:v>
                </c:pt>
                <c:pt idx="33904">
                  <c:v>-0.101920211529255</c:v>
                </c:pt>
                <c:pt idx="33905">
                  <c:v>-0.15987765996109399</c:v>
                </c:pt>
                <c:pt idx="33906">
                  <c:v>-0.119763483125881</c:v>
                </c:pt>
                <c:pt idx="33907">
                  <c:v>-0.121403569117225</c:v>
                </c:pt>
                <c:pt idx="33908">
                  <c:v>4.2288115737453003E-2</c:v>
                </c:pt>
                <c:pt idx="33909">
                  <c:v>-3.0176108157283998E-2</c:v>
                </c:pt>
                <c:pt idx="33910">
                  <c:v>0.104790609380465</c:v>
                </c:pt>
                <c:pt idx="33911">
                  <c:v>0.104179441349778</c:v>
                </c:pt>
                <c:pt idx="33912">
                  <c:v>0.104179441349778</c:v>
                </c:pt>
                <c:pt idx="33913">
                  <c:v>0.18286356453309899</c:v>
                </c:pt>
                <c:pt idx="33914">
                  <c:v>0.15716829864539</c:v>
                </c:pt>
                <c:pt idx="33915">
                  <c:v>1.7575886897666301E-2</c:v>
                </c:pt>
                <c:pt idx="33916">
                  <c:v>3.8803956980830702E-2</c:v>
                </c:pt>
                <c:pt idx="33917">
                  <c:v>4.2005885818317601E-2</c:v>
                </c:pt>
                <c:pt idx="33918">
                  <c:v>0.101498449807069</c:v>
                </c:pt>
                <c:pt idx="33919">
                  <c:v>7.5557085454748193E-2</c:v>
                </c:pt>
                <c:pt idx="33920">
                  <c:v>9.1244708091694396E-2</c:v>
                </c:pt>
                <c:pt idx="33921">
                  <c:v>7.4384269063745498E-2</c:v>
                </c:pt>
                <c:pt idx="33922">
                  <c:v>7.6351730590665107E-2</c:v>
                </c:pt>
                <c:pt idx="33923">
                  <c:v>9.7378600704344606E-2</c:v>
                </c:pt>
                <c:pt idx="33924">
                  <c:v>8.5952142392950695E-2</c:v>
                </c:pt>
                <c:pt idx="33925">
                  <c:v>7.6155742925149997E-2</c:v>
                </c:pt>
                <c:pt idx="33926">
                  <c:v>4.06869956881621E-2</c:v>
                </c:pt>
                <c:pt idx="33927">
                  <c:v>6.4549933978514204E-2</c:v>
                </c:pt>
                <c:pt idx="33928">
                  <c:v>5.7373097076254001E-2</c:v>
                </c:pt>
                <c:pt idx="33929">
                  <c:v>-6.0813927992331403E-3</c:v>
                </c:pt>
                <c:pt idx="33930">
                  <c:v>-2.7808841553804899E-2</c:v>
                </c:pt>
                <c:pt idx="33931">
                  <c:v>-2.7808841553804899E-2</c:v>
                </c:pt>
                <c:pt idx="33932">
                  <c:v>-5.6878352861453797E-2</c:v>
                </c:pt>
                <c:pt idx="33933">
                  <c:v>-9.8230610367106896E-2</c:v>
                </c:pt>
                <c:pt idx="33934">
                  <c:v>-9.9209751657480805E-3</c:v>
                </c:pt>
                <c:pt idx="33935">
                  <c:v>-3.6613266365881302E-3</c:v>
                </c:pt>
                <c:pt idx="33936">
                  <c:v>3.5142130698999997E-2</c:v>
                </c:pt>
                <c:pt idx="33937">
                  <c:v>2.8083134248436802E-2</c:v>
                </c:pt>
                <c:pt idx="33938">
                  <c:v>7.1428313756476097E-2</c:v>
                </c:pt>
                <c:pt idx="33939">
                  <c:v>5.41652044695222E-2</c:v>
                </c:pt>
                <c:pt idx="33940">
                  <c:v>8.6369062344636205E-2</c:v>
                </c:pt>
                <c:pt idx="33941">
                  <c:v>3.1991402186669599E-2</c:v>
                </c:pt>
                <c:pt idx="33942">
                  <c:v>4.1531492677444298E-2</c:v>
                </c:pt>
                <c:pt idx="33943">
                  <c:v>4.0884142968298197E-3</c:v>
                </c:pt>
                <c:pt idx="33944">
                  <c:v>4.7334339767508499E-3</c:v>
                </c:pt>
                <c:pt idx="33945">
                  <c:v>2.1205376939985501E-3</c:v>
                </c:pt>
                <c:pt idx="33946">
                  <c:v>-5.8082166856581099E-3</c:v>
                </c:pt>
                <c:pt idx="33947">
                  <c:v>-8.0797603737134908E-3</c:v>
                </c:pt>
                <c:pt idx="33948">
                  <c:v>1.6443707468175299E-2</c:v>
                </c:pt>
                <c:pt idx="33949">
                  <c:v>5.0713049455632904E-3</c:v>
                </c:pt>
                <c:pt idx="33950">
                  <c:v>-2.8917123037630998E-2</c:v>
                </c:pt>
                <c:pt idx="33951">
                  <c:v>-4.1937350565786E-2</c:v>
                </c:pt>
                <c:pt idx="33952">
                  <c:v>1.28313610433361E-2</c:v>
                </c:pt>
                <c:pt idx="33953">
                  <c:v>-3.8889751073587402E-3</c:v>
                </c:pt>
                <c:pt idx="33954">
                  <c:v>-2.84469058166036E-3</c:v>
                </c:pt>
                <c:pt idx="33955">
                  <c:v>-2.84469058166036E-3</c:v>
                </c:pt>
                <c:pt idx="33956">
                  <c:v>-1.95739872258038E-2</c:v>
                </c:pt>
                <c:pt idx="33957">
                  <c:v>-2.48560458932745E-2</c:v>
                </c:pt>
                <c:pt idx="33958">
                  <c:v>-5.25992867124047E-3</c:v>
                </c:pt>
                <c:pt idx="33959">
                  <c:v>8.6995335795894101E-3</c:v>
                </c:pt>
                <c:pt idx="33960">
                  <c:v>-5.4935235160674598E-2</c:v>
                </c:pt>
                <c:pt idx="33961">
                  <c:v>-1.98678332666695E-2</c:v>
                </c:pt>
                <c:pt idx="33962">
                  <c:v>-3.4936087868996803E-2</c:v>
                </c:pt>
                <c:pt idx="33963">
                  <c:v>2.2630636006438099E-2</c:v>
                </c:pt>
                <c:pt idx="33964">
                  <c:v>1.1675789088593199E-2</c:v>
                </c:pt>
                <c:pt idx="33965">
                  <c:v>1.20276025108685E-2</c:v>
                </c:pt>
                <c:pt idx="33966">
                  <c:v>-3.7368673560745198E-2</c:v>
                </c:pt>
                <c:pt idx="33967">
                  <c:v>-6.2589856139873598E-2</c:v>
                </c:pt>
                <c:pt idx="33968">
                  <c:v>-8.1391867295889694E-2</c:v>
                </c:pt>
                <c:pt idx="33969">
                  <c:v>-5.4196712274080197E-2</c:v>
                </c:pt>
                <c:pt idx="33970">
                  <c:v>-0.14220245470090401</c:v>
                </c:pt>
                <c:pt idx="33971">
                  <c:v>-0.15514174324020699</c:v>
                </c:pt>
                <c:pt idx="33972">
                  <c:v>-0.175143492619556</c:v>
                </c:pt>
                <c:pt idx="33973">
                  <c:v>-7.1201884066239604E-2</c:v>
                </c:pt>
                <c:pt idx="33974">
                  <c:v>-6.9659911788145706E-2</c:v>
                </c:pt>
                <c:pt idx="33975">
                  <c:v>-3.6386134641353603E-2</c:v>
                </c:pt>
                <c:pt idx="33976">
                  <c:v>-9.6386888981295701E-2</c:v>
                </c:pt>
                <c:pt idx="33977">
                  <c:v>-0.10756695773598</c:v>
                </c:pt>
                <c:pt idx="33978">
                  <c:v>-7.9521588039063798E-2</c:v>
                </c:pt>
                <c:pt idx="33979">
                  <c:v>-5.3571541501902901E-2</c:v>
                </c:pt>
                <c:pt idx="33980">
                  <c:v>-6.5032588105681605E-2</c:v>
                </c:pt>
                <c:pt idx="33981">
                  <c:v>-5.0902041811149198E-2</c:v>
                </c:pt>
                <c:pt idx="33982">
                  <c:v>-7.0651063147718601E-2</c:v>
                </c:pt>
                <c:pt idx="33983">
                  <c:v>-4.68624444813368E-2</c:v>
                </c:pt>
                <c:pt idx="33984">
                  <c:v>-0.15657559142920699</c:v>
                </c:pt>
                <c:pt idx="33985">
                  <c:v>-0.13899659050333099</c:v>
                </c:pt>
                <c:pt idx="33986">
                  <c:v>-0.19734508338074899</c:v>
                </c:pt>
                <c:pt idx="33987">
                  <c:v>-8.9746272245805697E-2</c:v>
                </c:pt>
                <c:pt idx="33988">
                  <c:v>-7.3273841187384295E-2</c:v>
                </c:pt>
                <c:pt idx="33989">
                  <c:v>-9.1164259810781106E-2</c:v>
                </c:pt>
                <c:pt idx="33990">
                  <c:v>-0.14153972666526399</c:v>
                </c:pt>
                <c:pt idx="33991">
                  <c:v>-0.119809935114841</c:v>
                </c:pt>
                <c:pt idx="33992">
                  <c:v>-0.144080377841945</c:v>
                </c:pt>
                <c:pt idx="33993">
                  <c:v>-0.111303493213776</c:v>
                </c:pt>
                <c:pt idx="33994">
                  <c:v>-0.12120909208417199</c:v>
                </c:pt>
                <c:pt idx="33995">
                  <c:v>-4.2716867423332E-2</c:v>
                </c:pt>
                <c:pt idx="33996">
                  <c:v>-0.11497585425857899</c:v>
                </c:pt>
                <c:pt idx="33997">
                  <c:v>-0.134171728029467</c:v>
                </c:pt>
                <c:pt idx="33998">
                  <c:v>-0.134265988452962</c:v>
                </c:pt>
                <c:pt idx="33999">
                  <c:v>-0.131690090589106</c:v>
                </c:pt>
                <c:pt idx="34000">
                  <c:v>-0.13948959670074601</c:v>
                </c:pt>
                <c:pt idx="34001">
                  <c:v>-0.106074903986302</c:v>
                </c:pt>
                <c:pt idx="34002">
                  <c:v>-0.147150545511393</c:v>
                </c:pt>
                <c:pt idx="34003">
                  <c:v>-4.8634240294784803E-2</c:v>
                </c:pt>
                <c:pt idx="34004">
                  <c:v>-7.9581425134209703E-3</c:v>
                </c:pt>
                <c:pt idx="34005">
                  <c:v>-4.6920827485645397E-2</c:v>
                </c:pt>
                <c:pt idx="34006">
                  <c:v>-0.15167913046839299</c:v>
                </c:pt>
                <c:pt idx="34007">
                  <c:v>-4.9278010445466598E-2</c:v>
                </c:pt>
                <c:pt idx="34008">
                  <c:v>-4.9278010445466598E-2</c:v>
                </c:pt>
                <c:pt idx="34009">
                  <c:v>-0.111704709843032</c:v>
                </c:pt>
                <c:pt idx="34010">
                  <c:v>-7.2870778051644797E-2</c:v>
                </c:pt>
                <c:pt idx="34011">
                  <c:v>-3.3218924362756003E-2</c:v>
                </c:pt>
                <c:pt idx="34012">
                  <c:v>-5.8515904487867101E-2</c:v>
                </c:pt>
                <c:pt idx="34013">
                  <c:v>-1.5267798999342301E-2</c:v>
                </c:pt>
                <c:pt idx="34014">
                  <c:v>4.79395067566246E-3</c:v>
                </c:pt>
                <c:pt idx="34015">
                  <c:v>-3.7118396151779101E-2</c:v>
                </c:pt>
                <c:pt idx="34016">
                  <c:v>1.09648709645209E-2</c:v>
                </c:pt>
                <c:pt idx="34017">
                  <c:v>7.7512490578210497E-2</c:v>
                </c:pt>
                <c:pt idx="34018">
                  <c:v>-3.1235410765868301E-2</c:v>
                </c:pt>
                <c:pt idx="34019">
                  <c:v>-2.5378836357861E-2</c:v>
                </c:pt>
                <c:pt idx="34020">
                  <c:v>-6.4334714488466005E-2</c:v>
                </c:pt>
                <c:pt idx="34021">
                  <c:v>-1.33143735855432E-2</c:v>
                </c:pt>
                <c:pt idx="34022">
                  <c:v>8.2598969283833503E-3</c:v>
                </c:pt>
                <c:pt idx="34023">
                  <c:v>2.7361989485892701E-2</c:v>
                </c:pt>
                <c:pt idx="34024">
                  <c:v>0.10416830691008599</c:v>
                </c:pt>
                <c:pt idx="34025">
                  <c:v>9.8713140848684294E-2</c:v>
                </c:pt>
                <c:pt idx="34026" formatCode="0.00E+00">
                  <c:v>7.2773413595039705E-4</c:v>
                </c:pt>
                <c:pt idx="34027">
                  <c:v>-2.0545423926699301E-2</c:v>
                </c:pt>
                <c:pt idx="34028" formatCode="0.00E+00">
                  <c:v>4.5618359601290397E-2</c:v>
                </c:pt>
                <c:pt idx="34029">
                  <c:v>6.7464872877770393E-2</c:v>
                </c:pt>
                <c:pt idx="34030">
                  <c:v>9.5953740188936903E-2</c:v>
                </c:pt>
                <c:pt idx="34031">
                  <c:v>5.6381861054736998E-2</c:v>
                </c:pt>
                <c:pt idx="34032">
                  <c:v>7.0874042360328904E-2</c:v>
                </c:pt>
                <c:pt idx="34033">
                  <c:v>2.4607059014108701E-2</c:v>
                </c:pt>
                <c:pt idx="34034">
                  <c:v>2.5180794604985499E-2</c:v>
                </c:pt>
                <c:pt idx="34035">
                  <c:v>1.8440764945039701E-2</c:v>
                </c:pt>
                <c:pt idx="34036">
                  <c:v>-6.1166019127369903E-3</c:v>
                </c:pt>
                <c:pt idx="34037">
                  <c:v>1.63013227253898E-2</c:v>
                </c:pt>
                <c:pt idx="34038">
                  <c:v>1.63013227253898E-2</c:v>
                </c:pt>
                <c:pt idx="34039">
                  <c:v>3.22147174403788E-2</c:v>
                </c:pt>
                <c:pt idx="34040">
                  <c:v>1.0706553907099599E-2</c:v>
                </c:pt>
                <c:pt idx="34041">
                  <c:v>3.30748861383134E-2</c:v>
                </c:pt>
                <c:pt idx="34042">
                  <c:v>4.5656199978969698E-2</c:v>
                </c:pt>
                <c:pt idx="34043">
                  <c:v>6.20202071044828E-3</c:v>
                </c:pt>
                <c:pt idx="34044">
                  <c:v>-2.6153088958906501E-2</c:v>
                </c:pt>
                <c:pt idx="34045">
                  <c:v>-1.7977858160696799E-2</c:v>
                </c:pt>
                <c:pt idx="34046">
                  <c:v>8.1910175595294898E-2</c:v>
                </c:pt>
                <c:pt idx="34047">
                  <c:v>7.5500340120585097E-2</c:v>
                </c:pt>
                <c:pt idx="34048">
                  <c:v>7.6540747806898596E-2</c:v>
                </c:pt>
                <c:pt idx="34049">
                  <c:v>7.7313446406456404E-2</c:v>
                </c:pt>
                <c:pt idx="34050">
                  <c:v>0.113198795716371</c:v>
                </c:pt>
                <c:pt idx="34051">
                  <c:v>9.1138172601237605E-2</c:v>
                </c:pt>
                <c:pt idx="34052">
                  <c:v>8.6948401896154798E-2</c:v>
                </c:pt>
                <c:pt idx="34053">
                  <c:v>7.0741446012713802E-2</c:v>
                </c:pt>
                <c:pt idx="34054">
                  <c:v>0.155707255550528</c:v>
                </c:pt>
                <c:pt idx="34055">
                  <c:v>0.11246895485726199</c:v>
                </c:pt>
                <c:pt idx="34056">
                  <c:v>9.1305572586604503E-2</c:v>
                </c:pt>
                <c:pt idx="34057">
                  <c:v>-3.3129118698734798E-2</c:v>
                </c:pt>
                <c:pt idx="34058">
                  <c:v>-2.70089738530849E-2</c:v>
                </c:pt>
                <c:pt idx="34059">
                  <c:v>-3.36453180890268E-2</c:v>
                </c:pt>
                <c:pt idx="34060">
                  <c:v>-3.8408813333984999E-2</c:v>
                </c:pt>
                <c:pt idx="34061">
                  <c:v>-3.7263140610315597E-2</c:v>
                </c:pt>
                <c:pt idx="34062">
                  <c:v>2.2212492401125698E-3</c:v>
                </c:pt>
                <c:pt idx="34063">
                  <c:v>3.83686179313635E-3</c:v>
                </c:pt>
                <c:pt idx="34064">
                  <c:v>3.6098809581847503E-2</c:v>
                </c:pt>
                <c:pt idx="34065">
                  <c:v>1.1716694563047501E-2</c:v>
                </c:pt>
                <c:pt idx="34066">
                  <c:v>-3.7145137345031699E-2</c:v>
                </c:pt>
                <c:pt idx="34067">
                  <c:v>-8.9322120986856199E-2</c:v>
                </c:pt>
                <c:pt idx="34068">
                  <c:v>-6.1066883271014602E-2</c:v>
                </c:pt>
                <c:pt idx="34069">
                  <c:v>-9.6796673132798702E-2</c:v>
                </c:pt>
                <c:pt idx="34070">
                  <c:v>-7.1777309148635504E-2</c:v>
                </c:pt>
                <c:pt idx="34071">
                  <c:v>-7.9671664299108394E-2</c:v>
                </c:pt>
                <c:pt idx="34072">
                  <c:v>-6.5715013120654503E-2</c:v>
                </c:pt>
                <c:pt idx="34073">
                  <c:v>-7.2110044409112201E-2</c:v>
                </c:pt>
                <c:pt idx="34074">
                  <c:v>-8.4601764971234006E-2</c:v>
                </c:pt>
                <c:pt idx="34075">
                  <c:v>-9.1053463945741597E-2</c:v>
                </c:pt>
                <c:pt idx="34076">
                  <c:v>5.5062761350217404E-3</c:v>
                </c:pt>
                <c:pt idx="34077">
                  <c:v>-4.2406803253514001E-2</c:v>
                </c:pt>
                <c:pt idx="34078">
                  <c:v>5.5645498905716401E-3</c:v>
                </c:pt>
                <c:pt idx="34079">
                  <c:v>-3.9499557572134997E-2</c:v>
                </c:pt>
                <c:pt idx="34080">
                  <c:v>1.48995531640572E-2</c:v>
                </c:pt>
                <c:pt idx="34081">
                  <c:v>-1.9748338166672302E-2</c:v>
                </c:pt>
                <c:pt idx="34082">
                  <c:v>-2.8873874475743699E-2</c:v>
                </c:pt>
                <c:pt idx="34083">
                  <c:v>1.6237991947623601E-2</c:v>
                </c:pt>
                <c:pt idx="34084">
                  <c:v>3.1820059373559799E-2</c:v>
                </c:pt>
                <c:pt idx="34085">
                  <c:v>3.0312145713007302E-3</c:v>
                </c:pt>
                <c:pt idx="34086">
                  <c:v>4.1465911963528501E-2</c:v>
                </c:pt>
                <c:pt idx="34087">
                  <c:v>-6.7573220918011297E-3</c:v>
                </c:pt>
                <c:pt idx="34088">
                  <c:v>1.39071291747043E-2</c:v>
                </c:pt>
                <c:pt idx="34089">
                  <c:v>-5.87745750487631E-2</c:v>
                </c:pt>
                <c:pt idx="34090">
                  <c:v>3.9031930033221501E-2</c:v>
                </c:pt>
                <c:pt idx="34091">
                  <c:v>6.8064875831882005E-2</c:v>
                </c:pt>
                <c:pt idx="34092">
                  <c:v>7.2224695346556594E-2</c:v>
                </c:pt>
                <c:pt idx="34093">
                  <c:v>2.4615130020984199E-2</c:v>
                </c:pt>
                <c:pt idx="34094">
                  <c:v>6.41623563015225E-3</c:v>
                </c:pt>
                <c:pt idx="34095">
                  <c:v>-2.7449782343758899E-2</c:v>
                </c:pt>
                <c:pt idx="34096">
                  <c:v>-1.0720872389589501E-2</c:v>
                </c:pt>
                <c:pt idx="34097">
                  <c:v>-4.3025856827342203E-2</c:v>
                </c:pt>
                <c:pt idx="34098" formatCode="0.00E+00">
                  <c:v>-1.3270907173179501E-5</c:v>
                </c:pt>
                <c:pt idx="34099">
                  <c:v>-1.79864637387354E-2</c:v>
                </c:pt>
                <c:pt idx="34100" formatCode="0.00E+00">
                  <c:v>1.2583476760731099E-2</c:v>
                </c:pt>
                <c:pt idx="34101">
                  <c:v>-6.7634831398208001E-2</c:v>
                </c:pt>
                <c:pt idx="34102">
                  <c:v>-5.6874607507118001E-2</c:v>
                </c:pt>
                <c:pt idx="34103">
                  <c:v>-5.4716644018825103E-2</c:v>
                </c:pt>
                <c:pt idx="34104">
                  <c:v>-9.8608869906350094E-2</c:v>
                </c:pt>
                <c:pt idx="34105">
                  <c:v>-0.12605015507786901</c:v>
                </c:pt>
                <c:pt idx="34106">
                  <c:v>-0.115406683961044</c:v>
                </c:pt>
                <c:pt idx="34107">
                  <c:v>-0.22717171959106899</c:v>
                </c:pt>
                <c:pt idx="34108">
                  <c:v>-0.21072107883263</c:v>
                </c:pt>
                <c:pt idx="34109">
                  <c:v>-0.194921854608677</c:v>
                </c:pt>
                <c:pt idx="34110">
                  <c:v>-0.19762957317211199</c:v>
                </c:pt>
                <c:pt idx="34111">
                  <c:v>-0.187044543745122</c:v>
                </c:pt>
                <c:pt idx="34112">
                  <c:v>-0.19387603138697501</c:v>
                </c:pt>
                <c:pt idx="34113">
                  <c:v>2.0221863546729898E-3</c:v>
                </c:pt>
                <c:pt idx="34114">
                  <c:v>3.4600354038105401E-2</c:v>
                </c:pt>
                <c:pt idx="34115">
                  <c:v>-1.9233949342893599E-2</c:v>
                </c:pt>
                <c:pt idx="34116">
                  <c:v>2.9596821228759802E-2</c:v>
                </c:pt>
                <c:pt idx="34117">
                  <c:v>2.9596821228759802E-2</c:v>
                </c:pt>
                <c:pt idx="34118">
                  <c:v>1.9714295372181299E-2</c:v>
                </c:pt>
                <c:pt idx="34119">
                  <c:v>3.53982419913712E-3</c:v>
                </c:pt>
                <c:pt idx="34120">
                  <c:v>-8.3959628166199105E-3</c:v>
                </c:pt>
                <c:pt idx="34121">
                  <c:v>-4.5393814215624002E-2</c:v>
                </c:pt>
                <c:pt idx="34122">
                  <c:v>-6.5961155366874594E-2</c:v>
                </c:pt>
                <c:pt idx="34123">
                  <c:v>-8.08749918858786E-2</c:v>
                </c:pt>
                <c:pt idx="34124">
                  <c:v>-1.1586905033938701E-2</c:v>
                </c:pt>
                <c:pt idx="34125">
                  <c:v>-2.0399809179456999E-2</c:v>
                </c:pt>
                <c:pt idx="34126">
                  <c:v>8.48319699893651E-3</c:v>
                </c:pt>
                <c:pt idx="34127">
                  <c:v>1.0542335634371E-2</c:v>
                </c:pt>
                <c:pt idx="34128" formatCode="0.00E+00">
                  <c:v>3.0512285189021599E-4</c:v>
                </c:pt>
                <c:pt idx="34129">
                  <c:v>-7.7055172567190803E-3</c:v>
                </c:pt>
                <c:pt idx="34130" formatCode="0.00E+00">
                  <c:v>-5.6528876197046102E-3</c:v>
                </c:pt>
                <c:pt idx="34131">
                  <c:v>1.5462991323175799E-2</c:v>
                </c:pt>
                <c:pt idx="34132">
                  <c:v>9.0742748627434793E-3</c:v>
                </c:pt>
                <c:pt idx="34133">
                  <c:v>-5.1174429053107498E-2</c:v>
                </c:pt>
                <c:pt idx="34134">
                  <c:v>-3.66958267327048E-2</c:v>
                </c:pt>
                <c:pt idx="34135">
                  <c:v>-3.6236408921427703E-2</c:v>
                </c:pt>
                <c:pt idx="34136">
                  <c:v>1.3071644462092601E-3</c:v>
                </c:pt>
                <c:pt idx="34137">
                  <c:v>-2.8471113280370101E-2</c:v>
                </c:pt>
                <c:pt idx="34138">
                  <c:v>-2.6592306471926199E-2</c:v>
                </c:pt>
                <c:pt idx="34139">
                  <c:v>-4.3235582416394802E-2</c:v>
                </c:pt>
                <c:pt idx="34140">
                  <c:v>-2.32952037349318E-2</c:v>
                </c:pt>
                <c:pt idx="34141">
                  <c:v>-5.0865613048170298E-2</c:v>
                </c:pt>
                <c:pt idx="34142">
                  <c:v>-4.5058721581019402E-2</c:v>
                </c:pt>
                <c:pt idx="34143">
                  <c:v>-8.6305354354058797E-2</c:v>
                </c:pt>
                <c:pt idx="34144">
                  <c:v>-4.40487991397975E-2</c:v>
                </c:pt>
                <c:pt idx="34145">
                  <c:v>-6.09496977692787E-2</c:v>
                </c:pt>
                <c:pt idx="34146">
                  <c:v>-4.9686252984880497E-2</c:v>
                </c:pt>
                <c:pt idx="34147">
                  <c:v>-0.125354973876699</c:v>
                </c:pt>
                <c:pt idx="34148">
                  <c:v>-8.3421591738031195E-2</c:v>
                </c:pt>
                <c:pt idx="34149">
                  <c:v>-0.117650958352159</c:v>
                </c:pt>
                <c:pt idx="34150">
                  <c:v>-5.1853342748440397E-2</c:v>
                </c:pt>
                <c:pt idx="34151">
                  <c:v>-7.5345478394430704E-2</c:v>
                </c:pt>
                <c:pt idx="34152">
                  <c:v>-3.5804943798136701E-2</c:v>
                </c:pt>
                <c:pt idx="34153">
                  <c:v>-2.3453123671390099E-2</c:v>
                </c:pt>
                <c:pt idx="34154">
                  <c:v>-5.6513605002863398E-2</c:v>
                </c:pt>
                <c:pt idx="34155">
                  <c:v>-0.121007206764892</c:v>
                </c:pt>
                <c:pt idx="34156">
                  <c:v>-9.7167490436167001E-2</c:v>
                </c:pt>
                <c:pt idx="34157">
                  <c:v>-0.110601033989221</c:v>
                </c:pt>
                <c:pt idx="34158">
                  <c:v>-7.1320993620419104E-2</c:v>
                </c:pt>
                <c:pt idx="34159">
                  <c:v>-9.2695772085315598E-2</c:v>
                </c:pt>
                <c:pt idx="34160">
                  <c:v>-5.6486131475988501E-2</c:v>
                </c:pt>
                <c:pt idx="34161">
                  <c:v>-7.3155778189833306E-2</c:v>
                </c:pt>
                <c:pt idx="34162">
                  <c:v>-9.0790649423034095E-2</c:v>
                </c:pt>
                <c:pt idx="34163">
                  <c:v>-6.0396175514178099E-2</c:v>
                </c:pt>
                <c:pt idx="34164">
                  <c:v>-3.0848223537236201E-2</c:v>
                </c:pt>
                <c:pt idx="34165">
                  <c:v>-5.2259354436313597E-2</c:v>
                </c:pt>
                <c:pt idx="34166">
                  <c:v>-3.4155929540069699E-2</c:v>
                </c:pt>
                <c:pt idx="34167">
                  <c:v>-8.5217905131020594E-2</c:v>
                </c:pt>
                <c:pt idx="34168">
                  <c:v>-5.7084328922763099E-2</c:v>
                </c:pt>
                <c:pt idx="34169">
                  <c:v>-7.1715749509382004E-2</c:v>
                </c:pt>
                <c:pt idx="34170">
                  <c:v>-7.7993309843511202E-2</c:v>
                </c:pt>
                <c:pt idx="34171">
                  <c:v>-0.11419735289508499</c:v>
                </c:pt>
                <c:pt idx="34172">
                  <c:v>-0.139954344684215</c:v>
                </c:pt>
                <c:pt idx="34173">
                  <c:v>-0.13978286065778001</c:v>
                </c:pt>
                <c:pt idx="34174">
                  <c:v>-9.1947558664292606E-2</c:v>
                </c:pt>
                <c:pt idx="34175">
                  <c:v>-0.113251291602025</c:v>
                </c:pt>
                <c:pt idx="34176">
                  <c:v>-8.2553010260932994E-2</c:v>
                </c:pt>
                <c:pt idx="34177">
                  <c:v>-0.12976202130343301</c:v>
                </c:pt>
                <c:pt idx="34178">
                  <c:v>-9.4101906896759901E-2</c:v>
                </c:pt>
                <c:pt idx="34179">
                  <c:v>-0.12721240884412</c:v>
                </c:pt>
                <c:pt idx="34180">
                  <c:v>-0.11529170454554601</c:v>
                </c:pt>
                <c:pt idx="34181">
                  <c:v>-0.11529170454554601</c:v>
                </c:pt>
                <c:pt idx="34182">
                  <c:v>-0.12458682429474301</c:v>
                </c:pt>
                <c:pt idx="34183">
                  <c:v>-0.135073683011011</c:v>
                </c:pt>
                <c:pt idx="34184">
                  <c:v>-5.92240216742854E-2</c:v>
                </c:pt>
                <c:pt idx="34185">
                  <c:v>-4.0375395840696902E-2</c:v>
                </c:pt>
                <c:pt idx="34186">
                  <c:v>-3.5546833069500502E-2</c:v>
                </c:pt>
                <c:pt idx="34187">
                  <c:v>-5.1816527449659998E-2</c:v>
                </c:pt>
                <c:pt idx="34188">
                  <c:v>-2.25847679785997E-2</c:v>
                </c:pt>
                <c:pt idx="34189">
                  <c:v>-3.3860889661655201E-2</c:v>
                </c:pt>
                <c:pt idx="34190">
                  <c:v>2.63668159715277E-2</c:v>
                </c:pt>
                <c:pt idx="34191">
                  <c:v>-2.76886364738704E-2</c:v>
                </c:pt>
                <c:pt idx="34192">
                  <c:v>-1.00135413162461E-2</c:v>
                </c:pt>
                <c:pt idx="34193">
                  <c:v>-2.6197248596983899E-2</c:v>
                </c:pt>
                <c:pt idx="34194">
                  <c:v>-4.7734856677927803E-2</c:v>
                </c:pt>
                <c:pt idx="34195">
                  <c:v>-2.7966329197781099E-2</c:v>
                </c:pt>
                <c:pt idx="34196">
                  <c:v>-1.42356306593895E-2</c:v>
                </c:pt>
                <c:pt idx="34197">
                  <c:v>-3.1864724420178599E-3</c:v>
                </c:pt>
                <c:pt idx="34198">
                  <c:v>2.30121425498124E-2</c:v>
                </c:pt>
                <c:pt idx="34199">
                  <c:v>2.91633458650844E-2</c:v>
                </c:pt>
                <c:pt idx="34200">
                  <c:v>2.91633458650844E-2</c:v>
                </c:pt>
                <c:pt idx="34201">
                  <c:v>5.1482210355569602E-2</c:v>
                </c:pt>
                <c:pt idx="34202">
                  <c:v>1.3151874202472101E-2</c:v>
                </c:pt>
                <c:pt idx="34203">
                  <c:v>3.5129019309779901E-2</c:v>
                </c:pt>
                <c:pt idx="34204">
                  <c:v>1.1618532610838001E-2</c:v>
                </c:pt>
                <c:pt idx="34205">
                  <c:v>-1.53300913522536E-2</c:v>
                </c:pt>
                <c:pt idx="34206">
                  <c:v>2.18198051355116E-2</c:v>
                </c:pt>
                <c:pt idx="34207">
                  <c:v>-5.18497899997536E-2</c:v>
                </c:pt>
                <c:pt idx="34208">
                  <c:v>-5.0686872386098397E-2</c:v>
                </c:pt>
                <c:pt idx="34209">
                  <c:v>3.9847156760865997E-3</c:v>
                </c:pt>
                <c:pt idx="34210">
                  <c:v>4.0154289865214902E-2</c:v>
                </c:pt>
                <c:pt idx="34211">
                  <c:v>3.7899389150662897E-2</c:v>
                </c:pt>
                <c:pt idx="34212">
                  <c:v>3.9068822496339299E-2</c:v>
                </c:pt>
                <c:pt idx="34213">
                  <c:v>9.2047719690497798E-2</c:v>
                </c:pt>
                <c:pt idx="34214">
                  <c:v>7.9615546536526194E-2</c:v>
                </c:pt>
                <c:pt idx="34215">
                  <c:v>0.107552969299766</c:v>
                </c:pt>
                <c:pt idx="34216">
                  <c:v>0.136089952075441</c:v>
                </c:pt>
                <c:pt idx="34217">
                  <c:v>0.150110168713288</c:v>
                </c:pt>
                <c:pt idx="34218">
                  <c:v>0.14106372057153599</c:v>
                </c:pt>
                <c:pt idx="34219">
                  <c:v>0.13096794330460701</c:v>
                </c:pt>
                <c:pt idx="34220">
                  <c:v>9.1872637866342796E-2</c:v>
                </c:pt>
                <c:pt idx="34221">
                  <c:v>9.1938797302951694E-2</c:v>
                </c:pt>
                <c:pt idx="34222">
                  <c:v>0.26605066694468898</c:v>
                </c:pt>
                <c:pt idx="34223">
                  <c:v>0.29542147572618399</c:v>
                </c:pt>
                <c:pt idx="34224">
                  <c:v>0.27220614339706001</c:v>
                </c:pt>
                <c:pt idx="34225">
                  <c:v>0.26249392177519398</c:v>
                </c:pt>
                <c:pt idx="34226">
                  <c:v>0.17397490636591301</c:v>
                </c:pt>
                <c:pt idx="34227" formatCode="0.00E+00">
                  <c:v>7.2773413595039705E-4</c:v>
                </c:pt>
                <c:pt idx="34228">
                  <c:v>1.5845992852122601E-2</c:v>
                </c:pt>
                <c:pt idx="34229" formatCode="0.00E+00">
                  <c:v>7.0604214913205701E-4</c:v>
                </c:pt>
                <c:pt idx="34230">
                  <c:v>5.6452313303075402E-2</c:v>
                </c:pt>
                <c:pt idx="34231" formatCode="0.00E+00">
                  <c:v>7.8319179574867406E-2</c:v>
                </c:pt>
                <c:pt idx="34232">
                  <c:v>0.105806988093326</c:v>
                </c:pt>
                <c:pt idx="34233">
                  <c:v>8.2419817621726302E-2</c:v>
                </c:pt>
                <c:pt idx="34234">
                  <c:v>0.10839560943285199</c:v>
                </c:pt>
                <c:pt idx="34235">
                  <c:v>0.114739693782876</c:v>
                </c:pt>
                <c:pt idx="34236">
                  <c:v>0.119166907597404</c:v>
                </c:pt>
                <c:pt idx="34237">
                  <c:v>5.7086700093689602E-2</c:v>
                </c:pt>
                <c:pt idx="34238">
                  <c:v>6.8236454667721394E-2</c:v>
                </c:pt>
                <c:pt idx="34239">
                  <c:v>7.8485071395940798E-2</c:v>
                </c:pt>
                <c:pt idx="34240">
                  <c:v>0.109992467011887</c:v>
                </c:pt>
                <c:pt idx="34241">
                  <c:v>0.113324172672411</c:v>
                </c:pt>
                <c:pt idx="34242">
                  <c:v>0.131893599371114</c:v>
                </c:pt>
                <c:pt idx="34243">
                  <c:v>1.6583833065044198E-2</c:v>
                </c:pt>
                <c:pt idx="34244">
                  <c:v>3.5938848724875003E-2</c:v>
                </c:pt>
                <c:pt idx="34245">
                  <c:v>1.9036228923958901E-2</c:v>
                </c:pt>
                <c:pt idx="34246">
                  <c:v>5.1480869280011703E-3</c:v>
                </c:pt>
                <c:pt idx="34247">
                  <c:v>-6.3567808353275296E-3</c:v>
                </c:pt>
                <c:pt idx="34248">
                  <c:v>-2.00082625281627E-2</c:v>
                </c:pt>
                <c:pt idx="34249">
                  <c:v>-3.2321192430004399E-2</c:v>
                </c:pt>
                <c:pt idx="34250">
                  <c:v>-3.6666900061804897E-2</c:v>
                </c:pt>
                <c:pt idx="34251">
                  <c:v>1.09640287819339E-2</c:v>
                </c:pt>
                <c:pt idx="34252">
                  <c:v>3.2526486887691698E-2</c:v>
                </c:pt>
                <c:pt idx="34253">
                  <c:v>-1.88977970196244E-2</c:v>
                </c:pt>
                <c:pt idx="34254">
                  <c:v>-1.0557133043949301E-2</c:v>
                </c:pt>
                <c:pt idx="34255">
                  <c:v>-5.7093856429127399E-2</c:v>
                </c:pt>
                <c:pt idx="34256">
                  <c:v>-4.1076391183548298E-2</c:v>
                </c:pt>
                <c:pt idx="34257">
                  <c:v>-2.5624435611460501E-2</c:v>
                </c:pt>
                <c:pt idx="34258">
                  <c:v>-2.7363022381223099E-2</c:v>
                </c:pt>
                <c:pt idx="34259">
                  <c:v>-8.4581094847340204E-3</c:v>
                </c:pt>
                <c:pt idx="34260">
                  <c:v>1.0074477212719399E-2</c:v>
                </c:pt>
                <c:pt idx="34261" formatCode="0.00E+00">
                  <c:v>-4.7942043289283998E-5</c:v>
                </c:pt>
                <c:pt idx="34262">
                  <c:v>2.1226451816589598E-2</c:v>
                </c:pt>
                <c:pt idx="34263" formatCode="0.00E+00">
                  <c:v>3.98282847284816E-2</c:v>
                </c:pt>
                <c:pt idx="34264">
                  <c:v>2.6815479748594401E-2</c:v>
                </c:pt>
                <c:pt idx="34265">
                  <c:v>-2.0499684801666501E-2</c:v>
                </c:pt>
                <c:pt idx="34266">
                  <c:v>-2.0499684801666501E-2</c:v>
                </c:pt>
                <c:pt idx="34267">
                  <c:v>-1.46745570932458E-2</c:v>
                </c:pt>
                <c:pt idx="34268">
                  <c:v>8.5331578060512392E-3</c:v>
                </c:pt>
                <c:pt idx="34269">
                  <c:v>2.5773564678089798E-2</c:v>
                </c:pt>
                <c:pt idx="34270">
                  <c:v>6.4293026361228398E-3</c:v>
                </c:pt>
                <c:pt idx="34271">
                  <c:v>3.1821341411207599E-2</c:v>
                </c:pt>
                <c:pt idx="34272">
                  <c:v>3.9769257685586798E-2</c:v>
                </c:pt>
                <c:pt idx="34273">
                  <c:v>1.89997753025863E-2</c:v>
                </c:pt>
                <c:pt idx="34274">
                  <c:v>5.0361608489895397E-2</c:v>
                </c:pt>
                <c:pt idx="34275">
                  <c:v>1.46054813351275E-2</c:v>
                </c:pt>
                <c:pt idx="34276">
                  <c:v>7.14416060875364E-2</c:v>
                </c:pt>
                <c:pt idx="34277">
                  <c:v>3.0141281577410899E-2</c:v>
                </c:pt>
                <c:pt idx="34278">
                  <c:v>5.1513727447185298E-2</c:v>
                </c:pt>
                <c:pt idx="34279">
                  <c:v>6.1932577971813098E-2</c:v>
                </c:pt>
                <c:pt idx="34280">
                  <c:v>5.1097885621110103E-2</c:v>
                </c:pt>
                <c:pt idx="34281">
                  <c:v>6.9894731661087797E-2</c:v>
                </c:pt>
                <c:pt idx="34282">
                  <c:v>8.5531663895692001E-2</c:v>
                </c:pt>
                <c:pt idx="34283">
                  <c:v>8.7710503763392705E-2</c:v>
                </c:pt>
                <c:pt idx="34284">
                  <c:v>0.168155093352435</c:v>
                </c:pt>
                <c:pt idx="34285">
                  <c:v>0.17238962864920601</c:v>
                </c:pt>
                <c:pt idx="34286">
                  <c:v>0.19978782880969301</c:v>
                </c:pt>
                <c:pt idx="34287">
                  <c:v>0.18756726291232501</c:v>
                </c:pt>
                <c:pt idx="34288">
                  <c:v>0.20386988288718499</c:v>
                </c:pt>
                <c:pt idx="34289">
                  <c:v>0.178339380822685</c:v>
                </c:pt>
                <c:pt idx="34290">
                  <c:v>0.200814061799438</c:v>
                </c:pt>
                <c:pt idx="34291">
                  <c:v>0.17512964012981999</c:v>
                </c:pt>
                <c:pt idx="34292">
                  <c:v>0.11544678163319699</c:v>
                </c:pt>
                <c:pt idx="34293">
                  <c:v>8.5101827044216899E-2</c:v>
                </c:pt>
                <c:pt idx="34294">
                  <c:v>0.17292252318746501</c:v>
                </c:pt>
                <c:pt idx="34295">
                  <c:v>0.18361772954451699</c:v>
                </c:pt>
                <c:pt idx="34296">
                  <c:v>0.16299372023276301</c:v>
                </c:pt>
                <c:pt idx="34297">
                  <c:v>0.15050005155519899</c:v>
                </c:pt>
                <c:pt idx="34298">
                  <c:v>0.30168305112153598</c:v>
                </c:pt>
                <c:pt idx="34299">
                  <c:v>0.322334032756943</c:v>
                </c:pt>
                <c:pt idx="34300">
                  <c:v>0.33036239146997398</c:v>
                </c:pt>
                <c:pt idx="34301">
                  <c:v>0.28269806842332801</c:v>
                </c:pt>
                <c:pt idx="34302">
                  <c:v>0.246732781339357</c:v>
                </c:pt>
                <c:pt idx="34303">
                  <c:v>0.27981905939208901</c:v>
                </c:pt>
                <c:pt idx="34304">
                  <c:v>0.27634312840456099</c:v>
                </c:pt>
                <c:pt idx="34305">
                  <c:v>0.32038247925637398</c:v>
                </c:pt>
                <c:pt idx="34306">
                  <c:v>0.35633812329040299</c:v>
                </c:pt>
                <c:pt idx="34307">
                  <c:v>1.8216768165226899E-2</c:v>
                </c:pt>
                <c:pt idx="34308">
                  <c:v>-3.92698620641607E-2</c:v>
                </c:pt>
                <c:pt idx="34309">
                  <c:v>8.7478866267227604E-3</c:v>
                </c:pt>
                <c:pt idx="34310">
                  <c:v>3.1710639725429597E-2</c:v>
                </c:pt>
                <c:pt idx="34311">
                  <c:v>5.0736475944173298E-2</c:v>
                </c:pt>
                <c:pt idx="34312">
                  <c:v>2.9332991855781199E-2</c:v>
                </c:pt>
                <c:pt idx="34313">
                  <c:v>2.2579017362203999E-2</c:v>
                </c:pt>
                <c:pt idx="34314">
                  <c:v>1.69828935607352E-2</c:v>
                </c:pt>
                <c:pt idx="34315">
                  <c:v>9.3305458717167708E-3</c:v>
                </c:pt>
                <c:pt idx="34316">
                  <c:v>9.3305458717167708E-3</c:v>
                </c:pt>
                <c:pt idx="34317">
                  <c:v>0.120751379476686</c:v>
                </c:pt>
                <c:pt idx="34318">
                  <c:v>0.15103150035749199</c:v>
                </c:pt>
                <c:pt idx="34319">
                  <c:v>0.15103150035749199</c:v>
                </c:pt>
                <c:pt idx="34320">
                  <c:v>0.13090802568954599</c:v>
                </c:pt>
                <c:pt idx="34321">
                  <c:v>0.15960663668278399</c:v>
                </c:pt>
                <c:pt idx="34322">
                  <c:v>0.123303725298434</c:v>
                </c:pt>
                <c:pt idx="34323">
                  <c:v>0.13346467914454499</c:v>
                </c:pt>
                <c:pt idx="34324">
                  <c:v>0.109032770251501</c:v>
                </c:pt>
                <c:pt idx="34325">
                  <c:v>0.12746153702134899</c:v>
                </c:pt>
                <c:pt idx="34326">
                  <c:v>9.3125247509113496E-2</c:v>
                </c:pt>
                <c:pt idx="34327">
                  <c:v>0.113958488543657</c:v>
                </c:pt>
                <c:pt idx="34328">
                  <c:v>0.109536643151837</c:v>
                </c:pt>
                <c:pt idx="34329">
                  <c:v>0.13011651771895999</c:v>
                </c:pt>
                <c:pt idx="34330">
                  <c:v>0.11006904346943799</c:v>
                </c:pt>
                <c:pt idx="34331">
                  <c:v>0.134965515422136</c:v>
                </c:pt>
                <c:pt idx="34332">
                  <c:v>0.12715804496187699</c:v>
                </c:pt>
                <c:pt idx="34333">
                  <c:v>0.14021464453558199</c:v>
                </c:pt>
                <c:pt idx="34334">
                  <c:v>8.4946737152112803E-2</c:v>
                </c:pt>
                <c:pt idx="34335">
                  <c:v>9.3106815440873097E-2</c:v>
                </c:pt>
                <c:pt idx="34336">
                  <c:v>9.1617736931579097E-2</c:v>
                </c:pt>
                <c:pt idx="34337">
                  <c:v>0.112204363522506</c:v>
                </c:pt>
                <c:pt idx="34338">
                  <c:v>8.8780097306370598E-2</c:v>
                </c:pt>
                <c:pt idx="34339">
                  <c:v>0.12234628904716199</c:v>
                </c:pt>
                <c:pt idx="34340">
                  <c:v>9.8154942195950806E-2</c:v>
                </c:pt>
                <c:pt idx="34341">
                  <c:v>5.2395523540800397E-2</c:v>
                </c:pt>
                <c:pt idx="34342">
                  <c:v>3.2147554983984E-2</c:v>
                </c:pt>
                <c:pt idx="34343">
                  <c:v>0.146437971808002</c:v>
                </c:pt>
                <c:pt idx="34344">
                  <c:v>0.133451299147994</c:v>
                </c:pt>
                <c:pt idx="34345">
                  <c:v>0.16695788862657401</c:v>
                </c:pt>
                <c:pt idx="34346">
                  <c:v>0.18921653872404701</c:v>
                </c:pt>
                <c:pt idx="34347">
                  <c:v>0.201638330274577</c:v>
                </c:pt>
                <c:pt idx="34348">
                  <c:v>0.13924726564485099</c:v>
                </c:pt>
                <c:pt idx="34349">
                  <c:v>0.129222185011171</c:v>
                </c:pt>
                <c:pt idx="34350">
                  <c:v>-3.4567066311599298E-3</c:v>
                </c:pt>
                <c:pt idx="34351">
                  <c:v>-1.8493124650685599E-2</c:v>
                </c:pt>
                <c:pt idx="34352">
                  <c:v>-2.9387081642988601E-3</c:v>
                </c:pt>
                <c:pt idx="34353">
                  <c:v>-4.1375211230013802E-2</c:v>
                </c:pt>
                <c:pt idx="34354">
                  <c:v>6.4421762135260501E-3</c:v>
                </c:pt>
                <c:pt idx="34355">
                  <c:v>-1.94243019664086E-3</c:v>
                </c:pt>
                <c:pt idx="34356">
                  <c:v>5.27584449500539E-3</c:v>
                </c:pt>
                <c:pt idx="34357">
                  <c:v>-2.6706467644646001E-2</c:v>
                </c:pt>
                <c:pt idx="34358">
                  <c:v>-9.5743764117008894E-3</c:v>
                </c:pt>
                <c:pt idx="34359">
                  <c:v>-1.50632740269578E-2</c:v>
                </c:pt>
                <c:pt idx="34360">
                  <c:v>3.4221880216916897E-2</c:v>
                </c:pt>
                <c:pt idx="34361">
                  <c:v>3.0245214004440201E-2</c:v>
                </c:pt>
                <c:pt idx="34362">
                  <c:v>2.6445867483777901E-2</c:v>
                </c:pt>
                <c:pt idx="34363">
                  <c:v>1.9498427702896799E-2</c:v>
                </c:pt>
                <c:pt idx="34364">
                  <c:v>3.9955694016023703E-2</c:v>
                </c:pt>
                <c:pt idx="34365">
                  <c:v>1.6171823471260399E-3</c:v>
                </c:pt>
                <c:pt idx="34366">
                  <c:v>5.7935500242964399E-2</c:v>
                </c:pt>
                <c:pt idx="34367">
                  <c:v>6.3824369284462598E-2</c:v>
                </c:pt>
                <c:pt idx="34368">
                  <c:v>1.7836793695181302E-2</c:v>
                </c:pt>
                <c:pt idx="34369">
                  <c:v>1.1815576011844299E-3</c:v>
                </c:pt>
                <c:pt idx="34370">
                  <c:v>-3.1715900968032301E-3</c:v>
                </c:pt>
                <c:pt idx="34371">
                  <c:v>-1.7781973744624702E-2</c:v>
                </c:pt>
                <c:pt idx="34372">
                  <c:v>-8.0194408937783707E-2</c:v>
                </c:pt>
                <c:pt idx="34373">
                  <c:v>-7.8753217513615803E-2</c:v>
                </c:pt>
                <c:pt idx="34374">
                  <c:v>-8.5907295602130895E-2</c:v>
                </c:pt>
                <c:pt idx="34375">
                  <c:v>-6.5845315737496302E-2</c:v>
                </c:pt>
                <c:pt idx="34376">
                  <c:v>-7.5056080207215506E-2</c:v>
                </c:pt>
                <c:pt idx="34377">
                  <c:v>-1.6588552830527101E-2</c:v>
                </c:pt>
                <c:pt idx="34378">
                  <c:v>1.4057842069185899E-2</c:v>
                </c:pt>
                <c:pt idx="34379">
                  <c:v>-4.6994206727961601E-3</c:v>
                </c:pt>
                <c:pt idx="34380">
                  <c:v>4.4135733077389397E-2</c:v>
                </c:pt>
                <c:pt idx="34381">
                  <c:v>2.5329513758982999E-2</c:v>
                </c:pt>
                <c:pt idx="34382">
                  <c:v>4.6683414775670902E-2</c:v>
                </c:pt>
                <c:pt idx="34383">
                  <c:v>2.6102297983467301E-2</c:v>
                </c:pt>
                <c:pt idx="34384">
                  <c:v>1.4207545288497299E-2</c:v>
                </c:pt>
                <c:pt idx="34385">
                  <c:v>2.1397317124648998E-2</c:v>
                </c:pt>
                <c:pt idx="34386">
                  <c:v>3.6482934612490997E-2</c:v>
                </c:pt>
                <c:pt idx="34387">
                  <c:v>4.3745911999246698E-2</c:v>
                </c:pt>
                <c:pt idx="34388">
                  <c:v>4.5728936774058898E-2</c:v>
                </c:pt>
                <c:pt idx="34389">
                  <c:v>3.3346857773529401E-2</c:v>
                </c:pt>
                <c:pt idx="34390">
                  <c:v>3.5484120615304898E-2</c:v>
                </c:pt>
                <c:pt idx="34391">
                  <c:v>2.3627305408498701E-2</c:v>
                </c:pt>
                <c:pt idx="34392">
                  <c:v>2.86723388395961E-2</c:v>
                </c:pt>
                <c:pt idx="34393">
                  <c:v>2.3205323427730701E-2</c:v>
                </c:pt>
                <c:pt idx="34394">
                  <c:v>4.48852822151573E-2</c:v>
                </c:pt>
                <c:pt idx="34395">
                  <c:v>4.6948464883706999E-2</c:v>
                </c:pt>
                <c:pt idx="34396">
                  <c:v>5.2723843444228702E-2</c:v>
                </c:pt>
                <c:pt idx="34397">
                  <c:v>6.3151291707779E-2</c:v>
                </c:pt>
                <c:pt idx="34398">
                  <c:v>7.7319532565083907E-2</c:v>
                </c:pt>
                <c:pt idx="34399">
                  <c:v>7.1162755400078201E-2</c:v>
                </c:pt>
                <c:pt idx="34400">
                  <c:v>0.17649143388394201</c:v>
                </c:pt>
                <c:pt idx="34401">
                  <c:v>0.13999276951039699</c:v>
                </c:pt>
                <c:pt idx="34402">
                  <c:v>0.13800566170089801</c:v>
                </c:pt>
                <c:pt idx="34403">
                  <c:v>0.13958305022777401</c:v>
                </c:pt>
                <c:pt idx="34404">
                  <c:v>0.14633344166146101</c:v>
                </c:pt>
                <c:pt idx="34405">
                  <c:v>0.132375033300804</c:v>
                </c:pt>
                <c:pt idx="34406">
                  <c:v>0.181382874769973</c:v>
                </c:pt>
                <c:pt idx="34407">
                  <c:v>0.14448118257922801</c:v>
                </c:pt>
                <c:pt idx="34408">
                  <c:v>0.153884020303346</c:v>
                </c:pt>
                <c:pt idx="34409">
                  <c:v>0.116306192087784</c:v>
                </c:pt>
                <c:pt idx="34410">
                  <c:v>0.12862362226439</c:v>
                </c:pt>
                <c:pt idx="34411">
                  <c:v>0.12862362226439</c:v>
                </c:pt>
                <c:pt idx="34412">
                  <c:v>0.15984997884885199</c:v>
                </c:pt>
                <c:pt idx="34413">
                  <c:v>0.19304340982655099</c:v>
                </c:pt>
                <c:pt idx="34414">
                  <c:v>0.19615799261536401</c:v>
                </c:pt>
                <c:pt idx="34415">
                  <c:v>0.17959187531232901</c:v>
                </c:pt>
                <c:pt idx="34416">
                  <c:v>0.25844571889358398</c:v>
                </c:pt>
                <c:pt idx="34417">
                  <c:v>0.24515850580791401</c:v>
                </c:pt>
                <c:pt idx="34418">
                  <c:v>0.255649832683642</c:v>
                </c:pt>
                <c:pt idx="34419">
                  <c:v>1.7151041814658499E-2</c:v>
                </c:pt>
                <c:pt idx="34420">
                  <c:v>3.2495548897610402E-2</c:v>
                </c:pt>
                <c:pt idx="34421">
                  <c:v>-1.9912726584147201E-2</c:v>
                </c:pt>
                <c:pt idx="34422">
                  <c:v>1.08676637887976E-2</c:v>
                </c:pt>
                <c:pt idx="34423">
                  <c:v>-1.78177013285367E-2</c:v>
                </c:pt>
                <c:pt idx="34424">
                  <c:v>-4.0114143792041999E-2</c:v>
                </c:pt>
                <c:pt idx="34425">
                  <c:v>-5.1131618426432303E-2</c:v>
                </c:pt>
                <c:pt idx="34426">
                  <c:v>-5.1410047830244603E-2</c:v>
                </c:pt>
                <c:pt idx="34427">
                  <c:v>-4.3750468293642403E-2</c:v>
                </c:pt>
                <c:pt idx="34428">
                  <c:v>-6.1272511770001897E-2</c:v>
                </c:pt>
                <c:pt idx="34429">
                  <c:v>-6.7003953125867696E-2</c:v>
                </c:pt>
                <c:pt idx="34430">
                  <c:v>-3.00944098145783E-2</c:v>
                </c:pt>
                <c:pt idx="34431">
                  <c:v>-1.3489301951203399E-2</c:v>
                </c:pt>
                <c:pt idx="34432" formatCode="0.00E+00">
                  <c:v>-7.9876061844608105E-4</c:v>
                </c:pt>
                <c:pt idx="34433">
                  <c:v>-1.2091649067496001E-3</c:v>
                </c:pt>
                <c:pt idx="34434" formatCode="0.00E+00">
                  <c:v>1.4669011029639601E-2</c:v>
                </c:pt>
                <c:pt idx="34435">
                  <c:v>3.4830907981018198E-2</c:v>
                </c:pt>
                <c:pt idx="34436">
                  <c:v>2.5853383245689501E-2</c:v>
                </c:pt>
                <c:pt idx="34437">
                  <c:v>2.01233685162811E-2</c:v>
                </c:pt>
                <c:pt idx="34438">
                  <c:v>-4.5392103861394202E-2</c:v>
                </c:pt>
                <c:pt idx="34439">
                  <c:v>-5.9385180488419502E-2</c:v>
                </c:pt>
                <c:pt idx="34440">
                  <c:v>1.9854778995441299E-2</c:v>
                </c:pt>
                <c:pt idx="34441">
                  <c:v>-1.5539465197333501E-2</c:v>
                </c:pt>
                <c:pt idx="34442">
                  <c:v>4.9577461900320802E-3</c:v>
                </c:pt>
                <c:pt idx="34443">
                  <c:v>-6.2974032234677901E-2</c:v>
                </c:pt>
                <c:pt idx="34444">
                  <c:v>-8.0544159419519892E-3</c:v>
                </c:pt>
                <c:pt idx="34445">
                  <c:v>-2.7326608601819499E-2</c:v>
                </c:pt>
                <c:pt idx="34446">
                  <c:v>-1.8845056393929902E-2</c:v>
                </c:pt>
                <c:pt idx="34447">
                  <c:v>5.3322938109918701E-3</c:v>
                </c:pt>
                <c:pt idx="34448">
                  <c:v>1.9504951172875502E-2</c:v>
                </c:pt>
                <c:pt idx="34449">
                  <c:v>9.6935890257205896E-3</c:v>
                </c:pt>
                <c:pt idx="34450">
                  <c:v>-7.5065507445268801E-3</c:v>
                </c:pt>
                <c:pt idx="34451">
                  <c:v>-2.42072068746488E-2</c:v>
                </c:pt>
                <c:pt idx="34452">
                  <c:v>7.4440546233032201E-2</c:v>
                </c:pt>
                <c:pt idx="34453">
                  <c:v>4.2418320615976897E-2</c:v>
                </c:pt>
                <c:pt idx="34454">
                  <c:v>4.5653439331429103E-2</c:v>
                </c:pt>
                <c:pt idx="34455">
                  <c:v>9.4444008634373394E-3</c:v>
                </c:pt>
                <c:pt idx="34456">
                  <c:v>-1.9585072521231799E-2</c:v>
                </c:pt>
                <c:pt idx="34457">
                  <c:v>-1.7231713317309601E-2</c:v>
                </c:pt>
                <c:pt idx="34458">
                  <c:v>9.8693041551660698E-3</c:v>
                </c:pt>
                <c:pt idx="34459">
                  <c:v>-3.72782650800653E-2</c:v>
                </c:pt>
                <c:pt idx="34460">
                  <c:v>-1.4611153308506901E-2</c:v>
                </c:pt>
                <c:pt idx="34461">
                  <c:v>1.43014067981259E-2</c:v>
                </c:pt>
                <c:pt idx="34462">
                  <c:v>0.120186262585736</c:v>
                </c:pt>
                <c:pt idx="34463">
                  <c:v>9.5248093569911596E-2</c:v>
                </c:pt>
                <c:pt idx="34464">
                  <c:v>0.19715341153228499</c:v>
                </c:pt>
                <c:pt idx="34465">
                  <c:v>0.11578020327880199</c:v>
                </c:pt>
                <c:pt idx="34466">
                  <c:v>0.13984197462391201</c:v>
                </c:pt>
                <c:pt idx="34467">
                  <c:v>0.123807180839131</c:v>
                </c:pt>
                <c:pt idx="34468">
                  <c:v>0.15940042773294599</c:v>
                </c:pt>
                <c:pt idx="34469">
                  <c:v>0.108840964507098</c:v>
                </c:pt>
                <c:pt idx="34470">
                  <c:v>0.150222451435089</c:v>
                </c:pt>
                <c:pt idx="34471">
                  <c:v>0.13670267952267401</c:v>
                </c:pt>
                <c:pt idx="34472">
                  <c:v>0.33934285835272898</c:v>
                </c:pt>
                <c:pt idx="34473">
                  <c:v>0.19204995504089001</c:v>
                </c:pt>
                <c:pt idx="34474">
                  <c:v>0.260079923413091</c:v>
                </c:pt>
                <c:pt idx="34475">
                  <c:v>0.30109174370446101</c:v>
                </c:pt>
                <c:pt idx="34476">
                  <c:v>0.222004338917168</c:v>
                </c:pt>
                <c:pt idx="34477">
                  <c:v>0.17515740335940599</c:v>
                </c:pt>
                <c:pt idx="34478">
                  <c:v>0.18463600314114201</c:v>
                </c:pt>
                <c:pt idx="34479">
                  <c:v>0.20686199914730699</c:v>
                </c:pt>
                <c:pt idx="34480">
                  <c:v>0.188380483758123</c:v>
                </c:pt>
                <c:pt idx="34481">
                  <c:v>0.18307293718279299</c:v>
                </c:pt>
                <c:pt idx="34482">
                  <c:v>0.44516672401569801</c:v>
                </c:pt>
                <c:pt idx="34483">
                  <c:v>0.40283240085120298</c:v>
                </c:pt>
                <c:pt idx="34484">
                  <c:v>0.36973360616293199</c:v>
                </c:pt>
                <c:pt idx="34485">
                  <c:v>0.40212867378127598</c:v>
                </c:pt>
                <c:pt idx="34486">
                  <c:v>0.374754108800681</c:v>
                </c:pt>
                <c:pt idx="34487" formatCode="0.00E+00">
                  <c:v>7.2773413595039705E-4</c:v>
                </c:pt>
                <c:pt idx="34488">
                  <c:v>-2.0545423926699301E-2</c:v>
                </c:pt>
                <c:pt idx="34489" formatCode="0.00E+00">
                  <c:v>4.3664616692927503E-2</c:v>
                </c:pt>
                <c:pt idx="34490">
                  <c:v>6.5576565754817004E-2</c:v>
                </c:pt>
                <c:pt idx="34491">
                  <c:v>5.7435538560896802E-2</c:v>
                </c:pt>
                <c:pt idx="34492">
                  <c:v>-3.1904660415125099E-3</c:v>
                </c:pt>
                <c:pt idx="34493">
                  <c:v>-2.1611206891360901E-3</c:v>
                </c:pt>
                <c:pt idx="34494">
                  <c:v>-5.36563719249167E-2</c:v>
                </c:pt>
                <c:pt idx="34495">
                  <c:v>-6.01257827593921E-2</c:v>
                </c:pt>
                <c:pt idx="34496">
                  <c:v>-3.7651012959572398E-2</c:v>
                </c:pt>
                <c:pt idx="34497">
                  <c:v>-1.3224827398559499E-2</c:v>
                </c:pt>
                <c:pt idx="34498">
                  <c:v>-1.0820663273361999E-2</c:v>
                </c:pt>
                <c:pt idx="34499">
                  <c:v>-3.57957448393557E-2</c:v>
                </c:pt>
                <c:pt idx="34500">
                  <c:v>-1.99464085457772E-2</c:v>
                </c:pt>
                <c:pt idx="34501">
                  <c:v>6.7008505805188301E-2</c:v>
                </c:pt>
                <c:pt idx="34502">
                  <c:v>6.7008505805188301E-2</c:v>
                </c:pt>
                <c:pt idx="34503">
                  <c:v>3.64981657180714E-2</c:v>
                </c:pt>
                <c:pt idx="34504">
                  <c:v>6.2123130976321399E-3</c:v>
                </c:pt>
                <c:pt idx="34505">
                  <c:v>3.01255988500592E-2</c:v>
                </c:pt>
                <c:pt idx="34506">
                  <c:v>4.3136297100457403E-2</c:v>
                </c:pt>
                <c:pt idx="34507">
                  <c:v>4.9849732341091101E-2</c:v>
                </c:pt>
                <c:pt idx="34508">
                  <c:v>1.5058229338492201E-2</c:v>
                </c:pt>
                <c:pt idx="34509">
                  <c:v>9.9963534324840602E-3</c:v>
                </c:pt>
                <c:pt idx="34510">
                  <c:v>-1.50050774341543E-2</c:v>
                </c:pt>
                <c:pt idx="34511">
                  <c:v>3.1020457195330701E-2</c:v>
                </c:pt>
                <c:pt idx="34512">
                  <c:v>2.32129271089021E-3</c:v>
                </c:pt>
                <c:pt idx="34513">
                  <c:v>-1.3919744142307299E-2</c:v>
                </c:pt>
                <c:pt idx="34514">
                  <c:v>-8.5771658807884704E-2</c:v>
                </c:pt>
                <c:pt idx="34515">
                  <c:v>-1.25786622632699E-2</c:v>
                </c:pt>
                <c:pt idx="34516">
                  <c:v>-2.9756209600563601E-2</c:v>
                </c:pt>
                <c:pt idx="34517">
                  <c:v>5.9569634193342699E-2</c:v>
                </c:pt>
                <c:pt idx="34518">
                  <c:v>-3.0358736812219698E-2</c:v>
                </c:pt>
                <c:pt idx="34519">
                  <c:v>4.4085938266289398E-2</c:v>
                </c:pt>
                <c:pt idx="34520">
                  <c:v>3.3815048748193799E-2</c:v>
                </c:pt>
                <c:pt idx="34521">
                  <c:v>3.3690077098925401E-2</c:v>
                </c:pt>
                <c:pt idx="34522">
                  <c:v>-7.5002061398414296E-2</c:v>
                </c:pt>
                <c:pt idx="34523">
                  <c:v>-3.9040188246861597E-2</c:v>
                </c:pt>
                <c:pt idx="34524">
                  <c:v>-6.5160402964695496E-2</c:v>
                </c:pt>
                <c:pt idx="34525">
                  <c:v>-3.3527628035677902E-2</c:v>
                </c:pt>
                <c:pt idx="34526">
                  <c:v>-3.0970666402475502E-2</c:v>
                </c:pt>
                <c:pt idx="34527">
                  <c:v>-3.5581074864552398E-3</c:v>
                </c:pt>
                <c:pt idx="34528">
                  <c:v>-4.99463136161271E-2</c:v>
                </c:pt>
                <c:pt idx="34529">
                  <c:v>-4.4471346682553897E-2</c:v>
                </c:pt>
                <c:pt idx="34530">
                  <c:v>-7.5421764463838595E-2</c:v>
                </c:pt>
                <c:pt idx="34531">
                  <c:v>-6.2424891276904503E-2</c:v>
                </c:pt>
                <c:pt idx="34532">
                  <c:v>-3.8102082624746902E-2</c:v>
                </c:pt>
                <c:pt idx="34533">
                  <c:v>4.3373048260784301E-2</c:v>
                </c:pt>
                <c:pt idx="34534">
                  <c:v>4.9436144247330099E-3</c:v>
                </c:pt>
                <c:pt idx="34535">
                  <c:v>3.9240150192209701E-2</c:v>
                </c:pt>
                <c:pt idx="34536">
                  <c:v>-1.37070927402078E-2</c:v>
                </c:pt>
                <c:pt idx="34537">
                  <c:v>1.5036373426029401E-3</c:v>
                </c:pt>
                <c:pt idx="34538">
                  <c:v>-8.4925130881834801E-2</c:v>
                </c:pt>
                <c:pt idx="34539">
                  <c:v>-1.7614446053530498E-2</c:v>
                </c:pt>
                <c:pt idx="34540">
                  <c:v>-4.7030889393047302E-2</c:v>
                </c:pt>
                <c:pt idx="34541">
                  <c:v>-5.6389535598300997E-2</c:v>
                </c:pt>
                <c:pt idx="34542">
                  <c:v>-9.89157979073753E-2</c:v>
                </c:pt>
                <c:pt idx="34543">
                  <c:v>-2.6309491637695099E-2</c:v>
                </c:pt>
                <c:pt idx="34544">
                  <c:v>-7.2759120966500598E-2</c:v>
                </c:pt>
                <c:pt idx="34545">
                  <c:v>-0.105204186034512</c:v>
                </c:pt>
                <c:pt idx="34546">
                  <c:v>-0.105204186034512</c:v>
                </c:pt>
                <c:pt idx="34547">
                  <c:v>-2.9791935317717101E-2</c:v>
                </c:pt>
                <c:pt idx="34548">
                  <c:v>-7.9013446024257902E-2</c:v>
                </c:pt>
                <c:pt idx="34549">
                  <c:v>-5.6527664316353698E-2</c:v>
                </c:pt>
                <c:pt idx="34550">
                  <c:v>-7.6727008582409606E-2</c:v>
                </c:pt>
                <c:pt idx="34551">
                  <c:v>-3.4389826132461502E-3</c:v>
                </c:pt>
                <c:pt idx="34552">
                  <c:v>5.6884938119732198E-3</c:v>
                </c:pt>
                <c:pt idx="34553">
                  <c:v>7.3526674937905906E-2</c:v>
                </c:pt>
                <c:pt idx="34554">
                  <c:v>7.0336042265672194E-2</c:v>
                </c:pt>
                <c:pt idx="34555">
                  <c:v>6.8321043941654794E-2</c:v>
                </c:pt>
                <c:pt idx="34556">
                  <c:v>3.3518462099043397E-2</c:v>
                </c:pt>
                <c:pt idx="34557">
                  <c:v>1.0358414605047399E-2</c:v>
                </c:pt>
                <c:pt idx="34558">
                  <c:v>2.73996236823537E-3</c:v>
                </c:pt>
                <c:pt idx="34559">
                  <c:v>3.5272048295595701E-2</c:v>
                </c:pt>
                <c:pt idx="34560">
                  <c:v>-1.7760408103641299E-2</c:v>
                </c:pt>
                <c:pt idx="34561">
                  <c:v>3.7896383860933802E-2</c:v>
                </c:pt>
                <c:pt idx="34562">
                  <c:v>-3.5091937349196402E-3</c:v>
                </c:pt>
                <c:pt idx="34563">
                  <c:v>9.2768173158004306E-3</c:v>
                </c:pt>
                <c:pt idx="34564">
                  <c:v>2.61242699555135E-2</c:v>
                </c:pt>
                <c:pt idx="34565">
                  <c:v>1.1874012255252701E-2</c:v>
                </c:pt>
                <c:pt idx="34566">
                  <c:v>-1.2941890140808401E-2</c:v>
                </c:pt>
                <c:pt idx="34567">
                  <c:v>4.3640981801336097E-3</c:v>
                </c:pt>
                <c:pt idx="34568">
                  <c:v>-3.68409253560373E-2</c:v>
                </c:pt>
                <c:pt idx="34569">
                  <c:v>-4.4271196851537404E-3</c:v>
                </c:pt>
                <c:pt idx="34570">
                  <c:v>-4.3837002072850597E-3</c:v>
                </c:pt>
                <c:pt idx="34571">
                  <c:v>1.2027268622838399E-3</c:v>
                </c:pt>
                <c:pt idx="34572">
                  <c:v>-3.5232730029269098E-2</c:v>
                </c:pt>
                <c:pt idx="34573">
                  <c:v>4.1465643718705501E-3</c:v>
                </c:pt>
                <c:pt idx="34574">
                  <c:v>2.6500551327553499E-2</c:v>
                </c:pt>
                <c:pt idx="34575">
                  <c:v>-1.9780956874404501E-3</c:v>
                </c:pt>
                <c:pt idx="34576">
                  <c:v>1.3382743552305201E-2</c:v>
                </c:pt>
                <c:pt idx="34577">
                  <c:v>6.5857458125054294E-2</c:v>
                </c:pt>
                <c:pt idx="34578">
                  <c:v>2.9885236196395701E-2</c:v>
                </c:pt>
                <c:pt idx="34579">
                  <c:v>1.42733311803686E-2</c:v>
                </c:pt>
                <c:pt idx="34580">
                  <c:v>3.9735323022742103E-2</c:v>
                </c:pt>
                <c:pt idx="34581">
                  <c:v>1.54429502095077E-2</c:v>
                </c:pt>
                <c:pt idx="34582">
                  <c:v>-2.1944772439115901E-2</c:v>
                </c:pt>
                <c:pt idx="34583">
                  <c:v>-2.2278279186752601E-2</c:v>
                </c:pt>
                <c:pt idx="34584">
                  <c:v>9.2266782539653907E-3</c:v>
                </c:pt>
                <c:pt idx="34585">
                  <c:v>5.87110112605615E-3</c:v>
                </c:pt>
                <c:pt idx="34586">
                  <c:v>4.8380259951339398E-3</c:v>
                </c:pt>
                <c:pt idx="34587">
                  <c:v>1.47413488465424E-2</c:v>
                </c:pt>
                <c:pt idx="34588">
                  <c:v>-2.8323004147570098E-3</c:v>
                </c:pt>
                <c:pt idx="34589">
                  <c:v>2.4763287786302199E-2</c:v>
                </c:pt>
                <c:pt idx="34590">
                  <c:v>2.8859188618748501E-2</c:v>
                </c:pt>
                <c:pt idx="34591">
                  <c:v>1.8851645242147601E-2</c:v>
                </c:pt>
                <c:pt idx="34592">
                  <c:v>4.88348753675742E-2</c:v>
                </c:pt>
                <c:pt idx="34593">
                  <c:v>9.2624366716334602E-2</c:v>
                </c:pt>
                <c:pt idx="34594">
                  <c:v>9.0413996779282302E-2</c:v>
                </c:pt>
                <c:pt idx="34595">
                  <c:v>6.1629800833032003E-2</c:v>
                </c:pt>
                <c:pt idx="34596">
                  <c:v>5.8818923633086898E-2</c:v>
                </c:pt>
                <c:pt idx="34597">
                  <c:v>0.10489938740966399</c:v>
                </c:pt>
                <c:pt idx="34598">
                  <c:v>5.1679090180801898E-2</c:v>
                </c:pt>
                <c:pt idx="34599">
                  <c:v>5.6448267097322299E-2</c:v>
                </c:pt>
                <c:pt idx="34600">
                  <c:v>1.11583146756384E-2</c:v>
                </c:pt>
                <c:pt idx="34601">
                  <c:v>7.1221420679329794E-2</c:v>
                </c:pt>
                <c:pt idx="34602">
                  <c:v>5.2906042553934697E-2</c:v>
                </c:pt>
                <c:pt idx="34603">
                  <c:v>6.4013863356904205E-2</c:v>
                </c:pt>
                <c:pt idx="34604">
                  <c:v>4.72524442913895E-2</c:v>
                </c:pt>
                <c:pt idx="34605">
                  <c:v>4.0487616230777602E-2</c:v>
                </c:pt>
                <c:pt idx="34606">
                  <c:v>4.0717921224365301E-2</c:v>
                </c:pt>
                <c:pt idx="34607">
                  <c:v>8.1259511995625602E-2</c:v>
                </c:pt>
                <c:pt idx="34608">
                  <c:v>0.12594785434133701</c:v>
                </c:pt>
                <c:pt idx="34609">
                  <c:v>5.0024618723839301E-2</c:v>
                </c:pt>
                <c:pt idx="34610">
                  <c:v>6.0953619828930203E-2</c:v>
                </c:pt>
                <c:pt idx="34611">
                  <c:v>4.2968723286294697E-2</c:v>
                </c:pt>
                <c:pt idx="34612">
                  <c:v>4.4582581050688498E-2</c:v>
                </c:pt>
                <c:pt idx="34613">
                  <c:v>3.7963188834865699E-2</c:v>
                </c:pt>
                <c:pt idx="34614">
                  <c:v>4.7941744998338802E-2</c:v>
                </c:pt>
                <c:pt idx="34615">
                  <c:v>6.2676007976847095E-2</c:v>
                </c:pt>
                <c:pt idx="34616">
                  <c:v>3.1311745005962698E-2</c:v>
                </c:pt>
                <c:pt idx="34617">
                  <c:v>3.1745930269427999E-2</c:v>
                </c:pt>
                <c:pt idx="34618">
                  <c:v>1.7634682175594801E-2</c:v>
                </c:pt>
                <c:pt idx="34619">
                  <c:v>3.1639365973541E-2</c:v>
                </c:pt>
                <c:pt idx="34620">
                  <c:v>2.3637491529702102E-2</c:v>
                </c:pt>
                <c:pt idx="34621">
                  <c:v>2.91264368379873E-2</c:v>
                </c:pt>
                <c:pt idx="34622">
                  <c:v>2.3637491529702102E-2</c:v>
                </c:pt>
                <c:pt idx="34623">
                  <c:v>6.7947124373236495E-2</c:v>
                </c:pt>
                <c:pt idx="34624">
                  <c:v>8.0347766513469698E-2</c:v>
                </c:pt>
                <c:pt idx="34625">
                  <c:v>5.9016340568177998E-2</c:v>
                </c:pt>
                <c:pt idx="34626">
                  <c:v>3.0293272785088799E-2</c:v>
                </c:pt>
                <c:pt idx="34627">
                  <c:v>1.28249780136304E-2</c:v>
                </c:pt>
                <c:pt idx="34628">
                  <c:v>3.6040766389954397E-2</c:v>
                </c:pt>
                <c:pt idx="34629">
                  <c:v>0.124292685107272</c:v>
                </c:pt>
                <c:pt idx="34630">
                  <c:v>0.123435357798665</c:v>
                </c:pt>
                <c:pt idx="34631">
                  <c:v>0.11438787719217799</c:v>
                </c:pt>
                <c:pt idx="34632">
                  <c:v>-2.78795382073295E-2</c:v>
                </c:pt>
                <c:pt idx="34633">
                  <c:v>-4.2979855473019399E-2</c:v>
                </c:pt>
                <c:pt idx="34634">
                  <c:v>2.5243253444781899E-2</c:v>
                </c:pt>
                <c:pt idx="34635">
                  <c:v>-5.4908847595067601E-3</c:v>
                </c:pt>
                <c:pt idx="34636">
                  <c:v>-2.4790094128551401E-2</c:v>
                </c:pt>
                <c:pt idx="34637" formatCode="0.00E+00">
                  <c:v>-5.7896025547998699E-4</c:v>
                </c:pt>
                <c:pt idx="34638">
                  <c:v>-1.6091631492578699E-2</c:v>
                </c:pt>
                <c:pt idx="34639" formatCode="0.00E+00">
                  <c:v>-7.1956870589271901E-2</c:v>
                </c:pt>
                <c:pt idx="34640">
                  <c:v>-3.9947073017717098E-2</c:v>
                </c:pt>
                <c:pt idx="34641">
                  <c:v>-0.165093205330266</c:v>
                </c:pt>
                <c:pt idx="34642">
                  <c:v>-0.12994519925640299</c:v>
                </c:pt>
                <c:pt idx="34643">
                  <c:v>-5.49206754614191E-2</c:v>
                </c:pt>
                <c:pt idx="34644">
                  <c:v>-4.61810925191092E-2</c:v>
                </c:pt>
                <c:pt idx="34645">
                  <c:v>-1.1222736103208E-2</c:v>
                </c:pt>
                <c:pt idx="34646">
                  <c:v>1.3225863726630401E-2</c:v>
                </c:pt>
                <c:pt idx="34647">
                  <c:v>-5.7865019983009899E-2</c:v>
                </c:pt>
                <c:pt idx="34648">
                  <c:v>-4.2119240767565201E-2</c:v>
                </c:pt>
                <c:pt idx="34649">
                  <c:v>-6.2419422069457602E-2</c:v>
                </c:pt>
                <c:pt idx="34650">
                  <c:v>-4.67431063822525E-2</c:v>
                </c:pt>
                <c:pt idx="34651">
                  <c:v>-0.159164843071259</c:v>
                </c:pt>
                <c:pt idx="34652">
                  <c:v>-0.13279779253348101</c:v>
                </c:pt>
                <c:pt idx="34653">
                  <c:v>-0.13266461022068601</c:v>
                </c:pt>
                <c:pt idx="34654">
                  <c:v>-9.7715013137285395E-2</c:v>
                </c:pt>
                <c:pt idx="34655">
                  <c:v>-0.106402302011552</c:v>
                </c:pt>
                <c:pt idx="34656">
                  <c:v>-6.6770687581633598E-2</c:v>
                </c:pt>
                <c:pt idx="34657">
                  <c:v>-0.13712293924166699</c:v>
                </c:pt>
                <c:pt idx="34658">
                  <c:v>-0.15980408625718601</c:v>
                </c:pt>
                <c:pt idx="34659">
                  <c:v>-0.19322257733526199</c:v>
                </c:pt>
                <c:pt idx="34660">
                  <c:v>-0.13325041694190401</c:v>
                </c:pt>
                <c:pt idx="34661">
                  <c:v>-0.14836252030821501</c:v>
                </c:pt>
                <c:pt idx="34662">
                  <c:v>-8.3125412988041394E-2</c:v>
                </c:pt>
                <c:pt idx="34663">
                  <c:v>-7.9451274960571097E-2</c:v>
                </c:pt>
                <c:pt idx="34664">
                  <c:v>-8.4302080237356802E-2</c:v>
                </c:pt>
                <c:pt idx="34665">
                  <c:v>-0.17919784063048</c:v>
                </c:pt>
                <c:pt idx="34666">
                  <c:v>8.8470134487164103E-3</c:v>
                </c:pt>
                <c:pt idx="34667">
                  <c:v>-1.9430146462415799E-2</c:v>
                </c:pt>
                <c:pt idx="34668">
                  <c:v>-1.9430146462415799E-2</c:v>
                </c:pt>
                <c:pt idx="34669">
                  <c:v>5.4489336837117899E-3</c:v>
                </c:pt>
                <c:pt idx="34670">
                  <c:v>4.7859050597278602E-2</c:v>
                </c:pt>
                <c:pt idx="34671">
                  <c:v>2.6416900617352398E-2</c:v>
                </c:pt>
                <c:pt idx="34672">
                  <c:v>1.62259433553275E-2</c:v>
                </c:pt>
                <c:pt idx="34673">
                  <c:v>1.76637209696783E-3</c:v>
                </c:pt>
                <c:pt idx="34674">
                  <c:v>5.52727385492486E-2</c:v>
                </c:pt>
                <c:pt idx="34675">
                  <c:v>3.5624660215231599E-2</c:v>
                </c:pt>
                <c:pt idx="34676">
                  <c:v>2.0998148602405699E-2</c:v>
                </c:pt>
                <c:pt idx="34677">
                  <c:v>-5.0733771669873003E-3</c:v>
                </c:pt>
                <c:pt idx="34678">
                  <c:v>1.7127580363735399E-2</c:v>
                </c:pt>
                <c:pt idx="34679">
                  <c:v>1.5042760350803401E-2</c:v>
                </c:pt>
                <c:pt idx="34680">
                  <c:v>2.3559252039964299E-2</c:v>
                </c:pt>
                <c:pt idx="34681">
                  <c:v>4.1967883354559803E-2</c:v>
                </c:pt>
                <c:pt idx="34682">
                  <c:v>6.8981954317973895E-2</c:v>
                </c:pt>
                <c:pt idx="34683">
                  <c:v>2.91240511185668E-2</c:v>
                </c:pt>
                <c:pt idx="34684">
                  <c:v>6.15008899298203E-2</c:v>
                </c:pt>
                <c:pt idx="34685">
                  <c:v>5.6475947596193697E-2</c:v>
                </c:pt>
                <c:pt idx="34686">
                  <c:v>6.91577934468776E-2</c:v>
                </c:pt>
                <c:pt idx="34687">
                  <c:v>7.4113423675163395E-2</c:v>
                </c:pt>
                <c:pt idx="34688">
                  <c:v>0.103955825765312</c:v>
                </c:pt>
                <c:pt idx="34689">
                  <c:v>9.5545183733241501E-2</c:v>
                </c:pt>
                <c:pt idx="34690">
                  <c:v>8.5783131408421601E-2</c:v>
                </c:pt>
                <c:pt idx="34691">
                  <c:v>7.3903398489688604E-2</c:v>
                </c:pt>
                <c:pt idx="34692">
                  <c:v>5.1074973994724902E-2</c:v>
                </c:pt>
                <c:pt idx="34693">
                  <c:v>7.5185197470886506E-2</c:v>
                </c:pt>
                <c:pt idx="34694">
                  <c:v>0.134451562122196</c:v>
                </c:pt>
                <c:pt idx="34695">
                  <c:v>8.2366283419244596E-2</c:v>
                </c:pt>
                <c:pt idx="34696">
                  <c:v>9.3983506018711499E-2</c:v>
                </c:pt>
                <c:pt idx="34697">
                  <c:v>5.81389250416839E-2</c:v>
                </c:pt>
                <c:pt idx="34698">
                  <c:v>8.0929093699167995E-2</c:v>
                </c:pt>
                <c:pt idx="34699">
                  <c:v>4.2903287000044699E-2</c:v>
                </c:pt>
                <c:pt idx="34700">
                  <c:v>5.3704529739534199E-2</c:v>
                </c:pt>
                <c:pt idx="34701">
                  <c:v>1.28601319242145E-2</c:v>
                </c:pt>
                <c:pt idx="34702">
                  <c:v>1.16703914016167E-2</c:v>
                </c:pt>
                <c:pt idx="34703">
                  <c:v>-5.5416407607952398E-2</c:v>
                </c:pt>
                <c:pt idx="34704">
                  <c:v>5.3998160167844297E-2</c:v>
                </c:pt>
                <c:pt idx="34705">
                  <c:v>3.5242387044371201E-2</c:v>
                </c:pt>
                <c:pt idx="34706">
                  <c:v>6.98093517768507E-2</c:v>
                </c:pt>
                <c:pt idx="34707">
                  <c:v>6.5409687793966498E-2</c:v>
                </c:pt>
                <c:pt idx="34708">
                  <c:v>6.2525936475634494E-2</c:v>
                </c:pt>
                <c:pt idx="34709">
                  <c:v>4.4082331412132303E-2</c:v>
                </c:pt>
                <c:pt idx="34710">
                  <c:v>6.3129996417709805E-2</c:v>
                </c:pt>
                <c:pt idx="34711">
                  <c:v>4.7633631487609102E-2</c:v>
                </c:pt>
                <c:pt idx="34712">
                  <c:v>4.7633631487609102E-2</c:v>
                </c:pt>
                <c:pt idx="34713">
                  <c:v>7.3503471641210599E-2</c:v>
                </c:pt>
                <c:pt idx="34714">
                  <c:v>6.2992689257665102E-2</c:v>
                </c:pt>
                <c:pt idx="34715">
                  <c:v>2.2188510212335501E-2</c:v>
                </c:pt>
                <c:pt idx="34716">
                  <c:v>9.5791542897616599E-2</c:v>
                </c:pt>
                <c:pt idx="34717">
                  <c:v>-1.03655742969868E-2</c:v>
                </c:pt>
                <c:pt idx="34718">
                  <c:v>-1.9152655070266499E-2</c:v>
                </c:pt>
                <c:pt idx="34719" formatCode="0.00E+00">
                  <c:v>-2.3140380178476801E-4</c:v>
                </c:pt>
                <c:pt idx="34720">
                  <c:v>1.3899639536683E-2</c:v>
                </c:pt>
                <c:pt idx="34721" formatCode="0.00E+00">
                  <c:v>-1.2367758749684399E-2</c:v>
                </c:pt>
                <c:pt idx="34722">
                  <c:v>1.2306551684867899E-2</c:v>
                </c:pt>
                <c:pt idx="34723">
                  <c:v>-7.4149517762367001E-2</c:v>
                </c:pt>
                <c:pt idx="34724">
                  <c:v>-4.8422215314383801E-2</c:v>
                </c:pt>
                <c:pt idx="34725">
                  <c:v>-2.28367278401218E-2</c:v>
                </c:pt>
                <c:pt idx="34726">
                  <c:v>4.6925160050548202E-3</c:v>
                </c:pt>
                <c:pt idx="34727">
                  <c:v>3.3367235689378098E-2</c:v>
                </c:pt>
                <c:pt idx="34728">
                  <c:v>-4.9330957417649202E-2</c:v>
                </c:pt>
                <c:pt idx="34729">
                  <c:v>-6.1426572977779398E-2</c:v>
                </c:pt>
                <c:pt idx="34730">
                  <c:v>-7.8200673345414501E-2</c:v>
                </c:pt>
                <c:pt idx="34731" formatCode="0.00E+00">
                  <c:v>-6.2613580639170297E-4</c:v>
                </c:pt>
                <c:pt idx="34732">
                  <c:v>-6.1022348511501699E-2</c:v>
                </c:pt>
                <c:pt idx="34733" formatCode="0.00E+00">
                  <c:v>-3.2554757201056897E-2</c:v>
                </c:pt>
                <c:pt idx="34734">
                  <c:v>-7.08529078493986E-2</c:v>
                </c:pt>
                <c:pt idx="34735">
                  <c:v>-4.5819873989970603E-2</c:v>
                </c:pt>
                <c:pt idx="34736">
                  <c:v>-5.3157892528248901E-2</c:v>
                </c:pt>
                <c:pt idx="34737">
                  <c:v>-3.5261227153037901E-2</c:v>
                </c:pt>
                <c:pt idx="34738">
                  <c:v>-3.2576562704549998E-2</c:v>
                </c:pt>
                <c:pt idx="34739">
                  <c:v>-1.8505308828608201E-2</c:v>
                </c:pt>
                <c:pt idx="34740">
                  <c:v>-2.41304845443528E-2</c:v>
                </c:pt>
                <c:pt idx="34741">
                  <c:v>-3.3421239828178302E-2</c:v>
                </c:pt>
                <c:pt idx="34742">
                  <c:v>-5.7671427561025203E-2</c:v>
                </c:pt>
                <c:pt idx="34743">
                  <c:v>-5.4014109624917497E-2</c:v>
                </c:pt>
                <c:pt idx="34744">
                  <c:v>-3.3392951376777599E-2</c:v>
                </c:pt>
                <c:pt idx="34745">
                  <c:v>-1.7950862784817001E-2</c:v>
                </c:pt>
                <c:pt idx="34746">
                  <c:v>-2.5457591044466099E-2</c:v>
                </c:pt>
                <c:pt idx="34747">
                  <c:v>-5.0838109040353699E-2</c:v>
                </c:pt>
                <c:pt idx="34748">
                  <c:v>-6.1348835433278001E-2</c:v>
                </c:pt>
                <c:pt idx="34749">
                  <c:v>-3.6733176520227798E-2</c:v>
                </c:pt>
                <c:pt idx="34750">
                  <c:v>-5.1460809493689599E-2</c:v>
                </c:pt>
                <c:pt idx="34751">
                  <c:v>-5.2361318654611598E-2</c:v>
                </c:pt>
                <c:pt idx="34752">
                  <c:v>-7.2960301559273397E-2</c:v>
                </c:pt>
                <c:pt idx="34753">
                  <c:v>-7.6963616685252298E-2</c:v>
                </c:pt>
                <c:pt idx="34754">
                  <c:v>-8.3985579254570203E-2</c:v>
                </c:pt>
                <c:pt idx="34755">
                  <c:v>-5.8593573963753302E-2</c:v>
                </c:pt>
                <c:pt idx="34756">
                  <c:v>-6.8177305292517601E-2</c:v>
                </c:pt>
                <c:pt idx="34757">
                  <c:v>-5.8593573963753302E-2</c:v>
                </c:pt>
                <c:pt idx="34758">
                  <c:v>-5.8593573963753302E-2</c:v>
                </c:pt>
                <c:pt idx="34759">
                  <c:v>-3.9958138159420703E-2</c:v>
                </c:pt>
                <c:pt idx="34760">
                  <c:v>-3.0939293251790002E-2</c:v>
                </c:pt>
                <c:pt idx="34761">
                  <c:v>-5.1696998800419003E-2</c:v>
                </c:pt>
                <c:pt idx="34762">
                  <c:v>-5.8828389849566003E-2</c:v>
                </c:pt>
                <c:pt idx="34763">
                  <c:v>-5.95733111016973E-2</c:v>
                </c:pt>
                <c:pt idx="34764">
                  <c:v>-6.5144542072535103E-2</c:v>
                </c:pt>
                <c:pt idx="34765">
                  <c:v>-2.8414529403412801E-2</c:v>
                </c:pt>
                <c:pt idx="34766">
                  <c:v>-4.9210950728873999E-2</c:v>
                </c:pt>
                <c:pt idx="34767">
                  <c:v>-2.09682210315889E-2</c:v>
                </c:pt>
                <c:pt idx="34768">
                  <c:v>6.4621285378825199E-3</c:v>
                </c:pt>
                <c:pt idx="34769">
                  <c:v>2.9770476690836802E-2</c:v>
                </c:pt>
                <c:pt idx="34770">
                  <c:v>5.0414999119226402E-2</c:v>
                </c:pt>
                <c:pt idx="34771">
                  <c:v>2.5557500844161699E-2</c:v>
                </c:pt>
                <c:pt idx="34772">
                  <c:v>1.98640054343075E-2</c:v>
                </c:pt>
                <c:pt idx="34773">
                  <c:v>7.3343982362674198E-2</c:v>
                </c:pt>
                <c:pt idx="34774">
                  <c:v>8.7750150095057905E-2</c:v>
                </c:pt>
                <c:pt idx="34775">
                  <c:v>8.7750150095057905E-2</c:v>
                </c:pt>
                <c:pt idx="34776">
                  <c:v>8.6746224205617395E-2</c:v>
                </c:pt>
                <c:pt idx="34777">
                  <c:v>8.8538901553752894E-2</c:v>
                </c:pt>
                <c:pt idx="34778">
                  <c:v>0.10659548610936</c:v>
                </c:pt>
                <c:pt idx="34779">
                  <c:v>9.5883876110275795E-2</c:v>
                </c:pt>
                <c:pt idx="34780">
                  <c:v>0.133584959474046</c:v>
                </c:pt>
                <c:pt idx="34781">
                  <c:v>0.12548887545124199</c:v>
                </c:pt>
                <c:pt idx="34782">
                  <c:v>0.13268960504753899</c:v>
                </c:pt>
                <c:pt idx="34783">
                  <c:v>0.10451267556340001</c:v>
                </c:pt>
                <c:pt idx="34784">
                  <c:v>0.10152734804100499</c:v>
                </c:pt>
                <c:pt idx="34785">
                  <c:v>0.206901545775593</c:v>
                </c:pt>
                <c:pt idx="34786">
                  <c:v>0.20497548801743501</c:v>
                </c:pt>
                <c:pt idx="34787">
                  <c:v>0.16183529640211</c:v>
                </c:pt>
                <c:pt idx="34788">
                  <c:v>0.18788571502742299</c:v>
                </c:pt>
                <c:pt idx="34789">
                  <c:v>0.22164549179485701</c:v>
                </c:pt>
                <c:pt idx="34790">
                  <c:v>0.24809034740993899</c:v>
                </c:pt>
                <c:pt idx="34791">
                  <c:v>0.223521303848667</c:v>
                </c:pt>
                <c:pt idx="34792">
                  <c:v>0.24501142123624101</c:v>
                </c:pt>
                <c:pt idx="34793">
                  <c:v>0.22176234597660499</c:v>
                </c:pt>
                <c:pt idx="34794">
                  <c:v>0.24501142123624101</c:v>
                </c:pt>
                <c:pt idx="34795">
                  <c:v>0.21638668055577401</c:v>
                </c:pt>
                <c:pt idx="34796">
                  <c:v>0.26178477989358101</c:v>
                </c:pt>
                <c:pt idx="34797">
                  <c:v>0.253699200920315</c:v>
                </c:pt>
                <c:pt idx="34798">
                  <c:v>0.23739481642371099</c:v>
                </c:pt>
                <c:pt idx="34799">
                  <c:v>0.208058458726287</c:v>
                </c:pt>
                <c:pt idx="34800">
                  <c:v>1.09640287819339E-2</c:v>
                </c:pt>
                <c:pt idx="34801">
                  <c:v>3.2526486887691698E-2</c:v>
                </c:pt>
                <c:pt idx="34802">
                  <c:v>-1.88977970196244E-2</c:v>
                </c:pt>
                <c:pt idx="34803">
                  <c:v>-1.5818419127217001E-2</c:v>
                </c:pt>
                <c:pt idx="34804">
                  <c:v>-5.6561761186445701E-2</c:v>
                </c:pt>
                <c:pt idx="34805">
                  <c:v>-2.25592234176532E-2</c:v>
                </c:pt>
                <c:pt idx="34806">
                  <c:v>-9.4981121620194495E-3</c:v>
                </c:pt>
                <c:pt idx="34807">
                  <c:v>-9.2860031494696998E-3</c:v>
                </c:pt>
                <c:pt idx="34808">
                  <c:v>-2.1295126025598202E-2</c:v>
                </c:pt>
                <c:pt idx="34809">
                  <c:v>-1.6012406471847401E-2</c:v>
                </c:pt>
                <c:pt idx="34810">
                  <c:v>-3.4396023473828299E-3</c:v>
                </c:pt>
                <c:pt idx="34811">
                  <c:v>-1.4276732834053301E-2</c:v>
                </c:pt>
                <c:pt idx="34812">
                  <c:v>-2.6757258012999701E-2</c:v>
                </c:pt>
                <c:pt idx="34813">
                  <c:v>1.8866083854680801E-2</c:v>
                </c:pt>
                <c:pt idx="34814">
                  <c:v>3.2870753567793398E-2</c:v>
                </c:pt>
                <c:pt idx="34815">
                  <c:v>2.8585263381162199E-2</c:v>
                </c:pt>
                <c:pt idx="34816">
                  <c:v>3.9826754334287597E-2</c:v>
                </c:pt>
                <c:pt idx="34817">
                  <c:v>7.6281685315203004E-2</c:v>
                </c:pt>
                <c:pt idx="34818">
                  <c:v>5.87947734850362E-2</c:v>
                </c:pt>
                <c:pt idx="34819">
                  <c:v>6.7278296693959294E-2</c:v>
                </c:pt>
                <c:pt idx="34820">
                  <c:v>3.6682091114243302E-2</c:v>
                </c:pt>
                <c:pt idx="34821">
                  <c:v>4.5469239189006999E-2</c:v>
                </c:pt>
                <c:pt idx="34822">
                  <c:v>2.01244399613753E-2</c:v>
                </c:pt>
                <c:pt idx="34823">
                  <c:v>-9.7111988872982096E-3</c:v>
                </c:pt>
                <c:pt idx="34824">
                  <c:v>-3.2454546266737799E-2</c:v>
                </c:pt>
                <c:pt idx="34825">
                  <c:v>-4.4726871122840302E-2</c:v>
                </c:pt>
                <c:pt idx="34826">
                  <c:v>-4.2866956700216799E-2</c:v>
                </c:pt>
                <c:pt idx="34827">
                  <c:v>5.2850943689160199E-2</c:v>
                </c:pt>
                <c:pt idx="34828">
                  <c:v>4.0348520885049997E-2</c:v>
                </c:pt>
                <c:pt idx="34829">
                  <c:v>-1.7102602469900498E-2</c:v>
                </c:pt>
                <c:pt idx="34830">
                  <c:v>-2.58275203014319E-2</c:v>
                </c:pt>
                <c:pt idx="34831">
                  <c:v>-1.9843441746682799E-2</c:v>
                </c:pt>
                <c:pt idx="34832">
                  <c:v>-9.0448582928288595E-3</c:v>
                </c:pt>
                <c:pt idx="34833">
                  <c:v>-2.2065022119317199E-2</c:v>
                </c:pt>
                <c:pt idx="34834">
                  <c:v>-1.12195912964445E-2</c:v>
                </c:pt>
                <c:pt idx="34835">
                  <c:v>-6.1866314784080299E-3</c:v>
                </c:pt>
                <c:pt idx="34836" formatCode="0.00E+00">
                  <c:v>2.9803769311409403E-4</c:v>
                </c:pt>
                <c:pt idx="34837">
                  <c:v>1.0810523452208801E-2</c:v>
                </c:pt>
                <c:pt idx="34838" formatCode="0.00E+00">
                  <c:v>-1.77890917283101E-2</c:v>
                </c:pt>
                <c:pt idx="34839">
                  <c:v>3.2049985995989898E-2</c:v>
                </c:pt>
                <c:pt idx="34840">
                  <c:v>3.2049985995989898E-2</c:v>
                </c:pt>
                <c:pt idx="34841">
                  <c:v>-6.2021310989714903E-3</c:v>
                </c:pt>
                <c:pt idx="34842">
                  <c:v>-1.1183566486347499E-2</c:v>
                </c:pt>
                <c:pt idx="34843">
                  <c:v>-2.35051787020676E-2</c:v>
                </c:pt>
                <c:pt idx="34844">
                  <c:v>-3.01073428267883E-2</c:v>
                </c:pt>
                <c:pt idx="34845">
                  <c:v>-5.3692977150681297E-2</c:v>
                </c:pt>
                <c:pt idx="34846">
                  <c:v>-5.3692977150681297E-2</c:v>
                </c:pt>
                <c:pt idx="34847">
                  <c:v>-4.2525918646536501E-2</c:v>
                </c:pt>
                <c:pt idx="34848">
                  <c:v>-6.1294060874605302E-2</c:v>
                </c:pt>
                <c:pt idx="34849">
                  <c:v>-3.9226931213205401E-3</c:v>
                </c:pt>
                <c:pt idx="34850">
                  <c:v>1.29615368243323E-2</c:v>
                </c:pt>
                <c:pt idx="34851">
                  <c:v>6.0476337790849197E-2</c:v>
                </c:pt>
                <c:pt idx="34852">
                  <c:v>-2.2443081712785098E-2</c:v>
                </c:pt>
                <c:pt idx="34853">
                  <c:v>6.2399709696158302E-2</c:v>
                </c:pt>
                <c:pt idx="34854">
                  <c:v>5.28281406877735E-2</c:v>
                </c:pt>
                <c:pt idx="34855">
                  <c:v>0.102829449743982</c:v>
                </c:pt>
                <c:pt idx="34856">
                  <c:v>5.5520850831827402E-2</c:v>
                </c:pt>
                <c:pt idx="34857">
                  <c:v>9.3333963397020894E-2</c:v>
                </c:pt>
                <c:pt idx="34858">
                  <c:v>7.0588929074343998E-2</c:v>
                </c:pt>
                <c:pt idx="34859">
                  <c:v>0.105438007457361</c:v>
                </c:pt>
                <c:pt idx="34860">
                  <c:v>8.6643535090117504E-2</c:v>
                </c:pt>
                <c:pt idx="34861">
                  <c:v>9.3864110596996994E-2</c:v>
                </c:pt>
                <c:pt idx="34862">
                  <c:v>9.1732663801892406E-2</c:v>
                </c:pt>
                <c:pt idx="34863">
                  <c:v>0.100763373536175</c:v>
                </c:pt>
                <c:pt idx="34864">
                  <c:v>8.9105652695524507E-2</c:v>
                </c:pt>
                <c:pt idx="34865">
                  <c:v>7.4203418935394796E-2</c:v>
                </c:pt>
                <c:pt idx="34866">
                  <c:v>-2.2812895199526499E-2</c:v>
                </c:pt>
                <c:pt idx="34867">
                  <c:v>-7.0190530224898398E-3</c:v>
                </c:pt>
                <c:pt idx="34868">
                  <c:v>-5.0893559409588701E-2</c:v>
                </c:pt>
                <c:pt idx="34869">
                  <c:v>5.1318612145960098E-2</c:v>
                </c:pt>
                <c:pt idx="34870">
                  <c:v>1.0687679699929099E-2</c:v>
                </c:pt>
                <c:pt idx="34871">
                  <c:v>4.9904016150183798E-2</c:v>
                </c:pt>
                <c:pt idx="34872">
                  <c:v>1.80122704758367E-2</c:v>
                </c:pt>
                <c:pt idx="34873">
                  <c:v>9.0463497984068997E-2</c:v>
                </c:pt>
                <c:pt idx="34874">
                  <c:v>9.9604362005105904E-2</c:v>
                </c:pt>
                <c:pt idx="34875">
                  <c:v>0.19749642506536499</c:v>
                </c:pt>
                <c:pt idx="34876">
                  <c:v>0.16378941276766801</c:v>
                </c:pt>
                <c:pt idx="34877">
                  <c:v>0.167870429878059</c:v>
                </c:pt>
                <c:pt idx="34878">
                  <c:v>0.17176077087657499</c:v>
                </c:pt>
                <c:pt idx="34879">
                  <c:v>9.2924335685174705E-2</c:v>
                </c:pt>
                <c:pt idx="34880">
                  <c:v>1.8610479239031301E-2</c:v>
                </c:pt>
                <c:pt idx="34881">
                  <c:v>-4.6089559152409698E-2</c:v>
                </c:pt>
                <c:pt idx="34882">
                  <c:v>1.2435989800939601E-2</c:v>
                </c:pt>
                <c:pt idx="34883">
                  <c:v>3.659474658919E-2</c:v>
                </c:pt>
                <c:pt idx="34884">
                  <c:v>-3.8677757135726402E-2</c:v>
                </c:pt>
                <c:pt idx="34885">
                  <c:v>-4.5271875489581698E-2</c:v>
                </c:pt>
                <c:pt idx="34886">
                  <c:v>-1.36393244288302E-2</c:v>
                </c:pt>
                <c:pt idx="34887">
                  <c:v>-2.8932811874226898E-2</c:v>
                </c:pt>
                <c:pt idx="34888">
                  <c:v>8.6440984660060394E-2</c:v>
                </c:pt>
                <c:pt idx="34889">
                  <c:v>9.48377273129552E-2</c:v>
                </c:pt>
                <c:pt idx="34890">
                  <c:v>0.15139655168692601</c:v>
                </c:pt>
                <c:pt idx="34891">
                  <c:v>0.19398724108972801</c:v>
                </c:pt>
                <c:pt idx="34892">
                  <c:v>0.21446595786945599</c:v>
                </c:pt>
                <c:pt idx="34893">
                  <c:v>0.19167308072122299</c:v>
                </c:pt>
                <c:pt idx="34894">
                  <c:v>0.20067094671162999</c:v>
                </c:pt>
                <c:pt idx="34895">
                  <c:v>0.16831100227669399</c:v>
                </c:pt>
                <c:pt idx="34896">
                  <c:v>0.16057451709398801</c:v>
                </c:pt>
                <c:pt idx="34897">
                  <c:v>0.14188290346401899</c:v>
                </c:pt>
                <c:pt idx="34898">
                  <c:v>0.14977692251824501</c:v>
                </c:pt>
                <c:pt idx="34899">
                  <c:v>0.17020787948877</c:v>
                </c:pt>
                <c:pt idx="34900">
                  <c:v>0.30452160917850701</c:v>
                </c:pt>
                <c:pt idx="34901">
                  <c:v>0.24761709996572201</c:v>
                </c:pt>
                <c:pt idx="34902">
                  <c:v>0.34915167835738198</c:v>
                </c:pt>
                <c:pt idx="34903">
                  <c:v>0.34665390701375898</c:v>
                </c:pt>
                <c:pt idx="34904">
                  <c:v>0.28631073571043397</c:v>
                </c:pt>
                <c:pt idx="34905">
                  <c:v>0.25430758064463599</c:v>
                </c:pt>
                <c:pt idx="34906">
                  <c:v>0.39218506158920602</c:v>
                </c:pt>
                <c:pt idx="34907">
                  <c:v>0.36436067330167998</c:v>
                </c:pt>
                <c:pt idx="34908">
                  <c:v>0.41922063156878098</c:v>
                </c:pt>
                <c:pt idx="34909">
                  <c:v>0.40765852870729902</c:v>
                </c:pt>
                <c:pt idx="34910">
                  <c:v>0.36483904884212198</c:v>
                </c:pt>
                <c:pt idx="34911">
                  <c:v>0.33911706968523397</c:v>
                </c:pt>
                <c:pt idx="34912">
                  <c:v>0.34690158483372302</c:v>
                </c:pt>
                <c:pt idx="34913">
                  <c:v>0.333293286821429</c:v>
                </c:pt>
                <c:pt idx="34914">
                  <c:v>0.44656480385132602</c:v>
                </c:pt>
                <c:pt idx="34915">
                  <c:v>0.431909533155449</c:v>
                </c:pt>
                <c:pt idx="34916">
                  <c:v>0.38873207779905999</c:v>
                </c:pt>
                <c:pt idx="34917">
                  <c:v>0.40414879771786999</c:v>
                </c:pt>
                <c:pt idx="34918">
                  <c:v>0.36260500818609498</c:v>
                </c:pt>
                <c:pt idx="34919">
                  <c:v>0.32386330894197701</c:v>
                </c:pt>
                <c:pt idx="34920">
                  <c:v>0.38760379961743802</c:v>
                </c:pt>
                <c:pt idx="34921">
                  <c:v>0.35280962584068298</c:v>
                </c:pt>
                <c:pt idx="34922">
                  <c:v>0.35367444793494401</c:v>
                </c:pt>
                <c:pt idx="34923">
                  <c:v>0.38593521837418598</c:v>
                </c:pt>
                <c:pt idx="34924">
                  <c:v>0.38242462700302199</c:v>
                </c:pt>
                <c:pt idx="34925">
                  <c:v>0.29052503796624801</c:v>
                </c:pt>
                <c:pt idx="34926">
                  <c:v>0.32915297620539902</c:v>
                </c:pt>
                <c:pt idx="34927">
                  <c:v>0.32006712883347599</c:v>
                </c:pt>
                <c:pt idx="34928">
                  <c:v>0.46004028235232097</c:v>
                </c:pt>
                <c:pt idx="34929">
                  <c:v>0.35680632355918601</c:v>
                </c:pt>
                <c:pt idx="34930">
                  <c:v>0.444080815957141</c:v>
                </c:pt>
                <c:pt idx="34931">
                  <c:v>0.44507710787295501</c:v>
                </c:pt>
                <c:pt idx="34932">
                  <c:v>0.56389094978472598</c:v>
                </c:pt>
                <c:pt idx="34933">
                  <c:v>0.58155740269161804</c:v>
                </c:pt>
                <c:pt idx="34934">
                  <c:v>0.57066564802281805</c:v>
                </c:pt>
                <c:pt idx="34935">
                  <c:v>0.57066564802281805</c:v>
                </c:pt>
                <c:pt idx="34936">
                  <c:v>0.54977100679337898</c:v>
                </c:pt>
                <c:pt idx="34937">
                  <c:v>0.46940469921168898</c:v>
                </c:pt>
                <c:pt idx="34938">
                  <c:v>0.496197660002338</c:v>
                </c:pt>
                <c:pt idx="34939">
                  <c:v>0.49010327200797998</c:v>
                </c:pt>
                <c:pt idx="34940">
                  <c:v>0.631597413791123</c:v>
                </c:pt>
                <c:pt idx="34941">
                  <c:v>2.73996236823537E-3</c:v>
                </c:pt>
                <c:pt idx="34942">
                  <c:v>3.4452122001136003E-2</c:v>
                </c:pt>
                <c:pt idx="34943">
                  <c:v>-2.0480794046875601E-2</c:v>
                </c:pt>
                <c:pt idx="34944">
                  <c:v>-2.0480794046875601E-2</c:v>
                </c:pt>
                <c:pt idx="34945">
                  <c:v>2.4179014365110298E-2</c:v>
                </c:pt>
                <c:pt idx="34946">
                  <c:v>-1.90490052032883E-2</c:v>
                </c:pt>
                <c:pt idx="34947">
                  <c:v>2.3943216742446E-2</c:v>
                </c:pt>
                <c:pt idx="34948">
                  <c:v>2.4362407239287301E-2</c:v>
                </c:pt>
                <c:pt idx="34949">
                  <c:v>1.8378571541350398E-2</c:v>
                </c:pt>
                <c:pt idx="34950">
                  <c:v>-1.96746462416026E-2</c:v>
                </c:pt>
                <c:pt idx="34951">
                  <c:v>5.48897808235351E-2</c:v>
                </c:pt>
                <c:pt idx="34952">
                  <c:v>7.5748102860893701E-2</c:v>
                </c:pt>
                <c:pt idx="34953">
                  <c:v>6.9214811819689498E-2</c:v>
                </c:pt>
                <c:pt idx="34954">
                  <c:v>7.5520611379729097E-2</c:v>
                </c:pt>
                <c:pt idx="34955">
                  <c:v>-2.0871819835172001E-2</c:v>
                </c:pt>
                <c:pt idx="34956">
                  <c:v>-1.4484318625189699E-3</c:v>
                </c:pt>
                <c:pt idx="34957">
                  <c:v>1.9703636017191301E-2</c:v>
                </c:pt>
                <c:pt idx="34958">
                  <c:v>1.03269959084297E-2</c:v>
                </c:pt>
                <c:pt idx="34959">
                  <c:v>3.6259445264338899E-2</c:v>
                </c:pt>
                <c:pt idx="34960">
                  <c:v>1.33635816447992E-2</c:v>
                </c:pt>
                <c:pt idx="34961">
                  <c:v>1.22934285043863E-2</c:v>
                </c:pt>
                <c:pt idx="34962">
                  <c:v>2.6629391654526598E-2</c:v>
                </c:pt>
                <c:pt idx="34963">
                  <c:v>3.3974319652748802E-2</c:v>
                </c:pt>
                <c:pt idx="34964">
                  <c:v>4.3311779074364197E-3</c:v>
                </c:pt>
                <c:pt idx="34965">
                  <c:v>-2.0638335189444999E-2</c:v>
                </c:pt>
                <c:pt idx="34966">
                  <c:v>-3.7212641435492702E-2</c:v>
                </c:pt>
                <c:pt idx="34967">
                  <c:v>-1.5737084172727699E-2</c:v>
                </c:pt>
                <c:pt idx="34968">
                  <c:v>-4.3558056128828002E-2</c:v>
                </c:pt>
                <c:pt idx="34969">
                  <c:v>-2.66780028064981E-2</c:v>
                </c:pt>
                <c:pt idx="34970">
                  <c:v>-2.11042511371222E-2</c:v>
                </c:pt>
                <c:pt idx="34971">
                  <c:v>-5.7240760773404897E-3</c:v>
                </c:pt>
                <c:pt idx="34972">
                  <c:v>6.9300785314390101E-3</c:v>
                </c:pt>
                <c:pt idx="34973">
                  <c:v>1.4773557211294801E-2</c:v>
                </c:pt>
                <c:pt idx="34974">
                  <c:v>2.1593285154940502E-2</c:v>
                </c:pt>
                <c:pt idx="34975">
                  <c:v>5.4930054098933402E-2</c:v>
                </c:pt>
                <c:pt idx="34976">
                  <c:v>4.6893781529504502E-3</c:v>
                </c:pt>
                <c:pt idx="34977">
                  <c:v>3.1021003118691E-2</c:v>
                </c:pt>
                <c:pt idx="34978">
                  <c:v>1.60328593279781E-2</c:v>
                </c:pt>
                <c:pt idx="34979">
                  <c:v>-4.3609434686564703E-2</c:v>
                </c:pt>
                <c:pt idx="34980">
                  <c:v>4.6579244300530799E-3</c:v>
                </c:pt>
                <c:pt idx="34981">
                  <c:v>-1.7910412698943699E-2</c:v>
                </c:pt>
                <c:pt idx="34982">
                  <c:v>1.52636121382934E-2</c:v>
                </c:pt>
                <c:pt idx="34983">
                  <c:v>1.2976220261370301E-2</c:v>
                </c:pt>
                <c:pt idx="34984">
                  <c:v>1.8647054330609401E-2</c:v>
                </c:pt>
                <c:pt idx="34985">
                  <c:v>2.0743426958248701E-2</c:v>
                </c:pt>
                <c:pt idx="34986">
                  <c:v>4.5014037104516E-2</c:v>
                </c:pt>
                <c:pt idx="34987">
                  <c:v>2.6952992576993299E-2</c:v>
                </c:pt>
                <c:pt idx="34988">
                  <c:v>4.66133206605348E-2</c:v>
                </c:pt>
                <c:pt idx="34989">
                  <c:v>1.7423888717446E-2</c:v>
                </c:pt>
                <c:pt idx="34990">
                  <c:v>1.7423888717446E-2</c:v>
                </c:pt>
                <c:pt idx="34991">
                  <c:v>2.1338613356838499E-2</c:v>
                </c:pt>
                <c:pt idx="34992">
                  <c:v>2.1338613356838499E-2</c:v>
                </c:pt>
                <c:pt idx="34993">
                  <c:v>2.7244908257369301E-2</c:v>
                </c:pt>
                <c:pt idx="34994">
                  <c:v>3.6666527173426298E-2</c:v>
                </c:pt>
                <c:pt idx="34995">
                  <c:v>4.0178984930719697E-2</c:v>
                </c:pt>
                <c:pt idx="34996">
                  <c:v>4.0178984930719697E-2</c:v>
                </c:pt>
                <c:pt idx="34997">
                  <c:v>-1.14874617090223E-2</c:v>
                </c:pt>
                <c:pt idx="34998">
                  <c:v>-5.0710429663765001E-3</c:v>
                </c:pt>
                <c:pt idx="34999">
                  <c:v>-5.0710429663765001E-3</c:v>
                </c:pt>
                <c:pt idx="35000">
                  <c:v>-2.57280692316279E-2</c:v>
                </c:pt>
                <c:pt idx="35001">
                  <c:v>-1.53724339099849E-2</c:v>
                </c:pt>
                <c:pt idx="35002">
                  <c:v>-2.5563684885165201E-2</c:v>
                </c:pt>
                <c:pt idx="35003">
                  <c:v>-1.78740508432007E-3</c:v>
                </c:pt>
                <c:pt idx="35004">
                  <c:v>1.3331388223590999E-2</c:v>
                </c:pt>
                <c:pt idx="35005">
                  <c:v>-5.2325958635466199E-2</c:v>
                </c:pt>
                <c:pt idx="35006">
                  <c:v>-9.8261101120808905E-3</c:v>
                </c:pt>
                <c:pt idx="35007">
                  <c:v>-3.9465655158106697E-2</c:v>
                </c:pt>
                <c:pt idx="35008">
                  <c:v>-4.8003923068537999E-2</c:v>
                </c:pt>
                <c:pt idx="35009">
                  <c:v>-4.8003923068537999E-2</c:v>
                </c:pt>
                <c:pt idx="35010">
                  <c:v>8.7243113618178294E-3</c:v>
                </c:pt>
                <c:pt idx="35011">
                  <c:v>-7.3453805172434702E-2</c:v>
                </c:pt>
                <c:pt idx="35012">
                  <c:v>3.6368972869678502E-2</c:v>
                </c:pt>
                <c:pt idx="35013">
                  <c:v>4.44214726733436E-2</c:v>
                </c:pt>
                <c:pt idx="35014">
                  <c:v>4.4421472673343398E-2</c:v>
                </c:pt>
                <c:pt idx="35015">
                  <c:v>-4.2199705047451996E-3</c:v>
                </c:pt>
                <c:pt idx="35016" formatCode="0.00E+00">
                  <c:v>1.24365373772583E-5</c:v>
                </c:pt>
                <c:pt idx="35017">
                  <c:v>-3.4344488779888403E-2</c:v>
                </c:pt>
                <c:pt idx="35018" formatCode="0.00E+00">
                  <c:v>1.53536315860254E-2</c:v>
                </c:pt>
                <c:pt idx="35019">
                  <c:v>-3.3899377661431501E-2</c:v>
                </c:pt>
                <c:pt idx="35020">
                  <c:v>-3.9775402851576602E-2</c:v>
                </c:pt>
                <c:pt idx="35021">
                  <c:v>-4.1541383258928602E-2</c:v>
                </c:pt>
                <c:pt idx="35022">
                  <c:v>5.30860287758858E-2</c:v>
                </c:pt>
                <c:pt idx="35023">
                  <c:v>1.5364546115117499E-3</c:v>
                </c:pt>
                <c:pt idx="35024">
                  <c:v>5.8922719239413897E-2</c:v>
                </c:pt>
                <c:pt idx="35025">
                  <c:v>4.9627665738917998E-2</c:v>
                </c:pt>
                <c:pt idx="35026">
                  <c:v>8.7433186051468104E-2</c:v>
                </c:pt>
                <c:pt idx="35027">
                  <c:v>6.2829568456424095E-2</c:v>
                </c:pt>
                <c:pt idx="35028">
                  <c:v>0.11487026289152701</c:v>
                </c:pt>
                <c:pt idx="35029">
                  <c:v>2.86525052994255E-2</c:v>
                </c:pt>
                <c:pt idx="35030">
                  <c:v>5.0594051688609198E-2</c:v>
                </c:pt>
                <c:pt idx="35031">
                  <c:v>4.7982174693198501E-2</c:v>
                </c:pt>
                <c:pt idx="35032">
                  <c:v>0.13811362906796501</c:v>
                </c:pt>
                <c:pt idx="35033">
                  <c:v>5.9574850070725799E-2</c:v>
                </c:pt>
                <c:pt idx="35034">
                  <c:v>4.0333990418425003E-2</c:v>
                </c:pt>
                <c:pt idx="35035">
                  <c:v>3.8923393142587602E-2</c:v>
                </c:pt>
                <c:pt idx="35036">
                  <c:v>4.1885031920402001E-2</c:v>
                </c:pt>
                <c:pt idx="35037">
                  <c:v>2.2873943123753401E-2</c:v>
                </c:pt>
                <c:pt idx="35038">
                  <c:v>1.7040506388565899E-3</c:v>
                </c:pt>
                <c:pt idx="35039">
                  <c:v>1.7908421133516698E-2</c:v>
                </c:pt>
                <c:pt idx="35040">
                  <c:v>3.3252342275519903E-2</c:v>
                </c:pt>
                <c:pt idx="35041">
                  <c:v>-2.0062953292840899E-2</c:v>
                </c:pt>
                <c:pt idx="35042">
                  <c:v>-5.32345866944328E-3</c:v>
                </c:pt>
                <c:pt idx="35043">
                  <c:v>-1.9665461039893601E-2</c:v>
                </c:pt>
                <c:pt idx="35044">
                  <c:v>-3.6685534815772997E-2</c:v>
                </c:pt>
                <c:pt idx="35045">
                  <c:v>-5.94848912331069E-2</c:v>
                </c:pt>
                <c:pt idx="35046">
                  <c:v>-3.7409975921521801E-2</c:v>
                </c:pt>
                <c:pt idx="35047">
                  <c:v>-2.4502641237694901E-2</c:v>
                </c:pt>
                <c:pt idx="35048">
                  <c:v>-7.5527087330096096E-3</c:v>
                </c:pt>
                <c:pt idx="35049">
                  <c:v>6.9626599423693297E-3</c:v>
                </c:pt>
                <c:pt idx="35050">
                  <c:v>-2.3653708947622702E-2</c:v>
                </c:pt>
                <c:pt idx="35051">
                  <c:v>-6.3073075432757503E-2</c:v>
                </c:pt>
                <c:pt idx="35052">
                  <c:v>2.7567931340277598E-3</c:v>
                </c:pt>
                <c:pt idx="35053">
                  <c:v>2.35608623614562E-2</c:v>
                </c:pt>
                <c:pt idx="35054">
                  <c:v>5.9620872218182498E-2</c:v>
                </c:pt>
                <c:pt idx="35055">
                  <c:v>4.4671385020198899E-2</c:v>
                </c:pt>
                <c:pt idx="35056">
                  <c:v>4.4671385020198899E-2</c:v>
                </c:pt>
                <c:pt idx="35057">
                  <c:v>4.0391021807516699E-2</c:v>
                </c:pt>
                <c:pt idx="35058">
                  <c:v>4.90433750361325E-2</c:v>
                </c:pt>
                <c:pt idx="35059">
                  <c:v>2.37408162689061E-2</c:v>
                </c:pt>
                <c:pt idx="35060">
                  <c:v>4.3111589175875098E-2</c:v>
                </c:pt>
                <c:pt idx="35061">
                  <c:v>4.6329394360033103E-2</c:v>
                </c:pt>
                <c:pt idx="35062">
                  <c:v>4.6662462706003202E-2</c:v>
                </c:pt>
                <c:pt idx="35063">
                  <c:v>-2.3053823888581699E-2</c:v>
                </c:pt>
                <c:pt idx="35064">
                  <c:v>9.21284536014144E-3</c:v>
                </c:pt>
                <c:pt idx="35065">
                  <c:v>1.06869107559113E-2</c:v>
                </c:pt>
                <c:pt idx="35066">
                  <c:v>5.1262652388331199E-2</c:v>
                </c:pt>
                <c:pt idx="35067">
                  <c:v>7.2147893327297596E-2</c:v>
                </c:pt>
                <c:pt idx="35068">
                  <c:v>3.4094477283917998E-2</c:v>
                </c:pt>
                <c:pt idx="35069">
                  <c:v>2.26826552366588E-3</c:v>
                </c:pt>
                <c:pt idx="35070">
                  <c:v>2.27010235129936E-2</c:v>
                </c:pt>
                <c:pt idx="35071">
                  <c:v>-1.1873689112757499E-2</c:v>
                </c:pt>
                <c:pt idx="35072" formatCode="0.00E+00">
                  <c:v>9.4178759998375596E-4</c:v>
                </c:pt>
                <c:pt idx="35073">
                  <c:v>-1.6126373237812901E-2</c:v>
                </c:pt>
                <c:pt idx="35074" formatCode="0.00E+00">
                  <c:v>7.9706841635924702E-2</c:v>
                </c:pt>
                <c:pt idx="35075">
                  <c:v>5.0787640302272001E-2</c:v>
                </c:pt>
                <c:pt idx="35076">
                  <c:v>6.5202981532802295E-2</c:v>
                </c:pt>
                <c:pt idx="35077">
                  <c:v>7.2540584999204405E-2</c:v>
                </c:pt>
                <c:pt idx="35078">
                  <c:v>8.9007292924377701E-2</c:v>
                </c:pt>
                <c:pt idx="35079">
                  <c:v>6.1180071672310501E-2</c:v>
                </c:pt>
                <c:pt idx="35080">
                  <c:v>8.1081550611290701E-2</c:v>
                </c:pt>
                <c:pt idx="35081">
                  <c:v>0.120896460309799</c:v>
                </c:pt>
                <c:pt idx="35082">
                  <c:v>0.13207628148907199</c:v>
                </c:pt>
                <c:pt idx="35083">
                  <c:v>0.10435983726273899</c:v>
                </c:pt>
                <c:pt idx="35084">
                  <c:v>0.100514783903616</c:v>
                </c:pt>
                <c:pt idx="35085">
                  <c:v>9.2754594767755494E-2</c:v>
                </c:pt>
                <c:pt idx="35086">
                  <c:v>0.18460025548144601</c:v>
                </c:pt>
                <c:pt idx="35087">
                  <c:v>0.18538104030937999</c:v>
                </c:pt>
                <c:pt idx="35088">
                  <c:v>0.18744089607794301</c:v>
                </c:pt>
                <c:pt idx="35089">
                  <c:v>0.175776046463963</c:v>
                </c:pt>
                <c:pt idx="35090">
                  <c:v>0.21693710236132099</c:v>
                </c:pt>
                <c:pt idx="35091">
                  <c:v>0.19875960201474899</c:v>
                </c:pt>
                <c:pt idx="35092">
                  <c:v>0.25516289105014101</c:v>
                </c:pt>
                <c:pt idx="35093">
                  <c:v>0.23062530657890701</c:v>
                </c:pt>
                <c:pt idx="35094">
                  <c:v>0.23062530657890701</c:v>
                </c:pt>
                <c:pt idx="35095">
                  <c:v>0.22023723866414399</c:v>
                </c:pt>
                <c:pt idx="35096">
                  <c:v>0.22059162850063599</c:v>
                </c:pt>
                <c:pt idx="35097">
                  <c:v>0.27500826979687198</c:v>
                </c:pt>
                <c:pt idx="35098">
                  <c:v>0.25043666686104898</c:v>
                </c:pt>
                <c:pt idx="35099">
                  <c:v>0.239929064115673</c:v>
                </c:pt>
                <c:pt idx="35100">
                  <c:v>0.25966863831019499</c:v>
                </c:pt>
                <c:pt idx="35101">
                  <c:v>0.24517433945359099</c:v>
                </c:pt>
                <c:pt idx="35102">
                  <c:v>0.24517433945359099</c:v>
                </c:pt>
                <c:pt idx="35103">
                  <c:v>-1.49544557472243E-2</c:v>
                </c:pt>
                <c:pt idx="35104">
                  <c:v>6.3407267262145697E-2</c:v>
                </c:pt>
                <c:pt idx="35105">
                  <c:v>4.3478073602075E-2</c:v>
                </c:pt>
                <c:pt idx="35106">
                  <c:v>5.2621778902175897E-2</c:v>
                </c:pt>
                <c:pt idx="35107">
                  <c:v>5.48336249122807E-2</c:v>
                </c:pt>
                <c:pt idx="35108">
                  <c:v>3.06075211549698E-2</c:v>
                </c:pt>
                <c:pt idx="35109">
                  <c:v>-8.9356741127308795E-3</c:v>
                </c:pt>
                <c:pt idx="35110" formatCode="0.00E+00">
                  <c:v>-1.9145192001856999E-4</c:v>
                </c:pt>
                <c:pt idx="35111">
                  <c:v>6.6250640836749098E-3</c:v>
                </c:pt>
                <c:pt idx="35112" formatCode="0.00E+00">
                  <c:v>4.5394318425597102E-2</c:v>
                </c:pt>
                <c:pt idx="35113">
                  <c:v>2.9736668717284101E-2</c:v>
                </c:pt>
                <c:pt idx="35114">
                  <c:v>4.3845208967776501E-2</c:v>
                </c:pt>
                <c:pt idx="35115">
                  <c:v>9.63416146243294E-2</c:v>
                </c:pt>
                <c:pt idx="35116">
                  <c:v>9.1060217944510996E-2</c:v>
                </c:pt>
                <c:pt idx="35117">
                  <c:v>9.9960378978950201E-2</c:v>
                </c:pt>
                <c:pt idx="35118">
                  <c:v>0.10795656743663801</c:v>
                </c:pt>
                <c:pt idx="35119">
                  <c:v>9.0706932287090494E-2</c:v>
                </c:pt>
                <c:pt idx="35120">
                  <c:v>9.8909350125482298E-2</c:v>
                </c:pt>
                <c:pt idx="35121">
                  <c:v>6.2666365907848798E-2</c:v>
                </c:pt>
                <c:pt idx="35122">
                  <c:v>7.73323166523181E-2</c:v>
                </c:pt>
                <c:pt idx="35123">
                  <c:v>4.9445445880617202E-2</c:v>
                </c:pt>
                <c:pt idx="35124">
                  <c:v>2.8027164956209299E-2</c:v>
                </c:pt>
                <c:pt idx="35125">
                  <c:v>4.3799057636148199E-2</c:v>
                </c:pt>
                <c:pt idx="35126">
                  <c:v>7.0743203538567098E-2</c:v>
                </c:pt>
                <c:pt idx="35127">
                  <c:v>5.0569762535009798E-2</c:v>
                </c:pt>
                <c:pt idx="35128">
                  <c:v>5.7693233841596303E-2</c:v>
                </c:pt>
                <c:pt idx="35129">
                  <c:v>6.5208088234413195E-2</c:v>
                </c:pt>
                <c:pt idx="35130">
                  <c:v>8.0456082503605503E-2</c:v>
                </c:pt>
                <c:pt idx="35131">
                  <c:v>8.6276372439218096E-2</c:v>
                </c:pt>
                <c:pt idx="35132">
                  <c:v>8.4692436614550198E-2</c:v>
                </c:pt>
                <c:pt idx="35133">
                  <c:v>8.7684801635484894E-2</c:v>
                </c:pt>
                <c:pt idx="35134">
                  <c:v>8.91956015885422E-2</c:v>
                </c:pt>
                <c:pt idx="35135">
                  <c:v>0.107982848033757</c:v>
                </c:pt>
                <c:pt idx="35136">
                  <c:v>0.13977250917015299</c:v>
                </c:pt>
                <c:pt idx="35137">
                  <c:v>7.8693938123020196E-2</c:v>
                </c:pt>
                <c:pt idx="35138">
                  <c:v>0.15089657192841299</c:v>
                </c:pt>
                <c:pt idx="35139">
                  <c:v>0.160444437431079</c:v>
                </c:pt>
                <c:pt idx="35140">
                  <c:v>0.137221585542292</c:v>
                </c:pt>
                <c:pt idx="35141">
                  <c:v>3.4567066311599298E-3</c:v>
                </c:pt>
                <c:pt idx="35142">
                  <c:v>1.8493124650685599E-2</c:v>
                </c:pt>
                <c:pt idx="35143">
                  <c:v>-2.1475753552305799E-2</c:v>
                </c:pt>
                <c:pt idx="35144">
                  <c:v>1.1270759722413299E-2</c:v>
                </c:pt>
                <c:pt idx="35145">
                  <c:v>-1.1515865958222401E-2</c:v>
                </c:pt>
                <c:pt idx="35146">
                  <c:v>8.1299861186303595E-3</c:v>
                </c:pt>
                <c:pt idx="35147">
                  <c:v>2.8239378984138801E-2</c:v>
                </c:pt>
                <c:pt idx="35148">
                  <c:v>-2.5132266165976899E-2</c:v>
                </c:pt>
                <c:pt idx="35149">
                  <c:v>-2.5132266165976899E-2</c:v>
                </c:pt>
                <c:pt idx="35150">
                  <c:v>-1.9359915727850099E-3</c:v>
                </c:pt>
                <c:pt idx="35151">
                  <c:v>5.6646426832713797E-3</c:v>
                </c:pt>
                <c:pt idx="35152">
                  <c:v>-1.7622915731164701E-2</c:v>
                </c:pt>
                <c:pt idx="35153">
                  <c:v>-2.8717348233663099E-2</c:v>
                </c:pt>
                <c:pt idx="35154">
                  <c:v>-1.4125540302310601E-2</c:v>
                </c:pt>
                <c:pt idx="35155">
                  <c:v>-2.0526080588979E-2</c:v>
                </c:pt>
                <c:pt idx="35156">
                  <c:v>8.0278936322768502E-3</c:v>
                </c:pt>
                <c:pt idx="35157">
                  <c:v>-3.6085598542919498E-2</c:v>
                </c:pt>
                <c:pt idx="35158">
                  <c:v>-2.23678598212671E-2</c:v>
                </c:pt>
                <c:pt idx="35159">
                  <c:v>-6.9583746264919297E-2</c:v>
                </c:pt>
                <c:pt idx="35160">
                  <c:v>1.0574295775316701E-2</c:v>
                </c:pt>
                <c:pt idx="35161">
                  <c:v>-1.3508553684312001E-2</c:v>
                </c:pt>
                <c:pt idx="35162">
                  <c:v>2.59515279374489E-3</c:v>
                </c:pt>
                <c:pt idx="35163">
                  <c:v>-1.6748556586492401E-2</c:v>
                </c:pt>
                <c:pt idx="35164">
                  <c:v>3.4366813456084597E-2</c:v>
                </c:pt>
                <c:pt idx="35165">
                  <c:v>1.7012092798979601E-2</c:v>
                </c:pt>
                <c:pt idx="35166">
                  <c:v>2.0516626901609901E-3</c:v>
                </c:pt>
                <c:pt idx="35167">
                  <c:v>1.3890354612451101E-2</c:v>
                </c:pt>
                <c:pt idx="35168">
                  <c:v>4.3640181050121199E-2</c:v>
                </c:pt>
                <c:pt idx="35169" formatCode="0.00E+00">
                  <c:v>4.3901828788417402E-4</c:v>
                </c:pt>
                <c:pt idx="35170">
                  <c:v>2.1940185231155099E-2</c:v>
                </c:pt>
                <c:pt idx="35171" formatCode="0.00E+00">
                  <c:v>2.1940185231155099E-2</c:v>
                </c:pt>
                <c:pt idx="35172">
                  <c:v>-4.8105698429776002E-2</c:v>
                </c:pt>
                <c:pt idx="35173">
                  <c:v>-2.6253291237498599E-2</c:v>
                </c:pt>
                <c:pt idx="35174">
                  <c:v>-8.6682428306545899E-3</c:v>
                </c:pt>
                <c:pt idx="35175">
                  <c:v>-2.2244156185399801E-2</c:v>
                </c:pt>
                <c:pt idx="35176">
                  <c:v>1.36583054523036E-2</c:v>
                </c:pt>
                <c:pt idx="35177">
                  <c:v>-2.8397721575103001E-2</c:v>
                </c:pt>
                <c:pt idx="35178">
                  <c:v>-2.3326068328224502E-2</c:v>
                </c:pt>
                <c:pt idx="35179">
                  <c:v>-0.124639845586083</c:v>
                </c:pt>
                <c:pt idx="35180">
                  <c:v>-4.9045042724429298E-2</c:v>
                </c:pt>
                <c:pt idx="35181">
                  <c:v>-6.4029623393824606E-2</c:v>
                </c:pt>
                <c:pt idx="35182">
                  <c:v>-5.0190114786848601E-2</c:v>
                </c:pt>
                <c:pt idx="35183">
                  <c:v>-7.2715056933448194E-2</c:v>
                </c:pt>
                <c:pt idx="35184">
                  <c:v>-7.3097482988053505E-2</c:v>
                </c:pt>
                <c:pt idx="35185">
                  <c:v>-0.18499024481656401</c:v>
                </c:pt>
                <c:pt idx="35186">
                  <c:v>-0.10707603685917801</c:v>
                </c:pt>
                <c:pt idx="35187">
                  <c:v>-7.4777661718121502E-2</c:v>
                </c:pt>
                <c:pt idx="35188">
                  <c:v>-9.7957594539310494E-2</c:v>
                </c:pt>
                <c:pt idx="35189">
                  <c:v>-9.8696632330017506E-2</c:v>
                </c:pt>
                <c:pt idx="35190">
                  <c:v>-0.121751456952591</c:v>
                </c:pt>
                <c:pt idx="35191">
                  <c:v>-0.110493375769134</c:v>
                </c:pt>
                <c:pt idx="35192">
                  <c:v>-0.115192360942675</c:v>
                </c:pt>
                <c:pt idx="35193">
                  <c:v>-0.16710950318290299</c:v>
                </c:pt>
                <c:pt idx="35194">
                  <c:v>-0.12941720797164</c:v>
                </c:pt>
                <c:pt idx="35195">
                  <c:v>-0.14156153261125401</c:v>
                </c:pt>
                <c:pt idx="35196">
                  <c:v>-0.17473352611770901</c:v>
                </c:pt>
                <c:pt idx="35197">
                  <c:v>-0.17725087362265099</c:v>
                </c:pt>
                <c:pt idx="35198">
                  <c:v>-0.17829580170453199</c:v>
                </c:pt>
                <c:pt idx="35199">
                  <c:v>-0.17177225896649001</c:v>
                </c:pt>
                <c:pt idx="35200">
                  <c:v>-0.12194409857970399</c:v>
                </c:pt>
                <c:pt idx="35201">
                  <c:v>-0.12627440564487699</c:v>
                </c:pt>
                <c:pt idx="35202">
                  <c:v>-0.11396338812137299</c:v>
                </c:pt>
                <c:pt idx="35203">
                  <c:v>-0.14376340627299899</c:v>
                </c:pt>
                <c:pt idx="35204">
                  <c:v>-0.149774651569654</c:v>
                </c:pt>
                <c:pt idx="35205">
                  <c:v>-0.132389923357981</c:v>
                </c:pt>
                <c:pt idx="35206">
                  <c:v>-0.13314930696591901</c:v>
                </c:pt>
                <c:pt idx="35207">
                  <c:v>-0.215831484963279</c:v>
                </c:pt>
                <c:pt idx="35208">
                  <c:v>-0.25341406497817098</c:v>
                </c:pt>
                <c:pt idx="35209">
                  <c:v>-0.25348392486640597</c:v>
                </c:pt>
                <c:pt idx="35210">
                  <c:v>-0.232587752801587</c:v>
                </c:pt>
                <c:pt idx="35211">
                  <c:v>-0.221800792960159</c:v>
                </c:pt>
                <c:pt idx="35212">
                  <c:v>-0.26273638341336097</c:v>
                </c:pt>
                <c:pt idx="35213">
                  <c:v>-0.25175341857160699</c:v>
                </c:pt>
                <c:pt idx="35214">
                  <c:v>-0.21342946683205499</c:v>
                </c:pt>
                <c:pt idx="35215">
                  <c:v>-0.16568734236454899</c:v>
                </c:pt>
                <c:pt idx="35216">
                  <c:v>-0.12413652726395299</c:v>
                </c:pt>
                <c:pt idx="35217">
                  <c:v>-0.141995498586415</c:v>
                </c:pt>
                <c:pt idx="35218">
                  <c:v>-0.14989432555929699</c:v>
                </c:pt>
                <c:pt idx="35219">
                  <c:v>-0.18594721864803099</c:v>
                </c:pt>
                <c:pt idx="35220">
                  <c:v>-0.19676749839090801</c:v>
                </c:pt>
                <c:pt idx="35221">
                  <c:v>-0.20069885221678599</c:v>
                </c:pt>
                <c:pt idx="35222">
                  <c:v>-9.6295182275693197E-2</c:v>
                </c:pt>
                <c:pt idx="35223">
                  <c:v>2.0448599549936299E-2</c:v>
                </c:pt>
                <c:pt idx="35224">
                  <c:v>-8.7974216619135497E-3</c:v>
                </c:pt>
                <c:pt idx="35225">
                  <c:v>-2.0697692765503799E-2</c:v>
                </c:pt>
                <c:pt idx="35226">
                  <c:v>1.30577025884059E-3</c:v>
                </c:pt>
                <c:pt idx="35227">
                  <c:v>-2.8759243284429602E-2</c:v>
                </c:pt>
                <c:pt idx="35228">
                  <c:v>-3.2220286624461102E-2</c:v>
                </c:pt>
                <c:pt idx="35229">
                  <c:v>-2.1375030769512401E-2</c:v>
                </c:pt>
                <c:pt idx="35230">
                  <c:v>-1.53139167378444E-2</c:v>
                </c:pt>
                <c:pt idx="35231">
                  <c:v>-1.5896804245716999E-2</c:v>
                </c:pt>
                <c:pt idx="35232">
                  <c:v>-9.7674289777831495E-3</c:v>
                </c:pt>
                <c:pt idx="35233">
                  <c:v>-6.8856194946399205E-2</c:v>
                </c:pt>
                <c:pt idx="35234">
                  <c:v>-5.1878960715397902E-2</c:v>
                </c:pt>
                <c:pt idx="35235">
                  <c:v>-5.1878960715397902E-2</c:v>
                </c:pt>
                <c:pt idx="35236">
                  <c:v>-2.8488368061905901E-2</c:v>
                </c:pt>
                <c:pt idx="35237">
                  <c:v>-1.6744718438112802E-2</c:v>
                </c:pt>
                <c:pt idx="35238">
                  <c:v>-2.9462485946288999E-2</c:v>
                </c:pt>
                <c:pt idx="35239">
                  <c:v>-7.26517968291331E-2</c:v>
                </c:pt>
                <c:pt idx="35240">
                  <c:v>1.9354395815738501E-2</c:v>
                </c:pt>
                <c:pt idx="35241" formatCode="0.00E+00">
                  <c:v>-8.4389079473745599E-4</c:v>
                </c:pt>
                <c:pt idx="35242">
                  <c:v>2.0141867349700599E-2</c:v>
                </c:pt>
                <c:pt idx="35243" formatCode="0.00E+00">
                  <c:v>3.9010670920618302E-3</c:v>
                </c:pt>
                <c:pt idx="35244">
                  <c:v>2.47954067556257E-2</c:v>
                </c:pt>
                <c:pt idx="35245">
                  <c:v>9.4209898080827206E-2</c:v>
                </c:pt>
                <c:pt idx="35246">
                  <c:v>7.7070986390708196E-2</c:v>
                </c:pt>
                <c:pt idx="35247">
                  <c:v>3.1101794239131099E-2</c:v>
                </c:pt>
                <c:pt idx="35248">
                  <c:v>4.6264644436075399E-2</c:v>
                </c:pt>
                <c:pt idx="35249">
                  <c:v>3.7705548322775499E-2</c:v>
                </c:pt>
                <c:pt idx="35250">
                  <c:v>2.7206133941794299E-2</c:v>
                </c:pt>
                <c:pt idx="35251">
                  <c:v>3.4329305078552398E-2</c:v>
                </c:pt>
                <c:pt idx="35252">
                  <c:v>4.1904999437037002E-2</c:v>
                </c:pt>
                <c:pt idx="35253">
                  <c:v>5.3193821662104797E-2</c:v>
                </c:pt>
                <c:pt idx="35254">
                  <c:v>-1.60627337629741E-2</c:v>
                </c:pt>
                <c:pt idx="35255">
                  <c:v>-1.4481310951959699E-2</c:v>
                </c:pt>
                <c:pt idx="35256">
                  <c:v>4.5580331584339003E-2</c:v>
                </c:pt>
                <c:pt idx="35257">
                  <c:v>2.9314188540100899E-2</c:v>
                </c:pt>
                <c:pt idx="35258">
                  <c:v>4.6338778552329901E-2</c:v>
                </c:pt>
                <c:pt idx="35259">
                  <c:v>1.1223207314145601E-2</c:v>
                </c:pt>
                <c:pt idx="35260">
                  <c:v>5.1781184114578702E-2</c:v>
                </c:pt>
                <c:pt idx="35261">
                  <c:v>5.2202831317661902E-2</c:v>
                </c:pt>
                <c:pt idx="35262">
                  <c:v>4.94643470944513E-2</c:v>
                </c:pt>
                <c:pt idx="35263">
                  <c:v>2.7165739997466899E-2</c:v>
                </c:pt>
                <c:pt idx="35264">
                  <c:v>5.1666749496827903E-2</c:v>
                </c:pt>
                <c:pt idx="35265">
                  <c:v>4.1015853579154403E-2</c:v>
                </c:pt>
                <c:pt idx="35266">
                  <c:v>7.0296746412463001E-2</c:v>
                </c:pt>
                <c:pt idx="35267">
                  <c:v>5.7252634080232102E-2</c:v>
                </c:pt>
                <c:pt idx="35268">
                  <c:v>8.1209186246999396E-2</c:v>
                </c:pt>
                <c:pt idx="35269">
                  <c:v>8.3311043245796801E-2</c:v>
                </c:pt>
                <c:pt idx="35270">
                  <c:v>8.3311043245796801E-2</c:v>
                </c:pt>
                <c:pt idx="35271">
                  <c:v>9.5544667879987305E-2</c:v>
                </c:pt>
                <c:pt idx="35272">
                  <c:v>9.7861802296512507E-2</c:v>
                </c:pt>
                <c:pt idx="35273">
                  <c:v>9.6668559129570106E-2</c:v>
                </c:pt>
                <c:pt idx="35274">
                  <c:v>9.8990455200535801E-2</c:v>
                </c:pt>
                <c:pt idx="35275">
                  <c:v>0.123337662824637</c:v>
                </c:pt>
                <c:pt idx="35276">
                  <c:v>0.1359792750752</c:v>
                </c:pt>
                <c:pt idx="35277">
                  <c:v>0.13760837970527801</c:v>
                </c:pt>
                <c:pt idx="35278">
                  <c:v>0.20032481155255599</c:v>
                </c:pt>
                <c:pt idx="35279">
                  <c:v>0.217869446560604</c:v>
                </c:pt>
                <c:pt idx="35280">
                  <c:v>0.21952371371642501</c:v>
                </c:pt>
                <c:pt idx="35281">
                  <c:v>1.5236106775089399E-3</c:v>
                </c:pt>
                <c:pt idx="35282">
                  <c:v>-1.97195853586336E-2</c:v>
                </c:pt>
                <c:pt idx="35283">
                  <c:v>3.8274535990789803E-2</c:v>
                </c:pt>
                <c:pt idx="35284">
                  <c:v>6.0336986632544498E-2</c:v>
                </c:pt>
                <c:pt idx="35285">
                  <c:v>6.5934918880690099E-2</c:v>
                </c:pt>
                <c:pt idx="35286">
                  <c:v>2.55834913750565E-2</c:v>
                </c:pt>
                <c:pt idx="35287">
                  <c:v>2.82421203919704E-2</c:v>
                </c:pt>
                <c:pt idx="35288">
                  <c:v>8.1780088850464897E-3</c:v>
                </c:pt>
                <c:pt idx="35289">
                  <c:v>3.65186217199438E-2</c:v>
                </c:pt>
                <c:pt idx="35290">
                  <c:v>3.5348162159923799E-2</c:v>
                </c:pt>
                <c:pt idx="35291">
                  <c:v>6.3098496109853699E-2</c:v>
                </c:pt>
                <c:pt idx="35292">
                  <c:v>6.1518891754795302E-2</c:v>
                </c:pt>
                <c:pt idx="35293">
                  <c:v>6.5942603799947097E-2</c:v>
                </c:pt>
                <c:pt idx="35294">
                  <c:v>1.76465425313212E-2</c:v>
                </c:pt>
                <c:pt idx="35295">
                  <c:v>4.68968182335327E-2</c:v>
                </c:pt>
                <c:pt idx="35296">
                  <c:v>4.5379330975900301E-2</c:v>
                </c:pt>
                <c:pt idx="35297">
                  <c:v>8.3565090101851203E-2</c:v>
                </c:pt>
                <c:pt idx="35298">
                  <c:v>1.9671633622463599E-2</c:v>
                </c:pt>
                <c:pt idx="35299">
                  <c:v>5.3498744843488003E-2</c:v>
                </c:pt>
                <c:pt idx="35300">
                  <c:v>3.1846579063916802E-2</c:v>
                </c:pt>
                <c:pt idx="35301">
                  <c:v>4.47474796259692E-2</c:v>
                </c:pt>
                <c:pt idx="35302">
                  <c:v>5.0045491033672E-2</c:v>
                </c:pt>
                <c:pt idx="35303">
                  <c:v>6.0493390343431E-2</c:v>
                </c:pt>
                <c:pt idx="35304">
                  <c:v>3.5251121970511799E-2</c:v>
                </c:pt>
                <c:pt idx="35305">
                  <c:v>6.9996321584286897E-2</c:v>
                </c:pt>
                <c:pt idx="35306">
                  <c:v>6.8653052730494699E-2</c:v>
                </c:pt>
                <c:pt idx="35307">
                  <c:v>8.9335815006554603E-2</c:v>
                </c:pt>
                <c:pt idx="35308">
                  <c:v>7.8625111643988402E-2</c:v>
                </c:pt>
                <c:pt idx="35309">
                  <c:v>7.7816969823413601E-2</c:v>
                </c:pt>
                <c:pt idx="35310">
                  <c:v>3.70873018830137E-2</c:v>
                </c:pt>
                <c:pt idx="35311">
                  <c:v>6.1429743399235397E-2</c:v>
                </c:pt>
                <c:pt idx="35312">
                  <c:v>2.6888426469377801E-2</c:v>
                </c:pt>
                <c:pt idx="35313">
                  <c:v>9.5697103719218895E-3</c:v>
                </c:pt>
                <c:pt idx="35314">
                  <c:v>2.46956380979017E-2</c:v>
                </c:pt>
                <c:pt idx="35315">
                  <c:v>-7.73043786960316E-2</c:v>
                </c:pt>
                <c:pt idx="35316">
                  <c:v>-4.4226161060574302E-2</c:v>
                </c:pt>
                <c:pt idx="35317">
                  <c:v>-6.4153747022427099E-2</c:v>
                </c:pt>
                <c:pt idx="35318">
                  <c:v>-4.11613160380324E-2</c:v>
                </c:pt>
                <c:pt idx="35319">
                  <c:v>-4.8031304882458298E-2</c:v>
                </c:pt>
                <c:pt idx="35320">
                  <c:v>-5.2093532449339897E-3</c:v>
                </c:pt>
                <c:pt idx="35321">
                  <c:v>-1.18222433485759E-3</c:v>
                </c:pt>
                <c:pt idx="35322">
                  <c:v>1.45258058527373E-2</c:v>
                </c:pt>
                <c:pt idx="35323">
                  <c:v>1.4643701653995001E-2</c:v>
                </c:pt>
                <c:pt idx="35324">
                  <c:v>3.7754162788082399E-2</c:v>
                </c:pt>
                <c:pt idx="35325">
                  <c:v>3.1351736943399502E-2</c:v>
                </c:pt>
                <c:pt idx="35326">
                  <c:v>3.7172839675817901E-2</c:v>
                </c:pt>
                <c:pt idx="35327">
                  <c:v>1.9878603777691E-2</c:v>
                </c:pt>
                <c:pt idx="35328">
                  <c:v>3.6979526186590603E-2</c:v>
                </c:pt>
                <c:pt idx="35329">
                  <c:v>5.8301483601607501E-2</c:v>
                </c:pt>
                <c:pt idx="35330">
                  <c:v>6.3332201104818006E-2</c:v>
                </c:pt>
                <c:pt idx="35331">
                  <c:v>8.8248920784579493E-2</c:v>
                </c:pt>
                <c:pt idx="35332">
                  <c:v>8.4600591223145102E-2</c:v>
                </c:pt>
                <c:pt idx="35333">
                  <c:v>4.6777267384865401E-2</c:v>
                </c:pt>
                <c:pt idx="35334">
                  <c:v>7.5760843430488597E-2</c:v>
                </c:pt>
                <c:pt idx="35335">
                  <c:v>4.073028160567E-2</c:v>
                </c:pt>
                <c:pt idx="35336">
                  <c:v>-4.8525512183197296E-3</c:v>
                </c:pt>
                <c:pt idx="35337">
                  <c:v>-1.4308020859527201E-2</c:v>
                </c:pt>
                <c:pt idx="35338" formatCode="0.00E+00">
                  <c:v>3.9316067706818199E-4</c:v>
                </c:pt>
                <c:pt idx="35339">
                  <c:v>-2.3149775998220601E-2</c:v>
                </c:pt>
                <c:pt idx="35340" formatCode="0.00E+00">
                  <c:v>2.2542591300116901E-2</c:v>
                </c:pt>
                <c:pt idx="35341">
                  <c:v>5.0128433195188497E-2</c:v>
                </c:pt>
                <c:pt idx="35342">
                  <c:v>4.4165980105296897E-2</c:v>
                </c:pt>
                <c:pt idx="35343">
                  <c:v>5.7532831668214601E-2</c:v>
                </c:pt>
                <c:pt idx="35344">
                  <c:v>5.7532831668214601E-2</c:v>
                </c:pt>
                <c:pt idx="35345">
                  <c:v>-1.54920823856499E-2</c:v>
                </c:pt>
                <c:pt idx="35346">
                  <c:v>-9.3525813892847403E-3</c:v>
                </c:pt>
                <c:pt idx="35347">
                  <c:v>-4.2848408058505601E-2</c:v>
                </c:pt>
                <c:pt idx="35348">
                  <c:v>7.39442192831174E-3</c:v>
                </c:pt>
                <c:pt idx="35349">
                  <c:v>-2.95149224604636E-2</c:v>
                </c:pt>
                <c:pt idx="35350">
                  <c:v>3.4178767110679902E-2</c:v>
                </c:pt>
                <c:pt idx="35351">
                  <c:v>-2.95149224604636E-2</c:v>
                </c:pt>
                <c:pt idx="35352">
                  <c:v>-2.1375990224387902E-2</c:v>
                </c:pt>
                <c:pt idx="35353">
                  <c:v>-1.7151041814658499E-2</c:v>
                </c:pt>
                <c:pt idx="35354">
                  <c:v>-3.2495548897610402E-2</c:v>
                </c:pt>
                <c:pt idx="35355">
                  <c:v>1.9912726584147201E-2</c:v>
                </c:pt>
                <c:pt idx="35356">
                  <c:v>2.9483352385342599E-2</c:v>
                </c:pt>
                <c:pt idx="35357">
                  <c:v>3.83501313315084E-2</c:v>
                </c:pt>
                <c:pt idx="35358">
                  <c:v>-6.7422060588797602E-3</c:v>
                </c:pt>
                <c:pt idx="35359">
                  <c:v>5.19135361509575E-2</c:v>
                </c:pt>
                <c:pt idx="35360">
                  <c:v>4.6508381312836099E-2</c:v>
                </c:pt>
                <c:pt idx="35361">
                  <c:v>7.2871624413514496E-2</c:v>
                </c:pt>
                <c:pt idx="35362">
                  <c:v>5.8553442684841001E-2</c:v>
                </c:pt>
                <c:pt idx="35363">
                  <c:v>3.1648726724726003E-2</c:v>
                </c:pt>
                <c:pt idx="35364">
                  <c:v>1.8526406259530701E-2</c:v>
                </c:pt>
                <c:pt idx="35365">
                  <c:v>1.7012900387295998E-2</c:v>
                </c:pt>
                <c:pt idx="35366">
                  <c:v>5.2735565519093502E-2</c:v>
                </c:pt>
                <c:pt idx="35367">
                  <c:v>5.9343592018397701E-2</c:v>
                </c:pt>
                <c:pt idx="35368">
                  <c:v>1.7728503937454801E-2</c:v>
                </c:pt>
                <c:pt idx="35369">
                  <c:v>-9.5783930134862808E-3</c:v>
                </c:pt>
                <c:pt idx="35370">
                  <c:v>-2.0693849037162999E-2</c:v>
                </c:pt>
                <c:pt idx="35371">
                  <c:v>1.2465302273401101E-3</c:v>
                </c:pt>
                <c:pt idx="35372">
                  <c:v>3.1066487498851901E-2</c:v>
                </c:pt>
                <c:pt idx="35373">
                  <c:v>1.9124815470068501E-2</c:v>
                </c:pt>
                <c:pt idx="35374">
                  <c:v>-1.9027163185212501E-2</c:v>
                </c:pt>
                <c:pt idx="35375">
                  <c:v>-2.4039093217000901E-2</c:v>
                </c:pt>
                <c:pt idx="35376">
                  <c:v>-3.9107340823450097E-2</c:v>
                </c:pt>
                <c:pt idx="35377">
                  <c:v>-4.0766182865192603E-2</c:v>
                </c:pt>
                <c:pt idx="35378">
                  <c:v>-5.0272971010757797E-2</c:v>
                </c:pt>
                <c:pt idx="35379">
                  <c:v>-2.7383019700113601E-2</c:v>
                </c:pt>
                <c:pt idx="35380">
                  <c:v>-6.2364344112650898E-2</c:v>
                </c:pt>
                <c:pt idx="35381">
                  <c:v>-3.0604617519343E-3</c:v>
                </c:pt>
                <c:pt idx="35382">
                  <c:v>-1.67613709576344E-2</c:v>
                </c:pt>
                <c:pt idx="35383">
                  <c:v>-2.3451799459819501E-2</c:v>
                </c:pt>
                <c:pt idx="35384">
                  <c:v>-3.9360802186622301E-2</c:v>
                </c:pt>
                <c:pt idx="35385">
                  <c:v>-4.64480418259152E-2</c:v>
                </c:pt>
                <c:pt idx="35386">
                  <c:v>-3.5468684087421799E-2</c:v>
                </c:pt>
                <c:pt idx="35387">
                  <c:v>-4.5403962195575499E-2</c:v>
                </c:pt>
                <c:pt idx="35388">
                  <c:v>-4.6942690583093603E-2</c:v>
                </c:pt>
                <c:pt idx="35389">
                  <c:v>-3.47274921828346E-2</c:v>
                </c:pt>
                <c:pt idx="35390">
                  <c:v>-1.0087675639615899E-2</c:v>
                </c:pt>
                <c:pt idx="35391">
                  <c:v>2.0286240477631799E-2</c:v>
                </c:pt>
                <c:pt idx="35392">
                  <c:v>-3.0314829285114898E-2</c:v>
                </c:pt>
                <c:pt idx="35393">
                  <c:v>-2.74048528679935E-2</c:v>
                </c:pt>
                <c:pt idx="35394">
                  <c:v>-2.6386893368689698E-2</c:v>
                </c:pt>
                <c:pt idx="35395">
                  <c:v>-2.1749014566334102E-2</c:v>
                </c:pt>
                <c:pt idx="35396">
                  <c:v>-5.3860822491057503E-2</c:v>
                </c:pt>
                <c:pt idx="35397">
                  <c:v>-3.0413652271229E-2</c:v>
                </c:pt>
                <c:pt idx="35398">
                  <c:v>-6.9982772429881601E-2</c:v>
                </c:pt>
                <c:pt idx="35399">
                  <c:v>-6.9982772429881601E-2</c:v>
                </c:pt>
                <c:pt idx="35400">
                  <c:v>-5.4557250369183297E-2</c:v>
                </c:pt>
                <c:pt idx="35401">
                  <c:v>-9.5208271663163001E-3</c:v>
                </c:pt>
                <c:pt idx="35402">
                  <c:v>-3.8546742282941499E-2</c:v>
                </c:pt>
                <c:pt idx="35403">
                  <c:v>-3.0475336725259001E-2</c:v>
                </c:pt>
                <c:pt idx="35404">
                  <c:v>-6.0408545503736998E-2</c:v>
                </c:pt>
                <c:pt idx="35405">
                  <c:v>-7.0719810798007599E-2</c:v>
                </c:pt>
                <c:pt idx="35406">
                  <c:v>-9.0486482194664E-2</c:v>
                </c:pt>
                <c:pt idx="35407">
                  <c:v>-0.106260006823996</c:v>
                </c:pt>
                <c:pt idx="35408">
                  <c:v>-0.12788661453214401</c:v>
                </c:pt>
                <c:pt idx="35409">
                  <c:v>-0.115603924824036</c:v>
                </c:pt>
                <c:pt idx="35410">
                  <c:v>-0.12613457457299301</c:v>
                </c:pt>
                <c:pt idx="35411">
                  <c:v>-0.148198942268883</c:v>
                </c:pt>
                <c:pt idx="35412">
                  <c:v>-0.12113748614221601</c:v>
                </c:pt>
                <c:pt idx="35413">
                  <c:v>-0.132311160692105</c:v>
                </c:pt>
                <c:pt idx="35414">
                  <c:v>-0.102203796247973</c:v>
                </c:pt>
                <c:pt idx="35415">
                  <c:v>-0.123923429675921</c:v>
                </c:pt>
                <c:pt idx="35416">
                  <c:v>-0.10861180011673</c:v>
                </c:pt>
                <c:pt idx="35417">
                  <c:v>-9.0349907392622303E-2</c:v>
                </c:pt>
                <c:pt idx="35418">
                  <c:v>-9.1341075759753698E-2</c:v>
                </c:pt>
                <c:pt idx="35419">
                  <c:v>-8.9052234624495699E-2</c:v>
                </c:pt>
                <c:pt idx="35420">
                  <c:v>-7.97075486471234E-2</c:v>
                </c:pt>
                <c:pt idx="35421">
                  <c:v>-8.6091819680332402E-2</c:v>
                </c:pt>
                <c:pt idx="35422">
                  <c:v>-1.09640287819339E-2</c:v>
                </c:pt>
                <c:pt idx="35423">
                  <c:v>-3.2526486887691698E-2</c:v>
                </c:pt>
                <c:pt idx="35424">
                  <c:v>1.88977970196244E-2</c:v>
                </c:pt>
                <c:pt idx="35425">
                  <c:v>1.5565566582036601E-2</c:v>
                </c:pt>
                <c:pt idx="35426">
                  <c:v>2.1479815166538001E-2</c:v>
                </c:pt>
                <c:pt idx="35427">
                  <c:v>1.98892473144054E-2</c:v>
                </c:pt>
                <c:pt idx="35428">
                  <c:v>1.1441513911259501E-2</c:v>
                </c:pt>
                <c:pt idx="35429">
                  <c:v>-3.5253078488459197E-2</c:v>
                </c:pt>
                <c:pt idx="35430">
                  <c:v>-2.25606825114315E-2</c:v>
                </c:pt>
                <c:pt idx="35431">
                  <c:v>-2.25606825114315E-2</c:v>
                </c:pt>
                <c:pt idx="35432">
                  <c:v>-6.0261807693675097E-2</c:v>
                </c:pt>
                <c:pt idx="35433">
                  <c:v>-9.0336178814246396E-2</c:v>
                </c:pt>
                <c:pt idx="35434">
                  <c:v>-4.5495220527760304E-3</c:v>
                </c:pt>
                <c:pt idx="35435">
                  <c:v>1.15523555608059E-2</c:v>
                </c:pt>
                <c:pt idx="35436">
                  <c:v>-2.73996236823537E-3</c:v>
                </c:pt>
                <c:pt idx="35437">
                  <c:v>-3.4452122001136003E-2</c:v>
                </c:pt>
                <c:pt idx="35438">
                  <c:v>1.29395505418012E-2</c:v>
                </c:pt>
                <c:pt idx="35439">
                  <c:v>-1.24237392555168E-2</c:v>
                </c:pt>
                <c:pt idx="35440">
                  <c:v>-3.1943243426011798E-2</c:v>
                </c:pt>
                <c:pt idx="35441">
                  <c:v>-2.4021350837887E-2</c:v>
                </c:pt>
                <c:pt idx="35442">
                  <c:v>-2.4541281283042699E-2</c:v>
                </c:pt>
                <c:pt idx="35443">
                  <c:v>-2.4541281283042699E-2</c:v>
                </c:pt>
                <c:pt idx="35444">
                  <c:v>-2.4542557170214901E-2</c:v>
                </c:pt>
                <c:pt idx="35445">
                  <c:v>-2.8531433177767501E-2</c:v>
                </c:pt>
                <c:pt idx="35446">
                  <c:v>-4.3010234862592402E-2</c:v>
                </c:pt>
                <c:pt idx="35447">
                  <c:v>-2.72203634562522E-2</c:v>
                </c:pt>
                <c:pt idx="35448">
                  <c:v>-6.9147581833657101E-2</c:v>
                </c:pt>
                <c:pt idx="35449">
                  <c:v>-6.9147581833657101E-2</c:v>
                </c:pt>
                <c:pt idx="35450">
                  <c:v>-4.7957108534162997E-2</c:v>
                </c:pt>
                <c:pt idx="35451">
                  <c:v>-4.6933325496152298E-2</c:v>
                </c:pt>
                <c:pt idx="35452">
                  <c:v>-4.68862217310375E-2</c:v>
                </c:pt>
                <c:pt idx="35453">
                  <c:v>-4.01041612350925E-2</c:v>
                </c:pt>
                <c:pt idx="35454">
                  <c:v>-3.9034836707073403E-2</c:v>
                </c:pt>
                <c:pt idx="35455">
                  <c:v>-5.3250205889863601E-2</c:v>
                </c:pt>
                <c:pt idx="35456">
                  <c:v>-3.2261617847839603E-2</c:v>
                </c:pt>
                <c:pt idx="35457">
                  <c:v>-2.5994790857841898E-2</c:v>
                </c:pt>
                <c:pt idx="35458">
                  <c:v>-2.9089242736139099E-2</c:v>
                </c:pt>
                <c:pt idx="35459">
                  <c:v>-2.8072533845324901E-2</c:v>
                </c:pt>
                <c:pt idx="35460">
                  <c:v>-2.7011616203481002E-2</c:v>
                </c:pt>
                <c:pt idx="35461">
                  <c:v>-2.5994790857841898E-2</c:v>
                </c:pt>
                <c:pt idx="35462">
                  <c:v>-2.7011616203481002E-2</c:v>
                </c:pt>
                <c:pt idx="35463">
                  <c:v>-2.5994790857841898E-2</c:v>
                </c:pt>
                <c:pt idx="35464">
                  <c:v>-1.8209112760810098E-2</c:v>
                </c:pt>
                <c:pt idx="35465">
                  <c:v>-1.7191891477988198E-2</c:v>
                </c:pt>
                <c:pt idx="35466">
                  <c:v>-3.1119996017224101E-2</c:v>
                </c:pt>
                <c:pt idx="35467">
                  <c:v>1.16954189133244E-3</c:v>
                </c:pt>
                <c:pt idx="35468">
                  <c:v>4.7418248825982598E-2</c:v>
                </c:pt>
                <c:pt idx="35469">
                  <c:v>6.8821606710603098E-2</c:v>
                </c:pt>
                <c:pt idx="35470">
                  <c:v>7.0377317189184996E-2</c:v>
                </c:pt>
                <c:pt idx="35471">
                  <c:v>-1.31843140698415E-2</c:v>
                </c:pt>
                <c:pt idx="35472">
                  <c:v>9.3305152852574107E-3</c:v>
                </c:pt>
                <c:pt idx="35473">
                  <c:v>-5.1132981480496803E-2</c:v>
                </c:pt>
                <c:pt idx="35474">
                  <c:v>-1.1828873792315101E-2</c:v>
                </c:pt>
                <c:pt idx="35475">
                  <c:v>6.13596408983045E-2</c:v>
                </c:pt>
                <c:pt idx="35476">
                  <c:v>1.05530414780381E-2</c:v>
                </c:pt>
                <c:pt idx="35477">
                  <c:v>3.5706039171941699E-2</c:v>
                </c:pt>
                <c:pt idx="35478">
                  <c:v>0.151362182261323</c:v>
                </c:pt>
                <c:pt idx="35479">
                  <c:v>0.10859670772959699</c:v>
                </c:pt>
                <c:pt idx="35480">
                  <c:v>0.13464339318738</c:v>
                </c:pt>
                <c:pt idx="35481">
                  <c:v>0.18676174154959099</c:v>
                </c:pt>
                <c:pt idx="35482">
                  <c:v>0.14493584472323401</c:v>
                </c:pt>
                <c:pt idx="35483">
                  <c:v>3.6686450046849103E-2</c:v>
                </c:pt>
                <c:pt idx="35484">
                  <c:v>6.5840186725399E-2</c:v>
                </c:pt>
                <c:pt idx="35485">
                  <c:v>8.7674477169338003E-2</c:v>
                </c:pt>
                <c:pt idx="35486">
                  <c:v>8.9537477936807205E-2</c:v>
                </c:pt>
                <c:pt idx="35487">
                  <c:v>0.10549476301425099</c:v>
                </c:pt>
                <c:pt idx="35488">
                  <c:v>0.15152468842859801</c:v>
                </c:pt>
                <c:pt idx="35489">
                  <c:v>0.120471578107383</c:v>
                </c:pt>
                <c:pt idx="35490">
                  <c:v>0.14460879730520099</c:v>
                </c:pt>
                <c:pt idx="35491">
                  <c:v>0.14654306110545801</c:v>
                </c:pt>
                <c:pt idx="35492">
                  <c:v>0.14654306110545801</c:v>
                </c:pt>
                <c:pt idx="35493">
                  <c:v>4.30635299823207E-2</c:v>
                </c:pt>
                <c:pt idx="35494">
                  <c:v>1.33087861546168E-2</c:v>
                </c:pt>
                <c:pt idx="35495">
                  <c:v>1.9654520957284399E-2</c:v>
                </c:pt>
                <c:pt idx="35496">
                  <c:v>3.0516123130367601E-2</c:v>
                </c:pt>
                <c:pt idx="35497">
                  <c:v>-9.9057355799083702E-3</c:v>
                </c:pt>
                <c:pt idx="35498">
                  <c:v>-4.1563857057573997E-2</c:v>
                </c:pt>
                <c:pt idx="35499">
                  <c:v>2.25257727908705E-2</c:v>
                </c:pt>
                <c:pt idx="35500">
                  <c:v>-1.6438061495875001E-2</c:v>
                </c:pt>
                <c:pt idx="35501">
                  <c:v>-3.0997132363413001E-2</c:v>
                </c:pt>
                <c:pt idx="35502">
                  <c:v>-8.1448083864441492E-3</c:v>
                </c:pt>
                <c:pt idx="35503">
                  <c:v>1.2747329445318201E-2</c:v>
                </c:pt>
                <c:pt idx="35504">
                  <c:v>3.6611522869091702E-2</c:v>
                </c:pt>
                <c:pt idx="35505">
                  <c:v>4.3996915148677998E-2</c:v>
                </c:pt>
                <c:pt idx="35506">
                  <c:v>1.1643337716998201E-2</c:v>
                </c:pt>
                <c:pt idx="35507">
                  <c:v>-1.8507825970976499E-2</c:v>
                </c:pt>
                <c:pt idx="35508">
                  <c:v>4.6693316198600501E-3</c:v>
                </c:pt>
                <c:pt idx="35509">
                  <c:v>4.6693316198600501E-3</c:v>
                </c:pt>
                <c:pt idx="35510">
                  <c:v>-1.5249486331629701E-2</c:v>
                </c:pt>
                <c:pt idx="35511">
                  <c:v>-2.8566923072932401E-2</c:v>
                </c:pt>
                <c:pt idx="35512">
                  <c:v>-3.6203000187481703E-2</c:v>
                </c:pt>
                <c:pt idx="35513">
                  <c:v>-5.7173907573528401E-2</c:v>
                </c:pt>
                <c:pt idx="35514">
                  <c:v>-3.8053078080777701E-2</c:v>
                </c:pt>
                <c:pt idx="35515">
                  <c:v>-3.7118326678335901E-3</c:v>
                </c:pt>
                <c:pt idx="35516">
                  <c:v>3.1312952886663999E-3</c:v>
                </c:pt>
                <c:pt idx="35517">
                  <c:v>-1.13797953662617E-2</c:v>
                </c:pt>
                <c:pt idx="35518">
                  <c:v>-6.3080431728423899E-3</c:v>
                </c:pt>
                <c:pt idx="35519">
                  <c:v>2.6209909572249401E-2</c:v>
                </c:pt>
                <c:pt idx="35520">
                  <c:v>1.6394311585447401E-2</c:v>
                </c:pt>
                <c:pt idx="35521">
                  <c:v>3.5794248230193101E-2</c:v>
                </c:pt>
                <c:pt idx="35522">
                  <c:v>1.3137669195293101E-2</c:v>
                </c:pt>
                <c:pt idx="35523">
                  <c:v>-1.68172474430399E-2</c:v>
                </c:pt>
                <c:pt idx="35524">
                  <c:v>-6.7344397219952307E-2</c:v>
                </c:pt>
                <c:pt idx="35525">
                  <c:v>-5.5534232904286697E-2</c:v>
                </c:pt>
                <c:pt idx="35526">
                  <c:v>-0.12374297626619001</c:v>
                </c:pt>
                <c:pt idx="35527">
                  <c:v>-8.6846683511375894E-2</c:v>
                </c:pt>
                <c:pt idx="35528">
                  <c:v>-0.104455439045943</c:v>
                </c:pt>
                <c:pt idx="35529">
                  <c:v>-9.8795071876410498E-2</c:v>
                </c:pt>
                <c:pt idx="35530">
                  <c:v>-0.109573815833048</c:v>
                </c:pt>
                <c:pt idx="35531">
                  <c:v>-8.7097513933735299E-2</c:v>
                </c:pt>
                <c:pt idx="35532">
                  <c:v>-0.115055582475348</c:v>
                </c:pt>
                <c:pt idx="35533">
                  <c:v>-1.65953040038486E-2</c:v>
                </c:pt>
                <c:pt idx="35534">
                  <c:v>-6.1048664572356196E-3</c:v>
                </c:pt>
                <c:pt idx="35535">
                  <c:v>1.17835021806611E-2</c:v>
                </c:pt>
                <c:pt idx="35536">
                  <c:v>-2.3386624654795699E-2</c:v>
                </c:pt>
                <c:pt idx="35537">
                  <c:v>-6.1767554699096998E-2</c:v>
                </c:pt>
                <c:pt idx="35538">
                  <c:v>-6.1767554699096699E-2</c:v>
                </c:pt>
                <c:pt idx="35539">
                  <c:v>-0.127230759290717</c:v>
                </c:pt>
                <c:pt idx="35540">
                  <c:v>-7.2667197027393701E-2</c:v>
                </c:pt>
                <c:pt idx="35541">
                  <c:v>-5.8660583190342397E-2</c:v>
                </c:pt>
                <c:pt idx="35542">
                  <c:v>-8.1106186131168295E-2</c:v>
                </c:pt>
                <c:pt idx="35543">
                  <c:v>-8.8244695483510702E-2</c:v>
                </c:pt>
                <c:pt idx="35544">
                  <c:v>-7.4711641177172397E-2</c:v>
                </c:pt>
                <c:pt idx="35545">
                  <c:v>8.0311379302948592E-3</c:v>
                </c:pt>
                <c:pt idx="35546">
                  <c:v>-1.38050929113839E-2</c:v>
                </c:pt>
                <c:pt idx="35547">
                  <c:v>-3.50502653729452E-2</c:v>
                </c:pt>
                <c:pt idx="35548">
                  <c:v>-7.4695628736591094E-2</c:v>
                </c:pt>
                <c:pt idx="35549">
                  <c:v>-8.1889075931781102E-2</c:v>
                </c:pt>
                <c:pt idx="35550">
                  <c:v>-8.8736370958984304E-2</c:v>
                </c:pt>
                <c:pt idx="35551">
                  <c:v>3.2191293943398501E-2</c:v>
                </c:pt>
                <c:pt idx="35552">
                  <c:v>6.1207676114660201E-2</c:v>
                </c:pt>
                <c:pt idx="35553">
                  <c:v>6.79279065817113E-2</c:v>
                </c:pt>
                <c:pt idx="35554">
                  <c:v>0.107081017064156</c:v>
                </c:pt>
                <c:pt idx="35555">
                  <c:v>0.114050192169937</c:v>
                </c:pt>
                <c:pt idx="35556">
                  <c:v>0.102573682487226</c:v>
                </c:pt>
                <c:pt idx="35557">
                  <c:v>8.03591929583575E-2</c:v>
                </c:pt>
                <c:pt idx="35558">
                  <c:v>9.6165080357473107E-2</c:v>
                </c:pt>
                <c:pt idx="35559">
                  <c:v>7.2852868312556801E-2</c:v>
                </c:pt>
                <c:pt idx="35560">
                  <c:v>4.5594791387548197E-2</c:v>
                </c:pt>
                <c:pt idx="35561">
                  <c:v>3.6590635383721899E-3</c:v>
                </c:pt>
                <c:pt idx="35562">
                  <c:v>2.9343569864452999E-2</c:v>
                </c:pt>
                <c:pt idx="35563">
                  <c:v>2.8323639476844398E-2</c:v>
                </c:pt>
                <c:pt idx="35564" formatCode="0.00E+00">
                  <c:v>-7.2773413595039705E-4</c:v>
                </c:pt>
                <c:pt idx="35565">
                  <c:v>-4.3413327112559998E-2</c:v>
                </c:pt>
                <c:pt idx="35566" formatCode="0.00E+00">
                  <c:v>4.6642195234580797E-3</c:v>
                </c:pt>
                <c:pt idx="35567">
                  <c:v>1.55261627851059E-2</c:v>
                </c:pt>
                <c:pt idx="35568">
                  <c:v>1.6664350782049999E-2</c:v>
                </c:pt>
                <c:pt idx="35569">
                  <c:v>2.46681378513973E-2</c:v>
                </c:pt>
                <c:pt idx="35570">
                  <c:v>5.8908684454981701E-2</c:v>
                </c:pt>
                <c:pt idx="35571">
                  <c:v>7.1684370476978697E-3</c:v>
                </c:pt>
                <c:pt idx="35572">
                  <c:v>8.7691472855873E-3</c:v>
                </c:pt>
                <c:pt idx="35573">
                  <c:v>1.5149196443396001E-2</c:v>
                </c:pt>
                <c:pt idx="35574">
                  <c:v>2.62269575700491E-2</c:v>
                </c:pt>
                <c:pt idx="35575">
                  <c:v>2.7217075981187101E-2</c:v>
                </c:pt>
                <c:pt idx="35576">
                  <c:v>4.5271860699026098E-2</c:v>
                </c:pt>
                <c:pt idx="35577">
                  <c:v>3.0514758699285702E-2</c:v>
                </c:pt>
                <c:pt idx="35578">
                  <c:v>5.6649979822442201E-2</c:v>
                </c:pt>
                <c:pt idx="35579">
                  <c:v>5.5903012396320201E-2</c:v>
                </c:pt>
                <c:pt idx="35580">
                  <c:v>4.8079379714443801E-2</c:v>
                </c:pt>
                <c:pt idx="35581">
                  <c:v>6.1718088912767699E-2</c:v>
                </c:pt>
                <c:pt idx="35582">
                  <c:v>5.3007032933515698E-2</c:v>
                </c:pt>
                <c:pt idx="35583">
                  <c:v>3.5107351565372799E-2</c:v>
                </c:pt>
                <c:pt idx="35584">
                  <c:v>-1.9448761428745499E-2</c:v>
                </c:pt>
                <c:pt idx="35585">
                  <c:v>1.4867057379916501E-2</c:v>
                </c:pt>
                <c:pt idx="35586">
                  <c:v>3.89922431605043E-2</c:v>
                </c:pt>
                <c:pt idx="35587">
                  <c:v>3.0612246330119001E-2</c:v>
                </c:pt>
                <c:pt idx="35588">
                  <c:v>6.6333926778627799E-3</c:v>
                </c:pt>
                <c:pt idx="35589">
                  <c:v>-6.3518108169997502E-3</c:v>
                </c:pt>
                <c:pt idx="35590">
                  <c:v>1.77206368897657E-2</c:v>
                </c:pt>
                <c:pt idx="35591">
                  <c:v>1.3316868639582801E-2</c:v>
                </c:pt>
                <c:pt idx="35592">
                  <c:v>-5.0784257604918797E-3</c:v>
                </c:pt>
                <c:pt idx="35593">
                  <c:v>1.3113321250150399E-2</c:v>
                </c:pt>
                <c:pt idx="35594">
                  <c:v>6.5632155001106904E-2</c:v>
                </c:pt>
                <c:pt idx="35595">
                  <c:v>8.6263478469659594E-2</c:v>
                </c:pt>
                <c:pt idx="35596">
                  <c:v>4.1156427679987298E-2</c:v>
                </c:pt>
                <c:pt idx="35597">
                  <c:v>1.9263678537766199E-2</c:v>
                </c:pt>
                <c:pt idx="35598">
                  <c:v>-4.6813775622582803E-3</c:v>
                </c:pt>
                <c:pt idx="35599">
                  <c:v>3.7829056386520202E-3</c:v>
                </c:pt>
                <c:pt idx="35600">
                  <c:v>4.5336586020748797E-2</c:v>
                </c:pt>
                <c:pt idx="35601">
                  <c:v>6.9119945506670194E-2</c:v>
                </c:pt>
                <c:pt idx="35602">
                  <c:v>4.2513653326126701E-2</c:v>
                </c:pt>
                <c:pt idx="35603">
                  <c:v>4.0964778394540997E-2</c:v>
                </c:pt>
                <c:pt idx="35604">
                  <c:v>9.0314875254367405E-2</c:v>
                </c:pt>
                <c:pt idx="35605">
                  <c:v>5.9998833712690797E-2</c:v>
                </c:pt>
                <c:pt idx="35606">
                  <c:v>6.0948072355864601E-2</c:v>
                </c:pt>
                <c:pt idx="35607">
                  <c:v>8.5025123403647804E-2</c:v>
                </c:pt>
                <c:pt idx="35608">
                  <c:v>4.9463042678225801E-2</c:v>
                </c:pt>
                <c:pt idx="35609">
                  <c:v>0.10585601929847201</c:v>
                </c:pt>
                <c:pt idx="35610">
                  <c:v>6.6346447479509602E-2</c:v>
                </c:pt>
                <c:pt idx="35611">
                  <c:v>9.5020490530092802E-2</c:v>
                </c:pt>
                <c:pt idx="35612">
                  <c:v>7.9175994928284602E-2</c:v>
                </c:pt>
                <c:pt idx="35613">
                  <c:v>0.107178455547784</c:v>
                </c:pt>
                <c:pt idx="35614">
                  <c:v>0.13137529126151201</c:v>
                </c:pt>
                <c:pt idx="35615">
                  <c:v>0.109307823635084</c:v>
                </c:pt>
                <c:pt idx="35616">
                  <c:v>9.1978405133523206E-2</c:v>
                </c:pt>
                <c:pt idx="35617">
                  <c:v>6.1165891735060998E-2</c:v>
                </c:pt>
                <c:pt idx="35618">
                  <c:v>6.8055661513400006E-2</c:v>
                </c:pt>
                <c:pt idx="35619">
                  <c:v>7.2241548533109795E-2</c:v>
                </c:pt>
                <c:pt idx="35620">
                  <c:v>7.5570068464067594E-2</c:v>
                </c:pt>
                <c:pt idx="35621">
                  <c:v>8.3756093229890999E-2</c:v>
                </c:pt>
                <c:pt idx="35622">
                  <c:v>0.11089269106135299</c:v>
                </c:pt>
                <c:pt idx="35623">
                  <c:v>0.183681456618177</c:v>
                </c:pt>
                <c:pt idx="35624">
                  <c:v>0.195998916493381</c:v>
                </c:pt>
                <c:pt idx="35625">
                  <c:v>0.20004383376683599</c:v>
                </c:pt>
                <c:pt idx="35626">
                  <c:v>0.20894292848405799</c:v>
                </c:pt>
                <c:pt idx="35627">
                  <c:v>0.22000218744373501</c:v>
                </c:pt>
                <c:pt idx="35628">
                  <c:v>0.22000218744373501</c:v>
                </c:pt>
                <c:pt idx="35629">
                  <c:v>0.21876040602636901</c:v>
                </c:pt>
                <c:pt idx="35630">
                  <c:v>0.221228728817464</c:v>
                </c:pt>
                <c:pt idx="35631">
                  <c:v>0.23579403054155401</c:v>
                </c:pt>
                <c:pt idx="35632">
                  <c:v>0.25580337792295299</c:v>
                </c:pt>
                <c:pt idx="35633">
                  <c:v>0.23861141564393501</c:v>
                </c:pt>
                <c:pt idx="35634">
                  <c:v>0.26293956051586798</c:v>
                </c:pt>
                <c:pt idx="35635">
                  <c:v>0.25542353609125601</c:v>
                </c:pt>
                <c:pt idx="35636">
                  <c:v>0.22471444013348599</c:v>
                </c:pt>
                <c:pt idx="35637">
                  <c:v>-1.6506209613287299E-3</c:v>
                </c:pt>
                <c:pt idx="35638">
                  <c:v>-5.6976733084813401E-2</c:v>
                </c:pt>
                <c:pt idx="35639">
                  <c:v>-9.0000890225718708E-3</c:v>
                </c:pt>
                <c:pt idx="35640">
                  <c:v>-3.1426427555193599E-2</c:v>
                </c:pt>
                <c:pt idx="35641">
                  <c:v>1.7376546032041799E-3</c:v>
                </c:pt>
                <c:pt idx="35642">
                  <c:v>-2.0668760109995001E-2</c:v>
                </c:pt>
                <c:pt idx="35643">
                  <c:v>-9.5113959551442698E-3</c:v>
                </c:pt>
                <c:pt idx="35644">
                  <c:v>-1.9956678224475301E-2</c:v>
                </c:pt>
                <c:pt idx="35645">
                  <c:v>-3.5742166427520303E-2</c:v>
                </c:pt>
                <c:pt idx="35646">
                  <c:v>-4.6354158665993898E-2</c:v>
                </c:pt>
                <c:pt idx="35647">
                  <c:v>-6.1221816246185203E-2</c:v>
                </c:pt>
                <c:pt idx="35648">
                  <c:v>-0.13874661359916399</c:v>
                </c:pt>
                <c:pt idx="35649">
                  <c:v>-5.11205478868215E-2</c:v>
                </c:pt>
                <c:pt idx="35650">
                  <c:v>-3.7199715947099102E-2</c:v>
                </c:pt>
                <c:pt idx="35651">
                  <c:v>-2.7897257482272401E-2</c:v>
                </c:pt>
                <c:pt idx="35652">
                  <c:v>-5.4096375792465498E-2</c:v>
                </c:pt>
                <c:pt idx="35653">
                  <c:v>-8.8083200052013703E-3</c:v>
                </c:pt>
                <c:pt idx="35654">
                  <c:v>-3.65890558895434E-2</c:v>
                </c:pt>
                <c:pt idx="35655">
                  <c:v>1.9565749012241101E-2</c:v>
                </c:pt>
                <c:pt idx="35656">
                  <c:v>1.4803668174976499E-2</c:v>
                </c:pt>
                <c:pt idx="35657">
                  <c:v>8.7688449431875207E-3</c:v>
                </c:pt>
                <c:pt idx="35658">
                  <c:v>6.6874695434389004E-3</c:v>
                </c:pt>
                <c:pt idx="35659">
                  <c:v>-1.6391987478185901E-2</c:v>
                </c:pt>
                <c:pt idx="35660">
                  <c:v>2.84094176693525E-2</c:v>
                </c:pt>
                <c:pt idx="35661">
                  <c:v>5.6287922926627702E-2</c:v>
                </c:pt>
                <c:pt idx="35662">
                  <c:v>5.3645791513651002E-2</c:v>
                </c:pt>
                <c:pt idx="35663">
                  <c:v>9.1779021604565508E-3</c:v>
                </c:pt>
                <c:pt idx="35664">
                  <c:v>-5.0570530064382099E-3</c:v>
                </c:pt>
                <c:pt idx="35665">
                  <c:v>2.1263890930006201E-2</c:v>
                </c:pt>
                <c:pt idx="35666">
                  <c:v>-1.8140141275087001E-3</c:v>
                </c:pt>
                <c:pt idx="35667">
                  <c:v>-1.89348167002996E-2</c:v>
                </c:pt>
                <c:pt idx="35668">
                  <c:v>-1.37984067548013E-3</c:v>
                </c:pt>
                <c:pt idx="35669">
                  <c:v>8.8827816292558204E-3</c:v>
                </c:pt>
                <c:pt idx="35670">
                  <c:v>1.74618424847139E-3</c:v>
                </c:pt>
                <c:pt idx="35671">
                  <c:v>2.8389210001533698E-2</c:v>
                </c:pt>
                <c:pt idx="35672">
                  <c:v>3.1900278404017199E-2</c:v>
                </c:pt>
                <c:pt idx="35673">
                  <c:v>5.1570646330689002E-2</c:v>
                </c:pt>
                <c:pt idx="35674">
                  <c:v>0.111225381483394</c:v>
                </c:pt>
                <c:pt idx="35675">
                  <c:v>9.1432542207031203E-2</c:v>
                </c:pt>
                <c:pt idx="35676">
                  <c:v>2.6232787632390401E-2</c:v>
                </c:pt>
                <c:pt idx="35677">
                  <c:v>2.8020860852710799E-2</c:v>
                </c:pt>
                <c:pt idx="35678">
                  <c:v>4.2259174035755097E-2</c:v>
                </c:pt>
                <c:pt idx="35679">
                  <c:v>1.07252569718157E-2</c:v>
                </c:pt>
                <c:pt idx="35680">
                  <c:v>3.1352972903218E-2</c:v>
                </c:pt>
                <c:pt idx="35681">
                  <c:v>2.5684974682890601E-2</c:v>
                </c:pt>
                <c:pt idx="35682">
                  <c:v>3.14269861721281E-2</c:v>
                </c:pt>
                <c:pt idx="35683">
                  <c:v>3.1055878160625799E-2</c:v>
                </c:pt>
                <c:pt idx="35684">
                  <c:v>-6.1607457790118199E-3</c:v>
                </c:pt>
                <c:pt idx="35685">
                  <c:v>7.0422414702526696E-3</c:v>
                </c:pt>
                <c:pt idx="35686">
                  <c:v>-9.3616413640766893E-3</c:v>
                </c:pt>
                <c:pt idx="35687">
                  <c:v>-9.3616413640769097E-3</c:v>
                </c:pt>
                <c:pt idx="35688">
                  <c:v>-1.61135009568798E-2</c:v>
                </c:pt>
                <c:pt idx="35689">
                  <c:v>-1.7041049379179E-2</c:v>
                </c:pt>
                <c:pt idx="35690">
                  <c:v>-1.56203982562461E-2</c:v>
                </c:pt>
                <c:pt idx="35691">
                  <c:v>1.8489906715611602E-2</c:v>
                </c:pt>
                <c:pt idx="35692">
                  <c:v>3.1108719343764399E-2</c:v>
                </c:pt>
                <c:pt idx="35693">
                  <c:v>1.15528152279684E-2</c:v>
                </c:pt>
                <c:pt idx="35694">
                  <c:v>9.9776346993620795E-3</c:v>
                </c:pt>
                <c:pt idx="35695">
                  <c:v>4.2887631668576398E-2</c:v>
                </c:pt>
                <c:pt idx="35696">
                  <c:v>4.2887631668576398E-2</c:v>
                </c:pt>
                <c:pt idx="35697">
                  <c:v>2.9662421469983598E-2</c:v>
                </c:pt>
                <c:pt idx="35698">
                  <c:v>4.7304977038447403E-2</c:v>
                </c:pt>
                <c:pt idx="35699">
                  <c:v>0.14700104882215301</c:v>
                </c:pt>
                <c:pt idx="35700">
                  <c:v>0.15530481768613799</c:v>
                </c:pt>
                <c:pt idx="35701">
                  <c:v>0.16406992005761101</c:v>
                </c:pt>
                <c:pt idx="35702">
                  <c:v>0.18237150160645599</c:v>
                </c:pt>
                <c:pt idx="35703">
                  <c:v>0.16663590602429301</c:v>
                </c:pt>
                <c:pt idx="35704">
                  <c:v>0.14763106103391799</c:v>
                </c:pt>
                <c:pt idx="35705">
                  <c:v>0.174569186863686</c:v>
                </c:pt>
                <c:pt idx="35706">
                  <c:v>0.18879232922903799</c:v>
                </c:pt>
                <c:pt idx="35707">
                  <c:v>0.20002864778701099</c:v>
                </c:pt>
                <c:pt idx="35708">
                  <c:v>0.171354465412005</c:v>
                </c:pt>
                <c:pt idx="35709">
                  <c:v>0.14564008415215099</c:v>
                </c:pt>
                <c:pt idx="35710">
                  <c:v>0.13001918878903801</c:v>
                </c:pt>
                <c:pt idx="35711">
                  <c:v>0.17714005758847601</c:v>
                </c:pt>
                <c:pt idx="35712">
                  <c:v>0.195138195264418</c:v>
                </c:pt>
                <c:pt idx="35713">
                  <c:v>0.20138335364416199</c:v>
                </c:pt>
                <c:pt idx="35714">
                  <c:v>0.25006815657304698</c:v>
                </c:pt>
                <c:pt idx="35715">
                  <c:v>0.38162919649351101</c:v>
                </c:pt>
                <c:pt idx="35716">
                  <c:v>0.34775175609800602</c:v>
                </c:pt>
                <c:pt idx="35717">
                  <c:v>0.36344673912488201</c:v>
                </c:pt>
                <c:pt idx="35718">
                  <c:v>0.426534974497353</c:v>
                </c:pt>
                <c:pt idx="35719">
                  <c:v>0.41140524344771501</c:v>
                </c:pt>
                <c:pt idx="35720">
                  <c:v>0</c:v>
                </c:pt>
                <c:pt idx="35721">
                  <c:v>2.1272839999520302E-2</c:v>
                </c:pt>
                <c:pt idx="35722">
                  <c:v>1.3353252213910099E-2</c:v>
                </c:pt>
                <c:pt idx="35723">
                  <c:v>2.7569745263116001E-2</c:v>
                </c:pt>
                <c:pt idx="35724">
                  <c:v>2.56517129182629E-2</c:v>
                </c:pt>
                <c:pt idx="35725">
                  <c:v>5.9315082296471601E-3</c:v>
                </c:pt>
                <c:pt idx="35726">
                  <c:v>5.7372528257959498E-3</c:v>
                </c:pt>
                <c:pt idx="35727">
                  <c:v>3.0433097300615001E-2</c:v>
                </c:pt>
                <c:pt idx="35728">
                  <c:v>8.2455373115510808E-3</c:v>
                </c:pt>
                <c:pt idx="35729">
                  <c:v>-4.2924068273430998E-3</c:v>
                </c:pt>
                <c:pt idx="35730">
                  <c:v>-3.08752522982715E-2</c:v>
                </c:pt>
                <c:pt idx="35731">
                  <c:v>8.2788517678888507E-2</c:v>
                </c:pt>
                <c:pt idx="35732">
                  <c:v>-2.73996236823537E-3</c:v>
                </c:pt>
                <c:pt idx="35733">
                  <c:v>-3.4452122001136003E-2</c:v>
                </c:pt>
                <c:pt idx="35734">
                  <c:v>1.0738411820748899E-2</c:v>
                </c:pt>
                <c:pt idx="35735">
                  <c:v>-3.9568834020292397E-2</c:v>
                </c:pt>
                <c:pt idx="35736">
                  <c:v>-2.94535683604388E-2</c:v>
                </c:pt>
                <c:pt idx="35737">
                  <c:v>-4.2915979446709898E-2</c:v>
                </c:pt>
                <c:pt idx="35738">
                  <c:v>-2.52788464548197E-2</c:v>
                </c:pt>
                <c:pt idx="35739">
                  <c:v>2.68546738359942E-3</c:v>
                </c:pt>
                <c:pt idx="35740">
                  <c:v>1.32995628276952E-2</c:v>
                </c:pt>
                <c:pt idx="35741">
                  <c:v>1.32995628276952E-2</c:v>
                </c:pt>
                <c:pt idx="35742">
                  <c:v>-2.2470957721494701E-2</c:v>
                </c:pt>
                <c:pt idx="35743">
                  <c:v>-4.12168435238182E-2</c:v>
                </c:pt>
                <c:pt idx="35744">
                  <c:v>-4.0636291585033103E-2</c:v>
                </c:pt>
                <c:pt idx="35745">
                  <c:v>-4.1685255565131599E-2</c:v>
                </c:pt>
                <c:pt idx="35746">
                  <c:v>-3.5799543112400897E-2</c:v>
                </c:pt>
                <c:pt idx="35747">
                  <c:v>1.20877310326048E-2</c:v>
                </c:pt>
                <c:pt idx="35748">
                  <c:v>1.37434722987619E-2</c:v>
                </c:pt>
                <c:pt idx="35749">
                  <c:v>3.0420634358161398E-2</c:v>
                </c:pt>
                <c:pt idx="35750">
                  <c:v>1.33431561627634E-2</c:v>
                </c:pt>
                <c:pt idx="35751">
                  <c:v>-2.4524493679837198E-2</c:v>
                </c:pt>
                <c:pt idx="35752">
                  <c:v>-5.4684684121867298E-2</c:v>
                </c:pt>
                <c:pt idx="35753">
                  <c:v>-6.8925881771320002E-2</c:v>
                </c:pt>
                <c:pt idx="35754">
                  <c:v>-3.0948565377864199E-2</c:v>
                </c:pt>
                <c:pt idx="35755">
                  <c:v>2.0911468818425299E-3</c:v>
                </c:pt>
                <c:pt idx="35756">
                  <c:v>-3.7919759360381902E-2</c:v>
                </c:pt>
                <c:pt idx="35757">
                  <c:v>-9.3449355470865497E-2</c:v>
                </c:pt>
                <c:pt idx="35758">
                  <c:v>-8.3717104434871903E-2</c:v>
                </c:pt>
                <c:pt idx="35759">
                  <c:v>-7.4178386768547697E-2</c:v>
                </c:pt>
                <c:pt idx="35760">
                  <c:v>-5.3445836652207E-2</c:v>
                </c:pt>
                <c:pt idx="35761">
                  <c:v>-0.10087749257579701</c:v>
                </c:pt>
                <c:pt idx="35762">
                  <c:v>-5.4222467777409397E-2</c:v>
                </c:pt>
                <c:pt idx="35763">
                  <c:v>1.7687499278413898E-2</c:v>
                </c:pt>
                <c:pt idx="35764">
                  <c:v>-9.9461946150525195E-3</c:v>
                </c:pt>
                <c:pt idx="35765">
                  <c:v>-5.7988189195246197E-2</c:v>
                </c:pt>
                <c:pt idx="35766">
                  <c:v>-3.65702415056956E-2</c:v>
                </c:pt>
                <c:pt idx="35767">
                  <c:v>-7.5538043867945104E-2</c:v>
                </c:pt>
                <c:pt idx="35768">
                  <c:v>-4.5948390927486198E-2</c:v>
                </c:pt>
                <c:pt idx="35769">
                  <c:v>-5.78376569672771E-2</c:v>
                </c:pt>
                <c:pt idx="35770">
                  <c:v>-1.41643069893735E-2</c:v>
                </c:pt>
                <c:pt idx="35771">
                  <c:v>-1.6598553786460302E-2</c:v>
                </c:pt>
                <c:pt idx="35772">
                  <c:v>-3.4930024868520199E-3</c:v>
                </c:pt>
                <c:pt idx="35773">
                  <c:v>-1.23986509510034E-2</c:v>
                </c:pt>
                <c:pt idx="35774">
                  <c:v>1.2314828635495699E-2</c:v>
                </c:pt>
                <c:pt idx="35775">
                  <c:v>1.4378338188096799E-2</c:v>
                </c:pt>
                <c:pt idx="35776" formatCode="0.00E+00">
                  <c:v>-7.6475287554966798E-4</c:v>
                </c:pt>
                <c:pt idx="35777">
                  <c:v>2.54558637360837E-2</c:v>
                </c:pt>
                <c:pt idx="35778" formatCode="0.00E+00">
                  <c:v>5.7857114927962701E-2</c:v>
                </c:pt>
                <c:pt idx="35779">
                  <c:v>4.4567327959653603E-2</c:v>
                </c:pt>
                <c:pt idx="35780">
                  <c:v>4.6654644563450101E-2</c:v>
                </c:pt>
                <c:pt idx="35781">
                  <c:v>6.9619119771936397E-2</c:v>
                </c:pt>
                <c:pt idx="35782">
                  <c:v>7.1731311410545104E-2</c:v>
                </c:pt>
                <c:pt idx="35783">
                  <c:v>3.1733206014824503E-2</c:v>
                </c:pt>
                <c:pt idx="35784">
                  <c:v>2.2521569760082401E-2</c:v>
                </c:pt>
                <c:pt idx="35785">
                  <c:v>1.4995065777889199E-2</c:v>
                </c:pt>
                <c:pt idx="35786">
                  <c:v>1.6618587570164298E-2</c:v>
                </c:pt>
                <c:pt idx="35787">
                  <c:v>4.5568638611285198E-2</c:v>
                </c:pt>
                <c:pt idx="35788">
                  <c:v>4.8986861648986302E-2</c:v>
                </c:pt>
                <c:pt idx="35789">
                  <c:v>1.7560960730943698E-2</c:v>
                </c:pt>
                <c:pt idx="35790">
                  <c:v>0.119944469738308</c:v>
                </c:pt>
                <c:pt idx="35791">
                  <c:v>0.112303276282309</c:v>
                </c:pt>
                <c:pt idx="35792">
                  <c:v>0.11588467614428399</c:v>
                </c:pt>
                <c:pt idx="35793">
                  <c:v>0.124963091574917</c:v>
                </c:pt>
                <c:pt idx="35794">
                  <c:v>9.4456950321899005E-2</c:v>
                </c:pt>
                <c:pt idx="35795">
                  <c:v>0.11318574221212099</c:v>
                </c:pt>
                <c:pt idx="35796">
                  <c:v>0.11490464680651</c:v>
                </c:pt>
                <c:pt idx="35797">
                  <c:v>0.133545336736339</c:v>
                </c:pt>
                <c:pt idx="35798">
                  <c:v>0.123890926479526</c:v>
                </c:pt>
                <c:pt idx="35799">
                  <c:v>0.14248792358350601</c:v>
                </c:pt>
                <c:pt idx="35800">
                  <c:v>0.13872321924272399</c:v>
                </c:pt>
                <c:pt idx="35801">
                  <c:v>0.147379516964986</c:v>
                </c:pt>
                <c:pt idx="35802">
                  <c:v>0.20415389510641899</c:v>
                </c:pt>
                <c:pt idx="35803">
                  <c:v>0.127080927948656</c:v>
                </c:pt>
                <c:pt idx="35804">
                  <c:v>0.15805805829054201</c:v>
                </c:pt>
                <c:pt idx="35805">
                  <c:v>0.15929475611823499</c:v>
                </c:pt>
                <c:pt idx="35806">
                  <c:v>0.15891711556359001</c:v>
                </c:pt>
                <c:pt idx="35807">
                  <c:v>0.15895202098000899</c:v>
                </c:pt>
                <c:pt idx="35808">
                  <c:v>0.172175474221886</c:v>
                </c:pt>
                <c:pt idx="35809">
                  <c:v>0.13084637211840699</c:v>
                </c:pt>
                <c:pt idx="35810">
                  <c:v>0.108172566140799</c:v>
                </c:pt>
                <c:pt idx="35811">
                  <c:v>2.06254538395358E-2</c:v>
                </c:pt>
                <c:pt idx="35812">
                  <c:v>0.132564797729675</c:v>
                </c:pt>
                <c:pt idx="35813">
                  <c:v>0.13584127733988599</c:v>
                </c:pt>
                <c:pt idx="35814">
                  <c:v>8.0290871810112893E-2</c:v>
                </c:pt>
                <c:pt idx="35815">
                  <c:v>0.110030791027522</c:v>
                </c:pt>
                <c:pt idx="35816">
                  <c:v>0.124297043833289</c:v>
                </c:pt>
                <c:pt idx="35817">
                  <c:v>8.6731382395756895E-2</c:v>
                </c:pt>
                <c:pt idx="35818">
                  <c:v>5.7262986207079897E-2</c:v>
                </c:pt>
                <c:pt idx="35819">
                  <c:v>5.7262986207079897E-2</c:v>
                </c:pt>
                <c:pt idx="35820">
                  <c:v>0.22117263644429999</c:v>
                </c:pt>
                <c:pt idx="35821">
                  <c:v>0.24143061059966001</c:v>
                </c:pt>
                <c:pt idx="35822">
                  <c:v>0.21623523332987599</c:v>
                </c:pt>
                <c:pt idx="35823">
                  <c:v>0.162980621006349</c:v>
                </c:pt>
                <c:pt idx="35824">
                  <c:v>0.15789957979769501</c:v>
                </c:pt>
                <c:pt idx="35825">
                  <c:v>0.203764452511842</c:v>
                </c:pt>
                <c:pt idx="35826">
                  <c:v>0.23430049129136399</c:v>
                </c:pt>
                <c:pt idx="35827">
                  <c:v>0.23176574123115701</c:v>
                </c:pt>
                <c:pt idx="35828">
                  <c:v>0.218443982964213</c:v>
                </c:pt>
                <c:pt idx="35829">
                  <c:v>0.22774726071846799</c:v>
                </c:pt>
                <c:pt idx="35830">
                  <c:v>0.19993512538768399</c:v>
                </c:pt>
                <c:pt idx="35831">
                  <c:v>0.17778872597098699</c:v>
                </c:pt>
                <c:pt idx="35832">
                  <c:v>0.19083237849033</c:v>
                </c:pt>
                <c:pt idx="35833">
                  <c:v>0.19083237849033</c:v>
                </c:pt>
                <c:pt idx="35834">
                  <c:v>0.22654180266601701</c:v>
                </c:pt>
                <c:pt idx="35835">
                  <c:v>0.230378070786843</c:v>
                </c:pt>
                <c:pt idx="35836">
                  <c:v>0.16966756154717599</c:v>
                </c:pt>
                <c:pt idx="35837">
                  <c:v>0.17759897969344299</c:v>
                </c:pt>
                <c:pt idx="35838">
                  <c:v>0.14336118019256699</c:v>
                </c:pt>
                <c:pt idx="35839">
                  <c:v>-1.99834512187133E-2</c:v>
                </c:pt>
                <c:pt idx="35840">
                  <c:v>1.36343948288115E-2</c:v>
                </c:pt>
                <c:pt idx="35841">
                  <c:v>-3.5124387839038297E-2</c:v>
                </c:pt>
                <c:pt idx="35842">
                  <c:v>-2.1703602905269001E-2</c:v>
                </c:pt>
                <c:pt idx="35843">
                  <c:v>-4.9063935872635599E-2</c:v>
                </c:pt>
                <c:pt idx="35844">
                  <c:v>-3.9633747799587997E-2</c:v>
                </c:pt>
                <c:pt idx="35845">
                  <c:v>-3.03517943253943E-2</c:v>
                </c:pt>
                <c:pt idx="35846">
                  <c:v>3.4453047360066998E-2</c:v>
                </c:pt>
                <c:pt idx="35847">
                  <c:v>-1.8282806668547799E-2</c:v>
                </c:pt>
                <c:pt idx="35848">
                  <c:v>-1.31670783431361E-2</c:v>
                </c:pt>
                <c:pt idx="35849">
                  <c:v>-2.16470405538573E-2</c:v>
                </c:pt>
                <c:pt idx="35850">
                  <c:v>-5.8322595502260299E-3</c:v>
                </c:pt>
                <c:pt idx="35851">
                  <c:v>-5.8322595502260299E-3</c:v>
                </c:pt>
                <c:pt idx="35852">
                  <c:v>-5.3072424231792497E-3</c:v>
                </c:pt>
                <c:pt idx="35853">
                  <c:v>-5.3072424231792497E-3</c:v>
                </c:pt>
                <c:pt idx="35854">
                  <c:v>-2.6001440412166598E-3</c:v>
                </c:pt>
                <c:pt idx="35855">
                  <c:v>-2.6001440412166598E-3</c:v>
                </c:pt>
                <c:pt idx="35856">
                  <c:v>-8.26892571929338E-3</c:v>
                </c:pt>
                <c:pt idx="35857">
                  <c:v>-8.26892571929338E-3</c:v>
                </c:pt>
                <c:pt idx="35858">
                  <c:v>7.7505938981223804E-3</c:v>
                </c:pt>
                <c:pt idx="35859">
                  <c:v>1.17172013324873E-2</c:v>
                </c:pt>
                <c:pt idx="35860">
                  <c:v>2.4999258749297499E-2</c:v>
                </c:pt>
                <c:pt idx="35861">
                  <c:v>2.4999258749297301E-2</c:v>
                </c:pt>
                <c:pt idx="35862">
                  <c:v>3.80875566371143E-2</c:v>
                </c:pt>
                <c:pt idx="35863">
                  <c:v>2.2495459944601E-2</c:v>
                </c:pt>
                <c:pt idx="35864">
                  <c:v>4.1109816895239498E-3</c:v>
                </c:pt>
                <c:pt idx="35865">
                  <c:v>2.42437153663452E-2</c:v>
                </c:pt>
                <c:pt idx="35866">
                  <c:v>4.1621020437003997E-2</c:v>
                </c:pt>
                <c:pt idx="35867">
                  <c:v>2.03691004813546E-2</c:v>
                </c:pt>
                <c:pt idx="35868">
                  <c:v>3.5150921523983497E-2</c:v>
                </c:pt>
                <c:pt idx="35869">
                  <c:v>1.24354289235477E-2</c:v>
                </c:pt>
                <c:pt idx="35870">
                  <c:v>4.0155496827713098E-2</c:v>
                </c:pt>
                <c:pt idx="35871">
                  <c:v>3.1195634461726698E-2</c:v>
                </c:pt>
                <c:pt idx="35872">
                  <c:v>9.7928427587222006E-2</c:v>
                </c:pt>
                <c:pt idx="35873">
                  <c:v>9.6126132187435806E-2</c:v>
                </c:pt>
                <c:pt idx="35874">
                  <c:v>7.7132920327698196E-2</c:v>
                </c:pt>
                <c:pt idx="35875">
                  <c:v>5.0077659750839401E-2</c:v>
                </c:pt>
                <c:pt idx="35876">
                  <c:v>6.2874734127769102E-2</c:v>
                </c:pt>
                <c:pt idx="35877">
                  <c:v>7.9613602879063702E-2</c:v>
                </c:pt>
                <c:pt idx="35878">
                  <c:v>0.12944123392387699</c:v>
                </c:pt>
                <c:pt idx="35879">
                  <c:v>0.123717675643016</c:v>
                </c:pt>
                <c:pt idx="35880">
                  <c:v>0.12597638146020099</c:v>
                </c:pt>
                <c:pt idx="35881">
                  <c:v>0.160206443779843</c:v>
                </c:pt>
                <c:pt idx="35882">
                  <c:v>0.114584754256096</c:v>
                </c:pt>
                <c:pt idx="35883">
                  <c:v>6.8596582134114695E-2</c:v>
                </c:pt>
                <c:pt idx="35884">
                  <c:v>0.18358559570334601</c:v>
                </c:pt>
                <c:pt idx="35885">
                  <c:v>0.19285387560764999</c:v>
                </c:pt>
                <c:pt idx="35886">
                  <c:v>0.19584433717730901</c:v>
                </c:pt>
                <c:pt idx="35887">
                  <c:v>0.18464898266427501</c:v>
                </c:pt>
                <c:pt idx="35888">
                  <c:v>0.17247293449220799</c:v>
                </c:pt>
                <c:pt idx="35889">
                  <c:v>0.17247293449220799</c:v>
                </c:pt>
                <c:pt idx="35890">
                  <c:v>0.153058314654788</c:v>
                </c:pt>
                <c:pt idx="35891">
                  <c:v>0.10897387750946901</c:v>
                </c:pt>
                <c:pt idx="35892">
                  <c:v>0.11573181348183501</c:v>
                </c:pt>
                <c:pt idx="35893">
                  <c:v>8.2636521300154697E-2</c:v>
                </c:pt>
                <c:pt idx="35894">
                  <c:v>9.3479217174169404E-2</c:v>
                </c:pt>
                <c:pt idx="35895">
                  <c:v>9.8968013781016495E-2</c:v>
                </c:pt>
                <c:pt idx="35896">
                  <c:v>0.119324418059041</c:v>
                </c:pt>
                <c:pt idx="35897">
                  <c:v>0.109183816058782</c:v>
                </c:pt>
                <c:pt idx="35898">
                  <c:v>0.17123262252257099</c:v>
                </c:pt>
                <c:pt idx="35899">
                  <c:v>0.17957312067187101</c:v>
                </c:pt>
                <c:pt idx="35900">
                  <c:v>0.17464410464527999</c:v>
                </c:pt>
                <c:pt idx="35901">
                  <c:v>0.145757038028449</c:v>
                </c:pt>
                <c:pt idx="35902">
                  <c:v>0.167178286118804</c:v>
                </c:pt>
                <c:pt idx="35903">
                  <c:v>0.20938522407257801</c:v>
                </c:pt>
                <c:pt idx="35904">
                  <c:v>0.22830934536216901</c:v>
                </c:pt>
                <c:pt idx="35905">
                  <c:v>0.24768692969417699</c:v>
                </c:pt>
                <c:pt idx="35906">
                  <c:v>0.27341902775576199</c:v>
                </c:pt>
                <c:pt idx="35907">
                  <c:v>0.26024800233093498</c:v>
                </c:pt>
                <c:pt idx="35908">
                  <c:v>0.24205134311825</c:v>
                </c:pt>
                <c:pt idx="35909">
                  <c:v>0.2247050560046</c:v>
                </c:pt>
                <c:pt idx="35910">
                  <c:v>0.22398386014080099</c:v>
                </c:pt>
                <c:pt idx="35911">
                  <c:v>0.21055781047976299</c:v>
                </c:pt>
                <c:pt idx="35912">
                  <c:v>0.21338904126902999</c:v>
                </c:pt>
                <c:pt idx="35913">
                  <c:v>0.21579634768168801</c:v>
                </c:pt>
                <c:pt idx="35914">
                  <c:v>0.23453576970888201</c:v>
                </c:pt>
                <c:pt idx="35915">
                  <c:v>0.223887690365554</c:v>
                </c:pt>
                <c:pt idx="35916">
                  <c:v>0.212715891496113</c:v>
                </c:pt>
                <c:pt idx="35917">
                  <c:v>0.19979750884527001</c:v>
                </c:pt>
                <c:pt idx="35918">
                  <c:v>0.262513495189443</c:v>
                </c:pt>
                <c:pt idx="35919">
                  <c:v>0.208180006946806</c:v>
                </c:pt>
                <c:pt idx="35920">
                  <c:v>0.23868313108009101</c:v>
                </c:pt>
                <c:pt idx="35921">
                  <c:v>0.230067575105183</c:v>
                </c:pt>
                <c:pt idx="35922">
                  <c:v>0.230067575105183</c:v>
                </c:pt>
                <c:pt idx="35923">
                  <c:v>0.22514514509196101</c:v>
                </c:pt>
                <c:pt idx="35924">
                  <c:v>0.215809592582064</c:v>
                </c:pt>
                <c:pt idx="35925">
                  <c:v>0.203746052409192</c:v>
                </c:pt>
                <c:pt idx="35926">
                  <c:v>0.30633026388984302</c:v>
                </c:pt>
                <c:pt idx="35927">
                  <c:v>0.33510211685649199</c:v>
                </c:pt>
                <c:pt idx="35928">
                  <c:v>0.38793569606578598</c:v>
                </c:pt>
                <c:pt idx="35929">
                  <c:v>0.37075595888462898</c:v>
                </c:pt>
                <c:pt idx="35930">
                  <c:v>0.384050108294403</c:v>
                </c:pt>
                <c:pt idx="35931">
                  <c:v>0.374564443087326</c:v>
                </c:pt>
                <c:pt idx="35932">
                  <c:v>0.50077300867613905</c:v>
                </c:pt>
                <c:pt idx="35933">
                  <c:v>0.49709985890873998</c:v>
                </c:pt>
                <c:pt idx="35934">
                  <c:v>0.53124577223176905</c:v>
                </c:pt>
                <c:pt idx="35935">
                  <c:v>0.53500470541390899</c:v>
                </c:pt>
                <c:pt idx="35936">
                  <c:v>0.53108478734318898</c:v>
                </c:pt>
                <c:pt idx="35937">
                  <c:v>-3.01882149876662E-2</c:v>
                </c:pt>
                <c:pt idx="35938">
                  <c:v>-5.1340554796858999E-2</c:v>
                </c:pt>
                <c:pt idx="35939">
                  <c:v>-3.5368639278924897E-2</c:v>
                </c:pt>
                <c:pt idx="35940">
                  <c:v>-5.6199756652833603E-2</c:v>
                </c:pt>
                <c:pt idx="35941">
                  <c:v>-2.42510736445678E-2</c:v>
                </c:pt>
                <c:pt idx="35942">
                  <c:v>-2.2386739872791901E-2</c:v>
                </c:pt>
                <c:pt idx="35943">
                  <c:v>-8.9218547338465407E-3</c:v>
                </c:pt>
                <c:pt idx="35944">
                  <c:v>-5.0580145597795598E-2</c:v>
                </c:pt>
                <c:pt idx="35945">
                  <c:v>-5.0553961989534699E-2</c:v>
                </c:pt>
                <c:pt idx="35946">
                  <c:v>-2.3985500035301501E-2</c:v>
                </c:pt>
                <c:pt idx="35947">
                  <c:v>-2.3985500035301501E-2</c:v>
                </c:pt>
                <c:pt idx="35948">
                  <c:v>2.6808690104764998E-2</c:v>
                </c:pt>
                <c:pt idx="35949">
                  <c:v>3.2938558391282603E-2</c:v>
                </c:pt>
                <c:pt idx="35950">
                  <c:v>6.1667367518007899E-3</c:v>
                </c:pt>
                <c:pt idx="35951">
                  <c:v>2.81623137203834E-2</c:v>
                </c:pt>
                <c:pt idx="35952">
                  <c:v>6.2750621188767397E-2</c:v>
                </c:pt>
                <c:pt idx="35953">
                  <c:v>4.5237973706858399E-2</c:v>
                </c:pt>
                <c:pt idx="35954">
                  <c:v>-6.87134280971868E-3</c:v>
                </c:pt>
                <c:pt idx="35955">
                  <c:v>2.1549076232474301E-2</c:v>
                </c:pt>
                <c:pt idx="35956">
                  <c:v>1.6106316062536701E-2</c:v>
                </c:pt>
                <c:pt idx="35957">
                  <c:v>1.65823595887746E-2</c:v>
                </c:pt>
                <c:pt idx="35958">
                  <c:v>1.29357781206711E-2</c:v>
                </c:pt>
                <c:pt idx="35959">
                  <c:v>2.5750893774728299E-2</c:v>
                </c:pt>
                <c:pt idx="35960">
                  <c:v>3.1539427715034402E-2</c:v>
                </c:pt>
                <c:pt idx="35961">
                  <c:v>3.1539427715034402E-2</c:v>
                </c:pt>
                <c:pt idx="35962">
                  <c:v>3.4484155338667603E-2</c:v>
                </c:pt>
                <c:pt idx="35963">
                  <c:v>6.9677402086116599E-2</c:v>
                </c:pt>
                <c:pt idx="35964">
                  <c:v>9.1979286411498704E-2</c:v>
                </c:pt>
                <c:pt idx="35965">
                  <c:v>9.4193232645030697E-2</c:v>
                </c:pt>
                <c:pt idx="35966">
                  <c:v>9.9137563266874701E-2</c:v>
                </c:pt>
                <c:pt idx="35967">
                  <c:v>0.18979766013156801</c:v>
                </c:pt>
                <c:pt idx="35968">
                  <c:v>0.196381171681141</c:v>
                </c:pt>
                <c:pt idx="35969">
                  <c:v>0.21457905896211299</c:v>
                </c:pt>
                <c:pt idx="35970">
                  <c:v>0.14813500521936801</c:v>
                </c:pt>
                <c:pt idx="35971">
                  <c:v>0.16732992898385399</c:v>
                </c:pt>
                <c:pt idx="35972">
                  <c:v>0.160005530268965</c:v>
                </c:pt>
                <c:pt idx="35973">
                  <c:v>0.14778867452771899</c:v>
                </c:pt>
                <c:pt idx="35974">
                  <c:v>0.114046662877462</c:v>
                </c:pt>
                <c:pt idx="35975">
                  <c:v>0.119007535060456</c:v>
                </c:pt>
                <c:pt idx="35976">
                  <c:v>0.112058850876758</c:v>
                </c:pt>
                <c:pt idx="35977">
                  <c:v>0.13202966420340601</c:v>
                </c:pt>
                <c:pt idx="35978">
                  <c:v>0.111831698743892</c:v>
                </c:pt>
                <c:pt idx="35979">
                  <c:v>0.125538809487974</c:v>
                </c:pt>
                <c:pt idx="35980">
                  <c:v>0.126403603670281</c:v>
                </c:pt>
                <c:pt idx="35981">
                  <c:v>0.14556894581219501</c:v>
                </c:pt>
                <c:pt idx="35982">
                  <c:v>0.11814299547431099</c:v>
                </c:pt>
                <c:pt idx="35983">
                  <c:v>0.101038314602917</c:v>
                </c:pt>
                <c:pt idx="35984">
                  <c:v>6.0071533431334999E-2</c:v>
                </c:pt>
                <c:pt idx="35985">
                  <c:v>0.13521868168788501</c:v>
                </c:pt>
                <c:pt idx="35986">
                  <c:v>0.12599842231577299</c:v>
                </c:pt>
                <c:pt idx="35987">
                  <c:v>0.15322023636554699</c:v>
                </c:pt>
                <c:pt idx="35988">
                  <c:v>0.19426618887114</c:v>
                </c:pt>
                <c:pt idx="35989">
                  <c:v>0.192533948038974</c:v>
                </c:pt>
                <c:pt idx="35990">
                  <c:v>0.146295984904141</c:v>
                </c:pt>
                <c:pt idx="35991">
                  <c:v>0.161175828335441</c:v>
                </c:pt>
                <c:pt idx="35992">
                  <c:v>0.1456162392209</c:v>
                </c:pt>
                <c:pt idx="35993">
                  <c:v>0.158885104011045</c:v>
                </c:pt>
                <c:pt idx="35994">
                  <c:v>0.176139167314212</c:v>
                </c:pt>
                <c:pt idx="35995">
                  <c:v>0.15952609608176099</c:v>
                </c:pt>
                <c:pt idx="35996">
                  <c:v>0.15952609608176099</c:v>
                </c:pt>
                <c:pt idx="35997">
                  <c:v>0.156071191413968</c:v>
                </c:pt>
                <c:pt idx="35998">
                  <c:v>3.24021657527735E-2</c:v>
                </c:pt>
                <c:pt idx="35999">
                  <c:v>5.3638033801822901E-2</c:v>
                </c:pt>
                <c:pt idx="36000">
                  <c:v>4.7528023965144897E-2</c:v>
                </c:pt>
                <c:pt idx="36001">
                  <c:v>2.4959412934400099E-2</c:v>
                </c:pt>
                <c:pt idx="36002">
                  <c:v>3.23226169684409E-3</c:v>
                </c:pt>
                <c:pt idx="36003">
                  <c:v>-1.7212157355928001E-2</c:v>
                </c:pt>
                <c:pt idx="36004">
                  <c:v>-6.4657120670259305E-2</c:v>
                </c:pt>
                <c:pt idx="36005">
                  <c:v>-1.32146898775882E-2</c:v>
                </c:pt>
                <c:pt idx="36006">
                  <c:v>2.56477691599525E-2</c:v>
                </c:pt>
                <c:pt idx="36007">
                  <c:v>1.8140312876164799E-2</c:v>
                </c:pt>
                <c:pt idx="36008">
                  <c:v>1.9850415400058E-2</c:v>
                </c:pt>
                <c:pt idx="36009">
                  <c:v>9.9753259181636304E-3</c:v>
                </c:pt>
                <c:pt idx="36010">
                  <c:v>-9.8823561348071395E-3</c:v>
                </c:pt>
                <c:pt idx="36011">
                  <c:v>4.1799178155000401E-2</c:v>
                </c:pt>
                <c:pt idx="36012">
                  <c:v>4.3801213318128203E-2</c:v>
                </c:pt>
                <c:pt idx="36013">
                  <c:v>6.6055183081255395E-2</c:v>
                </c:pt>
                <c:pt idx="36014">
                  <c:v>9.7772987763245098E-2</c:v>
                </c:pt>
                <c:pt idx="36015">
                  <c:v>9.9893460942441295E-2</c:v>
                </c:pt>
                <c:pt idx="36016">
                  <c:v>0.10178743702240101</c:v>
                </c:pt>
                <c:pt idx="36017">
                  <c:v>9.6376274294468198E-2</c:v>
                </c:pt>
                <c:pt idx="36018">
                  <c:v>8.1639530664789906E-2</c:v>
                </c:pt>
                <c:pt idx="36019">
                  <c:v>8.5188425513845298E-2</c:v>
                </c:pt>
                <c:pt idx="36020">
                  <c:v>8.5188425513845506E-2</c:v>
                </c:pt>
                <c:pt idx="36021">
                  <c:v>8.1400218858276294E-2</c:v>
                </c:pt>
                <c:pt idx="36022">
                  <c:v>8.1400218858276294E-2</c:v>
                </c:pt>
                <c:pt idx="36023">
                  <c:v>7.0773705471317505E-2</c:v>
                </c:pt>
                <c:pt idx="36024">
                  <c:v>4.9456782156706201E-2</c:v>
                </c:pt>
                <c:pt idx="36025">
                  <c:v>5.3316077007853999E-2</c:v>
                </c:pt>
                <c:pt idx="36026">
                  <c:v>8.6019377449000303E-2</c:v>
                </c:pt>
                <c:pt idx="36027">
                  <c:v>8.6019377449000303E-2</c:v>
                </c:pt>
                <c:pt idx="36028">
                  <c:v>0.10114571034241</c:v>
                </c:pt>
                <c:pt idx="36029">
                  <c:v>8.3434349637429003E-2</c:v>
                </c:pt>
                <c:pt idx="36030">
                  <c:v>5.6642823227784002E-2</c:v>
                </c:pt>
                <c:pt idx="36031">
                  <c:v>6.3445270123022299E-2</c:v>
                </c:pt>
                <c:pt idx="36032">
                  <c:v>2.8546431513428901E-2</c:v>
                </c:pt>
                <c:pt idx="36033">
                  <c:v>2.3864608115713001E-2</c:v>
                </c:pt>
                <c:pt idx="36034">
                  <c:v>2.5690915423301802E-2</c:v>
                </c:pt>
                <c:pt idx="36035">
                  <c:v>2.9128471935710099E-2</c:v>
                </c:pt>
                <c:pt idx="36036">
                  <c:v>3.7959171820047301E-2</c:v>
                </c:pt>
                <c:pt idx="36037">
                  <c:v>8.7309550439597705E-2</c:v>
                </c:pt>
                <c:pt idx="36038">
                  <c:v>5.0671488013201503E-2</c:v>
                </c:pt>
                <c:pt idx="36039">
                  <c:v>7.1837680225428496E-2</c:v>
                </c:pt>
                <c:pt idx="36040">
                  <c:v>6.4191165863331595E-2</c:v>
                </c:pt>
                <c:pt idx="36041">
                  <c:v>9.5746937810655006E-2</c:v>
                </c:pt>
                <c:pt idx="36042">
                  <c:v>8.0480119557074306E-2</c:v>
                </c:pt>
                <c:pt idx="36043">
                  <c:v>7.2697859618286106E-2</c:v>
                </c:pt>
                <c:pt idx="36044">
                  <c:v>5.69387815785296E-2</c:v>
                </c:pt>
                <c:pt idx="36045">
                  <c:v>4.9402221373566001E-2</c:v>
                </c:pt>
                <c:pt idx="36046">
                  <c:v>6.9187183389503401E-2</c:v>
                </c:pt>
                <c:pt idx="36047">
                  <c:v>5.3500249361382E-2</c:v>
                </c:pt>
                <c:pt idx="36048">
                  <c:v>2.4785096991123801E-2</c:v>
                </c:pt>
                <c:pt idx="36049">
                  <c:v>1.7545908745002701E-2</c:v>
                </c:pt>
                <c:pt idx="36050">
                  <c:v>1.66627042294487E-2</c:v>
                </c:pt>
                <c:pt idx="36051" formatCode="0.00E+00">
                  <c:v>6.2183627022460697E-4</c:v>
                </c:pt>
                <c:pt idx="36052">
                  <c:v>-9.7365236418684997E-3</c:v>
                </c:pt>
                <c:pt idx="36053" formatCode="0.00E+00">
                  <c:v>1.0678869419805399E-2</c:v>
                </c:pt>
                <c:pt idx="36054">
                  <c:v>1.0678869419805399E-2</c:v>
                </c:pt>
                <c:pt idx="36055" formatCode="0.00E+00">
                  <c:v>-9.5326230785697198E-4</c:v>
                </c:pt>
                <c:pt idx="36056">
                  <c:v>1.77788259547253E-2</c:v>
                </c:pt>
                <c:pt idx="36057" formatCode="0.00E+00">
                  <c:v>3.1640330372178602E-2</c:v>
                </c:pt>
                <c:pt idx="36058">
                  <c:v>-1.16416330214981E-2</c:v>
                </c:pt>
                <c:pt idx="36059">
                  <c:v>6.7955972284754404E-2</c:v>
                </c:pt>
                <c:pt idx="36060">
                  <c:v>4.9992514884634701E-2</c:v>
                </c:pt>
                <c:pt idx="36061">
                  <c:v>6.0823585414859903E-2</c:v>
                </c:pt>
                <c:pt idx="36062">
                  <c:v>2.9584220644659001E-2</c:v>
                </c:pt>
                <c:pt idx="36063">
                  <c:v>7.2790473288934093E-2</c:v>
                </c:pt>
                <c:pt idx="36064">
                  <c:v>4.1713006812894103E-2</c:v>
                </c:pt>
                <c:pt idx="36065">
                  <c:v>6.0823585414859903E-2</c:v>
                </c:pt>
                <c:pt idx="36066">
                  <c:v>4.4967383456640198E-2</c:v>
                </c:pt>
                <c:pt idx="36067">
                  <c:v>2.2136777729374099E-2</c:v>
                </c:pt>
                <c:pt idx="36068">
                  <c:v>9.1325840360215002E-2</c:v>
                </c:pt>
                <c:pt idx="36069">
                  <c:v>8.0764675502470004E-2</c:v>
                </c:pt>
                <c:pt idx="36070">
                  <c:v>4.46771408358985E-2</c:v>
                </c:pt>
                <c:pt idx="36071">
                  <c:v>2.73433371982576E-2</c:v>
                </c:pt>
                <c:pt idx="36072">
                  <c:v>-2.8789923619136899E-3</c:v>
                </c:pt>
                <c:pt idx="36073">
                  <c:v>9.5960305406761898E-2</c:v>
                </c:pt>
                <c:pt idx="36074">
                  <c:v>8.1069617301355798E-2</c:v>
                </c:pt>
                <c:pt idx="36075">
                  <c:v>9.3798892310837698E-2</c:v>
                </c:pt>
                <c:pt idx="36076">
                  <c:v>9.1393498281889807E-2</c:v>
                </c:pt>
                <c:pt idx="36077">
                  <c:v>5.2267268738900502E-2</c:v>
                </c:pt>
                <c:pt idx="36078">
                  <c:v>6.0474091477917997E-2</c:v>
                </c:pt>
                <c:pt idx="36079">
                  <c:v>0.106242782179387</c:v>
                </c:pt>
                <c:pt idx="36080">
                  <c:v>0.119589664551339</c:v>
                </c:pt>
                <c:pt idx="36081">
                  <c:v>0.178700102174013</c:v>
                </c:pt>
                <c:pt idx="36082">
                  <c:v>0.178700102174013</c:v>
                </c:pt>
                <c:pt idx="36083">
                  <c:v>0.140007244364492</c:v>
                </c:pt>
                <c:pt idx="36084">
                  <c:v>0.11684564700007199</c:v>
                </c:pt>
                <c:pt idx="36085">
                  <c:v>0.12681036009160901</c:v>
                </c:pt>
                <c:pt idx="36086">
                  <c:v>0.14717316485187901</c:v>
                </c:pt>
                <c:pt idx="36087">
                  <c:v>0.29074806087516802</c:v>
                </c:pt>
                <c:pt idx="36088">
                  <c:v>0.29074806087516802</c:v>
                </c:pt>
                <c:pt idx="36089">
                  <c:v>0.258770371223775</c:v>
                </c:pt>
                <c:pt idx="36090">
                  <c:v>0.27802756657217598</c:v>
                </c:pt>
                <c:pt idx="36091">
                  <c:v>0.24454293575986</c:v>
                </c:pt>
                <c:pt idx="36092">
                  <c:v>0.27597323429878001</c:v>
                </c:pt>
                <c:pt idx="36093">
                  <c:v>0.37481125641552598</c:v>
                </c:pt>
                <c:pt idx="36094">
                  <c:v>0.38161267670667798</c:v>
                </c:pt>
                <c:pt idx="36095">
                  <c:v>0.38161267670667798</c:v>
                </c:pt>
                <c:pt idx="36096">
                  <c:v>0.38161267670667798</c:v>
                </c:pt>
                <c:pt idx="36097">
                  <c:v>0.37773315833493099</c:v>
                </c:pt>
                <c:pt idx="36098">
                  <c:v>0.372398308567853</c:v>
                </c:pt>
                <c:pt idx="36099">
                  <c:v>0.362919054409515</c:v>
                </c:pt>
                <c:pt idx="36100">
                  <c:v>0.31893944419124498</c:v>
                </c:pt>
                <c:pt idx="36101">
                  <c:v>0.34698756786163998</c:v>
                </c:pt>
                <c:pt idx="36102">
                  <c:v>0.33303345413505198</c:v>
                </c:pt>
                <c:pt idx="36103">
                  <c:v>0.34053081315890898</c:v>
                </c:pt>
                <c:pt idx="36104">
                  <c:v>0.31805358392945499</c:v>
                </c:pt>
                <c:pt idx="36105">
                  <c:v>0.37866894399398499</c:v>
                </c:pt>
                <c:pt idx="36106">
                  <c:v>0.52405056272410899</c:v>
                </c:pt>
                <c:pt idx="36107">
                  <c:v>0.73570501717138903</c:v>
                </c:pt>
                <c:pt idx="36108">
                  <c:v>0.68260176134769301</c:v>
                </c:pt>
                <c:pt idx="36109">
                  <c:v>0.744493176651016</c:v>
                </c:pt>
                <c:pt idx="36110">
                  <c:v>0.744493176651016</c:v>
                </c:pt>
                <c:pt idx="36111">
                  <c:v>0.74037577249047404</c:v>
                </c:pt>
                <c:pt idx="36112">
                  <c:v>1.09640287819339E-2</c:v>
                </c:pt>
                <c:pt idx="36113">
                  <c:v>3.2526486887691698E-2</c:v>
                </c:pt>
                <c:pt idx="36114">
                  <c:v>-1.88977970196244E-2</c:v>
                </c:pt>
                <c:pt idx="36115">
                  <c:v>-1.0557133043949301E-2</c:v>
                </c:pt>
                <c:pt idx="36116">
                  <c:v>-5.7093856429127399E-2</c:v>
                </c:pt>
                <c:pt idx="36117">
                  <c:v>-7.3927048887086899E-2</c:v>
                </c:pt>
                <c:pt idx="36118">
                  <c:v>-8.5487856346852395E-2</c:v>
                </c:pt>
                <c:pt idx="36119">
                  <c:v>-7.5838515934619696E-2</c:v>
                </c:pt>
                <c:pt idx="36120">
                  <c:v>-6.3130758713049795E-2</c:v>
                </c:pt>
                <c:pt idx="36121">
                  <c:v>-3.3439446151083602E-2</c:v>
                </c:pt>
                <c:pt idx="36122">
                  <c:v>1.8144987801152299E-2</c:v>
                </c:pt>
                <c:pt idx="36123">
                  <c:v>-1.99940184174729E-3</c:v>
                </c:pt>
                <c:pt idx="36124">
                  <c:v>2.2440345448497299E-2</c:v>
                </c:pt>
                <c:pt idx="36125">
                  <c:v>6.5394400628567606E-2</c:v>
                </c:pt>
                <c:pt idx="36126">
                  <c:v>5.7456116597812398E-2</c:v>
                </c:pt>
                <c:pt idx="36127">
                  <c:v>6.4690873559744205E-2</c:v>
                </c:pt>
                <c:pt idx="36128">
                  <c:v>2.1573379598866099E-2</c:v>
                </c:pt>
                <c:pt idx="36129">
                  <c:v>4.2376839003872999E-2</c:v>
                </c:pt>
                <c:pt idx="36130">
                  <c:v>1.25401221891559E-2</c:v>
                </c:pt>
                <c:pt idx="36131">
                  <c:v>-8.8369928428750893E-3</c:v>
                </c:pt>
                <c:pt idx="36132">
                  <c:v>4.9498848506406203E-3</c:v>
                </c:pt>
                <c:pt idx="36133">
                  <c:v>-8.1647180604749094E-3</c:v>
                </c:pt>
                <c:pt idx="36134">
                  <c:v>-9.3520462071472396E-3</c:v>
                </c:pt>
                <c:pt idx="36135">
                  <c:v>1.4925906468886399E-2</c:v>
                </c:pt>
                <c:pt idx="36136">
                  <c:v>-2.7038394222111201E-2</c:v>
                </c:pt>
                <c:pt idx="36137">
                  <c:v>1.42319044416128E-2</c:v>
                </c:pt>
                <c:pt idx="36138">
                  <c:v>4.6121323607124703E-2</c:v>
                </c:pt>
                <c:pt idx="36139">
                  <c:v>6.0773735489905598E-2</c:v>
                </c:pt>
                <c:pt idx="36140">
                  <c:v>9.2555478746710607E-2</c:v>
                </c:pt>
                <c:pt idx="36141">
                  <c:v>8.5045285692963296E-2</c:v>
                </c:pt>
                <c:pt idx="36142">
                  <c:v>2.0660289568569599E-2</c:v>
                </c:pt>
                <c:pt idx="36143">
                  <c:v>7.21096386248842E-3</c:v>
                </c:pt>
                <c:pt idx="36144">
                  <c:v>2.04637313160951E-2</c:v>
                </c:pt>
                <c:pt idx="36145">
                  <c:v>1.49690647437512E-2</c:v>
                </c:pt>
                <c:pt idx="36146">
                  <c:v>-4.4849428136120001E-2</c:v>
                </c:pt>
                <c:pt idx="36147">
                  <c:v>-1.46159417286924E-2</c:v>
                </c:pt>
                <c:pt idx="36148">
                  <c:v>-4.7869569290266797E-2</c:v>
                </c:pt>
                <c:pt idx="36149">
                  <c:v>1.37621945574284E-2</c:v>
                </c:pt>
                <c:pt idx="36150">
                  <c:v>-1.0123485502334601E-2</c:v>
                </c:pt>
                <c:pt idx="36151">
                  <c:v>1.7431787196648701E-2</c:v>
                </c:pt>
                <c:pt idx="36152">
                  <c:v>-2.21152745692825E-2</c:v>
                </c:pt>
                <c:pt idx="36153">
                  <c:v>7.9668686971449104E-2</c:v>
                </c:pt>
                <c:pt idx="36154">
                  <c:v>4.2991424393567998E-3</c:v>
                </c:pt>
                <c:pt idx="36155">
                  <c:v>-2.37707497396741E-2</c:v>
                </c:pt>
                <c:pt idx="36156">
                  <c:v>-1.18278861388845E-2</c:v>
                </c:pt>
                <c:pt idx="36157">
                  <c:v>4.5534008424285899E-2</c:v>
                </c:pt>
                <c:pt idx="36158">
                  <c:v>8.5530469564094602E-3</c:v>
                </c:pt>
                <c:pt idx="36159">
                  <c:v>8.5530469564094602E-3</c:v>
                </c:pt>
                <c:pt idx="36160">
                  <c:v>-4.38509657693004E-2</c:v>
                </c:pt>
                <c:pt idx="36161">
                  <c:v>9.4015564237259694E-3</c:v>
                </c:pt>
                <c:pt idx="36162">
                  <c:v>-1.1112205642110601E-2</c:v>
                </c:pt>
                <c:pt idx="36163">
                  <c:v>-2.56271363600435E-2</c:v>
                </c:pt>
                <c:pt idx="36164">
                  <c:v>-2.56271363600435E-2</c:v>
                </c:pt>
                <c:pt idx="36165">
                  <c:v>-2.56271363600435E-2</c:v>
                </c:pt>
                <c:pt idx="36166">
                  <c:v>-4.0866415845963899E-2</c:v>
                </c:pt>
                <c:pt idx="36167">
                  <c:v>-4.0866415845963899E-2</c:v>
                </c:pt>
                <c:pt idx="36168">
                  <c:v>-3.0213095377560301E-2</c:v>
                </c:pt>
                <c:pt idx="36169">
                  <c:v>-2.2956288666207299E-2</c:v>
                </c:pt>
                <c:pt idx="36170">
                  <c:v>-3.0213095377560301E-2</c:v>
                </c:pt>
                <c:pt idx="36171">
                  <c:v>-1.98722026000537E-2</c:v>
                </c:pt>
                <c:pt idx="36172">
                  <c:v>-2.7130130867402302E-2</c:v>
                </c:pt>
                <c:pt idx="36173">
                  <c:v>-1.98722026000537E-2</c:v>
                </c:pt>
                <c:pt idx="36174">
                  <c:v>-4.6277017676450399E-2</c:v>
                </c:pt>
                <c:pt idx="36175">
                  <c:v>-8.7687291697279901E-2</c:v>
                </c:pt>
                <c:pt idx="36176">
                  <c:v>-9.8131011429736195E-2</c:v>
                </c:pt>
                <c:pt idx="36177">
                  <c:v>-2.8748743244959699E-2</c:v>
                </c:pt>
                <c:pt idx="36178">
                  <c:v>-2.8748743244959699E-2</c:v>
                </c:pt>
                <c:pt idx="36179">
                  <c:v>-1.71041379491398E-2</c:v>
                </c:pt>
                <c:pt idx="36180">
                  <c:v>-1.71041379491398E-2</c:v>
                </c:pt>
                <c:pt idx="36181">
                  <c:v>-4.0783437287476201E-2</c:v>
                </c:pt>
                <c:pt idx="36182">
                  <c:v>-4.8632797091447702E-2</c:v>
                </c:pt>
                <c:pt idx="36183">
                  <c:v>-2.92909737628008E-2</c:v>
                </c:pt>
                <c:pt idx="36184">
                  <c:v>-4.10943298815966E-2</c:v>
                </c:pt>
                <c:pt idx="36185">
                  <c:v>-3.0109937315885198E-3</c:v>
                </c:pt>
                <c:pt idx="36186">
                  <c:v>3.9870573341638398E-2</c:v>
                </c:pt>
                <c:pt idx="36187">
                  <c:v>3.9870573341638398E-2</c:v>
                </c:pt>
                <c:pt idx="36188">
                  <c:v>-1.75243614960802E-2</c:v>
                </c:pt>
                <c:pt idx="36189">
                  <c:v>1.04153922416649E-3</c:v>
                </c:pt>
                <c:pt idx="36190">
                  <c:v>-1.38152916806633E-3</c:v>
                </c:pt>
                <c:pt idx="36191">
                  <c:v>-7.24264201505537E-2</c:v>
                </c:pt>
                <c:pt idx="36192">
                  <c:v>-9.0367127351851803E-2</c:v>
                </c:pt>
                <c:pt idx="36193">
                  <c:v>-9.9963292527336101E-2</c:v>
                </c:pt>
                <c:pt idx="36194">
                  <c:v>-6.1979309169135098E-2</c:v>
                </c:pt>
                <c:pt idx="36195">
                  <c:v>6.1955001708037E-2</c:v>
                </c:pt>
                <c:pt idx="36196">
                  <c:v>9.4178050467553995E-2</c:v>
                </c:pt>
                <c:pt idx="36197">
                  <c:v>0.101511960797046</c:v>
                </c:pt>
                <c:pt idx="36198">
                  <c:v>0.10350406031885601</c:v>
                </c:pt>
                <c:pt idx="36199">
                  <c:v>8.0996027884095503E-2</c:v>
                </c:pt>
                <c:pt idx="36200">
                  <c:v>0.106188812672538</c:v>
                </c:pt>
                <c:pt idx="36201">
                  <c:v>0.10356971765170001</c:v>
                </c:pt>
                <c:pt idx="36202">
                  <c:v>7.4780205745452702E-2</c:v>
                </c:pt>
                <c:pt idx="36203">
                  <c:v>0.114417821815007</c:v>
                </c:pt>
                <c:pt idx="36204">
                  <c:v>-2.73996236823537E-3</c:v>
                </c:pt>
                <c:pt idx="36205">
                  <c:v>-3.5272048295595701E-2</c:v>
                </c:pt>
                <c:pt idx="36206">
                  <c:v>-1.40097203025324E-2</c:v>
                </c:pt>
                <c:pt idx="36207">
                  <c:v>-2.9416244197708101E-2</c:v>
                </c:pt>
                <c:pt idx="36208">
                  <c:v>-1.03991087750821E-2</c:v>
                </c:pt>
                <c:pt idx="36209">
                  <c:v>6.2321261437436803E-3</c:v>
                </c:pt>
                <c:pt idx="36210">
                  <c:v>-3.0864844332894E-3</c:v>
                </c:pt>
                <c:pt idx="36211">
                  <c:v>-2.31879771555203E-2</c:v>
                </c:pt>
                <c:pt idx="36212">
                  <c:v>-3.2441436815263201E-2</c:v>
                </c:pt>
                <c:pt idx="36213">
                  <c:v>-4.4950206866800999E-2</c:v>
                </c:pt>
                <c:pt idx="36214">
                  <c:v>-3.9754984492082097E-2</c:v>
                </c:pt>
                <c:pt idx="36215">
                  <c:v>-1.9710085684023899E-2</c:v>
                </c:pt>
                <c:pt idx="36216">
                  <c:v>-2.3940231015672799E-2</c:v>
                </c:pt>
                <c:pt idx="36217">
                  <c:v>-2.3385629195423301E-2</c:v>
                </c:pt>
                <c:pt idx="36218">
                  <c:v>3.6534225622323502E-2</c:v>
                </c:pt>
                <c:pt idx="36219">
                  <c:v>1.76118415573212E-3</c:v>
                </c:pt>
                <c:pt idx="36220">
                  <c:v>3.57814359532133E-2</c:v>
                </c:pt>
                <c:pt idx="36221">
                  <c:v>6.2217530069463102E-2</c:v>
                </c:pt>
                <c:pt idx="36222">
                  <c:v>7.1986833979594295E-2</c:v>
                </c:pt>
                <c:pt idx="36223">
                  <c:v>4.7383294972609603E-2</c:v>
                </c:pt>
                <c:pt idx="36224">
                  <c:v>7.0207883779801902E-2</c:v>
                </c:pt>
                <c:pt idx="36225">
                  <c:v>2.72123924635157E-2</c:v>
                </c:pt>
                <c:pt idx="36226">
                  <c:v>4.1602837601715202E-2</c:v>
                </c:pt>
                <c:pt idx="36227">
                  <c:v>5.2961867620146798E-2</c:v>
                </c:pt>
                <c:pt idx="36228">
                  <c:v>3.4359999591247803E-2</c:v>
                </c:pt>
                <c:pt idx="36229">
                  <c:v>-4.9693466516591699E-2</c:v>
                </c:pt>
                <c:pt idx="36230">
                  <c:v>4.5054999386574E-2</c:v>
                </c:pt>
                <c:pt idx="36231">
                  <c:v>4.6052547725404097E-2</c:v>
                </c:pt>
                <c:pt idx="36232">
                  <c:v>6.9460292873248106E-2</c:v>
                </c:pt>
                <c:pt idx="36233">
                  <c:v>9.1775824928657906E-2</c:v>
                </c:pt>
                <c:pt idx="36234">
                  <c:v>9.0138675225405404E-2</c:v>
                </c:pt>
                <c:pt idx="36235">
                  <c:v>4.0952110934155003E-2</c:v>
                </c:pt>
                <c:pt idx="36236">
                  <c:v>9.7253600599267895E-2</c:v>
                </c:pt>
                <c:pt idx="36237">
                  <c:v>0.11649470162417901</c:v>
                </c:pt>
                <c:pt idx="36238">
                  <c:v>0.110482799273108</c:v>
                </c:pt>
                <c:pt idx="36239">
                  <c:v>0.12418699621533801</c:v>
                </c:pt>
                <c:pt idx="36240">
                  <c:v>0.138576380642327</c:v>
                </c:pt>
                <c:pt idx="36241">
                  <c:v>0.16031037871565801</c:v>
                </c:pt>
                <c:pt idx="36242">
                  <c:v>0.14769210279276801</c:v>
                </c:pt>
                <c:pt idx="36243">
                  <c:v>9.7342405704771595E-2</c:v>
                </c:pt>
                <c:pt idx="36244">
                  <c:v>9.8349880265786505E-2</c:v>
                </c:pt>
                <c:pt idx="36245">
                  <c:v>4.0141605259265099E-2</c:v>
                </c:pt>
                <c:pt idx="36246">
                  <c:v>5.7535478583220001E-2</c:v>
                </c:pt>
                <c:pt idx="36247">
                  <c:v>5.5612774892812501E-2</c:v>
                </c:pt>
                <c:pt idx="36248">
                  <c:v>4.3971458672393597E-2</c:v>
                </c:pt>
                <c:pt idx="36249">
                  <c:v>5.1736543971089503E-2</c:v>
                </c:pt>
                <c:pt idx="36250">
                  <c:v>2.8700475684595401E-2</c:v>
                </c:pt>
                <c:pt idx="36251">
                  <c:v>5.4613352385897797E-2</c:v>
                </c:pt>
                <c:pt idx="36252">
                  <c:v>7.2500824660253205E-2</c:v>
                </c:pt>
                <c:pt idx="36253">
                  <c:v>6.9843263682522999E-2</c:v>
                </c:pt>
                <c:pt idx="36254">
                  <c:v>6.9843263682522999E-2</c:v>
                </c:pt>
                <c:pt idx="36255">
                  <c:v>7.1162507884831402E-2</c:v>
                </c:pt>
                <c:pt idx="36256">
                  <c:v>8.1264768108553195E-2</c:v>
                </c:pt>
                <c:pt idx="36257">
                  <c:v>7.0282256237734902E-2</c:v>
                </c:pt>
                <c:pt idx="36258">
                  <c:v>5.4479870788223E-2</c:v>
                </c:pt>
                <c:pt idx="36259">
                  <c:v>3.6421521694375E-2</c:v>
                </c:pt>
                <c:pt idx="36260">
                  <c:v>4.6306174071666102E-2</c:v>
                </c:pt>
                <c:pt idx="36261">
                  <c:v>4.6306174071666102E-2</c:v>
                </c:pt>
                <c:pt idx="36262">
                  <c:v>2.5285822901966699E-2</c:v>
                </c:pt>
                <c:pt idx="36263">
                  <c:v>6.4308657228667507E-2</c:v>
                </c:pt>
                <c:pt idx="36264">
                  <c:v>5.6850955801756899E-2</c:v>
                </c:pt>
                <c:pt idx="36265">
                  <c:v>8.85791689936761E-2</c:v>
                </c:pt>
                <c:pt idx="36266">
                  <c:v>5.8202604852912197E-2</c:v>
                </c:pt>
                <c:pt idx="36267">
                  <c:v>5.8351685803433799E-2</c:v>
                </c:pt>
                <c:pt idx="36268">
                  <c:v>3.1885898604431903E-2</c:v>
                </c:pt>
                <c:pt idx="36269">
                  <c:v>3.3467061838628499E-2</c:v>
                </c:pt>
                <c:pt idx="36270">
                  <c:v>4.8674488560834103E-2</c:v>
                </c:pt>
                <c:pt idx="36271">
                  <c:v>5.0201330928613702E-2</c:v>
                </c:pt>
                <c:pt idx="36272">
                  <c:v>4.0889487371137401E-2</c:v>
                </c:pt>
                <c:pt idx="36273">
                  <c:v>4.2441400883543999E-2</c:v>
                </c:pt>
                <c:pt idx="36274">
                  <c:v>0.16945834848774199</c:v>
                </c:pt>
                <c:pt idx="36275">
                  <c:v>0.14242991302024699</c:v>
                </c:pt>
                <c:pt idx="36276">
                  <c:v>0.14596549025564301</c:v>
                </c:pt>
                <c:pt idx="36277">
                  <c:v>0.165935284674706</c:v>
                </c:pt>
                <c:pt idx="36278">
                  <c:v>0.151535466130056</c:v>
                </c:pt>
                <c:pt idx="36279">
                  <c:v>0.185447164112302</c:v>
                </c:pt>
                <c:pt idx="36280">
                  <c:v>0.18584015780315899</c:v>
                </c:pt>
                <c:pt idx="36281">
                  <c:v>0.168147264293242</c:v>
                </c:pt>
                <c:pt idx="36282">
                  <c:v>0.177602979564049</c:v>
                </c:pt>
                <c:pt idx="36283">
                  <c:v>0.16928238672483201</c:v>
                </c:pt>
                <c:pt idx="36284">
                  <c:v>0.15851530169497599</c:v>
                </c:pt>
                <c:pt idx="36285">
                  <c:v>0.15899579380626</c:v>
                </c:pt>
                <c:pt idx="36286">
                  <c:v>0.19154424685829399</c:v>
                </c:pt>
                <c:pt idx="36287">
                  <c:v>0.172463313304138</c:v>
                </c:pt>
                <c:pt idx="36288">
                  <c:v>0.14920517370568501</c:v>
                </c:pt>
                <c:pt idx="36289">
                  <c:v>1.09640287819339E-2</c:v>
                </c:pt>
                <c:pt idx="36290">
                  <c:v>3.2526486887691698E-2</c:v>
                </c:pt>
                <c:pt idx="36291">
                  <c:v>-1.88977970196244E-2</c:v>
                </c:pt>
                <c:pt idx="36292">
                  <c:v>-2.4143376300177901E-2</c:v>
                </c:pt>
                <c:pt idx="36293">
                  <c:v>-7.0628763430224506E-2</c:v>
                </c:pt>
                <c:pt idx="36294">
                  <c:v>-8.8095500698966295E-2</c:v>
                </c:pt>
                <c:pt idx="36295">
                  <c:v>-0.106683047773332</c:v>
                </c:pt>
                <c:pt idx="36296">
                  <c:v>-9.7717895030173293E-2</c:v>
                </c:pt>
                <c:pt idx="36297">
                  <c:v>-9.5916518098294601E-2</c:v>
                </c:pt>
                <c:pt idx="36298">
                  <c:v>-6.6403691654849606E-2</c:v>
                </c:pt>
                <c:pt idx="36299">
                  <c:v>-5.54428613498478E-2</c:v>
                </c:pt>
                <c:pt idx="36300">
                  <c:v>-6.3995114274269599E-2</c:v>
                </c:pt>
                <c:pt idx="36301">
                  <c:v>-5.45574386232043E-2</c:v>
                </c:pt>
                <c:pt idx="36302" formatCode="0.00E+00">
                  <c:v>5.23017252425095E-5</c:v>
                </c:pt>
                <c:pt idx="36303">
                  <c:v>-5.3707601710576397E-2</c:v>
                </c:pt>
                <c:pt idx="36304" formatCode="0.00E+00">
                  <c:v>-3.2110223294678601E-2</c:v>
                </c:pt>
                <c:pt idx="36305">
                  <c:v>-5.3090877895251402E-2</c:v>
                </c:pt>
                <c:pt idx="36306">
                  <c:v>-2.9736619955006201E-2</c:v>
                </c:pt>
                <c:pt idx="36307">
                  <c:v>-4.4130607927170301E-2</c:v>
                </c:pt>
                <c:pt idx="36308">
                  <c:v>-1.5447037004587801E-3</c:v>
                </c:pt>
                <c:pt idx="36309">
                  <c:v>-3.2900945322533202E-2</c:v>
                </c:pt>
                <c:pt idx="36310">
                  <c:v>-2.5570580802051199E-2</c:v>
                </c:pt>
                <c:pt idx="36311">
                  <c:v>-4.7328861513264903E-2</c:v>
                </c:pt>
                <c:pt idx="36312">
                  <c:v>1.32760483171903E-2</c:v>
                </c:pt>
                <c:pt idx="36313">
                  <c:v>4.10502961651757E-2</c:v>
                </c:pt>
                <c:pt idx="36314">
                  <c:v>5.2327460694674404E-3</c:v>
                </c:pt>
                <c:pt idx="36315">
                  <c:v>-2.3504258256718601E-2</c:v>
                </c:pt>
                <c:pt idx="36316">
                  <c:v>2.56501483546232E-2</c:v>
                </c:pt>
                <c:pt idx="36317">
                  <c:v>8.8846441464447406E-3</c:v>
                </c:pt>
                <c:pt idx="36318">
                  <c:v>2.5353036952617501E-2</c:v>
                </c:pt>
                <c:pt idx="36319">
                  <c:v>3.0890402870564299E-2</c:v>
                </c:pt>
                <c:pt idx="36320">
                  <c:v>5.4273652341803202E-2</c:v>
                </c:pt>
                <c:pt idx="36321">
                  <c:v>4.8434207298271303E-3</c:v>
                </c:pt>
                <c:pt idx="36322">
                  <c:v>-2.63352932034943E-2</c:v>
                </c:pt>
                <c:pt idx="36323">
                  <c:v>-3.72888787935776E-3</c:v>
                </c:pt>
                <c:pt idx="36324">
                  <c:v>1.16145537819405E-2</c:v>
                </c:pt>
                <c:pt idx="36325">
                  <c:v>1.6340238517737998E-2</c:v>
                </c:pt>
                <c:pt idx="36326">
                  <c:v>5.2876393253249603E-2</c:v>
                </c:pt>
                <c:pt idx="36327">
                  <c:v>6.3520974288133705E-2</c:v>
                </c:pt>
                <c:pt idx="36328">
                  <c:v>4.5360616698292701E-2</c:v>
                </c:pt>
                <c:pt idx="36329">
                  <c:v>5.29523832675238E-2</c:v>
                </c:pt>
                <c:pt idx="36330">
                  <c:v>6.5237582961472196E-2</c:v>
                </c:pt>
                <c:pt idx="36331">
                  <c:v>7.7607821097385996E-2</c:v>
                </c:pt>
                <c:pt idx="36332">
                  <c:v>8.2491912639477805E-2</c:v>
                </c:pt>
                <c:pt idx="36333">
                  <c:v>4.6009923769258103E-2</c:v>
                </c:pt>
                <c:pt idx="36334">
                  <c:v>6.6406448144677499E-2</c:v>
                </c:pt>
                <c:pt idx="36335">
                  <c:v>1.15818126386719E-2</c:v>
                </c:pt>
                <c:pt idx="36336">
                  <c:v>8.8371068500809599E-2</c:v>
                </c:pt>
                <c:pt idx="36337">
                  <c:v>7.3779196610342698E-2</c:v>
                </c:pt>
                <c:pt idx="36338">
                  <c:v>7.1715885053703604E-2</c:v>
                </c:pt>
                <c:pt idx="36339">
                  <c:v>7.78847417632477E-3</c:v>
                </c:pt>
                <c:pt idx="36340">
                  <c:v>7.3242293657432997E-2</c:v>
                </c:pt>
                <c:pt idx="36341">
                  <c:v>3.7195816608374697E-2</c:v>
                </c:pt>
                <c:pt idx="36342">
                  <c:v>6.0837138135454598E-2</c:v>
                </c:pt>
                <c:pt idx="36343">
                  <c:v>9.4521537766971905E-2</c:v>
                </c:pt>
                <c:pt idx="36344">
                  <c:v>0.165175515579779</c:v>
                </c:pt>
                <c:pt idx="36345">
                  <c:v>0.145170752907608</c:v>
                </c:pt>
                <c:pt idx="36346">
                  <c:v>0.158614232373849</c:v>
                </c:pt>
                <c:pt idx="36347">
                  <c:v>0.151499393629423</c:v>
                </c:pt>
                <c:pt idx="36348">
                  <c:v>0.18881196003529699</c:v>
                </c:pt>
                <c:pt idx="36349">
                  <c:v>0.151499393629423</c:v>
                </c:pt>
                <c:pt idx="36350">
                  <c:v>0.151499393629423</c:v>
                </c:pt>
                <c:pt idx="36351">
                  <c:v>0.13567845028036599</c:v>
                </c:pt>
                <c:pt idx="36352">
                  <c:v>0.20903313906530299</c:v>
                </c:pt>
                <c:pt idx="36353">
                  <c:v>0.20719299827225801</c:v>
                </c:pt>
                <c:pt idx="36354">
                  <c:v>0.27740309719963602</c:v>
                </c:pt>
                <c:pt idx="36355">
                  <c:v>0.26860134629315402</c:v>
                </c:pt>
                <c:pt idx="36356">
                  <c:v>0.243678585461756</c:v>
                </c:pt>
                <c:pt idx="36357">
                  <c:v>0.20068455794610701</c:v>
                </c:pt>
                <c:pt idx="36358">
                  <c:v>0.206545069563598</c:v>
                </c:pt>
                <c:pt idx="36359">
                  <c:v>-5.3153427492973401E-3</c:v>
                </c:pt>
                <c:pt idx="36360">
                  <c:v>3.3493498329017303E-2</c:v>
                </c:pt>
                <c:pt idx="36361">
                  <c:v>1.22942070773357E-2</c:v>
                </c:pt>
                <c:pt idx="36362">
                  <c:v>-3.2960370208455499E-2</c:v>
                </c:pt>
                <c:pt idx="36363">
                  <c:v>-3.2960370208455499E-2</c:v>
                </c:pt>
                <c:pt idx="36364">
                  <c:v>-1.0625079746477001E-2</c:v>
                </c:pt>
                <c:pt idx="36365">
                  <c:v>-5.8824062202030403E-2</c:v>
                </c:pt>
                <c:pt idx="36366">
                  <c:v>-4.65681578473051E-2</c:v>
                </c:pt>
                <c:pt idx="36367">
                  <c:v>-4.0023524422665401E-2</c:v>
                </c:pt>
                <c:pt idx="36368">
                  <c:v>-5.82134621248293E-2</c:v>
                </c:pt>
                <c:pt idx="36369">
                  <c:v>-8.8635466003960994E-2</c:v>
                </c:pt>
                <c:pt idx="36370">
                  <c:v>-2.3928094500322399E-2</c:v>
                </c:pt>
                <c:pt idx="36371">
                  <c:v>-6.29614601440775E-3</c:v>
                </c:pt>
                <c:pt idx="36372">
                  <c:v>1.4604085754937801E-2</c:v>
                </c:pt>
                <c:pt idx="36373">
                  <c:v>2.90883447252781E-2</c:v>
                </c:pt>
                <c:pt idx="36374">
                  <c:v>3.3178715502695202E-2</c:v>
                </c:pt>
                <c:pt idx="36375">
                  <c:v>5.4720983709398902E-2</c:v>
                </c:pt>
                <c:pt idx="36376">
                  <c:v>5.4720983709398902E-2</c:v>
                </c:pt>
                <c:pt idx="36377">
                  <c:v>6.3748982457822304E-2</c:v>
                </c:pt>
                <c:pt idx="36378">
                  <c:v>8.6434014449136606E-2</c:v>
                </c:pt>
                <c:pt idx="36379">
                  <c:v>6.7166368078706601E-2</c:v>
                </c:pt>
                <c:pt idx="36380">
                  <c:v>0.103632122395002</c:v>
                </c:pt>
                <c:pt idx="36381">
                  <c:v>8.8571023448306099E-2</c:v>
                </c:pt>
                <c:pt idx="36382">
                  <c:v>0.145035295870657</c:v>
                </c:pt>
                <c:pt idx="36383">
                  <c:v>9.9553507598193397E-2</c:v>
                </c:pt>
                <c:pt idx="36384">
                  <c:v>0.104812980510394</c:v>
                </c:pt>
                <c:pt idx="36385">
                  <c:v>0.113535913596903</c:v>
                </c:pt>
                <c:pt idx="36386">
                  <c:v>0.12907912643678099</c:v>
                </c:pt>
                <c:pt idx="36387">
                  <c:v>0.120395882721395</c:v>
                </c:pt>
                <c:pt idx="36388">
                  <c:v>0.13817255114645499</c:v>
                </c:pt>
                <c:pt idx="36389">
                  <c:v>0.107809213908973</c:v>
                </c:pt>
                <c:pt idx="36390">
                  <c:v>0.107809213908973</c:v>
                </c:pt>
                <c:pt idx="36391">
                  <c:v>7.07502735708707E-2</c:v>
                </c:pt>
                <c:pt idx="36392">
                  <c:v>8.1337722532400999E-2</c:v>
                </c:pt>
                <c:pt idx="36393">
                  <c:v>6.24872453712563E-2</c:v>
                </c:pt>
                <c:pt idx="36394">
                  <c:v>3.6442897437052001E-2</c:v>
                </c:pt>
                <c:pt idx="36395">
                  <c:v>-6.5613640976152895E-2</c:v>
                </c:pt>
                <c:pt idx="36396">
                  <c:v>-1.9727976093575499E-2</c:v>
                </c:pt>
                <c:pt idx="36397">
                  <c:v>5.9428356791712399E-2</c:v>
                </c:pt>
                <c:pt idx="36398">
                  <c:v>8.8024486141969394E-2</c:v>
                </c:pt>
                <c:pt idx="36399">
                  <c:v>9.6302970161856696E-2</c:v>
                </c:pt>
                <c:pt idx="36400">
                  <c:v>0.113470580598434</c:v>
                </c:pt>
                <c:pt idx="36401">
                  <c:v>0.113470580598434</c:v>
                </c:pt>
                <c:pt idx="36402">
                  <c:v>0.17948837352922301</c:v>
                </c:pt>
                <c:pt idx="36403">
                  <c:v>5.7051495319859501E-2</c:v>
                </c:pt>
                <c:pt idx="36404">
                  <c:v>0.17798473978839</c:v>
                </c:pt>
                <c:pt idx="36405">
                  <c:v>0.11723264473976</c:v>
                </c:pt>
                <c:pt idx="36406">
                  <c:v>0.21873088628440401</c:v>
                </c:pt>
                <c:pt idx="36407">
                  <c:v>0.164456812252704</c:v>
                </c:pt>
                <c:pt idx="36408">
                  <c:v>0.31592249087227198</c:v>
                </c:pt>
                <c:pt idx="36409">
                  <c:v>0.29759076528821699</c:v>
                </c:pt>
                <c:pt idx="36410">
                  <c:v>0.29043832364988298</c:v>
                </c:pt>
                <c:pt idx="36411">
                  <c:v>0.29043832364988298</c:v>
                </c:pt>
                <c:pt idx="36412">
                  <c:v>0.27051855686730403</c:v>
                </c:pt>
                <c:pt idx="36413">
                  <c:v>0.22000116594263899</c:v>
                </c:pt>
                <c:pt idx="36414">
                  <c:v>0.29191908353866702</c:v>
                </c:pt>
                <c:pt idx="36415">
                  <c:v>0.30561326078767898</c:v>
                </c:pt>
                <c:pt idx="36416">
                  <c:v>0.27112969513351898</c:v>
                </c:pt>
                <c:pt idx="36417" formatCode="0.00E+00">
                  <c:v>7.2773413595039705E-4</c:v>
                </c:pt>
                <c:pt idx="36418">
                  <c:v>3.2565954888924997E-2</c:v>
                </c:pt>
                <c:pt idx="36419" formatCode="0.00E+00">
                  <c:v>-1.55261627851059E-2</c:v>
                </c:pt>
                <c:pt idx="36420">
                  <c:v>1.70163988724998E-2</c:v>
                </c:pt>
                <c:pt idx="36421">
                  <c:v>8.6100857426345493E-3</c:v>
                </c:pt>
                <c:pt idx="36422">
                  <c:v>1.6622253864612101E-2</c:v>
                </c:pt>
                <c:pt idx="36423">
                  <c:v>6.6141607708065195E-2</c:v>
                </c:pt>
                <c:pt idx="36424">
                  <c:v>6.4452663453204899E-3</c:v>
                </c:pt>
                <c:pt idx="36425">
                  <c:v>1.31882251764994E-2</c:v>
                </c:pt>
                <c:pt idx="36426">
                  <c:v>1.7079853629251698E-2</c:v>
                </c:pt>
                <c:pt idx="36427">
                  <c:v>0.127279311674655</c:v>
                </c:pt>
                <c:pt idx="36428">
                  <c:v>0.106192354201957</c:v>
                </c:pt>
                <c:pt idx="36429">
                  <c:v>8.5129468854770296E-2</c:v>
                </c:pt>
                <c:pt idx="36430">
                  <c:v>0.12512675147225</c:v>
                </c:pt>
                <c:pt idx="36431">
                  <c:v>0.139577162312152</c:v>
                </c:pt>
                <c:pt idx="36432">
                  <c:v>0.14645141750624599</c:v>
                </c:pt>
                <c:pt idx="36433">
                  <c:v>0.14220274074196501</c:v>
                </c:pt>
                <c:pt idx="36434">
                  <c:v>0.14148305908044501</c:v>
                </c:pt>
                <c:pt idx="36435">
                  <c:v>9.5809134714935004E-2</c:v>
                </c:pt>
                <c:pt idx="36436">
                  <c:v>0.11011789316342099</c:v>
                </c:pt>
                <c:pt idx="36437">
                  <c:v>9.4599707907542893E-2</c:v>
                </c:pt>
                <c:pt idx="36438">
                  <c:v>7.8092911554358893E-2</c:v>
                </c:pt>
                <c:pt idx="36439">
                  <c:v>9.3955293052517097E-2</c:v>
                </c:pt>
                <c:pt idx="36440">
                  <c:v>9.3955293052517097E-2</c:v>
                </c:pt>
                <c:pt idx="36441">
                  <c:v>9.9622021902345495E-2</c:v>
                </c:pt>
                <c:pt idx="36442">
                  <c:v>7.2586408253697707E-2</c:v>
                </c:pt>
                <c:pt idx="36443">
                  <c:v>9.5620893873533896E-2</c:v>
                </c:pt>
                <c:pt idx="36444">
                  <c:v>0.10079547390638401</c:v>
                </c:pt>
                <c:pt idx="36445">
                  <c:v>3.2657560805902298E-2</c:v>
                </c:pt>
                <c:pt idx="36446">
                  <c:v>7.2378692190751798E-2</c:v>
                </c:pt>
                <c:pt idx="36447">
                  <c:v>6.9095433024755196E-2</c:v>
                </c:pt>
                <c:pt idx="36448">
                  <c:v>0.113919879190822</c:v>
                </c:pt>
                <c:pt idx="36449">
                  <c:v>6.05846201738999E-2</c:v>
                </c:pt>
                <c:pt idx="36450">
                  <c:v>7.3041826712119298E-2</c:v>
                </c:pt>
                <c:pt idx="36451">
                  <c:v>6.5857323965995404E-2</c:v>
                </c:pt>
                <c:pt idx="36452">
                  <c:v>5.8890448606915197E-2</c:v>
                </c:pt>
                <c:pt idx="36453">
                  <c:v>1.5634172868455001E-2</c:v>
                </c:pt>
                <c:pt idx="36454">
                  <c:v>1.0886393354451599E-2</c:v>
                </c:pt>
                <c:pt idx="36455">
                  <c:v>2.87283000142113E-3</c:v>
                </c:pt>
                <c:pt idx="36456">
                  <c:v>6.4391588092496094E-2</c:v>
                </c:pt>
                <c:pt idx="36457">
                  <c:v>5.6264796350636997E-2</c:v>
                </c:pt>
                <c:pt idx="36458">
                  <c:v>6.2967468818987807E-2</c:v>
                </c:pt>
                <c:pt idx="36459">
                  <c:v>4.9467980348701202E-2</c:v>
                </c:pt>
                <c:pt idx="36460">
                  <c:v>7.1832294094500398E-2</c:v>
                </c:pt>
                <c:pt idx="36461">
                  <c:v>7.5242754761128697E-2</c:v>
                </c:pt>
                <c:pt idx="36462">
                  <c:v>8.0602460594281597E-2</c:v>
                </c:pt>
                <c:pt idx="36463">
                  <c:v>7.8480242733039093E-2</c:v>
                </c:pt>
                <c:pt idx="36464">
                  <c:v>8.8356933951413794E-2</c:v>
                </c:pt>
                <c:pt idx="36465">
                  <c:v>8.0131950611680394E-2</c:v>
                </c:pt>
                <c:pt idx="36466">
                  <c:v>7.3906256848980695E-2</c:v>
                </c:pt>
                <c:pt idx="36467">
                  <c:v>8.7748497474487305E-2</c:v>
                </c:pt>
                <c:pt idx="36468">
                  <c:v>5.6716585143559498E-2</c:v>
                </c:pt>
                <c:pt idx="36469">
                  <c:v>0.15397111407563699</c:v>
                </c:pt>
                <c:pt idx="36470">
                  <c:v>0.15827379256221599</c:v>
                </c:pt>
                <c:pt idx="36471">
                  <c:v>8.0957403410549994E-2</c:v>
                </c:pt>
                <c:pt idx="36472">
                  <c:v>9.0523664395167902E-2</c:v>
                </c:pt>
                <c:pt idx="36473">
                  <c:v>5.51243968868564E-2</c:v>
                </c:pt>
                <c:pt idx="36474">
                  <c:v>6.42478713006642E-2</c:v>
                </c:pt>
                <c:pt idx="36475">
                  <c:v>5.0628430899054097E-2</c:v>
                </c:pt>
                <c:pt idx="36476">
                  <c:v>7.3131059012538899E-2</c:v>
                </c:pt>
                <c:pt idx="36477">
                  <c:v>5.1225648488902799E-2</c:v>
                </c:pt>
                <c:pt idx="36478">
                  <c:v>4.6799024917319798E-2</c:v>
                </c:pt>
                <c:pt idx="36479">
                  <c:v>4.2647807190367502E-2</c:v>
                </c:pt>
                <c:pt idx="36480">
                  <c:v>1.1685491466796901E-2</c:v>
                </c:pt>
                <c:pt idx="36481">
                  <c:v>-2.73996236823537E-3</c:v>
                </c:pt>
                <c:pt idx="36482">
                  <c:v>-3.5272048295595701E-2</c:v>
                </c:pt>
                <c:pt idx="36483">
                  <c:v>-1.40097203025324E-2</c:v>
                </c:pt>
                <c:pt idx="36484">
                  <c:v>-2.9416244197708101E-2</c:v>
                </c:pt>
                <c:pt idx="36485">
                  <c:v>-1.03991087750821E-2</c:v>
                </c:pt>
                <c:pt idx="36486">
                  <c:v>6.2321261437436803E-3</c:v>
                </c:pt>
                <c:pt idx="36487">
                  <c:v>3.0023900071188301E-2</c:v>
                </c:pt>
                <c:pt idx="36488">
                  <c:v>3.57997478324927E-2</c:v>
                </c:pt>
                <c:pt idx="36489">
                  <c:v>-1.5831448493527099E-2</c:v>
                </c:pt>
                <c:pt idx="36490">
                  <c:v>-1.6256235063987198E-2</c:v>
                </c:pt>
                <c:pt idx="36491">
                  <c:v>4.4479510083828E-3</c:v>
                </c:pt>
                <c:pt idx="36492">
                  <c:v>-1.5743903418815802E-2</c:v>
                </c:pt>
                <c:pt idx="36493">
                  <c:v>-4.40957735521059E-2</c:v>
                </c:pt>
                <c:pt idx="36494">
                  <c:v>-3.6638465425889499E-2</c:v>
                </c:pt>
                <c:pt idx="36495">
                  <c:v>-4.9337675850306302E-2</c:v>
                </c:pt>
                <c:pt idx="36496">
                  <c:v>-3.3258543285051602E-2</c:v>
                </c:pt>
                <c:pt idx="36497">
                  <c:v>-2.7426269936914102E-2</c:v>
                </c:pt>
                <c:pt idx="36498">
                  <c:v>-2.0296161701552899E-2</c:v>
                </c:pt>
                <c:pt idx="36499">
                  <c:v>-3.5459726888457103E-2</c:v>
                </c:pt>
                <c:pt idx="36500">
                  <c:v>-3.2123096838117399E-2</c:v>
                </c:pt>
                <c:pt idx="36501">
                  <c:v>-4.8924053493277697E-3</c:v>
                </c:pt>
                <c:pt idx="36502">
                  <c:v>-4.6748043828719103E-2</c:v>
                </c:pt>
                <c:pt idx="36503">
                  <c:v>-2.7089967090699399E-2</c:v>
                </c:pt>
                <c:pt idx="36504">
                  <c:v>-4.19926655823867E-2</c:v>
                </c:pt>
                <c:pt idx="36505">
                  <c:v>-2.38081197695105E-3</c:v>
                </c:pt>
                <c:pt idx="36506">
                  <c:v>-3.7448961690905003E-2</c:v>
                </c:pt>
                <c:pt idx="36507">
                  <c:v>2.5541683763630101E-3</c:v>
                </c:pt>
                <c:pt idx="36508">
                  <c:v>-7.3842889227555501E-3</c:v>
                </c:pt>
                <c:pt idx="36509">
                  <c:v>-1.2682837722921499E-2</c:v>
                </c:pt>
                <c:pt idx="36510">
                  <c:v>-5.1624217196546401E-3</c:v>
                </c:pt>
                <c:pt idx="36511">
                  <c:v>-2.7391435073191101E-2</c:v>
                </c:pt>
                <c:pt idx="36512">
                  <c:v>-8.1043391510344495E-2</c:v>
                </c:pt>
                <c:pt idx="36513">
                  <c:v>-2.08877760887398E-2</c:v>
                </c:pt>
                <c:pt idx="36514">
                  <c:v>-2.7742431136313399E-2</c:v>
                </c:pt>
                <c:pt idx="36515">
                  <c:v>-8.4380641366030799E-3</c:v>
                </c:pt>
                <c:pt idx="36516">
                  <c:v>-5.6568520591507798E-2</c:v>
                </c:pt>
                <c:pt idx="36517">
                  <c:v>1.23814390527412E-2</c:v>
                </c:pt>
                <c:pt idx="36518">
                  <c:v>1.84738426093118E-2</c:v>
                </c:pt>
                <c:pt idx="36519">
                  <c:v>-1.62190138599283E-3</c:v>
                </c:pt>
                <c:pt idx="36520">
                  <c:v>-1.1458420660954699E-2</c:v>
                </c:pt>
                <c:pt idx="36521">
                  <c:v>5.0060882178219301E-2</c:v>
                </c:pt>
                <c:pt idx="36522">
                  <c:v>4.5930497649260001E-2</c:v>
                </c:pt>
                <c:pt idx="36523">
                  <c:v>7.0533709489764895E-2</c:v>
                </c:pt>
                <c:pt idx="36524">
                  <c:v>6.4605673869257904E-2</c:v>
                </c:pt>
                <c:pt idx="36525">
                  <c:v>0.13705581661257199</c:v>
                </c:pt>
                <c:pt idx="36526">
                  <c:v>8.8363862463692197E-2</c:v>
                </c:pt>
                <c:pt idx="36527">
                  <c:v>7.7660361451444601E-2</c:v>
                </c:pt>
                <c:pt idx="36528">
                  <c:v>8.7825475971734901E-2</c:v>
                </c:pt>
                <c:pt idx="36529">
                  <c:v>7.8467559988804905E-2</c:v>
                </c:pt>
                <c:pt idx="36530">
                  <c:v>3.80399497966004E-2</c:v>
                </c:pt>
                <c:pt idx="36531">
                  <c:v>0.10231074898538001</c:v>
                </c:pt>
                <c:pt idx="36532">
                  <c:v>8.0705788106740506E-2</c:v>
                </c:pt>
                <c:pt idx="36533">
                  <c:v>5.8859808026256497E-2</c:v>
                </c:pt>
                <c:pt idx="36534">
                  <c:v>7.8019458738892405E-2</c:v>
                </c:pt>
                <c:pt idx="36535">
                  <c:v>0.124461300262215</c:v>
                </c:pt>
                <c:pt idx="36536">
                  <c:v>0.142756553097172</c:v>
                </c:pt>
                <c:pt idx="36537">
                  <c:v>0.209588562922597</c:v>
                </c:pt>
                <c:pt idx="36538">
                  <c:v>0.19881803458737801</c:v>
                </c:pt>
                <c:pt idx="36539">
                  <c:v>0.20189103105812001</c:v>
                </c:pt>
                <c:pt idx="36540">
                  <c:v>0.12449563138270101</c:v>
                </c:pt>
                <c:pt idx="36541">
                  <c:v>0.25665516448805398</c:v>
                </c:pt>
                <c:pt idx="36542">
                  <c:v>0.30200205995304602</c:v>
                </c:pt>
                <c:pt idx="36543">
                  <c:v>0.32291138173582601</c:v>
                </c:pt>
                <c:pt idx="36544">
                  <c:v>0.279893411155823</c:v>
                </c:pt>
                <c:pt idx="36545">
                  <c:v>0.326124111798413</c:v>
                </c:pt>
                <c:pt idx="36546">
                  <c:v>0.30682932727578699</c:v>
                </c:pt>
                <c:pt idx="36547">
                  <c:v>0.30357386497568101</c:v>
                </c:pt>
                <c:pt idx="36548">
                  <c:v>0.30357386497568101</c:v>
                </c:pt>
                <c:pt idx="36549">
                  <c:v>0.31002994938923001</c:v>
                </c:pt>
                <c:pt idx="36550">
                  <c:v>0.25752168328674602</c:v>
                </c:pt>
                <c:pt idx="36551">
                  <c:v>0.240952293842077</c:v>
                </c:pt>
                <c:pt idx="36552">
                  <c:v>0.197109241180626</c:v>
                </c:pt>
                <c:pt idx="36553">
                  <c:v>0.22572478194701201</c:v>
                </c:pt>
                <c:pt idx="36554">
                  <c:v>0.19601889003235201</c:v>
                </c:pt>
                <c:pt idx="36555">
                  <c:v>0.198805520310055</c:v>
                </c:pt>
                <c:pt idx="36556">
                  <c:v>0.18081604345591901</c:v>
                </c:pt>
                <c:pt idx="36557">
                  <c:v>0.204546270664452</c:v>
                </c:pt>
                <c:pt idx="36558">
                  <c:v>0.20141070732946401</c:v>
                </c:pt>
                <c:pt idx="36559">
                  <c:v>0.28435717782763897</c:v>
                </c:pt>
                <c:pt idx="36560">
                  <c:v>0.24967769453251801</c:v>
                </c:pt>
                <c:pt idx="36561">
                  <c:v>0.251683537733844</c:v>
                </c:pt>
                <c:pt idx="36562">
                  <c:v>0.251683537733844</c:v>
                </c:pt>
                <c:pt idx="36563">
                  <c:v>0.25615802088345702</c:v>
                </c:pt>
                <c:pt idx="36564">
                  <c:v>0.22787716055110499</c:v>
                </c:pt>
                <c:pt idx="36565">
                  <c:v>0.22787716055110499</c:v>
                </c:pt>
                <c:pt idx="36566">
                  <c:v>0.28167480369451497</c:v>
                </c:pt>
                <c:pt idx="36567">
                  <c:v>0.33476134947340502</c:v>
                </c:pt>
                <c:pt idx="36568">
                  <c:v>0.23065586520302001</c:v>
                </c:pt>
                <c:pt idx="36569">
                  <c:v>0.24776624483822199</c:v>
                </c:pt>
                <c:pt idx="36570">
                  <c:v>0.25829877481678198</c:v>
                </c:pt>
                <c:pt idx="36571">
                  <c:v>0.209361806836214</c:v>
                </c:pt>
                <c:pt idx="36572">
                  <c:v>0.17807333428976599</c:v>
                </c:pt>
                <c:pt idx="36573">
                  <c:v>0.17589145171192699</c:v>
                </c:pt>
                <c:pt idx="36574">
                  <c:v>-1.7151041814658499E-2</c:v>
                </c:pt>
                <c:pt idx="36575">
                  <c:v>-3.8706872667408E-2</c:v>
                </c:pt>
                <c:pt idx="36576">
                  <c:v>1.00137019493342E-2</c:v>
                </c:pt>
                <c:pt idx="36577">
                  <c:v>1.15160969986487E-2</c:v>
                </c:pt>
                <c:pt idx="36578">
                  <c:v>5.2552176801568602E-2</c:v>
                </c:pt>
                <c:pt idx="36579">
                  <c:v>2.4815535300147299E-2</c:v>
                </c:pt>
                <c:pt idx="36580">
                  <c:v>3.9366568329947699E-2</c:v>
                </c:pt>
                <c:pt idx="36581">
                  <c:v>6.8948592691460099E-3</c:v>
                </c:pt>
                <c:pt idx="36582">
                  <c:v>3.6500494188972298E-2</c:v>
                </c:pt>
                <c:pt idx="36583">
                  <c:v>3.15775360663539E-3</c:v>
                </c:pt>
                <c:pt idx="36584">
                  <c:v>3.6087208029436303E-2</c:v>
                </c:pt>
                <c:pt idx="36585">
                  <c:v>2.72939694787077E-3</c:v>
                </c:pt>
                <c:pt idx="36586">
                  <c:v>-5.1741110443714799E-3</c:v>
                </c:pt>
                <c:pt idx="36587">
                  <c:v>-2.75580244418063E-2</c:v>
                </c:pt>
                <c:pt idx="36588">
                  <c:v>-7.6506203300830099E-3</c:v>
                </c:pt>
                <c:pt idx="36589">
                  <c:v>4.06899182314557E-3</c:v>
                </c:pt>
                <c:pt idx="36590">
                  <c:v>-2.5527692754801299E-2</c:v>
                </c:pt>
                <c:pt idx="36591">
                  <c:v>-3.95873830758759E-2</c:v>
                </c:pt>
                <c:pt idx="36592">
                  <c:v>-1.44798577235327E-2</c:v>
                </c:pt>
                <c:pt idx="36593">
                  <c:v>-2.62018254257623E-3</c:v>
                </c:pt>
                <c:pt idx="36594">
                  <c:v>2.3273405435255402E-2</c:v>
                </c:pt>
                <c:pt idx="36595">
                  <c:v>1.2000972317727799E-2</c:v>
                </c:pt>
                <c:pt idx="36596">
                  <c:v>1.9383728050757301E-2</c:v>
                </c:pt>
                <c:pt idx="36597">
                  <c:v>6.51844004400214E-3</c:v>
                </c:pt>
                <c:pt idx="36598">
                  <c:v>-1.9469167672539801E-2</c:v>
                </c:pt>
                <c:pt idx="36599">
                  <c:v>-4.4005602110183097E-2</c:v>
                </c:pt>
                <c:pt idx="36600">
                  <c:v>-2.4653063722164002E-2</c:v>
                </c:pt>
                <c:pt idx="36601">
                  <c:v>-2.6866504670237198E-2</c:v>
                </c:pt>
                <c:pt idx="36602">
                  <c:v>-1.9409334118800099E-2</c:v>
                </c:pt>
                <c:pt idx="36603">
                  <c:v>-6.4617481475439604E-3</c:v>
                </c:pt>
                <c:pt idx="36604">
                  <c:v>1.8625502764539399E-2</c:v>
                </c:pt>
                <c:pt idx="36605">
                  <c:v>7.0502595455161901E-3</c:v>
                </c:pt>
                <c:pt idx="36606">
                  <c:v>4.4561049214552902E-2</c:v>
                </c:pt>
                <c:pt idx="36607">
                  <c:v>3.2341452971825703E-2</c:v>
                </c:pt>
                <c:pt idx="36608">
                  <c:v>3.9927304996333103E-2</c:v>
                </c:pt>
                <c:pt idx="36609">
                  <c:v>-5.22123910395886E-2</c:v>
                </c:pt>
                <c:pt idx="36610">
                  <c:v>-1.06883589313722E-2</c:v>
                </c:pt>
                <c:pt idx="36611">
                  <c:v>-8.1805528689991008E-3</c:v>
                </c:pt>
                <c:pt idx="36612">
                  <c:v>-8.1805528689991008E-3</c:v>
                </c:pt>
                <c:pt idx="36613">
                  <c:v>-4.0063240903326303E-2</c:v>
                </c:pt>
                <c:pt idx="36614">
                  <c:v>-5.2069234386716103E-2</c:v>
                </c:pt>
                <c:pt idx="36615">
                  <c:v>-4.8099785173164301E-2</c:v>
                </c:pt>
                <c:pt idx="36616">
                  <c:v>-1.71492041925125E-3</c:v>
                </c:pt>
                <c:pt idx="36617">
                  <c:v>-7.5968942341544301E-3</c:v>
                </c:pt>
                <c:pt idx="36618">
                  <c:v>-3.1498147432588303E-2</c:v>
                </c:pt>
                <c:pt idx="36619">
                  <c:v>2.340589560563E-2</c:v>
                </c:pt>
                <c:pt idx="36620">
                  <c:v>6.0751014530665302E-2</c:v>
                </c:pt>
                <c:pt idx="36621">
                  <c:v>5.93805726213101E-2</c:v>
                </c:pt>
                <c:pt idx="36622">
                  <c:v>6.9781458345739206E-2</c:v>
                </c:pt>
                <c:pt idx="36623">
                  <c:v>-1.6834692808042701E-2</c:v>
                </c:pt>
                <c:pt idx="36624">
                  <c:v>-4.8242805318909898E-3</c:v>
                </c:pt>
                <c:pt idx="36625">
                  <c:v>-1.05327461916548E-2</c:v>
                </c:pt>
                <c:pt idx="36626">
                  <c:v>-3.7239805885558299E-3</c:v>
                </c:pt>
                <c:pt idx="36627">
                  <c:v>-8.7870375207608403E-2</c:v>
                </c:pt>
                <c:pt idx="36628">
                  <c:v>-6.7409013363462597E-2</c:v>
                </c:pt>
                <c:pt idx="36629">
                  <c:v>-7.7915145896783902E-2</c:v>
                </c:pt>
                <c:pt idx="36630">
                  <c:v>-4.5020797246162203E-2</c:v>
                </c:pt>
                <c:pt idx="36631">
                  <c:v>-2.31496420308181E-2</c:v>
                </c:pt>
                <c:pt idx="36632">
                  <c:v>1.52834006528279E-3</c:v>
                </c:pt>
                <c:pt idx="36633">
                  <c:v>-6.0051832161611397E-2</c:v>
                </c:pt>
                <c:pt idx="36634">
                  <c:v>-9.7861037698816402E-3</c:v>
                </c:pt>
                <c:pt idx="36635">
                  <c:v>-1.27258787370367E-2</c:v>
                </c:pt>
                <c:pt idx="36636">
                  <c:v>-1.06913434566526E-2</c:v>
                </c:pt>
                <c:pt idx="36637">
                  <c:v>-1.20869660231262E-2</c:v>
                </c:pt>
                <c:pt idx="36638">
                  <c:v>-2.34109345324617E-3</c:v>
                </c:pt>
                <c:pt idx="36639">
                  <c:v>-1.49680946841206E-2</c:v>
                </c:pt>
                <c:pt idx="36640">
                  <c:v>1.5996516425811299E-3</c:v>
                </c:pt>
                <c:pt idx="36641">
                  <c:v>-8.1937116163224299E-3</c:v>
                </c:pt>
                <c:pt idx="36642">
                  <c:v>-2.3571096936424198E-2</c:v>
                </c:pt>
                <c:pt idx="36643">
                  <c:v>-6.5788000225361007E-2</c:v>
                </c:pt>
                <c:pt idx="36644">
                  <c:v>-0.112885154611816</c:v>
                </c:pt>
                <c:pt idx="36645">
                  <c:v>-7.0091523423947602E-2</c:v>
                </c:pt>
                <c:pt idx="36646">
                  <c:v>-3.6470287635598397E-2</c:v>
                </c:pt>
                <c:pt idx="36647">
                  <c:v>-7.2981204256818893E-2</c:v>
                </c:pt>
                <c:pt idx="36648">
                  <c:v>-8.5297474575976404E-2</c:v>
                </c:pt>
                <c:pt idx="36649">
                  <c:v>-0.115563454966381</c:v>
                </c:pt>
                <c:pt idx="36650">
                  <c:v>-0.10399709984482</c:v>
                </c:pt>
                <c:pt idx="36651">
                  <c:v>-8.5152306548398296E-2</c:v>
                </c:pt>
                <c:pt idx="36652">
                  <c:v>-0.11321075150764801</c:v>
                </c:pt>
                <c:pt idx="36653">
                  <c:v>-8.1147081045138597E-2</c:v>
                </c:pt>
                <c:pt idx="36654">
                  <c:v>-8.7847859549681606E-2</c:v>
                </c:pt>
                <c:pt idx="36655">
                  <c:v>-2.0221863546729898E-3</c:v>
                </c:pt>
                <c:pt idx="36656">
                  <c:v>-3.4600354038105401E-2</c:v>
                </c:pt>
                <c:pt idx="36657">
                  <c:v>-1.33373309516282E-2</c:v>
                </c:pt>
                <c:pt idx="36658">
                  <c:v>-3.8676131487676901E-2</c:v>
                </c:pt>
                <c:pt idx="36659">
                  <c:v>-6.1077363905088299E-2</c:v>
                </c:pt>
                <c:pt idx="36660">
                  <c:v>-4.7205644124756099E-2</c:v>
                </c:pt>
                <c:pt idx="36661">
                  <c:v>-4.7542918291509403E-2</c:v>
                </c:pt>
                <c:pt idx="36662">
                  <c:v>-5.7927749070105297E-2</c:v>
                </c:pt>
                <c:pt idx="36663">
                  <c:v>-5.8949755873246502E-2</c:v>
                </c:pt>
                <c:pt idx="36664">
                  <c:v>-4.1369958256016297E-2</c:v>
                </c:pt>
                <c:pt idx="36665">
                  <c:v>-4.0781522381592598E-2</c:v>
                </c:pt>
                <c:pt idx="36666">
                  <c:v>-2.81248323438767E-2</c:v>
                </c:pt>
                <c:pt idx="36667">
                  <c:v>-2.5193566169162199E-2</c:v>
                </c:pt>
                <c:pt idx="36668">
                  <c:v>-4.16304234601438E-3</c:v>
                </c:pt>
                <c:pt idx="36669">
                  <c:v>5.7151958350880596E-3</c:v>
                </c:pt>
                <c:pt idx="36670">
                  <c:v>2.1517285153716401E-2</c:v>
                </c:pt>
                <c:pt idx="36671">
                  <c:v>7.0567092885922503E-3</c:v>
                </c:pt>
                <c:pt idx="36672">
                  <c:v>-6.3330997789119402E-3</c:v>
                </c:pt>
                <c:pt idx="36673">
                  <c:v>4.9161212614028803E-2</c:v>
                </c:pt>
                <c:pt idx="36674">
                  <c:v>-8.8389885197159596E-2</c:v>
                </c:pt>
                <c:pt idx="36675">
                  <c:v>-5.5132286719085502E-2</c:v>
                </c:pt>
                <c:pt idx="36676">
                  <c:v>-3.2391833435148697E-2</c:v>
                </c:pt>
                <c:pt idx="36677">
                  <c:v>-3.2391833435148697E-2</c:v>
                </c:pt>
                <c:pt idx="36678">
                  <c:v>-8.4492553979975002E-2</c:v>
                </c:pt>
                <c:pt idx="36679">
                  <c:v>-5.2314834744508099E-2</c:v>
                </c:pt>
                <c:pt idx="36680">
                  <c:v>-5.2314834744508099E-2</c:v>
                </c:pt>
                <c:pt idx="36681">
                  <c:v>-4.45513501324643E-2</c:v>
                </c:pt>
                <c:pt idx="36682">
                  <c:v>-7.02465579812208E-2</c:v>
                </c:pt>
                <c:pt idx="36683">
                  <c:v>-4.5898276860680799E-2</c:v>
                </c:pt>
                <c:pt idx="36684">
                  <c:v>-4.5898276860680799E-2</c:v>
                </c:pt>
                <c:pt idx="36685">
                  <c:v>-1.27638447828624E-2</c:v>
                </c:pt>
                <c:pt idx="36686">
                  <c:v>-1.9744433726393E-2</c:v>
                </c:pt>
                <c:pt idx="36687">
                  <c:v>-3.4178570489138398E-3</c:v>
                </c:pt>
                <c:pt idx="36688">
                  <c:v>3.3090001828478502E-2</c:v>
                </c:pt>
                <c:pt idx="36689">
                  <c:v>4.18405108634467E-2</c:v>
                </c:pt>
                <c:pt idx="36690">
                  <c:v>9.2540841570936099E-3</c:v>
                </c:pt>
                <c:pt idx="36691">
                  <c:v>6.8917079553048001E-3</c:v>
                </c:pt>
                <c:pt idx="36692">
                  <c:v>2.18462028528623E-2</c:v>
                </c:pt>
                <c:pt idx="36693">
                  <c:v>3.3770874203509799E-2</c:v>
                </c:pt>
                <c:pt idx="36694">
                  <c:v>3.5804563347022901E-2</c:v>
                </c:pt>
                <c:pt idx="36695">
                  <c:v>3.0656840565744799E-2</c:v>
                </c:pt>
                <c:pt idx="36696">
                  <c:v>2.5130231411240898E-2</c:v>
                </c:pt>
                <c:pt idx="36697">
                  <c:v>5.2869092625925797E-2</c:v>
                </c:pt>
                <c:pt idx="36698">
                  <c:v>2.71146945757227E-2</c:v>
                </c:pt>
                <c:pt idx="36699">
                  <c:v>3.1200655653962499E-2</c:v>
                </c:pt>
                <c:pt idx="36700">
                  <c:v>6.3764803924566404E-2</c:v>
                </c:pt>
                <c:pt idx="36701">
                  <c:v>6.4656726993684993E-2</c:v>
                </c:pt>
                <c:pt idx="36702">
                  <c:v>7.4271916612340894E-2</c:v>
                </c:pt>
                <c:pt idx="36703">
                  <c:v>7.4271916612340894E-2</c:v>
                </c:pt>
                <c:pt idx="36704">
                  <c:v>7.3135907569533906E-2</c:v>
                </c:pt>
                <c:pt idx="36705">
                  <c:v>4.9842904302981897E-2</c:v>
                </c:pt>
                <c:pt idx="36706">
                  <c:v>6.2595564308751597E-3</c:v>
                </c:pt>
                <c:pt idx="36707">
                  <c:v>-3.8047606660749299E-3</c:v>
                </c:pt>
                <c:pt idx="36708">
                  <c:v>-2.5318979606983202E-2</c:v>
                </c:pt>
                <c:pt idx="36709">
                  <c:v>0.101479421513521</c:v>
                </c:pt>
                <c:pt idx="36710">
                  <c:v>9.9158871593748504E-2</c:v>
                </c:pt>
                <c:pt idx="36711">
                  <c:v>8.0907771825348501E-2</c:v>
                </c:pt>
                <c:pt idx="36712">
                  <c:v>9.6930849561734395E-2</c:v>
                </c:pt>
                <c:pt idx="36713">
                  <c:v>8.8193665315126707E-2</c:v>
                </c:pt>
                <c:pt idx="36714">
                  <c:v>5.9345476429299299E-2</c:v>
                </c:pt>
                <c:pt idx="36715">
                  <c:v>9.6918139142950305E-2</c:v>
                </c:pt>
                <c:pt idx="36716">
                  <c:v>5.5075320276659803E-2</c:v>
                </c:pt>
                <c:pt idx="36717">
                  <c:v>0.17840165712300199</c:v>
                </c:pt>
                <c:pt idx="36718">
                  <c:v>0.16070181096310199</c:v>
                </c:pt>
                <c:pt idx="36719">
                  <c:v>0.17668887469907801</c:v>
                </c:pt>
                <c:pt idx="36720">
                  <c:v>0.226442742749519</c:v>
                </c:pt>
                <c:pt idx="36721">
                  <c:v>0.20435284611759</c:v>
                </c:pt>
                <c:pt idx="36722">
                  <c:v>0.185698578182665</c:v>
                </c:pt>
                <c:pt idx="36723">
                  <c:v>0.26449472087661502</c:v>
                </c:pt>
                <c:pt idx="36724">
                  <c:v>0.25753795735801599</c:v>
                </c:pt>
                <c:pt idx="36725">
                  <c:v>0.27464834651359998</c:v>
                </c:pt>
                <c:pt idx="36726">
                  <c:v>0.270656145467499</c:v>
                </c:pt>
                <c:pt idx="36727">
                  <c:v>0.270656145467499</c:v>
                </c:pt>
                <c:pt idx="36728">
                  <c:v>0.27623787528510801</c:v>
                </c:pt>
                <c:pt idx="36729">
                  <c:v>0.25710445106665197</c:v>
                </c:pt>
                <c:pt idx="36730">
                  <c:v>0.42310619522953002</c:v>
                </c:pt>
                <c:pt idx="36731">
                  <c:v>0.391300650555372</c:v>
                </c:pt>
                <c:pt idx="36732">
                  <c:v>1.09640287819339E-2</c:v>
                </c:pt>
                <c:pt idx="36733">
                  <c:v>3.2526486887691698E-2</c:v>
                </c:pt>
                <c:pt idx="36734">
                  <c:v>-1.88977970196244E-2</c:v>
                </c:pt>
                <c:pt idx="36735">
                  <c:v>-1.0557133043949301E-2</c:v>
                </c:pt>
                <c:pt idx="36736">
                  <c:v>-5.7093856429127399E-2</c:v>
                </c:pt>
                <c:pt idx="36737">
                  <c:v>-7.3927048887086899E-2</c:v>
                </c:pt>
                <c:pt idx="36738">
                  <c:v>-8.5487856346852395E-2</c:v>
                </c:pt>
                <c:pt idx="36739">
                  <c:v>-7.5838515934619696E-2</c:v>
                </c:pt>
                <c:pt idx="36740">
                  <c:v>-6.3130758713049795E-2</c:v>
                </c:pt>
                <c:pt idx="36741">
                  <c:v>-2.46065585250279E-2</c:v>
                </c:pt>
                <c:pt idx="36742">
                  <c:v>-1.1166249980288199E-2</c:v>
                </c:pt>
                <c:pt idx="36743">
                  <c:v>-9.0571788298261499E-2</c:v>
                </c:pt>
                <c:pt idx="36744">
                  <c:v>-8.41620876661415E-2</c:v>
                </c:pt>
                <c:pt idx="36745">
                  <c:v>-3.1587726330434003E-2</c:v>
                </c:pt>
                <c:pt idx="36746">
                  <c:v>-1.8142401985817399E-2</c:v>
                </c:pt>
                <c:pt idx="36747">
                  <c:v>-4.8822814870498298E-2</c:v>
                </c:pt>
                <c:pt idx="36748">
                  <c:v>-5.63680918039699E-2</c:v>
                </c:pt>
                <c:pt idx="36749">
                  <c:v>-7.3227928372911102E-2</c:v>
                </c:pt>
                <c:pt idx="36750">
                  <c:v>-6.6979802647439898E-2</c:v>
                </c:pt>
                <c:pt idx="36751">
                  <c:v>6.27372558709882E-3</c:v>
                </c:pt>
                <c:pt idx="36752">
                  <c:v>2.4098668856014301E-2</c:v>
                </c:pt>
                <c:pt idx="36753">
                  <c:v>3.0792748302586399E-2</c:v>
                </c:pt>
                <c:pt idx="36754">
                  <c:v>-5.0694694838104796E-3</c:v>
                </c:pt>
                <c:pt idx="36755">
                  <c:v>-9.6137269287746005E-2</c:v>
                </c:pt>
                <c:pt idx="36756">
                  <c:v>-9.0173338274899206E-2</c:v>
                </c:pt>
                <c:pt idx="36757">
                  <c:v>-8.5076023234656795E-2</c:v>
                </c:pt>
                <c:pt idx="36758">
                  <c:v>-8.7263255685768995E-2</c:v>
                </c:pt>
                <c:pt idx="36759">
                  <c:v>-3.8514941787533799E-2</c:v>
                </c:pt>
                <c:pt idx="36760">
                  <c:v>-3.6590511286489401E-2</c:v>
                </c:pt>
                <c:pt idx="36761">
                  <c:v>1.1847091666887501E-2</c:v>
                </c:pt>
                <c:pt idx="36762">
                  <c:v>-4.1779809318731598E-3</c:v>
                </c:pt>
                <c:pt idx="36763">
                  <c:v>4.04909436013971E-2</c:v>
                </c:pt>
                <c:pt idx="36764">
                  <c:v>-3.5691936431161398E-3</c:v>
                </c:pt>
                <c:pt idx="36765">
                  <c:v>2.3095928702451401E-2</c:v>
                </c:pt>
                <c:pt idx="36766">
                  <c:v>5.0028641127447898E-2</c:v>
                </c:pt>
                <c:pt idx="36767">
                  <c:v>3.6784470976369603E-2</c:v>
                </c:pt>
                <c:pt idx="36768">
                  <c:v>-7.0952217423709803E-3</c:v>
                </c:pt>
                <c:pt idx="36769">
                  <c:v>-2.3047702160773498E-2</c:v>
                </c:pt>
                <c:pt idx="36770">
                  <c:v>1.9603425211596599E-2</c:v>
                </c:pt>
                <c:pt idx="36771">
                  <c:v>9.97297728244535E-2</c:v>
                </c:pt>
                <c:pt idx="36772">
                  <c:v>6.38592525254673E-2</c:v>
                </c:pt>
                <c:pt idx="36773">
                  <c:v>7.7472660831019405E-2</c:v>
                </c:pt>
                <c:pt idx="36774">
                  <c:v>5.9958281633962898E-2</c:v>
                </c:pt>
                <c:pt idx="36775">
                  <c:v>0.11070888906085601</c:v>
                </c:pt>
                <c:pt idx="36776">
                  <c:v>0.10061026488715499</c:v>
                </c:pt>
                <c:pt idx="36777">
                  <c:v>9.4573614307836604E-2</c:v>
                </c:pt>
                <c:pt idx="36778" formatCode="0.00E+00">
                  <c:v>9.7348826894649799E-4</c:v>
                </c:pt>
                <c:pt idx="36779">
                  <c:v>-1.8556858824887602E-2</c:v>
                </c:pt>
                <c:pt idx="36780" formatCode="0.00E+00">
                  <c:v>-8.2289048351753494E-3</c:v>
                </c:pt>
                <c:pt idx="36781">
                  <c:v>-2.2153585650123798E-2</c:v>
                </c:pt>
                <c:pt idx="36782">
                  <c:v>-6.8035544440443402E-3</c:v>
                </c:pt>
                <c:pt idx="36783">
                  <c:v>3.1643144681781001E-3</c:v>
                </c:pt>
                <c:pt idx="36784">
                  <c:v>-1.62637504163014E-2</c:v>
                </c:pt>
                <c:pt idx="36785">
                  <c:v>2.14911283027561E-2</c:v>
                </c:pt>
                <c:pt idx="36786">
                  <c:v>-3.0905081139665599E-2</c:v>
                </c:pt>
                <c:pt idx="36787">
                  <c:v>3.33479961192793E-2</c:v>
                </c:pt>
                <c:pt idx="36788">
                  <c:v>1.0273151970466399E-2</c:v>
                </c:pt>
                <c:pt idx="36789">
                  <c:v>1.21062763521526E-2</c:v>
                </c:pt>
                <c:pt idx="36790">
                  <c:v>3.56917118731261E-2</c:v>
                </c:pt>
                <c:pt idx="36791">
                  <c:v>4.3173265507667501E-2</c:v>
                </c:pt>
                <c:pt idx="36792">
                  <c:v>4.3173265507667501E-2</c:v>
                </c:pt>
                <c:pt idx="36793">
                  <c:v>8.3925489399464703E-2</c:v>
                </c:pt>
                <c:pt idx="36794">
                  <c:v>0.120261307535812</c:v>
                </c:pt>
                <c:pt idx="36795">
                  <c:v>0.11928878624613699</c:v>
                </c:pt>
                <c:pt idx="36796">
                  <c:v>0.150107408465259</c:v>
                </c:pt>
                <c:pt idx="36797">
                  <c:v>0.13372222831712299</c:v>
                </c:pt>
                <c:pt idx="36798">
                  <c:v>3.5560154144032401E-2</c:v>
                </c:pt>
                <c:pt idx="36799">
                  <c:v>7.7981454654272697E-2</c:v>
                </c:pt>
                <c:pt idx="36800">
                  <c:v>7.7981454654272697E-2</c:v>
                </c:pt>
                <c:pt idx="36801">
                  <c:v>3.9136506542272798E-2</c:v>
                </c:pt>
                <c:pt idx="36802">
                  <c:v>3.9136506542272798E-2</c:v>
                </c:pt>
                <c:pt idx="36803">
                  <c:v>3.0594825185525001E-2</c:v>
                </c:pt>
                <c:pt idx="36804">
                  <c:v>2.9908592467566299E-2</c:v>
                </c:pt>
                <c:pt idx="36805">
                  <c:v>7.8671927825071306E-3</c:v>
                </c:pt>
                <c:pt idx="36806">
                  <c:v>5.8347775661244897E-2</c:v>
                </c:pt>
                <c:pt idx="36807">
                  <c:v>6.0681335789128397E-2</c:v>
                </c:pt>
                <c:pt idx="36808">
                  <c:v>5.0832525951511803E-2</c:v>
                </c:pt>
                <c:pt idx="36809">
                  <c:v>0.16439775567949899</c:v>
                </c:pt>
                <c:pt idx="36810">
                  <c:v>1.5091250076527399E-2</c:v>
                </c:pt>
                <c:pt idx="36811">
                  <c:v>0.150528901500663</c:v>
                </c:pt>
                <c:pt idx="36812">
                  <c:v>0.120779976887902</c:v>
                </c:pt>
                <c:pt idx="36813">
                  <c:v>0.13384664135805299</c:v>
                </c:pt>
                <c:pt idx="36814">
                  <c:v>0.13384664135805299</c:v>
                </c:pt>
                <c:pt idx="36815">
                  <c:v>0.148618004847548</c:v>
                </c:pt>
                <c:pt idx="36816">
                  <c:v>0.18919017274046401</c:v>
                </c:pt>
                <c:pt idx="36817">
                  <c:v>0.22522369812468301</c:v>
                </c:pt>
                <c:pt idx="36818">
                  <c:v>0.198959364861859</c:v>
                </c:pt>
                <c:pt idx="36819">
                  <c:v>0.198959364861859</c:v>
                </c:pt>
                <c:pt idx="36820">
                  <c:v>0.18884951681221801</c:v>
                </c:pt>
                <c:pt idx="36821">
                  <c:v>0.17410847810817201</c:v>
                </c:pt>
                <c:pt idx="36822">
                  <c:v>0.18884951681221801</c:v>
                </c:pt>
                <c:pt idx="36823">
                  <c:v>0.118884855279264</c:v>
                </c:pt>
                <c:pt idx="36824">
                  <c:v>0.108071534687312</c:v>
                </c:pt>
                <c:pt idx="36825">
                  <c:v>0.106830374173289</c:v>
                </c:pt>
                <c:pt idx="36826">
                  <c:v>0.108071534687312</c:v>
                </c:pt>
                <c:pt idx="36827">
                  <c:v>0.169064990352747</c:v>
                </c:pt>
                <c:pt idx="36828">
                  <c:v>9.1368371742515997E-2</c:v>
                </c:pt>
                <c:pt idx="36829">
                  <c:v>0.18328600994212099</c:v>
                </c:pt>
                <c:pt idx="36830">
                  <c:v>0.183356636916326</c:v>
                </c:pt>
                <c:pt idx="36831">
                  <c:v>0.121660221686829</c:v>
                </c:pt>
                <c:pt idx="36832">
                  <c:v>0.115061371445323</c:v>
                </c:pt>
                <c:pt idx="36833">
                  <c:v>0.24573902081975799</c:v>
                </c:pt>
                <c:pt idx="36834">
                  <c:v>0.163205621378406</c:v>
                </c:pt>
                <c:pt idx="36835">
                  <c:v>0.22015008833771499</c:v>
                </c:pt>
                <c:pt idx="36836">
                  <c:v>0.177664617808071</c:v>
                </c:pt>
                <c:pt idx="36837">
                  <c:v>0.27770246567169898</c:v>
                </c:pt>
                <c:pt idx="36838">
                  <c:v>0.32026462744373702</c:v>
                </c:pt>
                <c:pt idx="36839">
                  <c:v>0.294648294554196</c:v>
                </c:pt>
                <c:pt idx="36840">
                  <c:v>0.302456824546462</c:v>
                </c:pt>
                <c:pt idx="36841">
                  <c:v>0.300436980644819</c:v>
                </c:pt>
                <c:pt idx="36842">
                  <c:v>0.25872275507351</c:v>
                </c:pt>
                <c:pt idx="36843">
                  <c:v>0.28806170926910302</c:v>
                </c:pt>
                <c:pt idx="36844">
                  <c:v>0.35179467073693599</c:v>
                </c:pt>
                <c:pt idx="36845">
                  <c:v>0.32161402890219198</c:v>
                </c:pt>
                <c:pt idx="36846">
                  <c:v>0.23164023441538401</c:v>
                </c:pt>
                <c:pt idx="36847">
                  <c:v>0.22001574017792</c:v>
                </c:pt>
                <c:pt idx="36848">
                  <c:v>0.15267088263039</c:v>
                </c:pt>
                <c:pt idx="36849">
                  <c:v>0.17067140774494899</c:v>
                </c:pt>
                <c:pt idx="36850">
                  <c:v>0.34430879885374699</c:v>
                </c:pt>
                <c:pt idx="36851">
                  <c:v>0.32873057253465898</c:v>
                </c:pt>
                <c:pt idx="36852">
                  <c:v>0.34734239204948197</c:v>
                </c:pt>
                <c:pt idx="36853">
                  <c:v>0.27453916577050402</c:v>
                </c:pt>
                <c:pt idx="36854" formatCode="0.00E+00">
                  <c:v>-1.8061709556649299E-5</c:v>
                </c:pt>
                <c:pt idx="36855">
                  <c:v>-5.8510023017839898E-2</c:v>
                </c:pt>
                <c:pt idx="36856" formatCode="0.00E+00">
                  <c:v>-2.67197120396611E-2</c:v>
                </c:pt>
                <c:pt idx="36857">
                  <c:v>-5.0028936972101798E-2</c:v>
                </c:pt>
                <c:pt idx="36858">
                  <c:v>-3.6009731754711602E-2</c:v>
                </c:pt>
                <c:pt idx="36859">
                  <c:v>-5.2285107574190103E-2</c:v>
                </c:pt>
                <c:pt idx="36860">
                  <c:v>-3.06336194964969E-2</c:v>
                </c:pt>
                <c:pt idx="36861">
                  <c:v>-3.8164560583228098E-2</c:v>
                </c:pt>
                <c:pt idx="36862">
                  <c:v>-1.33781984122991E-2</c:v>
                </c:pt>
                <c:pt idx="36863">
                  <c:v>-6.1746362524636098E-2</c:v>
                </c:pt>
                <c:pt idx="36864">
                  <c:v>-2.3301140666138701E-3</c:v>
                </c:pt>
                <c:pt idx="36865">
                  <c:v>-9.3347811034640796E-3</c:v>
                </c:pt>
                <c:pt idx="36866">
                  <c:v>-3.7947299861442701E-3</c:v>
                </c:pt>
                <c:pt idx="36867">
                  <c:v>-1.54887253526161E-2</c:v>
                </c:pt>
                <c:pt idx="36868">
                  <c:v>1.99351492723145E-2</c:v>
                </c:pt>
                <c:pt idx="36869">
                  <c:v>4.1510194504892302E-2</c:v>
                </c:pt>
                <c:pt idx="36870">
                  <c:v>-5.9590573770610299E-2</c:v>
                </c:pt>
                <c:pt idx="36871">
                  <c:v>-5.3171716805679503E-2</c:v>
                </c:pt>
                <c:pt idx="36872">
                  <c:v>3.3004774341121E-2</c:v>
                </c:pt>
                <c:pt idx="36873">
                  <c:v>2.6977588428845199E-2</c:v>
                </c:pt>
                <c:pt idx="36874">
                  <c:v>2.42079243410857E-2</c:v>
                </c:pt>
                <c:pt idx="36875">
                  <c:v>2.73996236823537E-3</c:v>
                </c:pt>
                <c:pt idx="36876">
                  <c:v>3.4452122001136003E-2</c:v>
                </c:pt>
                <c:pt idx="36877">
                  <c:v>-1.0738411820748899E-2</c:v>
                </c:pt>
                <c:pt idx="36878">
                  <c:v>3.9568834020292397E-2</c:v>
                </c:pt>
                <c:pt idx="36879">
                  <c:v>2.94535683604388E-2</c:v>
                </c:pt>
                <c:pt idx="36880">
                  <c:v>4.2915979446709898E-2</c:v>
                </c:pt>
                <c:pt idx="36881">
                  <c:v>2.52788464548197E-2</c:v>
                </c:pt>
                <c:pt idx="36882">
                  <c:v>-2.68546738359942E-3</c:v>
                </c:pt>
                <c:pt idx="36883">
                  <c:v>-1.32995628276952E-2</c:v>
                </c:pt>
                <c:pt idx="36884">
                  <c:v>-1.32995628276952E-2</c:v>
                </c:pt>
                <c:pt idx="36885">
                  <c:v>1.1510486211183601E-3</c:v>
                </c:pt>
                <c:pt idx="36886">
                  <c:v>7.2336539702539896E-3</c:v>
                </c:pt>
                <c:pt idx="36887">
                  <c:v>6.2378233936000102E-3</c:v>
                </c:pt>
                <c:pt idx="36888">
                  <c:v>7.3151626347345202E-3</c:v>
                </c:pt>
                <c:pt idx="36889">
                  <c:v>1.6836705688324901E-2</c:v>
                </c:pt>
                <c:pt idx="36890">
                  <c:v>-3.2328664633641299E-2</c:v>
                </c:pt>
                <c:pt idx="36891">
                  <c:v>-4.2303449040879099E-2</c:v>
                </c:pt>
                <c:pt idx="36892">
                  <c:v>-1.2367091692585701E-2</c:v>
                </c:pt>
                <c:pt idx="36893">
                  <c:v>7.3945221374698902E-2</c:v>
                </c:pt>
                <c:pt idx="36894">
                  <c:v>0.102133960160708</c:v>
                </c:pt>
                <c:pt idx="36895">
                  <c:v>8.5676104162868805E-2</c:v>
                </c:pt>
                <c:pt idx="36896">
                  <c:v>4.2908490788301001E-2</c:v>
                </c:pt>
                <c:pt idx="36897">
                  <c:v>3.5451051942279897E-2</c:v>
                </c:pt>
                <c:pt idx="36898">
                  <c:v>1.56281876457109E-2</c:v>
                </c:pt>
                <c:pt idx="36899">
                  <c:v>3.1345186983830998E-3</c:v>
                </c:pt>
                <c:pt idx="36900">
                  <c:v>8.3438703062677894E-2</c:v>
                </c:pt>
                <c:pt idx="36901">
                  <c:v>4.0538332401821801E-2</c:v>
                </c:pt>
                <c:pt idx="36902">
                  <c:v>-3.4265037563276902E-2</c:v>
                </c:pt>
                <c:pt idx="36903">
                  <c:v>-5.4387667426620797E-3</c:v>
                </c:pt>
                <c:pt idx="36904">
                  <c:v>4.8299326175688502E-2</c:v>
                </c:pt>
                <c:pt idx="36905">
                  <c:v>-3.2789067137352003E-2</c:v>
                </c:pt>
                <c:pt idx="36906">
                  <c:v>-3.8940454102920498E-2</c:v>
                </c:pt>
                <c:pt idx="36907">
                  <c:v>-7.9617052437899793E-2</c:v>
                </c:pt>
                <c:pt idx="36908">
                  <c:v>-9.5728941150584099E-2</c:v>
                </c:pt>
                <c:pt idx="36909">
                  <c:v>-7.9617052437899793E-2</c:v>
                </c:pt>
                <c:pt idx="36910">
                  <c:v>-9.5728941150584099E-2</c:v>
                </c:pt>
                <c:pt idx="36911">
                  <c:v>-7.9617052437899793E-2</c:v>
                </c:pt>
                <c:pt idx="36912">
                  <c:v>-4.5647722715059701E-2</c:v>
                </c:pt>
                <c:pt idx="36913">
                  <c:v>-8.9626391545954906E-2</c:v>
                </c:pt>
                <c:pt idx="36914">
                  <c:v>-9.5909518889683396E-2</c:v>
                </c:pt>
                <c:pt idx="36915">
                  <c:v>-0.124794585099026</c:v>
                </c:pt>
                <c:pt idx="36916">
                  <c:v>-0.12847584000634699</c:v>
                </c:pt>
                <c:pt idx="36917">
                  <c:v>-0.10247637075874</c:v>
                </c:pt>
                <c:pt idx="36918">
                  <c:v>-7.0753451505930695E-2</c:v>
                </c:pt>
                <c:pt idx="36919">
                  <c:v>-0.111624974740808</c:v>
                </c:pt>
                <c:pt idx="36920">
                  <c:v>-0.102907587038388</c:v>
                </c:pt>
                <c:pt idx="36921">
                  <c:v>-9.8483712885440305E-2</c:v>
                </c:pt>
                <c:pt idx="36922">
                  <c:v>-3.0803915324357101E-2</c:v>
                </c:pt>
                <c:pt idx="36923">
                  <c:v>-9.3706022966372607E-2</c:v>
                </c:pt>
                <c:pt idx="36924">
                  <c:v>-7.7319374987367503E-2</c:v>
                </c:pt>
                <c:pt idx="36925">
                  <c:v>-3.1040968703317202E-2</c:v>
                </c:pt>
                <c:pt idx="36926">
                  <c:v>0.108736823413371</c:v>
                </c:pt>
                <c:pt idx="36927">
                  <c:v>0.106050476657579</c:v>
                </c:pt>
                <c:pt idx="36928">
                  <c:v>4.3302209840030401E-2</c:v>
                </c:pt>
                <c:pt idx="36929">
                  <c:v>1.6514153134941E-2</c:v>
                </c:pt>
                <c:pt idx="36930">
                  <c:v>4.3144683415756203E-2</c:v>
                </c:pt>
                <c:pt idx="36931">
                  <c:v>3.1599551003711E-2</c:v>
                </c:pt>
                <c:pt idx="36932">
                  <c:v>3.8931096243046601E-3</c:v>
                </c:pt>
                <c:pt idx="36933">
                  <c:v>-1.1513559322658899E-2</c:v>
                </c:pt>
                <c:pt idx="36934">
                  <c:v>5.3273745281876297E-2</c:v>
                </c:pt>
                <c:pt idx="36935">
                  <c:v>5.3741510853024303E-2</c:v>
                </c:pt>
                <c:pt idx="36936">
                  <c:v>4.0394559286325703E-2</c:v>
                </c:pt>
                <c:pt idx="36937">
                  <c:v>3.7153081235726998E-2</c:v>
                </c:pt>
                <c:pt idx="36938">
                  <c:v>6.7314329609221304E-2</c:v>
                </c:pt>
                <c:pt idx="36939">
                  <c:v>8.0214327997743598E-2</c:v>
                </c:pt>
                <c:pt idx="36940">
                  <c:v>9.0439269252032606E-2</c:v>
                </c:pt>
                <c:pt idx="36941">
                  <c:v>9.9509632571764595E-2</c:v>
                </c:pt>
                <c:pt idx="36942">
                  <c:v>7.0694432282686098E-2</c:v>
                </c:pt>
                <c:pt idx="36943">
                  <c:v>7.9050713530962297E-2</c:v>
                </c:pt>
                <c:pt idx="36944">
                  <c:v>0.101382320289364</c:v>
                </c:pt>
                <c:pt idx="36945">
                  <c:v>0.101382320289364</c:v>
                </c:pt>
                <c:pt idx="36946">
                  <c:v>0.20224815344380601</c:v>
                </c:pt>
                <c:pt idx="36947">
                  <c:v>0.214688688634875</c:v>
                </c:pt>
                <c:pt idx="36948">
                  <c:v>0.214688688634875</c:v>
                </c:pt>
                <c:pt idx="36949">
                  <c:v>0.231224611049099</c:v>
                </c:pt>
                <c:pt idx="36950">
                  <c:v>0.187274725929615</c:v>
                </c:pt>
                <c:pt idx="36951">
                  <c:v>0.219629780581862</c:v>
                </c:pt>
                <c:pt idx="36952">
                  <c:v>0.205062798318351</c:v>
                </c:pt>
                <c:pt idx="36953">
                  <c:v>0.16749116550850801</c:v>
                </c:pt>
                <c:pt idx="36954">
                  <c:v>0.174191667239318</c:v>
                </c:pt>
                <c:pt idx="36955">
                  <c:v>0.17023437951453901</c:v>
                </c:pt>
                <c:pt idx="36956">
                  <c:v>0.21341637246325401</c:v>
                </c:pt>
                <c:pt idx="36957">
                  <c:v>0.15161859043949599</c:v>
                </c:pt>
                <c:pt idx="36958">
                  <c:v>0.14926044551412901</c:v>
                </c:pt>
                <c:pt idx="36959">
                  <c:v>0.184947447404788</c:v>
                </c:pt>
                <c:pt idx="36960">
                  <c:v>0.21797934474421199</c:v>
                </c:pt>
                <c:pt idx="36961">
                  <c:v>0.188443571427721</c:v>
                </c:pt>
                <c:pt idx="36962">
                  <c:v>0.185675464783918</c:v>
                </c:pt>
                <c:pt idx="36963">
                  <c:v>0.14344171263776201</c:v>
                </c:pt>
                <c:pt idx="36964">
                  <c:v>0.155611056808246</c:v>
                </c:pt>
                <c:pt idx="36965">
                  <c:v>9.8234662711006407E-2</c:v>
                </c:pt>
                <c:pt idx="36966">
                  <c:v>9.8234662711006407E-2</c:v>
                </c:pt>
                <c:pt idx="36967">
                  <c:v>0.114743587678852</c:v>
                </c:pt>
                <c:pt idx="36968">
                  <c:v>0.196888784986469</c:v>
                </c:pt>
                <c:pt idx="36969">
                  <c:v>0.19949904830534801</c:v>
                </c:pt>
                <c:pt idx="36970">
                  <c:v>0.18077998257029701</c:v>
                </c:pt>
                <c:pt idx="36971">
                  <c:v>0.218706093847578</c:v>
                </c:pt>
                <c:pt idx="36972">
                  <c:v>0.21575914244307801</c:v>
                </c:pt>
                <c:pt idx="36973">
                  <c:v>0.111209828408721</c:v>
                </c:pt>
                <c:pt idx="36974">
                  <c:v>0.121402610376421</c:v>
                </c:pt>
                <c:pt idx="36975">
                  <c:v>8.9967465889804199E-2</c:v>
                </c:pt>
                <c:pt idx="36976">
                  <c:v>0.149044910737547</c:v>
                </c:pt>
                <c:pt idx="36977">
                  <c:v>0.13553943503247101</c:v>
                </c:pt>
                <c:pt idx="36978">
                  <c:v>0.15366230569873099</c:v>
                </c:pt>
                <c:pt idx="36979">
                  <c:v>0.103620389361187</c:v>
                </c:pt>
                <c:pt idx="36980">
                  <c:v>0.11426688688172</c:v>
                </c:pt>
                <c:pt idx="36981">
                  <c:v>0.107658719122007</c:v>
                </c:pt>
                <c:pt idx="36982">
                  <c:v>0.115407760766448</c:v>
                </c:pt>
                <c:pt idx="36983">
                  <c:v>9.3159847660276102E-2</c:v>
                </c:pt>
                <c:pt idx="36984">
                  <c:v>0.15092764790879201</c:v>
                </c:pt>
                <c:pt idx="36985">
                  <c:v>0.12272262559892699</c:v>
                </c:pt>
                <c:pt idx="36986">
                  <c:v>8.1874043456238998E-2</c:v>
                </c:pt>
                <c:pt idx="36987">
                  <c:v>9.1659653461889798E-2</c:v>
                </c:pt>
                <c:pt idx="36988">
                  <c:v>0.10683279385821</c:v>
                </c:pt>
                <c:pt idx="36989">
                  <c:v>2.7289793601303898E-3</c:v>
                </c:pt>
                <c:pt idx="36990">
                  <c:v>3.4397167561255902E-2</c:v>
                </c:pt>
                <c:pt idx="36991">
                  <c:v>-1.36265903020451E-2</c:v>
                </c:pt>
                <c:pt idx="36992">
                  <c:v>-1.9191585361538002E-2</c:v>
                </c:pt>
                <c:pt idx="36993">
                  <c:v>-4.7612869144252098E-2</c:v>
                </c:pt>
                <c:pt idx="36994">
                  <c:v>2.2211350748668701E-2</c:v>
                </c:pt>
                <c:pt idx="36995">
                  <c:v>-4.41634139387026E-3</c:v>
                </c:pt>
                <c:pt idx="36996">
                  <c:v>-7.9370643032894393E-3</c:v>
                </c:pt>
                <c:pt idx="36997">
                  <c:v>-1.7834678291904299E-2</c:v>
                </c:pt>
                <c:pt idx="36998">
                  <c:v>2.4934909476674802E-3</c:v>
                </c:pt>
                <c:pt idx="36999">
                  <c:v>-3.7764444890748799E-3</c:v>
                </c:pt>
                <c:pt idx="37000">
                  <c:v>-1.55720600594631E-2</c:v>
                </c:pt>
                <c:pt idx="37001">
                  <c:v>-3.6911208959271503E-2</c:v>
                </c:pt>
                <c:pt idx="37002">
                  <c:v>1.46049333591211E-2</c:v>
                </c:pt>
                <c:pt idx="37003">
                  <c:v>-1.8663174685896199E-2</c:v>
                </c:pt>
                <c:pt idx="37004">
                  <c:v>1.3080894297328101E-2</c:v>
                </c:pt>
                <c:pt idx="37005">
                  <c:v>3.1229953237171999E-2</c:v>
                </c:pt>
                <c:pt idx="37006">
                  <c:v>-1.54694023508208E-2</c:v>
                </c:pt>
                <c:pt idx="37007">
                  <c:v>-2.5978123200586001E-2</c:v>
                </c:pt>
                <c:pt idx="37008">
                  <c:v>-1.4303631030739601E-2</c:v>
                </c:pt>
                <c:pt idx="37009">
                  <c:v>-4.7227177443853498E-2</c:v>
                </c:pt>
                <c:pt idx="37010">
                  <c:v>-5.1022744483553099E-3</c:v>
                </c:pt>
                <c:pt idx="37011">
                  <c:v>-1.2908190078595E-2</c:v>
                </c:pt>
                <c:pt idx="37012">
                  <c:v>1.5563341425471E-2</c:v>
                </c:pt>
                <c:pt idx="37013">
                  <c:v>3.29080561790768E-2</c:v>
                </c:pt>
                <c:pt idx="37014">
                  <c:v>0.12606887560650801</c:v>
                </c:pt>
                <c:pt idx="37015">
                  <c:v>3.6211514590282101E-2</c:v>
                </c:pt>
                <c:pt idx="37016">
                  <c:v>9.7347071241422306E-2</c:v>
                </c:pt>
                <c:pt idx="37017">
                  <c:v>0.12240203013308899</c:v>
                </c:pt>
                <c:pt idx="37018">
                  <c:v>0.12240203013308899</c:v>
                </c:pt>
                <c:pt idx="37019">
                  <c:v>4.5259525457378803E-2</c:v>
                </c:pt>
                <c:pt idx="37020">
                  <c:v>8.9808886025745105E-2</c:v>
                </c:pt>
                <c:pt idx="37021">
                  <c:v>0.110315749868582</c:v>
                </c:pt>
                <c:pt idx="37022">
                  <c:v>0.13662182190230401</c:v>
                </c:pt>
                <c:pt idx="37023">
                  <c:v>0.131281800148846</c:v>
                </c:pt>
                <c:pt idx="37024">
                  <c:v>0.13330858558469899</c:v>
                </c:pt>
                <c:pt idx="37025">
                  <c:v>0.119340957605404</c:v>
                </c:pt>
                <c:pt idx="37026">
                  <c:v>0.106390584609159</c:v>
                </c:pt>
                <c:pt idx="37027">
                  <c:v>0.121980336139674</c:v>
                </c:pt>
                <c:pt idx="37028">
                  <c:v>0.110110830358898</c:v>
                </c:pt>
                <c:pt idx="37029">
                  <c:v>0.110110830358898</c:v>
                </c:pt>
                <c:pt idx="37030">
                  <c:v>0.106130959438186</c:v>
                </c:pt>
                <c:pt idx="37031">
                  <c:v>8.3649288666357999E-2</c:v>
                </c:pt>
                <c:pt idx="37032">
                  <c:v>5.4865895623257499E-2</c:v>
                </c:pt>
                <c:pt idx="37033">
                  <c:v>-6.7144909661001001E-3</c:v>
                </c:pt>
                <c:pt idx="37034">
                  <c:v>5.4865895623257499E-2</c:v>
                </c:pt>
                <c:pt idx="37035">
                  <c:v>5.15576662045047E-2</c:v>
                </c:pt>
                <c:pt idx="37036">
                  <c:v>3.8400600196581897E-2</c:v>
                </c:pt>
                <c:pt idx="37037">
                  <c:v>3.8400600196581897E-2</c:v>
                </c:pt>
                <c:pt idx="37038">
                  <c:v>8.2836923561924999E-2</c:v>
                </c:pt>
                <c:pt idx="37039">
                  <c:v>0.123407383515426</c:v>
                </c:pt>
                <c:pt idx="37040">
                  <c:v>0.11673089315372499</c:v>
                </c:pt>
                <c:pt idx="37041">
                  <c:v>8.9424065671901601E-2</c:v>
                </c:pt>
                <c:pt idx="37042">
                  <c:v>0.11186871159216499</c:v>
                </c:pt>
                <c:pt idx="37043">
                  <c:v>8.3147838178601205E-2</c:v>
                </c:pt>
                <c:pt idx="37044">
                  <c:v>0.22535579155156299</c:v>
                </c:pt>
                <c:pt idx="37045">
                  <c:v>0.144107389429873</c:v>
                </c:pt>
                <c:pt idx="37046">
                  <c:v>0.144107389429873</c:v>
                </c:pt>
                <c:pt idx="37047">
                  <c:v>1.7151041814658499E-2</c:v>
                </c:pt>
                <c:pt idx="37048">
                  <c:v>3.8706872667408E-2</c:v>
                </c:pt>
                <c:pt idx="37049">
                  <c:v>-1.00137019493342E-2</c:v>
                </c:pt>
                <c:pt idx="37050">
                  <c:v>1.17473626823372E-3</c:v>
                </c:pt>
                <c:pt idx="37051">
                  <c:v>-3.9888117477483803E-2</c:v>
                </c:pt>
                <c:pt idx="37052">
                  <c:v>-4.2024209868923398E-2</c:v>
                </c:pt>
                <c:pt idx="37053">
                  <c:v>-4.0454967927449001E-2</c:v>
                </c:pt>
                <c:pt idx="37054">
                  <c:v>-3.2472389574999998E-3</c:v>
                </c:pt>
                <c:pt idx="37055">
                  <c:v>1.8371559537052801E-2</c:v>
                </c:pt>
                <c:pt idx="37056">
                  <c:v>4.7867727650063099E-2</c:v>
                </c:pt>
                <c:pt idx="37057">
                  <c:v>2.2710772102760599E-2</c:v>
                </c:pt>
                <c:pt idx="37058">
                  <c:v>3.4002311708888698E-2</c:v>
                </c:pt>
                <c:pt idx="37059">
                  <c:v>3.4632396889760997E-2</c:v>
                </c:pt>
                <c:pt idx="37060">
                  <c:v>1.9865532060915299E-2</c:v>
                </c:pt>
                <c:pt idx="37061">
                  <c:v>3.15065219984989E-3</c:v>
                </c:pt>
                <c:pt idx="37062">
                  <c:v>4.6573581787478599E-2</c:v>
                </c:pt>
                <c:pt idx="37063">
                  <c:v>3.8520562734416499E-3</c:v>
                </c:pt>
                <c:pt idx="37064">
                  <c:v>5.0616616380725697E-2</c:v>
                </c:pt>
                <c:pt idx="37065">
                  <c:v>7.9045210304624601E-3</c:v>
                </c:pt>
                <c:pt idx="37066">
                  <c:v>6.9638934049076798E-2</c:v>
                </c:pt>
                <c:pt idx="37067">
                  <c:v>2.0288842830590199E-2</c:v>
                </c:pt>
                <c:pt idx="37068">
                  <c:v>3.40139062721782E-2</c:v>
                </c:pt>
                <c:pt idx="37069">
                  <c:v>-8.1337875376645795E-3</c:v>
                </c:pt>
                <c:pt idx="37070">
                  <c:v>3.1013942425104302E-2</c:v>
                </c:pt>
                <c:pt idx="37071">
                  <c:v>1.6236139528574299E-2</c:v>
                </c:pt>
                <c:pt idx="37072">
                  <c:v>5.1670273433521902E-2</c:v>
                </c:pt>
                <c:pt idx="37073">
                  <c:v>-3.1762985089728697E-2</c:v>
                </c:pt>
                <c:pt idx="37074">
                  <c:v>3.4483419418667803E-2</c:v>
                </c:pt>
                <c:pt idx="37075">
                  <c:v>5.16641976663052E-2</c:v>
                </c:pt>
                <c:pt idx="37076">
                  <c:v>3.0443290185010401E-2</c:v>
                </c:pt>
                <c:pt idx="37077">
                  <c:v>4.8939807779142301E-2</c:v>
                </c:pt>
                <c:pt idx="37078">
                  <c:v>5.7172061165080702E-2</c:v>
                </c:pt>
                <c:pt idx="37079">
                  <c:v>2.9155960112601201E-2</c:v>
                </c:pt>
                <c:pt idx="37080">
                  <c:v>3.7090245006505998E-2</c:v>
                </c:pt>
                <c:pt idx="37081">
                  <c:v>2.96250622141691E-2</c:v>
                </c:pt>
                <c:pt idx="37082">
                  <c:v>2.10879659639862E-2</c:v>
                </c:pt>
                <c:pt idx="37083">
                  <c:v>1.1139331340398601E-2</c:v>
                </c:pt>
                <c:pt idx="37084">
                  <c:v>3.9508007684402498E-2</c:v>
                </c:pt>
                <c:pt idx="37085">
                  <c:v>6.2028168503070302E-2</c:v>
                </c:pt>
                <c:pt idx="37086">
                  <c:v>7.9404012189694104E-2</c:v>
                </c:pt>
                <c:pt idx="37087">
                  <c:v>3.7960587068874597E-2</c:v>
                </c:pt>
                <c:pt idx="37088">
                  <c:v>4.7759648119668402E-2</c:v>
                </c:pt>
                <c:pt idx="37089">
                  <c:v>4.7759648119668402E-2</c:v>
                </c:pt>
                <c:pt idx="37090">
                  <c:v>6.1664639588654202E-2</c:v>
                </c:pt>
                <c:pt idx="37091">
                  <c:v>9.6812541943837205E-2</c:v>
                </c:pt>
                <c:pt idx="37092">
                  <c:v>7.6766799352403894E-2</c:v>
                </c:pt>
                <c:pt idx="37093">
                  <c:v>6.1089116018773197E-2</c:v>
                </c:pt>
                <c:pt idx="37094">
                  <c:v>6.1089116018773197E-2</c:v>
                </c:pt>
                <c:pt idx="37095">
                  <c:v>6.1658830301359199E-2</c:v>
                </c:pt>
                <c:pt idx="37096">
                  <c:v>7.8954556294743503E-2</c:v>
                </c:pt>
                <c:pt idx="37097">
                  <c:v>8.7293855996252806E-2</c:v>
                </c:pt>
                <c:pt idx="37098">
                  <c:v>9.76632146595377E-2</c:v>
                </c:pt>
                <c:pt idx="37099">
                  <c:v>-1.23364077635494E-2</c:v>
                </c:pt>
                <c:pt idx="37100">
                  <c:v>6.8575053140845693E-2</c:v>
                </c:pt>
                <c:pt idx="37101">
                  <c:v>0.106564913131518</c:v>
                </c:pt>
                <c:pt idx="37102">
                  <c:v>9.8316707657627206E-2</c:v>
                </c:pt>
                <c:pt idx="37103">
                  <c:v>0.11062801883296799</c:v>
                </c:pt>
                <c:pt idx="37104">
                  <c:v>0.124043220155925</c:v>
                </c:pt>
                <c:pt idx="37105">
                  <c:v>0.108953347908399</c:v>
                </c:pt>
                <c:pt idx="37106">
                  <c:v>0.122775790471173</c:v>
                </c:pt>
                <c:pt idx="37107">
                  <c:v>0.11283477103400701</c:v>
                </c:pt>
                <c:pt idx="37108">
                  <c:v>0.14785928518081701</c:v>
                </c:pt>
                <c:pt idx="37109">
                  <c:v>0.153267018588673</c:v>
                </c:pt>
                <c:pt idx="37110">
                  <c:v>0.116878328340609</c:v>
                </c:pt>
                <c:pt idx="37111">
                  <c:v>3.0592499750647199E-2</c:v>
                </c:pt>
                <c:pt idx="37112">
                  <c:v>4.9447445135905398E-2</c:v>
                </c:pt>
                <c:pt idx="37113">
                  <c:v>1.1940441220301599E-2</c:v>
                </c:pt>
                <c:pt idx="37114">
                  <c:v>6.1272546265113498E-2</c:v>
                </c:pt>
                <c:pt idx="37115">
                  <c:v>8.8655561208000402E-2</c:v>
                </c:pt>
                <c:pt idx="37116">
                  <c:v>9.4164530459412504E-2</c:v>
                </c:pt>
                <c:pt idx="37117">
                  <c:v>0.11824416621353701</c:v>
                </c:pt>
                <c:pt idx="37118">
                  <c:v>0.124277576573684</c:v>
                </c:pt>
                <c:pt idx="37119">
                  <c:v>0.16223076134763201</c:v>
                </c:pt>
                <c:pt idx="37120">
                  <c:v>0.17163244763235899</c:v>
                </c:pt>
                <c:pt idx="37121">
                  <c:v>0.118184412374922</c:v>
                </c:pt>
                <c:pt idx="37122">
                  <c:v>0.129603066594559</c:v>
                </c:pt>
                <c:pt idx="37123">
                  <c:v>0.14624118636519801</c:v>
                </c:pt>
                <c:pt idx="37124">
                  <c:v>0.121977088255845</c:v>
                </c:pt>
                <c:pt idx="37125">
                  <c:v>0.102334576745698</c:v>
                </c:pt>
                <c:pt idx="37126">
                  <c:v>0.118795992573272</c:v>
                </c:pt>
                <c:pt idx="37127">
                  <c:v>0.118795992573272</c:v>
                </c:pt>
                <c:pt idx="37128">
                  <c:v>0.124852776646126</c:v>
                </c:pt>
                <c:pt idx="37129">
                  <c:v>7.7374811769492999E-2</c:v>
                </c:pt>
                <c:pt idx="37130">
                  <c:v>0.13937896847782999</c:v>
                </c:pt>
                <c:pt idx="37131">
                  <c:v>0.13142980330531201</c:v>
                </c:pt>
                <c:pt idx="37132">
                  <c:v>0.17533573423670501</c:v>
                </c:pt>
                <c:pt idx="37133">
                  <c:v>0.15416286242836499</c:v>
                </c:pt>
                <c:pt idx="37134">
                  <c:v>0.24654909423848201</c:v>
                </c:pt>
                <c:pt idx="37135">
                  <c:v>0.245067219611599</c:v>
                </c:pt>
                <c:pt idx="37136">
                  <c:v>0.24662180711951301</c:v>
                </c:pt>
                <c:pt idx="37137">
                  <c:v>0.23393413816188899</c:v>
                </c:pt>
                <c:pt idx="37138">
                  <c:v>0.20339069994178599</c:v>
                </c:pt>
                <c:pt idx="37139">
                  <c:v>0.22570363702410101</c:v>
                </c:pt>
                <c:pt idx="37140">
                  <c:v>0.168826265657401</c:v>
                </c:pt>
                <c:pt idx="37141">
                  <c:v>0.17082936737770599</c:v>
                </c:pt>
                <c:pt idx="37142">
                  <c:v>0.178069763467821</c:v>
                </c:pt>
                <c:pt idx="37143">
                  <c:v>7.2067249737818001E-2</c:v>
                </c:pt>
                <c:pt idx="37144">
                  <c:v>0.13684149716914301</c:v>
                </c:pt>
                <c:pt idx="37145">
                  <c:v>0.14909146631527301</c:v>
                </c:pt>
                <c:pt idx="37146">
                  <c:v>0.14402840803395001</c:v>
                </c:pt>
                <c:pt idx="37147">
                  <c:v>4.8102571662679498E-2</c:v>
                </c:pt>
                <c:pt idx="37148">
                  <c:v>6.7047977715003704E-2</c:v>
                </c:pt>
                <c:pt idx="37149">
                  <c:v>5.4439469699871297E-2</c:v>
                </c:pt>
                <c:pt idx="37150">
                  <c:v>7.7718591752046207E-2</c:v>
                </c:pt>
                <c:pt idx="37151">
                  <c:v>2.8296095342821001E-2</c:v>
                </c:pt>
                <c:pt idx="37152">
                  <c:v>3.55388869292756E-2</c:v>
                </c:pt>
                <c:pt idx="37153">
                  <c:v>5.7226058740112301E-2</c:v>
                </c:pt>
                <c:pt idx="37154">
                  <c:v>4.3727081855800799E-2</c:v>
                </c:pt>
                <c:pt idx="37155">
                  <c:v>4.3346778943014599E-2</c:v>
                </c:pt>
                <c:pt idx="37156">
                  <c:v>5.4372598125811099E-2</c:v>
                </c:pt>
                <c:pt idx="37157">
                  <c:v>5.98225734738198E-2</c:v>
                </c:pt>
                <c:pt idx="37158">
                  <c:v>6.4407593904203406E-2</c:v>
                </c:pt>
                <c:pt idx="37159">
                  <c:v>9.6803377025760098E-2</c:v>
                </c:pt>
                <c:pt idx="37160">
                  <c:v>0.127039103360539</c:v>
                </c:pt>
                <c:pt idx="37161">
                  <c:v>7.6439434551794902E-2</c:v>
                </c:pt>
                <c:pt idx="37162">
                  <c:v>7.7774091550153399E-2</c:v>
                </c:pt>
                <c:pt idx="37163">
                  <c:v>3.4026433799541497E-2</c:v>
                </c:pt>
                <c:pt idx="37164">
                  <c:v>6.3174100179000894E-2</c:v>
                </c:pt>
                <c:pt idx="37165">
                  <c:v>0.131461873263479</c:v>
                </c:pt>
                <c:pt idx="37166">
                  <c:v>0.14309907493054599</c:v>
                </c:pt>
                <c:pt idx="37167">
                  <c:v>7.8120169237011899E-2</c:v>
                </c:pt>
                <c:pt idx="37168">
                  <c:v>5.5891613326418003E-2</c:v>
                </c:pt>
                <c:pt idx="37169">
                  <c:v>6.8726393945868797E-2</c:v>
                </c:pt>
                <c:pt idx="37170">
                  <c:v>6.8726393945868797E-2</c:v>
                </c:pt>
                <c:pt idx="37171">
                  <c:v>5.5875115239133598E-2</c:v>
                </c:pt>
                <c:pt idx="37172">
                  <c:v>0.11772864767499</c:v>
                </c:pt>
                <c:pt idx="37173">
                  <c:v>7.7089277864699796E-2</c:v>
                </c:pt>
                <c:pt idx="37174">
                  <c:v>0.103118346819982</c:v>
                </c:pt>
                <c:pt idx="37175">
                  <c:v>0.10583244288583001</c:v>
                </c:pt>
                <c:pt idx="37176">
                  <c:v>0.149906020953228</c:v>
                </c:pt>
                <c:pt idx="37177">
                  <c:v>0.101008695956465</c:v>
                </c:pt>
                <c:pt idx="37178">
                  <c:v>0.138321087853812</c:v>
                </c:pt>
                <c:pt idx="37179">
                  <c:v>0.138321087853812</c:v>
                </c:pt>
                <c:pt idx="37180">
                  <c:v>5.3037319850571502E-2</c:v>
                </c:pt>
                <c:pt idx="37181">
                  <c:v>-2.0221863546729898E-3</c:v>
                </c:pt>
                <c:pt idx="37182">
                  <c:v>-3.4600354038105401E-2</c:v>
                </c:pt>
                <c:pt idx="37183">
                  <c:v>-2.7194830649213101E-3</c:v>
                </c:pt>
                <c:pt idx="37184">
                  <c:v>-2.8069425802985201E-2</c:v>
                </c:pt>
                <c:pt idx="37185">
                  <c:v>-2.6198873840758301E-2</c:v>
                </c:pt>
                <c:pt idx="37186">
                  <c:v>-3.6694685284726899E-2</c:v>
                </c:pt>
                <c:pt idx="37187">
                  <c:v>-4.7805347704573203E-2</c:v>
                </c:pt>
                <c:pt idx="37188">
                  <c:v>-3.7504864285805302E-2</c:v>
                </c:pt>
                <c:pt idx="37189">
                  <c:v>-7.9568440779802501E-3</c:v>
                </c:pt>
                <c:pt idx="37190">
                  <c:v>-2.6622847948869901E-2</c:v>
                </c:pt>
                <c:pt idx="37191">
                  <c:v>-1.85903997974055E-2</c:v>
                </c:pt>
                <c:pt idx="37192">
                  <c:v>-1.10719821686E-2</c:v>
                </c:pt>
                <c:pt idx="37193">
                  <c:v>5.3888207985592898E-3</c:v>
                </c:pt>
                <c:pt idx="37194">
                  <c:v>3.4811910373391199E-3</c:v>
                </c:pt>
                <c:pt idx="37195">
                  <c:v>4.5959194213203098E-3</c:v>
                </c:pt>
                <c:pt idx="37196">
                  <c:v>-1.9821810523715101E-2</c:v>
                </c:pt>
                <c:pt idx="37197">
                  <c:v>2.6512994012388699E-2</c:v>
                </c:pt>
                <c:pt idx="37198">
                  <c:v>-1.9821810523715101E-2</c:v>
                </c:pt>
                <c:pt idx="37199">
                  <c:v>5.4460644240811297E-2</c:v>
                </c:pt>
                <c:pt idx="37200">
                  <c:v>2.50129917819506E-2</c:v>
                </c:pt>
                <c:pt idx="37201">
                  <c:v>5.8002756719093003E-2</c:v>
                </c:pt>
                <c:pt idx="37202">
                  <c:v>5.3465587621315197E-3</c:v>
                </c:pt>
                <c:pt idx="37203">
                  <c:v>6.0002586154415699E-2</c:v>
                </c:pt>
                <c:pt idx="37204">
                  <c:v>3.2908385512978103E-2</c:v>
                </c:pt>
                <c:pt idx="37205">
                  <c:v>4.2020244199616197E-2</c:v>
                </c:pt>
                <c:pt idx="37206">
                  <c:v>3.9365141166634698E-2</c:v>
                </c:pt>
                <c:pt idx="37207">
                  <c:v>0.100779753828177</c:v>
                </c:pt>
                <c:pt idx="37208">
                  <c:v>8.6674693347582807E-2</c:v>
                </c:pt>
                <c:pt idx="37209">
                  <c:v>6.9824058416866994E-2</c:v>
                </c:pt>
                <c:pt idx="37210">
                  <c:v>4.95277181512856E-2</c:v>
                </c:pt>
                <c:pt idx="37211">
                  <c:v>3.8227187271773599E-2</c:v>
                </c:pt>
                <c:pt idx="37212">
                  <c:v>5.5320890401273998E-2</c:v>
                </c:pt>
                <c:pt idx="37213">
                  <c:v>4.87505731490782E-2</c:v>
                </c:pt>
                <c:pt idx="37214">
                  <c:v>5.9614287832676797E-2</c:v>
                </c:pt>
                <c:pt idx="37215">
                  <c:v>4.2719379200534001E-2</c:v>
                </c:pt>
                <c:pt idx="37216">
                  <c:v>6.06371099303313E-2</c:v>
                </c:pt>
                <c:pt idx="37217">
                  <c:v>5.3560989817987098E-2</c:v>
                </c:pt>
                <c:pt idx="37218">
                  <c:v>5.8216376161337201E-2</c:v>
                </c:pt>
                <c:pt idx="37219">
                  <c:v>8.0918583078735104E-2</c:v>
                </c:pt>
                <c:pt idx="37220">
                  <c:v>3.0993054122256E-2</c:v>
                </c:pt>
                <c:pt idx="37221">
                  <c:v>6.3940178557218397E-2</c:v>
                </c:pt>
                <c:pt idx="37222">
                  <c:v>3.4544292300224599E-2</c:v>
                </c:pt>
                <c:pt idx="37223">
                  <c:v>3.7707160420618203E-2</c:v>
                </c:pt>
                <c:pt idx="37224">
                  <c:v>2.9250044562665702E-2</c:v>
                </c:pt>
                <c:pt idx="37225">
                  <c:v>2.97175295536014E-2</c:v>
                </c:pt>
                <c:pt idx="37226">
                  <c:v>1.76538881598176E-2</c:v>
                </c:pt>
                <c:pt idx="37227">
                  <c:v>1.96723244272911E-2</c:v>
                </c:pt>
                <c:pt idx="37228">
                  <c:v>9.6536461963872E-3</c:v>
                </c:pt>
                <c:pt idx="37229">
                  <c:v>1.9913203750460101E-2</c:v>
                </c:pt>
                <c:pt idx="37230" formatCode="0.00E+00">
                  <c:v>7.8643213042672801E-4</c:v>
                </c:pt>
                <c:pt idx="37231">
                  <c:v>4.0054456252561099E-2</c:v>
                </c:pt>
                <c:pt idx="37232" formatCode="0.00E+00">
                  <c:v>5.2598798030134099E-2</c:v>
                </c:pt>
                <c:pt idx="37233">
                  <c:v>1.5905307145986401E-2</c:v>
                </c:pt>
                <c:pt idx="37234">
                  <c:v>-1.6040507737765199E-2</c:v>
                </c:pt>
                <c:pt idx="37235">
                  <c:v>7.8574451129657996E-2</c:v>
                </c:pt>
                <c:pt idx="37236">
                  <c:v>7.9852800542982105E-2</c:v>
                </c:pt>
                <c:pt idx="37237">
                  <c:v>5.9253979506278899E-2</c:v>
                </c:pt>
                <c:pt idx="37238">
                  <c:v>7.8659689259896498E-2</c:v>
                </c:pt>
                <c:pt idx="37239">
                  <c:v>9.86221808039731E-2</c:v>
                </c:pt>
                <c:pt idx="37240">
                  <c:v>5.5057232132489302E-2</c:v>
                </c:pt>
                <c:pt idx="37241">
                  <c:v>7.3089557891543797E-2</c:v>
                </c:pt>
                <c:pt idx="37242">
                  <c:v>6.3359026149828898E-2</c:v>
                </c:pt>
                <c:pt idx="37243">
                  <c:v>1.88400193377662E-2</c:v>
                </c:pt>
                <c:pt idx="37244">
                  <c:v>3.0736258636652102E-2</c:v>
                </c:pt>
                <c:pt idx="37245">
                  <c:v>3.6074452803458203E-2</c:v>
                </c:pt>
                <c:pt idx="37246">
                  <c:v>-5.8758136762088999E-2</c:v>
                </c:pt>
                <c:pt idx="37247">
                  <c:v>-4.6748162736450702E-2</c:v>
                </c:pt>
                <c:pt idx="37248">
                  <c:v>-4.4308699883921498E-2</c:v>
                </c:pt>
                <c:pt idx="37249">
                  <c:v>-6.3876807303364603E-3</c:v>
                </c:pt>
                <c:pt idx="37250">
                  <c:v>-2.6057156850782501E-2</c:v>
                </c:pt>
                <c:pt idx="37251">
                  <c:v>-1.8670001093114799E-2</c:v>
                </c:pt>
                <c:pt idx="37252" formatCode="0.00E+00">
                  <c:v>8.2919403644510204E-4</c:v>
                </c:pt>
                <c:pt idx="37253">
                  <c:v>-3.3839359622033202E-2</c:v>
                </c:pt>
                <c:pt idx="37254" formatCode="0.00E+00">
                  <c:v>-5.9974908920365798E-2</c:v>
                </c:pt>
                <c:pt idx="37255">
                  <c:v>-3.4281234771952697E-2</c:v>
                </c:pt>
                <c:pt idx="37256">
                  <c:v>-1.7539374187905001E-2</c:v>
                </c:pt>
                <c:pt idx="37257">
                  <c:v>-3.8087234136905401E-3</c:v>
                </c:pt>
                <c:pt idx="37258">
                  <c:v>-3.8087234136905401E-3</c:v>
                </c:pt>
                <c:pt idx="37259">
                  <c:v>1.5266311920368199E-2</c:v>
                </c:pt>
                <c:pt idx="37260">
                  <c:v>-5.6136273400546097E-2</c:v>
                </c:pt>
                <c:pt idx="37261">
                  <c:v>1.3037864927812001E-2</c:v>
                </c:pt>
                <c:pt idx="37262">
                  <c:v>-0.121706368223266</c:v>
                </c:pt>
                <c:pt idx="37263">
                  <c:v>-0.10131022416178601</c:v>
                </c:pt>
                <c:pt idx="37264">
                  <c:v>-6.3764469330394202E-2</c:v>
                </c:pt>
                <c:pt idx="37265">
                  <c:v>-4.6051489232419703E-2</c:v>
                </c:pt>
                <c:pt idx="37266">
                  <c:v>0</c:v>
                </c:pt>
                <c:pt idx="37267">
                  <c:v>5.3724459005797899E-2</c:v>
                </c:pt>
                <c:pt idx="37268">
                  <c:v>4.6751088373977404E-3</c:v>
                </c:pt>
                <c:pt idx="37269">
                  <c:v>1.5144128704211701E-2</c:v>
                </c:pt>
                <c:pt idx="37270">
                  <c:v>1.48061693414212E-2</c:v>
                </c:pt>
                <c:pt idx="37271">
                  <c:v>-1.8699833702835399E-3</c:v>
                </c:pt>
                <c:pt idx="37272">
                  <c:v>-1.65096533354636E-2</c:v>
                </c:pt>
                <c:pt idx="37273">
                  <c:v>1.9274118277150299E-2</c:v>
                </c:pt>
                <c:pt idx="37274">
                  <c:v>1.7151041814658499E-2</c:v>
                </c:pt>
                <c:pt idx="37275">
                  <c:v>3.8706872667408E-2</c:v>
                </c:pt>
                <c:pt idx="37276">
                  <c:v>-1.00137019493342E-2</c:v>
                </c:pt>
                <c:pt idx="37277">
                  <c:v>-1.84854035499415E-2</c:v>
                </c:pt>
                <c:pt idx="37278">
                  <c:v>-7.2644955729580504E-2</c:v>
                </c:pt>
                <c:pt idx="37279">
                  <c:v>-4.50668207200106E-2</c:v>
                </c:pt>
                <c:pt idx="37280">
                  <c:v>-4.78713948259437E-2</c:v>
                </c:pt>
                <c:pt idx="37281">
                  <c:v>-4.7981966384460902E-2</c:v>
                </c:pt>
                <c:pt idx="37282">
                  <c:v>-2.45710125335847E-2</c:v>
                </c:pt>
                <c:pt idx="37283">
                  <c:v>-4.7981966384460902E-2</c:v>
                </c:pt>
                <c:pt idx="37284">
                  <c:v>-2.45710125335847E-2</c:v>
                </c:pt>
                <c:pt idx="37285">
                  <c:v>-2.20619751845854E-2</c:v>
                </c:pt>
                <c:pt idx="37286">
                  <c:v>-2.8772757198813802E-2</c:v>
                </c:pt>
                <c:pt idx="37287">
                  <c:v>-3.8067568867492699E-2</c:v>
                </c:pt>
                <c:pt idx="37288">
                  <c:v>-5.06687503416203E-2</c:v>
                </c:pt>
                <c:pt idx="37289">
                  <c:v>-8.3999372729500296E-2</c:v>
                </c:pt>
                <c:pt idx="37290">
                  <c:v>-5.7081180413978999E-2</c:v>
                </c:pt>
                <c:pt idx="37291">
                  <c:v>3.3303887005988698E-3</c:v>
                </c:pt>
                <c:pt idx="37292">
                  <c:v>-1.4433417891782801E-2</c:v>
                </c:pt>
                <c:pt idx="37293">
                  <c:v>-2.3588756165376E-2</c:v>
                </c:pt>
                <c:pt idx="37294">
                  <c:v>-1.9119629594720602E-2</c:v>
                </c:pt>
                <c:pt idx="37295">
                  <c:v>-5.7276339328926597E-2</c:v>
                </c:pt>
                <c:pt idx="37296">
                  <c:v>-3.9655197217206999E-2</c:v>
                </c:pt>
                <c:pt idx="37297">
                  <c:v>-4.8950714225106599E-2</c:v>
                </c:pt>
                <c:pt idx="37298">
                  <c:v>-5.3315620386690202E-2</c:v>
                </c:pt>
                <c:pt idx="37299">
                  <c:v>-2.01636914655536E-2</c:v>
                </c:pt>
                <c:pt idx="37300">
                  <c:v>3.1101598268441499E-3</c:v>
                </c:pt>
                <c:pt idx="37301">
                  <c:v>1.5149716026771501E-2</c:v>
                </c:pt>
                <c:pt idx="37302">
                  <c:v>2.64761577015626E-2</c:v>
                </c:pt>
                <c:pt idx="37303">
                  <c:v>-2.30181010880239E-2</c:v>
                </c:pt>
                <c:pt idx="37304">
                  <c:v>-6.8011620542666795E-2</c:v>
                </c:pt>
                <c:pt idx="37305">
                  <c:v>1.09406044825244E-2</c:v>
                </c:pt>
                <c:pt idx="37306">
                  <c:v>1.2323040442338E-2</c:v>
                </c:pt>
                <c:pt idx="37307">
                  <c:v>3.3439837434047201E-2</c:v>
                </c:pt>
                <c:pt idx="37308">
                  <c:v>3.74024465463949E-2</c:v>
                </c:pt>
                <c:pt idx="37309">
                  <c:v>5.87409031757231E-2</c:v>
                </c:pt>
                <c:pt idx="37310" formatCode="0.00E+00">
                  <c:v>-3.8923872403007201E-6</c:v>
                </c:pt>
                <c:pt idx="37311">
                  <c:v>3.5992774378070101E-2</c:v>
                </c:pt>
                <c:pt idx="37312" formatCode="0.00E+00">
                  <c:v>4.2856694177602898E-2</c:v>
                </c:pt>
                <c:pt idx="37313">
                  <c:v>4.4173251295360698E-2</c:v>
                </c:pt>
                <c:pt idx="37314">
                  <c:v>-7.0535399557779696E-2</c:v>
                </c:pt>
                <c:pt idx="37315">
                  <c:v>-7.0852999621982604E-2</c:v>
                </c:pt>
                <c:pt idx="37316">
                  <c:v>-8.3975483174417498E-2</c:v>
                </c:pt>
                <c:pt idx="37317">
                  <c:v>-4.5923050371161997E-2</c:v>
                </c:pt>
                <c:pt idx="37318">
                  <c:v>-4.8499568243110601E-2</c:v>
                </c:pt>
                <c:pt idx="37319">
                  <c:v>-2.6274673930432899E-2</c:v>
                </c:pt>
                <c:pt idx="37320">
                  <c:v>-3.7755311984760398E-2</c:v>
                </c:pt>
                <c:pt idx="37321">
                  <c:v>-9.8260258685784994E-3</c:v>
                </c:pt>
                <c:pt idx="37322">
                  <c:v>3.8006461255499701E-3</c:v>
                </c:pt>
                <c:pt idx="37323">
                  <c:v>1.41924515805429E-2</c:v>
                </c:pt>
                <c:pt idx="37324">
                  <c:v>-7.5475404938367598E-3</c:v>
                </c:pt>
                <c:pt idx="37325">
                  <c:v>-7.4435081825605598E-2</c:v>
                </c:pt>
                <c:pt idx="37326">
                  <c:v>-9.7124305354918894E-2</c:v>
                </c:pt>
                <c:pt idx="37327">
                  <c:v>-6.1981321939309497E-2</c:v>
                </c:pt>
                <c:pt idx="37328">
                  <c:v>-7.9069032347366106E-2</c:v>
                </c:pt>
                <c:pt idx="37329">
                  <c:v>-6.9258511298142499E-3</c:v>
                </c:pt>
                <c:pt idx="37330">
                  <c:v>-2.87493099198965E-2</c:v>
                </c:pt>
                <c:pt idx="37331">
                  <c:v>-2.3275400296989001E-2</c:v>
                </c:pt>
                <c:pt idx="37332">
                  <c:v>-6.0934341911752697E-2</c:v>
                </c:pt>
                <c:pt idx="37333">
                  <c:v>-1.7574623977428299E-2</c:v>
                </c:pt>
                <c:pt idx="37334">
                  <c:v>-1.14221506334548E-2</c:v>
                </c:pt>
                <c:pt idx="37335">
                  <c:v>-3.5905408906513601E-3</c:v>
                </c:pt>
                <c:pt idx="37336">
                  <c:v>-4.3764522195564898E-2</c:v>
                </c:pt>
                <c:pt idx="37337">
                  <c:v>6.7925746580691906E-2</c:v>
                </c:pt>
                <c:pt idx="37338">
                  <c:v>5.1405874876490197E-2</c:v>
                </c:pt>
                <c:pt idx="37339">
                  <c:v>1.6483627793693501E-2</c:v>
                </c:pt>
                <c:pt idx="37340">
                  <c:v>3.9685961567705999E-2</c:v>
                </c:pt>
                <c:pt idx="37341">
                  <c:v>0.110085148315377</c:v>
                </c:pt>
                <c:pt idx="37342">
                  <c:v>6.0538812049253099E-2</c:v>
                </c:pt>
                <c:pt idx="37343">
                  <c:v>9.9520944388458599E-2</c:v>
                </c:pt>
                <c:pt idx="37344">
                  <c:v>9.6688075705918003E-2</c:v>
                </c:pt>
                <c:pt idx="37345">
                  <c:v>0.212599809077365</c:v>
                </c:pt>
                <c:pt idx="37346">
                  <c:v>0.14385709713131001</c:v>
                </c:pt>
                <c:pt idx="37347">
                  <c:v>0.28392091282486598</c:v>
                </c:pt>
                <c:pt idx="37348">
                  <c:v>0.217906841875011</c:v>
                </c:pt>
                <c:pt idx="37349">
                  <c:v>0.272005881355813</c:v>
                </c:pt>
                <c:pt idx="37350">
                  <c:v>0.22687959883832201</c:v>
                </c:pt>
                <c:pt idx="37351">
                  <c:v>0.22687959883832201</c:v>
                </c:pt>
                <c:pt idx="37352">
                  <c:v>0.214591983128124</c:v>
                </c:pt>
                <c:pt idx="37353">
                  <c:v>0.148179026699298</c:v>
                </c:pt>
                <c:pt idx="37354">
                  <c:v>9.4754486161503004E-2</c:v>
                </c:pt>
                <c:pt idx="37355">
                  <c:v>0.142452976430057</c:v>
                </c:pt>
                <c:pt idx="37356">
                  <c:v>6.9066097343916305E-2</c:v>
                </c:pt>
                <c:pt idx="37357">
                  <c:v>6.9066097343916305E-2</c:v>
                </c:pt>
                <c:pt idx="37358">
                  <c:v>7.9368707333116406E-2</c:v>
                </c:pt>
                <c:pt idx="37359">
                  <c:v>9.46068752610143E-2</c:v>
                </c:pt>
                <c:pt idx="37360">
                  <c:v>0.149132647211489</c:v>
                </c:pt>
                <c:pt idx="37361">
                  <c:v>0.12892571912415299</c:v>
                </c:pt>
                <c:pt idx="37362">
                  <c:v>0.119100434835368</c:v>
                </c:pt>
                <c:pt idx="37363">
                  <c:v>0.112000658713255</c:v>
                </c:pt>
                <c:pt idx="37364">
                  <c:v>-4.5162243837138599E-2</c:v>
                </c:pt>
                <c:pt idx="37365">
                  <c:v>-1.13026764038102E-2</c:v>
                </c:pt>
                <c:pt idx="37366">
                  <c:v>-2.6416595425782601E-2</c:v>
                </c:pt>
                <c:pt idx="37367">
                  <c:v>-1.24461188016697E-2</c:v>
                </c:pt>
                <c:pt idx="37368">
                  <c:v>-3.6928812219043997E-2</c:v>
                </c:pt>
                <c:pt idx="37369">
                  <c:v>-4.3056891343611304E-3</c:v>
                </c:pt>
                <c:pt idx="37370">
                  <c:v>-9.8436999748254799E-3</c:v>
                </c:pt>
                <c:pt idx="37371">
                  <c:v>-1.3296934992845099E-2</c:v>
                </c:pt>
                <c:pt idx="37372">
                  <c:v>6.4874143891750996E-3</c:v>
                </c:pt>
                <c:pt idx="37373">
                  <c:v>-1.2637317196045401E-2</c:v>
                </c:pt>
                <c:pt idx="37374">
                  <c:v>-3.1414543314065298E-2</c:v>
                </c:pt>
                <c:pt idx="37375">
                  <c:v>5.6183570403857998E-2</c:v>
                </c:pt>
                <c:pt idx="37376">
                  <c:v>8.2659186846619895E-2</c:v>
                </c:pt>
                <c:pt idx="37377">
                  <c:v>0.14553361116583899</c:v>
                </c:pt>
                <c:pt idx="37378">
                  <c:v>0.120031474624246</c:v>
                </c:pt>
                <c:pt idx="37379">
                  <c:v>0.183846330450704</c:v>
                </c:pt>
                <c:pt idx="37380">
                  <c:v>0.11978114706928</c:v>
                </c:pt>
                <c:pt idx="37381">
                  <c:v>0.17422342388140499</c:v>
                </c:pt>
                <c:pt idx="37382">
                  <c:v>8.7118949150570807E-2</c:v>
                </c:pt>
                <c:pt idx="37383">
                  <c:v>0.12983948752101199</c:v>
                </c:pt>
                <c:pt idx="37384">
                  <c:v>7.14381143285336E-2</c:v>
                </c:pt>
                <c:pt idx="37385">
                  <c:v>7.9365546091007599E-2</c:v>
                </c:pt>
                <c:pt idx="37386">
                  <c:v>0.11995159072962699</c:v>
                </c:pt>
                <c:pt idx="37387">
                  <c:v>9.4593553557703797E-2</c:v>
                </c:pt>
                <c:pt idx="37388">
                  <c:v>4.3183200462079102E-2</c:v>
                </c:pt>
                <c:pt idx="37389">
                  <c:v>7.9566305949928501E-2</c:v>
                </c:pt>
                <c:pt idx="37390">
                  <c:v>5.8111087473794898E-2</c:v>
                </c:pt>
                <c:pt idx="37391">
                  <c:v>5.9906496676615802E-2</c:v>
                </c:pt>
                <c:pt idx="37392">
                  <c:v>7.0469552335152799E-2</c:v>
                </c:pt>
                <c:pt idx="37393">
                  <c:v>8.38856368459686E-2</c:v>
                </c:pt>
                <c:pt idx="37394">
                  <c:v>5.8372811338823098E-2</c:v>
                </c:pt>
                <c:pt idx="37395">
                  <c:v>0.118149382737804</c:v>
                </c:pt>
                <c:pt idx="37396">
                  <c:v>5.4991191259380498E-2</c:v>
                </c:pt>
                <c:pt idx="37397">
                  <c:v>5.4991191259380297E-2</c:v>
                </c:pt>
                <c:pt idx="37398">
                  <c:v>4.1701879956982102E-2</c:v>
                </c:pt>
                <c:pt idx="37399">
                  <c:v>0.19585642394504199</c:v>
                </c:pt>
                <c:pt idx="37400">
                  <c:v>0.19585642394504199</c:v>
                </c:pt>
                <c:pt idx="37401">
                  <c:v>0.207615786470461</c:v>
                </c:pt>
                <c:pt idx="37402">
                  <c:v>0.24037916351535901</c:v>
                </c:pt>
                <c:pt idx="37403">
                  <c:v>0.39960591709250798</c:v>
                </c:pt>
                <c:pt idx="37404">
                  <c:v>0.38846866854224199</c:v>
                </c:pt>
                <c:pt idx="37405">
                  <c:v>0.41941556726132601</c:v>
                </c:pt>
                <c:pt idx="37406">
                  <c:v>0.42451000446590698</c:v>
                </c:pt>
                <c:pt idx="37407">
                  <c:v>0.320081030003667</c:v>
                </c:pt>
                <c:pt idx="37408">
                  <c:v>2.73996236823537E-3</c:v>
                </c:pt>
                <c:pt idx="37409">
                  <c:v>3.4452122001136003E-2</c:v>
                </c:pt>
                <c:pt idx="37410">
                  <c:v>-1.0738411820748899E-2</c:v>
                </c:pt>
                <c:pt idx="37411">
                  <c:v>3.9568834020292397E-2</c:v>
                </c:pt>
                <c:pt idx="37412">
                  <c:v>2.94535683604388E-2</c:v>
                </c:pt>
                <c:pt idx="37413">
                  <c:v>4.2915979446709898E-2</c:v>
                </c:pt>
                <c:pt idx="37414">
                  <c:v>2.52788464548197E-2</c:v>
                </c:pt>
                <c:pt idx="37415">
                  <c:v>-2.68546738359942E-3</c:v>
                </c:pt>
                <c:pt idx="37416">
                  <c:v>-1.32995628276952E-2</c:v>
                </c:pt>
                <c:pt idx="37417">
                  <c:v>-1.32995628276952E-2</c:v>
                </c:pt>
                <c:pt idx="37418">
                  <c:v>3.0704810375036602E-2</c:v>
                </c:pt>
                <c:pt idx="37419">
                  <c:v>7.4930601741413305E-2</c:v>
                </c:pt>
                <c:pt idx="37420">
                  <c:v>6.0260788647377099E-2</c:v>
                </c:pt>
                <c:pt idx="37421">
                  <c:v>7.5932678067680504E-2</c:v>
                </c:pt>
                <c:pt idx="37422">
                  <c:v>1.32798521980876E-2</c:v>
                </c:pt>
                <c:pt idx="37423">
                  <c:v>-5.7979957106446501E-3</c:v>
                </c:pt>
                <c:pt idx="37424">
                  <c:v>-1.28421315245339E-2</c:v>
                </c:pt>
                <c:pt idx="37425">
                  <c:v>-4.8832891096366599E-2</c:v>
                </c:pt>
                <c:pt idx="37426">
                  <c:v>-6.1570757314218301E-2</c:v>
                </c:pt>
                <c:pt idx="37427">
                  <c:v>-4.12700469010518E-2</c:v>
                </c:pt>
                <c:pt idx="37428">
                  <c:v>-7.4820286364514405E-2</c:v>
                </c:pt>
                <c:pt idx="37429">
                  <c:v>-1.2057876642043599E-2</c:v>
                </c:pt>
                <c:pt idx="37430">
                  <c:v>-3.7654033381745403E-2</c:v>
                </c:pt>
                <c:pt idx="37431">
                  <c:v>-1.93496945519042E-2</c:v>
                </c:pt>
                <c:pt idx="37432">
                  <c:v>-2.4904538012507901E-2</c:v>
                </c:pt>
                <c:pt idx="37433">
                  <c:v>-2.6963927899689301E-2</c:v>
                </c:pt>
                <c:pt idx="37434">
                  <c:v>-4.7581321233268498E-2</c:v>
                </c:pt>
                <c:pt idx="37435">
                  <c:v>-3.4182611234524402E-2</c:v>
                </c:pt>
                <c:pt idx="37436">
                  <c:v>-7.6098418503802501E-2</c:v>
                </c:pt>
                <c:pt idx="37437">
                  <c:v>-5.1014219171366698E-2</c:v>
                </c:pt>
                <c:pt idx="37438">
                  <c:v>-6.8094010077367706E-2</c:v>
                </c:pt>
                <c:pt idx="37439">
                  <c:v>-2.4645429932499401E-2</c:v>
                </c:pt>
                <c:pt idx="37440">
                  <c:v>-3.9495674151522199E-2</c:v>
                </c:pt>
                <c:pt idx="37441">
                  <c:v>5.7582260083297501E-3</c:v>
                </c:pt>
                <c:pt idx="37442">
                  <c:v>-4.56648833876638E-2</c:v>
                </c:pt>
                <c:pt idx="37443">
                  <c:v>-4.5815326217803098E-2</c:v>
                </c:pt>
                <c:pt idx="37444">
                  <c:v>-0.102018043563104</c:v>
                </c:pt>
                <c:pt idx="37445">
                  <c:v>-6.2410892202447998E-2</c:v>
                </c:pt>
                <c:pt idx="37446">
                  <c:v>-0.102685735212588</c:v>
                </c:pt>
                <c:pt idx="37447">
                  <c:v>-6.1965941445333503E-2</c:v>
                </c:pt>
                <c:pt idx="37448">
                  <c:v>-3.2443060956691902E-2</c:v>
                </c:pt>
                <c:pt idx="37449">
                  <c:v>-5.68969869122972E-2</c:v>
                </c:pt>
                <c:pt idx="37450">
                  <c:v>-9.7377273569170003E-2</c:v>
                </c:pt>
                <c:pt idx="37451">
                  <c:v>-4.6775184474587603E-2</c:v>
                </c:pt>
                <c:pt idx="37452">
                  <c:v>-9.7377273569170003E-2</c:v>
                </c:pt>
                <c:pt idx="37453">
                  <c:v>-5.8698361764244401E-2</c:v>
                </c:pt>
                <c:pt idx="37454">
                  <c:v>-6.2940063865765505E-2</c:v>
                </c:pt>
                <c:pt idx="37455">
                  <c:v>-6.9879036727289401E-2</c:v>
                </c:pt>
                <c:pt idx="37456">
                  <c:v>-7.5688632767223707E-2</c:v>
                </c:pt>
                <c:pt idx="37457">
                  <c:v>-5.3215149567328E-2</c:v>
                </c:pt>
                <c:pt idx="37458">
                  <c:v>-3.9476570034063699E-2</c:v>
                </c:pt>
                <c:pt idx="37459">
                  <c:v>-1.3149038714582E-2</c:v>
                </c:pt>
                <c:pt idx="37460">
                  <c:v>-5.9009242903710998E-2</c:v>
                </c:pt>
                <c:pt idx="37461">
                  <c:v>-1.2585108039278E-2</c:v>
                </c:pt>
                <c:pt idx="37462">
                  <c:v>-1.51339801362826E-2</c:v>
                </c:pt>
                <c:pt idx="37463">
                  <c:v>-1.7595667840910999E-2</c:v>
                </c:pt>
                <c:pt idx="37464">
                  <c:v>-3.9552302421538697E-2</c:v>
                </c:pt>
                <c:pt idx="37465">
                  <c:v>-1.03082261443776E-2</c:v>
                </c:pt>
                <c:pt idx="37466">
                  <c:v>-1.03082261443776E-2</c:v>
                </c:pt>
                <c:pt idx="37467">
                  <c:v>2.0881571338964001E-2</c:v>
                </c:pt>
                <c:pt idx="37468">
                  <c:v>-7.3646858627696807E-2</c:v>
                </c:pt>
                <c:pt idx="37469">
                  <c:v>-9.7588403524605294E-2</c:v>
                </c:pt>
                <c:pt idx="37470">
                  <c:v>-9.1620449785562996E-2</c:v>
                </c:pt>
                <c:pt idx="37471">
                  <c:v>-6.3377277859756304E-2</c:v>
                </c:pt>
                <c:pt idx="37472">
                  <c:v>-5.9094846487968297E-2</c:v>
                </c:pt>
                <c:pt idx="37473">
                  <c:v>-5.9189156461997697E-2</c:v>
                </c:pt>
                <c:pt idx="37474">
                  <c:v>-0.107937506264333</c:v>
                </c:pt>
                <c:pt idx="37475">
                  <c:v>-8.7096626204369296E-2</c:v>
                </c:pt>
                <c:pt idx="37476">
                  <c:v>-7.2769019163250806E-2</c:v>
                </c:pt>
                <c:pt idx="37477">
                  <c:v>-3.6352730539822499E-2</c:v>
                </c:pt>
                <c:pt idx="37478">
                  <c:v>-8.8936911577911906E-2</c:v>
                </c:pt>
                <c:pt idx="37479">
                  <c:v>-9.9261265664565002E-2</c:v>
                </c:pt>
                <c:pt idx="37480">
                  <c:v>-9.9261265664565002E-2</c:v>
                </c:pt>
                <c:pt idx="37481">
                  <c:v>-0.103379428830083</c:v>
                </c:pt>
                <c:pt idx="37482">
                  <c:v>-8.9723444043866105E-2</c:v>
                </c:pt>
                <c:pt idx="37483">
                  <c:v>-7.8531579294428694E-2</c:v>
                </c:pt>
                <c:pt idx="37484">
                  <c:v>-7.1066761806924006E-2</c:v>
                </c:pt>
                <c:pt idx="37485">
                  <c:v>-6.2103546814856699E-2</c:v>
                </c:pt>
                <c:pt idx="37486">
                  <c:v>-3.1028647615632499E-2</c:v>
                </c:pt>
                <c:pt idx="37487">
                  <c:v>-3.1028647615632499E-2</c:v>
                </c:pt>
                <c:pt idx="37488">
                  <c:v>-9.4815332021122897E-2</c:v>
                </c:pt>
                <c:pt idx="37489">
                  <c:v>4.5246583886877599E-3</c:v>
                </c:pt>
                <c:pt idx="37490">
                  <c:v>-0.10712115281332001</c:v>
                </c:pt>
                <c:pt idx="37491">
                  <c:v>-0.100357139111573</c:v>
                </c:pt>
                <c:pt idx="37492">
                  <c:v>-0.131866521966889</c:v>
                </c:pt>
                <c:pt idx="37493">
                  <c:v>-0.114988195624565</c:v>
                </c:pt>
                <c:pt idx="37494">
                  <c:v>-0.103808182907734</c:v>
                </c:pt>
                <c:pt idx="37495">
                  <c:v>-5.6157030804243599E-2</c:v>
                </c:pt>
                <c:pt idx="37496">
                  <c:v>-7.3279841309785002E-2</c:v>
                </c:pt>
                <c:pt idx="37497">
                  <c:v>1.84630315431457E-2</c:v>
                </c:pt>
                <c:pt idx="37498">
                  <c:v>-3.9128976061948997E-2</c:v>
                </c:pt>
                <c:pt idx="37499">
                  <c:v>-0.10555775754444099</c:v>
                </c:pt>
                <c:pt idx="37500">
                  <c:v>-0.14002975716438601</c:v>
                </c:pt>
                <c:pt idx="37501">
                  <c:v>-9.0395120415083602E-2</c:v>
                </c:pt>
                <c:pt idx="37502">
                  <c:v>-6.9342990181572695E-2</c:v>
                </c:pt>
                <c:pt idx="37503" formatCode="0.00E+00">
                  <c:v>-3.4014375311341901E-4</c:v>
                </c:pt>
                <c:pt idx="37504">
                  <c:v>-5.2648085238153397E-2</c:v>
                </c:pt>
                <c:pt idx="37505" formatCode="0.00E+00">
                  <c:v>-8.0026413681824698E-2</c:v>
                </c:pt>
                <c:pt idx="37506" formatCode="0.00E+00">
                  <c:v>-1.04003116204953E-4</c:v>
                </c:pt>
                <c:pt idx="37507">
                  <c:v>1.04418703446687E-2</c:v>
                </c:pt>
                <c:pt idx="37508" formatCode="0.00E+00">
                  <c:v>-0.124061287737482</c:v>
                </c:pt>
                <c:pt idx="37509">
                  <c:v>-5.5053587097252298E-2</c:v>
                </c:pt>
                <c:pt idx="37510">
                  <c:v>-8.7798314318810106E-2</c:v>
                </c:pt>
                <c:pt idx="37511">
                  <c:v>-5.4671962286506802E-2</c:v>
                </c:pt>
                <c:pt idx="37512">
                  <c:v>-4.1798027189803903E-2</c:v>
                </c:pt>
                <c:pt idx="37513">
                  <c:v>-2.9151251289830801E-2</c:v>
                </c:pt>
                <c:pt idx="37514">
                  <c:v>-7.4143577475674904E-2</c:v>
                </c:pt>
                <c:pt idx="37515">
                  <c:v>-0.102823608715103</c:v>
                </c:pt>
                <c:pt idx="37516">
                  <c:v>-0.128318759007998</c:v>
                </c:pt>
                <c:pt idx="37517">
                  <c:v>-0.14291820474594</c:v>
                </c:pt>
                <c:pt idx="37518">
                  <c:v>-8.5087539196933903E-2</c:v>
                </c:pt>
                <c:pt idx="37519">
                  <c:v>-0.115042238192372</c:v>
                </c:pt>
                <c:pt idx="37520">
                  <c:v>-0.12217537198377799</c:v>
                </c:pt>
                <c:pt idx="37521">
                  <c:v>-0.152027117803748</c:v>
                </c:pt>
                <c:pt idx="37522">
                  <c:v>-0.13675824128181599</c:v>
                </c:pt>
                <c:pt idx="37523">
                  <c:v>-0.10335244545780201</c:v>
                </c:pt>
                <c:pt idx="37524">
                  <c:v>-0.12356080381545501</c:v>
                </c:pt>
                <c:pt idx="37525">
                  <c:v>-0.15515540773236</c:v>
                </c:pt>
                <c:pt idx="37526">
                  <c:v>-0.143895926502833</c:v>
                </c:pt>
                <c:pt idx="37527">
                  <c:v>-0.148721528782779</c:v>
                </c:pt>
                <c:pt idx="37528">
                  <c:v>-0.156848710610338</c:v>
                </c:pt>
                <c:pt idx="37529">
                  <c:v>-0.10932474682663</c:v>
                </c:pt>
                <c:pt idx="37530">
                  <c:v>-0.10130783452252801</c:v>
                </c:pt>
                <c:pt idx="37531">
                  <c:v>-6.7514337942819996E-2</c:v>
                </c:pt>
                <c:pt idx="37532">
                  <c:v>-7.8470785496959697E-2</c:v>
                </c:pt>
                <c:pt idx="37533">
                  <c:v>-6.0072613373723903E-2</c:v>
                </c:pt>
                <c:pt idx="37534">
                  <c:v>-8.6039973831883096E-2</c:v>
                </c:pt>
                <c:pt idx="37535">
                  <c:v>-7.1739006916557505E-2</c:v>
                </c:pt>
                <c:pt idx="37536">
                  <c:v>-9.09154399240623E-2</c:v>
                </c:pt>
                <c:pt idx="37537">
                  <c:v>-7.68300694958374E-2</c:v>
                </c:pt>
                <c:pt idx="37538">
                  <c:v>-7.8453120560542294E-2</c:v>
                </c:pt>
                <c:pt idx="37539">
                  <c:v>-0.119298946712792</c:v>
                </c:pt>
                <c:pt idx="37540">
                  <c:v>-2.8605135006029399E-2</c:v>
                </c:pt>
                <c:pt idx="37541">
                  <c:v>1.25032233121269E-2</c:v>
                </c:pt>
                <c:pt idx="37542">
                  <c:v>4.7115245453961396E-3</c:v>
                </c:pt>
                <c:pt idx="37543">
                  <c:v>1.29904548901145E-2</c:v>
                </c:pt>
                <c:pt idx="37544">
                  <c:v>-3.1748400036142502E-2</c:v>
                </c:pt>
                <c:pt idx="37545">
                  <c:v>-0.117763357841435</c:v>
                </c:pt>
                <c:pt idx="37546">
                  <c:v>-9.3469769226568397E-2</c:v>
                </c:pt>
                <c:pt idx="37547">
                  <c:v>-9.3469769226568397E-2</c:v>
                </c:pt>
                <c:pt idx="37548">
                  <c:v>-0.13675101383817201</c:v>
                </c:pt>
                <c:pt idx="37549">
                  <c:v>-0.15235032573745899</c:v>
                </c:pt>
                <c:pt idx="37550">
                  <c:v>-0.13717429684927401</c:v>
                </c:pt>
                <c:pt idx="37551">
                  <c:v>-5.7220853253883597E-2</c:v>
                </c:pt>
                <c:pt idx="37552">
                  <c:v>-2.4250809887954999E-2</c:v>
                </c:pt>
                <c:pt idx="37553">
                  <c:v>-8.6816663346336503E-2</c:v>
                </c:pt>
                <c:pt idx="37554">
                  <c:v>1.7908421133516698E-2</c:v>
                </c:pt>
                <c:pt idx="37555">
                  <c:v>3.9463327431477901E-2</c:v>
                </c:pt>
                <c:pt idx="37556">
                  <c:v>-7.7979317736744901E-3</c:v>
                </c:pt>
                <c:pt idx="37557">
                  <c:v>3.8435627820088102E-3</c:v>
                </c:pt>
                <c:pt idx="37558">
                  <c:v>-1.6949051113662902E-2</c:v>
                </c:pt>
                <c:pt idx="37559">
                  <c:v>1.6200676442106099E-2</c:v>
                </c:pt>
                <c:pt idx="37560">
                  <c:v>1.7124222150428602E-2</c:v>
                </c:pt>
                <c:pt idx="37561">
                  <c:v>3.07468932377594E-2</c:v>
                </c:pt>
                <c:pt idx="37562">
                  <c:v>-6.5307398596452498E-3</c:v>
                </c:pt>
                <c:pt idx="37563">
                  <c:v>5.0054354239765699E-3</c:v>
                </c:pt>
                <c:pt idx="37564">
                  <c:v>-1.18522048529996E-2</c:v>
                </c:pt>
                <c:pt idx="37565">
                  <c:v>4.2915373177426497E-2</c:v>
                </c:pt>
                <c:pt idx="37566">
                  <c:v>4.9353246181769603E-2</c:v>
                </c:pt>
                <c:pt idx="37567">
                  <c:v>5.5177723856831298E-2</c:v>
                </c:pt>
                <c:pt idx="37568">
                  <c:v>1.27723337835388E-2</c:v>
                </c:pt>
                <c:pt idx="37569">
                  <c:v>2.4875658837262699E-2</c:v>
                </c:pt>
                <c:pt idx="37570">
                  <c:v>-2.6664229099516198E-2</c:v>
                </c:pt>
                <c:pt idx="37571">
                  <c:v>-4.6045679831974102E-3</c:v>
                </c:pt>
                <c:pt idx="37572">
                  <c:v>4.9786996131251302E-3</c:v>
                </c:pt>
                <c:pt idx="37573">
                  <c:v>-1.58324301823897E-3</c:v>
                </c:pt>
                <c:pt idx="37574">
                  <c:v>-3.0959733542199599E-3</c:v>
                </c:pt>
                <c:pt idx="37575">
                  <c:v>-6.9939163431480501E-3</c:v>
                </c:pt>
                <c:pt idx="37576">
                  <c:v>-1.5771296557496001E-2</c:v>
                </c:pt>
                <c:pt idx="37577">
                  <c:v>2.5643601474734101E-3</c:v>
                </c:pt>
                <c:pt idx="37578">
                  <c:v>-5.1026212098638599E-2</c:v>
                </c:pt>
                <c:pt idx="37579">
                  <c:v>-7.1491045632416901E-3</c:v>
                </c:pt>
                <c:pt idx="37580">
                  <c:v>-1.1553832407006999E-2</c:v>
                </c:pt>
                <c:pt idx="37581">
                  <c:v>6.2150177841104798E-2</c:v>
                </c:pt>
                <c:pt idx="37582">
                  <c:v>5.4717314340577201E-2</c:v>
                </c:pt>
                <c:pt idx="37583">
                  <c:v>5.4717314340577201E-2</c:v>
                </c:pt>
                <c:pt idx="37584">
                  <c:v>3.68585501990863E-2</c:v>
                </c:pt>
                <c:pt idx="37585">
                  <c:v>5.2002702783276997E-2</c:v>
                </c:pt>
                <c:pt idx="37586">
                  <c:v>2.05963545207659E-2</c:v>
                </c:pt>
                <c:pt idx="37587">
                  <c:v>8.0019988396731107E-2</c:v>
                </c:pt>
                <c:pt idx="37588">
                  <c:v>8.7626583360991897E-2</c:v>
                </c:pt>
                <c:pt idx="37589">
                  <c:v>9.2380808611336004E-2</c:v>
                </c:pt>
                <c:pt idx="37590">
                  <c:v>5.0359784177841503E-2</c:v>
                </c:pt>
                <c:pt idx="37591">
                  <c:v>6.4502982289088295E-2</c:v>
                </c:pt>
                <c:pt idx="37592">
                  <c:v>3.7755648574844397E-2</c:v>
                </c:pt>
                <c:pt idx="37593">
                  <c:v>5.7559249584876897E-2</c:v>
                </c:pt>
                <c:pt idx="37594">
                  <c:v>1.17341022273975E-2</c:v>
                </c:pt>
                <c:pt idx="37595">
                  <c:v>6.0060775921906E-2</c:v>
                </c:pt>
                <c:pt idx="37596">
                  <c:v>6.4053301442495103E-2</c:v>
                </c:pt>
                <c:pt idx="37597">
                  <c:v>8.27610275480994E-2</c:v>
                </c:pt>
                <c:pt idx="37598">
                  <c:v>4.5477043484575201E-2</c:v>
                </c:pt>
                <c:pt idx="37599">
                  <c:v>0.137029644032925</c:v>
                </c:pt>
                <c:pt idx="37600">
                  <c:v>0.12560341537821401</c:v>
                </c:pt>
                <c:pt idx="37601">
                  <c:v>0.12560341537821401</c:v>
                </c:pt>
                <c:pt idx="37602">
                  <c:v>0.121783706198262</c:v>
                </c:pt>
                <c:pt idx="37603">
                  <c:v>0.10200514597270199</c:v>
                </c:pt>
                <c:pt idx="37604">
                  <c:v>0.12829402236238399</c:v>
                </c:pt>
                <c:pt idx="37605">
                  <c:v>0.12829402236238399</c:v>
                </c:pt>
                <c:pt idx="37606">
                  <c:v>0.15260333922281799</c:v>
                </c:pt>
                <c:pt idx="37607">
                  <c:v>0.15260333922281799</c:v>
                </c:pt>
                <c:pt idx="37608">
                  <c:v>8.9106107027894399E-2</c:v>
                </c:pt>
                <c:pt idx="37609">
                  <c:v>6.5775693513028699E-2</c:v>
                </c:pt>
                <c:pt idx="37610">
                  <c:v>3.95624953107898E-2</c:v>
                </c:pt>
                <c:pt idx="37611">
                  <c:v>6.7667726488795404E-2</c:v>
                </c:pt>
                <c:pt idx="37612">
                  <c:v>4.5870111393297497E-2</c:v>
                </c:pt>
                <c:pt idx="37613">
                  <c:v>7.8814081942118502E-2</c:v>
                </c:pt>
                <c:pt idx="37614">
                  <c:v>6.0296375062958103E-2</c:v>
                </c:pt>
                <c:pt idx="37615">
                  <c:v>3.5134217060911202E-2</c:v>
                </c:pt>
                <c:pt idx="37616">
                  <c:v>8.1154398349169293E-2</c:v>
                </c:pt>
                <c:pt idx="37617">
                  <c:v>6.5897064542222494E-2</c:v>
                </c:pt>
                <c:pt idx="37618">
                  <c:v>0.17854761485247</c:v>
                </c:pt>
                <c:pt idx="37619">
                  <c:v>0.13717087442824</c:v>
                </c:pt>
                <c:pt idx="37620">
                  <c:v>-3.1017360126003299E-2</c:v>
                </c:pt>
                <c:pt idx="37621">
                  <c:v>-0.107210130436314</c:v>
                </c:pt>
                <c:pt idx="37622">
                  <c:v>-6.9482051625002497E-2</c:v>
                </c:pt>
                <c:pt idx="37623">
                  <c:v>-4.11669433507331E-2</c:v>
                </c:pt>
                <c:pt idx="37624">
                  <c:v>-6.6564072274192407E-2</c:v>
                </c:pt>
                <c:pt idx="37625">
                  <c:v>-5.4752811039058401E-2</c:v>
                </c:pt>
                <c:pt idx="37626">
                  <c:v>-7.1134114002899804E-2</c:v>
                </c:pt>
                <c:pt idx="37627">
                  <c:v>-9.2043574542369694E-2</c:v>
                </c:pt>
                <c:pt idx="37628">
                  <c:v>-4.2855084328688703E-2</c:v>
                </c:pt>
                <c:pt idx="37629">
                  <c:v>-4.86572165774532E-2</c:v>
                </c:pt>
                <c:pt idx="37630">
                  <c:v>-4.9966112623025902E-2</c:v>
                </c:pt>
                <c:pt idx="37631">
                  <c:v>-5.72580067037924E-2</c:v>
                </c:pt>
                <c:pt idx="37632">
                  <c:v>-5.0690515344146099E-2</c:v>
                </c:pt>
                <c:pt idx="37633">
                  <c:v>-7.8436845690616097E-2</c:v>
                </c:pt>
                <c:pt idx="37634">
                  <c:v>-5.6245026225199397E-2</c:v>
                </c:pt>
                <c:pt idx="37635">
                  <c:v>-5.0360068055862399E-2</c:v>
                </c:pt>
                <c:pt idx="37636">
                  <c:v>-5.6327594042067997E-2</c:v>
                </c:pt>
                <c:pt idx="37637">
                  <c:v>-2.2574047567797701E-2</c:v>
                </c:pt>
                <c:pt idx="37638">
                  <c:v>5.74387807122149E-2</c:v>
                </c:pt>
                <c:pt idx="37639">
                  <c:v>4.3567501783141997E-2</c:v>
                </c:pt>
                <c:pt idx="37640">
                  <c:v>5.7733958493651802E-2</c:v>
                </c:pt>
                <c:pt idx="37641">
                  <c:v>-3.3852381783419302E-2</c:v>
                </c:pt>
                <c:pt idx="37642">
                  <c:v>5.4375519262652397E-2</c:v>
                </c:pt>
                <c:pt idx="37643">
                  <c:v>5.5660981726680603E-2</c:v>
                </c:pt>
                <c:pt idx="37644">
                  <c:v>3.1365875013465903E-2</c:v>
                </c:pt>
                <c:pt idx="37645">
                  <c:v>6.6060008930332897E-2</c:v>
                </c:pt>
                <c:pt idx="37646">
                  <c:v>3.085953411411E-2</c:v>
                </c:pt>
                <c:pt idx="37647">
                  <c:v>2.1471787482505399E-2</c:v>
                </c:pt>
                <c:pt idx="37648">
                  <c:v>9.6259072902271203E-2</c:v>
                </c:pt>
                <c:pt idx="37649">
                  <c:v>2.7770084486672598E-2</c:v>
                </c:pt>
                <c:pt idx="37650">
                  <c:v>-9.0530248382500993E-3</c:v>
                </c:pt>
                <c:pt idx="37651">
                  <c:v>-2.00923971293318E-2</c:v>
                </c:pt>
                <c:pt idx="37652">
                  <c:v>5.4439934410439997E-2</c:v>
                </c:pt>
                <c:pt idx="37653">
                  <c:v>7.3837375947580303E-2</c:v>
                </c:pt>
                <c:pt idx="37654">
                  <c:v>4.5228919337018697E-2</c:v>
                </c:pt>
                <c:pt idx="37655">
                  <c:v>5.04313722961982E-2</c:v>
                </c:pt>
                <c:pt idx="37656">
                  <c:v>5.04313722961982E-2</c:v>
                </c:pt>
                <c:pt idx="37657">
                  <c:v>5.5902610934955403E-2</c:v>
                </c:pt>
                <c:pt idx="37658">
                  <c:v>5.38315190641507E-2</c:v>
                </c:pt>
                <c:pt idx="37659">
                  <c:v>4.2899104342870302E-2</c:v>
                </c:pt>
                <c:pt idx="37660">
                  <c:v>7.5916783277602595E-2</c:v>
                </c:pt>
                <c:pt idx="37661">
                  <c:v>0.101288075915326</c:v>
                </c:pt>
                <c:pt idx="37662">
                  <c:v>0.11054405286091</c:v>
                </c:pt>
                <c:pt idx="37663">
                  <c:v>6.9961555016807703E-2</c:v>
                </c:pt>
                <c:pt idx="37664">
                  <c:v>9.1842830829306193E-2</c:v>
                </c:pt>
                <c:pt idx="37665">
                  <c:v>7.5704834233722096E-2</c:v>
                </c:pt>
                <c:pt idx="37666">
                  <c:v>6.1375978738623202E-2</c:v>
                </c:pt>
                <c:pt idx="37667">
                  <c:v>4.5405168507579502E-2</c:v>
                </c:pt>
                <c:pt idx="37668">
                  <c:v>6.2977785198498004E-2</c:v>
                </c:pt>
                <c:pt idx="37669">
                  <c:v>7.3925339480149302E-2</c:v>
                </c:pt>
                <c:pt idx="37670">
                  <c:v>9.9282361647272194E-2</c:v>
                </c:pt>
                <c:pt idx="37671">
                  <c:v>8.2298976076044403E-2</c:v>
                </c:pt>
                <c:pt idx="37672">
                  <c:v>9.9282361647272194E-2</c:v>
                </c:pt>
                <c:pt idx="37673">
                  <c:v>8.6464555563100898E-2</c:v>
                </c:pt>
                <c:pt idx="37674">
                  <c:v>0.127025454103739</c:v>
                </c:pt>
                <c:pt idx="37675">
                  <c:v>0.124263490851149</c:v>
                </c:pt>
                <c:pt idx="37676">
                  <c:v>7.7681993432125701E-2</c:v>
                </c:pt>
                <c:pt idx="37677">
                  <c:v>2.8374561399785399E-2</c:v>
                </c:pt>
                <c:pt idx="37678">
                  <c:v>3.1263176300643E-2</c:v>
                </c:pt>
                <c:pt idx="37679">
                  <c:v>-2.0221863546729898E-3</c:v>
                </c:pt>
                <c:pt idx="37680">
                  <c:v>-3.4600354038105401E-2</c:v>
                </c:pt>
                <c:pt idx="37681">
                  <c:v>3.2143155395887302E-3</c:v>
                </c:pt>
                <c:pt idx="37682">
                  <c:v>-1.47402977136537E-2</c:v>
                </c:pt>
                <c:pt idx="37683">
                  <c:v>-4.4649487098260502E-3</c:v>
                </c:pt>
                <c:pt idx="37684">
                  <c:v>-2.885350681046E-3</c:v>
                </c:pt>
                <c:pt idx="37685">
                  <c:v>2.8602415603145E-3</c:v>
                </c:pt>
                <c:pt idx="37686">
                  <c:v>2.8602415603145E-3</c:v>
                </c:pt>
                <c:pt idx="37687">
                  <c:v>1.2953016985547801E-2</c:v>
                </c:pt>
                <c:pt idx="37688">
                  <c:v>3.9915721999352798E-3</c:v>
                </c:pt>
                <c:pt idx="37689">
                  <c:v>2.56719830323528E-2</c:v>
                </c:pt>
                <c:pt idx="37690">
                  <c:v>1.9613972363338599E-2</c:v>
                </c:pt>
                <c:pt idx="37691">
                  <c:v>1.2535506714863301E-2</c:v>
                </c:pt>
                <c:pt idx="37692">
                  <c:v>2.3444902442544199E-3</c:v>
                </c:pt>
                <c:pt idx="37693">
                  <c:v>-2.53494962108664E-2</c:v>
                </c:pt>
                <c:pt idx="37694">
                  <c:v>-3.3180271464153498E-2</c:v>
                </c:pt>
                <c:pt idx="37695">
                  <c:v>7.4166728092650999E-2</c:v>
                </c:pt>
                <c:pt idx="37696">
                  <c:v>7.7199340657004997E-2</c:v>
                </c:pt>
                <c:pt idx="37697">
                  <c:v>4.4787081990124801E-2</c:v>
                </c:pt>
                <c:pt idx="37698">
                  <c:v>4.3434861684131298E-2</c:v>
                </c:pt>
                <c:pt idx="37699">
                  <c:v>4.3034898734419499E-2</c:v>
                </c:pt>
                <c:pt idx="37700">
                  <c:v>2.3857233771231001E-2</c:v>
                </c:pt>
                <c:pt idx="37701">
                  <c:v>6.2537167257982404E-2</c:v>
                </c:pt>
                <c:pt idx="37702">
                  <c:v>3.5938827705163101E-2</c:v>
                </c:pt>
                <c:pt idx="37703">
                  <c:v>6.8861344575314704E-2</c:v>
                </c:pt>
                <c:pt idx="37704">
                  <c:v>5.3700032633075802E-2</c:v>
                </c:pt>
                <c:pt idx="37705">
                  <c:v>2.3597602135343398E-2</c:v>
                </c:pt>
                <c:pt idx="37706">
                  <c:v>3.8118177456897703E-2</c:v>
                </c:pt>
                <c:pt idx="37707">
                  <c:v>5.7367213165730499E-2</c:v>
                </c:pt>
                <c:pt idx="37708">
                  <c:v>3.38122598753232E-2</c:v>
                </c:pt>
                <c:pt idx="37709">
                  <c:v>6.0943278322138097E-2</c:v>
                </c:pt>
                <c:pt idx="37710">
                  <c:v>6.8897817299630598E-2</c:v>
                </c:pt>
                <c:pt idx="37711">
                  <c:v>7.4888824723133393E-2</c:v>
                </c:pt>
                <c:pt idx="37712">
                  <c:v>2.9714672092923101E-2</c:v>
                </c:pt>
                <c:pt idx="37713">
                  <c:v>3.3092442272442998E-2</c:v>
                </c:pt>
                <c:pt idx="37714">
                  <c:v>-2.1600814855893199E-3</c:v>
                </c:pt>
                <c:pt idx="37715">
                  <c:v>-7.8747997119430393E-3</c:v>
                </c:pt>
                <c:pt idx="37716">
                  <c:v>1.7732875261975999E-2</c:v>
                </c:pt>
                <c:pt idx="37717">
                  <c:v>9.0724042106857805E-3</c:v>
                </c:pt>
                <c:pt idx="37718">
                  <c:v>-3.0484205470296701E-2</c:v>
                </c:pt>
                <c:pt idx="37719">
                  <c:v>1.8217367377867801E-2</c:v>
                </c:pt>
                <c:pt idx="37720">
                  <c:v>-7.0966426987846198E-3</c:v>
                </c:pt>
                <c:pt idx="37721">
                  <c:v>-1.12422005923049E-2</c:v>
                </c:pt>
                <c:pt idx="37722">
                  <c:v>-4.5213678649415001E-2</c:v>
                </c:pt>
                <c:pt idx="37723">
                  <c:v>-3.4194407971041597E-2</c:v>
                </c:pt>
                <c:pt idx="37724">
                  <c:v>1.0157667405261601E-2</c:v>
                </c:pt>
                <c:pt idx="37725">
                  <c:v>1.5980090243307599E-2</c:v>
                </c:pt>
                <c:pt idx="37726">
                  <c:v>7.0083988047224804E-3</c:v>
                </c:pt>
                <c:pt idx="37727">
                  <c:v>4.1749759317988001E-2</c:v>
                </c:pt>
                <c:pt idx="37728">
                  <c:v>6.6531168895226797E-2</c:v>
                </c:pt>
                <c:pt idx="37729">
                  <c:v>8.2822861739626899E-2</c:v>
                </c:pt>
                <c:pt idx="37730">
                  <c:v>7.3216728521696195E-2</c:v>
                </c:pt>
                <c:pt idx="37731">
                  <c:v>-1.4171337867437E-2</c:v>
                </c:pt>
                <c:pt idx="37732">
                  <c:v>-2.16358540138579E-2</c:v>
                </c:pt>
                <c:pt idx="37733">
                  <c:v>4.6033034474089699E-2</c:v>
                </c:pt>
                <c:pt idx="37734">
                  <c:v>6.9384838530037005E-2</c:v>
                </c:pt>
                <c:pt idx="37735">
                  <c:v>0.109250837076715</c:v>
                </c:pt>
                <c:pt idx="37736">
                  <c:v>3.7645853241097899E-2</c:v>
                </c:pt>
                <c:pt idx="37737">
                  <c:v>2.55469351154895E-2</c:v>
                </c:pt>
                <c:pt idx="37738">
                  <c:v>3.1501520460856997E-2</c:v>
                </c:pt>
                <c:pt idx="37739">
                  <c:v>3.3550091118736303E-2</c:v>
                </c:pt>
                <c:pt idx="37740">
                  <c:v>8.6621679482896896E-2</c:v>
                </c:pt>
                <c:pt idx="37741">
                  <c:v>9.9143851762929003E-2</c:v>
                </c:pt>
                <c:pt idx="37742">
                  <c:v>0.127886351492042</c:v>
                </c:pt>
                <c:pt idx="37743">
                  <c:v>0.12922234388326501</c:v>
                </c:pt>
                <c:pt idx="37744">
                  <c:v>-6.4738390587326597E-3</c:v>
                </c:pt>
                <c:pt idx="37745">
                  <c:v>7.0927854536129598E-2</c:v>
                </c:pt>
                <c:pt idx="37746">
                  <c:v>3.9853248540530503E-2</c:v>
                </c:pt>
                <c:pt idx="37747">
                  <c:v>4.0874536818718797E-2</c:v>
                </c:pt>
                <c:pt idx="37748">
                  <c:v>5.5655286585963401E-2</c:v>
                </c:pt>
                <c:pt idx="37749">
                  <c:v>5.72517520109872E-2</c:v>
                </c:pt>
                <c:pt idx="37750">
                  <c:v>2.8454022325369002E-2</c:v>
                </c:pt>
                <c:pt idx="37751">
                  <c:v>1.3426792331223901E-2</c:v>
                </c:pt>
                <c:pt idx="37752">
                  <c:v>2.5839522533697098E-3</c:v>
                </c:pt>
                <c:pt idx="37753">
                  <c:v>3.6904875638219502E-3</c:v>
                </c:pt>
                <c:pt idx="37754">
                  <c:v>-0.11754152801045099</c:v>
                </c:pt>
                <c:pt idx="37755">
                  <c:v>-0.113624384904636</c:v>
                </c:pt>
                <c:pt idx="37756">
                  <c:v>-0.109026985610475</c:v>
                </c:pt>
                <c:pt idx="37757">
                  <c:v>-9.8755423083047106E-2</c:v>
                </c:pt>
                <c:pt idx="37758">
                  <c:v>-0.11590647852774801</c:v>
                </c:pt>
                <c:pt idx="37759">
                  <c:v>-0.121747463109937</c:v>
                </c:pt>
                <c:pt idx="37760">
                  <c:v>-0.15879093931768201</c:v>
                </c:pt>
                <c:pt idx="37761">
                  <c:v>-0.123914791463846</c:v>
                </c:pt>
                <c:pt idx="37762">
                  <c:v>-0.15706686625227201</c:v>
                </c:pt>
                <c:pt idx="37763">
                  <c:v>-0.113059882774874</c:v>
                </c:pt>
                <c:pt idx="37764">
                  <c:v>-0.12107032649098901</c:v>
                </c:pt>
                <c:pt idx="37765">
                  <c:v>-4.8504211706782999E-2</c:v>
                </c:pt>
                <c:pt idx="37766">
                  <c:v>-7.6794044673976894E-2</c:v>
                </c:pt>
                <c:pt idx="37767">
                  <c:v>-0.12941672250786099</c:v>
                </c:pt>
                <c:pt idx="37768">
                  <c:v>-0.16002565392662599</c:v>
                </c:pt>
                <c:pt idx="37769">
                  <c:v>-0.14333364356765399</c:v>
                </c:pt>
                <c:pt idx="37770">
                  <c:v>-0.15399871806493201</c:v>
                </c:pt>
                <c:pt idx="37771">
                  <c:v>-0.11097872929428799</c:v>
                </c:pt>
                <c:pt idx="37772">
                  <c:v>-0.120793667388157</c:v>
                </c:pt>
                <c:pt idx="37773">
                  <c:v>-0.110309516492336</c:v>
                </c:pt>
                <c:pt idx="37774">
                  <c:v>-0.14369489078894099</c:v>
                </c:pt>
                <c:pt idx="37775">
                  <c:v>-0.124329290601536</c:v>
                </c:pt>
                <c:pt idx="37776">
                  <c:v>-0.18320826003729901</c:v>
                </c:pt>
                <c:pt idx="37777">
                  <c:v>-9.5474737538381496E-2</c:v>
                </c:pt>
                <c:pt idx="37778">
                  <c:v>-0.13251489578183301</c:v>
                </c:pt>
                <c:pt idx="37779">
                  <c:v>-0.14187155278048599</c:v>
                </c:pt>
                <c:pt idx="37780">
                  <c:v>-0.13443170237327901</c:v>
                </c:pt>
                <c:pt idx="37781">
                  <c:v>-5.3964550459551099E-2</c:v>
                </c:pt>
                <c:pt idx="37782">
                  <c:v>-9.2694121267562907E-2</c:v>
                </c:pt>
                <c:pt idx="37783">
                  <c:v>-7.2956760121497696E-2</c:v>
                </c:pt>
                <c:pt idx="37784">
                  <c:v>-8.2552986397540495E-2</c:v>
                </c:pt>
                <c:pt idx="37785">
                  <c:v>-1.84605771009431E-2</c:v>
                </c:pt>
                <c:pt idx="37786">
                  <c:v>-0.167970098103018</c:v>
                </c:pt>
                <c:pt idx="37787">
                  <c:v>-0.167970098103018</c:v>
                </c:pt>
                <c:pt idx="37788">
                  <c:v>-0.21100474513579301</c:v>
                </c:pt>
                <c:pt idx="37789">
                  <c:v>-0.17583267496681401</c:v>
                </c:pt>
                <c:pt idx="37790">
                  <c:v>-0.187934030297294</c:v>
                </c:pt>
                <c:pt idx="37791">
                  <c:v>-0.17855266454468399</c:v>
                </c:pt>
                <c:pt idx="37792">
                  <c:v>1.09640287819339E-2</c:v>
                </c:pt>
                <c:pt idx="37793">
                  <c:v>3.2526486887691698E-2</c:v>
                </c:pt>
                <c:pt idx="37794">
                  <c:v>-1.88977970196244E-2</c:v>
                </c:pt>
                <c:pt idx="37795">
                  <c:v>-1.5818419127217001E-2</c:v>
                </c:pt>
                <c:pt idx="37796">
                  <c:v>-5.6561761186445701E-2</c:v>
                </c:pt>
                <c:pt idx="37797">
                  <c:v>-4.1458637937090002E-2</c:v>
                </c:pt>
                <c:pt idx="37798">
                  <c:v>-4.1458637937090002E-2</c:v>
                </c:pt>
                <c:pt idx="37799">
                  <c:v>-3.99400307629715E-2</c:v>
                </c:pt>
                <c:pt idx="37800">
                  <c:v>-4.8192699148727799E-2</c:v>
                </c:pt>
                <c:pt idx="37801">
                  <c:v>-1.7424811713690098E-2</c:v>
                </c:pt>
                <c:pt idx="37802">
                  <c:v>-1.6042995004214598E-2</c:v>
                </c:pt>
                <c:pt idx="37803" formatCode="0.00E+00">
                  <c:v>-7.6314770746699302E-4</c:v>
                </c:pt>
                <c:pt idx="37804">
                  <c:v>-8.88640339666091E-3</c:v>
                </c:pt>
                <c:pt idx="37805" formatCode="0.00E+00">
                  <c:v>6.2422525821505996E-3</c:v>
                </c:pt>
                <c:pt idx="37806">
                  <c:v>-3.7108329302370402E-2</c:v>
                </c:pt>
                <c:pt idx="37807">
                  <c:v>-3.2268019620923197E-2</c:v>
                </c:pt>
                <c:pt idx="37808">
                  <c:v>-1.9277970285177502E-2</c:v>
                </c:pt>
                <c:pt idx="37809">
                  <c:v>-6.3649854602869597E-3</c:v>
                </c:pt>
                <c:pt idx="37810">
                  <c:v>-4.7803235353857103E-2</c:v>
                </c:pt>
                <c:pt idx="37811">
                  <c:v>-4.0496320529522997E-2</c:v>
                </c:pt>
                <c:pt idx="37812">
                  <c:v>-3.34357663136075E-2</c:v>
                </c:pt>
                <c:pt idx="37813">
                  <c:v>1.22274285618912E-2</c:v>
                </c:pt>
                <c:pt idx="37814">
                  <c:v>-2.62509660721395E-2</c:v>
                </c:pt>
                <c:pt idx="37815">
                  <c:v>2.9550313508635601E-2</c:v>
                </c:pt>
                <c:pt idx="37816">
                  <c:v>2.1198563776096298E-2</c:v>
                </c:pt>
                <c:pt idx="37817">
                  <c:v>3.4998787983615498E-2</c:v>
                </c:pt>
                <c:pt idx="37818">
                  <c:v>2.0148059984766001E-2</c:v>
                </c:pt>
                <c:pt idx="37819">
                  <c:v>-3.1259004495800498E-2</c:v>
                </c:pt>
                <c:pt idx="37820">
                  <c:v>-4.2463290887566098E-2</c:v>
                </c:pt>
                <c:pt idx="37821">
                  <c:v>1.7156258950547398E-2</c:v>
                </c:pt>
                <c:pt idx="37822">
                  <c:v>3.9243174930512197E-3</c:v>
                </c:pt>
                <c:pt idx="37823">
                  <c:v>-3.3267104644622902E-2</c:v>
                </c:pt>
                <c:pt idx="37824">
                  <c:v>-2.3099139373026199E-3</c:v>
                </c:pt>
                <c:pt idx="37825">
                  <c:v>4.5414854948478897E-2</c:v>
                </c:pt>
                <c:pt idx="37826">
                  <c:v>5.4173996956675199E-2</c:v>
                </c:pt>
                <c:pt idx="37827">
                  <c:v>4.5414854948478897E-2</c:v>
                </c:pt>
                <c:pt idx="37828">
                  <c:v>5.4173996956675199E-2</c:v>
                </c:pt>
                <c:pt idx="37829">
                  <c:v>8.0841954704566205E-2</c:v>
                </c:pt>
                <c:pt idx="37830">
                  <c:v>7.2534114333409894E-2</c:v>
                </c:pt>
                <c:pt idx="37831">
                  <c:v>8.2024714812473296E-2</c:v>
                </c:pt>
                <c:pt idx="37832">
                  <c:v>6.0043566170454303E-2</c:v>
                </c:pt>
                <c:pt idx="37833">
                  <c:v>0.10906907843544</c:v>
                </c:pt>
                <c:pt idx="37834">
                  <c:v>4.1320667330045399E-2</c:v>
                </c:pt>
                <c:pt idx="37835">
                  <c:v>7.1243205388785896E-2</c:v>
                </c:pt>
                <c:pt idx="37836">
                  <c:v>2.4570557937743698E-2</c:v>
                </c:pt>
                <c:pt idx="37837">
                  <c:v>3.45959441634053E-2</c:v>
                </c:pt>
                <c:pt idx="37838">
                  <c:v>1.4799829881522101E-2</c:v>
                </c:pt>
                <c:pt idx="37839">
                  <c:v>1.6926624419149699E-2</c:v>
                </c:pt>
                <c:pt idx="37840">
                  <c:v>7.55312409369901E-3</c:v>
                </c:pt>
                <c:pt idx="37841">
                  <c:v>-4.62288877690901E-2</c:v>
                </c:pt>
                <c:pt idx="37842">
                  <c:v>-4.5157903313515803E-2</c:v>
                </c:pt>
                <c:pt idx="37843">
                  <c:v>1.9281156692601401E-2</c:v>
                </c:pt>
                <c:pt idx="37844" formatCode="0.00E+00">
                  <c:v>5.76297050005392E-4</c:v>
                </c:pt>
                <c:pt idx="37845">
                  <c:v>1.05445769512333E-2</c:v>
                </c:pt>
                <c:pt idx="37846" formatCode="0.00E+00">
                  <c:v>-5.04277812669684E-3</c:v>
                </c:pt>
                <c:pt idx="37847">
                  <c:v>5.6641809100560901E-2</c:v>
                </c:pt>
                <c:pt idx="37848">
                  <c:v>6.0641123038883402E-2</c:v>
                </c:pt>
                <c:pt idx="37849">
                  <c:v>5.69408832563853E-2</c:v>
                </c:pt>
                <c:pt idx="37850">
                  <c:v>7.8354890771965502E-2</c:v>
                </c:pt>
                <c:pt idx="37851">
                  <c:v>5.6522090758985802E-2</c:v>
                </c:pt>
                <c:pt idx="37852">
                  <c:v>4.8110659555051997E-2</c:v>
                </c:pt>
                <c:pt idx="37853">
                  <c:v>2.84880318254545E-2</c:v>
                </c:pt>
                <c:pt idx="37854">
                  <c:v>-6.9242194224787799E-3</c:v>
                </c:pt>
                <c:pt idx="37855">
                  <c:v>3.6142136158368199E-2</c:v>
                </c:pt>
                <c:pt idx="37856">
                  <c:v>-6.8530952479812701E-3</c:v>
                </c:pt>
                <c:pt idx="37857">
                  <c:v>5.7790153026475704E-3</c:v>
                </c:pt>
                <c:pt idx="37858">
                  <c:v>5.6480918982385303E-2</c:v>
                </c:pt>
                <c:pt idx="37859">
                  <c:v>7.063875454278E-2</c:v>
                </c:pt>
                <c:pt idx="37860">
                  <c:v>8.4967570488307206E-2</c:v>
                </c:pt>
                <c:pt idx="37861">
                  <c:v>8.5883384011382097E-2</c:v>
                </c:pt>
                <c:pt idx="37862">
                  <c:v>9.7617469802923504E-2</c:v>
                </c:pt>
                <c:pt idx="37863">
                  <c:v>0.122958182573441</c:v>
                </c:pt>
                <c:pt idx="37864">
                  <c:v>9.7806710274502301E-2</c:v>
                </c:pt>
                <c:pt idx="37865">
                  <c:v>8.6203376923158007E-2</c:v>
                </c:pt>
                <c:pt idx="37866">
                  <c:v>9.9037729475534894E-2</c:v>
                </c:pt>
                <c:pt idx="37867">
                  <c:v>0.16967653817883699</c:v>
                </c:pt>
                <c:pt idx="37868">
                  <c:v>0.21953090970344</c:v>
                </c:pt>
                <c:pt idx="37869">
                  <c:v>0.23835633691392699</c:v>
                </c:pt>
                <c:pt idx="37870">
                  <c:v>2.0221863546729898E-3</c:v>
                </c:pt>
                <c:pt idx="37871">
                  <c:v>2.3209989499779E-2</c:v>
                </c:pt>
                <c:pt idx="37872">
                  <c:v>-2.4885587610470699E-2</c:v>
                </c:pt>
                <c:pt idx="37873">
                  <c:v>2.3059020726907398E-2</c:v>
                </c:pt>
                <c:pt idx="37874">
                  <c:v>1.49213880028353E-2</c:v>
                </c:pt>
                <c:pt idx="37875">
                  <c:v>1.49213880028353E-2</c:v>
                </c:pt>
                <c:pt idx="37876">
                  <c:v>-1.1329155217377899E-2</c:v>
                </c:pt>
                <c:pt idx="37877">
                  <c:v>1.0475374906087E-2</c:v>
                </c:pt>
                <c:pt idx="37878">
                  <c:v>1.6214626731054099E-2</c:v>
                </c:pt>
                <c:pt idx="37879">
                  <c:v>4.59738653873316E-2</c:v>
                </c:pt>
                <c:pt idx="37880">
                  <c:v>5.8932955852368796E-3</c:v>
                </c:pt>
                <c:pt idx="37881">
                  <c:v>5.8932955852368796E-3</c:v>
                </c:pt>
                <c:pt idx="37882">
                  <c:v>5.8932955852368796E-3</c:v>
                </c:pt>
                <c:pt idx="37883">
                  <c:v>6.5113522779907101E-3</c:v>
                </c:pt>
                <c:pt idx="37884">
                  <c:v>2.19152022596249E-2</c:v>
                </c:pt>
                <c:pt idx="37885">
                  <c:v>2.7598882621304902E-2</c:v>
                </c:pt>
                <c:pt idx="37886">
                  <c:v>4.1181217731564398E-2</c:v>
                </c:pt>
                <c:pt idx="37887">
                  <c:v>6.4818676421083105E-2</c:v>
                </c:pt>
                <c:pt idx="37888">
                  <c:v>4.21746526219954E-2</c:v>
                </c:pt>
                <c:pt idx="37889">
                  <c:v>3.6496286209243001E-2</c:v>
                </c:pt>
                <c:pt idx="37890">
                  <c:v>-2.3674440046945701E-3</c:v>
                </c:pt>
                <c:pt idx="37891">
                  <c:v>3.6040228456568602E-3</c:v>
                </c:pt>
                <c:pt idx="37892">
                  <c:v>-9.1361172369932506E-3</c:v>
                </c:pt>
                <c:pt idx="37893">
                  <c:v>-9.1361172369932506E-3</c:v>
                </c:pt>
                <c:pt idx="37894">
                  <c:v>-2.4365268919495701E-2</c:v>
                </c:pt>
                <c:pt idx="37895">
                  <c:v>-4.5947848555691799E-3</c:v>
                </c:pt>
                <c:pt idx="37896">
                  <c:v>3.0282173793331198E-2</c:v>
                </c:pt>
                <c:pt idx="37897">
                  <c:v>0.12594754545709699</c:v>
                </c:pt>
                <c:pt idx="37898">
                  <c:v>0.123398745420255</c:v>
                </c:pt>
                <c:pt idx="37899">
                  <c:v>0.128626679685304</c:v>
                </c:pt>
                <c:pt idx="37900">
                  <c:v>0.129168014567065</c:v>
                </c:pt>
                <c:pt idx="37901">
                  <c:v>0.169674846663291</c:v>
                </c:pt>
                <c:pt idx="37902">
                  <c:v>0.17580286821118499</c:v>
                </c:pt>
                <c:pt idx="37903">
                  <c:v>0.28693727829230797</c:v>
                </c:pt>
                <c:pt idx="37904">
                  <c:v>0.187750563959868</c:v>
                </c:pt>
                <c:pt idx="37905">
                  <c:v>0.17662460454012899</c:v>
                </c:pt>
                <c:pt idx="37906">
                  <c:v>0.17610798875687</c:v>
                </c:pt>
                <c:pt idx="37907">
                  <c:v>0.29664626690005402</c:v>
                </c:pt>
                <c:pt idx="37908">
                  <c:v>0.25205990790650301</c:v>
                </c:pt>
                <c:pt idx="37909">
                  <c:v>0.21991214102603299</c:v>
                </c:pt>
                <c:pt idx="37910">
                  <c:v>0.21794050464182799</c:v>
                </c:pt>
                <c:pt idx="37911">
                  <c:v>0.21041621574160099</c:v>
                </c:pt>
                <c:pt idx="37912">
                  <c:v>0.19919259045800899</c:v>
                </c:pt>
                <c:pt idx="37913">
                  <c:v>0.20565901488121699</c:v>
                </c:pt>
                <c:pt idx="37914">
                  <c:v>0.20565901488121699</c:v>
                </c:pt>
                <c:pt idx="37915">
                  <c:v>0.14471173707155499</c:v>
                </c:pt>
                <c:pt idx="37916">
                  <c:v>9.2937014588586997E-2</c:v>
                </c:pt>
                <c:pt idx="37917">
                  <c:v>0.20012527376303099</c:v>
                </c:pt>
                <c:pt idx="37918">
                  <c:v>0.20012527376303099</c:v>
                </c:pt>
                <c:pt idx="37919">
                  <c:v>0.28839142651342098</c:v>
                </c:pt>
                <c:pt idx="37920">
                  <c:v>0.21815486764685499</c:v>
                </c:pt>
                <c:pt idx="37921">
                  <c:v>0.21111398827772901</c:v>
                </c:pt>
                <c:pt idx="37922">
                  <c:v>0.199803656655684</c:v>
                </c:pt>
                <c:pt idx="37923">
                  <c:v>0.21542884974336199</c:v>
                </c:pt>
                <c:pt idx="37924">
                  <c:v>0.18170901761345401</c:v>
                </c:pt>
                <c:pt idx="37925">
                  <c:v>0.23820614944169799</c:v>
                </c:pt>
                <c:pt idx="37926">
                  <c:v>0.29004791574605998</c:v>
                </c:pt>
                <c:pt idx="37927">
                  <c:v>0.50872099816611704</c:v>
                </c:pt>
                <c:pt idx="37928">
                  <c:v>0.48031523443822199</c:v>
                </c:pt>
                <c:pt idx="37929">
                  <c:v>0.486931287604779</c:v>
                </c:pt>
                <c:pt idx="37930">
                  <c:v>0.41304028287947098</c:v>
                </c:pt>
                <c:pt idx="37931">
                  <c:v>0.41611570166942202</c:v>
                </c:pt>
                <c:pt idx="37932">
                  <c:v>0.39546008742739402</c:v>
                </c:pt>
                <c:pt idx="37933">
                  <c:v>0.39766468154733198</c:v>
                </c:pt>
                <c:pt idx="37934">
                  <c:v>0.35280725068722602</c:v>
                </c:pt>
                <c:pt idx="37935">
                  <c:v>0.33617702281406397</c:v>
                </c:pt>
                <c:pt idx="37936">
                  <c:v>0.31070062784872698</c:v>
                </c:pt>
                <c:pt idx="37937">
                  <c:v>0.37395823394560002</c:v>
                </c:pt>
                <c:pt idx="37938">
                  <c:v>0.37395823394560002</c:v>
                </c:pt>
                <c:pt idx="37939">
                  <c:v>0.39332268985178498</c:v>
                </c:pt>
                <c:pt idx="37940">
                  <c:v>0.41992880171654201</c:v>
                </c:pt>
                <c:pt idx="37941">
                  <c:v>0.413050100197347</c:v>
                </c:pt>
                <c:pt idx="37942">
                  <c:v>2.0122322446038902E-3</c:v>
                </c:pt>
                <c:pt idx="37943">
                  <c:v>-4.4176899448864397E-3</c:v>
                </c:pt>
                <c:pt idx="37944">
                  <c:v>2.8121582250785999E-2</c:v>
                </c:pt>
                <c:pt idx="37945">
                  <c:v>5.1669275053842299E-2</c:v>
                </c:pt>
                <c:pt idx="37946">
                  <c:v>8.5656278186885398E-2</c:v>
                </c:pt>
                <c:pt idx="37947">
                  <c:v>4.9072843617649901E-2</c:v>
                </c:pt>
                <c:pt idx="37948">
                  <c:v>4.8930656360411197E-2</c:v>
                </c:pt>
                <c:pt idx="37949">
                  <c:v>-2.77232678560612E-2</c:v>
                </c:pt>
                <c:pt idx="37950">
                  <c:v>3.68704803471138E-2</c:v>
                </c:pt>
                <c:pt idx="37951">
                  <c:v>2.0635084068020199E-2</c:v>
                </c:pt>
                <c:pt idx="37952">
                  <c:v>8.5974769862504595E-3</c:v>
                </c:pt>
                <c:pt idx="37953">
                  <c:v>2.5162738312978401E-2</c:v>
                </c:pt>
                <c:pt idx="37954">
                  <c:v>5.6179130241090502E-2</c:v>
                </c:pt>
                <c:pt idx="37955">
                  <c:v>6.1341766616954001E-2</c:v>
                </c:pt>
                <c:pt idx="37956">
                  <c:v>4.7194197969177197E-2</c:v>
                </c:pt>
                <c:pt idx="37957">
                  <c:v>6.2681935979326905E-2</c:v>
                </c:pt>
                <c:pt idx="37958">
                  <c:v>5.7126756095796198E-2</c:v>
                </c:pt>
                <c:pt idx="37959">
                  <c:v>4.8233171947615401E-2</c:v>
                </c:pt>
                <c:pt idx="37960">
                  <c:v>-1.90740669563269E-2</c:v>
                </c:pt>
                <c:pt idx="37961">
                  <c:v>-4.5330853546330999E-2</c:v>
                </c:pt>
                <c:pt idx="37962">
                  <c:v>1.5983453725872201E-2</c:v>
                </c:pt>
                <c:pt idx="37963">
                  <c:v>-2.9282262050844801E-3</c:v>
                </c:pt>
                <c:pt idx="37964">
                  <c:v>7.3639903866085099E-3</c:v>
                </c:pt>
                <c:pt idx="37965">
                  <c:v>2.1379661558668901E-2</c:v>
                </c:pt>
                <c:pt idx="37966">
                  <c:v>5.7623667662312E-2</c:v>
                </c:pt>
                <c:pt idx="37967">
                  <c:v>6.7178562105093501E-2</c:v>
                </c:pt>
                <c:pt idx="37968">
                  <c:v>5.1046383042675697E-2</c:v>
                </c:pt>
                <c:pt idx="37969">
                  <c:v>7.3253849427706796E-2</c:v>
                </c:pt>
                <c:pt idx="37970">
                  <c:v>7.8349614261761596E-2</c:v>
                </c:pt>
                <c:pt idx="37971">
                  <c:v>1.0494556677105299E-2</c:v>
                </c:pt>
                <c:pt idx="37972">
                  <c:v>3.6271911525617803E-2</c:v>
                </c:pt>
                <c:pt idx="37973">
                  <c:v>5.0555788796195801E-2</c:v>
                </c:pt>
                <c:pt idx="37974">
                  <c:v>8.1934897857007805E-2</c:v>
                </c:pt>
                <c:pt idx="37975">
                  <c:v>7.2157227240754601E-2</c:v>
                </c:pt>
                <c:pt idx="37976">
                  <c:v>7.2157227240754906E-2</c:v>
                </c:pt>
                <c:pt idx="37977">
                  <c:v>-6.9323938138074999E-3</c:v>
                </c:pt>
                <c:pt idx="37978">
                  <c:v>-2.1135007710883599E-2</c:v>
                </c:pt>
                <c:pt idx="37979">
                  <c:v>-2.5911335714298999E-2</c:v>
                </c:pt>
                <c:pt idx="37980">
                  <c:v>-8.7914239631335406E-2</c:v>
                </c:pt>
                <c:pt idx="37981">
                  <c:v>-0.113292086256533</c:v>
                </c:pt>
                <c:pt idx="37982">
                  <c:v>5.3750272486713997E-2</c:v>
                </c:pt>
                <c:pt idx="37983">
                  <c:v>6.6464624068421199E-2</c:v>
                </c:pt>
                <c:pt idx="37984">
                  <c:v>5.6143605500106698E-2</c:v>
                </c:pt>
                <c:pt idx="37985">
                  <c:v>7.4339592722590206E-2</c:v>
                </c:pt>
                <c:pt idx="37986">
                  <c:v>7.5907674643325804E-2</c:v>
                </c:pt>
                <c:pt idx="37987">
                  <c:v>8.4651180193618503E-2</c:v>
                </c:pt>
                <c:pt idx="37988">
                  <c:v>9.7541764481123103E-2</c:v>
                </c:pt>
                <c:pt idx="37989">
                  <c:v>0.12935915109996499</c:v>
                </c:pt>
                <c:pt idx="37990">
                  <c:v>0.190789939548028</c:v>
                </c:pt>
                <c:pt idx="37991">
                  <c:v>0.167941291910015</c:v>
                </c:pt>
                <c:pt idx="37992">
                  <c:v>0.15473461339491801</c:v>
                </c:pt>
                <c:pt idx="37993">
                  <c:v>0.15434593270340199</c:v>
                </c:pt>
                <c:pt idx="37994">
                  <c:v>0.14235183732613099</c:v>
                </c:pt>
                <c:pt idx="37995">
                  <c:v>0.106369369082532</c:v>
                </c:pt>
                <c:pt idx="37996">
                  <c:v>0.13953235109892101</c:v>
                </c:pt>
                <c:pt idx="37997">
                  <c:v>0.155330288959766</c:v>
                </c:pt>
                <c:pt idx="37998">
                  <c:v>0.18644504385379401</c:v>
                </c:pt>
                <c:pt idx="37999">
                  <c:v>0.178913261803094</c:v>
                </c:pt>
                <c:pt idx="38000">
                  <c:v>0.17525595555825901</c:v>
                </c:pt>
                <c:pt idx="38001">
                  <c:v>0.17514145086989899</c:v>
                </c:pt>
                <c:pt idx="38002">
                  <c:v>0.223636716218966</c:v>
                </c:pt>
                <c:pt idx="38003">
                  <c:v>0.16391303132992899</c:v>
                </c:pt>
                <c:pt idx="38004">
                  <c:v>0.22324762231989001</c:v>
                </c:pt>
                <c:pt idx="38005">
                  <c:v>0.27179748020371503</c:v>
                </c:pt>
                <c:pt idx="38006">
                  <c:v>0.226444458570429</c:v>
                </c:pt>
                <c:pt idx="38007">
                  <c:v>0.240160718602492</c:v>
                </c:pt>
                <c:pt idx="38008">
                  <c:v>0.26938151603181298</c:v>
                </c:pt>
                <c:pt idx="38009">
                  <c:v>0.20047147940142501</c:v>
                </c:pt>
                <c:pt idx="38010">
                  <c:v>0.21766988914146901</c:v>
                </c:pt>
                <c:pt idx="38011">
                  <c:v>0.20292738064969901</c:v>
                </c:pt>
                <c:pt idx="38012">
                  <c:v>0.23464108075661699</c:v>
                </c:pt>
                <c:pt idx="38013">
                  <c:v>0.20592529807979801</c:v>
                </c:pt>
                <c:pt idx="38014">
                  <c:v>0.21496832807484401</c:v>
                </c:pt>
                <c:pt idx="38015">
                  <c:v>0.19656952088579299</c:v>
                </c:pt>
                <c:pt idx="38016">
                  <c:v>0.16226393547711301</c:v>
                </c:pt>
                <c:pt idx="38017">
                  <c:v>0.20467411405267599</c:v>
                </c:pt>
                <c:pt idx="38018">
                  <c:v>0.20467411405267599</c:v>
                </c:pt>
                <c:pt idx="38019">
                  <c:v>-2.73996236823537E-3</c:v>
                </c:pt>
                <c:pt idx="38020">
                  <c:v>-3.5272048295595701E-2</c:v>
                </c:pt>
                <c:pt idx="38021">
                  <c:v>-1.69427320725716E-2</c:v>
                </c:pt>
                <c:pt idx="38022">
                  <c:v>-8.6666566509698804E-3</c:v>
                </c:pt>
                <c:pt idx="38023">
                  <c:v>-4.3931998865765799E-2</c:v>
                </c:pt>
                <c:pt idx="38024">
                  <c:v>-9.1011935504424296E-2</c:v>
                </c:pt>
                <c:pt idx="38025">
                  <c:v>-7.3910439874997902E-2</c:v>
                </c:pt>
                <c:pt idx="38026">
                  <c:v>-4.6750148111802399E-2</c:v>
                </c:pt>
                <c:pt idx="38027">
                  <c:v>-2.9799265436144699E-2</c:v>
                </c:pt>
                <c:pt idx="38028">
                  <c:v>-2.7394955425811399E-2</c:v>
                </c:pt>
                <c:pt idx="38029">
                  <c:v>-2.16060974419982E-2</c:v>
                </c:pt>
                <c:pt idx="38030">
                  <c:v>2.09667434679527E-2</c:v>
                </c:pt>
                <c:pt idx="38031">
                  <c:v>3.1409571302629002E-2</c:v>
                </c:pt>
                <c:pt idx="38032">
                  <c:v>-3.4537822080281597E-2</c:v>
                </c:pt>
                <c:pt idx="38033">
                  <c:v>-5.1578970375068603E-2</c:v>
                </c:pt>
                <c:pt idx="38034">
                  <c:v>-4.8817175771999198E-2</c:v>
                </c:pt>
                <c:pt idx="38035">
                  <c:v>-8.2281234701224004E-2</c:v>
                </c:pt>
                <c:pt idx="38036">
                  <c:v>-5.3161319117705601E-2</c:v>
                </c:pt>
                <c:pt idx="38037">
                  <c:v>-2.2093386403675599E-2</c:v>
                </c:pt>
                <c:pt idx="38038">
                  <c:v>-2.1529250266284199E-2</c:v>
                </c:pt>
                <c:pt idx="38039">
                  <c:v>-1.21492271049599E-2</c:v>
                </c:pt>
                <c:pt idx="38040">
                  <c:v>-1.39552339965738E-2</c:v>
                </c:pt>
                <c:pt idx="38041">
                  <c:v>2.1741130289992801E-2</c:v>
                </c:pt>
                <c:pt idx="38042">
                  <c:v>1.5335963670856901E-2</c:v>
                </c:pt>
                <c:pt idx="38043">
                  <c:v>6.0867928746828302E-3</c:v>
                </c:pt>
                <c:pt idx="38044">
                  <c:v>-8.6723296709245706E-3</c:v>
                </c:pt>
                <c:pt idx="38045">
                  <c:v>1.4536101493481699E-2</c:v>
                </c:pt>
                <c:pt idx="38046">
                  <c:v>1.4536101493481699E-2</c:v>
                </c:pt>
                <c:pt idx="38047">
                  <c:v>1.24194558386758E-2</c:v>
                </c:pt>
                <c:pt idx="38048">
                  <c:v>-5.4825568678744602E-3</c:v>
                </c:pt>
                <c:pt idx="38049">
                  <c:v>6.2375690441913703E-3</c:v>
                </c:pt>
                <c:pt idx="38050">
                  <c:v>1.62805987515184E-2</c:v>
                </c:pt>
                <c:pt idx="38051">
                  <c:v>6.2375690441913703E-3</c:v>
                </c:pt>
                <c:pt idx="38052">
                  <c:v>1.8370931170148E-2</c:v>
                </c:pt>
                <c:pt idx="38053">
                  <c:v>3.08672833435252E-2</c:v>
                </c:pt>
                <c:pt idx="38054">
                  <c:v>4.0460696430553597E-2</c:v>
                </c:pt>
                <c:pt idx="38055">
                  <c:v>3.5799155363971602E-2</c:v>
                </c:pt>
                <c:pt idx="38056">
                  <c:v>4.1235678070880001E-2</c:v>
                </c:pt>
                <c:pt idx="38057">
                  <c:v>4.6666984163708097E-2</c:v>
                </c:pt>
                <c:pt idx="38058">
                  <c:v>4.45493324753869E-2</c:v>
                </c:pt>
                <c:pt idx="38059">
                  <c:v>3.95304906631384E-2</c:v>
                </c:pt>
                <c:pt idx="38060">
                  <c:v>4.20410811757434E-2</c:v>
                </c:pt>
                <c:pt idx="38061">
                  <c:v>1.9006032098981902E-2</c:v>
                </c:pt>
                <c:pt idx="38062">
                  <c:v>-4.0159629170684E-3</c:v>
                </c:pt>
                <c:pt idx="38063">
                  <c:v>-6.4534225826626797E-3</c:v>
                </c:pt>
                <c:pt idx="38064" formatCode="0.00E+00">
                  <c:v>-5.06054209165274E-4</c:v>
                </c:pt>
                <c:pt idx="38065">
                  <c:v>7.0502559177043997E-2</c:v>
                </c:pt>
                <c:pt idx="38066" formatCode="0.00E+00">
                  <c:v>7.8881175879268906E-2</c:v>
                </c:pt>
                <c:pt idx="38067">
                  <c:v>5.61598502594415E-2</c:v>
                </c:pt>
                <c:pt idx="38068">
                  <c:v>4.4437448484055203E-2</c:v>
                </c:pt>
                <c:pt idx="38069">
                  <c:v>9.1519717520158902E-2</c:v>
                </c:pt>
                <c:pt idx="38070">
                  <c:v>0.105840956186804</c:v>
                </c:pt>
                <c:pt idx="38071">
                  <c:v>0.10722628492955</c:v>
                </c:pt>
                <c:pt idx="38072">
                  <c:v>0.118950749444064</c:v>
                </c:pt>
                <c:pt idx="38073">
                  <c:v>9.2598960367121702E-2</c:v>
                </c:pt>
                <c:pt idx="38074">
                  <c:v>4.8595597250455702E-2</c:v>
                </c:pt>
                <c:pt idx="38075">
                  <c:v>0.188999527959164</c:v>
                </c:pt>
                <c:pt idx="38076">
                  <c:v>0.15571125372751701</c:v>
                </c:pt>
                <c:pt idx="38077">
                  <c:v>0.15442381241158501</c:v>
                </c:pt>
                <c:pt idx="38078">
                  <c:v>0.156887373235233</c:v>
                </c:pt>
                <c:pt idx="38079">
                  <c:v>0.130970066455777</c:v>
                </c:pt>
                <c:pt idx="38080">
                  <c:v>0.142217113910411</c:v>
                </c:pt>
                <c:pt idx="38081">
                  <c:v>0.121970541977898</c:v>
                </c:pt>
                <c:pt idx="38082">
                  <c:v>0.119452389280432</c:v>
                </c:pt>
                <c:pt idx="38083">
                  <c:v>9.5442890556364401E-2</c:v>
                </c:pt>
                <c:pt idx="38084">
                  <c:v>0.102022037001286</c:v>
                </c:pt>
                <c:pt idx="38085">
                  <c:v>0.21434339844609801</c:v>
                </c:pt>
                <c:pt idx="38086">
                  <c:v>0.174056135436059</c:v>
                </c:pt>
                <c:pt idx="38087">
                  <c:v>0.162450950872737</c:v>
                </c:pt>
                <c:pt idx="38088">
                  <c:v>0.162450950872737</c:v>
                </c:pt>
                <c:pt idx="38089">
                  <c:v>0.22901153489571699</c:v>
                </c:pt>
                <c:pt idx="38090">
                  <c:v>0.23861462531601299</c:v>
                </c:pt>
                <c:pt idx="38091">
                  <c:v>0.26002286359610699</c:v>
                </c:pt>
                <c:pt idx="38092">
                  <c:v>0.27577983087540597</c:v>
                </c:pt>
                <c:pt idx="38093">
                  <c:v>0.29220171987120103</c:v>
                </c:pt>
                <c:pt idx="38094">
                  <c:v>0.15143639728900499</c:v>
                </c:pt>
                <c:pt idx="38095">
                  <c:v>0.23649660225247199</c:v>
                </c:pt>
                <c:pt idx="38096">
                  <c:v>0.24741740178511001</c:v>
                </c:pt>
                <c:pt idx="38097">
                  <c:v>0.22861549230226799</c:v>
                </c:pt>
                <c:pt idx="38098">
                  <c:v>0.23309406685654399</c:v>
                </c:pt>
                <c:pt idx="38099">
                  <c:v>0.21960711112057901</c:v>
                </c:pt>
                <c:pt idx="38100">
                  <c:v>0.192776402374599</c:v>
                </c:pt>
                <c:pt idx="38101">
                  <c:v>0.164340490814958</c:v>
                </c:pt>
                <c:pt idx="38102">
                  <c:v>0.22645560577554</c:v>
                </c:pt>
                <c:pt idx="38103">
                  <c:v>0.20175343314949701</c:v>
                </c:pt>
                <c:pt idx="38104">
                  <c:v>-8.3890429126494102E-3</c:v>
                </c:pt>
                <c:pt idx="38105">
                  <c:v>-5.7487807541533702E-2</c:v>
                </c:pt>
                <c:pt idx="38106">
                  <c:v>-2.2873366915450801E-2</c:v>
                </c:pt>
                <c:pt idx="38107">
                  <c:v>-5.8883527130232503E-2</c:v>
                </c:pt>
                <c:pt idx="38108">
                  <c:v>-2.4358752845034599E-2</c:v>
                </c:pt>
                <c:pt idx="38109">
                  <c:v>-3.7239034203834599E-2</c:v>
                </c:pt>
                <c:pt idx="38110">
                  <c:v>-2.66686475825559E-2</c:v>
                </c:pt>
                <c:pt idx="38111">
                  <c:v>-4.3453054061776297E-2</c:v>
                </c:pt>
                <c:pt idx="38112">
                  <c:v>-4.75048326433158E-2</c:v>
                </c:pt>
                <c:pt idx="38113">
                  <c:v>-5.9952750499036402E-2</c:v>
                </c:pt>
                <c:pt idx="38114">
                  <c:v>-6.1423944481553798E-2</c:v>
                </c:pt>
                <c:pt idx="38115">
                  <c:v>-6.1423944481553798E-2</c:v>
                </c:pt>
                <c:pt idx="38116">
                  <c:v>-6.9035249448674502E-3</c:v>
                </c:pt>
                <c:pt idx="38117" formatCode="0.00E+00">
                  <c:v>-8.5509995045995803E-4</c:v>
                </c:pt>
                <c:pt idx="38118">
                  <c:v>-1.54487739376074E-2</c:v>
                </c:pt>
                <c:pt idx="38119" formatCode="0.00E+00">
                  <c:v>-2.3144135548607898E-2</c:v>
                </c:pt>
                <c:pt idx="38120">
                  <c:v>-2.79268369897063E-2</c:v>
                </c:pt>
                <c:pt idx="38121">
                  <c:v>-4.8845505732038698E-2</c:v>
                </c:pt>
                <c:pt idx="38122">
                  <c:v>-6.1103898762711002E-2</c:v>
                </c:pt>
                <c:pt idx="38123">
                  <c:v>-6.1103898762711002E-2</c:v>
                </c:pt>
                <c:pt idx="38124">
                  <c:v>-7.1022309115912993E-2</c:v>
                </c:pt>
                <c:pt idx="38125">
                  <c:v>-7.4032081531931304E-2</c:v>
                </c:pt>
                <c:pt idx="38126">
                  <c:v>-7.1689318324213505E-2</c:v>
                </c:pt>
                <c:pt idx="38127">
                  <c:v>-9.9182701723059902E-2</c:v>
                </c:pt>
                <c:pt idx="38128">
                  <c:v>-7.0951181259134993E-2</c:v>
                </c:pt>
                <c:pt idx="38129">
                  <c:v>-5.44004381843037E-2</c:v>
                </c:pt>
                <c:pt idx="38130">
                  <c:v>-4.4014317734324099E-2</c:v>
                </c:pt>
                <c:pt idx="38131">
                  <c:v>-5.58972467570686E-2</c:v>
                </c:pt>
                <c:pt idx="38132">
                  <c:v>-3.1997693381735103E-2</c:v>
                </c:pt>
                <c:pt idx="38133">
                  <c:v>-5.58972467570686E-2</c:v>
                </c:pt>
                <c:pt idx="38134">
                  <c:v>-3.1997693381735103E-2</c:v>
                </c:pt>
                <c:pt idx="38135">
                  <c:v>-4.8599947748644901E-2</c:v>
                </c:pt>
                <c:pt idx="38136">
                  <c:v>-2.3400119651696999E-2</c:v>
                </c:pt>
                <c:pt idx="38137">
                  <c:v>-4.7676923700329998E-2</c:v>
                </c:pt>
                <c:pt idx="38138">
                  <c:v>-1.64888530668643E-2</c:v>
                </c:pt>
                <c:pt idx="38139">
                  <c:v>-2.8291085572721999E-2</c:v>
                </c:pt>
                <c:pt idx="38140">
                  <c:v>-4.95398558879089E-2</c:v>
                </c:pt>
                <c:pt idx="38141">
                  <c:v>-2.68999725446528E-2</c:v>
                </c:pt>
                <c:pt idx="38142">
                  <c:v>-2.96674364260869E-2</c:v>
                </c:pt>
                <c:pt idx="38143">
                  <c:v>-4.5647879542634003E-2</c:v>
                </c:pt>
                <c:pt idx="38144">
                  <c:v>-8.4121476687108992E-3</c:v>
                </c:pt>
                <c:pt idx="38145">
                  <c:v>-6.1500201098629798E-3</c:v>
                </c:pt>
                <c:pt idx="38146">
                  <c:v>3.6572049562064897E-2</c:v>
                </c:pt>
                <c:pt idx="38147">
                  <c:v>4.8860008839583802E-2</c:v>
                </c:pt>
                <c:pt idx="38148">
                  <c:v>7.2368061186359703E-2</c:v>
                </c:pt>
                <c:pt idx="38149">
                  <c:v>6.4152311840061496E-2</c:v>
                </c:pt>
                <c:pt idx="38150">
                  <c:v>6.4152311840061496E-2</c:v>
                </c:pt>
                <c:pt idx="38151">
                  <c:v>4.9350472509715998E-2</c:v>
                </c:pt>
                <c:pt idx="38152">
                  <c:v>2.6261366118697602E-2</c:v>
                </c:pt>
                <c:pt idx="38153">
                  <c:v>5.0879659798568497E-2</c:v>
                </c:pt>
                <c:pt idx="38154">
                  <c:v>0.12581172202596499</c:v>
                </c:pt>
                <c:pt idx="38155">
                  <c:v>9.4592386197286105E-2</c:v>
                </c:pt>
                <c:pt idx="38156">
                  <c:v>8.98900558026514E-2</c:v>
                </c:pt>
                <c:pt idx="38157">
                  <c:v>0.11730806317241101</c:v>
                </c:pt>
                <c:pt idx="38158">
                  <c:v>0.23621578673638499</c:v>
                </c:pt>
                <c:pt idx="38159">
                  <c:v>0.214315650124802</c:v>
                </c:pt>
                <c:pt idx="38160">
                  <c:v>0.217718664355808</c:v>
                </c:pt>
                <c:pt idx="38161">
                  <c:v>0.23728648918534301</c:v>
                </c:pt>
                <c:pt idx="38162">
                  <c:v>0.21908595370630299</c:v>
                </c:pt>
                <c:pt idx="38163">
                  <c:v>0.21908595370630299</c:v>
                </c:pt>
                <c:pt idx="38164">
                  <c:v>0.16905733614811599</c:v>
                </c:pt>
                <c:pt idx="38165">
                  <c:v>0.160340606819034</c:v>
                </c:pt>
                <c:pt idx="38166">
                  <c:v>0.160340606819034</c:v>
                </c:pt>
                <c:pt idx="38167">
                  <c:v>0.21368825902303701</c:v>
                </c:pt>
                <c:pt idx="38168">
                  <c:v>0.26909914294523002</c:v>
                </c:pt>
                <c:pt idx="38169">
                  <c:v>0.29711545220881302</c:v>
                </c:pt>
                <c:pt idx="38170">
                  <c:v>0.30057026165213702</c:v>
                </c:pt>
                <c:pt idx="38171">
                  <c:v>0.338403174735323</c:v>
                </c:pt>
                <c:pt idx="38172">
                  <c:v>0.30016324564103303</c:v>
                </c:pt>
                <c:pt idx="38173">
                  <c:v>0.28791396133709501</c:v>
                </c:pt>
                <c:pt idx="38174">
                  <c:v>0.25729804289314101</c:v>
                </c:pt>
                <c:pt idx="38175">
                  <c:v>0.25729804289314101</c:v>
                </c:pt>
                <c:pt idx="38176">
                  <c:v>0.43217017490376602</c:v>
                </c:pt>
                <c:pt idx="38177">
                  <c:v>0.55349375542720103</c:v>
                </c:pt>
                <c:pt idx="38178">
                  <c:v>0.51924821516472597</c:v>
                </c:pt>
                <c:pt idx="38179">
                  <c:v>0.42794661726234201</c:v>
                </c:pt>
                <c:pt idx="38180">
                  <c:v>0.37553573999628898</c:v>
                </c:pt>
                <c:pt idx="38181">
                  <c:v>0.32469767617717799</c:v>
                </c:pt>
                <c:pt idx="38182">
                  <c:v>0.33613742700788202</c:v>
                </c:pt>
                <c:pt idx="38183">
                  <c:v>0.36892481937719701</c:v>
                </c:pt>
                <c:pt idx="38184">
                  <c:v>0.57253972764233196</c:v>
                </c:pt>
                <c:pt idx="38185">
                  <c:v>0.63752565404498795</c:v>
                </c:pt>
                <c:pt idx="38186">
                  <c:v>0.63337382990124302</c:v>
                </c:pt>
                <c:pt idx="38187">
                  <c:v>0.58740598130603505</c:v>
                </c:pt>
                <c:pt idx="38188">
                  <c:v>0.58265125403329998</c:v>
                </c:pt>
                <c:pt idx="38189">
                  <c:v>0.62356485927356697</c:v>
                </c:pt>
                <c:pt idx="38190">
                  <c:v>0.589813077525422</c:v>
                </c:pt>
                <c:pt idx="38191">
                  <c:v>0.59563501438504096</c:v>
                </c:pt>
                <c:pt idx="38192">
                  <c:v>0.60768015373365303</c:v>
                </c:pt>
                <c:pt idx="38193">
                  <c:v>0.62733421896205899</c:v>
                </c:pt>
                <c:pt idx="38194">
                  <c:v>0.62093687101053896</c:v>
                </c:pt>
                <c:pt idx="38195">
                  <c:v>0.59804867286466201</c:v>
                </c:pt>
                <c:pt idx="38196">
                  <c:v>0.58877461731474201</c:v>
                </c:pt>
                <c:pt idx="38197">
                  <c:v>0.60689293769043495</c:v>
                </c:pt>
                <c:pt idx="38198">
                  <c:v>0.59502433186109205</c:v>
                </c:pt>
                <c:pt idx="38199">
                  <c:v>0.55066410550468903</c:v>
                </c:pt>
                <c:pt idx="38200">
                  <c:v>0.772949807892652</c:v>
                </c:pt>
                <c:pt idx="38201">
                  <c:v>-2.7289793601303898E-3</c:v>
                </c:pt>
                <c:pt idx="38202">
                  <c:v>-1.44359909983453E-2</c:v>
                </c:pt>
                <c:pt idx="38203">
                  <c:v>2.8863802795656899E-2</c:v>
                </c:pt>
                <c:pt idx="38204">
                  <c:v>1.7429943104006501E-2</c:v>
                </c:pt>
                <c:pt idx="38205">
                  <c:v>2.1826587015140599E-2</c:v>
                </c:pt>
                <c:pt idx="38206">
                  <c:v>2.1826587015140599E-2</c:v>
                </c:pt>
                <c:pt idx="38207">
                  <c:v>2.31280253968193E-2</c:v>
                </c:pt>
                <c:pt idx="38208">
                  <c:v>1.89944892389564E-2</c:v>
                </c:pt>
                <c:pt idx="38209">
                  <c:v>6.9901638340138503E-2</c:v>
                </c:pt>
                <c:pt idx="38210">
                  <c:v>6.3899726202053003E-2</c:v>
                </c:pt>
                <c:pt idx="38211">
                  <c:v>8.6037492424211298E-2</c:v>
                </c:pt>
                <c:pt idx="38212">
                  <c:v>7.8984649555595199E-2</c:v>
                </c:pt>
                <c:pt idx="38213">
                  <c:v>9.1432599947096599E-2</c:v>
                </c:pt>
                <c:pt idx="38214">
                  <c:v>9.1432599947096599E-2</c:v>
                </c:pt>
                <c:pt idx="38215">
                  <c:v>0.104649719988836</c:v>
                </c:pt>
                <c:pt idx="38216">
                  <c:v>5.93376345187617E-2</c:v>
                </c:pt>
                <c:pt idx="38217">
                  <c:v>0.104558111340736</c:v>
                </c:pt>
                <c:pt idx="38218">
                  <c:v>9.8331264419229694E-2</c:v>
                </c:pt>
                <c:pt idx="38219">
                  <c:v>0.10201275020959499</c:v>
                </c:pt>
                <c:pt idx="38220">
                  <c:v>7.1167731050896396E-2</c:v>
                </c:pt>
                <c:pt idx="38221">
                  <c:v>0.106916083513435</c:v>
                </c:pt>
                <c:pt idx="38222">
                  <c:v>9.9501369001066403E-2</c:v>
                </c:pt>
                <c:pt idx="38223">
                  <c:v>0.122490012245627</c:v>
                </c:pt>
                <c:pt idx="38224">
                  <c:v>0.11101624695109499</c:v>
                </c:pt>
                <c:pt idx="38225">
                  <c:v>0.14022068907665999</c:v>
                </c:pt>
                <c:pt idx="38226">
                  <c:v>0.116977768273512</c:v>
                </c:pt>
                <c:pt idx="38227">
                  <c:v>0.120479166516096</c:v>
                </c:pt>
                <c:pt idx="38228">
                  <c:v>0.146685231723234</c:v>
                </c:pt>
                <c:pt idx="38229">
                  <c:v>0.12959734052368699</c:v>
                </c:pt>
                <c:pt idx="38230">
                  <c:v>0.13355586671067901</c:v>
                </c:pt>
                <c:pt idx="38231">
                  <c:v>0.14267034604722401</c:v>
                </c:pt>
                <c:pt idx="38232">
                  <c:v>0.145068290731341</c:v>
                </c:pt>
                <c:pt idx="38233">
                  <c:v>0.13323166298632499</c:v>
                </c:pt>
                <c:pt idx="38234">
                  <c:v>0.11382213683584599</c:v>
                </c:pt>
                <c:pt idx="38235">
                  <c:v>0.13572523722478</c:v>
                </c:pt>
                <c:pt idx="38236">
                  <c:v>0.15656438002404399</c:v>
                </c:pt>
                <c:pt idx="38237">
                  <c:v>0.153417320323498</c:v>
                </c:pt>
                <c:pt idx="38238">
                  <c:v>1.6536908321709499E-2</c:v>
                </c:pt>
                <c:pt idx="38239">
                  <c:v>4.8182834041833301E-2</c:v>
                </c:pt>
                <c:pt idx="38240">
                  <c:v>2.6386133438626599E-2</c:v>
                </c:pt>
                <c:pt idx="38241">
                  <c:v>5.0260242038879799E-2</c:v>
                </c:pt>
                <c:pt idx="38242">
                  <c:v>2.82649666925005E-2</c:v>
                </c:pt>
                <c:pt idx="38243">
                  <c:v>2.82649666925005E-2</c:v>
                </c:pt>
                <c:pt idx="38244">
                  <c:v>8.2162959082943098E-3</c:v>
                </c:pt>
                <c:pt idx="38245">
                  <c:v>-4.7415612607012797E-2</c:v>
                </c:pt>
                <c:pt idx="38246">
                  <c:v>-7.5806549438531295E-2</c:v>
                </c:pt>
                <c:pt idx="38247">
                  <c:v>-9.0877450888449101E-3</c:v>
                </c:pt>
                <c:pt idx="38248">
                  <c:v>-3.0223645909822801E-2</c:v>
                </c:pt>
                <c:pt idx="38249">
                  <c:v>-1.7185550122095401E-2</c:v>
                </c:pt>
                <c:pt idx="38250">
                  <c:v>-1.4930625997613401E-3</c:v>
                </c:pt>
                <c:pt idx="38251">
                  <c:v>5.6956146726920799E-3</c:v>
                </c:pt>
                <c:pt idx="38252">
                  <c:v>-2.25295858307532E-2</c:v>
                </c:pt>
                <c:pt idx="38253">
                  <c:v>-5.5154428213071097E-3</c:v>
                </c:pt>
                <c:pt idx="38254">
                  <c:v>-3.1596982384591799E-2</c:v>
                </c:pt>
                <c:pt idx="38255">
                  <c:v>-4.7993241326666797E-2</c:v>
                </c:pt>
                <c:pt idx="38256">
                  <c:v>-3.3942127236725697E-2</c:v>
                </c:pt>
                <c:pt idx="38257">
                  <c:v>-1.85467631805715E-2</c:v>
                </c:pt>
                <c:pt idx="38258">
                  <c:v>-1.8218274295366699E-2</c:v>
                </c:pt>
                <c:pt idx="38259">
                  <c:v>-4.24873337765296E-2</c:v>
                </c:pt>
                <c:pt idx="38260">
                  <c:v>-4.24551684090732E-2</c:v>
                </c:pt>
                <c:pt idx="38261">
                  <c:v>-8.0941030438634806E-3</c:v>
                </c:pt>
                <c:pt idx="38262">
                  <c:v>-3.7430332160907701E-2</c:v>
                </c:pt>
                <c:pt idx="38263">
                  <c:v>-1.8528528420635699E-2</c:v>
                </c:pt>
                <c:pt idx="38264">
                  <c:v>-3.2063967668450197E-2</c:v>
                </c:pt>
                <c:pt idx="38265">
                  <c:v>-2.4536270804780699E-2</c:v>
                </c:pt>
                <c:pt idx="38266">
                  <c:v>-1.2286281452813E-2</c:v>
                </c:pt>
                <c:pt idx="38267">
                  <c:v>2.8618198944863E-3</c:v>
                </c:pt>
                <c:pt idx="38268">
                  <c:v>-2.6560822430441E-2</c:v>
                </c:pt>
                <c:pt idx="38269">
                  <c:v>2.0372272457713999E-2</c:v>
                </c:pt>
                <c:pt idx="38270">
                  <c:v>-1.5017724588541601E-2</c:v>
                </c:pt>
                <c:pt idx="38271">
                  <c:v>-1.4440847262498301E-2</c:v>
                </c:pt>
                <c:pt idx="38272">
                  <c:v>-1.6886118009194099E-2</c:v>
                </c:pt>
                <c:pt idx="38273">
                  <c:v>-4.7826400509287598E-3</c:v>
                </c:pt>
                <c:pt idx="38274">
                  <c:v>-1.6102393370802399E-2</c:v>
                </c:pt>
                <c:pt idx="38275">
                  <c:v>2.0555072788387401E-2</c:v>
                </c:pt>
                <c:pt idx="38276">
                  <c:v>1.6734364788806699E-2</c:v>
                </c:pt>
                <c:pt idx="38277">
                  <c:v>-2.43257678117536E-2</c:v>
                </c:pt>
                <c:pt idx="38278">
                  <c:v>-3.36686421941356E-3</c:v>
                </c:pt>
                <c:pt idx="38279">
                  <c:v>2.0563217507392401E-2</c:v>
                </c:pt>
                <c:pt idx="38280">
                  <c:v>3.35090525848835E-2</c:v>
                </c:pt>
                <c:pt idx="38281">
                  <c:v>6.3344349121046098E-2</c:v>
                </c:pt>
                <c:pt idx="38282">
                  <c:v>7.6783690384016001E-2</c:v>
                </c:pt>
                <c:pt idx="38283">
                  <c:v>4.9224505028073899E-2</c:v>
                </c:pt>
                <c:pt idx="38284">
                  <c:v>1.12544838458126E-2</c:v>
                </c:pt>
                <c:pt idx="38285">
                  <c:v>9.8613008849046002E-2</c:v>
                </c:pt>
                <c:pt idx="38286">
                  <c:v>6.3243989601839704E-2</c:v>
                </c:pt>
                <c:pt idx="38287">
                  <c:v>0.10595976697546999</c:v>
                </c:pt>
                <c:pt idx="38288">
                  <c:v>8.8238008591952702E-2</c:v>
                </c:pt>
                <c:pt idx="38289">
                  <c:v>0.10005467170618999</c:v>
                </c:pt>
                <c:pt idx="38290">
                  <c:v>0.120119514228488</c:v>
                </c:pt>
                <c:pt idx="38291">
                  <c:v>0.11176688861055201</c:v>
                </c:pt>
                <c:pt idx="38292">
                  <c:v>1.7908421133516698E-2</c:v>
                </c:pt>
                <c:pt idx="38293">
                  <c:v>3.9463327431477901E-2</c:v>
                </c:pt>
                <c:pt idx="38294">
                  <c:v>-7.7979317736744901E-3</c:v>
                </c:pt>
                <c:pt idx="38295">
                  <c:v>1.08509440450421E-2</c:v>
                </c:pt>
                <c:pt idx="38296">
                  <c:v>-2.6956921869173599E-2</c:v>
                </c:pt>
                <c:pt idx="38297">
                  <c:v>5.2768119871644502E-3</c:v>
                </c:pt>
                <c:pt idx="38298">
                  <c:v>2.7294795211869099E-2</c:v>
                </c:pt>
                <c:pt idx="38299">
                  <c:v>7.5907482629385195E-2</c:v>
                </c:pt>
                <c:pt idx="38300">
                  <c:v>1.6573221837340599E-2</c:v>
                </c:pt>
                <c:pt idx="38301">
                  <c:v>8.1724638941957899E-3</c:v>
                </c:pt>
                <c:pt idx="38302">
                  <c:v>-2.2874934666256001E-2</c:v>
                </c:pt>
                <c:pt idx="38303">
                  <c:v>-2.6385081191660598E-2</c:v>
                </c:pt>
                <c:pt idx="38304">
                  <c:v>-5.9157949937231398E-2</c:v>
                </c:pt>
                <c:pt idx="38305">
                  <c:v>-0.11903928021620699</c:v>
                </c:pt>
                <c:pt idx="38306">
                  <c:v>-0.108868230528122</c:v>
                </c:pt>
                <c:pt idx="38307">
                  <c:v>-9.9395081865545798E-2</c:v>
                </c:pt>
                <c:pt idx="38308">
                  <c:v>-0.122212810932032</c:v>
                </c:pt>
                <c:pt idx="38309">
                  <c:v>-0.106783884637302</c:v>
                </c:pt>
                <c:pt idx="38310">
                  <c:v>-7.3881888409004198E-2</c:v>
                </c:pt>
                <c:pt idx="38311">
                  <c:v>-3.7984453012573902E-2</c:v>
                </c:pt>
                <c:pt idx="38312">
                  <c:v>-9.0814607632130104E-2</c:v>
                </c:pt>
                <c:pt idx="38313">
                  <c:v>-8.2147271701455304E-2</c:v>
                </c:pt>
                <c:pt idx="38314">
                  <c:v>-7.2533797859330507E-2</c:v>
                </c:pt>
                <c:pt idx="38315">
                  <c:v>-5.6415990417184501E-2</c:v>
                </c:pt>
                <c:pt idx="38316">
                  <c:v>-0.123410468915366</c:v>
                </c:pt>
                <c:pt idx="38317">
                  <c:v>-6.2160183482152999E-2</c:v>
                </c:pt>
                <c:pt idx="38318">
                  <c:v>-8.3644267954588306E-2</c:v>
                </c:pt>
                <c:pt idx="38319">
                  <c:v>-4.29706396871452E-2</c:v>
                </c:pt>
                <c:pt idx="38320">
                  <c:v>-4.2970639687145401E-2</c:v>
                </c:pt>
                <c:pt idx="38321">
                  <c:v>-4.5111289801715602E-2</c:v>
                </c:pt>
                <c:pt idx="38322">
                  <c:v>-4.6059740738524098E-2</c:v>
                </c:pt>
                <c:pt idx="38323">
                  <c:v>-1.34584682650036E-2</c:v>
                </c:pt>
                <c:pt idx="38324">
                  <c:v>-1.6156691516655899E-2</c:v>
                </c:pt>
                <c:pt idx="38325">
                  <c:v>-1.5751905539107499E-3</c:v>
                </c:pt>
                <c:pt idx="38326">
                  <c:v>-1.35539851256605E-2</c:v>
                </c:pt>
                <c:pt idx="38327">
                  <c:v>-2.1628918476463699E-2</c:v>
                </c:pt>
                <c:pt idx="38328">
                  <c:v>5.3568257981804202E-3</c:v>
                </c:pt>
                <c:pt idx="38329">
                  <c:v>-2.3038999593729599E-3</c:v>
                </c:pt>
                <c:pt idx="38330">
                  <c:v>-2.3038999593729599E-3</c:v>
                </c:pt>
                <c:pt idx="38331">
                  <c:v>-8.0284340254172994E-3</c:v>
                </c:pt>
                <c:pt idx="38332">
                  <c:v>-7.0378617731381397E-3</c:v>
                </c:pt>
                <c:pt idx="38333">
                  <c:v>-3.4171552761554898E-3</c:v>
                </c:pt>
                <c:pt idx="38334">
                  <c:v>1.8765384626366799E-3</c:v>
                </c:pt>
                <c:pt idx="38335">
                  <c:v>6.80102120766012E-3</c:v>
                </c:pt>
                <c:pt idx="38336">
                  <c:v>-2.40088748061646E-2</c:v>
                </c:pt>
                <c:pt idx="38337">
                  <c:v>3.7735724326833198E-2</c:v>
                </c:pt>
                <c:pt idx="38338">
                  <c:v>3.57339799456282E-2</c:v>
                </c:pt>
                <c:pt idx="38339">
                  <c:v>3.3870360401416701E-2</c:v>
                </c:pt>
                <c:pt idx="38340">
                  <c:v>8.2013705675407306E-2</c:v>
                </c:pt>
                <c:pt idx="38341">
                  <c:v>7.9930674205145102E-2</c:v>
                </c:pt>
                <c:pt idx="38342">
                  <c:v>5.0272369536094E-2</c:v>
                </c:pt>
                <c:pt idx="38343">
                  <c:v>1.5612473018191599E-2</c:v>
                </c:pt>
                <c:pt idx="38344">
                  <c:v>3.6280347081908103E-2</c:v>
                </c:pt>
                <c:pt idx="38345">
                  <c:v>8.9620621381738097E-2</c:v>
                </c:pt>
                <c:pt idx="38346">
                  <c:v>-1.4874230295979E-2</c:v>
                </c:pt>
                <c:pt idx="38347">
                  <c:v>-2.17913588503841E-2</c:v>
                </c:pt>
                <c:pt idx="38348">
                  <c:v>-6.42740132583801E-2</c:v>
                </c:pt>
                <c:pt idx="38349">
                  <c:v>-1.33667470432334E-2</c:v>
                </c:pt>
                <c:pt idx="38350">
                  <c:v>2.20561865738595E-2</c:v>
                </c:pt>
                <c:pt idx="38351">
                  <c:v>-2.3623537051231401E-2</c:v>
                </c:pt>
                <c:pt idx="38352">
                  <c:v>-6.9903807884964003E-2</c:v>
                </c:pt>
                <c:pt idx="38353">
                  <c:v>5.0887787176434598E-3</c:v>
                </c:pt>
                <c:pt idx="38354">
                  <c:v>3.02607957993037E-2</c:v>
                </c:pt>
                <c:pt idx="38355">
                  <c:v>-4.7106476989548597E-2</c:v>
                </c:pt>
                <c:pt idx="38356">
                  <c:v>-7.4659652854079897E-2</c:v>
                </c:pt>
                <c:pt idx="38357">
                  <c:v>-7.5665333527432599E-2</c:v>
                </c:pt>
                <c:pt idx="38358">
                  <c:v>-5.9052987212455402E-2</c:v>
                </c:pt>
                <c:pt idx="38359">
                  <c:v>-4.4972612145441002E-2</c:v>
                </c:pt>
                <c:pt idx="38360">
                  <c:v>-1.72212558423681E-2</c:v>
                </c:pt>
                <c:pt idx="38361">
                  <c:v>-3.5523442578781997E-2</c:v>
                </c:pt>
                <c:pt idx="38362">
                  <c:v>-3.7531176360321598E-2</c:v>
                </c:pt>
                <c:pt idx="38363">
                  <c:v>-9.0373175579179198E-3</c:v>
                </c:pt>
                <c:pt idx="38364">
                  <c:v>-7.0019286820561799E-3</c:v>
                </c:pt>
                <c:pt idx="38365">
                  <c:v>1.21666890301048E-2</c:v>
                </c:pt>
                <c:pt idx="38366">
                  <c:v>1.42018549945925E-2</c:v>
                </c:pt>
                <c:pt idx="38367">
                  <c:v>1.21666890301048E-2</c:v>
                </c:pt>
                <c:pt idx="38368">
                  <c:v>1.42018549945925E-2</c:v>
                </c:pt>
                <c:pt idx="38369">
                  <c:v>4.4962758234872099E-3</c:v>
                </c:pt>
                <c:pt idx="38370">
                  <c:v>1.7671902950580701E-2</c:v>
                </c:pt>
                <c:pt idx="38371">
                  <c:v>0.103559885905775</c:v>
                </c:pt>
                <c:pt idx="38372">
                  <c:v>7.9296589118678304E-2</c:v>
                </c:pt>
                <c:pt idx="38373">
                  <c:v>6.6404776655872105E-2</c:v>
                </c:pt>
                <c:pt idx="38374">
                  <c:v>5.8616086879012402E-2</c:v>
                </c:pt>
                <c:pt idx="38375">
                  <c:v>5.9666860942999299E-2</c:v>
                </c:pt>
                <c:pt idx="38376">
                  <c:v>0.156064531138666</c:v>
                </c:pt>
                <c:pt idx="38377">
                  <c:v>0.156064531138666</c:v>
                </c:pt>
                <c:pt idx="38378">
                  <c:v>1.4697830746693299E-2</c:v>
                </c:pt>
                <c:pt idx="38379">
                  <c:v>3.2958241737306398E-3</c:v>
                </c:pt>
                <c:pt idx="38380">
                  <c:v>3.5850997911676702E-2</c:v>
                </c:pt>
                <c:pt idx="38381">
                  <c:v>2.77986839959754E-2</c:v>
                </c:pt>
                <c:pt idx="38382">
                  <c:v>5.80434865109489E-2</c:v>
                </c:pt>
                <c:pt idx="38383">
                  <c:v>4.7101488592474899E-2</c:v>
                </c:pt>
                <c:pt idx="38384">
                  <c:v>4.0275434387586601E-2</c:v>
                </c:pt>
                <c:pt idx="38385">
                  <c:v>2.9551817685887698E-2</c:v>
                </c:pt>
                <c:pt idx="38386">
                  <c:v>3.9531520285085602E-2</c:v>
                </c:pt>
                <c:pt idx="38387">
                  <c:v>3.7789344744437202E-2</c:v>
                </c:pt>
                <c:pt idx="38388">
                  <c:v>1.60610639352145E-2</c:v>
                </c:pt>
                <c:pt idx="38389">
                  <c:v>1.60610639352145E-2</c:v>
                </c:pt>
                <c:pt idx="38390">
                  <c:v>7.8427241938582901E-2</c:v>
                </c:pt>
                <c:pt idx="38391">
                  <c:v>6.5936236442770593E-2</c:v>
                </c:pt>
                <c:pt idx="38392">
                  <c:v>8.1963098503154697E-2</c:v>
                </c:pt>
                <c:pt idx="38393">
                  <c:v>5.21553408648407E-2</c:v>
                </c:pt>
                <c:pt idx="38394">
                  <c:v>8.6008626039585104E-2</c:v>
                </c:pt>
                <c:pt idx="38395">
                  <c:v>9.0673406557738506E-2</c:v>
                </c:pt>
                <c:pt idx="38396">
                  <c:v>4.5536860107587299E-2</c:v>
                </c:pt>
                <c:pt idx="38397">
                  <c:v>2.6786918368939899E-2</c:v>
                </c:pt>
                <c:pt idx="38398">
                  <c:v>8.5492892579792604E-2</c:v>
                </c:pt>
                <c:pt idx="38399">
                  <c:v>5.8466381048883603E-2</c:v>
                </c:pt>
                <c:pt idx="38400">
                  <c:v>8.4218402680040994E-2</c:v>
                </c:pt>
                <c:pt idx="38401">
                  <c:v>6.2796968557945698E-2</c:v>
                </c:pt>
                <c:pt idx="38402">
                  <c:v>5.0803857410317302E-2</c:v>
                </c:pt>
                <c:pt idx="38403">
                  <c:v>1.7394492879774001E-2</c:v>
                </c:pt>
                <c:pt idx="38404">
                  <c:v>5.5706324467544997E-2</c:v>
                </c:pt>
                <c:pt idx="38405">
                  <c:v>4.5957309810323997E-2</c:v>
                </c:pt>
                <c:pt idx="38406">
                  <c:v>7.66703573707785E-2</c:v>
                </c:pt>
                <c:pt idx="38407">
                  <c:v>9.7522580804138004E-2</c:v>
                </c:pt>
                <c:pt idx="38408">
                  <c:v>5.1949058606658598E-2</c:v>
                </c:pt>
                <c:pt idx="38409">
                  <c:v>5.1949058606658598E-2</c:v>
                </c:pt>
                <c:pt idx="38410">
                  <c:v>9.5127428173827897E-2</c:v>
                </c:pt>
                <c:pt idx="38411">
                  <c:v>7.8619051408434795E-2</c:v>
                </c:pt>
                <c:pt idx="38412">
                  <c:v>6.9177587458053996E-2</c:v>
                </c:pt>
                <c:pt idx="38413">
                  <c:v>8.1031908705407205E-2</c:v>
                </c:pt>
                <c:pt idx="38414">
                  <c:v>7.70872015304402E-2</c:v>
                </c:pt>
                <c:pt idx="38415">
                  <c:v>9.2868734488630506E-2</c:v>
                </c:pt>
                <c:pt idx="38416">
                  <c:v>0.105774688297307</c:v>
                </c:pt>
                <c:pt idx="38417">
                  <c:v>0.123393305240155</c:v>
                </c:pt>
                <c:pt idx="38418">
                  <c:v>9.23563580140489E-2</c:v>
                </c:pt>
                <c:pt idx="38419">
                  <c:v>0.108831310013046</c:v>
                </c:pt>
                <c:pt idx="38420">
                  <c:v>0.221127517583695</c:v>
                </c:pt>
                <c:pt idx="38421">
                  <c:v>0.20252206006234</c:v>
                </c:pt>
                <c:pt idx="38422">
                  <c:v>0.28195921058512802</c:v>
                </c:pt>
                <c:pt idx="38423">
                  <c:v>0.31461914115714601</c:v>
                </c:pt>
                <c:pt idx="38424">
                  <c:v>0.311356422837197</c:v>
                </c:pt>
                <c:pt idx="38425">
                  <c:v>2.0221863546729898E-3</c:v>
                </c:pt>
                <c:pt idx="38426">
                  <c:v>3.4600354038105401E-2</c:v>
                </c:pt>
                <c:pt idx="38427">
                  <c:v>1.33373309516282E-2</c:v>
                </c:pt>
                <c:pt idx="38428">
                  <c:v>3.8676131487676901E-2</c:v>
                </c:pt>
                <c:pt idx="38429">
                  <c:v>3.2078770357171403E-2</c:v>
                </c:pt>
                <c:pt idx="38430">
                  <c:v>4.5679899338512998E-2</c:v>
                </c:pt>
                <c:pt idx="38431">
                  <c:v>4.5977024758733401E-2</c:v>
                </c:pt>
                <c:pt idx="38432">
                  <c:v>2.8492820381205802E-2</c:v>
                </c:pt>
                <c:pt idx="38433">
                  <c:v>4.5369427782274402E-2</c:v>
                </c:pt>
                <c:pt idx="38434">
                  <c:v>4.4345982318743503E-2</c:v>
                </c:pt>
                <c:pt idx="38435">
                  <c:v>2.8942345552575001E-2</c:v>
                </c:pt>
                <c:pt idx="38436">
                  <c:v>1.2336935860782701E-2</c:v>
                </c:pt>
                <c:pt idx="38437">
                  <c:v>2.8942345552575001E-2</c:v>
                </c:pt>
                <c:pt idx="38438">
                  <c:v>9.6813571794409602E-3</c:v>
                </c:pt>
                <c:pt idx="38439">
                  <c:v>2.40743531645712E-2</c:v>
                </c:pt>
                <c:pt idx="38440">
                  <c:v>8.95229024024395E-2</c:v>
                </c:pt>
                <c:pt idx="38441">
                  <c:v>3.5062814687411001E-2</c:v>
                </c:pt>
                <c:pt idx="38442">
                  <c:v>2.8173525025991301E-2</c:v>
                </c:pt>
                <c:pt idx="38443">
                  <c:v>3.0102647783488898E-2</c:v>
                </c:pt>
                <c:pt idx="38444">
                  <c:v>1.37848515734404E-2</c:v>
                </c:pt>
                <c:pt idx="38445">
                  <c:v>6.4820154926301596E-3</c:v>
                </c:pt>
                <c:pt idx="38446">
                  <c:v>3.9541022325688402E-2</c:v>
                </c:pt>
                <c:pt idx="38447">
                  <c:v>2.4778363881121399E-2</c:v>
                </c:pt>
                <c:pt idx="38448">
                  <c:v>3.6395212560358103E-2</c:v>
                </c:pt>
                <c:pt idx="38449">
                  <c:v>3.9615497066300701E-2</c:v>
                </c:pt>
                <c:pt idx="38450">
                  <c:v>9.4019041763258003E-3</c:v>
                </c:pt>
                <c:pt idx="38451">
                  <c:v>-2.3127462449286E-3</c:v>
                </c:pt>
                <c:pt idx="38452">
                  <c:v>1.79940526733097E-2</c:v>
                </c:pt>
                <c:pt idx="38453">
                  <c:v>1.15055263530685E-2</c:v>
                </c:pt>
                <c:pt idx="38454">
                  <c:v>3.8928954512263698E-2</c:v>
                </c:pt>
                <c:pt idx="38455">
                  <c:v>2.7262056222914801E-2</c:v>
                </c:pt>
                <c:pt idx="38456">
                  <c:v>2.78174208935177E-2</c:v>
                </c:pt>
                <c:pt idx="38457">
                  <c:v>-1.4989712884891201E-2</c:v>
                </c:pt>
                <c:pt idx="38458">
                  <c:v>-2.75443840626774E-2</c:v>
                </c:pt>
                <c:pt idx="38459">
                  <c:v>-3.0578239890486501E-2</c:v>
                </c:pt>
                <c:pt idx="38460">
                  <c:v>-1.79141434463343E-2</c:v>
                </c:pt>
                <c:pt idx="38461">
                  <c:v>1.2982505777137301E-2</c:v>
                </c:pt>
                <c:pt idx="38462">
                  <c:v>-4.6558602141193398E-3</c:v>
                </c:pt>
                <c:pt idx="38463">
                  <c:v>-1.8249228357951799E-2</c:v>
                </c:pt>
                <c:pt idx="38464">
                  <c:v>1.9522322800636E-2</c:v>
                </c:pt>
                <c:pt idx="38465">
                  <c:v>1.9341503569419501E-2</c:v>
                </c:pt>
                <c:pt idx="38466">
                  <c:v>1.9341503569419501E-2</c:v>
                </c:pt>
                <c:pt idx="38467">
                  <c:v>-5.23797135877801E-3</c:v>
                </c:pt>
                <c:pt idx="38468">
                  <c:v>-5.2389347892596297E-3</c:v>
                </c:pt>
                <c:pt idx="38469">
                  <c:v>-4.3652442416186099E-2</c:v>
                </c:pt>
                <c:pt idx="38470">
                  <c:v>-6.2782764929175006E-2</c:v>
                </c:pt>
                <c:pt idx="38471">
                  <c:v>-7.6177438250034202E-2</c:v>
                </c:pt>
                <c:pt idx="38472">
                  <c:v>-7.6640036081122506E-2</c:v>
                </c:pt>
                <c:pt idx="38473">
                  <c:v>-0.101886343177837</c:v>
                </c:pt>
                <c:pt idx="38474">
                  <c:v>-3.4955127914127998E-2</c:v>
                </c:pt>
                <c:pt idx="38475">
                  <c:v>-6.8603591960805593E-2</c:v>
                </c:pt>
                <c:pt idx="38476">
                  <c:v>2.7856958784576499E-2</c:v>
                </c:pt>
                <c:pt idx="38477">
                  <c:v>3.0827228302747499E-2</c:v>
                </c:pt>
                <c:pt idx="38478">
                  <c:v>-1.43602064162184E-2</c:v>
                </c:pt>
                <c:pt idx="38479">
                  <c:v>-3.2671939704887798E-2</c:v>
                </c:pt>
                <c:pt idx="38480">
                  <c:v>4.3194558720793502E-2</c:v>
                </c:pt>
                <c:pt idx="38481">
                  <c:v>1.39395624988822E-2</c:v>
                </c:pt>
                <c:pt idx="38482">
                  <c:v>2.45913410448899E-2</c:v>
                </c:pt>
                <c:pt idx="38483">
                  <c:v>6.9647014391329004E-2</c:v>
                </c:pt>
                <c:pt idx="38484">
                  <c:v>6.9647014391329004E-2</c:v>
                </c:pt>
                <c:pt idx="38485">
                  <c:v>4.4968988394683301E-2</c:v>
                </c:pt>
                <c:pt idx="38486">
                  <c:v>6.0025850674603198E-2</c:v>
                </c:pt>
                <c:pt idx="38487">
                  <c:v>8.6100604147461193E-2</c:v>
                </c:pt>
                <c:pt idx="38488">
                  <c:v>0.12654036462080101</c:v>
                </c:pt>
                <c:pt idx="38489">
                  <c:v>5.21616126496506E-2</c:v>
                </c:pt>
                <c:pt idx="38490">
                  <c:v>7.0020796222367496E-2</c:v>
                </c:pt>
                <c:pt idx="38491">
                  <c:v>6.1605823996179199E-2</c:v>
                </c:pt>
                <c:pt idx="38492">
                  <c:v>6.1605823996179199E-2</c:v>
                </c:pt>
                <c:pt idx="38493">
                  <c:v>2.8487448828318399E-2</c:v>
                </c:pt>
                <c:pt idx="38494">
                  <c:v>9.7049700446965002E-3</c:v>
                </c:pt>
                <c:pt idx="38495">
                  <c:v>4.3935056871841197E-2</c:v>
                </c:pt>
                <c:pt idx="38496">
                  <c:v>0.10791342182271201</c:v>
                </c:pt>
                <c:pt idx="38497">
                  <c:v>7.0609526761100203E-2</c:v>
                </c:pt>
                <c:pt idx="38498">
                  <c:v>3.4507300164467701E-2</c:v>
                </c:pt>
                <c:pt idx="38499">
                  <c:v>1.7757793397426402E-2</c:v>
                </c:pt>
                <c:pt idx="38500">
                  <c:v>2.8716273197692599E-2</c:v>
                </c:pt>
                <c:pt idx="38501">
                  <c:v>4.5987746706680398E-2</c:v>
                </c:pt>
                <c:pt idx="38502">
                  <c:v>2.9977646143580099E-2</c:v>
                </c:pt>
                <c:pt idx="38503">
                  <c:v>1.9870069501063101E-2</c:v>
                </c:pt>
                <c:pt idx="38504">
                  <c:v>-5.4466966370141298E-3</c:v>
                </c:pt>
                <c:pt idx="38505">
                  <c:v>1.17962933515178E-2</c:v>
                </c:pt>
                <c:pt idx="38506">
                  <c:v>-9.9759246049961892E-3</c:v>
                </c:pt>
                <c:pt idx="38507">
                  <c:v>3.7412310134136803E-2</c:v>
                </c:pt>
                <c:pt idx="38508">
                  <c:v>5.37786850694848E-2</c:v>
                </c:pt>
                <c:pt idx="38509">
                  <c:v>4.3156555303948303E-2</c:v>
                </c:pt>
                <c:pt idx="38510">
                  <c:v>9.8883158388078894E-3</c:v>
                </c:pt>
                <c:pt idx="38511">
                  <c:v>-3.4810736482348802E-2</c:v>
                </c:pt>
                <c:pt idx="38512">
                  <c:v>-3.9686254026460997E-2</c:v>
                </c:pt>
                <c:pt idx="38513">
                  <c:v>4.6904835407411902E-2</c:v>
                </c:pt>
                <c:pt idx="38514">
                  <c:v>-3.1303490182660897E-2</c:v>
                </c:pt>
                <c:pt idx="38515">
                  <c:v>-8.1754943718532706E-3</c:v>
                </c:pt>
                <c:pt idx="38516">
                  <c:v>1.81014476899952E-2</c:v>
                </c:pt>
                <c:pt idx="38517">
                  <c:v>1.6223672474921999E-2</c:v>
                </c:pt>
                <c:pt idx="38518">
                  <c:v>-5.0679639965551804E-3</c:v>
                </c:pt>
                <c:pt idx="38519">
                  <c:v>3.5422599135985097E-2</c:v>
                </c:pt>
                <c:pt idx="38520">
                  <c:v>0.123243729410058</c:v>
                </c:pt>
                <c:pt idx="38521">
                  <c:v>6.9460820498227605E-2</c:v>
                </c:pt>
                <c:pt idx="38522">
                  <c:v>0.105446439283869</c:v>
                </c:pt>
                <c:pt idx="38523">
                  <c:v>0.16784559878879099</c:v>
                </c:pt>
                <c:pt idx="38524">
                  <c:v>0.13725317508471499</c:v>
                </c:pt>
                <c:pt idx="38525">
                  <c:v>0.12641700390438501</c:v>
                </c:pt>
                <c:pt idx="38526">
                  <c:v>7.4005932699859597E-2</c:v>
                </c:pt>
                <c:pt idx="38527">
                  <c:v>9.2510889480412306E-2</c:v>
                </c:pt>
                <c:pt idx="38528">
                  <c:v>0.110764744004645</c:v>
                </c:pt>
                <c:pt idx="38529">
                  <c:v>6.4100664183200901E-2</c:v>
                </c:pt>
                <c:pt idx="38530">
                  <c:v>4.2874964346492198E-2</c:v>
                </c:pt>
                <c:pt idx="38531">
                  <c:v>5.5319979864675503E-2</c:v>
                </c:pt>
                <c:pt idx="38532">
                  <c:v>3.9987880709038498E-2</c:v>
                </c:pt>
                <c:pt idx="38533">
                  <c:v>1.6427916509427799E-2</c:v>
                </c:pt>
                <c:pt idx="38534">
                  <c:v>-1.03329244819281E-2</c:v>
                </c:pt>
                <c:pt idx="38535">
                  <c:v>1.84929677665874E-2</c:v>
                </c:pt>
                <c:pt idx="38536">
                  <c:v>5.0927617187797397E-2</c:v>
                </c:pt>
                <c:pt idx="38537">
                  <c:v>4.4472572996314599E-3</c:v>
                </c:pt>
                <c:pt idx="38538">
                  <c:v>-2.8065236121513001E-2</c:v>
                </c:pt>
                <c:pt idx="38539">
                  <c:v>0.107905459113524</c:v>
                </c:pt>
                <c:pt idx="38540">
                  <c:v>3.0142390440720299E-2</c:v>
                </c:pt>
                <c:pt idx="38541">
                  <c:v>4.8245437464716899E-2</c:v>
                </c:pt>
                <c:pt idx="38542">
                  <c:v>2.79985379292109E-2</c:v>
                </c:pt>
                <c:pt idx="38543">
                  <c:v>1.7170248262953401E-2</c:v>
                </c:pt>
                <c:pt idx="38544">
                  <c:v>3.01466017574589E-2</c:v>
                </c:pt>
                <c:pt idx="38545">
                  <c:v>0.115022605786978</c:v>
                </c:pt>
                <c:pt idx="38546">
                  <c:v>5.6120707175398798E-2</c:v>
                </c:pt>
                <c:pt idx="38547">
                  <c:v>6.3597372033577806E-2</c:v>
                </c:pt>
                <c:pt idx="38548">
                  <c:v>6.0307838647667401E-2</c:v>
                </c:pt>
                <c:pt idx="38549">
                  <c:v>6.0307838647667401E-2</c:v>
                </c:pt>
                <c:pt idx="38550">
                  <c:v>4.5733819415142603E-2</c:v>
                </c:pt>
                <c:pt idx="38551">
                  <c:v>6.6317168408394703E-2</c:v>
                </c:pt>
                <c:pt idx="38552">
                  <c:v>5.2033341984498403E-2</c:v>
                </c:pt>
                <c:pt idx="38553">
                  <c:v>0.17131224021538799</c:v>
                </c:pt>
                <c:pt idx="38554">
                  <c:v>0.113490729268551</c:v>
                </c:pt>
                <c:pt idx="38555">
                  <c:v>0.25495774549372202</c:v>
                </c:pt>
                <c:pt idx="38556">
                  <c:v>0.22708838704901099</c:v>
                </c:pt>
                <c:pt idx="38557">
                  <c:v>0.239767212833112</c:v>
                </c:pt>
                <c:pt idx="38558">
                  <c:v>0.23170115504378599</c:v>
                </c:pt>
                <c:pt idx="38559">
                  <c:v>0.171445567869839</c:v>
                </c:pt>
                <c:pt idx="38560">
                  <c:v>1.7151041814658499E-2</c:v>
                </c:pt>
                <c:pt idx="38561">
                  <c:v>3.8706872667408E-2</c:v>
                </c:pt>
                <c:pt idx="38562">
                  <c:v>-1.00137019493342E-2</c:v>
                </c:pt>
                <c:pt idx="38563">
                  <c:v>5.1022676791037096E-3</c:v>
                </c:pt>
                <c:pt idx="38564">
                  <c:v>-2.8411762341933499E-2</c:v>
                </c:pt>
                <c:pt idx="38565">
                  <c:v>-6.9989707303676997E-3</c:v>
                </c:pt>
                <c:pt idx="38566">
                  <c:v>1.06021669160814E-2</c:v>
                </c:pt>
                <c:pt idx="38567">
                  <c:v>1.34276250868079E-2</c:v>
                </c:pt>
                <c:pt idx="38568">
                  <c:v>6.8022053992213803E-3</c:v>
                </c:pt>
                <c:pt idx="38569">
                  <c:v>4.0194573157831898E-2</c:v>
                </c:pt>
                <c:pt idx="38570">
                  <c:v>3.43954277873861E-2</c:v>
                </c:pt>
                <c:pt idx="38571">
                  <c:v>2.8232013424744601E-2</c:v>
                </c:pt>
                <c:pt idx="38572">
                  <c:v>-8.6642407598099797E-2</c:v>
                </c:pt>
                <c:pt idx="38573">
                  <c:v>-4.3610922601286801E-2</c:v>
                </c:pt>
                <c:pt idx="38574">
                  <c:v>-8.1278129592831497E-2</c:v>
                </c:pt>
                <c:pt idx="38575">
                  <c:v>-0.103470738399531</c:v>
                </c:pt>
                <c:pt idx="38576">
                  <c:v>-0.157910717828813</c:v>
                </c:pt>
                <c:pt idx="38577">
                  <c:v>-0.17407165704328101</c:v>
                </c:pt>
                <c:pt idx="38578">
                  <c:v>-0.17153157946997399</c:v>
                </c:pt>
                <c:pt idx="38579">
                  <c:v>-9.7491280225178598E-2</c:v>
                </c:pt>
                <c:pt idx="38580">
                  <c:v>-5.7419880659465898E-2</c:v>
                </c:pt>
                <c:pt idx="38581">
                  <c:v>-0.101275239090546</c:v>
                </c:pt>
                <c:pt idx="38582">
                  <c:v>-0.110161431931146</c:v>
                </c:pt>
                <c:pt idx="38583">
                  <c:v>-9.7690108641464296E-2</c:v>
                </c:pt>
                <c:pt idx="38584">
                  <c:v>-0.10520976265533299</c:v>
                </c:pt>
                <c:pt idx="38585">
                  <c:v>-6.5258489829558203E-2</c:v>
                </c:pt>
                <c:pt idx="38586">
                  <c:v>-8.2292304362026197E-2</c:v>
                </c:pt>
                <c:pt idx="38587">
                  <c:v>-8.9680489919965398E-3</c:v>
                </c:pt>
                <c:pt idx="38588">
                  <c:v>3.5554263440310097E-2</c:v>
                </c:pt>
                <c:pt idx="38589">
                  <c:v>6.8442500416488306E-2</c:v>
                </c:pt>
                <c:pt idx="38590">
                  <c:v>-5.9944664972949799E-2</c:v>
                </c:pt>
                <c:pt idx="38591">
                  <c:v>4.15234407691671E-2</c:v>
                </c:pt>
                <c:pt idx="38592">
                  <c:v>8.6184268202776401E-2</c:v>
                </c:pt>
                <c:pt idx="38593">
                  <c:v>8.9154967523726994E-2</c:v>
                </c:pt>
                <c:pt idx="38594">
                  <c:v>0.117671091869902</c:v>
                </c:pt>
                <c:pt idx="38595">
                  <c:v>0.104113364515485</c:v>
                </c:pt>
                <c:pt idx="38596">
                  <c:v>7.4699551456055294E-2</c:v>
                </c:pt>
                <c:pt idx="38597">
                  <c:v>5.9155713598595602E-2</c:v>
                </c:pt>
                <c:pt idx="38598">
                  <c:v>6.8707151047752602E-2</c:v>
                </c:pt>
                <c:pt idx="38599">
                  <c:v>7.4699551456055294E-2</c:v>
                </c:pt>
                <c:pt idx="38600">
                  <c:v>6.3446497897198695E-2</c:v>
                </c:pt>
                <c:pt idx="38601">
                  <c:v>7.4126477460815896E-2</c:v>
                </c:pt>
                <c:pt idx="38602">
                  <c:v>0.10897116857521701</c:v>
                </c:pt>
                <c:pt idx="38603">
                  <c:v>0.117958950412087</c:v>
                </c:pt>
                <c:pt idx="38604">
                  <c:v>0.10365726723323</c:v>
                </c:pt>
                <c:pt idx="38605">
                  <c:v>0.14043768832124101</c:v>
                </c:pt>
                <c:pt idx="38606">
                  <c:v>0.170486826796861</c:v>
                </c:pt>
                <c:pt idx="38607">
                  <c:v>0.17730144372265999</c:v>
                </c:pt>
                <c:pt idx="38608">
                  <c:v>0.104874089002509</c:v>
                </c:pt>
                <c:pt idx="38609">
                  <c:v>0.158165879145337</c:v>
                </c:pt>
                <c:pt idx="38610">
                  <c:v>0.13975776181803001</c:v>
                </c:pt>
                <c:pt idx="38611">
                  <c:v>0.132777137838679</c:v>
                </c:pt>
                <c:pt idx="38612">
                  <c:v>0.150815736314141</c:v>
                </c:pt>
                <c:pt idx="38613">
                  <c:v>0.16474324424159101</c:v>
                </c:pt>
                <c:pt idx="38614">
                  <c:v>0.15890142150383901</c:v>
                </c:pt>
                <c:pt idx="38615">
                  <c:v>0.153667510545616</c:v>
                </c:pt>
                <c:pt idx="38616">
                  <c:v>0.14230439039753701</c:v>
                </c:pt>
                <c:pt idx="38617">
                  <c:v>7.7479400958949604E-2</c:v>
                </c:pt>
                <c:pt idx="38618">
                  <c:v>3.4040899477700802E-2</c:v>
                </c:pt>
                <c:pt idx="38619">
                  <c:v>6.0441099911007802E-2</c:v>
                </c:pt>
                <c:pt idx="38620">
                  <c:v>3.3480428967905297E-2</c:v>
                </c:pt>
                <c:pt idx="38621">
                  <c:v>4.3052726747522203E-2</c:v>
                </c:pt>
                <c:pt idx="38622">
                  <c:v>9.8394986913287102E-2</c:v>
                </c:pt>
                <c:pt idx="38623">
                  <c:v>7.0359123074766605E-2</c:v>
                </c:pt>
                <c:pt idx="38624">
                  <c:v>4.0330525754211699E-2</c:v>
                </c:pt>
                <c:pt idx="38625">
                  <c:v>0.172149271483234</c:v>
                </c:pt>
                <c:pt idx="38626">
                  <c:v>0.135532305793401</c:v>
                </c:pt>
                <c:pt idx="38627">
                  <c:v>0.13787079229733601</c:v>
                </c:pt>
                <c:pt idx="38628">
                  <c:v>0.13434834653345901</c:v>
                </c:pt>
                <c:pt idx="38629">
                  <c:v>0.13320002058394301</c:v>
                </c:pt>
                <c:pt idx="38630">
                  <c:v>0.112052894329911</c:v>
                </c:pt>
                <c:pt idx="38631">
                  <c:v>0.141711456893338</c:v>
                </c:pt>
                <c:pt idx="38632">
                  <c:v>0.178333122878084</c:v>
                </c:pt>
                <c:pt idx="38633">
                  <c:v>0.20762918726362301</c:v>
                </c:pt>
                <c:pt idx="38634">
                  <c:v>0.20977773417576401</c:v>
                </c:pt>
                <c:pt idx="38635">
                  <c:v>0.21059492104025301</c:v>
                </c:pt>
                <c:pt idx="38636">
                  <c:v>0.20290538343591799</c:v>
                </c:pt>
                <c:pt idx="38637">
                  <c:v>0.18601817986927499</c:v>
                </c:pt>
                <c:pt idx="38638">
                  <c:v>0.125763375092868</c:v>
                </c:pt>
                <c:pt idx="38639">
                  <c:v>0.18247413636334101</c:v>
                </c:pt>
                <c:pt idx="38640">
                  <c:v>0.19100206098077799</c:v>
                </c:pt>
                <c:pt idx="38641">
                  <c:v>0.148146492873721</c:v>
                </c:pt>
                <c:pt idx="38642">
                  <c:v>0.177291686422623</c:v>
                </c:pt>
                <c:pt idx="38643">
                  <c:v>0.19310402188238801</c:v>
                </c:pt>
                <c:pt idx="38644">
                  <c:v>0.21721108847267501</c:v>
                </c:pt>
                <c:pt idx="38645">
                  <c:v>0.20690383890746999</c:v>
                </c:pt>
                <c:pt idx="38646">
                  <c:v>0.20792974314759399</c:v>
                </c:pt>
                <c:pt idx="38647">
                  <c:v>0.24086736544062801</c:v>
                </c:pt>
                <c:pt idx="38648">
                  <c:v>1.18014105443151E-2</c:v>
                </c:pt>
                <c:pt idx="38649">
                  <c:v>5.9835281322650799E-2</c:v>
                </c:pt>
                <c:pt idx="38650">
                  <c:v>2.7267938694965001E-2</c:v>
                </c:pt>
                <c:pt idx="38651">
                  <c:v>2.7355451735441499E-2</c:v>
                </c:pt>
                <c:pt idx="38652">
                  <c:v>3.4076676434676899E-2</c:v>
                </c:pt>
                <c:pt idx="38653">
                  <c:v>6.0545380509255703E-2</c:v>
                </c:pt>
                <c:pt idx="38654">
                  <c:v>-2.2210659215850998E-3</c:v>
                </c:pt>
                <c:pt idx="38655">
                  <c:v>-2.5719932462255901E-3</c:v>
                </c:pt>
                <c:pt idx="38656">
                  <c:v>-1.8289986903709799E-2</c:v>
                </c:pt>
                <c:pt idx="38657">
                  <c:v>-6.6962361106521701E-3</c:v>
                </c:pt>
                <c:pt idx="38658">
                  <c:v>-9.7807968702674497E-3</c:v>
                </c:pt>
                <c:pt idx="38659">
                  <c:v>5.4411025527477397E-2</c:v>
                </c:pt>
                <c:pt idx="38660">
                  <c:v>9.3199931391571206E-2</c:v>
                </c:pt>
                <c:pt idx="38661">
                  <c:v>5.8304603463541202E-2</c:v>
                </c:pt>
                <c:pt idx="38662">
                  <c:v>6.0187783816544702E-2</c:v>
                </c:pt>
                <c:pt idx="38663">
                  <c:v>0.115756166063398</c:v>
                </c:pt>
                <c:pt idx="38664">
                  <c:v>7.0383014798132804E-2</c:v>
                </c:pt>
                <c:pt idx="38665">
                  <c:v>9.3743344434646901E-3</c:v>
                </c:pt>
                <c:pt idx="38666">
                  <c:v>-4.6163676330914696E-3</c:v>
                </c:pt>
                <c:pt idx="38667">
                  <c:v>-1.5667070310285001E-2</c:v>
                </c:pt>
                <c:pt idx="38668">
                  <c:v>3.5587016715132598E-2</c:v>
                </c:pt>
                <c:pt idx="38669">
                  <c:v>3.8029007547960701E-2</c:v>
                </c:pt>
                <c:pt idx="38670">
                  <c:v>3.06503657507615E-2</c:v>
                </c:pt>
                <c:pt idx="38671">
                  <c:v>3.06503657507615E-2</c:v>
                </c:pt>
                <c:pt idx="38672">
                  <c:v>9.7379006361020207E-3</c:v>
                </c:pt>
                <c:pt idx="38673">
                  <c:v>9.7101564618031697E-3</c:v>
                </c:pt>
                <c:pt idx="38674">
                  <c:v>2.2710884505498598E-2</c:v>
                </c:pt>
                <c:pt idx="38675">
                  <c:v>-2.38459791542711E-3</c:v>
                </c:pt>
                <c:pt idx="38676">
                  <c:v>-3.86592486424377E-2</c:v>
                </c:pt>
                <c:pt idx="38677">
                  <c:v>8.0817486923505603E-3</c:v>
                </c:pt>
                <c:pt idx="38678">
                  <c:v>-3.0491962989119999E-2</c:v>
                </c:pt>
                <c:pt idx="38679">
                  <c:v>1.8148042002060299E-2</c:v>
                </c:pt>
                <c:pt idx="38680">
                  <c:v>5.3490464292055701E-2</c:v>
                </c:pt>
                <c:pt idx="38681">
                  <c:v>7.84200810541682E-2</c:v>
                </c:pt>
                <c:pt idx="38682">
                  <c:v>7.5881686013425903E-2</c:v>
                </c:pt>
                <c:pt idx="38683">
                  <c:v>8.0977094761995397E-2</c:v>
                </c:pt>
                <c:pt idx="38684">
                  <c:v>6.8666163564661001E-2</c:v>
                </c:pt>
                <c:pt idx="38685">
                  <c:v>2.48107919871174E-2</c:v>
                </c:pt>
                <c:pt idx="38686">
                  <c:v>-3.3680828737909698E-3</c:v>
                </c:pt>
                <c:pt idx="38687">
                  <c:v>-1.8358979349424001E-2</c:v>
                </c:pt>
                <c:pt idx="38688">
                  <c:v>7.1187227899975796E-3</c:v>
                </c:pt>
                <c:pt idx="38689">
                  <c:v>1.28533598961579E-2</c:v>
                </c:pt>
                <c:pt idx="38690">
                  <c:v>5.8676052042654497E-2</c:v>
                </c:pt>
                <c:pt idx="38691">
                  <c:v>5.8676052042654497E-2</c:v>
                </c:pt>
                <c:pt idx="38692">
                  <c:v>2.5833015981533199E-2</c:v>
                </c:pt>
                <c:pt idx="38693">
                  <c:v>1.4202896150787601E-2</c:v>
                </c:pt>
                <c:pt idx="38694">
                  <c:v>8.4946732657482597E-3</c:v>
                </c:pt>
                <c:pt idx="38695">
                  <c:v>2.3014567368369401E-2</c:v>
                </c:pt>
                <c:pt idx="38696">
                  <c:v>5.3082970512155998E-2</c:v>
                </c:pt>
                <c:pt idx="38697">
                  <c:v>5.4384380407337597E-2</c:v>
                </c:pt>
                <c:pt idx="38698">
                  <c:v>2.7475261724188599E-2</c:v>
                </c:pt>
                <c:pt idx="38699">
                  <c:v>1.5032956486974201E-2</c:v>
                </c:pt>
                <c:pt idx="38700">
                  <c:v>2.3421988527981101E-2</c:v>
                </c:pt>
                <c:pt idx="38701">
                  <c:v>1.03325581780959E-2</c:v>
                </c:pt>
                <c:pt idx="38702">
                  <c:v>8.3887418508867793E-3</c:v>
                </c:pt>
                <c:pt idx="38703">
                  <c:v>9.7261261472807396E-3</c:v>
                </c:pt>
                <c:pt idx="38704">
                  <c:v>9.9222765490780598E-3</c:v>
                </c:pt>
                <c:pt idx="38705">
                  <c:v>9.9222765490780598E-3</c:v>
                </c:pt>
                <c:pt idx="38706">
                  <c:v>9.9222765490780598E-3</c:v>
                </c:pt>
                <c:pt idx="38707">
                  <c:v>9.9222765490780598E-3</c:v>
                </c:pt>
                <c:pt idx="38708">
                  <c:v>9.9222765490782905E-3</c:v>
                </c:pt>
                <c:pt idx="38709">
                  <c:v>8.94051665299746E-2</c:v>
                </c:pt>
                <c:pt idx="38710">
                  <c:v>8.94051665299746E-2</c:v>
                </c:pt>
                <c:pt idx="38711">
                  <c:v>5.9431663369608499E-2</c:v>
                </c:pt>
                <c:pt idx="38712">
                  <c:v>5.9431663369608499E-2</c:v>
                </c:pt>
                <c:pt idx="38713">
                  <c:v>6.5705202149142203E-2</c:v>
                </c:pt>
                <c:pt idx="38714">
                  <c:v>5.1701467049192602E-2</c:v>
                </c:pt>
                <c:pt idx="38715">
                  <c:v>3.12825477294673E-2</c:v>
                </c:pt>
                <c:pt idx="38716">
                  <c:v>8.4154530103791106E-2</c:v>
                </c:pt>
                <c:pt idx="38717">
                  <c:v>0.10674373082886</c:v>
                </c:pt>
                <c:pt idx="38718">
                  <c:v>0.11789222079551701</c:v>
                </c:pt>
                <c:pt idx="38719">
                  <c:v>0.151147322692085</c:v>
                </c:pt>
                <c:pt idx="38720">
                  <c:v>0.110734167319682</c:v>
                </c:pt>
                <c:pt idx="38721">
                  <c:v>5.5728000560473799E-2</c:v>
                </c:pt>
                <c:pt idx="38722">
                  <c:v>6.13332833639956E-2</c:v>
                </c:pt>
                <c:pt idx="38723">
                  <c:v>8.2336645512310597E-2</c:v>
                </c:pt>
                <c:pt idx="38724">
                  <c:v>3.82596638950016E-2</c:v>
                </c:pt>
                <c:pt idx="38725">
                  <c:v>0.13928587991137001</c:v>
                </c:pt>
                <c:pt idx="38726">
                  <c:v>0.107231962497522</c:v>
                </c:pt>
                <c:pt idx="38727">
                  <c:v>9.3642761351356602E-2</c:v>
                </c:pt>
                <c:pt idx="38728">
                  <c:v>0.15141502386793099</c:v>
                </c:pt>
                <c:pt idx="38729">
                  <c:v>0.16259158920427699</c:v>
                </c:pt>
                <c:pt idx="38730">
                  <c:v>9.2847678786263904E-2</c:v>
                </c:pt>
                <c:pt idx="38731">
                  <c:v>0.126523348160483</c:v>
                </c:pt>
                <c:pt idx="38732">
                  <c:v>0.218232208639314</c:v>
                </c:pt>
                <c:pt idx="38733">
                  <c:v>0.22827947362447501</c:v>
                </c:pt>
                <c:pt idx="38734">
                  <c:v>0.15360283132928601</c:v>
                </c:pt>
                <c:pt idx="38735">
                  <c:v>0.17784160785160599</c:v>
                </c:pt>
                <c:pt idx="38736">
                  <c:v>0.18201131068854601</c:v>
                </c:pt>
                <c:pt idx="38737">
                  <c:v>0.157143349918238</c:v>
                </c:pt>
                <c:pt idx="38738">
                  <c:v>0.177085416152716</c:v>
                </c:pt>
                <c:pt idx="38739">
                  <c:v>0.182744215609735</c:v>
                </c:pt>
                <c:pt idx="38740">
                  <c:v>0.15297007987262101</c:v>
                </c:pt>
                <c:pt idx="38741">
                  <c:v>0.24793654349685501</c:v>
                </c:pt>
                <c:pt idx="38742">
                  <c:v>0.23239333201171</c:v>
                </c:pt>
                <c:pt idx="38743">
                  <c:v>0.19903735967403599</c:v>
                </c:pt>
                <c:pt idx="38744">
                  <c:v>0.24466462742185799</c:v>
                </c:pt>
                <c:pt idx="38745">
                  <c:v>0.28642506931446199</c:v>
                </c:pt>
                <c:pt idx="38746">
                  <c:v>0.27859365620481602</c:v>
                </c:pt>
                <c:pt idx="38747">
                  <c:v>0.29469351979357999</c:v>
                </c:pt>
                <c:pt idx="38748">
                  <c:v>0.31529362269790701</c:v>
                </c:pt>
                <c:pt idx="38749">
                  <c:v>0.29349348236991701</c:v>
                </c:pt>
                <c:pt idx="38750">
                  <c:v>0.26540576969960999</c:v>
                </c:pt>
                <c:pt idx="38751">
                  <c:v>0.26540576969960999</c:v>
                </c:pt>
                <c:pt idx="38752">
                  <c:v>-3.4567066311599298E-3</c:v>
                </c:pt>
                <c:pt idx="38753">
                  <c:v>-1.8493124650685599E-2</c:v>
                </c:pt>
                <c:pt idx="38754">
                  <c:v>-3.3539436253549001E-3</c:v>
                </c:pt>
                <c:pt idx="38755">
                  <c:v>-2.9884750322308001E-2</c:v>
                </c:pt>
                <c:pt idx="38756">
                  <c:v>-1.4505771507768901E-3</c:v>
                </c:pt>
                <c:pt idx="38757">
                  <c:v>-2.9113102677672E-2</c:v>
                </c:pt>
                <c:pt idx="38758">
                  <c:v>-1.53299062339073E-3</c:v>
                </c:pt>
                <c:pt idx="38759">
                  <c:v>-4.0907116453647802E-3</c:v>
                </c:pt>
                <c:pt idx="38760">
                  <c:v>-1.5408405921803999E-3</c:v>
                </c:pt>
                <c:pt idx="38761">
                  <c:v>1.3159143741222601E-2</c:v>
                </c:pt>
                <c:pt idx="38762">
                  <c:v>4.8105472833706697E-2</c:v>
                </c:pt>
                <c:pt idx="38763">
                  <c:v>-0.103713166147036</c:v>
                </c:pt>
                <c:pt idx="38764">
                  <c:v>-1.7568522763413601E-3</c:v>
                </c:pt>
                <c:pt idx="38765">
                  <c:v>-6.9510850543893707E-2</c:v>
                </c:pt>
                <c:pt idx="38766">
                  <c:v>-2.2782197894230999E-2</c:v>
                </c:pt>
                <c:pt idx="38767">
                  <c:v>-4.55323603360984E-2</c:v>
                </c:pt>
                <c:pt idx="38768">
                  <c:v>-2.7861416631428101E-2</c:v>
                </c:pt>
                <c:pt idx="38769">
                  <c:v>-4.11552842358602E-2</c:v>
                </c:pt>
                <c:pt idx="38770">
                  <c:v>-3.8595623410662097E-2</c:v>
                </c:pt>
                <c:pt idx="38771">
                  <c:v>-3.8595623410662097E-2</c:v>
                </c:pt>
                <c:pt idx="38772">
                  <c:v>-2.5299490660356701E-2</c:v>
                </c:pt>
                <c:pt idx="38773">
                  <c:v>-2.5299490660356701E-2</c:v>
                </c:pt>
                <c:pt idx="38774">
                  <c:v>-8.3002964126643805E-3</c:v>
                </c:pt>
                <c:pt idx="38775">
                  <c:v>8.8403637819441203E-2</c:v>
                </c:pt>
                <c:pt idx="38776">
                  <c:v>1.49345023306761E-2</c:v>
                </c:pt>
                <c:pt idx="38777">
                  <c:v>-2.5322894838092799E-2</c:v>
                </c:pt>
                <c:pt idx="38778">
                  <c:v>-1.31023507771554E-2</c:v>
                </c:pt>
                <c:pt idx="38779">
                  <c:v>1.7416507104527499E-2</c:v>
                </c:pt>
                <c:pt idx="38780">
                  <c:v>1.55048358560179E-2</c:v>
                </c:pt>
                <c:pt idx="38781">
                  <c:v>4.0811651326812401E-2</c:v>
                </c:pt>
                <c:pt idx="38782">
                  <c:v>4.1028003523157802E-2</c:v>
                </c:pt>
                <c:pt idx="38783">
                  <c:v>6.15078008524165E-2</c:v>
                </c:pt>
                <c:pt idx="38784">
                  <c:v>8.2634099412671705E-2</c:v>
                </c:pt>
                <c:pt idx="38785">
                  <c:v>5.02266108843736E-2</c:v>
                </c:pt>
                <c:pt idx="38786">
                  <c:v>0.13333267123533499</c:v>
                </c:pt>
                <c:pt idx="38787">
                  <c:v>9.6626228874064607E-2</c:v>
                </c:pt>
                <c:pt idx="38788">
                  <c:v>6.8294754242497799E-2</c:v>
                </c:pt>
                <c:pt idx="38789">
                  <c:v>5.51649875738471E-2</c:v>
                </c:pt>
                <c:pt idx="38790">
                  <c:v>0.10990006994927</c:v>
                </c:pt>
                <c:pt idx="38791">
                  <c:v>9.3919708226981494E-2</c:v>
                </c:pt>
                <c:pt idx="38792">
                  <c:v>7.4250508627310197E-2</c:v>
                </c:pt>
                <c:pt idx="38793">
                  <c:v>0.113751060519112</c:v>
                </c:pt>
                <c:pt idx="38794">
                  <c:v>0.16971242233388301</c:v>
                </c:pt>
                <c:pt idx="38795">
                  <c:v>0.18575636595582501</c:v>
                </c:pt>
                <c:pt idx="38796">
                  <c:v>0.170034023902149</c:v>
                </c:pt>
                <c:pt idx="38797">
                  <c:v>0.204688980405489</c:v>
                </c:pt>
                <c:pt idx="38798">
                  <c:v>0.17553989832217201</c:v>
                </c:pt>
                <c:pt idx="38799">
                  <c:v>0.191613004684479</c:v>
                </c:pt>
                <c:pt idx="38800">
                  <c:v>0.146420946478589</c:v>
                </c:pt>
                <c:pt idx="38801">
                  <c:v>0.15320152415080701</c:v>
                </c:pt>
                <c:pt idx="38802">
                  <c:v>0.15850421954389901</c:v>
                </c:pt>
                <c:pt idx="38803">
                  <c:v>9.05707765852308E-2</c:v>
                </c:pt>
                <c:pt idx="38804">
                  <c:v>7.8018212417744606E-2</c:v>
                </c:pt>
                <c:pt idx="38805">
                  <c:v>8.7183627695408106E-2</c:v>
                </c:pt>
                <c:pt idx="38806">
                  <c:v>7.8313067640037801E-2</c:v>
                </c:pt>
                <c:pt idx="38807">
                  <c:v>-1.7565008305683499E-2</c:v>
                </c:pt>
                <c:pt idx="38808">
                  <c:v>1.9434719484059101E-2</c:v>
                </c:pt>
                <c:pt idx="38809">
                  <c:v>-3.2858288538372103E-2</c:v>
                </c:pt>
                <c:pt idx="38810">
                  <c:v>-7.8750955445567802E-3</c:v>
                </c:pt>
                <c:pt idx="38811">
                  <c:v>-0.11023759764324199</c:v>
                </c:pt>
                <c:pt idx="38812">
                  <c:v>-8.6760830370126801E-2</c:v>
                </c:pt>
                <c:pt idx="38813">
                  <c:v>-0.106802435906329</c:v>
                </c:pt>
                <c:pt idx="38814">
                  <c:v>5.2908020225665899E-3</c:v>
                </c:pt>
                <c:pt idx="38815">
                  <c:v>-2.3370962502601199E-2</c:v>
                </c:pt>
                <c:pt idx="38816">
                  <c:v>-4.1237640313591603E-2</c:v>
                </c:pt>
                <c:pt idx="38817">
                  <c:v>-7.4637288190854301E-2</c:v>
                </c:pt>
                <c:pt idx="38818">
                  <c:v>-4.9688737556234902E-2</c:v>
                </c:pt>
                <c:pt idx="38819">
                  <c:v>-7.16937549628755E-2</c:v>
                </c:pt>
                <c:pt idx="38820">
                  <c:v>-1.1120847718351E-2</c:v>
                </c:pt>
                <c:pt idx="38821">
                  <c:v>-1.2437701216006999E-2</c:v>
                </c:pt>
                <c:pt idx="38822">
                  <c:v>-7.9550406536670303E-3</c:v>
                </c:pt>
                <c:pt idx="38823">
                  <c:v>-1.05378828691997E-2</c:v>
                </c:pt>
                <c:pt idx="38824">
                  <c:v>-5.90438015133343E-3</c:v>
                </c:pt>
                <c:pt idx="38825">
                  <c:v>2.9122525334051002E-3</c:v>
                </c:pt>
                <c:pt idx="38826">
                  <c:v>1.4884118970950501E-2</c:v>
                </c:pt>
                <c:pt idx="38827">
                  <c:v>-3.7643599770669403E-2</c:v>
                </c:pt>
                <c:pt idx="38828">
                  <c:v>-3.2343523387175298E-2</c:v>
                </c:pt>
                <c:pt idx="38829">
                  <c:v>-4.4422131641284897E-2</c:v>
                </c:pt>
                <c:pt idx="38830">
                  <c:v>2.5531717455070799E-2</c:v>
                </c:pt>
                <c:pt idx="38831">
                  <c:v>2.96328520856767E-2</c:v>
                </c:pt>
                <c:pt idx="38832">
                  <c:v>3.8727113297499102E-2</c:v>
                </c:pt>
                <c:pt idx="38833">
                  <c:v>3.4366922281726803E-2</c:v>
                </c:pt>
                <c:pt idx="38834">
                  <c:v>4.0166381935591501E-2</c:v>
                </c:pt>
                <c:pt idx="38835">
                  <c:v>-2.3347118181580501E-2</c:v>
                </c:pt>
                <c:pt idx="38836">
                  <c:v>5.9398521581301902E-3</c:v>
                </c:pt>
                <c:pt idx="38837">
                  <c:v>8.5141333074969499E-3</c:v>
                </c:pt>
                <c:pt idx="38838">
                  <c:v>1.8969699466653701E-2</c:v>
                </c:pt>
                <c:pt idx="38839">
                  <c:v>3.69300492547286E-3</c:v>
                </c:pt>
                <c:pt idx="38840">
                  <c:v>1.25860559634634E-2</c:v>
                </c:pt>
                <c:pt idx="38841">
                  <c:v>5.9006161899629497E-2</c:v>
                </c:pt>
                <c:pt idx="38842">
                  <c:v>9.8365660217969206E-2</c:v>
                </c:pt>
                <c:pt idx="38843">
                  <c:v>2.6815457782666401E-2</c:v>
                </c:pt>
                <c:pt idx="38844">
                  <c:v>4.3544951648672302E-2</c:v>
                </c:pt>
                <c:pt idx="38845">
                  <c:v>8.0288405170714193E-3</c:v>
                </c:pt>
                <c:pt idx="38846">
                  <c:v>8.0288405170714193E-3</c:v>
                </c:pt>
                <c:pt idx="38847">
                  <c:v>-4.46573515911328E-2</c:v>
                </c:pt>
                <c:pt idx="38848">
                  <c:v>-2.1315684380031698E-2</c:v>
                </c:pt>
                <c:pt idx="38849">
                  <c:v>-0.114792530209719</c:v>
                </c:pt>
                <c:pt idx="38850">
                  <c:v>-0.114792530209718</c:v>
                </c:pt>
                <c:pt idx="38851">
                  <c:v>-0.22693354708361901</c:v>
                </c:pt>
                <c:pt idx="38852">
                  <c:v>-2.8184981346123E-2</c:v>
                </c:pt>
                <c:pt idx="38853">
                  <c:v>-3.12195745481815E-2</c:v>
                </c:pt>
                <c:pt idx="38854">
                  <c:v>5.23398572475275E-3</c:v>
                </c:pt>
                <c:pt idx="38855">
                  <c:v>7.3038759130163097E-2</c:v>
                </c:pt>
                <c:pt idx="38856">
                  <c:v>9.6752792821125505E-2</c:v>
                </c:pt>
                <c:pt idx="38857">
                  <c:v>1.6184013926351298E-2</c:v>
                </c:pt>
                <c:pt idx="38858">
                  <c:v>-9.4073503856333396E-3</c:v>
                </c:pt>
                <c:pt idx="38859">
                  <c:v>1.09640287819339E-2</c:v>
                </c:pt>
                <c:pt idx="38860">
                  <c:v>3.2526486887691698E-2</c:v>
                </c:pt>
                <c:pt idx="38861">
                  <c:v>-1.88977970196244E-2</c:v>
                </c:pt>
                <c:pt idx="38862">
                  <c:v>-3.0210575730964501E-2</c:v>
                </c:pt>
                <c:pt idx="38863">
                  <c:v>-7.6667513966302198E-2</c:v>
                </c:pt>
                <c:pt idx="38864">
                  <c:v>-5.3135534673531597E-2</c:v>
                </c:pt>
                <c:pt idx="38865">
                  <c:v>-3.7459119526778301E-2</c:v>
                </c:pt>
                <c:pt idx="38866">
                  <c:v>-1.54208244229021E-2</c:v>
                </c:pt>
                <c:pt idx="38867">
                  <c:v>1.2757758188944601E-2</c:v>
                </c:pt>
                <c:pt idx="38868">
                  <c:v>1.2984806184238499E-2</c:v>
                </c:pt>
                <c:pt idx="38869">
                  <c:v>-5.0931244942011801E-3</c:v>
                </c:pt>
                <c:pt idx="38870">
                  <c:v>1.8675990731423502E-2</c:v>
                </c:pt>
                <c:pt idx="38871">
                  <c:v>1.35791325332672E-2</c:v>
                </c:pt>
                <c:pt idx="38872">
                  <c:v>-2.5323869853858001E-2</c:v>
                </c:pt>
                <c:pt idx="38873">
                  <c:v>-1.7923407365747698E-2</c:v>
                </c:pt>
                <c:pt idx="38874">
                  <c:v>-3.9405031235638197E-2</c:v>
                </c:pt>
                <c:pt idx="38875">
                  <c:v>-2.6380676936843699E-2</c:v>
                </c:pt>
                <c:pt idx="38876">
                  <c:v>-3.85799343833488E-2</c:v>
                </c:pt>
                <c:pt idx="38877">
                  <c:v>-7.3721905292431306E-2</c:v>
                </c:pt>
                <c:pt idx="38878">
                  <c:v>-2.5389543134476798E-2</c:v>
                </c:pt>
                <c:pt idx="38879">
                  <c:v>-4.2568912142816703E-2</c:v>
                </c:pt>
                <c:pt idx="38880">
                  <c:v>2.3298783621486598E-2</c:v>
                </c:pt>
                <c:pt idx="38881">
                  <c:v>2.7044077237843699E-2</c:v>
                </c:pt>
                <c:pt idx="38882">
                  <c:v>6.4256481334182103E-2</c:v>
                </c:pt>
                <c:pt idx="38883">
                  <c:v>-6.7382434157330301E-3</c:v>
                </c:pt>
                <c:pt idx="38884">
                  <c:v>9.7191934039234595E-2</c:v>
                </c:pt>
                <c:pt idx="38885">
                  <c:v>0.12556041322526901</c:v>
                </c:pt>
                <c:pt idx="38886">
                  <c:v>0.128523457778742</c:v>
                </c:pt>
                <c:pt idx="38887">
                  <c:v>7.3673997107714204E-2</c:v>
                </c:pt>
                <c:pt idx="38888">
                  <c:v>7.9271568214713997E-2</c:v>
                </c:pt>
                <c:pt idx="38889">
                  <c:v>6.9315766995227096E-2</c:v>
                </c:pt>
                <c:pt idx="38890">
                  <c:v>4.61998111131924E-2</c:v>
                </c:pt>
                <c:pt idx="38891">
                  <c:v>2.4090943586391401E-2</c:v>
                </c:pt>
                <c:pt idx="38892">
                  <c:v>0.12360992534020999</c:v>
                </c:pt>
                <c:pt idx="38893">
                  <c:v>0.112721892962593</c:v>
                </c:pt>
                <c:pt idx="38894">
                  <c:v>0.123280576334656</c:v>
                </c:pt>
                <c:pt idx="38895">
                  <c:v>8.2548396462420001E-2</c:v>
                </c:pt>
                <c:pt idx="38896">
                  <c:v>2.77088131196245E-2</c:v>
                </c:pt>
                <c:pt idx="38897">
                  <c:v>3.1046738513759099E-2</c:v>
                </c:pt>
                <c:pt idx="38898">
                  <c:v>2.9106883077027301E-2</c:v>
                </c:pt>
                <c:pt idx="38899">
                  <c:v>-4.0826560490516599E-3</c:v>
                </c:pt>
                <c:pt idx="38900">
                  <c:v>2.6701631778376302E-3</c:v>
                </c:pt>
                <c:pt idx="38901">
                  <c:v>-6.40372081385569E-2</c:v>
                </c:pt>
                <c:pt idx="38902">
                  <c:v>6.6522744505080403E-2</c:v>
                </c:pt>
                <c:pt idx="38903">
                  <c:v>5.7273009082572303E-2</c:v>
                </c:pt>
                <c:pt idx="38904">
                  <c:v>0.114174513585451</c:v>
                </c:pt>
                <c:pt idx="38905">
                  <c:v>0.15246296097054901</c:v>
                </c:pt>
                <c:pt idx="38906">
                  <c:v>0.20322617138993099</c:v>
                </c:pt>
                <c:pt idx="38907">
                  <c:v>0.20830956110089999</c:v>
                </c:pt>
                <c:pt idx="38908">
                  <c:v>0.18777102128423001</c:v>
                </c:pt>
                <c:pt idx="38909">
                  <c:v>0.19877883382206901</c:v>
                </c:pt>
                <c:pt idx="38910">
                  <c:v>0.20519048582542901</c:v>
                </c:pt>
                <c:pt idx="38911">
                  <c:v>0.229048421338584</c:v>
                </c:pt>
                <c:pt idx="38912">
                  <c:v>0.24842004661219799</c:v>
                </c:pt>
                <c:pt idx="38913">
                  <c:v>0.231734351653715</c:v>
                </c:pt>
                <c:pt idx="38914">
                  <c:v>0.21599148591748701</c:v>
                </c:pt>
                <c:pt idx="38915">
                  <c:v>0.21093506419091401</c:v>
                </c:pt>
                <c:pt idx="38916">
                  <c:v>0.235943463559281</c:v>
                </c:pt>
                <c:pt idx="38917">
                  <c:v>0.262284997380972</c:v>
                </c:pt>
                <c:pt idx="38918">
                  <c:v>0.26749713827374799</c:v>
                </c:pt>
                <c:pt idx="38919">
                  <c:v>0.22140606614642599</c:v>
                </c:pt>
                <c:pt idx="38920">
                  <c:v>0.26629447653362698</c:v>
                </c:pt>
                <c:pt idx="38921">
                  <c:v>0.152127000907092</c:v>
                </c:pt>
                <c:pt idx="38922">
                  <c:v>0.20369165172151399</c:v>
                </c:pt>
                <c:pt idx="38923">
                  <c:v>0.171399442857919</c:v>
                </c:pt>
                <c:pt idx="38924">
                  <c:v>0.13517819163473699</c:v>
                </c:pt>
                <c:pt idx="38925">
                  <c:v>0.154314777977206</c:v>
                </c:pt>
                <c:pt idx="38926">
                  <c:v>0.175051608027955</c:v>
                </c:pt>
                <c:pt idx="38927">
                  <c:v>0.144847974769583</c:v>
                </c:pt>
                <c:pt idx="38928">
                  <c:v>0.21673724988715301</c:v>
                </c:pt>
                <c:pt idx="38929">
                  <c:v>3.4567066311599298E-3</c:v>
                </c:pt>
                <c:pt idx="38930">
                  <c:v>3.51240224729212E-2</c:v>
                </c:pt>
                <c:pt idx="38931">
                  <c:v>-1.0065770013037699E-2</c:v>
                </c:pt>
                <c:pt idx="38932">
                  <c:v>3.9434807725448703E-2</c:v>
                </c:pt>
                <c:pt idx="38933">
                  <c:v>2.93194485264993E-2</c:v>
                </c:pt>
                <c:pt idx="38934">
                  <c:v>4.2785554799442398E-2</c:v>
                </c:pt>
                <c:pt idx="38935">
                  <c:v>5.3343584445814503E-2</c:v>
                </c:pt>
                <c:pt idx="38936">
                  <c:v>4.8101169864695099E-2</c:v>
                </c:pt>
                <c:pt idx="38937">
                  <c:v>4.6253432586561498E-2</c:v>
                </c:pt>
                <c:pt idx="38938">
                  <c:v>5.4875651450123797E-2</c:v>
                </c:pt>
                <c:pt idx="38939">
                  <c:v>5.1532271123030299E-2</c:v>
                </c:pt>
                <c:pt idx="38940">
                  <c:v>4.9634066317961301E-2</c:v>
                </c:pt>
                <c:pt idx="38941">
                  <c:v>4.6253432586561498E-2</c:v>
                </c:pt>
                <c:pt idx="38942">
                  <c:v>4.9634066317961301E-2</c:v>
                </c:pt>
                <c:pt idx="38943">
                  <c:v>4.2275236912991197E-2</c:v>
                </c:pt>
                <c:pt idx="38944">
                  <c:v>3.6781106806188499E-2</c:v>
                </c:pt>
                <c:pt idx="38945">
                  <c:v>3.0845689019427001E-2</c:v>
                </c:pt>
                <c:pt idx="38946">
                  <c:v>2.07240533377024E-2</c:v>
                </c:pt>
                <c:pt idx="38947">
                  <c:v>-4.34429955684121E-2</c:v>
                </c:pt>
                <c:pt idx="38948">
                  <c:v>-2.4922961378734499E-2</c:v>
                </c:pt>
                <c:pt idx="38949">
                  <c:v>-5.3544877928868501E-2</c:v>
                </c:pt>
                <c:pt idx="38950">
                  <c:v>-1.5738780215551001E-2</c:v>
                </c:pt>
                <c:pt idx="38951">
                  <c:v>-3.1277701352251101E-2</c:v>
                </c:pt>
                <c:pt idx="38952">
                  <c:v>-1.6335954240519701E-2</c:v>
                </c:pt>
                <c:pt idx="38953">
                  <c:v>-1.6828820049620899E-2</c:v>
                </c:pt>
                <c:pt idx="38954">
                  <c:v>1.20512892105242E-2</c:v>
                </c:pt>
                <c:pt idx="38955">
                  <c:v>-1.10304009476882E-2</c:v>
                </c:pt>
                <c:pt idx="38956">
                  <c:v>-9.4009545322688501E-3</c:v>
                </c:pt>
                <c:pt idx="38957">
                  <c:v>-7.5990804440225504E-2</c:v>
                </c:pt>
                <c:pt idx="38958">
                  <c:v>-7.9643195699227995E-2</c:v>
                </c:pt>
                <c:pt idx="38959">
                  <c:v>-8.2269792645412704E-2</c:v>
                </c:pt>
                <c:pt idx="38960">
                  <c:v>-0.10100774862119601</c:v>
                </c:pt>
                <c:pt idx="38961">
                  <c:v>-6.4759353467171502E-2</c:v>
                </c:pt>
                <c:pt idx="38962">
                  <c:v>-3.9523835649919403E-2</c:v>
                </c:pt>
                <c:pt idx="38963">
                  <c:v>-1.7767639136635701E-2</c:v>
                </c:pt>
                <c:pt idx="38964">
                  <c:v>-1.9443707501514799E-2</c:v>
                </c:pt>
                <c:pt idx="38965">
                  <c:v>-1.4717288063606801E-2</c:v>
                </c:pt>
                <c:pt idx="38966">
                  <c:v>2.40759302382977E-2</c:v>
                </c:pt>
                <c:pt idx="38967">
                  <c:v>3.6008834220760698E-2</c:v>
                </c:pt>
                <c:pt idx="38968">
                  <c:v>7.2596572607427495E-2</c:v>
                </c:pt>
                <c:pt idx="38969">
                  <c:v>4.4504524039299602E-2</c:v>
                </c:pt>
                <c:pt idx="38970">
                  <c:v>2.51769067301406E-2</c:v>
                </c:pt>
                <c:pt idx="38971">
                  <c:v>2.6033298459666E-2</c:v>
                </c:pt>
                <c:pt idx="38972">
                  <c:v>2.1881012401474099E-2</c:v>
                </c:pt>
                <c:pt idx="38973">
                  <c:v>1.2530334896395399E-2</c:v>
                </c:pt>
                <c:pt idx="38974">
                  <c:v>-3.6786150488722802E-2</c:v>
                </c:pt>
                <c:pt idx="38975">
                  <c:v>-5.2362284911106699E-2</c:v>
                </c:pt>
                <c:pt idx="38976">
                  <c:v>-1.0767879675108701E-3</c:v>
                </c:pt>
                <c:pt idx="38977">
                  <c:v>-8.2575873981747192E-3</c:v>
                </c:pt>
                <c:pt idx="38978" formatCode="0.00E+00">
                  <c:v>-2.7610491984542102E-4</c:v>
                </c:pt>
                <c:pt idx="38979">
                  <c:v>-2.0662398967641299E-2</c:v>
                </c:pt>
                <c:pt idx="38980" formatCode="0.00E+00">
                  <c:v>6.3084765039873496E-3</c:v>
                </c:pt>
                <c:pt idx="38981">
                  <c:v>-4.1976147946722799E-3</c:v>
                </c:pt>
                <c:pt idx="38982">
                  <c:v>1.4717821631772701E-2</c:v>
                </c:pt>
                <c:pt idx="38983">
                  <c:v>-3.1946638742463299E-2</c:v>
                </c:pt>
                <c:pt idx="38984">
                  <c:v>6.20072212185485E-2</c:v>
                </c:pt>
                <c:pt idx="38985">
                  <c:v>5.4963110629721E-2</c:v>
                </c:pt>
                <c:pt idx="38986">
                  <c:v>6.2674846688497599E-2</c:v>
                </c:pt>
                <c:pt idx="38987">
                  <c:v>6.2185982417738199E-2</c:v>
                </c:pt>
                <c:pt idx="38988">
                  <c:v>6.1814245849566699E-2</c:v>
                </c:pt>
                <c:pt idx="38989">
                  <c:v>1.5762929293620699E-2</c:v>
                </c:pt>
                <c:pt idx="38990">
                  <c:v>-8.54428860194178E-3</c:v>
                </c:pt>
                <c:pt idx="38991">
                  <c:v>-1.34419596409094E-2</c:v>
                </c:pt>
                <c:pt idx="38992">
                  <c:v>3.9463200875866598E-3</c:v>
                </c:pt>
                <c:pt idx="38993">
                  <c:v>1.7733706571664901E-2</c:v>
                </c:pt>
                <c:pt idx="38994">
                  <c:v>-2.5061516774580898E-2</c:v>
                </c:pt>
                <c:pt idx="38995">
                  <c:v>-7.7038682952912298E-3</c:v>
                </c:pt>
                <c:pt idx="38996">
                  <c:v>-1.3464073536854001E-2</c:v>
                </c:pt>
                <c:pt idx="38997">
                  <c:v>3.94458222784521E-3</c:v>
                </c:pt>
                <c:pt idx="38998">
                  <c:v>-9.7519264919390097E-3</c:v>
                </c:pt>
                <c:pt idx="38999">
                  <c:v>-3.39663366094251E-2</c:v>
                </c:pt>
                <c:pt idx="39000">
                  <c:v>8.0906031712979706E-2</c:v>
                </c:pt>
                <c:pt idx="39001">
                  <c:v>9.5856651698308995E-2</c:v>
                </c:pt>
                <c:pt idx="39002">
                  <c:v>8.3004610269121898E-2</c:v>
                </c:pt>
                <c:pt idx="39003">
                  <c:v>2.0275294679751501E-2</c:v>
                </c:pt>
                <c:pt idx="39004">
                  <c:v>4.1151176990204798E-2</c:v>
                </c:pt>
                <c:pt idx="39005">
                  <c:v>2.8312160524611701E-2</c:v>
                </c:pt>
                <c:pt idx="39006">
                  <c:v>-1.88400519626719E-3</c:v>
                </c:pt>
                <c:pt idx="39007">
                  <c:v>-1.37102281513135E-2</c:v>
                </c:pt>
                <c:pt idx="39008">
                  <c:v>6.8214380302907801E-2</c:v>
                </c:pt>
                <c:pt idx="39009">
                  <c:v>4.7043646740326503E-2</c:v>
                </c:pt>
                <c:pt idx="39010">
                  <c:v>5.6946914861477398E-2</c:v>
                </c:pt>
                <c:pt idx="39011">
                  <c:v>0.100267527996099</c:v>
                </c:pt>
                <c:pt idx="39012">
                  <c:v>6.8403343044995499E-2</c:v>
                </c:pt>
                <c:pt idx="39013">
                  <c:v>4.3197220685407198E-2</c:v>
                </c:pt>
                <c:pt idx="39014">
                  <c:v>0.11586883731677</c:v>
                </c:pt>
                <c:pt idx="39015">
                  <c:v>0.12783813690486001</c:v>
                </c:pt>
                <c:pt idx="39016">
                  <c:v>0.18860680648473799</c:v>
                </c:pt>
                <c:pt idx="39017">
                  <c:v>0.23972018679857601</c:v>
                </c:pt>
                <c:pt idx="39018">
                  <c:v>0.24377591179729899</c:v>
                </c:pt>
                <c:pt idx="39019">
                  <c:v>0.17964632117597901</c:v>
                </c:pt>
                <c:pt idx="39020">
                  <c:v>0.26701538666834501</c:v>
                </c:pt>
                <c:pt idx="39021">
                  <c:v>0.25777899099148199</c:v>
                </c:pt>
                <c:pt idx="39022">
                  <c:v>0.26511293048192502</c:v>
                </c:pt>
                <c:pt idx="39023">
                  <c:v>0.23717686966752</c:v>
                </c:pt>
                <c:pt idx="39024">
                  <c:v>0.21808796002349801</c:v>
                </c:pt>
                <c:pt idx="39025">
                  <c:v>0.16567949867870299</c:v>
                </c:pt>
                <c:pt idx="39026">
                  <c:v>0.16228047519637001</c:v>
                </c:pt>
                <c:pt idx="39027">
                  <c:v>2.0697692765503799E-2</c:v>
                </c:pt>
                <c:pt idx="39028">
                  <c:v>-2.90028328954565E-2</c:v>
                </c:pt>
                <c:pt idx="39029">
                  <c:v>2.67078150639066E-3</c:v>
                </c:pt>
                <c:pt idx="39030">
                  <c:v>-1.9553046654204601E-2</c:v>
                </c:pt>
                <c:pt idx="39031">
                  <c:v>2.2613421073618399E-3</c:v>
                </c:pt>
                <c:pt idx="39032">
                  <c:v>-5.9439311792517302E-3</c:v>
                </c:pt>
                <c:pt idx="39033" formatCode="0.00E+00">
                  <c:v>9.4245862612529698E-4</c:v>
                </c:pt>
                <c:pt idx="39034">
                  <c:v>-2.2738307420187001E-3</c:v>
                </c:pt>
                <c:pt idx="39035" formatCode="0.00E+00">
                  <c:v>-5.9383769954235201E-2</c:v>
                </c:pt>
                <c:pt idx="39036">
                  <c:v>-1.4802576661484299E-2</c:v>
                </c:pt>
                <c:pt idx="39037">
                  <c:v>1.91783103087672E-2</c:v>
                </c:pt>
                <c:pt idx="39038">
                  <c:v>-7.10701969726179E-3</c:v>
                </c:pt>
                <c:pt idx="39039">
                  <c:v>4.2635726529576196E-3</c:v>
                </c:pt>
                <c:pt idx="39040">
                  <c:v>1.6308879835810801E-2</c:v>
                </c:pt>
                <c:pt idx="39041">
                  <c:v>6.24749638363713E-2</c:v>
                </c:pt>
                <c:pt idx="39042">
                  <c:v>-4.5846983665369601E-2</c:v>
                </c:pt>
                <c:pt idx="39043">
                  <c:v>-3.9924685809330701E-2</c:v>
                </c:pt>
                <c:pt idx="39044">
                  <c:v>-8.2975530352045607E-2</c:v>
                </c:pt>
                <c:pt idx="39045">
                  <c:v>-6.5924160158919706E-2</c:v>
                </c:pt>
                <c:pt idx="39046">
                  <c:v>-0.10594172676581901</c:v>
                </c:pt>
                <c:pt idx="39047">
                  <c:v>-9.34810974931614E-2</c:v>
                </c:pt>
                <c:pt idx="39048">
                  <c:v>-9.34810974931614E-2</c:v>
                </c:pt>
                <c:pt idx="39049">
                  <c:v>-9.5770854944496206E-2</c:v>
                </c:pt>
                <c:pt idx="39050">
                  <c:v>-9.5770854944496206E-2</c:v>
                </c:pt>
                <c:pt idx="39051">
                  <c:v>-0.105241070143334</c:v>
                </c:pt>
                <c:pt idx="39052">
                  <c:v>-9.8346038128003202E-2</c:v>
                </c:pt>
                <c:pt idx="39053">
                  <c:v>-0.13136148412270901</c:v>
                </c:pt>
                <c:pt idx="39054">
                  <c:v>-0.13877146294322101</c:v>
                </c:pt>
                <c:pt idx="39055">
                  <c:v>-0.11195455223232501</c:v>
                </c:pt>
                <c:pt idx="39056">
                  <c:v>-0.11195455223232501</c:v>
                </c:pt>
                <c:pt idx="39057">
                  <c:v>-0.10830641594172</c:v>
                </c:pt>
                <c:pt idx="39058">
                  <c:v>-0.109605931179225</c:v>
                </c:pt>
                <c:pt idx="39059">
                  <c:v>-0.109899672491317</c:v>
                </c:pt>
                <c:pt idx="39060">
                  <c:v>-0.128042504465496</c:v>
                </c:pt>
                <c:pt idx="39061">
                  <c:v>-0.133918070427685</c:v>
                </c:pt>
                <c:pt idx="39062">
                  <c:v>-0.19343404292269301</c:v>
                </c:pt>
                <c:pt idx="39063">
                  <c:v>-0.163780975680309</c:v>
                </c:pt>
                <c:pt idx="39064">
                  <c:v>-0.15120651106434699</c:v>
                </c:pt>
                <c:pt idx="39065">
                  <c:v>-0.115359636202573</c:v>
                </c:pt>
                <c:pt idx="39066">
                  <c:v>-0.101710071801002</c:v>
                </c:pt>
                <c:pt idx="39067">
                  <c:v>-0.141512598718012</c:v>
                </c:pt>
                <c:pt idx="39068">
                  <c:v>-0.13658297769163899</c:v>
                </c:pt>
                <c:pt idx="39069">
                  <c:v>-9.9680899714048296E-2</c:v>
                </c:pt>
                <c:pt idx="39070">
                  <c:v>-9.0597702277944905E-2</c:v>
                </c:pt>
                <c:pt idx="39071">
                  <c:v>-9.8760205327348805E-2</c:v>
                </c:pt>
                <c:pt idx="39072">
                  <c:v>-0.118410089319678</c:v>
                </c:pt>
                <c:pt idx="39073">
                  <c:v>-0.102771428058773</c:v>
                </c:pt>
                <c:pt idx="39074">
                  <c:v>-0.12660992663385301</c:v>
                </c:pt>
                <c:pt idx="39075">
                  <c:v>-0.12104861758952799</c:v>
                </c:pt>
                <c:pt idx="39076">
                  <c:v>-0.100857413429706</c:v>
                </c:pt>
                <c:pt idx="39077">
                  <c:v>-9.6949110309929504E-2</c:v>
                </c:pt>
                <c:pt idx="39078">
                  <c:v>-0.15635793991833599</c:v>
                </c:pt>
                <c:pt idx="39079">
                  <c:v>-0.15593852729697399</c:v>
                </c:pt>
                <c:pt idx="39080">
                  <c:v>-0.15820335032590399</c:v>
                </c:pt>
                <c:pt idx="39081">
                  <c:v>-0.113014608786132</c:v>
                </c:pt>
                <c:pt idx="39082">
                  <c:v>-0.136115821408483</c:v>
                </c:pt>
                <c:pt idx="39083">
                  <c:v>-0.146002657295635</c:v>
                </c:pt>
                <c:pt idx="39084">
                  <c:v>-0.139631847463243</c:v>
                </c:pt>
                <c:pt idx="39085">
                  <c:v>-0.15167688303553301</c:v>
                </c:pt>
                <c:pt idx="39086">
                  <c:v>-0.15351330499767499</c:v>
                </c:pt>
                <c:pt idx="39087">
                  <c:v>-0.19265066567137401</c:v>
                </c:pt>
                <c:pt idx="39088">
                  <c:v>-0.19967877318020999</c:v>
                </c:pt>
                <c:pt idx="39089">
                  <c:v>-0.18823513744950601</c:v>
                </c:pt>
                <c:pt idx="39090">
                  <c:v>-0.18301604865926199</c:v>
                </c:pt>
                <c:pt idx="39091">
                  <c:v>-0.17575358662734</c:v>
                </c:pt>
                <c:pt idx="39092">
                  <c:v>-0.219200476913605</c:v>
                </c:pt>
                <c:pt idx="39093">
                  <c:v>-0.163853283909663</c:v>
                </c:pt>
                <c:pt idx="39094">
                  <c:v>-0.18698621972530899</c:v>
                </c:pt>
                <c:pt idx="39095">
                  <c:v>-0.15060064545035201</c:v>
                </c:pt>
                <c:pt idx="39096">
                  <c:v>-0.15618541504191399</c:v>
                </c:pt>
                <c:pt idx="39097">
                  <c:v>-0.124371543707622</c:v>
                </c:pt>
                <c:pt idx="39098">
                  <c:v>-0.14999220832635399</c:v>
                </c:pt>
                <c:pt idx="39099">
                  <c:v>-0.14999220832635399</c:v>
                </c:pt>
                <c:pt idx="39100">
                  <c:v>-0.12782848520144599</c:v>
                </c:pt>
                <c:pt idx="39101">
                  <c:v>-6.3973041694589394E-2</c:v>
                </c:pt>
                <c:pt idx="39102">
                  <c:v>-8.3881981812226003E-2</c:v>
                </c:pt>
                <c:pt idx="39103">
                  <c:v>-0.10539164141861899</c:v>
                </c:pt>
                <c:pt idx="39104">
                  <c:v>-0.13139855046187099</c:v>
                </c:pt>
                <c:pt idx="39105">
                  <c:v>-0.13139855046187099</c:v>
                </c:pt>
                <c:pt idx="39106">
                  <c:v>-0.12746650100506901</c:v>
                </c:pt>
                <c:pt idx="39107">
                  <c:v>-0.17163960676926099</c:v>
                </c:pt>
                <c:pt idx="39108">
                  <c:v>-2.0996510761002299E-2</c:v>
                </c:pt>
                <c:pt idx="39109">
                  <c:v>-4.0929190413067897E-2</c:v>
                </c:pt>
                <c:pt idx="39110">
                  <c:v>6.4360233284226302E-3</c:v>
                </c:pt>
                <c:pt idx="39111">
                  <c:v>2.4805060910479699E-2</c:v>
                </c:pt>
                <c:pt idx="39112">
                  <c:v>4.1274912987953397E-2</c:v>
                </c:pt>
                <c:pt idx="39113">
                  <c:v>2.57999287882477E-2</c:v>
                </c:pt>
                <c:pt idx="39114">
                  <c:v>6.8033624409549603E-2</c:v>
                </c:pt>
                <c:pt idx="39115">
                  <c:v>5.8981162639599502E-2</c:v>
                </c:pt>
                <c:pt idx="39116">
                  <c:v>3.4382400468798001E-2</c:v>
                </c:pt>
                <c:pt idx="39117">
                  <c:v>2.0453478198750201E-2</c:v>
                </c:pt>
                <c:pt idx="39118">
                  <c:v>4.8814780229675198E-2</c:v>
                </c:pt>
                <c:pt idx="39119">
                  <c:v>-6.42716728777981E-2</c:v>
                </c:pt>
                <c:pt idx="39120">
                  <c:v>-7.4276923695444294E-2</c:v>
                </c:pt>
                <c:pt idx="39121">
                  <c:v>-7.4276923695444294E-2</c:v>
                </c:pt>
                <c:pt idx="39122">
                  <c:v>-0.116209540829085</c:v>
                </c:pt>
                <c:pt idx="39123">
                  <c:v>-9.31254377157269E-2</c:v>
                </c:pt>
                <c:pt idx="39124">
                  <c:v>-4.34676729301244E-2</c:v>
                </c:pt>
                <c:pt idx="39125">
                  <c:v>-5.3653144421929401E-2</c:v>
                </c:pt>
                <c:pt idx="39126">
                  <c:v>-7.9009040310315096E-2</c:v>
                </c:pt>
                <c:pt idx="39127">
                  <c:v>-7.9988470001067305E-2</c:v>
                </c:pt>
                <c:pt idx="39128">
                  <c:v>-5.8141182836483202E-2</c:v>
                </c:pt>
                <c:pt idx="39129">
                  <c:v>-4.05963925111818E-2</c:v>
                </c:pt>
                <c:pt idx="39130">
                  <c:v>-6.1121171288687201E-2</c:v>
                </c:pt>
                <c:pt idx="39131">
                  <c:v>-4.7309205659642903E-2</c:v>
                </c:pt>
                <c:pt idx="39132">
                  <c:v>-2.2099382185046999E-2</c:v>
                </c:pt>
                <c:pt idx="39133">
                  <c:v>-1.4572535954459001E-2</c:v>
                </c:pt>
                <c:pt idx="39134">
                  <c:v>-1.0396141845737601E-2</c:v>
                </c:pt>
                <c:pt idx="39135">
                  <c:v>-1.5658504484450299E-2</c:v>
                </c:pt>
                <c:pt idx="39136">
                  <c:v>-9.8962746709847504E-3</c:v>
                </c:pt>
                <c:pt idx="39137">
                  <c:v>-7.8527246414805598E-3</c:v>
                </c:pt>
                <c:pt idx="39138">
                  <c:v>-3.1493040439000801E-2</c:v>
                </c:pt>
                <c:pt idx="39139">
                  <c:v>-3.26110780180262E-2</c:v>
                </c:pt>
                <c:pt idx="39140">
                  <c:v>1.8501269705155799E-2</c:v>
                </c:pt>
                <c:pt idx="39141">
                  <c:v>1.85285520430074E-2</c:v>
                </c:pt>
                <c:pt idx="39142">
                  <c:v>-1.5042972436132E-2</c:v>
                </c:pt>
                <c:pt idx="39143">
                  <c:v>5.6566220612184401E-2</c:v>
                </c:pt>
                <c:pt idx="39144">
                  <c:v>6.6530180700805797E-2</c:v>
                </c:pt>
                <c:pt idx="39145">
                  <c:v>3.29406128166016E-2</c:v>
                </c:pt>
                <c:pt idx="39146">
                  <c:v>4.14180289650092E-2</c:v>
                </c:pt>
                <c:pt idx="39147">
                  <c:v>5.6781385930430403E-2</c:v>
                </c:pt>
                <c:pt idx="39148">
                  <c:v>7.4922961270039903E-2</c:v>
                </c:pt>
                <c:pt idx="39149">
                  <c:v>1.0028773882098101E-2</c:v>
                </c:pt>
                <c:pt idx="39150">
                  <c:v>0.103721092243361</c:v>
                </c:pt>
                <c:pt idx="39151">
                  <c:v>2.0876159560241799E-2</c:v>
                </c:pt>
                <c:pt idx="39152">
                  <c:v>3.6684824153908599E-2</c:v>
                </c:pt>
                <c:pt idx="39153">
                  <c:v>1.7089972296155699E-2</c:v>
                </c:pt>
                <c:pt idx="39154">
                  <c:v>-5.93288079778164E-3</c:v>
                </c:pt>
                <c:pt idx="39155">
                  <c:v>-1.5702600799707801E-2</c:v>
                </c:pt>
                <c:pt idx="39156">
                  <c:v>3.5724082194003901E-2</c:v>
                </c:pt>
                <c:pt idx="39157">
                  <c:v>5.5715508418267397E-2</c:v>
                </c:pt>
                <c:pt idx="39158">
                  <c:v>6.6409870178646094E-2</c:v>
                </c:pt>
                <c:pt idx="39159">
                  <c:v>0.11787003087551599</c:v>
                </c:pt>
                <c:pt idx="39160">
                  <c:v>0.120624901038917</c:v>
                </c:pt>
                <c:pt idx="39161">
                  <c:v>7.8616516811225806E-2</c:v>
                </c:pt>
                <c:pt idx="39162">
                  <c:v>7.2409889839486E-2</c:v>
                </c:pt>
                <c:pt idx="39163">
                  <c:v>9.9978255641881106E-2</c:v>
                </c:pt>
                <c:pt idx="39164">
                  <c:v>0.106154168089283</c:v>
                </c:pt>
                <c:pt idx="39165">
                  <c:v>6.3237677668246603E-2</c:v>
                </c:pt>
                <c:pt idx="39166">
                  <c:v>8.1096440598703995E-2</c:v>
                </c:pt>
                <c:pt idx="39167">
                  <c:v>-3.1331432972986302E-2</c:v>
                </c:pt>
                <c:pt idx="39168">
                  <c:v>-3.4344878887450303E-2</c:v>
                </c:pt>
                <c:pt idx="39169">
                  <c:v>1.09046448354852E-2</c:v>
                </c:pt>
                <c:pt idx="39170">
                  <c:v>1.86933622527167E-2</c:v>
                </c:pt>
                <c:pt idx="39171">
                  <c:v>-4.4431031770463703E-2</c:v>
                </c:pt>
                <c:pt idx="39172">
                  <c:v>-3.8873891049547797E-2</c:v>
                </c:pt>
                <c:pt idx="39173">
                  <c:v>-7.8165561800615804E-2</c:v>
                </c:pt>
                <c:pt idx="39174">
                  <c:v>-6.6242555446189802E-2</c:v>
                </c:pt>
                <c:pt idx="39175">
                  <c:v>-7.3012872088461703E-2</c:v>
                </c:pt>
                <c:pt idx="39176">
                  <c:v>-7.2221575294948603E-2</c:v>
                </c:pt>
                <c:pt idx="39177">
                  <c:v>-0.112945499385738</c:v>
                </c:pt>
                <c:pt idx="39178">
                  <c:v>-5.3146052433767597E-2</c:v>
                </c:pt>
                <c:pt idx="39179">
                  <c:v>-6.3024735200176193E-2</c:v>
                </c:pt>
                <c:pt idx="39180">
                  <c:v>-0.10826507051003501</c:v>
                </c:pt>
                <c:pt idx="39181">
                  <c:v>-0.101028873816788</c:v>
                </c:pt>
                <c:pt idx="39182">
                  <c:v>-0.13005974733015599</c:v>
                </c:pt>
                <c:pt idx="39183">
                  <c:v>-0.11227124790934399</c:v>
                </c:pt>
                <c:pt idx="39184">
                  <c:v>1.4423959301377499E-2</c:v>
                </c:pt>
                <c:pt idx="39185">
                  <c:v>4.6131861184861497E-3</c:v>
                </c:pt>
                <c:pt idx="39186">
                  <c:v>1.0736468100449301E-2</c:v>
                </c:pt>
                <c:pt idx="39187">
                  <c:v>5.0208327111573602E-2</c:v>
                </c:pt>
                <c:pt idx="39188">
                  <c:v>0.119389045547474</c:v>
                </c:pt>
                <c:pt idx="39189">
                  <c:v>0.119166184119959</c:v>
                </c:pt>
                <c:pt idx="39190">
                  <c:v>5.3533535837450602E-2</c:v>
                </c:pt>
                <c:pt idx="39191">
                  <c:v>9.5033115188889405E-2</c:v>
                </c:pt>
                <c:pt idx="39192">
                  <c:v>6.5056515619862795E-2</c:v>
                </c:pt>
                <c:pt idx="39193">
                  <c:v>-3.4582468020572403E-2</c:v>
                </c:pt>
                <c:pt idx="39194">
                  <c:v>-6.8484975016723307E-2</c:v>
                </c:pt>
                <c:pt idx="39195">
                  <c:v>-6.8484975016723307E-2</c:v>
                </c:pt>
                <c:pt idx="39196">
                  <c:v>9.9795881832700495E-3</c:v>
                </c:pt>
                <c:pt idx="39197">
                  <c:v>-2.0697692765503799E-2</c:v>
                </c:pt>
                <c:pt idx="39198">
                  <c:v>1.30577025884059E-3</c:v>
                </c:pt>
                <c:pt idx="39199">
                  <c:v>-2.8759243284429602E-2</c:v>
                </c:pt>
                <c:pt idx="39200">
                  <c:v>-3.2220286624461102E-2</c:v>
                </c:pt>
                <c:pt idx="39201">
                  <c:v>-5.3203295593265698E-2</c:v>
                </c:pt>
                <c:pt idx="39202">
                  <c:v>-5.7483978700195899E-2</c:v>
                </c:pt>
                <c:pt idx="39203">
                  <c:v>-5.3643020928451503E-2</c:v>
                </c:pt>
                <c:pt idx="39204">
                  <c:v>-2.10698712905572E-2</c:v>
                </c:pt>
                <c:pt idx="39205">
                  <c:v>-4.42805209653915E-2</c:v>
                </c:pt>
                <c:pt idx="39206">
                  <c:v>-2.8073392261395599E-2</c:v>
                </c:pt>
                <c:pt idx="39207">
                  <c:v>-4.5727555763104701E-2</c:v>
                </c:pt>
                <c:pt idx="39208">
                  <c:v>-4.3438526430054303E-2</c:v>
                </c:pt>
                <c:pt idx="39209">
                  <c:v>-3.3348484978110701E-2</c:v>
                </c:pt>
                <c:pt idx="39210">
                  <c:v>-2.13536857694809E-2</c:v>
                </c:pt>
                <c:pt idx="39211">
                  <c:v>-4.2337466661780399E-2</c:v>
                </c:pt>
                <c:pt idx="39212">
                  <c:v>-2.9183428385717001E-2</c:v>
                </c:pt>
                <c:pt idx="39213">
                  <c:v>-1.1692381052159801E-2</c:v>
                </c:pt>
                <c:pt idx="39214">
                  <c:v>-5.09528296541317E-3</c:v>
                </c:pt>
                <c:pt idx="39215">
                  <c:v>-4.37393827981866E-2</c:v>
                </c:pt>
                <c:pt idx="39216">
                  <c:v>-3.6997950738912599E-2</c:v>
                </c:pt>
                <c:pt idx="39217">
                  <c:v>-4.4005014124818498E-2</c:v>
                </c:pt>
                <c:pt idx="39218">
                  <c:v>2.9056963391057698E-2</c:v>
                </c:pt>
                <c:pt idx="39219">
                  <c:v>2.4055754289269999E-2</c:v>
                </c:pt>
                <c:pt idx="39220">
                  <c:v>6.0942159595673603E-2</c:v>
                </c:pt>
                <c:pt idx="39221">
                  <c:v>4.3979371676867197E-2</c:v>
                </c:pt>
                <c:pt idx="39222">
                  <c:v>6.0453879453216099E-2</c:v>
                </c:pt>
                <c:pt idx="39223">
                  <c:v>9.1738939742461501E-2</c:v>
                </c:pt>
                <c:pt idx="39224">
                  <c:v>0.109355797067194</c:v>
                </c:pt>
                <c:pt idx="39225">
                  <c:v>0.110081785412619</c:v>
                </c:pt>
                <c:pt idx="39226">
                  <c:v>0.102826337699294</c:v>
                </c:pt>
                <c:pt idx="39227">
                  <c:v>9.9077439018806002E-2</c:v>
                </c:pt>
                <c:pt idx="39228">
                  <c:v>0.105545306634971</c:v>
                </c:pt>
                <c:pt idx="39229">
                  <c:v>0.106230493421597</c:v>
                </c:pt>
                <c:pt idx="39230">
                  <c:v>0.108339978780678</c:v>
                </c:pt>
                <c:pt idx="39231">
                  <c:v>0.107245992654992</c:v>
                </c:pt>
                <c:pt idx="39232">
                  <c:v>0.118507167607676</c:v>
                </c:pt>
                <c:pt idx="39233">
                  <c:v>5.5979110636182598E-2</c:v>
                </c:pt>
                <c:pt idx="39234">
                  <c:v>3.5923665758645897E-2</c:v>
                </c:pt>
                <c:pt idx="39235">
                  <c:v>5.8941067494802699E-2</c:v>
                </c:pt>
                <c:pt idx="39236">
                  <c:v>7.6166040458480494E-2</c:v>
                </c:pt>
                <c:pt idx="39237">
                  <c:v>0.115017214137189</c:v>
                </c:pt>
                <c:pt idx="39238">
                  <c:v>0.12616669240188599</c:v>
                </c:pt>
                <c:pt idx="39239">
                  <c:v>8.5944301795011002E-2</c:v>
                </c:pt>
                <c:pt idx="39240">
                  <c:v>8.8597930457008298E-2</c:v>
                </c:pt>
                <c:pt idx="39241">
                  <c:v>9.0183518611854405E-2</c:v>
                </c:pt>
                <c:pt idx="39242">
                  <c:v>0.14709110582094201</c:v>
                </c:pt>
                <c:pt idx="39243">
                  <c:v>0.144594056298257</c:v>
                </c:pt>
                <c:pt idx="39244">
                  <c:v>0.14709110582094201</c:v>
                </c:pt>
                <c:pt idx="39245">
                  <c:v>0.14418150016144499</c:v>
                </c:pt>
                <c:pt idx="39246">
                  <c:v>0.132939630646768</c:v>
                </c:pt>
                <c:pt idx="39247">
                  <c:v>0.15895573602772201</c:v>
                </c:pt>
                <c:pt idx="39248">
                  <c:v>0.16819199984379299</c:v>
                </c:pt>
                <c:pt idx="39249">
                  <c:v>0.17820087516097699</c:v>
                </c:pt>
                <c:pt idx="39250">
                  <c:v>0.19331677340857401</c:v>
                </c:pt>
                <c:pt idx="39251">
                  <c:v>0.17819729240714699</c:v>
                </c:pt>
                <c:pt idx="39252">
                  <c:v>0.123144318257325</c:v>
                </c:pt>
                <c:pt idx="39253">
                  <c:v>0.11401760371839199</c:v>
                </c:pt>
                <c:pt idx="39254">
                  <c:v>0.120656808661136</c:v>
                </c:pt>
                <c:pt idx="39255">
                  <c:v>7.0402117954062995E-2</c:v>
                </c:pt>
                <c:pt idx="39256">
                  <c:v>5.4827565676327503E-2</c:v>
                </c:pt>
                <c:pt idx="39257">
                  <c:v>0</c:v>
                </c:pt>
                <c:pt idx="39258">
                  <c:v>5.3724459005797899E-2</c:v>
                </c:pt>
                <c:pt idx="39259">
                  <c:v>3.25190133606785E-2</c:v>
                </c:pt>
                <c:pt idx="39260">
                  <c:v>1.9582625544660899E-2</c:v>
                </c:pt>
                <c:pt idx="39261">
                  <c:v>-1.5259575102690401E-2</c:v>
                </c:pt>
                <c:pt idx="39262">
                  <c:v>1.60954393428012E-2</c:v>
                </c:pt>
                <c:pt idx="39263">
                  <c:v>4.1368946315394499E-2</c:v>
                </c:pt>
                <c:pt idx="39264">
                  <c:v>6.7393535874230803E-2</c:v>
                </c:pt>
                <c:pt idx="39265">
                  <c:v>1.6562810190338999E-2</c:v>
                </c:pt>
                <c:pt idx="39266">
                  <c:v>3.2473972010561999E-2</c:v>
                </c:pt>
                <c:pt idx="39267">
                  <c:v>-2.8273174430244398E-3</c:v>
                </c:pt>
                <c:pt idx="39268">
                  <c:v>5.4662849579479401E-2</c:v>
                </c:pt>
                <c:pt idx="39269">
                  <c:v>2.8708440419821599E-2</c:v>
                </c:pt>
                <c:pt idx="39270">
                  <c:v>7.3733040158651106E-2</c:v>
                </c:pt>
                <c:pt idx="39271">
                  <c:v>4.6703090811054102E-2</c:v>
                </c:pt>
                <c:pt idx="39272">
                  <c:v>3.8249204461650199E-2</c:v>
                </c:pt>
                <c:pt idx="39273">
                  <c:v>-2.0697692765503799E-2</c:v>
                </c:pt>
                <c:pt idx="39274">
                  <c:v>2.90028328954565E-2</c:v>
                </c:pt>
                <c:pt idx="39275">
                  <c:v>7.8782853674075302E-3</c:v>
                </c:pt>
                <c:pt idx="39276">
                  <c:v>-6.7394116609917898E-3</c:v>
                </c:pt>
                <c:pt idx="39277">
                  <c:v>-3.2695688158401903E-2</c:v>
                </c:pt>
                <c:pt idx="39278">
                  <c:v>-2.2481459620070799E-2</c:v>
                </c:pt>
                <c:pt idx="39279">
                  <c:v>-1.7920716902393798E-2</c:v>
                </c:pt>
                <c:pt idx="39280">
                  <c:v>2.9281516455426002E-3</c:v>
                </c:pt>
                <c:pt idx="39281">
                  <c:v>-2.2867859931466599E-2</c:v>
                </c:pt>
                <c:pt idx="39282">
                  <c:v>-4.1098435870419302E-2</c:v>
                </c:pt>
                <c:pt idx="39283">
                  <c:v>-1.74960353383939E-2</c:v>
                </c:pt>
                <c:pt idx="39284">
                  <c:v>2.4924468840825599E-3</c:v>
                </c:pt>
                <c:pt idx="39285">
                  <c:v>-1.07776864373125E-2</c:v>
                </c:pt>
                <c:pt idx="39286">
                  <c:v>4.3420069303395203E-2</c:v>
                </c:pt>
                <c:pt idx="39287">
                  <c:v>4.4442815066623599E-2</c:v>
                </c:pt>
                <c:pt idx="39288">
                  <c:v>2.4524049799901301E-2</c:v>
                </c:pt>
                <c:pt idx="39289">
                  <c:v>5.0386171538589998E-3</c:v>
                </c:pt>
                <c:pt idx="39290">
                  <c:v>-2.1327885859114298E-2</c:v>
                </c:pt>
                <c:pt idx="39291">
                  <c:v>2.67993999286406E-2</c:v>
                </c:pt>
                <c:pt idx="39292">
                  <c:v>1.6339576221658901E-2</c:v>
                </c:pt>
                <c:pt idx="39293">
                  <c:v>-5.4971598455848501E-3</c:v>
                </c:pt>
                <c:pt idx="39294">
                  <c:v>1.14682765033835E-3</c:v>
                </c:pt>
                <c:pt idx="39295">
                  <c:v>-3.4145535319765E-3</c:v>
                </c:pt>
                <c:pt idx="39296">
                  <c:v>-4.1412870771790899E-2</c:v>
                </c:pt>
                <c:pt idx="39297">
                  <c:v>-5.4423190976080303E-2</c:v>
                </c:pt>
                <c:pt idx="39298">
                  <c:v>-6.9978642658835105E-2</c:v>
                </c:pt>
                <c:pt idx="39299">
                  <c:v>-9.2924977360885105E-2</c:v>
                </c:pt>
                <c:pt idx="39300">
                  <c:v>-4.1896663458406098E-2</c:v>
                </c:pt>
                <c:pt idx="39301">
                  <c:v>-2.63334397469068E-2</c:v>
                </c:pt>
                <c:pt idx="39302">
                  <c:v>-1.8826777881037801E-2</c:v>
                </c:pt>
                <c:pt idx="39303">
                  <c:v>1.6181104816401101E-2</c:v>
                </c:pt>
                <c:pt idx="39304">
                  <c:v>2.2369900153739401E-2</c:v>
                </c:pt>
                <c:pt idx="39305">
                  <c:v>-1.8548810944249001E-2</c:v>
                </c:pt>
                <c:pt idx="39306">
                  <c:v>-1.8548810944249001E-2</c:v>
                </c:pt>
                <c:pt idx="39307">
                  <c:v>-4.5218127745976402E-2</c:v>
                </c:pt>
                <c:pt idx="39308">
                  <c:v>-1.7376317411566401E-2</c:v>
                </c:pt>
                <c:pt idx="39309">
                  <c:v>-3.2525375437891503E-2</c:v>
                </c:pt>
                <c:pt idx="39310">
                  <c:v>-2.8165056720249101E-2</c:v>
                </c:pt>
                <c:pt idx="39311">
                  <c:v>-7.6100900392150799E-3</c:v>
                </c:pt>
                <c:pt idx="39312">
                  <c:v>-3.6532528191181003E-2</c:v>
                </c:pt>
                <c:pt idx="39313">
                  <c:v>-1.8394012790069601E-2</c:v>
                </c:pt>
                <c:pt idx="39314">
                  <c:v>-2.59530352433654E-2</c:v>
                </c:pt>
                <c:pt idx="39315">
                  <c:v>-1.47268334589854E-2</c:v>
                </c:pt>
                <c:pt idx="39316">
                  <c:v>-2.2342221792441601E-2</c:v>
                </c:pt>
                <c:pt idx="39317">
                  <c:v>-1.8394012790069601E-2</c:v>
                </c:pt>
                <c:pt idx="39318">
                  <c:v>-1.8394012790069601E-2</c:v>
                </c:pt>
                <c:pt idx="39319">
                  <c:v>-1.8394012790069601E-2</c:v>
                </c:pt>
                <c:pt idx="39320">
                  <c:v>-3.4130424715705203E-2</c:v>
                </c:pt>
                <c:pt idx="39321">
                  <c:v>-5.8451312929939499E-2</c:v>
                </c:pt>
                <c:pt idx="39322">
                  <c:v>-2.87023206154313E-2</c:v>
                </c:pt>
                <c:pt idx="39323">
                  <c:v>-3.6960047632376099E-2</c:v>
                </c:pt>
                <c:pt idx="39324">
                  <c:v>8.6129353660688805E-3</c:v>
                </c:pt>
                <c:pt idx="39325">
                  <c:v>-1.29754966711175E-2</c:v>
                </c:pt>
                <c:pt idx="39326">
                  <c:v>-6.5029124659956496E-3</c:v>
                </c:pt>
                <c:pt idx="39327" formatCode="0.00E+00">
                  <c:v>-4.2565600834420999E-4</c:v>
                </c:pt>
                <c:pt idx="39328">
                  <c:v>-5.5842287796643497E-3</c:v>
                </c:pt>
                <c:pt idx="39329" formatCode="0.00E+00">
                  <c:v>-1.3763273267330899E-3</c:v>
                </c:pt>
                <c:pt idx="39330">
                  <c:v>-6.1407650364073696E-3</c:v>
                </c:pt>
                <c:pt idx="39331">
                  <c:v>-2.2375279688215201E-2</c:v>
                </c:pt>
                <c:pt idx="39332">
                  <c:v>-2.42493626220576E-2</c:v>
                </c:pt>
                <c:pt idx="39333">
                  <c:v>-1.47094158596425E-2</c:v>
                </c:pt>
                <c:pt idx="39334">
                  <c:v>-2.34983314695318E-2</c:v>
                </c:pt>
                <c:pt idx="39335">
                  <c:v>3.1543199044863503E-2</c:v>
                </c:pt>
                <c:pt idx="39336">
                  <c:v>1.8644806819480199E-2</c:v>
                </c:pt>
                <c:pt idx="39337">
                  <c:v>1.0571491745604299E-2</c:v>
                </c:pt>
                <c:pt idx="39338">
                  <c:v>8.2809222119848407E-3</c:v>
                </c:pt>
                <c:pt idx="39339">
                  <c:v>6.7836234730779404E-2</c:v>
                </c:pt>
                <c:pt idx="39340">
                  <c:v>8.8618986090177099E-2</c:v>
                </c:pt>
                <c:pt idx="39341">
                  <c:v>7.4276163468186496E-2</c:v>
                </c:pt>
                <c:pt idx="39342">
                  <c:v>8.4608036737113104E-2</c:v>
                </c:pt>
                <c:pt idx="39343">
                  <c:v>0.113497527302624</c:v>
                </c:pt>
                <c:pt idx="39344">
                  <c:v>8.4381401402898501E-2</c:v>
                </c:pt>
                <c:pt idx="39345">
                  <c:v>8.8650618831313602E-2</c:v>
                </c:pt>
                <c:pt idx="39346">
                  <c:v>9.5753228029141504E-2</c:v>
                </c:pt>
                <c:pt idx="39347">
                  <c:v>5.44008873450256E-2</c:v>
                </c:pt>
                <c:pt idx="39348">
                  <c:v>8.7430125830271793E-2</c:v>
                </c:pt>
                <c:pt idx="39349">
                  <c:v>8.0839329187543302E-2</c:v>
                </c:pt>
                <c:pt idx="39350">
                  <c:v>7.6223950376981695E-2</c:v>
                </c:pt>
                <c:pt idx="39351">
                  <c:v>9.1145458751492603E-2</c:v>
                </c:pt>
                <c:pt idx="39352">
                  <c:v>8.9408896776940597E-2</c:v>
                </c:pt>
                <c:pt idx="39353">
                  <c:v>8.2463176967602705E-2</c:v>
                </c:pt>
                <c:pt idx="39354">
                  <c:v>6.2054460236733201E-2</c:v>
                </c:pt>
                <c:pt idx="39355">
                  <c:v>8.0717164957505805E-2</c:v>
                </c:pt>
                <c:pt idx="39356">
                  <c:v>0.13110837250410801</c:v>
                </c:pt>
                <c:pt idx="39357">
                  <c:v>0.116906646752213</c:v>
                </c:pt>
                <c:pt idx="39358">
                  <c:v>8.6192410223396104E-2</c:v>
                </c:pt>
                <c:pt idx="39359">
                  <c:v>4.5048802392042502E-2</c:v>
                </c:pt>
                <c:pt idx="39360">
                  <c:v>0.122639910563153</c:v>
                </c:pt>
                <c:pt idx="39361">
                  <c:v>9.66107465906485E-2</c:v>
                </c:pt>
                <c:pt idx="39362">
                  <c:v>0.101483353693027</c:v>
                </c:pt>
                <c:pt idx="39363">
                  <c:v>0.11008367500923601</c:v>
                </c:pt>
                <c:pt idx="39364">
                  <c:v>0.12640624852218901</c:v>
                </c:pt>
                <c:pt idx="39365">
                  <c:v>3.1172255146679501E-2</c:v>
                </c:pt>
                <c:pt idx="39366">
                  <c:v>7.3453006943263704E-2</c:v>
                </c:pt>
                <c:pt idx="39367">
                  <c:v>5.9194268688822403E-2</c:v>
                </c:pt>
                <c:pt idx="39368">
                  <c:v>4.8207606732502302E-2</c:v>
                </c:pt>
                <c:pt idx="39369">
                  <c:v>1.6403587890568099E-2</c:v>
                </c:pt>
                <c:pt idx="39370">
                  <c:v>4.9947453053846402E-2</c:v>
                </c:pt>
                <c:pt idx="39371">
                  <c:v>1.88537871068537E-2</c:v>
                </c:pt>
                <c:pt idx="39372">
                  <c:v>3.4573503989810898E-2</c:v>
                </c:pt>
                <c:pt idx="39373">
                  <c:v>-5.4985725618998896E-3</c:v>
                </c:pt>
                <c:pt idx="39374">
                  <c:v>1.7333803700158398E-2</c:v>
                </c:pt>
                <c:pt idx="39375">
                  <c:v>1.7333803700158398E-2</c:v>
                </c:pt>
                <c:pt idx="39376">
                  <c:v>6.2676679988246095E-2</c:v>
                </c:pt>
                <c:pt idx="39377">
                  <c:v>8.2653900610396097E-2</c:v>
                </c:pt>
                <c:pt idx="39378">
                  <c:v>7.7786585358759305E-2</c:v>
                </c:pt>
                <c:pt idx="39379">
                  <c:v>5.1870536573693303E-2</c:v>
                </c:pt>
                <c:pt idx="39380">
                  <c:v>6.1151436700241903E-2</c:v>
                </c:pt>
                <c:pt idx="39381">
                  <c:v>6.1151436700241903E-2</c:v>
                </c:pt>
                <c:pt idx="39382">
                  <c:v>9.8083556937218194E-2</c:v>
                </c:pt>
                <c:pt idx="39383">
                  <c:v>5.0080749119813098E-2</c:v>
                </c:pt>
                <c:pt idx="39384">
                  <c:v>3.8146914060535199E-2</c:v>
                </c:pt>
                <c:pt idx="39385">
                  <c:v>-5.6240652899197602E-3</c:v>
                </c:pt>
                <c:pt idx="39386">
                  <c:v>-2.8127570528019501E-2</c:v>
                </c:pt>
                <c:pt idx="39387">
                  <c:v>1.8727960372734099E-2</c:v>
                </c:pt>
                <c:pt idx="39388">
                  <c:v>-3.7315396952500801E-2</c:v>
                </c:pt>
                <c:pt idx="39389">
                  <c:v>2.2857013656471998E-3</c:v>
                </c:pt>
                <c:pt idx="39390">
                  <c:v>-1.4020316385204601E-2</c:v>
                </c:pt>
                <c:pt idx="39391">
                  <c:v>0.106580870967466</c:v>
                </c:pt>
                <c:pt idx="39392">
                  <c:v>8.2073253237186394E-2</c:v>
                </c:pt>
                <c:pt idx="39393">
                  <c:v>0.112815736236394</c:v>
                </c:pt>
                <c:pt idx="39394">
                  <c:v>8.7017080442530703E-2</c:v>
                </c:pt>
                <c:pt idx="39395">
                  <c:v>0.121165776726471</c:v>
                </c:pt>
                <c:pt idx="39396">
                  <c:v>0.12760804543902099</c:v>
                </c:pt>
                <c:pt idx="39397">
                  <c:v>0.19163600538822201</c:v>
                </c:pt>
                <c:pt idx="39398">
                  <c:v>8.3072778197387606E-2</c:v>
                </c:pt>
                <c:pt idx="39399">
                  <c:v>8.9771427154517094E-2</c:v>
                </c:pt>
                <c:pt idx="39400">
                  <c:v>8.14900680921328E-2</c:v>
                </c:pt>
                <c:pt idx="39401">
                  <c:v>0.11820836202113599</c:v>
                </c:pt>
                <c:pt idx="39402">
                  <c:v>5.1356656462149203E-3</c:v>
                </c:pt>
                <c:pt idx="39403">
                  <c:v>3.00618122737033E-2</c:v>
                </c:pt>
                <c:pt idx="39404">
                  <c:v>2.2586039491372299E-2</c:v>
                </c:pt>
                <c:pt idx="39405">
                  <c:v>2.99586262343907E-2</c:v>
                </c:pt>
                <c:pt idx="39406">
                  <c:v>9.0870149652078E-3</c:v>
                </c:pt>
                <c:pt idx="39407">
                  <c:v>7.0553860798432996E-2</c:v>
                </c:pt>
                <c:pt idx="39408">
                  <c:v>8.5968052312447502E-2</c:v>
                </c:pt>
                <c:pt idx="39409">
                  <c:v>0.15112557308407901</c:v>
                </c:pt>
                <c:pt idx="39410">
                  <c:v>9.3718411555540504E-2</c:v>
                </c:pt>
                <c:pt idx="39411">
                  <c:v>0.13901454261200899</c:v>
                </c:pt>
                <c:pt idx="39412">
                  <c:v>0.119813147516979</c:v>
                </c:pt>
                <c:pt idx="39413">
                  <c:v>0.167832872479176</c:v>
                </c:pt>
                <c:pt idx="39414">
                  <c:v>0.13485849314010601</c:v>
                </c:pt>
                <c:pt idx="39415">
                  <c:v>0.109340686026037</c:v>
                </c:pt>
                <c:pt idx="39416">
                  <c:v>0.12786658387469399</c:v>
                </c:pt>
                <c:pt idx="39417">
                  <c:v>0.286909764214411</c:v>
                </c:pt>
                <c:pt idx="39418">
                  <c:v>0.30105130804762098</c:v>
                </c:pt>
                <c:pt idx="39419">
                  <c:v>0.286909764214411</c:v>
                </c:pt>
                <c:pt idx="39420">
                  <c:v>0.24134317454288001</c:v>
                </c:pt>
                <c:pt idx="39421">
                  <c:v>0.23586301702502899</c:v>
                </c:pt>
                <c:pt idx="39422">
                  <c:v>0.26592706791270598</c:v>
                </c:pt>
                <c:pt idx="39423">
                  <c:v>0.28166757363050499</c:v>
                </c:pt>
                <c:pt idx="39424">
                  <c:v>0.27152212013920102</c:v>
                </c:pt>
                <c:pt idx="39425">
                  <c:v>0.25071620035407099</c:v>
                </c:pt>
                <c:pt idx="39426">
                  <c:v>0.25682360975686302</c:v>
                </c:pt>
                <c:pt idx="39427">
                  <c:v>0.24630824750273</c:v>
                </c:pt>
                <c:pt idx="39428">
                  <c:v>0.216085807003424</c:v>
                </c:pt>
                <c:pt idx="39429">
                  <c:v>0.25978047129489201</c:v>
                </c:pt>
                <c:pt idx="39430">
                  <c:v>0.23845667161747799</c:v>
                </c:pt>
                <c:pt idx="39431">
                  <c:v>0.21068018865569799</c:v>
                </c:pt>
                <c:pt idx="39432">
                  <c:v>0.19364856227635999</c:v>
                </c:pt>
                <c:pt idx="39433">
                  <c:v>0.216719357399664</c:v>
                </c:pt>
                <c:pt idx="39434">
                  <c:v>0.22243480353890899</c:v>
                </c:pt>
                <c:pt idx="39435">
                  <c:v>0.37387823630186801</c:v>
                </c:pt>
                <c:pt idx="39436">
                  <c:v>0.33862487982764899</c:v>
                </c:pt>
                <c:pt idx="39437">
                  <c:v>0.31382484979282899</c:v>
                </c:pt>
                <c:pt idx="39438">
                  <c:v>0.26014366243051501</c:v>
                </c:pt>
                <c:pt idx="39439">
                  <c:v>0.28671793360130199</c:v>
                </c:pt>
                <c:pt idx="39440">
                  <c:v>0.27911069519596998</c:v>
                </c:pt>
                <c:pt idx="39441">
                  <c:v>0.258370830373509</c:v>
                </c:pt>
                <c:pt idx="39442">
                  <c:v>0.28960902472563899</c:v>
                </c:pt>
                <c:pt idx="39443">
                  <c:v>0.27824625968939698</c:v>
                </c:pt>
                <c:pt idx="39444">
                  <c:v>-1.7307128545855002E-2</c:v>
                </c:pt>
                <c:pt idx="39445">
                  <c:v>-3.8565769717430198E-2</c:v>
                </c:pt>
                <c:pt idx="39446">
                  <c:v>7.17673760788262E-3</c:v>
                </c:pt>
                <c:pt idx="39447">
                  <c:v>-1.97369896277148E-2</c:v>
                </c:pt>
                <c:pt idx="39448">
                  <c:v>3.8216970508321201E-2</c:v>
                </c:pt>
                <c:pt idx="39449">
                  <c:v>5.0637083560867602E-2</c:v>
                </c:pt>
                <c:pt idx="39450">
                  <c:v>3.2577131489273499E-2</c:v>
                </c:pt>
                <c:pt idx="39451">
                  <c:v>3.2692282449224098E-2</c:v>
                </c:pt>
                <c:pt idx="39452">
                  <c:v>3.2829945883437503E-2</c:v>
                </c:pt>
                <c:pt idx="39453">
                  <c:v>3.2829945883437503E-2</c:v>
                </c:pt>
                <c:pt idx="39454">
                  <c:v>1.7401735583443E-2</c:v>
                </c:pt>
                <c:pt idx="39455">
                  <c:v>3.7817358803740903E-2</c:v>
                </c:pt>
                <c:pt idx="39456">
                  <c:v>7.1184310230814202E-2</c:v>
                </c:pt>
                <c:pt idx="39457">
                  <c:v>6.2752484436482403E-2</c:v>
                </c:pt>
                <c:pt idx="39458">
                  <c:v>7.5391988387429595E-2</c:v>
                </c:pt>
                <c:pt idx="39459">
                  <c:v>2.8268499072962399E-2</c:v>
                </c:pt>
                <c:pt idx="39460">
                  <c:v>4.8780337725826399E-2</c:v>
                </c:pt>
                <c:pt idx="39461">
                  <c:v>4.3074049626232E-2</c:v>
                </c:pt>
                <c:pt idx="39462">
                  <c:v>4.1865809806771001E-2</c:v>
                </c:pt>
                <c:pt idx="39463">
                  <c:v>0.101688548561764</c:v>
                </c:pt>
                <c:pt idx="39464">
                  <c:v>8.4662705006611494E-2</c:v>
                </c:pt>
                <c:pt idx="39465">
                  <c:v>6.1413374031384402E-2</c:v>
                </c:pt>
                <c:pt idx="39466">
                  <c:v>7.0169061889287607E-2</c:v>
                </c:pt>
                <c:pt idx="39467">
                  <c:v>4.67263012683274E-2</c:v>
                </c:pt>
                <c:pt idx="39468">
                  <c:v>0.112455387806813</c:v>
                </c:pt>
                <c:pt idx="39469">
                  <c:v>0.14826996489382999</c:v>
                </c:pt>
                <c:pt idx="39470">
                  <c:v>0.13952839724794899</c:v>
                </c:pt>
                <c:pt idx="39471">
                  <c:v>2.9557039616857999E-2</c:v>
                </c:pt>
                <c:pt idx="39472">
                  <c:v>1.11691215933469E-2</c:v>
                </c:pt>
                <c:pt idx="39473">
                  <c:v>-1.43447704614396E-2</c:v>
                </c:pt>
                <c:pt idx="39474">
                  <c:v>4.4959799487785002E-2</c:v>
                </c:pt>
                <c:pt idx="39475">
                  <c:v>-9.1606102661911902E-3</c:v>
                </c:pt>
                <c:pt idx="39476">
                  <c:v>3.1913625283678401E-2</c:v>
                </c:pt>
                <c:pt idx="39477">
                  <c:v>-2.5358050527807E-2</c:v>
                </c:pt>
                <c:pt idx="39478">
                  <c:v>3.92393203470131E-2</c:v>
                </c:pt>
                <c:pt idx="39479">
                  <c:v>4.7402436659169801E-2</c:v>
                </c:pt>
                <c:pt idx="39480">
                  <c:v>3.0929456049402799E-2</c:v>
                </c:pt>
                <c:pt idx="39481">
                  <c:v>2.0938368706507799E-2</c:v>
                </c:pt>
                <c:pt idx="39482">
                  <c:v>-5.9550016667255703E-3</c:v>
                </c:pt>
                <c:pt idx="39483">
                  <c:v>-8.3173254829095905E-2</c:v>
                </c:pt>
                <c:pt idx="39484">
                  <c:v>2.0392212429541399E-2</c:v>
                </c:pt>
                <c:pt idx="39485">
                  <c:v>4.7341597561027599E-2</c:v>
                </c:pt>
                <c:pt idx="39486">
                  <c:v>3.8493558974642197E-2</c:v>
                </c:pt>
                <c:pt idx="39487">
                  <c:v>1.5640607976719002E-2</c:v>
                </c:pt>
                <c:pt idx="39488">
                  <c:v>0.164936189371855</c:v>
                </c:pt>
                <c:pt idx="39489">
                  <c:v>0.142684550912485</c:v>
                </c:pt>
                <c:pt idx="39490">
                  <c:v>0.16095592129620101</c:v>
                </c:pt>
                <c:pt idx="39491">
                  <c:v>0.158701988091696</c:v>
                </c:pt>
                <c:pt idx="39492">
                  <c:v>0.18941868404693901</c:v>
                </c:pt>
                <c:pt idx="39493">
                  <c:v>0.16463765506296199</c:v>
                </c:pt>
                <c:pt idx="39494">
                  <c:v>0.190662037014771</c:v>
                </c:pt>
                <c:pt idx="39495">
                  <c:v>0.190662037014771</c:v>
                </c:pt>
                <c:pt idx="39496">
                  <c:v>0.200587002130797</c:v>
                </c:pt>
                <c:pt idx="39497">
                  <c:v>0.14878480736417701</c:v>
                </c:pt>
                <c:pt idx="39498">
                  <c:v>0.16210304247372201</c:v>
                </c:pt>
                <c:pt idx="39499">
                  <c:v>0.10739745204081</c:v>
                </c:pt>
                <c:pt idx="39500">
                  <c:v>0.25049511950839498</c:v>
                </c:pt>
                <c:pt idx="39501">
                  <c:v>0.226911846525165</c:v>
                </c:pt>
                <c:pt idx="39502">
                  <c:v>0.24753749890135701</c:v>
                </c:pt>
                <c:pt idx="39503">
                  <c:v>0.23029212602368801</c:v>
                </c:pt>
                <c:pt idx="39504">
                  <c:v>0.239240493227516</c:v>
                </c:pt>
                <c:pt idx="39505">
                  <c:v>-6.0828596336639498E-3</c:v>
                </c:pt>
                <c:pt idx="39506">
                  <c:v>2.7861741375781499E-2</c:v>
                </c:pt>
                <c:pt idx="39507">
                  <c:v>-2.0744107766752898E-2</c:v>
                </c:pt>
                <c:pt idx="39508">
                  <c:v>-5.7459909241687201E-2</c:v>
                </c:pt>
                <c:pt idx="39509">
                  <c:v>-3.8602056879669E-2</c:v>
                </c:pt>
                <c:pt idx="39510">
                  <c:v>3.0911606509017499E-2</c:v>
                </c:pt>
                <c:pt idx="39511">
                  <c:v>2.5512411713595098E-2</c:v>
                </c:pt>
                <c:pt idx="39512">
                  <c:v>1.0600095397846E-2</c:v>
                </c:pt>
                <c:pt idx="39513">
                  <c:v>2.04984409319817E-2</c:v>
                </c:pt>
                <c:pt idx="39514">
                  <c:v>-3.2115173667965E-2</c:v>
                </c:pt>
                <c:pt idx="39515">
                  <c:v>-2.0731197803868201E-2</c:v>
                </c:pt>
                <c:pt idx="39516">
                  <c:v>-3.90175063675113E-2</c:v>
                </c:pt>
                <c:pt idx="39517">
                  <c:v>-6.3869392283613505E-2</c:v>
                </c:pt>
                <c:pt idx="39518">
                  <c:v>-1.7888170325639201E-2</c:v>
                </c:pt>
                <c:pt idx="39519">
                  <c:v>-2.0408555768891699E-2</c:v>
                </c:pt>
                <c:pt idx="39520">
                  <c:v>-4.9298702222144702E-3</c:v>
                </c:pt>
                <c:pt idx="39521">
                  <c:v>-2.4159812398663002E-3</c:v>
                </c:pt>
                <c:pt idx="39522">
                  <c:v>2.95877725757283E-2</c:v>
                </c:pt>
                <c:pt idx="39523">
                  <c:v>-1.4095851967472499E-2</c:v>
                </c:pt>
                <c:pt idx="39524">
                  <c:v>9.8458885750798402E-3</c:v>
                </c:pt>
                <c:pt idx="39525">
                  <c:v>3.1923569489730602E-2</c:v>
                </c:pt>
                <c:pt idx="39526">
                  <c:v>1.1985109104415101E-2</c:v>
                </c:pt>
                <c:pt idx="39527">
                  <c:v>3.25049056223836E-3</c:v>
                </c:pt>
                <c:pt idx="39528">
                  <c:v>3.6096497956352502E-2</c:v>
                </c:pt>
                <c:pt idx="39529">
                  <c:v>4.2154187641000297E-2</c:v>
                </c:pt>
                <c:pt idx="39530">
                  <c:v>3.4695954973365598E-2</c:v>
                </c:pt>
                <c:pt idx="39531">
                  <c:v>2.1232359287307299E-2</c:v>
                </c:pt>
                <c:pt idx="39532">
                  <c:v>2.1391483436500099E-2</c:v>
                </c:pt>
                <c:pt idx="39533">
                  <c:v>1.44264392774975E-2</c:v>
                </c:pt>
                <c:pt idx="39534">
                  <c:v>3.08096810344986E-2</c:v>
                </c:pt>
                <c:pt idx="39535" formatCode="0.00E+00">
                  <c:v>-7.0674498320877301E-4</c:v>
                </c:pt>
                <c:pt idx="39536">
                  <c:v>-1.4786946107887699E-2</c:v>
                </c:pt>
                <c:pt idx="39537" formatCode="0.00E+00">
                  <c:v>-5.2895213204452202E-2</c:v>
                </c:pt>
                <c:pt idx="39538">
                  <c:v>-8.8651440814397908E-3</c:v>
                </c:pt>
                <c:pt idx="39539">
                  <c:v>9.3016244987780203E-3</c:v>
                </c:pt>
                <c:pt idx="39540">
                  <c:v>4.8954528730858801E-2</c:v>
                </c:pt>
                <c:pt idx="39541">
                  <c:v>0.100561369199769</c:v>
                </c:pt>
                <c:pt idx="39542">
                  <c:v>9.3995480827661002E-2</c:v>
                </c:pt>
                <c:pt idx="39543">
                  <c:v>0.104115920462668</c:v>
                </c:pt>
                <c:pt idx="39544">
                  <c:v>0.12749552240456499</c:v>
                </c:pt>
                <c:pt idx="39545">
                  <c:v>6.4553112426229006E-2</c:v>
                </c:pt>
                <c:pt idx="39546">
                  <c:v>0.101651339622058</c:v>
                </c:pt>
                <c:pt idx="39547">
                  <c:v>9.4559609415826307E-2</c:v>
                </c:pt>
                <c:pt idx="39548">
                  <c:v>0.107333971248983</c:v>
                </c:pt>
                <c:pt idx="39549">
                  <c:v>2.8456717874065299E-2</c:v>
                </c:pt>
                <c:pt idx="39550">
                  <c:v>6.8397841853585703E-2</c:v>
                </c:pt>
                <c:pt idx="39551">
                  <c:v>3.6443003123538098E-2</c:v>
                </c:pt>
                <c:pt idx="39552">
                  <c:v>3.8347175337113099E-2</c:v>
                </c:pt>
                <c:pt idx="39553">
                  <c:v>3.8402845438507402E-2</c:v>
                </c:pt>
                <c:pt idx="39554">
                  <c:v>5.2801153512592701E-2</c:v>
                </c:pt>
                <c:pt idx="39555">
                  <c:v>-3.5383644161949203E-2</c:v>
                </c:pt>
                <c:pt idx="39556">
                  <c:v>3.3564306559972397E-2</c:v>
                </c:pt>
                <c:pt idx="39557">
                  <c:v>4.7660344008214797E-2</c:v>
                </c:pt>
                <c:pt idx="39558">
                  <c:v>0.108056406637155</c:v>
                </c:pt>
                <c:pt idx="39559">
                  <c:v>0.100667736783722</c:v>
                </c:pt>
                <c:pt idx="39560">
                  <c:v>9.3757386735209697E-2</c:v>
                </c:pt>
                <c:pt idx="39561">
                  <c:v>5.1575813793489099E-2</c:v>
                </c:pt>
                <c:pt idx="39562">
                  <c:v>0.157146044034112</c:v>
                </c:pt>
                <c:pt idx="39563">
                  <c:v>0.157146044034112</c:v>
                </c:pt>
                <c:pt idx="39564">
                  <c:v>0.19365285972243301</c:v>
                </c:pt>
                <c:pt idx="39565">
                  <c:v>2.0697692765503799E-2</c:v>
                </c:pt>
                <c:pt idx="39566">
                  <c:v>-1.30577025884059E-3</c:v>
                </c:pt>
                <c:pt idx="39567">
                  <c:v>3.0366646708166599E-2</c:v>
                </c:pt>
                <c:pt idx="39568">
                  <c:v>1.65176202737027E-2</c:v>
                </c:pt>
                <c:pt idx="39569">
                  <c:v>5.8595191482882801E-2</c:v>
                </c:pt>
                <c:pt idx="39570">
                  <c:v>5.1189824258905198E-2</c:v>
                </c:pt>
                <c:pt idx="39571">
                  <c:v>7.6811677842594198E-2</c:v>
                </c:pt>
                <c:pt idx="39572">
                  <c:v>3.00350374396385E-2</c:v>
                </c:pt>
                <c:pt idx="39573">
                  <c:v>5.2870668891967502E-2</c:v>
                </c:pt>
                <c:pt idx="39574">
                  <c:v>4.4637537811474497E-2</c:v>
                </c:pt>
                <c:pt idx="39575">
                  <c:v>6.6653474321677106E-2</c:v>
                </c:pt>
                <c:pt idx="39576">
                  <c:v>-5.2381941791355101E-3</c:v>
                </c:pt>
                <c:pt idx="39577">
                  <c:v>6.5893055830835406E-2</c:v>
                </c:pt>
                <c:pt idx="39578">
                  <c:v>3.5018647881105799E-2</c:v>
                </c:pt>
                <c:pt idx="39579">
                  <c:v>1.9310442294588798E-2</c:v>
                </c:pt>
                <c:pt idx="39580">
                  <c:v>3.6753319133995002E-2</c:v>
                </c:pt>
                <c:pt idx="39581">
                  <c:v>6.1049507807584502E-2</c:v>
                </c:pt>
                <c:pt idx="39582">
                  <c:v>8.8261088504624594E-2</c:v>
                </c:pt>
                <c:pt idx="39583">
                  <c:v>0.18969117477592001</c:v>
                </c:pt>
                <c:pt idx="39584">
                  <c:v>-1.5591163073989101E-3</c:v>
                </c:pt>
                <c:pt idx="39585">
                  <c:v>-2.4367800620807602E-2</c:v>
                </c:pt>
                <c:pt idx="39586">
                  <c:v>7.5219145425600101E-3</c:v>
                </c:pt>
                <c:pt idx="39587">
                  <c:v>2.9625672534841101E-2</c:v>
                </c:pt>
                <c:pt idx="39588">
                  <c:v>3.1672517171533299E-2</c:v>
                </c:pt>
                <c:pt idx="39589">
                  <c:v>-2.9382575447678801E-2</c:v>
                </c:pt>
                <c:pt idx="39590">
                  <c:v>-6.4468459730402296E-3</c:v>
                </c:pt>
                <c:pt idx="39591">
                  <c:v>1.6923281842766001E-2</c:v>
                </c:pt>
                <c:pt idx="39592">
                  <c:v>2.2567194001720199E-2</c:v>
                </c:pt>
                <c:pt idx="39593">
                  <c:v>2.8658041924271901E-2</c:v>
                </c:pt>
                <c:pt idx="39594">
                  <c:v>5.0140509246066004E-3</c:v>
                </c:pt>
                <c:pt idx="39595">
                  <c:v>-2.0729229699482699E-2</c:v>
                </c:pt>
                <c:pt idx="39596">
                  <c:v>4.4546911696707802E-3</c:v>
                </c:pt>
                <c:pt idx="39597">
                  <c:v>-8.3015570701836499E-3</c:v>
                </c:pt>
                <c:pt idx="39598">
                  <c:v>4.3619149383492498E-2</c:v>
                </c:pt>
                <c:pt idx="39599">
                  <c:v>6.6107261260643396E-2</c:v>
                </c:pt>
                <c:pt idx="39600">
                  <c:v>4.6219832482004598E-2</c:v>
                </c:pt>
                <c:pt idx="39601">
                  <c:v>8.2115269301139507E-2</c:v>
                </c:pt>
                <c:pt idx="39602">
                  <c:v>0.12267575573801</c:v>
                </c:pt>
                <c:pt idx="39603">
                  <c:v>7.9891295693896802E-2</c:v>
                </c:pt>
                <c:pt idx="39604">
                  <c:v>7.2848616046115006E-2</c:v>
                </c:pt>
                <c:pt idx="39605">
                  <c:v>8.3218184392132605E-2</c:v>
                </c:pt>
                <c:pt idx="39606">
                  <c:v>4.94510353067871E-2</c:v>
                </c:pt>
                <c:pt idx="39607">
                  <c:v>7.0578634836409901E-2</c:v>
                </c:pt>
                <c:pt idx="39608">
                  <c:v>7.4127691310497998E-2</c:v>
                </c:pt>
                <c:pt idx="39609">
                  <c:v>6.39109330882046E-2</c:v>
                </c:pt>
                <c:pt idx="39610">
                  <c:v>8.7086397306095797E-2</c:v>
                </c:pt>
                <c:pt idx="39611">
                  <c:v>6.3103579752742806E-2</c:v>
                </c:pt>
                <c:pt idx="39612">
                  <c:v>6.3103579752742806E-2</c:v>
                </c:pt>
                <c:pt idx="39613">
                  <c:v>6.4029461462482506E-2</c:v>
                </c:pt>
                <c:pt idx="39614">
                  <c:v>0.125922371228533</c:v>
                </c:pt>
                <c:pt idx="39615">
                  <c:v>7.4204650562374297E-2</c:v>
                </c:pt>
                <c:pt idx="39616">
                  <c:v>0.13955333264883299</c:v>
                </c:pt>
                <c:pt idx="39617">
                  <c:v>0.113468911344049</c:v>
                </c:pt>
                <c:pt idx="39618">
                  <c:v>9.4840594150823396E-2</c:v>
                </c:pt>
                <c:pt idx="39619">
                  <c:v>3.8125908431785302E-2</c:v>
                </c:pt>
                <c:pt idx="39620">
                  <c:v>4.0035945576015898E-2</c:v>
                </c:pt>
                <c:pt idx="39621">
                  <c:v>0.117648316798996</c:v>
                </c:pt>
                <c:pt idx="39622">
                  <c:v>0.101915192191215</c:v>
                </c:pt>
                <c:pt idx="39623">
                  <c:v>6.8308660161105997E-2</c:v>
                </c:pt>
                <c:pt idx="39624">
                  <c:v>9.8737383222407799E-2</c:v>
                </c:pt>
                <c:pt idx="39625">
                  <c:v>7.3057619416361005E-2</c:v>
                </c:pt>
                <c:pt idx="39626">
                  <c:v>7.0968161336366103E-2</c:v>
                </c:pt>
                <c:pt idx="39627">
                  <c:v>4.6024339807424403E-2</c:v>
                </c:pt>
                <c:pt idx="39628">
                  <c:v>4.6024339807424403E-2</c:v>
                </c:pt>
                <c:pt idx="39629">
                  <c:v>2.3957066149849798E-2</c:v>
                </c:pt>
                <c:pt idx="39630">
                  <c:v>-6.6831856443887398E-3</c:v>
                </c:pt>
                <c:pt idx="39631">
                  <c:v>-2.2044175058535398E-3</c:v>
                </c:pt>
                <c:pt idx="39632">
                  <c:v>-2.65888960643367E-3</c:v>
                </c:pt>
                <c:pt idx="39633">
                  <c:v>-9.1683470176515593E-3</c:v>
                </c:pt>
                <c:pt idx="39634">
                  <c:v>3.9772243632623097E-3</c:v>
                </c:pt>
                <c:pt idx="39635">
                  <c:v>1.32781787487725E-2</c:v>
                </c:pt>
                <c:pt idx="39636">
                  <c:v>1.6710922643990701E-2</c:v>
                </c:pt>
                <c:pt idx="39637">
                  <c:v>1.7074936341752299E-2</c:v>
                </c:pt>
                <c:pt idx="39638">
                  <c:v>-1.33759848276258E-2</c:v>
                </c:pt>
                <c:pt idx="39639">
                  <c:v>-8.5915770884303605E-2</c:v>
                </c:pt>
                <c:pt idx="39640">
                  <c:v>-8.0332682129417202E-2</c:v>
                </c:pt>
                <c:pt idx="39641">
                  <c:v>-1.8181429940044399E-2</c:v>
                </c:pt>
                <c:pt idx="39642">
                  <c:v>-2.3800887321646199E-2</c:v>
                </c:pt>
                <c:pt idx="39643">
                  <c:v>-2.6757041911944501E-3</c:v>
                </c:pt>
                <c:pt idx="39644">
                  <c:v>3.19872787657293E-2</c:v>
                </c:pt>
                <c:pt idx="39645">
                  <c:v>-2.72274637840197E-2</c:v>
                </c:pt>
                <c:pt idx="39646">
                  <c:v>7.3538242120785302E-3</c:v>
                </c:pt>
                <c:pt idx="39647">
                  <c:v>-2.07435287136696E-2</c:v>
                </c:pt>
                <c:pt idx="39648">
                  <c:v>-1.40883377401201E-2</c:v>
                </c:pt>
                <c:pt idx="39649">
                  <c:v>2.3716950709478102E-3</c:v>
                </c:pt>
                <c:pt idx="39650">
                  <c:v>-5.2775925996645302E-2</c:v>
                </c:pt>
                <c:pt idx="39651">
                  <c:v>-4.7524261415162902E-2</c:v>
                </c:pt>
                <c:pt idx="39652">
                  <c:v>-7.4872381595289195E-2</c:v>
                </c:pt>
                <c:pt idx="39653">
                  <c:v>-9.0018904964280694E-2</c:v>
                </c:pt>
                <c:pt idx="39654">
                  <c:v>-7.5825664806123697E-2</c:v>
                </c:pt>
                <c:pt idx="39655">
                  <c:v>-0.11497472630339201</c:v>
                </c:pt>
                <c:pt idx="39656">
                  <c:v>-7.6238517289757196E-2</c:v>
                </c:pt>
                <c:pt idx="39657">
                  <c:v>-8.6799441116533996E-2</c:v>
                </c:pt>
                <c:pt idx="39658">
                  <c:v>-5.7502344109382902E-2</c:v>
                </c:pt>
                <c:pt idx="39659">
                  <c:v>-4.3755746630246201E-2</c:v>
                </c:pt>
                <c:pt idx="39660">
                  <c:v>-8.1432210300972099E-2</c:v>
                </c:pt>
                <c:pt idx="39661">
                  <c:v>-9.0437791723233699E-2</c:v>
                </c:pt>
                <c:pt idx="39662">
                  <c:v>-7.9182193819825594E-2</c:v>
                </c:pt>
                <c:pt idx="39663">
                  <c:v>-8.8021645464341394E-2</c:v>
                </c:pt>
                <c:pt idx="39664">
                  <c:v>-8.7348869715880406E-2</c:v>
                </c:pt>
                <c:pt idx="39665">
                  <c:v>-0.101143892304975</c:v>
                </c:pt>
                <c:pt idx="39666">
                  <c:v>-7.9807408154989698E-2</c:v>
                </c:pt>
                <c:pt idx="39667">
                  <c:v>-9.3394552356990707E-2</c:v>
                </c:pt>
                <c:pt idx="39668">
                  <c:v>-7.1971120819676895E-2</c:v>
                </c:pt>
                <c:pt idx="39669">
                  <c:v>-0.13469329975094399</c:v>
                </c:pt>
                <c:pt idx="39670">
                  <c:v>-5.62226541328949E-2</c:v>
                </c:pt>
                <c:pt idx="39671">
                  <c:v>-7.69879658052601E-2</c:v>
                </c:pt>
                <c:pt idx="39672">
                  <c:v>-3.0014743946609801E-2</c:v>
                </c:pt>
                <c:pt idx="39673">
                  <c:v>-1.3360414679813601E-2</c:v>
                </c:pt>
                <c:pt idx="39674">
                  <c:v>-2.2173564298550701E-2</c:v>
                </c:pt>
                <c:pt idx="39675">
                  <c:v>-1.4171769561683201E-2</c:v>
                </c:pt>
                <c:pt idx="39676">
                  <c:v>-2.05607522911144E-3</c:v>
                </c:pt>
                <c:pt idx="39677">
                  <c:v>-6.6067197119925496E-3</c:v>
                </c:pt>
                <c:pt idx="39678">
                  <c:v>-3.8449599201429499E-2</c:v>
                </c:pt>
                <c:pt idx="39679">
                  <c:v>-5.3749271511632099E-2</c:v>
                </c:pt>
                <c:pt idx="39680">
                  <c:v>-5.2860913899962898E-2</c:v>
                </c:pt>
                <c:pt idx="39681">
                  <c:v>-5.6542586618711699E-2</c:v>
                </c:pt>
                <c:pt idx="39682">
                  <c:v>-5.4232996020907497E-2</c:v>
                </c:pt>
                <c:pt idx="39683">
                  <c:v>-6.7205313380062498E-2</c:v>
                </c:pt>
                <c:pt idx="39684">
                  <c:v>6.0234272608916603E-3</c:v>
                </c:pt>
                <c:pt idx="39685">
                  <c:v>-1.6098047667550699E-2</c:v>
                </c:pt>
                <c:pt idx="39686">
                  <c:v>-3.9305224949669398E-2</c:v>
                </c:pt>
                <c:pt idx="39687">
                  <c:v>-4.0054165950857E-2</c:v>
                </c:pt>
                <c:pt idx="39688">
                  <c:v>3.70265162043701E-2</c:v>
                </c:pt>
                <c:pt idx="39689">
                  <c:v>-5.0582829393706003E-3</c:v>
                </c:pt>
                <c:pt idx="39690">
                  <c:v>-1.9398655572503799E-2</c:v>
                </c:pt>
                <c:pt idx="39691">
                  <c:v>1.1442653968110001E-3</c:v>
                </c:pt>
                <c:pt idx="39692">
                  <c:v>6.7580167596210799E-2</c:v>
                </c:pt>
                <c:pt idx="39693">
                  <c:v>6.7580167596210799E-2</c:v>
                </c:pt>
                <c:pt idx="39694">
                  <c:v>6.7580167596210799E-2</c:v>
                </c:pt>
                <c:pt idx="39695">
                  <c:v>5.9433422058526399E-2</c:v>
                </c:pt>
                <c:pt idx="39696">
                  <c:v>8.7331565551312898E-2</c:v>
                </c:pt>
                <c:pt idx="39697">
                  <c:v>8.7262751456470306E-2</c:v>
                </c:pt>
                <c:pt idx="39698">
                  <c:v>8.5071189735275998E-2</c:v>
                </c:pt>
                <c:pt idx="39699">
                  <c:v>6.7619695966548404E-2</c:v>
                </c:pt>
                <c:pt idx="39700">
                  <c:v>7.8922146786587696E-2</c:v>
                </c:pt>
                <c:pt idx="39701">
                  <c:v>8.1521028695631603E-2</c:v>
                </c:pt>
                <c:pt idx="39702">
                  <c:v>8.0843541336136096E-2</c:v>
                </c:pt>
                <c:pt idx="39703">
                  <c:v>0.10136155102844401</c:v>
                </c:pt>
                <c:pt idx="39704">
                  <c:v>5.9520281982874602E-2</c:v>
                </c:pt>
                <c:pt idx="39705">
                  <c:v>2.7213570182913899E-2</c:v>
                </c:pt>
                <c:pt idx="39706">
                  <c:v>8.5395221962556195E-2</c:v>
                </c:pt>
                <c:pt idx="39707">
                  <c:v>5.8858029486990697E-2</c:v>
                </c:pt>
                <c:pt idx="39708">
                  <c:v>9.7433223160726404E-2</c:v>
                </c:pt>
                <c:pt idx="39709">
                  <c:v>7.3249640777860003E-2</c:v>
                </c:pt>
                <c:pt idx="39710">
                  <c:v>7.3327640521929596E-2</c:v>
                </c:pt>
                <c:pt idx="39711">
                  <c:v>0.103446598636959</c:v>
                </c:pt>
                <c:pt idx="39712">
                  <c:v>9.5968215347646199E-2</c:v>
                </c:pt>
                <c:pt idx="39713">
                  <c:v>0.162832203894029</c:v>
                </c:pt>
                <c:pt idx="39714">
                  <c:v>0.25143994353986998</c:v>
                </c:pt>
                <c:pt idx="39715">
                  <c:v>0.24072993168082801</c:v>
                </c:pt>
                <c:pt idx="39716">
                  <c:v>0.25621772205298499</c:v>
                </c:pt>
                <c:pt idx="39717">
                  <c:v>0.25680251977374102</c:v>
                </c:pt>
                <c:pt idx="39718">
                  <c:v>0.300716440054487</c:v>
                </c:pt>
                <c:pt idx="39719">
                  <c:v>0.300716440054487</c:v>
                </c:pt>
                <c:pt idx="39720">
                  <c:v>0.27420893251631001</c:v>
                </c:pt>
                <c:pt idx="39721">
                  <c:v>0.337955201208956</c:v>
                </c:pt>
                <c:pt idx="39722">
                  <c:v>0.46512366069366601</c:v>
                </c:pt>
                <c:pt idx="39723">
                  <c:v>0.47930972290519602</c:v>
                </c:pt>
                <c:pt idx="39724">
                  <c:v>0.495933395937393</c:v>
                </c:pt>
                <c:pt idx="39725">
                  <c:v>0.48204166229890499</c:v>
                </c:pt>
                <c:pt idx="39726">
                  <c:v>0.49574763218323098</c:v>
                </c:pt>
                <c:pt idx="39727">
                  <c:v>0.50939345633783595</c:v>
                </c:pt>
                <c:pt idx="39728">
                  <c:v>0.73831831829656802</c:v>
                </c:pt>
                <c:pt idx="39729">
                  <c:v>0.67501550719201997</c:v>
                </c:pt>
                <c:pt idx="39730">
                  <c:v>0.67157857832198897</c:v>
                </c:pt>
                <c:pt idx="39731">
                  <c:v>0.61568196667423303</c:v>
                </c:pt>
                <c:pt idx="39732">
                  <c:v>0.574403365572975</c:v>
                </c:pt>
                <c:pt idx="39733">
                  <c:v>0.62694740658878301</c:v>
                </c:pt>
                <c:pt idx="39734">
                  <c:v>0.85858905852381096</c:v>
                </c:pt>
                <c:pt idx="39735">
                  <c:v>0.79055448916400795</c:v>
                </c:pt>
                <c:pt idx="39736">
                  <c:v>0.80130701452567799</c:v>
                </c:pt>
                <c:pt idx="39737">
                  <c:v>0.86610999519480203</c:v>
                </c:pt>
                <c:pt idx="39738">
                  <c:v>0.86693612366433104</c:v>
                </c:pt>
                <c:pt idx="39739">
                  <c:v>0.80249067060644896</c:v>
                </c:pt>
                <c:pt idx="39740">
                  <c:v>0.80167995967004702</c:v>
                </c:pt>
                <c:pt idx="39741">
                  <c:v>0.86637032911170397</c:v>
                </c:pt>
                <c:pt idx="39742">
                  <c:v>0.86794480885320202</c:v>
                </c:pt>
                <c:pt idx="39743">
                  <c:v>0.80393657744510305</c:v>
                </c:pt>
                <c:pt idx="39744">
                  <c:v>0.80488831524675697</c:v>
                </c:pt>
                <c:pt idx="39745">
                  <c:v>0.86860846664361302</c:v>
                </c:pt>
                <c:pt idx="39746">
                  <c:v>0.868582917250734</c:v>
                </c:pt>
                <c:pt idx="39747">
                  <c:v>0.80485166932719698</c:v>
                </c:pt>
                <c:pt idx="39748">
                  <c:v>1</c:v>
                </c:pt>
                <c:pt idx="39749">
                  <c:v>0</c:v>
                </c:pt>
                <c:pt idx="39750">
                  <c:v>-2.1272839999520499E-2</c:v>
                </c:pt>
                <c:pt idx="39751">
                  <c:v>-2.93370812361737E-3</c:v>
                </c:pt>
                <c:pt idx="39752">
                  <c:v>-1.05277983853249E-2</c:v>
                </c:pt>
                <c:pt idx="39753">
                  <c:v>-4.7785866956144098E-2</c:v>
                </c:pt>
                <c:pt idx="39754">
                  <c:v>-2.68401066290338E-2</c:v>
                </c:pt>
                <c:pt idx="39755">
                  <c:v>-2.0278934017263502E-2</c:v>
                </c:pt>
                <c:pt idx="39756">
                  <c:v>3.3397691121422601E-2</c:v>
                </c:pt>
                <c:pt idx="39757">
                  <c:v>-2.7521076749221898E-2</c:v>
                </c:pt>
                <c:pt idx="39758">
                  <c:v>-3.5850348784905998E-2</c:v>
                </c:pt>
                <c:pt idx="39759">
                  <c:v>3.7722948603813901E-2</c:v>
                </c:pt>
                <c:pt idx="39760">
                  <c:v>-1.8931816654756E-2</c:v>
                </c:pt>
                <c:pt idx="39761">
                  <c:v>-5.2709207463939901E-2</c:v>
                </c:pt>
                <c:pt idx="39762">
                  <c:v>-8.5989516154638901E-2</c:v>
                </c:pt>
                <c:pt idx="39763">
                  <c:v>-0.10032890825605301</c:v>
                </c:pt>
                <c:pt idx="39764">
                  <c:v>-7.2097136861226804E-2</c:v>
                </c:pt>
                <c:pt idx="39765">
                  <c:v>-4.7917535244593301E-2</c:v>
                </c:pt>
                <c:pt idx="39766">
                  <c:v>-6.6967440112080695E-2</c:v>
                </c:pt>
                <c:pt idx="39767">
                  <c:v>-4.7513013239764298E-2</c:v>
                </c:pt>
                <c:pt idx="39768">
                  <c:v>-4.9366321720038103E-2</c:v>
                </c:pt>
                <c:pt idx="39769">
                  <c:v>-4.1827313631477202E-2</c:v>
                </c:pt>
                <c:pt idx="39770">
                  <c:v>-4.3640457417613902E-2</c:v>
                </c:pt>
                <c:pt idx="39771">
                  <c:v>-4.6015768398861498E-2</c:v>
                </c:pt>
                <c:pt idx="39772">
                  <c:v>-7.2423856672878095E-2</c:v>
                </c:pt>
                <c:pt idx="39773">
                  <c:v>-6.2064122738678798E-2</c:v>
                </c:pt>
                <c:pt idx="39774">
                  <c:v>-7.7036704715807994E-2</c:v>
                </c:pt>
                <c:pt idx="39775">
                  <c:v>-3.07949711049266E-2</c:v>
                </c:pt>
                <c:pt idx="39776">
                  <c:v>-1.3589981572387E-2</c:v>
                </c:pt>
                <c:pt idx="39777">
                  <c:v>3.0553946185233299E-2</c:v>
                </c:pt>
                <c:pt idx="39778">
                  <c:v>-2.0400505858089099E-3</c:v>
                </c:pt>
                <c:pt idx="39779">
                  <c:v>4.3332404774290199E-2</c:v>
                </c:pt>
                <c:pt idx="39780">
                  <c:v>3.4483063819222802E-2</c:v>
                </c:pt>
                <c:pt idx="39781">
                  <c:v>6.8620723115376106E-2</c:v>
                </c:pt>
                <c:pt idx="39782">
                  <c:v>3.6995403318297301E-2</c:v>
                </c:pt>
                <c:pt idx="39783">
                  <c:v>5.6419698722909903E-2</c:v>
                </c:pt>
                <c:pt idx="39784">
                  <c:v>4.6043050341115499E-2</c:v>
                </c:pt>
                <c:pt idx="39785">
                  <c:v>6.9143159015023103E-2</c:v>
                </c:pt>
                <c:pt idx="39786">
                  <c:v>4.8212787621970399E-2</c:v>
                </c:pt>
                <c:pt idx="39787">
                  <c:v>0.16968818995453</c:v>
                </c:pt>
                <c:pt idx="39788">
                  <c:v>0.13003374758234601</c:v>
                </c:pt>
                <c:pt idx="39789">
                  <c:v>0.24129445425392301</c:v>
                </c:pt>
                <c:pt idx="39790">
                  <c:v>0.25532603201710302</c:v>
                </c:pt>
                <c:pt idx="39791">
                  <c:v>0.25532603201710302</c:v>
                </c:pt>
                <c:pt idx="39792">
                  <c:v>0.365147177148473</c:v>
                </c:pt>
                <c:pt idx="39793">
                  <c:v>0.24827132519613801</c:v>
                </c:pt>
                <c:pt idx="39794">
                  <c:v>0.226663124521507</c:v>
                </c:pt>
                <c:pt idx="39795">
                  <c:v>0.25281393374165001</c:v>
                </c:pt>
                <c:pt idx="39796">
                  <c:v>0.26553793941050602</c:v>
                </c:pt>
                <c:pt idx="39797">
                  <c:v>0.26752740461712099</c:v>
                </c:pt>
                <c:pt idx="39798">
                  <c:v>0.248559068358992</c:v>
                </c:pt>
                <c:pt idx="39799">
                  <c:v>0.29483413224752802</c:v>
                </c:pt>
                <c:pt idx="39800">
                  <c:v>0.273247515040905</c:v>
                </c:pt>
                <c:pt idx="39801">
                  <c:v>0.38440766613372901</c:v>
                </c:pt>
                <c:pt idx="39802">
                  <c:v>0.33258250124239502</c:v>
                </c:pt>
                <c:pt idx="39803">
                  <c:v>0.36614077221858299</c:v>
                </c:pt>
                <c:pt idx="39804">
                  <c:v>0.33320522719537798</c:v>
                </c:pt>
                <c:pt idx="39805">
                  <c:v>0.37088663460351801</c:v>
                </c:pt>
                <c:pt idx="39806">
                  <c:v>0.33845505374148099</c:v>
                </c:pt>
                <c:pt idx="39807">
                  <c:v>0.36923407253728602</c:v>
                </c:pt>
                <c:pt idx="39808">
                  <c:v>0.37273104007515201</c:v>
                </c:pt>
                <c:pt idx="39809">
                  <c:v>0.39712344794549398</c:v>
                </c:pt>
                <c:pt idx="39810">
                  <c:v>0.39330732379295003</c:v>
                </c:pt>
                <c:pt idx="39811">
                  <c:v>0.36736990429575</c:v>
                </c:pt>
                <c:pt idx="39812">
                  <c:v>0.29358303773018801</c:v>
                </c:pt>
                <c:pt idx="39813">
                  <c:v>0.252964627025491</c:v>
                </c:pt>
                <c:pt idx="39814">
                  <c:v>1.5823328060757799E-2</c:v>
                </c:pt>
                <c:pt idx="39815">
                  <c:v>-2.0858675443082599E-2</c:v>
                </c:pt>
                <c:pt idx="39816">
                  <c:v>-3.6407616471378197E-2</c:v>
                </c:pt>
                <c:pt idx="39817">
                  <c:v>-2.6999189178356701E-2</c:v>
                </c:pt>
                <c:pt idx="39818">
                  <c:v>-2.0169823542771401E-2</c:v>
                </c:pt>
                <c:pt idx="39819">
                  <c:v>4.2133927416894798E-2</c:v>
                </c:pt>
                <c:pt idx="39820">
                  <c:v>5.6746908410338401E-2</c:v>
                </c:pt>
                <c:pt idx="39821">
                  <c:v>5.7475353725058499E-2</c:v>
                </c:pt>
                <c:pt idx="39822">
                  <c:v>7.0850940539910201E-2</c:v>
                </c:pt>
                <c:pt idx="39823">
                  <c:v>3.7162680082347598E-2</c:v>
                </c:pt>
                <c:pt idx="39824">
                  <c:v>3.6485703274668102E-2</c:v>
                </c:pt>
                <c:pt idx="39825">
                  <c:v>-6.1555515971722903E-3</c:v>
                </c:pt>
                <c:pt idx="39826">
                  <c:v>-1.4925976546837401E-2</c:v>
                </c:pt>
                <c:pt idx="39827">
                  <c:v>-1.2745413315971E-2</c:v>
                </c:pt>
                <c:pt idx="39828">
                  <c:v>-4.4209556725296598E-2</c:v>
                </c:pt>
                <c:pt idx="39829">
                  <c:v>-6.0242560873961598E-2</c:v>
                </c:pt>
                <c:pt idx="39830">
                  <c:v>-4.7352876672806597E-2</c:v>
                </c:pt>
                <c:pt idx="39831">
                  <c:v>-6.5484812973010495E-2</c:v>
                </c:pt>
                <c:pt idx="39832">
                  <c:v>-5.1331990970878198E-2</c:v>
                </c:pt>
                <c:pt idx="39833">
                  <c:v>-3.6795117113705499E-2</c:v>
                </c:pt>
                <c:pt idx="39834">
                  <c:v>-3.2105354815370399E-2</c:v>
                </c:pt>
                <c:pt idx="39835">
                  <c:v>-3.5302768094027598E-3</c:v>
                </c:pt>
                <c:pt idx="39836">
                  <c:v>-1.8656854083446601E-2</c:v>
                </c:pt>
                <c:pt idx="39837">
                  <c:v>-1.3796047309566101E-2</c:v>
                </c:pt>
                <c:pt idx="39838">
                  <c:v>-5.59272516141895E-3</c:v>
                </c:pt>
                <c:pt idx="39839">
                  <c:v>-6.8935485976981898E-3</c:v>
                </c:pt>
                <c:pt idx="39840">
                  <c:v>3.53440698153537E-2</c:v>
                </c:pt>
                <c:pt idx="39841">
                  <c:v>7.8697571508556906E-3</c:v>
                </c:pt>
                <c:pt idx="39842">
                  <c:v>3.2106506923867899E-2</c:v>
                </c:pt>
                <c:pt idx="39843">
                  <c:v>-1.46614439692154E-2</c:v>
                </c:pt>
                <c:pt idx="39844">
                  <c:v>2.6849582219172701E-2</c:v>
                </c:pt>
                <c:pt idx="39845">
                  <c:v>-3.0717776649751501E-2</c:v>
                </c:pt>
                <c:pt idx="39846">
                  <c:v>5.8940850343658299E-3</c:v>
                </c:pt>
                <c:pt idx="39847">
                  <c:v>6.8485559456167494E-2</c:v>
                </c:pt>
                <c:pt idx="39848">
                  <c:v>9.3042272370629397E-2</c:v>
                </c:pt>
                <c:pt idx="39849">
                  <c:v>-2.8209883135071799E-2</c:v>
                </c:pt>
                <c:pt idx="39850">
                  <c:v>-2.9260576626846699E-2</c:v>
                </c:pt>
                <c:pt idx="39851">
                  <c:v>-5.1434571665940697E-2</c:v>
                </c:pt>
                <c:pt idx="39852">
                  <c:v>-5.5250758707205701E-2</c:v>
                </c:pt>
                <c:pt idx="39853">
                  <c:v>-9.8283842412234701E-2</c:v>
                </c:pt>
                <c:pt idx="39854">
                  <c:v>-7.1839726991995007E-2</c:v>
                </c:pt>
                <c:pt idx="39855">
                  <c:v>-7.8965450120002695E-2</c:v>
                </c:pt>
                <c:pt idx="39856">
                  <c:v>-0.20199522065900299</c:v>
                </c:pt>
                <c:pt idx="39857">
                  <c:v>-7.0914380634616797E-3</c:v>
                </c:pt>
                <c:pt idx="39858">
                  <c:v>2.5238931433697299E-2</c:v>
                </c:pt>
                <c:pt idx="39859">
                  <c:v>-2.21581154020382E-2</c:v>
                </c:pt>
                <c:pt idx="39860">
                  <c:v>-2.2889846254343999E-2</c:v>
                </c:pt>
                <c:pt idx="39861">
                  <c:v>1.1940809854384901E-3</c:v>
                </c:pt>
                <c:pt idx="39862">
                  <c:v>-4.3867050890209897E-2</c:v>
                </c:pt>
                <c:pt idx="39863">
                  <c:v>-3.4508532882322897E-2</c:v>
                </c:pt>
                <c:pt idx="39864">
                  <c:v>-9.0636213947201602E-2</c:v>
                </c:pt>
                <c:pt idx="39865">
                  <c:v>-0.11270371415871799</c:v>
                </c:pt>
                <c:pt idx="39866">
                  <c:v>-3.0591301737202301E-2</c:v>
                </c:pt>
                <c:pt idx="39867">
                  <c:v>-3.0591301737202301E-2</c:v>
                </c:pt>
                <c:pt idx="39868">
                  <c:v>-1.7799952555303599E-2</c:v>
                </c:pt>
                <c:pt idx="39869">
                  <c:v>-2.3568411067347301E-3</c:v>
                </c:pt>
                <c:pt idx="39870">
                  <c:v>-5.2981402058132003E-2</c:v>
                </c:pt>
                <c:pt idx="39871">
                  <c:v>-6.2809081864605598E-2</c:v>
                </c:pt>
                <c:pt idx="39872">
                  <c:v>-5.9831436355777701E-2</c:v>
                </c:pt>
                <c:pt idx="39873">
                  <c:v>-5.9831436355777701E-2</c:v>
                </c:pt>
                <c:pt idx="39874">
                  <c:v>-9.4294067996196496E-2</c:v>
                </c:pt>
                <c:pt idx="39875">
                  <c:v>-0.104217302722844</c:v>
                </c:pt>
                <c:pt idx="39876">
                  <c:v>-0.106210872986695</c:v>
                </c:pt>
                <c:pt idx="39877">
                  <c:v>-0.14248826916870999</c:v>
                </c:pt>
                <c:pt idx="39878">
                  <c:v>-3.8522034345471703E-2</c:v>
                </c:pt>
                <c:pt idx="39879">
                  <c:v>-4.3240150182037397E-2</c:v>
                </c:pt>
                <c:pt idx="39880">
                  <c:v>-4.1195699881096899E-2</c:v>
                </c:pt>
                <c:pt idx="39881">
                  <c:v>-4.1826008634274298E-2</c:v>
                </c:pt>
                <c:pt idx="39882">
                  <c:v>-3.1103412625659299E-2</c:v>
                </c:pt>
                <c:pt idx="39883">
                  <c:v>-2.5837581524192601E-2</c:v>
                </c:pt>
                <c:pt idx="39884">
                  <c:v>1.1989086163785001E-2</c:v>
                </c:pt>
                <c:pt idx="39885">
                  <c:v>9.4186299373590892E-3</c:v>
                </c:pt>
                <c:pt idx="39886">
                  <c:v>4.6033458605311398E-2</c:v>
                </c:pt>
                <c:pt idx="39887">
                  <c:v>2.3159846376448998E-2</c:v>
                </c:pt>
                <c:pt idx="39888">
                  <c:v>4.8785672534022301E-2</c:v>
                </c:pt>
                <c:pt idx="39889">
                  <c:v>5.4784329111489997E-2</c:v>
                </c:pt>
                <c:pt idx="39890">
                  <c:v>7.6499067030654205E-2</c:v>
                </c:pt>
                <c:pt idx="39891">
                  <c:v>7.6499067030654205E-2</c:v>
                </c:pt>
                <c:pt idx="39892">
                  <c:v>9.6343110442004901E-2</c:v>
                </c:pt>
                <c:pt idx="39893">
                  <c:v>0.11542091520348199</c:v>
                </c:pt>
                <c:pt idx="39894">
                  <c:v>0.120895778458962</c:v>
                </c:pt>
                <c:pt idx="39895">
                  <c:v>8.8556306856785394E-2</c:v>
                </c:pt>
                <c:pt idx="39896">
                  <c:v>8.6373870523474602E-2</c:v>
                </c:pt>
                <c:pt idx="39897">
                  <c:v>8.2419407488958804E-2</c:v>
                </c:pt>
                <c:pt idx="39898">
                  <c:v>2.8098315283638899E-2</c:v>
                </c:pt>
                <c:pt idx="39899">
                  <c:v>6.2066297206757597E-2</c:v>
                </c:pt>
                <c:pt idx="39900">
                  <c:v>-1.9586895969575701E-2</c:v>
                </c:pt>
                <c:pt idx="39901">
                  <c:v>-1.90512192806984E-2</c:v>
                </c:pt>
                <c:pt idx="39902">
                  <c:v>-7.4332247306435104E-2</c:v>
                </c:pt>
                <c:pt idx="39903">
                  <c:v>-3.7440630219895903E-2</c:v>
                </c:pt>
                <c:pt idx="39904">
                  <c:v>-2.5270664352100701E-2</c:v>
                </c:pt>
                <c:pt idx="39905">
                  <c:v>-1.20661550892005E-2</c:v>
                </c:pt>
                <c:pt idx="39906">
                  <c:v>-3.8050885563581202E-2</c:v>
                </c:pt>
                <c:pt idx="39907">
                  <c:v>-3.8050885563581001E-2</c:v>
                </c:pt>
                <c:pt idx="39908">
                  <c:v>-3.6437863897239298E-2</c:v>
                </c:pt>
                <c:pt idx="39909">
                  <c:v>-1.9964676834502899E-3</c:v>
                </c:pt>
                <c:pt idx="39910">
                  <c:v>7.1224895356713997E-3</c:v>
                </c:pt>
                <c:pt idx="39911">
                  <c:v>5.79465599798667E-3</c:v>
                </c:pt>
                <c:pt idx="39912">
                  <c:v>-3.32434721311214E-3</c:v>
                </c:pt>
                <c:pt idx="39913">
                  <c:v>2.1358455835325401E-2</c:v>
                </c:pt>
                <c:pt idx="39914">
                  <c:v>3.0471348662307302E-2</c:v>
                </c:pt>
                <c:pt idx="39915">
                  <c:v>6.7451145737492793E-2</c:v>
                </c:pt>
                <c:pt idx="39916">
                  <c:v>7.32812857925835E-2</c:v>
                </c:pt>
                <c:pt idx="39917">
                  <c:v>6.5170202906702501E-2</c:v>
                </c:pt>
                <c:pt idx="39918">
                  <c:v>3.9664143280507803E-2</c:v>
                </c:pt>
                <c:pt idx="39919">
                  <c:v>6.2491525803786502E-2</c:v>
                </c:pt>
                <c:pt idx="39920">
                  <c:v>6.4107843582043203E-2</c:v>
                </c:pt>
                <c:pt idx="39921">
                  <c:v>6.3905468280144304E-2</c:v>
                </c:pt>
                <c:pt idx="39922">
                  <c:v>2.5576708222715801E-2</c:v>
                </c:pt>
                <c:pt idx="39923">
                  <c:v>3.5960915234502802E-2</c:v>
                </c:pt>
                <c:pt idx="39924">
                  <c:v>5.2888505878867897E-2</c:v>
                </c:pt>
                <c:pt idx="39925">
                  <c:v>6.4881406868955299E-2</c:v>
                </c:pt>
                <c:pt idx="39926">
                  <c:v>3.66580206928643E-2</c:v>
                </c:pt>
                <c:pt idx="39927">
                  <c:v>3.66580206928643E-2</c:v>
                </c:pt>
                <c:pt idx="39928">
                  <c:v>2.4323024799695701E-2</c:v>
                </c:pt>
                <c:pt idx="39929">
                  <c:v>1.13346613565035E-2</c:v>
                </c:pt>
                <c:pt idx="39930">
                  <c:v>1.42821643123132E-2</c:v>
                </c:pt>
                <c:pt idx="39931">
                  <c:v>1.42821643123132E-2</c:v>
                </c:pt>
                <c:pt idx="39932">
                  <c:v>1.1711142478389299E-2</c:v>
                </c:pt>
                <c:pt idx="39933">
                  <c:v>2.1476539296809899E-2</c:v>
                </c:pt>
                <c:pt idx="39934">
                  <c:v>7.9435213774843902E-2</c:v>
                </c:pt>
                <c:pt idx="39935">
                  <c:v>6.2772159072929504E-2</c:v>
                </c:pt>
                <c:pt idx="39936">
                  <c:v>6.2483358890965603E-2</c:v>
                </c:pt>
                <c:pt idx="39937">
                  <c:v>0.100836087825195</c:v>
                </c:pt>
                <c:pt idx="39938">
                  <c:v>0.121034712328768</c:v>
                </c:pt>
                <c:pt idx="39939">
                  <c:v>6.5881671652787202E-2</c:v>
                </c:pt>
                <c:pt idx="39940">
                  <c:v>0.121034712328768</c:v>
                </c:pt>
                <c:pt idx="39941">
                  <c:v>0.134984053541709</c:v>
                </c:pt>
                <c:pt idx="39942">
                  <c:v>0.117838338194986</c:v>
                </c:pt>
                <c:pt idx="39943">
                  <c:v>0.104243042430022</c:v>
                </c:pt>
                <c:pt idx="39944">
                  <c:v>9.9573649829804503E-2</c:v>
                </c:pt>
                <c:pt idx="39945">
                  <c:v>8.4940986211028399E-2</c:v>
                </c:pt>
                <c:pt idx="39946">
                  <c:v>0.10643988980327899</c:v>
                </c:pt>
                <c:pt idx="39947">
                  <c:v>9.6784780001591297E-2</c:v>
                </c:pt>
                <c:pt idx="39948">
                  <c:v>0.10643988980327899</c:v>
                </c:pt>
                <c:pt idx="39949">
                  <c:v>8.4010087108955495E-2</c:v>
                </c:pt>
                <c:pt idx="39950">
                  <c:v>5.6648959894162097E-2</c:v>
                </c:pt>
                <c:pt idx="39951">
                  <c:v>5.1616899632031199E-2</c:v>
                </c:pt>
                <c:pt idx="39952">
                  <c:v>2.2151313327150202E-2</c:v>
                </c:pt>
                <c:pt idx="39953">
                  <c:v>3.2641392161426502E-2</c:v>
                </c:pt>
                <c:pt idx="39954">
                  <c:v>3.1460276145986697E-2</c:v>
                </c:pt>
                <c:pt idx="39955">
                  <c:v>3.4362501538041497E-2</c:v>
                </c:pt>
                <c:pt idx="39956">
                  <c:v>5.05051661134596E-2</c:v>
                </c:pt>
                <c:pt idx="39957">
                  <c:v>3.78152693741979E-2</c:v>
                </c:pt>
                <c:pt idx="39958">
                  <c:v>8.72080194672753E-3</c:v>
                </c:pt>
                <c:pt idx="39959">
                  <c:v>3.5905834263913097E-2</c:v>
                </c:pt>
                <c:pt idx="39960">
                  <c:v>4.9070681931527603E-2</c:v>
                </c:pt>
                <c:pt idx="39961">
                  <c:v>6.6961066363344604E-2</c:v>
                </c:pt>
                <c:pt idx="39962">
                  <c:v>7.5497105627175098E-2</c:v>
                </c:pt>
                <c:pt idx="39963">
                  <c:v>0.10539924791428</c:v>
                </c:pt>
                <c:pt idx="39964">
                  <c:v>0.10075685910370601</c:v>
                </c:pt>
                <c:pt idx="39965">
                  <c:v>0.117632001240992</c:v>
                </c:pt>
                <c:pt idx="39966">
                  <c:v>9.2953251413624802E-2</c:v>
                </c:pt>
                <c:pt idx="39967">
                  <c:v>8.1856796742068E-2</c:v>
                </c:pt>
                <c:pt idx="39968">
                  <c:v>6.4331828456943102E-2</c:v>
                </c:pt>
                <c:pt idx="39969">
                  <c:v>8.4477695425850305E-2</c:v>
                </c:pt>
                <c:pt idx="39970">
                  <c:v>8.1704339879256696E-2</c:v>
                </c:pt>
                <c:pt idx="39971">
                  <c:v>8.1704339879256696E-2</c:v>
                </c:pt>
                <c:pt idx="39972">
                  <c:v>3.2543384335557798E-2</c:v>
                </c:pt>
                <c:pt idx="39973">
                  <c:v>6.6839677240788403E-2</c:v>
                </c:pt>
                <c:pt idx="39974">
                  <c:v>7.7085753931880302E-2</c:v>
                </c:pt>
                <c:pt idx="39975">
                  <c:v>8.9525720421036001E-2</c:v>
                </c:pt>
                <c:pt idx="39976">
                  <c:v>9.1069979953297395E-2</c:v>
                </c:pt>
                <c:pt idx="39977">
                  <c:v>9.7667013062411906E-2</c:v>
                </c:pt>
                <c:pt idx="39978">
                  <c:v>9.0540998576984499E-2</c:v>
                </c:pt>
                <c:pt idx="39979">
                  <c:v>7.8677871505624802E-2</c:v>
                </c:pt>
                <c:pt idx="39980">
                  <c:v>7.8677871505624802E-2</c:v>
                </c:pt>
                <c:pt idx="39981">
                  <c:v>0.101638982257965</c:v>
                </c:pt>
                <c:pt idx="39982">
                  <c:v>0.115511437594223</c:v>
                </c:pt>
                <c:pt idx="39983">
                  <c:v>0.111119485264079</c:v>
                </c:pt>
                <c:pt idx="39984">
                  <c:v>0.111119485264079</c:v>
                </c:pt>
                <c:pt idx="39985">
                  <c:v>0.101563821005767</c:v>
                </c:pt>
                <c:pt idx="39986">
                  <c:v>0.111343281121475</c:v>
                </c:pt>
                <c:pt idx="39987">
                  <c:v>0.10699899638631299</c:v>
                </c:pt>
                <c:pt idx="39988">
                  <c:v>0.119455497728263</c:v>
                </c:pt>
                <c:pt idx="39989">
                  <c:v>0.12467109660327901</c:v>
                </c:pt>
                <c:pt idx="39990">
                  <c:v>8.96160634337934E-2</c:v>
                </c:pt>
                <c:pt idx="39991">
                  <c:v>8.96160634337934E-2</c:v>
                </c:pt>
                <c:pt idx="39992">
                  <c:v>8.96160634337934E-2</c:v>
                </c:pt>
                <c:pt idx="39993">
                  <c:v>7.9891737920676498E-2</c:v>
                </c:pt>
                <c:pt idx="39994">
                  <c:v>7.9891737920676498E-2</c:v>
                </c:pt>
                <c:pt idx="39995">
                  <c:v>9.2205641244614306E-2</c:v>
                </c:pt>
                <c:pt idx="39996">
                  <c:v>9.2205641244614306E-2</c:v>
                </c:pt>
                <c:pt idx="39997">
                  <c:v>7.67075204322476E-2</c:v>
                </c:pt>
                <c:pt idx="39998">
                  <c:v>0.13754444997936499</c:v>
                </c:pt>
                <c:pt idx="39999">
                  <c:v>0.121965947163844</c:v>
                </c:pt>
                <c:pt idx="40000">
                  <c:v>0.11496213138618799</c:v>
                </c:pt>
                <c:pt idx="40001">
                  <c:v>7.1631365354141802E-2</c:v>
                </c:pt>
                <c:pt idx="40002">
                  <c:v>0.110357620676971</c:v>
                </c:pt>
                <c:pt idx="40003">
                  <c:v>0.12046973159145</c:v>
                </c:pt>
                <c:pt idx="40004">
                  <c:v>8.1879748203747396E-2</c:v>
                </c:pt>
                <c:pt idx="40005">
                  <c:v>0.153932496926452</c:v>
                </c:pt>
                <c:pt idx="40006">
                  <c:v>0.124791169480998</c:v>
                </c:pt>
                <c:pt idx="40007">
                  <c:v>0.11641018171729201</c:v>
                </c:pt>
                <c:pt idx="40008">
                  <c:v>0.15354661451264301</c:v>
                </c:pt>
                <c:pt idx="40009">
                  <c:v>0.197545967551741</c:v>
                </c:pt>
                <c:pt idx="40010">
                  <c:v>0.20213009802045701</c:v>
                </c:pt>
                <c:pt idx="40011">
                  <c:v>0.176613771988399</c:v>
                </c:pt>
                <c:pt idx="40012">
                  <c:v>0.15203936634357701</c:v>
                </c:pt>
                <c:pt idx="40013">
                  <c:v>0.18203517960334001</c:v>
                </c:pt>
                <c:pt idx="40014">
                  <c:v>0.16837840491030001</c:v>
                </c:pt>
                <c:pt idx="40015">
                  <c:v>0.175950128484476</c:v>
                </c:pt>
                <c:pt idx="40016">
                  <c:v>0.175950128484476</c:v>
                </c:pt>
                <c:pt idx="40017">
                  <c:v>0.175950128484476</c:v>
                </c:pt>
                <c:pt idx="40018">
                  <c:v>0.185948577439424</c:v>
                </c:pt>
                <c:pt idx="40019">
                  <c:v>0.17856030294001601</c:v>
                </c:pt>
                <c:pt idx="40020">
                  <c:v>-2.00481731317152E-2</c:v>
                </c:pt>
                <c:pt idx="40021">
                  <c:v>-4.1442410123239702E-2</c:v>
                </c:pt>
                <c:pt idx="40022">
                  <c:v>2.1550615755458998E-3</c:v>
                </c:pt>
                <c:pt idx="40023">
                  <c:v>-1.86251538364579E-3</c:v>
                </c:pt>
                <c:pt idx="40024">
                  <c:v>1.50674995292134E-2</c:v>
                </c:pt>
                <c:pt idx="40025">
                  <c:v>-5.3058860631318696E-3</c:v>
                </c:pt>
                <c:pt idx="40026">
                  <c:v>-2.9955876747537101E-2</c:v>
                </c:pt>
                <c:pt idx="40027">
                  <c:v>8.1610673349907792E-3</c:v>
                </c:pt>
                <c:pt idx="40028">
                  <c:v>3.6052326602724602E-2</c:v>
                </c:pt>
                <c:pt idx="40029">
                  <c:v>4.5323787723791698E-2</c:v>
                </c:pt>
                <c:pt idx="40030">
                  <c:v>2.5069066004767802E-2</c:v>
                </c:pt>
                <c:pt idx="40031">
                  <c:v>1.14950986606914E-2</c:v>
                </c:pt>
                <c:pt idx="40032">
                  <c:v>2.3472512481419201E-2</c:v>
                </c:pt>
                <c:pt idx="40033">
                  <c:v>-2.2575059300037999E-2</c:v>
                </c:pt>
                <c:pt idx="40034">
                  <c:v>1.38448742092716E-2</c:v>
                </c:pt>
                <c:pt idx="40035">
                  <c:v>1.4847089521786899E-2</c:v>
                </c:pt>
                <c:pt idx="40036">
                  <c:v>-1.7766005498256399E-2</c:v>
                </c:pt>
                <c:pt idx="40037">
                  <c:v>4.1496084838508196E-3</c:v>
                </c:pt>
                <c:pt idx="40038">
                  <c:v>0.111547589349798</c:v>
                </c:pt>
                <c:pt idx="40039">
                  <c:v>9.7454131391297702E-2</c:v>
                </c:pt>
                <c:pt idx="40040">
                  <c:v>0.11607323125511899</c:v>
                </c:pt>
                <c:pt idx="40041">
                  <c:v>6.8175357789273999E-2</c:v>
                </c:pt>
                <c:pt idx="40042">
                  <c:v>0.10395085648715</c:v>
                </c:pt>
                <c:pt idx="40043">
                  <c:v>9.72302006638434E-2</c:v>
                </c:pt>
                <c:pt idx="40044">
                  <c:v>0.12661939313566001</c:v>
                </c:pt>
                <c:pt idx="40045">
                  <c:v>0.11073477124919</c:v>
                </c:pt>
                <c:pt idx="40046">
                  <c:v>9.6282724979352002E-2</c:v>
                </c:pt>
                <c:pt idx="40047">
                  <c:v>-1.10710283118005E-2</c:v>
                </c:pt>
                <c:pt idx="40048">
                  <c:v>-4.2894883602041703E-2</c:v>
                </c:pt>
                <c:pt idx="40049">
                  <c:v>-4.33171924702713E-3</c:v>
                </c:pt>
                <c:pt idx="40050">
                  <c:v>-1.6028195328140201E-2</c:v>
                </c:pt>
                <c:pt idx="40051">
                  <c:v>-1.6028195328140201E-2</c:v>
                </c:pt>
                <c:pt idx="40052">
                  <c:v>-1.6028195328140201E-2</c:v>
                </c:pt>
                <c:pt idx="40053">
                  <c:v>-4.15683711599397E-2</c:v>
                </c:pt>
                <c:pt idx="40054">
                  <c:v>-4.8822588880668098E-3</c:v>
                </c:pt>
                <c:pt idx="40055">
                  <c:v>-1.53357100101159E-3</c:v>
                </c:pt>
                <c:pt idx="40056">
                  <c:v>-2.80718314315275E-2</c:v>
                </c:pt>
                <c:pt idx="40057">
                  <c:v>-2.99185162558646E-3</c:v>
                </c:pt>
                <c:pt idx="40058">
                  <c:v>-3.2172200373999399E-2</c:v>
                </c:pt>
                <c:pt idx="40059">
                  <c:v>-2.0548735136591102E-2</c:v>
                </c:pt>
                <c:pt idx="40060">
                  <c:v>-5.4466711460507002E-2</c:v>
                </c:pt>
                <c:pt idx="40061">
                  <c:v>6.7192096203868998E-2</c:v>
                </c:pt>
                <c:pt idx="40062">
                  <c:v>9.8630105850008906E-2</c:v>
                </c:pt>
                <c:pt idx="40063">
                  <c:v>9.8942109248664603E-2</c:v>
                </c:pt>
                <c:pt idx="40064">
                  <c:v>0.104347378168999</c:v>
                </c:pt>
                <c:pt idx="40065">
                  <c:v>9.8942109248664603E-2</c:v>
                </c:pt>
                <c:pt idx="40066">
                  <c:v>9.9167432674646505E-2</c:v>
                </c:pt>
                <c:pt idx="40067">
                  <c:v>0.106437478908968</c:v>
                </c:pt>
                <c:pt idx="40068">
                  <c:v>0.11953556721087499</c:v>
                </c:pt>
                <c:pt idx="40069">
                  <c:v>0.11837790016994899</c:v>
                </c:pt>
                <c:pt idx="40070">
                  <c:v>8.0386712737392702E-2</c:v>
                </c:pt>
                <c:pt idx="40071">
                  <c:v>3.3713971987232097E-2</c:v>
                </c:pt>
                <c:pt idx="40072">
                  <c:v>-9.3587287813849899E-3</c:v>
                </c:pt>
                <c:pt idx="40073">
                  <c:v>2.2138629304725599E-2</c:v>
                </c:pt>
                <c:pt idx="40074">
                  <c:v>1.3404057350666101E-2</c:v>
                </c:pt>
                <c:pt idx="40075">
                  <c:v>8.3587165948781197E-2</c:v>
                </c:pt>
                <c:pt idx="40076">
                  <c:v>8.5721390928107294E-2</c:v>
                </c:pt>
                <c:pt idx="40077">
                  <c:v>0.10959223534409</c:v>
                </c:pt>
                <c:pt idx="40078">
                  <c:v>0.13089413418460399</c:v>
                </c:pt>
                <c:pt idx="40079">
                  <c:v>0.101736866068765</c:v>
                </c:pt>
                <c:pt idx="40080">
                  <c:v>8.6982743137533805E-2</c:v>
                </c:pt>
                <c:pt idx="40081">
                  <c:v>9.8098615477998793E-2</c:v>
                </c:pt>
                <c:pt idx="40082">
                  <c:v>7.0616507659313002E-2</c:v>
                </c:pt>
                <c:pt idx="40083">
                  <c:v>0.110640928350553</c:v>
                </c:pt>
                <c:pt idx="40084">
                  <c:v>8.6723276591810394E-2</c:v>
                </c:pt>
                <c:pt idx="40085">
                  <c:v>0.13160760263669199</c:v>
                </c:pt>
                <c:pt idx="40086">
                  <c:v>0.13160760263669199</c:v>
                </c:pt>
                <c:pt idx="40087">
                  <c:v>0.15417789945475499</c:v>
                </c:pt>
                <c:pt idx="40088">
                  <c:v>0.176758102330481</c:v>
                </c:pt>
                <c:pt idx="40089">
                  <c:v>0.19124207228660001</c:v>
                </c:pt>
                <c:pt idx="40090">
                  <c:v>0.23116368421710901</c:v>
                </c:pt>
                <c:pt idx="40091">
                  <c:v>0.20945139123746501</c:v>
                </c:pt>
                <c:pt idx="40092">
                  <c:v>0.225100681405283</c:v>
                </c:pt>
                <c:pt idx="40093">
                  <c:v>0.23745742499577399</c:v>
                </c:pt>
                <c:pt idx="40094">
                  <c:v>0.225100681405283</c:v>
                </c:pt>
                <c:pt idx="40095">
                  <c:v>0.23745742499577399</c:v>
                </c:pt>
                <c:pt idx="40096">
                  <c:v>0.225100681405283</c:v>
                </c:pt>
                <c:pt idx="40097">
                  <c:v>0.20509147169428599</c:v>
                </c:pt>
                <c:pt idx="40098">
                  <c:v>0.19626572094917399</c:v>
                </c:pt>
                <c:pt idx="40099">
                  <c:v>0.215737648003128</c:v>
                </c:pt>
                <c:pt idx="40100">
                  <c:v>0.20916621487881101</c:v>
                </c:pt>
                <c:pt idx="40101">
                  <c:v>0.17914996719769599</c:v>
                </c:pt>
                <c:pt idx="40102">
                  <c:v>0.14526300661798</c:v>
                </c:pt>
                <c:pt idx="40103">
                  <c:v>0.19561373499722201</c:v>
                </c:pt>
                <c:pt idx="40104">
                  <c:v>0.16447005503904899</c:v>
                </c:pt>
                <c:pt idx="40105">
                  <c:v>0.150105993281681</c:v>
                </c:pt>
                <c:pt idx="40106">
                  <c:v>0.21842944972969999</c:v>
                </c:pt>
                <c:pt idx="40107">
                  <c:v>0.23011797885580401</c:v>
                </c:pt>
                <c:pt idx="40108">
                  <c:v>0.25710997708166999</c:v>
                </c:pt>
                <c:pt idx="40109">
                  <c:v>0.21465722996990699</c:v>
                </c:pt>
                <c:pt idx="40110">
                  <c:v>0.20303635785958599</c:v>
                </c:pt>
                <c:pt idx="40111">
                  <c:v>0.168312203594432</c:v>
                </c:pt>
                <c:pt idx="40112">
                  <c:v>-1.11441039603248E-2</c:v>
                </c:pt>
                <c:pt idx="40113">
                  <c:v>-3.7475263510091797E-2</c:v>
                </c:pt>
                <c:pt idx="40114">
                  <c:v>1.54495911971079E-2</c:v>
                </c:pt>
                <c:pt idx="40115">
                  <c:v>1.2968631208211999E-2</c:v>
                </c:pt>
                <c:pt idx="40116">
                  <c:v>2.7550711857375201E-2</c:v>
                </c:pt>
                <c:pt idx="40117">
                  <c:v>4.0031385668135799E-2</c:v>
                </c:pt>
                <c:pt idx="40118">
                  <c:v>1.9561016576445399E-2</c:v>
                </c:pt>
                <c:pt idx="40119">
                  <c:v>8.3180326585537298E-2</c:v>
                </c:pt>
                <c:pt idx="40120">
                  <c:v>0.110946734355925</c:v>
                </c:pt>
                <c:pt idx="40121">
                  <c:v>7.6331175366120593E-2</c:v>
                </c:pt>
                <c:pt idx="40122">
                  <c:v>6.1205578977657299E-2</c:v>
                </c:pt>
                <c:pt idx="40123">
                  <c:v>5.70466302916827E-2</c:v>
                </c:pt>
                <c:pt idx="40124">
                  <c:v>6.2259687793094903E-2</c:v>
                </c:pt>
                <c:pt idx="40125">
                  <c:v>4.0302059503149502E-2</c:v>
                </c:pt>
                <c:pt idx="40126">
                  <c:v>8.7360602084322003E-2</c:v>
                </c:pt>
                <c:pt idx="40127">
                  <c:v>5.1536606896379802E-2</c:v>
                </c:pt>
                <c:pt idx="40128">
                  <c:v>7.2469622237491593E-2</c:v>
                </c:pt>
                <c:pt idx="40129">
                  <c:v>5.5603336228724903E-2</c:v>
                </c:pt>
                <c:pt idx="40130">
                  <c:v>6.1804982537317699E-2</c:v>
                </c:pt>
                <c:pt idx="40131">
                  <c:v>9.5006980022684206E-2</c:v>
                </c:pt>
                <c:pt idx="40132">
                  <c:v>9.8540540350383996E-2</c:v>
                </c:pt>
                <c:pt idx="40133">
                  <c:v>4.7843612169908997E-2</c:v>
                </c:pt>
                <c:pt idx="40134">
                  <c:v>0.107812338232241</c:v>
                </c:pt>
                <c:pt idx="40135">
                  <c:v>0.113263639640827</c:v>
                </c:pt>
                <c:pt idx="40136">
                  <c:v>8.0965724242922005E-2</c:v>
                </c:pt>
                <c:pt idx="40137">
                  <c:v>6.6107286769316806E-2</c:v>
                </c:pt>
                <c:pt idx="40138">
                  <c:v>5.5628219689701698E-2</c:v>
                </c:pt>
                <c:pt idx="40139">
                  <c:v>3.8426475115808899E-2</c:v>
                </c:pt>
                <c:pt idx="40140">
                  <c:v>3.5542721296411603E-2</c:v>
                </c:pt>
                <c:pt idx="40141">
                  <c:v>5.3745443070316097E-2</c:v>
                </c:pt>
                <c:pt idx="40142">
                  <c:v>8.1560026655470505E-2</c:v>
                </c:pt>
                <c:pt idx="40143">
                  <c:v>9.8818574604841697E-2</c:v>
                </c:pt>
                <c:pt idx="40144">
                  <c:v>0.113129828967735</c:v>
                </c:pt>
                <c:pt idx="40145">
                  <c:v>0.12841246718979701</c:v>
                </c:pt>
                <c:pt idx="40146">
                  <c:v>0.123192919181302</c:v>
                </c:pt>
                <c:pt idx="40147">
                  <c:v>0.15319048479964201</c:v>
                </c:pt>
                <c:pt idx="40148">
                  <c:v>0.18612150904584601</c:v>
                </c:pt>
                <c:pt idx="40149">
                  <c:v>0.15440978983940801</c:v>
                </c:pt>
                <c:pt idx="40150">
                  <c:v>0.13241798112113401</c:v>
                </c:pt>
                <c:pt idx="40151">
                  <c:v>0.11472785874055</c:v>
                </c:pt>
                <c:pt idx="40152">
                  <c:v>0.11834052291262501</c:v>
                </c:pt>
                <c:pt idx="40153">
                  <c:v>9.5619631932665594E-2</c:v>
                </c:pt>
                <c:pt idx="40154">
                  <c:v>0.113901109105381</c:v>
                </c:pt>
                <c:pt idx="40155">
                  <c:v>0.11545724579747001</c:v>
                </c:pt>
                <c:pt idx="40156">
                  <c:v>0.13488965046153001</c:v>
                </c:pt>
                <c:pt idx="40157">
                  <c:v>0.14176748164414599</c:v>
                </c:pt>
                <c:pt idx="40158">
                  <c:v>0.13747531792503201</c:v>
                </c:pt>
                <c:pt idx="40159">
                  <c:v>0.104145745947403</c:v>
                </c:pt>
                <c:pt idx="40160">
                  <c:v>7.5316866960543294E-2</c:v>
                </c:pt>
                <c:pt idx="40161">
                  <c:v>8.3075474421158299E-2</c:v>
                </c:pt>
                <c:pt idx="40162">
                  <c:v>0.11150814580857001</c:v>
                </c:pt>
                <c:pt idx="40163">
                  <c:v>0.14114626418828399</c:v>
                </c:pt>
                <c:pt idx="40164">
                  <c:v>0.13549499558518199</c:v>
                </c:pt>
                <c:pt idx="40165">
                  <c:v>7.9496358547055099E-2</c:v>
                </c:pt>
                <c:pt idx="40166">
                  <c:v>6.3160830396250298E-2</c:v>
                </c:pt>
                <c:pt idx="40167">
                  <c:v>8.2893471614093203E-2</c:v>
                </c:pt>
                <c:pt idx="40168">
                  <c:v>0.111706975106484</c:v>
                </c:pt>
                <c:pt idx="40169">
                  <c:v>0.113065589466424</c:v>
                </c:pt>
                <c:pt idx="40170">
                  <c:v>0.100942328172058</c:v>
                </c:pt>
                <c:pt idx="40171">
                  <c:v>0.115144453504868</c:v>
                </c:pt>
                <c:pt idx="40172">
                  <c:v>0.10229879024909599</c:v>
                </c:pt>
                <c:pt idx="40173">
                  <c:v>0.11049267391190699</c:v>
                </c:pt>
                <c:pt idx="40174">
                  <c:v>6.2052776802581297E-2</c:v>
                </c:pt>
                <c:pt idx="40175">
                  <c:v>6.9443300324808901E-2</c:v>
                </c:pt>
                <c:pt idx="40176">
                  <c:v>0.100327392461059</c:v>
                </c:pt>
                <c:pt idx="40177">
                  <c:v>0.14227036566881099</c:v>
                </c:pt>
                <c:pt idx="40178">
                  <c:v>0.13604297830267101</c:v>
                </c:pt>
                <c:pt idx="40179">
                  <c:v>9.9289094277455803E-2</c:v>
                </c:pt>
                <c:pt idx="40180">
                  <c:v>0.10607401952874899</c:v>
                </c:pt>
                <c:pt idx="40181">
                  <c:v>0.13756304500298999</c:v>
                </c:pt>
                <c:pt idx="40182">
                  <c:v>0.13515571020313799</c:v>
                </c:pt>
                <c:pt idx="40183">
                  <c:v>0.164458034538913</c:v>
                </c:pt>
                <c:pt idx="40184">
                  <c:v>0.17332562837239199</c:v>
                </c:pt>
                <c:pt idx="40185">
                  <c:v>0.199464305520756</c:v>
                </c:pt>
                <c:pt idx="40186">
                  <c:v>0.16409140771306399</c:v>
                </c:pt>
                <c:pt idx="40187">
                  <c:v>0.16997403871240899</c:v>
                </c:pt>
                <c:pt idx="40188">
                  <c:v>0.16596969328944</c:v>
                </c:pt>
                <c:pt idx="40189">
                  <c:v>0.20802317295720199</c:v>
                </c:pt>
                <c:pt idx="40190">
                  <c:v>0.23654518126125099</c:v>
                </c:pt>
                <c:pt idx="40191">
                  <c:v>0.22905441281344599</c:v>
                </c:pt>
                <c:pt idx="40192">
                  <c:v>0.18046606248199101</c:v>
                </c:pt>
                <c:pt idx="40193">
                  <c:v>0.171341481701452</c:v>
                </c:pt>
                <c:pt idx="40194">
                  <c:v>0.175907332862381</c:v>
                </c:pt>
                <c:pt idx="40195">
                  <c:v>0.12270829733563</c:v>
                </c:pt>
                <c:pt idx="40196">
                  <c:v>0.12220431016930899</c:v>
                </c:pt>
                <c:pt idx="40197">
                  <c:v>0.100256153460669</c:v>
                </c:pt>
                <c:pt idx="40198">
                  <c:v>0.14221368348730401</c:v>
                </c:pt>
                <c:pt idx="40199">
                  <c:v>0.22148657272206601</c:v>
                </c:pt>
                <c:pt idx="40200">
                  <c:v>0.24646549897661801</c:v>
                </c:pt>
                <c:pt idx="40201">
                  <c:v>0.26587566657261802</c:v>
                </c:pt>
                <c:pt idx="40202">
                  <c:v>0.21102625673318801</c:v>
                </c:pt>
                <c:pt idx="40203">
                  <c:v>0.17525992895058801</c:v>
                </c:pt>
                <c:pt idx="40204">
                  <c:v>0.204333926997633</c:v>
                </c:pt>
                <c:pt idx="40205">
                  <c:v>0.17436974818751699</c:v>
                </c:pt>
                <c:pt idx="40206">
                  <c:v>0.15236739929666199</c:v>
                </c:pt>
                <c:pt idx="40207">
                  <c:v>0.132263874146899</c:v>
                </c:pt>
                <c:pt idx="40208">
                  <c:v>0.172144021624166</c:v>
                </c:pt>
                <c:pt idx="40209">
                  <c:v>0.14427267654702899</c:v>
                </c:pt>
                <c:pt idx="40210">
                  <c:v>0.27638615944502198</c:v>
                </c:pt>
                <c:pt idx="40211">
                  <c:v>0.34273053875638998</c:v>
                </c:pt>
                <c:pt idx="40212">
                  <c:v>0.33633688014239199</c:v>
                </c:pt>
                <c:pt idx="40213">
                  <c:v>0.40371841608222497</c:v>
                </c:pt>
                <c:pt idx="40214">
                  <c:v>0.37304585114704703</c:v>
                </c:pt>
                <c:pt idx="40215">
                  <c:v>0.39664582927334002</c:v>
                </c:pt>
                <c:pt idx="40216">
                  <c:v>0.40369681971465599</c:v>
                </c:pt>
                <c:pt idx="40217">
                  <c:v>0.44861528748268298</c:v>
                </c:pt>
                <c:pt idx="40218">
                  <c:v>0.42000333558750702</c:v>
                </c:pt>
                <c:pt idx="40219">
                  <c:v>0.418713860312868</c:v>
                </c:pt>
                <c:pt idx="40220">
                  <c:v>0.39329623021542598</c:v>
                </c:pt>
                <c:pt idx="40221">
                  <c:v>0.37531371889362097</c:v>
                </c:pt>
                <c:pt idx="40222">
                  <c:v>0.372847795286598</c:v>
                </c:pt>
                <c:pt idx="40223">
                  <c:v>0.37015107053677498</c:v>
                </c:pt>
                <c:pt idx="40224">
                  <c:v>0.32273596214364703</c:v>
                </c:pt>
                <c:pt idx="40225">
                  <c:v>0.32943410800300499</c:v>
                </c:pt>
                <c:pt idx="40226">
                  <c:v>0.45549290535557801</c:v>
                </c:pt>
                <c:pt idx="40227" formatCode="0.00E+00">
                  <c:v>-7.2773413595039705E-4</c:v>
                </c:pt>
                <c:pt idx="40228">
                  <c:v>2.0545423926699301E-2</c:v>
                </c:pt>
                <c:pt idx="40229" formatCode="0.00E+00">
                  <c:v>-6.0727030789009496E-4</c:v>
                </c:pt>
                <c:pt idx="40230">
                  <c:v>1.5230628136134501E-2</c:v>
                </c:pt>
                <c:pt idx="40231" formatCode="0.00E+00">
                  <c:v>1.56020276754655E-2</c:v>
                </c:pt>
                <c:pt idx="40232">
                  <c:v>2.4461408878713102E-3</c:v>
                </c:pt>
                <c:pt idx="40233">
                  <c:v>-1.76637045842396E-2</c:v>
                </c:pt>
                <c:pt idx="40234">
                  <c:v>0.104509560574555</c:v>
                </c:pt>
                <c:pt idx="40235" formatCode="0.00E+00">
                  <c:v>-7.2773413595039705E-4</c:v>
                </c:pt>
                <c:pt idx="40236">
                  <c:v>2.0545423926699301E-2</c:v>
                </c:pt>
                <c:pt idx="40237" formatCode="0.00E+00">
                  <c:v>5.7840753966464702E-2</c:v>
                </c:pt>
                <c:pt idx="40238">
                  <c:v>0.11735404125134501</c:v>
                </c:pt>
                <c:pt idx="40239">
                  <c:v>0.10127525981043201</c:v>
                </c:pt>
                <c:pt idx="40240">
                  <c:v>0.108929091601968</c:v>
                </c:pt>
                <c:pt idx="40241">
                  <c:v>8.2881495735094901E-2</c:v>
                </c:pt>
                <c:pt idx="40242">
                  <c:v>0.113610374245367</c:v>
                </c:pt>
                <c:pt idx="40243">
                  <c:v>0.121719032749148</c:v>
                </c:pt>
                <c:pt idx="40244">
                  <c:v>0.137641293030249</c:v>
                </c:pt>
                <c:pt idx="40245">
                  <c:v>0.120538969689426</c:v>
                </c:pt>
                <c:pt idx="40246">
                  <c:v>0.19774284379617599</c:v>
                </c:pt>
                <c:pt idx="40247">
                  <c:v>0.122384870921636</c:v>
                </c:pt>
                <c:pt idx="40248">
                  <c:v>0.246403859335593</c:v>
                </c:pt>
                <c:pt idx="40249" formatCode="0.00E+00">
                  <c:v>7.2773413595039705E-4</c:v>
                </c:pt>
                <c:pt idx="40250">
                  <c:v>-2.0545423926699301E-2</c:v>
                </c:pt>
                <c:pt idx="40251" formatCode="0.00E+00">
                  <c:v>1.3984027754489099E-2</c:v>
                </c:pt>
                <c:pt idx="40252">
                  <c:v>-1.02553061295633E-2</c:v>
                </c:pt>
                <c:pt idx="40253">
                  <c:v>2.2042238576369E-2</c:v>
                </c:pt>
                <c:pt idx="40254">
                  <c:v>-3.6216348376912399E-2</c:v>
                </c:pt>
                <c:pt idx="40255">
                  <c:v>-6.0876308392741003E-2</c:v>
                </c:pt>
                <c:pt idx="40256">
                  <c:v>-2.7738909410067701E-2</c:v>
                </c:pt>
                <c:pt idx="40257">
                  <c:v>0.10943150008908301</c:v>
                </c:pt>
                <c:pt idx="40258">
                  <c:v>2.5324396885715701E-2</c:v>
                </c:pt>
                <c:pt idx="40259">
                  <c:v>0.117311390643974</c:v>
                </c:pt>
                <c:pt idx="40260">
                  <c:v>6.3868449803571703E-2</c:v>
                </c:pt>
                <c:pt idx="40261">
                  <c:v>0.116307256846389</c:v>
                </c:pt>
                <c:pt idx="40262">
                  <c:v>5.1312589634508299E-2</c:v>
                </c:pt>
                <c:pt idx="40263">
                  <c:v>6.8607377476390605E-2</c:v>
                </c:pt>
                <c:pt idx="40264">
                  <c:v>1.1207748584133001E-2</c:v>
                </c:pt>
                <c:pt idx="40265">
                  <c:v>7.1215701540578297E-2</c:v>
                </c:pt>
                <c:pt idx="40266">
                  <c:v>4.3381296246682598E-2</c:v>
                </c:pt>
                <c:pt idx="40267">
                  <c:v>6.0910107693084602E-2</c:v>
                </c:pt>
                <c:pt idx="40268">
                  <c:v>6.2181513113569599E-2</c:v>
                </c:pt>
                <c:pt idx="40269">
                  <c:v>9.6488750128949696E-2</c:v>
                </c:pt>
                <c:pt idx="40270">
                  <c:v>8.2977101086439006E-2</c:v>
                </c:pt>
                <c:pt idx="40271">
                  <c:v>0.104148857722073</c:v>
                </c:pt>
                <c:pt idx="40272">
                  <c:v>7.9257752507502596E-2</c:v>
                </c:pt>
                <c:pt idx="40273">
                  <c:v>9.4070101422414301E-2</c:v>
                </c:pt>
                <c:pt idx="40274">
                  <c:v>8.85195157652027E-2</c:v>
                </c:pt>
                <c:pt idx="40275">
                  <c:v>8.85195157652027E-2</c:v>
                </c:pt>
                <c:pt idx="40276">
                  <c:v>9.0977026554637602E-2</c:v>
                </c:pt>
                <c:pt idx="40277">
                  <c:v>0.101324684373754</c:v>
                </c:pt>
                <c:pt idx="40278">
                  <c:v>0.107593497861018</c:v>
                </c:pt>
                <c:pt idx="40279">
                  <c:v>0.11826030360350299</c:v>
                </c:pt>
                <c:pt idx="40280">
                  <c:v>0.126029857234468</c:v>
                </c:pt>
                <c:pt idx="40281">
                  <c:v>0.13626005136177199</c:v>
                </c:pt>
                <c:pt idx="40282">
                  <c:v>0.12328307346029201</c:v>
                </c:pt>
                <c:pt idx="40283">
                  <c:v>0.14595649342063299</c:v>
                </c:pt>
                <c:pt idx="40284">
                  <c:v>4.9848924873486099E-2</c:v>
                </c:pt>
                <c:pt idx="40285">
                  <c:v>0.13779646971816201</c:v>
                </c:pt>
                <c:pt idx="40286">
                  <c:v>9.7189850865161395E-2</c:v>
                </c:pt>
                <c:pt idx="40287">
                  <c:v>0.21108827787227399</c:v>
                </c:pt>
                <c:pt idx="40288">
                  <c:v>0.20161571976086501</c:v>
                </c:pt>
                <c:pt idx="40289">
                  <c:v>0.22368203658310601</c:v>
                </c:pt>
                <c:pt idx="40290">
                  <c:v>0.22368203658310601</c:v>
                </c:pt>
                <c:pt idx="40291">
                  <c:v>0.28032507900202802</c:v>
                </c:pt>
                <c:pt idx="40292">
                  <c:v>0.27538130933454302</c:v>
                </c:pt>
                <c:pt idx="40293">
                  <c:v>0.28867233898368599</c:v>
                </c:pt>
                <c:pt idx="40294">
                  <c:v>0.262994686726853</c:v>
                </c:pt>
                <c:pt idx="40295">
                  <c:v>0.27388015989034797</c:v>
                </c:pt>
                <c:pt idx="40296">
                  <c:v>0.26132419341985602</c:v>
                </c:pt>
                <c:pt idx="40297">
                  <c:v>0.27383581929597001</c:v>
                </c:pt>
                <c:pt idx="40298">
                  <c:v>0.22477949592528801</c:v>
                </c:pt>
                <c:pt idx="40299">
                  <c:v>0.21290883554245399</c:v>
                </c:pt>
                <c:pt idx="40300">
                  <c:v>-5.26133572935494E-3</c:v>
                </c:pt>
                <c:pt idx="40301">
                  <c:v>1.6778455804940601E-2</c:v>
                </c:pt>
                <c:pt idx="40302">
                  <c:v>-3.4581949109006201E-2</c:v>
                </c:pt>
                <c:pt idx="40303">
                  <c:v>7.8458332780804094E-3</c:v>
                </c:pt>
                <c:pt idx="40304">
                  <c:v>1.3367877228242999E-2</c:v>
                </c:pt>
                <c:pt idx="40305">
                  <c:v>6.1479164300781701E-2</c:v>
                </c:pt>
                <c:pt idx="40306">
                  <c:v>3.9613151171700799E-2</c:v>
                </c:pt>
                <c:pt idx="40307">
                  <c:v>8.2160946580487698E-2</c:v>
                </c:pt>
                <c:pt idx="40308">
                  <c:v>7.5166057891970395E-2</c:v>
                </c:pt>
                <c:pt idx="40309">
                  <c:v>6.01224425486186E-2</c:v>
                </c:pt>
                <c:pt idx="40310">
                  <c:v>5.9825957801417501E-2</c:v>
                </c:pt>
                <c:pt idx="40311">
                  <c:v>5.5262547826472698E-2</c:v>
                </c:pt>
                <c:pt idx="40312">
                  <c:v>7.9069034724734005E-2</c:v>
                </c:pt>
                <c:pt idx="40313">
                  <c:v>0.106697958422781</c:v>
                </c:pt>
                <c:pt idx="40314">
                  <c:v>6.1419209372727199E-2</c:v>
                </c:pt>
                <c:pt idx="40315">
                  <c:v>5.7545428580918399E-2</c:v>
                </c:pt>
                <c:pt idx="40316">
                  <c:v>2.2639453308821399E-2</c:v>
                </c:pt>
                <c:pt idx="40317" formatCode="0.00E+00">
                  <c:v>4.02899225731445E-4</c:v>
                </c:pt>
                <c:pt idx="40318">
                  <c:v>-3.1766409280739198E-2</c:v>
                </c:pt>
                <c:pt idx="40319" formatCode="0.00E+00">
                  <c:v>2.53449158969298E-3</c:v>
                </c:pt>
                <c:pt idx="40320">
                  <c:v>-4.4722952551752198E-3</c:v>
                </c:pt>
                <c:pt idx="40321">
                  <c:v>2.7481380665226901E-2</c:v>
                </c:pt>
                <c:pt idx="40322">
                  <c:v>1.41829868144494E-2</c:v>
                </c:pt>
                <c:pt idx="40323">
                  <c:v>-9.4916090184307099E-3</c:v>
                </c:pt>
                <c:pt idx="40324">
                  <c:v>-2.7355630913175701E-2</c:v>
                </c:pt>
                <c:pt idx="40325">
                  <c:v>6.2426981847716299E-3</c:v>
                </c:pt>
                <c:pt idx="40326">
                  <c:v>-2.0174837488183099E-2</c:v>
                </c:pt>
                <c:pt idx="40327">
                  <c:v>1.6767318766207798E-2</c:v>
                </c:pt>
                <c:pt idx="40328">
                  <c:v>-2.5667522549821499E-2</c:v>
                </c:pt>
                <c:pt idx="40329">
                  <c:v>-7.0069479401924303E-2</c:v>
                </c:pt>
                <c:pt idx="40330">
                  <c:v>-5.7685528760178198E-2</c:v>
                </c:pt>
                <c:pt idx="40331">
                  <c:v>-9.9041584625263399E-3</c:v>
                </c:pt>
                <c:pt idx="40332">
                  <c:v>9.8845963886244892E-3</c:v>
                </c:pt>
                <c:pt idx="40333">
                  <c:v>6.0157133950787298E-2</c:v>
                </c:pt>
                <c:pt idx="40334">
                  <c:v>-3.3788380776770897E-2</c:v>
                </c:pt>
                <c:pt idx="40335">
                  <c:v>-3.4350590900549698E-2</c:v>
                </c:pt>
                <c:pt idx="40336">
                  <c:v>-2.2344926323635699E-2</c:v>
                </c:pt>
                <c:pt idx="40337">
                  <c:v>-4.9246708041943997E-2</c:v>
                </c:pt>
                <c:pt idx="40338">
                  <c:v>4.993791459948E-2</c:v>
                </c:pt>
                <c:pt idx="40339">
                  <c:v>2.9913033858160999E-2</c:v>
                </c:pt>
                <c:pt idx="40340">
                  <c:v>8.1133406775164493E-2</c:v>
                </c:pt>
                <c:pt idx="40341">
                  <c:v>9.75694444163719E-2</c:v>
                </c:pt>
                <c:pt idx="40342">
                  <c:v>7.7028422407236105E-2</c:v>
                </c:pt>
                <c:pt idx="40343">
                  <c:v>8.7734551971400496E-2</c:v>
                </c:pt>
                <c:pt idx="40344">
                  <c:v>3.6631780620036899E-2</c:v>
                </c:pt>
                <c:pt idx="40345">
                  <c:v>6.57973258082242E-2</c:v>
                </c:pt>
                <c:pt idx="40346">
                  <c:v>7.4841293531164796E-2</c:v>
                </c:pt>
                <c:pt idx="40347">
                  <c:v>7.0949607213351903E-2</c:v>
                </c:pt>
                <c:pt idx="40348">
                  <c:v>4.58138392117768E-2</c:v>
                </c:pt>
                <c:pt idx="40349">
                  <c:v>2.8391505059076599E-2</c:v>
                </c:pt>
                <c:pt idx="40350">
                  <c:v>6.7526460701801502E-2</c:v>
                </c:pt>
                <c:pt idx="40351">
                  <c:v>6.01310473103535E-2</c:v>
                </c:pt>
                <c:pt idx="40352">
                  <c:v>4.9719619749532602E-2</c:v>
                </c:pt>
                <c:pt idx="40353">
                  <c:v>6.9676313852755106E-2</c:v>
                </c:pt>
                <c:pt idx="40354">
                  <c:v>6.1488122306906499E-2</c:v>
                </c:pt>
                <c:pt idx="40355">
                  <c:v>2.4870576535374899E-2</c:v>
                </c:pt>
                <c:pt idx="40356">
                  <c:v>1.2395872549355799E-2</c:v>
                </c:pt>
                <c:pt idx="40357">
                  <c:v>2.79527418365383E-2</c:v>
                </c:pt>
                <c:pt idx="40358">
                  <c:v>7.4221725710534397E-2</c:v>
                </c:pt>
                <c:pt idx="40359">
                  <c:v>5.2444644837887598E-2</c:v>
                </c:pt>
                <c:pt idx="40360">
                  <c:v>6.9090844461043605E-2</c:v>
                </c:pt>
                <c:pt idx="40361">
                  <c:v>9.2238385046598398E-2</c:v>
                </c:pt>
                <c:pt idx="40362">
                  <c:v>5.4991508149129197E-2</c:v>
                </c:pt>
                <c:pt idx="40363">
                  <c:v>6.2584157575519703E-2</c:v>
                </c:pt>
                <c:pt idx="40364">
                  <c:v>8.0461449348842695E-2</c:v>
                </c:pt>
                <c:pt idx="40365">
                  <c:v>4.5035899898796902E-2</c:v>
                </c:pt>
                <c:pt idx="40366">
                  <c:v>7.77184611024275E-2</c:v>
                </c:pt>
                <c:pt idx="40367">
                  <c:v>8.1335164486094E-2</c:v>
                </c:pt>
                <c:pt idx="40368">
                  <c:v>9.3772591326648502E-2</c:v>
                </c:pt>
                <c:pt idx="40369">
                  <c:v>0.112698050404057</c:v>
                </c:pt>
                <c:pt idx="40370">
                  <c:v>0.16392925686290899</c:v>
                </c:pt>
                <c:pt idx="40371">
                  <c:v>9.4181169686334595E-2</c:v>
                </c:pt>
                <c:pt idx="40372">
                  <c:v>0.161723178996386</c:v>
                </c:pt>
                <c:pt idx="40373">
                  <c:v>0.13004251554278601</c:v>
                </c:pt>
                <c:pt idx="40374">
                  <c:v>9.4102171383563402E-2</c:v>
                </c:pt>
                <c:pt idx="40375">
                  <c:v>0.102870146365203</c:v>
                </c:pt>
                <c:pt idx="40376">
                  <c:v>0.122874547944451</c:v>
                </c:pt>
                <c:pt idx="40377">
                  <c:v>0.116319438947904</c:v>
                </c:pt>
                <c:pt idx="40378">
                  <c:v>4.53766375227855E-2</c:v>
                </c:pt>
                <c:pt idx="40379">
                  <c:v>-1.85045000412269E-2</c:v>
                </c:pt>
                <c:pt idx="40380">
                  <c:v>-2.4150053575300299E-3</c:v>
                </c:pt>
                <c:pt idx="40381">
                  <c:v>-9.8406609715333496E-3</c:v>
                </c:pt>
                <c:pt idx="40382">
                  <c:v>2.9468003268288499E-2</c:v>
                </c:pt>
                <c:pt idx="40383">
                  <c:v>1.8008437385592199E-2</c:v>
                </c:pt>
                <c:pt idx="40384">
                  <c:v>2.71665579281084E-2</c:v>
                </c:pt>
                <c:pt idx="40385">
                  <c:v>1.7085415145010101E-2</c:v>
                </c:pt>
                <c:pt idx="40386">
                  <c:v>6.37870259743194E-2</c:v>
                </c:pt>
                <c:pt idx="40387">
                  <c:v>6.9967876364037604E-2</c:v>
                </c:pt>
                <c:pt idx="40388">
                  <c:v>8.6539955601183605E-2</c:v>
                </c:pt>
                <c:pt idx="40389">
                  <c:v>3.2666968260721199E-2</c:v>
                </c:pt>
                <c:pt idx="40390">
                  <c:v>5.7516778057941698E-2</c:v>
                </c:pt>
                <c:pt idx="40391">
                  <c:v>3.3650214026673897E-2</c:v>
                </c:pt>
                <c:pt idx="40392">
                  <c:v>8.4047095436445604E-2</c:v>
                </c:pt>
                <c:pt idx="40393">
                  <c:v>9.28843642462817E-2</c:v>
                </c:pt>
                <c:pt idx="40394">
                  <c:v>9.3733530563966799E-2</c:v>
                </c:pt>
                <c:pt idx="40395">
                  <c:v>7.6262210902646205E-2</c:v>
                </c:pt>
                <c:pt idx="40396">
                  <c:v>0.12222754081909901</c:v>
                </c:pt>
                <c:pt idx="40397">
                  <c:v>0.12251033739058401</c:v>
                </c:pt>
                <c:pt idx="40398">
                  <c:v>8.8288307531064897E-2</c:v>
                </c:pt>
                <c:pt idx="40399">
                  <c:v>7.5490485766230797E-2</c:v>
                </c:pt>
                <c:pt idx="40400">
                  <c:v>7.5357508254632E-2</c:v>
                </c:pt>
                <c:pt idx="40401">
                  <c:v>6.78493987489978E-2</c:v>
                </c:pt>
                <c:pt idx="40402">
                  <c:v>0.18227965457935999</c:v>
                </c:pt>
                <c:pt idx="40403">
                  <c:v>0.209368447000672</c:v>
                </c:pt>
                <c:pt idx="40404">
                  <c:v>0.28779860052330503</c:v>
                </c:pt>
                <c:pt idx="40405">
                  <c:v>2.668259452884E-2</c:v>
                </c:pt>
                <c:pt idx="40406">
                  <c:v>7.46546578262825E-2</c:v>
                </c:pt>
                <c:pt idx="40407">
                  <c:v>4.1184569006703198E-2</c:v>
                </c:pt>
                <c:pt idx="40408">
                  <c:v>6.1729661080321498E-2</c:v>
                </c:pt>
                <c:pt idx="40409">
                  <c:v>2.81444605229446E-2</c:v>
                </c:pt>
                <c:pt idx="40410">
                  <c:v>3.6566723085024802E-2</c:v>
                </c:pt>
                <c:pt idx="40411">
                  <c:v>3.2852366658437701E-2</c:v>
                </c:pt>
                <c:pt idx="40412">
                  <c:v>5.2683306726191502E-2</c:v>
                </c:pt>
                <c:pt idx="40413">
                  <c:v>2.2664204953404201E-3</c:v>
                </c:pt>
                <c:pt idx="40414">
                  <c:v>3.75043989994314E-2</c:v>
                </c:pt>
                <c:pt idx="40415">
                  <c:v>4.6985161527873097E-2</c:v>
                </c:pt>
                <c:pt idx="40416">
                  <c:v>3.7284475466512201E-2</c:v>
                </c:pt>
                <c:pt idx="40417">
                  <c:v>3.7903317290535199E-2</c:v>
                </c:pt>
                <c:pt idx="40418">
                  <c:v>3.7903317290534901E-2</c:v>
                </c:pt>
                <c:pt idx="40419">
                  <c:v>8.6883479306834696E-2</c:v>
                </c:pt>
                <c:pt idx="40420">
                  <c:v>0.12740801326592899</c:v>
                </c:pt>
                <c:pt idx="40421">
                  <c:v>5.3326261502949501E-2</c:v>
                </c:pt>
                <c:pt idx="40422">
                  <c:v>8.2450914636765502E-2</c:v>
                </c:pt>
                <c:pt idx="40423">
                  <c:v>5.5953303016957598E-2</c:v>
                </c:pt>
                <c:pt idx="40424">
                  <c:v>2.5008114683129998E-2</c:v>
                </c:pt>
                <c:pt idx="40425">
                  <c:v>7.7087833657207804E-3</c:v>
                </c:pt>
                <c:pt idx="40426">
                  <c:v>3.11387672540317E-2</c:v>
                </c:pt>
                <c:pt idx="40427">
                  <c:v>8.3531016656103102E-2</c:v>
                </c:pt>
                <c:pt idx="40428">
                  <c:v>9.1390381698313206E-2</c:v>
                </c:pt>
                <c:pt idx="40429">
                  <c:v>3.7631791025116899E-2</c:v>
                </c:pt>
                <c:pt idx="40430">
                  <c:v>5.9503049232193198E-2</c:v>
                </c:pt>
                <c:pt idx="40431">
                  <c:v>3.8165904717909198E-2</c:v>
                </c:pt>
                <c:pt idx="40432">
                  <c:v>2.9744536479943701E-2</c:v>
                </c:pt>
                <c:pt idx="40433">
                  <c:v>9.3033661254801503E-2</c:v>
                </c:pt>
                <c:pt idx="40434">
                  <c:v>7.4756227600422095E-2</c:v>
                </c:pt>
                <c:pt idx="40435">
                  <c:v>-1.5734061827711698E-2</c:v>
                </c:pt>
                <c:pt idx="40436">
                  <c:v>1.7221250211965699E-2</c:v>
                </c:pt>
                <c:pt idx="40437" formatCode="0.00E+00">
                  <c:v>-7.8874517547400304E-4</c:v>
                </c:pt>
                <c:pt idx="40438">
                  <c:v>3.6071432726837403E-2</c:v>
                </c:pt>
                <c:pt idx="40439" formatCode="0.00E+00">
                  <c:v>-1.6635378027962E-2</c:v>
                </c:pt>
                <c:pt idx="40440">
                  <c:v>5.9176194644841003E-3</c:v>
                </c:pt>
                <c:pt idx="40441">
                  <c:v>9.5745961067676896E-3</c:v>
                </c:pt>
                <c:pt idx="40442">
                  <c:v>0.10734153666773499</c:v>
                </c:pt>
                <c:pt idx="40443">
                  <c:v>0.123889647763086</c:v>
                </c:pt>
                <c:pt idx="40444">
                  <c:v>0.10469349110392499</c:v>
                </c:pt>
                <c:pt idx="40445">
                  <c:v>3.4898629435288799E-2</c:v>
                </c:pt>
                <c:pt idx="40446">
                  <c:v>0.13702816770794701</c:v>
                </c:pt>
                <c:pt idx="40447">
                  <c:v>0.10486904957684599</c:v>
                </c:pt>
                <c:pt idx="40448">
                  <c:v>6.6126720727574806E-2</c:v>
                </c:pt>
                <c:pt idx="40449">
                  <c:v>0.103080818930437</c:v>
                </c:pt>
                <c:pt idx="40450">
                  <c:v>0.13375322153205399</c:v>
                </c:pt>
                <c:pt idx="40451">
                  <c:v>5.2071495520039597E-2</c:v>
                </c:pt>
                <c:pt idx="40452">
                  <c:v>8.6864024544342597E-2</c:v>
                </c:pt>
                <c:pt idx="40453">
                  <c:v>0.104665710045983</c:v>
                </c:pt>
                <c:pt idx="40454">
                  <c:v>0.155476740818422</c:v>
                </c:pt>
                <c:pt idx="40455">
                  <c:v>0.127330386180735</c:v>
                </c:pt>
                <c:pt idx="40456">
                  <c:v>0.24048827100449799</c:v>
                </c:pt>
                <c:pt idx="40457">
                  <c:v>0.20522796881128699</c:v>
                </c:pt>
                <c:pt idx="40458">
                  <c:v>0.29477142951602803</c:v>
                </c:pt>
                <c:pt idx="40459">
                  <c:v>0.27956307643620898</c:v>
                </c:pt>
                <c:pt idx="40460">
                  <c:v>0.30010830400340899</c:v>
                </c:pt>
                <c:pt idx="40461">
                  <c:v>0.30010830400340799</c:v>
                </c:pt>
                <c:pt idx="40462">
                  <c:v>0.300010398420268</c:v>
                </c:pt>
                <c:pt idx="40463">
                  <c:v>0.31706337495208597</c:v>
                </c:pt>
                <c:pt idx="40464">
                  <c:v>0.34072284231636801</c:v>
                </c:pt>
                <c:pt idx="40465">
                  <c:v>0.35546926583265798</c:v>
                </c:pt>
                <c:pt idx="40466">
                  <c:v>0.34508253985474402</c:v>
                </c:pt>
                <c:pt idx="40467">
                  <c:v>-2.8080457303285102E-2</c:v>
                </c:pt>
                <c:pt idx="40468">
                  <c:v>-4.9323833657730999E-2</c:v>
                </c:pt>
                <c:pt idx="40469">
                  <c:v>6.7754194579876499E-3</c:v>
                </c:pt>
                <c:pt idx="40470">
                  <c:v>5.6083462792273497E-3</c:v>
                </c:pt>
                <c:pt idx="40471">
                  <c:v>2.0316908934212102E-2</c:v>
                </c:pt>
                <c:pt idx="40472">
                  <c:v>3.0531616698055299E-2</c:v>
                </c:pt>
                <c:pt idx="40473">
                  <c:v>-2.76344035764664E-3</c:v>
                </c:pt>
                <c:pt idx="40474">
                  <c:v>-3.9333926545282297E-2</c:v>
                </c:pt>
                <c:pt idx="40475">
                  <c:v>-3.2216117901427498E-2</c:v>
                </c:pt>
                <c:pt idx="40476">
                  <c:v>-3.2216117901427498E-2</c:v>
                </c:pt>
                <c:pt idx="40477">
                  <c:v>-2.6165064839902299E-2</c:v>
                </c:pt>
                <c:pt idx="40478">
                  <c:v>-2.6803435725762201E-2</c:v>
                </c:pt>
                <c:pt idx="40479">
                  <c:v>-4.94233177709257E-2</c:v>
                </c:pt>
                <c:pt idx="40480">
                  <c:v>-4.9730105980868099E-2</c:v>
                </c:pt>
                <c:pt idx="40481">
                  <c:v>-7.0561675516564698E-2</c:v>
                </c:pt>
                <c:pt idx="40482">
                  <c:v>-5.6395814147596597E-2</c:v>
                </c:pt>
                <c:pt idx="40483">
                  <c:v>-4.4992270419461598E-2</c:v>
                </c:pt>
                <c:pt idx="40484">
                  <c:v>-7.6073471157182396E-2</c:v>
                </c:pt>
                <c:pt idx="40485">
                  <c:v>-4.4553535204810903E-2</c:v>
                </c:pt>
                <c:pt idx="40486">
                  <c:v>-3.6123798153898601E-2</c:v>
                </c:pt>
                <c:pt idx="40487">
                  <c:v>-5.8320070222334097E-2</c:v>
                </c:pt>
                <c:pt idx="40488">
                  <c:v>-9.0252588136378403E-2</c:v>
                </c:pt>
                <c:pt idx="40489">
                  <c:v>-9.0494538815993203E-2</c:v>
                </c:pt>
                <c:pt idx="40490">
                  <c:v>-0.105375053139278</c:v>
                </c:pt>
                <c:pt idx="40491">
                  <c:v>-8.2272292557072899E-2</c:v>
                </c:pt>
                <c:pt idx="40492">
                  <c:v>-7.2507697627746504E-2</c:v>
                </c:pt>
                <c:pt idx="40493">
                  <c:v>-2.5510390624973799E-2</c:v>
                </c:pt>
                <c:pt idx="40494">
                  <c:v>-3.17098076666548E-2</c:v>
                </c:pt>
                <c:pt idx="40495">
                  <c:v>-3.4062842499269401E-3</c:v>
                </c:pt>
                <c:pt idx="40496">
                  <c:v>7.0725356430045797E-3</c:v>
                </c:pt>
                <c:pt idx="40497" formatCode="0.00E+00">
                  <c:v>7.4961631043235499E-4</c:v>
                </c:pt>
                <c:pt idx="40498">
                  <c:v>8.8367289555615295E-3</c:v>
                </c:pt>
                <c:pt idx="40499" formatCode="0.00E+00">
                  <c:v>2.4619216652579299E-2</c:v>
                </c:pt>
                <c:pt idx="40500">
                  <c:v>-5.8057516844252002E-3</c:v>
                </c:pt>
                <c:pt idx="40501">
                  <c:v>-3.6582980464143502E-2</c:v>
                </c:pt>
                <c:pt idx="40502">
                  <c:v>-6.3915498360372899E-2</c:v>
                </c:pt>
                <c:pt idx="40503">
                  <c:v>-6.9210649233757401E-2</c:v>
                </c:pt>
                <c:pt idx="40504">
                  <c:v>-3.9664756358864302E-2</c:v>
                </c:pt>
                <c:pt idx="40505">
                  <c:v>-4.2198004310402201E-2</c:v>
                </c:pt>
                <c:pt idx="40506">
                  <c:v>-2.32112528592349E-2</c:v>
                </c:pt>
                <c:pt idx="40507">
                  <c:v>-2.5349910554392799E-2</c:v>
                </c:pt>
                <c:pt idx="40508">
                  <c:v>-6.1596839063215697E-2</c:v>
                </c:pt>
                <c:pt idx="40509">
                  <c:v>-6.1596839063215697E-2</c:v>
                </c:pt>
                <c:pt idx="40510">
                  <c:v>-1.11441039603248E-2</c:v>
                </c:pt>
                <c:pt idx="40511">
                  <c:v>2.13969130724063E-2</c:v>
                </c:pt>
                <c:pt idx="40512">
                  <c:v>-2.1309491952761401E-2</c:v>
                </c:pt>
                <c:pt idx="40513">
                  <c:v>1.36736544019224E-2</c:v>
                </c:pt>
                <c:pt idx="40514">
                  <c:v>2.61395153324681E-2</c:v>
                </c:pt>
                <c:pt idx="40515">
                  <c:v>3.9689738084873298E-2</c:v>
                </c:pt>
                <c:pt idx="40516">
                  <c:v>-1.78936697637457E-2</c:v>
                </c:pt>
                <c:pt idx="40517">
                  <c:v>-1.01441747497559E-2</c:v>
                </c:pt>
                <c:pt idx="40518">
                  <c:v>-2.7376297049789201E-2</c:v>
                </c:pt>
                <c:pt idx="40519">
                  <c:v>-4.45481383606414E-2</c:v>
                </c:pt>
                <c:pt idx="40520">
                  <c:v>-2.4804086237474099E-2</c:v>
                </c:pt>
                <c:pt idx="40521">
                  <c:v>-3.9417593826654503E-2</c:v>
                </c:pt>
                <c:pt idx="40522">
                  <c:v>-2.2655807582250699E-2</c:v>
                </c:pt>
                <c:pt idx="40523">
                  <c:v>-2.6168299627447902E-2</c:v>
                </c:pt>
                <c:pt idx="40524">
                  <c:v>-4.1102065277883001E-2</c:v>
                </c:pt>
                <c:pt idx="40525">
                  <c:v>-4.4741540294734199E-2</c:v>
                </c:pt>
                <c:pt idx="40526">
                  <c:v>-1.81147570430286E-2</c:v>
                </c:pt>
                <c:pt idx="40527">
                  <c:v>-5.1250994613823299E-2</c:v>
                </c:pt>
                <c:pt idx="40528">
                  <c:v>-3.1576772971858499E-2</c:v>
                </c:pt>
                <c:pt idx="40529">
                  <c:v>5.5874360817616597E-2</c:v>
                </c:pt>
                <c:pt idx="40530">
                  <c:v>6.8071193183888407E-2</c:v>
                </c:pt>
                <c:pt idx="40531">
                  <c:v>9.6211911844146E-2</c:v>
                </c:pt>
                <c:pt idx="40532">
                  <c:v>8.9322475417545594E-2</c:v>
                </c:pt>
                <c:pt idx="40533">
                  <c:v>6.0803921499121102E-2</c:v>
                </c:pt>
                <c:pt idx="40534">
                  <c:v>7.4231063327437202E-2</c:v>
                </c:pt>
                <c:pt idx="40535">
                  <c:v>5.3193600490142302E-2</c:v>
                </c:pt>
                <c:pt idx="40536">
                  <c:v>4.0164418036920897E-2</c:v>
                </c:pt>
                <c:pt idx="40537">
                  <c:v>8.8765958282157997E-2</c:v>
                </c:pt>
                <c:pt idx="40538">
                  <c:v>3.7870811086846597E-2</c:v>
                </c:pt>
                <c:pt idx="40539">
                  <c:v>4.5630550293376898E-2</c:v>
                </c:pt>
                <c:pt idx="40540">
                  <c:v>2.6100016556359601E-2</c:v>
                </c:pt>
                <c:pt idx="40541">
                  <c:v>5.4376673142600002E-2</c:v>
                </c:pt>
                <c:pt idx="40542">
                  <c:v>3.0178423748651002E-2</c:v>
                </c:pt>
                <c:pt idx="40543">
                  <c:v>4.8292552769850998E-2</c:v>
                </c:pt>
                <c:pt idx="40544">
                  <c:v>6.8501021185045405E-2</c:v>
                </c:pt>
                <c:pt idx="40545">
                  <c:v>4.0410971447257797E-2</c:v>
                </c:pt>
                <c:pt idx="40546">
                  <c:v>2.7277445442725999E-2</c:v>
                </c:pt>
                <c:pt idx="40547">
                  <c:v>1.4697188584243201E-2</c:v>
                </c:pt>
                <c:pt idx="40548">
                  <c:v>1.4697188584243201E-2</c:v>
                </c:pt>
                <c:pt idx="40549">
                  <c:v>4.8323175180885601E-2</c:v>
                </c:pt>
                <c:pt idx="40550">
                  <c:v>5.0164416924882702E-2</c:v>
                </c:pt>
                <c:pt idx="40551">
                  <c:v>3.6192638188048097E-2</c:v>
                </c:pt>
                <c:pt idx="40552">
                  <c:v>2.09930858408213E-2</c:v>
                </c:pt>
                <c:pt idx="40553">
                  <c:v>7.0971773648810896E-2</c:v>
                </c:pt>
                <c:pt idx="40554">
                  <c:v>6.3924252844970803E-2</c:v>
                </c:pt>
                <c:pt idx="40555">
                  <c:v>6.7531042861207702E-2</c:v>
                </c:pt>
                <c:pt idx="40556">
                  <c:v>5.4106012991310598E-2</c:v>
                </c:pt>
                <c:pt idx="40557">
                  <c:v>6.7531042861207702E-2</c:v>
                </c:pt>
                <c:pt idx="40558">
                  <c:v>4.9460782232554498E-2</c:v>
                </c:pt>
                <c:pt idx="40559">
                  <c:v>8.7000267409356999E-2</c:v>
                </c:pt>
                <c:pt idx="40560">
                  <c:v>4.9460782232554297E-2</c:v>
                </c:pt>
                <c:pt idx="40561">
                  <c:v>4.3941467237692503E-2</c:v>
                </c:pt>
                <c:pt idx="40562">
                  <c:v>4.0621030173445899E-2</c:v>
                </c:pt>
                <c:pt idx="40563">
                  <c:v>4.50035053410495E-2</c:v>
                </c:pt>
                <c:pt idx="40564">
                  <c:v>6.2126294282202198E-2</c:v>
                </c:pt>
                <c:pt idx="40565">
                  <c:v>5.2063730960234499E-2</c:v>
                </c:pt>
                <c:pt idx="40566">
                  <c:v>3.2137444040008997E-2</c:v>
                </c:pt>
                <c:pt idx="40567">
                  <c:v>4.7431035079140198E-2</c:v>
                </c:pt>
                <c:pt idx="40568">
                  <c:v>4.6537030440243703E-2</c:v>
                </c:pt>
                <c:pt idx="40569">
                  <c:v>7.1261963373704107E-2</c:v>
                </c:pt>
                <c:pt idx="40570">
                  <c:v>7.8891847707509094E-2</c:v>
                </c:pt>
                <c:pt idx="40571">
                  <c:v>8.6969155685771904E-2</c:v>
                </c:pt>
                <c:pt idx="40572">
                  <c:v>8.0091336555889694E-2</c:v>
                </c:pt>
                <c:pt idx="40573">
                  <c:v>8.1526901291350207E-2</c:v>
                </c:pt>
                <c:pt idx="40574">
                  <c:v>6.5270602407667203E-2</c:v>
                </c:pt>
                <c:pt idx="40575">
                  <c:v>7.3644229820480203E-2</c:v>
                </c:pt>
                <c:pt idx="40576">
                  <c:v>6.4174077684000894E-2</c:v>
                </c:pt>
                <c:pt idx="40577">
                  <c:v>0.103855264069909</c:v>
                </c:pt>
                <c:pt idx="40578">
                  <c:v>0.11448417157577299</c:v>
                </c:pt>
                <c:pt idx="40579">
                  <c:v>0.11251808100359099</c:v>
                </c:pt>
                <c:pt idx="40580">
                  <c:v>0.126121864797269</c:v>
                </c:pt>
                <c:pt idx="40581">
                  <c:v>0.13548666352757399</c:v>
                </c:pt>
                <c:pt idx="40582">
                  <c:v>0.143825834460134</c:v>
                </c:pt>
                <c:pt idx="40583">
                  <c:v>0.12849669525328</c:v>
                </c:pt>
                <c:pt idx="40584">
                  <c:v>0.10510779428303001</c:v>
                </c:pt>
                <c:pt idx="40585">
                  <c:v>7.1073170942817995E-2</c:v>
                </c:pt>
                <c:pt idx="40586">
                  <c:v>7.1073170942817995E-2</c:v>
                </c:pt>
                <c:pt idx="40587">
                  <c:v>0.116750107183968</c:v>
                </c:pt>
                <c:pt idx="40588">
                  <c:v>0.109840314927065</c:v>
                </c:pt>
                <c:pt idx="40589">
                  <c:v>0.117503640878246</c:v>
                </c:pt>
                <c:pt idx="40590">
                  <c:v>0.131632236157114</c:v>
                </c:pt>
                <c:pt idx="40591">
                  <c:v>0.125180459520353</c:v>
                </c:pt>
                <c:pt idx="40592">
                  <c:v>0.111211513426657</c:v>
                </c:pt>
                <c:pt idx="40593">
                  <c:v>0.124201022039438</c:v>
                </c:pt>
                <c:pt idx="40594">
                  <c:v>0.118187457961461</c:v>
                </c:pt>
                <c:pt idx="40595">
                  <c:v>0.115417881820603</c:v>
                </c:pt>
                <c:pt idx="40596">
                  <c:v>0.115417881820603</c:v>
                </c:pt>
                <c:pt idx="40597">
                  <c:v>0.123215299713057</c:v>
                </c:pt>
                <c:pt idx="40598">
                  <c:v>0.129049616491346</c:v>
                </c:pt>
                <c:pt idx="40599">
                  <c:v>0.104506627098525</c:v>
                </c:pt>
                <c:pt idx="40600">
                  <c:v>9.3237487627455498E-2</c:v>
                </c:pt>
                <c:pt idx="40601">
                  <c:v>0.12525765791929</c:v>
                </c:pt>
                <c:pt idx="40602">
                  <c:v>0.116875405338354</c:v>
                </c:pt>
                <c:pt idx="40603">
                  <c:v>0.101748148466556</c:v>
                </c:pt>
                <c:pt idx="40604">
                  <c:v>7.7792489094013997E-2</c:v>
                </c:pt>
                <c:pt idx="40605">
                  <c:v>8.2169354720557697E-2</c:v>
                </c:pt>
                <c:pt idx="40606">
                  <c:v>7.3008967173944603E-2</c:v>
                </c:pt>
                <c:pt idx="40607">
                  <c:v>8.2169354720557697E-2</c:v>
                </c:pt>
                <c:pt idx="40608">
                  <c:v>0.107220817297857</c:v>
                </c:pt>
                <c:pt idx="40609">
                  <c:v>0.11459516213182</c:v>
                </c:pt>
                <c:pt idx="40610">
                  <c:v>8.1785893918992103E-2</c:v>
                </c:pt>
                <c:pt idx="40611">
                  <c:v>7.4837949246199603E-2</c:v>
                </c:pt>
                <c:pt idx="40612">
                  <c:v>6.3824031131251596E-2</c:v>
                </c:pt>
                <c:pt idx="40613">
                  <c:v>7.0783182092410496E-2</c:v>
                </c:pt>
                <c:pt idx="40614">
                  <c:v>5.8982293118842399E-2</c:v>
                </c:pt>
                <c:pt idx="40615">
                  <c:v>7.7672001793548801E-2</c:v>
                </c:pt>
                <c:pt idx="40616">
                  <c:v>9.7617416229193801E-2</c:v>
                </c:pt>
                <c:pt idx="40617">
                  <c:v>0.113134764990361</c:v>
                </c:pt>
                <c:pt idx="40618">
                  <c:v>9.2821019122691903E-2</c:v>
                </c:pt>
                <c:pt idx="40619">
                  <c:v>7.8481359402070794E-2</c:v>
                </c:pt>
                <c:pt idx="40620">
                  <c:v>8.8707116338537298E-2</c:v>
                </c:pt>
                <c:pt idx="40621">
                  <c:v>0.143055667915815</c:v>
                </c:pt>
                <c:pt idx="40622">
                  <c:v>0.13675500355067499</c:v>
                </c:pt>
                <c:pt idx="40623">
                  <c:v>0.144871498007522</c:v>
                </c:pt>
                <c:pt idx="40624">
                  <c:v>0.17750070479025301</c:v>
                </c:pt>
                <c:pt idx="40625">
                  <c:v>0.26486508392927899</c:v>
                </c:pt>
                <c:pt idx="40626">
                  <c:v>0.23487681055800899</c:v>
                </c:pt>
                <c:pt idx="40627">
                  <c:v>0.228168139577034</c:v>
                </c:pt>
                <c:pt idx="40628">
                  <c:v>0.26486508392927899</c:v>
                </c:pt>
                <c:pt idx="40629">
                  <c:v>0.30464005000150801</c:v>
                </c:pt>
                <c:pt idx="40630">
                  <c:v>0.29046111677022901</c:v>
                </c:pt>
                <c:pt idx="40631">
                  <c:v>0.24913637823469001</c:v>
                </c:pt>
                <c:pt idx="40632">
                  <c:v>0.229741859423402</c:v>
                </c:pt>
                <c:pt idx="40633">
                  <c:v>0.3593848086175</c:v>
                </c:pt>
                <c:pt idx="40634">
                  <c:v>0.37729897930584599</c:v>
                </c:pt>
                <c:pt idx="40635">
                  <c:v>0.48372421910129598</c:v>
                </c:pt>
                <c:pt idx="40636">
                  <c:v>0.65458132717212403</c:v>
                </c:pt>
                <c:pt idx="40637">
                  <c:v>0.65686472266094897</c:v>
                </c:pt>
                <c:pt idx="40638">
                  <c:v>0.65686472266094897</c:v>
                </c:pt>
                <c:pt idx="40639">
                  <c:v>0.74522911813756798</c:v>
                </c:pt>
                <c:pt idx="40640">
                  <c:v>0.74086550636175497</c:v>
                </c:pt>
                <c:pt idx="40641">
                  <c:v>0.73853100000675498</c:v>
                </c:pt>
                <c:pt idx="40642">
                  <c:v>0.74991298994674804</c:v>
                </c:pt>
                <c:pt idx="40643">
                  <c:v>0.72663513659701695</c:v>
                </c:pt>
                <c:pt idx="40644">
                  <c:v>0.69457483445042401</c:v>
                </c:pt>
                <c:pt idx="40645">
                  <c:v>0.83633413816098301</c:v>
                </c:pt>
                <c:pt idx="40646">
                  <c:v>0</c:v>
                </c:pt>
                <c:pt idx="40647">
                  <c:v>2.1272839999520499E-2</c:v>
                </c:pt>
                <c:pt idx="40648">
                  <c:v>-1.07086866907346E-2</c:v>
                </c:pt>
                <c:pt idx="40649">
                  <c:v>-3.1146151714440602E-3</c:v>
                </c:pt>
                <c:pt idx="40650">
                  <c:v>-1.9319538897351701E-2</c:v>
                </c:pt>
                <c:pt idx="40651">
                  <c:v>4.6880229637142803E-3</c:v>
                </c:pt>
                <c:pt idx="40652">
                  <c:v>4.68802296371406E-3</c:v>
                </c:pt>
                <c:pt idx="40653">
                  <c:v>-5.5992709436898103E-2</c:v>
                </c:pt>
                <c:pt idx="40654">
                  <c:v>-3.2030374636081702E-2</c:v>
                </c:pt>
                <c:pt idx="40655">
                  <c:v>-1.66847703091168E-2</c:v>
                </c:pt>
                <c:pt idx="40656">
                  <c:v>-1.2531544095481101E-2</c:v>
                </c:pt>
                <c:pt idx="40657">
                  <c:v>-2.94931262096003E-2</c:v>
                </c:pt>
                <c:pt idx="40658">
                  <c:v>-2.8402587874541502E-2</c:v>
                </c:pt>
                <c:pt idx="40659">
                  <c:v>-3.8159897103601403E-2</c:v>
                </c:pt>
                <c:pt idx="40660">
                  <c:v>-3.7629547867406202E-2</c:v>
                </c:pt>
                <c:pt idx="40661">
                  <c:v>-3.9309596184532003E-2</c:v>
                </c:pt>
                <c:pt idx="40662">
                  <c:v>-2.4477997185453602E-2</c:v>
                </c:pt>
                <c:pt idx="40663">
                  <c:v>-5.4474405663629197E-2</c:v>
                </c:pt>
                <c:pt idx="40664">
                  <c:v>-8.3190348081530294E-2</c:v>
                </c:pt>
                <c:pt idx="40665">
                  <c:v>1.34770210247199E-2</c:v>
                </c:pt>
                <c:pt idx="40666">
                  <c:v>-1.5201892340060001E-2</c:v>
                </c:pt>
                <c:pt idx="40667">
                  <c:v>1.184595456723E-2</c:v>
                </c:pt>
                <c:pt idx="40668">
                  <c:v>3.2097375380698297E-2</c:v>
                </c:pt>
                <c:pt idx="40669">
                  <c:v>-9.2521452223892596E-3</c:v>
                </c:pt>
                <c:pt idx="40670">
                  <c:v>-6.9637264057593504E-2</c:v>
                </c:pt>
                <c:pt idx="40671">
                  <c:v>-8.5605237090163197E-2</c:v>
                </c:pt>
                <c:pt idx="40672">
                  <c:v>-9.3214424165282306E-2</c:v>
                </c:pt>
                <c:pt idx="40673">
                  <c:v>-0.111554560314367</c:v>
                </c:pt>
                <c:pt idx="40674">
                  <c:v>-0.10776435321482</c:v>
                </c:pt>
                <c:pt idx="40675">
                  <c:v>-8.2589853511026698E-2</c:v>
                </c:pt>
                <c:pt idx="40676">
                  <c:v>-0.11838184192550499</c:v>
                </c:pt>
                <c:pt idx="40677">
                  <c:v>-8.5994770497329107E-2</c:v>
                </c:pt>
                <c:pt idx="40678">
                  <c:v>-0.102288587637042</c:v>
                </c:pt>
                <c:pt idx="40679">
                  <c:v>-0.121346759551892</c:v>
                </c:pt>
                <c:pt idx="40680">
                  <c:v>-0.12739140706778601</c:v>
                </c:pt>
                <c:pt idx="40681">
                  <c:v>-0.15801896678691599</c:v>
                </c:pt>
                <c:pt idx="40682">
                  <c:v>-9.6656594490957398E-2</c:v>
                </c:pt>
                <c:pt idx="40683">
                  <c:v>-6.4815887490928495E-2</c:v>
                </c:pt>
                <c:pt idx="40684">
                  <c:v>-8.5925478234063393E-2</c:v>
                </c:pt>
                <c:pt idx="40685">
                  <c:v>-6.8346940607714401E-2</c:v>
                </c:pt>
                <c:pt idx="40686">
                  <c:v>-8.0004864376902005E-2</c:v>
                </c:pt>
                <c:pt idx="40687">
                  <c:v>-5.7655537399071401E-2</c:v>
                </c:pt>
                <c:pt idx="40688">
                  <c:v>-8.7196681459857206E-2</c:v>
                </c:pt>
                <c:pt idx="40689">
                  <c:v>-7.3431555115829703E-2</c:v>
                </c:pt>
                <c:pt idx="40690">
                  <c:v>-6.8225186666056994E-2</c:v>
                </c:pt>
                <c:pt idx="40691">
                  <c:v>1.70644124644188E-2</c:v>
                </c:pt>
                <c:pt idx="40692">
                  <c:v>1.70644124644188E-2</c:v>
                </c:pt>
                <c:pt idx="40693">
                  <c:v>3.7416276003044702E-2</c:v>
                </c:pt>
                <c:pt idx="40694">
                  <c:v>2.6043250177351498E-2</c:v>
                </c:pt>
                <c:pt idx="40695">
                  <c:v>2.13206936631937E-2</c:v>
                </c:pt>
                <c:pt idx="40696">
                  <c:v>2.41286253291308E-2</c:v>
                </c:pt>
                <c:pt idx="40697">
                  <c:v>8.91626856888416E-3</c:v>
                </c:pt>
                <c:pt idx="40698">
                  <c:v>-3.6172817548595103E-2</c:v>
                </c:pt>
                <c:pt idx="40699">
                  <c:v>-4.9456370411400299E-3</c:v>
                </c:pt>
                <c:pt idx="40700">
                  <c:v>1.9809631598684201E-2</c:v>
                </c:pt>
                <c:pt idx="40701">
                  <c:v>-1.6447515970934301E-3</c:v>
                </c:pt>
                <c:pt idx="40702">
                  <c:v>-8.6714168505648195E-3</c:v>
                </c:pt>
                <c:pt idx="40703">
                  <c:v>-6.51263558085792E-2</c:v>
                </c:pt>
                <c:pt idx="40704">
                  <c:v>-1.09372761491699E-2</c:v>
                </c:pt>
                <c:pt idx="40705">
                  <c:v>6.4585314465563398E-2</c:v>
                </c:pt>
                <c:pt idx="40706">
                  <c:v>7.7497999113034198E-3</c:v>
                </c:pt>
                <c:pt idx="40707">
                  <c:v>-8.5725987797704503E-3</c:v>
                </c:pt>
                <c:pt idx="40708">
                  <c:v>8.0956351202958708E-3</c:v>
                </c:pt>
                <c:pt idx="40709">
                  <c:v>1.8599951713155601E-2</c:v>
                </c:pt>
                <c:pt idx="40710">
                  <c:v>3.0994654384852698E-2</c:v>
                </c:pt>
                <c:pt idx="40711">
                  <c:v>1.69452812465762E-2</c:v>
                </c:pt>
                <c:pt idx="40712">
                  <c:v>2.5926186031932402E-2</c:v>
                </c:pt>
                <c:pt idx="40713">
                  <c:v>-1.05510593643698E-3</c:v>
                </c:pt>
                <c:pt idx="40714" formatCode="0.00E+00">
                  <c:v>-7.17777359819482E-4</c:v>
                </c:pt>
                <c:pt idx="40715">
                  <c:v>2.3580082715920901E-2</c:v>
                </c:pt>
                <c:pt idx="40716" formatCode="0.00E+00">
                  <c:v>-5.5089968424766503E-2</c:v>
                </c:pt>
                <c:pt idx="40717">
                  <c:v>-6.8433951948994404E-2</c:v>
                </c:pt>
                <c:pt idx="40718" formatCode="0.00E+00">
                  <c:v>-7.1829966779057798E-4</c:v>
                </c:pt>
                <c:pt idx="40719">
                  <c:v>-1.08853160191819E-2</c:v>
                </c:pt>
                <c:pt idx="40720" formatCode="0.00E+00">
                  <c:v>-8.6925122060417206E-2</c:v>
                </c:pt>
                <c:pt idx="40721">
                  <c:v>2.4594564354090701E-2</c:v>
                </c:pt>
                <c:pt idx="40722">
                  <c:v>2.26101375796985E-2</c:v>
                </c:pt>
                <c:pt idx="40723">
                  <c:v>2.9104639458942701E-2</c:v>
                </c:pt>
                <c:pt idx="40724">
                  <c:v>2.4768609334201799E-2</c:v>
                </c:pt>
                <c:pt idx="40725">
                  <c:v>6.9307935645455104E-3</c:v>
                </c:pt>
                <c:pt idx="40726">
                  <c:v>7.7066677426194099E-3</c:v>
                </c:pt>
                <c:pt idx="40727">
                  <c:v>1.38806474107027E-2</c:v>
                </c:pt>
                <c:pt idx="40728">
                  <c:v>2.41951230842192E-2</c:v>
                </c:pt>
                <c:pt idx="40729">
                  <c:v>4.6105570674203497E-2</c:v>
                </c:pt>
                <c:pt idx="40730">
                  <c:v>4.0796713631778302E-2</c:v>
                </c:pt>
                <c:pt idx="40731">
                  <c:v>1.37196884505375E-3</c:v>
                </c:pt>
                <c:pt idx="40732">
                  <c:v>-2.7886040136106901E-2</c:v>
                </c:pt>
                <c:pt idx="40733">
                  <c:v>5.3595099771822398E-2</c:v>
                </c:pt>
                <c:pt idx="40734">
                  <c:v>2.18211279510827E-3</c:v>
                </c:pt>
                <c:pt idx="40735">
                  <c:v>-4.4575316160269099E-3</c:v>
                </c:pt>
                <c:pt idx="40736">
                  <c:v>-1.42532803686179E-2</c:v>
                </c:pt>
                <c:pt idx="40737">
                  <c:v>-3.7686808782964702E-2</c:v>
                </c:pt>
                <c:pt idx="40738">
                  <c:v>-4.36934134761746E-2</c:v>
                </c:pt>
                <c:pt idx="40739" formatCode="0.00E+00">
                  <c:v>-6.4029854063418702E-4</c:v>
                </c:pt>
                <c:pt idx="40740">
                  <c:v>-1.2597277642731801E-2</c:v>
                </c:pt>
                <c:pt idx="40741" formatCode="0.00E+00">
                  <c:v>6.8458922519218396E-2</c:v>
                </c:pt>
                <c:pt idx="40742">
                  <c:v>6.8277842565010793E-2</c:v>
                </c:pt>
                <c:pt idx="40743">
                  <c:v>7.3908446557058902E-2</c:v>
                </c:pt>
                <c:pt idx="40744">
                  <c:v>2.0481982085527001E-2</c:v>
                </c:pt>
                <c:pt idx="40745">
                  <c:v>-4.2744579618068303E-2</c:v>
                </c:pt>
                <c:pt idx="40746">
                  <c:v>-5.8216786139154202E-2</c:v>
                </c:pt>
                <c:pt idx="40747">
                  <c:v>-1.14440124758221E-2</c:v>
                </c:pt>
                <c:pt idx="40748">
                  <c:v>-1.1503659693768001E-2</c:v>
                </c:pt>
                <c:pt idx="40749">
                  <c:v>-1.1244524460686601E-2</c:v>
                </c:pt>
                <c:pt idx="40750">
                  <c:v>1.05898445659597E-2</c:v>
                </c:pt>
                <c:pt idx="40751">
                  <c:v>-4.69289468395419E-2</c:v>
                </c:pt>
                <c:pt idx="40752">
                  <c:v>-3.2669783585156799E-2</c:v>
                </c:pt>
                <c:pt idx="40753">
                  <c:v>-1.32916222104553E-2</c:v>
                </c:pt>
                <c:pt idx="40754">
                  <c:v>-4.2700544431556901E-2</c:v>
                </c:pt>
                <c:pt idx="40755">
                  <c:v>-3.1776296099923697E-2</c:v>
                </c:pt>
                <c:pt idx="40756">
                  <c:v>-1.00440373428007E-2</c:v>
                </c:pt>
                <c:pt idx="40757">
                  <c:v>1.5672601206266901E-2</c:v>
                </c:pt>
                <c:pt idx="40758">
                  <c:v>6.6781613159567293E-2</c:v>
                </c:pt>
                <c:pt idx="40759">
                  <c:v>5.6224289200040398E-2</c:v>
                </c:pt>
                <c:pt idx="40760">
                  <c:v>8.5063151510653603E-3</c:v>
                </c:pt>
                <c:pt idx="40761">
                  <c:v>-3.1040977607608099E-3</c:v>
                </c:pt>
                <c:pt idx="40762">
                  <c:v>-3.0091352593684301E-2</c:v>
                </c:pt>
                <c:pt idx="40763">
                  <c:v>-9.9404949669749998E-2</c:v>
                </c:pt>
                <c:pt idx="40764">
                  <c:v>-0.137239267557239</c:v>
                </c:pt>
                <c:pt idx="40765">
                  <c:v>-0.15571921330740099</c:v>
                </c:pt>
                <c:pt idx="40766">
                  <c:v>-0.17064435871184899</c:v>
                </c:pt>
                <c:pt idx="40767">
                  <c:v>-0.16756273954614601</c:v>
                </c:pt>
                <c:pt idx="40768">
                  <c:v>-0.14396442000048401</c:v>
                </c:pt>
                <c:pt idx="40769">
                  <c:v>-0.171033687194838</c:v>
                </c:pt>
                <c:pt idx="40770">
                  <c:v>-0.19601190876772401</c:v>
                </c:pt>
                <c:pt idx="40771">
                  <c:v>-0.20450799715947199</c:v>
                </c:pt>
                <c:pt idx="40772">
                  <c:v>2.668259452884E-2</c:v>
                </c:pt>
                <c:pt idx="40773">
                  <c:v>-6.8968978709018601E-3</c:v>
                </c:pt>
                <c:pt idx="40774">
                  <c:v>4.1184569006702899E-2</c:v>
                </c:pt>
                <c:pt idx="40775" formatCode="0.00E+00">
                  <c:v>4.8515670632243103E-5</c:v>
                </c:pt>
                <c:pt idx="40776">
                  <c:v>5.1164108184593698E-3</c:v>
                </c:pt>
                <c:pt idx="40777" formatCode="0.00E+00">
                  <c:v>3.0700692062430798E-3</c:v>
                </c:pt>
                <c:pt idx="40778">
                  <c:v>7.3659817048854397E-3</c:v>
                </c:pt>
                <c:pt idx="40779">
                  <c:v>1.87725188397183E-2</c:v>
                </c:pt>
                <c:pt idx="40780">
                  <c:v>2.70622670028128E-2</c:v>
                </c:pt>
                <c:pt idx="40781">
                  <c:v>3.3576101203725797E-2</c:v>
                </c:pt>
                <c:pt idx="40782">
                  <c:v>8.6112529102667201E-2</c:v>
                </c:pt>
                <c:pt idx="40783">
                  <c:v>8.0970198890608802E-2</c:v>
                </c:pt>
                <c:pt idx="40784">
                  <c:v>7.52818373979946E-2</c:v>
                </c:pt>
                <c:pt idx="40785">
                  <c:v>7.0488948845838603E-2</c:v>
                </c:pt>
                <c:pt idx="40786">
                  <c:v>4.9022927588822499E-2</c:v>
                </c:pt>
                <c:pt idx="40787">
                  <c:v>4.2146076565006997E-2</c:v>
                </c:pt>
                <c:pt idx="40788">
                  <c:v>5.4419055344483602E-2</c:v>
                </c:pt>
                <c:pt idx="40789">
                  <c:v>4.0710237032200502E-2</c:v>
                </c:pt>
                <c:pt idx="40790">
                  <c:v>3.7615084476586499E-2</c:v>
                </c:pt>
                <c:pt idx="40791">
                  <c:v>3.66412050750013E-2</c:v>
                </c:pt>
                <c:pt idx="40792">
                  <c:v>3.4992132844789497E-2</c:v>
                </c:pt>
                <c:pt idx="40793">
                  <c:v>2.6996218327050601E-2</c:v>
                </c:pt>
                <c:pt idx="40794">
                  <c:v>-1.0579626304370001E-3</c:v>
                </c:pt>
                <c:pt idx="40795">
                  <c:v>-1.0579626304370001E-3</c:v>
                </c:pt>
                <c:pt idx="40796">
                  <c:v>3.3470215041287998E-2</c:v>
                </c:pt>
                <c:pt idx="40797">
                  <c:v>3.6165383517069202E-2</c:v>
                </c:pt>
                <c:pt idx="40798">
                  <c:v>2.88637138256446E-2</c:v>
                </c:pt>
                <c:pt idx="40799">
                  <c:v>5.0491344882768099E-3</c:v>
                </c:pt>
                <c:pt idx="40800">
                  <c:v>1.7559366610298E-2</c:v>
                </c:pt>
                <c:pt idx="40801">
                  <c:v>3.6615691734751703E-2</c:v>
                </c:pt>
                <c:pt idx="40802">
                  <c:v>5.8755583909594698E-2</c:v>
                </c:pt>
                <c:pt idx="40803">
                  <c:v>3.4323441167999999E-2</c:v>
                </c:pt>
                <c:pt idx="40804">
                  <c:v>6.5432283037876104E-3</c:v>
                </c:pt>
                <c:pt idx="40805">
                  <c:v>6.4835660966076E-3</c:v>
                </c:pt>
                <c:pt idx="40806">
                  <c:v>3.4589213100882699E-2</c:v>
                </c:pt>
                <c:pt idx="40807">
                  <c:v>1.7566552654649702E-2</c:v>
                </c:pt>
                <c:pt idx="40808">
                  <c:v>7.91670508410291E-3</c:v>
                </c:pt>
                <c:pt idx="40809">
                  <c:v>-6.9582255671929404E-3</c:v>
                </c:pt>
                <c:pt idx="40810">
                  <c:v>-2.1669002805942899E-2</c:v>
                </c:pt>
                <c:pt idx="40811">
                  <c:v>-2.3381170154903801E-2</c:v>
                </c:pt>
                <c:pt idx="40812">
                  <c:v>-2.3692168365150298E-2</c:v>
                </c:pt>
                <c:pt idx="40813">
                  <c:v>1.9712811482623702E-2</c:v>
                </c:pt>
                <c:pt idx="40814">
                  <c:v>3.0328287561838901E-2</c:v>
                </c:pt>
                <c:pt idx="40815">
                  <c:v>-2.7953991904037202E-3</c:v>
                </c:pt>
                <c:pt idx="40816">
                  <c:v>3.9932432820639401E-2</c:v>
                </c:pt>
                <c:pt idx="40817">
                  <c:v>2.1880010285342699E-2</c:v>
                </c:pt>
                <c:pt idx="40818">
                  <c:v>1.7669666091399298E-2</c:v>
                </c:pt>
                <c:pt idx="40819">
                  <c:v>-7.9322090497337294E-2</c:v>
                </c:pt>
                <c:pt idx="40820">
                  <c:v>-6.8158844537406393E-2</c:v>
                </c:pt>
                <c:pt idx="40821">
                  <c:v>-5.39972069041985E-2</c:v>
                </c:pt>
                <c:pt idx="40822">
                  <c:v>-3.60854086801565E-2</c:v>
                </c:pt>
                <c:pt idx="40823">
                  <c:v>-4.2044047346609902E-2</c:v>
                </c:pt>
                <c:pt idx="40824">
                  <c:v>-2.0935483972692698E-2</c:v>
                </c:pt>
                <c:pt idx="40825">
                  <c:v>-2.79335706752026E-3</c:v>
                </c:pt>
                <c:pt idx="40826">
                  <c:v>3.6544358082521301E-2</c:v>
                </c:pt>
                <c:pt idx="40827">
                  <c:v>2.7893739902047299E-2</c:v>
                </c:pt>
                <c:pt idx="40828">
                  <c:v>6.2719754439645101E-2</c:v>
                </c:pt>
                <c:pt idx="40829">
                  <c:v>6.0719255459926E-2</c:v>
                </c:pt>
                <c:pt idx="40830">
                  <c:v>1.8350887509920501E-2</c:v>
                </c:pt>
                <c:pt idx="40831">
                  <c:v>8.3543760202364706E-3</c:v>
                </c:pt>
                <c:pt idx="40832">
                  <c:v>8.3543760202364706E-3</c:v>
                </c:pt>
                <c:pt idx="40833">
                  <c:v>-2.1800156282805801E-2</c:v>
                </c:pt>
                <c:pt idx="40834">
                  <c:v>-3.68254635503793E-2</c:v>
                </c:pt>
                <c:pt idx="40835">
                  <c:v>-2.1140579657494801E-2</c:v>
                </c:pt>
                <c:pt idx="40836">
                  <c:v>-2.9624663786050599E-2</c:v>
                </c:pt>
                <c:pt idx="40837">
                  <c:v>-2.25671129902058E-2</c:v>
                </c:pt>
                <c:pt idx="40838">
                  <c:v>-2.02744132770118E-2</c:v>
                </c:pt>
                <c:pt idx="40839">
                  <c:v>-1.30527530942841E-2</c:v>
                </c:pt>
                <c:pt idx="40840">
                  <c:v>-9.8650112014266808E-3</c:v>
                </c:pt>
                <c:pt idx="40841">
                  <c:v>-1.3017997451612001E-3</c:v>
                </c:pt>
                <c:pt idx="40842">
                  <c:v>-2.4394892785657399E-3</c:v>
                </c:pt>
                <c:pt idx="40843">
                  <c:v>-1.5224859623014E-2</c:v>
                </c:pt>
                <c:pt idx="40844">
                  <c:v>-5.4817799924421699E-2</c:v>
                </c:pt>
                <c:pt idx="40845">
                  <c:v>-2.32795639834026E-3</c:v>
                </c:pt>
                <c:pt idx="40846">
                  <c:v>-2.1948491095140101E-2</c:v>
                </c:pt>
                <c:pt idx="40847">
                  <c:v>-1.8165193339369098E-2</c:v>
                </c:pt>
                <c:pt idx="40848">
                  <c:v>3.1403948228403401E-2</c:v>
                </c:pt>
                <c:pt idx="40849">
                  <c:v>-2.41842211776182E-2</c:v>
                </c:pt>
                <c:pt idx="40850">
                  <c:v>-4.41052179140866E-2</c:v>
                </c:pt>
                <c:pt idx="40851">
                  <c:v>-1.3508425422557001E-2</c:v>
                </c:pt>
                <c:pt idx="40852">
                  <c:v>-4.5573922391526304E-3</c:v>
                </c:pt>
                <c:pt idx="40853">
                  <c:v>-2.5177738151052498E-2</c:v>
                </c:pt>
                <c:pt idx="40854">
                  <c:v>-4.1838954380093801E-2</c:v>
                </c:pt>
                <c:pt idx="40855">
                  <c:v>-3.4799332780415602E-2</c:v>
                </c:pt>
                <c:pt idx="40856">
                  <c:v>-3.7264854036917497E-2</c:v>
                </c:pt>
                <c:pt idx="40857">
                  <c:v>-3.4047900238161198E-2</c:v>
                </c:pt>
                <c:pt idx="40858">
                  <c:v>-4.7711664713159602E-2</c:v>
                </c:pt>
                <c:pt idx="40859">
                  <c:v>-3.56404952970759E-2</c:v>
                </c:pt>
                <c:pt idx="40860">
                  <c:v>-2.7945553656761601E-2</c:v>
                </c:pt>
                <c:pt idx="40861">
                  <c:v>-4.6742624095988498E-2</c:v>
                </c:pt>
                <c:pt idx="40862">
                  <c:v>-5.6176169234857201E-2</c:v>
                </c:pt>
                <c:pt idx="40863">
                  <c:v>-4.4425128414758902E-2</c:v>
                </c:pt>
                <c:pt idx="40864">
                  <c:v>-1.4954475022324699E-2</c:v>
                </c:pt>
                <c:pt idx="40865">
                  <c:v>9.2984647632736693E-3</c:v>
                </c:pt>
                <c:pt idx="40866">
                  <c:v>-4.9389787785822899E-3</c:v>
                </c:pt>
                <c:pt idx="40867">
                  <c:v>6.5399351216819807E-2</c:v>
                </c:pt>
                <c:pt idx="40868">
                  <c:v>3.0719167477132301E-2</c:v>
                </c:pt>
                <c:pt idx="40869">
                  <c:v>4.2702459622758697E-2</c:v>
                </c:pt>
                <c:pt idx="40870">
                  <c:v>4.4598878352599E-2</c:v>
                </c:pt>
                <c:pt idx="40871">
                  <c:v>4.8701463402118297E-2</c:v>
                </c:pt>
                <c:pt idx="40872">
                  <c:v>7.8929751643838905E-2</c:v>
                </c:pt>
                <c:pt idx="40873">
                  <c:v>0.101369377883615</c:v>
                </c:pt>
                <c:pt idx="40874">
                  <c:v>0.112133843959264</c:v>
                </c:pt>
                <c:pt idx="40875">
                  <c:v>0.112133843959264</c:v>
                </c:pt>
                <c:pt idx="40876">
                  <c:v>0.14011383820029799</c:v>
                </c:pt>
                <c:pt idx="40877">
                  <c:v>9.0370570641137293E-2</c:v>
                </c:pt>
                <c:pt idx="40878">
                  <c:v>0.11496411640993</c:v>
                </c:pt>
                <c:pt idx="40879">
                  <c:v>0.148221717948919</c:v>
                </c:pt>
                <c:pt idx="40880">
                  <c:v>0.130899991999128</c:v>
                </c:pt>
                <c:pt idx="40881">
                  <c:v>0.15059626523535199</c:v>
                </c:pt>
                <c:pt idx="40882">
                  <c:v>0.156695969483783</c:v>
                </c:pt>
                <c:pt idx="40883">
                  <c:v>0.17270807947667799</c:v>
                </c:pt>
                <c:pt idx="40884">
                  <c:v>0.17270807947667799</c:v>
                </c:pt>
                <c:pt idx="40885">
                  <c:v>0.18714210057884301</c:v>
                </c:pt>
                <c:pt idx="40886">
                  <c:v>0.20758028418103699</c:v>
                </c:pt>
                <c:pt idx="40887">
                  <c:v>0.21271380992091099</c:v>
                </c:pt>
                <c:pt idx="40888">
                  <c:v>0.19546293421080699</c:v>
                </c:pt>
                <c:pt idx="40889">
                  <c:v>0.28036113447628203</c:v>
                </c:pt>
                <c:pt idx="40890">
                  <c:v>0.247989609999231</c:v>
                </c:pt>
                <c:pt idx="40891">
                  <c:v>0.250872715018438</c:v>
                </c:pt>
                <c:pt idx="40892">
                  <c:v>0.26510116732323602</c:v>
                </c:pt>
                <c:pt idx="40893">
                  <c:v>0.27507550365238898</c:v>
                </c:pt>
                <c:pt idx="40894">
                  <c:v>0.27718837352836001</c:v>
                </c:pt>
                <c:pt idx="40895">
                  <c:v>0.35358454741298001</c:v>
                </c:pt>
                <c:pt idx="40896">
                  <c:v>0.35124325692684399</c:v>
                </c:pt>
                <c:pt idx="40897">
                  <c:v>0.36814363505002701</c:v>
                </c:pt>
                <c:pt idx="40898">
                  <c:v>0.36984139331639598</c:v>
                </c:pt>
                <c:pt idx="40899">
                  <c:v>0.38094683640221599</c:v>
                </c:pt>
                <c:pt idx="40900">
                  <c:v>0.38094683640221599</c:v>
                </c:pt>
                <c:pt idx="40901">
                  <c:v>0.48290648278560599</c:v>
                </c:pt>
                <c:pt idx="40902">
                  <c:v>0.51275856783793305</c:v>
                </c:pt>
                <c:pt idx="40903">
                  <c:v>0.48013965168662998</c:v>
                </c:pt>
                <c:pt idx="40904">
                  <c:v>0.47517981546363702</c:v>
                </c:pt>
                <c:pt idx="40905">
                  <c:v>0.48297510129286098</c:v>
                </c:pt>
                <c:pt idx="40906">
                  <c:v>0.48297510129286098</c:v>
                </c:pt>
                <c:pt idx="40907">
                  <c:v>0.642179860607896</c:v>
                </c:pt>
                <c:pt idx="40908">
                  <c:v>0.58041317211288801</c:v>
                </c:pt>
                <c:pt idx="40909">
                  <c:v>0.58275043530079695</c:v>
                </c:pt>
                <c:pt idx="40910">
                  <c:v>0.64755164012650901</c:v>
                </c:pt>
                <c:pt idx="40911">
                  <c:v>0.62709404206434405</c:v>
                </c:pt>
                <c:pt idx="40912">
                  <c:v>0.48174665587961202</c:v>
                </c:pt>
                <c:pt idx="40913">
                  <c:v>0.53099292687651301</c:v>
                </c:pt>
                <c:pt idx="40914">
                  <c:v>0.56375470333531397</c:v>
                </c:pt>
                <c:pt idx="40915">
                  <c:v>0.60008871492813298</c:v>
                </c:pt>
                <c:pt idx="40916">
                  <c:v>0.58244604090598395</c:v>
                </c:pt>
                <c:pt idx="40917">
                  <c:v>0.58244604090598395</c:v>
                </c:pt>
                <c:pt idx="40918">
                  <c:v>0.59604551278223705</c:v>
                </c:pt>
                <c:pt idx="40919">
                  <c:v>0.60715056612943896</c:v>
                </c:pt>
                <c:pt idx="40920">
                  <c:v>0.548780872303409</c:v>
                </c:pt>
                <c:pt idx="40921">
                  <c:v>0.563812519352199</c:v>
                </c:pt>
                <c:pt idx="40922">
                  <c:v>0.53546810530551903</c:v>
                </c:pt>
                <c:pt idx="40923">
                  <c:v>0.52219363788594597</c:v>
                </c:pt>
                <c:pt idx="40924">
                  <c:v>0.50505343945769599</c:v>
                </c:pt>
                <c:pt idx="40925">
                  <c:v>0.58736216532377095</c:v>
                </c:pt>
                <c:pt idx="40926">
                  <c:v>0.58125091300255705</c:v>
                </c:pt>
                <c:pt idx="40927">
                  <c:v>0.60934272720352201</c:v>
                </c:pt>
                <c:pt idx="40928">
                  <c:v>0.61401329723322196</c:v>
                </c:pt>
                <c:pt idx="40929">
                  <c:v>0.65348385057498604</c:v>
                </c:pt>
                <c:pt idx="40930">
                  <c:v>0.62733382417877104</c:v>
                </c:pt>
                <c:pt idx="40931">
                  <c:v>-1.06521318227739E-2</c:v>
                </c:pt>
                <c:pt idx="40932">
                  <c:v>5.18407448812685E-3</c:v>
                </c:pt>
                <c:pt idx="40933">
                  <c:v>-2.6659301095553801E-2</c:v>
                </c:pt>
                <c:pt idx="40934">
                  <c:v>-9.1173426429105291E-3</c:v>
                </c:pt>
                <c:pt idx="40935">
                  <c:v>-4.2493217367397897E-2</c:v>
                </c:pt>
                <c:pt idx="40936">
                  <c:v>3.2072811416053698E-2</c:v>
                </c:pt>
                <c:pt idx="40937">
                  <c:v>3.11830741330823E-2</c:v>
                </c:pt>
                <c:pt idx="40938">
                  <c:v>4.58257907965922E-2</c:v>
                </c:pt>
                <c:pt idx="40939">
                  <c:v>4.2883485135694503E-2</c:v>
                </c:pt>
                <c:pt idx="40940">
                  <c:v>3.9238295061685399E-2</c:v>
                </c:pt>
                <c:pt idx="40941">
                  <c:v>-3.0566701195201499E-2</c:v>
                </c:pt>
                <c:pt idx="40942">
                  <c:v>-4.89349213084595E-2</c:v>
                </c:pt>
                <c:pt idx="40943">
                  <c:v>-6.6844255795509303E-2</c:v>
                </c:pt>
                <c:pt idx="40944">
                  <c:v>-7.6366031949179E-2</c:v>
                </c:pt>
                <c:pt idx="40945">
                  <c:v>-7.0478802281579406E-2</c:v>
                </c:pt>
                <c:pt idx="40946">
                  <c:v>-8.3608839445836303E-2</c:v>
                </c:pt>
                <c:pt idx="40947">
                  <c:v>-7.3149457527234396E-2</c:v>
                </c:pt>
                <c:pt idx="40948">
                  <c:v>-4.8258514398018697E-2</c:v>
                </c:pt>
                <c:pt idx="40949">
                  <c:v>-6.7668592890179902E-3</c:v>
                </c:pt>
                <c:pt idx="40950">
                  <c:v>4.3282537546411599E-2</c:v>
                </c:pt>
                <c:pt idx="40951">
                  <c:v>1.9368869445128799E-2</c:v>
                </c:pt>
                <c:pt idx="40952">
                  <c:v>3.0999918561573199E-2</c:v>
                </c:pt>
                <c:pt idx="40953">
                  <c:v>-2.34176490080217E-2</c:v>
                </c:pt>
                <c:pt idx="40954">
                  <c:v>-0.10332205124176599</c:v>
                </c:pt>
                <c:pt idx="40955">
                  <c:v>-9.1022194044520305E-2</c:v>
                </c:pt>
                <c:pt idx="40956">
                  <c:v>-9.9627987400251194E-2</c:v>
                </c:pt>
                <c:pt idx="40957">
                  <c:v>-9.2423514275848495E-2</c:v>
                </c:pt>
                <c:pt idx="40958">
                  <c:v>1.0536148907548301E-2</c:v>
                </c:pt>
                <c:pt idx="40959">
                  <c:v>-4.1636843505315997E-2</c:v>
                </c:pt>
                <c:pt idx="40960" formatCode="0.00E+00">
                  <c:v>2.4017826519306899E-4</c:v>
                </c:pt>
                <c:pt idx="40961">
                  <c:v>1.4529388982164399E-2</c:v>
                </c:pt>
                <c:pt idx="40962" formatCode="0.00E+00">
                  <c:v>6.6124665735839999E-2</c:v>
                </c:pt>
                <c:pt idx="40963">
                  <c:v>-1.32884371307198E-2</c:v>
                </c:pt>
                <c:pt idx="40964">
                  <c:v>-1.7911715902157101E-2</c:v>
                </c:pt>
                <c:pt idx="40965" formatCode="0.00E+00">
                  <c:v>-9.0070382861462406E-5</c:v>
                </c:pt>
                <c:pt idx="40966">
                  <c:v>2.0945509967908098E-2</c:v>
                </c:pt>
                <c:pt idx="40967" formatCode="0.00E+00">
                  <c:v>3.24125486702566E-2</c:v>
                </c:pt>
                <c:pt idx="40968">
                  <c:v>4.15519024153716E-2</c:v>
                </c:pt>
                <c:pt idx="40969">
                  <c:v>3.5121618845641502E-2</c:v>
                </c:pt>
                <c:pt idx="40970">
                  <c:v>8.1703379109781205E-2</c:v>
                </c:pt>
                <c:pt idx="40971">
                  <c:v>6.1797504535452102E-2</c:v>
                </c:pt>
                <c:pt idx="40972">
                  <c:v>7.5043310353762799E-2</c:v>
                </c:pt>
                <c:pt idx="40973">
                  <c:v>8.9337676509479297E-2</c:v>
                </c:pt>
                <c:pt idx="40974">
                  <c:v>8.09829008669498E-2</c:v>
                </c:pt>
                <c:pt idx="40975">
                  <c:v>5.2841010998271903E-2</c:v>
                </c:pt>
                <c:pt idx="40976">
                  <c:v>5.2780503376833099E-2</c:v>
                </c:pt>
                <c:pt idx="40977">
                  <c:v>4.8524728798833197E-2</c:v>
                </c:pt>
                <c:pt idx="40978">
                  <c:v>8.1527575387507101E-2</c:v>
                </c:pt>
                <c:pt idx="40979">
                  <c:v>0.10121524051096401</c:v>
                </c:pt>
                <c:pt idx="40980">
                  <c:v>0.13047295074682499</c:v>
                </c:pt>
                <c:pt idx="40981">
                  <c:v>0.12378548195340899</c:v>
                </c:pt>
                <c:pt idx="40982">
                  <c:v>0.150917395044736</c:v>
                </c:pt>
                <c:pt idx="40983">
                  <c:v>-7.0914380634616797E-3</c:v>
                </c:pt>
                <c:pt idx="40984">
                  <c:v>4.1643920038892897E-2</c:v>
                </c:pt>
                <c:pt idx="40985">
                  <c:v>9.7730252740990606E-3</c:v>
                </c:pt>
                <c:pt idx="40986">
                  <c:v>3.0943946952266502E-2</c:v>
                </c:pt>
                <c:pt idx="40987">
                  <c:v>1.81308603608481E-2</c:v>
                </c:pt>
                <c:pt idx="40988">
                  <c:v>4.1126562100703902E-2</c:v>
                </c:pt>
                <c:pt idx="40989">
                  <c:v>4.4672336990510798E-2</c:v>
                </c:pt>
                <c:pt idx="40990">
                  <c:v>3.0863580275646198E-2</c:v>
                </c:pt>
                <c:pt idx="40991">
                  <c:v>-3.4293577277036302E-2</c:v>
                </c:pt>
                <c:pt idx="40992">
                  <c:v>2.8062610854726999E-2</c:v>
                </c:pt>
                <c:pt idx="40993">
                  <c:v>4.3106855903668202E-2</c:v>
                </c:pt>
                <c:pt idx="40994">
                  <c:v>2.8062610854726999E-2</c:v>
                </c:pt>
                <c:pt idx="40995">
                  <c:v>1.9532534191449801E-2</c:v>
                </c:pt>
                <c:pt idx="40996">
                  <c:v>2.1002018530016101E-2</c:v>
                </c:pt>
                <c:pt idx="40997">
                  <c:v>5.4846386599668201E-2</c:v>
                </c:pt>
                <c:pt idx="40998">
                  <c:v>6.0178612988839301E-2</c:v>
                </c:pt>
                <c:pt idx="40999">
                  <c:v>3.09406390624451E-2</c:v>
                </c:pt>
                <c:pt idx="41000">
                  <c:v>2.9373860452914999E-2</c:v>
                </c:pt>
                <c:pt idx="41001">
                  <c:v>3.3233862456214902E-2</c:v>
                </c:pt>
                <c:pt idx="41002">
                  <c:v>4.0532285962665102E-2</c:v>
                </c:pt>
                <c:pt idx="41003" formatCode="0.00E+00">
                  <c:v>5.9138892529508804E-4</c:v>
                </c:pt>
                <c:pt idx="41004">
                  <c:v>4.25502869315486E-3</c:v>
                </c:pt>
                <c:pt idx="41005" formatCode="0.00E+00">
                  <c:v>-2.9408773619298199E-2</c:v>
                </c:pt>
                <c:pt idx="41006">
                  <c:v>-2.87032278871064E-2</c:v>
                </c:pt>
                <c:pt idx="41007">
                  <c:v>1.8274713667001299E-2</c:v>
                </c:pt>
                <c:pt idx="41008">
                  <c:v>2.6008003975552099E-2</c:v>
                </c:pt>
                <c:pt idx="41009">
                  <c:v>2.35685160168741E-2</c:v>
                </c:pt>
                <c:pt idx="41010">
                  <c:v>4.9733662711177696E-3</c:v>
                </c:pt>
                <c:pt idx="41011">
                  <c:v>-3.0176226265518701E-2</c:v>
                </c:pt>
                <c:pt idx="41012">
                  <c:v>1.95375242566979E-2</c:v>
                </c:pt>
                <c:pt idx="41013">
                  <c:v>6.0139232469666997E-3</c:v>
                </c:pt>
                <c:pt idx="41014">
                  <c:v>9.9065295337470403E-3</c:v>
                </c:pt>
                <c:pt idx="41015">
                  <c:v>1.43622035127055E-3</c:v>
                </c:pt>
                <c:pt idx="41016">
                  <c:v>1.09057307989075E-2</c:v>
                </c:pt>
                <c:pt idx="41017">
                  <c:v>1.71071213720401E-2</c:v>
                </c:pt>
                <c:pt idx="41018">
                  <c:v>1.1402853362475899E-2</c:v>
                </c:pt>
                <c:pt idx="41019">
                  <c:v>4.2794268579086497E-2</c:v>
                </c:pt>
                <c:pt idx="41020">
                  <c:v>5.5278889651498797E-2</c:v>
                </c:pt>
                <c:pt idx="41021">
                  <c:v>4.6038517802160499E-2</c:v>
                </c:pt>
                <c:pt idx="41022">
                  <c:v>7.0041328447983706E-2</c:v>
                </c:pt>
                <c:pt idx="41023">
                  <c:v>8.1347983247768305E-2</c:v>
                </c:pt>
                <c:pt idx="41024">
                  <c:v>8.5313966881330902E-2</c:v>
                </c:pt>
                <c:pt idx="41025">
                  <c:v>9.0077103753275906E-2</c:v>
                </c:pt>
                <c:pt idx="41026">
                  <c:v>0.113853547436888</c:v>
                </c:pt>
                <c:pt idx="41027">
                  <c:v>1.2270629030441E-2</c:v>
                </c:pt>
                <c:pt idx="41028">
                  <c:v>-1.9290278609358901E-2</c:v>
                </c:pt>
                <c:pt idx="41029">
                  <c:v>-2.05297281284955E-2</c:v>
                </c:pt>
                <c:pt idx="41030">
                  <c:v>2.0722405850493099E-2</c:v>
                </c:pt>
                <c:pt idx="41031">
                  <c:v>7.4424446354903698E-3</c:v>
                </c:pt>
                <c:pt idx="41032">
                  <c:v>5.1856187025996099E-2</c:v>
                </c:pt>
                <c:pt idx="41033">
                  <c:v>5.6386778237094301E-2</c:v>
                </c:pt>
                <c:pt idx="41034">
                  <c:v>7.2522677093422999E-2</c:v>
                </c:pt>
                <c:pt idx="41035">
                  <c:v>1.6736513455255501E-2</c:v>
                </c:pt>
                <c:pt idx="41036">
                  <c:v>-4.7095314600582496E-3</c:v>
                </c:pt>
                <c:pt idx="41037">
                  <c:v>-3.1951639271975599E-2</c:v>
                </c:pt>
                <c:pt idx="41038">
                  <c:v>5.71797191425591E-2</c:v>
                </c:pt>
                <c:pt idx="41039">
                  <c:v>4.1865554944192598E-2</c:v>
                </c:pt>
                <c:pt idx="41040">
                  <c:v>8.3258838068503704E-2</c:v>
                </c:pt>
                <c:pt idx="41041">
                  <c:v>8.9253139823419897E-2</c:v>
                </c:pt>
                <c:pt idx="41042">
                  <c:v>0.12924576697284099</c:v>
                </c:pt>
                <c:pt idx="41043">
                  <c:v>0.14691039884255599</c:v>
                </c:pt>
                <c:pt idx="41044">
                  <c:v>0.14691039884255599</c:v>
                </c:pt>
                <c:pt idx="41045">
                  <c:v>0.15045732203872</c:v>
                </c:pt>
                <c:pt idx="41046">
                  <c:v>0.152771250933112</c:v>
                </c:pt>
                <c:pt idx="41047">
                  <c:v>0.14014988156504701</c:v>
                </c:pt>
                <c:pt idx="41048">
                  <c:v>0.121967918332567</c:v>
                </c:pt>
                <c:pt idx="41049">
                  <c:v>0.166143478180898</c:v>
                </c:pt>
                <c:pt idx="41050">
                  <c:v>0.15288633660472001</c:v>
                </c:pt>
                <c:pt idx="41051">
                  <c:v>0.12072708026539</c:v>
                </c:pt>
                <c:pt idx="41052">
                  <c:v>9.7060964644223494E-2</c:v>
                </c:pt>
                <c:pt idx="41053">
                  <c:v>0.159292443885693</c:v>
                </c:pt>
                <c:pt idx="41054">
                  <c:v>0.31432178485015</c:v>
                </c:pt>
                <c:pt idx="41055">
                  <c:v>0.27204031236203202</c:v>
                </c:pt>
                <c:pt idx="41056">
                  <c:v>0.302691781362598</c:v>
                </c:pt>
                <c:pt idx="41057">
                  <c:v>0.28996135653229299</c:v>
                </c:pt>
                <c:pt idx="41058">
                  <c:v>0.28821382754345098</c:v>
                </c:pt>
                <c:pt idx="41059">
                  <c:v>0.28251964035260302</c:v>
                </c:pt>
                <c:pt idx="41060">
                  <c:v>0.241916992917803</c:v>
                </c:pt>
                <c:pt idx="41061">
                  <c:v>0.167067406568051</c:v>
                </c:pt>
                <c:pt idx="41062">
                  <c:v>0.34568600540303901</c:v>
                </c:pt>
                <c:pt idx="41063">
                  <c:v>0.30942378907838303</c:v>
                </c:pt>
                <c:pt idx="41064">
                  <c:v>0.33522027957372402</c:v>
                </c:pt>
                <c:pt idx="41065">
                  <c:v>0.33533963844102699</c:v>
                </c:pt>
                <c:pt idx="41066">
                  <c:v>0.34606121219269398</c:v>
                </c:pt>
                <c:pt idx="41067">
                  <c:v>0.26008443808443199</c:v>
                </c:pt>
                <c:pt idx="41068">
                  <c:v>0.31233230022316899</c:v>
                </c:pt>
                <c:pt idx="41069">
                  <c:v>0.26008443808443199</c:v>
                </c:pt>
                <c:pt idx="41070">
                  <c:v>0.23979694629987999</c:v>
                </c:pt>
                <c:pt idx="41071">
                  <c:v>0.28535162715956103</c:v>
                </c:pt>
                <c:pt idx="41072">
                  <c:v>0.27957454691115102</c:v>
                </c:pt>
                <c:pt idx="41073">
                  <c:v>0.325656831386476</c:v>
                </c:pt>
                <c:pt idx="41074">
                  <c:v>0.32791452553947498</c:v>
                </c:pt>
                <c:pt idx="41075">
                  <c:v>0.32791452553947498</c:v>
                </c:pt>
                <c:pt idx="41076">
                  <c:v>0.21832583255440499</c:v>
                </c:pt>
                <c:pt idx="41077">
                  <c:v>0.28215091734939901</c:v>
                </c:pt>
                <c:pt idx="41078">
                  <c:v>0.293432328399648</c:v>
                </c:pt>
                <c:pt idx="41079">
                  <c:v>0.23549958230544299</c:v>
                </c:pt>
                <c:pt idx="41080">
                  <c:v>0.24159602697864699</c:v>
                </c:pt>
                <c:pt idx="41081">
                  <c:v>0.24159602697864699</c:v>
                </c:pt>
                <c:pt idx="41082">
                  <c:v>0.21374762991025201</c:v>
                </c:pt>
                <c:pt idx="41083">
                  <c:v>0.200020825060747</c:v>
                </c:pt>
                <c:pt idx="41084">
                  <c:v>0.10012794147644601</c:v>
                </c:pt>
                <c:pt idx="41085">
                  <c:v>-1.11441039603248E-2</c:v>
                </c:pt>
                <c:pt idx="41086">
                  <c:v>-3.7475263510091797E-2</c:v>
                </c:pt>
                <c:pt idx="41087">
                  <c:v>1.54495911971079E-2</c:v>
                </c:pt>
                <c:pt idx="41088">
                  <c:v>1.2968631208211999E-2</c:v>
                </c:pt>
                <c:pt idx="41089">
                  <c:v>3.0565514713504199E-2</c:v>
                </c:pt>
                <c:pt idx="41090">
                  <c:v>5.1939955815552601E-2</c:v>
                </c:pt>
                <c:pt idx="41091">
                  <c:v>5.8230860749865603E-2</c:v>
                </c:pt>
                <c:pt idx="41092">
                  <c:v>4.4322170485922199E-2</c:v>
                </c:pt>
                <c:pt idx="41093">
                  <c:v>2.8242430018310598E-2</c:v>
                </c:pt>
                <c:pt idx="41094">
                  <c:v>5.2949867393343704E-3</c:v>
                </c:pt>
                <c:pt idx="41095">
                  <c:v>1.02207743918261E-2</c:v>
                </c:pt>
                <c:pt idx="41096">
                  <c:v>3.6150090894484501E-3</c:v>
                </c:pt>
                <c:pt idx="41097">
                  <c:v>-1.8095862745143899E-2</c:v>
                </c:pt>
                <c:pt idx="41098">
                  <c:v>-1.5127856213651999E-2</c:v>
                </c:pt>
                <c:pt idx="41099">
                  <c:v>-2.96018029772167E-2</c:v>
                </c:pt>
                <c:pt idx="41100" formatCode="0.00E+00">
                  <c:v>9.4728021734669099E-4</c:v>
                </c:pt>
                <c:pt idx="41101">
                  <c:v>-1.07077173825209E-3</c:v>
                </c:pt>
                <c:pt idx="41102" formatCode="0.00E+00">
                  <c:v>1.0273840135982299E-2</c:v>
                </c:pt>
                <c:pt idx="41103">
                  <c:v>-5.2129996260827901E-3</c:v>
                </c:pt>
                <c:pt idx="41104">
                  <c:v>1.9393760876155401E-2</c:v>
                </c:pt>
                <c:pt idx="41105">
                  <c:v>3.4173651067421297E-2</c:v>
                </c:pt>
                <c:pt idx="41106">
                  <c:v>-2.9127214380929502E-2</c:v>
                </c:pt>
                <c:pt idx="41107">
                  <c:v>3.2070765133987697E-2</c:v>
                </c:pt>
                <c:pt idx="41108">
                  <c:v>3.7497189396261899E-2</c:v>
                </c:pt>
                <c:pt idx="41109">
                  <c:v>2.6542315610948702E-2</c:v>
                </c:pt>
                <c:pt idx="41110">
                  <c:v>3.7497189396261899E-2</c:v>
                </c:pt>
                <c:pt idx="41111">
                  <c:v>2.4664729314938402E-2</c:v>
                </c:pt>
                <c:pt idx="41112">
                  <c:v>1.52658884538636E-2</c:v>
                </c:pt>
                <c:pt idx="41113">
                  <c:v>2.6193156213197798E-2</c:v>
                </c:pt>
                <c:pt idx="41114">
                  <c:v>1.4814875207486099E-2</c:v>
                </c:pt>
                <c:pt idx="41115">
                  <c:v>4.4636452178741397E-2</c:v>
                </c:pt>
                <c:pt idx="41116">
                  <c:v>6.0551237167894003E-3</c:v>
                </c:pt>
                <c:pt idx="41117">
                  <c:v>-8.9794934349740601E-3</c:v>
                </c:pt>
                <c:pt idx="41118">
                  <c:v>-4.7414477855694401E-2</c:v>
                </c:pt>
                <c:pt idx="41119">
                  <c:v>1.4643164383789599E-2</c:v>
                </c:pt>
                <c:pt idx="41120">
                  <c:v>3.0437370143158799E-2</c:v>
                </c:pt>
                <c:pt idx="41121">
                  <c:v>8.2817659647562696E-3</c:v>
                </c:pt>
                <c:pt idx="41122">
                  <c:v>-1.14527635017986E-2</c:v>
                </c:pt>
                <c:pt idx="41123">
                  <c:v>-1.14527635017986E-2</c:v>
                </c:pt>
                <c:pt idx="41124">
                  <c:v>-1.7186592961237101E-2</c:v>
                </c:pt>
                <c:pt idx="41125">
                  <c:v>1.15724116647693E-2</c:v>
                </c:pt>
                <c:pt idx="41126">
                  <c:v>2.7681816584470501E-2</c:v>
                </c:pt>
                <c:pt idx="41127">
                  <c:v>4.37672370218775E-2</c:v>
                </c:pt>
                <c:pt idx="41128">
                  <c:v>4.6469477957389697E-2</c:v>
                </c:pt>
                <c:pt idx="41129">
                  <c:v>-4.6003862464007996E-3</c:v>
                </c:pt>
                <c:pt idx="41130">
                  <c:v>1.0810978480128399E-2</c:v>
                </c:pt>
                <c:pt idx="41131">
                  <c:v>1.6964165901947201E-2</c:v>
                </c:pt>
                <c:pt idx="41132">
                  <c:v>1.0217768356907299E-2</c:v>
                </c:pt>
                <c:pt idx="41133">
                  <c:v>-5.5473455943886299E-3</c:v>
                </c:pt>
                <c:pt idx="41134">
                  <c:v>5.5143415162372998E-2</c:v>
                </c:pt>
                <c:pt idx="41135">
                  <c:v>5.6305921557790697E-2</c:v>
                </c:pt>
                <c:pt idx="41136">
                  <c:v>6.4005342468147403E-2</c:v>
                </c:pt>
                <c:pt idx="41137">
                  <c:v>9.4099933550021803E-2</c:v>
                </c:pt>
                <c:pt idx="41138">
                  <c:v>0.110148196375894</c:v>
                </c:pt>
                <c:pt idx="41139">
                  <c:v>0.10341428616637199</c:v>
                </c:pt>
                <c:pt idx="41140">
                  <c:v>5.9510016360217799E-2</c:v>
                </c:pt>
                <c:pt idx="41141">
                  <c:v>5.49383735081427E-2</c:v>
                </c:pt>
                <c:pt idx="41142">
                  <c:v>4.5922862615054197E-2</c:v>
                </c:pt>
                <c:pt idx="41143">
                  <c:v>5.7642257540022598E-2</c:v>
                </c:pt>
                <c:pt idx="41144">
                  <c:v>9.0345149636295904E-2</c:v>
                </c:pt>
                <c:pt idx="41145">
                  <c:v>8.2779971912139302E-2</c:v>
                </c:pt>
                <c:pt idx="41146">
                  <c:v>6.9804999968720194E-2</c:v>
                </c:pt>
                <c:pt idx="41147">
                  <c:v>7.3195126532446197E-2</c:v>
                </c:pt>
                <c:pt idx="41148">
                  <c:v>6.5263411618032605E-2</c:v>
                </c:pt>
                <c:pt idx="41149">
                  <c:v>5.1617553294437998E-2</c:v>
                </c:pt>
                <c:pt idx="41150">
                  <c:v>8.8862728321681794E-2</c:v>
                </c:pt>
                <c:pt idx="41151">
                  <c:v>0.11658394461810299</c:v>
                </c:pt>
                <c:pt idx="41152">
                  <c:v>0.12966242541828399</c:v>
                </c:pt>
                <c:pt idx="41153">
                  <c:v>0.116347529472915</c:v>
                </c:pt>
                <c:pt idx="41154">
                  <c:v>0.115434264919678</c:v>
                </c:pt>
                <c:pt idx="41155">
                  <c:v>0.106815793914576</c:v>
                </c:pt>
                <c:pt idx="41156">
                  <c:v>0.151701313499186</c:v>
                </c:pt>
                <c:pt idx="41157">
                  <c:v>9.8159370860026796E-2</c:v>
                </c:pt>
                <c:pt idx="41158">
                  <c:v>6.3449428490277293E-2</c:v>
                </c:pt>
                <c:pt idx="41159">
                  <c:v>0.134980301929056</c:v>
                </c:pt>
                <c:pt idx="41160">
                  <c:v>0.13399584380764701</c:v>
                </c:pt>
                <c:pt idx="41161">
                  <c:v>0.132605219615442</c:v>
                </c:pt>
                <c:pt idx="41162">
                  <c:v>0.12848345748346399</c:v>
                </c:pt>
                <c:pt idx="41163">
                  <c:v>0.110213590821834</c:v>
                </c:pt>
                <c:pt idx="41164">
                  <c:v>0.11280627795247</c:v>
                </c:pt>
                <c:pt idx="41165">
                  <c:v>0.121680958105473</c:v>
                </c:pt>
                <c:pt idx="41166">
                  <c:v>7.0992924184298298E-2</c:v>
                </c:pt>
                <c:pt idx="41167">
                  <c:v>8.6956981026707403E-2</c:v>
                </c:pt>
                <c:pt idx="41168">
                  <c:v>9.8850486013942307E-2</c:v>
                </c:pt>
                <c:pt idx="41169">
                  <c:v>9.3832346358970697E-2</c:v>
                </c:pt>
                <c:pt idx="41170">
                  <c:v>0.11691242833481701</c:v>
                </c:pt>
                <c:pt idx="41171">
                  <c:v>0.16084682259153499</c:v>
                </c:pt>
                <c:pt idx="41172">
                  <c:v>0.17587285814397599</c:v>
                </c:pt>
                <c:pt idx="41173">
                  <c:v>0.16992203225281099</c:v>
                </c:pt>
                <c:pt idx="41174">
                  <c:v>0.120464460965094</c:v>
                </c:pt>
                <c:pt idx="41175">
                  <c:v>0.120464460965094</c:v>
                </c:pt>
                <c:pt idx="41176">
                  <c:v>0.11364564737352099</c:v>
                </c:pt>
                <c:pt idx="41177">
                  <c:v>0.143574444737955</c:v>
                </c:pt>
                <c:pt idx="41178">
                  <c:v>0.14944811558257601</c:v>
                </c:pt>
                <c:pt idx="41179">
                  <c:v>0.13567408368182199</c:v>
                </c:pt>
                <c:pt idx="41180">
                  <c:v>0.106899142864309</c:v>
                </c:pt>
                <c:pt idx="41181">
                  <c:v>9.7691521152518598E-2</c:v>
                </c:pt>
                <c:pt idx="41182">
                  <c:v>0.12630803375545299</c:v>
                </c:pt>
                <c:pt idx="41183">
                  <c:v>9.2562683539295199E-2</c:v>
                </c:pt>
                <c:pt idx="41184">
                  <c:v>0.104535877178007</c:v>
                </c:pt>
                <c:pt idx="41185">
                  <c:v>0.14352164291297301</c:v>
                </c:pt>
                <c:pt idx="41186">
                  <c:v>0.16491483331590701</c:v>
                </c:pt>
                <c:pt idx="41187">
                  <c:v>0.12661810833057799</c:v>
                </c:pt>
                <c:pt idx="41188">
                  <c:v>7.4424609341743095E-2</c:v>
                </c:pt>
                <c:pt idx="41189">
                  <c:v>0.10035341751867199</c:v>
                </c:pt>
                <c:pt idx="41190">
                  <c:v>0.14247230745255901</c:v>
                </c:pt>
                <c:pt idx="41191">
                  <c:v>8.7623466983159204E-2</c:v>
                </c:pt>
                <c:pt idx="41192">
                  <c:v>0.11291194949534999</c:v>
                </c:pt>
                <c:pt idx="41193">
                  <c:v>0.192100327961781</c:v>
                </c:pt>
                <c:pt idx="41194">
                  <c:v>0.20047185198696299</c:v>
                </c:pt>
                <c:pt idx="41195">
                  <c:v>0.20835827762762599</c:v>
                </c:pt>
                <c:pt idx="41196">
                  <c:v>0.20558214099591199</c:v>
                </c:pt>
                <c:pt idx="41197">
                  <c:v>0.20633212794626701</c:v>
                </c:pt>
                <c:pt idx="41198">
                  <c:v>0.26134438784132202</c:v>
                </c:pt>
                <c:pt idx="41199">
                  <c:v>0.28580994927379799</c:v>
                </c:pt>
                <c:pt idx="41200">
                  <c:v>0.24207587237074099</c:v>
                </c:pt>
                <c:pt idx="41201">
                  <c:v>0.244027896015132</c:v>
                </c:pt>
                <c:pt idx="41202">
                  <c:v>0.26220247587254403</c:v>
                </c:pt>
                <c:pt idx="41203">
                  <c:v>0.22725585611686</c:v>
                </c:pt>
                <c:pt idx="41204">
                  <c:v>0.19582488540681001</c:v>
                </c:pt>
                <c:pt idx="41205">
                  <c:v>0.198991077078679</c:v>
                </c:pt>
                <c:pt idx="41206">
                  <c:v>0.21146915440456801</c:v>
                </c:pt>
                <c:pt idx="41207">
                  <c:v>0.208004092353192</c:v>
                </c:pt>
                <c:pt idx="41208">
                  <c:v>0.21385743456527101</c:v>
                </c:pt>
                <c:pt idx="41209">
                  <c:v>0.18963285163607299</c:v>
                </c:pt>
                <c:pt idx="41210">
                  <c:v>0.15326338234174899</c:v>
                </c:pt>
                <c:pt idx="41211">
                  <c:v>0.162210317654021</c:v>
                </c:pt>
                <c:pt idx="41212">
                  <c:v>0.19254185939718199</c:v>
                </c:pt>
                <c:pt idx="41213">
                  <c:v>0.20160342187087099</c:v>
                </c:pt>
                <c:pt idx="41214">
                  <c:v>0.225021935809986</c:v>
                </c:pt>
                <c:pt idx="41215">
                  <c:v>0.19418876126722301</c:v>
                </c:pt>
                <c:pt idx="41216">
                  <c:v>0.15674942966338101</c:v>
                </c:pt>
                <c:pt idx="41217">
                  <c:v>0.213575243160915</c:v>
                </c:pt>
                <c:pt idx="41218">
                  <c:v>0.161981150884527</c:v>
                </c:pt>
                <c:pt idx="41219">
                  <c:v>0.302384843561748</c:v>
                </c:pt>
                <c:pt idx="41220">
                  <c:v>0.34879468976572398</c:v>
                </c:pt>
                <c:pt idx="41221">
                  <c:v>0.326158950042789</c:v>
                </c:pt>
                <c:pt idx="41222">
                  <c:v>0.31021776864080503</c:v>
                </c:pt>
                <c:pt idx="41223">
                  <c:v>0.30409220184208402</c:v>
                </c:pt>
                <c:pt idx="41224">
                  <c:v>0.309005328646279</c:v>
                </c:pt>
                <c:pt idx="41225">
                  <c:v>0.32144032031109598</c:v>
                </c:pt>
                <c:pt idx="41226">
                  <c:v>0.30430653969980898</c:v>
                </c:pt>
                <c:pt idx="41227">
                  <c:v>0.32446845456390599</c:v>
                </c:pt>
                <c:pt idx="41228">
                  <c:v>0.31735130138499801</c:v>
                </c:pt>
                <c:pt idx="41229">
                  <c:v>0.32595076687053898</c:v>
                </c:pt>
                <c:pt idx="41230">
                  <c:v>0.39188216441965401</c:v>
                </c:pt>
                <c:pt idx="41231">
                  <c:v>0.51407513794432802</c:v>
                </c:pt>
                <c:pt idx="41232">
                  <c:v>0.50528814573276704</c:v>
                </c:pt>
                <c:pt idx="41233">
                  <c:v>0.65264465301012198</c:v>
                </c:pt>
                <c:pt idx="41234">
                  <c:v>0.58143776517845303</c:v>
                </c:pt>
                <c:pt idx="41235">
                  <c:v>0.64221600232904497</c:v>
                </c:pt>
                <c:pt idx="41236">
                  <c:v>0.63288885193093103</c:v>
                </c:pt>
                <c:pt idx="41237">
                  <c:v>0.735992869393302</c:v>
                </c:pt>
                <c:pt idx="41238">
                  <c:v>2.6752964958516898E-2</c:v>
                </c:pt>
                <c:pt idx="41239">
                  <c:v>4.7968262331772898E-2</c:v>
                </c:pt>
                <c:pt idx="41240">
                  <c:v>3.1883814269698399E-2</c:v>
                </c:pt>
                <c:pt idx="41241">
                  <c:v>-3.6705052611951797E-2</c:v>
                </c:pt>
                <c:pt idx="41242">
                  <c:v>1.5541734159827401E-3</c:v>
                </c:pt>
                <c:pt idx="41243">
                  <c:v>1.8282292751070101E-2</c:v>
                </c:pt>
                <c:pt idx="41244">
                  <c:v>4.3640133778305397E-2</c:v>
                </c:pt>
                <c:pt idx="41245">
                  <c:v>6.6339278604741203E-3</c:v>
                </c:pt>
                <c:pt idx="41246">
                  <c:v>6.6339278604741203E-3</c:v>
                </c:pt>
                <c:pt idx="41247">
                  <c:v>3.6231561525777299E-2</c:v>
                </c:pt>
                <c:pt idx="41248">
                  <c:v>-1.7487013766511701E-2</c:v>
                </c:pt>
                <c:pt idx="41249">
                  <c:v>-4.1975735956158999E-2</c:v>
                </c:pt>
                <c:pt idx="41250">
                  <c:v>-2.5708277131178701E-2</c:v>
                </c:pt>
                <c:pt idx="41251">
                  <c:v>-2.1321263859184199E-3</c:v>
                </c:pt>
                <c:pt idx="41252">
                  <c:v>-2.3585076684213599E-2</c:v>
                </c:pt>
                <c:pt idx="41253" formatCode="0.00E+00">
                  <c:v>-2.9991389333772201E-4</c:v>
                </c:pt>
                <c:pt idx="41254">
                  <c:v>1.32841284013589E-2</c:v>
                </c:pt>
                <c:pt idx="41255" formatCode="0.00E+00">
                  <c:v>2.57234716503595E-2</c:v>
                </c:pt>
                <c:pt idx="41256">
                  <c:v>-2.89666741009981E-2</c:v>
                </c:pt>
                <c:pt idx="41257">
                  <c:v>-5.7898790888737299E-3</c:v>
                </c:pt>
                <c:pt idx="41258">
                  <c:v>4.2688327535299601E-2</c:v>
                </c:pt>
                <c:pt idx="41259">
                  <c:v>2.5942686560194099E-2</c:v>
                </c:pt>
                <c:pt idx="41260">
                  <c:v>1.9243828829497999E-2</c:v>
                </c:pt>
                <c:pt idx="41261">
                  <c:v>3.7549594570447098E-2</c:v>
                </c:pt>
                <c:pt idx="41262">
                  <c:v>3.02493493235866E-2</c:v>
                </c:pt>
                <c:pt idx="41263">
                  <c:v>5.0862463504051103E-3</c:v>
                </c:pt>
                <c:pt idx="41264">
                  <c:v>-4.3603308120604402E-2</c:v>
                </c:pt>
                <c:pt idx="41265">
                  <c:v>-3.8307386123250103E-2</c:v>
                </c:pt>
                <c:pt idx="41266">
                  <c:v>-3.8307386123250103E-2</c:v>
                </c:pt>
                <c:pt idx="41267">
                  <c:v>-1.5843572732893999E-2</c:v>
                </c:pt>
                <c:pt idx="41268">
                  <c:v>4.5450094985457403E-3</c:v>
                </c:pt>
                <c:pt idx="41269">
                  <c:v>4.5450094985457403E-3</c:v>
                </c:pt>
                <c:pt idx="41270">
                  <c:v>1.3010618441914701E-2</c:v>
                </c:pt>
                <c:pt idx="41271">
                  <c:v>-2.61468970826772E-3</c:v>
                </c:pt>
                <c:pt idx="41272">
                  <c:v>1.3010618441914701E-2</c:v>
                </c:pt>
                <c:pt idx="41273">
                  <c:v>6.5019539018129598E-3</c:v>
                </c:pt>
                <c:pt idx="41274">
                  <c:v>2.7380868249171599E-2</c:v>
                </c:pt>
                <c:pt idx="41275">
                  <c:v>-1.34078162247037E-2</c:v>
                </c:pt>
                <c:pt idx="41276">
                  <c:v>-3.3650173534288598E-2</c:v>
                </c:pt>
                <c:pt idx="41277">
                  <c:v>4.4031469732016097E-2</c:v>
                </c:pt>
                <c:pt idx="41278">
                  <c:v>2.0076943522008499E-2</c:v>
                </c:pt>
                <c:pt idx="41279">
                  <c:v>4.3122653128013097E-2</c:v>
                </c:pt>
                <c:pt idx="41280">
                  <c:v>1.35913870143313E-2</c:v>
                </c:pt>
                <c:pt idx="41281">
                  <c:v>8.4855781442323402E-3</c:v>
                </c:pt>
                <c:pt idx="41282">
                  <c:v>8.3609858640773596E-2</c:v>
                </c:pt>
                <c:pt idx="41283">
                  <c:v>5.0771677020057401E-2</c:v>
                </c:pt>
                <c:pt idx="41284">
                  <c:v>2.0662661168163201E-2</c:v>
                </c:pt>
                <c:pt idx="41285" formatCode="0.00E+00">
                  <c:v>-9.7747430922989699E-4</c:v>
                </c:pt>
                <c:pt idx="41286">
                  <c:v>-4.0438594328156198E-2</c:v>
                </c:pt>
                <c:pt idx="41287" formatCode="0.00E+00">
                  <c:v>-2.15482338309234E-2</c:v>
                </c:pt>
                <c:pt idx="41288">
                  <c:v>-2.4956626843796102E-2</c:v>
                </c:pt>
                <c:pt idx="41289">
                  <c:v>1.0556534662244901E-2</c:v>
                </c:pt>
                <c:pt idx="41290">
                  <c:v>1.0289040298345899E-2</c:v>
                </c:pt>
                <c:pt idx="41291">
                  <c:v>5.62440785331004E-2</c:v>
                </c:pt>
                <c:pt idx="41292">
                  <c:v>3.7636105318647098E-2</c:v>
                </c:pt>
                <c:pt idx="41293">
                  <c:v>5.8714176278206402E-2</c:v>
                </c:pt>
                <c:pt idx="41294">
                  <c:v>-7.4008638478064697E-3</c:v>
                </c:pt>
                <c:pt idx="41295">
                  <c:v>4.0888425671558197E-2</c:v>
                </c:pt>
                <c:pt idx="41296">
                  <c:v>3.9436770549617001E-2</c:v>
                </c:pt>
                <c:pt idx="41297">
                  <c:v>0.15610428670020099</c:v>
                </c:pt>
                <c:pt idx="41298">
                  <c:v>0.13446938546607001</c:v>
                </c:pt>
                <c:pt idx="41299">
                  <c:v>0.16864929187585501</c:v>
                </c:pt>
                <c:pt idx="41300">
                  <c:v>0.129398887892366</c:v>
                </c:pt>
                <c:pt idx="41301">
                  <c:v>0.28259404192399001</c:v>
                </c:pt>
                <c:pt idx="41302">
                  <c:v>0.25568505248236301</c:v>
                </c:pt>
                <c:pt idx="41303">
                  <c:v>0.29199990319477998</c:v>
                </c:pt>
                <c:pt idx="41304">
                  <c:v>0.30389845284536898</c:v>
                </c:pt>
                <c:pt idx="41305">
                  <c:v>0.304160737502849</c:v>
                </c:pt>
                <c:pt idx="41306">
                  <c:v>0.28358629058910001</c:v>
                </c:pt>
                <c:pt idx="41307">
                  <c:v>0.399857705505686</c:v>
                </c:pt>
                <c:pt idx="41308">
                  <c:v>0.37752681452353798</c:v>
                </c:pt>
                <c:pt idx="41309">
                  <c:v>0.39716006089088901</c:v>
                </c:pt>
                <c:pt idx="41310">
                  <c:v>0.407259241325578</c:v>
                </c:pt>
                <c:pt idx="41311">
                  <c:v>0.38386185072949502</c:v>
                </c:pt>
                <c:pt idx="41312">
                  <c:v>0.372550283304104</c:v>
                </c:pt>
                <c:pt idx="41313">
                  <c:v>0.38334415705730401</c:v>
                </c:pt>
                <c:pt idx="41314">
                  <c:v>0.30550219225652903</c:v>
                </c:pt>
                <c:pt idx="41315">
                  <c:v>0.32413546085776201</c:v>
                </c:pt>
                <c:pt idx="41316">
                  <c:v>0.36519872297466299</c:v>
                </c:pt>
                <c:pt idx="41317">
                  <c:v>0.37853346075916</c:v>
                </c:pt>
                <c:pt idx="41318">
                  <c:v>0.31688094801749001</c:v>
                </c:pt>
                <c:pt idx="41319">
                  <c:v>0.32132118237114399</c:v>
                </c:pt>
                <c:pt idx="41320">
                  <c:v>0.28361342445098098</c:v>
                </c:pt>
                <c:pt idx="41321">
                  <c:v>0.29157636488045302</c:v>
                </c:pt>
                <c:pt idx="41322">
                  <c:v>0.2909986481704</c:v>
                </c:pt>
                <c:pt idx="41323">
                  <c:v>0.371345885985084</c:v>
                </c:pt>
                <c:pt idx="41324">
                  <c:v>0.50498685655261599</c:v>
                </c:pt>
                <c:pt idx="41325">
                  <c:v>1.7115558859936E-2</c:v>
                </c:pt>
                <c:pt idx="41326">
                  <c:v>5.6674869152251797E-2</c:v>
                </c:pt>
                <c:pt idx="41327">
                  <c:v>3.5997122988923297E-2</c:v>
                </c:pt>
                <c:pt idx="41328">
                  <c:v>7.2758579530108003E-2</c:v>
                </c:pt>
                <c:pt idx="41329">
                  <c:v>4.2720004817798002E-2</c:v>
                </c:pt>
                <c:pt idx="41330">
                  <c:v>7.0996108192667107E-2</c:v>
                </c:pt>
                <c:pt idx="41331">
                  <c:v>2.2273123120168398E-2</c:v>
                </c:pt>
                <c:pt idx="41332">
                  <c:v>5.7114552735617302E-2</c:v>
                </c:pt>
                <c:pt idx="41333">
                  <c:v>5.7751958463411801E-2</c:v>
                </c:pt>
                <c:pt idx="41334">
                  <c:v>7.7243262036612498E-2</c:v>
                </c:pt>
                <c:pt idx="41335">
                  <c:v>3.9515881065138501E-2</c:v>
                </c:pt>
                <c:pt idx="41336">
                  <c:v>1.9418766442832899E-2</c:v>
                </c:pt>
                <c:pt idx="41337">
                  <c:v>3.0837149864219902E-2</c:v>
                </c:pt>
                <c:pt idx="41338">
                  <c:v>2.62162127021132E-2</c:v>
                </c:pt>
                <c:pt idx="41339">
                  <c:v>4.6316937612567097E-2</c:v>
                </c:pt>
                <c:pt idx="41340">
                  <c:v>6.1146502085020503E-2</c:v>
                </c:pt>
                <c:pt idx="41341">
                  <c:v>2.4039823192917299E-2</c:v>
                </c:pt>
                <c:pt idx="41342">
                  <c:v>8.5209756190820496E-2</c:v>
                </c:pt>
                <c:pt idx="41343">
                  <c:v>9.16211665170341E-2</c:v>
                </c:pt>
                <c:pt idx="41344">
                  <c:v>6.5564773102489093E-2</c:v>
                </c:pt>
                <c:pt idx="41345">
                  <c:v>6.5564773102489093E-2</c:v>
                </c:pt>
                <c:pt idx="41346">
                  <c:v>0.23857763617535999</c:v>
                </c:pt>
                <c:pt idx="41347">
                  <c:v>0.19631868430773</c:v>
                </c:pt>
                <c:pt idx="41348">
                  <c:v>0.19541131439277101</c:v>
                </c:pt>
                <c:pt idx="41349">
                  <c:v>0.16976266321344199</c:v>
                </c:pt>
                <c:pt idx="41350">
                  <c:v>0.138343183312163</c:v>
                </c:pt>
                <c:pt idx="41351">
                  <c:v>0.121439813476084</c:v>
                </c:pt>
                <c:pt idx="41352">
                  <c:v>0.14906342364862599</c:v>
                </c:pt>
                <c:pt idx="41353">
                  <c:v>0.11709285496487799</c:v>
                </c:pt>
                <c:pt idx="41354">
                  <c:v>0.14406063305088301</c:v>
                </c:pt>
                <c:pt idx="41355">
                  <c:v>0.106650266775787</c:v>
                </c:pt>
                <c:pt idx="41356">
                  <c:v>0.26322194113657499</c:v>
                </c:pt>
                <c:pt idx="41357">
                  <c:v>0.22578507819711099</c:v>
                </c:pt>
                <c:pt idx="41358">
                  <c:v>0.24809827294982001</c:v>
                </c:pt>
                <c:pt idx="41359">
                  <c:v>0.24809827294982001</c:v>
                </c:pt>
                <c:pt idx="41360">
                  <c:v>0.25602676137602798</c:v>
                </c:pt>
                <c:pt idx="41361">
                  <c:v>0.27660863263271501</c:v>
                </c:pt>
                <c:pt idx="41362">
                  <c:v>0.26361616785931502</c:v>
                </c:pt>
                <c:pt idx="41363">
                  <c:v>3.13450847062752E-2</c:v>
                </c:pt>
                <c:pt idx="41364">
                  <c:v>5.24397291993072E-2</c:v>
                </c:pt>
                <c:pt idx="41365">
                  <c:v>-2.2401072404139E-3</c:v>
                </c:pt>
                <c:pt idx="41366">
                  <c:v>-4.7251335356155401E-3</c:v>
                </c:pt>
                <c:pt idx="41367">
                  <c:v>-5.90558883866298E-3</c:v>
                </c:pt>
                <c:pt idx="41368">
                  <c:v>-1.2915551862320501E-2</c:v>
                </c:pt>
                <c:pt idx="41369">
                  <c:v>2.8825661299297801E-2</c:v>
                </c:pt>
                <c:pt idx="41370">
                  <c:v>-2.92380029547725E-2</c:v>
                </c:pt>
                <c:pt idx="41371">
                  <c:v>-1.52932770215361E-2</c:v>
                </c:pt>
                <c:pt idx="41372">
                  <c:v>-1.9644965392346201E-2</c:v>
                </c:pt>
                <c:pt idx="41373">
                  <c:v>-2.32110489363484E-2</c:v>
                </c:pt>
                <c:pt idx="41374">
                  <c:v>1.04403462530326E-2</c:v>
                </c:pt>
                <c:pt idx="41375">
                  <c:v>1.8650679335174999E-2</c:v>
                </c:pt>
                <c:pt idx="41376">
                  <c:v>4.1960660108619499E-2</c:v>
                </c:pt>
                <c:pt idx="41377">
                  <c:v>2.6311356943951699E-2</c:v>
                </c:pt>
                <c:pt idx="41378">
                  <c:v>3.5779999011026298E-2</c:v>
                </c:pt>
                <c:pt idx="41379">
                  <c:v>7.4537009526439393E-2</c:v>
                </c:pt>
                <c:pt idx="41380">
                  <c:v>9.3525444348311698E-2</c:v>
                </c:pt>
                <c:pt idx="41381">
                  <c:v>8.6386841612261706E-2</c:v>
                </c:pt>
                <c:pt idx="41382">
                  <c:v>4.7329593233527097E-2</c:v>
                </c:pt>
                <c:pt idx="41383">
                  <c:v>2.6285107468483102E-2</c:v>
                </c:pt>
                <c:pt idx="41384">
                  <c:v>4.7346763863779798E-2</c:v>
                </c:pt>
                <c:pt idx="41385">
                  <c:v>1.8252242957801301E-3</c:v>
                </c:pt>
                <c:pt idx="41386">
                  <c:v>1.2694086539035601E-3</c:v>
                </c:pt>
                <c:pt idx="41387">
                  <c:v>4.6831886063580797E-3</c:v>
                </c:pt>
                <c:pt idx="41388">
                  <c:v>5.6420078660508903E-2</c:v>
                </c:pt>
                <c:pt idx="41389">
                  <c:v>-1.9882842716631498E-2</c:v>
                </c:pt>
                <c:pt idx="41390">
                  <c:v>6.21783376634348E-2</c:v>
                </c:pt>
                <c:pt idx="41391">
                  <c:v>9.0733738913928406E-3</c:v>
                </c:pt>
                <c:pt idx="41392">
                  <c:v>3.3687475757065502E-2</c:v>
                </c:pt>
                <c:pt idx="41393">
                  <c:v>5.4417451211010697E-3</c:v>
                </c:pt>
                <c:pt idx="41394">
                  <c:v>-3.5970004383593497E-2</c:v>
                </c:pt>
                <c:pt idx="41395">
                  <c:v>1.1347607003403501E-2</c:v>
                </c:pt>
                <c:pt idx="41396">
                  <c:v>4.3276459431247298E-2</c:v>
                </c:pt>
                <c:pt idx="41397" formatCode="0.00E+00">
                  <c:v>-3.9208338263652099E-4</c:v>
                </c:pt>
                <c:pt idx="41398">
                  <c:v>7.0411288975733302E-2</c:v>
                </c:pt>
                <c:pt idx="41399" formatCode="0.00E+00">
                  <c:v>-2.30316260324963E-2</c:v>
                </c:pt>
                <c:pt idx="41400">
                  <c:v>-2.0279443517034101E-2</c:v>
                </c:pt>
                <c:pt idx="41401">
                  <c:v>-4.0818936996866298E-2</c:v>
                </c:pt>
                <c:pt idx="41402">
                  <c:v>-3.8166194230110501E-2</c:v>
                </c:pt>
                <c:pt idx="41403">
                  <c:v>-3.3818206000448298E-2</c:v>
                </c:pt>
                <c:pt idx="41404">
                  <c:v>-3.06792559524511E-2</c:v>
                </c:pt>
                <c:pt idx="41405">
                  <c:v>-9.2846226303608895E-3</c:v>
                </c:pt>
                <c:pt idx="41406" formatCode="0.00E+00">
                  <c:v>-5.1399059306667105E-4</c:v>
                </c:pt>
                <c:pt idx="41407">
                  <c:v>3.1700099165548001E-2</c:v>
                </c:pt>
                <c:pt idx="41408" formatCode="0.00E+00">
                  <c:v>6.1028585480278501E-2</c:v>
                </c:pt>
                <c:pt idx="41409">
                  <c:v>2.03941064997081E-3</c:v>
                </c:pt>
                <c:pt idx="41410">
                  <c:v>2.4032038987573598E-3</c:v>
                </c:pt>
                <c:pt idx="41411">
                  <c:v>-4.0201208754611903E-2</c:v>
                </c:pt>
                <c:pt idx="41412">
                  <c:v>-6.9810500473790699E-2</c:v>
                </c:pt>
                <c:pt idx="41413">
                  <c:v>-5.69181223293804E-2</c:v>
                </c:pt>
                <c:pt idx="41414">
                  <c:v>8.3498655462728999E-2</c:v>
                </c:pt>
                <c:pt idx="41415">
                  <c:v>6.9254983702621495E-2</c:v>
                </c:pt>
                <c:pt idx="41416">
                  <c:v>0.216143341688629</c:v>
                </c:pt>
                <c:pt idx="41417">
                  <c:v>0.20124201712149201</c:v>
                </c:pt>
                <c:pt idx="41418">
                  <c:v>0.19246275460655099</c:v>
                </c:pt>
                <c:pt idx="41419">
                  <c:v>0.232508761030914</c:v>
                </c:pt>
                <c:pt idx="41420">
                  <c:v>0.21409514380272901</c:v>
                </c:pt>
                <c:pt idx="41421">
                  <c:v>8.2639280681201702E-2</c:v>
                </c:pt>
                <c:pt idx="41422">
                  <c:v>5.49359177464077E-2</c:v>
                </c:pt>
                <c:pt idx="41423">
                  <c:v>6.8881176093473495E-2</c:v>
                </c:pt>
                <c:pt idx="41424">
                  <c:v>7.8057117032426904E-2</c:v>
                </c:pt>
                <c:pt idx="41425">
                  <c:v>2.0234024872752301E-2</c:v>
                </c:pt>
                <c:pt idx="41426">
                  <c:v>-1.35811996374763E-2</c:v>
                </c:pt>
                <c:pt idx="41427">
                  <c:v>0</c:v>
                </c:pt>
                <c:pt idx="41428">
                  <c:v>3.1883871088484499E-2</c:v>
                </c:pt>
                <c:pt idx="41429">
                  <c:v>1.0618233016874199E-2</c:v>
                </c:pt>
                <c:pt idx="41430">
                  <c:v>4.73936738148008E-2</c:v>
                </c:pt>
                <c:pt idx="41431">
                  <c:v>3.5856113826969897E-2</c:v>
                </c:pt>
                <c:pt idx="41432">
                  <c:v>1.9652756498329701E-2</c:v>
                </c:pt>
                <c:pt idx="41433">
                  <c:v>3.4400959333865798E-2</c:v>
                </c:pt>
                <c:pt idx="41434">
                  <c:v>-5.2241919464865996E-3</c:v>
                </c:pt>
                <c:pt idx="41435">
                  <c:v>4.8960639439070898E-2</c:v>
                </c:pt>
                <c:pt idx="41436">
                  <c:v>3.20738970185818E-2</c:v>
                </c:pt>
                <c:pt idx="41437">
                  <c:v>3.9964057367235899E-2</c:v>
                </c:pt>
                <c:pt idx="41438">
                  <c:v>1.3220972673871401E-2</c:v>
                </c:pt>
                <c:pt idx="41439">
                  <c:v>2.0564869209998601E-2</c:v>
                </c:pt>
                <c:pt idx="41440">
                  <c:v>8.75115135609183E-3</c:v>
                </c:pt>
                <c:pt idx="41441">
                  <c:v>-2.9834277737239498E-3</c:v>
                </c:pt>
                <c:pt idx="41442">
                  <c:v>1.07653071342868E-2</c:v>
                </c:pt>
                <c:pt idx="41443">
                  <c:v>1.10358864547113E-2</c:v>
                </c:pt>
                <c:pt idx="41444">
                  <c:v>7.9228619617348103E-2</c:v>
                </c:pt>
                <c:pt idx="41445">
                  <c:v>4.6268117814877101E-2</c:v>
                </c:pt>
                <c:pt idx="41446">
                  <c:v>4.9220882651010302E-2</c:v>
                </c:pt>
                <c:pt idx="41447">
                  <c:v>1.10437897614859E-2</c:v>
                </c:pt>
                <c:pt idx="41448">
                  <c:v>1.3424971351463999E-2</c:v>
                </c:pt>
                <c:pt idx="41449">
                  <c:v>4.8871056294991402E-2</c:v>
                </c:pt>
                <c:pt idx="41450">
                  <c:v>5.7133745250297102E-2</c:v>
                </c:pt>
                <c:pt idx="41451">
                  <c:v>8.6060310933596201E-2</c:v>
                </c:pt>
                <c:pt idx="41452">
                  <c:v>5.90719288294492E-2</c:v>
                </c:pt>
                <c:pt idx="41453">
                  <c:v>3.2933639889349102E-2</c:v>
                </c:pt>
                <c:pt idx="41454">
                  <c:v>4.6132336034695E-2</c:v>
                </c:pt>
                <c:pt idx="41455">
                  <c:v>5.9550889569347003E-2</c:v>
                </c:pt>
                <c:pt idx="41456">
                  <c:v>1.7421792705086099E-2</c:v>
                </c:pt>
                <c:pt idx="41457">
                  <c:v>9.3447109080253502E-3</c:v>
                </c:pt>
                <c:pt idx="41458">
                  <c:v>7.3424259483662005E-2</c:v>
                </c:pt>
                <c:pt idx="41459">
                  <c:v>7.7918347496218093E-2</c:v>
                </c:pt>
                <c:pt idx="41460">
                  <c:v>8.0934081828151594E-2</c:v>
                </c:pt>
                <c:pt idx="41461">
                  <c:v>6.9157444266697995E-2</c:v>
                </c:pt>
                <c:pt idx="41462">
                  <c:v>8.7979885850533998E-2</c:v>
                </c:pt>
                <c:pt idx="41463">
                  <c:v>6.7714331730879901E-2</c:v>
                </c:pt>
                <c:pt idx="41464">
                  <c:v>9.1197945363197197E-2</c:v>
                </c:pt>
                <c:pt idx="41465">
                  <c:v>0.12992156892291201</c:v>
                </c:pt>
                <c:pt idx="41466">
                  <c:v>0.144548941388638</c:v>
                </c:pt>
                <c:pt idx="41467">
                  <c:v>0.114470946898642</c:v>
                </c:pt>
                <c:pt idx="41468">
                  <c:v>8.3800313440140994E-2</c:v>
                </c:pt>
                <c:pt idx="41469">
                  <c:v>7.6573847618160107E-2</c:v>
                </c:pt>
                <c:pt idx="41470">
                  <c:v>0.13932827641149101</c:v>
                </c:pt>
                <c:pt idx="41471">
                  <c:v>0.13691842775792001</c:v>
                </c:pt>
                <c:pt idx="41472">
                  <c:v>0.106949068282656</c:v>
                </c:pt>
                <c:pt idx="41473">
                  <c:v>0.120249690433504</c:v>
                </c:pt>
                <c:pt idx="41474">
                  <c:v>0.100371280471139</c:v>
                </c:pt>
                <c:pt idx="41475">
                  <c:v>9.6844789378100593E-2</c:v>
                </c:pt>
                <c:pt idx="41476">
                  <c:v>0.13098357753675699</c:v>
                </c:pt>
                <c:pt idx="41477">
                  <c:v>0.15213281797872399</c:v>
                </c:pt>
                <c:pt idx="41478">
                  <c:v>0.15213281797872399</c:v>
                </c:pt>
                <c:pt idx="41479">
                  <c:v>0.16192315246943201</c:v>
                </c:pt>
                <c:pt idx="41480">
                  <c:v>0.18106686180036399</c:v>
                </c:pt>
                <c:pt idx="41481">
                  <c:v>0.16583844591945199</c:v>
                </c:pt>
                <c:pt idx="41482">
                  <c:v>0.20222520741879199</c:v>
                </c:pt>
                <c:pt idx="41483">
                  <c:v>0.17528963745932999</c:v>
                </c:pt>
                <c:pt idx="41484">
                  <c:v>0.20222520741879199</c:v>
                </c:pt>
                <c:pt idx="41485">
                  <c:v>0.18423614738566099</c:v>
                </c:pt>
                <c:pt idx="41486">
                  <c:v>0.16054998455648301</c:v>
                </c:pt>
                <c:pt idx="41487">
                  <c:v>1.0547886134067701E-2</c:v>
                </c:pt>
                <c:pt idx="41488">
                  <c:v>-3.8192711279631399E-2</c:v>
                </c:pt>
                <c:pt idx="41489">
                  <c:v>-2.3168638163573101E-2</c:v>
                </c:pt>
                <c:pt idx="41490">
                  <c:v>-2.89842865450562E-2</c:v>
                </c:pt>
                <c:pt idx="41491">
                  <c:v>-2.7143588509599401E-3</c:v>
                </c:pt>
                <c:pt idx="41492">
                  <c:v>2.1327097538702499E-2</c:v>
                </c:pt>
                <c:pt idx="41493">
                  <c:v>3.4556509266329097E-2</c:v>
                </c:pt>
                <c:pt idx="41494">
                  <c:v>3.13450847062752E-2</c:v>
                </c:pt>
                <c:pt idx="41495">
                  <c:v>5.24397291993072E-2</c:v>
                </c:pt>
                <c:pt idx="41496">
                  <c:v>-2.2401072404139E-3</c:v>
                </c:pt>
                <c:pt idx="41497">
                  <c:v>9.3911334138099198E-3</c:v>
                </c:pt>
                <c:pt idx="41498">
                  <c:v>8.2107361948251505E-3</c:v>
                </c:pt>
                <c:pt idx="41499">
                  <c:v>2.74852889203458E-3</c:v>
                </c:pt>
                <c:pt idx="41500">
                  <c:v>4.4839509441948901E-2</c:v>
                </c:pt>
                <c:pt idx="41501" formatCode="0.00E+00">
                  <c:v>5.1549220140434295E-4</c:v>
                </c:pt>
                <c:pt idx="41502">
                  <c:v>1.6910597422287999E-2</c:v>
                </c:pt>
                <c:pt idx="41503" formatCode="0.00E+00">
                  <c:v>-6.3587918993352505E-2</c:v>
                </c:pt>
                <c:pt idx="41504">
                  <c:v>-1.4886750991908299E-2</c:v>
                </c:pt>
                <c:pt idx="41505">
                  <c:v>5.3700834846525498E-2</c:v>
                </c:pt>
                <c:pt idx="41506">
                  <c:v>4.0117509997934203E-2</c:v>
                </c:pt>
                <c:pt idx="41507">
                  <c:v>0.113263634960084</c:v>
                </c:pt>
                <c:pt idx="41508">
                  <c:v>0.12724700523170601</c:v>
                </c:pt>
                <c:pt idx="41509">
                  <c:v>7.5116176617015806E-2</c:v>
                </c:pt>
                <c:pt idx="41510">
                  <c:v>5.9907492404753099E-2</c:v>
                </c:pt>
                <c:pt idx="41511">
                  <c:v>5.24345629674021E-2</c:v>
                </c:pt>
                <c:pt idx="41512">
                  <c:v>3.1034680657622198E-2</c:v>
                </c:pt>
                <c:pt idx="41513">
                  <c:v>5.1080790303341797E-2</c:v>
                </c:pt>
                <c:pt idx="41514">
                  <c:v>4.2959721578496403E-2</c:v>
                </c:pt>
                <c:pt idx="41515">
                  <c:v>6.2041170201200001E-2</c:v>
                </c:pt>
                <c:pt idx="41516">
                  <c:v>5.28932351285758E-2</c:v>
                </c:pt>
                <c:pt idx="41517">
                  <c:v>6.8333295032094697E-3</c:v>
                </c:pt>
                <c:pt idx="41518">
                  <c:v>4.7492386211795898E-3</c:v>
                </c:pt>
                <c:pt idx="41519">
                  <c:v>-7.5780191708800697E-3</c:v>
                </c:pt>
                <c:pt idx="41520">
                  <c:v>-1.95843782126892E-3</c:v>
                </c:pt>
                <c:pt idx="41521">
                  <c:v>-4.4175322578002302E-2</c:v>
                </c:pt>
                <c:pt idx="41522">
                  <c:v>-5.51402599782293E-2</c:v>
                </c:pt>
                <c:pt idx="41523">
                  <c:v>-2.207024499419E-2</c:v>
                </c:pt>
                <c:pt idx="41524">
                  <c:v>-6.6982335401370996E-3</c:v>
                </c:pt>
                <c:pt idx="41525">
                  <c:v>2.0769908796238301E-2</c:v>
                </c:pt>
                <c:pt idx="41526">
                  <c:v>-2.78023774309674E-2</c:v>
                </c:pt>
                <c:pt idx="41527">
                  <c:v>4.0945126729853003E-2</c:v>
                </c:pt>
                <c:pt idx="41528">
                  <c:v>5.1706649725277297E-2</c:v>
                </c:pt>
                <c:pt idx="41529">
                  <c:v>9.7116060250933098E-2</c:v>
                </c:pt>
                <c:pt idx="41530">
                  <c:v>7.15876798065751E-2</c:v>
                </c:pt>
                <c:pt idx="41531">
                  <c:v>7.3092525302891106E-2</c:v>
                </c:pt>
                <c:pt idx="41532">
                  <c:v>2.3043078433119899E-2</c:v>
                </c:pt>
                <c:pt idx="41533">
                  <c:v>4.5689698385101798E-2</c:v>
                </c:pt>
                <c:pt idx="41534">
                  <c:v>1.7641181505789898E-2</c:v>
                </c:pt>
                <c:pt idx="41535">
                  <c:v>4.0236454679335898E-2</c:v>
                </c:pt>
                <c:pt idx="41536">
                  <c:v>-6.2871126192318699E-3</c:v>
                </c:pt>
                <c:pt idx="41537">
                  <c:v>-4.0204681366850098E-2</c:v>
                </c:pt>
                <c:pt idx="41538">
                  <c:v>-4.40363401017696E-2</c:v>
                </c:pt>
                <c:pt idx="41539">
                  <c:v>5.7537782234832399E-2</c:v>
                </c:pt>
                <c:pt idx="41540">
                  <c:v>4.5129622056974301E-2</c:v>
                </c:pt>
                <c:pt idx="41541">
                  <c:v>0.126018396428663</c:v>
                </c:pt>
                <c:pt idx="41542">
                  <c:v>8.4497813741160901E-2</c:v>
                </c:pt>
                <c:pt idx="41543">
                  <c:v>9.4331786967158396E-2</c:v>
                </c:pt>
                <c:pt idx="41544">
                  <c:v>3.6158696232186901E-3</c:v>
                </c:pt>
                <c:pt idx="41545">
                  <c:v>-1.00864425284226E-2</c:v>
                </c:pt>
                <c:pt idx="41546">
                  <c:v>-2.18282230270525E-2</c:v>
                </c:pt>
                <c:pt idx="41547">
                  <c:v>9.3665021582200997E-2</c:v>
                </c:pt>
                <c:pt idx="41548">
                  <c:v>0.13129966697911499</c:v>
                </c:pt>
                <c:pt idx="41549">
                  <c:v>0.204240495771704</c:v>
                </c:pt>
                <c:pt idx="41550">
                  <c:v>0.193347697957795</c:v>
                </c:pt>
                <c:pt idx="41551">
                  <c:v>0.16604107863137299</c:v>
                </c:pt>
                <c:pt idx="41552">
                  <c:v>0.15601939348094301</c:v>
                </c:pt>
                <c:pt idx="41553">
                  <c:v>0.13865030267756601</c:v>
                </c:pt>
                <c:pt idx="41554">
                  <c:v>7.2798838527808399E-2</c:v>
                </c:pt>
                <c:pt idx="41555">
                  <c:v>4.8455342330217602E-2</c:v>
                </c:pt>
                <c:pt idx="41556">
                  <c:v>3.9124353014984702E-2</c:v>
                </c:pt>
                <c:pt idx="41557">
                  <c:v>4.4906116086579101E-2</c:v>
                </c:pt>
                <c:pt idx="41558">
                  <c:v>7.8778652096264501E-2</c:v>
                </c:pt>
                <c:pt idx="41559">
                  <c:v>7.8778652096264501E-2</c:v>
                </c:pt>
                <c:pt idx="41560">
                  <c:v>9.5483122523178698E-2</c:v>
                </c:pt>
                <c:pt idx="41561">
                  <c:v>8.6067145752145996E-2</c:v>
                </c:pt>
                <c:pt idx="41562">
                  <c:v>6.0116092633756203E-2</c:v>
                </c:pt>
                <c:pt idx="41563">
                  <c:v>8.5606785778029604E-2</c:v>
                </c:pt>
                <c:pt idx="41564">
                  <c:v>3.13450847062752E-2</c:v>
                </c:pt>
                <c:pt idx="41565">
                  <c:v>5.24397291993072E-2</c:v>
                </c:pt>
                <c:pt idx="41566">
                  <c:v>-2.2401072404139E-3</c:v>
                </c:pt>
                <c:pt idx="41567">
                  <c:v>-4.7251335356155401E-3</c:v>
                </c:pt>
                <c:pt idx="41568">
                  <c:v>-5.90558883866298E-3</c:v>
                </c:pt>
                <c:pt idx="41569">
                  <c:v>-4.9755514370402E-3</c:v>
                </c:pt>
                <c:pt idx="41570">
                  <c:v>3.1962206119596499E-2</c:v>
                </c:pt>
                <c:pt idx="41571">
                  <c:v>2.8779170140885699E-2</c:v>
                </c:pt>
                <c:pt idx="41572">
                  <c:v>3.5319213825970801E-2</c:v>
                </c:pt>
                <c:pt idx="41573">
                  <c:v>5.4697755052250698E-2</c:v>
                </c:pt>
                <c:pt idx="41574">
                  <c:v>8.1716695399325304E-3</c:v>
                </c:pt>
                <c:pt idx="41575">
                  <c:v>-9.0578333368684892E-3</c:v>
                </c:pt>
                <c:pt idx="41576">
                  <c:v>1.27984420185152E-2</c:v>
                </c:pt>
                <c:pt idx="41577">
                  <c:v>4.6472664553365899E-2</c:v>
                </c:pt>
                <c:pt idx="41578">
                  <c:v>-1.13177979843421E-2</c:v>
                </c:pt>
                <c:pt idx="41579">
                  <c:v>-3.9422163413211198E-2</c:v>
                </c:pt>
                <c:pt idx="41580">
                  <c:v>-2.18256633095694E-2</c:v>
                </c:pt>
                <c:pt idx="41581">
                  <c:v>3.59411495158767E-3</c:v>
                </c:pt>
                <c:pt idx="41582">
                  <c:v>-3.3421209754125299E-3</c:v>
                </c:pt>
                <c:pt idx="41583">
                  <c:v>1.0082410073933601E-2</c:v>
                </c:pt>
                <c:pt idx="41584">
                  <c:v>-1.95673435930479E-2</c:v>
                </c:pt>
                <c:pt idx="41585">
                  <c:v>-3.8751539672367399E-2</c:v>
                </c:pt>
                <c:pt idx="41586">
                  <c:v>-6.3345678510953796E-2</c:v>
                </c:pt>
                <c:pt idx="41587">
                  <c:v>-4.88007514834694E-2</c:v>
                </c:pt>
                <c:pt idx="41588">
                  <c:v>-8.1542611494531902E-2</c:v>
                </c:pt>
                <c:pt idx="41589">
                  <c:v>-9.4397601651843702E-2</c:v>
                </c:pt>
                <c:pt idx="41590">
                  <c:v>-7.9888156509690902E-2</c:v>
                </c:pt>
                <c:pt idx="41591">
                  <c:v>-8.1011098880712895E-2</c:v>
                </c:pt>
                <c:pt idx="41592">
                  <c:v>-0.11181316299964</c:v>
                </c:pt>
                <c:pt idx="41593">
                  <c:v>-7.4132133464677605E-2</c:v>
                </c:pt>
                <c:pt idx="41594">
                  <c:v>-5.2895742697905299E-2</c:v>
                </c:pt>
                <c:pt idx="41595">
                  <c:v>-1.13992949457919E-2</c:v>
                </c:pt>
                <c:pt idx="41596">
                  <c:v>-2.1907113444558701E-2</c:v>
                </c:pt>
                <c:pt idx="41597">
                  <c:v>-4.0803431812907499E-2</c:v>
                </c:pt>
                <c:pt idx="41598">
                  <c:v>-2.0820905084667201E-2</c:v>
                </c:pt>
                <c:pt idx="41599">
                  <c:v>-8.3441966798016801E-3</c:v>
                </c:pt>
                <c:pt idx="41600">
                  <c:v>-8.6615156045758396E-2</c:v>
                </c:pt>
                <c:pt idx="41601">
                  <c:v>-5.5792800520977296E-3</c:v>
                </c:pt>
                <c:pt idx="41602">
                  <c:v>-3.40038107255533E-2</c:v>
                </c:pt>
                <c:pt idx="41603">
                  <c:v>-1.1044921523095601E-2</c:v>
                </c:pt>
                <c:pt idx="41604">
                  <c:v>-2.2058711434008199E-2</c:v>
                </c:pt>
                <c:pt idx="41605">
                  <c:v>-5.6294198109975102E-2</c:v>
                </c:pt>
                <c:pt idx="41606">
                  <c:v>-6.70383756820776E-2</c:v>
                </c:pt>
                <c:pt idx="41607">
                  <c:v>-6.5143742350755193E-2</c:v>
                </c:pt>
                <c:pt idx="41608">
                  <c:v>-5.2576172980517998E-2</c:v>
                </c:pt>
                <c:pt idx="41609">
                  <c:v>-7.7879204617334798E-3</c:v>
                </c:pt>
                <c:pt idx="41610">
                  <c:v>-1.5556898124588801E-2</c:v>
                </c:pt>
                <c:pt idx="41611">
                  <c:v>-1.5556898124589E-2</c:v>
                </c:pt>
                <c:pt idx="41612">
                  <c:v>-3.38941479347609E-2</c:v>
                </c:pt>
                <c:pt idx="41613">
                  <c:v>-4.3989860510189596E-3</c:v>
                </c:pt>
                <c:pt idx="41614">
                  <c:v>3.6591591947290301E-3</c:v>
                </c:pt>
                <c:pt idx="41615">
                  <c:v>3.1345597660078897E-2</c:v>
                </c:pt>
                <c:pt idx="41616">
                  <c:v>2.3293465661634299E-2</c:v>
                </c:pt>
                <c:pt idx="41617">
                  <c:v>1.6601871878622901E-2</c:v>
                </c:pt>
                <c:pt idx="41618">
                  <c:v>5.1150238966394E-2</c:v>
                </c:pt>
                <c:pt idx="41619">
                  <c:v>-2.1923906837576699E-2</c:v>
                </c:pt>
                <c:pt idx="41620">
                  <c:v>-0.114377138149444</c:v>
                </c:pt>
                <c:pt idx="41621">
                  <c:v>-0.10388582821284301</c:v>
                </c:pt>
                <c:pt idx="41622">
                  <c:v>-8.4334534950007298E-2</c:v>
                </c:pt>
                <c:pt idx="41623">
                  <c:v>-6.3335721849936993E-2</c:v>
                </c:pt>
                <c:pt idx="41624">
                  <c:v>-7.2221873110687604E-2</c:v>
                </c:pt>
                <c:pt idx="41625">
                  <c:v>-5.8068729018013701E-2</c:v>
                </c:pt>
                <c:pt idx="41626">
                  <c:v>1.5613848787510799E-2</c:v>
                </c:pt>
                <c:pt idx="41627">
                  <c:v>3.7391521096494303E-2</c:v>
                </c:pt>
                <c:pt idx="41628">
                  <c:v>-1.73172949525137E-2</c:v>
                </c:pt>
                <c:pt idx="41629">
                  <c:v>-5.1923975542380596E-3</c:v>
                </c:pt>
                <c:pt idx="41630">
                  <c:v>-6.3728467356771699E-3</c:v>
                </c:pt>
                <c:pt idx="41631">
                  <c:v>-1.1997326593635199E-2</c:v>
                </c:pt>
                <c:pt idx="41632">
                  <c:v>3.0802157794536301E-2</c:v>
                </c:pt>
                <c:pt idx="41633">
                  <c:v>-8.1280485945156508E-3</c:v>
                </c:pt>
                <c:pt idx="41634">
                  <c:v>-3.3970810560755203E-2</c:v>
                </c:pt>
                <c:pt idx="41635">
                  <c:v>3.1451951455965597E-2</c:v>
                </c:pt>
                <c:pt idx="41636">
                  <c:v>-2.1338635907730701E-2</c:v>
                </c:pt>
                <c:pt idx="41637">
                  <c:v>-2.4665269150688701E-2</c:v>
                </c:pt>
                <c:pt idx="41638">
                  <c:v>-2.7795020976068199E-2</c:v>
                </c:pt>
                <c:pt idx="41639">
                  <c:v>-8.0675383081518504E-2</c:v>
                </c:pt>
                <c:pt idx="41640">
                  <c:v>-8.0675383081518504E-2</c:v>
                </c:pt>
                <c:pt idx="41641">
                  <c:v>-0.10675605504544999</c:v>
                </c:pt>
                <c:pt idx="41642">
                  <c:v>-3.55784023032856E-2</c:v>
                </c:pt>
                <c:pt idx="41643">
                  <c:v>-1.5950686559994501E-2</c:v>
                </c:pt>
                <c:pt idx="41644">
                  <c:v>-1.1054371302601201E-3</c:v>
                </c:pt>
                <c:pt idx="41645">
                  <c:v>2.6271186203236901E-2</c:v>
                </c:pt>
                <c:pt idx="41646">
                  <c:v>-2.4257347909453198E-3</c:v>
                </c:pt>
                <c:pt idx="41647">
                  <c:v>-7.5911729712415402E-2</c:v>
                </c:pt>
                <c:pt idx="41648">
                  <c:v>-0.104466506429232</c:v>
                </c:pt>
                <c:pt idx="41649">
                  <c:v>-5.7033265495627497E-2</c:v>
                </c:pt>
                <c:pt idx="41650">
                  <c:v>-4.07178379610144E-2</c:v>
                </c:pt>
                <c:pt idx="41651">
                  <c:v>-2.2184953364008098E-2</c:v>
                </c:pt>
                <c:pt idx="41652">
                  <c:v>-7.5584274317668398E-2</c:v>
                </c:pt>
                <c:pt idx="41653">
                  <c:v>-6.1922352433401301E-2</c:v>
                </c:pt>
                <c:pt idx="41654">
                  <c:v>-2.8767109196653901E-2</c:v>
                </c:pt>
                <c:pt idx="41655">
                  <c:v>-2.3511779837259401E-2</c:v>
                </c:pt>
                <c:pt idx="41656">
                  <c:v>-2.3198152195177599E-2</c:v>
                </c:pt>
                <c:pt idx="41657">
                  <c:v>-5.51621127743828E-2</c:v>
                </c:pt>
                <c:pt idx="41658">
                  <c:v>-3.3528835669314099E-3</c:v>
                </c:pt>
                <c:pt idx="41659">
                  <c:v>-1.6899303805232701E-2</c:v>
                </c:pt>
                <c:pt idx="41660">
                  <c:v>-2.0290949869149699E-2</c:v>
                </c:pt>
                <c:pt idx="41661">
                  <c:v>-4.94309055126676E-2</c:v>
                </c:pt>
                <c:pt idx="41662">
                  <c:v>-2.0290949869149699E-2</c:v>
                </c:pt>
                <c:pt idx="41663">
                  <c:v>-6.4125080064750803E-2</c:v>
                </c:pt>
                <c:pt idx="41664">
                  <c:v>-2.7604021786189399E-3</c:v>
                </c:pt>
                <c:pt idx="41665">
                  <c:v>-3.4612028374735301E-2</c:v>
                </c:pt>
                <c:pt idx="41666">
                  <c:v>-3.2579696541421697E-2</c:v>
                </c:pt>
                <c:pt idx="41667">
                  <c:v>-2.7248767443420498E-2</c:v>
                </c:pt>
                <c:pt idx="41668">
                  <c:v>-2.69331571944024E-2</c:v>
                </c:pt>
                <c:pt idx="41669">
                  <c:v>-8.6158755783914895E-2</c:v>
                </c:pt>
                <c:pt idx="41670">
                  <c:v>-7.5967975515945904E-2</c:v>
                </c:pt>
                <c:pt idx="41671">
                  <c:v>-4.6804172399419397E-3</c:v>
                </c:pt>
                <c:pt idx="41672">
                  <c:v>2.7064484957424102E-2</c:v>
                </c:pt>
                <c:pt idx="41673">
                  <c:v>1.8327867774686001E-2</c:v>
                </c:pt>
                <c:pt idx="41674">
                  <c:v>-2.0204531543779301E-2</c:v>
                </c:pt>
                <c:pt idx="41675">
                  <c:v>-6.3390886715879403E-3</c:v>
                </c:pt>
                <c:pt idx="41676">
                  <c:v>-2.08974160141439E-2</c:v>
                </c:pt>
                <c:pt idx="41677">
                  <c:v>-4.8551202804180099E-2</c:v>
                </c:pt>
                <c:pt idx="41678" formatCode="0.00E+00">
                  <c:v>-3.5333413549420902E-4</c:v>
                </c:pt>
                <c:pt idx="41679">
                  <c:v>-4.8551202804180099E-2</c:v>
                </c:pt>
                <c:pt idx="41680" formatCode="0.00E+00">
                  <c:v>-3.5762297791432897E-2</c:v>
                </c:pt>
                <c:pt idx="41681">
                  <c:v>1.18468339807553E-3</c:v>
                </c:pt>
                <c:pt idx="41682">
                  <c:v>-4.4871945004371701E-2</c:v>
                </c:pt>
                <c:pt idx="41683">
                  <c:v>-1.14116445766148E-2</c:v>
                </c:pt>
                <c:pt idx="41684">
                  <c:v>-1.6890867686679401E-2</c:v>
                </c:pt>
                <c:pt idx="41685">
                  <c:v>-6.2532903986942195E-2</c:v>
                </c:pt>
                <c:pt idx="41686">
                  <c:v>1.8529625893168599E-2</c:v>
                </c:pt>
                <c:pt idx="41687">
                  <c:v>7.08314772298335E-3</c:v>
                </c:pt>
                <c:pt idx="41688">
                  <c:v>-2.7780424442426E-2</c:v>
                </c:pt>
                <c:pt idx="41689">
                  <c:v>-1.2903576910445301E-2</c:v>
                </c:pt>
                <c:pt idx="41690">
                  <c:v>-6.35403672615628E-2</c:v>
                </c:pt>
                <c:pt idx="41691">
                  <c:v>-2.95876346826216E-2</c:v>
                </c:pt>
                <c:pt idx="41692">
                  <c:v>2.2033397345413801E-2</c:v>
                </c:pt>
                <c:pt idx="41693">
                  <c:v>-4.8206917043633599E-2</c:v>
                </c:pt>
                <c:pt idx="41694">
                  <c:v>-4.4372391655092797E-2</c:v>
                </c:pt>
                <c:pt idx="41695">
                  <c:v>-4.5443420944560199E-2</c:v>
                </c:pt>
                <c:pt idx="41696">
                  <c:v>-0.101242201525461</c:v>
                </c:pt>
                <c:pt idx="41697">
                  <c:v>-3.34622132739592E-2</c:v>
                </c:pt>
                <c:pt idx="41698">
                  <c:v>-3.5796303951212099E-3</c:v>
                </c:pt>
                <c:pt idx="41699">
                  <c:v>-3.9341749250703301E-2</c:v>
                </c:pt>
                <c:pt idx="41700">
                  <c:v>-9.3834119949758304E-3</c:v>
                </c:pt>
                <c:pt idx="41701">
                  <c:v>-5.03267695501168E-2</c:v>
                </c:pt>
                <c:pt idx="41702">
                  <c:v>-3.4684266735823997E-2</c:v>
                </c:pt>
                <c:pt idx="41703">
                  <c:v>-9.4371891597065896E-2</c:v>
                </c:pt>
                <c:pt idx="41704">
                  <c:v>-9.5548465990336895E-2</c:v>
                </c:pt>
                <c:pt idx="41705">
                  <c:v>-6.1586985590987603E-2</c:v>
                </c:pt>
                <c:pt idx="41706">
                  <c:v>-0.121905433751403</c:v>
                </c:pt>
                <c:pt idx="41707">
                  <c:v>-0.14386400730216301</c:v>
                </c:pt>
                <c:pt idx="41708">
                  <c:v>-0.119624216083556</c:v>
                </c:pt>
                <c:pt idx="41709">
                  <c:v>-9.7303481128795305E-2</c:v>
                </c:pt>
                <c:pt idx="41710">
                  <c:v>-0.10612988953211799</c:v>
                </c:pt>
                <c:pt idx="41711">
                  <c:v>-0.11875679131397</c:v>
                </c:pt>
                <c:pt idx="41712">
                  <c:v>-0.11140531816367601</c:v>
                </c:pt>
                <c:pt idx="41713">
                  <c:v>-9.7570444715275206E-2</c:v>
                </c:pt>
                <c:pt idx="41714">
                  <c:v>-0.108162760332515</c:v>
                </c:pt>
                <c:pt idx="41715">
                  <c:v>-7.2903467414205503E-2</c:v>
                </c:pt>
                <c:pt idx="41716">
                  <c:v>-5.3280276845519801E-2</c:v>
                </c:pt>
                <c:pt idx="41717">
                  <c:v>-3.7668644976603001E-2</c:v>
                </c:pt>
                <c:pt idx="41718">
                  <c:v>-6.0344060506950202E-2</c:v>
                </c:pt>
                <c:pt idx="41719">
                  <c:v>-3.1550636824997799E-2</c:v>
                </c:pt>
                <c:pt idx="41720">
                  <c:v>-1.9263866983652001E-3</c:v>
                </c:pt>
                <c:pt idx="41721">
                  <c:v>-3.2060305112692603E-2</c:v>
                </c:pt>
                <c:pt idx="41722">
                  <c:v>-1.5613848787510799E-2</c:v>
                </c:pt>
                <c:pt idx="41723">
                  <c:v>-3.7391521096494303E-2</c:v>
                </c:pt>
                <c:pt idx="41724">
                  <c:v>1.73172949525137E-2</c:v>
                </c:pt>
                <c:pt idx="41725">
                  <c:v>-9.2130321814167804E-3</c:v>
                </c:pt>
                <c:pt idx="41726">
                  <c:v>-8.0326312991074698E-3</c:v>
                </c:pt>
                <c:pt idx="41727">
                  <c:v>-4.1712773306230499E-3</c:v>
                </c:pt>
                <c:pt idx="41728">
                  <c:v>-2.7539326993732901E-2</c:v>
                </c:pt>
                <c:pt idx="41729">
                  <c:v>-3.0500637422134099E-2</c:v>
                </c:pt>
                <c:pt idx="41730">
                  <c:v>3.60300149809063E-2</c:v>
                </c:pt>
                <c:pt idx="41731">
                  <c:v>-1.3154885555537E-2</c:v>
                </c:pt>
                <c:pt idx="41732">
                  <c:v>2.2936162361772702E-2</c:v>
                </c:pt>
                <c:pt idx="41733">
                  <c:v>1.11904301243581E-2</c:v>
                </c:pt>
                <c:pt idx="41734" formatCode="0.00E+00">
                  <c:v>2.8725516205696501E-6</c:v>
                </c:pt>
                <c:pt idx="41735">
                  <c:v>-1.5070653759438699E-2</c:v>
                </c:pt>
                <c:pt idx="41736" formatCode="0.00E+00">
                  <c:v>-2.8054708909439601E-2</c:v>
                </c:pt>
                <c:pt idx="41737">
                  <c:v>-1.7046927242605401E-3</c:v>
                </c:pt>
                <c:pt idx="41738">
                  <c:v>3.9793508597237397E-2</c:v>
                </c:pt>
                <c:pt idx="41739">
                  <c:v>-3.4485243749044999E-3</c:v>
                </c:pt>
                <c:pt idx="41740">
                  <c:v>2.53088847721154E-2</c:v>
                </c:pt>
                <c:pt idx="41741">
                  <c:v>-2.8735653231811001E-2</c:v>
                </c:pt>
                <c:pt idx="41742">
                  <c:v>-2.2008732361837799E-2</c:v>
                </c:pt>
                <c:pt idx="41743">
                  <c:v>-4.2416093740582403E-2</c:v>
                </c:pt>
                <c:pt idx="41744">
                  <c:v>-6.0366077357734103E-2</c:v>
                </c:pt>
                <c:pt idx="41745">
                  <c:v>-7.4970636342753097E-2</c:v>
                </c:pt>
                <c:pt idx="41746">
                  <c:v>-1.8611569935140501E-2</c:v>
                </c:pt>
                <c:pt idx="41747">
                  <c:v>-3.0069087932521599E-2</c:v>
                </c:pt>
                <c:pt idx="41748">
                  <c:v>-8.5163102918262901E-2</c:v>
                </c:pt>
                <c:pt idx="41749">
                  <c:v>-0.10781331500491199</c:v>
                </c:pt>
                <c:pt idx="41750">
                  <c:v>-4.5894443340908503E-2</c:v>
                </c:pt>
                <c:pt idx="41751">
                  <c:v>-1.7784119008785199E-2</c:v>
                </c:pt>
                <c:pt idx="41752">
                  <c:v>3.4483789386156899E-2</c:v>
                </c:pt>
                <c:pt idx="41753">
                  <c:v>1.44915207325782E-2</c:v>
                </c:pt>
                <c:pt idx="41754">
                  <c:v>3.8432352257211998E-2</c:v>
                </c:pt>
                <c:pt idx="41755">
                  <c:v>2.43682835765546E-2</c:v>
                </c:pt>
                <c:pt idx="41756">
                  <c:v>1.24811106934652E-2</c:v>
                </c:pt>
                <c:pt idx="41757">
                  <c:v>-2.94419989126781E-2</c:v>
                </c:pt>
                <c:pt idx="41758">
                  <c:v>-4.9399283972659302E-2</c:v>
                </c:pt>
                <c:pt idx="41759">
                  <c:v>-0.109441335689175</c:v>
                </c:pt>
                <c:pt idx="41760">
                  <c:v>-8.6448299699332098E-2</c:v>
                </c:pt>
                <c:pt idx="41761">
                  <c:v>-7.05855414608203E-2</c:v>
                </c:pt>
                <c:pt idx="41762">
                  <c:v>-1.41513521022826E-2</c:v>
                </c:pt>
                <c:pt idx="41763" formatCode="0.00E+00">
                  <c:v>5.7083338625751802E-4</c:v>
                </c:pt>
                <c:pt idx="41764">
                  <c:v>2.9664526746677701E-3</c:v>
                </c:pt>
                <c:pt idx="41765" formatCode="0.00E+00">
                  <c:v>7.2696180230883201E-2</c:v>
                </c:pt>
                <c:pt idx="41766">
                  <c:v>0.112011762287327</c:v>
                </c:pt>
                <c:pt idx="41767">
                  <c:v>9.0820835467761901E-2</c:v>
                </c:pt>
                <c:pt idx="41768">
                  <c:v>9.40046502834717E-2</c:v>
                </c:pt>
                <c:pt idx="41769">
                  <c:v>6.7644341725482102E-2</c:v>
                </c:pt>
                <c:pt idx="41770">
                  <c:v>5.2646524983875197E-2</c:v>
                </c:pt>
                <c:pt idx="41771">
                  <c:v>2.3066668352593502E-2</c:v>
                </c:pt>
                <c:pt idx="41772">
                  <c:v>1.4235625871277399E-2</c:v>
                </c:pt>
                <c:pt idx="41773">
                  <c:v>-1.17558586967838E-2</c:v>
                </c:pt>
                <c:pt idx="41774">
                  <c:v>2.8192071406925399E-2</c:v>
                </c:pt>
                <c:pt idx="41775">
                  <c:v>-4.4838771801682498E-2</c:v>
                </c:pt>
                <c:pt idx="41776">
                  <c:v>3.38120106805508E-2</c:v>
                </c:pt>
                <c:pt idx="41777">
                  <c:v>1.02559933900985E-2</c:v>
                </c:pt>
                <c:pt idx="41778">
                  <c:v>4.4135895482316299E-2</c:v>
                </c:pt>
                <c:pt idx="41779">
                  <c:v>-8.0392948580778594E-3</c:v>
                </c:pt>
                <c:pt idx="41780">
                  <c:v>7.4018838304656899E-3</c:v>
                </c:pt>
                <c:pt idx="41781">
                  <c:v>9.8386294059176205E-3</c:v>
                </c:pt>
                <c:pt idx="41782">
                  <c:v>6.7632198855980203E-3</c:v>
                </c:pt>
                <c:pt idx="41783">
                  <c:v>-2.9545562628726801E-2</c:v>
                </c:pt>
                <c:pt idx="41784">
                  <c:v>-8.9920005458952092E-3</c:v>
                </c:pt>
                <c:pt idx="41785" formatCode="0.00E+00">
                  <c:v>-6.5681060548161696E-5</c:v>
                </c:pt>
                <c:pt idx="41786">
                  <c:v>-2.04214165783667E-2</c:v>
                </c:pt>
                <c:pt idx="41787" formatCode="0.00E+00">
                  <c:v>-2.9103353584833901E-3</c:v>
                </c:pt>
                <c:pt idx="41788">
                  <c:v>4.5747598187142399E-2</c:v>
                </c:pt>
                <c:pt idx="41789">
                  <c:v>2.7198903392945301E-2</c:v>
                </c:pt>
                <c:pt idx="41790">
                  <c:v>3.2159539607886797E-2</c:v>
                </c:pt>
                <c:pt idx="41791">
                  <c:v>1.14958916419758E-2</c:v>
                </c:pt>
                <c:pt idx="41792">
                  <c:v>2.0161163337847999E-2</c:v>
                </c:pt>
                <c:pt idx="41793">
                  <c:v>6.4769662286388197E-2</c:v>
                </c:pt>
                <c:pt idx="41794">
                  <c:v>6.4769662286388197E-2</c:v>
                </c:pt>
                <c:pt idx="41795">
                  <c:v>8.6631091155393095E-2</c:v>
                </c:pt>
                <c:pt idx="41796">
                  <c:v>0.1213378230821</c:v>
                </c:pt>
                <c:pt idx="41797">
                  <c:v>9.7482074066115698E-2</c:v>
                </c:pt>
                <c:pt idx="41798">
                  <c:v>9.1997993472286502E-2</c:v>
                </c:pt>
                <c:pt idx="41799">
                  <c:v>0.115023620112347</c:v>
                </c:pt>
                <c:pt idx="41800">
                  <c:v>0.101319217376825</c:v>
                </c:pt>
                <c:pt idx="41801">
                  <c:v>6.4618045208640895E-2</c:v>
                </c:pt>
                <c:pt idx="41802">
                  <c:v>6.2824645098543602E-2</c:v>
                </c:pt>
                <c:pt idx="41803">
                  <c:v>1.29445412365947E-3</c:v>
                </c:pt>
                <c:pt idx="41804">
                  <c:v>2.2482635111310701E-2</c:v>
                </c:pt>
                <c:pt idx="41805">
                  <c:v>1.2406698370621601E-3</c:v>
                </c:pt>
                <c:pt idx="41806">
                  <c:v>2.1151243260563599E-2</c:v>
                </c:pt>
                <c:pt idx="41807">
                  <c:v>1.0169470762013599E-3</c:v>
                </c:pt>
                <c:pt idx="41808">
                  <c:v>2.8636031000085199E-2</c:v>
                </c:pt>
                <c:pt idx="41809" formatCode="0.00E+00">
                  <c:v>-3.4804986489334001E-4</c:v>
                </c:pt>
                <c:pt idx="41810">
                  <c:v>2.3939121388631898E-3</c:v>
                </c:pt>
                <c:pt idx="41811" formatCode="0.00E+00">
                  <c:v>-1.6143274327484701E-4</c:v>
                </c:pt>
                <c:pt idx="41812">
                  <c:v>3.3396339050151699E-2</c:v>
                </c:pt>
                <c:pt idx="41813" formatCode="0.00E+00">
                  <c:v>3.1954011239710298E-2</c:v>
                </c:pt>
                <c:pt idx="41814">
                  <c:v>9.8205739178959695E-2</c:v>
                </c:pt>
                <c:pt idx="41815">
                  <c:v>4.0358748041590502E-2</c:v>
                </c:pt>
                <c:pt idx="41816">
                  <c:v>1.59976447234528E-2</c:v>
                </c:pt>
                <c:pt idx="41817">
                  <c:v>1.7528142048931002E-2</c:v>
                </c:pt>
                <c:pt idx="41818">
                  <c:v>1.9917123613330201E-2</c:v>
                </c:pt>
                <c:pt idx="41819" formatCode="0.00E+00">
                  <c:v>-3.3342016757797999E-4</c:v>
                </c:pt>
                <c:pt idx="41820">
                  <c:v>-7.18669697952663E-2</c:v>
                </c:pt>
                <c:pt idx="41821" formatCode="0.00E+00">
                  <c:v>-9.6160608465485506E-2</c:v>
                </c:pt>
                <c:pt idx="41822">
                  <c:v>-6.2516578835773301E-2</c:v>
                </c:pt>
                <c:pt idx="41823">
                  <c:v>-7.5762916491520102E-2</c:v>
                </c:pt>
                <c:pt idx="41824">
                  <c:v>-6.1833043076854298E-2</c:v>
                </c:pt>
                <c:pt idx="41825">
                  <c:v>-6.9055470711140099E-2</c:v>
                </c:pt>
                <c:pt idx="41826">
                  <c:v>-4.5665490200519097E-2</c:v>
                </c:pt>
                <c:pt idx="41827">
                  <c:v>-5.4553972839329098E-2</c:v>
                </c:pt>
                <c:pt idx="41828">
                  <c:v>-8.12427145893794E-2</c:v>
                </c:pt>
                <c:pt idx="41829">
                  <c:v>-8.5970453541337394E-2</c:v>
                </c:pt>
                <c:pt idx="41830">
                  <c:v>5.0853435214265698E-2</c:v>
                </c:pt>
                <c:pt idx="41831">
                  <c:v>8.1003756388794798E-2</c:v>
                </c:pt>
                <c:pt idx="41832">
                  <c:v>8.7916807784607906E-2</c:v>
                </c:pt>
                <c:pt idx="41833">
                  <c:v>1.0547886134067701E-2</c:v>
                </c:pt>
                <c:pt idx="41834">
                  <c:v>-3.8192711279631399E-2</c:v>
                </c:pt>
                <c:pt idx="41835">
                  <c:v>-2.3168638163573101E-2</c:v>
                </c:pt>
                <c:pt idx="41836">
                  <c:v>-2.89842865450562E-2</c:v>
                </c:pt>
                <c:pt idx="41837">
                  <c:v>-2.7143588509599401E-3</c:v>
                </c:pt>
                <c:pt idx="41838">
                  <c:v>2.1327097538702499E-2</c:v>
                </c:pt>
                <c:pt idx="41839">
                  <c:v>3.4556509266329097E-2</c:v>
                </c:pt>
                <c:pt idx="41840">
                  <c:v>3.85091974194533E-2</c:v>
                </c:pt>
                <c:pt idx="41841">
                  <c:v>3.85091974194533E-2</c:v>
                </c:pt>
                <c:pt idx="41842">
                  <c:v>2.0836587950647498E-2</c:v>
                </c:pt>
                <c:pt idx="41843">
                  <c:v>5.7622055155294297E-2</c:v>
                </c:pt>
                <c:pt idx="41844">
                  <c:v>4.6065056536789002E-2</c:v>
                </c:pt>
                <c:pt idx="41845">
                  <c:v>3.3870246414028797E-2</c:v>
                </c:pt>
                <c:pt idx="41846">
                  <c:v>6.0978827421036302E-2</c:v>
                </c:pt>
                <c:pt idx="41847">
                  <c:v>6.2879441048582604E-2</c:v>
                </c:pt>
                <c:pt idx="41848">
                  <c:v>3.57758637333907E-2</c:v>
                </c:pt>
                <c:pt idx="41849">
                  <c:v>8.6039930671789597E-2</c:v>
                </c:pt>
                <c:pt idx="41850">
                  <c:v>6.4236771155102096E-2</c:v>
                </c:pt>
                <c:pt idx="41851">
                  <c:v>7.1161376578153801E-2</c:v>
                </c:pt>
                <c:pt idx="41852">
                  <c:v>6.9803917722538203E-2</c:v>
                </c:pt>
                <c:pt idx="41853">
                  <c:v>5.6322563237671798E-2</c:v>
                </c:pt>
                <c:pt idx="41854">
                  <c:v>6.3919750991501906E-2</c:v>
                </c:pt>
                <c:pt idx="41855">
                  <c:v>7.5958883394619203E-2</c:v>
                </c:pt>
                <c:pt idx="41856">
                  <c:v>5.3380817781104803E-2</c:v>
                </c:pt>
                <c:pt idx="41857">
                  <c:v>4.7187804648800701E-2</c:v>
                </c:pt>
                <c:pt idx="41858">
                  <c:v>2.0859512832570998E-2</c:v>
                </c:pt>
                <c:pt idx="41859">
                  <c:v>3.24168283040802E-2</c:v>
                </c:pt>
                <c:pt idx="41860">
                  <c:v>7.9669159971226894E-2</c:v>
                </c:pt>
                <c:pt idx="41861">
                  <c:v>6.8166832036605701E-2</c:v>
                </c:pt>
                <c:pt idx="41862">
                  <c:v>2.0859512832570998E-2</c:v>
                </c:pt>
                <c:pt idx="41863">
                  <c:v>3.24168283040802E-2</c:v>
                </c:pt>
                <c:pt idx="41864">
                  <c:v>7.9669159971226894E-2</c:v>
                </c:pt>
                <c:pt idx="41865">
                  <c:v>9.4560102194026094E-2</c:v>
                </c:pt>
                <c:pt idx="41866">
                  <c:v>0.113969534335818</c:v>
                </c:pt>
                <c:pt idx="41867">
                  <c:v>9.2094423319370095E-2</c:v>
                </c:pt>
                <c:pt idx="41868">
                  <c:v>5.2687826380773697E-2</c:v>
                </c:pt>
                <c:pt idx="41869">
                  <c:v>3.6330443948177298E-2</c:v>
                </c:pt>
                <c:pt idx="41870">
                  <c:v>3.4730395729887398E-2</c:v>
                </c:pt>
                <c:pt idx="41871">
                  <c:v>6.2220665707105098E-2</c:v>
                </c:pt>
                <c:pt idx="41872">
                  <c:v>2.6555116472566101E-2</c:v>
                </c:pt>
                <c:pt idx="41873">
                  <c:v>2.58799269344431E-2</c:v>
                </c:pt>
                <c:pt idx="41874">
                  <c:v>5.5980532900369001E-2</c:v>
                </c:pt>
                <c:pt idx="41875">
                  <c:v>5.7550329200068299E-2</c:v>
                </c:pt>
                <c:pt idx="41876">
                  <c:v>8.1952373232368494E-2</c:v>
                </c:pt>
                <c:pt idx="41877">
                  <c:v>8.0120622252598306E-2</c:v>
                </c:pt>
                <c:pt idx="41878">
                  <c:v>5.8988635257148203E-2</c:v>
                </c:pt>
                <c:pt idx="41879">
                  <c:v>3.8715552468309301E-2</c:v>
                </c:pt>
                <c:pt idx="41880">
                  <c:v>5.2505483850372903E-2</c:v>
                </c:pt>
                <c:pt idx="41881">
                  <c:v>4.3313759774373302E-2</c:v>
                </c:pt>
                <c:pt idx="41882">
                  <c:v>4.5951258812482403E-2</c:v>
                </c:pt>
                <c:pt idx="41883">
                  <c:v>5.1139998876083198E-2</c:v>
                </c:pt>
                <c:pt idx="41884">
                  <c:v>5.9294701110912798E-2</c:v>
                </c:pt>
                <c:pt idx="41885">
                  <c:v>0.101379414478537</c:v>
                </c:pt>
                <c:pt idx="41886">
                  <c:v>1.8571409843952402E-2</c:v>
                </c:pt>
                <c:pt idx="41887">
                  <c:v>-1.66496109973524E-3</c:v>
                </c:pt>
                <c:pt idx="41888">
                  <c:v>-1.66496109973524E-3</c:v>
                </c:pt>
                <c:pt idx="41889">
                  <c:v>2.9578941488777901E-2</c:v>
                </c:pt>
                <c:pt idx="41890">
                  <c:v>7.2947331104535607E-2</c:v>
                </c:pt>
                <c:pt idx="41891">
                  <c:v>0.117889859807153</c:v>
                </c:pt>
                <c:pt idx="41892">
                  <c:v>9.3594439888124895E-2</c:v>
                </c:pt>
                <c:pt idx="41893">
                  <c:v>8.3620190593755903E-2</c:v>
                </c:pt>
                <c:pt idx="41894">
                  <c:v>8.3620190593755903E-2</c:v>
                </c:pt>
                <c:pt idx="41895">
                  <c:v>8.0018912508414294E-2</c:v>
                </c:pt>
                <c:pt idx="41896">
                  <c:v>7.7721501684415703E-2</c:v>
                </c:pt>
                <c:pt idx="41897">
                  <c:v>9.1680297261473795E-2</c:v>
                </c:pt>
                <c:pt idx="41898">
                  <c:v>9.3972168563833197E-2</c:v>
                </c:pt>
                <c:pt idx="41899">
                  <c:v>9.3119600689280199E-2</c:v>
                </c:pt>
                <c:pt idx="41900">
                  <c:v>6.6183354925413607E-2</c:v>
                </c:pt>
                <c:pt idx="41901">
                  <c:v>5.3449540916536899E-2</c:v>
                </c:pt>
                <c:pt idx="41902">
                  <c:v>4.9237444257199198E-2</c:v>
                </c:pt>
                <c:pt idx="41903">
                  <c:v>4.9237444257199198E-2</c:v>
                </c:pt>
                <c:pt idx="41904">
                  <c:v>1.6435232428136701E-2</c:v>
                </c:pt>
                <c:pt idx="41905">
                  <c:v>2.5338236170286299E-2</c:v>
                </c:pt>
                <c:pt idx="41906">
                  <c:v>3.5485535394220703E-2</c:v>
                </c:pt>
                <c:pt idx="41907">
                  <c:v>4.1852180887552701E-2</c:v>
                </c:pt>
                <c:pt idx="41908">
                  <c:v>3.1580336353437197E-2</c:v>
                </c:pt>
                <c:pt idx="41909">
                  <c:v>6.3446100201320604E-2</c:v>
                </c:pt>
                <c:pt idx="41910">
                  <c:v>4.5263553363203902E-2</c:v>
                </c:pt>
                <c:pt idx="41911">
                  <c:v>1.9805220470799901E-2</c:v>
                </c:pt>
                <c:pt idx="41912">
                  <c:v>-7.0979507552775198E-3</c:v>
                </c:pt>
                <c:pt idx="41913">
                  <c:v>3.16917566609487E-2</c:v>
                </c:pt>
                <c:pt idx="41914">
                  <c:v>5.3050034279489698E-2</c:v>
                </c:pt>
                <c:pt idx="41915">
                  <c:v>4.1735869754520698E-2</c:v>
                </c:pt>
                <c:pt idx="41916">
                  <c:v>2.9306880503943498E-2</c:v>
                </c:pt>
                <c:pt idx="41917">
                  <c:v>2.0995262923893799E-2</c:v>
                </c:pt>
                <c:pt idx="41918">
                  <c:v>1.0089470830760301E-2</c:v>
                </c:pt>
                <c:pt idx="41919">
                  <c:v>2.9476344777565801E-2</c:v>
                </c:pt>
                <c:pt idx="41920">
                  <c:v>2.76653540264424E-2</c:v>
                </c:pt>
                <c:pt idx="41921">
                  <c:v>3.4255461769558203E-2</c:v>
                </c:pt>
                <c:pt idx="41922">
                  <c:v>-4.2387291334942498E-2</c:v>
                </c:pt>
                <c:pt idx="41923">
                  <c:v>-2.8030418456619501E-2</c:v>
                </c:pt>
                <c:pt idx="41924">
                  <c:v>-1.1405464968688101E-2</c:v>
                </c:pt>
                <c:pt idx="41925">
                  <c:v>-1.60945563944285E-2</c:v>
                </c:pt>
                <c:pt idx="41926">
                  <c:v>1.6341106018253799E-3</c:v>
                </c:pt>
                <c:pt idx="41927">
                  <c:v>1.09072378674872E-2</c:v>
                </c:pt>
                <c:pt idx="41928">
                  <c:v>0.10732327392281001</c:v>
                </c:pt>
                <c:pt idx="41929">
                  <c:v>2.10150251830367E-2</c:v>
                </c:pt>
                <c:pt idx="41930">
                  <c:v>-4.2891649325225104E-3</c:v>
                </c:pt>
                <c:pt idx="41931">
                  <c:v>-3.3686574158927098E-2</c:v>
                </c:pt>
                <c:pt idx="41932">
                  <c:v>-1.12749442526598E-2</c:v>
                </c:pt>
                <c:pt idx="41933">
                  <c:v>5.8493143305766E-2</c:v>
                </c:pt>
                <c:pt idx="41934">
                  <c:v>1.1226336309027E-2</c:v>
                </c:pt>
                <c:pt idx="41935">
                  <c:v>1.1226336309027E-2</c:v>
                </c:pt>
                <c:pt idx="41936">
                  <c:v>4.2207317121846201E-2</c:v>
                </c:pt>
                <c:pt idx="41937">
                  <c:v>2.3715454235951401E-2</c:v>
                </c:pt>
                <c:pt idx="41938">
                  <c:v>3.3229736135363001E-2</c:v>
                </c:pt>
                <c:pt idx="41939">
                  <c:v>3.53014056354512E-2</c:v>
                </c:pt>
                <c:pt idx="41940">
                  <c:v>3.3349124698058799E-2</c:v>
                </c:pt>
                <c:pt idx="41941">
                  <c:v>2.4746700261081899E-2</c:v>
                </c:pt>
                <c:pt idx="41942">
                  <c:v>4.63342062818961E-2</c:v>
                </c:pt>
                <c:pt idx="41943">
                  <c:v>4.63342062818961E-2</c:v>
                </c:pt>
                <c:pt idx="41944">
                  <c:v>0.13509421399079</c:v>
                </c:pt>
                <c:pt idx="41945">
                  <c:v>0.129264550321327</c:v>
                </c:pt>
                <c:pt idx="41946">
                  <c:v>1.5916603934563001E-2</c:v>
                </c:pt>
                <c:pt idx="41947">
                  <c:v>2.6963536515673198E-2</c:v>
                </c:pt>
                <c:pt idx="41948">
                  <c:v>8.7094155652365206E-3</c:v>
                </c:pt>
                <c:pt idx="41949">
                  <c:v>-1.18056554883283E-2</c:v>
                </c:pt>
                <c:pt idx="41950">
                  <c:v>6.6542453764653004E-3</c:v>
                </c:pt>
                <c:pt idx="41951">
                  <c:v>-2.0636867116345398E-2</c:v>
                </c:pt>
                <c:pt idx="41952">
                  <c:v>-2.8975469966741201E-2</c:v>
                </c:pt>
                <c:pt idx="41953">
                  <c:v>-1.33261868362415E-2</c:v>
                </c:pt>
                <c:pt idx="41954">
                  <c:v>-2.7574045924966199E-2</c:v>
                </c:pt>
                <c:pt idx="41955">
                  <c:v>-1.4119982055269501E-3</c:v>
                </c:pt>
                <c:pt idx="41956">
                  <c:v>-2.8900027344186299E-2</c:v>
                </c:pt>
                <c:pt idx="41957">
                  <c:v>-4.36545170989288E-2</c:v>
                </c:pt>
                <c:pt idx="41958">
                  <c:v>-5.2730882971706999E-2</c:v>
                </c:pt>
                <c:pt idx="41959">
                  <c:v>-6.3129392445431202E-3</c:v>
                </c:pt>
                <c:pt idx="41960">
                  <c:v>1.33473495986875E-2</c:v>
                </c:pt>
                <c:pt idx="41961">
                  <c:v>-1.2014979758716999E-2</c:v>
                </c:pt>
                <c:pt idx="41962">
                  <c:v>-1.6239659591012499E-2</c:v>
                </c:pt>
                <c:pt idx="41963">
                  <c:v>-2.25050439403458E-2</c:v>
                </c:pt>
                <c:pt idx="41964">
                  <c:v>-4.9242569995226998E-2</c:v>
                </c:pt>
                <c:pt idx="41965">
                  <c:v>-2.97843372076649E-2</c:v>
                </c:pt>
                <c:pt idx="41966">
                  <c:v>-7.6694695630718998E-3</c:v>
                </c:pt>
                <c:pt idx="41967">
                  <c:v>-3.1865642983909002E-2</c:v>
                </c:pt>
                <c:pt idx="41968">
                  <c:v>-6.8864240106986496E-2</c:v>
                </c:pt>
                <c:pt idx="41969">
                  <c:v>-5.2427025862610901E-2</c:v>
                </c:pt>
                <c:pt idx="41970">
                  <c:v>-7.1192650948990105E-2</c:v>
                </c:pt>
                <c:pt idx="41971">
                  <c:v>-4.3867512886117198E-2</c:v>
                </c:pt>
                <c:pt idx="41972">
                  <c:v>-0.137579967875639</c:v>
                </c:pt>
                <c:pt idx="41973">
                  <c:v>-7.2489927162806694E-2</c:v>
                </c:pt>
                <c:pt idx="41974">
                  <c:v>-0.112943158900848</c:v>
                </c:pt>
                <c:pt idx="41975">
                  <c:v>-0.14235992550277801</c:v>
                </c:pt>
                <c:pt idx="41976">
                  <c:v>-1.7686916237840099E-2</c:v>
                </c:pt>
                <c:pt idx="41977">
                  <c:v>-3.2818248190254501E-2</c:v>
                </c:pt>
                <c:pt idx="41978">
                  <c:v>-5.7706425905614802E-3</c:v>
                </c:pt>
                <c:pt idx="41979">
                  <c:v>-3.2662215745120397E-2</c:v>
                </c:pt>
                <c:pt idx="41980">
                  <c:v>1.0307229272806801E-2</c:v>
                </c:pt>
                <c:pt idx="41981">
                  <c:v>-1.46337690056355E-2</c:v>
                </c:pt>
                <c:pt idx="41982">
                  <c:v>-2.8052672518387799E-2</c:v>
                </c:pt>
                <c:pt idx="41983">
                  <c:v>-2.0150345133846899E-2</c:v>
                </c:pt>
                <c:pt idx="41984">
                  <c:v>6.5433809628272499E-3</c:v>
                </c:pt>
                <c:pt idx="41985">
                  <c:v>-2.5765492013221001E-3</c:v>
                </c:pt>
                <c:pt idx="41986">
                  <c:v>-4.3327526417489201E-3</c:v>
                </c:pt>
                <c:pt idx="41987">
                  <c:v>-2.051101042181E-2</c:v>
                </c:pt>
                <c:pt idx="41988">
                  <c:v>-3.7072675271297303E-2</c:v>
                </c:pt>
                <c:pt idx="41989">
                  <c:v>-2.2078770482471199E-2</c:v>
                </c:pt>
                <c:pt idx="41990">
                  <c:v>-4.38608701103122E-2</c:v>
                </c:pt>
                <c:pt idx="41991">
                  <c:v>-8.4817739739650996E-2</c:v>
                </c:pt>
                <c:pt idx="41992">
                  <c:v>-2.9796090369035001E-2</c:v>
                </c:pt>
                <c:pt idx="41993">
                  <c:v>-6.7984975703552202E-3</c:v>
                </c:pt>
                <c:pt idx="41994">
                  <c:v>1.47138217274158E-2</c:v>
                </c:pt>
                <c:pt idx="41995">
                  <c:v>3.0897189280293599E-2</c:v>
                </c:pt>
                <c:pt idx="41996">
                  <c:v>-4.97283542344584E-2</c:v>
                </c:pt>
                <c:pt idx="41997">
                  <c:v>-8.9629814872814295E-2</c:v>
                </c:pt>
                <c:pt idx="41998">
                  <c:v>-0.115870301402047</c:v>
                </c:pt>
                <c:pt idx="41999">
                  <c:v>-8.5686125439918104E-2</c:v>
                </c:pt>
                <c:pt idx="42000">
                  <c:v>-9.0023784880179702E-2</c:v>
                </c:pt>
                <c:pt idx="42001">
                  <c:v>-9.0023784880179702E-2</c:v>
                </c:pt>
                <c:pt idx="42002">
                  <c:v>-8.2057007795505094E-2</c:v>
                </c:pt>
                <c:pt idx="42003">
                  <c:v>-7.5146416932083196E-2</c:v>
                </c:pt>
                <c:pt idx="42004">
                  <c:v>-5.2073959611728497E-2</c:v>
                </c:pt>
                <c:pt idx="42005">
                  <c:v>-8.8285948655026703E-2</c:v>
                </c:pt>
                <c:pt idx="42006">
                  <c:v>-8.30345972706001E-2</c:v>
                </c:pt>
                <c:pt idx="42007">
                  <c:v>-8.6728923468641195E-2</c:v>
                </c:pt>
                <c:pt idx="42008">
                  <c:v>-9.2592376283837804E-2</c:v>
                </c:pt>
                <c:pt idx="42009">
                  <c:v>-6.3469726127538095E-2</c:v>
                </c:pt>
                <c:pt idx="42010">
                  <c:v>-4.9414997600332598E-2</c:v>
                </c:pt>
                <c:pt idx="42011">
                  <c:v>-7.0859996385142801E-2</c:v>
                </c:pt>
                <c:pt idx="42012">
                  <c:v>-7.5608354432247393E-2</c:v>
                </c:pt>
                <c:pt idx="42013">
                  <c:v>-9.4511366061454202E-2</c:v>
                </c:pt>
                <c:pt idx="42014">
                  <c:v>-3.4476117206303503E-2</c:v>
                </c:pt>
                <c:pt idx="42015">
                  <c:v>-3.5684770284528801E-2</c:v>
                </c:pt>
                <c:pt idx="42016">
                  <c:v>-1.7082834878670201E-2</c:v>
                </c:pt>
                <c:pt idx="42017">
                  <c:v>-2.8358916425426001E-2</c:v>
                </c:pt>
                <c:pt idx="42018">
                  <c:v>4.4310506226630198E-3</c:v>
                </c:pt>
                <c:pt idx="42019">
                  <c:v>2.03647606458168E-3</c:v>
                </c:pt>
                <c:pt idx="42020">
                  <c:v>0.101187193028331</c:v>
                </c:pt>
                <c:pt idx="42021">
                  <c:v>7.8852516643798706E-2</c:v>
                </c:pt>
                <c:pt idx="42022">
                  <c:v>0.13360657757091801</c:v>
                </c:pt>
                <c:pt idx="42023">
                  <c:v>8.4294470264338894E-2</c:v>
                </c:pt>
                <c:pt idx="42024">
                  <c:v>8.4294470264338894E-2</c:v>
                </c:pt>
                <c:pt idx="42025">
                  <c:v>9.7592042063777903E-2</c:v>
                </c:pt>
                <c:pt idx="42026">
                  <c:v>0.10719342076412</c:v>
                </c:pt>
                <c:pt idx="42027">
                  <c:v>9.2490324845138E-2</c:v>
                </c:pt>
                <c:pt idx="42028">
                  <c:v>4.76257197176417E-2</c:v>
                </c:pt>
                <c:pt idx="42029">
                  <c:v>8.8503525659581403E-2</c:v>
                </c:pt>
                <c:pt idx="42030">
                  <c:v>0.12410839680005201</c:v>
                </c:pt>
                <c:pt idx="42031">
                  <c:v>9.2888468255694898E-2</c:v>
                </c:pt>
                <c:pt idx="42032">
                  <c:v>9.2888468255694898E-2</c:v>
                </c:pt>
                <c:pt idx="42033">
                  <c:v>7.3513044691906296E-2</c:v>
                </c:pt>
                <c:pt idx="42034">
                  <c:v>7.3513044691906296E-2</c:v>
                </c:pt>
                <c:pt idx="42035">
                  <c:v>7.3513044691906296E-2</c:v>
                </c:pt>
                <c:pt idx="42036">
                  <c:v>9.1297300996379505E-2</c:v>
                </c:pt>
                <c:pt idx="42037">
                  <c:v>0.118507725474419</c:v>
                </c:pt>
                <c:pt idx="42038">
                  <c:v>0.134438884650498</c:v>
                </c:pt>
                <c:pt idx="42039">
                  <c:v>9.5989189714814405E-2</c:v>
                </c:pt>
                <c:pt idx="42040">
                  <c:v>0.126410181513848</c:v>
                </c:pt>
                <c:pt idx="42041">
                  <c:v>0.17746178226707901</c:v>
                </c:pt>
                <c:pt idx="42042">
                  <c:v>0.231943551741702</c:v>
                </c:pt>
                <c:pt idx="42043">
                  <c:v>0.211751792977693</c:v>
                </c:pt>
                <c:pt idx="42044">
                  <c:v>0.20018908249221501</c:v>
                </c:pt>
                <c:pt idx="42045">
                  <c:v>3.2297489495516502E-2</c:v>
                </c:pt>
                <c:pt idx="42046">
                  <c:v>1.5300122376298001E-2</c:v>
                </c:pt>
                <c:pt idx="42047">
                  <c:v>3.6561062588828797E-2</c:v>
                </c:pt>
                <c:pt idx="42048">
                  <c:v>-1.09549624251072E-2</c:v>
                </c:pt>
                <c:pt idx="42049">
                  <c:v>3.1586479411194099E-3</c:v>
                </c:pt>
                <c:pt idx="42050">
                  <c:v>9.9673400222271002E-3</c:v>
                </c:pt>
                <c:pt idx="42051">
                  <c:v>3.07488923303029E-2</c:v>
                </c:pt>
                <c:pt idx="42052">
                  <c:v>3.07488923303029E-2</c:v>
                </c:pt>
                <c:pt idx="42053">
                  <c:v>4.4259137365480303E-2</c:v>
                </c:pt>
                <c:pt idx="42054">
                  <c:v>4.6234507881186701E-2</c:v>
                </c:pt>
                <c:pt idx="42055">
                  <c:v>5.1473223575873001E-2</c:v>
                </c:pt>
                <c:pt idx="42056">
                  <c:v>0.111916191217003</c:v>
                </c:pt>
                <c:pt idx="42057">
                  <c:v>5.7105230248980503E-2</c:v>
                </c:pt>
                <c:pt idx="42058" formatCode="0.00E+00">
                  <c:v>2.6131239811166802E-4</c:v>
                </c:pt>
                <c:pt idx="42059">
                  <c:v>5.5424024425108298E-2</c:v>
                </c:pt>
                <c:pt idx="42060" formatCode="0.00E+00">
                  <c:v>4.9525782092668801E-2</c:v>
                </c:pt>
                <c:pt idx="42061">
                  <c:v>7.2200781555426599E-2</c:v>
                </c:pt>
                <c:pt idx="42062">
                  <c:v>7.2681666459554206E-2</c:v>
                </c:pt>
                <c:pt idx="42063">
                  <c:v>8.9581732798351202E-2</c:v>
                </c:pt>
                <c:pt idx="42064">
                  <c:v>6.9995285704510704E-2</c:v>
                </c:pt>
                <c:pt idx="42065">
                  <c:v>9.9119008881577403E-2</c:v>
                </c:pt>
                <c:pt idx="42066">
                  <c:v>7.6314980078485195E-2</c:v>
                </c:pt>
                <c:pt idx="42067">
                  <c:v>5.9040263831995302E-2</c:v>
                </c:pt>
                <c:pt idx="42068">
                  <c:v>2.61530436798709E-2</c:v>
                </c:pt>
                <c:pt idx="42069">
                  <c:v>5.0731764144247203E-2</c:v>
                </c:pt>
                <c:pt idx="42070">
                  <c:v>-5.1427916108282901E-2</c:v>
                </c:pt>
                <c:pt idx="42071">
                  <c:v>-2.6508490017483399E-2</c:v>
                </c:pt>
                <c:pt idx="42072">
                  <c:v>-6.3997221602067597E-2</c:v>
                </c:pt>
                <c:pt idx="42073">
                  <c:v>-4.8856736175196501E-2</c:v>
                </c:pt>
                <c:pt idx="42074">
                  <c:v>-2.9693651253285699E-2</c:v>
                </c:pt>
                <c:pt idx="42075">
                  <c:v>-2.1340315546821201E-2</c:v>
                </c:pt>
                <c:pt idx="42076">
                  <c:v>-1.7310809003247201E-2</c:v>
                </c:pt>
                <c:pt idx="42077">
                  <c:v>-4.8152715446330797E-2</c:v>
                </c:pt>
                <c:pt idx="42078">
                  <c:v>-4.7037924140291398E-2</c:v>
                </c:pt>
                <c:pt idx="42079">
                  <c:v>-3.2365285983880498E-2</c:v>
                </c:pt>
                <c:pt idx="42080">
                  <c:v>-4.1494406057645997E-2</c:v>
                </c:pt>
                <c:pt idx="42081">
                  <c:v>3.6090168150194099E-2</c:v>
                </c:pt>
                <c:pt idx="42082">
                  <c:v>1.5204866036801301E-2</c:v>
                </c:pt>
                <c:pt idx="42083">
                  <c:v>3.7645932359104899E-2</c:v>
                </c:pt>
                <c:pt idx="42084">
                  <c:v>3.4901941498746099E-2</c:v>
                </c:pt>
                <c:pt idx="42085">
                  <c:v>3.9170962989804901E-2</c:v>
                </c:pt>
                <c:pt idx="42086">
                  <c:v>-7.8191318473626002E-3</c:v>
                </c:pt>
                <c:pt idx="42087">
                  <c:v>1.37533382703074E-2</c:v>
                </c:pt>
                <c:pt idx="42088">
                  <c:v>-2.0138791454298002E-2</c:v>
                </c:pt>
                <c:pt idx="42089">
                  <c:v>-4.1732701070893198E-2</c:v>
                </c:pt>
                <c:pt idx="42090">
                  <c:v>-4.8653671569840198E-2</c:v>
                </c:pt>
                <c:pt idx="42091">
                  <c:v>-6.0684000301885303E-2</c:v>
                </c:pt>
                <c:pt idx="42092">
                  <c:v>6.7216315869924603E-3</c:v>
                </c:pt>
                <c:pt idx="42093">
                  <c:v>6.7216315869924603E-3</c:v>
                </c:pt>
                <c:pt idx="42094" formatCode="0.00E+00">
                  <c:v>8.9476660168230605E-4</c:v>
                </c:pt>
                <c:pt idx="42095" formatCode="0.00E+00">
                  <c:v>8.9476660168230605E-4</c:v>
                </c:pt>
                <c:pt idx="42096" formatCode="0.00E+00">
                  <c:v>-5.7094130705634899E-3</c:v>
                </c:pt>
                <c:pt idx="42097" formatCode="0.00E+00">
                  <c:v>-3.7457417138223502E-2</c:v>
                </c:pt>
                <c:pt idx="42098">
                  <c:v>6.60131460730695E-3</c:v>
                </c:pt>
                <c:pt idx="42099">
                  <c:v>4.6481337659206999E-2</c:v>
                </c:pt>
                <c:pt idx="42100">
                  <c:v>3.3134872352034599E-2</c:v>
                </c:pt>
                <c:pt idx="42101">
                  <c:v>-7.0463006531609196E-3</c:v>
                </c:pt>
                <c:pt idx="42102">
                  <c:v>3.1511601900792101E-2</c:v>
                </c:pt>
                <c:pt idx="42103">
                  <c:v>5.4974655267168597E-2</c:v>
                </c:pt>
                <c:pt idx="42104">
                  <c:v>4.89033157969005E-2</c:v>
                </c:pt>
                <c:pt idx="42105">
                  <c:v>4.2534608326177198E-2</c:v>
                </c:pt>
                <c:pt idx="42106">
                  <c:v>-1.20554343695042E-2</c:v>
                </c:pt>
                <c:pt idx="42107">
                  <c:v>1.9303326174728401E-2</c:v>
                </c:pt>
                <c:pt idx="42108">
                  <c:v>-2.1346012385569098E-2</c:v>
                </c:pt>
                <c:pt idx="42109">
                  <c:v>-2.4840126251715899E-2</c:v>
                </c:pt>
                <c:pt idx="42110">
                  <c:v>-6.2490313158062902E-2</c:v>
                </c:pt>
                <c:pt idx="42111">
                  <c:v>-6.2490313158062902E-2</c:v>
                </c:pt>
                <c:pt idx="42112">
                  <c:v>-9.98152253995674E-2</c:v>
                </c:pt>
                <c:pt idx="42113">
                  <c:v>-2.1966318367517099E-2</c:v>
                </c:pt>
                <c:pt idx="42114">
                  <c:v>-5.2599921759811798E-2</c:v>
                </c:pt>
                <c:pt idx="42115">
                  <c:v>-5.4729399743832903E-2</c:v>
                </c:pt>
                <c:pt idx="42116">
                  <c:v>-4.5096112962557097E-2</c:v>
                </c:pt>
                <c:pt idx="42117">
                  <c:v>-3.2606250963586401E-2</c:v>
                </c:pt>
                <c:pt idx="42118">
                  <c:v>-3.7246393077380702E-2</c:v>
                </c:pt>
                <c:pt idx="42119">
                  <c:v>7.07420689260751E-3</c:v>
                </c:pt>
                <c:pt idx="42120">
                  <c:v>-3.4992562369825703E-2</c:v>
                </c:pt>
                <c:pt idx="42121" formatCode="0.00E+00">
                  <c:v>1.3728318968819699E-4</c:v>
                </c:pt>
                <c:pt idx="42122">
                  <c:v>-7.8527887189109899E-2</c:v>
                </c:pt>
                <c:pt idx="42123" formatCode="0.00E+00">
                  <c:v>-3.82651503821183E-2</c:v>
                </c:pt>
                <c:pt idx="42124">
                  <c:v>-7.3449837242569996E-2</c:v>
                </c:pt>
                <c:pt idx="42125">
                  <c:v>-6.9721026777056203E-2</c:v>
                </c:pt>
                <c:pt idx="42126">
                  <c:v>-9.1418250439605497E-2</c:v>
                </c:pt>
                <c:pt idx="42127">
                  <c:v>-9.2119211849381794E-2</c:v>
                </c:pt>
                <c:pt idx="42128">
                  <c:v>-7.9569184242041402E-2</c:v>
                </c:pt>
                <c:pt idx="42129">
                  <c:v>-4.90585356265986E-2</c:v>
                </c:pt>
                <c:pt idx="42130">
                  <c:v>-5.5049949232427398E-2</c:v>
                </c:pt>
                <c:pt idx="42131">
                  <c:v>-7.3194236711779201E-2</c:v>
                </c:pt>
                <c:pt idx="42132">
                  <c:v>-9.3860933448915093E-2</c:v>
                </c:pt>
                <c:pt idx="42133">
                  <c:v>-8.6930404045598195E-2</c:v>
                </c:pt>
                <c:pt idx="42134">
                  <c:v>-5.9128344394668797E-2</c:v>
                </c:pt>
                <c:pt idx="42135">
                  <c:v>-3.2402173932399102E-2</c:v>
                </c:pt>
                <c:pt idx="42136">
                  <c:v>8.2781241327371993E-3</c:v>
                </c:pt>
                <c:pt idx="42137">
                  <c:v>8.2741001148272098E-3</c:v>
                </c:pt>
                <c:pt idx="42138">
                  <c:v>2.0890635850346801E-2</c:v>
                </c:pt>
                <c:pt idx="42139">
                  <c:v>-3.2661952828825801E-2</c:v>
                </c:pt>
                <c:pt idx="42140">
                  <c:v>1.31849485215111E-2</c:v>
                </c:pt>
                <c:pt idx="42141">
                  <c:v>5.4929290680915503E-2</c:v>
                </c:pt>
                <c:pt idx="42142">
                  <c:v>1.01608270009905E-2</c:v>
                </c:pt>
                <c:pt idx="42143">
                  <c:v>2.51943567881571E-2</c:v>
                </c:pt>
                <c:pt idx="42144">
                  <c:v>-2.3519592603116399E-2</c:v>
                </c:pt>
                <c:pt idx="42145">
                  <c:v>-1.0247314547154799E-2</c:v>
                </c:pt>
                <c:pt idx="42146">
                  <c:v>-3.4074553001421398E-2</c:v>
                </c:pt>
                <c:pt idx="42147">
                  <c:v>-2.1499651853024802E-2</c:v>
                </c:pt>
                <c:pt idx="42148">
                  <c:v>1.99691135265633E-3</c:v>
                </c:pt>
                <c:pt idx="42149">
                  <c:v>5.0261371908859799E-2</c:v>
                </c:pt>
                <c:pt idx="42150">
                  <c:v>5.4797712979258499E-2</c:v>
                </c:pt>
                <c:pt idx="42151">
                  <c:v>9.8092054737505693E-2</c:v>
                </c:pt>
                <c:pt idx="42152">
                  <c:v>7.81567301827161E-2</c:v>
                </c:pt>
                <c:pt idx="42153">
                  <c:v>8.8577141677787394E-2</c:v>
                </c:pt>
                <c:pt idx="42154">
                  <c:v>7.4613202902887796E-2</c:v>
                </c:pt>
                <c:pt idx="42155">
                  <c:v>8.4994058090196001E-2</c:v>
                </c:pt>
                <c:pt idx="42156">
                  <c:v>5.76948029674446E-2</c:v>
                </c:pt>
                <c:pt idx="42157">
                  <c:v>3.6579545251616802E-2</c:v>
                </c:pt>
                <c:pt idx="42158">
                  <c:v>6.5698736571668304E-2</c:v>
                </c:pt>
                <c:pt idx="42159">
                  <c:v>5.09744728440642E-2</c:v>
                </c:pt>
                <c:pt idx="42160">
                  <c:v>7.8788656145068303E-2</c:v>
                </c:pt>
                <c:pt idx="42161">
                  <c:v>6.82893795318677E-2</c:v>
                </c:pt>
                <c:pt idx="42162">
                  <c:v>5.3302650747208698E-2</c:v>
                </c:pt>
                <c:pt idx="42163">
                  <c:v>4.9654999703159002E-2</c:v>
                </c:pt>
                <c:pt idx="42164">
                  <c:v>7.2166805988545996E-2</c:v>
                </c:pt>
                <c:pt idx="42165">
                  <c:v>4.8491199731745198E-2</c:v>
                </c:pt>
                <c:pt idx="42166">
                  <c:v>1.6760916161196699E-2</c:v>
                </c:pt>
                <c:pt idx="42167">
                  <c:v>2.57990450976886E-2</c:v>
                </c:pt>
                <c:pt idx="42168">
                  <c:v>-2.14199498523166E-2</c:v>
                </c:pt>
                <c:pt idx="42169">
                  <c:v>-5.3158395246495297E-3</c:v>
                </c:pt>
                <c:pt idx="42170">
                  <c:v>-4.5046893041057398E-2</c:v>
                </c:pt>
                <c:pt idx="42171">
                  <c:v>-1.7205830593007398E-2</c:v>
                </c:pt>
                <c:pt idx="42172">
                  <c:v>-3.5997965011057301E-2</c:v>
                </c:pt>
                <c:pt idx="42173">
                  <c:v>1.01426902381374E-3</c:v>
                </c:pt>
                <c:pt idx="42174">
                  <c:v>-1.42316068730332E-2</c:v>
                </c:pt>
                <c:pt idx="42175">
                  <c:v>5.8337533143579803E-3</c:v>
                </c:pt>
                <c:pt idx="42176">
                  <c:v>1.6455724247045101E-2</c:v>
                </c:pt>
                <c:pt idx="42177">
                  <c:v>2.7743065037221001E-2</c:v>
                </c:pt>
                <c:pt idx="42178">
                  <c:v>1.36311106550672E-2</c:v>
                </c:pt>
                <c:pt idx="42179">
                  <c:v>2.4987746601269699E-2</c:v>
                </c:pt>
                <c:pt idx="42180">
                  <c:v>3.2987414975534E-2</c:v>
                </c:pt>
                <c:pt idx="42181">
                  <c:v>4.6381521704250202E-2</c:v>
                </c:pt>
                <c:pt idx="42182">
                  <c:v>3.4817678144751299E-2</c:v>
                </c:pt>
                <c:pt idx="42183">
                  <c:v>2.20292511214925E-2</c:v>
                </c:pt>
                <c:pt idx="42184">
                  <c:v>9.9652216124639301E-3</c:v>
                </c:pt>
                <c:pt idx="42185">
                  <c:v>-6.36228594031362E-3</c:v>
                </c:pt>
                <c:pt idx="42186">
                  <c:v>5.4999031867088502E-2</c:v>
                </c:pt>
                <c:pt idx="42187">
                  <c:v>1.53412190229362E-2</c:v>
                </c:pt>
                <c:pt idx="42188">
                  <c:v>1.4776589393204099E-2</c:v>
                </c:pt>
                <c:pt idx="42189">
                  <c:v>2.2602975384102799E-2</c:v>
                </c:pt>
                <c:pt idx="42190">
                  <c:v>4.7365905094571302E-2</c:v>
                </c:pt>
                <c:pt idx="42191">
                  <c:v>6.50939355659097E-2</c:v>
                </c:pt>
                <c:pt idx="42192">
                  <c:v>7.1616739208082994E-2</c:v>
                </c:pt>
                <c:pt idx="42193">
                  <c:v>4.3064479258097803E-2</c:v>
                </c:pt>
                <c:pt idx="42194">
                  <c:v>1.59000439379142E-2</c:v>
                </c:pt>
                <c:pt idx="42195">
                  <c:v>5.0404346993658498E-2</c:v>
                </c:pt>
                <c:pt idx="42196">
                  <c:v>2.5922569739939401E-2</c:v>
                </c:pt>
                <c:pt idx="42197">
                  <c:v>5.0662954957147302E-2</c:v>
                </c:pt>
                <c:pt idx="42198">
                  <c:v>1.9409765593306899E-2</c:v>
                </c:pt>
                <c:pt idx="42199">
                  <c:v>3.7460216524655102E-2</c:v>
                </c:pt>
                <c:pt idx="42200">
                  <c:v>3.7460216524655102E-2</c:v>
                </c:pt>
                <c:pt idx="42201">
                  <c:v>5.7653606576863999E-3</c:v>
                </c:pt>
                <c:pt idx="42202">
                  <c:v>5.8827949508657397E-3</c:v>
                </c:pt>
                <c:pt idx="42203">
                  <c:v>-3.6963235908076202E-2</c:v>
                </c:pt>
                <c:pt idx="42204">
                  <c:v>-3.4433516570091298E-2</c:v>
                </c:pt>
                <c:pt idx="42205">
                  <c:v>3.5100746546305697E-2</c:v>
                </c:pt>
                <c:pt idx="42206">
                  <c:v>7.3552639671532694E-2</c:v>
                </c:pt>
                <c:pt idx="42207">
                  <c:v>7.7934540043575307E-2</c:v>
                </c:pt>
                <c:pt idx="42208">
                  <c:v>4.6449293817700098E-2</c:v>
                </c:pt>
                <c:pt idx="42209">
                  <c:v>4.6044837633909298E-2</c:v>
                </c:pt>
                <c:pt idx="42210">
                  <c:v>4.6044837633909298E-2</c:v>
                </c:pt>
                <c:pt idx="42211">
                  <c:v>4.29567985694434E-2</c:v>
                </c:pt>
                <c:pt idx="42212">
                  <c:v>1.7268186645238399E-2</c:v>
                </c:pt>
                <c:pt idx="42213">
                  <c:v>6.3235135935926001E-2</c:v>
                </c:pt>
                <c:pt idx="42214">
                  <c:v>1.432784404065E-2</c:v>
                </c:pt>
                <c:pt idx="42215">
                  <c:v>4.8908208894708302E-2</c:v>
                </c:pt>
                <c:pt idx="42216">
                  <c:v>-5.3716098514351397E-3</c:v>
                </c:pt>
                <c:pt idx="42217">
                  <c:v>3.07374486885056E-2</c:v>
                </c:pt>
                <c:pt idx="42218">
                  <c:v>1.60192093053712E-2</c:v>
                </c:pt>
                <c:pt idx="42219">
                  <c:v>2.1199307102615299E-2</c:v>
                </c:pt>
                <c:pt idx="42220">
                  <c:v>1.6314195229203601E-2</c:v>
                </c:pt>
                <c:pt idx="42221">
                  <c:v>4.4612894698173797E-2</c:v>
                </c:pt>
                <c:pt idx="42222">
                  <c:v>1.6314195229203601E-2</c:v>
                </c:pt>
                <c:pt idx="42223">
                  <c:v>5.8508856150969901E-2</c:v>
                </c:pt>
                <c:pt idx="42224">
                  <c:v>8.2246939207183595E-2</c:v>
                </c:pt>
                <c:pt idx="42225">
                  <c:v>8.8534959654393605E-2</c:v>
                </c:pt>
                <c:pt idx="42226">
                  <c:v>4.8624446394097597E-2</c:v>
                </c:pt>
                <c:pt idx="42227">
                  <c:v>7.1447600799356706E-2</c:v>
                </c:pt>
                <c:pt idx="42228">
                  <c:v>4.8624446394097597E-2</c:v>
                </c:pt>
                <c:pt idx="42229">
                  <c:v>4.0922774588425297E-2</c:v>
                </c:pt>
                <c:pt idx="42230">
                  <c:v>2.95695584379243E-2</c:v>
                </c:pt>
                <c:pt idx="42231">
                  <c:v>6.0738863879938598E-2</c:v>
                </c:pt>
                <c:pt idx="42232">
                  <c:v>7.7929463801715795E-2</c:v>
                </c:pt>
                <c:pt idx="42233">
                  <c:v>6.3183748242384902E-2</c:v>
                </c:pt>
                <c:pt idx="42234">
                  <c:v>5.0300413949805098E-2</c:v>
                </c:pt>
                <c:pt idx="42235">
                  <c:v>2.38873090635611E-2</c:v>
                </c:pt>
                <c:pt idx="42236">
                  <c:v>8.4876266756179694E-3</c:v>
                </c:pt>
                <c:pt idx="42237">
                  <c:v>3.3021845703401199E-2</c:v>
                </c:pt>
                <c:pt idx="42238">
                  <c:v>2.4655337693188999E-2</c:v>
                </c:pt>
                <c:pt idx="42239">
                  <c:v>3.11608044440814E-2</c:v>
                </c:pt>
                <c:pt idx="42240">
                  <c:v>1.3391156135275299E-2</c:v>
                </c:pt>
                <c:pt idx="42241">
                  <c:v>2.3279697240525799E-2</c:v>
                </c:pt>
                <c:pt idx="42242">
                  <c:v>1.9129479944821799E-2</c:v>
                </c:pt>
                <c:pt idx="42243">
                  <c:v>4.5640558565127103E-2</c:v>
                </c:pt>
                <c:pt idx="42244">
                  <c:v>6.6855429909114597E-2</c:v>
                </c:pt>
                <c:pt idx="42245">
                  <c:v>5.3186345675560298E-2</c:v>
                </c:pt>
                <c:pt idx="42246">
                  <c:v>5.4409543690328202E-2</c:v>
                </c:pt>
                <c:pt idx="42247">
                  <c:v>5.9537340342346201E-2</c:v>
                </c:pt>
                <c:pt idx="42248">
                  <c:v>5.7270683444658799E-2</c:v>
                </c:pt>
                <c:pt idx="42249">
                  <c:v>9.5088735989646095E-2</c:v>
                </c:pt>
                <c:pt idx="42250">
                  <c:v>6.80238090023466E-2</c:v>
                </c:pt>
                <c:pt idx="42251">
                  <c:v>0.17334947918256099</c:v>
                </c:pt>
                <c:pt idx="42252">
                  <c:v>0.175774923633849</c:v>
                </c:pt>
                <c:pt idx="42253">
                  <c:v>0.24317009402662501</c:v>
                </c:pt>
                <c:pt idx="42254">
                  <c:v>0.24045894927980599</c:v>
                </c:pt>
                <c:pt idx="42255">
                  <c:v>0.28656310870712098</c:v>
                </c:pt>
                <c:pt idx="42256">
                  <c:v>0.27223186384175502</c:v>
                </c:pt>
                <c:pt idx="42257">
                  <c:v>0.29127530945567098</c:v>
                </c:pt>
                <c:pt idx="42258">
                  <c:v>0.28621136250700402</c:v>
                </c:pt>
                <c:pt idx="42259">
                  <c:v>0.410599755953376</c:v>
                </c:pt>
                <c:pt idx="42260">
                  <c:v>0.382094409058225</c:v>
                </c:pt>
                <c:pt idx="42261">
                  <c:v>0.40086110881972498</c:v>
                </c:pt>
                <c:pt idx="42262">
                  <c:v>0.37944709568538998</c:v>
                </c:pt>
                <c:pt idx="42263">
                  <c:v>0.37436084039620998</c:v>
                </c:pt>
                <c:pt idx="42264">
                  <c:v>-2.3229477593756199E-2</c:v>
                </c:pt>
                <c:pt idx="42265">
                  <c:v>-6.39429399286255E-2</c:v>
                </c:pt>
                <c:pt idx="42266">
                  <c:v>-1.54773763432858E-2</c:v>
                </c:pt>
                <c:pt idx="42267">
                  <c:v>-5.53463639962119E-2</c:v>
                </c:pt>
                <c:pt idx="42268">
                  <c:v>-3.6995587982500501E-2</c:v>
                </c:pt>
                <c:pt idx="42269">
                  <c:v>-4.1639371462188698E-2</c:v>
                </c:pt>
                <c:pt idx="42270">
                  <c:v>-5.4592237154099402E-2</c:v>
                </c:pt>
                <c:pt idx="42271">
                  <c:v>-4.5128733858897402E-2</c:v>
                </c:pt>
                <c:pt idx="42272">
                  <c:v>-4.6360683733960698E-2</c:v>
                </c:pt>
                <c:pt idx="42273">
                  <c:v>-2.6809548714421701E-2</c:v>
                </c:pt>
                <c:pt idx="42274">
                  <c:v>9.9966120430530197E-3</c:v>
                </c:pt>
                <c:pt idx="42275">
                  <c:v>-1.9946962613281898E-3</c:v>
                </c:pt>
                <c:pt idx="42276">
                  <c:v>-4.8302612803177103E-2</c:v>
                </c:pt>
                <c:pt idx="42277">
                  <c:v>-4.2355915156192497E-2</c:v>
                </c:pt>
                <c:pt idx="42278">
                  <c:v>-4.1900585621476902E-2</c:v>
                </c:pt>
                <c:pt idx="42279">
                  <c:v>-6.4113073629403494E-2</c:v>
                </c:pt>
                <c:pt idx="42280">
                  <c:v>-4.7034081085166997E-2</c:v>
                </c:pt>
                <c:pt idx="42281">
                  <c:v>-3.1387972478658301E-2</c:v>
                </c:pt>
                <c:pt idx="42282">
                  <c:v>-1.59723889799257E-3</c:v>
                </c:pt>
                <c:pt idx="42283">
                  <c:v>3.1616955753037898E-2</c:v>
                </c:pt>
                <c:pt idx="42284" formatCode="0.00E+00">
                  <c:v>5.1560072636069801E-5</c:v>
                </c:pt>
                <c:pt idx="42285">
                  <c:v>-7.5858377270814296E-3</c:v>
                </c:pt>
                <c:pt idx="42286" formatCode="0.00E+00">
                  <c:v>-4.3481626227878503E-2</c:v>
                </c:pt>
                <c:pt idx="42287">
                  <c:v>-6.3781879811703093E-2</c:v>
                </c:pt>
                <c:pt idx="42288">
                  <c:v>-4.0327632086841897E-2</c:v>
                </c:pt>
                <c:pt idx="42289">
                  <c:v>1.76585200992493E-2</c:v>
                </c:pt>
                <c:pt idx="42290">
                  <c:v>-1.5770297942564002E-2</c:v>
                </c:pt>
                <c:pt idx="42291">
                  <c:v>-8.9095313830524995E-3</c:v>
                </c:pt>
                <c:pt idx="42292">
                  <c:v>1.48708713247109E-2</c:v>
                </c:pt>
                <c:pt idx="42293">
                  <c:v>-2.1989962750298599E-2</c:v>
                </c:pt>
                <c:pt idx="42294">
                  <c:v>2.8001853307637599E-3</c:v>
                </c:pt>
                <c:pt idx="42295">
                  <c:v>3.6920795365230998E-2</c:v>
                </c:pt>
                <c:pt idx="42296">
                  <c:v>8.6577301687777997E-3</c:v>
                </c:pt>
                <c:pt idx="42297">
                  <c:v>5.7113077079797804E-3</c:v>
                </c:pt>
                <c:pt idx="42298">
                  <c:v>3.10069863992537E-2</c:v>
                </c:pt>
                <c:pt idx="42299">
                  <c:v>9.5994659666094294E-3</c:v>
                </c:pt>
                <c:pt idx="42300">
                  <c:v>-1.9428008388789199E-2</c:v>
                </c:pt>
                <c:pt idx="42301" formatCode="0.00E+00">
                  <c:v>6.7032365943076001E-4</c:v>
                </c:pt>
                <c:pt idx="42302">
                  <c:v>3.0553388296372799E-2</c:v>
                </c:pt>
                <c:pt idx="42303" formatCode="0.00E+00">
                  <c:v>4.3323357255143198E-2</c:v>
                </c:pt>
                <c:pt idx="42304">
                  <c:v>2.17805160830448E-2</c:v>
                </c:pt>
                <c:pt idx="42305">
                  <c:v>2.7449747595880099E-2</c:v>
                </c:pt>
                <c:pt idx="42306">
                  <c:v>0.13042093310219699</c:v>
                </c:pt>
                <c:pt idx="42307">
                  <c:v>0.120835236247275</c:v>
                </c:pt>
                <c:pt idx="42308">
                  <c:v>8.1706787799957895E-2</c:v>
                </c:pt>
                <c:pt idx="42309">
                  <c:v>0.102523189486521</c:v>
                </c:pt>
                <c:pt idx="42310">
                  <c:v>0.13362156382976101</c:v>
                </c:pt>
                <c:pt idx="42311">
                  <c:v>8.8406421084413503E-2</c:v>
                </c:pt>
                <c:pt idx="42312">
                  <c:v>9.36110735170676E-2</c:v>
                </c:pt>
                <c:pt idx="42313">
                  <c:v>9.6093001994075694E-2</c:v>
                </c:pt>
                <c:pt idx="42314">
                  <c:v>9.8597810186098395E-2</c:v>
                </c:pt>
                <c:pt idx="42315">
                  <c:v>7.3721372523572304E-2</c:v>
                </c:pt>
                <c:pt idx="42316">
                  <c:v>6.4062143647890493E-2</c:v>
                </c:pt>
                <c:pt idx="42317">
                  <c:v>8.4091225613717804E-2</c:v>
                </c:pt>
                <c:pt idx="42318">
                  <c:v>0.10418934654847201</c:v>
                </c:pt>
                <c:pt idx="42319">
                  <c:v>0.16345328448576901</c:v>
                </c:pt>
                <c:pt idx="42320">
                  <c:v>0.15184344951704001</c:v>
                </c:pt>
                <c:pt idx="42321">
                  <c:v>0.10633562791527</c:v>
                </c:pt>
                <c:pt idx="42322">
                  <c:v>0.11848101640466099</c:v>
                </c:pt>
                <c:pt idx="42323">
                  <c:v>0.13863596208736201</c:v>
                </c:pt>
                <c:pt idx="42324">
                  <c:v>0.17175782391771299</c:v>
                </c:pt>
                <c:pt idx="42325">
                  <c:v>0.17175782391771299</c:v>
                </c:pt>
                <c:pt idx="42326">
                  <c:v>0.17175782391771299</c:v>
                </c:pt>
                <c:pt idx="42327">
                  <c:v>0.14552150482792101</c:v>
                </c:pt>
                <c:pt idx="42328">
                  <c:v>0.162316509137479</c:v>
                </c:pt>
                <c:pt idx="42329">
                  <c:v>0.17621861566484101</c:v>
                </c:pt>
                <c:pt idx="42330">
                  <c:v>0.241776177155236</c:v>
                </c:pt>
                <c:pt idx="42331">
                  <c:v>0.246975993069911</c:v>
                </c:pt>
                <c:pt idx="42332">
                  <c:v>0.24402440556288499</c:v>
                </c:pt>
                <c:pt idx="42333">
                  <c:v>-1.3619468158677799E-2</c:v>
                </c:pt>
                <c:pt idx="42334">
                  <c:v>8.1993421538177902E-3</c:v>
                </c:pt>
                <c:pt idx="42335">
                  <c:v>-2.5690540125510301E-2</c:v>
                </c:pt>
                <c:pt idx="42336" formatCode="0.00E+00">
                  <c:v>-8.6425887316776695E-4</c:v>
                </c:pt>
                <c:pt idx="42337">
                  <c:v>-1.5093032169748E-2</c:v>
                </c:pt>
                <c:pt idx="42338" formatCode="0.00E+00">
                  <c:v>-7.9732929979243305E-2</c:v>
                </c:pt>
                <c:pt idx="42339">
                  <c:v>-6.4568806473430204E-2</c:v>
                </c:pt>
                <c:pt idx="42340">
                  <c:v>6.9218966795345704E-3</c:v>
                </c:pt>
                <c:pt idx="42341">
                  <c:v>-5.5000035702048502E-3</c:v>
                </c:pt>
                <c:pt idx="42342">
                  <c:v>2.15007171863157E-3</c:v>
                </c:pt>
                <c:pt idx="42343">
                  <c:v>-5.2257370895731903E-3</c:v>
                </c:pt>
                <c:pt idx="42344">
                  <c:v>-3.6228706713614799E-2</c:v>
                </c:pt>
                <c:pt idx="42345">
                  <c:v>9.2240104029923595E-3</c:v>
                </c:pt>
                <c:pt idx="42346">
                  <c:v>-6.3002492613763996E-3</c:v>
                </c:pt>
                <c:pt idx="42347">
                  <c:v>-7.2959817572723004E-2</c:v>
                </c:pt>
                <c:pt idx="42348">
                  <c:v>-7.0645080592493803E-2</c:v>
                </c:pt>
                <c:pt idx="42349">
                  <c:v>-1.2664941353559099E-2</c:v>
                </c:pt>
                <c:pt idx="42350">
                  <c:v>1.28786965421134E-2</c:v>
                </c:pt>
                <c:pt idx="42351">
                  <c:v>-1.29744446255346E-2</c:v>
                </c:pt>
                <c:pt idx="42352">
                  <c:v>-1.16491052463278E-2</c:v>
                </c:pt>
                <c:pt idx="42353">
                  <c:v>-1.9699937699249399E-2</c:v>
                </c:pt>
                <c:pt idx="42354">
                  <c:v>-3.5610168623466602E-2</c:v>
                </c:pt>
                <c:pt idx="42355">
                  <c:v>-0.134104063571344</c:v>
                </c:pt>
                <c:pt idx="42356">
                  <c:v>-5.6390789745513099E-2</c:v>
                </c:pt>
                <c:pt idx="42357">
                  <c:v>-4.8616106143986697E-2</c:v>
                </c:pt>
                <c:pt idx="42358">
                  <c:v>-1.9140408902338101E-2</c:v>
                </c:pt>
                <c:pt idx="42359">
                  <c:v>-4.3337630625941398E-2</c:v>
                </c:pt>
                <c:pt idx="42360">
                  <c:v>-5.3748043150758401E-2</c:v>
                </c:pt>
                <c:pt idx="42361">
                  <c:v>-8.1684863278695202E-2</c:v>
                </c:pt>
                <c:pt idx="42362">
                  <c:v>-6.6033802611917297E-2</c:v>
                </c:pt>
                <c:pt idx="42363">
                  <c:v>-9.7039564256075905E-2</c:v>
                </c:pt>
                <c:pt idx="42364">
                  <c:v>-5.88547019795004E-2</c:v>
                </c:pt>
                <c:pt idx="42365">
                  <c:v>1.02661580361185E-2</c:v>
                </c:pt>
                <c:pt idx="42366">
                  <c:v>6.3445250186270105E-2</c:v>
                </c:pt>
                <c:pt idx="42367">
                  <c:v>2.6970573645270501E-2</c:v>
                </c:pt>
                <c:pt idx="42368">
                  <c:v>8.1694812737864702E-3</c:v>
                </c:pt>
                <c:pt idx="42369">
                  <c:v>5.52166964053069E-3</c:v>
                </c:pt>
                <c:pt idx="42370">
                  <c:v>-2.6308450323584399E-3</c:v>
                </c:pt>
                <c:pt idx="42371">
                  <c:v>-1.6818878383997302E-2</c:v>
                </c:pt>
                <c:pt idx="42372">
                  <c:v>3.0096596265089402E-2</c:v>
                </c:pt>
                <c:pt idx="42373">
                  <c:v>4.7037764446640401E-2</c:v>
                </c:pt>
                <c:pt idx="42374">
                  <c:v>4.1566854846114998E-2</c:v>
                </c:pt>
                <c:pt idx="42375">
                  <c:v>4.9579577023790102E-2</c:v>
                </c:pt>
                <c:pt idx="42376">
                  <c:v>4.8651130301179603E-2</c:v>
                </c:pt>
                <c:pt idx="42377">
                  <c:v>1.12347053609989E-2</c:v>
                </c:pt>
                <c:pt idx="42378">
                  <c:v>2.5479601603363999E-2</c:v>
                </c:pt>
                <c:pt idx="42379">
                  <c:v>2.4052957002628401E-2</c:v>
                </c:pt>
                <c:pt idx="42380">
                  <c:v>1.86186499499396E-2</c:v>
                </c:pt>
                <c:pt idx="42381">
                  <c:v>2.5613317886546E-2</c:v>
                </c:pt>
                <c:pt idx="42382">
                  <c:v>3.6356430720614501E-2</c:v>
                </c:pt>
                <c:pt idx="42383">
                  <c:v>2.7425080246711E-2</c:v>
                </c:pt>
                <c:pt idx="42384">
                  <c:v>2.0859175573876201E-2</c:v>
                </c:pt>
                <c:pt idx="42385">
                  <c:v>3.6029094800182598E-2</c:v>
                </c:pt>
                <c:pt idx="42386">
                  <c:v>7.7916632920232307E-2</c:v>
                </c:pt>
                <c:pt idx="42387">
                  <c:v>5.7372930458112703E-2</c:v>
                </c:pt>
                <c:pt idx="42388">
                  <c:v>8.0514209957335395E-2</c:v>
                </c:pt>
                <c:pt idx="42389">
                  <c:v>6.0584981685523003E-2</c:v>
                </c:pt>
                <c:pt idx="42390">
                  <c:v>9.0719980138774997E-2</c:v>
                </c:pt>
                <c:pt idx="42391">
                  <c:v>8.3508703355338998E-2</c:v>
                </c:pt>
                <c:pt idx="42392">
                  <c:v>9.6606303550608105E-2</c:v>
                </c:pt>
                <c:pt idx="42393">
                  <c:v>8.1806276914859297E-2</c:v>
                </c:pt>
                <c:pt idx="42394">
                  <c:v>0.105491497581158</c:v>
                </c:pt>
                <c:pt idx="42395">
                  <c:v>4.5972574839154802E-3</c:v>
                </c:pt>
                <c:pt idx="42396">
                  <c:v>4.7532568084912498E-2</c:v>
                </c:pt>
                <c:pt idx="42397">
                  <c:v>6.4123871172179395E-2</c:v>
                </c:pt>
                <c:pt idx="42398">
                  <c:v>5.9005013926114397E-3</c:v>
                </c:pt>
                <c:pt idx="42399">
                  <c:v>-4.2187540117537503E-2</c:v>
                </c:pt>
                <c:pt idx="42400">
                  <c:v>5.8951168078289398E-3</c:v>
                </c:pt>
                <c:pt idx="42401">
                  <c:v>3.9310203408415803E-2</c:v>
                </c:pt>
                <c:pt idx="42402">
                  <c:v>2.4382225550728599E-2</c:v>
                </c:pt>
                <c:pt idx="42403">
                  <c:v>2.6181861891885601E-2</c:v>
                </c:pt>
                <c:pt idx="42404">
                  <c:v>5.9960755685214799E-2</c:v>
                </c:pt>
                <c:pt idx="42405">
                  <c:v>6.9156687739945599E-2</c:v>
                </c:pt>
                <c:pt idx="42406">
                  <c:v>5.4723918726294001E-2</c:v>
                </c:pt>
                <c:pt idx="42407">
                  <c:v>3.70014039373587E-2</c:v>
                </c:pt>
                <c:pt idx="42408">
                  <c:v>4.3012861731563198E-2</c:v>
                </c:pt>
                <c:pt idx="42409">
                  <c:v>1.2355161815904099E-2</c:v>
                </c:pt>
                <c:pt idx="42410">
                  <c:v>1.23551618159039E-2</c:v>
                </c:pt>
                <c:pt idx="42411">
                  <c:v>-1.14591079003789E-2</c:v>
                </c:pt>
                <c:pt idx="42412">
                  <c:v>0.12423872526383301</c:v>
                </c:pt>
                <c:pt idx="42413">
                  <c:v>0.14754637714906599</c:v>
                </c:pt>
                <c:pt idx="42414">
                  <c:v>0.128932438048562</c:v>
                </c:pt>
                <c:pt idx="42415">
                  <c:v>7.0604917134086301E-2</c:v>
                </c:pt>
                <c:pt idx="42416">
                  <c:v>0.139650425811956</c:v>
                </c:pt>
                <c:pt idx="42417">
                  <c:v>0.114811618159991</c:v>
                </c:pt>
                <c:pt idx="42418">
                  <c:v>8.5233873145964506E-2</c:v>
                </c:pt>
                <c:pt idx="42419">
                  <c:v>7.7273295182556101E-2</c:v>
                </c:pt>
                <c:pt idx="42420">
                  <c:v>0.101356253734977</c:v>
                </c:pt>
                <c:pt idx="42421">
                  <c:v>7.6084305655677906E-2</c:v>
                </c:pt>
                <c:pt idx="42422">
                  <c:v>8.4754165351573901E-2</c:v>
                </c:pt>
                <c:pt idx="42423">
                  <c:v>0.11502231878871801</c:v>
                </c:pt>
                <c:pt idx="42424">
                  <c:v>0.116583271997957</c:v>
                </c:pt>
                <c:pt idx="42425">
                  <c:v>0.13114073564480899</c:v>
                </c:pt>
                <c:pt idx="42426">
                  <c:v>0.14521678513053901</c:v>
                </c:pt>
                <c:pt idx="42427">
                  <c:v>0.137918888515977</c:v>
                </c:pt>
                <c:pt idx="42428">
                  <c:v>0.132074091500095</c:v>
                </c:pt>
                <c:pt idx="42429">
                  <c:v>7.9785676891121302E-2</c:v>
                </c:pt>
                <c:pt idx="42430">
                  <c:v>5.9625690980517697E-2</c:v>
                </c:pt>
                <c:pt idx="42431">
                  <c:v>5.8501325284207401E-2</c:v>
                </c:pt>
                <c:pt idx="42432">
                  <c:v>0.13324161781830801</c:v>
                </c:pt>
                <c:pt idx="42433">
                  <c:v>0.120411823075588</c:v>
                </c:pt>
                <c:pt idx="42434">
                  <c:v>0.107129633719416</c:v>
                </c:pt>
                <c:pt idx="42435">
                  <c:v>0.106831727005995</c:v>
                </c:pt>
                <c:pt idx="42436">
                  <c:v>0.200525074458832</c:v>
                </c:pt>
                <c:pt idx="42437">
                  <c:v>0.17766095882640501</c:v>
                </c:pt>
                <c:pt idx="42438">
                  <c:v>0.18539224984991401</c:v>
                </c:pt>
                <c:pt idx="42439">
                  <c:v>0.17579202484656001</c:v>
                </c:pt>
                <c:pt idx="42440">
                  <c:v>0.154465745979568</c:v>
                </c:pt>
                <c:pt idx="42441">
                  <c:v>0.122114067345426</c:v>
                </c:pt>
                <c:pt idx="42442">
                  <c:v>0.12886410994752101</c:v>
                </c:pt>
                <c:pt idx="42443">
                  <c:v>7.1492588604963103E-2</c:v>
                </c:pt>
                <c:pt idx="42444">
                  <c:v>0.201598000630239</c:v>
                </c:pt>
                <c:pt idx="42445">
                  <c:v>0.25206136519370498</c:v>
                </c:pt>
                <c:pt idx="42446">
                  <c:v>0.26319346190192</c:v>
                </c:pt>
                <c:pt idx="42447">
                  <c:v>0.234568045952153</c:v>
                </c:pt>
                <c:pt idx="42448">
                  <c:v>0.24959310036926599</c:v>
                </c:pt>
                <c:pt idx="42449">
                  <c:v>0.24220261853413599</c:v>
                </c:pt>
                <c:pt idx="42450">
                  <c:v>0.24220261853413599</c:v>
                </c:pt>
                <c:pt idx="42451">
                  <c:v>0.20763884815880401</c:v>
                </c:pt>
                <c:pt idx="42452">
                  <c:v>0.14453317200847099</c:v>
                </c:pt>
                <c:pt idx="42453">
                  <c:v>0.14266365161614999</c:v>
                </c:pt>
                <c:pt idx="42454">
                  <c:v>5.3342298963252599E-2</c:v>
                </c:pt>
                <c:pt idx="42455">
                  <c:v>1.5843523132526599E-2</c:v>
                </c:pt>
                <c:pt idx="42456">
                  <c:v>4.7490854186390097E-2</c:v>
                </c:pt>
                <c:pt idx="42457">
                  <c:v>-1.7274699552922699E-3</c:v>
                </c:pt>
                <c:pt idx="42458">
                  <c:v>2.4566672823020902E-3</c:v>
                </c:pt>
                <c:pt idx="42459">
                  <c:v>1.1546253712168801E-2</c:v>
                </c:pt>
                <c:pt idx="42460">
                  <c:v>2.00921670670271E-2</c:v>
                </c:pt>
                <c:pt idx="42461">
                  <c:v>1.9423264403254498E-2</c:v>
                </c:pt>
                <c:pt idx="42462">
                  <c:v>4.1292042332702998E-2</c:v>
                </c:pt>
                <c:pt idx="42463" formatCode="0.00E+00">
                  <c:v>6.9086065458412395E-4</c:v>
                </c:pt>
                <c:pt idx="42464">
                  <c:v>4.9255109750035303E-2</c:v>
                </c:pt>
                <c:pt idx="42465" formatCode="0.00E+00">
                  <c:v>1.6653108598876799E-2</c:v>
                </c:pt>
                <c:pt idx="42466">
                  <c:v>5.10506277544664E-2</c:v>
                </c:pt>
                <c:pt idx="42467">
                  <c:v>3.6873997005718098E-2</c:v>
                </c:pt>
                <c:pt idx="42468">
                  <c:v>4.6757778400425998E-2</c:v>
                </c:pt>
                <c:pt idx="42469">
                  <c:v>5.7066080237446901E-2</c:v>
                </c:pt>
                <c:pt idx="42470">
                  <c:v>8.1124614458357502E-2</c:v>
                </c:pt>
                <c:pt idx="42471">
                  <c:v>7.9625408044077195E-2</c:v>
                </c:pt>
                <c:pt idx="42472">
                  <c:v>5.44409868180879E-2</c:v>
                </c:pt>
                <c:pt idx="42473">
                  <c:v>5.6897289229532702E-2</c:v>
                </c:pt>
                <c:pt idx="42474">
                  <c:v>9.6586030138181497E-2</c:v>
                </c:pt>
                <c:pt idx="42475">
                  <c:v>3.89165591527105E-2</c:v>
                </c:pt>
                <c:pt idx="42476">
                  <c:v>4.1850463717932801E-2</c:v>
                </c:pt>
                <c:pt idx="42477">
                  <c:v>2.9318237297205799E-2</c:v>
                </c:pt>
                <c:pt idx="42478">
                  <c:v>-2.2387144330163301E-2</c:v>
                </c:pt>
                <c:pt idx="42479">
                  <c:v>-3.4194020363959597E-2</c:v>
                </c:pt>
                <c:pt idx="42480">
                  <c:v>-1.50551277884705E-2</c:v>
                </c:pt>
                <c:pt idx="42481">
                  <c:v>-2.4318017022710802E-3</c:v>
                </c:pt>
                <c:pt idx="42482">
                  <c:v>-1.08695803560443E-2</c:v>
                </c:pt>
                <c:pt idx="42483">
                  <c:v>-1.7248217875338499E-2</c:v>
                </c:pt>
                <c:pt idx="42484">
                  <c:v>-6.2029465712793302E-2</c:v>
                </c:pt>
                <c:pt idx="42485">
                  <c:v>-8.2938220677002406E-2</c:v>
                </c:pt>
                <c:pt idx="42486">
                  <c:v>5.1949237817463497E-3</c:v>
                </c:pt>
                <c:pt idx="42487">
                  <c:v>1.29894283774663E-2</c:v>
                </c:pt>
                <c:pt idx="42488">
                  <c:v>4.19222851969469E-2</c:v>
                </c:pt>
                <c:pt idx="42489">
                  <c:v>3.5022682943666998E-2</c:v>
                </c:pt>
                <c:pt idx="42490">
                  <c:v>7.7815412096389799E-2</c:v>
                </c:pt>
                <c:pt idx="42491">
                  <c:v>8.98277926054456E-2</c:v>
                </c:pt>
                <c:pt idx="42492">
                  <c:v>7.6708250030514E-2</c:v>
                </c:pt>
                <c:pt idx="42493">
                  <c:v>7.7581774825335098E-2</c:v>
                </c:pt>
                <c:pt idx="42494">
                  <c:v>5.4370548062324199E-2</c:v>
                </c:pt>
                <c:pt idx="42495">
                  <c:v>4.6986560197612701E-2</c:v>
                </c:pt>
                <c:pt idx="42496">
                  <c:v>1.3261668058955201E-2</c:v>
                </c:pt>
                <c:pt idx="42497">
                  <c:v>3.8794057794271299E-3</c:v>
                </c:pt>
                <c:pt idx="42498">
                  <c:v>3.5524455038013103E-2</c:v>
                </c:pt>
                <c:pt idx="42499">
                  <c:v>6.0721508957370003E-2</c:v>
                </c:pt>
                <c:pt idx="42500">
                  <c:v>5.1605698676420099E-2</c:v>
                </c:pt>
                <c:pt idx="42501">
                  <c:v>4.5905470322920597E-2</c:v>
                </c:pt>
                <c:pt idx="42502">
                  <c:v>4.8485311224415198E-2</c:v>
                </c:pt>
                <c:pt idx="42503">
                  <c:v>3.6015102628031703E-2</c:v>
                </c:pt>
                <c:pt idx="42504">
                  <c:v>4.4563234854351402E-2</c:v>
                </c:pt>
                <c:pt idx="42505">
                  <c:v>4.4563234854351402E-2</c:v>
                </c:pt>
                <c:pt idx="42506">
                  <c:v>5.1703736108172402E-2</c:v>
                </c:pt>
                <c:pt idx="42507">
                  <c:v>4.2124227987854999E-2</c:v>
                </c:pt>
                <c:pt idx="42508">
                  <c:v>7.6061081072964498E-2</c:v>
                </c:pt>
                <c:pt idx="42509">
                  <c:v>2.16665100340835E-2</c:v>
                </c:pt>
                <c:pt idx="42510">
                  <c:v>6.2706842635603402E-2</c:v>
                </c:pt>
                <c:pt idx="42511">
                  <c:v>3.5244250160501402E-2</c:v>
                </c:pt>
                <c:pt idx="42512">
                  <c:v>2.58980032038751E-2</c:v>
                </c:pt>
                <c:pt idx="42513">
                  <c:v>3.3348837992596803E-2</c:v>
                </c:pt>
                <c:pt idx="42514">
                  <c:v>6.9234260651462598E-2</c:v>
                </c:pt>
                <c:pt idx="42515">
                  <c:v>4.5641177448662598E-2</c:v>
                </c:pt>
                <c:pt idx="42516">
                  <c:v>4.7158378321698398E-2</c:v>
                </c:pt>
                <c:pt idx="42517">
                  <c:v>8.9185623899201705E-3</c:v>
                </c:pt>
                <c:pt idx="42518">
                  <c:v>5.2881025711378503E-2</c:v>
                </c:pt>
                <c:pt idx="42519">
                  <c:v>3.5107093552718897E-2</c:v>
                </c:pt>
                <c:pt idx="42520">
                  <c:v>3.5253392453331298E-2</c:v>
                </c:pt>
                <c:pt idx="42521">
                  <c:v>7.2449983732074596E-3</c:v>
                </c:pt>
                <c:pt idx="42522">
                  <c:v>2.2011946104695201E-2</c:v>
                </c:pt>
                <c:pt idx="42523">
                  <c:v>4.4003208602072501E-3</c:v>
                </c:pt>
                <c:pt idx="42524">
                  <c:v>3.0482057775364599E-2</c:v>
                </c:pt>
                <c:pt idx="42525">
                  <c:v>4.5455365292081398E-2</c:v>
                </c:pt>
                <c:pt idx="42526">
                  <c:v>5.6712982403688703E-2</c:v>
                </c:pt>
                <c:pt idx="42527">
                  <c:v>4.8244982180383998E-2</c:v>
                </c:pt>
                <c:pt idx="42528">
                  <c:v>3.9472530547708301E-2</c:v>
                </c:pt>
                <c:pt idx="42529">
                  <c:v>5.7748854364704602E-2</c:v>
                </c:pt>
                <c:pt idx="42530">
                  <c:v>0.10740919651629401</c:v>
                </c:pt>
                <c:pt idx="42531">
                  <c:v>3.6054700314419298E-2</c:v>
                </c:pt>
                <c:pt idx="42532">
                  <c:v>7.8557713766774506E-2</c:v>
                </c:pt>
                <c:pt idx="42533">
                  <c:v>7.0118517227147903E-2</c:v>
                </c:pt>
                <c:pt idx="42534">
                  <c:v>0.108420877569309</c:v>
                </c:pt>
                <c:pt idx="42535">
                  <c:v>0.122305742071825</c:v>
                </c:pt>
                <c:pt idx="42536">
                  <c:v>0.10889967005571401</c:v>
                </c:pt>
                <c:pt idx="42537">
                  <c:v>0.112239417683428</c:v>
                </c:pt>
                <c:pt idx="42538">
                  <c:v>9.7629014324389196E-2</c:v>
                </c:pt>
                <c:pt idx="42539">
                  <c:v>8.7908647813461194E-2</c:v>
                </c:pt>
                <c:pt idx="42540">
                  <c:v>6.35554918507657E-2</c:v>
                </c:pt>
                <c:pt idx="42541">
                  <c:v>4.1430528101913798E-2</c:v>
                </c:pt>
                <c:pt idx="42542">
                  <c:v>7.1764147133585005E-2</c:v>
                </c:pt>
                <c:pt idx="42543">
                  <c:v>4.1430528101913798E-2</c:v>
                </c:pt>
                <c:pt idx="42544">
                  <c:v>8.1941790464036907E-2</c:v>
                </c:pt>
                <c:pt idx="42545">
                  <c:v>8.1941790464036907E-2</c:v>
                </c:pt>
                <c:pt idx="42546">
                  <c:v>9.5179276656682105E-2</c:v>
                </c:pt>
                <c:pt idx="42547">
                  <c:v>9.6303549677202602E-2</c:v>
                </c:pt>
                <c:pt idx="42548">
                  <c:v>0.124790810522726</c:v>
                </c:pt>
                <c:pt idx="42549">
                  <c:v>0.117160465102237</c:v>
                </c:pt>
                <c:pt idx="42550">
                  <c:v>0.168142722736253</c:v>
                </c:pt>
                <c:pt idx="42551">
                  <c:v>0.18020840531591301</c:v>
                </c:pt>
                <c:pt idx="42552">
                  <c:v>0.167375742803755</c:v>
                </c:pt>
                <c:pt idx="42553">
                  <c:v>0.15481469593448399</c:v>
                </c:pt>
                <c:pt idx="42554">
                  <c:v>0.18339528085672499</c:v>
                </c:pt>
                <c:pt idx="42555">
                  <c:v>0.134332085278868</c:v>
                </c:pt>
                <c:pt idx="42556">
                  <c:v>0.186287036984493</c:v>
                </c:pt>
                <c:pt idx="42557">
                  <c:v>0.16479312297907001</c:v>
                </c:pt>
                <c:pt idx="42558">
                  <c:v>0.15936605102961501</c:v>
                </c:pt>
                <c:pt idx="42559">
                  <c:v>-5.6232888042080298E-3</c:v>
                </c:pt>
                <c:pt idx="42560">
                  <c:v>4.2906238515338202E-2</c:v>
                </c:pt>
                <c:pt idx="42561">
                  <c:v>-5.1055355079583304E-3</c:v>
                </c:pt>
                <c:pt idx="42562">
                  <c:v>1.90482506769875E-2</c:v>
                </c:pt>
                <c:pt idx="42563">
                  <c:v>8.5296579870497401E-3</c:v>
                </c:pt>
                <c:pt idx="42564">
                  <c:v>-1.80160523013424E-2</c:v>
                </c:pt>
                <c:pt idx="42565">
                  <c:v>3.68508637204705E-2</c:v>
                </c:pt>
                <c:pt idx="42566">
                  <c:v>-1.49772152764058E-2</c:v>
                </c:pt>
                <c:pt idx="42567">
                  <c:v>2.6632818481179401E-2</c:v>
                </c:pt>
                <c:pt idx="42568">
                  <c:v>3.8759754940425703E-2</c:v>
                </c:pt>
                <c:pt idx="42569">
                  <c:v>-4.8424893363159197E-3</c:v>
                </c:pt>
                <c:pt idx="42570">
                  <c:v>-3.5354682470097397E-2</c:v>
                </c:pt>
                <c:pt idx="42571">
                  <c:v>-1.5370909394297701E-2</c:v>
                </c:pt>
                <c:pt idx="42572">
                  <c:v>-4.1976997402610704E-3</c:v>
                </c:pt>
                <c:pt idx="42573">
                  <c:v>-5.36697870895563E-3</c:v>
                </c:pt>
                <c:pt idx="42574">
                  <c:v>-2.7805204619592402E-2</c:v>
                </c:pt>
                <c:pt idx="42575">
                  <c:v>-6.8242782244846298E-2</c:v>
                </c:pt>
                <c:pt idx="42576">
                  <c:v>-6.3867330614166995E-2</c:v>
                </c:pt>
                <c:pt idx="42577">
                  <c:v>-4.8656185771019003E-2</c:v>
                </c:pt>
                <c:pt idx="42578">
                  <c:v>-3.3419482137102302E-2</c:v>
                </c:pt>
                <c:pt idx="42579">
                  <c:v>-4.8747497017937097E-2</c:v>
                </c:pt>
                <c:pt idx="42580">
                  <c:v>-4.2415150774737002E-2</c:v>
                </c:pt>
                <c:pt idx="42581">
                  <c:v>-4.8678137261380698E-2</c:v>
                </c:pt>
                <c:pt idx="42582">
                  <c:v>-2.1367357146450099E-2</c:v>
                </c:pt>
                <c:pt idx="42583">
                  <c:v>-3.8909344287497399E-2</c:v>
                </c:pt>
                <c:pt idx="42584">
                  <c:v>1.1566151799446299E-2</c:v>
                </c:pt>
                <c:pt idx="42585">
                  <c:v>1.07076979623759E-2</c:v>
                </c:pt>
                <c:pt idx="42586">
                  <c:v>5.2507019858585698E-2</c:v>
                </c:pt>
                <c:pt idx="42587">
                  <c:v>2.4929011139551701E-2</c:v>
                </c:pt>
                <c:pt idx="42588">
                  <c:v>3.6565281058674501E-2</c:v>
                </c:pt>
                <c:pt idx="42589">
                  <c:v>-5.5105791688619503E-2</c:v>
                </c:pt>
                <c:pt idx="42590">
                  <c:v>4.4969667297939601E-2</c:v>
                </c:pt>
                <c:pt idx="42591">
                  <c:v>2.4927233270443699E-2</c:v>
                </c:pt>
                <c:pt idx="42592">
                  <c:v>3.3726502937619203E-2</c:v>
                </c:pt>
                <c:pt idx="42593">
                  <c:v>-5.4072644393921001E-3</c:v>
                </c:pt>
                <c:pt idx="42594">
                  <c:v>3.7370503034343402E-2</c:v>
                </c:pt>
                <c:pt idx="42595">
                  <c:v>-1.7605497619246499E-2</c:v>
                </c:pt>
                <c:pt idx="42596">
                  <c:v>-3.6132935080445697E-2</c:v>
                </c:pt>
                <c:pt idx="42597">
                  <c:v>-2.0078150696454201E-3</c:v>
                </c:pt>
                <c:pt idx="42598">
                  <c:v>0.117754835036982</c:v>
                </c:pt>
                <c:pt idx="42599">
                  <c:v>5.7727754384196001E-2</c:v>
                </c:pt>
                <c:pt idx="42600">
                  <c:v>8.3556100599176897E-2</c:v>
                </c:pt>
                <c:pt idx="42601">
                  <c:v>3.6736865405103902E-2</c:v>
                </c:pt>
                <c:pt idx="42602">
                  <c:v>3.6736865405103902E-2</c:v>
                </c:pt>
                <c:pt idx="42603">
                  <c:v>2.5422388588259601E-2</c:v>
                </c:pt>
                <c:pt idx="42604">
                  <c:v>5.2035048257386501E-2</c:v>
                </c:pt>
                <c:pt idx="42605">
                  <c:v>4.6539824964986598E-2</c:v>
                </c:pt>
                <c:pt idx="42606">
                  <c:v>3.74679336707439E-2</c:v>
                </c:pt>
                <c:pt idx="42607">
                  <c:v>7.11552019288441E-2</c:v>
                </c:pt>
                <c:pt idx="42608">
                  <c:v>5.6247998174224698E-2</c:v>
                </c:pt>
                <c:pt idx="42609">
                  <c:v>3.23218130164648E-2</c:v>
                </c:pt>
                <c:pt idx="42610">
                  <c:v>2.8247131957250802E-3</c:v>
                </c:pt>
                <c:pt idx="42611">
                  <c:v>-2.6047569009023299E-2</c:v>
                </c:pt>
                <c:pt idx="42612">
                  <c:v>2.0585412270759999E-2</c:v>
                </c:pt>
                <c:pt idx="42613">
                  <c:v>4.1679357117386698E-2</c:v>
                </c:pt>
                <c:pt idx="42614">
                  <c:v>6.3694780329631703E-2</c:v>
                </c:pt>
                <c:pt idx="42615">
                  <c:v>7.5870367750679096E-2</c:v>
                </c:pt>
                <c:pt idx="42616">
                  <c:v>0.102215429561491</c:v>
                </c:pt>
                <c:pt idx="42617">
                  <c:v>7.4548052547461705E-2</c:v>
                </c:pt>
                <c:pt idx="42618">
                  <c:v>5.8207295143487499E-2</c:v>
                </c:pt>
                <c:pt idx="42619">
                  <c:v>8.30015715481498E-2</c:v>
                </c:pt>
                <c:pt idx="42620">
                  <c:v>8.4107464138142005E-2</c:v>
                </c:pt>
                <c:pt idx="42621">
                  <c:v>3.7915920729976599E-2</c:v>
                </c:pt>
                <c:pt idx="42622">
                  <c:v>1.55602934718745E-3</c:v>
                </c:pt>
                <c:pt idx="42623">
                  <c:v>-7.6640546414905499E-3</c:v>
                </c:pt>
                <c:pt idx="42624">
                  <c:v>1.1740274981496299E-2</c:v>
                </c:pt>
                <c:pt idx="42625">
                  <c:v>4.8205110586516603E-3</c:v>
                </c:pt>
                <c:pt idx="42626">
                  <c:v>3.3831732880356999E-2</c:v>
                </c:pt>
                <c:pt idx="42627">
                  <c:v>2.2504220995456199E-2</c:v>
                </c:pt>
                <c:pt idx="42628">
                  <c:v>4.1957387860147501E-2</c:v>
                </c:pt>
                <c:pt idx="42629">
                  <c:v>2.22273851237202E-2</c:v>
                </c:pt>
                <c:pt idx="42630">
                  <c:v>4.7484824810936702E-2</c:v>
                </c:pt>
                <c:pt idx="42631">
                  <c:v>2.0301379897439999E-2</c:v>
                </c:pt>
                <c:pt idx="42632">
                  <c:v>9.2788082991552799E-3</c:v>
                </c:pt>
                <c:pt idx="42633">
                  <c:v>6.0868858933976498E-2</c:v>
                </c:pt>
                <c:pt idx="42634">
                  <c:v>8.5208152141614105E-2</c:v>
                </c:pt>
                <c:pt idx="42635">
                  <c:v>-2.0054704952034E-2</c:v>
                </c:pt>
                <c:pt idx="42636">
                  <c:v>-4.13099212910523E-2</c:v>
                </c:pt>
                <c:pt idx="42637">
                  <c:v>1.2586602302320201E-2</c:v>
                </c:pt>
                <c:pt idx="42638">
                  <c:v>-2.4503664602164498E-3</c:v>
                </c:pt>
                <c:pt idx="42639">
                  <c:v>4.6896784549144102E-2</c:v>
                </c:pt>
                <c:pt idx="42640">
                  <c:v>3.3561318032747797E-2</c:v>
                </c:pt>
                <c:pt idx="42641">
                  <c:v>-7.0098659596504699E-3</c:v>
                </c:pt>
                <c:pt idx="42642">
                  <c:v>-2.5419576142182699E-2</c:v>
                </c:pt>
                <c:pt idx="42643">
                  <c:v>2.3537820764978302E-3</c:v>
                </c:pt>
                <c:pt idx="42644">
                  <c:v>-2.57345645137321E-2</c:v>
                </c:pt>
                <c:pt idx="42645">
                  <c:v>2.3489547225170999E-2</c:v>
                </c:pt>
                <c:pt idx="42646">
                  <c:v>6.7377190048066804E-2</c:v>
                </c:pt>
                <c:pt idx="42647">
                  <c:v>8.7115067922479E-2</c:v>
                </c:pt>
                <c:pt idx="42648">
                  <c:v>8.9382859289682495E-2</c:v>
                </c:pt>
                <c:pt idx="42649">
                  <c:v>0.14121620491365799</c:v>
                </c:pt>
                <c:pt idx="42650">
                  <c:v>0.12282691498060699</c:v>
                </c:pt>
                <c:pt idx="42651">
                  <c:v>0.124458042143315</c:v>
                </c:pt>
                <c:pt idx="42652">
                  <c:v>0.121374107168156</c:v>
                </c:pt>
                <c:pt idx="42653">
                  <c:v>0.147729143351612</c:v>
                </c:pt>
                <c:pt idx="42654">
                  <c:v>0.14558811921541101</c:v>
                </c:pt>
                <c:pt idx="42655">
                  <c:v>0.14558811921541101</c:v>
                </c:pt>
                <c:pt idx="42656">
                  <c:v>0.120341129200722</c:v>
                </c:pt>
                <c:pt idx="42657">
                  <c:v>0.105394197069947</c:v>
                </c:pt>
                <c:pt idx="42658">
                  <c:v>5.7147693909626401E-2</c:v>
                </c:pt>
                <c:pt idx="42659">
                  <c:v>8.5758257514083794E-2</c:v>
                </c:pt>
                <c:pt idx="42660">
                  <c:v>6.06115399254454E-2</c:v>
                </c:pt>
                <c:pt idx="42661">
                  <c:v>0.123249281187281</c:v>
                </c:pt>
                <c:pt idx="42662">
                  <c:v>9.4839768638070407E-2</c:v>
                </c:pt>
                <c:pt idx="42663">
                  <c:v>0.12878676082785701</c:v>
                </c:pt>
                <c:pt idx="42664">
                  <c:v>0.141510783095494</c:v>
                </c:pt>
                <c:pt idx="42665">
                  <c:v>0.171236418359176</c:v>
                </c:pt>
                <c:pt idx="42666">
                  <c:v>0.15682538578893199</c:v>
                </c:pt>
                <c:pt idx="42667">
                  <c:v>0.12305233159647</c:v>
                </c:pt>
                <c:pt idx="42668">
                  <c:v>0.11348723156064</c:v>
                </c:pt>
                <c:pt idx="42669">
                  <c:v>0.11348723156064</c:v>
                </c:pt>
                <c:pt idx="42670">
                  <c:v>7.7627717268809099E-2</c:v>
                </c:pt>
                <c:pt idx="42671">
                  <c:v>8.9918011520367894E-2</c:v>
                </c:pt>
                <c:pt idx="42672">
                  <c:v>0.106229396548446</c:v>
                </c:pt>
                <c:pt idx="42673">
                  <c:v>8.3530204168995106E-2</c:v>
                </c:pt>
                <c:pt idx="42674">
                  <c:v>8.4406315092658807E-2</c:v>
                </c:pt>
                <c:pt idx="42675">
                  <c:v>7.6685647966113102E-2</c:v>
                </c:pt>
                <c:pt idx="42676">
                  <c:v>0.11782550504974</c:v>
                </c:pt>
                <c:pt idx="42677">
                  <c:v>9.9631585877988801E-2</c:v>
                </c:pt>
                <c:pt idx="42678" formatCode="0.00E+00">
                  <c:v>-7.2773413595039705E-4</c:v>
                </c:pt>
                <c:pt idx="42679">
                  <c:v>7.5723463814608399E-2</c:v>
                </c:pt>
                <c:pt idx="42680" formatCode="0.00E+00">
                  <c:v>2.7823337783569199E-2</c:v>
                </c:pt>
                <c:pt idx="42681">
                  <c:v>-6.3847371100558201E-3</c:v>
                </c:pt>
                <c:pt idx="42682">
                  <c:v>-3.7758040039990101E-2</c:v>
                </c:pt>
                <c:pt idx="42683">
                  <c:v>-2.3353541253313199E-2</c:v>
                </c:pt>
                <c:pt idx="42684">
                  <c:v>-4.3393235005572101E-2</c:v>
                </c:pt>
                <c:pt idx="42685">
                  <c:v>-3.69315180727691E-2</c:v>
                </c:pt>
                <c:pt idx="42686">
                  <c:v>-4.5606282605610698E-2</c:v>
                </c:pt>
                <c:pt idx="42687">
                  <c:v>-9.2376159448227704E-2</c:v>
                </c:pt>
                <c:pt idx="42688">
                  <c:v>-0.109508919680852</c:v>
                </c:pt>
                <c:pt idx="42689">
                  <c:v>-8.8531993956039098E-2</c:v>
                </c:pt>
                <c:pt idx="42690">
                  <c:v>-0.13772107027810401</c:v>
                </c:pt>
                <c:pt idx="42691">
                  <c:v>-0.14567200242129599</c:v>
                </c:pt>
                <c:pt idx="42692">
                  <c:v>-0.15171879389074699</c:v>
                </c:pt>
                <c:pt idx="42693">
                  <c:v>-9.0892831040497696E-2</c:v>
                </c:pt>
                <c:pt idx="42694">
                  <c:v>-0.10547358564849101</c:v>
                </c:pt>
                <c:pt idx="42695">
                  <c:v>-9.3892523775322298E-2</c:v>
                </c:pt>
                <c:pt idx="42696">
                  <c:v>-0.14448232569179101</c:v>
                </c:pt>
                <c:pt idx="42697">
                  <c:v>-0.12000572275753001</c:v>
                </c:pt>
                <c:pt idx="42698">
                  <c:v>-0.113508810862082</c:v>
                </c:pt>
                <c:pt idx="42699">
                  <c:v>-0.13624581212568401</c:v>
                </c:pt>
                <c:pt idx="42700">
                  <c:v>-0.15271797756205999</c:v>
                </c:pt>
                <c:pt idx="42701">
                  <c:v>-8.3661231605326403E-2</c:v>
                </c:pt>
                <c:pt idx="42702">
                  <c:v>-0.12554609246770199</c:v>
                </c:pt>
                <c:pt idx="42703">
                  <c:v>-0.18217036967766301</c:v>
                </c:pt>
                <c:pt idx="42704">
                  <c:v>-0.18217036967766301</c:v>
                </c:pt>
                <c:pt idx="42705">
                  <c:v>-0.161026426194531</c:v>
                </c:pt>
                <c:pt idx="42706">
                  <c:v>-0.17211408094344899</c:v>
                </c:pt>
                <c:pt idx="42707">
                  <c:v>-9.6241435123726404E-2</c:v>
                </c:pt>
                <c:pt idx="42708">
                  <c:v>-0.13685812098786401</c:v>
                </c:pt>
                <c:pt idx="42709">
                  <c:v>-0.165602333655508</c:v>
                </c:pt>
                <c:pt idx="42710">
                  <c:v>-0.21719581900062301</c:v>
                </c:pt>
                <c:pt idx="42711">
                  <c:v>-0.113396995487339</c:v>
                </c:pt>
                <c:pt idx="42712">
                  <c:v>-0.102148558622704</c:v>
                </c:pt>
                <c:pt idx="42713">
                  <c:v>-0.13513150544576399</c:v>
                </c:pt>
                <c:pt idx="42714">
                  <c:v>-0.13625465675586801</c:v>
                </c:pt>
                <c:pt idx="42715">
                  <c:v>-0.14288507095115099</c:v>
                </c:pt>
                <c:pt idx="42716">
                  <c:v>-0.27196531601389001</c:v>
                </c:pt>
                <c:pt idx="42717">
                  <c:v>-0.230217481644929</c:v>
                </c:pt>
                <c:pt idx="42718">
                  <c:v>-0.230217481644929</c:v>
                </c:pt>
                <c:pt idx="42719">
                  <c:v>-0.30069693329116898</c:v>
                </c:pt>
                <c:pt idx="42720">
                  <c:v>-0.26618875834803801</c:v>
                </c:pt>
                <c:pt idx="42721">
                  <c:v>-0.23491462338213601</c:v>
                </c:pt>
                <c:pt idx="42722">
                  <c:v>-0.29357891882495302</c:v>
                </c:pt>
                <c:pt idx="42723">
                  <c:v>-0.29158823062669398</c:v>
                </c:pt>
                <c:pt idx="42724">
                  <c:v>-0.27276749632700797</c:v>
                </c:pt>
                <c:pt idx="42725">
                  <c:v>-0.30040256422549899</c:v>
                </c:pt>
                <c:pt idx="42726">
                  <c:v>0</c:v>
                </c:pt>
                <c:pt idx="42727">
                  <c:v>-2.1272839999520499E-2</c:v>
                </c:pt>
                <c:pt idx="42728">
                  <c:v>-2.93370812361737E-3</c:v>
                </c:pt>
                <c:pt idx="42729">
                  <c:v>-1.05277983853249E-2</c:v>
                </c:pt>
                <c:pt idx="42730">
                  <c:v>3.8137851443639598E-2</c:v>
                </c:pt>
                <c:pt idx="42731">
                  <c:v>9.4463972154790101E-3</c:v>
                </c:pt>
                <c:pt idx="42732">
                  <c:v>3.3182982032804897E-2</c:v>
                </c:pt>
                <c:pt idx="42733">
                  <c:v>-1.8367071484688399E-2</c:v>
                </c:pt>
                <c:pt idx="42734">
                  <c:v>4.8551726823864404E-3</c:v>
                </c:pt>
                <c:pt idx="42735">
                  <c:v>3.1866123100621403E-2</c:v>
                </c:pt>
                <c:pt idx="42736">
                  <c:v>-2.4785410745546001E-2</c:v>
                </c:pt>
                <c:pt idx="42737">
                  <c:v>-5.4011390066626502E-2</c:v>
                </c:pt>
                <c:pt idx="42738">
                  <c:v>4.3160932735570798E-3</c:v>
                </c:pt>
                <c:pt idx="42739">
                  <c:v>3.1669044263387999E-2</c:v>
                </c:pt>
                <c:pt idx="42740">
                  <c:v>-2.0868845761052801E-2</c:v>
                </c:pt>
                <c:pt idx="42741">
                  <c:v>-4.70933551800323E-3</c:v>
                </c:pt>
                <c:pt idx="42742">
                  <c:v>-3.0102729361343099E-2</c:v>
                </c:pt>
                <c:pt idx="42743">
                  <c:v>-5.0297112484297898E-2</c:v>
                </c:pt>
                <c:pt idx="42744">
                  <c:v>1.10148252479871E-2</c:v>
                </c:pt>
                <c:pt idx="42745">
                  <c:v>-2.2015870339372599E-2</c:v>
                </c:pt>
                <c:pt idx="42746">
                  <c:v>2.1472994834692699E-2</c:v>
                </c:pt>
                <c:pt idx="42747">
                  <c:v>-1.0007801377622499E-2</c:v>
                </c:pt>
                <c:pt idx="42748">
                  <c:v>3.6530168239194701E-2</c:v>
                </c:pt>
                <c:pt idx="42749">
                  <c:v>2.2059206744943799E-2</c:v>
                </c:pt>
                <c:pt idx="42750">
                  <c:v>2.6722724113382199E-2</c:v>
                </c:pt>
                <c:pt idx="42751">
                  <c:v>7.0810106170040493E-2</c:v>
                </c:pt>
                <c:pt idx="42752">
                  <c:v>8.0328775594999902E-2</c:v>
                </c:pt>
                <c:pt idx="42753">
                  <c:v>7.3601087905925594E-2</c:v>
                </c:pt>
                <c:pt idx="42754">
                  <c:v>2.81869850585987E-2</c:v>
                </c:pt>
                <c:pt idx="42755">
                  <c:v>2.2219559387188101E-2</c:v>
                </c:pt>
                <c:pt idx="42756">
                  <c:v>7.0132329574166694E-2</c:v>
                </c:pt>
                <c:pt idx="42757">
                  <c:v>8.0842521090315395E-2</c:v>
                </c:pt>
                <c:pt idx="42758">
                  <c:v>0.122595409435719</c:v>
                </c:pt>
                <c:pt idx="42759">
                  <c:v>7.8230757528799197E-2</c:v>
                </c:pt>
                <c:pt idx="42760">
                  <c:v>6.7764468437562203E-2</c:v>
                </c:pt>
                <c:pt idx="42761">
                  <c:v>3.7946480843604699E-3</c:v>
                </c:pt>
                <c:pt idx="42762">
                  <c:v>-1.4099171482742E-2</c:v>
                </c:pt>
                <c:pt idx="42763">
                  <c:v>-3.3654272745493501E-3</c:v>
                </c:pt>
                <c:pt idx="42764">
                  <c:v>0.103257496793337</c:v>
                </c:pt>
                <c:pt idx="42765">
                  <c:v>0.134008764237701</c:v>
                </c:pt>
                <c:pt idx="42766">
                  <c:v>0.10968157097016901</c:v>
                </c:pt>
                <c:pt idx="42767">
                  <c:v>6.1006696180136502E-2</c:v>
                </c:pt>
                <c:pt idx="42768">
                  <c:v>9.9320500067049594E-2</c:v>
                </c:pt>
                <c:pt idx="42769">
                  <c:v>0.102535415865159</c:v>
                </c:pt>
                <c:pt idx="42770">
                  <c:v>9.11827163397676E-2</c:v>
                </c:pt>
                <c:pt idx="42771">
                  <c:v>4.5158772450420499E-2</c:v>
                </c:pt>
                <c:pt idx="42772">
                  <c:v>8.7989530243430106E-2</c:v>
                </c:pt>
                <c:pt idx="42773">
                  <c:v>8.7989530243430106E-2</c:v>
                </c:pt>
                <c:pt idx="42774">
                  <c:v>8.7989530243430106E-2</c:v>
                </c:pt>
                <c:pt idx="42775">
                  <c:v>6.3307121499572599E-2</c:v>
                </c:pt>
                <c:pt idx="42776">
                  <c:v>1.53109670905455E-2</c:v>
                </c:pt>
                <c:pt idx="42777">
                  <c:v>-2.8993077676815401E-3</c:v>
                </c:pt>
                <c:pt idx="42778">
                  <c:v>2.9897980102501401E-2</c:v>
                </c:pt>
                <c:pt idx="42779">
                  <c:v>2.7289793601303898E-3</c:v>
                </c:pt>
                <c:pt idx="42780">
                  <c:v>-4.6889980541151496E-3</c:v>
                </c:pt>
                <c:pt idx="42781">
                  <c:v>1.9707673596294599E-2</c:v>
                </c:pt>
                <c:pt idx="42782">
                  <c:v>5.8824224535956003E-3</c:v>
                </c:pt>
                <c:pt idx="42783">
                  <c:v>3.5198108467275002E-2</c:v>
                </c:pt>
                <c:pt idx="42784">
                  <c:v>4.10959968660062E-2</c:v>
                </c:pt>
                <c:pt idx="42785">
                  <c:v>5.5175620852402102E-2</c:v>
                </c:pt>
                <c:pt idx="42786">
                  <c:v>5.1390864624532899E-2</c:v>
                </c:pt>
                <c:pt idx="42787">
                  <c:v>4.6447774828939102E-2</c:v>
                </c:pt>
                <c:pt idx="42788">
                  <c:v>2.84592895715183E-2</c:v>
                </c:pt>
                <c:pt idx="42789">
                  <c:v>3.64736323953989E-2</c:v>
                </c:pt>
                <c:pt idx="42790">
                  <c:v>2.0939518590414201E-2</c:v>
                </c:pt>
                <c:pt idx="42791">
                  <c:v>8.1436513378074699E-2</c:v>
                </c:pt>
                <c:pt idx="42792">
                  <c:v>0.13521642237032599</c:v>
                </c:pt>
                <c:pt idx="42793">
                  <c:v>0.13521642237032599</c:v>
                </c:pt>
                <c:pt idx="42794">
                  <c:v>0.17186905628445301</c:v>
                </c:pt>
                <c:pt idx="42795">
                  <c:v>0.15311378837362</c:v>
                </c:pt>
                <c:pt idx="42796">
                  <c:v>9.94921208377441E-2</c:v>
                </c:pt>
                <c:pt idx="42797">
                  <c:v>0.11789761671874301</c:v>
                </c:pt>
                <c:pt idx="42798">
                  <c:v>0.15318458572583299</c:v>
                </c:pt>
                <c:pt idx="42799">
                  <c:v>0.16248275277934399</c:v>
                </c:pt>
                <c:pt idx="42800">
                  <c:v>0.108552986893392</c:v>
                </c:pt>
                <c:pt idx="42801">
                  <c:v>0.108761166797543</c:v>
                </c:pt>
                <c:pt idx="42802">
                  <c:v>0.122863203796183</c:v>
                </c:pt>
                <c:pt idx="42803">
                  <c:v>0.11514149751386001</c:v>
                </c:pt>
                <c:pt idx="42804">
                  <c:v>6.14077213917145E-2</c:v>
                </c:pt>
                <c:pt idx="42805">
                  <c:v>6.6983061332562599E-2</c:v>
                </c:pt>
                <c:pt idx="42806">
                  <c:v>0.100769671495314</c:v>
                </c:pt>
                <c:pt idx="42807">
                  <c:v>7.1641792794227402E-2</c:v>
                </c:pt>
                <c:pt idx="42808">
                  <c:v>2.0087274114011899E-2</c:v>
                </c:pt>
                <c:pt idx="42809">
                  <c:v>2.1097573978969799E-2</c:v>
                </c:pt>
                <c:pt idx="42810">
                  <c:v>2.43663869514214E-2</c:v>
                </c:pt>
                <c:pt idx="42811">
                  <c:v>0.11339350501342101</c:v>
                </c:pt>
                <c:pt idx="42812">
                  <c:v>0.10541874318899901</c:v>
                </c:pt>
                <c:pt idx="42813">
                  <c:v>7.0755742137174199E-2</c:v>
                </c:pt>
                <c:pt idx="42814">
                  <c:v>0.102999201733663</c:v>
                </c:pt>
                <c:pt idx="42815">
                  <c:v>0.111092767461294</c:v>
                </c:pt>
                <c:pt idx="42816">
                  <c:v>9.9364354059647303E-2</c:v>
                </c:pt>
                <c:pt idx="42817">
                  <c:v>0.11252544606704</c:v>
                </c:pt>
                <c:pt idx="42818">
                  <c:v>6.2006284071151899E-2</c:v>
                </c:pt>
                <c:pt idx="42819">
                  <c:v>9.2035892628881094E-2</c:v>
                </c:pt>
                <c:pt idx="42820">
                  <c:v>9.2035892628881094E-2</c:v>
                </c:pt>
                <c:pt idx="42821">
                  <c:v>0.12925938558158501</c:v>
                </c:pt>
                <c:pt idx="42822">
                  <c:v>0.162197274126754</c:v>
                </c:pt>
                <c:pt idx="42823">
                  <c:v>0.20898924426128099</c:v>
                </c:pt>
                <c:pt idx="42824">
                  <c:v>0.17340099078219201</c:v>
                </c:pt>
                <c:pt idx="42825">
                  <c:v>0.177736315280491</c:v>
                </c:pt>
                <c:pt idx="42826">
                  <c:v>0.177736315280491</c:v>
                </c:pt>
                <c:pt idx="42827">
                  <c:v>0.186204929748086</c:v>
                </c:pt>
                <c:pt idx="42828">
                  <c:v>0.177577801592432</c:v>
                </c:pt>
                <c:pt idx="42829">
                  <c:v>0.173350045494748</c:v>
                </c:pt>
                <c:pt idx="42830">
                  <c:v>0.18199071535695999</c:v>
                </c:pt>
                <c:pt idx="42831">
                  <c:v>0.157575484178126</c:v>
                </c:pt>
                <c:pt idx="42832">
                  <c:v>0.128708219397968</c:v>
                </c:pt>
                <c:pt idx="42833">
                  <c:v>0.12201825161570801</c:v>
                </c:pt>
                <c:pt idx="42834">
                  <c:v>0.16059986022449199</c:v>
                </c:pt>
                <c:pt idx="42835">
                  <c:v>0.15352183787010501</c:v>
                </c:pt>
                <c:pt idx="42836">
                  <c:v>0.12116557934561099</c:v>
                </c:pt>
                <c:pt idx="42837">
                  <c:v>0.18674065306476101</c:v>
                </c:pt>
                <c:pt idx="42838">
                  <c:v>0.20219322534317399</c:v>
                </c:pt>
                <c:pt idx="42839">
                  <c:v>0.221450181752535</c:v>
                </c:pt>
                <c:pt idx="42840">
                  <c:v>0.25563913446783498</c:v>
                </c:pt>
                <c:pt idx="42841">
                  <c:v>0.25563913446783498</c:v>
                </c:pt>
                <c:pt idx="42842">
                  <c:v>0.22771690371438399</c:v>
                </c:pt>
                <c:pt idx="42843">
                  <c:v>0.24235494356043499</c:v>
                </c:pt>
                <c:pt idx="42844">
                  <c:v>0.24452397703281001</c:v>
                </c:pt>
                <c:pt idx="42845">
                  <c:v>0.24452397703281001</c:v>
                </c:pt>
                <c:pt idx="42846">
                  <c:v>0.20567704263917699</c:v>
                </c:pt>
                <c:pt idx="42847">
                  <c:v>0.227985342481099</c:v>
                </c:pt>
                <c:pt idx="42848">
                  <c:v>0.227985342481099</c:v>
                </c:pt>
                <c:pt idx="42849">
                  <c:v>0.197770960717602</c:v>
                </c:pt>
                <c:pt idx="42850">
                  <c:v>-3.6383572591820401E-2</c:v>
                </c:pt>
                <c:pt idx="42851">
                  <c:v>-3.9562749136168501E-2</c:v>
                </c:pt>
                <c:pt idx="42852">
                  <c:v>-8.7894141522179198E-2</c:v>
                </c:pt>
                <c:pt idx="42853">
                  <c:v>-6.0309172419318699E-2</c:v>
                </c:pt>
                <c:pt idx="42854">
                  <c:v>-2.9039840389293299E-3</c:v>
                </c:pt>
                <c:pt idx="42855">
                  <c:v>-4.6021855763792301E-2</c:v>
                </c:pt>
                <c:pt idx="42856">
                  <c:v>-2.10558888326168E-2</c:v>
                </c:pt>
                <c:pt idx="42857">
                  <c:v>-1.41167380560416E-2</c:v>
                </c:pt>
                <c:pt idx="42858">
                  <c:v>-3.7052294345844401E-2</c:v>
                </c:pt>
                <c:pt idx="42859">
                  <c:v>-4.9515296556009197E-2</c:v>
                </c:pt>
                <c:pt idx="42860">
                  <c:v>-8.5932547365413295E-2</c:v>
                </c:pt>
                <c:pt idx="42861">
                  <c:v>-7.8296607469935595E-2</c:v>
                </c:pt>
                <c:pt idx="42862">
                  <c:v>-0.101090990993466</c:v>
                </c:pt>
                <c:pt idx="42863">
                  <c:v>-0.11459744870515</c:v>
                </c:pt>
                <c:pt idx="42864">
                  <c:v>-0.14456191151831899</c:v>
                </c:pt>
                <c:pt idx="42865">
                  <c:v>-7.7193706518607602E-2</c:v>
                </c:pt>
                <c:pt idx="42866">
                  <c:v>-0.11294304030827</c:v>
                </c:pt>
                <c:pt idx="42867">
                  <c:v>-8.4758485378426202E-2</c:v>
                </c:pt>
                <c:pt idx="42868">
                  <c:v>-9.5158622806418902E-2</c:v>
                </c:pt>
                <c:pt idx="42869">
                  <c:v>-7.46821171220515E-2</c:v>
                </c:pt>
                <c:pt idx="42870">
                  <c:v>-8.8836603022493799E-2</c:v>
                </c:pt>
                <c:pt idx="42871">
                  <c:v>-7.4742928867143898E-2</c:v>
                </c:pt>
                <c:pt idx="42872">
                  <c:v>-7.8707230711770604E-2</c:v>
                </c:pt>
                <c:pt idx="42873">
                  <c:v>-1.56603342398773E-2</c:v>
                </c:pt>
                <c:pt idx="42874">
                  <c:v>-7.5699081551362707E-2</c:v>
                </c:pt>
                <c:pt idx="42875">
                  <c:v>-1.5938139447675399E-3</c:v>
                </c:pt>
                <c:pt idx="42876">
                  <c:v>-6.7377075617756702E-2</c:v>
                </c:pt>
                <c:pt idx="42877">
                  <c:v>-6.8649972616047397E-2</c:v>
                </c:pt>
                <c:pt idx="42878">
                  <c:v>-6.8649972616047397E-2</c:v>
                </c:pt>
                <c:pt idx="42879">
                  <c:v>-0.112639749050456</c:v>
                </c:pt>
                <c:pt idx="42880">
                  <c:v>-0.104926076480436</c:v>
                </c:pt>
                <c:pt idx="42881">
                  <c:v>-0.124433688963678</c:v>
                </c:pt>
                <c:pt idx="42882">
                  <c:v>-0.119581797729455</c:v>
                </c:pt>
                <c:pt idx="42883">
                  <c:v>-0.12953509972499</c:v>
                </c:pt>
                <c:pt idx="42884">
                  <c:v>-0.134216253552495</c:v>
                </c:pt>
                <c:pt idx="42885">
                  <c:v>-0.134216253552495</c:v>
                </c:pt>
                <c:pt idx="42886">
                  <c:v>-0.134216253552495</c:v>
                </c:pt>
                <c:pt idx="42887">
                  <c:v>-0.137045656740889</c:v>
                </c:pt>
                <c:pt idx="42888">
                  <c:v>-0.14846237403911999</c:v>
                </c:pt>
                <c:pt idx="42889">
                  <c:v>-9.8606079206807501E-2</c:v>
                </c:pt>
                <c:pt idx="42890">
                  <c:v>-0.12254579472671299</c:v>
                </c:pt>
                <c:pt idx="42891">
                  <c:v>-0.15715119041630801</c:v>
                </c:pt>
                <c:pt idx="42892">
                  <c:v>-0.136111480250241</c:v>
                </c:pt>
                <c:pt idx="42893">
                  <c:v>-0.138879945837771</c:v>
                </c:pt>
                <c:pt idx="42894">
                  <c:v>-0.144928209810575</c:v>
                </c:pt>
                <c:pt idx="42895">
                  <c:v>-0.102362059819171</c:v>
                </c:pt>
                <c:pt idx="42896">
                  <c:v>-0.15859198349694001</c:v>
                </c:pt>
                <c:pt idx="42897">
                  <c:v>-7.9820968128513498E-2</c:v>
                </c:pt>
                <c:pt idx="42898">
                  <c:v>-0.10187722212831</c:v>
                </c:pt>
                <c:pt idx="42899">
                  <c:v>-0.10251532035120101</c:v>
                </c:pt>
                <c:pt idx="42900">
                  <c:v>-0.118444902969277</c:v>
                </c:pt>
                <c:pt idx="42901">
                  <c:v>-0.14854651243329001</c:v>
                </c:pt>
                <c:pt idx="42902">
                  <c:v>-0.142017652971409</c:v>
                </c:pt>
                <c:pt idx="42903">
                  <c:v>-0.107447302537721</c:v>
                </c:pt>
                <c:pt idx="42904">
                  <c:v>-0.107447302537721</c:v>
                </c:pt>
                <c:pt idx="42905">
                  <c:v>-4.5149074263825403E-2</c:v>
                </c:pt>
                <c:pt idx="42906">
                  <c:v>-7.7998639957758298E-2</c:v>
                </c:pt>
                <c:pt idx="42907">
                  <c:v>-6.8927715951932797E-2</c:v>
                </c:pt>
                <c:pt idx="42908">
                  <c:v>-0.14228593966231601</c:v>
                </c:pt>
                <c:pt idx="42909">
                  <c:v>-0.13817790135337901</c:v>
                </c:pt>
                <c:pt idx="42910">
                  <c:v>-0.15371672116889701</c:v>
                </c:pt>
                <c:pt idx="42911">
                  <c:v>-9.8566309602892296E-2</c:v>
                </c:pt>
                <c:pt idx="42912">
                  <c:v>-0.20459749449867001</c:v>
                </c:pt>
                <c:pt idx="42913">
                  <c:v>-0.128008374599554</c:v>
                </c:pt>
                <c:pt idx="42914">
                  <c:v>-0.105006507478818</c:v>
                </c:pt>
                <c:pt idx="42915">
                  <c:v>-0.105006507478818</c:v>
                </c:pt>
                <c:pt idx="42916">
                  <c:v>-0.169276398958744</c:v>
                </c:pt>
                <c:pt idx="42917">
                  <c:v>-0.175084620866578</c:v>
                </c:pt>
                <c:pt idx="42918">
                  <c:v>-0.19827319574785501</c:v>
                </c:pt>
                <c:pt idx="42919">
                  <c:v>-0.207652616966189</c:v>
                </c:pt>
                <c:pt idx="42920">
                  <c:v>-0.20202874707950499</c:v>
                </c:pt>
                <c:pt idx="42921">
                  <c:v>-0.206591646678632</c:v>
                </c:pt>
                <c:pt idx="42922">
                  <c:v>-7.0914380634616797E-3</c:v>
                </c:pt>
                <c:pt idx="42923">
                  <c:v>8.2625253661599007E-3</c:v>
                </c:pt>
                <c:pt idx="42924">
                  <c:v>-2.2906066296924699E-2</c:v>
                </c:pt>
                <c:pt idx="42925">
                  <c:v>3.1615089145682301E-3</c:v>
                </c:pt>
                <c:pt idx="42926">
                  <c:v>-2.18630878014591E-2</c:v>
                </c:pt>
                <c:pt idx="42927">
                  <c:v>-2.45039653633689E-2</c:v>
                </c:pt>
                <c:pt idx="42928">
                  <c:v>1.0663763951982401E-2</c:v>
                </c:pt>
                <c:pt idx="42929">
                  <c:v>4.52709956219303E-2</c:v>
                </c:pt>
                <c:pt idx="42930">
                  <c:v>-1.0138074001744199E-3</c:v>
                </c:pt>
                <c:pt idx="42931">
                  <c:v>1.9163725216571701E-2</c:v>
                </c:pt>
                <c:pt idx="42932">
                  <c:v>6.61223239139134E-2</c:v>
                </c:pt>
                <c:pt idx="42933">
                  <c:v>0.10828495653201201</c:v>
                </c:pt>
                <c:pt idx="42934">
                  <c:v>3.0357282655223399E-2</c:v>
                </c:pt>
                <c:pt idx="42935">
                  <c:v>3.5031347962801399E-2</c:v>
                </c:pt>
                <c:pt idx="42936">
                  <c:v>9.6528763074300999E-2</c:v>
                </c:pt>
                <c:pt idx="42937">
                  <c:v>9.5401109020716898E-2</c:v>
                </c:pt>
                <c:pt idx="42938">
                  <c:v>0.13850524128296801</c:v>
                </c:pt>
                <c:pt idx="42939">
                  <c:v>0.12071507957071</c:v>
                </c:pt>
                <c:pt idx="42940">
                  <c:v>7.01879489670445E-2</c:v>
                </c:pt>
                <c:pt idx="42941">
                  <c:v>0.114310427356472</c:v>
                </c:pt>
                <c:pt idx="42942">
                  <c:v>7.1127313982027804E-2</c:v>
                </c:pt>
                <c:pt idx="42943">
                  <c:v>8.8876162314090998E-2</c:v>
                </c:pt>
                <c:pt idx="42944">
                  <c:v>9.0407622727734602E-2</c:v>
                </c:pt>
                <c:pt idx="42945">
                  <c:v>9.1865151448934299E-2</c:v>
                </c:pt>
                <c:pt idx="42946">
                  <c:v>9.1865151448934299E-2</c:v>
                </c:pt>
                <c:pt idx="42947">
                  <c:v>7.5477173900757297E-2</c:v>
                </c:pt>
                <c:pt idx="42948">
                  <c:v>7.7530020390920801E-2</c:v>
                </c:pt>
                <c:pt idx="42949">
                  <c:v>0.103241288878164</c:v>
                </c:pt>
                <c:pt idx="42950">
                  <c:v>9.2625427980752295E-2</c:v>
                </c:pt>
                <c:pt idx="42951">
                  <c:v>0.11582041021162701</c:v>
                </c:pt>
                <c:pt idx="42952">
                  <c:v>7.7209375156004498E-2</c:v>
                </c:pt>
                <c:pt idx="42953">
                  <c:v>8.8244299035647997E-2</c:v>
                </c:pt>
                <c:pt idx="42954">
                  <c:v>4.8744549983508599E-2</c:v>
                </c:pt>
                <c:pt idx="42955">
                  <c:v>8.7498411179727606E-2</c:v>
                </c:pt>
                <c:pt idx="42956">
                  <c:v>4.6078219351303601E-2</c:v>
                </c:pt>
                <c:pt idx="42957">
                  <c:v>6.2277854288615299E-2</c:v>
                </c:pt>
                <c:pt idx="42958">
                  <c:v>-6.8447706351169001E-3</c:v>
                </c:pt>
                <c:pt idx="42959">
                  <c:v>1.7805381929440998E-2</c:v>
                </c:pt>
                <c:pt idx="42960">
                  <c:v>-6.0005095255024603E-3</c:v>
                </c:pt>
                <c:pt idx="42961">
                  <c:v>7.0184227929769305E-2</c:v>
                </c:pt>
                <c:pt idx="42962">
                  <c:v>5.9325617893084097E-2</c:v>
                </c:pt>
                <c:pt idx="42963">
                  <c:v>8.4323155062654795E-2</c:v>
                </c:pt>
                <c:pt idx="42964">
                  <c:v>5.24692532068902E-2</c:v>
                </c:pt>
                <c:pt idx="42965">
                  <c:v>8.2913986582300297E-3</c:v>
                </c:pt>
                <c:pt idx="42966">
                  <c:v>1.53042825683873E-2</c:v>
                </c:pt>
                <c:pt idx="42967">
                  <c:v>1.67736369066422E-2</c:v>
                </c:pt>
                <c:pt idx="42968">
                  <c:v>-1.2272882271852E-2</c:v>
                </c:pt>
                <c:pt idx="42969">
                  <c:v>1.6522110490629901E-2</c:v>
                </c:pt>
                <c:pt idx="42970">
                  <c:v>-2.3258676659504599E-2</c:v>
                </c:pt>
                <c:pt idx="42971">
                  <c:v>1.9157369166820499E-2</c:v>
                </c:pt>
                <c:pt idx="42972">
                  <c:v>-4.5291163027918399E-3</c:v>
                </c:pt>
                <c:pt idx="42973">
                  <c:v>8.6846154480552301E-2</c:v>
                </c:pt>
                <c:pt idx="42974">
                  <c:v>9.27739811004131E-2</c:v>
                </c:pt>
                <c:pt idx="42975">
                  <c:v>0.14971538791709799</c:v>
                </c:pt>
                <c:pt idx="42976">
                  <c:v>0.14331335405242701</c:v>
                </c:pt>
                <c:pt idx="42977">
                  <c:v>9.7035354970411394E-2</c:v>
                </c:pt>
                <c:pt idx="42978">
                  <c:v>0.11045134294757</c:v>
                </c:pt>
                <c:pt idx="42979">
                  <c:v>0.171138351123097</c:v>
                </c:pt>
                <c:pt idx="42980">
                  <c:v>0.14399821290800799</c:v>
                </c:pt>
                <c:pt idx="42981">
                  <c:v>0.165076929705542</c:v>
                </c:pt>
                <c:pt idx="42982">
                  <c:v>0.165076929705542</c:v>
                </c:pt>
                <c:pt idx="42983">
                  <c:v>0.20167792858586001</c:v>
                </c:pt>
                <c:pt idx="42984">
                  <c:v>0.15286353544531001</c:v>
                </c:pt>
                <c:pt idx="42985">
                  <c:v>0.17324843878735599</c:v>
                </c:pt>
                <c:pt idx="42986">
                  <c:v>-3.4567066311599298E-3</c:v>
                </c:pt>
                <c:pt idx="42987">
                  <c:v>-2.4584286476613201E-2</c:v>
                </c:pt>
                <c:pt idx="42988" formatCode="0.00E+00">
                  <c:v>5.5989217336605002E-4</c:v>
                </c:pt>
                <c:pt idx="42989">
                  <c:v>-2.7113100450117899E-2</c:v>
                </c:pt>
                <c:pt idx="42990" formatCode="0.00E+00">
                  <c:v>-3.5295505535433099E-3</c:v>
                </c:pt>
                <c:pt idx="42991">
                  <c:v>-2.34498733071586E-2</c:v>
                </c:pt>
                <c:pt idx="42992">
                  <c:v>5.84132077606969E-3</c:v>
                </c:pt>
                <c:pt idx="42993">
                  <c:v>-3.9431574540667702E-2</c:v>
                </c:pt>
                <c:pt idx="42994">
                  <c:v>-8.0250050810322104E-3</c:v>
                </c:pt>
                <c:pt idx="42995">
                  <c:v>-4.9896562106411101E-2</c:v>
                </c:pt>
                <c:pt idx="42996">
                  <c:v>-2.9650053517693301E-2</c:v>
                </c:pt>
                <c:pt idx="42997">
                  <c:v>-7.3923877429280501E-3</c:v>
                </c:pt>
                <c:pt idx="42998">
                  <c:v>7.5556028669185801E-3</c:v>
                </c:pt>
                <c:pt idx="42999">
                  <c:v>-1.55494585338766E-2</c:v>
                </c:pt>
                <c:pt idx="43000">
                  <c:v>3.4515167468058801E-3</c:v>
                </c:pt>
                <c:pt idx="43001">
                  <c:v>3.4515167468058801E-3</c:v>
                </c:pt>
                <c:pt idx="43002">
                  <c:v>1.4308966673259199E-2</c:v>
                </c:pt>
                <c:pt idx="43003">
                  <c:v>-6.6276080412273203E-2</c:v>
                </c:pt>
                <c:pt idx="43004">
                  <c:v>1.6856930714240499E-2</c:v>
                </c:pt>
                <c:pt idx="43005">
                  <c:v>6.3135737303845696E-2</c:v>
                </c:pt>
                <c:pt idx="43006">
                  <c:v>5.5096364255652099E-2</c:v>
                </c:pt>
                <c:pt idx="43007">
                  <c:v>7.3446719412872494E-2</c:v>
                </c:pt>
                <c:pt idx="43008">
                  <c:v>3.9461255585492197E-2</c:v>
                </c:pt>
                <c:pt idx="43009">
                  <c:v>1.77976131437249E-2</c:v>
                </c:pt>
                <c:pt idx="43010">
                  <c:v>9.6524182562331001E-2</c:v>
                </c:pt>
                <c:pt idx="43011">
                  <c:v>9.3610328973180404E-2</c:v>
                </c:pt>
                <c:pt idx="43012">
                  <c:v>7.4418375789124094E-2</c:v>
                </c:pt>
                <c:pt idx="43013">
                  <c:v>5.4929237836712302E-2</c:v>
                </c:pt>
                <c:pt idx="43014">
                  <c:v>0.10968392412729901</c:v>
                </c:pt>
                <c:pt idx="43015">
                  <c:v>8.6254446741620597E-2</c:v>
                </c:pt>
                <c:pt idx="43016">
                  <c:v>8.0343309895837697E-2</c:v>
                </c:pt>
                <c:pt idx="43017">
                  <c:v>0.12529965679617</c:v>
                </c:pt>
                <c:pt idx="43018">
                  <c:v>0.101875155605106</c:v>
                </c:pt>
                <c:pt idx="43019">
                  <c:v>6.2080962691082701E-2</c:v>
                </c:pt>
                <c:pt idx="43020">
                  <c:v>0.117799162623069</c:v>
                </c:pt>
                <c:pt idx="43021">
                  <c:v>9.4274484458634206E-2</c:v>
                </c:pt>
                <c:pt idx="43022">
                  <c:v>0.101305126574902</c:v>
                </c:pt>
                <c:pt idx="43023">
                  <c:v>7.9892521541450906E-2</c:v>
                </c:pt>
                <c:pt idx="43024">
                  <c:v>4.3338432535769703E-2</c:v>
                </c:pt>
                <c:pt idx="43025" formatCode="0.00E+00">
                  <c:v>-3.71969369736602E-4</c:v>
                </c:pt>
                <c:pt idx="43026">
                  <c:v>-2.8487649025959499E-2</c:v>
                </c:pt>
                <c:pt idx="43027" formatCode="0.00E+00">
                  <c:v>-8.0264290124989895E-2</c:v>
                </c:pt>
                <c:pt idx="43028">
                  <c:v>-6.9601563103245303E-3</c:v>
                </c:pt>
                <c:pt idx="43029">
                  <c:v>2.7915057757409399E-2</c:v>
                </c:pt>
                <c:pt idx="43030">
                  <c:v>3.6085172185526801E-2</c:v>
                </c:pt>
                <c:pt idx="43031">
                  <c:v>3.5401587360317698E-2</c:v>
                </c:pt>
                <c:pt idx="43032">
                  <c:v>0.151904431564479</c:v>
                </c:pt>
                <c:pt idx="43033">
                  <c:v>0.13331163054032899</c:v>
                </c:pt>
                <c:pt idx="43034">
                  <c:v>0.27501726238673002</c:v>
                </c:pt>
                <c:pt idx="43035">
                  <c:v>0.231889779824932</c:v>
                </c:pt>
                <c:pt idx="43036">
                  <c:v>0.247586767005848</c:v>
                </c:pt>
                <c:pt idx="43037">
                  <c:v>0.20877489649155601</c:v>
                </c:pt>
                <c:pt idx="43038">
                  <c:v>0.26999629860382401</c:v>
                </c:pt>
                <c:pt idx="43039">
                  <c:v>0.25634160015844998</c:v>
                </c:pt>
                <c:pt idx="43040">
                  <c:v>0.27694243277658498</c:v>
                </c:pt>
                <c:pt idx="43041">
                  <c:v>0</c:v>
                </c:pt>
                <c:pt idx="43042">
                  <c:v>-2.1272839999520499E-2</c:v>
                </c:pt>
                <c:pt idx="43043">
                  <c:v>1.07086866907346E-2</c:v>
                </c:pt>
                <c:pt idx="43044">
                  <c:v>3.1146151714440602E-3</c:v>
                </c:pt>
                <c:pt idx="43045">
                  <c:v>1.35097446718399E-2</c:v>
                </c:pt>
                <c:pt idx="43046">
                  <c:v>-7.17334761957411E-3</c:v>
                </c:pt>
                <c:pt idx="43047">
                  <c:v>-3.3593422848723999E-2</c:v>
                </c:pt>
                <c:pt idx="43048">
                  <c:v>-3.0206780453505701E-2</c:v>
                </c:pt>
                <c:pt idx="43049">
                  <c:v>-3.4876597112709598E-3</c:v>
                </c:pt>
                <c:pt idx="43050" formatCode="0.00E+00">
                  <c:v>-2.6097985476680703E-4</c:v>
                </c:pt>
                <c:pt idx="43051">
                  <c:v>2.0929110089573598E-3</c:v>
                </c:pt>
                <c:pt idx="43052" formatCode="0.00E+00">
                  <c:v>1.9277467946127801E-2</c:v>
                </c:pt>
                <c:pt idx="43053">
                  <c:v>-5.5077018069209496E-3</c:v>
                </c:pt>
                <c:pt idx="43054">
                  <c:v>1.5116888408743801E-3</c:v>
                </c:pt>
                <c:pt idx="43055">
                  <c:v>-4.68395156081324E-3</c:v>
                </c:pt>
                <c:pt idx="43056">
                  <c:v>-1.6556210675203201E-2</c:v>
                </c:pt>
                <c:pt idx="43057">
                  <c:v>-2.47450947498393E-2</c:v>
                </c:pt>
                <c:pt idx="43058">
                  <c:v>-4.9166261050723303E-2</c:v>
                </c:pt>
                <c:pt idx="43059">
                  <c:v>-6.8396227788915104E-2</c:v>
                </c:pt>
                <c:pt idx="43060">
                  <c:v>-6.9962006373279303E-2</c:v>
                </c:pt>
                <c:pt idx="43061">
                  <c:v>-4.4008541399900701E-2</c:v>
                </c:pt>
                <c:pt idx="43062">
                  <c:v>4.6350881588477196E-3</c:v>
                </c:pt>
                <c:pt idx="43063">
                  <c:v>2.2266770294550702E-2</c:v>
                </c:pt>
                <c:pt idx="43064">
                  <c:v>2.2407639436688099E-2</c:v>
                </c:pt>
                <c:pt idx="43065">
                  <c:v>4.5555489627916598E-2</c:v>
                </c:pt>
                <c:pt idx="43066">
                  <c:v>5.8967048204265002E-2</c:v>
                </c:pt>
                <c:pt idx="43067">
                  <c:v>4.2424144590750501E-2</c:v>
                </c:pt>
                <c:pt idx="43068">
                  <c:v>8.678149424421E-2</c:v>
                </c:pt>
                <c:pt idx="43069">
                  <c:v>7.6952443837888101E-2</c:v>
                </c:pt>
                <c:pt idx="43070">
                  <c:v>3.55888957369234E-2</c:v>
                </c:pt>
                <c:pt idx="43071">
                  <c:v>3.3754677471842402E-2</c:v>
                </c:pt>
                <c:pt idx="43072">
                  <c:v>-1.4535530153668401E-2</c:v>
                </c:pt>
                <c:pt idx="43073">
                  <c:v>-4.5316986004969501E-2</c:v>
                </c:pt>
                <c:pt idx="43074">
                  <c:v>-5.9532889867117002E-2</c:v>
                </c:pt>
                <c:pt idx="43075">
                  <c:v>-6.0730146575292E-2</c:v>
                </c:pt>
                <c:pt idx="43076">
                  <c:v>-4.6954788822481899E-2</c:v>
                </c:pt>
                <c:pt idx="43077">
                  <c:v>-2.0417926678278402E-2</c:v>
                </c:pt>
                <c:pt idx="43078">
                  <c:v>-1.2414825567081201E-2</c:v>
                </c:pt>
                <c:pt idx="43079">
                  <c:v>-6.8101640409752001E-2</c:v>
                </c:pt>
                <c:pt idx="43080">
                  <c:v>-3.1427704792678902E-2</c:v>
                </c:pt>
                <c:pt idx="43081">
                  <c:v>-5.9667882067302403E-3</c:v>
                </c:pt>
                <c:pt idx="43082">
                  <c:v>-2.96093309189202E-2</c:v>
                </c:pt>
                <c:pt idx="43083">
                  <c:v>1.7173609617610702E-2</c:v>
                </c:pt>
                <c:pt idx="43084">
                  <c:v>-1.25045196583952E-2</c:v>
                </c:pt>
                <c:pt idx="43085">
                  <c:v>-1.3076761208591499E-2</c:v>
                </c:pt>
                <c:pt idx="43086">
                  <c:v>2.95501908965984E-2</c:v>
                </c:pt>
                <c:pt idx="43087">
                  <c:v>5.6927951097549501E-2</c:v>
                </c:pt>
                <c:pt idx="43088">
                  <c:v>6.24560366845017E-3</c:v>
                </c:pt>
                <c:pt idx="43089">
                  <c:v>9.2236184346663405E-3</c:v>
                </c:pt>
                <c:pt idx="43090">
                  <c:v>1.5923461445143498E-2</c:v>
                </c:pt>
                <c:pt idx="43091">
                  <c:v>4.37157254986573E-2</c:v>
                </c:pt>
                <c:pt idx="43092">
                  <c:v>4.3475773215969099E-2</c:v>
                </c:pt>
                <c:pt idx="43093">
                  <c:v>0.14915878646081801</c:v>
                </c:pt>
                <c:pt idx="43094">
                  <c:v>0.14417056738955999</c:v>
                </c:pt>
                <c:pt idx="43095">
                  <c:v>0.145055890569076</c:v>
                </c:pt>
                <c:pt idx="43096">
                  <c:v>0.111435534504081</c:v>
                </c:pt>
                <c:pt idx="43097">
                  <c:v>0.17093089783388901</c:v>
                </c:pt>
                <c:pt idx="43098">
                  <c:v>0.15873613273336801</c:v>
                </c:pt>
                <c:pt idx="43099">
                  <c:v>0.164901116903798</c:v>
                </c:pt>
                <c:pt idx="43100">
                  <c:v>0.21782972160994499</c:v>
                </c:pt>
                <c:pt idx="43101">
                  <c:v>0.29090285949975903</c:v>
                </c:pt>
                <c:pt idx="43102">
                  <c:v>0.29090285949975903</c:v>
                </c:pt>
                <c:pt idx="43103">
                  <c:v>0.31168203894206797</c:v>
                </c:pt>
                <c:pt idx="43104">
                  <c:v>0.30776909905445898</c:v>
                </c:pt>
                <c:pt idx="43105">
                  <c:v>0.31010514661622002</c:v>
                </c:pt>
                <c:pt idx="43106">
                  <c:v>0.290708991181651</c:v>
                </c:pt>
                <c:pt idx="43107">
                  <c:v>0.32346842242257701</c:v>
                </c:pt>
                <c:pt idx="43108">
                  <c:v>0.311209202169623</c:v>
                </c:pt>
                <c:pt idx="43109">
                  <c:v>0.27829469447185101</c:v>
                </c:pt>
                <c:pt idx="43110">
                  <c:v>0.27478558108767098</c:v>
                </c:pt>
                <c:pt idx="43111">
                  <c:v>0.28518326307076503</c:v>
                </c:pt>
                <c:pt idx="43112">
                  <c:v>0.33868359544494497</c:v>
                </c:pt>
                <c:pt idx="43113">
                  <c:v>0.34744975335813699</c:v>
                </c:pt>
                <c:pt idx="43114">
                  <c:v>0.28683802501377298</c:v>
                </c:pt>
                <c:pt idx="43115">
                  <c:v>0.28303149528496002</c:v>
                </c:pt>
                <c:pt idx="43116">
                  <c:v>0.29881435682684698</c:v>
                </c:pt>
                <c:pt idx="43117">
                  <c:v>0.29215767315775398</c:v>
                </c:pt>
                <c:pt idx="43118">
                  <c:v>0.30526051743972399</c:v>
                </c:pt>
                <c:pt idx="43119">
                  <c:v>0.37393245039647699</c:v>
                </c:pt>
                <c:pt idx="43120">
                  <c:v>0.32878847812669798</c:v>
                </c:pt>
                <c:pt idx="43121">
                  <c:v>0.35101930123302599</c:v>
                </c:pt>
                <c:pt idx="43122" formatCode="0.00E+00">
                  <c:v>7.2773413595039705E-4</c:v>
                </c:pt>
                <c:pt idx="43123">
                  <c:v>2.1969952308011201E-2</c:v>
                </c:pt>
                <c:pt idx="43124" formatCode="0.00E+00">
                  <c:v>1.01848551231011E-2</c:v>
                </c:pt>
                <c:pt idx="43125">
                  <c:v>4.44312010686485E-2</c:v>
                </c:pt>
                <c:pt idx="43126">
                  <c:v>3.2636810545390402E-2</c:v>
                </c:pt>
                <c:pt idx="43127">
                  <c:v>6.5969733383369297E-2</c:v>
                </c:pt>
                <c:pt idx="43128">
                  <c:v>5.5409331481165197E-2</c:v>
                </c:pt>
                <c:pt idx="43129">
                  <c:v>5.5803898243204503E-2</c:v>
                </c:pt>
                <c:pt idx="43130">
                  <c:v>4.54968094549177E-2</c:v>
                </c:pt>
                <c:pt idx="43131">
                  <c:v>7.7607638347661795E-2</c:v>
                </c:pt>
                <c:pt idx="43132">
                  <c:v>7.7607638347661795E-2</c:v>
                </c:pt>
                <c:pt idx="43133">
                  <c:v>5.6830550579194603E-2</c:v>
                </c:pt>
                <c:pt idx="43134">
                  <c:v>3.4172417862100103E-2</c:v>
                </c:pt>
                <c:pt idx="43135">
                  <c:v>5.0179285530105498E-2</c:v>
                </c:pt>
                <c:pt idx="43136">
                  <c:v>4.5951138761031102E-2</c:v>
                </c:pt>
                <c:pt idx="43137">
                  <c:v>7.84327527966137E-2</c:v>
                </c:pt>
                <c:pt idx="43138">
                  <c:v>6.9757409918055097E-2</c:v>
                </c:pt>
                <c:pt idx="43139">
                  <c:v>9.3527851209443E-2</c:v>
                </c:pt>
                <c:pt idx="43140">
                  <c:v>6.9757409918055097E-2</c:v>
                </c:pt>
                <c:pt idx="43141">
                  <c:v>0.102132333226448</c:v>
                </c:pt>
                <c:pt idx="43142">
                  <c:v>0.10975551704259399</c:v>
                </c:pt>
                <c:pt idx="43143">
                  <c:v>5.8698040709316501E-2</c:v>
                </c:pt>
                <c:pt idx="43144">
                  <c:v>4.1961598724999397E-2</c:v>
                </c:pt>
                <c:pt idx="43145">
                  <c:v>0.13908562416569201</c:v>
                </c:pt>
                <c:pt idx="43146">
                  <c:v>-7.0914380634616797E-3</c:v>
                </c:pt>
                <c:pt idx="43147">
                  <c:v>4.1643920038892897E-2</c:v>
                </c:pt>
                <c:pt idx="43148">
                  <c:v>9.7730252740990606E-3</c:v>
                </c:pt>
                <c:pt idx="43149">
                  <c:v>1.86666248988431E-2</c:v>
                </c:pt>
                <c:pt idx="43150">
                  <c:v>5.6137264305972899E-2</c:v>
                </c:pt>
                <c:pt idx="43151">
                  <c:v>6.1187229232112499E-2</c:v>
                </c:pt>
                <c:pt idx="43152">
                  <c:v>1.0862516936626E-2</c:v>
                </c:pt>
                <c:pt idx="43153">
                  <c:v>1.37641799817598E-2</c:v>
                </c:pt>
                <c:pt idx="43154">
                  <c:v>3.0000173217513401E-2</c:v>
                </c:pt>
                <c:pt idx="43155">
                  <c:v>4.4737386935254697E-2</c:v>
                </c:pt>
                <c:pt idx="43156">
                  <c:v>3.1161399409161902E-2</c:v>
                </c:pt>
                <c:pt idx="43157">
                  <c:v>5.9933100996481602E-2</c:v>
                </c:pt>
                <c:pt idx="43158">
                  <c:v>4.1573799075910398E-2</c:v>
                </c:pt>
                <c:pt idx="43159">
                  <c:v>2.0517265162454501E-2</c:v>
                </c:pt>
                <c:pt idx="43160">
                  <c:v>2.7798898776891698E-3</c:v>
                </c:pt>
                <c:pt idx="43161">
                  <c:v>1.58884978653011E-2</c:v>
                </c:pt>
                <c:pt idx="43162">
                  <c:v>-1.3677086271526299E-2</c:v>
                </c:pt>
                <c:pt idx="43163">
                  <c:v>1.57781655696696E-2</c:v>
                </c:pt>
                <c:pt idx="43164">
                  <c:v>-1.5807506865890698E-2</c:v>
                </c:pt>
                <c:pt idx="43165">
                  <c:v>1.44090264472174E-2</c:v>
                </c:pt>
                <c:pt idx="43166">
                  <c:v>-4.4139657981788497E-2</c:v>
                </c:pt>
                <c:pt idx="43167">
                  <c:v>-2.4598060128742098E-2</c:v>
                </c:pt>
                <c:pt idx="43168">
                  <c:v>4.6936331715575499E-2</c:v>
                </c:pt>
                <c:pt idx="43169">
                  <c:v>4.6936331715575499E-2</c:v>
                </c:pt>
                <c:pt idx="43170">
                  <c:v>3.0573559995771899E-2</c:v>
                </c:pt>
                <c:pt idx="43171">
                  <c:v>4.9073509099487302E-2</c:v>
                </c:pt>
                <c:pt idx="43172" formatCode="0.00E+00">
                  <c:v>-7.1898633395095501E-4</c:v>
                </c:pt>
                <c:pt idx="43173">
                  <c:v>2.77033010365932E-2</c:v>
                </c:pt>
                <c:pt idx="43174" formatCode="0.00E+00">
                  <c:v>2.77033010365932E-2</c:v>
                </c:pt>
                <c:pt idx="43175">
                  <c:v>0.123357233795975</c:v>
                </c:pt>
                <c:pt idx="43176">
                  <c:v>0.16761026768079601</c:v>
                </c:pt>
                <c:pt idx="43177">
                  <c:v>0.18453492649134001</c:v>
                </c:pt>
                <c:pt idx="43178">
                  <c:v>0.15053556496098799</c:v>
                </c:pt>
                <c:pt idx="43179">
                  <c:v>0.130392297111801</c:v>
                </c:pt>
                <c:pt idx="43180">
                  <c:v>0.130629242813742</c:v>
                </c:pt>
                <c:pt idx="43181">
                  <c:v>0.170845553046546</c:v>
                </c:pt>
                <c:pt idx="43182">
                  <c:v>0.14165860386113599</c:v>
                </c:pt>
                <c:pt idx="43183">
                  <c:v>0.15969000527556099</c:v>
                </c:pt>
                <c:pt idx="43184">
                  <c:v>0.169000352938629</c:v>
                </c:pt>
                <c:pt idx="43185">
                  <c:v>0.170899357491585</c:v>
                </c:pt>
                <c:pt idx="43186">
                  <c:v>0.180080662771785</c:v>
                </c:pt>
                <c:pt idx="43187">
                  <c:v>0.118136415698231</c:v>
                </c:pt>
                <c:pt idx="43188">
                  <c:v>2.4518891505977899E-3</c:v>
                </c:pt>
                <c:pt idx="43189">
                  <c:v>5.0518189656735699E-2</c:v>
                </c:pt>
                <c:pt idx="43190">
                  <c:v>1.97662436488759E-2</c:v>
                </c:pt>
                <c:pt idx="43191">
                  <c:v>2.12206997812096E-2</c:v>
                </c:pt>
                <c:pt idx="43192">
                  <c:v>6.5194350404084805E-2</c:v>
                </c:pt>
                <c:pt idx="43193">
                  <c:v>7.1171302679874995E-2</c:v>
                </c:pt>
                <c:pt idx="43194">
                  <c:v>8.1497064919511197E-2</c:v>
                </c:pt>
                <c:pt idx="43195">
                  <c:v>4.9646370310336599E-2</c:v>
                </c:pt>
                <c:pt idx="43196">
                  <c:v>9.2934463990409194E-2</c:v>
                </c:pt>
                <c:pt idx="43197">
                  <c:v>9.4794440588091805E-2</c:v>
                </c:pt>
                <c:pt idx="43198">
                  <c:v>-2.7848812207462399E-2</c:v>
                </c:pt>
                <c:pt idx="43199">
                  <c:v>0.116652088413391</c:v>
                </c:pt>
                <c:pt idx="43200">
                  <c:v>8.5592513480630295E-2</c:v>
                </c:pt>
                <c:pt idx="43201">
                  <c:v>6.3278823035106402E-2</c:v>
                </c:pt>
                <c:pt idx="43202">
                  <c:v>9.3406520120492095E-2</c:v>
                </c:pt>
                <c:pt idx="43203">
                  <c:v>0.114927110284467</c:v>
                </c:pt>
                <c:pt idx="43204">
                  <c:v>-3.3974756566319498E-3</c:v>
                </c:pt>
                <c:pt idx="43205">
                  <c:v>0.10438258055147499</c:v>
                </c:pt>
                <c:pt idx="43206">
                  <c:v>0.11104037873634801</c:v>
                </c:pt>
                <c:pt idx="43207">
                  <c:v>-2.0915717721351E-2</c:v>
                </c:pt>
                <c:pt idx="43208">
                  <c:v>0</c:v>
                </c:pt>
                <c:pt idx="43209">
                  <c:v>-2.1272839999520499E-2</c:v>
                </c:pt>
                <c:pt idx="43210">
                  <c:v>1.07086866907346E-2</c:v>
                </c:pt>
                <c:pt idx="43211">
                  <c:v>3.1146151714440602E-3</c:v>
                </c:pt>
                <c:pt idx="43212">
                  <c:v>1.35097446718399E-2</c:v>
                </c:pt>
                <c:pt idx="43213">
                  <c:v>-7.17334761957411E-3</c:v>
                </c:pt>
                <c:pt idx="43214">
                  <c:v>-3.3593422848723999E-2</c:v>
                </c:pt>
                <c:pt idx="43215">
                  <c:v>-3.0206780453505701E-2</c:v>
                </c:pt>
                <c:pt idx="43216">
                  <c:v>-3.4876597112709598E-3</c:v>
                </c:pt>
                <c:pt idx="43217" formatCode="0.00E+00">
                  <c:v>-2.6097985476680703E-4</c:v>
                </c:pt>
                <c:pt idx="43218">
                  <c:v>2.0929110089573598E-3</c:v>
                </c:pt>
                <c:pt idx="43219" formatCode="0.00E+00">
                  <c:v>1.9277467946127801E-2</c:v>
                </c:pt>
                <c:pt idx="43220">
                  <c:v>-5.5077018069209496E-3</c:v>
                </c:pt>
                <c:pt idx="43221">
                  <c:v>1.5116888408743801E-3</c:v>
                </c:pt>
                <c:pt idx="43222">
                  <c:v>-4.68395156081324E-3</c:v>
                </c:pt>
                <c:pt idx="43223">
                  <c:v>-1.6556210675203201E-2</c:v>
                </c:pt>
                <c:pt idx="43224">
                  <c:v>-2.47450947498393E-2</c:v>
                </c:pt>
                <c:pt idx="43225">
                  <c:v>-4.9166261050723303E-2</c:v>
                </c:pt>
                <c:pt idx="43226">
                  <c:v>-6.8396227788915104E-2</c:v>
                </c:pt>
                <c:pt idx="43227">
                  <c:v>-6.9962006373279303E-2</c:v>
                </c:pt>
                <c:pt idx="43228">
                  <c:v>-4.4008541399900701E-2</c:v>
                </c:pt>
                <c:pt idx="43229">
                  <c:v>4.6350881588477196E-3</c:v>
                </c:pt>
                <c:pt idx="43230">
                  <c:v>2.2266770294550702E-2</c:v>
                </c:pt>
                <c:pt idx="43231">
                  <c:v>2.2407639436688099E-2</c:v>
                </c:pt>
                <c:pt idx="43232">
                  <c:v>4.5555489627916598E-2</c:v>
                </c:pt>
                <c:pt idx="43233">
                  <c:v>5.8967048204265002E-2</c:v>
                </c:pt>
                <c:pt idx="43234">
                  <c:v>4.2424144590750501E-2</c:v>
                </c:pt>
                <c:pt idx="43235">
                  <c:v>8.678149424421E-2</c:v>
                </c:pt>
                <c:pt idx="43236">
                  <c:v>7.6952443837888101E-2</c:v>
                </c:pt>
                <c:pt idx="43237">
                  <c:v>3.55888957369234E-2</c:v>
                </c:pt>
                <c:pt idx="43238">
                  <c:v>3.3754677471842402E-2</c:v>
                </c:pt>
                <c:pt idx="43239">
                  <c:v>-1.4535530153668401E-2</c:v>
                </c:pt>
                <c:pt idx="43240">
                  <c:v>-4.5316986004969501E-2</c:v>
                </c:pt>
                <c:pt idx="43241">
                  <c:v>-5.9532889867117002E-2</c:v>
                </c:pt>
                <c:pt idx="43242">
                  <c:v>-6.0730146575292E-2</c:v>
                </c:pt>
                <c:pt idx="43243">
                  <c:v>-4.6954788822481899E-2</c:v>
                </c:pt>
                <c:pt idx="43244">
                  <c:v>-2.0417926678278402E-2</c:v>
                </c:pt>
                <c:pt idx="43245">
                  <c:v>-1.2414825567081201E-2</c:v>
                </c:pt>
                <c:pt idx="43246">
                  <c:v>-6.8101640409752001E-2</c:v>
                </c:pt>
                <c:pt idx="43247">
                  <c:v>-3.1427704792678902E-2</c:v>
                </c:pt>
                <c:pt idx="43248">
                  <c:v>-5.9667882067302403E-3</c:v>
                </c:pt>
                <c:pt idx="43249">
                  <c:v>-2.96093309189202E-2</c:v>
                </c:pt>
                <c:pt idx="43250">
                  <c:v>1.7173609617610702E-2</c:v>
                </c:pt>
                <c:pt idx="43251">
                  <c:v>-1.25045196583952E-2</c:v>
                </c:pt>
                <c:pt idx="43252">
                  <c:v>-1.3076761208591499E-2</c:v>
                </c:pt>
                <c:pt idx="43253">
                  <c:v>2.81880468942548E-2</c:v>
                </c:pt>
                <c:pt idx="43254">
                  <c:v>7.87735763413666E-2</c:v>
                </c:pt>
                <c:pt idx="43255">
                  <c:v>5.0136664807268499E-2</c:v>
                </c:pt>
                <c:pt idx="43256">
                  <c:v>8.1829568902529001E-2</c:v>
                </c:pt>
                <c:pt idx="43257">
                  <c:v>8.5570049586530098E-2</c:v>
                </c:pt>
                <c:pt idx="43258">
                  <c:v>0.11788149036513999</c:v>
                </c:pt>
                <c:pt idx="43259">
                  <c:v>7.9048766988414496E-2</c:v>
                </c:pt>
                <c:pt idx="43260">
                  <c:v>6.5659521066716103E-2</c:v>
                </c:pt>
                <c:pt idx="43261">
                  <c:v>7.2814590324734099E-2</c:v>
                </c:pt>
                <c:pt idx="43262">
                  <c:v>6.1884024312869303E-2</c:v>
                </c:pt>
                <c:pt idx="43263">
                  <c:v>9.9438333730443196E-2</c:v>
                </c:pt>
                <c:pt idx="43264">
                  <c:v>7.3235932386264302E-2</c:v>
                </c:pt>
                <c:pt idx="43265">
                  <c:v>3.5163366416631703E-2</c:v>
                </c:pt>
                <c:pt idx="43266">
                  <c:v>7.6088201993824406E-2</c:v>
                </c:pt>
                <c:pt idx="43267">
                  <c:v>1.7141531920818499E-2</c:v>
                </c:pt>
                <c:pt idx="43268">
                  <c:v>5.5049964714390498E-2</c:v>
                </c:pt>
                <c:pt idx="43269">
                  <c:v>1.06829799685574E-2</c:v>
                </c:pt>
                <c:pt idx="43270">
                  <c:v>8.7561004017407004E-2</c:v>
                </c:pt>
                <c:pt idx="43271">
                  <c:v>1.29235607388689E-3</c:v>
                </c:pt>
                <c:pt idx="43272">
                  <c:v>-2.6297482514437E-2</c:v>
                </c:pt>
                <c:pt idx="43273">
                  <c:v>-4.9147029751303903E-2</c:v>
                </c:pt>
                <c:pt idx="43274">
                  <c:v>-1.6416966190079402E-2</c:v>
                </c:pt>
                <c:pt idx="43275">
                  <c:v>3.73182905113396E-2</c:v>
                </c:pt>
                <c:pt idx="43276">
                  <c:v>8.9061680672463103E-2</c:v>
                </c:pt>
                <c:pt idx="43277">
                  <c:v>0.11211273634959899</c:v>
                </c:pt>
                <c:pt idx="43278">
                  <c:v>0.13303924537044901</c:v>
                </c:pt>
                <c:pt idx="43279">
                  <c:v>5.10137858928476E-2</c:v>
                </c:pt>
                <c:pt idx="43280">
                  <c:v>0.11372285548618399</c:v>
                </c:pt>
                <c:pt idx="43281">
                  <c:v>0.116449089030044</c:v>
                </c:pt>
                <c:pt idx="43282">
                  <c:v>0.11430144594115201</c:v>
                </c:pt>
                <c:pt idx="43283">
                  <c:v>4.2283477972695001E-2</c:v>
                </c:pt>
                <c:pt idx="43284">
                  <c:v>0.200695575721345</c:v>
                </c:pt>
                <c:pt idx="43285">
                  <c:v>0.200695575721345</c:v>
                </c:pt>
                <c:pt idx="43286">
                  <c:v>0.14026478389477601</c:v>
                </c:pt>
                <c:pt idx="43287">
                  <c:v>-4.45346129512596E-2</c:v>
                </c:pt>
                <c:pt idx="43288">
                  <c:v>-7.6098440070963794E-2</c:v>
                </c:pt>
                <c:pt idx="43289">
                  <c:v>-4.5273917262096799E-2</c:v>
                </c:pt>
                <c:pt idx="43290">
                  <c:v>-6.5258162621618196E-2</c:v>
                </c:pt>
                <c:pt idx="43291">
                  <c:v>-5.1858948715650201E-2</c:v>
                </c:pt>
                <c:pt idx="43292">
                  <c:v>-4.4910051695239601E-2</c:v>
                </c:pt>
                <c:pt idx="43293">
                  <c:v>-2.9319226890409E-2</c:v>
                </c:pt>
                <c:pt idx="43294">
                  <c:v>-2.55513216564635E-2</c:v>
                </c:pt>
                <c:pt idx="43295">
                  <c:v>-2.1794078164227099E-2</c:v>
                </c:pt>
                <c:pt idx="43296">
                  <c:v>-6.6689338448480103E-3</c:v>
                </c:pt>
                <c:pt idx="43297">
                  <c:v>-1.19349432160027E-2</c:v>
                </c:pt>
                <c:pt idx="43298">
                  <c:v>1.4519941271886799E-2</c:v>
                </c:pt>
                <c:pt idx="43299">
                  <c:v>3.3951388078446998E-2</c:v>
                </c:pt>
                <c:pt idx="43300">
                  <c:v>-1.9695810772376501E-2</c:v>
                </c:pt>
                <c:pt idx="43301">
                  <c:v>2.7651910946364599E-3</c:v>
                </c:pt>
                <c:pt idx="43302">
                  <c:v>-1.4045709604016E-2</c:v>
                </c:pt>
                <c:pt idx="43303">
                  <c:v>-3.5723933191953598E-2</c:v>
                </c:pt>
                <c:pt idx="43304">
                  <c:v>-4.9175272757347101E-2</c:v>
                </c:pt>
                <c:pt idx="43305">
                  <c:v>-4.3487942974879103E-2</c:v>
                </c:pt>
                <c:pt idx="43306">
                  <c:v>-7.3284584953879406E-2</c:v>
                </c:pt>
                <c:pt idx="43307">
                  <c:v>-2.0524216511840401E-2</c:v>
                </c:pt>
                <c:pt idx="43308">
                  <c:v>-7.2162787112324697E-2</c:v>
                </c:pt>
                <c:pt idx="43309">
                  <c:v>-4.3500834924086601E-2</c:v>
                </c:pt>
                <c:pt idx="43310">
                  <c:v>-8.1200026121699104E-2</c:v>
                </c:pt>
                <c:pt idx="43311">
                  <c:v>-0.15637506015868899</c:v>
                </c:pt>
                <c:pt idx="43312">
                  <c:v>-0.15946178775587699</c:v>
                </c:pt>
                <c:pt idx="43313">
                  <c:v>-0.16309454090676501</c:v>
                </c:pt>
                <c:pt idx="43314">
                  <c:v>-0.17605581719440799</c:v>
                </c:pt>
                <c:pt idx="43315">
                  <c:v>-0.15728685513221499</c:v>
                </c:pt>
                <c:pt idx="43316">
                  <c:v>-0.141199288452765</c:v>
                </c:pt>
                <c:pt idx="43317">
                  <c:v>-0.15410904046607801</c:v>
                </c:pt>
                <c:pt idx="43318">
                  <c:v>-0.16121584643759901</c:v>
                </c:pt>
                <c:pt idx="43319">
                  <c:v>-0.146664456641559</c:v>
                </c:pt>
                <c:pt idx="43320">
                  <c:v>-0.15209812256402899</c:v>
                </c:pt>
                <c:pt idx="43321">
                  <c:v>-8.2699526180433705E-2</c:v>
                </c:pt>
                <c:pt idx="43322">
                  <c:v>-0.10553208963731001</c:v>
                </c:pt>
                <c:pt idx="43323">
                  <c:v>-7.35646387222013E-2</c:v>
                </c:pt>
                <c:pt idx="43324">
                  <c:v>-6.6818132957173093E-2</c:v>
                </c:pt>
                <c:pt idx="43325">
                  <c:v>-4.8691986797781903E-3</c:v>
                </c:pt>
                <c:pt idx="43326">
                  <c:v>-2.5102072583260599E-2</c:v>
                </c:pt>
                <c:pt idx="43327">
                  <c:v>-2.14134664442031E-2</c:v>
                </c:pt>
                <c:pt idx="43328">
                  <c:v>-3.5913397924806703E-2</c:v>
                </c:pt>
                <c:pt idx="43329">
                  <c:v>-3.4074530577636597E-2</c:v>
                </c:pt>
                <c:pt idx="43330">
                  <c:v>-3.01128188304811E-2</c:v>
                </c:pt>
                <c:pt idx="43331">
                  <c:v>-5.1356701190950503E-2</c:v>
                </c:pt>
                <c:pt idx="43332">
                  <c:v>-7.0117530117500299E-2</c:v>
                </c:pt>
                <c:pt idx="43333">
                  <c:v>-0.123167739649056</c:v>
                </c:pt>
                <c:pt idx="43334">
                  <c:v>-0.13067665528963501</c:v>
                </c:pt>
                <c:pt idx="43335">
                  <c:v>-5.2132804625596801E-2</c:v>
                </c:pt>
                <c:pt idx="43336">
                  <c:v>-6.21999159296837E-2</c:v>
                </c:pt>
                <c:pt idx="43337">
                  <c:v>-1.06067879013111E-2</c:v>
                </c:pt>
                <c:pt idx="43338">
                  <c:v>-3.1294918180973401E-2</c:v>
                </c:pt>
                <c:pt idx="43339">
                  <c:v>-3.02848405144431E-2</c:v>
                </c:pt>
                <c:pt idx="43340">
                  <c:v>-2.64783583111807E-2</c:v>
                </c:pt>
                <c:pt idx="43341">
                  <c:v>-8.5867990010587994E-2</c:v>
                </c:pt>
                <c:pt idx="43342">
                  <c:v>-0.11076853134121099</c:v>
                </c:pt>
                <c:pt idx="43343">
                  <c:v>-0.10204479971569599</c:v>
                </c:pt>
                <c:pt idx="43344">
                  <c:v>-8.1737579606992294E-2</c:v>
                </c:pt>
                <c:pt idx="43345">
                  <c:v>-6.3257019971254894E-2</c:v>
                </c:pt>
                <c:pt idx="43346">
                  <c:v>-8.6150658306953704E-2</c:v>
                </c:pt>
                <c:pt idx="43347">
                  <c:v>-4.6548910701779501E-2</c:v>
                </c:pt>
                <c:pt idx="43348">
                  <c:v>-3.2607504851691997E-2</c:v>
                </c:pt>
                <c:pt idx="43349">
                  <c:v>-1.4148304458649201E-2</c:v>
                </c:pt>
                <c:pt idx="43350">
                  <c:v>-1.4148304458649201E-2</c:v>
                </c:pt>
                <c:pt idx="43351">
                  <c:v>-1.6320144931461798E-2</c:v>
                </c:pt>
                <c:pt idx="43352">
                  <c:v>-4.9510017180263103E-3</c:v>
                </c:pt>
                <c:pt idx="43353">
                  <c:v>-2.80189061847857E-3</c:v>
                </c:pt>
                <c:pt idx="43354">
                  <c:v>1.79576171652939E-3</c:v>
                </c:pt>
                <c:pt idx="43355">
                  <c:v>2.2484634660564901E-2</c:v>
                </c:pt>
                <c:pt idx="43356">
                  <c:v>-1.37951367668862E-2</c:v>
                </c:pt>
                <c:pt idx="43357">
                  <c:v>-2.68883835358695E-2</c:v>
                </c:pt>
                <c:pt idx="43358">
                  <c:v>-6.7663568628744102E-3</c:v>
                </c:pt>
                <c:pt idx="43359">
                  <c:v>1.1246893555049301E-2</c:v>
                </c:pt>
                <c:pt idx="43360">
                  <c:v>-2.7143870234859799E-2</c:v>
                </c:pt>
                <c:pt idx="43361">
                  <c:v>-1.9838180182361199E-2</c:v>
                </c:pt>
                <c:pt idx="43362">
                  <c:v>-2.1640557602965901E-2</c:v>
                </c:pt>
                <c:pt idx="43363">
                  <c:v>-4.6856418877189998E-2</c:v>
                </c:pt>
                <c:pt idx="43364">
                  <c:v>-1.9541332802107899E-2</c:v>
                </c:pt>
                <c:pt idx="43365">
                  <c:v>-1.7050300783285399E-2</c:v>
                </c:pt>
                <c:pt idx="43366">
                  <c:v>-1.1230184390625E-2</c:v>
                </c:pt>
                <c:pt idx="43367">
                  <c:v>-9.1708606956559802E-3</c:v>
                </c:pt>
                <c:pt idx="43368">
                  <c:v>-2.37603178771785E-2</c:v>
                </c:pt>
                <c:pt idx="43369">
                  <c:v>-2.3778739135883398E-2</c:v>
                </c:pt>
                <c:pt idx="43370">
                  <c:v>1.20383336201101E-2</c:v>
                </c:pt>
                <c:pt idx="43371">
                  <c:v>-6.08573497126263E-3</c:v>
                </c:pt>
                <c:pt idx="43372">
                  <c:v>-3.7323331680591598E-2</c:v>
                </c:pt>
                <c:pt idx="43373">
                  <c:v>-3.7323331680591598E-2</c:v>
                </c:pt>
                <c:pt idx="43374">
                  <c:v>-5.8495185036941899E-2</c:v>
                </c:pt>
                <c:pt idx="43375">
                  <c:v>-5.0956984935128499E-2</c:v>
                </c:pt>
                <c:pt idx="43376">
                  <c:v>-5.2830892864241502E-2</c:v>
                </c:pt>
                <c:pt idx="43377">
                  <c:v>-5.2830892864241502E-2</c:v>
                </c:pt>
                <c:pt idx="43378">
                  <c:v>-2.4390074150539599E-2</c:v>
                </c:pt>
                <c:pt idx="43379">
                  <c:v>-3.2673855838871897E-2</c:v>
                </c:pt>
                <c:pt idx="43380">
                  <c:v>-1.1409956135346001E-2</c:v>
                </c:pt>
                <c:pt idx="43381">
                  <c:v>2.4273634971585501E-3</c:v>
                </c:pt>
                <c:pt idx="43382">
                  <c:v>-5.5342932054085199E-2</c:v>
                </c:pt>
                <c:pt idx="43383">
                  <c:v>1.48488927302334E-2</c:v>
                </c:pt>
                <c:pt idx="43384">
                  <c:v>-9.7784536988121395E-3</c:v>
                </c:pt>
                <c:pt idx="43385">
                  <c:v>-4.9669343056957201E-2</c:v>
                </c:pt>
                <c:pt idx="43386">
                  <c:v>-5.1370456165904702E-2</c:v>
                </c:pt>
                <c:pt idx="43387">
                  <c:v>-5.3572939084714097E-2</c:v>
                </c:pt>
                <c:pt idx="43388">
                  <c:v>2.7289793601303898E-3</c:v>
                </c:pt>
                <c:pt idx="43389">
                  <c:v>2.3856979161689801E-2</c:v>
                </c:pt>
                <c:pt idx="43390">
                  <c:v>-1.00338766521732E-2</c:v>
                </c:pt>
                <c:pt idx="43391">
                  <c:v>1.76435948668873E-2</c:v>
                </c:pt>
                <c:pt idx="43392">
                  <c:v>4.9376146549642903E-2</c:v>
                </c:pt>
                <c:pt idx="43393">
                  <c:v>2.6367084085416201E-2</c:v>
                </c:pt>
                <c:pt idx="43394">
                  <c:v>-3.0804291745243299E-2</c:v>
                </c:pt>
                <c:pt idx="43395">
                  <c:v>4.5584807781996001E-2</c:v>
                </c:pt>
                <c:pt idx="43396">
                  <c:v>2.2039649365025001E-2</c:v>
                </c:pt>
                <c:pt idx="43397">
                  <c:v>3.1480678791641202E-2</c:v>
                </c:pt>
                <c:pt idx="43398">
                  <c:v>5.05023608446864E-3</c:v>
                </c:pt>
                <c:pt idx="43399">
                  <c:v>-2.7913247711883901E-2</c:v>
                </c:pt>
                <c:pt idx="43400">
                  <c:v>-3.5308337704315698E-2</c:v>
                </c:pt>
                <c:pt idx="43401">
                  <c:v>-2.2414942349723001E-2</c:v>
                </c:pt>
                <c:pt idx="43402">
                  <c:v>-2.47654722361123E-2</c:v>
                </c:pt>
                <c:pt idx="43403">
                  <c:v>-4.6972408978245499E-2</c:v>
                </c:pt>
                <c:pt idx="43404">
                  <c:v>-5.4989225192588302E-2</c:v>
                </c:pt>
                <c:pt idx="43405">
                  <c:v>-0.10454770346256</c:v>
                </c:pt>
                <c:pt idx="43406">
                  <c:v>-6.4462049823212006E-2</c:v>
                </c:pt>
                <c:pt idx="43407">
                  <c:v>0.104703907715454</c:v>
                </c:pt>
                <c:pt idx="43408">
                  <c:v>2.7289793601303898E-3</c:v>
                </c:pt>
                <c:pt idx="43409">
                  <c:v>-3.4103485075312502E-2</c:v>
                </c:pt>
                <c:pt idx="43410">
                  <c:v>-2.43495391523307E-3</c:v>
                </c:pt>
                <c:pt idx="43411">
                  <c:v>-4.0164029478491903E-2</c:v>
                </c:pt>
                <c:pt idx="43412">
                  <c:v>-1.6860873791849602E-2</c:v>
                </c:pt>
                <c:pt idx="43413">
                  <c:v>-5.4593873004502101E-2</c:v>
                </c:pt>
                <c:pt idx="43414">
                  <c:v>-6.3630329002343403E-2</c:v>
                </c:pt>
                <c:pt idx="43415">
                  <c:v>-4.7528957908625498E-2</c:v>
                </c:pt>
                <c:pt idx="43416">
                  <c:v>-7.2534603450584198E-2</c:v>
                </c:pt>
                <c:pt idx="43417">
                  <c:v>-0.101363955741398</c:v>
                </c:pt>
                <c:pt idx="43418">
                  <c:v>-0.16036846189187501</c:v>
                </c:pt>
                <c:pt idx="43419">
                  <c:v>-0.126434968748426</c:v>
                </c:pt>
                <c:pt idx="43420">
                  <c:v>-7.6569182663035001E-2</c:v>
                </c:pt>
                <c:pt idx="43421">
                  <c:v>-0.105715250198884</c:v>
                </c:pt>
                <c:pt idx="43422">
                  <c:v>-0.13689685951661701</c:v>
                </c:pt>
                <c:pt idx="43423">
                  <c:v>-0.144302787317209</c:v>
                </c:pt>
                <c:pt idx="43424">
                  <c:v>-0.10808215236956201</c:v>
                </c:pt>
                <c:pt idx="43425">
                  <c:v>-0.14859668821580499</c:v>
                </c:pt>
                <c:pt idx="43426">
                  <c:v>-9.80130510532886E-2</c:v>
                </c:pt>
                <c:pt idx="43427">
                  <c:v>-6.7503893664243794E-2</c:v>
                </c:pt>
                <c:pt idx="43428">
                  <c:v>-4.1177233024493699E-2</c:v>
                </c:pt>
                <c:pt idx="43429">
                  <c:v>1.35293414838366E-2</c:v>
                </c:pt>
                <c:pt idx="43430">
                  <c:v>-2.09661483125533E-2</c:v>
                </c:pt>
                <c:pt idx="43431">
                  <c:v>-4.2008073432518098E-2</c:v>
                </c:pt>
                <c:pt idx="43432">
                  <c:v>-4.9102687403511203E-2</c:v>
                </c:pt>
                <c:pt idx="43433">
                  <c:v>-0.13264023967349001</c:v>
                </c:pt>
                <c:pt idx="43434">
                  <c:v>-0.13306876795104799</c:v>
                </c:pt>
                <c:pt idx="43435">
                  <c:v>-0.15914337265497</c:v>
                </c:pt>
                <c:pt idx="43436">
                  <c:v>-0.179815136241877</c:v>
                </c:pt>
                <c:pt idx="43437">
                  <c:v>-0.17056487176704199</c:v>
                </c:pt>
                <c:pt idx="43438">
                  <c:v>-0.17730557011842499</c:v>
                </c:pt>
                <c:pt idx="43439">
                  <c:v>-0.15060570406198501</c:v>
                </c:pt>
                <c:pt idx="43440">
                  <c:v>-0.15185320345882999</c:v>
                </c:pt>
                <c:pt idx="43441">
                  <c:v>-0.12072659799792</c:v>
                </c:pt>
                <c:pt idx="43442">
                  <c:v>-0.15879609677604201</c:v>
                </c:pt>
                <c:pt idx="43443">
                  <c:v>-0.111969977546409</c:v>
                </c:pt>
                <c:pt idx="43444" formatCode="0.00E+00">
                  <c:v>-9.0876715628973495E-4</c:v>
                </c:pt>
                <c:pt idx="43445">
                  <c:v>-8.6238384503312698E-2</c:v>
                </c:pt>
                <c:pt idx="43446" formatCode="0.00E+00">
                  <c:v>-7.9445406786395001E-2</c:v>
                </c:pt>
                <c:pt idx="43447">
                  <c:v>-7.9445406786395001E-2</c:v>
                </c:pt>
                <c:pt idx="43448">
                  <c:v>-8.8055936025402196E-2</c:v>
                </c:pt>
                <c:pt idx="43449">
                  <c:v>-0.10773962259929699</c:v>
                </c:pt>
                <c:pt idx="43450">
                  <c:v>-9.2531490334437597E-2</c:v>
                </c:pt>
                <c:pt idx="43451">
                  <c:v>-0.139790070741972</c:v>
                </c:pt>
                <c:pt idx="43452">
                  <c:v>-9.6540776032192105E-2</c:v>
                </c:pt>
                <c:pt idx="43453">
                  <c:v>-0.14031661085685099</c:v>
                </c:pt>
                <c:pt idx="43454">
                  <c:v>-0.14069965291196401</c:v>
                </c:pt>
                <c:pt idx="43455">
                  <c:v>-0.125809357097102</c:v>
                </c:pt>
                <c:pt idx="43456">
                  <c:v>-0.100420772821276</c:v>
                </c:pt>
                <c:pt idx="43457">
                  <c:v>-7.8392368044630997E-2</c:v>
                </c:pt>
                <c:pt idx="43458">
                  <c:v>-7.14524307050836E-2</c:v>
                </c:pt>
                <c:pt idx="43459">
                  <c:v>-0.14048820685685401</c:v>
                </c:pt>
                <c:pt idx="43460">
                  <c:v>-8.8239788832197893E-2</c:v>
                </c:pt>
                <c:pt idx="43461">
                  <c:v>-8.8239788832197893E-2</c:v>
                </c:pt>
                <c:pt idx="43462">
                  <c:v>-6.89342621007904E-2</c:v>
                </c:pt>
                <c:pt idx="43463">
                  <c:v>-0.109180131590787</c:v>
                </c:pt>
                <c:pt idx="43464">
                  <c:v>-8.78919981825734E-2</c:v>
                </c:pt>
                <c:pt idx="43465">
                  <c:v>-0.108490449393048</c:v>
                </c:pt>
                <c:pt idx="43466">
                  <c:v>-8.8367372743457698E-2</c:v>
                </c:pt>
                <c:pt idx="43467">
                  <c:v>-5.6945858724552802E-2</c:v>
                </c:pt>
                <c:pt idx="43468">
                  <c:v>-2.2585410841374502E-2</c:v>
                </c:pt>
                <c:pt idx="43469">
                  <c:v>-5.24428564770755E-2</c:v>
                </c:pt>
                <c:pt idx="43470">
                  <c:v>-2.31849323363135E-2</c:v>
                </c:pt>
                <c:pt idx="43471">
                  <c:v>3.3759829537824901E-3</c:v>
                </c:pt>
                <c:pt idx="43472">
                  <c:v>0.104417494830729</c:v>
                </c:pt>
                <c:pt idx="43473">
                  <c:v>7.4381183712809607E-2</c:v>
                </c:pt>
                <c:pt idx="43474">
                  <c:v>7.9856649355825898E-2</c:v>
                </c:pt>
                <c:pt idx="43475">
                  <c:v>8.18338851357516E-2</c:v>
                </c:pt>
                <c:pt idx="43476">
                  <c:v>0.10102960343232199</c:v>
                </c:pt>
                <c:pt idx="43477">
                  <c:v>0.116523682183927</c:v>
                </c:pt>
                <c:pt idx="43478">
                  <c:v>7.7110856948328907E-2</c:v>
                </c:pt>
                <c:pt idx="43479">
                  <c:v>5.076996464742E-2</c:v>
                </c:pt>
                <c:pt idx="43480">
                  <c:v>2.9643865078360799E-2</c:v>
                </c:pt>
                <c:pt idx="43481">
                  <c:v>7.3660306017863303E-2</c:v>
                </c:pt>
                <c:pt idx="43482">
                  <c:v>4.5185637459488302E-2</c:v>
                </c:pt>
                <c:pt idx="43483">
                  <c:v>6.4920809006839802E-2</c:v>
                </c:pt>
                <c:pt idx="43484">
                  <c:v>3.0921885594353798E-2</c:v>
                </c:pt>
                <c:pt idx="43485">
                  <c:v>7.6777690068777493E-2</c:v>
                </c:pt>
                <c:pt idx="43486">
                  <c:v>0.140351363209712</c:v>
                </c:pt>
                <c:pt idx="43487">
                  <c:v>0.13631133685590499</c:v>
                </c:pt>
                <c:pt idx="43488">
                  <c:v>0.14887421010305399</c:v>
                </c:pt>
                <c:pt idx="43489">
                  <c:v>7.0440306301332994E-2</c:v>
                </c:pt>
                <c:pt idx="43490">
                  <c:v>9.6568525448115894E-2</c:v>
                </c:pt>
                <c:pt idx="43491">
                  <c:v>0.11265758487232801</c:v>
                </c:pt>
                <c:pt idx="43492">
                  <c:v>9.7395733500174497E-2</c:v>
                </c:pt>
                <c:pt idx="43493">
                  <c:v>-1.7151041814658499E-2</c:v>
                </c:pt>
                <c:pt idx="43494">
                  <c:v>-7.3409794089176694E-2</c:v>
                </c:pt>
                <c:pt idx="43495">
                  <c:v>-4.0093105714499498E-2</c:v>
                </c:pt>
                <c:pt idx="43496">
                  <c:v>-6.0566997593907101E-2</c:v>
                </c:pt>
                <c:pt idx="43497">
                  <c:v>-3.2757576185162299E-2</c:v>
                </c:pt>
                <c:pt idx="43498">
                  <c:v>-4.4850082867385399E-2</c:v>
                </c:pt>
                <c:pt idx="43499">
                  <c:v>-6.12170646770204E-2</c:v>
                </c:pt>
                <c:pt idx="43500">
                  <c:v>-6.9977920847597394E-2</c:v>
                </c:pt>
                <c:pt idx="43501">
                  <c:v>-4.6648348075105803E-2</c:v>
                </c:pt>
                <c:pt idx="43502">
                  <c:v>-3.8547900377080502E-2</c:v>
                </c:pt>
                <c:pt idx="43503">
                  <c:v>-3.2247825000557097E-2</c:v>
                </c:pt>
                <c:pt idx="43504">
                  <c:v>-6.0597514809509902E-2</c:v>
                </c:pt>
                <c:pt idx="43505">
                  <c:v>-6.6879867035788604E-2</c:v>
                </c:pt>
                <c:pt idx="43506">
                  <c:v>-9.4320677069026498E-2</c:v>
                </c:pt>
                <c:pt idx="43507">
                  <c:v>-5.3849314232663403E-3</c:v>
                </c:pt>
                <c:pt idx="43508">
                  <c:v>4.6591415577376699E-2</c:v>
                </c:pt>
                <c:pt idx="43509">
                  <c:v>5.5002527121936297E-2</c:v>
                </c:pt>
                <c:pt idx="43510">
                  <c:v>5.5844306685276499E-2</c:v>
                </c:pt>
                <c:pt idx="43511">
                  <c:v>8.2259541094710203E-2</c:v>
                </c:pt>
                <c:pt idx="43512">
                  <c:v>9.9332420487633799E-2</c:v>
                </c:pt>
                <c:pt idx="43513">
                  <c:v>0.12254403721597799</c:v>
                </c:pt>
                <c:pt idx="43514">
                  <c:v>0.115721973581261</c:v>
                </c:pt>
                <c:pt idx="43515">
                  <c:v>7.2388262147747101E-2</c:v>
                </c:pt>
                <c:pt idx="43516">
                  <c:v>6.8359172503293195E-2</c:v>
                </c:pt>
                <c:pt idx="43517">
                  <c:v>9.8515931978565993E-2</c:v>
                </c:pt>
                <c:pt idx="43518">
                  <c:v>8.2615903899683402E-2</c:v>
                </c:pt>
                <c:pt idx="43519">
                  <c:v>0.10581531257255</c:v>
                </c:pt>
                <c:pt idx="43520">
                  <c:v>9.1195384077484801E-2</c:v>
                </c:pt>
                <c:pt idx="43521">
                  <c:v>9.1243891788936202E-2</c:v>
                </c:pt>
                <c:pt idx="43522">
                  <c:v>9.9160775371765306E-2</c:v>
                </c:pt>
                <c:pt idx="43523">
                  <c:v>9.9478038134172206E-2</c:v>
                </c:pt>
                <c:pt idx="43524">
                  <c:v>0.105580525579984</c:v>
                </c:pt>
                <c:pt idx="43525">
                  <c:v>0.12434968856711499</c:v>
                </c:pt>
                <c:pt idx="43526">
                  <c:v>0.11192111574038099</c:v>
                </c:pt>
                <c:pt idx="43527">
                  <c:v>0.111955194394824</c:v>
                </c:pt>
                <c:pt idx="43528">
                  <c:v>0.12908081026156301</c:v>
                </c:pt>
                <c:pt idx="43529">
                  <c:v>0.112093233415584</c:v>
                </c:pt>
                <c:pt idx="43530">
                  <c:v>9.6703651020158599E-2</c:v>
                </c:pt>
                <c:pt idx="43531">
                  <c:v>9.8376659650641005E-2</c:v>
                </c:pt>
                <c:pt idx="43532">
                  <c:v>5.1216510844340696E-3</c:v>
                </c:pt>
                <c:pt idx="43533">
                  <c:v>-6.9964918527500803E-3</c:v>
                </c:pt>
                <c:pt idx="43534">
                  <c:v>-3.2477667122150201E-2</c:v>
                </c:pt>
                <c:pt idx="43535">
                  <c:v>-4.2714300782559597E-2</c:v>
                </c:pt>
                <c:pt idx="43536" formatCode="0.00E+00">
                  <c:v>4.0137674481410801E-4</c:v>
                </c:pt>
                <c:pt idx="43537" formatCode="0.00E+00">
                  <c:v>4.0137674481410801E-4</c:v>
                </c:pt>
                <c:pt idx="43538" formatCode="0.00E+00">
                  <c:v>4.6651705044497803E-2</c:v>
                </c:pt>
                <c:pt idx="43539" formatCode="0.00E+00">
                  <c:v>3.7749997842871398E-2</c:v>
                </c:pt>
                <c:pt idx="43540">
                  <c:v>2.6053957758853202E-2</c:v>
                </c:pt>
                <c:pt idx="43541" formatCode="0.00E+00">
                  <c:v>-8.9118893542639E-4</c:v>
                </c:pt>
                <c:pt idx="43542">
                  <c:v>6.2925812999220704E-2</c:v>
                </c:pt>
                <c:pt idx="43543" formatCode="0.00E+00">
                  <c:v>6.2925812999220704E-2</c:v>
                </c:pt>
                <c:pt idx="43544">
                  <c:v>7.0684876570934405E-2</c:v>
                </c:pt>
                <c:pt idx="43545">
                  <c:v>5.9961845305899403E-2</c:v>
                </c:pt>
                <c:pt idx="43546">
                  <c:v>8.4034210878025803E-2</c:v>
                </c:pt>
                <c:pt idx="43547">
                  <c:v>7.64238407756479E-2</c:v>
                </c:pt>
                <c:pt idx="43548">
                  <c:v>6.2145785161678201E-2</c:v>
                </c:pt>
                <c:pt idx="43549">
                  <c:v>3.5496647061008697E-2</c:v>
                </c:pt>
                <c:pt idx="43550">
                  <c:v>9.4898771856281205E-2</c:v>
                </c:pt>
                <c:pt idx="43551">
                  <c:v>7.3334661816887498E-2</c:v>
                </c:pt>
                <c:pt idx="43552">
                  <c:v>9.9964288675898599E-2</c:v>
                </c:pt>
                <c:pt idx="43553">
                  <c:v>7.8127397908494406E-2</c:v>
                </c:pt>
                <c:pt idx="43554">
                  <c:v>7.8127397908494406E-2</c:v>
                </c:pt>
                <c:pt idx="43555">
                  <c:v>-3.1329927183352201E-3</c:v>
                </c:pt>
                <c:pt idx="43556">
                  <c:v>1.76493742747947E-2</c:v>
                </c:pt>
                <c:pt idx="43557">
                  <c:v>3.86084642565514E-2</c:v>
                </c:pt>
                <c:pt idx="43558">
                  <c:v>-1.8021151259126799E-2</c:v>
                </c:pt>
                <c:pt idx="43559">
                  <c:v>-4.7934427524682901E-3</c:v>
                </c:pt>
                <c:pt idx="43560">
                  <c:v>-2.5795569803715099E-2</c:v>
                </c:pt>
                <c:pt idx="43561">
                  <c:v>-2.3629339699021899E-2</c:v>
                </c:pt>
                <c:pt idx="43562">
                  <c:v>2.3917669769674299E-2</c:v>
                </c:pt>
                <c:pt idx="43563">
                  <c:v>2.9682814095064E-2</c:v>
                </c:pt>
                <c:pt idx="43564">
                  <c:v>1.7455098992993801E-2</c:v>
                </c:pt>
                <c:pt idx="43565">
                  <c:v>2.7461386640811901E-2</c:v>
                </c:pt>
                <c:pt idx="43566">
                  <c:v>3.8496727898098097E-2</c:v>
                </c:pt>
                <c:pt idx="43567">
                  <c:v>3.8496727898098097E-2</c:v>
                </c:pt>
                <c:pt idx="43568">
                  <c:v>2.2789882175636E-2</c:v>
                </c:pt>
                <c:pt idx="43569">
                  <c:v>2.2789882175636E-2</c:v>
                </c:pt>
                <c:pt idx="43570">
                  <c:v>2.7003505115044998E-2</c:v>
                </c:pt>
                <c:pt idx="43571">
                  <c:v>1.8639486066755102E-2</c:v>
                </c:pt>
                <c:pt idx="43572">
                  <c:v>-6.7987655639653005E-2</c:v>
                </c:pt>
                <c:pt idx="43573">
                  <c:v>-4.8372422788427898E-2</c:v>
                </c:pt>
                <c:pt idx="43574">
                  <c:v>-2.17530254307154E-2</c:v>
                </c:pt>
                <c:pt idx="43575">
                  <c:v>1.8516015156157601E-2</c:v>
                </c:pt>
                <c:pt idx="43576">
                  <c:v>8.7882317766398901E-3</c:v>
                </c:pt>
                <c:pt idx="43577">
                  <c:v>-2.4316324941873801E-2</c:v>
                </c:pt>
                <c:pt idx="43578">
                  <c:v>-2.8576249965925199E-2</c:v>
                </c:pt>
                <c:pt idx="43579">
                  <c:v>-0.124160932885732</c:v>
                </c:pt>
                <c:pt idx="43580">
                  <c:v>-9.4117978114112794E-2</c:v>
                </c:pt>
                <c:pt idx="43581">
                  <c:v>-0.10704971662135</c:v>
                </c:pt>
                <c:pt idx="43582">
                  <c:v>-0.13018539380080399</c:v>
                </c:pt>
                <c:pt idx="43583">
                  <c:v>-0.15085853564743101</c:v>
                </c:pt>
                <c:pt idx="43584">
                  <c:v>-0.124012366414517</c:v>
                </c:pt>
                <c:pt idx="43585">
                  <c:v>-0.102886639075763</c:v>
                </c:pt>
                <c:pt idx="43586">
                  <c:v>-0.14008875283312799</c:v>
                </c:pt>
                <c:pt idx="43587">
                  <c:v>-0.117497868899145</c:v>
                </c:pt>
                <c:pt idx="43588">
                  <c:v>-0.111422879460344</c:v>
                </c:pt>
                <c:pt idx="43589">
                  <c:v>-6.7821831945260799E-2</c:v>
                </c:pt>
                <c:pt idx="43590">
                  <c:v>-4.6180061632214102E-2</c:v>
                </c:pt>
                <c:pt idx="43591">
                  <c:v>-9.8909099037982395E-2</c:v>
                </c:pt>
                <c:pt idx="43592">
                  <c:v>-2.3763730434898302E-2</c:v>
                </c:pt>
                <c:pt idx="43593">
                  <c:v>3.5374747062691003E-2</c:v>
                </c:pt>
                <c:pt idx="43594">
                  <c:v>-7.4520238100579299E-3</c:v>
                </c:pt>
                <c:pt idx="43595">
                  <c:v>2.0888827945461E-2</c:v>
                </c:pt>
                <c:pt idx="43596">
                  <c:v>8.8492459375337697E-3</c:v>
                </c:pt>
                <c:pt idx="43597">
                  <c:v>-5.2643726963670298E-3</c:v>
                </c:pt>
                <c:pt idx="43598">
                  <c:v>-3.3261077038177302E-2</c:v>
                </c:pt>
                <c:pt idx="43599">
                  <c:v>-6.0974803713140097E-2</c:v>
                </c:pt>
                <c:pt idx="43600">
                  <c:v>-4.3090307441675503E-2</c:v>
                </c:pt>
                <c:pt idx="43601">
                  <c:v>-5.2486643226298001E-2</c:v>
                </c:pt>
                <c:pt idx="43602">
                  <c:v>-6.7794587788699096E-2</c:v>
                </c:pt>
                <c:pt idx="43603">
                  <c:v>-6.9318507779937602E-2</c:v>
                </c:pt>
                <c:pt idx="43604">
                  <c:v>-3.3522981790221298E-2</c:v>
                </c:pt>
                <c:pt idx="43605">
                  <c:v>2.7955466289048801E-2</c:v>
                </c:pt>
                <c:pt idx="43606">
                  <c:v>-2.4887448637100902E-3</c:v>
                </c:pt>
                <c:pt idx="43607">
                  <c:v>7.3346332064749796E-3</c:v>
                </c:pt>
                <c:pt idx="43608">
                  <c:v>1.13163445791792E-2</c:v>
                </c:pt>
                <c:pt idx="43609">
                  <c:v>-1.35209802963327E-2</c:v>
                </c:pt>
                <c:pt idx="43610">
                  <c:v>-4.40688648469875E-2</c:v>
                </c:pt>
                <c:pt idx="43611">
                  <c:v>-3.6116768221830603E-2</c:v>
                </c:pt>
                <c:pt idx="43612">
                  <c:v>-5.1448422785432602E-2</c:v>
                </c:pt>
                <c:pt idx="43613">
                  <c:v>-3.6593159206894203E-2</c:v>
                </c:pt>
                <c:pt idx="43614">
                  <c:v>-3.7959585041128702E-2</c:v>
                </c:pt>
                <c:pt idx="43615">
                  <c:v>-5.0828288755149602E-2</c:v>
                </c:pt>
                <c:pt idx="43616">
                  <c:v>-4.2967659149294402E-2</c:v>
                </c:pt>
                <c:pt idx="43617">
                  <c:v>-6.5257324143091794E-2</c:v>
                </c:pt>
                <c:pt idx="43618">
                  <c:v>-9.6808852127542894E-2</c:v>
                </c:pt>
                <c:pt idx="43619">
                  <c:v>-7.6684505196699296E-2</c:v>
                </c:pt>
                <c:pt idx="43620">
                  <c:v>-8.9536924042524293E-2</c:v>
                </c:pt>
                <c:pt idx="43621">
                  <c:v>-8.3719665865265899E-2</c:v>
                </c:pt>
                <c:pt idx="43622">
                  <c:v>-5.8826632317916502E-2</c:v>
                </c:pt>
                <c:pt idx="43623">
                  <c:v>-9.5062447984595594E-2</c:v>
                </c:pt>
                <c:pt idx="43624">
                  <c:v>-6.2052010088521098E-2</c:v>
                </c:pt>
                <c:pt idx="43625">
                  <c:v>-7.0319632466998294E-2</c:v>
                </c:pt>
                <c:pt idx="43626">
                  <c:v>-0.116119800172668</c:v>
                </c:pt>
                <c:pt idx="43627">
                  <c:v>-0.117897002673682</c:v>
                </c:pt>
                <c:pt idx="43628">
                  <c:v>-0.12480134616039899</c:v>
                </c:pt>
                <c:pt idx="43629">
                  <c:v>-0.116062297462629</c:v>
                </c:pt>
                <c:pt idx="43630">
                  <c:v>-0.12036600845154601</c:v>
                </c:pt>
                <c:pt idx="43631">
                  <c:v>-6.3071152391983798E-2</c:v>
                </c:pt>
                <c:pt idx="43632">
                  <c:v>-6.6955005919173693E-2</c:v>
                </c:pt>
                <c:pt idx="43633">
                  <c:v>-6.21382853475798E-2</c:v>
                </c:pt>
                <c:pt idx="43634">
                  <c:v>-6.0366907441410801E-2</c:v>
                </c:pt>
                <c:pt idx="43635">
                  <c:v>-4.8642159220943303E-2</c:v>
                </c:pt>
                <c:pt idx="43636">
                  <c:v>-4.8642159220943303E-2</c:v>
                </c:pt>
                <c:pt idx="43637">
                  <c:v>-4.8642159220943303E-2</c:v>
                </c:pt>
                <c:pt idx="43638">
                  <c:v>-3.5183614027543601E-2</c:v>
                </c:pt>
                <c:pt idx="43639">
                  <c:v>-3.3751295148493898E-2</c:v>
                </c:pt>
                <c:pt idx="43640">
                  <c:v>-3.7425994891863303E-2</c:v>
                </c:pt>
                <c:pt idx="43641">
                  <c:v>-3.4009373964770398E-2</c:v>
                </c:pt>
                <c:pt idx="43642">
                  <c:v>-7.2418330815904305E-2</c:v>
                </c:pt>
                <c:pt idx="43643">
                  <c:v>-7.6205073068610796E-2</c:v>
                </c:pt>
                <c:pt idx="43644">
                  <c:v>-8.8276044917969795E-2</c:v>
                </c:pt>
                <c:pt idx="43645">
                  <c:v>-4.3257396106140399E-2</c:v>
                </c:pt>
                <c:pt idx="43646">
                  <c:v>-6.4613254358880406E-2</c:v>
                </c:pt>
                <c:pt idx="43647">
                  <c:v>-4.0169277405138003E-2</c:v>
                </c:pt>
                <c:pt idx="43648">
                  <c:v>-5.9379081210474999E-2</c:v>
                </c:pt>
                <c:pt idx="43649">
                  <c:v>-4.9260852236383497E-2</c:v>
                </c:pt>
                <c:pt idx="43650">
                  <c:v>-2.8333724078024501E-2</c:v>
                </c:pt>
                <c:pt idx="43651">
                  <c:v>-1.8082921146356599E-2</c:v>
                </c:pt>
                <c:pt idx="43652">
                  <c:v>-7.43604667658051E-2</c:v>
                </c:pt>
                <c:pt idx="43653">
                  <c:v>-7.43604667658051E-2</c:v>
                </c:pt>
                <c:pt idx="43654">
                  <c:v>-6.1277850300174699E-2</c:v>
                </c:pt>
                <c:pt idx="43655">
                  <c:v>-7.4948948235628393E-2</c:v>
                </c:pt>
                <c:pt idx="43656">
                  <c:v>-9.9234085662189997E-2</c:v>
                </c:pt>
                <c:pt idx="43657">
                  <c:v>-3.4746897624047403E-2</c:v>
                </c:pt>
                <c:pt idx="43658">
                  <c:v>-1.92889942770921E-2</c:v>
                </c:pt>
                <c:pt idx="43659">
                  <c:v>-1.03434115415868E-2</c:v>
                </c:pt>
                <c:pt idx="43660">
                  <c:v>-5.8386122308646302E-2</c:v>
                </c:pt>
                <c:pt idx="43661">
                  <c:v>-4.0943282961526599E-2</c:v>
                </c:pt>
                <c:pt idx="43662">
                  <c:v>-6.7728830090736297E-2</c:v>
                </c:pt>
                <c:pt idx="43663">
                  <c:v>-5.4158761119697599E-2</c:v>
                </c:pt>
                <c:pt idx="43664">
                  <c:v>-5.1742969143103702E-2</c:v>
                </c:pt>
                <c:pt idx="43665">
                  <c:v>-4.8760742005283103E-2</c:v>
                </c:pt>
                <c:pt idx="43666">
                  <c:v>-7.5846376806633295E-2</c:v>
                </c:pt>
                <c:pt idx="43667">
                  <c:v>-2.6123839157208201E-2</c:v>
                </c:pt>
                <c:pt idx="43668">
                  <c:v>-3.8607264472441297E-2</c:v>
                </c:pt>
                <c:pt idx="43669">
                  <c:v>2.5983124060402901E-2</c:v>
                </c:pt>
                <c:pt idx="43670">
                  <c:v>-2.83576800093778E-2</c:v>
                </c:pt>
                <c:pt idx="43671">
                  <c:v>2.7976302167780701E-2</c:v>
                </c:pt>
                <c:pt idx="43672">
                  <c:v>-2.4145612670998899E-2</c:v>
                </c:pt>
                <c:pt idx="43673">
                  <c:v>7.0883340545970699E-3</c:v>
                </c:pt>
                <c:pt idx="43674">
                  <c:v>-1.9182413174422399E-2</c:v>
                </c:pt>
                <c:pt idx="43675">
                  <c:v>1.0275958360651E-2</c:v>
                </c:pt>
                <c:pt idx="43676">
                  <c:v>-1.9182413174422399E-2</c:v>
                </c:pt>
                <c:pt idx="43677">
                  <c:v>3.3671981208349602E-3</c:v>
                </c:pt>
                <c:pt idx="43678">
                  <c:v>-5.76046613435552E-2</c:v>
                </c:pt>
                <c:pt idx="43679">
                  <c:v>-2.7218038072996002E-2</c:v>
                </c:pt>
                <c:pt idx="43680">
                  <c:v>-1.9904051817147599E-2</c:v>
                </c:pt>
                <c:pt idx="43681">
                  <c:v>-5.2057986043934001E-3</c:v>
                </c:pt>
                <c:pt idx="43682">
                  <c:v>-8.4474126286837592E-3</c:v>
                </c:pt>
                <c:pt idx="43683">
                  <c:v>-8.4474126286837592E-3</c:v>
                </c:pt>
                <c:pt idx="43684">
                  <c:v>1.04552351297724E-2</c:v>
                </c:pt>
                <c:pt idx="43685">
                  <c:v>3.1901058859575802E-2</c:v>
                </c:pt>
                <c:pt idx="43686">
                  <c:v>-5.32579593946502E-3</c:v>
                </c:pt>
                <c:pt idx="43687">
                  <c:v>1.7202775322469001E-3</c:v>
                </c:pt>
                <c:pt idx="43688">
                  <c:v>1.4709083151172001E-3</c:v>
                </c:pt>
                <c:pt idx="43689">
                  <c:v>1.41181239929193E-2</c:v>
                </c:pt>
                <c:pt idx="43690">
                  <c:v>-1.3619468158677799E-2</c:v>
                </c:pt>
                <c:pt idx="43691">
                  <c:v>-7.2054090812685198E-2</c:v>
                </c:pt>
                <c:pt idx="43692">
                  <c:v>-2.75879686292268E-2</c:v>
                </c:pt>
                <c:pt idx="43693">
                  <c:v>-3.8094369698146301E-2</c:v>
                </c:pt>
                <c:pt idx="43694">
                  <c:v>-2.4210840907316001E-2</c:v>
                </c:pt>
                <c:pt idx="43695">
                  <c:v>-2.6535145865750301E-2</c:v>
                </c:pt>
                <c:pt idx="43696">
                  <c:v>-1.6366975207490801E-2</c:v>
                </c:pt>
                <c:pt idx="43697">
                  <c:v>-3.8296730822675498E-2</c:v>
                </c:pt>
                <c:pt idx="43698">
                  <c:v>-9.4190710040999895E-2</c:v>
                </c:pt>
                <c:pt idx="43699">
                  <c:v>-8.8095426757542006E-2</c:v>
                </c:pt>
                <c:pt idx="43700">
                  <c:v>-9.3492949242544199E-2</c:v>
                </c:pt>
                <c:pt idx="43701">
                  <c:v>-3.5125274046839502E-2</c:v>
                </c:pt>
                <c:pt idx="43702">
                  <c:v>-6.8357255944949402E-2</c:v>
                </c:pt>
                <c:pt idx="43703">
                  <c:v>-8.5306101631849401E-2</c:v>
                </c:pt>
                <c:pt idx="43704">
                  <c:v>2.22854977565554E-2</c:v>
                </c:pt>
                <c:pt idx="43705">
                  <c:v>-2.2727196644671799E-3</c:v>
                </c:pt>
                <c:pt idx="43706">
                  <c:v>1.03321837713479E-2</c:v>
                </c:pt>
                <c:pt idx="43707">
                  <c:v>-1.8294513660886701E-2</c:v>
                </c:pt>
                <c:pt idx="43708">
                  <c:v>-1.6351996402803302E-2</c:v>
                </c:pt>
                <c:pt idx="43709">
                  <c:v>-1.0944226175508101E-2</c:v>
                </c:pt>
                <c:pt idx="43710">
                  <c:v>-2.53439990504742E-2</c:v>
                </c:pt>
                <c:pt idx="43711">
                  <c:v>-1.8992682116369199E-2</c:v>
                </c:pt>
                <c:pt idx="43712">
                  <c:v>2.1616288025363799E-2</c:v>
                </c:pt>
                <c:pt idx="43713">
                  <c:v>6.4020615765294497E-3</c:v>
                </c:pt>
                <c:pt idx="43714">
                  <c:v>-2.65641564028107E-3</c:v>
                </c:pt>
                <c:pt idx="43715">
                  <c:v>-8.8213389834876903E-3</c:v>
                </c:pt>
                <c:pt idx="43716">
                  <c:v>3.3892752922528501E-3</c:v>
                </c:pt>
                <c:pt idx="43717">
                  <c:v>-0.10178842528178</c:v>
                </c:pt>
                <c:pt idx="43718">
                  <c:v>-7.8037819529762104E-2</c:v>
                </c:pt>
                <c:pt idx="43719">
                  <c:v>-9.7755468939845602E-2</c:v>
                </c:pt>
                <c:pt idx="43720">
                  <c:v>-0.10178142839370299</c:v>
                </c:pt>
                <c:pt idx="43721">
                  <c:v>-0.10396247897531601</c:v>
                </c:pt>
                <c:pt idx="43722">
                  <c:v>-0.131216982277813</c:v>
                </c:pt>
                <c:pt idx="43723">
                  <c:v>-0.147949222643697</c:v>
                </c:pt>
                <c:pt idx="43724">
                  <c:v>-0.13722241461496101</c:v>
                </c:pt>
                <c:pt idx="43725">
                  <c:v>-0.17091519625089499</c:v>
                </c:pt>
                <c:pt idx="43726">
                  <c:v>-0.14890797263508099</c:v>
                </c:pt>
                <c:pt idx="43727">
                  <c:v>-0.16111548247008101</c:v>
                </c:pt>
                <c:pt idx="43728">
                  <c:v>-9.3430400432768401E-2</c:v>
                </c:pt>
                <c:pt idx="43729">
                  <c:v>-3.2133453283328998E-2</c:v>
                </c:pt>
                <c:pt idx="43730">
                  <c:v>-1.1610854457678701E-2</c:v>
                </c:pt>
                <c:pt idx="43731">
                  <c:v>-3.5314573433161002E-2</c:v>
                </c:pt>
                <c:pt idx="43732">
                  <c:v>-4.1689890049565401E-3</c:v>
                </c:pt>
                <c:pt idx="43733">
                  <c:v>-3.0306807591238198E-3</c:v>
                </c:pt>
                <c:pt idx="43734">
                  <c:v>-1.12819878783374E-2</c:v>
                </c:pt>
                <c:pt idx="43735">
                  <c:v>1.6594685932633801E-2</c:v>
                </c:pt>
                <c:pt idx="43736">
                  <c:v>2.5187674888900599E-2</c:v>
                </c:pt>
                <c:pt idx="43737">
                  <c:v>7.3756064909853399E-3</c:v>
                </c:pt>
                <c:pt idx="43738">
                  <c:v>1.5805791740334401E-2</c:v>
                </c:pt>
                <c:pt idx="43739">
                  <c:v>-5.4014936729329596E-3</c:v>
                </c:pt>
                <c:pt idx="43740">
                  <c:v>-4.2411767505362699E-2</c:v>
                </c:pt>
                <c:pt idx="43741">
                  <c:v>-4.48016919003262E-2</c:v>
                </c:pt>
                <c:pt idx="43742">
                  <c:v>-9.1992630243222295E-2</c:v>
                </c:pt>
                <c:pt idx="43743">
                  <c:v>-8.6814841593966005E-2</c:v>
                </c:pt>
                <c:pt idx="43744">
                  <c:v>-0.121279939226349</c:v>
                </c:pt>
                <c:pt idx="43745">
                  <c:v>3.5139008454720198E-2</c:v>
                </c:pt>
                <c:pt idx="43746">
                  <c:v>0.10944781997043899</c:v>
                </c:pt>
                <c:pt idx="43747">
                  <c:v>8.3818051798003598E-2</c:v>
                </c:pt>
                <c:pt idx="43748">
                  <c:v>0.104847153876791</c:v>
                </c:pt>
                <c:pt idx="43749">
                  <c:v>5.16874731908816E-2</c:v>
                </c:pt>
                <c:pt idx="43750">
                  <c:v>5.2222741038779399E-2</c:v>
                </c:pt>
                <c:pt idx="43751">
                  <c:v>5.01647235661975E-2</c:v>
                </c:pt>
                <c:pt idx="43752">
                  <c:v>3.4310043048588E-2</c:v>
                </c:pt>
                <c:pt idx="43753">
                  <c:v>2.6159804381877101E-2</c:v>
                </c:pt>
                <c:pt idx="43754">
                  <c:v>3.07628075969998E-2</c:v>
                </c:pt>
                <c:pt idx="43755">
                  <c:v>2.42326675409609E-2</c:v>
                </c:pt>
                <c:pt idx="43756">
                  <c:v>3.4079582516724598E-2</c:v>
                </c:pt>
                <c:pt idx="43757">
                  <c:v>5.0195485317594102E-2</c:v>
                </c:pt>
                <c:pt idx="43758">
                  <c:v>2.93182035411454E-2</c:v>
                </c:pt>
                <c:pt idx="43759">
                  <c:v>2.93182035411454E-2</c:v>
                </c:pt>
                <c:pt idx="43760">
                  <c:v>2.4884597109998199E-2</c:v>
                </c:pt>
                <c:pt idx="43761">
                  <c:v>3.3823497005100303E-2</c:v>
                </c:pt>
                <c:pt idx="43762">
                  <c:v>6.7928516864925702E-3</c:v>
                </c:pt>
                <c:pt idx="43763">
                  <c:v>1.27755986433386E-2</c:v>
                </c:pt>
                <c:pt idx="43764">
                  <c:v>6.6576806606811895E-2</c:v>
                </c:pt>
                <c:pt idx="43765">
                  <c:v>2.5591689496312801E-2</c:v>
                </c:pt>
                <c:pt idx="43766">
                  <c:v>3.61445145099972E-2</c:v>
                </c:pt>
                <c:pt idx="43767">
                  <c:v>2.8277475270115499E-2</c:v>
                </c:pt>
                <c:pt idx="43768">
                  <c:v>4.4923819755128401E-2</c:v>
                </c:pt>
                <c:pt idx="43769">
                  <c:v>-5.6407412322021502E-3</c:v>
                </c:pt>
                <c:pt idx="43770">
                  <c:v>1.6208998460139401E-2</c:v>
                </c:pt>
                <c:pt idx="43771">
                  <c:v>4.9804620814849203E-2</c:v>
                </c:pt>
                <c:pt idx="43772">
                  <c:v>7.82323644779747E-2</c:v>
                </c:pt>
                <c:pt idx="43773">
                  <c:v>3.2587057120137798E-2</c:v>
                </c:pt>
                <c:pt idx="43774">
                  <c:v>3.2587057120137798E-2</c:v>
                </c:pt>
                <c:pt idx="43775">
                  <c:v>-4.7578717193627898E-2</c:v>
                </c:pt>
                <c:pt idx="43776">
                  <c:v>-3.6985704917502402E-2</c:v>
                </c:pt>
                <c:pt idx="43777">
                  <c:v>-8.3517135535916998E-2</c:v>
                </c:pt>
                <c:pt idx="43778">
                  <c:v>-3.3344856390306397E-2</c:v>
                </c:pt>
                <c:pt idx="43779">
                  <c:v>-5.7333243098973002E-2</c:v>
                </c:pt>
                <c:pt idx="43780">
                  <c:v>-7.6601391650992195E-2</c:v>
                </c:pt>
                <c:pt idx="43781">
                  <c:v>2.2817031482706699E-2</c:v>
                </c:pt>
                <c:pt idx="43782">
                  <c:v>-1.05141811693274E-2</c:v>
                </c:pt>
                <c:pt idx="43783">
                  <c:v>2.1376856142432701E-2</c:v>
                </c:pt>
                <c:pt idx="43784">
                  <c:v>-1.94754581094134E-2</c:v>
                </c:pt>
                <c:pt idx="43785">
                  <c:v>2.5652674335495201E-2</c:v>
                </c:pt>
                <c:pt idx="43786">
                  <c:v>-1.1546655101762201E-2</c:v>
                </c:pt>
                <c:pt idx="43787">
                  <c:v>-2.0983988918798998E-3</c:v>
                </c:pt>
                <c:pt idx="43788">
                  <c:v>-4.0719212506108403E-3</c:v>
                </c:pt>
                <c:pt idx="43789">
                  <c:v>1.91776095793652E-2</c:v>
                </c:pt>
                <c:pt idx="43790">
                  <c:v>3.3999200359315203E-2</c:v>
                </c:pt>
                <c:pt idx="43791">
                  <c:v>2.06130148031924E-2</c:v>
                </c:pt>
                <c:pt idx="43792">
                  <c:v>-9.8609129604305592E-3</c:v>
                </c:pt>
                <c:pt idx="43793">
                  <c:v>8.6049819962410404E-3</c:v>
                </c:pt>
                <c:pt idx="43794">
                  <c:v>2.8105015856729299E-2</c:v>
                </c:pt>
                <c:pt idx="43795">
                  <c:v>4.5567004421350497E-2</c:v>
                </c:pt>
                <c:pt idx="43796">
                  <c:v>-7.9215331245494607E-3</c:v>
                </c:pt>
                <c:pt idx="43797">
                  <c:v>1.31529379509445E-2</c:v>
                </c:pt>
                <c:pt idx="43798">
                  <c:v>1.44961658210318E-3</c:v>
                </c:pt>
                <c:pt idx="43799">
                  <c:v>3.1097599902727799E-2</c:v>
                </c:pt>
                <c:pt idx="43800">
                  <c:v>2.4981483225157801E-2</c:v>
                </c:pt>
                <c:pt idx="43801">
                  <c:v>1.0680376630213701E-2</c:v>
                </c:pt>
                <c:pt idx="43802">
                  <c:v>1.8215524842151099E-2</c:v>
                </c:pt>
                <c:pt idx="43803">
                  <c:v>6.8329059349874599E-2</c:v>
                </c:pt>
                <c:pt idx="43804">
                  <c:v>3.37632480496887E-2</c:v>
                </c:pt>
                <c:pt idx="43805">
                  <c:v>6.8329059349874599E-2</c:v>
                </c:pt>
                <c:pt idx="43806">
                  <c:v>5.8360578529299899E-2</c:v>
                </c:pt>
                <c:pt idx="43807">
                  <c:v>3.3011699113584203E-2</c:v>
                </c:pt>
                <c:pt idx="43808">
                  <c:v>-6.6380611557710304E-3</c:v>
                </c:pt>
                <c:pt idx="43809">
                  <c:v>3.5568242306849497E-2</c:v>
                </c:pt>
                <c:pt idx="43810">
                  <c:v>3.6176120392220797E-2</c:v>
                </c:pt>
                <c:pt idx="43811">
                  <c:v>2.890415836969E-2</c:v>
                </c:pt>
                <c:pt idx="43812">
                  <c:v>3.0479836353004702E-2</c:v>
                </c:pt>
                <c:pt idx="43813">
                  <c:v>6.2859545088352897E-2</c:v>
                </c:pt>
                <c:pt idx="43814">
                  <c:v>5.0443311598071097E-2</c:v>
                </c:pt>
                <c:pt idx="43815">
                  <c:v>9.1528480743234095E-2</c:v>
                </c:pt>
                <c:pt idx="43816">
                  <c:v>7.9136605984541003E-2</c:v>
                </c:pt>
                <c:pt idx="43817">
                  <c:v>0.118608634077647</c:v>
                </c:pt>
                <c:pt idx="43818">
                  <c:v>0.10754839523076599</c:v>
                </c:pt>
                <c:pt idx="43819">
                  <c:v>7.3564650062352299E-2</c:v>
                </c:pt>
                <c:pt idx="43820">
                  <c:v>6.4755184135963706E-2</c:v>
                </c:pt>
                <c:pt idx="43821">
                  <c:v>3.2009883531970998E-2</c:v>
                </c:pt>
                <c:pt idx="43822">
                  <c:v>-1.20377616664346E-3</c:v>
                </c:pt>
                <c:pt idx="43823">
                  <c:v>4.5934784868702602E-2</c:v>
                </c:pt>
                <c:pt idx="43824">
                  <c:v>1.02820247289774E-2</c:v>
                </c:pt>
                <c:pt idx="43825">
                  <c:v>6.3391519322860204E-2</c:v>
                </c:pt>
                <c:pt idx="43826">
                  <c:v>3.36764464904983E-2</c:v>
                </c:pt>
                <c:pt idx="43827">
                  <c:v>5.3827566614849102E-2</c:v>
                </c:pt>
                <c:pt idx="43828">
                  <c:v>2.4549200568021599E-2</c:v>
                </c:pt>
                <c:pt idx="43829">
                  <c:v>4.6037694811991603E-2</c:v>
                </c:pt>
                <c:pt idx="43830">
                  <c:v>2.7302720736981499E-2</c:v>
                </c:pt>
                <c:pt idx="43831">
                  <c:v>3.36686855188588E-2</c:v>
                </c:pt>
                <c:pt idx="43832">
                  <c:v>1.13549135057997E-2</c:v>
                </c:pt>
                <c:pt idx="43833">
                  <c:v>3.6676465138298003E-2</c:v>
                </c:pt>
                <c:pt idx="43834">
                  <c:v>5.7963498384117899E-2</c:v>
                </c:pt>
                <c:pt idx="43835">
                  <c:v>0.149793047385402</c:v>
                </c:pt>
                <c:pt idx="43836">
                  <c:v>0.17095316252836901</c:v>
                </c:pt>
                <c:pt idx="43837">
                  <c:v>0.199770390356065</c:v>
                </c:pt>
                <c:pt idx="43838">
                  <c:v>0.18783048835125599</c:v>
                </c:pt>
                <c:pt idx="43839">
                  <c:v>0.30498330998675599</c:v>
                </c:pt>
                <c:pt idx="43840">
                  <c:v>1.6560285281440799E-2</c:v>
                </c:pt>
                <c:pt idx="43841">
                  <c:v>5.1587004673030396E-3</c:v>
                </c:pt>
                <c:pt idx="43842">
                  <c:v>1.7276329204467901E-2</c:v>
                </c:pt>
                <c:pt idx="43843">
                  <c:v>1.7276329204467901E-2</c:v>
                </c:pt>
                <c:pt idx="43844">
                  <c:v>4.9423307405451703E-3</c:v>
                </c:pt>
                <c:pt idx="43845">
                  <c:v>-1.6027807107822801E-2</c:v>
                </c:pt>
                <c:pt idx="43846">
                  <c:v>5.5997683458017103E-2</c:v>
                </c:pt>
                <c:pt idx="43847">
                  <c:v>-1.12057750624172E-3</c:v>
                </c:pt>
                <c:pt idx="43848">
                  <c:v>6.3689694761940696E-2</c:v>
                </c:pt>
                <c:pt idx="43849">
                  <c:v>5.2989533593829498E-2</c:v>
                </c:pt>
                <c:pt idx="43850">
                  <c:v>9.1011282376585595E-2</c:v>
                </c:pt>
                <c:pt idx="43851">
                  <c:v>9.1011282376585595E-2</c:v>
                </c:pt>
                <c:pt idx="43852">
                  <c:v>6.1582327415529999E-2</c:v>
                </c:pt>
                <c:pt idx="43853">
                  <c:v>7.33584003264382E-2</c:v>
                </c:pt>
                <c:pt idx="43854">
                  <c:v>6.6213119643579302E-2</c:v>
                </c:pt>
                <c:pt idx="43855">
                  <c:v>5.2141652767247998E-2</c:v>
                </c:pt>
                <c:pt idx="43856">
                  <c:v>7.0878481617443895E-2</c:v>
                </c:pt>
                <c:pt idx="43857">
                  <c:v>6.0412937902993999E-2</c:v>
                </c:pt>
                <c:pt idx="43858">
                  <c:v>8.1225236660509903E-2</c:v>
                </c:pt>
                <c:pt idx="43859">
                  <c:v>8.1764886973841794E-2</c:v>
                </c:pt>
                <c:pt idx="43860">
                  <c:v>0.100689478103088</c:v>
                </c:pt>
                <c:pt idx="43861">
                  <c:v>8.2279748192368204E-2</c:v>
                </c:pt>
                <c:pt idx="43862">
                  <c:v>3.98033142970695E-2</c:v>
                </c:pt>
                <c:pt idx="43863">
                  <c:v>5.69122037046534E-2</c:v>
                </c:pt>
                <c:pt idx="43864">
                  <c:v>0.138494290882239</c:v>
                </c:pt>
                <c:pt idx="43865">
                  <c:v>0.157109458485135</c:v>
                </c:pt>
                <c:pt idx="43866">
                  <c:v>0.157109458485135</c:v>
                </c:pt>
                <c:pt idx="43867">
                  <c:v>0.13316645885675699</c:v>
                </c:pt>
                <c:pt idx="43868">
                  <c:v>9.5189300205957394E-2</c:v>
                </c:pt>
                <c:pt idx="43869">
                  <c:v>7.9219226630668799E-2</c:v>
                </c:pt>
                <c:pt idx="43870">
                  <c:v>5.8777185507511799E-2</c:v>
                </c:pt>
                <c:pt idx="43871">
                  <c:v>0.12672128359468299</c:v>
                </c:pt>
                <c:pt idx="43872">
                  <c:v>0.122074821237635</c:v>
                </c:pt>
                <c:pt idx="43873">
                  <c:v>7.8337568427747403E-2</c:v>
                </c:pt>
                <c:pt idx="43874">
                  <c:v>4.0143042030253498E-2</c:v>
                </c:pt>
                <c:pt idx="43875">
                  <c:v>1.2819357245125101E-2</c:v>
                </c:pt>
                <c:pt idx="43876">
                  <c:v>0.12518330380294501</c:v>
                </c:pt>
                <c:pt idx="43877">
                  <c:v>9.8122395626803499E-2</c:v>
                </c:pt>
                <c:pt idx="43878">
                  <c:v>0.11208177357558501</c:v>
                </c:pt>
                <c:pt idx="43879">
                  <c:v>7.6173039899065195E-2</c:v>
                </c:pt>
                <c:pt idx="43880">
                  <c:v>0.149434086735387</c:v>
                </c:pt>
                <c:pt idx="43881">
                  <c:v>0.13802761812544001</c:v>
                </c:pt>
                <c:pt idx="43882">
                  <c:v>0.20032861581789699</c:v>
                </c:pt>
                <c:pt idx="43883">
                  <c:v>0.17099251558957199</c:v>
                </c:pt>
                <c:pt idx="43884">
                  <c:v>0.16408795528860301</c:v>
                </c:pt>
                <c:pt idx="43885">
                  <c:v>0.12135511324640499</c:v>
                </c:pt>
                <c:pt idx="43886">
                  <c:v>0.26102898028850102</c:v>
                </c:pt>
                <c:pt idx="43887">
                  <c:v>0.23917939462821</c:v>
                </c:pt>
                <c:pt idx="43888">
                  <c:v>0.26066677919494202</c:v>
                </c:pt>
                <c:pt idx="43889">
                  <c:v>0.26066677919494202</c:v>
                </c:pt>
                <c:pt idx="43890">
                  <c:v>0.23852307063155401</c:v>
                </c:pt>
                <c:pt idx="43891">
                  <c:v>0.141041282430273</c:v>
                </c:pt>
                <c:pt idx="43892">
                  <c:v>0.33683356837512102</c:v>
                </c:pt>
                <c:pt idx="43893">
                  <c:v>0.20445138611536501</c:v>
                </c:pt>
                <c:pt idx="43894">
                  <c:v>0.21714263137090101</c:v>
                </c:pt>
                <c:pt idx="43895">
                  <c:v>0.28050834884324899</c:v>
                </c:pt>
                <c:pt idx="43896">
                  <c:v>0.264071462020529</c:v>
                </c:pt>
                <c:pt idx="43897">
                  <c:v>0.23481340312242799</c:v>
                </c:pt>
                <c:pt idx="43898">
                  <c:v>0.170265506895205</c:v>
                </c:pt>
                <c:pt idx="43899">
                  <c:v>0.170265506895205</c:v>
                </c:pt>
                <c:pt idx="43900">
                  <c:v>0.249373515446116</c:v>
                </c:pt>
                <c:pt idx="43901">
                  <c:v>0.218385514532866</c:v>
                </c:pt>
                <c:pt idx="43902">
                  <c:v>0.218385514532866</c:v>
                </c:pt>
                <c:pt idx="43903">
                  <c:v>0.218385514532866</c:v>
                </c:pt>
                <c:pt idx="43904">
                  <c:v>0.355074861060657</c:v>
                </c:pt>
                <c:pt idx="43905">
                  <c:v>0.355074861060657</c:v>
                </c:pt>
                <c:pt idx="43906">
                  <c:v>0.355074861060657</c:v>
                </c:pt>
                <c:pt idx="43907">
                  <c:v>0.33672599186863</c:v>
                </c:pt>
                <c:pt idx="43908">
                  <c:v>0.35055908301804201</c:v>
                </c:pt>
                <c:pt idx="43909">
                  <c:v>0.41048770436058302</c:v>
                </c:pt>
                <c:pt idx="43910">
                  <c:v>0.423054279508843</c:v>
                </c:pt>
                <c:pt idx="43911">
                  <c:v>0.49209723794677401</c:v>
                </c:pt>
                <c:pt idx="43912">
                  <c:v>0.48786665939072099</c:v>
                </c:pt>
                <c:pt idx="43913">
                  <c:v>-1.2446797375463999E-2</c:v>
                </c:pt>
                <c:pt idx="43914">
                  <c:v>-2.7937386347463199E-2</c:v>
                </c:pt>
                <c:pt idx="43915">
                  <c:v>1.1690148961275E-2</c:v>
                </c:pt>
                <c:pt idx="43916">
                  <c:v>9.5230343649148601E-3</c:v>
                </c:pt>
                <c:pt idx="43917">
                  <c:v>3.01841148386707E-2</c:v>
                </c:pt>
                <c:pt idx="43918">
                  <c:v>3.5362583116896197E-2</c:v>
                </c:pt>
                <c:pt idx="43919">
                  <c:v>1.8668425560482701E-2</c:v>
                </c:pt>
                <c:pt idx="43920">
                  <c:v>4.5562349066693597E-2</c:v>
                </c:pt>
                <c:pt idx="43921">
                  <c:v>4.0860139187291998E-2</c:v>
                </c:pt>
                <c:pt idx="43922">
                  <c:v>2.7210365527846801E-2</c:v>
                </c:pt>
                <c:pt idx="43923">
                  <c:v>3.1808694528051101E-2</c:v>
                </c:pt>
                <c:pt idx="43924">
                  <c:v>2.69386413757946E-2</c:v>
                </c:pt>
                <c:pt idx="43925">
                  <c:v>-5.26225895815546E-3</c:v>
                </c:pt>
                <c:pt idx="43926">
                  <c:v>-6.6703459943104797E-3</c:v>
                </c:pt>
                <c:pt idx="43927">
                  <c:v>1.41784182428428E-2</c:v>
                </c:pt>
                <c:pt idx="43928">
                  <c:v>3.7232305406501097E-2</c:v>
                </c:pt>
                <c:pt idx="43929">
                  <c:v>5.6580904680464797E-2</c:v>
                </c:pt>
                <c:pt idx="43930">
                  <c:v>6.2293225988533298E-2</c:v>
                </c:pt>
                <c:pt idx="43931">
                  <c:v>5.6879715776342099E-2</c:v>
                </c:pt>
                <c:pt idx="43932">
                  <c:v>5.0723997195705098E-2</c:v>
                </c:pt>
                <c:pt idx="43933">
                  <c:v>7.2587296744336102E-2</c:v>
                </c:pt>
                <c:pt idx="43934">
                  <c:v>3.8789506338968403E-2</c:v>
                </c:pt>
                <c:pt idx="43935">
                  <c:v>2.5805822351025302E-2</c:v>
                </c:pt>
                <c:pt idx="43936">
                  <c:v>4.7594901753307203E-2</c:v>
                </c:pt>
                <c:pt idx="43937">
                  <c:v>5.9272524080181598E-2</c:v>
                </c:pt>
                <c:pt idx="43938">
                  <c:v>1.88914875778212E-3</c:v>
                </c:pt>
                <c:pt idx="43939">
                  <c:v>1.1578256907870101E-2</c:v>
                </c:pt>
                <c:pt idx="43940">
                  <c:v>7.0014776997293603E-3</c:v>
                </c:pt>
                <c:pt idx="43941">
                  <c:v>-2.9887138075161898E-3</c:v>
                </c:pt>
                <c:pt idx="43942">
                  <c:v>-5.4204035007415302E-2</c:v>
                </c:pt>
                <c:pt idx="43943">
                  <c:v>9.0161023705475005E-3</c:v>
                </c:pt>
                <c:pt idx="43944">
                  <c:v>-1.3869938983620499E-2</c:v>
                </c:pt>
                <c:pt idx="43945">
                  <c:v>-1.97935141767486E-2</c:v>
                </c:pt>
                <c:pt idx="43946">
                  <c:v>-5.71736637082755E-2</c:v>
                </c:pt>
                <c:pt idx="43947">
                  <c:v>-5.5772676919485703E-2</c:v>
                </c:pt>
                <c:pt idx="43948">
                  <c:v>-3.1190615154497999E-2</c:v>
                </c:pt>
                <c:pt idx="43949">
                  <c:v>-3.7368931043151303E-2</c:v>
                </c:pt>
                <c:pt idx="43950">
                  <c:v>-3.3290160366242903E-2</c:v>
                </c:pt>
                <c:pt idx="43951">
                  <c:v>-1.2771097929914399E-2</c:v>
                </c:pt>
                <c:pt idx="43952">
                  <c:v>-6.3700930207806197E-3</c:v>
                </c:pt>
                <c:pt idx="43953">
                  <c:v>-1.1086232089118001E-2</c:v>
                </c:pt>
                <c:pt idx="43954">
                  <c:v>-4.2243496300098098E-2</c:v>
                </c:pt>
                <c:pt idx="43955">
                  <c:v>3.2436478149914898E-2</c:v>
                </c:pt>
                <c:pt idx="43956">
                  <c:v>-1.17973697766342E-2</c:v>
                </c:pt>
                <c:pt idx="43957">
                  <c:v>1.6687349339403499E-2</c:v>
                </c:pt>
                <c:pt idx="43958">
                  <c:v>-7.5360513929938399E-3</c:v>
                </c:pt>
                <c:pt idx="43959">
                  <c:v>-9.2427726348209803E-3</c:v>
                </c:pt>
                <c:pt idx="43960">
                  <c:v>-1.4572175770997099E-2</c:v>
                </c:pt>
                <c:pt idx="43961">
                  <c:v>2.7035579951888801E-2</c:v>
                </c:pt>
                <c:pt idx="43962">
                  <c:v>1.17483333194476E-2</c:v>
                </c:pt>
                <c:pt idx="43963">
                  <c:v>9.8167807573503706E-3</c:v>
                </c:pt>
                <c:pt idx="43964">
                  <c:v>-3.2296012899744E-2</c:v>
                </c:pt>
                <c:pt idx="43965">
                  <c:v>-6.6170424601661601E-2</c:v>
                </c:pt>
                <c:pt idx="43966">
                  <c:v>-8.7316969486313997E-2</c:v>
                </c:pt>
                <c:pt idx="43967">
                  <c:v>3.8329829887784302E-3</c:v>
                </c:pt>
                <c:pt idx="43968">
                  <c:v>-7.8908104969781494E-3</c:v>
                </c:pt>
                <c:pt idx="43969">
                  <c:v>8.5131313829771502E-3</c:v>
                </c:pt>
                <c:pt idx="43970">
                  <c:v>-4.7198797249514701E-3</c:v>
                </c:pt>
                <c:pt idx="43971">
                  <c:v>1.9651711534818201E-3</c:v>
                </c:pt>
                <c:pt idx="43972">
                  <c:v>2.2013948878129401E-2</c:v>
                </c:pt>
                <c:pt idx="43973">
                  <c:v>8.4868739201221899E-2</c:v>
                </c:pt>
                <c:pt idx="43974">
                  <c:v>7.0605899301516797E-2</c:v>
                </c:pt>
                <c:pt idx="43975">
                  <c:v>7.3520948367726602E-2</c:v>
                </c:pt>
                <c:pt idx="43976">
                  <c:v>5.2321975176386301E-2</c:v>
                </c:pt>
                <c:pt idx="43977">
                  <c:v>9.2648325719453695E-2</c:v>
                </c:pt>
                <c:pt idx="43978">
                  <c:v>9.0567116550137106E-2</c:v>
                </c:pt>
                <c:pt idx="43979">
                  <c:v>0.10341222523421401</c:v>
                </c:pt>
                <c:pt idx="43980">
                  <c:v>0.105603382674254</c:v>
                </c:pt>
                <c:pt idx="43981">
                  <c:v>7.2225489775322907E-2</c:v>
                </c:pt>
                <c:pt idx="43982">
                  <c:v>7.1071308416355394E-2</c:v>
                </c:pt>
                <c:pt idx="43983">
                  <c:v>8.6318392289319507E-2</c:v>
                </c:pt>
                <c:pt idx="43984">
                  <c:v>7.2290923122598494E-2</c:v>
                </c:pt>
                <c:pt idx="43985">
                  <c:v>0.177308344362724</c:v>
                </c:pt>
                <c:pt idx="43986">
                  <c:v>0.16562506002324001</c:v>
                </c:pt>
                <c:pt idx="43987">
                  <c:v>0.17424641414977199</c:v>
                </c:pt>
                <c:pt idx="43988">
                  <c:v>0.20446725412828501</c:v>
                </c:pt>
                <c:pt idx="43989">
                  <c:v>0.205155177929886</c:v>
                </c:pt>
                <c:pt idx="43990">
                  <c:v>0.22615542966934399</c:v>
                </c:pt>
                <c:pt idx="43991">
                  <c:v>0.25005141959531602</c:v>
                </c:pt>
                <c:pt idx="43992">
                  <c:v>0.22327072144528301</c:v>
                </c:pt>
                <c:pt idx="43993">
                  <c:v>0.19072356168767601</c:v>
                </c:pt>
                <c:pt idx="43994">
                  <c:v>-5.8133354903477904E-3</c:v>
                </c:pt>
                <c:pt idx="43995">
                  <c:v>-3.8247987777942E-2</c:v>
                </c:pt>
                <c:pt idx="43996">
                  <c:v>-3.0043414353480902E-2</c:v>
                </c:pt>
                <c:pt idx="43997">
                  <c:v>-4.8595755655995498E-2</c:v>
                </c:pt>
                <c:pt idx="43998">
                  <c:v>7.0978522299446706E-2</c:v>
                </c:pt>
                <c:pt idx="43999">
                  <c:v>3.8147619124017901E-2</c:v>
                </c:pt>
                <c:pt idx="44000">
                  <c:v>1.9421799075673301E-2</c:v>
                </c:pt>
                <c:pt idx="44001">
                  <c:v>3.1632965400490702E-2</c:v>
                </c:pt>
                <c:pt idx="44002">
                  <c:v>-2.47028115710832E-2</c:v>
                </c:pt>
                <c:pt idx="44003">
                  <c:v>-9.9040185154395596E-2</c:v>
                </c:pt>
                <c:pt idx="44004">
                  <c:v>1.32490239335416E-2</c:v>
                </c:pt>
                <c:pt idx="44005">
                  <c:v>1.1769116252865201E-2</c:v>
                </c:pt>
                <c:pt idx="44006">
                  <c:v>1.9053873963217099E-2</c:v>
                </c:pt>
                <c:pt idx="44007">
                  <c:v>1.90538739632168E-2</c:v>
                </c:pt>
                <c:pt idx="44008">
                  <c:v>2.7037159548805902E-2</c:v>
                </c:pt>
                <c:pt idx="44009">
                  <c:v>-0.10945773301101799</c:v>
                </c:pt>
                <c:pt idx="44010">
                  <c:v>-1.08220870078283E-2</c:v>
                </c:pt>
                <c:pt idx="44011">
                  <c:v>1.03579252480363E-2</c:v>
                </c:pt>
                <c:pt idx="44012">
                  <c:v>4.1634643173446201E-2</c:v>
                </c:pt>
                <c:pt idx="44013">
                  <c:v>-0.10299139358420301</c:v>
                </c:pt>
                <c:pt idx="44014">
                  <c:v>-0.113373456058991</c:v>
                </c:pt>
                <c:pt idx="44015">
                  <c:v>-0.19937166615460999</c:v>
                </c:pt>
                <c:pt idx="44016">
                  <c:v>-0.10467971061433901</c:v>
                </c:pt>
                <c:pt idx="44017">
                  <c:v>-2.8574400954311099E-2</c:v>
                </c:pt>
                <c:pt idx="44018">
                  <c:v>1.5629349902861599E-2</c:v>
                </c:pt>
                <c:pt idx="44019">
                  <c:v>-2.3269303216640402E-2</c:v>
                </c:pt>
                <c:pt idx="44020">
                  <c:v>1.41229590311782E-2</c:v>
                </c:pt>
                <c:pt idx="44021">
                  <c:v>2.4363289814989399E-2</c:v>
                </c:pt>
                <c:pt idx="44022">
                  <c:v>7.3108833704895904E-2</c:v>
                </c:pt>
                <c:pt idx="44023">
                  <c:v>2.4363289814989399E-2</c:v>
                </c:pt>
                <c:pt idx="44024">
                  <c:v>0.14298292617378699</c:v>
                </c:pt>
                <c:pt idx="44025">
                  <c:v>0.13387124686142099</c:v>
                </c:pt>
                <c:pt idx="44026">
                  <c:v>0.114929240853304</c:v>
                </c:pt>
                <c:pt idx="44027">
                  <c:v>-7.5488920284047398E-2</c:v>
                </c:pt>
                <c:pt idx="44028">
                  <c:v>7.7332763433073298E-2</c:v>
                </c:pt>
                <c:pt idx="44029">
                  <c:v>7.7332763433073298E-2</c:v>
                </c:pt>
                <c:pt idx="44030">
                  <c:v>0.10049658617880899</c:v>
                </c:pt>
                <c:pt idx="44031">
                  <c:v>0.11775488998997501</c:v>
                </c:pt>
                <c:pt idx="44032">
                  <c:v>0.119860656468129</c:v>
                </c:pt>
                <c:pt idx="44033">
                  <c:v>8.1359911572160604E-2</c:v>
                </c:pt>
                <c:pt idx="44034">
                  <c:v>5.8388662106620901E-3</c:v>
                </c:pt>
                <c:pt idx="44035">
                  <c:v>5.8954158307398898E-2</c:v>
                </c:pt>
                <c:pt idx="44036">
                  <c:v>0.28302412191826098</c:v>
                </c:pt>
                <c:pt idx="44037">
                  <c:v>0.25753443859273101</c:v>
                </c:pt>
                <c:pt idx="44038">
                  <c:v>0.29600013181564899</c:v>
                </c:pt>
                <c:pt idx="44039">
                  <c:v>0.270122686597706</c:v>
                </c:pt>
                <c:pt idx="44040">
                  <c:v>0.35921402290592402</c:v>
                </c:pt>
                <c:pt idx="44041">
                  <c:v>0.32205281942808001</c:v>
                </c:pt>
                <c:pt idx="44042">
                  <c:v>0.29782821931977799</c:v>
                </c:pt>
                <c:pt idx="44043">
                  <c:v>0.26475830265491201</c:v>
                </c:pt>
                <c:pt idx="44044">
                  <c:v>0.24296522480746799</c:v>
                </c:pt>
                <c:pt idx="44045">
                  <c:v>0.24296522480746799</c:v>
                </c:pt>
                <c:pt idx="44046">
                  <c:v>0.27918397557556801</c:v>
                </c:pt>
                <c:pt idx="44047">
                  <c:v>0.22125334065715599</c:v>
                </c:pt>
                <c:pt idx="44048">
                  <c:v>0.12689654193796401</c:v>
                </c:pt>
                <c:pt idx="44049">
                  <c:v>-7.0914380634616797E-3</c:v>
                </c:pt>
                <c:pt idx="44050">
                  <c:v>2.4361005303961101E-2</c:v>
                </c:pt>
                <c:pt idx="44051">
                  <c:v>-7.5287135106172302E-3</c:v>
                </c:pt>
                <c:pt idx="44052">
                  <c:v>-7.5287135106172302E-3</c:v>
                </c:pt>
                <c:pt idx="44053">
                  <c:v>-7.2656520245291095E-2</c:v>
                </c:pt>
                <c:pt idx="44054">
                  <c:v>-4.72430394455116E-2</c:v>
                </c:pt>
                <c:pt idx="44055">
                  <c:v>-2.53465650317641E-2</c:v>
                </c:pt>
                <c:pt idx="44056">
                  <c:v>-3.2160944601507598E-2</c:v>
                </c:pt>
                <c:pt idx="44057">
                  <c:v>3.69850542402392E-2</c:v>
                </c:pt>
                <c:pt idx="44058">
                  <c:v>2.4250652577635499E-2</c:v>
                </c:pt>
                <c:pt idx="44059">
                  <c:v>1.05125411058948E-2</c:v>
                </c:pt>
                <c:pt idx="44060">
                  <c:v>1.7532287474708301E-2</c:v>
                </c:pt>
                <c:pt idx="44061">
                  <c:v>3.00631291930437E-2</c:v>
                </c:pt>
                <c:pt idx="44062">
                  <c:v>1.5436112495024801E-2</c:v>
                </c:pt>
                <c:pt idx="44063">
                  <c:v>-9.0222158099630897E-3</c:v>
                </c:pt>
                <c:pt idx="44064">
                  <c:v>-1.05587920216931E-2</c:v>
                </c:pt>
                <c:pt idx="44065">
                  <c:v>1.6036657180107099E-2</c:v>
                </c:pt>
                <c:pt idx="44066">
                  <c:v>4.0935320428644603E-2</c:v>
                </c:pt>
                <c:pt idx="44067">
                  <c:v>-3.8270104213517099E-2</c:v>
                </c:pt>
                <c:pt idx="44068">
                  <c:v>1.14800814343998E-2</c:v>
                </c:pt>
                <c:pt idx="44069">
                  <c:v>-1.13457750069141E-2</c:v>
                </c:pt>
                <c:pt idx="44070">
                  <c:v>-4.3144649646635599E-2</c:v>
                </c:pt>
                <c:pt idx="44071">
                  <c:v>-6.4592659952143097E-2</c:v>
                </c:pt>
                <c:pt idx="44072">
                  <c:v>-7.0875056703497905E-2</c:v>
                </c:pt>
                <c:pt idx="44073">
                  <c:v>-0.12855090221167101</c:v>
                </c:pt>
                <c:pt idx="44074">
                  <c:v>-1.82669480045165E-2</c:v>
                </c:pt>
                <c:pt idx="44075">
                  <c:v>1.72339386320397E-3</c:v>
                </c:pt>
                <c:pt idx="44076">
                  <c:v>-3.2008817931727697E-2</c:v>
                </c:pt>
                <c:pt idx="44077">
                  <c:v>-6.7593423817479306E-2</c:v>
                </c:pt>
                <c:pt idx="44078">
                  <c:v>2.1747724698637502E-2</c:v>
                </c:pt>
                <c:pt idx="44079">
                  <c:v>4.86023314658778E-2</c:v>
                </c:pt>
                <c:pt idx="44080">
                  <c:v>1.22153841283814E-2</c:v>
                </c:pt>
                <c:pt idx="44081">
                  <c:v>-1.9705030747356699E-2</c:v>
                </c:pt>
                <c:pt idx="44082">
                  <c:v>-1.0936479410140299E-2</c:v>
                </c:pt>
                <c:pt idx="44083">
                  <c:v>-1.3004729657486599E-2</c:v>
                </c:pt>
                <c:pt idx="44084">
                  <c:v>2.4924948460940399E-3</c:v>
                </c:pt>
                <c:pt idx="44085">
                  <c:v>7.5357633636232005E-2</c:v>
                </c:pt>
                <c:pt idx="44086">
                  <c:v>7.2989326701370594E-2</c:v>
                </c:pt>
                <c:pt idx="44087">
                  <c:v>6.3902268299622797E-2</c:v>
                </c:pt>
                <c:pt idx="44088">
                  <c:v>2.28281201089808E-2</c:v>
                </c:pt>
                <c:pt idx="44089">
                  <c:v>3.7451369027287497E-2</c:v>
                </c:pt>
                <c:pt idx="44090">
                  <c:v>3.7451369027287497E-2</c:v>
                </c:pt>
                <c:pt idx="44091">
                  <c:v>3.6075514942342103E-2</c:v>
                </c:pt>
                <c:pt idx="44092">
                  <c:v>2.8194779023717802E-2</c:v>
                </c:pt>
                <c:pt idx="44093">
                  <c:v>4.1567604191898998E-2</c:v>
                </c:pt>
                <c:pt idx="44094">
                  <c:v>4.0526778792368601E-2</c:v>
                </c:pt>
                <c:pt idx="44095">
                  <c:v>4.88059835902818E-2</c:v>
                </c:pt>
                <c:pt idx="44096">
                  <c:v>9.1085666657007902E-2</c:v>
                </c:pt>
                <c:pt idx="44097">
                  <c:v>4.1280917590665198E-2</c:v>
                </c:pt>
                <c:pt idx="44098">
                  <c:v>2.2625196253303202E-2</c:v>
                </c:pt>
                <c:pt idx="44099">
                  <c:v>8.5223757616379407E-3</c:v>
                </c:pt>
                <c:pt idx="44100">
                  <c:v>-3.94923923299135E-2</c:v>
                </c:pt>
                <c:pt idx="44101">
                  <c:v>-4.3261682867828E-2</c:v>
                </c:pt>
                <c:pt idx="44102">
                  <c:v>1.32289031599897E-3</c:v>
                </c:pt>
                <c:pt idx="44103">
                  <c:v>-6.55708327564719E-3</c:v>
                </c:pt>
                <c:pt idx="44104">
                  <c:v>2.39970214600604E-2</c:v>
                </c:pt>
                <c:pt idx="44105">
                  <c:v>3.6193625007375302E-2</c:v>
                </c:pt>
                <c:pt idx="44106">
                  <c:v>4.8005493123446097E-2</c:v>
                </c:pt>
                <c:pt idx="44107">
                  <c:v>1.4869818759012301E-2</c:v>
                </c:pt>
                <c:pt idx="44108">
                  <c:v>-1.4257465371344501E-2</c:v>
                </c:pt>
                <c:pt idx="44109">
                  <c:v>-1.3928422216444599E-2</c:v>
                </c:pt>
                <c:pt idx="44110">
                  <c:v>5.57514638661604E-3</c:v>
                </c:pt>
                <c:pt idx="44111">
                  <c:v>2.4920204488209301E-2</c:v>
                </c:pt>
                <c:pt idx="44112">
                  <c:v>5.4392717443994598E-2</c:v>
                </c:pt>
                <c:pt idx="44113">
                  <c:v>4.1744530945852801E-2</c:v>
                </c:pt>
                <c:pt idx="44114">
                  <c:v>6.05310063392972E-3</c:v>
                </c:pt>
                <c:pt idx="44115">
                  <c:v>7.7537545058018603E-2</c:v>
                </c:pt>
                <c:pt idx="44116">
                  <c:v>7.5505286820831199E-2</c:v>
                </c:pt>
                <c:pt idx="44117">
                  <c:v>0.110374853681997</c:v>
                </c:pt>
                <c:pt idx="44118">
                  <c:v>0.110374853681997</c:v>
                </c:pt>
                <c:pt idx="44119">
                  <c:v>0.11119024185672099</c:v>
                </c:pt>
                <c:pt idx="44120">
                  <c:v>0.14816894964018601</c:v>
                </c:pt>
                <c:pt idx="44121">
                  <c:v>4.1929263618185802E-2</c:v>
                </c:pt>
                <c:pt idx="44122">
                  <c:v>1.8906548663324099E-2</c:v>
                </c:pt>
                <c:pt idx="44123">
                  <c:v>1.33071239084001E-2</c:v>
                </c:pt>
                <c:pt idx="44124">
                  <c:v>-6.0369934117210297E-2</c:v>
                </c:pt>
                <c:pt idx="44125">
                  <c:v>-6.0369934117210297E-2</c:v>
                </c:pt>
                <c:pt idx="44126">
                  <c:v>-6.0369934117210297E-2</c:v>
                </c:pt>
                <c:pt idx="44127">
                  <c:v>-1.19106619106801E-2</c:v>
                </c:pt>
                <c:pt idx="44128">
                  <c:v>-0.11779027159669</c:v>
                </c:pt>
                <c:pt idx="44129">
                  <c:v>-9.4293153912581307E-2</c:v>
                </c:pt>
                <c:pt idx="44130">
                  <c:v>-9.4293153912581307E-2</c:v>
                </c:pt>
                <c:pt idx="44131">
                  <c:v>-1.17614789361319E-3</c:v>
                </c:pt>
                <c:pt idx="44132">
                  <c:v>-2.2218557930322201E-2</c:v>
                </c:pt>
                <c:pt idx="44133">
                  <c:v>-3.8759625709377597E-2</c:v>
                </c:pt>
                <c:pt idx="44134">
                  <c:v>-7.9963238983268903E-2</c:v>
                </c:pt>
                <c:pt idx="44135">
                  <c:v>-0.10573921111098</c:v>
                </c:pt>
                <c:pt idx="44136">
                  <c:v>-9.5478356170503195E-2</c:v>
                </c:pt>
                <c:pt idx="44137">
                  <c:v>-9.9992555443377304E-2</c:v>
                </c:pt>
                <c:pt idx="44138">
                  <c:v>-9.3384472372666602E-2</c:v>
                </c:pt>
                <c:pt idx="44139">
                  <c:v>-8.2545339074374599E-2</c:v>
                </c:pt>
                <c:pt idx="44140">
                  <c:v>-0.110501470429758</c:v>
                </c:pt>
                <c:pt idx="44141">
                  <c:v>-0.106043894307074</c:v>
                </c:pt>
                <c:pt idx="44142">
                  <c:v>-9.3454940790627106E-2</c:v>
                </c:pt>
                <c:pt idx="44143">
                  <c:v>-0.11451345477869999</c:v>
                </c:pt>
                <c:pt idx="44144">
                  <c:v>-0.126782569059952</c:v>
                </c:pt>
                <c:pt idx="44145">
                  <c:v>-0.147237525965463</c:v>
                </c:pt>
                <c:pt idx="44146">
                  <c:v>-0.17923878028135601</c:v>
                </c:pt>
                <c:pt idx="44147">
                  <c:v>-0.119968275817517</c:v>
                </c:pt>
                <c:pt idx="44148">
                  <c:v>-0.14464156111475601</c:v>
                </c:pt>
                <c:pt idx="44149">
                  <c:v>-0.123812375906139</c:v>
                </c:pt>
                <c:pt idx="44150">
                  <c:v>-0.13741579820642599</c:v>
                </c:pt>
                <c:pt idx="44151">
                  <c:v>-0.108350210820867</c:v>
                </c:pt>
                <c:pt idx="44152">
                  <c:v>-0.111692349768516</c:v>
                </c:pt>
                <c:pt idx="44153">
                  <c:v>-0.104686562189004</c:v>
                </c:pt>
                <c:pt idx="44154">
                  <c:v>-0.117991409882632</c:v>
                </c:pt>
                <c:pt idx="44155">
                  <c:v>-0.14595334605737401</c:v>
                </c:pt>
                <c:pt idx="44156">
                  <c:v>-0.19809608843521201</c:v>
                </c:pt>
                <c:pt idx="44157">
                  <c:v>-0.23462634119193501</c:v>
                </c:pt>
                <c:pt idx="44158">
                  <c:v>-0.23798381847090599</c:v>
                </c:pt>
                <c:pt idx="44159">
                  <c:v>-0.116261931570576</c:v>
                </c:pt>
                <c:pt idx="44160">
                  <c:v>-0.15427779954870699</c:v>
                </c:pt>
                <c:pt idx="44161">
                  <c:v>-4.2538948235676999E-2</c:v>
                </c:pt>
                <c:pt idx="44162">
                  <c:v>-7.5340828478402205E-2</c:v>
                </c:pt>
                <c:pt idx="44163">
                  <c:v>-4.3514159617680397E-2</c:v>
                </c:pt>
                <c:pt idx="44164">
                  <c:v>-4.5163489269080197E-2</c:v>
                </c:pt>
                <c:pt idx="44165">
                  <c:v>-6.4450180552765302E-2</c:v>
                </c:pt>
                <c:pt idx="44166">
                  <c:v>-3.3417442104132201E-2</c:v>
                </c:pt>
                <c:pt idx="44167">
                  <c:v>-4.0602653841021297E-2</c:v>
                </c:pt>
                <c:pt idx="44168">
                  <c:v>-1.8054063128789301E-2</c:v>
                </c:pt>
                <c:pt idx="44169">
                  <c:v>-4.9909204810947898E-2</c:v>
                </c:pt>
                <c:pt idx="44170">
                  <c:v>1.48730397722984E-3</c:v>
                </c:pt>
                <c:pt idx="44171">
                  <c:v>-1.5751391209317601E-2</c:v>
                </c:pt>
                <c:pt idx="44172">
                  <c:v>-4.2767605024910102E-2</c:v>
                </c:pt>
                <c:pt idx="44173">
                  <c:v>-8.9048185346063596E-2</c:v>
                </c:pt>
                <c:pt idx="44174">
                  <c:v>-3.4601571633271898E-2</c:v>
                </c:pt>
                <c:pt idx="44175">
                  <c:v>-3.6008743163794502E-2</c:v>
                </c:pt>
                <c:pt idx="44176">
                  <c:v>1.1012115410611501E-2</c:v>
                </c:pt>
                <c:pt idx="44177">
                  <c:v>-5.4943815398736197E-2</c:v>
                </c:pt>
                <c:pt idx="44178">
                  <c:v>-4.0503362790742497E-3</c:v>
                </c:pt>
                <c:pt idx="44179">
                  <c:v>-1.8673568925261199E-2</c:v>
                </c:pt>
                <c:pt idx="44180">
                  <c:v>-6.7192603149783994E-2</c:v>
                </c:pt>
                <c:pt idx="44181">
                  <c:v>-2.2569264195022299E-2</c:v>
                </c:pt>
                <c:pt idx="44182">
                  <c:v>-3.0576258309311599E-2</c:v>
                </c:pt>
                <c:pt idx="44183" formatCode="0.00E+00">
                  <c:v>-1.16467611831927E-4</c:v>
                </c:pt>
                <c:pt idx="44184">
                  <c:v>-5.3485061957468001E-2</c:v>
                </c:pt>
                <c:pt idx="44185" formatCode="0.00E+00">
                  <c:v>-5.4757164825883498E-2</c:v>
                </c:pt>
                <c:pt idx="44186">
                  <c:v>-9.5855305952169997E-2</c:v>
                </c:pt>
                <c:pt idx="44187">
                  <c:v>-7.5956806018772902E-2</c:v>
                </c:pt>
                <c:pt idx="44188">
                  <c:v>-6.2035749760985498E-2</c:v>
                </c:pt>
                <c:pt idx="44189">
                  <c:v>-1.6567426752966199E-2</c:v>
                </c:pt>
                <c:pt idx="44190">
                  <c:v>-5.4768428850521397E-2</c:v>
                </c:pt>
                <c:pt idx="44191">
                  <c:v>-3.8526678826646697E-2</c:v>
                </c:pt>
                <c:pt idx="44192">
                  <c:v>-6.0224432119681197E-2</c:v>
                </c:pt>
                <c:pt idx="44193">
                  <c:v>-5.7160114253510003E-2</c:v>
                </c:pt>
                <c:pt idx="44194">
                  <c:v>-8.7692207170367395E-2</c:v>
                </c:pt>
                <c:pt idx="44195">
                  <c:v>-8.7108638619360204E-2</c:v>
                </c:pt>
                <c:pt idx="44196">
                  <c:v>-5.46020569948257E-3</c:v>
                </c:pt>
                <c:pt idx="44197">
                  <c:v>-1.9330799806094299E-3</c:v>
                </c:pt>
                <c:pt idx="44198">
                  <c:v>-6.0885228871740901E-3</c:v>
                </c:pt>
                <c:pt idx="44199">
                  <c:v>3.5256067256026402E-3</c:v>
                </c:pt>
                <c:pt idx="44200">
                  <c:v>-1.77566531016282E-3</c:v>
                </c:pt>
                <c:pt idx="44201">
                  <c:v>4.9704583292530899E-2</c:v>
                </c:pt>
                <c:pt idx="44202">
                  <c:v>-2.5825831226067202E-3</c:v>
                </c:pt>
                <c:pt idx="44203">
                  <c:v>2.7042076993892598E-2</c:v>
                </c:pt>
                <c:pt idx="44204">
                  <c:v>-2.5825831226067202E-3</c:v>
                </c:pt>
                <c:pt idx="44205">
                  <c:v>3.35239595975589E-3</c:v>
                </c:pt>
                <c:pt idx="44206">
                  <c:v>-7.8094431075570398E-3</c:v>
                </c:pt>
                <c:pt idx="44207">
                  <c:v>1.4379610013540199E-2</c:v>
                </c:pt>
                <c:pt idx="44208">
                  <c:v>2.4663766912458699E-2</c:v>
                </c:pt>
                <c:pt idx="44209">
                  <c:v>3.1937172977602499E-2</c:v>
                </c:pt>
                <c:pt idx="44210">
                  <c:v>5.8010398996796601E-2</c:v>
                </c:pt>
                <c:pt idx="44211">
                  <c:v>5.8010398996796601E-2</c:v>
                </c:pt>
                <c:pt idx="44212" formatCode="0.00E+00">
                  <c:v>6.9918432783921903E-4</c:v>
                </c:pt>
                <c:pt idx="44213">
                  <c:v>-3.8802049443392002E-2</c:v>
                </c:pt>
                <c:pt idx="44214" formatCode="0.00E+00">
                  <c:v>-4.1667503791626703E-2</c:v>
                </c:pt>
                <c:pt idx="44215">
                  <c:v>6.2550131468931403E-2</c:v>
                </c:pt>
                <c:pt idx="44216">
                  <c:v>2.2033012744934102E-2</c:v>
                </c:pt>
                <c:pt idx="44217">
                  <c:v>4.2099337146018302E-2</c:v>
                </c:pt>
                <c:pt idx="44218">
                  <c:v>2.1971520342870001E-2</c:v>
                </c:pt>
                <c:pt idx="44219">
                  <c:v>8.2019594596522902E-3</c:v>
                </c:pt>
                <c:pt idx="44220">
                  <c:v>-1.8133261690354199E-2</c:v>
                </c:pt>
                <c:pt idx="44221">
                  <c:v>9.8004226361783006E-3</c:v>
                </c:pt>
                <c:pt idx="44222">
                  <c:v>-3.0394705089198299E-2</c:v>
                </c:pt>
                <c:pt idx="44223">
                  <c:v>-1.4447746075281201E-2</c:v>
                </c:pt>
                <c:pt idx="44224">
                  <c:v>-1.4447746075281201E-2</c:v>
                </c:pt>
                <c:pt idx="44225">
                  <c:v>-7.6182348843012396E-3</c:v>
                </c:pt>
                <c:pt idx="44226">
                  <c:v>-7.6182348843012396E-3</c:v>
                </c:pt>
                <c:pt idx="44227">
                  <c:v>-7.6182348843012396E-3</c:v>
                </c:pt>
                <c:pt idx="44228">
                  <c:v>-7.6182348843012396E-3</c:v>
                </c:pt>
                <c:pt idx="44229">
                  <c:v>7.8599061254114293E-3</c:v>
                </c:pt>
                <c:pt idx="44230">
                  <c:v>-5.8007555560752799E-3</c:v>
                </c:pt>
                <c:pt idx="44231">
                  <c:v>-1.8008858825541499E-2</c:v>
                </c:pt>
                <c:pt idx="44232">
                  <c:v>-3.16095116825569E-2</c:v>
                </c:pt>
                <c:pt idx="44233">
                  <c:v>1.48429576974562E-3</c:v>
                </c:pt>
                <c:pt idx="44234">
                  <c:v>2.7570163655503199E-2</c:v>
                </c:pt>
                <c:pt idx="44235">
                  <c:v>5.3873198610878199E-2</c:v>
                </c:pt>
                <c:pt idx="44236">
                  <c:v>1.6199238523601299E-2</c:v>
                </c:pt>
                <c:pt idx="44237">
                  <c:v>4.1219207758213097E-2</c:v>
                </c:pt>
                <c:pt idx="44238">
                  <c:v>3.2612148435779302E-2</c:v>
                </c:pt>
                <c:pt idx="44239">
                  <c:v>-2.61736730355068E-2</c:v>
                </c:pt>
                <c:pt idx="44240">
                  <c:v>-2.4414924037947602E-3</c:v>
                </c:pt>
                <c:pt idx="44241">
                  <c:v>-3.4351884482250503E-2</c:v>
                </c:pt>
                <c:pt idx="44242">
                  <c:v>-9.0667772446832995E-3</c:v>
                </c:pt>
                <c:pt idx="44243">
                  <c:v>-2.7468246716169098E-3</c:v>
                </c:pt>
                <c:pt idx="44244">
                  <c:v>1.4197420953361E-2</c:v>
                </c:pt>
                <c:pt idx="44245">
                  <c:v>-1.60758886127885E-2</c:v>
                </c:pt>
                <c:pt idx="44246">
                  <c:v>1.3368197461704999E-3</c:v>
                </c:pt>
                <c:pt idx="44247">
                  <c:v>5.7017469853113401E-3</c:v>
                </c:pt>
                <c:pt idx="44248">
                  <c:v>-5.8943725819369198E-3</c:v>
                </c:pt>
                <c:pt idx="44249">
                  <c:v>9.18853426220889E-3</c:v>
                </c:pt>
                <c:pt idx="44250">
                  <c:v>3.3612570763189499E-2</c:v>
                </c:pt>
                <c:pt idx="44251" formatCode="0.00E+00">
                  <c:v>5.4039179146592101E-5</c:v>
                </c:pt>
                <c:pt idx="44252">
                  <c:v>-1.84701081915912E-2</c:v>
                </c:pt>
                <c:pt idx="44253" formatCode="0.00E+00">
                  <c:v>6.2182265405103998E-3</c:v>
                </c:pt>
                <c:pt idx="44254">
                  <c:v>-8.6076495677822606E-3</c:v>
                </c:pt>
                <c:pt idx="44255">
                  <c:v>2.8464348636512801E-2</c:v>
                </c:pt>
                <c:pt idx="44256">
                  <c:v>1.6242333616203999E-2</c:v>
                </c:pt>
                <c:pt idx="44257">
                  <c:v>3.03503258452733E-2</c:v>
                </c:pt>
                <c:pt idx="44258">
                  <c:v>3.2770812300916899E-2</c:v>
                </c:pt>
                <c:pt idx="44259">
                  <c:v>3.1853340123982402E-2</c:v>
                </c:pt>
                <c:pt idx="44260">
                  <c:v>1.5036562987774E-2</c:v>
                </c:pt>
                <c:pt idx="44261">
                  <c:v>1.7101391933199199E-2</c:v>
                </c:pt>
                <c:pt idx="44262">
                  <c:v>-3.61965595514202E-3</c:v>
                </c:pt>
                <c:pt idx="44263">
                  <c:v>1.62633723732397E-3</c:v>
                </c:pt>
                <c:pt idx="44264">
                  <c:v>1.9664013864939501E-3</c:v>
                </c:pt>
                <c:pt idx="44265">
                  <c:v>-4.4976952788495696E-3</c:v>
                </c:pt>
                <c:pt idx="44266">
                  <c:v>-6.4835484866345494E-2</c:v>
                </c:pt>
                <c:pt idx="44267">
                  <c:v>-5.9130591837675398E-2</c:v>
                </c:pt>
                <c:pt idx="44268">
                  <c:v>-2.67498607332716E-2</c:v>
                </c:pt>
                <c:pt idx="44269">
                  <c:v>-2.7306669411642798E-2</c:v>
                </c:pt>
                <c:pt idx="44270">
                  <c:v>-1.39615192978497E-2</c:v>
                </c:pt>
                <c:pt idx="44271">
                  <c:v>-2.7177746362586401E-2</c:v>
                </c:pt>
                <c:pt idx="44272">
                  <c:v>-2.7177746362586401E-2</c:v>
                </c:pt>
                <c:pt idx="44273">
                  <c:v>-3.8681799510605602E-2</c:v>
                </c:pt>
                <c:pt idx="44274">
                  <c:v>-2.0581551363293999E-2</c:v>
                </c:pt>
                <c:pt idx="44275">
                  <c:v>5.3240079251817198E-3</c:v>
                </c:pt>
                <c:pt idx="44276">
                  <c:v>-1.76999936881294E-3</c:v>
                </c:pt>
                <c:pt idx="44277">
                  <c:v>-5.1189222314915704E-3</c:v>
                </c:pt>
                <c:pt idx="44278">
                  <c:v>-2.6190058843376701E-2</c:v>
                </c:pt>
                <c:pt idx="44279">
                  <c:v>-3.5844926027099799E-3</c:v>
                </c:pt>
                <c:pt idx="44280">
                  <c:v>-3.5844926027099799E-3</c:v>
                </c:pt>
                <c:pt idx="44281">
                  <c:v>1.63958635973338E-3</c:v>
                </c:pt>
                <c:pt idx="44282" formatCode="0.00E+00">
                  <c:v>-2.36878402112283E-4</c:v>
                </c:pt>
                <c:pt idx="44283">
                  <c:v>2.1734147820966901E-2</c:v>
                </c:pt>
                <c:pt idx="44284" formatCode="0.00E+00">
                  <c:v>6.2873260957765301E-3</c:v>
                </c:pt>
                <c:pt idx="44285">
                  <c:v>2.57294061851824E-2</c:v>
                </c:pt>
                <c:pt idx="44286">
                  <c:v>2.5840880935190401E-2</c:v>
                </c:pt>
                <c:pt idx="44287">
                  <c:v>5.0373982313633298E-2</c:v>
                </c:pt>
                <c:pt idx="44288">
                  <c:v>5.5803318221903098E-2</c:v>
                </c:pt>
                <c:pt idx="44289">
                  <c:v>7.8718864085627296E-2</c:v>
                </c:pt>
                <c:pt idx="44290">
                  <c:v>-2.6443465999312899E-2</c:v>
                </c:pt>
                <c:pt idx="44291">
                  <c:v>-5.9345889500473897E-2</c:v>
                </c:pt>
                <c:pt idx="44292">
                  <c:v>-8.6742907574064207E-2</c:v>
                </c:pt>
                <c:pt idx="44293">
                  <c:v>-6.7369131363852003E-2</c:v>
                </c:pt>
                <c:pt idx="44294">
                  <c:v>-9.33079441459152E-2</c:v>
                </c:pt>
                <c:pt idx="44295">
                  <c:v>-7.3500224660862895E-2</c:v>
                </c:pt>
                <c:pt idx="44296">
                  <c:v>-7.2214579927026998E-2</c:v>
                </c:pt>
                <c:pt idx="44297">
                  <c:v>-5.9345675123319397E-2</c:v>
                </c:pt>
                <c:pt idx="44298">
                  <c:v>-6.4610451191631196E-2</c:v>
                </c:pt>
                <c:pt idx="44299">
                  <c:v>-4.7323791679625603E-2</c:v>
                </c:pt>
                <c:pt idx="44300">
                  <c:v>-4.7323791679625603E-2</c:v>
                </c:pt>
                <c:pt idx="44301">
                  <c:v>-4.0466343798504202E-2</c:v>
                </c:pt>
                <c:pt idx="44302">
                  <c:v>-2.6236667602511601E-2</c:v>
                </c:pt>
                <c:pt idx="44303">
                  <c:v>-6.6957935358498796E-2</c:v>
                </c:pt>
                <c:pt idx="44304">
                  <c:v>-4.0122448300072798E-2</c:v>
                </c:pt>
                <c:pt idx="44305">
                  <c:v>-8.6542476247950494E-3</c:v>
                </c:pt>
                <c:pt idx="44306">
                  <c:v>-7.6075984415097497E-2</c:v>
                </c:pt>
                <c:pt idx="44307">
                  <c:v>-5.7976495626660601E-2</c:v>
                </c:pt>
                <c:pt idx="44308">
                  <c:v>-5.8058529253237401E-2</c:v>
                </c:pt>
                <c:pt idx="44309">
                  <c:v>-0.16878248878232599</c:v>
                </c:pt>
                <c:pt idx="44310">
                  <c:v>-0.183725284127365</c:v>
                </c:pt>
                <c:pt idx="44311">
                  <c:v>-0.183725284127365</c:v>
                </c:pt>
                <c:pt idx="44312">
                  <c:v>-0.28138890009202699</c:v>
                </c:pt>
                <c:pt idx="44313">
                  <c:v>-0.178303461025795</c:v>
                </c:pt>
                <c:pt idx="44314">
                  <c:v>-0.11635353540908</c:v>
                </c:pt>
                <c:pt idx="44315">
                  <c:v>-7.9269957923700798E-2</c:v>
                </c:pt>
                <c:pt idx="44316">
                  <c:v>-0.13024068014256501</c:v>
                </c:pt>
                <c:pt idx="44317">
                  <c:v>-0.124455421450895</c:v>
                </c:pt>
                <c:pt idx="44318">
                  <c:v>-0.12951600327436599</c:v>
                </c:pt>
                <c:pt idx="44319">
                  <c:v>-8.8144558098718503E-2</c:v>
                </c:pt>
                <c:pt idx="44320">
                  <c:v>-2.4816032927496599E-2</c:v>
                </c:pt>
                <c:pt idx="44321">
                  <c:v>-0.12866824565029</c:v>
                </c:pt>
                <c:pt idx="44322">
                  <c:v>0</c:v>
                </c:pt>
                <c:pt idx="44323">
                  <c:v>2.11293754338517E-2</c:v>
                </c:pt>
                <c:pt idx="44324">
                  <c:v>-1.05488449136657E-2</c:v>
                </c:pt>
                <c:pt idx="44325">
                  <c:v>2.1954254778004001E-2</c:v>
                </c:pt>
                <c:pt idx="44326">
                  <c:v>-4.2489662011349898E-2</c:v>
                </c:pt>
                <c:pt idx="44327">
                  <c:v>4.7318356706027498E-3</c:v>
                </c:pt>
                <c:pt idx="44328">
                  <c:v>3.44786171055275E-2</c:v>
                </c:pt>
                <c:pt idx="44329">
                  <c:v>3.44786171055275E-2</c:v>
                </c:pt>
                <c:pt idx="44330">
                  <c:v>-8.7599071150850499E-2</c:v>
                </c:pt>
                <c:pt idx="44331">
                  <c:v>3.4554071718557199E-2</c:v>
                </c:pt>
                <c:pt idx="44332">
                  <c:v>1.3687141723226E-2</c:v>
                </c:pt>
                <c:pt idx="44333">
                  <c:v>4.4124860673830202E-2</c:v>
                </c:pt>
                <c:pt idx="44334">
                  <c:v>1.55334522030972E-2</c:v>
                </c:pt>
                <c:pt idx="44335">
                  <c:v>0.12840580062013701</c:v>
                </c:pt>
                <c:pt idx="44336">
                  <c:v>0.14095702864986401</c:v>
                </c:pt>
                <c:pt idx="44337">
                  <c:v>0.144697939002046</c:v>
                </c:pt>
                <c:pt idx="44338">
                  <c:v>0.144697939002046</c:v>
                </c:pt>
                <c:pt idx="44339">
                  <c:v>0.16631646620863999</c:v>
                </c:pt>
                <c:pt idx="44340">
                  <c:v>0.101410784609822</c:v>
                </c:pt>
                <c:pt idx="44341">
                  <c:v>7.7424721917716405E-2</c:v>
                </c:pt>
                <c:pt idx="44342">
                  <c:v>0.11342943911117701</c:v>
                </c:pt>
                <c:pt idx="44343">
                  <c:v>9.8223523443812605E-2</c:v>
                </c:pt>
                <c:pt idx="44344">
                  <c:v>9.8223523443812605E-2</c:v>
                </c:pt>
                <c:pt idx="44345">
                  <c:v>7.8536638269443904E-2</c:v>
                </c:pt>
                <c:pt idx="44346">
                  <c:v>5.5899566826756099E-2</c:v>
                </c:pt>
                <c:pt idx="44347">
                  <c:v>9.6742978221007095E-2</c:v>
                </c:pt>
                <c:pt idx="44348">
                  <c:v>8.0244830812146603E-2</c:v>
                </c:pt>
                <c:pt idx="44349">
                  <c:v>8.0244830812146603E-2</c:v>
                </c:pt>
                <c:pt idx="44350">
                  <c:v>7.7147737672212502E-2</c:v>
                </c:pt>
                <c:pt idx="44351">
                  <c:v>8.3078451125889297E-2</c:v>
                </c:pt>
                <c:pt idx="44352">
                  <c:v>6.7742602876758401E-2</c:v>
                </c:pt>
                <c:pt idx="44353">
                  <c:v>6.5181974606531606E-2</c:v>
                </c:pt>
                <c:pt idx="44354">
                  <c:v>8.6698281928597506E-2</c:v>
                </c:pt>
                <c:pt idx="44355">
                  <c:v>9.9171563025215598E-2</c:v>
                </c:pt>
                <c:pt idx="44356">
                  <c:v>0</c:v>
                </c:pt>
                <c:pt idx="44357">
                  <c:v>2.11293754338517E-2</c:v>
                </c:pt>
                <c:pt idx="44358">
                  <c:v>-2.6649973439333001E-2</c:v>
                </c:pt>
                <c:pt idx="44359">
                  <c:v>-2.2858094861971798E-2</c:v>
                </c:pt>
                <c:pt idx="44360">
                  <c:v>-4.1622748011479901E-2</c:v>
                </c:pt>
                <c:pt idx="44361">
                  <c:v>-2.9587998209206798E-2</c:v>
                </c:pt>
                <c:pt idx="44362">
                  <c:v>-9.4579144008124505E-3</c:v>
                </c:pt>
                <c:pt idx="44363">
                  <c:v>-2.2548239674213301E-2</c:v>
                </c:pt>
                <c:pt idx="44364">
                  <c:v>-3.9934479234179997E-2</c:v>
                </c:pt>
                <c:pt idx="44365">
                  <c:v>-3.4469673691733101E-2</c:v>
                </c:pt>
                <c:pt idx="44366">
                  <c:v>4.82658878892161E-3</c:v>
                </c:pt>
                <c:pt idx="44367">
                  <c:v>7.1682868130440404E-3</c:v>
                </c:pt>
                <c:pt idx="44368">
                  <c:v>-9.1767092916295E-3</c:v>
                </c:pt>
                <c:pt idx="44369">
                  <c:v>-4.7766370445102298E-2</c:v>
                </c:pt>
                <c:pt idx="44370">
                  <c:v>-7.0779116068352799E-2</c:v>
                </c:pt>
                <c:pt idx="44371">
                  <c:v>-5.1614195782864802E-2</c:v>
                </c:pt>
                <c:pt idx="44372">
                  <c:v>-7.7872765637133398E-2</c:v>
                </c:pt>
                <c:pt idx="44373">
                  <c:v>3.9256778586428398E-2</c:v>
                </c:pt>
                <c:pt idx="44374">
                  <c:v>2.7289793601303898E-3</c:v>
                </c:pt>
                <c:pt idx="44375">
                  <c:v>-3.4536726456650201E-2</c:v>
                </c:pt>
                <c:pt idx="44376">
                  <c:v>4.1532534519222501E-2</c:v>
                </c:pt>
                <c:pt idx="44377">
                  <c:v>6.6076620361791502E-2</c:v>
                </c:pt>
                <c:pt idx="44378">
                  <c:v>7.93346716659388E-2</c:v>
                </c:pt>
                <c:pt idx="44379">
                  <c:v>8.6801892520542198E-2</c:v>
                </c:pt>
                <c:pt idx="44380">
                  <c:v>6.8986637436616802E-2</c:v>
                </c:pt>
                <c:pt idx="44381">
                  <c:v>8.1542833414779595E-2</c:v>
                </c:pt>
                <c:pt idx="44382">
                  <c:v>5.8441209294544702E-2</c:v>
                </c:pt>
                <c:pt idx="44383">
                  <c:v>0.124542608282169</c:v>
                </c:pt>
                <c:pt idx="44384">
                  <c:v>0.12821873128653499</c:v>
                </c:pt>
                <c:pt idx="44385">
                  <c:v>0.108158750232766</c:v>
                </c:pt>
                <c:pt idx="44386">
                  <c:v>0.142241205681616</c:v>
                </c:pt>
                <c:pt idx="44387">
                  <c:v>0.10827658605445301</c:v>
                </c:pt>
                <c:pt idx="44388">
                  <c:v>0.12670512293400901</c:v>
                </c:pt>
                <c:pt idx="44389">
                  <c:v>0.110759274645631</c:v>
                </c:pt>
                <c:pt idx="44390">
                  <c:v>8.9908830714585802E-2</c:v>
                </c:pt>
                <c:pt idx="44391">
                  <c:v>1.95009878600374E-2</c:v>
                </c:pt>
                <c:pt idx="44392">
                  <c:v>0.12049905359583001</c:v>
                </c:pt>
                <c:pt idx="44393">
                  <c:v>0.11340226224882299</c:v>
                </c:pt>
                <c:pt idx="44394">
                  <c:v>0.15229183668838001</c:v>
                </c:pt>
                <c:pt idx="44395">
                  <c:v>0.12440548494284701</c:v>
                </c:pt>
                <c:pt idx="44396">
                  <c:v>0.157361822335184</c:v>
                </c:pt>
                <c:pt idx="44397">
                  <c:v>0.14833668067758099</c:v>
                </c:pt>
                <c:pt idx="44398">
                  <c:v>0.19861134278488701</c:v>
                </c:pt>
                <c:pt idx="44399">
                  <c:v>0.211461149306539</c:v>
                </c:pt>
                <c:pt idx="44400">
                  <c:v>0.19433097340152899</c:v>
                </c:pt>
                <c:pt idx="44401">
                  <c:v>0.151461571111902</c:v>
                </c:pt>
                <c:pt idx="44402">
                  <c:v>0.150363671998409</c:v>
                </c:pt>
                <c:pt idx="44403">
                  <c:v>8.5539073659924802E-2</c:v>
                </c:pt>
                <c:pt idx="44404">
                  <c:v>0.117796109794378</c:v>
                </c:pt>
                <c:pt idx="44405">
                  <c:v>0.14687303471612401</c:v>
                </c:pt>
                <c:pt idx="44406">
                  <c:v>0.16101166774407</c:v>
                </c:pt>
                <c:pt idx="44407">
                  <c:v>0.115229185148048</c:v>
                </c:pt>
                <c:pt idx="44408">
                  <c:v>0.106554272522963</c:v>
                </c:pt>
                <c:pt idx="44409">
                  <c:v>0.120758139957831</c:v>
                </c:pt>
                <c:pt idx="44410">
                  <c:v>0.126495364734384</c:v>
                </c:pt>
                <c:pt idx="44411">
                  <c:v>0.15086008664616199</c:v>
                </c:pt>
                <c:pt idx="44412">
                  <c:v>0.14238357860154599</c:v>
                </c:pt>
                <c:pt idx="44413">
                  <c:v>0.155349455499112</c:v>
                </c:pt>
                <c:pt idx="44414">
                  <c:v>0.13786524058330199</c:v>
                </c:pt>
                <c:pt idx="44415">
                  <c:v>0.162802685041153</c:v>
                </c:pt>
                <c:pt idx="44416">
                  <c:v>0.24997648683694201</c:v>
                </c:pt>
                <c:pt idx="44417">
                  <c:v>0.20311059369731799</c:v>
                </c:pt>
                <c:pt idx="44418">
                  <c:v>0.17127277962792301</c:v>
                </c:pt>
                <c:pt idx="44419">
                  <c:v>0.10340826981728</c:v>
                </c:pt>
                <c:pt idx="44420">
                  <c:v>0.197649970416057</c:v>
                </c:pt>
                <c:pt idx="44421">
                  <c:v>0.15649731847310999</c:v>
                </c:pt>
                <c:pt idx="44422">
                  <c:v>0.15649731847310999</c:v>
                </c:pt>
                <c:pt idx="44423">
                  <c:v>0.18354571360251701</c:v>
                </c:pt>
                <c:pt idx="44424">
                  <c:v>0.15649731847310999</c:v>
                </c:pt>
                <c:pt idx="44425">
                  <c:v>0.13230815699114001</c:v>
                </c:pt>
                <c:pt idx="44426">
                  <c:v>0.193049395968933</c:v>
                </c:pt>
                <c:pt idx="44427">
                  <c:v>9.8404547287917504E-2</c:v>
                </c:pt>
                <c:pt idx="44428">
                  <c:v>0.17772676409455401</c:v>
                </c:pt>
                <c:pt idx="44429">
                  <c:v>0.17772676409455401</c:v>
                </c:pt>
                <c:pt idx="44430">
                  <c:v>0.217449269560308</c:v>
                </c:pt>
                <c:pt idx="44431">
                  <c:v>0.19662027611090899</c:v>
                </c:pt>
                <c:pt idx="44432">
                  <c:v>0.27603421430933101</c:v>
                </c:pt>
                <c:pt idx="44433">
                  <c:v>0.17489766596855699</c:v>
                </c:pt>
                <c:pt idx="44434">
                  <c:v>0.16800151582331899</c:v>
                </c:pt>
                <c:pt idx="44435">
                  <c:v>0.13927623719788099</c:v>
                </c:pt>
                <c:pt idx="44436">
                  <c:v>0.165348080386719</c:v>
                </c:pt>
                <c:pt idx="44437">
                  <c:v>0.123940175306356</c:v>
                </c:pt>
                <c:pt idx="44438">
                  <c:v>0.12939430545125999</c:v>
                </c:pt>
                <c:pt idx="44439">
                  <c:v>0.147958915528247</c:v>
                </c:pt>
                <c:pt idx="44440">
                  <c:v>0.19400834006766501</c:v>
                </c:pt>
                <c:pt idx="44441">
                  <c:v>0.16621702094683699</c:v>
                </c:pt>
                <c:pt idx="44442">
                  <c:v>0.13826221738050601</c:v>
                </c:pt>
                <c:pt idx="44443">
                  <c:v>2.11320612164238E-2</c:v>
                </c:pt>
                <c:pt idx="44444">
                  <c:v>1.84285688033591E-3</c:v>
                </c:pt>
                <c:pt idx="44445">
                  <c:v>-2.2760882715123502E-2</c:v>
                </c:pt>
                <c:pt idx="44446">
                  <c:v>-1.9807693536139499E-2</c:v>
                </c:pt>
                <c:pt idx="44447">
                  <c:v>-1.8695473342618299E-2</c:v>
                </c:pt>
                <c:pt idx="44448">
                  <c:v>7.6358479090321502E-3</c:v>
                </c:pt>
                <c:pt idx="44449">
                  <c:v>-0.106321399374861</c:v>
                </c:pt>
                <c:pt idx="44450">
                  <c:v>-5.3500007001287597E-2</c:v>
                </c:pt>
                <c:pt idx="44451">
                  <c:v>-3.8235338461948903E-2</c:v>
                </c:pt>
                <c:pt idx="44452">
                  <c:v>7.4420779299464402E-3</c:v>
                </c:pt>
                <c:pt idx="44453">
                  <c:v>-2.5906385908669402E-3</c:v>
                </c:pt>
                <c:pt idx="44454">
                  <c:v>-4.2042612900334599E-2</c:v>
                </c:pt>
                <c:pt idx="44455">
                  <c:v>-2.6919627967000901E-2</c:v>
                </c:pt>
                <c:pt idx="44456">
                  <c:v>-1.35197789980687E-2</c:v>
                </c:pt>
                <c:pt idx="44457">
                  <c:v>2.75320392546951E-2</c:v>
                </c:pt>
                <c:pt idx="44458">
                  <c:v>5.0138566623127302E-2</c:v>
                </c:pt>
                <c:pt idx="44459">
                  <c:v>0.175793748193245</c:v>
                </c:pt>
                <c:pt idx="44460">
                  <c:v>0.16213309212208299</c:v>
                </c:pt>
                <c:pt idx="44461">
                  <c:v>0.163152154642941</c:v>
                </c:pt>
                <c:pt idx="44462">
                  <c:v>0.15395088630975201</c:v>
                </c:pt>
                <c:pt idx="44463">
                  <c:v>0.18817300314122201</c:v>
                </c:pt>
                <c:pt idx="44464">
                  <c:v>0.16836036868568199</c:v>
                </c:pt>
                <c:pt idx="44465">
                  <c:v>0.277880158442531</c:v>
                </c:pt>
                <c:pt idx="44466">
                  <c:v>0.26278280701676898</c:v>
                </c:pt>
                <c:pt idx="44467">
                  <c:v>0.28083399042505203</c:v>
                </c:pt>
                <c:pt idx="44468">
                  <c:v>0.30571991148629901</c:v>
                </c:pt>
                <c:pt idx="44469">
                  <c:v>0.34304268622660999</c:v>
                </c:pt>
                <c:pt idx="44470">
                  <c:v>0.37975359881653498</c:v>
                </c:pt>
                <c:pt idx="44471">
                  <c:v>0.38725828261742901</c:v>
                </c:pt>
                <c:pt idx="44472">
                  <c:v>0.34920186574525702</c:v>
                </c:pt>
                <c:pt idx="44473">
                  <c:v>0.38184858076625999</c:v>
                </c:pt>
                <c:pt idx="44474">
                  <c:v>0.35077866517391598</c:v>
                </c:pt>
                <c:pt idx="44475">
                  <c:v>0.35610462360356099</c:v>
                </c:pt>
                <c:pt idx="44476">
                  <c:v>0.32344715679462499</c:v>
                </c:pt>
                <c:pt idx="44477">
                  <c:v>0.31831846741931502</c:v>
                </c:pt>
                <c:pt idx="44478">
                  <c:v>2.7289793601303898E-3</c:v>
                </c:pt>
                <c:pt idx="44479">
                  <c:v>2.71215912060787E-2</c:v>
                </c:pt>
                <c:pt idx="44480">
                  <c:v>-1.55833918759624E-2</c:v>
                </c:pt>
                <c:pt idx="44481">
                  <c:v>8.0381519994707704E-3</c:v>
                </c:pt>
                <c:pt idx="44482">
                  <c:v>-3.2617391948506201E-3</c:v>
                </c:pt>
                <c:pt idx="44483">
                  <c:v>3.0128371033232001E-2</c:v>
                </c:pt>
                <c:pt idx="44484">
                  <c:v>2.4462324769702001E-2</c:v>
                </c:pt>
                <c:pt idx="44485">
                  <c:v>3.8593227405305701E-3</c:v>
                </c:pt>
                <c:pt idx="44486">
                  <c:v>2.3530529608457501E-2</c:v>
                </c:pt>
                <c:pt idx="44487">
                  <c:v>7.0481496850711201E-2</c:v>
                </c:pt>
                <c:pt idx="44488">
                  <c:v>7.4279195960324104E-2</c:v>
                </c:pt>
                <c:pt idx="44489">
                  <c:v>9.7664427795471603E-2</c:v>
                </c:pt>
                <c:pt idx="44490">
                  <c:v>0.106772599212777</c:v>
                </c:pt>
                <c:pt idx="44491">
                  <c:v>0.100879403211795</c:v>
                </c:pt>
                <c:pt idx="44492">
                  <c:v>9.0881814615321604E-2</c:v>
                </c:pt>
                <c:pt idx="44493">
                  <c:v>9.9261861881780197E-2</c:v>
                </c:pt>
                <c:pt idx="44494">
                  <c:v>7.9310602971718103E-2</c:v>
                </c:pt>
                <c:pt idx="44495">
                  <c:v>7.9295659121102896E-2</c:v>
                </c:pt>
                <c:pt idx="44496">
                  <c:v>5.60173993437744E-2</c:v>
                </c:pt>
                <c:pt idx="44497">
                  <c:v>3.6142258126912602E-2</c:v>
                </c:pt>
                <c:pt idx="44498">
                  <c:v>3.1650955148758202E-2</c:v>
                </c:pt>
                <c:pt idx="44499">
                  <c:v>5.7750014630198097E-2</c:v>
                </c:pt>
                <c:pt idx="44500">
                  <c:v>0.10019451724364301</c:v>
                </c:pt>
                <c:pt idx="44501">
                  <c:v>9.5521343028759503E-2</c:v>
                </c:pt>
                <c:pt idx="44502">
                  <c:v>9.3386575487400106E-2</c:v>
                </c:pt>
                <c:pt idx="44503">
                  <c:v>0.13918569761674299</c:v>
                </c:pt>
                <c:pt idx="44504">
                  <c:v>0.16058951679043501</c:v>
                </c:pt>
                <c:pt idx="44505">
                  <c:v>0.155647367802138</c:v>
                </c:pt>
                <c:pt idx="44506">
                  <c:v>8.8291626926967307E-2</c:v>
                </c:pt>
                <c:pt idx="44507">
                  <c:v>9.9660873792449797E-2</c:v>
                </c:pt>
                <c:pt idx="44508">
                  <c:v>0.11266002590084399</c:v>
                </c:pt>
                <c:pt idx="44509">
                  <c:v>0.13603435222084001</c:v>
                </c:pt>
                <c:pt idx="44510">
                  <c:v>0.157660447290914</c:v>
                </c:pt>
                <c:pt idx="44511">
                  <c:v>0.16562396037704</c:v>
                </c:pt>
                <c:pt idx="44512">
                  <c:v>0.115895289580228</c:v>
                </c:pt>
                <c:pt idx="44513">
                  <c:v>0.119714781625173</c:v>
                </c:pt>
                <c:pt idx="44514">
                  <c:v>0.122090585043233</c:v>
                </c:pt>
                <c:pt idx="44515">
                  <c:v>9.4721726564543196E-2</c:v>
                </c:pt>
                <c:pt idx="44516">
                  <c:v>9.7981769950893305E-2</c:v>
                </c:pt>
                <c:pt idx="44517">
                  <c:v>0.104201389693033</c:v>
                </c:pt>
                <c:pt idx="44518">
                  <c:v>9.2658116103586194E-2</c:v>
                </c:pt>
                <c:pt idx="44519">
                  <c:v>0.115572118173278</c:v>
                </c:pt>
                <c:pt idx="44520">
                  <c:v>0.106739332216251</c:v>
                </c:pt>
                <c:pt idx="44521">
                  <c:v>0.115011700795008</c:v>
                </c:pt>
                <c:pt idx="44522">
                  <c:v>6.7985247499563695E-2</c:v>
                </c:pt>
                <c:pt idx="44523">
                  <c:v>6.4117999447746502E-2</c:v>
                </c:pt>
                <c:pt idx="44524">
                  <c:v>8.5588730149269196E-2</c:v>
                </c:pt>
                <c:pt idx="44525">
                  <c:v>8.5588730149269196E-2</c:v>
                </c:pt>
                <c:pt idx="44526">
                  <c:v>4.8137370375462799E-2</c:v>
                </c:pt>
                <c:pt idx="44527">
                  <c:v>4.8542721503016702E-2</c:v>
                </c:pt>
                <c:pt idx="44528">
                  <c:v>6.0981659614403001E-2</c:v>
                </c:pt>
                <c:pt idx="44529">
                  <c:v>7.1721431444979E-2</c:v>
                </c:pt>
                <c:pt idx="44530">
                  <c:v>5.1981849455259299E-2</c:v>
                </c:pt>
                <c:pt idx="44531">
                  <c:v>4.33827886869739E-2</c:v>
                </c:pt>
                <c:pt idx="44532">
                  <c:v>2.3759843175971501E-2</c:v>
                </c:pt>
                <c:pt idx="44533">
                  <c:v>6.9109589095420698E-2</c:v>
                </c:pt>
                <c:pt idx="44534">
                  <c:v>6.7118778326487702E-2</c:v>
                </c:pt>
                <c:pt idx="44535">
                  <c:v>7.7588801440307595E-2</c:v>
                </c:pt>
                <c:pt idx="44536">
                  <c:v>7.7395806510247994E-2</c:v>
                </c:pt>
                <c:pt idx="44537">
                  <c:v>5.9408505277559198E-2</c:v>
                </c:pt>
                <c:pt idx="44538">
                  <c:v>5.2282090167078597E-2</c:v>
                </c:pt>
                <c:pt idx="44539">
                  <c:v>6.7917922953333695E-2</c:v>
                </c:pt>
                <c:pt idx="44540">
                  <c:v>5.50679630865063E-2</c:v>
                </c:pt>
                <c:pt idx="44541">
                  <c:v>4.5169505032306399E-2</c:v>
                </c:pt>
                <c:pt idx="44542">
                  <c:v>4.5169505032306399E-2</c:v>
                </c:pt>
                <c:pt idx="44543">
                  <c:v>6.0927948788485502E-2</c:v>
                </c:pt>
                <c:pt idx="44544">
                  <c:v>5.6446064986966901E-2</c:v>
                </c:pt>
                <c:pt idx="44545">
                  <c:v>4.8979797917500803E-2</c:v>
                </c:pt>
                <c:pt idx="44546">
                  <c:v>3.7292672519544802E-2</c:v>
                </c:pt>
                <c:pt idx="44547">
                  <c:v>5.8376613558692003E-2</c:v>
                </c:pt>
                <c:pt idx="44548">
                  <c:v>0.110501073618126</c:v>
                </c:pt>
                <c:pt idx="44549">
                  <c:v>0.115103112893883</c:v>
                </c:pt>
                <c:pt idx="44550">
                  <c:v>0.14676562178152699</c:v>
                </c:pt>
                <c:pt idx="44551">
                  <c:v>0.170259097857203</c:v>
                </c:pt>
                <c:pt idx="44552">
                  <c:v>0.125183613142162</c:v>
                </c:pt>
                <c:pt idx="44553">
                  <c:v>0.14088403943772199</c:v>
                </c:pt>
                <c:pt idx="44554">
                  <c:v>0.14876297422891599</c:v>
                </c:pt>
                <c:pt idx="44555">
                  <c:v>0.102528302722487</c:v>
                </c:pt>
                <c:pt idx="44556" formatCode="0.00E+00">
                  <c:v>-6.2302138451752998E-4</c:v>
                </c:pt>
                <c:pt idx="44557">
                  <c:v>7.29231542438111E-2</c:v>
                </c:pt>
                <c:pt idx="44558" formatCode="0.00E+00">
                  <c:v>3.5444118354878797E-2</c:v>
                </c:pt>
                <c:pt idx="44559">
                  <c:v>3.7543956566531402E-2</c:v>
                </c:pt>
                <c:pt idx="44560">
                  <c:v>5.0301910917728697E-2</c:v>
                </c:pt>
                <c:pt idx="44561">
                  <c:v>2.2569883754534899E-2</c:v>
                </c:pt>
                <c:pt idx="44562">
                  <c:v>-6.7274095844900199E-3</c:v>
                </c:pt>
                <c:pt idx="44563">
                  <c:v>-9.8141601484920092E-3</c:v>
                </c:pt>
                <c:pt idx="44564">
                  <c:v>-9.8141601484920092E-3</c:v>
                </c:pt>
                <c:pt idx="44565">
                  <c:v>2.9683136887532699E-3</c:v>
                </c:pt>
                <c:pt idx="44566">
                  <c:v>-5.1570004565948402E-3</c:v>
                </c:pt>
                <c:pt idx="44567">
                  <c:v>2.7393525830974499E-2</c:v>
                </c:pt>
                <c:pt idx="44568">
                  <c:v>-2.8090177011103501E-2</c:v>
                </c:pt>
                <c:pt idx="44569">
                  <c:v>-1.58809749351029E-2</c:v>
                </c:pt>
                <c:pt idx="44570">
                  <c:v>-4.2436852668481698E-2</c:v>
                </c:pt>
                <c:pt idx="44571">
                  <c:v>5.6066814949977603E-3</c:v>
                </c:pt>
                <c:pt idx="44572">
                  <c:v>8.3953647608578895E-3</c:v>
                </c:pt>
                <c:pt idx="44573">
                  <c:v>-2.3603561637130802E-2</c:v>
                </c:pt>
                <c:pt idx="44574">
                  <c:v>6.6442516621640904E-3</c:v>
                </c:pt>
                <c:pt idx="44575">
                  <c:v>-1.4605726986081E-3</c:v>
                </c:pt>
                <c:pt idx="44576">
                  <c:v>-1.5818824192869799E-2</c:v>
                </c:pt>
                <c:pt idx="44577">
                  <c:v>4.3685876187043497E-2</c:v>
                </c:pt>
                <c:pt idx="44578">
                  <c:v>4.6303045382509699E-3</c:v>
                </c:pt>
                <c:pt idx="44579">
                  <c:v>-4.0905965211128298E-2</c:v>
                </c:pt>
                <c:pt idx="44580">
                  <c:v>-4.7052050699684503E-2</c:v>
                </c:pt>
                <c:pt idx="44581">
                  <c:v>6.6528246329262599E-3</c:v>
                </c:pt>
                <c:pt idx="44582">
                  <c:v>-8.5972155697755497E-3</c:v>
                </c:pt>
                <c:pt idx="44583">
                  <c:v>7.5216594026134204E-2</c:v>
                </c:pt>
                <c:pt idx="44584">
                  <c:v>4.4208355487525802E-2</c:v>
                </c:pt>
                <c:pt idx="44585">
                  <c:v>6.5621435005720402E-2</c:v>
                </c:pt>
                <c:pt idx="44586">
                  <c:v>7.5626749339317206E-2</c:v>
                </c:pt>
                <c:pt idx="44587">
                  <c:v>3.90620229598104E-2</c:v>
                </c:pt>
                <c:pt idx="44588">
                  <c:v>1.09135630781704E-2</c:v>
                </c:pt>
                <c:pt idx="44589">
                  <c:v>5.3269139595531298E-2</c:v>
                </c:pt>
                <c:pt idx="44590">
                  <c:v>2.42880916622711E-2</c:v>
                </c:pt>
                <c:pt idx="44591">
                  <c:v>2.0180037737587999E-2</c:v>
                </c:pt>
                <c:pt idx="44592">
                  <c:v>2.12193214353972E-3</c:v>
                </c:pt>
                <c:pt idx="44593" formatCode="0.00E+00">
                  <c:v>-3.5072717483908202E-4</c:v>
                </c:pt>
                <c:pt idx="44594">
                  <c:v>-2.1894823103375701E-2</c:v>
                </c:pt>
                <c:pt idx="44595" formatCode="0.00E+00">
                  <c:v>4.1705174532280502E-5</c:v>
                </c:pt>
                <c:pt idx="44596">
                  <c:v>1.8209091225715999E-3</c:v>
                </c:pt>
                <c:pt idx="44597" formatCode="0.00E+00">
                  <c:v>-1.61640908179694E-2</c:v>
                </c:pt>
                <c:pt idx="44598">
                  <c:v>-7.1749891060898199E-2</c:v>
                </c:pt>
                <c:pt idx="44599">
                  <c:v>-8.1748625948219102E-3</c:v>
                </c:pt>
                <c:pt idx="44600">
                  <c:v>1.24323258437959E-2</c:v>
                </c:pt>
                <c:pt idx="44601">
                  <c:v>-4.5415888175871902E-2</c:v>
                </c:pt>
                <c:pt idx="44602">
                  <c:v>-5.6230117344385502E-2</c:v>
                </c:pt>
                <c:pt idx="44603">
                  <c:v>-2.9167361496007498E-3</c:v>
                </c:pt>
                <c:pt idx="44604">
                  <c:v>5.2981852862181697E-2</c:v>
                </c:pt>
                <c:pt idx="44605">
                  <c:v>6.0981585118051497E-2</c:v>
                </c:pt>
                <c:pt idx="44606">
                  <c:v>8.2073213636118997E-2</c:v>
                </c:pt>
                <c:pt idx="44607">
                  <c:v>9.4780550355393497E-2</c:v>
                </c:pt>
                <c:pt idx="44608">
                  <c:v>2.2201046107722801E-2</c:v>
                </c:pt>
                <c:pt idx="44609">
                  <c:v>1.87766477147841E-2</c:v>
                </c:pt>
                <c:pt idx="44610">
                  <c:v>-1.5527443330354201E-2</c:v>
                </c:pt>
                <c:pt idx="44611">
                  <c:v>6.8772167874923504E-2</c:v>
                </c:pt>
                <c:pt idx="44612">
                  <c:v>4.2530740608562802E-2</c:v>
                </c:pt>
                <c:pt idx="44613">
                  <c:v>0.112936749726915</c:v>
                </c:pt>
                <c:pt idx="44614">
                  <c:v>4.6462061412574099E-2</c:v>
                </c:pt>
                <c:pt idx="44615">
                  <c:v>5.4929285141791198E-2</c:v>
                </c:pt>
                <c:pt idx="44616">
                  <c:v>6.0260236553819402E-2</c:v>
                </c:pt>
                <c:pt idx="44617">
                  <c:v>4.1904023330542703E-2</c:v>
                </c:pt>
                <c:pt idx="44618">
                  <c:v>2.0885098036703399E-2</c:v>
                </c:pt>
                <c:pt idx="44619">
                  <c:v>2.2800455376410698E-2</c:v>
                </c:pt>
                <c:pt idx="44620">
                  <c:v>7.2075041570653697E-2</c:v>
                </c:pt>
                <c:pt idx="44621">
                  <c:v>0.104371908566394</c:v>
                </c:pt>
                <c:pt idx="44622">
                  <c:v>0.106879805105785</c:v>
                </c:pt>
                <c:pt idx="44623">
                  <c:v>9.8963103414389603E-2</c:v>
                </c:pt>
                <c:pt idx="44624">
                  <c:v>0.10227860021487201</c:v>
                </c:pt>
                <c:pt idx="44625">
                  <c:v>7.6463160828831006E-2</c:v>
                </c:pt>
                <c:pt idx="44626">
                  <c:v>3.4094551308358798E-2</c:v>
                </c:pt>
                <c:pt idx="44627">
                  <c:v>4.9296894673998802E-2</c:v>
                </c:pt>
                <c:pt idx="44628">
                  <c:v>4.66869446528239E-2</c:v>
                </c:pt>
                <c:pt idx="44629">
                  <c:v>7.5017576558637805E-2</c:v>
                </c:pt>
                <c:pt idx="44630">
                  <c:v>5.4427425840028999E-2</c:v>
                </c:pt>
                <c:pt idx="44631">
                  <c:v>7.0628621291480398E-2</c:v>
                </c:pt>
                <c:pt idx="44632">
                  <c:v>9.0350143858253004E-2</c:v>
                </c:pt>
                <c:pt idx="44633">
                  <c:v>0.107457588354214</c:v>
                </c:pt>
                <c:pt idx="44634">
                  <c:v>5.8518027475689301E-2</c:v>
                </c:pt>
                <c:pt idx="44635">
                  <c:v>5.2863823588406599E-2</c:v>
                </c:pt>
                <c:pt idx="44636">
                  <c:v>-4.1192525129928298E-2</c:v>
                </c:pt>
                <c:pt idx="44637">
                  <c:v>-3.0556940887496799E-2</c:v>
                </c:pt>
                <c:pt idx="44638">
                  <c:v>-0.11218402275803099</c:v>
                </c:pt>
                <c:pt idx="44639">
                  <c:v>-7.2419900874057794E-2</c:v>
                </c:pt>
                <c:pt idx="44640">
                  <c:v>-7.2419900874057794E-2</c:v>
                </c:pt>
                <c:pt idx="44641">
                  <c:v>-7.2449022036955501E-3</c:v>
                </c:pt>
                <c:pt idx="44642">
                  <c:v>5.12791530172804E-2</c:v>
                </c:pt>
                <c:pt idx="44643">
                  <c:v>8.5521206966336E-2</c:v>
                </c:pt>
                <c:pt idx="44644">
                  <c:v>1.32220442287016E-2</c:v>
                </c:pt>
                <c:pt idx="44645">
                  <c:v>3.4485184565484502E-2</c:v>
                </c:pt>
                <c:pt idx="44646">
                  <c:v>1.26370701203504E-2</c:v>
                </c:pt>
                <c:pt idx="44647">
                  <c:v>2.9513029772357102E-2</c:v>
                </c:pt>
                <c:pt idx="44648">
                  <c:v>4.6076998795700798E-2</c:v>
                </c:pt>
                <c:pt idx="44649">
                  <c:v>9.6898310507973207E-2</c:v>
                </c:pt>
                <c:pt idx="44650">
                  <c:v>0.10363627008165401</c:v>
                </c:pt>
                <c:pt idx="44651">
                  <c:v>0.20040395831393101</c:v>
                </c:pt>
                <c:pt idx="44652">
                  <c:v>0</c:v>
                </c:pt>
                <c:pt idx="44653">
                  <c:v>-3.1838975316218397E-2</c:v>
                </c:pt>
                <c:pt idx="44654">
                  <c:v>-1.06035891571001E-2</c:v>
                </c:pt>
                <c:pt idx="44655">
                  <c:v>-8.32267038075684E-3</c:v>
                </c:pt>
                <c:pt idx="44656">
                  <c:v>-4.9674647998814098E-3</c:v>
                </c:pt>
                <c:pt idx="44657">
                  <c:v>-6.0949431045422796E-3</c:v>
                </c:pt>
                <c:pt idx="44658">
                  <c:v>-1.1705401012446401E-2</c:v>
                </c:pt>
                <c:pt idx="44659">
                  <c:v>-1.0503946484492399E-2</c:v>
                </c:pt>
                <c:pt idx="44660">
                  <c:v>-3.1581055660056201E-2</c:v>
                </c:pt>
                <c:pt idx="44661">
                  <c:v>-4.1571881251347698E-2</c:v>
                </c:pt>
                <c:pt idx="44662">
                  <c:v>-3.5806578150048701E-2</c:v>
                </c:pt>
                <c:pt idx="44663">
                  <c:v>-5.0209369121618696E-3</c:v>
                </c:pt>
                <c:pt idx="44664">
                  <c:v>-2.6848467449085599E-2</c:v>
                </c:pt>
                <c:pt idx="44665">
                  <c:v>4.5943076202379501E-2</c:v>
                </c:pt>
                <c:pt idx="44666">
                  <c:v>8.7439628356988895E-3</c:v>
                </c:pt>
                <c:pt idx="44667">
                  <c:v>7.0437194918471198E-3</c:v>
                </c:pt>
                <c:pt idx="44668">
                  <c:v>5.8012134100080496E-3</c:v>
                </c:pt>
                <c:pt idx="44669">
                  <c:v>-1.9674835880382598E-2</c:v>
                </c:pt>
                <c:pt idx="44670">
                  <c:v>-7.8559719261503905E-3</c:v>
                </c:pt>
                <c:pt idx="44671">
                  <c:v>-4.6782583913566197E-2</c:v>
                </c:pt>
                <c:pt idx="44672">
                  <c:v>-2.38371202686848E-2</c:v>
                </c:pt>
                <c:pt idx="44673">
                  <c:v>1.55379976762004E-3</c:v>
                </c:pt>
                <c:pt idx="44674">
                  <c:v>3.0270821605594401E-2</c:v>
                </c:pt>
                <c:pt idx="44675">
                  <c:v>4.2527472157742198E-2</c:v>
                </c:pt>
                <c:pt idx="44676">
                  <c:v>7.4568910337690295E-2</c:v>
                </c:pt>
                <c:pt idx="44677">
                  <c:v>0.103356190495988</c:v>
                </c:pt>
                <c:pt idx="44678">
                  <c:v>5.0318227419563703E-2</c:v>
                </c:pt>
                <c:pt idx="44679">
                  <c:v>4.3820547795085903E-3</c:v>
                </c:pt>
                <c:pt idx="44680">
                  <c:v>-2.6518871243323298E-2</c:v>
                </c:pt>
                <c:pt idx="44681">
                  <c:v>3.2205451493474403E-2</c:v>
                </c:pt>
                <c:pt idx="44682">
                  <c:v>3.7565413308458598E-2</c:v>
                </c:pt>
                <c:pt idx="44683">
                  <c:v>6.9133927116529797E-2</c:v>
                </c:pt>
                <c:pt idx="44684">
                  <c:v>7.54359398746038E-2</c:v>
                </c:pt>
                <c:pt idx="44685">
                  <c:v>0.101090261643804</c:v>
                </c:pt>
                <c:pt idx="44686">
                  <c:v>4.50166699559773E-2</c:v>
                </c:pt>
                <c:pt idx="44687">
                  <c:v>5.4649304110915502E-2</c:v>
                </c:pt>
                <c:pt idx="44688">
                  <c:v>6.8573003121131099E-2</c:v>
                </c:pt>
                <c:pt idx="44689">
                  <c:v>0.109114061945969</c:v>
                </c:pt>
                <c:pt idx="44690">
                  <c:v>-1.6507265460301099E-2</c:v>
                </c:pt>
                <c:pt idx="44691">
                  <c:v>7.3965770850290503E-3</c:v>
                </c:pt>
                <c:pt idx="44692">
                  <c:v>-4.06191034249778E-2</c:v>
                </c:pt>
                <c:pt idx="44693">
                  <c:v>2.57174638229451E-3</c:v>
                </c:pt>
                <c:pt idx="44694">
                  <c:v>-1.7439455826726701E-2</c:v>
                </c:pt>
                <c:pt idx="44695">
                  <c:v>-5.87820648020476E-3</c:v>
                </c:pt>
                <c:pt idx="44696">
                  <c:v>-1.26125462106791E-2</c:v>
                </c:pt>
                <c:pt idx="44697">
                  <c:v>-1.1519727588903799E-2</c:v>
                </c:pt>
                <c:pt idx="44698">
                  <c:v>-1.7032751378990501E-2</c:v>
                </c:pt>
                <c:pt idx="44699">
                  <c:v>-5.1789161941066801E-2</c:v>
                </c:pt>
                <c:pt idx="44700">
                  <c:v>-6.7813883423835902E-2</c:v>
                </c:pt>
                <c:pt idx="44701">
                  <c:v>-4.5404088156094598E-2</c:v>
                </c:pt>
                <c:pt idx="44702">
                  <c:v>-6.5970988077499904E-2</c:v>
                </c:pt>
                <c:pt idx="44703">
                  <c:v>-1.67047268180118E-2</c:v>
                </c:pt>
                <c:pt idx="44704">
                  <c:v>-7.4676471438479705E-2</c:v>
                </c:pt>
                <c:pt idx="44705">
                  <c:v>-2.1502347574161799E-2</c:v>
                </c:pt>
                <c:pt idx="44706">
                  <c:v>-2.97176861642394E-2</c:v>
                </c:pt>
                <c:pt idx="44707">
                  <c:v>-2.0244195761538401E-2</c:v>
                </c:pt>
                <c:pt idx="44708">
                  <c:v>1.8989662864994301E-3</c:v>
                </c:pt>
                <c:pt idx="44709">
                  <c:v>-3.2716861298493799E-2</c:v>
                </c:pt>
                <c:pt idx="44710">
                  <c:v>-1.71729463634193E-2</c:v>
                </c:pt>
                <c:pt idx="44711">
                  <c:v>5.5298459585697499E-3</c:v>
                </c:pt>
                <c:pt idx="44712">
                  <c:v>-5.1971120318372997E-2</c:v>
                </c:pt>
                <c:pt idx="44713">
                  <c:v>-3.6306896412505701E-2</c:v>
                </c:pt>
                <c:pt idx="44714">
                  <c:v>2.23304650582445E-2</c:v>
                </c:pt>
                <c:pt idx="44715">
                  <c:v>2.3208822456697299E-2</c:v>
                </c:pt>
                <c:pt idx="44716">
                  <c:v>-4.1115385515030502E-2</c:v>
                </c:pt>
                <c:pt idx="44717">
                  <c:v>-3.5945612025062301E-2</c:v>
                </c:pt>
                <c:pt idx="44718">
                  <c:v>-3.1451082124367598E-2</c:v>
                </c:pt>
                <c:pt idx="44719">
                  <c:v>-2.1431167642511999E-2</c:v>
                </c:pt>
                <c:pt idx="44720">
                  <c:v>-4.8800641515970002E-2</c:v>
                </c:pt>
                <c:pt idx="44721">
                  <c:v>-3.9192138274793502E-2</c:v>
                </c:pt>
                <c:pt idx="44722">
                  <c:v>-6.7014774453406797E-2</c:v>
                </c:pt>
                <c:pt idx="44723">
                  <c:v>-5.6786854725281E-2</c:v>
                </c:pt>
                <c:pt idx="44724">
                  <c:v>-5.7502415176249898E-2</c:v>
                </c:pt>
                <c:pt idx="44725">
                  <c:v>-7.6504717799680405E-2</c:v>
                </c:pt>
                <c:pt idx="44726">
                  <c:v>-6.1941602668980002E-2</c:v>
                </c:pt>
                <c:pt idx="44727">
                  <c:v>-7.3878666158055897E-2</c:v>
                </c:pt>
                <c:pt idx="44728">
                  <c:v>-5.4720964522247499E-2</c:v>
                </c:pt>
                <c:pt idx="44729">
                  <c:v>-2.0986797550331001E-2</c:v>
                </c:pt>
                <c:pt idx="44730">
                  <c:v>-3.1694652085610002E-2</c:v>
                </c:pt>
                <c:pt idx="44731">
                  <c:v>-3.5549631118954199E-2</c:v>
                </c:pt>
                <c:pt idx="44732">
                  <c:v>-4.5313778502379297E-2</c:v>
                </c:pt>
                <c:pt idx="44733">
                  <c:v>-2.7258437485326598E-2</c:v>
                </c:pt>
                <c:pt idx="44734">
                  <c:v>-1.12650708945079E-2</c:v>
                </c:pt>
                <c:pt idx="44735">
                  <c:v>4.7549972154377002E-3</c:v>
                </c:pt>
                <c:pt idx="44736">
                  <c:v>3.8541666483262699E-3</c:v>
                </c:pt>
                <c:pt idx="44737">
                  <c:v>-1.7363905775830499E-2</c:v>
                </c:pt>
                <c:pt idx="44738">
                  <c:v>-2.7844423007578199E-2</c:v>
                </c:pt>
                <c:pt idx="44739">
                  <c:v>-4.4447329817298702E-2</c:v>
                </c:pt>
                <c:pt idx="44740">
                  <c:v>-4.3244996905801497E-2</c:v>
                </c:pt>
                <c:pt idx="44741">
                  <c:v>-2.94602476357936E-2</c:v>
                </c:pt>
                <c:pt idx="44742">
                  <c:v>-2.4856617784198599E-2</c:v>
                </c:pt>
                <c:pt idx="44743">
                  <c:v>-5.2503493154903901E-2</c:v>
                </c:pt>
                <c:pt idx="44744">
                  <c:v>-2.4856617784198599E-2</c:v>
                </c:pt>
                <c:pt idx="44745">
                  <c:v>-5.2503493154903901E-2</c:v>
                </c:pt>
                <c:pt idx="44746">
                  <c:v>1.6192591244205301E-2</c:v>
                </c:pt>
                <c:pt idx="44747">
                  <c:v>2.2103922783889899E-2</c:v>
                </c:pt>
                <c:pt idx="44748">
                  <c:v>1.68476089673677E-2</c:v>
                </c:pt>
                <c:pt idx="44749">
                  <c:v>1.6510669801482501E-2</c:v>
                </c:pt>
                <c:pt idx="44750">
                  <c:v>6.9484469982664193E-2</c:v>
                </c:pt>
                <c:pt idx="44751">
                  <c:v>0.12630500656003801</c:v>
                </c:pt>
                <c:pt idx="44752">
                  <c:v>-2.1132005230857201E-3</c:v>
                </c:pt>
                <c:pt idx="44753">
                  <c:v>5.4173955540470997E-2</c:v>
                </c:pt>
                <c:pt idx="44754">
                  <c:v>5.2068676327508598E-2</c:v>
                </c:pt>
                <c:pt idx="44755">
                  <c:v>-3.1434271018503601E-2</c:v>
                </c:pt>
                <c:pt idx="44756">
                  <c:v>-2.4728760680419799E-2</c:v>
                </c:pt>
                <c:pt idx="44757">
                  <c:v>-4.1118090541099397E-2</c:v>
                </c:pt>
                <c:pt idx="44758">
                  <c:v>-6.2693172341587694E-2</c:v>
                </c:pt>
                <c:pt idx="44759">
                  <c:v>-9.4986946097683503E-2</c:v>
                </c:pt>
                <c:pt idx="44760">
                  <c:v>-7.4250704994154298E-3</c:v>
                </c:pt>
                <c:pt idx="44761">
                  <c:v>-1.56273626883933E-2</c:v>
                </c:pt>
                <c:pt idx="44762">
                  <c:v>4.3023120601939297E-3</c:v>
                </c:pt>
                <c:pt idx="44763">
                  <c:v>-2.26567889927076E-3</c:v>
                </c:pt>
                <c:pt idx="44764">
                  <c:v>3.9207813039307197E-2</c:v>
                </c:pt>
                <c:pt idx="44765">
                  <c:v>4.5969674243572199E-2</c:v>
                </c:pt>
                <c:pt idx="44766">
                  <c:v>4.13923241328795E-2</c:v>
                </c:pt>
                <c:pt idx="44767">
                  <c:v>3.4609447201679099E-2</c:v>
                </c:pt>
                <c:pt idx="44768">
                  <c:v>3.9129796478921397E-2</c:v>
                </c:pt>
                <c:pt idx="44769">
                  <c:v>6.2682132430842401E-3</c:v>
                </c:pt>
                <c:pt idx="44770">
                  <c:v>3.24571501811576E-2</c:v>
                </c:pt>
                <c:pt idx="44771">
                  <c:v>4.5596680716975403E-2</c:v>
                </c:pt>
                <c:pt idx="44772">
                  <c:v>4.7145472451621803E-2</c:v>
                </c:pt>
                <c:pt idx="44773">
                  <c:v>1.47004029169743E-2</c:v>
                </c:pt>
                <c:pt idx="44774">
                  <c:v>1.1967792338983299E-2</c:v>
                </c:pt>
                <c:pt idx="44775">
                  <c:v>6.8475181459808302E-3</c:v>
                </c:pt>
                <c:pt idx="44776">
                  <c:v>8.3325122981607602E-2</c:v>
                </c:pt>
                <c:pt idx="44777">
                  <c:v>7.97326776316209E-3</c:v>
                </c:pt>
                <c:pt idx="44778">
                  <c:v>-4.0446265452732E-2</c:v>
                </c:pt>
                <c:pt idx="44779">
                  <c:v>-1.97540101044455E-2</c:v>
                </c:pt>
                <c:pt idx="44780">
                  <c:v>-1.97540101044455E-2</c:v>
                </c:pt>
                <c:pt idx="44781">
                  <c:v>6.5439690162645203E-3</c:v>
                </c:pt>
                <c:pt idx="44782">
                  <c:v>3.5711859095767899E-2</c:v>
                </c:pt>
                <c:pt idx="44783">
                  <c:v>1.13658460556145E-2</c:v>
                </c:pt>
                <c:pt idx="44784">
                  <c:v>2.4441405926944399E-2</c:v>
                </c:pt>
                <c:pt idx="44785">
                  <c:v>2.6816646847815401E-2</c:v>
                </c:pt>
                <c:pt idx="44786">
                  <c:v>2.4441405926944399E-2</c:v>
                </c:pt>
                <c:pt idx="44787">
                  <c:v>2.4441405926944399E-2</c:v>
                </c:pt>
                <c:pt idx="44788">
                  <c:v>2.59704358846286E-2</c:v>
                </c:pt>
                <c:pt idx="44789">
                  <c:v>2.7147719713269899E-2</c:v>
                </c:pt>
                <c:pt idx="44790">
                  <c:v>-1.10173999788831E-3</c:v>
                </c:pt>
                <c:pt idx="44791">
                  <c:v>-2.5406020928645499E-2</c:v>
                </c:pt>
                <c:pt idx="44792">
                  <c:v>-1.2884512746718001E-2</c:v>
                </c:pt>
                <c:pt idx="44793">
                  <c:v>-4.0134085393972403E-2</c:v>
                </c:pt>
                <c:pt idx="44794">
                  <c:v>-3.1539247241448597E-2</c:v>
                </c:pt>
                <c:pt idx="44795">
                  <c:v>-3.9787984951632202E-2</c:v>
                </c:pt>
                <c:pt idx="44796">
                  <c:v>-1.16348318112258E-2</c:v>
                </c:pt>
                <c:pt idx="44797">
                  <c:v>-3.7662492957909903E-2</c:v>
                </c:pt>
                <c:pt idx="44798">
                  <c:v>-4.7370319744860903E-2</c:v>
                </c:pt>
                <c:pt idx="44799">
                  <c:v>-4.5370668674238702E-2</c:v>
                </c:pt>
                <c:pt idx="44800">
                  <c:v>-2.8536817060377601E-2</c:v>
                </c:pt>
                <c:pt idx="44801">
                  <c:v>-2.8444972904595402E-3</c:v>
                </c:pt>
                <c:pt idx="44802">
                  <c:v>-0.14111577303751699</c:v>
                </c:pt>
                <c:pt idx="44803">
                  <c:v>0</c:v>
                </c:pt>
                <c:pt idx="44804">
                  <c:v>2.11293754338517E-2</c:v>
                </c:pt>
                <c:pt idx="44805">
                  <c:v>-1.05488449136657E-2</c:v>
                </c:pt>
                <c:pt idx="44806">
                  <c:v>-1.45379196536514E-2</c:v>
                </c:pt>
                <c:pt idx="44807">
                  <c:v>9.7333903161374007E-3</c:v>
                </c:pt>
                <c:pt idx="44808">
                  <c:v>5.0193601931054002E-2</c:v>
                </c:pt>
                <c:pt idx="44809">
                  <c:v>2.0902608562756601E-2</c:v>
                </c:pt>
                <c:pt idx="44810">
                  <c:v>-2.17151858375719E-3</c:v>
                </c:pt>
                <c:pt idx="44811">
                  <c:v>4.4417299953478803E-2</c:v>
                </c:pt>
                <c:pt idx="44812">
                  <c:v>4.3626062204138803E-2</c:v>
                </c:pt>
                <c:pt idx="44813">
                  <c:v>-6.1403658856156097E-2</c:v>
                </c:pt>
                <c:pt idx="44814">
                  <c:v>3.82830033598471E-2</c:v>
                </c:pt>
                <c:pt idx="44815">
                  <c:v>6.35499584034111E-2</c:v>
                </c:pt>
                <c:pt idx="44816">
                  <c:v>6.8568077094305097E-2</c:v>
                </c:pt>
                <c:pt idx="44817">
                  <c:v>6.2578154038858497E-2</c:v>
                </c:pt>
                <c:pt idx="44818">
                  <c:v>2.80344497516982E-2</c:v>
                </c:pt>
                <c:pt idx="44819">
                  <c:v>1.42175305387568E-2</c:v>
                </c:pt>
                <c:pt idx="44820">
                  <c:v>2.1508483052716701E-2</c:v>
                </c:pt>
                <c:pt idx="44821">
                  <c:v>8.8486894763111206E-3</c:v>
                </c:pt>
                <c:pt idx="44822">
                  <c:v>1.08852382482393E-3</c:v>
                </c:pt>
                <c:pt idx="44823">
                  <c:v>-9.0036159330713003E-3</c:v>
                </c:pt>
                <c:pt idx="44824">
                  <c:v>-1.9691303019306598E-2</c:v>
                </c:pt>
                <c:pt idx="44825">
                  <c:v>-1.4286239147182E-2</c:v>
                </c:pt>
                <c:pt idx="44826">
                  <c:v>4.2267319431906002E-2</c:v>
                </c:pt>
                <c:pt idx="44827">
                  <c:v>4.22673194319058E-2</c:v>
                </c:pt>
                <c:pt idx="44828">
                  <c:v>4.6771735221419197E-2</c:v>
                </c:pt>
                <c:pt idx="44829">
                  <c:v>6.3064459933271394E-2</c:v>
                </c:pt>
                <c:pt idx="44830">
                  <c:v>5.9385513169404699E-2</c:v>
                </c:pt>
                <c:pt idx="44831">
                  <c:v>6.01087323211493E-2</c:v>
                </c:pt>
                <c:pt idx="44832">
                  <c:v>9.2577391843175302E-2</c:v>
                </c:pt>
                <c:pt idx="44833">
                  <c:v>7.1753628455058796E-2</c:v>
                </c:pt>
                <c:pt idx="44834">
                  <c:v>6.5844746592728903E-2</c:v>
                </c:pt>
                <c:pt idx="44835">
                  <c:v>0.100539118519025</c:v>
                </c:pt>
                <c:pt idx="44836">
                  <c:v>8.4515018976204503E-2</c:v>
                </c:pt>
                <c:pt idx="44837">
                  <c:v>5.5213357225276802E-2</c:v>
                </c:pt>
                <c:pt idx="44838">
                  <c:v>0.118769363372062</c:v>
                </c:pt>
                <c:pt idx="44839">
                  <c:v>8.6957204130693105E-2</c:v>
                </c:pt>
                <c:pt idx="44840">
                  <c:v>7.4734212474106596E-2</c:v>
                </c:pt>
                <c:pt idx="44841">
                  <c:v>3.96151448695529E-2</c:v>
                </c:pt>
                <c:pt idx="44842">
                  <c:v>6.9027128031285898E-2</c:v>
                </c:pt>
                <c:pt idx="44843">
                  <c:v>5.7861387756103597E-2</c:v>
                </c:pt>
                <c:pt idx="44844">
                  <c:v>5.7861387756103597E-2</c:v>
                </c:pt>
                <c:pt idx="44845">
                  <c:v>5.91693137751228E-2</c:v>
                </c:pt>
                <c:pt idx="44846">
                  <c:v>7.5706457976643105E-2</c:v>
                </c:pt>
                <c:pt idx="44847">
                  <c:v>0.113003617411636</c:v>
                </c:pt>
                <c:pt idx="44848">
                  <c:v>0.100481231551648</c:v>
                </c:pt>
                <c:pt idx="44849">
                  <c:v>0.10978326863181399</c:v>
                </c:pt>
                <c:pt idx="44850">
                  <c:v>0.104105521682391</c:v>
                </c:pt>
                <c:pt idx="44851">
                  <c:v>7.4315771874973402E-2</c:v>
                </c:pt>
                <c:pt idx="44852">
                  <c:v>8.3514693141955698E-2</c:v>
                </c:pt>
                <c:pt idx="44853">
                  <c:v>9.1106601975417797E-2</c:v>
                </c:pt>
                <c:pt idx="44854">
                  <c:v>7.5479169542902902E-2</c:v>
                </c:pt>
                <c:pt idx="44855">
                  <c:v>8.1407335320897001E-2</c:v>
                </c:pt>
                <c:pt idx="44856">
                  <c:v>0.18587478342852101</c:v>
                </c:pt>
                <c:pt idx="44857">
                  <c:v>0.156719491126558</c:v>
                </c:pt>
                <c:pt idx="44858">
                  <c:v>0.17262631607201601</c:v>
                </c:pt>
                <c:pt idx="44859">
                  <c:v>0.16712010699397201</c:v>
                </c:pt>
                <c:pt idx="44860">
                  <c:v>0.21284185063567701</c:v>
                </c:pt>
                <c:pt idx="44861">
                  <c:v>0.25593628405361102</c:v>
                </c:pt>
                <c:pt idx="44862">
                  <c:v>0.224386574563498</c:v>
                </c:pt>
                <c:pt idx="44863">
                  <c:v>0.23879132327090299</c:v>
                </c:pt>
                <c:pt idx="44864">
                  <c:v>0.20652986894796299</c:v>
                </c:pt>
                <c:pt idx="44865">
                  <c:v>0.201013241108213</c:v>
                </c:pt>
                <c:pt idx="44866">
                  <c:v>0.16752304286768799</c:v>
                </c:pt>
                <c:pt idx="44867">
                  <c:v>0.15116917441799499</c:v>
                </c:pt>
                <c:pt idx="44868">
                  <c:v>0.217337831037834</c:v>
                </c:pt>
                <c:pt idx="44869">
                  <c:v>0.25170711878261298</c:v>
                </c:pt>
                <c:pt idx="44870">
                  <c:v>0.230382806733404</c:v>
                </c:pt>
                <c:pt idx="44871">
                  <c:v>0.28148760900748798</c:v>
                </c:pt>
                <c:pt idx="44872">
                  <c:v>0.297918286559892</c:v>
                </c:pt>
                <c:pt idx="44873">
                  <c:v>0.26116156759849901</c:v>
                </c:pt>
                <c:pt idx="44874">
                  <c:v>0.25223034625611901</c:v>
                </c:pt>
                <c:pt idx="44875">
                  <c:v>-3.4567066311601501E-3</c:v>
                </c:pt>
                <c:pt idx="44876">
                  <c:v>2.8430297851103899E-2</c:v>
                </c:pt>
                <c:pt idx="44877">
                  <c:v>1.52241463205711E-2</c:v>
                </c:pt>
                <c:pt idx="44878">
                  <c:v>3.1425175407562699E-2</c:v>
                </c:pt>
                <c:pt idx="44879">
                  <c:v>4.6234605783185903E-2</c:v>
                </c:pt>
                <c:pt idx="44880">
                  <c:v>3.83055967690542E-2</c:v>
                </c:pt>
                <c:pt idx="44881">
                  <c:v>3.83055967690542E-2</c:v>
                </c:pt>
                <c:pt idx="44882">
                  <c:v>1.18304295092266E-2</c:v>
                </c:pt>
                <c:pt idx="44883">
                  <c:v>3.5071447419491697E-2</c:v>
                </c:pt>
                <c:pt idx="44884">
                  <c:v>7.4016036800218704E-2</c:v>
                </c:pt>
                <c:pt idx="44885">
                  <c:v>5.6861487267307401E-2</c:v>
                </c:pt>
                <c:pt idx="44886">
                  <c:v>6.07001084970177E-2</c:v>
                </c:pt>
                <c:pt idx="44887">
                  <c:v>6.07001084970177E-2</c:v>
                </c:pt>
                <c:pt idx="44888">
                  <c:v>6.2815468013305897E-2</c:v>
                </c:pt>
                <c:pt idx="44889">
                  <c:v>6.2009699376552402E-2</c:v>
                </c:pt>
                <c:pt idx="44890">
                  <c:v>4.4938901149508201E-2</c:v>
                </c:pt>
                <c:pt idx="44891">
                  <c:v>-9.5826404975924897E-3</c:v>
                </c:pt>
                <c:pt idx="44892">
                  <c:v>2.4685811673552199E-2</c:v>
                </c:pt>
                <c:pt idx="44893">
                  <c:v>3.0063360360803999E-2</c:v>
                </c:pt>
                <c:pt idx="44894">
                  <c:v>5.27332742274551E-2</c:v>
                </c:pt>
                <c:pt idx="44895">
                  <c:v>4.2833397464018701E-2</c:v>
                </c:pt>
                <c:pt idx="44896">
                  <c:v>6.2860714270990006E-2</c:v>
                </c:pt>
                <c:pt idx="44897">
                  <c:v>0.121176676984193</c:v>
                </c:pt>
                <c:pt idx="44898">
                  <c:v>0.15307245595680899</c:v>
                </c:pt>
                <c:pt idx="44899">
                  <c:v>0.169708498597751</c:v>
                </c:pt>
                <c:pt idx="44900">
                  <c:v>0.142718967454706</c:v>
                </c:pt>
                <c:pt idx="44901">
                  <c:v>6.3801010011204307E-2</c:v>
                </c:pt>
                <c:pt idx="44902">
                  <c:v>5.7665966883162202E-2</c:v>
                </c:pt>
                <c:pt idx="44903">
                  <c:v>5.4484662420908901E-2</c:v>
                </c:pt>
                <c:pt idx="44904">
                  <c:v>0.16134483196791999</c:v>
                </c:pt>
                <c:pt idx="44905">
                  <c:v>9.5247396227710904E-2</c:v>
                </c:pt>
                <c:pt idx="44906">
                  <c:v>0.17044042313170199</c:v>
                </c:pt>
                <c:pt idx="44907">
                  <c:v>0.14740033684475601</c:v>
                </c:pt>
                <c:pt idx="44908">
                  <c:v>0.18971993074370599</c:v>
                </c:pt>
                <c:pt idx="44909">
                  <c:v>0.17156974579416501</c:v>
                </c:pt>
                <c:pt idx="44910">
                  <c:v>0.25860859493286198</c:v>
                </c:pt>
                <c:pt idx="44911">
                  <c:v>0.19922593017348</c:v>
                </c:pt>
                <c:pt idx="44912">
                  <c:v>0.219169400373811</c:v>
                </c:pt>
                <c:pt idx="44913">
                  <c:v>0.21503691110357101</c:v>
                </c:pt>
                <c:pt idx="44914">
                  <c:v>0.21358371470120299</c:v>
                </c:pt>
                <c:pt idx="44915">
                  <c:v>0.277359079741479</c:v>
                </c:pt>
                <c:pt idx="44916">
                  <c:v>0.305269839388915</c:v>
                </c:pt>
                <c:pt idx="44917">
                  <c:v>0.25929345428054301</c:v>
                </c:pt>
                <c:pt idx="44918">
                  <c:v>0.26241867128180202</c:v>
                </c:pt>
                <c:pt idx="44919">
                  <c:v>0.24377793594581901</c:v>
                </c:pt>
                <c:pt idx="44920">
                  <c:v>0.245708558829794</c:v>
                </c:pt>
                <c:pt idx="44921">
                  <c:v>0.213427584868912</c:v>
                </c:pt>
                <c:pt idx="44922">
                  <c:v>0.209314290316296</c:v>
                </c:pt>
                <c:pt idx="44923">
                  <c:v>0.23004042242699399</c:v>
                </c:pt>
                <c:pt idx="44924">
                  <c:v>0.274256233149969</c:v>
                </c:pt>
                <c:pt idx="44925">
                  <c:v>0.28555352388942101</c:v>
                </c:pt>
                <c:pt idx="44926">
                  <c:v>0.27641284488979101</c:v>
                </c:pt>
                <c:pt idx="44927">
                  <c:v>0.32110603774737601</c:v>
                </c:pt>
                <c:pt idx="44928">
                  <c:v>0.27761298718356803</c:v>
                </c:pt>
                <c:pt idx="44929">
                  <c:v>0.29188044083995501</c:v>
                </c:pt>
                <c:pt idx="44930">
                  <c:v>0.419573321353236</c:v>
                </c:pt>
                <c:pt idx="44931">
                  <c:v>0.383077707303145</c:v>
                </c:pt>
                <c:pt idx="44932">
                  <c:v>0.42758960771495702</c:v>
                </c:pt>
                <c:pt idx="44933">
                  <c:v>0.43457995101749503</c:v>
                </c:pt>
                <c:pt idx="44934">
                  <c:v>0.42996024675078298</c:v>
                </c:pt>
                <c:pt idx="44935">
                  <c:v>0.39503045771669099</c:v>
                </c:pt>
                <c:pt idx="44936">
                  <c:v>0.351284546388763</c:v>
                </c:pt>
                <c:pt idx="44937">
                  <c:v>0.366100907770602</c:v>
                </c:pt>
                <c:pt idx="44938">
                  <c:v>0.411638116391218</c:v>
                </c:pt>
                <c:pt idx="44939">
                  <c:v>0.43719974395267602</c:v>
                </c:pt>
                <c:pt idx="44940">
                  <c:v>0.42367886448026398</c:v>
                </c:pt>
                <c:pt idx="44941">
                  <c:v>0.37308925856441999</c:v>
                </c:pt>
                <c:pt idx="44942">
                  <c:v>0.37812996639546198</c:v>
                </c:pt>
                <c:pt idx="44943">
                  <c:v>0.36455980159679902</c:v>
                </c:pt>
                <c:pt idx="44944">
                  <c:v>0.51457101915008496</c:v>
                </c:pt>
                <c:pt idx="44945">
                  <c:v>0.52719433895615198</c:v>
                </c:pt>
                <c:pt idx="44946">
                  <c:v>0.56082204982913098</c:v>
                </c:pt>
                <c:pt idx="44947">
                  <c:v>0.51113451383823305</c:v>
                </c:pt>
                <c:pt idx="44948">
                  <c:v>0.53009004842541696</c:v>
                </c:pt>
                <c:pt idx="44949">
                  <c:v>0.53009004842541696</c:v>
                </c:pt>
                <c:pt idx="44950">
                  <c:v>0.53009004842541696</c:v>
                </c:pt>
                <c:pt idx="44951">
                  <c:v>2.71225204256706E-2</c:v>
                </c:pt>
                <c:pt idx="44952">
                  <c:v>5.8955408589765002E-2</c:v>
                </c:pt>
                <c:pt idx="44953">
                  <c:v>2.5403839724918501E-2</c:v>
                </c:pt>
                <c:pt idx="44954">
                  <c:v>4.9403128770034201E-2</c:v>
                </c:pt>
                <c:pt idx="44955" formatCode="0.00E+00">
                  <c:v>-2.8262751247343201E-5</c:v>
                </c:pt>
                <c:pt idx="44956">
                  <c:v>2.9670403592017398E-2</c:v>
                </c:pt>
                <c:pt idx="44957" formatCode="0.00E+00">
                  <c:v>2.3863576130656899E-2</c:v>
                </c:pt>
                <c:pt idx="44958">
                  <c:v>6.1086847842834503E-2</c:v>
                </c:pt>
                <c:pt idx="44959">
                  <c:v>5.5129408809343902E-2</c:v>
                </c:pt>
                <c:pt idx="44960">
                  <c:v>9.4151254866807296E-2</c:v>
                </c:pt>
                <c:pt idx="44961">
                  <c:v>9.9688115474066294E-2</c:v>
                </c:pt>
                <c:pt idx="44962">
                  <c:v>9.4151254866807296E-2</c:v>
                </c:pt>
                <c:pt idx="44963">
                  <c:v>9.4470197271488296E-2</c:v>
                </c:pt>
                <c:pt idx="44964">
                  <c:v>7.6947683526675997E-2</c:v>
                </c:pt>
                <c:pt idx="44965">
                  <c:v>4.0988627899945798E-2</c:v>
                </c:pt>
                <c:pt idx="44966">
                  <c:v>7.6022619976789899E-2</c:v>
                </c:pt>
                <c:pt idx="44967">
                  <c:v>3.0749220004312398E-2</c:v>
                </c:pt>
                <c:pt idx="44968">
                  <c:v>3.2082188496145303E-2</c:v>
                </c:pt>
                <c:pt idx="44969">
                  <c:v>1.9422312407803202E-2</c:v>
                </c:pt>
                <c:pt idx="44970">
                  <c:v>2.5211903012262601E-2</c:v>
                </c:pt>
                <c:pt idx="44971">
                  <c:v>1.7399807926708501E-2</c:v>
                </c:pt>
                <c:pt idx="44972">
                  <c:v>-2.2218561753843901E-3</c:v>
                </c:pt>
                <c:pt idx="44973">
                  <c:v>-8.0200353457610299E-2</c:v>
                </c:pt>
                <c:pt idx="44974">
                  <c:v>-3.4029193750751502E-2</c:v>
                </c:pt>
                <c:pt idx="44975">
                  <c:v>-3.4029193750751502E-2</c:v>
                </c:pt>
                <c:pt idx="44976">
                  <c:v>-4.2093321518738597E-2</c:v>
                </c:pt>
                <c:pt idx="44977">
                  <c:v>-4.75774895847451E-2</c:v>
                </c:pt>
                <c:pt idx="44978">
                  <c:v>-6.2041639130150303E-2</c:v>
                </c:pt>
                <c:pt idx="44979">
                  <c:v>-3.1340682955182102E-2</c:v>
                </c:pt>
                <c:pt idx="44980">
                  <c:v>-3.1340682955182102E-2</c:v>
                </c:pt>
                <c:pt idx="44981">
                  <c:v>-4.3659857887766697E-2</c:v>
                </c:pt>
                <c:pt idx="44982">
                  <c:v>-4.4198528247656202E-2</c:v>
                </c:pt>
                <c:pt idx="44983">
                  <c:v>-4.5713374768801801E-2</c:v>
                </c:pt>
                <c:pt idx="44984">
                  <c:v>-3.0828522383427402E-2</c:v>
                </c:pt>
                <c:pt idx="44985">
                  <c:v>-4.7297063839120503E-2</c:v>
                </c:pt>
                <c:pt idx="44986">
                  <c:v>-9.7598166305239396E-3</c:v>
                </c:pt>
                <c:pt idx="44987">
                  <c:v>-1.9811440944203298E-2</c:v>
                </c:pt>
                <c:pt idx="44988">
                  <c:v>-3.5217021507432097E-2</c:v>
                </c:pt>
                <c:pt idx="44989">
                  <c:v>-3.2666237800107897E-2</c:v>
                </c:pt>
                <c:pt idx="44990">
                  <c:v>-1.6566282698725999E-2</c:v>
                </c:pt>
                <c:pt idx="44991">
                  <c:v>-1.08658762396218E-2</c:v>
                </c:pt>
                <c:pt idx="44992">
                  <c:v>-4.7077694037318497E-3</c:v>
                </c:pt>
                <c:pt idx="44993">
                  <c:v>-1.7021875332637399E-2</c:v>
                </c:pt>
                <c:pt idx="44994">
                  <c:v>-1.98456068052887E-3</c:v>
                </c:pt>
                <c:pt idx="44995">
                  <c:v>1.5247385450970199E-2</c:v>
                </c:pt>
                <c:pt idx="44996">
                  <c:v>-1.6529368307349301E-2</c:v>
                </c:pt>
                <c:pt idx="44997">
                  <c:v>-3.3200926583960501E-3</c:v>
                </c:pt>
                <c:pt idx="44998">
                  <c:v>-2.80646508645345E-2</c:v>
                </c:pt>
                <c:pt idx="44999">
                  <c:v>-2.30536170807247E-2</c:v>
                </c:pt>
                <c:pt idx="45000">
                  <c:v>-2.6591606752804399E-2</c:v>
                </c:pt>
                <c:pt idx="45001">
                  <c:v>-4.6316536337609897E-2</c:v>
                </c:pt>
                <c:pt idx="45002">
                  <c:v>-2.90811603589025E-2</c:v>
                </c:pt>
                <c:pt idx="45003">
                  <c:v>-3.5111745140596402E-2</c:v>
                </c:pt>
                <c:pt idx="45004">
                  <c:v>-2.5253704765871798E-2</c:v>
                </c:pt>
                <c:pt idx="45005">
                  <c:v>-3.1628649149531403E-2</c:v>
                </c:pt>
                <c:pt idx="45006">
                  <c:v>-2.8127246272841001E-2</c:v>
                </c:pt>
                <c:pt idx="45007">
                  <c:v>-2.8127246272841001E-2</c:v>
                </c:pt>
                <c:pt idx="45008">
                  <c:v>2.9442723625447701E-2</c:v>
                </c:pt>
                <c:pt idx="45009">
                  <c:v>-2.7289793601303898E-3</c:v>
                </c:pt>
                <c:pt idx="45010">
                  <c:v>1.2389964880651499E-2</c:v>
                </c:pt>
                <c:pt idx="45011" formatCode="0.00E+00">
                  <c:v>6.8259103380152698E-4</c:v>
                </c:pt>
                <c:pt idx="45012">
                  <c:v>3.5115079913240699E-2</c:v>
                </c:pt>
                <c:pt idx="45013" formatCode="0.00E+00">
                  <c:v>2.33937833148503E-2</c:v>
                </c:pt>
                <c:pt idx="45014">
                  <c:v>5.6904098385407803E-2</c:v>
                </c:pt>
                <c:pt idx="45015">
                  <c:v>4.6405298862722301E-2</c:v>
                </c:pt>
                <c:pt idx="45016">
                  <c:v>6.24074304827393E-2</c:v>
                </c:pt>
                <c:pt idx="45017">
                  <c:v>5.21314237452523E-2</c:v>
                </c:pt>
                <c:pt idx="45018">
                  <c:v>4.5913170004979E-2</c:v>
                </c:pt>
                <c:pt idx="45019">
                  <c:v>4.5913170004979E-2</c:v>
                </c:pt>
                <c:pt idx="45020">
                  <c:v>8.1063092446944596E-2</c:v>
                </c:pt>
                <c:pt idx="45021">
                  <c:v>7.6903572675325105E-2</c:v>
                </c:pt>
                <c:pt idx="45022">
                  <c:v>0.118797288613975</c:v>
                </c:pt>
                <c:pt idx="45023">
                  <c:v>0.112772239499062</c:v>
                </c:pt>
                <c:pt idx="45024">
                  <c:v>0.12340839491950301</c:v>
                </c:pt>
                <c:pt idx="45025">
                  <c:v>0.124198396422301</c:v>
                </c:pt>
                <c:pt idx="45026">
                  <c:v>0.112672861320573</c:v>
                </c:pt>
                <c:pt idx="45027">
                  <c:v>0.12561422930973401</c:v>
                </c:pt>
                <c:pt idx="45028">
                  <c:v>0.12561422930973401</c:v>
                </c:pt>
                <c:pt idx="45029">
                  <c:v>9.6808196495072399E-2</c:v>
                </c:pt>
                <c:pt idx="45030">
                  <c:v>0.106801184057133</c:v>
                </c:pt>
                <c:pt idx="45031">
                  <c:v>9.4532398842115603E-2</c:v>
                </c:pt>
                <c:pt idx="45032">
                  <c:v>7.6360999359041004E-2</c:v>
                </c:pt>
                <c:pt idx="45033">
                  <c:v>5.9748949782804303E-2</c:v>
                </c:pt>
                <c:pt idx="45034">
                  <c:v>0.14855304521366899</c:v>
                </c:pt>
                <c:pt idx="45035" formatCode="0.00E+00">
                  <c:v>7.2773413595039705E-4</c:v>
                </c:pt>
                <c:pt idx="45036">
                  <c:v>-1.03641899430109E-2</c:v>
                </c:pt>
                <c:pt idx="45037" formatCode="0.00E+00">
                  <c:v>6.6032346264872796E-2</c:v>
                </c:pt>
                <c:pt idx="45038">
                  <c:v>5.8217686667415301E-2</c:v>
                </c:pt>
                <c:pt idx="45039">
                  <c:v>7.6266539930867003E-2</c:v>
                </c:pt>
                <c:pt idx="45040">
                  <c:v>7.1922775107992498E-2</c:v>
                </c:pt>
                <c:pt idx="45041">
                  <c:v>7.4090265845775993E-2</c:v>
                </c:pt>
                <c:pt idx="45042">
                  <c:v>7.1922775107992498E-2</c:v>
                </c:pt>
                <c:pt idx="45043">
                  <c:v>8.4359004756928702E-2</c:v>
                </c:pt>
                <c:pt idx="45044">
                  <c:v>6.56360198359318E-2</c:v>
                </c:pt>
                <c:pt idx="45045">
                  <c:v>8.4359004756928702E-2</c:v>
                </c:pt>
                <c:pt idx="45046">
                  <c:v>6.3642768966243504E-2</c:v>
                </c:pt>
                <c:pt idx="45047">
                  <c:v>7.8645728576687196E-2</c:v>
                </c:pt>
                <c:pt idx="45048">
                  <c:v>4.1817097911706E-2</c:v>
                </c:pt>
                <c:pt idx="45049">
                  <c:v>5.7808211347767299E-2</c:v>
                </c:pt>
                <c:pt idx="45050">
                  <c:v>6.60645204943624E-2</c:v>
                </c:pt>
                <c:pt idx="45051">
                  <c:v>9.2863314934864702E-2</c:v>
                </c:pt>
                <c:pt idx="45052">
                  <c:v>5.7546632319504097E-2</c:v>
                </c:pt>
                <c:pt idx="45053">
                  <c:v>8.5417864696959001E-2</c:v>
                </c:pt>
                <c:pt idx="45054">
                  <c:v>4.3875995439783301E-2</c:v>
                </c:pt>
                <c:pt idx="45055">
                  <c:v>1.81686398261524E-2</c:v>
                </c:pt>
                <c:pt idx="45056">
                  <c:v>2.38277283134096E-2</c:v>
                </c:pt>
                <c:pt idx="45057">
                  <c:v>8.20879756636783E-2</c:v>
                </c:pt>
                <c:pt idx="45058">
                  <c:v>8.20879756636783E-2</c:v>
                </c:pt>
                <c:pt idx="45059">
                  <c:v>8.4348712573213594E-2</c:v>
                </c:pt>
                <c:pt idx="45060">
                  <c:v>5.1033783216563003E-2</c:v>
                </c:pt>
                <c:pt idx="45061">
                  <c:v>7.2025164432552594E-2</c:v>
                </c:pt>
                <c:pt idx="45062">
                  <c:v>0.105360836023331</c:v>
                </c:pt>
                <c:pt idx="45063">
                  <c:v>0.11393084560832099</c:v>
                </c:pt>
                <c:pt idx="45064">
                  <c:v>0.152930631442322</c:v>
                </c:pt>
                <c:pt idx="45065">
                  <c:v>0.150888660913611</c:v>
                </c:pt>
                <c:pt idx="45066">
                  <c:v>0.15765892568214901</c:v>
                </c:pt>
                <c:pt idx="45067">
                  <c:v>0.19370058454174699</c:v>
                </c:pt>
                <c:pt idx="45068">
                  <c:v>0.12536035516397101</c:v>
                </c:pt>
                <c:pt idx="45069">
                  <c:v>0.131721237150806</c:v>
                </c:pt>
                <c:pt idx="45070">
                  <c:v>8.0303896482055895E-2</c:v>
                </c:pt>
                <c:pt idx="45071">
                  <c:v>8.1760606757991003E-2</c:v>
                </c:pt>
                <c:pt idx="45072">
                  <c:v>8.9878351405244306E-2</c:v>
                </c:pt>
                <c:pt idx="45073">
                  <c:v>9.6882149378879401E-2</c:v>
                </c:pt>
                <c:pt idx="45074">
                  <c:v>0.106482730104504</c:v>
                </c:pt>
                <c:pt idx="45075">
                  <c:v>0.10317641600196201</c:v>
                </c:pt>
                <c:pt idx="45076">
                  <c:v>1.53311625482195E-2</c:v>
                </c:pt>
                <c:pt idx="45077">
                  <c:v>-6.5014867940007496E-3</c:v>
                </c:pt>
                <c:pt idx="45078">
                  <c:v>4.1386521729364002E-2</c:v>
                </c:pt>
                <c:pt idx="45079">
                  <c:v>2.7089147259499999E-2</c:v>
                </c:pt>
                <c:pt idx="45080">
                  <c:v>1.1444545165931E-2</c:v>
                </c:pt>
                <c:pt idx="45081">
                  <c:v>-1.1914215098769399E-3</c:v>
                </c:pt>
                <c:pt idx="45082">
                  <c:v>1.49838653893117E-2</c:v>
                </c:pt>
                <c:pt idx="45083">
                  <c:v>5.8894703983262298E-2</c:v>
                </c:pt>
                <c:pt idx="45084">
                  <c:v>4.3856974047746501E-2</c:v>
                </c:pt>
                <c:pt idx="45085" formatCode="0.00E+00">
                  <c:v>-9.2827708954024106E-5</c:v>
                </c:pt>
                <c:pt idx="45086">
                  <c:v>2.21360387381071E-2</c:v>
                </c:pt>
                <c:pt idx="45087" formatCode="0.00E+00">
                  <c:v>2.5915045720053799E-2</c:v>
                </c:pt>
                <c:pt idx="45088">
                  <c:v>2.7847187450292299E-2</c:v>
                </c:pt>
                <c:pt idx="45089">
                  <c:v>-1.65603366068367E-3</c:v>
                </c:pt>
                <c:pt idx="45090">
                  <c:v>6.7241346976272695E-2</c:v>
                </c:pt>
                <c:pt idx="45091">
                  <c:v>5.6156905644556297E-2</c:v>
                </c:pt>
                <c:pt idx="45092">
                  <c:v>0.121068627111106</c:v>
                </c:pt>
                <c:pt idx="45093">
                  <c:v>0</c:v>
                </c:pt>
                <c:pt idx="45094">
                  <c:v>5.3724459005797899E-2</c:v>
                </c:pt>
                <c:pt idx="45095">
                  <c:v>4.9925013282044101E-2</c:v>
                </c:pt>
                <c:pt idx="45096">
                  <c:v>4.9026722808109102E-2</c:v>
                </c:pt>
                <c:pt idx="45097">
                  <c:v>4.8791712451424302E-2</c:v>
                </c:pt>
                <c:pt idx="45098">
                  <c:v>7.6555937627121595E-2</c:v>
                </c:pt>
                <c:pt idx="45099">
                  <c:v>0</c:v>
                </c:pt>
                <c:pt idx="45100">
                  <c:v>7.63442883314564E-2</c:v>
                </c:pt>
                <c:pt idx="45101">
                  <c:v>6.6629358253911405E-2</c:v>
                </c:pt>
                <c:pt idx="45102">
                  <c:v>8.9032275505697298E-2</c:v>
                </c:pt>
                <c:pt idx="45103">
                  <c:v>5.2051039345057497E-2</c:v>
                </c:pt>
                <c:pt idx="45104">
                  <c:v>5.1230730093364298E-2</c:v>
                </c:pt>
                <c:pt idx="45105">
                  <c:v>3.0216791390319901E-2</c:v>
                </c:pt>
                <c:pt idx="45106">
                  <c:v>0.13786199886025299</c:v>
                </c:pt>
                <c:pt idx="45107">
                  <c:v>0.12854219639733799</c:v>
                </c:pt>
                <c:pt idx="45108">
                  <c:v>0.12107751130583499</c:v>
                </c:pt>
                <c:pt idx="45109">
                  <c:v>9.7005226619868198E-2</c:v>
                </c:pt>
                <c:pt idx="45110">
                  <c:v>0.113322099932465</c:v>
                </c:pt>
                <c:pt idx="45111">
                  <c:v>0.12619117276182801</c:v>
                </c:pt>
                <c:pt idx="45112">
                  <c:v>0.142127442980089</c:v>
                </c:pt>
                <c:pt idx="45113">
                  <c:v>0.11712279744930799</c:v>
                </c:pt>
                <c:pt idx="45114">
                  <c:v>0.18192129543688301</c:v>
                </c:pt>
                <c:pt idx="45115">
                  <c:v>0.164425273790647</c:v>
                </c:pt>
                <c:pt idx="45116">
                  <c:v>0.181470170892293</c:v>
                </c:pt>
                <c:pt idx="45117">
                  <c:v>0.16961663442045699</c:v>
                </c:pt>
                <c:pt idx="45118">
                  <c:v>0.20722164997224099</c:v>
                </c:pt>
                <c:pt idx="45119">
                  <c:v>0.18641593108558899</c:v>
                </c:pt>
                <c:pt idx="45120">
                  <c:v>0.15373399439718399</c:v>
                </c:pt>
                <c:pt idx="45121">
                  <c:v>0.13810635182184999</c:v>
                </c:pt>
                <c:pt idx="45122">
                  <c:v>0.16102526361101399</c:v>
                </c:pt>
                <c:pt idx="45123">
                  <c:v>0.13810635182184999</c:v>
                </c:pt>
                <c:pt idx="45124">
                  <c:v>0.162937567752903</c:v>
                </c:pt>
                <c:pt idx="45125">
                  <c:v>0.15450428848390099</c:v>
                </c:pt>
                <c:pt idx="45126">
                  <c:v>0.17475068998958601</c:v>
                </c:pt>
                <c:pt idx="45127">
                  <c:v>0.18325738245811701</c:v>
                </c:pt>
                <c:pt idx="45128">
                  <c:v>0.17612357745486201</c:v>
                </c:pt>
                <c:pt idx="45129">
                  <c:v>0.16576111961987</c:v>
                </c:pt>
                <c:pt idx="45130">
                  <c:v>0.124874546611035</c:v>
                </c:pt>
                <c:pt idx="45131">
                  <c:v>8.0888381236786794E-2</c:v>
                </c:pt>
                <c:pt idx="45132">
                  <c:v>8.9445862476766599E-2</c:v>
                </c:pt>
                <c:pt idx="45133">
                  <c:v>0.10914205349961401</c:v>
                </c:pt>
                <c:pt idx="45134">
                  <c:v>0.13751886846991801</c:v>
                </c:pt>
                <c:pt idx="45135">
                  <c:v>0.17048414595685599</c:v>
                </c:pt>
                <c:pt idx="45136">
                  <c:v>0.127955104436342</c:v>
                </c:pt>
                <c:pt idx="45137">
                  <c:v>-8.6633714865631505E-3</c:v>
                </c:pt>
                <c:pt idx="45138">
                  <c:v>-5.7181781150696699E-2</c:v>
                </c:pt>
                <c:pt idx="45139">
                  <c:v>1.1929024419351E-2</c:v>
                </c:pt>
                <c:pt idx="45140">
                  <c:v>-1.1879860312367299E-2</c:v>
                </c:pt>
                <c:pt idx="45141">
                  <c:v>-1.09065807192123E-2</c:v>
                </c:pt>
                <c:pt idx="45142">
                  <c:v>-4.3001769923006E-2</c:v>
                </c:pt>
                <c:pt idx="45143">
                  <c:v>-4.9417417078043403E-2</c:v>
                </c:pt>
                <c:pt idx="45144">
                  <c:v>-6.2063718726497803E-2</c:v>
                </c:pt>
                <c:pt idx="45145">
                  <c:v>4.5228218938776703E-2</c:v>
                </c:pt>
                <c:pt idx="45146">
                  <c:v>4.5228218938776703E-2</c:v>
                </c:pt>
                <c:pt idx="45147">
                  <c:v>7.2231125729712797E-2</c:v>
                </c:pt>
                <c:pt idx="45148">
                  <c:v>4.4133467685694303E-2</c:v>
                </c:pt>
                <c:pt idx="45149">
                  <c:v>6.7103213977197804E-2</c:v>
                </c:pt>
                <c:pt idx="45150">
                  <c:v>1.6965803019322202E-2</c:v>
                </c:pt>
                <c:pt idx="45151">
                  <c:v>2.2359288059457999E-2</c:v>
                </c:pt>
                <c:pt idx="45152">
                  <c:v>3.5759339672335903E-2</c:v>
                </c:pt>
                <c:pt idx="45153">
                  <c:v>1.61768575540555E-3</c:v>
                </c:pt>
                <c:pt idx="45154">
                  <c:v>5.9825761591756302E-2</c:v>
                </c:pt>
                <c:pt idx="45155">
                  <c:v>8.2778823451193403E-2</c:v>
                </c:pt>
                <c:pt idx="45156">
                  <c:v>0.107648857074939</c:v>
                </c:pt>
                <c:pt idx="45157">
                  <c:v>0.115737566147135</c:v>
                </c:pt>
                <c:pt idx="45158">
                  <c:v>0.13884036429575899</c:v>
                </c:pt>
                <c:pt idx="45159">
                  <c:v>0.20395344357001699</c:v>
                </c:pt>
                <c:pt idx="45160">
                  <c:v>3.0237124994025401E-2</c:v>
                </c:pt>
                <c:pt idx="45161">
                  <c:v>8.5313373432399406E-2</c:v>
                </c:pt>
                <c:pt idx="45162">
                  <c:v>1.6345989286463001E-2</c:v>
                </c:pt>
                <c:pt idx="45163">
                  <c:v>1.8163963767226999E-2</c:v>
                </c:pt>
                <c:pt idx="45164">
                  <c:v>1.9758118421465E-2</c:v>
                </c:pt>
                <c:pt idx="45165">
                  <c:v>2.4699632308204E-2</c:v>
                </c:pt>
                <c:pt idx="45166">
                  <c:v>1.8002849123141401E-2</c:v>
                </c:pt>
                <c:pt idx="45167">
                  <c:v>1.4359352855817199E-3</c:v>
                </c:pt>
                <c:pt idx="45168">
                  <c:v>-2.56263800306262E-2</c:v>
                </c:pt>
                <c:pt idx="45169">
                  <c:v>1.5628711973608701E-2</c:v>
                </c:pt>
                <c:pt idx="45170">
                  <c:v>-7.5652240537987497E-2</c:v>
                </c:pt>
                <c:pt idx="45171">
                  <c:v>-5.5125858405455697E-2</c:v>
                </c:pt>
                <c:pt idx="45172">
                  <c:v>-5.7789298870667603E-2</c:v>
                </c:pt>
                <c:pt idx="45173">
                  <c:v>-1.93801490477154E-2</c:v>
                </c:pt>
                <c:pt idx="45174">
                  <c:v>-6.3551329346998198E-2</c:v>
                </c:pt>
                <c:pt idx="45175">
                  <c:v>-3.1872423612309998E-2</c:v>
                </c:pt>
                <c:pt idx="45176">
                  <c:v>-0.112731591028218</c:v>
                </c:pt>
                <c:pt idx="45177">
                  <c:v>-9.4077295137224098E-2</c:v>
                </c:pt>
                <c:pt idx="45178">
                  <c:v>-0.154520433778119</c:v>
                </c:pt>
                <c:pt idx="45179">
                  <c:v>-0.107919718342998</c:v>
                </c:pt>
                <c:pt idx="45180">
                  <c:v>-0.104243099946838</c:v>
                </c:pt>
                <c:pt idx="45181">
                  <c:v>-6.4431900115908798E-3</c:v>
                </c:pt>
                <c:pt idx="45182">
                  <c:v>-3.3077339449585297E-2</c:v>
                </c:pt>
                <c:pt idx="45183">
                  <c:v>-0.161394051875069</c:v>
                </c:pt>
                <c:pt idx="45184">
                  <c:v>-0.18775040159686501</c:v>
                </c:pt>
                <c:pt idx="45185">
                  <c:v>-2.90089681250764E-2</c:v>
                </c:pt>
                <c:pt idx="45186">
                  <c:v>-0.135022054530233</c:v>
                </c:pt>
                <c:pt idx="45187">
                  <c:v>-5.6417121873746097E-2</c:v>
                </c:pt>
                <c:pt idx="45188">
                  <c:v>-8.1974709220754505E-2</c:v>
                </c:pt>
                <c:pt idx="45189">
                  <c:v>-7.6529900937531495E-2</c:v>
                </c:pt>
                <c:pt idx="45190">
                  <c:v>-5.2988192692518199E-2</c:v>
                </c:pt>
                <c:pt idx="45191">
                  <c:v>-1.3580911126851201E-2</c:v>
                </c:pt>
                <c:pt idx="45192">
                  <c:v>-4.3126773818978802E-2</c:v>
                </c:pt>
                <c:pt idx="45193">
                  <c:v>-9.8023608561801798E-2</c:v>
                </c:pt>
                <c:pt idx="45194">
                  <c:v>-0.13610664031303199</c:v>
                </c:pt>
                <c:pt idx="45195">
                  <c:v>-0.14968387405141101</c:v>
                </c:pt>
                <c:pt idx="45196">
                  <c:v>-2.5354704038093898E-2</c:v>
                </c:pt>
                <c:pt idx="45197">
                  <c:v>-7.3333143041966295E-2</c:v>
                </c:pt>
                <c:pt idx="45198">
                  <c:v>-2.4302022940094901E-2</c:v>
                </c:pt>
                <c:pt idx="45199">
                  <c:v>-3.00433728576785E-2</c:v>
                </c:pt>
                <c:pt idx="45200">
                  <c:v>-1.7928959131395798E-2</c:v>
                </c:pt>
                <c:pt idx="45201">
                  <c:v>-1.2184669469632099E-2</c:v>
                </c:pt>
                <c:pt idx="45202">
                  <c:v>-1.9727353894166601E-2</c:v>
                </c:pt>
                <c:pt idx="45203">
                  <c:v>-2.6943313104004399E-2</c:v>
                </c:pt>
                <c:pt idx="45204">
                  <c:v>-2.6469258338861399E-3</c:v>
                </c:pt>
                <c:pt idx="45205">
                  <c:v>-8.3923430274017701E-3</c:v>
                </c:pt>
                <c:pt idx="45206">
                  <c:v>-6.5281206821415402E-2</c:v>
                </c:pt>
                <c:pt idx="45207">
                  <c:v>-5.9645268037799001E-2</c:v>
                </c:pt>
                <c:pt idx="45208" formatCode="0.00E+00">
                  <c:v>9.1076823488789305E-4</c:v>
                </c:pt>
                <c:pt idx="45209">
                  <c:v>-1.48368469916484E-2</c:v>
                </c:pt>
                <c:pt idx="45210" formatCode="0.00E+00">
                  <c:v>1.26747171863557E-2</c:v>
                </c:pt>
                <c:pt idx="45211">
                  <c:v>6.5843269252876493E-2</c:v>
                </c:pt>
                <c:pt idx="45212">
                  <c:v>4.1464158253435399E-2</c:v>
                </c:pt>
                <c:pt idx="45213">
                  <c:v>-3.1784261908223997E-2</c:v>
                </c:pt>
                <c:pt idx="45214">
                  <c:v>-3.4556610744401701E-2</c:v>
                </c:pt>
                <c:pt idx="45215">
                  <c:v>-3.5634622972084702E-2</c:v>
                </c:pt>
                <c:pt idx="45216">
                  <c:v>-1.3759655782915299E-2</c:v>
                </c:pt>
                <c:pt idx="45217">
                  <c:v>3.5789512819828E-2</c:v>
                </c:pt>
                <c:pt idx="45218">
                  <c:v>5.7533080602650603E-2</c:v>
                </c:pt>
                <c:pt idx="45219">
                  <c:v>5.6491594316732702E-2</c:v>
                </c:pt>
                <c:pt idx="45220">
                  <c:v>5.8134774811481903E-2</c:v>
                </c:pt>
                <c:pt idx="45221">
                  <c:v>4.3348216646898502E-2</c:v>
                </c:pt>
                <c:pt idx="45222">
                  <c:v>4.7581106817729799E-2</c:v>
                </c:pt>
                <c:pt idx="45223">
                  <c:v>8.0782866424502497E-3</c:v>
                </c:pt>
                <c:pt idx="45224">
                  <c:v>3.8359341722977697E-2</c:v>
                </c:pt>
                <c:pt idx="45225">
                  <c:v>7.6779155686874604E-3</c:v>
                </c:pt>
                <c:pt idx="45226">
                  <c:v>2.55364764702905E-2</c:v>
                </c:pt>
                <c:pt idx="45227">
                  <c:v>1.23700619448308E-2</c:v>
                </c:pt>
                <c:pt idx="45228">
                  <c:v>5.1029570888290597E-2</c:v>
                </c:pt>
                <c:pt idx="45229">
                  <c:v>1.23700619448308E-2</c:v>
                </c:pt>
                <c:pt idx="45230">
                  <c:v>5.1029570888290597E-2</c:v>
                </c:pt>
                <c:pt idx="45231">
                  <c:v>1.23700619448308E-2</c:v>
                </c:pt>
                <c:pt idx="45232">
                  <c:v>5.1029570888290597E-2</c:v>
                </c:pt>
                <c:pt idx="45233">
                  <c:v>1.23700619448308E-2</c:v>
                </c:pt>
                <c:pt idx="45234">
                  <c:v>3.7477520298615001E-2</c:v>
                </c:pt>
                <c:pt idx="45235">
                  <c:v>3.7031938093636099E-2</c:v>
                </c:pt>
                <c:pt idx="45236">
                  <c:v>1.9830514105789E-2</c:v>
                </c:pt>
                <c:pt idx="45237">
                  <c:v>1.1092640380045701E-2</c:v>
                </c:pt>
                <c:pt idx="45238">
                  <c:v>5.9456263469817902E-2</c:v>
                </c:pt>
                <c:pt idx="45239">
                  <c:v>5.9456263469817902E-2</c:v>
                </c:pt>
                <c:pt idx="45240">
                  <c:v>9.0241715681662796E-2</c:v>
                </c:pt>
                <c:pt idx="45241">
                  <c:v>9.0241715681662796E-2</c:v>
                </c:pt>
                <c:pt idx="45242">
                  <c:v>9.5920265517270606E-2</c:v>
                </c:pt>
                <c:pt idx="45243">
                  <c:v>5.7003947314163902E-2</c:v>
                </c:pt>
                <c:pt idx="45244">
                  <c:v>4.1282451364041503E-2</c:v>
                </c:pt>
                <c:pt idx="45245">
                  <c:v>-3.4567066311601501E-3</c:v>
                </c:pt>
                <c:pt idx="45246">
                  <c:v>-2.4584286476613398E-2</c:v>
                </c:pt>
                <c:pt idx="45247">
                  <c:v>-3.3131791955729401E-3</c:v>
                </c:pt>
                <c:pt idx="45248">
                  <c:v>4.4824773626637102E-3</c:v>
                </c:pt>
                <c:pt idx="45249">
                  <c:v>4.1971467939824203E-2</c:v>
                </c:pt>
                <c:pt idx="45250">
                  <c:v>2.6575278348122702E-2</c:v>
                </c:pt>
                <c:pt idx="45251">
                  <c:v>1.72697121922511E-2</c:v>
                </c:pt>
                <c:pt idx="45252">
                  <c:v>8.1774539808108192E-3</c:v>
                </c:pt>
                <c:pt idx="45253">
                  <c:v>5.8335095889348001E-2</c:v>
                </c:pt>
                <c:pt idx="45254">
                  <c:v>5.7973581278476197E-2</c:v>
                </c:pt>
                <c:pt idx="45255">
                  <c:v>9.0369488463051706E-2</c:v>
                </c:pt>
                <c:pt idx="45256">
                  <c:v>-1.38720274347228E-2</c:v>
                </c:pt>
                <c:pt idx="45257">
                  <c:v>-3.14419414740019E-3</c:v>
                </c:pt>
                <c:pt idx="45258">
                  <c:v>-1.10624220218484E-2</c:v>
                </c:pt>
                <c:pt idx="45259">
                  <c:v>-4.5215185697442496E-3</c:v>
                </c:pt>
                <c:pt idx="45260">
                  <c:v>1.34503118733038E-2</c:v>
                </c:pt>
                <c:pt idx="45261">
                  <c:v>-1.2385969171551099E-3</c:v>
                </c:pt>
                <c:pt idx="45262">
                  <c:v>-1.29206452449035E-2</c:v>
                </c:pt>
                <c:pt idx="45263">
                  <c:v>1.7559837894063499E-2</c:v>
                </c:pt>
                <c:pt idx="45264">
                  <c:v>1.43360952920705E-2</c:v>
                </c:pt>
                <c:pt idx="45265">
                  <c:v>6.5573486657079599E-2</c:v>
                </c:pt>
                <c:pt idx="45266">
                  <c:v>6.7208539745967105E-2</c:v>
                </c:pt>
                <c:pt idx="45267">
                  <c:v>0.11189664731514699</c:v>
                </c:pt>
                <c:pt idx="45268">
                  <c:v>5.7071414934658497E-2</c:v>
                </c:pt>
                <c:pt idx="45269">
                  <c:v>0.15679985053156301</c:v>
                </c:pt>
                <c:pt idx="45270">
                  <c:v>0.15605712607550101</c:v>
                </c:pt>
                <c:pt idx="45271">
                  <c:v>0.163106855267969</c:v>
                </c:pt>
                <c:pt idx="45272">
                  <c:v>0.14579606918902499</c:v>
                </c:pt>
                <c:pt idx="45273">
                  <c:v>0.24450630232002299</c:v>
                </c:pt>
                <c:pt idx="45274">
                  <c:v>0.21663621050877399</c:v>
                </c:pt>
                <c:pt idx="45275">
                  <c:v>0.21562658986040301</c:v>
                </c:pt>
                <c:pt idx="45276">
                  <c:v>0.19578603251438301</c:v>
                </c:pt>
                <c:pt idx="45277">
                  <c:v>0.179001541740095</c:v>
                </c:pt>
                <c:pt idx="45278">
                  <c:v>0.14184323991749001</c:v>
                </c:pt>
                <c:pt idx="45279">
                  <c:v>7.7202418477822596E-2</c:v>
                </c:pt>
                <c:pt idx="45280">
                  <c:v>2.70139827118582E-2</c:v>
                </c:pt>
                <c:pt idx="45281">
                  <c:v>-1.4765686419183801E-2</c:v>
                </c:pt>
                <c:pt idx="45282">
                  <c:v>1.71262474881268E-2</c:v>
                </c:pt>
                <c:pt idx="45283">
                  <c:v>-3.9800285891498002E-3</c:v>
                </c:pt>
                <c:pt idx="45284">
                  <c:v>1.2229544073236899E-2</c:v>
                </c:pt>
                <c:pt idx="45285">
                  <c:v>2.8386678960437801E-2</c:v>
                </c:pt>
                <c:pt idx="45286">
                  <c:v>3.5726152581299901E-2</c:v>
                </c:pt>
                <c:pt idx="45287">
                  <c:v>-3.96687569560287E-2</c:v>
                </c:pt>
                <c:pt idx="45288">
                  <c:v>-1.8321472308109502E-2</c:v>
                </c:pt>
                <c:pt idx="45289">
                  <c:v>2.4902821694615201E-2</c:v>
                </c:pt>
                <c:pt idx="45290">
                  <c:v>8.8857424772268399E-3</c:v>
                </c:pt>
                <c:pt idx="45291">
                  <c:v>1.51249720997643E-2</c:v>
                </c:pt>
                <c:pt idx="45292">
                  <c:v>2.6297956192221101E-2</c:v>
                </c:pt>
                <c:pt idx="45293">
                  <c:v>-1.6104809784095599E-2</c:v>
                </c:pt>
                <c:pt idx="45294">
                  <c:v>-4.6845549310381403E-3</c:v>
                </c:pt>
                <c:pt idx="45295">
                  <c:v>-2.8982404015588801E-2</c:v>
                </c:pt>
                <c:pt idx="45296">
                  <c:v>-1.82296653461619E-2</c:v>
                </c:pt>
                <c:pt idx="45297">
                  <c:v>-8.6592323731158292E-3</c:v>
                </c:pt>
                <c:pt idx="45298">
                  <c:v>-3.0449780624899499E-2</c:v>
                </c:pt>
                <c:pt idx="45299">
                  <c:v>-3.0449780624899499E-2</c:v>
                </c:pt>
                <c:pt idx="45300">
                  <c:v>2.80249585746121E-2</c:v>
                </c:pt>
                <c:pt idx="45301">
                  <c:v>5.64196987844751E-2</c:v>
                </c:pt>
                <c:pt idx="45302">
                  <c:v>7.1114316478363998E-2</c:v>
                </c:pt>
                <c:pt idx="45303">
                  <c:v>5.7753655517181798E-2</c:v>
                </c:pt>
                <c:pt idx="45304">
                  <c:v>8.3476830040160196E-2</c:v>
                </c:pt>
                <c:pt idx="45305">
                  <c:v>6.1250804296666801E-2</c:v>
                </c:pt>
                <c:pt idx="45306">
                  <c:v>6.35670581149783E-2</c:v>
                </c:pt>
                <c:pt idx="45307">
                  <c:v>7.6199112046706693E-2</c:v>
                </c:pt>
                <c:pt idx="45308">
                  <c:v>7.3827572239963002E-2</c:v>
                </c:pt>
                <c:pt idx="45309">
                  <c:v>-1.3170901991581101E-2</c:v>
                </c:pt>
                <c:pt idx="45310">
                  <c:v>-6.52671135953619E-3</c:v>
                </c:pt>
                <c:pt idx="45311">
                  <c:v>-2.2264523205379E-2</c:v>
                </c:pt>
                <c:pt idx="45312">
                  <c:v>-1.5625335704778601E-2</c:v>
                </c:pt>
                <c:pt idx="45313">
                  <c:v>-2.44562035090354E-2</c:v>
                </c:pt>
                <c:pt idx="45314" formatCode="0.00E+00">
                  <c:v>-9.8262046554231609E-4</c:v>
                </c:pt>
                <c:pt idx="45315">
                  <c:v>-1.05504085309946E-2</c:v>
                </c:pt>
                <c:pt idx="45316" formatCode="0.00E+00">
                  <c:v>-2.8428892548256E-2</c:v>
                </c:pt>
                <c:pt idx="45317">
                  <c:v>-2.3458481819831501E-2</c:v>
                </c:pt>
                <c:pt idx="45318">
                  <c:v>-2.4807688668171402E-2</c:v>
                </c:pt>
                <c:pt idx="45319">
                  <c:v>-3.1338405280359798E-2</c:v>
                </c:pt>
                <c:pt idx="45320">
                  <c:v>-1.3423969108047501E-2</c:v>
                </c:pt>
                <c:pt idx="45321">
                  <c:v>-2.54671270662798E-2</c:v>
                </c:pt>
                <c:pt idx="45322">
                  <c:v>-5.5863000202725797E-2</c:v>
                </c:pt>
                <c:pt idx="45323">
                  <c:v>-4.5843697986719799E-2</c:v>
                </c:pt>
                <c:pt idx="45324">
                  <c:v>-4.5843697986719799E-2</c:v>
                </c:pt>
                <c:pt idx="45325">
                  <c:v>-3.9260217837901998E-2</c:v>
                </c:pt>
                <c:pt idx="45326">
                  <c:v>-4.9288397647766199E-2</c:v>
                </c:pt>
                <c:pt idx="45327">
                  <c:v>-0.11391326135972001</c:v>
                </c:pt>
                <c:pt idx="45328">
                  <c:v>-6.1359270856744502E-2</c:v>
                </c:pt>
                <c:pt idx="45329">
                  <c:v>-6.0252085890858599E-2</c:v>
                </c:pt>
                <c:pt idx="45330">
                  <c:v>-6.0252085890858599E-2</c:v>
                </c:pt>
                <c:pt idx="45331">
                  <c:v>-2.34875320584437E-2</c:v>
                </c:pt>
                <c:pt idx="45332">
                  <c:v>-2.34875320584437E-2</c:v>
                </c:pt>
                <c:pt idx="45333">
                  <c:v>-4.9455006881776002E-2</c:v>
                </c:pt>
                <c:pt idx="45334">
                  <c:v>-1.49104500653454E-2</c:v>
                </c:pt>
                <c:pt idx="45335">
                  <c:v>-7.1650531362478398E-2</c:v>
                </c:pt>
                <c:pt idx="45336">
                  <c:v>-1.49104500653454E-2</c:v>
                </c:pt>
                <c:pt idx="45337">
                  <c:v>2.1651373796520699E-3</c:v>
                </c:pt>
                <c:pt idx="45338">
                  <c:v>6.9987448294330703E-3</c:v>
                </c:pt>
                <c:pt idx="45339">
                  <c:v>-1.19977378319882E-2</c:v>
                </c:pt>
                <c:pt idx="45340">
                  <c:v>-1.6192937483432202E-2</c:v>
                </c:pt>
                <c:pt idx="45341">
                  <c:v>3.33971013491971E-2</c:v>
                </c:pt>
                <c:pt idx="45342">
                  <c:v>2.2586555657604802E-2</c:v>
                </c:pt>
                <c:pt idx="45343">
                  <c:v>3.5115760727956399E-2</c:v>
                </c:pt>
                <c:pt idx="45344">
                  <c:v>4.1944003462053701E-2</c:v>
                </c:pt>
                <c:pt idx="45345">
                  <c:v>5.9825526024381804E-3</c:v>
                </c:pt>
                <c:pt idx="45346">
                  <c:v>2.3280826753361902E-2</c:v>
                </c:pt>
                <c:pt idx="45347">
                  <c:v>1.06770337302675E-2</c:v>
                </c:pt>
                <c:pt idx="45348">
                  <c:v>3.3792781894644998E-2</c:v>
                </c:pt>
                <c:pt idx="45349">
                  <c:v>3.74347328269901E-2</c:v>
                </c:pt>
                <c:pt idx="45350">
                  <c:v>3.8279420185072202E-2</c:v>
                </c:pt>
                <c:pt idx="45351">
                  <c:v>5.8257055115148199E-2</c:v>
                </c:pt>
                <c:pt idx="45352">
                  <c:v>3.3742266947093903E-2</c:v>
                </c:pt>
                <c:pt idx="45353">
                  <c:v>3.4032072408557199E-2</c:v>
                </c:pt>
                <c:pt idx="45354">
                  <c:v>2.1768535100469201E-2</c:v>
                </c:pt>
                <c:pt idx="45355">
                  <c:v>6.6402783901896301E-2</c:v>
                </c:pt>
                <c:pt idx="45356">
                  <c:v>7.9500396489547903E-2</c:v>
                </c:pt>
                <c:pt idx="45357">
                  <c:v>0.11639086553021299</c:v>
                </c:pt>
                <c:pt idx="45358">
                  <c:v>0.11351817503625899</c:v>
                </c:pt>
                <c:pt idx="45359">
                  <c:v>0.14815301115208601</c:v>
                </c:pt>
                <c:pt idx="45360">
                  <c:v>0.15120743010525201</c:v>
                </c:pt>
                <c:pt idx="45361">
                  <c:v>0.17168861715398401</c:v>
                </c:pt>
                <c:pt idx="45362">
                  <c:v>0.17309767471458401</c:v>
                </c:pt>
                <c:pt idx="45363">
                  <c:v>0.17452578132822399</c:v>
                </c:pt>
                <c:pt idx="45364">
                  <c:v>0.187242488352445</c:v>
                </c:pt>
                <c:pt idx="45365">
                  <c:v>0.15507202348773899</c:v>
                </c:pt>
                <c:pt idx="45366">
                  <c:v>0.16353742300883201</c:v>
                </c:pt>
                <c:pt idx="45367">
                  <c:v>0.16006607617667601</c:v>
                </c:pt>
                <c:pt idx="45368">
                  <c:v>0.17926130150966799</c:v>
                </c:pt>
                <c:pt idx="45369">
                  <c:v>0.14594704090901101</c:v>
                </c:pt>
                <c:pt idx="45370">
                  <c:v>0.139526856906518</c:v>
                </c:pt>
                <c:pt idx="45371">
                  <c:v>0.17206807013829101</c:v>
                </c:pt>
                <c:pt idx="45372">
                  <c:v>0.17589183726035701</c:v>
                </c:pt>
                <c:pt idx="45373">
                  <c:v>0.10246403638701</c:v>
                </c:pt>
                <c:pt idx="45374">
                  <c:v>0.13404877397602399</c:v>
                </c:pt>
                <c:pt idx="45375">
                  <c:v>0.17404129966364801</c:v>
                </c:pt>
                <c:pt idx="45376">
                  <c:v>0.16590392031620901</c:v>
                </c:pt>
                <c:pt idx="45377">
                  <c:v>0.14147430629346899</c:v>
                </c:pt>
                <c:pt idx="45378">
                  <c:v>0.13829886885023501</c:v>
                </c:pt>
                <c:pt idx="45379">
                  <c:v>0.131947082363434</c:v>
                </c:pt>
                <c:pt idx="45380">
                  <c:v>0.131947082363434</c:v>
                </c:pt>
                <c:pt idx="45381">
                  <c:v>0.110312406229539</c:v>
                </c:pt>
                <c:pt idx="45382">
                  <c:v>0.11767445972339401</c:v>
                </c:pt>
                <c:pt idx="45383">
                  <c:v>9.21785214543617E-2</c:v>
                </c:pt>
                <c:pt idx="45384">
                  <c:v>9.21785214543617E-2</c:v>
                </c:pt>
                <c:pt idx="45385">
                  <c:v>8.4704436900509605E-2</c:v>
                </c:pt>
                <c:pt idx="45386">
                  <c:v>7.6098804829761196E-2</c:v>
                </c:pt>
                <c:pt idx="45387">
                  <c:v>0.123605571503898</c:v>
                </c:pt>
                <c:pt idx="45388">
                  <c:v>0.123605571503898</c:v>
                </c:pt>
                <c:pt idx="45389">
                  <c:v>1.7962868244451199E-2</c:v>
                </c:pt>
                <c:pt idx="45390">
                  <c:v>7.0548458047717505E-2</c:v>
                </c:pt>
                <c:pt idx="45391">
                  <c:v>4.4763080422279999E-2</c:v>
                </c:pt>
                <c:pt idx="45392">
                  <c:v>2.8372254637760899E-2</c:v>
                </c:pt>
                <c:pt idx="45393">
                  <c:v>-1.63431249671246E-2</c:v>
                </c:pt>
                <c:pt idx="45394" formatCode="0.00E+00">
                  <c:v>-9.2977751992617797E-4</c:v>
                </c:pt>
                <c:pt idx="45395">
                  <c:v>-5.0561513509423898E-3</c:v>
                </c:pt>
                <c:pt idx="45396" formatCode="0.00E+00">
                  <c:v>1.60488423562186E-2</c:v>
                </c:pt>
                <c:pt idx="45397">
                  <c:v>1.9760910029903201E-2</c:v>
                </c:pt>
                <c:pt idx="45398">
                  <c:v>-6.2065998389431096E-3</c:v>
                </c:pt>
                <c:pt idx="45399">
                  <c:v>-4.1974009419745101E-3</c:v>
                </c:pt>
                <c:pt idx="45400" formatCode="0.00E+00">
                  <c:v>-3.2666105602441298E-4</c:v>
                </c:pt>
                <c:pt idx="45401">
                  <c:v>3.1037231983275198E-3</c:v>
                </c:pt>
                <c:pt idx="45402" formatCode="0.00E+00">
                  <c:v>2.2976540982444499E-4</c:v>
                </c:pt>
                <c:pt idx="45403">
                  <c:v>-2.6895368952691099E-2</c:v>
                </c:pt>
                <c:pt idx="45404" formatCode="0.00E+00">
                  <c:v>7.7806517788836505E-4</c:v>
                </c:pt>
                <c:pt idx="45405">
                  <c:v>1.30924239434218E-2</c:v>
                </c:pt>
                <c:pt idx="45406" formatCode="0.00E+00">
                  <c:v>1.9434081075979399E-2</c:v>
                </c:pt>
                <c:pt idx="45407">
                  <c:v>-2.4087874494176799E-2</c:v>
                </c:pt>
                <c:pt idx="45408">
                  <c:v>-2.3767514894938099E-2</c:v>
                </c:pt>
                <c:pt idx="45409">
                  <c:v>-3.4231024741737399E-2</c:v>
                </c:pt>
                <c:pt idx="45410">
                  <c:v>-3.4231024741737399E-2</c:v>
                </c:pt>
                <c:pt idx="45411">
                  <c:v>-4.6358322680229498E-2</c:v>
                </c:pt>
                <c:pt idx="45412">
                  <c:v>-4.6358322680229498E-2</c:v>
                </c:pt>
                <c:pt idx="45413">
                  <c:v>-3.8121149250180501E-2</c:v>
                </c:pt>
                <c:pt idx="45414">
                  <c:v>-7.3271212179988297E-3</c:v>
                </c:pt>
                <c:pt idx="45415">
                  <c:v>-7.3271212179986103E-3</c:v>
                </c:pt>
                <c:pt idx="45416">
                  <c:v>-1.6789697287638201E-2</c:v>
                </c:pt>
                <c:pt idx="45417">
                  <c:v>-2.31562759459287E-2</c:v>
                </c:pt>
                <c:pt idx="45418">
                  <c:v>-1.39074814598394E-2</c:v>
                </c:pt>
                <c:pt idx="45419">
                  <c:v>-3.1608021515256698E-2</c:v>
                </c:pt>
                <c:pt idx="45420">
                  <c:v>-1.3983035533077601E-2</c:v>
                </c:pt>
                <c:pt idx="45421">
                  <c:v>-1.4842634856445601E-2</c:v>
                </c:pt>
                <c:pt idx="45422">
                  <c:v>-2.7171070668839E-2</c:v>
                </c:pt>
                <c:pt idx="45423">
                  <c:v>-4.1608533217890299E-2</c:v>
                </c:pt>
                <c:pt idx="45424">
                  <c:v>-4.36993547053523E-2</c:v>
                </c:pt>
                <c:pt idx="45425">
                  <c:v>-7.0331482697377504E-2</c:v>
                </c:pt>
                <c:pt idx="45426">
                  <c:v>-4.9827186235314999E-2</c:v>
                </c:pt>
                <c:pt idx="45427">
                  <c:v>-5.2225744629267899E-2</c:v>
                </c:pt>
                <c:pt idx="45428">
                  <c:v>-1.29992118682582E-2</c:v>
                </c:pt>
                <c:pt idx="45429">
                  <c:v>-4.6850424435036002E-2</c:v>
                </c:pt>
                <c:pt idx="45430">
                  <c:v>-6.6842805222019797E-2</c:v>
                </c:pt>
                <c:pt idx="45431">
                  <c:v>-5.5338628791750701E-2</c:v>
                </c:pt>
                <c:pt idx="45432">
                  <c:v>-5.1670727146449998E-2</c:v>
                </c:pt>
                <c:pt idx="45433">
                  <c:v>-6.8769565167062105E-2</c:v>
                </c:pt>
                <c:pt idx="45434">
                  <c:v>-4.4613849255461697E-2</c:v>
                </c:pt>
                <c:pt idx="45435">
                  <c:v>-6.2861852375370106E-2</c:v>
                </c:pt>
                <c:pt idx="45436">
                  <c:v>-4.03008610423689E-2</c:v>
                </c:pt>
                <c:pt idx="45437">
                  <c:v>-3.4490024654269397E-2</c:v>
                </c:pt>
                <c:pt idx="45438">
                  <c:v>-2.4444467771240899E-2</c:v>
                </c:pt>
                <c:pt idx="45439">
                  <c:v>-6.9019200303254799E-2</c:v>
                </c:pt>
                <c:pt idx="45440">
                  <c:v>-2.42732552285835E-2</c:v>
                </c:pt>
                <c:pt idx="45441">
                  <c:v>-1.2983157287752499E-2</c:v>
                </c:pt>
                <c:pt idx="45442">
                  <c:v>3.3828507494204602E-2</c:v>
                </c:pt>
                <c:pt idx="45443">
                  <c:v>2.3530062808986198E-2</c:v>
                </c:pt>
                <c:pt idx="45444">
                  <c:v>-1.6475316439279901E-2</c:v>
                </c:pt>
                <c:pt idx="45445">
                  <c:v>-3.45252132099889E-2</c:v>
                </c:pt>
                <c:pt idx="45446">
                  <c:v>-5.7980956741485699E-3</c:v>
                </c:pt>
                <c:pt idx="45447">
                  <c:v>-3.5779654641057299E-2</c:v>
                </c:pt>
                <c:pt idx="45448">
                  <c:v>-1.7694486504288499E-2</c:v>
                </c:pt>
                <c:pt idx="45449">
                  <c:v>-2.3396396500857199E-2</c:v>
                </c:pt>
                <c:pt idx="45450">
                  <c:v>3.5757764287431999E-2</c:v>
                </c:pt>
                <c:pt idx="45451">
                  <c:v>7.1740893032623499E-3</c:v>
                </c:pt>
                <c:pt idx="45452">
                  <c:v>-8.8508106633939897E-3</c:v>
                </c:pt>
                <c:pt idx="45453">
                  <c:v>1.35262382765821E-3</c:v>
                </c:pt>
                <c:pt idx="45454">
                  <c:v>-8.8508106633939897E-3</c:v>
                </c:pt>
                <c:pt idx="45455">
                  <c:v>1.4661422783461799E-2</c:v>
                </c:pt>
                <c:pt idx="45456">
                  <c:v>7.9322948739850505E-3</c:v>
                </c:pt>
                <c:pt idx="45457">
                  <c:v>3.3075267147710799E-3</c:v>
                </c:pt>
                <c:pt idx="45458">
                  <c:v>2.2358042982463001E-2</c:v>
                </c:pt>
                <c:pt idx="45459">
                  <c:v>8.6850891885459306E-3</c:v>
                </c:pt>
                <c:pt idx="45460">
                  <c:v>3.8288110090461902E-2</c:v>
                </c:pt>
                <c:pt idx="45461">
                  <c:v>2.7076324326679599E-2</c:v>
                </c:pt>
                <c:pt idx="45462">
                  <c:v>1.8839931366854999E-2</c:v>
                </c:pt>
                <c:pt idx="45463">
                  <c:v>1.31489942006801E-2</c:v>
                </c:pt>
                <c:pt idx="45464">
                  <c:v>2.79298723303567E-3</c:v>
                </c:pt>
                <c:pt idx="45465">
                  <c:v>-2.10954594411916E-3</c:v>
                </c:pt>
                <c:pt idx="45466">
                  <c:v>-2.3293679204882501E-2</c:v>
                </c:pt>
                <c:pt idx="45467">
                  <c:v>2.4103472386011099E-2</c:v>
                </c:pt>
                <c:pt idx="45468">
                  <c:v>7.2911546384704E-3</c:v>
                </c:pt>
                <c:pt idx="45469">
                  <c:v>-2.9109745084847798E-2</c:v>
                </c:pt>
                <c:pt idx="45470">
                  <c:v>-5.2434725495440898E-2</c:v>
                </c:pt>
                <c:pt idx="45471">
                  <c:v>6.1343835327959097E-2</c:v>
                </c:pt>
                <c:pt idx="45472">
                  <c:v>0.10202915026699901</c:v>
                </c:pt>
                <c:pt idx="45473">
                  <c:v>0.10636840789605401</c:v>
                </c:pt>
                <c:pt idx="45474">
                  <c:v>6.0982486816155701E-2</c:v>
                </c:pt>
                <c:pt idx="45475">
                  <c:v>4.9231577088808702E-2</c:v>
                </c:pt>
                <c:pt idx="45476">
                  <c:v>3.7573745438203E-2</c:v>
                </c:pt>
                <c:pt idx="45477">
                  <c:v>3.3318778004031102E-2</c:v>
                </c:pt>
                <c:pt idx="45478">
                  <c:v>6.0245845926623902E-2</c:v>
                </c:pt>
                <c:pt idx="45479">
                  <c:v>5.9962508182672902E-2</c:v>
                </c:pt>
                <c:pt idx="45480">
                  <c:v>3.80317273208454E-2</c:v>
                </c:pt>
                <c:pt idx="45481">
                  <c:v>9.6225423542133495E-2</c:v>
                </c:pt>
                <c:pt idx="45482">
                  <c:v>7.5934401818951794E-2</c:v>
                </c:pt>
                <c:pt idx="45483">
                  <c:v>5.5974706547564403E-2</c:v>
                </c:pt>
                <c:pt idx="45484">
                  <c:v>3.5872920199518897E-2</c:v>
                </c:pt>
                <c:pt idx="45485">
                  <c:v>4.9778941123476798E-2</c:v>
                </c:pt>
                <c:pt idx="45486">
                  <c:v>2.6166097920861098E-2</c:v>
                </c:pt>
                <c:pt idx="45487">
                  <c:v>4.3899637102343E-2</c:v>
                </c:pt>
                <c:pt idx="45488">
                  <c:v>7.1918780795794807E-2</c:v>
                </c:pt>
                <c:pt idx="45489">
                  <c:v>7.1918780795794807E-2</c:v>
                </c:pt>
                <c:pt idx="45490">
                  <c:v>7.1918780795794807E-2</c:v>
                </c:pt>
                <c:pt idx="45491">
                  <c:v>6.5185585414172895E-2</c:v>
                </c:pt>
                <c:pt idx="45492">
                  <c:v>8.8691049093183594E-2</c:v>
                </c:pt>
                <c:pt idx="45493">
                  <c:v>7.2709382381118001E-2</c:v>
                </c:pt>
                <c:pt idx="45494">
                  <c:v>9.1942137986213895E-2</c:v>
                </c:pt>
                <c:pt idx="45495">
                  <c:v>8.7923989897138899E-2</c:v>
                </c:pt>
                <c:pt idx="45496">
                  <c:v>0.12790896543112201</c:v>
                </c:pt>
                <c:pt idx="45497">
                  <c:v>0.134575454806589</c:v>
                </c:pt>
                <c:pt idx="45498">
                  <c:v>7.0155501328909395E-2</c:v>
                </c:pt>
                <c:pt idx="45499">
                  <c:v>7.0742136264425798E-2</c:v>
                </c:pt>
                <c:pt idx="45500">
                  <c:v>4.38489328855413E-2</c:v>
                </c:pt>
                <c:pt idx="45501">
                  <c:v>4.6094772301077801E-2</c:v>
                </c:pt>
                <c:pt idx="45502">
                  <c:v>3.0971964264016001E-2</c:v>
                </c:pt>
                <c:pt idx="45503">
                  <c:v>4.8434334011160103E-2</c:v>
                </c:pt>
                <c:pt idx="45504">
                  <c:v>-1.9750579733829699E-2</c:v>
                </c:pt>
                <c:pt idx="45505">
                  <c:v>1.14712835429644E-2</c:v>
                </c:pt>
                <c:pt idx="45506">
                  <c:v>1.14712835429644E-2</c:v>
                </c:pt>
                <c:pt idx="45507">
                  <c:v>4.1682626700286503E-2</c:v>
                </c:pt>
                <c:pt idx="45508">
                  <c:v>-2.4463295392214098E-3</c:v>
                </c:pt>
                <c:pt idx="45509">
                  <c:v>5.2348499160896601E-2</c:v>
                </c:pt>
                <c:pt idx="45510">
                  <c:v>1.8207210323147999E-2</c:v>
                </c:pt>
                <c:pt idx="45511">
                  <c:v>-3.2612316465545602E-3</c:v>
                </c:pt>
                <c:pt idx="45512">
                  <c:v>-2.0177007235078401E-2</c:v>
                </c:pt>
                <c:pt idx="45513">
                  <c:v>3.7546296628072598E-3</c:v>
                </c:pt>
                <c:pt idx="45514">
                  <c:v>-2.92323481098411E-2</c:v>
                </c:pt>
                <c:pt idx="45515">
                  <c:v>-3.9656544643450697E-2</c:v>
                </c:pt>
                <c:pt idx="45516">
                  <c:v>-3.4707111535287903E-2</c:v>
                </c:pt>
                <c:pt idx="45517">
                  <c:v>1.6512575457257001E-2</c:v>
                </c:pt>
                <c:pt idx="45518">
                  <c:v>-2.6477390721735199E-2</c:v>
                </c:pt>
                <c:pt idx="45519">
                  <c:v>-2.81901216856912E-2</c:v>
                </c:pt>
                <c:pt idx="45520">
                  <c:v>1.25239199750586E-2</c:v>
                </c:pt>
                <c:pt idx="45521">
                  <c:v>7.0963958490784407E-2</c:v>
                </c:pt>
                <c:pt idx="45522">
                  <c:v>5.6471473704542197E-2</c:v>
                </c:pt>
                <c:pt idx="45523">
                  <c:v>6.8234829749086595E-2</c:v>
                </c:pt>
                <c:pt idx="45524">
                  <c:v>5.3576495236225603E-2</c:v>
                </c:pt>
                <c:pt idx="45525">
                  <c:v>8.9546468629192397E-2</c:v>
                </c:pt>
                <c:pt idx="45526">
                  <c:v>7.88676479002339E-2</c:v>
                </c:pt>
                <c:pt idx="45527">
                  <c:v>7.88676479002339E-2</c:v>
                </c:pt>
                <c:pt idx="45528">
                  <c:v>2.3386542528824598E-2</c:v>
                </c:pt>
                <c:pt idx="45529">
                  <c:v>3.1838849043886702E-2</c:v>
                </c:pt>
                <c:pt idx="45530">
                  <c:v>2.2800173868306101E-2</c:v>
                </c:pt>
                <c:pt idx="45531">
                  <c:v>7.4474383313704207E-2</c:v>
                </c:pt>
                <c:pt idx="45532">
                  <c:v>7.1437057443539898E-2</c:v>
                </c:pt>
                <c:pt idx="45533">
                  <c:v>8.3439658985554305E-2</c:v>
                </c:pt>
                <c:pt idx="45534">
                  <c:v>1.1484350609747901E-2</c:v>
                </c:pt>
                <c:pt idx="45535">
                  <c:v>2.3014379763348101E-2</c:v>
                </c:pt>
                <c:pt idx="45536">
                  <c:v>1.33252730710422E-2</c:v>
                </c:pt>
                <c:pt idx="45537">
                  <c:v>-6.4137166910655996E-3</c:v>
                </c:pt>
                <c:pt idx="45538">
                  <c:v>-1.3102056607999501E-2</c:v>
                </c:pt>
                <c:pt idx="45539">
                  <c:v>-2.4766320495243899E-2</c:v>
                </c:pt>
                <c:pt idx="45540">
                  <c:v>8.2704078029158801E-3</c:v>
                </c:pt>
                <c:pt idx="45541">
                  <c:v>6.8768628683688604E-2</c:v>
                </c:pt>
                <c:pt idx="45542">
                  <c:v>9.7998284362142293E-2</c:v>
                </c:pt>
                <c:pt idx="45543">
                  <c:v>4.9595182477852599E-2</c:v>
                </c:pt>
                <c:pt idx="45544">
                  <c:v>5.8900545755712699E-2</c:v>
                </c:pt>
                <c:pt idx="45545">
                  <c:v>5.7290800159274603E-2</c:v>
                </c:pt>
                <c:pt idx="45546">
                  <c:v>5.8900545755712699E-2</c:v>
                </c:pt>
                <c:pt idx="45547">
                  <c:v>7.0558174261964507E-2</c:v>
                </c:pt>
                <c:pt idx="45548">
                  <c:v>2.5458218799207399E-2</c:v>
                </c:pt>
                <c:pt idx="45549">
                  <c:v>4.2562538595973497E-2</c:v>
                </c:pt>
                <c:pt idx="45550">
                  <c:v>-3.63521380499503E-2</c:v>
                </c:pt>
                <c:pt idx="45551">
                  <c:v>2.0815076256266801E-2</c:v>
                </c:pt>
                <c:pt idx="45552">
                  <c:v>6.2913099544122705E-2</c:v>
                </c:pt>
                <c:pt idx="45553">
                  <c:v>6.4613905120891796E-2</c:v>
                </c:pt>
                <c:pt idx="45554">
                  <c:v>4.5593456264509898E-2</c:v>
                </c:pt>
                <c:pt idx="45555">
                  <c:v>4.7934365537939103E-2</c:v>
                </c:pt>
                <c:pt idx="45556">
                  <c:v>4.7934365537939103E-2</c:v>
                </c:pt>
                <c:pt idx="45557">
                  <c:v>0.101459893402446</c:v>
                </c:pt>
                <c:pt idx="45558">
                  <c:v>8.6296506655878499E-2</c:v>
                </c:pt>
                <c:pt idx="45559">
                  <c:v>9.4016930581161701E-2</c:v>
                </c:pt>
                <c:pt idx="45560">
                  <c:v>0.125892433032985</c:v>
                </c:pt>
                <c:pt idx="45561">
                  <c:v>0.12324238338835</c:v>
                </c:pt>
                <c:pt idx="45562">
                  <c:v>0.122296787372939</c:v>
                </c:pt>
                <c:pt idx="45563">
                  <c:v>9.0405194152972407E-2</c:v>
                </c:pt>
                <c:pt idx="45564">
                  <c:v>9.8055314089017007E-2</c:v>
                </c:pt>
                <c:pt idx="45565">
                  <c:v>8.6145699045164295E-2</c:v>
                </c:pt>
                <c:pt idx="45566">
                  <c:v>2.5954169799761301E-2</c:v>
                </c:pt>
                <c:pt idx="45567">
                  <c:v>4.7497729373590897E-2</c:v>
                </c:pt>
                <c:pt idx="45568">
                  <c:v>1.23986623901157E-2</c:v>
                </c:pt>
                <c:pt idx="45569">
                  <c:v>-5.3813490681793299E-3</c:v>
                </c:pt>
                <c:pt idx="45570">
                  <c:v>-2.4520667496138002E-2</c:v>
                </c:pt>
                <c:pt idx="45571">
                  <c:v>-3.4239466250285802E-2</c:v>
                </c:pt>
                <c:pt idx="45572">
                  <c:v>-4.68823487287202E-2</c:v>
                </c:pt>
                <c:pt idx="45573">
                  <c:v>-1.1922954618546399E-2</c:v>
                </c:pt>
                <c:pt idx="45574">
                  <c:v>-1.9563505834414699E-2</c:v>
                </c:pt>
                <c:pt idx="45575">
                  <c:v>4.9311861097468698E-2</c:v>
                </c:pt>
                <c:pt idx="45576">
                  <c:v>9.6895877768876596E-3</c:v>
                </c:pt>
                <c:pt idx="45577">
                  <c:v>-2.00365937052813E-2</c:v>
                </c:pt>
                <c:pt idx="45578">
                  <c:v>-4.2184471187769003E-2</c:v>
                </c:pt>
                <c:pt idx="45579">
                  <c:v>-7.0082202147224396E-2</c:v>
                </c:pt>
                <c:pt idx="45580">
                  <c:v>-7.8085693177615698E-2</c:v>
                </c:pt>
                <c:pt idx="45581">
                  <c:v>-9.7570379252618994E-2</c:v>
                </c:pt>
                <c:pt idx="45582">
                  <c:v>-0.121096681314159</c:v>
                </c:pt>
                <c:pt idx="45583">
                  <c:v>-0.11890835051130901</c:v>
                </c:pt>
                <c:pt idx="45584">
                  <c:v>-7.7804853033994301E-2</c:v>
                </c:pt>
                <c:pt idx="45585">
                  <c:v>-8.5554369089539894E-2</c:v>
                </c:pt>
                <c:pt idx="45586">
                  <c:v>-0.10556767449365401</c:v>
                </c:pt>
                <c:pt idx="45587">
                  <c:v>-0.108439091653069</c:v>
                </c:pt>
                <c:pt idx="45588">
                  <c:v>-8.9297779271917399E-2</c:v>
                </c:pt>
                <c:pt idx="45589">
                  <c:v>-9.8456050756355801E-2</c:v>
                </c:pt>
                <c:pt idx="45590">
                  <c:v>-0.100475091181067</c:v>
                </c:pt>
                <c:pt idx="45591">
                  <c:v>-3.8992886740610799E-2</c:v>
                </c:pt>
                <c:pt idx="45592">
                  <c:v>-6.0503488724159102E-2</c:v>
                </c:pt>
                <c:pt idx="45593">
                  <c:v>-5.2959855521381702E-2</c:v>
                </c:pt>
                <c:pt idx="45594">
                  <c:v>-1.3983318128937701E-2</c:v>
                </c:pt>
                <c:pt idx="45595">
                  <c:v>-1.0068380063863401E-2</c:v>
                </c:pt>
                <c:pt idx="45596">
                  <c:v>-2.3766653525140999E-2</c:v>
                </c:pt>
                <c:pt idx="45597">
                  <c:v>6.6199713836771999E-3</c:v>
                </c:pt>
                <c:pt idx="45598">
                  <c:v>-2.5579654017762399E-2</c:v>
                </c:pt>
                <c:pt idx="45599">
                  <c:v>-4.4924645453112699E-3</c:v>
                </c:pt>
                <c:pt idx="45600">
                  <c:v>-2.3770517429592301E-2</c:v>
                </c:pt>
                <c:pt idx="45601">
                  <c:v>-1.22042029460665E-2</c:v>
                </c:pt>
                <c:pt idx="45602">
                  <c:v>-4.7278504637930902E-2</c:v>
                </c:pt>
                <c:pt idx="45603">
                  <c:v>-3.1064998262310701E-2</c:v>
                </c:pt>
                <c:pt idx="45604">
                  <c:v>-3.6934812978437898E-2</c:v>
                </c:pt>
                <c:pt idx="45605">
                  <c:v>-2.6675945924284399E-2</c:v>
                </c:pt>
                <c:pt idx="45606">
                  <c:v>-7.8101436389886397E-2</c:v>
                </c:pt>
                <c:pt idx="45607">
                  <c:v>9.2604843711028197E-3</c:v>
                </c:pt>
                <c:pt idx="45608">
                  <c:v>1.0308716933859499E-2</c:v>
                </c:pt>
                <c:pt idx="45609">
                  <c:v>7.29579932842372E-3</c:v>
                </c:pt>
                <c:pt idx="45610">
                  <c:v>7.8416368664702502E-2</c:v>
                </c:pt>
                <c:pt idx="45611">
                  <c:v>5.7651264763153902E-2</c:v>
                </c:pt>
                <c:pt idx="45612">
                  <c:v>5.7651264763153902E-2</c:v>
                </c:pt>
                <c:pt idx="45613">
                  <c:v>7.1217624288168996E-2</c:v>
                </c:pt>
                <c:pt idx="45614">
                  <c:v>4.9691091860332999E-2</c:v>
                </c:pt>
                <c:pt idx="45615">
                  <c:v>7.74873520100127E-3</c:v>
                </c:pt>
                <c:pt idx="45616">
                  <c:v>1.41623635944627E-2</c:v>
                </c:pt>
                <c:pt idx="45617">
                  <c:v>0.104826531590998</c:v>
                </c:pt>
                <c:pt idx="45618">
                  <c:v>9.9198742813106006E-2</c:v>
                </c:pt>
                <c:pt idx="45619">
                  <c:v>0.25010821926089</c:v>
                </c:pt>
                <c:pt idx="45620">
                  <c:v>0.19379341069321601</c:v>
                </c:pt>
                <c:pt idx="45621">
                  <c:v>0.19379341069321601</c:v>
                </c:pt>
                <c:pt idx="45622">
                  <c:v>0.18436087178185401</c:v>
                </c:pt>
                <c:pt idx="45623">
                  <c:v>0.15086461006389301</c:v>
                </c:pt>
                <c:pt idx="45624">
                  <c:v>0.14881765070987599</c:v>
                </c:pt>
                <c:pt idx="45625">
                  <c:v>0.134403227030058</c:v>
                </c:pt>
                <c:pt idx="45626">
                  <c:v>9.8577545142465695E-2</c:v>
                </c:pt>
                <c:pt idx="45627">
                  <c:v>3.3073373554700601E-2</c:v>
                </c:pt>
                <c:pt idx="45628">
                  <c:v>-7.5250989734350501E-2</c:v>
                </c:pt>
                <c:pt idx="45629">
                  <c:v>0.14683720723830501</c:v>
                </c:pt>
                <c:pt idx="45630">
                  <c:v>0.14683720723830501</c:v>
                </c:pt>
                <c:pt idx="45631">
                  <c:v>0.18383749946456299</c:v>
                </c:pt>
                <c:pt idx="45632">
                  <c:v>0.15063387236485001</c:v>
                </c:pt>
                <c:pt idx="45633">
                  <c:v>0.202187856734171</c:v>
                </c:pt>
                <c:pt idx="45634">
                  <c:v>0.17216549132909301</c:v>
                </c:pt>
                <c:pt idx="45635">
                  <c:v>0.14700485726342399</c:v>
                </c:pt>
                <c:pt idx="45636">
                  <c:v>0.154195542042841</c:v>
                </c:pt>
                <c:pt idx="45637">
                  <c:v>0.16267848007594299</c:v>
                </c:pt>
                <c:pt idx="45638">
                  <c:v>0.15154540809523001</c:v>
                </c:pt>
                <c:pt idx="45639">
                  <c:v>0.13323580375635299</c:v>
                </c:pt>
                <c:pt idx="45640">
                  <c:v>1.8346559407736902E-2</c:v>
                </c:pt>
                <c:pt idx="45641">
                  <c:v>3.9460637872375103E-2</c:v>
                </c:pt>
                <c:pt idx="45642">
                  <c:v>5.23689005468575E-3</c:v>
                </c:pt>
                <c:pt idx="45643">
                  <c:v>1.9974591058555799E-2</c:v>
                </c:pt>
                <c:pt idx="45644">
                  <c:v>4.1086625855931903E-2</c:v>
                </c:pt>
                <c:pt idx="45645">
                  <c:v>6.6323014484386197E-3</c:v>
                </c:pt>
                <c:pt idx="45646">
                  <c:v>2.1594717240913598E-3</c:v>
                </c:pt>
                <c:pt idx="45647">
                  <c:v>-1.1053269171911399E-2</c:v>
                </c:pt>
                <c:pt idx="45648">
                  <c:v>-3.8400460804819399E-3</c:v>
                </c:pt>
                <c:pt idx="45649">
                  <c:v>-5.3279720704632397E-2</c:v>
                </c:pt>
                <c:pt idx="45650">
                  <c:v>-3.8609357653017699E-2</c:v>
                </c:pt>
                <c:pt idx="45651">
                  <c:v>-5.2959684714362701E-2</c:v>
                </c:pt>
                <c:pt idx="45652">
                  <c:v>-8.1621993083042105E-2</c:v>
                </c:pt>
                <c:pt idx="45653">
                  <c:v>-8.6917640041904706E-2</c:v>
                </c:pt>
                <c:pt idx="45654">
                  <c:v>2.8618553379754001E-2</c:v>
                </c:pt>
                <c:pt idx="45655">
                  <c:v>1.6168588256496801E-2</c:v>
                </c:pt>
                <c:pt idx="45656">
                  <c:v>-5.6509463953899799E-3</c:v>
                </c:pt>
                <c:pt idx="45657">
                  <c:v>-1.7802703990000598E-2</c:v>
                </c:pt>
                <c:pt idx="45658">
                  <c:v>-1.4125639499581601E-2</c:v>
                </c:pt>
                <c:pt idx="45659">
                  <c:v>-1.4125639499581601E-2</c:v>
                </c:pt>
                <c:pt idx="45660">
                  <c:v>1.3740420933588701E-2</c:v>
                </c:pt>
                <c:pt idx="45661">
                  <c:v>1.3740420933588701E-2</c:v>
                </c:pt>
                <c:pt idx="45662">
                  <c:v>4.1918891856483197E-2</c:v>
                </c:pt>
                <c:pt idx="45663">
                  <c:v>2.66173042435464E-2</c:v>
                </c:pt>
                <c:pt idx="45664">
                  <c:v>4.24742770619774E-2</c:v>
                </c:pt>
                <c:pt idx="45665">
                  <c:v>4.24742770619774E-2</c:v>
                </c:pt>
                <c:pt idx="45666">
                  <c:v>6.9577253014004997E-2</c:v>
                </c:pt>
                <c:pt idx="45667">
                  <c:v>4.82939485054436E-2</c:v>
                </c:pt>
                <c:pt idx="45668">
                  <c:v>9.9444052373382594E-2</c:v>
                </c:pt>
                <c:pt idx="45669">
                  <c:v>0.10174032411892101</c:v>
                </c:pt>
                <c:pt idx="45670">
                  <c:v>7.9621374744984097E-2</c:v>
                </c:pt>
                <c:pt idx="45671">
                  <c:v>8.7148334373167297E-2</c:v>
                </c:pt>
                <c:pt idx="45672">
                  <c:v>5.7307895562378003E-2</c:v>
                </c:pt>
                <c:pt idx="45673">
                  <c:v>4.8577698248520602E-2</c:v>
                </c:pt>
                <c:pt idx="45674">
                  <c:v>6.9034568428924803E-2</c:v>
                </c:pt>
                <c:pt idx="45675">
                  <c:v>8.4367082475003796E-2</c:v>
                </c:pt>
                <c:pt idx="45676">
                  <c:v>0.122972134282856</c:v>
                </c:pt>
                <c:pt idx="45677">
                  <c:v>0.145982386852268</c:v>
                </c:pt>
                <c:pt idx="45678">
                  <c:v>9.9766499312043899E-2</c:v>
                </c:pt>
                <c:pt idx="45679">
                  <c:v>0.115565857733015</c:v>
                </c:pt>
                <c:pt idx="45680">
                  <c:v>0.168493758722183</c:v>
                </c:pt>
                <c:pt idx="45681">
                  <c:v>0.166443250653139</c:v>
                </c:pt>
                <c:pt idx="45682">
                  <c:v>0.17911935536104701</c:v>
                </c:pt>
                <c:pt idx="45683">
                  <c:v>0.181520718846506</c:v>
                </c:pt>
                <c:pt idx="45684">
                  <c:v>0.14397880093687601</c:v>
                </c:pt>
                <c:pt idx="45685">
                  <c:v>0.140231324498479</c:v>
                </c:pt>
                <c:pt idx="45686">
                  <c:v>0.187157115386798</c:v>
                </c:pt>
                <c:pt idx="45687">
                  <c:v>0.17770511712635001</c:v>
                </c:pt>
                <c:pt idx="45688">
                  <c:v>0.18300978036267501</c:v>
                </c:pt>
                <c:pt idx="45689">
                  <c:v>0.18300978036267501</c:v>
                </c:pt>
                <c:pt idx="45690">
                  <c:v>0.26684975242245401</c:v>
                </c:pt>
                <c:pt idx="45691">
                  <c:v>-2.0235963298242701E-2</c:v>
                </c:pt>
                <c:pt idx="45692">
                  <c:v>-7.9240935037809795E-2</c:v>
                </c:pt>
                <c:pt idx="45693">
                  <c:v>-3.8840736905409297E-2</c:v>
                </c:pt>
                <c:pt idx="45694">
                  <c:v>-2.5817844998116998E-2</c:v>
                </c:pt>
                <c:pt idx="45695">
                  <c:v>-3.2018567595460699E-2</c:v>
                </c:pt>
                <c:pt idx="45696">
                  <c:v>-5.5726338538166997E-2</c:v>
                </c:pt>
                <c:pt idx="45697">
                  <c:v>-1.07020668543491E-2</c:v>
                </c:pt>
                <c:pt idx="45698">
                  <c:v>-2.57700007664616E-2</c:v>
                </c:pt>
                <c:pt idx="45699">
                  <c:v>-5.4355826007468303E-3</c:v>
                </c:pt>
                <c:pt idx="45700">
                  <c:v>-2.4640121007868301E-2</c:v>
                </c:pt>
                <c:pt idx="45701">
                  <c:v>-1.5788519405471199E-2</c:v>
                </c:pt>
                <c:pt idx="45702">
                  <c:v>-3.2115771355712697E-2</c:v>
                </c:pt>
                <c:pt idx="45703">
                  <c:v>-2.03976663957188E-2</c:v>
                </c:pt>
                <c:pt idx="45704">
                  <c:v>-1.71110344619291E-2</c:v>
                </c:pt>
                <c:pt idx="45705">
                  <c:v>8.5409759702907304E-2</c:v>
                </c:pt>
                <c:pt idx="45706">
                  <c:v>9.1684235056414806E-2</c:v>
                </c:pt>
                <c:pt idx="45707">
                  <c:v>0.116760365170981</c:v>
                </c:pt>
                <c:pt idx="45708">
                  <c:v>4.9821163040363298E-2</c:v>
                </c:pt>
                <c:pt idx="45709">
                  <c:v>0.15453148416486201</c:v>
                </c:pt>
                <c:pt idx="45710">
                  <c:v>0.14876481628007801</c:v>
                </c:pt>
                <c:pt idx="45711">
                  <c:v>0.15974941802578499</c:v>
                </c:pt>
                <c:pt idx="45712">
                  <c:v>0.15974941802578499</c:v>
                </c:pt>
                <c:pt idx="45713">
                  <c:v>0.13099842585045199</c:v>
                </c:pt>
                <c:pt idx="45714">
                  <c:v>9.3420656835488905E-2</c:v>
                </c:pt>
                <c:pt idx="45715">
                  <c:v>0.105551675134424</c:v>
                </c:pt>
                <c:pt idx="45716">
                  <c:v>0.10141364472337</c:v>
                </c:pt>
                <c:pt idx="45717">
                  <c:v>0.107482334044234</c:v>
                </c:pt>
                <c:pt idx="45718">
                  <c:v>8.8169573864951001E-2</c:v>
                </c:pt>
                <c:pt idx="45719">
                  <c:v>7.0838834412294702E-2</c:v>
                </c:pt>
                <c:pt idx="45720">
                  <c:v>4.2491413827524499E-2</c:v>
                </c:pt>
                <c:pt idx="45721">
                  <c:v>3.1193410025805099E-2</c:v>
                </c:pt>
                <c:pt idx="45722">
                  <c:v>2.9733267959700601E-2</c:v>
                </c:pt>
                <c:pt idx="45723">
                  <c:v>5.5784586350113102E-2</c:v>
                </c:pt>
                <c:pt idx="45724">
                  <c:v>7.9802778368232394E-2</c:v>
                </c:pt>
                <c:pt idx="45725">
                  <c:v>0.165806462812782</c:v>
                </c:pt>
                <c:pt idx="45726">
                  <c:v>0.14052890406280599</c:v>
                </c:pt>
                <c:pt idx="45727">
                  <c:v>0.106797614437183</c:v>
                </c:pt>
                <c:pt idx="45728">
                  <c:v>0.115140380200904</c:v>
                </c:pt>
                <c:pt idx="45729">
                  <c:v>0.15235663399944699</c:v>
                </c:pt>
                <c:pt idx="45730">
                  <c:v>0.158812615409096</c:v>
                </c:pt>
                <c:pt idx="45731">
                  <c:v>0.25229754357907302</c:v>
                </c:pt>
                <c:pt idx="45732">
                  <c:v>-1.96454001657917E-2</c:v>
                </c:pt>
                <c:pt idx="45733">
                  <c:v>1.33178110200107E-2</c:v>
                </c:pt>
                <c:pt idx="45734">
                  <c:v>-2.2578661021831901E-2</c:v>
                </c:pt>
                <c:pt idx="45735">
                  <c:v>-1.7207438295159E-2</c:v>
                </c:pt>
                <c:pt idx="45736">
                  <c:v>-4.1386472952852499E-2</c:v>
                </c:pt>
                <c:pt idx="45737">
                  <c:v>-6.0561239862890699E-2</c:v>
                </c:pt>
                <c:pt idx="45738">
                  <c:v>-6.2422105040746502E-2</c:v>
                </c:pt>
                <c:pt idx="45739">
                  <c:v>-7.81060682852978E-2</c:v>
                </c:pt>
                <c:pt idx="45740">
                  <c:v>-7.6171795889407895E-2</c:v>
                </c:pt>
                <c:pt idx="45741">
                  <c:v>-5.3303576910580901E-2</c:v>
                </c:pt>
                <c:pt idx="45742">
                  <c:v>2.8671725853563299E-2</c:v>
                </c:pt>
                <c:pt idx="45743">
                  <c:v>4.6207752247387601E-2</c:v>
                </c:pt>
                <c:pt idx="45744">
                  <c:v>4.3386987760901399E-2</c:v>
                </c:pt>
                <c:pt idx="45745">
                  <c:v>-7.9737332494036403E-3</c:v>
                </c:pt>
                <c:pt idx="45746">
                  <c:v>-8.7432021244644408E-3</c:v>
                </c:pt>
                <c:pt idx="45747">
                  <c:v>-1.0072299873906201E-2</c:v>
                </c:pt>
                <c:pt idx="45748">
                  <c:v>-2.2647919522289499E-2</c:v>
                </c:pt>
                <c:pt idx="45749">
                  <c:v>4.0846772081273297E-3</c:v>
                </c:pt>
                <c:pt idx="45750">
                  <c:v>3.3363402085728897E-2</c:v>
                </c:pt>
                <c:pt idx="45751">
                  <c:v>-3.3057006224292702E-2</c:v>
                </c:pt>
                <c:pt idx="45752">
                  <c:v>-3.2835195931428501E-2</c:v>
                </c:pt>
                <c:pt idx="45753">
                  <c:v>-6.5356798851890593E-2</c:v>
                </c:pt>
                <c:pt idx="45754">
                  <c:v>5.1075218728815399E-3</c:v>
                </c:pt>
                <c:pt idx="45755">
                  <c:v>4.0030066870549101E-2</c:v>
                </c:pt>
                <c:pt idx="45756">
                  <c:v>-8.0759700581893804E-3</c:v>
                </c:pt>
                <c:pt idx="45757">
                  <c:v>1.0538216574258401E-2</c:v>
                </c:pt>
                <c:pt idx="45758">
                  <c:v>1.67929170093934E-2</c:v>
                </c:pt>
                <c:pt idx="45759">
                  <c:v>7.1912017623567597E-3</c:v>
                </c:pt>
                <c:pt idx="45760">
                  <c:v>2.4960198295105901E-2</c:v>
                </c:pt>
                <c:pt idx="45761">
                  <c:v>3.2484251660716799E-2</c:v>
                </c:pt>
                <c:pt idx="45762">
                  <c:v>2.6548697511610202E-2</c:v>
                </c:pt>
                <c:pt idx="45763">
                  <c:v>-1.3368298078760599E-2</c:v>
                </c:pt>
                <c:pt idx="45764">
                  <c:v>-5.02243595131504E-2</c:v>
                </c:pt>
                <c:pt idx="45765">
                  <c:v>-8.9571533549284103E-3</c:v>
                </c:pt>
                <c:pt idx="45766">
                  <c:v>-3.0116419789351499E-2</c:v>
                </c:pt>
                <c:pt idx="45767">
                  <c:v>-1.4868733405452399E-2</c:v>
                </c:pt>
                <c:pt idx="45768">
                  <c:v>2.9498350781211801E-3</c:v>
                </c:pt>
                <c:pt idx="45769">
                  <c:v>2.4296012140890801E-2</c:v>
                </c:pt>
                <c:pt idx="45770">
                  <c:v>3.9719131798792599E-2</c:v>
                </c:pt>
                <c:pt idx="45771">
                  <c:v>6.6567275826972194E-2</c:v>
                </c:pt>
                <c:pt idx="45772">
                  <c:v>1.8303783232486999E-2</c:v>
                </c:pt>
                <c:pt idx="45773">
                  <c:v>3.7946670953523803E-2</c:v>
                </c:pt>
                <c:pt idx="45774">
                  <c:v>1.4007724824016399E-2</c:v>
                </c:pt>
                <c:pt idx="45775">
                  <c:v>1.2483859634389E-2</c:v>
                </c:pt>
                <c:pt idx="45776">
                  <c:v>2.0856584954099502E-2</c:v>
                </c:pt>
                <c:pt idx="45777">
                  <c:v>0.117078528581466</c:v>
                </c:pt>
                <c:pt idx="45778">
                  <c:v>0.10737817948669801</c:v>
                </c:pt>
                <c:pt idx="45779">
                  <c:v>7.50889746710523E-2</c:v>
                </c:pt>
                <c:pt idx="45780">
                  <c:v>-4.7810467379989702E-2</c:v>
                </c:pt>
                <c:pt idx="45781">
                  <c:v>0.13833788636619901</c:v>
                </c:pt>
                <c:pt idx="45782">
                  <c:v>9.4783873993102105E-2</c:v>
                </c:pt>
                <c:pt idx="45783">
                  <c:v>4.0740132068778301E-2</c:v>
                </c:pt>
                <c:pt idx="45784">
                  <c:v>6.1727669807811704E-3</c:v>
                </c:pt>
                <c:pt idx="45785">
                  <c:v>3.2011661192479397E-2</c:v>
                </c:pt>
                <c:pt idx="45786">
                  <c:v>2.20850803901433E-2</c:v>
                </c:pt>
                <c:pt idx="45787">
                  <c:v>8.8083545919858494E-2</c:v>
                </c:pt>
                <c:pt idx="45788">
                  <c:v>0.114787075966434</c:v>
                </c:pt>
                <c:pt idx="45789">
                  <c:v>0.114787075966434</c:v>
                </c:pt>
                <c:pt idx="45790">
                  <c:v>0.16666371701963101</c:v>
                </c:pt>
                <c:pt idx="45791">
                  <c:v>0.18424093468810199</c:v>
                </c:pt>
                <c:pt idx="45792">
                  <c:v>0.11064856033988101</c:v>
                </c:pt>
                <c:pt idx="45793">
                  <c:v>0.230352664206003</c:v>
                </c:pt>
                <c:pt idx="45794">
                  <c:v>0.26514142513530098</c:v>
                </c:pt>
                <c:pt idx="45795">
                  <c:v>0.26491321412846602</c:v>
                </c:pt>
                <c:pt idx="45796">
                  <c:v>0.24357909443379899</c:v>
                </c:pt>
                <c:pt idx="45797">
                  <c:v>0.252278282354647</c:v>
                </c:pt>
                <c:pt idx="45798">
                  <c:v>0.24977611068681799</c:v>
                </c:pt>
                <c:pt idx="45799">
                  <c:v>0.28518231347650902</c:v>
                </c:pt>
                <c:pt idx="45800">
                  <c:v>0.28518231347650902</c:v>
                </c:pt>
                <c:pt idx="45801">
                  <c:v>0.24950946599019599</c:v>
                </c:pt>
                <c:pt idx="45802">
                  <c:v>0.21074161186770801</c:v>
                </c:pt>
                <c:pt idx="45803">
                  <c:v>0.101718473601337</c:v>
                </c:pt>
                <c:pt idx="45804">
                  <c:v>7.0555971206788595E-2</c:v>
                </c:pt>
                <c:pt idx="45805">
                  <c:v>0.21380806306198799</c:v>
                </c:pt>
                <c:pt idx="45806">
                  <c:v>0.204680152413793</c:v>
                </c:pt>
                <c:pt idx="45807">
                  <c:v>0.226371047231439</c:v>
                </c:pt>
                <c:pt idx="45808">
                  <c:v>0.23026651980086199</c:v>
                </c:pt>
                <c:pt idx="45809">
                  <c:v>0.23972837163041399</c:v>
                </c:pt>
                <c:pt idx="45810">
                  <c:v>0.258374156177683</c:v>
                </c:pt>
                <c:pt idx="45811">
                  <c:v>0.27226925984684702</c:v>
                </c:pt>
                <c:pt idx="45812">
                  <c:v>0.16222570892895199</c:v>
                </c:pt>
                <c:pt idx="45813">
                  <c:v>0.16222570892895199</c:v>
                </c:pt>
                <c:pt idx="45814">
                  <c:v>3.4567066311601501E-3</c:v>
                </c:pt>
                <c:pt idx="45815">
                  <c:v>-1.78174435556686E-2</c:v>
                </c:pt>
                <c:pt idx="45816">
                  <c:v>1.38615396454684E-2</c:v>
                </c:pt>
                <c:pt idx="45817">
                  <c:v>1.7876862497812201E-2</c:v>
                </c:pt>
                <c:pt idx="45818">
                  <c:v>-6.5525454001889001E-3</c:v>
                </c:pt>
                <c:pt idx="45819">
                  <c:v>-4.8043323312762801E-2</c:v>
                </c:pt>
                <c:pt idx="45820">
                  <c:v>-1.87479767747189E-2</c:v>
                </c:pt>
                <c:pt idx="45821">
                  <c:v>4.3507461148128901E-3</c:v>
                </c:pt>
                <c:pt idx="45822">
                  <c:v>-1.6736515704575999E-2</c:v>
                </c:pt>
                <c:pt idx="45823">
                  <c:v>-1.7264434991134298E-2</c:v>
                </c:pt>
                <c:pt idx="45824">
                  <c:v>-5.3292017078385899E-2</c:v>
                </c:pt>
                <c:pt idx="45825">
                  <c:v>-3.11433130944169E-2</c:v>
                </c:pt>
                <c:pt idx="45826">
                  <c:v>-5.2043532537727297E-2</c:v>
                </c:pt>
                <c:pt idx="45827">
                  <c:v>1.3583653228495999E-2</c:v>
                </c:pt>
                <c:pt idx="45828">
                  <c:v>-1.7340518297208601E-3</c:v>
                </c:pt>
                <c:pt idx="45829">
                  <c:v>-6.7631741632267303E-2</c:v>
                </c:pt>
                <c:pt idx="45830">
                  <c:v>-3.7027140284581997E-2</c:v>
                </c:pt>
                <c:pt idx="45831">
                  <c:v>-1.8679165982279498E-2</c:v>
                </c:pt>
                <c:pt idx="45832">
                  <c:v>-2.6539407561158201E-2</c:v>
                </c:pt>
                <c:pt idx="45833">
                  <c:v>-7.3925610098639601E-3</c:v>
                </c:pt>
                <c:pt idx="45834">
                  <c:v>-1.5810567764768399E-2</c:v>
                </c:pt>
                <c:pt idx="45835">
                  <c:v>-6.8783409206581103E-2</c:v>
                </c:pt>
                <c:pt idx="45836">
                  <c:v>-5.98971656676607E-2</c:v>
                </c:pt>
                <c:pt idx="45837">
                  <c:v>-4.0005527851504699E-2</c:v>
                </c:pt>
                <c:pt idx="45838">
                  <c:v>-3.3624582390750599E-2</c:v>
                </c:pt>
                <c:pt idx="45839">
                  <c:v>-4.0005527851504699E-2</c:v>
                </c:pt>
                <c:pt idx="45840">
                  <c:v>-7.2770317804561099E-2</c:v>
                </c:pt>
                <c:pt idx="45841">
                  <c:v>-5.7746755016149003E-2</c:v>
                </c:pt>
                <c:pt idx="45842">
                  <c:v>-5.12328660429162E-2</c:v>
                </c:pt>
                <c:pt idx="45843">
                  <c:v>-6.9263902547320497E-2</c:v>
                </c:pt>
                <c:pt idx="45844">
                  <c:v>-3.37981378724483E-2</c:v>
                </c:pt>
                <c:pt idx="45845">
                  <c:v>-4.09366854483443E-2</c:v>
                </c:pt>
                <c:pt idx="45846">
                  <c:v>-1.9998521781088199E-2</c:v>
                </c:pt>
                <c:pt idx="45847">
                  <c:v>-1.8778865464044801E-2</c:v>
                </c:pt>
                <c:pt idx="45848">
                  <c:v>-5.14706006819576E-3</c:v>
                </c:pt>
                <c:pt idx="45849">
                  <c:v>1.6519025004974201E-2</c:v>
                </c:pt>
                <c:pt idx="45850">
                  <c:v>3.7778589359766399E-2</c:v>
                </c:pt>
                <c:pt idx="45851">
                  <c:v>-2.0594344854462501E-2</c:v>
                </c:pt>
                <c:pt idx="45852">
                  <c:v>3.30416031172431E-3</c:v>
                </c:pt>
                <c:pt idx="45853">
                  <c:v>2.3699372290298899E-2</c:v>
                </c:pt>
                <c:pt idx="45854">
                  <c:v>4.8686145596196599E-2</c:v>
                </c:pt>
                <c:pt idx="45855">
                  <c:v>-7.6443820618095001E-3</c:v>
                </c:pt>
                <c:pt idx="45856">
                  <c:v>1.1045118525755101E-2</c:v>
                </c:pt>
                <c:pt idx="45857">
                  <c:v>2.56409002905226E-2</c:v>
                </c:pt>
                <c:pt idx="45858">
                  <c:v>4.6782548460869003E-2</c:v>
                </c:pt>
                <c:pt idx="45859">
                  <c:v>-2.2322148044398001E-3</c:v>
                </c:pt>
                <c:pt idx="45860">
                  <c:v>2.0179441260027499E-2</c:v>
                </c:pt>
                <c:pt idx="45861">
                  <c:v>-2.02446606563277E-3</c:v>
                </c:pt>
                <c:pt idx="45862">
                  <c:v>7.7482142153970602E-3</c:v>
                </c:pt>
                <c:pt idx="45863">
                  <c:v>1.43612892915134E-2</c:v>
                </c:pt>
                <c:pt idx="45864">
                  <c:v>-5.97792480073122E-3</c:v>
                </c:pt>
                <c:pt idx="45865">
                  <c:v>-1.38489212891428E-2</c:v>
                </c:pt>
                <c:pt idx="45866">
                  <c:v>-4.1577124510700997E-3</c:v>
                </c:pt>
                <c:pt idx="45867">
                  <c:v>-2.4343064596857599E-2</c:v>
                </c:pt>
                <c:pt idx="45868">
                  <c:v>-2.4343064596857599E-2</c:v>
                </c:pt>
                <c:pt idx="45869">
                  <c:v>-6.4084730686565505E-2</c:v>
                </c:pt>
                <c:pt idx="45870">
                  <c:v>-6.18491208287026E-2</c:v>
                </c:pt>
                <c:pt idx="45871">
                  <c:v>-6.1685371511447998E-2</c:v>
                </c:pt>
                <c:pt idx="45872">
                  <c:v>-4.2351639195443901E-2</c:v>
                </c:pt>
                <c:pt idx="45873">
                  <c:v>-4.9839214645688898E-2</c:v>
                </c:pt>
                <c:pt idx="45874">
                  <c:v>-8.0692008270494706E-2</c:v>
                </c:pt>
                <c:pt idx="45875">
                  <c:v>-6.3491257207823601E-2</c:v>
                </c:pt>
                <c:pt idx="45876">
                  <c:v>-5.8366474155673302E-2</c:v>
                </c:pt>
                <c:pt idx="45877">
                  <c:v>-8.4610826412863993E-2</c:v>
                </c:pt>
                <c:pt idx="45878">
                  <c:v>-9.7900109854434092E-3</c:v>
                </c:pt>
                <c:pt idx="45879">
                  <c:v>-3.3719013216474997E-2</c:v>
                </c:pt>
                <c:pt idx="45880">
                  <c:v>-2.0642479611710299E-2</c:v>
                </c:pt>
                <c:pt idx="45881">
                  <c:v>-8.1079447805325593E-3</c:v>
                </c:pt>
                <c:pt idx="45882">
                  <c:v>-5.3960442352056701E-3</c:v>
                </c:pt>
                <c:pt idx="45883">
                  <c:v>-3.8382887889719802E-2</c:v>
                </c:pt>
                <c:pt idx="45884">
                  <c:v>-6.4738835229567596E-2</c:v>
                </c:pt>
                <c:pt idx="45885">
                  <c:v>-5.3295183189206702E-2</c:v>
                </c:pt>
                <c:pt idx="45886">
                  <c:v>-5.3398786843198397E-2</c:v>
                </c:pt>
                <c:pt idx="45887">
                  <c:v>-4.2985619327260402E-2</c:v>
                </c:pt>
                <c:pt idx="45888">
                  <c:v>-6.4486241220228502E-2</c:v>
                </c:pt>
                <c:pt idx="45889">
                  <c:v>-5.1538659396103997E-2</c:v>
                </c:pt>
                <c:pt idx="45890">
                  <c:v>-6.4486241220228502E-2</c:v>
                </c:pt>
                <c:pt idx="45891">
                  <c:v>-3.9879980853503298E-2</c:v>
                </c:pt>
                <c:pt idx="45892">
                  <c:v>8.0336505800324004E-2</c:v>
                </c:pt>
                <c:pt idx="45893">
                  <c:v>1.24855988463685E-2</c:v>
                </c:pt>
                <c:pt idx="45894">
                  <c:v>6.9552872954344799E-2</c:v>
                </c:pt>
                <c:pt idx="45895">
                  <c:v>3.3409332921410899E-2</c:v>
                </c:pt>
                <c:pt idx="45896">
                  <c:v>6.8695942560462506E-2</c:v>
                </c:pt>
                <c:pt idx="45897">
                  <c:v>4.1499738250455297E-2</c:v>
                </c:pt>
                <c:pt idx="45898">
                  <c:v>5.30206943602817E-2</c:v>
                </c:pt>
                <c:pt idx="45899">
                  <c:v>3.1919153869512197E-2</c:v>
                </c:pt>
                <c:pt idx="45900">
                  <c:v>3.6346072605631399E-2</c:v>
                </c:pt>
                <c:pt idx="45901">
                  <c:v>3.9161455595288303E-2</c:v>
                </c:pt>
                <c:pt idx="45902">
                  <c:v>7.4675273350482005E-2</c:v>
                </c:pt>
                <c:pt idx="45903">
                  <c:v>6.1086850792276999E-2</c:v>
                </c:pt>
                <c:pt idx="45904">
                  <c:v>0.125315405692564</c:v>
                </c:pt>
                <c:pt idx="45905">
                  <c:v>8.0849761789949195E-2</c:v>
                </c:pt>
                <c:pt idx="45906">
                  <c:v>0.215032503339115</c:v>
                </c:pt>
                <c:pt idx="45907">
                  <c:v>0.228168436554574</c:v>
                </c:pt>
                <c:pt idx="45908">
                  <c:v>0.22512182597955899</c:v>
                </c:pt>
                <c:pt idx="45909">
                  <c:v>0.19136712687389501</c:v>
                </c:pt>
                <c:pt idx="45910">
                  <c:v>0.20600062095306601</c:v>
                </c:pt>
                <c:pt idx="45911">
                  <c:v>0.16321404548642701</c:v>
                </c:pt>
                <c:pt idx="45912">
                  <c:v>0.17749475834607401</c:v>
                </c:pt>
                <c:pt idx="45913">
                  <c:v>0.18158584819491999</c:v>
                </c:pt>
                <c:pt idx="45914">
                  <c:v>0.17497187167960801</c:v>
                </c:pt>
                <c:pt idx="45915">
                  <c:v>0.20909120035454501</c:v>
                </c:pt>
                <c:pt idx="45916">
                  <c:v>0.19745377401040201</c:v>
                </c:pt>
                <c:pt idx="45917">
                  <c:v>1.5961428347849301E-2</c:v>
                </c:pt>
                <c:pt idx="45918">
                  <c:v>4.76524592251295E-2</c:v>
                </c:pt>
                <c:pt idx="45919">
                  <c:v>-1.6240989566551799E-2</c:v>
                </c:pt>
                <c:pt idx="45920">
                  <c:v>2.03190720263095E-2</c:v>
                </c:pt>
                <c:pt idx="45921">
                  <c:v>5.5803934568028303E-3</c:v>
                </c:pt>
                <c:pt idx="45922">
                  <c:v>-6.5861179532975501E-3</c:v>
                </c:pt>
                <c:pt idx="45923">
                  <c:v>-3.5488636993570001E-2</c:v>
                </c:pt>
                <c:pt idx="45924">
                  <c:v>-3.5488636993570001E-2</c:v>
                </c:pt>
                <c:pt idx="45925">
                  <c:v>-5.1171740620240699E-2</c:v>
                </c:pt>
                <c:pt idx="45926">
                  <c:v>-4.6599369172290503E-2</c:v>
                </c:pt>
                <c:pt idx="45927">
                  <c:v>-8.0067574520073098E-2</c:v>
                </c:pt>
                <c:pt idx="45928">
                  <c:v>-8.6870587949814601E-2</c:v>
                </c:pt>
                <c:pt idx="45929">
                  <c:v>-8.8776681791536305E-2</c:v>
                </c:pt>
                <c:pt idx="45930">
                  <c:v>-5.68682209582001E-2</c:v>
                </c:pt>
                <c:pt idx="45931">
                  <c:v>-5.6655432850356499E-2</c:v>
                </c:pt>
                <c:pt idx="45932">
                  <c:v>-7.1713465476350005E-2</c:v>
                </c:pt>
                <c:pt idx="45933">
                  <c:v>-7.1713465476350005E-2</c:v>
                </c:pt>
                <c:pt idx="45934">
                  <c:v>-7.7481541573290305E-2</c:v>
                </c:pt>
                <c:pt idx="45935">
                  <c:v>-8.49618241682044E-2</c:v>
                </c:pt>
                <c:pt idx="45936">
                  <c:v>-5.5452444047750397E-2</c:v>
                </c:pt>
                <c:pt idx="45937">
                  <c:v>-5.2912813504452497E-2</c:v>
                </c:pt>
                <c:pt idx="45938">
                  <c:v>4.35403346896985E-2</c:v>
                </c:pt>
                <c:pt idx="45939">
                  <c:v>2.4846432292492601E-2</c:v>
                </c:pt>
                <c:pt idx="45940">
                  <c:v>3.0950531267346999E-2</c:v>
                </c:pt>
                <c:pt idx="45941">
                  <c:v>2.5880251274419602E-2</c:v>
                </c:pt>
                <c:pt idx="45942">
                  <c:v>1.2649608790771901E-2</c:v>
                </c:pt>
                <c:pt idx="45943">
                  <c:v>-2.7799145764379998E-3</c:v>
                </c:pt>
                <c:pt idx="45944">
                  <c:v>1.08210252618246E-3</c:v>
                </c:pt>
                <c:pt idx="45945">
                  <c:v>1.08210252618246E-3</c:v>
                </c:pt>
                <c:pt idx="45946">
                  <c:v>0.117208655782328</c:v>
                </c:pt>
                <c:pt idx="45947">
                  <c:v>7.1798431126739601E-2</c:v>
                </c:pt>
                <c:pt idx="45948">
                  <c:v>7.1798431126739601E-2</c:v>
                </c:pt>
                <c:pt idx="45949">
                  <c:v>7.8191318473626002E-3</c:v>
                </c:pt>
                <c:pt idx="45950">
                  <c:v>-1.37533382703074E-2</c:v>
                </c:pt>
                <c:pt idx="45951">
                  <c:v>3.4270545274303899E-2</c:v>
                </c:pt>
                <c:pt idx="45952">
                  <c:v>3.72876996661251E-2</c:v>
                </c:pt>
                <c:pt idx="45953">
                  <c:v>4.64718293466077E-2</c:v>
                </c:pt>
                <c:pt idx="45954">
                  <c:v>3.7254837605953599E-2</c:v>
                </c:pt>
                <c:pt idx="45955">
                  <c:v>5.8611568863478701E-2</c:v>
                </c:pt>
                <c:pt idx="45956">
                  <c:v>6.2437266769994802E-2</c:v>
                </c:pt>
                <c:pt idx="45957">
                  <c:v>4.7511314840386697E-2</c:v>
                </c:pt>
                <c:pt idx="45958">
                  <c:v>3.5168792199415697E-2</c:v>
                </c:pt>
                <c:pt idx="45959">
                  <c:v>-4.2556877372843901E-2</c:v>
                </c:pt>
                <c:pt idx="45960">
                  <c:v>-5.6167736829863202E-2</c:v>
                </c:pt>
                <c:pt idx="45961">
                  <c:v>-2.5014182299906099E-2</c:v>
                </c:pt>
                <c:pt idx="45962">
                  <c:v>-2.5014182299906099E-2</c:v>
                </c:pt>
                <c:pt idx="45963">
                  <c:v>-3.0392166875782702E-2</c:v>
                </c:pt>
                <c:pt idx="45964" formatCode="0.00E+00">
                  <c:v>1.6823268735066601E-4</c:v>
                </c:pt>
                <c:pt idx="45965">
                  <c:v>-1.20629790471056E-2</c:v>
                </c:pt>
                <c:pt idx="45966" formatCode="0.00E+00">
                  <c:v>1.3273514604881199E-3</c:v>
                </c:pt>
                <c:pt idx="45967">
                  <c:v>3.9456405806912197E-2</c:v>
                </c:pt>
                <c:pt idx="45968">
                  <c:v>6.6718851253864703E-2</c:v>
                </c:pt>
                <c:pt idx="45969">
                  <c:v>8.8714914659205002E-2</c:v>
                </c:pt>
                <c:pt idx="45970">
                  <c:v>8.8714914659205002E-2</c:v>
                </c:pt>
                <c:pt idx="45971">
                  <c:v>8.9454582660746601E-2</c:v>
                </c:pt>
                <c:pt idx="45972">
                  <c:v>8.4699885840714598E-2</c:v>
                </c:pt>
                <c:pt idx="45973">
                  <c:v>0.143620453441511</c:v>
                </c:pt>
                <c:pt idx="45974">
                  <c:v>9.3788437335915395E-2</c:v>
                </c:pt>
                <c:pt idx="45975">
                  <c:v>0.18971198597241301</c:v>
                </c:pt>
                <c:pt idx="45976">
                  <c:v>0.112253491806905</c:v>
                </c:pt>
                <c:pt idx="45977">
                  <c:v>0.16156665087875</c:v>
                </c:pt>
                <c:pt idx="45978">
                  <c:v>0.140666012145265</c:v>
                </c:pt>
                <c:pt idx="45979">
                  <c:v>0.13126487034022999</c:v>
                </c:pt>
                <c:pt idx="45980">
                  <c:v>0.132637685199129</c:v>
                </c:pt>
                <c:pt idx="45981">
                  <c:v>0.113637287678062</c:v>
                </c:pt>
                <c:pt idx="45982">
                  <c:v>0.12879373940343</c:v>
                </c:pt>
                <c:pt idx="45983">
                  <c:v>0.14369837598778901</c:v>
                </c:pt>
                <c:pt idx="45984">
                  <c:v>0.113785166303449</c:v>
                </c:pt>
                <c:pt idx="45985">
                  <c:v>0.119974624891287</c:v>
                </c:pt>
                <c:pt idx="45986">
                  <c:v>8.4539207451535203E-2</c:v>
                </c:pt>
                <c:pt idx="45987">
                  <c:v>0.119742256598928</c:v>
                </c:pt>
                <c:pt idx="45988">
                  <c:v>0.10958071750350699</c:v>
                </c:pt>
                <c:pt idx="45989">
                  <c:v>9.3016228526169004E-2</c:v>
                </c:pt>
                <c:pt idx="45990">
                  <c:v>0.131681096387265</c:v>
                </c:pt>
                <c:pt idx="45991">
                  <c:v>0.131681096387265</c:v>
                </c:pt>
                <c:pt idx="45992">
                  <c:v>0.131681096387265</c:v>
                </c:pt>
                <c:pt idx="45993">
                  <c:v>0.150031752336268</c:v>
                </c:pt>
                <c:pt idx="45994">
                  <c:v>0.13106701021127101</c:v>
                </c:pt>
                <c:pt idx="45995">
                  <c:v>0.114790249871914</c:v>
                </c:pt>
                <c:pt idx="45996">
                  <c:v>7.9238884234677107E-2</c:v>
                </c:pt>
                <c:pt idx="45997">
                  <c:v>0.13649153091699501</c:v>
                </c:pt>
                <c:pt idx="45998">
                  <c:v>0.12762911526474599</c:v>
                </c:pt>
                <c:pt idx="45999">
                  <c:v>7.0125278345208597E-2</c:v>
                </c:pt>
                <c:pt idx="46000">
                  <c:v>5.4212704354587901E-2</c:v>
                </c:pt>
                <c:pt idx="46001">
                  <c:v>6.2306339458829199E-2</c:v>
                </c:pt>
                <c:pt idx="46002">
                  <c:v>8.4895553152030304E-2</c:v>
                </c:pt>
                <c:pt idx="46003">
                  <c:v>0.107608234891651</c:v>
                </c:pt>
                <c:pt idx="46004">
                  <c:v>7.6252171392467497E-2</c:v>
                </c:pt>
                <c:pt idx="46005">
                  <c:v>7.7643108283808701E-2</c:v>
                </c:pt>
                <c:pt idx="46006">
                  <c:v>5.0917804948914E-2</c:v>
                </c:pt>
                <c:pt idx="46007">
                  <c:v>7.8897047182487204E-2</c:v>
                </c:pt>
                <c:pt idx="46008">
                  <c:v>0.13977178361159601</c:v>
                </c:pt>
                <c:pt idx="46009">
                  <c:v>0.147026031699826</c:v>
                </c:pt>
                <c:pt idx="46010">
                  <c:v>0.110889866245962</c:v>
                </c:pt>
                <c:pt idx="46011">
                  <c:v>0.14521892232705799</c:v>
                </c:pt>
                <c:pt idx="46012">
                  <c:v>0.11962658785461799</c:v>
                </c:pt>
                <c:pt idx="46013">
                  <c:v>0.11205509851949701</c:v>
                </c:pt>
                <c:pt idx="46014">
                  <c:v>8.5102296255691101E-2</c:v>
                </c:pt>
                <c:pt idx="46015">
                  <c:v>5.6236283087250198E-2</c:v>
                </c:pt>
                <c:pt idx="46016">
                  <c:v>7.1077542838496405E-2</c:v>
                </c:pt>
                <c:pt idx="46017">
                  <c:v>0.14720672197882401</c:v>
                </c:pt>
                <c:pt idx="46018">
                  <c:v>0.122231981246266</c:v>
                </c:pt>
                <c:pt idx="46019">
                  <c:v>0.12932757102800799</c:v>
                </c:pt>
                <c:pt idx="46020">
                  <c:v>8.2739977108565899E-2</c:v>
                </c:pt>
                <c:pt idx="46021">
                  <c:v>8.5906294450852405E-2</c:v>
                </c:pt>
                <c:pt idx="46022">
                  <c:v>5.7038750334708899E-2</c:v>
                </c:pt>
                <c:pt idx="46023">
                  <c:v>0.115897360181729</c:v>
                </c:pt>
                <c:pt idx="46024">
                  <c:v>0.157567723460694</c:v>
                </c:pt>
                <c:pt idx="46025">
                  <c:v>0.14766772765979</c:v>
                </c:pt>
                <c:pt idx="46026">
                  <c:v>0.103404430049576</c:v>
                </c:pt>
                <c:pt idx="46027">
                  <c:v>0.15068960651003299</c:v>
                </c:pt>
                <c:pt idx="46028">
                  <c:v>0.13989124324191901</c:v>
                </c:pt>
                <c:pt idx="46029">
                  <c:v>0.142990433840257</c:v>
                </c:pt>
                <c:pt idx="46030">
                  <c:v>0.19798774317960799</c:v>
                </c:pt>
                <c:pt idx="46031">
                  <c:v>0.19298423015412</c:v>
                </c:pt>
                <c:pt idx="46032">
                  <c:v>0.12550476390474999</c:v>
                </c:pt>
                <c:pt idx="46033">
                  <c:v>0.12550476390474999</c:v>
                </c:pt>
                <c:pt idx="46034">
                  <c:v>0.19226474310435401</c:v>
                </c:pt>
                <c:pt idx="46035">
                  <c:v>0.15948969372945099</c:v>
                </c:pt>
                <c:pt idx="46036">
                  <c:v>0.141132240343979</c:v>
                </c:pt>
                <c:pt idx="46037">
                  <c:v>0.18343098047430501</c:v>
                </c:pt>
                <c:pt idx="46038">
                  <c:v>0.21644001428415199</c:v>
                </c:pt>
                <c:pt idx="46039">
                  <c:v>0.19879468140840201</c:v>
                </c:pt>
                <c:pt idx="46040">
                  <c:v>0.18479974318542799</c:v>
                </c:pt>
                <c:pt idx="46041">
                  <c:v>0.18764100483479099</c:v>
                </c:pt>
                <c:pt idx="46042">
                  <c:v>0.193032079427119</c:v>
                </c:pt>
                <c:pt idx="46043">
                  <c:v>0.19857308216366301</c:v>
                </c:pt>
                <c:pt idx="46044">
                  <c:v>0.19857308216366301</c:v>
                </c:pt>
                <c:pt idx="46045">
                  <c:v>0.19857308216366301</c:v>
                </c:pt>
                <c:pt idx="46046">
                  <c:v>0.19084942586985201</c:v>
                </c:pt>
                <c:pt idx="46047">
                  <c:v>0.17756607132036101</c:v>
                </c:pt>
                <c:pt idx="46048">
                  <c:v>0.187816200987862</c:v>
                </c:pt>
                <c:pt idx="46049">
                  <c:v>0.19512660294141301</c:v>
                </c:pt>
                <c:pt idx="46050">
                  <c:v>0.189779181209561</c:v>
                </c:pt>
                <c:pt idx="46051">
                  <c:v>0.26263296308321099</c:v>
                </c:pt>
                <c:pt idx="46052">
                  <c:v>0.292406388845043</c:v>
                </c:pt>
                <c:pt idx="46053">
                  <c:v>0.268858379746645</c:v>
                </c:pt>
                <c:pt idx="46054">
                  <c:v>4.6576862657092599E-2</c:v>
                </c:pt>
                <c:pt idx="46055">
                  <c:v>6.1571117907232201E-2</c:v>
                </c:pt>
                <c:pt idx="46056">
                  <c:v>1.72846110220219E-2</c:v>
                </c:pt>
                <c:pt idx="46057">
                  <c:v>2.2478159750698402E-3</c:v>
                </c:pt>
                <c:pt idx="46058" formatCode="0.00E+00">
                  <c:v>-6.06495939343698E-5</c:v>
                </c:pt>
                <c:pt idx="46059">
                  <c:v>3.9813987653495898E-2</c:v>
                </c:pt>
                <c:pt idx="46060" formatCode="0.00E+00">
                  <c:v>5.2909427110647299E-2</c:v>
                </c:pt>
                <c:pt idx="46061">
                  <c:v>1.3895206404745E-2</c:v>
                </c:pt>
                <c:pt idx="46062">
                  <c:v>3.0092053243502202E-2</c:v>
                </c:pt>
                <c:pt idx="46063">
                  <c:v>-4.0491765018750098E-2</c:v>
                </c:pt>
                <c:pt idx="46064">
                  <c:v>-4.4905754203899903E-2</c:v>
                </c:pt>
                <c:pt idx="46065">
                  <c:v>-1.8569812347751499E-2</c:v>
                </c:pt>
                <c:pt idx="46066">
                  <c:v>-2.2639866991085399E-2</c:v>
                </c:pt>
                <c:pt idx="46067" formatCode="0.00E+00">
                  <c:v>-9.3888829063448699E-4</c:v>
                </c:pt>
                <c:pt idx="46068">
                  <c:v>-1.5690325696362299E-2</c:v>
                </c:pt>
                <c:pt idx="46069" formatCode="0.00E+00">
                  <c:v>-1.4860727339699399E-2</c:v>
                </c:pt>
                <c:pt idx="46070">
                  <c:v>-2.4080932103859701E-2</c:v>
                </c:pt>
                <c:pt idx="46071">
                  <c:v>-2.3265422907777299E-2</c:v>
                </c:pt>
                <c:pt idx="46072">
                  <c:v>-2.2986498710065799E-2</c:v>
                </c:pt>
                <c:pt idx="46073">
                  <c:v>-2.2170948209279999E-2</c:v>
                </c:pt>
                <c:pt idx="46074">
                  <c:v>-2.1263613883165802E-2</c:v>
                </c:pt>
                <c:pt idx="46075">
                  <c:v>-1.3077999572500099E-2</c:v>
                </c:pt>
                <c:pt idx="46076">
                  <c:v>-1.9131054495916001E-2</c:v>
                </c:pt>
                <c:pt idx="46077">
                  <c:v>-1.8309052014400001E-2</c:v>
                </c:pt>
                <c:pt idx="46078">
                  <c:v>-1.37210590143515E-2</c:v>
                </c:pt>
                <c:pt idx="46079">
                  <c:v>-4.4917362934362402E-3</c:v>
                </c:pt>
                <c:pt idx="46080">
                  <c:v>-3.4428463686978203E-2</c:v>
                </c:pt>
                <c:pt idx="46081">
                  <c:v>-3.4428463686978203E-2</c:v>
                </c:pt>
                <c:pt idx="46082">
                  <c:v>-5.0738302242074602E-2</c:v>
                </c:pt>
                <c:pt idx="46083">
                  <c:v>-8.747008812564E-2</c:v>
                </c:pt>
                <c:pt idx="46084">
                  <c:v>-7.9327447898994E-2</c:v>
                </c:pt>
                <c:pt idx="46085">
                  <c:v>-8.4055134403465598E-2</c:v>
                </c:pt>
                <c:pt idx="46086">
                  <c:v>-0.10173933571650499</c:v>
                </c:pt>
                <c:pt idx="46087">
                  <c:v>-8.4245238655788507E-2</c:v>
                </c:pt>
                <c:pt idx="46088">
                  <c:v>-9.5477364241397703E-2</c:v>
                </c:pt>
                <c:pt idx="46089">
                  <c:v>-7.9660880971878095E-2</c:v>
                </c:pt>
                <c:pt idx="46090">
                  <c:v>-7.0289920019312294E-2</c:v>
                </c:pt>
                <c:pt idx="46091">
                  <c:v>-9.4214124246968706E-2</c:v>
                </c:pt>
                <c:pt idx="46092">
                  <c:v>-0.110257764423697</c:v>
                </c:pt>
                <c:pt idx="46093">
                  <c:v>-7.9671224925089906E-2</c:v>
                </c:pt>
                <c:pt idx="46094">
                  <c:v>-7.8228634491460003E-2</c:v>
                </c:pt>
                <c:pt idx="46095">
                  <c:v>-0.100589530255514</c:v>
                </c:pt>
                <c:pt idx="46096">
                  <c:v>-0.130353418433585</c:v>
                </c:pt>
                <c:pt idx="46097">
                  <c:v>-0.11425922577731</c:v>
                </c:pt>
                <c:pt idx="46098">
                  <c:v>-0.111288181321202</c:v>
                </c:pt>
                <c:pt idx="46099">
                  <c:v>-0.13529781245405101</c:v>
                </c:pt>
                <c:pt idx="46100">
                  <c:v>-0.10720343594845801</c:v>
                </c:pt>
                <c:pt idx="46101">
                  <c:v>-9.4182445313718097E-2</c:v>
                </c:pt>
                <c:pt idx="46102">
                  <c:v>-0.112355816153167</c:v>
                </c:pt>
                <c:pt idx="46103">
                  <c:v>-5.5433452773890599E-2</c:v>
                </c:pt>
                <c:pt idx="46104">
                  <c:v>-5.3091982591267399E-2</c:v>
                </c:pt>
                <c:pt idx="46105">
                  <c:v>-7.6905186085373098E-2</c:v>
                </c:pt>
                <c:pt idx="46106">
                  <c:v>-0.112500084095206</c:v>
                </c:pt>
                <c:pt idx="46107">
                  <c:v>-6.3601017154875497E-2</c:v>
                </c:pt>
                <c:pt idx="46108">
                  <c:v>-7.9019817889232E-2</c:v>
                </c:pt>
                <c:pt idx="46109">
                  <c:v>-6.2550020123405894E-2</c:v>
                </c:pt>
                <c:pt idx="46110">
                  <c:v>-7.2657199764805502E-2</c:v>
                </c:pt>
                <c:pt idx="46111">
                  <c:v>-6.2868402446722899E-2</c:v>
                </c:pt>
                <c:pt idx="46112">
                  <c:v>-0.13996522740800901</c:v>
                </c:pt>
                <c:pt idx="46113">
                  <c:v>-7.7717107616903605E-2</c:v>
                </c:pt>
                <c:pt idx="46114">
                  <c:v>-7.3164927000295393E-2</c:v>
                </c:pt>
                <c:pt idx="46115">
                  <c:v>-7.3164927000295393E-2</c:v>
                </c:pt>
                <c:pt idx="46116">
                  <c:v>-0.103269851238243</c:v>
                </c:pt>
                <c:pt idx="46117">
                  <c:v>-0.112983855172874</c:v>
                </c:pt>
                <c:pt idx="46118">
                  <c:v>-9.7397346125768003E-2</c:v>
                </c:pt>
                <c:pt idx="46119">
                  <c:v>-0.113944780871078</c:v>
                </c:pt>
                <c:pt idx="46120">
                  <c:v>-8.6203541267480394E-2</c:v>
                </c:pt>
                <c:pt idx="46121">
                  <c:v>-7.2854130546573706E-2</c:v>
                </c:pt>
                <c:pt idx="46122">
                  <c:v>-8.0442416878367895E-2</c:v>
                </c:pt>
                <c:pt idx="46123">
                  <c:v>-8.3934166050880707E-2</c:v>
                </c:pt>
                <c:pt idx="46124">
                  <c:v>-8.4613134221683095E-2</c:v>
                </c:pt>
                <c:pt idx="46125">
                  <c:v>-4.49672209320768E-2</c:v>
                </c:pt>
                <c:pt idx="46126">
                  <c:v>-0.107214146570036</c:v>
                </c:pt>
                <c:pt idx="46127">
                  <c:v>-0.11802879266086</c:v>
                </c:pt>
                <c:pt idx="46128">
                  <c:v>-0.12117633643431</c:v>
                </c:pt>
                <c:pt idx="46129">
                  <c:v>-9.46324830922569E-2</c:v>
                </c:pt>
                <c:pt idx="46130">
                  <c:v>-9.8533489483810299E-2</c:v>
                </c:pt>
                <c:pt idx="46131">
                  <c:v>-7.9683947781573797E-2</c:v>
                </c:pt>
                <c:pt idx="46132">
                  <c:v>-9.8533489483810299E-2</c:v>
                </c:pt>
                <c:pt idx="46133">
                  <c:v>-9.4530920507528204E-2</c:v>
                </c:pt>
                <c:pt idx="46134">
                  <c:v>-0.16090717118243</c:v>
                </c:pt>
                <c:pt idx="46135">
                  <c:v>-0.14659764718363599</c:v>
                </c:pt>
                <c:pt idx="46136">
                  <c:v>-0.15744181210959399</c:v>
                </c:pt>
                <c:pt idx="46137">
                  <c:v>-0.135746262673411</c:v>
                </c:pt>
                <c:pt idx="46138">
                  <c:v>-0.16767953417221401</c:v>
                </c:pt>
                <c:pt idx="46139">
                  <c:v>-0.18966785961615801</c:v>
                </c:pt>
                <c:pt idx="46140">
                  <c:v>-0.20535254158341901</c:v>
                </c:pt>
                <c:pt idx="46141">
                  <c:v>-0.26317884219639398</c:v>
                </c:pt>
                <c:pt idx="46142">
                  <c:v>-0.33546046008771602</c:v>
                </c:pt>
                <c:pt idx="46143">
                  <c:v>-0.25633413426345703</c:v>
                </c:pt>
                <c:pt idx="46144">
                  <c:v>-0.25809133638347098</c:v>
                </c:pt>
                <c:pt idx="46145">
                  <c:v>-0.264002067731402</c:v>
                </c:pt>
                <c:pt idx="46146">
                  <c:v>-0.22357087972442</c:v>
                </c:pt>
                <c:pt idx="46147">
                  <c:v>-0.22137447407055399</c:v>
                </c:pt>
                <c:pt idx="46148">
                  <c:v>-0.208493143530599</c:v>
                </c:pt>
                <c:pt idx="46149">
                  <c:v>-0.15433996811091699</c:v>
                </c:pt>
                <c:pt idx="46150">
                  <c:v>-0.15436999651810601</c:v>
                </c:pt>
                <c:pt idx="46151">
                  <c:v>-0.11918421603405301</c:v>
                </c:pt>
                <c:pt idx="46152">
                  <c:v>2.51905589028922E-3</c:v>
                </c:pt>
                <c:pt idx="46153">
                  <c:v>-6.2862644330681394E-2</c:v>
                </c:pt>
                <c:pt idx="46154">
                  <c:v>-2.8264210507685999E-2</c:v>
                </c:pt>
                <c:pt idx="46155">
                  <c:v>-5.1083120149013297E-2</c:v>
                </c:pt>
                <c:pt idx="46156">
                  <c:v>-1.6537963635819299E-2</c:v>
                </c:pt>
                <c:pt idx="46157">
                  <c:v>-2.7968128571749198E-2</c:v>
                </c:pt>
                <c:pt idx="46158">
                  <c:v>-1.61905642609101E-2</c:v>
                </c:pt>
                <c:pt idx="46159">
                  <c:v>-3.3299998522575001E-2</c:v>
                </c:pt>
                <c:pt idx="46160">
                  <c:v>-3.39837865126668E-2</c:v>
                </c:pt>
                <c:pt idx="46161">
                  <c:v>-3.5144705804475297E-2</c:v>
                </c:pt>
                <c:pt idx="46162">
                  <c:v>-5.2676456515246599E-2</c:v>
                </c:pt>
                <c:pt idx="46163">
                  <c:v>-6.8243564116139604E-2</c:v>
                </c:pt>
                <c:pt idx="46164">
                  <c:v>-0.11355868676422499</c:v>
                </c:pt>
                <c:pt idx="46165">
                  <c:v>-0.11425276552818101</c:v>
                </c:pt>
                <c:pt idx="46166">
                  <c:v>-0.149996870069428</c:v>
                </c:pt>
                <c:pt idx="46167">
                  <c:v>-0.18373551986762801</c:v>
                </c:pt>
                <c:pt idx="46168">
                  <c:v>-0.133211348872145</c:v>
                </c:pt>
                <c:pt idx="46169">
                  <c:v>-0.118222692671428</c:v>
                </c:pt>
                <c:pt idx="46170">
                  <c:v>-6.1897955077245999E-2</c:v>
                </c:pt>
                <c:pt idx="46171">
                  <c:v>-2.7114532905818601E-2</c:v>
                </c:pt>
                <c:pt idx="46172">
                  <c:v>-3.14429828378597E-2</c:v>
                </c:pt>
                <c:pt idx="46173">
                  <c:v>-3.9585725872175598E-2</c:v>
                </c:pt>
                <c:pt idx="46174">
                  <c:v>-2.47214165069507E-2</c:v>
                </c:pt>
                <c:pt idx="46175">
                  <c:v>-4.7717603658179397E-2</c:v>
                </c:pt>
                <c:pt idx="46176">
                  <c:v>-4.9580403757928299E-2</c:v>
                </c:pt>
                <c:pt idx="46177">
                  <c:v>-5.9785443549477499E-2</c:v>
                </c:pt>
                <c:pt idx="46178">
                  <c:v>-4.7253041512597703E-2</c:v>
                </c:pt>
                <c:pt idx="46179">
                  <c:v>-3.5170789018671399E-2</c:v>
                </c:pt>
                <c:pt idx="46180">
                  <c:v>-4.7717603658179397E-2</c:v>
                </c:pt>
                <c:pt idx="46181">
                  <c:v>-5.8646618355705497E-2</c:v>
                </c:pt>
                <c:pt idx="46182">
                  <c:v>-5.8646618355705497E-2</c:v>
                </c:pt>
                <c:pt idx="46183">
                  <c:v>-5.8646618355705497E-2</c:v>
                </c:pt>
                <c:pt idx="46184">
                  <c:v>-3.8932355119588299E-2</c:v>
                </c:pt>
                <c:pt idx="46185">
                  <c:v>-4.8788945780034301E-2</c:v>
                </c:pt>
                <c:pt idx="46186">
                  <c:v>-7.5893666621307199E-2</c:v>
                </c:pt>
                <c:pt idx="46187">
                  <c:v>-3.7542333072246997E-2</c:v>
                </c:pt>
                <c:pt idx="46188">
                  <c:v>-1.4058577581788001E-3</c:v>
                </c:pt>
                <c:pt idx="46189">
                  <c:v>-1.40807822041166E-2</c:v>
                </c:pt>
                <c:pt idx="46190">
                  <c:v>5.9602816848268202E-2</c:v>
                </c:pt>
                <c:pt idx="46191">
                  <c:v>-1.91122797540943E-2</c:v>
                </c:pt>
                <c:pt idx="46192">
                  <c:v>-6.1252565407512397E-3</c:v>
                </c:pt>
                <c:pt idx="46193">
                  <c:v>-1.8785599073616301E-2</c:v>
                </c:pt>
                <c:pt idx="46194">
                  <c:v>2.9459908688100198E-2</c:v>
                </c:pt>
                <c:pt idx="46195">
                  <c:v>2.9459908688100198E-2</c:v>
                </c:pt>
                <c:pt idx="46196">
                  <c:v>2.2075884778349E-2</c:v>
                </c:pt>
                <c:pt idx="46197">
                  <c:v>5.9236830817495298E-2</c:v>
                </c:pt>
                <c:pt idx="46198">
                  <c:v>6.0499252844458701E-2</c:v>
                </c:pt>
                <c:pt idx="46199">
                  <c:v>9.33844442791886E-2</c:v>
                </c:pt>
                <c:pt idx="46200">
                  <c:v>8.1581199161626206E-2</c:v>
                </c:pt>
                <c:pt idx="46201">
                  <c:v>5.6848916955557702E-2</c:v>
                </c:pt>
                <c:pt idx="46202">
                  <c:v>8.9511305895423998E-2</c:v>
                </c:pt>
                <c:pt idx="46203">
                  <c:v>0.102804497640683</c:v>
                </c:pt>
                <c:pt idx="46204">
                  <c:v>7.0213795181061897E-2</c:v>
                </c:pt>
                <c:pt idx="46205">
                  <c:v>7.1763520078127696E-2</c:v>
                </c:pt>
                <c:pt idx="46206">
                  <c:v>0.19877289766070599</c:v>
                </c:pt>
                <c:pt idx="46207">
                  <c:v>0.17757703612150699</c:v>
                </c:pt>
                <c:pt idx="46208">
                  <c:v>0.18495584998178599</c:v>
                </c:pt>
                <c:pt idx="46209">
                  <c:v>0.21053196599070201</c:v>
                </c:pt>
                <c:pt idx="46210">
                  <c:v>0.20034839673396601</c:v>
                </c:pt>
                <c:pt idx="46211">
                  <c:v>0.202561184024871</c:v>
                </c:pt>
                <c:pt idx="46212">
                  <c:v>0.133257840116627</c:v>
                </c:pt>
                <c:pt idx="46213">
                  <c:v>0.118429400978253</c:v>
                </c:pt>
                <c:pt idx="46214">
                  <c:v>0.109091316116625</c:v>
                </c:pt>
                <c:pt idx="46215">
                  <c:v>0.114521196625538</c:v>
                </c:pt>
                <c:pt idx="46216">
                  <c:v>0.27087178238627302</c:v>
                </c:pt>
                <c:pt idx="46217">
                  <c:v>0.29514240348779602</c:v>
                </c:pt>
                <c:pt idx="46218">
                  <c:v>0.29178553966416398</c:v>
                </c:pt>
                <c:pt idx="46219">
                  <c:v>0.24266874357585899</c:v>
                </c:pt>
                <c:pt idx="46220">
                  <c:v>0.25700791436015402</c:v>
                </c:pt>
                <c:pt idx="46221">
                  <c:v>0.281605806354365</c:v>
                </c:pt>
                <c:pt idx="46222">
                  <c:v>0.28620503992297303</c:v>
                </c:pt>
                <c:pt idx="46223">
                  <c:v>0.31024227703451701</c:v>
                </c:pt>
                <c:pt idx="46224">
                  <c:v>0.33058667280493398</c:v>
                </c:pt>
                <c:pt idx="46225">
                  <c:v>0.26486700792148499</c:v>
                </c:pt>
                <c:pt idx="46226">
                  <c:v>0.31398233824093602</c:v>
                </c:pt>
                <c:pt idx="46227">
                  <c:v>0.29932450514602099</c:v>
                </c:pt>
                <c:pt idx="46228">
                  <c:v>0.28041023677607801</c:v>
                </c:pt>
                <c:pt idx="46229">
                  <c:v>0.24226622914509699</c:v>
                </c:pt>
                <c:pt idx="46230">
                  <c:v>0.30486907275789898</c:v>
                </c:pt>
                <c:pt idx="46231">
                  <c:v>0.347019634598908</c:v>
                </c:pt>
                <c:pt idx="46232">
                  <c:v>0.320000795336154</c:v>
                </c:pt>
                <c:pt idx="46233">
                  <c:v>0.33162049197796301</c:v>
                </c:pt>
                <c:pt idx="46234">
                  <c:v>0.35901414265468501</c:v>
                </c:pt>
                <c:pt idx="46235">
                  <c:v>0.347019634598908</c:v>
                </c:pt>
                <c:pt idx="46236">
                  <c:v>0.347019634598908</c:v>
                </c:pt>
                <c:pt idx="46237">
                  <c:v>0.35901414265468501</c:v>
                </c:pt>
                <c:pt idx="46238">
                  <c:v>0.33738107252168598</c:v>
                </c:pt>
                <c:pt idx="46239">
                  <c:v>0.294510664531341</c:v>
                </c:pt>
                <c:pt idx="46240">
                  <c:v>0.332363038855223</c:v>
                </c:pt>
                <c:pt idx="46241">
                  <c:v>0.31793815447139501</c:v>
                </c:pt>
                <c:pt idx="46242">
                  <c:v>0.31587782638272599</c:v>
                </c:pt>
                <c:pt idx="46243">
                  <c:v>0.27723620159131102</c:v>
                </c:pt>
                <c:pt idx="46244">
                  <c:v>0.28669220626818198</c:v>
                </c:pt>
                <c:pt idx="46245" formatCode="0.00E+00">
                  <c:v>8.6607579606900998E-4</c:v>
                </c:pt>
                <c:pt idx="46246">
                  <c:v>-5.5226582164680398E-2</c:v>
                </c:pt>
                <c:pt idx="46247" formatCode="0.00E+00">
                  <c:v>-3.41370413532293E-2</c:v>
                </c:pt>
                <c:pt idx="46248">
                  <c:v>-7.0389962102885796E-3</c:v>
                </c:pt>
                <c:pt idx="46249">
                  <c:v>-1.49578786613111E-2</c:v>
                </c:pt>
                <c:pt idx="46250">
                  <c:v>-7.8048863101624705E-2</c:v>
                </c:pt>
                <c:pt idx="46251">
                  <c:v>-7.0172522175945204E-2</c:v>
                </c:pt>
                <c:pt idx="46252">
                  <c:v>-8.7356383523663705E-2</c:v>
                </c:pt>
                <c:pt idx="46253">
                  <c:v>-9.5210229795811202E-2</c:v>
                </c:pt>
                <c:pt idx="46254">
                  <c:v>-7.7228735381489999E-2</c:v>
                </c:pt>
                <c:pt idx="46255">
                  <c:v>-6.7033936662077298E-2</c:v>
                </c:pt>
                <c:pt idx="46256">
                  <c:v>-8.0957032537400497E-2</c:v>
                </c:pt>
                <c:pt idx="46257">
                  <c:v>-9.1129279733715304E-2</c:v>
                </c:pt>
                <c:pt idx="46258">
                  <c:v>-9.1129279733715304E-2</c:v>
                </c:pt>
                <c:pt idx="46259">
                  <c:v>-0.12705476833867901</c:v>
                </c:pt>
                <c:pt idx="46260">
                  <c:v>-0.101423223473949</c:v>
                </c:pt>
                <c:pt idx="46261">
                  <c:v>-7.6210798748432798E-2</c:v>
                </c:pt>
                <c:pt idx="46262">
                  <c:v>-0.13440200957118301</c:v>
                </c:pt>
                <c:pt idx="46263">
                  <c:v>-8.6992753443215498E-2</c:v>
                </c:pt>
                <c:pt idx="46264">
                  <c:v>-9.1490205177805706E-2</c:v>
                </c:pt>
                <c:pt idx="46265">
                  <c:v>-9.7385172354326199E-2</c:v>
                </c:pt>
                <c:pt idx="46266">
                  <c:v>-8.5887364639831001E-2</c:v>
                </c:pt>
                <c:pt idx="46267">
                  <c:v>1.624577510446E-2</c:v>
                </c:pt>
                <c:pt idx="46268">
                  <c:v>4.4557391290434602E-2</c:v>
                </c:pt>
                <c:pt idx="46269">
                  <c:v>4.4557391290434602E-2</c:v>
                </c:pt>
                <c:pt idx="46270">
                  <c:v>-7.0169631419061398E-3</c:v>
                </c:pt>
                <c:pt idx="46271">
                  <c:v>-2.0466544435087899E-2</c:v>
                </c:pt>
                <c:pt idx="46272">
                  <c:v>-2.5697413122971399E-3</c:v>
                </c:pt>
                <c:pt idx="46273">
                  <c:v>-7.6766764703857203E-3</c:v>
                </c:pt>
                <c:pt idx="46274">
                  <c:v>-5.5217701778553698E-3</c:v>
                </c:pt>
                <c:pt idx="46275">
                  <c:v>1.6386771279061699E-2</c:v>
                </c:pt>
                <c:pt idx="46276" formatCode="0.00E+00">
                  <c:v>3.3139981370600098E-4</c:v>
                </c:pt>
                <c:pt idx="46277">
                  <c:v>2.6200303370400298E-2</c:v>
                </c:pt>
                <c:pt idx="46278" formatCode="0.00E+00">
                  <c:v>1.7362757934853999E-2</c:v>
                </c:pt>
                <c:pt idx="46279">
                  <c:v>7.8400634913806597E-3</c:v>
                </c:pt>
                <c:pt idx="46280">
                  <c:v>7.8400634913806597E-3</c:v>
                </c:pt>
                <c:pt idx="46281">
                  <c:v>2.04266200038201E-2</c:v>
                </c:pt>
                <c:pt idx="46282">
                  <c:v>-1.2268253948179699E-2</c:v>
                </c:pt>
                <c:pt idx="46283">
                  <c:v>-2.2738922275331499E-2</c:v>
                </c:pt>
                <c:pt idx="46284">
                  <c:v>-2.3086748985594499E-2</c:v>
                </c:pt>
                <c:pt idx="46285">
                  <c:v>-1.2616209487671099E-2</c:v>
                </c:pt>
                <c:pt idx="46286">
                  <c:v>1.3116643837975899E-2</c:v>
                </c:pt>
                <c:pt idx="46287">
                  <c:v>2.64341687439362E-3</c:v>
                </c:pt>
                <c:pt idx="46288">
                  <c:v>-1.07845460715827E-3</c:v>
                </c:pt>
                <c:pt idx="46289">
                  <c:v>-3.2467268351534699E-3</c:v>
                </c:pt>
                <c:pt idx="46290">
                  <c:v>-3.7767520154813897E-2</c:v>
                </c:pt>
                <c:pt idx="46291">
                  <c:v>-3.6758105076699597E-2</c:v>
                </c:pt>
                <c:pt idx="46292">
                  <c:v>-4.0163237747764001E-2</c:v>
                </c:pt>
                <c:pt idx="46293">
                  <c:v>-7.1326818204231396E-2</c:v>
                </c:pt>
                <c:pt idx="46294">
                  <c:v>-5.5830921746692998E-2</c:v>
                </c:pt>
                <c:pt idx="46295">
                  <c:v>-6.24907843932134E-2</c:v>
                </c:pt>
                <c:pt idx="46296">
                  <c:v>-8.3729541708368105E-2</c:v>
                </c:pt>
                <c:pt idx="46297">
                  <c:v>-9.6658962032115395E-2</c:v>
                </c:pt>
                <c:pt idx="46298">
                  <c:v>-6.1590643147363802E-2</c:v>
                </c:pt>
                <c:pt idx="46299">
                  <c:v>-5.49300738246392E-2</c:v>
                </c:pt>
                <c:pt idx="46300">
                  <c:v>-2.3098436700834599E-2</c:v>
                </c:pt>
                <c:pt idx="46301">
                  <c:v>6.1056571466124804E-3</c:v>
                </c:pt>
                <c:pt idx="46302">
                  <c:v>7.0833705131936302E-3</c:v>
                </c:pt>
                <c:pt idx="46303">
                  <c:v>-1.03969101029504E-2</c:v>
                </c:pt>
                <c:pt idx="46304">
                  <c:v>5.5724825204363998E-3</c:v>
                </c:pt>
                <c:pt idx="46305">
                  <c:v>3.36403636401989E-2</c:v>
                </c:pt>
                <c:pt idx="46306">
                  <c:v>1.9540969227490799E-2</c:v>
                </c:pt>
                <c:pt idx="46307">
                  <c:v>1.59564831702316E-2</c:v>
                </c:pt>
                <c:pt idx="46308">
                  <c:v>3.1588884832142297E-2</c:v>
                </c:pt>
                <c:pt idx="46309">
                  <c:v>2.3789321171919099E-2</c:v>
                </c:pt>
                <c:pt idx="46310">
                  <c:v>2.3789321171919099E-2</c:v>
                </c:pt>
                <c:pt idx="46311">
                  <c:v>6.7553339215877797E-3</c:v>
                </c:pt>
                <c:pt idx="46312" formatCode="0.00E+00">
                  <c:v>-5.1198512206585001E-4</c:v>
                </c:pt>
                <c:pt idx="46313">
                  <c:v>5.68687276219417E-2</c:v>
                </c:pt>
                <c:pt idx="46314" formatCode="0.00E+00">
                  <c:v>5.7054477578202402E-2</c:v>
                </c:pt>
                <c:pt idx="46315">
                  <c:v>7.9202761668669602E-2</c:v>
                </c:pt>
                <c:pt idx="46316">
                  <c:v>3.7531191464571199E-2</c:v>
                </c:pt>
                <c:pt idx="46317">
                  <c:v>5.6583020983422598E-2</c:v>
                </c:pt>
                <c:pt idx="46318">
                  <c:v>5.03384271890496E-2</c:v>
                </c:pt>
                <c:pt idx="46319">
                  <c:v>3.5980678233463702E-2</c:v>
                </c:pt>
                <c:pt idx="46320">
                  <c:v>6.0795498803675803E-2</c:v>
                </c:pt>
                <c:pt idx="46321">
                  <c:v>4.5120754815705502E-2</c:v>
                </c:pt>
                <c:pt idx="46322">
                  <c:v>3.0725854243332799E-2</c:v>
                </c:pt>
                <c:pt idx="46323">
                  <c:v>-4.5234968036056396E-3</c:v>
                </c:pt>
                <c:pt idx="46324">
                  <c:v>1.6720667700207401E-2</c:v>
                </c:pt>
                <c:pt idx="46325">
                  <c:v>7.38471558023201E-3</c:v>
                </c:pt>
                <c:pt idx="46326">
                  <c:v>1.28268416036743E-2</c:v>
                </c:pt>
                <c:pt idx="46327">
                  <c:v>-3.19193326013755E-2</c:v>
                </c:pt>
                <c:pt idx="46328">
                  <c:v>5.3327403948885098E-2</c:v>
                </c:pt>
                <c:pt idx="46329">
                  <c:v>6.9878265314454902E-2</c:v>
                </c:pt>
                <c:pt idx="46330">
                  <c:v>8.0426123704847294E-2</c:v>
                </c:pt>
                <c:pt idx="46331">
                  <c:v>7.3968277780338501E-2</c:v>
                </c:pt>
                <c:pt idx="46332">
                  <c:v>6.1658507224915102E-2</c:v>
                </c:pt>
                <c:pt idx="46333">
                  <c:v>8.0002836669314403E-2</c:v>
                </c:pt>
                <c:pt idx="46334">
                  <c:v>5.4396790296162997E-2</c:v>
                </c:pt>
                <c:pt idx="46335">
                  <c:v>-1.0993258546378999E-3</c:v>
                </c:pt>
                <c:pt idx="46336">
                  <c:v>1.6479335438795501E-2</c:v>
                </c:pt>
                <c:pt idx="46337">
                  <c:v>3.95616971646017E-2</c:v>
                </c:pt>
                <c:pt idx="46338">
                  <c:v>3.2274290659485699E-2</c:v>
                </c:pt>
                <c:pt idx="46339">
                  <c:v>-2.41303184196144E-2</c:v>
                </c:pt>
                <c:pt idx="46340">
                  <c:v>6.2871894848483795E-2</c:v>
                </c:pt>
                <c:pt idx="46341">
                  <c:v>-5.3471980442435903E-2</c:v>
                </c:pt>
                <c:pt idx="46342">
                  <c:v>-6.6959565117323303E-2</c:v>
                </c:pt>
                <c:pt idx="46343">
                  <c:v>-5.6478936124991698E-2</c:v>
                </c:pt>
                <c:pt idx="46344">
                  <c:v>-5.0290596880233102E-2</c:v>
                </c:pt>
                <c:pt idx="46345">
                  <c:v>-8.2321906161622202E-2</c:v>
                </c:pt>
                <c:pt idx="46346">
                  <c:v>-9.4357932728883695E-2</c:v>
                </c:pt>
                <c:pt idx="46347">
                  <c:v>-0.108026379935935</c:v>
                </c:pt>
                <c:pt idx="46348">
                  <c:v>-0.119788464640617</c:v>
                </c:pt>
                <c:pt idx="46349">
                  <c:v>-0.100680830464895</c:v>
                </c:pt>
                <c:pt idx="46350">
                  <c:v>-9.3962012256808697E-2</c:v>
                </c:pt>
                <c:pt idx="46351">
                  <c:v>-0.103893875742377</c:v>
                </c:pt>
                <c:pt idx="46352">
                  <c:v>-9.7763651220366704E-2</c:v>
                </c:pt>
                <c:pt idx="46353">
                  <c:v>-7.5744498035891603E-2</c:v>
                </c:pt>
                <c:pt idx="46354">
                  <c:v>-4.3353560759971502E-2</c:v>
                </c:pt>
                <c:pt idx="46355">
                  <c:v>-0.101025989250232</c:v>
                </c:pt>
                <c:pt idx="46356">
                  <c:v>-6.5252160433333095E-2</c:v>
                </c:pt>
                <c:pt idx="46357">
                  <c:v>-6.5252160433333095E-2</c:v>
                </c:pt>
                <c:pt idx="46358" formatCode="0.00E+00">
                  <c:v>-3.43616745822616E-4</c:v>
                </c:pt>
                <c:pt idx="46359">
                  <c:v>-1.88844754570303E-2</c:v>
                </c:pt>
                <c:pt idx="46360" formatCode="0.00E+00">
                  <c:v>1.4960859185708801E-2</c:v>
                </c:pt>
                <c:pt idx="46361">
                  <c:v>3.9534178088988799E-2</c:v>
                </c:pt>
                <c:pt idx="46362">
                  <c:v>6.14966943725581E-2</c:v>
                </c:pt>
                <c:pt idx="46363">
                  <c:v>1.29762240469153E-2</c:v>
                </c:pt>
                <c:pt idx="46364">
                  <c:v>2.90362062236326E-2</c:v>
                </c:pt>
                <c:pt idx="46365">
                  <c:v>3.8016787498259701E-2</c:v>
                </c:pt>
                <c:pt idx="46366">
                  <c:v>-2.06616583909289E-2</c:v>
                </c:pt>
                <c:pt idx="46367">
                  <c:v>-2.2879128519676901E-2</c:v>
                </c:pt>
                <c:pt idx="46368">
                  <c:v>-4.3241792703353897E-2</c:v>
                </c:pt>
                <c:pt idx="46369">
                  <c:v>-5.0261965886208002E-2</c:v>
                </c:pt>
                <c:pt idx="46370">
                  <c:v>-4.92834424502877E-2</c:v>
                </c:pt>
                <c:pt idx="46371">
                  <c:v>-7.4775381014752895E-2</c:v>
                </c:pt>
                <c:pt idx="46372">
                  <c:v>-0.115895128262129</c:v>
                </c:pt>
                <c:pt idx="46373">
                  <c:v>-0.12460405513133301</c:v>
                </c:pt>
                <c:pt idx="46374">
                  <c:v>-6.4207976040231596E-2</c:v>
                </c:pt>
                <c:pt idx="46375">
                  <c:v>-9.5074411345764401E-2</c:v>
                </c:pt>
                <c:pt idx="46376">
                  <c:v>-0.119108609485251</c:v>
                </c:pt>
                <c:pt idx="46377">
                  <c:v>-0.119108609485251</c:v>
                </c:pt>
                <c:pt idx="46378">
                  <c:v>-5.7341839212248197E-2</c:v>
                </c:pt>
                <c:pt idx="46379">
                  <c:v>-7.2988279855475693E-2</c:v>
                </c:pt>
                <c:pt idx="46380">
                  <c:v>-9.5177735728693105E-2</c:v>
                </c:pt>
                <c:pt idx="46381">
                  <c:v>-0.103696427263235</c:v>
                </c:pt>
                <c:pt idx="46382">
                  <c:v>-0.14045831441284501</c:v>
                </c:pt>
                <c:pt idx="46383">
                  <c:v>-0.15049457783896</c:v>
                </c:pt>
                <c:pt idx="46384">
                  <c:v>-0.107890214171041</c:v>
                </c:pt>
                <c:pt idx="46385">
                  <c:v>-0.12344841686198001</c:v>
                </c:pt>
                <c:pt idx="46386">
                  <c:v>-0.147121066723056</c:v>
                </c:pt>
                <c:pt idx="46387">
                  <c:v>-0.14541035614650699</c:v>
                </c:pt>
                <c:pt idx="46388">
                  <c:v>-0.11460867567250101</c:v>
                </c:pt>
                <c:pt idx="46389">
                  <c:v>-0.21596748869437701</c:v>
                </c:pt>
                <c:pt idx="46390">
                  <c:v>-9.2097653934527193E-2</c:v>
                </c:pt>
                <c:pt idx="46391">
                  <c:v>-0.13174916413266399</c:v>
                </c:pt>
                <c:pt idx="46392">
                  <c:v>-0.101446972358128</c:v>
                </c:pt>
                <c:pt idx="46393">
                  <c:v>-0.111267104996497</c:v>
                </c:pt>
                <c:pt idx="46394">
                  <c:v>-7.6319811182530894E-2</c:v>
                </c:pt>
                <c:pt idx="46395">
                  <c:v>-7.3492205102132904E-2</c:v>
                </c:pt>
                <c:pt idx="46396">
                  <c:v>-0.128036246707806</c:v>
                </c:pt>
                <c:pt idx="46397">
                  <c:v>-3.0288951107696901E-2</c:v>
                </c:pt>
                <c:pt idx="46398">
                  <c:v>-7.8198411021441708E-3</c:v>
                </c:pt>
                <c:pt idx="46399">
                  <c:v>-9.26200752995298E-3</c:v>
                </c:pt>
                <c:pt idx="46400">
                  <c:v>1.5694495104837201E-2</c:v>
                </c:pt>
                <c:pt idx="46401">
                  <c:v>6.6074000575026798E-2</c:v>
                </c:pt>
                <c:pt idx="46402">
                  <c:v>4.6401276151846402E-2</c:v>
                </c:pt>
                <c:pt idx="46403">
                  <c:v>9.4190317796183295E-3</c:v>
                </c:pt>
                <c:pt idx="46404">
                  <c:v>4.0274867609607599E-2</c:v>
                </c:pt>
                <c:pt idx="46405">
                  <c:v>4.99763618803548E-2</c:v>
                </c:pt>
                <c:pt idx="46406">
                  <c:v>7.4498529510123701E-2</c:v>
                </c:pt>
                <c:pt idx="46407">
                  <c:v>6.4802673362236204E-2</c:v>
                </c:pt>
                <c:pt idx="46408">
                  <c:v>8.9529075404384206E-2</c:v>
                </c:pt>
                <c:pt idx="46409">
                  <c:v>8.0262525882428104E-2</c:v>
                </c:pt>
                <c:pt idx="46410">
                  <c:v>0.10213245140755101</c:v>
                </c:pt>
                <c:pt idx="46411">
                  <c:v>9.9578521384248594E-2</c:v>
                </c:pt>
                <c:pt idx="46412">
                  <c:v>0.12490275608774799</c:v>
                </c:pt>
                <c:pt idx="46413">
                  <c:v>0.114195202320044</c:v>
                </c:pt>
                <c:pt idx="46414">
                  <c:v>0.11958892594656299</c:v>
                </c:pt>
                <c:pt idx="46415">
                  <c:v>8.8146310051885501E-2</c:v>
                </c:pt>
                <c:pt idx="46416">
                  <c:v>5.7895873776229102E-2</c:v>
                </c:pt>
                <c:pt idx="46417">
                  <c:v>6.0347738929656197E-2</c:v>
                </c:pt>
                <c:pt idx="46418">
                  <c:v>6.0347738929656197E-2</c:v>
                </c:pt>
                <c:pt idx="46419">
                  <c:v>5.3636651243710302E-2</c:v>
                </c:pt>
                <c:pt idx="46420">
                  <c:v>0.10193679393353999</c:v>
                </c:pt>
                <c:pt idx="46421">
                  <c:v>7.1284515417788796E-3</c:v>
                </c:pt>
                <c:pt idx="46422">
                  <c:v>1.5083976232952601E-2</c:v>
                </c:pt>
                <c:pt idx="46423">
                  <c:v>3.2082153353463601E-2</c:v>
                </c:pt>
                <c:pt idx="46424">
                  <c:v>-1.6319687259460599E-3</c:v>
                </c:pt>
                <c:pt idx="46425">
                  <c:v>-1.3725625183002599E-2</c:v>
                </c:pt>
                <c:pt idx="46426">
                  <c:v>-3.3089588509088198E-2</c:v>
                </c:pt>
                <c:pt idx="46427">
                  <c:v>-6.2710683889340299E-2</c:v>
                </c:pt>
                <c:pt idx="46428">
                  <c:v>-1.8132560927433799E-2</c:v>
                </c:pt>
                <c:pt idx="46429">
                  <c:v>-5.9420006767268302E-2</c:v>
                </c:pt>
                <c:pt idx="46430">
                  <c:v>-3.5786478835470398E-2</c:v>
                </c:pt>
                <c:pt idx="46431">
                  <c:v>-6.4414737865615204E-2</c:v>
                </c:pt>
                <c:pt idx="46432">
                  <c:v>-6.25144472181247E-2</c:v>
                </c:pt>
                <c:pt idx="46433">
                  <c:v>-4.01255678880039E-2</c:v>
                </c:pt>
                <c:pt idx="46434">
                  <c:v>-2.1279084151091698E-2</c:v>
                </c:pt>
                <c:pt idx="46435">
                  <c:v>-8.69103163341544E-3</c:v>
                </c:pt>
                <c:pt idx="46436">
                  <c:v>-6.5580097042383604E-3</c:v>
                </c:pt>
                <c:pt idx="46437">
                  <c:v>-1.53316469520041E-2</c:v>
                </c:pt>
                <c:pt idx="46438">
                  <c:v>3.3321445856922802E-2</c:v>
                </c:pt>
                <c:pt idx="46439">
                  <c:v>5.95744341006363E-2</c:v>
                </c:pt>
                <c:pt idx="46440">
                  <c:v>7.3493322773945602E-2</c:v>
                </c:pt>
                <c:pt idx="46441">
                  <c:v>5.1891341607194802E-2</c:v>
                </c:pt>
                <c:pt idx="46442">
                  <c:v>0.105465339173464</c:v>
                </c:pt>
                <c:pt idx="46443">
                  <c:v>0.120417337239046</c:v>
                </c:pt>
                <c:pt idx="46444">
                  <c:v>0.141785497436788</c:v>
                </c:pt>
                <c:pt idx="46445">
                  <c:v>9.8273468210288997E-2</c:v>
                </c:pt>
                <c:pt idx="46446">
                  <c:v>8.5124255169417795E-2</c:v>
                </c:pt>
                <c:pt idx="46447">
                  <c:v>0.100609929322973</c:v>
                </c:pt>
                <c:pt idx="46448">
                  <c:v>9.3269644844821101E-2</c:v>
                </c:pt>
                <c:pt idx="46449">
                  <c:v>8.3508023237052406E-2</c:v>
                </c:pt>
                <c:pt idx="46450">
                  <c:v>7.2918794031862896E-2</c:v>
                </c:pt>
                <c:pt idx="46451">
                  <c:v>5.8835820721985899E-2</c:v>
                </c:pt>
                <c:pt idx="46452">
                  <c:v>7.2823167509229597E-2</c:v>
                </c:pt>
                <c:pt idx="46453">
                  <c:v>8.7945779029153098E-2</c:v>
                </c:pt>
                <c:pt idx="46454">
                  <c:v>7.0695997126897003E-2</c:v>
                </c:pt>
                <c:pt idx="46455">
                  <c:v>7.9701432950733703E-2</c:v>
                </c:pt>
                <c:pt idx="46456">
                  <c:v>0.101874959536794</c:v>
                </c:pt>
                <c:pt idx="46457">
                  <c:v>0.123745964037689</c:v>
                </c:pt>
                <c:pt idx="46458">
                  <c:v>9.6241221143182398E-2</c:v>
                </c:pt>
                <c:pt idx="46459">
                  <c:v>0.13144658040997501</c:v>
                </c:pt>
                <c:pt idx="46460">
                  <c:v>0.15351460639485401</c:v>
                </c:pt>
                <c:pt idx="46461">
                  <c:v>0.15186404922792399</c:v>
                </c:pt>
                <c:pt idx="46462">
                  <c:v>0.15186404922792399</c:v>
                </c:pt>
                <c:pt idx="46463">
                  <c:v>-3.4567066311601501E-3</c:v>
                </c:pt>
                <c:pt idx="46464">
                  <c:v>4.3353470838800999E-2</c:v>
                </c:pt>
                <c:pt idx="46465">
                  <c:v>4.3353470838800999E-2</c:v>
                </c:pt>
                <c:pt idx="46466">
                  <c:v>3.0477289673676199E-2</c:v>
                </c:pt>
                <c:pt idx="46467">
                  <c:v>-1.1319506387435599E-2</c:v>
                </c:pt>
                <c:pt idx="46468">
                  <c:v>8.5868406286282398E-3</c:v>
                </c:pt>
                <c:pt idx="46469">
                  <c:v>-5.2616703570993401E-3</c:v>
                </c:pt>
                <c:pt idx="46470">
                  <c:v>-1.2961350093425099E-2</c:v>
                </c:pt>
                <c:pt idx="46471">
                  <c:v>-1.0687208955457E-2</c:v>
                </c:pt>
                <c:pt idx="46472">
                  <c:v>-5.1784746520111497E-3</c:v>
                </c:pt>
                <c:pt idx="46473">
                  <c:v>-1.81770246722994E-2</c:v>
                </c:pt>
                <c:pt idx="46474">
                  <c:v>-9.3594986861105199E-3</c:v>
                </c:pt>
                <c:pt idx="46475">
                  <c:v>1.85634023598177E-2</c:v>
                </c:pt>
                <c:pt idx="46476">
                  <c:v>-3.9777093225303803E-3</c:v>
                </c:pt>
                <c:pt idx="46477">
                  <c:v>-5.4400846486730402E-2</c:v>
                </c:pt>
                <c:pt idx="46478">
                  <c:v>6.5580874122152397E-2</c:v>
                </c:pt>
                <c:pt idx="46479">
                  <c:v>6.5580874122152605E-2</c:v>
                </c:pt>
                <c:pt idx="46480">
                  <c:v>7.8681624711883696E-2</c:v>
                </c:pt>
                <c:pt idx="46481">
                  <c:v>6.5894634218459605E-2</c:v>
                </c:pt>
                <c:pt idx="46482">
                  <c:v>6.0383970556621799E-2</c:v>
                </c:pt>
                <c:pt idx="46483">
                  <c:v>3.7029708712771101E-2</c:v>
                </c:pt>
                <c:pt idx="46484">
                  <c:v>2.9787039379630401E-2</c:v>
                </c:pt>
                <c:pt idx="46485">
                  <c:v>4.3562824086975399E-2</c:v>
                </c:pt>
                <c:pt idx="46486">
                  <c:v>5.1077803001904502E-2</c:v>
                </c:pt>
                <c:pt idx="46487">
                  <c:v>2.5081892814237498E-2</c:v>
                </c:pt>
                <c:pt idx="46488">
                  <c:v>6.4899263993288603E-2</c:v>
                </c:pt>
                <c:pt idx="46489">
                  <c:v>3.5769573970667802E-2</c:v>
                </c:pt>
                <c:pt idx="46490">
                  <c:v>9.2676658687259605E-2</c:v>
                </c:pt>
                <c:pt idx="46491">
                  <c:v>6.7884997491495902E-2</c:v>
                </c:pt>
                <c:pt idx="46492">
                  <c:v>3.9667331985375698E-2</c:v>
                </c:pt>
                <c:pt idx="46493">
                  <c:v>4.7219698751850898E-2</c:v>
                </c:pt>
                <c:pt idx="46494">
                  <c:v>5.3992793758620802E-2</c:v>
                </c:pt>
                <c:pt idx="46495">
                  <c:v>2.1619729883035399E-2</c:v>
                </c:pt>
                <c:pt idx="46496">
                  <c:v>3.6317403257438902E-2</c:v>
                </c:pt>
                <c:pt idx="46497">
                  <c:v>2.4742538910441401E-2</c:v>
                </c:pt>
                <c:pt idx="46498">
                  <c:v>5.20787702474017E-2</c:v>
                </c:pt>
                <c:pt idx="46499">
                  <c:v>6.9817183915910005E-2</c:v>
                </c:pt>
                <c:pt idx="46500">
                  <c:v>0.152317096334251</c:v>
                </c:pt>
                <c:pt idx="46501">
                  <c:v>2.4127905784561299E-2</c:v>
                </c:pt>
                <c:pt idx="46502">
                  <c:v>6.09993837676805E-2</c:v>
                </c:pt>
                <c:pt idx="46503">
                  <c:v>6.0216463348011701E-2</c:v>
                </c:pt>
                <c:pt idx="46504">
                  <c:v>6.5568972283114493E-2</c:v>
                </c:pt>
                <c:pt idx="46505">
                  <c:v>3.1748849081226299E-2</c:v>
                </c:pt>
                <c:pt idx="46506">
                  <c:v>3.1748849081226299E-2</c:v>
                </c:pt>
                <c:pt idx="46507">
                  <c:v>-8.8249922617453694E-2</c:v>
                </c:pt>
                <c:pt idx="46508">
                  <c:v>-0.13008309041271199</c:v>
                </c:pt>
                <c:pt idx="46509">
                  <c:v>-0.121528003728207</c:v>
                </c:pt>
                <c:pt idx="46510">
                  <c:v>-0.14679986970834699</c:v>
                </c:pt>
                <c:pt idx="46511">
                  <c:v>-0.103629710408885</c:v>
                </c:pt>
                <c:pt idx="46512">
                  <c:v>-0.13156203784340401</c:v>
                </c:pt>
                <c:pt idx="46513">
                  <c:v>-3.3629335742206799E-2</c:v>
                </c:pt>
                <c:pt idx="46514">
                  <c:v>-6.5231020625911906E-2</c:v>
                </c:pt>
                <c:pt idx="46515">
                  <c:v>-2.3789524061281E-2</c:v>
                </c:pt>
                <c:pt idx="46516">
                  <c:v>-7.6088783543777794E-2</c:v>
                </c:pt>
                <c:pt idx="46517">
                  <c:v>-6.0630100222977198E-2</c:v>
                </c:pt>
                <c:pt idx="46518">
                  <c:v>-4.9163333195851401E-2</c:v>
                </c:pt>
                <c:pt idx="46519">
                  <c:v>-4.6922631537895602E-2</c:v>
                </c:pt>
                <c:pt idx="46520">
                  <c:v>-2.5072994560925099E-2</c:v>
                </c:pt>
                <c:pt idx="46521">
                  <c:v>-5.9990410385639403E-2</c:v>
                </c:pt>
                <c:pt idx="46522">
                  <c:v>-3.4104267579843001E-2</c:v>
                </c:pt>
                <c:pt idx="46523">
                  <c:v>-4.9046117014203798E-2</c:v>
                </c:pt>
                <c:pt idx="46524">
                  <c:v>-5.4588593776128999E-2</c:v>
                </c:pt>
                <c:pt idx="46525">
                  <c:v>-9.0778422657651694E-2</c:v>
                </c:pt>
                <c:pt idx="46526">
                  <c:v>-0.11757747332530299</c:v>
                </c:pt>
                <c:pt idx="46527">
                  <c:v>-8.5465380159059606E-2</c:v>
                </c:pt>
                <c:pt idx="46528">
                  <c:v>-7.9686232822526001E-2</c:v>
                </c:pt>
                <c:pt idx="46529">
                  <c:v>-9.4660001171299399E-2</c:v>
                </c:pt>
                <c:pt idx="46530">
                  <c:v>-7.4982064297116596E-2</c:v>
                </c:pt>
                <c:pt idx="46531">
                  <c:v>-4.8289645295258997E-2</c:v>
                </c:pt>
                <c:pt idx="46532">
                  <c:v>-4.8289645295258997E-2</c:v>
                </c:pt>
                <c:pt idx="46533">
                  <c:v>-1.6760909618297602E-2</c:v>
                </c:pt>
                <c:pt idx="46534">
                  <c:v>3.0547742790076601E-2</c:v>
                </c:pt>
                <c:pt idx="46535">
                  <c:v>-3.2355798635342797E-2</c:v>
                </c:pt>
                <c:pt idx="46536">
                  <c:v>-1.5447291370355099E-2</c:v>
                </c:pt>
                <c:pt idx="46537">
                  <c:v>-3.7266301368217701E-2</c:v>
                </c:pt>
                <c:pt idx="46538">
                  <c:v>-3.4988042784766103E-2</c:v>
                </c:pt>
                <c:pt idx="46539">
                  <c:v>-4.8484308089393503E-2</c:v>
                </c:pt>
                <c:pt idx="46540">
                  <c:v>-7.71039411088041E-2</c:v>
                </c:pt>
                <c:pt idx="46541">
                  <c:v>-7.0541321667948395E-2</c:v>
                </c:pt>
                <c:pt idx="46542">
                  <c:v>-0.104742550945689</c:v>
                </c:pt>
                <c:pt idx="46543">
                  <c:v>-6.9900918819028199E-2</c:v>
                </c:pt>
                <c:pt idx="46544">
                  <c:v>-5.6016490141597798E-2</c:v>
                </c:pt>
                <c:pt idx="46545">
                  <c:v>-3.52172398365313E-2</c:v>
                </c:pt>
                <c:pt idx="46546">
                  <c:v>-3.2671767534507803E-2</c:v>
                </c:pt>
                <c:pt idx="46547">
                  <c:v>-4.4760706036964998E-2</c:v>
                </c:pt>
                <c:pt idx="46548">
                  <c:v>-4.9924075187074403E-2</c:v>
                </c:pt>
                <c:pt idx="46549">
                  <c:v>-4.8972281965065902E-2</c:v>
                </c:pt>
                <c:pt idx="46550">
                  <c:v>-6.73628800788275E-2</c:v>
                </c:pt>
                <c:pt idx="46551">
                  <c:v>-2.9674581875056099E-2</c:v>
                </c:pt>
                <c:pt idx="46552">
                  <c:v>-2.9237245021140799E-3</c:v>
                </c:pt>
                <c:pt idx="46553">
                  <c:v>1.1895432425002401E-2</c:v>
                </c:pt>
                <c:pt idx="46554">
                  <c:v>-1.4277470446542001E-3</c:v>
                </c:pt>
                <c:pt idx="46555">
                  <c:v>8.2074282092143794E-3</c:v>
                </c:pt>
                <c:pt idx="46556">
                  <c:v>-2.5633180511864102E-2</c:v>
                </c:pt>
                <c:pt idx="46557">
                  <c:v>2.92233664795673E-2</c:v>
                </c:pt>
                <c:pt idx="46558">
                  <c:v>2.8655640359059601E-2</c:v>
                </c:pt>
                <c:pt idx="46559">
                  <c:v>3.5556668834768601E-2</c:v>
                </c:pt>
                <c:pt idx="46560">
                  <c:v>1.05579296007123E-2</c:v>
                </c:pt>
                <c:pt idx="46561">
                  <c:v>2.9554620746686099E-2</c:v>
                </c:pt>
                <c:pt idx="46562">
                  <c:v>2.28173378372587E-2</c:v>
                </c:pt>
                <c:pt idx="46563">
                  <c:v>3.8023278840583603E-2</c:v>
                </c:pt>
                <c:pt idx="46564">
                  <c:v>-6.8761398855241504E-3</c:v>
                </c:pt>
                <c:pt idx="46565">
                  <c:v>-2.29214503146912E-2</c:v>
                </c:pt>
                <c:pt idx="46566">
                  <c:v>-2.3974604849646301E-2</c:v>
                </c:pt>
                <c:pt idx="46567">
                  <c:v>-2.9742766313586501E-2</c:v>
                </c:pt>
                <c:pt idx="46568">
                  <c:v>2.0926554325917099E-2</c:v>
                </c:pt>
                <c:pt idx="46569">
                  <c:v>2.6233606549883599E-3</c:v>
                </c:pt>
                <c:pt idx="46570">
                  <c:v>-2.8640505578567E-2</c:v>
                </c:pt>
                <c:pt idx="46571">
                  <c:v>3.67922872660277E-2</c:v>
                </c:pt>
                <c:pt idx="46572">
                  <c:v>1.79113352557576E-2</c:v>
                </c:pt>
                <c:pt idx="46573">
                  <c:v>1.80369268211324E-2</c:v>
                </c:pt>
                <c:pt idx="46574">
                  <c:v>3.5841064357085603E-2</c:v>
                </c:pt>
                <c:pt idx="46575">
                  <c:v>1.7141000627369701E-2</c:v>
                </c:pt>
                <c:pt idx="46576">
                  <c:v>3.4071617813478498E-2</c:v>
                </c:pt>
                <c:pt idx="46577">
                  <c:v>1.9425883182572799E-2</c:v>
                </c:pt>
                <c:pt idx="46578">
                  <c:v>2.9676357837458102E-3</c:v>
                </c:pt>
                <c:pt idx="46579">
                  <c:v>-4.9954870882803697E-2</c:v>
                </c:pt>
                <c:pt idx="46580">
                  <c:v>-3.3362841346626197E-2</c:v>
                </c:pt>
                <c:pt idx="46581">
                  <c:v>5.6507951422119999E-2</c:v>
                </c:pt>
                <c:pt idx="46582">
                  <c:v>5.1371964819405702E-2</c:v>
                </c:pt>
                <c:pt idx="46583">
                  <c:v>5.1075952281830699E-2</c:v>
                </c:pt>
                <c:pt idx="46584">
                  <c:v>8.14903277079983E-2</c:v>
                </c:pt>
                <c:pt idx="46585">
                  <c:v>9.5400863279979597E-2</c:v>
                </c:pt>
                <c:pt idx="46586">
                  <c:v>5.8249460618647803E-2</c:v>
                </c:pt>
                <c:pt idx="46587">
                  <c:v>5.88645110699344E-2</c:v>
                </c:pt>
                <c:pt idx="46588">
                  <c:v>4.5664858297874901E-2</c:v>
                </c:pt>
                <c:pt idx="46589">
                  <c:v>5.3323988306789E-2</c:v>
                </c:pt>
                <c:pt idx="46590">
                  <c:v>3.6203365133755397E-2</c:v>
                </c:pt>
                <c:pt idx="46591">
                  <c:v>-1.1214886434484501E-2</c:v>
                </c:pt>
                <c:pt idx="46592">
                  <c:v>1.2751185815442901E-2</c:v>
                </c:pt>
                <c:pt idx="46593">
                  <c:v>7.5568023854626302E-3</c:v>
                </c:pt>
                <c:pt idx="46594">
                  <c:v>3.3611538068812397E-2</c:v>
                </c:pt>
                <c:pt idx="46595">
                  <c:v>6.5330428999038806E-2</c:v>
                </c:pt>
                <c:pt idx="46596">
                  <c:v>4.44022797744381E-2</c:v>
                </c:pt>
                <c:pt idx="46597">
                  <c:v>2.81726516304894E-2</c:v>
                </c:pt>
                <c:pt idx="46598">
                  <c:v>8.4849500925961996E-2</c:v>
                </c:pt>
                <c:pt idx="46599">
                  <c:v>0.14664644534376001</c:v>
                </c:pt>
                <c:pt idx="46600">
                  <c:v>2.11507585459818E-2</c:v>
                </c:pt>
                <c:pt idx="46601">
                  <c:v>5.7819450834092997E-2</c:v>
                </c:pt>
                <c:pt idx="46602">
                  <c:v>4.25760963553629E-2</c:v>
                </c:pt>
                <c:pt idx="46603">
                  <c:v>6.8142809977879804E-2</c:v>
                </c:pt>
                <c:pt idx="46604">
                  <c:v>6.83567477698796E-2</c:v>
                </c:pt>
                <c:pt idx="46605">
                  <c:v>0.17646061893884099</c:v>
                </c:pt>
                <c:pt idx="46606">
                  <c:v>0.162309192873513</c:v>
                </c:pt>
                <c:pt idx="46607">
                  <c:v>0.13790930022853801</c:v>
                </c:pt>
                <c:pt idx="46608">
                  <c:v>0.136544287585738</c:v>
                </c:pt>
                <c:pt idx="46609">
                  <c:v>0.14910190619257799</c:v>
                </c:pt>
                <c:pt idx="46610">
                  <c:v>0.18459544065278599</c:v>
                </c:pt>
                <c:pt idx="46611">
                  <c:v>0.22041144880468799</c:v>
                </c:pt>
                <c:pt idx="46612">
                  <c:v>0.20548905783593599</c:v>
                </c:pt>
                <c:pt idx="46613">
                  <c:v>0.336253043063098</c:v>
                </c:pt>
                <c:pt idx="46614">
                  <c:v>0.34505700843173398</c:v>
                </c:pt>
                <c:pt idx="46615">
                  <c:v>0.35446333212212899</c:v>
                </c:pt>
                <c:pt idx="46616">
                  <c:v>0.28818695507390901</c:v>
                </c:pt>
                <c:pt idx="46617">
                  <c:v>0.30782730344058801</c:v>
                </c:pt>
                <c:pt idx="46618">
                  <c:v>0.29597283656732298</c:v>
                </c:pt>
                <c:pt idx="46619">
                  <c:v>0.36490845023374002</c:v>
                </c:pt>
                <c:pt idx="46620">
                  <c:v>0.34623587016868101</c:v>
                </c:pt>
                <c:pt idx="46621">
                  <c:v>0.27278059014217998</c:v>
                </c:pt>
                <c:pt idx="46622">
                  <c:v>0.29889216556589798</c:v>
                </c:pt>
                <c:pt idx="46623">
                  <c:v>0.35728842853980702</c:v>
                </c:pt>
                <c:pt idx="46624">
                  <c:v>0.33223511911243098</c:v>
                </c:pt>
                <c:pt idx="46625">
                  <c:v>0.47542706657095901</c:v>
                </c:pt>
                <c:pt idx="46626">
                  <c:v>0.44253105844627499</c:v>
                </c:pt>
                <c:pt idx="46627">
                  <c:v>0.48413083940332502</c:v>
                </c:pt>
                <c:pt idx="46628">
                  <c:v>0.45603946200210099</c:v>
                </c:pt>
                <c:pt idx="46629">
                  <c:v>0.45603946200210099</c:v>
                </c:pt>
                <c:pt idx="46630">
                  <c:v>-1.11441039603248E-2</c:v>
                </c:pt>
                <c:pt idx="46631">
                  <c:v>2.13969130724063E-2</c:v>
                </c:pt>
                <c:pt idx="46632">
                  <c:v>-2.1309491952761401E-2</c:v>
                </c:pt>
                <c:pt idx="46633">
                  <c:v>3.2014515010870603E-2</c:v>
                </c:pt>
                <c:pt idx="46634">
                  <c:v>4.4467080470887502E-2</c:v>
                </c:pt>
                <c:pt idx="46635">
                  <c:v>3.3258854452526E-2</c:v>
                </c:pt>
                <c:pt idx="46636">
                  <c:v>-6.1747928107851397E-3</c:v>
                </c:pt>
                <c:pt idx="46637">
                  <c:v>6.3481168169674503E-3</c:v>
                </c:pt>
                <c:pt idx="46638">
                  <c:v>1.9915319435428201E-2</c:v>
                </c:pt>
                <c:pt idx="46639">
                  <c:v>2.03530701365763E-2</c:v>
                </c:pt>
                <c:pt idx="46640">
                  <c:v>3.8655822083362802E-2</c:v>
                </c:pt>
                <c:pt idx="46641">
                  <c:v>7.63586312593829E-2</c:v>
                </c:pt>
                <c:pt idx="46642">
                  <c:v>2.56552313203477E-2</c:v>
                </c:pt>
                <c:pt idx="46643">
                  <c:v>8.6835775341569301E-3</c:v>
                </c:pt>
                <c:pt idx="46644">
                  <c:v>1.7458827898092E-2</c:v>
                </c:pt>
                <c:pt idx="46645">
                  <c:v>2.4113970197948899E-2</c:v>
                </c:pt>
                <c:pt idx="46646">
                  <c:v>5.87953387630912E-3</c:v>
                </c:pt>
                <c:pt idx="46647">
                  <c:v>-3.0691742403745601E-3</c:v>
                </c:pt>
                <c:pt idx="46648">
                  <c:v>7.5933449011231701E-3</c:v>
                </c:pt>
                <c:pt idx="46649">
                  <c:v>1.21618355980088E-2</c:v>
                </c:pt>
                <c:pt idx="46650">
                  <c:v>2.8631249160652399E-2</c:v>
                </c:pt>
                <c:pt idx="46651">
                  <c:v>5.11494808396393E-2</c:v>
                </c:pt>
                <c:pt idx="46652">
                  <c:v>3.0048005290238499E-2</c:v>
                </c:pt>
                <c:pt idx="46653">
                  <c:v>-1.0251937610814299E-2</c:v>
                </c:pt>
                <c:pt idx="46654">
                  <c:v>2.02786745555898E-2</c:v>
                </c:pt>
                <c:pt idx="46655">
                  <c:v>2.2204033581672E-2</c:v>
                </c:pt>
                <c:pt idx="46656">
                  <c:v>-7.9221582167678904E-3</c:v>
                </c:pt>
                <c:pt idx="46657">
                  <c:v>1.7674744798274099E-2</c:v>
                </c:pt>
                <c:pt idx="46658">
                  <c:v>3.6712314400854498E-2</c:v>
                </c:pt>
                <c:pt idx="46659">
                  <c:v>1.8195003305326599E-2</c:v>
                </c:pt>
                <c:pt idx="46660">
                  <c:v>2.93355052456469E-2</c:v>
                </c:pt>
                <c:pt idx="46661">
                  <c:v>3.9838530883390601E-2</c:v>
                </c:pt>
                <c:pt idx="46662">
                  <c:v>3.4525556791942601E-2</c:v>
                </c:pt>
                <c:pt idx="46663">
                  <c:v>5.0390900811190402E-2</c:v>
                </c:pt>
                <c:pt idx="46664">
                  <c:v>1.19289659380037E-2</c:v>
                </c:pt>
                <c:pt idx="46665">
                  <c:v>-3.1561669944181102E-2</c:v>
                </c:pt>
                <c:pt idx="46666">
                  <c:v>-3.5038648428706097E-2</c:v>
                </c:pt>
                <c:pt idx="46667">
                  <c:v>-1.6549338933053901E-3</c:v>
                </c:pt>
                <c:pt idx="46668">
                  <c:v>-1.7553320951516401E-2</c:v>
                </c:pt>
                <c:pt idx="46669">
                  <c:v>-1.39980507872232E-2</c:v>
                </c:pt>
                <c:pt idx="46670">
                  <c:v>-3.3603965144989499E-2</c:v>
                </c:pt>
                <c:pt idx="46671">
                  <c:v>-1.04007096563831E-2</c:v>
                </c:pt>
                <c:pt idx="46672">
                  <c:v>-4.5864243949089696E-3</c:v>
                </c:pt>
                <c:pt idx="46673">
                  <c:v>-1.3759417008361899E-2</c:v>
                </c:pt>
                <c:pt idx="46674">
                  <c:v>-2.8203721438872599E-2</c:v>
                </c:pt>
                <c:pt idx="46675">
                  <c:v>-6.8297495373263999E-3</c:v>
                </c:pt>
                <c:pt idx="46676">
                  <c:v>-1.2112699967916101E-2</c:v>
                </c:pt>
                <c:pt idx="46677">
                  <c:v>-1.47562100581244E-3</c:v>
                </c:pt>
                <c:pt idx="46678">
                  <c:v>-1.27439642314348E-2</c:v>
                </c:pt>
                <c:pt idx="46679">
                  <c:v>-4.0219539921395597E-3</c:v>
                </c:pt>
                <c:pt idx="46680">
                  <c:v>-1.0546408938223401E-3</c:v>
                </c:pt>
                <c:pt idx="46681">
                  <c:v>6.0354629462224798E-3</c:v>
                </c:pt>
                <c:pt idx="46682">
                  <c:v>6.0354629462224798E-3</c:v>
                </c:pt>
                <c:pt idx="46683">
                  <c:v>-5.4074594311552798E-3</c:v>
                </c:pt>
                <c:pt idx="46684">
                  <c:v>5.8656449170690897E-3</c:v>
                </c:pt>
                <c:pt idx="46685">
                  <c:v>-6.08091241426067E-3</c:v>
                </c:pt>
                <c:pt idx="46686">
                  <c:v>1.03526674245395E-2</c:v>
                </c:pt>
                <c:pt idx="46687">
                  <c:v>4.2168317003184297E-2</c:v>
                </c:pt>
                <c:pt idx="46688">
                  <c:v>1.45940520295111E-2</c:v>
                </c:pt>
                <c:pt idx="46689">
                  <c:v>4.5068894328845702E-3</c:v>
                </c:pt>
                <c:pt idx="46690">
                  <c:v>1.3030216454223699E-2</c:v>
                </c:pt>
                <c:pt idx="46691">
                  <c:v>3.1648971671076102E-2</c:v>
                </c:pt>
                <c:pt idx="46692">
                  <c:v>4.3444796502391997E-2</c:v>
                </c:pt>
                <c:pt idx="46693">
                  <c:v>9.5944591262815404E-3</c:v>
                </c:pt>
                <c:pt idx="46694">
                  <c:v>-1.5480437421388601E-2</c:v>
                </c:pt>
                <c:pt idx="46695">
                  <c:v>1.74442471163835E-2</c:v>
                </c:pt>
                <c:pt idx="46696">
                  <c:v>5.3289458594085501E-2</c:v>
                </c:pt>
                <c:pt idx="46697">
                  <c:v>8.6210820572013999E-2</c:v>
                </c:pt>
                <c:pt idx="46698">
                  <c:v>2.6808634541031801E-2</c:v>
                </c:pt>
                <c:pt idx="46699">
                  <c:v>8.2634422782047398E-2</c:v>
                </c:pt>
                <c:pt idx="46700">
                  <c:v>8.2634422782047398E-2</c:v>
                </c:pt>
                <c:pt idx="46701">
                  <c:v>8.7946508399134801E-2</c:v>
                </c:pt>
                <c:pt idx="46702">
                  <c:v>0.107783185729192</c:v>
                </c:pt>
                <c:pt idx="46703">
                  <c:v>0.141687890860969</c:v>
                </c:pt>
                <c:pt idx="46704">
                  <c:v>0.106132708537533</c:v>
                </c:pt>
                <c:pt idx="46705">
                  <c:v>7.7660829595025099E-2</c:v>
                </c:pt>
                <c:pt idx="46706">
                  <c:v>3.6183802967064603E-2</c:v>
                </c:pt>
                <c:pt idx="46707">
                  <c:v>7.7660829595025099E-2</c:v>
                </c:pt>
                <c:pt idx="46708">
                  <c:v>3.6183802967064603E-2</c:v>
                </c:pt>
                <c:pt idx="46709">
                  <c:v>5.9339338485242303E-2</c:v>
                </c:pt>
                <c:pt idx="46710">
                  <c:v>3.0039161477979501E-2</c:v>
                </c:pt>
                <c:pt idx="46711">
                  <c:v>6.83115408186174E-2</c:v>
                </c:pt>
                <c:pt idx="46712">
                  <c:v>6.1856665615529403E-2</c:v>
                </c:pt>
                <c:pt idx="46713">
                  <c:v>6.6278475375799201E-2</c:v>
                </c:pt>
                <c:pt idx="46714">
                  <c:v>6.1230725545562602E-2</c:v>
                </c:pt>
                <c:pt idx="46715">
                  <c:v>0.135750463085268</c:v>
                </c:pt>
                <c:pt idx="46716">
                  <c:v>0.10755685844160701</c:v>
                </c:pt>
                <c:pt idx="46717">
                  <c:v>0.11681876224023</c:v>
                </c:pt>
                <c:pt idx="46718">
                  <c:v>0.119546744880174</c:v>
                </c:pt>
                <c:pt idx="46719">
                  <c:v>0.133764770716231</c:v>
                </c:pt>
                <c:pt idx="46720">
                  <c:v>0.117562714739099</c:v>
                </c:pt>
                <c:pt idx="46721">
                  <c:v>0.12855394553751301</c:v>
                </c:pt>
                <c:pt idx="46722">
                  <c:v>8.6910827118482595E-2</c:v>
                </c:pt>
                <c:pt idx="46723">
                  <c:v>0.14204730839337501</c:v>
                </c:pt>
                <c:pt idx="46724">
                  <c:v>0.130014171504791</c:v>
                </c:pt>
                <c:pt idx="46725">
                  <c:v>0.168172304629506</c:v>
                </c:pt>
                <c:pt idx="46726">
                  <c:v>0.154217809341616</c:v>
                </c:pt>
                <c:pt idx="46727">
                  <c:v>0.20787142076904699</c:v>
                </c:pt>
                <c:pt idx="46728">
                  <c:v>-2.0221863546729898E-3</c:v>
                </c:pt>
                <c:pt idx="46729">
                  <c:v>-3.4600354038105401E-2</c:v>
                </c:pt>
                <c:pt idx="46730">
                  <c:v>-1.2669006757273201E-3</c:v>
                </c:pt>
                <c:pt idx="46731">
                  <c:v>-2.3887271805759398E-2</c:v>
                </c:pt>
                <c:pt idx="46732">
                  <c:v>1.62228732842177E-2</c:v>
                </c:pt>
                <c:pt idx="46733">
                  <c:v>2.2953853919858102E-3</c:v>
                </c:pt>
                <c:pt idx="46734">
                  <c:v>-3.1657827139327299E-2</c:v>
                </c:pt>
                <c:pt idx="46735">
                  <c:v>-3.9444033208859003E-2</c:v>
                </c:pt>
                <c:pt idx="46736">
                  <c:v>-2.21383470999514E-3</c:v>
                </c:pt>
                <c:pt idx="46737">
                  <c:v>-2.42525340530255E-2</c:v>
                </c:pt>
                <c:pt idx="46738">
                  <c:v>9.8184435697643499E-3</c:v>
                </c:pt>
                <c:pt idx="46739">
                  <c:v>1.91295749434474E-2</c:v>
                </c:pt>
                <c:pt idx="46740">
                  <c:v>2.1437588258294601E-2</c:v>
                </c:pt>
                <c:pt idx="46741">
                  <c:v>-1.65960152220983E-2</c:v>
                </c:pt>
                <c:pt idx="46742">
                  <c:v>-2.0342973435068398E-2</c:v>
                </c:pt>
                <c:pt idx="46743" formatCode="0.00E+00">
                  <c:v>6.2964276108590201E-4</c:v>
                </c:pt>
                <c:pt idx="46744" formatCode="0.00E+00">
                  <c:v>-2.9299639398128099E-4</c:v>
                </c:pt>
                <c:pt idx="46745" formatCode="0.00E+00">
                  <c:v>1.56523774283501E-2</c:v>
                </c:pt>
                <c:pt idx="46746" formatCode="0.00E+00">
                  <c:v>2.9878324086724101E-2</c:v>
                </c:pt>
                <c:pt idx="46747">
                  <c:v>2.9878324086724101E-2</c:v>
                </c:pt>
                <c:pt idx="46748">
                  <c:v>-2.2555457165228599E-2</c:v>
                </c:pt>
                <c:pt idx="46749">
                  <c:v>-1.0662241021413801E-2</c:v>
                </c:pt>
                <c:pt idx="46750">
                  <c:v>4.8268650146360503E-2</c:v>
                </c:pt>
                <c:pt idx="46751">
                  <c:v>4.3350986058154897E-3</c:v>
                </c:pt>
                <c:pt idx="46752">
                  <c:v>2.3712724208123599E-2</c:v>
                </c:pt>
                <c:pt idx="46753">
                  <c:v>1.6165235944351299E-2</c:v>
                </c:pt>
                <c:pt idx="46754">
                  <c:v>7.5776265557073896E-2</c:v>
                </c:pt>
                <c:pt idx="46755">
                  <c:v>7.6360391401363706E-2</c:v>
                </c:pt>
                <c:pt idx="46756">
                  <c:v>8.1734261116874707E-2</c:v>
                </c:pt>
                <c:pt idx="46757">
                  <c:v>5.5842905686526098E-2</c:v>
                </c:pt>
                <c:pt idx="46758">
                  <c:v>6.2741426538950706E-2</c:v>
                </c:pt>
                <c:pt idx="46759">
                  <c:v>4.4746829056691202E-2</c:v>
                </c:pt>
                <c:pt idx="46760">
                  <c:v>2.9804828895589601E-2</c:v>
                </c:pt>
                <c:pt idx="46761">
                  <c:v>4.0232358859506101E-2</c:v>
                </c:pt>
                <c:pt idx="46762">
                  <c:v>6.80011889309593E-2</c:v>
                </c:pt>
                <c:pt idx="46763">
                  <c:v>5.9099761409840502E-2</c:v>
                </c:pt>
                <c:pt idx="46764">
                  <c:v>4.1048554848156497E-2</c:v>
                </c:pt>
                <c:pt idx="46765">
                  <c:v>6.9329767399003803E-2</c:v>
                </c:pt>
                <c:pt idx="46766">
                  <c:v>9.5475737303861205E-2</c:v>
                </c:pt>
                <c:pt idx="46767">
                  <c:v>2.4978909312508998E-2</c:v>
                </c:pt>
                <c:pt idx="46768">
                  <c:v>1.6381023569686098E-2</c:v>
                </c:pt>
                <c:pt idx="46769">
                  <c:v>2.5820971322944399E-2</c:v>
                </c:pt>
                <c:pt idx="46770">
                  <c:v>7.2739505472379104E-2</c:v>
                </c:pt>
                <c:pt idx="46771">
                  <c:v>2.91786737983756E-2</c:v>
                </c:pt>
                <c:pt idx="46772">
                  <c:v>1.7267714324029598E-2</c:v>
                </c:pt>
                <c:pt idx="46773">
                  <c:v>1.7267714324029598E-2</c:v>
                </c:pt>
                <c:pt idx="46774">
                  <c:v>2.1877673152807801E-2</c:v>
                </c:pt>
                <c:pt idx="46775">
                  <c:v>1.77669577950452E-2</c:v>
                </c:pt>
                <c:pt idx="46776">
                  <c:v>5.5998754506209003E-2</c:v>
                </c:pt>
                <c:pt idx="46777">
                  <c:v>-6.4538493632699104E-2</c:v>
                </c:pt>
                <c:pt idx="46778">
                  <c:v>4.4060143905374903E-2</c:v>
                </c:pt>
                <c:pt idx="46779">
                  <c:v>5.4351676956889597E-2</c:v>
                </c:pt>
                <c:pt idx="46780">
                  <c:v>6.38215355086659E-2</c:v>
                </c:pt>
                <c:pt idx="46781">
                  <c:v>5.5877217412184398E-2</c:v>
                </c:pt>
                <c:pt idx="46782">
                  <c:v>4.1729879598443098E-2</c:v>
                </c:pt>
                <c:pt idx="46783">
                  <c:v>6.1985045269712602E-2</c:v>
                </c:pt>
                <c:pt idx="46784">
                  <c:v>1.46986501764967E-2</c:v>
                </c:pt>
                <c:pt idx="46785">
                  <c:v>1.3904641781002E-2</c:v>
                </c:pt>
                <c:pt idx="46786">
                  <c:v>1.1066489962465899E-2</c:v>
                </c:pt>
                <c:pt idx="46787">
                  <c:v>-4.4865414907178103E-3</c:v>
                </c:pt>
                <c:pt idx="46788">
                  <c:v>-4.1025336578219803E-3</c:v>
                </c:pt>
                <c:pt idx="46789">
                  <c:v>-4.1425158935923301E-2</c:v>
                </c:pt>
                <c:pt idx="46790">
                  <c:v>5.7802272130531504E-3</c:v>
                </c:pt>
                <c:pt idx="46791">
                  <c:v>1.69092653388105E-2</c:v>
                </c:pt>
                <c:pt idx="46792">
                  <c:v>-3.9921278203170797E-2</c:v>
                </c:pt>
                <c:pt idx="46793">
                  <c:v>-1.70728504686916E-2</c:v>
                </c:pt>
                <c:pt idx="46794">
                  <c:v>-4.25349022328496E-2</c:v>
                </c:pt>
                <c:pt idx="46795">
                  <c:v>-4.6899444812906498E-2</c:v>
                </c:pt>
                <c:pt idx="46796">
                  <c:v>2.00774434998678E-2</c:v>
                </c:pt>
                <c:pt idx="46797">
                  <c:v>2.1218032638323302E-2</c:v>
                </c:pt>
                <c:pt idx="46798">
                  <c:v>5.0814629143950997E-2</c:v>
                </c:pt>
                <c:pt idx="46799">
                  <c:v>7.9041355098364796E-2</c:v>
                </c:pt>
                <c:pt idx="46800">
                  <c:v>7.1105279152136699E-2</c:v>
                </c:pt>
                <c:pt idx="46801">
                  <c:v>7.5327154650335307E-2</c:v>
                </c:pt>
                <c:pt idx="46802">
                  <c:v>7.0848471065827007E-2</c:v>
                </c:pt>
                <c:pt idx="46803">
                  <c:v>3.6964296187769197E-2</c:v>
                </c:pt>
                <c:pt idx="46804">
                  <c:v>5.9208242186098201E-2</c:v>
                </c:pt>
                <c:pt idx="46805">
                  <c:v>7.1652899954001301E-2</c:v>
                </c:pt>
                <c:pt idx="46806">
                  <c:v>7.8536789281106606E-2</c:v>
                </c:pt>
                <c:pt idx="46807">
                  <c:v>4.3605198778223303E-2</c:v>
                </c:pt>
                <c:pt idx="46808">
                  <c:v>2.77910853442104E-2</c:v>
                </c:pt>
                <c:pt idx="46809">
                  <c:v>1.94136228429715E-2</c:v>
                </c:pt>
                <c:pt idx="46810">
                  <c:v>5.5769843309579598E-2</c:v>
                </c:pt>
                <c:pt idx="46811">
                  <c:v>9.0881191936093605E-2</c:v>
                </c:pt>
                <c:pt idx="46812">
                  <c:v>0.11484213206046601</c:v>
                </c:pt>
                <c:pt idx="46813">
                  <c:v>0.107610819751755</c:v>
                </c:pt>
                <c:pt idx="46814">
                  <c:v>6.4022226231282106E-2</c:v>
                </c:pt>
                <c:pt idx="46815">
                  <c:v>4.8064056905352703E-2</c:v>
                </c:pt>
                <c:pt idx="46816">
                  <c:v>4.8731889456603103E-2</c:v>
                </c:pt>
                <c:pt idx="46817">
                  <c:v>9.8924864992194703E-2</c:v>
                </c:pt>
                <c:pt idx="46818">
                  <c:v>0.13408158762665201</c:v>
                </c:pt>
                <c:pt idx="46819">
                  <c:v>9.9898947991878595E-2</c:v>
                </c:pt>
                <c:pt idx="46820">
                  <c:v>6.3151142073258601E-2</c:v>
                </c:pt>
                <c:pt idx="46821">
                  <c:v>2.6429460248181099E-2</c:v>
                </c:pt>
                <c:pt idx="46822">
                  <c:v>0.16761742682612599</c:v>
                </c:pt>
                <c:pt idx="46823">
                  <c:v>0.104136489431242</c:v>
                </c:pt>
                <c:pt idx="46824">
                  <c:v>8.7455001491780898E-2</c:v>
                </c:pt>
                <c:pt idx="46825">
                  <c:v>9.6711209446409305E-2</c:v>
                </c:pt>
                <c:pt idx="46826">
                  <c:v>6.4078995426581395E-2</c:v>
                </c:pt>
                <c:pt idx="46827">
                  <c:v>5.2928599112455899E-2</c:v>
                </c:pt>
                <c:pt idx="46828">
                  <c:v>5.5527230029402699E-2</c:v>
                </c:pt>
                <c:pt idx="46829">
                  <c:v>6.6674151026514694E-2</c:v>
                </c:pt>
                <c:pt idx="46830">
                  <c:v>9.54456824771545E-2</c:v>
                </c:pt>
                <c:pt idx="46831">
                  <c:v>8.1754294818876305E-2</c:v>
                </c:pt>
                <c:pt idx="46832">
                  <c:v>0.21505304572528899</c:v>
                </c:pt>
                <c:pt idx="46833">
                  <c:v>0.18548899149307399</c:v>
                </c:pt>
                <c:pt idx="46834">
                  <c:v>0.18759568393616199</c:v>
                </c:pt>
                <c:pt idx="46835">
                  <c:v>0.21134537134512499</c:v>
                </c:pt>
                <c:pt idx="46836">
                  <c:v>0.21369059925808401</c:v>
                </c:pt>
                <c:pt idx="46837">
                  <c:v>0.223753030805285</c:v>
                </c:pt>
                <c:pt idx="46838">
                  <c:v>0.197795102026946</c:v>
                </c:pt>
                <c:pt idx="46839">
                  <c:v>-2.1118916692797101E-3</c:v>
                </c:pt>
                <c:pt idx="46840">
                  <c:v>4.0578708109751199E-2</c:v>
                </c:pt>
                <c:pt idx="46841">
                  <c:v>3.9629940732118098E-2</c:v>
                </c:pt>
                <c:pt idx="46842">
                  <c:v>3.61303938862578E-2</c:v>
                </c:pt>
                <c:pt idx="46843">
                  <c:v>1.1932228052876401E-2</c:v>
                </c:pt>
                <c:pt idx="46844">
                  <c:v>3.8195173618383198E-2</c:v>
                </c:pt>
                <c:pt idx="46845">
                  <c:v>-1.9975667443774499E-2</c:v>
                </c:pt>
                <c:pt idx="46846">
                  <c:v>-2.6320769361195501E-2</c:v>
                </c:pt>
                <c:pt idx="46847">
                  <c:v>-2.3482356051909702E-2</c:v>
                </c:pt>
                <c:pt idx="46848">
                  <c:v>-1.10005937570678E-2</c:v>
                </c:pt>
                <c:pt idx="46849">
                  <c:v>1.7447015374374999E-2</c:v>
                </c:pt>
                <c:pt idx="46850">
                  <c:v>-1.53369646288297E-2</c:v>
                </c:pt>
                <c:pt idx="46851">
                  <c:v>-4.5539685187896098E-2</c:v>
                </c:pt>
                <c:pt idx="46852">
                  <c:v>-8.4107774109533698E-2</c:v>
                </c:pt>
                <c:pt idx="46853">
                  <c:v>-7.4999505743985798E-2</c:v>
                </c:pt>
                <c:pt idx="46854">
                  <c:v>-0.108829164493133</c:v>
                </c:pt>
                <c:pt idx="46855">
                  <c:v>-0.10001766031584</c:v>
                </c:pt>
                <c:pt idx="46856">
                  <c:v>-7.6923489550200203E-2</c:v>
                </c:pt>
                <c:pt idx="46857">
                  <c:v>-3.8570748568589497E-2</c:v>
                </c:pt>
                <c:pt idx="46858">
                  <c:v>4.8421278853371497E-2</c:v>
                </c:pt>
                <c:pt idx="46859">
                  <c:v>-2.1147422168693801E-2</c:v>
                </c:pt>
                <c:pt idx="46860">
                  <c:v>3.7438151731209401E-2</c:v>
                </c:pt>
                <c:pt idx="46861">
                  <c:v>-3.0159863654999298E-3</c:v>
                </c:pt>
                <c:pt idx="46862">
                  <c:v>-6.3565631985684698E-3</c:v>
                </c:pt>
                <c:pt idx="46863">
                  <c:v>-1.52772878960516E-2</c:v>
                </c:pt>
                <c:pt idx="46864" formatCode="0.00E+00">
                  <c:v>-4.0282309650185801E-4</c:v>
                </c:pt>
                <c:pt idx="46865">
                  <c:v>-1.75664747014911E-2</c:v>
                </c:pt>
                <c:pt idx="46866" formatCode="0.00E+00">
                  <c:v>9.6380517243041405E-2</c:v>
                </c:pt>
                <c:pt idx="46867">
                  <c:v>4.0711788291649897E-2</c:v>
                </c:pt>
                <c:pt idx="46868">
                  <c:v>7.7736631777935106E-2</c:v>
                </c:pt>
                <c:pt idx="46869">
                  <c:v>6.1176621135850602E-2</c:v>
                </c:pt>
                <c:pt idx="46870">
                  <c:v>0.11862955801417099</c:v>
                </c:pt>
                <c:pt idx="46871">
                  <c:v>8.7964351509682404E-2</c:v>
                </c:pt>
                <c:pt idx="46872">
                  <c:v>0.12515590546755201</c:v>
                </c:pt>
                <c:pt idx="46873">
                  <c:v>-2.9286069247647002E-2</c:v>
                </c:pt>
                <c:pt idx="46874">
                  <c:v>-5.6186523103040197E-2</c:v>
                </c:pt>
                <c:pt idx="46875">
                  <c:v>-1.8442592051707001E-2</c:v>
                </c:pt>
                <c:pt idx="46876">
                  <c:v>-1.44761648897711E-2</c:v>
                </c:pt>
                <c:pt idx="46877">
                  <c:v>-9.2473002301933695E-3</c:v>
                </c:pt>
                <c:pt idx="46878">
                  <c:v>-4.3221526439357602E-2</c:v>
                </c:pt>
                <c:pt idx="46879">
                  <c:v>-2.6892925295194998E-2</c:v>
                </c:pt>
                <c:pt idx="46880">
                  <c:v>-3.4403165505944598E-2</c:v>
                </c:pt>
                <c:pt idx="46881">
                  <c:v>-3.8818099329388199E-2</c:v>
                </c:pt>
                <c:pt idx="46882">
                  <c:v>-2.2219968419420599E-2</c:v>
                </c:pt>
                <c:pt idx="46883">
                  <c:v>-4.6113424908896299E-2</c:v>
                </c:pt>
                <c:pt idx="46884">
                  <c:v>-5.3271027089696298E-2</c:v>
                </c:pt>
                <c:pt idx="46885">
                  <c:v>-6.2294548128999497E-2</c:v>
                </c:pt>
                <c:pt idx="46886">
                  <c:v>-0.117085312847146</c:v>
                </c:pt>
                <c:pt idx="46887">
                  <c:v>-8.7631821761701506E-2</c:v>
                </c:pt>
                <c:pt idx="46888">
                  <c:v>-0.114258163172803</c:v>
                </c:pt>
                <c:pt idx="46889">
                  <c:v>-8.2461078488392098E-2</c:v>
                </c:pt>
                <c:pt idx="46890">
                  <c:v>-9.1112401151392394E-2</c:v>
                </c:pt>
                <c:pt idx="46891">
                  <c:v>3.8444786737097301E-3</c:v>
                </c:pt>
                <c:pt idx="46892">
                  <c:v>1.7426405180403799E-2</c:v>
                </c:pt>
                <c:pt idx="46893">
                  <c:v>2.76504278824867E-2</c:v>
                </c:pt>
                <c:pt idx="46894">
                  <c:v>1.50548857870265E-2</c:v>
                </c:pt>
                <c:pt idx="46895">
                  <c:v>1.0523230983769E-2</c:v>
                </c:pt>
                <c:pt idx="46896">
                  <c:v>-2.2432349566318101E-2</c:v>
                </c:pt>
                <c:pt idx="46897">
                  <c:v>4.6086992386096199E-3</c:v>
                </c:pt>
                <c:pt idx="46898">
                  <c:v>-8.5757101392971401E-3</c:v>
                </c:pt>
                <c:pt idx="46899">
                  <c:v>2.43210057772302E-3</c:v>
                </c:pt>
                <c:pt idx="46900">
                  <c:v>3.3172238809440598E-2</c:v>
                </c:pt>
                <c:pt idx="46901">
                  <c:v>3.3172238809440598E-2</c:v>
                </c:pt>
                <c:pt idx="46902">
                  <c:v>1.4942761233386099E-2</c:v>
                </c:pt>
                <c:pt idx="46903">
                  <c:v>5.3283462343236998E-2</c:v>
                </c:pt>
                <c:pt idx="46904">
                  <c:v>1.6045440749149199E-2</c:v>
                </c:pt>
                <c:pt idx="46905">
                  <c:v>3.8407750990516902E-2</c:v>
                </c:pt>
                <c:pt idx="46906">
                  <c:v>2.5453612767829301E-2</c:v>
                </c:pt>
                <c:pt idx="46907">
                  <c:v>5.7973853717013302E-2</c:v>
                </c:pt>
                <c:pt idx="46908">
                  <c:v>3.2682388293443498E-2</c:v>
                </c:pt>
                <c:pt idx="46909">
                  <c:v>2.75562621892089E-2</c:v>
                </c:pt>
                <c:pt idx="46910">
                  <c:v>-1.7160391364744201E-2</c:v>
                </c:pt>
                <c:pt idx="46911">
                  <c:v>-3.7088726216583101E-2</c:v>
                </c:pt>
                <c:pt idx="46912">
                  <c:v>-6.3089309684241299E-2</c:v>
                </c:pt>
                <c:pt idx="46913">
                  <c:v>-4.1584352066713799E-2</c:v>
                </c:pt>
                <c:pt idx="46914">
                  <c:v>-4.37932342995766E-2</c:v>
                </c:pt>
                <c:pt idx="46915">
                  <c:v>0.11588348808399999</c:v>
                </c:pt>
                <c:pt idx="46916">
                  <c:v>2.9908914815136099E-2</c:v>
                </c:pt>
                <c:pt idx="46917">
                  <c:v>7.3953731870584502E-2</c:v>
                </c:pt>
                <c:pt idx="46918">
                  <c:v>3.9882335253767102E-2</c:v>
                </c:pt>
                <c:pt idx="46919">
                  <c:v>4.0040779162973703E-2</c:v>
                </c:pt>
                <c:pt idx="46920">
                  <c:v>3.2315241043297603E-2</c:v>
                </c:pt>
                <c:pt idx="46921">
                  <c:v>6.3250801923338804E-2</c:v>
                </c:pt>
                <c:pt idx="46922">
                  <c:v>6.3250801923338804E-2</c:v>
                </c:pt>
                <c:pt idx="46923">
                  <c:v>3.1332595572100601E-2</c:v>
                </c:pt>
                <c:pt idx="46924">
                  <c:v>3.13325955721004E-2</c:v>
                </c:pt>
                <c:pt idx="46925">
                  <c:v>3.7973012433848999E-2</c:v>
                </c:pt>
                <c:pt idx="46926">
                  <c:v>3.86980363478912E-2</c:v>
                </c:pt>
                <c:pt idx="46927">
                  <c:v>9.4515239158587897E-3</c:v>
                </c:pt>
                <c:pt idx="46928">
                  <c:v>1.6655983727917201E-2</c:v>
                </c:pt>
                <c:pt idx="46929">
                  <c:v>3.0341341522845199E-2</c:v>
                </c:pt>
                <c:pt idx="46930">
                  <c:v>7.2181000149280194E-2</c:v>
                </c:pt>
                <c:pt idx="46931">
                  <c:v>6.2722987772123096E-2</c:v>
                </c:pt>
                <c:pt idx="46932">
                  <c:v>2.9523728911756201E-2</c:v>
                </c:pt>
                <c:pt idx="46933">
                  <c:v>3.1306616164799198E-2</c:v>
                </c:pt>
                <c:pt idx="46934">
                  <c:v>1.39794962197736E-2</c:v>
                </c:pt>
                <c:pt idx="46935">
                  <c:v>2.0682699177820801E-3</c:v>
                </c:pt>
                <c:pt idx="46936">
                  <c:v>2.0682699177820801E-3</c:v>
                </c:pt>
                <c:pt idx="46937">
                  <c:v>1.9843977919786E-2</c:v>
                </c:pt>
                <c:pt idx="46938">
                  <c:v>2.65532940789148E-2</c:v>
                </c:pt>
                <c:pt idx="46939">
                  <c:v>4.97927213475906E-2</c:v>
                </c:pt>
                <c:pt idx="46940">
                  <c:v>3.8469066258133199E-2</c:v>
                </c:pt>
                <c:pt idx="46941">
                  <c:v>2.2442067021248398E-2</c:v>
                </c:pt>
                <c:pt idx="46942">
                  <c:v>-9.1919116298900594E-2</c:v>
                </c:pt>
                <c:pt idx="46943">
                  <c:v>-1.7984681813431401E-2</c:v>
                </c:pt>
                <c:pt idx="46944">
                  <c:v>2.1429722974713999E-2</c:v>
                </c:pt>
                <c:pt idx="46945">
                  <c:v>-1.3702609397339501E-2</c:v>
                </c:pt>
                <c:pt idx="46946">
                  <c:v>2.0741761838776102E-2</c:v>
                </c:pt>
                <c:pt idx="46947">
                  <c:v>2.3902473569109101E-2</c:v>
                </c:pt>
                <c:pt idx="46948">
                  <c:v>-9.1885704004413801E-2</c:v>
                </c:pt>
                <c:pt idx="46949">
                  <c:v>-6.5561415364432302E-2</c:v>
                </c:pt>
                <c:pt idx="46950">
                  <c:v>-3.13450847062752E-2</c:v>
                </c:pt>
                <c:pt idx="46951">
                  <c:v>2.30925441970075E-3</c:v>
                </c:pt>
                <c:pt idx="46952">
                  <c:v>-1.8821039351074102E-2</c:v>
                </c:pt>
                <c:pt idx="46953">
                  <c:v>1.8637752734846601E-2</c:v>
                </c:pt>
                <c:pt idx="46954">
                  <c:v>-4.9697191645086099E-3</c:v>
                </c:pt>
                <c:pt idx="46955">
                  <c:v>2.2325385057421598E-2</c:v>
                </c:pt>
                <c:pt idx="46956">
                  <c:v>8.3971800859960997E-3</c:v>
                </c:pt>
                <c:pt idx="46957">
                  <c:v>-7.3177462477087502E-3</c:v>
                </c:pt>
                <c:pt idx="46958">
                  <c:v>8.91600190523433E-3</c:v>
                </c:pt>
                <c:pt idx="46959">
                  <c:v>2.80627793982231E-2</c:v>
                </c:pt>
                <c:pt idx="46960">
                  <c:v>2.1533923747822401E-2</c:v>
                </c:pt>
                <c:pt idx="46961">
                  <c:v>2.8283194101467801E-2</c:v>
                </c:pt>
                <c:pt idx="46962">
                  <c:v>4.4494121930654697E-2</c:v>
                </c:pt>
                <c:pt idx="46963">
                  <c:v>3.9021031907954598E-2</c:v>
                </c:pt>
                <c:pt idx="46964">
                  <c:v>4.49776477982868E-2</c:v>
                </c:pt>
                <c:pt idx="46965">
                  <c:v>5.2242764822076897E-2</c:v>
                </c:pt>
                <c:pt idx="46966">
                  <c:v>6.4164516978811204E-2</c:v>
                </c:pt>
                <c:pt idx="46967">
                  <c:v>3.0717970951978001E-2</c:v>
                </c:pt>
                <c:pt idx="46968">
                  <c:v>1.43888412757118E-2</c:v>
                </c:pt>
                <c:pt idx="46969">
                  <c:v>-1.4231162604902E-2</c:v>
                </c:pt>
                <c:pt idx="46970">
                  <c:v>-5.9660385758590402E-2</c:v>
                </c:pt>
                <c:pt idx="46971">
                  <c:v>-1.71399366450091E-2</c:v>
                </c:pt>
                <c:pt idx="46972">
                  <c:v>-2.66249728359257E-2</c:v>
                </c:pt>
                <c:pt idx="46973">
                  <c:v>-1.9777723753496099E-2</c:v>
                </c:pt>
                <c:pt idx="46974">
                  <c:v>-3.6916967941566403E-2</c:v>
                </c:pt>
                <c:pt idx="46975">
                  <c:v>-4.34297837381874E-2</c:v>
                </c:pt>
                <c:pt idx="46976">
                  <c:v>-5.5978598711685201E-2</c:v>
                </c:pt>
                <c:pt idx="46977">
                  <c:v>-1.89735633982848E-2</c:v>
                </c:pt>
                <c:pt idx="46978">
                  <c:v>-0.113159948453847</c:v>
                </c:pt>
                <c:pt idx="46979">
                  <c:v>-2.8800695289942401E-2</c:v>
                </c:pt>
                <c:pt idx="46980">
                  <c:v>-2.9554744948925198E-3</c:v>
                </c:pt>
                <c:pt idx="46981">
                  <c:v>1.48957693099893E-2</c:v>
                </c:pt>
                <c:pt idx="46982">
                  <c:v>2.6009519374562601E-2</c:v>
                </c:pt>
                <c:pt idx="46983">
                  <c:v>-1.4574726719251E-2</c:v>
                </c:pt>
                <c:pt idx="46984">
                  <c:v>-2.09570816514341E-2</c:v>
                </c:pt>
                <c:pt idx="46985">
                  <c:v>-3.2294126325447897E-2</c:v>
                </c:pt>
                <c:pt idx="46986">
                  <c:v>-9.8309064781907304E-3</c:v>
                </c:pt>
                <c:pt idx="46987">
                  <c:v>1.0974491414614099E-2</c:v>
                </c:pt>
                <c:pt idx="46988">
                  <c:v>3.2006516405450297E-2</c:v>
                </c:pt>
                <c:pt idx="46989">
                  <c:v>4.1129464639321801E-2</c:v>
                </c:pt>
                <c:pt idx="46990">
                  <c:v>3.2445572921154103E-2</c:v>
                </c:pt>
                <c:pt idx="46991">
                  <c:v>4.4288434836193102E-2</c:v>
                </c:pt>
                <c:pt idx="46992">
                  <c:v>0.109671075877201</c:v>
                </c:pt>
                <c:pt idx="46993">
                  <c:v>9.8832749842153705E-2</c:v>
                </c:pt>
                <c:pt idx="46994">
                  <c:v>0.123320086643688</c:v>
                </c:pt>
                <c:pt idx="46995">
                  <c:v>0.11899425254011201</c:v>
                </c:pt>
                <c:pt idx="46996">
                  <c:v>0.121789753369634</c:v>
                </c:pt>
                <c:pt idx="46997">
                  <c:v>0.12571447945497799</c:v>
                </c:pt>
                <c:pt idx="46998">
                  <c:v>0.136371382787425</c:v>
                </c:pt>
                <c:pt idx="46999">
                  <c:v>0.14964319419689101</c:v>
                </c:pt>
                <c:pt idx="47000">
                  <c:v>0.18230538184791001</c:v>
                </c:pt>
                <c:pt idx="47001">
                  <c:v>0.159022997798343</c:v>
                </c:pt>
                <c:pt idx="47002">
                  <c:v>0.161038909568431</c:v>
                </c:pt>
                <c:pt idx="47003">
                  <c:v>0.15013603096039399</c:v>
                </c:pt>
                <c:pt idx="47004">
                  <c:v>0.12978461532393101</c:v>
                </c:pt>
                <c:pt idx="47005">
                  <c:v>0.157315652551134</c:v>
                </c:pt>
                <c:pt idx="47006">
                  <c:v>0.14586827550849499</c:v>
                </c:pt>
                <c:pt idx="47007">
                  <c:v>0.13073239712177101</c:v>
                </c:pt>
                <c:pt idx="47008">
                  <c:v>0.142744697584818</c:v>
                </c:pt>
                <c:pt idx="47009">
                  <c:v>0.14982369358810099</c:v>
                </c:pt>
                <c:pt idx="47010">
                  <c:v>0.14516621007519401</c:v>
                </c:pt>
                <c:pt idx="47011">
                  <c:v>0.19712026884203199</c:v>
                </c:pt>
                <c:pt idx="47012">
                  <c:v>0.20258517149958799</c:v>
                </c:pt>
                <c:pt idx="47013">
                  <c:v>0.17270210714932899</c:v>
                </c:pt>
                <c:pt idx="47014">
                  <c:v>0.187894076388362</c:v>
                </c:pt>
                <c:pt idx="47015">
                  <c:v>0.16205501540848899</c:v>
                </c:pt>
                <c:pt idx="47016">
                  <c:v>0.169759636638631</c:v>
                </c:pt>
                <c:pt idx="47017">
                  <c:v>0.22755353455373101</c:v>
                </c:pt>
                <c:pt idx="47018">
                  <c:v>0.22377793598277099</c:v>
                </c:pt>
                <c:pt idx="47019">
                  <c:v>0.178058367098899</c:v>
                </c:pt>
                <c:pt idx="47020">
                  <c:v>0.113383782081578</c:v>
                </c:pt>
                <c:pt idx="47021">
                  <c:v>0.21871226549584699</c:v>
                </c:pt>
                <c:pt idx="47022">
                  <c:v>0.13648073764500601</c:v>
                </c:pt>
                <c:pt idx="47023">
                  <c:v>0.14999096854176899</c:v>
                </c:pt>
                <c:pt idx="47024">
                  <c:v>0.13147362932192799</c:v>
                </c:pt>
                <c:pt idx="47025">
                  <c:v>0.139062736762332</c:v>
                </c:pt>
                <c:pt idx="47026">
                  <c:v>0.1231491344342</c:v>
                </c:pt>
                <c:pt idx="47027">
                  <c:v>0.115977999672273</c:v>
                </c:pt>
                <c:pt idx="47028">
                  <c:v>0.12740610417311299</c:v>
                </c:pt>
                <c:pt idx="47029">
                  <c:v>0.151972643651552</c:v>
                </c:pt>
                <c:pt idx="47030">
                  <c:v>0.130731591972681</c:v>
                </c:pt>
                <c:pt idx="47031">
                  <c:v>0.124737760088549</c:v>
                </c:pt>
                <c:pt idx="47032">
                  <c:v>7.2506215512330802E-2</c:v>
                </c:pt>
                <c:pt idx="47033">
                  <c:v>6.0128834057933102E-2</c:v>
                </c:pt>
                <c:pt idx="47034">
                  <c:v>5.8818426279636703E-2</c:v>
                </c:pt>
                <c:pt idx="47035">
                  <c:v>0.101049743606292</c:v>
                </c:pt>
                <c:pt idx="47036">
                  <c:v>9.6612881070330101E-2</c:v>
                </c:pt>
                <c:pt idx="47037">
                  <c:v>0.12355670302420201</c:v>
                </c:pt>
                <c:pt idx="47038">
                  <c:v>0.12355670302420201</c:v>
                </c:pt>
                <c:pt idx="47039">
                  <c:v>0.169034584166386</c:v>
                </c:pt>
                <c:pt idx="47040">
                  <c:v>0.17958854840174601</c:v>
                </c:pt>
                <c:pt idx="47041">
                  <c:v>0.19204800828707899</c:v>
                </c:pt>
                <c:pt idx="47042">
                  <c:v>0.18362284026276199</c:v>
                </c:pt>
                <c:pt idx="47043">
                  <c:v>0.211997620409974</c:v>
                </c:pt>
                <c:pt idx="47044">
                  <c:v>0.211997620409974</c:v>
                </c:pt>
                <c:pt idx="47045">
                  <c:v>0.169729534210875</c:v>
                </c:pt>
                <c:pt idx="47046">
                  <c:v>0.150720529437152</c:v>
                </c:pt>
                <c:pt idx="47047">
                  <c:v>0.15466281439014601</c:v>
                </c:pt>
                <c:pt idx="47048">
                  <c:v>0.14560532154241199</c:v>
                </c:pt>
                <c:pt idx="47049">
                  <c:v>0.14685441534961499</c:v>
                </c:pt>
                <c:pt idx="47050">
                  <c:v>0.13881830499598799</c:v>
                </c:pt>
                <c:pt idx="47051">
                  <c:v>0.16468271669659401</c:v>
                </c:pt>
                <c:pt idx="47052">
                  <c:v>0.16507288400793399</c:v>
                </c:pt>
                <c:pt idx="47053">
                  <c:v>0.123667362748316</c:v>
                </c:pt>
                <c:pt idx="47054">
                  <c:v>0.104717456990101</c:v>
                </c:pt>
                <c:pt idx="47055">
                  <c:v>0.131229739760964</c:v>
                </c:pt>
                <c:pt idx="47056">
                  <c:v>0.15380017069086799</c:v>
                </c:pt>
                <c:pt idx="47057">
                  <c:v>0.19009095552521901</c:v>
                </c:pt>
                <c:pt idx="47058">
                  <c:v>0.199949058273106</c:v>
                </c:pt>
                <c:pt idx="47059">
                  <c:v>0.171265091705674</c:v>
                </c:pt>
                <c:pt idx="47060">
                  <c:v>0.19270838506791499</c:v>
                </c:pt>
                <c:pt idx="47061">
                  <c:v>0.29796409061024498</c:v>
                </c:pt>
                <c:pt idx="47062">
                  <c:v>0.271897103602881</c:v>
                </c:pt>
                <c:pt idx="47063">
                  <c:v>0.39374382044112499</c:v>
                </c:pt>
                <c:pt idx="47064">
                  <c:v>0.487436605728502</c:v>
                </c:pt>
                <c:pt idx="47065">
                  <c:v>0.46194719965037701</c:v>
                </c:pt>
                <c:pt idx="47066">
                  <c:v>0.391364314176399</c:v>
                </c:pt>
                <c:pt idx="47067">
                  <c:v>0.470507201996408</c:v>
                </c:pt>
                <c:pt idx="47068">
                  <c:v>0.49889085723576299</c:v>
                </c:pt>
                <c:pt idx="47069">
                  <c:v>-2.78795382073295E-2</c:v>
                </c:pt>
                <c:pt idx="47070">
                  <c:v>-0.104002463171705</c:v>
                </c:pt>
                <c:pt idx="47071">
                  <c:v>-5.6380725688089897E-2</c:v>
                </c:pt>
                <c:pt idx="47072">
                  <c:v>-5.6380725688089897E-2</c:v>
                </c:pt>
                <c:pt idx="47073">
                  <c:v>-4.8119991910706199E-2</c:v>
                </c:pt>
                <c:pt idx="47074">
                  <c:v>-5.3462591154198102E-2</c:v>
                </c:pt>
                <c:pt idx="47075">
                  <c:v>-4.22195990864506E-2</c:v>
                </c:pt>
                <c:pt idx="47076">
                  <c:v>-4.8754100060997799E-2</c:v>
                </c:pt>
                <c:pt idx="47077">
                  <c:v>-1.1071381331442901E-2</c:v>
                </c:pt>
                <c:pt idx="47078">
                  <c:v>-5.6940540638297198E-3</c:v>
                </c:pt>
                <c:pt idx="47079">
                  <c:v>-2.8116795803517499E-2</c:v>
                </c:pt>
                <c:pt idx="47080">
                  <c:v>2.37981992317783E-2</c:v>
                </c:pt>
                <c:pt idx="47081">
                  <c:v>1.8343880078010199E-2</c:v>
                </c:pt>
                <c:pt idx="47082">
                  <c:v>3.5509438504988999E-2</c:v>
                </c:pt>
                <c:pt idx="47083">
                  <c:v>5.4953235467740801E-2</c:v>
                </c:pt>
                <c:pt idx="47084">
                  <c:v>4.9244713272900802E-2</c:v>
                </c:pt>
                <c:pt idx="47085">
                  <c:v>6.8682932588527396E-2</c:v>
                </c:pt>
                <c:pt idx="47086">
                  <c:v>6.6909918798004606E-2</c:v>
                </c:pt>
                <c:pt idx="47087">
                  <c:v>5.4438274411148603E-2</c:v>
                </c:pt>
                <c:pt idx="47088">
                  <c:v>2.7785584923000799E-2</c:v>
                </c:pt>
                <c:pt idx="47089">
                  <c:v>4.9090134056740897E-2</c:v>
                </c:pt>
                <c:pt idx="47090">
                  <c:v>4.9447796423755401E-2</c:v>
                </c:pt>
                <c:pt idx="47091">
                  <c:v>1.51230849910657E-2</c:v>
                </c:pt>
                <c:pt idx="47092">
                  <c:v>-3.5923281874722802E-2</c:v>
                </c:pt>
                <c:pt idx="47093">
                  <c:v>3.7326312009975798E-2</c:v>
                </c:pt>
                <c:pt idx="47094">
                  <c:v>-5.2860575470863296E-3</c:v>
                </c:pt>
                <c:pt idx="47095">
                  <c:v>4.8780344109245102E-2</c:v>
                </c:pt>
                <c:pt idx="47096">
                  <c:v>5.2413619202836603E-2</c:v>
                </c:pt>
                <c:pt idx="47097">
                  <c:v>3.94714188187614E-2</c:v>
                </c:pt>
                <c:pt idx="47098">
                  <c:v>3.8192153333043099E-3</c:v>
                </c:pt>
                <c:pt idx="47099">
                  <c:v>-1.94402962005393E-2</c:v>
                </c:pt>
                <c:pt idx="47100">
                  <c:v>-2.8482544014003901E-2</c:v>
                </c:pt>
                <c:pt idx="47101">
                  <c:v>7.75917375505734E-2</c:v>
                </c:pt>
                <c:pt idx="47102">
                  <c:v>4.0453886723528197E-3</c:v>
                </c:pt>
                <c:pt idx="47103">
                  <c:v>1.14270048263449E-2</c:v>
                </c:pt>
                <c:pt idx="47104">
                  <c:v>-2.1879079070294901E-2</c:v>
                </c:pt>
                <c:pt idx="47105">
                  <c:v>7.5473915354653497E-3</c:v>
                </c:pt>
                <c:pt idx="47106">
                  <c:v>-2.4562304124898099E-2</c:v>
                </c:pt>
                <c:pt idx="47107">
                  <c:v>-1.8444604196988498E-2</c:v>
                </c:pt>
                <c:pt idx="47108">
                  <c:v>-1.8444604196988498E-2</c:v>
                </c:pt>
                <c:pt idx="47109">
                  <c:v>-1.43448737380815E-2</c:v>
                </c:pt>
                <c:pt idx="47110">
                  <c:v>-2.4808233911296398E-2</c:v>
                </c:pt>
                <c:pt idx="47111">
                  <c:v>-8.9934592307732101E-3</c:v>
                </c:pt>
                <c:pt idx="47112">
                  <c:v>-8.7143276968397708E-3</c:v>
                </c:pt>
                <c:pt idx="47113">
                  <c:v>3.3173222515779199E-2</c:v>
                </c:pt>
                <c:pt idx="47114">
                  <c:v>3.2442112227903899E-2</c:v>
                </c:pt>
                <c:pt idx="47115">
                  <c:v>3.5850265936780701E-2</c:v>
                </c:pt>
                <c:pt idx="47116">
                  <c:v>3.5850265936780701E-2</c:v>
                </c:pt>
                <c:pt idx="47117">
                  <c:v>3.5598731589364198E-2</c:v>
                </c:pt>
                <c:pt idx="47118">
                  <c:v>4.3038352996671102E-2</c:v>
                </c:pt>
                <c:pt idx="47119">
                  <c:v>3.0137568665992098E-2</c:v>
                </c:pt>
                <c:pt idx="47120">
                  <c:v>1.04945977525885E-2</c:v>
                </c:pt>
                <c:pt idx="47121">
                  <c:v>-1.8508419611762101E-2</c:v>
                </c:pt>
                <c:pt idx="47122">
                  <c:v>-4.23843933240357E-2</c:v>
                </c:pt>
                <c:pt idx="47123">
                  <c:v>-3.2497683390608702E-3</c:v>
                </c:pt>
                <c:pt idx="47124">
                  <c:v>-3.2497683390608702E-3</c:v>
                </c:pt>
                <c:pt idx="47125">
                  <c:v>-6.1663490201036E-3</c:v>
                </c:pt>
                <c:pt idx="47126">
                  <c:v>-6.1663490201036E-3</c:v>
                </c:pt>
                <c:pt idx="47127" formatCode="0.00E+00">
                  <c:v>4.8498489656889599E-4</c:v>
                </c:pt>
                <c:pt idx="47128">
                  <c:v>-1.1263007340058801E-2</c:v>
                </c:pt>
                <c:pt idx="47129" formatCode="0.00E+00">
                  <c:v>1.25871922866962E-2</c:v>
                </c:pt>
                <c:pt idx="47130">
                  <c:v>1.6528964307103999E-2</c:v>
                </c:pt>
                <c:pt idx="47131">
                  <c:v>6.12448142992085E-2</c:v>
                </c:pt>
                <c:pt idx="47132">
                  <c:v>8.0487608296238203E-2</c:v>
                </c:pt>
                <c:pt idx="47133">
                  <c:v>4.3469153566893598E-2</c:v>
                </c:pt>
                <c:pt idx="47134">
                  <c:v>5.0071666304208798E-2</c:v>
                </c:pt>
                <c:pt idx="47135">
                  <c:v>8.2008896097324993E-2</c:v>
                </c:pt>
                <c:pt idx="47136">
                  <c:v>0.13290505884509499</c:v>
                </c:pt>
                <c:pt idx="47137">
                  <c:v>0.132316905439021</c:v>
                </c:pt>
                <c:pt idx="47138">
                  <c:v>-2.7891400129576902E-2</c:v>
                </c:pt>
                <c:pt idx="47139">
                  <c:v>-4.9135086842792802E-2</c:v>
                </c:pt>
                <c:pt idx="47140">
                  <c:v>2.3896879054853399E-2</c:v>
                </c:pt>
                <c:pt idx="47141">
                  <c:v>-1.36824856445145E-2</c:v>
                </c:pt>
                <c:pt idx="47142">
                  <c:v>-4.8495160853874097E-3</c:v>
                </c:pt>
                <c:pt idx="47143">
                  <c:v>2.66445669303607E-2</c:v>
                </c:pt>
                <c:pt idx="47144">
                  <c:v>4.3007635025907598E-2</c:v>
                </c:pt>
                <c:pt idx="47145">
                  <c:v>2.50133963190175E-2</c:v>
                </c:pt>
                <c:pt idx="47146">
                  <c:v>8.4926571862356096E-2</c:v>
                </c:pt>
                <c:pt idx="47147">
                  <c:v>5.0595385896866601E-2</c:v>
                </c:pt>
                <c:pt idx="47148">
                  <c:v>2.4752504590390599E-2</c:v>
                </c:pt>
                <c:pt idx="47149">
                  <c:v>-8.9592151654511697E-3</c:v>
                </c:pt>
                <c:pt idx="47150">
                  <c:v>3.5413831333981502E-2</c:v>
                </c:pt>
                <c:pt idx="47151">
                  <c:v>-3.4626463739153499E-3</c:v>
                </c:pt>
                <c:pt idx="47152">
                  <c:v>4.01759421798768E-2</c:v>
                </c:pt>
                <c:pt idx="47153">
                  <c:v>3.2091472344188E-2</c:v>
                </c:pt>
                <c:pt idx="47154">
                  <c:v>1.67062509515956E-2</c:v>
                </c:pt>
                <c:pt idx="47155">
                  <c:v>1.9424026655190801E-2</c:v>
                </c:pt>
                <c:pt idx="47156">
                  <c:v>5.7331286837958899E-2</c:v>
                </c:pt>
                <c:pt idx="47157">
                  <c:v>3.9573468336557602E-2</c:v>
                </c:pt>
                <c:pt idx="47158">
                  <c:v>4.1243128052211801E-2</c:v>
                </c:pt>
                <c:pt idx="47159">
                  <c:v>2.6965426423050699E-2</c:v>
                </c:pt>
                <c:pt idx="47160">
                  <c:v>3.7419603062132503E-2</c:v>
                </c:pt>
                <c:pt idx="47161">
                  <c:v>1.1050868647661799E-2</c:v>
                </c:pt>
                <c:pt idx="47162">
                  <c:v>5.3541522592144501E-2</c:v>
                </c:pt>
                <c:pt idx="47163">
                  <c:v>4.8399121883076601E-2</c:v>
                </c:pt>
                <c:pt idx="47164">
                  <c:v>4.8399121883076601E-2</c:v>
                </c:pt>
                <c:pt idx="47165">
                  <c:v>4.8399121883076601E-2</c:v>
                </c:pt>
                <c:pt idx="47166">
                  <c:v>8.1528729035942896E-2</c:v>
                </c:pt>
                <c:pt idx="47167">
                  <c:v>1.3226487250159499E-2</c:v>
                </c:pt>
                <c:pt idx="47168">
                  <c:v>6.2284894450107903E-2</c:v>
                </c:pt>
                <c:pt idx="47169">
                  <c:v>-3.4019039703457599E-2</c:v>
                </c:pt>
                <c:pt idx="47170">
                  <c:v>-0.123307115036555</c:v>
                </c:pt>
                <c:pt idx="47171">
                  <c:v>-0.123307115036555</c:v>
                </c:pt>
                <c:pt idx="47172">
                  <c:v>-2.5575789408600599E-2</c:v>
                </c:pt>
                <c:pt idx="47173">
                  <c:v>-4.6936234824852902E-2</c:v>
                </c:pt>
                <c:pt idx="47174">
                  <c:v>-4.6864492980306302E-2</c:v>
                </c:pt>
                <c:pt idx="47175">
                  <c:v>-8.9216227576924295E-2</c:v>
                </c:pt>
                <c:pt idx="47176">
                  <c:v>-0.138820214628949</c:v>
                </c:pt>
                <c:pt idx="47177">
                  <c:v>-0.146433469822911</c:v>
                </c:pt>
                <c:pt idx="47178">
                  <c:v>-0.157013355013182</c:v>
                </c:pt>
                <c:pt idx="47179">
                  <c:v>-0.16808589382721201</c:v>
                </c:pt>
                <c:pt idx="47180">
                  <c:v>-6.4903003684884997E-2</c:v>
                </c:pt>
                <c:pt idx="47181">
                  <c:v>1.7823167190980701E-2</c:v>
                </c:pt>
                <c:pt idx="47182">
                  <c:v>5.84169632672959E-3</c:v>
                </c:pt>
                <c:pt idx="47183">
                  <c:v>-3.67512320143508E-2</c:v>
                </c:pt>
                <c:pt idx="47184">
                  <c:v>-5.4739023113466297E-2</c:v>
                </c:pt>
                <c:pt idx="47185">
                  <c:v>-5.1150431079621098E-2</c:v>
                </c:pt>
                <c:pt idx="47186">
                  <c:v>-4.0982851417849997E-3</c:v>
                </c:pt>
                <c:pt idx="47187">
                  <c:v>-2.43387731475956E-2</c:v>
                </c:pt>
                <c:pt idx="47188">
                  <c:v>-4.89561945673204E-2</c:v>
                </c:pt>
                <c:pt idx="47189">
                  <c:v>-3.3353311331442301E-2</c:v>
                </c:pt>
                <c:pt idx="47190">
                  <c:v>-7.4503970463037902E-2</c:v>
                </c:pt>
                <c:pt idx="47191">
                  <c:v>-8.4318660817584296E-2</c:v>
                </c:pt>
                <c:pt idx="47192">
                  <c:v>-6.6932413007695798E-2</c:v>
                </c:pt>
                <c:pt idx="47193">
                  <c:v>-2.8256049610387399E-2</c:v>
                </c:pt>
                <c:pt idx="47194">
                  <c:v>-1.7579816731674702E-2</c:v>
                </c:pt>
                <c:pt idx="47195">
                  <c:v>-7.7619224556646702E-2</c:v>
                </c:pt>
                <c:pt idx="47196">
                  <c:v>-9.4252480886004797E-2</c:v>
                </c:pt>
                <c:pt idx="47197">
                  <c:v>-5.5390248657420899E-2</c:v>
                </c:pt>
                <c:pt idx="47198">
                  <c:v>2.2569502814012699E-2</c:v>
                </c:pt>
                <c:pt idx="47199">
                  <c:v>-3.1490564251786597E-2</c:v>
                </c:pt>
                <c:pt idx="47200">
                  <c:v>-5.2456039685413597E-2</c:v>
                </c:pt>
                <c:pt idx="47201">
                  <c:v>-0.166768181440935</c:v>
                </c:pt>
                <c:pt idx="47202">
                  <c:v>-0.118097237663562</c:v>
                </c:pt>
                <c:pt idx="47203">
                  <c:v>-0.120247627073772</c:v>
                </c:pt>
                <c:pt idx="47204">
                  <c:v>-0.11789811525587</c:v>
                </c:pt>
                <c:pt idx="47205">
                  <c:v>-9.9541347941652703E-2</c:v>
                </c:pt>
                <c:pt idx="47206">
                  <c:v>-0.12265400215629101</c:v>
                </c:pt>
                <c:pt idx="47207">
                  <c:v>-7.4860225125875396E-2</c:v>
                </c:pt>
                <c:pt idx="47208">
                  <c:v>-6.0239046077460598E-2</c:v>
                </c:pt>
                <c:pt idx="47209">
                  <c:v>-4.9583073115562398E-2</c:v>
                </c:pt>
                <c:pt idx="47210">
                  <c:v>-6.4950583624988803E-2</c:v>
                </c:pt>
                <c:pt idx="47211">
                  <c:v>-0.117208457085237</c:v>
                </c:pt>
                <c:pt idx="47212">
                  <c:v>-3.3800707181284598E-2</c:v>
                </c:pt>
                <c:pt idx="47213">
                  <c:v>4.0114936168842404E-3</c:v>
                </c:pt>
                <c:pt idx="47214">
                  <c:v>2.6211269987784499E-2</c:v>
                </c:pt>
                <c:pt idx="47215">
                  <c:v>3.1224161168494399E-2</c:v>
                </c:pt>
                <c:pt idx="47216">
                  <c:v>2.3474903618458699E-2</c:v>
                </c:pt>
                <c:pt idx="47217">
                  <c:v>-4.8975709207999603E-2</c:v>
                </c:pt>
                <c:pt idx="47218" formatCode="0.00E+00">
                  <c:v>9.8111870020667303E-4</c:v>
                </c:pt>
                <c:pt idx="47219">
                  <c:v>-3.7076943137623802E-2</c:v>
                </c:pt>
                <c:pt idx="47220" formatCode="0.00E+00">
                  <c:v>1.5299908192244201E-2</c:v>
                </c:pt>
                <c:pt idx="47221">
                  <c:v>-2.0227088136302002E-2</c:v>
                </c:pt>
                <c:pt idx="47222">
                  <c:v>-5.1957097351424203E-2</c:v>
                </c:pt>
                <c:pt idx="47223">
                  <c:v>9.2628382908659292E-3</c:v>
                </c:pt>
                <c:pt idx="47224">
                  <c:v>2.8603902546060398E-3</c:v>
                </c:pt>
                <c:pt idx="47225">
                  <c:v>-1.60906911831111E-2</c:v>
                </c:pt>
                <c:pt idx="47226">
                  <c:v>5.2772010577016103E-2</c:v>
                </c:pt>
                <c:pt idx="47227">
                  <c:v>5.7388903580678698E-2</c:v>
                </c:pt>
                <c:pt idx="47228">
                  <c:v>4.3633127524541099E-2</c:v>
                </c:pt>
                <c:pt idx="47229">
                  <c:v>5.0130244178502502E-2</c:v>
                </c:pt>
                <c:pt idx="47230">
                  <c:v>6.1876112244959501E-2</c:v>
                </c:pt>
                <c:pt idx="47231">
                  <c:v>1.32839812960077E-2</c:v>
                </c:pt>
                <c:pt idx="47232">
                  <c:v>3.41595749543806E-2</c:v>
                </c:pt>
                <c:pt idx="47233">
                  <c:v>8.0244673557385404E-2</c:v>
                </c:pt>
                <c:pt idx="47234">
                  <c:v>8.0244673557385404E-2</c:v>
                </c:pt>
                <c:pt idx="47235">
                  <c:v>6.3996539538473798E-2</c:v>
                </c:pt>
                <c:pt idx="47236">
                  <c:v>0.14985590808711699</c:v>
                </c:pt>
                <c:pt idx="47237">
                  <c:v>0.18497729266305701</c:v>
                </c:pt>
                <c:pt idx="47238">
                  <c:v>0.17157016005657399</c:v>
                </c:pt>
                <c:pt idx="47239">
                  <c:v>1.3088767623354199E-2</c:v>
                </c:pt>
                <c:pt idx="47240">
                  <c:v>8.0170769405780495E-2</c:v>
                </c:pt>
                <c:pt idx="47241">
                  <c:v>4.0712460529304502E-2</c:v>
                </c:pt>
                <c:pt idx="47242">
                  <c:v>4.0712460529304502E-2</c:v>
                </c:pt>
                <c:pt idx="47243">
                  <c:v>3.8627633988431699E-2</c:v>
                </c:pt>
                <c:pt idx="47244">
                  <c:v>1.7353688021015799E-2</c:v>
                </c:pt>
                <c:pt idx="47245">
                  <c:v>1.098044960699E-2</c:v>
                </c:pt>
                <c:pt idx="47246">
                  <c:v>-1.7222033513461101E-2</c:v>
                </c:pt>
                <c:pt idx="47247">
                  <c:v>3.8884101571775999E-2</c:v>
                </c:pt>
                <c:pt idx="47248">
                  <c:v>3.3224740023839197E-2</c:v>
                </c:pt>
                <c:pt idx="47249">
                  <c:v>2.6775776945270301E-2</c:v>
                </c:pt>
                <c:pt idx="47250">
                  <c:v>1.8929420329236901E-2</c:v>
                </c:pt>
                <c:pt idx="47251">
                  <c:v>1.7005106196732199E-2</c:v>
                </c:pt>
                <c:pt idx="47252">
                  <c:v>9.4205046206063906E-3</c:v>
                </c:pt>
                <c:pt idx="47253">
                  <c:v>-5.0055658120631199E-3</c:v>
                </c:pt>
                <c:pt idx="47254">
                  <c:v>2.6424520982417602E-3</c:v>
                </c:pt>
                <c:pt idx="47255">
                  <c:v>4.8491941010453399E-2</c:v>
                </c:pt>
                <c:pt idx="47256">
                  <c:v>7.3385801560454406E-2</c:v>
                </c:pt>
                <c:pt idx="47257">
                  <c:v>3.9915122929974699E-2</c:v>
                </c:pt>
                <c:pt idx="47258">
                  <c:v>2.35404635405491E-2</c:v>
                </c:pt>
                <c:pt idx="47259">
                  <c:v>4.2862146957224102E-2</c:v>
                </c:pt>
                <c:pt idx="47260">
                  <c:v>5.9941154593850597E-2</c:v>
                </c:pt>
                <c:pt idx="47261">
                  <c:v>5.2250444197042098E-2</c:v>
                </c:pt>
                <c:pt idx="47262">
                  <c:v>7.2052686744875805E-2</c:v>
                </c:pt>
                <c:pt idx="47263">
                  <c:v>6.53746432123119E-2</c:v>
                </c:pt>
                <c:pt idx="47264">
                  <c:v>6.8465530056132706E-2</c:v>
                </c:pt>
                <c:pt idx="47265">
                  <c:v>8.0674752104267403E-2</c:v>
                </c:pt>
                <c:pt idx="47266">
                  <c:v>4.0435458115216198E-2</c:v>
                </c:pt>
                <c:pt idx="47267">
                  <c:v>4.6265724124011198E-2</c:v>
                </c:pt>
                <c:pt idx="47268">
                  <c:v>0.108055167028724</c:v>
                </c:pt>
                <c:pt idx="47269">
                  <c:v>0.10521523155942</c:v>
                </c:pt>
                <c:pt idx="47270">
                  <c:v>0.13683091009651899</c:v>
                </c:pt>
                <c:pt idx="47271">
                  <c:v>0.112193974918495</c:v>
                </c:pt>
                <c:pt idx="47272">
                  <c:v>4.3734064484274499E-2</c:v>
                </c:pt>
                <c:pt idx="47273">
                  <c:v>3.1982893226321002E-2</c:v>
                </c:pt>
                <c:pt idx="47274">
                  <c:v>0.113049808954948</c:v>
                </c:pt>
                <c:pt idx="47275">
                  <c:v>-1.11441039603248E-2</c:v>
                </c:pt>
                <c:pt idx="47276">
                  <c:v>-3.7475263510091797E-2</c:v>
                </c:pt>
                <c:pt idx="47277">
                  <c:v>-4.9480366233434197E-3</c:v>
                </c:pt>
                <c:pt idx="47278" formatCode="0.00E+00">
                  <c:v>1.6655703788370701E-4</c:v>
                </c:pt>
                <c:pt idx="47279">
                  <c:v>3.5139308334432399E-2</c:v>
                </c:pt>
                <c:pt idx="47280" formatCode="0.00E+00">
                  <c:v>6.2090050266212497E-2</c:v>
                </c:pt>
                <c:pt idx="47281">
                  <c:v>3.7494458076462601E-2</c:v>
                </c:pt>
                <c:pt idx="47282" formatCode="0.00E+00">
                  <c:v>4.2193011616786703E-5</c:v>
                </c:pt>
                <c:pt idx="47283">
                  <c:v>-1.26775499196989E-2</c:v>
                </c:pt>
                <c:pt idx="47284" formatCode="0.00E+00">
                  <c:v>-1.04286937949733E-2</c:v>
                </c:pt>
                <c:pt idx="47285">
                  <c:v>7.6339163575465099E-3</c:v>
                </c:pt>
                <c:pt idx="47286">
                  <c:v>-4.64685382215335E-3</c:v>
                </c:pt>
                <c:pt idx="47287">
                  <c:v>2.8959962020631301E-2</c:v>
                </c:pt>
                <c:pt idx="47288">
                  <c:v>5.1554280314417299E-2</c:v>
                </c:pt>
                <c:pt idx="47289">
                  <c:v>3.08769391295351E-2</c:v>
                </c:pt>
                <c:pt idx="47290">
                  <c:v>1.19733422922345E-2</c:v>
                </c:pt>
                <c:pt idx="47291">
                  <c:v>3.1236503710144501E-2</c:v>
                </c:pt>
                <c:pt idx="47292">
                  <c:v>2.9875040006088701E-2</c:v>
                </c:pt>
                <c:pt idx="47293">
                  <c:v>2.80162334865805E-2</c:v>
                </c:pt>
                <c:pt idx="47294">
                  <c:v>3.5831677058503403E-2</c:v>
                </c:pt>
                <c:pt idx="47295">
                  <c:v>3.98625230779057E-2</c:v>
                </c:pt>
                <c:pt idx="47296">
                  <c:v>1.48929451792145E-2</c:v>
                </c:pt>
                <c:pt idx="47297">
                  <c:v>3.2414716531928803E-2</c:v>
                </c:pt>
                <c:pt idx="47298">
                  <c:v>4.10119315495431E-2</c:v>
                </c:pt>
                <c:pt idx="47299">
                  <c:v>5.8196829723899897E-2</c:v>
                </c:pt>
                <c:pt idx="47300">
                  <c:v>5.9452358987716003E-2</c:v>
                </c:pt>
                <c:pt idx="47301">
                  <c:v>5.6082661983139798E-2</c:v>
                </c:pt>
                <c:pt idx="47302">
                  <c:v>2.9173319462452999E-2</c:v>
                </c:pt>
                <c:pt idx="47303">
                  <c:v>3.1095408751242198E-2</c:v>
                </c:pt>
                <c:pt idx="47304">
                  <c:v>3.4056126732521202E-2</c:v>
                </c:pt>
                <c:pt idx="47305">
                  <c:v>4.1607246959989498E-2</c:v>
                </c:pt>
                <c:pt idx="47306">
                  <c:v>3.5221644878726303E-2</c:v>
                </c:pt>
                <c:pt idx="47307">
                  <c:v>6.21284407209583E-2</c:v>
                </c:pt>
                <c:pt idx="47308">
                  <c:v>5.1388225045806597E-2</c:v>
                </c:pt>
                <c:pt idx="47309">
                  <c:v>5.1734488722539003E-2</c:v>
                </c:pt>
                <c:pt idx="47310">
                  <c:v>6.8782150878772402E-2</c:v>
                </c:pt>
                <c:pt idx="47311">
                  <c:v>7.9454190263989297E-2</c:v>
                </c:pt>
                <c:pt idx="47312">
                  <c:v>8.8560894980784996E-2</c:v>
                </c:pt>
                <c:pt idx="47313">
                  <c:v>9.0521532308575195E-2</c:v>
                </c:pt>
                <c:pt idx="47314">
                  <c:v>5.5559939727301402E-2</c:v>
                </c:pt>
                <c:pt idx="47315">
                  <c:v>7.6308833119712302E-2</c:v>
                </c:pt>
                <c:pt idx="47316">
                  <c:v>8.9171030779356494E-2</c:v>
                </c:pt>
                <c:pt idx="47317">
                  <c:v>0.102755221008523</c:v>
                </c:pt>
                <c:pt idx="47318">
                  <c:v>8.2168188620043603E-2</c:v>
                </c:pt>
                <c:pt idx="47319">
                  <c:v>6.9058725508440694E-2</c:v>
                </c:pt>
                <c:pt idx="47320">
                  <c:v>9.0432677316900606E-2</c:v>
                </c:pt>
                <c:pt idx="47321">
                  <c:v>8.57833486045467E-2</c:v>
                </c:pt>
                <c:pt idx="47322">
                  <c:v>9.2952508990944593E-2</c:v>
                </c:pt>
                <c:pt idx="47323">
                  <c:v>0.10503231709292001</c:v>
                </c:pt>
                <c:pt idx="47324">
                  <c:v>7.1206689653738206E-2</c:v>
                </c:pt>
                <c:pt idx="47325">
                  <c:v>0.123775444301404</c:v>
                </c:pt>
                <c:pt idx="47326">
                  <c:v>0.13765824750541999</c:v>
                </c:pt>
                <c:pt idx="47327">
                  <c:v>0.168427409764974</c:v>
                </c:pt>
                <c:pt idx="47328">
                  <c:v>0.14468722932509601</c:v>
                </c:pt>
                <c:pt idx="47329">
                  <c:v>0.128214121128849</c:v>
                </c:pt>
                <c:pt idx="47330">
                  <c:v>8.2197071998007798E-2</c:v>
                </c:pt>
                <c:pt idx="47331">
                  <c:v>0.114748955602372</c:v>
                </c:pt>
                <c:pt idx="47332">
                  <c:v>0.130402939894009</c:v>
                </c:pt>
                <c:pt idx="47333">
                  <c:v>0.12683633407273401</c:v>
                </c:pt>
                <c:pt idx="47334">
                  <c:v>0.113448171929244</c:v>
                </c:pt>
                <c:pt idx="47335">
                  <c:v>0.12652917649704001</c:v>
                </c:pt>
                <c:pt idx="47336">
                  <c:v>0.101886606288178</c:v>
                </c:pt>
                <c:pt idx="47337">
                  <c:v>8.0378660083995704E-2</c:v>
                </c:pt>
                <c:pt idx="47338">
                  <c:v>7.5419047792347496E-2</c:v>
                </c:pt>
                <c:pt idx="47339">
                  <c:v>0.10495320863193899</c:v>
                </c:pt>
                <c:pt idx="47340">
                  <c:v>0.10495320863193899</c:v>
                </c:pt>
                <c:pt idx="47341">
                  <c:v>0.108385577806588</c:v>
                </c:pt>
                <c:pt idx="47342">
                  <c:v>8.6664845692306702E-2</c:v>
                </c:pt>
                <c:pt idx="47343">
                  <c:v>7.4887005111589897E-2</c:v>
                </c:pt>
                <c:pt idx="47344">
                  <c:v>8.8651934627108797E-2</c:v>
                </c:pt>
                <c:pt idx="47345">
                  <c:v>0.120426797736897</c:v>
                </c:pt>
                <c:pt idx="47346">
                  <c:v>0.14796053707801099</c:v>
                </c:pt>
                <c:pt idx="47347">
                  <c:v>0.15989593198711499</c:v>
                </c:pt>
                <c:pt idx="47348">
                  <c:v>0.13024107459397699</c:v>
                </c:pt>
                <c:pt idx="47349">
                  <c:v>0.15530584568731101</c:v>
                </c:pt>
                <c:pt idx="47350">
                  <c:v>0.14795068031084599</c:v>
                </c:pt>
                <c:pt idx="47351">
                  <c:v>6.4529452909857593E-2</c:v>
                </c:pt>
                <c:pt idx="47352">
                  <c:v>7.2490339331234804E-2</c:v>
                </c:pt>
                <c:pt idx="47353">
                  <c:v>0.12370754532026799</c:v>
                </c:pt>
                <c:pt idx="47354">
                  <c:v>9.0466018258057807E-2</c:v>
                </c:pt>
                <c:pt idx="47355">
                  <c:v>8.3632563928866394E-2</c:v>
                </c:pt>
                <c:pt idx="47356">
                  <c:v>0.139859990515567</c:v>
                </c:pt>
                <c:pt idx="47357">
                  <c:v>0.155556100074979</c:v>
                </c:pt>
                <c:pt idx="47358">
                  <c:v>0.153744829790043</c:v>
                </c:pt>
                <c:pt idx="47359">
                  <c:v>0.23794589613766501</c:v>
                </c:pt>
                <c:pt idx="47360">
                  <c:v>0.24266684193330901</c:v>
                </c:pt>
                <c:pt idx="47361">
                  <c:v>0.163832169771957</c:v>
                </c:pt>
                <c:pt idx="47362">
                  <c:v>0.21173062902305201</c:v>
                </c:pt>
                <c:pt idx="47363">
                  <c:v>0.193000575195027</c:v>
                </c:pt>
                <c:pt idx="47364">
                  <c:v>0.17055403421347801</c:v>
                </c:pt>
                <c:pt idx="47365">
                  <c:v>0.18396347443727201</c:v>
                </c:pt>
                <c:pt idx="47366">
                  <c:v>0.206472217532809</c:v>
                </c:pt>
                <c:pt idx="47367">
                  <c:v>0.20548540191203499</c:v>
                </c:pt>
                <c:pt idx="47368">
                  <c:v>0.18712288435035199</c:v>
                </c:pt>
                <c:pt idx="47369">
                  <c:v>0.19137893626239899</c:v>
                </c:pt>
                <c:pt idx="47370">
                  <c:v>0.18542376850322401</c:v>
                </c:pt>
                <c:pt idx="47371">
                  <c:v>0.168162993748254</c:v>
                </c:pt>
                <c:pt idx="47372">
                  <c:v>0.150249406033553</c:v>
                </c:pt>
                <c:pt idx="47373">
                  <c:v>0.18460495706656299</c:v>
                </c:pt>
                <c:pt idx="47374">
                  <c:v>0.182138434652965</c:v>
                </c:pt>
                <c:pt idx="47375">
                  <c:v>0.17500391723234299</c:v>
                </c:pt>
                <c:pt idx="47376">
                  <c:v>0.189428275291639</c:v>
                </c:pt>
                <c:pt idx="47377">
                  <c:v>0.21180212366140899</c:v>
                </c:pt>
                <c:pt idx="47378">
                  <c:v>0.14772441691534399</c:v>
                </c:pt>
                <c:pt idx="47379">
                  <c:v>0.18463226827502299</c:v>
                </c:pt>
                <c:pt idx="47380">
                  <c:v>0.23079449552425901</c:v>
                </c:pt>
                <c:pt idx="47381">
                  <c:v>0.21277303399365999</c:v>
                </c:pt>
                <c:pt idx="47382">
                  <c:v>0.22548088925571799</c:v>
                </c:pt>
                <c:pt idx="47383">
                  <c:v>0.32038686266090699</c:v>
                </c:pt>
                <c:pt idx="47384">
                  <c:v>0.31305076133534498</c:v>
                </c:pt>
                <c:pt idx="47385">
                  <c:v>0.29798381081296099</c:v>
                </c:pt>
                <c:pt idx="47386">
                  <c:v>0.35902292951480902</c:v>
                </c:pt>
                <c:pt idx="47387">
                  <c:v>0.34643421484978598</c:v>
                </c:pt>
                <c:pt idx="47388">
                  <c:v>0.35089180105268503</c:v>
                </c:pt>
                <c:pt idx="47389">
                  <c:v>0.350956835186997</c:v>
                </c:pt>
                <c:pt idx="47390">
                  <c:v>0.38366672717172201</c:v>
                </c:pt>
                <c:pt idx="47391">
                  <c:v>0.33998043657275601</c:v>
                </c:pt>
                <c:pt idx="47392">
                  <c:v>0.33998043657275601</c:v>
                </c:pt>
                <c:pt idx="47393">
                  <c:v>0.37857035099672098</c:v>
                </c:pt>
                <c:pt idx="47394">
                  <c:v>0.38686408550697499</c:v>
                </c:pt>
                <c:pt idx="47395">
                  <c:v>0.37401180662047701</c:v>
                </c:pt>
                <c:pt idx="47396">
                  <c:v>0.37401180662047701</c:v>
                </c:pt>
                <c:pt idx="47397">
                  <c:v>0.408070563195921</c:v>
                </c:pt>
                <c:pt idx="47398">
                  <c:v>0.421254544516737</c:v>
                </c:pt>
                <c:pt idx="47399">
                  <c:v>0.43577469573285399</c:v>
                </c:pt>
                <c:pt idx="47400">
                  <c:v>0.43577469573285399</c:v>
                </c:pt>
                <c:pt idx="47401">
                  <c:v>0.43699480278283698</c:v>
                </c:pt>
                <c:pt idx="47402">
                  <c:v>0.43887788432637498</c:v>
                </c:pt>
                <c:pt idx="47403">
                  <c:v>0.461800151454274</c:v>
                </c:pt>
                <c:pt idx="47404">
                  <c:v>0.46981083204138002</c:v>
                </c:pt>
                <c:pt idx="47405">
                  <c:v>0.47118057318067302</c:v>
                </c:pt>
                <c:pt idx="47406">
                  <c:v>0.41847607288377697</c:v>
                </c:pt>
                <c:pt idx="47407">
                  <c:v>0.43440474547700397</c:v>
                </c:pt>
                <c:pt idx="47408">
                  <c:v>0.42660602552877003</c:v>
                </c:pt>
                <c:pt idx="47409">
                  <c:v>0.43477638310350603</c:v>
                </c:pt>
                <c:pt idx="47410">
                  <c:v>0.409501595985374</c:v>
                </c:pt>
                <c:pt idx="47411">
                  <c:v>0.390656576827418</c:v>
                </c:pt>
                <c:pt idx="47412">
                  <c:v>0.390656576827418</c:v>
                </c:pt>
                <c:pt idx="47413">
                  <c:v>0.43287283517312303</c:v>
                </c:pt>
                <c:pt idx="47414">
                  <c:v>0.48030973614452699</c:v>
                </c:pt>
                <c:pt idx="47415">
                  <c:v>0.59626621426484705</c:v>
                </c:pt>
                <c:pt idx="47416">
                  <c:v>2.5485174275896801E-2</c:v>
                </c:pt>
                <c:pt idx="47417">
                  <c:v>5.73224670759526E-2</c:v>
                </c:pt>
                <c:pt idx="47418">
                  <c:v>2.3872659251489198E-2</c:v>
                </c:pt>
                <c:pt idx="47419">
                  <c:v>3.8800408596298901E-2</c:v>
                </c:pt>
                <c:pt idx="47420">
                  <c:v>3.4926714535469597E-2</c:v>
                </c:pt>
                <c:pt idx="47421">
                  <c:v>1.95129650553504E-3</c:v>
                </c:pt>
                <c:pt idx="47422">
                  <c:v>-1.1252669323809699E-2</c:v>
                </c:pt>
                <c:pt idx="47423">
                  <c:v>-1.77967371146126E-3</c:v>
                </c:pt>
                <c:pt idx="47424">
                  <c:v>1.05243864113877E-2</c:v>
                </c:pt>
                <c:pt idx="47425">
                  <c:v>-2.8314668251421701E-2</c:v>
                </c:pt>
                <c:pt idx="47426">
                  <c:v>-3.3393168997153302E-3</c:v>
                </c:pt>
                <c:pt idx="47427">
                  <c:v>4.3537034468479298E-3</c:v>
                </c:pt>
                <c:pt idx="47428">
                  <c:v>-3.3393168997153302E-3</c:v>
                </c:pt>
                <c:pt idx="47429">
                  <c:v>4.3537034468479298E-3</c:v>
                </c:pt>
                <c:pt idx="47430">
                  <c:v>-1.27357650753283E-2</c:v>
                </c:pt>
                <c:pt idx="47431">
                  <c:v>-2.8356916741807601E-2</c:v>
                </c:pt>
                <c:pt idx="47432">
                  <c:v>1.0145246463910599E-2</c:v>
                </c:pt>
                <c:pt idx="47433">
                  <c:v>-5.5588719116810197E-3</c:v>
                </c:pt>
                <c:pt idx="47434">
                  <c:v>-4.8530071534444101E-2</c:v>
                </c:pt>
                <c:pt idx="47435">
                  <c:v>-6.4647970266073301E-2</c:v>
                </c:pt>
                <c:pt idx="47436">
                  <c:v>-7.7691734271801302E-2</c:v>
                </c:pt>
                <c:pt idx="47437">
                  <c:v>1.9617861813113299E-2</c:v>
                </c:pt>
                <c:pt idx="47438">
                  <c:v>-2.82341612275709E-2</c:v>
                </c:pt>
                <c:pt idx="47439">
                  <c:v>-6.4455009341957803E-2</c:v>
                </c:pt>
                <c:pt idx="47440">
                  <c:v>-6.5158822599189897E-2</c:v>
                </c:pt>
                <c:pt idx="47441">
                  <c:v>2.5482601132313901E-3</c:v>
                </c:pt>
                <c:pt idx="47442">
                  <c:v>-1.6632846135503199E-2</c:v>
                </c:pt>
                <c:pt idx="47443">
                  <c:v>-1.6632846135503199E-2</c:v>
                </c:pt>
                <c:pt idx="47444">
                  <c:v>-1.1025802367563699E-2</c:v>
                </c:pt>
                <c:pt idx="47445">
                  <c:v>1.35549927569906E-2</c:v>
                </c:pt>
                <c:pt idx="47446">
                  <c:v>1.86913468649887E-2</c:v>
                </c:pt>
                <c:pt idx="47447">
                  <c:v>-3.6490857716133099E-2</c:v>
                </c:pt>
                <c:pt idx="47448">
                  <c:v>1.95500566780149E-3</c:v>
                </c:pt>
                <c:pt idx="47449">
                  <c:v>-5.2171582831469498E-2</c:v>
                </c:pt>
                <c:pt idx="47450">
                  <c:v>-6.1391755410615298E-2</c:v>
                </c:pt>
                <c:pt idx="47451">
                  <c:v>-6.0873324405512803E-2</c:v>
                </c:pt>
                <c:pt idx="47452">
                  <c:v>-6.0515548389476502E-2</c:v>
                </c:pt>
                <c:pt idx="47453">
                  <c:v>3.0723238624097999E-2</c:v>
                </c:pt>
                <c:pt idx="47454">
                  <c:v>2.67369582701397E-2</c:v>
                </c:pt>
                <c:pt idx="47455">
                  <c:v>8.5983819591184396E-3</c:v>
                </c:pt>
                <c:pt idx="47456">
                  <c:v>1.8273770798268502E-2</c:v>
                </c:pt>
                <c:pt idx="47457">
                  <c:v>2.53615884597377E-2</c:v>
                </c:pt>
                <c:pt idx="47458">
                  <c:v>-2.4327699729373899E-3</c:v>
                </c:pt>
                <c:pt idx="47459">
                  <c:v>0.107363192601899</c:v>
                </c:pt>
                <c:pt idx="47460">
                  <c:v>7.6740021756759494E-2</c:v>
                </c:pt>
                <c:pt idx="47461">
                  <c:v>7.8712103613527401E-2</c:v>
                </c:pt>
                <c:pt idx="47462">
                  <c:v>-9.4070796842091707E-3</c:v>
                </c:pt>
                <c:pt idx="47463">
                  <c:v>4.0832362811304299E-2</c:v>
                </c:pt>
                <c:pt idx="47464">
                  <c:v>7.2571086014207697E-2</c:v>
                </c:pt>
                <c:pt idx="47465">
                  <c:v>8.5612104641970596E-2</c:v>
                </c:pt>
                <c:pt idx="47466">
                  <c:v>9.61809628524357E-2</c:v>
                </c:pt>
                <c:pt idx="47467">
                  <c:v>0.117547367403308</c:v>
                </c:pt>
                <c:pt idx="47468">
                  <c:v>0.122180478883925</c:v>
                </c:pt>
                <c:pt idx="47469">
                  <c:v>0.118527433951507</c:v>
                </c:pt>
                <c:pt idx="47470">
                  <c:v>0.10661246920525699</c:v>
                </c:pt>
                <c:pt idx="47471">
                  <c:v>0.10186651763183401</c:v>
                </c:pt>
                <c:pt idx="47472">
                  <c:v>0.10186651763183401</c:v>
                </c:pt>
                <c:pt idx="47473">
                  <c:v>0.10186651763183401</c:v>
                </c:pt>
                <c:pt idx="47474">
                  <c:v>4.5669543139535897E-2</c:v>
                </c:pt>
                <c:pt idx="47475">
                  <c:v>6.9792318852761104E-2</c:v>
                </c:pt>
                <c:pt idx="47476">
                  <c:v>3.7474745383819702E-2</c:v>
                </c:pt>
                <c:pt idx="47477">
                  <c:v>4.5724116412289198E-2</c:v>
                </c:pt>
                <c:pt idx="47478">
                  <c:v>0.111074010406635</c:v>
                </c:pt>
                <c:pt idx="47479">
                  <c:v>0.116887211964353</c:v>
                </c:pt>
                <c:pt idx="47480">
                  <c:v>0.14229182287327</c:v>
                </c:pt>
                <c:pt idx="47481">
                  <c:v>0.13393177698693501</c:v>
                </c:pt>
                <c:pt idx="47482">
                  <c:v>0.100659328825212</c:v>
                </c:pt>
                <c:pt idx="47483">
                  <c:v>0.23818663817923699</c:v>
                </c:pt>
                <c:pt idx="47484">
                  <c:v>0.176755803199482</c:v>
                </c:pt>
                <c:pt idx="47485">
                  <c:v>0.17459748267471401</c:v>
                </c:pt>
                <c:pt idx="47486">
                  <c:v>0.162413075970951</c:v>
                </c:pt>
                <c:pt idx="47487">
                  <c:v>0.15796859510946701</c:v>
                </c:pt>
                <c:pt idx="47488">
                  <c:v>0.12663342806273001</c:v>
                </c:pt>
                <c:pt idx="47489">
                  <c:v>0.123926534388375</c:v>
                </c:pt>
                <c:pt idx="47490">
                  <c:v>0.12637500670559099</c:v>
                </c:pt>
                <c:pt idx="47491">
                  <c:v>0.278809690462612</c:v>
                </c:pt>
                <c:pt idx="47492">
                  <c:v>0.27786563453603602</c:v>
                </c:pt>
                <c:pt idx="47493">
                  <c:v>0.27365168720410699</c:v>
                </c:pt>
                <c:pt idx="47494">
                  <c:v>0.26164162498558102</c:v>
                </c:pt>
                <c:pt idx="47495">
                  <c:v>0.26438053928021299</c:v>
                </c:pt>
                <c:pt idx="47496">
                  <c:v>0.27328086401721102</c:v>
                </c:pt>
                <c:pt idx="47497">
                  <c:v>0.30294578215221102</c:v>
                </c:pt>
                <c:pt idx="47498">
                  <c:v>0.28361583290357401</c:v>
                </c:pt>
                <c:pt idx="47499">
                  <c:v>0.258845527502582</c:v>
                </c:pt>
                <c:pt idx="47500">
                  <c:v>0.27927516385050999</c:v>
                </c:pt>
                <c:pt idx="47501">
                  <c:v>0.31026350973213701</c:v>
                </c:pt>
                <c:pt idx="47502">
                  <c:v>0.27701916659485898</c:v>
                </c:pt>
                <c:pt idx="47503">
                  <c:v>0.29067066667320901</c:v>
                </c:pt>
                <c:pt idx="47504">
                  <c:v>0.28861654533411801</c:v>
                </c:pt>
                <c:pt idx="47505">
                  <c:v>0.335711972059</c:v>
                </c:pt>
                <c:pt idx="47506">
                  <c:v>0.39384272788423103</c:v>
                </c:pt>
                <c:pt idx="47507">
                  <c:v>0.35498732554207701</c:v>
                </c:pt>
                <c:pt idx="47508">
                  <c:v>0.35089754750117103</c:v>
                </c:pt>
                <c:pt idx="47509">
                  <c:v>0.32394877913492398</c:v>
                </c:pt>
                <c:pt idx="47510">
                  <c:v>0.242248004441453</c:v>
                </c:pt>
                <c:pt idx="47511">
                  <c:v>0.23820216341591799</c:v>
                </c:pt>
                <c:pt idx="47512">
                  <c:v>1.11441039603248E-2</c:v>
                </c:pt>
                <c:pt idx="47513">
                  <c:v>-2.13969130724063E-2</c:v>
                </c:pt>
                <c:pt idx="47514">
                  <c:v>2.1309491952761401E-2</c:v>
                </c:pt>
                <c:pt idx="47515">
                  <c:v>-3.2014515010870603E-2</c:v>
                </c:pt>
                <c:pt idx="47516">
                  <c:v>-4.4467080470887502E-2</c:v>
                </c:pt>
                <c:pt idx="47517">
                  <c:v>-7.3935143933857306E-2</c:v>
                </c:pt>
                <c:pt idx="47518">
                  <c:v>-6.2083013233535399E-2</c:v>
                </c:pt>
                <c:pt idx="47519">
                  <c:v>-8.2275138119451294E-2</c:v>
                </c:pt>
                <c:pt idx="47520">
                  <c:v>-2.3010341399840099E-2</c:v>
                </c:pt>
                <c:pt idx="47521" formatCode="0.00E+00">
                  <c:v>-5.8174934756127698E-6</c:v>
                </c:pt>
                <c:pt idx="47522">
                  <c:v>2.69532542217156E-2</c:v>
                </c:pt>
                <c:pt idx="47523" formatCode="0.00E+00">
                  <c:v>1.26341039993091E-2</c:v>
                </c:pt>
                <c:pt idx="47524">
                  <c:v>-5.4883454761052303E-2</c:v>
                </c:pt>
                <c:pt idx="47525">
                  <c:v>-5.6166267909606798E-2</c:v>
                </c:pt>
                <c:pt idx="47526">
                  <c:v>-1.41449437909983E-2</c:v>
                </c:pt>
                <c:pt idx="47527">
                  <c:v>-4.2548768344424497E-2</c:v>
                </c:pt>
                <c:pt idx="47528">
                  <c:v>-4.2548768344424497E-2</c:v>
                </c:pt>
                <c:pt idx="47529">
                  <c:v>-7.3175138577635093E-2</c:v>
                </c:pt>
                <c:pt idx="47530">
                  <c:v>-6.6057686650914299E-2</c:v>
                </c:pt>
                <c:pt idx="47531">
                  <c:v>-8.6655415225485699E-2</c:v>
                </c:pt>
                <c:pt idx="47532">
                  <c:v>-5.2228148365708701E-2</c:v>
                </c:pt>
                <c:pt idx="47533">
                  <c:v>-6.3402459033598396E-2</c:v>
                </c:pt>
                <c:pt idx="47534">
                  <c:v>-5.4987561557730401E-2</c:v>
                </c:pt>
                <c:pt idx="47535">
                  <c:v>-5.8899846548423597E-2</c:v>
                </c:pt>
                <c:pt idx="47536">
                  <c:v>-4.5960583533075597E-2</c:v>
                </c:pt>
                <c:pt idx="47537">
                  <c:v>-6.8843849979121005E-2</c:v>
                </c:pt>
                <c:pt idx="47538">
                  <c:v>-6.8843849979121005E-2</c:v>
                </c:pt>
                <c:pt idx="47539">
                  <c:v>-7.5984473885812406E-2</c:v>
                </c:pt>
                <c:pt idx="47540">
                  <c:v>-7.8020825726466903E-2</c:v>
                </c:pt>
                <c:pt idx="47541">
                  <c:v>-3.81542021090608E-2</c:v>
                </c:pt>
                <c:pt idx="47542">
                  <c:v>-3.56945817595117E-2</c:v>
                </c:pt>
                <c:pt idx="47543">
                  <c:v>-6.5484970840273299E-2</c:v>
                </c:pt>
                <c:pt idx="47544">
                  <c:v>-4.5392402787082897E-2</c:v>
                </c:pt>
                <c:pt idx="47545">
                  <c:v>-5.5402966846205E-2</c:v>
                </c:pt>
                <c:pt idx="47546">
                  <c:v>-0.107050409975566</c:v>
                </c:pt>
                <c:pt idx="47547">
                  <c:v>-0.105476449460219</c:v>
                </c:pt>
                <c:pt idx="47548">
                  <c:v>-4.9239866565146298E-2</c:v>
                </c:pt>
                <c:pt idx="47549">
                  <c:v>-9.3702042277036907E-2</c:v>
                </c:pt>
                <c:pt idx="47550">
                  <c:v>-7.1903721207206006E-2</c:v>
                </c:pt>
                <c:pt idx="47551">
                  <c:v>-0.16540752459843699</c:v>
                </c:pt>
                <c:pt idx="47552">
                  <c:v>-0.146052120115406</c:v>
                </c:pt>
                <c:pt idx="47553">
                  <c:v>-0.148303272132179</c:v>
                </c:pt>
                <c:pt idx="47554">
                  <c:v>-0.142949894330584</c:v>
                </c:pt>
                <c:pt idx="47555">
                  <c:v>-0.19376075824337</c:v>
                </c:pt>
                <c:pt idx="47556">
                  <c:v>-9.4601383354951704E-2</c:v>
                </c:pt>
                <c:pt idx="47557">
                  <c:v>-5.67640912650677E-2</c:v>
                </c:pt>
                <c:pt idx="47558">
                  <c:v>-5.6299126134416497E-2</c:v>
                </c:pt>
                <c:pt idx="47559">
                  <c:v>-8.8601633277779701E-2</c:v>
                </c:pt>
                <c:pt idx="47560">
                  <c:v>-6.2837036348850406E-2</c:v>
                </c:pt>
                <c:pt idx="47561">
                  <c:v>-2.56632288887104E-2</c:v>
                </c:pt>
                <c:pt idx="47562">
                  <c:v>-5.5199750981782897E-2</c:v>
                </c:pt>
                <c:pt idx="47563">
                  <c:v>-5.5199750981783202E-2</c:v>
                </c:pt>
                <c:pt idx="47564">
                  <c:v>-7.8119309146131993E-2</c:v>
                </c:pt>
                <c:pt idx="47565">
                  <c:v>-8.0573006541475797E-2</c:v>
                </c:pt>
                <c:pt idx="47566">
                  <c:v>-4.5962321678048E-2</c:v>
                </c:pt>
                <c:pt idx="47567">
                  <c:v>-5.4404082892199203E-2</c:v>
                </c:pt>
                <c:pt idx="47568">
                  <c:v>-3.0172044839499298E-2</c:v>
                </c:pt>
                <c:pt idx="47569">
                  <c:v>-3.0172044839499298E-2</c:v>
                </c:pt>
                <c:pt idx="47570">
                  <c:v>1.3737822326773601E-3</c:v>
                </c:pt>
                <c:pt idx="47571">
                  <c:v>-2.5446488842074601E-2</c:v>
                </c:pt>
                <c:pt idx="47572">
                  <c:v>8.6047329115412907E-3</c:v>
                </c:pt>
                <c:pt idx="47573">
                  <c:v>-2.8276333994891399E-2</c:v>
                </c:pt>
                <c:pt idx="47574">
                  <c:v>-1.53663923535845E-2</c:v>
                </c:pt>
                <c:pt idx="47575">
                  <c:v>-3.9946683122684601E-3</c:v>
                </c:pt>
                <c:pt idx="47576">
                  <c:v>-1.90211337829693E-2</c:v>
                </c:pt>
                <c:pt idx="47577">
                  <c:v>-3.7287519855811302E-2</c:v>
                </c:pt>
                <c:pt idx="47578">
                  <c:v>-2.8893501836547E-2</c:v>
                </c:pt>
                <c:pt idx="47579">
                  <c:v>-2.8893501836547E-2</c:v>
                </c:pt>
                <c:pt idx="47580">
                  <c:v>-6.3721298735432896E-3</c:v>
                </c:pt>
                <c:pt idx="47581">
                  <c:v>-2.9720630625217698E-2</c:v>
                </c:pt>
                <c:pt idx="47582">
                  <c:v>-2.2776820538536802E-2</c:v>
                </c:pt>
                <c:pt idx="47583">
                  <c:v>-4.2897011045811097E-2</c:v>
                </c:pt>
                <c:pt idx="47584">
                  <c:v>3.2583605068879203E-2</c:v>
                </c:pt>
                <c:pt idx="47585">
                  <c:v>3.2583605068879001E-2</c:v>
                </c:pt>
                <c:pt idx="47586">
                  <c:v>4.1099345527777199E-2</c:v>
                </c:pt>
                <c:pt idx="47587">
                  <c:v>6.2707527403415605E-2</c:v>
                </c:pt>
                <c:pt idx="47588">
                  <c:v>4.4511312447998698E-2</c:v>
                </c:pt>
                <c:pt idx="47589">
                  <c:v>3.4567066311601501E-3</c:v>
                </c:pt>
                <c:pt idx="47590">
                  <c:v>-2.8430297851103899E-2</c:v>
                </c:pt>
                <c:pt idx="47591">
                  <c:v>1.63498416633189E-3</c:v>
                </c:pt>
                <c:pt idx="47592">
                  <c:v>-4.6302093626138198E-3</c:v>
                </c:pt>
                <c:pt idx="47593">
                  <c:v>-5.4327888066372197E-2</c:v>
                </c:pt>
                <c:pt idx="47594">
                  <c:v>-7.8989122366459608E-3</c:v>
                </c:pt>
                <c:pt idx="47595">
                  <c:v>-7.5389635987457198E-3</c:v>
                </c:pt>
                <c:pt idx="47596">
                  <c:v>-8.4454834508751395E-2</c:v>
                </c:pt>
                <c:pt idx="47597">
                  <c:v>-6.6684324942109102E-2</c:v>
                </c:pt>
                <c:pt idx="47598">
                  <c:v>-0.102928283087787</c:v>
                </c:pt>
                <c:pt idx="47599">
                  <c:v>-6.6003725487466303E-2</c:v>
                </c:pt>
                <c:pt idx="47600">
                  <c:v>-6.5802054003575902E-2</c:v>
                </c:pt>
                <c:pt idx="47601">
                  <c:v>-7.94094731134804E-2</c:v>
                </c:pt>
                <c:pt idx="47602">
                  <c:v>-3.9685724816684198E-2</c:v>
                </c:pt>
                <c:pt idx="47603">
                  <c:v>-9.9132005047802604E-2</c:v>
                </c:pt>
                <c:pt idx="47604">
                  <c:v>-0.14440910568897999</c:v>
                </c:pt>
                <c:pt idx="47605">
                  <c:v>-7.1744285984120998E-2</c:v>
                </c:pt>
                <c:pt idx="47606">
                  <c:v>-8.4120544157639102E-2</c:v>
                </c:pt>
                <c:pt idx="47607">
                  <c:v>-9.5617563876048098E-2</c:v>
                </c:pt>
                <c:pt idx="47608">
                  <c:v>-0.108510381963362</c:v>
                </c:pt>
                <c:pt idx="47609">
                  <c:v>-0.11561215503745199</c:v>
                </c:pt>
                <c:pt idx="47610">
                  <c:v>-0.126429017018233</c:v>
                </c:pt>
                <c:pt idx="47611">
                  <c:v>-0.15181810042517199</c:v>
                </c:pt>
                <c:pt idx="47612">
                  <c:v>-9.6586953534517406E-2</c:v>
                </c:pt>
                <c:pt idx="47613">
                  <c:v>-0.149900399171944</c:v>
                </c:pt>
                <c:pt idx="47614">
                  <c:v>-0.14647045032436701</c:v>
                </c:pt>
                <c:pt idx="47615">
                  <c:v>-9.8845500046509799E-2</c:v>
                </c:pt>
                <c:pt idx="47616">
                  <c:v>-9.1408619241462E-2</c:v>
                </c:pt>
                <c:pt idx="47617">
                  <c:v>-9.4487904633083694E-2</c:v>
                </c:pt>
                <c:pt idx="47618">
                  <c:v>-8.0278657355735694E-2</c:v>
                </c:pt>
                <c:pt idx="47619">
                  <c:v>-4.61175806142817E-2</c:v>
                </c:pt>
                <c:pt idx="47620">
                  <c:v>-6.2198410694791199E-2</c:v>
                </c:pt>
                <c:pt idx="47621">
                  <c:v>-4.6170537870185303E-2</c:v>
                </c:pt>
                <c:pt idx="47622">
                  <c:v>-9.8170767986127394E-2</c:v>
                </c:pt>
                <c:pt idx="47623">
                  <c:v>-9.1427205243415494E-2</c:v>
                </c:pt>
                <c:pt idx="47624">
                  <c:v>-8.7684790375764404E-2</c:v>
                </c:pt>
                <c:pt idx="47625">
                  <c:v>-5.8427202460267398E-2</c:v>
                </c:pt>
                <c:pt idx="47626">
                  <c:v>-7.1506959849245003E-2</c:v>
                </c:pt>
                <c:pt idx="47627">
                  <c:v>-5.8322184091529498E-2</c:v>
                </c:pt>
                <c:pt idx="47628">
                  <c:v>-4.87972882203562E-2</c:v>
                </c:pt>
                <c:pt idx="47629">
                  <c:v>-6.8407743491895198E-2</c:v>
                </c:pt>
                <c:pt idx="47630">
                  <c:v>-8.4339524103748703E-2</c:v>
                </c:pt>
                <c:pt idx="47631">
                  <c:v>-9.1368655160579595E-3</c:v>
                </c:pt>
                <c:pt idx="47632">
                  <c:v>-3.7417034865901297E-2</c:v>
                </c:pt>
                <c:pt idx="47633">
                  <c:v>-2.1211090747607901E-2</c:v>
                </c:pt>
                <c:pt idx="47634">
                  <c:v>-1.27779620002026E-2</c:v>
                </c:pt>
                <c:pt idx="47635">
                  <c:v>-7.9790790818623503E-3</c:v>
                </c:pt>
                <c:pt idx="47636">
                  <c:v>-2.2201934777253199E-2</c:v>
                </c:pt>
                <c:pt idx="47637">
                  <c:v>-3.6083695999134399E-2</c:v>
                </c:pt>
                <c:pt idx="47638">
                  <c:v>-3.0003382397881102E-2</c:v>
                </c:pt>
                <c:pt idx="47639">
                  <c:v>-7.1399721653796003E-2</c:v>
                </c:pt>
                <c:pt idx="47640">
                  <c:v>-7.1808400830255498E-2</c:v>
                </c:pt>
                <c:pt idx="47641">
                  <c:v>9.5399874530241995E-3</c:v>
                </c:pt>
                <c:pt idx="47642">
                  <c:v>-1.0522438895757401E-2</c:v>
                </c:pt>
                <c:pt idx="47643">
                  <c:v>-2.5180802257760201E-2</c:v>
                </c:pt>
                <c:pt idx="47644">
                  <c:v>-5.4981335818340998E-2</c:v>
                </c:pt>
                <c:pt idx="47645">
                  <c:v>1.4809415005486701E-2</c:v>
                </c:pt>
                <c:pt idx="47646">
                  <c:v>-3.49905900934031E-2</c:v>
                </c:pt>
                <c:pt idx="47647">
                  <c:v>-3.1406364826327103E-2</c:v>
                </c:pt>
                <c:pt idx="47648">
                  <c:v>-4.4396234931440598E-2</c:v>
                </c:pt>
                <c:pt idx="47649">
                  <c:v>-1.13190055959784E-2</c:v>
                </c:pt>
                <c:pt idx="47650">
                  <c:v>3.76463422825112E-3</c:v>
                </c:pt>
                <c:pt idx="47651" formatCode="0.00E+00">
                  <c:v>-8.4764502952605603E-4</c:v>
                </c:pt>
                <c:pt idx="47652">
                  <c:v>7.0184252966245496E-3</c:v>
                </c:pt>
                <c:pt idx="47653" formatCode="0.00E+00">
                  <c:v>-6.9778829861566902E-2</c:v>
                </c:pt>
                <c:pt idx="47654">
                  <c:v>-3.3256690492258399E-2</c:v>
                </c:pt>
                <c:pt idx="47655">
                  <c:v>-2.39089975805124E-2</c:v>
                </c:pt>
                <c:pt idx="47656">
                  <c:v>-1.11441039603248E-2</c:v>
                </c:pt>
                <c:pt idx="47657">
                  <c:v>-3.7475263510091797E-2</c:v>
                </c:pt>
                <c:pt idx="47658">
                  <c:v>-4.9480366233434197E-3</c:v>
                </c:pt>
                <c:pt idx="47659" formatCode="0.00E+00">
                  <c:v>1.6655703788370701E-4</c:v>
                </c:pt>
                <c:pt idx="47660">
                  <c:v>3.5139308334432399E-2</c:v>
                </c:pt>
                <c:pt idx="47661" formatCode="0.00E+00">
                  <c:v>5.3439503618548399E-2</c:v>
                </c:pt>
                <c:pt idx="47662">
                  <c:v>2.92383690891098E-2</c:v>
                </c:pt>
                <c:pt idx="47663">
                  <c:v>1.5945391527331501E-2</c:v>
                </c:pt>
                <c:pt idx="47664">
                  <c:v>2.24636881281155E-2</c:v>
                </c:pt>
                <c:pt idx="47665">
                  <c:v>4.3587937072696502E-2</c:v>
                </c:pt>
                <c:pt idx="47666">
                  <c:v>4.5113521330772899E-2</c:v>
                </c:pt>
                <c:pt idx="47667">
                  <c:v>3.09137057639443E-2</c:v>
                </c:pt>
                <c:pt idx="47668">
                  <c:v>1.65658412484333E-2</c:v>
                </c:pt>
                <c:pt idx="47669">
                  <c:v>5.1676402669766898E-2</c:v>
                </c:pt>
                <c:pt idx="47670">
                  <c:v>6.5281359243912304E-2</c:v>
                </c:pt>
                <c:pt idx="47671">
                  <c:v>5.7408802462611298E-2</c:v>
                </c:pt>
                <c:pt idx="47672">
                  <c:v>9.2180170818767199E-2</c:v>
                </c:pt>
                <c:pt idx="47673">
                  <c:v>8.0614428263153501E-2</c:v>
                </c:pt>
                <c:pt idx="47674">
                  <c:v>8.7325072215464997E-2</c:v>
                </c:pt>
                <c:pt idx="47675">
                  <c:v>6.8167030478316099E-2</c:v>
                </c:pt>
                <c:pt idx="47676">
                  <c:v>8.0085959544158702E-2</c:v>
                </c:pt>
                <c:pt idx="47677">
                  <c:v>5.6297522847352503E-2</c:v>
                </c:pt>
                <c:pt idx="47678">
                  <c:v>7.6434838053820203E-2</c:v>
                </c:pt>
                <c:pt idx="47679">
                  <c:v>7.1380196960886197E-2</c:v>
                </c:pt>
                <c:pt idx="47680">
                  <c:v>5.02213595843021E-2</c:v>
                </c:pt>
                <c:pt idx="47681">
                  <c:v>3.5925259943918502E-3</c:v>
                </c:pt>
                <c:pt idx="47682" formatCode="0.00E+00">
                  <c:v>8.4658882048516105E-4</c:v>
                </c:pt>
                <c:pt idx="47683">
                  <c:v>-2.2538064402191301E-2</c:v>
                </c:pt>
                <c:pt idx="47684" formatCode="0.00E+00">
                  <c:v>-1.39813590498549E-2</c:v>
                </c:pt>
                <c:pt idx="47685">
                  <c:v>1.6630472345012502E-2</c:v>
                </c:pt>
                <c:pt idx="47686">
                  <c:v>7.0412658772476197E-2</c:v>
                </c:pt>
                <c:pt idx="47687">
                  <c:v>7.0898256575588903E-2</c:v>
                </c:pt>
                <c:pt idx="47688">
                  <c:v>9.5380098394942395E-2</c:v>
                </c:pt>
                <c:pt idx="47689">
                  <c:v>0.10374326439043299</c:v>
                </c:pt>
                <c:pt idx="47690">
                  <c:v>0.10933937561845</c:v>
                </c:pt>
                <c:pt idx="47691">
                  <c:v>0.10764469094729601</c:v>
                </c:pt>
                <c:pt idx="47692">
                  <c:v>9.8895577645415594E-2</c:v>
                </c:pt>
                <c:pt idx="47693">
                  <c:v>0.109481309678641</c:v>
                </c:pt>
                <c:pt idx="47694">
                  <c:v>0.15771224599789899</c:v>
                </c:pt>
                <c:pt idx="47695">
                  <c:v>0.164978421786318</c:v>
                </c:pt>
                <c:pt idx="47696">
                  <c:v>0.158383890581141</c:v>
                </c:pt>
                <c:pt idx="47697">
                  <c:v>0.13511814273567599</c:v>
                </c:pt>
                <c:pt idx="47698">
                  <c:v>8.7627081759237196E-2</c:v>
                </c:pt>
                <c:pt idx="47699">
                  <c:v>8.4492095597535594E-2</c:v>
                </c:pt>
                <c:pt idx="47700">
                  <c:v>8.2673890726021604E-2</c:v>
                </c:pt>
                <c:pt idx="47701">
                  <c:v>7.8143080263517198E-2</c:v>
                </c:pt>
                <c:pt idx="47702">
                  <c:v>9.9971866566847395E-2</c:v>
                </c:pt>
                <c:pt idx="47703">
                  <c:v>9.1893662819939603E-2</c:v>
                </c:pt>
                <c:pt idx="47704">
                  <c:v>0.11468805017686599</c:v>
                </c:pt>
                <c:pt idx="47705">
                  <c:v>0.126599821056599</c:v>
                </c:pt>
                <c:pt idx="47706">
                  <c:v>0.10063350915710299</c:v>
                </c:pt>
                <c:pt idx="47707">
                  <c:v>0.13059962266120301</c:v>
                </c:pt>
                <c:pt idx="47708">
                  <c:v>0.137644979566762</c:v>
                </c:pt>
                <c:pt idx="47709">
                  <c:v>0.102278696388605</c:v>
                </c:pt>
                <c:pt idx="47710">
                  <c:v>5.5624119245772201E-2</c:v>
                </c:pt>
                <c:pt idx="47711">
                  <c:v>5.6538994918680301E-2</c:v>
                </c:pt>
                <c:pt idx="47712">
                  <c:v>0.122139712386994</c:v>
                </c:pt>
                <c:pt idx="47713">
                  <c:v>0.154294476933968</c:v>
                </c:pt>
                <c:pt idx="47714">
                  <c:v>0.13586362275434599</c:v>
                </c:pt>
                <c:pt idx="47715">
                  <c:v>7.6563950105691794E-2</c:v>
                </c:pt>
                <c:pt idx="47716">
                  <c:v>0.10880358624669501</c:v>
                </c:pt>
                <c:pt idx="47717">
                  <c:v>7.8867856623245899E-2</c:v>
                </c:pt>
                <c:pt idx="47718">
                  <c:v>7.1775335655342498E-2</c:v>
                </c:pt>
                <c:pt idx="47719">
                  <c:v>5.9488793704121301E-2</c:v>
                </c:pt>
                <c:pt idx="47720">
                  <c:v>6.00495230225623E-2</c:v>
                </c:pt>
                <c:pt idx="47721">
                  <c:v>0.116194142179775</c:v>
                </c:pt>
                <c:pt idx="47722">
                  <c:v>0.15970918772401599</c:v>
                </c:pt>
                <c:pt idx="47723">
                  <c:v>0.12939920209736999</c:v>
                </c:pt>
                <c:pt idx="47724">
                  <c:v>0.157939017959978</c:v>
                </c:pt>
                <c:pt idx="47725">
                  <c:v>0.10196994244060301</c:v>
                </c:pt>
                <c:pt idx="47726">
                  <c:v>0.10789978072074199</c:v>
                </c:pt>
                <c:pt idx="47727">
                  <c:v>0.10700006885444199</c:v>
                </c:pt>
                <c:pt idx="47728">
                  <c:v>9.1571787485746903E-2</c:v>
                </c:pt>
                <c:pt idx="47729">
                  <c:v>8.9368741055602496E-2</c:v>
                </c:pt>
                <c:pt idx="47730">
                  <c:v>9.7199560364312695E-2</c:v>
                </c:pt>
                <c:pt idx="47731">
                  <c:v>0.101373624952195</c:v>
                </c:pt>
                <c:pt idx="47732">
                  <c:v>0.10739625040277601</c:v>
                </c:pt>
                <c:pt idx="47733">
                  <c:v>0.102243108920995</c:v>
                </c:pt>
                <c:pt idx="47734">
                  <c:v>0.113031613256976</c:v>
                </c:pt>
                <c:pt idx="47735">
                  <c:v>9.7306395794177297E-2</c:v>
                </c:pt>
                <c:pt idx="47736">
                  <c:v>9.28757053188735E-2</c:v>
                </c:pt>
                <c:pt idx="47737">
                  <c:v>0.106860064650486</c:v>
                </c:pt>
                <c:pt idx="47738">
                  <c:v>9.3838138595576603E-2</c:v>
                </c:pt>
                <c:pt idx="47739">
                  <c:v>7.7734935105613995E-2</c:v>
                </c:pt>
                <c:pt idx="47740">
                  <c:v>0.101075594921261</c:v>
                </c:pt>
                <c:pt idx="47741">
                  <c:v>3.2170191557392598E-2</c:v>
                </c:pt>
                <c:pt idx="47742">
                  <c:v>-4.5110357460398298E-3</c:v>
                </c:pt>
                <c:pt idx="47743">
                  <c:v>6.5576446035751001E-3</c:v>
                </c:pt>
                <c:pt idx="47744">
                  <c:v>5.4308762721073801E-2</c:v>
                </c:pt>
                <c:pt idx="47745">
                  <c:v>7.1334709198143095E-2</c:v>
                </c:pt>
                <c:pt idx="47746">
                  <c:v>5.7468222014799702E-2</c:v>
                </c:pt>
                <c:pt idx="47747">
                  <c:v>-9.51147879917035E-3</c:v>
                </c:pt>
                <c:pt idx="47748">
                  <c:v>-4.7277571347972502E-2</c:v>
                </c:pt>
                <c:pt idx="47749">
                  <c:v>-1.9137465756615599E-3</c:v>
                </c:pt>
                <c:pt idx="47750">
                  <c:v>-2.5820749529225299E-2</c:v>
                </c:pt>
                <c:pt idx="47751">
                  <c:v>-9.9477177958025603E-2</c:v>
                </c:pt>
                <c:pt idx="47752">
                  <c:v>-8.5583494568031299E-2</c:v>
                </c:pt>
                <c:pt idx="47753">
                  <c:v>-5.1098750989902297E-2</c:v>
                </c:pt>
                <c:pt idx="47754">
                  <c:v>-6.1820332763382599E-2</c:v>
                </c:pt>
                <c:pt idx="47755">
                  <c:v>-4.2956331780419799E-2</c:v>
                </c:pt>
                <c:pt idx="47756">
                  <c:v>-1.34849558757588E-2</c:v>
                </c:pt>
                <c:pt idx="47757">
                  <c:v>2.0018357903501999E-2</c:v>
                </c:pt>
                <c:pt idx="47758">
                  <c:v>-3.08712406463451E-2</c:v>
                </c:pt>
                <c:pt idx="47759">
                  <c:v>-3.9421316176175801E-2</c:v>
                </c:pt>
                <c:pt idx="47760">
                  <c:v>-2.1348491666507201E-2</c:v>
                </c:pt>
                <c:pt idx="47761">
                  <c:v>-3.1571127719607697E-2</c:v>
                </c:pt>
                <c:pt idx="47762">
                  <c:v>-5.1834869035719697E-2</c:v>
                </c:pt>
                <c:pt idx="47763">
                  <c:v>-2.9172244096181198E-2</c:v>
                </c:pt>
                <c:pt idx="47764">
                  <c:v>-5.6081143743345E-3</c:v>
                </c:pt>
                <c:pt idx="47765">
                  <c:v>-5.7040745041705403E-3</c:v>
                </c:pt>
                <c:pt idx="47766">
                  <c:v>-5.89376541440369E-2</c:v>
                </c:pt>
                <c:pt idx="47767">
                  <c:v>-2.7277984502246101E-2</c:v>
                </c:pt>
                <c:pt idx="47768">
                  <c:v>-4.9990286019809801E-2</c:v>
                </c:pt>
                <c:pt idx="47769">
                  <c:v>1.29577754282883E-2</c:v>
                </c:pt>
                <c:pt idx="47770">
                  <c:v>1.95400068334818E-2</c:v>
                </c:pt>
                <c:pt idx="47771">
                  <c:v>4.3593920905503597E-2</c:v>
                </c:pt>
                <c:pt idx="47772">
                  <c:v>-1.43910882953761E-2</c:v>
                </c:pt>
                <c:pt idx="47773">
                  <c:v>-2.6848232891773099E-2</c:v>
                </c:pt>
                <c:pt idx="47774">
                  <c:v>-3.7337162832972101E-2</c:v>
                </c:pt>
                <c:pt idx="47775">
                  <c:v>-2.8006359467836799E-2</c:v>
                </c:pt>
                <c:pt idx="47776">
                  <c:v>-3.1943347165193002E-2</c:v>
                </c:pt>
                <c:pt idx="47777">
                  <c:v>-2.2471414666555799E-2</c:v>
                </c:pt>
                <c:pt idx="47778">
                  <c:v>-2.1954367687510901E-2</c:v>
                </c:pt>
                <c:pt idx="47779">
                  <c:v>-8.4730648352204698E-3</c:v>
                </c:pt>
                <c:pt idx="47780">
                  <c:v>-3.1266962268655399E-2</c:v>
                </c:pt>
                <c:pt idx="47781">
                  <c:v>-2.3091801820289599E-2</c:v>
                </c:pt>
                <c:pt idx="47782">
                  <c:v>-8.2969817511830898E-3</c:v>
                </c:pt>
                <c:pt idx="47783">
                  <c:v>-1.8508497840131501E-2</c:v>
                </c:pt>
                <c:pt idx="47784">
                  <c:v>-3.3664403428613099E-2</c:v>
                </c:pt>
                <c:pt idx="47785">
                  <c:v>-5.5625793421599998E-2</c:v>
                </c:pt>
                <c:pt idx="47786">
                  <c:v>-3.8293372055044898E-2</c:v>
                </c:pt>
                <c:pt idx="47787">
                  <c:v>-1.6576275814685602E-2</c:v>
                </c:pt>
                <c:pt idx="47788">
                  <c:v>-1.7500181585727401E-2</c:v>
                </c:pt>
                <c:pt idx="47789">
                  <c:v>-4.2553415993815603E-2</c:v>
                </c:pt>
                <c:pt idx="47790">
                  <c:v>-7.8279460907510506E-2</c:v>
                </c:pt>
                <c:pt idx="47791">
                  <c:v>-7.16778090962992E-2</c:v>
                </c:pt>
                <c:pt idx="47792">
                  <c:v>-7.2560587055263401E-2</c:v>
                </c:pt>
                <c:pt idx="47793">
                  <c:v>-5.1464054414417801E-2</c:v>
                </c:pt>
                <c:pt idx="47794">
                  <c:v>-5.1078946175589598E-2</c:v>
                </c:pt>
                <c:pt idx="47795">
                  <c:v>-9.5883422645104393E-3</c:v>
                </c:pt>
                <c:pt idx="47796">
                  <c:v>-3.4282994553085998E-2</c:v>
                </c:pt>
                <c:pt idx="47797">
                  <c:v>-3.4282994553085998E-2</c:v>
                </c:pt>
                <c:pt idx="47798">
                  <c:v>-4.1504096935890598E-2</c:v>
                </c:pt>
                <c:pt idx="47799">
                  <c:v>-3.2916832978861998E-2</c:v>
                </c:pt>
                <c:pt idx="47800">
                  <c:v>-5.8272231325863399E-2</c:v>
                </c:pt>
                <c:pt idx="47801">
                  <c:v>-6.4615607188079599E-2</c:v>
                </c:pt>
                <c:pt idx="47802">
                  <c:v>-3.8389862573262101E-2</c:v>
                </c:pt>
                <c:pt idx="47803">
                  <c:v>-3.8389862573262101E-2</c:v>
                </c:pt>
                <c:pt idx="47804">
                  <c:v>-6.9349948936744996E-2</c:v>
                </c:pt>
                <c:pt idx="47805">
                  <c:v>-7.1452477659628505E-2</c:v>
                </c:pt>
                <c:pt idx="47806">
                  <c:v>-7.5460474362771299E-2</c:v>
                </c:pt>
                <c:pt idx="47807">
                  <c:v>-0.13531399292035301</c:v>
                </c:pt>
                <c:pt idx="47808">
                  <c:v>-0.131355894087892</c:v>
                </c:pt>
                <c:pt idx="47809">
                  <c:v>-9.5297756278163601E-2</c:v>
                </c:pt>
                <c:pt idx="47810">
                  <c:v>-0.124334630018912</c:v>
                </c:pt>
                <c:pt idx="47811">
                  <c:v>-0.11130635864244399</c:v>
                </c:pt>
                <c:pt idx="47812">
                  <c:v>-0.11130635864244399</c:v>
                </c:pt>
                <c:pt idx="47813">
                  <c:v>-0.11705648579488299</c:v>
                </c:pt>
                <c:pt idx="47814">
                  <c:v>-0.100070397121318</c:v>
                </c:pt>
                <c:pt idx="47815">
                  <c:v>-8.6947560063503196E-2</c:v>
                </c:pt>
                <c:pt idx="47816">
                  <c:v>-5.6288381323217701E-2</c:v>
                </c:pt>
                <c:pt idx="47817">
                  <c:v>-9.4755009926736203E-2</c:v>
                </c:pt>
                <c:pt idx="47818">
                  <c:v>-7.6702192456399698E-2</c:v>
                </c:pt>
                <c:pt idx="47819">
                  <c:v>-4.7518843933560297E-2</c:v>
                </c:pt>
                <c:pt idx="47820">
                  <c:v>2.1610389918510699E-2</c:v>
                </c:pt>
                <c:pt idx="47821">
                  <c:v>4.2720258682376E-2</c:v>
                </c:pt>
                <c:pt idx="47822" formatCode="0.00E+00">
                  <c:v>-6.2309616452305096E-4</c:v>
                </c:pt>
                <c:pt idx="47823">
                  <c:v>-2.1752185217091598E-2</c:v>
                </c:pt>
                <c:pt idx="47824" formatCode="0.00E+00">
                  <c:v>-3.6147196385036801E-2</c:v>
                </c:pt>
                <c:pt idx="47825">
                  <c:v>-1.9017846084272001E-2</c:v>
                </c:pt>
                <c:pt idx="47826">
                  <c:v>-4.3409209371224299E-2</c:v>
                </c:pt>
                <c:pt idx="47827">
                  <c:v>2.3329155594693899E-2</c:v>
                </c:pt>
                <c:pt idx="47828">
                  <c:v>-2.8217428436682498E-2</c:v>
                </c:pt>
                <c:pt idx="47829">
                  <c:v>-4.8621167066441498E-2</c:v>
                </c:pt>
                <c:pt idx="47830">
                  <c:v>-1.26301899351242E-2</c:v>
                </c:pt>
                <c:pt idx="47831">
                  <c:v>0.120628265934242</c:v>
                </c:pt>
                <c:pt idx="47832">
                  <c:v>3.0296863527867299E-2</c:v>
                </c:pt>
                <c:pt idx="47833">
                  <c:v>4.5313598601255799E-2</c:v>
                </c:pt>
                <c:pt idx="47834">
                  <c:v>4.4278046040782698E-2</c:v>
                </c:pt>
                <c:pt idx="47835">
                  <c:v>7.2746848032427796E-3</c:v>
                </c:pt>
                <c:pt idx="47836">
                  <c:v>-1.4110455944006299E-2</c:v>
                </c:pt>
                <c:pt idx="47837">
                  <c:v>-5.9210593275875701E-3</c:v>
                </c:pt>
                <c:pt idx="47838">
                  <c:v>-1.1292043694953E-2</c:v>
                </c:pt>
                <c:pt idx="47839">
                  <c:v>-4.29194257500475E-2</c:v>
                </c:pt>
                <c:pt idx="47840">
                  <c:v>-2.8124750988381499E-2</c:v>
                </c:pt>
                <c:pt idx="47841">
                  <c:v>-7.3830990049732703E-2</c:v>
                </c:pt>
                <c:pt idx="47842">
                  <c:v>-7.4293173700680795E-2</c:v>
                </c:pt>
                <c:pt idx="47843">
                  <c:v>-0.12599591863385101</c:v>
                </c:pt>
                <c:pt idx="47844">
                  <c:v>-0.10612387428147101</c:v>
                </c:pt>
                <c:pt idx="47845">
                  <c:v>-0.104817086806757</c:v>
                </c:pt>
                <c:pt idx="47846">
                  <c:v>-8.1945476509380097E-2</c:v>
                </c:pt>
                <c:pt idx="47847">
                  <c:v>-5.0840152315451498E-2</c:v>
                </c:pt>
                <c:pt idx="47848">
                  <c:v>-9.5108368445181002E-2</c:v>
                </c:pt>
                <c:pt idx="47849">
                  <c:v>-8.1173560917651794E-2</c:v>
                </c:pt>
                <c:pt idx="47850">
                  <c:v>-9.0611706849295703E-2</c:v>
                </c:pt>
                <c:pt idx="47851">
                  <c:v>-2.9669196190739301E-2</c:v>
                </c:pt>
                <c:pt idx="47852">
                  <c:v>-3.7179812024616503E-2</c:v>
                </c:pt>
                <c:pt idx="47853">
                  <c:v>-1.5147931455821099E-3</c:v>
                </c:pt>
                <c:pt idx="47854">
                  <c:v>-1.1582981899515401E-2</c:v>
                </c:pt>
                <c:pt idx="47855">
                  <c:v>-3.77013258848546E-2</c:v>
                </c:pt>
                <c:pt idx="47856">
                  <c:v>-6.8183746098755105E-2</c:v>
                </c:pt>
                <c:pt idx="47857">
                  <c:v>-0.114475889869791</c:v>
                </c:pt>
                <c:pt idx="47858">
                  <c:v>-0.102662823779346</c:v>
                </c:pt>
                <c:pt idx="47859">
                  <c:v>-0.102662823779346</c:v>
                </c:pt>
                <c:pt idx="47860">
                  <c:v>-0.106553252273067</c:v>
                </c:pt>
                <c:pt idx="47861">
                  <c:v>-9.3538661548044397E-2</c:v>
                </c:pt>
                <c:pt idx="47862">
                  <c:v>-0.109451394960751</c:v>
                </c:pt>
                <c:pt idx="47863">
                  <c:v>-8.7310704916800402E-2</c:v>
                </c:pt>
                <c:pt idx="47864">
                  <c:v>-0.165288232039868</c:v>
                </c:pt>
                <c:pt idx="47865">
                  <c:v>-0.16443700922592999</c:v>
                </c:pt>
                <c:pt idx="47866">
                  <c:v>-0.19057582372608001</c:v>
                </c:pt>
                <c:pt idx="47867">
                  <c:v>-0.16233468993147199</c:v>
                </c:pt>
                <c:pt idx="47868">
                  <c:v>-0.16809953204692701</c:v>
                </c:pt>
                <c:pt idx="47869">
                  <c:v>-0.13357557439666801</c:v>
                </c:pt>
                <c:pt idx="47870">
                  <c:v>-0.138902476755281</c:v>
                </c:pt>
                <c:pt idx="47871">
                  <c:v>-0.11210109163970999</c:v>
                </c:pt>
                <c:pt idx="47872">
                  <c:v>-0.108728544064383</c:v>
                </c:pt>
                <c:pt idx="47873">
                  <c:v>-0.14542764992281201</c:v>
                </c:pt>
                <c:pt idx="47874">
                  <c:v>-0.155231554218205</c:v>
                </c:pt>
                <c:pt idx="47875">
                  <c:v>-0.110864563073062</c:v>
                </c:pt>
                <c:pt idx="47876">
                  <c:v>-9.7076087262593494E-2</c:v>
                </c:pt>
                <c:pt idx="47877">
                  <c:v>-8.7195169448478702E-2</c:v>
                </c:pt>
                <c:pt idx="47878">
                  <c:v>-0.12377580520890299</c:v>
                </c:pt>
                <c:pt idx="47879">
                  <c:v>-0.116396520275192</c:v>
                </c:pt>
                <c:pt idx="47880">
                  <c:v>-0.11263693351790501</c:v>
                </c:pt>
                <c:pt idx="47881">
                  <c:v>-9.9492672450351302E-2</c:v>
                </c:pt>
                <c:pt idx="47882">
                  <c:v>-9.9492672450351496E-2</c:v>
                </c:pt>
                <c:pt idx="47883">
                  <c:v>-5.9980049369832297E-2</c:v>
                </c:pt>
                <c:pt idx="47884">
                  <c:v>-7.8053892993744198E-2</c:v>
                </c:pt>
                <c:pt idx="47885">
                  <c:v>-7.5433324204139798E-2</c:v>
                </c:pt>
                <c:pt idx="47886">
                  <c:v>-0.123081220597396</c:v>
                </c:pt>
                <c:pt idx="47887">
                  <c:v>-0.11003789024789</c:v>
                </c:pt>
                <c:pt idx="47888">
                  <c:v>-0.11775905626581901</c:v>
                </c:pt>
                <c:pt idx="47889">
                  <c:v>-0.103262546467955</c:v>
                </c:pt>
                <c:pt idx="47890">
                  <c:v>-6.8656524635901203E-2</c:v>
                </c:pt>
                <c:pt idx="47891">
                  <c:v>-5.2995764540767203E-2</c:v>
                </c:pt>
                <c:pt idx="47892">
                  <c:v>-1.0441431040895699E-2</c:v>
                </c:pt>
                <c:pt idx="47893">
                  <c:v>2.74784600341966E-2</c:v>
                </c:pt>
                <c:pt idx="47894">
                  <c:v>1.5507145369087099E-2</c:v>
                </c:pt>
                <c:pt idx="47895">
                  <c:v>4.0426180443509499E-2</c:v>
                </c:pt>
                <c:pt idx="47896">
                  <c:v>2.2793638244699599E-2</c:v>
                </c:pt>
                <c:pt idx="47897">
                  <c:v>3.1793379436518297E-2</c:v>
                </c:pt>
                <c:pt idx="47898">
                  <c:v>4.9414457097851999E-2</c:v>
                </c:pt>
                <c:pt idx="47899">
                  <c:v>1.6944330718903201E-2</c:v>
                </c:pt>
                <c:pt idx="47900">
                  <c:v>-5.8636771148572403E-3</c:v>
                </c:pt>
                <c:pt idx="47901">
                  <c:v>2.0970134709893101E-2</c:v>
                </c:pt>
                <c:pt idx="47902">
                  <c:v>-9.7559273454357706E-2</c:v>
                </c:pt>
                <c:pt idx="47903">
                  <c:v>-7.10001203722576E-2</c:v>
                </c:pt>
                <c:pt idx="47904">
                  <c:v>-7.10001203722576E-2</c:v>
                </c:pt>
                <c:pt idx="47905">
                  <c:v>-5.4090329695784402E-2</c:v>
                </c:pt>
                <c:pt idx="47906">
                  <c:v>-3.7502316558330799E-2</c:v>
                </c:pt>
                <c:pt idx="47907">
                  <c:v>-3.4719216264019498E-2</c:v>
                </c:pt>
                <c:pt idx="47908">
                  <c:v>-4.1920217060027201E-2</c:v>
                </c:pt>
                <c:pt idx="47909">
                  <c:v>-9.8339189798707594E-2</c:v>
                </c:pt>
                <c:pt idx="47910">
                  <c:v>-5.1382175894953898E-2</c:v>
                </c:pt>
                <c:pt idx="47911">
                  <c:v>-2.2099505172618002E-2</c:v>
                </c:pt>
                <c:pt idx="47912">
                  <c:v>-7.9285115080116098E-2</c:v>
                </c:pt>
                <c:pt idx="47913">
                  <c:v>-4.7376480393437503E-2</c:v>
                </c:pt>
                <c:pt idx="47914">
                  <c:v>-4.7376480393437503E-2</c:v>
                </c:pt>
                <c:pt idx="47915">
                  <c:v>-4.7102781723159001E-2</c:v>
                </c:pt>
                <c:pt idx="47916">
                  <c:v>-7.0242152251052098E-2</c:v>
                </c:pt>
                <c:pt idx="47917">
                  <c:v>-7.7180825496429406E-2</c:v>
                </c:pt>
                <c:pt idx="47918">
                  <c:v>-7.1140580198987197E-2</c:v>
                </c:pt>
                <c:pt idx="47919">
                  <c:v>-4.2603592001762801E-2</c:v>
                </c:pt>
                <c:pt idx="47920">
                  <c:v>-4.2603592001762801E-2</c:v>
                </c:pt>
                <c:pt idx="47921">
                  <c:v>4.6553032223688399E-3</c:v>
                </c:pt>
                <c:pt idx="47922">
                  <c:v>4.6553032223688399E-3</c:v>
                </c:pt>
                <c:pt idx="47923">
                  <c:v>-7.4684977221519599E-3</c:v>
                </c:pt>
                <c:pt idx="47924" formatCode="0.00E+00">
                  <c:v>-9.2656071726682199E-4</c:v>
                </c:pt>
                <c:pt idx="47925">
                  <c:v>4.7587578267237599E-2</c:v>
                </c:pt>
                <c:pt idx="47926" formatCode="0.00E+00">
                  <c:v>1.17219146523321E-2</c:v>
                </c:pt>
                <c:pt idx="47927">
                  <c:v>2.8245683187804099E-2</c:v>
                </c:pt>
                <c:pt idx="47928">
                  <c:v>-9.2002021165546993E-3</c:v>
                </c:pt>
                <c:pt idx="47929">
                  <c:v>-3.3437460631600101E-3</c:v>
                </c:pt>
                <c:pt idx="47930">
                  <c:v>2.2752635594817699E-2</c:v>
                </c:pt>
                <c:pt idx="47931">
                  <c:v>6.9516226968935099E-2</c:v>
                </c:pt>
                <c:pt idx="47932">
                  <c:v>3.8983390524519997E-2</c:v>
                </c:pt>
                <c:pt idx="47933">
                  <c:v>4.3764096735377997E-2</c:v>
                </c:pt>
                <c:pt idx="47934">
                  <c:v>7.6225252791730994E-2</c:v>
                </c:pt>
                <c:pt idx="47935">
                  <c:v>0.106258418328718</c:v>
                </c:pt>
                <c:pt idx="47936">
                  <c:v>8.8481398207458997E-2</c:v>
                </c:pt>
                <c:pt idx="47937">
                  <c:v>0.10306814582091001</c:v>
                </c:pt>
                <c:pt idx="47938">
                  <c:v>7.7142244237508706E-2</c:v>
                </c:pt>
                <c:pt idx="47939">
                  <c:v>9.0486813310125494E-2</c:v>
                </c:pt>
                <c:pt idx="47940">
                  <c:v>9.5176514646348104E-2</c:v>
                </c:pt>
                <c:pt idx="47941">
                  <c:v>9.0181060175883399E-2</c:v>
                </c:pt>
                <c:pt idx="47942">
                  <c:v>9.3869912819305207E-2</c:v>
                </c:pt>
                <c:pt idx="47943">
                  <c:v>8.3731271560511106E-2</c:v>
                </c:pt>
                <c:pt idx="47944">
                  <c:v>8.4947333864364705E-2</c:v>
                </c:pt>
                <c:pt idx="47945">
                  <c:v>6.7141783108399106E-2</c:v>
                </c:pt>
                <c:pt idx="47946">
                  <c:v>6.8817594778220095E-2</c:v>
                </c:pt>
                <c:pt idx="47947">
                  <c:v>7.7289894451612703E-2</c:v>
                </c:pt>
                <c:pt idx="47948">
                  <c:v>0.106741342115899</c:v>
                </c:pt>
                <c:pt idx="47949">
                  <c:v>0.119632644246636</c:v>
                </c:pt>
                <c:pt idx="47950">
                  <c:v>8.3576202212598094E-2</c:v>
                </c:pt>
                <c:pt idx="47951">
                  <c:v>3.7496243023546302E-2</c:v>
                </c:pt>
                <c:pt idx="47952">
                  <c:v>-4.2136700235368502E-2</c:v>
                </c:pt>
                <c:pt idx="47953">
                  <c:v>-1.5245896077424801E-3</c:v>
                </c:pt>
                <c:pt idx="47954">
                  <c:v>1.19395660313337E-2</c:v>
                </c:pt>
                <c:pt idx="47955">
                  <c:v>1.2174511337292099E-2</c:v>
                </c:pt>
                <c:pt idx="47956">
                  <c:v>-3.23557296001038E-2</c:v>
                </c:pt>
                <c:pt idx="47957">
                  <c:v>4.2987469738830601E-2</c:v>
                </c:pt>
                <c:pt idx="47958">
                  <c:v>-1.9990517074757099E-3</c:v>
                </c:pt>
                <c:pt idx="47959">
                  <c:v>-1.18398559523871E-2</c:v>
                </c:pt>
                <c:pt idx="47960">
                  <c:v>-2.54328335852811E-2</c:v>
                </c:pt>
                <c:pt idx="47961">
                  <c:v>-8.0414676849891401E-3</c:v>
                </c:pt>
                <c:pt idx="47962">
                  <c:v>-3.3453363012250201E-2</c:v>
                </c:pt>
                <c:pt idx="47963" formatCode="0.00E+00">
                  <c:v>-6.6331680951514595E-4</c:v>
                </c:pt>
                <c:pt idx="47964">
                  <c:v>4.2120213553224803E-2</c:v>
                </c:pt>
                <c:pt idx="47965" formatCode="0.00E+00">
                  <c:v>3.7581197496863297E-2</c:v>
                </c:pt>
                <c:pt idx="47966">
                  <c:v>-1.1367988843826201E-2</c:v>
                </c:pt>
                <c:pt idx="47967">
                  <c:v>-2.1658085748886099E-2</c:v>
                </c:pt>
                <c:pt idx="47968">
                  <c:v>-7.2208276504035496E-2</c:v>
                </c:pt>
                <c:pt idx="47969">
                  <c:v>-0.12778993957268101</c:v>
                </c:pt>
                <c:pt idx="47970">
                  <c:v>-0.11228680170203199</c:v>
                </c:pt>
                <c:pt idx="47971">
                  <c:v>-0.12763912977428599</c:v>
                </c:pt>
                <c:pt idx="47972">
                  <c:v>-1.11441039603248E-2</c:v>
                </c:pt>
                <c:pt idx="47973">
                  <c:v>2.13969130724063E-2</c:v>
                </c:pt>
                <c:pt idx="47974">
                  <c:v>-2.1309491952761401E-2</c:v>
                </c:pt>
                <c:pt idx="47975">
                  <c:v>3.0532005939506598E-2</c:v>
                </c:pt>
                <c:pt idx="47976">
                  <c:v>4.2985957406898402E-2</c:v>
                </c:pt>
                <c:pt idx="47977">
                  <c:v>7.3935143933857306E-2</c:v>
                </c:pt>
                <c:pt idx="47978">
                  <c:v>6.2083013233535399E-2</c:v>
                </c:pt>
                <c:pt idx="47979">
                  <c:v>6.8679434590436197E-2</c:v>
                </c:pt>
                <c:pt idx="47980">
                  <c:v>6.0300353326496303E-2</c:v>
                </c:pt>
                <c:pt idx="47981">
                  <c:v>6.6510616133658801E-2</c:v>
                </c:pt>
                <c:pt idx="47982">
                  <c:v>4.6754737886210901E-2</c:v>
                </c:pt>
                <c:pt idx="47983">
                  <c:v>2.35944154800793E-2</c:v>
                </c:pt>
                <c:pt idx="47984">
                  <c:v>4.87175341492831E-2</c:v>
                </c:pt>
                <c:pt idx="47985">
                  <c:v>4.2148483223867203E-2</c:v>
                </c:pt>
                <c:pt idx="47986">
                  <c:v>3.6743742208702398E-2</c:v>
                </c:pt>
                <c:pt idx="47987">
                  <c:v>1.78604891811837E-2</c:v>
                </c:pt>
                <c:pt idx="47988">
                  <c:v>6.0176700811256499E-2</c:v>
                </c:pt>
                <c:pt idx="47989">
                  <c:v>7.4665106091213504E-2</c:v>
                </c:pt>
                <c:pt idx="47990">
                  <c:v>3.37623035696945E-2</c:v>
                </c:pt>
                <c:pt idx="47991">
                  <c:v>5.3478555330361999E-2</c:v>
                </c:pt>
                <c:pt idx="47992">
                  <c:v>4.2060821194848101E-2</c:v>
                </c:pt>
                <c:pt idx="47993">
                  <c:v>5.8972543993543701E-2</c:v>
                </c:pt>
                <c:pt idx="47994">
                  <c:v>7.7803489104859694E-2</c:v>
                </c:pt>
                <c:pt idx="47995">
                  <c:v>4.10019933470116E-2</c:v>
                </c:pt>
                <c:pt idx="47996">
                  <c:v>4.3713096050271398E-2</c:v>
                </c:pt>
                <c:pt idx="47997">
                  <c:v>2.1666967959900401E-2</c:v>
                </c:pt>
                <c:pt idx="47998" formatCode="0.00E+00">
                  <c:v>5.51814196459554E-4</c:v>
                </c:pt>
                <c:pt idx="47999">
                  <c:v>5.1408064248936701E-3</c:v>
                </c:pt>
                <c:pt idx="48000" formatCode="0.00E+00">
                  <c:v>-2.2289041676586399E-3</c:v>
                </c:pt>
                <c:pt idx="48001">
                  <c:v>1.1230417620919E-2</c:v>
                </c:pt>
                <c:pt idx="48002">
                  <c:v>-1.1475960253474599E-2</c:v>
                </c:pt>
                <c:pt idx="48003">
                  <c:v>-1.18729353631854E-2</c:v>
                </c:pt>
                <c:pt idx="48004">
                  <c:v>2.1120237329043501E-2</c:v>
                </c:pt>
                <c:pt idx="48005">
                  <c:v>2.2814224007072101E-2</c:v>
                </c:pt>
                <c:pt idx="48006">
                  <c:v>1.0793104522890999E-2</c:v>
                </c:pt>
                <c:pt idx="48007">
                  <c:v>8.02691961787243E-2</c:v>
                </c:pt>
                <c:pt idx="48008">
                  <c:v>8.22280068006533E-2</c:v>
                </c:pt>
                <c:pt idx="48009">
                  <c:v>0.101352417718576</c:v>
                </c:pt>
                <c:pt idx="48010">
                  <c:v>6.85221514470402E-2</c:v>
                </c:pt>
                <c:pt idx="48011">
                  <c:v>0.167945698078211</c:v>
                </c:pt>
                <c:pt idx="48012">
                  <c:v>0.16222357896893699</c:v>
                </c:pt>
                <c:pt idx="48013">
                  <c:v>0.21906033996878899</c:v>
                </c:pt>
                <c:pt idx="48014">
                  <c:v>0.21379875165059001</c:v>
                </c:pt>
                <c:pt idx="48015">
                  <c:v>0.24035728761414499</c:v>
                </c:pt>
                <c:pt idx="48016">
                  <c:v>0.18950466930882101</c:v>
                </c:pt>
                <c:pt idx="48017">
                  <c:v>0.238363461574914</c:v>
                </c:pt>
                <c:pt idx="48018">
                  <c:v>0.25403411357958</c:v>
                </c:pt>
                <c:pt idx="48019">
                  <c:v>0.27078460978776198</c:v>
                </c:pt>
                <c:pt idx="48020">
                  <c:v>0.25344790781718202</c:v>
                </c:pt>
                <c:pt idx="48021">
                  <c:v>0.25344790781718202</c:v>
                </c:pt>
                <c:pt idx="48022">
                  <c:v>0.25624040084286198</c:v>
                </c:pt>
                <c:pt idx="48023">
                  <c:v>0.26630439197926797</c:v>
                </c:pt>
                <c:pt idx="48024">
                  <c:v>0.26630439197926797</c:v>
                </c:pt>
                <c:pt idx="48025">
                  <c:v>0.274860228550043</c:v>
                </c:pt>
                <c:pt idx="48026">
                  <c:v>0.30024132461665598</c:v>
                </c:pt>
                <c:pt idx="48027">
                  <c:v>0.28939049926316501</c:v>
                </c:pt>
                <c:pt idx="48028">
                  <c:v>0.242981316932045</c:v>
                </c:pt>
                <c:pt idx="48029">
                  <c:v>0.28238489540789802</c:v>
                </c:pt>
                <c:pt idx="48030">
                  <c:v>0.306249049929123</c:v>
                </c:pt>
                <c:pt idx="48031">
                  <c:v>0.25304041883249301</c:v>
                </c:pt>
                <c:pt idx="48032">
                  <c:v>0.28061220410163301</c:v>
                </c:pt>
                <c:pt idx="48033">
                  <c:v>0.29763639814090598</c:v>
                </c:pt>
                <c:pt idx="48034">
                  <c:v>0.30300768442522202</c:v>
                </c:pt>
                <c:pt idx="48035">
                  <c:v>0.26435498222454801</c:v>
                </c:pt>
                <c:pt idx="48036">
                  <c:v>0.29402145831677301</c:v>
                </c:pt>
                <c:pt idx="48037">
                  <c:v>0.29402145831677301</c:v>
                </c:pt>
                <c:pt idx="48038">
                  <c:v>0.29343813465166402</c:v>
                </c:pt>
                <c:pt idx="48039">
                  <c:v>0.27875196396345597</c:v>
                </c:pt>
                <c:pt idx="48040">
                  <c:v>0.286102317010902</c:v>
                </c:pt>
                <c:pt idx="48041">
                  <c:v>0.30214555235559498</c:v>
                </c:pt>
                <c:pt idx="48042">
                  <c:v>0.31111854889733997</c:v>
                </c:pt>
                <c:pt idx="48043">
                  <c:v>0.28791484148215202</c:v>
                </c:pt>
                <c:pt idx="48044">
                  <c:v>0.26937627264828401</c:v>
                </c:pt>
                <c:pt idx="48045">
                  <c:v>0.310281388237029</c:v>
                </c:pt>
                <c:pt idx="48046">
                  <c:v>0.26937627264828401</c:v>
                </c:pt>
                <c:pt idx="48047">
                  <c:v>0.31446805131542099</c:v>
                </c:pt>
                <c:pt idx="48048">
                  <c:v>0.30321401736679299</c:v>
                </c:pt>
                <c:pt idx="48049">
                  <c:v>0.33577397528359998</c:v>
                </c:pt>
                <c:pt idx="48050">
                  <c:v>0.32002710922956301</c:v>
                </c:pt>
                <c:pt idx="48051">
                  <c:v>0.30068717868196698</c:v>
                </c:pt>
                <c:pt idx="48052">
                  <c:v>0.25300376793898299</c:v>
                </c:pt>
                <c:pt idx="48053">
                  <c:v>0.22391085285203599</c:v>
                </c:pt>
                <c:pt idx="48054">
                  <c:v>0.18862827415181299</c:v>
                </c:pt>
                <c:pt idx="48055">
                  <c:v>0.23790970058293701</c:v>
                </c:pt>
                <c:pt idx="48056">
                  <c:v>0.33140402888699799</c:v>
                </c:pt>
                <c:pt idx="48057">
                  <c:v>0.44620182813523701</c:v>
                </c:pt>
                <c:pt idx="48058">
                  <c:v>0.40848424536488098</c:v>
                </c:pt>
                <c:pt idx="48059">
                  <c:v>0.39319552632209298</c:v>
                </c:pt>
                <c:pt idx="48060">
                  <c:v>0.379557588892663</c:v>
                </c:pt>
                <c:pt idx="48061">
                  <c:v>0.40957130856186202</c:v>
                </c:pt>
                <c:pt idx="48062">
                  <c:v>0.41544315773655599</c:v>
                </c:pt>
                <c:pt idx="48063">
                  <c:v>0.51656017526643205</c:v>
                </c:pt>
                <c:pt idx="48064">
                  <c:v>0.54537882703097296</c:v>
                </c:pt>
                <c:pt idx="48065">
                  <c:v>0.55907394367111196</c:v>
                </c:pt>
                <c:pt idx="48066">
                  <c:v>0.54208268720414299</c:v>
                </c:pt>
                <c:pt idx="48067">
                  <c:v>0.54834969178946702</c:v>
                </c:pt>
                <c:pt idx="48068">
                  <c:v>0.67055847579665695</c:v>
                </c:pt>
                <c:pt idx="48069">
                  <c:v>0.71675209423420205</c:v>
                </c:pt>
                <c:pt idx="48070">
                  <c:v>0.70397339760288302</c:v>
                </c:pt>
                <c:pt idx="48071">
                  <c:v>0.82291667992198003</c:v>
                </c:pt>
                <c:pt idx="48072">
                  <c:v>2.73996236823537E-3</c:v>
                </c:pt>
                <c:pt idx="48073">
                  <c:v>3.5272048295595701E-2</c:v>
                </c:pt>
                <c:pt idx="48074">
                  <c:v>-1.28174965506688E-2</c:v>
                </c:pt>
                <c:pt idx="48075">
                  <c:v>1.1084795083452E-2</c:v>
                </c:pt>
                <c:pt idx="48076">
                  <c:v>-2.44829607135175E-2</c:v>
                </c:pt>
                <c:pt idx="48077">
                  <c:v>-2.6389695392834599E-2</c:v>
                </c:pt>
                <c:pt idx="48078">
                  <c:v>-4.1223396948716698E-2</c:v>
                </c:pt>
                <c:pt idx="48079">
                  <c:v>8.4802020128309508E-3</c:v>
                </c:pt>
                <c:pt idx="48080">
                  <c:v>-4.8032664528050599E-2</c:v>
                </c:pt>
                <c:pt idx="48081">
                  <c:v>-2.9283939059228901E-2</c:v>
                </c:pt>
                <c:pt idx="48082">
                  <c:v>-3.0553526043457901E-2</c:v>
                </c:pt>
                <c:pt idx="48083">
                  <c:v>-2.4342671626027101E-2</c:v>
                </c:pt>
                <c:pt idx="48084">
                  <c:v>-1.5759776373530401E-2</c:v>
                </c:pt>
                <c:pt idx="48085">
                  <c:v>-3.0553526043457901E-2</c:v>
                </c:pt>
                <c:pt idx="48086">
                  <c:v>-4.0287658370031301E-2</c:v>
                </c:pt>
                <c:pt idx="48087">
                  <c:v>-5.4237525466793501E-2</c:v>
                </c:pt>
                <c:pt idx="48088">
                  <c:v>-7.5395643413449495E-2</c:v>
                </c:pt>
                <c:pt idx="48089">
                  <c:v>-3.6335878562658998E-2</c:v>
                </c:pt>
                <c:pt idx="48090">
                  <c:v>-1.8806161997838501E-2</c:v>
                </c:pt>
                <c:pt idx="48091" formatCode="0.00E+00">
                  <c:v>2.7195252733203102E-4</c:v>
                </c:pt>
                <c:pt idx="48092">
                  <c:v>2.3819200980183801E-2</c:v>
                </c:pt>
                <c:pt idx="48093" formatCode="0.00E+00">
                  <c:v>4.5919399014560901E-2</c:v>
                </c:pt>
                <c:pt idx="48094">
                  <c:v>5.2003186280735698E-2</c:v>
                </c:pt>
                <c:pt idx="48095">
                  <c:v>6.6575297252081597E-2</c:v>
                </c:pt>
                <c:pt idx="48096">
                  <c:v>3.4022360656343398E-2</c:v>
                </c:pt>
                <c:pt idx="48097">
                  <c:v>2.3330359898333399E-2</c:v>
                </c:pt>
                <c:pt idx="48098">
                  <c:v>2.9685217035657099E-2</c:v>
                </c:pt>
                <c:pt idx="48099">
                  <c:v>4.48990574042804E-2</c:v>
                </c:pt>
                <c:pt idx="48100">
                  <c:v>2.0899796933074401E-2</c:v>
                </c:pt>
                <c:pt idx="48101">
                  <c:v>4.0626235512726698E-2</c:v>
                </c:pt>
                <c:pt idx="48102">
                  <c:v>2.7294016943537801E-2</c:v>
                </c:pt>
                <c:pt idx="48103">
                  <c:v>5.6386398361138103E-2</c:v>
                </c:pt>
                <c:pt idx="48104">
                  <c:v>2.1428992588879699E-2</c:v>
                </c:pt>
                <c:pt idx="48105">
                  <c:v>3.6648577080466899E-2</c:v>
                </c:pt>
                <c:pt idx="48106">
                  <c:v>2.9864345669200199E-2</c:v>
                </c:pt>
                <c:pt idx="48107">
                  <c:v>3.9767859084905897E-2</c:v>
                </c:pt>
                <c:pt idx="48108">
                  <c:v>3.2979587205392798E-2</c:v>
                </c:pt>
                <c:pt idx="48109">
                  <c:v>4.8162131289834998E-3</c:v>
                </c:pt>
                <c:pt idx="48110">
                  <c:v>-3.5144421522342803E-2</c:v>
                </c:pt>
                <c:pt idx="48111">
                  <c:v>-1.7766327687082702E-2</c:v>
                </c:pt>
                <c:pt idx="48112">
                  <c:v>1.19781632969742E-2</c:v>
                </c:pt>
                <c:pt idx="48113">
                  <c:v>3.3184525854525998E-2</c:v>
                </c:pt>
                <c:pt idx="48114">
                  <c:v>-6.1378337578805696E-3</c:v>
                </c:pt>
                <c:pt idx="48115">
                  <c:v>1.2211078077580101E-2</c:v>
                </c:pt>
                <c:pt idx="48116">
                  <c:v>1.2211078077580101E-2</c:v>
                </c:pt>
                <c:pt idx="48117">
                  <c:v>-2.49893959551656E-2</c:v>
                </c:pt>
                <c:pt idx="48118">
                  <c:v>-3.4025499756332699E-2</c:v>
                </c:pt>
                <c:pt idx="48119">
                  <c:v>1.54500956095628E-2</c:v>
                </c:pt>
                <c:pt idx="48120">
                  <c:v>1.45307107875944E-2</c:v>
                </c:pt>
                <c:pt idx="48121">
                  <c:v>4.3765317350923302E-3</c:v>
                </c:pt>
                <c:pt idx="48122">
                  <c:v>1.49463363825481E-2</c:v>
                </c:pt>
                <c:pt idx="48123">
                  <c:v>0.13336515543956601</c:v>
                </c:pt>
                <c:pt idx="48124">
                  <c:v>1.8894742804986299E-2</c:v>
                </c:pt>
                <c:pt idx="48125">
                  <c:v>-3.9345580190563098E-2</c:v>
                </c:pt>
                <c:pt idx="48126">
                  <c:v>-2.68706674452368E-2</c:v>
                </c:pt>
                <c:pt idx="48127">
                  <c:v>1.06974407247104E-2</c:v>
                </c:pt>
                <c:pt idx="48128">
                  <c:v>-1.4189468281119E-2</c:v>
                </c:pt>
                <c:pt idx="48129">
                  <c:v>-3.4447480951215602E-2</c:v>
                </c:pt>
                <c:pt idx="48130">
                  <c:v>-3.1621942512077297E-2</c:v>
                </c:pt>
                <c:pt idx="48131">
                  <c:v>2.6608162592115899E-2</c:v>
                </c:pt>
                <c:pt idx="48132">
                  <c:v>6.0495135130408099E-2</c:v>
                </c:pt>
                <c:pt idx="48133">
                  <c:v>0.12890419021228899</c:v>
                </c:pt>
                <c:pt idx="48134">
                  <c:v>4.6094437064647401E-2</c:v>
                </c:pt>
                <c:pt idx="48135">
                  <c:v>0.17613782550788601</c:v>
                </c:pt>
                <c:pt idx="48136">
                  <c:v>0.11332938405392</c:v>
                </c:pt>
                <c:pt idx="48137">
                  <c:v>0.131666263737345</c:v>
                </c:pt>
                <c:pt idx="48138">
                  <c:v>0.11077014297485099</c:v>
                </c:pt>
                <c:pt idx="48139">
                  <c:v>0.112114520631677</c:v>
                </c:pt>
                <c:pt idx="48140">
                  <c:v>0.105670014230549</c:v>
                </c:pt>
                <c:pt idx="48141">
                  <c:v>0.201069062225704</c:v>
                </c:pt>
                <c:pt idx="48142">
                  <c:v>0.14291493951317299</c:v>
                </c:pt>
                <c:pt idx="48143">
                  <c:v>0.22281632411272601</c:v>
                </c:pt>
                <c:pt idx="48144">
                  <c:v>0.14077685060789899</c:v>
                </c:pt>
                <c:pt idx="48145">
                  <c:v>0.36164591865158502</c:v>
                </c:pt>
                <c:pt idx="48146">
                  <c:v>0.34137886106467802</c:v>
                </c:pt>
                <c:pt idx="48147">
                  <c:v>0.341272030965031</c:v>
                </c:pt>
                <c:pt idx="48148">
                  <c:v>0.38409455793154701</c:v>
                </c:pt>
                <c:pt idx="48149">
                  <c:v>0.40109187637624399</c:v>
                </c:pt>
                <c:pt idx="48150">
                  <c:v>0.33437003248222802</c:v>
                </c:pt>
                <c:pt idx="48151">
                  <c:v>0.25452138797546497</c:v>
                </c:pt>
                <c:pt idx="48152">
                  <c:v>-1.11441039603248E-2</c:v>
                </c:pt>
                <c:pt idx="48153">
                  <c:v>-3.7475263510091797E-2</c:v>
                </c:pt>
                <c:pt idx="48154">
                  <c:v>1.54495911971079E-2</c:v>
                </c:pt>
                <c:pt idx="48155">
                  <c:v>1.2968631208211999E-2</c:v>
                </c:pt>
                <c:pt idx="48156">
                  <c:v>3.0565514713504199E-2</c:v>
                </c:pt>
                <c:pt idx="48157">
                  <c:v>5.1939955815552601E-2</c:v>
                </c:pt>
                <c:pt idx="48158">
                  <c:v>4.5419114242983602E-2</c:v>
                </c:pt>
                <c:pt idx="48159">
                  <c:v>6.5182932753898401E-2</c:v>
                </c:pt>
                <c:pt idx="48160">
                  <c:v>4.3346411194595796E-3</c:v>
                </c:pt>
                <c:pt idx="48161">
                  <c:v>3.6500974522920997E-2</c:v>
                </c:pt>
                <c:pt idx="48162">
                  <c:v>2.90201779726444E-2</c:v>
                </c:pt>
                <c:pt idx="48163">
                  <c:v>5.9610979989537197E-2</c:v>
                </c:pt>
                <c:pt idx="48164">
                  <c:v>2.6732832934646299E-2</c:v>
                </c:pt>
                <c:pt idx="48165">
                  <c:v>4.5432113813860399E-2</c:v>
                </c:pt>
                <c:pt idx="48166">
                  <c:v>6.1672487594823501E-2</c:v>
                </c:pt>
                <c:pt idx="48167">
                  <c:v>3.9276734051791398E-2</c:v>
                </c:pt>
                <c:pt idx="48168">
                  <c:v>-2.6825661467319399E-2</c:v>
                </c:pt>
                <c:pt idx="48169">
                  <c:v>-5.7154507332922197E-2</c:v>
                </c:pt>
                <c:pt idx="48170">
                  <c:v>-4.1289623392453297E-2</c:v>
                </c:pt>
                <c:pt idx="48171">
                  <c:v>-8.4718869562454502E-2</c:v>
                </c:pt>
                <c:pt idx="48172">
                  <c:v>2.76181053852135E-2</c:v>
                </c:pt>
                <c:pt idx="48173">
                  <c:v>6.7137613733895707E-2</c:v>
                </c:pt>
                <c:pt idx="48174">
                  <c:v>5.32707267736394E-2</c:v>
                </c:pt>
                <c:pt idx="48175">
                  <c:v>5.9526282455877502E-2</c:v>
                </c:pt>
                <c:pt idx="48176">
                  <c:v>7.2484595066356405E-2</c:v>
                </c:pt>
                <c:pt idx="48177">
                  <c:v>9.1624266058521295E-2</c:v>
                </c:pt>
                <c:pt idx="48178">
                  <c:v>9.1624266058521295E-2</c:v>
                </c:pt>
                <c:pt idx="48179">
                  <c:v>9.1624266058521295E-2</c:v>
                </c:pt>
                <c:pt idx="48180">
                  <c:v>0.16753516000517099</c:v>
                </c:pt>
                <c:pt idx="48181">
                  <c:v>0.151034534408923</c:v>
                </c:pt>
                <c:pt idx="48182">
                  <c:v>0.175947619878703</c:v>
                </c:pt>
                <c:pt idx="48183">
                  <c:v>0.13953210223712101</c:v>
                </c:pt>
                <c:pt idx="48184">
                  <c:v>0.10538114504387699</c:v>
                </c:pt>
                <c:pt idx="48185">
                  <c:v>9.9381937185095595E-2</c:v>
                </c:pt>
                <c:pt idx="48186">
                  <c:v>0.10446288193459299</c:v>
                </c:pt>
                <c:pt idx="48187">
                  <c:v>2.8999581801950801E-2</c:v>
                </c:pt>
                <c:pt idx="48188">
                  <c:v>5.1752935225111797E-2</c:v>
                </c:pt>
                <c:pt idx="48189">
                  <c:v>7.9514575387779701E-2</c:v>
                </c:pt>
                <c:pt idx="48190">
                  <c:v>0.111155943146154</c:v>
                </c:pt>
                <c:pt idx="48191">
                  <c:v>9.4872223105132797E-2</c:v>
                </c:pt>
                <c:pt idx="48192">
                  <c:v>9.5689300498249003E-2</c:v>
                </c:pt>
                <c:pt idx="48193">
                  <c:v>0.12990549686496999</c:v>
                </c:pt>
                <c:pt idx="48194">
                  <c:v>0.142596859378916</c:v>
                </c:pt>
                <c:pt idx="48195">
                  <c:v>8.9529865899409394E-2</c:v>
                </c:pt>
                <c:pt idx="48196">
                  <c:v>0.12737160206908099</c:v>
                </c:pt>
                <c:pt idx="48197">
                  <c:v>0.14433054153039801</c:v>
                </c:pt>
                <c:pt idx="48198">
                  <c:v>0.15109815409809799</c:v>
                </c:pt>
                <c:pt idx="48199">
                  <c:v>0.15157709635119701</c:v>
                </c:pt>
                <c:pt idx="48200">
                  <c:v>0.13442546084010201</c:v>
                </c:pt>
                <c:pt idx="48201">
                  <c:v>0.140866075431129</c:v>
                </c:pt>
                <c:pt idx="48202">
                  <c:v>0.17770962348100999</c:v>
                </c:pt>
                <c:pt idx="48203">
                  <c:v>0.18790019851839601</c:v>
                </c:pt>
                <c:pt idx="48204">
                  <c:v>0.18115522510104001</c:v>
                </c:pt>
                <c:pt idx="48205">
                  <c:v>0.126904106581469</c:v>
                </c:pt>
                <c:pt idx="48206">
                  <c:v>0.126904106581469</c:v>
                </c:pt>
                <c:pt idx="48207">
                  <c:v>0.18707858874204</c:v>
                </c:pt>
                <c:pt idx="48208">
                  <c:v>0.20779586268501299</c:v>
                </c:pt>
                <c:pt idx="48209">
                  <c:v>0.19427552393231301</c:v>
                </c:pt>
                <c:pt idx="48210">
                  <c:v>0.22804147915894399</c:v>
                </c:pt>
                <c:pt idx="48211">
                  <c:v>0.23969901897153101</c:v>
                </c:pt>
                <c:pt idx="48212">
                  <c:v>0.221345964620454</c:v>
                </c:pt>
                <c:pt idx="48213">
                  <c:v>0.19543488787299801</c:v>
                </c:pt>
                <c:pt idx="48214">
                  <c:v>0.174633405874246</c:v>
                </c:pt>
                <c:pt idx="48215">
                  <c:v>0.121810002218649</c:v>
                </c:pt>
                <c:pt idx="48216">
                  <c:v>0.16078426082166</c:v>
                </c:pt>
                <c:pt idx="48217">
                  <c:v>0.18640021475316401</c:v>
                </c:pt>
                <c:pt idx="48218">
                  <c:v>0.20534514375635601</c:v>
                </c:pt>
                <c:pt idx="48219">
                  <c:v>0.19063217731045301</c:v>
                </c:pt>
                <c:pt idx="48220">
                  <c:v>0.28956802562291201</c:v>
                </c:pt>
                <c:pt idx="48221">
                  <c:v>0.24390323023069199</c:v>
                </c:pt>
                <c:pt idx="48222">
                  <c:v>0.26557292217019102</c:v>
                </c:pt>
                <c:pt idx="48223">
                  <c:v>0.28140367991574899</c:v>
                </c:pt>
                <c:pt idx="48224">
                  <c:v>0.27725824815664701</c:v>
                </c:pt>
                <c:pt idx="48225">
                  <c:v>0.28140367991574899</c:v>
                </c:pt>
                <c:pt idx="48226">
                  <c:v>0.29316262070061599</c:v>
                </c:pt>
                <c:pt idx="48227">
                  <c:v>0.29202182409024502</c:v>
                </c:pt>
                <c:pt idx="48228">
                  <c:v>0.25854324942745899</c:v>
                </c:pt>
                <c:pt idx="48229">
                  <c:v>0.16942889052457999</c:v>
                </c:pt>
                <c:pt idx="48230">
                  <c:v>0.22355552992642999</c:v>
                </c:pt>
                <c:pt idx="48231">
                  <c:v>0.17218853210535301</c:v>
                </c:pt>
                <c:pt idx="48232">
                  <c:v>0.17958224627101799</c:v>
                </c:pt>
                <c:pt idx="48233">
                  <c:v>0.160777515469084</c:v>
                </c:pt>
                <c:pt idx="48234">
                  <c:v>0.222317885126012</c:v>
                </c:pt>
                <c:pt idx="48235">
                  <c:v>0.19856072385805401</c:v>
                </c:pt>
                <c:pt idx="48236">
                  <c:v>0.28406511854823702</c:v>
                </c:pt>
                <c:pt idx="48237">
                  <c:v>0.24042727311547299</c:v>
                </c:pt>
                <c:pt idx="48238">
                  <c:v>0.23551474556924801</c:v>
                </c:pt>
                <c:pt idx="48239">
                  <c:v>0.29816699080353298</c:v>
                </c:pt>
                <c:pt idx="48240">
                  <c:v>0.35038412456872098</c:v>
                </c:pt>
                <c:pt idx="48241">
                  <c:v>0.37137369074467202</c:v>
                </c:pt>
                <c:pt idx="48242">
                  <c:v>0.32175701876956198</c:v>
                </c:pt>
                <c:pt idx="48243">
                  <c:v>0.35898065458202599</c:v>
                </c:pt>
                <c:pt idx="48244">
                  <c:v>0.31574771923474898</c:v>
                </c:pt>
                <c:pt idx="48245">
                  <c:v>0.26187516598480198</c:v>
                </c:pt>
                <c:pt idx="48246">
                  <c:v>0.28320714746752301</c:v>
                </c:pt>
                <c:pt idx="48247">
                  <c:v>0.26905247397619098</c:v>
                </c:pt>
                <c:pt idx="48248">
                  <c:v>0.26345518154771302</c:v>
                </c:pt>
                <c:pt idx="48249">
                  <c:v>0.23110163335193801</c:v>
                </c:pt>
                <c:pt idx="48250">
                  <c:v>0.31568041453777002</c:v>
                </c:pt>
                <c:pt idx="48251">
                  <c:v>0.260045998227385</c:v>
                </c:pt>
                <c:pt idx="48252">
                  <c:v>0.26430904402196398</c:v>
                </c:pt>
                <c:pt idx="48253">
                  <c:v>0.23197020299507901</c:v>
                </c:pt>
                <c:pt idx="48254">
                  <c:v>0.28695719584183199</c:v>
                </c:pt>
                <c:pt idx="48255">
                  <c:v>0.25501739443420501</c:v>
                </c:pt>
                <c:pt idx="48256">
                  <c:v>0.27820644810964901</c:v>
                </c:pt>
                <c:pt idx="48257">
                  <c:v>0.27820644810964901</c:v>
                </c:pt>
                <c:pt idx="48258">
                  <c:v>0.27639729798756102</c:v>
                </c:pt>
                <c:pt idx="48259">
                  <c:v>0.30199851953091</c:v>
                </c:pt>
                <c:pt idx="48260">
                  <c:v>0.309915795871262</c:v>
                </c:pt>
                <c:pt idx="48261">
                  <c:v>1.0415173107137301E-2</c:v>
                </c:pt>
                <c:pt idx="48262">
                  <c:v>-3.8236899657543198E-2</c:v>
                </c:pt>
                <c:pt idx="48263">
                  <c:v>-6.3607832567722502E-3</c:v>
                </c:pt>
                <c:pt idx="48264">
                  <c:v>-3.7881194587043199E-2</c:v>
                </c:pt>
                <c:pt idx="48265">
                  <c:v>-2.97217929934738E-2</c:v>
                </c:pt>
                <c:pt idx="48266">
                  <c:v>-6.7111608039510398E-2</c:v>
                </c:pt>
                <c:pt idx="48267">
                  <c:v>4.2903537289596699E-2</c:v>
                </c:pt>
                <c:pt idx="48268">
                  <c:v>1.7235022818980799E-2</c:v>
                </c:pt>
                <c:pt idx="48269">
                  <c:v>3.6279853295434199E-2</c:v>
                </c:pt>
                <c:pt idx="48270">
                  <c:v>5.84699088001676E-2</c:v>
                </c:pt>
                <c:pt idx="48271">
                  <c:v>6.7567288372705606E-2</c:v>
                </c:pt>
                <c:pt idx="48272">
                  <c:v>4.1704142433016601E-2</c:v>
                </c:pt>
                <c:pt idx="48273">
                  <c:v>2.5405500607396301E-2</c:v>
                </c:pt>
                <c:pt idx="48274">
                  <c:v>3.7849848638406597E-2</c:v>
                </c:pt>
                <c:pt idx="48275">
                  <c:v>2.1544601697719601E-2</c:v>
                </c:pt>
                <c:pt idx="48276">
                  <c:v>1.7914236476328501E-2</c:v>
                </c:pt>
                <c:pt idx="48277">
                  <c:v>3.9814173910133199E-2</c:v>
                </c:pt>
                <c:pt idx="48278">
                  <c:v>-1.7010078104117501E-2</c:v>
                </c:pt>
                <c:pt idx="48279">
                  <c:v>7.8890004250771195E-3</c:v>
                </c:pt>
                <c:pt idx="48280">
                  <c:v>-2.7324138252822198E-2</c:v>
                </c:pt>
                <c:pt idx="48281">
                  <c:v>7.8890004250771195E-3</c:v>
                </c:pt>
                <c:pt idx="48282">
                  <c:v>-2.9694691932440499E-2</c:v>
                </c:pt>
                <c:pt idx="48283">
                  <c:v>-1.3854536735932999E-2</c:v>
                </c:pt>
                <c:pt idx="48284">
                  <c:v>-6.3550917793122302E-2</c:v>
                </c:pt>
                <c:pt idx="48285">
                  <c:v>-5.0591358569471501E-2</c:v>
                </c:pt>
                <c:pt idx="48286">
                  <c:v>-2.46956047976447E-2</c:v>
                </c:pt>
                <c:pt idx="48287">
                  <c:v>-2.63600268838337E-3</c:v>
                </c:pt>
                <c:pt idx="48288">
                  <c:v>5.69338057379598E-3</c:v>
                </c:pt>
                <c:pt idx="48289">
                  <c:v>7.1196179085755099E-3</c:v>
                </c:pt>
                <c:pt idx="48290">
                  <c:v>-8.2825092338699197E-2</c:v>
                </c:pt>
                <c:pt idx="48291">
                  <c:v>1.6884118195715999E-2</c:v>
                </c:pt>
                <c:pt idx="48292">
                  <c:v>1.6884118195715999E-2</c:v>
                </c:pt>
                <c:pt idx="48293">
                  <c:v>5.82589068630106E-2</c:v>
                </c:pt>
                <c:pt idx="48294">
                  <c:v>9.2040197101195695E-2</c:v>
                </c:pt>
                <c:pt idx="48295">
                  <c:v>5.5606175805401101E-2</c:v>
                </c:pt>
                <c:pt idx="48296">
                  <c:v>-1.11441039603248E-2</c:v>
                </c:pt>
                <c:pt idx="48297">
                  <c:v>2.13969130724063E-2</c:v>
                </c:pt>
                <c:pt idx="48298">
                  <c:v>-2.1309491952761401E-2</c:v>
                </c:pt>
                <c:pt idx="48299">
                  <c:v>3.2014515010870603E-2</c:v>
                </c:pt>
                <c:pt idx="48300">
                  <c:v>4.4467080470887502E-2</c:v>
                </c:pt>
                <c:pt idx="48301">
                  <c:v>7.3935143933857306E-2</c:v>
                </c:pt>
                <c:pt idx="48302">
                  <c:v>6.2083013233535399E-2</c:v>
                </c:pt>
                <c:pt idx="48303">
                  <c:v>6.8679434590436197E-2</c:v>
                </c:pt>
                <c:pt idx="48304">
                  <c:v>6.0300353326496303E-2</c:v>
                </c:pt>
                <c:pt idx="48305">
                  <c:v>4.2129195696371101E-2</c:v>
                </c:pt>
                <c:pt idx="48306">
                  <c:v>7.3460461881336495E-2</c:v>
                </c:pt>
                <c:pt idx="48307">
                  <c:v>6.5780423898321505E-2</c:v>
                </c:pt>
                <c:pt idx="48308">
                  <c:v>3.3877410240840698E-2</c:v>
                </c:pt>
                <c:pt idx="48309">
                  <c:v>3.2548130270236598E-2</c:v>
                </c:pt>
                <c:pt idx="48310">
                  <c:v>2.2821120451595501E-2</c:v>
                </c:pt>
                <c:pt idx="48311">
                  <c:v>1.13111925629132E-2</c:v>
                </c:pt>
                <c:pt idx="48312">
                  <c:v>5.30021702247611E-2</c:v>
                </c:pt>
                <c:pt idx="48313">
                  <c:v>5.4672292212763797E-2</c:v>
                </c:pt>
                <c:pt idx="48314">
                  <c:v>2.6049214835693401E-2</c:v>
                </c:pt>
                <c:pt idx="48315">
                  <c:v>-9.83504957734848E-3</c:v>
                </c:pt>
                <c:pt idx="48316">
                  <c:v>-2.8138108241522401E-2</c:v>
                </c:pt>
                <c:pt idx="48317">
                  <c:v>-4.4361623597900503E-2</c:v>
                </c:pt>
                <c:pt idx="48318">
                  <c:v>-5.6124003541224703E-2</c:v>
                </c:pt>
                <c:pt idx="48319">
                  <c:v>-5.1379740782734697E-2</c:v>
                </c:pt>
                <c:pt idx="48320">
                  <c:v>-4.7221241695816199E-3</c:v>
                </c:pt>
                <c:pt idx="48321">
                  <c:v>-1.23514690435722E-2</c:v>
                </c:pt>
                <c:pt idx="48322">
                  <c:v>-9.8449384767729207E-3</c:v>
                </c:pt>
                <c:pt idx="48323">
                  <c:v>7.9395529717274302E-3</c:v>
                </c:pt>
                <c:pt idx="48324">
                  <c:v>-9.3151494929673007E-3</c:v>
                </c:pt>
                <c:pt idx="48325">
                  <c:v>3.3199313382298298E-2</c:v>
                </c:pt>
                <c:pt idx="48326">
                  <c:v>3.7272805089204102E-2</c:v>
                </c:pt>
                <c:pt idx="48327">
                  <c:v>3.3519918848976697E-2</c:v>
                </c:pt>
                <c:pt idx="48328">
                  <c:v>1.9663243663789499E-2</c:v>
                </c:pt>
                <c:pt idx="48329">
                  <c:v>-7.2537329067554604E-3</c:v>
                </c:pt>
                <c:pt idx="48330">
                  <c:v>1.6953867016439E-2</c:v>
                </c:pt>
                <c:pt idx="48331">
                  <c:v>-6.5660209182223303E-3</c:v>
                </c:pt>
                <c:pt idx="48332">
                  <c:v>-7.5797081785335899E-3</c:v>
                </c:pt>
                <c:pt idx="48333">
                  <c:v>9.7306796689531298E-3</c:v>
                </c:pt>
                <c:pt idx="48334">
                  <c:v>3.2190843925767397E-2</c:v>
                </c:pt>
                <c:pt idx="48335">
                  <c:v>4.69292184617085E-2</c:v>
                </c:pt>
                <c:pt idx="48336">
                  <c:v>9.84315738717398E-2</c:v>
                </c:pt>
                <c:pt idx="48337">
                  <c:v>4.9918612564936397E-2</c:v>
                </c:pt>
                <c:pt idx="48338">
                  <c:v>3.5096192185651999E-2</c:v>
                </c:pt>
                <c:pt idx="48339">
                  <c:v>2.7780978779608601E-2</c:v>
                </c:pt>
                <c:pt idx="48340">
                  <c:v>7.7547173084535599E-3</c:v>
                </c:pt>
                <c:pt idx="48341">
                  <c:v>1.01767579103022E-2</c:v>
                </c:pt>
                <c:pt idx="48342">
                  <c:v>2.6563902382515901E-2</c:v>
                </c:pt>
                <c:pt idx="48343">
                  <c:v>1.82912129247303E-2</c:v>
                </c:pt>
                <c:pt idx="48344" formatCode="0.00E+00">
                  <c:v>1.9578932333952299E-4</c:v>
                </c:pt>
                <c:pt idx="48345">
                  <c:v>1.80155364546448E-2</c:v>
                </c:pt>
                <c:pt idx="48346" formatCode="0.00E+00">
                  <c:v>0.10078484351847999</c:v>
                </c:pt>
                <c:pt idx="48347">
                  <c:v>5.8585743212325098E-2</c:v>
                </c:pt>
                <c:pt idx="48348">
                  <c:v>1.52553889441489E-2</c:v>
                </c:pt>
                <c:pt idx="48349">
                  <c:v>2.9565109666752399E-2</c:v>
                </c:pt>
                <c:pt idx="48350">
                  <c:v>4.5006684878420501E-2</c:v>
                </c:pt>
                <c:pt idx="48351">
                  <c:v>5.7015593712478302E-2</c:v>
                </c:pt>
                <c:pt idx="48352">
                  <c:v>6.0685729967115902E-2</c:v>
                </c:pt>
                <c:pt idx="48353">
                  <c:v>4.8638273904985901E-2</c:v>
                </c:pt>
                <c:pt idx="48354">
                  <c:v>4.2649497701399801E-2</c:v>
                </c:pt>
                <c:pt idx="48355">
                  <c:v>0.14475803114394301</c:v>
                </c:pt>
                <c:pt idx="48356">
                  <c:v>0.163292824012396</c:v>
                </c:pt>
                <c:pt idx="48357">
                  <c:v>0.14937428060473901</c:v>
                </c:pt>
                <c:pt idx="48358">
                  <c:v>0.13043608760032399</c:v>
                </c:pt>
                <c:pt idx="48359">
                  <c:v>0.123997043509638</c:v>
                </c:pt>
                <c:pt idx="48360">
                  <c:v>0.10351256470635201</c:v>
                </c:pt>
                <c:pt idx="48361">
                  <c:v>0.13193484854842299</c:v>
                </c:pt>
                <c:pt idx="48362">
                  <c:v>0.13339224084738099</c:v>
                </c:pt>
                <c:pt idx="48363">
                  <c:v>8.5753301016438799E-2</c:v>
                </c:pt>
                <c:pt idx="48364">
                  <c:v>8.4972019013315997E-2</c:v>
                </c:pt>
                <c:pt idx="48365">
                  <c:v>0.123592425912708</c:v>
                </c:pt>
                <c:pt idx="48366">
                  <c:v>0.14267313410201701</c:v>
                </c:pt>
                <c:pt idx="48367">
                  <c:v>0.12544456929930201</c:v>
                </c:pt>
                <c:pt idx="48368">
                  <c:v>0.14824277869005201</c:v>
                </c:pt>
                <c:pt idx="48369">
                  <c:v>0.149819558632591</c:v>
                </c:pt>
                <c:pt idx="48370">
                  <c:v>0.14639596330452101</c:v>
                </c:pt>
                <c:pt idx="48371">
                  <c:v>0.16678311210969601</c:v>
                </c:pt>
                <c:pt idx="48372">
                  <c:v>0.12921352658523599</c:v>
                </c:pt>
                <c:pt idx="48373">
                  <c:v>0.17333083070313601</c:v>
                </c:pt>
                <c:pt idx="48374">
                  <c:v>0.157539770171574</c:v>
                </c:pt>
                <c:pt idx="48375">
                  <c:v>0.157539770171574</c:v>
                </c:pt>
                <c:pt idx="48376">
                  <c:v>0.12658104952979801</c:v>
                </c:pt>
                <c:pt idx="48377">
                  <c:v>0.12576420018891099</c:v>
                </c:pt>
                <c:pt idx="48378">
                  <c:v>0.104824396073077</c:v>
                </c:pt>
                <c:pt idx="48379">
                  <c:v>0.13583044718575599</c:v>
                </c:pt>
                <c:pt idx="48380">
                  <c:v>0.13920750301478599</c:v>
                </c:pt>
                <c:pt idx="48381">
                  <c:v>0.13071854066507901</c:v>
                </c:pt>
                <c:pt idx="48382">
                  <c:v>0.109353129729558</c:v>
                </c:pt>
                <c:pt idx="48383">
                  <c:v>0.11999989807304</c:v>
                </c:pt>
                <c:pt idx="48384">
                  <c:v>0.13783933323682299</c:v>
                </c:pt>
                <c:pt idx="48385">
                  <c:v>0.13783933323682299</c:v>
                </c:pt>
                <c:pt idx="48386">
                  <c:v>0.151638336642368</c:v>
                </c:pt>
                <c:pt idx="48387">
                  <c:v>0.179806600886457</c:v>
                </c:pt>
                <c:pt idx="48388">
                  <c:v>0.127867439772056</c:v>
                </c:pt>
                <c:pt idx="48389">
                  <c:v>0.123929879678045</c:v>
                </c:pt>
                <c:pt idx="48390">
                  <c:v>0.100133061267674</c:v>
                </c:pt>
                <c:pt idx="48391">
                  <c:v>0.103622721612391</c:v>
                </c:pt>
                <c:pt idx="48392">
                  <c:v>0.120255613350243</c:v>
                </c:pt>
                <c:pt idx="48393">
                  <c:v>0.19042444678103199</c:v>
                </c:pt>
                <c:pt idx="48394">
                  <c:v>0.17689584835115399</c:v>
                </c:pt>
                <c:pt idx="48395">
                  <c:v>0.17689584835115399</c:v>
                </c:pt>
                <c:pt idx="48396">
                  <c:v>0.156685736365929</c:v>
                </c:pt>
                <c:pt idx="48397">
                  <c:v>0.17417452206731901</c:v>
                </c:pt>
                <c:pt idx="48398">
                  <c:v>0.16068794689017599</c:v>
                </c:pt>
                <c:pt idx="48399">
                  <c:v>0.192297317197972</c:v>
                </c:pt>
                <c:pt idx="48400">
                  <c:v>0.152905539881141</c:v>
                </c:pt>
                <c:pt idx="48401">
                  <c:v>0.14636073540948</c:v>
                </c:pt>
                <c:pt idx="48402">
                  <c:v>0.105408103154044</c:v>
                </c:pt>
                <c:pt idx="48403">
                  <c:v>0.14642597889955</c:v>
                </c:pt>
                <c:pt idx="48404">
                  <c:v>0.10163780640904201</c:v>
                </c:pt>
                <c:pt idx="48405">
                  <c:v>0.125037604887551</c:v>
                </c:pt>
                <c:pt idx="48406">
                  <c:v>0.11490450503595399</c:v>
                </c:pt>
                <c:pt idx="48407">
                  <c:v>0.13306427540940299</c:v>
                </c:pt>
                <c:pt idx="48408">
                  <c:v>0.10057745004320701</c:v>
                </c:pt>
                <c:pt idx="48409">
                  <c:v>0.103359840976722</c:v>
                </c:pt>
                <c:pt idx="48410">
                  <c:v>0.12233727380369699</c:v>
                </c:pt>
                <c:pt idx="48411">
                  <c:v>0.26169611139066401</c:v>
                </c:pt>
                <c:pt idx="48412">
                  <c:v>0.24339761211594199</c:v>
                </c:pt>
                <c:pt idx="48413">
                  <c:v>0.274908964656782</c:v>
                </c:pt>
                <c:pt idx="48414">
                  <c:v>0.25726737790103299</c:v>
                </c:pt>
                <c:pt idx="48415">
                  <c:v>0.25195392787795101</c:v>
                </c:pt>
                <c:pt idx="48416">
                  <c:v>0.24040166115379</c:v>
                </c:pt>
                <c:pt idx="48417">
                  <c:v>0.316974543582207</c:v>
                </c:pt>
                <c:pt idx="48418">
                  <c:v>0.27342283056901301</c:v>
                </c:pt>
                <c:pt idx="48419">
                  <c:v>0.25061883479146801</c:v>
                </c:pt>
                <c:pt idx="48420">
                  <c:v>0.18814775913433299</c:v>
                </c:pt>
                <c:pt idx="48421">
                  <c:v>0.25346994652496502</c:v>
                </c:pt>
                <c:pt idx="48422">
                  <c:v>0.23009308058687</c:v>
                </c:pt>
                <c:pt idx="48423">
                  <c:v>0.26215076823198502</c:v>
                </c:pt>
                <c:pt idx="48424">
                  <c:v>0.24650847729195099</c:v>
                </c:pt>
                <c:pt idx="48425">
                  <c:v>0.30293942140180902</c:v>
                </c:pt>
                <c:pt idx="48426">
                  <c:v>0.32323679262805299</c:v>
                </c:pt>
                <c:pt idx="48427">
                  <c:v>0.335037599320123</c:v>
                </c:pt>
                <c:pt idx="48428">
                  <c:v>0.31226788560521601</c:v>
                </c:pt>
                <c:pt idx="48429">
                  <c:v>0.35064625111523301</c:v>
                </c:pt>
                <c:pt idx="48430">
                  <c:v>0.394729441999352</c:v>
                </c:pt>
                <c:pt idx="48431">
                  <c:v>0.42223569575894998</c:v>
                </c:pt>
                <c:pt idx="48432">
                  <c:v>0.37642513523498999</c:v>
                </c:pt>
                <c:pt idx="48433">
                  <c:v>0.369615858933105</c:v>
                </c:pt>
                <c:pt idx="48434">
                  <c:v>0.368379447327846</c:v>
                </c:pt>
                <c:pt idx="48435">
                  <c:v>0.48846511107305501</c:v>
                </c:pt>
                <c:pt idx="48436">
                  <c:v>0.54868178943902102</c:v>
                </c:pt>
                <c:pt idx="48437">
                  <c:v>0.568532185675936</c:v>
                </c:pt>
                <c:pt idx="48438">
                  <c:v>0.55743690738809504</c:v>
                </c:pt>
                <c:pt idx="48439">
                  <c:v>0.52550056507230702</c:v>
                </c:pt>
                <c:pt idx="48440">
                  <c:v>8.1595664091498304E-3</c:v>
                </c:pt>
                <c:pt idx="48441">
                  <c:v>-4.03564474531714E-2</c:v>
                </c:pt>
                <c:pt idx="48442">
                  <c:v>-2.5334442502915801E-2</c:v>
                </c:pt>
                <c:pt idx="48443">
                  <c:v>-3.1124407301839199E-2</c:v>
                </c:pt>
                <c:pt idx="48444">
                  <c:v>-4.8563837575485904E-3</c:v>
                </c:pt>
                <c:pt idx="48445">
                  <c:v>1.90806690043623E-2</c:v>
                </c:pt>
                <c:pt idx="48446">
                  <c:v>3.2278023373097202E-2</c:v>
                </c:pt>
                <c:pt idx="48447">
                  <c:v>3.6236277912730298E-2</c:v>
                </c:pt>
                <c:pt idx="48448">
                  <c:v>3.6236277912730298E-2</c:v>
                </c:pt>
                <c:pt idx="48449">
                  <c:v>1.8664796711888199E-2</c:v>
                </c:pt>
                <c:pt idx="48450">
                  <c:v>5.5291103172894401E-2</c:v>
                </c:pt>
                <c:pt idx="48451">
                  <c:v>4.37313651182216E-2</c:v>
                </c:pt>
                <c:pt idx="48452">
                  <c:v>3.1534341903942602E-2</c:v>
                </c:pt>
                <c:pt idx="48453">
                  <c:v>5.8518965565142099E-2</c:v>
                </c:pt>
                <c:pt idx="48454">
                  <c:v>6.0420148881223698E-2</c:v>
                </c:pt>
                <c:pt idx="48455">
                  <c:v>3.3440259189375598E-2</c:v>
                </c:pt>
                <c:pt idx="48456">
                  <c:v>8.3718372368553895E-2</c:v>
                </c:pt>
                <c:pt idx="48457">
                  <c:v>1.70783097945084E-2</c:v>
                </c:pt>
                <c:pt idx="48458">
                  <c:v>2.4031859101620399E-2</c:v>
                </c:pt>
                <c:pt idx="48459">
                  <c:v>4.0772995333432503E-2</c:v>
                </c:pt>
                <c:pt idx="48460">
                  <c:v>1.9168452665371399E-2</c:v>
                </c:pt>
                <c:pt idx="48461">
                  <c:v>6.2866510764649997E-2</c:v>
                </c:pt>
                <c:pt idx="48462">
                  <c:v>6.5389902087293603E-2</c:v>
                </c:pt>
                <c:pt idx="48463">
                  <c:v>3.41116881308791E-2</c:v>
                </c:pt>
                <c:pt idx="48464">
                  <c:v>3.8018287428189801E-2</c:v>
                </c:pt>
                <c:pt idx="48465">
                  <c:v>2.4519494821282101E-2</c:v>
                </c:pt>
                <c:pt idx="48466">
                  <c:v>2.9971983362977898E-2</c:v>
                </c:pt>
                <c:pt idx="48467">
                  <c:v>3.6220366780086E-2</c:v>
                </c:pt>
                <c:pt idx="48468">
                  <c:v>3.2314141463922898E-2</c:v>
                </c:pt>
                <c:pt idx="48469">
                  <c:v>4.16809968245801E-3</c:v>
                </c:pt>
                <c:pt idx="48470">
                  <c:v>-4.2020901450585601E-3</c:v>
                </c:pt>
                <c:pt idx="48471">
                  <c:v>2.4583294136257799E-2</c:v>
                </c:pt>
                <c:pt idx="48472">
                  <c:v>6.05996238578752E-2</c:v>
                </c:pt>
                <c:pt idx="48473">
                  <c:v>8.0158163331623206E-2</c:v>
                </c:pt>
                <c:pt idx="48474">
                  <c:v>9.3182214084439302E-2</c:v>
                </c:pt>
                <c:pt idx="48475">
                  <c:v>4.1995105203917998E-2</c:v>
                </c:pt>
                <c:pt idx="48476">
                  <c:v>2.40194630203702E-2</c:v>
                </c:pt>
                <c:pt idx="48477">
                  <c:v>-1.0697618751335E-2</c:v>
                </c:pt>
                <c:pt idx="48478">
                  <c:v>6.4183239217086199E-2</c:v>
                </c:pt>
                <c:pt idx="48479">
                  <c:v>1.27488799014021E-2</c:v>
                </c:pt>
                <c:pt idx="48480">
                  <c:v>3.4838164185107601E-2</c:v>
                </c:pt>
                <c:pt idx="48481">
                  <c:v>6.8050087728131106E-2</c:v>
                </c:pt>
                <c:pt idx="48482">
                  <c:v>6.1868271486388897E-2</c:v>
                </c:pt>
                <c:pt idx="48483">
                  <c:v>6.5414450210357E-3</c:v>
                </c:pt>
                <c:pt idx="48484">
                  <c:v>6.5414450210357E-3</c:v>
                </c:pt>
                <c:pt idx="48485">
                  <c:v>6.5414450210357E-3</c:v>
                </c:pt>
                <c:pt idx="48486">
                  <c:v>1.27488799014021E-2</c:v>
                </c:pt>
                <c:pt idx="48487">
                  <c:v>4.6251528068252001E-2</c:v>
                </c:pt>
                <c:pt idx="48488">
                  <c:v>4.0055076374555E-2</c:v>
                </c:pt>
                <c:pt idx="48489">
                  <c:v>5.6201542180239497E-2</c:v>
                </c:pt>
                <c:pt idx="48490">
                  <c:v>0.15494977702187501</c:v>
                </c:pt>
                <c:pt idx="48491">
                  <c:v>0.15388067041624401</c:v>
                </c:pt>
                <c:pt idx="48492">
                  <c:v>0.14176944328929</c:v>
                </c:pt>
                <c:pt idx="48493">
                  <c:v>0.121540952532664</c:v>
                </c:pt>
                <c:pt idx="48494">
                  <c:v>9.9726110845820906E-2</c:v>
                </c:pt>
                <c:pt idx="48495">
                  <c:v>9.9726110845820906E-2</c:v>
                </c:pt>
                <c:pt idx="48496">
                  <c:v>8.9681414589214997E-2</c:v>
                </c:pt>
                <c:pt idx="48497">
                  <c:v>8.9681414589214997E-2</c:v>
                </c:pt>
                <c:pt idx="48498">
                  <c:v>0.126315098996652</c:v>
                </c:pt>
                <c:pt idx="48499">
                  <c:v>0.126315098996652</c:v>
                </c:pt>
                <c:pt idx="48500">
                  <c:v>0.14424088959164799</c:v>
                </c:pt>
                <c:pt idx="48501">
                  <c:v>0.13645172125477201</c:v>
                </c:pt>
                <c:pt idx="48502">
                  <c:v>0.13856128422894501</c:v>
                </c:pt>
                <c:pt idx="48503">
                  <c:v>0.115385244940458</c:v>
                </c:pt>
                <c:pt idx="48504">
                  <c:v>0.17002324384554601</c:v>
                </c:pt>
                <c:pt idx="48505">
                  <c:v>0.15119525122941299</c:v>
                </c:pt>
                <c:pt idx="48506">
                  <c:v>0.15153104893729499</c:v>
                </c:pt>
                <c:pt idx="48507">
                  <c:v>0.16722596657166799</c:v>
                </c:pt>
                <c:pt idx="48508">
                  <c:v>0.188619650887901</c:v>
                </c:pt>
                <c:pt idx="48509">
                  <c:v>0.124818514147937</c:v>
                </c:pt>
                <c:pt idx="48510">
                  <c:v>0.170913935168928</c:v>
                </c:pt>
                <c:pt idx="48511">
                  <c:v>0.15611187976916599</c:v>
                </c:pt>
                <c:pt idx="48512">
                  <c:v>0.15864007120023699</c:v>
                </c:pt>
                <c:pt idx="48513">
                  <c:v>0.20866388889141901</c:v>
                </c:pt>
                <c:pt idx="48514">
                  <c:v>0.18743226251416401</c:v>
                </c:pt>
                <c:pt idx="48515">
                  <c:v>0.17231065554997199</c:v>
                </c:pt>
                <c:pt idx="48516">
                  <c:v>0.15507928109024499</c:v>
                </c:pt>
                <c:pt idx="48517">
                  <c:v>0.14088619590320001</c:v>
                </c:pt>
                <c:pt idx="48518">
                  <c:v>0.13650502063492401</c:v>
                </c:pt>
                <c:pt idx="48519">
                  <c:v>0.10930305538584199</c:v>
                </c:pt>
                <c:pt idx="48520">
                  <c:v>0.172190948588898</c:v>
                </c:pt>
                <c:pt idx="48521">
                  <c:v>0.13671672347326999</c:v>
                </c:pt>
                <c:pt idx="48522">
                  <c:v>0.120187284463799</c:v>
                </c:pt>
                <c:pt idx="48523">
                  <c:v>0.13096398036284501</c:v>
                </c:pt>
                <c:pt idx="48524">
                  <c:v>0.132531085669153</c:v>
                </c:pt>
                <c:pt idx="48525">
                  <c:v>0.13269727679073801</c:v>
                </c:pt>
                <c:pt idx="48526">
                  <c:v>0.187600437815228</c:v>
                </c:pt>
                <c:pt idx="48527">
                  <c:v>0.245640486156041</c:v>
                </c:pt>
                <c:pt idx="48528">
                  <c:v>0.23983034557361199</c:v>
                </c:pt>
                <c:pt idx="48529">
                  <c:v>0.23983034557361199</c:v>
                </c:pt>
                <c:pt idx="48530">
                  <c:v>0.23044009788351599</c:v>
                </c:pt>
                <c:pt idx="48531">
                  <c:v>0.23044009788351599</c:v>
                </c:pt>
                <c:pt idx="48532">
                  <c:v>0.227043519330722</c:v>
                </c:pt>
                <c:pt idx="48533">
                  <c:v>0.227043519330722</c:v>
                </c:pt>
                <c:pt idx="48534">
                  <c:v>0.24114052310799</c:v>
                </c:pt>
                <c:pt idx="48535">
                  <c:v>0.239837247708097</c:v>
                </c:pt>
                <c:pt idx="48536">
                  <c:v>0.24669559967763599</c:v>
                </c:pt>
                <c:pt idx="48537">
                  <c:v>0.25772611090547698</c:v>
                </c:pt>
                <c:pt idx="48538">
                  <c:v>0.24749305850189299</c:v>
                </c:pt>
                <c:pt idx="48539">
                  <c:v>0.23200652820572301</c:v>
                </c:pt>
                <c:pt idx="48540">
                  <c:v>0.21886012328193899</c:v>
                </c:pt>
                <c:pt idx="48541">
                  <c:v>0.21886012328193899</c:v>
                </c:pt>
                <c:pt idx="48542">
                  <c:v>0.22700837049276801</c:v>
                </c:pt>
                <c:pt idx="48543">
                  <c:v>0.24317840911522301</c:v>
                </c:pt>
                <c:pt idx="48544">
                  <c:v>0.234829524155691</c:v>
                </c:pt>
                <c:pt idx="48545">
                  <c:v>0.234829524155691</c:v>
                </c:pt>
                <c:pt idx="48546">
                  <c:v>0.237171217047073</c:v>
                </c:pt>
                <c:pt idx="48547">
                  <c:v>0.26969270130534301</c:v>
                </c:pt>
                <c:pt idx="48548">
                  <c:v>0.27127888444942</c:v>
                </c:pt>
                <c:pt idx="48549">
                  <c:v>0.27744417952371803</c:v>
                </c:pt>
                <c:pt idx="48550">
                  <c:v>0.31649962067724302</c:v>
                </c:pt>
                <c:pt idx="48551">
                  <c:v>0.31479866159917502</c:v>
                </c:pt>
                <c:pt idx="48552">
                  <c:v>0.31479866159917502</c:v>
                </c:pt>
                <c:pt idx="48553">
                  <c:v>0.31479866159917502</c:v>
                </c:pt>
                <c:pt idx="48554">
                  <c:v>0.29652204657715903</c:v>
                </c:pt>
                <c:pt idx="48555" formatCode="0.00E+00">
                  <c:v>-2.7443587705855399E-4</c:v>
                </c:pt>
                <c:pt idx="48556">
                  <c:v>-3.9850855822277598E-2</c:v>
                </c:pt>
                <c:pt idx="48557" formatCode="0.00E+00">
                  <c:v>1.0724065544722701E-2</c:v>
                </c:pt>
                <c:pt idx="48558">
                  <c:v>3.2877085240724697E-2</c:v>
                </c:pt>
                <c:pt idx="48559">
                  <c:v>4.8452878679378898E-2</c:v>
                </c:pt>
                <c:pt idx="48560">
                  <c:v>1.24436684147817E-2</c:v>
                </c:pt>
                <c:pt idx="48561">
                  <c:v>5.0686656816142102E-2</c:v>
                </c:pt>
                <c:pt idx="48562" formatCode="0.00E+00">
                  <c:v>3.1202449776168699E-5</c:v>
                </c:pt>
                <c:pt idx="48563">
                  <c:v>-4.7858930692963299E-2</c:v>
                </c:pt>
                <c:pt idx="48564" formatCode="0.00E+00">
                  <c:v>2.14028088578488E-3</c:v>
                </c:pt>
                <c:pt idx="48565">
                  <c:v>1.79618419349925E-3</c:v>
                </c:pt>
                <c:pt idx="48566">
                  <c:v>-2.9185813391527701E-2</c:v>
                </c:pt>
                <c:pt idx="48567">
                  <c:v>-4.9042303959408701E-2</c:v>
                </c:pt>
                <c:pt idx="48568">
                  <c:v>-4.9042303959408701E-2</c:v>
                </c:pt>
                <c:pt idx="48569">
                  <c:v>-6.0446055661698096E-3</c:v>
                </c:pt>
                <c:pt idx="48570">
                  <c:v>-2.8440130734961901E-2</c:v>
                </c:pt>
                <c:pt idx="48571">
                  <c:v>-2.8530701228258699E-2</c:v>
                </c:pt>
                <c:pt idx="48572">
                  <c:v>-3.6758281019558497E-2</c:v>
                </c:pt>
                <c:pt idx="48573">
                  <c:v>-2.5702770583447599E-2</c:v>
                </c:pt>
                <c:pt idx="48574">
                  <c:v>-3.1309691546843599E-2</c:v>
                </c:pt>
                <c:pt idx="48575">
                  <c:v>-5.1983529242836501E-2</c:v>
                </c:pt>
                <c:pt idx="48576">
                  <c:v>-7.4496162515600206E-2</c:v>
                </c:pt>
                <c:pt idx="48577">
                  <c:v>-5.4547935558774699E-2</c:v>
                </c:pt>
                <c:pt idx="48578">
                  <c:v>-6.4236591554515998E-2</c:v>
                </c:pt>
                <c:pt idx="48579">
                  <c:v>3.2014579586670998E-2</c:v>
                </c:pt>
                <c:pt idx="48580">
                  <c:v>4.7557773615838697E-2</c:v>
                </c:pt>
                <c:pt idx="48581">
                  <c:v>5.8145600277097198E-2</c:v>
                </c:pt>
                <c:pt idx="48582">
                  <c:v>6.2880072443891294E-2</c:v>
                </c:pt>
                <c:pt idx="48583">
                  <c:v>4.53402305335062E-2</c:v>
                </c:pt>
                <c:pt idx="48584">
                  <c:v>7.1304751377791298E-2</c:v>
                </c:pt>
                <c:pt idx="48585">
                  <c:v>7.1304751377791298E-2</c:v>
                </c:pt>
                <c:pt idx="48586">
                  <c:v>4.2409588336726797E-2</c:v>
                </c:pt>
                <c:pt idx="48587">
                  <c:v>9.5324026635783696E-2</c:v>
                </c:pt>
                <c:pt idx="48588">
                  <c:v>1.4426145940839E-2</c:v>
                </c:pt>
                <c:pt idx="48589">
                  <c:v>0.115638108932709</c:v>
                </c:pt>
                <c:pt idx="48590">
                  <c:v>8.0820710757546904E-2</c:v>
                </c:pt>
                <c:pt idx="48591">
                  <c:v>9.1018631653810397E-2</c:v>
                </c:pt>
                <c:pt idx="48592">
                  <c:v>8.5005297441129904E-2</c:v>
                </c:pt>
                <c:pt idx="48593">
                  <c:v>5.9496524548670701E-2</c:v>
                </c:pt>
                <c:pt idx="48594">
                  <c:v>8.42079496263448E-2</c:v>
                </c:pt>
                <c:pt idx="48595">
                  <c:v>0.124246868554659</c:v>
                </c:pt>
                <c:pt idx="48596">
                  <c:v>0.139837342649477</c:v>
                </c:pt>
                <c:pt idx="48597">
                  <c:v>0.29779220014268898</c:v>
                </c:pt>
                <c:pt idx="48598">
                  <c:v>0.11242053430601601</c:v>
                </c:pt>
                <c:pt idx="48599">
                  <c:v>0.128797009661544</c:v>
                </c:pt>
                <c:pt idx="48600">
                  <c:v>0.156686448496309</c:v>
                </c:pt>
                <c:pt idx="48601">
                  <c:v>0.149049307943909</c:v>
                </c:pt>
                <c:pt idx="48602">
                  <c:v>0.200358340292182</c:v>
                </c:pt>
                <c:pt idx="48603">
                  <c:v>0.224954280487321</c:v>
                </c:pt>
                <c:pt idx="48604">
                  <c:v>0.224954280487321</c:v>
                </c:pt>
                <c:pt idx="48605">
                  <c:v>0.231122750820482</c:v>
                </c:pt>
                <c:pt idx="48606">
                  <c:v>0.21946036555524401</c:v>
                </c:pt>
                <c:pt idx="48607">
                  <c:v>0.24609818447661</c:v>
                </c:pt>
                <c:pt idx="48608">
                  <c:v>0.26208961705462702</c:v>
                </c:pt>
                <c:pt idx="48609">
                  <c:v>0.27182070038214001</c:v>
                </c:pt>
                <c:pt idx="48610">
                  <c:v>0.25484658416352202</c:v>
                </c:pt>
                <c:pt idx="48611">
                  <c:v>0.25484658416352202</c:v>
                </c:pt>
                <c:pt idx="48612">
                  <c:v>-1.11441039603248E-2</c:v>
                </c:pt>
                <c:pt idx="48613">
                  <c:v>-3.7475263510091797E-2</c:v>
                </c:pt>
                <c:pt idx="48614">
                  <c:v>1.54495911971079E-2</c:v>
                </c:pt>
                <c:pt idx="48615">
                  <c:v>1.2968631208211999E-2</c:v>
                </c:pt>
                <c:pt idx="48616">
                  <c:v>4.43954759117322E-2</c:v>
                </c:pt>
                <c:pt idx="48617">
                  <c:v>5.2011592927388099E-2</c:v>
                </c:pt>
                <c:pt idx="48618">
                  <c:v>8.2925542719645806E-2</c:v>
                </c:pt>
                <c:pt idx="48619">
                  <c:v>6.6009418012906704E-2</c:v>
                </c:pt>
                <c:pt idx="48620">
                  <c:v>5.0088101957802098E-2</c:v>
                </c:pt>
                <c:pt idx="48621">
                  <c:v>8.2498691516165998E-2</c:v>
                </c:pt>
                <c:pt idx="48622">
                  <c:v>3.69476987486538E-2</c:v>
                </c:pt>
                <c:pt idx="48623">
                  <c:v>4.3203123336107402E-2</c:v>
                </c:pt>
                <c:pt idx="48624">
                  <c:v>5.4336554476745701E-2</c:v>
                </c:pt>
                <c:pt idx="48625">
                  <c:v>3.4580457572066202E-2</c:v>
                </c:pt>
                <c:pt idx="48626">
                  <c:v>3.0883600960535301E-2</c:v>
                </c:pt>
                <c:pt idx="48627">
                  <c:v>8.1063843908740704E-2</c:v>
                </c:pt>
                <c:pt idx="48628">
                  <c:v>8.55579832052904E-2</c:v>
                </c:pt>
                <c:pt idx="48629">
                  <c:v>8.9166288543595706E-2</c:v>
                </c:pt>
                <c:pt idx="48630">
                  <c:v>0.10528088358045599</c:v>
                </c:pt>
                <c:pt idx="48631">
                  <c:v>0.109068685123115</c:v>
                </c:pt>
                <c:pt idx="48632">
                  <c:v>0.109068685123114</c:v>
                </c:pt>
                <c:pt idx="48633">
                  <c:v>7.7004956990513296E-2</c:v>
                </c:pt>
                <c:pt idx="48634">
                  <c:v>9.7953911143108405E-2</c:v>
                </c:pt>
                <c:pt idx="48635">
                  <c:v>4.9139677061547898E-2</c:v>
                </c:pt>
                <c:pt idx="48636">
                  <c:v>4.9139677061547898E-2</c:v>
                </c:pt>
                <c:pt idx="48637">
                  <c:v>4.0334584937692597E-2</c:v>
                </c:pt>
                <c:pt idx="48638">
                  <c:v>2.96489035843179E-2</c:v>
                </c:pt>
                <c:pt idx="48639">
                  <c:v>9.5176991726861893E-3</c:v>
                </c:pt>
                <c:pt idx="48640">
                  <c:v>1.4245222772031101E-2</c:v>
                </c:pt>
                <c:pt idx="48641">
                  <c:v>1.4245222772031101E-2</c:v>
                </c:pt>
                <c:pt idx="48642">
                  <c:v>-2.0877935113459102E-3</c:v>
                </c:pt>
                <c:pt idx="48643">
                  <c:v>1.8464150037249499E-3</c:v>
                </c:pt>
                <c:pt idx="48644">
                  <c:v>-2.4280973532006801E-2</c:v>
                </c:pt>
                <c:pt idx="48645">
                  <c:v>-3.3986619512159803E-2</c:v>
                </c:pt>
                <c:pt idx="48646">
                  <c:v>1.7414591968849698E-2</c:v>
                </c:pt>
                <c:pt idx="48647">
                  <c:v>3.0771022355698001E-2</c:v>
                </c:pt>
                <c:pt idx="48648">
                  <c:v>4.8047547753984697E-2</c:v>
                </c:pt>
                <c:pt idx="48649">
                  <c:v>6.95938682843628E-2</c:v>
                </c:pt>
                <c:pt idx="48650">
                  <c:v>6.3325464832502301E-2</c:v>
                </c:pt>
                <c:pt idx="48651">
                  <c:v>8.7268503085065896E-2</c:v>
                </c:pt>
                <c:pt idx="48652">
                  <c:v>7.7876296989455002E-2</c:v>
                </c:pt>
                <c:pt idx="48653">
                  <c:v>2.41407723703797E-2</c:v>
                </c:pt>
                <c:pt idx="48654">
                  <c:v>1.3240188642018501E-2</c:v>
                </c:pt>
                <c:pt idx="48655">
                  <c:v>3.84733753659523E-2</c:v>
                </c:pt>
                <c:pt idx="48656">
                  <c:v>6.8568901911494104E-2</c:v>
                </c:pt>
                <c:pt idx="48657">
                  <c:v>9.5227240895554705E-2</c:v>
                </c:pt>
                <c:pt idx="48658">
                  <c:v>7.7129520345778593E-2</c:v>
                </c:pt>
                <c:pt idx="48659">
                  <c:v>8.7730857927125594E-2</c:v>
                </c:pt>
                <c:pt idx="48660">
                  <c:v>9.6496970450349995E-2</c:v>
                </c:pt>
                <c:pt idx="48661">
                  <c:v>8.1519463491664904E-2</c:v>
                </c:pt>
                <c:pt idx="48662">
                  <c:v>5.8563284846109898E-2</c:v>
                </c:pt>
                <c:pt idx="48663">
                  <c:v>6.4132734047069206E-2</c:v>
                </c:pt>
                <c:pt idx="48664">
                  <c:v>6.7918513064295596E-2</c:v>
                </c:pt>
                <c:pt idx="48665">
                  <c:v>5.5611157232778201E-2</c:v>
                </c:pt>
                <c:pt idx="48666">
                  <c:v>5.25624625970477E-2</c:v>
                </c:pt>
                <c:pt idx="48667">
                  <c:v>3.2236338718395402E-2</c:v>
                </c:pt>
                <c:pt idx="48668">
                  <c:v>2.8736015948005001E-2</c:v>
                </c:pt>
                <c:pt idx="48669">
                  <c:v>2.79077896335975E-2</c:v>
                </c:pt>
                <c:pt idx="48670">
                  <c:v>2.7271829459503301E-2</c:v>
                </c:pt>
                <c:pt idx="48671">
                  <c:v>-1.05797211450635E-2</c:v>
                </c:pt>
                <c:pt idx="48672">
                  <c:v>-6.9615138734635497E-3</c:v>
                </c:pt>
                <c:pt idx="48673">
                  <c:v>2.2159536689731502E-2</c:v>
                </c:pt>
                <c:pt idx="48674">
                  <c:v>1.79253066030566E-2</c:v>
                </c:pt>
                <c:pt idx="48675">
                  <c:v>2.62157143539016E-2</c:v>
                </c:pt>
                <c:pt idx="48676">
                  <c:v>1.17566920465304E-2</c:v>
                </c:pt>
                <c:pt idx="48677">
                  <c:v>-2.0332714375909999E-2</c:v>
                </c:pt>
                <c:pt idx="48678">
                  <c:v>1.3716412105849901E-2</c:v>
                </c:pt>
                <c:pt idx="48679">
                  <c:v>3.0818765867663901E-3</c:v>
                </c:pt>
                <c:pt idx="48680">
                  <c:v>2.56451381328337E-2</c:v>
                </c:pt>
                <c:pt idx="48681">
                  <c:v>4.66457788381964E-2</c:v>
                </c:pt>
                <c:pt idx="48682">
                  <c:v>4.2547932750710997E-2</c:v>
                </c:pt>
                <c:pt idx="48683">
                  <c:v>1.91231662394824E-2</c:v>
                </c:pt>
                <c:pt idx="48684">
                  <c:v>3.3640971707877998E-2</c:v>
                </c:pt>
                <c:pt idx="48685">
                  <c:v>3.4878049198806702E-2</c:v>
                </c:pt>
                <c:pt idx="48686">
                  <c:v>5.5228682264223998E-2</c:v>
                </c:pt>
                <c:pt idx="48687">
                  <c:v>1.8076609678959299E-2</c:v>
                </c:pt>
                <c:pt idx="48688">
                  <c:v>4.2960410415235198E-2</c:v>
                </c:pt>
                <c:pt idx="48689">
                  <c:v>4.4034807265739898E-2</c:v>
                </c:pt>
                <c:pt idx="48690">
                  <c:v>5.2606132297654498E-2</c:v>
                </c:pt>
                <c:pt idx="48691">
                  <c:v>8.0805808990320697E-3</c:v>
                </c:pt>
                <c:pt idx="48692">
                  <c:v>1.0349882735688201E-2</c:v>
                </c:pt>
                <c:pt idx="48693">
                  <c:v>3.11958841316037E-2</c:v>
                </c:pt>
                <c:pt idx="48694">
                  <c:v>7.8229360201583706E-2</c:v>
                </c:pt>
                <c:pt idx="48695">
                  <c:v>6.9522010041828702E-2</c:v>
                </c:pt>
                <c:pt idx="48696">
                  <c:v>3.9475371780167398E-2</c:v>
                </c:pt>
                <c:pt idx="48697">
                  <c:v>5.3780763079298299E-2</c:v>
                </c:pt>
                <c:pt idx="48698">
                  <c:v>5.8173338937450803E-2</c:v>
                </c:pt>
                <c:pt idx="48699">
                  <c:v>5.12623073059097E-2</c:v>
                </c:pt>
                <c:pt idx="48700">
                  <c:v>7.0211255008875595E-2</c:v>
                </c:pt>
                <c:pt idx="48701">
                  <c:v>7.7953947881198304E-2</c:v>
                </c:pt>
                <c:pt idx="48702">
                  <c:v>9.0623399267293694E-2</c:v>
                </c:pt>
                <c:pt idx="48703">
                  <c:v>7.8554679520896398E-2</c:v>
                </c:pt>
                <c:pt idx="48704">
                  <c:v>4.19986753093506E-2</c:v>
                </c:pt>
                <c:pt idx="48705">
                  <c:v>3.8393091964480798E-2</c:v>
                </c:pt>
                <c:pt idx="48706">
                  <c:v>9.8009583338097103E-2</c:v>
                </c:pt>
                <c:pt idx="48707">
                  <c:v>6.0012187239868599E-2</c:v>
                </c:pt>
                <c:pt idx="48708">
                  <c:v>0.13978684675837599</c:v>
                </c:pt>
                <c:pt idx="48709">
                  <c:v>0.14088676460605301</c:v>
                </c:pt>
                <c:pt idx="48710">
                  <c:v>0.14088676460605301</c:v>
                </c:pt>
                <c:pt idx="48711">
                  <c:v>8.5084529266193698E-2</c:v>
                </c:pt>
                <c:pt idx="48712">
                  <c:v>8.4881915258658097E-2</c:v>
                </c:pt>
                <c:pt idx="48713">
                  <c:v>0.105364001907666</c:v>
                </c:pt>
                <c:pt idx="48714">
                  <c:v>9.0300839816217199E-2</c:v>
                </c:pt>
                <c:pt idx="48715">
                  <c:v>0.13497210056249001</c:v>
                </c:pt>
                <c:pt idx="48716">
                  <c:v>0.183864825752176</c:v>
                </c:pt>
                <c:pt idx="48717">
                  <c:v>0.19943441763991401</c:v>
                </c:pt>
                <c:pt idx="48718">
                  <c:v>0.17237235968634601</c:v>
                </c:pt>
                <c:pt idx="48719">
                  <c:v>0.14798161689092801</c:v>
                </c:pt>
                <c:pt idx="48720">
                  <c:v>0.12607306212806699</c:v>
                </c:pt>
                <c:pt idx="48721">
                  <c:v>0.15024827753467199</c:v>
                </c:pt>
                <c:pt idx="48722">
                  <c:v>0.19538536577513299</c:v>
                </c:pt>
                <c:pt idx="48723">
                  <c:v>0.17920214489984501</c:v>
                </c:pt>
                <c:pt idx="48724">
                  <c:v>0.16997875579102401</c:v>
                </c:pt>
                <c:pt idx="48725">
                  <c:v>0.176180879007163</c:v>
                </c:pt>
                <c:pt idx="48726">
                  <c:v>0.21131393337022999</c:v>
                </c:pt>
                <c:pt idx="48727">
                  <c:v>0.245547409375443</c:v>
                </c:pt>
                <c:pt idx="48728">
                  <c:v>0.23767914577282601</c:v>
                </c:pt>
                <c:pt idx="48729">
                  <c:v>0.23767914577282601</c:v>
                </c:pt>
                <c:pt idx="48730">
                  <c:v>0.24247170256211001</c:v>
                </c:pt>
                <c:pt idx="48731">
                  <c:v>0.24247170256211001</c:v>
                </c:pt>
                <c:pt idx="48732">
                  <c:v>0.19921015172471501</c:v>
                </c:pt>
                <c:pt idx="48733">
                  <c:v>0.213697655957023</c:v>
                </c:pt>
                <c:pt idx="48734">
                  <c:v>0.35289092693968999</c:v>
                </c:pt>
                <c:pt idx="48735">
                  <c:v>0.36881101689747797</c:v>
                </c:pt>
                <c:pt idx="48736">
                  <c:v>0.34170749093328301</c:v>
                </c:pt>
                <c:pt idx="48737">
                  <c:v>0.310416340148926</c:v>
                </c:pt>
                <c:pt idx="48738">
                  <c:v>0.29771224331104601</c:v>
                </c:pt>
                <c:pt idx="48739">
                  <c:v>0.32282961342838401</c:v>
                </c:pt>
                <c:pt idx="48740">
                  <c:v>0.365655433115326</c:v>
                </c:pt>
                <c:pt idx="48741">
                  <c:v>0.36605556116169402</c:v>
                </c:pt>
                <c:pt idx="48742">
                  <c:v>0.37680608526420001</c:v>
                </c:pt>
                <c:pt idx="48743">
                  <c:v>0.38836111249392602</c:v>
                </c:pt>
                <c:pt idx="48744">
                  <c:v>0.364155881952062</c:v>
                </c:pt>
                <c:pt idx="48745">
                  <c:v>0.364155881952062</c:v>
                </c:pt>
                <c:pt idx="48746">
                  <c:v>0.42087036834311797</c:v>
                </c:pt>
                <c:pt idx="48747">
                  <c:v>0.43703607984910298</c:v>
                </c:pt>
                <c:pt idx="48748">
                  <c:v>0.44004823881198102</c:v>
                </c:pt>
                <c:pt idx="48749">
                  <c:v>0.44305740573661101</c:v>
                </c:pt>
                <c:pt idx="48750">
                  <c:v>0.431439449279863</c:v>
                </c:pt>
                <c:pt idx="48751">
                  <c:v>0.41316961056870299</c:v>
                </c:pt>
                <c:pt idx="48752">
                  <c:v>0.52614686179784098</c:v>
                </c:pt>
                <c:pt idx="48753">
                  <c:v>2.1329706100886799E-2</c:v>
                </c:pt>
                <c:pt idx="48754">
                  <c:v>1.5206066937473801E-2</c:v>
                </c:pt>
                <c:pt idx="48755">
                  <c:v>3.69330281222712E-2</c:v>
                </c:pt>
                <c:pt idx="48756">
                  <c:v>1.8085960299899902E-2</c:v>
                </c:pt>
                <c:pt idx="48757">
                  <c:v>5.8742813351201302E-2</c:v>
                </c:pt>
                <c:pt idx="48758">
                  <c:v>6.6880765238429701E-2</c:v>
                </c:pt>
                <c:pt idx="48759">
                  <c:v>5.1906584535591001E-2</c:v>
                </c:pt>
                <c:pt idx="48760">
                  <c:v>2.5590542349926301E-2</c:v>
                </c:pt>
                <c:pt idx="48761">
                  <c:v>-4.37068974452949E-2</c:v>
                </c:pt>
                <c:pt idx="48762">
                  <c:v>-4.37068974452949E-2</c:v>
                </c:pt>
                <c:pt idx="48763">
                  <c:v>-2.2580498302369599E-2</c:v>
                </c:pt>
                <c:pt idx="48764">
                  <c:v>-3.4106769301266798E-2</c:v>
                </c:pt>
                <c:pt idx="48765">
                  <c:v>-2.1837880068401299E-2</c:v>
                </c:pt>
                <c:pt idx="48766">
                  <c:v>-1.6288743861831899E-2</c:v>
                </c:pt>
                <c:pt idx="48767">
                  <c:v>-5.1709927317570702E-2</c:v>
                </c:pt>
                <c:pt idx="48768">
                  <c:v>-5.1370189923820801E-2</c:v>
                </c:pt>
                <c:pt idx="48769">
                  <c:v>-2.8931316692503799E-2</c:v>
                </c:pt>
                <c:pt idx="48770">
                  <c:v>-1.5057235859896601E-2</c:v>
                </c:pt>
                <c:pt idx="48771">
                  <c:v>1.72230774310571E-2</c:v>
                </c:pt>
                <c:pt idx="48772">
                  <c:v>-4.2701206010835303E-2</c:v>
                </c:pt>
                <c:pt idx="48773">
                  <c:v>2.3965981121381399E-2</c:v>
                </c:pt>
                <c:pt idx="48774">
                  <c:v>-2.5948028682933E-2</c:v>
                </c:pt>
                <c:pt idx="48775">
                  <c:v>-4.9784539672107497E-2</c:v>
                </c:pt>
                <c:pt idx="48776">
                  <c:v>3.1020324199492601E-2</c:v>
                </c:pt>
                <c:pt idx="48777">
                  <c:v>5.6631597922860599E-2</c:v>
                </c:pt>
                <c:pt idx="48778" formatCode="0.00E+00">
                  <c:v>8.6607579606900998E-4</c:v>
                </c:pt>
                <c:pt idx="48779">
                  <c:v>2.19950487284328E-2</c:v>
                </c:pt>
                <c:pt idx="48780" formatCode="0.00E+00">
                  <c:v>-3.0065310283447302E-2</c:v>
                </c:pt>
                <c:pt idx="48781">
                  <c:v>2.2917431446562902E-3</c:v>
                </c:pt>
                <c:pt idx="48782">
                  <c:v>-1.1302087177881E-2</c:v>
                </c:pt>
                <c:pt idx="48783">
                  <c:v>-3.3404081644740499E-2</c:v>
                </c:pt>
                <c:pt idx="48784">
                  <c:v>-4.5636506704518298E-2</c:v>
                </c:pt>
                <c:pt idx="48785">
                  <c:v>-3.0982827887770101E-2</c:v>
                </c:pt>
                <c:pt idx="48786">
                  <c:v>-1.1101728138260601E-2</c:v>
                </c:pt>
                <c:pt idx="48787">
                  <c:v>1.9559800961568001E-2</c:v>
                </c:pt>
                <c:pt idx="48788">
                  <c:v>-1.94877155796584E-2</c:v>
                </c:pt>
                <c:pt idx="48789">
                  <c:v>8.1622482817481995E-2</c:v>
                </c:pt>
                <c:pt idx="48790">
                  <c:v>5.5538583411487798E-2</c:v>
                </c:pt>
                <c:pt idx="48791">
                  <c:v>0.15480753037660699</c:v>
                </c:pt>
                <c:pt idx="48792">
                  <c:v>5.8151810045895001E-2</c:v>
                </c:pt>
                <c:pt idx="48793">
                  <c:v>0.14882307085625199</c:v>
                </c:pt>
                <c:pt idx="48794">
                  <c:v>0.13486356443179001</c:v>
                </c:pt>
                <c:pt idx="48795">
                  <c:v>0.119671229654656</c:v>
                </c:pt>
                <c:pt idx="48796">
                  <c:v>0.119671229654656</c:v>
                </c:pt>
                <c:pt idx="48797">
                  <c:v>0.12776588091469601</c:v>
                </c:pt>
                <c:pt idx="48798">
                  <c:v>0.108235479756481</c:v>
                </c:pt>
                <c:pt idx="48799">
                  <c:v>0.126464291341644</c:v>
                </c:pt>
                <c:pt idx="48800">
                  <c:v>0.147871707340931</c:v>
                </c:pt>
                <c:pt idx="48801">
                  <c:v>0.140406407177182</c:v>
                </c:pt>
                <c:pt idx="48802">
                  <c:v>2.8708983536159801E-2</c:v>
                </c:pt>
                <c:pt idx="48803">
                  <c:v>6.8723143222019598E-2</c:v>
                </c:pt>
                <c:pt idx="48804">
                  <c:v>1.7833988168536E-2</c:v>
                </c:pt>
                <c:pt idx="48805">
                  <c:v>-8.0721763417412797E-3</c:v>
                </c:pt>
                <c:pt idx="48806">
                  <c:v>1.0784618806989501E-2</c:v>
                </c:pt>
                <c:pt idx="48807">
                  <c:v>1.1951185194653199E-2</c:v>
                </c:pt>
                <c:pt idx="48808">
                  <c:v>2.02162572955835E-2</c:v>
                </c:pt>
                <c:pt idx="48809">
                  <c:v>4.6633782960503203E-2</c:v>
                </c:pt>
                <c:pt idx="48810">
                  <c:v>2.8921491260433099E-2</c:v>
                </c:pt>
                <c:pt idx="48811">
                  <c:v>6.6761900395445994E-2</c:v>
                </c:pt>
                <c:pt idx="48812">
                  <c:v>6.6761900395445994E-2</c:v>
                </c:pt>
                <c:pt idx="48813">
                  <c:v>0.103024393230148</c:v>
                </c:pt>
                <c:pt idx="48814">
                  <c:v>0.10327133057007799</c:v>
                </c:pt>
                <c:pt idx="48815">
                  <c:v>0.113536484367048</c:v>
                </c:pt>
                <c:pt idx="48816">
                  <c:v>5.3620928716956E-2</c:v>
                </c:pt>
                <c:pt idx="48817">
                  <c:v>5.6119421045578398E-2</c:v>
                </c:pt>
                <c:pt idx="48818">
                  <c:v>8.5607213308997496E-2</c:v>
                </c:pt>
                <c:pt idx="48819">
                  <c:v>2.83800190052068E-2</c:v>
                </c:pt>
                <c:pt idx="48820">
                  <c:v>2.83800190052068E-2</c:v>
                </c:pt>
                <c:pt idx="48821">
                  <c:v>2.7230692074145399E-2</c:v>
                </c:pt>
                <c:pt idx="48822">
                  <c:v>1.31451663841328E-2</c:v>
                </c:pt>
                <c:pt idx="48823">
                  <c:v>0.12398560433326899</c:v>
                </c:pt>
                <c:pt idx="48824">
                  <c:v>0.137874166576862</c:v>
                </c:pt>
                <c:pt idx="48825">
                  <c:v>0.182703896986984</c:v>
                </c:pt>
                <c:pt idx="48826">
                  <c:v>0.19851967173905999</c:v>
                </c:pt>
                <c:pt idx="48827">
                  <c:v>0.219238160993669</c:v>
                </c:pt>
                <c:pt idx="48828">
                  <c:v>0.212562452705158</c:v>
                </c:pt>
                <c:pt idx="48829">
                  <c:v>0.19386141862013001</c:v>
                </c:pt>
                <c:pt idx="48830">
                  <c:v>0.20224836160654699</c:v>
                </c:pt>
                <c:pt idx="48831">
                  <c:v>0.20527777550262899</c:v>
                </c:pt>
                <c:pt idx="48832">
                  <c:v>0.172132306775856</c:v>
                </c:pt>
                <c:pt idx="48833">
                  <c:v>0.20309665133518201</c:v>
                </c:pt>
                <c:pt idx="48834">
                  <c:v>0.20724521813973501</c:v>
                </c:pt>
                <c:pt idx="48835">
                  <c:v>0.25137699832736499</c:v>
                </c:pt>
                <c:pt idx="48836">
                  <c:v>0.20481554268361801</c:v>
                </c:pt>
                <c:pt idx="48837">
                  <c:v>0.17495686404604699</c:v>
                </c:pt>
                <c:pt idx="48838">
                  <c:v>0.21287544363126801</c:v>
                </c:pt>
                <c:pt idx="48839">
                  <c:v>0.22173266165438699</c:v>
                </c:pt>
                <c:pt idx="48840">
                  <c:v>0.14795138131445601</c:v>
                </c:pt>
                <c:pt idx="48841">
                  <c:v>0.120764452835654</c:v>
                </c:pt>
                <c:pt idx="48842">
                  <c:v>0.137694613349438</c:v>
                </c:pt>
                <c:pt idx="48843">
                  <c:v>0.18605555217615799</c:v>
                </c:pt>
                <c:pt idx="48844">
                  <c:v>0.15039061945210799</c:v>
                </c:pt>
                <c:pt idx="48845">
                  <c:v>0.185325235096575</c:v>
                </c:pt>
                <c:pt idx="48846">
                  <c:v>0.220648941752563</c:v>
                </c:pt>
                <c:pt idx="48847">
                  <c:v>0.21187551994999901</c:v>
                </c:pt>
                <c:pt idx="48848">
                  <c:v>0.10227228300831</c:v>
                </c:pt>
                <c:pt idx="48849">
                  <c:v>0.164374693152639</c:v>
                </c:pt>
                <c:pt idx="48850">
                  <c:v>0.201683689641799</c:v>
                </c:pt>
                <c:pt idx="48851">
                  <c:v>0.19369049844630701</c:v>
                </c:pt>
                <c:pt idx="48852">
                  <c:v>0.185919817005372</c:v>
                </c:pt>
                <c:pt idx="48853">
                  <c:v>0.21753786792445701</c:v>
                </c:pt>
                <c:pt idx="48854">
                  <c:v>0.19554876974659399</c:v>
                </c:pt>
                <c:pt idx="48855">
                  <c:v>0.22477735343066199</c:v>
                </c:pt>
                <c:pt idx="48856">
                  <c:v>0.23617512130580701</c:v>
                </c:pt>
                <c:pt idx="48857">
                  <c:v>0.40605074553151599</c:v>
                </c:pt>
                <c:pt idx="48858">
                  <c:v>0.38032313968130199</c:v>
                </c:pt>
                <c:pt idx="48859">
                  <c:v>0.39447140146280901</c:v>
                </c:pt>
                <c:pt idx="48860">
                  <c:v>0.44916247513720697</c:v>
                </c:pt>
                <c:pt idx="48861">
                  <c:v>0.43546010412227099</c:v>
                </c:pt>
                <c:pt idx="48862">
                  <c:v>0.39806578385889202</c:v>
                </c:pt>
                <c:pt idx="48863">
                  <c:v>0.37827426549583498</c:v>
                </c:pt>
                <c:pt idx="48864">
                  <c:v>2.4966825454503599E-2</c:v>
                </c:pt>
                <c:pt idx="48865">
                  <c:v>4.3710405006036103E-2</c:v>
                </c:pt>
                <c:pt idx="48866">
                  <c:v>3.1361209797176E-2</c:v>
                </c:pt>
                <c:pt idx="48867">
                  <c:v>4.4105151714709898E-2</c:v>
                </c:pt>
                <c:pt idx="48868">
                  <c:v>3.18983423236254E-2</c:v>
                </c:pt>
                <c:pt idx="48869">
                  <c:v>4.4490502543107699E-2</c:v>
                </c:pt>
                <c:pt idx="48870">
                  <c:v>2.91035586311474E-2</c:v>
                </c:pt>
                <c:pt idx="48871">
                  <c:v>5.6359077993631802E-2</c:v>
                </c:pt>
                <c:pt idx="48872">
                  <c:v>4.1709693728016098E-2</c:v>
                </c:pt>
                <c:pt idx="48873">
                  <c:v>0.106251568603416</c:v>
                </c:pt>
                <c:pt idx="48874">
                  <c:v>9.0993632528576895E-2</c:v>
                </c:pt>
                <c:pt idx="48875">
                  <c:v>0.113405527842832</c:v>
                </c:pt>
                <c:pt idx="48876">
                  <c:v>9.6530144676560195E-2</c:v>
                </c:pt>
                <c:pt idx="48877">
                  <c:v>0.11130290502375501</c:v>
                </c:pt>
                <c:pt idx="48878">
                  <c:v>8.9351388537224102E-2</c:v>
                </c:pt>
                <c:pt idx="48879">
                  <c:v>0.118448651542333</c:v>
                </c:pt>
                <c:pt idx="48880">
                  <c:v>0.113327208726005</c:v>
                </c:pt>
                <c:pt idx="48881">
                  <c:v>0.13786692002350601</c:v>
                </c:pt>
                <c:pt idx="48882">
                  <c:v>0.113327208726005</c:v>
                </c:pt>
                <c:pt idx="48883">
                  <c:v>0.13786692002350601</c:v>
                </c:pt>
                <c:pt idx="48884">
                  <c:v>0.11646884396495701</c:v>
                </c:pt>
                <c:pt idx="48885">
                  <c:v>0.115637906193669</c:v>
                </c:pt>
                <c:pt idx="48886">
                  <c:v>5.7410611784707702E-2</c:v>
                </c:pt>
                <c:pt idx="48887">
                  <c:v>0.119784537942109</c:v>
                </c:pt>
                <c:pt idx="48888">
                  <c:v>9.9049615111403005E-2</c:v>
                </c:pt>
                <c:pt idx="48889">
                  <c:v>7.3806744868005897E-2</c:v>
                </c:pt>
                <c:pt idx="48890">
                  <c:v>6.5784286763938798E-2</c:v>
                </c:pt>
                <c:pt idx="48891">
                  <c:v>0.15512232646333299</c:v>
                </c:pt>
                <c:pt idx="48892">
                  <c:v>1.81900195721298E-2</c:v>
                </c:pt>
                <c:pt idx="48893">
                  <c:v>9.4403209779210004E-2</c:v>
                </c:pt>
                <c:pt idx="48894">
                  <c:v>4.73150998936799E-2</c:v>
                </c:pt>
                <c:pt idx="48895">
                  <c:v>6.53883589731412E-2</c:v>
                </c:pt>
                <c:pt idx="48896">
                  <c:v>5.8962437041684301E-2</c:v>
                </c:pt>
                <c:pt idx="48897">
                  <c:v>5.3624883964931501E-2</c:v>
                </c:pt>
                <c:pt idx="48898">
                  <c:v>4.5420146257898003E-2</c:v>
                </c:pt>
                <c:pt idx="48899">
                  <c:v>0.17299110464204101</c:v>
                </c:pt>
                <c:pt idx="48900">
                  <c:v>0.171711951342124</c:v>
                </c:pt>
                <c:pt idx="48901">
                  <c:v>0.171711951342124</c:v>
                </c:pt>
                <c:pt idx="48902">
                  <c:v>0.17327670150885199</c:v>
                </c:pt>
                <c:pt idx="48903">
                  <c:v>0.17388881813781401</c:v>
                </c:pt>
                <c:pt idx="48904">
                  <c:v>0.17829592345998399</c:v>
                </c:pt>
                <c:pt idx="48905">
                  <c:v>0.19492110603257901</c:v>
                </c:pt>
                <c:pt idx="48906">
                  <c:v>0.18081344093816201</c:v>
                </c:pt>
                <c:pt idx="48907">
                  <c:v>0.20230022826683799</c:v>
                </c:pt>
                <c:pt idx="48908">
                  <c:v>0.17207674820089999</c:v>
                </c:pt>
                <c:pt idx="48909">
                  <c:v>0.15186359427463</c:v>
                </c:pt>
                <c:pt idx="48910">
                  <c:v>9.6260292778802506E-2</c:v>
                </c:pt>
                <c:pt idx="48911">
                  <c:v>9.6260292778802506E-2</c:v>
                </c:pt>
                <c:pt idx="48912">
                  <c:v>0.163283794016403</c:v>
                </c:pt>
                <c:pt idx="48913">
                  <c:v>0.17489434892380001</c:v>
                </c:pt>
                <c:pt idx="48914">
                  <c:v>0.168227314735242</c:v>
                </c:pt>
                <c:pt idx="48915">
                  <c:v>0.18704670922358699</c:v>
                </c:pt>
                <c:pt idx="48916">
                  <c:v>0.201310547832632</c:v>
                </c:pt>
                <c:pt idx="48917">
                  <c:v>0.228637401680649</c:v>
                </c:pt>
                <c:pt idx="48918">
                  <c:v>0.15604398274187001</c:v>
                </c:pt>
                <c:pt idx="48919">
                  <c:v>0.17137959609803999</c:v>
                </c:pt>
                <c:pt idx="48920">
                  <c:v>0.22999369436911801</c:v>
                </c:pt>
                <c:pt idx="48921">
                  <c:v>0.208776496906177</c:v>
                </c:pt>
                <c:pt idx="48922">
                  <c:v>0.14646795732248999</c:v>
                </c:pt>
                <c:pt idx="48923">
                  <c:v>0.23177911297789799</c:v>
                </c:pt>
                <c:pt idx="48924">
                  <c:v>0.240042972144315</c:v>
                </c:pt>
                <c:pt idx="48925">
                  <c:v>0.286549939195547</c:v>
                </c:pt>
                <c:pt idx="48926">
                  <c:v>0.26562913119048198</c:v>
                </c:pt>
                <c:pt idx="48927">
                  <c:v>0.26819423982307</c:v>
                </c:pt>
                <c:pt idx="48928">
                  <c:v>0.277192874788317</c:v>
                </c:pt>
                <c:pt idx="48929">
                  <c:v>0.26547282270974298</c:v>
                </c:pt>
                <c:pt idx="48930">
                  <c:v>0.26547282270974298</c:v>
                </c:pt>
                <c:pt idx="48931">
                  <c:v>0.28313167537852502</c:v>
                </c:pt>
                <c:pt idx="48932">
                  <c:v>0.292710459561008</c:v>
                </c:pt>
                <c:pt idx="48933">
                  <c:v>0.43674094236561301</c:v>
                </c:pt>
                <c:pt idx="48934">
                  <c:v>0.38297424485471798</c:v>
                </c:pt>
                <c:pt idx="48935">
                  <c:v>0.372247492444231</c:v>
                </c:pt>
                <c:pt idx="48936">
                  <c:v>-3.0238606981902701E-3</c:v>
                </c:pt>
                <c:pt idx="48937">
                  <c:v>-2.16541000992664E-2</c:v>
                </c:pt>
                <c:pt idx="48938">
                  <c:v>2.9069406186670302E-3</c:v>
                </c:pt>
                <c:pt idx="48939">
                  <c:v>2.9069406186670302E-3</c:v>
                </c:pt>
                <c:pt idx="48940">
                  <c:v>3.2486755879225802E-2</c:v>
                </c:pt>
                <c:pt idx="48941">
                  <c:v>-4.6555066771297497E-2</c:v>
                </c:pt>
                <c:pt idx="48942">
                  <c:v>-3.70341066688364E-2</c:v>
                </c:pt>
                <c:pt idx="48943">
                  <c:v>-5.6993198854509597E-2</c:v>
                </c:pt>
                <c:pt idx="48944">
                  <c:v>-2.9465428123715599E-2</c:v>
                </c:pt>
                <c:pt idx="48945">
                  <c:v>1.2281324956322499E-3</c:v>
                </c:pt>
                <c:pt idx="48946">
                  <c:v>5.5629958204097302E-2</c:v>
                </c:pt>
                <c:pt idx="48947">
                  <c:v>5.5743983479779401E-2</c:v>
                </c:pt>
                <c:pt idx="48948">
                  <c:v>4.2287184258713299E-2</c:v>
                </c:pt>
                <c:pt idx="48949">
                  <c:v>3.0856277884261499E-2</c:v>
                </c:pt>
                <c:pt idx="48950">
                  <c:v>5.17593028220764E-2</c:v>
                </c:pt>
                <c:pt idx="48951">
                  <c:v>4.08832477268277E-2</c:v>
                </c:pt>
                <c:pt idx="48952">
                  <c:v>0.112760793839338</c:v>
                </c:pt>
                <c:pt idx="48953">
                  <c:v>7.4139146826499996E-2</c:v>
                </c:pt>
                <c:pt idx="48954">
                  <c:v>9.1923595933340194E-2</c:v>
                </c:pt>
                <c:pt idx="48955">
                  <c:v>9.7682360340533195E-2</c:v>
                </c:pt>
                <c:pt idx="48956">
                  <c:v>7.1742709330578899E-2</c:v>
                </c:pt>
                <c:pt idx="48957">
                  <c:v>1.6802081955319102E-2</c:v>
                </c:pt>
                <c:pt idx="48958">
                  <c:v>4.76522149618996E-2</c:v>
                </c:pt>
                <c:pt idx="48959">
                  <c:v>3.3470894730901403E-2</c:v>
                </c:pt>
                <c:pt idx="48960">
                  <c:v>2.2930410866867899E-2</c:v>
                </c:pt>
                <c:pt idx="48961">
                  <c:v>6.3819654231929103E-3</c:v>
                </c:pt>
                <c:pt idx="48962">
                  <c:v>3.2925461010792502E-2</c:v>
                </c:pt>
                <c:pt idx="48963">
                  <c:v>4.0921656898928703E-2</c:v>
                </c:pt>
                <c:pt idx="48964">
                  <c:v>8.6997156652710503E-3</c:v>
                </c:pt>
                <c:pt idx="48965">
                  <c:v>-5.8586711962962799E-2</c:v>
                </c:pt>
                <c:pt idx="48966">
                  <c:v>-1.69332732369653E-2</c:v>
                </c:pt>
                <c:pt idx="48967">
                  <c:v>-1.69332732369653E-2</c:v>
                </c:pt>
                <c:pt idx="48968">
                  <c:v>9.8513370384509802E-3</c:v>
                </c:pt>
                <c:pt idx="48969">
                  <c:v>1.4151409747477001E-2</c:v>
                </c:pt>
                <c:pt idx="48970">
                  <c:v>4.0214189696462198E-2</c:v>
                </c:pt>
                <c:pt idx="48971">
                  <c:v>0.103191394833971</c:v>
                </c:pt>
                <c:pt idx="48972">
                  <c:v>0.103513700600745</c:v>
                </c:pt>
                <c:pt idx="48973">
                  <c:v>7.1487111187763006E-2</c:v>
                </c:pt>
                <c:pt idx="48974">
                  <c:v>0.101028427099963</c:v>
                </c:pt>
                <c:pt idx="48975">
                  <c:v>5.0957202254375798E-2</c:v>
                </c:pt>
                <c:pt idx="48976">
                  <c:v>6.9599091753671904E-2</c:v>
                </c:pt>
                <c:pt idx="48977">
                  <c:v>6.1714457682959099E-2</c:v>
                </c:pt>
                <c:pt idx="48978">
                  <c:v>6.2522673824568303E-2</c:v>
                </c:pt>
                <c:pt idx="48979">
                  <c:v>4.3044969479912203E-2</c:v>
                </c:pt>
                <c:pt idx="48980">
                  <c:v>5.4594589456011498E-2</c:v>
                </c:pt>
                <c:pt idx="48981">
                  <c:v>-4.1787384878928698E-2</c:v>
                </c:pt>
                <c:pt idx="48982">
                  <c:v>-0.117756004688241</c:v>
                </c:pt>
                <c:pt idx="48983">
                  <c:v>-5.9065309625287998E-2</c:v>
                </c:pt>
                <c:pt idx="48984">
                  <c:v>-8.5833389088164597E-2</c:v>
                </c:pt>
                <c:pt idx="48985">
                  <c:v>-6.9766706223714295E-2</c:v>
                </c:pt>
                <c:pt idx="48986">
                  <c:v>-4.77795076378668E-2</c:v>
                </c:pt>
                <c:pt idx="48987">
                  <c:v>-4.7382888778385999E-2</c:v>
                </c:pt>
                <c:pt idx="48988">
                  <c:v>-0.11459688795376601</c:v>
                </c:pt>
                <c:pt idx="48989">
                  <c:v>-5.1688575199418198E-2</c:v>
                </c:pt>
                <c:pt idx="48990">
                  <c:v>-0.112212011204723</c:v>
                </c:pt>
                <c:pt idx="48991">
                  <c:v>-0.105077313580236</c:v>
                </c:pt>
                <c:pt idx="48992">
                  <c:v>-0.118917282540036</c:v>
                </c:pt>
                <c:pt idx="48993">
                  <c:v>-6.01728568698476E-2</c:v>
                </c:pt>
                <c:pt idx="48994">
                  <c:v>-5.3966348518999098E-2</c:v>
                </c:pt>
                <c:pt idx="48995">
                  <c:v>-3.0106495062794E-2</c:v>
                </c:pt>
                <c:pt idx="48996">
                  <c:v>-0.13089925386703899</c:v>
                </c:pt>
                <c:pt idx="48997">
                  <c:v>-3.6637156510934202E-2</c:v>
                </c:pt>
                <c:pt idx="48998">
                  <c:v>-3.6637156510934202E-2</c:v>
                </c:pt>
                <c:pt idx="48999">
                  <c:v>4.2636936136512198E-2</c:v>
                </c:pt>
                <c:pt idx="49000">
                  <c:v>2.1548997177907401E-2</c:v>
                </c:pt>
                <c:pt idx="49001">
                  <c:v>2.90843081979919E-2</c:v>
                </c:pt>
                <c:pt idx="49002">
                  <c:v>1.7787490057569601E-2</c:v>
                </c:pt>
                <c:pt idx="49003">
                  <c:v>2.6586902569555499E-2</c:v>
                </c:pt>
                <c:pt idx="49004">
                  <c:v>2.1350245374123399E-2</c:v>
                </c:pt>
                <c:pt idx="49005">
                  <c:v>4.0062770288344901E-2</c:v>
                </c:pt>
                <c:pt idx="49006">
                  <c:v>3.5634816703122102E-2</c:v>
                </c:pt>
                <c:pt idx="49007">
                  <c:v>3.4697450613099701E-2</c:v>
                </c:pt>
                <c:pt idx="49008">
                  <c:v>3.6376743142547401E-2</c:v>
                </c:pt>
                <c:pt idx="49009">
                  <c:v>4.5660803235992399E-2</c:v>
                </c:pt>
                <c:pt idx="49010">
                  <c:v>5.6006533905818598E-2</c:v>
                </c:pt>
                <c:pt idx="49011">
                  <c:v>7.5989173678250893E-2</c:v>
                </c:pt>
                <c:pt idx="49012">
                  <c:v>2.1886679894438299E-3</c:v>
                </c:pt>
                <c:pt idx="49013">
                  <c:v>6.1295021785747299E-2</c:v>
                </c:pt>
                <c:pt idx="49014">
                  <c:v>1.55155046268242E-2</c:v>
                </c:pt>
                <c:pt idx="49015">
                  <c:v>7.6017846182435594E-2</c:v>
                </c:pt>
                <c:pt idx="49016">
                  <c:v>4.8187881760444598E-2</c:v>
                </c:pt>
                <c:pt idx="49017">
                  <c:v>7.6017846182435594E-2</c:v>
                </c:pt>
                <c:pt idx="49018">
                  <c:v>5.6397005887225599E-2</c:v>
                </c:pt>
                <c:pt idx="49019">
                  <c:v>7.3166655806352801E-2</c:v>
                </c:pt>
                <c:pt idx="49020">
                  <c:v>2.1136753471122201E-2</c:v>
                </c:pt>
                <c:pt idx="49021">
                  <c:v>5.2569817769457503E-2</c:v>
                </c:pt>
                <c:pt idx="49022">
                  <c:v>4.5757252616950503E-2</c:v>
                </c:pt>
                <c:pt idx="49023">
                  <c:v>7.3628981683074995E-2</c:v>
                </c:pt>
                <c:pt idx="49024">
                  <c:v>0.115373740254494</c:v>
                </c:pt>
                <c:pt idx="49025">
                  <c:v>0.13805258978578</c:v>
                </c:pt>
                <c:pt idx="49026">
                  <c:v>8.7293009318286402E-2</c:v>
                </c:pt>
                <c:pt idx="49027">
                  <c:v>0.141834359101008</c:v>
                </c:pt>
                <c:pt idx="49028">
                  <c:v>0.127839634554239</c:v>
                </c:pt>
                <c:pt idx="49029">
                  <c:v>0.170939110534823</c:v>
                </c:pt>
                <c:pt idx="49030">
                  <c:v>0.140286061192788</c:v>
                </c:pt>
                <c:pt idx="49031">
                  <c:v>0.150215981085006</c:v>
                </c:pt>
                <c:pt idx="49032">
                  <c:v>8.1767413166019695E-2</c:v>
                </c:pt>
                <c:pt idx="49033">
                  <c:v>6.0191370202700101E-2</c:v>
                </c:pt>
                <c:pt idx="49034">
                  <c:v>3.9191553554873597E-3</c:v>
                </c:pt>
                <c:pt idx="49035">
                  <c:v>5.3947073759207098E-2</c:v>
                </c:pt>
                <c:pt idx="49036">
                  <c:v>-1.8176555006359501E-3</c:v>
                </c:pt>
                <c:pt idx="49037">
                  <c:v>-1.7740533270121199E-2</c:v>
                </c:pt>
                <c:pt idx="49038">
                  <c:v>8.6396287655385803E-3</c:v>
                </c:pt>
                <c:pt idx="49039">
                  <c:v>6.56009064547058E-3</c:v>
                </c:pt>
                <c:pt idx="49040">
                  <c:v>-3.76729570434104E-2</c:v>
                </c:pt>
                <c:pt idx="49041">
                  <c:v>-1.8951791765495302E-2</c:v>
                </c:pt>
                <c:pt idx="49042">
                  <c:v>-8.7953977437298294E-3</c:v>
                </c:pt>
                <c:pt idx="49043">
                  <c:v>-1.8195447489051698E-2</c:v>
                </c:pt>
                <c:pt idx="49044">
                  <c:v>-1.82479118411467E-2</c:v>
                </c:pt>
                <c:pt idx="49045">
                  <c:v>-1.4917954636960801E-2</c:v>
                </c:pt>
                <c:pt idx="49046">
                  <c:v>-5.1431427509365898E-2</c:v>
                </c:pt>
                <c:pt idx="49047">
                  <c:v>-3.9073385656051202E-2</c:v>
                </c:pt>
                <c:pt idx="49048">
                  <c:v>-2.3125219839814099E-2</c:v>
                </c:pt>
                <c:pt idx="49049">
                  <c:v>-1.3340202113183401E-2</c:v>
                </c:pt>
                <c:pt idx="49050">
                  <c:v>-4.61428652236699E-2</c:v>
                </c:pt>
                <c:pt idx="49051">
                  <c:v>-3.8287406543510101E-2</c:v>
                </c:pt>
                <c:pt idx="49052">
                  <c:v>6.2060890758819298E-3</c:v>
                </c:pt>
                <c:pt idx="49053">
                  <c:v>-4.8779084390492201E-2</c:v>
                </c:pt>
                <c:pt idx="49054">
                  <c:v>3.1684734995272002E-3</c:v>
                </c:pt>
                <c:pt idx="49055">
                  <c:v>-1.9065485278341999E-2</c:v>
                </c:pt>
                <c:pt idx="49056">
                  <c:v>-5.0181974463343597E-2</c:v>
                </c:pt>
                <c:pt idx="49057">
                  <c:v>-1.02444697593921E-2</c:v>
                </c:pt>
                <c:pt idx="49058">
                  <c:v>-3.5503340487594098E-2</c:v>
                </c:pt>
                <c:pt idx="49059">
                  <c:v>-1.78296160562352E-2</c:v>
                </c:pt>
                <c:pt idx="49060">
                  <c:v>-6.0787830726320699E-2</c:v>
                </c:pt>
                <c:pt idx="49061">
                  <c:v>-4.8283263492527997E-2</c:v>
                </c:pt>
                <c:pt idx="49062">
                  <c:v>-8.4407022228472697E-2</c:v>
                </c:pt>
                <c:pt idx="49063">
                  <c:v>-1.01981216789774E-2</c:v>
                </c:pt>
                <c:pt idx="49064">
                  <c:v>-7.8734216511733193E-2</c:v>
                </c:pt>
                <c:pt idx="49065">
                  <c:v>-8.6383340008708398E-2</c:v>
                </c:pt>
                <c:pt idx="49066">
                  <c:v>-8.9643508260289703E-2</c:v>
                </c:pt>
                <c:pt idx="49067">
                  <c:v>-5.56954429281417E-2</c:v>
                </c:pt>
                <c:pt idx="49068">
                  <c:v>-0.123415347306694</c:v>
                </c:pt>
                <c:pt idx="49069">
                  <c:v>-7.2100624516883094E-2</c:v>
                </c:pt>
                <c:pt idx="49070">
                  <c:v>-7.1691323459207798E-2</c:v>
                </c:pt>
                <c:pt idx="49071">
                  <c:v>1.29901184718694E-3</c:v>
                </c:pt>
                <c:pt idx="49072">
                  <c:v>-4.6152587325620303E-2</c:v>
                </c:pt>
                <c:pt idx="49073">
                  <c:v>-5.3089728423601101E-2</c:v>
                </c:pt>
                <c:pt idx="49074">
                  <c:v>-6.4974055833104005E-2</c:v>
                </c:pt>
                <c:pt idx="49075">
                  <c:v>-4.1131228970648401E-2</c:v>
                </c:pt>
                <c:pt idx="49076">
                  <c:v>-3.5449333322469398E-2</c:v>
                </c:pt>
                <c:pt idx="49077">
                  <c:v>-2.5330843567241901E-2</c:v>
                </c:pt>
                <c:pt idx="49078">
                  <c:v>-1.33834293011958E-2</c:v>
                </c:pt>
                <c:pt idx="49079">
                  <c:v>-2.3409242872685702E-2</c:v>
                </c:pt>
                <c:pt idx="49080">
                  <c:v>-1.59080289603525E-2</c:v>
                </c:pt>
                <c:pt idx="49081">
                  <c:v>1.8090472631065498E-2</c:v>
                </c:pt>
                <c:pt idx="49082">
                  <c:v>-2.15713123015688E-2</c:v>
                </c:pt>
                <c:pt idx="49083">
                  <c:v>4.8331322452544699E-2</c:v>
                </c:pt>
                <c:pt idx="49084" formatCode="0.00E+00">
                  <c:v>-5.9272829088596803E-4</c:v>
                </c:pt>
                <c:pt idx="49085" formatCode="0.00E+00">
                  <c:v>-5.9272829088596803E-4</c:v>
                </c:pt>
                <c:pt idx="49086" formatCode="0.00E+00">
                  <c:v>-3.4038645481685399E-2</c:v>
                </c:pt>
                <c:pt idx="49087" formatCode="0.00E+00">
                  <c:v>-6.7719996416808398E-2</c:v>
                </c:pt>
                <c:pt idx="49088">
                  <c:v>-6.5181369049391799E-3</c:v>
                </c:pt>
                <c:pt idx="49089">
                  <c:v>-1.9106908041364602E-2</c:v>
                </c:pt>
                <c:pt idx="49090">
                  <c:v>-5.1980778095656703E-2</c:v>
                </c:pt>
                <c:pt idx="49091" formatCode="0.00E+00">
                  <c:v>-5.55165517808209E-4</c:v>
                </c:pt>
                <c:pt idx="49092">
                  <c:v>6.3921897812940304E-2</c:v>
                </c:pt>
                <c:pt idx="49093" formatCode="0.00E+00">
                  <c:v>6.3921897812940304E-2</c:v>
                </c:pt>
                <c:pt idx="49094">
                  <c:v>3.66675690933164E-2</c:v>
                </c:pt>
                <c:pt idx="49095">
                  <c:v>4.4739753075499801E-2</c:v>
                </c:pt>
                <c:pt idx="49096">
                  <c:v>2.9589819668544001E-2</c:v>
                </c:pt>
                <c:pt idx="49097">
                  <c:v>1.6346883819459101E-2</c:v>
                </c:pt>
                <c:pt idx="49098">
                  <c:v>4.1691707776485504E-3</c:v>
                </c:pt>
                <c:pt idx="49099">
                  <c:v>2.4124045161251401E-2</c:v>
                </c:pt>
                <c:pt idx="49100">
                  <c:v>1.7447601430167201E-2</c:v>
                </c:pt>
                <c:pt idx="49101">
                  <c:v>2.66442132328483E-2</c:v>
                </c:pt>
                <c:pt idx="49102">
                  <c:v>4.2190393800294303E-2</c:v>
                </c:pt>
                <c:pt idx="49103">
                  <c:v>5.4803253681446798E-2</c:v>
                </c:pt>
                <c:pt idx="49104">
                  <c:v>4.7812054164957103E-2</c:v>
                </c:pt>
                <c:pt idx="49105">
                  <c:v>5.8476270481401402E-2</c:v>
                </c:pt>
                <c:pt idx="49106">
                  <c:v>1.5880616364236599E-2</c:v>
                </c:pt>
                <c:pt idx="49107">
                  <c:v>5.5134073332351097E-2</c:v>
                </c:pt>
                <c:pt idx="49108">
                  <c:v>3.3170122075326401E-2</c:v>
                </c:pt>
                <c:pt idx="49109">
                  <c:v>1.99814299510492E-2</c:v>
                </c:pt>
                <c:pt idx="49110">
                  <c:v>3.3547762985004499E-3</c:v>
                </c:pt>
                <c:pt idx="49111">
                  <c:v>-5.6171448381202499E-2</c:v>
                </c:pt>
                <c:pt idx="49112">
                  <c:v>-6.9547565317150895E-2</c:v>
                </c:pt>
                <c:pt idx="49113">
                  <c:v>-1.10769419305785E-2</c:v>
                </c:pt>
                <c:pt idx="49114">
                  <c:v>1.00122244110449E-2</c:v>
                </c:pt>
                <c:pt idx="49115">
                  <c:v>4.7029954582596699E-2</c:v>
                </c:pt>
                <c:pt idx="49116">
                  <c:v>6.7757254982203599E-2</c:v>
                </c:pt>
                <c:pt idx="49117">
                  <c:v>0.10989715742848601</c:v>
                </c:pt>
                <c:pt idx="49118">
                  <c:v>6.1320300734806201E-3</c:v>
                </c:pt>
                <c:pt idx="49119">
                  <c:v>8.8861244033741293E-2</c:v>
                </c:pt>
                <c:pt idx="49120">
                  <c:v>4.1618817214027902E-2</c:v>
                </c:pt>
                <c:pt idx="49121">
                  <c:v>7.5784859897671294E-2</c:v>
                </c:pt>
                <c:pt idx="49122">
                  <c:v>0.12606569293119299</c:v>
                </c:pt>
                <c:pt idx="49123">
                  <c:v>0.148276284297021</c:v>
                </c:pt>
                <c:pt idx="49124">
                  <c:v>0.14670290670157299</c:v>
                </c:pt>
                <c:pt idx="49125">
                  <c:v>0.14979318357309199</c:v>
                </c:pt>
                <c:pt idx="49126">
                  <c:v>4.3596406953478398E-2</c:v>
                </c:pt>
                <c:pt idx="49127">
                  <c:v>9.2464516912208E-2</c:v>
                </c:pt>
                <c:pt idx="49128">
                  <c:v>9.4353286165207606E-2</c:v>
                </c:pt>
                <c:pt idx="49129">
                  <c:v>8.7303143370012604E-2</c:v>
                </c:pt>
                <c:pt idx="49130">
                  <c:v>7.9537711794597399E-2</c:v>
                </c:pt>
                <c:pt idx="49131">
                  <c:v>7.9537711794597399E-2</c:v>
                </c:pt>
                <c:pt idx="49132">
                  <c:v>0.13298991006559399</c:v>
                </c:pt>
                <c:pt idx="49133">
                  <c:v>0.117827882019422</c:v>
                </c:pt>
                <c:pt idx="49134">
                  <c:v>8.5975437329528906E-2</c:v>
                </c:pt>
                <c:pt idx="49135">
                  <c:v>4.3769718007853703E-2</c:v>
                </c:pt>
                <c:pt idx="49136">
                  <c:v>5.7705201255906502E-2</c:v>
                </c:pt>
                <c:pt idx="49137">
                  <c:v>6.6110852308519805E-2</c:v>
                </c:pt>
                <c:pt idx="49138">
                  <c:v>5.4058317955929497E-2</c:v>
                </c:pt>
                <c:pt idx="49139">
                  <c:v>0.23692087710274301</c:v>
                </c:pt>
                <c:pt idx="49140">
                  <c:v>0.190138110882838</c:v>
                </c:pt>
                <c:pt idx="49141">
                  <c:v>0.16587398604827699</c:v>
                </c:pt>
                <c:pt idx="49142">
                  <c:v>2.7289793601303898E-3</c:v>
                </c:pt>
                <c:pt idx="49143">
                  <c:v>2.71215912060787E-2</c:v>
                </c:pt>
                <c:pt idx="49144">
                  <c:v>5.8824224535956003E-3</c:v>
                </c:pt>
                <c:pt idx="49145">
                  <c:v>3.4967611711297801E-2</c:v>
                </c:pt>
                <c:pt idx="49146">
                  <c:v>3.0787983498234701E-2</c:v>
                </c:pt>
                <c:pt idx="49147">
                  <c:v>3.05113342414138E-2</c:v>
                </c:pt>
                <c:pt idx="49148">
                  <c:v>1.5922919010044698E-2</c:v>
                </c:pt>
                <c:pt idx="49149">
                  <c:v>2.0540421681621401E-2</c:v>
                </c:pt>
                <c:pt idx="49150">
                  <c:v>4.0107976103522701E-2</c:v>
                </c:pt>
                <c:pt idx="49151">
                  <c:v>5.6310865299755E-2</c:v>
                </c:pt>
                <c:pt idx="49152">
                  <c:v>5.97011619494274E-2</c:v>
                </c:pt>
                <c:pt idx="49153">
                  <c:v>6.2002707672357701E-2</c:v>
                </c:pt>
                <c:pt idx="49154">
                  <c:v>9.4432413720852895E-3</c:v>
                </c:pt>
                <c:pt idx="49155">
                  <c:v>3.0103495421411799E-2</c:v>
                </c:pt>
                <c:pt idx="49156">
                  <c:v>5.2156107533824603E-2</c:v>
                </c:pt>
                <c:pt idx="49157">
                  <c:v>0.14999530198729899</c:v>
                </c:pt>
                <c:pt idx="49158">
                  <c:v>0.13274099583882901</c:v>
                </c:pt>
                <c:pt idx="49159">
                  <c:v>0.109792739437442</c:v>
                </c:pt>
                <c:pt idx="49160">
                  <c:v>0.108440376890667</c:v>
                </c:pt>
                <c:pt idx="49161">
                  <c:v>9.5243041041360901E-2</c:v>
                </c:pt>
                <c:pt idx="49162">
                  <c:v>9.90182237702186E-2</c:v>
                </c:pt>
                <c:pt idx="49163">
                  <c:v>0.13673132654721901</c:v>
                </c:pt>
                <c:pt idx="49164">
                  <c:v>0.12959788789773499</c:v>
                </c:pt>
                <c:pt idx="49165">
                  <c:v>0.14270268174704601</c:v>
                </c:pt>
                <c:pt idx="49166">
                  <c:v>0.16340575917285299</c:v>
                </c:pt>
                <c:pt idx="49167">
                  <c:v>0.15143999437355701</c:v>
                </c:pt>
                <c:pt idx="49168">
                  <c:v>0.177221566457578</c:v>
                </c:pt>
                <c:pt idx="49169">
                  <c:v>0.17559803761409801</c:v>
                </c:pt>
                <c:pt idx="49170">
                  <c:v>0.16687871442087401</c:v>
                </c:pt>
                <c:pt idx="49171">
                  <c:v>0.155869858866935</c:v>
                </c:pt>
                <c:pt idx="49172">
                  <c:v>0.14483561055746499</c:v>
                </c:pt>
                <c:pt idx="49173">
                  <c:v>0.205646549754948</c:v>
                </c:pt>
                <c:pt idx="49174">
                  <c:v>0.191958353565617</c:v>
                </c:pt>
                <c:pt idx="49175">
                  <c:v>0.21488307360051501</c:v>
                </c:pt>
                <c:pt idx="49176">
                  <c:v>0.21635011926727299</c:v>
                </c:pt>
                <c:pt idx="49177">
                  <c:v>0.21249634118397301</c:v>
                </c:pt>
                <c:pt idx="49178">
                  <c:v>0.20367197399570799</c:v>
                </c:pt>
                <c:pt idx="49179">
                  <c:v>0.21398248457475399</c:v>
                </c:pt>
                <c:pt idx="49180">
                  <c:v>0.206550923636105</c:v>
                </c:pt>
                <c:pt idx="49181">
                  <c:v>0.21398248457475399</c:v>
                </c:pt>
                <c:pt idx="49182">
                  <c:v>0.206550923636105</c:v>
                </c:pt>
                <c:pt idx="49183">
                  <c:v>0.207226705721411</c:v>
                </c:pt>
                <c:pt idx="49184">
                  <c:v>0.19966623366200001</c:v>
                </c:pt>
                <c:pt idx="49185">
                  <c:v>0.274310545152324</c:v>
                </c:pt>
                <c:pt idx="49186">
                  <c:v>0.21814722234348899</c:v>
                </c:pt>
                <c:pt idx="49187">
                  <c:v>0.23202073369427001</c:v>
                </c:pt>
                <c:pt idx="49188">
                  <c:v>0.21015505661085401</c:v>
                </c:pt>
                <c:pt idx="49189">
                  <c:v>0.24407412563092401</c:v>
                </c:pt>
                <c:pt idx="49190">
                  <c:v>0.19934005967073801</c:v>
                </c:pt>
                <c:pt idx="49191">
                  <c:v>0.18046246756592901</c:v>
                </c:pt>
                <c:pt idx="49192">
                  <c:v>0.14316734375995699</c:v>
                </c:pt>
                <c:pt idx="49193">
                  <c:v>0.22618156428977601</c:v>
                </c:pt>
                <c:pt idx="49194">
                  <c:v>0.18953856661247701</c:v>
                </c:pt>
                <c:pt idx="49195">
                  <c:v>0.26708579695837198</c:v>
                </c:pt>
                <c:pt idx="49196">
                  <c:v>0.175434430637991</c:v>
                </c:pt>
                <c:pt idx="49197">
                  <c:v>0.23410280592833799</c:v>
                </c:pt>
                <c:pt idx="49198">
                  <c:v>0.197190334415424</c:v>
                </c:pt>
                <c:pt idx="49199">
                  <c:v>0.31319668562140202</c:v>
                </c:pt>
                <c:pt idx="49200">
                  <c:v>0.31319668562140202</c:v>
                </c:pt>
                <c:pt idx="49201">
                  <c:v>0.31604501916421701</c:v>
                </c:pt>
                <c:pt idx="49202">
                  <c:v>0.25396716436177602</c:v>
                </c:pt>
                <c:pt idx="49203">
                  <c:v>0.24140474550531199</c:v>
                </c:pt>
                <c:pt idx="49204">
                  <c:v>0.21502721650655601</c:v>
                </c:pt>
                <c:pt idx="49205">
                  <c:v>0.24019672454289701</c:v>
                </c:pt>
                <c:pt idx="49206">
                  <c:v>0.24835609556969501</c:v>
                </c:pt>
                <c:pt idx="49207">
                  <c:v>0.23402761913237199</c:v>
                </c:pt>
                <c:pt idx="49208">
                  <c:v>0.23402761913237199</c:v>
                </c:pt>
                <c:pt idx="49209">
                  <c:v>0.34479213615256998</c:v>
                </c:pt>
                <c:pt idx="49210">
                  <c:v>0.34479213615256998</c:v>
                </c:pt>
                <c:pt idx="49211">
                  <c:v>0.36696556322248602</c:v>
                </c:pt>
                <c:pt idx="49212">
                  <c:v>0.36841322412891497</c:v>
                </c:pt>
                <c:pt idx="49213">
                  <c:v>0.38663300049494898</c:v>
                </c:pt>
                <c:pt idx="49214">
                  <c:v>0.36841322412891497</c:v>
                </c:pt>
                <c:pt idx="49215">
                  <c:v>0.38767198166866002</c:v>
                </c:pt>
                <c:pt idx="49216">
                  <c:v>0.444291368147963</c:v>
                </c:pt>
                <c:pt idx="49217">
                  <c:v>0.45159543098590899</c:v>
                </c:pt>
                <c:pt idx="49218">
                  <c:v>0.45159543098590899</c:v>
                </c:pt>
                <c:pt idx="49219">
                  <c:v>0.45527203096191299</c:v>
                </c:pt>
                <c:pt idx="49220">
                  <c:v>0.43834044560490398</c:v>
                </c:pt>
                <c:pt idx="49221">
                  <c:v>0.43601046389064502</c:v>
                </c:pt>
                <c:pt idx="49222">
                  <c:v>0.43601046389064502</c:v>
                </c:pt>
                <c:pt idx="49223">
                  <c:v>0.433879128337683</c:v>
                </c:pt>
                <c:pt idx="49224">
                  <c:v>0.433879128337683</c:v>
                </c:pt>
                <c:pt idx="49225">
                  <c:v>0.41761894656236098</c:v>
                </c:pt>
                <c:pt idx="49226">
                  <c:v>0.56273354934734998</c:v>
                </c:pt>
                <c:pt idx="49227">
                  <c:v>0.58941450005907103</c:v>
                </c:pt>
                <c:pt idx="49228">
                  <c:v>0.59232049849559898</c:v>
                </c:pt>
                <c:pt idx="49229">
                  <c:v>0.616246164282508</c:v>
                </c:pt>
                <c:pt idx="49230">
                  <c:v>0.616246164282508</c:v>
                </c:pt>
                <c:pt idx="49231">
                  <c:v>0.61295163332006997</c:v>
                </c:pt>
                <c:pt idx="49232">
                  <c:v>2.36479240128681E-2</c:v>
                </c:pt>
                <c:pt idx="49233">
                  <c:v>4.5627051612183701E-2</c:v>
                </c:pt>
                <c:pt idx="49234">
                  <c:v>-3.1108593510781699E-2</c:v>
                </c:pt>
                <c:pt idx="49235">
                  <c:v>-4.8922572344838697E-2</c:v>
                </c:pt>
                <c:pt idx="49236">
                  <c:v>-3.6271514008800299E-2</c:v>
                </c:pt>
                <c:pt idx="49237">
                  <c:v>1.8992246139461301E-2</c:v>
                </c:pt>
                <c:pt idx="49238">
                  <c:v>-7.6491338219815096E-3</c:v>
                </c:pt>
                <c:pt idx="49239">
                  <c:v>-3.8663803605163399E-3</c:v>
                </c:pt>
                <c:pt idx="49240">
                  <c:v>-2.4863690817786802E-3</c:v>
                </c:pt>
                <c:pt idx="49241">
                  <c:v>4.4150439572323502E-3</c:v>
                </c:pt>
                <c:pt idx="49242">
                  <c:v>8.0839973583999303E-3</c:v>
                </c:pt>
                <c:pt idx="49243">
                  <c:v>-2.2108979899576602E-2</c:v>
                </c:pt>
                <c:pt idx="49244">
                  <c:v>-1.7147595728540001E-2</c:v>
                </c:pt>
                <c:pt idx="49245">
                  <c:v>1.79085659349742E-3</c:v>
                </c:pt>
                <c:pt idx="49246">
                  <c:v>-5.01744957820624E-2</c:v>
                </c:pt>
                <c:pt idx="49247">
                  <c:v>-6.2943783530596806E-2</c:v>
                </c:pt>
                <c:pt idx="49248">
                  <c:v>-5.80168522652992E-2</c:v>
                </c:pt>
                <c:pt idx="49249">
                  <c:v>-1.4513907938972399E-2</c:v>
                </c:pt>
                <c:pt idx="49250">
                  <c:v>-5.5310686798820598E-2</c:v>
                </c:pt>
                <c:pt idx="49251">
                  <c:v>-3.21115826867584E-2</c:v>
                </c:pt>
                <c:pt idx="49252">
                  <c:v>-3.1148799054775099E-2</c:v>
                </c:pt>
                <c:pt idx="49253">
                  <c:v>-6.1967651770469402E-2</c:v>
                </c:pt>
                <c:pt idx="49254">
                  <c:v>-5.7839199815384802E-2</c:v>
                </c:pt>
                <c:pt idx="49255">
                  <c:v>-5.7839199815384802E-2</c:v>
                </c:pt>
                <c:pt idx="49256">
                  <c:v>-5.0304691984612397E-2</c:v>
                </c:pt>
                <c:pt idx="49257">
                  <c:v>-3.03647791163155E-2</c:v>
                </c:pt>
                <c:pt idx="49258">
                  <c:v>-4.8254674016741897E-2</c:v>
                </c:pt>
                <c:pt idx="49259">
                  <c:v>-6.0511440302995101E-2</c:v>
                </c:pt>
                <c:pt idx="49260">
                  <c:v>-4.3083576448741799E-2</c:v>
                </c:pt>
                <c:pt idx="49261">
                  <c:v>-1.7455601285414998E-2</c:v>
                </c:pt>
                <c:pt idx="49262">
                  <c:v>-1.7455601285414998E-2</c:v>
                </c:pt>
                <c:pt idx="49263">
                  <c:v>5.84009253380468E-3</c:v>
                </c:pt>
                <c:pt idx="49264">
                  <c:v>1.2822564477794099E-2</c:v>
                </c:pt>
                <c:pt idx="49265">
                  <c:v>2.7280061089126301E-2</c:v>
                </c:pt>
                <c:pt idx="49266">
                  <c:v>1.8364786237196899E-2</c:v>
                </c:pt>
                <c:pt idx="49267">
                  <c:v>1.98852921304493E-2</c:v>
                </c:pt>
                <c:pt idx="49268">
                  <c:v>2.1009105513328699E-2</c:v>
                </c:pt>
                <c:pt idx="49269">
                  <c:v>3.8102269201034399E-2</c:v>
                </c:pt>
                <c:pt idx="49270">
                  <c:v>4.8727716084198097E-2</c:v>
                </c:pt>
                <c:pt idx="49271">
                  <c:v>6.0253839817384101E-2</c:v>
                </c:pt>
                <c:pt idx="49272">
                  <c:v>3.0960793410520899E-2</c:v>
                </c:pt>
                <c:pt idx="49273">
                  <c:v>1.9037870486465502E-2</c:v>
                </c:pt>
                <c:pt idx="49274">
                  <c:v>6.9074077080360799E-2</c:v>
                </c:pt>
                <c:pt idx="49275">
                  <c:v>7.5582045397341396E-2</c:v>
                </c:pt>
                <c:pt idx="49276">
                  <c:v>6.75121928054742E-2</c:v>
                </c:pt>
                <c:pt idx="49277">
                  <c:v>8.6653811284036E-2</c:v>
                </c:pt>
                <c:pt idx="49278">
                  <c:v>7.5713567782063895E-2</c:v>
                </c:pt>
                <c:pt idx="49279">
                  <c:v>5.8073599951882202E-2</c:v>
                </c:pt>
                <c:pt idx="49280">
                  <c:v>1.19340487922727E-2</c:v>
                </c:pt>
                <c:pt idx="49281">
                  <c:v>6.7985812888781499E-2</c:v>
                </c:pt>
                <c:pt idx="49282">
                  <c:v>7.2684736572140099E-2</c:v>
                </c:pt>
                <c:pt idx="49283">
                  <c:v>0.10041426781457199</c:v>
                </c:pt>
                <c:pt idx="49284">
                  <c:v>5.9759909588560103E-2</c:v>
                </c:pt>
                <c:pt idx="49285">
                  <c:v>8.1723341101178404E-2</c:v>
                </c:pt>
                <c:pt idx="49286">
                  <c:v>6.0872588502629998E-2</c:v>
                </c:pt>
                <c:pt idx="49287">
                  <c:v>8.8172221975027304E-2</c:v>
                </c:pt>
                <c:pt idx="49288">
                  <c:v>7.2114596078455204E-2</c:v>
                </c:pt>
                <c:pt idx="49289">
                  <c:v>8.3472358023006302E-2</c:v>
                </c:pt>
                <c:pt idx="49290">
                  <c:v>0.111096834688653</c:v>
                </c:pt>
                <c:pt idx="49291">
                  <c:v>0.10092806904259199</c:v>
                </c:pt>
                <c:pt idx="49292">
                  <c:v>0.122835923574891</c:v>
                </c:pt>
                <c:pt idx="49293">
                  <c:v>0.116074324706882</c:v>
                </c:pt>
                <c:pt idx="49294">
                  <c:v>0.13980240473410599</c:v>
                </c:pt>
                <c:pt idx="49295">
                  <c:v>0.14781978908316001</c:v>
                </c:pt>
                <c:pt idx="49296">
                  <c:v>0.104498700762057</c:v>
                </c:pt>
                <c:pt idx="49297">
                  <c:v>0.17709667993452899</c:v>
                </c:pt>
                <c:pt idx="49298">
                  <c:v>0.18973660359209901</c:v>
                </c:pt>
                <c:pt idx="49299">
                  <c:v>0.18973660359209901</c:v>
                </c:pt>
                <c:pt idx="49300">
                  <c:v>0.21178393842245499</c:v>
                </c:pt>
                <c:pt idx="49301">
                  <c:v>0.190460289830538</c:v>
                </c:pt>
                <c:pt idx="49302">
                  <c:v>0.22716311573864501</c:v>
                </c:pt>
                <c:pt idx="49303">
                  <c:v>0.33114485653095799</c:v>
                </c:pt>
                <c:pt idx="49304">
                  <c:v>0.30264227914876102</c:v>
                </c:pt>
                <c:pt idx="49305">
                  <c:v>0.315151156900497</c:v>
                </c:pt>
                <c:pt idx="49306">
                  <c:v>0.30513561212629797</c:v>
                </c:pt>
                <c:pt idx="49307">
                  <c:v>0.31137448787333399</c:v>
                </c:pt>
                <c:pt idx="49308">
                  <c:v>0.261146694296788</c:v>
                </c:pt>
                <c:pt idx="49309">
                  <c:v>0.24300194268817901</c:v>
                </c:pt>
                <c:pt idx="49310">
                  <c:v>1.1628681591361901E-2</c:v>
                </c:pt>
                <c:pt idx="49311">
                  <c:v>3.2893384587143498E-2</c:v>
                </c:pt>
                <c:pt idx="49312">
                  <c:v>-2.01576008565829E-2</c:v>
                </c:pt>
                <c:pt idx="49313">
                  <c:v>6.7559793739106998E-3</c:v>
                </c:pt>
                <c:pt idx="49314" formatCode="0.00E+00">
                  <c:v>9.3210357075435002E-4</c:v>
                </c:pt>
                <c:pt idx="49315">
                  <c:v>-1.9079759440908398E-2</c:v>
                </c:pt>
                <c:pt idx="49316" formatCode="0.00E+00">
                  <c:v>-4.7265954622858798E-2</c:v>
                </c:pt>
                <c:pt idx="49317">
                  <c:v>-2.58751750594454E-2</c:v>
                </c:pt>
                <c:pt idx="49318" formatCode="0.00E+00">
                  <c:v>2.9175899540789802E-4</c:v>
                </c:pt>
                <c:pt idx="49319">
                  <c:v>9.1715799273806003E-3</c:v>
                </c:pt>
                <c:pt idx="49320" formatCode="0.00E+00">
                  <c:v>-1.8254780282759502E-2</c:v>
                </c:pt>
                <c:pt idx="49321">
                  <c:v>-1.66765190801876E-2</c:v>
                </c:pt>
                <c:pt idx="49322">
                  <c:v>-2.5453742334800598E-2</c:v>
                </c:pt>
                <c:pt idx="49323">
                  <c:v>-2.7084334976244798E-2</c:v>
                </c:pt>
                <c:pt idx="49324">
                  <c:v>-5.6462900124037298E-2</c:v>
                </c:pt>
                <c:pt idx="49325">
                  <c:v>-5.27461915264704E-2</c:v>
                </c:pt>
                <c:pt idx="49326">
                  <c:v>-4.4659439617828499E-2</c:v>
                </c:pt>
                <c:pt idx="49327">
                  <c:v>-1.70023595409034E-2</c:v>
                </c:pt>
                <c:pt idx="49328">
                  <c:v>-6.2535985711173497E-2</c:v>
                </c:pt>
                <c:pt idx="49329">
                  <c:v>1.9688993233430499E-2</c:v>
                </c:pt>
                <c:pt idx="49330">
                  <c:v>6.1916873624783203E-3</c:v>
                </c:pt>
                <c:pt idx="49331">
                  <c:v>5.5938856486870102E-3</c:v>
                </c:pt>
                <c:pt idx="49332">
                  <c:v>-3.2532925305392901E-3</c:v>
                </c:pt>
                <c:pt idx="49333" formatCode="0.00E+00">
                  <c:v>2.7833620252826202E-4</c:v>
                </c:pt>
                <c:pt idx="49334">
                  <c:v>4.5901198415507702E-3</c:v>
                </c:pt>
                <c:pt idx="49335" formatCode="0.00E+00">
                  <c:v>3.7089776916456797E-2</c:v>
                </c:pt>
                <c:pt idx="49336">
                  <c:v>7.4753950923085403E-3</c:v>
                </c:pt>
                <c:pt idx="49337">
                  <c:v>-1.59542918173236E-2</c:v>
                </c:pt>
                <c:pt idx="49338">
                  <c:v>-3.7288247247928702E-2</c:v>
                </c:pt>
                <c:pt idx="49339">
                  <c:v>5.81567812074013E-3</c:v>
                </c:pt>
                <c:pt idx="49340">
                  <c:v>-7.0153150404743602E-3</c:v>
                </c:pt>
                <c:pt idx="49341" formatCode="0.00E+00">
                  <c:v>4.88090239126881E-4</c:v>
                </c:pt>
                <c:pt idx="49342">
                  <c:v>2.7682127722504699E-2</c:v>
                </c:pt>
                <c:pt idx="49343" formatCode="0.00E+00">
                  <c:v>4.1735931818041201E-2</c:v>
                </c:pt>
                <c:pt idx="49344">
                  <c:v>4.7461410464815203E-2</c:v>
                </c:pt>
                <c:pt idx="49345">
                  <c:v>1.6519968527029801E-2</c:v>
                </c:pt>
                <c:pt idx="49346">
                  <c:v>2.2413559996163901E-2</c:v>
                </c:pt>
                <c:pt idx="49347">
                  <c:v>3.62144098215482E-2</c:v>
                </c:pt>
                <c:pt idx="49348">
                  <c:v>3.1836394817216201E-2</c:v>
                </c:pt>
                <c:pt idx="49349">
                  <c:v>3.3855611640545E-2</c:v>
                </c:pt>
                <c:pt idx="49350">
                  <c:v>4.46167307132221E-2</c:v>
                </c:pt>
                <c:pt idx="49351">
                  <c:v>5.4886191006364202E-2</c:v>
                </c:pt>
                <c:pt idx="49352">
                  <c:v>2.66349888339882E-2</c:v>
                </c:pt>
                <c:pt idx="49353">
                  <c:v>4.4807684067754899E-2</c:v>
                </c:pt>
                <c:pt idx="49354">
                  <c:v>4.8180710250774902E-2</c:v>
                </c:pt>
                <c:pt idx="49355">
                  <c:v>6.01390203884761E-2</c:v>
                </c:pt>
                <c:pt idx="49356">
                  <c:v>5.8416717385504802E-2</c:v>
                </c:pt>
                <c:pt idx="49357">
                  <c:v>2.64467080012795E-2</c:v>
                </c:pt>
                <c:pt idx="49358">
                  <c:v>2.1768236719312802E-3</c:v>
                </c:pt>
                <c:pt idx="49359">
                  <c:v>3.8076227559586902E-2</c:v>
                </c:pt>
                <c:pt idx="49360">
                  <c:v>-2.1922697895043301E-2</c:v>
                </c:pt>
                <c:pt idx="49361">
                  <c:v>3.4568506975724202E-2</c:v>
                </c:pt>
                <c:pt idx="49362">
                  <c:v>-1.4777305522576801E-2</c:v>
                </c:pt>
                <c:pt idx="49363">
                  <c:v>-3.1320781064306802E-2</c:v>
                </c:pt>
                <c:pt idx="49364">
                  <c:v>-3.1697449722833497E-2</c:v>
                </c:pt>
                <c:pt idx="49365">
                  <c:v>2.37626636311505E-2</c:v>
                </c:pt>
                <c:pt idx="49366">
                  <c:v>-1.5848876975194302E-2</c:v>
                </c:pt>
                <c:pt idx="49367">
                  <c:v>3.3200875215205698E-2</c:v>
                </c:pt>
                <c:pt idx="49368">
                  <c:v>4.0233735260385602E-2</c:v>
                </c:pt>
                <c:pt idx="49369">
                  <c:v>0.101047308973957</c:v>
                </c:pt>
                <c:pt idx="49370">
                  <c:v>7.5989035054182003E-2</c:v>
                </c:pt>
                <c:pt idx="49371">
                  <c:v>5.9757802641166903E-2</c:v>
                </c:pt>
                <c:pt idx="49372">
                  <c:v>4.5967504420142101E-2</c:v>
                </c:pt>
                <c:pt idx="49373">
                  <c:v>9.8805695391285697E-2</c:v>
                </c:pt>
                <c:pt idx="49374">
                  <c:v>0.13383111202599399</c:v>
                </c:pt>
                <c:pt idx="49375">
                  <c:v>0.124045879905369</c:v>
                </c:pt>
                <c:pt idx="49376">
                  <c:v>0.158635650787568</c:v>
                </c:pt>
                <c:pt idx="49377">
                  <c:v>0.19951806551469201</c:v>
                </c:pt>
                <c:pt idx="49378">
                  <c:v>0.226865225613335</c:v>
                </c:pt>
                <c:pt idx="49379">
                  <c:v>0.33387127743220102</c:v>
                </c:pt>
                <c:pt idx="49380">
                  <c:v>0.32788368054473299</c:v>
                </c:pt>
                <c:pt idx="49381">
                  <c:v>0.34491920373173601</c:v>
                </c:pt>
                <c:pt idx="49382">
                  <c:v>0.30322369810878602</c:v>
                </c:pt>
                <c:pt idx="49383">
                  <c:v>0.35261012378439299</c:v>
                </c:pt>
                <c:pt idx="49384">
                  <c:v>0.32074174333133898</c:v>
                </c:pt>
                <c:pt idx="49385">
                  <c:v>0.31500753972212697</c:v>
                </c:pt>
                <c:pt idx="49386">
                  <c:v>0.29501946685563202</c:v>
                </c:pt>
                <c:pt idx="49387">
                  <c:v>0.34291696305234598</c:v>
                </c:pt>
                <c:pt idx="49388">
                  <c:v>0.31500753972212697</c:v>
                </c:pt>
                <c:pt idx="49389">
                  <c:v>0.34143808010447402</c:v>
                </c:pt>
                <c:pt idx="49390">
                  <c:v>0.31500753972212697</c:v>
                </c:pt>
                <c:pt idx="49391">
                  <c:v>0.34143808010447402</c:v>
                </c:pt>
                <c:pt idx="49392">
                  <c:v>0.36173814048235398</c:v>
                </c:pt>
                <c:pt idx="49393">
                  <c:v>0.26621255194823101</c:v>
                </c:pt>
                <c:pt idx="49394">
                  <c:v>5.9191563494733696E-3</c:v>
                </c:pt>
                <c:pt idx="49395">
                  <c:v>2.7104554541212699E-2</c:v>
                </c:pt>
                <c:pt idx="49396">
                  <c:v>5.6721281729128397E-3</c:v>
                </c:pt>
                <c:pt idx="49397">
                  <c:v>5.3574678716175703E-2</c:v>
                </c:pt>
                <c:pt idx="49398">
                  <c:v>1.14863863103578E-2</c:v>
                </c:pt>
                <c:pt idx="49399">
                  <c:v>3.3279994880858997E-2</c:v>
                </c:pt>
                <c:pt idx="49400">
                  <c:v>1.7738932340947498E-2</c:v>
                </c:pt>
                <c:pt idx="49401">
                  <c:v>1.7738932340947498E-2</c:v>
                </c:pt>
                <c:pt idx="49402">
                  <c:v>4.5234612745035298E-2</c:v>
                </c:pt>
                <c:pt idx="49403">
                  <c:v>-1.44469037647587E-2</c:v>
                </c:pt>
                <c:pt idx="49404">
                  <c:v>2.3296641541779E-3</c:v>
                </c:pt>
                <c:pt idx="49405">
                  <c:v>-5.3816749848329898E-3</c:v>
                </c:pt>
                <c:pt idx="49406">
                  <c:v>-1.2622997138427501E-2</c:v>
                </c:pt>
                <c:pt idx="49407">
                  <c:v>-1.05871154789733E-2</c:v>
                </c:pt>
                <c:pt idx="49408">
                  <c:v>-4.46765786230496E-2</c:v>
                </c:pt>
                <c:pt idx="49409">
                  <c:v>-6.1834416566930797E-2</c:v>
                </c:pt>
                <c:pt idx="49410">
                  <c:v>-3.8208060841534698E-2</c:v>
                </c:pt>
                <c:pt idx="49411">
                  <c:v>-1.09429271587182E-2</c:v>
                </c:pt>
                <c:pt idx="49412">
                  <c:v>-7.4129267871274995E-2</c:v>
                </c:pt>
                <c:pt idx="49413">
                  <c:v>-5.7568142063718998E-2</c:v>
                </c:pt>
                <c:pt idx="49414">
                  <c:v>-8.8105600842591503E-2</c:v>
                </c:pt>
                <c:pt idx="49415">
                  <c:v>-7.2919893716780301E-2</c:v>
                </c:pt>
                <c:pt idx="49416">
                  <c:v>-9.0600613505731703E-2</c:v>
                </c:pt>
                <c:pt idx="49417">
                  <c:v>-6.4302406507339593E-2</c:v>
                </c:pt>
                <c:pt idx="49418">
                  <c:v>-6.9605574664773406E-2</c:v>
                </c:pt>
                <c:pt idx="49419">
                  <c:v>-4.8367932564552699E-2</c:v>
                </c:pt>
                <c:pt idx="49420">
                  <c:v>-2.7289112639111001E-2</c:v>
                </c:pt>
                <c:pt idx="49421">
                  <c:v>2.0963425102249598E-2</c:v>
                </c:pt>
                <c:pt idx="49422">
                  <c:v>-2.6033576145506301E-2</c:v>
                </c:pt>
                <c:pt idx="49423">
                  <c:v>2.2298438561760298E-2</c:v>
                </c:pt>
                <c:pt idx="49424">
                  <c:v>-4.6055711508443599E-2</c:v>
                </c:pt>
                <c:pt idx="49425">
                  <c:v>-3.0453073234594001E-2</c:v>
                </c:pt>
                <c:pt idx="49426">
                  <c:v>-3.26358439500746E-2</c:v>
                </c:pt>
                <c:pt idx="49427">
                  <c:v>1.1452803632268E-3</c:v>
                </c:pt>
                <c:pt idx="49428">
                  <c:v>-5.0843020496002797E-2</c:v>
                </c:pt>
                <c:pt idx="49429">
                  <c:v>-5.5354341744673498E-2</c:v>
                </c:pt>
                <c:pt idx="49430">
                  <c:v>-3.0602250254523702E-2</c:v>
                </c:pt>
                <c:pt idx="49431">
                  <c:v>6.4668916664500902E-3</c:v>
                </c:pt>
                <c:pt idx="49432">
                  <c:v>-1.86691293028717E-2</c:v>
                </c:pt>
                <c:pt idx="49433">
                  <c:v>-2.4626671353438202E-2</c:v>
                </c:pt>
                <c:pt idx="49434">
                  <c:v>-2.2967732671071099E-2</c:v>
                </c:pt>
                <c:pt idx="49435">
                  <c:v>1.7459541429889699E-2</c:v>
                </c:pt>
                <c:pt idx="49436">
                  <c:v>-9.2170285572650695E-2</c:v>
                </c:pt>
                <c:pt idx="49437">
                  <c:v>-7.4929252784133593E-2</c:v>
                </c:pt>
                <c:pt idx="49438">
                  <c:v>-8.7632975201264701E-2</c:v>
                </c:pt>
                <c:pt idx="49439">
                  <c:v>-7.7558018875309997E-2</c:v>
                </c:pt>
                <c:pt idx="49440">
                  <c:v>-8.7632975201264701E-2</c:v>
                </c:pt>
                <c:pt idx="49441">
                  <c:v>-8.4909032859377995E-2</c:v>
                </c:pt>
                <c:pt idx="49442">
                  <c:v>-0.10887642339041601</c:v>
                </c:pt>
                <c:pt idx="49443">
                  <c:v>-9.7342222505389001E-2</c:v>
                </c:pt>
                <c:pt idx="49444">
                  <c:v>-0.10623065992024699</c:v>
                </c:pt>
                <c:pt idx="49445">
                  <c:v>-0.13246552404200801</c:v>
                </c:pt>
                <c:pt idx="49446">
                  <c:v>-0.15949504393776301</c:v>
                </c:pt>
                <c:pt idx="49447">
                  <c:v>-0.125604868547182</c:v>
                </c:pt>
                <c:pt idx="49448">
                  <c:v>-0.133307750119906</c:v>
                </c:pt>
                <c:pt idx="49449">
                  <c:v>-0.15591916090320199</c:v>
                </c:pt>
                <c:pt idx="49450">
                  <c:v>-0.14622753682696801</c:v>
                </c:pt>
                <c:pt idx="49451">
                  <c:v>-0.111674373622884</c:v>
                </c:pt>
                <c:pt idx="49452">
                  <c:v>-0.13701651921715999</c:v>
                </c:pt>
                <c:pt idx="49453">
                  <c:v>-0.119631193985134</c:v>
                </c:pt>
                <c:pt idx="49454">
                  <c:v>-0.119631193985134</c:v>
                </c:pt>
                <c:pt idx="49455">
                  <c:v>-0.114861174780545</c:v>
                </c:pt>
                <c:pt idx="49456">
                  <c:v>-9.1359733475025295E-2</c:v>
                </c:pt>
                <c:pt idx="49457">
                  <c:v>-8.4744685053839794E-2</c:v>
                </c:pt>
                <c:pt idx="49458">
                  <c:v>7.7869071386349404E-3</c:v>
                </c:pt>
                <c:pt idx="49459">
                  <c:v>2.9452153082291099E-2</c:v>
                </c:pt>
                <c:pt idx="49460">
                  <c:v>-2.02481769099216E-2</c:v>
                </c:pt>
                <c:pt idx="49461">
                  <c:v>2.7151942848816699E-2</c:v>
                </c:pt>
                <c:pt idx="49462">
                  <c:v>2.1532903774906999E-2</c:v>
                </c:pt>
                <c:pt idx="49463">
                  <c:v>2.7108462375384701E-3</c:v>
                </c:pt>
                <c:pt idx="49464">
                  <c:v>-3.02182120192564E-2</c:v>
                </c:pt>
                <c:pt idx="49465">
                  <c:v>3.4724614153280597E-2</c:v>
                </c:pt>
                <c:pt idx="49466">
                  <c:v>2.6678047213295399E-2</c:v>
                </c:pt>
                <c:pt idx="49467">
                  <c:v>2.9228405745309799E-2</c:v>
                </c:pt>
                <c:pt idx="49468">
                  <c:v>1.60796337461213E-2</c:v>
                </c:pt>
                <c:pt idx="49469">
                  <c:v>2.8904562278252801E-2</c:v>
                </c:pt>
                <c:pt idx="49470">
                  <c:v>1.43070419112389E-2</c:v>
                </c:pt>
                <c:pt idx="49471">
                  <c:v>-4.0453501304591001E-2</c:v>
                </c:pt>
                <c:pt idx="49472">
                  <c:v>-3.2829717895316302E-2</c:v>
                </c:pt>
                <c:pt idx="49473">
                  <c:v>-4.1664114540398402E-2</c:v>
                </c:pt>
                <c:pt idx="49474" formatCode="0.00E+00">
                  <c:v>6.8187475409309196E-4</c:v>
                </c:pt>
                <c:pt idx="49475">
                  <c:v>-4.4527529497292398E-2</c:v>
                </c:pt>
                <c:pt idx="49476" formatCode="0.00E+00">
                  <c:v>-2.2887970370406699E-2</c:v>
                </c:pt>
                <c:pt idx="49477">
                  <c:v>-1.17369853583846E-2</c:v>
                </c:pt>
                <c:pt idx="49478">
                  <c:v>-3.0849882117931899E-2</c:v>
                </c:pt>
                <c:pt idx="49479">
                  <c:v>-2.8573891799661601E-2</c:v>
                </c:pt>
                <c:pt idx="49480">
                  <c:v>-2.5849844855635601E-2</c:v>
                </c:pt>
                <c:pt idx="49481">
                  <c:v>-3.17290689662348E-2</c:v>
                </c:pt>
                <c:pt idx="49482">
                  <c:v>-8.62692817917807E-2</c:v>
                </c:pt>
                <c:pt idx="49483">
                  <c:v>-9.4685385160805602E-2</c:v>
                </c:pt>
                <c:pt idx="49484">
                  <c:v>-0.12611916336532999</c:v>
                </c:pt>
                <c:pt idx="49485">
                  <c:v>-7.1957048662191395E-2</c:v>
                </c:pt>
                <c:pt idx="49486">
                  <c:v>-0.107965765097799</c:v>
                </c:pt>
                <c:pt idx="49487">
                  <c:v>-0.14054901561995201</c:v>
                </c:pt>
                <c:pt idx="49488">
                  <c:v>-0.111734311004482</c:v>
                </c:pt>
                <c:pt idx="49489">
                  <c:v>-9.2780222839701207E-2</c:v>
                </c:pt>
                <c:pt idx="49490">
                  <c:v>-8.8389716029306994E-2</c:v>
                </c:pt>
                <c:pt idx="49491">
                  <c:v>-5.3111545575451599E-2</c:v>
                </c:pt>
                <c:pt idx="49492">
                  <c:v>-0.12494354535043301</c:v>
                </c:pt>
                <c:pt idx="49493">
                  <c:v>-7.7138297788799895E-2</c:v>
                </c:pt>
                <c:pt idx="49494">
                  <c:v>-0.113636269612705</c:v>
                </c:pt>
                <c:pt idx="49495">
                  <c:v>-8.2920058097906299E-2</c:v>
                </c:pt>
                <c:pt idx="49496">
                  <c:v>-9.6962500582512101E-2</c:v>
                </c:pt>
                <c:pt idx="49497">
                  <c:v>-8.2920058097906299E-2</c:v>
                </c:pt>
                <c:pt idx="49498">
                  <c:v>-0.123189926423245</c:v>
                </c:pt>
                <c:pt idx="49499">
                  <c:v>-4.2238792809819702E-2</c:v>
                </c:pt>
                <c:pt idx="49500">
                  <c:v>-5.8278413520891498E-2</c:v>
                </c:pt>
                <c:pt idx="49501">
                  <c:v>-0.107942301486919</c:v>
                </c:pt>
                <c:pt idx="49502">
                  <c:v>-4.2740070112326597E-2</c:v>
                </c:pt>
                <c:pt idx="49503">
                  <c:v>-3.1567005608103597E-2</c:v>
                </c:pt>
                <c:pt idx="49504">
                  <c:v>-3.9840844710751597E-2</c:v>
                </c:pt>
                <c:pt idx="49505">
                  <c:v>-3.3379954312365803E-2</c:v>
                </c:pt>
                <c:pt idx="49506">
                  <c:v>-5.3357501038495202E-2</c:v>
                </c:pt>
                <c:pt idx="49507">
                  <c:v>-0.108028167490055</c:v>
                </c:pt>
                <c:pt idx="49508">
                  <c:v>-0.14266751475672701</c:v>
                </c:pt>
                <c:pt idx="49509">
                  <c:v>-0.111588447723498</c:v>
                </c:pt>
                <c:pt idx="49510">
                  <c:v>-0.11745643785948499</c:v>
                </c:pt>
                <c:pt idx="49511">
                  <c:v>-0.143021671032973</c:v>
                </c:pt>
                <c:pt idx="49512">
                  <c:v>-0.12393221354296199</c:v>
                </c:pt>
                <c:pt idx="49513">
                  <c:v>-0.102229085382282</c:v>
                </c:pt>
                <c:pt idx="49514">
                  <c:v>-0.120582406762042</c:v>
                </c:pt>
                <c:pt idx="49515">
                  <c:v>-0.140846807335931</c:v>
                </c:pt>
                <c:pt idx="49516">
                  <c:v>-0.131559463437842</c:v>
                </c:pt>
                <c:pt idx="49517">
                  <c:v>-0.15196691165323001</c:v>
                </c:pt>
                <c:pt idx="49518">
                  <c:v>-0.15911963364954901</c:v>
                </c:pt>
                <c:pt idx="49519">
                  <c:v>-0.122635833519791</c:v>
                </c:pt>
                <c:pt idx="49520">
                  <c:v>-9.8504503083129899E-2</c:v>
                </c:pt>
                <c:pt idx="49521">
                  <c:v>-0.15719872936111301</c:v>
                </c:pt>
                <c:pt idx="49522">
                  <c:v>-0.14784908758788001</c:v>
                </c:pt>
                <c:pt idx="49523">
                  <c:v>-5.51894663285179E-2</c:v>
                </c:pt>
                <c:pt idx="49524">
                  <c:v>-0.10115331964591601</c:v>
                </c:pt>
                <c:pt idx="49525">
                  <c:v>-0.13981352013767101</c:v>
                </c:pt>
                <c:pt idx="49526">
                  <c:v>-6.6923200952499998E-2</c:v>
                </c:pt>
                <c:pt idx="49527">
                  <c:v>-7.2199571520183498E-2</c:v>
                </c:pt>
                <c:pt idx="49528">
                  <c:v>-7.7466339504361298E-2</c:v>
                </c:pt>
                <c:pt idx="49529">
                  <c:v>-3.3288964648891597E-2</c:v>
                </c:pt>
                <c:pt idx="49530">
                  <c:v>-4.7430511792764002E-2</c:v>
                </c:pt>
                <c:pt idx="49531">
                  <c:v>-1.29487950031921E-2</c:v>
                </c:pt>
                <c:pt idx="49532">
                  <c:v>-0.12356892480399</c:v>
                </c:pt>
                <c:pt idx="49533" formatCode="0.00E+00">
                  <c:v>-9.4546713258258897E-4</c:v>
                </c:pt>
                <c:pt idx="49534">
                  <c:v>2.9568664686878601E-2</c:v>
                </c:pt>
                <c:pt idx="49535" formatCode="0.00E+00">
                  <c:v>5.3275421990879701E-2</c:v>
                </c:pt>
                <c:pt idx="49536">
                  <c:v>2.5955779274911401E-2</c:v>
                </c:pt>
                <c:pt idx="49537">
                  <c:v>6.96232728580015E-3</c:v>
                </c:pt>
                <c:pt idx="49538">
                  <c:v>-2.7385347071582501E-2</c:v>
                </c:pt>
                <c:pt idx="49539">
                  <c:v>6.9052929050104697E-2</c:v>
                </c:pt>
                <c:pt idx="49540">
                  <c:v>7.0101465918700201E-2</c:v>
                </c:pt>
                <c:pt idx="49541">
                  <c:v>2.8035990834766201E-2</c:v>
                </c:pt>
                <c:pt idx="49542">
                  <c:v>8.6491552538841193E-2</c:v>
                </c:pt>
                <c:pt idx="49543">
                  <c:v>9.6594880393211194E-2</c:v>
                </c:pt>
                <c:pt idx="49544">
                  <c:v>6.1601800761510797E-2</c:v>
                </c:pt>
                <c:pt idx="49545">
                  <c:v>5.5935014619091998E-2</c:v>
                </c:pt>
                <c:pt idx="49546">
                  <c:v>3.3468896237888603E-2</c:v>
                </c:pt>
                <c:pt idx="49547">
                  <c:v>4.73513375621736E-2</c:v>
                </c:pt>
                <c:pt idx="49548">
                  <c:v>4.73513375621736E-2</c:v>
                </c:pt>
                <c:pt idx="49549">
                  <c:v>3.7712507956885799E-2</c:v>
                </c:pt>
                <c:pt idx="49550">
                  <c:v>2.5862191377369299E-2</c:v>
                </c:pt>
                <c:pt idx="49551">
                  <c:v>0.21025865333811</c:v>
                </c:pt>
                <c:pt idx="49552">
                  <c:v>0.24584262076781299</c:v>
                </c:pt>
                <c:pt idx="49553" formatCode="0.00E+00">
                  <c:v>7.2773413595039705E-4</c:v>
                </c:pt>
                <c:pt idx="49554">
                  <c:v>-2.0545423926699301E-2</c:v>
                </c:pt>
                <c:pt idx="49555" formatCode="0.00E+00">
                  <c:v>4.1687332793147902E-2</c:v>
                </c:pt>
                <c:pt idx="49556">
                  <c:v>4.1089369628167997E-2</c:v>
                </c:pt>
                <c:pt idx="49557">
                  <c:v>6.0094661202223898E-2</c:v>
                </c:pt>
                <c:pt idx="49558">
                  <c:v>-1.3976626639875501E-3</c:v>
                </c:pt>
                <c:pt idx="49559">
                  <c:v>-2.48057884530303E-2</c:v>
                </c:pt>
                <c:pt idx="49560">
                  <c:v>-5.1677199862856002E-2</c:v>
                </c:pt>
                <c:pt idx="49561">
                  <c:v>-2.70315928846061E-2</c:v>
                </c:pt>
                <c:pt idx="49562">
                  <c:v>-2.9629291578512299E-2</c:v>
                </c:pt>
                <c:pt idx="49563">
                  <c:v>-3.4462764696696598E-3</c:v>
                </c:pt>
                <c:pt idx="49564">
                  <c:v>1.7584541593549101E-2</c:v>
                </c:pt>
                <c:pt idx="49565">
                  <c:v>2.6493694689998001E-2</c:v>
                </c:pt>
                <c:pt idx="49566">
                  <c:v>-9.5714088270832706E-2</c:v>
                </c:pt>
                <c:pt idx="49567">
                  <c:v>2.7211852246555999E-2</c:v>
                </c:pt>
                <c:pt idx="49568" formatCode="0.00E+00">
                  <c:v>8.5024356864482598E-4</c:v>
                </c:pt>
                <c:pt idx="49569">
                  <c:v>4.8407384758316803E-2</c:v>
                </c:pt>
                <c:pt idx="49570" formatCode="0.00E+00">
                  <c:v>1.8852586093977799E-2</c:v>
                </c:pt>
                <c:pt idx="49571">
                  <c:v>0.11927265917485499</c:v>
                </c:pt>
                <c:pt idx="49572">
                  <c:v>0.14428424154702099</c:v>
                </c:pt>
                <c:pt idx="49573">
                  <c:v>0.26485928791903102</c:v>
                </c:pt>
                <c:pt idx="49574">
                  <c:v>0.14467890412207099</c:v>
                </c:pt>
                <c:pt idx="49575">
                  <c:v>0.12950046379667299</c:v>
                </c:pt>
                <c:pt idx="49576">
                  <c:v>0.103167197974046</c:v>
                </c:pt>
                <c:pt idx="49577">
                  <c:v>0.16433214713663299</c:v>
                </c:pt>
                <c:pt idx="49578">
                  <c:v>0.15082641336121799</c:v>
                </c:pt>
                <c:pt idx="49579">
                  <c:v>0.12467294371620199</c:v>
                </c:pt>
                <c:pt idx="49580">
                  <c:v>0.12467294371620199</c:v>
                </c:pt>
                <c:pt idx="49581">
                  <c:v>0.13351540162858899</c:v>
                </c:pt>
                <c:pt idx="49582">
                  <c:v>0.171951797281784</c:v>
                </c:pt>
                <c:pt idx="49583">
                  <c:v>0.177778571567172</c:v>
                </c:pt>
                <c:pt idx="49584">
                  <c:v>0.15029430535701299</c:v>
                </c:pt>
                <c:pt idx="49585">
                  <c:v>0.24158666292977601</c:v>
                </c:pt>
                <c:pt idx="49586">
                  <c:v>0.210058114407535</c:v>
                </c:pt>
                <c:pt idx="49587">
                  <c:v>0.23210106276842299</c:v>
                </c:pt>
                <c:pt idx="49588">
                  <c:v>0.21948480974443799</c:v>
                </c:pt>
                <c:pt idx="49589">
                  <c:v>0.185577319440695</c:v>
                </c:pt>
                <c:pt idx="49590">
                  <c:v>0.170452379932753</c:v>
                </c:pt>
                <c:pt idx="49591">
                  <c:v>0.223560180237974</c:v>
                </c:pt>
                <c:pt idx="49592">
                  <c:v>0.20779955451304999</c:v>
                </c:pt>
                <c:pt idx="49593">
                  <c:v>0.17591339552938101</c:v>
                </c:pt>
                <c:pt idx="49594">
                  <c:v>0.18366879528480101</c:v>
                </c:pt>
                <c:pt idx="49595">
                  <c:v>0.18366879528480101</c:v>
                </c:pt>
                <c:pt idx="49596">
                  <c:v>3.4567066311601501E-3</c:v>
                </c:pt>
                <c:pt idx="49597">
                  <c:v>-1.78174435556686E-2</c:v>
                </c:pt>
                <c:pt idx="49598">
                  <c:v>3.93771282921817E-2</c:v>
                </c:pt>
                <c:pt idx="49599">
                  <c:v>3.8747652585782298E-2</c:v>
                </c:pt>
                <c:pt idx="49600">
                  <c:v>5.8898078838177402E-2</c:v>
                </c:pt>
                <c:pt idx="49601">
                  <c:v>-7.3771296767996805E-2</c:v>
                </c:pt>
                <c:pt idx="49602">
                  <c:v>-8.3126857316160305E-2</c:v>
                </c:pt>
                <c:pt idx="49603">
                  <c:v>-0.101342414450816</c:v>
                </c:pt>
                <c:pt idx="49604">
                  <c:v>-0.117225438667913</c:v>
                </c:pt>
                <c:pt idx="49605">
                  <c:v>-0.160756257688528</c:v>
                </c:pt>
                <c:pt idx="49606">
                  <c:v>-0.15718109445192799</c:v>
                </c:pt>
                <c:pt idx="49607">
                  <c:v>-0.16850643626668799</c:v>
                </c:pt>
                <c:pt idx="49608">
                  <c:v>-0.116964086321665</c:v>
                </c:pt>
                <c:pt idx="49609">
                  <c:v>-0.130577476408128</c:v>
                </c:pt>
                <c:pt idx="49610">
                  <c:v>-0.14715786786683299</c:v>
                </c:pt>
                <c:pt idx="49611">
                  <c:v>-0.141883828974739</c:v>
                </c:pt>
                <c:pt idx="49612">
                  <c:v>-0.158441778533359</c:v>
                </c:pt>
                <c:pt idx="49613">
                  <c:v>-0.20540549256600199</c:v>
                </c:pt>
                <c:pt idx="49614">
                  <c:v>-0.245887687674782</c:v>
                </c:pt>
                <c:pt idx="49615">
                  <c:v>-0.35785905053739903</c:v>
                </c:pt>
                <c:pt idx="49616">
                  <c:v>-0.255422779467325</c:v>
                </c:pt>
                <c:pt idx="49617">
                  <c:v>-0.255422779467325</c:v>
                </c:pt>
                <c:pt idx="49618">
                  <c:v>-0.24660572258518501</c:v>
                </c:pt>
                <c:pt idx="49619">
                  <c:v>-0.32192855182972502</c:v>
                </c:pt>
                <c:pt idx="49620">
                  <c:v>-0.246753769680359</c:v>
                </c:pt>
                <c:pt idx="49621">
                  <c:v>-0.24400397051595901</c:v>
                </c:pt>
                <c:pt idx="49622">
                  <c:v>-0.299382706103336</c:v>
                </c:pt>
                <c:pt idx="49623">
                  <c:v>-0.30936198407856602</c:v>
                </c:pt>
                <c:pt idx="49624">
                  <c:v>-0.36778225884932197</c:v>
                </c:pt>
                <c:pt idx="49625">
                  <c:v>-0.36778225884932197</c:v>
                </c:pt>
                <c:pt idx="49626">
                  <c:v>-0.33547335963831798</c:v>
                </c:pt>
                <c:pt idx="49627">
                  <c:v>-0.34317842947571803</c:v>
                </c:pt>
                <c:pt idx="49628">
                  <c:v>-0.34653782404667299</c:v>
                </c:pt>
                <c:pt idx="49629">
                  <c:v>-0.36898809991633302</c:v>
                </c:pt>
                <c:pt idx="49630">
                  <c:v>-0.372912458449005</c:v>
                </c:pt>
                <c:pt idx="49631">
                  <c:v>-0.372912458449005</c:v>
                </c:pt>
                <c:pt idx="49632">
                  <c:v>-0.34336216113865897</c:v>
                </c:pt>
                <c:pt idx="49633">
                  <c:v>-0.35046144307579802</c:v>
                </c:pt>
                <c:pt idx="49634">
                  <c:v>-0.37080706101468902</c:v>
                </c:pt>
                <c:pt idx="49635">
                  <c:v>1.8666423359177699E-2</c:v>
                </c:pt>
                <c:pt idx="49636">
                  <c:v>-6.2682625132597994E-2</c:v>
                </c:pt>
                <c:pt idx="49637">
                  <c:v>-6.8360532483304698E-3</c:v>
                </c:pt>
                <c:pt idx="49638">
                  <c:v>-1.8248897460739499E-2</c:v>
                </c:pt>
                <c:pt idx="49639">
                  <c:v>-1.8870437783611301E-2</c:v>
                </c:pt>
                <c:pt idx="49640">
                  <c:v>-2.1264322684228801E-2</c:v>
                </c:pt>
                <c:pt idx="49641">
                  <c:v>-1.9166471841330399E-2</c:v>
                </c:pt>
                <c:pt idx="49642">
                  <c:v>-2.5957035394452401E-2</c:v>
                </c:pt>
                <c:pt idx="49643">
                  <c:v>-7.0279295948335305E-2</c:v>
                </c:pt>
                <c:pt idx="49644">
                  <c:v>-9.3939056315833103E-2</c:v>
                </c:pt>
                <c:pt idx="49645">
                  <c:v>-5.2193371892853301E-2</c:v>
                </c:pt>
                <c:pt idx="49646">
                  <c:v>-4.54855474032567E-2</c:v>
                </c:pt>
                <c:pt idx="49647">
                  <c:v>-3.6613403359153397E-2</c:v>
                </c:pt>
                <c:pt idx="49648">
                  <c:v>-7.1981532586081004E-2</c:v>
                </c:pt>
                <c:pt idx="49649">
                  <c:v>-0.108356091651773</c:v>
                </c:pt>
                <c:pt idx="49650">
                  <c:v>-0.14108594491224799</c:v>
                </c:pt>
                <c:pt idx="49651">
                  <c:v>-9.6443381339533701E-2</c:v>
                </c:pt>
                <c:pt idx="49652">
                  <c:v>-9.7933174224362901E-2</c:v>
                </c:pt>
                <c:pt idx="49653">
                  <c:v>-8.4982960984822498E-2</c:v>
                </c:pt>
                <c:pt idx="49654">
                  <c:v>-8.1979515119058696E-2</c:v>
                </c:pt>
                <c:pt idx="49655">
                  <c:v>-3.8903594643440099E-2</c:v>
                </c:pt>
                <c:pt idx="49656">
                  <c:v>-5.3093677851689003E-2</c:v>
                </c:pt>
                <c:pt idx="49657">
                  <c:v>-3.8997860511111399E-2</c:v>
                </c:pt>
                <c:pt idx="49658">
                  <c:v>-5.6959875950404998E-2</c:v>
                </c:pt>
                <c:pt idx="49659">
                  <c:v>-3.3760625616237001E-2</c:v>
                </c:pt>
                <c:pt idx="49660">
                  <c:v>-2.2296477092990898E-2</c:v>
                </c:pt>
                <c:pt idx="49661">
                  <c:v>4.4473174827571002E-2</c:v>
                </c:pt>
                <c:pt idx="49662">
                  <c:v>4.22600350155777E-3</c:v>
                </c:pt>
                <c:pt idx="49663">
                  <c:v>3.9320229973952098E-2</c:v>
                </c:pt>
                <c:pt idx="49664">
                  <c:v>3.9320229973952098E-2</c:v>
                </c:pt>
                <c:pt idx="49665">
                  <c:v>2.6818213238256301E-2</c:v>
                </c:pt>
                <c:pt idx="49666">
                  <c:v>-0.11253810709637301</c:v>
                </c:pt>
                <c:pt idx="49667">
                  <c:v>-5.0589001955162201E-2</c:v>
                </c:pt>
                <c:pt idx="49668">
                  <c:v>-0.11289034101308799</c:v>
                </c:pt>
                <c:pt idx="49669">
                  <c:v>-0.146846219466016</c:v>
                </c:pt>
                <c:pt idx="49670">
                  <c:v>-0.14152520246785899</c:v>
                </c:pt>
                <c:pt idx="49671">
                  <c:v>-0.121698915439308</c:v>
                </c:pt>
                <c:pt idx="49672">
                  <c:v>-0.121698915439308</c:v>
                </c:pt>
                <c:pt idx="49673">
                  <c:v>-6.1060157815979003E-2</c:v>
                </c:pt>
                <c:pt idx="49674">
                  <c:v>-0.17707661081620499</c:v>
                </c:pt>
                <c:pt idx="49675">
                  <c:v>-0.17707661081620499</c:v>
                </c:pt>
                <c:pt idx="49676">
                  <c:v>-0.27499523274215198</c:v>
                </c:pt>
                <c:pt idx="49677">
                  <c:v>-0.302099852001596</c:v>
                </c:pt>
                <c:pt idx="49678">
                  <c:v>-0.48338178008243199</c:v>
                </c:pt>
                <c:pt idx="49679">
                  <c:v>-0.45188403964611401</c:v>
                </c:pt>
                <c:pt idx="49680">
                  <c:v>3.0166814683204101E-2</c:v>
                </c:pt>
                <c:pt idx="49681">
                  <c:v>-1.4655275078103699E-2</c:v>
                </c:pt>
                <c:pt idx="49682">
                  <c:v>3.31203629865994E-2</c:v>
                </c:pt>
                <c:pt idx="49683">
                  <c:v>5.5936110387033701E-2</c:v>
                </c:pt>
                <c:pt idx="49684">
                  <c:v>6.1373350595418798E-2</c:v>
                </c:pt>
                <c:pt idx="49685">
                  <c:v>-5.3445734026462202E-2</c:v>
                </c:pt>
                <c:pt idx="49686">
                  <c:v>-6.0215809134690899E-2</c:v>
                </c:pt>
                <c:pt idx="49687">
                  <c:v>-4.7510802046527301E-2</c:v>
                </c:pt>
                <c:pt idx="49688">
                  <c:v>-3.3030472806364397E-2</c:v>
                </c:pt>
                <c:pt idx="49689">
                  <c:v>-6.5998824554763302E-2</c:v>
                </c:pt>
                <c:pt idx="49690">
                  <c:v>-6.9261815496966805E-2</c:v>
                </c:pt>
                <c:pt idx="49691">
                  <c:v>-0.14096490620999899</c:v>
                </c:pt>
                <c:pt idx="49692">
                  <c:v>-2.2639102028536501E-2</c:v>
                </c:pt>
                <c:pt idx="49693">
                  <c:v>-3.5137768243067802E-2</c:v>
                </c:pt>
                <c:pt idx="49694">
                  <c:v>-3.5137768243067802E-2</c:v>
                </c:pt>
                <c:pt idx="49695">
                  <c:v>-8.7629220954595605E-2</c:v>
                </c:pt>
                <c:pt idx="49696">
                  <c:v>-4.0505294828155E-2</c:v>
                </c:pt>
                <c:pt idx="49697">
                  <c:v>-1.83707602007912E-2</c:v>
                </c:pt>
                <c:pt idx="49698" formatCode="0.00E+00">
                  <c:v>2.26401463752523E-4</c:v>
                </c:pt>
                <c:pt idx="49699">
                  <c:v>-2.7881140403728199E-2</c:v>
                </c:pt>
                <c:pt idx="49700" formatCode="0.00E+00">
                  <c:v>-3.6325481898029602E-2</c:v>
                </c:pt>
                <c:pt idx="49701">
                  <c:v>-5.0468901535055399E-2</c:v>
                </c:pt>
                <c:pt idx="49702">
                  <c:v>-2.5601544683396298E-2</c:v>
                </c:pt>
                <c:pt idx="49703">
                  <c:v>-3.2108226542495399E-2</c:v>
                </c:pt>
                <c:pt idx="49704">
                  <c:v>-3.9557859057183203E-2</c:v>
                </c:pt>
                <c:pt idx="49705">
                  <c:v>-7.4130667059201599E-2</c:v>
                </c:pt>
                <c:pt idx="49706">
                  <c:v>-3.5962311626886699E-2</c:v>
                </c:pt>
                <c:pt idx="49707">
                  <c:v>-6.7117353148024195E-2</c:v>
                </c:pt>
                <c:pt idx="49708">
                  <c:v>-5.6777395585555897E-2</c:v>
                </c:pt>
                <c:pt idx="49709">
                  <c:v>-8.4952824667127294E-2</c:v>
                </c:pt>
                <c:pt idx="49710">
                  <c:v>-6.7032357407305204E-2</c:v>
                </c:pt>
                <c:pt idx="49711">
                  <c:v>-0.121168074480794</c:v>
                </c:pt>
                <c:pt idx="49712">
                  <c:v>-1.3566133959546299E-2</c:v>
                </c:pt>
                <c:pt idx="49713">
                  <c:v>-0.14733810723014301</c:v>
                </c:pt>
                <c:pt idx="49714">
                  <c:v>-0.111532415149527</c:v>
                </c:pt>
                <c:pt idx="49715">
                  <c:v>-0.13781155898236599</c:v>
                </c:pt>
                <c:pt idx="49716">
                  <c:v>-7.9689508441254091E-3</c:v>
                </c:pt>
                <c:pt idx="49717">
                  <c:v>-2.1107047680724599E-2</c:v>
                </c:pt>
                <c:pt idx="49718">
                  <c:v>4.68281888986243E-2</c:v>
                </c:pt>
                <c:pt idx="49719">
                  <c:v>7.6309160710764601E-2</c:v>
                </c:pt>
                <c:pt idx="49720">
                  <c:v>3.63267827128834E-2</c:v>
                </c:pt>
                <c:pt idx="49721">
                  <c:v>5.2258925439531999E-2</c:v>
                </c:pt>
                <c:pt idx="49722">
                  <c:v>9.0058947223459807E-2</c:v>
                </c:pt>
                <c:pt idx="49723">
                  <c:v>5.3460108472202103E-2</c:v>
                </c:pt>
                <c:pt idx="49724">
                  <c:v>4.8044694879793598E-2</c:v>
                </c:pt>
                <c:pt idx="49725">
                  <c:v>1.14917651573649E-2</c:v>
                </c:pt>
                <c:pt idx="49726">
                  <c:v>4.3359749148825698E-2</c:v>
                </c:pt>
                <c:pt idx="49727">
                  <c:v>-9.6645467265770099E-3</c:v>
                </c:pt>
                <c:pt idx="49728">
                  <c:v>-8.3348253944277497E-3</c:v>
                </c:pt>
                <c:pt idx="49729">
                  <c:v>-2.2824475723298401E-2</c:v>
                </c:pt>
                <c:pt idx="49730">
                  <c:v>-2.6450381360365498E-3</c:v>
                </c:pt>
                <c:pt idx="49731">
                  <c:v>-1.12420334679341E-2</c:v>
                </c:pt>
                <c:pt idx="49732">
                  <c:v>-5.7932114697842804E-3</c:v>
                </c:pt>
                <c:pt idx="49733">
                  <c:v>-1.2747055247324999E-2</c:v>
                </c:pt>
                <c:pt idx="49734">
                  <c:v>-2.4949446105987299E-2</c:v>
                </c:pt>
                <c:pt idx="49735">
                  <c:v>-2.95024463472781E-2</c:v>
                </c:pt>
                <c:pt idx="49736">
                  <c:v>-1.0733937630684001E-2</c:v>
                </c:pt>
                <c:pt idx="49737">
                  <c:v>2.43004219944877E-2</c:v>
                </c:pt>
                <c:pt idx="49738">
                  <c:v>5.40513019331436E-2</c:v>
                </c:pt>
                <c:pt idx="49739">
                  <c:v>3.3466326474890201E-2</c:v>
                </c:pt>
                <c:pt idx="49740">
                  <c:v>3.5815086535153799E-2</c:v>
                </c:pt>
                <c:pt idx="49741">
                  <c:v>-9.40779433149363E-3</c:v>
                </c:pt>
                <c:pt idx="49742">
                  <c:v>-2.2612289297575E-2</c:v>
                </c:pt>
                <c:pt idx="49743">
                  <c:v>-7.73016640372592E-3</c:v>
                </c:pt>
                <c:pt idx="49744">
                  <c:v>-7.73016640372592E-3</c:v>
                </c:pt>
                <c:pt idx="49745">
                  <c:v>-3.5658671799556597E-2</c:v>
                </c:pt>
                <c:pt idx="49746">
                  <c:v>-8.4191707168060001E-2</c:v>
                </c:pt>
                <c:pt idx="49747">
                  <c:v>-8.3006829267333604E-2</c:v>
                </c:pt>
                <c:pt idx="49748">
                  <c:v>-6.1957620093070001E-2</c:v>
                </c:pt>
                <c:pt idx="49749">
                  <c:v>-5.2536967367636501E-2</c:v>
                </c:pt>
                <c:pt idx="49750">
                  <c:v>-9.2689598922646096E-3</c:v>
                </c:pt>
                <c:pt idx="49751">
                  <c:v>-5.4461361505837502E-3</c:v>
                </c:pt>
                <c:pt idx="49752">
                  <c:v>-4.1700287662933301E-2</c:v>
                </c:pt>
                <c:pt idx="49753">
                  <c:v>-1.4704213702817199E-2</c:v>
                </c:pt>
                <c:pt idx="49754">
                  <c:v>-1.03093523838193E-3</c:v>
                </c:pt>
                <c:pt idx="49755">
                  <c:v>-3.8434972071677398E-2</c:v>
                </c:pt>
                <c:pt idx="49756">
                  <c:v>-8.9749705921591209E-3</c:v>
                </c:pt>
                <c:pt idx="49757">
                  <c:v>1.14301612437635E-2</c:v>
                </c:pt>
                <c:pt idx="49758">
                  <c:v>6.5946646177398094E-2</c:v>
                </c:pt>
                <c:pt idx="49759">
                  <c:v>4.7530932894230299E-2</c:v>
                </c:pt>
                <c:pt idx="49760">
                  <c:v>5.5079531640922198E-2</c:v>
                </c:pt>
                <c:pt idx="49761">
                  <c:v>6.6967298950135298E-2</c:v>
                </c:pt>
                <c:pt idx="49762">
                  <c:v>5.1041265011318497E-2</c:v>
                </c:pt>
                <c:pt idx="49763">
                  <c:v>2.52831156246791E-3</c:v>
                </c:pt>
                <c:pt idx="49764">
                  <c:v>-4.0826842316091697E-2</c:v>
                </c:pt>
                <c:pt idx="49765">
                  <c:v>-2.9087714339017499E-2</c:v>
                </c:pt>
                <c:pt idx="49766">
                  <c:v>1.0372736624804001E-2</c:v>
                </c:pt>
                <c:pt idx="49767">
                  <c:v>-3.04379233656508E-2</c:v>
                </c:pt>
                <c:pt idx="49768">
                  <c:v>5.5343196417246998E-2</c:v>
                </c:pt>
                <c:pt idx="49769">
                  <c:v>4.7949979701501499E-2</c:v>
                </c:pt>
                <c:pt idx="49770">
                  <c:v>7.0322188687479095E-2</c:v>
                </c:pt>
                <c:pt idx="49771">
                  <c:v>7.0322188687479095E-2</c:v>
                </c:pt>
                <c:pt idx="49772">
                  <c:v>6.0310868848836199E-2</c:v>
                </c:pt>
                <c:pt idx="49773">
                  <c:v>4.9644149950045E-2</c:v>
                </c:pt>
                <c:pt idx="49774">
                  <c:v>6.7860559905807305E-2</c:v>
                </c:pt>
                <c:pt idx="49775">
                  <c:v>3.0257575306461101E-2</c:v>
                </c:pt>
                <c:pt idx="49776">
                  <c:v>0.197187647461565</c:v>
                </c:pt>
                <c:pt idx="49777">
                  <c:v>0.188308027584527</c:v>
                </c:pt>
                <c:pt idx="49778">
                  <c:v>0.117722463305256</c:v>
                </c:pt>
                <c:pt idx="49779">
                  <c:v>0.140863765669754</c:v>
                </c:pt>
                <c:pt idx="49780">
                  <c:v>0.13092612087560801</c:v>
                </c:pt>
                <c:pt idx="49781">
                  <c:v>0.14000324159027</c:v>
                </c:pt>
                <c:pt idx="49782">
                  <c:v>0.18404984464927901</c:v>
                </c:pt>
                <c:pt idx="49783">
                  <c:v>0.16243366554267499</c:v>
                </c:pt>
                <c:pt idx="49784">
                  <c:v>0.16118840352118699</c:v>
                </c:pt>
                <c:pt idx="49785">
                  <c:v>0.188013782824549</c:v>
                </c:pt>
                <c:pt idx="49786">
                  <c:v>0.204412170047995</c:v>
                </c:pt>
                <c:pt idx="49787">
                  <c:v>0.19500425098031299</c:v>
                </c:pt>
                <c:pt idx="49788">
                  <c:v>0.22629535377832699</c:v>
                </c:pt>
                <c:pt idx="49789">
                  <c:v>0.18570653336863099</c:v>
                </c:pt>
                <c:pt idx="49790">
                  <c:v>0.17005502186698199</c:v>
                </c:pt>
                <c:pt idx="49791">
                  <c:v>0.15290413069269401</c:v>
                </c:pt>
                <c:pt idx="49792">
                  <c:v>0.14664984548381699</c:v>
                </c:pt>
                <c:pt idx="49793">
                  <c:v>2.7289793601303898E-3</c:v>
                </c:pt>
                <c:pt idx="49794">
                  <c:v>-7.0608331623929405E-2</c:v>
                </c:pt>
                <c:pt idx="49795">
                  <c:v>-2.2933196382899101E-2</c:v>
                </c:pt>
                <c:pt idx="49796" formatCode="0.00E+00">
                  <c:v>-7.8656148039035702E-5</c:v>
                </c:pt>
                <c:pt idx="49797" formatCode="0.00E+00">
                  <c:v>-7.5140910481996602E-5</c:v>
                </c:pt>
                <c:pt idx="49798" formatCode="0.00E+00">
                  <c:v>2.2779479669835699E-2</c:v>
                </c:pt>
                <c:pt idx="49799" formatCode="0.00E+00">
                  <c:v>3.6474759509087198E-2</c:v>
                </c:pt>
                <c:pt idx="49800">
                  <c:v>9.4195747519205203E-2</c:v>
                </c:pt>
                <c:pt idx="49801">
                  <c:v>6.7854779585680702E-2</c:v>
                </c:pt>
                <c:pt idx="49802">
                  <c:v>8.9491017135985895E-2</c:v>
                </c:pt>
                <c:pt idx="49803">
                  <c:v>7.6388745628941795E-2</c:v>
                </c:pt>
                <c:pt idx="49804">
                  <c:v>7.0702043093071307E-2</c:v>
                </c:pt>
                <c:pt idx="49805">
                  <c:v>6.5294654055083307E-2</c:v>
                </c:pt>
                <c:pt idx="49806">
                  <c:v>5.6050157880797702E-2</c:v>
                </c:pt>
                <c:pt idx="49807">
                  <c:v>3.7195770906582597E-2</c:v>
                </c:pt>
                <c:pt idx="49808">
                  <c:v>2.3216791095890199E-2</c:v>
                </c:pt>
                <c:pt idx="49809">
                  <c:v>5.5593732086187397E-2</c:v>
                </c:pt>
                <c:pt idx="49810">
                  <c:v>2.63579895987722E-2</c:v>
                </c:pt>
                <c:pt idx="49811">
                  <c:v>-6.60868174436846E-3</c:v>
                </c:pt>
                <c:pt idx="49812">
                  <c:v>-2.9256333591509899E-2</c:v>
                </c:pt>
                <c:pt idx="49813">
                  <c:v>-3.7331600634496503E-2</c:v>
                </c:pt>
                <c:pt idx="49814">
                  <c:v>-6.3605137874553899E-3</c:v>
                </c:pt>
                <c:pt idx="49815">
                  <c:v>3.5408220687098903E-2</c:v>
                </c:pt>
                <c:pt idx="49816">
                  <c:v>3.9393914920093698E-2</c:v>
                </c:pt>
                <c:pt idx="49817">
                  <c:v>6.6435701339897194E-2</c:v>
                </c:pt>
                <c:pt idx="49818">
                  <c:v>7.50307855599541E-2</c:v>
                </c:pt>
                <c:pt idx="49819">
                  <c:v>8.0410397495877806E-2</c:v>
                </c:pt>
                <c:pt idx="49820">
                  <c:v>5.7420290456810998E-2</c:v>
                </c:pt>
                <c:pt idx="49821">
                  <c:v>7.7465585476993198E-2</c:v>
                </c:pt>
                <c:pt idx="49822">
                  <c:v>5.0695674700761799E-2</c:v>
                </c:pt>
                <c:pt idx="49823">
                  <c:v>7.2261017248831994E-2</c:v>
                </c:pt>
                <c:pt idx="49824">
                  <c:v>8.5245301452593694E-2</c:v>
                </c:pt>
                <c:pt idx="49825">
                  <c:v>6.7140446219570299E-2</c:v>
                </c:pt>
                <c:pt idx="49826">
                  <c:v>9.7980075366985702E-3</c:v>
                </c:pt>
                <c:pt idx="49827">
                  <c:v>6.7864666724666706E-2</c:v>
                </c:pt>
                <c:pt idx="49828">
                  <c:v>6.6060870181165798E-2</c:v>
                </c:pt>
                <c:pt idx="49829">
                  <c:v>0.118356460052819</c:v>
                </c:pt>
                <c:pt idx="49830">
                  <c:v>8.5267820164825106E-2</c:v>
                </c:pt>
                <c:pt idx="49831">
                  <c:v>0.14651494259696601</c:v>
                </c:pt>
                <c:pt idx="49832">
                  <c:v>0.15403677119786699</c:v>
                </c:pt>
                <c:pt idx="49833">
                  <c:v>0.24577219968217101</c:v>
                </c:pt>
                <c:pt idx="49834">
                  <c:v>0.25566578153581498</c:v>
                </c:pt>
                <c:pt idx="49835">
                  <c:v>0.35862973412667198</c:v>
                </c:pt>
                <c:pt idx="49836">
                  <c:v>0.40361444774425198</c:v>
                </c:pt>
                <c:pt idx="49837">
                  <c:v>0.404924356193614</c:v>
                </c:pt>
                <c:pt idx="49838">
                  <c:v>0.36158526897640397</c:v>
                </c:pt>
                <c:pt idx="49839">
                  <c:v>0.36558594281440798</c:v>
                </c:pt>
                <c:pt idx="49840">
                  <c:v>0.38872958360607701</c:v>
                </c:pt>
                <c:pt idx="49841">
                  <c:v>0.39763014765948501</c:v>
                </c:pt>
                <c:pt idx="49842">
                  <c:v>0.40580949901380298</c:v>
                </c:pt>
                <c:pt idx="49843">
                  <c:v>0.43789788340869001</c:v>
                </c:pt>
                <c:pt idx="49844">
                  <c:v>0.43204440915953601</c:v>
                </c:pt>
                <c:pt idx="49845">
                  <c:v>0.42067596371504701</c:v>
                </c:pt>
                <c:pt idx="49846">
                  <c:v>0.38245754796556197</c:v>
                </c:pt>
                <c:pt idx="49847">
                  <c:v>0.39899995504612801</c:v>
                </c:pt>
                <c:pt idx="49848">
                  <c:v>0.41471614754958702</c:v>
                </c:pt>
                <c:pt idx="49849">
                  <c:v>0.433165934858737</c:v>
                </c:pt>
                <c:pt idx="49850">
                  <c:v>0.40256831419454497</c:v>
                </c:pt>
                <c:pt idx="49851">
                  <c:v>0.42301793588362302</c:v>
                </c:pt>
                <c:pt idx="49852">
                  <c:v>0.39282716889206098</c:v>
                </c:pt>
                <c:pt idx="49853">
                  <c:v>0.37819658860800098</c:v>
                </c:pt>
                <c:pt idx="49854">
                  <c:v>0</c:v>
                </c:pt>
                <c:pt idx="49855">
                  <c:v>2.12425578041135E-2</c:v>
                </c:pt>
                <c:pt idx="49856">
                  <c:v>-3.01352951654239E-2</c:v>
                </c:pt>
                <c:pt idx="49857">
                  <c:v>-2.41239992917676E-2</c:v>
                </c:pt>
                <c:pt idx="49858">
                  <c:v>-9.3877603724672395E-3</c:v>
                </c:pt>
                <c:pt idx="49859">
                  <c:v>-2.23374616657681E-2</c:v>
                </c:pt>
                <c:pt idx="49860">
                  <c:v>-3.9333559813145E-2</c:v>
                </c:pt>
                <c:pt idx="49861">
                  <c:v>-2.6941441478902799E-2</c:v>
                </c:pt>
                <c:pt idx="49862">
                  <c:v>-4.9347995086739899E-2</c:v>
                </c:pt>
                <c:pt idx="49863">
                  <c:v>-6.3022307801477301E-2</c:v>
                </c:pt>
                <c:pt idx="49864">
                  <c:v>-7.4638359538754501E-2</c:v>
                </c:pt>
                <c:pt idx="49865">
                  <c:v>-1.6009950255691401E-2</c:v>
                </c:pt>
                <c:pt idx="49866">
                  <c:v>-2.41757271438773E-2</c:v>
                </c:pt>
                <c:pt idx="49867">
                  <c:v>-3.6503476714200497E-2</c:v>
                </c:pt>
                <c:pt idx="49868">
                  <c:v>-3.0530907827529499E-2</c:v>
                </c:pt>
                <c:pt idx="49869">
                  <c:v>-3.6261489145479102E-2</c:v>
                </c:pt>
                <c:pt idx="49870">
                  <c:v>-2.26728210149169E-2</c:v>
                </c:pt>
                <c:pt idx="49871">
                  <c:v>1.4526801773079899E-2</c:v>
                </c:pt>
                <c:pt idx="49872">
                  <c:v>6.5957823208857499E-2</c:v>
                </c:pt>
                <c:pt idx="49873">
                  <c:v>7.83128930007541E-2</c:v>
                </c:pt>
                <c:pt idx="49874">
                  <c:v>7.83128930007541E-2</c:v>
                </c:pt>
                <c:pt idx="49875">
                  <c:v>6.7943081405935801E-2</c:v>
                </c:pt>
                <c:pt idx="49876">
                  <c:v>5.4465599187709601E-2</c:v>
                </c:pt>
                <c:pt idx="49877">
                  <c:v>4.5934549127629697E-2</c:v>
                </c:pt>
                <c:pt idx="49878">
                  <c:v>5.5998511241242402E-2</c:v>
                </c:pt>
                <c:pt idx="49879">
                  <c:v>6.4931352179750296E-2</c:v>
                </c:pt>
                <c:pt idx="49880">
                  <c:v>4.1454281732403502E-2</c:v>
                </c:pt>
                <c:pt idx="49881">
                  <c:v>6.5369969826226199E-2</c:v>
                </c:pt>
                <c:pt idx="49882">
                  <c:v>5.2519184404437397E-2</c:v>
                </c:pt>
                <c:pt idx="49883">
                  <c:v>7.6586628633704204E-2</c:v>
                </c:pt>
                <c:pt idx="49884">
                  <c:v>7.9057646790518604E-2</c:v>
                </c:pt>
                <c:pt idx="49885">
                  <c:v>0.16408731231615201</c:v>
                </c:pt>
                <c:pt idx="49886">
                  <c:v>0.12354060868064801</c:v>
                </c:pt>
                <c:pt idx="49887">
                  <c:v>0.14997947177537399</c:v>
                </c:pt>
                <c:pt idx="49888">
                  <c:v>0.137354959009655</c:v>
                </c:pt>
                <c:pt idx="49889">
                  <c:v>0.13592379535825699</c:v>
                </c:pt>
                <c:pt idx="49890">
                  <c:v>0.11583123086087301</c:v>
                </c:pt>
                <c:pt idx="49891">
                  <c:v>0.111524167056751</c:v>
                </c:pt>
                <c:pt idx="49892">
                  <c:v>0.118659898453171</c:v>
                </c:pt>
                <c:pt idx="49893">
                  <c:v>0.152666072627333</c:v>
                </c:pt>
                <c:pt idx="49894">
                  <c:v>0.151212551082758</c:v>
                </c:pt>
                <c:pt idx="49895">
                  <c:v>0.14635884296780599</c:v>
                </c:pt>
                <c:pt idx="49896">
                  <c:v>0.14438174367394499</c:v>
                </c:pt>
                <c:pt idx="49897">
                  <c:v>0.12715037383188599</c:v>
                </c:pt>
                <c:pt idx="49898">
                  <c:v>0.10728591325232401</c:v>
                </c:pt>
                <c:pt idx="49899">
                  <c:v>0.100223595167981</c:v>
                </c:pt>
                <c:pt idx="49900">
                  <c:v>0.10527615521839</c:v>
                </c:pt>
                <c:pt idx="49901">
                  <c:v>0.112474685507643</c:v>
                </c:pt>
                <c:pt idx="49902">
                  <c:v>0.11893550126376801</c:v>
                </c:pt>
                <c:pt idx="49903">
                  <c:v>0.124124410428256</c:v>
                </c:pt>
                <c:pt idx="49904">
                  <c:v>0.142512145596841</c:v>
                </c:pt>
                <c:pt idx="49905">
                  <c:v>0.169991085326686</c:v>
                </c:pt>
                <c:pt idx="49906">
                  <c:v>0.201560760963574</c:v>
                </c:pt>
                <c:pt idx="49907">
                  <c:v>0.19928419105485501</c:v>
                </c:pt>
                <c:pt idx="49908">
                  <c:v>0.143111698464126</c:v>
                </c:pt>
                <c:pt idx="49909">
                  <c:v>0.13883922227887699</c:v>
                </c:pt>
                <c:pt idx="49910">
                  <c:v>0.15384288191258799</c:v>
                </c:pt>
                <c:pt idx="49911">
                  <c:v>0.16017626673461399</c:v>
                </c:pt>
                <c:pt idx="49912">
                  <c:v>0.14911686125139401</c:v>
                </c:pt>
                <c:pt idx="49913">
                  <c:v>0.13832040791199099</c:v>
                </c:pt>
                <c:pt idx="49914">
                  <c:v>0.121158681458322</c:v>
                </c:pt>
                <c:pt idx="49915">
                  <c:v>8.2741923977792398E-2</c:v>
                </c:pt>
                <c:pt idx="49916">
                  <c:v>0.115975851521905</c:v>
                </c:pt>
                <c:pt idx="49917">
                  <c:v>0.144336787834597</c:v>
                </c:pt>
                <c:pt idx="49918">
                  <c:v>0.13290294302827699</c:v>
                </c:pt>
                <c:pt idx="49919">
                  <c:v>0.16247763217667799</c:v>
                </c:pt>
                <c:pt idx="49920">
                  <c:v>0.163472183582518</c:v>
                </c:pt>
                <c:pt idx="49921">
                  <c:v>0.15035064048768501</c:v>
                </c:pt>
                <c:pt idx="49922">
                  <c:v>0.12378156684259101</c:v>
                </c:pt>
                <c:pt idx="49923">
                  <c:v>7.9322037675431306E-2</c:v>
                </c:pt>
                <c:pt idx="49924">
                  <c:v>0.156899878590046</c:v>
                </c:pt>
                <c:pt idx="49925">
                  <c:v>0.21882677165928399</c:v>
                </c:pt>
                <c:pt idx="49926">
                  <c:v>0.18100347111499501</c:v>
                </c:pt>
                <c:pt idx="49927">
                  <c:v>0.16752816323839601</c:v>
                </c:pt>
                <c:pt idx="49928">
                  <c:v>0.235275968841723</c:v>
                </c:pt>
                <c:pt idx="49929">
                  <c:v>0.20650322230301099</c:v>
                </c:pt>
                <c:pt idx="49930">
                  <c:v>0.14979649465981301</c:v>
                </c:pt>
                <c:pt idx="49931">
                  <c:v>0.17125729557313499</c:v>
                </c:pt>
                <c:pt idx="49932">
                  <c:v>0.21122094304789599</c:v>
                </c:pt>
                <c:pt idx="49933">
                  <c:v>0.24510870529801901</c:v>
                </c:pt>
                <c:pt idx="49934">
                  <c:v>0.27927185958198802</c:v>
                </c:pt>
                <c:pt idx="49935">
                  <c:v>0.29992071680780902</c:v>
                </c:pt>
                <c:pt idx="49936">
                  <c:v>0.30526718365676198</c:v>
                </c:pt>
                <c:pt idx="49937">
                  <c:v>0.284876413332524</c:v>
                </c:pt>
                <c:pt idx="49938">
                  <c:v>0.288874187303096</c:v>
                </c:pt>
                <c:pt idx="49939">
                  <c:v>0.26319385330883499</c:v>
                </c:pt>
                <c:pt idx="49940">
                  <c:v>0.212583500615558</c:v>
                </c:pt>
                <c:pt idx="49941">
                  <c:v>0.22130564211642001</c:v>
                </c:pt>
                <c:pt idx="49942">
                  <c:v>0.199553451758886</c:v>
                </c:pt>
                <c:pt idx="49943">
                  <c:v>0.24884057788892</c:v>
                </c:pt>
                <c:pt idx="49944">
                  <c:v>0.30140802090681701</c:v>
                </c:pt>
                <c:pt idx="49945">
                  <c:v>0.280409827583806</c:v>
                </c:pt>
                <c:pt idx="49946">
                  <c:v>0.291549590804693</c:v>
                </c:pt>
                <c:pt idx="49947">
                  <c:v>0.30129944092439798</c:v>
                </c:pt>
                <c:pt idx="49948">
                  <c:v>0.27961863525886099</c:v>
                </c:pt>
                <c:pt idx="49949">
                  <c:v>0.229976510943254</c:v>
                </c:pt>
                <c:pt idx="49950">
                  <c:v>0.20902140790898999</c:v>
                </c:pt>
                <c:pt idx="49951">
                  <c:v>0.34509400236846099</c:v>
                </c:pt>
                <c:pt idx="49952">
                  <c:v>0.32640096405849101</c:v>
                </c:pt>
                <c:pt idx="49953">
                  <c:v>0.29468144494709397</c:v>
                </c:pt>
                <c:pt idx="49954">
                  <c:v>0.32371147696512498</c:v>
                </c:pt>
                <c:pt idx="49955">
                  <c:v>0.28978566753186502</c:v>
                </c:pt>
                <c:pt idx="49956">
                  <c:v>0.26232275631967</c:v>
                </c:pt>
                <c:pt idx="49957">
                  <c:v>0.44823328124561701</c:v>
                </c:pt>
                <c:pt idx="49958">
                  <c:v>0.53156299280378705</c:v>
                </c:pt>
                <c:pt idx="49959">
                  <c:v>0.52398464089827101</c:v>
                </c:pt>
                <c:pt idx="49960">
                  <c:v>-1.0474823020253101E-2</c:v>
                </c:pt>
                <c:pt idx="49961">
                  <c:v>-4.2414266805490498E-3</c:v>
                </c:pt>
                <c:pt idx="49962">
                  <c:v>-2.5549374836756698E-2</c:v>
                </c:pt>
                <c:pt idx="49963">
                  <c:v>3.9735846717430202E-3</c:v>
                </c:pt>
                <c:pt idx="49964">
                  <c:v>-2.2881945545618999E-2</c:v>
                </c:pt>
                <c:pt idx="49965">
                  <c:v>-1.4189651884542499E-2</c:v>
                </c:pt>
                <c:pt idx="49966">
                  <c:v>-3.46466471319022E-2</c:v>
                </c:pt>
                <c:pt idx="49967">
                  <c:v>-2.8189635283242E-2</c:v>
                </c:pt>
                <c:pt idx="49968">
                  <c:v>-2.9875271862903299E-2</c:v>
                </c:pt>
                <c:pt idx="49969">
                  <c:v>-1.66258323068002E-3</c:v>
                </c:pt>
                <c:pt idx="49970">
                  <c:v>-2.77505083142939E-2</c:v>
                </c:pt>
                <c:pt idx="49971">
                  <c:v>1.9172708730170501E-2</c:v>
                </c:pt>
                <c:pt idx="49972">
                  <c:v>-3.1331390408536802E-2</c:v>
                </c:pt>
                <c:pt idx="49973">
                  <c:v>-6.6149153042239298E-2</c:v>
                </c:pt>
                <c:pt idx="49974">
                  <c:v>-0.11849463896238201</c:v>
                </c:pt>
                <c:pt idx="49975">
                  <c:v>-6.4511902390561496E-2</c:v>
                </c:pt>
                <c:pt idx="49976">
                  <c:v>-0.19249036850301099</c:v>
                </c:pt>
                <c:pt idx="49977">
                  <c:v>-0.18343059460106201</c:v>
                </c:pt>
                <c:pt idx="49978">
                  <c:v>-0.271706962027287</c:v>
                </c:pt>
                <c:pt idx="49979">
                  <c:v>-0.22432976651196199</c:v>
                </c:pt>
                <c:pt idx="49980">
                  <c:v>-0.23735650170927899</c:v>
                </c:pt>
                <c:pt idx="49981">
                  <c:v>-0.15373497255357099</c:v>
                </c:pt>
                <c:pt idx="49982">
                  <c:v>-0.24705530617521501</c:v>
                </c:pt>
                <c:pt idx="49983">
                  <c:v>-0.22045095547497801</c:v>
                </c:pt>
                <c:pt idx="49984">
                  <c:v>-0.22795567682962201</c:v>
                </c:pt>
                <c:pt idx="49985">
                  <c:v>-0.23248368330167499</c:v>
                </c:pt>
                <c:pt idx="49986">
                  <c:v>-0.25091789363425199</c:v>
                </c:pt>
                <c:pt idx="49987">
                  <c:v>-0.29731749501309701</c:v>
                </c:pt>
                <c:pt idx="49988">
                  <c:v>-0.31396359257032602</c:v>
                </c:pt>
                <c:pt idx="49989">
                  <c:v>-0.248378548856653</c:v>
                </c:pt>
                <c:pt idx="49990">
                  <c:v>-0.238034228769059</c:v>
                </c:pt>
                <c:pt idx="49991">
                  <c:v>-0.22647138058763799</c:v>
                </c:pt>
                <c:pt idx="49992">
                  <c:v>-0.20379376187659501</c:v>
                </c:pt>
                <c:pt idx="49993">
                  <c:v>-0.17379130419164199</c:v>
                </c:pt>
                <c:pt idx="49994">
                  <c:v>-0.19112431647450501</c:v>
                </c:pt>
                <c:pt idx="49995">
                  <c:v>-0.19112431647450501</c:v>
                </c:pt>
                <c:pt idx="49996">
                  <c:v>-0.20850066474626999</c:v>
                </c:pt>
                <c:pt idx="49997">
                  <c:v>-0.155514280955108</c:v>
                </c:pt>
                <c:pt idx="49998">
                  <c:v>-0.17066085824619101</c:v>
                </c:pt>
                <c:pt idx="49999">
                  <c:v>-0.215897123466742</c:v>
                </c:pt>
                <c:pt idx="50000">
                  <c:v>-0.220193915532893</c:v>
                </c:pt>
                <c:pt idx="50001">
                  <c:v>-0.220193915532893</c:v>
                </c:pt>
                <c:pt idx="50002">
                  <c:v>5.5731642985774599E-3</c:v>
                </c:pt>
                <c:pt idx="50003">
                  <c:v>-5.3508060096165398E-2</c:v>
                </c:pt>
                <c:pt idx="50004">
                  <c:v>-3.2357638224580001E-2</c:v>
                </c:pt>
                <c:pt idx="50005">
                  <c:v>-4.3039340821187301E-2</c:v>
                </c:pt>
                <c:pt idx="50006">
                  <c:v>-4.3039340821187301E-2</c:v>
                </c:pt>
                <c:pt idx="50007">
                  <c:v>-3.1327724840547203E-2</c:v>
                </c:pt>
                <c:pt idx="50008">
                  <c:v>8.3582107872755607E-2</c:v>
                </c:pt>
                <c:pt idx="50009">
                  <c:v>7.13749037649416E-2</c:v>
                </c:pt>
                <c:pt idx="50010">
                  <c:v>0.113517391714998</c:v>
                </c:pt>
                <c:pt idx="50011">
                  <c:v>8.2905919249636403E-2</c:v>
                </c:pt>
                <c:pt idx="50012">
                  <c:v>5.3786098902164702E-2</c:v>
                </c:pt>
                <c:pt idx="50013">
                  <c:v>1.95451682345151E-2</c:v>
                </c:pt>
                <c:pt idx="50014">
                  <c:v>4.3869988305181101E-2</c:v>
                </c:pt>
                <c:pt idx="50015">
                  <c:v>3.1388402981034902E-2</c:v>
                </c:pt>
                <c:pt idx="50016">
                  <c:v>6.4840472104205002E-2</c:v>
                </c:pt>
                <c:pt idx="50017">
                  <c:v>4.5161437123644101E-2</c:v>
                </c:pt>
                <c:pt idx="50018">
                  <c:v>9.3900704756218104E-2</c:v>
                </c:pt>
                <c:pt idx="50019">
                  <c:v>3.7714711949180003E-2</c:v>
                </c:pt>
                <c:pt idx="50020">
                  <c:v>4.9009514351501197E-3</c:v>
                </c:pt>
                <c:pt idx="50021">
                  <c:v>-9.6246380216902204E-3</c:v>
                </c:pt>
                <c:pt idx="50022">
                  <c:v>2.0164041744592499E-3</c:v>
                </c:pt>
                <c:pt idx="50023">
                  <c:v>-6.4157027811651002E-3</c:v>
                </c:pt>
                <c:pt idx="50024">
                  <c:v>4.3865684290396098E-2</c:v>
                </c:pt>
                <c:pt idx="50025">
                  <c:v>4.21928419354205E-2</c:v>
                </c:pt>
                <c:pt idx="50026">
                  <c:v>3.6091810457984597E-2</c:v>
                </c:pt>
                <c:pt idx="50027">
                  <c:v>-2.5217766827565401E-2</c:v>
                </c:pt>
                <c:pt idx="50028">
                  <c:v>1.11655687717382E-3</c:v>
                </c:pt>
                <c:pt idx="50029">
                  <c:v>-4.7138542234820897E-2</c:v>
                </c:pt>
                <c:pt idx="50030" formatCode="0.00E+00">
                  <c:v>-1.21935192885391E-4</c:v>
                </c:pt>
                <c:pt idx="50031">
                  <c:v>-4.8634512681186001E-2</c:v>
                </c:pt>
                <c:pt idx="50032" formatCode="0.00E+00">
                  <c:v>5.9914048387347901E-2</c:v>
                </c:pt>
                <c:pt idx="50033">
                  <c:v>5.75748073753354E-2</c:v>
                </c:pt>
                <c:pt idx="50034">
                  <c:v>6.1183751231778098E-2</c:v>
                </c:pt>
                <c:pt idx="50035">
                  <c:v>5.6291844730704997E-2</c:v>
                </c:pt>
                <c:pt idx="50036">
                  <c:v>8.2885930828182602E-2</c:v>
                </c:pt>
                <c:pt idx="50037">
                  <c:v>9.4489343454685099E-2</c:v>
                </c:pt>
                <c:pt idx="50038">
                  <c:v>6.8011186867770995E-2</c:v>
                </c:pt>
                <c:pt idx="50039">
                  <c:v>0.120366528569464</c:v>
                </c:pt>
                <c:pt idx="50040">
                  <c:v>0.13126859569313901</c:v>
                </c:pt>
                <c:pt idx="50041">
                  <c:v>0.13643120926479299</c:v>
                </c:pt>
                <c:pt idx="50042">
                  <c:v>0.14965811824196601</c:v>
                </c:pt>
                <c:pt idx="50043">
                  <c:v>5.2560527024789701E-2</c:v>
                </c:pt>
                <c:pt idx="50044">
                  <c:v>8.16005075689165E-2</c:v>
                </c:pt>
                <c:pt idx="50045">
                  <c:v>-5.5316047631829499E-2</c:v>
                </c:pt>
                <c:pt idx="50046">
                  <c:v>-6.9511403837231506E-2</c:v>
                </c:pt>
                <c:pt idx="50047">
                  <c:v>-9.6759587636492103E-2</c:v>
                </c:pt>
                <c:pt idx="50048">
                  <c:v>7.4716716072135494E-2</c:v>
                </c:pt>
                <c:pt idx="50049">
                  <c:v>5.6607830200520598E-2</c:v>
                </c:pt>
                <c:pt idx="50050">
                  <c:v>0.218695297712418</c:v>
                </c:pt>
                <c:pt idx="50051">
                  <c:v>0.14418110409914101</c:v>
                </c:pt>
                <c:pt idx="50052">
                  <c:v>0.12484070500646501</c:v>
                </c:pt>
                <c:pt idx="50053">
                  <c:v>7.7869071386351598E-3</c:v>
                </c:pt>
                <c:pt idx="50054">
                  <c:v>-1.42183973257417E-2</c:v>
                </c:pt>
                <c:pt idx="50055">
                  <c:v>1.66151012302167E-2</c:v>
                </c:pt>
                <c:pt idx="50056">
                  <c:v>2.0573316220012499E-2</c:v>
                </c:pt>
                <c:pt idx="50057">
                  <c:v>9.4639518125467694E-3</c:v>
                </c:pt>
                <c:pt idx="50058">
                  <c:v>6.8887482187454099E-3</c:v>
                </c:pt>
                <c:pt idx="50059">
                  <c:v>8.3863434522649397E-2</c:v>
                </c:pt>
                <c:pt idx="50060">
                  <c:v>8.4296243578255006E-2</c:v>
                </c:pt>
                <c:pt idx="50061">
                  <c:v>6.9342809605539499E-2</c:v>
                </c:pt>
                <c:pt idx="50062">
                  <c:v>4.6089591907775201E-2</c:v>
                </c:pt>
                <c:pt idx="50063">
                  <c:v>9.0675837469711404E-2</c:v>
                </c:pt>
                <c:pt idx="50064">
                  <c:v>7.5858559563379294E-2</c:v>
                </c:pt>
                <c:pt idx="50065">
                  <c:v>5.5269961261575601E-2</c:v>
                </c:pt>
                <c:pt idx="50066">
                  <c:v>3.80343034019998E-2</c:v>
                </c:pt>
                <c:pt idx="50067">
                  <c:v>7.4117051216571597E-2</c:v>
                </c:pt>
                <c:pt idx="50068">
                  <c:v>-3.92176213539019E-3</c:v>
                </c:pt>
                <c:pt idx="50069">
                  <c:v>2.3644859429194399E-2</c:v>
                </c:pt>
                <c:pt idx="50070">
                  <c:v>3.4227655782161901E-3</c:v>
                </c:pt>
                <c:pt idx="50071">
                  <c:v>-1.02078137821131E-2</c:v>
                </c:pt>
                <c:pt idx="50072">
                  <c:v>-5.5067475425243498E-2</c:v>
                </c:pt>
                <c:pt idx="50073">
                  <c:v>-9.2502291433297995E-2</c:v>
                </c:pt>
                <c:pt idx="50074">
                  <c:v>-8.2075946851779893E-2</c:v>
                </c:pt>
                <c:pt idx="50075">
                  <c:v>-0.108985956420327</c:v>
                </c:pt>
                <c:pt idx="50076">
                  <c:v>-0.10626359100876701</c:v>
                </c:pt>
                <c:pt idx="50077">
                  <c:v>-0.144385843874695</c:v>
                </c:pt>
                <c:pt idx="50078">
                  <c:v>-0.13598093716211901</c:v>
                </c:pt>
                <c:pt idx="50079">
                  <c:v>-0.12164452995691601</c:v>
                </c:pt>
                <c:pt idx="50080">
                  <c:v>-0.12338305512516599</c:v>
                </c:pt>
                <c:pt idx="50081">
                  <c:v>-0.119948216449397</c:v>
                </c:pt>
                <c:pt idx="50082">
                  <c:v>-5.1153127103475901E-2</c:v>
                </c:pt>
                <c:pt idx="50083">
                  <c:v>-6.5640859057347596E-3</c:v>
                </c:pt>
                <c:pt idx="50084">
                  <c:v>-5.5961548232804997E-2</c:v>
                </c:pt>
                <c:pt idx="50085">
                  <c:v>-9.4095609952937503E-2</c:v>
                </c:pt>
                <c:pt idx="50086">
                  <c:v>-8.1365239117195703E-2</c:v>
                </c:pt>
                <c:pt idx="50087">
                  <c:v>-3.9111878752826998E-2</c:v>
                </c:pt>
                <c:pt idx="50088">
                  <c:v>-7.8044755020650197E-2</c:v>
                </c:pt>
                <c:pt idx="50089">
                  <c:v>-7.9905403833073305E-2</c:v>
                </c:pt>
                <c:pt idx="50090">
                  <c:v>-6.2780515669298598E-2</c:v>
                </c:pt>
                <c:pt idx="50091">
                  <c:v>-5.2242057889479297E-2</c:v>
                </c:pt>
                <c:pt idx="50092">
                  <c:v>-4.7639391713635203E-2</c:v>
                </c:pt>
                <c:pt idx="50093">
                  <c:v>-1.2233308255156601E-2</c:v>
                </c:pt>
                <c:pt idx="50094">
                  <c:v>-4.6084453048023701E-2</c:v>
                </c:pt>
                <c:pt idx="50095">
                  <c:v>-6.2824365278002905E-2</c:v>
                </c:pt>
                <c:pt idx="50096">
                  <c:v>-0.120098876723041</c:v>
                </c:pt>
                <c:pt idx="50097">
                  <c:v>-5.9558395673633101E-2</c:v>
                </c:pt>
                <c:pt idx="50098">
                  <c:v>-0.12258582671965999</c:v>
                </c:pt>
                <c:pt idx="50099">
                  <c:v>-0.148106335054177</c:v>
                </c:pt>
                <c:pt idx="50100">
                  <c:v>-0.144331967725704</c:v>
                </c:pt>
                <c:pt idx="50101">
                  <c:v>-0.15468541627173801</c:v>
                </c:pt>
                <c:pt idx="50102">
                  <c:v>-0.176540922824928</c:v>
                </c:pt>
                <c:pt idx="50103">
                  <c:v>-0.15833110046365301</c:v>
                </c:pt>
                <c:pt idx="50104">
                  <c:v>-0.16025714819970899</c:v>
                </c:pt>
                <c:pt idx="50105">
                  <c:v>-0.11378236957167701</c:v>
                </c:pt>
                <c:pt idx="50106">
                  <c:v>-0.14820257434218501</c:v>
                </c:pt>
                <c:pt idx="50107">
                  <c:v>-6.7638446298180693E-2</c:v>
                </c:pt>
                <c:pt idx="50108">
                  <c:v>-9.1214841217039003E-2</c:v>
                </c:pt>
                <c:pt idx="50109">
                  <c:v>-9.9015586839504996E-2</c:v>
                </c:pt>
                <c:pt idx="50110">
                  <c:v>-0.104224780887364</c:v>
                </c:pt>
                <c:pt idx="50111">
                  <c:v>-7.6484117143356095E-2</c:v>
                </c:pt>
                <c:pt idx="50112">
                  <c:v>-8.5915629418283596E-2</c:v>
                </c:pt>
                <c:pt idx="50113">
                  <c:v>-6.7263066612412895E-2</c:v>
                </c:pt>
                <c:pt idx="50114">
                  <c:v>-8.7784704097171096E-2</c:v>
                </c:pt>
                <c:pt idx="50115">
                  <c:v>-4.8015305384416701E-2</c:v>
                </c:pt>
                <c:pt idx="50116">
                  <c:v>-6.8422950554492601E-2</c:v>
                </c:pt>
                <c:pt idx="50117">
                  <c:v>-8.0274806674519306E-2</c:v>
                </c:pt>
                <c:pt idx="50118">
                  <c:v>-8.0274806674519306E-2</c:v>
                </c:pt>
                <c:pt idx="50119">
                  <c:v>-6.3980720642455996E-2</c:v>
                </c:pt>
                <c:pt idx="50120">
                  <c:v>-5.1552512931801901E-2</c:v>
                </c:pt>
                <c:pt idx="50121">
                  <c:v>2.2076476455815199E-2</c:v>
                </c:pt>
                <c:pt idx="50122">
                  <c:v>-6.3834409719396501E-3</c:v>
                </c:pt>
                <c:pt idx="50123">
                  <c:v>5.6777036402299003E-2</c:v>
                </c:pt>
                <c:pt idx="50124">
                  <c:v>4.8304949609521301E-2</c:v>
                </c:pt>
                <c:pt idx="50125">
                  <c:v>0.182630039093264</c:v>
                </c:pt>
                <c:pt idx="50126">
                  <c:v>0.111744960918715</c:v>
                </c:pt>
                <c:pt idx="50127">
                  <c:v>0.111744960918715</c:v>
                </c:pt>
                <c:pt idx="50128">
                  <c:v>0.101660253901626</c:v>
                </c:pt>
                <c:pt idx="50129">
                  <c:v>0.183033088601295</c:v>
                </c:pt>
                <c:pt idx="50130">
                  <c:v>0.16703937024552201</c:v>
                </c:pt>
                <c:pt idx="50131">
                  <c:v>0.15190488963527299</c:v>
                </c:pt>
                <c:pt idx="50132">
                  <c:v>0.18764704965033299</c:v>
                </c:pt>
                <c:pt idx="50133">
                  <c:v>0.17091515471857899</c:v>
                </c:pt>
                <c:pt idx="50134">
                  <c:v>9.4166885087852495E-2</c:v>
                </c:pt>
                <c:pt idx="50135">
                  <c:v>9.4166885087852495E-2</c:v>
                </c:pt>
                <c:pt idx="50136">
                  <c:v>0.13502913922568499</c:v>
                </c:pt>
                <c:pt idx="50137">
                  <c:v>0.329155642565232</c:v>
                </c:pt>
                <c:pt idx="50138">
                  <c:v>0.30625736213430699</c:v>
                </c:pt>
                <c:pt idx="50139">
                  <c:v>0.30901105907356802</c:v>
                </c:pt>
                <c:pt idx="50140">
                  <c:v>0.30901105907356802</c:v>
                </c:pt>
                <c:pt idx="50141">
                  <c:v>0.32932229209006197</c:v>
                </c:pt>
                <c:pt idx="50142">
                  <c:v>0.34847442717577798</c:v>
                </c:pt>
                <c:pt idx="50143">
                  <c:v>0.38637259372508997</c:v>
                </c:pt>
                <c:pt idx="50144">
                  <c:v>0.38630736900158402</c:v>
                </c:pt>
                <c:pt idx="50145">
                  <c:v>0.356888025000003</c:v>
                </c:pt>
                <c:pt idx="50146">
                  <c:v>0.55758935049690495</c:v>
                </c:pt>
                <c:pt idx="50147">
                  <c:v>0.56510570997198994</c:v>
                </c:pt>
                <c:pt idx="50148">
                  <c:v>1.5103507079210401E-2</c:v>
                </c:pt>
                <c:pt idx="50149">
                  <c:v>8.9787118208906006E-3</c:v>
                </c:pt>
                <c:pt idx="50150">
                  <c:v>5.9450831815574402E-2</c:v>
                </c:pt>
                <c:pt idx="50151">
                  <c:v>4.2386030931417601E-2</c:v>
                </c:pt>
                <c:pt idx="50152">
                  <c:v>6.4327480353182295E-2</c:v>
                </c:pt>
                <c:pt idx="50153">
                  <c:v>6.78808559387125E-2</c:v>
                </c:pt>
                <c:pt idx="50154">
                  <c:v>9.2578167377234705E-2</c:v>
                </c:pt>
                <c:pt idx="50155">
                  <c:v>0.121134180014121</c:v>
                </c:pt>
                <c:pt idx="50156">
                  <c:v>0.15743461993464999</c:v>
                </c:pt>
                <c:pt idx="50157">
                  <c:v>8.2902698497107297E-2</c:v>
                </c:pt>
                <c:pt idx="50158">
                  <c:v>0.117123200010714</c:v>
                </c:pt>
                <c:pt idx="50159">
                  <c:v>4.4708601518288399E-2</c:v>
                </c:pt>
                <c:pt idx="50160">
                  <c:v>6.5307697814182594E-2</c:v>
                </c:pt>
                <c:pt idx="50161">
                  <c:v>9.5582769105357901E-2</c:v>
                </c:pt>
                <c:pt idx="50162">
                  <c:v>6.1714317275860901E-2</c:v>
                </c:pt>
                <c:pt idx="50163">
                  <c:v>3.00566130736694E-2</c:v>
                </c:pt>
                <c:pt idx="50164">
                  <c:v>3.7145928137531203E-2</c:v>
                </c:pt>
                <c:pt idx="50165">
                  <c:v>8.9648730009408394E-3</c:v>
                </c:pt>
                <c:pt idx="50166">
                  <c:v>2.5334252721313101E-2</c:v>
                </c:pt>
                <c:pt idx="50167">
                  <c:v>1.2387583073918801E-2</c:v>
                </c:pt>
                <c:pt idx="50168">
                  <c:v>-2.2536914942856E-2</c:v>
                </c:pt>
                <c:pt idx="50169">
                  <c:v>-2.3241463230251301E-2</c:v>
                </c:pt>
                <c:pt idx="50170">
                  <c:v>-2.3241463230251301E-2</c:v>
                </c:pt>
                <c:pt idx="50171">
                  <c:v>-2.3241463230251301E-2</c:v>
                </c:pt>
                <c:pt idx="50172">
                  <c:v>5.3699186474922504E-3</c:v>
                </c:pt>
                <c:pt idx="50173">
                  <c:v>-4.6379952322087803E-2</c:v>
                </c:pt>
                <c:pt idx="50174">
                  <c:v>6.7665757038868998E-2</c:v>
                </c:pt>
                <c:pt idx="50175">
                  <c:v>1.49288676408181E-2</c:v>
                </c:pt>
                <c:pt idx="50176">
                  <c:v>-1.69336748938975E-3</c:v>
                </c:pt>
                <c:pt idx="50177">
                  <c:v>5.2130325813978903E-2</c:v>
                </c:pt>
                <c:pt idx="50178">
                  <c:v>3.2926304959027597E-2</c:v>
                </c:pt>
                <c:pt idx="50179">
                  <c:v>3.4388189759934899E-2</c:v>
                </c:pt>
                <c:pt idx="50180">
                  <c:v>4.3201708017018801E-2</c:v>
                </c:pt>
                <c:pt idx="50181">
                  <c:v>2.38603074903673E-2</c:v>
                </c:pt>
                <c:pt idx="50182">
                  <c:v>7.0412964156950794E-2</c:v>
                </c:pt>
                <c:pt idx="50183">
                  <c:v>7.0412964156950794E-2</c:v>
                </c:pt>
                <c:pt idx="50184">
                  <c:v>7.9433231504433002E-2</c:v>
                </c:pt>
                <c:pt idx="50185">
                  <c:v>8.4948988194378294E-2</c:v>
                </c:pt>
                <c:pt idx="50186">
                  <c:v>0.16716905837442</c:v>
                </c:pt>
                <c:pt idx="50187">
                  <c:v>5.9462786868087703E-2</c:v>
                </c:pt>
                <c:pt idx="50188">
                  <c:v>6.4622858910895697E-2</c:v>
                </c:pt>
                <c:pt idx="50189">
                  <c:v>1.2891240721848399E-3</c:v>
                </c:pt>
                <c:pt idx="50190">
                  <c:v>1.1321279092362401E-2</c:v>
                </c:pt>
                <c:pt idx="50191">
                  <c:v>-5.7994084466358897E-2</c:v>
                </c:pt>
                <c:pt idx="50192">
                  <c:v>-6.1375054738228303E-2</c:v>
                </c:pt>
                <c:pt idx="50193">
                  <c:v>-8.5135069871223601E-2</c:v>
                </c:pt>
                <c:pt idx="50194">
                  <c:v>9.8240554530422103E-2</c:v>
                </c:pt>
                <c:pt idx="50195">
                  <c:v>0.106794072012212</c:v>
                </c:pt>
                <c:pt idx="50196">
                  <c:v>0.14192948864525601</c:v>
                </c:pt>
                <c:pt idx="50197">
                  <c:v>0.11027929058170401</c:v>
                </c:pt>
                <c:pt idx="50198">
                  <c:v>0.123540691342568</c:v>
                </c:pt>
                <c:pt idx="50199">
                  <c:v>0.123540691342568</c:v>
                </c:pt>
                <c:pt idx="50200">
                  <c:v>0.13037082176862</c:v>
                </c:pt>
                <c:pt idx="50201">
                  <c:v>0.14713779281202599</c:v>
                </c:pt>
                <c:pt idx="50202">
                  <c:v>0.15039538576429001</c:v>
                </c:pt>
                <c:pt idx="50203">
                  <c:v>0.13453290399896101</c:v>
                </c:pt>
                <c:pt idx="50204">
                  <c:v>0.25825847374407301</c:v>
                </c:pt>
                <c:pt idx="50205">
                  <c:v>0.236414640297961</c:v>
                </c:pt>
                <c:pt idx="50206">
                  <c:v>0.251993238085303</c:v>
                </c:pt>
                <c:pt idx="50207">
                  <c:v>0.233228077039903</c:v>
                </c:pt>
                <c:pt idx="50208">
                  <c:v>0.23305629291822599</c:v>
                </c:pt>
                <c:pt idx="50209">
                  <c:v>0.23305629291822599</c:v>
                </c:pt>
                <c:pt idx="50210">
                  <c:v>0.21943497889435001</c:v>
                </c:pt>
                <c:pt idx="50211">
                  <c:v>0.21943497889435001</c:v>
                </c:pt>
                <c:pt idx="50212">
                  <c:v>0.20734070631615101</c:v>
                </c:pt>
                <c:pt idx="50213">
                  <c:v>0.28913413329701598</c:v>
                </c:pt>
                <c:pt idx="50214">
                  <c:v>0.30107060663170399</c:v>
                </c:pt>
                <c:pt idx="50215">
                  <c:v>0.28078560013290099</c:v>
                </c:pt>
                <c:pt idx="50216">
                  <c:v>0.32251960031626098</c:v>
                </c:pt>
                <c:pt idx="50217">
                  <c:v>0.32251960031626098</c:v>
                </c:pt>
                <c:pt idx="50218">
                  <c:v>0.29245086640169499</c:v>
                </c:pt>
                <c:pt idx="50219">
                  <c:v>-3.2958018031166098E-3</c:v>
                </c:pt>
                <c:pt idx="50220">
                  <c:v>-3.5882551880088903E-2</c:v>
                </c:pt>
                <c:pt idx="50221">
                  <c:v>-4.0279905388589103E-2</c:v>
                </c:pt>
                <c:pt idx="50222">
                  <c:v>-1.5847294837206299E-2</c:v>
                </c:pt>
                <c:pt idx="50223" formatCode="0.00E+00">
                  <c:v>-6.9115562307153698E-5</c:v>
                </c:pt>
                <c:pt idx="50224">
                  <c:v>-1.6088872240458602E-2</c:v>
                </c:pt>
                <c:pt idx="50225" formatCode="0.00E+00">
                  <c:v>-9.6964818075928605E-3</c:v>
                </c:pt>
                <c:pt idx="50226">
                  <c:v>-4.7194649342793001E-2</c:v>
                </c:pt>
                <c:pt idx="50227">
                  <c:v>-3.6418251001899299E-2</c:v>
                </c:pt>
                <c:pt idx="50228">
                  <c:v>-3.5505846552130502E-2</c:v>
                </c:pt>
                <c:pt idx="50229">
                  <c:v>-1.1679292203989401E-2</c:v>
                </c:pt>
                <c:pt idx="50230">
                  <c:v>4.42428242976695E-2</c:v>
                </c:pt>
                <c:pt idx="50231">
                  <c:v>6.5311145354696606E-2</c:v>
                </c:pt>
                <c:pt idx="50232">
                  <c:v>3.4720434871151999E-2</c:v>
                </c:pt>
                <c:pt idx="50233">
                  <c:v>3.99955679248198E-2</c:v>
                </c:pt>
                <c:pt idx="50234">
                  <c:v>0</c:v>
                </c:pt>
                <c:pt idx="50235">
                  <c:v>2.11293754338517E-2</c:v>
                </c:pt>
                <c:pt idx="50236">
                  <c:v>-1.05488449136657E-2</c:v>
                </c:pt>
                <c:pt idx="50237">
                  <c:v>1.0573367577295399E-2</c:v>
                </c:pt>
                <c:pt idx="50238">
                  <c:v>-4.2394397328299999E-2</c:v>
                </c:pt>
                <c:pt idx="50239">
                  <c:v>-8.4851913732575304E-3</c:v>
                </c:pt>
                <c:pt idx="50240">
                  <c:v>1.4701813592431501E-2</c:v>
                </c:pt>
                <c:pt idx="50241">
                  <c:v>-5.0797958110840799E-2</c:v>
                </c:pt>
                <c:pt idx="50242">
                  <c:v>-6.40691326669173E-2</c:v>
                </c:pt>
                <c:pt idx="50243">
                  <c:v>-2.6734369988159401E-3</c:v>
                </c:pt>
                <c:pt idx="50244">
                  <c:v>9.7658269793932106E-3</c:v>
                </c:pt>
                <c:pt idx="50245">
                  <c:v>-2.0883258228884899E-2</c:v>
                </c:pt>
                <c:pt idx="50246">
                  <c:v>9.9027830650224493E-3</c:v>
                </c:pt>
                <c:pt idx="50247">
                  <c:v>1.4548944174446101E-3</c:v>
                </c:pt>
                <c:pt idx="50248">
                  <c:v>2.2906500312310299E-2</c:v>
                </c:pt>
                <c:pt idx="50249">
                  <c:v>5.6080404742194299E-2</c:v>
                </c:pt>
                <c:pt idx="50250">
                  <c:v>3.2353233943746E-2</c:v>
                </c:pt>
                <c:pt idx="50251">
                  <c:v>2.4911831346709101E-2</c:v>
                </c:pt>
                <c:pt idx="50252">
                  <c:v>-6.4315919789216205E-2</c:v>
                </c:pt>
                <c:pt idx="50253">
                  <c:v>-6.4315919789216205E-2</c:v>
                </c:pt>
                <c:pt idx="50254">
                  <c:v>-7.1036912948966704E-2</c:v>
                </c:pt>
                <c:pt idx="50255">
                  <c:v>-5.9552552634957998E-2</c:v>
                </c:pt>
                <c:pt idx="50256">
                  <c:v>-0.13422965181980001</c:v>
                </c:pt>
                <c:pt idx="50257">
                  <c:v>-4.6265463348233997E-2</c:v>
                </c:pt>
                <c:pt idx="50258">
                  <c:v>-3.3234348877552798E-2</c:v>
                </c:pt>
                <c:pt idx="50259">
                  <c:v>2.95685178959719E-2</c:v>
                </c:pt>
                <c:pt idx="50260">
                  <c:v>1.1889376436041E-2</c:v>
                </c:pt>
                <c:pt idx="50261">
                  <c:v>0.12973478055259599</c:v>
                </c:pt>
                <c:pt idx="50262">
                  <c:v>0.124857168112739</c:v>
                </c:pt>
                <c:pt idx="50263">
                  <c:v>0.111809795706592</c:v>
                </c:pt>
                <c:pt idx="50264">
                  <c:v>0.111809795706592</c:v>
                </c:pt>
                <c:pt idx="50265">
                  <c:v>0.23565514959089001</c:v>
                </c:pt>
                <c:pt idx="50266">
                  <c:v>0.251656725359587</c:v>
                </c:pt>
                <c:pt idx="50267">
                  <c:v>0.28826558058164498</c:v>
                </c:pt>
                <c:pt idx="50268">
                  <c:v>0.222265456911686</c:v>
                </c:pt>
                <c:pt idx="50269">
                  <c:v>0.242299306322217</c:v>
                </c:pt>
                <c:pt idx="50270">
                  <c:v>0.222969329097291</c:v>
                </c:pt>
                <c:pt idx="50271">
                  <c:v>0.18000947586162899</c:v>
                </c:pt>
                <c:pt idx="50272">
                  <c:v>0.173619770493701</c:v>
                </c:pt>
                <c:pt idx="50273">
                  <c:v>0.221036440660005</c:v>
                </c:pt>
                <c:pt idx="50274">
                  <c:v>0.198112189671623</c:v>
                </c:pt>
                <c:pt idx="50275">
                  <c:v>0.14423533273176301</c:v>
                </c:pt>
                <c:pt idx="50276">
                  <c:v>5.2749729913605402E-2</c:v>
                </c:pt>
                <c:pt idx="50277">
                  <c:v>8.5193873542748599E-2</c:v>
                </c:pt>
                <c:pt idx="50278">
                  <c:v>4.56699600070265E-2</c:v>
                </c:pt>
                <c:pt idx="50279">
                  <c:v>4.5344170551414598E-2</c:v>
                </c:pt>
                <c:pt idx="50280">
                  <c:v>4.6078287831700003E-2</c:v>
                </c:pt>
                <c:pt idx="50281">
                  <c:v>4.8116030386168199E-2</c:v>
                </c:pt>
                <c:pt idx="50282">
                  <c:v>3.7839386196499097E-2</c:v>
                </c:pt>
                <c:pt idx="50283">
                  <c:v>5.70784597805171E-2</c:v>
                </c:pt>
                <c:pt idx="50284">
                  <c:v>7.0425768881437298E-2</c:v>
                </c:pt>
                <c:pt idx="50285">
                  <c:v>5.4238030676477297E-2</c:v>
                </c:pt>
                <c:pt idx="50286">
                  <c:v>0.109401535458498</c:v>
                </c:pt>
                <c:pt idx="50287">
                  <c:v>0.123232076275904</c:v>
                </c:pt>
                <c:pt idx="50288">
                  <c:v>3.24021657527735E-2</c:v>
                </c:pt>
                <c:pt idx="50289">
                  <c:v>-1.61367763358897E-2</c:v>
                </c:pt>
                <c:pt idx="50290">
                  <c:v>1.5033477230717201E-2</c:v>
                </c:pt>
                <c:pt idx="50291">
                  <c:v>-2.6218676844769601E-2</c:v>
                </c:pt>
                <c:pt idx="50292">
                  <c:v>-1.8775749635114101E-2</c:v>
                </c:pt>
                <c:pt idx="50293">
                  <c:v>-3.1241087597078301E-2</c:v>
                </c:pt>
                <c:pt idx="50294">
                  <c:v>-2.0656340363325301E-3</c:v>
                </c:pt>
                <c:pt idx="50295">
                  <c:v>-3.3139300913285999E-2</c:v>
                </c:pt>
                <c:pt idx="50296">
                  <c:v>-4.0627075586329803E-2</c:v>
                </c:pt>
                <c:pt idx="50297">
                  <c:v>-3.3139300913285999E-2</c:v>
                </c:pt>
                <c:pt idx="50298">
                  <c:v>-3.4036301271301403E-2</c:v>
                </c:pt>
                <c:pt idx="50299">
                  <c:v>-4.5713219150988998E-2</c:v>
                </c:pt>
                <c:pt idx="50300">
                  <c:v>-5.1566713474775698E-2</c:v>
                </c:pt>
                <c:pt idx="50301">
                  <c:v>-3.8885487116243997E-2</c:v>
                </c:pt>
                <c:pt idx="50302">
                  <c:v>-4.0679498524378799E-2</c:v>
                </c:pt>
                <c:pt idx="50303">
                  <c:v>-8.3391986702719495E-2</c:v>
                </c:pt>
                <c:pt idx="50304">
                  <c:v>-7.9430550635637795E-2</c:v>
                </c:pt>
                <c:pt idx="50305">
                  <c:v>-8.5899168571273707E-2</c:v>
                </c:pt>
                <c:pt idx="50306">
                  <c:v>-0.104084297191811</c:v>
                </c:pt>
                <c:pt idx="50307">
                  <c:v>-6.70925698613664E-2</c:v>
                </c:pt>
                <c:pt idx="50308">
                  <c:v>-5.3012366578585497E-2</c:v>
                </c:pt>
                <c:pt idx="50309">
                  <c:v>-9.4851741819591703E-2</c:v>
                </c:pt>
                <c:pt idx="50310">
                  <c:v>-8.46973787318758E-2</c:v>
                </c:pt>
                <c:pt idx="50311">
                  <c:v>-7.5579241662360394E-2</c:v>
                </c:pt>
                <c:pt idx="50312">
                  <c:v>-0.100193933731614</c:v>
                </c:pt>
                <c:pt idx="50313">
                  <c:v>-0.100193933731614</c:v>
                </c:pt>
                <c:pt idx="50314">
                  <c:v>-0.136096487947266</c:v>
                </c:pt>
                <c:pt idx="50315">
                  <c:v>-8.6540490439606502E-2</c:v>
                </c:pt>
                <c:pt idx="50316">
                  <c:v>-0.11160905280559499</c:v>
                </c:pt>
                <c:pt idx="50317">
                  <c:v>-0.134119050545706</c:v>
                </c:pt>
                <c:pt idx="50318">
                  <c:v>-0.14870855140659101</c:v>
                </c:pt>
                <c:pt idx="50319">
                  <c:v>-0.11708444825693499</c:v>
                </c:pt>
                <c:pt idx="50320">
                  <c:v>-7.4072157192513297E-2</c:v>
                </c:pt>
                <c:pt idx="50321">
                  <c:v>-7.1786090363714999E-2</c:v>
                </c:pt>
                <c:pt idx="50322">
                  <c:v>-4.77199563730226E-2</c:v>
                </c:pt>
                <c:pt idx="50323">
                  <c:v>-5.9259810907886297E-2</c:v>
                </c:pt>
                <c:pt idx="50324">
                  <c:v>-6.2325825392467601E-2</c:v>
                </c:pt>
                <c:pt idx="50325">
                  <c:v>-6.2325825392467601E-2</c:v>
                </c:pt>
                <c:pt idx="50326">
                  <c:v>-6.4320944097271807E-2</c:v>
                </c:pt>
                <c:pt idx="50327">
                  <c:v>-6.1014063478731902E-2</c:v>
                </c:pt>
                <c:pt idx="50328">
                  <c:v>-6.1014063478731902E-2</c:v>
                </c:pt>
                <c:pt idx="50329">
                  <c:v>-5.6626424872894203E-2</c:v>
                </c:pt>
                <c:pt idx="50330">
                  <c:v>-9.0491257178134193E-2</c:v>
                </c:pt>
                <c:pt idx="50331">
                  <c:v>-8.8396913828018703E-2</c:v>
                </c:pt>
                <c:pt idx="50332">
                  <c:v>-6.9159620456909099E-2</c:v>
                </c:pt>
                <c:pt idx="50333">
                  <c:v>-4.2337226927071203E-2</c:v>
                </c:pt>
                <c:pt idx="50334">
                  <c:v>4.8540077400394302E-2</c:v>
                </c:pt>
                <c:pt idx="50335">
                  <c:v>9.7070053906329595E-3</c:v>
                </c:pt>
                <c:pt idx="50336">
                  <c:v>-2.0954745975280499E-2</c:v>
                </c:pt>
                <c:pt idx="50337">
                  <c:v>-2.6690565167034299E-2</c:v>
                </c:pt>
                <c:pt idx="50338">
                  <c:v>3.4121668530323598E-2</c:v>
                </c:pt>
                <c:pt idx="50339">
                  <c:v>-6.79714320421442E-3</c:v>
                </c:pt>
                <c:pt idx="50340">
                  <c:v>3.3120628789309901E-2</c:v>
                </c:pt>
                <c:pt idx="50341">
                  <c:v>2.54075960337245E-2</c:v>
                </c:pt>
                <c:pt idx="50342">
                  <c:v>4.8756476741354998E-2</c:v>
                </c:pt>
                <c:pt idx="50343">
                  <c:v>-1.34709319651697E-2</c:v>
                </c:pt>
                <c:pt idx="50344">
                  <c:v>5.21885664544008E-2</c:v>
                </c:pt>
                <c:pt idx="50345">
                  <c:v>6.3648382951968702E-2</c:v>
                </c:pt>
                <c:pt idx="50346">
                  <c:v>8.9373651466844603E-2</c:v>
                </c:pt>
                <c:pt idx="50347">
                  <c:v>5.8270865445466002E-2</c:v>
                </c:pt>
                <c:pt idx="50348">
                  <c:v>2.2851363126568099E-2</c:v>
                </c:pt>
                <c:pt idx="50349">
                  <c:v>1.2644181971038299E-2</c:v>
                </c:pt>
                <c:pt idx="50350">
                  <c:v>-2.4963309923496199E-2</c:v>
                </c:pt>
                <c:pt idx="50351">
                  <c:v>-2.4963309923496199E-2</c:v>
                </c:pt>
                <c:pt idx="50352">
                  <c:v>-2.8815927520044301E-2</c:v>
                </c:pt>
                <c:pt idx="50353">
                  <c:v>-4.42428242976695E-2</c:v>
                </c:pt>
                <c:pt idx="50354">
                  <c:v>-6.5311145354696606E-2</c:v>
                </c:pt>
                <c:pt idx="50355">
                  <c:v>-2.34713960543055E-2</c:v>
                </c:pt>
                <c:pt idx="50356">
                  <c:v>-1.2839044675679199E-2</c:v>
                </c:pt>
                <c:pt idx="50357">
                  <c:v>-1.75907787404876E-2</c:v>
                </c:pt>
                <c:pt idx="50358">
                  <c:v>-4.1316322715983803E-2</c:v>
                </c:pt>
                <c:pt idx="50359">
                  <c:v>-6.7570065256794501E-2</c:v>
                </c:pt>
                <c:pt idx="50360">
                  <c:v>-4.3598131193105703E-2</c:v>
                </c:pt>
                <c:pt idx="50361">
                  <c:v>-5.8928723402750398E-2</c:v>
                </c:pt>
                <c:pt idx="50362">
                  <c:v>-5.14784696036929E-2</c:v>
                </c:pt>
                <c:pt idx="50363">
                  <c:v>-8.1938112831645996E-2</c:v>
                </c:pt>
                <c:pt idx="50364">
                  <c:v>-3.77318436759808E-2</c:v>
                </c:pt>
                <c:pt idx="50365">
                  <c:v>-3.6139690696215199E-2</c:v>
                </c:pt>
                <c:pt idx="50366">
                  <c:v>-2.2855583135914501E-2</c:v>
                </c:pt>
                <c:pt idx="50367">
                  <c:v>-9.5808820196803205E-3</c:v>
                </c:pt>
                <c:pt idx="50368">
                  <c:v>-1.61489611237528E-2</c:v>
                </c:pt>
                <c:pt idx="50369">
                  <c:v>2.1721747693290699E-3</c:v>
                </c:pt>
                <c:pt idx="50370">
                  <c:v>-3.9086269933983299E-3</c:v>
                </c:pt>
                <c:pt idx="50371">
                  <c:v>-2.3308444583616899E-2</c:v>
                </c:pt>
                <c:pt idx="50372">
                  <c:v>-4.7925591193918003E-3</c:v>
                </c:pt>
                <c:pt idx="50373">
                  <c:v>3.0408066699910599E-2</c:v>
                </c:pt>
                <c:pt idx="50374">
                  <c:v>1.7420056215698299E-2</c:v>
                </c:pt>
                <c:pt idx="50375">
                  <c:v>-2.8610540850953801E-2</c:v>
                </c:pt>
                <c:pt idx="50376">
                  <c:v>4.1278141482353897E-2</c:v>
                </c:pt>
                <c:pt idx="50377">
                  <c:v>7.5386710116625399E-2</c:v>
                </c:pt>
                <c:pt idx="50378">
                  <c:v>4.4883649553679503E-2</c:v>
                </c:pt>
                <c:pt idx="50379">
                  <c:v>6.89070252831578E-2</c:v>
                </c:pt>
                <c:pt idx="50380">
                  <c:v>4.0206075036307097E-2</c:v>
                </c:pt>
                <c:pt idx="50381">
                  <c:v>2.6415502995912499E-2</c:v>
                </c:pt>
                <c:pt idx="50382" formatCode="0.00E+00">
                  <c:v>8.7825459695034503E-4</c:v>
                </c:pt>
                <c:pt idx="50383">
                  <c:v>5.7835549088116603E-3</c:v>
                </c:pt>
                <c:pt idx="50384" formatCode="0.00E+00">
                  <c:v>1.36900251435272E-2</c:v>
                </c:pt>
                <c:pt idx="50385">
                  <c:v>2.8545559827977698E-2</c:v>
                </c:pt>
                <c:pt idx="50386">
                  <c:v>5.1784305463608002E-2</c:v>
                </c:pt>
                <c:pt idx="50387">
                  <c:v>3.0883008532599902E-2</c:v>
                </c:pt>
                <c:pt idx="50388">
                  <c:v>5.1929489038766201E-2</c:v>
                </c:pt>
                <c:pt idx="50389">
                  <c:v>4.8474130757956299E-2</c:v>
                </c:pt>
                <c:pt idx="50390">
                  <c:v>-1.8873693358449201E-2</c:v>
                </c:pt>
                <c:pt idx="50391">
                  <c:v>-4.1534078298602201E-2</c:v>
                </c:pt>
                <c:pt idx="50392">
                  <c:v>-1.6249924602469198E-2</c:v>
                </c:pt>
                <c:pt idx="50393">
                  <c:v>2.9629799696649198E-2</c:v>
                </c:pt>
                <c:pt idx="50394">
                  <c:v>8.4344613761888603E-3</c:v>
                </c:pt>
                <c:pt idx="50395">
                  <c:v>-4.87852945984657E-3</c:v>
                </c:pt>
                <c:pt idx="50396">
                  <c:v>3.44596389163553E-3</c:v>
                </c:pt>
                <c:pt idx="50397">
                  <c:v>7.6529625962040895E-2</c:v>
                </c:pt>
                <c:pt idx="50398">
                  <c:v>6.2254331700066702E-2</c:v>
                </c:pt>
                <c:pt idx="50399">
                  <c:v>9.3403594066688606E-2</c:v>
                </c:pt>
                <c:pt idx="50400">
                  <c:v>0.11155863640230999</c:v>
                </c:pt>
                <c:pt idx="50401">
                  <c:v>8.9461101949450603E-2</c:v>
                </c:pt>
                <c:pt idx="50402">
                  <c:v>7.9015324333410797E-2</c:v>
                </c:pt>
                <c:pt idx="50403">
                  <c:v>0.17976909523842</c:v>
                </c:pt>
                <c:pt idx="50404">
                  <c:v>0.22032777666203299</c:v>
                </c:pt>
                <c:pt idx="50405">
                  <c:v>0.22063358792151699</c:v>
                </c:pt>
                <c:pt idx="50406">
                  <c:v>0.168545690179428</c:v>
                </c:pt>
                <c:pt idx="50407">
                  <c:v>0.21060734567061101</c:v>
                </c:pt>
                <c:pt idx="50408">
                  <c:v>0.234079822269078</c:v>
                </c:pt>
                <c:pt idx="50409">
                  <c:v>0.238849975230224</c:v>
                </c:pt>
                <c:pt idx="50410">
                  <c:v>0.191350712712618</c:v>
                </c:pt>
                <c:pt idx="50411">
                  <c:v>0.26026519388581598</c:v>
                </c:pt>
                <c:pt idx="50412">
                  <c:v>0.19857523670479499</c:v>
                </c:pt>
                <c:pt idx="50413">
                  <c:v>0.19857523670479499</c:v>
                </c:pt>
                <c:pt idx="50414">
                  <c:v>0.24206323257044701</c:v>
                </c:pt>
                <c:pt idx="50415">
                  <c:v>0.26108447998279499</c:v>
                </c:pt>
                <c:pt idx="50416">
                  <c:v>0.307835895668016</c:v>
                </c:pt>
                <c:pt idx="50417">
                  <c:v>0.31299517106544</c:v>
                </c:pt>
                <c:pt idx="50418">
                  <c:v>0.28699030537297898</c:v>
                </c:pt>
                <c:pt idx="50419">
                  <c:v>0.28371308021699199</c:v>
                </c:pt>
                <c:pt idx="50420">
                  <c:v>0.26865790610360202</c:v>
                </c:pt>
                <c:pt idx="50421">
                  <c:v>0.22286827831292999</c:v>
                </c:pt>
                <c:pt idx="50422">
                  <c:v>0.18433463283575899</c:v>
                </c:pt>
                <c:pt idx="50423">
                  <c:v>0.183901416598787</c:v>
                </c:pt>
                <c:pt idx="50424">
                  <c:v>0.15813545017994901</c:v>
                </c:pt>
                <c:pt idx="50425">
                  <c:v>0.20762215349358101</c:v>
                </c:pt>
                <c:pt idx="50426">
                  <c:v>0.30078661984774502</c:v>
                </c:pt>
                <c:pt idx="50427">
                  <c:v>0.29425068103435598</c:v>
                </c:pt>
                <c:pt idx="50428">
                  <c:v>0.23891479027321399</c:v>
                </c:pt>
                <c:pt idx="50429">
                  <c:v>0.30458066580058502</c:v>
                </c:pt>
                <c:pt idx="50430">
                  <c:v>0.429208402393564</c:v>
                </c:pt>
                <c:pt idx="50431">
                  <c:v>0.43282997168746901</c:v>
                </c:pt>
                <c:pt idx="50432">
                  <c:v>0.38974603578049799</c:v>
                </c:pt>
                <c:pt idx="50433">
                  <c:v>0.42762549943195</c:v>
                </c:pt>
                <c:pt idx="50434">
                  <c:v>0.39469639849666099</c:v>
                </c:pt>
                <c:pt idx="50435">
                  <c:v>0.414963451412867</c:v>
                </c:pt>
                <c:pt idx="50436">
                  <c:v>0.43174828257988501</c:v>
                </c:pt>
                <c:pt idx="50437">
                  <c:v>0.36751261354220699</c:v>
                </c:pt>
                <c:pt idx="50438">
                  <c:v>0.33188073987</c:v>
                </c:pt>
                <c:pt idx="50439">
                  <c:v>0.49566407819181402</c:v>
                </c:pt>
                <c:pt idx="50440" formatCode="0.00E+00">
                  <c:v>-7.2773413595039705E-4</c:v>
                </c:pt>
                <c:pt idx="50441">
                  <c:v>2.0545423926699301E-2</c:v>
                </c:pt>
                <c:pt idx="50442" formatCode="0.00E+00">
                  <c:v>-3.6947488439495302E-2</c:v>
                </c:pt>
                <c:pt idx="50443">
                  <c:v>-3.62847129430676E-2</c:v>
                </c:pt>
                <c:pt idx="50444">
                  <c:v>-5.5479028933812499E-2</c:v>
                </c:pt>
                <c:pt idx="50445">
                  <c:v>-7.5953696118175706E-2</c:v>
                </c:pt>
                <c:pt idx="50446">
                  <c:v>-7.5953696118175706E-2</c:v>
                </c:pt>
                <c:pt idx="50447">
                  <c:v>3.9607247933133902E-2</c:v>
                </c:pt>
                <c:pt idx="50448">
                  <c:v>6.8853127552049601E-2</c:v>
                </c:pt>
                <c:pt idx="50449">
                  <c:v>9.4221713695931797E-2</c:v>
                </c:pt>
                <c:pt idx="50450">
                  <c:v>0.10219410004924601</c:v>
                </c:pt>
                <c:pt idx="50451">
                  <c:v>0.12644035706471399</c:v>
                </c:pt>
                <c:pt idx="50452">
                  <c:v>0.1384100077897</c:v>
                </c:pt>
                <c:pt idx="50453">
                  <c:v>0.16402235367967799</c:v>
                </c:pt>
                <c:pt idx="50454">
                  <c:v>0.11342280994796</c:v>
                </c:pt>
                <c:pt idx="50455">
                  <c:v>0.11453466592391599</c:v>
                </c:pt>
                <c:pt idx="50456">
                  <c:v>0.142384176489044</c:v>
                </c:pt>
                <c:pt idx="50457">
                  <c:v>0.21339689853774799</c:v>
                </c:pt>
                <c:pt idx="50458">
                  <c:v>0.21339689853774799</c:v>
                </c:pt>
                <c:pt idx="50459">
                  <c:v>0.199764404400469</c:v>
                </c:pt>
                <c:pt idx="50460">
                  <c:v>0.118132130857867</c:v>
                </c:pt>
                <c:pt idx="50461">
                  <c:v>0.13691020150545799</c:v>
                </c:pt>
                <c:pt idx="50462">
                  <c:v>0.128281443826682</c:v>
                </c:pt>
                <c:pt idx="50463">
                  <c:v>0.16694292115450601</c:v>
                </c:pt>
                <c:pt idx="50464">
                  <c:v>0.18285217138130699</c:v>
                </c:pt>
                <c:pt idx="50465">
                  <c:v>0.17044265902000799</c:v>
                </c:pt>
                <c:pt idx="50466">
                  <c:v>0.18159226558363001</c:v>
                </c:pt>
                <c:pt idx="50467">
                  <c:v>0.16795519332880099</c:v>
                </c:pt>
                <c:pt idx="50468">
                  <c:v>0.17033334153381199</c:v>
                </c:pt>
                <c:pt idx="50469">
                  <c:v>0.14472743853960801</c:v>
                </c:pt>
                <c:pt idx="50470">
                  <c:v>0.15786906625783301</c:v>
                </c:pt>
                <c:pt idx="50471">
                  <c:v>0.14472743853960801</c:v>
                </c:pt>
                <c:pt idx="50472">
                  <c:v>0.14472743853960801</c:v>
                </c:pt>
                <c:pt idx="50473">
                  <c:v>0.138388296907588</c:v>
                </c:pt>
                <c:pt idx="50474">
                  <c:v>0.151723935052648</c:v>
                </c:pt>
                <c:pt idx="50475">
                  <c:v>0.14251747955406699</c:v>
                </c:pt>
                <c:pt idx="50476">
                  <c:v>0.13042207813701301</c:v>
                </c:pt>
                <c:pt idx="50477">
                  <c:v>0.129538070246664</c:v>
                </c:pt>
                <c:pt idx="50478">
                  <c:v>0.13820393546108201</c:v>
                </c:pt>
                <c:pt idx="50479">
                  <c:v>0.13649091291632801</c:v>
                </c:pt>
                <c:pt idx="50480">
                  <c:v>0.14068773432176601</c:v>
                </c:pt>
                <c:pt idx="50481">
                  <c:v>0.179888678557271</c:v>
                </c:pt>
                <c:pt idx="50482">
                  <c:v>0.205639425258068</c:v>
                </c:pt>
                <c:pt idx="50483">
                  <c:v>0.19095163722403899</c:v>
                </c:pt>
                <c:pt idx="50484">
                  <c:v>0.193441188579109</c:v>
                </c:pt>
                <c:pt idx="50485">
                  <c:v>0.18781905518712999</c:v>
                </c:pt>
                <c:pt idx="50486">
                  <c:v>0.204914523084616</c:v>
                </c:pt>
                <c:pt idx="50487">
                  <c:v>0.193705614402291</c:v>
                </c:pt>
                <c:pt idx="50488">
                  <c:v>0.227042097529361</c:v>
                </c:pt>
                <c:pt idx="50489">
                  <c:v>0.247984529698003</c:v>
                </c:pt>
                <c:pt idx="50490">
                  <c:v>0.188520174891322</c:v>
                </c:pt>
                <c:pt idx="50491">
                  <c:v>0.24484347000946299</c:v>
                </c:pt>
                <c:pt idx="50492">
                  <c:v>0.28975818534613601</c:v>
                </c:pt>
                <c:pt idx="50493">
                  <c:v>0.29762509997143199</c:v>
                </c:pt>
                <c:pt idx="50494">
                  <c:v>1.53758115392872E-2</c:v>
                </c:pt>
                <c:pt idx="50495">
                  <c:v>-1.9906588518270301E-3</c:v>
                </c:pt>
                <c:pt idx="50496">
                  <c:v>5.3519379163321001E-2</c:v>
                </c:pt>
                <c:pt idx="50497">
                  <c:v>2.8428360531546199E-2</c:v>
                </c:pt>
                <c:pt idx="50498">
                  <c:v>3.7104134642021301E-2</c:v>
                </c:pt>
                <c:pt idx="50499">
                  <c:v>5.0133497157882597E-3</c:v>
                </c:pt>
                <c:pt idx="50500">
                  <c:v>6.5667134759066006E-2</c:v>
                </c:pt>
                <c:pt idx="50501">
                  <c:v>1.6887060845422502E-2</c:v>
                </c:pt>
                <c:pt idx="50502">
                  <c:v>8.1390450611918297E-2</c:v>
                </c:pt>
                <c:pt idx="50503">
                  <c:v>7.2489688056841306E-2</c:v>
                </c:pt>
                <c:pt idx="50504">
                  <c:v>0.18674351151160401</c:v>
                </c:pt>
                <c:pt idx="50505">
                  <c:v>0.17161176803487899</c:v>
                </c:pt>
                <c:pt idx="50506">
                  <c:v>0.165677532326438</c:v>
                </c:pt>
                <c:pt idx="50507">
                  <c:v>9.1695627579327005E-2</c:v>
                </c:pt>
                <c:pt idx="50508">
                  <c:v>0.14767093053807301</c:v>
                </c:pt>
                <c:pt idx="50509">
                  <c:v>0.15023897871018499</c:v>
                </c:pt>
                <c:pt idx="50510">
                  <c:v>0.143432863788928</c:v>
                </c:pt>
                <c:pt idx="50511">
                  <c:v>0.150906956670433</c:v>
                </c:pt>
                <c:pt idx="50512">
                  <c:v>0.13457442155973301</c:v>
                </c:pt>
                <c:pt idx="50513">
                  <c:v>0.13457442155973301</c:v>
                </c:pt>
                <c:pt idx="50514">
                  <c:v>0.13505510635453799</c:v>
                </c:pt>
                <c:pt idx="50515">
                  <c:v>0.108716755991112</c:v>
                </c:pt>
                <c:pt idx="50516">
                  <c:v>0.142039211096671</c:v>
                </c:pt>
                <c:pt idx="50517">
                  <c:v>0.173808294152481</c:v>
                </c:pt>
                <c:pt idx="50518">
                  <c:v>0.200024575424398</c:v>
                </c:pt>
                <c:pt idx="50519">
                  <c:v>0.17832650713661799</c:v>
                </c:pt>
                <c:pt idx="50520">
                  <c:v>0.23128322257182901</c:v>
                </c:pt>
                <c:pt idx="50521">
                  <c:v>0.21148290568234501</c:v>
                </c:pt>
                <c:pt idx="50522">
                  <c:v>0.219168754499519</c:v>
                </c:pt>
                <c:pt idx="50523">
                  <c:v>0.160399717627775</c:v>
                </c:pt>
                <c:pt idx="50524">
                  <c:v>0.247814999994346</c:v>
                </c:pt>
                <c:pt idx="50525">
                  <c:v>0.21513990424836199</c:v>
                </c:pt>
                <c:pt idx="50526">
                  <c:v>0.22012953835440899</c:v>
                </c:pt>
                <c:pt idx="50527">
                  <c:v>0.16236069236698999</c:v>
                </c:pt>
                <c:pt idx="50528">
                  <c:v>0.20480025856385001</c:v>
                </c:pt>
                <c:pt idx="50529">
                  <c:v>0.181725769932221</c:v>
                </c:pt>
                <c:pt idx="50530">
                  <c:v>0.19907181752147901</c:v>
                </c:pt>
                <c:pt idx="50531">
                  <c:v>0.19907181752147901</c:v>
                </c:pt>
                <c:pt idx="50532">
                  <c:v>0.19414876912109699</c:v>
                </c:pt>
                <c:pt idx="50533">
                  <c:v>0.19414876912109699</c:v>
                </c:pt>
                <c:pt idx="50534">
                  <c:v>0.19297154702793201</c:v>
                </c:pt>
                <c:pt idx="50535">
                  <c:v>0.143867340136314</c:v>
                </c:pt>
                <c:pt idx="50536">
                  <c:v>0.177101657281764</c:v>
                </c:pt>
                <c:pt idx="50537">
                  <c:v>0.18297684914673301</c:v>
                </c:pt>
                <c:pt idx="50538">
                  <c:v>0.17452336024793599</c:v>
                </c:pt>
                <c:pt idx="50539">
                  <c:v>0.143391316740338</c:v>
                </c:pt>
                <c:pt idx="50540">
                  <c:v>0.146188148683317</c:v>
                </c:pt>
                <c:pt idx="50541">
                  <c:v>0.121510918386654</c:v>
                </c:pt>
                <c:pt idx="50542">
                  <c:v>0.112680481902573</c:v>
                </c:pt>
                <c:pt idx="50543">
                  <c:v>2.91167915901555E-2</c:v>
                </c:pt>
                <c:pt idx="50544">
                  <c:v>8.4200107698027202E-2</c:v>
                </c:pt>
                <c:pt idx="50545">
                  <c:v>2.9893819636612001E-2</c:v>
                </c:pt>
                <c:pt idx="50546">
                  <c:v>5.06912333967506E-2</c:v>
                </c:pt>
                <c:pt idx="50547">
                  <c:v>3.08470809270164E-2</c:v>
                </c:pt>
                <c:pt idx="50548">
                  <c:v>6.8891735712725805E-2</c:v>
                </c:pt>
                <c:pt idx="50549">
                  <c:v>7.7224403653925799E-2</c:v>
                </c:pt>
                <c:pt idx="50550">
                  <c:v>9.3042671315602204E-2</c:v>
                </c:pt>
                <c:pt idx="50551">
                  <c:v>6.2765482401693204E-2</c:v>
                </c:pt>
                <c:pt idx="50552">
                  <c:v>6.8829552871827598E-2</c:v>
                </c:pt>
                <c:pt idx="50553">
                  <c:v>5.5348852981623502E-2</c:v>
                </c:pt>
                <c:pt idx="50554">
                  <c:v>4.4226266061981802E-2</c:v>
                </c:pt>
                <c:pt idx="50555">
                  <c:v>6.7919667608325102E-2</c:v>
                </c:pt>
                <c:pt idx="50556">
                  <c:v>7.4136547204707706E-2</c:v>
                </c:pt>
                <c:pt idx="50557">
                  <c:v>0.119360355241505</c:v>
                </c:pt>
                <c:pt idx="50558">
                  <c:v>9.5523035137171405E-2</c:v>
                </c:pt>
                <c:pt idx="50559">
                  <c:v>0.118872431273919</c:v>
                </c:pt>
                <c:pt idx="50560">
                  <c:v>7.85398981268976E-2</c:v>
                </c:pt>
                <c:pt idx="50561">
                  <c:v>4.3626585428528201E-2</c:v>
                </c:pt>
                <c:pt idx="50562">
                  <c:v>5.7537333626560702E-2</c:v>
                </c:pt>
                <c:pt idx="50563">
                  <c:v>6.6515349124613904E-2</c:v>
                </c:pt>
                <c:pt idx="50564">
                  <c:v>5.8617722535721999E-2</c:v>
                </c:pt>
                <c:pt idx="50565">
                  <c:v>5.8869489476674502E-2</c:v>
                </c:pt>
                <c:pt idx="50566">
                  <c:v>0.15121072292749099</c:v>
                </c:pt>
                <c:pt idx="50567">
                  <c:v>4.5657490597943398E-2</c:v>
                </c:pt>
                <c:pt idx="50568">
                  <c:v>3.5765466722398297E-2</c:v>
                </c:pt>
                <c:pt idx="50569">
                  <c:v>2.5515284023561902E-2</c:v>
                </c:pt>
                <c:pt idx="50570">
                  <c:v>2.6159076748405601E-2</c:v>
                </c:pt>
                <c:pt idx="50571">
                  <c:v>-1.62040841034216E-3</c:v>
                </c:pt>
                <c:pt idx="50572">
                  <c:v>4.60139157973937E-3</c:v>
                </c:pt>
                <c:pt idx="50573">
                  <c:v>1.4565118954089599E-2</c:v>
                </c:pt>
                <c:pt idx="50574">
                  <c:v>3.1022338413070501E-2</c:v>
                </c:pt>
                <c:pt idx="50575">
                  <c:v>4.31219560646591E-2</c:v>
                </c:pt>
                <c:pt idx="50576">
                  <c:v>3.1416694977078399E-2</c:v>
                </c:pt>
                <c:pt idx="50577">
                  <c:v>2.3713014280802799E-2</c:v>
                </c:pt>
                <c:pt idx="50578">
                  <c:v>5.4999502909420302E-2</c:v>
                </c:pt>
                <c:pt idx="50579">
                  <c:v>-4.4407776150419097E-3</c:v>
                </c:pt>
                <c:pt idx="50580">
                  <c:v>2.7732825527058101E-3</c:v>
                </c:pt>
                <c:pt idx="50581">
                  <c:v>2.79137389339227E-2</c:v>
                </c:pt>
                <c:pt idx="50582">
                  <c:v>5.3067408578913303E-2</c:v>
                </c:pt>
                <c:pt idx="50583">
                  <c:v>2.1184783970588001E-2</c:v>
                </c:pt>
                <c:pt idx="50584">
                  <c:v>2.1184783970588001E-2</c:v>
                </c:pt>
                <c:pt idx="50585">
                  <c:v>7.9860121371937397E-3</c:v>
                </c:pt>
                <c:pt idx="50586">
                  <c:v>2.33989877307283E-2</c:v>
                </c:pt>
                <c:pt idx="50587">
                  <c:v>1.14034558115954E-2</c:v>
                </c:pt>
                <c:pt idx="50588">
                  <c:v>-1.7592063937694E-2</c:v>
                </c:pt>
                <c:pt idx="50589">
                  <c:v>-6.1026162308750404E-3</c:v>
                </c:pt>
                <c:pt idx="50590">
                  <c:v>5.7343995623910697E-3</c:v>
                </c:pt>
                <c:pt idx="50591">
                  <c:v>-1.60059556589402E-2</c:v>
                </c:pt>
                <c:pt idx="50592">
                  <c:v>-5.1414980808934798E-3</c:v>
                </c:pt>
                <c:pt idx="50593">
                  <c:v>-8.1874132778369992E-3</c:v>
                </c:pt>
                <c:pt idx="50594">
                  <c:v>9.5462638678023293E-3</c:v>
                </c:pt>
                <c:pt idx="50595">
                  <c:v>1.4256192854058099E-2</c:v>
                </c:pt>
                <c:pt idx="50596">
                  <c:v>1.1366612733774799E-2</c:v>
                </c:pt>
                <c:pt idx="50597">
                  <c:v>6.0142532310745102E-2</c:v>
                </c:pt>
                <c:pt idx="50598">
                  <c:v>4.8588698069288602E-2</c:v>
                </c:pt>
                <c:pt idx="50599">
                  <c:v>4.2386904070059198E-2</c:v>
                </c:pt>
                <c:pt idx="50600">
                  <c:v>6.3952792106470202E-2</c:v>
                </c:pt>
                <c:pt idx="50601">
                  <c:v>7.5820265102569895E-2</c:v>
                </c:pt>
                <c:pt idx="50602">
                  <c:v>0.20070507294772999</c:v>
                </c:pt>
                <c:pt idx="50603">
                  <c:v>0.15316354820400299</c:v>
                </c:pt>
                <c:pt idx="50604">
                  <c:v>0.15558544673487901</c:v>
                </c:pt>
                <c:pt idx="50605">
                  <c:v>0.176405784271011</c:v>
                </c:pt>
                <c:pt idx="50606">
                  <c:v>0.15413074780533001</c:v>
                </c:pt>
                <c:pt idx="50607">
                  <c:v>0.116661211385307</c:v>
                </c:pt>
                <c:pt idx="50608">
                  <c:v>0.14558995526470001</c:v>
                </c:pt>
                <c:pt idx="50609">
                  <c:v>0.155332402027965</c:v>
                </c:pt>
                <c:pt idx="50610">
                  <c:v>0.16721226644956499</c:v>
                </c:pt>
                <c:pt idx="50611">
                  <c:v>0.189262948019501</c:v>
                </c:pt>
                <c:pt idx="50612">
                  <c:v>0.21932901530281099</c:v>
                </c:pt>
                <c:pt idx="50613">
                  <c:v>0.24465387956763701</c:v>
                </c:pt>
                <c:pt idx="50614">
                  <c:v>0.25041578968573802</c:v>
                </c:pt>
                <c:pt idx="50615">
                  <c:v>0.22109235838470201</c:v>
                </c:pt>
                <c:pt idx="50616">
                  <c:v>0.22109235838470201</c:v>
                </c:pt>
                <c:pt idx="50617">
                  <c:v>0.23740817621423699</c:v>
                </c:pt>
                <c:pt idx="50618">
                  <c:v>0.25499622455756299</c:v>
                </c:pt>
                <c:pt idx="50619">
                  <c:v>0.224883432065838</c:v>
                </c:pt>
                <c:pt idx="50620">
                  <c:v>0.217516092095627</c:v>
                </c:pt>
                <c:pt idx="50621">
                  <c:v>0.24240726486668099</c:v>
                </c:pt>
                <c:pt idx="50622">
                  <c:v>0.25723798455859298</c:v>
                </c:pt>
                <c:pt idx="50623">
                  <c:v>0.20927415746331901</c:v>
                </c:pt>
                <c:pt idx="50624">
                  <c:v>0.17987286932240601</c:v>
                </c:pt>
                <c:pt idx="50625">
                  <c:v>-1.70607212901678E-2</c:v>
                </c:pt>
                <c:pt idx="50626">
                  <c:v>-8.8107600763180402E-2</c:v>
                </c:pt>
                <c:pt idx="50627">
                  <c:v>-3.9763992596031798E-2</c:v>
                </c:pt>
                <c:pt idx="50628">
                  <c:v>4.4285818671259101E-3</c:v>
                </c:pt>
                <c:pt idx="50629">
                  <c:v>3.9043709716006098E-2</c:v>
                </c:pt>
                <c:pt idx="50630">
                  <c:v>6.4526251948555199E-2</c:v>
                </c:pt>
                <c:pt idx="50631">
                  <c:v>3.7501866547453499E-3</c:v>
                </c:pt>
                <c:pt idx="50632">
                  <c:v>3.7219546775581099E-2</c:v>
                </c:pt>
                <c:pt idx="50633">
                  <c:v>-3.4816071691374699E-3</c:v>
                </c:pt>
                <c:pt idx="50634">
                  <c:v>-2.6498422745537799E-2</c:v>
                </c:pt>
                <c:pt idx="50635">
                  <c:v>-2.0728140869658001E-2</c:v>
                </c:pt>
                <c:pt idx="50636">
                  <c:v>-2.3145630728130501E-2</c:v>
                </c:pt>
                <c:pt idx="50637">
                  <c:v>-6.2661951439975494E-2</c:v>
                </c:pt>
                <c:pt idx="50638">
                  <c:v>-5.21599475631815E-2</c:v>
                </c:pt>
                <c:pt idx="50639">
                  <c:v>7.1931176090991302E-3</c:v>
                </c:pt>
                <c:pt idx="50640">
                  <c:v>1.1455137431195E-2</c:v>
                </c:pt>
                <c:pt idx="50641">
                  <c:v>3.5543846782609398E-2</c:v>
                </c:pt>
                <c:pt idx="50642">
                  <c:v>3.6185167509640501E-2</c:v>
                </c:pt>
                <c:pt idx="50643">
                  <c:v>2.8582024022796901E-2</c:v>
                </c:pt>
                <c:pt idx="50644">
                  <c:v>-5.02576102595586E-3</c:v>
                </c:pt>
                <c:pt idx="50645">
                  <c:v>1.68507856070641E-2</c:v>
                </c:pt>
                <c:pt idx="50646">
                  <c:v>2.75146263208392E-3</c:v>
                </c:pt>
                <c:pt idx="50647">
                  <c:v>2.5185344315459001E-2</c:v>
                </c:pt>
                <c:pt idx="50648">
                  <c:v>5.63307785872166E-2</c:v>
                </c:pt>
                <c:pt idx="50649">
                  <c:v>8.2368697014821995E-2</c:v>
                </c:pt>
                <c:pt idx="50650">
                  <c:v>6.8413479481560902E-2</c:v>
                </c:pt>
                <c:pt idx="50651">
                  <c:v>6.5414367282217598E-2</c:v>
                </c:pt>
                <c:pt idx="50652">
                  <c:v>4.6512625671752197E-2</c:v>
                </c:pt>
                <c:pt idx="50653">
                  <c:v>3.6840746836514997E-2</c:v>
                </c:pt>
                <c:pt idx="50654">
                  <c:v>2.90010930844735E-2</c:v>
                </c:pt>
                <c:pt idx="50655">
                  <c:v>6.6350549919887897E-2</c:v>
                </c:pt>
                <c:pt idx="50656">
                  <c:v>4.7568360433135601E-2</c:v>
                </c:pt>
                <c:pt idx="50657">
                  <c:v>0.10485719132447099</c:v>
                </c:pt>
                <c:pt idx="50658">
                  <c:v>0.155106591748361</c:v>
                </c:pt>
                <c:pt idx="50659">
                  <c:v>0.14111155284983001</c:v>
                </c:pt>
                <c:pt idx="50660">
                  <c:v>0.11923075718995101</c:v>
                </c:pt>
                <c:pt idx="50661">
                  <c:v>6.11057818757254E-2</c:v>
                </c:pt>
                <c:pt idx="50662">
                  <c:v>0.10483800071980801</c:v>
                </c:pt>
                <c:pt idx="50663">
                  <c:v>5.8792070767518398E-2</c:v>
                </c:pt>
                <c:pt idx="50664">
                  <c:v>5.5855476514352603E-2</c:v>
                </c:pt>
                <c:pt idx="50665">
                  <c:v>4.8495161922574401E-2</c:v>
                </c:pt>
                <c:pt idx="50666">
                  <c:v>5.3822870108980202E-2</c:v>
                </c:pt>
                <c:pt idx="50667">
                  <c:v>4.1180195035470601E-2</c:v>
                </c:pt>
                <c:pt idx="50668">
                  <c:v>-8.7605314808734108E-3</c:v>
                </c:pt>
                <c:pt idx="50669">
                  <c:v>3.6560592271638298E-2</c:v>
                </c:pt>
                <c:pt idx="50670">
                  <c:v>-5.16227320746032E-3</c:v>
                </c:pt>
                <c:pt idx="50671">
                  <c:v>4.4848307296528001E-2</c:v>
                </c:pt>
                <c:pt idx="50672">
                  <c:v>6.1842213397538199E-3</c:v>
                </c:pt>
                <c:pt idx="50673">
                  <c:v>2.9036166982444801E-2</c:v>
                </c:pt>
                <c:pt idx="50674">
                  <c:v>2.0516673890449599E-2</c:v>
                </c:pt>
                <c:pt idx="50675">
                  <c:v>6.0826627471049603E-2</c:v>
                </c:pt>
                <c:pt idx="50676">
                  <c:v>6.4669200424407602E-2</c:v>
                </c:pt>
                <c:pt idx="50677">
                  <c:v>4.3926889713636799E-2</c:v>
                </c:pt>
                <c:pt idx="50678">
                  <c:v>1.7074686951746101E-2</c:v>
                </c:pt>
                <c:pt idx="50679">
                  <c:v>5.05500285973303E-2</c:v>
                </c:pt>
                <c:pt idx="50680">
                  <c:v>3.38382376427157E-2</c:v>
                </c:pt>
                <c:pt idx="50681">
                  <c:v>4.3378687186565498E-2</c:v>
                </c:pt>
                <c:pt idx="50682">
                  <c:v>1.8272194285810599E-2</c:v>
                </c:pt>
                <c:pt idx="50683">
                  <c:v>4.35091972280683E-2</c:v>
                </c:pt>
                <c:pt idx="50684">
                  <c:v>2.67882829557415E-2</c:v>
                </c:pt>
                <c:pt idx="50685">
                  <c:v>4.8745626243406497E-2</c:v>
                </c:pt>
                <c:pt idx="50686">
                  <c:v>2.36481819060658E-2</c:v>
                </c:pt>
                <c:pt idx="50687">
                  <c:v>4.4472268531154401E-2</c:v>
                </c:pt>
                <c:pt idx="50688">
                  <c:v>5.1968853008117401E-3</c:v>
                </c:pt>
                <c:pt idx="50689">
                  <c:v>5.7563948395597999E-3</c:v>
                </c:pt>
                <c:pt idx="50690">
                  <c:v>-6.7011703806125703E-3</c:v>
                </c:pt>
                <c:pt idx="50691">
                  <c:v>2.5272300821600199E-2</c:v>
                </c:pt>
                <c:pt idx="50692" formatCode="0.00E+00">
                  <c:v>5.1385262803371702E-4</c:v>
                </c:pt>
                <c:pt idx="50693">
                  <c:v>2.9951647747343799E-2</c:v>
                </c:pt>
                <c:pt idx="50694" formatCode="0.00E+00">
                  <c:v>-3.3933524577220899E-3</c:v>
                </c:pt>
                <c:pt idx="50695">
                  <c:v>1.7287552180696102E-2</c:v>
                </c:pt>
                <c:pt idx="50696">
                  <c:v>1.7287552180696102E-2</c:v>
                </c:pt>
                <c:pt idx="50697">
                  <c:v>1.1802715667254399E-2</c:v>
                </c:pt>
                <c:pt idx="50698">
                  <c:v>-1.6094514089854E-2</c:v>
                </c:pt>
                <c:pt idx="50699">
                  <c:v>1.4924477810084101E-2</c:v>
                </c:pt>
                <c:pt idx="50700">
                  <c:v>5.0785943248190697E-2</c:v>
                </c:pt>
                <c:pt idx="50701">
                  <c:v>8.1804810029597996E-2</c:v>
                </c:pt>
                <c:pt idx="50702">
                  <c:v>6.2167076742308099E-2</c:v>
                </c:pt>
                <c:pt idx="50703">
                  <c:v>7.8675097591179993E-2</c:v>
                </c:pt>
                <c:pt idx="50704">
                  <c:v>6.9180759225545299E-2</c:v>
                </c:pt>
                <c:pt idx="50705">
                  <c:v>7.1328526724191196E-2</c:v>
                </c:pt>
                <c:pt idx="50706">
                  <c:v>7.4054449450392495E-2</c:v>
                </c:pt>
                <c:pt idx="50707">
                  <c:v>-4.49738809669186E-3</c:v>
                </c:pt>
                <c:pt idx="50708">
                  <c:v>-2.6928822479387101E-2</c:v>
                </c:pt>
                <c:pt idx="50709">
                  <c:v>-3.5276553685586298E-2</c:v>
                </c:pt>
                <c:pt idx="50710">
                  <c:v>1.50298296297082E-2</c:v>
                </c:pt>
                <c:pt idx="50711">
                  <c:v>4.1385622386376202E-3</c:v>
                </c:pt>
                <c:pt idx="50712">
                  <c:v>0</c:v>
                </c:pt>
                <c:pt idx="50713">
                  <c:v>5.3724459005797899E-2</c:v>
                </c:pt>
                <c:pt idx="50714">
                  <c:v>3.25190133606785E-2</c:v>
                </c:pt>
                <c:pt idx="50715">
                  <c:v>4.4922350584802803E-2</c:v>
                </c:pt>
                <c:pt idx="50716">
                  <c:v>6.0800459303811998E-2</c:v>
                </c:pt>
                <c:pt idx="50717">
                  <c:v>8.2990181357234905E-2</c:v>
                </c:pt>
                <c:pt idx="50718">
                  <c:v>7.6017847174090394E-2</c:v>
                </c:pt>
                <c:pt idx="50719">
                  <c:v>0.10350034988703601</c:v>
                </c:pt>
                <c:pt idx="50720">
                  <c:v>4.3670137802546999E-2</c:v>
                </c:pt>
                <c:pt idx="50721">
                  <c:v>4.8287928549513602E-2</c:v>
                </c:pt>
                <c:pt idx="50722">
                  <c:v>3.2410688985692299E-2</c:v>
                </c:pt>
                <c:pt idx="50723">
                  <c:v>4.3881040097514E-2</c:v>
                </c:pt>
                <c:pt idx="50724">
                  <c:v>1.7205407079595898E-2</c:v>
                </c:pt>
                <c:pt idx="50725">
                  <c:v>1.66231779359904E-3</c:v>
                </c:pt>
                <c:pt idx="50726">
                  <c:v>-1.21715014358532E-2</c:v>
                </c:pt>
                <c:pt idx="50727">
                  <c:v>-2.2104161180534099E-2</c:v>
                </c:pt>
                <c:pt idx="50728">
                  <c:v>-2.2104161180534099E-2</c:v>
                </c:pt>
                <c:pt idx="50729">
                  <c:v>-7.5157102672060898E-3</c:v>
                </c:pt>
                <c:pt idx="50730">
                  <c:v>0.126290323825693</c:v>
                </c:pt>
                <c:pt idx="50731">
                  <c:v>0.120261929777221</c:v>
                </c:pt>
                <c:pt idx="50732">
                  <c:v>6.6640739872105795E-2</c:v>
                </c:pt>
                <c:pt idx="50733">
                  <c:v>0.216403392197031</c:v>
                </c:pt>
                <c:pt idx="50734">
                  <c:v>0.214007815128132</c:v>
                </c:pt>
                <c:pt idx="50735">
                  <c:v>0.27609305664376499</c:v>
                </c:pt>
                <c:pt idx="50736">
                  <c:v>0.25861147496124698</c:v>
                </c:pt>
                <c:pt idx="50737">
                  <c:v>0.26789043330697898</c:v>
                </c:pt>
                <c:pt idx="50738">
                  <c:v>0.43488321994061901</c:v>
                </c:pt>
                <c:pt idx="50739">
                  <c:v>0.43488321994061901</c:v>
                </c:pt>
                <c:pt idx="50740">
                  <c:v>2.5382261724908798E-3</c:v>
                </c:pt>
                <c:pt idx="50741">
                  <c:v>-4.6590037656539997E-2</c:v>
                </c:pt>
                <c:pt idx="50742">
                  <c:v>2.4456803732129098E-3</c:v>
                </c:pt>
                <c:pt idx="50743">
                  <c:v>-3.3616010593647098E-2</c:v>
                </c:pt>
                <c:pt idx="50744">
                  <c:v>-2.0939868887106899E-2</c:v>
                </c:pt>
                <c:pt idx="50745">
                  <c:v>-3.3215506799269198E-2</c:v>
                </c:pt>
                <c:pt idx="50746">
                  <c:v>-5.1230646110559101E-2</c:v>
                </c:pt>
                <c:pt idx="50747">
                  <c:v>-6.9984817427679105E-2</c:v>
                </c:pt>
                <c:pt idx="50748">
                  <c:v>-4.9170983353905101E-2</c:v>
                </c:pt>
                <c:pt idx="50749">
                  <c:v>-5.7952317065763599E-2</c:v>
                </c:pt>
                <c:pt idx="50750">
                  <c:v>-7.9013377109584199E-2</c:v>
                </c:pt>
                <c:pt idx="50751">
                  <c:v>-0.13876126517274701</c:v>
                </c:pt>
                <c:pt idx="50752">
                  <c:v>-5.6076677213149302E-2</c:v>
                </c:pt>
                <c:pt idx="50753">
                  <c:v>-6.0084497697043097E-2</c:v>
                </c:pt>
                <c:pt idx="50754">
                  <c:v>-1.5680375814646399E-2</c:v>
                </c:pt>
                <c:pt idx="50755">
                  <c:v>-2.6512239663440901E-3</c:v>
                </c:pt>
                <c:pt idx="50756">
                  <c:v>-1.38325807644028E-2</c:v>
                </c:pt>
                <c:pt idx="50757">
                  <c:v>-2.1020781365905499E-2</c:v>
                </c:pt>
                <c:pt idx="50758">
                  <c:v>-5.6555968913873697E-2</c:v>
                </c:pt>
                <c:pt idx="50759">
                  <c:v>-1.2220952850182199E-2</c:v>
                </c:pt>
                <c:pt idx="50760">
                  <c:v>-4.4263042534620198E-2</c:v>
                </c:pt>
                <c:pt idx="50761">
                  <c:v>-8.0404211350526306E-2</c:v>
                </c:pt>
                <c:pt idx="50762">
                  <c:v>-8.54484685910126E-2</c:v>
                </c:pt>
                <c:pt idx="50763">
                  <c:v>-8.54484685910126E-2</c:v>
                </c:pt>
                <c:pt idx="50764">
                  <c:v>-4.32747594432576E-2</c:v>
                </c:pt>
                <c:pt idx="50765">
                  <c:v>-5.0343489940799201E-2</c:v>
                </c:pt>
                <c:pt idx="50766">
                  <c:v>-3.3096512136059103E-2</c:v>
                </c:pt>
                <c:pt idx="50767">
                  <c:v>-7.6786537640619296E-2</c:v>
                </c:pt>
                <c:pt idx="50768">
                  <c:v>-4.7633839277845001E-2</c:v>
                </c:pt>
                <c:pt idx="50769">
                  <c:v>-5.9633084631627697E-2</c:v>
                </c:pt>
                <c:pt idx="50770">
                  <c:v>2.0098989041006298E-3</c:v>
                </c:pt>
                <c:pt idx="50771">
                  <c:v>4.2399191911268702E-2</c:v>
                </c:pt>
                <c:pt idx="50772">
                  <c:v>4.0181203995894602E-2</c:v>
                </c:pt>
                <c:pt idx="50773">
                  <c:v>2.1946089694577099E-2</c:v>
                </c:pt>
                <c:pt idx="50774">
                  <c:v>1.9993721301444001E-2</c:v>
                </c:pt>
                <c:pt idx="50775">
                  <c:v>-8.0799396971493707E-3</c:v>
                </c:pt>
                <c:pt idx="50776">
                  <c:v>-1.8736444308659499E-2</c:v>
                </c:pt>
                <c:pt idx="50777">
                  <c:v>1.5367799949190699E-3</c:v>
                </c:pt>
                <c:pt idx="50778">
                  <c:v>8.6833871745925998E-3</c:v>
                </c:pt>
                <c:pt idx="50779">
                  <c:v>1.21018638229053E-2</c:v>
                </c:pt>
                <c:pt idx="50780">
                  <c:v>3.1697429945558298E-2</c:v>
                </c:pt>
                <c:pt idx="50781">
                  <c:v>2.9854379825165998E-2</c:v>
                </c:pt>
                <c:pt idx="50782">
                  <c:v>2.3821689224843699E-2</c:v>
                </c:pt>
                <c:pt idx="50783">
                  <c:v>4.0550820547861501E-2</c:v>
                </c:pt>
                <c:pt idx="50784">
                  <c:v>5.9064495112547397E-2</c:v>
                </c:pt>
                <c:pt idx="50785">
                  <c:v>2.7764105517199301E-2</c:v>
                </c:pt>
                <c:pt idx="50786">
                  <c:v>-2.3416934224805602E-2</c:v>
                </c:pt>
                <c:pt idx="50787">
                  <c:v>-7.9574975832948897E-2</c:v>
                </c:pt>
                <c:pt idx="50788">
                  <c:v>-7.83761372034361E-2</c:v>
                </c:pt>
                <c:pt idx="50789">
                  <c:v>-0.100307023872641</c:v>
                </c:pt>
                <c:pt idx="50790">
                  <c:v>-8.4287501055862801E-2</c:v>
                </c:pt>
                <c:pt idx="50791">
                  <c:v>-7.2605539020127605E-2</c:v>
                </c:pt>
                <c:pt idx="50792">
                  <c:v>-7.7893978526044599E-2</c:v>
                </c:pt>
                <c:pt idx="50793">
                  <c:v>-8.2729447907534601E-2</c:v>
                </c:pt>
                <c:pt idx="50794">
                  <c:v>-9.4758455038824296E-2</c:v>
                </c:pt>
                <c:pt idx="50795">
                  <c:v>-9.7043689170485101E-2</c:v>
                </c:pt>
                <c:pt idx="50796">
                  <c:v>-6.8585064276398905E-2</c:v>
                </c:pt>
                <c:pt idx="50797">
                  <c:v>-6.0042512486498001E-2</c:v>
                </c:pt>
                <c:pt idx="50798">
                  <c:v>-8.5160544746500904E-3</c:v>
                </c:pt>
                <c:pt idx="50799">
                  <c:v>-5.8886845466640601E-2</c:v>
                </c:pt>
                <c:pt idx="50800">
                  <c:v>-1.8941861634527098E-2</c:v>
                </c:pt>
                <c:pt idx="50801">
                  <c:v>-1.30434391953782E-2</c:v>
                </c:pt>
                <c:pt idx="50802">
                  <c:v>-3.1549374371764301E-3</c:v>
                </c:pt>
                <c:pt idx="50803">
                  <c:v>-4.3583410188682503E-2</c:v>
                </c:pt>
                <c:pt idx="50804">
                  <c:v>-2.7404162884521601E-2</c:v>
                </c:pt>
                <c:pt idx="50805">
                  <c:v>-2.27943970535304E-2</c:v>
                </c:pt>
                <c:pt idx="50806">
                  <c:v>-3.5275602964011102E-3</c:v>
                </c:pt>
                <c:pt idx="50807">
                  <c:v>-2.25961824882174E-2</c:v>
                </c:pt>
                <c:pt idx="50808">
                  <c:v>1.11961974195542E-2</c:v>
                </c:pt>
                <c:pt idx="50809">
                  <c:v>-1.6807788330945601E-2</c:v>
                </c:pt>
                <c:pt idx="50810">
                  <c:v>-4.8472546869784399E-3</c:v>
                </c:pt>
                <c:pt idx="50811">
                  <c:v>-8.6202229557871005E-2</c:v>
                </c:pt>
                <c:pt idx="50812">
                  <c:v>-4.1643250083874102E-2</c:v>
                </c:pt>
                <c:pt idx="50813">
                  <c:v>-6.2638002998427394E-2</c:v>
                </c:pt>
                <c:pt idx="50814">
                  <c:v>-0.103364999388073</c:v>
                </c:pt>
                <c:pt idx="50815">
                  <c:v>-0.125517977228774</c:v>
                </c:pt>
                <c:pt idx="50816">
                  <c:v>-6.6058038573358194E-2</c:v>
                </c:pt>
                <c:pt idx="50817">
                  <c:v>-6.6058038573358194E-2</c:v>
                </c:pt>
                <c:pt idx="50818">
                  <c:v>-5.4081176057575599E-2</c:v>
                </c:pt>
                <c:pt idx="50819">
                  <c:v>-4.7232020060249097E-2</c:v>
                </c:pt>
                <c:pt idx="50820">
                  <c:v>-4.9730761574580999E-2</c:v>
                </c:pt>
                <c:pt idx="50821">
                  <c:v>-5.70256820873484E-2</c:v>
                </c:pt>
                <c:pt idx="50822">
                  <c:v>-2.2277840141163598E-2</c:v>
                </c:pt>
                <c:pt idx="50823">
                  <c:v>-2.1554310579505902E-2</c:v>
                </c:pt>
                <c:pt idx="50824">
                  <c:v>-3.5193675949791697E-2</c:v>
                </c:pt>
                <c:pt idx="50825">
                  <c:v>-4.0782533025175399E-2</c:v>
                </c:pt>
                <c:pt idx="50826">
                  <c:v>-1.45806309657063E-2</c:v>
                </c:pt>
                <c:pt idx="50827">
                  <c:v>-1.24656634717144E-2</c:v>
                </c:pt>
                <c:pt idx="50828">
                  <c:v>2.7076021381795299E-2</c:v>
                </c:pt>
                <c:pt idx="50829">
                  <c:v>1.02391637369947E-2</c:v>
                </c:pt>
                <c:pt idx="50830">
                  <c:v>1.7151279773607499E-2</c:v>
                </c:pt>
                <c:pt idx="50831">
                  <c:v>2.1350860608389401E-2</c:v>
                </c:pt>
                <c:pt idx="50832">
                  <c:v>0.124952486960808</c:v>
                </c:pt>
                <c:pt idx="50833">
                  <c:v>0.13052804590133199</c:v>
                </c:pt>
                <c:pt idx="50834">
                  <c:v>0.149979304702026</c:v>
                </c:pt>
                <c:pt idx="50835">
                  <c:v>0.11365126592975</c:v>
                </c:pt>
                <c:pt idx="50836">
                  <c:v>8.2957594048660196E-2</c:v>
                </c:pt>
                <c:pt idx="50837">
                  <c:v>0.20462302556338999</c:v>
                </c:pt>
                <c:pt idx="50838">
                  <c:v>0.18133791826208701</c:v>
                </c:pt>
                <c:pt idx="50839">
                  <c:v>0.167994254194442</c:v>
                </c:pt>
                <c:pt idx="50840">
                  <c:v>0.22949546714886199</c:v>
                </c:pt>
                <c:pt idx="50841">
                  <c:v>0.206554837630614</c:v>
                </c:pt>
                <c:pt idx="50842">
                  <c:v>0.33520202803920701</c:v>
                </c:pt>
                <c:pt idx="50843">
                  <c:v>0.39329425748927599</c:v>
                </c:pt>
                <c:pt idx="50844">
                  <c:v>0.469435557722924</c:v>
                </c:pt>
                <c:pt idx="50845">
                  <c:v>0.44877088613651001</c:v>
                </c:pt>
                <c:pt idx="50846">
                  <c:v>0.625954959529052</c:v>
                </c:pt>
                <c:pt idx="50847">
                  <c:v>0.66397760594824595</c:v>
                </c:pt>
                <c:pt idx="50848">
                  <c:v>0.65813430219929403</c:v>
                </c:pt>
                <c:pt idx="50849">
                  <c:v>0.68143423835004402</c:v>
                </c:pt>
                <c:pt idx="50850">
                  <c:v>0.62491547299540195</c:v>
                </c:pt>
                <c:pt idx="50851">
                  <c:v>0.60570868145956303</c:v>
                </c:pt>
                <c:pt idx="50852">
                  <c:v>0.59383775107143399</c:v>
                </c:pt>
                <c:pt idx="50853">
                  <c:v>0.59383775107143399</c:v>
                </c:pt>
                <c:pt idx="50854">
                  <c:v>0.62409572859054596</c:v>
                </c:pt>
                <c:pt idx="50855">
                  <c:v>0.58317037211635403</c:v>
                </c:pt>
                <c:pt idx="50856">
                  <c:v>0.57423248344322497</c:v>
                </c:pt>
                <c:pt idx="50857">
                  <c:v>0.61302815645486997</c:v>
                </c:pt>
                <c:pt idx="50858">
                  <c:v>0.66052530894772499</c:v>
                </c:pt>
                <c:pt idx="50859">
                  <c:v>0.67759279438513198</c:v>
                </c:pt>
                <c:pt idx="50860">
                  <c:v>0.64745468534987005</c:v>
                </c:pt>
                <c:pt idx="50861">
                  <c:v>0.60264501330359999</c:v>
                </c:pt>
                <c:pt idx="50862">
                  <c:v>0.65176306836290898</c:v>
                </c:pt>
                <c:pt idx="50863">
                  <c:v>0.60737049697079404</c:v>
                </c:pt>
                <c:pt idx="50864">
                  <c:v>0.63659110810438302</c:v>
                </c:pt>
                <c:pt idx="50865">
                  <c:v>0.59074365338808899</c:v>
                </c:pt>
                <c:pt idx="50866">
                  <c:v>0.63983570583051397</c:v>
                </c:pt>
                <c:pt idx="50867">
                  <c:v>0.59429611490785395</c:v>
                </c:pt>
                <c:pt idx="50868">
                  <c:v>0.63004289172426198</c:v>
                </c:pt>
                <c:pt idx="50869">
                  <c:v>0.56787856924397095</c:v>
                </c:pt>
                <c:pt idx="50870">
                  <c:v>0.60863833254098898</c:v>
                </c:pt>
                <c:pt idx="50871">
                  <c:v>0.55850028584758105</c:v>
                </c:pt>
                <c:pt idx="50872">
                  <c:v>0.60952537487519198</c:v>
                </c:pt>
                <c:pt idx="50873">
                  <c:v>0.55037382282504299</c:v>
                </c:pt>
                <c:pt idx="50874">
                  <c:v>0.494037055556447</c:v>
                </c:pt>
                <c:pt idx="50875">
                  <c:v>0.45445314642248102</c:v>
                </c:pt>
                <c:pt idx="50876">
                  <c:v>1</c:v>
                </c:pt>
                <c:pt idx="50877">
                  <c:v>3.5139008454720198E-2</c:v>
                </c:pt>
                <c:pt idx="50878">
                  <c:v>0.10944781997043899</c:v>
                </c:pt>
                <c:pt idx="50879">
                  <c:v>6.1259513960956101E-2</c:v>
                </c:pt>
                <c:pt idx="50880">
                  <c:v>7.1453894883391295E-2</c:v>
                </c:pt>
                <c:pt idx="50881">
                  <c:v>4.9271907165732598E-2</c:v>
                </c:pt>
                <c:pt idx="50882">
                  <c:v>4.7474144402085597E-2</c:v>
                </c:pt>
                <c:pt idx="50883">
                  <c:v>1.56117808315348E-2</c:v>
                </c:pt>
                <c:pt idx="50884">
                  <c:v>1.3170357588946999E-2</c:v>
                </c:pt>
                <c:pt idx="50885">
                  <c:v>3.3577163363503297E-2</c:v>
                </c:pt>
                <c:pt idx="50886">
                  <c:v>1.56117808315348E-2</c:v>
                </c:pt>
                <c:pt idx="50887">
                  <c:v>9.1827439847638193E-3</c:v>
                </c:pt>
                <c:pt idx="50888">
                  <c:v>2.5592499574351699E-2</c:v>
                </c:pt>
                <c:pt idx="50889">
                  <c:v>9.0381578481433193E-3</c:v>
                </c:pt>
                <c:pt idx="50890">
                  <c:v>5.1793716247199298E-3</c:v>
                </c:pt>
                <c:pt idx="50891">
                  <c:v>2.00978683913315E-2</c:v>
                </c:pt>
                <c:pt idx="50892">
                  <c:v>1.17835891359485E-2</c:v>
                </c:pt>
                <c:pt idx="50893">
                  <c:v>2.8692839783919198E-3</c:v>
                </c:pt>
                <c:pt idx="50894">
                  <c:v>-1.29941544019618E-3</c:v>
                </c:pt>
                <c:pt idx="50895">
                  <c:v>1.3398582502883E-2</c:v>
                </c:pt>
                <c:pt idx="50896">
                  <c:v>1.53688470669286E-2</c:v>
                </c:pt>
                <c:pt idx="50897">
                  <c:v>7.60381879668625E-3</c:v>
                </c:pt>
                <c:pt idx="50898">
                  <c:v>5.9581268880639401E-2</c:v>
                </c:pt>
                <c:pt idx="50899">
                  <c:v>2.3045529698626901E-2</c:v>
                </c:pt>
                <c:pt idx="50900">
                  <c:v>2.0344670141198E-2</c:v>
                </c:pt>
                <c:pt idx="50901">
                  <c:v>4.0739414570619199E-2</c:v>
                </c:pt>
                <c:pt idx="50902">
                  <c:v>2.3045529698626901E-2</c:v>
                </c:pt>
                <c:pt idx="50903">
                  <c:v>3.7743843132215397E-2</c:v>
                </c:pt>
                <c:pt idx="50904">
                  <c:v>1.8668447677359899E-2</c:v>
                </c:pt>
                <c:pt idx="50905">
                  <c:v>3.40093890942594E-2</c:v>
                </c:pt>
                <c:pt idx="50906">
                  <c:v>5.65543797845251E-2</c:v>
                </c:pt>
                <c:pt idx="50907">
                  <c:v>5.0095473980436199E-2</c:v>
                </c:pt>
                <c:pt idx="50908">
                  <c:v>4.6379413636725202E-2</c:v>
                </c:pt>
                <c:pt idx="50909">
                  <c:v>6.7322198117218901E-2</c:v>
                </c:pt>
                <c:pt idx="50910">
                  <c:v>8.4644700596126304E-2</c:v>
                </c:pt>
                <c:pt idx="50911">
                  <c:v>6.5419324621883199E-2</c:v>
                </c:pt>
                <c:pt idx="50912">
                  <c:v>6.3642680728622697E-2</c:v>
                </c:pt>
                <c:pt idx="50913">
                  <c:v>2.7363030564181798E-2</c:v>
                </c:pt>
                <c:pt idx="50914">
                  <c:v>5.1507918704904301E-2</c:v>
                </c:pt>
                <c:pt idx="50915">
                  <c:v>2.7363030564181798E-2</c:v>
                </c:pt>
                <c:pt idx="50916">
                  <c:v>4.4569181807489297E-2</c:v>
                </c:pt>
                <c:pt idx="50917">
                  <c:v>1.7201734712155501E-2</c:v>
                </c:pt>
                <c:pt idx="50918">
                  <c:v>5.9522492099473003E-2</c:v>
                </c:pt>
                <c:pt idx="50919">
                  <c:v>1.3903373910820501E-2</c:v>
                </c:pt>
                <c:pt idx="50920">
                  <c:v>4.8806472455821398E-2</c:v>
                </c:pt>
                <c:pt idx="50921">
                  <c:v>-1.4442369264172601E-2</c:v>
                </c:pt>
                <c:pt idx="50922">
                  <c:v>3.7472559522395199E-2</c:v>
                </c:pt>
                <c:pt idx="50923" formatCode="0.00E+00">
                  <c:v>-4.6047472920096501E-4</c:v>
                </c:pt>
                <c:pt idx="50924">
                  <c:v>3.0801501240922999E-2</c:v>
                </c:pt>
                <c:pt idx="50925" formatCode="0.00E+00">
                  <c:v>3.0888532505276699E-2</c:v>
                </c:pt>
                <c:pt idx="50926">
                  <c:v>6.1139041552047801E-2</c:v>
                </c:pt>
                <c:pt idx="50927">
                  <c:v>7.3417354547071101E-2</c:v>
                </c:pt>
                <c:pt idx="50928">
                  <c:v>9.4498113214965998E-2</c:v>
                </c:pt>
                <c:pt idx="50929">
                  <c:v>0.12387111185517199</c:v>
                </c:pt>
                <c:pt idx="50930">
                  <c:v>6.0655145472354698E-2</c:v>
                </c:pt>
                <c:pt idx="50931">
                  <c:v>3.2287994631054799E-2</c:v>
                </c:pt>
                <c:pt idx="50932">
                  <c:v>2.68027913925705E-2</c:v>
                </c:pt>
                <c:pt idx="50933">
                  <c:v>1.7107941037133E-2</c:v>
                </c:pt>
                <c:pt idx="50934">
                  <c:v>6.6634622635707005E-2</c:v>
                </c:pt>
                <c:pt idx="50935">
                  <c:v>5.0201371264192801E-2</c:v>
                </c:pt>
                <c:pt idx="50936">
                  <c:v>5.9582371099025901E-2</c:v>
                </c:pt>
                <c:pt idx="50937">
                  <c:v>9.8753191480840302E-2</c:v>
                </c:pt>
                <c:pt idx="50938">
                  <c:v>0.177871976389465</c:v>
                </c:pt>
                <c:pt idx="50939">
                  <c:v>0.13876902215487999</c:v>
                </c:pt>
                <c:pt idx="50940">
                  <c:v>0.15852402184693101</c:v>
                </c:pt>
                <c:pt idx="50941">
                  <c:v>0.15502770808664501</c:v>
                </c:pt>
                <c:pt idx="50942">
                  <c:v>0.181123636805715</c:v>
                </c:pt>
                <c:pt idx="50943">
                  <c:v>0.11981191046980399</c:v>
                </c:pt>
                <c:pt idx="50944">
                  <c:v>0.11969146208555199</c:v>
                </c:pt>
                <c:pt idx="50945">
                  <c:v>0.10119867293661899</c:v>
                </c:pt>
                <c:pt idx="50946">
                  <c:v>0.115545705645414</c:v>
                </c:pt>
                <c:pt idx="50947">
                  <c:v>0.102200065627281</c:v>
                </c:pt>
                <c:pt idx="50948">
                  <c:v>0.100649032102887</c:v>
                </c:pt>
                <c:pt idx="50949">
                  <c:v>0.11212217318915001</c:v>
                </c:pt>
                <c:pt idx="50950">
                  <c:v>0.13883710021824799</c:v>
                </c:pt>
                <c:pt idx="50951">
                  <c:v>0.16540968769603301</c:v>
                </c:pt>
                <c:pt idx="50952">
                  <c:v>0.192122888078053</c:v>
                </c:pt>
                <c:pt idx="50953">
                  <c:v>0.12785121528937299</c:v>
                </c:pt>
                <c:pt idx="50954">
                  <c:v>0.12785121528937299</c:v>
                </c:pt>
                <c:pt idx="50955">
                  <c:v>0.101218988620957</c:v>
                </c:pt>
                <c:pt idx="50956">
                  <c:v>0.27117890610661899</c:v>
                </c:pt>
                <c:pt idx="50957">
                  <c:v>0</c:v>
                </c:pt>
                <c:pt idx="50958">
                  <c:v>4.0670648071813503E-2</c:v>
                </c:pt>
                <c:pt idx="50959">
                  <c:v>1.95580797837051E-2</c:v>
                </c:pt>
                <c:pt idx="50960">
                  <c:v>4.0973064791953201E-2</c:v>
                </c:pt>
                <c:pt idx="50961">
                  <c:v>3.0849975560625201E-2</c:v>
                </c:pt>
                <c:pt idx="50962">
                  <c:v>-1.24171840090221E-2</c:v>
                </c:pt>
                <c:pt idx="50963">
                  <c:v>-2.64282841780034E-2</c:v>
                </c:pt>
                <c:pt idx="50964">
                  <c:v>-5.4483768328636899E-3</c:v>
                </c:pt>
                <c:pt idx="50965">
                  <c:v>4.4674175180716202E-2</c:v>
                </c:pt>
                <c:pt idx="50966">
                  <c:v>5.0898522327415402E-2</c:v>
                </c:pt>
                <c:pt idx="50967">
                  <c:v>2.83119645248914E-2</c:v>
                </c:pt>
                <c:pt idx="50968">
                  <c:v>1.4198553172354701E-2</c:v>
                </c:pt>
                <c:pt idx="50969">
                  <c:v>-2.49755290045112E-2</c:v>
                </c:pt>
                <c:pt idx="50970">
                  <c:v>6.4591376721651897E-2</c:v>
                </c:pt>
                <c:pt idx="50971">
                  <c:v>5.5820420685252801E-2</c:v>
                </c:pt>
                <c:pt idx="50972">
                  <c:v>3.4690660493566998E-2</c:v>
                </c:pt>
                <c:pt idx="50973">
                  <c:v>7.2115669026397697E-2</c:v>
                </c:pt>
                <c:pt idx="50974">
                  <c:v>6.7289596572871202E-2</c:v>
                </c:pt>
                <c:pt idx="50975">
                  <c:v>2.8356898212845701E-2</c:v>
                </c:pt>
                <c:pt idx="50976">
                  <c:v>3.6812766281612598E-2</c:v>
                </c:pt>
                <c:pt idx="50977">
                  <c:v>2.07270389123515E-2</c:v>
                </c:pt>
                <c:pt idx="50978">
                  <c:v>3.71158826971065E-2</c:v>
                </c:pt>
                <c:pt idx="50979">
                  <c:v>-1.0716692828364099E-2</c:v>
                </c:pt>
                <c:pt idx="50980">
                  <c:v>2.41875104559445E-2</c:v>
                </c:pt>
                <c:pt idx="50981">
                  <c:v>1.11751872206546E-2</c:v>
                </c:pt>
                <c:pt idx="50982">
                  <c:v>5.2229456795604298E-2</c:v>
                </c:pt>
                <c:pt idx="50983">
                  <c:v>3.2140516613659402E-2</c:v>
                </c:pt>
                <c:pt idx="50984">
                  <c:v>3.31596556896065E-2</c:v>
                </c:pt>
                <c:pt idx="50985">
                  <c:v>1.6674750606702999E-2</c:v>
                </c:pt>
                <c:pt idx="50986">
                  <c:v>2.5514747535928299E-2</c:v>
                </c:pt>
                <c:pt idx="50987">
                  <c:v>3.2027171122939402E-2</c:v>
                </c:pt>
                <c:pt idx="50988">
                  <c:v>5.6961114074426597E-2</c:v>
                </c:pt>
                <c:pt idx="50989">
                  <c:v>7.5325887354156601E-2</c:v>
                </c:pt>
                <c:pt idx="50990">
                  <c:v>9.0362523012111395E-2</c:v>
                </c:pt>
                <c:pt idx="50991">
                  <c:v>0.113859865050223</c:v>
                </c:pt>
                <c:pt idx="50992">
                  <c:v>0.122180854597719</c:v>
                </c:pt>
                <c:pt idx="50993">
                  <c:v>0.105139646614032</c:v>
                </c:pt>
                <c:pt idx="50994">
                  <c:v>7.4828493694617706E-2</c:v>
                </c:pt>
                <c:pt idx="50995">
                  <c:v>0.14798564429244701</c:v>
                </c:pt>
                <c:pt idx="50996">
                  <c:v>0.23109778197141301</c:v>
                </c:pt>
                <c:pt idx="50997">
                  <c:v>0.21295008990998099</c:v>
                </c:pt>
                <c:pt idx="50998">
                  <c:v>0.23455501018754099</c:v>
                </c:pt>
                <c:pt idx="50999">
                  <c:v>0.25522782514476799</c:v>
                </c:pt>
                <c:pt idx="51000">
                  <c:v>0.24674994127459601</c:v>
                </c:pt>
                <c:pt idx="51001">
                  <c:v>0.233796755246057</c:v>
                </c:pt>
                <c:pt idx="51002">
                  <c:v>0.24282579580536201</c:v>
                </c:pt>
                <c:pt idx="51003">
                  <c:v>0.17669743060522</c:v>
                </c:pt>
                <c:pt idx="51004">
                  <c:v>0.188427761849422</c:v>
                </c:pt>
                <c:pt idx="51005">
                  <c:v>0.143868245270348</c:v>
                </c:pt>
                <c:pt idx="51006">
                  <c:v>0.15456497788018</c:v>
                </c:pt>
                <c:pt idx="51007">
                  <c:v>0.119692143070655</c:v>
                </c:pt>
                <c:pt idx="51008">
                  <c:v>0.161479538348132</c:v>
                </c:pt>
                <c:pt idx="51009">
                  <c:v>0.184360166105874</c:v>
                </c:pt>
                <c:pt idx="51010">
                  <c:v>0.21366410505254399</c:v>
                </c:pt>
                <c:pt idx="51011">
                  <c:v>0.24223171555275799</c:v>
                </c:pt>
                <c:pt idx="51012">
                  <c:v>0.25949513916039502</c:v>
                </c:pt>
                <c:pt idx="51013">
                  <c:v>0.27033169254302702</c:v>
                </c:pt>
                <c:pt idx="51014">
                  <c:v>0.27863941085798499</c:v>
                </c:pt>
                <c:pt idx="51015">
                  <c:v>0.265309908102351</c:v>
                </c:pt>
                <c:pt idx="51016">
                  <c:v>0.38629079510863001</c:v>
                </c:pt>
                <c:pt idx="51017">
                  <c:v>0.38629079510863001</c:v>
                </c:pt>
                <c:pt idx="51018">
                  <c:v>0.37307766664110698</c:v>
                </c:pt>
                <c:pt idx="51019">
                  <c:v>0.39041986392922801</c:v>
                </c:pt>
                <c:pt idx="51020">
                  <c:v>0.40561069937292399</c:v>
                </c:pt>
                <c:pt idx="51021">
                  <c:v>0.402221168046898</c:v>
                </c:pt>
                <c:pt idx="51022">
                  <c:v>0.56007779599699803</c:v>
                </c:pt>
                <c:pt idx="51023">
                  <c:v>0.54358698043996201</c:v>
                </c:pt>
                <c:pt idx="51024">
                  <c:v>0.56007779599699803</c:v>
                </c:pt>
                <c:pt idx="51025">
                  <c:v>0.54376232533528102</c:v>
                </c:pt>
                <c:pt idx="51026">
                  <c:v>0.50441590133056402</c:v>
                </c:pt>
                <c:pt idx="51027">
                  <c:v>0.48373870755405701</c:v>
                </c:pt>
                <c:pt idx="51028">
                  <c:v>0.51927045333460398</c:v>
                </c:pt>
                <c:pt idx="51029">
                  <c:v>0.47592241678868602</c:v>
                </c:pt>
                <c:pt idx="51030">
                  <c:v>0.50538690551264398</c:v>
                </c:pt>
                <c:pt idx="51031">
                  <c:v>1.5843523132526599E-2</c:v>
                </c:pt>
                <c:pt idx="51032">
                  <c:v>3.0873546950884002E-2</c:v>
                </c:pt>
                <c:pt idx="51033">
                  <c:v>-1.83686493844748E-2</c:v>
                </c:pt>
                <c:pt idx="51034">
                  <c:v>-5.0194672561880696E-3</c:v>
                </c:pt>
                <c:pt idx="51035">
                  <c:v>-2.8084309542514001E-2</c:v>
                </c:pt>
                <c:pt idx="51036">
                  <c:v>-1.5505669337297899E-2</c:v>
                </c:pt>
                <c:pt idx="51037">
                  <c:v>8.2831397422724606E-3</c:v>
                </c:pt>
                <c:pt idx="51038">
                  <c:v>5.6900190257641099E-2</c:v>
                </c:pt>
                <c:pt idx="51039">
                  <c:v>6.1427411641785799E-2</c:v>
                </c:pt>
                <c:pt idx="51040">
                  <c:v>0.10467584209237001</c:v>
                </c:pt>
                <c:pt idx="51041">
                  <c:v>8.4438268944994205E-2</c:v>
                </c:pt>
                <c:pt idx="51042">
                  <c:v>9.4847286652639903E-2</c:v>
                </c:pt>
                <c:pt idx="51043">
                  <c:v>8.0898303799191704E-2</c:v>
                </c:pt>
                <c:pt idx="51044">
                  <c:v>9.1268275505763399E-2</c:v>
                </c:pt>
                <c:pt idx="51045">
                  <c:v>4.7345026209239999E-2</c:v>
                </c:pt>
                <c:pt idx="51046">
                  <c:v>2.62113705479225E-2</c:v>
                </c:pt>
                <c:pt idx="51047">
                  <c:v>3.8276724424876701E-2</c:v>
                </c:pt>
                <c:pt idx="51048">
                  <c:v>5.0360895277823101E-2</c:v>
                </c:pt>
                <c:pt idx="51049">
                  <c:v>-1.79915632127292E-3</c:v>
                </c:pt>
                <c:pt idx="51050">
                  <c:v>-3.6620944013479001E-3</c:v>
                </c:pt>
                <c:pt idx="51051">
                  <c:v>2.5465151754895301E-3</c:v>
                </c:pt>
                <c:pt idx="51052">
                  <c:v>-2.69342109659787E-3</c:v>
                </c:pt>
                <c:pt idx="51053">
                  <c:v>1.29296694108722E-2</c:v>
                </c:pt>
                <c:pt idx="51054">
                  <c:v>2.92719916898758E-2</c:v>
                </c:pt>
                <c:pt idx="51055">
                  <c:v>9.7276309554286105E-3</c:v>
                </c:pt>
                <c:pt idx="51056">
                  <c:v>9.1068397678781797E-3</c:v>
                </c:pt>
                <c:pt idx="51057">
                  <c:v>2.7310444744157399E-3</c:v>
                </c:pt>
                <c:pt idx="51058">
                  <c:v>9.5574514840519598E-3</c:v>
                </c:pt>
                <c:pt idx="51059">
                  <c:v>1.5932434466422198E-2</c:v>
                </c:pt>
                <c:pt idx="51060">
                  <c:v>1.0693426867951701E-2</c:v>
                </c:pt>
                <c:pt idx="51061">
                  <c:v>2.6837043520024601E-2</c:v>
                </c:pt>
                <c:pt idx="51062">
                  <c:v>2.6088768067831E-2</c:v>
                </c:pt>
                <c:pt idx="51063">
                  <c:v>2.6837043520024601E-2</c:v>
                </c:pt>
                <c:pt idx="51064">
                  <c:v>3.1324386276984299E-2</c:v>
                </c:pt>
                <c:pt idx="51065">
                  <c:v>7.3187651761623201E-2</c:v>
                </c:pt>
                <c:pt idx="51066">
                  <c:v>0.146753934224608</c:v>
                </c:pt>
                <c:pt idx="51067">
                  <c:v>9.1120552761108004E-2</c:v>
                </c:pt>
                <c:pt idx="51068">
                  <c:v>0.119346820419078</c:v>
                </c:pt>
                <c:pt idx="51069">
                  <c:v>8.1692758791250597E-2</c:v>
                </c:pt>
                <c:pt idx="51070">
                  <c:v>8.3211421027958199E-2</c:v>
                </c:pt>
                <c:pt idx="51071">
                  <c:v>0.10237864700899101</c:v>
                </c:pt>
                <c:pt idx="51072">
                  <c:v>9.2191112406802195E-2</c:v>
                </c:pt>
                <c:pt idx="51073">
                  <c:v>8.4790017646545396E-2</c:v>
                </c:pt>
                <c:pt idx="51074">
                  <c:v>8.3349415338775906E-2</c:v>
                </c:pt>
                <c:pt idx="51075">
                  <c:v>5.97452803051403E-2</c:v>
                </c:pt>
                <c:pt idx="51076">
                  <c:v>5.6625887624851497E-2</c:v>
                </c:pt>
                <c:pt idx="51077">
                  <c:v>4.8992381700470398E-2</c:v>
                </c:pt>
                <c:pt idx="51078">
                  <c:v>2.7169797477164501E-2</c:v>
                </c:pt>
                <c:pt idx="51079">
                  <c:v>3.7035198804927998E-2</c:v>
                </c:pt>
                <c:pt idx="51080">
                  <c:v>6.9941579992502695E-2</c:v>
                </c:pt>
                <c:pt idx="51081">
                  <c:v>4.8928871058796002E-2</c:v>
                </c:pt>
                <c:pt idx="51082">
                  <c:v>6.3698133366880599E-2</c:v>
                </c:pt>
                <c:pt idx="51083">
                  <c:v>6.5857829126771503E-2</c:v>
                </c:pt>
                <c:pt idx="51084">
                  <c:v>5.7069235975622398E-2</c:v>
                </c:pt>
                <c:pt idx="51085">
                  <c:v>6.7671465868421404E-2</c:v>
                </c:pt>
                <c:pt idx="51086">
                  <c:v>0.104187488134281</c:v>
                </c:pt>
                <c:pt idx="51087">
                  <c:v>0.118667116749388</c:v>
                </c:pt>
                <c:pt idx="51088">
                  <c:v>0.15617378449118299</c:v>
                </c:pt>
                <c:pt idx="51089">
                  <c:v>0.14955544847730201</c:v>
                </c:pt>
                <c:pt idx="51090">
                  <c:v>0.245297489532077</c:v>
                </c:pt>
                <c:pt idx="51091">
                  <c:v>0.204027791165422</c:v>
                </c:pt>
                <c:pt idx="51092">
                  <c:v>0.25693539199218701</c:v>
                </c:pt>
                <c:pt idx="51093">
                  <c:v>0.26258698989484902</c:v>
                </c:pt>
                <c:pt idx="51094">
                  <c:v>0.271821961951909</c:v>
                </c:pt>
                <c:pt idx="51095">
                  <c:v>0.27411994173010501</c:v>
                </c:pt>
                <c:pt idx="51096">
                  <c:v>0.31201708559348501</c:v>
                </c:pt>
                <c:pt idx="51097">
                  <c:v>0.29495381729725001</c:v>
                </c:pt>
                <c:pt idx="51098">
                  <c:v>0.313218291745537</c:v>
                </c:pt>
                <c:pt idx="51099">
                  <c:v>0.328726809065431</c:v>
                </c:pt>
                <c:pt idx="51100">
                  <c:v>0.30715068800207102</c:v>
                </c:pt>
                <c:pt idx="51101">
                  <c:v>8.2197020480683208E-3</c:v>
                </c:pt>
                <c:pt idx="51102">
                  <c:v>-4.0301960561721799E-2</c:v>
                </c:pt>
                <c:pt idx="51103">
                  <c:v>-8.6418299324644201E-3</c:v>
                </c:pt>
                <c:pt idx="51104">
                  <c:v>-2.59430513036162E-2</c:v>
                </c:pt>
                <c:pt idx="51105" formatCode="0.00E+00">
                  <c:v>-4.8528660496604999E-4</c:v>
                </c:pt>
                <c:pt idx="51106">
                  <c:v>-5.03276791201212E-3</c:v>
                </c:pt>
                <c:pt idx="51107" formatCode="0.00E+00">
                  <c:v>-1.7564903420072601E-2</c:v>
                </c:pt>
                <c:pt idx="51108">
                  <c:v>-3.2311100121126E-2</c:v>
                </c:pt>
                <c:pt idx="51109">
                  <c:v>-3.1725021130863902E-2</c:v>
                </c:pt>
                <c:pt idx="51110">
                  <c:v>-5.8169344424208798E-2</c:v>
                </c:pt>
                <c:pt idx="51111">
                  <c:v>-3.7839934647343698E-2</c:v>
                </c:pt>
                <c:pt idx="51112">
                  <c:v>-3.6837049938901398E-2</c:v>
                </c:pt>
                <c:pt idx="51113">
                  <c:v>-3.0845063194153002E-2</c:v>
                </c:pt>
                <c:pt idx="51114">
                  <c:v>-6.67924515489704E-2</c:v>
                </c:pt>
                <c:pt idx="51115">
                  <c:v>-4.1737141873174601E-2</c:v>
                </c:pt>
                <c:pt idx="51116">
                  <c:v>-5.6625146630651498E-2</c:v>
                </c:pt>
                <c:pt idx="51117">
                  <c:v>-6.5286253641828607E-2</c:v>
                </c:pt>
                <c:pt idx="51118">
                  <c:v>-8.9556904701447698E-2</c:v>
                </c:pt>
                <c:pt idx="51119">
                  <c:v>-5.3503089129737197E-2</c:v>
                </c:pt>
                <c:pt idx="51120">
                  <c:v>-0.118736283536575</c:v>
                </c:pt>
                <c:pt idx="51121">
                  <c:v>-7.6256482607693202E-2</c:v>
                </c:pt>
                <c:pt idx="51122">
                  <c:v>-9.7017168422799102E-2</c:v>
                </c:pt>
                <c:pt idx="51123">
                  <c:v>-9.5562704924958705E-2</c:v>
                </c:pt>
                <c:pt idx="51124">
                  <c:v>-0.121479282210121</c:v>
                </c:pt>
                <c:pt idx="51125">
                  <c:v>-0.10971723612847099</c:v>
                </c:pt>
                <c:pt idx="51126">
                  <c:v>-0.11289100775981301</c:v>
                </c:pt>
                <c:pt idx="51127">
                  <c:v>-6.2684813945882406E-2</c:v>
                </c:pt>
                <c:pt idx="51128">
                  <c:v>-3.29303100797586E-2</c:v>
                </c:pt>
                <c:pt idx="51129">
                  <c:v>-3.0006685043293398E-2</c:v>
                </c:pt>
                <c:pt idx="51130">
                  <c:v>-7.6671761339677201E-3</c:v>
                </c:pt>
                <c:pt idx="51131">
                  <c:v>-3.7725237878993102E-2</c:v>
                </c:pt>
                <c:pt idx="51132">
                  <c:v>-4.7475601540976901E-2</c:v>
                </c:pt>
                <c:pt idx="51133">
                  <c:v>-7.0069412860588501E-2</c:v>
                </c:pt>
                <c:pt idx="51134">
                  <c:v>-3.9726469304391901E-2</c:v>
                </c:pt>
                <c:pt idx="51135">
                  <c:v>-2.4237322673166601E-2</c:v>
                </c:pt>
                <c:pt idx="51136">
                  <c:v>-5.4559035079980001E-2</c:v>
                </c:pt>
                <c:pt idx="51137">
                  <c:v>-3.1299945285809101E-2</c:v>
                </c:pt>
                <c:pt idx="51138">
                  <c:v>-7.4318333221920996E-2</c:v>
                </c:pt>
                <c:pt idx="51139">
                  <c:v>-5.9498825436268199E-3</c:v>
                </c:pt>
                <c:pt idx="51140">
                  <c:v>-4.1297881575663702E-3</c:v>
                </c:pt>
                <c:pt idx="51141">
                  <c:v>-3.4670173602819598E-2</c:v>
                </c:pt>
                <c:pt idx="51142">
                  <c:v>2.0194622106098601E-2</c:v>
                </c:pt>
                <c:pt idx="51143">
                  <c:v>4.69975140766907E-2</c:v>
                </c:pt>
                <c:pt idx="51144">
                  <c:v>3.45620176188128E-2</c:v>
                </c:pt>
                <c:pt idx="51145">
                  <c:v>6.1676375101751002E-2</c:v>
                </c:pt>
                <c:pt idx="51146">
                  <c:v>6.5744574251985696E-2</c:v>
                </c:pt>
                <c:pt idx="51147">
                  <c:v>0.113550012481359</c:v>
                </c:pt>
                <c:pt idx="51148">
                  <c:v>0.104496214959776</c:v>
                </c:pt>
                <c:pt idx="51149">
                  <c:v>0.13166348369766701</c:v>
                </c:pt>
                <c:pt idx="51150">
                  <c:v>0.12181085880317601</c:v>
                </c:pt>
                <c:pt idx="51151">
                  <c:v>0.13505794126374199</c:v>
                </c:pt>
                <c:pt idx="51152">
                  <c:v>0.127519122146414</c:v>
                </c:pt>
                <c:pt idx="51153">
                  <c:v>9.67888829270038E-2</c:v>
                </c:pt>
                <c:pt idx="51154">
                  <c:v>7.3013017648150005E-2</c:v>
                </c:pt>
                <c:pt idx="51155">
                  <c:v>7.2364309389573805E-2</c:v>
                </c:pt>
                <c:pt idx="51156">
                  <c:v>7.1681316665258302E-2</c:v>
                </c:pt>
                <c:pt idx="51157">
                  <c:v>5.4892126134851803E-2</c:v>
                </c:pt>
                <c:pt idx="51158">
                  <c:v>6.3771519854078904E-2</c:v>
                </c:pt>
                <c:pt idx="51159">
                  <c:v>0.11530816594908</c:v>
                </c:pt>
                <c:pt idx="51160">
                  <c:v>0.106112911447776</c:v>
                </c:pt>
                <c:pt idx="51161">
                  <c:v>0.11852796097103099</c:v>
                </c:pt>
                <c:pt idx="51162">
                  <c:v>0.13932083438027101</c:v>
                </c:pt>
                <c:pt idx="51163">
                  <c:v>0.15838907963174301</c:v>
                </c:pt>
                <c:pt idx="51164">
                  <c:v>0.130242105095113</c:v>
                </c:pt>
                <c:pt idx="51165">
                  <c:v>0.102068242058</c:v>
                </c:pt>
                <c:pt idx="51166">
                  <c:v>0.14047040669831001</c:v>
                </c:pt>
                <c:pt idx="51167">
                  <c:v>0.12166013544431201</c:v>
                </c:pt>
                <c:pt idx="51168">
                  <c:v>0.103091032431186</c:v>
                </c:pt>
                <c:pt idx="51169">
                  <c:v>0.10649152164016</c:v>
                </c:pt>
                <c:pt idx="51170">
                  <c:v>0.12521525776475401</c:v>
                </c:pt>
                <c:pt idx="51171">
                  <c:v>0.223906777203843</c:v>
                </c:pt>
                <c:pt idx="51172">
                  <c:v>0.17907620377170699</c:v>
                </c:pt>
                <c:pt idx="51173">
                  <c:v>0.18619737307511</c:v>
                </c:pt>
                <c:pt idx="51174">
                  <c:v>0.17549059272928999</c:v>
                </c:pt>
                <c:pt idx="51175">
                  <c:v>0.23553858353780499</c:v>
                </c:pt>
                <c:pt idx="51176">
                  <c:v>0.24759253743736501</c:v>
                </c:pt>
                <c:pt idx="51177">
                  <c:v>0.24066469713124</c:v>
                </c:pt>
                <c:pt idx="51178">
                  <c:v>0.182084001433372</c:v>
                </c:pt>
                <c:pt idx="51179">
                  <c:v>0.26517401399043</c:v>
                </c:pt>
                <c:pt idx="51180">
                  <c:v>0.28567435559251703</c:v>
                </c:pt>
                <c:pt idx="51181">
                  <c:v>0.32274726682579402</c:v>
                </c:pt>
                <c:pt idx="51182">
                  <c:v>0.30910500821280301</c:v>
                </c:pt>
                <c:pt idx="51183">
                  <c:v>0.29435949329931999</c:v>
                </c:pt>
                <c:pt idx="51184">
                  <c:v>0.2138362630682</c:v>
                </c:pt>
                <c:pt idx="51185">
                  <c:v>0.267129633987366</c:v>
                </c:pt>
                <c:pt idx="51186">
                  <c:v>0.24195857948597199</c:v>
                </c:pt>
                <c:pt idx="51187">
                  <c:v>0.35715440100845702</c:v>
                </c:pt>
                <c:pt idx="51188">
                  <c:v>0.30232017414013101</c:v>
                </c:pt>
                <c:pt idx="51189">
                  <c:v>0.25081064378127699</c:v>
                </c:pt>
                <c:pt idx="51190">
                  <c:v>0.26063356668028098</c:v>
                </c:pt>
                <c:pt idx="51191">
                  <c:v>0.38628405440742303</c:v>
                </c:pt>
                <c:pt idx="51192">
                  <c:v>0.46853560976776598</c:v>
                </c:pt>
                <c:pt idx="51193">
                  <c:v>0.43844614685938599</c:v>
                </c:pt>
                <c:pt idx="51194">
                  <c:v>0.44984177937940201</c:v>
                </c:pt>
                <c:pt idx="51195">
                  <c:v>0.61363186649761303</c:v>
                </c:pt>
                <c:pt idx="51196">
                  <c:v>0.61363186649761303</c:v>
                </c:pt>
                <c:pt idx="51197">
                  <c:v>0.73268676962398904</c:v>
                </c:pt>
                <c:pt idx="51198">
                  <c:v>-3.4567066311601501E-3</c:v>
                </c:pt>
                <c:pt idx="51199">
                  <c:v>2.7708971938115601E-2</c:v>
                </c:pt>
                <c:pt idx="51200">
                  <c:v>-2.3568759875660602E-3</c:v>
                </c:pt>
                <c:pt idx="51201">
                  <c:v>6.3535236757421107E-2</c:v>
                </c:pt>
                <c:pt idx="51202">
                  <c:v>5.1374877485768002E-2</c:v>
                </c:pt>
                <c:pt idx="51203">
                  <c:v>5.1233906390600402E-2</c:v>
                </c:pt>
                <c:pt idx="51204">
                  <c:v>1.56068349161286E-2</c:v>
                </c:pt>
                <c:pt idx="51205">
                  <c:v>2.65670502709154E-2</c:v>
                </c:pt>
                <c:pt idx="51206">
                  <c:v>1.1810186371794301E-2</c:v>
                </c:pt>
                <c:pt idx="51207">
                  <c:v>2.8719151286045599E-2</c:v>
                </c:pt>
                <c:pt idx="51208">
                  <c:v>2.8719151286045599E-2</c:v>
                </c:pt>
                <c:pt idx="51209">
                  <c:v>5.8027394165741597E-2</c:v>
                </c:pt>
                <c:pt idx="51210">
                  <c:v>4.7624543511316897E-2</c:v>
                </c:pt>
                <c:pt idx="51211">
                  <c:v>6.9126199307605996E-2</c:v>
                </c:pt>
                <c:pt idx="51212">
                  <c:v>4.5521595348518101E-2</c:v>
                </c:pt>
                <c:pt idx="51213">
                  <c:v>6.6187445683549104E-2</c:v>
                </c:pt>
                <c:pt idx="51214">
                  <c:v>5.2735149047808703E-2</c:v>
                </c:pt>
                <c:pt idx="51215">
                  <c:v>7.2982646165600906E-2</c:v>
                </c:pt>
                <c:pt idx="51216">
                  <c:v>6.5906296397691896E-2</c:v>
                </c:pt>
                <c:pt idx="51217">
                  <c:v>4.8461689661931401E-2</c:v>
                </c:pt>
                <c:pt idx="51218">
                  <c:v>5.8884240269988203E-2</c:v>
                </c:pt>
                <c:pt idx="51219">
                  <c:v>6.6542947339676098E-2</c:v>
                </c:pt>
                <c:pt idx="51220">
                  <c:v>3.7053146905516803E-2</c:v>
                </c:pt>
                <c:pt idx="51221">
                  <c:v>1.09216816694783E-2</c:v>
                </c:pt>
                <c:pt idx="51222">
                  <c:v>1.58962277603651E-2</c:v>
                </c:pt>
                <c:pt idx="51223">
                  <c:v>-4.4875241239032901E-3</c:v>
                </c:pt>
                <c:pt idx="51224">
                  <c:v>-2.5873246526655298E-2</c:v>
                </c:pt>
                <c:pt idx="51225">
                  <c:v>-2.7948203283038899E-2</c:v>
                </c:pt>
                <c:pt idx="51226">
                  <c:v>-2.0842254224368601E-2</c:v>
                </c:pt>
                <c:pt idx="51227">
                  <c:v>2.3765626524847299E-2</c:v>
                </c:pt>
                <c:pt idx="51228">
                  <c:v>1.55847325782154E-3</c:v>
                </c:pt>
                <c:pt idx="51229">
                  <c:v>2.8693065610426501E-2</c:v>
                </c:pt>
                <c:pt idx="51230">
                  <c:v>7.8365487431913905E-2</c:v>
                </c:pt>
                <c:pt idx="51231">
                  <c:v>5.1691664070681001E-2</c:v>
                </c:pt>
                <c:pt idx="51232">
                  <c:v>3.60566089033786E-3</c:v>
                </c:pt>
                <c:pt idx="51233">
                  <c:v>4.8433880825725403E-2</c:v>
                </c:pt>
                <c:pt idx="51234">
                  <c:v>8.8376114566501799E-3</c:v>
                </c:pt>
                <c:pt idx="51235">
                  <c:v>-2.5631145336534499E-2</c:v>
                </c:pt>
                <c:pt idx="51236">
                  <c:v>-2.7506083357806198E-2</c:v>
                </c:pt>
                <c:pt idx="51237">
                  <c:v>2.4663846652592299E-2</c:v>
                </c:pt>
                <c:pt idx="51238">
                  <c:v>3.2316064098308402E-2</c:v>
                </c:pt>
                <c:pt idx="51239">
                  <c:v>6.4061509011654697E-3</c:v>
                </c:pt>
                <c:pt idx="51240">
                  <c:v>-4.6088044520903898E-2</c:v>
                </c:pt>
                <c:pt idx="51241">
                  <c:v>6.0657713024466299E-2</c:v>
                </c:pt>
                <c:pt idx="51242">
                  <c:v>-3.06370030778126E-2</c:v>
                </c:pt>
                <c:pt idx="51243">
                  <c:v>-3.5058136177929598E-2</c:v>
                </c:pt>
                <c:pt idx="51244">
                  <c:v>7.57244408495649E-3</c:v>
                </c:pt>
                <c:pt idx="51245">
                  <c:v>3.0391775014905802E-2</c:v>
                </c:pt>
                <c:pt idx="51246">
                  <c:v>2.1396594450503199E-2</c:v>
                </c:pt>
                <c:pt idx="51247">
                  <c:v>2.39007138124653E-2</c:v>
                </c:pt>
                <c:pt idx="51248">
                  <c:v>-7.2759554422792104E-3</c:v>
                </c:pt>
                <c:pt idx="51249">
                  <c:v>2.2425613653970399E-2</c:v>
                </c:pt>
                <c:pt idx="51250">
                  <c:v>1.7618905498777399E-2</c:v>
                </c:pt>
                <c:pt idx="51251">
                  <c:v>5.4528700662467497E-2</c:v>
                </c:pt>
                <c:pt idx="51252">
                  <c:v>6.8983373339824794E-2</c:v>
                </c:pt>
                <c:pt idx="51253">
                  <c:v>5.9266375288912203E-2</c:v>
                </c:pt>
                <c:pt idx="51254">
                  <c:v>5.9266375288912203E-2</c:v>
                </c:pt>
                <c:pt idx="51255">
                  <c:v>6.5904187193071603E-2</c:v>
                </c:pt>
                <c:pt idx="51256">
                  <c:v>8.4195303024381996E-2</c:v>
                </c:pt>
                <c:pt idx="51257">
                  <c:v>8.6290584069155601E-2</c:v>
                </c:pt>
                <c:pt idx="51258">
                  <c:v>3.08066038071159E-2</c:v>
                </c:pt>
                <c:pt idx="51259">
                  <c:v>-2.1670136572768898E-3</c:v>
                </c:pt>
                <c:pt idx="51260">
                  <c:v>-5.6010897526272703E-2</c:v>
                </c:pt>
                <c:pt idx="51261">
                  <c:v>9.8299145026643497E-3</c:v>
                </c:pt>
                <c:pt idx="51262">
                  <c:v>1.94233971942698E-2</c:v>
                </c:pt>
                <c:pt idx="51263">
                  <c:v>8.6864210544852494E-3</c:v>
                </c:pt>
                <c:pt idx="51264">
                  <c:v>-1.09959241226491E-2</c:v>
                </c:pt>
                <c:pt idx="51265">
                  <c:v>5.8909492858711899E-3</c:v>
                </c:pt>
                <c:pt idx="51266">
                  <c:v>5.6723394994782003E-2</c:v>
                </c:pt>
                <c:pt idx="51267">
                  <c:v>3.09708284752843E-2</c:v>
                </c:pt>
                <c:pt idx="51268">
                  <c:v>1.31281651720003E-2</c:v>
                </c:pt>
                <c:pt idx="51269">
                  <c:v>2.8930768682810401E-2</c:v>
                </c:pt>
                <c:pt idx="51270">
                  <c:v>2.8930768682810401E-2</c:v>
                </c:pt>
                <c:pt idx="51271">
                  <c:v>1.27260088833758E-2</c:v>
                </c:pt>
                <c:pt idx="51272">
                  <c:v>3.1450618336865601E-3</c:v>
                </c:pt>
                <c:pt idx="51273">
                  <c:v>4.9262867922303499E-2</c:v>
                </c:pt>
                <c:pt idx="51274">
                  <c:v>1.51222815625968E-2</c:v>
                </c:pt>
                <c:pt idx="51275">
                  <c:v>1.12204173824081E-2</c:v>
                </c:pt>
                <c:pt idx="51276">
                  <c:v>-1.0343184945085201E-3</c:v>
                </c:pt>
                <c:pt idx="51277">
                  <c:v>1.9478524515030401E-2</c:v>
                </c:pt>
                <c:pt idx="51278">
                  <c:v>4.3930141402185298E-2</c:v>
                </c:pt>
                <c:pt idx="51279">
                  <c:v>5.1756337103398199E-2</c:v>
                </c:pt>
                <c:pt idx="51280">
                  <c:v>-1.8192307949019999E-2</c:v>
                </c:pt>
                <c:pt idx="51281">
                  <c:v>-4.50469575660188E-2</c:v>
                </c:pt>
                <c:pt idx="51282">
                  <c:v>-3.4432241011754502E-2</c:v>
                </c:pt>
                <c:pt idx="51283">
                  <c:v>1.7472588971032699E-2</c:v>
                </c:pt>
                <c:pt idx="51284">
                  <c:v>4.4189420719247197E-2</c:v>
                </c:pt>
                <c:pt idx="51285">
                  <c:v>4.9579936895643897E-2</c:v>
                </c:pt>
                <c:pt idx="51286">
                  <c:v>-3.3499973843368502E-2</c:v>
                </c:pt>
                <c:pt idx="51287">
                  <c:v>6.5400807725377097E-2</c:v>
                </c:pt>
                <c:pt idx="51288">
                  <c:v>0.121707698175368</c:v>
                </c:pt>
                <c:pt idx="51289">
                  <c:v>0.14950824211033101</c:v>
                </c:pt>
                <c:pt idx="51290">
                  <c:v>1.48859537934584E-2</c:v>
                </c:pt>
                <c:pt idx="51291">
                  <c:v>3.3940524154027998E-2</c:v>
                </c:pt>
                <c:pt idx="51292">
                  <c:v>4.4678981026908503E-2</c:v>
                </c:pt>
                <c:pt idx="51293">
                  <c:v>3.5957549669318703E-2</c:v>
                </c:pt>
                <c:pt idx="51294">
                  <c:v>4.4298342189151803E-2</c:v>
                </c:pt>
                <c:pt idx="51295">
                  <c:v>0.11040498903766501</c:v>
                </c:pt>
                <c:pt idx="51296">
                  <c:v>0.105255341894192</c:v>
                </c:pt>
                <c:pt idx="51297">
                  <c:v>8.1777548977908607E-2</c:v>
                </c:pt>
                <c:pt idx="51298">
                  <c:v>8.2051473591820898E-2</c:v>
                </c:pt>
                <c:pt idx="51299">
                  <c:v>9.9988103276432205E-2</c:v>
                </c:pt>
                <c:pt idx="51300">
                  <c:v>0.11550368276484201</c:v>
                </c:pt>
                <c:pt idx="51301">
                  <c:v>0.21441337567781099</c:v>
                </c:pt>
                <c:pt idx="51302">
                  <c:v>0.212036347910737</c:v>
                </c:pt>
                <c:pt idx="51303">
                  <c:v>0.24194104815506601</c:v>
                </c:pt>
                <c:pt idx="51304">
                  <c:v>0.214385210768021</c:v>
                </c:pt>
                <c:pt idx="51305">
                  <c:v>0.2277127802459</c:v>
                </c:pt>
                <c:pt idx="51306">
                  <c:v>0.25939075284900298</c:v>
                </c:pt>
                <c:pt idx="51307">
                  <c:v>0.249354705089573</c:v>
                </c:pt>
                <c:pt idx="51308">
                  <c:v>7.2942949879615197E-3</c:v>
                </c:pt>
                <c:pt idx="51309">
                  <c:v>2.8419290330028199E-2</c:v>
                </c:pt>
                <c:pt idx="51310">
                  <c:v>-3.8321053171731498E-2</c:v>
                </c:pt>
                <c:pt idx="51311">
                  <c:v>7.9628293417306397E-3</c:v>
                </c:pt>
                <c:pt idx="51312">
                  <c:v>4.9637509566915396E-3</c:v>
                </c:pt>
                <c:pt idx="51313">
                  <c:v>-7.7784596113015204E-3</c:v>
                </c:pt>
                <c:pt idx="51314">
                  <c:v>-4.4095296150152098E-2</c:v>
                </c:pt>
                <c:pt idx="51315">
                  <c:v>2.4672518470996101E-2</c:v>
                </c:pt>
                <c:pt idx="51316">
                  <c:v>1.7012947780377902E-2</c:v>
                </c:pt>
                <c:pt idx="51317">
                  <c:v>-1.5081172798507099E-2</c:v>
                </c:pt>
                <c:pt idx="51318">
                  <c:v>-1.4236367142237401E-3</c:v>
                </c:pt>
                <c:pt idx="51319">
                  <c:v>-2.9289120577546499E-2</c:v>
                </c:pt>
                <c:pt idx="51320">
                  <c:v>-4.6361396071225601E-2</c:v>
                </c:pt>
                <c:pt idx="51321">
                  <c:v>-4.5359862625047702E-2</c:v>
                </c:pt>
                <c:pt idx="51322">
                  <c:v>-4.5465911368729399E-2</c:v>
                </c:pt>
                <c:pt idx="51323">
                  <c:v>-2.4022778261673001E-2</c:v>
                </c:pt>
                <c:pt idx="51324">
                  <c:v>-2.1874843833986801E-2</c:v>
                </c:pt>
                <c:pt idx="51325">
                  <c:v>1.7213104865521E-3</c:v>
                </c:pt>
                <c:pt idx="51326">
                  <c:v>1.7249223619075699E-3</c:v>
                </c:pt>
                <c:pt idx="51327">
                  <c:v>-1.7207876593917801E-2</c:v>
                </c:pt>
                <c:pt idx="51328">
                  <c:v>-1.6158294654208E-2</c:v>
                </c:pt>
                <c:pt idx="51329">
                  <c:v>-3.9397062421157002E-2</c:v>
                </c:pt>
                <c:pt idx="51330">
                  <c:v>-3.8348774744029403E-2</c:v>
                </c:pt>
                <c:pt idx="51331">
                  <c:v>-4.0733627020998302E-2</c:v>
                </c:pt>
                <c:pt idx="51332">
                  <c:v>-2.2916985695185799E-2</c:v>
                </c:pt>
                <c:pt idx="51333">
                  <c:v>-1.22057069266039E-2</c:v>
                </c:pt>
                <c:pt idx="51334">
                  <c:v>-2.5313295557560699E-2</c:v>
                </c:pt>
                <c:pt idx="51335">
                  <c:v>2.9880379383966298E-2</c:v>
                </c:pt>
                <c:pt idx="51336">
                  <c:v>-6.6737284127709098E-3</c:v>
                </c:pt>
                <c:pt idx="51337" formatCode="0.00E+00">
                  <c:v>-5.5020312527975703E-4</c:v>
                </c:pt>
                <c:pt idx="51338">
                  <c:v>-2.4453478182104599E-2</c:v>
                </c:pt>
                <c:pt idx="51339" formatCode="0.00E+00">
                  <c:v>-3.1841205684071297E-2</c:v>
                </c:pt>
                <c:pt idx="51340">
                  <c:v>-1.81219695309668E-2</c:v>
                </c:pt>
                <c:pt idx="51341">
                  <c:v>1.9406696838641699E-2</c:v>
                </c:pt>
                <c:pt idx="51342">
                  <c:v>2.63474628120434E-2</c:v>
                </c:pt>
                <c:pt idx="51343">
                  <c:v>2.7890163564969699E-2</c:v>
                </c:pt>
                <c:pt idx="51344">
                  <c:v>5.3550556760166802E-3</c:v>
                </c:pt>
                <c:pt idx="51345">
                  <c:v>3.7078099708683698E-2</c:v>
                </c:pt>
                <c:pt idx="51346">
                  <c:v>3.7061179019958798E-2</c:v>
                </c:pt>
                <c:pt idx="51347">
                  <c:v>5.0654221286955799E-2</c:v>
                </c:pt>
                <c:pt idx="51348">
                  <c:v>6.9828086603562906E-2</c:v>
                </c:pt>
                <c:pt idx="51349">
                  <c:v>1.36800795022817E-2</c:v>
                </c:pt>
                <c:pt idx="51350">
                  <c:v>8.93689705378055E-2</c:v>
                </c:pt>
                <c:pt idx="51351">
                  <c:v>0.10799886291952999</c:v>
                </c:pt>
                <c:pt idx="51352">
                  <c:v>7.2445531782161704E-2</c:v>
                </c:pt>
                <c:pt idx="51353">
                  <c:v>5.0750016265792702E-2</c:v>
                </c:pt>
                <c:pt idx="51354">
                  <c:v>2.3166241699074899E-2</c:v>
                </c:pt>
                <c:pt idx="51355">
                  <c:v>3.4973802626059897E-2</c:v>
                </c:pt>
                <c:pt idx="51356">
                  <c:v>6.0862373878951499E-2</c:v>
                </c:pt>
                <c:pt idx="51357">
                  <c:v>2.3188271407163102E-2</c:v>
                </c:pt>
                <c:pt idx="51358">
                  <c:v>2.2689994639830902E-2</c:v>
                </c:pt>
                <c:pt idx="51359">
                  <c:v>-8.8942272775029904E-3</c:v>
                </c:pt>
                <c:pt idx="51360">
                  <c:v>2.0661852093869702E-2</c:v>
                </c:pt>
                <c:pt idx="51361">
                  <c:v>2.5868698539580601E-2</c:v>
                </c:pt>
                <c:pt idx="51362">
                  <c:v>1.09335146827183E-2</c:v>
                </c:pt>
                <c:pt idx="51363">
                  <c:v>4.0433750479940099E-3</c:v>
                </c:pt>
                <c:pt idx="51364">
                  <c:v>1.6013463450909898E-2</c:v>
                </c:pt>
                <c:pt idx="51365">
                  <c:v>1.6493939007713801E-2</c:v>
                </c:pt>
                <c:pt idx="51366">
                  <c:v>-2.52852628931747E-2</c:v>
                </c:pt>
                <c:pt idx="51367">
                  <c:v>-3.0425733941873399E-2</c:v>
                </c:pt>
                <c:pt idx="51368">
                  <c:v>-3.3939220594470597E-2</c:v>
                </c:pt>
                <c:pt idx="51369">
                  <c:v>-6.3810098471029197E-2</c:v>
                </c:pt>
                <c:pt idx="51370">
                  <c:v>-8.0949880280851705E-2</c:v>
                </c:pt>
                <c:pt idx="51371">
                  <c:v>-7.2234127731862996E-2</c:v>
                </c:pt>
                <c:pt idx="51372">
                  <c:v>-5.16988036527763E-2</c:v>
                </c:pt>
                <c:pt idx="51373">
                  <c:v>2.8225832375048301E-3</c:v>
                </c:pt>
                <c:pt idx="51374">
                  <c:v>-1.7933096051651401E-2</c:v>
                </c:pt>
                <c:pt idx="51375">
                  <c:v>-2.3141129408158899E-2</c:v>
                </c:pt>
                <c:pt idx="51376">
                  <c:v>8.0847444794429606E-3</c:v>
                </c:pt>
                <c:pt idx="51377">
                  <c:v>-1.72419779818253E-2</c:v>
                </c:pt>
                <c:pt idx="51378">
                  <c:v>-1.72419779818253E-2</c:v>
                </c:pt>
                <c:pt idx="51379">
                  <c:v>-5.8052309776509298E-2</c:v>
                </c:pt>
                <c:pt idx="51380">
                  <c:v>-4.8543108246315199E-2</c:v>
                </c:pt>
                <c:pt idx="51381">
                  <c:v>4.5205255444708402E-2</c:v>
                </c:pt>
                <c:pt idx="51382">
                  <c:v>2.3096763462963701E-2</c:v>
                </c:pt>
                <c:pt idx="51383">
                  <c:v>2.8149127645394598E-2</c:v>
                </c:pt>
                <c:pt idx="51384">
                  <c:v>1.6033404838781701E-2</c:v>
                </c:pt>
                <c:pt idx="51385">
                  <c:v>-5.5236925303256898E-3</c:v>
                </c:pt>
                <c:pt idx="51386">
                  <c:v>-2.3864447038508499E-2</c:v>
                </c:pt>
                <c:pt idx="51387">
                  <c:v>3.6399798786395099E-3</c:v>
                </c:pt>
                <c:pt idx="51388">
                  <c:v>-3.1864638487698098E-2</c:v>
                </c:pt>
                <c:pt idx="51389">
                  <c:v>5.71197468576767E-3</c:v>
                </c:pt>
                <c:pt idx="51390">
                  <c:v>-9.3290423493326193E-3</c:v>
                </c:pt>
                <c:pt idx="51391">
                  <c:v>-8.9761644384742604E-3</c:v>
                </c:pt>
                <c:pt idx="51392">
                  <c:v>-2.2431960193439699E-2</c:v>
                </c:pt>
                <c:pt idx="51393">
                  <c:v>2.16143919322546E-2</c:v>
                </c:pt>
                <c:pt idx="51394">
                  <c:v>2.5048566245730399E-2</c:v>
                </c:pt>
                <c:pt idx="51395">
                  <c:v>3.4107447872020399E-3</c:v>
                </c:pt>
                <c:pt idx="51396">
                  <c:v>2.4539949977558002E-2</c:v>
                </c:pt>
                <c:pt idx="51397">
                  <c:v>5.3619025477072903E-2</c:v>
                </c:pt>
                <c:pt idx="51398">
                  <c:v>3.5612109445403099E-2</c:v>
                </c:pt>
                <c:pt idx="51399">
                  <c:v>4.5826148405663202E-2</c:v>
                </c:pt>
                <c:pt idx="51400">
                  <c:v>1.9277874851775401E-2</c:v>
                </c:pt>
                <c:pt idx="51401">
                  <c:v>5.1811874813820297E-2</c:v>
                </c:pt>
                <c:pt idx="51402">
                  <c:v>2.7293229991820701E-2</c:v>
                </c:pt>
                <c:pt idx="51403">
                  <c:v>4.7500073411931701E-2</c:v>
                </c:pt>
                <c:pt idx="51404">
                  <c:v>4.1714567201769297E-2</c:v>
                </c:pt>
                <c:pt idx="51405">
                  <c:v>-2.6127838661997999E-2</c:v>
                </c:pt>
                <c:pt idx="51406">
                  <c:v>-3.3629335742206799E-2</c:v>
                </c:pt>
                <c:pt idx="51407">
                  <c:v>-5.4719829078903402E-2</c:v>
                </c:pt>
                <c:pt idx="51408">
                  <c:v>2.0863700820003401E-2</c:v>
                </c:pt>
                <c:pt idx="51409">
                  <c:v>1.5482219992755101E-2</c:v>
                </c:pt>
                <c:pt idx="51410">
                  <c:v>-1.1632487920309501E-2</c:v>
                </c:pt>
                <c:pt idx="51411">
                  <c:v>-1.1632487920309501E-2</c:v>
                </c:pt>
                <c:pt idx="51412">
                  <c:v>-1.28778455638773E-2</c:v>
                </c:pt>
                <c:pt idx="51413">
                  <c:v>-2.6033031189965899E-2</c:v>
                </c:pt>
                <c:pt idx="51414">
                  <c:v>-1.2826057530000899E-2</c:v>
                </c:pt>
                <c:pt idx="51415">
                  <c:v>2.7870947998089601E-2</c:v>
                </c:pt>
                <c:pt idx="51416">
                  <c:v>7.5790837333649302E-2</c:v>
                </c:pt>
                <c:pt idx="51417">
                  <c:v>4.0162699765811299E-2</c:v>
                </c:pt>
                <c:pt idx="51418">
                  <c:v>1.8224806959566499E-2</c:v>
                </c:pt>
                <c:pt idx="51419">
                  <c:v>2.19004001017035E-2</c:v>
                </c:pt>
                <c:pt idx="51420">
                  <c:v>4.5832258232675102E-2</c:v>
                </c:pt>
                <c:pt idx="51421">
                  <c:v>-1.5091682016687299E-2</c:v>
                </c:pt>
                <c:pt idx="51422">
                  <c:v>3.7747666075657403E-2</c:v>
                </c:pt>
                <c:pt idx="51423">
                  <c:v>1.74225998477077E-2</c:v>
                </c:pt>
                <c:pt idx="51424">
                  <c:v>2.58696105925031E-2</c:v>
                </c:pt>
                <c:pt idx="51425">
                  <c:v>2.6669353601090202E-2</c:v>
                </c:pt>
                <c:pt idx="51426">
                  <c:v>5.5254830188134499E-2</c:v>
                </c:pt>
                <c:pt idx="51427">
                  <c:v>6.9049496331362495E-2</c:v>
                </c:pt>
                <c:pt idx="51428">
                  <c:v>6.3394806737125706E-2</c:v>
                </c:pt>
                <c:pt idx="51429">
                  <c:v>4.3408465675508399E-2</c:v>
                </c:pt>
                <c:pt idx="51430">
                  <c:v>3.8526994976211197E-2</c:v>
                </c:pt>
                <c:pt idx="51431">
                  <c:v>6.64723580128148E-2</c:v>
                </c:pt>
                <c:pt idx="51432">
                  <c:v>0.134458001415838</c:v>
                </c:pt>
                <c:pt idx="51433">
                  <c:v>9.1047732043885804E-2</c:v>
                </c:pt>
                <c:pt idx="51434">
                  <c:v>8.8748785544338904E-2</c:v>
                </c:pt>
                <c:pt idx="51435">
                  <c:v>8.7971313040390506E-2</c:v>
                </c:pt>
                <c:pt idx="51436">
                  <c:v>9.0601148383379002E-2</c:v>
                </c:pt>
                <c:pt idx="51437">
                  <c:v>-7.1220506516824697E-3</c:v>
                </c:pt>
                <c:pt idx="51438">
                  <c:v>3.24643458543238E-3</c:v>
                </c:pt>
                <c:pt idx="51439">
                  <c:v>2.66887391325074E-2</c:v>
                </c:pt>
                <c:pt idx="51440">
                  <c:v>1.2916522146781901E-3</c:v>
                </c:pt>
                <c:pt idx="51441">
                  <c:v>-4.0294840540522299E-2</c:v>
                </c:pt>
                <c:pt idx="51442">
                  <c:v>-3.1950677123640803E-2</c:v>
                </c:pt>
                <c:pt idx="51443">
                  <c:v>-2.3275472513158899E-2</c:v>
                </c:pt>
                <c:pt idx="51444">
                  <c:v>-4.8722181384807703E-2</c:v>
                </c:pt>
                <c:pt idx="51445">
                  <c:v>-7.1220760934755406E-2</c:v>
                </c:pt>
                <c:pt idx="51446">
                  <c:v>-3.0921912157090201E-2</c:v>
                </c:pt>
                <c:pt idx="51447">
                  <c:v>-1.8280458547405801E-2</c:v>
                </c:pt>
                <c:pt idx="51448">
                  <c:v>2.10107566996822E-2</c:v>
                </c:pt>
                <c:pt idx="51449">
                  <c:v>7.8295784920562106E-2</c:v>
                </c:pt>
                <c:pt idx="51450">
                  <c:v>9.5732442367583798E-2</c:v>
                </c:pt>
                <c:pt idx="51451">
                  <c:v>5.3629589028700797E-2</c:v>
                </c:pt>
                <c:pt idx="51452">
                  <c:v>5.3629589028700797E-2</c:v>
                </c:pt>
                <c:pt idx="51453">
                  <c:v>5.3726781104227898E-2</c:v>
                </c:pt>
                <c:pt idx="51454">
                  <c:v>3.1815114516342703E-2</c:v>
                </c:pt>
                <c:pt idx="51455">
                  <c:v>3.5695521258374399E-2</c:v>
                </c:pt>
                <c:pt idx="51456">
                  <c:v>4.3999995130657499E-2</c:v>
                </c:pt>
                <c:pt idx="51457">
                  <c:v>2.7365073161961899E-2</c:v>
                </c:pt>
                <c:pt idx="51458">
                  <c:v>1.45001155248871E-2</c:v>
                </c:pt>
                <c:pt idx="51459">
                  <c:v>1.35350124674076E-2</c:v>
                </c:pt>
                <c:pt idx="51460">
                  <c:v>1.35350124674076E-2</c:v>
                </c:pt>
                <c:pt idx="51461">
                  <c:v>1.0659766656889899E-2</c:v>
                </c:pt>
                <c:pt idx="51462">
                  <c:v>1.6110731746498099E-2</c:v>
                </c:pt>
                <c:pt idx="51463">
                  <c:v>1.7080663924557899E-3</c:v>
                </c:pt>
                <c:pt idx="51464" formatCode="0.00E+00">
                  <c:v>-3.0885405488789702E-4</c:v>
                </c:pt>
                <c:pt idx="51465">
                  <c:v>4.1336820018192902E-2</c:v>
                </c:pt>
                <c:pt idx="51466" formatCode="0.00E+00">
                  <c:v>5.5271987915194797E-2</c:v>
                </c:pt>
                <c:pt idx="51467">
                  <c:v>2.6749601288664299E-2</c:v>
                </c:pt>
                <c:pt idx="51468">
                  <c:v>0.11458340265837499</c:v>
                </c:pt>
                <c:pt idx="51469">
                  <c:v>0.14059929342125899</c:v>
                </c:pt>
                <c:pt idx="51470">
                  <c:v>0.198505058413041</c:v>
                </c:pt>
                <c:pt idx="51471">
                  <c:v>0.12195192944910301</c:v>
                </c:pt>
                <c:pt idx="51472">
                  <c:v>0.25056715935993901</c:v>
                </c:pt>
                <c:pt idx="51473">
                  <c:v>0.25056715935993901</c:v>
                </c:pt>
                <c:pt idx="51474">
                  <c:v>0.26266372578357</c:v>
                </c:pt>
                <c:pt idx="51475">
                  <c:v>0.23514509624858501</c:v>
                </c:pt>
                <c:pt idx="51476">
                  <c:v>0.25153177653536402</c:v>
                </c:pt>
                <c:pt idx="51477">
                  <c:v>0.25551196720358699</c:v>
                </c:pt>
                <c:pt idx="51478">
                  <c:v>0.32220056787348</c:v>
                </c:pt>
                <c:pt idx="51479">
                  <c:v>0.28024034398188402</c:v>
                </c:pt>
                <c:pt idx="51480">
                  <c:v>0.28024034398188402</c:v>
                </c:pt>
                <c:pt idx="51481">
                  <c:v>0.237023841287614</c:v>
                </c:pt>
                <c:pt idx="51482">
                  <c:v>0.225690710097255</c:v>
                </c:pt>
                <c:pt idx="51483">
                  <c:v>0.32815184865562402</c:v>
                </c:pt>
                <c:pt idx="51484">
                  <c:v>0.37670208668827398</c:v>
                </c:pt>
                <c:pt idx="51485">
                  <c:v>0.316912942477177</c:v>
                </c:pt>
                <c:pt idx="51486">
                  <c:v>0.304830873106612</c:v>
                </c:pt>
                <c:pt idx="51487">
                  <c:v>0.21969049395662099</c:v>
                </c:pt>
                <c:pt idx="51488">
                  <c:v>0.29271869617186302</c:v>
                </c:pt>
                <c:pt idx="51489">
                  <c:v>0.29271869617186302</c:v>
                </c:pt>
                <c:pt idx="51490">
                  <c:v>0.311138751917788</c:v>
                </c:pt>
                <c:pt idx="51491">
                  <c:v>0.37645571664782701</c:v>
                </c:pt>
                <c:pt idx="51492">
                  <c:v>0.37645571664782701</c:v>
                </c:pt>
                <c:pt idx="51493">
                  <c:v>0.334984095071238</c:v>
                </c:pt>
                <c:pt idx="51494">
                  <c:v>0.33123691038356801</c:v>
                </c:pt>
                <c:pt idx="51495">
                  <c:v>-1.11441039603248E-2</c:v>
                </c:pt>
                <c:pt idx="51496">
                  <c:v>2.13969130724063E-2</c:v>
                </c:pt>
                <c:pt idx="51497">
                  <c:v>-2.1309491952761401E-2</c:v>
                </c:pt>
                <c:pt idx="51498">
                  <c:v>3.2014515010870603E-2</c:v>
                </c:pt>
                <c:pt idx="51499">
                  <c:v>4.4467080470887502E-2</c:v>
                </c:pt>
                <c:pt idx="51500">
                  <c:v>3.3258854452526E-2</c:v>
                </c:pt>
                <c:pt idx="51501">
                  <c:v>-1.16705803016059E-2</c:v>
                </c:pt>
                <c:pt idx="51502">
                  <c:v>-2.9698443064362E-2</c:v>
                </c:pt>
                <c:pt idx="51503">
                  <c:v>1.0796165084344601E-2</c:v>
                </c:pt>
                <c:pt idx="51504">
                  <c:v>5.0664796676847798E-2</c:v>
                </c:pt>
                <c:pt idx="51505">
                  <c:v>1.21317624972949E-2</c:v>
                </c:pt>
                <c:pt idx="51506">
                  <c:v>3.1492990670654E-3</c:v>
                </c:pt>
                <c:pt idx="51507">
                  <c:v>2.3986378796137402E-2</c:v>
                </c:pt>
                <c:pt idx="51508">
                  <c:v>2.4777051498064698E-2</c:v>
                </c:pt>
                <c:pt idx="51509">
                  <c:v>-1.8019105676551499E-2</c:v>
                </c:pt>
                <c:pt idx="51510">
                  <c:v>2.1173173904571699E-2</c:v>
                </c:pt>
                <c:pt idx="51511">
                  <c:v>1.0394401246304599E-2</c:v>
                </c:pt>
                <c:pt idx="51512">
                  <c:v>4.7662800038395403E-2</c:v>
                </c:pt>
                <c:pt idx="51513">
                  <c:v>5.1200650290649199E-2</c:v>
                </c:pt>
                <c:pt idx="51514">
                  <c:v>5.1642422148147502E-2</c:v>
                </c:pt>
                <c:pt idx="51515">
                  <c:v>6.2519955515271702E-2</c:v>
                </c:pt>
                <c:pt idx="51516">
                  <c:v>3.6581107686148799E-2</c:v>
                </c:pt>
                <c:pt idx="51517">
                  <c:v>4.0893261251275702E-2</c:v>
                </c:pt>
                <c:pt idx="51518">
                  <c:v>1.37389729883719E-2</c:v>
                </c:pt>
                <c:pt idx="51519">
                  <c:v>7.0491334086244502E-3</c:v>
                </c:pt>
                <c:pt idx="51520" formatCode="0.00E+00">
                  <c:v>8.6710422021707401E-4</c:v>
                </c:pt>
                <c:pt idx="51521">
                  <c:v>-3.8644441309205698E-3</c:v>
                </c:pt>
                <c:pt idx="51522" formatCode="0.00E+00">
                  <c:v>-4.0881333790367897E-3</c:v>
                </c:pt>
                <c:pt idx="51523">
                  <c:v>-3.3104513981776197E-2</c:v>
                </c:pt>
                <c:pt idx="51524">
                  <c:v>1.0479059940743799E-2</c:v>
                </c:pt>
                <c:pt idx="51525">
                  <c:v>-1.33411828327343E-2</c:v>
                </c:pt>
                <c:pt idx="51526">
                  <c:v>-3.6299682753262001E-2</c:v>
                </c:pt>
                <c:pt idx="51527">
                  <c:v>-3.66132123474514E-2</c:v>
                </c:pt>
                <c:pt idx="51528">
                  <c:v>7.8518342981668196E-3</c:v>
                </c:pt>
                <c:pt idx="51529">
                  <c:v>3.01604412915581E-2</c:v>
                </c:pt>
                <c:pt idx="51530">
                  <c:v>3.76829364092756E-3</c:v>
                </c:pt>
                <c:pt idx="51531">
                  <c:v>3.7846571428899099E-2</c:v>
                </c:pt>
                <c:pt idx="51532">
                  <c:v>3.7846571428899099E-2</c:v>
                </c:pt>
                <c:pt idx="51533">
                  <c:v>2.7951306555824701E-2</c:v>
                </c:pt>
                <c:pt idx="51534">
                  <c:v>2.1390108791304999E-2</c:v>
                </c:pt>
                <c:pt idx="51535">
                  <c:v>2.6377391023385901E-2</c:v>
                </c:pt>
                <c:pt idx="51536">
                  <c:v>-2.7597634165720201E-2</c:v>
                </c:pt>
                <c:pt idx="51537">
                  <c:v>-2.40742194015157E-2</c:v>
                </c:pt>
                <c:pt idx="51538">
                  <c:v>4.8187137276035602E-2</c:v>
                </c:pt>
                <c:pt idx="51539">
                  <c:v>4.0640296964335999E-2</c:v>
                </c:pt>
                <c:pt idx="51540">
                  <c:v>6.0695181584244202E-2</c:v>
                </c:pt>
                <c:pt idx="51541">
                  <c:v>6.8467010438833797E-2</c:v>
                </c:pt>
                <c:pt idx="51542">
                  <c:v>7.3360125291856301E-2</c:v>
                </c:pt>
                <c:pt idx="51543">
                  <c:v>5.5624857589931999E-2</c:v>
                </c:pt>
                <c:pt idx="51544">
                  <c:v>4.2429110972168303E-2</c:v>
                </c:pt>
                <c:pt idx="51545">
                  <c:v>6.4151048478306702E-2</c:v>
                </c:pt>
                <c:pt idx="51546">
                  <c:v>7.2036135009644106E-2</c:v>
                </c:pt>
                <c:pt idx="51547">
                  <c:v>4.6346804815408503E-2</c:v>
                </c:pt>
                <c:pt idx="51548">
                  <c:v>4.8144470087874799E-2</c:v>
                </c:pt>
                <c:pt idx="51549">
                  <c:v>8.24561724899395E-2</c:v>
                </c:pt>
                <c:pt idx="51550">
                  <c:v>7.9787424951623706E-2</c:v>
                </c:pt>
                <c:pt idx="51551">
                  <c:v>5.5268491896157602E-2</c:v>
                </c:pt>
                <c:pt idx="51552">
                  <c:v>3.32637257184542E-2</c:v>
                </c:pt>
                <c:pt idx="51553">
                  <c:v>5.4837179724420398E-2</c:v>
                </c:pt>
                <c:pt idx="51554">
                  <c:v>7.6232817156701702E-2</c:v>
                </c:pt>
                <c:pt idx="51555">
                  <c:v>4.8543488465468701E-2</c:v>
                </c:pt>
                <c:pt idx="51556">
                  <c:v>5.3096298114186001E-2</c:v>
                </c:pt>
                <c:pt idx="51557">
                  <c:v>3.3841406337506298E-2</c:v>
                </c:pt>
                <c:pt idx="51558">
                  <c:v>0.106286368731015</c:v>
                </c:pt>
                <c:pt idx="51559">
                  <c:v>8.9927093077861897E-2</c:v>
                </c:pt>
                <c:pt idx="51560">
                  <c:v>0.107621736031877</c:v>
                </c:pt>
                <c:pt idx="51561">
                  <c:v>0.12827533953176001</c:v>
                </c:pt>
                <c:pt idx="51562">
                  <c:v>0.123590864482807</c:v>
                </c:pt>
                <c:pt idx="51563">
                  <c:v>0.12044955700601399</c:v>
                </c:pt>
                <c:pt idx="51564">
                  <c:v>0.121333432238588</c:v>
                </c:pt>
                <c:pt idx="51565">
                  <c:v>0.116841928526071</c:v>
                </c:pt>
                <c:pt idx="51566">
                  <c:v>0.12297069030489299</c:v>
                </c:pt>
                <c:pt idx="51567">
                  <c:v>0.11655757292188799</c:v>
                </c:pt>
                <c:pt idx="51568">
                  <c:v>0.17979674640828899</c:v>
                </c:pt>
                <c:pt idx="51569">
                  <c:v>0.17439376247642099</c:v>
                </c:pt>
                <c:pt idx="51570">
                  <c:v>0.17679662716449901</c:v>
                </c:pt>
                <c:pt idx="51571">
                  <c:v>0.16867092972216699</c:v>
                </c:pt>
                <c:pt idx="51572">
                  <c:v>0.168306706097513</c:v>
                </c:pt>
                <c:pt idx="51573">
                  <c:v>0.14974288896145899</c:v>
                </c:pt>
                <c:pt idx="51574">
                  <c:v>0.16686625280273501</c:v>
                </c:pt>
                <c:pt idx="51575">
                  <c:v>0.14216004201166499</c:v>
                </c:pt>
                <c:pt idx="51576">
                  <c:v>0.15321351446816001</c:v>
                </c:pt>
                <c:pt idx="51577">
                  <c:v>0.13276607734242499</c:v>
                </c:pt>
                <c:pt idx="51578">
                  <c:v>0.14324543406274101</c:v>
                </c:pt>
                <c:pt idx="51579">
                  <c:v>0.12964280656402999</c:v>
                </c:pt>
                <c:pt idx="51580">
                  <c:v>0.156357215074787</c:v>
                </c:pt>
                <c:pt idx="51581">
                  <c:v>0.17551939266640701</c:v>
                </c:pt>
                <c:pt idx="51582">
                  <c:v>0.19413127267458599</c:v>
                </c:pt>
                <c:pt idx="51583">
                  <c:v>0.21926181236478701</c:v>
                </c:pt>
                <c:pt idx="51584">
                  <c:v>0.24148802112251799</c:v>
                </c:pt>
                <c:pt idx="51585">
                  <c:v>0.232994477262459</c:v>
                </c:pt>
                <c:pt idx="51586">
                  <c:v>0.225128583909015</c:v>
                </c:pt>
                <c:pt idx="51587">
                  <c:v>0.23007413533405099</c:v>
                </c:pt>
                <c:pt idx="51588">
                  <c:v>0.26092441928481303</c:v>
                </c:pt>
                <c:pt idx="51589">
                  <c:v>0.25605718328182298</c:v>
                </c:pt>
                <c:pt idx="51590">
                  <c:v>0.27291096831192002</c:v>
                </c:pt>
                <c:pt idx="51591">
                  <c:v>0.25527295855353199</c:v>
                </c:pt>
                <c:pt idx="51592">
                  <c:v>0.24550048092642801</c:v>
                </c:pt>
                <c:pt idx="51593">
                  <c:v>0.24550048092642801</c:v>
                </c:pt>
                <c:pt idx="51594">
                  <c:v>0.22446068747095799</c:v>
                </c:pt>
                <c:pt idx="51595">
                  <c:v>0.19774267825018499</c:v>
                </c:pt>
                <c:pt idx="51596">
                  <c:v>0.26889290578631098</c:v>
                </c:pt>
                <c:pt idx="51597">
                  <c:v>0.30386044758160502</c:v>
                </c:pt>
                <c:pt idx="51598">
                  <c:v>0.28388980029171001</c:v>
                </c:pt>
                <c:pt idx="51599">
                  <c:v>0.29563594013727101</c:v>
                </c:pt>
                <c:pt idx="51600">
                  <c:v>0.30151667627581202</c:v>
                </c:pt>
                <c:pt idx="51601">
                  <c:v>0.32524020743975601</c:v>
                </c:pt>
                <c:pt idx="51602">
                  <c:v>0.337540287973981</c:v>
                </c:pt>
                <c:pt idx="51603">
                  <c:v>0.33047311491077602</c:v>
                </c:pt>
                <c:pt idx="51604">
                  <c:v>0.33784077120889899</c:v>
                </c:pt>
                <c:pt idx="51605">
                  <c:v>0.30723622013965501</c:v>
                </c:pt>
                <c:pt idx="51606">
                  <c:v>0.31747672923005799</c:v>
                </c:pt>
                <c:pt idx="51607">
                  <c:v>0.29916660759858499</c:v>
                </c:pt>
                <c:pt idx="51608">
                  <c:v>0.444132814949597</c:v>
                </c:pt>
                <c:pt idx="51609">
                  <c:v>0.428180522526312</c:v>
                </c:pt>
                <c:pt idx="51610">
                  <c:v>0.43080825075755302</c:v>
                </c:pt>
                <c:pt idx="51611">
                  <c:v>0.41668130273812898</c:v>
                </c:pt>
                <c:pt idx="51612">
                  <c:v>0.41951736922987898</c:v>
                </c:pt>
                <c:pt idx="51613">
                  <c:v>0.41667194358882598</c:v>
                </c:pt>
                <c:pt idx="51614">
                  <c:v>0.42574527003180401</c:v>
                </c:pt>
                <c:pt idx="51615">
                  <c:v>0.41825668671593103</c:v>
                </c:pt>
                <c:pt idx="51616">
                  <c:v>0.42052593469188398</c:v>
                </c:pt>
                <c:pt idx="51617">
                  <c:v>0.41289970312136898</c:v>
                </c:pt>
                <c:pt idx="51618">
                  <c:v>0.40290071644352199</c:v>
                </c:pt>
                <c:pt idx="51619">
                  <c:v>0.41786047345803801</c:v>
                </c:pt>
                <c:pt idx="51620">
                  <c:v>0.53784424996094005</c:v>
                </c:pt>
                <c:pt idx="51621">
                  <c:v>0.51141381549847498</c:v>
                </c:pt>
                <c:pt idx="51622">
                  <c:v>0.51800432988713496</c:v>
                </c:pt>
                <c:pt idx="51623">
                  <c:v>0.53784424996094005</c:v>
                </c:pt>
                <c:pt idx="51624">
                  <c:v>0.44545526022786802</c:v>
                </c:pt>
                <c:pt idx="51625">
                  <c:v>0.460885370450351</c:v>
                </c:pt>
                <c:pt idx="51626">
                  <c:v>0.45764003475623999</c:v>
                </c:pt>
                <c:pt idx="51627">
                  <c:v>0.40785230592119198</c:v>
                </c:pt>
                <c:pt idx="51628">
                  <c:v>0.58101225389606903</c:v>
                </c:pt>
                <c:pt idx="51629">
                  <c:v>0.56577492841494303</c:v>
                </c:pt>
                <c:pt idx="51630">
                  <c:v>0.73701872499010401</c:v>
                </c:pt>
                <c:pt idx="51631" formatCode="0.00E+00">
                  <c:v>9.9073647630820694E-4</c:v>
                </c:pt>
                <c:pt idx="51632">
                  <c:v>2.2995898008253399E-2</c:v>
                </c:pt>
                <c:pt idx="51633" formatCode="0.00E+00">
                  <c:v>4.7504508420019801E-3</c:v>
                </c:pt>
                <c:pt idx="51634">
                  <c:v>5.99887810027055E-2</c:v>
                </c:pt>
                <c:pt idx="51635">
                  <c:v>4.6062398673047903E-3</c:v>
                </c:pt>
                <c:pt idx="51636">
                  <c:v>2.06174688304223E-2</c:v>
                </c:pt>
                <c:pt idx="51637">
                  <c:v>2.0494636670315099E-2</c:v>
                </c:pt>
                <c:pt idx="51638" formatCode="0.00E+00">
                  <c:v>-5.42861632421898E-4</c:v>
                </c:pt>
                <c:pt idx="51639">
                  <c:v>-3.5184598517892601E-2</c:v>
                </c:pt>
                <c:pt idx="51640" formatCode="0.00E+00">
                  <c:v>-3.6892933181815302E-2</c:v>
                </c:pt>
                <c:pt idx="51641">
                  <c:v>-4.4370499820352002E-2</c:v>
                </c:pt>
                <c:pt idx="51642">
                  <c:v>2.4017157566808601E-2</c:v>
                </c:pt>
                <c:pt idx="51643">
                  <c:v>7.7844002576152801E-3</c:v>
                </c:pt>
                <c:pt idx="51644">
                  <c:v>-3.0867409772675498E-2</c:v>
                </c:pt>
                <c:pt idx="51645">
                  <c:v>-1.6797506521888599E-2</c:v>
                </c:pt>
                <c:pt idx="51646">
                  <c:v>1.4436637882606601E-3</c:v>
                </c:pt>
                <c:pt idx="51647">
                  <c:v>-4.4760271820655603E-2</c:v>
                </c:pt>
                <c:pt idx="51648">
                  <c:v>-4.4760271820655603E-2</c:v>
                </c:pt>
                <c:pt idx="51649">
                  <c:v>1.7345469524361699E-2</c:v>
                </c:pt>
                <c:pt idx="51650">
                  <c:v>5.5127032540061197E-2</c:v>
                </c:pt>
                <c:pt idx="51651">
                  <c:v>1.6534054872470099E-2</c:v>
                </c:pt>
                <c:pt idx="51652">
                  <c:v>4.2358683056516098E-2</c:v>
                </c:pt>
                <c:pt idx="51653">
                  <c:v>5.9540584120533202E-2</c:v>
                </c:pt>
                <c:pt idx="51654">
                  <c:v>1.8927896118776402E-2</c:v>
                </c:pt>
                <c:pt idx="51655">
                  <c:v>1.5241351464554799E-2</c:v>
                </c:pt>
                <c:pt idx="51656">
                  <c:v>2.5764970084605401E-2</c:v>
                </c:pt>
                <c:pt idx="51657">
                  <c:v>-4.5058520659024799E-3</c:v>
                </c:pt>
                <c:pt idx="51658">
                  <c:v>0.106700103772016</c:v>
                </c:pt>
                <c:pt idx="51659">
                  <c:v>9.5686183418254495E-2</c:v>
                </c:pt>
                <c:pt idx="51660">
                  <c:v>0.106593380239405</c:v>
                </c:pt>
                <c:pt idx="51661">
                  <c:v>9.7681751328845004E-2</c:v>
                </c:pt>
                <c:pt idx="51662">
                  <c:v>0.10096968907934301</c:v>
                </c:pt>
                <c:pt idx="51663">
                  <c:v>7.1812249551205604E-2</c:v>
                </c:pt>
                <c:pt idx="51664">
                  <c:v>4.0960777279885598E-2</c:v>
                </c:pt>
                <c:pt idx="51665">
                  <c:v>4.8994890146151597E-2</c:v>
                </c:pt>
                <c:pt idx="51666">
                  <c:v>3.6145135277124402E-2</c:v>
                </c:pt>
                <c:pt idx="51667">
                  <c:v>5.64361531074348E-2</c:v>
                </c:pt>
                <c:pt idx="51668">
                  <c:v>0.110696718258671</c:v>
                </c:pt>
                <c:pt idx="51669">
                  <c:v>7.6973858458441805E-2</c:v>
                </c:pt>
                <c:pt idx="51670">
                  <c:v>7.71486283460842E-2</c:v>
                </c:pt>
                <c:pt idx="51671">
                  <c:v>6.7267545841290993E-2</c:v>
                </c:pt>
                <c:pt idx="51672">
                  <c:v>6.9797114722219999E-2</c:v>
                </c:pt>
                <c:pt idx="51673">
                  <c:v>6.7122402881130999E-2</c:v>
                </c:pt>
                <c:pt idx="51674">
                  <c:v>0.135647706027482</c:v>
                </c:pt>
                <c:pt idx="51675">
                  <c:v>7.2825793384714496E-2</c:v>
                </c:pt>
                <c:pt idx="51676">
                  <c:v>0.15205624365262299</c:v>
                </c:pt>
                <c:pt idx="51677">
                  <c:v>0.14386963024594801</c:v>
                </c:pt>
                <c:pt idx="51678">
                  <c:v>0.168546816887233</c:v>
                </c:pt>
                <c:pt idx="51679">
                  <c:v>0.14688404673568001</c:v>
                </c:pt>
                <c:pt idx="51680">
                  <c:v>7.79070750536838E-2</c:v>
                </c:pt>
                <c:pt idx="51681">
                  <c:v>0.13419943130484099</c:v>
                </c:pt>
                <c:pt idx="51682">
                  <c:v>0.16101015984390901</c:v>
                </c:pt>
                <c:pt idx="51683">
                  <c:v>0.186958358584211</c:v>
                </c:pt>
                <c:pt idx="51684">
                  <c:v>0.21846739036327101</c:v>
                </c:pt>
                <c:pt idx="51685">
                  <c:v>0.122862093246768</c:v>
                </c:pt>
                <c:pt idx="51686">
                  <c:v>9.9552803308779095E-2</c:v>
                </c:pt>
                <c:pt idx="51687">
                  <c:v>-2.7289793601303898E-3</c:v>
                </c:pt>
                <c:pt idx="51688">
                  <c:v>-2.3856979161689801E-2</c:v>
                </c:pt>
                <c:pt idx="51689">
                  <c:v>2.4171960622360201E-2</c:v>
                </c:pt>
                <c:pt idx="51690">
                  <c:v>-1.79116064051343E-3</c:v>
                </c:pt>
                <c:pt idx="51691">
                  <c:v>2.1178835445010799E-2</c:v>
                </c:pt>
                <c:pt idx="51692">
                  <c:v>3.7062289679317302E-2</c:v>
                </c:pt>
                <c:pt idx="51693">
                  <c:v>2.17157265983649E-2</c:v>
                </c:pt>
                <c:pt idx="51694">
                  <c:v>8.7926017025721209E-3</c:v>
                </c:pt>
                <c:pt idx="51695">
                  <c:v>1.8095006022517301E-2</c:v>
                </c:pt>
                <c:pt idx="51696">
                  <c:v>9.6049149631736094E-3</c:v>
                </c:pt>
                <c:pt idx="51697">
                  <c:v>1.6173693708748198E-2</c:v>
                </c:pt>
                <c:pt idx="51698">
                  <c:v>-6.0414241302936898E-2</c:v>
                </c:pt>
                <c:pt idx="51699">
                  <c:v>3.1389419131550897E-2</c:v>
                </c:pt>
                <c:pt idx="51700">
                  <c:v>4.4602907793672202E-2</c:v>
                </c:pt>
                <c:pt idx="51701">
                  <c:v>5.3021987506858201E-2</c:v>
                </c:pt>
                <c:pt idx="51702">
                  <c:v>5.0670219606213797E-2</c:v>
                </c:pt>
                <c:pt idx="51703">
                  <c:v>3.48108612225572E-2</c:v>
                </c:pt>
                <c:pt idx="51704">
                  <c:v>3.1845577999658398E-2</c:v>
                </c:pt>
                <c:pt idx="51705">
                  <c:v>3.89912227569209E-2</c:v>
                </c:pt>
                <c:pt idx="51706">
                  <c:v>3.3478582153645998E-2</c:v>
                </c:pt>
                <c:pt idx="51707">
                  <c:v>3.9000977963823097E-2</c:v>
                </c:pt>
                <c:pt idx="51708">
                  <c:v>3.9689258758629498E-2</c:v>
                </c:pt>
                <c:pt idx="51709">
                  <c:v>4.8566059405994601E-2</c:v>
                </c:pt>
                <c:pt idx="51710">
                  <c:v>4.0207334372959598E-2</c:v>
                </c:pt>
                <c:pt idx="51711">
                  <c:v>-4.8287345696444899E-3</c:v>
                </c:pt>
                <c:pt idx="51712">
                  <c:v>7.1712265667822794E-2</c:v>
                </c:pt>
                <c:pt idx="51713">
                  <c:v>1.4979704248435999E-2</c:v>
                </c:pt>
                <c:pt idx="51714">
                  <c:v>1.9956403258245301E-2</c:v>
                </c:pt>
                <c:pt idx="51715">
                  <c:v>3.3572739223305101E-2</c:v>
                </c:pt>
                <c:pt idx="51716">
                  <c:v>5.05766542156025E-2</c:v>
                </c:pt>
                <c:pt idx="51717">
                  <c:v>6.6284274875909099E-2</c:v>
                </c:pt>
                <c:pt idx="51718">
                  <c:v>4.2310040698830299E-2</c:v>
                </c:pt>
                <c:pt idx="51719">
                  <c:v>0.10823402638640001</c:v>
                </c:pt>
                <c:pt idx="51720">
                  <c:v>7.7472267417545995E-2</c:v>
                </c:pt>
                <c:pt idx="51721">
                  <c:v>5.0044036755993497E-2</c:v>
                </c:pt>
                <c:pt idx="51722">
                  <c:v>7.1909453532819897E-2</c:v>
                </c:pt>
                <c:pt idx="51723">
                  <c:v>8.0223288474015206E-2</c:v>
                </c:pt>
                <c:pt idx="51724">
                  <c:v>6.4042494898423494E-2</c:v>
                </c:pt>
                <c:pt idx="51725">
                  <c:v>5.8521917681022301E-2</c:v>
                </c:pt>
                <c:pt idx="51726">
                  <c:v>9.7541789446229293E-2</c:v>
                </c:pt>
                <c:pt idx="51727">
                  <c:v>0.15291417751893699</c:v>
                </c:pt>
                <c:pt idx="51728">
                  <c:v>0.132013976660425</c:v>
                </c:pt>
                <c:pt idx="51729">
                  <c:v>0.132289034677329</c:v>
                </c:pt>
                <c:pt idx="51730">
                  <c:v>0.13743193136523299</c:v>
                </c:pt>
                <c:pt idx="51731">
                  <c:v>0.13131225339671701</c:v>
                </c:pt>
                <c:pt idx="51732">
                  <c:v>0.14283665993363401</c:v>
                </c:pt>
                <c:pt idx="51733">
                  <c:v>0.14808237755907899</c:v>
                </c:pt>
                <c:pt idx="51734">
                  <c:v>9.7431966254832095E-2</c:v>
                </c:pt>
                <c:pt idx="51735">
                  <c:v>0.14204578414444699</c:v>
                </c:pt>
                <c:pt idx="51736">
                  <c:v>0.121877585806474</c:v>
                </c:pt>
                <c:pt idx="51737">
                  <c:v>0.10716826492734501</c:v>
                </c:pt>
                <c:pt idx="51738">
                  <c:v>0.14279004342698001</c:v>
                </c:pt>
                <c:pt idx="51739">
                  <c:v>0.16324015549656701</c:v>
                </c:pt>
                <c:pt idx="51740">
                  <c:v>0.15650043993518301</c:v>
                </c:pt>
                <c:pt idx="51741">
                  <c:v>0.17536374441501801</c:v>
                </c:pt>
                <c:pt idx="51742">
                  <c:v>-3.0176136988834899E-2</c:v>
                </c:pt>
                <c:pt idx="51743">
                  <c:v>-4.5295562879446902E-2</c:v>
                </c:pt>
                <c:pt idx="51744">
                  <c:v>-2.05190795947252E-3</c:v>
                </c:pt>
                <c:pt idx="51745">
                  <c:v>9.7488788790580597E-3</c:v>
                </c:pt>
                <c:pt idx="51746">
                  <c:v>2.3531518278872E-2</c:v>
                </c:pt>
                <c:pt idx="51747">
                  <c:v>-1.41649201161793E-2</c:v>
                </c:pt>
                <c:pt idx="51748">
                  <c:v>-9.0867094096518299E-3</c:v>
                </c:pt>
                <c:pt idx="51749">
                  <c:v>3.8564322650995698E-3</c:v>
                </c:pt>
                <c:pt idx="51750">
                  <c:v>3.6057634671938302E-2</c:v>
                </c:pt>
                <c:pt idx="51751">
                  <c:v>2.0948890095946599E-2</c:v>
                </c:pt>
                <c:pt idx="51752">
                  <c:v>2.5710092985183799E-2</c:v>
                </c:pt>
                <c:pt idx="51753">
                  <c:v>-7.1292213549203299E-3</c:v>
                </c:pt>
                <c:pt idx="51754">
                  <c:v>2.5971577482862999E-2</c:v>
                </c:pt>
                <c:pt idx="51755">
                  <c:v>6.5380012877231898E-3</c:v>
                </c:pt>
                <c:pt idx="51756">
                  <c:v>3.1866972498011403E-2</c:v>
                </c:pt>
                <c:pt idx="51757">
                  <c:v>1.02261852372091E-2</c:v>
                </c:pt>
                <c:pt idx="51758">
                  <c:v>-4.1568613380975797E-2</c:v>
                </c:pt>
                <c:pt idx="51759">
                  <c:v>1.02261852372091E-2</c:v>
                </c:pt>
                <c:pt idx="51760">
                  <c:v>-2.63854737733153E-2</c:v>
                </c:pt>
                <c:pt idx="51761">
                  <c:v>1.45055494806534E-2</c:v>
                </c:pt>
                <c:pt idx="51762">
                  <c:v>2.9377717959926601E-2</c:v>
                </c:pt>
                <c:pt idx="51763">
                  <c:v>-1.19570672836668E-2</c:v>
                </c:pt>
                <c:pt idx="51764">
                  <c:v>3.75390863245239E-2</c:v>
                </c:pt>
                <c:pt idx="51765">
                  <c:v>5.16178649880547E-2</c:v>
                </c:pt>
                <c:pt idx="51766">
                  <c:v>4.7292308785328897E-2</c:v>
                </c:pt>
                <c:pt idx="51767">
                  <c:v>8.5265495145472894E-2</c:v>
                </c:pt>
                <c:pt idx="51768">
                  <c:v>7.7005275821165897E-2</c:v>
                </c:pt>
                <c:pt idx="51769">
                  <c:v>4.35215467479457E-2</c:v>
                </c:pt>
                <c:pt idx="51770">
                  <c:v>9.5613127634245093E-2</c:v>
                </c:pt>
                <c:pt idx="51771">
                  <c:v>1.3673452946767001E-2</c:v>
                </c:pt>
                <c:pt idx="51772">
                  <c:v>1.30134834012278E-2</c:v>
                </c:pt>
                <c:pt idx="51773">
                  <c:v>4.4291373560510598E-2</c:v>
                </c:pt>
                <c:pt idx="51774">
                  <c:v>3.06626676711792E-2</c:v>
                </c:pt>
                <c:pt idx="51775">
                  <c:v>-7.8930998678683403E-3</c:v>
                </c:pt>
                <c:pt idx="51776">
                  <c:v>6.1774087634476699E-2</c:v>
                </c:pt>
                <c:pt idx="51777">
                  <c:v>1.2475985119385099E-2</c:v>
                </c:pt>
                <c:pt idx="51778">
                  <c:v>1.04519786891053E-2</c:v>
                </c:pt>
                <c:pt idx="51779">
                  <c:v>3.0700654691130098E-2</c:v>
                </c:pt>
                <c:pt idx="51780">
                  <c:v>2.1749655037725801E-2</c:v>
                </c:pt>
                <c:pt idx="51781">
                  <c:v>2.3354581827035498E-2</c:v>
                </c:pt>
                <c:pt idx="51782">
                  <c:v>2.9761073848591099E-2</c:v>
                </c:pt>
                <c:pt idx="51783">
                  <c:v>1.88902771745262E-2</c:v>
                </c:pt>
                <c:pt idx="51784">
                  <c:v>5.4870449142196904E-3</c:v>
                </c:pt>
                <c:pt idx="51785">
                  <c:v>-2.8087289991427199E-2</c:v>
                </c:pt>
                <c:pt idx="51786">
                  <c:v>-4.2571105350356499E-2</c:v>
                </c:pt>
                <c:pt idx="51787">
                  <c:v>-6.3483706740710494E-2</c:v>
                </c:pt>
                <c:pt idx="51788">
                  <c:v>-3.5024544427566903E-2</c:v>
                </c:pt>
                <c:pt idx="51789">
                  <c:v>-6.5049918533642295E-2</c:v>
                </c:pt>
                <c:pt idx="51790">
                  <c:v>-1.6765179895242399E-2</c:v>
                </c:pt>
                <c:pt idx="51791">
                  <c:v>-4.0350631220233898E-2</c:v>
                </c:pt>
                <c:pt idx="51792">
                  <c:v>-9.1972333168526405E-2</c:v>
                </c:pt>
                <c:pt idx="51793">
                  <c:v>-0.108948411274027</c:v>
                </c:pt>
                <c:pt idx="51794">
                  <c:v>-0.113569703723335</c:v>
                </c:pt>
                <c:pt idx="51795">
                  <c:v>-1.3324879919160299E-2</c:v>
                </c:pt>
                <c:pt idx="51796">
                  <c:v>2.9392325865254799E-2</c:v>
                </c:pt>
                <c:pt idx="51797">
                  <c:v>-2.5197703330377401E-2</c:v>
                </c:pt>
                <c:pt idx="51798">
                  <c:v>-1.1483239665858101E-2</c:v>
                </c:pt>
                <c:pt idx="51799">
                  <c:v>-9.5985704121092003E-2</c:v>
                </c:pt>
                <c:pt idx="51800">
                  <c:v>-3.4707647655603101E-2</c:v>
                </c:pt>
                <c:pt idx="51801">
                  <c:v>-0.104942944611399</c:v>
                </c:pt>
                <c:pt idx="51802">
                  <c:v>-9.1766317222303107E-2</c:v>
                </c:pt>
                <c:pt idx="51803">
                  <c:v>-6.4523647017220798E-2</c:v>
                </c:pt>
                <c:pt idx="51804">
                  <c:v>-1.3786310472001699E-2</c:v>
                </c:pt>
                <c:pt idx="51805">
                  <c:v>1.6599346094687301E-2</c:v>
                </c:pt>
                <c:pt idx="51806">
                  <c:v>7.0344282122862803E-3</c:v>
                </c:pt>
                <c:pt idx="51807">
                  <c:v>-3.4060533612635599E-2</c:v>
                </c:pt>
                <c:pt idx="51808">
                  <c:v>-6.1873434342797302E-2</c:v>
                </c:pt>
                <c:pt idx="51809">
                  <c:v>-5.8374951236179702E-2</c:v>
                </c:pt>
                <c:pt idx="51810">
                  <c:v>-5.8374951236179702E-2</c:v>
                </c:pt>
                <c:pt idx="51811" formatCode="0.00E+00">
                  <c:v>-7.2773413595039705E-4</c:v>
                </c:pt>
                <c:pt idx="51812">
                  <c:v>-1.5845992852122601E-2</c:v>
                </c:pt>
                <c:pt idx="51813" formatCode="0.00E+00">
                  <c:v>3.2246382062715399E-2</c:v>
                </c:pt>
                <c:pt idx="51814">
                  <c:v>-3.2192860743531699E-3</c:v>
                </c:pt>
                <c:pt idx="51815">
                  <c:v>5.3758490738872802E-2</c:v>
                </c:pt>
                <c:pt idx="51816">
                  <c:v>9.6033686346669894E-2</c:v>
                </c:pt>
                <c:pt idx="51817">
                  <c:v>0.10111325939902099</c:v>
                </c:pt>
                <c:pt idx="51818">
                  <c:v>8.0910502741381604E-2</c:v>
                </c:pt>
                <c:pt idx="51819">
                  <c:v>0.101690208559349</c:v>
                </c:pt>
                <c:pt idx="51820">
                  <c:v>9.38537347686383E-2</c:v>
                </c:pt>
                <c:pt idx="51821">
                  <c:v>9.7771804299071605E-2</c:v>
                </c:pt>
                <c:pt idx="51822">
                  <c:v>3.7371572258152401E-2</c:v>
                </c:pt>
                <c:pt idx="51823">
                  <c:v>3.14061306038508E-2</c:v>
                </c:pt>
                <c:pt idx="51824">
                  <c:v>4.1844834742525698E-2</c:v>
                </c:pt>
                <c:pt idx="51825">
                  <c:v>6.4580905179645695E-2</c:v>
                </c:pt>
                <c:pt idx="51826">
                  <c:v>5.8299250106593002E-2</c:v>
                </c:pt>
                <c:pt idx="51827">
                  <c:v>5.3334619572161297E-2</c:v>
                </c:pt>
                <c:pt idx="51828">
                  <c:v>4.7233851284550703E-2</c:v>
                </c:pt>
                <c:pt idx="51829">
                  <c:v>7.2544677188077306E-2</c:v>
                </c:pt>
                <c:pt idx="51830">
                  <c:v>6.0174635729944102E-2</c:v>
                </c:pt>
                <c:pt idx="51831">
                  <c:v>7.3973748233532893E-2</c:v>
                </c:pt>
                <c:pt idx="51832">
                  <c:v>2.21634632879537E-2</c:v>
                </c:pt>
                <c:pt idx="51833">
                  <c:v>8.0592355196747498E-2</c:v>
                </c:pt>
                <c:pt idx="51834">
                  <c:v>3.8246641460322098E-2</c:v>
                </c:pt>
                <c:pt idx="51835">
                  <c:v>3.2596257446976598E-2</c:v>
                </c:pt>
                <c:pt idx="51836">
                  <c:v>3.2867085620831897E-2</c:v>
                </c:pt>
                <c:pt idx="51837">
                  <c:v>0.16076067037348599</c:v>
                </c:pt>
                <c:pt idx="51838">
                  <c:v>0.17058843432850301</c:v>
                </c:pt>
                <c:pt idx="51839">
                  <c:v>0.14614061598421901</c:v>
                </c:pt>
                <c:pt idx="51840">
                  <c:v>0.13130159678685999</c:v>
                </c:pt>
                <c:pt idx="51841">
                  <c:v>0.16870044686883401</c:v>
                </c:pt>
                <c:pt idx="51842">
                  <c:v>0.113082047064128</c:v>
                </c:pt>
                <c:pt idx="51843">
                  <c:v>0.197748655787683</c:v>
                </c:pt>
                <c:pt idx="51844">
                  <c:v>0.24859626008680299</c:v>
                </c:pt>
                <c:pt idx="51845">
                  <c:v>0.24859626008680299</c:v>
                </c:pt>
                <c:pt idx="51846">
                  <c:v>0.24859626008680299</c:v>
                </c:pt>
                <c:pt idx="51847">
                  <c:v>0.24859626008680299</c:v>
                </c:pt>
                <c:pt idx="51848">
                  <c:v>0.26372658156037498</c:v>
                </c:pt>
                <c:pt idx="51849">
                  <c:v>0.26931964794386398</c:v>
                </c:pt>
                <c:pt idx="51850">
                  <c:v>0.171122455355179</c:v>
                </c:pt>
                <c:pt idx="51851">
                  <c:v>0.156873456241549</c:v>
                </c:pt>
                <c:pt idx="51852">
                  <c:v>0.226231005522917</c:v>
                </c:pt>
                <c:pt idx="51853">
                  <c:v>0.34393613054057598</c:v>
                </c:pt>
                <c:pt idx="51854">
                  <c:v>0.30280528727727501</c:v>
                </c:pt>
                <c:pt idx="51855">
                  <c:v>0.329466427562291</c:v>
                </c:pt>
                <c:pt idx="51856">
                  <c:v>0.356381338778957</c:v>
                </c:pt>
                <c:pt idx="51857">
                  <c:v>0.33722232249206202</c:v>
                </c:pt>
                <c:pt idx="51858">
                  <c:v>0.35463432629980601</c:v>
                </c:pt>
                <c:pt idx="51859">
                  <c:v>0.39547397761042802</c:v>
                </c:pt>
                <c:pt idx="51860">
                  <c:v>0.35714274762403703</c:v>
                </c:pt>
                <c:pt idx="51861">
                  <c:v>0.30106969930609501</c:v>
                </c:pt>
                <c:pt idx="51862">
                  <c:v>0.259000508454584</c:v>
                </c:pt>
                <c:pt idx="51863">
                  <c:v>0.29730822448022198</c:v>
                </c:pt>
                <c:pt idx="51864">
                  <c:v>0.26205635356232299</c:v>
                </c:pt>
                <c:pt idx="51865">
                  <c:v>0.26640945351391498</c:v>
                </c:pt>
                <c:pt idx="51866">
                  <c:v>0.27283659838087798</c:v>
                </c:pt>
                <c:pt idx="51867">
                  <c:v>0.29076646897922598</c:v>
                </c:pt>
                <c:pt idx="51868">
                  <c:v>0.28456108734339203</c:v>
                </c:pt>
                <c:pt idx="51869">
                  <c:v>0.29135697426318902</c:v>
                </c:pt>
                <c:pt idx="51870">
                  <c:v>0.31263386712152003</c:v>
                </c:pt>
                <c:pt idx="51871">
                  <c:v>0.28343479619884698</c:v>
                </c:pt>
                <c:pt idx="51872">
                  <c:v>2.6347730400302801E-2</c:v>
                </c:pt>
                <c:pt idx="51873">
                  <c:v>5.80530565723993E-2</c:v>
                </c:pt>
                <c:pt idx="51874">
                  <c:v>3.7680378237781001E-3</c:v>
                </c:pt>
                <c:pt idx="51875">
                  <c:v>1.30041367517856E-2</c:v>
                </c:pt>
                <c:pt idx="51876">
                  <c:v>-2.9872097885925E-2</c:v>
                </c:pt>
                <c:pt idx="51877">
                  <c:v>-3.4674779086067901E-3</c:v>
                </c:pt>
                <c:pt idx="51878">
                  <c:v>-2.15228527150048E-2</c:v>
                </c:pt>
                <c:pt idx="51879">
                  <c:v>-3.3685068524518899E-2</c:v>
                </c:pt>
                <c:pt idx="51880">
                  <c:v>-7.5754673566138506E-2</c:v>
                </c:pt>
                <c:pt idx="51881">
                  <c:v>1.70052151657174E-3</c:v>
                </c:pt>
                <c:pt idx="51882">
                  <c:v>-1.0395613208490501E-2</c:v>
                </c:pt>
                <c:pt idx="51883">
                  <c:v>-2.3504873568142601E-2</c:v>
                </c:pt>
                <c:pt idx="51884">
                  <c:v>-1.8244030143038801E-2</c:v>
                </c:pt>
                <c:pt idx="51885">
                  <c:v>1.5870047601426799E-2</c:v>
                </c:pt>
                <c:pt idx="51886">
                  <c:v>1.0607833260765301E-2</c:v>
                </c:pt>
                <c:pt idx="51887">
                  <c:v>-4.8541710013547601E-3</c:v>
                </c:pt>
                <c:pt idx="51888" formatCode="0.00E+00">
                  <c:v>8.2549168469947504E-5</c:v>
                </c:pt>
                <c:pt idx="51889">
                  <c:v>1.29607389167181E-2</c:v>
                </c:pt>
                <c:pt idx="51890" formatCode="0.00E+00">
                  <c:v>1.44972907003408E-2</c:v>
                </c:pt>
                <c:pt idx="51891">
                  <c:v>4.1600832327735197E-2</c:v>
                </c:pt>
                <c:pt idx="51892">
                  <c:v>4.87584027474754E-2</c:v>
                </c:pt>
                <c:pt idx="51893">
                  <c:v>5.18899859451811E-2</c:v>
                </c:pt>
                <c:pt idx="51894">
                  <c:v>1.42801943548385E-2</c:v>
                </c:pt>
                <c:pt idx="51895">
                  <c:v>-2.90739893700462E-2</c:v>
                </c:pt>
                <c:pt idx="51896">
                  <c:v>2.34127035775211E-3</c:v>
                </c:pt>
                <c:pt idx="51897">
                  <c:v>8.4303724860282397E-2</c:v>
                </c:pt>
                <c:pt idx="51898">
                  <c:v>7.2313271571193105E-2</c:v>
                </c:pt>
                <c:pt idx="51899">
                  <c:v>0.10156346054363399</c:v>
                </c:pt>
                <c:pt idx="51900">
                  <c:v>9.5114196707261206E-2</c:v>
                </c:pt>
                <c:pt idx="51901">
                  <c:v>0.102813163048597</c:v>
                </c:pt>
                <c:pt idx="51902">
                  <c:v>5.7937056413201703E-2</c:v>
                </c:pt>
                <c:pt idx="51903">
                  <c:v>5.0579626684983101E-2</c:v>
                </c:pt>
                <c:pt idx="51904">
                  <c:v>2.6666915856716902E-2</c:v>
                </c:pt>
                <c:pt idx="51905">
                  <c:v>3.8067854896609299E-2</c:v>
                </c:pt>
                <c:pt idx="51906">
                  <c:v>6.7451245697750697E-2</c:v>
                </c:pt>
                <c:pt idx="51907">
                  <c:v>0.19534308320913801</c:v>
                </c:pt>
                <c:pt idx="51908">
                  <c:v>7.7886655511523795E-2</c:v>
                </c:pt>
                <c:pt idx="51909">
                  <c:v>8.8309672610659501E-2</c:v>
                </c:pt>
                <c:pt idx="51910">
                  <c:v>0.111295545804206</c:v>
                </c:pt>
                <c:pt idx="51911">
                  <c:v>0.100429794019542</c:v>
                </c:pt>
                <c:pt idx="51912">
                  <c:v>0.100429794019542</c:v>
                </c:pt>
                <c:pt idx="51913">
                  <c:v>0.14875349313408701</c:v>
                </c:pt>
                <c:pt idx="51914">
                  <c:v>0.191297708482699</c:v>
                </c:pt>
                <c:pt idx="51915">
                  <c:v>0.218511336775848</c:v>
                </c:pt>
                <c:pt idx="51916">
                  <c:v>9.5747621357573198E-2</c:v>
                </c:pt>
                <c:pt idx="51917">
                  <c:v>1.95205299175427E-2</c:v>
                </c:pt>
                <c:pt idx="51918">
                  <c:v>-6.0296617540278596E-3</c:v>
                </c:pt>
                <c:pt idx="51919">
                  <c:v>2.0837234890231902E-2</c:v>
                </c:pt>
                <c:pt idx="51920">
                  <c:v>1.3558876994625899E-3</c:v>
                </c:pt>
                <c:pt idx="51921">
                  <c:v>4.1619357426770698E-2</c:v>
                </c:pt>
                <c:pt idx="51922">
                  <c:v>8.1171929659813406E-3</c:v>
                </c:pt>
                <c:pt idx="51923">
                  <c:v>4.6171168934213601E-2</c:v>
                </c:pt>
                <c:pt idx="51924">
                  <c:v>2.3395187281777401E-2</c:v>
                </c:pt>
                <c:pt idx="51925">
                  <c:v>4.8972009199736502E-2</c:v>
                </c:pt>
                <c:pt idx="51926">
                  <c:v>2.85066826837507E-2</c:v>
                </c:pt>
                <c:pt idx="51927">
                  <c:v>7.8057049126601705E-2</c:v>
                </c:pt>
                <c:pt idx="51928">
                  <c:v>9.0960582673108997E-2</c:v>
                </c:pt>
                <c:pt idx="51929">
                  <c:v>2.0752314665958501E-2</c:v>
                </c:pt>
                <c:pt idx="51930">
                  <c:v>0.128612422056542</c:v>
                </c:pt>
                <c:pt idx="51931">
                  <c:v>0.18164120084832899</c:v>
                </c:pt>
                <c:pt idx="51932">
                  <c:v>0.154485075327747</c:v>
                </c:pt>
                <c:pt idx="51933">
                  <c:v>0.13627769141332199</c:v>
                </c:pt>
                <c:pt idx="51934">
                  <c:v>0.16201151773095401</c:v>
                </c:pt>
                <c:pt idx="51935">
                  <c:v>0.12908707837901101</c:v>
                </c:pt>
                <c:pt idx="51936">
                  <c:v>5.4358505585235098E-2</c:v>
                </c:pt>
                <c:pt idx="51937">
                  <c:v>0.11612641512356101</c:v>
                </c:pt>
                <c:pt idx="51938">
                  <c:v>7.57911889335878E-2</c:v>
                </c:pt>
                <c:pt idx="51939">
                  <c:v>9.9526254032304307E-2</c:v>
                </c:pt>
                <c:pt idx="51940">
                  <c:v>0.12964856032323999</c:v>
                </c:pt>
                <c:pt idx="51941">
                  <c:v>5.7896430084445498E-2</c:v>
                </c:pt>
                <c:pt idx="51942">
                  <c:v>7.2847678104083394E-2</c:v>
                </c:pt>
                <c:pt idx="51943">
                  <c:v>0.14966329515360999</c:v>
                </c:pt>
                <c:pt idx="51944">
                  <c:v>0.13746615069170601</c:v>
                </c:pt>
                <c:pt idx="51945">
                  <c:v>0.13088826804095</c:v>
                </c:pt>
                <c:pt idx="51946">
                  <c:v>0.13088826804095</c:v>
                </c:pt>
                <c:pt idx="51947">
                  <c:v>0.105544190629971</c:v>
                </c:pt>
                <c:pt idx="51948">
                  <c:v>-1.34717051071797E-3</c:v>
                </c:pt>
                <c:pt idx="51949">
                  <c:v>4.6530957123144201E-2</c:v>
                </c:pt>
                <c:pt idx="51950">
                  <c:v>3.1515629435514302E-2</c:v>
                </c:pt>
                <c:pt idx="51951">
                  <c:v>3.7232604254421098E-2</c:v>
                </c:pt>
                <c:pt idx="51952">
                  <c:v>1.85688963938626E-2</c:v>
                </c:pt>
                <c:pt idx="51953">
                  <c:v>-1.9501717949985599E-2</c:v>
                </c:pt>
                <c:pt idx="51954">
                  <c:v>-3.22957789127555E-2</c:v>
                </c:pt>
                <c:pt idx="51955">
                  <c:v>5.47383290996439E-3</c:v>
                </c:pt>
                <c:pt idx="51956">
                  <c:v>1.98857331517765E-2</c:v>
                </c:pt>
                <c:pt idx="51957">
                  <c:v>1.45211169807781E-2</c:v>
                </c:pt>
                <c:pt idx="51958" formatCode="0.00E+00">
                  <c:v>4.15024768871896E-4</c:v>
                </c:pt>
                <c:pt idx="51959">
                  <c:v>-4.4621598922445202E-2</c:v>
                </c:pt>
                <c:pt idx="51960" formatCode="0.00E+00">
                  <c:v>-4.7594211500161299E-2</c:v>
                </c:pt>
                <c:pt idx="51961">
                  <c:v>1.81366130600371E-2</c:v>
                </c:pt>
                <c:pt idx="51962">
                  <c:v>-2.08436903781519E-2</c:v>
                </c:pt>
                <c:pt idx="51963">
                  <c:v>-2.1276851764606398E-2</c:v>
                </c:pt>
                <c:pt idx="51964">
                  <c:v>-4.8850769432517899E-2</c:v>
                </c:pt>
                <c:pt idx="51965">
                  <c:v>6.8062888005109706E-2</c:v>
                </c:pt>
                <c:pt idx="51966">
                  <c:v>7.5666599313474095E-2</c:v>
                </c:pt>
                <c:pt idx="51967">
                  <c:v>7.5666599313474095E-2</c:v>
                </c:pt>
                <c:pt idx="51968">
                  <c:v>4.0571292862338501E-2</c:v>
                </c:pt>
                <c:pt idx="51969">
                  <c:v>8.2040709773682996E-2</c:v>
                </c:pt>
                <c:pt idx="51970">
                  <c:v>4.8147687505286599E-2</c:v>
                </c:pt>
                <c:pt idx="51971">
                  <c:v>3.0398858850144699E-2</c:v>
                </c:pt>
                <c:pt idx="51972">
                  <c:v>6.0829811149900298E-2</c:v>
                </c:pt>
                <c:pt idx="51973">
                  <c:v>8.2430111816434296E-2</c:v>
                </c:pt>
                <c:pt idx="51974">
                  <c:v>8.8601647409591602E-2</c:v>
                </c:pt>
                <c:pt idx="51975">
                  <c:v>0.15442577700054599</c:v>
                </c:pt>
                <c:pt idx="51976">
                  <c:v>0.11521864310624</c:v>
                </c:pt>
                <c:pt idx="51977">
                  <c:v>0.16904491181357201</c:v>
                </c:pt>
                <c:pt idx="51978">
                  <c:v>0.14048759991757701</c:v>
                </c:pt>
                <c:pt idx="51979">
                  <c:v>0.169022824601679</c:v>
                </c:pt>
                <c:pt idx="51980">
                  <c:v>0.21087907196617101</c:v>
                </c:pt>
                <c:pt idx="51981">
                  <c:v>0.235098599788059</c:v>
                </c:pt>
                <c:pt idx="51982">
                  <c:v>0.205546750406078</c:v>
                </c:pt>
                <c:pt idx="51983">
                  <c:v>0.217838866016451</c:v>
                </c:pt>
                <c:pt idx="51984">
                  <c:v>0.21406793740869401</c:v>
                </c:pt>
                <c:pt idx="51985">
                  <c:v>0.202576755985478</c:v>
                </c:pt>
                <c:pt idx="51986">
                  <c:v>0.18893165448466701</c:v>
                </c:pt>
                <c:pt idx="51987">
                  <c:v>0.19903601913225999</c:v>
                </c:pt>
                <c:pt idx="51988">
                  <c:v>0.19903601913225999</c:v>
                </c:pt>
                <c:pt idx="51989">
                  <c:v>0.1665200414595</c:v>
                </c:pt>
                <c:pt idx="51990">
                  <c:v>2.4555498520224501E-2</c:v>
                </c:pt>
                <c:pt idx="51991">
                  <c:v>1.05344546359187E-2</c:v>
                </c:pt>
                <c:pt idx="51992">
                  <c:v>3.1656783698763499E-2</c:v>
                </c:pt>
                <c:pt idx="51993">
                  <c:v>-1.37258580042636E-2</c:v>
                </c:pt>
                <c:pt idx="51994">
                  <c:v>-3.3257604748994703E-2</c:v>
                </c:pt>
                <c:pt idx="51995">
                  <c:v>-3.8952964456229602E-2</c:v>
                </c:pt>
                <c:pt idx="51996">
                  <c:v>-5.0795453316163598E-3</c:v>
                </c:pt>
                <c:pt idx="51997">
                  <c:v>-2.45941616395009E-2</c:v>
                </c:pt>
                <c:pt idx="51998">
                  <c:v>1.4386737151053699E-2</c:v>
                </c:pt>
                <c:pt idx="51999">
                  <c:v>1.5753702213906401E-2</c:v>
                </c:pt>
                <c:pt idx="52000">
                  <c:v>-7.0626557181163703E-3</c:v>
                </c:pt>
                <c:pt idx="52001" formatCode="0.00E+00">
                  <c:v>-2.04027106465609E-4</c:v>
                </c:pt>
                <c:pt idx="52002">
                  <c:v>-3.0943826450833202E-3</c:v>
                </c:pt>
                <c:pt idx="52003" formatCode="0.00E+00">
                  <c:v>-1.05669464010154E-2</c:v>
                </c:pt>
                <c:pt idx="52004">
                  <c:v>3.9630999604855603E-2</c:v>
                </c:pt>
                <c:pt idx="52005">
                  <c:v>1.8334155649357899E-2</c:v>
                </c:pt>
                <c:pt idx="52006">
                  <c:v>1.2539385010069201E-2</c:v>
                </c:pt>
                <c:pt idx="52007">
                  <c:v>-1.37166975508526E-2</c:v>
                </c:pt>
                <c:pt idx="52008">
                  <c:v>-1.1391941235206499E-2</c:v>
                </c:pt>
                <c:pt idx="52009">
                  <c:v>-2.5475195293491001E-2</c:v>
                </c:pt>
                <c:pt idx="52010">
                  <c:v>-6.81389501600142E-2</c:v>
                </c:pt>
                <c:pt idx="52011">
                  <c:v>-5.4862369647025101E-2</c:v>
                </c:pt>
                <c:pt idx="52012">
                  <c:v>6.4123592719480503E-3</c:v>
                </c:pt>
                <c:pt idx="52013">
                  <c:v>-1.38769715463531E-2</c:v>
                </c:pt>
                <c:pt idx="52014">
                  <c:v>-1.25486948110491E-2</c:v>
                </c:pt>
                <c:pt idx="52015">
                  <c:v>-6.7881421179711802E-3</c:v>
                </c:pt>
                <c:pt idx="52016">
                  <c:v>1.28340705784806E-2</c:v>
                </c:pt>
                <c:pt idx="52017">
                  <c:v>1.50207914723885E-2</c:v>
                </c:pt>
                <c:pt idx="52018">
                  <c:v>-2.45342983934748E-3</c:v>
                </c:pt>
                <c:pt idx="52019" formatCode="0.00E+00">
                  <c:v>3.4554051854929202E-4</c:v>
                </c:pt>
                <c:pt idx="52020">
                  <c:v>9.2782796691297503E-3</c:v>
                </c:pt>
                <c:pt idx="52021" formatCode="0.00E+00">
                  <c:v>-1.0442640429434401E-2</c:v>
                </c:pt>
                <c:pt idx="52022">
                  <c:v>-8.2904367508258494E-3</c:v>
                </c:pt>
                <c:pt idx="52023">
                  <c:v>-1.7988584551586799E-2</c:v>
                </c:pt>
                <c:pt idx="52024">
                  <c:v>-1.0579421538906999E-2</c:v>
                </c:pt>
                <c:pt idx="52025" formatCode="0.00E+00">
                  <c:v>9.2949578105372399E-4</c:v>
                </c:pt>
                <c:pt idx="52026">
                  <c:v>5.9179408827776296E-3</c:v>
                </c:pt>
                <c:pt idx="52027" formatCode="0.00E+00">
                  <c:v>5.9179408827776296E-3</c:v>
                </c:pt>
                <c:pt idx="52028">
                  <c:v>-4.4891474593220498E-3</c:v>
                </c:pt>
                <c:pt idx="52029" formatCode="0.00E+00">
                  <c:v>-8.2038413872287299E-4</c:v>
                </c:pt>
                <c:pt idx="52030" formatCode="0.00E+00">
                  <c:v>-8.2038413872287299E-4</c:v>
                </c:pt>
                <c:pt idx="52031" formatCode="0.00E+00">
                  <c:v>-8.2038413872287299E-4</c:v>
                </c:pt>
                <c:pt idx="52032" formatCode="0.00E+00">
                  <c:v>-7.3597350116110204E-3</c:v>
                </c:pt>
                <c:pt idx="52033" formatCode="0.00E+00">
                  <c:v>1.18146625225845E-3</c:v>
                </c:pt>
                <c:pt idx="52034">
                  <c:v>3.2898845301272399E-2</c:v>
                </c:pt>
                <c:pt idx="52035">
                  <c:v>2.49521740472964E-2</c:v>
                </c:pt>
                <c:pt idx="52036">
                  <c:v>3.7808442220997197E-2</c:v>
                </c:pt>
                <c:pt idx="52037">
                  <c:v>-1.0517275728773E-2</c:v>
                </c:pt>
                <c:pt idx="52038">
                  <c:v>2.24859882426122E-2</c:v>
                </c:pt>
                <c:pt idx="52039">
                  <c:v>1.0664209610856E-2</c:v>
                </c:pt>
                <c:pt idx="52040">
                  <c:v>5.6637365435152603E-2</c:v>
                </c:pt>
                <c:pt idx="52041">
                  <c:v>2.58373721829359E-2</c:v>
                </c:pt>
                <c:pt idx="52042">
                  <c:v>4.8559599605455299E-2</c:v>
                </c:pt>
                <c:pt idx="52043">
                  <c:v>5.9504533067217202E-2</c:v>
                </c:pt>
                <c:pt idx="52044">
                  <c:v>4.9767324025558703E-2</c:v>
                </c:pt>
                <c:pt idx="52045">
                  <c:v>4.75601008779023E-2</c:v>
                </c:pt>
                <c:pt idx="52046">
                  <c:v>0.10891161903794699</c:v>
                </c:pt>
                <c:pt idx="52047">
                  <c:v>0.11769510415604199</c:v>
                </c:pt>
                <c:pt idx="52048">
                  <c:v>0.23022406493969599</c:v>
                </c:pt>
                <c:pt idx="52049">
                  <c:v>0.23813157986967801</c:v>
                </c:pt>
                <c:pt idx="52050">
                  <c:v>0.270430309082899</c:v>
                </c:pt>
                <c:pt idx="52051">
                  <c:v>0.42843287150848902</c:v>
                </c:pt>
                <c:pt idx="52052">
                  <c:v>0.44840530099211801</c:v>
                </c:pt>
                <c:pt idx="52053">
                  <c:v>0.430425456793396</c:v>
                </c:pt>
                <c:pt idx="52054">
                  <c:v>0.483123514826379</c:v>
                </c:pt>
                <c:pt idx="52055">
                  <c:v>0.45659827516311102</c:v>
                </c:pt>
                <c:pt idx="52056">
                  <c:v>0.50902745261127902</c:v>
                </c:pt>
                <c:pt idx="52057">
                  <c:v>0.44378075058740701</c:v>
                </c:pt>
                <c:pt idx="52058">
                  <c:v>0.405751572857797</c:v>
                </c:pt>
                <c:pt idx="52059">
                  <c:v>0.45991213837756401</c:v>
                </c:pt>
                <c:pt idx="52060">
                  <c:v>0.67557395781803997</c:v>
                </c:pt>
                <c:pt idx="52061">
                  <c:v>0.77228854930537905</c:v>
                </c:pt>
                <c:pt idx="52062">
                  <c:v>2.6347730400302999E-2</c:v>
                </c:pt>
                <c:pt idx="52063">
                  <c:v>7.4129350144419695E-2</c:v>
                </c:pt>
                <c:pt idx="52064">
                  <c:v>3.6713190411595598E-2</c:v>
                </c:pt>
                <c:pt idx="52065">
                  <c:v>5.1059640305972598E-2</c:v>
                </c:pt>
                <c:pt idx="52066">
                  <c:v>5.2422137082801502E-2</c:v>
                </c:pt>
                <c:pt idx="52067">
                  <c:v>7.0278760688521499E-2</c:v>
                </c:pt>
                <c:pt idx="52068">
                  <c:v>7.1295874754986305E-2</c:v>
                </c:pt>
                <c:pt idx="52069">
                  <c:v>4.4303254820415097E-2</c:v>
                </c:pt>
                <c:pt idx="52070">
                  <c:v>5.39498713196482E-2</c:v>
                </c:pt>
                <c:pt idx="52071">
                  <c:v>0.10861516387409299</c:v>
                </c:pt>
                <c:pt idx="52072">
                  <c:v>-1.11441039603248E-2</c:v>
                </c:pt>
                <c:pt idx="52073">
                  <c:v>-3.7475263510091797E-2</c:v>
                </c:pt>
                <c:pt idx="52074" formatCode="0.00E+00">
                  <c:v>-9.4425271265108303E-4</c:v>
                </c:pt>
                <c:pt idx="52075">
                  <c:v>4.17035687408029E-3</c:v>
                </c:pt>
                <c:pt idx="52076" formatCode="0.00E+00">
                  <c:v>3.5139308334432399E-2</c:v>
                </c:pt>
                <c:pt idx="52077">
                  <c:v>6.2090050266212497E-2</c:v>
                </c:pt>
                <c:pt idx="52078">
                  <c:v>3.7494458076462601E-2</c:v>
                </c:pt>
                <c:pt idx="52079">
                  <c:v>5.1234817298326303E-2</c:v>
                </c:pt>
                <c:pt idx="52080">
                  <c:v>7.7585082564821606E-2</c:v>
                </c:pt>
                <c:pt idx="52081">
                  <c:v>5.9803752063625801E-2</c:v>
                </c:pt>
                <c:pt idx="52082">
                  <c:v>5.8357637544430102E-2</c:v>
                </c:pt>
                <c:pt idx="52083">
                  <c:v>5.5326675526874598E-2</c:v>
                </c:pt>
                <c:pt idx="52084">
                  <c:v>4.6670205686912297E-2</c:v>
                </c:pt>
                <c:pt idx="52085">
                  <c:v>4.9486373364875998E-2</c:v>
                </c:pt>
                <c:pt idx="52086">
                  <c:v>4.43001734030097E-2</c:v>
                </c:pt>
                <c:pt idx="52087">
                  <c:v>5.2072709615987603E-2</c:v>
                </c:pt>
                <c:pt idx="52088">
                  <c:v>6.7687697247169096E-2</c:v>
                </c:pt>
                <c:pt idx="52089">
                  <c:v>2.07602001020579E-2</c:v>
                </c:pt>
                <c:pt idx="52090">
                  <c:v>6.69621221827365E-3</c:v>
                </c:pt>
                <c:pt idx="52091">
                  <c:v>-1.8011059973304499E-2</c:v>
                </c:pt>
                <c:pt idx="52092">
                  <c:v>-2.70299635739581E-2</c:v>
                </c:pt>
                <c:pt idx="52093">
                  <c:v>1.6824723517158999E-2</c:v>
                </c:pt>
                <c:pt idx="52094">
                  <c:v>2.5303207019339701E-2</c:v>
                </c:pt>
                <c:pt idx="52095">
                  <c:v>-6.4613639559016802E-3</c:v>
                </c:pt>
                <c:pt idx="52096">
                  <c:v>1.6785835023854698E-2</c:v>
                </c:pt>
                <c:pt idx="52097">
                  <c:v>1.47392452784473E-2</c:v>
                </c:pt>
                <c:pt idx="52098">
                  <c:v>1.8520007762406501E-2</c:v>
                </c:pt>
                <c:pt idx="52099">
                  <c:v>3.4550713376301598E-2</c:v>
                </c:pt>
                <c:pt idx="52100">
                  <c:v>3.2486270779804503E-2</c:v>
                </c:pt>
                <c:pt idx="52101">
                  <c:v>6.3085584066352896E-2</c:v>
                </c:pt>
                <c:pt idx="52102">
                  <c:v>6.6846816344399804E-2</c:v>
                </c:pt>
                <c:pt idx="52103">
                  <c:v>8.3723351483740105E-2</c:v>
                </c:pt>
                <c:pt idx="52104">
                  <c:v>6.8504388314250403E-2</c:v>
                </c:pt>
                <c:pt idx="52105">
                  <c:v>4.9405888680276802E-2</c:v>
                </c:pt>
                <c:pt idx="52106">
                  <c:v>3.8032776283333E-2</c:v>
                </c:pt>
                <c:pt idx="52107">
                  <c:v>8.7611456791869494E-3</c:v>
                </c:pt>
                <c:pt idx="52108">
                  <c:v>1.43870709140103E-2</c:v>
                </c:pt>
                <c:pt idx="52109">
                  <c:v>8.2991266786154899E-2</c:v>
                </c:pt>
                <c:pt idx="52110">
                  <c:v>5.55225943010344E-2</c:v>
                </c:pt>
                <c:pt idx="52111">
                  <c:v>1.09106747467022E-2</c:v>
                </c:pt>
                <c:pt idx="52112">
                  <c:v>7.4213393082305401E-2</c:v>
                </c:pt>
                <c:pt idx="52113">
                  <c:v>9.0007366726478605E-2</c:v>
                </c:pt>
                <c:pt idx="52114">
                  <c:v>7.2429063565880594E-2</c:v>
                </c:pt>
                <c:pt idx="52115">
                  <c:v>7.24290635658804E-2</c:v>
                </c:pt>
                <c:pt idx="52116">
                  <c:v>8.9320608182139105E-2</c:v>
                </c:pt>
                <c:pt idx="52117">
                  <c:v>0.13685855729264501</c:v>
                </c:pt>
                <c:pt idx="52118">
                  <c:v>8.2102521275665197E-2</c:v>
                </c:pt>
                <c:pt idx="52119">
                  <c:v>0.13685855729264501</c:v>
                </c:pt>
                <c:pt idx="52120">
                  <c:v>0.1246528551968</c:v>
                </c:pt>
                <c:pt idx="52121">
                  <c:v>9.2828666619462402E-2</c:v>
                </c:pt>
                <c:pt idx="52122">
                  <c:v>3.1729732364500898E-2</c:v>
                </c:pt>
                <c:pt idx="52123">
                  <c:v>7.5576276775204995E-2</c:v>
                </c:pt>
                <c:pt idx="52124">
                  <c:v>0.101378296166191</c:v>
                </c:pt>
                <c:pt idx="52125">
                  <c:v>7.6332349554197196E-2</c:v>
                </c:pt>
                <c:pt idx="52126">
                  <c:v>6.6962051494404207E-2</c:v>
                </c:pt>
                <c:pt idx="52127">
                  <c:v>7.0120297215159999E-2</c:v>
                </c:pt>
                <c:pt idx="52128">
                  <c:v>7.0288389988859695E-2</c:v>
                </c:pt>
                <c:pt idx="52129">
                  <c:v>6.3059899981360704E-2</c:v>
                </c:pt>
                <c:pt idx="52130">
                  <c:v>5.8205046362409502E-2</c:v>
                </c:pt>
                <c:pt idx="52131">
                  <c:v>4.82612171402758E-2</c:v>
                </c:pt>
                <c:pt idx="52132">
                  <c:v>9.9544973723162802E-2</c:v>
                </c:pt>
                <c:pt idx="52133">
                  <c:v>0.10469297422234899</c:v>
                </c:pt>
                <c:pt idx="52134">
                  <c:v>7.9759813159621301E-2</c:v>
                </c:pt>
                <c:pt idx="52135">
                  <c:v>8.8166633468812705E-2</c:v>
                </c:pt>
                <c:pt idx="52136">
                  <c:v>0.13871577186567499</c:v>
                </c:pt>
                <c:pt idx="52137">
                  <c:v>5.1733969861379001E-2</c:v>
                </c:pt>
                <c:pt idx="52138">
                  <c:v>0.10690980278689199</c:v>
                </c:pt>
                <c:pt idx="52139">
                  <c:v>0.12009470227157</c:v>
                </c:pt>
                <c:pt idx="52140">
                  <c:v>0.15403813487151399</c:v>
                </c:pt>
                <c:pt idx="52141">
                  <c:v>0.12827880565232</c:v>
                </c:pt>
                <c:pt idx="52142">
                  <c:v>0.13454303065419901</c:v>
                </c:pt>
                <c:pt idx="52143">
                  <c:v>0.122748677335194</c:v>
                </c:pt>
                <c:pt idx="52144">
                  <c:v>6.7823851794952497E-2</c:v>
                </c:pt>
                <c:pt idx="52145">
                  <c:v>0.103202910009963</c:v>
                </c:pt>
                <c:pt idx="52146">
                  <c:v>0.123661190451472</c:v>
                </c:pt>
                <c:pt idx="52147">
                  <c:v>8.31820742738624E-2</c:v>
                </c:pt>
                <c:pt idx="52148">
                  <c:v>0.103834449284242</c:v>
                </c:pt>
                <c:pt idx="52149">
                  <c:v>9.6430297537205306E-2</c:v>
                </c:pt>
                <c:pt idx="52150">
                  <c:v>8.0433129785412796E-2</c:v>
                </c:pt>
                <c:pt idx="52151">
                  <c:v>8.2182639545726799E-2</c:v>
                </c:pt>
                <c:pt idx="52152">
                  <c:v>9.9521959112461603E-2</c:v>
                </c:pt>
                <c:pt idx="52153">
                  <c:v>0.114387767886989</c:v>
                </c:pt>
                <c:pt idx="52154">
                  <c:v>8.4013334135868603E-2</c:v>
                </c:pt>
                <c:pt idx="52155">
                  <c:v>9.9913730700375E-2</c:v>
                </c:pt>
                <c:pt idx="52156">
                  <c:v>0.10669674794522099</c:v>
                </c:pt>
                <c:pt idx="52157">
                  <c:v>0.121931191204262</c:v>
                </c:pt>
                <c:pt idx="52158">
                  <c:v>0.123209833342095</c:v>
                </c:pt>
                <c:pt idx="52159">
                  <c:v>0.118581417035792</c:v>
                </c:pt>
                <c:pt idx="52160">
                  <c:v>9.2850216755870393E-2</c:v>
                </c:pt>
                <c:pt idx="52161">
                  <c:v>9.5411830555127197E-2</c:v>
                </c:pt>
                <c:pt idx="52162">
                  <c:v>8.0339240093845396E-2</c:v>
                </c:pt>
                <c:pt idx="52163">
                  <c:v>7.7862235520964093E-2</c:v>
                </c:pt>
                <c:pt idx="52164">
                  <c:v>0.12743772065284001</c:v>
                </c:pt>
                <c:pt idx="52165">
                  <c:v>0.124502396779633</c:v>
                </c:pt>
                <c:pt idx="52166">
                  <c:v>0.113607898821836</c:v>
                </c:pt>
                <c:pt idx="52167">
                  <c:v>0.12724227030391899</c:v>
                </c:pt>
                <c:pt idx="52168">
                  <c:v>0.121970686154921</c:v>
                </c:pt>
                <c:pt idx="52169">
                  <c:v>7.6367021097672794E-2</c:v>
                </c:pt>
                <c:pt idx="52170">
                  <c:v>7.5392185352907995E-2</c:v>
                </c:pt>
                <c:pt idx="52171">
                  <c:v>8.1368820028261596E-2</c:v>
                </c:pt>
                <c:pt idx="52172">
                  <c:v>0.101118565669388</c:v>
                </c:pt>
                <c:pt idx="52173">
                  <c:v>0.10915563920500899</c:v>
                </c:pt>
                <c:pt idx="52174">
                  <c:v>0.113849821536358</c:v>
                </c:pt>
                <c:pt idx="52175">
                  <c:v>8.9167079101877406E-2</c:v>
                </c:pt>
                <c:pt idx="52176">
                  <c:v>0.16122324029187099</c:v>
                </c:pt>
                <c:pt idx="52177">
                  <c:v>0.156095726032806</c:v>
                </c:pt>
                <c:pt idx="52178">
                  <c:v>0.13238383812927701</c:v>
                </c:pt>
                <c:pt idx="52179">
                  <c:v>0.101387346890058</c:v>
                </c:pt>
                <c:pt idx="52180">
                  <c:v>0.14338466058284099</c:v>
                </c:pt>
                <c:pt idx="52181">
                  <c:v>0.122122030730541</c:v>
                </c:pt>
                <c:pt idx="52182">
                  <c:v>0.125917361437899</c:v>
                </c:pt>
                <c:pt idx="52183">
                  <c:v>8.07391282359433E-2</c:v>
                </c:pt>
                <c:pt idx="52184">
                  <c:v>0.12005938574413599</c:v>
                </c:pt>
                <c:pt idx="52185">
                  <c:v>7.6712270790681894E-2</c:v>
                </c:pt>
                <c:pt idx="52186">
                  <c:v>0.107190571964957</c:v>
                </c:pt>
                <c:pt idx="52187">
                  <c:v>9.6369415483901794E-2</c:v>
                </c:pt>
                <c:pt idx="52188">
                  <c:v>0.14526414031493801</c:v>
                </c:pt>
                <c:pt idx="52189">
                  <c:v>0.152365331853204</c:v>
                </c:pt>
                <c:pt idx="52190">
                  <c:v>0.12530625578506699</c:v>
                </c:pt>
                <c:pt idx="52191">
                  <c:v>0.12912857290026</c:v>
                </c:pt>
                <c:pt idx="52192">
                  <c:v>0.18268104627468601</c:v>
                </c:pt>
                <c:pt idx="52193">
                  <c:v>0.21810837234618599</c:v>
                </c:pt>
                <c:pt idx="52194">
                  <c:v>0.21724751342267701</c:v>
                </c:pt>
                <c:pt idx="52195">
                  <c:v>0.192101383633421</c:v>
                </c:pt>
                <c:pt idx="52196">
                  <c:v>0.17888135365093499</c:v>
                </c:pt>
                <c:pt idx="52197">
                  <c:v>0.12526526404938801</c:v>
                </c:pt>
                <c:pt idx="52198">
                  <c:v>0.133535337447521</c:v>
                </c:pt>
                <c:pt idx="52199">
                  <c:v>0.166935428277456</c:v>
                </c:pt>
                <c:pt idx="52200">
                  <c:v>0.15430649259312601</c:v>
                </c:pt>
                <c:pt idx="52201">
                  <c:v>0.133822323157157</c:v>
                </c:pt>
                <c:pt idx="52202">
                  <c:v>0.14927902464795401</c:v>
                </c:pt>
                <c:pt idx="52203">
                  <c:v>0.134076558262474</c:v>
                </c:pt>
                <c:pt idx="52204">
                  <c:v>0.14574266972045899</c:v>
                </c:pt>
                <c:pt idx="52205">
                  <c:v>0.149766628142282</c:v>
                </c:pt>
                <c:pt idx="52206">
                  <c:v>0.14436523495525899</c:v>
                </c:pt>
                <c:pt idx="52207">
                  <c:v>0.13099782289871101</c:v>
                </c:pt>
                <c:pt idx="52208">
                  <c:v>0.263537875569133</c:v>
                </c:pt>
                <c:pt idx="52209">
                  <c:v>0.267215548645103</c:v>
                </c:pt>
                <c:pt idx="52210">
                  <c:v>0.29413907649119903</c:v>
                </c:pt>
                <c:pt idx="52211">
                  <c:v>0.300013454647301</c:v>
                </c:pt>
                <c:pt idx="52212">
                  <c:v>0.28401013205532799</c:v>
                </c:pt>
                <c:pt idx="52213">
                  <c:v>0.27514099658809799</c:v>
                </c:pt>
                <c:pt idx="52214">
                  <c:v>0.26901982864625101</c:v>
                </c:pt>
                <c:pt idx="52215">
                  <c:v>0.246411909804823</c:v>
                </c:pt>
                <c:pt idx="52216">
                  <c:v>0.22940105653162701</c:v>
                </c:pt>
                <c:pt idx="52217">
                  <c:v>0.23896094948827801</c:v>
                </c:pt>
                <c:pt idx="52218">
                  <c:v>0.24278711541077699</c:v>
                </c:pt>
                <c:pt idx="52219">
                  <c:v>0.264411368714143</c:v>
                </c:pt>
                <c:pt idx="52220">
                  <c:v>0.305448720818428</c:v>
                </c:pt>
                <c:pt idx="52221">
                  <c:v>0.25461682488932902</c:v>
                </c:pt>
                <c:pt idx="52222">
                  <c:v>0.24287903762748</c:v>
                </c:pt>
                <c:pt idx="52223">
                  <c:v>0.23625608400786199</c:v>
                </c:pt>
                <c:pt idx="52224">
                  <c:v>0.29081733287997502</c:v>
                </c:pt>
                <c:pt idx="52225">
                  <c:v>0.27750702113486297</c:v>
                </c:pt>
                <c:pt idx="52226">
                  <c:v>0.236353078046945</c:v>
                </c:pt>
                <c:pt idx="52227" formatCode="0.00E+00">
                  <c:v>-7.2773413595039705E-4</c:v>
                </c:pt>
                <c:pt idx="52228">
                  <c:v>3.2023704557154697E-2</c:v>
                </c:pt>
                <c:pt idx="52229" formatCode="0.00E+00">
                  <c:v>3.2023704557154697E-2</c:v>
                </c:pt>
                <c:pt idx="52230">
                  <c:v>4.6232760672469002E-2</c:v>
                </c:pt>
                <c:pt idx="52231">
                  <c:v>7.9595025979079095E-2</c:v>
                </c:pt>
                <c:pt idx="52232">
                  <c:v>0.102145358987543</c:v>
                </c:pt>
                <c:pt idx="52233">
                  <c:v>-5.9177160653611704E-3</c:v>
                </c:pt>
                <c:pt idx="52234">
                  <c:v>2.1824711064212399E-2</c:v>
                </c:pt>
                <c:pt idx="52235">
                  <c:v>2.1012019095861301E-2</c:v>
                </c:pt>
                <c:pt idx="52236">
                  <c:v>1.9477454616415299E-2</c:v>
                </c:pt>
                <c:pt idx="52237">
                  <c:v>1.37697793153397E-2</c:v>
                </c:pt>
                <c:pt idx="52238">
                  <c:v>4.8400075620200697E-3</c:v>
                </c:pt>
                <c:pt idx="52239">
                  <c:v>-4.30682424801687E-3</c:v>
                </c:pt>
                <c:pt idx="52240">
                  <c:v>1.0115715723254501E-2</c:v>
                </c:pt>
                <c:pt idx="52241">
                  <c:v>-3.5213614625686E-2</c:v>
                </c:pt>
                <c:pt idx="52242">
                  <c:v>-0.104835588476313</c:v>
                </c:pt>
                <c:pt idx="52243">
                  <c:v>-0.101661651154988</c:v>
                </c:pt>
                <c:pt idx="52244">
                  <c:v>-1.28262302297623E-2</c:v>
                </c:pt>
                <c:pt idx="52245">
                  <c:v>-7.8556127551965504E-2</c:v>
                </c:pt>
                <c:pt idx="52246">
                  <c:v>-1.28262302297623E-2</c:v>
                </c:pt>
                <c:pt idx="52247">
                  <c:v>-7.8556127551965504E-2</c:v>
                </c:pt>
                <c:pt idx="52248">
                  <c:v>-7.5447779610593397E-3</c:v>
                </c:pt>
                <c:pt idx="52249">
                  <c:v>-7.2864223742289999E-2</c:v>
                </c:pt>
                <c:pt idx="52250">
                  <c:v>4.8601548520661401E-3</c:v>
                </c:pt>
                <c:pt idx="52251">
                  <c:v>2.7414582455073298E-2</c:v>
                </c:pt>
                <c:pt idx="52252">
                  <c:v>1.23368905625953E-2</c:v>
                </c:pt>
                <c:pt idx="52253">
                  <c:v>-1.03796552746791E-2</c:v>
                </c:pt>
                <c:pt idx="52254">
                  <c:v>-7.7576154479539403E-3</c:v>
                </c:pt>
                <c:pt idx="52255">
                  <c:v>-3.36986547419411E-2</c:v>
                </c:pt>
                <c:pt idx="52256">
                  <c:v>-3.7032660393468503E-2</c:v>
                </c:pt>
                <c:pt idx="52257">
                  <c:v>-0.15410513215829</c:v>
                </c:pt>
                <c:pt idx="52258">
                  <c:v>-0.159027595912477</c:v>
                </c:pt>
                <c:pt idx="52259">
                  <c:v>-0.115818314895969</c:v>
                </c:pt>
                <c:pt idx="52260">
                  <c:v>-0.113801906020779</c:v>
                </c:pt>
                <c:pt idx="52261">
                  <c:v>-7.9959777966338103E-2</c:v>
                </c:pt>
                <c:pt idx="52262">
                  <c:v>-7.0535761108056302E-2</c:v>
                </c:pt>
                <c:pt idx="52263">
                  <c:v>-0.20697106358384401</c:v>
                </c:pt>
                <c:pt idx="52264">
                  <c:v>-0.17224629322108101</c:v>
                </c:pt>
                <c:pt idx="52265">
                  <c:v>-0.15832835918655999</c:v>
                </c:pt>
                <c:pt idx="52266">
                  <c:v>-0.188270462450984</c:v>
                </c:pt>
                <c:pt idx="52267">
                  <c:v>-0.15863495829183999</c:v>
                </c:pt>
                <c:pt idx="52268">
                  <c:v>-0.18419719837385201</c:v>
                </c:pt>
                <c:pt idx="52269">
                  <c:v>-0.15950383634565901</c:v>
                </c:pt>
                <c:pt idx="52270">
                  <c:v>-0.223901788166847</c:v>
                </c:pt>
                <c:pt idx="52271">
                  <c:v>-0.23749829829935101</c:v>
                </c:pt>
                <c:pt idx="52272">
                  <c:v>-0.16286846163541399</c:v>
                </c:pt>
                <c:pt idx="52273">
                  <c:v>-0.19894523684110399</c:v>
                </c:pt>
                <c:pt idx="52274">
                  <c:v>-0.21095227047586901</c:v>
                </c:pt>
                <c:pt idx="52275">
                  <c:v>-0.24842666317038101</c:v>
                </c:pt>
                <c:pt idx="52276">
                  <c:v>-0.189112260857941</c:v>
                </c:pt>
                <c:pt idx="52277">
                  <c:v>-0.163316734964045</c:v>
                </c:pt>
                <c:pt idx="52278">
                  <c:v>-0.115125429244939</c:v>
                </c:pt>
                <c:pt idx="52279">
                  <c:v>-0.12574429699821599</c:v>
                </c:pt>
                <c:pt idx="52280">
                  <c:v>-0.12574429699821499</c:v>
                </c:pt>
                <c:pt idx="52281">
                  <c:v>-8.7575385996403396E-2</c:v>
                </c:pt>
                <c:pt idx="52282">
                  <c:v>-0.12068379471886299</c:v>
                </c:pt>
                <c:pt idx="52283">
                  <c:v>-0.18983689366735401</c:v>
                </c:pt>
                <c:pt idx="52284">
                  <c:v>-0.19490463038655401</c:v>
                </c:pt>
                <c:pt idx="52285">
                  <c:v>-0.18543899739612099</c:v>
                </c:pt>
                <c:pt idx="52286">
                  <c:v>-0.17797039694647901</c:v>
                </c:pt>
                <c:pt idx="52287">
                  <c:v>-0.16905869698279</c:v>
                </c:pt>
                <c:pt idx="52288">
                  <c:v>-0.13971763433592399</c:v>
                </c:pt>
                <c:pt idx="52289">
                  <c:v>-0.112270750528794</c:v>
                </c:pt>
                <c:pt idx="52290">
                  <c:v>-9.9623476973628805E-2</c:v>
                </c:pt>
                <c:pt idx="52291">
                  <c:v>-0.13858334838963901</c:v>
                </c:pt>
                <c:pt idx="52292">
                  <c:v>-0.123265783666879</c:v>
                </c:pt>
                <c:pt idx="52293">
                  <c:v>-0.18693548056916101</c:v>
                </c:pt>
                <c:pt idx="52294">
                  <c:v>-0.156173298529386</c:v>
                </c:pt>
                <c:pt idx="52295">
                  <c:v>-0.17244180157293801</c:v>
                </c:pt>
                <c:pt idx="52296">
                  <c:v>-0.223626421430764</c:v>
                </c:pt>
                <c:pt idx="52297">
                  <c:v>-0.22605474053538599</c:v>
                </c:pt>
                <c:pt idx="52298">
                  <c:v>-0.28097597080687298</c:v>
                </c:pt>
                <c:pt idx="52299">
                  <c:v>-0.295035500921771</c:v>
                </c:pt>
                <c:pt idx="52300">
                  <c:v>-0.25434200733192602</c:v>
                </c:pt>
                <c:pt idx="52301">
                  <c:v>-0.25150714793901002</c:v>
                </c:pt>
                <c:pt idx="52302">
                  <c:v>-0.29576256021098302</c:v>
                </c:pt>
                <c:pt idx="52303">
                  <c:v>2.8339797521325299E-2</c:v>
                </c:pt>
                <c:pt idx="52304">
                  <c:v>-4.57401195549644E-3</c:v>
                </c:pt>
                <c:pt idx="52305">
                  <c:v>6.5542112911192302E-2</c:v>
                </c:pt>
                <c:pt idx="52306">
                  <c:v>4.7656251826277897E-2</c:v>
                </c:pt>
                <c:pt idx="52307">
                  <c:v>6.3090792518613395E-2</c:v>
                </c:pt>
                <c:pt idx="52308">
                  <c:v>2.09237215034263E-2</c:v>
                </c:pt>
                <c:pt idx="52309">
                  <c:v>4.2105986274137301E-2</c:v>
                </c:pt>
                <c:pt idx="52310">
                  <c:v>4.9313429494854497E-2</c:v>
                </c:pt>
                <c:pt idx="52311">
                  <c:v>3.36409316731269E-2</c:v>
                </c:pt>
                <c:pt idx="52312">
                  <c:v>7.9778260591685194E-3</c:v>
                </c:pt>
                <c:pt idx="52313">
                  <c:v>7.9778260591685194E-3</c:v>
                </c:pt>
                <c:pt idx="52314">
                  <c:v>-7.5324730602819301E-3</c:v>
                </c:pt>
                <c:pt idx="52315">
                  <c:v>-1.0967593914210601E-2</c:v>
                </c:pt>
                <c:pt idx="52316">
                  <c:v>6.30063434987171E-3</c:v>
                </c:pt>
                <c:pt idx="52317">
                  <c:v>1.71706836412997E-2</c:v>
                </c:pt>
                <c:pt idx="52318">
                  <c:v>2.29077032766902E-2</c:v>
                </c:pt>
                <c:pt idx="52319">
                  <c:v>2.42051922052131E-2</c:v>
                </c:pt>
                <c:pt idx="52320">
                  <c:v>1.90075423803759E-2</c:v>
                </c:pt>
                <c:pt idx="52321" formatCode="0.00E+00">
                  <c:v>-7.6026601423895203E-4</c:v>
                </c:pt>
                <c:pt idx="52322">
                  <c:v>2.3554497024916399E-2</c:v>
                </c:pt>
                <c:pt idx="52323" formatCode="0.00E+00">
                  <c:v>7.9672689548245301E-2</c:v>
                </c:pt>
                <c:pt idx="52324">
                  <c:v>3.50534149782806E-2</c:v>
                </c:pt>
                <c:pt idx="52325">
                  <c:v>4.4914902753807301E-2</c:v>
                </c:pt>
                <c:pt idx="52326">
                  <c:v>7.8077562478358703E-2</c:v>
                </c:pt>
                <c:pt idx="52327">
                  <c:v>7.8077562478358703E-2</c:v>
                </c:pt>
                <c:pt idx="52328">
                  <c:v>4.7633767062433101E-2</c:v>
                </c:pt>
                <c:pt idx="52329">
                  <c:v>4.2109080524688598E-2</c:v>
                </c:pt>
                <c:pt idx="52330">
                  <c:v>8.9101429357727205E-2</c:v>
                </c:pt>
                <c:pt idx="52331">
                  <c:v>9.7256383542733804E-2</c:v>
                </c:pt>
                <c:pt idx="52332">
                  <c:v>8.1903236235287794E-2</c:v>
                </c:pt>
                <c:pt idx="52333">
                  <c:v>3.5327247320430903E-2</c:v>
                </c:pt>
                <c:pt idx="52334">
                  <c:v>1.5758564611002501E-2</c:v>
                </c:pt>
                <c:pt idx="52335">
                  <c:v>1.5758564611002501E-2</c:v>
                </c:pt>
                <c:pt idx="52336">
                  <c:v>1.75129574512988E-2</c:v>
                </c:pt>
                <c:pt idx="52337">
                  <c:v>6.2315499249686601E-2</c:v>
                </c:pt>
                <c:pt idx="52338">
                  <c:v>4.3048554319298597E-2</c:v>
                </c:pt>
                <c:pt idx="52339">
                  <c:v>4.1193866511523902E-2</c:v>
                </c:pt>
                <c:pt idx="52340">
                  <c:v>2.7745980351741899E-2</c:v>
                </c:pt>
                <c:pt idx="52341">
                  <c:v>-6.9770956994394898E-3</c:v>
                </c:pt>
                <c:pt idx="52342">
                  <c:v>5.48554184187E-3</c:v>
                </c:pt>
                <c:pt idx="52343">
                  <c:v>6.2618416902406396E-2</c:v>
                </c:pt>
                <c:pt idx="52344">
                  <c:v>3.6216935946394101E-2</c:v>
                </c:pt>
                <c:pt idx="52345">
                  <c:v>6.64660521996258E-2</c:v>
                </c:pt>
                <c:pt idx="52346">
                  <c:v>5.5847751878234903E-2</c:v>
                </c:pt>
                <c:pt idx="52347">
                  <c:v>7.1428871496113502E-2</c:v>
                </c:pt>
                <c:pt idx="52348">
                  <c:v>6.5973434604394005E-2</c:v>
                </c:pt>
                <c:pt idx="52349">
                  <c:v>7.2416343558985893E-2</c:v>
                </c:pt>
                <c:pt idx="52350">
                  <c:v>7.1983858062334205E-2</c:v>
                </c:pt>
                <c:pt idx="52351">
                  <c:v>8.2823604543901003E-2</c:v>
                </c:pt>
                <c:pt idx="52352">
                  <c:v>9.2847031122208906E-2</c:v>
                </c:pt>
                <c:pt idx="52353">
                  <c:v>9.2847031122208906E-2</c:v>
                </c:pt>
                <c:pt idx="52354">
                  <c:v>7.4904660681104102E-2</c:v>
                </c:pt>
                <c:pt idx="52355">
                  <c:v>0.103329847080253</c:v>
                </c:pt>
                <c:pt idx="52356">
                  <c:v>6.2378668950729299E-2</c:v>
                </c:pt>
                <c:pt idx="52357">
                  <c:v>6.7369434566323799E-2</c:v>
                </c:pt>
                <c:pt idx="52358">
                  <c:v>1.6405005325130699E-3</c:v>
                </c:pt>
                <c:pt idx="52359">
                  <c:v>8.2079243802206395E-2</c:v>
                </c:pt>
                <c:pt idx="52360">
                  <c:v>7.7305909478981999E-2</c:v>
                </c:pt>
                <c:pt idx="52361">
                  <c:v>7.7290744842769696E-2</c:v>
                </c:pt>
                <c:pt idx="52362">
                  <c:v>8.3297701958531895E-2</c:v>
                </c:pt>
                <c:pt idx="52363">
                  <c:v>7.1355301694842499E-2</c:v>
                </c:pt>
                <c:pt idx="52364">
                  <c:v>0.115929538113812</c:v>
                </c:pt>
                <c:pt idx="52365">
                  <c:v>0.10299223496825501</c:v>
                </c:pt>
                <c:pt idx="52366">
                  <c:v>7.0488958051332096E-2</c:v>
                </c:pt>
                <c:pt idx="52367">
                  <c:v>8.8863315924253297E-2</c:v>
                </c:pt>
                <c:pt idx="52368">
                  <c:v>5.4710625270528203E-2</c:v>
                </c:pt>
                <c:pt idx="52369">
                  <c:v>5.6797422415938603E-2</c:v>
                </c:pt>
                <c:pt idx="52370">
                  <c:v>5.8784287168764902E-3</c:v>
                </c:pt>
                <c:pt idx="52371">
                  <c:v>6.3234449873927401E-2</c:v>
                </c:pt>
                <c:pt idx="52372">
                  <c:v>1.2785374703781299E-2</c:v>
                </c:pt>
                <c:pt idx="52373">
                  <c:v>5.5142611120268803E-2</c:v>
                </c:pt>
                <c:pt idx="52374">
                  <c:v>4.7929084655271098E-2</c:v>
                </c:pt>
                <c:pt idx="52375">
                  <c:v>7.3816054823876598E-2</c:v>
                </c:pt>
                <c:pt idx="52376">
                  <c:v>2.1906959659128099E-2</c:v>
                </c:pt>
                <c:pt idx="52377">
                  <c:v>8.9624251856867902E-3</c:v>
                </c:pt>
                <c:pt idx="52378">
                  <c:v>1.09640287819339E-2</c:v>
                </c:pt>
                <c:pt idx="52379">
                  <c:v>3.2526486887691698E-2</c:v>
                </c:pt>
                <c:pt idx="52380">
                  <c:v>-1.88977970196244E-2</c:v>
                </c:pt>
                <c:pt idx="52381">
                  <c:v>-2.7351475778514E-2</c:v>
                </c:pt>
                <c:pt idx="52382">
                  <c:v>-6.26477867959256E-2</c:v>
                </c:pt>
                <c:pt idx="52383">
                  <c:v>-4.5483312220288598E-2</c:v>
                </c:pt>
                <c:pt idx="52384">
                  <c:v>-4.4077358182918101E-2</c:v>
                </c:pt>
                <c:pt idx="52385">
                  <c:v>-7.3414398604875197E-2</c:v>
                </c:pt>
                <c:pt idx="52386">
                  <c:v>-5.18375850429693E-2</c:v>
                </c:pt>
                <c:pt idx="52387">
                  <c:v>4.0260637631905896E-3</c:v>
                </c:pt>
                <c:pt idx="52388">
                  <c:v>1.12963160922352E-3</c:v>
                </c:pt>
                <c:pt idx="52389">
                  <c:v>3.3368084811142801E-3</c:v>
                </c:pt>
                <c:pt idx="52390">
                  <c:v>-3.5324838959154899E-2</c:v>
                </c:pt>
                <c:pt idx="52391">
                  <c:v>-1.97484024804086E-2</c:v>
                </c:pt>
                <c:pt idx="52392">
                  <c:v>-1.02161308434489E-2</c:v>
                </c:pt>
                <c:pt idx="52393">
                  <c:v>3.9069169672417602E-2</c:v>
                </c:pt>
                <c:pt idx="52394">
                  <c:v>3.9069169672417602E-2</c:v>
                </c:pt>
                <c:pt idx="52395">
                  <c:v>3.9069169672417602E-2</c:v>
                </c:pt>
                <c:pt idx="52396">
                  <c:v>2.9322748248007801E-2</c:v>
                </c:pt>
                <c:pt idx="52397">
                  <c:v>-1.4110553363184601E-3</c:v>
                </c:pt>
                <c:pt idx="52398">
                  <c:v>-3.1695881864080601E-2</c:v>
                </c:pt>
                <c:pt idx="52399" formatCode="0.00E+00">
                  <c:v>-5.0094317787618904E-4</c:v>
                </c:pt>
                <c:pt idx="52400">
                  <c:v>1.6735682046541099E-2</c:v>
                </c:pt>
                <c:pt idx="52401" formatCode="0.00E+00">
                  <c:v>8.3535383884456495E-3</c:v>
                </c:pt>
                <c:pt idx="52402">
                  <c:v>1.29330190323921E-2</c:v>
                </c:pt>
                <c:pt idx="52403">
                  <c:v>4.4860897155323204E-3</c:v>
                </c:pt>
                <c:pt idx="52404">
                  <c:v>-1.4455345931732399E-2</c:v>
                </c:pt>
                <c:pt idx="52405">
                  <c:v>-4.7365108280790196E-3</c:v>
                </c:pt>
                <c:pt idx="52406" formatCode="0.00E+00">
                  <c:v>-4.6743558228467999E-4</c:v>
                </c:pt>
                <c:pt idx="52407">
                  <c:v>-1.8597959169072101E-2</c:v>
                </c:pt>
                <c:pt idx="52408" formatCode="0.00E+00">
                  <c:v>-9.2307340135522296E-3</c:v>
                </c:pt>
                <c:pt idx="52409">
                  <c:v>1.8968950038622302E-2</c:v>
                </c:pt>
                <c:pt idx="52410">
                  <c:v>4.5216546859432301E-3</c:v>
                </c:pt>
                <c:pt idx="52411">
                  <c:v>7.3667808080046804E-3</c:v>
                </c:pt>
                <c:pt idx="52412">
                  <c:v>2.0108127228789501E-2</c:v>
                </c:pt>
                <c:pt idx="52413">
                  <c:v>-7.7157556490121603E-3</c:v>
                </c:pt>
                <c:pt idx="52414">
                  <c:v>-2.2987755608334201E-2</c:v>
                </c:pt>
                <c:pt idx="52415">
                  <c:v>-2.0547215111410298E-2</c:v>
                </c:pt>
                <c:pt idx="52416">
                  <c:v>-1.43551384587867E-2</c:v>
                </c:pt>
                <c:pt idx="52417">
                  <c:v>-7.4265913979843598E-2</c:v>
                </c:pt>
                <c:pt idx="52418">
                  <c:v>-9.4496809450428598E-2</c:v>
                </c:pt>
                <c:pt idx="52419">
                  <c:v>-6.2434272569908703E-2</c:v>
                </c:pt>
                <c:pt idx="52420">
                  <c:v>-7.5430344446422798E-2</c:v>
                </c:pt>
                <c:pt idx="52421">
                  <c:v>-4.8705135727713199E-2</c:v>
                </c:pt>
                <c:pt idx="52422">
                  <c:v>-3.4866613598551803E-2</c:v>
                </c:pt>
                <c:pt idx="52423">
                  <c:v>-1.6311117269789999E-2</c:v>
                </c:pt>
                <c:pt idx="52424">
                  <c:v>-2.9370524819316301E-2</c:v>
                </c:pt>
                <c:pt idx="52425">
                  <c:v>-3.6302924545337199E-3</c:v>
                </c:pt>
                <c:pt idx="52426">
                  <c:v>-2.0107536677600599E-2</c:v>
                </c:pt>
                <c:pt idx="52427">
                  <c:v>-1.5093919894646399E-3</c:v>
                </c:pt>
                <c:pt idx="52428">
                  <c:v>-1.5093919894646399E-3</c:v>
                </c:pt>
                <c:pt idx="52429">
                  <c:v>2.7253954162202498E-2</c:v>
                </c:pt>
                <c:pt idx="52430">
                  <c:v>2.7253954162202498E-2</c:v>
                </c:pt>
                <c:pt idx="52431">
                  <c:v>0.116853563696327</c:v>
                </c:pt>
                <c:pt idx="52432">
                  <c:v>0.101193543785829</c:v>
                </c:pt>
                <c:pt idx="52433">
                  <c:v>0.107747022746921</c:v>
                </c:pt>
                <c:pt idx="52434">
                  <c:v>0.11305213923034101</c:v>
                </c:pt>
                <c:pt idx="52435">
                  <c:v>0.10137597163734501</c:v>
                </c:pt>
                <c:pt idx="52436">
                  <c:v>9.85267224727919E-2</c:v>
                </c:pt>
                <c:pt idx="52437">
                  <c:v>0.130982599198743</c:v>
                </c:pt>
                <c:pt idx="52438">
                  <c:v>9.0309902206437906E-2</c:v>
                </c:pt>
                <c:pt idx="52439">
                  <c:v>9.0309902206437906E-2</c:v>
                </c:pt>
                <c:pt idx="52440">
                  <c:v>9.0309902206437906E-2</c:v>
                </c:pt>
                <c:pt idx="52441">
                  <c:v>9.2834170188925702E-2</c:v>
                </c:pt>
                <c:pt idx="52442">
                  <c:v>7.7545900059037706E-2</c:v>
                </c:pt>
                <c:pt idx="52443">
                  <c:v>-2.0793915568196601E-2</c:v>
                </c:pt>
                <c:pt idx="52444">
                  <c:v>-2.0793915568196601E-2</c:v>
                </c:pt>
                <c:pt idx="52445">
                  <c:v>-1.01459339910698E-2</c:v>
                </c:pt>
                <c:pt idx="52446">
                  <c:v>1.6242189249826499E-3</c:v>
                </c:pt>
                <c:pt idx="52447">
                  <c:v>3.7592373964230701E-2</c:v>
                </c:pt>
                <c:pt idx="52448">
                  <c:v>3.5355936516448999E-2</c:v>
                </c:pt>
                <c:pt idx="52449">
                  <c:v>-6.4635797248995203E-3</c:v>
                </c:pt>
                <c:pt idx="52450">
                  <c:v>-5.7460385894409997E-3</c:v>
                </c:pt>
                <c:pt idx="52451">
                  <c:v>5.4279250777622801E-2</c:v>
                </c:pt>
                <c:pt idx="52452">
                  <c:v>3.2077562163953903E-2</c:v>
                </c:pt>
                <c:pt idx="52453">
                  <c:v>5.1574084524335297E-2</c:v>
                </c:pt>
                <c:pt idx="52454">
                  <c:v>4.7431781411858297E-2</c:v>
                </c:pt>
                <c:pt idx="52455">
                  <c:v>5.7769575074950702E-2</c:v>
                </c:pt>
                <c:pt idx="52456">
                  <c:v>1.69912484617331E-2</c:v>
                </c:pt>
                <c:pt idx="52457">
                  <c:v>0.103931943687877</c:v>
                </c:pt>
                <c:pt idx="52458">
                  <c:v>5.7107903422280101E-2</c:v>
                </c:pt>
                <c:pt idx="52459">
                  <c:v>6.7563858826354697E-2</c:v>
                </c:pt>
                <c:pt idx="52460">
                  <c:v>7.4656434603626406E-2</c:v>
                </c:pt>
                <c:pt idx="52461">
                  <c:v>0.114504696046203</c:v>
                </c:pt>
                <c:pt idx="52462">
                  <c:v>0.140017989512109</c:v>
                </c:pt>
                <c:pt idx="52463">
                  <c:v>0.17653319679024099</c:v>
                </c:pt>
                <c:pt idx="52464">
                  <c:v>0.14271583837009399</c:v>
                </c:pt>
                <c:pt idx="52465">
                  <c:v>0.19465517698976201</c:v>
                </c:pt>
                <c:pt idx="52466">
                  <c:v>0.15864403103750199</c:v>
                </c:pt>
                <c:pt idx="52467">
                  <c:v>0.30839198464496198</c:v>
                </c:pt>
                <c:pt idx="52468">
                  <c:v>0.27980580528930299</c:v>
                </c:pt>
                <c:pt idx="52469">
                  <c:v>0.22220891210569901</c:v>
                </c:pt>
                <c:pt idx="52470">
                  <c:v>0.22603683831223001</c:v>
                </c:pt>
                <c:pt idx="52471">
                  <c:v>0.22220891210569901</c:v>
                </c:pt>
                <c:pt idx="52472">
                  <c:v>0.26445509948093598</c:v>
                </c:pt>
                <c:pt idx="52473">
                  <c:v>0.26942747527111699</c:v>
                </c:pt>
                <c:pt idx="52474">
                  <c:v>0.26942747527111699</c:v>
                </c:pt>
                <c:pt idx="52475">
                  <c:v>0.25938071311246902</c:v>
                </c:pt>
                <c:pt idx="52476">
                  <c:v>0.25938071311246902</c:v>
                </c:pt>
                <c:pt idx="52477">
                  <c:v>0.284388823996231</c:v>
                </c:pt>
                <c:pt idx="52478">
                  <c:v>0.247313321328122</c:v>
                </c:pt>
                <c:pt idx="52479">
                  <c:v>0.223361031036587</c:v>
                </c:pt>
                <c:pt idx="52480">
                  <c:v>0.19125326300698001</c:v>
                </c:pt>
                <c:pt idx="52481">
                  <c:v>0.18811113187859299</c:v>
                </c:pt>
                <c:pt idx="52482">
                  <c:v>5.5247701220750801E-3</c:v>
                </c:pt>
                <c:pt idx="52483">
                  <c:v>-6.5085690460135997E-3</c:v>
                </c:pt>
                <c:pt idx="52484">
                  <c:v>-1.16719247697023E-2</c:v>
                </c:pt>
                <c:pt idx="52485">
                  <c:v>-2.11970027677734E-2</c:v>
                </c:pt>
                <c:pt idx="52486">
                  <c:v>-4.9839389384397297E-2</c:v>
                </c:pt>
                <c:pt idx="52487">
                  <c:v>-5.09027654681522E-2</c:v>
                </c:pt>
                <c:pt idx="52488">
                  <c:v>-7.7111269647697794E-2</c:v>
                </c:pt>
                <c:pt idx="52489">
                  <c:v>-7.7111269647697794E-2</c:v>
                </c:pt>
                <c:pt idx="52490">
                  <c:v>-8.9203383586492699E-2</c:v>
                </c:pt>
                <c:pt idx="52491">
                  <c:v>-9.7179720897776198E-2</c:v>
                </c:pt>
                <c:pt idx="52492">
                  <c:v>7.3104584306570297E-2</c:v>
                </c:pt>
                <c:pt idx="52493">
                  <c:v>7.5655396614428605E-2</c:v>
                </c:pt>
                <c:pt idx="52494">
                  <c:v>7.1067919423859705E-2</c:v>
                </c:pt>
                <c:pt idx="52495">
                  <c:v>5.8363710737028701E-2</c:v>
                </c:pt>
                <c:pt idx="52496">
                  <c:v>6.9602288681702401E-2</c:v>
                </c:pt>
                <c:pt idx="52497">
                  <c:v>5.7149109513008702E-2</c:v>
                </c:pt>
                <c:pt idx="52498">
                  <c:v>6.5485061892130506E-2</c:v>
                </c:pt>
                <c:pt idx="52499">
                  <c:v>6.5485061892130506E-2</c:v>
                </c:pt>
                <c:pt idx="52500">
                  <c:v>0.143580203321197</c:v>
                </c:pt>
                <c:pt idx="52501">
                  <c:v>0.143580203321197</c:v>
                </c:pt>
                <c:pt idx="52502">
                  <c:v>0.14078731920857501</c:v>
                </c:pt>
                <c:pt idx="52503">
                  <c:v>0.13167983608200301</c:v>
                </c:pt>
                <c:pt idx="52504">
                  <c:v>0.146142309912661</c:v>
                </c:pt>
                <c:pt idx="52505">
                  <c:v>0.14324501872328699</c:v>
                </c:pt>
                <c:pt idx="52506">
                  <c:v>0.190560487219229</c:v>
                </c:pt>
                <c:pt idx="52507">
                  <c:v>0.169051394045587</c:v>
                </c:pt>
                <c:pt idx="52508">
                  <c:v>0.187209432829608</c:v>
                </c:pt>
                <c:pt idx="52509">
                  <c:v>0.183998351912981</c:v>
                </c:pt>
                <c:pt idx="52510">
                  <c:v>0.15683585531300601</c:v>
                </c:pt>
                <c:pt idx="52511">
                  <c:v>0.15481883601251001</c:v>
                </c:pt>
                <c:pt idx="52512">
                  <c:v>0.22949579847209001</c:v>
                </c:pt>
                <c:pt idx="52513">
                  <c:v>1.90723115760029E-2</c:v>
                </c:pt>
                <c:pt idx="52514">
                  <c:v>6.1709013483572897E-2</c:v>
                </c:pt>
                <c:pt idx="52515">
                  <c:v>2.87314138071019E-2</c:v>
                </c:pt>
                <c:pt idx="52516">
                  <c:v>2.1312812809795401E-2</c:v>
                </c:pt>
                <c:pt idx="52517">
                  <c:v>3.6454689434119503E-2</c:v>
                </c:pt>
                <c:pt idx="52518">
                  <c:v>1.46895242992053E-2</c:v>
                </c:pt>
                <c:pt idx="52519">
                  <c:v>3.0437790143284599E-2</c:v>
                </c:pt>
                <c:pt idx="52520">
                  <c:v>4.2685016700328898E-2</c:v>
                </c:pt>
                <c:pt idx="52521">
                  <c:v>1.7199724868614801E-2</c:v>
                </c:pt>
                <c:pt idx="52522" formatCode="0.00E+00">
                  <c:v>1.4158471732916801E-4</c:v>
                </c:pt>
                <c:pt idx="52523">
                  <c:v>3.0542007914899898E-3</c:v>
                </c:pt>
                <c:pt idx="52524" formatCode="0.00E+00">
                  <c:v>1.3198087406852001E-2</c:v>
                </c:pt>
                <c:pt idx="52525">
                  <c:v>1.0733117374826399E-2</c:v>
                </c:pt>
                <c:pt idx="52526">
                  <c:v>-8.55969015555735E-3</c:v>
                </c:pt>
                <c:pt idx="52527">
                  <c:v>1.13679503426E-2</c:v>
                </c:pt>
                <c:pt idx="52528">
                  <c:v>1.0244420458183001E-2</c:v>
                </c:pt>
                <c:pt idx="52529">
                  <c:v>1.1322668812894E-2</c:v>
                </c:pt>
                <c:pt idx="52530" formatCode="0.00E+00">
                  <c:v>7.7259602048229605E-4</c:v>
                </c:pt>
                <c:pt idx="52531">
                  <c:v>1.8849048472842501E-2</c:v>
                </c:pt>
                <c:pt idx="52532" formatCode="0.00E+00">
                  <c:v>4.2683914115005897E-2</c:v>
                </c:pt>
                <c:pt idx="52533">
                  <c:v>9.2638469502734893E-3</c:v>
                </c:pt>
                <c:pt idx="52534">
                  <c:v>6.1180567160268498E-2</c:v>
                </c:pt>
                <c:pt idx="52535">
                  <c:v>5.5164380774433898E-2</c:v>
                </c:pt>
                <c:pt idx="52536">
                  <c:v>4.1492807296668897E-2</c:v>
                </c:pt>
                <c:pt idx="52537">
                  <c:v>8.1805467548590402E-2</c:v>
                </c:pt>
                <c:pt idx="52538">
                  <c:v>6.6790429468186405E-2</c:v>
                </c:pt>
                <c:pt idx="52539">
                  <c:v>6.6790429468186405E-2</c:v>
                </c:pt>
                <c:pt idx="52540">
                  <c:v>5.0787010346466703E-2</c:v>
                </c:pt>
                <c:pt idx="52541">
                  <c:v>3.0525855880300899E-2</c:v>
                </c:pt>
                <c:pt idx="52542">
                  <c:v>-2.8598972387585599E-3</c:v>
                </c:pt>
                <c:pt idx="52543">
                  <c:v>2.6699346554785501E-2</c:v>
                </c:pt>
                <c:pt idx="52544">
                  <c:v>4.3923882541465398E-2</c:v>
                </c:pt>
                <c:pt idx="52545">
                  <c:v>2.8510017829224102E-3</c:v>
                </c:pt>
                <c:pt idx="52546">
                  <c:v>3.5880216993539202E-2</c:v>
                </c:pt>
                <c:pt idx="52547">
                  <c:v>5.4340598742119203E-2</c:v>
                </c:pt>
                <c:pt idx="52548">
                  <c:v>5.2393679070454398E-2</c:v>
                </c:pt>
                <c:pt idx="52549">
                  <c:v>2.8214165303887598E-2</c:v>
                </c:pt>
                <c:pt idx="52550">
                  <c:v>8.96878293817438E-3</c:v>
                </c:pt>
                <c:pt idx="52551">
                  <c:v>6.5318084767631499E-3</c:v>
                </c:pt>
                <c:pt idx="52552">
                  <c:v>4.3140306225745599E-2</c:v>
                </c:pt>
                <c:pt idx="52553">
                  <c:v>-9.9450450622011691E-3</c:v>
                </c:pt>
                <c:pt idx="52554">
                  <c:v>-1.2450187875821099E-2</c:v>
                </c:pt>
                <c:pt idx="52555" formatCode="0.00E+00">
                  <c:v>-8.3383427551919599E-4</c:v>
                </c:pt>
                <c:pt idx="52556">
                  <c:v>-2.05306376540215E-3</c:v>
                </c:pt>
                <c:pt idx="52557" formatCode="0.00E+00">
                  <c:v>-6.4754308299759006E-2</c:v>
                </c:pt>
                <c:pt idx="52558">
                  <c:v>-7.8880815459909201E-2</c:v>
                </c:pt>
                <c:pt idx="52559">
                  <c:v>-8.5606400349758E-2</c:v>
                </c:pt>
                <c:pt idx="52560">
                  <c:v>-0.10747219658308001</c:v>
                </c:pt>
                <c:pt idx="52561">
                  <c:v>-0.10747219658308001</c:v>
                </c:pt>
                <c:pt idx="52562">
                  <c:v>-0.106428349062826</c:v>
                </c:pt>
                <c:pt idx="52563">
                  <c:v>-0.12789434143873499</c:v>
                </c:pt>
                <c:pt idx="52564">
                  <c:v>-0.121957162258268</c:v>
                </c:pt>
                <c:pt idx="52565">
                  <c:v>-0.129439902966522</c:v>
                </c:pt>
                <c:pt idx="52566">
                  <c:v>-0.12900553148618099</c:v>
                </c:pt>
                <c:pt idx="52567">
                  <c:v>-0.12152515482944901</c:v>
                </c:pt>
                <c:pt idx="52568">
                  <c:v>-0.13139775564286901</c:v>
                </c:pt>
                <c:pt idx="52569">
                  <c:v>-0.129440475975867</c:v>
                </c:pt>
                <c:pt idx="52570">
                  <c:v>-0.14193420568547899</c:v>
                </c:pt>
                <c:pt idx="52571">
                  <c:v>-8.0540187031487395E-2</c:v>
                </c:pt>
                <c:pt idx="52572">
                  <c:v>-0.115228365225626</c:v>
                </c:pt>
                <c:pt idx="52573">
                  <c:v>-0.110253471698842</c:v>
                </c:pt>
                <c:pt idx="52574">
                  <c:v>-9.7023348890878006E-2</c:v>
                </c:pt>
                <c:pt idx="52575">
                  <c:v>-9.4771278037939194E-2</c:v>
                </c:pt>
                <c:pt idx="52576">
                  <c:v>-9.21578224669721E-2</c:v>
                </c:pt>
                <c:pt idx="52577">
                  <c:v>-0.101891871811015</c:v>
                </c:pt>
                <c:pt idx="52578">
                  <c:v>-9.0795072244946401E-2</c:v>
                </c:pt>
                <c:pt idx="52579">
                  <c:v>-9.3030797073456697E-2</c:v>
                </c:pt>
                <c:pt idx="52580">
                  <c:v>-9.4539913399960401E-2</c:v>
                </c:pt>
                <c:pt idx="52581">
                  <c:v>-0.107850183086448</c:v>
                </c:pt>
                <c:pt idx="52582">
                  <c:v>-0.12809529317215701</c:v>
                </c:pt>
                <c:pt idx="52583">
                  <c:v>-0.116772717630095</c:v>
                </c:pt>
                <c:pt idx="52584">
                  <c:v>-0.106512294371647</c:v>
                </c:pt>
                <c:pt idx="52585">
                  <c:v>-9.3832700816793999E-2</c:v>
                </c:pt>
                <c:pt idx="52586">
                  <c:v>-9.2574037416941202E-2</c:v>
                </c:pt>
                <c:pt idx="52587">
                  <c:v>-8.1949924420761905E-2</c:v>
                </c:pt>
                <c:pt idx="52588">
                  <c:v>-9.2574037416941202E-2</c:v>
                </c:pt>
                <c:pt idx="52589">
                  <c:v>-8.1949924420761905E-2</c:v>
                </c:pt>
                <c:pt idx="52590">
                  <c:v>-9.6972021427660995E-2</c:v>
                </c:pt>
                <c:pt idx="52591">
                  <c:v>-7.9159791157006706E-2</c:v>
                </c:pt>
                <c:pt idx="52592">
                  <c:v>-0.11309595394852801</c:v>
                </c:pt>
                <c:pt idx="52593">
                  <c:v>2.6124154594767201E-2</c:v>
                </c:pt>
                <c:pt idx="52594">
                  <c:v>1.6182129096771601E-2</c:v>
                </c:pt>
                <c:pt idx="52595">
                  <c:v>3.1314577134584597E-2</c:v>
                </c:pt>
                <c:pt idx="52596">
                  <c:v>-1.9488955418748202E-2</c:v>
                </c:pt>
                <c:pt idx="52597">
                  <c:v>-2.6452632039452199E-2</c:v>
                </c:pt>
                <c:pt idx="52598">
                  <c:v>-5.3261846242990303E-2</c:v>
                </c:pt>
                <c:pt idx="52599">
                  <c:v>-4.5325003343957303E-2</c:v>
                </c:pt>
                <c:pt idx="52600">
                  <c:v>-1.4510329601374199E-2</c:v>
                </c:pt>
                <c:pt idx="52601">
                  <c:v>-1.67232779442207E-2</c:v>
                </c:pt>
                <c:pt idx="52602">
                  <c:v>-2.72096912190611E-2</c:v>
                </c:pt>
                <c:pt idx="52603">
                  <c:v>-2.8129880974820699E-2</c:v>
                </c:pt>
                <c:pt idx="52604">
                  <c:v>-1.3374932812991701E-2</c:v>
                </c:pt>
                <c:pt idx="52605">
                  <c:v>1.7856467458299701E-2</c:v>
                </c:pt>
                <c:pt idx="52606">
                  <c:v>3.3408513157500298E-2</c:v>
                </c:pt>
                <c:pt idx="52607">
                  <c:v>1.4465951706597001E-3</c:v>
                </c:pt>
                <c:pt idx="52608">
                  <c:v>-3.2235005999037898E-2</c:v>
                </c:pt>
                <c:pt idx="52609">
                  <c:v>2.2440821316637102E-2</c:v>
                </c:pt>
                <c:pt idx="52610">
                  <c:v>-4.3318311640947599E-2</c:v>
                </c:pt>
                <c:pt idx="52611">
                  <c:v>-3.7290095684334001E-2</c:v>
                </c:pt>
                <c:pt idx="52612">
                  <c:v>-1.3185463841538E-2</c:v>
                </c:pt>
                <c:pt idx="52613">
                  <c:v>1.52435654529385E-2</c:v>
                </c:pt>
                <c:pt idx="52614">
                  <c:v>8.8130492185403107E-3</c:v>
                </c:pt>
                <c:pt idx="52615">
                  <c:v>4.2564202435093797E-2</c:v>
                </c:pt>
                <c:pt idx="52616">
                  <c:v>3.28934191335035E-2</c:v>
                </c:pt>
                <c:pt idx="52617">
                  <c:v>2.7627134814372602E-2</c:v>
                </c:pt>
                <c:pt idx="52618">
                  <c:v>3.3111680085783801E-2</c:v>
                </c:pt>
                <c:pt idx="52619">
                  <c:v>4.54840054738328E-2</c:v>
                </c:pt>
                <c:pt idx="52620">
                  <c:v>4.7907657999226097E-2</c:v>
                </c:pt>
                <c:pt idx="52621" formatCode="0.00E+00">
                  <c:v>-5.0462063552880699E-4</c:v>
                </c:pt>
                <c:pt idx="52622">
                  <c:v>-7.9093163439025692E-3</c:v>
                </c:pt>
                <c:pt idx="52623" formatCode="0.00E+00">
                  <c:v>2.5995436097551099E-2</c:v>
                </c:pt>
                <c:pt idx="52624">
                  <c:v>-4.5495905521659701E-3</c:v>
                </c:pt>
                <c:pt idx="52625">
                  <c:v>-1.43432854450349E-2</c:v>
                </c:pt>
                <c:pt idx="52626">
                  <c:v>-2.40589958461878E-3</c:v>
                </c:pt>
                <c:pt idx="52627">
                  <c:v>2.55800019681682E-2</c:v>
                </c:pt>
                <c:pt idx="52628">
                  <c:v>3.4919817863360701E-2</c:v>
                </c:pt>
                <c:pt idx="52629">
                  <c:v>6.0402298091961397E-2</c:v>
                </c:pt>
                <c:pt idx="52630">
                  <c:v>4.7869241426788903E-2</c:v>
                </c:pt>
                <c:pt idx="52631">
                  <c:v>6.1564833003981002E-2</c:v>
                </c:pt>
                <c:pt idx="52632">
                  <c:v>2.7411542539510201E-2</c:v>
                </c:pt>
                <c:pt idx="52633">
                  <c:v>4.0736803583164297E-2</c:v>
                </c:pt>
                <c:pt idx="52634">
                  <c:v>2.9102327021908399E-2</c:v>
                </c:pt>
                <c:pt idx="52635">
                  <c:v>1.1049659949214599E-2</c:v>
                </c:pt>
                <c:pt idx="52636">
                  <c:v>9.9639396781834293E-3</c:v>
                </c:pt>
                <c:pt idx="52637">
                  <c:v>-3.1768116243363599E-2</c:v>
                </c:pt>
                <c:pt idx="52638">
                  <c:v>-2.3979990396302001E-2</c:v>
                </c:pt>
                <c:pt idx="52639">
                  <c:v>-1.7783487191225199E-3</c:v>
                </c:pt>
                <c:pt idx="52640">
                  <c:v>-5.0344264994862199E-2</c:v>
                </c:pt>
                <c:pt idx="52641">
                  <c:v>-6.1512129242376999E-2</c:v>
                </c:pt>
                <c:pt idx="52642">
                  <c:v>-1.78830612907772E-2</c:v>
                </c:pt>
                <c:pt idx="52643">
                  <c:v>-2.16802575388244E-2</c:v>
                </c:pt>
                <c:pt idx="52644" formatCode="0.00E+00">
                  <c:v>8.0512927344389396E-4</c:v>
                </c:pt>
                <c:pt idx="52645">
                  <c:v>4.6155774150289798E-2</c:v>
                </c:pt>
                <c:pt idx="52646" formatCode="0.00E+00">
                  <c:v>2.8797678168515002E-3</c:v>
                </c:pt>
                <c:pt idx="52647">
                  <c:v>1.7697834381970201E-2</c:v>
                </c:pt>
                <c:pt idx="52648">
                  <c:v>9.5399078299309697E-3</c:v>
                </c:pt>
                <c:pt idx="52649">
                  <c:v>-2.37050352278744E-3</c:v>
                </c:pt>
                <c:pt idx="52650">
                  <c:v>-1.54524078507678E-2</c:v>
                </c:pt>
                <c:pt idx="52651">
                  <c:v>4.2782394141587403E-2</c:v>
                </c:pt>
                <c:pt idx="52652">
                  <c:v>7.3274200914641404E-3</c:v>
                </c:pt>
                <c:pt idx="52653">
                  <c:v>1.44870247364659E-2</c:v>
                </c:pt>
                <c:pt idx="52654">
                  <c:v>1.44870247364659E-2</c:v>
                </c:pt>
                <c:pt idx="52655">
                  <c:v>4.3020856127842198E-3</c:v>
                </c:pt>
                <c:pt idx="52656">
                  <c:v>-1.3250819245978099E-2</c:v>
                </c:pt>
                <c:pt idx="52657">
                  <c:v>-7.75073752823796E-3</c:v>
                </c:pt>
                <c:pt idx="52658">
                  <c:v>-1.51575556324845E-2</c:v>
                </c:pt>
                <c:pt idx="52659">
                  <c:v>-7.5088945307427393E-2</c:v>
                </c:pt>
                <c:pt idx="52660">
                  <c:v>-6.6246579331941696E-2</c:v>
                </c:pt>
                <c:pt idx="52661">
                  <c:v>2.4085000708457802E-2</c:v>
                </c:pt>
                <c:pt idx="52662">
                  <c:v>1.7444637830562802E-2</c:v>
                </c:pt>
                <c:pt idx="52663">
                  <c:v>2.46054602141891E-2</c:v>
                </c:pt>
                <c:pt idx="52664">
                  <c:v>-1.75707403268534E-2</c:v>
                </c:pt>
                <c:pt idx="52665">
                  <c:v>4.4328645697760898E-2</c:v>
                </c:pt>
                <c:pt idx="52666">
                  <c:v>3.1292882241879601E-2</c:v>
                </c:pt>
                <c:pt idx="52667">
                  <c:v>4.1977169070225299E-2</c:v>
                </c:pt>
                <c:pt idx="52668">
                  <c:v>5.6627642527027497E-2</c:v>
                </c:pt>
                <c:pt idx="52669">
                  <c:v>5.4929128025107098E-2</c:v>
                </c:pt>
                <c:pt idx="52670">
                  <c:v>1.07349627583017E-2</c:v>
                </c:pt>
                <c:pt idx="52671">
                  <c:v>3.3233224524743699E-2</c:v>
                </c:pt>
                <c:pt idx="52672">
                  <c:v>-8.0241176781254905E-3</c:v>
                </c:pt>
                <c:pt idx="52673">
                  <c:v>8.2592181894911507E-3</c:v>
                </c:pt>
                <c:pt idx="52674">
                  <c:v>-1.7484612214492001E-2</c:v>
                </c:pt>
                <c:pt idx="52675">
                  <c:v>-2.4771109711821199E-2</c:v>
                </c:pt>
                <c:pt idx="52676" formatCode="0.00E+00">
                  <c:v>-5.8258885719197899E-5</c:v>
                </c:pt>
                <c:pt idx="52677">
                  <c:v>1.5795442696975501E-2</c:v>
                </c:pt>
                <c:pt idx="52678" formatCode="0.00E+00">
                  <c:v>-3.6750448070921299E-4</c:v>
                </c:pt>
                <c:pt idx="52679">
                  <c:v>6.7582241375082994E-2</c:v>
                </c:pt>
                <c:pt idx="52680" formatCode="0.00E+00">
                  <c:v>8.5813636356634596E-2</c:v>
                </c:pt>
                <c:pt idx="52681">
                  <c:v>0.15477172947631301</c:v>
                </c:pt>
                <c:pt idx="52682">
                  <c:v>0.12728148120213101</c:v>
                </c:pt>
                <c:pt idx="52683">
                  <c:v>0.20675648699037</c:v>
                </c:pt>
                <c:pt idx="52684">
                  <c:v>0.105412642690728</c:v>
                </c:pt>
                <c:pt idx="52685">
                  <c:v>4.5865301200948401E-2</c:v>
                </c:pt>
                <c:pt idx="52686">
                  <c:v>2.7096429341972799E-2</c:v>
                </c:pt>
                <c:pt idx="52687">
                  <c:v>6.0399589467543702E-2</c:v>
                </c:pt>
                <c:pt idx="52688">
                  <c:v>-9.1050213257909601E-2</c:v>
                </c:pt>
                <c:pt idx="52689">
                  <c:v>-6.9966714367338506E-2</c:v>
                </c:pt>
                <c:pt idx="52690">
                  <c:v>-5.1367518314836699E-2</c:v>
                </c:pt>
                <c:pt idx="52691">
                  <c:v>-7.6693770636294595E-2</c:v>
                </c:pt>
                <c:pt idx="52692">
                  <c:v>-2.9002772163038101E-3</c:v>
                </c:pt>
                <c:pt idx="52693">
                  <c:v>0.15587438168266701</c:v>
                </c:pt>
                <c:pt idx="52694">
                  <c:v>0.103691501076998</c:v>
                </c:pt>
                <c:pt idx="52695">
                  <c:v>0.126129928040984</c:v>
                </c:pt>
                <c:pt idx="52696">
                  <c:v>0.19709000039830801</c:v>
                </c:pt>
                <c:pt idx="52697">
                  <c:v>0.139355108469465</c:v>
                </c:pt>
                <c:pt idx="52698">
                  <c:v>0.117348428286299</c:v>
                </c:pt>
                <c:pt idx="52699">
                  <c:v>0.21707496846551</c:v>
                </c:pt>
                <c:pt idx="52700">
                  <c:v>0.22556972005641801</c:v>
                </c:pt>
                <c:pt idx="52701">
                  <c:v>0.20432869400467399</c:v>
                </c:pt>
                <c:pt idx="52702">
                  <c:v>0.12163620052379</c:v>
                </c:pt>
                <c:pt idx="52703">
                  <c:v>0.110300959020113</c:v>
                </c:pt>
                <c:pt idx="52704">
                  <c:v>0.135036259609292</c:v>
                </c:pt>
                <c:pt idx="52705">
                  <c:v>0.110300959020113</c:v>
                </c:pt>
                <c:pt idx="52706">
                  <c:v>0.135036259609292</c:v>
                </c:pt>
                <c:pt idx="52707">
                  <c:v>0.12465475991388</c:v>
                </c:pt>
                <c:pt idx="52708">
                  <c:v>0.132150698646432</c:v>
                </c:pt>
                <c:pt idx="52709">
                  <c:v>0.243787251167076</c:v>
                </c:pt>
                <c:pt idx="52710">
                  <c:v>0.169900672697432</c:v>
                </c:pt>
                <c:pt idx="52711">
                  <c:v>7.8261527957740995E-2</c:v>
                </c:pt>
                <c:pt idx="52712">
                  <c:v>5.5733422651878098E-2</c:v>
                </c:pt>
                <c:pt idx="52713">
                  <c:v>8.8644571722236595E-2</c:v>
                </c:pt>
                <c:pt idx="52714">
                  <c:v>0.10679400196316099</c:v>
                </c:pt>
                <c:pt idx="52715">
                  <c:v>8.9365405641354201E-2</c:v>
                </c:pt>
                <c:pt idx="52716">
                  <c:v>3.2261561375492097E-2</c:v>
                </c:pt>
                <c:pt idx="52717">
                  <c:v>3.4519198241817303E-2</c:v>
                </c:pt>
                <c:pt idx="52718">
                  <c:v>-0.113811300851081</c:v>
                </c:pt>
                <c:pt idx="52719">
                  <c:v>-9.3749403228999106E-2</c:v>
                </c:pt>
                <c:pt idx="52720">
                  <c:v>-6.6576955031805093E-2</c:v>
                </c:pt>
                <c:pt idx="52721">
                  <c:v>2.24900702920043E-2</c:v>
                </c:pt>
                <c:pt idx="52722">
                  <c:v>-1.7465762540006001E-2</c:v>
                </c:pt>
                <c:pt idx="52723">
                  <c:v>-4.4048319897615297E-2</c:v>
                </c:pt>
                <c:pt idx="52724">
                  <c:v>-5.8247830966454403E-2</c:v>
                </c:pt>
                <c:pt idx="52725">
                  <c:v>-6.9717051445046196E-2</c:v>
                </c:pt>
                <c:pt idx="52726">
                  <c:v>-2.3403365674071301E-2</c:v>
                </c:pt>
                <c:pt idx="52727">
                  <c:v>-9.04271439273629E-3</c:v>
                </c:pt>
                <c:pt idx="52728">
                  <c:v>0.13948097584534</c:v>
                </c:pt>
                <c:pt idx="52729">
                  <c:v>0.16523859152477</c:v>
                </c:pt>
                <c:pt idx="52730">
                  <c:v>6.1565340760633802E-2</c:v>
                </c:pt>
                <c:pt idx="52731">
                  <c:v>9.00284952096881E-2</c:v>
                </c:pt>
                <c:pt idx="52732">
                  <c:v>5.0875102310498702E-2</c:v>
                </c:pt>
                <c:pt idx="52733">
                  <c:v>7.5680581556814397E-2</c:v>
                </c:pt>
                <c:pt idx="52734">
                  <c:v>2.0821559688540599E-2</c:v>
                </c:pt>
                <c:pt idx="52735">
                  <c:v>0.229016140391786</c:v>
                </c:pt>
                <c:pt idx="52736">
                  <c:v>0.229016140391786</c:v>
                </c:pt>
                <c:pt idx="52737">
                  <c:v>0.229016140391786</c:v>
                </c:pt>
                <c:pt idx="52738">
                  <c:v>0.30494757663255001</c:v>
                </c:pt>
                <c:pt idx="52739">
                  <c:v>0.25670538274139099</c:v>
                </c:pt>
                <c:pt idx="52740">
                  <c:v>0.191274963819174</c:v>
                </c:pt>
                <c:pt idx="52741">
                  <c:v>0.32652714307835501</c:v>
                </c:pt>
                <c:pt idx="52742">
                  <c:v>0.39951772919182899</c:v>
                </c:pt>
                <c:pt idx="52743">
                  <c:v>0.44499532925366903</c:v>
                </c:pt>
                <c:pt idx="52744">
                  <c:v>0.33736208045523902</c:v>
                </c:pt>
                <c:pt idx="52745">
                  <c:v>0.28453223441024</c:v>
                </c:pt>
                <c:pt idx="52746" formatCode="0.00E+00">
                  <c:v>-7.2773413595039705E-4</c:v>
                </c:pt>
                <c:pt idx="52747">
                  <c:v>-7.7067740711302707E-2</c:v>
                </c:pt>
                <c:pt idx="52748" formatCode="0.00E+00">
                  <c:v>-4.6015559695771799E-2</c:v>
                </c:pt>
                <c:pt idx="52749">
                  <c:v>-3.94885237912019E-2</c:v>
                </c:pt>
                <c:pt idx="52750">
                  <c:v>-3.2866978826891102E-2</c:v>
                </c:pt>
                <c:pt idx="52751">
                  <c:v>5.8103414688510597E-3</c:v>
                </c:pt>
                <c:pt idx="52752">
                  <c:v>-1.4186599758125799E-3</c:v>
                </c:pt>
                <c:pt idx="52753">
                  <c:v>-8.4892985889526394E-3</c:v>
                </c:pt>
                <c:pt idx="52754" formatCode="0.00E+00">
                  <c:v>-2.9147668883888701E-4</c:v>
                </c:pt>
                <c:pt idx="52755">
                  <c:v>-1.79937567060173E-2</c:v>
                </c:pt>
                <c:pt idx="52756" formatCode="0.00E+00">
                  <c:v>-4.1124224603272802E-4</c:v>
                </c:pt>
                <c:pt idx="52757">
                  <c:v>2.1840201780978199E-2</c:v>
                </c:pt>
                <c:pt idx="52758" formatCode="0.00E+00">
                  <c:v>4.5677612890122399E-2</c:v>
                </c:pt>
                <c:pt idx="52759">
                  <c:v>5.2355239932004799E-3</c:v>
                </c:pt>
                <c:pt idx="52760">
                  <c:v>1.01156916864943E-2</c:v>
                </c:pt>
                <c:pt idx="52761">
                  <c:v>1.86368041848239E-3</c:v>
                </c:pt>
                <c:pt idx="52762">
                  <c:v>8.0841139854604199E-2</c:v>
                </c:pt>
                <c:pt idx="52763">
                  <c:v>3.4567066311599298E-3</c:v>
                </c:pt>
                <c:pt idx="52764">
                  <c:v>2.4584286476613201E-2</c:v>
                </c:pt>
                <c:pt idx="52765">
                  <c:v>1.28002610856472E-2</c:v>
                </c:pt>
                <c:pt idx="52766">
                  <c:v>-2.8085267817441899E-2</c:v>
                </c:pt>
                <c:pt idx="52767">
                  <c:v>-3.8063918581285598E-2</c:v>
                </c:pt>
                <c:pt idx="52768">
                  <c:v>3.4067680416418097E-2</c:v>
                </c:pt>
                <c:pt idx="52769">
                  <c:v>3.4067680416418097E-2</c:v>
                </c:pt>
                <c:pt idx="52770">
                  <c:v>1.0604973136109501E-2</c:v>
                </c:pt>
                <c:pt idx="52771" formatCode="0.00E+00">
                  <c:v>5.2898915695598304E-4</c:v>
                </c:pt>
                <c:pt idx="52772">
                  <c:v>3.4739741425490099E-2</c:v>
                </c:pt>
                <c:pt idx="52773" formatCode="0.00E+00">
                  <c:v>2.4565111799779101E-2</c:v>
                </c:pt>
                <c:pt idx="52774">
                  <c:v>0.118885325894488</c:v>
                </c:pt>
                <c:pt idx="52775">
                  <c:v>0.12381230576154</c:v>
                </c:pt>
                <c:pt idx="52776">
                  <c:v>0.13391250563471099</c:v>
                </c:pt>
                <c:pt idx="52777">
                  <c:v>0.11968117336508401</c:v>
                </c:pt>
                <c:pt idx="52778">
                  <c:v>0.12804119188261601</c:v>
                </c:pt>
                <c:pt idx="52779">
                  <c:v>0.12804119188261601</c:v>
                </c:pt>
                <c:pt idx="52780">
                  <c:v>6.1030156007164202E-2</c:v>
                </c:pt>
                <c:pt idx="52781">
                  <c:v>3.7782696909010698E-2</c:v>
                </c:pt>
                <c:pt idx="52782">
                  <c:v>7.1133209690343396E-2</c:v>
                </c:pt>
                <c:pt idx="52783">
                  <c:v>9.7064502932970795E-2</c:v>
                </c:pt>
                <c:pt idx="52784">
                  <c:v>0.121162054487665</c:v>
                </c:pt>
                <c:pt idx="52785">
                  <c:v>0.12953210123259301</c:v>
                </c:pt>
                <c:pt idx="52786">
                  <c:v>0.17721874401750401</c:v>
                </c:pt>
                <c:pt idx="52787">
                  <c:v>0.16686665057609601</c:v>
                </c:pt>
                <c:pt idx="52788">
                  <c:v>0.168375424985339</c:v>
                </c:pt>
                <c:pt idx="52789">
                  <c:v>0.18843232500566601</c:v>
                </c:pt>
                <c:pt idx="52790">
                  <c:v>0.21340148879743601</c:v>
                </c:pt>
                <c:pt idx="52791">
                  <c:v>0.24386213699823001</c:v>
                </c:pt>
                <c:pt idx="52792">
                  <c:v>0.17300314704704201</c:v>
                </c:pt>
                <c:pt idx="52793">
                  <c:v>0.16726956209310101</c:v>
                </c:pt>
                <c:pt idx="52794">
                  <c:v>0.20730063622156</c:v>
                </c:pt>
                <c:pt idx="52795">
                  <c:v>0.18827773470537901</c:v>
                </c:pt>
                <c:pt idx="52796">
                  <c:v>0.25223424608456002</c:v>
                </c:pt>
                <c:pt idx="52797">
                  <c:v>0.348460550478572</c:v>
                </c:pt>
                <c:pt idx="52798">
                  <c:v>0.32870104710291598</c:v>
                </c:pt>
                <c:pt idx="52799">
                  <c:v>0.27538969085152298</c:v>
                </c:pt>
                <c:pt idx="52800">
                  <c:v>0.36032723874688399</c:v>
                </c:pt>
                <c:pt idx="52801">
                  <c:v>3.4567066311601501E-3</c:v>
                </c:pt>
                <c:pt idx="52802">
                  <c:v>-8.3716978701415794E-3</c:v>
                </c:pt>
                <c:pt idx="52803">
                  <c:v>6.5509115785915501E-3</c:v>
                </c:pt>
                <c:pt idx="52804">
                  <c:v>-2.7054842485061399E-3</c:v>
                </c:pt>
                <c:pt idx="52805">
                  <c:v>1.0408773976140699E-2</c:v>
                </c:pt>
                <c:pt idx="52806">
                  <c:v>-1.1075929791399799E-3</c:v>
                </c:pt>
                <c:pt idx="52807">
                  <c:v>-4.3113016853415898E-2</c:v>
                </c:pt>
                <c:pt idx="52808">
                  <c:v>-3.2217574168711398E-2</c:v>
                </c:pt>
                <c:pt idx="52809">
                  <c:v>1.45301462012308E-2</c:v>
                </c:pt>
                <c:pt idx="52810">
                  <c:v>-9.18008323162222E-3</c:v>
                </c:pt>
                <c:pt idx="52811">
                  <c:v>0.13986284015015099</c:v>
                </c:pt>
                <c:pt idx="52812">
                  <c:v>0.13986284015015099</c:v>
                </c:pt>
                <c:pt idx="52813">
                  <c:v>0.18002742981361899</c:v>
                </c:pt>
                <c:pt idx="52814">
                  <c:v>0.16956591241786001</c:v>
                </c:pt>
                <c:pt idx="52815">
                  <c:v>0.18002742981361899</c:v>
                </c:pt>
                <c:pt idx="52816">
                  <c:v>0.16956591241786001</c:v>
                </c:pt>
                <c:pt idx="52817">
                  <c:v>0.172214641151513</c:v>
                </c:pt>
                <c:pt idx="52818">
                  <c:v>0.172214641151513</c:v>
                </c:pt>
                <c:pt idx="52819">
                  <c:v>0.19148484607234501</c:v>
                </c:pt>
                <c:pt idx="52820">
                  <c:v>0.194233901891224</c:v>
                </c:pt>
                <c:pt idx="52821">
                  <c:v>0.152048496905835</c:v>
                </c:pt>
                <c:pt idx="52822">
                  <c:v>0.177316930687996</c:v>
                </c:pt>
                <c:pt idx="52823">
                  <c:v>0.15733895523156699</c:v>
                </c:pt>
                <c:pt idx="52824">
                  <c:v>0.15733895523156699</c:v>
                </c:pt>
                <c:pt idx="52825">
                  <c:v>0.15692877646668901</c:v>
                </c:pt>
                <c:pt idx="52826">
                  <c:v>0.157402106816384</c:v>
                </c:pt>
                <c:pt idx="52827">
                  <c:v>0.18831131284320701</c:v>
                </c:pt>
                <c:pt idx="52828">
                  <c:v>0.18015419634034499</c:v>
                </c:pt>
                <c:pt idx="52829">
                  <c:v>0.17465680930541</c:v>
                </c:pt>
                <c:pt idx="52830">
                  <c:v>0.12787285814281699</c:v>
                </c:pt>
                <c:pt idx="52831">
                  <c:v>0.19403811447859301</c:v>
                </c:pt>
                <c:pt idx="52832">
                  <c:v>0.21063039385624999</c:v>
                </c:pt>
                <c:pt idx="52833">
                  <c:v>0.25300015545501098</c:v>
                </c:pt>
                <c:pt idx="52834">
                  <c:v>-3.4635336761809701E-2</c:v>
                </c:pt>
                <c:pt idx="52835">
                  <c:v>-5.5723932138592898E-2</c:v>
                </c:pt>
                <c:pt idx="52836">
                  <c:v>2.18136143412328E-3</c:v>
                </c:pt>
                <c:pt idx="52837">
                  <c:v>-2.1899436227296599E-2</c:v>
                </c:pt>
                <c:pt idx="52838">
                  <c:v>-2.10364680837067E-2</c:v>
                </c:pt>
                <c:pt idx="52839">
                  <c:v>-0.148521009546149</c:v>
                </c:pt>
                <c:pt idx="52840">
                  <c:v>-7.5517469485947203E-2</c:v>
                </c:pt>
                <c:pt idx="52841">
                  <c:v>-7.1533035600393993E-2</c:v>
                </c:pt>
                <c:pt idx="52842">
                  <c:v>8.0445176733172606E-3</c:v>
                </c:pt>
                <c:pt idx="52843">
                  <c:v>-4.6099581826805E-2</c:v>
                </c:pt>
                <c:pt idx="52844">
                  <c:v>-5.8240961219955902E-2</c:v>
                </c:pt>
                <c:pt idx="52845" formatCode="0.00E+00">
                  <c:v>-9.7482005801574601E-4</c:v>
                </c:pt>
                <c:pt idx="52846">
                  <c:v>4.9227487714503998E-2</c:v>
                </c:pt>
                <c:pt idx="52847" formatCode="0.00E+00">
                  <c:v>-5.4775689701062197E-2</c:v>
                </c:pt>
                <c:pt idx="52848">
                  <c:v>-7.2099862174372902E-3</c:v>
                </c:pt>
                <c:pt idx="52849">
                  <c:v>-5.5677348597448398E-2</c:v>
                </c:pt>
                <c:pt idx="52850">
                  <c:v>-5.3059046764932297E-2</c:v>
                </c:pt>
                <c:pt idx="52851">
                  <c:v>-0.109068490213852</c:v>
                </c:pt>
                <c:pt idx="52852">
                  <c:v>-0.118670954048936</c:v>
                </c:pt>
                <c:pt idx="52853">
                  <c:v>-9.3764807294974106E-2</c:v>
                </c:pt>
                <c:pt idx="52854">
                  <c:v>7.0827967321414206E-2</c:v>
                </c:pt>
                <c:pt idx="52855">
                  <c:v>4.8478150165988998E-2</c:v>
                </c:pt>
                <c:pt idx="52856">
                  <c:v>4.8478150165988998E-2</c:v>
                </c:pt>
                <c:pt idx="52857">
                  <c:v>-6.3326437336632194E-2</c:v>
                </c:pt>
                <c:pt idx="52858">
                  <c:v>-9.4394046875203794E-2</c:v>
                </c:pt>
                <c:pt idx="52859">
                  <c:v>-9.4394046875203794E-2</c:v>
                </c:pt>
                <c:pt idx="52860">
                  <c:v>8.2263993552799702E-2</c:v>
                </c:pt>
                <c:pt idx="52861">
                  <c:v>8.84569573935505E-2</c:v>
                </c:pt>
                <c:pt idx="52862">
                  <c:v>8.84569573935505E-2</c:v>
                </c:pt>
                <c:pt idx="52863">
                  <c:v>4.5516061334323697E-2</c:v>
                </c:pt>
                <c:pt idx="52864">
                  <c:v>0.137673368965712</c:v>
                </c:pt>
                <c:pt idx="52865">
                  <c:v>0.123918689474181</c:v>
                </c:pt>
                <c:pt idx="52866">
                  <c:v>0.14039635567483599</c:v>
                </c:pt>
                <c:pt idx="52867">
                  <c:v>0.15350190507518099</c:v>
                </c:pt>
                <c:pt idx="52868">
                  <c:v>0.19510119013060701</c:v>
                </c:pt>
                <c:pt idx="52869">
                  <c:v>0.15406581169205599</c:v>
                </c:pt>
                <c:pt idx="52870">
                  <c:v>0.15406581169205599</c:v>
                </c:pt>
                <c:pt idx="52871">
                  <c:v>0.21880993728048101</c:v>
                </c:pt>
                <c:pt idx="52872">
                  <c:v>0.17224262698059201</c:v>
                </c:pt>
                <c:pt idx="52873">
                  <c:v>0.15566116639479999</c:v>
                </c:pt>
                <c:pt idx="52874">
                  <c:v>0.40601425731635998</c:v>
                </c:pt>
                <c:pt idx="52875">
                  <c:v>0.145215628471484</c:v>
                </c:pt>
                <c:pt idx="52876">
                  <c:v>0.18069467798849501</c:v>
                </c:pt>
                <c:pt idx="52877">
                  <c:v>0.201450658002748</c:v>
                </c:pt>
                <c:pt idx="52878">
                  <c:v>0.112988729093384</c:v>
                </c:pt>
                <c:pt idx="52879">
                  <c:v>0.25776885783132297</c:v>
                </c:pt>
                <c:pt idx="52880">
                  <c:v>0.42000977175763599</c:v>
                </c:pt>
                <c:pt idx="52881">
                  <c:v>0.353474565141004</c:v>
                </c:pt>
                <c:pt idx="52882">
                  <c:v>0.332846919993116</c:v>
                </c:pt>
                <c:pt idx="52883">
                  <c:v>0.353474565141004</c:v>
                </c:pt>
                <c:pt idx="52884">
                  <c:v>0.26588383741821803</c:v>
                </c:pt>
                <c:pt idx="52885">
                  <c:v>0.191196880508224</c:v>
                </c:pt>
                <c:pt idx="52886">
                  <c:v>0.31013935378667301</c:v>
                </c:pt>
                <c:pt idx="52887">
                  <c:v>0.169522334249711</c:v>
                </c:pt>
                <c:pt idx="52888">
                  <c:v>0.232904967198166</c:v>
                </c:pt>
                <c:pt idx="52889">
                  <c:v>0.11400155843819899</c:v>
                </c:pt>
                <c:pt idx="52890">
                  <c:v>0.14318375215902401</c:v>
                </c:pt>
                <c:pt idx="52891">
                  <c:v>0.114060292330631</c:v>
                </c:pt>
                <c:pt idx="52892">
                  <c:v>0.168252247115494</c:v>
                </c:pt>
                <c:pt idx="52893">
                  <c:v>0.14933789523570901</c:v>
                </c:pt>
                <c:pt idx="52894">
                  <c:v>0.10075162833656599</c:v>
                </c:pt>
                <c:pt idx="52895">
                  <c:v>-5.18425675584364E-2</c:v>
                </c:pt>
                <c:pt idx="52896">
                  <c:v>1.4163029830460199E-2</c:v>
                </c:pt>
                <c:pt idx="52897">
                  <c:v>-1.7515988280667E-2</c:v>
                </c:pt>
                <c:pt idx="52898">
                  <c:v>-1.7515988280667E-2</c:v>
                </c:pt>
                <c:pt idx="52899">
                  <c:v>-4.51644025639081E-2</c:v>
                </c:pt>
                <c:pt idx="52900">
                  <c:v>-2.6258872358267699E-2</c:v>
                </c:pt>
                <c:pt idx="52901">
                  <c:v>-2.8224198899211499E-2</c:v>
                </c:pt>
                <c:pt idx="52902">
                  <c:v>-3.0991378266065701E-2</c:v>
                </c:pt>
                <c:pt idx="52903">
                  <c:v>-4.7583276693428697E-2</c:v>
                </c:pt>
                <c:pt idx="52904">
                  <c:v>-5.4214965961705497E-2</c:v>
                </c:pt>
                <c:pt idx="52905">
                  <c:v>-5.0522624631199102E-2</c:v>
                </c:pt>
                <c:pt idx="52906">
                  <c:v>-8.2388418032255106E-2</c:v>
                </c:pt>
                <c:pt idx="52907">
                  <c:v>-8.7884596846655505E-2</c:v>
                </c:pt>
                <c:pt idx="52908">
                  <c:v>-1.18600709410465E-2</c:v>
                </c:pt>
                <c:pt idx="52909">
                  <c:v>-0.12124833651410399</c:v>
                </c:pt>
                <c:pt idx="52910">
                  <c:v>-0.14352825202642699</c:v>
                </c:pt>
                <c:pt idx="52911">
                  <c:v>-0.17327759609000501</c:v>
                </c:pt>
                <c:pt idx="52912">
                  <c:v>-0.116554739892881</c:v>
                </c:pt>
                <c:pt idx="52913">
                  <c:v>-0.11072944240230501</c:v>
                </c:pt>
                <c:pt idx="52914">
                  <c:v>-0.11072944240230501</c:v>
                </c:pt>
                <c:pt idx="52915">
                  <c:v>-4.9243733234040701E-2</c:v>
                </c:pt>
                <c:pt idx="52916">
                  <c:v>-1.18960346034975E-2</c:v>
                </c:pt>
                <c:pt idx="52917">
                  <c:v>-7.6752626930195605E-2</c:v>
                </c:pt>
                <c:pt idx="52918">
                  <c:v>-0.13770491457950099</c:v>
                </c:pt>
                <c:pt idx="52919">
                  <c:v>-0.157078379379401</c:v>
                </c:pt>
                <c:pt idx="52920">
                  <c:v>-0.14613200067635401</c:v>
                </c:pt>
                <c:pt idx="52921">
                  <c:v>-0.158061214167523</c:v>
                </c:pt>
                <c:pt idx="52922">
                  <c:v>-0.15425496636792499</c:v>
                </c:pt>
                <c:pt idx="52923">
                  <c:v>-0.13957949704386399</c:v>
                </c:pt>
                <c:pt idx="52924">
                  <c:v>-0.108098258122232</c:v>
                </c:pt>
                <c:pt idx="52925">
                  <c:v>-0.10269772519704699</c:v>
                </c:pt>
                <c:pt idx="52926">
                  <c:v>-0.12054895833198299</c:v>
                </c:pt>
                <c:pt idx="52927">
                  <c:v>-0.10269772519704699</c:v>
                </c:pt>
                <c:pt idx="52928">
                  <c:v>-0.12054895833198299</c:v>
                </c:pt>
                <c:pt idx="52929">
                  <c:v>-9.7295542450459502E-2</c:v>
                </c:pt>
                <c:pt idx="52930">
                  <c:v>-8.9300814391347405E-2</c:v>
                </c:pt>
                <c:pt idx="52931">
                  <c:v>-0.132628285599591</c:v>
                </c:pt>
                <c:pt idx="52932">
                  <c:v>-0.15444232838847</c:v>
                </c:pt>
                <c:pt idx="52933">
                  <c:v>-0.161784388023754</c:v>
                </c:pt>
                <c:pt idx="52934">
                  <c:v>-9.7460474546340894E-2</c:v>
                </c:pt>
                <c:pt idx="52935">
                  <c:v>-0.10337164181548</c:v>
                </c:pt>
                <c:pt idx="52936">
                  <c:v>2.1147886137913201E-3</c:v>
                </c:pt>
                <c:pt idx="52937">
                  <c:v>1.8126082278837601E-3</c:v>
                </c:pt>
                <c:pt idx="52938">
                  <c:v>1.32420320311912E-2</c:v>
                </c:pt>
                <c:pt idx="52939">
                  <c:v>5.9782485099997201E-2</c:v>
                </c:pt>
                <c:pt idx="52940">
                  <c:v>6.4281975955464907E-2</c:v>
                </c:pt>
                <c:pt idx="52941">
                  <c:v>2.7568785164217E-2</c:v>
                </c:pt>
                <c:pt idx="52942">
                  <c:v>4.9204842315684102E-2</c:v>
                </c:pt>
                <c:pt idx="52943">
                  <c:v>2.7017544452014999E-2</c:v>
                </c:pt>
                <c:pt idx="52944">
                  <c:v>2.7017544452014999E-2</c:v>
                </c:pt>
                <c:pt idx="52945">
                  <c:v>2.7017544452014999E-2</c:v>
                </c:pt>
                <c:pt idx="52946">
                  <c:v>5.2724890272423101E-2</c:v>
                </c:pt>
                <c:pt idx="52947">
                  <c:v>1.6793307302722198E-2</c:v>
                </c:pt>
                <c:pt idx="52948">
                  <c:v>1.6001410713823699E-2</c:v>
                </c:pt>
                <c:pt idx="52949" formatCode="0.00E+00">
                  <c:v>1.23137100398462E-5</c:v>
                </c:pt>
                <c:pt idx="52950">
                  <c:v>5.4455602535149403E-2</c:v>
                </c:pt>
                <c:pt idx="52951" formatCode="0.00E+00">
                  <c:v>5.7984353253843698E-3</c:v>
                </c:pt>
                <c:pt idx="52952">
                  <c:v>1.39264982430629E-2</c:v>
                </c:pt>
                <c:pt idx="52953">
                  <c:v>3.3400427612850302E-2</c:v>
                </c:pt>
                <c:pt idx="52954">
                  <c:v>4.83358795999735E-2</c:v>
                </c:pt>
                <c:pt idx="52955">
                  <c:v>4.2010526744343801E-2</c:v>
                </c:pt>
                <c:pt idx="52956">
                  <c:v>5.3564930111417303E-2</c:v>
                </c:pt>
                <c:pt idx="52957">
                  <c:v>3.9403545078953099E-2</c:v>
                </c:pt>
                <c:pt idx="52958">
                  <c:v>1.8719342995258299E-2</c:v>
                </c:pt>
                <c:pt idx="52959">
                  <c:v>7.8586281775778703E-3</c:v>
                </c:pt>
                <c:pt idx="52960">
                  <c:v>1.18699700659534E-2</c:v>
                </c:pt>
                <c:pt idx="52961">
                  <c:v>4.3254891646040898E-2</c:v>
                </c:pt>
                <c:pt idx="52962">
                  <c:v>2.4323912870152599E-2</c:v>
                </c:pt>
                <c:pt idx="52963">
                  <c:v>2.4323912870152401E-2</c:v>
                </c:pt>
                <c:pt idx="52964">
                  <c:v>4.6136703123522598E-3</c:v>
                </c:pt>
                <c:pt idx="52965">
                  <c:v>-2.6501261008526199E-2</c:v>
                </c:pt>
                <c:pt idx="52966" formatCode="0.00E+00">
                  <c:v>-3.3587857747008299E-4</c:v>
                </c:pt>
                <c:pt idx="52967">
                  <c:v>-3.18349160009474E-2</c:v>
                </c:pt>
                <c:pt idx="52968" formatCode="0.00E+00">
                  <c:v>-7.1283892002012E-3</c:v>
                </c:pt>
                <c:pt idx="52969">
                  <c:v>-2.8235972209480702E-2</c:v>
                </c:pt>
                <c:pt idx="52970">
                  <c:v>8.8502946294437505E-3</c:v>
                </c:pt>
                <c:pt idx="52971">
                  <c:v>3.3614290382047898E-2</c:v>
                </c:pt>
                <c:pt idx="52972">
                  <c:v>8.9314533307433205E-2</c:v>
                </c:pt>
                <c:pt idx="52973">
                  <c:v>7.1607986369374793E-2</c:v>
                </c:pt>
                <c:pt idx="52974">
                  <c:v>9.2312976313459305E-2</c:v>
                </c:pt>
                <c:pt idx="52975">
                  <c:v>7.5377124943899004E-2</c:v>
                </c:pt>
                <c:pt idx="52976">
                  <c:v>6.3705268071595905E-2</c:v>
                </c:pt>
                <c:pt idx="52977">
                  <c:v>7.8635301931963206E-2</c:v>
                </c:pt>
                <c:pt idx="52978">
                  <c:v>0.169373395264975</c:v>
                </c:pt>
                <c:pt idx="52979">
                  <c:v>0.16256334603997899</c:v>
                </c:pt>
                <c:pt idx="52980">
                  <c:v>0.20395134926425501</c:v>
                </c:pt>
                <c:pt idx="52981">
                  <c:v>0.102825242163921</c:v>
                </c:pt>
                <c:pt idx="52982">
                  <c:v>0.21812987714483301</c:v>
                </c:pt>
                <c:pt idx="52983">
                  <c:v>0.23086753094111501</c:v>
                </c:pt>
                <c:pt idx="52984">
                  <c:v>0.230306749097448</c:v>
                </c:pt>
                <c:pt idx="52985">
                  <c:v>0.20007247890148999</c:v>
                </c:pt>
                <c:pt idx="52986">
                  <c:v>0.21841362688433499</c:v>
                </c:pt>
                <c:pt idx="52987">
                  <c:v>0.22942163626335599</c:v>
                </c:pt>
                <c:pt idx="52988">
                  <c:v>0.22563511056069199</c:v>
                </c:pt>
                <c:pt idx="52989">
                  <c:v>0.186259788364002</c:v>
                </c:pt>
                <c:pt idx="52990">
                  <c:v>0.15840092566011099</c:v>
                </c:pt>
                <c:pt idx="52991">
                  <c:v>2.5638892458118699E-2</c:v>
                </c:pt>
                <c:pt idx="52992">
                  <c:v>8.0743272779810693E-2</c:v>
                </c:pt>
                <c:pt idx="52993">
                  <c:v>5.8108216794907602E-2</c:v>
                </c:pt>
                <c:pt idx="52994">
                  <c:v>8.2210385741520606E-2</c:v>
                </c:pt>
                <c:pt idx="52995">
                  <c:v>1.5985746163893401E-2</c:v>
                </c:pt>
                <c:pt idx="52996">
                  <c:v>6.0883883707054604E-3</c:v>
                </c:pt>
                <c:pt idx="52997">
                  <c:v>3.1937395173066097E-2</c:v>
                </c:pt>
                <c:pt idx="52998">
                  <c:v>2.3490706906131399E-2</c:v>
                </c:pt>
                <c:pt idx="52999">
                  <c:v>1.1547149887188799E-2</c:v>
                </c:pt>
                <c:pt idx="53000">
                  <c:v>2.3725988020932799E-3</c:v>
                </c:pt>
                <c:pt idx="53001">
                  <c:v>4.2608785569750998E-3</c:v>
                </c:pt>
                <c:pt idx="53002">
                  <c:v>6.0491151236269303E-2</c:v>
                </c:pt>
                <c:pt idx="53003">
                  <c:v>-3.6413385143810602E-2</c:v>
                </c:pt>
                <c:pt idx="53004">
                  <c:v>4.4508627115746803E-2</c:v>
                </c:pt>
                <c:pt idx="53005">
                  <c:v>-4.2341799257028502E-2</c:v>
                </c:pt>
                <c:pt idx="53006">
                  <c:v>8.5810994380851796E-2</c:v>
                </c:pt>
                <c:pt idx="53007">
                  <c:v>6.2336093829188803E-2</c:v>
                </c:pt>
                <c:pt idx="53008">
                  <c:v>8.3318158016525604E-2</c:v>
                </c:pt>
                <c:pt idx="53009">
                  <c:v>8.8592338581365802E-3</c:v>
                </c:pt>
                <c:pt idx="53010">
                  <c:v>-3.3931079063100802E-3</c:v>
                </c:pt>
                <c:pt idx="53011">
                  <c:v>3.5763213903742902E-2</c:v>
                </c:pt>
                <c:pt idx="53012">
                  <c:v>4.3148123235538099E-2</c:v>
                </c:pt>
                <c:pt idx="53013">
                  <c:v>2.5899237851834699E-2</c:v>
                </c:pt>
                <c:pt idx="53014">
                  <c:v>5.8368340350858999E-2</c:v>
                </c:pt>
                <c:pt idx="53015">
                  <c:v>-1.9734513103397602E-2</c:v>
                </c:pt>
                <c:pt idx="53016">
                  <c:v>-2.2570425897031399E-2</c:v>
                </c:pt>
                <c:pt idx="53017">
                  <c:v>-8.79959612560266E-3</c:v>
                </c:pt>
                <c:pt idx="53018">
                  <c:v>-3.87602013752101E-2</c:v>
                </c:pt>
                <c:pt idx="53019">
                  <c:v>-3.1842195471953202E-2</c:v>
                </c:pt>
                <c:pt idx="53020">
                  <c:v>-9.6933795810274503E-3</c:v>
                </c:pt>
                <c:pt idx="53021">
                  <c:v>-4.1443339329708402E-2</c:v>
                </c:pt>
                <c:pt idx="53022">
                  <c:v>-5.0908517419558701E-2</c:v>
                </c:pt>
                <c:pt idx="53023">
                  <c:v>-0.100014347158801</c:v>
                </c:pt>
                <c:pt idx="53024">
                  <c:v>-8.1569183465882905E-2</c:v>
                </c:pt>
                <c:pt idx="53025">
                  <c:v>-8.1569183465882905E-2</c:v>
                </c:pt>
                <c:pt idx="53026">
                  <c:v>-9.1849473908039297E-2</c:v>
                </c:pt>
                <c:pt idx="53027">
                  <c:v>-0.16010064073916</c:v>
                </c:pt>
                <c:pt idx="53028">
                  <c:v>-6.9687792723652095E-2</c:v>
                </c:pt>
                <c:pt idx="53029">
                  <c:v>-0.142685646052468</c:v>
                </c:pt>
                <c:pt idx="53030">
                  <c:v>-3.2245507887140597E-2</c:v>
                </c:pt>
                <c:pt idx="53031">
                  <c:v>-6.9527740411950006E-2</c:v>
                </c:pt>
                <c:pt idx="53032">
                  <c:v>0.10875097757258299</c:v>
                </c:pt>
                <c:pt idx="53033">
                  <c:v>0.11815390312341501</c:v>
                </c:pt>
                <c:pt idx="53034">
                  <c:v>0.121621554085696</c:v>
                </c:pt>
                <c:pt idx="53035">
                  <c:v>-4.7045526173590903E-2</c:v>
                </c:pt>
                <c:pt idx="53036">
                  <c:v>6.8569403327816102E-3</c:v>
                </c:pt>
                <c:pt idx="53037">
                  <c:v>-6.4847051273162403E-3</c:v>
                </c:pt>
                <c:pt idx="53038">
                  <c:v>-7.6549234935173696E-2</c:v>
                </c:pt>
                <c:pt idx="53039">
                  <c:v>-0.11418033030135601</c:v>
                </c:pt>
                <c:pt idx="53040">
                  <c:v>-0.12746600373608299</c:v>
                </c:pt>
                <c:pt idx="53041">
                  <c:v>-0.13168369390969401</c:v>
                </c:pt>
                <c:pt idx="53042">
                  <c:v>-0.13593305813112899</c:v>
                </c:pt>
                <c:pt idx="53043">
                  <c:v>-0.117068686071472</c:v>
                </c:pt>
                <c:pt idx="53044">
                  <c:v>-0.124725675722834</c:v>
                </c:pt>
                <c:pt idx="53045">
                  <c:v>1.46843941352754E-2</c:v>
                </c:pt>
                <c:pt idx="53046">
                  <c:v>-3.4446343007585201E-2</c:v>
                </c:pt>
                <c:pt idx="53047">
                  <c:v>-1.94190224371351E-2</c:v>
                </c:pt>
                <c:pt idx="53048">
                  <c:v>-1.22656242826735E-2</c:v>
                </c:pt>
                <c:pt idx="53049">
                  <c:v>1.40108852293758E-2</c:v>
                </c:pt>
                <c:pt idx="53050">
                  <c:v>3.88755433201661E-2</c:v>
                </c:pt>
                <c:pt idx="53051">
                  <c:v>5.2355827389486999E-2</c:v>
                </c:pt>
                <c:pt idx="53052">
                  <c:v>5.6262876780580999E-2</c:v>
                </c:pt>
                <c:pt idx="53053">
                  <c:v>5.6262876780580999E-2</c:v>
                </c:pt>
                <c:pt idx="53054">
                  <c:v>3.7791199925544902E-2</c:v>
                </c:pt>
                <c:pt idx="53055">
                  <c:v>7.5831486919255703E-2</c:v>
                </c:pt>
                <c:pt idx="53056">
                  <c:v>6.4300231880863798E-2</c:v>
                </c:pt>
                <c:pt idx="53057">
                  <c:v>5.2127303668376701E-2</c:v>
                </c:pt>
                <c:pt idx="53058">
                  <c:v>8.0214761248630806E-2</c:v>
                </c:pt>
                <c:pt idx="53059">
                  <c:v>8.21101240080368E-2</c:v>
                </c:pt>
                <c:pt idx="53060">
                  <c:v>5.4029859345982902E-2</c:v>
                </c:pt>
                <c:pt idx="53061">
                  <c:v>9.2436441630717903E-2</c:v>
                </c:pt>
                <c:pt idx="53062">
                  <c:v>1.31255868375006E-2</c:v>
                </c:pt>
                <c:pt idx="53063">
                  <c:v>3.1915521156297498E-2</c:v>
                </c:pt>
                <c:pt idx="53064">
                  <c:v>4.8752540133808003E-2</c:v>
                </c:pt>
                <c:pt idx="53065">
                  <c:v>2.7159728189544499E-2</c:v>
                </c:pt>
                <c:pt idx="53066">
                  <c:v>0.100818034655228</c:v>
                </c:pt>
                <c:pt idx="53067">
                  <c:v>9.1579811423617694E-2</c:v>
                </c:pt>
                <c:pt idx="53068">
                  <c:v>3.72762831440853E-2</c:v>
                </c:pt>
                <c:pt idx="53069">
                  <c:v>3.1510087641357799E-2</c:v>
                </c:pt>
                <c:pt idx="53070">
                  <c:v>3.1178711862738399E-2</c:v>
                </c:pt>
                <c:pt idx="53071">
                  <c:v>5.0983430330106598E-2</c:v>
                </c:pt>
                <c:pt idx="53072">
                  <c:v>3.6852096639381701E-2</c:v>
                </c:pt>
                <c:pt idx="53073">
                  <c:v>2.9674074481447401E-2</c:v>
                </c:pt>
                <c:pt idx="53074">
                  <c:v>8.4849361673356494E-2</c:v>
                </c:pt>
                <c:pt idx="53075">
                  <c:v>7.5115345416523802E-2</c:v>
                </c:pt>
                <c:pt idx="53076">
                  <c:v>4.2986135823625801E-2</c:v>
                </c:pt>
                <c:pt idx="53077">
                  <c:v>4.1961018973897403E-2</c:v>
                </c:pt>
                <c:pt idx="53078">
                  <c:v>6.4298485069139197E-2</c:v>
                </c:pt>
                <c:pt idx="53079">
                  <c:v>4.5762467412332003E-2</c:v>
                </c:pt>
                <c:pt idx="53080">
                  <c:v>2.0315914081915101E-2</c:v>
                </c:pt>
                <c:pt idx="53081">
                  <c:v>-7.7028177782358896E-3</c:v>
                </c:pt>
                <c:pt idx="53082">
                  <c:v>-1.8505484875848299E-2</c:v>
                </c:pt>
                <c:pt idx="53083">
                  <c:v>-6.93503755312074E-3</c:v>
                </c:pt>
                <c:pt idx="53084">
                  <c:v>2.3064068233922201E-2</c:v>
                </c:pt>
                <c:pt idx="53085">
                  <c:v>3.37695278082603E-2</c:v>
                </c:pt>
                <c:pt idx="53086">
                  <c:v>-2.1360044464557599E-2</c:v>
                </c:pt>
                <c:pt idx="53087">
                  <c:v>-4.0567396614191002E-2</c:v>
                </c:pt>
                <c:pt idx="53088">
                  <c:v>-3.9293242451986003E-2</c:v>
                </c:pt>
                <c:pt idx="53089">
                  <c:v>3.5025136213642401E-2</c:v>
                </c:pt>
                <c:pt idx="53090">
                  <c:v>7.8815097407290702E-2</c:v>
                </c:pt>
                <c:pt idx="53091">
                  <c:v>5.3678363109271598E-2</c:v>
                </c:pt>
                <c:pt idx="53092">
                  <c:v>4.62048174866058E-2</c:v>
                </c:pt>
                <c:pt idx="53093">
                  <c:v>2.97315731098757E-2</c:v>
                </c:pt>
                <c:pt idx="53094">
                  <c:v>1.81878207611996E-2</c:v>
                </c:pt>
                <c:pt idx="53095">
                  <c:v>2.5972881541440101E-2</c:v>
                </c:pt>
                <c:pt idx="53096">
                  <c:v>3.3352030069586203E-2</c:v>
                </c:pt>
                <c:pt idx="53097">
                  <c:v>4.4304327055974799E-2</c:v>
                </c:pt>
                <c:pt idx="53098">
                  <c:v>3.8972397931422903E-2</c:v>
                </c:pt>
                <c:pt idx="53099">
                  <c:v>4.8294626036600799E-2</c:v>
                </c:pt>
                <c:pt idx="53100">
                  <c:v>1.93343790678253E-2</c:v>
                </c:pt>
                <c:pt idx="53101">
                  <c:v>1.37921694951095E-2</c:v>
                </c:pt>
                <c:pt idx="53102">
                  <c:v>2.15893295110904E-2</c:v>
                </c:pt>
                <c:pt idx="53103">
                  <c:v>5.7589194000604797E-2</c:v>
                </c:pt>
                <c:pt idx="53104">
                  <c:v>5.8172880297003397E-2</c:v>
                </c:pt>
                <c:pt idx="53105">
                  <c:v>7.4376296283888907E-2</c:v>
                </c:pt>
                <c:pt idx="53106">
                  <c:v>5.9749943368552799E-2</c:v>
                </c:pt>
                <c:pt idx="53107">
                  <c:v>5.2646596536277401E-2</c:v>
                </c:pt>
                <c:pt idx="53108">
                  <c:v>5.7570711678558602E-2</c:v>
                </c:pt>
                <c:pt idx="53109">
                  <c:v>5.94543131853697E-2</c:v>
                </c:pt>
                <c:pt idx="53110">
                  <c:v>5.25108801511944E-2</c:v>
                </c:pt>
                <c:pt idx="53111">
                  <c:v>5.5808462712443697E-2</c:v>
                </c:pt>
                <c:pt idx="53112">
                  <c:v>7.82590048967233E-2</c:v>
                </c:pt>
                <c:pt idx="53113">
                  <c:v>7.6930175599494804E-2</c:v>
                </c:pt>
                <c:pt idx="53114">
                  <c:v>8.8558317735217607E-2</c:v>
                </c:pt>
                <c:pt idx="53115">
                  <c:v>0.140346043061047</c:v>
                </c:pt>
                <c:pt idx="53116">
                  <c:v>0.162686113762185</c:v>
                </c:pt>
                <c:pt idx="53117">
                  <c:v>0.13351226316842399</c:v>
                </c:pt>
                <c:pt idx="53118">
                  <c:v>0.165470081051032</c:v>
                </c:pt>
                <c:pt idx="53119">
                  <c:v>0.22785817755474699</c:v>
                </c:pt>
                <c:pt idx="53120">
                  <c:v>0.21904516873240701</c:v>
                </c:pt>
                <c:pt idx="53121">
                  <c:v>0.20081764129167201</c:v>
                </c:pt>
                <c:pt idx="53122">
                  <c:v>0.20632903259164201</c:v>
                </c:pt>
                <c:pt idx="53123">
                  <c:v>0.18814093860005399</c:v>
                </c:pt>
                <c:pt idx="53124">
                  <c:v>0.153669160833215</c:v>
                </c:pt>
                <c:pt idx="53125">
                  <c:v>0.27190000187358199</c:v>
                </c:pt>
                <c:pt idx="53126">
                  <c:v>0.26433183706933</c:v>
                </c:pt>
                <c:pt idx="53127">
                  <c:v>0.24394016089061299</c:v>
                </c:pt>
                <c:pt idx="53128">
                  <c:v>-3.4567066311601501E-3</c:v>
                </c:pt>
                <c:pt idx="53129">
                  <c:v>1.78174435556686E-2</c:v>
                </c:pt>
                <c:pt idx="53130">
                  <c:v>1.63289548409397E-2</c:v>
                </c:pt>
                <c:pt idx="53131">
                  <c:v>4.0548766027341802E-2</c:v>
                </c:pt>
                <c:pt idx="53132">
                  <c:v>3.2022747392417901E-2</c:v>
                </c:pt>
                <c:pt idx="53133">
                  <c:v>5.4158766970133103E-2</c:v>
                </c:pt>
                <c:pt idx="53134">
                  <c:v>-0.10871085480427101</c:v>
                </c:pt>
                <c:pt idx="53135">
                  <c:v>-0.10564171641442301</c:v>
                </c:pt>
                <c:pt idx="53136">
                  <c:v>-9.2761143259147902E-2</c:v>
                </c:pt>
                <c:pt idx="53137">
                  <c:v>4.0635287658793998E-2</c:v>
                </c:pt>
                <c:pt idx="53138">
                  <c:v>-4.0072599904858999E-3</c:v>
                </c:pt>
                <c:pt idx="53139">
                  <c:v>6.1219290972677601E-2</c:v>
                </c:pt>
                <c:pt idx="53140" formatCode="0.00E+00">
                  <c:v>7.2773413595039705E-4</c:v>
                </c:pt>
                <c:pt idx="53141">
                  <c:v>-1.4412544750939499E-2</c:v>
                </c:pt>
                <c:pt idx="53142" formatCode="0.00E+00">
                  <c:v>2.33577149854109E-2</c:v>
                </c:pt>
                <c:pt idx="53143">
                  <c:v>-1.7423750317881698E-2</c:v>
                </c:pt>
                <c:pt idx="53144">
                  <c:v>9.13025350161689E-3</c:v>
                </c:pt>
                <c:pt idx="53145">
                  <c:v>4.9013589493543702E-2</c:v>
                </c:pt>
                <c:pt idx="53146">
                  <c:v>-1.3901512210554299E-2</c:v>
                </c:pt>
                <c:pt idx="53147">
                  <c:v>9.5109294003945504E-3</c:v>
                </c:pt>
                <c:pt idx="53148">
                  <c:v>-6.5064842932183098E-3</c:v>
                </c:pt>
                <c:pt idx="53149">
                  <c:v>-1.11441039603248E-2</c:v>
                </c:pt>
                <c:pt idx="53150">
                  <c:v>2.5398539821724901E-2</c:v>
                </c:pt>
                <c:pt idx="53151">
                  <c:v>-9.2157997758206493E-3</c:v>
                </c:pt>
                <c:pt idx="53152">
                  <c:v>3.03851454884944E-2</c:v>
                </c:pt>
                <c:pt idx="53153">
                  <c:v>-1.272318606285E-2</c:v>
                </c:pt>
                <c:pt idx="53154">
                  <c:v>-2.2699626896902799E-2</c:v>
                </c:pt>
                <c:pt idx="53155">
                  <c:v>-2.1061308859034102E-2</c:v>
                </c:pt>
                <c:pt idx="53156">
                  <c:v>-2.1916608285694701E-2</c:v>
                </c:pt>
                <c:pt idx="53157">
                  <c:v>-6.75492342178896E-3</c:v>
                </c:pt>
                <c:pt idx="53158">
                  <c:v>2.0798701095456801E-2</c:v>
                </c:pt>
                <c:pt idx="53159">
                  <c:v>2.07395884542203E-2</c:v>
                </c:pt>
                <c:pt idx="53160">
                  <c:v>3.1683531817546497E-2</c:v>
                </c:pt>
                <c:pt idx="53161">
                  <c:v>1.56872424465457E-2</c:v>
                </c:pt>
                <c:pt idx="53162">
                  <c:v>4.1710023500958204E-3</c:v>
                </c:pt>
                <c:pt idx="53163">
                  <c:v>3.8849586992276697E-2</c:v>
                </c:pt>
                <c:pt idx="53164">
                  <c:v>3.4485335612024701E-2</c:v>
                </c:pt>
                <c:pt idx="53165">
                  <c:v>1.07097923219829E-2</c:v>
                </c:pt>
                <c:pt idx="53166">
                  <c:v>6.6221523220557604E-2</c:v>
                </c:pt>
                <c:pt idx="53167">
                  <c:v>5.8653177662451698E-2</c:v>
                </c:pt>
                <c:pt idx="53168">
                  <c:v>7.56040653261673E-2</c:v>
                </c:pt>
                <c:pt idx="53169">
                  <c:v>6.9492848416070604E-2</c:v>
                </c:pt>
                <c:pt idx="53170">
                  <c:v>7.8319729812198396E-2</c:v>
                </c:pt>
                <c:pt idx="53171">
                  <c:v>4.6005656177366003E-2</c:v>
                </c:pt>
                <c:pt idx="53172">
                  <c:v>3.3651689044899902E-2</c:v>
                </c:pt>
                <c:pt idx="53173">
                  <c:v>3.73581653188148E-2</c:v>
                </c:pt>
                <c:pt idx="53174">
                  <c:v>6.4139630379194998E-2</c:v>
                </c:pt>
                <c:pt idx="53175">
                  <c:v>4.6909667366298501E-2</c:v>
                </c:pt>
                <c:pt idx="53176">
                  <c:v>4.9463830249266198E-2</c:v>
                </c:pt>
                <c:pt idx="53177">
                  <c:v>4.2165442322903597E-2</c:v>
                </c:pt>
                <c:pt idx="53178">
                  <c:v>4.88315124216731E-2</c:v>
                </c:pt>
                <c:pt idx="53179">
                  <c:v>8.5972844760288894E-2</c:v>
                </c:pt>
                <c:pt idx="53180">
                  <c:v>8.6722619581797306E-2</c:v>
                </c:pt>
                <c:pt idx="53181">
                  <c:v>7.7958740545022095E-2</c:v>
                </c:pt>
                <c:pt idx="53182">
                  <c:v>9.8583921819903303E-2</c:v>
                </c:pt>
                <c:pt idx="53183">
                  <c:v>9.9267085910865305E-2</c:v>
                </c:pt>
                <c:pt idx="53184">
                  <c:v>0.100697940853128</c:v>
                </c:pt>
                <c:pt idx="53185">
                  <c:v>7.9801622425218405E-2</c:v>
                </c:pt>
                <c:pt idx="53186">
                  <c:v>6.60487842595118E-2</c:v>
                </c:pt>
                <c:pt idx="53187">
                  <c:v>6.1817361667990602E-2</c:v>
                </c:pt>
                <c:pt idx="53188">
                  <c:v>8.43230168282387E-2</c:v>
                </c:pt>
                <c:pt idx="53189">
                  <c:v>8.6872663663974906E-2</c:v>
                </c:pt>
                <c:pt idx="53190">
                  <c:v>9.2006204183932003E-2</c:v>
                </c:pt>
                <c:pt idx="53191">
                  <c:v>0.100372718681992</c:v>
                </c:pt>
                <c:pt idx="53192">
                  <c:v>8.6166562704944993E-2</c:v>
                </c:pt>
                <c:pt idx="53193">
                  <c:v>9.3721750308188606E-2</c:v>
                </c:pt>
                <c:pt idx="53194">
                  <c:v>0.11777726663669</c:v>
                </c:pt>
                <c:pt idx="53195">
                  <c:v>8.2576181908967802E-2</c:v>
                </c:pt>
                <c:pt idx="53196">
                  <c:v>8.2576181908967802E-2</c:v>
                </c:pt>
                <c:pt idx="53197">
                  <c:v>0.10088636098447799</c:v>
                </c:pt>
                <c:pt idx="53198">
                  <c:v>9.4401395343479605E-2</c:v>
                </c:pt>
                <c:pt idx="53199">
                  <c:v>6.3726489220656102E-2</c:v>
                </c:pt>
                <c:pt idx="53200">
                  <c:v>4.5256563542535898E-2</c:v>
                </c:pt>
                <c:pt idx="53201">
                  <c:v>5.8773826688101397E-2</c:v>
                </c:pt>
                <c:pt idx="53202">
                  <c:v>4.8637601043177901E-2</c:v>
                </c:pt>
                <c:pt idx="53203">
                  <c:v>6.4690706580563001E-2</c:v>
                </c:pt>
                <c:pt idx="53204">
                  <c:v>0.10096425354376699</c:v>
                </c:pt>
                <c:pt idx="53205">
                  <c:v>0.102651281256493</c:v>
                </c:pt>
                <c:pt idx="53206">
                  <c:v>8.3076486542990199E-2</c:v>
                </c:pt>
                <c:pt idx="53207">
                  <c:v>5.9129088082622697E-2</c:v>
                </c:pt>
                <c:pt idx="53208">
                  <c:v>5.6842715097963098E-2</c:v>
                </c:pt>
                <c:pt idx="53209">
                  <c:v>7.6668474769761005E-2</c:v>
                </c:pt>
                <c:pt idx="53210">
                  <c:v>0.119187498036443</c:v>
                </c:pt>
                <c:pt idx="53211">
                  <c:v>0.17464553853124901</c:v>
                </c:pt>
                <c:pt idx="53212">
                  <c:v>0.18031529454471901</c:v>
                </c:pt>
                <c:pt idx="53213">
                  <c:v>0.164458676002078</c:v>
                </c:pt>
                <c:pt idx="53214">
                  <c:v>0.14817413617030201</c:v>
                </c:pt>
                <c:pt idx="53215">
                  <c:v>0.15630693240398499</c:v>
                </c:pt>
                <c:pt idx="53216">
                  <c:v>0.16175428196511399</c:v>
                </c:pt>
                <c:pt idx="53217">
                  <c:v>0.110603885019014</c:v>
                </c:pt>
                <c:pt idx="53218">
                  <c:v>0.10446901641942299</c:v>
                </c:pt>
                <c:pt idx="53219">
                  <c:v>8.6503887598489801E-2</c:v>
                </c:pt>
                <c:pt idx="53220">
                  <c:v>0.113131941698528</c:v>
                </c:pt>
                <c:pt idx="53221">
                  <c:v>0.12217435918227</c:v>
                </c:pt>
                <c:pt idx="53222">
                  <c:v>8.7154060576295198E-2</c:v>
                </c:pt>
                <c:pt idx="53223">
                  <c:v>8.8325904478631506E-2</c:v>
                </c:pt>
                <c:pt idx="53224">
                  <c:v>0.109887873957531</c:v>
                </c:pt>
                <c:pt idx="53225">
                  <c:v>9.1053092229096799E-2</c:v>
                </c:pt>
                <c:pt idx="53226">
                  <c:v>8.9842707538428407E-2</c:v>
                </c:pt>
                <c:pt idx="53227">
                  <c:v>0.112635408947119</c:v>
                </c:pt>
                <c:pt idx="53228">
                  <c:v>0.105211209451329</c:v>
                </c:pt>
                <c:pt idx="53229">
                  <c:v>0.113340681142631</c:v>
                </c:pt>
                <c:pt idx="53230">
                  <c:v>7.1395333600683106E-2</c:v>
                </c:pt>
                <c:pt idx="53231">
                  <c:v>6.7272057968906299E-2</c:v>
                </c:pt>
                <c:pt idx="53232">
                  <c:v>7.8349437562504606E-2</c:v>
                </c:pt>
                <c:pt idx="53233">
                  <c:v>7.8349437562504606E-2</c:v>
                </c:pt>
                <c:pt idx="53234">
                  <c:v>0.115802522955344</c:v>
                </c:pt>
                <c:pt idx="53235">
                  <c:v>0.11914013805410199</c:v>
                </c:pt>
                <c:pt idx="53236">
                  <c:v>0.12417473440353</c:v>
                </c:pt>
                <c:pt idx="53237">
                  <c:v>0.110059288380689</c:v>
                </c:pt>
                <c:pt idx="53238">
                  <c:v>0.10256976778616</c:v>
                </c:pt>
                <c:pt idx="53239">
                  <c:v>7.7033778788621193E-2</c:v>
                </c:pt>
                <c:pt idx="53240">
                  <c:v>6.0597085833347497E-2</c:v>
                </c:pt>
                <c:pt idx="53241">
                  <c:v>6.0597085833347497E-2</c:v>
                </c:pt>
                <c:pt idx="53242">
                  <c:v>5.69227085295511E-2</c:v>
                </c:pt>
                <c:pt idx="53243">
                  <c:v>6.8157147439508098E-2</c:v>
                </c:pt>
                <c:pt idx="53244">
                  <c:v>7.5073313989239804E-2</c:v>
                </c:pt>
                <c:pt idx="53245">
                  <c:v>6.1633193171205497E-2</c:v>
                </c:pt>
                <c:pt idx="53246">
                  <c:v>7.7685283979447906E-2</c:v>
                </c:pt>
                <c:pt idx="53247">
                  <c:v>4.9123323904940203E-2</c:v>
                </c:pt>
                <c:pt idx="53248">
                  <c:v>7.4775932892612904E-2</c:v>
                </c:pt>
                <c:pt idx="53249">
                  <c:v>8.3720979643738994E-2</c:v>
                </c:pt>
                <c:pt idx="53250">
                  <c:v>0.11109623340039999</c:v>
                </c:pt>
                <c:pt idx="53251">
                  <c:v>0.10558256774814299</c:v>
                </c:pt>
                <c:pt idx="53252">
                  <c:v>0.125284053019039</c:v>
                </c:pt>
                <c:pt idx="53253">
                  <c:v>0.103961929248686</c:v>
                </c:pt>
                <c:pt idx="53254">
                  <c:v>0.12703278024491499</c:v>
                </c:pt>
                <c:pt idx="53255">
                  <c:v>0.123710230589856</c:v>
                </c:pt>
                <c:pt idx="53256">
                  <c:v>0.12803039891776599</c:v>
                </c:pt>
                <c:pt idx="53257">
                  <c:v>0.16847239434564401</c:v>
                </c:pt>
                <c:pt idx="53258">
                  <c:v>9.7477316239587206E-2</c:v>
                </c:pt>
                <c:pt idx="53259">
                  <c:v>0.13221192410184601</c:v>
                </c:pt>
                <c:pt idx="53260">
                  <c:v>7.4647664158977001E-2</c:v>
                </c:pt>
                <c:pt idx="53261">
                  <c:v>9.5304214932548703E-2</c:v>
                </c:pt>
                <c:pt idx="53262">
                  <c:v>9.5304214932548703E-2</c:v>
                </c:pt>
                <c:pt idx="53263">
                  <c:v>9.8553691303532698E-2</c:v>
                </c:pt>
                <c:pt idx="53264">
                  <c:v>0.118539874179255</c:v>
                </c:pt>
                <c:pt idx="53265">
                  <c:v>0.128468311505988</c:v>
                </c:pt>
                <c:pt idx="53266">
                  <c:v>0.11278184818088401</c:v>
                </c:pt>
                <c:pt idx="53267">
                  <c:v>9.1401040790285604E-2</c:v>
                </c:pt>
                <c:pt idx="53268">
                  <c:v>0.109634318877255</c:v>
                </c:pt>
                <c:pt idx="53269">
                  <c:v>0.11881928045840601</c:v>
                </c:pt>
                <c:pt idx="53270">
                  <c:v>0.108060942963875</c:v>
                </c:pt>
                <c:pt idx="53271">
                  <c:v>9.7124437049490295E-2</c:v>
                </c:pt>
                <c:pt idx="53272">
                  <c:v>0.110082320789469</c:v>
                </c:pt>
                <c:pt idx="53273">
                  <c:v>0.117843863018259</c:v>
                </c:pt>
                <c:pt idx="53274">
                  <c:v>0.15023050744560601</c:v>
                </c:pt>
                <c:pt idx="53275">
                  <c:v>0.14339452255154</c:v>
                </c:pt>
                <c:pt idx="53276">
                  <c:v>0.14427966169913101</c:v>
                </c:pt>
                <c:pt idx="53277">
                  <c:v>0.148030734834874</c:v>
                </c:pt>
                <c:pt idx="53278">
                  <c:v>0.168830436846897</c:v>
                </c:pt>
                <c:pt idx="53279">
                  <c:v>0.18268226679754801</c:v>
                </c:pt>
                <c:pt idx="53280">
                  <c:v>0.31663581019491799</c:v>
                </c:pt>
                <c:pt idx="53281">
                  <c:v>0.32662202367922799</c:v>
                </c:pt>
                <c:pt idx="53282">
                  <c:v>0.31103734359317198</c:v>
                </c:pt>
                <c:pt idx="53283">
                  <c:v>0.302713079335516</c:v>
                </c:pt>
                <c:pt idx="53284">
                  <c:v>0.28760463278109599</c:v>
                </c:pt>
                <c:pt idx="53285">
                  <c:v>0.245620005014478</c:v>
                </c:pt>
                <c:pt idx="53286">
                  <c:v>0.35026436234295599</c:v>
                </c:pt>
                <c:pt idx="53287">
                  <c:v>0.35026436234295599</c:v>
                </c:pt>
                <c:pt idx="53288">
                  <c:v>0.361742292026283</c:v>
                </c:pt>
                <c:pt idx="53289">
                  <c:v>0.32518611107685302</c:v>
                </c:pt>
                <c:pt idx="53290">
                  <c:v>0.35713183620227801</c:v>
                </c:pt>
                <c:pt idx="53291">
                  <c:v>0.270240189568972</c:v>
                </c:pt>
                <c:pt idx="53292">
                  <c:v>0.28551724857934402</c:v>
                </c:pt>
                <c:pt idx="53293">
                  <c:v>0</c:v>
                </c:pt>
                <c:pt idx="53294">
                  <c:v>2.12425578041135E-2</c:v>
                </c:pt>
                <c:pt idx="53295">
                  <c:v>-3.01352951654239E-2</c:v>
                </c:pt>
                <c:pt idx="53296">
                  <c:v>-2.41239992917676E-2</c:v>
                </c:pt>
                <c:pt idx="53297">
                  <c:v>-9.3877603724672395E-3</c:v>
                </c:pt>
                <c:pt idx="53298">
                  <c:v>-2.23374616657681E-2</c:v>
                </c:pt>
                <c:pt idx="53299">
                  <c:v>-3.9333559813145E-2</c:v>
                </c:pt>
                <c:pt idx="53300">
                  <c:v>-2.6941441478902799E-2</c:v>
                </c:pt>
                <c:pt idx="53301">
                  <c:v>-4.9347995086739899E-2</c:v>
                </c:pt>
                <c:pt idx="53302">
                  <c:v>-6.3022307801477301E-2</c:v>
                </c:pt>
                <c:pt idx="53303">
                  <c:v>-7.4638359538754501E-2</c:v>
                </c:pt>
                <c:pt idx="53304">
                  <c:v>-3.4828572903187797E-2</c:v>
                </c:pt>
                <c:pt idx="53305">
                  <c:v>2.15233084698227E-2</c:v>
                </c:pt>
                <c:pt idx="53306">
                  <c:v>4.3973729082665301E-2</c:v>
                </c:pt>
                <c:pt idx="53307">
                  <c:v>1.7166997803316399E-2</c:v>
                </c:pt>
                <c:pt idx="53308">
                  <c:v>2.08671061134422E-2</c:v>
                </c:pt>
                <c:pt idx="53309">
                  <c:v>3.17830280717128E-2</c:v>
                </c:pt>
                <c:pt idx="53310">
                  <c:v>2.0655297366659098E-2</c:v>
                </c:pt>
                <c:pt idx="53311">
                  <c:v>1.7527322569806901E-2</c:v>
                </c:pt>
                <c:pt idx="53312">
                  <c:v>1.6596252329482201E-2</c:v>
                </c:pt>
                <c:pt idx="53313">
                  <c:v>1.56933042596945E-2</c:v>
                </c:pt>
                <c:pt idx="53314">
                  <c:v>1.6788117241995901E-2</c:v>
                </c:pt>
                <c:pt idx="53315">
                  <c:v>-4.6142287258656902E-3</c:v>
                </c:pt>
                <c:pt idx="53316">
                  <c:v>-2.2396236309663201E-2</c:v>
                </c:pt>
                <c:pt idx="53317">
                  <c:v>-1.9470146374490401E-2</c:v>
                </c:pt>
                <c:pt idx="53318">
                  <c:v>-4.37828870362433E-3</c:v>
                </c:pt>
                <c:pt idx="53319">
                  <c:v>8.8103299954744793E-3</c:v>
                </c:pt>
                <c:pt idx="53320">
                  <c:v>-6.4697940803291002E-3</c:v>
                </c:pt>
                <c:pt idx="53321">
                  <c:v>-5.9595818681332704E-3</c:v>
                </c:pt>
                <c:pt idx="53322">
                  <c:v>5.3651067596645003E-3</c:v>
                </c:pt>
                <c:pt idx="53323">
                  <c:v>-2.67140546374355E-3</c:v>
                </c:pt>
                <c:pt idx="53324">
                  <c:v>-1.38380556512633E-2</c:v>
                </c:pt>
                <c:pt idx="53325">
                  <c:v>-1.93653567904075E-2</c:v>
                </c:pt>
                <c:pt idx="53326">
                  <c:v>-4.0010554450002601E-2</c:v>
                </c:pt>
                <c:pt idx="53327">
                  <c:v>-3.0365003534936898E-2</c:v>
                </c:pt>
                <c:pt idx="53328">
                  <c:v>-1.37089203253568E-2</c:v>
                </c:pt>
                <c:pt idx="53329">
                  <c:v>-2.0505342550820801E-2</c:v>
                </c:pt>
                <c:pt idx="53330">
                  <c:v>5.2706738692922502E-3</c:v>
                </c:pt>
                <c:pt idx="53331">
                  <c:v>2.8133249215782599E-2</c:v>
                </c:pt>
                <c:pt idx="53332">
                  <c:v>3.4689989305985498E-2</c:v>
                </c:pt>
                <c:pt idx="53333">
                  <c:v>4.2766523896703802E-2</c:v>
                </c:pt>
                <c:pt idx="53334">
                  <c:v>3.5919989728932802E-2</c:v>
                </c:pt>
                <c:pt idx="53335">
                  <c:v>2.4596597224664399E-2</c:v>
                </c:pt>
                <c:pt idx="53336">
                  <c:v>3.90650612042222E-2</c:v>
                </c:pt>
                <c:pt idx="53337">
                  <c:v>3.9638516951999402E-2</c:v>
                </c:pt>
                <c:pt idx="53338">
                  <c:v>5.19195681064075E-2</c:v>
                </c:pt>
                <c:pt idx="53339">
                  <c:v>6.0621312950422501E-2</c:v>
                </c:pt>
                <c:pt idx="53340">
                  <c:v>6.6804488573072696E-2</c:v>
                </c:pt>
                <c:pt idx="53341">
                  <c:v>2.3751218929362401E-2</c:v>
                </c:pt>
                <c:pt idx="53342">
                  <c:v>2.3664760314844501E-2</c:v>
                </c:pt>
                <c:pt idx="53343">
                  <c:v>0.111099645296196</c:v>
                </c:pt>
                <c:pt idx="53344">
                  <c:v>0.109589422908516</c:v>
                </c:pt>
                <c:pt idx="53345">
                  <c:v>3.82967757935734E-2</c:v>
                </c:pt>
                <c:pt idx="53346">
                  <c:v>3.9971414418177899E-2</c:v>
                </c:pt>
                <c:pt idx="53347">
                  <c:v>2.8070209293744501E-3</c:v>
                </c:pt>
                <c:pt idx="53348">
                  <c:v>-3.4717975105987398E-2</c:v>
                </c:pt>
                <c:pt idx="53349">
                  <c:v>-2.22107546540861E-2</c:v>
                </c:pt>
                <c:pt idx="53350">
                  <c:v>-1.34624602467603E-2</c:v>
                </c:pt>
                <c:pt idx="53351">
                  <c:v>-3.0191484607404898E-2</c:v>
                </c:pt>
                <c:pt idx="53352">
                  <c:v>-1.5732796116566E-2</c:v>
                </c:pt>
                <c:pt idx="53353">
                  <c:v>-1.7594248663806902E-2</c:v>
                </c:pt>
                <c:pt idx="53354">
                  <c:v>-8.9250843923365207E-3</c:v>
                </c:pt>
                <c:pt idx="53355">
                  <c:v>4.0033981139342397E-3</c:v>
                </c:pt>
                <c:pt idx="53356">
                  <c:v>-6.9349065154677902E-3</c:v>
                </c:pt>
                <c:pt idx="53357">
                  <c:v>-3.78198376201011E-3</c:v>
                </c:pt>
                <c:pt idx="53358">
                  <c:v>3.62542349572385E-2</c:v>
                </c:pt>
                <c:pt idx="53359">
                  <c:v>5.0619658166023603E-2</c:v>
                </c:pt>
                <c:pt idx="53360">
                  <c:v>2.5754586161943899E-2</c:v>
                </c:pt>
                <c:pt idx="53361">
                  <c:v>1.17110806821421E-2</c:v>
                </c:pt>
                <c:pt idx="53362">
                  <c:v>5.5832962316479896E-3</c:v>
                </c:pt>
                <c:pt idx="53363">
                  <c:v>2.49638771247922E-2</c:v>
                </c:pt>
                <c:pt idx="53364">
                  <c:v>-2.8362852609982999E-2</c:v>
                </c:pt>
                <c:pt idx="53365">
                  <c:v>-3.5732621152113099E-2</c:v>
                </c:pt>
                <c:pt idx="53366">
                  <c:v>3.6920770778768798E-2</c:v>
                </c:pt>
                <c:pt idx="53367">
                  <c:v>3.4508448492911598E-2</c:v>
                </c:pt>
                <c:pt idx="53368">
                  <c:v>5.6798444076558097E-2</c:v>
                </c:pt>
                <c:pt idx="53369">
                  <c:v>2.19159885186055E-2</c:v>
                </c:pt>
                <c:pt idx="53370">
                  <c:v>4.2502155914602303E-2</c:v>
                </c:pt>
                <c:pt idx="53371">
                  <c:v>4.6767366539299297E-2</c:v>
                </c:pt>
                <c:pt idx="53372">
                  <c:v>2.6296996540917598E-2</c:v>
                </c:pt>
                <c:pt idx="53373">
                  <c:v>2.4111449428862699E-2</c:v>
                </c:pt>
                <c:pt idx="53374">
                  <c:v>-4.0935344531215903E-2</c:v>
                </c:pt>
                <c:pt idx="53375">
                  <c:v>-6.0427110221377298E-2</c:v>
                </c:pt>
                <c:pt idx="53376">
                  <c:v>-1.7287308080518E-2</c:v>
                </c:pt>
                <c:pt idx="53377">
                  <c:v>-1.04448344843233E-2</c:v>
                </c:pt>
                <c:pt idx="53378">
                  <c:v>4.7469413049259397E-2</c:v>
                </c:pt>
                <c:pt idx="53379">
                  <c:v>4.9645635377067301E-2</c:v>
                </c:pt>
                <c:pt idx="53380">
                  <c:v>7.4513015367478605E-2</c:v>
                </c:pt>
                <c:pt idx="53381">
                  <c:v>5.0892006591002098E-2</c:v>
                </c:pt>
                <c:pt idx="53382">
                  <c:v>6.5463894695194993E-2</c:v>
                </c:pt>
                <c:pt idx="53383">
                  <c:v>7.5232725146948204E-2</c:v>
                </c:pt>
                <c:pt idx="53384">
                  <c:v>7.6159344607596893E-2</c:v>
                </c:pt>
                <c:pt idx="53385">
                  <c:v>7.9864739851773295E-2</c:v>
                </c:pt>
                <c:pt idx="53386">
                  <c:v>0.121946327685604</c:v>
                </c:pt>
                <c:pt idx="53387">
                  <c:v>0.166438804162933</c:v>
                </c:pt>
                <c:pt idx="53388">
                  <c:v>0.14880343471111401</c:v>
                </c:pt>
                <c:pt idx="53389">
                  <c:v>8.4632725105553197E-2</c:v>
                </c:pt>
                <c:pt idx="53390">
                  <c:v>0.14570392404589999</c:v>
                </c:pt>
                <c:pt idx="53391">
                  <c:v>0.16405086804003399</c:v>
                </c:pt>
                <c:pt idx="53392">
                  <c:v>0.145564379063086</c:v>
                </c:pt>
                <c:pt idx="53393">
                  <c:v>0.201164785128637</c:v>
                </c:pt>
                <c:pt idx="53394">
                  <c:v>0.16428043286961599</c:v>
                </c:pt>
                <c:pt idx="53395">
                  <c:v>0.145447218003943</c:v>
                </c:pt>
                <c:pt idx="53396">
                  <c:v>0.22312710750511799</c:v>
                </c:pt>
                <c:pt idx="53397">
                  <c:v>0.25664881399890199</c:v>
                </c:pt>
                <c:pt idx="53398">
                  <c:v>0.26969541923922002</c:v>
                </c:pt>
                <c:pt idx="53399">
                  <c:v>0.17536564799279</c:v>
                </c:pt>
                <c:pt idx="53400">
                  <c:v>0.18656624069633401</c:v>
                </c:pt>
                <c:pt idx="53401">
                  <c:v>0.16714891025216499</c:v>
                </c:pt>
                <c:pt idx="53402">
                  <c:v>0.15451682801810401</c:v>
                </c:pt>
                <c:pt idx="53403">
                  <c:v>0.164240741811401</c:v>
                </c:pt>
                <c:pt idx="53404">
                  <c:v>0.18328043964735499</c:v>
                </c:pt>
                <c:pt idx="53405">
                  <c:v>0.15058670418791301</c:v>
                </c:pt>
                <c:pt idx="53406">
                  <c:v>0.12978418278047099</c:v>
                </c:pt>
                <c:pt idx="53407">
                  <c:v>0.104622299160474</c:v>
                </c:pt>
                <c:pt idx="53408">
                  <c:v>0.10262737164510199</c:v>
                </c:pt>
                <c:pt idx="53409">
                  <c:v>0.113203517936997</c:v>
                </c:pt>
                <c:pt idx="53410">
                  <c:v>0.12085810009972001</c:v>
                </c:pt>
                <c:pt idx="53411">
                  <c:v>0.16399477240237201</c:v>
                </c:pt>
                <c:pt idx="53412">
                  <c:v>0.14125387265995701</c:v>
                </c:pt>
                <c:pt idx="53413">
                  <c:v>0.14332183390752501</c:v>
                </c:pt>
                <c:pt idx="53414">
                  <c:v>0.18392357577242599</c:v>
                </c:pt>
                <c:pt idx="53415">
                  <c:v>0.19139462119971501</c:v>
                </c:pt>
                <c:pt idx="53416">
                  <c:v>0.21086754455982501</c:v>
                </c:pt>
                <c:pt idx="53417">
                  <c:v>0.21086754455982501</c:v>
                </c:pt>
                <c:pt idx="53418">
                  <c:v>0.17348092610188801</c:v>
                </c:pt>
                <c:pt idx="53419">
                  <c:v>0.221242510662882</c:v>
                </c:pt>
                <c:pt idx="53420">
                  <c:v>0.21122442414786199</c:v>
                </c:pt>
                <c:pt idx="53421">
                  <c:v>0.24555807296075399</c:v>
                </c:pt>
                <c:pt idx="53422">
                  <c:v>0.449300848731647</c:v>
                </c:pt>
                <c:pt idx="53423">
                  <c:v>0.47604031131955399</c:v>
                </c:pt>
                <c:pt idx="53424">
                  <c:v>0.41728795279254799</c:v>
                </c:pt>
                <c:pt idx="53425">
                  <c:v>0.36214652075406201</c:v>
                </c:pt>
                <c:pt idx="53426">
                  <c:v>0.44115864334750299</c:v>
                </c:pt>
                <c:pt idx="53427">
                  <c:v>0.39430454938828602</c:v>
                </c:pt>
                <c:pt idx="53428">
                  <c:v>0.52847949139667905</c:v>
                </c:pt>
                <c:pt idx="53429">
                  <c:v>0.54829307415772499</c:v>
                </c:pt>
                <c:pt idx="53430">
                  <c:v>0.53513422429803403</c:v>
                </c:pt>
                <c:pt idx="53431">
                  <c:v>-1.11441039603248E-2</c:v>
                </c:pt>
                <c:pt idx="53432">
                  <c:v>-3.7475263510091797E-2</c:v>
                </c:pt>
                <c:pt idx="53433">
                  <c:v>1.54495911971079E-2</c:v>
                </c:pt>
                <c:pt idx="53434">
                  <c:v>1.2968631208211999E-2</c:v>
                </c:pt>
                <c:pt idx="53435">
                  <c:v>3.0565514713504199E-2</c:v>
                </c:pt>
                <c:pt idx="53436">
                  <c:v>5.1939955815552601E-2</c:v>
                </c:pt>
                <c:pt idx="53437">
                  <c:v>9.6592126180488694E-2</c:v>
                </c:pt>
                <c:pt idx="53438">
                  <c:v>7.3935143933857306E-2</c:v>
                </c:pt>
                <c:pt idx="53439">
                  <c:v>5.5269675702382198E-2</c:v>
                </c:pt>
                <c:pt idx="53440">
                  <c:v>5.2750651515480897E-2</c:v>
                </c:pt>
                <c:pt idx="53441">
                  <c:v>2.97822654215265E-2</c:v>
                </c:pt>
                <c:pt idx="53442">
                  <c:v>3.5345725242298801E-2</c:v>
                </c:pt>
                <c:pt idx="53443">
                  <c:v>9.4774995508621895E-3</c:v>
                </c:pt>
                <c:pt idx="53444">
                  <c:v>3.5345725242298801E-2</c:v>
                </c:pt>
                <c:pt idx="53445">
                  <c:v>2.5535968179277901E-2</c:v>
                </c:pt>
                <c:pt idx="53446">
                  <c:v>3.4931406675760598E-2</c:v>
                </c:pt>
                <c:pt idx="53447">
                  <c:v>8.3482397978573708E-3</c:v>
                </c:pt>
                <c:pt idx="53448">
                  <c:v>-4.2952622002857502E-2</c:v>
                </c:pt>
                <c:pt idx="53449">
                  <c:v>-1.9619273971866798E-2</c:v>
                </c:pt>
                <c:pt idx="53450">
                  <c:v>-5.2324474340667199E-2</c:v>
                </c:pt>
                <c:pt idx="53451">
                  <c:v>-5.2634547726929798E-2</c:v>
                </c:pt>
                <c:pt idx="53452">
                  <c:v>-4.0744373066293298E-2</c:v>
                </c:pt>
                <c:pt idx="53453">
                  <c:v>2.27632875958425E-2</c:v>
                </c:pt>
                <c:pt idx="53454">
                  <c:v>-4.6200669681416499E-2</c:v>
                </c:pt>
                <c:pt idx="53455">
                  <c:v>2.96020549066262E-2</c:v>
                </c:pt>
                <c:pt idx="53456">
                  <c:v>1.8626969983718201E-2</c:v>
                </c:pt>
                <c:pt idx="53457">
                  <c:v>1.9955996967997599E-2</c:v>
                </c:pt>
                <c:pt idx="53458">
                  <c:v>-1.35166897588367E-3</c:v>
                </c:pt>
                <c:pt idx="53459">
                  <c:v>1.0236104141329E-2</c:v>
                </c:pt>
                <c:pt idx="53460">
                  <c:v>1.5966125994976599E-2</c:v>
                </c:pt>
                <c:pt idx="53461">
                  <c:v>1.5966125994976599E-2</c:v>
                </c:pt>
                <c:pt idx="53462">
                  <c:v>7.1975997779583897E-2</c:v>
                </c:pt>
                <c:pt idx="53463">
                  <c:v>7.02449870036852E-2</c:v>
                </c:pt>
                <c:pt idx="53464">
                  <c:v>3.97263376574159E-2</c:v>
                </c:pt>
                <c:pt idx="53465">
                  <c:v>7.8971876039528599E-3</c:v>
                </c:pt>
                <c:pt idx="53466">
                  <c:v>-7.3118161109397804E-3</c:v>
                </c:pt>
                <c:pt idx="53467">
                  <c:v>-1.21077268101166E-2</c:v>
                </c:pt>
                <c:pt idx="53468">
                  <c:v>-1.45226167147132E-2</c:v>
                </c:pt>
                <c:pt idx="53469">
                  <c:v>-2.8777346623803001E-2</c:v>
                </c:pt>
                <c:pt idx="53470">
                  <c:v>-2.3866907960902399E-2</c:v>
                </c:pt>
                <c:pt idx="53471">
                  <c:v>5.1400416655507097E-3</c:v>
                </c:pt>
                <c:pt idx="53472">
                  <c:v>-2.60100150901965E-2</c:v>
                </c:pt>
                <c:pt idx="53473">
                  <c:v>1.9776880330898399E-2</c:v>
                </c:pt>
                <c:pt idx="53474">
                  <c:v>-1.50119102263523E-2</c:v>
                </c:pt>
                <c:pt idx="53475">
                  <c:v>-4.0565245327206503E-3</c:v>
                </c:pt>
                <c:pt idx="53476">
                  <c:v>-1.95884035281783E-2</c:v>
                </c:pt>
                <c:pt idx="53477">
                  <c:v>-1.0370621351807699E-2</c:v>
                </c:pt>
                <c:pt idx="53478">
                  <c:v>9.2882768252695504E-3</c:v>
                </c:pt>
                <c:pt idx="53479">
                  <c:v>3.2431236709985899E-2</c:v>
                </c:pt>
                <c:pt idx="53480">
                  <c:v>-6.8023464098139405E-2</c:v>
                </c:pt>
                <c:pt idx="53481">
                  <c:v>2.22120449517038E-3</c:v>
                </c:pt>
                <c:pt idx="53482" formatCode="0.00E+00">
                  <c:v>6.2940671892386304E-4</c:v>
                </c:pt>
                <c:pt idx="53483">
                  <c:v>2.7672474593541701E-2</c:v>
                </c:pt>
                <c:pt idx="53484" formatCode="0.00E+00">
                  <c:v>2.1287435716884399E-2</c:v>
                </c:pt>
                <c:pt idx="53485">
                  <c:v>1.7582908941566399E-2</c:v>
                </c:pt>
                <c:pt idx="53486">
                  <c:v>6.5963936872107803E-2</c:v>
                </c:pt>
                <c:pt idx="53487">
                  <c:v>7.3416333455068095E-2</c:v>
                </c:pt>
                <c:pt idx="53488">
                  <c:v>3.3924980479731602E-2</c:v>
                </c:pt>
                <c:pt idx="53489">
                  <c:v>3.1225573561807801E-2</c:v>
                </c:pt>
                <c:pt idx="53490">
                  <c:v>2.9539862394740001E-2</c:v>
                </c:pt>
                <c:pt idx="53491">
                  <c:v>4.1877940949683203E-2</c:v>
                </c:pt>
                <c:pt idx="53492">
                  <c:v>3.3241161137101502E-2</c:v>
                </c:pt>
                <c:pt idx="53493">
                  <c:v>4.2683352401517702E-2</c:v>
                </c:pt>
                <c:pt idx="53494">
                  <c:v>2.87679994270424E-2</c:v>
                </c:pt>
                <c:pt idx="53495">
                  <c:v>2.87679994270424E-2</c:v>
                </c:pt>
                <c:pt idx="53496">
                  <c:v>-1.14768149737716E-2</c:v>
                </c:pt>
                <c:pt idx="53497">
                  <c:v>2.0757278824298599E-2</c:v>
                </c:pt>
                <c:pt idx="53498">
                  <c:v>-1.7038139440042899E-2</c:v>
                </c:pt>
                <c:pt idx="53499">
                  <c:v>-1.6916668206064099E-2</c:v>
                </c:pt>
                <c:pt idx="53500">
                  <c:v>8.3646219404995802E-3</c:v>
                </c:pt>
                <c:pt idx="53501">
                  <c:v>3.1519060441680402E-3</c:v>
                </c:pt>
                <c:pt idx="53502">
                  <c:v>1.29990331274414E-2</c:v>
                </c:pt>
                <c:pt idx="53503">
                  <c:v>-4.2237144972577099E-2</c:v>
                </c:pt>
                <c:pt idx="53504">
                  <c:v>-2.1675088056539501E-2</c:v>
                </c:pt>
                <c:pt idx="53505">
                  <c:v>4.0689846050642103E-2</c:v>
                </c:pt>
                <c:pt idx="53506">
                  <c:v>6.8850785436312498E-2</c:v>
                </c:pt>
                <c:pt idx="53507">
                  <c:v>1.77412251830604E-2</c:v>
                </c:pt>
                <c:pt idx="53508">
                  <c:v>-2.97351749235441E-3</c:v>
                </c:pt>
                <c:pt idx="53509">
                  <c:v>-4.2782772834450899E-3</c:v>
                </c:pt>
                <c:pt idx="53510">
                  <c:v>2.5246611335308901E-2</c:v>
                </c:pt>
                <c:pt idx="53511">
                  <c:v>8.6870321274390205E-2</c:v>
                </c:pt>
                <c:pt idx="53512">
                  <c:v>5.0539489353638598E-2</c:v>
                </c:pt>
                <c:pt idx="53513">
                  <c:v>5.0728384574693502E-2</c:v>
                </c:pt>
                <c:pt idx="53514">
                  <c:v>7.2794287510167203E-3</c:v>
                </c:pt>
                <c:pt idx="53515">
                  <c:v>2.00201447242176E-3</c:v>
                </c:pt>
                <c:pt idx="53516" formatCode="0.00E+00">
                  <c:v>5.4373701312093704E-4</c:v>
                </c:pt>
                <c:pt idx="53517">
                  <c:v>1.7912465131608199E-2</c:v>
                </c:pt>
                <c:pt idx="53518" formatCode="0.00E+00">
                  <c:v>5.7789491125564002E-2</c:v>
                </c:pt>
                <c:pt idx="53519">
                  <c:v>8.4767781756561703E-2</c:v>
                </c:pt>
                <c:pt idx="53520">
                  <c:v>0.101481639464765</c:v>
                </c:pt>
                <c:pt idx="53521">
                  <c:v>0.120205262821466</c:v>
                </c:pt>
                <c:pt idx="53522">
                  <c:v>0.14096726866714501</c:v>
                </c:pt>
                <c:pt idx="53523">
                  <c:v>0.118913654332044</c:v>
                </c:pt>
                <c:pt idx="53524">
                  <c:v>9.8813414085910406E-2</c:v>
                </c:pt>
                <c:pt idx="53525">
                  <c:v>0.129330188515907</c:v>
                </c:pt>
                <c:pt idx="53526">
                  <c:v>0.148326056559662</c:v>
                </c:pt>
                <c:pt idx="53527">
                  <c:v>0.172823321454671</c:v>
                </c:pt>
                <c:pt idx="53528">
                  <c:v>0.20093224666068299</c:v>
                </c:pt>
                <c:pt idx="53529">
                  <c:v>0.21433265166517501</c:v>
                </c:pt>
                <c:pt idx="53530">
                  <c:v>0.174947367976197</c:v>
                </c:pt>
                <c:pt idx="53531">
                  <c:v>0.247116406513915</c:v>
                </c:pt>
                <c:pt idx="53532">
                  <c:v>0.28051952576964001</c:v>
                </c:pt>
                <c:pt idx="53533">
                  <c:v>0.25815909492828598</c:v>
                </c:pt>
                <c:pt idx="53534">
                  <c:v>0.24801048823916899</c:v>
                </c:pt>
                <c:pt idx="53535">
                  <c:v>0.22205949748807999</c:v>
                </c:pt>
                <c:pt idx="53536">
                  <c:v>0.17012968898713399</c:v>
                </c:pt>
                <c:pt idx="53537">
                  <c:v>0.19100208952116099</c:v>
                </c:pt>
                <c:pt idx="53538">
                  <c:v>0.31504762195973202</c:v>
                </c:pt>
                <c:pt idx="53539">
                  <c:v>0.31504762195973202</c:v>
                </c:pt>
                <c:pt idx="53540">
                  <c:v>0.28127748237429601</c:v>
                </c:pt>
                <c:pt idx="53541">
                  <c:v>0.41502559281405599</c:v>
                </c:pt>
                <c:pt idx="53542">
                  <c:v>1.4205239333181199E-2</c:v>
                </c:pt>
                <c:pt idx="53543">
                  <c:v>6.9527125835746606E-2</c:v>
                </c:pt>
                <c:pt idx="53544">
                  <c:v>3.6196182268530303E-2</c:v>
                </c:pt>
                <c:pt idx="53545">
                  <c:v>6.1362686019062501E-2</c:v>
                </c:pt>
                <c:pt idx="53546">
                  <c:v>5.4754030359013203E-2</c:v>
                </c:pt>
                <c:pt idx="53547">
                  <c:v>5.5826762028329403E-2</c:v>
                </c:pt>
                <c:pt idx="53548">
                  <c:v>2.0009499135687302E-2</c:v>
                </c:pt>
                <c:pt idx="53549">
                  <c:v>-1.1323532582192901E-2</c:v>
                </c:pt>
                <c:pt idx="53550">
                  <c:v>-1.1323532582192901E-2</c:v>
                </c:pt>
                <c:pt idx="53551">
                  <c:v>-2.6233446484820101E-2</c:v>
                </c:pt>
                <c:pt idx="53552">
                  <c:v>4.9456720528597798E-3</c:v>
                </c:pt>
                <c:pt idx="53553">
                  <c:v>-7.8773054445744305E-3</c:v>
                </c:pt>
                <c:pt idx="53554">
                  <c:v>-3.8773725147373601E-2</c:v>
                </c:pt>
                <c:pt idx="53555">
                  <c:v>-3.5720599744253498E-2</c:v>
                </c:pt>
                <c:pt idx="53556">
                  <c:v>-1.9149546352977598E-2</c:v>
                </c:pt>
                <c:pt idx="53557">
                  <c:v>3.0924722272723099E-2</c:v>
                </c:pt>
                <c:pt idx="53558">
                  <c:v>7.9506345312480395E-2</c:v>
                </c:pt>
                <c:pt idx="53559">
                  <c:v>0.124299295454913</c:v>
                </c:pt>
                <c:pt idx="53560">
                  <c:v>6.8964615961626993E-2</c:v>
                </c:pt>
                <c:pt idx="53561">
                  <c:v>6.0101917771255599E-2</c:v>
                </c:pt>
                <c:pt idx="53562">
                  <c:v>8.0331053766963395E-2</c:v>
                </c:pt>
                <c:pt idx="53563">
                  <c:v>6.0101917771255398E-2</c:v>
                </c:pt>
                <c:pt idx="53564">
                  <c:v>6.0101917771255398E-2</c:v>
                </c:pt>
                <c:pt idx="53565">
                  <c:v>4.6834044181846599E-2</c:v>
                </c:pt>
                <c:pt idx="53566">
                  <c:v>6.7632013066926094E-2</c:v>
                </c:pt>
                <c:pt idx="53567">
                  <c:v>4.6834044181846599E-2</c:v>
                </c:pt>
                <c:pt idx="53568">
                  <c:v>3.94303605283923E-2</c:v>
                </c:pt>
                <c:pt idx="53569">
                  <c:v>5.5580733856301197E-2</c:v>
                </c:pt>
                <c:pt idx="53570">
                  <c:v>2.4849426037698699E-2</c:v>
                </c:pt>
                <c:pt idx="53571">
                  <c:v>2.1421446887509299E-2</c:v>
                </c:pt>
                <c:pt idx="53572">
                  <c:v>-6.6160107229062898E-3</c:v>
                </c:pt>
                <c:pt idx="53573">
                  <c:v>-7.6335509134197697E-3</c:v>
                </c:pt>
                <c:pt idx="53574">
                  <c:v>-6.6530685145057999E-2</c:v>
                </c:pt>
                <c:pt idx="53575">
                  <c:v>-6.5325103599569195E-2</c:v>
                </c:pt>
                <c:pt idx="53576">
                  <c:v>-1.1739776643681E-2</c:v>
                </c:pt>
                <c:pt idx="53577">
                  <c:v>-3.3237342980852499E-2</c:v>
                </c:pt>
                <c:pt idx="53578">
                  <c:v>1.25115241506688E-2</c:v>
                </c:pt>
                <c:pt idx="53579">
                  <c:v>-3.0018548907826601E-2</c:v>
                </c:pt>
                <c:pt idx="53580">
                  <c:v>2.7940301134279501E-2</c:v>
                </c:pt>
                <c:pt idx="53581">
                  <c:v>4.7631391904240497E-2</c:v>
                </c:pt>
                <c:pt idx="53582">
                  <c:v>4.7631391904240497E-2</c:v>
                </c:pt>
                <c:pt idx="53583">
                  <c:v>2.7940301134279501E-2</c:v>
                </c:pt>
                <c:pt idx="53584">
                  <c:v>1.14534375277028E-2</c:v>
                </c:pt>
                <c:pt idx="53585">
                  <c:v>-1.00858852635739E-2</c:v>
                </c:pt>
                <c:pt idx="53586">
                  <c:v>-3.0471086254233601E-2</c:v>
                </c:pt>
                <c:pt idx="53587">
                  <c:v>9.4751397315499999E-3</c:v>
                </c:pt>
                <c:pt idx="53588">
                  <c:v>1.65256107612534E-2</c:v>
                </c:pt>
                <c:pt idx="53589">
                  <c:v>2.0980236570189801E-2</c:v>
                </c:pt>
                <c:pt idx="53590">
                  <c:v>2.4008552819554801E-2</c:v>
                </c:pt>
                <c:pt idx="53591" formatCode="0.00E+00">
                  <c:v>-9.4063899261720397E-4</c:v>
                </c:pt>
                <c:pt idx="53592">
                  <c:v>-3.01729564958679E-2</c:v>
                </c:pt>
                <c:pt idx="53593" formatCode="0.00E+00">
                  <c:v>-4.8524840627701604E-3</c:v>
                </c:pt>
                <c:pt idx="53594">
                  <c:v>-2.1179707766258899E-2</c:v>
                </c:pt>
                <c:pt idx="53595">
                  <c:v>-5.6916483183595502E-3</c:v>
                </c:pt>
                <c:pt idx="53596">
                  <c:v>-3.6314770028587E-3</c:v>
                </c:pt>
                <c:pt idx="53597">
                  <c:v>-1.27302610117658E-2</c:v>
                </c:pt>
                <c:pt idx="53598">
                  <c:v>4.9262087391654897E-3</c:v>
                </c:pt>
                <c:pt idx="53599">
                  <c:v>-9.3665616717961697E-3</c:v>
                </c:pt>
                <c:pt idx="53600">
                  <c:v>-1.6357130481364099E-2</c:v>
                </c:pt>
                <c:pt idx="53601">
                  <c:v>1.6160119466647801E-2</c:v>
                </c:pt>
                <c:pt idx="53602">
                  <c:v>1.5514747677424799E-2</c:v>
                </c:pt>
                <c:pt idx="53603">
                  <c:v>-2.2707234488339799E-2</c:v>
                </c:pt>
                <c:pt idx="53604">
                  <c:v>-3.7157324022793502E-2</c:v>
                </c:pt>
                <c:pt idx="53605">
                  <c:v>-5.6564654849273699E-2</c:v>
                </c:pt>
                <c:pt idx="53606">
                  <c:v>-3.1397218792417997E-2</c:v>
                </c:pt>
                <c:pt idx="53607">
                  <c:v>4.6304182799576897E-3</c:v>
                </c:pt>
                <c:pt idx="53608">
                  <c:v>1.1419644405076399E-2</c:v>
                </c:pt>
                <c:pt idx="53609">
                  <c:v>-3.9104056356291203E-2</c:v>
                </c:pt>
                <c:pt idx="53610">
                  <c:v>-3.7152716884249502E-2</c:v>
                </c:pt>
                <c:pt idx="53611">
                  <c:v>-6.8994791882513104E-2</c:v>
                </c:pt>
                <c:pt idx="53612">
                  <c:v>-8.1276341631448104E-2</c:v>
                </c:pt>
                <c:pt idx="53613">
                  <c:v>-9.8382207703990199E-2</c:v>
                </c:pt>
                <c:pt idx="53614">
                  <c:v>-0.11682374395259799</c:v>
                </c:pt>
                <c:pt idx="53615">
                  <c:v>-0.128633413716082</c:v>
                </c:pt>
                <c:pt idx="53616">
                  <c:v>-0.11258740560791899</c:v>
                </c:pt>
                <c:pt idx="53617">
                  <c:v>-6.0221837059566803E-2</c:v>
                </c:pt>
                <c:pt idx="53618">
                  <c:v>-4.6820627920556301E-2</c:v>
                </c:pt>
                <c:pt idx="53619">
                  <c:v>-7.4850565394068896E-2</c:v>
                </c:pt>
                <c:pt idx="53620">
                  <c:v>-0.13060908898353801</c:v>
                </c:pt>
                <c:pt idx="53621">
                  <c:v>-0.13060908898353801</c:v>
                </c:pt>
                <c:pt idx="53622">
                  <c:v>-0.12552195164289801</c:v>
                </c:pt>
                <c:pt idx="53623">
                  <c:v>-0.11386044530865901</c:v>
                </c:pt>
                <c:pt idx="53624">
                  <c:v>-4.0089901603574701E-2</c:v>
                </c:pt>
                <c:pt idx="53625">
                  <c:v>-4.8607537959141502E-2</c:v>
                </c:pt>
                <c:pt idx="53626">
                  <c:v>-4.8607537959141502E-2</c:v>
                </c:pt>
                <c:pt idx="53627">
                  <c:v>-9.7577299491305697E-2</c:v>
                </c:pt>
                <c:pt idx="53628">
                  <c:v>-0.135658977688287</c:v>
                </c:pt>
                <c:pt idx="53629">
                  <c:v>-0.108519019167741</c:v>
                </c:pt>
                <c:pt idx="53630">
                  <c:v>-9.8756158621777695E-2</c:v>
                </c:pt>
                <c:pt idx="53631">
                  <c:v>-6.9059387782470699E-2</c:v>
                </c:pt>
                <c:pt idx="53632">
                  <c:v>-3.7215388200482598E-2</c:v>
                </c:pt>
                <c:pt idx="53633">
                  <c:v>-5.5065728026406399E-2</c:v>
                </c:pt>
                <c:pt idx="53634">
                  <c:v>-0.12188283121345</c:v>
                </c:pt>
                <c:pt idx="53635">
                  <c:v>-0.15671142541374899</c:v>
                </c:pt>
                <c:pt idx="53636">
                  <c:v>-0.11002991874121</c:v>
                </c:pt>
                <c:pt idx="53637">
                  <c:v>-0.12648999636875799</c:v>
                </c:pt>
                <c:pt idx="53638">
                  <c:v>-5.4776682596430197E-2</c:v>
                </c:pt>
                <c:pt idx="53639">
                  <c:v>-9.2437398270942495E-2</c:v>
                </c:pt>
                <c:pt idx="53640">
                  <c:v>-6.1348722135835698E-2</c:v>
                </c:pt>
                <c:pt idx="53641">
                  <c:v>-0.10931467638719</c:v>
                </c:pt>
                <c:pt idx="53642">
                  <c:v>-0.12883475056593499</c:v>
                </c:pt>
                <c:pt idx="53643">
                  <c:v>-0.11201540564086</c:v>
                </c:pt>
                <c:pt idx="53644">
                  <c:v>-0.11571434589255</c:v>
                </c:pt>
                <c:pt idx="53645">
                  <c:v>-9.8843909577212896E-2</c:v>
                </c:pt>
                <c:pt idx="53646">
                  <c:v>-8.4567030967298298E-2</c:v>
                </c:pt>
                <c:pt idx="53647">
                  <c:v>-0.128243765753497</c:v>
                </c:pt>
                <c:pt idx="53648">
                  <c:v>-0.124623560930807</c:v>
                </c:pt>
                <c:pt idx="53649">
                  <c:v>-9.9026735339440897E-2</c:v>
                </c:pt>
                <c:pt idx="53650">
                  <c:v>-7.3189071742933903E-2</c:v>
                </c:pt>
                <c:pt idx="53651">
                  <c:v>-0.119238157774416</c:v>
                </c:pt>
                <c:pt idx="53652">
                  <c:v>-0.12811214304492599</c:v>
                </c:pt>
                <c:pt idx="53653">
                  <c:v>-9.2237224293110195E-2</c:v>
                </c:pt>
                <c:pt idx="53654">
                  <c:v>-6.50931441135853E-2</c:v>
                </c:pt>
                <c:pt idx="53655">
                  <c:v>-0.16733400488403</c:v>
                </c:pt>
                <c:pt idx="53656">
                  <c:v>-0.16733400488403</c:v>
                </c:pt>
                <c:pt idx="53657">
                  <c:v>-0.151324409085765</c:v>
                </c:pt>
                <c:pt idx="53658">
                  <c:v>-0.111877878152615</c:v>
                </c:pt>
                <c:pt idx="53659">
                  <c:v>-0.14998862136578001</c:v>
                </c:pt>
                <c:pt idx="53660">
                  <c:v>-0.123619562239468</c:v>
                </c:pt>
                <c:pt idx="53661">
                  <c:v>-0.14748357685772201</c:v>
                </c:pt>
                <c:pt idx="53662">
                  <c:v>-0.198165124883705</c:v>
                </c:pt>
                <c:pt idx="53663">
                  <c:v>-0.13766204994135101</c:v>
                </c:pt>
                <c:pt idx="53664">
                  <c:v>-8.3890533467832096E-2</c:v>
                </c:pt>
                <c:pt idx="53665">
                  <c:v>-0.106490456752972</c:v>
                </c:pt>
                <c:pt idx="53666">
                  <c:v>-0.121510323366881</c:v>
                </c:pt>
                <c:pt idx="53667">
                  <c:v>1.90723115760029E-2</c:v>
                </c:pt>
                <c:pt idx="53668">
                  <c:v>6.1709013483572897E-2</c:v>
                </c:pt>
                <c:pt idx="53669">
                  <c:v>2.4670821773546198E-2</c:v>
                </c:pt>
                <c:pt idx="53670">
                  <c:v>1.1257960372441599E-2</c:v>
                </c:pt>
                <c:pt idx="53671">
                  <c:v>2.7733613114899699E-3</c:v>
                </c:pt>
                <c:pt idx="53672">
                  <c:v>-1.81239013078986E-2</c:v>
                </c:pt>
                <c:pt idx="53673">
                  <c:v>5.3675112435769702E-2</c:v>
                </c:pt>
                <c:pt idx="53674">
                  <c:v>2.5891677631708802E-2</c:v>
                </c:pt>
                <c:pt idx="53675">
                  <c:v>1.9804308904001599E-2</c:v>
                </c:pt>
                <c:pt idx="53676">
                  <c:v>4.1052759420569102E-2</c:v>
                </c:pt>
                <c:pt idx="53677">
                  <c:v>3.6727380339319098E-2</c:v>
                </c:pt>
                <c:pt idx="53678">
                  <c:v>9.7867270398466197E-2</c:v>
                </c:pt>
                <c:pt idx="53679">
                  <c:v>-3.5750759485590998E-3</c:v>
                </c:pt>
                <c:pt idx="53680">
                  <c:v>6.4134055936017703E-2</c:v>
                </c:pt>
                <c:pt idx="53681">
                  <c:v>5.7775583964886502E-2</c:v>
                </c:pt>
                <c:pt idx="53682">
                  <c:v>7.1239303511289195E-2</c:v>
                </c:pt>
                <c:pt idx="53683">
                  <c:v>6.4300343081878403E-2</c:v>
                </c:pt>
                <c:pt idx="53684">
                  <c:v>4.6458692323074299E-2</c:v>
                </c:pt>
                <c:pt idx="53685">
                  <c:v>2.9086467928678399E-2</c:v>
                </c:pt>
                <c:pt idx="53686">
                  <c:v>2.82868068179917E-2</c:v>
                </c:pt>
                <c:pt idx="53687">
                  <c:v>-1.4879678072099599E-2</c:v>
                </c:pt>
                <c:pt idx="53688">
                  <c:v>-9.5630885364858999E-3</c:v>
                </c:pt>
                <c:pt idx="53689">
                  <c:v>7.44793890275019E-3</c:v>
                </c:pt>
                <c:pt idx="53690">
                  <c:v>-1.35264264567536E-3</c:v>
                </c:pt>
                <c:pt idx="53691">
                  <c:v>-1.35264264567536E-3</c:v>
                </c:pt>
                <c:pt idx="53692">
                  <c:v>3.6857132789447299E-3</c:v>
                </c:pt>
                <c:pt idx="53693">
                  <c:v>-3.4829969129231302E-2</c:v>
                </c:pt>
                <c:pt idx="53694">
                  <c:v>-2.0294500141080302E-3</c:v>
                </c:pt>
                <c:pt idx="53695">
                  <c:v>7.8334856241255493E-3</c:v>
                </c:pt>
                <c:pt idx="53696">
                  <c:v>2.2803583966056001E-2</c:v>
                </c:pt>
                <c:pt idx="53697">
                  <c:v>-1.41598622050254E-3</c:v>
                </c:pt>
                <c:pt idx="53698">
                  <c:v>3.6661797545606001E-2</c:v>
                </c:pt>
                <c:pt idx="53699">
                  <c:v>5.2320702479431602E-2</c:v>
                </c:pt>
                <c:pt idx="53700">
                  <c:v>5.8512944468224401E-2</c:v>
                </c:pt>
                <c:pt idx="53701">
                  <c:v>1.18083803004307E-2</c:v>
                </c:pt>
                <c:pt idx="53702">
                  <c:v>4.3883185270050702E-2</c:v>
                </c:pt>
                <c:pt idx="53703">
                  <c:v>2.9902922102133999E-3</c:v>
                </c:pt>
                <c:pt idx="53704">
                  <c:v>-1.4476668806649299E-2</c:v>
                </c:pt>
                <c:pt idx="53705">
                  <c:v>-3.0774041352195001E-2</c:v>
                </c:pt>
                <c:pt idx="53706">
                  <c:v>-2.7127387832473999E-2</c:v>
                </c:pt>
                <c:pt idx="53707">
                  <c:v>-3.3984868020824302E-2</c:v>
                </c:pt>
                <c:pt idx="53708">
                  <c:v>-1.95284214244104E-2</c:v>
                </c:pt>
                <c:pt idx="53709">
                  <c:v>-2.0689769598847899E-2</c:v>
                </c:pt>
                <c:pt idx="53710">
                  <c:v>-1.7588554912751599E-2</c:v>
                </c:pt>
                <c:pt idx="53711">
                  <c:v>-4.7455550792765602E-2</c:v>
                </c:pt>
                <c:pt idx="53712">
                  <c:v>-9.0198485471961708E-3</c:v>
                </c:pt>
                <c:pt idx="53713">
                  <c:v>-4.3069826081270697E-2</c:v>
                </c:pt>
                <c:pt idx="53714">
                  <c:v>-8.1255278643570499E-3</c:v>
                </c:pt>
                <c:pt idx="53715">
                  <c:v>-2.9916580342479598E-2</c:v>
                </c:pt>
                <c:pt idx="53716">
                  <c:v>-2.9916580342479598E-2</c:v>
                </c:pt>
                <c:pt idx="53717">
                  <c:v>-2.8437278451574E-2</c:v>
                </c:pt>
                <c:pt idx="53718">
                  <c:v>-3.7891459961028398E-2</c:v>
                </c:pt>
                <c:pt idx="53719">
                  <c:v>-4.1621850287994103E-2</c:v>
                </c:pt>
                <c:pt idx="53720">
                  <c:v>-7.6282610346123603E-2</c:v>
                </c:pt>
                <c:pt idx="53721">
                  <c:v>-7.7092988773840895E-2</c:v>
                </c:pt>
                <c:pt idx="53722">
                  <c:v>-4.1353163774441697E-2</c:v>
                </c:pt>
                <c:pt idx="53723">
                  <c:v>-0.12289821733699501</c:v>
                </c:pt>
                <c:pt idx="53724">
                  <c:v>-8.6028517523853501E-2</c:v>
                </c:pt>
                <c:pt idx="53725">
                  <c:v>-6.4869286340764901E-2</c:v>
                </c:pt>
                <c:pt idx="53726">
                  <c:v>-4.73129547687067E-2</c:v>
                </c:pt>
                <c:pt idx="53727">
                  <c:v>-1.29598541421698E-2</c:v>
                </c:pt>
                <c:pt idx="53728">
                  <c:v>2.8628032717538901E-2</c:v>
                </c:pt>
                <c:pt idx="53729">
                  <c:v>1.49017677471501E-2</c:v>
                </c:pt>
                <c:pt idx="53730">
                  <c:v>9.8032872809811794E-2</c:v>
                </c:pt>
                <c:pt idx="53731">
                  <c:v>2.75981230163104E-2</c:v>
                </c:pt>
                <c:pt idx="53732">
                  <c:v>4.9384762959403902E-2</c:v>
                </c:pt>
                <c:pt idx="53733">
                  <c:v>1.37811066737758E-2</c:v>
                </c:pt>
                <c:pt idx="53734">
                  <c:v>3.2035154780717598E-2</c:v>
                </c:pt>
                <c:pt idx="53735">
                  <c:v>5.8041771794836002E-2</c:v>
                </c:pt>
                <c:pt idx="53736">
                  <c:v>5.4028289712947999E-2</c:v>
                </c:pt>
                <c:pt idx="53737">
                  <c:v>4.66409510111871E-2</c:v>
                </c:pt>
                <c:pt idx="53738">
                  <c:v>3.2320364922664803E-2</c:v>
                </c:pt>
                <c:pt idx="53739">
                  <c:v>-2.45595772187856E-2</c:v>
                </c:pt>
                <c:pt idx="53740">
                  <c:v>-2.82381181371247E-2</c:v>
                </c:pt>
                <c:pt idx="53741">
                  <c:v>-2.82381181371247E-2</c:v>
                </c:pt>
                <c:pt idx="53742">
                  <c:v>1.6810470013282501E-2</c:v>
                </c:pt>
                <c:pt idx="53743">
                  <c:v>6.5214595464404496E-3</c:v>
                </c:pt>
                <c:pt idx="53744">
                  <c:v>2.05059062809793E-2</c:v>
                </c:pt>
                <c:pt idx="53745">
                  <c:v>-1.2007018837885099E-2</c:v>
                </c:pt>
                <c:pt idx="53746">
                  <c:v>-1.9414507871369401E-2</c:v>
                </c:pt>
                <c:pt idx="53747">
                  <c:v>-2.0925917025626399E-2</c:v>
                </c:pt>
                <c:pt idx="53748">
                  <c:v>-6.5000828888126305E-2</c:v>
                </c:pt>
                <c:pt idx="53749">
                  <c:v>-5.09179229033958E-2</c:v>
                </c:pt>
                <c:pt idx="53750">
                  <c:v>1.1130319968959399E-3</c:v>
                </c:pt>
                <c:pt idx="53751">
                  <c:v>-4.8171477514816097E-2</c:v>
                </c:pt>
                <c:pt idx="53752">
                  <c:v>-1.1830384247939399E-2</c:v>
                </c:pt>
                <c:pt idx="53753">
                  <c:v>1.0154027732126999E-2</c:v>
                </c:pt>
                <c:pt idx="53754">
                  <c:v>4.6109467805983597E-3</c:v>
                </c:pt>
                <c:pt idx="53755">
                  <c:v>-5.1508956145333198E-2</c:v>
                </c:pt>
                <c:pt idx="53756">
                  <c:v>4.6228931890857701E-2</c:v>
                </c:pt>
                <c:pt idx="53757">
                  <c:v>6.7009213279257199E-2</c:v>
                </c:pt>
                <c:pt idx="53758">
                  <c:v>6.7009213279257199E-2</c:v>
                </c:pt>
                <c:pt idx="53759">
                  <c:v>4.5033989539259897E-2</c:v>
                </c:pt>
                <c:pt idx="53760">
                  <c:v>5.7462351017040197E-2</c:v>
                </c:pt>
                <c:pt idx="53761">
                  <c:v>-7.1295704981917396E-3</c:v>
                </c:pt>
                <c:pt idx="53762">
                  <c:v>-3.6535662862431303E-2</c:v>
                </c:pt>
                <c:pt idx="53763">
                  <c:v>-2.7774468212137401E-2</c:v>
                </c:pt>
                <c:pt idx="53764">
                  <c:v>2.0027550516613798E-2</c:v>
                </c:pt>
                <c:pt idx="53765">
                  <c:v>1.50454118214755E-2</c:v>
                </c:pt>
                <c:pt idx="53766">
                  <c:v>-1.0589548040780199E-2</c:v>
                </c:pt>
                <c:pt idx="53767">
                  <c:v>-8.6867144019908693E-3</c:v>
                </c:pt>
                <c:pt idx="53768">
                  <c:v>-1.58518535163625E-2</c:v>
                </c:pt>
                <c:pt idx="53769">
                  <c:v>-4.74364237385815E-2</c:v>
                </c:pt>
                <c:pt idx="53770">
                  <c:v>-3.6601481609047401E-2</c:v>
                </c:pt>
                <c:pt idx="53771">
                  <c:v>-1.6739101001662999E-2</c:v>
                </c:pt>
                <c:pt idx="53772">
                  <c:v>-7.0264335665485705E-2</c:v>
                </c:pt>
                <c:pt idx="53773">
                  <c:v>-7.9323793613856594E-2</c:v>
                </c:pt>
                <c:pt idx="53774">
                  <c:v>-8.2455113101485206E-2</c:v>
                </c:pt>
                <c:pt idx="53775">
                  <c:v>-5.8082063679320603E-2</c:v>
                </c:pt>
                <c:pt idx="53776">
                  <c:v>-9.9443390882594601E-2</c:v>
                </c:pt>
                <c:pt idx="53777">
                  <c:v>-0.11265986424466699</c:v>
                </c:pt>
                <c:pt idx="53778">
                  <c:v>-6.1282069536085997E-2</c:v>
                </c:pt>
                <c:pt idx="53779">
                  <c:v>-4.40098286099119E-2</c:v>
                </c:pt>
                <c:pt idx="53780">
                  <c:v>3.1151206183948E-2</c:v>
                </c:pt>
                <c:pt idx="53781">
                  <c:v>1.35624046338058E-2</c:v>
                </c:pt>
                <c:pt idx="53782">
                  <c:v>2.7953504044045199E-2</c:v>
                </c:pt>
                <c:pt idx="53783">
                  <c:v>2.2539712790468201E-2</c:v>
                </c:pt>
                <c:pt idx="53784">
                  <c:v>2.1096267026780899E-2</c:v>
                </c:pt>
                <c:pt idx="53785">
                  <c:v>2.8487500338345701E-2</c:v>
                </c:pt>
                <c:pt idx="53786">
                  <c:v>8.5005337736095907E-2</c:v>
                </c:pt>
                <c:pt idx="53787">
                  <c:v>9.6254441303847901E-2</c:v>
                </c:pt>
                <c:pt idx="53788">
                  <c:v>0.119929171210404</c:v>
                </c:pt>
                <c:pt idx="53789">
                  <c:v>0.119929171210404</c:v>
                </c:pt>
                <c:pt idx="53790">
                  <c:v>0.107005527689976</c:v>
                </c:pt>
                <c:pt idx="53791">
                  <c:v>5.9400766679318803E-2</c:v>
                </c:pt>
                <c:pt idx="53792">
                  <c:v>6.49272207483262E-2</c:v>
                </c:pt>
                <c:pt idx="53793">
                  <c:v>4.0341623775211603E-2</c:v>
                </c:pt>
                <c:pt idx="53794">
                  <c:v>0.141600618736648</c:v>
                </c:pt>
                <c:pt idx="53795">
                  <c:v>0.13060010418169099</c:v>
                </c:pt>
                <c:pt idx="53796">
                  <c:v>0.17996020584610001</c:v>
                </c:pt>
                <c:pt idx="53797">
                  <c:v>0.222304070970093</c:v>
                </c:pt>
                <c:pt idx="53798">
                  <c:v>0.206423986121574</c:v>
                </c:pt>
                <c:pt idx="53799">
                  <c:v>0.20438102565897501</c:v>
                </c:pt>
                <c:pt idx="53800">
                  <c:v>0.182914205215016</c:v>
                </c:pt>
                <c:pt idx="53801">
                  <c:v>0.16211485900787001</c:v>
                </c:pt>
                <c:pt idx="53802">
                  <c:v>0.175920903449754</c:v>
                </c:pt>
                <c:pt idx="53803">
                  <c:v>0.204048439856927</c:v>
                </c:pt>
                <c:pt idx="53804">
                  <c:v>0.17329570213315201</c:v>
                </c:pt>
                <c:pt idx="53805">
                  <c:v>2.4239531731723399E-2</c:v>
                </c:pt>
                <c:pt idx="53806">
                  <c:v>4.5488915659365102E-2</c:v>
                </c:pt>
                <c:pt idx="53807">
                  <c:v>1.1872320201455599E-2</c:v>
                </c:pt>
                <c:pt idx="53808">
                  <c:v>3.12215393257055E-2</c:v>
                </c:pt>
                <c:pt idx="53809">
                  <c:v>1.83124050102536E-2</c:v>
                </c:pt>
                <c:pt idx="53810">
                  <c:v>-1.0709837790414199E-2</c:v>
                </c:pt>
                <c:pt idx="53811">
                  <c:v>-4.0669950088781402E-2</c:v>
                </c:pt>
                <c:pt idx="53812">
                  <c:v>-2.0341620432411298E-3</c:v>
                </c:pt>
                <c:pt idx="53813">
                  <c:v>8.9609135094337305E-3</c:v>
                </c:pt>
                <c:pt idx="53814" formatCode="0.00E+00">
                  <c:v>5.5739878203464599E-4</c:v>
                </c:pt>
                <c:pt idx="53815">
                  <c:v>1.7340890635284899E-2</c:v>
                </c:pt>
                <c:pt idx="53816" formatCode="0.00E+00">
                  <c:v>3.2957480406527503E-2</c:v>
                </c:pt>
                <c:pt idx="53817">
                  <c:v>5.9946806526540497E-2</c:v>
                </c:pt>
                <c:pt idx="53818">
                  <c:v>0.10033760875302999</c:v>
                </c:pt>
                <c:pt idx="53819">
                  <c:v>7.5790879555090104E-2</c:v>
                </c:pt>
                <c:pt idx="53820">
                  <c:v>7.5790879555090104E-2</c:v>
                </c:pt>
                <c:pt idx="53821">
                  <c:v>-5.6627922963933403E-2</c:v>
                </c:pt>
                <c:pt idx="53822">
                  <c:v>-4.9936484390349103E-2</c:v>
                </c:pt>
                <c:pt idx="53823">
                  <c:v>-4.9936484390349103E-2</c:v>
                </c:pt>
                <c:pt idx="53824">
                  <c:v>-1.5627641168197402E-2</c:v>
                </c:pt>
                <c:pt idx="53825">
                  <c:v>-7.1864975597966105E-2</c:v>
                </c:pt>
                <c:pt idx="53826">
                  <c:v>-5.36178217333853E-2</c:v>
                </c:pt>
                <c:pt idx="53827">
                  <c:v>-4.6200486926556601E-2</c:v>
                </c:pt>
                <c:pt idx="53828">
                  <c:v>-3.5821306495641102E-2</c:v>
                </c:pt>
                <c:pt idx="53829">
                  <c:v>-4.83626081430788E-2</c:v>
                </c:pt>
                <c:pt idx="53830">
                  <c:v>-9.8965413274406402E-2</c:v>
                </c:pt>
                <c:pt idx="53831">
                  <c:v>-0.115703443961372</c:v>
                </c:pt>
                <c:pt idx="53832">
                  <c:v>-0.106944005954455</c:v>
                </c:pt>
                <c:pt idx="53833">
                  <c:v>-0.135216907593075</c:v>
                </c:pt>
                <c:pt idx="53834">
                  <c:v>-8.4066208532414796E-2</c:v>
                </c:pt>
                <c:pt idx="53835">
                  <c:v>-7.5029952003646799E-3</c:v>
                </c:pt>
                <c:pt idx="53836">
                  <c:v>-5.6093261932869697E-2</c:v>
                </c:pt>
                <c:pt idx="53837">
                  <c:v>-3.4662922975791703E-2</c:v>
                </c:pt>
                <c:pt idx="53838">
                  <c:v>-4.2452381776172998E-2</c:v>
                </c:pt>
                <c:pt idx="53839">
                  <c:v>-2.57704867809085E-2</c:v>
                </c:pt>
                <c:pt idx="53840">
                  <c:v>-4.2858181593968099E-2</c:v>
                </c:pt>
                <c:pt idx="53841">
                  <c:v>-1.7136822178723501E-2</c:v>
                </c:pt>
                <c:pt idx="53842">
                  <c:v>-1.7136822178723501E-2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246016"/>
        <c:axId val="96248192"/>
      </c:scatterChart>
      <c:valAx>
        <c:axId val="96246016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Perentage of Game Completed</a:t>
                </a:r>
              </a:p>
            </c:rich>
          </c:tx>
          <c:layout>
            <c:manualLayout>
              <c:xMode val="edge"/>
              <c:yMode val="edge"/>
              <c:x val="0.33534842519685032"/>
              <c:y val="0.8833100029163021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248192"/>
        <c:crosses val="autoZero"/>
        <c:crossBetween val="midCat"/>
      </c:valAx>
      <c:valAx>
        <c:axId val="96248192"/>
        <c:scaling>
          <c:orientation val="minMax"/>
          <c:max val="1"/>
          <c:min val="-1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Prediction Strength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24601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Prediction Using Territory Control</a:t>
            </a:r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xVal>
            <c:numRef>
              <c:f>Sheet1!$A:$A</c:f>
              <c:numCache>
                <c:formatCode>General</c:formatCode>
                <c:ptCount val="1048576"/>
                <c:pt idx="0">
                  <c:v>0</c:v>
                </c:pt>
                <c:pt idx="1">
                  <c:v>2.3809523809523801E-2</c:v>
                </c:pt>
                <c:pt idx="2">
                  <c:v>4.7619047619047603E-2</c:v>
                </c:pt>
                <c:pt idx="3">
                  <c:v>7.1428571428571397E-2</c:v>
                </c:pt>
                <c:pt idx="4">
                  <c:v>9.5238095238095205E-2</c:v>
                </c:pt>
                <c:pt idx="5">
                  <c:v>0.119047619047619</c:v>
                </c:pt>
                <c:pt idx="6">
                  <c:v>0.14285714285714199</c:v>
                </c:pt>
                <c:pt idx="7">
                  <c:v>0.16666666666666599</c:v>
                </c:pt>
                <c:pt idx="8">
                  <c:v>0.19047619047618999</c:v>
                </c:pt>
                <c:pt idx="9">
                  <c:v>0.214285714285714</c:v>
                </c:pt>
                <c:pt idx="10">
                  <c:v>0.238095238095238</c:v>
                </c:pt>
                <c:pt idx="11">
                  <c:v>0.26190476190476097</c:v>
                </c:pt>
                <c:pt idx="12">
                  <c:v>0.28571428571428498</c:v>
                </c:pt>
                <c:pt idx="13">
                  <c:v>0.30952380952380898</c:v>
                </c:pt>
                <c:pt idx="14">
                  <c:v>0.33333333333333298</c:v>
                </c:pt>
                <c:pt idx="15">
                  <c:v>0.35714285714285698</c:v>
                </c:pt>
                <c:pt idx="16">
                  <c:v>0.38095238095237999</c:v>
                </c:pt>
                <c:pt idx="17">
                  <c:v>0.40476190476190399</c:v>
                </c:pt>
                <c:pt idx="18">
                  <c:v>0.42857142857142799</c:v>
                </c:pt>
                <c:pt idx="19">
                  <c:v>0.452380952380952</c:v>
                </c:pt>
                <c:pt idx="20">
                  <c:v>0.476190476190476</c:v>
                </c:pt>
                <c:pt idx="21">
                  <c:v>0.5</c:v>
                </c:pt>
                <c:pt idx="22">
                  <c:v>0.52380952380952295</c:v>
                </c:pt>
                <c:pt idx="23">
                  <c:v>0.54761904761904701</c:v>
                </c:pt>
                <c:pt idx="24">
                  <c:v>0.57142857142857095</c:v>
                </c:pt>
                <c:pt idx="25">
                  <c:v>0.59523809523809501</c:v>
                </c:pt>
                <c:pt idx="26">
                  <c:v>0.61904761904761896</c:v>
                </c:pt>
                <c:pt idx="27">
                  <c:v>0.64285714285714202</c:v>
                </c:pt>
                <c:pt idx="28">
                  <c:v>0.66666666666666596</c:v>
                </c:pt>
                <c:pt idx="29">
                  <c:v>0.69047619047619002</c:v>
                </c:pt>
                <c:pt idx="30">
                  <c:v>0.71428571428571397</c:v>
                </c:pt>
                <c:pt idx="31">
                  <c:v>0.73809523809523803</c:v>
                </c:pt>
                <c:pt idx="32">
                  <c:v>0.76190476190476097</c:v>
                </c:pt>
                <c:pt idx="33">
                  <c:v>0.78571428571428503</c:v>
                </c:pt>
                <c:pt idx="34">
                  <c:v>0.80952380952380898</c:v>
                </c:pt>
                <c:pt idx="35">
                  <c:v>0.83333333333333304</c:v>
                </c:pt>
                <c:pt idx="36">
                  <c:v>0.85714285714285698</c:v>
                </c:pt>
                <c:pt idx="37">
                  <c:v>0.88095238095238004</c:v>
                </c:pt>
                <c:pt idx="38">
                  <c:v>0.90476190476190399</c:v>
                </c:pt>
                <c:pt idx="39">
                  <c:v>0.92857142857142805</c:v>
                </c:pt>
                <c:pt idx="40">
                  <c:v>0.952380952380952</c:v>
                </c:pt>
                <c:pt idx="41">
                  <c:v>0.97619047619047605</c:v>
                </c:pt>
                <c:pt idx="42">
                  <c:v>0</c:v>
                </c:pt>
                <c:pt idx="43">
                  <c:v>7.8125E-3</c:v>
                </c:pt>
                <c:pt idx="44">
                  <c:v>1.5625E-2</c:v>
                </c:pt>
                <c:pt idx="45">
                  <c:v>2.34375E-2</c:v>
                </c:pt>
                <c:pt idx="46">
                  <c:v>3.125E-2</c:v>
                </c:pt>
                <c:pt idx="47">
                  <c:v>3.90625E-2</c:v>
                </c:pt>
                <c:pt idx="48">
                  <c:v>4.6875E-2</c:v>
                </c:pt>
                <c:pt idx="49">
                  <c:v>5.46875E-2</c:v>
                </c:pt>
                <c:pt idx="50">
                  <c:v>6.25E-2</c:v>
                </c:pt>
                <c:pt idx="51">
                  <c:v>7.03125E-2</c:v>
                </c:pt>
                <c:pt idx="52">
                  <c:v>7.8125E-2</c:v>
                </c:pt>
                <c:pt idx="53">
                  <c:v>8.59375E-2</c:v>
                </c:pt>
                <c:pt idx="54">
                  <c:v>9.375E-2</c:v>
                </c:pt>
                <c:pt idx="55">
                  <c:v>0.1015625</c:v>
                </c:pt>
                <c:pt idx="56">
                  <c:v>0.109375</c:v>
                </c:pt>
                <c:pt idx="57">
                  <c:v>0.1171875</c:v>
                </c:pt>
                <c:pt idx="58">
                  <c:v>0.125</c:v>
                </c:pt>
                <c:pt idx="59">
                  <c:v>0.1328125</c:v>
                </c:pt>
                <c:pt idx="60">
                  <c:v>0.140625</c:v>
                </c:pt>
                <c:pt idx="61">
                  <c:v>0.1484375</c:v>
                </c:pt>
                <c:pt idx="62">
                  <c:v>0.15625</c:v>
                </c:pt>
                <c:pt idx="63">
                  <c:v>0.1640625</c:v>
                </c:pt>
                <c:pt idx="64">
                  <c:v>0.171875</c:v>
                </c:pt>
                <c:pt idx="65">
                  <c:v>0.1796875</c:v>
                </c:pt>
                <c:pt idx="66">
                  <c:v>0.1875</c:v>
                </c:pt>
                <c:pt idx="67">
                  <c:v>0.1953125</c:v>
                </c:pt>
                <c:pt idx="68">
                  <c:v>0.203125</c:v>
                </c:pt>
                <c:pt idx="69">
                  <c:v>0.2109375</c:v>
                </c:pt>
                <c:pt idx="70">
                  <c:v>0.21875</c:v>
                </c:pt>
                <c:pt idx="71">
                  <c:v>0.2265625</c:v>
                </c:pt>
                <c:pt idx="72">
                  <c:v>0.234375</c:v>
                </c:pt>
                <c:pt idx="73">
                  <c:v>0.2421875</c:v>
                </c:pt>
                <c:pt idx="74">
                  <c:v>0.25</c:v>
                </c:pt>
                <c:pt idx="75">
                  <c:v>0.2578125</c:v>
                </c:pt>
                <c:pt idx="76">
                  <c:v>0.265625</c:v>
                </c:pt>
                <c:pt idx="77">
                  <c:v>0.2734375</c:v>
                </c:pt>
                <c:pt idx="78">
                  <c:v>0.28125</c:v>
                </c:pt>
                <c:pt idx="79">
                  <c:v>0.2890625</c:v>
                </c:pt>
                <c:pt idx="80">
                  <c:v>0.296875</c:v>
                </c:pt>
                <c:pt idx="81">
                  <c:v>0.3046875</c:v>
                </c:pt>
                <c:pt idx="82">
                  <c:v>0.3125</c:v>
                </c:pt>
                <c:pt idx="83">
                  <c:v>0.3203125</c:v>
                </c:pt>
                <c:pt idx="84">
                  <c:v>0.328125</c:v>
                </c:pt>
                <c:pt idx="85">
                  <c:v>0.3359375</c:v>
                </c:pt>
                <c:pt idx="86">
                  <c:v>0.34375</c:v>
                </c:pt>
                <c:pt idx="87">
                  <c:v>0.3515625</c:v>
                </c:pt>
                <c:pt idx="88">
                  <c:v>0.359375</c:v>
                </c:pt>
                <c:pt idx="89">
                  <c:v>0.3671875</c:v>
                </c:pt>
                <c:pt idx="90">
                  <c:v>0.375</c:v>
                </c:pt>
                <c:pt idx="91">
                  <c:v>0.3828125</c:v>
                </c:pt>
                <c:pt idx="92">
                  <c:v>0.390625</c:v>
                </c:pt>
                <c:pt idx="93">
                  <c:v>0.3984375</c:v>
                </c:pt>
                <c:pt idx="94">
                  <c:v>0.40625</c:v>
                </c:pt>
                <c:pt idx="95">
                  <c:v>0.4140625</c:v>
                </c:pt>
                <c:pt idx="96">
                  <c:v>0.421875</c:v>
                </c:pt>
                <c:pt idx="97">
                  <c:v>0.4296875</c:v>
                </c:pt>
                <c:pt idx="98">
                  <c:v>0.4375</c:v>
                </c:pt>
                <c:pt idx="99">
                  <c:v>0.4453125</c:v>
                </c:pt>
                <c:pt idx="100">
                  <c:v>0.453125</c:v>
                </c:pt>
                <c:pt idx="101">
                  <c:v>0.4609375</c:v>
                </c:pt>
                <c:pt idx="102">
                  <c:v>0.46875</c:v>
                </c:pt>
                <c:pt idx="103">
                  <c:v>0.4765625</c:v>
                </c:pt>
                <c:pt idx="104">
                  <c:v>0.484375</c:v>
                </c:pt>
                <c:pt idx="105">
                  <c:v>0.4921875</c:v>
                </c:pt>
                <c:pt idx="106">
                  <c:v>0.5</c:v>
                </c:pt>
                <c:pt idx="107">
                  <c:v>0.5078125</c:v>
                </c:pt>
                <c:pt idx="108">
                  <c:v>0.515625</c:v>
                </c:pt>
                <c:pt idx="109">
                  <c:v>0.5234375</c:v>
                </c:pt>
                <c:pt idx="110">
                  <c:v>0.53125</c:v>
                </c:pt>
                <c:pt idx="111">
                  <c:v>0.5390625</c:v>
                </c:pt>
                <c:pt idx="112">
                  <c:v>0.546875</c:v>
                </c:pt>
                <c:pt idx="113">
                  <c:v>0.5546875</c:v>
                </c:pt>
                <c:pt idx="114">
                  <c:v>0.5625</c:v>
                </c:pt>
                <c:pt idx="115">
                  <c:v>0.5703125</c:v>
                </c:pt>
                <c:pt idx="116">
                  <c:v>0.578125</c:v>
                </c:pt>
                <c:pt idx="117">
                  <c:v>0.5859375</c:v>
                </c:pt>
                <c:pt idx="118">
                  <c:v>0.59375</c:v>
                </c:pt>
                <c:pt idx="119">
                  <c:v>0.6015625</c:v>
                </c:pt>
                <c:pt idx="120">
                  <c:v>0.609375</c:v>
                </c:pt>
                <c:pt idx="121">
                  <c:v>0.6171875</c:v>
                </c:pt>
                <c:pt idx="122">
                  <c:v>0.625</c:v>
                </c:pt>
                <c:pt idx="123">
                  <c:v>0.6328125</c:v>
                </c:pt>
                <c:pt idx="124">
                  <c:v>0.640625</c:v>
                </c:pt>
                <c:pt idx="125">
                  <c:v>0.6484375</c:v>
                </c:pt>
                <c:pt idx="126">
                  <c:v>0.65625</c:v>
                </c:pt>
                <c:pt idx="127">
                  <c:v>0.6640625</c:v>
                </c:pt>
                <c:pt idx="128">
                  <c:v>0.671875</c:v>
                </c:pt>
                <c:pt idx="129">
                  <c:v>0.6796875</c:v>
                </c:pt>
                <c:pt idx="130">
                  <c:v>0.6875</c:v>
                </c:pt>
                <c:pt idx="131">
                  <c:v>0.6953125</c:v>
                </c:pt>
                <c:pt idx="132">
                  <c:v>0.703125</c:v>
                </c:pt>
                <c:pt idx="133">
                  <c:v>0.7109375</c:v>
                </c:pt>
                <c:pt idx="134">
                  <c:v>0.71875</c:v>
                </c:pt>
                <c:pt idx="135">
                  <c:v>0.7265625</c:v>
                </c:pt>
                <c:pt idx="136">
                  <c:v>0.734375</c:v>
                </c:pt>
                <c:pt idx="137">
                  <c:v>0.7421875</c:v>
                </c:pt>
                <c:pt idx="138">
                  <c:v>0.75</c:v>
                </c:pt>
                <c:pt idx="139">
                  <c:v>0.7578125</c:v>
                </c:pt>
                <c:pt idx="140">
                  <c:v>0.765625</c:v>
                </c:pt>
                <c:pt idx="141">
                  <c:v>0.7734375</c:v>
                </c:pt>
                <c:pt idx="142">
                  <c:v>0.78125</c:v>
                </c:pt>
                <c:pt idx="143">
                  <c:v>0.7890625</c:v>
                </c:pt>
                <c:pt idx="144">
                  <c:v>0.796875</c:v>
                </c:pt>
                <c:pt idx="145">
                  <c:v>0.8046875</c:v>
                </c:pt>
                <c:pt idx="146">
                  <c:v>0.8125</c:v>
                </c:pt>
                <c:pt idx="147">
                  <c:v>0.8203125</c:v>
                </c:pt>
                <c:pt idx="148">
                  <c:v>0.828125</c:v>
                </c:pt>
                <c:pt idx="149">
                  <c:v>0.8359375</c:v>
                </c:pt>
                <c:pt idx="150">
                  <c:v>0.84375</c:v>
                </c:pt>
                <c:pt idx="151">
                  <c:v>0.8515625</c:v>
                </c:pt>
                <c:pt idx="152">
                  <c:v>0.859375</c:v>
                </c:pt>
                <c:pt idx="153">
                  <c:v>0.8671875</c:v>
                </c:pt>
                <c:pt idx="154">
                  <c:v>0.875</c:v>
                </c:pt>
                <c:pt idx="155">
                  <c:v>0.8828125</c:v>
                </c:pt>
                <c:pt idx="156">
                  <c:v>0.890625</c:v>
                </c:pt>
                <c:pt idx="157">
                  <c:v>0.8984375</c:v>
                </c:pt>
                <c:pt idx="158">
                  <c:v>0.90625</c:v>
                </c:pt>
                <c:pt idx="159">
                  <c:v>0.9140625</c:v>
                </c:pt>
                <c:pt idx="160">
                  <c:v>0.921875</c:v>
                </c:pt>
                <c:pt idx="161">
                  <c:v>0.9296875</c:v>
                </c:pt>
                <c:pt idx="162">
                  <c:v>0.9375</c:v>
                </c:pt>
                <c:pt idx="163">
                  <c:v>0.9453125</c:v>
                </c:pt>
                <c:pt idx="164">
                  <c:v>0.953125</c:v>
                </c:pt>
                <c:pt idx="165">
                  <c:v>0.9609375</c:v>
                </c:pt>
                <c:pt idx="166">
                  <c:v>0.96875</c:v>
                </c:pt>
                <c:pt idx="167">
                  <c:v>0.9765625</c:v>
                </c:pt>
                <c:pt idx="168">
                  <c:v>0.984375</c:v>
                </c:pt>
                <c:pt idx="169">
                  <c:v>0.9921875</c:v>
                </c:pt>
                <c:pt idx="170">
                  <c:v>0</c:v>
                </c:pt>
                <c:pt idx="171">
                  <c:v>1.0869565217391301E-2</c:v>
                </c:pt>
                <c:pt idx="172">
                  <c:v>2.1739130434782601E-2</c:v>
                </c:pt>
                <c:pt idx="173">
                  <c:v>3.2608695652173898E-2</c:v>
                </c:pt>
                <c:pt idx="174">
                  <c:v>4.3478260869565202E-2</c:v>
                </c:pt>
                <c:pt idx="175">
                  <c:v>5.4347826086956499E-2</c:v>
                </c:pt>
                <c:pt idx="176">
                  <c:v>6.5217391304347797E-2</c:v>
                </c:pt>
                <c:pt idx="177">
                  <c:v>7.6086956521739094E-2</c:v>
                </c:pt>
                <c:pt idx="178">
                  <c:v>8.6956521739130405E-2</c:v>
                </c:pt>
                <c:pt idx="179">
                  <c:v>9.7826086956521702E-2</c:v>
                </c:pt>
                <c:pt idx="180">
                  <c:v>0.108695652173913</c:v>
                </c:pt>
                <c:pt idx="181">
                  <c:v>0.119565217391304</c:v>
                </c:pt>
                <c:pt idx="182">
                  <c:v>0.13043478260869501</c:v>
                </c:pt>
                <c:pt idx="183">
                  <c:v>0.141304347826086</c:v>
                </c:pt>
                <c:pt idx="184">
                  <c:v>0.15217391304347799</c:v>
                </c:pt>
                <c:pt idx="185">
                  <c:v>0.16304347826086901</c:v>
                </c:pt>
                <c:pt idx="186">
                  <c:v>0.17391304347826</c:v>
                </c:pt>
                <c:pt idx="187">
                  <c:v>0.184782608695652</c:v>
                </c:pt>
                <c:pt idx="188">
                  <c:v>0.19565217391304299</c:v>
                </c:pt>
                <c:pt idx="189">
                  <c:v>0.20652173913043401</c:v>
                </c:pt>
                <c:pt idx="190">
                  <c:v>0.217391304347826</c:v>
                </c:pt>
                <c:pt idx="191">
                  <c:v>0.22826086956521699</c:v>
                </c:pt>
                <c:pt idx="192">
                  <c:v>0.23913043478260801</c:v>
                </c:pt>
                <c:pt idx="193">
                  <c:v>0.25</c:v>
                </c:pt>
                <c:pt idx="194">
                  <c:v>0.26086956521739102</c:v>
                </c:pt>
                <c:pt idx="195">
                  <c:v>0.27173913043478198</c:v>
                </c:pt>
                <c:pt idx="196">
                  <c:v>0.282608695652173</c:v>
                </c:pt>
                <c:pt idx="197">
                  <c:v>0.29347826086956502</c:v>
                </c:pt>
                <c:pt idx="198">
                  <c:v>0.30434782608695599</c:v>
                </c:pt>
                <c:pt idx="199">
                  <c:v>0.31521739130434701</c:v>
                </c:pt>
                <c:pt idx="200">
                  <c:v>0.32608695652173902</c:v>
                </c:pt>
                <c:pt idx="201">
                  <c:v>0.33695652173912999</c:v>
                </c:pt>
                <c:pt idx="202">
                  <c:v>0.34782608695652101</c:v>
                </c:pt>
                <c:pt idx="203">
                  <c:v>0.35869565217391303</c:v>
                </c:pt>
                <c:pt idx="204">
                  <c:v>0.36956521739130399</c:v>
                </c:pt>
                <c:pt idx="205">
                  <c:v>0.38043478260869501</c:v>
                </c:pt>
                <c:pt idx="206">
                  <c:v>0.39130434782608697</c:v>
                </c:pt>
                <c:pt idx="207">
                  <c:v>0.40217391304347799</c:v>
                </c:pt>
                <c:pt idx="208">
                  <c:v>0.41304347826086901</c:v>
                </c:pt>
                <c:pt idx="209">
                  <c:v>0.42391304347825998</c:v>
                </c:pt>
                <c:pt idx="210">
                  <c:v>0.434782608695652</c:v>
                </c:pt>
                <c:pt idx="211">
                  <c:v>0.44565217391304301</c:v>
                </c:pt>
                <c:pt idx="212">
                  <c:v>0.45652173913043398</c:v>
                </c:pt>
                <c:pt idx="213">
                  <c:v>0.467391304347826</c:v>
                </c:pt>
                <c:pt idx="214">
                  <c:v>0.47826086956521702</c:v>
                </c:pt>
                <c:pt idx="215">
                  <c:v>0.48913043478260798</c:v>
                </c:pt>
                <c:pt idx="216">
                  <c:v>0.5</c:v>
                </c:pt>
                <c:pt idx="217">
                  <c:v>0.51086956521739102</c:v>
                </c:pt>
                <c:pt idx="218">
                  <c:v>0.52173913043478204</c:v>
                </c:pt>
                <c:pt idx="219">
                  <c:v>0.53260869565217395</c:v>
                </c:pt>
                <c:pt idx="220">
                  <c:v>0.54347826086956497</c:v>
                </c:pt>
                <c:pt idx="221">
                  <c:v>0.55434782608695599</c:v>
                </c:pt>
                <c:pt idx="222">
                  <c:v>0.56521739130434701</c:v>
                </c:pt>
                <c:pt idx="223">
                  <c:v>0.57608695652173902</c:v>
                </c:pt>
                <c:pt idx="224">
                  <c:v>0.58695652173913004</c:v>
                </c:pt>
                <c:pt idx="225">
                  <c:v>0.59782608695652095</c:v>
                </c:pt>
                <c:pt idx="226">
                  <c:v>0.60869565217391297</c:v>
                </c:pt>
                <c:pt idx="227">
                  <c:v>0.61956521739130399</c:v>
                </c:pt>
                <c:pt idx="228">
                  <c:v>0.63043478260869501</c:v>
                </c:pt>
                <c:pt idx="229">
                  <c:v>0.64130434782608603</c:v>
                </c:pt>
                <c:pt idx="230">
                  <c:v>0.65217391304347805</c:v>
                </c:pt>
                <c:pt idx="231">
                  <c:v>0.66304347826086896</c:v>
                </c:pt>
                <c:pt idx="232">
                  <c:v>0.67391304347825998</c:v>
                </c:pt>
                <c:pt idx="233">
                  <c:v>0.684782608695652</c:v>
                </c:pt>
                <c:pt idx="234">
                  <c:v>0.69565217391304301</c:v>
                </c:pt>
                <c:pt idx="235">
                  <c:v>0.70652173913043403</c:v>
                </c:pt>
                <c:pt idx="236">
                  <c:v>0.71739130434782605</c:v>
                </c:pt>
                <c:pt idx="237">
                  <c:v>0.72826086956521696</c:v>
                </c:pt>
                <c:pt idx="238">
                  <c:v>0.73913043478260798</c:v>
                </c:pt>
                <c:pt idx="239">
                  <c:v>0.75</c:v>
                </c:pt>
                <c:pt idx="240">
                  <c:v>0.76086956521739102</c:v>
                </c:pt>
                <c:pt idx="241">
                  <c:v>0.77173913043478204</c:v>
                </c:pt>
                <c:pt idx="242">
                  <c:v>0.78260869565217395</c:v>
                </c:pt>
                <c:pt idx="243">
                  <c:v>0.79347826086956497</c:v>
                </c:pt>
                <c:pt idx="244">
                  <c:v>0.80434782608695599</c:v>
                </c:pt>
                <c:pt idx="245">
                  <c:v>0.81521739130434701</c:v>
                </c:pt>
                <c:pt idx="246">
                  <c:v>0.82608695652173902</c:v>
                </c:pt>
                <c:pt idx="247">
                  <c:v>0.83695652173913004</c:v>
                </c:pt>
                <c:pt idx="248">
                  <c:v>0.84782608695652095</c:v>
                </c:pt>
                <c:pt idx="249">
                  <c:v>0.85869565217391297</c:v>
                </c:pt>
                <c:pt idx="250">
                  <c:v>0.86956521739130399</c:v>
                </c:pt>
                <c:pt idx="251">
                  <c:v>0.88043478260869501</c:v>
                </c:pt>
                <c:pt idx="252">
                  <c:v>0.89130434782608603</c:v>
                </c:pt>
                <c:pt idx="253">
                  <c:v>0.90217391304347805</c:v>
                </c:pt>
                <c:pt idx="254">
                  <c:v>0.91304347826086896</c:v>
                </c:pt>
                <c:pt idx="255">
                  <c:v>0.92391304347825998</c:v>
                </c:pt>
                <c:pt idx="256">
                  <c:v>0.934782608695652</c:v>
                </c:pt>
                <c:pt idx="257">
                  <c:v>0.94565217391304301</c:v>
                </c:pt>
                <c:pt idx="258">
                  <c:v>0.95652173913043403</c:v>
                </c:pt>
                <c:pt idx="259">
                  <c:v>0.96739130434782605</c:v>
                </c:pt>
                <c:pt idx="260">
                  <c:v>0.97826086956521696</c:v>
                </c:pt>
                <c:pt idx="261">
                  <c:v>0.98913043478260798</c:v>
                </c:pt>
                <c:pt idx="262">
                  <c:v>0</c:v>
                </c:pt>
                <c:pt idx="263">
                  <c:v>3.5714285714285698E-2</c:v>
                </c:pt>
                <c:pt idx="264">
                  <c:v>7.1428571428571397E-2</c:v>
                </c:pt>
                <c:pt idx="265">
                  <c:v>0.107142857142857</c:v>
                </c:pt>
                <c:pt idx="266">
                  <c:v>0.14285714285714199</c:v>
                </c:pt>
                <c:pt idx="267">
                  <c:v>0.17857142857142799</c:v>
                </c:pt>
                <c:pt idx="268">
                  <c:v>0.214285714285714</c:v>
                </c:pt>
                <c:pt idx="269">
                  <c:v>0.25</c:v>
                </c:pt>
                <c:pt idx="270">
                  <c:v>0.28571428571428498</c:v>
                </c:pt>
                <c:pt idx="271">
                  <c:v>0.32142857142857101</c:v>
                </c:pt>
                <c:pt idx="272">
                  <c:v>0.35714285714285698</c:v>
                </c:pt>
                <c:pt idx="273">
                  <c:v>0.39285714285714202</c:v>
                </c:pt>
                <c:pt idx="274">
                  <c:v>0.42857142857142799</c:v>
                </c:pt>
                <c:pt idx="275">
                  <c:v>0.46428571428571402</c:v>
                </c:pt>
                <c:pt idx="276">
                  <c:v>0.5</c:v>
                </c:pt>
                <c:pt idx="277">
                  <c:v>0.53571428571428503</c:v>
                </c:pt>
                <c:pt idx="278">
                  <c:v>0.57142857142857095</c:v>
                </c:pt>
                <c:pt idx="279">
                  <c:v>0.60714285714285698</c:v>
                </c:pt>
                <c:pt idx="280">
                  <c:v>0.64285714285714202</c:v>
                </c:pt>
                <c:pt idx="281">
                  <c:v>0.67857142857142805</c:v>
                </c:pt>
                <c:pt idx="282">
                  <c:v>0.71428571428571397</c:v>
                </c:pt>
                <c:pt idx="283">
                  <c:v>0.75</c:v>
                </c:pt>
                <c:pt idx="284">
                  <c:v>0.78571428571428503</c:v>
                </c:pt>
                <c:pt idx="285">
                  <c:v>0.82142857142857095</c:v>
                </c:pt>
                <c:pt idx="286">
                  <c:v>0.85714285714285698</c:v>
                </c:pt>
                <c:pt idx="287">
                  <c:v>0.89285714285714202</c:v>
                </c:pt>
                <c:pt idx="288">
                  <c:v>0.92857142857142805</c:v>
                </c:pt>
                <c:pt idx="289">
                  <c:v>0.96428571428571397</c:v>
                </c:pt>
                <c:pt idx="290">
                  <c:v>0</c:v>
                </c:pt>
                <c:pt idx="291">
                  <c:v>0.14285714285714199</c:v>
                </c:pt>
                <c:pt idx="292">
                  <c:v>0.28571428571428498</c:v>
                </c:pt>
                <c:pt idx="293">
                  <c:v>0.42857142857142799</c:v>
                </c:pt>
                <c:pt idx="294">
                  <c:v>0.57142857142857095</c:v>
                </c:pt>
                <c:pt idx="295">
                  <c:v>0.71428571428571397</c:v>
                </c:pt>
                <c:pt idx="296">
                  <c:v>0.85714285714285698</c:v>
                </c:pt>
                <c:pt idx="297">
                  <c:v>0</c:v>
                </c:pt>
                <c:pt idx="298">
                  <c:v>2.7027027027027001E-2</c:v>
                </c:pt>
                <c:pt idx="299">
                  <c:v>5.4054054054054002E-2</c:v>
                </c:pt>
                <c:pt idx="300">
                  <c:v>8.1081081081081002E-2</c:v>
                </c:pt>
                <c:pt idx="301">
                  <c:v>0.108108108108108</c:v>
                </c:pt>
                <c:pt idx="302">
                  <c:v>0.135135135135135</c:v>
                </c:pt>
                <c:pt idx="303">
                  <c:v>0.162162162162162</c:v>
                </c:pt>
                <c:pt idx="304">
                  <c:v>0.18918918918918901</c:v>
                </c:pt>
                <c:pt idx="305">
                  <c:v>0.21621621621621601</c:v>
                </c:pt>
                <c:pt idx="306">
                  <c:v>0.24324324324324301</c:v>
                </c:pt>
                <c:pt idx="307">
                  <c:v>0.27027027027027001</c:v>
                </c:pt>
                <c:pt idx="308">
                  <c:v>0.29729729729729698</c:v>
                </c:pt>
                <c:pt idx="309">
                  <c:v>0.32432432432432401</c:v>
                </c:pt>
                <c:pt idx="310">
                  <c:v>0.35135135135135098</c:v>
                </c:pt>
                <c:pt idx="311">
                  <c:v>0.37837837837837801</c:v>
                </c:pt>
                <c:pt idx="312">
                  <c:v>0.40540540540540498</c:v>
                </c:pt>
                <c:pt idx="313">
                  <c:v>0.43243243243243201</c:v>
                </c:pt>
                <c:pt idx="314">
                  <c:v>0.45945945945945899</c:v>
                </c:pt>
                <c:pt idx="315">
                  <c:v>0.48648648648648601</c:v>
                </c:pt>
                <c:pt idx="316">
                  <c:v>0.51351351351351304</c:v>
                </c:pt>
                <c:pt idx="317">
                  <c:v>0.54054054054054002</c:v>
                </c:pt>
                <c:pt idx="318">
                  <c:v>0.56756756756756699</c:v>
                </c:pt>
                <c:pt idx="319">
                  <c:v>0.59459459459459396</c:v>
                </c:pt>
                <c:pt idx="320">
                  <c:v>0.62162162162162105</c:v>
                </c:pt>
                <c:pt idx="321">
                  <c:v>0.64864864864864802</c:v>
                </c:pt>
                <c:pt idx="322">
                  <c:v>0.67567567567567499</c:v>
                </c:pt>
                <c:pt idx="323">
                  <c:v>0.70270270270270196</c:v>
                </c:pt>
                <c:pt idx="324">
                  <c:v>0.72972972972972905</c:v>
                </c:pt>
                <c:pt idx="325">
                  <c:v>0.75675675675675602</c:v>
                </c:pt>
                <c:pt idx="326">
                  <c:v>0.78378378378378299</c:v>
                </c:pt>
                <c:pt idx="327">
                  <c:v>0.81081081081080997</c:v>
                </c:pt>
                <c:pt idx="328">
                  <c:v>0.83783783783783705</c:v>
                </c:pt>
                <c:pt idx="329">
                  <c:v>0.86486486486486402</c:v>
                </c:pt>
                <c:pt idx="330">
                  <c:v>0.891891891891891</c:v>
                </c:pt>
                <c:pt idx="331">
                  <c:v>0.91891891891891897</c:v>
                </c:pt>
                <c:pt idx="332">
                  <c:v>0.94594594594594505</c:v>
                </c:pt>
                <c:pt idx="333">
                  <c:v>0.97297297297297303</c:v>
                </c:pt>
                <c:pt idx="334">
                  <c:v>0</c:v>
                </c:pt>
                <c:pt idx="335">
                  <c:v>1.1904761904761901E-2</c:v>
                </c:pt>
                <c:pt idx="336">
                  <c:v>2.3809523809523801E-2</c:v>
                </c:pt>
                <c:pt idx="337">
                  <c:v>3.5714285714285698E-2</c:v>
                </c:pt>
                <c:pt idx="338">
                  <c:v>4.7619047619047603E-2</c:v>
                </c:pt>
                <c:pt idx="339">
                  <c:v>5.95238095238095E-2</c:v>
                </c:pt>
                <c:pt idx="340">
                  <c:v>7.1428571428571397E-2</c:v>
                </c:pt>
                <c:pt idx="341">
                  <c:v>8.3333333333333301E-2</c:v>
                </c:pt>
                <c:pt idx="342">
                  <c:v>9.5238095238095205E-2</c:v>
                </c:pt>
                <c:pt idx="343">
                  <c:v>0.107142857142857</c:v>
                </c:pt>
                <c:pt idx="344">
                  <c:v>0.119047619047619</c:v>
                </c:pt>
                <c:pt idx="345">
                  <c:v>0.13095238095237999</c:v>
                </c:pt>
                <c:pt idx="346">
                  <c:v>0.14285714285714199</c:v>
                </c:pt>
                <c:pt idx="347">
                  <c:v>0.15476190476190399</c:v>
                </c:pt>
                <c:pt idx="348">
                  <c:v>0.16666666666666599</c:v>
                </c:pt>
                <c:pt idx="349">
                  <c:v>0.17857142857142799</c:v>
                </c:pt>
                <c:pt idx="350">
                  <c:v>0.19047619047618999</c:v>
                </c:pt>
                <c:pt idx="351">
                  <c:v>0.202380952380952</c:v>
                </c:pt>
                <c:pt idx="352">
                  <c:v>0.214285714285714</c:v>
                </c:pt>
                <c:pt idx="353">
                  <c:v>0.226190476190476</c:v>
                </c:pt>
                <c:pt idx="354">
                  <c:v>0.238095238095238</c:v>
                </c:pt>
                <c:pt idx="355">
                  <c:v>0.25</c:v>
                </c:pt>
                <c:pt idx="356">
                  <c:v>0.26190476190476097</c:v>
                </c:pt>
                <c:pt idx="357">
                  <c:v>0.273809523809523</c:v>
                </c:pt>
                <c:pt idx="358">
                  <c:v>0.28571428571428498</c:v>
                </c:pt>
                <c:pt idx="359">
                  <c:v>0.29761904761904701</c:v>
                </c:pt>
                <c:pt idx="360">
                  <c:v>0.30952380952380898</c:v>
                </c:pt>
                <c:pt idx="361">
                  <c:v>0.32142857142857101</c:v>
                </c:pt>
                <c:pt idx="362">
                  <c:v>0.33333333333333298</c:v>
                </c:pt>
                <c:pt idx="363">
                  <c:v>0.34523809523809501</c:v>
                </c:pt>
                <c:pt idx="364">
                  <c:v>0.35714285714285698</c:v>
                </c:pt>
                <c:pt idx="365">
                  <c:v>0.36904761904761901</c:v>
                </c:pt>
                <c:pt idx="366">
                  <c:v>0.38095238095237999</c:v>
                </c:pt>
                <c:pt idx="367">
                  <c:v>0.39285714285714202</c:v>
                </c:pt>
                <c:pt idx="368">
                  <c:v>0.40476190476190399</c:v>
                </c:pt>
                <c:pt idx="369">
                  <c:v>0.41666666666666602</c:v>
                </c:pt>
                <c:pt idx="370">
                  <c:v>0.42857142857142799</c:v>
                </c:pt>
                <c:pt idx="371">
                  <c:v>0.44047619047619002</c:v>
                </c:pt>
                <c:pt idx="372">
                  <c:v>0.452380952380952</c:v>
                </c:pt>
                <c:pt idx="373">
                  <c:v>0.46428571428571402</c:v>
                </c:pt>
                <c:pt idx="374">
                  <c:v>0.476190476190476</c:v>
                </c:pt>
                <c:pt idx="375">
                  <c:v>0.48809523809523803</c:v>
                </c:pt>
                <c:pt idx="376">
                  <c:v>0.5</c:v>
                </c:pt>
                <c:pt idx="377">
                  <c:v>0.51190476190476097</c:v>
                </c:pt>
                <c:pt idx="378">
                  <c:v>0.52380952380952295</c:v>
                </c:pt>
                <c:pt idx="379">
                  <c:v>0.53571428571428503</c:v>
                </c:pt>
                <c:pt idx="380">
                  <c:v>0.54761904761904701</c:v>
                </c:pt>
                <c:pt idx="381">
                  <c:v>0.55952380952380898</c:v>
                </c:pt>
                <c:pt idx="382">
                  <c:v>0.57142857142857095</c:v>
                </c:pt>
                <c:pt idx="383">
                  <c:v>0.58333333333333304</c:v>
                </c:pt>
                <c:pt idx="384">
                  <c:v>0.59523809523809501</c:v>
                </c:pt>
                <c:pt idx="385">
                  <c:v>0.60714285714285698</c:v>
                </c:pt>
                <c:pt idx="386">
                  <c:v>0.61904761904761896</c:v>
                </c:pt>
                <c:pt idx="387">
                  <c:v>0.63095238095238004</c:v>
                </c:pt>
                <c:pt idx="388">
                  <c:v>0.64285714285714202</c:v>
                </c:pt>
                <c:pt idx="389">
                  <c:v>0.65476190476190399</c:v>
                </c:pt>
                <c:pt idx="390">
                  <c:v>0.66666666666666596</c:v>
                </c:pt>
                <c:pt idx="391">
                  <c:v>0.67857142857142805</c:v>
                </c:pt>
                <c:pt idx="392">
                  <c:v>0.69047619047619002</c:v>
                </c:pt>
                <c:pt idx="393">
                  <c:v>0.702380952380952</c:v>
                </c:pt>
                <c:pt idx="394">
                  <c:v>0.71428571428571397</c:v>
                </c:pt>
                <c:pt idx="395">
                  <c:v>0.72619047619047605</c:v>
                </c:pt>
                <c:pt idx="396">
                  <c:v>0.73809523809523803</c:v>
                </c:pt>
                <c:pt idx="397">
                  <c:v>0.75</c:v>
                </c:pt>
                <c:pt idx="398">
                  <c:v>0.76190476190476097</c:v>
                </c:pt>
                <c:pt idx="399">
                  <c:v>0.77380952380952295</c:v>
                </c:pt>
                <c:pt idx="400">
                  <c:v>0.78571428571428503</c:v>
                </c:pt>
                <c:pt idx="401">
                  <c:v>0.79761904761904701</c:v>
                </c:pt>
                <c:pt idx="402">
                  <c:v>0.80952380952380898</c:v>
                </c:pt>
                <c:pt idx="403">
                  <c:v>0.82142857142857095</c:v>
                </c:pt>
                <c:pt idx="404">
                  <c:v>0.83333333333333304</c:v>
                </c:pt>
                <c:pt idx="405">
                  <c:v>0.84523809523809501</c:v>
                </c:pt>
                <c:pt idx="406">
                  <c:v>0.85714285714285698</c:v>
                </c:pt>
                <c:pt idx="407">
                  <c:v>0.86904761904761896</c:v>
                </c:pt>
                <c:pt idx="408">
                  <c:v>0.88095238095238004</c:v>
                </c:pt>
                <c:pt idx="409">
                  <c:v>0.89285714285714202</c:v>
                </c:pt>
                <c:pt idx="410">
                  <c:v>0.90476190476190399</c:v>
                </c:pt>
                <c:pt idx="411">
                  <c:v>0.91666666666666596</c:v>
                </c:pt>
                <c:pt idx="412">
                  <c:v>0.92857142857142805</c:v>
                </c:pt>
                <c:pt idx="413">
                  <c:v>0.94047619047619002</c:v>
                </c:pt>
                <c:pt idx="414">
                  <c:v>0.952380952380952</c:v>
                </c:pt>
                <c:pt idx="415">
                  <c:v>0.96428571428571397</c:v>
                </c:pt>
                <c:pt idx="416">
                  <c:v>0.97619047619047605</c:v>
                </c:pt>
                <c:pt idx="417">
                  <c:v>0.98809523809523803</c:v>
                </c:pt>
                <c:pt idx="418">
                  <c:v>0</c:v>
                </c:pt>
                <c:pt idx="419">
                  <c:v>1.6666666666666601E-2</c:v>
                </c:pt>
                <c:pt idx="420">
                  <c:v>3.3333333333333298E-2</c:v>
                </c:pt>
                <c:pt idx="421">
                  <c:v>0.05</c:v>
                </c:pt>
                <c:pt idx="422">
                  <c:v>6.6666666666666596E-2</c:v>
                </c:pt>
                <c:pt idx="423">
                  <c:v>8.3333333333333301E-2</c:v>
                </c:pt>
                <c:pt idx="424">
                  <c:v>0.1</c:v>
                </c:pt>
                <c:pt idx="425">
                  <c:v>0.116666666666666</c:v>
                </c:pt>
                <c:pt idx="426">
                  <c:v>0.133333333333333</c:v>
                </c:pt>
                <c:pt idx="427">
                  <c:v>0.15</c:v>
                </c:pt>
                <c:pt idx="428">
                  <c:v>0.16666666666666599</c:v>
                </c:pt>
                <c:pt idx="429">
                  <c:v>0.18333333333333299</c:v>
                </c:pt>
                <c:pt idx="430">
                  <c:v>0.2</c:v>
                </c:pt>
                <c:pt idx="431">
                  <c:v>0.21666666666666601</c:v>
                </c:pt>
                <c:pt idx="432">
                  <c:v>0.233333333333333</c:v>
                </c:pt>
                <c:pt idx="433">
                  <c:v>0.25</c:v>
                </c:pt>
                <c:pt idx="434">
                  <c:v>0.266666666666666</c:v>
                </c:pt>
                <c:pt idx="435">
                  <c:v>0.28333333333333299</c:v>
                </c:pt>
                <c:pt idx="436">
                  <c:v>0.3</c:v>
                </c:pt>
                <c:pt idx="437">
                  <c:v>0.31666666666666599</c:v>
                </c:pt>
                <c:pt idx="438">
                  <c:v>0.33333333333333298</c:v>
                </c:pt>
                <c:pt idx="439">
                  <c:v>0.35</c:v>
                </c:pt>
                <c:pt idx="440">
                  <c:v>0.36666666666666597</c:v>
                </c:pt>
                <c:pt idx="441">
                  <c:v>0.38333333333333303</c:v>
                </c:pt>
                <c:pt idx="442">
                  <c:v>0.4</c:v>
                </c:pt>
                <c:pt idx="443">
                  <c:v>0.41666666666666602</c:v>
                </c:pt>
                <c:pt idx="444">
                  <c:v>0.43333333333333302</c:v>
                </c:pt>
                <c:pt idx="445">
                  <c:v>0.45</c:v>
                </c:pt>
                <c:pt idx="446">
                  <c:v>0.46666666666666601</c:v>
                </c:pt>
                <c:pt idx="447">
                  <c:v>0.483333333333333</c:v>
                </c:pt>
                <c:pt idx="448">
                  <c:v>0.5</c:v>
                </c:pt>
                <c:pt idx="449">
                  <c:v>0.51666666666666605</c:v>
                </c:pt>
                <c:pt idx="450">
                  <c:v>0.53333333333333299</c:v>
                </c:pt>
                <c:pt idx="451">
                  <c:v>0.55000000000000004</c:v>
                </c:pt>
                <c:pt idx="452">
                  <c:v>0.56666666666666599</c:v>
                </c:pt>
                <c:pt idx="453">
                  <c:v>0.58333333333333304</c:v>
                </c:pt>
                <c:pt idx="454">
                  <c:v>0.6</c:v>
                </c:pt>
                <c:pt idx="455">
                  <c:v>0.61666666666666603</c:v>
                </c:pt>
                <c:pt idx="456">
                  <c:v>0.63333333333333297</c:v>
                </c:pt>
                <c:pt idx="457">
                  <c:v>0.65</c:v>
                </c:pt>
                <c:pt idx="458">
                  <c:v>0.66666666666666596</c:v>
                </c:pt>
                <c:pt idx="459">
                  <c:v>0.68333333333333302</c:v>
                </c:pt>
                <c:pt idx="460">
                  <c:v>0.7</c:v>
                </c:pt>
                <c:pt idx="461">
                  <c:v>0.71666666666666601</c:v>
                </c:pt>
                <c:pt idx="462">
                  <c:v>0.73333333333333295</c:v>
                </c:pt>
                <c:pt idx="463">
                  <c:v>0.75</c:v>
                </c:pt>
                <c:pt idx="464">
                  <c:v>0.76666666666666605</c:v>
                </c:pt>
                <c:pt idx="465">
                  <c:v>0.78333333333333299</c:v>
                </c:pt>
                <c:pt idx="466">
                  <c:v>0.8</c:v>
                </c:pt>
                <c:pt idx="467">
                  <c:v>0.81666666666666599</c:v>
                </c:pt>
                <c:pt idx="468">
                  <c:v>0.83333333333333304</c:v>
                </c:pt>
                <c:pt idx="469">
                  <c:v>0.85</c:v>
                </c:pt>
                <c:pt idx="470">
                  <c:v>0.86666666666666603</c:v>
                </c:pt>
                <c:pt idx="471">
                  <c:v>0.88333333333333297</c:v>
                </c:pt>
                <c:pt idx="472">
                  <c:v>0.9</c:v>
                </c:pt>
                <c:pt idx="473">
                  <c:v>0.91666666666666596</c:v>
                </c:pt>
                <c:pt idx="474">
                  <c:v>0.93333333333333302</c:v>
                </c:pt>
                <c:pt idx="475">
                  <c:v>0.95</c:v>
                </c:pt>
                <c:pt idx="476">
                  <c:v>0.96666666666666601</c:v>
                </c:pt>
                <c:pt idx="477">
                  <c:v>0.98333333333333295</c:v>
                </c:pt>
                <c:pt idx="478">
                  <c:v>0</c:v>
                </c:pt>
                <c:pt idx="479">
                  <c:v>7.0422535211267599E-3</c:v>
                </c:pt>
                <c:pt idx="480">
                  <c:v>1.4084507042253501E-2</c:v>
                </c:pt>
                <c:pt idx="481">
                  <c:v>2.1126760563380202E-2</c:v>
                </c:pt>
                <c:pt idx="482">
                  <c:v>2.8169014084507001E-2</c:v>
                </c:pt>
                <c:pt idx="483">
                  <c:v>3.5211267605633798E-2</c:v>
                </c:pt>
                <c:pt idx="484">
                  <c:v>4.22535211267605E-2</c:v>
                </c:pt>
                <c:pt idx="485">
                  <c:v>4.92957746478873E-2</c:v>
                </c:pt>
                <c:pt idx="486">
                  <c:v>5.6338028169014003E-2</c:v>
                </c:pt>
                <c:pt idx="487">
                  <c:v>6.3380281690140802E-2</c:v>
                </c:pt>
                <c:pt idx="488">
                  <c:v>7.0422535211267595E-2</c:v>
                </c:pt>
                <c:pt idx="489">
                  <c:v>7.7464788732394305E-2</c:v>
                </c:pt>
                <c:pt idx="490">
                  <c:v>8.4507042253521097E-2</c:v>
                </c:pt>
                <c:pt idx="491">
                  <c:v>9.1549295774647793E-2</c:v>
                </c:pt>
                <c:pt idx="492">
                  <c:v>9.85915492957746E-2</c:v>
                </c:pt>
                <c:pt idx="493">
                  <c:v>0.105633802816901</c:v>
                </c:pt>
                <c:pt idx="494">
                  <c:v>0.11267605633802801</c:v>
                </c:pt>
                <c:pt idx="495">
                  <c:v>0.11971830985915401</c:v>
                </c:pt>
                <c:pt idx="496">
                  <c:v>0.12676056338028099</c:v>
                </c:pt>
                <c:pt idx="497">
                  <c:v>0.13380281690140799</c:v>
                </c:pt>
                <c:pt idx="498">
                  <c:v>0.140845070422535</c:v>
                </c:pt>
                <c:pt idx="499">
                  <c:v>0.147887323943661</c:v>
                </c:pt>
                <c:pt idx="500">
                  <c:v>0.154929577464788</c:v>
                </c:pt>
                <c:pt idx="501">
                  <c:v>0.161971830985915</c:v>
                </c:pt>
                <c:pt idx="502">
                  <c:v>0.169014084507042</c:v>
                </c:pt>
                <c:pt idx="503">
                  <c:v>0.176056338028169</c:v>
                </c:pt>
                <c:pt idx="504">
                  <c:v>0.183098591549295</c:v>
                </c:pt>
                <c:pt idx="505">
                  <c:v>0.190140845070422</c:v>
                </c:pt>
                <c:pt idx="506">
                  <c:v>0.19718309859154901</c:v>
                </c:pt>
                <c:pt idx="507">
                  <c:v>0.20422535211267601</c:v>
                </c:pt>
                <c:pt idx="508">
                  <c:v>0.21126760563380201</c:v>
                </c:pt>
                <c:pt idx="509">
                  <c:v>0.21830985915492901</c:v>
                </c:pt>
                <c:pt idx="510">
                  <c:v>0.22535211267605601</c:v>
                </c:pt>
                <c:pt idx="511">
                  <c:v>0.23239436619718301</c:v>
                </c:pt>
                <c:pt idx="512">
                  <c:v>0.23943661971830901</c:v>
                </c:pt>
                <c:pt idx="513">
                  <c:v>0.24647887323943601</c:v>
                </c:pt>
                <c:pt idx="514">
                  <c:v>0.25352112676056299</c:v>
                </c:pt>
                <c:pt idx="515">
                  <c:v>0.26056338028169002</c:v>
                </c:pt>
                <c:pt idx="516">
                  <c:v>0.26760563380281599</c:v>
                </c:pt>
                <c:pt idx="517">
                  <c:v>0.27464788732394302</c:v>
                </c:pt>
                <c:pt idx="518">
                  <c:v>0.28169014084506999</c:v>
                </c:pt>
                <c:pt idx="519">
                  <c:v>0.28873239436619702</c:v>
                </c:pt>
                <c:pt idx="520">
                  <c:v>0.29577464788732299</c:v>
                </c:pt>
                <c:pt idx="521">
                  <c:v>0.30281690140845002</c:v>
                </c:pt>
                <c:pt idx="522">
                  <c:v>0.309859154929577</c:v>
                </c:pt>
                <c:pt idx="523">
                  <c:v>0.31690140845070403</c:v>
                </c:pt>
                <c:pt idx="524">
                  <c:v>0.323943661971831</c:v>
                </c:pt>
                <c:pt idx="525">
                  <c:v>0.33098591549295697</c:v>
                </c:pt>
                <c:pt idx="526">
                  <c:v>0.338028169014084</c:v>
                </c:pt>
                <c:pt idx="527">
                  <c:v>0.34507042253521097</c:v>
                </c:pt>
                <c:pt idx="528">
                  <c:v>0.352112676056338</c:v>
                </c:pt>
                <c:pt idx="529">
                  <c:v>0.35915492957746398</c:v>
                </c:pt>
                <c:pt idx="530">
                  <c:v>0.36619718309859101</c:v>
                </c:pt>
                <c:pt idx="531">
                  <c:v>0.37323943661971798</c:v>
                </c:pt>
                <c:pt idx="532">
                  <c:v>0.38028169014084501</c:v>
                </c:pt>
                <c:pt idx="533">
                  <c:v>0.38732394366197098</c:v>
                </c:pt>
                <c:pt idx="534">
                  <c:v>0.39436619718309801</c:v>
                </c:pt>
                <c:pt idx="535">
                  <c:v>0.40140845070422498</c:v>
                </c:pt>
                <c:pt idx="536">
                  <c:v>0.40845070422535201</c:v>
                </c:pt>
                <c:pt idx="537">
                  <c:v>0.41549295774647799</c:v>
                </c:pt>
                <c:pt idx="538">
                  <c:v>0.42253521126760502</c:v>
                </c:pt>
                <c:pt idx="539">
                  <c:v>0.42957746478873199</c:v>
                </c:pt>
                <c:pt idx="540">
                  <c:v>0.43661971830985902</c:v>
                </c:pt>
                <c:pt idx="541">
                  <c:v>0.44366197183098499</c:v>
                </c:pt>
                <c:pt idx="542">
                  <c:v>0.45070422535211202</c:v>
                </c:pt>
                <c:pt idx="543">
                  <c:v>0.45774647887323899</c:v>
                </c:pt>
                <c:pt idx="544">
                  <c:v>0.46478873239436602</c:v>
                </c:pt>
                <c:pt idx="545">
                  <c:v>0.471830985915492</c:v>
                </c:pt>
                <c:pt idx="546">
                  <c:v>0.47887323943661902</c:v>
                </c:pt>
                <c:pt idx="547">
                  <c:v>0.485915492957746</c:v>
                </c:pt>
                <c:pt idx="548">
                  <c:v>0.49295774647887303</c:v>
                </c:pt>
                <c:pt idx="549">
                  <c:v>0.5</c:v>
                </c:pt>
                <c:pt idx="550">
                  <c:v>0.50704225352112597</c:v>
                </c:pt>
                <c:pt idx="551">
                  <c:v>0.51408450704225295</c:v>
                </c:pt>
                <c:pt idx="552">
                  <c:v>0.52112676056338003</c:v>
                </c:pt>
                <c:pt idx="553">
                  <c:v>0.528169014084507</c:v>
                </c:pt>
                <c:pt idx="554">
                  <c:v>0.53521126760563298</c:v>
                </c:pt>
                <c:pt idx="555">
                  <c:v>0.54225352112675995</c:v>
                </c:pt>
                <c:pt idx="556">
                  <c:v>0.54929577464788704</c:v>
                </c:pt>
                <c:pt idx="557">
                  <c:v>0.55633802816901401</c:v>
                </c:pt>
                <c:pt idx="558">
                  <c:v>0.56338028169013998</c:v>
                </c:pt>
                <c:pt idx="559">
                  <c:v>0.57042253521126696</c:v>
                </c:pt>
                <c:pt idx="560">
                  <c:v>0.57746478873239404</c:v>
                </c:pt>
                <c:pt idx="561">
                  <c:v>0.58450704225352101</c:v>
                </c:pt>
                <c:pt idx="562">
                  <c:v>0.59154929577464699</c:v>
                </c:pt>
                <c:pt idx="563">
                  <c:v>0.59859154929577396</c:v>
                </c:pt>
                <c:pt idx="564">
                  <c:v>0.60563380281690105</c:v>
                </c:pt>
                <c:pt idx="565">
                  <c:v>0.61267605633802802</c:v>
                </c:pt>
                <c:pt idx="566">
                  <c:v>0.61971830985915399</c:v>
                </c:pt>
                <c:pt idx="567">
                  <c:v>0.62676056338028097</c:v>
                </c:pt>
                <c:pt idx="568">
                  <c:v>0.63380281690140805</c:v>
                </c:pt>
                <c:pt idx="569">
                  <c:v>0.64084507042253502</c:v>
                </c:pt>
                <c:pt idx="570">
                  <c:v>0.647887323943662</c:v>
                </c:pt>
                <c:pt idx="571">
                  <c:v>0.65492957746478797</c:v>
                </c:pt>
                <c:pt idx="572">
                  <c:v>0.66197183098591506</c:v>
                </c:pt>
                <c:pt idx="573">
                  <c:v>0.66901408450704203</c:v>
                </c:pt>
                <c:pt idx="574">
                  <c:v>0.676056338028169</c:v>
                </c:pt>
                <c:pt idx="575">
                  <c:v>0.68309859154929498</c:v>
                </c:pt>
                <c:pt idx="576">
                  <c:v>0.69014084507042195</c:v>
                </c:pt>
                <c:pt idx="577">
                  <c:v>0.69718309859154903</c:v>
                </c:pt>
                <c:pt idx="578">
                  <c:v>0.70422535211267601</c:v>
                </c:pt>
                <c:pt idx="579">
                  <c:v>0.71126760563380198</c:v>
                </c:pt>
                <c:pt idx="580">
                  <c:v>0.71830985915492895</c:v>
                </c:pt>
                <c:pt idx="581">
                  <c:v>0.72535211267605604</c:v>
                </c:pt>
                <c:pt idx="582">
                  <c:v>0.73239436619718301</c:v>
                </c:pt>
                <c:pt idx="583">
                  <c:v>0.73943661971830899</c:v>
                </c:pt>
                <c:pt idx="584">
                  <c:v>0.74647887323943596</c:v>
                </c:pt>
                <c:pt idx="585">
                  <c:v>0.75352112676056304</c:v>
                </c:pt>
                <c:pt idx="586">
                  <c:v>0.76056338028169002</c:v>
                </c:pt>
                <c:pt idx="587">
                  <c:v>0.76760563380281599</c:v>
                </c:pt>
                <c:pt idx="588">
                  <c:v>0.77464788732394296</c:v>
                </c:pt>
                <c:pt idx="589">
                  <c:v>0.78169014084507005</c:v>
                </c:pt>
                <c:pt idx="590">
                  <c:v>0.78873239436619702</c:v>
                </c:pt>
                <c:pt idx="591">
                  <c:v>0.79577464788732399</c:v>
                </c:pt>
                <c:pt idx="592">
                  <c:v>0.80281690140844997</c:v>
                </c:pt>
                <c:pt idx="593">
                  <c:v>0.80985915492957705</c:v>
                </c:pt>
                <c:pt idx="594">
                  <c:v>0.81690140845070403</c:v>
                </c:pt>
                <c:pt idx="595">
                  <c:v>0.823943661971831</c:v>
                </c:pt>
                <c:pt idx="596">
                  <c:v>0.83098591549295697</c:v>
                </c:pt>
                <c:pt idx="597">
                  <c:v>0.83802816901408395</c:v>
                </c:pt>
                <c:pt idx="598">
                  <c:v>0.84507042253521103</c:v>
                </c:pt>
                <c:pt idx="599">
                  <c:v>0.852112676056338</c:v>
                </c:pt>
                <c:pt idx="600">
                  <c:v>0.85915492957746398</c:v>
                </c:pt>
                <c:pt idx="601">
                  <c:v>0.86619718309859095</c:v>
                </c:pt>
                <c:pt idx="602">
                  <c:v>0.87323943661971803</c:v>
                </c:pt>
                <c:pt idx="603">
                  <c:v>0.88028169014084501</c:v>
                </c:pt>
                <c:pt idx="604">
                  <c:v>0.88732394366197098</c:v>
                </c:pt>
                <c:pt idx="605">
                  <c:v>0.89436619718309796</c:v>
                </c:pt>
                <c:pt idx="606">
                  <c:v>0.90140845070422504</c:v>
                </c:pt>
                <c:pt idx="607">
                  <c:v>0.90845070422535201</c:v>
                </c:pt>
                <c:pt idx="608">
                  <c:v>0.91549295774647799</c:v>
                </c:pt>
                <c:pt idx="609">
                  <c:v>0.92253521126760496</c:v>
                </c:pt>
                <c:pt idx="610">
                  <c:v>0.92957746478873204</c:v>
                </c:pt>
                <c:pt idx="611">
                  <c:v>0.93661971830985902</c:v>
                </c:pt>
                <c:pt idx="612">
                  <c:v>0.94366197183098499</c:v>
                </c:pt>
                <c:pt idx="613">
                  <c:v>0.95070422535211196</c:v>
                </c:pt>
                <c:pt idx="614">
                  <c:v>0.95774647887323905</c:v>
                </c:pt>
                <c:pt idx="615">
                  <c:v>0.96478873239436602</c:v>
                </c:pt>
                <c:pt idx="616">
                  <c:v>0.971830985915493</c:v>
                </c:pt>
                <c:pt idx="617">
                  <c:v>0.97887323943661897</c:v>
                </c:pt>
                <c:pt idx="618">
                  <c:v>0.98591549295774605</c:v>
                </c:pt>
                <c:pt idx="619">
                  <c:v>0.99295774647887303</c:v>
                </c:pt>
                <c:pt idx="620">
                  <c:v>0</c:v>
                </c:pt>
                <c:pt idx="621">
                  <c:v>6.2500000000000003E-3</c:v>
                </c:pt>
                <c:pt idx="622">
                  <c:v>1.2500000000000001E-2</c:v>
                </c:pt>
                <c:pt idx="623">
                  <c:v>1.8749999999999999E-2</c:v>
                </c:pt>
                <c:pt idx="624">
                  <c:v>2.5000000000000001E-2</c:v>
                </c:pt>
                <c:pt idx="625">
                  <c:v>3.125E-2</c:v>
                </c:pt>
                <c:pt idx="626">
                  <c:v>3.7499999999999999E-2</c:v>
                </c:pt>
                <c:pt idx="627">
                  <c:v>4.3749999999999997E-2</c:v>
                </c:pt>
                <c:pt idx="628">
                  <c:v>0.05</c:v>
                </c:pt>
                <c:pt idx="629">
                  <c:v>5.6250000000000001E-2</c:v>
                </c:pt>
                <c:pt idx="630">
                  <c:v>6.25E-2</c:v>
                </c:pt>
                <c:pt idx="631">
                  <c:v>6.8750000000000006E-2</c:v>
                </c:pt>
                <c:pt idx="632">
                  <c:v>7.4999999999999997E-2</c:v>
                </c:pt>
                <c:pt idx="633">
                  <c:v>8.1250000000000003E-2</c:v>
                </c:pt>
                <c:pt idx="634">
                  <c:v>8.7499999999999994E-2</c:v>
                </c:pt>
                <c:pt idx="635">
                  <c:v>9.375E-2</c:v>
                </c:pt>
                <c:pt idx="636">
                  <c:v>0.1</c:v>
                </c:pt>
                <c:pt idx="637">
                  <c:v>0.10625</c:v>
                </c:pt>
                <c:pt idx="638">
                  <c:v>0.1125</c:v>
                </c:pt>
                <c:pt idx="639">
                  <c:v>0.11874999999999999</c:v>
                </c:pt>
                <c:pt idx="640">
                  <c:v>0.125</c:v>
                </c:pt>
                <c:pt idx="641">
                  <c:v>0.13125000000000001</c:v>
                </c:pt>
                <c:pt idx="642">
                  <c:v>0.13750000000000001</c:v>
                </c:pt>
                <c:pt idx="643">
                  <c:v>0.14374999999999999</c:v>
                </c:pt>
                <c:pt idx="644">
                  <c:v>0.15</c:v>
                </c:pt>
                <c:pt idx="645">
                  <c:v>0.15625</c:v>
                </c:pt>
                <c:pt idx="646">
                  <c:v>0.16250000000000001</c:v>
                </c:pt>
                <c:pt idx="647">
                  <c:v>0.16875000000000001</c:v>
                </c:pt>
                <c:pt idx="648">
                  <c:v>0.17499999999999999</c:v>
                </c:pt>
                <c:pt idx="649">
                  <c:v>0.18124999999999999</c:v>
                </c:pt>
                <c:pt idx="650">
                  <c:v>0.1875</c:v>
                </c:pt>
                <c:pt idx="651">
                  <c:v>0.19375000000000001</c:v>
                </c:pt>
                <c:pt idx="652">
                  <c:v>0.2</c:v>
                </c:pt>
                <c:pt idx="653">
                  <c:v>0.20624999999999999</c:v>
                </c:pt>
                <c:pt idx="654">
                  <c:v>0.21249999999999999</c:v>
                </c:pt>
                <c:pt idx="655">
                  <c:v>0.21875</c:v>
                </c:pt>
                <c:pt idx="656">
                  <c:v>0.22500000000000001</c:v>
                </c:pt>
                <c:pt idx="657">
                  <c:v>0.23125000000000001</c:v>
                </c:pt>
                <c:pt idx="658">
                  <c:v>0.23749999999999999</c:v>
                </c:pt>
                <c:pt idx="659">
                  <c:v>0.24374999999999999</c:v>
                </c:pt>
                <c:pt idx="660">
                  <c:v>0.25</c:v>
                </c:pt>
                <c:pt idx="661">
                  <c:v>0.25624999999999998</c:v>
                </c:pt>
                <c:pt idx="662">
                  <c:v>0.26250000000000001</c:v>
                </c:pt>
                <c:pt idx="663">
                  <c:v>0.26874999999999999</c:v>
                </c:pt>
                <c:pt idx="664">
                  <c:v>0.27500000000000002</c:v>
                </c:pt>
                <c:pt idx="665">
                  <c:v>0.28125</c:v>
                </c:pt>
                <c:pt idx="666">
                  <c:v>0.28749999999999998</c:v>
                </c:pt>
                <c:pt idx="667">
                  <c:v>0.29375000000000001</c:v>
                </c:pt>
                <c:pt idx="668">
                  <c:v>0.3</c:v>
                </c:pt>
                <c:pt idx="669">
                  <c:v>0.30625000000000002</c:v>
                </c:pt>
                <c:pt idx="670">
                  <c:v>0.3125</c:v>
                </c:pt>
                <c:pt idx="671">
                  <c:v>0.31874999999999998</c:v>
                </c:pt>
                <c:pt idx="672">
                  <c:v>0.32500000000000001</c:v>
                </c:pt>
                <c:pt idx="673">
                  <c:v>0.33124999999999999</c:v>
                </c:pt>
                <c:pt idx="674">
                  <c:v>0.33750000000000002</c:v>
                </c:pt>
                <c:pt idx="675">
                  <c:v>0.34375</c:v>
                </c:pt>
                <c:pt idx="676">
                  <c:v>0.35</c:v>
                </c:pt>
                <c:pt idx="677">
                  <c:v>0.35625000000000001</c:v>
                </c:pt>
                <c:pt idx="678">
                  <c:v>0.36249999999999999</c:v>
                </c:pt>
                <c:pt idx="679">
                  <c:v>0.36875000000000002</c:v>
                </c:pt>
                <c:pt idx="680">
                  <c:v>0.375</c:v>
                </c:pt>
                <c:pt idx="681">
                  <c:v>0.38124999999999998</c:v>
                </c:pt>
                <c:pt idx="682">
                  <c:v>0.38750000000000001</c:v>
                </c:pt>
                <c:pt idx="683">
                  <c:v>0.39374999999999999</c:v>
                </c:pt>
                <c:pt idx="684">
                  <c:v>0.4</c:v>
                </c:pt>
                <c:pt idx="685">
                  <c:v>0.40625</c:v>
                </c:pt>
                <c:pt idx="686">
                  <c:v>0.41249999999999998</c:v>
                </c:pt>
                <c:pt idx="687">
                  <c:v>0.41875000000000001</c:v>
                </c:pt>
                <c:pt idx="688">
                  <c:v>0.42499999999999999</c:v>
                </c:pt>
                <c:pt idx="689">
                  <c:v>0.43125000000000002</c:v>
                </c:pt>
                <c:pt idx="690">
                  <c:v>0.4375</c:v>
                </c:pt>
                <c:pt idx="691">
                  <c:v>0.44374999999999998</c:v>
                </c:pt>
                <c:pt idx="692">
                  <c:v>0.45</c:v>
                </c:pt>
                <c:pt idx="693">
                  <c:v>0.45624999999999999</c:v>
                </c:pt>
                <c:pt idx="694">
                  <c:v>0.46250000000000002</c:v>
                </c:pt>
                <c:pt idx="695">
                  <c:v>0.46875</c:v>
                </c:pt>
                <c:pt idx="696">
                  <c:v>0.47499999999999998</c:v>
                </c:pt>
                <c:pt idx="697">
                  <c:v>0.48125000000000001</c:v>
                </c:pt>
                <c:pt idx="698">
                  <c:v>0.48749999999999999</c:v>
                </c:pt>
                <c:pt idx="699">
                  <c:v>0.49375000000000002</c:v>
                </c:pt>
                <c:pt idx="700">
                  <c:v>0.5</c:v>
                </c:pt>
                <c:pt idx="701">
                  <c:v>0.50624999999999998</c:v>
                </c:pt>
                <c:pt idx="702">
                  <c:v>0.51249999999999996</c:v>
                </c:pt>
                <c:pt idx="703">
                  <c:v>0.51875000000000004</c:v>
                </c:pt>
                <c:pt idx="704">
                  <c:v>0.52500000000000002</c:v>
                </c:pt>
                <c:pt idx="705">
                  <c:v>0.53125</c:v>
                </c:pt>
                <c:pt idx="706">
                  <c:v>0.53749999999999998</c:v>
                </c:pt>
                <c:pt idx="707">
                  <c:v>0.54374999999999996</c:v>
                </c:pt>
                <c:pt idx="708">
                  <c:v>0.55000000000000004</c:v>
                </c:pt>
                <c:pt idx="709">
                  <c:v>0.55625000000000002</c:v>
                </c:pt>
                <c:pt idx="710">
                  <c:v>0.5625</c:v>
                </c:pt>
                <c:pt idx="711">
                  <c:v>0.56874999999999998</c:v>
                </c:pt>
                <c:pt idx="712">
                  <c:v>0.57499999999999996</c:v>
                </c:pt>
                <c:pt idx="713">
                  <c:v>0.58125000000000004</c:v>
                </c:pt>
                <c:pt idx="714">
                  <c:v>0.58750000000000002</c:v>
                </c:pt>
                <c:pt idx="715">
                  <c:v>0.59375</c:v>
                </c:pt>
                <c:pt idx="716">
                  <c:v>0.6</c:v>
                </c:pt>
                <c:pt idx="717">
                  <c:v>0.60624999999999996</c:v>
                </c:pt>
                <c:pt idx="718">
                  <c:v>0.61250000000000004</c:v>
                </c:pt>
                <c:pt idx="719">
                  <c:v>0.61875000000000002</c:v>
                </c:pt>
                <c:pt idx="720">
                  <c:v>0.625</c:v>
                </c:pt>
                <c:pt idx="721">
                  <c:v>0.63124999999999998</c:v>
                </c:pt>
                <c:pt idx="722">
                  <c:v>0.63749999999999996</c:v>
                </c:pt>
                <c:pt idx="723">
                  <c:v>0.64375000000000004</c:v>
                </c:pt>
                <c:pt idx="724">
                  <c:v>0.65</c:v>
                </c:pt>
                <c:pt idx="725">
                  <c:v>0.65625</c:v>
                </c:pt>
                <c:pt idx="726">
                  <c:v>0.66249999999999998</c:v>
                </c:pt>
                <c:pt idx="727">
                  <c:v>0.66874999999999996</c:v>
                </c:pt>
                <c:pt idx="728">
                  <c:v>0.67500000000000004</c:v>
                </c:pt>
                <c:pt idx="729">
                  <c:v>0.68125000000000002</c:v>
                </c:pt>
                <c:pt idx="730">
                  <c:v>0.6875</c:v>
                </c:pt>
                <c:pt idx="731">
                  <c:v>0.69374999999999998</c:v>
                </c:pt>
                <c:pt idx="732">
                  <c:v>0.7</c:v>
                </c:pt>
                <c:pt idx="733">
                  <c:v>0.70625000000000004</c:v>
                </c:pt>
                <c:pt idx="734">
                  <c:v>0.71250000000000002</c:v>
                </c:pt>
                <c:pt idx="735">
                  <c:v>0.71875</c:v>
                </c:pt>
                <c:pt idx="736">
                  <c:v>0.72499999999999998</c:v>
                </c:pt>
                <c:pt idx="737">
                  <c:v>0.73124999999999996</c:v>
                </c:pt>
                <c:pt idx="738">
                  <c:v>0.73750000000000004</c:v>
                </c:pt>
                <c:pt idx="739">
                  <c:v>0.74375000000000002</c:v>
                </c:pt>
                <c:pt idx="740">
                  <c:v>0.75</c:v>
                </c:pt>
                <c:pt idx="741">
                  <c:v>0.75624999999999998</c:v>
                </c:pt>
                <c:pt idx="742">
                  <c:v>0.76249999999999996</c:v>
                </c:pt>
                <c:pt idx="743">
                  <c:v>0.76875000000000004</c:v>
                </c:pt>
                <c:pt idx="744">
                  <c:v>0.77500000000000002</c:v>
                </c:pt>
                <c:pt idx="745">
                  <c:v>0.78125</c:v>
                </c:pt>
                <c:pt idx="746">
                  <c:v>0.78749999999999998</c:v>
                </c:pt>
                <c:pt idx="747">
                  <c:v>0.79374999999999996</c:v>
                </c:pt>
                <c:pt idx="748">
                  <c:v>0.8</c:v>
                </c:pt>
                <c:pt idx="749">
                  <c:v>0.80625000000000002</c:v>
                </c:pt>
                <c:pt idx="750">
                  <c:v>0.8125</c:v>
                </c:pt>
                <c:pt idx="751">
                  <c:v>0.81874999999999998</c:v>
                </c:pt>
                <c:pt idx="752">
                  <c:v>0.82499999999999996</c:v>
                </c:pt>
                <c:pt idx="753">
                  <c:v>0.83125000000000004</c:v>
                </c:pt>
                <c:pt idx="754">
                  <c:v>0.83750000000000002</c:v>
                </c:pt>
                <c:pt idx="755">
                  <c:v>0.84375</c:v>
                </c:pt>
                <c:pt idx="756">
                  <c:v>0.85</c:v>
                </c:pt>
                <c:pt idx="757">
                  <c:v>0.85624999999999996</c:v>
                </c:pt>
                <c:pt idx="758">
                  <c:v>0.86250000000000004</c:v>
                </c:pt>
                <c:pt idx="759">
                  <c:v>0.86875000000000002</c:v>
                </c:pt>
                <c:pt idx="760">
                  <c:v>0.875</c:v>
                </c:pt>
                <c:pt idx="761">
                  <c:v>0.88124999999999998</c:v>
                </c:pt>
                <c:pt idx="762">
                  <c:v>0.88749999999999996</c:v>
                </c:pt>
                <c:pt idx="763">
                  <c:v>0.89375000000000004</c:v>
                </c:pt>
                <c:pt idx="764">
                  <c:v>0.9</c:v>
                </c:pt>
                <c:pt idx="765">
                  <c:v>0.90625</c:v>
                </c:pt>
                <c:pt idx="766">
                  <c:v>0.91249999999999998</c:v>
                </c:pt>
                <c:pt idx="767">
                  <c:v>0.91874999999999996</c:v>
                </c:pt>
                <c:pt idx="768">
                  <c:v>0.92500000000000004</c:v>
                </c:pt>
                <c:pt idx="769">
                  <c:v>0.93125000000000002</c:v>
                </c:pt>
                <c:pt idx="770">
                  <c:v>0.9375</c:v>
                </c:pt>
                <c:pt idx="771">
                  <c:v>0.94374999999999998</c:v>
                </c:pt>
                <c:pt idx="772">
                  <c:v>0.95</c:v>
                </c:pt>
                <c:pt idx="773">
                  <c:v>0.95625000000000004</c:v>
                </c:pt>
                <c:pt idx="774">
                  <c:v>0.96250000000000002</c:v>
                </c:pt>
                <c:pt idx="775">
                  <c:v>0.96875</c:v>
                </c:pt>
                <c:pt idx="776">
                  <c:v>0.97499999999999998</c:v>
                </c:pt>
                <c:pt idx="777">
                  <c:v>0.98124999999999996</c:v>
                </c:pt>
                <c:pt idx="778">
                  <c:v>0.98750000000000004</c:v>
                </c:pt>
                <c:pt idx="779">
                  <c:v>0.99375000000000002</c:v>
                </c:pt>
                <c:pt idx="780">
                  <c:v>0</c:v>
                </c:pt>
                <c:pt idx="781">
                  <c:v>8.6206896551724102E-3</c:v>
                </c:pt>
                <c:pt idx="782">
                  <c:v>1.72413793103448E-2</c:v>
                </c:pt>
                <c:pt idx="783">
                  <c:v>2.5862068965517199E-2</c:v>
                </c:pt>
                <c:pt idx="784">
                  <c:v>3.4482758620689599E-2</c:v>
                </c:pt>
                <c:pt idx="785">
                  <c:v>4.3103448275862002E-2</c:v>
                </c:pt>
                <c:pt idx="786">
                  <c:v>5.1724137931034399E-2</c:v>
                </c:pt>
                <c:pt idx="787">
                  <c:v>6.0344827586206899E-2</c:v>
                </c:pt>
                <c:pt idx="788">
                  <c:v>6.8965517241379296E-2</c:v>
                </c:pt>
                <c:pt idx="789">
                  <c:v>7.7586206896551699E-2</c:v>
                </c:pt>
                <c:pt idx="790">
                  <c:v>8.6206896551724102E-2</c:v>
                </c:pt>
                <c:pt idx="791">
                  <c:v>9.4827586206896505E-2</c:v>
                </c:pt>
                <c:pt idx="792">
                  <c:v>0.10344827586206801</c:v>
                </c:pt>
                <c:pt idx="793">
                  <c:v>0.11206896551724101</c:v>
                </c:pt>
                <c:pt idx="794">
                  <c:v>0.12068965517241299</c:v>
                </c:pt>
                <c:pt idx="795">
                  <c:v>0.12931034482758599</c:v>
                </c:pt>
                <c:pt idx="796">
                  <c:v>0.13793103448275801</c:v>
                </c:pt>
                <c:pt idx="797">
                  <c:v>0.14655172413793099</c:v>
                </c:pt>
                <c:pt idx="798">
                  <c:v>0.15517241379310301</c:v>
                </c:pt>
                <c:pt idx="799">
                  <c:v>0.163793103448275</c:v>
                </c:pt>
                <c:pt idx="800">
                  <c:v>0.17241379310344801</c:v>
                </c:pt>
                <c:pt idx="801">
                  <c:v>0.18103448275862</c:v>
                </c:pt>
                <c:pt idx="802">
                  <c:v>0.18965517241379301</c:v>
                </c:pt>
                <c:pt idx="803">
                  <c:v>0.198275862068965</c:v>
                </c:pt>
                <c:pt idx="804">
                  <c:v>0.20689655172413701</c:v>
                </c:pt>
                <c:pt idx="805">
                  <c:v>0.21551724137931</c:v>
                </c:pt>
                <c:pt idx="806">
                  <c:v>0.22413793103448201</c:v>
                </c:pt>
                <c:pt idx="807">
                  <c:v>0.232758620689655</c:v>
                </c:pt>
                <c:pt idx="808">
                  <c:v>0.24137931034482701</c:v>
                </c:pt>
                <c:pt idx="809">
                  <c:v>0.25</c:v>
                </c:pt>
                <c:pt idx="810">
                  <c:v>0.25862068965517199</c:v>
                </c:pt>
                <c:pt idx="811">
                  <c:v>0.26724137931034397</c:v>
                </c:pt>
                <c:pt idx="812">
                  <c:v>0.27586206896551702</c:v>
                </c:pt>
                <c:pt idx="813">
                  <c:v>0.284482758620689</c:v>
                </c:pt>
                <c:pt idx="814">
                  <c:v>0.29310344827586199</c:v>
                </c:pt>
                <c:pt idx="815">
                  <c:v>0.30172413793103398</c:v>
                </c:pt>
                <c:pt idx="816">
                  <c:v>0.31034482758620602</c:v>
                </c:pt>
                <c:pt idx="817">
                  <c:v>0.318965517241379</c:v>
                </c:pt>
                <c:pt idx="818">
                  <c:v>0.32758620689655099</c:v>
                </c:pt>
                <c:pt idx="819">
                  <c:v>0.33620689655172398</c:v>
                </c:pt>
                <c:pt idx="820">
                  <c:v>0.34482758620689602</c:v>
                </c:pt>
                <c:pt idx="821">
                  <c:v>0.35344827586206801</c:v>
                </c:pt>
                <c:pt idx="822">
                  <c:v>0.36206896551724099</c:v>
                </c:pt>
                <c:pt idx="823">
                  <c:v>0.37068965517241298</c:v>
                </c:pt>
                <c:pt idx="824">
                  <c:v>0.37931034482758602</c:v>
                </c:pt>
                <c:pt idx="825">
                  <c:v>0.38793103448275801</c:v>
                </c:pt>
                <c:pt idx="826">
                  <c:v>0.39655172413793099</c:v>
                </c:pt>
                <c:pt idx="827">
                  <c:v>0.40517241379310298</c:v>
                </c:pt>
                <c:pt idx="828">
                  <c:v>0.41379310344827502</c:v>
                </c:pt>
                <c:pt idx="829">
                  <c:v>0.42241379310344801</c:v>
                </c:pt>
                <c:pt idx="830">
                  <c:v>0.43103448275862</c:v>
                </c:pt>
                <c:pt idx="831">
                  <c:v>0.43965517241379298</c:v>
                </c:pt>
                <c:pt idx="832">
                  <c:v>0.44827586206896503</c:v>
                </c:pt>
                <c:pt idx="833">
                  <c:v>0.45689655172413701</c:v>
                </c:pt>
                <c:pt idx="834">
                  <c:v>0.46551724137931</c:v>
                </c:pt>
                <c:pt idx="835">
                  <c:v>0.47413793103448199</c:v>
                </c:pt>
                <c:pt idx="836">
                  <c:v>0.48275862068965503</c:v>
                </c:pt>
                <c:pt idx="837">
                  <c:v>0.49137931034482701</c:v>
                </c:pt>
                <c:pt idx="838">
                  <c:v>0.5</c:v>
                </c:pt>
                <c:pt idx="839">
                  <c:v>0.50862068965517204</c:v>
                </c:pt>
                <c:pt idx="840">
                  <c:v>0.51724137931034397</c:v>
                </c:pt>
                <c:pt idx="841">
                  <c:v>0.52586206896551702</c:v>
                </c:pt>
                <c:pt idx="842">
                  <c:v>0.53448275862068895</c:v>
                </c:pt>
                <c:pt idx="843">
                  <c:v>0.54310344827586199</c:v>
                </c:pt>
                <c:pt idx="844">
                  <c:v>0.55172413793103403</c:v>
                </c:pt>
                <c:pt idx="845">
                  <c:v>0.56034482758620596</c:v>
                </c:pt>
                <c:pt idx="846">
                  <c:v>0.568965517241379</c:v>
                </c:pt>
                <c:pt idx="847">
                  <c:v>0.57758620689655105</c:v>
                </c:pt>
                <c:pt idx="848">
                  <c:v>0.58620689655172398</c:v>
                </c:pt>
                <c:pt idx="849">
                  <c:v>0.59482758620689602</c:v>
                </c:pt>
                <c:pt idx="850">
                  <c:v>0.60344827586206895</c:v>
                </c:pt>
                <c:pt idx="851">
                  <c:v>0.61206896551724099</c:v>
                </c:pt>
                <c:pt idx="852">
                  <c:v>0.62068965517241304</c:v>
                </c:pt>
                <c:pt idx="853">
                  <c:v>0.62931034482758597</c:v>
                </c:pt>
                <c:pt idx="854">
                  <c:v>0.63793103448275801</c:v>
                </c:pt>
                <c:pt idx="855">
                  <c:v>0.64655172413793105</c:v>
                </c:pt>
                <c:pt idx="856">
                  <c:v>0.65517241379310298</c:v>
                </c:pt>
                <c:pt idx="857">
                  <c:v>0.66379310344827502</c:v>
                </c:pt>
                <c:pt idx="858">
                  <c:v>0.67241379310344795</c:v>
                </c:pt>
                <c:pt idx="859">
                  <c:v>0.68103448275862</c:v>
                </c:pt>
                <c:pt idx="860">
                  <c:v>0.68965517241379304</c:v>
                </c:pt>
                <c:pt idx="861">
                  <c:v>0.69827586206896497</c:v>
                </c:pt>
                <c:pt idx="862">
                  <c:v>0.70689655172413701</c:v>
                </c:pt>
                <c:pt idx="863">
                  <c:v>0.71551724137931005</c:v>
                </c:pt>
                <c:pt idx="864">
                  <c:v>0.72413793103448199</c:v>
                </c:pt>
                <c:pt idx="865">
                  <c:v>0.73275862068965503</c:v>
                </c:pt>
                <c:pt idx="866">
                  <c:v>0.74137931034482696</c:v>
                </c:pt>
                <c:pt idx="867">
                  <c:v>0.75</c:v>
                </c:pt>
                <c:pt idx="868">
                  <c:v>0.75862068965517204</c:v>
                </c:pt>
                <c:pt idx="869">
                  <c:v>0.76724137931034397</c:v>
                </c:pt>
                <c:pt idx="870">
                  <c:v>0.77586206896551702</c:v>
                </c:pt>
                <c:pt idx="871">
                  <c:v>0.78448275862068895</c:v>
                </c:pt>
                <c:pt idx="872">
                  <c:v>0.79310344827586199</c:v>
                </c:pt>
                <c:pt idx="873">
                  <c:v>0.80172413793103403</c:v>
                </c:pt>
                <c:pt idx="874">
                  <c:v>0.81034482758620596</c:v>
                </c:pt>
                <c:pt idx="875">
                  <c:v>0.818965517241379</c:v>
                </c:pt>
                <c:pt idx="876">
                  <c:v>0.82758620689655105</c:v>
                </c:pt>
                <c:pt idx="877">
                  <c:v>0.83620689655172398</c:v>
                </c:pt>
                <c:pt idx="878">
                  <c:v>0.84482758620689602</c:v>
                </c:pt>
                <c:pt idx="879">
                  <c:v>0.85344827586206895</c:v>
                </c:pt>
                <c:pt idx="880">
                  <c:v>0.86206896551724099</c:v>
                </c:pt>
                <c:pt idx="881">
                  <c:v>0.87068965517241304</c:v>
                </c:pt>
                <c:pt idx="882">
                  <c:v>0.87931034482758597</c:v>
                </c:pt>
                <c:pt idx="883">
                  <c:v>0.88793103448275801</c:v>
                </c:pt>
                <c:pt idx="884">
                  <c:v>0.89655172413793105</c:v>
                </c:pt>
                <c:pt idx="885">
                  <c:v>0.90517241379310298</c:v>
                </c:pt>
                <c:pt idx="886">
                  <c:v>0.91379310344827502</c:v>
                </c:pt>
                <c:pt idx="887">
                  <c:v>0.92241379310344795</c:v>
                </c:pt>
                <c:pt idx="888">
                  <c:v>0.93103448275862</c:v>
                </c:pt>
                <c:pt idx="889">
                  <c:v>0.93965517241379304</c:v>
                </c:pt>
                <c:pt idx="890">
                  <c:v>0.94827586206896497</c:v>
                </c:pt>
                <c:pt idx="891">
                  <c:v>0.95689655172413701</c:v>
                </c:pt>
                <c:pt idx="892">
                  <c:v>0.96551724137931005</c:v>
                </c:pt>
                <c:pt idx="893">
                  <c:v>0.97413793103448199</c:v>
                </c:pt>
                <c:pt idx="894">
                  <c:v>0.98275862068965503</c:v>
                </c:pt>
                <c:pt idx="895">
                  <c:v>0.99137931034482696</c:v>
                </c:pt>
                <c:pt idx="896">
                  <c:v>0</c:v>
                </c:pt>
                <c:pt idx="897">
                  <c:v>0.02</c:v>
                </c:pt>
                <c:pt idx="898">
                  <c:v>0.04</c:v>
                </c:pt>
                <c:pt idx="899">
                  <c:v>0.06</c:v>
                </c:pt>
                <c:pt idx="900">
                  <c:v>0.08</c:v>
                </c:pt>
                <c:pt idx="901">
                  <c:v>0.1</c:v>
                </c:pt>
                <c:pt idx="902">
                  <c:v>0.12</c:v>
                </c:pt>
                <c:pt idx="903">
                  <c:v>0.14000000000000001</c:v>
                </c:pt>
                <c:pt idx="904">
                  <c:v>0.16</c:v>
                </c:pt>
                <c:pt idx="905">
                  <c:v>0.18</c:v>
                </c:pt>
                <c:pt idx="906">
                  <c:v>0.2</c:v>
                </c:pt>
                <c:pt idx="907">
                  <c:v>0.22</c:v>
                </c:pt>
                <c:pt idx="908">
                  <c:v>0.24</c:v>
                </c:pt>
                <c:pt idx="909">
                  <c:v>0.26</c:v>
                </c:pt>
                <c:pt idx="910">
                  <c:v>0.28000000000000003</c:v>
                </c:pt>
                <c:pt idx="911">
                  <c:v>0.3</c:v>
                </c:pt>
                <c:pt idx="912">
                  <c:v>0.32</c:v>
                </c:pt>
                <c:pt idx="913">
                  <c:v>0.34</c:v>
                </c:pt>
                <c:pt idx="914">
                  <c:v>0.36</c:v>
                </c:pt>
                <c:pt idx="915">
                  <c:v>0.38</c:v>
                </c:pt>
                <c:pt idx="916">
                  <c:v>0.4</c:v>
                </c:pt>
                <c:pt idx="917">
                  <c:v>0.42</c:v>
                </c:pt>
                <c:pt idx="918">
                  <c:v>0.44</c:v>
                </c:pt>
                <c:pt idx="919">
                  <c:v>0.46</c:v>
                </c:pt>
                <c:pt idx="920">
                  <c:v>0.48</c:v>
                </c:pt>
                <c:pt idx="921">
                  <c:v>0.5</c:v>
                </c:pt>
                <c:pt idx="922">
                  <c:v>0.52</c:v>
                </c:pt>
                <c:pt idx="923">
                  <c:v>0.54</c:v>
                </c:pt>
                <c:pt idx="924">
                  <c:v>0.56000000000000005</c:v>
                </c:pt>
                <c:pt idx="925">
                  <c:v>0.57999999999999996</c:v>
                </c:pt>
                <c:pt idx="926">
                  <c:v>0.6</c:v>
                </c:pt>
                <c:pt idx="927">
                  <c:v>0.62</c:v>
                </c:pt>
                <c:pt idx="928">
                  <c:v>0.64</c:v>
                </c:pt>
                <c:pt idx="929">
                  <c:v>0.66</c:v>
                </c:pt>
                <c:pt idx="930">
                  <c:v>0.68</c:v>
                </c:pt>
                <c:pt idx="931">
                  <c:v>0.7</c:v>
                </c:pt>
                <c:pt idx="932">
                  <c:v>0.72</c:v>
                </c:pt>
                <c:pt idx="933">
                  <c:v>0.74</c:v>
                </c:pt>
                <c:pt idx="934">
                  <c:v>0.76</c:v>
                </c:pt>
                <c:pt idx="935">
                  <c:v>0.78</c:v>
                </c:pt>
                <c:pt idx="936">
                  <c:v>0.8</c:v>
                </c:pt>
                <c:pt idx="937">
                  <c:v>0.82</c:v>
                </c:pt>
                <c:pt idx="938">
                  <c:v>0.84</c:v>
                </c:pt>
                <c:pt idx="939">
                  <c:v>0.86</c:v>
                </c:pt>
                <c:pt idx="940">
                  <c:v>0.88</c:v>
                </c:pt>
                <c:pt idx="941">
                  <c:v>0.9</c:v>
                </c:pt>
                <c:pt idx="942">
                  <c:v>0.92</c:v>
                </c:pt>
                <c:pt idx="943">
                  <c:v>0.94</c:v>
                </c:pt>
                <c:pt idx="944">
                  <c:v>0.96</c:v>
                </c:pt>
                <c:pt idx="945">
                  <c:v>0.98</c:v>
                </c:pt>
                <c:pt idx="946">
                  <c:v>0</c:v>
                </c:pt>
                <c:pt idx="947">
                  <c:v>2.04081632653061E-2</c:v>
                </c:pt>
                <c:pt idx="948">
                  <c:v>4.08163265306122E-2</c:v>
                </c:pt>
                <c:pt idx="949">
                  <c:v>6.1224489795918297E-2</c:v>
                </c:pt>
                <c:pt idx="950">
                  <c:v>8.16326530612244E-2</c:v>
                </c:pt>
                <c:pt idx="951">
                  <c:v>0.10204081632653</c:v>
                </c:pt>
                <c:pt idx="952">
                  <c:v>0.122448979591836</c:v>
                </c:pt>
                <c:pt idx="953">
                  <c:v>0.14285714285714199</c:v>
                </c:pt>
                <c:pt idx="954">
                  <c:v>0.163265306122448</c:v>
                </c:pt>
                <c:pt idx="955">
                  <c:v>0.183673469387755</c:v>
                </c:pt>
                <c:pt idx="956">
                  <c:v>0.20408163265306101</c:v>
                </c:pt>
                <c:pt idx="957">
                  <c:v>0.22448979591836701</c:v>
                </c:pt>
                <c:pt idx="958">
                  <c:v>0.24489795918367299</c:v>
                </c:pt>
                <c:pt idx="959">
                  <c:v>0.265306122448979</c:v>
                </c:pt>
                <c:pt idx="960">
                  <c:v>0.28571428571428498</c:v>
                </c:pt>
                <c:pt idx="961">
                  <c:v>0.30612244897959101</c:v>
                </c:pt>
                <c:pt idx="962">
                  <c:v>0.32653061224489699</c:v>
                </c:pt>
                <c:pt idx="963">
                  <c:v>0.34693877551020402</c:v>
                </c:pt>
                <c:pt idx="964">
                  <c:v>0.36734693877551</c:v>
                </c:pt>
                <c:pt idx="965">
                  <c:v>0.38775510204081598</c:v>
                </c:pt>
                <c:pt idx="966">
                  <c:v>0.40816326530612201</c:v>
                </c:pt>
                <c:pt idx="967">
                  <c:v>0.42857142857142799</c:v>
                </c:pt>
                <c:pt idx="968">
                  <c:v>0.44897959183673403</c:v>
                </c:pt>
                <c:pt idx="969">
                  <c:v>0.46938775510204001</c:v>
                </c:pt>
                <c:pt idx="970">
                  <c:v>0.48979591836734598</c:v>
                </c:pt>
                <c:pt idx="971">
                  <c:v>0.51020408163265296</c:v>
                </c:pt>
                <c:pt idx="972">
                  <c:v>0.530612244897959</c:v>
                </c:pt>
                <c:pt idx="973">
                  <c:v>0.55102040816326503</c:v>
                </c:pt>
                <c:pt idx="974">
                  <c:v>0.57142857142857095</c:v>
                </c:pt>
                <c:pt idx="975">
                  <c:v>0.59183673469387699</c:v>
                </c:pt>
                <c:pt idx="976">
                  <c:v>0.61224489795918302</c:v>
                </c:pt>
                <c:pt idx="977">
                  <c:v>0.63265306122448906</c:v>
                </c:pt>
                <c:pt idx="978">
                  <c:v>0.65306122448979498</c:v>
                </c:pt>
                <c:pt idx="979">
                  <c:v>0.67346938775510201</c:v>
                </c:pt>
                <c:pt idx="980">
                  <c:v>0.69387755102040805</c:v>
                </c:pt>
                <c:pt idx="981">
                  <c:v>0.71428571428571397</c:v>
                </c:pt>
                <c:pt idx="982">
                  <c:v>0.73469387755102</c:v>
                </c:pt>
                <c:pt idx="983">
                  <c:v>0.75510204081632604</c:v>
                </c:pt>
                <c:pt idx="984">
                  <c:v>0.77551020408163196</c:v>
                </c:pt>
                <c:pt idx="985">
                  <c:v>0.79591836734693799</c:v>
                </c:pt>
                <c:pt idx="986">
                  <c:v>0.81632653061224403</c:v>
                </c:pt>
                <c:pt idx="987">
                  <c:v>0.83673469387755095</c:v>
                </c:pt>
                <c:pt idx="988">
                  <c:v>0.85714285714285698</c:v>
                </c:pt>
                <c:pt idx="989">
                  <c:v>0.87755102040816302</c:v>
                </c:pt>
                <c:pt idx="990">
                  <c:v>0.89795918367346905</c:v>
                </c:pt>
                <c:pt idx="991">
                  <c:v>0.91836734693877498</c:v>
                </c:pt>
                <c:pt idx="992">
                  <c:v>0.93877551020408101</c:v>
                </c:pt>
                <c:pt idx="993">
                  <c:v>0.95918367346938704</c:v>
                </c:pt>
                <c:pt idx="994">
                  <c:v>0.97959183673469297</c:v>
                </c:pt>
                <c:pt idx="995">
                  <c:v>0</c:v>
                </c:pt>
                <c:pt idx="996">
                  <c:v>2.1276595744680799E-2</c:v>
                </c:pt>
                <c:pt idx="997">
                  <c:v>4.2553191489361701E-2</c:v>
                </c:pt>
                <c:pt idx="998">
                  <c:v>6.3829787234042507E-2</c:v>
                </c:pt>
                <c:pt idx="999">
                  <c:v>8.5106382978723402E-2</c:v>
                </c:pt>
                <c:pt idx="1000">
                  <c:v>0.10638297872340401</c:v>
                </c:pt>
                <c:pt idx="1001">
                  <c:v>0.12765957446808501</c:v>
                </c:pt>
                <c:pt idx="1002">
                  <c:v>0.14893617021276501</c:v>
                </c:pt>
                <c:pt idx="1003">
                  <c:v>0.170212765957446</c:v>
                </c:pt>
                <c:pt idx="1004">
                  <c:v>0.19148936170212699</c:v>
                </c:pt>
                <c:pt idx="1005">
                  <c:v>0.21276595744680801</c:v>
                </c:pt>
                <c:pt idx="1006">
                  <c:v>0.23404255319148901</c:v>
                </c:pt>
                <c:pt idx="1007">
                  <c:v>0.25531914893617003</c:v>
                </c:pt>
                <c:pt idx="1008">
                  <c:v>0.27659574468085102</c:v>
                </c:pt>
                <c:pt idx="1009">
                  <c:v>0.29787234042553101</c:v>
                </c:pt>
                <c:pt idx="1010">
                  <c:v>0.31914893617021201</c:v>
                </c:pt>
                <c:pt idx="1011">
                  <c:v>0.340425531914893</c:v>
                </c:pt>
                <c:pt idx="1012">
                  <c:v>0.36170212765957399</c:v>
                </c:pt>
                <c:pt idx="1013">
                  <c:v>0.38297872340425498</c:v>
                </c:pt>
                <c:pt idx="1014">
                  <c:v>0.40425531914893598</c:v>
                </c:pt>
                <c:pt idx="1015">
                  <c:v>0.42553191489361702</c:v>
                </c:pt>
                <c:pt idx="1016">
                  <c:v>0.44680851063829702</c:v>
                </c:pt>
                <c:pt idx="1017">
                  <c:v>0.46808510638297801</c:v>
                </c:pt>
                <c:pt idx="1018">
                  <c:v>0.489361702127659</c:v>
                </c:pt>
                <c:pt idx="1019">
                  <c:v>0.51063829787234005</c:v>
                </c:pt>
                <c:pt idx="1020">
                  <c:v>0.53191489361702105</c:v>
                </c:pt>
                <c:pt idx="1021">
                  <c:v>0.55319148936170204</c:v>
                </c:pt>
                <c:pt idx="1022">
                  <c:v>0.57446808510638303</c:v>
                </c:pt>
                <c:pt idx="1023">
                  <c:v>0.59574468085106302</c:v>
                </c:pt>
                <c:pt idx="1024">
                  <c:v>0.61702127659574402</c:v>
                </c:pt>
                <c:pt idx="1025">
                  <c:v>0.63829787234042501</c:v>
                </c:pt>
                <c:pt idx="1026">
                  <c:v>0.659574468085106</c:v>
                </c:pt>
                <c:pt idx="1027">
                  <c:v>0.680851063829787</c:v>
                </c:pt>
                <c:pt idx="1028">
                  <c:v>0.70212765957446799</c:v>
                </c:pt>
                <c:pt idx="1029">
                  <c:v>0.72340425531914898</c:v>
                </c:pt>
                <c:pt idx="1030">
                  <c:v>0.74468085106382897</c:v>
                </c:pt>
                <c:pt idx="1031">
                  <c:v>0.76595744680850997</c:v>
                </c:pt>
                <c:pt idx="1032">
                  <c:v>0.78723404255319096</c:v>
                </c:pt>
                <c:pt idx="1033">
                  <c:v>0.80851063829787195</c:v>
                </c:pt>
                <c:pt idx="1034">
                  <c:v>0.82978723404255295</c:v>
                </c:pt>
                <c:pt idx="1035">
                  <c:v>0.85106382978723405</c:v>
                </c:pt>
                <c:pt idx="1036">
                  <c:v>0.87234042553191404</c:v>
                </c:pt>
                <c:pt idx="1037">
                  <c:v>0.89361702127659504</c:v>
                </c:pt>
                <c:pt idx="1038">
                  <c:v>0.91489361702127603</c:v>
                </c:pt>
                <c:pt idx="1039">
                  <c:v>0.93617021276595702</c:v>
                </c:pt>
                <c:pt idx="1040">
                  <c:v>0.95744680851063801</c:v>
                </c:pt>
                <c:pt idx="1041">
                  <c:v>0.97872340425531901</c:v>
                </c:pt>
                <c:pt idx="1042">
                  <c:v>0</c:v>
                </c:pt>
                <c:pt idx="1043">
                  <c:v>2.7027027027027001E-2</c:v>
                </c:pt>
                <c:pt idx="1044">
                  <c:v>5.4054054054054002E-2</c:v>
                </c:pt>
                <c:pt idx="1045">
                  <c:v>8.1081081081081002E-2</c:v>
                </c:pt>
                <c:pt idx="1046">
                  <c:v>0.108108108108108</c:v>
                </c:pt>
                <c:pt idx="1047">
                  <c:v>0.135135135135135</c:v>
                </c:pt>
                <c:pt idx="1048">
                  <c:v>0.162162162162162</c:v>
                </c:pt>
                <c:pt idx="1049">
                  <c:v>0.18918918918918901</c:v>
                </c:pt>
                <c:pt idx="1050">
                  <c:v>0.21621621621621601</c:v>
                </c:pt>
                <c:pt idx="1051">
                  <c:v>0.24324324324324301</c:v>
                </c:pt>
                <c:pt idx="1052">
                  <c:v>0.27027027027027001</c:v>
                </c:pt>
                <c:pt idx="1053">
                  <c:v>0.29729729729729698</c:v>
                </c:pt>
                <c:pt idx="1054">
                  <c:v>0.32432432432432401</c:v>
                </c:pt>
                <c:pt idx="1055">
                  <c:v>0.35135135135135098</c:v>
                </c:pt>
                <c:pt idx="1056">
                  <c:v>0.37837837837837801</c:v>
                </c:pt>
                <c:pt idx="1057">
                  <c:v>0.40540540540540498</c:v>
                </c:pt>
                <c:pt idx="1058">
                  <c:v>0.43243243243243201</c:v>
                </c:pt>
                <c:pt idx="1059">
                  <c:v>0.45945945945945899</c:v>
                </c:pt>
                <c:pt idx="1060">
                  <c:v>0.48648648648648601</c:v>
                </c:pt>
                <c:pt idx="1061">
                  <c:v>0.51351351351351304</c:v>
                </c:pt>
                <c:pt idx="1062">
                  <c:v>0.54054054054054002</c:v>
                </c:pt>
                <c:pt idx="1063">
                  <c:v>0.56756756756756699</c:v>
                </c:pt>
                <c:pt idx="1064">
                  <c:v>0.59459459459459396</c:v>
                </c:pt>
                <c:pt idx="1065">
                  <c:v>0.62162162162162105</c:v>
                </c:pt>
                <c:pt idx="1066">
                  <c:v>0.64864864864864802</c:v>
                </c:pt>
                <c:pt idx="1067">
                  <c:v>0.67567567567567499</c:v>
                </c:pt>
                <c:pt idx="1068">
                  <c:v>0.70270270270270196</c:v>
                </c:pt>
                <c:pt idx="1069">
                  <c:v>0.72972972972972905</c:v>
                </c:pt>
                <c:pt idx="1070">
                  <c:v>0.75675675675675602</c:v>
                </c:pt>
                <c:pt idx="1071">
                  <c:v>0.78378378378378299</c:v>
                </c:pt>
                <c:pt idx="1072">
                  <c:v>0.81081081081080997</c:v>
                </c:pt>
                <c:pt idx="1073">
                  <c:v>0.83783783783783705</c:v>
                </c:pt>
                <c:pt idx="1074">
                  <c:v>0.86486486486486402</c:v>
                </c:pt>
                <c:pt idx="1075">
                  <c:v>0.891891891891891</c:v>
                </c:pt>
                <c:pt idx="1076">
                  <c:v>0.91891891891891897</c:v>
                </c:pt>
                <c:pt idx="1077">
                  <c:v>0.94594594594594505</c:v>
                </c:pt>
                <c:pt idx="1078">
                  <c:v>0.97297297297297303</c:v>
                </c:pt>
                <c:pt idx="1079">
                  <c:v>0</c:v>
                </c:pt>
                <c:pt idx="1080">
                  <c:v>5.5555555555555497E-2</c:v>
                </c:pt>
                <c:pt idx="1081">
                  <c:v>0.11111111111111099</c:v>
                </c:pt>
                <c:pt idx="1082">
                  <c:v>0.16666666666666599</c:v>
                </c:pt>
                <c:pt idx="1083">
                  <c:v>0.22222222222222199</c:v>
                </c:pt>
                <c:pt idx="1084">
                  <c:v>0.27777777777777701</c:v>
                </c:pt>
                <c:pt idx="1085">
                  <c:v>0.33333333333333298</c:v>
                </c:pt>
                <c:pt idx="1086">
                  <c:v>0.38888888888888801</c:v>
                </c:pt>
                <c:pt idx="1087">
                  <c:v>0.44444444444444398</c:v>
                </c:pt>
                <c:pt idx="1088">
                  <c:v>0.5</c:v>
                </c:pt>
                <c:pt idx="1089">
                  <c:v>0.55555555555555503</c:v>
                </c:pt>
                <c:pt idx="1090">
                  <c:v>0.61111111111111105</c:v>
                </c:pt>
                <c:pt idx="1091">
                  <c:v>0.66666666666666596</c:v>
                </c:pt>
                <c:pt idx="1092">
                  <c:v>0.72222222222222199</c:v>
                </c:pt>
                <c:pt idx="1093">
                  <c:v>0.77777777777777701</c:v>
                </c:pt>
                <c:pt idx="1094">
                  <c:v>0.83333333333333304</c:v>
                </c:pt>
                <c:pt idx="1095">
                  <c:v>0.88888888888888795</c:v>
                </c:pt>
                <c:pt idx="1096">
                  <c:v>0.94444444444444398</c:v>
                </c:pt>
                <c:pt idx="1097">
                  <c:v>0</c:v>
                </c:pt>
                <c:pt idx="1098">
                  <c:v>0.16666666666666599</c:v>
                </c:pt>
                <c:pt idx="1099">
                  <c:v>0.33333333333333298</c:v>
                </c:pt>
                <c:pt idx="1100">
                  <c:v>0.5</c:v>
                </c:pt>
                <c:pt idx="1101">
                  <c:v>0.66666666666666596</c:v>
                </c:pt>
                <c:pt idx="1102">
                  <c:v>0.83333333333333304</c:v>
                </c:pt>
                <c:pt idx="1103">
                  <c:v>0</c:v>
                </c:pt>
                <c:pt idx="1104">
                  <c:v>1.85185185185185E-2</c:v>
                </c:pt>
                <c:pt idx="1105">
                  <c:v>3.7037037037037E-2</c:v>
                </c:pt>
                <c:pt idx="1106">
                  <c:v>5.5555555555555497E-2</c:v>
                </c:pt>
                <c:pt idx="1107">
                  <c:v>7.4074074074074001E-2</c:v>
                </c:pt>
                <c:pt idx="1108">
                  <c:v>9.2592592592592504E-2</c:v>
                </c:pt>
                <c:pt idx="1109">
                  <c:v>0.11111111111111099</c:v>
                </c:pt>
                <c:pt idx="1110">
                  <c:v>0.12962962962962901</c:v>
                </c:pt>
                <c:pt idx="1111">
                  <c:v>0.148148148148148</c:v>
                </c:pt>
                <c:pt idx="1112">
                  <c:v>0.16666666666666599</c:v>
                </c:pt>
                <c:pt idx="1113">
                  <c:v>0.18518518518518501</c:v>
                </c:pt>
                <c:pt idx="1114">
                  <c:v>0.203703703703703</c:v>
                </c:pt>
                <c:pt idx="1115">
                  <c:v>0.22222222222222199</c:v>
                </c:pt>
                <c:pt idx="1116">
                  <c:v>0.24074074074074001</c:v>
                </c:pt>
                <c:pt idx="1117">
                  <c:v>0.25925925925925902</c:v>
                </c:pt>
                <c:pt idx="1118">
                  <c:v>0.27777777777777701</c:v>
                </c:pt>
                <c:pt idx="1119">
                  <c:v>0.296296296296296</c:v>
                </c:pt>
                <c:pt idx="1120">
                  <c:v>0.31481481481481399</c:v>
                </c:pt>
                <c:pt idx="1121">
                  <c:v>0.33333333333333298</c:v>
                </c:pt>
                <c:pt idx="1122">
                  <c:v>0.35185185185185103</c:v>
                </c:pt>
                <c:pt idx="1123">
                  <c:v>0.37037037037037002</c:v>
                </c:pt>
                <c:pt idx="1124">
                  <c:v>0.38888888888888801</c:v>
                </c:pt>
                <c:pt idx="1125">
                  <c:v>0.407407407407407</c:v>
                </c:pt>
                <c:pt idx="1126">
                  <c:v>0.42592592592592499</c:v>
                </c:pt>
                <c:pt idx="1127">
                  <c:v>0.44444444444444398</c:v>
                </c:pt>
                <c:pt idx="1128">
                  <c:v>0.46296296296296202</c:v>
                </c:pt>
                <c:pt idx="1129">
                  <c:v>0.48148148148148101</c:v>
                </c:pt>
                <c:pt idx="1130">
                  <c:v>0.5</c:v>
                </c:pt>
                <c:pt idx="1131">
                  <c:v>0.51851851851851805</c:v>
                </c:pt>
                <c:pt idx="1132">
                  <c:v>0.53703703703703698</c:v>
                </c:pt>
                <c:pt idx="1133">
                  <c:v>0.55555555555555503</c:v>
                </c:pt>
                <c:pt idx="1134">
                  <c:v>0.57407407407407396</c:v>
                </c:pt>
                <c:pt idx="1135">
                  <c:v>0.592592592592592</c:v>
                </c:pt>
                <c:pt idx="1136">
                  <c:v>0.61111111111111105</c:v>
                </c:pt>
                <c:pt idx="1137">
                  <c:v>0.62962962962962898</c:v>
                </c:pt>
                <c:pt idx="1138">
                  <c:v>0.64814814814814803</c:v>
                </c:pt>
                <c:pt idx="1139">
                  <c:v>0.66666666666666596</c:v>
                </c:pt>
                <c:pt idx="1140">
                  <c:v>0.68518518518518501</c:v>
                </c:pt>
                <c:pt idx="1141">
                  <c:v>0.70370370370370305</c:v>
                </c:pt>
                <c:pt idx="1142">
                  <c:v>0.72222222222222199</c:v>
                </c:pt>
                <c:pt idx="1143">
                  <c:v>0.74074074074074003</c:v>
                </c:pt>
                <c:pt idx="1144">
                  <c:v>0.75925925925925897</c:v>
                </c:pt>
                <c:pt idx="1145">
                  <c:v>0.77777777777777701</c:v>
                </c:pt>
                <c:pt idx="1146">
                  <c:v>0.79629629629629595</c:v>
                </c:pt>
                <c:pt idx="1147">
                  <c:v>0.81481481481481399</c:v>
                </c:pt>
                <c:pt idx="1148">
                  <c:v>0.83333333333333304</c:v>
                </c:pt>
                <c:pt idx="1149">
                  <c:v>0.85185185185185097</c:v>
                </c:pt>
                <c:pt idx="1150">
                  <c:v>0.87037037037037002</c:v>
                </c:pt>
                <c:pt idx="1151">
                  <c:v>0.88888888888888795</c:v>
                </c:pt>
                <c:pt idx="1152">
                  <c:v>0.907407407407407</c:v>
                </c:pt>
                <c:pt idx="1153">
                  <c:v>0.92592592592592504</c:v>
                </c:pt>
                <c:pt idx="1154">
                  <c:v>0.94444444444444398</c:v>
                </c:pt>
                <c:pt idx="1155">
                  <c:v>0.96296296296296202</c:v>
                </c:pt>
                <c:pt idx="1156">
                  <c:v>0.98148148148148096</c:v>
                </c:pt>
                <c:pt idx="1157">
                  <c:v>0</c:v>
                </c:pt>
                <c:pt idx="1158">
                  <c:v>2.3809523809523801E-2</c:v>
                </c:pt>
                <c:pt idx="1159">
                  <c:v>4.7619047619047603E-2</c:v>
                </c:pt>
                <c:pt idx="1160">
                  <c:v>7.1428571428571397E-2</c:v>
                </c:pt>
                <c:pt idx="1161">
                  <c:v>9.5238095238095205E-2</c:v>
                </c:pt>
                <c:pt idx="1162">
                  <c:v>0.119047619047619</c:v>
                </c:pt>
                <c:pt idx="1163">
                  <c:v>0.14285714285714199</c:v>
                </c:pt>
                <c:pt idx="1164">
                  <c:v>0.16666666666666599</c:v>
                </c:pt>
                <c:pt idx="1165">
                  <c:v>0.19047619047618999</c:v>
                </c:pt>
                <c:pt idx="1166">
                  <c:v>0.214285714285714</c:v>
                </c:pt>
                <c:pt idx="1167">
                  <c:v>0.238095238095238</c:v>
                </c:pt>
                <c:pt idx="1168">
                  <c:v>0.26190476190476097</c:v>
                </c:pt>
                <c:pt idx="1169">
                  <c:v>0.28571428571428498</c:v>
                </c:pt>
                <c:pt idx="1170">
                  <c:v>0.30952380952380898</c:v>
                </c:pt>
                <c:pt idx="1171">
                  <c:v>0.33333333333333298</c:v>
                </c:pt>
                <c:pt idx="1172">
                  <c:v>0.35714285714285698</c:v>
                </c:pt>
                <c:pt idx="1173">
                  <c:v>0.38095238095237999</c:v>
                </c:pt>
                <c:pt idx="1174">
                  <c:v>0.40476190476190399</c:v>
                </c:pt>
                <c:pt idx="1175">
                  <c:v>0.42857142857142799</c:v>
                </c:pt>
                <c:pt idx="1176">
                  <c:v>0.452380952380952</c:v>
                </c:pt>
                <c:pt idx="1177">
                  <c:v>0.476190476190476</c:v>
                </c:pt>
                <c:pt idx="1178">
                  <c:v>0.5</c:v>
                </c:pt>
                <c:pt idx="1179">
                  <c:v>0.52380952380952295</c:v>
                </c:pt>
                <c:pt idx="1180">
                  <c:v>0.54761904761904701</c:v>
                </c:pt>
                <c:pt idx="1181">
                  <c:v>0.57142857142857095</c:v>
                </c:pt>
                <c:pt idx="1182">
                  <c:v>0.59523809523809501</c:v>
                </c:pt>
                <c:pt idx="1183">
                  <c:v>0.61904761904761896</c:v>
                </c:pt>
                <c:pt idx="1184">
                  <c:v>0.64285714285714202</c:v>
                </c:pt>
                <c:pt idx="1185">
                  <c:v>0.66666666666666596</c:v>
                </c:pt>
                <c:pt idx="1186">
                  <c:v>0.69047619047619002</c:v>
                </c:pt>
                <c:pt idx="1187">
                  <c:v>0.71428571428571397</c:v>
                </c:pt>
                <c:pt idx="1188">
                  <c:v>0.73809523809523803</c:v>
                </c:pt>
                <c:pt idx="1189">
                  <c:v>0.76190476190476097</c:v>
                </c:pt>
                <c:pt idx="1190">
                  <c:v>0.78571428571428503</c:v>
                </c:pt>
                <c:pt idx="1191">
                  <c:v>0.80952380952380898</c:v>
                </c:pt>
                <c:pt idx="1192">
                  <c:v>0.83333333333333304</c:v>
                </c:pt>
                <c:pt idx="1193">
                  <c:v>0.85714285714285698</c:v>
                </c:pt>
                <c:pt idx="1194">
                  <c:v>0.88095238095238004</c:v>
                </c:pt>
                <c:pt idx="1195">
                  <c:v>0.90476190476190399</c:v>
                </c:pt>
                <c:pt idx="1196">
                  <c:v>0.92857142857142805</c:v>
                </c:pt>
                <c:pt idx="1197">
                  <c:v>0.952380952380952</c:v>
                </c:pt>
                <c:pt idx="1198">
                  <c:v>0.97619047619047605</c:v>
                </c:pt>
                <c:pt idx="1199">
                  <c:v>0</c:v>
                </c:pt>
                <c:pt idx="1200">
                  <c:v>1.2820512820512799E-2</c:v>
                </c:pt>
                <c:pt idx="1201">
                  <c:v>2.5641025641025599E-2</c:v>
                </c:pt>
                <c:pt idx="1202">
                  <c:v>3.8461538461538401E-2</c:v>
                </c:pt>
                <c:pt idx="1203">
                  <c:v>5.1282051282051197E-2</c:v>
                </c:pt>
                <c:pt idx="1204">
                  <c:v>6.4102564102564097E-2</c:v>
                </c:pt>
                <c:pt idx="1205">
                  <c:v>7.69230769230769E-2</c:v>
                </c:pt>
                <c:pt idx="1206">
                  <c:v>8.9743589743589702E-2</c:v>
                </c:pt>
                <c:pt idx="1207">
                  <c:v>0.10256410256410201</c:v>
                </c:pt>
                <c:pt idx="1208">
                  <c:v>0.115384615384615</c:v>
                </c:pt>
                <c:pt idx="1209">
                  <c:v>0.128205128205128</c:v>
                </c:pt>
                <c:pt idx="1210">
                  <c:v>0.141025641025641</c:v>
                </c:pt>
                <c:pt idx="1211">
                  <c:v>0.15384615384615299</c:v>
                </c:pt>
                <c:pt idx="1212">
                  <c:v>0.16666666666666599</c:v>
                </c:pt>
                <c:pt idx="1213">
                  <c:v>0.17948717948717899</c:v>
                </c:pt>
                <c:pt idx="1214">
                  <c:v>0.19230769230769201</c:v>
                </c:pt>
                <c:pt idx="1215">
                  <c:v>0.20512820512820501</c:v>
                </c:pt>
                <c:pt idx="1216">
                  <c:v>0.21794871794871701</c:v>
                </c:pt>
                <c:pt idx="1217">
                  <c:v>0.23076923076923</c:v>
                </c:pt>
                <c:pt idx="1218">
                  <c:v>0.243589743589743</c:v>
                </c:pt>
                <c:pt idx="1219">
                  <c:v>0.256410256410256</c:v>
                </c:pt>
                <c:pt idx="1220">
                  <c:v>0.269230769230769</c:v>
                </c:pt>
                <c:pt idx="1221">
                  <c:v>0.28205128205128199</c:v>
                </c:pt>
                <c:pt idx="1222">
                  <c:v>0.29487179487179399</c:v>
                </c:pt>
                <c:pt idx="1223">
                  <c:v>0.30769230769230699</c:v>
                </c:pt>
                <c:pt idx="1224">
                  <c:v>0.32051282051281998</c:v>
                </c:pt>
                <c:pt idx="1225">
                  <c:v>0.33333333333333298</c:v>
                </c:pt>
                <c:pt idx="1226">
                  <c:v>0.34615384615384598</c:v>
                </c:pt>
                <c:pt idx="1227">
                  <c:v>0.35897435897435898</c:v>
                </c:pt>
                <c:pt idx="1228">
                  <c:v>0.37179487179487097</c:v>
                </c:pt>
                <c:pt idx="1229">
                  <c:v>0.38461538461538403</c:v>
                </c:pt>
                <c:pt idx="1230">
                  <c:v>0.39743589743589702</c:v>
                </c:pt>
                <c:pt idx="1231">
                  <c:v>0.41025641025641002</c:v>
                </c:pt>
                <c:pt idx="1232">
                  <c:v>0.42307692307692302</c:v>
                </c:pt>
                <c:pt idx="1233">
                  <c:v>0.43589743589743501</c:v>
                </c:pt>
                <c:pt idx="1234">
                  <c:v>0.44871794871794801</c:v>
                </c:pt>
                <c:pt idx="1235">
                  <c:v>0.46153846153846101</c:v>
                </c:pt>
                <c:pt idx="1236">
                  <c:v>0.47435897435897401</c:v>
                </c:pt>
                <c:pt idx="1237">
                  <c:v>0.487179487179487</c:v>
                </c:pt>
                <c:pt idx="1238">
                  <c:v>0.5</c:v>
                </c:pt>
                <c:pt idx="1239">
                  <c:v>0.512820512820512</c:v>
                </c:pt>
                <c:pt idx="1240">
                  <c:v>0.52564102564102499</c:v>
                </c:pt>
                <c:pt idx="1241">
                  <c:v>0.53846153846153799</c:v>
                </c:pt>
                <c:pt idx="1242">
                  <c:v>0.55128205128205099</c:v>
                </c:pt>
                <c:pt idx="1243">
                  <c:v>0.56410256410256399</c:v>
                </c:pt>
                <c:pt idx="1244">
                  <c:v>0.57692307692307598</c:v>
                </c:pt>
                <c:pt idx="1245">
                  <c:v>0.58974358974358898</c:v>
                </c:pt>
                <c:pt idx="1246">
                  <c:v>0.60256410256410198</c:v>
                </c:pt>
                <c:pt idx="1247">
                  <c:v>0.61538461538461497</c:v>
                </c:pt>
                <c:pt idx="1248">
                  <c:v>0.62820512820512797</c:v>
                </c:pt>
                <c:pt idx="1249">
                  <c:v>0.64102564102564097</c:v>
                </c:pt>
                <c:pt idx="1250">
                  <c:v>0.65384615384615297</c:v>
                </c:pt>
                <c:pt idx="1251">
                  <c:v>0.66666666666666596</c:v>
                </c:pt>
                <c:pt idx="1252">
                  <c:v>0.67948717948717896</c:v>
                </c:pt>
                <c:pt idx="1253">
                  <c:v>0.69230769230769196</c:v>
                </c:pt>
                <c:pt idx="1254">
                  <c:v>0.70512820512820495</c:v>
                </c:pt>
                <c:pt idx="1255">
                  <c:v>0.71794871794871795</c:v>
                </c:pt>
                <c:pt idx="1256">
                  <c:v>0.73076923076922995</c:v>
                </c:pt>
                <c:pt idx="1257">
                  <c:v>0.74358974358974295</c:v>
                </c:pt>
                <c:pt idx="1258">
                  <c:v>0.75641025641025605</c:v>
                </c:pt>
                <c:pt idx="1259">
                  <c:v>0.76923076923076905</c:v>
                </c:pt>
                <c:pt idx="1260">
                  <c:v>0.78205128205128205</c:v>
                </c:pt>
                <c:pt idx="1261">
                  <c:v>0.79487179487179405</c:v>
                </c:pt>
                <c:pt idx="1262">
                  <c:v>0.80769230769230704</c:v>
                </c:pt>
                <c:pt idx="1263">
                  <c:v>0.82051282051282004</c:v>
                </c:pt>
                <c:pt idx="1264">
                  <c:v>0.83333333333333304</c:v>
                </c:pt>
                <c:pt idx="1265">
                  <c:v>0.84615384615384603</c:v>
                </c:pt>
                <c:pt idx="1266">
                  <c:v>0.85897435897435803</c:v>
                </c:pt>
                <c:pt idx="1267">
                  <c:v>0.87179487179487103</c:v>
                </c:pt>
                <c:pt idx="1268">
                  <c:v>0.88461538461538403</c:v>
                </c:pt>
                <c:pt idx="1269">
                  <c:v>0.89743589743589702</c:v>
                </c:pt>
                <c:pt idx="1270">
                  <c:v>0.91025641025641002</c:v>
                </c:pt>
                <c:pt idx="1271">
                  <c:v>0.92307692307692302</c:v>
                </c:pt>
                <c:pt idx="1272">
                  <c:v>0.93589743589743501</c:v>
                </c:pt>
                <c:pt idx="1273">
                  <c:v>0.94871794871794801</c:v>
                </c:pt>
                <c:pt idx="1274">
                  <c:v>0.96153846153846101</c:v>
                </c:pt>
                <c:pt idx="1275">
                  <c:v>0.97435897435897401</c:v>
                </c:pt>
                <c:pt idx="1276">
                  <c:v>0.987179487179487</c:v>
                </c:pt>
                <c:pt idx="1277">
                  <c:v>0</c:v>
                </c:pt>
                <c:pt idx="1278">
                  <c:v>3.4482758620689599E-2</c:v>
                </c:pt>
                <c:pt idx="1279">
                  <c:v>6.8965517241379296E-2</c:v>
                </c:pt>
                <c:pt idx="1280">
                  <c:v>0.10344827586206801</c:v>
                </c:pt>
                <c:pt idx="1281">
                  <c:v>0.13793103448275801</c:v>
                </c:pt>
                <c:pt idx="1282">
                  <c:v>0.17241379310344801</c:v>
                </c:pt>
                <c:pt idx="1283">
                  <c:v>0.20689655172413701</c:v>
                </c:pt>
                <c:pt idx="1284">
                  <c:v>0.24137931034482701</c:v>
                </c:pt>
                <c:pt idx="1285">
                  <c:v>0.27586206896551702</c:v>
                </c:pt>
                <c:pt idx="1286">
                  <c:v>0.31034482758620602</c:v>
                </c:pt>
                <c:pt idx="1287">
                  <c:v>0.34482758620689602</c:v>
                </c:pt>
                <c:pt idx="1288">
                  <c:v>0.37931034482758602</c:v>
                </c:pt>
                <c:pt idx="1289">
                  <c:v>0.41379310344827502</c:v>
                </c:pt>
                <c:pt idx="1290">
                  <c:v>0.44827586206896503</c:v>
                </c:pt>
                <c:pt idx="1291">
                  <c:v>0.48275862068965503</c:v>
                </c:pt>
                <c:pt idx="1292">
                  <c:v>0.51724137931034397</c:v>
                </c:pt>
                <c:pt idx="1293">
                  <c:v>0.55172413793103403</c:v>
                </c:pt>
                <c:pt idx="1294">
                  <c:v>0.58620689655172398</c:v>
                </c:pt>
                <c:pt idx="1295">
                  <c:v>0.62068965517241304</c:v>
                </c:pt>
                <c:pt idx="1296">
                  <c:v>0.65517241379310298</c:v>
                </c:pt>
                <c:pt idx="1297">
                  <c:v>0.68965517241379304</c:v>
                </c:pt>
                <c:pt idx="1298">
                  <c:v>0.72413793103448199</c:v>
                </c:pt>
                <c:pt idx="1299">
                  <c:v>0.75862068965517204</c:v>
                </c:pt>
                <c:pt idx="1300">
                  <c:v>0.79310344827586199</c:v>
                </c:pt>
                <c:pt idx="1301">
                  <c:v>0.82758620689655105</c:v>
                </c:pt>
                <c:pt idx="1302">
                  <c:v>0.86206896551724099</c:v>
                </c:pt>
                <c:pt idx="1303">
                  <c:v>0.89655172413793105</c:v>
                </c:pt>
                <c:pt idx="1304">
                  <c:v>0.93103448275862</c:v>
                </c:pt>
                <c:pt idx="1305">
                  <c:v>0.96551724137931005</c:v>
                </c:pt>
                <c:pt idx="1306">
                  <c:v>0</c:v>
                </c:pt>
                <c:pt idx="1307">
                  <c:v>3.7037037037037E-2</c:v>
                </c:pt>
                <c:pt idx="1308">
                  <c:v>7.4074074074074001E-2</c:v>
                </c:pt>
                <c:pt idx="1309">
                  <c:v>0.11111111111111099</c:v>
                </c:pt>
                <c:pt idx="1310">
                  <c:v>0.148148148148148</c:v>
                </c:pt>
                <c:pt idx="1311">
                  <c:v>0.18518518518518501</c:v>
                </c:pt>
                <c:pt idx="1312">
                  <c:v>0.22222222222222199</c:v>
                </c:pt>
                <c:pt idx="1313">
                  <c:v>0.25925925925925902</c:v>
                </c:pt>
                <c:pt idx="1314">
                  <c:v>0.296296296296296</c:v>
                </c:pt>
                <c:pt idx="1315">
                  <c:v>0.33333333333333298</c:v>
                </c:pt>
                <c:pt idx="1316">
                  <c:v>0.37037037037037002</c:v>
                </c:pt>
                <c:pt idx="1317">
                  <c:v>0.407407407407407</c:v>
                </c:pt>
                <c:pt idx="1318">
                  <c:v>0.44444444444444398</c:v>
                </c:pt>
                <c:pt idx="1319">
                  <c:v>0.48148148148148101</c:v>
                </c:pt>
                <c:pt idx="1320">
                  <c:v>0.51851851851851805</c:v>
                </c:pt>
                <c:pt idx="1321">
                  <c:v>0.55555555555555503</c:v>
                </c:pt>
                <c:pt idx="1322">
                  <c:v>0.592592592592592</c:v>
                </c:pt>
                <c:pt idx="1323">
                  <c:v>0.62962962962962898</c:v>
                </c:pt>
                <c:pt idx="1324">
                  <c:v>0.66666666666666596</c:v>
                </c:pt>
                <c:pt idx="1325">
                  <c:v>0.70370370370370305</c:v>
                </c:pt>
                <c:pt idx="1326">
                  <c:v>0.74074074074074003</c:v>
                </c:pt>
                <c:pt idx="1327">
                  <c:v>0.77777777777777701</c:v>
                </c:pt>
                <c:pt idx="1328">
                  <c:v>0.81481481481481399</c:v>
                </c:pt>
                <c:pt idx="1329">
                  <c:v>0.85185185185185097</c:v>
                </c:pt>
                <c:pt idx="1330">
                  <c:v>0.88888888888888795</c:v>
                </c:pt>
                <c:pt idx="1331">
                  <c:v>0.92592592592592504</c:v>
                </c:pt>
                <c:pt idx="1332">
                  <c:v>0.96296296296296202</c:v>
                </c:pt>
                <c:pt idx="1333">
                  <c:v>0</c:v>
                </c:pt>
                <c:pt idx="1334">
                  <c:v>3.2258064516128997E-2</c:v>
                </c:pt>
                <c:pt idx="1335">
                  <c:v>6.4516129032257993E-2</c:v>
                </c:pt>
                <c:pt idx="1336">
                  <c:v>9.6774193548387094E-2</c:v>
                </c:pt>
                <c:pt idx="1337">
                  <c:v>0.12903225806451599</c:v>
                </c:pt>
                <c:pt idx="1338">
                  <c:v>0.16129032258064499</c:v>
                </c:pt>
                <c:pt idx="1339">
                  <c:v>0.19354838709677399</c:v>
                </c:pt>
                <c:pt idx="1340">
                  <c:v>0.225806451612903</c:v>
                </c:pt>
                <c:pt idx="1341">
                  <c:v>0.25806451612903197</c:v>
                </c:pt>
                <c:pt idx="1342">
                  <c:v>0.29032258064516098</c:v>
                </c:pt>
                <c:pt idx="1343">
                  <c:v>0.32258064516128998</c:v>
                </c:pt>
                <c:pt idx="1344">
                  <c:v>0.35483870967741898</c:v>
                </c:pt>
                <c:pt idx="1345">
                  <c:v>0.38709677419354799</c:v>
                </c:pt>
                <c:pt idx="1346">
                  <c:v>0.41935483870967699</c:v>
                </c:pt>
                <c:pt idx="1347">
                  <c:v>0.45161290322580599</c:v>
                </c:pt>
                <c:pt idx="1348">
                  <c:v>0.483870967741935</c:v>
                </c:pt>
                <c:pt idx="1349">
                  <c:v>0.51612903225806395</c:v>
                </c:pt>
                <c:pt idx="1350">
                  <c:v>0.54838709677419295</c:v>
                </c:pt>
                <c:pt idx="1351">
                  <c:v>0.58064516129032195</c:v>
                </c:pt>
                <c:pt idx="1352">
                  <c:v>0.61290322580645096</c:v>
                </c:pt>
                <c:pt idx="1353">
                  <c:v>0.64516129032257996</c:v>
                </c:pt>
                <c:pt idx="1354">
                  <c:v>0.67741935483870896</c:v>
                </c:pt>
                <c:pt idx="1355">
                  <c:v>0.70967741935483797</c:v>
                </c:pt>
                <c:pt idx="1356">
                  <c:v>0.74193548387096697</c:v>
                </c:pt>
                <c:pt idx="1357">
                  <c:v>0.77419354838709598</c:v>
                </c:pt>
                <c:pt idx="1358">
                  <c:v>0.80645161290322498</c:v>
                </c:pt>
                <c:pt idx="1359">
                  <c:v>0.83870967741935398</c:v>
                </c:pt>
                <c:pt idx="1360">
                  <c:v>0.87096774193548299</c:v>
                </c:pt>
                <c:pt idx="1361">
                  <c:v>0.90322580645161199</c:v>
                </c:pt>
                <c:pt idx="1362">
                  <c:v>0.93548387096774099</c:v>
                </c:pt>
                <c:pt idx="1363">
                  <c:v>0.967741935483871</c:v>
                </c:pt>
                <c:pt idx="1364">
                  <c:v>0</c:v>
                </c:pt>
                <c:pt idx="1365">
                  <c:v>3.125E-2</c:v>
                </c:pt>
                <c:pt idx="1366">
                  <c:v>6.25E-2</c:v>
                </c:pt>
                <c:pt idx="1367">
                  <c:v>9.375E-2</c:v>
                </c:pt>
                <c:pt idx="1368">
                  <c:v>0.125</c:v>
                </c:pt>
                <c:pt idx="1369">
                  <c:v>0.15625</c:v>
                </c:pt>
                <c:pt idx="1370">
                  <c:v>0.1875</c:v>
                </c:pt>
                <c:pt idx="1371">
                  <c:v>0.21875</c:v>
                </c:pt>
                <c:pt idx="1372">
                  <c:v>0.25</c:v>
                </c:pt>
                <c:pt idx="1373">
                  <c:v>0.28125</c:v>
                </c:pt>
                <c:pt idx="1374">
                  <c:v>0.3125</c:v>
                </c:pt>
                <c:pt idx="1375">
                  <c:v>0.34375</c:v>
                </c:pt>
                <c:pt idx="1376">
                  <c:v>0.375</c:v>
                </c:pt>
                <c:pt idx="1377">
                  <c:v>0.40625</c:v>
                </c:pt>
                <c:pt idx="1378">
                  <c:v>0.4375</c:v>
                </c:pt>
                <c:pt idx="1379">
                  <c:v>0.46875</c:v>
                </c:pt>
                <c:pt idx="1380">
                  <c:v>0.5</c:v>
                </c:pt>
                <c:pt idx="1381">
                  <c:v>0.53125</c:v>
                </c:pt>
                <c:pt idx="1382">
                  <c:v>0.5625</c:v>
                </c:pt>
                <c:pt idx="1383">
                  <c:v>0.59375</c:v>
                </c:pt>
                <c:pt idx="1384">
                  <c:v>0.625</c:v>
                </c:pt>
                <c:pt idx="1385">
                  <c:v>0.65625</c:v>
                </c:pt>
                <c:pt idx="1386">
                  <c:v>0.6875</c:v>
                </c:pt>
                <c:pt idx="1387">
                  <c:v>0.71875</c:v>
                </c:pt>
                <c:pt idx="1388">
                  <c:v>0.75</c:v>
                </c:pt>
                <c:pt idx="1389">
                  <c:v>0.78125</c:v>
                </c:pt>
                <c:pt idx="1390">
                  <c:v>0.8125</c:v>
                </c:pt>
                <c:pt idx="1391">
                  <c:v>0.84375</c:v>
                </c:pt>
                <c:pt idx="1392">
                  <c:v>0.875</c:v>
                </c:pt>
                <c:pt idx="1393">
                  <c:v>0.90625</c:v>
                </c:pt>
                <c:pt idx="1394">
                  <c:v>0.9375</c:v>
                </c:pt>
                <c:pt idx="1395">
                  <c:v>0.96875</c:v>
                </c:pt>
                <c:pt idx="1396">
                  <c:v>0</c:v>
                </c:pt>
                <c:pt idx="1397">
                  <c:v>1.21951219512195E-2</c:v>
                </c:pt>
                <c:pt idx="1398">
                  <c:v>2.4390243902439001E-2</c:v>
                </c:pt>
                <c:pt idx="1399">
                  <c:v>3.65853658536585E-2</c:v>
                </c:pt>
                <c:pt idx="1400">
                  <c:v>4.8780487804878002E-2</c:v>
                </c:pt>
                <c:pt idx="1401">
                  <c:v>6.0975609756097497E-2</c:v>
                </c:pt>
                <c:pt idx="1402">
                  <c:v>7.3170731707316999E-2</c:v>
                </c:pt>
                <c:pt idx="1403">
                  <c:v>8.5365853658536495E-2</c:v>
                </c:pt>
                <c:pt idx="1404">
                  <c:v>9.7560975609756101E-2</c:v>
                </c:pt>
                <c:pt idx="1405">
                  <c:v>0.109756097560975</c:v>
                </c:pt>
                <c:pt idx="1406">
                  <c:v>0.12195121951219499</c:v>
                </c:pt>
                <c:pt idx="1407">
                  <c:v>0.134146341463414</c:v>
                </c:pt>
                <c:pt idx="1408">
                  <c:v>0.146341463414634</c:v>
                </c:pt>
                <c:pt idx="1409">
                  <c:v>0.15853658536585299</c:v>
                </c:pt>
                <c:pt idx="1410">
                  <c:v>0.17073170731707299</c:v>
                </c:pt>
                <c:pt idx="1411">
                  <c:v>0.18292682926829201</c:v>
                </c:pt>
                <c:pt idx="1412">
                  <c:v>0.19512195121951201</c:v>
                </c:pt>
                <c:pt idx="1413">
                  <c:v>0.207317073170731</c:v>
                </c:pt>
                <c:pt idx="1414">
                  <c:v>0.219512195121951</c:v>
                </c:pt>
                <c:pt idx="1415">
                  <c:v>0.23170731707316999</c:v>
                </c:pt>
                <c:pt idx="1416">
                  <c:v>0.24390243902438999</c:v>
                </c:pt>
                <c:pt idx="1417">
                  <c:v>0.25609756097560898</c:v>
                </c:pt>
                <c:pt idx="1418">
                  <c:v>0.26829268292682901</c:v>
                </c:pt>
                <c:pt idx="1419">
                  <c:v>0.28048780487804797</c:v>
                </c:pt>
                <c:pt idx="1420">
                  <c:v>0.292682926829268</c:v>
                </c:pt>
                <c:pt idx="1421">
                  <c:v>0.30487804878048702</c:v>
                </c:pt>
                <c:pt idx="1422">
                  <c:v>0.31707317073170699</c:v>
                </c:pt>
                <c:pt idx="1423">
                  <c:v>0.32926829268292601</c:v>
                </c:pt>
                <c:pt idx="1424">
                  <c:v>0.34146341463414598</c:v>
                </c:pt>
                <c:pt idx="1425">
                  <c:v>0.353658536585365</c:v>
                </c:pt>
                <c:pt idx="1426">
                  <c:v>0.36585365853658502</c:v>
                </c:pt>
                <c:pt idx="1427">
                  <c:v>0.37804878048780399</c:v>
                </c:pt>
                <c:pt idx="1428">
                  <c:v>0.39024390243902402</c:v>
                </c:pt>
                <c:pt idx="1429">
                  <c:v>0.40243902439024298</c:v>
                </c:pt>
                <c:pt idx="1430">
                  <c:v>0.41463414634146301</c:v>
                </c:pt>
                <c:pt idx="1431">
                  <c:v>0.42682926829268197</c:v>
                </c:pt>
                <c:pt idx="1432">
                  <c:v>0.439024390243902</c:v>
                </c:pt>
                <c:pt idx="1433">
                  <c:v>0.45121951219512102</c:v>
                </c:pt>
                <c:pt idx="1434">
                  <c:v>0.46341463414634099</c:v>
                </c:pt>
                <c:pt idx="1435">
                  <c:v>0.47560975609756001</c:v>
                </c:pt>
                <c:pt idx="1436">
                  <c:v>0.48780487804877998</c:v>
                </c:pt>
                <c:pt idx="1437">
                  <c:v>0.5</c:v>
                </c:pt>
                <c:pt idx="1438">
                  <c:v>0.51219512195121897</c:v>
                </c:pt>
                <c:pt idx="1439">
                  <c:v>0.52439024390243905</c:v>
                </c:pt>
                <c:pt idx="1440">
                  <c:v>0.53658536585365801</c:v>
                </c:pt>
                <c:pt idx="1441">
                  <c:v>0.54878048780487798</c:v>
                </c:pt>
                <c:pt idx="1442">
                  <c:v>0.56097560975609695</c:v>
                </c:pt>
                <c:pt idx="1443">
                  <c:v>0.57317073170731703</c:v>
                </c:pt>
                <c:pt idx="1444">
                  <c:v>0.585365853658536</c:v>
                </c:pt>
                <c:pt idx="1445">
                  <c:v>0.59756097560975596</c:v>
                </c:pt>
                <c:pt idx="1446">
                  <c:v>0.60975609756097504</c:v>
                </c:pt>
                <c:pt idx="1447">
                  <c:v>0.62195121951219501</c:v>
                </c:pt>
                <c:pt idx="1448">
                  <c:v>0.63414634146341398</c:v>
                </c:pt>
                <c:pt idx="1449">
                  <c:v>0.64634146341463405</c:v>
                </c:pt>
                <c:pt idx="1450">
                  <c:v>0.65853658536585302</c:v>
                </c:pt>
                <c:pt idx="1451">
                  <c:v>0.67073170731707299</c:v>
                </c:pt>
                <c:pt idx="1452">
                  <c:v>0.68292682926829196</c:v>
                </c:pt>
                <c:pt idx="1453">
                  <c:v>0.69512195121951204</c:v>
                </c:pt>
                <c:pt idx="1454">
                  <c:v>0.707317073170731</c:v>
                </c:pt>
                <c:pt idx="1455">
                  <c:v>0.71951219512195097</c:v>
                </c:pt>
                <c:pt idx="1456">
                  <c:v>0.73170731707317005</c:v>
                </c:pt>
                <c:pt idx="1457">
                  <c:v>0.74390243902439002</c:v>
                </c:pt>
                <c:pt idx="1458">
                  <c:v>0.75609756097560898</c:v>
                </c:pt>
                <c:pt idx="1459">
                  <c:v>0.76829268292682895</c:v>
                </c:pt>
                <c:pt idx="1460">
                  <c:v>0.78048780487804803</c:v>
                </c:pt>
                <c:pt idx="1461">
                  <c:v>0.792682926829268</c:v>
                </c:pt>
                <c:pt idx="1462">
                  <c:v>0.80487804878048697</c:v>
                </c:pt>
                <c:pt idx="1463">
                  <c:v>0.81707317073170704</c:v>
                </c:pt>
                <c:pt idx="1464">
                  <c:v>0.82926829268292601</c:v>
                </c:pt>
                <c:pt idx="1465">
                  <c:v>0.84146341463414598</c:v>
                </c:pt>
                <c:pt idx="1466">
                  <c:v>0.85365853658536495</c:v>
                </c:pt>
                <c:pt idx="1467">
                  <c:v>0.86585365853658502</c:v>
                </c:pt>
                <c:pt idx="1468">
                  <c:v>0.87804878048780399</c:v>
                </c:pt>
                <c:pt idx="1469">
                  <c:v>0.89024390243902396</c:v>
                </c:pt>
                <c:pt idx="1470">
                  <c:v>0.90243902439024304</c:v>
                </c:pt>
                <c:pt idx="1471">
                  <c:v>0.91463414634146301</c:v>
                </c:pt>
                <c:pt idx="1472">
                  <c:v>0.92682926829268297</c:v>
                </c:pt>
                <c:pt idx="1473">
                  <c:v>0.93902439024390205</c:v>
                </c:pt>
                <c:pt idx="1474">
                  <c:v>0.95121951219512102</c:v>
                </c:pt>
                <c:pt idx="1475">
                  <c:v>0.96341463414634099</c:v>
                </c:pt>
                <c:pt idx="1476">
                  <c:v>0.97560975609756095</c:v>
                </c:pt>
                <c:pt idx="1477">
                  <c:v>0.98780487804878003</c:v>
                </c:pt>
                <c:pt idx="1478">
                  <c:v>0</c:v>
                </c:pt>
                <c:pt idx="1479">
                  <c:v>7.2992700729926996E-3</c:v>
                </c:pt>
                <c:pt idx="1480">
                  <c:v>1.4598540145985399E-2</c:v>
                </c:pt>
                <c:pt idx="1481">
                  <c:v>2.18978102189781E-2</c:v>
                </c:pt>
                <c:pt idx="1482">
                  <c:v>2.9197080291970798E-2</c:v>
                </c:pt>
                <c:pt idx="1483">
                  <c:v>3.6496350364963501E-2</c:v>
                </c:pt>
                <c:pt idx="1484">
                  <c:v>4.3795620437956199E-2</c:v>
                </c:pt>
                <c:pt idx="1485">
                  <c:v>5.1094890510948898E-2</c:v>
                </c:pt>
                <c:pt idx="1486">
                  <c:v>5.8394160583941597E-2</c:v>
                </c:pt>
                <c:pt idx="1487">
                  <c:v>6.5693430656934296E-2</c:v>
                </c:pt>
                <c:pt idx="1488">
                  <c:v>7.2992700729927001E-2</c:v>
                </c:pt>
                <c:pt idx="1489">
                  <c:v>8.0291970802919693E-2</c:v>
                </c:pt>
                <c:pt idx="1490">
                  <c:v>8.7591240875912399E-2</c:v>
                </c:pt>
                <c:pt idx="1491">
                  <c:v>9.4890510948905105E-2</c:v>
                </c:pt>
                <c:pt idx="1492">
                  <c:v>0.10218978102189701</c:v>
                </c:pt>
                <c:pt idx="1493">
                  <c:v>0.10948905109489</c:v>
                </c:pt>
                <c:pt idx="1494">
                  <c:v>0.116788321167883</c:v>
                </c:pt>
                <c:pt idx="1495">
                  <c:v>0.124087591240875</c:v>
                </c:pt>
                <c:pt idx="1496">
                  <c:v>0.13138686131386801</c:v>
                </c:pt>
                <c:pt idx="1497">
                  <c:v>0.13868613138686101</c:v>
                </c:pt>
                <c:pt idx="1498">
                  <c:v>0.145985401459854</c:v>
                </c:pt>
                <c:pt idx="1499">
                  <c:v>0.153284671532846</c:v>
                </c:pt>
                <c:pt idx="1500">
                  <c:v>0.160583941605839</c:v>
                </c:pt>
                <c:pt idx="1501">
                  <c:v>0.167883211678832</c:v>
                </c:pt>
                <c:pt idx="1502">
                  <c:v>0.17518248175182399</c:v>
                </c:pt>
                <c:pt idx="1503">
                  <c:v>0.18248175182481699</c:v>
                </c:pt>
                <c:pt idx="1504">
                  <c:v>0.18978102189780999</c:v>
                </c:pt>
                <c:pt idx="1505">
                  <c:v>0.19708029197080201</c:v>
                </c:pt>
                <c:pt idx="1506">
                  <c:v>0.20437956204379501</c:v>
                </c:pt>
                <c:pt idx="1507">
                  <c:v>0.21167883211678801</c:v>
                </c:pt>
                <c:pt idx="1508">
                  <c:v>0.218978102189781</c:v>
                </c:pt>
                <c:pt idx="1509">
                  <c:v>0.226277372262773</c:v>
                </c:pt>
                <c:pt idx="1510">
                  <c:v>0.233576642335766</c:v>
                </c:pt>
                <c:pt idx="1511">
                  <c:v>0.240875912408759</c:v>
                </c:pt>
                <c:pt idx="1512">
                  <c:v>0.24817518248175099</c:v>
                </c:pt>
                <c:pt idx="1513">
                  <c:v>0.25547445255474399</c:v>
                </c:pt>
                <c:pt idx="1514">
                  <c:v>0.26277372262773702</c:v>
                </c:pt>
                <c:pt idx="1515">
                  <c:v>0.27007299270072899</c:v>
                </c:pt>
                <c:pt idx="1516">
                  <c:v>0.27737226277372201</c:v>
                </c:pt>
                <c:pt idx="1517">
                  <c:v>0.28467153284671498</c:v>
                </c:pt>
                <c:pt idx="1518">
                  <c:v>0.29197080291970801</c:v>
                </c:pt>
                <c:pt idx="1519">
                  <c:v>0.29927007299269998</c:v>
                </c:pt>
                <c:pt idx="1520">
                  <c:v>0.306569343065693</c:v>
                </c:pt>
                <c:pt idx="1521">
                  <c:v>0.31386861313868603</c:v>
                </c:pt>
                <c:pt idx="1522">
                  <c:v>0.321167883211678</c:v>
                </c:pt>
                <c:pt idx="1523">
                  <c:v>0.32846715328467102</c:v>
                </c:pt>
                <c:pt idx="1524">
                  <c:v>0.33576642335766399</c:v>
                </c:pt>
                <c:pt idx="1525">
                  <c:v>0.34306569343065602</c:v>
                </c:pt>
                <c:pt idx="1526">
                  <c:v>0.35036496350364899</c:v>
                </c:pt>
                <c:pt idx="1527">
                  <c:v>0.35766423357664201</c:v>
                </c:pt>
                <c:pt idx="1528">
                  <c:v>0.36496350364963498</c:v>
                </c:pt>
                <c:pt idx="1529">
                  <c:v>0.37226277372262701</c:v>
                </c:pt>
                <c:pt idx="1530">
                  <c:v>0.37956204379561997</c:v>
                </c:pt>
                <c:pt idx="1531">
                  <c:v>0.386861313868613</c:v>
                </c:pt>
                <c:pt idx="1532">
                  <c:v>0.39416058394160502</c:v>
                </c:pt>
                <c:pt idx="1533">
                  <c:v>0.40145985401459799</c:v>
                </c:pt>
                <c:pt idx="1534">
                  <c:v>0.40875912408759102</c:v>
                </c:pt>
                <c:pt idx="1535">
                  <c:v>0.41605839416058299</c:v>
                </c:pt>
                <c:pt idx="1536">
                  <c:v>0.42335766423357601</c:v>
                </c:pt>
                <c:pt idx="1537">
                  <c:v>0.43065693430656898</c:v>
                </c:pt>
                <c:pt idx="1538">
                  <c:v>0.43795620437956201</c:v>
                </c:pt>
                <c:pt idx="1539">
                  <c:v>0.44525547445255398</c:v>
                </c:pt>
                <c:pt idx="1540">
                  <c:v>0.452554744525547</c:v>
                </c:pt>
                <c:pt idx="1541">
                  <c:v>0.45985401459853997</c:v>
                </c:pt>
                <c:pt idx="1542">
                  <c:v>0.467153284671532</c:v>
                </c:pt>
                <c:pt idx="1543">
                  <c:v>0.47445255474452502</c:v>
                </c:pt>
                <c:pt idx="1544">
                  <c:v>0.48175182481751799</c:v>
                </c:pt>
                <c:pt idx="1545">
                  <c:v>0.48905109489051002</c:v>
                </c:pt>
                <c:pt idx="1546">
                  <c:v>0.49635036496350299</c:v>
                </c:pt>
                <c:pt idx="1547">
                  <c:v>0.50364963503649596</c:v>
                </c:pt>
                <c:pt idx="1548">
                  <c:v>0.51094890510948898</c:v>
                </c:pt>
                <c:pt idx="1549">
                  <c:v>0.51824817518248101</c:v>
                </c:pt>
                <c:pt idx="1550">
                  <c:v>0.52554744525547403</c:v>
                </c:pt>
                <c:pt idx="1551">
                  <c:v>0.53284671532846695</c:v>
                </c:pt>
                <c:pt idx="1552">
                  <c:v>0.54014598540145897</c:v>
                </c:pt>
                <c:pt idx="1553">
                  <c:v>0.547445255474452</c:v>
                </c:pt>
                <c:pt idx="1554">
                  <c:v>0.55474452554744502</c:v>
                </c:pt>
                <c:pt idx="1555">
                  <c:v>0.56204379562043705</c:v>
                </c:pt>
                <c:pt idx="1556">
                  <c:v>0.56934306569342996</c:v>
                </c:pt>
                <c:pt idx="1557">
                  <c:v>0.57664233576642299</c:v>
                </c:pt>
                <c:pt idx="1558">
                  <c:v>0.58394160583941601</c:v>
                </c:pt>
                <c:pt idx="1559">
                  <c:v>0.59124087591240804</c:v>
                </c:pt>
                <c:pt idx="1560">
                  <c:v>0.59854014598540095</c:v>
                </c:pt>
                <c:pt idx="1561">
                  <c:v>0.60583941605839398</c:v>
                </c:pt>
                <c:pt idx="1562">
                  <c:v>0.613138686131386</c:v>
                </c:pt>
                <c:pt idx="1563">
                  <c:v>0.62043795620437903</c:v>
                </c:pt>
                <c:pt idx="1564">
                  <c:v>0.62773722627737205</c:v>
                </c:pt>
                <c:pt idx="1565">
                  <c:v>0.63503649635036497</c:v>
                </c:pt>
                <c:pt idx="1566">
                  <c:v>0.64233576642335699</c:v>
                </c:pt>
                <c:pt idx="1567">
                  <c:v>0.64963503649635002</c:v>
                </c:pt>
                <c:pt idx="1568">
                  <c:v>0.65693430656934304</c:v>
                </c:pt>
                <c:pt idx="1569">
                  <c:v>0.66423357664233496</c:v>
                </c:pt>
                <c:pt idx="1570">
                  <c:v>0.67153284671532798</c:v>
                </c:pt>
                <c:pt idx="1571">
                  <c:v>0.678832116788321</c:v>
                </c:pt>
                <c:pt idx="1572">
                  <c:v>0.68613138686131303</c:v>
                </c:pt>
                <c:pt idx="1573">
                  <c:v>0.69343065693430594</c:v>
                </c:pt>
                <c:pt idx="1574">
                  <c:v>0.70072992700729897</c:v>
                </c:pt>
                <c:pt idx="1575">
                  <c:v>0.70802919708029199</c:v>
                </c:pt>
                <c:pt idx="1576">
                  <c:v>0.71532846715328402</c:v>
                </c:pt>
                <c:pt idx="1577">
                  <c:v>0.72262773722627704</c:v>
                </c:pt>
                <c:pt idx="1578">
                  <c:v>0.72992700729926996</c:v>
                </c:pt>
                <c:pt idx="1579">
                  <c:v>0.73722627737226198</c:v>
                </c:pt>
                <c:pt idx="1580">
                  <c:v>0.74452554744525501</c:v>
                </c:pt>
                <c:pt idx="1581">
                  <c:v>0.75182481751824803</c:v>
                </c:pt>
                <c:pt idx="1582">
                  <c:v>0.75912408759123995</c:v>
                </c:pt>
                <c:pt idx="1583">
                  <c:v>0.76642335766423297</c:v>
                </c:pt>
                <c:pt idx="1584">
                  <c:v>0.773722627737226</c:v>
                </c:pt>
                <c:pt idx="1585">
                  <c:v>0.78102189781021902</c:v>
                </c:pt>
                <c:pt idx="1586">
                  <c:v>0.78832116788321105</c:v>
                </c:pt>
                <c:pt idx="1587">
                  <c:v>0.79562043795620396</c:v>
                </c:pt>
                <c:pt idx="1588">
                  <c:v>0.80291970802919699</c:v>
                </c:pt>
                <c:pt idx="1589">
                  <c:v>0.81021897810218901</c:v>
                </c:pt>
                <c:pt idx="1590">
                  <c:v>0.81751824817518204</c:v>
                </c:pt>
                <c:pt idx="1591">
                  <c:v>0.82481751824817495</c:v>
                </c:pt>
                <c:pt idx="1592">
                  <c:v>0.83211678832116698</c:v>
                </c:pt>
                <c:pt idx="1593">
                  <c:v>0.83941605839416</c:v>
                </c:pt>
                <c:pt idx="1594">
                  <c:v>0.84671532846715303</c:v>
                </c:pt>
                <c:pt idx="1595">
                  <c:v>0.85401459854014505</c:v>
                </c:pt>
                <c:pt idx="1596">
                  <c:v>0.86131386861313797</c:v>
                </c:pt>
                <c:pt idx="1597">
                  <c:v>0.86861313868613099</c:v>
                </c:pt>
                <c:pt idx="1598">
                  <c:v>0.87591240875912402</c:v>
                </c:pt>
                <c:pt idx="1599">
                  <c:v>0.88321167883211604</c:v>
                </c:pt>
                <c:pt idx="1600">
                  <c:v>0.89051094890510896</c:v>
                </c:pt>
                <c:pt idx="1601">
                  <c:v>0.89781021897810198</c:v>
                </c:pt>
                <c:pt idx="1602">
                  <c:v>0.90510948905109401</c:v>
                </c:pt>
                <c:pt idx="1603">
                  <c:v>0.91240875912408703</c:v>
                </c:pt>
                <c:pt idx="1604">
                  <c:v>0.91970802919707995</c:v>
                </c:pt>
                <c:pt idx="1605">
                  <c:v>0.92700729927007297</c:v>
                </c:pt>
                <c:pt idx="1606">
                  <c:v>0.934306569343065</c:v>
                </c:pt>
                <c:pt idx="1607">
                  <c:v>0.94160583941605802</c:v>
                </c:pt>
                <c:pt idx="1608">
                  <c:v>0.94890510948905105</c:v>
                </c:pt>
                <c:pt idx="1609">
                  <c:v>0.95620437956204296</c:v>
                </c:pt>
                <c:pt idx="1610">
                  <c:v>0.96350364963503599</c:v>
                </c:pt>
                <c:pt idx="1611">
                  <c:v>0.97080291970802901</c:v>
                </c:pt>
                <c:pt idx="1612">
                  <c:v>0.97810218978102104</c:v>
                </c:pt>
                <c:pt idx="1613">
                  <c:v>0.98540145985401395</c:v>
                </c:pt>
                <c:pt idx="1614">
                  <c:v>0.99270072992700698</c:v>
                </c:pt>
                <c:pt idx="1615">
                  <c:v>0</c:v>
                </c:pt>
                <c:pt idx="1616">
                  <c:v>1.21951219512195E-2</c:v>
                </c:pt>
                <c:pt idx="1617">
                  <c:v>2.4390243902439001E-2</c:v>
                </c:pt>
                <c:pt idx="1618">
                  <c:v>3.65853658536585E-2</c:v>
                </c:pt>
                <c:pt idx="1619">
                  <c:v>4.8780487804878002E-2</c:v>
                </c:pt>
                <c:pt idx="1620">
                  <c:v>6.0975609756097497E-2</c:v>
                </c:pt>
                <c:pt idx="1621">
                  <c:v>7.3170731707316999E-2</c:v>
                </c:pt>
                <c:pt idx="1622">
                  <c:v>8.5365853658536495E-2</c:v>
                </c:pt>
                <c:pt idx="1623">
                  <c:v>9.7560975609756101E-2</c:v>
                </c:pt>
                <c:pt idx="1624">
                  <c:v>0.109756097560975</c:v>
                </c:pt>
                <c:pt idx="1625">
                  <c:v>0.12195121951219499</c:v>
                </c:pt>
                <c:pt idx="1626">
                  <c:v>0.134146341463414</c:v>
                </c:pt>
                <c:pt idx="1627">
                  <c:v>0.146341463414634</c:v>
                </c:pt>
                <c:pt idx="1628">
                  <c:v>0.15853658536585299</c:v>
                </c:pt>
                <c:pt idx="1629">
                  <c:v>0.17073170731707299</c:v>
                </c:pt>
                <c:pt idx="1630">
                  <c:v>0.18292682926829201</c:v>
                </c:pt>
                <c:pt idx="1631">
                  <c:v>0.19512195121951201</c:v>
                </c:pt>
                <c:pt idx="1632">
                  <c:v>0.207317073170731</c:v>
                </c:pt>
                <c:pt idx="1633">
                  <c:v>0.219512195121951</c:v>
                </c:pt>
                <c:pt idx="1634">
                  <c:v>0.23170731707316999</c:v>
                </c:pt>
                <c:pt idx="1635">
                  <c:v>0.24390243902438999</c:v>
                </c:pt>
                <c:pt idx="1636">
                  <c:v>0.25609756097560898</c:v>
                </c:pt>
                <c:pt idx="1637">
                  <c:v>0.26829268292682901</c:v>
                </c:pt>
                <c:pt idx="1638">
                  <c:v>0.28048780487804797</c:v>
                </c:pt>
                <c:pt idx="1639">
                  <c:v>0.292682926829268</c:v>
                </c:pt>
                <c:pt idx="1640">
                  <c:v>0.30487804878048702</c:v>
                </c:pt>
                <c:pt idx="1641">
                  <c:v>0.31707317073170699</c:v>
                </c:pt>
                <c:pt idx="1642">
                  <c:v>0.32926829268292601</c:v>
                </c:pt>
                <c:pt idx="1643">
                  <c:v>0.34146341463414598</c:v>
                </c:pt>
                <c:pt idx="1644">
                  <c:v>0.353658536585365</c:v>
                </c:pt>
                <c:pt idx="1645">
                  <c:v>0.36585365853658502</c:v>
                </c:pt>
                <c:pt idx="1646">
                  <c:v>0.37804878048780399</c:v>
                </c:pt>
                <c:pt idx="1647">
                  <c:v>0.39024390243902402</c:v>
                </c:pt>
                <c:pt idx="1648">
                  <c:v>0.40243902439024298</c:v>
                </c:pt>
                <c:pt idx="1649">
                  <c:v>0.41463414634146301</c:v>
                </c:pt>
                <c:pt idx="1650">
                  <c:v>0.42682926829268197</c:v>
                </c:pt>
                <c:pt idx="1651">
                  <c:v>0.439024390243902</c:v>
                </c:pt>
                <c:pt idx="1652">
                  <c:v>0.45121951219512102</c:v>
                </c:pt>
                <c:pt idx="1653">
                  <c:v>0.46341463414634099</c:v>
                </c:pt>
                <c:pt idx="1654">
                  <c:v>0.47560975609756001</c:v>
                </c:pt>
                <c:pt idx="1655">
                  <c:v>0.48780487804877998</c:v>
                </c:pt>
                <c:pt idx="1656">
                  <c:v>0.5</c:v>
                </c:pt>
                <c:pt idx="1657">
                  <c:v>0.51219512195121897</c:v>
                </c:pt>
                <c:pt idx="1658">
                  <c:v>0.52439024390243905</c:v>
                </c:pt>
                <c:pt idx="1659">
                  <c:v>0.53658536585365801</c:v>
                </c:pt>
                <c:pt idx="1660">
                  <c:v>0.54878048780487798</c:v>
                </c:pt>
                <c:pt idx="1661">
                  <c:v>0.56097560975609695</c:v>
                </c:pt>
                <c:pt idx="1662">
                  <c:v>0.57317073170731703</c:v>
                </c:pt>
                <c:pt idx="1663">
                  <c:v>0.585365853658536</c:v>
                </c:pt>
                <c:pt idx="1664">
                  <c:v>0.59756097560975596</c:v>
                </c:pt>
                <c:pt idx="1665">
                  <c:v>0.60975609756097504</c:v>
                </c:pt>
                <c:pt idx="1666">
                  <c:v>0.62195121951219501</c:v>
                </c:pt>
                <c:pt idx="1667">
                  <c:v>0.63414634146341398</c:v>
                </c:pt>
                <c:pt idx="1668">
                  <c:v>0.64634146341463405</c:v>
                </c:pt>
                <c:pt idx="1669">
                  <c:v>0.65853658536585302</c:v>
                </c:pt>
                <c:pt idx="1670">
                  <c:v>0.67073170731707299</c:v>
                </c:pt>
                <c:pt idx="1671">
                  <c:v>0.68292682926829196</c:v>
                </c:pt>
                <c:pt idx="1672">
                  <c:v>0.69512195121951204</c:v>
                </c:pt>
                <c:pt idx="1673">
                  <c:v>0.707317073170731</c:v>
                </c:pt>
                <c:pt idx="1674">
                  <c:v>0.71951219512195097</c:v>
                </c:pt>
                <c:pt idx="1675">
                  <c:v>0.73170731707317005</c:v>
                </c:pt>
                <c:pt idx="1676">
                  <c:v>0.74390243902439002</c:v>
                </c:pt>
                <c:pt idx="1677">
                  <c:v>0.75609756097560898</c:v>
                </c:pt>
                <c:pt idx="1678">
                  <c:v>0.76829268292682895</c:v>
                </c:pt>
                <c:pt idx="1679">
                  <c:v>0.78048780487804803</c:v>
                </c:pt>
                <c:pt idx="1680">
                  <c:v>0.792682926829268</c:v>
                </c:pt>
                <c:pt idx="1681">
                  <c:v>0.80487804878048697</c:v>
                </c:pt>
                <c:pt idx="1682">
                  <c:v>0.81707317073170704</c:v>
                </c:pt>
                <c:pt idx="1683">
                  <c:v>0.82926829268292601</c:v>
                </c:pt>
                <c:pt idx="1684">
                  <c:v>0.84146341463414598</c:v>
                </c:pt>
                <c:pt idx="1685">
                  <c:v>0.85365853658536495</c:v>
                </c:pt>
                <c:pt idx="1686">
                  <c:v>0.86585365853658502</c:v>
                </c:pt>
                <c:pt idx="1687">
                  <c:v>0.87804878048780399</c:v>
                </c:pt>
                <c:pt idx="1688">
                  <c:v>0.89024390243902396</c:v>
                </c:pt>
                <c:pt idx="1689">
                  <c:v>0.90243902439024304</c:v>
                </c:pt>
                <c:pt idx="1690">
                  <c:v>0.91463414634146301</c:v>
                </c:pt>
                <c:pt idx="1691">
                  <c:v>0.92682926829268297</c:v>
                </c:pt>
                <c:pt idx="1692">
                  <c:v>0.93902439024390205</c:v>
                </c:pt>
                <c:pt idx="1693">
                  <c:v>0.95121951219512102</c:v>
                </c:pt>
                <c:pt idx="1694">
                  <c:v>0.96341463414634099</c:v>
                </c:pt>
                <c:pt idx="1695">
                  <c:v>0.97560975609756095</c:v>
                </c:pt>
                <c:pt idx="1696">
                  <c:v>0.98780487804878003</c:v>
                </c:pt>
                <c:pt idx="1697">
                  <c:v>0</c:v>
                </c:pt>
                <c:pt idx="1698">
                  <c:v>3.3333333333333298E-2</c:v>
                </c:pt>
                <c:pt idx="1699">
                  <c:v>6.6666666666666596E-2</c:v>
                </c:pt>
                <c:pt idx="1700">
                  <c:v>0.1</c:v>
                </c:pt>
                <c:pt idx="1701">
                  <c:v>0.133333333333333</c:v>
                </c:pt>
                <c:pt idx="1702">
                  <c:v>0.16666666666666599</c:v>
                </c:pt>
                <c:pt idx="1703">
                  <c:v>0.2</c:v>
                </c:pt>
                <c:pt idx="1704">
                  <c:v>0.233333333333333</c:v>
                </c:pt>
                <c:pt idx="1705">
                  <c:v>0.266666666666666</c:v>
                </c:pt>
                <c:pt idx="1706">
                  <c:v>0.3</c:v>
                </c:pt>
                <c:pt idx="1707">
                  <c:v>0.33333333333333298</c:v>
                </c:pt>
                <c:pt idx="1708">
                  <c:v>0.36666666666666597</c:v>
                </c:pt>
                <c:pt idx="1709">
                  <c:v>0.4</c:v>
                </c:pt>
                <c:pt idx="1710">
                  <c:v>0.43333333333333302</c:v>
                </c:pt>
                <c:pt idx="1711">
                  <c:v>0.46666666666666601</c:v>
                </c:pt>
                <c:pt idx="1712">
                  <c:v>0.5</c:v>
                </c:pt>
                <c:pt idx="1713">
                  <c:v>0.53333333333333299</c:v>
                </c:pt>
                <c:pt idx="1714">
                  <c:v>0.56666666666666599</c:v>
                </c:pt>
                <c:pt idx="1715">
                  <c:v>0.6</c:v>
                </c:pt>
                <c:pt idx="1716">
                  <c:v>0.63333333333333297</c:v>
                </c:pt>
                <c:pt idx="1717">
                  <c:v>0.66666666666666596</c:v>
                </c:pt>
                <c:pt idx="1718">
                  <c:v>0.7</c:v>
                </c:pt>
                <c:pt idx="1719">
                  <c:v>0.73333333333333295</c:v>
                </c:pt>
                <c:pt idx="1720">
                  <c:v>0.76666666666666605</c:v>
                </c:pt>
                <c:pt idx="1721">
                  <c:v>0.8</c:v>
                </c:pt>
                <c:pt idx="1722">
                  <c:v>0.83333333333333304</c:v>
                </c:pt>
                <c:pt idx="1723">
                  <c:v>0.86666666666666603</c:v>
                </c:pt>
                <c:pt idx="1724">
                  <c:v>0.9</c:v>
                </c:pt>
                <c:pt idx="1725">
                  <c:v>0.93333333333333302</c:v>
                </c:pt>
                <c:pt idx="1726">
                  <c:v>0.96666666666666601</c:v>
                </c:pt>
                <c:pt idx="1727">
                  <c:v>0</c:v>
                </c:pt>
                <c:pt idx="1728">
                  <c:v>1.51515151515151E-2</c:v>
                </c:pt>
                <c:pt idx="1729">
                  <c:v>3.03030303030303E-2</c:v>
                </c:pt>
                <c:pt idx="1730">
                  <c:v>4.54545454545454E-2</c:v>
                </c:pt>
                <c:pt idx="1731">
                  <c:v>6.0606060606060601E-2</c:v>
                </c:pt>
                <c:pt idx="1732">
                  <c:v>7.5757575757575704E-2</c:v>
                </c:pt>
                <c:pt idx="1733">
                  <c:v>9.0909090909090898E-2</c:v>
                </c:pt>
                <c:pt idx="1734">
                  <c:v>0.10606060606060599</c:v>
                </c:pt>
                <c:pt idx="1735">
                  <c:v>0.12121212121212099</c:v>
                </c:pt>
                <c:pt idx="1736">
                  <c:v>0.13636363636363599</c:v>
                </c:pt>
                <c:pt idx="1737">
                  <c:v>0.15151515151515099</c:v>
                </c:pt>
                <c:pt idx="1738">
                  <c:v>0.16666666666666599</c:v>
                </c:pt>
                <c:pt idx="1739">
                  <c:v>0.18181818181818099</c:v>
                </c:pt>
                <c:pt idx="1740">
                  <c:v>0.19696969696969599</c:v>
                </c:pt>
                <c:pt idx="1741">
                  <c:v>0.21212121212121199</c:v>
                </c:pt>
                <c:pt idx="1742">
                  <c:v>0.22727272727272699</c:v>
                </c:pt>
                <c:pt idx="1743">
                  <c:v>0.24242424242424199</c:v>
                </c:pt>
                <c:pt idx="1744">
                  <c:v>0.25757575757575701</c:v>
                </c:pt>
                <c:pt idx="1745">
                  <c:v>0.27272727272727199</c:v>
                </c:pt>
                <c:pt idx="1746">
                  <c:v>0.28787878787878701</c:v>
                </c:pt>
                <c:pt idx="1747">
                  <c:v>0.30303030303030298</c:v>
                </c:pt>
                <c:pt idx="1748">
                  <c:v>0.31818181818181801</c:v>
                </c:pt>
                <c:pt idx="1749">
                  <c:v>0.33333333333333298</c:v>
                </c:pt>
                <c:pt idx="1750">
                  <c:v>0.34848484848484801</c:v>
                </c:pt>
                <c:pt idx="1751">
                  <c:v>0.36363636363636298</c:v>
                </c:pt>
                <c:pt idx="1752">
                  <c:v>0.37878787878787801</c:v>
                </c:pt>
                <c:pt idx="1753">
                  <c:v>0.39393939393939298</c:v>
                </c:pt>
                <c:pt idx="1754">
                  <c:v>0.40909090909090901</c:v>
                </c:pt>
                <c:pt idx="1755">
                  <c:v>0.42424242424242398</c:v>
                </c:pt>
                <c:pt idx="1756">
                  <c:v>0.439393939393939</c:v>
                </c:pt>
                <c:pt idx="1757">
                  <c:v>0.45454545454545398</c:v>
                </c:pt>
                <c:pt idx="1758">
                  <c:v>0.469696969696969</c:v>
                </c:pt>
                <c:pt idx="1759">
                  <c:v>0.48484848484848397</c:v>
                </c:pt>
                <c:pt idx="1760">
                  <c:v>0.5</c:v>
                </c:pt>
                <c:pt idx="1761">
                  <c:v>0.51515151515151503</c:v>
                </c:pt>
                <c:pt idx="1762">
                  <c:v>0.53030303030303005</c:v>
                </c:pt>
                <c:pt idx="1763">
                  <c:v>0.54545454545454497</c:v>
                </c:pt>
                <c:pt idx="1764">
                  <c:v>0.56060606060606</c:v>
                </c:pt>
                <c:pt idx="1765">
                  <c:v>0.57575757575757502</c:v>
                </c:pt>
                <c:pt idx="1766">
                  <c:v>0.59090909090909005</c:v>
                </c:pt>
                <c:pt idx="1767">
                  <c:v>0.60606060606060597</c:v>
                </c:pt>
                <c:pt idx="1768">
                  <c:v>0.62121212121212099</c:v>
                </c:pt>
                <c:pt idx="1769">
                  <c:v>0.63636363636363602</c:v>
                </c:pt>
                <c:pt idx="1770">
                  <c:v>0.65151515151515105</c:v>
                </c:pt>
                <c:pt idx="1771">
                  <c:v>0.66666666666666596</c:v>
                </c:pt>
                <c:pt idx="1772">
                  <c:v>0.68181818181818099</c:v>
                </c:pt>
                <c:pt idx="1773">
                  <c:v>0.69696969696969702</c:v>
                </c:pt>
                <c:pt idx="1774">
                  <c:v>0.71212121212121204</c:v>
                </c:pt>
                <c:pt idx="1775">
                  <c:v>0.72727272727272696</c:v>
                </c:pt>
                <c:pt idx="1776">
                  <c:v>0.74242424242424199</c:v>
                </c:pt>
                <c:pt idx="1777">
                  <c:v>0.75757575757575701</c:v>
                </c:pt>
                <c:pt idx="1778">
                  <c:v>0.77272727272727204</c:v>
                </c:pt>
                <c:pt idx="1779">
                  <c:v>0.78787878787878696</c:v>
                </c:pt>
                <c:pt idx="1780">
                  <c:v>0.80303030303030298</c:v>
                </c:pt>
                <c:pt idx="1781">
                  <c:v>0.81818181818181801</c:v>
                </c:pt>
                <c:pt idx="1782">
                  <c:v>0.83333333333333304</c:v>
                </c:pt>
                <c:pt idx="1783">
                  <c:v>0.84848484848484795</c:v>
                </c:pt>
                <c:pt idx="1784">
                  <c:v>0.86363636363636298</c:v>
                </c:pt>
                <c:pt idx="1785">
                  <c:v>0.87878787878787801</c:v>
                </c:pt>
                <c:pt idx="1786">
                  <c:v>0.89393939393939303</c:v>
                </c:pt>
                <c:pt idx="1787">
                  <c:v>0.90909090909090895</c:v>
                </c:pt>
                <c:pt idx="1788">
                  <c:v>0.92424242424242398</c:v>
                </c:pt>
                <c:pt idx="1789">
                  <c:v>0.939393939393939</c:v>
                </c:pt>
                <c:pt idx="1790">
                  <c:v>0.95454545454545403</c:v>
                </c:pt>
                <c:pt idx="1791">
                  <c:v>0.96969696969696895</c:v>
                </c:pt>
                <c:pt idx="1792">
                  <c:v>0.98484848484848397</c:v>
                </c:pt>
                <c:pt idx="1793">
                  <c:v>0</c:v>
                </c:pt>
                <c:pt idx="1794">
                  <c:v>2.0833333333333301E-2</c:v>
                </c:pt>
                <c:pt idx="1795">
                  <c:v>4.1666666666666602E-2</c:v>
                </c:pt>
                <c:pt idx="1796">
                  <c:v>6.25E-2</c:v>
                </c:pt>
                <c:pt idx="1797">
                  <c:v>8.3333333333333301E-2</c:v>
                </c:pt>
                <c:pt idx="1798">
                  <c:v>0.10416666666666601</c:v>
                </c:pt>
                <c:pt idx="1799">
                  <c:v>0.125</c:v>
                </c:pt>
                <c:pt idx="1800">
                  <c:v>0.14583333333333301</c:v>
                </c:pt>
                <c:pt idx="1801">
                  <c:v>0.16666666666666599</c:v>
                </c:pt>
                <c:pt idx="1802">
                  <c:v>0.1875</c:v>
                </c:pt>
                <c:pt idx="1803">
                  <c:v>0.20833333333333301</c:v>
                </c:pt>
                <c:pt idx="1804">
                  <c:v>0.22916666666666599</c:v>
                </c:pt>
                <c:pt idx="1805">
                  <c:v>0.25</c:v>
                </c:pt>
                <c:pt idx="1806">
                  <c:v>0.27083333333333298</c:v>
                </c:pt>
                <c:pt idx="1807">
                  <c:v>0.29166666666666602</c:v>
                </c:pt>
                <c:pt idx="1808">
                  <c:v>0.3125</c:v>
                </c:pt>
                <c:pt idx="1809">
                  <c:v>0.33333333333333298</c:v>
                </c:pt>
                <c:pt idx="1810">
                  <c:v>0.35416666666666602</c:v>
                </c:pt>
                <c:pt idx="1811">
                  <c:v>0.375</c:v>
                </c:pt>
                <c:pt idx="1812">
                  <c:v>0.39583333333333298</c:v>
                </c:pt>
                <c:pt idx="1813">
                  <c:v>0.41666666666666602</c:v>
                </c:pt>
                <c:pt idx="1814">
                  <c:v>0.4375</c:v>
                </c:pt>
                <c:pt idx="1815">
                  <c:v>0.45833333333333298</c:v>
                </c:pt>
                <c:pt idx="1816">
                  <c:v>0.47916666666666602</c:v>
                </c:pt>
                <c:pt idx="1817">
                  <c:v>0.5</c:v>
                </c:pt>
                <c:pt idx="1818">
                  <c:v>0.52083333333333304</c:v>
                </c:pt>
                <c:pt idx="1819">
                  <c:v>0.54166666666666596</c:v>
                </c:pt>
                <c:pt idx="1820">
                  <c:v>0.5625</c:v>
                </c:pt>
                <c:pt idx="1821">
                  <c:v>0.58333333333333304</c:v>
                </c:pt>
                <c:pt idx="1822">
                  <c:v>0.60416666666666596</c:v>
                </c:pt>
                <c:pt idx="1823">
                  <c:v>0.625</c:v>
                </c:pt>
                <c:pt idx="1824">
                  <c:v>0.64583333333333304</c:v>
                </c:pt>
                <c:pt idx="1825">
                  <c:v>0.66666666666666596</c:v>
                </c:pt>
                <c:pt idx="1826">
                  <c:v>0.6875</c:v>
                </c:pt>
                <c:pt idx="1827">
                  <c:v>0.70833333333333304</c:v>
                </c:pt>
                <c:pt idx="1828">
                  <c:v>0.72916666666666596</c:v>
                </c:pt>
                <c:pt idx="1829">
                  <c:v>0.75</c:v>
                </c:pt>
                <c:pt idx="1830">
                  <c:v>0.77083333333333304</c:v>
                </c:pt>
                <c:pt idx="1831">
                  <c:v>0.79166666666666596</c:v>
                </c:pt>
                <c:pt idx="1832">
                  <c:v>0.8125</c:v>
                </c:pt>
                <c:pt idx="1833">
                  <c:v>0.83333333333333304</c:v>
                </c:pt>
                <c:pt idx="1834">
                  <c:v>0.85416666666666596</c:v>
                </c:pt>
                <c:pt idx="1835">
                  <c:v>0.875</c:v>
                </c:pt>
                <c:pt idx="1836">
                  <c:v>0.89583333333333304</c:v>
                </c:pt>
                <c:pt idx="1837">
                  <c:v>0.91666666666666596</c:v>
                </c:pt>
                <c:pt idx="1838">
                  <c:v>0.9375</c:v>
                </c:pt>
                <c:pt idx="1839">
                  <c:v>0.95833333333333304</c:v>
                </c:pt>
                <c:pt idx="1840">
                  <c:v>0.97916666666666596</c:v>
                </c:pt>
                <c:pt idx="1841">
                  <c:v>0</c:v>
                </c:pt>
                <c:pt idx="1842">
                  <c:v>1.2500000000000001E-2</c:v>
                </c:pt>
                <c:pt idx="1843">
                  <c:v>2.5000000000000001E-2</c:v>
                </c:pt>
                <c:pt idx="1844">
                  <c:v>3.7499999999999999E-2</c:v>
                </c:pt>
                <c:pt idx="1845">
                  <c:v>0.05</c:v>
                </c:pt>
                <c:pt idx="1846">
                  <c:v>6.25E-2</c:v>
                </c:pt>
                <c:pt idx="1847">
                  <c:v>7.4999999999999997E-2</c:v>
                </c:pt>
                <c:pt idx="1848">
                  <c:v>8.7499999999999994E-2</c:v>
                </c:pt>
                <c:pt idx="1849">
                  <c:v>0.1</c:v>
                </c:pt>
                <c:pt idx="1850">
                  <c:v>0.1125</c:v>
                </c:pt>
                <c:pt idx="1851">
                  <c:v>0.125</c:v>
                </c:pt>
                <c:pt idx="1852">
                  <c:v>0.13750000000000001</c:v>
                </c:pt>
                <c:pt idx="1853">
                  <c:v>0.15</c:v>
                </c:pt>
                <c:pt idx="1854">
                  <c:v>0.16250000000000001</c:v>
                </c:pt>
                <c:pt idx="1855">
                  <c:v>0.17499999999999999</c:v>
                </c:pt>
                <c:pt idx="1856">
                  <c:v>0.1875</c:v>
                </c:pt>
                <c:pt idx="1857">
                  <c:v>0.2</c:v>
                </c:pt>
                <c:pt idx="1858">
                  <c:v>0.21249999999999999</c:v>
                </c:pt>
                <c:pt idx="1859">
                  <c:v>0.22500000000000001</c:v>
                </c:pt>
                <c:pt idx="1860">
                  <c:v>0.23749999999999999</c:v>
                </c:pt>
                <c:pt idx="1861">
                  <c:v>0.25</c:v>
                </c:pt>
                <c:pt idx="1862">
                  <c:v>0.26250000000000001</c:v>
                </c:pt>
                <c:pt idx="1863">
                  <c:v>0.27500000000000002</c:v>
                </c:pt>
                <c:pt idx="1864">
                  <c:v>0.28749999999999998</c:v>
                </c:pt>
                <c:pt idx="1865">
                  <c:v>0.3</c:v>
                </c:pt>
                <c:pt idx="1866">
                  <c:v>0.3125</c:v>
                </c:pt>
                <c:pt idx="1867">
                  <c:v>0.32500000000000001</c:v>
                </c:pt>
                <c:pt idx="1868">
                  <c:v>0.33750000000000002</c:v>
                </c:pt>
                <c:pt idx="1869">
                  <c:v>0.35</c:v>
                </c:pt>
                <c:pt idx="1870">
                  <c:v>0.36249999999999999</c:v>
                </c:pt>
                <c:pt idx="1871">
                  <c:v>0.375</c:v>
                </c:pt>
                <c:pt idx="1872">
                  <c:v>0.38750000000000001</c:v>
                </c:pt>
                <c:pt idx="1873">
                  <c:v>0.4</c:v>
                </c:pt>
                <c:pt idx="1874">
                  <c:v>0.41249999999999998</c:v>
                </c:pt>
                <c:pt idx="1875">
                  <c:v>0.42499999999999999</c:v>
                </c:pt>
                <c:pt idx="1876">
                  <c:v>0.4375</c:v>
                </c:pt>
                <c:pt idx="1877">
                  <c:v>0.45</c:v>
                </c:pt>
                <c:pt idx="1878">
                  <c:v>0.46250000000000002</c:v>
                </c:pt>
                <c:pt idx="1879">
                  <c:v>0.47499999999999998</c:v>
                </c:pt>
                <c:pt idx="1880">
                  <c:v>0.48749999999999999</c:v>
                </c:pt>
                <c:pt idx="1881">
                  <c:v>0.5</c:v>
                </c:pt>
                <c:pt idx="1882">
                  <c:v>0.51249999999999996</c:v>
                </c:pt>
                <c:pt idx="1883">
                  <c:v>0.52500000000000002</c:v>
                </c:pt>
                <c:pt idx="1884">
                  <c:v>0.53749999999999998</c:v>
                </c:pt>
                <c:pt idx="1885">
                  <c:v>0.55000000000000004</c:v>
                </c:pt>
                <c:pt idx="1886">
                  <c:v>0.5625</c:v>
                </c:pt>
                <c:pt idx="1887">
                  <c:v>0.57499999999999996</c:v>
                </c:pt>
                <c:pt idx="1888">
                  <c:v>0.58750000000000002</c:v>
                </c:pt>
                <c:pt idx="1889">
                  <c:v>0.6</c:v>
                </c:pt>
                <c:pt idx="1890">
                  <c:v>0.61250000000000004</c:v>
                </c:pt>
                <c:pt idx="1891">
                  <c:v>0.625</c:v>
                </c:pt>
                <c:pt idx="1892">
                  <c:v>0.63749999999999996</c:v>
                </c:pt>
                <c:pt idx="1893">
                  <c:v>0.65</c:v>
                </c:pt>
                <c:pt idx="1894">
                  <c:v>0.66249999999999998</c:v>
                </c:pt>
                <c:pt idx="1895">
                  <c:v>0.67500000000000004</c:v>
                </c:pt>
                <c:pt idx="1896">
                  <c:v>0.6875</c:v>
                </c:pt>
                <c:pt idx="1897">
                  <c:v>0.7</c:v>
                </c:pt>
                <c:pt idx="1898">
                  <c:v>0.71250000000000002</c:v>
                </c:pt>
                <c:pt idx="1899">
                  <c:v>0.72499999999999998</c:v>
                </c:pt>
                <c:pt idx="1900">
                  <c:v>0.73750000000000004</c:v>
                </c:pt>
                <c:pt idx="1901">
                  <c:v>0.75</c:v>
                </c:pt>
                <c:pt idx="1902">
                  <c:v>0.76249999999999996</c:v>
                </c:pt>
                <c:pt idx="1903">
                  <c:v>0.77500000000000002</c:v>
                </c:pt>
                <c:pt idx="1904">
                  <c:v>0.78749999999999998</c:v>
                </c:pt>
                <c:pt idx="1905">
                  <c:v>0.8</c:v>
                </c:pt>
                <c:pt idx="1906">
                  <c:v>0.8125</c:v>
                </c:pt>
                <c:pt idx="1907">
                  <c:v>0.82499999999999996</c:v>
                </c:pt>
                <c:pt idx="1908">
                  <c:v>0.83750000000000002</c:v>
                </c:pt>
                <c:pt idx="1909">
                  <c:v>0.85</c:v>
                </c:pt>
                <c:pt idx="1910">
                  <c:v>0.86250000000000004</c:v>
                </c:pt>
                <c:pt idx="1911">
                  <c:v>0.875</c:v>
                </c:pt>
                <c:pt idx="1912">
                  <c:v>0.88749999999999996</c:v>
                </c:pt>
                <c:pt idx="1913">
                  <c:v>0.9</c:v>
                </c:pt>
                <c:pt idx="1914">
                  <c:v>0.91249999999999998</c:v>
                </c:pt>
                <c:pt idx="1915">
                  <c:v>0.92500000000000004</c:v>
                </c:pt>
                <c:pt idx="1916">
                  <c:v>0.9375</c:v>
                </c:pt>
                <c:pt idx="1917">
                  <c:v>0.95</c:v>
                </c:pt>
                <c:pt idx="1918">
                  <c:v>0.96250000000000002</c:v>
                </c:pt>
                <c:pt idx="1919">
                  <c:v>0.97499999999999998</c:v>
                </c:pt>
                <c:pt idx="1920">
                  <c:v>0.98750000000000004</c:v>
                </c:pt>
                <c:pt idx="1921">
                  <c:v>0</c:v>
                </c:pt>
                <c:pt idx="1922">
                  <c:v>1.2820512820512799E-2</c:v>
                </c:pt>
                <c:pt idx="1923">
                  <c:v>2.5641025641025599E-2</c:v>
                </c:pt>
                <c:pt idx="1924">
                  <c:v>3.8461538461538401E-2</c:v>
                </c:pt>
                <c:pt idx="1925">
                  <c:v>5.1282051282051197E-2</c:v>
                </c:pt>
                <c:pt idx="1926">
                  <c:v>6.4102564102564097E-2</c:v>
                </c:pt>
                <c:pt idx="1927">
                  <c:v>7.69230769230769E-2</c:v>
                </c:pt>
                <c:pt idx="1928">
                  <c:v>8.9743589743589702E-2</c:v>
                </c:pt>
                <c:pt idx="1929">
                  <c:v>0.10256410256410201</c:v>
                </c:pt>
                <c:pt idx="1930">
                  <c:v>0.115384615384615</c:v>
                </c:pt>
                <c:pt idx="1931">
                  <c:v>0.128205128205128</c:v>
                </c:pt>
                <c:pt idx="1932">
                  <c:v>0.141025641025641</c:v>
                </c:pt>
                <c:pt idx="1933">
                  <c:v>0.15384615384615299</c:v>
                </c:pt>
                <c:pt idx="1934">
                  <c:v>0.16666666666666599</c:v>
                </c:pt>
                <c:pt idx="1935">
                  <c:v>0.17948717948717899</c:v>
                </c:pt>
                <c:pt idx="1936">
                  <c:v>0.19230769230769201</c:v>
                </c:pt>
                <c:pt idx="1937">
                  <c:v>0.20512820512820501</c:v>
                </c:pt>
                <c:pt idx="1938">
                  <c:v>0.21794871794871701</c:v>
                </c:pt>
                <c:pt idx="1939">
                  <c:v>0.23076923076923</c:v>
                </c:pt>
                <c:pt idx="1940">
                  <c:v>0.243589743589743</c:v>
                </c:pt>
                <c:pt idx="1941">
                  <c:v>0.256410256410256</c:v>
                </c:pt>
                <c:pt idx="1942">
                  <c:v>0.269230769230769</c:v>
                </c:pt>
                <c:pt idx="1943">
                  <c:v>0.28205128205128199</c:v>
                </c:pt>
                <c:pt idx="1944">
                  <c:v>0.29487179487179399</c:v>
                </c:pt>
                <c:pt idx="1945">
                  <c:v>0.30769230769230699</c:v>
                </c:pt>
                <c:pt idx="1946">
                  <c:v>0.32051282051281998</c:v>
                </c:pt>
                <c:pt idx="1947">
                  <c:v>0.33333333333333298</c:v>
                </c:pt>
                <c:pt idx="1948">
                  <c:v>0.34615384615384598</c:v>
                </c:pt>
                <c:pt idx="1949">
                  <c:v>0.35897435897435898</c:v>
                </c:pt>
                <c:pt idx="1950">
                  <c:v>0.37179487179487097</c:v>
                </c:pt>
                <c:pt idx="1951">
                  <c:v>0.38461538461538403</c:v>
                </c:pt>
                <c:pt idx="1952">
                  <c:v>0.39743589743589702</c:v>
                </c:pt>
                <c:pt idx="1953">
                  <c:v>0.41025641025641002</c:v>
                </c:pt>
                <c:pt idx="1954">
                  <c:v>0.42307692307692302</c:v>
                </c:pt>
                <c:pt idx="1955">
                  <c:v>0.43589743589743501</c:v>
                </c:pt>
                <c:pt idx="1956">
                  <c:v>0.44871794871794801</c:v>
                </c:pt>
                <c:pt idx="1957">
                  <c:v>0.46153846153846101</c:v>
                </c:pt>
                <c:pt idx="1958">
                  <c:v>0.47435897435897401</c:v>
                </c:pt>
                <c:pt idx="1959">
                  <c:v>0.487179487179487</c:v>
                </c:pt>
                <c:pt idx="1960">
                  <c:v>0.5</c:v>
                </c:pt>
                <c:pt idx="1961">
                  <c:v>0.512820512820512</c:v>
                </c:pt>
                <c:pt idx="1962">
                  <c:v>0.52564102564102499</c:v>
                </c:pt>
                <c:pt idx="1963">
                  <c:v>0.53846153846153799</c:v>
                </c:pt>
                <c:pt idx="1964">
                  <c:v>0.55128205128205099</c:v>
                </c:pt>
                <c:pt idx="1965">
                  <c:v>0.56410256410256399</c:v>
                </c:pt>
                <c:pt idx="1966">
                  <c:v>0.57692307692307598</c:v>
                </c:pt>
                <c:pt idx="1967">
                  <c:v>0.58974358974358898</c:v>
                </c:pt>
                <c:pt idx="1968">
                  <c:v>0.60256410256410198</c:v>
                </c:pt>
                <c:pt idx="1969">
                  <c:v>0.61538461538461497</c:v>
                </c:pt>
                <c:pt idx="1970">
                  <c:v>0.62820512820512797</c:v>
                </c:pt>
                <c:pt idx="1971">
                  <c:v>0.64102564102564097</c:v>
                </c:pt>
                <c:pt idx="1972">
                  <c:v>0.65384615384615297</c:v>
                </c:pt>
                <c:pt idx="1973">
                  <c:v>0.66666666666666596</c:v>
                </c:pt>
                <c:pt idx="1974">
                  <c:v>0.67948717948717896</c:v>
                </c:pt>
                <c:pt idx="1975">
                  <c:v>0.69230769230769196</c:v>
                </c:pt>
                <c:pt idx="1976">
                  <c:v>0.70512820512820495</c:v>
                </c:pt>
                <c:pt idx="1977">
                  <c:v>0.71794871794871795</c:v>
                </c:pt>
                <c:pt idx="1978">
                  <c:v>0.73076923076922995</c:v>
                </c:pt>
                <c:pt idx="1979">
                  <c:v>0.74358974358974295</c:v>
                </c:pt>
                <c:pt idx="1980">
                  <c:v>0.75641025641025605</c:v>
                </c:pt>
                <c:pt idx="1981">
                  <c:v>0.76923076923076905</c:v>
                </c:pt>
                <c:pt idx="1982">
                  <c:v>0.78205128205128205</c:v>
                </c:pt>
                <c:pt idx="1983">
                  <c:v>0.79487179487179405</c:v>
                </c:pt>
                <c:pt idx="1984">
                  <c:v>0.80769230769230704</c:v>
                </c:pt>
                <c:pt idx="1985">
                  <c:v>0.82051282051282004</c:v>
                </c:pt>
                <c:pt idx="1986">
                  <c:v>0.83333333333333304</c:v>
                </c:pt>
                <c:pt idx="1987">
                  <c:v>0.84615384615384603</c:v>
                </c:pt>
                <c:pt idx="1988">
                  <c:v>0.85897435897435803</c:v>
                </c:pt>
                <c:pt idx="1989">
                  <c:v>0.87179487179487103</c:v>
                </c:pt>
                <c:pt idx="1990">
                  <c:v>0.88461538461538403</c:v>
                </c:pt>
                <c:pt idx="1991">
                  <c:v>0.89743589743589702</c:v>
                </c:pt>
                <c:pt idx="1992">
                  <c:v>0.91025641025641002</c:v>
                </c:pt>
                <c:pt idx="1993">
                  <c:v>0.92307692307692302</c:v>
                </c:pt>
                <c:pt idx="1994">
                  <c:v>0.93589743589743501</c:v>
                </c:pt>
                <c:pt idx="1995">
                  <c:v>0.94871794871794801</c:v>
                </c:pt>
                <c:pt idx="1996">
                  <c:v>0.96153846153846101</c:v>
                </c:pt>
                <c:pt idx="1997">
                  <c:v>0.97435897435897401</c:v>
                </c:pt>
                <c:pt idx="1998">
                  <c:v>0.987179487179487</c:v>
                </c:pt>
                <c:pt idx="1999">
                  <c:v>0</c:v>
                </c:pt>
                <c:pt idx="2000">
                  <c:v>9.3457943925233603E-3</c:v>
                </c:pt>
                <c:pt idx="2001">
                  <c:v>1.86915887850467E-2</c:v>
                </c:pt>
                <c:pt idx="2002">
                  <c:v>2.8037383177569999E-2</c:v>
                </c:pt>
                <c:pt idx="2003">
                  <c:v>3.73831775700934E-2</c:v>
                </c:pt>
                <c:pt idx="2004">
                  <c:v>4.67289719626168E-2</c:v>
                </c:pt>
                <c:pt idx="2005">
                  <c:v>5.6074766355140103E-2</c:v>
                </c:pt>
                <c:pt idx="2006">
                  <c:v>6.5420560747663503E-2</c:v>
                </c:pt>
                <c:pt idx="2007">
                  <c:v>7.4766355140186896E-2</c:v>
                </c:pt>
                <c:pt idx="2008">
                  <c:v>8.4112149532710206E-2</c:v>
                </c:pt>
                <c:pt idx="2009">
                  <c:v>9.34579439252336E-2</c:v>
                </c:pt>
                <c:pt idx="2010">
                  <c:v>0.10280373831775701</c:v>
                </c:pt>
                <c:pt idx="2011">
                  <c:v>0.11214953271028</c:v>
                </c:pt>
                <c:pt idx="2012">
                  <c:v>0.121495327102803</c:v>
                </c:pt>
                <c:pt idx="2013">
                  <c:v>0.13084112149532701</c:v>
                </c:pt>
                <c:pt idx="2014">
                  <c:v>0.14018691588785001</c:v>
                </c:pt>
                <c:pt idx="2015">
                  <c:v>0.14953271028037299</c:v>
                </c:pt>
                <c:pt idx="2016">
                  <c:v>0.15887850467289699</c:v>
                </c:pt>
                <c:pt idx="2017">
                  <c:v>0.16822429906542</c:v>
                </c:pt>
                <c:pt idx="2018">
                  <c:v>0.177570093457943</c:v>
                </c:pt>
                <c:pt idx="2019">
                  <c:v>0.18691588785046701</c:v>
                </c:pt>
                <c:pt idx="2020">
                  <c:v>0.19626168224299001</c:v>
                </c:pt>
                <c:pt idx="2021">
                  <c:v>0.20560747663551401</c:v>
                </c:pt>
                <c:pt idx="2022">
                  <c:v>0.21495327102803699</c:v>
                </c:pt>
                <c:pt idx="2023">
                  <c:v>0.22429906542056</c:v>
                </c:pt>
                <c:pt idx="2024">
                  <c:v>0.233644859813084</c:v>
                </c:pt>
                <c:pt idx="2025">
                  <c:v>0.242990654205607</c:v>
                </c:pt>
                <c:pt idx="2026">
                  <c:v>0.25233644859812998</c:v>
                </c:pt>
                <c:pt idx="2027">
                  <c:v>0.26168224299065401</c:v>
                </c:pt>
                <c:pt idx="2028">
                  <c:v>0.27102803738317699</c:v>
                </c:pt>
                <c:pt idx="2029">
                  <c:v>0.28037383177570002</c:v>
                </c:pt>
                <c:pt idx="2030">
                  <c:v>0.289719626168224</c:v>
                </c:pt>
                <c:pt idx="2031">
                  <c:v>0.29906542056074698</c:v>
                </c:pt>
                <c:pt idx="2032">
                  <c:v>0.30841121495327101</c:v>
                </c:pt>
                <c:pt idx="2033">
                  <c:v>0.31775700934579398</c:v>
                </c:pt>
                <c:pt idx="2034">
                  <c:v>0.32710280373831702</c:v>
                </c:pt>
                <c:pt idx="2035">
                  <c:v>0.33644859813084099</c:v>
                </c:pt>
                <c:pt idx="2036">
                  <c:v>0.34579439252336402</c:v>
                </c:pt>
                <c:pt idx="2037">
                  <c:v>0.355140186915887</c:v>
                </c:pt>
                <c:pt idx="2038">
                  <c:v>0.36448598130841098</c:v>
                </c:pt>
                <c:pt idx="2039">
                  <c:v>0.37383177570093401</c:v>
                </c:pt>
                <c:pt idx="2040">
                  <c:v>0.38317757009345699</c:v>
                </c:pt>
                <c:pt idx="2041">
                  <c:v>0.39252336448598102</c:v>
                </c:pt>
                <c:pt idx="2042">
                  <c:v>0.401869158878504</c:v>
                </c:pt>
                <c:pt idx="2043">
                  <c:v>0.41121495327102803</c:v>
                </c:pt>
                <c:pt idx="2044">
                  <c:v>0.420560747663551</c:v>
                </c:pt>
                <c:pt idx="2045">
                  <c:v>0.42990654205607398</c:v>
                </c:pt>
                <c:pt idx="2046">
                  <c:v>0.43925233644859801</c:v>
                </c:pt>
                <c:pt idx="2047">
                  <c:v>0.44859813084112099</c:v>
                </c:pt>
                <c:pt idx="2048">
                  <c:v>0.45794392523364402</c:v>
                </c:pt>
                <c:pt idx="2049">
                  <c:v>0.467289719626168</c:v>
                </c:pt>
                <c:pt idx="2050">
                  <c:v>0.47663551401869098</c:v>
                </c:pt>
                <c:pt idx="2051">
                  <c:v>0.48598130841121401</c:v>
                </c:pt>
                <c:pt idx="2052">
                  <c:v>0.49532710280373798</c:v>
                </c:pt>
                <c:pt idx="2053">
                  <c:v>0.50467289719626096</c:v>
                </c:pt>
                <c:pt idx="2054">
                  <c:v>0.51401869158878499</c:v>
                </c:pt>
                <c:pt idx="2055">
                  <c:v>0.52336448598130803</c:v>
                </c:pt>
                <c:pt idx="2056">
                  <c:v>0.53271028037383095</c:v>
                </c:pt>
                <c:pt idx="2057">
                  <c:v>0.54205607476635498</c:v>
                </c:pt>
                <c:pt idx="2058">
                  <c:v>0.55140186915887801</c:v>
                </c:pt>
                <c:pt idx="2059">
                  <c:v>0.56074766355140104</c:v>
                </c:pt>
                <c:pt idx="2060">
                  <c:v>0.57009345794392496</c:v>
                </c:pt>
                <c:pt idx="2061">
                  <c:v>0.579439252336448</c:v>
                </c:pt>
                <c:pt idx="2062">
                  <c:v>0.58878504672897103</c:v>
                </c:pt>
                <c:pt idx="2063">
                  <c:v>0.59813084112149495</c:v>
                </c:pt>
                <c:pt idx="2064">
                  <c:v>0.60747663551401798</c:v>
                </c:pt>
                <c:pt idx="2065">
                  <c:v>0.61682242990654201</c:v>
                </c:pt>
                <c:pt idx="2066">
                  <c:v>0.62616822429906505</c:v>
                </c:pt>
                <c:pt idx="2067">
                  <c:v>0.63551401869158797</c:v>
                </c:pt>
                <c:pt idx="2068">
                  <c:v>0.644859813084112</c:v>
                </c:pt>
                <c:pt idx="2069">
                  <c:v>0.65420560747663503</c:v>
                </c:pt>
                <c:pt idx="2070">
                  <c:v>0.66355140186915795</c:v>
                </c:pt>
                <c:pt idx="2071">
                  <c:v>0.67289719626168198</c:v>
                </c:pt>
                <c:pt idx="2072">
                  <c:v>0.68224299065420502</c:v>
                </c:pt>
                <c:pt idx="2073">
                  <c:v>0.69158878504672805</c:v>
                </c:pt>
                <c:pt idx="2074">
                  <c:v>0.70093457943925197</c:v>
                </c:pt>
                <c:pt idx="2075">
                  <c:v>0.710280373831775</c:v>
                </c:pt>
                <c:pt idx="2076">
                  <c:v>0.71962616822429903</c:v>
                </c:pt>
                <c:pt idx="2077">
                  <c:v>0.72897196261682196</c:v>
                </c:pt>
                <c:pt idx="2078">
                  <c:v>0.73831775700934499</c:v>
                </c:pt>
                <c:pt idx="2079">
                  <c:v>0.74766355140186902</c:v>
                </c:pt>
                <c:pt idx="2080">
                  <c:v>0.75700934579439205</c:v>
                </c:pt>
                <c:pt idx="2081">
                  <c:v>0.76635514018691497</c:v>
                </c:pt>
                <c:pt idx="2082">
                  <c:v>0.77570093457943901</c:v>
                </c:pt>
                <c:pt idx="2083">
                  <c:v>0.78504672897196204</c:v>
                </c:pt>
                <c:pt idx="2084">
                  <c:v>0.79439252336448596</c:v>
                </c:pt>
                <c:pt idx="2085">
                  <c:v>0.80373831775700899</c:v>
                </c:pt>
                <c:pt idx="2086">
                  <c:v>0.81308411214953202</c:v>
                </c:pt>
                <c:pt idx="2087">
                  <c:v>0.82242990654205606</c:v>
                </c:pt>
                <c:pt idx="2088">
                  <c:v>0.83177570093457898</c:v>
                </c:pt>
                <c:pt idx="2089">
                  <c:v>0.84112149532710201</c:v>
                </c:pt>
                <c:pt idx="2090">
                  <c:v>0.85046728971962604</c:v>
                </c:pt>
                <c:pt idx="2091">
                  <c:v>0.85981308411214896</c:v>
                </c:pt>
                <c:pt idx="2092">
                  <c:v>0.86915887850467199</c:v>
                </c:pt>
                <c:pt idx="2093">
                  <c:v>0.87850467289719603</c:v>
                </c:pt>
                <c:pt idx="2094">
                  <c:v>0.88785046728971895</c:v>
                </c:pt>
                <c:pt idx="2095">
                  <c:v>0.89719626168224298</c:v>
                </c:pt>
                <c:pt idx="2096">
                  <c:v>0.90654205607476601</c:v>
                </c:pt>
                <c:pt idx="2097">
                  <c:v>0.91588785046728904</c:v>
                </c:pt>
                <c:pt idx="2098">
                  <c:v>0.92523364485981296</c:v>
                </c:pt>
                <c:pt idx="2099">
                  <c:v>0.934579439252336</c:v>
                </c:pt>
                <c:pt idx="2100">
                  <c:v>0.94392523364485903</c:v>
                </c:pt>
                <c:pt idx="2101">
                  <c:v>0.95327102803738295</c:v>
                </c:pt>
                <c:pt idx="2102">
                  <c:v>0.96261682242990598</c:v>
                </c:pt>
                <c:pt idx="2103">
                  <c:v>0.97196261682242902</c:v>
                </c:pt>
                <c:pt idx="2104">
                  <c:v>0.98130841121495305</c:v>
                </c:pt>
                <c:pt idx="2105">
                  <c:v>0.99065420560747597</c:v>
                </c:pt>
                <c:pt idx="2106">
                  <c:v>0</c:v>
                </c:pt>
                <c:pt idx="2107">
                  <c:v>2.3809523809523801E-2</c:v>
                </c:pt>
                <c:pt idx="2108">
                  <c:v>4.7619047619047603E-2</c:v>
                </c:pt>
                <c:pt idx="2109">
                  <c:v>7.1428571428571397E-2</c:v>
                </c:pt>
                <c:pt idx="2110">
                  <c:v>9.5238095238095205E-2</c:v>
                </c:pt>
                <c:pt idx="2111">
                  <c:v>0.119047619047619</c:v>
                </c:pt>
                <c:pt idx="2112">
                  <c:v>0.14285714285714199</c:v>
                </c:pt>
                <c:pt idx="2113">
                  <c:v>0.16666666666666599</c:v>
                </c:pt>
                <c:pt idx="2114">
                  <c:v>0.19047619047618999</c:v>
                </c:pt>
                <c:pt idx="2115">
                  <c:v>0.214285714285714</c:v>
                </c:pt>
                <c:pt idx="2116">
                  <c:v>0.238095238095238</c:v>
                </c:pt>
                <c:pt idx="2117">
                  <c:v>0.26190476190476097</c:v>
                </c:pt>
                <c:pt idx="2118">
                  <c:v>0.28571428571428498</c:v>
                </c:pt>
                <c:pt idx="2119">
                  <c:v>0.30952380952380898</c:v>
                </c:pt>
                <c:pt idx="2120">
                  <c:v>0.33333333333333298</c:v>
                </c:pt>
                <c:pt idx="2121">
                  <c:v>0.35714285714285698</c:v>
                </c:pt>
                <c:pt idx="2122">
                  <c:v>0.38095238095237999</c:v>
                </c:pt>
                <c:pt idx="2123">
                  <c:v>0.40476190476190399</c:v>
                </c:pt>
                <c:pt idx="2124">
                  <c:v>0.42857142857142799</c:v>
                </c:pt>
                <c:pt idx="2125">
                  <c:v>0.452380952380952</c:v>
                </c:pt>
                <c:pt idx="2126">
                  <c:v>0.476190476190476</c:v>
                </c:pt>
                <c:pt idx="2127">
                  <c:v>0.5</c:v>
                </c:pt>
                <c:pt idx="2128">
                  <c:v>0.52380952380952295</c:v>
                </c:pt>
                <c:pt idx="2129">
                  <c:v>0.54761904761904701</c:v>
                </c:pt>
                <c:pt idx="2130">
                  <c:v>0.57142857142857095</c:v>
                </c:pt>
                <c:pt idx="2131">
                  <c:v>0.59523809523809501</c:v>
                </c:pt>
                <c:pt idx="2132">
                  <c:v>0.61904761904761896</c:v>
                </c:pt>
                <c:pt idx="2133">
                  <c:v>0.64285714285714202</c:v>
                </c:pt>
                <c:pt idx="2134">
                  <c:v>0.66666666666666596</c:v>
                </c:pt>
                <c:pt idx="2135">
                  <c:v>0.69047619047619002</c:v>
                </c:pt>
                <c:pt idx="2136">
                  <c:v>0.71428571428571397</c:v>
                </c:pt>
                <c:pt idx="2137">
                  <c:v>0.73809523809523803</c:v>
                </c:pt>
                <c:pt idx="2138">
                  <c:v>0.76190476190476097</c:v>
                </c:pt>
                <c:pt idx="2139">
                  <c:v>0.78571428571428503</c:v>
                </c:pt>
                <c:pt idx="2140">
                  <c:v>0.80952380952380898</c:v>
                </c:pt>
                <c:pt idx="2141">
                  <c:v>0.83333333333333304</c:v>
                </c:pt>
                <c:pt idx="2142">
                  <c:v>0.85714285714285698</c:v>
                </c:pt>
                <c:pt idx="2143">
                  <c:v>0.88095238095238004</c:v>
                </c:pt>
                <c:pt idx="2144">
                  <c:v>0.90476190476190399</c:v>
                </c:pt>
                <c:pt idx="2145">
                  <c:v>0.92857142857142805</c:v>
                </c:pt>
                <c:pt idx="2146">
                  <c:v>0.952380952380952</c:v>
                </c:pt>
                <c:pt idx="2147">
                  <c:v>0.97619047619047605</c:v>
                </c:pt>
                <c:pt idx="2148">
                  <c:v>0</c:v>
                </c:pt>
                <c:pt idx="2149">
                  <c:v>2.0833333333333301E-2</c:v>
                </c:pt>
                <c:pt idx="2150">
                  <c:v>4.1666666666666602E-2</c:v>
                </c:pt>
                <c:pt idx="2151">
                  <c:v>6.25E-2</c:v>
                </c:pt>
                <c:pt idx="2152">
                  <c:v>8.3333333333333301E-2</c:v>
                </c:pt>
                <c:pt idx="2153">
                  <c:v>0.10416666666666601</c:v>
                </c:pt>
                <c:pt idx="2154">
                  <c:v>0.125</c:v>
                </c:pt>
                <c:pt idx="2155">
                  <c:v>0.14583333333333301</c:v>
                </c:pt>
                <c:pt idx="2156">
                  <c:v>0.16666666666666599</c:v>
                </c:pt>
                <c:pt idx="2157">
                  <c:v>0.1875</c:v>
                </c:pt>
                <c:pt idx="2158">
                  <c:v>0.20833333333333301</c:v>
                </c:pt>
                <c:pt idx="2159">
                  <c:v>0.22916666666666599</c:v>
                </c:pt>
                <c:pt idx="2160">
                  <c:v>0.25</c:v>
                </c:pt>
                <c:pt idx="2161">
                  <c:v>0.27083333333333298</c:v>
                </c:pt>
                <c:pt idx="2162">
                  <c:v>0.29166666666666602</c:v>
                </c:pt>
                <c:pt idx="2163">
                  <c:v>0.3125</c:v>
                </c:pt>
                <c:pt idx="2164">
                  <c:v>0.33333333333333298</c:v>
                </c:pt>
                <c:pt idx="2165">
                  <c:v>0.35416666666666602</c:v>
                </c:pt>
                <c:pt idx="2166">
                  <c:v>0.375</c:v>
                </c:pt>
                <c:pt idx="2167">
                  <c:v>0.39583333333333298</c:v>
                </c:pt>
                <c:pt idx="2168">
                  <c:v>0.41666666666666602</c:v>
                </c:pt>
                <c:pt idx="2169">
                  <c:v>0.4375</c:v>
                </c:pt>
                <c:pt idx="2170">
                  <c:v>0.45833333333333298</c:v>
                </c:pt>
                <c:pt idx="2171">
                  <c:v>0.47916666666666602</c:v>
                </c:pt>
                <c:pt idx="2172">
                  <c:v>0.5</c:v>
                </c:pt>
                <c:pt idx="2173">
                  <c:v>0.52083333333333304</c:v>
                </c:pt>
                <c:pt idx="2174">
                  <c:v>0.54166666666666596</c:v>
                </c:pt>
                <c:pt idx="2175">
                  <c:v>0.5625</c:v>
                </c:pt>
                <c:pt idx="2176">
                  <c:v>0.58333333333333304</c:v>
                </c:pt>
                <c:pt idx="2177">
                  <c:v>0.60416666666666596</c:v>
                </c:pt>
                <c:pt idx="2178">
                  <c:v>0.625</c:v>
                </c:pt>
                <c:pt idx="2179">
                  <c:v>0.64583333333333304</c:v>
                </c:pt>
                <c:pt idx="2180">
                  <c:v>0.66666666666666596</c:v>
                </c:pt>
                <c:pt idx="2181">
                  <c:v>0.6875</c:v>
                </c:pt>
                <c:pt idx="2182">
                  <c:v>0.70833333333333304</c:v>
                </c:pt>
                <c:pt idx="2183">
                  <c:v>0.72916666666666596</c:v>
                </c:pt>
                <c:pt idx="2184">
                  <c:v>0.75</c:v>
                </c:pt>
                <c:pt idx="2185">
                  <c:v>0.77083333333333304</c:v>
                </c:pt>
                <c:pt idx="2186">
                  <c:v>0.79166666666666596</c:v>
                </c:pt>
                <c:pt idx="2187">
                  <c:v>0.8125</c:v>
                </c:pt>
                <c:pt idx="2188">
                  <c:v>0.83333333333333304</c:v>
                </c:pt>
                <c:pt idx="2189">
                  <c:v>0.85416666666666596</c:v>
                </c:pt>
                <c:pt idx="2190">
                  <c:v>0.875</c:v>
                </c:pt>
                <c:pt idx="2191">
                  <c:v>0.89583333333333304</c:v>
                </c:pt>
                <c:pt idx="2192">
                  <c:v>0.91666666666666596</c:v>
                </c:pt>
                <c:pt idx="2193">
                  <c:v>0.9375</c:v>
                </c:pt>
                <c:pt idx="2194">
                  <c:v>0.95833333333333304</c:v>
                </c:pt>
                <c:pt idx="2195">
                  <c:v>0.97916666666666596</c:v>
                </c:pt>
                <c:pt idx="2196">
                  <c:v>0</c:v>
                </c:pt>
                <c:pt idx="2197">
                  <c:v>1.4492753623188401E-2</c:v>
                </c:pt>
                <c:pt idx="2198">
                  <c:v>2.8985507246376802E-2</c:v>
                </c:pt>
                <c:pt idx="2199">
                  <c:v>4.3478260869565202E-2</c:v>
                </c:pt>
                <c:pt idx="2200">
                  <c:v>5.7971014492753603E-2</c:v>
                </c:pt>
                <c:pt idx="2201">
                  <c:v>7.2463768115942004E-2</c:v>
                </c:pt>
                <c:pt idx="2202">
                  <c:v>8.6956521739130405E-2</c:v>
                </c:pt>
                <c:pt idx="2203">
                  <c:v>0.101449275362318</c:v>
                </c:pt>
                <c:pt idx="2204">
                  <c:v>0.115942028985507</c:v>
                </c:pt>
                <c:pt idx="2205">
                  <c:v>0.13043478260869501</c:v>
                </c:pt>
                <c:pt idx="2206">
                  <c:v>0.14492753623188401</c:v>
                </c:pt>
                <c:pt idx="2207">
                  <c:v>0.15942028985507201</c:v>
                </c:pt>
                <c:pt idx="2208">
                  <c:v>0.17391304347826</c:v>
                </c:pt>
                <c:pt idx="2209">
                  <c:v>0.188405797101449</c:v>
                </c:pt>
                <c:pt idx="2210">
                  <c:v>0.202898550724637</c:v>
                </c:pt>
                <c:pt idx="2211">
                  <c:v>0.217391304347826</c:v>
                </c:pt>
                <c:pt idx="2212">
                  <c:v>0.231884057971014</c:v>
                </c:pt>
                <c:pt idx="2213">
                  <c:v>0.24637681159420199</c:v>
                </c:pt>
                <c:pt idx="2214">
                  <c:v>0.26086956521739102</c:v>
                </c:pt>
                <c:pt idx="2215">
                  <c:v>0.27536231884057899</c:v>
                </c:pt>
                <c:pt idx="2216">
                  <c:v>0.28985507246376802</c:v>
                </c:pt>
                <c:pt idx="2217">
                  <c:v>0.30434782608695599</c:v>
                </c:pt>
                <c:pt idx="2218">
                  <c:v>0.31884057971014401</c:v>
                </c:pt>
                <c:pt idx="2219">
                  <c:v>0.33333333333333298</c:v>
                </c:pt>
                <c:pt idx="2220">
                  <c:v>0.34782608695652101</c:v>
                </c:pt>
                <c:pt idx="2221">
                  <c:v>0.36231884057970998</c:v>
                </c:pt>
                <c:pt idx="2222">
                  <c:v>0.376811594202898</c:v>
                </c:pt>
                <c:pt idx="2223">
                  <c:v>0.39130434782608697</c:v>
                </c:pt>
                <c:pt idx="2224">
                  <c:v>0.405797101449275</c:v>
                </c:pt>
                <c:pt idx="2225">
                  <c:v>0.42028985507246303</c:v>
                </c:pt>
                <c:pt idx="2226">
                  <c:v>0.434782608695652</c:v>
                </c:pt>
                <c:pt idx="2227">
                  <c:v>0.44927536231884002</c:v>
                </c:pt>
                <c:pt idx="2228">
                  <c:v>0.46376811594202899</c:v>
                </c:pt>
                <c:pt idx="2229">
                  <c:v>0.47826086956521702</c:v>
                </c:pt>
                <c:pt idx="2230">
                  <c:v>0.49275362318840499</c:v>
                </c:pt>
                <c:pt idx="2231">
                  <c:v>0.50724637681159401</c:v>
                </c:pt>
                <c:pt idx="2232">
                  <c:v>0.52173913043478204</c:v>
                </c:pt>
                <c:pt idx="2233">
                  <c:v>0.53623188405797095</c:v>
                </c:pt>
                <c:pt idx="2234">
                  <c:v>0.55072463768115898</c:v>
                </c:pt>
                <c:pt idx="2235">
                  <c:v>0.56521739130434701</c:v>
                </c:pt>
                <c:pt idx="2236">
                  <c:v>0.57971014492753603</c:v>
                </c:pt>
                <c:pt idx="2237">
                  <c:v>0.59420289855072395</c:v>
                </c:pt>
                <c:pt idx="2238">
                  <c:v>0.60869565217391297</c:v>
                </c:pt>
                <c:pt idx="2239">
                  <c:v>0.623188405797101</c:v>
                </c:pt>
                <c:pt idx="2240">
                  <c:v>0.63768115942028902</c:v>
                </c:pt>
                <c:pt idx="2241">
                  <c:v>0.65217391304347805</c:v>
                </c:pt>
                <c:pt idx="2242">
                  <c:v>0.66666666666666596</c:v>
                </c:pt>
                <c:pt idx="2243">
                  <c:v>0.68115942028985499</c:v>
                </c:pt>
                <c:pt idx="2244">
                  <c:v>0.69565217391304301</c:v>
                </c:pt>
                <c:pt idx="2245">
                  <c:v>0.71014492753623104</c:v>
                </c:pt>
                <c:pt idx="2246">
                  <c:v>0.72463768115941996</c:v>
                </c:pt>
                <c:pt idx="2247">
                  <c:v>0.73913043478260798</c:v>
                </c:pt>
                <c:pt idx="2248">
                  <c:v>0.75362318840579701</c:v>
                </c:pt>
                <c:pt idx="2249">
                  <c:v>0.76811594202898503</c:v>
                </c:pt>
                <c:pt idx="2250">
                  <c:v>0.78260869565217395</c:v>
                </c:pt>
                <c:pt idx="2251">
                  <c:v>0.79710144927536197</c:v>
                </c:pt>
                <c:pt idx="2252">
                  <c:v>0.81159420289855</c:v>
                </c:pt>
                <c:pt idx="2253">
                  <c:v>0.82608695652173902</c:v>
                </c:pt>
                <c:pt idx="2254">
                  <c:v>0.84057971014492705</c:v>
                </c:pt>
                <c:pt idx="2255">
                  <c:v>0.85507246376811596</c:v>
                </c:pt>
                <c:pt idx="2256">
                  <c:v>0.86956521739130399</c:v>
                </c:pt>
                <c:pt idx="2257">
                  <c:v>0.88405797101449202</c:v>
                </c:pt>
                <c:pt idx="2258">
                  <c:v>0.89855072463768104</c:v>
                </c:pt>
                <c:pt idx="2259">
                  <c:v>0.91304347826086896</c:v>
                </c:pt>
                <c:pt idx="2260">
                  <c:v>0.92753623188405798</c:v>
                </c:pt>
                <c:pt idx="2261">
                  <c:v>0.94202898550724601</c:v>
                </c:pt>
                <c:pt idx="2262">
                  <c:v>0.95652173913043403</c:v>
                </c:pt>
                <c:pt idx="2263">
                  <c:v>0.97101449275362295</c:v>
                </c:pt>
                <c:pt idx="2264">
                  <c:v>0.98550724637681097</c:v>
                </c:pt>
                <c:pt idx="2265">
                  <c:v>0</c:v>
                </c:pt>
                <c:pt idx="2266">
                  <c:v>4.1666666666666602E-2</c:v>
                </c:pt>
                <c:pt idx="2267">
                  <c:v>8.3333333333333301E-2</c:v>
                </c:pt>
                <c:pt idx="2268">
                  <c:v>0.125</c:v>
                </c:pt>
                <c:pt idx="2269">
                  <c:v>0.16666666666666599</c:v>
                </c:pt>
                <c:pt idx="2270">
                  <c:v>0.20833333333333301</c:v>
                </c:pt>
                <c:pt idx="2271">
                  <c:v>0.25</c:v>
                </c:pt>
                <c:pt idx="2272">
                  <c:v>0.29166666666666602</c:v>
                </c:pt>
                <c:pt idx="2273">
                  <c:v>0.33333333333333298</c:v>
                </c:pt>
                <c:pt idx="2274">
                  <c:v>0.375</c:v>
                </c:pt>
                <c:pt idx="2275">
                  <c:v>0.41666666666666602</c:v>
                </c:pt>
                <c:pt idx="2276">
                  <c:v>0.45833333333333298</c:v>
                </c:pt>
                <c:pt idx="2277">
                  <c:v>0.5</c:v>
                </c:pt>
                <c:pt idx="2278">
                  <c:v>0.54166666666666596</c:v>
                </c:pt>
                <c:pt idx="2279">
                  <c:v>0.58333333333333304</c:v>
                </c:pt>
                <c:pt idx="2280">
                  <c:v>0.625</c:v>
                </c:pt>
                <c:pt idx="2281">
                  <c:v>0.66666666666666596</c:v>
                </c:pt>
                <c:pt idx="2282">
                  <c:v>0.70833333333333304</c:v>
                </c:pt>
                <c:pt idx="2283">
                  <c:v>0.75</c:v>
                </c:pt>
                <c:pt idx="2284">
                  <c:v>0.79166666666666596</c:v>
                </c:pt>
                <c:pt idx="2285">
                  <c:v>0.83333333333333304</c:v>
                </c:pt>
                <c:pt idx="2286">
                  <c:v>0.875</c:v>
                </c:pt>
                <c:pt idx="2287">
                  <c:v>0.91666666666666596</c:v>
                </c:pt>
                <c:pt idx="2288">
                  <c:v>0.95833333333333304</c:v>
                </c:pt>
                <c:pt idx="2289">
                  <c:v>0</c:v>
                </c:pt>
                <c:pt idx="2290">
                  <c:v>5.2631578947368397E-2</c:v>
                </c:pt>
                <c:pt idx="2291">
                  <c:v>0.105263157894736</c:v>
                </c:pt>
                <c:pt idx="2292">
                  <c:v>0.157894736842105</c:v>
                </c:pt>
                <c:pt idx="2293">
                  <c:v>0.21052631578947301</c:v>
                </c:pt>
                <c:pt idx="2294">
                  <c:v>0.26315789473684198</c:v>
                </c:pt>
                <c:pt idx="2295">
                  <c:v>0.31578947368421001</c:v>
                </c:pt>
                <c:pt idx="2296">
                  <c:v>0.36842105263157798</c:v>
                </c:pt>
                <c:pt idx="2297">
                  <c:v>0.42105263157894701</c:v>
                </c:pt>
                <c:pt idx="2298">
                  <c:v>0.47368421052631499</c:v>
                </c:pt>
                <c:pt idx="2299">
                  <c:v>0.52631578947368396</c:v>
                </c:pt>
                <c:pt idx="2300">
                  <c:v>0.57894736842105199</c:v>
                </c:pt>
                <c:pt idx="2301">
                  <c:v>0.63157894736842102</c:v>
                </c:pt>
                <c:pt idx="2302">
                  <c:v>0.68421052631578905</c:v>
                </c:pt>
                <c:pt idx="2303">
                  <c:v>0.73684210526315697</c:v>
                </c:pt>
                <c:pt idx="2304">
                  <c:v>0.78947368421052599</c:v>
                </c:pt>
                <c:pt idx="2305">
                  <c:v>0.84210526315789402</c:v>
                </c:pt>
                <c:pt idx="2306">
                  <c:v>0.89473684210526305</c:v>
                </c:pt>
                <c:pt idx="2307">
                  <c:v>0.94736842105263097</c:v>
                </c:pt>
                <c:pt idx="2308">
                  <c:v>0</c:v>
                </c:pt>
                <c:pt idx="2309">
                  <c:v>7.09219858156028E-3</c:v>
                </c:pt>
                <c:pt idx="2310">
                  <c:v>1.4184397163120499E-2</c:v>
                </c:pt>
                <c:pt idx="2311">
                  <c:v>2.1276595744680799E-2</c:v>
                </c:pt>
                <c:pt idx="2312">
                  <c:v>2.8368794326241099E-2</c:v>
                </c:pt>
                <c:pt idx="2313">
                  <c:v>3.54609929078014E-2</c:v>
                </c:pt>
                <c:pt idx="2314">
                  <c:v>4.2553191489361701E-2</c:v>
                </c:pt>
                <c:pt idx="2315">
                  <c:v>4.9645390070921898E-2</c:v>
                </c:pt>
                <c:pt idx="2316">
                  <c:v>5.6737588652482199E-2</c:v>
                </c:pt>
                <c:pt idx="2317">
                  <c:v>6.3829787234042507E-2</c:v>
                </c:pt>
                <c:pt idx="2318">
                  <c:v>7.09219858156028E-2</c:v>
                </c:pt>
                <c:pt idx="2319">
                  <c:v>7.8014184397163094E-2</c:v>
                </c:pt>
                <c:pt idx="2320">
                  <c:v>8.5106382978723402E-2</c:v>
                </c:pt>
                <c:pt idx="2321">
                  <c:v>9.2198581560283599E-2</c:v>
                </c:pt>
                <c:pt idx="2322">
                  <c:v>9.9290780141843907E-2</c:v>
                </c:pt>
                <c:pt idx="2323">
                  <c:v>0.10638297872340401</c:v>
                </c:pt>
                <c:pt idx="2324">
                  <c:v>0.113475177304964</c:v>
                </c:pt>
                <c:pt idx="2325">
                  <c:v>0.120567375886524</c:v>
                </c:pt>
                <c:pt idx="2326">
                  <c:v>0.12765957446808501</c:v>
                </c:pt>
                <c:pt idx="2327">
                  <c:v>0.134751773049645</c:v>
                </c:pt>
                <c:pt idx="2328">
                  <c:v>0.14184397163120499</c:v>
                </c:pt>
                <c:pt idx="2329">
                  <c:v>0.14893617021276501</c:v>
                </c:pt>
                <c:pt idx="2330">
                  <c:v>0.15602836879432599</c:v>
                </c:pt>
                <c:pt idx="2331">
                  <c:v>0.16312056737588601</c:v>
                </c:pt>
                <c:pt idx="2332">
                  <c:v>0.170212765957446</c:v>
                </c:pt>
                <c:pt idx="2333">
                  <c:v>0.17730496453900699</c:v>
                </c:pt>
                <c:pt idx="2334">
                  <c:v>0.184397163120567</c:v>
                </c:pt>
                <c:pt idx="2335">
                  <c:v>0.19148936170212699</c:v>
                </c:pt>
                <c:pt idx="2336">
                  <c:v>0.19858156028368701</c:v>
                </c:pt>
                <c:pt idx="2337">
                  <c:v>0.205673758865248</c:v>
                </c:pt>
                <c:pt idx="2338">
                  <c:v>0.21276595744680801</c:v>
                </c:pt>
                <c:pt idx="2339">
                  <c:v>0.219858156028368</c:v>
                </c:pt>
                <c:pt idx="2340">
                  <c:v>0.22695035460992899</c:v>
                </c:pt>
                <c:pt idx="2341">
                  <c:v>0.23404255319148901</c:v>
                </c:pt>
                <c:pt idx="2342">
                  <c:v>0.24113475177304899</c:v>
                </c:pt>
                <c:pt idx="2343">
                  <c:v>0.24822695035460901</c:v>
                </c:pt>
                <c:pt idx="2344">
                  <c:v>0.25531914893617003</c:v>
                </c:pt>
                <c:pt idx="2345">
                  <c:v>0.26241134751772999</c:v>
                </c:pt>
                <c:pt idx="2346">
                  <c:v>0.26950354609929</c:v>
                </c:pt>
                <c:pt idx="2347">
                  <c:v>0.27659574468085102</c:v>
                </c:pt>
                <c:pt idx="2348">
                  <c:v>0.28368794326241098</c:v>
                </c:pt>
                <c:pt idx="2349">
                  <c:v>0.290780141843971</c:v>
                </c:pt>
                <c:pt idx="2350">
                  <c:v>0.29787234042553101</c:v>
                </c:pt>
                <c:pt idx="2351">
                  <c:v>0.30496453900709197</c:v>
                </c:pt>
                <c:pt idx="2352">
                  <c:v>0.31205673758865199</c:v>
                </c:pt>
                <c:pt idx="2353">
                  <c:v>0.31914893617021201</c:v>
                </c:pt>
                <c:pt idx="2354">
                  <c:v>0.32624113475177302</c:v>
                </c:pt>
                <c:pt idx="2355">
                  <c:v>0.33333333333333298</c:v>
                </c:pt>
                <c:pt idx="2356">
                  <c:v>0.340425531914893</c:v>
                </c:pt>
                <c:pt idx="2357">
                  <c:v>0.34751773049645301</c:v>
                </c:pt>
                <c:pt idx="2358">
                  <c:v>0.35460992907801397</c:v>
                </c:pt>
                <c:pt idx="2359">
                  <c:v>0.36170212765957399</c:v>
                </c:pt>
                <c:pt idx="2360">
                  <c:v>0.36879432624113401</c:v>
                </c:pt>
                <c:pt idx="2361">
                  <c:v>0.37588652482269502</c:v>
                </c:pt>
                <c:pt idx="2362">
                  <c:v>0.38297872340425498</c:v>
                </c:pt>
                <c:pt idx="2363">
                  <c:v>0.390070921985815</c:v>
                </c:pt>
                <c:pt idx="2364">
                  <c:v>0.39716312056737502</c:v>
                </c:pt>
                <c:pt idx="2365">
                  <c:v>0.40425531914893598</c:v>
                </c:pt>
                <c:pt idx="2366">
                  <c:v>0.41134751773049599</c:v>
                </c:pt>
                <c:pt idx="2367">
                  <c:v>0.41843971631205601</c:v>
                </c:pt>
                <c:pt idx="2368">
                  <c:v>0.42553191489361702</c:v>
                </c:pt>
                <c:pt idx="2369">
                  <c:v>0.43262411347517699</c:v>
                </c:pt>
                <c:pt idx="2370">
                  <c:v>0.439716312056737</c:v>
                </c:pt>
                <c:pt idx="2371">
                  <c:v>0.44680851063829702</c:v>
                </c:pt>
                <c:pt idx="2372">
                  <c:v>0.45390070921985798</c:v>
                </c:pt>
                <c:pt idx="2373">
                  <c:v>0.46099290780141799</c:v>
                </c:pt>
                <c:pt idx="2374">
                  <c:v>0.46808510638297801</c:v>
                </c:pt>
                <c:pt idx="2375">
                  <c:v>0.47517730496453903</c:v>
                </c:pt>
                <c:pt idx="2376">
                  <c:v>0.48226950354609899</c:v>
                </c:pt>
                <c:pt idx="2377">
                  <c:v>0.489361702127659</c:v>
                </c:pt>
                <c:pt idx="2378">
                  <c:v>0.49645390070921902</c:v>
                </c:pt>
                <c:pt idx="2379">
                  <c:v>0.50354609929077998</c:v>
                </c:pt>
                <c:pt idx="2380">
                  <c:v>0.51063829787234005</c:v>
                </c:pt>
                <c:pt idx="2381">
                  <c:v>0.51773049645390001</c:v>
                </c:pt>
                <c:pt idx="2382">
                  <c:v>0.52482269503546097</c:v>
                </c:pt>
                <c:pt idx="2383">
                  <c:v>0.53191489361702105</c:v>
                </c:pt>
                <c:pt idx="2384">
                  <c:v>0.53900709219858101</c:v>
                </c:pt>
                <c:pt idx="2385">
                  <c:v>0.54609929078014097</c:v>
                </c:pt>
                <c:pt idx="2386">
                  <c:v>0.55319148936170204</c:v>
                </c:pt>
                <c:pt idx="2387">
                  <c:v>0.560283687943262</c:v>
                </c:pt>
                <c:pt idx="2388">
                  <c:v>0.56737588652482196</c:v>
                </c:pt>
                <c:pt idx="2389">
                  <c:v>0.57446808510638303</c:v>
                </c:pt>
                <c:pt idx="2390">
                  <c:v>0.58156028368794299</c:v>
                </c:pt>
                <c:pt idx="2391">
                  <c:v>0.58865248226950295</c:v>
                </c:pt>
                <c:pt idx="2392">
                  <c:v>0.59574468085106302</c:v>
                </c:pt>
                <c:pt idx="2393">
                  <c:v>0.60283687943262398</c:v>
                </c:pt>
                <c:pt idx="2394">
                  <c:v>0.60992907801418395</c:v>
                </c:pt>
                <c:pt idx="2395">
                  <c:v>0.61702127659574402</c:v>
                </c:pt>
                <c:pt idx="2396">
                  <c:v>0.62411347517730498</c:v>
                </c:pt>
                <c:pt idx="2397">
                  <c:v>0.63120567375886505</c:v>
                </c:pt>
                <c:pt idx="2398">
                  <c:v>0.63829787234042501</c:v>
                </c:pt>
                <c:pt idx="2399">
                  <c:v>0.64539007092198497</c:v>
                </c:pt>
                <c:pt idx="2400">
                  <c:v>0.65248226950354604</c:v>
                </c:pt>
                <c:pt idx="2401">
                  <c:v>0.659574468085106</c:v>
                </c:pt>
                <c:pt idx="2402">
                  <c:v>0.66666666666666596</c:v>
                </c:pt>
                <c:pt idx="2403">
                  <c:v>0.67375886524822604</c:v>
                </c:pt>
                <c:pt idx="2404">
                  <c:v>0.680851063829787</c:v>
                </c:pt>
                <c:pt idx="2405">
                  <c:v>0.68794326241134696</c:v>
                </c:pt>
                <c:pt idx="2406">
                  <c:v>0.69503546099290703</c:v>
                </c:pt>
                <c:pt idx="2407">
                  <c:v>0.70212765957446799</c:v>
                </c:pt>
                <c:pt idx="2408">
                  <c:v>0.70921985815602795</c:v>
                </c:pt>
                <c:pt idx="2409">
                  <c:v>0.71631205673758802</c:v>
                </c:pt>
                <c:pt idx="2410">
                  <c:v>0.72340425531914898</c:v>
                </c:pt>
                <c:pt idx="2411">
                  <c:v>0.73049645390070905</c:v>
                </c:pt>
                <c:pt idx="2412">
                  <c:v>0.73758865248226901</c:v>
                </c:pt>
                <c:pt idx="2413">
                  <c:v>0.74468085106382897</c:v>
                </c:pt>
                <c:pt idx="2414">
                  <c:v>0.75177304964539005</c:v>
                </c:pt>
                <c:pt idx="2415">
                  <c:v>0.75886524822695001</c:v>
                </c:pt>
                <c:pt idx="2416">
                  <c:v>0.76595744680850997</c:v>
                </c:pt>
                <c:pt idx="2417">
                  <c:v>0.77304964539007004</c:v>
                </c:pt>
                <c:pt idx="2418">
                  <c:v>0.780141843971631</c:v>
                </c:pt>
                <c:pt idx="2419">
                  <c:v>0.78723404255319096</c:v>
                </c:pt>
                <c:pt idx="2420">
                  <c:v>0.79432624113475103</c:v>
                </c:pt>
                <c:pt idx="2421">
                  <c:v>0.80141843971631199</c:v>
                </c:pt>
                <c:pt idx="2422">
                  <c:v>0.80851063829787195</c:v>
                </c:pt>
                <c:pt idx="2423">
                  <c:v>0.81560283687943202</c:v>
                </c:pt>
                <c:pt idx="2424">
                  <c:v>0.82269503546099199</c:v>
                </c:pt>
                <c:pt idx="2425">
                  <c:v>0.82978723404255295</c:v>
                </c:pt>
                <c:pt idx="2426">
                  <c:v>0.83687943262411302</c:v>
                </c:pt>
                <c:pt idx="2427">
                  <c:v>0.84397163120567298</c:v>
                </c:pt>
                <c:pt idx="2428">
                  <c:v>0.85106382978723405</c:v>
                </c:pt>
                <c:pt idx="2429">
                  <c:v>0.85815602836879401</c:v>
                </c:pt>
                <c:pt idx="2430">
                  <c:v>0.86524822695035397</c:v>
                </c:pt>
                <c:pt idx="2431">
                  <c:v>0.87234042553191404</c:v>
                </c:pt>
                <c:pt idx="2432">
                  <c:v>0.879432624113475</c:v>
                </c:pt>
                <c:pt idx="2433">
                  <c:v>0.88652482269503496</c:v>
                </c:pt>
                <c:pt idx="2434">
                  <c:v>0.89361702127659504</c:v>
                </c:pt>
                <c:pt idx="2435">
                  <c:v>0.900709219858156</c:v>
                </c:pt>
                <c:pt idx="2436">
                  <c:v>0.90780141843971596</c:v>
                </c:pt>
                <c:pt idx="2437">
                  <c:v>0.91489361702127603</c:v>
                </c:pt>
                <c:pt idx="2438">
                  <c:v>0.92198581560283599</c:v>
                </c:pt>
                <c:pt idx="2439">
                  <c:v>0.92907801418439695</c:v>
                </c:pt>
                <c:pt idx="2440">
                  <c:v>0.93617021276595702</c:v>
                </c:pt>
                <c:pt idx="2441">
                  <c:v>0.94326241134751698</c:v>
                </c:pt>
                <c:pt idx="2442">
                  <c:v>0.95035460992907805</c:v>
                </c:pt>
                <c:pt idx="2443">
                  <c:v>0.95744680851063801</c:v>
                </c:pt>
                <c:pt idx="2444">
                  <c:v>0.96453900709219798</c:v>
                </c:pt>
                <c:pt idx="2445">
                  <c:v>0.97163120567375805</c:v>
                </c:pt>
                <c:pt idx="2446">
                  <c:v>0.97872340425531901</c:v>
                </c:pt>
                <c:pt idx="2447">
                  <c:v>0.98581560283687897</c:v>
                </c:pt>
                <c:pt idx="2448">
                  <c:v>0.99290780141843904</c:v>
                </c:pt>
                <c:pt idx="2449">
                  <c:v>0</c:v>
                </c:pt>
                <c:pt idx="2450">
                  <c:v>2.6315789473684199E-2</c:v>
                </c:pt>
                <c:pt idx="2451">
                  <c:v>5.2631578947368397E-2</c:v>
                </c:pt>
                <c:pt idx="2452">
                  <c:v>7.8947368421052599E-2</c:v>
                </c:pt>
                <c:pt idx="2453">
                  <c:v>0.105263157894736</c:v>
                </c:pt>
                <c:pt idx="2454">
                  <c:v>0.13157894736842099</c:v>
                </c:pt>
                <c:pt idx="2455">
                  <c:v>0.157894736842105</c:v>
                </c:pt>
                <c:pt idx="2456">
                  <c:v>0.18421052631578899</c:v>
                </c:pt>
                <c:pt idx="2457">
                  <c:v>0.21052631578947301</c:v>
                </c:pt>
                <c:pt idx="2458">
                  <c:v>0.23684210526315699</c:v>
                </c:pt>
                <c:pt idx="2459">
                  <c:v>0.26315789473684198</c:v>
                </c:pt>
                <c:pt idx="2460">
                  <c:v>0.28947368421052599</c:v>
                </c:pt>
                <c:pt idx="2461">
                  <c:v>0.31578947368421001</c:v>
                </c:pt>
                <c:pt idx="2462">
                  <c:v>0.34210526315789402</c:v>
                </c:pt>
                <c:pt idx="2463">
                  <c:v>0.36842105263157798</c:v>
                </c:pt>
                <c:pt idx="2464">
                  <c:v>0.394736842105263</c:v>
                </c:pt>
                <c:pt idx="2465">
                  <c:v>0.42105263157894701</c:v>
                </c:pt>
                <c:pt idx="2466">
                  <c:v>0.44736842105263103</c:v>
                </c:pt>
                <c:pt idx="2467">
                  <c:v>0.47368421052631499</c:v>
                </c:pt>
                <c:pt idx="2468">
                  <c:v>0.5</c:v>
                </c:pt>
                <c:pt idx="2469">
                  <c:v>0.52631578947368396</c:v>
                </c:pt>
                <c:pt idx="2470">
                  <c:v>0.55263157894736803</c:v>
                </c:pt>
                <c:pt idx="2471">
                  <c:v>0.57894736842105199</c:v>
                </c:pt>
                <c:pt idx="2472">
                  <c:v>0.60526315789473595</c:v>
                </c:pt>
                <c:pt idx="2473">
                  <c:v>0.63157894736842102</c:v>
                </c:pt>
                <c:pt idx="2474">
                  <c:v>0.65789473684210498</c:v>
                </c:pt>
                <c:pt idx="2475">
                  <c:v>0.68421052631578905</c:v>
                </c:pt>
                <c:pt idx="2476">
                  <c:v>0.71052631578947301</c:v>
                </c:pt>
                <c:pt idx="2477">
                  <c:v>0.73684210526315697</c:v>
                </c:pt>
                <c:pt idx="2478">
                  <c:v>0.76315789473684204</c:v>
                </c:pt>
                <c:pt idx="2479">
                  <c:v>0.78947368421052599</c:v>
                </c:pt>
                <c:pt idx="2480">
                  <c:v>0.81578947368420995</c:v>
                </c:pt>
                <c:pt idx="2481">
                  <c:v>0.84210526315789402</c:v>
                </c:pt>
                <c:pt idx="2482">
                  <c:v>0.86842105263157898</c:v>
                </c:pt>
                <c:pt idx="2483">
                  <c:v>0.89473684210526305</c:v>
                </c:pt>
                <c:pt idx="2484">
                  <c:v>0.92105263157894701</c:v>
                </c:pt>
                <c:pt idx="2485">
                  <c:v>0.94736842105263097</c:v>
                </c:pt>
                <c:pt idx="2486">
                  <c:v>0.97368421052631504</c:v>
                </c:pt>
                <c:pt idx="2487">
                  <c:v>0</c:v>
                </c:pt>
                <c:pt idx="2488">
                  <c:v>1.5625E-2</c:v>
                </c:pt>
                <c:pt idx="2489">
                  <c:v>3.125E-2</c:v>
                </c:pt>
                <c:pt idx="2490">
                  <c:v>4.6875E-2</c:v>
                </c:pt>
                <c:pt idx="2491">
                  <c:v>6.25E-2</c:v>
                </c:pt>
                <c:pt idx="2492">
                  <c:v>7.8125E-2</c:v>
                </c:pt>
                <c:pt idx="2493">
                  <c:v>9.375E-2</c:v>
                </c:pt>
                <c:pt idx="2494">
                  <c:v>0.109375</c:v>
                </c:pt>
                <c:pt idx="2495">
                  <c:v>0.125</c:v>
                </c:pt>
                <c:pt idx="2496">
                  <c:v>0.140625</c:v>
                </c:pt>
                <c:pt idx="2497">
                  <c:v>0.15625</c:v>
                </c:pt>
                <c:pt idx="2498">
                  <c:v>0.171875</c:v>
                </c:pt>
                <c:pt idx="2499">
                  <c:v>0.1875</c:v>
                </c:pt>
                <c:pt idx="2500">
                  <c:v>0.203125</c:v>
                </c:pt>
                <c:pt idx="2501">
                  <c:v>0.21875</c:v>
                </c:pt>
                <c:pt idx="2502">
                  <c:v>0.234375</c:v>
                </c:pt>
                <c:pt idx="2503">
                  <c:v>0.25</c:v>
                </c:pt>
                <c:pt idx="2504">
                  <c:v>0.265625</c:v>
                </c:pt>
                <c:pt idx="2505">
                  <c:v>0.28125</c:v>
                </c:pt>
                <c:pt idx="2506">
                  <c:v>0.296875</c:v>
                </c:pt>
                <c:pt idx="2507">
                  <c:v>0.3125</c:v>
                </c:pt>
                <c:pt idx="2508">
                  <c:v>0.328125</c:v>
                </c:pt>
                <c:pt idx="2509">
                  <c:v>0.34375</c:v>
                </c:pt>
                <c:pt idx="2510">
                  <c:v>0.359375</c:v>
                </c:pt>
                <c:pt idx="2511">
                  <c:v>0.375</c:v>
                </c:pt>
                <c:pt idx="2512">
                  <c:v>0.390625</c:v>
                </c:pt>
                <c:pt idx="2513">
                  <c:v>0.40625</c:v>
                </c:pt>
                <c:pt idx="2514">
                  <c:v>0.421875</c:v>
                </c:pt>
                <c:pt idx="2515">
                  <c:v>0.4375</c:v>
                </c:pt>
                <c:pt idx="2516">
                  <c:v>0.453125</c:v>
                </c:pt>
                <c:pt idx="2517">
                  <c:v>0.46875</c:v>
                </c:pt>
                <c:pt idx="2518">
                  <c:v>0.484375</c:v>
                </c:pt>
                <c:pt idx="2519">
                  <c:v>0.5</c:v>
                </c:pt>
                <c:pt idx="2520">
                  <c:v>0.515625</c:v>
                </c:pt>
                <c:pt idx="2521">
                  <c:v>0.53125</c:v>
                </c:pt>
                <c:pt idx="2522">
                  <c:v>0.546875</c:v>
                </c:pt>
                <c:pt idx="2523">
                  <c:v>0.5625</c:v>
                </c:pt>
                <c:pt idx="2524">
                  <c:v>0.578125</c:v>
                </c:pt>
                <c:pt idx="2525">
                  <c:v>0.59375</c:v>
                </c:pt>
                <c:pt idx="2526">
                  <c:v>0.609375</c:v>
                </c:pt>
                <c:pt idx="2527">
                  <c:v>0.625</c:v>
                </c:pt>
                <c:pt idx="2528">
                  <c:v>0.640625</c:v>
                </c:pt>
                <c:pt idx="2529">
                  <c:v>0.65625</c:v>
                </c:pt>
                <c:pt idx="2530">
                  <c:v>0.671875</c:v>
                </c:pt>
                <c:pt idx="2531">
                  <c:v>0.6875</c:v>
                </c:pt>
                <c:pt idx="2532">
                  <c:v>0.703125</c:v>
                </c:pt>
                <c:pt idx="2533">
                  <c:v>0.71875</c:v>
                </c:pt>
                <c:pt idx="2534">
                  <c:v>0.734375</c:v>
                </c:pt>
                <c:pt idx="2535">
                  <c:v>0.75</c:v>
                </c:pt>
                <c:pt idx="2536">
                  <c:v>0.765625</c:v>
                </c:pt>
                <c:pt idx="2537">
                  <c:v>0.78125</c:v>
                </c:pt>
                <c:pt idx="2538">
                  <c:v>0.796875</c:v>
                </c:pt>
                <c:pt idx="2539">
                  <c:v>0.8125</c:v>
                </c:pt>
                <c:pt idx="2540">
                  <c:v>0.828125</c:v>
                </c:pt>
                <c:pt idx="2541">
                  <c:v>0.84375</c:v>
                </c:pt>
                <c:pt idx="2542">
                  <c:v>0.859375</c:v>
                </c:pt>
                <c:pt idx="2543">
                  <c:v>0.875</c:v>
                </c:pt>
                <c:pt idx="2544">
                  <c:v>0.890625</c:v>
                </c:pt>
                <c:pt idx="2545">
                  <c:v>0.90625</c:v>
                </c:pt>
                <c:pt idx="2546">
                  <c:v>0.921875</c:v>
                </c:pt>
                <c:pt idx="2547">
                  <c:v>0.9375</c:v>
                </c:pt>
                <c:pt idx="2548">
                  <c:v>0.953125</c:v>
                </c:pt>
                <c:pt idx="2549">
                  <c:v>0.96875</c:v>
                </c:pt>
                <c:pt idx="2550">
                  <c:v>0.984375</c:v>
                </c:pt>
                <c:pt idx="2551">
                  <c:v>0</c:v>
                </c:pt>
                <c:pt idx="2552">
                  <c:v>3.03030303030303E-2</c:v>
                </c:pt>
                <c:pt idx="2553">
                  <c:v>6.0606060606060601E-2</c:v>
                </c:pt>
                <c:pt idx="2554">
                  <c:v>9.0909090909090898E-2</c:v>
                </c:pt>
                <c:pt idx="2555">
                  <c:v>0.12121212121212099</c:v>
                </c:pt>
                <c:pt idx="2556">
                  <c:v>0.15151515151515099</c:v>
                </c:pt>
                <c:pt idx="2557">
                  <c:v>0.18181818181818099</c:v>
                </c:pt>
                <c:pt idx="2558">
                  <c:v>0.21212121212121199</c:v>
                </c:pt>
                <c:pt idx="2559">
                  <c:v>0.24242424242424199</c:v>
                </c:pt>
                <c:pt idx="2560">
                  <c:v>0.27272727272727199</c:v>
                </c:pt>
                <c:pt idx="2561">
                  <c:v>0.30303030303030298</c:v>
                </c:pt>
                <c:pt idx="2562">
                  <c:v>0.33333333333333298</c:v>
                </c:pt>
                <c:pt idx="2563">
                  <c:v>0.36363636363636298</c:v>
                </c:pt>
                <c:pt idx="2564">
                  <c:v>0.39393939393939298</c:v>
                </c:pt>
                <c:pt idx="2565">
                  <c:v>0.42424242424242398</c:v>
                </c:pt>
                <c:pt idx="2566">
                  <c:v>0.45454545454545398</c:v>
                </c:pt>
                <c:pt idx="2567">
                  <c:v>0.48484848484848397</c:v>
                </c:pt>
                <c:pt idx="2568">
                  <c:v>0.51515151515151503</c:v>
                </c:pt>
                <c:pt idx="2569">
                  <c:v>0.54545454545454497</c:v>
                </c:pt>
                <c:pt idx="2570">
                  <c:v>0.57575757575757502</c:v>
                </c:pt>
                <c:pt idx="2571">
                  <c:v>0.60606060606060597</c:v>
                </c:pt>
                <c:pt idx="2572">
                  <c:v>0.63636363636363602</c:v>
                </c:pt>
                <c:pt idx="2573">
                  <c:v>0.66666666666666596</c:v>
                </c:pt>
                <c:pt idx="2574">
                  <c:v>0.69696969696969702</c:v>
                </c:pt>
                <c:pt idx="2575">
                  <c:v>0.72727272727272696</c:v>
                </c:pt>
                <c:pt idx="2576">
                  <c:v>0.75757575757575701</c:v>
                </c:pt>
                <c:pt idx="2577">
                  <c:v>0.78787878787878696</c:v>
                </c:pt>
                <c:pt idx="2578">
                  <c:v>0.81818181818181801</c:v>
                </c:pt>
                <c:pt idx="2579">
                  <c:v>0.84848484848484795</c:v>
                </c:pt>
                <c:pt idx="2580">
                  <c:v>0.87878787878787801</c:v>
                </c:pt>
                <c:pt idx="2581">
                  <c:v>0.90909090909090895</c:v>
                </c:pt>
                <c:pt idx="2582">
                  <c:v>0.939393939393939</c:v>
                </c:pt>
                <c:pt idx="2583">
                  <c:v>0.96969696969696895</c:v>
                </c:pt>
                <c:pt idx="2584">
                  <c:v>0</c:v>
                </c:pt>
                <c:pt idx="2585">
                  <c:v>7.7519379844961196E-3</c:v>
                </c:pt>
                <c:pt idx="2586">
                  <c:v>1.5503875968992199E-2</c:v>
                </c:pt>
                <c:pt idx="2587">
                  <c:v>2.3255813953488299E-2</c:v>
                </c:pt>
                <c:pt idx="2588">
                  <c:v>3.1007751937984399E-2</c:v>
                </c:pt>
                <c:pt idx="2589">
                  <c:v>3.8759689922480599E-2</c:v>
                </c:pt>
                <c:pt idx="2590">
                  <c:v>4.6511627906976702E-2</c:v>
                </c:pt>
                <c:pt idx="2591">
                  <c:v>5.4263565891472798E-2</c:v>
                </c:pt>
                <c:pt idx="2592">
                  <c:v>6.2015503875968901E-2</c:v>
                </c:pt>
                <c:pt idx="2593">
                  <c:v>6.9767441860465101E-2</c:v>
                </c:pt>
                <c:pt idx="2594">
                  <c:v>7.7519379844961198E-2</c:v>
                </c:pt>
                <c:pt idx="2595">
                  <c:v>8.5271317829457294E-2</c:v>
                </c:pt>
                <c:pt idx="2596">
                  <c:v>9.3023255813953404E-2</c:v>
                </c:pt>
                <c:pt idx="2597">
                  <c:v>0.100775193798449</c:v>
                </c:pt>
                <c:pt idx="2598">
                  <c:v>0.108527131782945</c:v>
                </c:pt>
                <c:pt idx="2599">
                  <c:v>0.116279069767441</c:v>
                </c:pt>
                <c:pt idx="2600">
                  <c:v>0.124031007751937</c:v>
                </c:pt>
                <c:pt idx="2601">
                  <c:v>0.13178294573643401</c:v>
                </c:pt>
                <c:pt idx="2602">
                  <c:v>0.13953488372093001</c:v>
                </c:pt>
                <c:pt idx="2603">
                  <c:v>0.14728682170542601</c:v>
                </c:pt>
                <c:pt idx="2604">
                  <c:v>0.15503875968992201</c:v>
                </c:pt>
                <c:pt idx="2605">
                  <c:v>0.16279069767441801</c:v>
                </c:pt>
                <c:pt idx="2606">
                  <c:v>0.170542635658914</c:v>
                </c:pt>
                <c:pt idx="2607">
                  <c:v>0.17829457364341</c:v>
                </c:pt>
                <c:pt idx="2608">
                  <c:v>0.186046511627906</c:v>
                </c:pt>
                <c:pt idx="2609">
                  <c:v>0.193798449612403</c:v>
                </c:pt>
                <c:pt idx="2610">
                  <c:v>0.201550387596899</c:v>
                </c:pt>
                <c:pt idx="2611">
                  <c:v>0.209302325581395</c:v>
                </c:pt>
                <c:pt idx="2612">
                  <c:v>0.217054263565891</c:v>
                </c:pt>
                <c:pt idx="2613">
                  <c:v>0.224806201550387</c:v>
                </c:pt>
                <c:pt idx="2614">
                  <c:v>0.232558139534883</c:v>
                </c:pt>
                <c:pt idx="2615">
                  <c:v>0.240310077519379</c:v>
                </c:pt>
                <c:pt idx="2616">
                  <c:v>0.24806201550387499</c:v>
                </c:pt>
                <c:pt idx="2617">
                  <c:v>0.25581395348837199</c:v>
                </c:pt>
                <c:pt idx="2618">
                  <c:v>0.26356589147286802</c:v>
                </c:pt>
                <c:pt idx="2619">
                  <c:v>0.27131782945736399</c:v>
                </c:pt>
                <c:pt idx="2620">
                  <c:v>0.27906976744186002</c:v>
                </c:pt>
                <c:pt idx="2621">
                  <c:v>0.28682170542635599</c:v>
                </c:pt>
                <c:pt idx="2622">
                  <c:v>0.29457364341085202</c:v>
                </c:pt>
                <c:pt idx="2623">
                  <c:v>0.30232558139534799</c:v>
                </c:pt>
                <c:pt idx="2624">
                  <c:v>0.31007751937984401</c:v>
                </c:pt>
                <c:pt idx="2625">
                  <c:v>0.31782945736434098</c:v>
                </c:pt>
                <c:pt idx="2626">
                  <c:v>0.32558139534883701</c:v>
                </c:pt>
                <c:pt idx="2627">
                  <c:v>0.33333333333333298</c:v>
                </c:pt>
                <c:pt idx="2628">
                  <c:v>0.34108527131782901</c:v>
                </c:pt>
                <c:pt idx="2629">
                  <c:v>0.34883720930232498</c:v>
                </c:pt>
                <c:pt idx="2630">
                  <c:v>0.35658914728682101</c:v>
                </c:pt>
                <c:pt idx="2631">
                  <c:v>0.36434108527131698</c:v>
                </c:pt>
                <c:pt idx="2632">
                  <c:v>0.372093023255813</c:v>
                </c:pt>
                <c:pt idx="2633">
                  <c:v>0.37984496124030998</c:v>
                </c:pt>
                <c:pt idx="2634">
                  <c:v>0.387596899224806</c:v>
                </c:pt>
                <c:pt idx="2635">
                  <c:v>0.39534883720930197</c:v>
                </c:pt>
                <c:pt idx="2636">
                  <c:v>0.403100775193798</c:v>
                </c:pt>
                <c:pt idx="2637">
                  <c:v>0.41085271317829403</c:v>
                </c:pt>
                <c:pt idx="2638">
                  <c:v>0.41860465116279</c:v>
                </c:pt>
                <c:pt idx="2639">
                  <c:v>0.42635658914728602</c:v>
                </c:pt>
                <c:pt idx="2640">
                  <c:v>0.434108527131782</c:v>
                </c:pt>
                <c:pt idx="2641">
                  <c:v>0.44186046511627902</c:v>
                </c:pt>
                <c:pt idx="2642">
                  <c:v>0.44961240310077499</c:v>
                </c:pt>
                <c:pt idx="2643">
                  <c:v>0.45736434108527102</c:v>
                </c:pt>
                <c:pt idx="2644">
                  <c:v>0.46511627906976699</c:v>
                </c:pt>
                <c:pt idx="2645">
                  <c:v>0.47286821705426302</c:v>
                </c:pt>
                <c:pt idx="2646">
                  <c:v>0.48062015503875899</c:v>
                </c:pt>
                <c:pt idx="2647">
                  <c:v>0.48837209302325502</c:v>
                </c:pt>
                <c:pt idx="2648">
                  <c:v>0.49612403100775099</c:v>
                </c:pt>
                <c:pt idx="2649">
                  <c:v>0.50387596899224796</c:v>
                </c:pt>
                <c:pt idx="2650">
                  <c:v>0.51162790697674398</c:v>
                </c:pt>
                <c:pt idx="2651">
                  <c:v>0.51937984496124001</c:v>
                </c:pt>
                <c:pt idx="2652">
                  <c:v>0.52713178294573604</c:v>
                </c:pt>
                <c:pt idx="2653">
                  <c:v>0.53488372093023195</c:v>
                </c:pt>
                <c:pt idx="2654">
                  <c:v>0.54263565891472798</c:v>
                </c:pt>
                <c:pt idx="2655">
                  <c:v>0.55038759689922401</c:v>
                </c:pt>
                <c:pt idx="2656">
                  <c:v>0.55813953488372003</c:v>
                </c:pt>
                <c:pt idx="2657">
                  <c:v>0.56589147286821695</c:v>
                </c:pt>
                <c:pt idx="2658">
                  <c:v>0.57364341085271298</c:v>
                </c:pt>
                <c:pt idx="2659">
                  <c:v>0.581395348837209</c:v>
                </c:pt>
                <c:pt idx="2660">
                  <c:v>0.58914728682170503</c:v>
                </c:pt>
                <c:pt idx="2661">
                  <c:v>0.59689922480620095</c:v>
                </c:pt>
                <c:pt idx="2662">
                  <c:v>0.60465116279069697</c:v>
                </c:pt>
                <c:pt idx="2663">
                  <c:v>0.612403100775193</c:v>
                </c:pt>
                <c:pt idx="2664">
                  <c:v>0.62015503875968903</c:v>
                </c:pt>
                <c:pt idx="2665">
                  <c:v>0.62790697674418605</c:v>
                </c:pt>
                <c:pt idx="2666">
                  <c:v>0.63565891472868197</c:v>
                </c:pt>
                <c:pt idx="2667">
                  <c:v>0.64341085271317799</c:v>
                </c:pt>
                <c:pt idx="2668">
                  <c:v>0.65116279069767402</c:v>
                </c:pt>
                <c:pt idx="2669">
                  <c:v>0.65891472868217005</c:v>
                </c:pt>
                <c:pt idx="2670">
                  <c:v>0.66666666666666596</c:v>
                </c:pt>
                <c:pt idx="2671">
                  <c:v>0.67441860465116199</c:v>
                </c:pt>
                <c:pt idx="2672">
                  <c:v>0.68217054263565802</c:v>
                </c:pt>
                <c:pt idx="2673">
                  <c:v>0.68992248062015504</c:v>
                </c:pt>
                <c:pt idx="2674">
                  <c:v>0.69767441860465096</c:v>
                </c:pt>
                <c:pt idx="2675">
                  <c:v>0.70542635658914699</c:v>
                </c:pt>
                <c:pt idx="2676">
                  <c:v>0.71317829457364301</c:v>
                </c:pt>
                <c:pt idx="2677">
                  <c:v>0.72093023255813904</c:v>
                </c:pt>
                <c:pt idx="2678">
                  <c:v>0.72868217054263495</c:v>
                </c:pt>
                <c:pt idx="2679">
                  <c:v>0.73643410852713098</c:v>
                </c:pt>
                <c:pt idx="2680">
                  <c:v>0.74418604651162701</c:v>
                </c:pt>
                <c:pt idx="2681">
                  <c:v>0.75193798449612403</c:v>
                </c:pt>
                <c:pt idx="2682">
                  <c:v>0.75968992248061995</c:v>
                </c:pt>
                <c:pt idx="2683">
                  <c:v>0.76744186046511598</c:v>
                </c:pt>
                <c:pt idx="2684">
                  <c:v>0.775193798449612</c:v>
                </c:pt>
                <c:pt idx="2685">
                  <c:v>0.78294573643410803</c:v>
                </c:pt>
                <c:pt idx="2686">
                  <c:v>0.79069767441860395</c:v>
                </c:pt>
                <c:pt idx="2687">
                  <c:v>0.79844961240309997</c:v>
                </c:pt>
                <c:pt idx="2688">
                  <c:v>0.806201550387596</c:v>
                </c:pt>
                <c:pt idx="2689">
                  <c:v>0.81395348837209303</c:v>
                </c:pt>
                <c:pt idx="2690">
                  <c:v>0.82170542635658905</c:v>
                </c:pt>
                <c:pt idx="2691">
                  <c:v>0.82945736434108497</c:v>
                </c:pt>
                <c:pt idx="2692">
                  <c:v>0.837209302325581</c:v>
                </c:pt>
                <c:pt idx="2693">
                  <c:v>0.84496124031007702</c:v>
                </c:pt>
                <c:pt idx="2694">
                  <c:v>0.85271317829457305</c:v>
                </c:pt>
                <c:pt idx="2695">
                  <c:v>0.86046511627906896</c:v>
                </c:pt>
                <c:pt idx="2696">
                  <c:v>0.86821705426356499</c:v>
                </c:pt>
                <c:pt idx="2697">
                  <c:v>0.87596899224806202</c:v>
                </c:pt>
                <c:pt idx="2698">
                  <c:v>0.88372093023255804</c:v>
                </c:pt>
                <c:pt idx="2699">
                  <c:v>0.89147286821705396</c:v>
                </c:pt>
                <c:pt idx="2700">
                  <c:v>0.89922480620154999</c:v>
                </c:pt>
                <c:pt idx="2701">
                  <c:v>0.90697674418604601</c:v>
                </c:pt>
                <c:pt idx="2702">
                  <c:v>0.91472868217054204</c:v>
                </c:pt>
                <c:pt idx="2703">
                  <c:v>0.92248062015503796</c:v>
                </c:pt>
                <c:pt idx="2704">
                  <c:v>0.93023255813953398</c:v>
                </c:pt>
                <c:pt idx="2705">
                  <c:v>0.93798449612403101</c:v>
                </c:pt>
                <c:pt idx="2706">
                  <c:v>0.94573643410852704</c:v>
                </c:pt>
                <c:pt idx="2707">
                  <c:v>0.95348837209302295</c:v>
                </c:pt>
                <c:pt idx="2708">
                  <c:v>0.96124031007751898</c:v>
                </c:pt>
                <c:pt idx="2709">
                  <c:v>0.968992248062015</c:v>
                </c:pt>
                <c:pt idx="2710">
                  <c:v>0.97674418604651103</c:v>
                </c:pt>
                <c:pt idx="2711">
                  <c:v>0.98449612403100695</c:v>
                </c:pt>
                <c:pt idx="2712">
                  <c:v>0.99224806201550297</c:v>
                </c:pt>
                <c:pt idx="2713">
                  <c:v>0</c:v>
                </c:pt>
                <c:pt idx="2714">
                  <c:v>1.5625E-2</c:v>
                </c:pt>
                <c:pt idx="2715">
                  <c:v>3.125E-2</c:v>
                </c:pt>
                <c:pt idx="2716">
                  <c:v>4.6875E-2</c:v>
                </c:pt>
                <c:pt idx="2717">
                  <c:v>6.25E-2</c:v>
                </c:pt>
                <c:pt idx="2718">
                  <c:v>7.8125E-2</c:v>
                </c:pt>
                <c:pt idx="2719">
                  <c:v>9.375E-2</c:v>
                </c:pt>
                <c:pt idx="2720">
                  <c:v>0.109375</c:v>
                </c:pt>
                <c:pt idx="2721">
                  <c:v>0.125</c:v>
                </c:pt>
                <c:pt idx="2722">
                  <c:v>0.140625</c:v>
                </c:pt>
                <c:pt idx="2723">
                  <c:v>0.15625</c:v>
                </c:pt>
                <c:pt idx="2724">
                  <c:v>0.171875</c:v>
                </c:pt>
                <c:pt idx="2725">
                  <c:v>0.1875</c:v>
                </c:pt>
                <c:pt idx="2726">
                  <c:v>0.203125</c:v>
                </c:pt>
                <c:pt idx="2727">
                  <c:v>0.21875</c:v>
                </c:pt>
                <c:pt idx="2728">
                  <c:v>0.234375</c:v>
                </c:pt>
                <c:pt idx="2729">
                  <c:v>0.25</c:v>
                </c:pt>
                <c:pt idx="2730">
                  <c:v>0.265625</c:v>
                </c:pt>
                <c:pt idx="2731">
                  <c:v>0.28125</c:v>
                </c:pt>
                <c:pt idx="2732">
                  <c:v>0.296875</c:v>
                </c:pt>
                <c:pt idx="2733">
                  <c:v>0.3125</c:v>
                </c:pt>
                <c:pt idx="2734">
                  <c:v>0.328125</c:v>
                </c:pt>
                <c:pt idx="2735">
                  <c:v>0.34375</c:v>
                </c:pt>
                <c:pt idx="2736">
                  <c:v>0.359375</c:v>
                </c:pt>
                <c:pt idx="2737">
                  <c:v>0.375</c:v>
                </c:pt>
                <c:pt idx="2738">
                  <c:v>0.390625</c:v>
                </c:pt>
                <c:pt idx="2739">
                  <c:v>0.40625</c:v>
                </c:pt>
                <c:pt idx="2740">
                  <c:v>0.421875</c:v>
                </c:pt>
                <c:pt idx="2741">
                  <c:v>0.4375</c:v>
                </c:pt>
                <c:pt idx="2742">
                  <c:v>0.453125</c:v>
                </c:pt>
                <c:pt idx="2743">
                  <c:v>0.46875</c:v>
                </c:pt>
                <c:pt idx="2744">
                  <c:v>0.484375</c:v>
                </c:pt>
                <c:pt idx="2745">
                  <c:v>0.5</c:v>
                </c:pt>
                <c:pt idx="2746">
                  <c:v>0.515625</c:v>
                </c:pt>
                <c:pt idx="2747">
                  <c:v>0.53125</c:v>
                </c:pt>
                <c:pt idx="2748">
                  <c:v>0.546875</c:v>
                </c:pt>
                <c:pt idx="2749">
                  <c:v>0.5625</c:v>
                </c:pt>
                <c:pt idx="2750">
                  <c:v>0.578125</c:v>
                </c:pt>
                <c:pt idx="2751">
                  <c:v>0.59375</c:v>
                </c:pt>
                <c:pt idx="2752">
                  <c:v>0.609375</c:v>
                </c:pt>
                <c:pt idx="2753">
                  <c:v>0.625</c:v>
                </c:pt>
                <c:pt idx="2754">
                  <c:v>0.640625</c:v>
                </c:pt>
                <c:pt idx="2755">
                  <c:v>0.65625</c:v>
                </c:pt>
                <c:pt idx="2756">
                  <c:v>0.671875</c:v>
                </c:pt>
                <c:pt idx="2757">
                  <c:v>0.6875</c:v>
                </c:pt>
                <c:pt idx="2758">
                  <c:v>0.703125</c:v>
                </c:pt>
                <c:pt idx="2759">
                  <c:v>0.71875</c:v>
                </c:pt>
                <c:pt idx="2760">
                  <c:v>0.734375</c:v>
                </c:pt>
                <c:pt idx="2761">
                  <c:v>0.75</c:v>
                </c:pt>
                <c:pt idx="2762">
                  <c:v>0.765625</c:v>
                </c:pt>
                <c:pt idx="2763">
                  <c:v>0.78125</c:v>
                </c:pt>
                <c:pt idx="2764">
                  <c:v>0.796875</c:v>
                </c:pt>
                <c:pt idx="2765">
                  <c:v>0.8125</c:v>
                </c:pt>
                <c:pt idx="2766">
                  <c:v>0.828125</c:v>
                </c:pt>
                <c:pt idx="2767">
                  <c:v>0.84375</c:v>
                </c:pt>
                <c:pt idx="2768">
                  <c:v>0.859375</c:v>
                </c:pt>
                <c:pt idx="2769">
                  <c:v>0.875</c:v>
                </c:pt>
                <c:pt idx="2770">
                  <c:v>0.890625</c:v>
                </c:pt>
                <c:pt idx="2771">
                  <c:v>0.90625</c:v>
                </c:pt>
                <c:pt idx="2772">
                  <c:v>0.921875</c:v>
                </c:pt>
                <c:pt idx="2773">
                  <c:v>0.9375</c:v>
                </c:pt>
                <c:pt idx="2774">
                  <c:v>0.953125</c:v>
                </c:pt>
                <c:pt idx="2775">
                  <c:v>0.96875</c:v>
                </c:pt>
                <c:pt idx="2776">
                  <c:v>0.984375</c:v>
                </c:pt>
                <c:pt idx="2777">
                  <c:v>0</c:v>
                </c:pt>
                <c:pt idx="2778">
                  <c:v>1.5625E-2</c:v>
                </c:pt>
                <c:pt idx="2779">
                  <c:v>3.125E-2</c:v>
                </c:pt>
                <c:pt idx="2780">
                  <c:v>4.6875E-2</c:v>
                </c:pt>
                <c:pt idx="2781">
                  <c:v>6.25E-2</c:v>
                </c:pt>
                <c:pt idx="2782">
                  <c:v>7.8125E-2</c:v>
                </c:pt>
                <c:pt idx="2783">
                  <c:v>9.375E-2</c:v>
                </c:pt>
                <c:pt idx="2784">
                  <c:v>0.109375</c:v>
                </c:pt>
                <c:pt idx="2785">
                  <c:v>0.125</c:v>
                </c:pt>
                <c:pt idx="2786">
                  <c:v>0.140625</c:v>
                </c:pt>
                <c:pt idx="2787">
                  <c:v>0.15625</c:v>
                </c:pt>
                <c:pt idx="2788">
                  <c:v>0.171875</c:v>
                </c:pt>
                <c:pt idx="2789">
                  <c:v>0.1875</c:v>
                </c:pt>
                <c:pt idx="2790">
                  <c:v>0.203125</c:v>
                </c:pt>
                <c:pt idx="2791">
                  <c:v>0.21875</c:v>
                </c:pt>
                <c:pt idx="2792">
                  <c:v>0.234375</c:v>
                </c:pt>
                <c:pt idx="2793">
                  <c:v>0.25</c:v>
                </c:pt>
                <c:pt idx="2794">
                  <c:v>0.265625</c:v>
                </c:pt>
                <c:pt idx="2795">
                  <c:v>0.28125</c:v>
                </c:pt>
                <c:pt idx="2796">
                  <c:v>0.296875</c:v>
                </c:pt>
                <c:pt idx="2797">
                  <c:v>0.3125</c:v>
                </c:pt>
                <c:pt idx="2798">
                  <c:v>0.328125</c:v>
                </c:pt>
                <c:pt idx="2799">
                  <c:v>0.34375</c:v>
                </c:pt>
                <c:pt idx="2800">
                  <c:v>0.359375</c:v>
                </c:pt>
                <c:pt idx="2801">
                  <c:v>0.375</c:v>
                </c:pt>
                <c:pt idx="2802">
                  <c:v>0.390625</c:v>
                </c:pt>
                <c:pt idx="2803">
                  <c:v>0.40625</c:v>
                </c:pt>
                <c:pt idx="2804">
                  <c:v>0.421875</c:v>
                </c:pt>
                <c:pt idx="2805">
                  <c:v>0.4375</c:v>
                </c:pt>
                <c:pt idx="2806">
                  <c:v>0.453125</c:v>
                </c:pt>
                <c:pt idx="2807">
                  <c:v>0.46875</c:v>
                </c:pt>
                <c:pt idx="2808">
                  <c:v>0.484375</c:v>
                </c:pt>
                <c:pt idx="2809">
                  <c:v>0.5</c:v>
                </c:pt>
                <c:pt idx="2810">
                  <c:v>0.515625</c:v>
                </c:pt>
                <c:pt idx="2811">
                  <c:v>0.53125</c:v>
                </c:pt>
                <c:pt idx="2812">
                  <c:v>0.546875</c:v>
                </c:pt>
                <c:pt idx="2813">
                  <c:v>0.5625</c:v>
                </c:pt>
                <c:pt idx="2814">
                  <c:v>0.578125</c:v>
                </c:pt>
                <c:pt idx="2815">
                  <c:v>0.59375</c:v>
                </c:pt>
                <c:pt idx="2816">
                  <c:v>0.609375</c:v>
                </c:pt>
                <c:pt idx="2817">
                  <c:v>0.625</c:v>
                </c:pt>
                <c:pt idx="2818">
                  <c:v>0.640625</c:v>
                </c:pt>
                <c:pt idx="2819">
                  <c:v>0.65625</c:v>
                </c:pt>
                <c:pt idx="2820">
                  <c:v>0.671875</c:v>
                </c:pt>
                <c:pt idx="2821">
                  <c:v>0.6875</c:v>
                </c:pt>
                <c:pt idx="2822">
                  <c:v>0.703125</c:v>
                </c:pt>
                <c:pt idx="2823">
                  <c:v>0.71875</c:v>
                </c:pt>
                <c:pt idx="2824">
                  <c:v>0.734375</c:v>
                </c:pt>
                <c:pt idx="2825">
                  <c:v>0.75</c:v>
                </c:pt>
                <c:pt idx="2826">
                  <c:v>0.765625</c:v>
                </c:pt>
                <c:pt idx="2827">
                  <c:v>0.78125</c:v>
                </c:pt>
                <c:pt idx="2828">
                  <c:v>0.796875</c:v>
                </c:pt>
                <c:pt idx="2829">
                  <c:v>0.8125</c:v>
                </c:pt>
                <c:pt idx="2830">
                  <c:v>0.828125</c:v>
                </c:pt>
                <c:pt idx="2831">
                  <c:v>0.84375</c:v>
                </c:pt>
                <c:pt idx="2832">
                  <c:v>0.859375</c:v>
                </c:pt>
                <c:pt idx="2833">
                  <c:v>0.875</c:v>
                </c:pt>
                <c:pt idx="2834">
                  <c:v>0.890625</c:v>
                </c:pt>
                <c:pt idx="2835">
                  <c:v>0.90625</c:v>
                </c:pt>
                <c:pt idx="2836">
                  <c:v>0.921875</c:v>
                </c:pt>
                <c:pt idx="2837">
                  <c:v>0.9375</c:v>
                </c:pt>
                <c:pt idx="2838">
                  <c:v>0.953125</c:v>
                </c:pt>
                <c:pt idx="2839">
                  <c:v>0.96875</c:v>
                </c:pt>
                <c:pt idx="2840">
                  <c:v>0.984375</c:v>
                </c:pt>
                <c:pt idx="2841">
                  <c:v>0</c:v>
                </c:pt>
                <c:pt idx="2842">
                  <c:v>1.85185185185185E-2</c:v>
                </c:pt>
                <c:pt idx="2843">
                  <c:v>3.7037037037037E-2</c:v>
                </c:pt>
                <c:pt idx="2844">
                  <c:v>5.5555555555555497E-2</c:v>
                </c:pt>
                <c:pt idx="2845">
                  <c:v>7.4074074074074001E-2</c:v>
                </c:pt>
                <c:pt idx="2846">
                  <c:v>9.2592592592592504E-2</c:v>
                </c:pt>
                <c:pt idx="2847">
                  <c:v>0.11111111111111099</c:v>
                </c:pt>
                <c:pt idx="2848">
                  <c:v>0.12962962962962901</c:v>
                </c:pt>
                <c:pt idx="2849">
                  <c:v>0.148148148148148</c:v>
                </c:pt>
                <c:pt idx="2850">
                  <c:v>0.16666666666666599</c:v>
                </c:pt>
                <c:pt idx="2851">
                  <c:v>0.18518518518518501</c:v>
                </c:pt>
                <c:pt idx="2852">
                  <c:v>0.203703703703703</c:v>
                </c:pt>
                <c:pt idx="2853">
                  <c:v>0.22222222222222199</c:v>
                </c:pt>
                <c:pt idx="2854">
                  <c:v>0.24074074074074001</c:v>
                </c:pt>
                <c:pt idx="2855">
                  <c:v>0.25925925925925902</c:v>
                </c:pt>
                <c:pt idx="2856">
                  <c:v>0.27777777777777701</c:v>
                </c:pt>
                <c:pt idx="2857">
                  <c:v>0.296296296296296</c:v>
                </c:pt>
                <c:pt idx="2858">
                  <c:v>0.31481481481481399</c:v>
                </c:pt>
                <c:pt idx="2859">
                  <c:v>0.33333333333333298</c:v>
                </c:pt>
                <c:pt idx="2860">
                  <c:v>0.35185185185185103</c:v>
                </c:pt>
                <c:pt idx="2861">
                  <c:v>0.37037037037037002</c:v>
                </c:pt>
                <c:pt idx="2862">
                  <c:v>0.38888888888888801</c:v>
                </c:pt>
                <c:pt idx="2863">
                  <c:v>0.407407407407407</c:v>
                </c:pt>
                <c:pt idx="2864">
                  <c:v>0.42592592592592499</c:v>
                </c:pt>
                <c:pt idx="2865">
                  <c:v>0.44444444444444398</c:v>
                </c:pt>
                <c:pt idx="2866">
                  <c:v>0.46296296296296202</c:v>
                </c:pt>
                <c:pt idx="2867">
                  <c:v>0.48148148148148101</c:v>
                </c:pt>
                <c:pt idx="2868">
                  <c:v>0.5</c:v>
                </c:pt>
                <c:pt idx="2869">
                  <c:v>0.51851851851851805</c:v>
                </c:pt>
                <c:pt idx="2870">
                  <c:v>0.53703703703703698</c:v>
                </c:pt>
                <c:pt idx="2871">
                  <c:v>0.55555555555555503</c:v>
                </c:pt>
                <c:pt idx="2872">
                  <c:v>0.57407407407407396</c:v>
                </c:pt>
                <c:pt idx="2873">
                  <c:v>0.592592592592592</c:v>
                </c:pt>
                <c:pt idx="2874">
                  <c:v>0.61111111111111105</c:v>
                </c:pt>
                <c:pt idx="2875">
                  <c:v>0.62962962962962898</c:v>
                </c:pt>
                <c:pt idx="2876">
                  <c:v>0.64814814814814803</c:v>
                </c:pt>
                <c:pt idx="2877">
                  <c:v>0.66666666666666596</c:v>
                </c:pt>
                <c:pt idx="2878">
                  <c:v>0.68518518518518501</c:v>
                </c:pt>
                <c:pt idx="2879">
                  <c:v>0.70370370370370305</c:v>
                </c:pt>
                <c:pt idx="2880">
                  <c:v>0.72222222222222199</c:v>
                </c:pt>
                <c:pt idx="2881">
                  <c:v>0.74074074074074003</c:v>
                </c:pt>
                <c:pt idx="2882">
                  <c:v>0.75925925925925897</c:v>
                </c:pt>
                <c:pt idx="2883">
                  <c:v>0.77777777777777701</c:v>
                </c:pt>
                <c:pt idx="2884">
                  <c:v>0.79629629629629595</c:v>
                </c:pt>
                <c:pt idx="2885">
                  <c:v>0.81481481481481399</c:v>
                </c:pt>
                <c:pt idx="2886">
                  <c:v>0.83333333333333304</c:v>
                </c:pt>
                <c:pt idx="2887">
                  <c:v>0.85185185185185097</c:v>
                </c:pt>
                <c:pt idx="2888">
                  <c:v>0.87037037037037002</c:v>
                </c:pt>
                <c:pt idx="2889">
                  <c:v>0.88888888888888795</c:v>
                </c:pt>
                <c:pt idx="2890">
                  <c:v>0.907407407407407</c:v>
                </c:pt>
                <c:pt idx="2891">
                  <c:v>0.92592592592592504</c:v>
                </c:pt>
                <c:pt idx="2892">
                  <c:v>0.94444444444444398</c:v>
                </c:pt>
                <c:pt idx="2893">
                  <c:v>0.96296296296296202</c:v>
                </c:pt>
                <c:pt idx="2894">
                  <c:v>0.98148148148148096</c:v>
                </c:pt>
                <c:pt idx="2895">
                  <c:v>0</c:v>
                </c:pt>
                <c:pt idx="2896">
                  <c:v>2.4390243902439001E-2</c:v>
                </c:pt>
                <c:pt idx="2897">
                  <c:v>4.8780487804878002E-2</c:v>
                </c:pt>
                <c:pt idx="2898">
                  <c:v>7.3170731707316999E-2</c:v>
                </c:pt>
                <c:pt idx="2899">
                  <c:v>9.7560975609756101E-2</c:v>
                </c:pt>
                <c:pt idx="2900">
                  <c:v>0.12195121951219499</c:v>
                </c:pt>
                <c:pt idx="2901">
                  <c:v>0.146341463414634</c:v>
                </c:pt>
                <c:pt idx="2902">
                  <c:v>0.17073170731707299</c:v>
                </c:pt>
                <c:pt idx="2903">
                  <c:v>0.19512195121951201</c:v>
                </c:pt>
                <c:pt idx="2904">
                  <c:v>0.219512195121951</c:v>
                </c:pt>
                <c:pt idx="2905">
                  <c:v>0.24390243902438999</c:v>
                </c:pt>
                <c:pt idx="2906">
                  <c:v>0.26829268292682901</c:v>
                </c:pt>
                <c:pt idx="2907">
                  <c:v>0.292682926829268</c:v>
                </c:pt>
                <c:pt idx="2908">
                  <c:v>0.31707317073170699</c:v>
                </c:pt>
                <c:pt idx="2909">
                  <c:v>0.34146341463414598</c:v>
                </c:pt>
                <c:pt idx="2910">
                  <c:v>0.36585365853658502</c:v>
                </c:pt>
                <c:pt idx="2911">
                  <c:v>0.39024390243902402</c:v>
                </c:pt>
                <c:pt idx="2912">
                  <c:v>0.41463414634146301</c:v>
                </c:pt>
                <c:pt idx="2913">
                  <c:v>0.439024390243902</c:v>
                </c:pt>
                <c:pt idx="2914">
                  <c:v>0.46341463414634099</c:v>
                </c:pt>
                <c:pt idx="2915">
                  <c:v>0.48780487804877998</c:v>
                </c:pt>
                <c:pt idx="2916">
                  <c:v>0.51219512195121897</c:v>
                </c:pt>
                <c:pt idx="2917">
                  <c:v>0.53658536585365801</c:v>
                </c:pt>
                <c:pt idx="2918">
                  <c:v>0.56097560975609695</c:v>
                </c:pt>
                <c:pt idx="2919">
                  <c:v>0.585365853658536</c:v>
                </c:pt>
                <c:pt idx="2920">
                  <c:v>0.60975609756097504</c:v>
                </c:pt>
                <c:pt idx="2921">
                  <c:v>0.63414634146341398</c:v>
                </c:pt>
                <c:pt idx="2922">
                  <c:v>0.65853658536585302</c:v>
                </c:pt>
                <c:pt idx="2923">
                  <c:v>0.68292682926829196</c:v>
                </c:pt>
                <c:pt idx="2924">
                  <c:v>0.707317073170731</c:v>
                </c:pt>
                <c:pt idx="2925">
                  <c:v>0.73170731707317005</c:v>
                </c:pt>
                <c:pt idx="2926">
                  <c:v>0.75609756097560898</c:v>
                </c:pt>
                <c:pt idx="2927">
                  <c:v>0.78048780487804803</c:v>
                </c:pt>
                <c:pt idx="2928">
                  <c:v>0.80487804878048697</c:v>
                </c:pt>
                <c:pt idx="2929">
                  <c:v>0.82926829268292601</c:v>
                </c:pt>
                <c:pt idx="2930">
                  <c:v>0.85365853658536495</c:v>
                </c:pt>
                <c:pt idx="2931">
                  <c:v>0.87804878048780399</c:v>
                </c:pt>
                <c:pt idx="2932">
                  <c:v>0.90243902439024304</c:v>
                </c:pt>
                <c:pt idx="2933">
                  <c:v>0.92682926829268297</c:v>
                </c:pt>
                <c:pt idx="2934">
                  <c:v>0.95121951219512102</c:v>
                </c:pt>
                <c:pt idx="2935">
                  <c:v>0.97560975609756095</c:v>
                </c:pt>
                <c:pt idx="2936">
                  <c:v>0</c:v>
                </c:pt>
                <c:pt idx="2937">
                  <c:v>2.1739130434782601E-2</c:v>
                </c:pt>
                <c:pt idx="2938">
                  <c:v>4.3478260869565202E-2</c:v>
                </c:pt>
                <c:pt idx="2939">
                  <c:v>6.5217391304347797E-2</c:v>
                </c:pt>
                <c:pt idx="2940">
                  <c:v>8.6956521739130405E-2</c:v>
                </c:pt>
                <c:pt idx="2941">
                  <c:v>0.108695652173913</c:v>
                </c:pt>
                <c:pt idx="2942">
                  <c:v>0.13043478260869501</c:v>
                </c:pt>
                <c:pt idx="2943">
                  <c:v>0.15217391304347799</c:v>
                </c:pt>
                <c:pt idx="2944">
                  <c:v>0.17391304347826</c:v>
                </c:pt>
                <c:pt idx="2945">
                  <c:v>0.19565217391304299</c:v>
                </c:pt>
                <c:pt idx="2946">
                  <c:v>0.217391304347826</c:v>
                </c:pt>
                <c:pt idx="2947">
                  <c:v>0.23913043478260801</c:v>
                </c:pt>
                <c:pt idx="2948">
                  <c:v>0.26086956521739102</c:v>
                </c:pt>
                <c:pt idx="2949">
                  <c:v>0.282608695652173</c:v>
                </c:pt>
                <c:pt idx="2950">
                  <c:v>0.30434782608695599</c:v>
                </c:pt>
                <c:pt idx="2951">
                  <c:v>0.32608695652173902</c:v>
                </c:pt>
                <c:pt idx="2952">
                  <c:v>0.34782608695652101</c:v>
                </c:pt>
                <c:pt idx="2953">
                  <c:v>0.36956521739130399</c:v>
                </c:pt>
                <c:pt idx="2954">
                  <c:v>0.39130434782608697</c:v>
                </c:pt>
                <c:pt idx="2955">
                  <c:v>0.41304347826086901</c:v>
                </c:pt>
                <c:pt idx="2956">
                  <c:v>0.434782608695652</c:v>
                </c:pt>
                <c:pt idx="2957">
                  <c:v>0.45652173913043398</c:v>
                </c:pt>
                <c:pt idx="2958">
                  <c:v>0.47826086956521702</c:v>
                </c:pt>
                <c:pt idx="2959">
                  <c:v>0.5</c:v>
                </c:pt>
                <c:pt idx="2960">
                  <c:v>0.52173913043478204</c:v>
                </c:pt>
                <c:pt idx="2961">
                  <c:v>0.54347826086956497</c:v>
                </c:pt>
                <c:pt idx="2962">
                  <c:v>0.56521739130434701</c:v>
                </c:pt>
                <c:pt idx="2963">
                  <c:v>0.58695652173913004</c:v>
                </c:pt>
                <c:pt idx="2964">
                  <c:v>0.60869565217391297</c:v>
                </c:pt>
                <c:pt idx="2965">
                  <c:v>0.63043478260869501</c:v>
                </c:pt>
                <c:pt idx="2966">
                  <c:v>0.65217391304347805</c:v>
                </c:pt>
                <c:pt idx="2967">
                  <c:v>0.67391304347825998</c:v>
                </c:pt>
                <c:pt idx="2968">
                  <c:v>0.69565217391304301</c:v>
                </c:pt>
                <c:pt idx="2969">
                  <c:v>0.71739130434782605</c:v>
                </c:pt>
                <c:pt idx="2970">
                  <c:v>0.73913043478260798</c:v>
                </c:pt>
                <c:pt idx="2971">
                  <c:v>0.76086956521739102</c:v>
                </c:pt>
                <c:pt idx="2972">
                  <c:v>0.78260869565217395</c:v>
                </c:pt>
                <c:pt idx="2973">
                  <c:v>0.80434782608695599</c:v>
                </c:pt>
                <c:pt idx="2974">
                  <c:v>0.82608695652173902</c:v>
                </c:pt>
                <c:pt idx="2975">
                  <c:v>0.84782608695652095</c:v>
                </c:pt>
                <c:pt idx="2976">
                  <c:v>0.86956521739130399</c:v>
                </c:pt>
                <c:pt idx="2977">
                  <c:v>0.89130434782608603</c:v>
                </c:pt>
                <c:pt idx="2978">
                  <c:v>0.91304347826086896</c:v>
                </c:pt>
                <c:pt idx="2979">
                  <c:v>0.934782608695652</c:v>
                </c:pt>
                <c:pt idx="2980">
                  <c:v>0.95652173913043403</c:v>
                </c:pt>
                <c:pt idx="2981">
                  <c:v>0.97826086956521696</c:v>
                </c:pt>
                <c:pt idx="2982">
                  <c:v>0</c:v>
                </c:pt>
                <c:pt idx="2983">
                  <c:v>2.77777777777777E-2</c:v>
                </c:pt>
                <c:pt idx="2984">
                  <c:v>5.5555555555555497E-2</c:v>
                </c:pt>
                <c:pt idx="2985">
                  <c:v>8.3333333333333301E-2</c:v>
                </c:pt>
                <c:pt idx="2986">
                  <c:v>0.11111111111111099</c:v>
                </c:pt>
                <c:pt idx="2987">
                  <c:v>0.13888888888888801</c:v>
                </c:pt>
                <c:pt idx="2988">
                  <c:v>0.16666666666666599</c:v>
                </c:pt>
                <c:pt idx="2989">
                  <c:v>0.194444444444444</c:v>
                </c:pt>
                <c:pt idx="2990">
                  <c:v>0.22222222222222199</c:v>
                </c:pt>
                <c:pt idx="2991">
                  <c:v>0.25</c:v>
                </c:pt>
                <c:pt idx="2992">
                  <c:v>0.27777777777777701</c:v>
                </c:pt>
                <c:pt idx="2993">
                  <c:v>0.30555555555555503</c:v>
                </c:pt>
                <c:pt idx="2994">
                  <c:v>0.33333333333333298</c:v>
                </c:pt>
                <c:pt idx="2995">
                  <c:v>0.36111111111111099</c:v>
                </c:pt>
                <c:pt idx="2996">
                  <c:v>0.38888888888888801</c:v>
                </c:pt>
                <c:pt idx="2997">
                  <c:v>0.41666666666666602</c:v>
                </c:pt>
                <c:pt idx="2998">
                  <c:v>0.44444444444444398</c:v>
                </c:pt>
                <c:pt idx="2999">
                  <c:v>0.47222222222222199</c:v>
                </c:pt>
                <c:pt idx="3000">
                  <c:v>0.5</c:v>
                </c:pt>
                <c:pt idx="3001">
                  <c:v>0.52777777777777701</c:v>
                </c:pt>
                <c:pt idx="3002">
                  <c:v>0.55555555555555503</c:v>
                </c:pt>
                <c:pt idx="3003">
                  <c:v>0.58333333333333304</c:v>
                </c:pt>
                <c:pt idx="3004">
                  <c:v>0.61111111111111105</c:v>
                </c:pt>
                <c:pt idx="3005">
                  <c:v>0.63888888888888795</c:v>
                </c:pt>
                <c:pt idx="3006">
                  <c:v>0.66666666666666596</c:v>
                </c:pt>
                <c:pt idx="3007">
                  <c:v>0.69444444444444398</c:v>
                </c:pt>
                <c:pt idx="3008">
                  <c:v>0.72222222222222199</c:v>
                </c:pt>
                <c:pt idx="3009">
                  <c:v>0.75</c:v>
                </c:pt>
                <c:pt idx="3010">
                  <c:v>0.77777777777777701</c:v>
                </c:pt>
                <c:pt idx="3011">
                  <c:v>0.80555555555555503</c:v>
                </c:pt>
                <c:pt idx="3012">
                  <c:v>0.83333333333333304</c:v>
                </c:pt>
                <c:pt idx="3013">
                  <c:v>0.86111111111111105</c:v>
                </c:pt>
                <c:pt idx="3014">
                  <c:v>0.88888888888888795</c:v>
                </c:pt>
                <c:pt idx="3015">
                  <c:v>0.91666666666666596</c:v>
                </c:pt>
                <c:pt idx="3016">
                  <c:v>0.94444444444444398</c:v>
                </c:pt>
                <c:pt idx="3017">
                  <c:v>0.97222222222222199</c:v>
                </c:pt>
                <c:pt idx="3018">
                  <c:v>0</c:v>
                </c:pt>
                <c:pt idx="3019">
                  <c:v>1.3698630136986301E-2</c:v>
                </c:pt>
                <c:pt idx="3020">
                  <c:v>2.7397260273972601E-2</c:v>
                </c:pt>
                <c:pt idx="3021">
                  <c:v>4.1095890410958902E-2</c:v>
                </c:pt>
                <c:pt idx="3022">
                  <c:v>5.4794520547945202E-2</c:v>
                </c:pt>
                <c:pt idx="3023">
                  <c:v>6.8493150684931503E-2</c:v>
                </c:pt>
                <c:pt idx="3024">
                  <c:v>8.2191780821917804E-2</c:v>
                </c:pt>
                <c:pt idx="3025">
                  <c:v>9.5890410958904104E-2</c:v>
                </c:pt>
                <c:pt idx="3026">
                  <c:v>0.10958904109589</c:v>
                </c:pt>
                <c:pt idx="3027">
                  <c:v>0.123287671232876</c:v>
                </c:pt>
                <c:pt idx="3028">
                  <c:v>0.13698630136986301</c:v>
                </c:pt>
                <c:pt idx="3029">
                  <c:v>0.150684931506849</c:v>
                </c:pt>
                <c:pt idx="3030">
                  <c:v>0.164383561643835</c:v>
                </c:pt>
                <c:pt idx="3031">
                  <c:v>0.17808219178082099</c:v>
                </c:pt>
                <c:pt idx="3032">
                  <c:v>0.19178082191780799</c:v>
                </c:pt>
                <c:pt idx="3033">
                  <c:v>0.20547945205479401</c:v>
                </c:pt>
                <c:pt idx="3034">
                  <c:v>0.21917808219178</c:v>
                </c:pt>
                <c:pt idx="3035">
                  <c:v>0.232876712328767</c:v>
                </c:pt>
                <c:pt idx="3036">
                  <c:v>0.24657534246575299</c:v>
                </c:pt>
                <c:pt idx="3037">
                  <c:v>0.26027397260273899</c:v>
                </c:pt>
                <c:pt idx="3038">
                  <c:v>0.27397260273972601</c:v>
                </c:pt>
                <c:pt idx="3039">
                  <c:v>0.28767123287671198</c:v>
                </c:pt>
                <c:pt idx="3040">
                  <c:v>0.301369863013698</c:v>
                </c:pt>
                <c:pt idx="3041">
                  <c:v>0.31506849315068403</c:v>
                </c:pt>
                <c:pt idx="3042">
                  <c:v>0.32876712328767099</c:v>
                </c:pt>
                <c:pt idx="3043">
                  <c:v>0.34246575342465702</c:v>
                </c:pt>
                <c:pt idx="3044">
                  <c:v>0.35616438356164298</c:v>
                </c:pt>
                <c:pt idx="3045">
                  <c:v>0.36986301369863001</c:v>
                </c:pt>
                <c:pt idx="3046">
                  <c:v>0.38356164383561597</c:v>
                </c:pt>
                <c:pt idx="3047">
                  <c:v>0.397260273972602</c:v>
                </c:pt>
                <c:pt idx="3048">
                  <c:v>0.41095890410958902</c:v>
                </c:pt>
                <c:pt idx="3049">
                  <c:v>0.42465753424657499</c:v>
                </c:pt>
                <c:pt idx="3050">
                  <c:v>0.43835616438356101</c:v>
                </c:pt>
                <c:pt idx="3051">
                  <c:v>0.45205479452054698</c:v>
                </c:pt>
                <c:pt idx="3052">
                  <c:v>0.465753424657534</c:v>
                </c:pt>
                <c:pt idx="3053">
                  <c:v>0.47945205479452002</c:v>
                </c:pt>
                <c:pt idx="3054">
                  <c:v>0.49315068493150599</c:v>
                </c:pt>
                <c:pt idx="3055">
                  <c:v>0.50684931506849296</c:v>
                </c:pt>
                <c:pt idx="3056">
                  <c:v>0.52054794520547898</c:v>
                </c:pt>
                <c:pt idx="3057">
                  <c:v>0.534246575342465</c:v>
                </c:pt>
                <c:pt idx="3058">
                  <c:v>0.54794520547945202</c:v>
                </c:pt>
                <c:pt idx="3059">
                  <c:v>0.56164383561643805</c:v>
                </c:pt>
                <c:pt idx="3060">
                  <c:v>0.57534246575342396</c:v>
                </c:pt>
                <c:pt idx="3061">
                  <c:v>0.58904109589041098</c:v>
                </c:pt>
                <c:pt idx="3062">
                  <c:v>0.602739726027397</c:v>
                </c:pt>
                <c:pt idx="3063">
                  <c:v>0.61643835616438303</c:v>
                </c:pt>
                <c:pt idx="3064">
                  <c:v>0.63013698630136905</c:v>
                </c:pt>
                <c:pt idx="3065">
                  <c:v>0.64383561643835596</c:v>
                </c:pt>
                <c:pt idx="3066">
                  <c:v>0.65753424657534199</c:v>
                </c:pt>
                <c:pt idx="3067">
                  <c:v>0.67123287671232801</c:v>
                </c:pt>
                <c:pt idx="3068">
                  <c:v>0.68493150684931503</c:v>
                </c:pt>
                <c:pt idx="3069">
                  <c:v>0.69863013698630105</c:v>
                </c:pt>
                <c:pt idx="3070">
                  <c:v>0.71232876712328697</c:v>
                </c:pt>
                <c:pt idx="3071">
                  <c:v>0.72602739726027399</c:v>
                </c:pt>
                <c:pt idx="3072">
                  <c:v>0.73972602739726001</c:v>
                </c:pt>
                <c:pt idx="3073">
                  <c:v>0.75342465753424603</c:v>
                </c:pt>
                <c:pt idx="3074">
                  <c:v>0.76712328767123195</c:v>
                </c:pt>
                <c:pt idx="3075">
                  <c:v>0.78082191780821897</c:v>
                </c:pt>
                <c:pt idx="3076">
                  <c:v>0.79452054794520499</c:v>
                </c:pt>
                <c:pt idx="3077">
                  <c:v>0.80821917808219101</c:v>
                </c:pt>
                <c:pt idx="3078">
                  <c:v>0.82191780821917804</c:v>
                </c:pt>
                <c:pt idx="3079">
                  <c:v>0.83561643835616395</c:v>
                </c:pt>
                <c:pt idx="3080">
                  <c:v>0.84931506849314997</c:v>
                </c:pt>
                <c:pt idx="3081">
                  <c:v>0.86301369863013699</c:v>
                </c:pt>
                <c:pt idx="3082">
                  <c:v>0.87671232876712302</c:v>
                </c:pt>
                <c:pt idx="3083">
                  <c:v>0.89041095890410904</c:v>
                </c:pt>
                <c:pt idx="3084">
                  <c:v>0.90410958904109495</c:v>
                </c:pt>
                <c:pt idx="3085">
                  <c:v>0.91780821917808197</c:v>
                </c:pt>
                <c:pt idx="3086">
                  <c:v>0.931506849315068</c:v>
                </c:pt>
                <c:pt idx="3087">
                  <c:v>0.94520547945205402</c:v>
                </c:pt>
                <c:pt idx="3088">
                  <c:v>0.95890410958904104</c:v>
                </c:pt>
                <c:pt idx="3089">
                  <c:v>0.97260273972602695</c:v>
                </c:pt>
                <c:pt idx="3090">
                  <c:v>0.98630136986301298</c:v>
                </c:pt>
                <c:pt idx="3091">
                  <c:v>0</c:v>
                </c:pt>
                <c:pt idx="3092">
                  <c:v>8.7719298245613996E-3</c:v>
                </c:pt>
                <c:pt idx="3093">
                  <c:v>1.7543859649122799E-2</c:v>
                </c:pt>
                <c:pt idx="3094">
                  <c:v>2.6315789473684199E-2</c:v>
                </c:pt>
                <c:pt idx="3095">
                  <c:v>3.5087719298245598E-2</c:v>
                </c:pt>
                <c:pt idx="3096">
                  <c:v>4.3859649122807001E-2</c:v>
                </c:pt>
                <c:pt idx="3097">
                  <c:v>5.2631578947368397E-2</c:v>
                </c:pt>
                <c:pt idx="3098">
                  <c:v>6.14035087719298E-2</c:v>
                </c:pt>
                <c:pt idx="3099">
                  <c:v>7.0175438596491196E-2</c:v>
                </c:pt>
                <c:pt idx="3100">
                  <c:v>7.8947368421052599E-2</c:v>
                </c:pt>
                <c:pt idx="3101">
                  <c:v>8.7719298245614002E-2</c:v>
                </c:pt>
                <c:pt idx="3102">
                  <c:v>9.6491228070175405E-2</c:v>
                </c:pt>
                <c:pt idx="3103">
                  <c:v>0.105263157894736</c:v>
                </c:pt>
                <c:pt idx="3104">
                  <c:v>0.114035087719298</c:v>
                </c:pt>
                <c:pt idx="3105">
                  <c:v>0.122807017543859</c:v>
                </c:pt>
                <c:pt idx="3106">
                  <c:v>0.13157894736842099</c:v>
                </c:pt>
                <c:pt idx="3107">
                  <c:v>0.140350877192982</c:v>
                </c:pt>
                <c:pt idx="3108">
                  <c:v>0.14912280701754299</c:v>
                </c:pt>
                <c:pt idx="3109">
                  <c:v>0.157894736842105</c:v>
                </c:pt>
                <c:pt idx="3110">
                  <c:v>0.16666666666666599</c:v>
                </c:pt>
                <c:pt idx="3111">
                  <c:v>0.175438596491228</c:v>
                </c:pt>
                <c:pt idx="3112">
                  <c:v>0.18421052631578899</c:v>
                </c:pt>
                <c:pt idx="3113">
                  <c:v>0.19298245614035001</c:v>
                </c:pt>
                <c:pt idx="3114">
                  <c:v>0.20175438596491199</c:v>
                </c:pt>
                <c:pt idx="3115">
                  <c:v>0.21052631578947301</c:v>
                </c:pt>
                <c:pt idx="3116">
                  <c:v>0.21929824561403499</c:v>
                </c:pt>
                <c:pt idx="3117">
                  <c:v>0.22807017543859601</c:v>
                </c:pt>
                <c:pt idx="3118">
                  <c:v>0.23684210526315699</c:v>
                </c:pt>
                <c:pt idx="3119">
                  <c:v>0.24561403508771901</c:v>
                </c:pt>
                <c:pt idx="3120">
                  <c:v>0.25438596491227999</c:v>
                </c:pt>
                <c:pt idx="3121">
                  <c:v>0.26315789473684198</c:v>
                </c:pt>
                <c:pt idx="3122">
                  <c:v>0.27192982456140302</c:v>
                </c:pt>
                <c:pt idx="3123">
                  <c:v>0.28070175438596401</c:v>
                </c:pt>
                <c:pt idx="3124">
                  <c:v>0.28947368421052599</c:v>
                </c:pt>
                <c:pt idx="3125">
                  <c:v>0.29824561403508698</c:v>
                </c:pt>
                <c:pt idx="3126">
                  <c:v>0.30701754385964902</c:v>
                </c:pt>
                <c:pt idx="3127">
                  <c:v>0.31578947368421001</c:v>
                </c:pt>
                <c:pt idx="3128">
                  <c:v>0.324561403508771</c:v>
                </c:pt>
                <c:pt idx="3129">
                  <c:v>0.33333333333333298</c:v>
                </c:pt>
                <c:pt idx="3130">
                  <c:v>0.34210526315789402</c:v>
                </c:pt>
                <c:pt idx="3131">
                  <c:v>0.35087719298245601</c:v>
                </c:pt>
                <c:pt idx="3132">
                  <c:v>0.359649122807017</c:v>
                </c:pt>
                <c:pt idx="3133">
                  <c:v>0.36842105263157798</c:v>
                </c:pt>
                <c:pt idx="3134">
                  <c:v>0.37719298245614002</c:v>
                </c:pt>
                <c:pt idx="3135">
                  <c:v>0.38596491228070101</c:v>
                </c:pt>
                <c:pt idx="3136">
                  <c:v>0.394736842105263</c:v>
                </c:pt>
                <c:pt idx="3137">
                  <c:v>0.40350877192982398</c:v>
                </c:pt>
                <c:pt idx="3138">
                  <c:v>0.41228070175438503</c:v>
                </c:pt>
                <c:pt idx="3139">
                  <c:v>0.42105263157894701</c:v>
                </c:pt>
                <c:pt idx="3140">
                  <c:v>0.429824561403508</c:v>
                </c:pt>
                <c:pt idx="3141">
                  <c:v>0.43859649122806998</c:v>
                </c:pt>
                <c:pt idx="3142">
                  <c:v>0.44736842105263103</c:v>
                </c:pt>
                <c:pt idx="3143">
                  <c:v>0.45614035087719201</c:v>
                </c:pt>
                <c:pt idx="3144">
                  <c:v>0.464912280701754</c:v>
                </c:pt>
                <c:pt idx="3145">
                  <c:v>0.47368421052631499</c:v>
                </c:pt>
                <c:pt idx="3146">
                  <c:v>0.48245614035087703</c:v>
                </c:pt>
                <c:pt idx="3147">
                  <c:v>0.49122807017543801</c:v>
                </c:pt>
                <c:pt idx="3148">
                  <c:v>0.5</c:v>
                </c:pt>
                <c:pt idx="3149">
                  <c:v>0.50877192982456099</c:v>
                </c:pt>
                <c:pt idx="3150">
                  <c:v>0.51754385964912197</c:v>
                </c:pt>
                <c:pt idx="3151">
                  <c:v>0.52631578947368396</c:v>
                </c:pt>
                <c:pt idx="3152">
                  <c:v>0.53508771929824495</c:v>
                </c:pt>
                <c:pt idx="3153">
                  <c:v>0.54385964912280704</c:v>
                </c:pt>
                <c:pt idx="3154">
                  <c:v>0.55263157894736803</c:v>
                </c:pt>
                <c:pt idx="3155">
                  <c:v>0.56140350877192902</c:v>
                </c:pt>
                <c:pt idx="3156">
                  <c:v>0.570175438596491</c:v>
                </c:pt>
                <c:pt idx="3157">
                  <c:v>0.57894736842105199</c:v>
                </c:pt>
                <c:pt idx="3158">
                  <c:v>0.58771929824561397</c:v>
                </c:pt>
                <c:pt idx="3159">
                  <c:v>0.59649122807017496</c:v>
                </c:pt>
                <c:pt idx="3160">
                  <c:v>0.60526315789473595</c:v>
                </c:pt>
                <c:pt idx="3161">
                  <c:v>0.61403508771929804</c:v>
                </c:pt>
                <c:pt idx="3162">
                  <c:v>0.62280701754385903</c:v>
                </c:pt>
                <c:pt idx="3163">
                  <c:v>0.63157894736842102</c:v>
                </c:pt>
                <c:pt idx="3164">
                  <c:v>0.640350877192982</c:v>
                </c:pt>
                <c:pt idx="3165">
                  <c:v>0.64912280701754299</c:v>
                </c:pt>
                <c:pt idx="3166">
                  <c:v>0.65789473684210498</c:v>
                </c:pt>
                <c:pt idx="3167">
                  <c:v>0.66666666666666596</c:v>
                </c:pt>
                <c:pt idx="3168">
                  <c:v>0.67543859649122795</c:v>
                </c:pt>
                <c:pt idx="3169">
                  <c:v>0.68421052631578905</c:v>
                </c:pt>
                <c:pt idx="3170">
                  <c:v>0.69298245614035003</c:v>
                </c:pt>
                <c:pt idx="3171">
                  <c:v>0.70175438596491202</c:v>
                </c:pt>
                <c:pt idx="3172">
                  <c:v>0.71052631578947301</c:v>
                </c:pt>
                <c:pt idx="3173">
                  <c:v>0.71929824561403499</c:v>
                </c:pt>
                <c:pt idx="3174">
                  <c:v>0.72807017543859598</c:v>
                </c:pt>
                <c:pt idx="3175">
                  <c:v>0.73684210526315697</c:v>
                </c:pt>
                <c:pt idx="3176">
                  <c:v>0.74561403508771895</c:v>
                </c:pt>
                <c:pt idx="3177">
                  <c:v>0.75438596491228005</c:v>
                </c:pt>
                <c:pt idx="3178">
                  <c:v>0.76315789473684204</c:v>
                </c:pt>
                <c:pt idx="3179">
                  <c:v>0.77192982456140302</c:v>
                </c:pt>
                <c:pt idx="3180">
                  <c:v>0.78070175438596401</c:v>
                </c:pt>
                <c:pt idx="3181">
                  <c:v>0.78947368421052599</c:v>
                </c:pt>
                <c:pt idx="3182">
                  <c:v>0.79824561403508698</c:v>
                </c:pt>
                <c:pt idx="3183">
                  <c:v>0.80701754385964897</c:v>
                </c:pt>
                <c:pt idx="3184">
                  <c:v>0.81578947368420995</c:v>
                </c:pt>
                <c:pt idx="3185">
                  <c:v>0.82456140350877105</c:v>
                </c:pt>
                <c:pt idx="3186">
                  <c:v>0.83333333333333304</c:v>
                </c:pt>
                <c:pt idx="3187">
                  <c:v>0.84210526315789402</c:v>
                </c:pt>
                <c:pt idx="3188">
                  <c:v>0.85087719298245601</c:v>
                </c:pt>
                <c:pt idx="3189">
                  <c:v>0.859649122807017</c:v>
                </c:pt>
                <c:pt idx="3190">
                  <c:v>0.86842105263157898</c:v>
                </c:pt>
                <c:pt idx="3191">
                  <c:v>0.87719298245613997</c:v>
                </c:pt>
                <c:pt idx="3192">
                  <c:v>0.88596491228070096</c:v>
                </c:pt>
                <c:pt idx="3193">
                  <c:v>0.89473684210526305</c:v>
                </c:pt>
                <c:pt idx="3194">
                  <c:v>0.90350877192982404</c:v>
                </c:pt>
                <c:pt idx="3195">
                  <c:v>0.91228070175438503</c:v>
                </c:pt>
                <c:pt idx="3196">
                  <c:v>0.92105263157894701</c:v>
                </c:pt>
                <c:pt idx="3197">
                  <c:v>0.929824561403508</c:v>
                </c:pt>
                <c:pt idx="3198">
                  <c:v>0.93859649122806998</c:v>
                </c:pt>
                <c:pt idx="3199">
                  <c:v>0.94736842105263097</c:v>
                </c:pt>
                <c:pt idx="3200">
                  <c:v>0.95614035087719296</c:v>
                </c:pt>
                <c:pt idx="3201">
                  <c:v>0.96491228070175405</c:v>
                </c:pt>
                <c:pt idx="3202">
                  <c:v>0.97368421052631504</c:v>
                </c:pt>
                <c:pt idx="3203">
                  <c:v>0.98245614035087703</c:v>
                </c:pt>
                <c:pt idx="3204">
                  <c:v>0.99122807017543801</c:v>
                </c:pt>
                <c:pt idx="3205">
                  <c:v>0</c:v>
                </c:pt>
                <c:pt idx="3206">
                  <c:v>1.03092783505154E-2</c:v>
                </c:pt>
                <c:pt idx="3207">
                  <c:v>2.06185567010309E-2</c:v>
                </c:pt>
                <c:pt idx="3208">
                  <c:v>3.0927835051546299E-2</c:v>
                </c:pt>
                <c:pt idx="3209">
                  <c:v>4.1237113402061799E-2</c:v>
                </c:pt>
                <c:pt idx="3210">
                  <c:v>5.1546391752577303E-2</c:v>
                </c:pt>
                <c:pt idx="3211">
                  <c:v>6.1855670103092703E-2</c:v>
                </c:pt>
                <c:pt idx="3212">
                  <c:v>7.2164948453608199E-2</c:v>
                </c:pt>
                <c:pt idx="3213">
                  <c:v>8.2474226804123696E-2</c:v>
                </c:pt>
                <c:pt idx="3214">
                  <c:v>9.2783505154639095E-2</c:v>
                </c:pt>
                <c:pt idx="3215">
                  <c:v>0.103092783505154</c:v>
                </c:pt>
                <c:pt idx="3216">
                  <c:v>0.11340206185567001</c:v>
                </c:pt>
                <c:pt idx="3217">
                  <c:v>0.123711340206185</c:v>
                </c:pt>
                <c:pt idx="3218">
                  <c:v>0.134020618556701</c:v>
                </c:pt>
                <c:pt idx="3219">
                  <c:v>0.14432989690721601</c:v>
                </c:pt>
                <c:pt idx="3220">
                  <c:v>0.15463917525773099</c:v>
                </c:pt>
                <c:pt idx="3221">
                  <c:v>0.164948453608247</c:v>
                </c:pt>
                <c:pt idx="3222">
                  <c:v>0.17525773195876199</c:v>
                </c:pt>
                <c:pt idx="3223">
                  <c:v>0.185567010309278</c:v>
                </c:pt>
                <c:pt idx="3224">
                  <c:v>0.19587628865979301</c:v>
                </c:pt>
                <c:pt idx="3225">
                  <c:v>0.20618556701030899</c:v>
                </c:pt>
                <c:pt idx="3226">
                  <c:v>0.216494845360824</c:v>
                </c:pt>
                <c:pt idx="3227">
                  <c:v>0.22680412371134001</c:v>
                </c:pt>
                <c:pt idx="3228">
                  <c:v>0.23711340206185499</c:v>
                </c:pt>
                <c:pt idx="3229">
                  <c:v>0.247422680412371</c:v>
                </c:pt>
                <c:pt idx="3230">
                  <c:v>0.25773195876288602</c:v>
                </c:pt>
                <c:pt idx="3231">
                  <c:v>0.268041237113402</c:v>
                </c:pt>
                <c:pt idx="3232">
                  <c:v>0.27835051546391698</c:v>
                </c:pt>
                <c:pt idx="3233">
                  <c:v>0.28865979381443202</c:v>
                </c:pt>
                <c:pt idx="3234">
                  <c:v>0.298969072164948</c:v>
                </c:pt>
                <c:pt idx="3235">
                  <c:v>0.30927835051546299</c:v>
                </c:pt>
                <c:pt idx="3236">
                  <c:v>0.31958762886597902</c:v>
                </c:pt>
                <c:pt idx="3237">
                  <c:v>0.32989690721649401</c:v>
                </c:pt>
                <c:pt idx="3238">
                  <c:v>0.34020618556700999</c:v>
                </c:pt>
                <c:pt idx="3239">
                  <c:v>0.35051546391752503</c:v>
                </c:pt>
                <c:pt idx="3240">
                  <c:v>0.36082474226804101</c:v>
                </c:pt>
                <c:pt idx="3241">
                  <c:v>0.37113402061855599</c:v>
                </c:pt>
                <c:pt idx="3242">
                  <c:v>0.38144329896907198</c:v>
                </c:pt>
                <c:pt idx="3243">
                  <c:v>0.39175257731958701</c:v>
                </c:pt>
                <c:pt idx="3244">
                  <c:v>0.402061855670103</c:v>
                </c:pt>
                <c:pt idx="3245">
                  <c:v>0.41237113402061798</c:v>
                </c:pt>
                <c:pt idx="3246">
                  <c:v>0.42268041237113402</c:v>
                </c:pt>
                <c:pt idx="3247">
                  <c:v>0.432989690721649</c:v>
                </c:pt>
                <c:pt idx="3248">
                  <c:v>0.44329896907216398</c:v>
                </c:pt>
                <c:pt idx="3249">
                  <c:v>0.45360824742268002</c:v>
                </c:pt>
                <c:pt idx="3250">
                  <c:v>0.46391752577319501</c:v>
                </c:pt>
                <c:pt idx="3251">
                  <c:v>0.47422680412371099</c:v>
                </c:pt>
                <c:pt idx="3252">
                  <c:v>0.48453608247422603</c:v>
                </c:pt>
                <c:pt idx="3253">
                  <c:v>0.49484536082474201</c:v>
                </c:pt>
                <c:pt idx="3254">
                  <c:v>0.50515463917525705</c:v>
                </c:pt>
                <c:pt idx="3255">
                  <c:v>0.51546391752577303</c:v>
                </c:pt>
                <c:pt idx="3256">
                  <c:v>0.52577319587628801</c:v>
                </c:pt>
                <c:pt idx="3257">
                  <c:v>0.536082474226804</c:v>
                </c:pt>
                <c:pt idx="3258">
                  <c:v>0.54639175257731898</c:v>
                </c:pt>
                <c:pt idx="3259">
                  <c:v>0.55670103092783496</c:v>
                </c:pt>
                <c:pt idx="3260">
                  <c:v>0.56701030927835006</c:v>
                </c:pt>
                <c:pt idx="3261">
                  <c:v>0.57731958762886504</c:v>
                </c:pt>
                <c:pt idx="3262">
                  <c:v>0.58762886597938102</c:v>
                </c:pt>
                <c:pt idx="3263">
                  <c:v>0.597938144329896</c:v>
                </c:pt>
                <c:pt idx="3264">
                  <c:v>0.60824742268041199</c:v>
                </c:pt>
                <c:pt idx="3265">
                  <c:v>0.61855670103092697</c:v>
                </c:pt>
                <c:pt idx="3266">
                  <c:v>0.62886597938144295</c:v>
                </c:pt>
                <c:pt idx="3267">
                  <c:v>0.63917525773195805</c:v>
                </c:pt>
                <c:pt idx="3268">
                  <c:v>0.64948453608247403</c:v>
                </c:pt>
                <c:pt idx="3269">
                  <c:v>0.65979381443298901</c:v>
                </c:pt>
                <c:pt idx="3270">
                  <c:v>0.67010309278350499</c:v>
                </c:pt>
                <c:pt idx="3271">
                  <c:v>0.68041237113401998</c:v>
                </c:pt>
                <c:pt idx="3272">
                  <c:v>0.69072164948453596</c:v>
                </c:pt>
                <c:pt idx="3273">
                  <c:v>0.70103092783505105</c:v>
                </c:pt>
                <c:pt idx="3274">
                  <c:v>0.71134020618556704</c:v>
                </c:pt>
                <c:pt idx="3275">
                  <c:v>0.72164948453608202</c:v>
                </c:pt>
                <c:pt idx="3276">
                  <c:v>0.731958762886597</c:v>
                </c:pt>
                <c:pt idx="3277">
                  <c:v>0.74226804123711299</c:v>
                </c:pt>
                <c:pt idx="3278">
                  <c:v>0.75257731958762797</c:v>
                </c:pt>
                <c:pt idx="3279">
                  <c:v>0.76288659793814395</c:v>
                </c:pt>
                <c:pt idx="3280">
                  <c:v>0.77319587628865905</c:v>
                </c:pt>
                <c:pt idx="3281">
                  <c:v>0.78350515463917503</c:v>
                </c:pt>
                <c:pt idx="3282">
                  <c:v>0.79381443298969001</c:v>
                </c:pt>
                <c:pt idx="3283">
                  <c:v>0.80412371134020599</c:v>
                </c:pt>
                <c:pt idx="3284">
                  <c:v>0.81443298969072098</c:v>
                </c:pt>
                <c:pt idx="3285">
                  <c:v>0.82474226804123696</c:v>
                </c:pt>
                <c:pt idx="3286">
                  <c:v>0.83505154639175205</c:v>
                </c:pt>
                <c:pt idx="3287">
                  <c:v>0.84536082474226804</c:v>
                </c:pt>
                <c:pt idx="3288">
                  <c:v>0.85567010309278302</c:v>
                </c:pt>
                <c:pt idx="3289">
                  <c:v>0.865979381443299</c:v>
                </c:pt>
                <c:pt idx="3290">
                  <c:v>0.87628865979381398</c:v>
                </c:pt>
                <c:pt idx="3291">
                  <c:v>0.88659793814432897</c:v>
                </c:pt>
                <c:pt idx="3292">
                  <c:v>0.89690721649484495</c:v>
                </c:pt>
                <c:pt idx="3293">
                  <c:v>0.90721649484536004</c:v>
                </c:pt>
                <c:pt idx="3294">
                  <c:v>0.91752577319587603</c:v>
                </c:pt>
                <c:pt idx="3295">
                  <c:v>0.92783505154639101</c:v>
                </c:pt>
                <c:pt idx="3296">
                  <c:v>0.93814432989690699</c:v>
                </c:pt>
                <c:pt idx="3297">
                  <c:v>0.94845360824742198</c:v>
                </c:pt>
                <c:pt idx="3298">
                  <c:v>0.95876288659793796</c:v>
                </c:pt>
                <c:pt idx="3299">
                  <c:v>0.96907216494845305</c:v>
                </c:pt>
                <c:pt idx="3300">
                  <c:v>0.97938144329896903</c:v>
                </c:pt>
                <c:pt idx="3301">
                  <c:v>0.98969072164948402</c:v>
                </c:pt>
                <c:pt idx="3302">
                  <c:v>0</c:v>
                </c:pt>
                <c:pt idx="3303">
                  <c:v>1.42857142857142E-2</c:v>
                </c:pt>
                <c:pt idx="3304">
                  <c:v>2.8571428571428501E-2</c:v>
                </c:pt>
                <c:pt idx="3305">
                  <c:v>4.2857142857142802E-2</c:v>
                </c:pt>
                <c:pt idx="3306">
                  <c:v>5.7142857142857099E-2</c:v>
                </c:pt>
                <c:pt idx="3307">
                  <c:v>7.1428571428571397E-2</c:v>
                </c:pt>
                <c:pt idx="3308">
                  <c:v>8.5714285714285701E-2</c:v>
                </c:pt>
                <c:pt idx="3309">
                  <c:v>0.1</c:v>
                </c:pt>
                <c:pt idx="3310">
                  <c:v>0.114285714285714</c:v>
                </c:pt>
                <c:pt idx="3311">
                  <c:v>0.128571428571428</c:v>
                </c:pt>
                <c:pt idx="3312">
                  <c:v>0.14285714285714199</c:v>
                </c:pt>
                <c:pt idx="3313">
                  <c:v>0.157142857142857</c:v>
                </c:pt>
                <c:pt idx="3314">
                  <c:v>0.17142857142857101</c:v>
                </c:pt>
                <c:pt idx="3315">
                  <c:v>0.185714285714285</c:v>
                </c:pt>
                <c:pt idx="3316">
                  <c:v>0.2</c:v>
                </c:pt>
                <c:pt idx="3317">
                  <c:v>0.214285714285714</c:v>
                </c:pt>
                <c:pt idx="3318">
                  <c:v>0.22857142857142801</c:v>
                </c:pt>
                <c:pt idx="3319">
                  <c:v>0.24285714285714199</c:v>
                </c:pt>
                <c:pt idx="3320">
                  <c:v>0.25714285714285701</c:v>
                </c:pt>
                <c:pt idx="3321">
                  <c:v>0.27142857142857102</c:v>
                </c:pt>
                <c:pt idx="3322">
                  <c:v>0.28571428571428498</c:v>
                </c:pt>
                <c:pt idx="3323">
                  <c:v>0.3</c:v>
                </c:pt>
                <c:pt idx="3324">
                  <c:v>0.314285714285714</c:v>
                </c:pt>
                <c:pt idx="3325">
                  <c:v>0.32857142857142801</c:v>
                </c:pt>
                <c:pt idx="3326">
                  <c:v>0.34285714285714203</c:v>
                </c:pt>
                <c:pt idx="3327">
                  <c:v>0.35714285714285698</c:v>
                </c:pt>
                <c:pt idx="3328">
                  <c:v>0.371428571428571</c:v>
                </c:pt>
                <c:pt idx="3329">
                  <c:v>0.38571428571428501</c:v>
                </c:pt>
                <c:pt idx="3330">
                  <c:v>0.4</c:v>
                </c:pt>
                <c:pt idx="3331">
                  <c:v>0.41428571428571398</c:v>
                </c:pt>
                <c:pt idx="3332">
                  <c:v>0.42857142857142799</c:v>
                </c:pt>
                <c:pt idx="3333">
                  <c:v>0.44285714285714201</c:v>
                </c:pt>
                <c:pt idx="3334">
                  <c:v>0.45714285714285702</c:v>
                </c:pt>
                <c:pt idx="3335">
                  <c:v>0.47142857142857097</c:v>
                </c:pt>
                <c:pt idx="3336">
                  <c:v>0.48571428571428499</c:v>
                </c:pt>
                <c:pt idx="3337">
                  <c:v>0.5</c:v>
                </c:pt>
                <c:pt idx="3338">
                  <c:v>0.51428571428571401</c:v>
                </c:pt>
                <c:pt idx="3339">
                  <c:v>0.52857142857142803</c:v>
                </c:pt>
                <c:pt idx="3340">
                  <c:v>0.54285714285714204</c:v>
                </c:pt>
                <c:pt idx="3341">
                  <c:v>0.55714285714285705</c:v>
                </c:pt>
                <c:pt idx="3342">
                  <c:v>0.57142857142857095</c:v>
                </c:pt>
                <c:pt idx="3343">
                  <c:v>0.58571428571428497</c:v>
                </c:pt>
                <c:pt idx="3344">
                  <c:v>0.6</c:v>
                </c:pt>
                <c:pt idx="3345">
                  <c:v>0.61428571428571399</c:v>
                </c:pt>
                <c:pt idx="3346">
                  <c:v>0.628571428571428</c:v>
                </c:pt>
                <c:pt idx="3347">
                  <c:v>0.64285714285714202</c:v>
                </c:pt>
                <c:pt idx="3348">
                  <c:v>0.65714285714285703</c:v>
                </c:pt>
                <c:pt idx="3349">
                  <c:v>0.67142857142857104</c:v>
                </c:pt>
                <c:pt idx="3350">
                  <c:v>0.68571428571428505</c:v>
                </c:pt>
                <c:pt idx="3351">
                  <c:v>0.7</c:v>
                </c:pt>
                <c:pt idx="3352">
                  <c:v>0.71428571428571397</c:v>
                </c:pt>
                <c:pt idx="3353">
                  <c:v>0.72857142857142798</c:v>
                </c:pt>
                <c:pt idx="3354">
                  <c:v>0.74285714285714199</c:v>
                </c:pt>
                <c:pt idx="3355">
                  <c:v>0.75714285714285701</c:v>
                </c:pt>
                <c:pt idx="3356">
                  <c:v>0.77142857142857102</c:v>
                </c:pt>
                <c:pt idx="3357">
                  <c:v>0.78571428571428503</c:v>
                </c:pt>
                <c:pt idx="3358">
                  <c:v>0.8</c:v>
                </c:pt>
                <c:pt idx="3359">
                  <c:v>0.81428571428571395</c:v>
                </c:pt>
                <c:pt idx="3360">
                  <c:v>0.82857142857142796</c:v>
                </c:pt>
                <c:pt idx="3361">
                  <c:v>0.84285714285714197</c:v>
                </c:pt>
                <c:pt idx="3362">
                  <c:v>0.85714285714285698</c:v>
                </c:pt>
                <c:pt idx="3363">
                  <c:v>0.871428571428571</c:v>
                </c:pt>
                <c:pt idx="3364">
                  <c:v>0.88571428571428501</c:v>
                </c:pt>
                <c:pt idx="3365">
                  <c:v>0.9</c:v>
                </c:pt>
                <c:pt idx="3366">
                  <c:v>0.91428571428571404</c:v>
                </c:pt>
                <c:pt idx="3367">
                  <c:v>0.92857142857142805</c:v>
                </c:pt>
                <c:pt idx="3368">
                  <c:v>0.94285714285714195</c:v>
                </c:pt>
                <c:pt idx="3369">
                  <c:v>0.95714285714285696</c:v>
                </c:pt>
                <c:pt idx="3370">
                  <c:v>0.97142857142857097</c:v>
                </c:pt>
                <c:pt idx="3371">
                  <c:v>0.98571428571428499</c:v>
                </c:pt>
                <c:pt idx="3372">
                  <c:v>0</c:v>
                </c:pt>
                <c:pt idx="3373">
                  <c:v>2.3809523809523801E-2</c:v>
                </c:pt>
                <c:pt idx="3374">
                  <c:v>4.7619047619047603E-2</c:v>
                </c:pt>
                <c:pt idx="3375">
                  <c:v>7.1428571428571397E-2</c:v>
                </c:pt>
                <c:pt idx="3376">
                  <c:v>9.5238095238095205E-2</c:v>
                </c:pt>
                <c:pt idx="3377">
                  <c:v>0.119047619047619</c:v>
                </c:pt>
                <c:pt idx="3378">
                  <c:v>0.14285714285714199</c:v>
                </c:pt>
                <c:pt idx="3379">
                  <c:v>0.16666666666666599</c:v>
                </c:pt>
                <c:pt idx="3380">
                  <c:v>0.19047619047618999</c:v>
                </c:pt>
                <c:pt idx="3381">
                  <c:v>0.214285714285714</c:v>
                </c:pt>
                <c:pt idx="3382">
                  <c:v>0.238095238095238</c:v>
                </c:pt>
                <c:pt idx="3383">
                  <c:v>0.26190476190476097</c:v>
                </c:pt>
                <c:pt idx="3384">
                  <c:v>0.28571428571428498</c:v>
                </c:pt>
                <c:pt idx="3385">
                  <c:v>0.30952380952380898</c:v>
                </c:pt>
                <c:pt idx="3386">
                  <c:v>0.33333333333333298</c:v>
                </c:pt>
                <c:pt idx="3387">
                  <c:v>0.35714285714285698</c:v>
                </c:pt>
                <c:pt idx="3388">
                  <c:v>0.38095238095237999</c:v>
                </c:pt>
                <c:pt idx="3389">
                  <c:v>0.40476190476190399</c:v>
                </c:pt>
                <c:pt idx="3390">
                  <c:v>0.42857142857142799</c:v>
                </c:pt>
                <c:pt idx="3391">
                  <c:v>0.452380952380952</c:v>
                </c:pt>
                <c:pt idx="3392">
                  <c:v>0.476190476190476</c:v>
                </c:pt>
                <c:pt idx="3393">
                  <c:v>0.5</c:v>
                </c:pt>
                <c:pt idx="3394">
                  <c:v>0.52380952380952295</c:v>
                </c:pt>
                <c:pt idx="3395">
                  <c:v>0.54761904761904701</c:v>
                </c:pt>
                <c:pt idx="3396">
                  <c:v>0.57142857142857095</c:v>
                </c:pt>
                <c:pt idx="3397">
                  <c:v>0.59523809523809501</c:v>
                </c:pt>
                <c:pt idx="3398">
                  <c:v>0.61904761904761896</c:v>
                </c:pt>
                <c:pt idx="3399">
                  <c:v>0.64285714285714202</c:v>
                </c:pt>
                <c:pt idx="3400">
                  <c:v>0.66666666666666596</c:v>
                </c:pt>
                <c:pt idx="3401">
                  <c:v>0.69047619047619002</c:v>
                </c:pt>
                <c:pt idx="3402">
                  <c:v>0.71428571428571397</c:v>
                </c:pt>
                <c:pt idx="3403">
                  <c:v>0.73809523809523803</c:v>
                </c:pt>
                <c:pt idx="3404">
                  <c:v>0.76190476190476097</c:v>
                </c:pt>
                <c:pt idx="3405">
                  <c:v>0.78571428571428503</c:v>
                </c:pt>
                <c:pt idx="3406">
                  <c:v>0.80952380952380898</c:v>
                </c:pt>
                <c:pt idx="3407">
                  <c:v>0.83333333333333304</c:v>
                </c:pt>
                <c:pt idx="3408">
                  <c:v>0.85714285714285698</c:v>
                </c:pt>
                <c:pt idx="3409">
                  <c:v>0.88095238095238004</c:v>
                </c:pt>
                <c:pt idx="3410">
                  <c:v>0.90476190476190399</c:v>
                </c:pt>
                <c:pt idx="3411">
                  <c:v>0.92857142857142805</c:v>
                </c:pt>
                <c:pt idx="3412">
                  <c:v>0.952380952380952</c:v>
                </c:pt>
                <c:pt idx="3413">
                  <c:v>0.97619047619047605</c:v>
                </c:pt>
                <c:pt idx="3414">
                  <c:v>0</c:v>
                </c:pt>
                <c:pt idx="3415">
                  <c:v>3.8461538461538401E-2</c:v>
                </c:pt>
                <c:pt idx="3416">
                  <c:v>7.69230769230769E-2</c:v>
                </c:pt>
                <c:pt idx="3417">
                  <c:v>0.115384615384615</c:v>
                </c:pt>
                <c:pt idx="3418">
                  <c:v>0.15384615384615299</c:v>
                </c:pt>
                <c:pt idx="3419">
                  <c:v>0.19230769230769201</c:v>
                </c:pt>
                <c:pt idx="3420">
                  <c:v>0.23076923076923</c:v>
                </c:pt>
                <c:pt idx="3421">
                  <c:v>0.269230769230769</c:v>
                </c:pt>
                <c:pt idx="3422">
                  <c:v>0.30769230769230699</c:v>
                </c:pt>
                <c:pt idx="3423">
                  <c:v>0.34615384615384598</c:v>
                </c:pt>
                <c:pt idx="3424">
                  <c:v>0.38461538461538403</c:v>
                </c:pt>
                <c:pt idx="3425">
                  <c:v>0.42307692307692302</c:v>
                </c:pt>
                <c:pt idx="3426">
                  <c:v>0.46153846153846101</c:v>
                </c:pt>
                <c:pt idx="3427">
                  <c:v>0.5</c:v>
                </c:pt>
                <c:pt idx="3428">
                  <c:v>0.53846153846153799</c:v>
                </c:pt>
                <c:pt idx="3429">
                  <c:v>0.57692307692307598</c:v>
                </c:pt>
                <c:pt idx="3430">
                  <c:v>0.61538461538461497</c:v>
                </c:pt>
                <c:pt idx="3431">
                  <c:v>0.65384615384615297</c:v>
                </c:pt>
                <c:pt idx="3432">
                  <c:v>0.69230769230769196</c:v>
                </c:pt>
                <c:pt idx="3433">
                  <c:v>0.73076923076922995</c:v>
                </c:pt>
                <c:pt idx="3434">
                  <c:v>0.76923076923076905</c:v>
                </c:pt>
                <c:pt idx="3435">
                  <c:v>0.80769230769230704</c:v>
                </c:pt>
                <c:pt idx="3436">
                  <c:v>0.84615384615384603</c:v>
                </c:pt>
                <c:pt idx="3437">
                  <c:v>0.88461538461538403</c:v>
                </c:pt>
                <c:pt idx="3438">
                  <c:v>0.92307692307692302</c:v>
                </c:pt>
                <c:pt idx="3439">
                  <c:v>0.96153846153846101</c:v>
                </c:pt>
                <c:pt idx="3440">
                  <c:v>0</c:v>
                </c:pt>
                <c:pt idx="3441">
                  <c:v>2.5641025641025599E-2</c:v>
                </c:pt>
                <c:pt idx="3442">
                  <c:v>5.1282051282051197E-2</c:v>
                </c:pt>
                <c:pt idx="3443">
                  <c:v>7.69230769230769E-2</c:v>
                </c:pt>
                <c:pt idx="3444">
                  <c:v>0.10256410256410201</c:v>
                </c:pt>
                <c:pt idx="3445">
                  <c:v>0.128205128205128</c:v>
                </c:pt>
                <c:pt idx="3446">
                  <c:v>0.15384615384615299</c:v>
                </c:pt>
                <c:pt idx="3447">
                  <c:v>0.17948717948717899</c:v>
                </c:pt>
                <c:pt idx="3448">
                  <c:v>0.20512820512820501</c:v>
                </c:pt>
                <c:pt idx="3449">
                  <c:v>0.23076923076923</c:v>
                </c:pt>
                <c:pt idx="3450">
                  <c:v>0.256410256410256</c:v>
                </c:pt>
                <c:pt idx="3451">
                  <c:v>0.28205128205128199</c:v>
                </c:pt>
                <c:pt idx="3452">
                  <c:v>0.30769230769230699</c:v>
                </c:pt>
                <c:pt idx="3453">
                  <c:v>0.33333333333333298</c:v>
                </c:pt>
                <c:pt idx="3454">
                  <c:v>0.35897435897435898</c:v>
                </c:pt>
                <c:pt idx="3455">
                  <c:v>0.38461538461538403</c:v>
                </c:pt>
                <c:pt idx="3456">
                  <c:v>0.41025641025641002</c:v>
                </c:pt>
                <c:pt idx="3457">
                  <c:v>0.43589743589743501</c:v>
                </c:pt>
                <c:pt idx="3458">
                  <c:v>0.46153846153846101</c:v>
                </c:pt>
                <c:pt idx="3459">
                  <c:v>0.487179487179487</c:v>
                </c:pt>
                <c:pt idx="3460">
                  <c:v>0.512820512820512</c:v>
                </c:pt>
                <c:pt idx="3461">
                  <c:v>0.53846153846153799</c:v>
                </c:pt>
                <c:pt idx="3462">
                  <c:v>0.56410256410256399</c:v>
                </c:pt>
                <c:pt idx="3463">
                  <c:v>0.58974358974358898</c:v>
                </c:pt>
                <c:pt idx="3464">
                  <c:v>0.61538461538461497</c:v>
                </c:pt>
                <c:pt idx="3465">
                  <c:v>0.64102564102564097</c:v>
                </c:pt>
                <c:pt idx="3466">
                  <c:v>0.66666666666666596</c:v>
                </c:pt>
                <c:pt idx="3467">
                  <c:v>0.69230769230769196</c:v>
                </c:pt>
                <c:pt idx="3468">
                  <c:v>0.71794871794871795</c:v>
                </c:pt>
                <c:pt idx="3469">
                  <c:v>0.74358974358974295</c:v>
                </c:pt>
                <c:pt idx="3470">
                  <c:v>0.76923076923076905</c:v>
                </c:pt>
                <c:pt idx="3471">
                  <c:v>0.79487179487179405</c:v>
                </c:pt>
                <c:pt idx="3472">
                  <c:v>0.82051282051282004</c:v>
                </c:pt>
                <c:pt idx="3473">
                  <c:v>0.84615384615384603</c:v>
                </c:pt>
                <c:pt idx="3474">
                  <c:v>0.87179487179487103</c:v>
                </c:pt>
                <c:pt idx="3475">
                  <c:v>0.89743589743589702</c:v>
                </c:pt>
                <c:pt idx="3476">
                  <c:v>0.92307692307692302</c:v>
                </c:pt>
                <c:pt idx="3477">
                  <c:v>0.94871794871794801</c:v>
                </c:pt>
                <c:pt idx="3478">
                  <c:v>0.97435897435897401</c:v>
                </c:pt>
                <c:pt idx="3479">
                  <c:v>0</c:v>
                </c:pt>
                <c:pt idx="3480">
                  <c:v>1.8867924528301799E-2</c:v>
                </c:pt>
                <c:pt idx="3481">
                  <c:v>3.7735849056603703E-2</c:v>
                </c:pt>
                <c:pt idx="3482">
                  <c:v>5.6603773584905599E-2</c:v>
                </c:pt>
                <c:pt idx="3483">
                  <c:v>7.5471698113207503E-2</c:v>
                </c:pt>
                <c:pt idx="3484">
                  <c:v>9.4339622641509399E-2</c:v>
                </c:pt>
                <c:pt idx="3485">
                  <c:v>0.113207547169811</c:v>
                </c:pt>
                <c:pt idx="3486">
                  <c:v>0.13207547169811301</c:v>
                </c:pt>
                <c:pt idx="3487">
                  <c:v>0.15094339622641501</c:v>
                </c:pt>
                <c:pt idx="3488">
                  <c:v>0.169811320754716</c:v>
                </c:pt>
                <c:pt idx="3489">
                  <c:v>0.18867924528301799</c:v>
                </c:pt>
                <c:pt idx="3490">
                  <c:v>0.20754716981131999</c:v>
                </c:pt>
                <c:pt idx="3491">
                  <c:v>0.22641509433962201</c:v>
                </c:pt>
                <c:pt idx="3492">
                  <c:v>0.245283018867924</c:v>
                </c:pt>
                <c:pt idx="3493">
                  <c:v>0.26415094339622602</c:v>
                </c:pt>
                <c:pt idx="3494">
                  <c:v>0.28301886792452802</c:v>
                </c:pt>
                <c:pt idx="3495">
                  <c:v>0.30188679245283001</c:v>
                </c:pt>
                <c:pt idx="3496">
                  <c:v>0.320754716981132</c:v>
                </c:pt>
                <c:pt idx="3497">
                  <c:v>0.339622641509433</c:v>
                </c:pt>
                <c:pt idx="3498">
                  <c:v>0.35849056603773499</c:v>
                </c:pt>
                <c:pt idx="3499">
                  <c:v>0.37735849056603699</c:v>
                </c:pt>
                <c:pt idx="3500">
                  <c:v>0.39622641509433898</c:v>
                </c:pt>
                <c:pt idx="3501">
                  <c:v>0.41509433962264097</c:v>
                </c:pt>
                <c:pt idx="3502">
                  <c:v>0.43396226415094302</c:v>
                </c:pt>
                <c:pt idx="3503">
                  <c:v>0.45283018867924502</c:v>
                </c:pt>
                <c:pt idx="3504">
                  <c:v>0.47169811320754701</c:v>
                </c:pt>
                <c:pt idx="3505">
                  <c:v>0.490566037735849</c:v>
                </c:pt>
                <c:pt idx="3506">
                  <c:v>0.50943396226415005</c:v>
                </c:pt>
                <c:pt idx="3507">
                  <c:v>0.52830188679245205</c:v>
                </c:pt>
                <c:pt idx="3508">
                  <c:v>0.54716981132075404</c:v>
                </c:pt>
                <c:pt idx="3509">
                  <c:v>0.56603773584905603</c:v>
                </c:pt>
                <c:pt idx="3510">
                  <c:v>0.58490566037735803</c:v>
                </c:pt>
                <c:pt idx="3511">
                  <c:v>0.60377358490566002</c:v>
                </c:pt>
                <c:pt idx="3512">
                  <c:v>0.62264150943396201</c:v>
                </c:pt>
                <c:pt idx="3513">
                  <c:v>0.64150943396226401</c:v>
                </c:pt>
                <c:pt idx="3514">
                  <c:v>0.660377358490566</c:v>
                </c:pt>
                <c:pt idx="3515">
                  <c:v>0.679245283018867</c:v>
                </c:pt>
                <c:pt idx="3516">
                  <c:v>0.69811320754716899</c:v>
                </c:pt>
                <c:pt idx="3517">
                  <c:v>0.71698113207547098</c:v>
                </c:pt>
                <c:pt idx="3518">
                  <c:v>0.73584905660377298</c:v>
                </c:pt>
                <c:pt idx="3519">
                  <c:v>0.75471698113207497</c:v>
                </c:pt>
                <c:pt idx="3520">
                  <c:v>0.77358490566037696</c:v>
                </c:pt>
                <c:pt idx="3521">
                  <c:v>0.79245283018867896</c:v>
                </c:pt>
                <c:pt idx="3522">
                  <c:v>0.81132075471698095</c:v>
                </c:pt>
                <c:pt idx="3523">
                  <c:v>0.83018867924528295</c:v>
                </c:pt>
                <c:pt idx="3524">
                  <c:v>0.84905660377358405</c:v>
                </c:pt>
                <c:pt idx="3525">
                  <c:v>0.86792452830188604</c:v>
                </c:pt>
                <c:pt idx="3526">
                  <c:v>0.88679245283018804</c:v>
                </c:pt>
                <c:pt idx="3527">
                  <c:v>0.90566037735849003</c:v>
                </c:pt>
                <c:pt idx="3528">
                  <c:v>0.92452830188679203</c:v>
                </c:pt>
                <c:pt idx="3529">
                  <c:v>0.94339622641509402</c:v>
                </c:pt>
                <c:pt idx="3530">
                  <c:v>0.96226415094339601</c:v>
                </c:pt>
                <c:pt idx="3531">
                  <c:v>0.98113207547169801</c:v>
                </c:pt>
                <c:pt idx="3532">
                  <c:v>0</c:v>
                </c:pt>
                <c:pt idx="3533">
                  <c:v>8.2644628099173504E-3</c:v>
                </c:pt>
                <c:pt idx="3534">
                  <c:v>1.6528925619834701E-2</c:v>
                </c:pt>
                <c:pt idx="3535">
                  <c:v>2.4793388429752001E-2</c:v>
                </c:pt>
                <c:pt idx="3536">
                  <c:v>3.3057851239669402E-2</c:v>
                </c:pt>
                <c:pt idx="3537">
                  <c:v>4.1322314049586702E-2</c:v>
                </c:pt>
                <c:pt idx="3538">
                  <c:v>4.9586776859504099E-2</c:v>
                </c:pt>
                <c:pt idx="3539">
                  <c:v>5.7851239669421399E-2</c:v>
                </c:pt>
                <c:pt idx="3540">
                  <c:v>6.6115702479338803E-2</c:v>
                </c:pt>
                <c:pt idx="3541">
                  <c:v>7.43801652892562E-2</c:v>
                </c:pt>
                <c:pt idx="3542">
                  <c:v>8.2644628099173501E-2</c:v>
                </c:pt>
                <c:pt idx="3543">
                  <c:v>9.0909090909090898E-2</c:v>
                </c:pt>
                <c:pt idx="3544">
                  <c:v>9.9173553719008198E-2</c:v>
                </c:pt>
                <c:pt idx="3545">
                  <c:v>0.107438016528925</c:v>
                </c:pt>
                <c:pt idx="3546">
                  <c:v>0.11570247933884199</c:v>
                </c:pt>
                <c:pt idx="3547">
                  <c:v>0.12396694214876</c:v>
                </c:pt>
                <c:pt idx="3548">
                  <c:v>0.132231404958677</c:v>
                </c:pt>
                <c:pt idx="3549">
                  <c:v>0.14049586776859499</c:v>
                </c:pt>
                <c:pt idx="3550">
                  <c:v>0.14876033057851201</c:v>
                </c:pt>
                <c:pt idx="3551">
                  <c:v>0.15702479338842901</c:v>
                </c:pt>
                <c:pt idx="3552">
                  <c:v>0.165289256198347</c:v>
                </c:pt>
                <c:pt idx="3553">
                  <c:v>0.173553719008264</c:v>
                </c:pt>
                <c:pt idx="3554">
                  <c:v>0.18181818181818099</c:v>
                </c:pt>
                <c:pt idx="3555">
                  <c:v>0.19008264462809901</c:v>
                </c:pt>
                <c:pt idx="3556">
                  <c:v>0.19834710743801601</c:v>
                </c:pt>
                <c:pt idx="3557">
                  <c:v>0.206611570247933</c:v>
                </c:pt>
                <c:pt idx="3558">
                  <c:v>0.214876033057851</c:v>
                </c:pt>
                <c:pt idx="3559">
                  <c:v>0.22314049586776799</c:v>
                </c:pt>
                <c:pt idx="3560">
                  <c:v>0.23140495867768501</c:v>
                </c:pt>
                <c:pt idx="3561">
                  <c:v>0.23966942148760301</c:v>
                </c:pt>
                <c:pt idx="3562">
                  <c:v>0.24793388429752</c:v>
                </c:pt>
                <c:pt idx="3563">
                  <c:v>0.256198347107438</c:v>
                </c:pt>
                <c:pt idx="3564">
                  <c:v>0.26446280991735499</c:v>
                </c:pt>
                <c:pt idx="3565">
                  <c:v>0.27272727272727199</c:v>
                </c:pt>
                <c:pt idx="3566">
                  <c:v>0.28099173553718998</c:v>
                </c:pt>
                <c:pt idx="3567">
                  <c:v>0.28925619834710697</c:v>
                </c:pt>
                <c:pt idx="3568">
                  <c:v>0.29752066115702402</c:v>
                </c:pt>
                <c:pt idx="3569">
                  <c:v>0.30578512396694202</c:v>
                </c:pt>
                <c:pt idx="3570">
                  <c:v>0.31404958677685901</c:v>
                </c:pt>
                <c:pt idx="3571">
                  <c:v>0.32231404958677601</c:v>
                </c:pt>
                <c:pt idx="3572">
                  <c:v>0.330578512396694</c:v>
                </c:pt>
                <c:pt idx="3573">
                  <c:v>0.338842975206611</c:v>
                </c:pt>
                <c:pt idx="3574">
                  <c:v>0.34710743801652799</c:v>
                </c:pt>
                <c:pt idx="3575">
                  <c:v>0.35537190082644599</c:v>
                </c:pt>
                <c:pt idx="3576">
                  <c:v>0.36363636363636298</c:v>
                </c:pt>
                <c:pt idx="3577">
                  <c:v>0.37190082644628097</c:v>
                </c:pt>
                <c:pt idx="3578">
                  <c:v>0.38016528925619802</c:v>
                </c:pt>
                <c:pt idx="3579">
                  <c:v>0.38842975206611502</c:v>
                </c:pt>
                <c:pt idx="3580">
                  <c:v>0.39669421487603301</c:v>
                </c:pt>
                <c:pt idx="3581">
                  <c:v>0.40495867768595001</c:v>
                </c:pt>
                <c:pt idx="3582">
                  <c:v>0.413223140495867</c:v>
                </c:pt>
                <c:pt idx="3583">
                  <c:v>0.421487603305785</c:v>
                </c:pt>
                <c:pt idx="3584">
                  <c:v>0.42975206611570199</c:v>
                </c:pt>
                <c:pt idx="3585">
                  <c:v>0.43801652892561899</c:v>
                </c:pt>
                <c:pt idx="3586">
                  <c:v>0.44628099173553698</c:v>
                </c:pt>
                <c:pt idx="3587">
                  <c:v>0.45454545454545398</c:v>
                </c:pt>
                <c:pt idx="3588">
                  <c:v>0.46280991735537103</c:v>
                </c:pt>
                <c:pt idx="3589">
                  <c:v>0.47107438016528902</c:v>
                </c:pt>
                <c:pt idx="3590">
                  <c:v>0.47933884297520601</c:v>
                </c:pt>
                <c:pt idx="3591">
                  <c:v>0.48760330578512301</c:v>
                </c:pt>
                <c:pt idx="3592">
                  <c:v>0.495867768595041</c:v>
                </c:pt>
                <c:pt idx="3593">
                  <c:v>0.504132231404958</c:v>
                </c:pt>
                <c:pt idx="3594">
                  <c:v>0.51239669421487599</c:v>
                </c:pt>
                <c:pt idx="3595">
                  <c:v>0.52066115702479299</c:v>
                </c:pt>
                <c:pt idx="3596">
                  <c:v>0.52892561983470998</c:v>
                </c:pt>
                <c:pt idx="3597">
                  <c:v>0.53719008264462798</c:v>
                </c:pt>
                <c:pt idx="3598">
                  <c:v>0.54545454545454497</c:v>
                </c:pt>
                <c:pt idx="3599">
                  <c:v>0.55371900826446196</c:v>
                </c:pt>
                <c:pt idx="3600">
                  <c:v>0.56198347107437996</c:v>
                </c:pt>
                <c:pt idx="3601">
                  <c:v>0.57024793388429695</c:v>
                </c:pt>
                <c:pt idx="3602">
                  <c:v>0.57851239669421395</c:v>
                </c:pt>
                <c:pt idx="3603">
                  <c:v>0.58677685950413205</c:v>
                </c:pt>
                <c:pt idx="3604">
                  <c:v>0.59504132231404905</c:v>
                </c:pt>
                <c:pt idx="3605">
                  <c:v>0.60330578512396604</c:v>
                </c:pt>
                <c:pt idx="3606">
                  <c:v>0.61157024793388404</c:v>
                </c:pt>
                <c:pt idx="3607">
                  <c:v>0.61983471074380103</c:v>
                </c:pt>
                <c:pt idx="3608">
                  <c:v>0.62809917355371903</c:v>
                </c:pt>
                <c:pt idx="3609">
                  <c:v>0.63636363636363602</c:v>
                </c:pt>
                <c:pt idx="3610">
                  <c:v>0.64462809917355302</c:v>
                </c:pt>
                <c:pt idx="3611">
                  <c:v>0.65289256198347101</c:v>
                </c:pt>
                <c:pt idx="3612">
                  <c:v>0.661157024793388</c:v>
                </c:pt>
                <c:pt idx="3613">
                  <c:v>0.669421487603305</c:v>
                </c:pt>
                <c:pt idx="3614">
                  <c:v>0.67768595041322299</c:v>
                </c:pt>
                <c:pt idx="3615">
                  <c:v>0.68595041322313999</c:v>
                </c:pt>
                <c:pt idx="3616">
                  <c:v>0.69421487603305698</c:v>
                </c:pt>
                <c:pt idx="3617">
                  <c:v>0.70247933884297498</c:v>
                </c:pt>
                <c:pt idx="3618">
                  <c:v>0.71074380165289197</c:v>
                </c:pt>
                <c:pt idx="3619">
                  <c:v>0.71900826446280997</c:v>
                </c:pt>
                <c:pt idx="3620">
                  <c:v>0.72727272727272696</c:v>
                </c:pt>
                <c:pt idx="3621">
                  <c:v>0.73553719008264395</c:v>
                </c:pt>
                <c:pt idx="3622">
                  <c:v>0.74380165289256195</c:v>
                </c:pt>
                <c:pt idx="3623">
                  <c:v>0.75206611570247905</c:v>
                </c:pt>
                <c:pt idx="3624">
                  <c:v>0.76033057851239605</c:v>
                </c:pt>
                <c:pt idx="3625">
                  <c:v>0.76859504132231404</c:v>
                </c:pt>
                <c:pt idx="3626">
                  <c:v>0.77685950413223104</c:v>
                </c:pt>
                <c:pt idx="3627">
                  <c:v>0.78512396694214803</c:v>
                </c:pt>
                <c:pt idx="3628">
                  <c:v>0.79338842975206603</c:v>
                </c:pt>
                <c:pt idx="3629">
                  <c:v>0.80165289256198302</c:v>
                </c:pt>
                <c:pt idx="3630">
                  <c:v>0.80991735537190002</c:v>
                </c:pt>
                <c:pt idx="3631">
                  <c:v>0.81818181818181801</c:v>
                </c:pt>
                <c:pt idx="3632">
                  <c:v>0.82644628099173501</c:v>
                </c:pt>
                <c:pt idx="3633">
                  <c:v>0.834710743801652</c:v>
                </c:pt>
                <c:pt idx="3634">
                  <c:v>0.84297520661156999</c:v>
                </c:pt>
                <c:pt idx="3635">
                  <c:v>0.85123966942148699</c:v>
                </c:pt>
                <c:pt idx="3636">
                  <c:v>0.85950413223140498</c:v>
                </c:pt>
                <c:pt idx="3637">
                  <c:v>0.86776859504132198</c:v>
                </c:pt>
                <c:pt idx="3638">
                  <c:v>0.87603305785123897</c:v>
                </c:pt>
                <c:pt idx="3639">
                  <c:v>0.88429752066115697</c:v>
                </c:pt>
                <c:pt idx="3640">
                  <c:v>0.89256198347107396</c:v>
                </c:pt>
                <c:pt idx="3641">
                  <c:v>0.90082644628099096</c:v>
                </c:pt>
                <c:pt idx="3642">
                  <c:v>0.90909090909090895</c:v>
                </c:pt>
                <c:pt idx="3643">
                  <c:v>0.91735537190082606</c:v>
                </c:pt>
                <c:pt idx="3644">
                  <c:v>0.92561983471074305</c:v>
                </c:pt>
                <c:pt idx="3645">
                  <c:v>0.93388429752066104</c:v>
                </c:pt>
                <c:pt idx="3646">
                  <c:v>0.94214876033057804</c:v>
                </c:pt>
                <c:pt idx="3647">
                  <c:v>0.95041322314049503</c:v>
                </c:pt>
                <c:pt idx="3648">
                  <c:v>0.95867768595041303</c:v>
                </c:pt>
                <c:pt idx="3649">
                  <c:v>0.96694214876033002</c:v>
                </c:pt>
                <c:pt idx="3650">
                  <c:v>0.97520661157024702</c:v>
                </c:pt>
                <c:pt idx="3651">
                  <c:v>0.98347107438016501</c:v>
                </c:pt>
                <c:pt idx="3652">
                  <c:v>0.99173553719008201</c:v>
                </c:pt>
                <c:pt idx="3653">
                  <c:v>0</c:v>
                </c:pt>
                <c:pt idx="3654">
                  <c:v>1.6129032258064498E-2</c:v>
                </c:pt>
                <c:pt idx="3655">
                  <c:v>3.2258064516128997E-2</c:v>
                </c:pt>
                <c:pt idx="3656">
                  <c:v>4.8387096774193498E-2</c:v>
                </c:pt>
                <c:pt idx="3657">
                  <c:v>6.4516129032257993E-2</c:v>
                </c:pt>
                <c:pt idx="3658">
                  <c:v>8.0645161290322495E-2</c:v>
                </c:pt>
                <c:pt idx="3659">
                  <c:v>9.6774193548387094E-2</c:v>
                </c:pt>
                <c:pt idx="3660">
                  <c:v>0.112903225806451</c:v>
                </c:pt>
                <c:pt idx="3661">
                  <c:v>0.12903225806451599</c:v>
                </c:pt>
                <c:pt idx="3662">
                  <c:v>0.14516129032257999</c:v>
                </c:pt>
                <c:pt idx="3663">
                  <c:v>0.16129032258064499</c:v>
                </c:pt>
                <c:pt idx="3664">
                  <c:v>0.17741935483870899</c:v>
                </c:pt>
                <c:pt idx="3665">
                  <c:v>0.19354838709677399</c:v>
                </c:pt>
                <c:pt idx="3666">
                  <c:v>0.209677419354838</c:v>
                </c:pt>
                <c:pt idx="3667">
                  <c:v>0.225806451612903</c:v>
                </c:pt>
                <c:pt idx="3668">
                  <c:v>0.241935483870967</c:v>
                </c:pt>
                <c:pt idx="3669">
                  <c:v>0.25806451612903197</c:v>
                </c:pt>
                <c:pt idx="3670">
                  <c:v>0.27419354838709598</c:v>
                </c:pt>
                <c:pt idx="3671">
                  <c:v>0.29032258064516098</c:v>
                </c:pt>
                <c:pt idx="3672">
                  <c:v>0.30645161290322498</c:v>
                </c:pt>
                <c:pt idx="3673">
                  <c:v>0.32258064516128998</c:v>
                </c:pt>
                <c:pt idx="3674">
                  <c:v>0.33870967741935398</c:v>
                </c:pt>
                <c:pt idx="3675">
                  <c:v>0.35483870967741898</c:v>
                </c:pt>
                <c:pt idx="3676">
                  <c:v>0.37096774193548299</c:v>
                </c:pt>
                <c:pt idx="3677">
                  <c:v>0.38709677419354799</c:v>
                </c:pt>
                <c:pt idx="3678">
                  <c:v>0.40322580645161199</c:v>
                </c:pt>
                <c:pt idx="3679">
                  <c:v>0.41935483870967699</c:v>
                </c:pt>
                <c:pt idx="3680">
                  <c:v>0.43548387096774099</c:v>
                </c:pt>
                <c:pt idx="3681">
                  <c:v>0.45161290322580599</c:v>
                </c:pt>
                <c:pt idx="3682">
                  <c:v>0.46774193548387</c:v>
                </c:pt>
                <c:pt idx="3683">
                  <c:v>0.483870967741935</c:v>
                </c:pt>
                <c:pt idx="3684">
                  <c:v>0.5</c:v>
                </c:pt>
                <c:pt idx="3685">
                  <c:v>0.51612903225806395</c:v>
                </c:pt>
                <c:pt idx="3686">
                  <c:v>0.532258064516129</c:v>
                </c:pt>
                <c:pt idx="3687">
                  <c:v>0.54838709677419295</c:v>
                </c:pt>
                <c:pt idx="3688">
                  <c:v>0.56451612903225801</c:v>
                </c:pt>
                <c:pt idx="3689">
                  <c:v>0.58064516129032195</c:v>
                </c:pt>
                <c:pt idx="3690">
                  <c:v>0.59677419354838701</c:v>
                </c:pt>
                <c:pt idx="3691">
                  <c:v>0.61290322580645096</c:v>
                </c:pt>
                <c:pt idx="3692">
                  <c:v>0.62903225806451601</c:v>
                </c:pt>
                <c:pt idx="3693">
                  <c:v>0.64516129032257996</c:v>
                </c:pt>
                <c:pt idx="3694">
                  <c:v>0.66129032258064502</c:v>
                </c:pt>
                <c:pt idx="3695">
                  <c:v>0.67741935483870896</c:v>
                </c:pt>
                <c:pt idx="3696">
                  <c:v>0.69354838709677402</c:v>
                </c:pt>
                <c:pt idx="3697">
                  <c:v>0.70967741935483797</c:v>
                </c:pt>
                <c:pt idx="3698">
                  <c:v>0.72580645161290303</c:v>
                </c:pt>
                <c:pt idx="3699">
                  <c:v>0.74193548387096697</c:v>
                </c:pt>
                <c:pt idx="3700">
                  <c:v>0.75806451612903203</c:v>
                </c:pt>
                <c:pt idx="3701">
                  <c:v>0.77419354838709598</c:v>
                </c:pt>
                <c:pt idx="3702">
                  <c:v>0.79032258064516103</c:v>
                </c:pt>
                <c:pt idx="3703">
                  <c:v>0.80645161290322498</c:v>
                </c:pt>
                <c:pt idx="3704">
                  <c:v>0.82258064516129004</c:v>
                </c:pt>
                <c:pt idx="3705">
                  <c:v>0.83870967741935398</c:v>
                </c:pt>
                <c:pt idx="3706">
                  <c:v>0.85483870967741904</c:v>
                </c:pt>
                <c:pt idx="3707">
                  <c:v>0.87096774193548299</c:v>
                </c:pt>
                <c:pt idx="3708">
                  <c:v>0.88709677419354804</c:v>
                </c:pt>
                <c:pt idx="3709">
                  <c:v>0.90322580645161199</c:v>
                </c:pt>
                <c:pt idx="3710">
                  <c:v>0.91935483870967705</c:v>
                </c:pt>
                <c:pt idx="3711">
                  <c:v>0.93548387096774099</c:v>
                </c:pt>
                <c:pt idx="3712">
                  <c:v>0.95161290322580605</c:v>
                </c:pt>
                <c:pt idx="3713">
                  <c:v>0.967741935483871</c:v>
                </c:pt>
                <c:pt idx="3714">
                  <c:v>0.98387096774193505</c:v>
                </c:pt>
                <c:pt idx="3715">
                  <c:v>0</c:v>
                </c:pt>
                <c:pt idx="3716">
                  <c:v>5.7142857142857099E-3</c:v>
                </c:pt>
                <c:pt idx="3717">
                  <c:v>1.1428571428571401E-2</c:v>
                </c:pt>
                <c:pt idx="3718">
                  <c:v>1.7142857142857099E-2</c:v>
                </c:pt>
                <c:pt idx="3719">
                  <c:v>2.2857142857142802E-2</c:v>
                </c:pt>
                <c:pt idx="3720">
                  <c:v>2.8571428571428501E-2</c:v>
                </c:pt>
                <c:pt idx="3721">
                  <c:v>3.4285714285714197E-2</c:v>
                </c:pt>
                <c:pt idx="3722">
                  <c:v>0.04</c:v>
                </c:pt>
                <c:pt idx="3723">
                  <c:v>4.57142857142857E-2</c:v>
                </c:pt>
                <c:pt idx="3724">
                  <c:v>5.14285714285714E-2</c:v>
                </c:pt>
                <c:pt idx="3725">
                  <c:v>5.7142857142857099E-2</c:v>
                </c:pt>
                <c:pt idx="3726">
                  <c:v>6.2857142857142806E-2</c:v>
                </c:pt>
                <c:pt idx="3727">
                  <c:v>6.8571428571428505E-2</c:v>
                </c:pt>
                <c:pt idx="3728">
                  <c:v>7.4285714285714205E-2</c:v>
                </c:pt>
                <c:pt idx="3729">
                  <c:v>0.08</c:v>
                </c:pt>
                <c:pt idx="3730">
                  <c:v>8.5714285714285701E-2</c:v>
                </c:pt>
                <c:pt idx="3731">
                  <c:v>9.1428571428571401E-2</c:v>
                </c:pt>
                <c:pt idx="3732">
                  <c:v>9.71428571428571E-2</c:v>
                </c:pt>
                <c:pt idx="3733">
                  <c:v>0.10285714285714199</c:v>
                </c:pt>
                <c:pt idx="3734">
                  <c:v>0.108571428571428</c:v>
                </c:pt>
                <c:pt idx="3735">
                  <c:v>0.114285714285714</c:v>
                </c:pt>
                <c:pt idx="3736">
                  <c:v>0.12</c:v>
                </c:pt>
                <c:pt idx="3737">
                  <c:v>0.125714285714285</c:v>
                </c:pt>
                <c:pt idx="3738">
                  <c:v>0.13142857142857101</c:v>
                </c:pt>
                <c:pt idx="3739">
                  <c:v>0.13714285714285701</c:v>
                </c:pt>
                <c:pt idx="3740">
                  <c:v>0.14285714285714199</c:v>
                </c:pt>
                <c:pt idx="3741">
                  <c:v>0.14857142857142799</c:v>
                </c:pt>
                <c:pt idx="3742">
                  <c:v>0.154285714285714</c:v>
                </c:pt>
                <c:pt idx="3743">
                  <c:v>0.16</c:v>
                </c:pt>
                <c:pt idx="3744">
                  <c:v>0.16571428571428501</c:v>
                </c:pt>
                <c:pt idx="3745">
                  <c:v>0.17142857142857101</c:v>
                </c:pt>
                <c:pt idx="3746">
                  <c:v>0.17714285714285699</c:v>
                </c:pt>
                <c:pt idx="3747">
                  <c:v>0.182857142857142</c:v>
                </c:pt>
                <c:pt idx="3748">
                  <c:v>0.188571428571428</c:v>
                </c:pt>
                <c:pt idx="3749">
                  <c:v>0.19428571428571401</c:v>
                </c:pt>
                <c:pt idx="3750">
                  <c:v>0.2</c:v>
                </c:pt>
                <c:pt idx="3751">
                  <c:v>0.20571428571428499</c:v>
                </c:pt>
                <c:pt idx="3752">
                  <c:v>0.21142857142857099</c:v>
                </c:pt>
                <c:pt idx="3753">
                  <c:v>0.217142857142857</c:v>
                </c:pt>
                <c:pt idx="3754">
                  <c:v>0.222857142857142</c:v>
                </c:pt>
                <c:pt idx="3755">
                  <c:v>0.22857142857142801</c:v>
                </c:pt>
                <c:pt idx="3756">
                  <c:v>0.23428571428571399</c:v>
                </c:pt>
                <c:pt idx="3757">
                  <c:v>0.24</c:v>
                </c:pt>
                <c:pt idx="3758">
                  <c:v>0.245714285714285</c:v>
                </c:pt>
                <c:pt idx="3759">
                  <c:v>0.251428571428571</c:v>
                </c:pt>
                <c:pt idx="3760">
                  <c:v>0.25714285714285701</c:v>
                </c:pt>
                <c:pt idx="3761">
                  <c:v>0.26285714285714201</c:v>
                </c:pt>
                <c:pt idx="3762">
                  <c:v>0.26857142857142802</c:v>
                </c:pt>
                <c:pt idx="3763">
                  <c:v>0.27428571428571402</c:v>
                </c:pt>
                <c:pt idx="3764">
                  <c:v>0.28000000000000003</c:v>
                </c:pt>
                <c:pt idx="3765">
                  <c:v>0.28571428571428498</c:v>
                </c:pt>
                <c:pt idx="3766">
                  <c:v>0.29142857142857098</c:v>
                </c:pt>
                <c:pt idx="3767">
                  <c:v>0.29714285714285699</c:v>
                </c:pt>
                <c:pt idx="3768">
                  <c:v>0.30285714285714199</c:v>
                </c:pt>
                <c:pt idx="3769">
                  <c:v>0.308571428571428</c:v>
                </c:pt>
                <c:pt idx="3770">
                  <c:v>0.314285714285714</c:v>
                </c:pt>
                <c:pt idx="3771">
                  <c:v>0.32</c:v>
                </c:pt>
                <c:pt idx="3772">
                  <c:v>0.32571428571428501</c:v>
                </c:pt>
                <c:pt idx="3773">
                  <c:v>0.33142857142857102</c:v>
                </c:pt>
                <c:pt idx="3774">
                  <c:v>0.33714285714285702</c:v>
                </c:pt>
                <c:pt idx="3775">
                  <c:v>0.34285714285714203</c:v>
                </c:pt>
                <c:pt idx="3776">
                  <c:v>0.34857142857142798</c:v>
                </c:pt>
                <c:pt idx="3777">
                  <c:v>0.35428571428571398</c:v>
                </c:pt>
                <c:pt idx="3778">
                  <c:v>0.36</c:v>
                </c:pt>
                <c:pt idx="3779">
                  <c:v>0.36571428571428499</c:v>
                </c:pt>
                <c:pt idx="3780">
                  <c:v>0.371428571428571</c:v>
                </c:pt>
                <c:pt idx="3781">
                  <c:v>0.377142857142857</c:v>
                </c:pt>
                <c:pt idx="3782">
                  <c:v>0.38285714285714201</c:v>
                </c:pt>
                <c:pt idx="3783">
                  <c:v>0.38857142857142801</c:v>
                </c:pt>
                <c:pt idx="3784">
                  <c:v>0.39428571428571402</c:v>
                </c:pt>
                <c:pt idx="3785">
                  <c:v>0.4</c:v>
                </c:pt>
                <c:pt idx="3786">
                  <c:v>0.40571428571428497</c:v>
                </c:pt>
                <c:pt idx="3787">
                  <c:v>0.41142857142857098</c:v>
                </c:pt>
                <c:pt idx="3788">
                  <c:v>0.41714285714285698</c:v>
                </c:pt>
                <c:pt idx="3789">
                  <c:v>0.42285714285714199</c:v>
                </c:pt>
                <c:pt idx="3790">
                  <c:v>0.42857142857142799</c:v>
                </c:pt>
                <c:pt idx="3791">
                  <c:v>0.434285714285714</c:v>
                </c:pt>
                <c:pt idx="3792">
                  <c:v>0.44</c:v>
                </c:pt>
                <c:pt idx="3793">
                  <c:v>0.44571428571428501</c:v>
                </c:pt>
                <c:pt idx="3794">
                  <c:v>0.45142857142857101</c:v>
                </c:pt>
                <c:pt idx="3795">
                  <c:v>0.45714285714285702</c:v>
                </c:pt>
                <c:pt idx="3796">
                  <c:v>0.46285714285714202</c:v>
                </c:pt>
                <c:pt idx="3797">
                  <c:v>0.46857142857142797</c:v>
                </c:pt>
                <c:pt idx="3798">
                  <c:v>0.47428571428571398</c:v>
                </c:pt>
                <c:pt idx="3799">
                  <c:v>0.48</c:v>
                </c:pt>
                <c:pt idx="3800">
                  <c:v>0.48571428571428499</c:v>
                </c:pt>
                <c:pt idx="3801">
                  <c:v>0.49142857142857099</c:v>
                </c:pt>
                <c:pt idx="3802">
                  <c:v>0.497142857142857</c:v>
                </c:pt>
                <c:pt idx="3803">
                  <c:v>0.502857142857142</c:v>
                </c:pt>
                <c:pt idx="3804">
                  <c:v>0.50857142857142801</c:v>
                </c:pt>
                <c:pt idx="3805">
                  <c:v>0.51428571428571401</c:v>
                </c:pt>
                <c:pt idx="3806">
                  <c:v>0.52</c:v>
                </c:pt>
                <c:pt idx="3807">
                  <c:v>0.52571428571428502</c:v>
                </c:pt>
                <c:pt idx="3808">
                  <c:v>0.53142857142857103</c:v>
                </c:pt>
                <c:pt idx="3809">
                  <c:v>0.53714285714285703</c:v>
                </c:pt>
                <c:pt idx="3810">
                  <c:v>0.54285714285714204</c:v>
                </c:pt>
                <c:pt idx="3811">
                  <c:v>0.54857142857142804</c:v>
                </c:pt>
                <c:pt idx="3812">
                  <c:v>0.55428571428571405</c:v>
                </c:pt>
                <c:pt idx="3813">
                  <c:v>0.56000000000000005</c:v>
                </c:pt>
                <c:pt idx="3814">
                  <c:v>0.56571428571428495</c:v>
                </c:pt>
                <c:pt idx="3815">
                  <c:v>0.57142857142857095</c:v>
                </c:pt>
                <c:pt idx="3816">
                  <c:v>0.57714285714285696</c:v>
                </c:pt>
                <c:pt idx="3817">
                  <c:v>0.58285714285714196</c:v>
                </c:pt>
                <c:pt idx="3818">
                  <c:v>0.58857142857142797</c:v>
                </c:pt>
                <c:pt idx="3819">
                  <c:v>0.59428571428571397</c:v>
                </c:pt>
                <c:pt idx="3820">
                  <c:v>0.6</c:v>
                </c:pt>
                <c:pt idx="3821">
                  <c:v>0.60571428571428498</c:v>
                </c:pt>
                <c:pt idx="3822">
                  <c:v>0.61142857142857099</c:v>
                </c:pt>
                <c:pt idx="3823">
                  <c:v>0.61714285714285699</c:v>
                </c:pt>
                <c:pt idx="3824">
                  <c:v>0.622857142857142</c:v>
                </c:pt>
                <c:pt idx="3825">
                  <c:v>0.628571428571428</c:v>
                </c:pt>
                <c:pt idx="3826">
                  <c:v>0.63428571428571401</c:v>
                </c:pt>
                <c:pt idx="3827">
                  <c:v>0.64</c:v>
                </c:pt>
                <c:pt idx="3828">
                  <c:v>0.64571428571428502</c:v>
                </c:pt>
                <c:pt idx="3829">
                  <c:v>0.65142857142857102</c:v>
                </c:pt>
                <c:pt idx="3830">
                  <c:v>0.65714285714285703</c:v>
                </c:pt>
                <c:pt idx="3831">
                  <c:v>0.66285714285714203</c:v>
                </c:pt>
                <c:pt idx="3832">
                  <c:v>0.66857142857142804</c:v>
                </c:pt>
                <c:pt idx="3833">
                  <c:v>0.67428571428571404</c:v>
                </c:pt>
                <c:pt idx="3834">
                  <c:v>0.68</c:v>
                </c:pt>
                <c:pt idx="3835">
                  <c:v>0.68571428571428505</c:v>
                </c:pt>
                <c:pt idx="3836">
                  <c:v>0.69142857142857095</c:v>
                </c:pt>
                <c:pt idx="3837">
                  <c:v>0.69714285714285695</c:v>
                </c:pt>
                <c:pt idx="3838">
                  <c:v>0.70285714285714196</c:v>
                </c:pt>
                <c:pt idx="3839">
                  <c:v>0.70857142857142796</c:v>
                </c:pt>
                <c:pt idx="3840">
                  <c:v>0.71428571428571397</c:v>
                </c:pt>
                <c:pt idx="3841">
                  <c:v>0.72</c:v>
                </c:pt>
                <c:pt idx="3842">
                  <c:v>0.72571428571428498</c:v>
                </c:pt>
                <c:pt idx="3843">
                  <c:v>0.73142857142857098</c:v>
                </c:pt>
                <c:pt idx="3844">
                  <c:v>0.73714285714285699</c:v>
                </c:pt>
                <c:pt idx="3845">
                  <c:v>0.74285714285714199</c:v>
                </c:pt>
                <c:pt idx="3846">
                  <c:v>0.748571428571428</c:v>
                </c:pt>
                <c:pt idx="3847">
                  <c:v>0.754285714285714</c:v>
                </c:pt>
                <c:pt idx="3848">
                  <c:v>0.76</c:v>
                </c:pt>
                <c:pt idx="3849">
                  <c:v>0.76571428571428501</c:v>
                </c:pt>
                <c:pt idx="3850">
                  <c:v>0.77142857142857102</c:v>
                </c:pt>
                <c:pt idx="3851">
                  <c:v>0.77714285714285702</c:v>
                </c:pt>
                <c:pt idx="3852">
                  <c:v>0.78285714285714203</c:v>
                </c:pt>
                <c:pt idx="3853">
                  <c:v>0.78857142857142803</c:v>
                </c:pt>
                <c:pt idx="3854">
                  <c:v>0.79428571428571404</c:v>
                </c:pt>
                <c:pt idx="3855">
                  <c:v>0.8</c:v>
                </c:pt>
                <c:pt idx="3856">
                  <c:v>0.80571428571428505</c:v>
                </c:pt>
                <c:pt idx="3857">
                  <c:v>0.81142857142857105</c:v>
                </c:pt>
                <c:pt idx="3858">
                  <c:v>0.81714285714285695</c:v>
                </c:pt>
                <c:pt idx="3859">
                  <c:v>0.82285714285714195</c:v>
                </c:pt>
                <c:pt idx="3860">
                  <c:v>0.82857142857142796</c:v>
                </c:pt>
                <c:pt idx="3861">
                  <c:v>0.83428571428571396</c:v>
                </c:pt>
                <c:pt idx="3862">
                  <c:v>0.84</c:v>
                </c:pt>
                <c:pt idx="3863">
                  <c:v>0.84571428571428497</c:v>
                </c:pt>
                <c:pt idx="3864">
                  <c:v>0.85142857142857098</c:v>
                </c:pt>
                <c:pt idx="3865">
                  <c:v>0.85714285714285698</c:v>
                </c:pt>
                <c:pt idx="3866">
                  <c:v>0.86285714285714199</c:v>
                </c:pt>
                <c:pt idx="3867">
                  <c:v>0.86857142857142799</c:v>
                </c:pt>
                <c:pt idx="3868">
                  <c:v>0.874285714285714</c:v>
                </c:pt>
                <c:pt idx="3869">
                  <c:v>0.88</c:v>
                </c:pt>
                <c:pt idx="3870">
                  <c:v>0.88571428571428501</c:v>
                </c:pt>
                <c:pt idx="3871">
                  <c:v>0.89142857142857101</c:v>
                </c:pt>
                <c:pt idx="3872">
                  <c:v>0.89714285714285702</c:v>
                </c:pt>
                <c:pt idx="3873">
                  <c:v>0.90285714285714203</c:v>
                </c:pt>
                <c:pt idx="3874">
                  <c:v>0.90857142857142803</c:v>
                </c:pt>
                <c:pt idx="3875">
                  <c:v>0.91428571428571404</c:v>
                </c:pt>
                <c:pt idx="3876">
                  <c:v>0.92</c:v>
                </c:pt>
                <c:pt idx="3877">
                  <c:v>0.92571428571428505</c:v>
                </c:pt>
                <c:pt idx="3878">
                  <c:v>0.93142857142857105</c:v>
                </c:pt>
                <c:pt idx="3879">
                  <c:v>0.93714285714285706</c:v>
                </c:pt>
                <c:pt idx="3880">
                  <c:v>0.94285714285714195</c:v>
                </c:pt>
                <c:pt idx="3881">
                  <c:v>0.94857142857142795</c:v>
                </c:pt>
                <c:pt idx="3882">
                  <c:v>0.95428571428571396</c:v>
                </c:pt>
                <c:pt idx="3883">
                  <c:v>0.96</c:v>
                </c:pt>
                <c:pt idx="3884">
                  <c:v>0.96571428571428497</c:v>
                </c:pt>
                <c:pt idx="3885">
                  <c:v>0.97142857142857097</c:v>
                </c:pt>
                <c:pt idx="3886">
                  <c:v>0.97714285714285698</c:v>
                </c:pt>
                <c:pt idx="3887">
                  <c:v>0.98285714285714199</c:v>
                </c:pt>
                <c:pt idx="3888">
                  <c:v>0.98857142857142799</c:v>
                </c:pt>
                <c:pt idx="3889">
                  <c:v>0.994285714285714</c:v>
                </c:pt>
                <c:pt idx="3890">
                  <c:v>0</c:v>
                </c:pt>
                <c:pt idx="3891">
                  <c:v>0.33333333333333298</c:v>
                </c:pt>
                <c:pt idx="3892">
                  <c:v>0.66666666666666596</c:v>
                </c:pt>
                <c:pt idx="3893">
                  <c:v>0</c:v>
                </c:pt>
                <c:pt idx="3894">
                  <c:v>3.7037037037037E-2</c:v>
                </c:pt>
                <c:pt idx="3895">
                  <c:v>7.4074074074074001E-2</c:v>
                </c:pt>
                <c:pt idx="3896">
                  <c:v>0.11111111111111099</c:v>
                </c:pt>
                <c:pt idx="3897">
                  <c:v>0.148148148148148</c:v>
                </c:pt>
                <c:pt idx="3898">
                  <c:v>0.18518518518518501</c:v>
                </c:pt>
                <c:pt idx="3899">
                  <c:v>0.22222222222222199</c:v>
                </c:pt>
                <c:pt idx="3900">
                  <c:v>0.25925925925925902</c:v>
                </c:pt>
                <c:pt idx="3901">
                  <c:v>0.296296296296296</c:v>
                </c:pt>
                <c:pt idx="3902">
                  <c:v>0.33333333333333298</c:v>
                </c:pt>
                <c:pt idx="3903">
                  <c:v>0.37037037037037002</c:v>
                </c:pt>
                <c:pt idx="3904">
                  <c:v>0.407407407407407</c:v>
                </c:pt>
                <c:pt idx="3905">
                  <c:v>0.44444444444444398</c:v>
                </c:pt>
                <c:pt idx="3906">
                  <c:v>0.48148148148148101</c:v>
                </c:pt>
                <c:pt idx="3907">
                  <c:v>0.51851851851851805</c:v>
                </c:pt>
                <c:pt idx="3908">
                  <c:v>0.55555555555555503</c:v>
                </c:pt>
                <c:pt idx="3909">
                  <c:v>0.592592592592592</c:v>
                </c:pt>
                <c:pt idx="3910">
                  <c:v>0.62962962962962898</c:v>
                </c:pt>
                <c:pt idx="3911">
                  <c:v>0.66666666666666596</c:v>
                </c:pt>
                <c:pt idx="3912">
                  <c:v>0.70370370370370305</c:v>
                </c:pt>
                <c:pt idx="3913">
                  <c:v>0.74074074074074003</c:v>
                </c:pt>
                <c:pt idx="3914">
                  <c:v>0.77777777777777701</c:v>
                </c:pt>
                <c:pt idx="3915">
                  <c:v>0.81481481481481399</c:v>
                </c:pt>
                <c:pt idx="3916">
                  <c:v>0.85185185185185097</c:v>
                </c:pt>
                <c:pt idx="3917">
                  <c:v>0.88888888888888795</c:v>
                </c:pt>
                <c:pt idx="3918">
                  <c:v>0.92592592592592504</c:v>
                </c:pt>
                <c:pt idx="3919">
                  <c:v>0.96296296296296202</c:v>
                </c:pt>
                <c:pt idx="3920">
                  <c:v>0</c:v>
                </c:pt>
                <c:pt idx="3921">
                  <c:v>1.12359550561797E-2</c:v>
                </c:pt>
                <c:pt idx="3922">
                  <c:v>2.2471910112359501E-2</c:v>
                </c:pt>
                <c:pt idx="3923">
                  <c:v>3.3707865168539297E-2</c:v>
                </c:pt>
                <c:pt idx="3924">
                  <c:v>4.49438202247191E-2</c:v>
                </c:pt>
                <c:pt idx="3925">
                  <c:v>5.6179775280898799E-2</c:v>
                </c:pt>
                <c:pt idx="3926">
                  <c:v>6.7415730337078594E-2</c:v>
                </c:pt>
                <c:pt idx="3927">
                  <c:v>7.8651685393258397E-2</c:v>
                </c:pt>
                <c:pt idx="3928">
                  <c:v>8.98876404494382E-2</c:v>
                </c:pt>
                <c:pt idx="3929">
                  <c:v>0.101123595505617</c:v>
                </c:pt>
                <c:pt idx="3930">
                  <c:v>0.112359550561797</c:v>
                </c:pt>
                <c:pt idx="3931">
                  <c:v>0.123595505617977</c:v>
                </c:pt>
                <c:pt idx="3932">
                  <c:v>0.13483146067415699</c:v>
                </c:pt>
                <c:pt idx="3933">
                  <c:v>0.14606741573033699</c:v>
                </c:pt>
                <c:pt idx="3934">
                  <c:v>0.15730337078651599</c:v>
                </c:pt>
                <c:pt idx="3935">
                  <c:v>0.16853932584269599</c:v>
                </c:pt>
                <c:pt idx="3936">
                  <c:v>0.17977528089887601</c:v>
                </c:pt>
                <c:pt idx="3937">
                  <c:v>0.19101123595505601</c:v>
                </c:pt>
                <c:pt idx="3938">
                  <c:v>0.20224719101123501</c:v>
                </c:pt>
                <c:pt idx="3939">
                  <c:v>0.213483146067415</c:v>
                </c:pt>
                <c:pt idx="3940">
                  <c:v>0.224719101123595</c:v>
                </c:pt>
                <c:pt idx="3941">
                  <c:v>0.235955056179775</c:v>
                </c:pt>
                <c:pt idx="3942">
                  <c:v>0.24719101123595499</c:v>
                </c:pt>
                <c:pt idx="3943">
                  <c:v>0.25842696629213402</c:v>
                </c:pt>
                <c:pt idx="3944">
                  <c:v>0.26966292134831399</c:v>
                </c:pt>
                <c:pt idx="3945">
                  <c:v>0.28089887640449401</c:v>
                </c:pt>
                <c:pt idx="3946">
                  <c:v>0.29213483146067398</c:v>
                </c:pt>
                <c:pt idx="3947">
                  <c:v>0.30337078651685301</c:v>
                </c:pt>
                <c:pt idx="3948">
                  <c:v>0.31460674157303298</c:v>
                </c:pt>
                <c:pt idx="3949">
                  <c:v>0.325842696629213</c:v>
                </c:pt>
                <c:pt idx="3950">
                  <c:v>0.33707865168539303</c:v>
                </c:pt>
                <c:pt idx="3951">
                  <c:v>0.348314606741573</c:v>
                </c:pt>
                <c:pt idx="3952">
                  <c:v>0.35955056179775202</c:v>
                </c:pt>
                <c:pt idx="3953">
                  <c:v>0.37078651685393199</c:v>
                </c:pt>
                <c:pt idx="3954">
                  <c:v>0.38202247191011202</c:v>
                </c:pt>
                <c:pt idx="3955">
                  <c:v>0.39325842696629199</c:v>
                </c:pt>
                <c:pt idx="3956">
                  <c:v>0.40449438202247101</c:v>
                </c:pt>
                <c:pt idx="3957">
                  <c:v>0.41573033707865098</c:v>
                </c:pt>
                <c:pt idx="3958">
                  <c:v>0.426966292134831</c:v>
                </c:pt>
                <c:pt idx="3959">
                  <c:v>0.43820224719101097</c:v>
                </c:pt>
                <c:pt idx="3960">
                  <c:v>0.449438202247191</c:v>
                </c:pt>
                <c:pt idx="3961">
                  <c:v>0.46067415730337002</c:v>
                </c:pt>
                <c:pt idx="3962">
                  <c:v>0.47191011235954999</c:v>
                </c:pt>
                <c:pt idx="3963">
                  <c:v>0.48314606741573002</c:v>
                </c:pt>
                <c:pt idx="3964">
                  <c:v>0.49438202247190999</c:v>
                </c:pt>
                <c:pt idx="3965">
                  <c:v>0.50561797752808901</c:v>
                </c:pt>
                <c:pt idx="3966">
                  <c:v>0.51685393258426904</c:v>
                </c:pt>
                <c:pt idx="3967">
                  <c:v>0.52808988764044895</c:v>
                </c:pt>
                <c:pt idx="3968">
                  <c:v>0.53932584269662898</c:v>
                </c:pt>
                <c:pt idx="3969">
                  <c:v>0.550561797752809</c:v>
                </c:pt>
                <c:pt idx="3970">
                  <c:v>0.56179775280898803</c:v>
                </c:pt>
                <c:pt idx="3971">
                  <c:v>0.57303370786516805</c:v>
                </c:pt>
                <c:pt idx="3972">
                  <c:v>0.58426966292134797</c:v>
                </c:pt>
                <c:pt idx="3973">
                  <c:v>0.59550561797752799</c:v>
                </c:pt>
                <c:pt idx="3974">
                  <c:v>0.60674157303370702</c:v>
                </c:pt>
                <c:pt idx="3975">
                  <c:v>0.61797752808988704</c:v>
                </c:pt>
                <c:pt idx="3976">
                  <c:v>0.62921348314606695</c:v>
                </c:pt>
                <c:pt idx="3977">
                  <c:v>0.64044943820224698</c:v>
                </c:pt>
                <c:pt idx="3978">
                  <c:v>0.651685393258427</c:v>
                </c:pt>
                <c:pt idx="3979">
                  <c:v>0.66292134831460603</c:v>
                </c:pt>
                <c:pt idx="3980">
                  <c:v>0.67415730337078605</c:v>
                </c:pt>
                <c:pt idx="3981">
                  <c:v>0.68539325842696597</c:v>
                </c:pt>
                <c:pt idx="3982">
                  <c:v>0.69662921348314599</c:v>
                </c:pt>
                <c:pt idx="3983">
                  <c:v>0.70786516853932502</c:v>
                </c:pt>
                <c:pt idx="3984">
                  <c:v>0.71910112359550504</c:v>
                </c:pt>
                <c:pt idx="3985">
                  <c:v>0.73033707865168496</c:v>
                </c:pt>
                <c:pt idx="3986">
                  <c:v>0.74157303370786498</c:v>
                </c:pt>
                <c:pt idx="3987">
                  <c:v>0.75280898876404401</c:v>
                </c:pt>
                <c:pt idx="3988">
                  <c:v>0.76404494382022403</c:v>
                </c:pt>
                <c:pt idx="3989">
                  <c:v>0.77528089887640395</c:v>
                </c:pt>
                <c:pt idx="3990">
                  <c:v>0.78651685393258397</c:v>
                </c:pt>
                <c:pt idx="3991">
                  <c:v>0.797752808988764</c:v>
                </c:pt>
                <c:pt idx="3992">
                  <c:v>0.80898876404494302</c:v>
                </c:pt>
                <c:pt idx="3993">
                  <c:v>0.82022471910112305</c:v>
                </c:pt>
                <c:pt idx="3994">
                  <c:v>0.83146067415730296</c:v>
                </c:pt>
                <c:pt idx="3995">
                  <c:v>0.84269662921348298</c:v>
                </c:pt>
                <c:pt idx="3996">
                  <c:v>0.85393258426966201</c:v>
                </c:pt>
                <c:pt idx="3997">
                  <c:v>0.86516853932584203</c:v>
                </c:pt>
                <c:pt idx="3998">
                  <c:v>0.87640449438202195</c:v>
                </c:pt>
                <c:pt idx="3999">
                  <c:v>0.88764044943820197</c:v>
                </c:pt>
                <c:pt idx="4000">
                  <c:v>0.898876404494382</c:v>
                </c:pt>
                <c:pt idx="4001">
                  <c:v>0.91011235955056102</c:v>
                </c:pt>
                <c:pt idx="4002">
                  <c:v>0.92134831460674105</c:v>
                </c:pt>
                <c:pt idx="4003">
                  <c:v>0.93258426966292096</c:v>
                </c:pt>
                <c:pt idx="4004">
                  <c:v>0.94382022471910099</c:v>
                </c:pt>
                <c:pt idx="4005">
                  <c:v>0.95505617977528001</c:v>
                </c:pt>
                <c:pt idx="4006">
                  <c:v>0.96629213483146004</c:v>
                </c:pt>
                <c:pt idx="4007">
                  <c:v>0.97752808988763995</c:v>
                </c:pt>
                <c:pt idx="4008">
                  <c:v>0.98876404494381998</c:v>
                </c:pt>
                <c:pt idx="4009">
                  <c:v>0</c:v>
                </c:pt>
                <c:pt idx="4010">
                  <c:v>2.5641025641025599E-2</c:v>
                </c:pt>
                <c:pt idx="4011">
                  <c:v>5.1282051282051197E-2</c:v>
                </c:pt>
                <c:pt idx="4012">
                  <c:v>7.69230769230769E-2</c:v>
                </c:pt>
                <c:pt idx="4013">
                  <c:v>0.10256410256410201</c:v>
                </c:pt>
                <c:pt idx="4014">
                  <c:v>0.128205128205128</c:v>
                </c:pt>
                <c:pt idx="4015">
                  <c:v>0.15384615384615299</c:v>
                </c:pt>
                <c:pt idx="4016">
                  <c:v>0.17948717948717899</c:v>
                </c:pt>
                <c:pt idx="4017">
                  <c:v>0.20512820512820501</c:v>
                </c:pt>
                <c:pt idx="4018">
                  <c:v>0.23076923076923</c:v>
                </c:pt>
                <c:pt idx="4019">
                  <c:v>0.256410256410256</c:v>
                </c:pt>
                <c:pt idx="4020">
                  <c:v>0.28205128205128199</c:v>
                </c:pt>
                <c:pt idx="4021">
                  <c:v>0.30769230769230699</c:v>
                </c:pt>
                <c:pt idx="4022">
                  <c:v>0.33333333333333298</c:v>
                </c:pt>
                <c:pt idx="4023">
                  <c:v>0.35897435897435898</c:v>
                </c:pt>
                <c:pt idx="4024">
                  <c:v>0.38461538461538403</c:v>
                </c:pt>
                <c:pt idx="4025">
                  <c:v>0.41025641025641002</c:v>
                </c:pt>
                <c:pt idx="4026">
                  <c:v>0.43589743589743501</c:v>
                </c:pt>
                <c:pt idx="4027">
                  <c:v>0.46153846153846101</c:v>
                </c:pt>
                <c:pt idx="4028">
                  <c:v>0.487179487179487</c:v>
                </c:pt>
                <c:pt idx="4029">
                  <c:v>0.512820512820512</c:v>
                </c:pt>
                <c:pt idx="4030">
                  <c:v>0.53846153846153799</c:v>
                </c:pt>
                <c:pt idx="4031">
                  <c:v>0.56410256410256399</c:v>
                </c:pt>
                <c:pt idx="4032">
                  <c:v>0.58974358974358898</c:v>
                </c:pt>
                <c:pt idx="4033">
                  <c:v>0.61538461538461497</c:v>
                </c:pt>
                <c:pt idx="4034">
                  <c:v>0.64102564102564097</c:v>
                </c:pt>
                <c:pt idx="4035">
                  <c:v>0.66666666666666596</c:v>
                </c:pt>
                <c:pt idx="4036">
                  <c:v>0.69230769230769196</c:v>
                </c:pt>
                <c:pt idx="4037">
                  <c:v>0.71794871794871795</c:v>
                </c:pt>
                <c:pt idx="4038">
                  <c:v>0.74358974358974295</c:v>
                </c:pt>
                <c:pt idx="4039">
                  <c:v>0.76923076923076905</c:v>
                </c:pt>
                <c:pt idx="4040">
                  <c:v>0.79487179487179405</c:v>
                </c:pt>
                <c:pt idx="4041">
                  <c:v>0.82051282051282004</c:v>
                </c:pt>
                <c:pt idx="4042">
                  <c:v>0.84615384615384603</c:v>
                </c:pt>
                <c:pt idx="4043">
                  <c:v>0.87179487179487103</c:v>
                </c:pt>
                <c:pt idx="4044">
                  <c:v>0.89743589743589702</c:v>
                </c:pt>
                <c:pt idx="4045">
                  <c:v>0.92307692307692302</c:v>
                </c:pt>
                <c:pt idx="4046">
                  <c:v>0.94871794871794801</c:v>
                </c:pt>
                <c:pt idx="4047">
                  <c:v>0.97435897435897401</c:v>
                </c:pt>
                <c:pt idx="4048">
                  <c:v>0</c:v>
                </c:pt>
                <c:pt idx="4049">
                  <c:v>3.7037037037037E-2</c:v>
                </c:pt>
                <c:pt idx="4050">
                  <c:v>7.4074074074074001E-2</c:v>
                </c:pt>
                <c:pt idx="4051">
                  <c:v>0.11111111111111099</c:v>
                </c:pt>
                <c:pt idx="4052">
                  <c:v>0.148148148148148</c:v>
                </c:pt>
                <c:pt idx="4053">
                  <c:v>0.18518518518518501</c:v>
                </c:pt>
                <c:pt idx="4054">
                  <c:v>0.22222222222222199</c:v>
                </c:pt>
                <c:pt idx="4055">
                  <c:v>0.25925925925925902</c:v>
                </c:pt>
                <c:pt idx="4056">
                  <c:v>0.296296296296296</c:v>
                </c:pt>
                <c:pt idx="4057">
                  <c:v>0.33333333333333298</c:v>
                </c:pt>
                <c:pt idx="4058">
                  <c:v>0.37037037037037002</c:v>
                </c:pt>
                <c:pt idx="4059">
                  <c:v>0.407407407407407</c:v>
                </c:pt>
                <c:pt idx="4060">
                  <c:v>0.44444444444444398</c:v>
                </c:pt>
                <c:pt idx="4061">
                  <c:v>0.48148148148148101</c:v>
                </c:pt>
                <c:pt idx="4062">
                  <c:v>0.51851851851851805</c:v>
                </c:pt>
                <c:pt idx="4063">
                  <c:v>0.55555555555555503</c:v>
                </c:pt>
                <c:pt idx="4064">
                  <c:v>0.592592592592592</c:v>
                </c:pt>
                <c:pt idx="4065">
                  <c:v>0.62962962962962898</c:v>
                </c:pt>
                <c:pt idx="4066">
                  <c:v>0.66666666666666596</c:v>
                </c:pt>
                <c:pt idx="4067">
                  <c:v>0.70370370370370305</c:v>
                </c:pt>
                <c:pt idx="4068">
                  <c:v>0.74074074074074003</c:v>
                </c:pt>
                <c:pt idx="4069">
                  <c:v>0.77777777777777701</c:v>
                </c:pt>
                <c:pt idx="4070">
                  <c:v>0.81481481481481399</c:v>
                </c:pt>
                <c:pt idx="4071">
                  <c:v>0.85185185185185097</c:v>
                </c:pt>
                <c:pt idx="4072">
                  <c:v>0.88888888888888795</c:v>
                </c:pt>
                <c:pt idx="4073">
                  <c:v>0.92592592592592504</c:v>
                </c:pt>
                <c:pt idx="4074">
                  <c:v>0.96296296296296202</c:v>
                </c:pt>
                <c:pt idx="4075">
                  <c:v>0</c:v>
                </c:pt>
                <c:pt idx="4076">
                  <c:v>2.27272727272727E-2</c:v>
                </c:pt>
                <c:pt idx="4077">
                  <c:v>4.54545454545454E-2</c:v>
                </c:pt>
                <c:pt idx="4078">
                  <c:v>6.8181818181818094E-2</c:v>
                </c:pt>
                <c:pt idx="4079">
                  <c:v>9.0909090909090898E-2</c:v>
                </c:pt>
                <c:pt idx="4080">
                  <c:v>0.11363636363636299</c:v>
                </c:pt>
                <c:pt idx="4081">
                  <c:v>0.13636363636363599</c:v>
                </c:pt>
                <c:pt idx="4082">
                  <c:v>0.15909090909090901</c:v>
                </c:pt>
                <c:pt idx="4083">
                  <c:v>0.18181818181818099</c:v>
                </c:pt>
                <c:pt idx="4084">
                  <c:v>0.204545454545454</c:v>
                </c:pt>
                <c:pt idx="4085">
                  <c:v>0.22727272727272699</c:v>
                </c:pt>
                <c:pt idx="4086">
                  <c:v>0.25</c:v>
                </c:pt>
                <c:pt idx="4087">
                  <c:v>0.27272727272727199</c:v>
                </c:pt>
                <c:pt idx="4088">
                  <c:v>0.29545454545454503</c:v>
                </c:pt>
                <c:pt idx="4089">
                  <c:v>0.31818181818181801</c:v>
                </c:pt>
                <c:pt idx="4090">
                  <c:v>0.34090909090909</c:v>
                </c:pt>
                <c:pt idx="4091">
                  <c:v>0.36363636363636298</c:v>
                </c:pt>
                <c:pt idx="4092">
                  <c:v>0.38636363636363602</c:v>
                </c:pt>
                <c:pt idx="4093">
                  <c:v>0.40909090909090901</c:v>
                </c:pt>
                <c:pt idx="4094">
                  <c:v>0.43181818181818099</c:v>
                </c:pt>
                <c:pt idx="4095">
                  <c:v>0.45454545454545398</c:v>
                </c:pt>
                <c:pt idx="4096">
                  <c:v>0.47727272727272702</c:v>
                </c:pt>
                <c:pt idx="4097">
                  <c:v>0.5</c:v>
                </c:pt>
                <c:pt idx="4098">
                  <c:v>0.52272727272727204</c:v>
                </c:pt>
                <c:pt idx="4099">
                  <c:v>0.54545454545454497</c:v>
                </c:pt>
                <c:pt idx="4100">
                  <c:v>0.56818181818181801</c:v>
                </c:pt>
                <c:pt idx="4101">
                  <c:v>0.59090909090909005</c:v>
                </c:pt>
                <c:pt idx="4102">
                  <c:v>0.61363636363636298</c:v>
                </c:pt>
                <c:pt idx="4103">
                  <c:v>0.63636363636363602</c:v>
                </c:pt>
                <c:pt idx="4104">
                  <c:v>0.65909090909090895</c:v>
                </c:pt>
                <c:pt idx="4105">
                  <c:v>0.68181818181818099</c:v>
                </c:pt>
                <c:pt idx="4106">
                  <c:v>0.70454545454545403</c:v>
                </c:pt>
                <c:pt idx="4107">
                  <c:v>0.72727272727272696</c:v>
                </c:pt>
                <c:pt idx="4108">
                  <c:v>0.75</c:v>
                </c:pt>
                <c:pt idx="4109">
                  <c:v>0.77272727272727204</c:v>
                </c:pt>
                <c:pt idx="4110">
                  <c:v>0.79545454545454497</c:v>
                </c:pt>
                <c:pt idx="4111">
                  <c:v>0.81818181818181801</c:v>
                </c:pt>
                <c:pt idx="4112">
                  <c:v>0.84090909090909005</c:v>
                </c:pt>
                <c:pt idx="4113">
                  <c:v>0.86363636363636298</c:v>
                </c:pt>
                <c:pt idx="4114">
                  <c:v>0.88636363636363602</c:v>
                </c:pt>
                <c:pt idx="4115">
                  <c:v>0.90909090909090895</c:v>
                </c:pt>
                <c:pt idx="4116">
                  <c:v>0.93181818181818099</c:v>
                </c:pt>
                <c:pt idx="4117">
                  <c:v>0.95454545454545403</c:v>
                </c:pt>
                <c:pt idx="4118">
                  <c:v>0.97727272727272696</c:v>
                </c:pt>
                <c:pt idx="4119">
                  <c:v>0</c:v>
                </c:pt>
                <c:pt idx="4120">
                  <c:v>1.51515151515151E-2</c:v>
                </c:pt>
                <c:pt idx="4121">
                  <c:v>3.03030303030303E-2</c:v>
                </c:pt>
                <c:pt idx="4122">
                  <c:v>4.54545454545454E-2</c:v>
                </c:pt>
                <c:pt idx="4123">
                  <c:v>6.0606060606060601E-2</c:v>
                </c:pt>
                <c:pt idx="4124">
                  <c:v>7.5757575757575704E-2</c:v>
                </c:pt>
                <c:pt idx="4125">
                  <c:v>9.0909090909090898E-2</c:v>
                </c:pt>
                <c:pt idx="4126">
                  <c:v>0.10606060606060599</c:v>
                </c:pt>
                <c:pt idx="4127">
                  <c:v>0.12121212121212099</c:v>
                </c:pt>
                <c:pt idx="4128">
                  <c:v>0.13636363636363599</c:v>
                </c:pt>
                <c:pt idx="4129">
                  <c:v>0.15151515151515099</c:v>
                </c:pt>
                <c:pt idx="4130">
                  <c:v>0.16666666666666599</c:v>
                </c:pt>
                <c:pt idx="4131">
                  <c:v>0.18181818181818099</c:v>
                </c:pt>
                <c:pt idx="4132">
                  <c:v>0.19696969696969599</c:v>
                </c:pt>
                <c:pt idx="4133">
                  <c:v>0.21212121212121199</c:v>
                </c:pt>
                <c:pt idx="4134">
                  <c:v>0.22727272727272699</c:v>
                </c:pt>
                <c:pt idx="4135">
                  <c:v>0.24242424242424199</c:v>
                </c:pt>
                <c:pt idx="4136">
                  <c:v>0.25757575757575701</c:v>
                </c:pt>
                <c:pt idx="4137">
                  <c:v>0.27272727272727199</c:v>
                </c:pt>
                <c:pt idx="4138">
                  <c:v>0.28787878787878701</c:v>
                </c:pt>
                <c:pt idx="4139">
                  <c:v>0.30303030303030298</c:v>
                </c:pt>
                <c:pt idx="4140">
                  <c:v>0.31818181818181801</c:v>
                </c:pt>
                <c:pt idx="4141">
                  <c:v>0.33333333333333298</c:v>
                </c:pt>
                <c:pt idx="4142">
                  <c:v>0.34848484848484801</c:v>
                </c:pt>
                <c:pt idx="4143">
                  <c:v>0.36363636363636298</c:v>
                </c:pt>
                <c:pt idx="4144">
                  <c:v>0.37878787878787801</c:v>
                </c:pt>
                <c:pt idx="4145">
                  <c:v>0.39393939393939298</c:v>
                </c:pt>
                <c:pt idx="4146">
                  <c:v>0.40909090909090901</c:v>
                </c:pt>
                <c:pt idx="4147">
                  <c:v>0.42424242424242398</c:v>
                </c:pt>
                <c:pt idx="4148">
                  <c:v>0.439393939393939</c:v>
                </c:pt>
                <c:pt idx="4149">
                  <c:v>0.45454545454545398</c:v>
                </c:pt>
                <c:pt idx="4150">
                  <c:v>0.469696969696969</c:v>
                </c:pt>
                <c:pt idx="4151">
                  <c:v>0.48484848484848397</c:v>
                </c:pt>
                <c:pt idx="4152">
                  <c:v>0.5</c:v>
                </c:pt>
                <c:pt idx="4153">
                  <c:v>0.51515151515151503</c:v>
                </c:pt>
                <c:pt idx="4154">
                  <c:v>0.53030303030303005</c:v>
                </c:pt>
                <c:pt idx="4155">
                  <c:v>0.54545454545454497</c:v>
                </c:pt>
                <c:pt idx="4156">
                  <c:v>0.56060606060606</c:v>
                </c:pt>
                <c:pt idx="4157">
                  <c:v>0.57575757575757502</c:v>
                </c:pt>
                <c:pt idx="4158">
                  <c:v>0.59090909090909005</c:v>
                </c:pt>
                <c:pt idx="4159">
                  <c:v>0.60606060606060597</c:v>
                </c:pt>
                <c:pt idx="4160">
                  <c:v>0.62121212121212099</c:v>
                </c:pt>
                <c:pt idx="4161">
                  <c:v>0.63636363636363602</c:v>
                </c:pt>
                <c:pt idx="4162">
                  <c:v>0.65151515151515105</c:v>
                </c:pt>
                <c:pt idx="4163">
                  <c:v>0.66666666666666596</c:v>
                </c:pt>
                <c:pt idx="4164">
                  <c:v>0.68181818181818099</c:v>
                </c:pt>
                <c:pt idx="4165">
                  <c:v>0.69696969696969702</c:v>
                </c:pt>
                <c:pt idx="4166">
                  <c:v>0.71212121212121204</c:v>
                </c:pt>
                <c:pt idx="4167">
                  <c:v>0.72727272727272696</c:v>
                </c:pt>
                <c:pt idx="4168">
                  <c:v>0.74242424242424199</c:v>
                </c:pt>
                <c:pt idx="4169">
                  <c:v>0.75757575757575701</c:v>
                </c:pt>
                <c:pt idx="4170">
                  <c:v>0.77272727272727204</c:v>
                </c:pt>
                <c:pt idx="4171">
                  <c:v>0.78787878787878696</c:v>
                </c:pt>
                <c:pt idx="4172">
                  <c:v>0.80303030303030298</c:v>
                </c:pt>
                <c:pt idx="4173">
                  <c:v>0.81818181818181801</c:v>
                </c:pt>
                <c:pt idx="4174">
                  <c:v>0.83333333333333304</c:v>
                </c:pt>
                <c:pt idx="4175">
                  <c:v>0.84848484848484795</c:v>
                </c:pt>
                <c:pt idx="4176">
                  <c:v>0.86363636363636298</c:v>
                </c:pt>
                <c:pt idx="4177">
                  <c:v>0.87878787878787801</c:v>
                </c:pt>
                <c:pt idx="4178">
                  <c:v>0.89393939393939303</c:v>
                </c:pt>
                <c:pt idx="4179">
                  <c:v>0.90909090909090895</c:v>
                </c:pt>
                <c:pt idx="4180">
                  <c:v>0.92424242424242398</c:v>
                </c:pt>
                <c:pt idx="4181">
                  <c:v>0.939393939393939</c:v>
                </c:pt>
                <c:pt idx="4182">
                  <c:v>0.95454545454545403</c:v>
                </c:pt>
                <c:pt idx="4183">
                  <c:v>0.96969696969696895</c:v>
                </c:pt>
                <c:pt idx="4184">
                  <c:v>0.98484848484848397</c:v>
                </c:pt>
                <c:pt idx="4185">
                  <c:v>0</c:v>
                </c:pt>
                <c:pt idx="4186">
                  <c:v>2.3809523809523801E-2</c:v>
                </c:pt>
                <c:pt idx="4187">
                  <c:v>4.7619047619047603E-2</c:v>
                </c:pt>
                <c:pt idx="4188">
                  <c:v>7.1428571428571397E-2</c:v>
                </c:pt>
                <c:pt idx="4189">
                  <c:v>9.5238095238095205E-2</c:v>
                </c:pt>
                <c:pt idx="4190">
                  <c:v>0.119047619047619</c:v>
                </c:pt>
                <c:pt idx="4191">
                  <c:v>0.14285714285714199</c:v>
                </c:pt>
                <c:pt idx="4192">
                  <c:v>0.16666666666666599</c:v>
                </c:pt>
                <c:pt idx="4193">
                  <c:v>0.19047619047618999</c:v>
                </c:pt>
                <c:pt idx="4194">
                  <c:v>0.214285714285714</c:v>
                </c:pt>
                <c:pt idx="4195">
                  <c:v>0.238095238095238</c:v>
                </c:pt>
                <c:pt idx="4196">
                  <c:v>0.26190476190476097</c:v>
                </c:pt>
                <c:pt idx="4197">
                  <c:v>0.28571428571428498</c:v>
                </c:pt>
                <c:pt idx="4198">
                  <c:v>0.30952380952380898</c:v>
                </c:pt>
                <c:pt idx="4199">
                  <c:v>0.33333333333333298</c:v>
                </c:pt>
                <c:pt idx="4200">
                  <c:v>0.35714285714285698</c:v>
                </c:pt>
                <c:pt idx="4201">
                  <c:v>0.38095238095237999</c:v>
                </c:pt>
                <c:pt idx="4202">
                  <c:v>0.40476190476190399</c:v>
                </c:pt>
                <c:pt idx="4203">
                  <c:v>0.42857142857142799</c:v>
                </c:pt>
                <c:pt idx="4204">
                  <c:v>0.452380952380952</c:v>
                </c:pt>
                <c:pt idx="4205">
                  <c:v>0.476190476190476</c:v>
                </c:pt>
                <c:pt idx="4206">
                  <c:v>0.5</c:v>
                </c:pt>
                <c:pt idx="4207">
                  <c:v>0.52380952380952295</c:v>
                </c:pt>
                <c:pt idx="4208">
                  <c:v>0.54761904761904701</c:v>
                </c:pt>
                <c:pt idx="4209">
                  <c:v>0.57142857142857095</c:v>
                </c:pt>
                <c:pt idx="4210">
                  <c:v>0.59523809523809501</c:v>
                </c:pt>
                <c:pt idx="4211">
                  <c:v>0.61904761904761896</c:v>
                </c:pt>
                <c:pt idx="4212">
                  <c:v>0.64285714285714202</c:v>
                </c:pt>
                <c:pt idx="4213">
                  <c:v>0.66666666666666596</c:v>
                </c:pt>
                <c:pt idx="4214">
                  <c:v>0.69047619047619002</c:v>
                </c:pt>
                <c:pt idx="4215">
                  <c:v>0.71428571428571397</c:v>
                </c:pt>
                <c:pt idx="4216">
                  <c:v>0.73809523809523803</c:v>
                </c:pt>
                <c:pt idx="4217">
                  <c:v>0.76190476190476097</c:v>
                </c:pt>
                <c:pt idx="4218">
                  <c:v>0.78571428571428503</c:v>
                </c:pt>
                <c:pt idx="4219">
                  <c:v>0.80952380952380898</c:v>
                </c:pt>
                <c:pt idx="4220">
                  <c:v>0.83333333333333304</c:v>
                </c:pt>
                <c:pt idx="4221">
                  <c:v>0.85714285714285698</c:v>
                </c:pt>
                <c:pt idx="4222">
                  <c:v>0.88095238095238004</c:v>
                </c:pt>
                <c:pt idx="4223">
                  <c:v>0.90476190476190399</c:v>
                </c:pt>
                <c:pt idx="4224">
                  <c:v>0.92857142857142805</c:v>
                </c:pt>
                <c:pt idx="4225">
                  <c:v>0.952380952380952</c:v>
                </c:pt>
                <c:pt idx="4226">
                  <c:v>0.97619047619047605</c:v>
                </c:pt>
                <c:pt idx="4227">
                  <c:v>0</c:v>
                </c:pt>
                <c:pt idx="4228">
                  <c:v>3.2258064516128997E-2</c:v>
                </c:pt>
                <c:pt idx="4229">
                  <c:v>6.4516129032257993E-2</c:v>
                </c:pt>
                <c:pt idx="4230">
                  <c:v>9.6774193548387094E-2</c:v>
                </c:pt>
                <c:pt idx="4231">
                  <c:v>0.12903225806451599</c:v>
                </c:pt>
                <c:pt idx="4232">
                  <c:v>0.16129032258064499</c:v>
                </c:pt>
                <c:pt idx="4233">
                  <c:v>0.19354838709677399</c:v>
                </c:pt>
                <c:pt idx="4234">
                  <c:v>0.225806451612903</c:v>
                </c:pt>
                <c:pt idx="4235">
                  <c:v>0.25806451612903197</c:v>
                </c:pt>
                <c:pt idx="4236">
                  <c:v>0.29032258064516098</c:v>
                </c:pt>
                <c:pt idx="4237">
                  <c:v>0.32258064516128998</c:v>
                </c:pt>
                <c:pt idx="4238">
                  <c:v>0.35483870967741898</c:v>
                </c:pt>
                <c:pt idx="4239">
                  <c:v>0.38709677419354799</c:v>
                </c:pt>
                <c:pt idx="4240">
                  <c:v>0.41935483870967699</c:v>
                </c:pt>
                <c:pt idx="4241">
                  <c:v>0.45161290322580599</c:v>
                </c:pt>
                <c:pt idx="4242">
                  <c:v>0.483870967741935</c:v>
                </c:pt>
                <c:pt idx="4243">
                  <c:v>0.51612903225806395</c:v>
                </c:pt>
                <c:pt idx="4244">
                  <c:v>0.54838709677419295</c:v>
                </c:pt>
                <c:pt idx="4245">
                  <c:v>0.58064516129032195</c:v>
                </c:pt>
                <c:pt idx="4246">
                  <c:v>0.61290322580645096</c:v>
                </c:pt>
                <c:pt idx="4247">
                  <c:v>0.64516129032257996</c:v>
                </c:pt>
                <c:pt idx="4248">
                  <c:v>0.67741935483870896</c:v>
                </c:pt>
                <c:pt idx="4249">
                  <c:v>0.70967741935483797</c:v>
                </c:pt>
                <c:pt idx="4250">
                  <c:v>0.74193548387096697</c:v>
                </c:pt>
                <c:pt idx="4251">
                  <c:v>0.77419354838709598</c:v>
                </c:pt>
                <c:pt idx="4252">
                  <c:v>0.80645161290322498</c:v>
                </c:pt>
                <c:pt idx="4253">
                  <c:v>0.83870967741935398</c:v>
                </c:pt>
                <c:pt idx="4254">
                  <c:v>0.87096774193548299</c:v>
                </c:pt>
                <c:pt idx="4255">
                  <c:v>0.90322580645161199</c:v>
                </c:pt>
                <c:pt idx="4256">
                  <c:v>0.93548387096774099</c:v>
                </c:pt>
                <c:pt idx="4257">
                  <c:v>0.967741935483871</c:v>
                </c:pt>
                <c:pt idx="4258">
                  <c:v>0</c:v>
                </c:pt>
                <c:pt idx="4259">
                  <c:v>2.1739130434782601E-2</c:v>
                </c:pt>
                <c:pt idx="4260">
                  <c:v>4.3478260869565202E-2</c:v>
                </c:pt>
                <c:pt idx="4261">
                  <c:v>6.5217391304347797E-2</c:v>
                </c:pt>
                <c:pt idx="4262">
                  <c:v>8.6956521739130405E-2</c:v>
                </c:pt>
                <c:pt idx="4263">
                  <c:v>0.108695652173913</c:v>
                </c:pt>
                <c:pt idx="4264">
                  <c:v>0.13043478260869501</c:v>
                </c:pt>
                <c:pt idx="4265">
                  <c:v>0.15217391304347799</c:v>
                </c:pt>
                <c:pt idx="4266">
                  <c:v>0.17391304347826</c:v>
                </c:pt>
                <c:pt idx="4267">
                  <c:v>0.19565217391304299</c:v>
                </c:pt>
                <c:pt idx="4268">
                  <c:v>0.217391304347826</c:v>
                </c:pt>
                <c:pt idx="4269">
                  <c:v>0.23913043478260801</c:v>
                </c:pt>
                <c:pt idx="4270">
                  <c:v>0.26086956521739102</c:v>
                </c:pt>
                <c:pt idx="4271">
                  <c:v>0.282608695652173</c:v>
                </c:pt>
                <c:pt idx="4272">
                  <c:v>0.30434782608695599</c:v>
                </c:pt>
                <c:pt idx="4273">
                  <c:v>0.32608695652173902</c:v>
                </c:pt>
                <c:pt idx="4274">
                  <c:v>0.34782608695652101</c:v>
                </c:pt>
                <c:pt idx="4275">
                  <c:v>0.36956521739130399</c:v>
                </c:pt>
                <c:pt idx="4276">
                  <c:v>0.39130434782608697</c:v>
                </c:pt>
                <c:pt idx="4277">
                  <c:v>0.41304347826086901</c:v>
                </c:pt>
                <c:pt idx="4278">
                  <c:v>0.434782608695652</c:v>
                </c:pt>
                <c:pt idx="4279">
                  <c:v>0.45652173913043398</c:v>
                </c:pt>
                <c:pt idx="4280">
                  <c:v>0.47826086956521702</c:v>
                </c:pt>
                <c:pt idx="4281">
                  <c:v>0.5</c:v>
                </c:pt>
                <c:pt idx="4282">
                  <c:v>0.52173913043478204</c:v>
                </c:pt>
                <c:pt idx="4283">
                  <c:v>0.54347826086956497</c:v>
                </c:pt>
                <c:pt idx="4284">
                  <c:v>0.56521739130434701</c:v>
                </c:pt>
                <c:pt idx="4285">
                  <c:v>0.58695652173913004</c:v>
                </c:pt>
                <c:pt idx="4286">
                  <c:v>0.60869565217391297</c:v>
                </c:pt>
                <c:pt idx="4287">
                  <c:v>0.63043478260869501</c:v>
                </c:pt>
                <c:pt idx="4288">
                  <c:v>0.65217391304347805</c:v>
                </c:pt>
                <c:pt idx="4289">
                  <c:v>0.67391304347825998</c:v>
                </c:pt>
                <c:pt idx="4290">
                  <c:v>0.69565217391304301</c:v>
                </c:pt>
                <c:pt idx="4291">
                  <c:v>0.71739130434782605</c:v>
                </c:pt>
                <c:pt idx="4292">
                  <c:v>0.73913043478260798</c:v>
                </c:pt>
                <c:pt idx="4293">
                  <c:v>0.76086956521739102</c:v>
                </c:pt>
                <c:pt idx="4294">
                  <c:v>0.78260869565217395</c:v>
                </c:pt>
                <c:pt idx="4295">
                  <c:v>0.80434782608695599</c:v>
                </c:pt>
                <c:pt idx="4296">
                  <c:v>0.82608695652173902</c:v>
                </c:pt>
                <c:pt idx="4297">
                  <c:v>0.84782608695652095</c:v>
                </c:pt>
                <c:pt idx="4298">
                  <c:v>0.86956521739130399</c:v>
                </c:pt>
                <c:pt idx="4299">
                  <c:v>0.89130434782608603</c:v>
                </c:pt>
                <c:pt idx="4300">
                  <c:v>0.91304347826086896</c:v>
                </c:pt>
                <c:pt idx="4301">
                  <c:v>0.934782608695652</c:v>
                </c:pt>
                <c:pt idx="4302">
                  <c:v>0.95652173913043403</c:v>
                </c:pt>
                <c:pt idx="4303">
                  <c:v>0.97826086956521696</c:v>
                </c:pt>
                <c:pt idx="4304">
                  <c:v>0</c:v>
                </c:pt>
                <c:pt idx="4305">
                  <c:v>9.0909090909090905E-3</c:v>
                </c:pt>
                <c:pt idx="4306">
                  <c:v>1.8181818181818101E-2</c:v>
                </c:pt>
                <c:pt idx="4307">
                  <c:v>2.7272727272727199E-2</c:v>
                </c:pt>
                <c:pt idx="4308">
                  <c:v>3.6363636363636299E-2</c:v>
                </c:pt>
                <c:pt idx="4309">
                  <c:v>4.54545454545454E-2</c:v>
                </c:pt>
                <c:pt idx="4310">
                  <c:v>5.4545454545454501E-2</c:v>
                </c:pt>
                <c:pt idx="4311">
                  <c:v>6.3636363636363602E-2</c:v>
                </c:pt>
                <c:pt idx="4312">
                  <c:v>7.2727272727272696E-2</c:v>
                </c:pt>
                <c:pt idx="4313">
                  <c:v>8.1818181818181804E-2</c:v>
                </c:pt>
                <c:pt idx="4314">
                  <c:v>9.0909090909090898E-2</c:v>
                </c:pt>
                <c:pt idx="4315">
                  <c:v>0.1</c:v>
                </c:pt>
                <c:pt idx="4316">
                  <c:v>0.109090909090909</c:v>
                </c:pt>
                <c:pt idx="4317">
                  <c:v>0.118181818181818</c:v>
                </c:pt>
                <c:pt idx="4318">
                  <c:v>0.12727272727272701</c:v>
                </c:pt>
                <c:pt idx="4319">
                  <c:v>0.13636363636363599</c:v>
                </c:pt>
                <c:pt idx="4320">
                  <c:v>0.145454545454545</c:v>
                </c:pt>
                <c:pt idx="4321">
                  <c:v>0.15454545454545399</c:v>
                </c:pt>
                <c:pt idx="4322">
                  <c:v>0.163636363636363</c:v>
                </c:pt>
                <c:pt idx="4323">
                  <c:v>0.17272727272727201</c:v>
                </c:pt>
                <c:pt idx="4324">
                  <c:v>0.18181818181818099</c:v>
                </c:pt>
                <c:pt idx="4325">
                  <c:v>0.19090909090909</c:v>
                </c:pt>
                <c:pt idx="4326">
                  <c:v>0.2</c:v>
                </c:pt>
                <c:pt idx="4327">
                  <c:v>0.20909090909090899</c:v>
                </c:pt>
                <c:pt idx="4328">
                  <c:v>0.218181818181818</c:v>
                </c:pt>
                <c:pt idx="4329">
                  <c:v>0.22727272727272699</c:v>
                </c:pt>
                <c:pt idx="4330">
                  <c:v>0.236363636363636</c:v>
                </c:pt>
                <c:pt idx="4331">
                  <c:v>0.24545454545454501</c:v>
                </c:pt>
                <c:pt idx="4332">
                  <c:v>0.25454545454545402</c:v>
                </c:pt>
                <c:pt idx="4333">
                  <c:v>0.263636363636363</c:v>
                </c:pt>
                <c:pt idx="4334">
                  <c:v>0.27272727272727199</c:v>
                </c:pt>
                <c:pt idx="4335">
                  <c:v>0.28181818181818102</c:v>
                </c:pt>
                <c:pt idx="4336">
                  <c:v>0.29090909090909001</c:v>
                </c:pt>
                <c:pt idx="4337">
                  <c:v>0.3</c:v>
                </c:pt>
                <c:pt idx="4338">
                  <c:v>0.30909090909090903</c:v>
                </c:pt>
                <c:pt idx="4339">
                  <c:v>0.31818181818181801</c:v>
                </c:pt>
                <c:pt idx="4340">
                  <c:v>0.32727272727272699</c:v>
                </c:pt>
                <c:pt idx="4341">
                  <c:v>0.33636363636363598</c:v>
                </c:pt>
                <c:pt idx="4342">
                  <c:v>0.34545454545454501</c:v>
                </c:pt>
                <c:pt idx="4343">
                  <c:v>0.354545454545454</c:v>
                </c:pt>
                <c:pt idx="4344">
                  <c:v>0.36363636363636298</c:v>
                </c:pt>
                <c:pt idx="4345">
                  <c:v>0.37272727272727202</c:v>
                </c:pt>
                <c:pt idx="4346">
                  <c:v>0.381818181818181</c:v>
                </c:pt>
                <c:pt idx="4347">
                  <c:v>0.39090909090908998</c:v>
                </c:pt>
                <c:pt idx="4348">
                  <c:v>0.4</c:v>
                </c:pt>
                <c:pt idx="4349">
                  <c:v>0.40909090909090901</c:v>
                </c:pt>
                <c:pt idx="4350">
                  <c:v>0.41818181818181799</c:v>
                </c:pt>
                <c:pt idx="4351">
                  <c:v>0.42727272727272703</c:v>
                </c:pt>
                <c:pt idx="4352">
                  <c:v>0.43636363636363601</c:v>
                </c:pt>
                <c:pt idx="4353">
                  <c:v>0.44545454545454499</c:v>
                </c:pt>
                <c:pt idx="4354">
                  <c:v>0.45454545454545398</c:v>
                </c:pt>
                <c:pt idx="4355">
                  <c:v>0.46363636363636301</c:v>
                </c:pt>
                <c:pt idx="4356">
                  <c:v>0.472727272727272</c:v>
                </c:pt>
                <c:pt idx="4357">
                  <c:v>0.48181818181818098</c:v>
                </c:pt>
                <c:pt idx="4358">
                  <c:v>0.49090909090909002</c:v>
                </c:pt>
                <c:pt idx="4359">
                  <c:v>0.5</c:v>
                </c:pt>
                <c:pt idx="4360">
                  <c:v>0.50909090909090904</c:v>
                </c:pt>
                <c:pt idx="4361">
                  <c:v>0.51818181818181797</c:v>
                </c:pt>
                <c:pt idx="4362">
                  <c:v>0.527272727272727</c:v>
                </c:pt>
                <c:pt idx="4363">
                  <c:v>0.53636363636363604</c:v>
                </c:pt>
                <c:pt idx="4364">
                  <c:v>0.54545454545454497</c:v>
                </c:pt>
                <c:pt idx="4365">
                  <c:v>0.55454545454545401</c:v>
                </c:pt>
                <c:pt idx="4366">
                  <c:v>0.56363636363636305</c:v>
                </c:pt>
                <c:pt idx="4367">
                  <c:v>0.57272727272727197</c:v>
                </c:pt>
                <c:pt idx="4368">
                  <c:v>0.58181818181818101</c:v>
                </c:pt>
                <c:pt idx="4369">
                  <c:v>0.59090909090909005</c:v>
                </c:pt>
                <c:pt idx="4370">
                  <c:v>0.6</c:v>
                </c:pt>
                <c:pt idx="4371">
                  <c:v>0.60909090909090902</c:v>
                </c:pt>
                <c:pt idx="4372">
                  <c:v>0.61818181818181805</c:v>
                </c:pt>
                <c:pt idx="4373">
                  <c:v>0.62727272727272698</c:v>
                </c:pt>
                <c:pt idx="4374">
                  <c:v>0.63636363636363602</c:v>
                </c:pt>
                <c:pt idx="4375">
                  <c:v>0.64545454545454495</c:v>
                </c:pt>
                <c:pt idx="4376">
                  <c:v>0.65454545454545399</c:v>
                </c:pt>
                <c:pt idx="4377">
                  <c:v>0.66363636363636302</c:v>
                </c:pt>
                <c:pt idx="4378">
                  <c:v>0.67272727272727195</c:v>
                </c:pt>
                <c:pt idx="4379">
                  <c:v>0.68181818181818099</c:v>
                </c:pt>
                <c:pt idx="4380">
                  <c:v>0.69090909090909003</c:v>
                </c:pt>
                <c:pt idx="4381">
                  <c:v>0.7</c:v>
                </c:pt>
                <c:pt idx="4382">
                  <c:v>0.70909090909090899</c:v>
                </c:pt>
                <c:pt idx="4383">
                  <c:v>0.71818181818181803</c:v>
                </c:pt>
                <c:pt idx="4384">
                  <c:v>0.72727272727272696</c:v>
                </c:pt>
                <c:pt idx="4385">
                  <c:v>0.736363636363636</c:v>
                </c:pt>
                <c:pt idx="4386">
                  <c:v>0.74545454545454504</c:v>
                </c:pt>
                <c:pt idx="4387">
                  <c:v>0.75454545454545396</c:v>
                </c:pt>
                <c:pt idx="4388">
                  <c:v>0.763636363636363</c:v>
                </c:pt>
                <c:pt idx="4389">
                  <c:v>0.77272727272727204</c:v>
                </c:pt>
                <c:pt idx="4390">
                  <c:v>0.78181818181818097</c:v>
                </c:pt>
                <c:pt idx="4391">
                  <c:v>0.79090909090909001</c:v>
                </c:pt>
                <c:pt idx="4392">
                  <c:v>0.8</c:v>
                </c:pt>
                <c:pt idx="4393">
                  <c:v>0.80909090909090897</c:v>
                </c:pt>
                <c:pt idx="4394">
                  <c:v>0.81818181818181801</c:v>
                </c:pt>
                <c:pt idx="4395">
                  <c:v>0.82727272727272705</c:v>
                </c:pt>
                <c:pt idx="4396">
                  <c:v>0.83636363636363598</c:v>
                </c:pt>
                <c:pt idx="4397">
                  <c:v>0.84545454545454501</c:v>
                </c:pt>
                <c:pt idx="4398">
                  <c:v>0.85454545454545405</c:v>
                </c:pt>
                <c:pt idx="4399">
                  <c:v>0.86363636363636298</c:v>
                </c:pt>
                <c:pt idx="4400">
                  <c:v>0.87272727272727202</c:v>
                </c:pt>
                <c:pt idx="4401">
                  <c:v>0.88181818181818095</c:v>
                </c:pt>
                <c:pt idx="4402">
                  <c:v>0.89090909090908998</c:v>
                </c:pt>
                <c:pt idx="4403">
                  <c:v>0.9</c:v>
                </c:pt>
                <c:pt idx="4404">
                  <c:v>0.90909090909090895</c:v>
                </c:pt>
                <c:pt idx="4405">
                  <c:v>0.91818181818181799</c:v>
                </c:pt>
                <c:pt idx="4406">
                  <c:v>0.92727272727272703</c:v>
                </c:pt>
                <c:pt idx="4407">
                  <c:v>0.93636363636363595</c:v>
                </c:pt>
                <c:pt idx="4408">
                  <c:v>0.94545454545454499</c:v>
                </c:pt>
                <c:pt idx="4409">
                  <c:v>0.95454545454545403</c:v>
                </c:pt>
                <c:pt idx="4410">
                  <c:v>0.96363636363636296</c:v>
                </c:pt>
                <c:pt idx="4411">
                  <c:v>0.972727272727272</c:v>
                </c:pt>
                <c:pt idx="4412">
                  <c:v>0.98181818181818103</c:v>
                </c:pt>
                <c:pt idx="4413">
                  <c:v>0.99090909090909096</c:v>
                </c:pt>
                <c:pt idx="4414">
                  <c:v>0</c:v>
                </c:pt>
                <c:pt idx="4415">
                  <c:v>3.125E-2</c:v>
                </c:pt>
                <c:pt idx="4416">
                  <c:v>6.25E-2</c:v>
                </c:pt>
                <c:pt idx="4417">
                  <c:v>9.375E-2</c:v>
                </c:pt>
                <c:pt idx="4418">
                  <c:v>0.125</c:v>
                </c:pt>
                <c:pt idx="4419">
                  <c:v>0.15625</c:v>
                </c:pt>
                <c:pt idx="4420">
                  <c:v>0.1875</c:v>
                </c:pt>
                <c:pt idx="4421">
                  <c:v>0.21875</c:v>
                </c:pt>
                <c:pt idx="4422">
                  <c:v>0.25</c:v>
                </c:pt>
                <c:pt idx="4423">
                  <c:v>0.28125</c:v>
                </c:pt>
                <c:pt idx="4424">
                  <c:v>0.3125</c:v>
                </c:pt>
                <c:pt idx="4425">
                  <c:v>0.34375</c:v>
                </c:pt>
                <c:pt idx="4426">
                  <c:v>0.375</c:v>
                </c:pt>
                <c:pt idx="4427">
                  <c:v>0.40625</c:v>
                </c:pt>
                <c:pt idx="4428">
                  <c:v>0.4375</c:v>
                </c:pt>
                <c:pt idx="4429">
                  <c:v>0.46875</c:v>
                </c:pt>
                <c:pt idx="4430">
                  <c:v>0.5</c:v>
                </c:pt>
                <c:pt idx="4431">
                  <c:v>0.53125</c:v>
                </c:pt>
                <c:pt idx="4432">
                  <c:v>0.5625</c:v>
                </c:pt>
                <c:pt idx="4433">
                  <c:v>0.59375</c:v>
                </c:pt>
                <c:pt idx="4434">
                  <c:v>0.625</c:v>
                </c:pt>
                <c:pt idx="4435">
                  <c:v>0.65625</c:v>
                </c:pt>
                <c:pt idx="4436">
                  <c:v>0.6875</c:v>
                </c:pt>
                <c:pt idx="4437">
                  <c:v>0.71875</c:v>
                </c:pt>
                <c:pt idx="4438">
                  <c:v>0.75</c:v>
                </c:pt>
                <c:pt idx="4439">
                  <c:v>0.78125</c:v>
                </c:pt>
                <c:pt idx="4440">
                  <c:v>0.8125</c:v>
                </c:pt>
                <c:pt idx="4441">
                  <c:v>0.84375</c:v>
                </c:pt>
                <c:pt idx="4442">
                  <c:v>0.875</c:v>
                </c:pt>
                <c:pt idx="4443">
                  <c:v>0.90625</c:v>
                </c:pt>
                <c:pt idx="4444">
                  <c:v>0.9375</c:v>
                </c:pt>
                <c:pt idx="4445">
                  <c:v>0.96875</c:v>
                </c:pt>
                <c:pt idx="4446">
                  <c:v>0</c:v>
                </c:pt>
                <c:pt idx="4447">
                  <c:v>3.2258064516128997E-2</c:v>
                </c:pt>
                <c:pt idx="4448">
                  <c:v>6.4516129032257993E-2</c:v>
                </c:pt>
                <c:pt idx="4449">
                  <c:v>9.6774193548387094E-2</c:v>
                </c:pt>
                <c:pt idx="4450">
                  <c:v>0.12903225806451599</c:v>
                </c:pt>
                <c:pt idx="4451">
                  <c:v>0.16129032258064499</c:v>
                </c:pt>
                <c:pt idx="4452">
                  <c:v>0.19354838709677399</c:v>
                </c:pt>
                <c:pt idx="4453">
                  <c:v>0.225806451612903</c:v>
                </c:pt>
                <c:pt idx="4454">
                  <c:v>0.25806451612903197</c:v>
                </c:pt>
                <c:pt idx="4455">
                  <c:v>0.29032258064516098</c:v>
                </c:pt>
                <c:pt idx="4456">
                  <c:v>0.32258064516128998</c:v>
                </c:pt>
                <c:pt idx="4457">
                  <c:v>0.35483870967741898</c:v>
                </c:pt>
                <c:pt idx="4458">
                  <c:v>0.38709677419354799</c:v>
                </c:pt>
                <c:pt idx="4459">
                  <c:v>0.41935483870967699</c:v>
                </c:pt>
                <c:pt idx="4460">
                  <c:v>0.45161290322580599</c:v>
                </c:pt>
                <c:pt idx="4461">
                  <c:v>0.483870967741935</c:v>
                </c:pt>
                <c:pt idx="4462">
                  <c:v>0.51612903225806395</c:v>
                </c:pt>
                <c:pt idx="4463">
                  <c:v>0.54838709677419295</c:v>
                </c:pt>
                <c:pt idx="4464">
                  <c:v>0.58064516129032195</c:v>
                </c:pt>
                <c:pt idx="4465">
                  <c:v>0.61290322580645096</c:v>
                </c:pt>
                <c:pt idx="4466">
                  <c:v>0.64516129032257996</c:v>
                </c:pt>
                <c:pt idx="4467">
                  <c:v>0.67741935483870896</c:v>
                </c:pt>
                <c:pt idx="4468">
                  <c:v>0.70967741935483797</c:v>
                </c:pt>
                <c:pt idx="4469">
                  <c:v>0.74193548387096697</c:v>
                </c:pt>
                <c:pt idx="4470">
                  <c:v>0.77419354838709598</c:v>
                </c:pt>
                <c:pt idx="4471">
                  <c:v>0.80645161290322498</c:v>
                </c:pt>
                <c:pt idx="4472">
                  <c:v>0.83870967741935398</c:v>
                </c:pt>
                <c:pt idx="4473">
                  <c:v>0.87096774193548299</c:v>
                </c:pt>
                <c:pt idx="4474">
                  <c:v>0.90322580645161199</c:v>
                </c:pt>
                <c:pt idx="4475">
                  <c:v>0.93548387096774099</c:v>
                </c:pt>
                <c:pt idx="4476">
                  <c:v>0.967741935483871</c:v>
                </c:pt>
                <c:pt idx="4477">
                  <c:v>0</c:v>
                </c:pt>
                <c:pt idx="4478">
                  <c:v>2.04081632653061E-2</c:v>
                </c:pt>
                <c:pt idx="4479">
                  <c:v>4.08163265306122E-2</c:v>
                </c:pt>
                <c:pt idx="4480">
                  <c:v>6.1224489795918297E-2</c:v>
                </c:pt>
                <c:pt idx="4481">
                  <c:v>8.16326530612244E-2</c:v>
                </c:pt>
                <c:pt idx="4482">
                  <c:v>0.10204081632653</c:v>
                </c:pt>
                <c:pt idx="4483">
                  <c:v>0.122448979591836</c:v>
                </c:pt>
                <c:pt idx="4484">
                  <c:v>0.14285714285714199</c:v>
                </c:pt>
                <c:pt idx="4485">
                  <c:v>0.163265306122448</c:v>
                </c:pt>
                <c:pt idx="4486">
                  <c:v>0.183673469387755</c:v>
                </c:pt>
                <c:pt idx="4487">
                  <c:v>0.20408163265306101</c:v>
                </c:pt>
                <c:pt idx="4488">
                  <c:v>0.22448979591836701</c:v>
                </c:pt>
                <c:pt idx="4489">
                  <c:v>0.24489795918367299</c:v>
                </c:pt>
                <c:pt idx="4490">
                  <c:v>0.265306122448979</c:v>
                </c:pt>
                <c:pt idx="4491">
                  <c:v>0.28571428571428498</c:v>
                </c:pt>
                <c:pt idx="4492">
                  <c:v>0.30612244897959101</c:v>
                </c:pt>
                <c:pt idx="4493">
                  <c:v>0.32653061224489699</c:v>
                </c:pt>
                <c:pt idx="4494">
                  <c:v>0.34693877551020402</c:v>
                </c:pt>
                <c:pt idx="4495">
                  <c:v>0.36734693877551</c:v>
                </c:pt>
                <c:pt idx="4496">
                  <c:v>0.38775510204081598</c:v>
                </c:pt>
                <c:pt idx="4497">
                  <c:v>0.40816326530612201</c:v>
                </c:pt>
                <c:pt idx="4498">
                  <c:v>0.42857142857142799</c:v>
                </c:pt>
                <c:pt idx="4499">
                  <c:v>0.44897959183673403</c:v>
                </c:pt>
                <c:pt idx="4500">
                  <c:v>0.46938775510204001</c:v>
                </c:pt>
                <c:pt idx="4501">
                  <c:v>0.48979591836734598</c:v>
                </c:pt>
                <c:pt idx="4502">
                  <c:v>0.51020408163265296</c:v>
                </c:pt>
                <c:pt idx="4503">
                  <c:v>0.530612244897959</c:v>
                </c:pt>
                <c:pt idx="4504">
                  <c:v>0.55102040816326503</c:v>
                </c:pt>
                <c:pt idx="4505">
                  <c:v>0.57142857142857095</c:v>
                </c:pt>
                <c:pt idx="4506">
                  <c:v>0.59183673469387699</c:v>
                </c:pt>
                <c:pt idx="4507">
                  <c:v>0.61224489795918302</c:v>
                </c:pt>
                <c:pt idx="4508">
                  <c:v>0.63265306122448906</c:v>
                </c:pt>
                <c:pt idx="4509">
                  <c:v>0.65306122448979498</c:v>
                </c:pt>
                <c:pt idx="4510">
                  <c:v>0.67346938775510201</c:v>
                </c:pt>
                <c:pt idx="4511">
                  <c:v>0.69387755102040805</c:v>
                </c:pt>
                <c:pt idx="4512">
                  <c:v>0.71428571428571397</c:v>
                </c:pt>
                <c:pt idx="4513">
                  <c:v>0.73469387755102</c:v>
                </c:pt>
                <c:pt idx="4514">
                  <c:v>0.75510204081632604</c:v>
                </c:pt>
                <c:pt idx="4515">
                  <c:v>0.77551020408163196</c:v>
                </c:pt>
                <c:pt idx="4516">
                  <c:v>0.79591836734693799</c:v>
                </c:pt>
                <c:pt idx="4517">
                  <c:v>0.81632653061224403</c:v>
                </c:pt>
                <c:pt idx="4518">
                  <c:v>0.83673469387755095</c:v>
                </c:pt>
                <c:pt idx="4519">
                  <c:v>0.85714285714285698</c:v>
                </c:pt>
                <c:pt idx="4520">
                  <c:v>0.87755102040816302</c:v>
                </c:pt>
                <c:pt idx="4521">
                  <c:v>0.89795918367346905</c:v>
                </c:pt>
                <c:pt idx="4522">
                  <c:v>0.91836734693877498</c:v>
                </c:pt>
                <c:pt idx="4523">
                  <c:v>0.93877551020408101</c:v>
                </c:pt>
                <c:pt idx="4524">
                  <c:v>0.95918367346938704</c:v>
                </c:pt>
                <c:pt idx="4525">
                  <c:v>0.97959183673469297</c:v>
                </c:pt>
                <c:pt idx="4526">
                  <c:v>0</c:v>
                </c:pt>
                <c:pt idx="4527">
                  <c:v>2.2222222222222199E-2</c:v>
                </c:pt>
                <c:pt idx="4528">
                  <c:v>4.4444444444444398E-2</c:v>
                </c:pt>
                <c:pt idx="4529">
                  <c:v>6.6666666666666596E-2</c:v>
                </c:pt>
                <c:pt idx="4530">
                  <c:v>8.8888888888888795E-2</c:v>
                </c:pt>
                <c:pt idx="4531">
                  <c:v>0.11111111111111099</c:v>
                </c:pt>
                <c:pt idx="4532">
                  <c:v>0.133333333333333</c:v>
                </c:pt>
                <c:pt idx="4533">
                  <c:v>0.155555555555555</c:v>
                </c:pt>
                <c:pt idx="4534">
                  <c:v>0.17777777777777701</c:v>
                </c:pt>
                <c:pt idx="4535">
                  <c:v>0.2</c:v>
                </c:pt>
                <c:pt idx="4536">
                  <c:v>0.22222222222222199</c:v>
                </c:pt>
                <c:pt idx="4537">
                  <c:v>0.24444444444444399</c:v>
                </c:pt>
                <c:pt idx="4538">
                  <c:v>0.266666666666666</c:v>
                </c:pt>
                <c:pt idx="4539">
                  <c:v>0.28888888888888797</c:v>
                </c:pt>
                <c:pt idx="4540">
                  <c:v>0.31111111111111101</c:v>
                </c:pt>
                <c:pt idx="4541">
                  <c:v>0.33333333333333298</c:v>
                </c:pt>
                <c:pt idx="4542">
                  <c:v>0.35555555555555501</c:v>
                </c:pt>
                <c:pt idx="4543">
                  <c:v>0.37777777777777699</c:v>
                </c:pt>
                <c:pt idx="4544">
                  <c:v>0.4</c:v>
                </c:pt>
                <c:pt idx="4545">
                  <c:v>0.422222222222222</c:v>
                </c:pt>
                <c:pt idx="4546">
                  <c:v>0.44444444444444398</c:v>
                </c:pt>
                <c:pt idx="4547">
                  <c:v>0.46666666666666601</c:v>
                </c:pt>
                <c:pt idx="4548">
                  <c:v>0.48888888888888798</c:v>
                </c:pt>
                <c:pt idx="4549">
                  <c:v>0.51111111111111096</c:v>
                </c:pt>
                <c:pt idx="4550">
                  <c:v>0.53333333333333299</c:v>
                </c:pt>
                <c:pt idx="4551">
                  <c:v>0.55555555555555503</c:v>
                </c:pt>
                <c:pt idx="4552">
                  <c:v>0.57777777777777695</c:v>
                </c:pt>
                <c:pt idx="4553">
                  <c:v>0.6</c:v>
                </c:pt>
                <c:pt idx="4554">
                  <c:v>0.62222222222222201</c:v>
                </c:pt>
                <c:pt idx="4555">
                  <c:v>0.64444444444444404</c:v>
                </c:pt>
                <c:pt idx="4556">
                  <c:v>0.66666666666666596</c:v>
                </c:pt>
                <c:pt idx="4557">
                  <c:v>0.688888888888888</c:v>
                </c:pt>
                <c:pt idx="4558">
                  <c:v>0.71111111111111103</c:v>
                </c:pt>
                <c:pt idx="4559">
                  <c:v>0.73333333333333295</c:v>
                </c:pt>
                <c:pt idx="4560">
                  <c:v>0.75555555555555498</c:v>
                </c:pt>
                <c:pt idx="4561">
                  <c:v>0.77777777777777701</c:v>
                </c:pt>
                <c:pt idx="4562">
                  <c:v>0.8</c:v>
                </c:pt>
                <c:pt idx="4563">
                  <c:v>0.82222222222222197</c:v>
                </c:pt>
                <c:pt idx="4564">
                  <c:v>0.844444444444444</c:v>
                </c:pt>
                <c:pt idx="4565">
                  <c:v>0.86666666666666603</c:v>
                </c:pt>
                <c:pt idx="4566">
                  <c:v>0.88888888888888795</c:v>
                </c:pt>
                <c:pt idx="4567">
                  <c:v>0.91111111111111098</c:v>
                </c:pt>
                <c:pt idx="4568">
                  <c:v>0.93333333333333302</c:v>
                </c:pt>
                <c:pt idx="4569">
                  <c:v>0.95555555555555505</c:v>
                </c:pt>
                <c:pt idx="4570">
                  <c:v>0.97777777777777697</c:v>
                </c:pt>
                <c:pt idx="4571">
                  <c:v>0</c:v>
                </c:pt>
                <c:pt idx="4572">
                  <c:v>1.3333333333333299E-2</c:v>
                </c:pt>
                <c:pt idx="4573">
                  <c:v>2.6666666666666599E-2</c:v>
                </c:pt>
                <c:pt idx="4574">
                  <c:v>0.04</c:v>
                </c:pt>
                <c:pt idx="4575">
                  <c:v>5.3333333333333302E-2</c:v>
                </c:pt>
                <c:pt idx="4576">
                  <c:v>6.6666666666666596E-2</c:v>
                </c:pt>
                <c:pt idx="4577">
                  <c:v>0.08</c:v>
                </c:pt>
                <c:pt idx="4578">
                  <c:v>9.3333333333333296E-2</c:v>
                </c:pt>
                <c:pt idx="4579">
                  <c:v>0.10666666666666599</c:v>
                </c:pt>
                <c:pt idx="4580">
                  <c:v>0.12</c:v>
                </c:pt>
                <c:pt idx="4581">
                  <c:v>0.133333333333333</c:v>
                </c:pt>
                <c:pt idx="4582">
                  <c:v>0.146666666666666</c:v>
                </c:pt>
                <c:pt idx="4583">
                  <c:v>0.16</c:v>
                </c:pt>
                <c:pt idx="4584">
                  <c:v>0.17333333333333301</c:v>
                </c:pt>
                <c:pt idx="4585">
                  <c:v>0.18666666666666601</c:v>
                </c:pt>
                <c:pt idx="4586">
                  <c:v>0.2</c:v>
                </c:pt>
                <c:pt idx="4587">
                  <c:v>0.21333333333333299</c:v>
                </c:pt>
                <c:pt idx="4588">
                  <c:v>0.22666666666666599</c:v>
                </c:pt>
                <c:pt idx="4589">
                  <c:v>0.24</c:v>
                </c:pt>
                <c:pt idx="4590">
                  <c:v>0.25333333333333302</c:v>
                </c:pt>
                <c:pt idx="4591">
                  <c:v>0.266666666666666</c:v>
                </c:pt>
                <c:pt idx="4592">
                  <c:v>0.28000000000000003</c:v>
                </c:pt>
                <c:pt idx="4593">
                  <c:v>0.293333333333333</c:v>
                </c:pt>
                <c:pt idx="4594">
                  <c:v>0.30666666666666598</c:v>
                </c:pt>
                <c:pt idx="4595">
                  <c:v>0.32</c:v>
                </c:pt>
                <c:pt idx="4596">
                  <c:v>0.33333333333333298</c:v>
                </c:pt>
                <c:pt idx="4597">
                  <c:v>0.34666666666666601</c:v>
                </c:pt>
                <c:pt idx="4598">
                  <c:v>0.36</c:v>
                </c:pt>
                <c:pt idx="4599">
                  <c:v>0.37333333333333302</c:v>
                </c:pt>
                <c:pt idx="4600">
                  <c:v>0.38666666666666599</c:v>
                </c:pt>
                <c:pt idx="4601">
                  <c:v>0.4</c:v>
                </c:pt>
                <c:pt idx="4602">
                  <c:v>0.413333333333333</c:v>
                </c:pt>
                <c:pt idx="4603">
                  <c:v>0.42666666666666597</c:v>
                </c:pt>
                <c:pt idx="4604">
                  <c:v>0.44</c:v>
                </c:pt>
                <c:pt idx="4605">
                  <c:v>0.45333333333333298</c:v>
                </c:pt>
                <c:pt idx="4606">
                  <c:v>0.46666666666666601</c:v>
                </c:pt>
                <c:pt idx="4607">
                  <c:v>0.48</c:v>
                </c:pt>
                <c:pt idx="4608">
                  <c:v>0.49333333333333301</c:v>
                </c:pt>
                <c:pt idx="4609">
                  <c:v>0.50666666666666604</c:v>
                </c:pt>
                <c:pt idx="4610">
                  <c:v>0.52</c:v>
                </c:pt>
                <c:pt idx="4611">
                  <c:v>0.53333333333333299</c:v>
                </c:pt>
                <c:pt idx="4612">
                  <c:v>0.54666666666666597</c:v>
                </c:pt>
                <c:pt idx="4613">
                  <c:v>0.56000000000000005</c:v>
                </c:pt>
                <c:pt idx="4614">
                  <c:v>0.57333333333333303</c:v>
                </c:pt>
                <c:pt idx="4615">
                  <c:v>0.586666666666666</c:v>
                </c:pt>
                <c:pt idx="4616">
                  <c:v>0.6</c:v>
                </c:pt>
                <c:pt idx="4617">
                  <c:v>0.61333333333333295</c:v>
                </c:pt>
                <c:pt idx="4618">
                  <c:v>0.62666666666666604</c:v>
                </c:pt>
                <c:pt idx="4619">
                  <c:v>0.64</c:v>
                </c:pt>
                <c:pt idx="4620">
                  <c:v>0.65333333333333299</c:v>
                </c:pt>
                <c:pt idx="4621">
                  <c:v>0.66666666666666596</c:v>
                </c:pt>
                <c:pt idx="4622">
                  <c:v>0.68</c:v>
                </c:pt>
                <c:pt idx="4623">
                  <c:v>0.69333333333333302</c:v>
                </c:pt>
                <c:pt idx="4624">
                  <c:v>0.706666666666666</c:v>
                </c:pt>
                <c:pt idx="4625">
                  <c:v>0.72</c:v>
                </c:pt>
                <c:pt idx="4626">
                  <c:v>0.73333333333333295</c:v>
                </c:pt>
                <c:pt idx="4627">
                  <c:v>0.74666666666666603</c:v>
                </c:pt>
                <c:pt idx="4628">
                  <c:v>0.76</c:v>
                </c:pt>
                <c:pt idx="4629">
                  <c:v>0.77333333333333298</c:v>
                </c:pt>
                <c:pt idx="4630">
                  <c:v>0.78666666666666596</c:v>
                </c:pt>
                <c:pt idx="4631">
                  <c:v>0.8</c:v>
                </c:pt>
                <c:pt idx="4632">
                  <c:v>0.81333333333333302</c:v>
                </c:pt>
                <c:pt idx="4633">
                  <c:v>0.82666666666666599</c:v>
                </c:pt>
                <c:pt idx="4634">
                  <c:v>0.84</c:v>
                </c:pt>
                <c:pt idx="4635">
                  <c:v>0.85333333333333306</c:v>
                </c:pt>
                <c:pt idx="4636">
                  <c:v>0.86666666666666603</c:v>
                </c:pt>
                <c:pt idx="4637">
                  <c:v>0.88</c:v>
                </c:pt>
                <c:pt idx="4638">
                  <c:v>0.89333333333333298</c:v>
                </c:pt>
                <c:pt idx="4639">
                  <c:v>0.90666666666666595</c:v>
                </c:pt>
                <c:pt idx="4640">
                  <c:v>0.92</c:v>
                </c:pt>
                <c:pt idx="4641">
                  <c:v>0.93333333333333302</c:v>
                </c:pt>
                <c:pt idx="4642">
                  <c:v>0.94666666666666599</c:v>
                </c:pt>
                <c:pt idx="4643">
                  <c:v>0.96</c:v>
                </c:pt>
                <c:pt idx="4644">
                  <c:v>0.97333333333333305</c:v>
                </c:pt>
                <c:pt idx="4645">
                  <c:v>0.98666666666666603</c:v>
                </c:pt>
                <c:pt idx="4646">
                  <c:v>0</c:v>
                </c:pt>
                <c:pt idx="4647">
                  <c:v>1.0526315789473601E-2</c:v>
                </c:pt>
                <c:pt idx="4648">
                  <c:v>2.1052631578947299E-2</c:v>
                </c:pt>
                <c:pt idx="4649">
                  <c:v>3.1578947368420998E-2</c:v>
                </c:pt>
                <c:pt idx="4650">
                  <c:v>4.2105263157894701E-2</c:v>
                </c:pt>
                <c:pt idx="4651">
                  <c:v>5.2631578947368397E-2</c:v>
                </c:pt>
                <c:pt idx="4652">
                  <c:v>6.3157894736842093E-2</c:v>
                </c:pt>
                <c:pt idx="4653">
                  <c:v>7.3684210526315699E-2</c:v>
                </c:pt>
                <c:pt idx="4654">
                  <c:v>8.4210526315789402E-2</c:v>
                </c:pt>
                <c:pt idx="4655">
                  <c:v>9.4736842105263105E-2</c:v>
                </c:pt>
                <c:pt idx="4656">
                  <c:v>0.105263157894736</c:v>
                </c:pt>
                <c:pt idx="4657">
                  <c:v>0.11578947368421</c:v>
                </c:pt>
                <c:pt idx="4658">
                  <c:v>0.12631578947368399</c:v>
                </c:pt>
                <c:pt idx="4659">
                  <c:v>0.13684210526315699</c:v>
                </c:pt>
                <c:pt idx="4660">
                  <c:v>0.14736842105263101</c:v>
                </c:pt>
                <c:pt idx="4661">
                  <c:v>0.157894736842105</c:v>
                </c:pt>
                <c:pt idx="4662">
                  <c:v>0.168421052631578</c:v>
                </c:pt>
                <c:pt idx="4663">
                  <c:v>0.17894736842105199</c:v>
                </c:pt>
                <c:pt idx="4664">
                  <c:v>0.18947368421052599</c:v>
                </c:pt>
                <c:pt idx="4665">
                  <c:v>0.2</c:v>
                </c:pt>
                <c:pt idx="4666">
                  <c:v>0.21052631578947301</c:v>
                </c:pt>
                <c:pt idx="4667">
                  <c:v>0.221052631578947</c:v>
                </c:pt>
                <c:pt idx="4668">
                  <c:v>0.231578947368421</c:v>
                </c:pt>
                <c:pt idx="4669">
                  <c:v>0.24210526315789399</c:v>
                </c:pt>
                <c:pt idx="4670">
                  <c:v>0.25263157894736799</c:v>
                </c:pt>
                <c:pt idx="4671">
                  <c:v>0.26315789473684198</c:v>
                </c:pt>
                <c:pt idx="4672">
                  <c:v>0.27368421052631497</c:v>
                </c:pt>
                <c:pt idx="4673">
                  <c:v>0.28421052631578902</c:v>
                </c:pt>
                <c:pt idx="4674">
                  <c:v>0.29473684210526302</c:v>
                </c:pt>
                <c:pt idx="4675">
                  <c:v>0.30526315789473601</c:v>
                </c:pt>
                <c:pt idx="4676">
                  <c:v>0.31578947368421001</c:v>
                </c:pt>
                <c:pt idx="4677">
                  <c:v>0.326315789473684</c:v>
                </c:pt>
                <c:pt idx="4678">
                  <c:v>0.336842105263157</c:v>
                </c:pt>
                <c:pt idx="4679">
                  <c:v>0.34736842105263099</c:v>
                </c:pt>
                <c:pt idx="4680">
                  <c:v>0.35789473684210499</c:v>
                </c:pt>
                <c:pt idx="4681">
                  <c:v>0.36842105263157798</c:v>
                </c:pt>
                <c:pt idx="4682">
                  <c:v>0.37894736842105198</c:v>
                </c:pt>
                <c:pt idx="4683">
                  <c:v>0.38947368421052603</c:v>
                </c:pt>
                <c:pt idx="4684">
                  <c:v>0.4</c:v>
                </c:pt>
                <c:pt idx="4685">
                  <c:v>0.41052631578947302</c:v>
                </c:pt>
                <c:pt idx="4686">
                  <c:v>0.42105263157894701</c:v>
                </c:pt>
                <c:pt idx="4687">
                  <c:v>0.43157894736842101</c:v>
                </c:pt>
                <c:pt idx="4688">
                  <c:v>0.442105263157894</c:v>
                </c:pt>
                <c:pt idx="4689">
                  <c:v>0.452631578947368</c:v>
                </c:pt>
                <c:pt idx="4690">
                  <c:v>0.46315789473684199</c:v>
                </c:pt>
                <c:pt idx="4691">
                  <c:v>0.47368421052631499</c:v>
                </c:pt>
                <c:pt idx="4692">
                  <c:v>0.48421052631578898</c:v>
                </c:pt>
                <c:pt idx="4693">
                  <c:v>0.49473684210526298</c:v>
                </c:pt>
                <c:pt idx="4694">
                  <c:v>0.50526315789473597</c:v>
                </c:pt>
                <c:pt idx="4695">
                  <c:v>0.51578947368421002</c:v>
                </c:pt>
                <c:pt idx="4696">
                  <c:v>0.52631578947368396</c:v>
                </c:pt>
                <c:pt idx="4697">
                  <c:v>0.53684210526315701</c:v>
                </c:pt>
                <c:pt idx="4698">
                  <c:v>0.54736842105263095</c:v>
                </c:pt>
                <c:pt idx="4699">
                  <c:v>0.557894736842105</c:v>
                </c:pt>
                <c:pt idx="4700">
                  <c:v>0.56842105263157805</c:v>
                </c:pt>
                <c:pt idx="4701">
                  <c:v>0.57894736842105199</c:v>
                </c:pt>
                <c:pt idx="4702">
                  <c:v>0.58947368421052604</c:v>
                </c:pt>
                <c:pt idx="4703">
                  <c:v>0.6</c:v>
                </c:pt>
                <c:pt idx="4704">
                  <c:v>0.61052631578947303</c:v>
                </c:pt>
                <c:pt idx="4705">
                  <c:v>0.62105263157894697</c:v>
                </c:pt>
                <c:pt idx="4706">
                  <c:v>0.63157894736842102</c:v>
                </c:pt>
                <c:pt idx="4707">
                  <c:v>0.64210526315789396</c:v>
                </c:pt>
                <c:pt idx="4708">
                  <c:v>0.65263157894736801</c:v>
                </c:pt>
                <c:pt idx="4709">
                  <c:v>0.66315789473684195</c:v>
                </c:pt>
                <c:pt idx="4710">
                  <c:v>0.673684210526315</c:v>
                </c:pt>
                <c:pt idx="4711">
                  <c:v>0.68421052631578905</c:v>
                </c:pt>
                <c:pt idx="4712">
                  <c:v>0.69473684210526299</c:v>
                </c:pt>
                <c:pt idx="4713">
                  <c:v>0.70526315789473604</c:v>
                </c:pt>
                <c:pt idx="4714">
                  <c:v>0.71578947368420998</c:v>
                </c:pt>
                <c:pt idx="4715">
                  <c:v>0.72631578947368403</c:v>
                </c:pt>
                <c:pt idx="4716">
                  <c:v>0.73684210526315697</c:v>
                </c:pt>
                <c:pt idx="4717">
                  <c:v>0.74736842105263102</c:v>
                </c:pt>
                <c:pt idx="4718">
                  <c:v>0.75789473684210495</c:v>
                </c:pt>
                <c:pt idx="4719">
                  <c:v>0.76842105263157801</c:v>
                </c:pt>
                <c:pt idx="4720">
                  <c:v>0.77894736842105206</c:v>
                </c:pt>
                <c:pt idx="4721">
                  <c:v>0.78947368421052599</c:v>
                </c:pt>
                <c:pt idx="4722">
                  <c:v>0.8</c:v>
                </c:pt>
                <c:pt idx="4723">
                  <c:v>0.81052631578947298</c:v>
                </c:pt>
                <c:pt idx="4724">
                  <c:v>0.82105263157894703</c:v>
                </c:pt>
                <c:pt idx="4725">
                  <c:v>0.83157894736842097</c:v>
                </c:pt>
                <c:pt idx="4726">
                  <c:v>0.84210526315789402</c:v>
                </c:pt>
                <c:pt idx="4727">
                  <c:v>0.85263157894736796</c:v>
                </c:pt>
                <c:pt idx="4728">
                  <c:v>0.86315789473684201</c:v>
                </c:pt>
                <c:pt idx="4729">
                  <c:v>0.87368421052631495</c:v>
                </c:pt>
                <c:pt idx="4730">
                  <c:v>0.884210526315789</c:v>
                </c:pt>
                <c:pt idx="4731">
                  <c:v>0.89473684210526305</c:v>
                </c:pt>
                <c:pt idx="4732">
                  <c:v>0.90526315789473599</c:v>
                </c:pt>
                <c:pt idx="4733">
                  <c:v>0.91578947368421004</c:v>
                </c:pt>
                <c:pt idx="4734">
                  <c:v>0.92631578947368398</c:v>
                </c:pt>
                <c:pt idx="4735">
                  <c:v>0.93684210526315703</c:v>
                </c:pt>
                <c:pt idx="4736">
                  <c:v>0.94736842105263097</c:v>
                </c:pt>
                <c:pt idx="4737">
                  <c:v>0.95789473684210502</c:v>
                </c:pt>
                <c:pt idx="4738">
                  <c:v>0.96842105263157896</c:v>
                </c:pt>
                <c:pt idx="4739">
                  <c:v>0.97894736842105201</c:v>
                </c:pt>
                <c:pt idx="4740">
                  <c:v>0.98947368421052595</c:v>
                </c:pt>
                <c:pt idx="4741">
                  <c:v>0</c:v>
                </c:pt>
                <c:pt idx="4742">
                  <c:v>2.5000000000000001E-2</c:v>
                </c:pt>
                <c:pt idx="4743">
                  <c:v>0.05</c:v>
                </c:pt>
                <c:pt idx="4744">
                  <c:v>7.4999999999999997E-2</c:v>
                </c:pt>
                <c:pt idx="4745">
                  <c:v>0.1</c:v>
                </c:pt>
                <c:pt idx="4746">
                  <c:v>0.125</c:v>
                </c:pt>
                <c:pt idx="4747">
                  <c:v>0.15</c:v>
                </c:pt>
                <c:pt idx="4748">
                  <c:v>0.17499999999999999</c:v>
                </c:pt>
                <c:pt idx="4749">
                  <c:v>0.2</c:v>
                </c:pt>
                <c:pt idx="4750">
                  <c:v>0.22500000000000001</c:v>
                </c:pt>
                <c:pt idx="4751">
                  <c:v>0.25</c:v>
                </c:pt>
                <c:pt idx="4752">
                  <c:v>0.27500000000000002</c:v>
                </c:pt>
                <c:pt idx="4753">
                  <c:v>0.3</c:v>
                </c:pt>
                <c:pt idx="4754">
                  <c:v>0.32500000000000001</c:v>
                </c:pt>
                <c:pt idx="4755">
                  <c:v>0.35</c:v>
                </c:pt>
                <c:pt idx="4756">
                  <c:v>0.375</c:v>
                </c:pt>
                <c:pt idx="4757">
                  <c:v>0.4</c:v>
                </c:pt>
                <c:pt idx="4758">
                  <c:v>0.42499999999999999</c:v>
                </c:pt>
                <c:pt idx="4759">
                  <c:v>0.45</c:v>
                </c:pt>
                <c:pt idx="4760">
                  <c:v>0.47499999999999998</c:v>
                </c:pt>
                <c:pt idx="4761">
                  <c:v>0.5</c:v>
                </c:pt>
                <c:pt idx="4762">
                  <c:v>0.52500000000000002</c:v>
                </c:pt>
                <c:pt idx="4763">
                  <c:v>0.55000000000000004</c:v>
                </c:pt>
                <c:pt idx="4764">
                  <c:v>0.57499999999999996</c:v>
                </c:pt>
                <c:pt idx="4765">
                  <c:v>0.6</c:v>
                </c:pt>
                <c:pt idx="4766">
                  <c:v>0.625</c:v>
                </c:pt>
                <c:pt idx="4767">
                  <c:v>0.65</c:v>
                </c:pt>
                <c:pt idx="4768">
                  <c:v>0.67500000000000004</c:v>
                </c:pt>
                <c:pt idx="4769">
                  <c:v>0.7</c:v>
                </c:pt>
                <c:pt idx="4770">
                  <c:v>0.72499999999999998</c:v>
                </c:pt>
                <c:pt idx="4771">
                  <c:v>0.75</c:v>
                </c:pt>
                <c:pt idx="4772">
                  <c:v>0.77500000000000002</c:v>
                </c:pt>
                <c:pt idx="4773">
                  <c:v>0.8</c:v>
                </c:pt>
                <c:pt idx="4774">
                  <c:v>0.82499999999999996</c:v>
                </c:pt>
                <c:pt idx="4775">
                  <c:v>0.85</c:v>
                </c:pt>
                <c:pt idx="4776">
                  <c:v>0.875</c:v>
                </c:pt>
                <c:pt idx="4777">
                  <c:v>0.9</c:v>
                </c:pt>
                <c:pt idx="4778">
                  <c:v>0.92500000000000004</c:v>
                </c:pt>
                <c:pt idx="4779">
                  <c:v>0.95</c:v>
                </c:pt>
                <c:pt idx="4780">
                  <c:v>0.97499999999999998</c:v>
                </c:pt>
                <c:pt idx="4781">
                  <c:v>0</c:v>
                </c:pt>
                <c:pt idx="4782">
                  <c:v>1.21951219512195E-2</c:v>
                </c:pt>
                <c:pt idx="4783">
                  <c:v>2.4390243902439001E-2</c:v>
                </c:pt>
                <c:pt idx="4784">
                  <c:v>3.65853658536585E-2</c:v>
                </c:pt>
                <c:pt idx="4785">
                  <c:v>4.8780487804878002E-2</c:v>
                </c:pt>
                <c:pt idx="4786">
                  <c:v>6.0975609756097497E-2</c:v>
                </c:pt>
                <c:pt idx="4787">
                  <c:v>7.3170731707316999E-2</c:v>
                </c:pt>
                <c:pt idx="4788">
                  <c:v>8.5365853658536495E-2</c:v>
                </c:pt>
                <c:pt idx="4789">
                  <c:v>9.7560975609756101E-2</c:v>
                </c:pt>
                <c:pt idx="4790">
                  <c:v>0.109756097560975</c:v>
                </c:pt>
                <c:pt idx="4791">
                  <c:v>0.12195121951219499</c:v>
                </c:pt>
                <c:pt idx="4792">
                  <c:v>0.134146341463414</c:v>
                </c:pt>
                <c:pt idx="4793">
                  <c:v>0.146341463414634</c:v>
                </c:pt>
                <c:pt idx="4794">
                  <c:v>0.15853658536585299</c:v>
                </c:pt>
                <c:pt idx="4795">
                  <c:v>0.17073170731707299</c:v>
                </c:pt>
                <c:pt idx="4796">
                  <c:v>0.18292682926829201</c:v>
                </c:pt>
                <c:pt idx="4797">
                  <c:v>0.19512195121951201</c:v>
                </c:pt>
                <c:pt idx="4798">
                  <c:v>0.207317073170731</c:v>
                </c:pt>
                <c:pt idx="4799">
                  <c:v>0.219512195121951</c:v>
                </c:pt>
                <c:pt idx="4800">
                  <c:v>0.23170731707316999</c:v>
                </c:pt>
                <c:pt idx="4801">
                  <c:v>0.24390243902438999</c:v>
                </c:pt>
                <c:pt idx="4802">
                  <c:v>0.25609756097560898</c:v>
                </c:pt>
                <c:pt idx="4803">
                  <c:v>0.26829268292682901</c:v>
                </c:pt>
                <c:pt idx="4804">
                  <c:v>0.28048780487804797</c:v>
                </c:pt>
                <c:pt idx="4805">
                  <c:v>0.292682926829268</c:v>
                </c:pt>
                <c:pt idx="4806">
                  <c:v>0.30487804878048702</c:v>
                </c:pt>
                <c:pt idx="4807">
                  <c:v>0.31707317073170699</c:v>
                </c:pt>
                <c:pt idx="4808">
                  <c:v>0.32926829268292601</c:v>
                </c:pt>
                <c:pt idx="4809">
                  <c:v>0.34146341463414598</c:v>
                </c:pt>
                <c:pt idx="4810">
                  <c:v>0.353658536585365</c:v>
                </c:pt>
                <c:pt idx="4811">
                  <c:v>0.36585365853658502</c:v>
                </c:pt>
                <c:pt idx="4812">
                  <c:v>0.37804878048780399</c:v>
                </c:pt>
                <c:pt idx="4813">
                  <c:v>0.39024390243902402</c:v>
                </c:pt>
                <c:pt idx="4814">
                  <c:v>0.40243902439024298</c:v>
                </c:pt>
                <c:pt idx="4815">
                  <c:v>0.41463414634146301</c:v>
                </c:pt>
                <c:pt idx="4816">
                  <c:v>0.42682926829268197</c:v>
                </c:pt>
                <c:pt idx="4817">
                  <c:v>0.439024390243902</c:v>
                </c:pt>
                <c:pt idx="4818">
                  <c:v>0.45121951219512102</c:v>
                </c:pt>
                <c:pt idx="4819">
                  <c:v>0.46341463414634099</c:v>
                </c:pt>
                <c:pt idx="4820">
                  <c:v>0.47560975609756001</c:v>
                </c:pt>
                <c:pt idx="4821">
                  <c:v>0.48780487804877998</c:v>
                </c:pt>
                <c:pt idx="4822">
                  <c:v>0.5</c:v>
                </c:pt>
                <c:pt idx="4823">
                  <c:v>0.51219512195121897</c:v>
                </c:pt>
                <c:pt idx="4824">
                  <c:v>0.52439024390243905</c:v>
                </c:pt>
                <c:pt idx="4825">
                  <c:v>0.53658536585365801</c:v>
                </c:pt>
                <c:pt idx="4826">
                  <c:v>0.54878048780487798</c:v>
                </c:pt>
                <c:pt idx="4827">
                  <c:v>0.56097560975609695</c:v>
                </c:pt>
                <c:pt idx="4828">
                  <c:v>0.57317073170731703</c:v>
                </c:pt>
                <c:pt idx="4829">
                  <c:v>0.585365853658536</c:v>
                </c:pt>
                <c:pt idx="4830">
                  <c:v>0.59756097560975596</c:v>
                </c:pt>
                <c:pt idx="4831">
                  <c:v>0.60975609756097504</c:v>
                </c:pt>
                <c:pt idx="4832">
                  <c:v>0.62195121951219501</c:v>
                </c:pt>
                <c:pt idx="4833">
                  <c:v>0.63414634146341398</c:v>
                </c:pt>
                <c:pt idx="4834">
                  <c:v>0.64634146341463405</c:v>
                </c:pt>
                <c:pt idx="4835">
                  <c:v>0.65853658536585302</c:v>
                </c:pt>
                <c:pt idx="4836">
                  <c:v>0.67073170731707299</c:v>
                </c:pt>
                <c:pt idx="4837">
                  <c:v>0.68292682926829196</c:v>
                </c:pt>
                <c:pt idx="4838">
                  <c:v>0.69512195121951204</c:v>
                </c:pt>
                <c:pt idx="4839">
                  <c:v>0.707317073170731</c:v>
                </c:pt>
                <c:pt idx="4840">
                  <c:v>0.71951219512195097</c:v>
                </c:pt>
                <c:pt idx="4841">
                  <c:v>0.73170731707317005</c:v>
                </c:pt>
                <c:pt idx="4842">
                  <c:v>0.74390243902439002</c:v>
                </c:pt>
                <c:pt idx="4843">
                  <c:v>0.75609756097560898</c:v>
                </c:pt>
                <c:pt idx="4844">
                  <c:v>0.76829268292682895</c:v>
                </c:pt>
                <c:pt idx="4845">
                  <c:v>0.78048780487804803</c:v>
                </c:pt>
                <c:pt idx="4846">
                  <c:v>0.792682926829268</c:v>
                </c:pt>
                <c:pt idx="4847">
                  <c:v>0.80487804878048697</c:v>
                </c:pt>
                <c:pt idx="4848">
                  <c:v>0.81707317073170704</c:v>
                </c:pt>
                <c:pt idx="4849">
                  <c:v>0.82926829268292601</c:v>
                </c:pt>
                <c:pt idx="4850">
                  <c:v>0.84146341463414598</c:v>
                </c:pt>
                <c:pt idx="4851">
                  <c:v>0.85365853658536495</c:v>
                </c:pt>
                <c:pt idx="4852">
                  <c:v>0.86585365853658502</c:v>
                </c:pt>
                <c:pt idx="4853">
                  <c:v>0.87804878048780399</c:v>
                </c:pt>
                <c:pt idx="4854">
                  <c:v>0.89024390243902396</c:v>
                </c:pt>
                <c:pt idx="4855">
                  <c:v>0.90243902439024304</c:v>
                </c:pt>
                <c:pt idx="4856">
                  <c:v>0.91463414634146301</c:v>
                </c:pt>
                <c:pt idx="4857">
                  <c:v>0.92682926829268297</c:v>
                </c:pt>
                <c:pt idx="4858">
                  <c:v>0.93902439024390205</c:v>
                </c:pt>
                <c:pt idx="4859">
                  <c:v>0.95121951219512102</c:v>
                </c:pt>
                <c:pt idx="4860">
                  <c:v>0.96341463414634099</c:v>
                </c:pt>
                <c:pt idx="4861">
                  <c:v>0.97560975609756095</c:v>
                </c:pt>
                <c:pt idx="4862">
                  <c:v>0.98780487804878003</c:v>
                </c:pt>
                <c:pt idx="4863">
                  <c:v>0</c:v>
                </c:pt>
                <c:pt idx="4864">
                  <c:v>1.2500000000000001E-2</c:v>
                </c:pt>
                <c:pt idx="4865">
                  <c:v>2.5000000000000001E-2</c:v>
                </c:pt>
                <c:pt idx="4866">
                  <c:v>3.7499999999999999E-2</c:v>
                </c:pt>
                <c:pt idx="4867">
                  <c:v>0.05</c:v>
                </c:pt>
                <c:pt idx="4868">
                  <c:v>6.25E-2</c:v>
                </c:pt>
                <c:pt idx="4869">
                  <c:v>7.4999999999999997E-2</c:v>
                </c:pt>
                <c:pt idx="4870">
                  <c:v>8.7499999999999994E-2</c:v>
                </c:pt>
                <c:pt idx="4871">
                  <c:v>0.1</c:v>
                </c:pt>
                <c:pt idx="4872">
                  <c:v>0.1125</c:v>
                </c:pt>
                <c:pt idx="4873">
                  <c:v>0.125</c:v>
                </c:pt>
                <c:pt idx="4874">
                  <c:v>0.13750000000000001</c:v>
                </c:pt>
                <c:pt idx="4875">
                  <c:v>0.15</c:v>
                </c:pt>
                <c:pt idx="4876">
                  <c:v>0.16250000000000001</c:v>
                </c:pt>
                <c:pt idx="4877">
                  <c:v>0.17499999999999999</c:v>
                </c:pt>
                <c:pt idx="4878">
                  <c:v>0.1875</c:v>
                </c:pt>
                <c:pt idx="4879">
                  <c:v>0.2</c:v>
                </c:pt>
                <c:pt idx="4880">
                  <c:v>0.21249999999999999</c:v>
                </c:pt>
                <c:pt idx="4881">
                  <c:v>0.22500000000000001</c:v>
                </c:pt>
                <c:pt idx="4882">
                  <c:v>0.23749999999999999</c:v>
                </c:pt>
                <c:pt idx="4883">
                  <c:v>0.25</c:v>
                </c:pt>
                <c:pt idx="4884">
                  <c:v>0.26250000000000001</c:v>
                </c:pt>
                <c:pt idx="4885">
                  <c:v>0.27500000000000002</c:v>
                </c:pt>
                <c:pt idx="4886">
                  <c:v>0.28749999999999998</c:v>
                </c:pt>
                <c:pt idx="4887">
                  <c:v>0.3</c:v>
                </c:pt>
                <c:pt idx="4888">
                  <c:v>0.3125</c:v>
                </c:pt>
                <c:pt idx="4889">
                  <c:v>0.32500000000000001</c:v>
                </c:pt>
                <c:pt idx="4890">
                  <c:v>0.33750000000000002</c:v>
                </c:pt>
                <c:pt idx="4891">
                  <c:v>0.35</c:v>
                </c:pt>
                <c:pt idx="4892">
                  <c:v>0.36249999999999999</c:v>
                </c:pt>
                <c:pt idx="4893">
                  <c:v>0.375</c:v>
                </c:pt>
                <c:pt idx="4894">
                  <c:v>0.38750000000000001</c:v>
                </c:pt>
                <c:pt idx="4895">
                  <c:v>0.4</c:v>
                </c:pt>
                <c:pt idx="4896">
                  <c:v>0.41249999999999998</c:v>
                </c:pt>
                <c:pt idx="4897">
                  <c:v>0.42499999999999999</c:v>
                </c:pt>
                <c:pt idx="4898">
                  <c:v>0.4375</c:v>
                </c:pt>
                <c:pt idx="4899">
                  <c:v>0.45</c:v>
                </c:pt>
                <c:pt idx="4900">
                  <c:v>0.46250000000000002</c:v>
                </c:pt>
                <c:pt idx="4901">
                  <c:v>0.47499999999999998</c:v>
                </c:pt>
                <c:pt idx="4902">
                  <c:v>0.48749999999999999</c:v>
                </c:pt>
                <c:pt idx="4903">
                  <c:v>0.5</c:v>
                </c:pt>
                <c:pt idx="4904">
                  <c:v>0.51249999999999996</c:v>
                </c:pt>
                <c:pt idx="4905">
                  <c:v>0.52500000000000002</c:v>
                </c:pt>
                <c:pt idx="4906">
                  <c:v>0.53749999999999998</c:v>
                </c:pt>
                <c:pt idx="4907">
                  <c:v>0.55000000000000004</c:v>
                </c:pt>
                <c:pt idx="4908">
                  <c:v>0.5625</c:v>
                </c:pt>
                <c:pt idx="4909">
                  <c:v>0.57499999999999996</c:v>
                </c:pt>
                <c:pt idx="4910">
                  <c:v>0.58750000000000002</c:v>
                </c:pt>
                <c:pt idx="4911">
                  <c:v>0.6</c:v>
                </c:pt>
                <c:pt idx="4912">
                  <c:v>0.61250000000000004</c:v>
                </c:pt>
                <c:pt idx="4913">
                  <c:v>0.625</c:v>
                </c:pt>
                <c:pt idx="4914">
                  <c:v>0.63749999999999996</c:v>
                </c:pt>
                <c:pt idx="4915">
                  <c:v>0.65</c:v>
                </c:pt>
                <c:pt idx="4916">
                  <c:v>0.66249999999999998</c:v>
                </c:pt>
                <c:pt idx="4917">
                  <c:v>0.67500000000000004</c:v>
                </c:pt>
                <c:pt idx="4918">
                  <c:v>0.6875</c:v>
                </c:pt>
                <c:pt idx="4919">
                  <c:v>0.7</c:v>
                </c:pt>
                <c:pt idx="4920">
                  <c:v>0.71250000000000002</c:v>
                </c:pt>
                <c:pt idx="4921">
                  <c:v>0.72499999999999998</c:v>
                </c:pt>
                <c:pt idx="4922">
                  <c:v>0.73750000000000004</c:v>
                </c:pt>
                <c:pt idx="4923">
                  <c:v>0.75</c:v>
                </c:pt>
                <c:pt idx="4924">
                  <c:v>0.76249999999999996</c:v>
                </c:pt>
                <c:pt idx="4925">
                  <c:v>0.77500000000000002</c:v>
                </c:pt>
                <c:pt idx="4926">
                  <c:v>0.78749999999999998</c:v>
                </c:pt>
                <c:pt idx="4927">
                  <c:v>0.8</c:v>
                </c:pt>
                <c:pt idx="4928">
                  <c:v>0.8125</c:v>
                </c:pt>
                <c:pt idx="4929">
                  <c:v>0.82499999999999996</c:v>
                </c:pt>
                <c:pt idx="4930">
                  <c:v>0.83750000000000002</c:v>
                </c:pt>
                <c:pt idx="4931">
                  <c:v>0.85</c:v>
                </c:pt>
                <c:pt idx="4932">
                  <c:v>0.86250000000000004</c:v>
                </c:pt>
                <c:pt idx="4933">
                  <c:v>0.875</c:v>
                </c:pt>
                <c:pt idx="4934">
                  <c:v>0.88749999999999996</c:v>
                </c:pt>
                <c:pt idx="4935">
                  <c:v>0.9</c:v>
                </c:pt>
                <c:pt idx="4936">
                  <c:v>0.91249999999999998</c:v>
                </c:pt>
                <c:pt idx="4937">
                  <c:v>0.92500000000000004</c:v>
                </c:pt>
                <c:pt idx="4938">
                  <c:v>0.9375</c:v>
                </c:pt>
                <c:pt idx="4939">
                  <c:v>0.95</c:v>
                </c:pt>
                <c:pt idx="4940">
                  <c:v>0.96250000000000002</c:v>
                </c:pt>
                <c:pt idx="4941">
                  <c:v>0.97499999999999998</c:v>
                </c:pt>
                <c:pt idx="4942">
                  <c:v>0.98750000000000004</c:v>
                </c:pt>
                <c:pt idx="4943">
                  <c:v>0</c:v>
                </c:pt>
                <c:pt idx="4944">
                  <c:v>9.0909090909090905E-3</c:v>
                </c:pt>
                <c:pt idx="4945">
                  <c:v>1.8181818181818101E-2</c:v>
                </c:pt>
                <c:pt idx="4946">
                  <c:v>2.7272727272727199E-2</c:v>
                </c:pt>
                <c:pt idx="4947">
                  <c:v>3.6363636363636299E-2</c:v>
                </c:pt>
                <c:pt idx="4948">
                  <c:v>4.54545454545454E-2</c:v>
                </c:pt>
                <c:pt idx="4949">
                  <c:v>5.4545454545454501E-2</c:v>
                </c:pt>
                <c:pt idx="4950">
                  <c:v>6.3636363636363602E-2</c:v>
                </c:pt>
                <c:pt idx="4951">
                  <c:v>7.2727272727272696E-2</c:v>
                </c:pt>
                <c:pt idx="4952">
                  <c:v>8.1818181818181804E-2</c:v>
                </c:pt>
                <c:pt idx="4953">
                  <c:v>9.0909090909090898E-2</c:v>
                </c:pt>
                <c:pt idx="4954">
                  <c:v>0.1</c:v>
                </c:pt>
                <c:pt idx="4955">
                  <c:v>0.109090909090909</c:v>
                </c:pt>
                <c:pt idx="4956">
                  <c:v>0.118181818181818</c:v>
                </c:pt>
                <c:pt idx="4957">
                  <c:v>0.12727272727272701</c:v>
                </c:pt>
                <c:pt idx="4958">
                  <c:v>0.13636363636363599</c:v>
                </c:pt>
                <c:pt idx="4959">
                  <c:v>0.145454545454545</c:v>
                </c:pt>
                <c:pt idx="4960">
                  <c:v>0.15454545454545399</c:v>
                </c:pt>
                <c:pt idx="4961">
                  <c:v>0.163636363636363</c:v>
                </c:pt>
                <c:pt idx="4962">
                  <c:v>0.17272727272727201</c:v>
                </c:pt>
                <c:pt idx="4963">
                  <c:v>0.18181818181818099</c:v>
                </c:pt>
                <c:pt idx="4964">
                  <c:v>0.19090909090909</c:v>
                </c:pt>
                <c:pt idx="4965">
                  <c:v>0.2</c:v>
                </c:pt>
                <c:pt idx="4966">
                  <c:v>0.20909090909090899</c:v>
                </c:pt>
                <c:pt idx="4967">
                  <c:v>0.218181818181818</c:v>
                </c:pt>
                <c:pt idx="4968">
                  <c:v>0.22727272727272699</c:v>
                </c:pt>
                <c:pt idx="4969">
                  <c:v>0.236363636363636</c:v>
                </c:pt>
                <c:pt idx="4970">
                  <c:v>0.24545454545454501</c:v>
                </c:pt>
                <c:pt idx="4971">
                  <c:v>0.25454545454545402</c:v>
                </c:pt>
                <c:pt idx="4972">
                  <c:v>0.263636363636363</c:v>
                </c:pt>
                <c:pt idx="4973">
                  <c:v>0.27272727272727199</c:v>
                </c:pt>
                <c:pt idx="4974">
                  <c:v>0.28181818181818102</c:v>
                </c:pt>
                <c:pt idx="4975">
                  <c:v>0.29090909090909001</c:v>
                </c:pt>
                <c:pt idx="4976">
                  <c:v>0.3</c:v>
                </c:pt>
                <c:pt idx="4977">
                  <c:v>0.30909090909090903</c:v>
                </c:pt>
                <c:pt idx="4978">
                  <c:v>0.31818181818181801</c:v>
                </c:pt>
                <c:pt idx="4979">
                  <c:v>0.32727272727272699</c:v>
                </c:pt>
                <c:pt idx="4980">
                  <c:v>0.33636363636363598</c:v>
                </c:pt>
                <c:pt idx="4981">
                  <c:v>0.34545454545454501</c:v>
                </c:pt>
                <c:pt idx="4982">
                  <c:v>0.354545454545454</c:v>
                </c:pt>
                <c:pt idx="4983">
                  <c:v>0.36363636363636298</c:v>
                </c:pt>
                <c:pt idx="4984">
                  <c:v>0.37272727272727202</c:v>
                </c:pt>
                <c:pt idx="4985">
                  <c:v>0.381818181818181</c:v>
                </c:pt>
                <c:pt idx="4986">
                  <c:v>0.39090909090908998</c:v>
                </c:pt>
                <c:pt idx="4987">
                  <c:v>0.4</c:v>
                </c:pt>
                <c:pt idx="4988">
                  <c:v>0.40909090909090901</c:v>
                </c:pt>
                <c:pt idx="4989">
                  <c:v>0.41818181818181799</c:v>
                </c:pt>
                <c:pt idx="4990">
                  <c:v>0.42727272727272703</c:v>
                </c:pt>
                <c:pt idx="4991">
                  <c:v>0.43636363636363601</c:v>
                </c:pt>
                <c:pt idx="4992">
                  <c:v>0.44545454545454499</c:v>
                </c:pt>
                <c:pt idx="4993">
                  <c:v>0.45454545454545398</c:v>
                </c:pt>
                <c:pt idx="4994">
                  <c:v>0.46363636363636301</c:v>
                </c:pt>
                <c:pt idx="4995">
                  <c:v>0.472727272727272</c:v>
                </c:pt>
                <c:pt idx="4996">
                  <c:v>0.48181818181818098</c:v>
                </c:pt>
                <c:pt idx="4997">
                  <c:v>0.49090909090909002</c:v>
                </c:pt>
                <c:pt idx="4998">
                  <c:v>0.5</c:v>
                </c:pt>
                <c:pt idx="4999">
                  <c:v>0.50909090909090904</c:v>
                </c:pt>
                <c:pt idx="5000">
                  <c:v>0.51818181818181797</c:v>
                </c:pt>
                <c:pt idx="5001">
                  <c:v>0.527272727272727</c:v>
                </c:pt>
                <c:pt idx="5002">
                  <c:v>0.53636363636363604</c:v>
                </c:pt>
                <c:pt idx="5003">
                  <c:v>0.54545454545454497</c:v>
                </c:pt>
                <c:pt idx="5004">
                  <c:v>0.55454545454545401</c:v>
                </c:pt>
                <c:pt idx="5005">
                  <c:v>0.56363636363636305</c:v>
                </c:pt>
                <c:pt idx="5006">
                  <c:v>0.57272727272727197</c:v>
                </c:pt>
                <c:pt idx="5007">
                  <c:v>0.58181818181818101</c:v>
                </c:pt>
                <c:pt idx="5008">
                  <c:v>0.59090909090909005</c:v>
                </c:pt>
                <c:pt idx="5009">
                  <c:v>0.6</c:v>
                </c:pt>
                <c:pt idx="5010">
                  <c:v>0.60909090909090902</c:v>
                </c:pt>
                <c:pt idx="5011">
                  <c:v>0.61818181818181805</c:v>
                </c:pt>
                <c:pt idx="5012">
                  <c:v>0.62727272727272698</c:v>
                </c:pt>
                <c:pt idx="5013">
                  <c:v>0.63636363636363602</c:v>
                </c:pt>
                <c:pt idx="5014">
                  <c:v>0.64545454545454495</c:v>
                </c:pt>
                <c:pt idx="5015">
                  <c:v>0.65454545454545399</c:v>
                </c:pt>
                <c:pt idx="5016">
                  <c:v>0.66363636363636302</c:v>
                </c:pt>
                <c:pt idx="5017">
                  <c:v>0.67272727272727195</c:v>
                </c:pt>
                <c:pt idx="5018">
                  <c:v>0.68181818181818099</c:v>
                </c:pt>
                <c:pt idx="5019">
                  <c:v>0.69090909090909003</c:v>
                </c:pt>
                <c:pt idx="5020">
                  <c:v>0.7</c:v>
                </c:pt>
                <c:pt idx="5021">
                  <c:v>0.70909090909090899</c:v>
                </c:pt>
                <c:pt idx="5022">
                  <c:v>0.71818181818181803</c:v>
                </c:pt>
                <c:pt idx="5023">
                  <c:v>0.72727272727272696</c:v>
                </c:pt>
                <c:pt idx="5024">
                  <c:v>0.736363636363636</c:v>
                </c:pt>
                <c:pt idx="5025">
                  <c:v>0.74545454545454504</c:v>
                </c:pt>
                <c:pt idx="5026">
                  <c:v>0.75454545454545396</c:v>
                </c:pt>
                <c:pt idx="5027">
                  <c:v>0.763636363636363</c:v>
                </c:pt>
                <c:pt idx="5028">
                  <c:v>0.77272727272727204</c:v>
                </c:pt>
                <c:pt idx="5029">
                  <c:v>0.78181818181818097</c:v>
                </c:pt>
                <c:pt idx="5030">
                  <c:v>0.79090909090909001</c:v>
                </c:pt>
                <c:pt idx="5031">
                  <c:v>0.8</c:v>
                </c:pt>
                <c:pt idx="5032">
                  <c:v>0.80909090909090897</c:v>
                </c:pt>
                <c:pt idx="5033">
                  <c:v>0.81818181818181801</c:v>
                </c:pt>
                <c:pt idx="5034">
                  <c:v>0.82727272727272705</c:v>
                </c:pt>
                <c:pt idx="5035">
                  <c:v>0.83636363636363598</c:v>
                </c:pt>
                <c:pt idx="5036">
                  <c:v>0.84545454545454501</c:v>
                </c:pt>
                <c:pt idx="5037">
                  <c:v>0.85454545454545405</c:v>
                </c:pt>
                <c:pt idx="5038">
                  <c:v>0.86363636363636298</c:v>
                </c:pt>
                <c:pt idx="5039">
                  <c:v>0.87272727272727202</c:v>
                </c:pt>
                <c:pt idx="5040">
                  <c:v>0.88181818181818095</c:v>
                </c:pt>
                <c:pt idx="5041">
                  <c:v>0.89090909090908998</c:v>
                </c:pt>
                <c:pt idx="5042">
                  <c:v>0.9</c:v>
                </c:pt>
                <c:pt idx="5043">
                  <c:v>0.90909090909090895</c:v>
                </c:pt>
                <c:pt idx="5044">
                  <c:v>0.91818181818181799</c:v>
                </c:pt>
                <c:pt idx="5045">
                  <c:v>0.92727272727272703</c:v>
                </c:pt>
                <c:pt idx="5046">
                  <c:v>0.93636363636363595</c:v>
                </c:pt>
                <c:pt idx="5047">
                  <c:v>0.94545454545454499</c:v>
                </c:pt>
                <c:pt idx="5048">
                  <c:v>0.95454545454545403</c:v>
                </c:pt>
                <c:pt idx="5049">
                  <c:v>0.96363636363636296</c:v>
                </c:pt>
                <c:pt idx="5050">
                  <c:v>0.972727272727272</c:v>
                </c:pt>
                <c:pt idx="5051">
                  <c:v>0.98181818181818103</c:v>
                </c:pt>
                <c:pt idx="5052">
                  <c:v>0.99090909090909096</c:v>
                </c:pt>
                <c:pt idx="5053">
                  <c:v>0</c:v>
                </c:pt>
                <c:pt idx="5054">
                  <c:v>9.3457943925233603E-3</c:v>
                </c:pt>
                <c:pt idx="5055">
                  <c:v>1.86915887850467E-2</c:v>
                </c:pt>
                <c:pt idx="5056">
                  <c:v>2.8037383177569999E-2</c:v>
                </c:pt>
                <c:pt idx="5057">
                  <c:v>3.73831775700934E-2</c:v>
                </c:pt>
                <c:pt idx="5058">
                  <c:v>4.67289719626168E-2</c:v>
                </c:pt>
                <c:pt idx="5059">
                  <c:v>5.6074766355140103E-2</c:v>
                </c:pt>
                <c:pt idx="5060">
                  <c:v>6.5420560747663503E-2</c:v>
                </c:pt>
                <c:pt idx="5061">
                  <c:v>7.4766355140186896E-2</c:v>
                </c:pt>
                <c:pt idx="5062">
                  <c:v>8.4112149532710206E-2</c:v>
                </c:pt>
                <c:pt idx="5063">
                  <c:v>9.34579439252336E-2</c:v>
                </c:pt>
                <c:pt idx="5064">
                  <c:v>0.10280373831775701</c:v>
                </c:pt>
                <c:pt idx="5065">
                  <c:v>0.11214953271028</c:v>
                </c:pt>
                <c:pt idx="5066">
                  <c:v>0.121495327102803</c:v>
                </c:pt>
                <c:pt idx="5067">
                  <c:v>0.13084112149532701</c:v>
                </c:pt>
                <c:pt idx="5068">
                  <c:v>0.14018691588785001</c:v>
                </c:pt>
                <c:pt idx="5069">
                  <c:v>0.14953271028037299</c:v>
                </c:pt>
                <c:pt idx="5070">
                  <c:v>0.15887850467289699</c:v>
                </c:pt>
                <c:pt idx="5071">
                  <c:v>0.16822429906542</c:v>
                </c:pt>
                <c:pt idx="5072">
                  <c:v>0.177570093457943</c:v>
                </c:pt>
                <c:pt idx="5073">
                  <c:v>0.18691588785046701</c:v>
                </c:pt>
                <c:pt idx="5074">
                  <c:v>0.19626168224299001</c:v>
                </c:pt>
                <c:pt idx="5075">
                  <c:v>0.20560747663551401</c:v>
                </c:pt>
                <c:pt idx="5076">
                  <c:v>0.21495327102803699</c:v>
                </c:pt>
                <c:pt idx="5077">
                  <c:v>0.22429906542056</c:v>
                </c:pt>
                <c:pt idx="5078">
                  <c:v>0.233644859813084</c:v>
                </c:pt>
                <c:pt idx="5079">
                  <c:v>0.242990654205607</c:v>
                </c:pt>
                <c:pt idx="5080">
                  <c:v>0.25233644859812998</c:v>
                </c:pt>
                <c:pt idx="5081">
                  <c:v>0.26168224299065401</c:v>
                </c:pt>
                <c:pt idx="5082">
                  <c:v>0.27102803738317699</c:v>
                </c:pt>
                <c:pt idx="5083">
                  <c:v>0.28037383177570002</c:v>
                </c:pt>
                <c:pt idx="5084">
                  <c:v>0.289719626168224</c:v>
                </c:pt>
                <c:pt idx="5085">
                  <c:v>0.29906542056074698</c:v>
                </c:pt>
                <c:pt idx="5086">
                  <c:v>0.30841121495327101</c:v>
                </c:pt>
                <c:pt idx="5087">
                  <c:v>0.31775700934579398</c:v>
                </c:pt>
                <c:pt idx="5088">
                  <c:v>0.32710280373831702</c:v>
                </c:pt>
                <c:pt idx="5089">
                  <c:v>0.33644859813084099</c:v>
                </c:pt>
                <c:pt idx="5090">
                  <c:v>0.34579439252336402</c:v>
                </c:pt>
                <c:pt idx="5091">
                  <c:v>0.355140186915887</c:v>
                </c:pt>
                <c:pt idx="5092">
                  <c:v>0.36448598130841098</c:v>
                </c:pt>
                <c:pt idx="5093">
                  <c:v>0.37383177570093401</c:v>
                </c:pt>
                <c:pt idx="5094">
                  <c:v>0.38317757009345699</c:v>
                </c:pt>
                <c:pt idx="5095">
                  <c:v>0.39252336448598102</c:v>
                </c:pt>
                <c:pt idx="5096">
                  <c:v>0.401869158878504</c:v>
                </c:pt>
                <c:pt idx="5097">
                  <c:v>0.41121495327102803</c:v>
                </c:pt>
                <c:pt idx="5098">
                  <c:v>0.420560747663551</c:v>
                </c:pt>
                <c:pt idx="5099">
                  <c:v>0.42990654205607398</c:v>
                </c:pt>
                <c:pt idx="5100">
                  <c:v>0.43925233644859801</c:v>
                </c:pt>
                <c:pt idx="5101">
                  <c:v>0.44859813084112099</c:v>
                </c:pt>
                <c:pt idx="5102">
                  <c:v>0.45794392523364402</c:v>
                </c:pt>
                <c:pt idx="5103">
                  <c:v>0.467289719626168</c:v>
                </c:pt>
                <c:pt idx="5104">
                  <c:v>0.47663551401869098</c:v>
                </c:pt>
                <c:pt idx="5105">
                  <c:v>0.48598130841121401</c:v>
                </c:pt>
                <c:pt idx="5106">
                  <c:v>0.49532710280373798</c:v>
                </c:pt>
                <c:pt idx="5107">
                  <c:v>0.50467289719626096</c:v>
                </c:pt>
                <c:pt idx="5108">
                  <c:v>0.51401869158878499</c:v>
                </c:pt>
                <c:pt idx="5109">
                  <c:v>0.52336448598130803</c:v>
                </c:pt>
                <c:pt idx="5110">
                  <c:v>0.53271028037383095</c:v>
                </c:pt>
                <c:pt idx="5111">
                  <c:v>0.54205607476635498</c:v>
                </c:pt>
                <c:pt idx="5112">
                  <c:v>0.55140186915887801</c:v>
                </c:pt>
                <c:pt idx="5113">
                  <c:v>0.56074766355140104</c:v>
                </c:pt>
                <c:pt idx="5114">
                  <c:v>0.57009345794392496</c:v>
                </c:pt>
                <c:pt idx="5115">
                  <c:v>0.579439252336448</c:v>
                </c:pt>
                <c:pt idx="5116">
                  <c:v>0.58878504672897103</c:v>
                </c:pt>
                <c:pt idx="5117">
                  <c:v>0.59813084112149495</c:v>
                </c:pt>
                <c:pt idx="5118">
                  <c:v>0.60747663551401798</c:v>
                </c:pt>
                <c:pt idx="5119">
                  <c:v>0.61682242990654201</c:v>
                </c:pt>
                <c:pt idx="5120">
                  <c:v>0.62616822429906505</c:v>
                </c:pt>
                <c:pt idx="5121">
                  <c:v>0.63551401869158797</c:v>
                </c:pt>
                <c:pt idx="5122">
                  <c:v>0.644859813084112</c:v>
                </c:pt>
                <c:pt idx="5123">
                  <c:v>0.65420560747663503</c:v>
                </c:pt>
                <c:pt idx="5124">
                  <c:v>0.66355140186915795</c:v>
                </c:pt>
                <c:pt idx="5125">
                  <c:v>0.67289719626168198</c:v>
                </c:pt>
                <c:pt idx="5126">
                  <c:v>0.68224299065420502</c:v>
                </c:pt>
                <c:pt idx="5127">
                  <c:v>0.69158878504672805</c:v>
                </c:pt>
                <c:pt idx="5128">
                  <c:v>0.70093457943925197</c:v>
                </c:pt>
                <c:pt idx="5129">
                  <c:v>0.710280373831775</c:v>
                </c:pt>
                <c:pt idx="5130">
                  <c:v>0.71962616822429903</c:v>
                </c:pt>
                <c:pt idx="5131">
                  <c:v>0.72897196261682196</c:v>
                </c:pt>
                <c:pt idx="5132">
                  <c:v>0.73831775700934499</c:v>
                </c:pt>
                <c:pt idx="5133">
                  <c:v>0.74766355140186902</c:v>
                </c:pt>
                <c:pt idx="5134">
                  <c:v>0.75700934579439205</c:v>
                </c:pt>
                <c:pt idx="5135">
                  <c:v>0.76635514018691497</c:v>
                </c:pt>
                <c:pt idx="5136">
                  <c:v>0.77570093457943901</c:v>
                </c:pt>
                <c:pt idx="5137">
                  <c:v>0.78504672897196204</c:v>
                </c:pt>
                <c:pt idx="5138">
                  <c:v>0.79439252336448596</c:v>
                </c:pt>
                <c:pt idx="5139">
                  <c:v>0.80373831775700899</c:v>
                </c:pt>
                <c:pt idx="5140">
                  <c:v>0.81308411214953202</c:v>
                </c:pt>
                <c:pt idx="5141">
                  <c:v>0.82242990654205606</c:v>
                </c:pt>
                <c:pt idx="5142">
                  <c:v>0.83177570093457898</c:v>
                </c:pt>
                <c:pt idx="5143">
                  <c:v>0.84112149532710201</c:v>
                </c:pt>
                <c:pt idx="5144">
                  <c:v>0.85046728971962604</c:v>
                </c:pt>
                <c:pt idx="5145">
                  <c:v>0.85981308411214896</c:v>
                </c:pt>
                <c:pt idx="5146">
                  <c:v>0.86915887850467199</c:v>
                </c:pt>
                <c:pt idx="5147">
                  <c:v>0.87850467289719603</c:v>
                </c:pt>
                <c:pt idx="5148">
                  <c:v>0.88785046728971895</c:v>
                </c:pt>
                <c:pt idx="5149">
                  <c:v>0.89719626168224298</c:v>
                </c:pt>
                <c:pt idx="5150">
                  <c:v>0.90654205607476601</c:v>
                </c:pt>
                <c:pt idx="5151">
                  <c:v>0.91588785046728904</c:v>
                </c:pt>
                <c:pt idx="5152">
                  <c:v>0.92523364485981296</c:v>
                </c:pt>
                <c:pt idx="5153">
                  <c:v>0.934579439252336</c:v>
                </c:pt>
                <c:pt idx="5154">
                  <c:v>0.94392523364485903</c:v>
                </c:pt>
                <c:pt idx="5155">
                  <c:v>0.95327102803738295</c:v>
                </c:pt>
                <c:pt idx="5156">
                  <c:v>0.96261682242990598</c:v>
                </c:pt>
                <c:pt idx="5157">
                  <c:v>0.97196261682242902</c:v>
                </c:pt>
                <c:pt idx="5158">
                  <c:v>0.98130841121495305</c:v>
                </c:pt>
                <c:pt idx="5159">
                  <c:v>0.99065420560747597</c:v>
                </c:pt>
                <c:pt idx="5160">
                  <c:v>0</c:v>
                </c:pt>
                <c:pt idx="5161">
                  <c:v>1.1764705882352899E-2</c:v>
                </c:pt>
                <c:pt idx="5162">
                  <c:v>2.3529411764705799E-2</c:v>
                </c:pt>
                <c:pt idx="5163">
                  <c:v>3.5294117647058802E-2</c:v>
                </c:pt>
                <c:pt idx="5164">
                  <c:v>4.7058823529411702E-2</c:v>
                </c:pt>
                <c:pt idx="5165">
                  <c:v>5.8823529411764698E-2</c:v>
                </c:pt>
                <c:pt idx="5166">
                  <c:v>7.0588235294117604E-2</c:v>
                </c:pt>
                <c:pt idx="5167">
                  <c:v>8.2352941176470504E-2</c:v>
                </c:pt>
                <c:pt idx="5168">
                  <c:v>9.41176470588235E-2</c:v>
                </c:pt>
                <c:pt idx="5169">
                  <c:v>0.105882352941176</c:v>
                </c:pt>
                <c:pt idx="5170">
                  <c:v>0.11764705882352899</c:v>
                </c:pt>
                <c:pt idx="5171">
                  <c:v>0.129411764705882</c:v>
                </c:pt>
                <c:pt idx="5172">
                  <c:v>0.14117647058823499</c:v>
                </c:pt>
                <c:pt idx="5173">
                  <c:v>0.152941176470588</c:v>
                </c:pt>
                <c:pt idx="5174">
                  <c:v>0.16470588235294101</c:v>
                </c:pt>
                <c:pt idx="5175">
                  <c:v>0.17647058823529399</c:v>
                </c:pt>
                <c:pt idx="5176">
                  <c:v>0.188235294117647</c:v>
                </c:pt>
                <c:pt idx="5177">
                  <c:v>0.2</c:v>
                </c:pt>
                <c:pt idx="5178">
                  <c:v>0.21176470588235199</c:v>
                </c:pt>
                <c:pt idx="5179">
                  <c:v>0.223529411764705</c:v>
                </c:pt>
                <c:pt idx="5180">
                  <c:v>0.23529411764705799</c:v>
                </c:pt>
                <c:pt idx="5181">
                  <c:v>0.247058823529411</c:v>
                </c:pt>
                <c:pt idx="5182">
                  <c:v>0.25882352941176401</c:v>
                </c:pt>
                <c:pt idx="5183">
                  <c:v>0.27058823529411702</c:v>
                </c:pt>
                <c:pt idx="5184">
                  <c:v>0.28235294117646997</c:v>
                </c:pt>
                <c:pt idx="5185">
                  <c:v>0.29411764705882298</c:v>
                </c:pt>
                <c:pt idx="5186">
                  <c:v>0.30588235294117599</c:v>
                </c:pt>
                <c:pt idx="5187">
                  <c:v>0.317647058823529</c:v>
                </c:pt>
                <c:pt idx="5188">
                  <c:v>0.32941176470588202</c:v>
                </c:pt>
                <c:pt idx="5189">
                  <c:v>0.34117647058823503</c:v>
                </c:pt>
                <c:pt idx="5190">
                  <c:v>0.35294117647058798</c:v>
                </c:pt>
                <c:pt idx="5191">
                  <c:v>0.36470588235294099</c:v>
                </c:pt>
                <c:pt idx="5192">
                  <c:v>0.376470588235294</c:v>
                </c:pt>
                <c:pt idx="5193">
                  <c:v>0.38823529411764701</c:v>
                </c:pt>
                <c:pt idx="5194">
                  <c:v>0.4</c:v>
                </c:pt>
                <c:pt idx="5195">
                  <c:v>0.41176470588235198</c:v>
                </c:pt>
                <c:pt idx="5196">
                  <c:v>0.42352941176470499</c:v>
                </c:pt>
                <c:pt idx="5197">
                  <c:v>0.435294117647058</c:v>
                </c:pt>
                <c:pt idx="5198">
                  <c:v>0.44705882352941101</c:v>
                </c:pt>
                <c:pt idx="5199">
                  <c:v>0.45882352941176402</c:v>
                </c:pt>
                <c:pt idx="5200">
                  <c:v>0.47058823529411697</c:v>
                </c:pt>
                <c:pt idx="5201">
                  <c:v>0.48235294117646998</c:v>
                </c:pt>
                <c:pt idx="5202">
                  <c:v>0.494117647058823</c:v>
                </c:pt>
                <c:pt idx="5203">
                  <c:v>0.50588235294117601</c:v>
                </c:pt>
                <c:pt idx="5204">
                  <c:v>0.51764705882352902</c:v>
                </c:pt>
                <c:pt idx="5205">
                  <c:v>0.52941176470588203</c:v>
                </c:pt>
                <c:pt idx="5206">
                  <c:v>0.54117647058823504</c:v>
                </c:pt>
                <c:pt idx="5207">
                  <c:v>0.55294117647058805</c:v>
                </c:pt>
                <c:pt idx="5208">
                  <c:v>0.56470588235294095</c:v>
                </c:pt>
                <c:pt idx="5209">
                  <c:v>0.57647058823529396</c:v>
                </c:pt>
                <c:pt idx="5210">
                  <c:v>0.58823529411764697</c:v>
                </c:pt>
                <c:pt idx="5211">
                  <c:v>0.6</c:v>
                </c:pt>
                <c:pt idx="5212">
                  <c:v>0.61176470588235299</c:v>
                </c:pt>
                <c:pt idx="5213">
                  <c:v>0.623529411764705</c:v>
                </c:pt>
                <c:pt idx="5214">
                  <c:v>0.63529411764705801</c:v>
                </c:pt>
                <c:pt idx="5215">
                  <c:v>0.64705882352941102</c:v>
                </c:pt>
                <c:pt idx="5216">
                  <c:v>0.65882352941176403</c:v>
                </c:pt>
                <c:pt idx="5217">
                  <c:v>0.67058823529411704</c:v>
                </c:pt>
                <c:pt idx="5218">
                  <c:v>0.68235294117647005</c:v>
                </c:pt>
                <c:pt idx="5219">
                  <c:v>0.69411764705882295</c:v>
                </c:pt>
                <c:pt idx="5220">
                  <c:v>0.70588235294117596</c:v>
                </c:pt>
                <c:pt idx="5221">
                  <c:v>0.71764705882352897</c:v>
                </c:pt>
                <c:pt idx="5222">
                  <c:v>0.72941176470588198</c:v>
                </c:pt>
                <c:pt idx="5223">
                  <c:v>0.74117647058823499</c:v>
                </c:pt>
                <c:pt idx="5224">
                  <c:v>0.752941176470588</c:v>
                </c:pt>
                <c:pt idx="5225">
                  <c:v>0.76470588235294101</c:v>
                </c:pt>
                <c:pt idx="5226">
                  <c:v>0.77647058823529402</c:v>
                </c:pt>
                <c:pt idx="5227">
                  <c:v>0.78823529411764703</c:v>
                </c:pt>
                <c:pt idx="5228">
                  <c:v>0.8</c:v>
                </c:pt>
                <c:pt idx="5229">
                  <c:v>0.81176470588235194</c:v>
                </c:pt>
                <c:pt idx="5230">
                  <c:v>0.82352941176470495</c:v>
                </c:pt>
                <c:pt idx="5231">
                  <c:v>0.83529411764705797</c:v>
                </c:pt>
                <c:pt idx="5232">
                  <c:v>0.84705882352941098</c:v>
                </c:pt>
                <c:pt idx="5233">
                  <c:v>0.85882352941176399</c:v>
                </c:pt>
                <c:pt idx="5234">
                  <c:v>0.870588235294117</c:v>
                </c:pt>
                <c:pt idx="5235">
                  <c:v>0.88235294117647001</c:v>
                </c:pt>
                <c:pt idx="5236">
                  <c:v>0.89411764705882302</c:v>
                </c:pt>
                <c:pt idx="5237">
                  <c:v>0.90588235294117603</c:v>
                </c:pt>
                <c:pt idx="5238">
                  <c:v>0.91764705882352904</c:v>
                </c:pt>
                <c:pt idx="5239">
                  <c:v>0.92941176470588205</c:v>
                </c:pt>
                <c:pt idx="5240">
                  <c:v>0.94117647058823495</c:v>
                </c:pt>
                <c:pt idx="5241">
                  <c:v>0.95294117647058796</c:v>
                </c:pt>
                <c:pt idx="5242">
                  <c:v>0.96470588235294097</c:v>
                </c:pt>
                <c:pt idx="5243">
                  <c:v>0.97647058823529398</c:v>
                </c:pt>
                <c:pt idx="5244">
                  <c:v>0.98823529411764699</c:v>
                </c:pt>
                <c:pt idx="5245">
                  <c:v>0</c:v>
                </c:pt>
                <c:pt idx="5246">
                  <c:v>8.4033613445378096E-3</c:v>
                </c:pt>
                <c:pt idx="5247">
                  <c:v>1.6806722689075598E-2</c:v>
                </c:pt>
                <c:pt idx="5248">
                  <c:v>2.5210084033613401E-2</c:v>
                </c:pt>
                <c:pt idx="5249">
                  <c:v>3.3613445378151197E-2</c:v>
                </c:pt>
                <c:pt idx="5250">
                  <c:v>4.2016806722689003E-2</c:v>
                </c:pt>
                <c:pt idx="5251">
                  <c:v>5.0420168067226802E-2</c:v>
                </c:pt>
                <c:pt idx="5252">
                  <c:v>5.8823529411764698E-2</c:v>
                </c:pt>
                <c:pt idx="5253">
                  <c:v>6.7226890756302504E-2</c:v>
                </c:pt>
                <c:pt idx="5254">
                  <c:v>7.5630252100840303E-2</c:v>
                </c:pt>
                <c:pt idx="5255">
                  <c:v>8.4033613445378103E-2</c:v>
                </c:pt>
                <c:pt idx="5256">
                  <c:v>9.2436974789915902E-2</c:v>
                </c:pt>
                <c:pt idx="5257">
                  <c:v>0.10084033613445301</c:v>
                </c:pt>
                <c:pt idx="5258">
                  <c:v>0.109243697478991</c:v>
                </c:pt>
                <c:pt idx="5259">
                  <c:v>0.11764705882352899</c:v>
                </c:pt>
                <c:pt idx="5260">
                  <c:v>0.126050420168067</c:v>
                </c:pt>
                <c:pt idx="5261">
                  <c:v>0.13445378151260501</c:v>
                </c:pt>
                <c:pt idx="5262">
                  <c:v>0.14285714285714199</c:v>
                </c:pt>
                <c:pt idx="5263">
                  <c:v>0.15126050420168</c:v>
                </c:pt>
                <c:pt idx="5264">
                  <c:v>0.159663865546218</c:v>
                </c:pt>
                <c:pt idx="5265">
                  <c:v>0.16806722689075601</c:v>
                </c:pt>
                <c:pt idx="5266">
                  <c:v>0.17647058823529399</c:v>
                </c:pt>
                <c:pt idx="5267">
                  <c:v>0.184873949579831</c:v>
                </c:pt>
                <c:pt idx="5268">
                  <c:v>0.19327731092436901</c:v>
                </c:pt>
                <c:pt idx="5269">
                  <c:v>0.20168067226890701</c:v>
                </c:pt>
                <c:pt idx="5270">
                  <c:v>0.21008403361344499</c:v>
                </c:pt>
                <c:pt idx="5271">
                  <c:v>0.218487394957983</c:v>
                </c:pt>
                <c:pt idx="5272">
                  <c:v>0.22689075630252101</c:v>
                </c:pt>
                <c:pt idx="5273">
                  <c:v>0.23529411764705799</c:v>
                </c:pt>
                <c:pt idx="5274">
                  <c:v>0.24369747899159599</c:v>
                </c:pt>
                <c:pt idx="5275">
                  <c:v>0.252100840336134</c:v>
                </c:pt>
                <c:pt idx="5276">
                  <c:v>0.26050420168067201</c:v>
                </c:pt>
                <c:pt idx="5277">
                  <c:v>0.26890756302521002</c:v>
                </c:pt>
                <c:pt idx="5278">
                  <c:v>0.27731092436974702</c:v>
                </c:pt>
                <c:pt idx="5279">
                  <c:v>0.28571428571428498</c:v>
                </c:pt>
                <c:pt idx="5280">
                  <c:v>0.29411764705882298</c:v>
                </c:pt>
                <c:pt idx="5281">
                  <c:v>0.30252100840336099</c:v>
                </c:pt>
                <c:pt idx="5282">
                  <c:v>0.310924369747899</c:v>
                </c:pt>
                <c:pt idx="5283">
                  <c:v>0.31932773109243601</c:v>
                </c:pt>
                <c:pt idx="5284">
                  <c:v>0.32773109243697401</c:v>
                </c:pt>
                <c:pt idx="5285">
                  <c:v>0.33613445378151202</c:v>
                </c:pt>
                <c:pt idx="5286">
                  <c:v>0.34453781512604997</c:v>
                </c:pt>
                <c:pt idx="5287">
                  <c:v>0.35294117647058798</c:v>
                </c:pt>
                <c:pt idx="5288">
                  <c:v>0.36134453781512599</c:v>
                </c:pt>
                <c:pt idx="5289">
                  <c:v>0.369747899159663</c:v>
                </c:pt>
                <c:pt idx="5290">
                  <c:v>0.378151260504201</c:v>
                </c:pt>
                <c:pt idx="5291">
                  <c:v>0.38655462184873901</c:v>
                </c:pt>
                <c:pt idx="5292">
                  <c:v>0.39495798319327702</c:v>
                </c:pt>
                <c:pt idx="5293">
                  <c:v>0.40336134453781503</c:v>
                </c:pt>
                <c:pt idx="5294">
                  <c:v>0.41176470588235198</c:v>
                </c:pt>
                <c:pt idx="5295">
                  <c:v>0.42016806722688999</c:v>
                </c:pt>
                <c:pt idx="5296">
                  <c:v>0.42857142857142799</c:v>
                </c:pt>
                <c:pt idx="5297">
                  <c:v>0.436974789915966</c:v>
                </c:pt>
                <c:pt idx="5298">
                  <c:v>0.44537815126050401</c:v>
                </c:pt>
                <c:pt idx="5299">
                  <c:v>0.45378151260504201</c:v>
                </c:pt>
                <c:pt idx="5300">
                  <c:v>0.46218487394957902</c:v>
                </c:pt>
                <c:pt idx="5301">
                  <c:v>0.47058823529411697</c:v>
                </c:pt>
                <c:pt idx="5302">
                  <c:v>0.47899159663865498</c:v>
                </c:pt>
                <c:pt idx="5303">
                  <c:v>0.48739495798319299</c:v>
                </c:pt>
                <c:pt idx="5304">
                  <c:v>0.495798319327731</c:v>
                </c:pt>
                <c:pt idx="5305">
                  <c:v>0.504201680672268</c:v>
                </c:pt>
                <c:pt idx="5306">
                  <c:v>0.51260504201680601</c:v>
                </c:pt>
                <c:pt idx="5307">
                  <c:v>0.52100840336134402</c:v>
                </c:pt>
                <c:pt idx="5308">
                  <c:v>0.52941176470588203</c:v>
                </c:pt>
                <c:pt idx="5309">
                  <c:v>0.53781512605042003</c:v>
                </c:pt>
                <c:pt idx="5310">
                  <c:v>0.54621848739495704</c:v>
                </c:pt>
                <c:pt idx="5311">
                  <c:v>0.55462184873949505</c:v>
                </c:pt>
                <c:pt idx="5312">
                  <c:v>0.56302521008403295</c:v>
                </c:pt>
                <c:pt idx="5313">
                  <c:v>0.57142857142857095</c:v>
                </c:pt>
                <c:pt idx="5314">
                  <c:v>0.57983193277310896</c:v>
                </c:pt>
                <c:pt idx="5315">
                  <c:v>0.58823529411764697</c:v>
                </c:pt>
                <c:pt idx="5316">
                  <c:v>0.59663865546218398</c:v>
                </c:pt>
                <c:pt idx="5317">
                  <c:v>0.60504201680672198</c:v>
                </c:pt>
                <c:pt idx="5318">
                  <c:v>0.61344537815125999</c:v>
                </c:pt>
                <c:pt idx="5319">
                  <c:v>0.621848739495798</c:v>
                </c:pt>
                <c:pt idx="5320">
                  <c:v>0.630252100840336</c:v>
                </c:pt>
                <c:pt idx="5321">
                  <c:v>0.63865546218487301</c:v>
                </c:pt>
                <c:pt idx="5322">
                  <c:v>0.64705882352941102</c:v>
                </c:pt>
                <c:pt idx="5323">
                  <c:v>0.65546218487394903</c:v>
                </c:pt>
                <c:pt idx="5324">
                  <c:v>0.66386554621848703</c:v>
                </c:pt>
                <c:pt idx="5325">
                  <c:v>0.67226890756302504</c:v>
                </c:pt>
                <c:pt idx="5326">
                  <c:v>0.68067226890756305</c:v>
                </c:pt>
                <c:pt idx="5327">
                  <c:v>0.68907563025209995</c:v>
                </c:pt>
                <c:pt idx="5328">
                  <c:v>0.69747899159663795</c:v>
                </c:pt>
                <c:pt idx="5329">
                  <c:v>0.70588235294117596</c:v>
                </c:pt>
                <c:pt idx="5330">
                  <c:v>0.71428571428571397</c:v>
                </c:pt>
                <c:pt idx="5331">
                  <c:v>0.72268907563025198</c:v>
                </c:pt>
                <c:pt idx="5332">
                  <c:v>0.73109243697478898</c:v>
                </c:pt>
                <c:pt idx="5333">
                  <c:v>0.73949579831932699</c:v>
                </c:pt>
                <c:pt idx="5334">
                  <c:v>0.747899159663865</c:v>
                </c:pt>
                <c:pt idx="5335">
                  <c:v>0.75630252100840301</c:v>
                </c:pt>
                <c:pt idx="5336">
                  <c:v>0.76470588235294101</c:v>
                </c:pt>
                <c:pt idx="5337">
                  <c:v>0.77310924369747902</c:v>
                </c:pt>
                <c:pt idx="5338">
                  <c:v>0.78151260504201603</c:v>
                </c:pt>
                <c:pt idx="5339">
                  <c:v>0.78991596638655404</c:v>
                </c:pt>
                <c:pt idx="5340">
                  <c:v>0.79831932773109204</c:v>
                </c:pt>
                <c:pt idx="5341">
                  <c:v>0.80672268907563005</c:v>
                </c:pt>
                <c:pt idx="5342">
                  <c:v>0.81512605042016795</c:v>
                </c:pt>
                <c:pt idx="5343">
                  <c:v>0.82352941176470495</c:v>
                </c:pt>
                <c:pt idx="5344">
                  <c:v>0.83193277310924296</c:v>
                </c:pt>
                <c:pt idx="5345">
                  <c:v>0.84033613445378097</c:v>
                </c:pt>
                <c:pt idx="5346">
                  <c:v>0.84873949579831898</c:v>
                </c:pt>
                <c:pt idx="5347">
                  <c:v>0.85714285714285698</c:v>
                </c:pt>
                <c:pt idx="5348">
                  <c:v>0.86554621848739499</c:v>
                </c:pt>
                <c:pt idx="5349">
                  <c:v>0.873949579831932</c:v>
                </c:pt>
                <c:pt idx="5350">
                  <c:v>0.88235294117647001</c:v>
                </c:pt>
                <c:pt idx="5351">
                  <c:v>0.89075630252100801</c:v>
                </c:pt>
                <c:pt idx="5352">
                  <c:v>0.89915966386554602</c:v>
                </c:pt>
                <c:pt idx="5353">
                  <c:v>0.90756302521008403</c:v>
                </c:pt>
                <c:pt idx="5354">
                  <c:v>0.91596638655462104</c:v>
                </c:pt>
                <c:pt idx="5355">
                  <c:v>0.92436974789915904</c:v>
                </c:pt>
                <c:pt idx="5356">
                  <c:v>0.93277310924369705</c:v>
                </c:pt>
                <c:pt idx="5357">
                  <c:v>0.94117647058823495</c:v>
                </c:pt>
                <c:pt idx="5358">
                  <c:v>0.94957983193277296</c:v>
                </c:pt>
                <c:pt idx="5359">
                  <c:v>0.95798319327731096</c:v>
                </c:pt>
                <c:pt idx="5360">
                  <c:v>0.96638655462184797</c:v>
                </c:pt>
                <c:pt idx="5361">
                  <c:v>0.97478991596638598</c:v>
                </c:pt>
                <c:pt idx="5362">
                  <c:v>0.98319327731092399</c:v>
                </c:pt>
                <c:pt idx="5363">
                  <c:v>0.99159663865546199</c:v>
                </c:pt>
                <c:pt idx="5364">
                  <c:v>0</c:v>
                </c:pt>
                <c:pt idx="5365">
                  <c:v>2.8571428571428501E-2</c:v>
                </c:pt>
                <c:pt idx="5366">
                  <c:v>5.7142857142857099E-2</c:v>
                </c:pt>
                <c:pt idx="5367">
                  <c:v>8.5714285714285701E-2</c:v>
                </c:pt>
                <c:pt idx="5368">
                  <c:v>0.114285714285714</c:v>
                </c:pt>
                <c:pt idx="5369">
                  <c:v>0.14285714285714199</c:v>
                </c:pt>
                <c:pt idx="5370">
                  <c:v>0.17142857142857101</c:v>
                </c:pt>
                <c:pt idx="5371">
                  <c:v>0.2</c:v>
                </c:pt>
                <c:pt idx="5372">
                  <c:v>0.22857142857142801</c:v>
                </c:pt>
                <c:pt idx="5373">
                  <c:v>0.25714285714285701</c:v>
                </c:pt>
                <c:pt idx="5374">
                  <c:v>0.28571428571428498</c:v>
                </c:pt>
                <c:pt idx="5375">
                  <c:v>0.314285714285714</c:v>
                </c:pt>
                <c:pt idx="5376">
                  <c:v>0.34285714285714203</c:v>
                </c:pt>
                <c:pt idx="5377">
                  <c:v>0.371428571428571</c:v>
                </c:pt>
                <c:pt idx="5378">
                  <c:v>0.4</c:v>
                </c:pt>
                <c:pt idx="5379">
                  <c:v>0.42857142857142799</c:v>
                </c:pt>
                <c:pt idx="5380">
                  <c:v>0.45714285714285702</c:v>
                </c:pt>
                <c:pt idx="5381">
                  <c:v>0.48571428571428499</c:v>
                </c:pt>
                <c:pt idx="5382">
                  <c:v>0.51428571428571401</c:v>
                </c:pt>
                <c:pt idx="5383">
                  <c:v>0.54285714285714204</c:v>
                </c:pt>
                <c:pt idx="5384">
                  <c:v>0.57142857142857095</c:v>
                </c:pt>
                <c:pt idx="5385">
                  <c:v>0.6</c:v>
                </c:pt>
                <c:pt idx="5386">
                  <c:v>0.628571428571428</c:v>
                </c:pt>
                <c:pt idx="5387">
                  <c:v>0.65714285714285703</c:v>
                </c:pt>
                <c:pt idx="5388">
                  <c:v>0.68571428571428505</c:v>
                </c:pt>
                <c:pt idx="5389">
                  <c:v>0.71428571428571397</c:v>
                </c:pt>
                <c:pt idx="5390">
                  <c:v>0.74285714285714199</c:v>
                </c:pt>
                <c:pt idx="5391">
                  <c:v>0.77142857142857102</c:v>
                </c:pt>
                <c:pt idx="5392">
                  <c:v>0.8</c:v>
                </c:pt>
                <c:pt idx="5393">
                  <c:v>0.82857142857142796</c:v>
                </c:pt>
                <c:pt idx="5394">
                  <c:v>0.85714285714285698</c:v>
                </c:pt>
                <c:pt idx="5395">
                  <c:v>0.88571428571428501</c:v>
                </c:pt>
                <c:pt idx="5396">
                  <c:v>0.91428571428571404</c:v>
                </c:pt>
                <c:pt idx="5397">
                  <c:v>0.94285714285714195</c:v>
                </c:pt>
                <c:pt idx="5398">
                  <c:v>0.97142857142857097</c:v>
                </c:pt>
                <c:pt idx="5399">
                  <c:v>0</c:v>
                </c:pt>
                <c:pt idx="5400">
                  <c:v>2.2222222222222199E-2</c:v>
                </c:pt>
                <c:pt idx="5401">
                  <c:v>4.4444444444444398E-2</c:v>
                </c:pt>
                <c:pt idx="5402">
                  <c:v>6.6666666666666596E-2</c:v>
                </c:pt>
                <c:pt idx="5403">
                  <c:v>8.8888888888888795E-2</c:v>
                </c:pt>
                <c:pt idx="5404">
                  <c:v>0.11111111111111099</c:v>
                </c:pt>
                <c:pt idx="5405">
                  <c:v>0.133333333333333</c:v>
                </c:pt>
                <c:pt idx="5406">
                  <c:v>0.155555555555555</c:v>
                </c:pt>
                <c:pt idx="5407">
                  <c:v>0.17777777777777701</c:v>
                </c:pt>
                <c:pt idx="5408">
                  <c:v>0.2</c:v>
                </c:pt>
                <c:pt idx="5409">
                  <c:v>0.22222222222222199</c:v>
                </c:pt>
                <c:pt idx="5410">
                  <c:v>0.24444444444444399</c:v>
                </c:pt>
                <c:pt idx="5411">
                  <c:v>0.266666666666666</c:v>
                </c:pt>
                <c:pt idx="5412">
                  <c:v>0.28888888888888797</c:v>
                </c:pt>
                <c:pt idx="5413">
                  <c:v>0.31111111111111101</c:v>
                </c:pt>
                <c:pt idx="5414">
                  <c:v>0.33333333333333298</c:v>
                </c:pt>
                <c:pt idx="5415">
                  <c:v>0.35555555555555501</c:v>
                </c:pt>
                <c:pt idx="5416">
                  <c:v>0.37777777777777699</c:v>
                </c:pt>
                <c:pt idx="5417">
                  <c:v>0.4</c:v>
                </c:pt>
                <c:pt idx="5418">
                  <c:v>0.422222222222222</c:v>
                </c:pt>
                <c:pt idx="5419">
                  <c:v>0.44444444444444398</c:v>
                </c:pt>
                <c:pt idx="5420">
                  <c:v>0.46666666666666601</c:v>
                </c:pt>
                <c:pt idx="5421">
                  <c:v>0.48888888888888798</c:v>
                </c:pt>
                <c:pt idx="5422">
                  <c:v>0.51111111111111096</c:v>
                </c:pt>
                <c:pt idx="5423">
                  <c:v>0.53333333333333299</c:v>
                </c:pt>
                <c:pt idx="5424">
                  <c:v>0.55555555555555503</c:v>
                </c:pt>
                <c:pt idx="5425">
                  <c:v>0.57777777777777695</c:v>
                </c:pt>
                <c:pt idx="5426">
                  <c:v>0.6</c:v>
                </c:pt>
                <c:pt idx="5427">
                  <c:v>0.62222222222222201</c:v>
                </c:pt>
                <c:pt idx="5428">
                  <c:v>0.64444444444444404</c:v>
                </c:pt>
                <c:pt idx="5429">
                  <c:v>0.66666666666666596</c:v>
                </c:pt>
                <c:pt idx="5430">
                  <c:v>0.688888888888888</c:v>
                </c:pt>
                <c:pt idx="5431">
                  <c:v>0.71111111111111103</c:v>
                </c:pt>
                <c:pt idx="5432">
                  <c:v>0.73333333333333295</c:v>
                </c:pt>
                <c:pt idx="5433">
                  <c:v>0.75555555555555498</c:v>
                </c:pt>
                <c:pt idx="5434">
                  <c:v>0.77777777777777701</c:v>
                </c:pt>
                <c:pt idx="5435">
                  <c:v>0.8</c:v>
                </c:pt>
                <c:pt idx="5436">
                  <c:v>0.82222222222222197</c:v>
                </c:pt>
                <c:pt idx="5437">
                  <c:v>0.844444444444444</c:v>
                </c:pt>
                <c:pt idx="5438">
                  <c:v>0.86666666666666603</c:v>
                </c:pt>
                <c:pt idx="5439">
                  <c:v>0.88888888888888795</c:v>
                </c:pt>
                <c:pt idx="5440">
                  <c:v>0.91111111111111098</c:v>
                </c:pt>
                <c:pt idx="5441">
                  <c:v>0.93333333333333302</c:v>
                </c:pt>
                <c:pt idx="5442">
                  <c:v>0.95555555555555505</c:v>
                </c:pt>
                <c:pt idx="5443">
                  <c:v>0.97777777777777697</c:v>
                </c:pt>
                <c:pt idx="5444">
                  <c:v>0</c:v>
                </c:pt>
                <c:pt idx="5445">
                  <c:v>1.72413793103448E-2</c:v>
                </c:pt>
                <c:pt idx="5446">
                  <c:v>3.4482758620689599E-2</c:v>
                </c:pt>
                <c:pt idx="5447">
                  <c:v>5.1724137931034399E-2</c:v>
                </c:pt>
                <c:pt idx="5448">
                  <c:v>6.8965517241379296E-2</c:v>
                </c:pt>
                <c:pt idx="5449">
                  <c:v>8.6206896551724102E-2</c:v>
                </c:pt>
                <c:pt idx="5450">
                  <c:v>0.10344827586206801</c:v>
                </c:pt>
                <c:pt idx="5451">
                  <c:v>0.12068965517241299</c:v>
                </c:pt>
                <c:pt idx="5452">
                  <c:v>0.13793103448275801</c:v>
                </c:pt>
                <c:pt idx="5453">
                  <c:v>0.15517241379310301</c:v>
                </c:pt>
                <c:pt idx="5454">
                  <c:v>0.17241379310344801</c:v>
                </c:pt>
                <c:pt idx="5455">
                  <c:v>0.18965517241379301</c:v>
                </c:pt>
                <c:pt idx="5456">
                  <c:v>0.20689655172413701</c:v>
                </c:pt>
                <c:pt idx="5457">
                  <c:v>0.22413793103448201</c:v>
                </c:pt>
                <c:pt idx="5458">
                  <c:v>0.24137931034482701</c:v>
                </c:pt>
                <c:pt idx="5459">
                  <c:v>0.25862068965517199</c:v>
                </c:pt>
                <c:pt idx="5460">
                  <c:v>0.27586206896551702</c:v>
                </c:pt>
                <c:pt idx="5461">
                  <c:v>0.29310344827586199</c:v>
                </c:pt>
                <c:pt idx="5462">
                  <c:v>0.31034482758620602</c:v>
                </c:pt>
                <c:pt idx="5463">
                  <c:v>0.32758620689655099</c:v>
                </c:pt>
                <c:pt idx="5464">
                  <c:v>0.34482758620689602</c:v>
                </c:pt>
                <c:pt idx="5465">
                  <c:v>0.36206896551724099</c:v>
                </c:pt>
                <c:pt idx="5466">
                  <c:v>0.37931034482758602</c:v>
                </c:pt>
                <c:pt idx="5467">
                  <c:v>0.39655172413793099</c:v>
                </c:pt>
                <c:pt idx="5468">
                  <c:v>0.41379310344827502</c:v>
                </c:pt>
                <c:pt idx="5469">
                  <c:v>0.43103448275862</c:v>
                </c:pt>
                <c:pt idx="5470">
                  <c:v>0.44827586206896503</c:v>
                </c:pt>
                <c:pt idx="5471">
                  <c:v>0.46551724137931</c:v>
                </c:pt>
                <c:pt idx="5472">
                  <c:v>0.48275862068965503</c:v>
                </c:pt>
                <c:pt idx="5473">
                  <c:v>0.5</c:v>
                </c:pt>
                <c:pt idx="5474">
                  <c:v>0.51724137931034397</c:v>
                </c:pt>
                <c:pt idx="5475">
                  <c:v>0.53448275862068895</c:v>
                </c:pt>
                <c:pt idx="5476">
                  <c:v>0.55172413793103403</c:v>
                </c:pt>
                <c:pt idx="5477">
                  <c:v>0.568965517241379</c:v>
                </c:pt>
                <c:pt idx="5478">
                  <c:v>0.58620689655172398</c:v>
                </c:pt>
                <c:pt idx="5479">
                  <c:v>0.60344827586206895</c:v>
                </c:pt>
                <c:pt idx="5480">
                  <c:v>0.62068965517241304</c:v>
                </c:pt>
                <c:pt idx="5481">
                  <c:v>0.63793103448275801</c:v>
                </c:pt>
                <c:pt idx="5482">
                  <c:v>0.65517241379310298</c:v>
                </c:pt>
                <c:pt idx="5483">
                  <c:v>0.67241379310344795</c:v>
                </c:pt>
                <c:pt idx="5484">
                  <c:v>0.68965517241379304</c:v>
                </c:pt>
                <c:pt idx="5485">
                  <c:v>0.70689655172413701</c:v>
                </c:pt>
                <c:pt idx="5486">
                  <c:v>0.72413793103448199</c:v>
                </c:pt>
                <c:pt idx="5487">
                  <c:v>0.74137931034482696</c:v>
                </c:pt>
                <c:pt idx="5488">
                  <c:v>0.75862068965517204</c:v>
                </c:pt>
                <c:pt idx="5489">
                  <c:v>0.77586206896551702</c:v>
                </c:pt>
                <c:pt idx="5490">
                  <c:v>0.79310344827586199</c:v>
                </c:pt>
                <c:pt idx="5491">
                  <c:v>0.81034482758620596</c:v>
                </c:pt>
                <c:pt idx="5492">
                  <c:v>0.82758620689655105</c:v>
                </c:pt>
                <c:pt idx="5493">
                  <c:v>0.84482758620689602</c:v>
                </c:pt>
                <c:pt idx="5494">
                  <c:v>0.86206896551724099</c:v>
                </c:pt>
                <c:pt idx="5495">
                  <c:v>0.87931034482758597</c:v>
                </c:pt>
                <c:pt idx="5496">
                  <c:v>0.89655172413793105</c:v>
                </c:pt>
                <c:pt idx="5497">
                  <c:v>0.91379310344827502</c:v>
                </c:pt>
                <c:pt idx="5498">
                  <c:v>0.93103448275862</c:v>
                </c:pt>
                <c:pt idx="5499">
                  <c:v>0.94827586206896497</c:v>
                </c:pt>
                <c:pt idx="5500">
                  <c:v>0.96551724137931005</c:v>
                </c:pt>
                <c:pt idx="5501">
                  <c:v>0.98275862068965503</c:v>
                </c:pt>
                <c:pt idx="5502">
                  <c:v>0</c:v>
                </c:pt>
                <c:pt idx="5503">
                  <c:v>1.12359550561797E-2</c:v>
                </c:pt>
                <c:pt idx="5504">
                  <c:v>2.2471910112359501E-2</c:v>
                </c:pt>
                <c:pt idx="5505">
                  <c:v>3.3707865168539297E-2</c:v>
                </c:pt>
                <c:pt idx="5506">
                  <c:v>4.49438202247191E-2</c:v>
                </c:pt>
                <c:pt idx="5507">
                  <c:v>5.6179775280898799E-2</c:v>
                </c:pt>
                <c:pt idx="5508">
                  <c:v>6.7415730337078594E-2</c:v>
                </c:pt>
                <c:pt idx="5509">
                  <c:v>7.8651685393258397E-2</c:v>
                </c:pt>
                <c:pt idx="5510">
                  <c:v>8.98876404494382E-2</c:v>
                </c:pt>
                <c:pt idx="5511">
                  <c:v>0.101123595505617</c:v>
                </c:pt>
                <c:pt idx="5512">
                  <c:v>0.112359550561797</c:v>
                </c:pt>
                <c:pt idx="5513">
                  <c:v>0.123595505617977</c:v>
                </c:pt>
                <c:pt idx="5514">
                  <c:v>0.13483146067415699</c:v>
                </c:pt>
                <c:pt idx="5515">
                  <c:v>0.14606741573033699</c:v>
                </c:pt>
                <c:pt idx="5516">
                  <c:v>0.15730337078651599</c:v>
                </c:pt>
                <c:pt idx="5517">
                  <c:v>0.16853932584269599</c:v>
                </c:pt>
                <c:pt idx="5518">
                  <c:v>0.17977528089887601</c:v>
                </c:pt>
                <c:pt idx="5519">
                  <c:v>0.19101123595505601</c:v>
                </c:pt>
                <c:pt idx="5520">
                  <c:v>0.20224719101123501</c:v>
                </c:pt>
                <c:pt idx="5521">
                  <c:v>0.213483146067415</c:v>
                </c:pt>
                <c:pt idx="5522">
                  <c:v>0.224719101123595</c:v>
                </c:pt>
                <c:pt idx="5523">
                  <c:v>0.235955056179775</c:v>
                </c:pt>
                <c:pt idx="5524">
                  <c:v>0.24719101123595499</c:v>
                </c:pt>
                <c:pt idx="5525">
                  <c:v>0.25842696629213402</c:v>
                </c:pt>
                <c:pt idx="5526">
                  <c:v>0.26966292134831399</c:v>
                </c:pt>
                <c:pt idx="5527">
                  <c:v>0.28089887640449401</c:v>
                </c:pt>
                <c:pt idx="5528">
                  <c:v>0.29213483146067398</c:v>
                </c:pt>
                <c:pt idx="5529">
                  <c:v>0.30337078651685301</c:v>
                </c:pt>
                <c:pt idx="5530">
                  <c:v>0.31460674157303298</c:v>
                </c:pt>
                <c:pt idx="5531">
                  <c:v>0.325842696629213</c:v>
                </c:pt>
                <c:pt idx="5532">
                  <c:v>0.33707865168539303</c:v>
                </c:pt>
                <c:pt idx="5533">
                  <c:v>0.348314606741573</c:v>
                </c:pt>
                <c:pt idx="5534">
                  <c:v>0.35955056179775202</c:v>
                </c:pt>
                <c:pt idx="5535">
                  <c:v>0.37078651685393199</c:v>
                </c:pt>
                <c:pt idx="5536">
                  <c:v>0.38202247191011202</c:v>
                </c:pt>
                <c:pt idx="5537">
                  <c:v>0.39325842696629199</c:v>
                </c:pt>
                <c:pt idx="5538">
                  <c:v>0.40449438202247101</c:v>
                </c:pt>
                <c:pt idx="5539">
                  <c:v>0.41573033707865098</c:v>
                </c:pt>
                <c:pt idx="5540">
                  <c:v>0.426966292134831</c:v>
                </c:pt>
                <c:pt idx="5541">
                  <c:v>0.43820224719101097</c:v>
                </c:pt>
                <c:pt idx="5542">
                  <c:v>0.449438202247191</c:v>
                </c:pt>
                <c:pt idx="5543">
                  <c:v>0.46067415730337002</c:v>
                </c:pt>
                <c:pt idx="5544">
                  <c:v>0.47191011235954999</c:v>
                </c:pt>
                <c:pt idx="5545">
                  <c:v>0.48314606741573002</c:v>
                </c:pt>
                <c:pt idx="5546">
                  <c:v>0.49438202247190999</c:v>
                </c:pt>
                <c:pt idx="5547">
                  <c:v>0.50561797752808901</c:v>
                </c:pt>
                <c:pt idx="5548">
                  <c:v>0.51685393258426904</c:v>
                </c:pt>
                <c:pt idx="5549">
                  <c:v>0.52808988764044895</c:v>
                </c:pt>
                <c:pt idx="5550">
                  <c:v>0.53932584269662898</c:v>
                </c:pt>
                <c:pt idx="5551">
                  <c:v>0.550561797752809</c:v>
                </c:pt>
                <c:pt idx="5552">
                  <c:v>0.56179775280898803</c:v>
                </c:pt>
                <c:pt idx="5553">
                  <c:v>0.57303370786516805</c:v>
                </c:pt>
                <c:pt idx="5554">
                  <c:v>0.58426966292134797</c:v>
                </c:pt>
                <c:pt idx="5555">
                  <c:v>0.59550561797752799</c:v>
                </c:pt>
                <c:pt idx="5556">
                  <c:v>0.60674157303370702</c:v>
                </c:pt>
                <c:pt idx="5557">
                  <c:v>0.61797752808988704</c:v>
                </c:pt>
                <c:pt idx="5558">
                  <c:v>0.62921348314606695</c:v>
                </c:pt>
                <c:pt idx="5559">
                  <c:v>0.64044943820224698</c:v>
                </c:pt>
                <c:pt idx="5560">
                  <c:v>0.651685393258427</c:v>
                </c:pt>
                <c:pt idx="5561">
                  <c:v>0.66292134831460603</c:v>
                </c:pt>
                <c:pt idx="5562">
                  <c:v>0.67415730337078605</c:v>
                </c:pt>
                <c:pt idx="5563">
                  <c:v>0.68539325842696597</c:v>
                </c:pt>
                <c:pt idx="5564">
                  <c:v>0.69662921348314599</c:v>
                </c:pt>
                <c:pt idx="5565">
                  <c:v>0.70786516853932502</c:v>
                </c:pt>
                <c:pt idx="5566">
                  <c:v>0.71910112359550504</c:v>
                </c:pt>
                <c:pt idx="5567">
                  <c:v>0.73033707865168496</c:v>
                </c:pt>
                <c:pt idx="5568">
                  <c:v>0.74157303370786498</c:v>
                </c:pt>
                <c:pt idx="5569">
                  <c:v>0.75280898876404401</c:v>
                </c:pt>
                <c:pt idx="5570">
                  <c:v>0.76404494382022403</c:v>
                </c:pt>
                <c:pt idx="5571">
                  <c:v>0.77528089887640395</c:v>
                </c:pt>
                <c:pt idx="5572">
                  <c:v>0.78651685393258397</c:v>
                </c:pt>
                <c:pt idx="5573">
                  <c:v>0.797752808988764</c:v>
                </c:pt>
                <c:pt idx="5574">
                  <c:v>0.80898876404494302</c:v>
                </c:pt>
                <c:pt idx="5575">
                  <c:v>0.82022471910112305</c:v>
                </c:pt>
                <c:pt idx="5576">
                  <c:v>0.83146067415730296</c:v>
                </c:pt>
                <c:pt idx="5577">
                  <c:v>0.84269662921348298</c:v>
                </c:pt>
                <c:pt idx="5578">
                  <c:v>0.85393258426966201</c:v>
                </c:pt>
                <c:pt idx="5579">
                  <c:v>0.86516853932584203</c:v>
                </c:pt>
                <c:pt idx="5580">
                  <c:v>0.87640449438202195</c:v>
                </c:pt>
                <c:pt idx="5581">
                  <c:v>0.88764044943820197</c:v>
                </c:pt>
                <c:pt idx="5582">
                  <c:v>0.898876404494382</c:v>
                </c:pt>
                <c:pt idx="5583">
                  <c:v>0.91011235955056102</c:v>
                </c:pt>
                <c:pt idx="5584">
                  <c:v>0.92134831460674105</c:v>
                </c:pt>
                <c:pt idx="5585">
                  <c:v>0.93258426966292096</c:v>
                </c:pt>
                <c:pt idx="5586">
                  <c:v>0.94382022471910099</c:v>
                </c:pt>
                <c:pt idx="5587">
                  <c:v>0.95505617977528001</c:v>
                </c:pt>
                <c:pt idx="5588">
                  <c:v>0.96629213483146004</c:v>
                </c:pt>
                <c:pt idx="5589">
                  <c:v>0.97752808988763995</c:v>
                </c:pt>
                <c:pt idx="5590">
                  <c:v>0.98876404494381998</c:v>
                </c:pt>
                <c:pt idx="5591">
                  <c:v>0</c:v>
                </c:pt>
                <c:pt idx="5592">
                  <c:v>2.5641025641025599E-2</c:v>
                </c:pt>
                <c:pt idx="5593">
                  <c:v>5.1282051282051197E-2</c:v>
                </c:pt>
                <c:pt idx="5594">
                  <c:v>7.69230769230769E-2</c:v>
                </c:pt>
                <c:pt idx="5595">
                  <c:v>0.10256410256410201</c:v>
                </c:pt>
                <c:pt idx="5596">
                  <c:v>0.128205128205128</c:v>
                </c:pt>
                <c:pt idx="5597">
                  <c:v>0.15384615384615299</c:v>
                </c:pt>
                <c:pt idx="5598">
                  <c:v>0.17948717948717899</c:v>
                </c:pt>
                <c:pt idx="5599">
                  <c:v>0.20512820512820501</c:v>
                </c:pt>
                <c:pt idx="5600">
                  <c:v>0.23076923076923</c:v>
                </c:pt>
                <c:pt idx="5601">
                  <c:v>0.256410256410256</c:v>
                </c:pt>
                <c:pt idx="5602">
                  <c:v>0.28205128205128199</c:v>
                </c:pt>
                <c:pt idx="5603">
                  <c:v>0.30769230769230699</c:v>
                </c:pt>
                <c:pt idx="5604">
                  <c:v>0.33333333333333298</c:v>
                </c:pt>
                <c:pt idx="5605">
                  <c:v>0.35897435897435898</c:v>
                </c:pt>
                <c:pt idx="5606">
                  <c:v>0.38461538461538403</c:v>
                </c:pt>
                <c:pt idx="5607">
                  <c:v>0.41025641025641002</c:v>
                </c:pt>
                <c:pt idx="5608">
                  <c:v>0.43589743589743501</c:v>
                </c:pt>
                <c:pt idx="5609">
                  <c:v>0.46153846153846101</c:v>
                </c:pt>
                <c:pt idx="5610">
                  <c:v>0.487179487179487</c:v>
                </c:pt>
                <c:pt idx="5611">
                  <c:v>0.512820512820512</c:v>
                </c:pt>
                <c:pt idx="5612">
                  <c:v>0.53846153846153799</c:v>
                </c:pt>
                <c:pt idx="5613">
                  <c:v>0.56410256410256399</c:v>
                </c:pt>
                <c:pt idx="5614">
                  <c:v>0.58974358974358898</c:v>
                </c:pt>
                <c:pt idx="5615">
                  <c:v>0.61538461538461497</c:v>
                </c:pt>
                <c:pt idx="5616">
                  <c:v>0.64102564102564097</c:v>
                </c:pt>
                <c:pt idx="5617">
                  <c:v>0.66666666666666596</c:v>
                </c:pt>
                <c:pt idx="5618">
                  <c:v>0.69230769230769196</c:v>
                </c:pt>
                <c:pt idx="5619">
                  <c:v>0.71794871794871795</c:v>
                </c:pt>
                <c:pt idx="5620">
                  <c:v>0.74358974358974295</c:v>
                </c:pt>
                <c:pt idx="5621">
                  <c:v>0.76923076923076905</c:v>
                </c:pt>
                <c:pt idx="5622">
                  <c:v>0.79487179487179405</c:v>
                </c:pt>
                <c:pt idx="5623">
                  <c:v>0.82051282051282004</c:v>
                </c:pt>
                <c:pt idx="5624">
                  <c:v>0.84615384615384603</c:v>
                </c:pt>
                <c:pt idx="5625">
                  <c:v>0.87179487179487103</c:v>
                </c:pt>
                <c:pt idx="5626">
                  <c:v>0.89743589743589702</c:v>
                </c:pt>
                <c:pt idx="5627">
                  <c:v>0.92307692307692302</c:v>
                </c:pt>
                <c:pt idx="5628">
                  <c:v>0.94871794871794801</c:v>
                </c:pt>
                <c:pt idx="5629">
                  <c:v>0.97435897435897401</c:v>
                </c:pt>
                <c:pt idx="5630">
                  <c:v>0</c:v>
                </c:pt>
                <c:pt idx="5631">
                  <c:v>9.4339622641509396E-3</c:v>
                </c:pt>
                <c:pt idx="5632">
                  <c:v>1.8867924528301799E-2</c:v>
                </c:pt>
                <c:pt idx="5633">
                  <c:v>2.83018867924528E-2</c:v>
                </c:pt>
                <c:pt idx="5634">
                  <c:v>3.7735849056603703E-2</c:v>
                </c:pt>
                <c:pt idx="5635">
                  <c:v>4.71698113207547E-2</c:v>
                </c:pt>
                <c:pt idx="5636">
                  <c:v>5.6603773584905599E-2</c:v>
                </c:pt>
                <c:pt idx="5637">
                  <c:v>6.6037735849056603E-2</c:v>
                </c:pt>
                <c:pt idx="5638">
                  <c:v>7.5471698113207503E-2</c:v>
                </c:pt>
                <c:pt idx="5639">
                  <c:v>8.4905660377358402E-2</c:v>
                </c:pt>
                <c:pt idx="5640">
                  <c:v>9.4339622641509399E-2</c:v>
                </c:pt>
                <c:pt idx="5641">
                  <c:v>0.10377358490565999</c:v>
                </c:pt>
                <c:pt idx="5642">
                  <c:v>0.113207547169811</c:v>
                </c:pt>
                <c:pt idx="5643">
                  <c:v>0.122641509433962</c:v>
                </c:pt>
                <c:pt idx="5644">
                  <c:v>0.13207547169811301</c:v>
                </c:pt>
                <c:pt idx="5645">
                  <c:v>0.14150943396226401</c:v>
                </c:pt>
                <c:pt idx="5646">
                  <c:v>0.15094339622641501</c:v>
                </c:pt>
                <c:pt idx="5647">
                  <c:v>0.160377358490566</c:v>
                </c:pt>
                <c:pt idx="5648">
                  <c:v>0.169811320754716</c:v>
                </c:pt>
                <c:pt idx="5649">
                  <c:v>0.179245283018867</c:v>
                </c:pt>
                <c:pt idx="5650">
                  <c:v>0.18867924528301799</c:v>
                </c:pt>
                <c:pt idx="5651">
                  <c:v>0.19811320754716899</c:v>
                </c:pt>
                <c:pt idx="5652">
                  <c:v>0.20754716981131999</c:v>
                </c:pt>
                <c:pt idx="5653">
                  <c:v>0.21698113207547101</c:v>
                </c:pt>
                <c:pt idx="5654">
                  <c:v>0.22641509433962201</c:v>
                </c:pt>
                <c:pt idx="5655">
                  <c:v>0.23584905660377301</c:v>
                </c:pt>
                <c:pt idx="5656">
                  <c:v>0.245283018867924</c:v>
                </c:pt>
                <c:pt idx="5657">
                  <c:v>0.25471698113207503</c:v>
                </c:pt>
                <c:pt idx="5658">
                  <c:v>0.26415094339622602</c:v>
                </c:pt>
                <c:pt idx="5659">
                  <c:v>0.27358490566037702</c:v>
                </c:pt>
                <c:pt idx="5660">
                  <c:v>0.28301886792452802</c:v>
                </c:pt>
                <c:pt idx="5661">
                  <c:v>0.29245283018867901</c:v>
                </c:pt>
                <c:pt idx="5662">
                  <c:v>0.30188679245283001</c:v>
                </c:pt>
                <c:pt idx="5663">
                  <c:v>0.31132075471698101</c:v>
                </c:pt>
                <c:pt idx="5664">
                  <c:v>0.320754716981132</c:v>
                </c:pt>
                <c:pt idx="5665">
                  <c:v>0.330188679245283</c:v>
                </c:pt>
                <c:pt idx="5666">
                  <c:v>0.339622641509433</c:v>
                </c:pt>
                <c:pt idx="5667">
                  <c:v>0.349056603773584</c:v>
                </c:pt>
                <c:pt idx="5668">
                  <c:v>0.35849056603773499</c:v>
                </c:pt>
                <c:pt idx="5669">
                  <c:v>0.36792452830188599</c:v>
                </c:pt>
                <c:pt idx="5670">
                  <c:v>0.37735849056603699</c:v>
                </c:pt>
                <c:pt idx="5671">
                  <c:v>0.38679245283018798</c:v>
                </c:pt>
                <c:pt idx="5672">
                  <c:v>0.39622641509433898</c:v>
                </c:pt>
                <c:pt idx="5673">
                  <c:v>0.40566037735848998</c:v>
                </c:pt>
                <c:pt idx="5674">
                  <c:v>0.41509433962264097</c:v>
                </c:pt>
                <c:pt idx="5675">
                  <c:v>0.42452830188679203</c:v>
                </c:pt>
                <c:pt idx="5676">
                  <c:v>0.43396226415094302</c:v>
                </c:pt>
                <c:pt idx="5677">
                  <c:v>0.44339622641509402</c:v>
                </c:pt>
                <c:pt idx="5678">
                  <c:v>0.45283018867924502</c:v>
                </c:pt>
                <c:pt idx="5679">
                  <c:v>0.46226415094339601</c:v>
                </c:pt>
                <c:pt idx="5680">
                  <c:v>0.47169811320754701</c:v>
                </c:pt>
                <c:pt idx="5681">
                  <c:v>0.48113207547169801</c:v>
                </c:pt>
                <c:pt idx="5682">
                  <c:v>0.490566037735849</c:v>
                </c:pt>
                <c:pt idx="5683">
                  <c:v>0.5</c:v>
                </c:pt>
                <c:pt idx="5684">
                  <c:v>0.50943396226415005</c:v>
                </c:pt>
                <c:pt idx="5685">
                  <c:v>0.51886792452830099</c:v>
                </c:pt>
                <c:pt idx="5686">
                  <c:v>0.52830188679245205</c:v>
                </c:pt>
                <c:pt idx="5687">
                  <c:v>0.53773584905660299</c:v>
                </c:pt>
                <c:pt idx="5688">
                  <c:v>0.54716981132075404</c:v>
                </c:pt>
                <c:pt idx="5689">
                  <c:v>0.55660377358490498</c:v>
                </c:pt>
                <c:pt idx="5690">
                  <c:v>0.56603773584905603</c:v>
                </c:pt>
                <c:pt idx="5691">
                  <c:v>0.57547169811320698</c:v>
                </c:pt>
                <c:pt idx="5692">
                  <c:v>0.58490566037735803</c:v>
                </c:pt>
                <c:pt idx="5693">
                  <c:v>0.59433962264150897</c:v>
                </c:pt>
                <c:pt idx="5694">
                  <c:v>0.60377358490566002</c:v>
                </c:pt>
                <c:pt idx="5695">
                  <c:v>0.61320754716981096</c:v>
                </c:pt>
                <c:pt idx="5696">
                  <c:v>0.62264150943396201</c:v>
                </c:pt>
                <c:pt idx="5697">
                  <c:v>0.63207547169811296</c:v>
                </c:pt>
                <c:pt idx="5698">
                  <c:v>0.64150943396226401</c:v>
                </c:pt>
                <c:pt idx="5699">
                  <c:v>0.65094339622641495</c:v>
                </c:pt>
                <c:pt idx="5700">
                  <c:v>0.660377358490566</c:v>
                </c:pt>
                <c:pt idx="5701">
                  <c:v>0.66981132075471606</c:v>
                </c:pt>
                <c:pt idx="5702">
                  <c:v>0.679245283018867</c:v>
                </c:pt>
                <c:pt idx="5703">
                  <c:v>0.68867924528301805</c:v>
                </c:pt>
                <c:pt idx="5704">
                  <c:v>0.69811320754716899</c:v>
                </c:pt>
                <c:pt idx="5705">
                  <c:v>0.70754716981132004</c:v>
                </c:pt>
                <c:pt idx="5706">
                  <c:v>0.71698113207547098</c:v>
                </c:pt>
                <c:pt idx="5707">
                  <c:v>0.72641509433962204</c:v>
                </c:pt>
                <c:pt idx="5708">
                  <c:v>0.73584905660377298</c:v>
                </c:pt>
                <c:pt idx="5709">
                  <c:v>0.74528301886792403</c:v>
                </c:pt>
                <c:pt idx="5710">
                  <c:v>0.75471698113207497</c:v>
                </c:pt>
                <c:pt idx="5711">
                  <c:v>0.76415094339622602</c:v>
                </c:pt>
                <c:pt idx="5712">
                  <c:v>0.77358490566037696</c:v>
                </c:pt>
                <c:pt idx="5713">
                  <c:v>0.78301886792452802</c:v>
                </c:pt>
                <c:pt idx="5714">
                  <c:v>0.79245283018867896</c:v>
                </c:pt>
                <c:pt idx="5715">
                  <c:v>0.80188679245283001</c:v>
                </c:pt>
                <c:pt idx="5716">
                  <c:v>0.81132075471698095</c:v>
                </c:pt>
                <c:pt idx="5717">
                  <c:v>0.820754716981132</c:v>
                </c:pt>
                <c:pt idx="5718">
                  <c:v>0.83018867924528295</c:v>
                </c:pt>
                <c:pt idx="5719">
                  <c:v>0.839622641509434</c:v>
                </c:pt>
                <c:pt idx="5720">
                  <c:v>0.84905660377358405</c:v>
                </c:pt>
                <c:pt idx="5721">
                  <c:v>0.85849056603773499</c:v>
                </c:pt>
                <c:pt idx="5722">
                  <c:v>0.86792452830188604</c:v>
                </c:pt>
                <c:pt idx="5723">
                  <c:v>0.87735849056603699</c:v>
                </c:pt>
                <c:pt idx="5724">
                  <c:v>0.88679245283018804</c:v>
                </c:pt>
                <c:pt idx="5725">
                  <c:v>0.89622641509433898</c:v>
                </c:pt>
                <c:pt idx="5726">
                  <c:v>0.90566037735849003</c:v>
                </c:pt>
                <c:pt idx="5727">
                  <c:v>0.91509433962264097</c:v>
                </c:pt>
                <c:pt idx="5728">
                  <c:v>0.92452830188679203</c:v>
                </c:pt>
                <c:pt idx="5729">
                  <c:v>0.93396226415094297</c:v>
                </c:pt>
                <c:pt idx="5730">
                  <c:v>0.94339622641509402</c:v>
                </c:pt>
                <c:pt idx="5731">
                  <c:v>0.95283018867924496</c:v>
                </c:pt>
                <c:pt idx="5732">
                  <c:v>0.96226415094339601</c:v>
                </c:pt>
                <c:pt idx="5733">
                  <c:v>0.97169811320754695</c:v>
                </c:pt>
                <c:pt idx="5734">
                  <c:v>0.98113207547169801</c:v>
                </c:pt>
                <c:pt idx="5735">
                  <c:v>0.99056603773584895</c:v>
                </c:pt>
                <c:pt idx="5736">
                  <c:v>0</c:v>
                </c:pt>
                <c:pt idx="5737">
                  <c:v>1.8867924528301799E-2</c:v>
                </c:pt>
                <c:pt idx="5738">
                  <c:v>3.7735849056603703E-2</c:v>
                </c:pt>
                <c:pt idx="5739">
                  <c:v>5.6603773584905599E-2</c:v>
                </c:pt>
                <c:pt idx="5740">
                  <c:v>7.5471698113207503E-2</c:v>
                </c:pt>
                <c:pt idx="5741">
                  <c:v>9.4339622641509399E-2</c:v>
                </c:pt>
                <c:pt idx="5742">
                  <c:v>0.113207547169811</c:v>
                </c:pt>
                <c:pt idx="5743">
                  <c:v>0.13207547169811301</c:v>
                </c:pt>
                <c:pt idx="5744">
                  <c:v>0.15094339622641501</c:v>
                </c:pt>
                <c:pt idx="5745">
                  <c:v>0.169811320754716</c:v>
                </c:pt>
                <c:pt idx="5746">
                  <c:v>0.18867924528301799</c:v>
                </c:pt>
                <c:pt idx="5747">
                  <c:v>0.20754716981131999</c:v>
                </c:pt>
                <c:pt idx="5748">
                  <c:v>0.22641509433962201</c:v>
                </c:pt>
                <c:pt idx="5749">
                  <c:v>0.245283018867924</c:v>
                </c:pt>
                <c:pt idx="5750">
                  <c:v>0.26415094339622602</c:v>
                </c:pt>
                <c:pt idx="5751">
                  <c:v>0.28301886792452802</c:v>
                </c:pt>
                <c:pt idx="5752">
                  <c:v>0.30188679245283001</c:v>
                </c:pt>
                <c:pt idx="5753">
                  <c:v>0.320754716981132</c:v>
                </c:pt>
                <c:pt idx="5754">
                  <c:v>0.339622641509433</c:v>
                </c:pt>
                <c:pt idx="5755">
                  <c:v>0.35849056603773499</c:v>
                </c:pt>
                <c:pt idx="5756">
                  <c:v>0.37735849056603699</c:v>
                </c:pt>
                <c:pt idx="5757">
                  <c:v>0.39622641509433898</c:v>
                </c:pt>
                <c:pt idx="5758">
                  <c:v>0.41509433962264097</c:v>
                </c:pt>
                <c:pt idx="5759">
                  <c:v>0.43396226415094302</c:v>
                </c:pt>
                <c:pt idx="5760">
                  <c:v>0.45283018867924502</c:v>
                </c:pt>
                <c:pt idx="5761">
                  <c:v>0.47169811320754701</c:v>
                </c:pt>
                <c:pt idx="5762">
                  <c:v>0.490566037735849</c:v>
                </c:pt>
                <c:pt idx="5763">
                  <c:v>0.50943396226415005</c:v>
                </c:pt>
                <c:pt idx="5764">
                  <c:v>0.52830188679245205</c:v>
                </c:pt>
                <c:pt idx="5765">
                  <c:v>0.54716981132075404</c:v>
                </c:pt>
                <c:pt idx="5766">
                  <c:v>0.56603773584905603</c:v>
                </c:pt>
                <c:pt idx="5767">
                  <c:v>0.58490566037735803</c:v>
                </c:pt>
                <c:pt idx="5768">
                  <c:v>0.60377358490566002</c:v>
                </c:pt>
                <c:pt idx="5769">
                  <c:v>0.62264150943396201</c:v>
                </c:pt>
                <c:pt idx="5770">
                  <c:v>0.64150943396226401</c:v>
                </c:pt>
                <c:pt idx="5771">
                  <c:v>0.660377358490566</c:v>
                </c:pt>
                <c:pt idx="5772">
                  <c:v>0.679245283018867</c:v>
                </c:pt>
                <c:pt idx="5773">
                  <c:v>0.69811320754716899</c:v>
                </c:pt>
                <c:pt idx="5774">
                  <c:v>0.71698113207547098</c:v>
                </c:pt>
                <c:pt idx="5775">
                  <c:v>0.73584905660377298</c:v>
                </c:pt>
                <c:pt idx="5776">
                  <c:v>0.75471698113207497</c:v>
                </c:pt>
                <c:pt idx="5777">
                  <c:v>0.77358490566037696</c:v>
                </c:pt>
                <c:pt idx="5778">
                  <c:v>0.79245283018867896</c:v>
                </c:pt>
                <c:pt idx="5779">
                  <c:v>0.81132075471698095</c:v>
                </c:pt>
                <c:pt idx="5780">
                  <c:v>0.83018867924528295</c:v>
                </c:pt>
                <c:pt idx="5781">
                  <c:v>0.84905660377358405</c:v>
                </c:pt>
                <c:pt idx="5782">
                  <c:v>0.86792452830188604</c:v>
                </c:pt>
                <c:pt idx="5783">
                  <c:v>0.88679245283018804</c:v>
                </c:pt>
                <c:pt idx="5784">
                  <c:v>0.90566037735849003</c:v>
                </c:pt>
                <c:pt idx="5785">
                  <c:v>0.92452830188679203</c:v>
                </c:pt>
                <c:pt idx="5786">
                  <c:v>0.94339622641509402</c:v>
                </c:pt>
                <c:pt idx="5787">
                  <c:v>0.96226415094339601</c:v>
                </c:pt>
                <c:pt idx="5788">
                  <c:v>0.98113207547169801</c:v>
                </c:pt>
                <c:pt idx="5789">
                  <c:v>0</c:v>
                </c:pt>
                <c:pt idx="5790">
                  <c:v>1.4084507042253501E-2</c:v>
                </c:pt>
                <c:pt idx="5791">
                  <c:v>2.8169014084507001E-2</c:v>
                </c:pt>
                <c:pt idx="5792">
                  <c:v>4.22535211267605E-2</c:v>
                </c:pt>
                <c:pt idx="5793">
                  <c:v>5.6338028169014003E-2</c:v>
                </c:pt>
                <c:pt idx="5794">
                  <c:v>7.0422535211267595E-2</c:v>
                </c:pt>
                <c:pt idx="5795">
                  <c:v>8.4507042253521097E-2</c:v>
                </c:pt>
                <c:pt idx="5796">
                  <c:v>9.85915492957746E-2</c:v>
                </c:pt>
                <c:pt idx="5797">
                  <c:v>0.11267605633802801</c:v>
                </c:pt>
                <c:pt idx="5798">
                  <c:v>0.12676056338028099</c:v>
                </c:pt>
                <c:pt idx="5799">
                  <c:v>0.140845070422535</c:v>
                </c:pt>
                <c:pt idx="5800">
                  <c:v>0.154929577464788</c:v>
                </c:pt>
                <c:pt idx="5801">
                  <c:v>0.169014084507042</c:v>
                </c:pt>
                <c:pt idx="5802">
                  <c:v>0.183098591549295</c:v>
                </c:pt>
                <c:pt idx="5803">
                  <c:v>0.19718309859154901</c:v>
                </c:pt>
                <c:pt idx="5804">
                  <c:v>0.21126760563380201</c:v>
                </c:pt>
                <c:pt idx="5805">
                  <c:v>0.22535211267605601</c:v>
                </c:pt>
                <c:pt idx="5806">
                  <c:v>0.23943661971830901</c:v>
                </c:pt>
                <c:pt idx="5807">
                  <c:v>0.25352112676056299</c:v>
                </c:pt>
                <c:pt idx="5808">
                  <c:v>0.26760563380281599</c:v>
                </c:pt>
                <c:pt idx="5809">
                  <c:v>0.28169014084506999</c:v>
                </c:pt>
                <c:pt idx="5810">
                  <c:v>0.29577464788732299</c:v>
                </c:pt>
                <c:pt idx="5811">
                  <c:v>0.309859154929577</c:v>
                </c:pt>
                <c:pt idx="5812">
                  <c:v>0.323943661971831</c:v>
                </c:pt>
                <c:pt idx="5813">
                  <c:v>0.338028169014084</c:v>
                </c:pt>
                <c:pt idx="5814">
                  <c:v>0.352112676056338</c:v>
                </c:pt>
                <c:pt idx="5815">
                  <c:v>0.36619718309859101</c:v>
                </c:pt>
                <c:pt idx="5816">
                  <c:v>0.38028169014084501</c:v>
                </c:pt>
                <c:pt idx="5817">
                  <c:v>0.39436619718309801</c:v>
                </c:pt>
                <c:pt idx="5818">
                  <c:v>0.40845070422535201</c:v>
                </c:pt>
                <c:pt idx="5819">
                  <c:v>0.42253521126760502</c:v>
                </c:pt>
                <c:pt idx="5820">
                  <c:v>0.43661971830985902</c:v>
                </c:pt>
                <c:pt idx="5821">
                  <c:v>0.45070422535211202</c:v>
                </c:pt>
                <c:pt idx="5822">
                  <c:v>0.46478873239436602</c:v>
                </c:pt>
                <c:pt idx="5823">
                  <c:v>0.47887323943661902</c:v>
                </c:pt>
                <c:pt idx="5824">
                  <c:v>0.49295774647887303</c:v>
                </c:pt>
                <c:pt idx="5825">
                  <c:v>0.50704225352112597</c:v>
                </c:pt>
                <c:pt idx="5826">
                  <c:v>0.52112676056338003</c:v>
                </c:pt>
                <c:pt idx="5827">
                  <c:v>0.53521126760563298</c:v>
                </c:pt>
                <c:pt idx="5828">
                  <c:v>0.54929577464788704</c:v>
                </c:pt>
                <c:pt idx="5829">
                  <c:v>0.56338028169013998</c:v>
                </c:pt>
                <c:pt idx="5830">
                  <c:v>0.57746478873239404</c:v>
                </c:pt>
                <c:pt idx="5831">
                  <c:v>0.59154929577464699</c:v>
                </c:pt>
                <c:pt idx="5832">
                  <c:v>0.60563380281690105</c:v>
                </c:pt>
                <c:pt idx="5833">
                  <c:v>0.61971830985915399</c:v>
                </c:pt>
                <c:pt idx="5834">
                  <c:v>0.63380281690140805</c:v>
                </c:pt>
                <c:pt idx="5835">
                  <c:v>0.647887323943662</c:v>
                </c:pt>
                <c:pt idx="5836">
                  <c:v>0.66197183098591506</c:v>
                </c:pt>
                <c:pt idx="5837">
                  <c:v>0.676056338028169</c:v>
                </c:pt>
                <c:pt idx="5838">
                  <c:v>0.69014084507042195</c:v>
                </c:pt>
                <c:pt idx="5839">
                  <c:v>0.70422535211267601</c:v>
                </c:pt>
                <c:pt idx="5840">
                  <c:v>0.71830985915492895</c:v>
                </c:pt>
                <c:pt idx="5841">
                  <c:v>0.73239436619718301</c:v>
                </c:pt>
                <c:pt idx="5842">
                  <c:v>0.74647887323943596</c:v>
                </c:pt>
                <c:pt idx="5843">
                  <c:v>0.76056338028169002</c:v>
                </c:pt>
                <c:pt idx="5844">
                  <c:v>0.77464788732394296</c:v>
                </c:pt>
                <c:pt idx="5845">
                  <c:v>0.78873239436619702</c:v>
                </c:pt>
                <c:pt idx="5846">
                  <c:v>0.80281690140844997</c:v>
                </c:pt>
                <c:pt idx="5847">
                  <c:v>0.81690140845070403</c:v>
                </c:pt>
                <c:pt idx="5848">
                  <c:v>0.83098591549295697</c:v>
                </c:pt>
                <c:pt idx="5849">
                  <c:v>0.84507042253521103</c:v>
                </c:pt>
                <c:pt idx="5850">
                  <c:v>0.85915492957746398</c:v>
                </c:pt>
                <c:pt idx="5851">
                  <c:v>0.87323943661971803</c:v>
                </c:pt>
                <c:pt idx="5852">
                  <c:v>0.88732394366197098</c:v>
                </c:pt>
                <c:pt idx="5853">
                  <c:v>0.90140845070422504</c:v>
                </c:pt>
                <c:pt idx="5854">
                  <c:v>0.91549295774647799</c:v>
                </c:pt>
                <c:pt idx="5855">
                  <c:v>0.92957746478873204</c:v>
                </c:pt>
                <c:pt idx="5856">
                  <c:v>0.94366197183098499</c:v>
                </c:pt>
                <c:pt idx="5857">
                  <c:v>0.95774647887323905</c:v>
                </c:pt>
                <c:pt idx="5858">
                  <c:v>0.971830985915493</c:v>
                </c:pt>
                <c:pt idx="5859">
                  <c:v>0.98591549295774605</c:v>
                </c:pt>
                <c:pt idx="5860">
                  <c:v>0</c:v>
                </c:pt>
                <c:pt idx="5861">
                  <c:v>1.6129032258064498E-2</c:v>
                </c:pt>
                <c:pt idx="5862">
                  <c:v>3.2258064516128997E-2</c:v>
                </c:pt>
                <c:pt idx="5863">
                  <c:v>4.8387096774193498E-2</c:v>
                </c:pt>
                <c:pt idx="5864">
                  <c:v>6.4516129032257993E-2</c:v>
                </c:pt>
                <c:pt idx="5865">
                  <c:v>8.0645161290322495E-2</c:v>
                </c:pt>
                <c:pt idx="5866">
                  <c:v>9.6774193548387094E-2</c:v>
                </c:pt>
                <c:pt idx="5867">
                  <c:v>0.112903225806451</c:v>
                </c:pt>
                <c:pt idx="5868">
                  <c:v>0.12903225806451599</c:v>
                </c:pt>
                <c:pt idx="5869">
                  <c:v>0.14516129032257999</c:v>
                </c:pt>
                <c:pt idx="5870">
                  <c:v>0.16129032258064499</c:v>
                </c:pt>
                <c:pt idx="5871">
                  <c:v>0.17741935483870899</c:v>
                </c:pt>
                <c:pt idx="5872">
                  <c:v>0.19354838709677399</c:v>
                </c:pt>
                <c:pt idx="5873">
                  <c:v>0.209677419354838</c:v>
                </c:pt>
                <c:pt idx="5874">
                  <c:v>0.225806451612903</c:v>
                </c:pt>
                <c:pt idx="5875">
                  <c:v>0.241935483870967</c:v>
                </c:pt>
                <c:pt idx="5876">
                  <c:v>0.25806451612903197</c:v>
                </c:pt>
                <c:pt idx="5877">
                  <c:v>0.27419354838709598</c:v>
                </c:pt>
                <c:pt idx="5878">
                  <c:v>0.29032258064516098</c:v>
                </c:pt>
                <c:pt idx="5879">
                  <c:v>0.30645161290322498</c:v>
                </c:pt>
                <c:pt idx="5880">
                  <c:v>0.32258064516128998</c:v>
                </c:pt>
                <c:pt idx="5881">
                  <c:v>0.33870967741935398</c:v>
                </c:pt>
                <c:pt idx="5882">
                  <c:v>0.35483870967741898</c:v>
                </c:pt>
                <c:pt idx="5883">
                  <c:v>0.37096774193548299</c:v>
                </c:pt>
                <c:pt idx="5884">
                  <c:v>0.38709677419354799</c:v>
                </c:pt>
                <c:pt idx="5885">
                  <c:v>0.40322580645161199</c:v>
                </c:pt>
                <c:pt idx="5886">
                  <c:v>0.41935483870967699</c:v>
                </c:pt>
                <c:pt idx="5887">
                  <c:v>0.43548387096774099</c:v>
                </c:pt>
                <c:pt idx="5888">
                  <c:v>0.45161290322580599</c:v>
                </c:pt>
                <c:pt idx="5889">
                  <c:v>0.46774193548387</c:v>
                </c:pt>
                <c:pt idx="5890">
                  <c:v>0.483870967741935</c:v>
                </c:pt>
                <c:pt idx="5891">
                  <c:v>0.5</c:v>
                </c:pt>
                <c:pt idx="5892">
                  <c:v>0.51612903225806395</c:v>
                </c:pt>
                <c:pt idx="5893">
                  <c:v>0.532258064516129</c:v>
                </c:pt>
                <c:pt idx="5894">
                  <c:v>0.54838709677419295</c:v>
                </c:pt>
                <c:pt idx="5895">
                  <c:v>0.56451612903225801</c:v>
                </c:pt>
                <c:pt idx="5896">
                  <c:v>0.58064516129032195</c:v>
                </c:pt>
                <c:pt idx="5897">
                  <c:v>0.59677419354838701</c:v>
                </c:pt>
                <c:pt idx="5898">
                  <c:v>0.61290322580645096</c:v>
                </c:pt>
                <c:pt idx="5899">
                  <c:v>0.62903225806451601</c:v>
                </c:pt>
                <c:pt idx="5900">
                  <c:v>0.64516129032257996</c:v>
                </c:pt>
                <c:pt idx="5901">
                  <c:v>0.66129032258064502</c:v>
                </c:pt>
                <c:pt idx="5902">
                  <c:v>0.67741935483870896</c:v>
                </c:pt>
                <c:pt idx="5903">
                  <c:v>0.69354838709677402</c:v>
                </c:pt>
                <c:pt idx="5904">
                  <c:v>0.70967741935483797</c:v>
                </c:pt>
                <c:pt idx="5905">
                  <c:v>0.72580645161290303</c:v>
                </c:pt>
                <c:pt idx="5906">
                  <c:v>0.74193548387096697</c:v>
                </c:pt>
                <c:pt idx="5907">
                  <c:v>0.75806451612903203</c:v>
                </c:pt>
                <c:pt idx="5908">
                  <c:v>0.77419354838709598</c:v>
                </c:pt>
                <c:pt idx="5909">
                  <c:v>0.79032258064516103</c:v>
                </c:pt>
                <c:pt idx="5910">
                  <c:v>0.80645161290322498</c:v>
                </c:pt>
                <c:pt idx="5911">
                  <c:v>0.82258064516129004</c:v>
                </c:pt>
                <c:pt idx="5912">
                  <c:v>0.83870967741935398</c:v>
                </c:pt>
                <c:pt idx="5913">
                  <c:v>0.85483870967741904</c:v>
                </c:pt>
                <c:pt idx="5914">
                  <c:v>0.87096774193548299</c:v>
                </c:pt>
                <c:pt idx="5915">
                  <c:v>0.88709677419354804</c:v>
                </c:pt>
                <c:pt idx="5916">
                  <c:v>0.90322580645161199</c:v>
                </c:pt>
                <c:pt idx="5917">
                  <c:v>0.91935483870967705</c:v>
                </c:pt>
                <c:pt idx="5918">
                  <c:v>0.93548387096774099</c:v>
                </c:pt>
                <c:pt idx="5919">
                  <c:v>0.95161290322580605</c:v>
                </c:pt>
                <c:pt idx="5920">
                  <c:v>0.967741935483871</c:v>
                </c:pt>
                <c:pt idx="5921">
                  <c:v>0.98387096774193505</c:v>
                </c:pt>
                <c:pt idx="5922">
                  <c:v>0</c:v>
                </c:pt>
                <c:pt idx="5923">
                  <c:v>1.63934426229508E-2</c:v>
                </c:pt>
                <c:pt idx="5924">
                  <c:v>3.2786885245901599E-2</c:v>
                </c:pt>
                <c:pt idx="5925">
                  <c:v>4.9180327868852403E-2</c:v>
                </c:pt>
                <c:pt idx="5926">
                  <c:v>6.5573770491803199E-2</c:v>
                </c:pt>
                <c:pt idx="5927">
                  <c:v>8.1967213114753995E-2</c:v>
                </c:pt>
                <c:pt idx="5928">
                  <c:v>9.8360655737704902E-2</c:v>
                </c:pt>
                <c:pt idx="5929">
                  <c:v>0.114754098360655</c:v>
                </c:pt>
                <c:pt idx="5930">
                  <c:v>0.13114754098360601</c:v>
                </c:pt>
                <c:pt idx="5931">
                  <c:v>0.14754098360655701</c:v>
                </c:pt>
                <c:pt idx="5932">
                  <c:v>0.16393442622950799</c:v>
                </c:pt>
                <c:pt idx="5933">
                  <c:v>0.18032786885245899</c:v>
                </c:pt>
                <c:pt idx="5934">
                  <c:v>0.196721311475409</c:v>
                </c:pt>
                <c:pt idx="5935">
                  <c:v>0.21311475409836</c:v>
                </c:pt>
                <c:pt idx="5936">
                  <c:v>0.22950819672131101</c:v>
                </c:pt>
                <c:pt idx="5937">
                  <c:v>0.24590163934426201</c:v>
                </c:pt>
                <c:pt idx="5938">
                  <c:v>0.26229508196721302</c:v>
                </c:pt>
                <c:pt idx="5939">
                  <c:v>0.27868852459016302</c:v>
                </c:pt>
                <c:pt idx="5940">
                  <c:v>0.29508196721311403</c:v>
                </c:pt>
                <c:pt idx="5941">
                  <c:v>0.31147540983606498</c:v>
                </c:pt>
                <c:pt idx="5942">
                  <c:v>0.32786885245901598</c:v>
                </c:pt>
                <c:pt idx="5943">
                  <c:v>0.34426229508196698</c:v>
                </c:pt>
                <c:pt idx="5944">
                  <c:v>0.36065573770491799</c:v>
                </c:pt>
                <c:pt idx="5945">
                  <c:v>0.37704918032786799</c:v>
                </c:pt>
                <c:pt idx="5946">
                  <c:v>0.393442622950819</c:v>
                </c:pt>
                <c:pt idx="5947">
                  <c:v>0.40983606557377</c:v>
                </c:pt>
                <c:pt idx="5948">
                  <c:v>0.42622950819672101</c:v>
                </c:pt>
                <c:pt idx="5949">
                  <c:v>0.44262295081967201</c:v>
                </c:pt>
                <c:pt idx="5950">
                  <c:v>0.45901639344262202</c:v>
                </c:pt>
                <c:pt idx="5951">
                  <c:v>0.47540983606557302</c:v>
                </c:pt>
                <c:pt idx="5952">
                  <c:v>0.49180327868852403</c:v>
                </c:pt>
                <c:pt idx="5953">
                  <c:v>0.50819672131147497</c:v>
                </c:pt>
                <c:pt idx="5954">
                  <c:v>0.52459016393442603</c:v>
                </c:pt>
                <c:pt idx="5955">
                  <c:v>0.54098360655737698</c:v>
                </c:pt>
                <c:pt idx="5956">
                  <c:v>0.55737704918032704</c:v>
                </c:pt>
                <c:pt idx="5957">
                  <c:v>0.57377049180327799</c:v>
                </c:pt>
                <c:pt idx="5958">
                  <c:v>0.59016393442622905</c:v>
                </c:pt>
                <c:pt idx="5959">
                  <c:v>0.60655737704918</c:v>
                </c:pt>
                <c:pt idx="5960">
                  <c:v>0.62295081967213095</c:v>
                </c:pt>
                <c:pt idx="5961">
                  <c:v>0.63934426229508201</c:v>
                </c:pt>
                <c:pt idx="5962">
                  <c:v>0.65573770491803196</c:v>
                </c:pt>
                <c:pt idx="5963">
                  <c:v>0.67213114754098302</c:v>
                </c:pt>
                <c:pt idx="5964">
                  <c:v>0.68852459016393397</c:v>
                </c:pt>
                <c:pt idx="5965">
                  <c:v>0.70491803278688503</c:v>
                </c:pt>
                <c:pt idx="5966">
                  <c:v>0.72131147540983598</c:v>
                </c:pt>
                <c:pt idx="5967">
                  <c:v>0.73770491803278604</c:v>
                </c:pt>
                <c:pt idx="5968">
                  <c:v>0.75409836065573699</c:v>
                </c:pt>
                <c:pt idx="5969">
                  <c:v>0.77049180327868805</c:v>
                </c:pt>
                <c:pt idx="5970">
                  <c:v>0.786885245901639</c:v>
                </c:pt>
                <c:pt idx="5971">
                  <c:v>0.80327868852458995</c:v>
                </c:pt>
                <c:pt idx="5972">
                  <c:v>0.81967213114754101</c:v>
                </c:pt>
                <c:pt idx="5973">
                  <c:v>0.83606557377049096</c:v>
                </c:pt>
                <c:pt idx="5974">
                  <c:v>0.85245901639344202</c:v>
                </c:pt>
                <c:pt idx="5975">
                  <c:v>0.86885245901639296</c:v>
                </c:pt>
                <c:pt idx="5976">
                  <c:v>0.88524590163934402</c:v>
                </c:pt>
                <c:pt idx="5977">
                  <c:v>0.90163934426229497</c:v>
                </c:pt>
                <c:pt idx="5978">
                  <c:v>0.91803278688524503</c:v>
                </c:pt>
                <c:pt idx="5979">
                  <c:v>0.93442622950819598</c:v>
                </c:pt>
                <c:pt idx="5980">
                  <c:v>0.95081967213114704</c:v>
                </c:pt>
                <c:pt idx="5981">
                  <c:v>0.96721311475409799</c:v>
                </c:pt>
                <c:pt idx="5982">
                  <c:v>0.98360655737704905</c:v>
                </c:pt>
                <c:pt idx="5983">
                  <c:v>0</c:v>
                </c:pt>
                <c:pt idx="5984">
                  <c:v>1.01010101010101E-2</c:v>
                </c:pt>
                <c:pt idx="5985">
                  <c:v>2.02020202020202E-2</c:v>
                </c:pt>
                <c:pt idx="5986">
                  <c:v>3.03030303030303E-2</c:v>
                </c:pt>
                <c:pt idx="5987">
                  <c:v>4.0404040404040401E-2</c:v>
                </c:pt>
                <c:pt idx="5988">
                  <c:v>5.0505050505050497E-2</c:v>
                </c:pt>
                <c:pt idx="5989">
                  <c:v>6.0606060606060601E-2</c:v>
                </c:pt>
                <c:pt idx="5990">
                  <c:v>7.0707070707070704E-2</c:v>
                </c:pt>
                <c:pt idx="5991">
                  <c:v>8.0808080808080801E-2</c:v>
                </c:pt>
                <c:pt idx="5992">
                  <c:v>9.0909090909090898E-2</c:v>
                </c:pt>
                <c:pt idx="5993">
                  <c:v>0.10101010101010099</c:v>
                </c:pt>
                <c:pt idx="5994">
                  <c:v>0.11111111111111099</c:v>
                </c:pt>
                <c:pt idx="5995">
                  <c:v>0.12121212121212099</c:v>
                </c:pt>
                <c:pt idx="5996">
                  <c:v>0.13131313131313099</c:v>
                </c:pt>
                <c:pt idx="5997">
                  <c:v>0.14141414141414099</c:v>
                </c:pt>
                <c:pt idx="5998">
                  <c:v>0.15151515151515099</c:v>
                </c:pt>
                <c:pt idx="5999">
                  <c:v>0.16161616161616099</c:v>
                </c:pt>
                <c:pt idx="6000">
                  <c:v>0.17171717171717099</c:v>
                </c:pt>
                <c:pt idx="6001">
                  <c:v>0.18181818181818099</c:v>
                </c:pt>
                <c:pt idx="6002">
                  <c:v>0.19191919191919099</c:v>
                </c:pt>
                <c:pt idx="6003">
                  <c:v>0.20202020202020199</c:v>
                </c:pt>
                <c:pt idx="6004">
                  <c:v>0.21212121212121199</c:v>
                </c:pt>
                <c:pt idx="6005">
                  <c:v>0.22222222222222199</c:v>
                </c:pt>
                <c:pt idx="6006">
                  <c:v>0.23232323232323199</c:v>
                </c:pt>
                <c:pt idx="6007">
                  <c:v>0.24242424242424199</c:v>
                </c:pt>
                <c:pt idx="6008">
                  <c:v>0.25252525252525199</c:v>
                </c:pt>
                <c:pt idx="6009">
                  <c:v>0.26262626262626199</c:v>
                </c:pt>
                <c:pt idx="6010">
                  <c:v>0.27272727272727199</c:v>
                </c:pt>
                <c:pt idx="6011">
                  <c:v>0.28282828282828198</c:v>
                </c:pt>
                <c:pt idx="6012">
                  <c:v>0.29292929292929198</c:v>
                </c:pt>
                <c:pt idx="6013">
                  <c:v>0.30303030303030298</c:v>
                </c:pt>
                <c:pt idx="6014">
                  <c:v>0.31313131313131298</c:v>
                </c:pt>
                <c:pt idx="6015">
                  <c:v>0.32323232323232298</c:v>
                </c:pt>
                <c:pt idx="6016">
                  <c:v>0.33333333333333298</c:v>
                </c:pt>
                <c:pt idx="6017">
                  <c:v>0.34343434343434298</c:v>
                </c:pt>
                <c:pt idx="6018">
                  <c:v>0.35353535353535298</c:v>
                </c:pt>
                <c:pt idx="6019">
                  <c:v>0.36363636363636298</c:v>
                </c:pt>
                <c:pt idx="6020">
                  <c:v>0.37373737373737298</c:v>
                </c:pt>
                <c:pt idx="6021">
                  <c:v>0.38383838383838298</c:v>
                </c:pt>
                <c:pt idx="6022">
                  <c:v>0.39393939393939298</c:v>
                </c:pt>
                <c:pt idx="6023">
                  <c:v>0.40404040404040398</c:v>
                </c:pt>
                <c:pt idx="6024">
                  <c:v>0.41414141414141398</c:v>
                </c:pt>
                <c:pt idx="6025">
                  <c:v>0.42424242424242398</c:v>
                </c:pt>
                <c:pt idx="6026">
                  <c:v>0.43434343434343398</c:v>
                </c:pt>
                <c:pt idx="6027">
                  <c:v>0.44444444444444398</c:v>
                </c:pt>
                <c:pt idx="6028">
                  <c:v>0.45454545454545398</c:v>
                </c:pt>
                <c:pt idx="6029">
                  <c:v>0.46464646464646397</c:v>
                </c:pt>
                <c:pt idx="6030">
                  <c:v>0.47474747474747397</c:v>
                </c:pt>
                <c:pt idx="6031">
                  <c:v>0.48484848484848397</c:v>
                </c:pt>
                <c:pt idx="6032">
                  <c:v>0.49494949494949497</c:v>
                </c:pt>
                <c:pt idx="6033">
                  <c:v>0.50505050505050497</c:v>
                </c:pt>
                <c:pt idx="6034">
                  <c:v>0.51515151515151503</c:v>
                </c:pt>
                <c:pt idx="6035">
                  <c:v>0.52525252525252497</c:v>
                </c:pt>
                <c:pt idx="6036">
                  <c:v>0.53535353535353503</c:v>
                </c:pt>
                <c:pt idx="6037">
                  <c:v>0.54545454545454497</c:v>
                </c:pt>
                <c:pt idx="6038">
                  <c:v>0.55555555555555503</c:v>
                </c:pt>
                <c:pt idx="6039">
                  <c:v>0.56565656565656497</c:v>
                </c:pt>
                <c:pt idx="6040">
                  <c:v>0.57575757575757502</c:v>
                </c:pt>
                <c:pt idx="6041">
                  <c:v>0.58585858585858497</c:v>
                </c:pt>
                <c:pt idx="6042">
                  <c:v>0.59595959595959502</c:v>
                </c:pt>
                <c:pt idx="6043">
                  <c:v>0.60606060606060597</c:v>
                </c:pt>
                <c:pt idx="6044">
                  <c:v>0.61616161616161602</c:v>
                </c:pt>
                <c:pt idx="6045">
                  <c:v>0.62626262626262597</c:v>
                </c:pt>
                <c:pt idx="6046">
                  <c:v>0.63636363636363602</c:v>
                </c:pt>
                <c:pt idx="6047">
                  <c:v>0.64646464646464596</c:v>
                </c:pt>
                <c:pt idx="6048">
                  <c:v>0.65656565656565602</c:v>
                </c:pt>
                <c:pt idx="6049">
                  <c:v>0.66666666666666596</c:v>
                </c:pt>
                <c:pt idx="6050">
                  <c:v>0.67676767676767602</c:v>
                </c:pt>
                <c:pt idx="6051">
                  <c:v>0.68686868686868596</c:v>
                </c:pt>
                <c:pt idx="6052">
                  <c:v>0.69696969696969702</c:v>
                </c:pt>
                <c:pt idx="6053">
                  <c:v>0.70707070707070696</c:v>
                </c:pt>
                <c:pt idx="6054">
                  <c:v>0.71717171717171702</c:v>
                </c:pt>
                <c:pt idx="6055">
                  <c:v>0.72727272727272696</c:v>
                </c:pt>
                <c:pt idx="6056">
                  <c:v>0.73737373737373701</c:v>
                </c:pt>
                <c:pt idx="6057">
                  <c:v>0.74747474747474696</c:v>
                </c:pt>
                <c:pt idx="6058">
                  <c:v>0.75757575757575701</c:v>
                </c:pt>
                <c:pt idx="6059">
                  <c:v>0.76767676767676696</c:v>
                </c:pt>
                <c:pt idx="6060">
                  <c:v>0.77777777777777701</c:v>
                </c:pt>
                <c:pt idx="6061">
                  <c:v>0.78787878787878696</c:v>
                </c:pt>
                <c:pt idx="6062">
                  <c:v>0.79797979797979801</c:v>
                </c:pt>
                <c:pt idx="6063">
                  <c:v>0.80808080808080796</c:v>
                </c:pt>
                <c:pt idx="6064">
                  <c:v>0.81818181818181801</c:v>
                </c:pt>
                <c:pt idx="6065">
                  <c:v>0.82828282828282795</c:v>
                </c:pt>
                <c:pt idx="6066">
                  <c:v>0.83838383838383801</c:v>
                </c:pt>
                <c:pt idx="6067">
                  <c:v>0.84848484848484795</c:v>
                </c:pt>
                <c:pt idx="6068">
                  <c:v>0.85858585858585801</c:v>
                </c:pt>
                <c:pt idx="6069">
                  <c:v>0.86868686868686795</c:v>
                </c:pt>
                <c:pt idx="6070">
                  <c:v>0.87878787878787801</c:v>
                </c:pt>
                <c:pt idx="6071">
                  <c:v>0.88888888888888795</c:v>
                </c:pt>
                <c:pt idx="6072">
                  <c:v>0.89898989898989901</c:v>
                </c:pt>
                <c:pt idx="6073">
                  <c:v>0.90909090909090895</c:v>
                </c:pt>
                <c:pt idx="6074">
                  <c:v>0.919191919191919</c:v>
                </c:pt>
                <c:pt idx="6075">
                  <c:v>0.92929292929292895</c:v>
                </c:pt>
                <c:pt idx="6076">
                  <c:v>0.939393939393939</c:v>
                </c:pt>
                <c:pt idx="6077">
                  <c:v>0.94949494949494895</c:v>
                </c:pt>
                <c:pt idx="6078">
                  <c:v>0.959595959595959</c:v>
                </c:pt>
                <c:pt idx="6079">
                  <c:v>0.96969696969696895</c:v>
                </c:pt>
                <c:pt idx="6080">
                  <c:v>0.979797979797979</c:v>
                </c:pt>
                <c:pt idx="6081">
                  <c:v>0.98989898989898994</c:v>
                </c:pt>
                <c:pt idx="6082">
                  <c:v>0</c:v>
                </c:pt>
                <c:pt idx="6083">
                  <c:v>9.0090090090090003E-3</c:v>
                </c:pt>
                <c:pt idx="6084">
                  <c:v>1.8018018018018001E-2</c:v>
                </c:pt>
                <c:pt idx="6085">
                  <c:v>2.7027027027027001E-2</c:v>
                </c:pt>
                <c:pt idx="6086">
                  <c:v>3.6036036036036001E-2</c:v>
                </c:pt>
                <c:pt idx="6087">
                  <c:v>4.5045045045045001E-2</c:v>
                </c:pt>
                <c:pt idx="6088">
                  <c:v>5.4054054054054002E-2</c:v>
                </c:pt>
                <c:pt idx="6089">
                  <c:v>6.3063063063063002E-2</c:v>
                </c:pt>
                <c:pt idx="6090">
                  <c:v>7.2072072072072002E-2</c:v>
                </c:pt>
                <c:pt idx="6091">
                  <c:v>8.1081081081081002E-2</c:v>
                </c:pt>
                <c:pt idx="6092">
                  <c:v>9.0090090090090003E-2</c:v>
                </c:pt>
                <c:pt idx="6093">
                  <c:v>9.90990990990991E-2</c:v>
                </c:pt>
                <c:pt idx="6094">
                  <c:v>0.108108108108108</c:v>
                </c:pt>
                <c:pt idx="6095">
                  <c:v>0.117117117117117</c:v>
                </c:pt>
                <c:pt idx="6096">
                  <c:v>0.126126126126126</c:v>
                </c:pt>
                <c:pt idx="6097">
                  <c:v>0.135135135135135</c:v>
                </c:pt>
                <c:pt idx="6098">
                  <c:v>0.144144144144144</c:v>
                </c:pt>
                <c:pt idx="6099">
                  <c:v>0.153153153153153</c:v>
                </c:pt>
                <c:pt idx="6100">
                  <c:v>0.162162162162162</c:v>
                </c:pt>
                <c:pt idx="6101">
                  <c:v>0.171171171171171</c:v>
                </c:pt>
                <c:pt idx="6102">
                  <c:v>0.18018018018018001</c:v>
                </c:pt>
                <c:pt idx="6103">
                  <c:v>0.18918918918918901</c:v>
                </c:pt>
                <c:pt idx="6104">
                  <c:v>0.19819819819819801</c:v>
                </c:pt>
                <c:pt idx="6105">
                  <c:v>0.20720720720720701</c:v>
                </c:pt>
                <c:pt idx="6106">
                  <c:v>0.21621621621621601</c:v>
                </c:pt>
                <c:pt idx="6107">
                  <c:v>0.22522522522522501</c:v>
                </c:pt>
                <c:pt idx="6108">
                  <c:v>0.23423423423423401</c:v>
                </c:pt>
                <c:pt idx="6109">
                  <c:v>0.24324324324324301</c:v>
                </c:pt>
                <c:pt idx="6110">
                  <c:v>0.25225225225225201</c:v>
                </c:pt>
                <c:pt idx="6111">
                  <c:v>0.26126126126126098</c:v>
                </c:pt>
                <c:pt idx="6112">
                  <c:v>0.27027027027027001</c:v>
                </c:pt>
                <c:pt idx="6113">
                  <c:v>0.27927927927927898</c:v>
                </c:pt>
                <c:pt idx="6114">
                  <c:v>0.28828828828828801</c:v>
                </c:pt>
                <c:pt idx="6115">
                  <c:v>0.29729729729729698</c:v>
                </c:pt>
                <c:pt idx="6116">
                  <c:v>0.30630630630630601</c:v>
                </c:pt>
                <c:pt idx="6117">
                  <c:v>0.31531531531531498</c:v>
                </c:pt>
                <c:pt idx="6118">
                  <c:v>0.32432432432432401</c:v>
                </c:pt>
                <c:pt idx="6119">
                  <c:v>0.33333333333333298</c:v>
                </c:pt>
                <c:pt idx="6120">
                  <c:v>0.34234234234234201</c:v>
                </c:pt>
                <c:pt idx="6121">
                  <c:v>0.35135135135135098</c:v>
                </c:pt>
                <c:pt idx="6122">
                  <c:v>0.36036036036036001</c:v>
                </c:pt>
                <c:pt idx="6123">
                  <c:v>0.36936936936936898</c:v>
                </c:pt>
                <c:pt idx="6124">
                  <c:v>0.37837837837837801</c:v>
                </c:pt>
                <c:pt idx="6125">
                  <c:v>0.38738738738738698</c:v>
                </c:pt>
                <c:pt idx="6126">
                  <c:v>0.39639639639639601</c:v>
                </c:pt>
                <c:pt idx="6127">
                  <c:v>0.40540540540540498</c:v>
                </c:pt>
                <c:pt idx="6128">
                  <c:v>0.41441441441441401</c:v>
                </c:pt>
                <c:pt idx="6129">
                  <c:v>0.42342342342342298</c:v>
                </c:pt>
                <c:pt idx="6130">
                  <c:v>0.43243243243243201</c:v>
                </c:pt>
                <c:pt idx="6131">
                  <c:v>0.44144144144144098</c:v>
                </c:pt>
                <c:pt idx="6132">
                  <c:v>0.45045045045045001</c:v>
                </c:pt>
                <c:pt idx="6133">
                  <c:v>0.45945945945945899</c:v>
                </c:pt>
                <c:pt idx="6134">
                  <c:v>0.46846846846846801</c:v>
                </c:pt>
                <c:pt idx="6135">
                  <c:v>0.47747747747747699</c:v>
                </c:pt>
                <c:pt idx="6136">
                  <c:v>0.48648648648648601</c:v>
                </c:pt>
                <c:pt idx="6137">
                  <c:v>0.49549549549549499</c:v>
                </c:pt>
                <c:pt idx="6138">
                  <c:v>0.50450450450450401</c:v>
                </c:pt>
                <c:pt idx="6139">
                  <c:v>0.51351351351351304</c:v>
                </c:pt>
                <c:pt idx="6140">
                  <c:v>0.52252252252252196</c:v>
                </c:pt>
                <c:pt idx="6141">
                  <c:v>0.53153153153153099</c:v>
                </c:pt>
                <c:pt idx="6142">
                  <c:v>0.54054054054054002</c:v>
                </c:pt>
                <c:pt idx="6143">
                  <c:v>0.54954954954954904</c:v>
                </c:pt>
                <c:pt idx="6144">
                  <c:v>0.55855855855855796</c:v>
                </c:pt>
                <c:pt idx="6145">
                  <c:v>0.56756756756756699</c:v>
                </c:pt>
                <c:pt idx="6146">
                  <c:v>0.57657657657657602</c:v>
                </c:pt>
                <c:pt idx="6147">
                  <c:v>0.58558558558558504</c:v>
                </c:pt>
                <c:pt idx="6148">
                  <c:v>0.59459459459459396</c:v>
                </c:pt>
                <c:pt idx="6149">
                  <c:v>0.60360360360360299</c:v>
                </c:pt>
                <c:pt idx="6150">
                  <c:v>0.61261261261261202</c:v>
                </c:pt>
                <c:pt idx="6151">
                  <c:v>0.62162162162162105</c:v>
                </c:pt>
                <c:pt idx="6152">
                  <c:v>0.63063063063062996</c:v>
                </c:pt>
                <c:pt idx="6153">
                  <c:v>0.63963963963963899</c:v>
                </c:pt>
                <c:pt idx="6154">
                  <c:v>0.64864864864864802</c:v>
                </c:pt>
                <c:pt idx="6155">
                  <c:v>0.65765765765765705</c:v>
                </c:pt>
                <c:pt idx="6156">
                  <c:v>0.66666666666666596</c:v>
                </c:pt>
                <c:pt idx="6157">
                  <c:v>0.67567567567567499</c:v>
                </c:pt>
                <c:pt idx="6158">
                  <c:v>0.68468468468468402</c:v>
                </c:pt>
                <c:pt idx="6159">
                  <c:v>0.69369369369369305</c:v>
                </c:pt>
                <c:pt idx="6160">
                  <c:v>0.70270270270270196</c:v>
                </c:pt>
                <c:pt idx="6161">
                  <c:v>0.71171171171171099</c:v>
                </c:pt>
                <c:pt idx="6162">
                  <c:v>0.72072072072072002</c:v>
                </c:pt>
                <c:pt idx="6163">
                  <c:v>0.72972972972972905</c:v>
                </c:pt>
                <c:pt idx="6164">
                  <c:v>0.73873873873873797</c:v>
                </c:pt>
                <c:pt idx="6165">
                  <c:v>0.74774774774774699</c:v>
                </c:pt>
                <c:pt idx="6166">
                  <c:v>0.75675675675675602</c:v>
                </c:pt>
                <c:pt idx="6167">
                  <c:v>0.76576576576576505</c:v>
                </c:pt>
                <c:pt idx="6168">
                  <c:v>0.77477477477477397</c:v>
                </c:pt>
                <c:pt idx="6169">
                  <c:v>0.78378378378378299</c:v>
                </c:pt>
                <c:pt idx="6170">
                  <c:v>0.79279279279279202</c:v>
                </c:pt>
                <c:pt idx="6171">
                  <c:v>0.80180180180180105</c:v>
                </c:pt>
                <c:pt idx="6172">
                  <c:v>0.81081081081080997</c:v>
                </c:pt>
                <c:pt idx="6173">
                  <c:v>0.819819819819819</c:v>
                </c:pt>
                <c:pt idx="6174">
                  <c:v>0.82882882882882802</c:v>
                </c:pt>
                <c:pt idx="6175">
                  <c:v>0.83783783783783705</c:v>
                </c:pt>
                <c:pt idx="6176">
                  <c:v>0.84684684684684597</c:v>
                </c:pt>
                <c:pt idx="6177">
                  <c:v>0.855855855855855</c:v>
                </c:pt>
                <c:pt idx="6178">
                  <c:v>0.86486486486486402</c:v>
                </c:pt>
                <c:pt idx="6179">
                  <c:v>0.87387387387387305</c:v>
                </c:pt>
                <c:pt idx="6180">
                  <c:v>0.88288288288288197</c:v>
                </c:pt>
                <c:pt idx="6181">
                  <c:v>0.891891891891891</c:v>
                </c:pt>
                <c:pt idx="6182">
                  <c:v>0.90090090090090003</c:v>
                </c:pt>
                <c:pt idx="6183">
                  <c:v>0.90990990990990905</c:v>
                </c:pt>
                <c:pt idx="6184">
                  <c:v>0.91891891891891897</c:v>
                </c:pt>
                <c:pt idx="6185">
                  <c:v>0.927927927927927</c:v>
                </c:pt>
                <c:pt idx="6186">
                  <c:v>0.93693693693693603</c:v>
                </c:pt>
                <c:pt idx="6187">
                  <c:v>0.94594594594594505</c:v>
                </c:pt>
                <c:pt idx="6188">
                  <c:v>0.95495495495495497</c:v>
                </c:pt>
                <c:pt idx="6189">
                  <c:v>0.963963963963964</c:v>
                </c:pt>
                <c:pt idx="6190">
                  <c:v>0.97297297297297303</c:v>
                </c:pt>
                <c:pt idx="6191">
                  <c:v>0.98198198198198094</c:v>
                </c:pt>
                <c:pt idx="6192">
                  <c:v>0.99099099099099097</c:v>
                </c:pt>
                <c:pt idx="6193">
                  <c:v>0</c:v>
                </c:pt>
                <c:pt idx="6194">
                  <c:v>7.3529411764705803E-3</c:v>
                </c:pt>
                <c:pt idx="6195">
                  <c:v>1.47058823529411E-2</c:v>
                </c:pt>
                <c:pt idx="6196">
                  <c:v>2.20588235294117E-2</c:v>
                </c:pt>
                <c:pt idx="6197">
                  <c:v>2.94117647058823E-2</c:v>
                </c:pt>
                <c:pt idx="6198">
                  <c:v>3.6764705882352901E-2</c:v>
                </c:pt>
                <c:pt idx="6199">
                  <c:v>4.4117647058823498E-2</c:v>
                </c:pt>
                <c:pt idx="6200">
                  <c:v>5.1470588235294101E-2</c:v>
                </c:pt>
                <c:pt idx="6201">
                  <c:v>5.8823529411764698E-2</c:v>
                </c:pt>
                <c:pt idx="6202">
                  <c:v>6.6176470588235295E-2</c:v>
                </c:pt>
                <c:pt idx="6203">
                  <c:v>7.3529411764705802E-2</c:v>
                </c:pt>
                <c:pt idx="6204">
                  <c:v>8.0882352941176405E-2</c:v>
                </c:pt>
                <c:pt idx="6205">
                  <c:v>8.8235294117646995E-2</c:v>
                </c:pt>
                <c:pt idx="6206">
                  <c:v>9.5588235294117599E-2</c:v>
                </c:pt>
                <c:pt idx="6207">
                  <c:v>0.10294117647058799</c:v>
                </c:pt>
                <c:pt idx="6208">
                  <c:v>0.110294117647058</c:v>
                </c:pt>
                <c:pt idx="6209">
                  <c:v>0.11764705882352899</c:v>
                </c:pt>
                <c:pt idx="6210">
                  <c:v>0.125</c:v>
                </c:pt>
                <c:pt idx="6211">
                  <c:v>0.13235294117647001</c:v>
                </c:pt>
                <c:pt idx="6212">
                  <c:v>0.13970588235294101</c:v>
                </c:pt>
                <c:pt idx="6213">
                  <c:v>0.14705882352941099</c:v>
                </c:pt>
                <c:pt idx="6214">
                  <c:v>0.154411764705882</c:v>
                </c:pt>
                <c:pt idx="6215">
                  <c:v>0.16176470588235201</c:v>
                </c:pt>
                <c:pt idx="6216">
                  <c:v>0.16911764705882301</c:v>
                </c:pt>
                <c:pt idx="6217">
                  <c:v>0.17647058823529399</c:v>
                </c:pt>
                <c:pt idx="6218">
                  <c:v>0.183823529411764</c:v>
                </c:pt>
                <c:pt idx="6219">
                  <c:v>0.191176470588235</c:v>
                </c:pt>
                <c:pt idx="6220">
                  <c:v>0.19852941176470501</c:v>
                </c:pt>
                <c:pt idx="6221">
                  <c:v>0.20588235294117599</c:v>
                </c:pt>
                <c:pt idx="6222">
                  <c:v>0.213235294117647</c:v>
                </c:pt>
                <c:pt idx="6223">
                  <c:v>0.220588235294117</c:v>
                </c:pt>
                <c:pt idx="6224">
                  <c:v>0.22794117647058801</c:v>
                </c:pt>
                <c:pt idx="6225">
                  <c:v>0.23529411764705799</c:v>
                </c:pt>
                <c:pt idx="6226">
                  <c:v>0.24264705882352899</c:v>
                </c:pt>
                <c:pt idx="6227">
                  <c:v>0.25</c:v>
                </c:pt>
                <c:pt idx="6228">
                  <c:v>0.25735294117647001</c:v>
                </c:pt>
                <c:pt idx="6229">
                  <c:v>0.26470588235294101</c:v>
                </c:pt>
                <c:pt idx="6230">
                  <c:v>0.27205882352941102</c:v>
                </c:pt>
                <c:pt idx="6231">
                  <c:v>0.27941176470588203</c:v>
                </c:pt>
                <c:pt idx="6232">
                  <c:v>0.28676470588235198</c:v>
                </c:pt>
                <c:pt idx="6233">
                  <c:v>0.29411764705882298</c:v>
                </c:pt>
                <c:pt idx="6234">
                  <c:v>0.30147058823529399</c:v>
                </c:pt>
                <c:pt idx="6235">
                  <c:v>0.308823529411764</c:v>
                </c:pt>
                <c:pt idx="6236">
                  <c:v>0.316176470588235</c:v>
                </c:pt>
                <c:pt idx="6237">
                  <c:v>0.32352941176470501</c:v>
                </c:pt>
                <c:pt idx="6238">
                  <c:v>0.33088235294117602</c:v>
                </c:pt>
                <c:pt idx="6239">
                  <c:v>0.33823529411764702</c:v>
                </c:pt>
                <c:pt idx="6240">
                  <c:v>0.34558823529411697</c:v>
                </c:pt>
                <c:pt idx="6241">
                  <c:v>0.35294117647058798</c:v>
                </c:pt>
                <c:pt idx="6242">
                  <c:v>0.36029411764705799</c:v>
                </c:pt>
                <c:pt idx="6243">
                  <c:v>0.36764705882352899</c:v>
                </c:pt>
                <c:pt idx="6244">
                  <c:v>0.375</c:v>
                </c:pt>
                <c:pt idx="6245">
                  <c:v>0.38235294117647001</c:v>
                </c:pt>
                <c:pt idx="6246">
                  <c:v>0.38970588235294101</c:v>
                </c:pt>
                <c:pt idx="6247">
                  <c:v>0.39705882352941102</c:v>
                </c:pt>
                <c:pt idx="6248">
                  <c:v>0.40441176470588203</c:v>
                </c:pt>
                <c:pt idx="6249">
                  <c:v>0.41176470588235198</c:v>
                </c:pt>
                <c:pt idx="6250">
                  <c:v>0.41911764705882298</c:v>
                </c:pt>
                <c:pt idx="6251">
                  <c:v>0.42647058823529399</c:v>
                </c:pt>
                <c:pt idx="6252">
                  <c:v>0.433823529411764</c:v>
                </c:pt>
                <c:pt idx="6253">
                  <c:v>0.441176470588235</c:v>
                </c:pt>
                <c:pt idx="6254">
                  <c:v>0.44852941176470501</c:v>
                </c:pt>
                <c:pt idx="6255">
                  <c:v>0.45588235294117602</c:v>
                </c:pt>
                <c:pt idx="6256">
                  <c:v>0.46323529411764702</c:v>
                </c:pt>
                <c:pt idx="6257">
                  <c:v>0.47058823529411697</c:v>
                </c:pt>
                <c:pt idx="6258">
                  <c:v>0.47794117647058798</c:v>
                </c:pt>
                <c:pt idx="6259">
                  <c:v>0.48529411764705799</c:v>
                </c:pt>
                <c:pt idx="6260">
                  <c:v>0.49264705882352899</c:v>
                </c:pt>
                <c:pt idx="6261">
                  <c:v>0.5</c:v>
                </c:pt>
                <c:pt idx="6262">
                  <c:v>0.50735294117647001</c:v>
                </c:pt>
                <c:pt idx="6263">
                  <c:v>0.51470588235294101</c:v>
                </c:pt>
                <c:pt idx="6264">
                  <c:v>0.52205882352941102</c:v>
                </c:pt>
                <c:pt idx="6265">
                  <c:v>0.52941176470588203</c:v>
                </c:pt>
                <c:pt idx="6266">
                  <c:v>0.53676470588235203</c:v>
                </c:pt>
                <c:pt idx="6267">
                  <c:v>0.54411764705882304</c:v>
                </c:pt>
                <c:pt idx="6268">
                  <c:v>0.55147058823529405</c:v>
                </c:pt>
                <c:pt idx="6269">
                  <c:v>0.55882352941176405</c:v>
                </c:pt>
                <c:pt idx="6270">
                  <c:v>0.56617647058823495</c:v>
                </c:pt>
                <c:pt idx="6271">
                  <c:v>0.57352941176470495</c:v>
                </c:pt>
                <c:pt idx="6272">
                  <c:v>0.58088235294117596</c:v>
                </c:pt>
                <c:pt idx="6273">
                  <c:v>0.58823529411764697</c:v>
                </c:pt>
                <c:pt idx="6274">
                  <c:v>0.59558823529411697</c:v>
                </c:pt>
                <c:pt idx="6275">
                  <c:v>0.60294117647058798</c:v>
                </c:pt>
                <c:pt idx="6276">
                  <c:v>0.61029411764705799</c:v>
                </c:pt>
                <c:pt idx="6277">
                  <c:v>0.61764705882352899</c:v>
                </c:pt>
                <c:pt idx="6278">
                  <c:v>0.625</c:v>
                </c:pt>
                <c:pt idx="6279">
                  <c:v>0.63235294117647001</c:v>
                </c:pt>
                <c:pt idx="6280">
                  <c:v>0.63970588235294101</c:v>
                </c:pt>
                <c:pt idx="6281">
                  <c:v>0.64705882352941102</c:v>
                </c:pt>
                <c:pt idx="6282">
                  <c:v>0.65441176470588203</c:v>
                </c:pt>
                <c:pt idx="6283">
                  <c:v>0.66176470588235203</c:v>
                </c:pt>
                <c:pt idx="6284">
                  <c:v>0.66911764705882304</c:v>
                </c:pt>
                <c:pt idx="6285">
                  <c:v>0.67647058823529405</c:v>
                </c:pt>
                <c:pt idx="6286">
                  <c:v>0.68382352941176405</c:v>
                </c:pt>
                <c:pt idx="6287">
                  <c:v>0.69117647058823495</c:v>
                </c:pt>
                <c:pt idx="6288">
                  <c:v>0.69852941176470495</c:v>
                </c:pt>
                <c:pt idx="6289">
                  <c:v>0.70588235294117596</c:v>
                </c:pt>
                <c:pt idx="6290">
                  <c:v>0.71323529411764697</c:v>
                </c:pt>
                <c:pt idx="6291">
                  <c:v>0.72058823529411697</c:v>
                </c:pt>
                <c:pt idx="6292">
                  <c:v>0.72794117647058798</c:v>
                </c:pt>
                <c:pt idx="6293">
                  <c:v>0.73529411764705799</c:v>
                </c:pt>
                <c:pt idx="6294">
                  <c:v>0.74264705882352899</c:v>
                </c:pt>
                <c:pt idx="6295">
                  <c:v>0.75</c:v>
                </c:pt>
                <c:pt idx="6296">
                  <c:v>0.75735294117647001</c:v>
                </c:pt>
                <c:pt idx="6297">
                  <c:v>0.76470588235294101</c:v>
                </c:pt>
                <c:pt idx="6298">
                  <c:v>0.77205882352941102</c:v>
                </c:pt>
                <c:pt idx="6299">
                  <c:v>0.77941176470588203</c:v>
                </c:pt>
                <c:pt idx="6300">
                  <c:v>0.78676470588235203</c:v>
                </c:pt>
                <c:pt idx="6301">
                  <c:v>0.79411764705882304</c:v>
                </c:pt>
                <c:pt idx="6302">
                  <c:v>0.80147058823529405</c:v>
                </c:pt>
                <c:pt idx="6303">
                  <c:v>0.80882352941176405</c:v>
                </c:pt>
                <c:pt idx="6304">
                  <c:v>0.81617647058823495</c:v>
                </c:pt>
                <c:pt idx="6305">
                  <c:v>0.82352941176470495</c:v>
                </c:pt>
                <c:pt idx="6306">
                  <c:v>0.83088235294117596</c:v>
                </c:pt>
                <c:pt idx="6307">
                  <c:v>0.83823529411764697</c:v>
                </c:pt>
                <c:pt idx="6308">
                  <c:v>0.84558823529411697</c:v>
                </c:pt>
                <c:pt idx="6309">
                  <c:v>0.85294117647058798</c:v>
                </c:pt>
                <c:pt idx="6310">
                  <c:v>0.86029411764705799</c:v>
                </c:pt>
                <c:pt idx="6311">
                  <c:v>0.86764705882352899</c:v>
                </c:pt>
                <c:pt idx="6312">
                  <c:v>0.875</c:v>
                </c:pt>
                <c:pt idx="6313">
                  <c:v>0.88235294117647001</c:v>
                </c:pt>
                <c:pt idx="6314">
                  <c:v>0.88970588235294101</c:v>
                </c:pt>
                <c:pt idx="6315">
                  <c:v>0.89705882352941102</c:v>
                </c:pt>
                <c:pt idx="6316">
                  <c:v>0.90441176470588203</c:v>
                </c:pt>
                <c:pt idx="6317">
                  <c:v>0.91176470588235203</c:v>
                </c:pt>
                <c:pt idx="6318">
                  <c:v>0.91911764705882304</c:v>
                </c:pt>
                <c:pt idx="6319">
                  <c:v>0.92647058823529405</c:v>
                </c:pt>
                <c:pt idx="6320">
                  <c:v>0.93382352941176405</c:v>
                </c:pt>
                <c:pt idx="6321">
                  <c:v>0.94117647058823495</c:v>
                </c:pt>
                <c:pt idx="6322">
                  <c:v>0.94852941176470495</c:v>
                </c:pt>
                <c:pt idx="6323">
                  <c:v>0.95588235294117596</c:v>
                </c:pt>
                <c:pt idx="6324">
                  <c:v>0.96323529411764697</c:v>
                </c:pt>
                <c:pt idx="6325">
                  <c:v>0.97058823529411697</c:v>
                </c:pt>
                <c:pt idx="6326">
                  <c:v>0.97794117647058798</c:v>
                </c:pt>
                <c:pt idx="6327">
                  <c:v>0.98529411764705799</c:v>
                </c:pt>
                <c:pt idx="6328">
                  <c:v>0.99264705882352899</c:v>
                </c:pt>
                <c:pt idx="6329">
                  <c:v>0</c:v>
                </c:pt>
                <c:pt idx="6330">
                  <c:v>5.5555555555555497E-2</c:v>
                </c:pt>
                <c:pt idx="6331">
                  <c:v>0.11111111111111099</c:v>
                </c:pt>
                <c:pt idx="6332">
                  <c:v>0.16666666666666599</c:v>
                </c:pt>
                <c:pt idx="6333">
                  <c:v>0.22222222222222199</c:v>
                </c:pt>
                <c:pt idx="6334">
                  <c:v>0.27777777777777701</c:v>
                </c:pt>
                <c:pt idx="6335">
                  <c:v>0.33333333333333298</c:v>
                </c:pt>
                <c:pt idx="6336">
                  <c:v>0.38888888888888801</c:v>
                </c:pt>
                <c:pt idx="6337">
                  <c:v>0.44444444444444398</c:v>
                </c:pt>
                <c:pt idx="6338">
                  <c:v>0.5</c:v>
                </c:pt>
                <c:pt idx="6339">
                  <c:v>0.55555555555555503</c:v>
                </c:pt>
                <c:pt idx="6340">
                  <c:v>0.61111111111111105</c:v>
                </c:pt>
                <c:pt idx="6341">
                  <c:v>0.66666666666666596</c:v>
                </c:pt>
                <c:pt idx="6342">
                  <c:v>0.72222222222222199</c:v>
                </c:pt>
                <c:pt idx="6343">
                  <c:v>0.77777777777777701</c:v>
                </c:pt>
                <c:pt idx="6344">
                  <c:v>0.83333333333333304</c:v>
                </c:pt>
                <c:pt idx="6345">
                  <c:v>0.88888888888888795</c:v>
                </c:pt>
                <c:pt idx="6346">
                  <c:v>0.94444444444444398</c:v>
                </c:pt>
                <c:pt idx="6347">
                  <c:v>0</c:v>
                </c:pt>
                <c:pt idx="6348">
                  <c:v>2.2222222222222199E-2</c:v>
                </c:pt>
                <c:pt idx="6349">
                  <c:v>4.4444444444444398E-2</c:v>
                </c:pt>
                <c:pt idx="6350">
                  <c:v>6.6666666666666596E-2</c:v>
                </c:pt>
                <c:pt idx="6351">
                  <c:v>8.8888888888888795E-2</c:v>
                </c:pt>
                <c:pt idx="6352">
                  <c:v>0.11111111111111099</c:v>
                </c:pt>
                <c:pt idx="6353">
                  <c:v>0.133333333333333</c:v>
                </c:pt>
                <c:pt idx="6354">
                  <c:v>0.155555555555555</c:v>
                </c:pt>
                <c:pt idx="6355">
                  <c:v>0.17777777777777701</c:v>
                </c:pt>
                <c:pt idx="6356">
                  <c:v>0.2</c:v>
                </c:pt>
                <c:pt idx="6357">
                  <c:v>0.22222222222222199</c:v>
                </c:pt>
                <c:pt idx="6358">
                  <c:v>0.24444444444444399</c:v>
                </c:pt>
                <c:pt idx="6359">
                  <c:v>0.266666666666666</c:v>
                </c:pt>
                <c:pt idx="6360">
                  <c:v>0.28888888888888797</c:v>
                </c:pt>
                <c:pt idx="6361">
                  <c:v>0.31111111111111101</c:v>
                </c:pt>
                <c:pt idx="6362">
                  <c:v>0.33333333333333298</c:v>
                </c:pt>
                <c:pt idx="6363">
                  <c:v>0.35555555555555501</c:v>
                </c:pt>
                <c:pt idx="6364">
                  <c:v>0.37777777777777699</c:v>
                </c:pt>
                <c:pt idx="6365">
                  <c:v>0.4</c:v>
                </c:pt>
                <c:pt idx="6366">
                  <c:v>0.422222222222222</c:v>
                </c:pt>
                <c:pt idx="6367">
                  <c:v>0.44444444444444398</c:v>
                </c:pt>
                <c:pt idx="6368">
                  <c:v>0.46666666666666601</c:v>
                </c:pt>
                <c:pt idx="6369">
                  <c:v>0.48888888888888798</c:v>
                </c:pt>
                <c:pt idx="6370">
                  <c:v>0.51111111111111096</c:v>
                </c:pt>
                <c:pt idx="6371">
                  <c:v>0.53333333333333299</c:v>
                </c:pt>
                <c:pt idx="6372">
                  <c:v>0.55555555555555503</c:v>
                </c:pt>
                <c:pt idx="6373">
                  <c:v>0.57777777777777695</c:v>
                </c:pt>
                <c:pt idx="6374">
                  <c:v>0.6</c:v>
                </c:pt>
                <c:pt idx="6375">
                  <c:v>0.62222222222222201</c:v>
                </c:pt>
                <c:pt idx="6376">
                  <c:v>0.64444444444444404</c:v>
                </c:pt>
                <c:pt idx="6377">
                  <c:v>0.66666666666666596</c:v>
                </c:pt>
                <c:pt idx="6378">
                  <c:v>0.688888888888888</c:v>
                </c:pt>
                <c:pt idx="6379">
                  <c:v>0.71111111111111103</c:v>
                </c:pt>
                <c:pt idx="6380">
                  <c:v>0.73333333333333295</c:v>
                </c:pt>
                <c:pt idx="6381">
                  <c:v>0.75555555555555498</c:v>
                </c:pt>
                <c:pt idx="6382">
                  <c:v>0.77777777777777701</c:v>
                </c:pt>
                <c:pt idx="6383">
                  <c:v>0.8</c:v>
                </c:pt>
                <c:pt idx="6384">
                  <c:v>0.82222222222222197</c:v>
                </c:pt>
                <c:pt idx="6385">
                  <c:v>0.844444444444444</c:v>
                </c:pt>
                <c:pt idx="6386">
                  <c:v>0.86666666666666603</c:v>
                </c:pt>
                <c:pt idx="6387">
                  <c:v>0.88888888888888795</c:v>
                </c:pt>
                <c:pt idx="6388">
                  <c:v>0.91111111111111098</c:v>
                </c:pt>
                <c:pt idx="6389">
                  <c:v>0.93333333333333302</c:v>
                </c:pt>
                <c:pt idx="6390">
                  <c:v>0.95555555555555505</c:v>
                </c:pt>
                <c:pt idx="6391">
                  <c:v>0.97777777777777697</c:v>
                </c:pt>
                <c:pt idx="6392">
                  <c:v>0</c:v>
                </c:pt>
                <c:pt idx="6393">
                  <c:v>1.8181818181818101E-2</c:v>
                </c:pt>
                <c:pt idx="6394">
                  <c:v>3.6363636363636299E-2</c:v>
                </c:pt>
                <c:pt idx="6395">
                  <c:v>5.4545454545454501E-2</c:v>
                </c:pt>
                <c:pt idx="6396">
                  <c:v>7.2727272727272696E-2</c:v>
                </c:pt>
                <c:pt idx="6397">
                  <c:v>9.0909090909090898E-2</c:v>
                </c:pt>
                <c:pt idx="6398">
                  <c:v>0.109090909090909</c:v>
                </c:pt>
                <c:pt idx="6399">
                  <c:v>0.12727272727272701</c:v>
                </c:pt>
                <c:pt idx="6400">
                  <c:v>0.145454545454545</c:v>
                </c:pt>
                <c:pt idx="6401">
                  <c:v>0.163636363636363</c:v>
                </c:pt>
                <c:pt idx="6402">
                  <c:v>0.18181818181818099</c:v>
                </c:pt>
                <c:pt idx="6403">
                  <c:v>0.2</c:v>
                </c:pt>
                <c:pt idx="6404">
                  <c:v>0.218181818181818</c:v>
                </c:pt>
                <c:pt idx="6405">
                  <c:v>0.236363636363636</c:v>
                </c:pt>
                <c:pt idx="6406">
                  <c:v>0.25454545454545402</c:v>
                </c:pt>
                <c:pt idx="6407">
                  <c:v>0.27272727272727199</c:v>
                </c:pt>
                <c:pt idx="6408">
                  <c:v>0.29090909090909001</c:v>
                </c:pt>
                <c:pt idx="6409">
                  <c:v>0.30909090909090903</c:v>
                </c:pt>
                <c:pt idx="6410">
                  <c:v>0.32727272727272699</c:v>
                </c:pt>
                <c:pt idx="6411">
                  <c:v>0.34545454545454501</c:v>
                </c:pt>
                <c:pt idx="6412">
                  <c:v>0.36363636363636298</c:v>
                </c:pt>
                <c:pt idx="6413">
                  <c:v>0.381818181818181</c:v>
                </c:pt>
                <c:pt idx="6414">
                  <c:v>0.4</c:v>
                </c:pt>
                <c:pt idx="6415">
                  <c:v>0.41818181818181799</c:v>
                </c:pt>
                <c:pt idx="6416">
                  <c:v>0.43636363636363601</c:v>
                </c:pt>
                <c:pt idx="6417">
                  <c:v>0.45454545454545398</c:v>
                </c:pt>
                <c:pt idx="6418">
                  <c:v>0.472727272727272</c:v>
                </c:pt>
                <c:pt idx="6419">
                  <c:v>0.49090909090909002</c:v>
                </c:pt>
                <c:pt idx="6420">
                  <c:v>0.50909090909090904</c:v>
                </c:pt>
                <c:pt idx="6421">
                  <c:v>0.527272727272727</c:v>
                </c:pt>
                <c:pt idx="6422">
                  <c:v>0.54545454545454497</c:v>
                </c:pt>
                <c:pt idx="6423">
                  <c:v>0.56363636363636305</c:v>
                </c:pt>
                <c:pt idx="6424">
                  <c:v>0.58181818181818101</c:v>
                </c:pt>
                <c:pt idx="6425">
                  <c:v>0.6</c:v>
                </c:pt>
                <c:pt idx="6426">
                  <c:v>0.61818181818181805</c:v>
                </c:pt>
                <c:pt idx="6427">
                  <c:v>0.63636363636363602</c:v>
                </c:pt>
                <c:pt idx="6428">
                  <c:v>0.65454545454545399</c:v>
                </c:pt>
                <c:pt idx="6429">
                  <c:v>0.67272727272727195</c:v>
                </c:pt>
                <c:pt idx="6430">
                  <c:v>0.69090909090909003</c:v>
                </c:pt>
                <c:pt idx="6431">
                  <c:v>0.70909090909090899</c:v>
                </c:pt>
                <c:pt idx="6432">
                  <c:v>0.72727272727272696</c:v>
                </c:pt>
                <c:pt idx="6433">
                  <c:v>0.74545454545454504</c:v>
                </c:pt>
                <c:pt idx="6434">
                  <c:v>0.763636363636363</c:v>
                </c:pt>
                <c:pt idx="6435">
                  <c:v>0.78181818181818097</c:v>
                </c:pt>
                <c:pt idx="6436">
                  <c:v>0.8</c:v>
                </c:pt>
                <c:pt idx="6437">
                  <c:v>0.81818181818181801</c:v>
                </c:pt>
                <c:pt idx="6438">
                  <c:v>0.83636363636363598</c:v>
                </c:pt>
                <c:pt idx="6439">
                  <c:v>0.85454545454545405</c:v>
                </c:pt>
                <c:pt idx="6440">
                  <c:v>0.87272727272727202</c:v>
                </c:pt>
                <c:pt idx="6441">
                  <c:v>0.89090909090908998</c:v>
                </c:pt>
                <c:pt idx="6442">
                  <c:v>0.90909090909090895</c:v>
                </c:pt>
                <c:pt idx="6443">
                  <c:v>0.92727272727272703</c:v>
                </c:pt>
                <c:pt idx="6444">
                  <c:v>0.94545454545454499</c:v>
                </c:pt>
                <c:pt idx="6445">
                  <c:v>0.96363636363636296</c:v>
                </c:pt>
                <c:pt idx="6446">
                  <c:v>0.98181818181818103</c:v>
                </c:pt>
                <c:pt idx="6447">
                  <c:v>0</c:v>
                </c:pt>
                <c:pt idx="6448">
                  <c:v>8.1967213114754103E-3</c:v>
                </c:pt>
                <c:pt idx="6449">
                  <c:v>1.63934426229508E-2</c:v>
                </c:pt>
                <c:pt idx="6450">
                  <c:v>2.4590163934426201E-2</c:v>
                </c:pt>
                <c:pt idx="6451">
                  <c:v>3.2786885245901599E-2</c:v>
                </c:pt>
                <c:pt idx="6452">
                  <c:v>4.0983606557376998E-2</c:v>
                </c:pt>
                <c:pt idx="6453">
                  <c:v>4.9180327868852403E-2</c:v>
                </c:pt>
                <c:pt idx="6454">
                  <c:v>5.7377049180327801E-2</c:v>
                </c:pt>
                <c:pt idx="6455">
                  <c:v>6.5573770491803199E-2</c:v>
                </c:pt>
                <c:pt idx="6456">
                  <c:v>7.3770491803278604E-2</c:v>
                </c:pt>
                <c:pt idx="6457">
                  <c:v>8.1967213114753995E-2</c:v>
                </c:pt>
                <c:pt idx="6458">
                  <c:v>9.0163934426229497E-2</c:v>
                </c:pt>
                <c:pt idx="6459">
                  <c:v>9.8360655737704902E-2</c:v>
                </c:pt>
                <c:pt idx="6460">
                  <c:v>0.10655737704918</c:v>
                </c:pt>
                <c:pt idx="6461">
                  <c:v>0.114754098360655</c:v>
                </c:pt>
                <c:pt idx="6462">
                  <c:v>0.12295081967213101</c:v>
                </c:pt>
                <c:pt idx="6463">
                  <c:v>0.13114754098360601</c:v>
                </c:pt>
                <c:pt idx="6464">
                  <c:v>0.13934426229508101</c:v>
                </c:pt>
                <c:pt idx="6465">
                  <c:v>0.14754098360655701</c:v>
                </c:pt>
                <c:pt idx="6466">
                  <c:v>0.15573770491803199</c:v>
                </c:pt>
                <c:pt idx="6467">
                  <c:v>0.16393442622950799</c:v>
                </c:pt>
                <c:pt idx="6468">
                  <c:v>0.17213114754098299</c:v>
                </c:pt>
                <c:pt idx="6469">
                  <c:v>0.18032786885245899</c:v>
                </c:pt>
                <c:pt idx="6470">
                  <c:v>0.188524590163934</c:v>
                </c:pt>
                <c:pt idx="6471">
                  <c:v>0.196721311475409</c:v>
                </c:pt>
                <c:pt idx="6472">
                  <c:v>0.204918032786885</c:v>
                </c:pt>
                <c:pt idx="6473">
                  <c:v>0.21311475409836</c:v>
                </c:pt>
                <c:pt idx="6474">
                  <c:v>0.22131147540983601</c:v>
                </c:pt>
                <c:pt idx="6475">
                  <c:v>0.22950819672131101</c:v>
                </c:pt>
                <c:pt idx="6476">
                  <c:v>0.23770491803278601</c:v>
                </c:pt>
                <c:pt idx="6477">
                  <c:v>0.24590163934426201</c:v>
                </c:pt>
                <c:pt idx="6478">
                  <c:v>0.25409836065573699</c:v>
                </c:pt>
                <c:pt idx="6479">
                  <c:v>0.26229508196721302</c:v>
                </c:pt>
                <c:pt idx="6480">
                  <c:v>0.27049180327868799</c:v>
                </c:pt>
                <c:pt idx="6481">
                  <c:v>0.27868852459016302</c:v>
                </c:pt>
                <c:pt idx="6482">
                  <c:v>0.286885245901639</c:v>
                </c:pt>
                <c:pt idx="6483">
                  <c:v>0.29508196721311403</c:v>
                </c:pt>
                <c:pt idx="6484">
                  <c:v>0.30327868852459</c:v>
                </c:pt>
                <c:pt idx="6485">
                  <c:v>0.31147540983606498</c:v>
                </c:pt>
                <c:pt idx="6486">
                  <c:v>0.31967213114754101</c:v>
                </c:pt>
                <c:pt idx="6487">
                  <c:v>0.32786885245901598</c:v>
                </c:pt>
                <c:pt idx="6488">
                  <c:v>0.33606557377049101</c:v>
                </c:pt>
                <c:pt idx="6489">
                  <c:v>0.34426229508196698</c:v>
                </c:pt>
                <c:pt idx="6490">
                  <c:v>0.35245901639344202</c:v>
                </c:pt>
                <c:pt idx="6491">
                  <c:v>0.36065573770491799</c:v>
                </c:pt>
                <c:pt idx="6492">
                  <c:v>0.36885245901639302</c:v>
                </c:pt>
                <c:pt idx="6493">
                  <c:v>0.37704918032786799</c:v>
                </c:pt>
                <c:pt idx="6494">
                  <c:v>0.38524590163934402</c:v>
                </c:pt>
                <c:pt idx="6495">
                  <c:v>0.393442622950819</c:v>
                </c:pt>
                <c:pt idx="6496">
                  <c:v>0.40163934426229497</c:v>
                </c:pt>
                <c:pt idx="6497">
                  <c:v>0.40983606557377</c:v>
                </c:pt>
                <c:pt idx="6498">
                  <c:v>0.41803278688524498</c:v>
                </c:pt>
                <c:pt idx="6499">
                  <c:v>0.42622950819672101</c:v>
                </c:pt>
                <c:pt idx="6500">
                  <c:v>0.43442622950819598</c:v>
                </c:pt>
                <c:pt idx="6501">
                  <c:v>0.44262295081967201</c:v>
                </c:pt>
                <c:pt idx="6502">
                  <c:v>0.45081967213114699</c:v>
                </c:pt>
                <c:pt idx="6503">
                  <c:v>0.45901639344262202</c:v>
                </c:pt>
                <c:pt idx="6504">
                  <c:v>0.46721311475409799</c:v>
                </c:pt>
                <c:pt idx="6505">
                  <c:v>0.47540983606557302</c:v>
                </c:pt>
                <c:pt idx="6506">
                  <c:v>0.483606557377049</c:v>
                </c:pt>
                <c:pt idx="6507">
                  <c:v>0.49180327868852403</c:v>
                </c:pt>
                <c:pt idx="6508">
                  <c:v>0.5</c:v>
                </c:pt>
                <c:pt idx="6509">
                  <c:v>0.50819672131147497</c:v>
                </c:pt>
                <c:pt idx="6510">
                  <c:v>0.51639344262294995</c:v>
                </c:pt>
                <c:pt idx="6511">
                  <c:v>0.52459016393442603</c:v>
                </c:pt>
                <c:pt idx="6512">
                  <c:v>0.53278688524590101</c:v>
                </c:pt>
                <c:pt idx="6513">
                  <c:v>0.54098360655737698</c:v>
                </c:pt>
                <c:pt idx="6514">
                  <c:v>0.54918032786885196</c:v>
                </c:pt>
                <c:pt idx="6515">
                  <c:v>0.55737704918032704</c:v>
                </c:pt>
                <c:pt idx="6516">
                  <c:v>0.56557377049180302</c:v>
                </c:pt>
                <c:pt idx="6517">
                  <c:v>0.57377049180327799</c:v>
                </c:pt>
                <c:pt idx="6518">
                  <c:v>0.58196721311475397</c:v>
                </c:pt>
                <c:pt idx="6519">
                  <c:v>0.59016393442622905</c:v>
                </c:pt>
                <c:pt idx="6520">
                  <c:v>0.59836065573770403</c:v>
                </c:pt>
                <c:pt idx="6521">
                  <c:v>0.60655737704918</c:v>
                </c:pt>
                <c:pt idx="6522">
                  <c:v>0.61475409836065498</c:v>
                </c:pt>
                <c:pt idx="6523">
                  <c:v>0.62295081967213095</c:v>
                </c:pt>
                <c:pt idx="6524">
                  <c:v>0.63114754098360604</c:v>
                </c:pt>
                <c:pt idx="6525">
                  <c:v>0.63934426229508201</c:v>
                </c:pt>
                <c:pt idx="6526">
                  <c:v>0.64754098360655699</c:v>
                </c:pt>
                <c:pt idx="6527">
                  <c:v>0.65573770491803196</c:v>
                </c:pt>
                <c:pt idx="6528">
                  <c:v>0.66393442622950805</c:v>
                </c:pt>
                <c:pt idx="6529">
                  <c:v>0.67213114754098302</c:v>
                </c:pt>
                <c:pt idx="6530">
                  <c:v>0.68032786885245899</c:v>
                </c:pt>
                <c:pt idx="6531">
                  <c:v>0.68852459016393397</c:v>
                </c:pt>
                <c:pt idx="6532">
                  <c:v>0.69672131147540906</c:v>
                </c:pt>
                <c:pt idx="6533">
                  <c:v>0.70491803278688503</c:v>
                </c:pt>
                <c:pt idx="6534">
                  <c:v>0.71311475409836</c:v>
                </c:pt>
                <c:pt idx="6535">
                  <c:v>0.72131147540983598</c:v>
                </c:pt>
                <c:pt idx="6536">
                  <c:v>0.72950819672131095</c:v>
                </c:pt>
                <c:pt idx="6537">
                  <c:v>0.73770491803278604</c:v>
                </c:pt>
                <c:pt idx="6538">
                  <c:v>0.74590163934426201</c:v>
                </c:pt>
                <c:pt idx="6539">
                  <c:v>0.75409836065573699</c:v>
                </c:pt>
                <c:pt idx="6540">
                  <c:v>0.76229508196721296</c:v>
                </c:pt>
                <c:pt idx="6541">
                  <c:v>0.77049180327868805</c:v>
                </c:pt>
                <c:pt idx="6542">
                  <c:v>0.77868852459016302</c:v>
                </c:pt>
                <c:pt idx="6543">
                  <c:v>0.786885245901639</c:v>
                </c:pt>
                <c:pt idx="6544">
                  <c:v>0.79508196721311397</c:v>
                </c:pt>
                <c:pt idx="6545">
                  <c:v>0.80327868852458995</c:v>
                </c:pt>
                <c:pt idx="6546">
                  <c:v>0.81147540983606503</c:v>
                </c:pt>
                <c:pt idx="6547">
                  <c:v>0.81967213114754101</c:v>
                </c:pt>
                <c:pt idx="6548">
                  <c:v>0.82786885245901598</c:v>
                </c:pt>
                <c:pt idx="6549">
                  <c:v>0.83606557377049096</c:v>
                </c:pt>
                <c:pt idx="6550">
                  <c:v>0.84426229508196704</c:v>
                </c:pt>
                <c:pt idx="6551">
                  <c:v>0.85245901639344202</c:v>
                </c:pt>
                <c:pt idx="6552">
                  <c:v>0.86065573770491799</c:v>
                </c:pt>
                <c:pt idx="6553">
                  <c:v>0.86885245901639296</c:v>
                </c:pt>
                <c:pt idx="6554">
                  <c:v>0.87704918032786805</c:v>
                </c:pt>
                <c:pt idx="6555">
                  <c:v>0.88524590163934402</c:v>
                </c:pt>
                <c:pt idx="6556">
                  <c:v>0.893442622950819</c:v>
                </c:pt>
                <c:pt idx="6557">
                  <c:v>0.90163934426229497</c:v>
                </c:pt>
                <c:pt idx="6558">
                  <c:v>0.90983606557376995</c:v>
                </c:pt>
                <c:pt idx="6559">
                  <c:v>0.91803278688524503</c:v>
                </c:pt>
                <c:pt idx="6560">
                  <c:v>0.92622950819672101</c:v>
                </c:pt>
                <c:pt idx="6561">
                  <c:v>0.93442622950819598</c:v>
                </c:pt>
                <c:pt idx="6562">
                  <c:v>0.94262295081967196</c:v>
                </c:pt>
                <c:pt idx="6563">
                  <c:v>0.95081967213114704</c:v>
                </c:pt>
                <c:pt idx="6564">
                  <c:v>0.95901639344262202</c:v>
                </c:pt>
                <c:pt idx="6565">
                  <c:v>0.96721311475409799</c:v>
                </c:pt>
                <c:pt idx="6566">
                  <c:v>0.97540983606557297</c:v>
                </c:pt>
                <c:pt idx="6567">
                  <c:v>0.98360655737704905</c:v>
                </c:pt>
                <c:pt idx="6568">
                  <c:v>0.99180327868852403</c:v>
                </c:pt>
                <c:pt idx="6569">
                  <c:v>0</c:v>
                </c:pt>
                <c:pt idx="6570">
                  <c:v>1.0869565217391301E-2</c:v>
                </c:pt>
                <c:pt idx="6571">
                  <c:v>2.1739130434782601E-2</c:v>
                </c:pt>
                <c:pt idx="6572">
                  <c:v>3.2608695652173898E-2</c:v>
                </c:pt>
                <c:pt idx="6573">
                  <c:v>4.3478260869565202E-2</c:v>
                </c:pt>
                <c:pt idx="6574">
                  <c:v>5.4347826086956499E-2</c:v>
                </c:pt>
                <c:pt idx="6575">
                  <c:v>6.5217391304347797E-2</c:v>
                </c:pt>
                <c:pt idx="6576">
                  <c:v>7.6086956521739094E-2</c:v>
                </c:pt>
                <c:pt idx="6577">
                  <c:v>8.6956521739130405E-2</c:v>
                </c:pt>
                <c:pt idx="6578">
                  <c:v>9.7826086956521702E-2</c:v>
                </c:pt>
                <c:pt idx="6579">
                  <c:v>0.108695652173913</c:v>
                </c:pt>
                <c:pt idx="6580">
                  <c:v>0.119565217391304</c:v>
                </c:pt>
                <c:pt idx="6581">
                  <c:v>0.13043478260869501</c:v>
                </c:pt>
                <c:pt idx="6582">
                  <c:v>0.141304347826086</c:v>
                </c:pt>
                <c:pt idx="6583">
                  <c:v>0.15217391304347799</c:v>
                </c:pt>
                <c:pt idx="6584">
                  <c:v>0.16304347826086901</c:v>
                </c:pt>
                <c:pt idx="6585">
                  <c:v>0.17391304347826</c:v>
                </c:pt>
                <c:pt idx="6586">
                  <c:v>0.184782608695652</c:v>
                </c:pt>
                <c:pt idx="6587">
                  <c:v>0.19565217391304299</c:v>
                </c:pt>
                <c:pt idx="6588">
                  <c:v>0.20652173913043401</c:v>
                </c:pt>
                <c:pt idx="6589">
                  <c:v>0.217391304347826</c:v>
                </c:pt>
                <c:pt idx="6590">
                  <c:v>0.22826086956521699</c:v>
                </c:pt>
                <c:pt idx="6591">
                  <c:v>0.23913043478260801</c:v>
                </c:pt>
                <c:pt idx="6592">
                  <c:v>0.25</c:v>
                </c:pt>
                <c:pt idx="6593">
                  <c:v>0.26086956521739102</c:v>
                </c:pt>
                <c:pt idx="6594">
                  <c:v>0.27173913043478198</c:v>
                </c:pt>
                <c:pt idx="6595">
                  <c:v>0.282608695652173</c:v>
                </c:pt>
                <c:pt idx="6596">
                  <c:v>0.29347826086956502</c:v>
                </c:pt>
                <c:pt idx="6597">
                  <c:v>0.30434782608695599</c:v>
                </c:pt>
                <c:pt idx="6598">
                  <c:v>0.31521739130434701</c:v>
                </c:pt>
                <c:pt idx="6599">
                  <c:v>0.32608695652173902</c:v>
                </c:pt>
                <c:pt idx="6600">
                  <c:v>0.33695652173912999</c:v>
                </c:pt>
                <c:pt idx="6601">
                  <c:v>0.34782608695652101</c:v>
                </c:pt>
                <c:pt idx="6602">
                  <c:v>0.35869565217391303</c:v>
                </c:pt>
                <c:pt idx="6603">
                  <c:v>0.36956521739130399</c:v>
                </c:pt>
                <c:pt idx="6604">
                  <c:v>0.38043478260869501</c:v>
                </c:pt>
                <c:pt idx="6605">
                  <c:v>0.39130434782608697</c:v>
                </c:pt>
                <c:pt idx="6606">
                  <c:v>0.40217391304347799</c:v>
                </c:pt>
                <c:pt idx="6607">
                  <c:v>0.41304347826086901</c:v>
                </c:pt>
                <c:pt idx="6608">
                  <c:v>0.42391304347825998</c:v>
                </c:pt>
                <c:pt idx="6609">
                  <c:v>0.434782608695652</c:v>
                </c:pt>
                <c:pt idx="6610">
                  <c:v>0.44565217391304301</c:v>
                </c:pt>
                <c:pt idx="6611">
                  <c:v>0.45652173913043398</c:v>
                </c:pt>
                <c:pt idx="6612">
                  <c:v>0.467391304347826</c:v>
                </c:pt>
                <c:pt idx="6613">
                  <c:v>0.47826086956521702</c:v>
                </c:pt>
                <c:pt idx="6614">
                  <c:v>0.48913043478260798</c:v>
                </c:pt>
                <c:pt idx="6615">
                  <c:v>0.5</c:v>
                </c:pt>
                <c:pt idx="6616">
                  <c:v>0.51086956521739102</c:v>
                </c:pt>
                <c:pt idx="6617">
                  <c:v>0.52173913043478204</c:v>
                </c:pt>
                <c:pt idx="6618">
                  <c:v>0.53260869565217395</c:v>
                </c:pt>
                <c:pt idx="6619">
                  <c:v>0.54347826086956497</c:v>
                </c:pt>
                <c:pt idx="6620">
                  <c:v>0.55434782608695599</c:v>
                </c:pt>
                <c:pt idx="6621">
                  <c:v>0.56521739130434701</c:v>
                </c:pt>
                <c:pt idx="6622">
                  <c:v>0.57608695652173902</c:v>
                </c:pt>
                <c:pt idx="6623">
                  <c:v>0.58695652173913004</c:v>
                </c:pt>
                <c:pt idx="6624">
                  <c:v>0.59782608695652095</c:v>
                </c:pt>
                <c:pt idx="6625">
                  <c:v>0.60869565217391297</c:v>
                </c:pt>
                <c:pt idx="6626">
                  <c:v>0.61956521739130399</c:v>
                </c:pt>
                <c:pt idx="6627">
                  <c:v>0.63043478260869501</c:v>
                </c:pt>
                <c:pt idx="6628">
                  <c:v>0.64130434782608603</c:v>
                </c:pt>
                <c:pt idx="6629">
                  <c:v>0.65217391304347805</c:v>
                </c:pt>
                <c:pt idx="6630">
                  <c:v>0.66304347826086896</c:v>
                </c:pt>
                <c:pt idx="6631">
                  <c:v>0.67391304347825998</c:v>
                </c:pt>
                <c:pt idx="6632">
                  <c:v>0.684782608695652</c:v>
                </c:pt>
                <c:pt idx="6633">
                  <c:v>0.69565217391304301</c:v>
                </c:pt>
                <c:pt idx="6634">
                  <c:v>0.70652173913043403</c:v>
                </c:pt>
                <c:pt idx="6635">
                  <c:v>0.71739130434782605</c:v>
                </c:pt>
                <c:pt idx="6636">
                  <c:v>0.72826086956521696</c:v>
                </c:pt>
                <c:pt idx="6637">
                  <c:v>0.73913043478260798</c:v>
                </c:pt>
                <c:pt idx="6638">
                  <c:v>0.75</c:v>
                </c:pt>
                <c:pt idx="6639">
                  <c:v>0.76086956521739102</c:v>
                </c:pt>
                <c:pt idx="6640">
                  <c:v>0.77173913043478204</c:v>
                </c:pt>
                <c:pt idx="6641">
                  <c:v>0.78260869565217395</c:v>
                </c:pt>
                <c:pt idx="6642">
                  <c:v>0.79347826086956497</c:v>
                </c:pt>
                <c:pt idx="6643">
                  <c:v>0.80434782608695599</c:v>
                </c:pt>
                <c:pt idx="6644">
                  <c:v>0.81521739130434701</c:v>
                </c:pt>
                <c:pt idx="6645">
                  <c:v>0.82608695652173902</c:v>
                </c:pt>
                <c:pt idx="6646">
                  <c:v>0.83695652173913004</c:v>
                </c:pt>
                <c:pt idx="6647">
                  <c:v>0.84782608695652095</c:v>
                </c:pt>
                <c:pt idx="6648">
                  <c:v>0.85869565217391297</c:v>
                </c:pt>
                <c:pt idx="6649">
                  <c:v>0.86956521739130399</c:v>
                </c:pt>
                <c:pt idx="6650">
                  <c:v>0.88043478260869501</c:v>
                </c:pt>
                <c:pt idx="6651">
                  <c:v>0.89130434782608603</c:v>
                </c:pt>
                <c:pt idx="6652">
                  <c:v>0.90217391304347805</c:v>
                </c:pt>
                <c:pt idx="6653">
                  <c:v>0.91304347826086896</c:v>
                </c:pt>
                <c:pt idx="6654">
                  <c:v>0.92391304347825998</c:v>
                </c:pt>
                <c:pt idx="6655">
                  <c:v>0.934782608695652</c:v>
                </c:pt>
                <c:pt idx="6656">
                  <c:v>0.94565217391304301</c:v>
                </c:pt>
                <c:pt idx="6657">
                  <c:v>0.95652173913043403</c:v>
                </c:pt>
                <c:pt idx="6658">
                  <c:v>0.96739130434782605</c:v>
                </c:pt>
                <c:pt idx="6659">
                  <c:v>0.97826086956521696</c:v>
                </c:pt>
                <c:pt idx="6660">
                  <c:v>0.98913043478260798</c:v>
                </c:pt>
                <c:pt idx="6661">
                  <c:v>0</c:v>
                </c:pt>
                <c:pt idx="6662">
                  <c:v>1.53846153846153E-2</c:v>
                </c:pt>
                <c:pt idx="6663">
                  <c:v>3.0769230769230702E-2</c:v>
                </c:pt>
                <c:pt idx="6664">
                  <c:v>4.6153846153846101E-2</c:v>
                </c:pt>
                <c:pt idx="6665">
                  <c:v>6.15384615384615E-2</c:v>
                </c:pt>
                <c:pt idx="6666">
                  <c:v>7.69230769230769E-2</c:v>
                </c:pt>
                <c:pt idx="6667">
                  <c:v>9.2307692307692299E-2</c:v>
                </c:pt>
                <c:pt idx="6668">
                  <c:v>0.107692307692307</c:v>
                </c:pt>
                <c:pt idx="6669">
                  <c:v>0.123076923076923</c:v>
                </c:pt>
                <c:pt idx="6670">
                  <c:v>0.138461538461538</c:v>
                </c:pt>
                <c:pt idx="6671">
                  <c:v>0.15384615384615299</c:v>
                </c:pt>
                <c:pt idx="6672">
                  <c:v>0.16923076923076899</c:v>
                </c:pt>
                <c:pt idx="6673">
                  <c:v>0.18461538461538399</c:v>
                </c:pt>
                <c:pt idx="6674">
                  <c:v>0.2</c:v>
                </c:pt>
                <c:pt idx="6675">
                  <c:v>0.21538461538461501</c:v>
                </c:pt>
                <c:pt idx="6676">
                  <c:v>0.23076923076923</c:v>
                </c:pt>
                <c:pt idx="6677">
                  <c:v>0.246153846153846</c:v>
                </c:pt>
                <c:pt idx="6678">
                  <c:v>0.261538461538461</c:v>
                </c:pt>
                <c:pt idx="6679">
                  <c:v>0.27692307692307599</c:v>
                </c:pt>
                <c:pt idx="6680">
                  <c:v>0.29230769230769199</c:v>
                </c:pt>
                <c:pt idx="6681">
                  <c:v>0.30769230769230699</c:v>
                </c:pt>
                <c:pt idx="6682">
                  <c:v>0.32307692307692298</c:v>
                </c:pt>
                <c:pt idx="6683">
                  <c:v>0.33846153846153798</c:v>
                </c:pt>
                <c:pt idx="6684">
                  <c:v>0.35384615384615298</c:v>
                </c:pt>
                <c:pt idx="6685">
                  <c:v>0.36923076923076897</c:v>
                </c:pt>
                <c:pt idx="6686">
                  <c:v>0.38461538461538403</c:v>
                </c:pt>
                <c:pt idx="6687">
                  <c:v>0.4</c:v>
                </c:pt>
                <c:pt idx="6688">
                  <c:v>0.41538461538461502</c:v>
                </c:pt>
                <c:pt idx="6689">
                  <c:v>0.43076923076923002</c:v>
                </c:pt>
                <c:pt idx="6690">
                  <c:v>0.44615384615384601</c:v>
                </c:pt>
                <c:pt idx="6691">
                  <c:v>0.46153846153846101</c:v>
                </c:pt>
                <c:pt idx="6692">
                  <c:v>0.47692307692307601</c:v>
                </c:pt>
                <c:pt idx="6693">
                  <c:v>0.492307692307692</c:v>
                </c:pt>
                <c:pt idx="6694">
                  <c:v>0.507692307692307</c:v>
                </c:pt>
                <c:pt idx="6695">
                  <c:v>0.52307692307692299</c:v>
                </c:pt>
                <c:pt idx="6696">
                  <c:v>0.53846153846153799</c:v>
                </c:pt>
                <c:pt idx="6697">
                  <c:v>0.55384615384615299</c:v>
                </c:pt>
                <c:pt idx="6698">
                  <c:v>0.56923076923076898</c:v>
                </c:pt>
                <c:pt idx="6699">
                  <c:v>0.58461538461538398</c:v>
                </c:pt>
                <c:pt idx="6700">
                  <c:v>0.6</c:v>
                </c:pt>
                <c:pt idx="6701">
                  <c:v>0.61538461538461497</c:v>
                </c:pt>
                <c:pt idx="6702">
                  <c:v>0.63076923076922997</c:v>
                </c:pt>
                <c:pt idx="6703">
                  <c:v>0.64615384615384597</c:v>
                </c:pt>
                <c:pt idx="6704">
                  <c:v>0.66153846153846096</c:v>
                </c:pt>
                <c:pt idx="6705">
                  <c:v>0.67692307692307696</c:v>
                </c:pt>
                <c:pt idx="6706">
                  <c:v>0.69230769230769196</c:v>
                </c:pt>
                <c:pt idx="6707">
                  <c:v>0.70769230769230695</c:v>
                </c:pt>
                <c:pt idx="6708">
                  <c:v>0.72307692307692295</c:v>
                </c:pt>
                <c:pt idx="6709">
                  <c:v>0.73846153846153795</c:v>
                </c:pt>
                <c:pt idx="6710">
                  <c:v>0.75384615384615306</c:v>
                </c:pt>
                <c:pt idx="6711">
                  <c:v>0.76923076923076905</c:v>
                </c:pt>
                <c:pt idx="6712">
                  <c:v>0.78461538461538405</c:v>
                </c:pt>
                <c:pt idx="6713">
                  <c:v>0.8</c:v>
                </c:pt>
                <c:pt idx="6714">
                  <c:v>0.81538461538461504</c:v>
                </c:pt>
                <c:pt idx="6715">
                  <c:v>0.83076923076923004</c:v>
                </c:pt>
                <c:pt idx="6716">
                  <c:v>0.84615384615384603</c:v>
                </c:pt>
                <c:pt idx="6717">
                  <c:v>0.86153846153846103</c:v>
                </c:pt>
                <c:pt idx="6718">
                  <c:v>0.87692307692307603</c:v>
                </c:pt>
                <c:pt idx="6719">
                  <c:v>0.89230769230769202</c:v>
                </c:pt>
                <c:pt idx="6720">
                  <c:v>0.90769230769230702</c:v>
                </c:pt>
                <c:pt idx="6721">
                  <c:v>0.92307692307692302</c:v>
                </c:pt>
                <c:pt idx="6722">
                  <c:v>0.93846153846153801</c:v>
                </c:pt>
                <c:pt idx="6723">
                  <c:v>0.95384615384615301</c:v>
                </c:pt>
                <c:pt idx="6724">
                  <c:v>0.96923076923076901</c:v>
                </c:pt>
                <c:pt idx="6725">
                  <c:v>0.984615384615384</c:v>
                </c:pt>
                <c:pt idx="6726">
                  <c:v>0</c:v>
                </c:pt>
                <c:pt idx="6727">
                  <c:v>1.3698630136986301E-2</c:v>
                </c:pt>
                <c:pt idx="6728">
                  <c:v>2.7397260273972601E-2</c:v>
                </c:pt>
                <c:pt idx="6729">
                  <c:v>4.1095890410958902E-2</c:v>
                </c:pt>
                <c:pt idx="6730">
                  <c:v>5.4794520547945202E-2</c:v>
                </c:pt>
                <c:pt idx="6731">
                  <c:v>6.8493150684931503E-2</c:v>
                </c:pt>
                <c:pt idx="6732">
                  <c:v>8.2191780821917804E-2</c:v>
                </c:pt>
                <c:pt idx="6733">
                  <c:v>9.5890410958904104E-2</c:v>
                </c:pt>
                <c:pt idx="6734">
                  <c:v>0.10958904109589</c:v>
                </c:pt>
                <c:pt idx="6735">
                  <c:v>0.123287671232876</c:v>
                </c:pt>
                <c:pt idx="6736">
                  <c:v>0.13698630136986301</c:v>
                </c:pt>
                <c:pt idx="6737">
                  <c:v>0.150684931506849</c:v>
                </c:pt>
                <c:pt idx="6738">
                  <c:v>0.164383561643835</c:v>
                </c:pt>
                <c:pt idx="6739">
                  <c:v>0.17808219178082099</c:v>
                </c:pt>
                <c:pt idx="6740">
                  <c:v>0.19178082191780799</c:v>
                </c:pt>
                <c:pt idx="6741">
                  <c:v>0.20547945205479401</c:v>
                </c:pt>
                <c:pt idx="6742">
                  <c:v>0.21917808219178</c:v>
                </c:pt>
                <c:pt idx="6743">
                  <c:v>0.232876712328767</c:v>
                </c:pt>
                <c:pt idx="6744">
                  <c:v>0.24657534246575299</c:v>
                </c:pt>
                <c:pt idx="6745">
                  <c:v>0.26027397260273899</c:v>
                </c:pt>
                <c:pt idx="6746">
                  <c:v>0.27397260273972601</c:v>
                </c:pt>
                <c:pt idx="6747">
                  <c:v>0.28767123287671198</c:v>
                </c:pt>
                <c:pt idx="6748">
                  <c:v>0.301369863013698</c:v>
                </c:pt>
                <c:pt idx="6749">
                  <c:v>0.31506849315068403</c:v>
                </c:pt>
                <c:pt idx="6750">
                  <c:v>0.32876712328767099</c:v>
                </c:pt>
                <c:pt idx="6751">
                  <c:v>0.34246575342465702</c:v>
                </c:pt>
                <c:pt idx="6752">
                  <c:v>0.35616438356164298</c:v>
                </c:pt>
                <c:pt idx="6753">
                  <c:v>0.36986301369863001</c:v>
                </c:pt>
                <c:pt idx="6754">
                  <c:v>0.38356164383561597</c:v>
                </c:pt>
                <c:pt idx="6755">
                  <c:v>0.397260273972602</c:v>
                </c:pt>
                <c:pt idx="6756">
                  <c:v>0.41095890410958902</c:v>
                </c:pt>
                <c:pt idx="6757">
                  <c:v>0.42465753424657499</c:v>
                </c:pt>
                <c:pt idx="6758">
                  <c:v>0.43835616438356101</c:v>
                </c:pt>
                <c:pt idx="6759">
                  <c:v>0.45205479452054698</c:v>
                </c:pt>
                <c:pt idx="6760">
                  <c:v>0.465753424657534</c:v>
                </c:pt>
                <c:pt idx="6761">
                  <c:v>0.47945205479452002</c:v>
                </c:pt>
                <c:pt idx="6762">
                  <c:v>0.49315068493150599</c:v>
                </c:pt>
                <c:pt idx="6763">
                  <c:v>0.50684931506849296</c:v>
                </c:pt>
                <c:pt idx="6764">
                  <c:v>0.52054794520547898</c:v>
                </c:pt>
                <c:pt idx="6765">
                  <c:v>0.534246575342465</c:v>
                </c:pt>
                <c:pt idx="6766">
                  <c:v>0.54794520547945202</c:v>
                </c:pt>
                <c:pt idx="6767">
                  <c:v>0.56164383561643805</c:v>
                </c:pt>
                <c:pt idx="6768">
                  <c:v>0.57534246575342396</c:v>
                </c:pt>
                <c:pt idx="6769">
                  <c:v>0.58904109589041098</c:v>
                </c:pt>
                <c:pt idx="6770">
                  <c:v>0.602739726027397</c:v>
                </c:pt>
                <c:pt idx="6771">
                  <c:v>0.61643835616438303</c:v>
                </c:pt>
                <c:pt idx="6772">
                  <c:v>0.63013698630136905</c:v>
                </c:pt>
                <c:pt idx="6773">
                  <c:v>0.64383561643835596</c:v>
                </c:pt>
                <c:pt idx="6774">
                  <c:v>0.65753424657534199</c:v>
                </c:pt>
                <c:pt idx="6775">
                  <c:v>0.67123287671232801</c:v>
                </c:pt>
                <c:pt idx="6776">
                  <c:v>0.68493150684931503</c:v>
                </c:pt>
                <c:pt idx="6777">
                  <c:v>0.69863013698630105</c:v>
                </c:pt>
                <c:pt idx="6778">
                  <c:v>0.71232876712328697</c:v>
                </c:pt>
                <c:pt idx="6779">
                  <c:v>0.72602739726027399</c:v>
                </c:pt>
                <c:pt idx="6780">
                  <c:v>0.73972602739726001</c:v>
                </c:pt>
                <c:pt idx="6781">
                  <c:v>0.75342465753424603</c:v>
                </c:pt>
                <c:pt idx="6782">
                  <c:v>0.76712328767123195</c:v>
                </c:pt>
                <c:pt idx="6783">
                  <c:v>0.78082191780821897</c:v>
                </c:pt>
                <c:pt idx="6784">
                  <c:v>0.79452054794520499</c:v>
                </c:pt>
                <c:pt idx="6785">
                  <c:v>0.80821917808219101</c:v>
                </c:pt>
                <c:pt idx="6786">
                  <c:v>0.82191780821917804</c:v>
                </c:pt>
                <c:pt idx="6787">
                  <c:v>0.83561643835616395</c:v>
                </c:pt>
                <c:pt idx="6788">
                  <c:v>0.84931506849314997</c:v>
                </c:pt>
                <c:pt idx="6789">
                  <c:v>0.86301369863013699</c:v>
                </c:pt>
                <c:pt idx="6790">
                  <c:v>0.87671232876712302</c:v>
                </c:pt>
                <c:pt idx="6791">
                  <c:v>0.89041095890410904</c:v>
                </c:pt>
                <c:pt idx="6792">
                  <c:v>0.90410958904109495</c:v>
                </c:pt>
                <c:pt idx="6793">
                  <c:v>0.91780821917808197</c:v>
                </c:pt>
                <c:pt idx="6794">
                  <c:v>0.931506849315068</c:v>
                </c:pt>
                <c:pt idx="6795">
                  <c:v>0.94520547945205402</c:v>
                </c:pt>
                <c:pt idx="6796">
                  <c:v>0.95890410958904104</c:v>
                </c:pt>
                <c:pt idx="6797">
                  <c:v>0.97260273972602695</c:v>
                </c:pt>
                <c:pt idx="6798">
                  <c:v>0.98630136986301298</c:v>
                </c:pt>
                <c:pt idx="6799">
                  <c:v>0</c:v>
                </c:pt>
                <c:pt idx="6800">
                  <c:v>1.4492753623188401E-2</c:v>
                </c:pt>
                <c:pt idx="6801">
                  <c:v>2.8985507246376802E-2</c:v>
                </c:pt>
                <c:pt idx="6802">
                  <c:v>4.3478260869565202E-2</c:v>
                </c:pt>
                <c:pt idx="6803">
                  <c:v>5.7971014492753603E-2</c:v>
                </c:pt>
                <c:pt idx="6804">
                  <c:v>7.2463768115942004E-2</c:v>
                </c:pt>
                <c:pt idx="6805">
                  <c:v>8.6956521739130405E-2</c:v>
                </c:pt>
                <c:pt idx="6806">
                  <c:v>0.101449275362318</c:v>
                </c:pt>
                <c:pt idx="6807">
                  <c:v>0.115942028985507</c:v>
                </c:pt>
                <c:pt idx="6808">
                  <c:v>0.13043478260869501</c:v>
                </c:pt>
                <c:pt idx="6809">
                  <c:v>0.14492753623188401</c:v>
                </c:pt>
                <c:pt idx="6810">
                  <c:v>0.15942028985507201</c:v>
                </c:pt>
                <c:pt idx="6811">
                  <c:v>0.17391304347826</c:v>
                </c:pt>
                <c:pt idx="6812">
                  <c:v>0.188405797101449</c:v>
                </c:pt>
                <c:pt idx="6813">
                  <c:v>0.202898550724637</c:v>
                </c:pt>
                <c:pt idx="6814">
                  <c:v>0.217391304347826</c:v>
                </c:pt>
                <c:pt idx="6815">
                  <c:v>0.231884057971014</c:v>
                </c:pt>
                <c:pt idx="6816">
                  <c:v>0.24637681159420199</c:v>
                </c:pt>
                <c:pt idx="6817">
                  <c:v>0.26086956521739102</c:v>
                </c:pt>
                <c:pt idx="6818">
                  <c:v>0.27536231884057899</c:v>
                </c:pt>
                <c:pt idx="6819">
                  <c:v>0.28985507246376802</c:v>
                </c:pt>
                <c:pt idx="6820">
                  <c:v>0.30434782608695599</c:v>
                </c:pt>
                <c:pt idx="6821">
                  <c:v>0.31884057971014401</c:v>
                </c:pt>
                <c:pt idx="6822">
                  <c:v>0.33333333333333298</c:v>
                </c:pt>
                <c:pt idx="6823">
                  <c:v>0.34782608695652101</c:v>
                </c:pt>
                <c:pt idx="6824">
                  <c:v>0.36231884057970998</c:v>
                </c:pt>
                <c:pt idx="6825">
                  <c:v>0.376811594202898</c:v>
                </c:pt>
                <c:pt idx="6826">
                  <c:v>0.39130434782608697</c:v>
                </c:pt>
                <c:pt idx="6827">
                  <c:v>0.405797101449275</c:v>
                </c:pt>
                <c:pt idx="6828">
                  <c:v>0.42028985507246303</c:v>
                </c:pt>
                <c:pt idx="6829">
                  <c:v>0.434782608695652</c:v>
                </c:pt>
                <c:pt idx="6830">
                  <c:v>0.44927536231884002</c:v>
                </c:pt>
                <c:pt idx="6831">
                  <c:v>0.46376811594202899</c:v>
                </c:pt>
                <c:pt idx="6832">
                  <c:v>0.47826086956521702</c:v>
                </c:pt>
                <c:pt idx="6833">
                  <c:v>0.49275362318840499</c:v>
                </c:pt>
                <c:pt idx="6834">
                  <c:v>0.50724637681159401</c:v>
                </c:pt>
                <c:pt idx="6835">
                  <c:v>0.52173913043478204</c:v>
                </c:pt>
                <c:pt idx="6836">
                  <c:v>0.53623188405797095</c:v>
                </c:pt>
                <c:pt idx="6837">
                  <c:v>0.55072463768115898</c:v>
                </c:pt>
                <c:pt idx="6838">
                  <c:v>0.56521739130434701</c:v>
                </c:pt>
                <c:pt idx="6839">
                  <c:v>0.57971014492753603</c:v>
                </c:pt>
                <c:pt idx="6840">
                  <c:v>0.59420289855072395</c:v>
                </c:pt>
                <c:pt idx="6841">
                  <c:v>0.60869565217391297</c:v>
                </c:pt>
                <c:pt idx="6842">
                  <c:v>0.623188405797101</c:v>
                </c:pt>
                <c:pt idx="6843">
                  <c:v>0.63768115942028902</c:v>
                </c:pt>
                <c:pt idx="6844">
                  <c:v>0.65217391304347805</c:v>
                </c:pt>
                <c:pt idx="6845">
                  <c:v>0.66666666666666596</c:v>
                </c:pt>
                <c:pt idx="6846">
                  <c:v>0.68115942028985499</c:v>
                </c:pt>
                <c:pt idx="6847">
                  <c:v>0.69565217391304301</c:v>
                </c:pt>
                <c:pt idx="6848">
                  <c:v>0.71014492753623104</c:v>
                </c:pt>
                <c:pt idx="6849">
                  <c:v>0.72463768115941996</c:v>
                </c:pt>
                <c:pt idx="6850">
                  <c:v>0.73913043478260798</c:v>
                </c:pt>
                <c:pt idx="6851">
                  <c:v>0.75362318840579701</c:v>
                </c:pt>
                <c:pt idx="6852">
                  <c:v>0.76811594202898503</c:v>
                </c:pt>
                <c:pt idx="6853">
                  <c:v>0.78260869565217395</c:v>
                </c:pt>
                <c:pt idx="6854">
                  <c:v>0.79710144927536197</c:v>
                </c:pt>
                <c:pt idx="6855">
                  <c:v>0.81159420289855</c:v>
                </c:pt>
                <c:pt idx="6856">
                  <c:v>0.82608695652173902</c:v>
                </c:pt>
                <c:pt idx="6857">
                  <c:v>0.84057971014492705</c:v>
                </c:pt>
                <c:pt idx="6858">
                  <c:v>0.85507246376811596</c:v>
                </c:pt>
                <c:pt idx="6859">
                  <c:v>0.86956521739130399</c:v>
                </c:pt>
                <c:pt idx="6860">
                  <c:v>0.88405797101449202</c:v>
                </c:pt>
                <c:pt idx="6861">
                  <c:v>0.89855072463768104</c:v>
                </c:pt>
                <c:pt idx="6862">
                  <c:v>0.91304347826086896</c:v>
                </c:pt>
                <c:pt idx="6863">
                  <c:v>0.92753623188405798</c:v>
                </c:pt>
                <c:pt idx="6864">
                  <c:v>0.94202898550724601</c:v>
                </c:pt>
                <c:pt idx="6865">
                  <c:v>0.95652173913043403</c:v>
                </c:pt>
                <c:pt idx="6866">
                  <c:v>0.97101449275362295</c:v>
                </c:pt>
                <c:pt idx="6867">
                  <c:v>0.98550724637681097</c:v>
                </c:pt>
                <c:pt idx="6868">
                  <c:v>0</c:v>
                </c:pt>
                <c:pt idx="6869">
                  <c:v>1.85185185185185E-2</c:v>
                </c:pt>
                <c:pt idx="6870">
                  <c:v>3.7037037037037E-2</c:v>
                </c:pt>
                <c:pt idx="6871">
                  <c:v>5.5555555555555497E-2</c:v>
                </c:pt>
                <c:pt idx="6872">
                  <c:v>7.4074074074074001E-2</c:v>
                </c:pt>
                <c:pt idx="6873">
                  <c:v>9.2592592592592504E-2</c:v>
                </c:pt>
                <c:pt idx="6874">
                  <c:v>0.11111111111111099</c:v>
                </c:pt>
                <c:pt idx="6875">
                  <c:v>0.12962962962962901</c:v>
                </c:pt>
                <c:pt idx="6876">
                  <c:v>0.148148148148148</c:v>
                </c:pt>
                <c:pt idx="6877">
                  <c:v>0.16666666666666599</c:v>
                </c:pt>
                <c:pt idx="6878">
                  <c:v>0.18518518518518501</c:v>
                </c:pt>
                <c:pt idx="6879">
                  <c:v>0.203703703703703</c:v>
                </c:pt>
                <c:pt idx="6880">
                  <c:v>0.22222222222222199</c:v>
                </c:pt>
                <c:pt idx="6881">
                  <c:v>0.24074074074074001</c:v>
                </c:pt>
                <c:pt idx="6882">
                  <c:v>0.25925925925925902</c:v>
                </c:pt>
                <c:pt idx="6883">
                  <c:v>0.27777777777777701</c:v>
                </c:pt>
                <c:pt idx="6884">
                  <c:v>0.296296296296296</c:v>
                </c:pt>
                <c:pt idx="6885">
                  <c:v>0.31481481481481399</c:v>
                </c:pt>
                <c:pt idx="6886">
                  <c:v>0.33333333333333298</c:v>
                </c:pt>
                <c:pt idx="6887">
                  <c:v>0.35185185185185103</c:v>
                </c:pt>
                <c:pt idx="6888">
                  <c:v>0.37037037037037002</c:v>
                </c:pt>
                <c:pt idx="6889">
                  <c:v>0.38888888888888801</c:v>
                </c:pt>
                <c:pt idx="6890">
                  <c:v>0.407407407407407</c:v>
                </c:pt>
                <c:pt idx="6891">
                  <c:v>0.42592592592592499</c:v>
                </c:pt>
                <c:pt idx="6892">
                  <c:v>0.44444444444444398</c:v>
                </c:pt>
                <c:pt idx="6893">
                  <c:v>0.46296296296296202</c:v>
                </c:pt>
                <c:pt idx="6894">
                  <c:v>0.48148148148148101</c:v>
                </c:pt>
                <c:pt idx="6895">
                  <c:v>0.5</c:v>
                </c:pt>
                <c:pt idx="6896">
                  <c:v>0.51851851851851805</c:v>
                </c:pt>
                <c:pt idx="6897">
                  <c:v>0.53703703703703698</c:v>
                </c:pt>
                <c:pt idx="6898">
                  <c:v>0.55555555555555503</c:v>
                </c:pt>
                <c:pt idx="6899">
                  <c:v>0.57407407407407396</c:v>
                </c:pt>
                <c:pt idx="6900">
                  <c:v>0.592592592592592</c:v>
                </c:pt>
                <c:pt idx="6901">
                  <c:v>0.61111111111111105</c:v>
                </c:pt>
                <c:pt idx="6902">
                  <c:v>0.62962962962962898</c:v>
                </c:pt>
                <c:pt idx="6903">
                  <c:v>0.64814814814814803</c:v>
                </c:pt>
                <c:pt idx="6904">
                  <c:v>0.66666666666666596</c:v>
                </c:pt>
                <c:pt idx="6905">
                  <c:v>0.68518518518518501</c:v>
                </c:pt>
                <c:pt idx="6906">
                  <c:v>0.70370370370370305</c:v>
                </c:pt>
                <c:pt idx="6907">
                  <c:v>0.72222222222222199</c:v>
                </c:pt>
                <c:pt idx="6908">
                  <c:v>0.74074074074074003</c:v>
                </c:pt>
                <c:pt idx="6909">
                  <c:v>0.75925925925925897</c:v>
                </c:pt>
                <c:pt idx="6910">
                  <c:v>0.77777777777777701</c:v>
                </c:pt>
                <c:pt idx="6911">
                  <c:v>0.79629629629629595</c:v>
                </c:pt>
                <c:pt idx="6912">
                  <c:v>0.81481481481481399</c:v>
                </c:pt>
                <c:pt idx="6913">
                  <c:v>0.83333333333333304</c:v>
                </c:pt>
                <c:pt idx="6914">
                  <c:v>0.85185185185185097</c:v>
                </c:pt>
                <c:pt idx="6915">
                  <c:v>0.87037037037037002</c:v>
                </c:pt>
                <c:pt idx="6916">
                  <c:v>0.88888888888888795</c:v>
                </c:pt>
                <c:pt idx="6917">
                  <c:v>0.907407407407407</c:v>
                </c:pt>
                <c:pt idx="6918">
                  <c:v>0.92592592592592504</c:v>
                </c:pt>
                <c:pt idx="6919">
                  <c:v>0.94444444444444398</c:v>
                </c:pt>
                <c:pt idx="6920">
                  <c:v>0.96296296296296202</c:v>
                </c:pt>
                <c:pt idx="6921">
                  <c:v>0.98148148148148096</c:v>
                </c:pt>
                <c:pt idx="6922">
                  <c:v>0</c:v>
                </c:pt>
                <c:pt idx="6923">
                  <c:v>9.8039215686274508E-3</c:v>
                </c:pt>
                <c:pt idx="6924">
                  <c:v>1.9607843137254902E-2</c:v>
                </c:pt>
                <c:pt idx="6925">
                  <c:v>2.94117647058823E-2</c:v>
                </c:pt>
                <c:pt idx="6926">
                  <c:v>3.9215686274509803E-2</c:v>
                </c:pt>
                <c:pt idx="6927">
                  <c:v>4.9019607843137199E-2</c:v>
                </c:pt>
                <c:pt idx="6928">
                  <c:v>5.8823529411764698E-2</c:v>
                </c:pt>
                <c:pt idx="6929">
                  <c:v>6.8627450980392093E-2</c:v>
                </c:pt>
                <c:pt idx="6930">
                  <c:v>7.8431372549019607E-2</c:v>
                </c:pt>
                <c:pt idx="6931">
                  <c:v>8.8235294117646995E-2</c:v>
                </c:pt>
                <c:pt idx="6932">
                  <c:v>9.8039215686274495E-2</c:v>
                </c:pt>
                <c:pt idx="6933">
                  <c:v>0.10784313725490099</c:v>
                </c:pt>
                <c:pt idx="6934">
                  <c:v>0.11764705882352899</c:v>
                </c:pt>
                <c:pt idx="6935">
                  <c:v>0.12745098039215599</c:v>
                </c:pt>
                <c:pt idx="6936">
                  <c:v>0.13725490196078399</c:v>
                </c:pt>
                <c:pt idx="6937">
                  <c:v>0.14705882352941099</c:v>
                </c:pt>
                <c:pt idx="6938">
                  <c:v>0.15686274509803899</c:v>
                </c:pt>
                <c:pt idx="6939">
                  <c:v>0.16666666666666599</c:v>
                </c:pt>
                <c:pt idx="6940">
                  <c:v>0.17647058823529399</c:v>
                </c:pt>
                <c:pt idx="6941">
                  <c:v>0.18627450980392099</c:v>
                </c:pt>
                <c:pt idx="6942">
                  <c:v>0.19607843137254899</c:v>
                </c:pt>
                <c:pt idx="6943">
                  <c:v>0.20588235294117599</c:v>
                </c:pt>
                <c:pt idx="6944">
                  <c:v>0.21568627450980299</c:v>
                </c:pt>
                <c:pt idx="6945">
                  <c:v>0.22549019607843099</c:v>
                </c:pt>
                <c:pt idx="6946">
                  <c:v>0.23529411764705799</c:v>
                </c:pt>
                <c:pt idx="6947">
                  <c:v>0.24509803921568599</c:v>
                </c:pt>
                <c:pt idx="6948">
                  <c:v>0.25490196078431299</c:v>
                </c:pt>
                <c:pt idx="6949">
                  <c:v>0.26470588235294101</c:v>
                </c:pt>
                <c:pt idx="6950">
                  <c:v>0.27450980392156799</c:v>
                </c:pt>
                <c:pt idx="6951">
                  <c:v>0.28431372549019601</c:v>
                </c:pt>
                <c:pt idx="6952">
                  <c:v>0.29411764705882298</c:v>
                </c:pt>
                <c:pt idx="6953">
                  <c:v>0.30392156862745001</c:v>
                </c:pt>
                <c:pt idx="6954">
                  <c:v>0.31372549019607798</c:v>
                </c:pt>
                <c:pt idx="6955">
                  <c:v>0.32352941176470501</c:v>
                </c:pt>
                <c:pt idx="6956">
                  <c:v>0.33333333333333298</c:v>
                </c:pt>
                <c:pt idx="6957">
                  <c:v>0.34313725490196001</c:v>
                </c:pt>
                <c:pt idx="6958">
                  <c:v>0.35294117647058798</c:v>
                </c:pt>
                <c:pt idx="6959">
                  <c:v>0.36274509803921501</c:v>
                </c:pt>
                <c:pt idx="6960">
                  <c:v>0.37254901960784298</c:v>
                </c:pt>
                <c:pt idx="6961">
                  <c:v>0.38235294117647001</c:v>
                </c:pt>
                <c:pt idx="6962">
                  <c:v>0.39215686274509798</c:v>
                </c:pt>
                <c:pt idx="6963">
                  <c:v>0.40196078431372501</c:v>
                </c:pt>
                <c:pt idx="6964">
                  <c:v>0.41176470588235198</c:v>
                </c:pt>
                <c:pt idx="6965">
                  <c:v>0.42156862745098</c:v>
                </c:pt>
                <c:pt idx="6966">
                  <c:v>0.43137254901960698</c:v>
                </c:pt>
                <c:pt idx="6967">
                  <c:v>0.441176470588235</c:v>
                </c:pt>
                <c:pt idx="6968">
                  <c:v>0.45098039215686198</c:v>
                </c:pt>
                <c:pt idx="6969">
                  <c:v>0.46078431372549</c:v>
                </c:pt>
                <c:pt idx="6970">
                  <c:v>0.47058823529411697</c:v>
                </c:pt>
                <c:pt idx="6971">
                  <c:v>0.480392156862745</c:v>
                </c:pt>
                <c:pt idx="6972">
                  <c:v>0.49019607843137197</c:v>
                </c:pt>
                <c:pt idx="6973">
                  <c:v>0.5</c:v>
                </c:pt>
                <c:pt idx="6974">
                  <c:v>0.50980392156862697</c:v>
                </c:pt>
                <c:pt idx="6975">
                  <c:v>0.51960784313725406</c:v>
                </c:pt>
                <c:pt idx="6976">
                  <c:v>0.52941176470588203</c:v>
                </c:pt>
                <c:pt idx="6977">
                  <c:v>0.539215686274509</c:v>
                </c:pt>
                <c:pt idx="6978">
                  <c:v>0.54901960784313697</c:v>
                </c:pt>
                <c:pt idx="6979">
                  <c:v>0.55882352941176405</c:v>
                </c:pt>
                <c:pt idx="6980">
                  <c:v>0.56862745098039202</c:v>
                </c:pt>
                <c:pt idx="6981">
                  <c:v>0.578431372549019</c:v>
                </c:pt>
                <c:pt idx="6982">
                  <c:v>0.58823529411764697</c:v>
                </c:pt>
                <c:pt idx="6983">
                  <c:v>0.59803921568627405</c:v>
                </c:pt>
                <c:pt idx="6984">
                  <c:v>0.60784313725490102</c:v>
                </c:pt>
                <c:pt idx="6985">
                  <c:v>0.61764705882352899</c:v>
                </c:pt>
                <c:pt idx="6986">
                  <c:v>0.62745098039215597</c:v>
                </c:pt>
                <c:pt idx="6987">
                  <c:v>0.63725490196078405</c:v>
                </c:pt>
                <c:pt idx="6988">
                  <c:v>0.64705882352941102</c:v>
                </c:pt>
                <c:pt idx="6989">
                  <c:v>0.65686274509803899</c:v>
                </c:pt>
                <c:pt idx="6990">
                  <c:v>0.66666666666666596</c:v>
                </c:pt>
                <c:pt idx="6991">
                  <c:v>0.67647058823529405</c:v>
                </c:pt>
                <c:pt idx="6992">
                  <c:v>0.68627450980392102</c:v>
                </c:pt>
                <c:pt idx="6993">
                  <c:v>0.69607843137254899</c:v>
                </c:pt>
                <c:pt idx="6994">
                  <c:v>0.70588235294117596</c:v>
                </c:pt>
                <c:pt idx="6995">
                  <c:v>0.71568627450980304</c:v>
                </c:pt>
                <c:pt idx="6996">
                  <c:v>0.72549019607843102</c:v>
                </c:pt>
                <c:pt idx="6997">
                  <c:v>0.73529411764705799</c:v>
                </c:pt>
                <c:pt idx="6998">
                  <c:v>0.74509803921568596</c:v>
                </c:pt>
                <c:pt idx="6999">
                  <c:v>0.75490196078431304</c:v>
                </c:pt>
                <c:pt idx="7000">
                  <c:v>0.76470588235294101</c:v>
                </c:pt>
                <c:pt idx="7001">
                  <c:v>0.77450980392156799</c:v>
                </c:pt>
                <c:pt idx="7002">
                  <c:v>0.78431372549019596</c:v>
                </c:pt>
                <c:pt idx="7003">
                  <c:v>0.79411764705882304</c:v>
                </c:pt>
                <c:pt idx="7004">
                  <c:v>0.80392156862745101</c:v>
                </c:pt>
                <c:pt idx="7005">
                  <c:v>0.81372549019607798</c:v>
                </c:pt>
                <c:pt idx="7006">
                  <c:v>0.82352941176470495</c:v>
                </c:pt>
                <c:pt idx="7007">
                  <c:v>0.83333333333333304</c:v>
                </c:pt>
                <c:pt idx="7008">
                  <c:v>0.84313725490196001</c:v>
                </c:pt>
                <c:pt idx="7009">
                  <c:v>0.85294117647058798</c:v>
                </c:pt>
                <c:pt idx="7010">
                  <c:v>0.86274509803921495</c:v>
                </c:pt>
                <c:pt idx="7011">
                  <c:v>0.87254901960784303</c:v>
                </c:pt>
                <c:pt idx="7012">
                  <c:v>0.88235294117647001</c:v>
                </c:pt>
                <c:pt idx="7013">
                  <c:v>0.89215686274509798</c:v>
                </c:pt>
                <c:pt idx="7014">
                  <c:v>0.90196078431372495</c:v>
                </c:pt>
                <c:pt idx="7015">
                  <c:v>0.91176470588235203</c:v>
                </c:pt>
                <c:pt idx="7016">
                  <c:v>0.92156862745098</c:v>
                </c:pt>
                <c:pt idx="7017">
                  <c:v>0.93137254901960698</c:v>
                </c:pt>
                <c:pt idx="7018">
                  <c:v>0.94117647058823495</c:v>
                </c:pt>
                <c:pt idx="7019">
                  <c:v>0.95098039215686203</c:v>
                </c:pt>
                <c:pt idx="7020">
                  <c:v>0.96078431372549</c:v>
                </c:pt>
                <c:pt idx="7021">
                  <c:v>0.97058823529411697</c:v>
                </c:pt>
                <c:pt idx="7022">
                  <c:v>0.98039215686274495</c:v>
                </c:pt>
                <c:pt idx="7023">
                  <c:v>0.99019607843137203</c:v>
                </c:pt>
                <c:pt idx="7024">
                  <c:v>0</c:v>
                </c:pt>
                <c:pt idx="7025">
                  <c:v>1.01010101010101E-2</c:v>
                </c:pt>
                <c:pt idx="7026">
                  <c:v>2.02020202020202E-2</c:v>
                </c:pt>
                <c:pt idx="7027">
                  <c:v>3.03030303030303E-2</c:v>
                </c:pt>
                <c:pt idx="7028">
                  <c:v>4.0404040404040401E-2</c:v>
                </c:pt>
                <c:pt idx="7029">
                  <c:v>5.0505050505050497E-2</c:v>
                </c:pt>
                <c:pt idx="7030">
                  <c:v>6.0606060606060601E-2</c:v>
                </c:pt>
                <c:pt idx="7031">
                  <c:v>7.0707070707070704E-2</c:v>
                </c:pt>
                <c:pt idx="7032">
                  <c:v>8.0808080808080801E-2</c:v>
                </c:pt>
                <c:pt idx="7033">
                  <c:v>9.0909090909090898E-2</c:v>
                </c:pt>
                <c:pt idx="7034">
                  <c:v>0.10101010101010099</c:v>
                </c:pt>
                <c:pt idx="7035">
                  <c:v>0.11111111111111099</c:v>
                </c:pt>
                <c:pt idx="7036">
                  <c:v>0.12121212121212099</c:v>
                </c:pt>
                <c:pt idx="7037">
                  <c:v>0.13131313131313099</c:v>
                </c:pt>
                <c:pt idx="7038">
                  <c:v>0.14141414141414099</c:v>
                </c:pt>
                <c:pt idx="7039">
                  <c:v>0.15151515151515099</c:v>
                </c:pt>
                <c:pt idx="7040">
                  <c:v>0.16161616161616099</c:v>
                </c:pt>
                <c:pt idx="7041">
                  <c:v>0.17171717171717099</c:v>
                </c:pt>
                <c:pt idx="7042">
                  <c:v>0.18181818181818099</c:v>
                </c:pt>
                <c:pt idx="7043">
                  <c:v>0.19191919191919099</c:v>
                </c:pt>
                <c:pt idx="7044">
                  <c:v>0.20202020202020199</c:v>
                </c:pt>
                <c:pt idx="7045">
                  <c:v>0.21212121212121199</c:v>
                </c:pt>
                <c:pt idx="7046">
                  <c:v>0.22222222222222199</c:v>
                </c:pt>
                <c:pt idx="7047">
                  <c:v>0.23232323232323199</c:v>
                </c:pt>
                <c:pt idx="7048">
                  <c:v>0.24242424242424199</c:v>
                </c:pt>
                <c:pt idx="7049">
                  <c:v>0.25252525252525199</c:v>
                </c:pt>
                <c:pt idx="7050">
                  <c:v>0.26262626262626199</c:v>
                </c:pt>
                <c:pt idx="7051">
                  <c:v>0.27272727272727199</c:v>
                </c:pt>
                <c:pt idx="7052">
                  <c:v>0.28282828282828198</c:v>
                </c:pt>
                <c:pt idx="7053">
                  <c:v>0.29292929292929198</c:v>
                </c:pt>
                <c:pt idx="7054">
                  <c:v>0.30303030303030298</c:v>
                </c:pt>
                <c:pt idx="7055">
                  <c:v>0.31313131313131298</c:v>
                </c:pt>
                <c:pt idx="7056">
                  <c:v>0.32323232323232298</c:v>
                </c:pt>
                <c:pt idx="7057">
                  <c:v>0.33333333333333298</c:v>
                </c:pt>
                <c:pt idx="7058">
                  <c:v>0.34343434343434298</c:v>
                </c:pt>
                <c:pt idx="7059">
                  <c:v>0.35353535353535298</c:v>
                </c:pt>
                <c:pt idx="7060">
                  <c:v>0.36363636363636298</c:v>
                </c:pt>
                <c:pt idx="7061">
                  <c:v>0.37373737373737298</c:v>
                </c:pt>
                <c:pt idx="7062">
                  <c:v>0.38383838383838298</c:v>
                </c:pt>
                <c:pt idx="7063">
                  <c:v>0.39393939393939298</c:v>
                </c:pt>
                <c:pt idx="7064">
                  <c:v>0.40404040404040398</c:v>
                </c:pt>
                <c:pt idx="7065">
                  <c:v>0.41414141414141398</c:v>
                </c:pt>
                <c:pt idx="7066">
                  <c:v>0.42424242424242398</c:v>
                </c:pt>
                <c:pt idx="7067">
                  <c:v>0.43434343434343398</c:v>
                </c:pt>
                <c:pt idx="7068">
                  <c:v>0.44444444444444398</c:v>
                </c:pt>
                <c:pt idx="7069">
                  <c:v>0.45454545454545398</c:v>
                </c:pt>
                <c:pt idx="7070">
                  <c:v>0.46464646464646397</c:v>
                </c:pt>
                <c:pt idx="7071">
                  <c:v>0.47474747474747397</c:v>
                </c:pt>
                <c:pt idx="7072">
                  <c:v>0.48484848484848397</c:v>
                </c:pt>
                <c:pt idx="7073">
                  <c:v>0.49494949494949497</c:v>
                </c:pt>
                <c:pt idx="7074">
                  <c:v>0.50505050505050497</c:v>
                </c:pt>
                <c:pt idx="7075">
                  <c:v>0.51515151515151503</c:v>
                </c:pt>
                <c:pt idx="7076">
                  <c:v>0.52525252525252497</c:v>
                </c:pt>
                <c:pt idx="7077">
                  <c:v>0.53535353535353503</c:v>
                </c:pt>
                <c:pt idx="7078">
                  <c:v>0.54545454545454497</c:v>
                </c:pt>
                <c:pt idx="7079">
                  <c:v>0.55555555555555503</c:v>
                </c:pt>
                <c:pt idx="7080">
                  <c:v>0.56565656565656497</c:v>
                </c:pt>
                <c:pt idx="7081">
                  <c:v>0.57575757575757502</c:v>
                </c:pt>
                <c:pt idx="7082">
                  <c:v>0.58585858585858497</c:v>
                </c:pt>
                <c:pt idx="7083">
                  <c:v>0.59595959595959502</c:v>
                </c:pt>
                <c:pt idx="7084">
                  <c:v>0.60606060606060597</c:v>
                </c:pt>
                <c:pt idx="7085">
                  <c:v>0.61616161616161602</c:v>
                </c:pt>
                <c:pt idx="7086">
                  <c:v>0.62626262626262597</c:v>
                </c:pt>
                <c:pt idx="7087">
                  <c:v>0.63636363636363602</c:v>
                </c:pt>
                <c:pt idx="7088">
                  <c:v>0.64646464646464596</c:v>
                </c:pt>
                <c:pt idx="7089">
                  <c:v>0.65656565656565602</c:v>
                </c:pt>
                <c:pt idx="7090">
                  <c:v>0.66666666666666596</c:v>
                </c:pt>
                <c:pt idx="7091">
                  <c:v>0.67676767676767602</c:v>
                </c:pt>
                <c:pt idx="7092">
                  <c:v>0.68686868686868596</c:v>
                </c:pt>
                <c:pt idx="7093">
                  <c:v>0.69696969696969702</c:v>
                </c:pt>
                <c:pt idx="7094">
                  <c:v>0.70707070707070696</c:v>
                </c:pt>
                <c:pt idx="7095">
                  <c:v>0.71717171717171702</c:v>
                </c:pt>
                <c:pt idx="7096">
                  <c:v>0.72727272727272696</c:v>
                </c:pt>
                <c:pt idx="7097">
                  <c:v>0.73737373737373701</c:v>
                </c:pt>
                <c:pt idx="7098">
                  <c:v>0.74747474747474696</c:v>
                </c:pt>
                <c:pt idx="7099">
                  <c:v>0.75757575757575701</c:v>
                </c:pt>
                <c:pt idx="7100">
                  <c:v>0.76767676767676696</c:v>
                </c:pt>
                <c:pt idx="7101">
                  <c:v>0.77777777777777701</c:v>
                </c:pt>
                <c:pt idx="7102">
                  <c:v>0.78787878787878696</c:v>
                </c:pt>
                <c:pt idx="7103">
                  <c:v>0.79797979797979801</c:v>
                </c:pt>
                <c:pt idx="7104">
                  <c:v>0.80808080808080796</c:v>
                </c:pt>
                <c:pt idx="7105">
                  <c:v>0.81818181818181801</c:v>
                </c:pt>
                <c:pt idx="7106">
                  <c:v>0.82828282828282795</c:v>
                </c:pt>
                <c:pt idx="7107">
                  <c:v>0.83838383838383801</c:v>
                </c:pt>
                <c:pt idx="7108">
                  <c:v>0.84848484848484795</c:v>
                </c:pt>
                <c:pt idx="7109">
                  <c:v>0.85858585858585801</c:v>
                </c:pt>
                <c:pt idx="7110">
                  <c:v>0.86868686868686795</c:v>
                </c:pt>
                <c:pt idx="7111">
                  <c:v>0.87878787878787801</c:v>
                </c:pt>
                <c:pt idx="7112">
                  <c:v>0.88888888888888795</c:v>
                </c:pt>
                <c:pt idx="7113">
                  <c:v>0.89898989898989901</c:v>
                </c:pt>
                <c:pt idx="7114">
                  <c:v>0.90909090909090895</c:v>
                </c:pt>
                <c:pt idx="7115">
                  <c:v>0.919191919191919</c:v>
                </c:pt>
                <c:pt idx="7116">
                  <c:v>0.92929292929292895</c:v>
                </c:pt>
                <c:pt idx="7117">
                  <c:v>0.939393939393939</c:v>
                </c:pt>
                <c:pt idx="7118">
                  <c:v>0.94949494949494895</c:v>
                </c:pt>
                <c:pt idx="7119">
                  <c:v>0.959595959595959</c:v>
                </c:pt>
                <c:pt idx="7120">
                  <c:v>0.96969696969696895</c:v>
                </c:pt>
                <c:pt idx="7121">
                  <c:v>0.979797979797979</c:v>
                </c:pt>
                <c:pt idx="7122">
                  <c:v>0.98989898989898994</c:v>
                </c:pt>
                <c:pt idx="7123">
                  <c:v>0</c:v>
                </c:pt>
                <c:pt idx="7124">
                  <c:v>6.6666666666666596E-2</c:v>
                </c:pt>
                <c:pt idx="7125">
                  <c:v>0.133333333333333</c:v>
                </c:pt>
                <c:pt idx="7126">
                  <c:v>0.2</c:v>
                </c:pt>
                <c:pt idx="7127">
                  <c:v>0.266666666666666</c:v>
                </c:pt>
                <c:pt idx="7128">
                  <c:v>0.33333333333333298</c:v>
                </c:pt>
                <c:pt idx="7129">
                  <c:v>0.4</c:v>
                </c:pt>
                <c:pt idx="7130">
                  <c:v>0.46666666666666601</c:v>
                </c:pt>
                <c:pt idx="7131">
                  <c:v>0.53333333333333299</c:v>
                </c:pt>
                <c:pt idx="7132">
                  <c:v>0.6</c:v>
                </c:pt>
                <c:pt idx="7133">
                  <c:v>0.66666666666666596</c:v>
                </c:pt>
                <c:pt idx="7134">
                  <c:v>0.73333333333333295</c:v>
                </c:pt>
                <c:pt idx="7135">
                  <c:v>0.8</c:v>
                </c:pt>
                <c:pt idx="7136">
                  <c:v>0.86666666666666603</c:v>
                </c:pt>
                <c:pt idx="7137">
                  <c:v>0.93333333333333302</c:v>
                </c:pt>
                <c:pt idx="7138">
                  <c:v>0</c:v>
                </c:pt>
                <c:pt idx="7139">
                  <c:v>1.03092783505154E-2</c:v>
                </c:pt>
                <c:pt idx="7140">
                  <c:v>2.06185567010309E-2</c:v>
                </c:pt>
                <c:pt idx="7141">
                  <c:v>3.0927835051546299E-2</c:v>
                </c:pt>
                <c:pt idx="7142">
                  <c:v>4.1237113402061799E-2</c:v>
                </c:pt>
                <c:pt idx="7143">
                  <c:v>5.1546391752577303E-2</c:v>
                </c:pt>
                <c:pt idx="7144">
                  <c:v>6.1855670103092703E-2</c:v>
                </c:pt>
                <c:pt idx="7145">
                  <c:v>7.2164948453608199E-2</c:v>
                </c:pt>
                <c:pt idx="7146">
                  <c:v>8.2474226804123696E-2</c:v>
                </c:pt>
                <c:pt idx="7147">
                  <c:v>9.2783505154639095E-2</c:v>
                </c:pt>
                <c:pt idx="7148">
                  <c:v>0.103092783505154</c:v>
                </c:pt>
                <c:pt idx="7149">
                  <c:v>0.11340206185567001</c:v>
                </c:pt>
                <c:pt idx="7150">
                  <c:v>0.123711340206185</c:v>
                </c:pt>
                <c:pt idx="7151">
                  <c:v>0.134020618556701</c:v>
                </c:pt>
                <c:pt idx="7152">
                  <c:v>0.14432989690721601</c:v>
                </c:pt>
                <c:pt idx="7153">
                  <c:v>0.15463917525773099</c:v>
                </c:pt>
                <c:pt idx="7154">
                  <c:v>0.164948453608247</c:v>
                </c:pt>
                <c:pt idx="7155">
                  <c:v>0.17525773195876199</c:v>
                </c:pt>
                <c:pt idx="7156">
                  <c:v>0.185567010309278</c:v>
                </c:pt>
                <c:pt idx="7157">
                  <c:v>0.19587628865979301</c:v>
                </c:pt>
                <c:pt idx="7158">
                  <c:v>0.20618556701030899</c:v>
                </c:pt>
                <c:pt idx="7159">
                  <c:v>0.216494845360824</c:v>
                </c:pt>
                <c:pt idx="7160">
                  <c:v>0.22680412371134001</c:v>
                </c:pt>
                <c:pt idx="7161">
                  <c:v>0.23711340206185499</c:v>
                </c:pt>
                <c:pt idx="7162">
                  <c:v>0.247422680412371</c:v>
                </c:pt>
                <c:pt idx="7163">
                  <c:v>0.25773195876288602</c:v>
                </c:pt>
                <c:pt idx="7164">
                  <c:v>0.268041237113402</c:v>
                </c:pt>
                <c:pt idx="7165">
                  <c:v>0.27835051546391698</c:v>
                </c:pt>
                <c:pt idx="7166">
                  <c:v>0.28865979381443202</c:v>
                </c:pt>
                <c:pt idx="7167">
                  <c:v>0.298969072164948</c:v>
                </c:pt>
                <c:pt idx="7168">
                  <c:v>0.30927835051546299</c:v>
                </c:pt>
                <c:pt idx="7169">
                  <c:v>0.31958762886597902</c:v>
                </c:pt>
                <c:pt idx="7170">
                  <c:v>0.32989690721649401</c:v>
                </c:pt>
                <c:pt idx="7171">
                  <c:v>0.34020618556700999</c:v>
                </c:pt>
                <c:pt idx="7172">
                  <c:v>0.35051546391752503</c:v>
                </c:pt>
                <c:pt idx="7173">
                  <c:v>0.36082474226804101</c:v>
                </c:pt>
                <c:pt idx="7174">
                  <c:v>0.37113402061855599</c:v>
                </c:pt>
                <c:pt idx="7175">
                  <c:v>0.38144329896907198</c:v>
                </c:pt>
                <c:pt idx="7176">
                  <c:v>0.39175257731958701</c:v>
                </c:pt>
                <c:pt idx="7177">
                  <c:v>0.402061855670103</c:v>
                </c:pt>
                <c:pt idx="7178">
                  <c:v>0.41237113402061798</c:v>
                </c:pt>
                <c:pt idx="7179">
                  <c:v>0.42268041237113402</c:v>
                </c:pt>
                <c:pt idx="7180">
                  <c:v>0.432989690721649</c:v>
                </c:pt>
                <c:pt idx="7181">
                  <c:v>0.44329896907216398</c:v>
                </c:pt>
                <c:pt idx="7182">
                  <c:v>0.45360824742268002</c:v>
                </c:pt>
                <c:pt idx="7183">
                  <c:v>0.46391752577319501</c:v>
                </c:pt>
                <c:pt idx="7184">
                  <c:v>0.47422680412371099</c:v>
                </c:pt>
                <c:pt idx="7185">
                  <c:v>0.48453608247422603</c:v>
                </c:pt>
                <c:pt idx="7186">
                  <c:v>0.49484536082474201</c:v>
                </c:pt>
                <c:pt idx="7187">
                  <c:v>0.50515463917525705</c:v>
                </c:pt>
                <c:pt idx="7188">
                  <c:v>0.51546391752577303</c:v>
                </c:pt>
                <c:pt idx="7189">
                  <c:v>0.52577319587628801</c:v>
                </c:pt>
                <c:pt idx="7190">
                  <c:v>0.536082474226804</c:v>
                </c:pt>
                <c:pt idx="7191">
                  <c:v>0.54639175257731898</c:v>
                </c:pt>
                <c:pt idx="7192">
                  <c:v>0.55670103092783496</c:v>
                </c:pt>
                <c:pt idx="7193">
                  <c:v>0.56701030927835006</c:v>
                </c:pt>
                <c:pt idx="7194">
                  <c:v>0.57731958762886504</c:v>
                </c:pt>
                <c:pt idx="7195">
                  <c:v>0.58762886597938102</c:v>
                </c:pt>
                <c:pt idx="7196">
                  <c:v>0.597938144329896</c:v>
                </c:pt>
                <c:pt idx="7197">
                  <c:v>0.60824742268041199</c:v>
                </c:pt>
                <c:pt idx="7198">
                  <c:v>0.61855670103092697</c:v>
                </c:pt>
                <c:pt idx="7199">
                  <c:v>0.62886597938144295</c:v>
                </c:pt>
                <c:pt idx="7200">
                  <c:v>0.63917525773195805</c:v>
                </c:pt>
                <c:pt idx="7201">
                  <c:v>0.64948453608247403</c:v>
                </c:pt>
                <c:pt idx="7202">
                  <c:v>0.65979381443298901</c:v>
                </c:pt>
                <c:pt idx="7203">
                  <c:v>0.67010309278350499</c:v>
                </c:pt>
                <c:pt idx="7204">
                  <c:v>0.68041237113401998</c:v>
                </c:pt>
                <c:pt idx="7205">
                  <c:v>0.69072164948453596</c:v>
                </c:pt>
                <c:pt idx="7206">
                  <c:v>0.70103092783505105</c:v>
                </c:pt>
                <c:pt idx="7207">
                  <c:v>0.71134020618556704</c:v>
                </c:pt>
                <c:pt idx="7208">
                  <c:v>0.72164948453608202</c:v>
                </c:pt>
                <c:pt idx="7209">
                  <c:v>0.731958762886597</c:v>
                </c:pt>
                <c:pt idx="7210">
                  <c:v>0.74226804123711299</c:v>
                </c:pt>
                <c:pt idx="7211">
                  <c:v>0.75257731958762797</c:v>
                </c:pt>
                <c:pt idx="7212">
                  <c:v>0.76288659793814395</c:v>
                </c:pt>
                <c:pt idx="7213">
                  <c:v>0.77319587628865905</c:v>
                </c:pt>
                <c:pt idx="7214">
                  <c:v>0.78350515463917503</c:v>
                </c:pt>
                <c:pt idx="7215">
                  <c:v>0.79381443298969001</c:v>
                </c:pt>
                <c:pt idx="7216">
                  <c:v>0.80412371134020599</c:v>
                </c:pt>
                <c:pt idx="7217">
                  <c:v>0.81443298969072098</c:v>
                </c:pt>
                <c:pt idx="7218">
                  <c:v>0.82474226804123696</c:v>
                </c:pt>
                <c:pt idx="7219">
                  <c:v>0.83505154639175205</c:v>
                </c:pt>
                <c:pt idx="7220">
                  <c:v>0.84536082474226804</c:v>
                </c:pt>
                <c:pt idx="7221">
                  <c:v>0.85567010309278302</c:v>
                </c:pt>
                <c:pt idx="7222">
                  <c:v>0.865979381443299</c:v>
                </c:pt>
                <c:pt idx="7223">
                  <c:v>0.87628865979381398</c:v>
                </c:pt>
                <c:pt idx="7224">
                  <c:v>0.88659793814432897</c:v>
                </c:pt>
                <c:pt idx="7225">
                  <c:v>0.89690721649484495</c:v>
                </c:pt>
                <c:pt idx="7226">
                  <c:v>0.90721649484536004</c:v>
                </c:pt>
                <c:pt idx="7227">
                  <c:v>0.91752577319587603</c:v>
                </c:pt>
                <c:pt idx="7228">
                  <c:v>0.92783505154639101</c:v>
                </c:pt>
                <c:pt idx="7229">
                  <c:v>0.93814432989690699</c:v>
                </c:pt>
                <c:pt idx="7230">
                  <c:v>0.94845360824742198</c:v>
                </c:pt>
                <c:pt idx="7231">
                  <c:v>0.95876288659793796</c:v>
                </c:pt>
                <c:pt idx="7232">
                  <c:v>0.96907216494845305</c:v>
                </c:pt>
                <c:pt idx="7233">
                  <c:v>0.97938144329896903</c:v>
                </c:pt>
                <c:pt idx="7234">
                  <c:v>0.98969072164948402</c:v>
                </c:pt>
                <c:pt idx="7235">
                  <c:v>0</c:v>
                </c:pt>
                <c:pt idx="7236">
                  <c:v>2.1276595744680799E-2</c:v>
                </c:pt>
                <c:pt idx="7237">
                  <c:v>4.2553191489361701E-2</c:v>
                </c:pt>
                <c:pt idx="7238">
                  <c:v>6.3829787234042507E-2</c:v>
                </c:pt>
                <c:pt idx="7239">
                  <c:v>8.5106382978723402E-2</c:v>
                </c:pt>
                <c:pt idx="7240">
                  <c:v>0.10638297872340401</c:v>
                </c:pt>
                <c:pt idx="7241">
                  <c:v>0.12765957446808501</c:v>
                </c:pt>
                <c:pt idx="7242">
                  <c:v>0.14893617021276501</c:v>
                </c:pt>
                <c:pt idx="7243">
                  <c:v>0.170212765957446</c:v>
                </c:pt>
                <c:pt idx="7244">
                  <c:v>0.19148936170212699</c:v>
                </c:pt>
                <c:pt idx="7245">
                  <c:v>0.21276595744680801</c:v>
                </c:pt>
                <c:pt idx="7246">
                  <c:v>0.23404255319148901</c:v>
                </c:pt>
                <c:pt idx="7247">
                  <c:v>0.25531914893617003</c:v>
                </c:pt>
                <c:pt idx="7248">
                  <c:v>0.27659574468085102</c:v>
                </c:pt>
                <c:pt idx="7249">
                  <c:v>0.29787234042553101</c:v>
                </c:pt>
                <c:pt idx="7250">
                  <c:v>0.31914893617021201</c:v>
                </c:pt>
                <c:pt idx="7251">
                  <c:v>0.340425531914893</c:v>
                </c:pt>
                <c:pt idx="7252">
                  <c:v>0.36170212765957399</c:v>
                </c:pt>
                <c:pt idx="7253">
                  <c:v>0.38297872340425498</c:v>
                </c:pt>
                <c:pt idx="7254">
                  <c:v>0.40425531914893598</c:v>
                </c:pt>
                <c:pt idx="7255">
                  <c:v>0.42553191489361702</c:v>
                </c:pt>
                <c:pt idx="7256">
                  <c:v>0.44680851063829702</c:v>
                </c:pt>
                <c:pt idx="7257">
                  <c:v>0.46808510638297801</c:v>
                </c:pt>
                <c:pt idx="7258">
                  <c:v>0.489361702127659</c:v>
                </c:pt>
                <c:pt idx="7259">
                  <c:v>0.51063829787234005</c:v>
                </c:pt>
                <c:pt idx="7260">
                  <c:v>0.53191489361702105</c:v>
                </c:pt>
                <c:pt idx="7261">
                  <c:v>0.55319148936170204</c:v>
                </c:pt>
                <c:pt idx="7262">
                  <c:v>0.57446808510638303</c:v>
                </c:pt>
                <c:pt idx="7263">
                  <c:v>0.59574468085106302</c:v>
                </c:pt>
                <c:pt idx="7264">
                  <c:v>0.61702127659574402</c:v>
                </c:pt>
                <c:pt idx="7265">
                  <c:v>0.63829787234042501</c:v>
                </c:pt>
                <c:pt idx="7266">
                  <c:v>0.659574468085106</c:v>
                </c:pt>
                <c:pt idx="7267">
                  <c:v>0.680851063829787</c:v>
                </c:pt>
                <c:pt idx="7268">
                  <c:v>0.70212765957446799</c:v>
                </c:pt>
                <c:pt idx="7269">
                  <c:v>0.72340425531914898</c:v>
                </c:pt>
                <c:pt idx="7270">
                  <c:v>0.74468085106382897</c:v>
                </c:pt>
                <c:pt idx="7271">
                  <c:v>0.76595744680850997</c:v>
                </c:pt>
                <c:pt idx="7272">
                  <c:v>0.78723404255319096</c:v>
                </c:pt>
                <c:pt idx="7273">
                  <c:v>0.80851063829787195</c:v>
                </c:pt>
                <c:pt idx="7274">
                  <c:v>0.82978723404255295</c:v>
                </c:pt>
                <c:pt idx="7275">
                  <c:v>0.85106382978723405</c:v>
                </c:pt>
                <c:pt idx="7276">
                  <c:v>0.87234042553191404</c:v>
                </c:pt>
                <c:pt idx="7277">
                  <c:v>0.89361702127659504</c:v>
                </c:pt>
                <c:pt idx="7278">
                  <c:v>0.91489361702127603</c:v>
                </c:pt>
                <c:pt idx="7279">
                  <c:v>0.93617021276595702</c:v>
                </c:pt>
                <c:pt idx="7280">
                  <c:v>0.95744680851063801</c:v>
                </c:pt>
                <c:pt idx="7281">
                  <c:v>0.97872340425531901</c:v>
                </c:pt>
                <c:pt idx="7282">
                  <c:v>0</c:v>
                </c:pt>
                <c:pt idx="7283">
                  <c:v>4.1666666666666602E-2</c:v>
                </c:pt>
                <c:pt idx="7284">
                  <c:v>8.3333333333333301E-2</c:v>
                </c:pt>
                <c:pt idx="7285">
                  <c:v>0.125</c:v>
                </c:pt>
                <c:pt idx="7286">
                  <c:v>0.16666666666666599</c:v>
                </c:pt>
                <c:pt idx="7287">
                  <c:v>0.20833333333333301</c:v>
                </c:pt>
                <c:pt idx="7288">
                  <c:v>0.25</c:v>
                </c:pt>
                <c:pt idx="7289">
                  <c:v>0.29166666666666602</c:v>
                </c:pt>
                <c:pt idx="7290">
                  <c:v>0.33333333333333298</c:v>
                </c:pt>
                <c:pt idx="7291">
                  <c:v>0.375</c:v>
                </c:pt>
                <c:pt idx="7292">
                  <c:v>0.41666666666666602</c:v>
                </c:pt>
                <c:pt idx="7293">
                  <c:v>0.45833333333333298</c:v>
                </c:pt>
                <c:pt idx="7294">
                  <c:v>0.5</c:v>
                </c:pt>
                <c:pt idx="7295">
                  <c:v>0.54166666666666596</c:v>
                </c:pt>
                <c:pt idx="7296">
                  <c:v>0.58333333333333304</c:v>
                </c:pt>
                <c:pt idx="7297">
                  <c:v>0.625</c:v>
                </c:pt>
                <c:pt idx="7298">
                  <c:v>0.66666666666666596</c:v>
                </c:pt>
                <c:pt idx="7299">
                  <c:v>0.70833333333333304</c:v>
                </c:pt>
                <c:pt idx="7300">
                  <c:v>0.75</c:v>
                </c:pt>
                <c:pt idx="7301">
                  <c:v>0.79166666666666596</c:v>
                </c:pt>
                <c:pt idx="7302">
                  <c:v>0.83333333333333304</c:v>
                </c:pt>
                <c:pt idx="7303">
                  <c:v>0.875</c:v>
                </c:pt>
                <c:pt idx="7304">
                  <c:v>0.91666666666666596</c:v>
                </c:pt>
                <c:pt idx="7305">
                  <c:v>0.95833333333333304</c:v>
                </c:pt>
                <c:pt idx="7306">
                  <c:v>0</c:v>
                </c:pt>
                <c:pt idx="7307">
                  <c:v>3.3333333333333298E-2</c:v>
                </c:pt>
                <c:pt idx="7308">
                  <c:v>6.6666666666666596E-2</c:v>
                </c:pt>
                <c:pt idx="7309">
                  <c:v>0.1</c:v>
                </c:pt>
                <c:pt idx="7310">
                  <c:v>0.133333333333333</c:v>
                </c:pt>
                <c:pt idx="7311">
                  <c:v>0.16666666666666599</c:v>
                </c:pt>
                <c:pt idx="7312">
                  <c:v>0.2</c:v>
                </c:pt>
                <c:pt idx="7313">
                  <c:v>0.233333333333333</c:v>
                </c:pt>
                <c:pt idx="7314">
                  <c:v>0.266666666666666</c:v>
                </c:pt>
                <c:pt idx="7315">
                  <c:v>0.3</c:v>
                </c:pt>
                <c:pt idx="7316">
                  <c:v>0.33333333333333298</c:v>
                </c:pt>
                <c:pt idx="7317">
                  <c:v>0.36666666666666597</c:v>
                </c:pt>
                <c:pt idx="7318">
                  <c:v>0.4</c:v>
                </c:pt>
                <c:pt idx="7319">
                  <c:v>0.43333333333333302</c:v>
                </c:pt>
                <c:pt idx="7320">
                  <c:v>0.46666666666666601</c:v>
                </c:pt>
                <c:pt idx="7321">
                  <c:v>0.5</c:v>
                </c:pt>
                <c:pt idx="7322">
                  <c:v>0.53333333333333299</c:v>
                </c:pt>
                <c:pt idx="7323">
                  <c:v>0.56666666666666599</c:v>
                </c:pt>
                <c:pt idx="7324">
                  <c:v>0.6</c:v>
                </c:pt>
                <c:pt idx="7325">
                  <c:v>0.63333333333333297</c:v>
                </c:pt>
                <c:pt idx="7326">
                  <c:v>0.66666666666666596</c:v>
                </c:pt>
                <c:pt idx="7327">
                  <c:v>0.7</c:v>
                </c:pt>
                <c:pt idx="7328">
                  <c:v>0.73333333333333295</c:v>
                </c:pt>
                <c:pt idx="7329">
                  <c:v>0.76666666666666605</c:v>
                </c:pt>
                <c:pt idx="7330">
                  <c:v>0.8</c:v>
                </c:pt>
                <c:pt idx="7331">
                  <c:v>0.83333333333333304</c:v>
                </c:pt>
                <c:pt idx="7332">
                  <c:v>0.86666666666666603</c:v>
                </c:pt>
                <c:pt idx="7333">
                  <c:v>0.9</c:v>
                </c:pt>
                <c:pt idx="7334">
                  <c:v>0.93333333333333302</c:v>
                </c:pt>
                <c:pt idx="7335">
                  <c:v>0.96666666666666601</c:v>
                </c:pt>
                <c:pt idx="7336">
                  <c:v>0</c:v>
                </c:pt>
                <c:pt idx="7337">
                  <c:v>3.8461538461538401E-2</c:v>
                </c:pt>
                <c:pt idx="7338">
                  <c:v>7.69230769230769E-2</c:v>
                </c:pt>
                <c:pt idx="7339">
                  <c:v>0.115384615384615</c:v>
                </c:pt>
                <c:pt idx="7340">
                  <c:v>0.15384615384615299</c:v>
                </c:pt>
                <c:pt idx="7341">
                  <c:v>0.19230769230769201</c:v>
                </c:pt>
                <c:pt idx="7342">
                  <c:v>0.23076923076923</c:v>
                </c:pt>
                <c:pt idx="7343">
                  <c:v>0.269230769230769</c:v>
                </c:pt>
                <c:pt idx="7344">
                  <c:v>0.30769230769230699</c:v>
                </c:pt>
                <c:pt idx="7345">
                  <c:v>0.34615384615384598</c:v>
                </c:pt>
                <c:pt idx="7346">
                  <c:v>0.38461538461538403</c:v>
                </c:pt>
                <c:pt idx="7347">
                  <c:v>0.42307692307692302</c:v>
                </c:pt>
                <c:pt idx="7348">
                  <c:v>0.46153846153846101</c:v>
                </c:pt>
                <c:pt idx="7349">
                  <c:v>0.5</c:v>
                </c:pt>
                <c:pt idx="7350">
                  <c:v>0.53846153846153799</c:v>
                </c:pt>
                <c:pt idx="7351">
                  <c:v>0.57692307692307598</c:v>
                </c:pt>
                <c:pt idx="7352">
                  <c:v>0.61538461538461497</c:v>
                </c:pt>
                <c:pt idx="7353">
                  <c:v>0.65384615384615297</c:v>
                </c:pt>
                <c:pt idx="7354">
                  <c:v>0.69230769230769196</c:v>
                </c:pt>
                <c:pt idx="7355">
                  <c:v>0.73076923076922995</c:v>
                </c:pt>
                <c:pt idx="7356">
                  <c:v>0.76923076923076905</c:v>
                </c:pt>
                <c:pt idx="7357">
                  <c:v>0.80769230769230704</c:v>
                </c:pt>
                <c:pt idx="7358">
                  <c:v>0.84615384615384603</c:v>
                </c:pt>
                <c:pt idx="7359">
                  <c:v>0.88461538461538403</c:v>
                </c:pt>
                <c:pt idx="7360">
                  <c:v>0.92307692307692302</c:v>
                </c:pt>
                <c:pt idx="7361">
                  <c:v>0.96153846153846101</c:v>
                </c:pt>
                <c:pt idx="7362">
                  <c:v>0</c:v>
                </c:pt>
                <c:pt idx="7363">
                  <c:v>1.85185185185185E-2</c:v>
                </c:pt>
                <c:pt idx="7364">
                  <c:v>3.7037037037037E-2</c:v>
                </c:pt>
                <c:pt idx="7365">
                  <c:v>5.5555555555555497E-2</c:v>
                </c:pt>
                <c:pt idx="7366">
                  <c:v>7.4074074074074001E-2</c:v>
                </c:pt>
                <c:pt idx="7367">
                  <c:v>9.2592592592592504E-2</c:v>
                </c:pt>
                <c:pt idx="7368">
                  <c:v>0.11111111111111099</c:v>
                </c:pt>
                <c:pt idx="7369">
                  <c:v>0.12962962962962901</c:v>
                </c:pt>
                <c:pt idx="7370">
                  <c:v>0.148148148148148</c:v>
                </c:pt>
                <c:pt idx="7371">
                  <c:v>0.16666666666666599</c:v>
                </c:pt>
                <c:pt idx="7372">
                  <c:v>0.18518518518518501</c:v>
                </c:pt>
                <c:pt idx="7373">
                  <c:v>0.203703703703703</c:v>
                </c:pt>
                <c:pt idx="7374">
                  <c:v>0.22222222222222199</c:v>
                </c:pt>
                <c:pt idx="7375">
                  <c:v>0.24074074074074001</c:v>
                </c:pt>
                <c:pt idx="7376">
                  <c:v>0.25925925925925902</c:v>
                </c:pt>
                <c:pt idx="7377">
                  <c:v>0.27777777777777701</c:v>
                </c:pt>
                <c:pt idx="7378">
                  <c:v>0.296296296296296</c:v>
                </c:pt>
                <c:pt idx="7379">
                  <c:v>0.31481481481481399</c:v>
                </c:pt>
                <c:pt idx="7380">
                  <c:v>0.33333333333333298</c:v>
                </c:pt>
                <c:pt idx="7381">
                  <c:v>0.35185185185185103</c:v>
                </c:pt>
                <c:pt idx="7382">
                  <c:v>0.37037037037037002</c:v>
                </c:pt>
                <c:pt idx="7383">
                  <c:v>0.38888888888888801</c:v>
                </c:pt>
                <c:pt idx="7384">
                  <c:v>0.407407407407407</c:v>
                </c:pt>
                <c:pt idx="7385">
                  <c:v>0.42592592592592499</c:v>
                </c:pt>
                <c:pt idx="7386">
                  <c:v>0.44444444444444398</c:v>
                </c:pt>
                <c:pt idx="7387">
                  <c:v>0.46296296296296202</c:v>
                </c:pt>
                <c:pt idx="7388">
                  <c:v>0.48148148148148101</c:v>
                </c:pt>
                <c:pt idx="7389">
                  <c:v>0.5</c:v>
                </c:pt>
                <c:pt idx="7390">
                  <c:v>0.51851851851851805</c:v>
                </c:pt>
                <c:pt idx="7391">
                  <c:v>0.53703703703703698</c:v>
                </c:pt>
                <c:pt idx="7392">
                  <c:v>0.55555555555555503</c:v>
                </c:pt>
                <c:pt idx="7393">
                  <c:v>0.57407407407407396</c:v>
                </c:pt>
                <c:pt idx="7394">
                  <c:v>0.592592592592592</c:v>
                </c:pt>
                <c:pt idx="7395">
                  <c:v>0.61111111111111105</c:v>
                </c:pt>
                <c:pt idx="7396">
                  <c:v>0.62962962962962898</c:v>
                </c:pt>
                <c:pt idx="7397">
                  <c:v>0.64814814814814803</c:v>
                </c:pt>
                <c:pt idx="7398">
                  <c:v>0.66666666666666596</c:v>
                </c:pt>
                <c:pt idx="7399">
                  <c:v>0.68518518518518501</c:v>
                </c:pt>
                <c:pt idx="7400">
                  <c:v>0.70370370370370305</c:v>
                </c:pt>
                <c:pt idx="7401">
                  <c:v>0.72222222222222199</c:v>
                </c:pt>
                <c:pt idx="7402">
                  <c:v>0.74074074074074003</c:v>
                </c:pt>
                <c:pt idx="7403">
                  <c:v>0.75925925925925897</c:v>
                </c:pt>
                <c:pt idx="7404">
                  <c:v>0.77777777777777701</c:v>
                </c:pt>
                <c:pt idx="7405">
                  <c:v>0.79629629629629595</c:v>
                </c:pt>
                <c:pt idx="7406">
                  <c:v>0.81481481481481399</c:v>
                </c:pt>
                <c:pt idx="7407">
                  <c:v>0.83333333333333304</c:v>
                </c:pt>
                <c:pt idx="7408">
                  <c:v>0.85185185185185097</c:v>
                </c:pt>
                <c:pt idx="7409">
                  <c:v>0.87037037037037002</c:v>
                </c:pt>
                <c:pt idx="7410">
                  <c:v>0.88888888888888795</c:v>
                </c:pt>
                <c:pt idx="7411">
                  <c:v>0.907407407407407</c:v>
                </c:pt>
                <c:pt idx="7412">
                  <c:v>0.92592592592592504</c:v>
                </c:pt>
                <c:pt idx="7413">
                  <c:v>0.94444444444444398</c:v>
                </c:pt>
                <c:pt idx="7414">
                  <c:v>0.96296296296296202</c:v>
                </c:pt>
                <c:pt idx="7415">
                  <c:v>0.98148148148148096</c:v>
                </c:pt>
                <c:pt idx="7416">
                  <c:v>0</c:v>
                </c:pt>
                <c:pt idx="7417">
                  <c:v>1.72413793103448E-2</c:v>
                </c:pt>
                <c:pt idx="7418">
                  <c:v>3.4482758620689599E-2</c:v>
                </c:pt>
                <c:pt idx="7419">
                  <c:v>5.1724137931034399E-2</c:v>
                </c:pt>
                <c:pt idx="7420">
                  <c:v>6.8965517241379296E-2</c:v>
                </c:pt>
                <c:pt idx="7421">
                  <c:v>8.6206896551724102E-2</c:v>
                </c:pt>
                <c:pt idx="7422">
                  <c:v>0.10344827586206801</c:v>
                </c:pt>
                <c:pt idx="7423">
                  <c:v>0.12068965517241299</c:v>
                </c:pt>
                <c:pt idx="7424">
                  <c:v>0.13793103448275801</c:v>
                </c:pt>
                <c:pt idx="7425">
                  <c:v>0.15517241379310301</c:v>
                </c:pt>
                <c:pt idx="7426">
                  <c:v>0.17241379310344801</c:v>
                </c:pt>
                <c:pt idx="7427">
                  <c:v>0.18965517241379301</c:v>
                </c:pt>
                <c:pt idx="7428">
                  <c:v>0.20689655172413701</c:v>
                </c:pt>
                <c:pt idx="7429">
                  <c:v>0.22413793103448201</c:v>
                </c:pt>
                <c:pt idx="7430">
                  <c:v>0.24137931034482701</c:v>
                </c:pt>
                <c:pt idx="7431">
                  <c:v>0.25862068965517199</c:v>
                </c:pt>
                <c:pt idx="7432">
                  <c:v>0.27586206896551702</c:v>
                </c:pt>
                <c:pt idx="7433">
                  <c:v>0.29310344827586199</c:v>
                </c:pt>
                <c:pt idx="7434">
                  <c:v>0.31034482758620602</c:v>
                </c:pt>
                <c:pt idx="7435">
                  <c:v>0.32758620689655099</c:v>
                </c:pt>
                <c:pt idx="7436">
                  <c:v>0.34482758620689602</c:v>
                </c:pt>
                <c:pt idx="7437">
                  <c:v>0.36206896551724099</c:v>
                </c:pt>
                <c:pt idx="7438">
                  <c:v>0.37931034482758602</c:v>
                </c:pt>
                <c:pt idx="7439">
                  <c:v>0.39655172413793099</c:v>
                </c:pt>
                <c:pt idx="7440">
                  <c:v>0.41379310344827502</c:v>
                </c:pt>
                <c:pt idx="7441">
                  <c:v>0.43103448275862</c:v>
                </c:pt>
                <c:pt idx="7442">
                  <c:v>0.44827586206896503</c:v>
                </c:pt>
                <c:pt idx="7443">
                  <c:v>0.46551724137931</c:v>
                </c:pt>
                <c:pt idx="7444">
                  <c:v>0.48275862068965503</c:v>
                </c:pt>
                <c:pt idx="7445">
                  <c:v>0.5</c:v>
                </c:pt>
                <c:pt idx="7446">
                  <c:v>0.51724137931034397</c:v>
                </c:pt>
                <c:pt idx="7447">
                  <c:v>0.53448275862068895</c:v>
                </c:pt>
                <c:pt idx="7448">
                  <c:v>0.55172413793103403</c:v>
                </c:pt>
                <c:pt idx="7449">
                  <c:v>0.568965517241379</c:v>
                </c:pt>
                <c:pt idx="7450">
                  <c:v>0.58620689655172398</c:v>
                </c:pt>
                <c:pt idx="7451">
                  <c:v>0.60344827586206895</c:v>
                </c:pt>
                <c:pt idx="7452">
                  <c:v>0.62068965517241304</c:v>
                </c:pt>
                <c:pt idx="7453">
                  <c:v>0.63793103448275801</c:v>
                </c:pt>
                <c:pt idx="7454">
                  <c:v>0.65517241379310298</c:v>
                </c:pt>
                <c:pt idx="7455">
                  <c:v>0.67241379310344795</c:v>
                </c:pt>
                <c:pt idx="7456">
                  <c:v>0.68965517241379304</c:v>
                </c:pt>
                <c:pt idx="7457">
                  <c:v>0.70689655172413701</c:v>
                </c:pt>
                <c:pt idx="7458">
                  <c:v>0.72413793103448199</c:v>
                </c:pt>
                <c:pt idx="7459">
                  <c:v>0.74137931034482696</c:v>
                </c:pt>
                <c:pt idx="7460">
                  <c:v>0.75862068965517204</c:v>
                </c:pt>
                <c:pt idx="7461">
                  <c:v>0.77586206896551702</c:v>
                </c:pt>
                <c:pt idx="7462">
                  <c:v>0.79310344827586199</c:v>
                </c:pt>
                <c:pt idx="7463">
                  <c:v>0.81034482758620596</c:v>
                </c:pt>
                <c:pt idx="7464">
                  <c:v>0.82758620689655105</c:v>
                </c:pt>
                <c:pt idx="7465">
                  <c:v>0.84482758620689602</c:v>
                </c:pt>
                <c:pt idx="7466">
                  <c:v>0.86206896551724099</c:v>
                </c:pt>
                <c:pt idx="7467">
                  <c:v>0.87931034482758597</c:v>
                </c:pt>
                <c:pt idx="7468">
                  <c:v>0.89655172413793105</c:v>
                </c:pt>
                <c:pt idx="7469">
                  <c:v>0.91379310344827502</c:v>
                </c:pt>
                <c:pt idx="7470">
                  <c:v>0.93103448275862</c:v>
                </c:pt>
                <c:pt idx="7471">
                  <c:v>0.94827586206896497</c:v>
                </c:pt>
                <c:pt idx="7472">
                  <c:v>0.96551724137931005</c:v>
                </c:pt>
                <c:pt idx="7473">
                  <c:v>0.98275862068965503</c:v>
                </c:pt>
                <c:pt idx="7474">
                  <c:v>0</c:v>
                </c:pt>
                <c:pt idx="7475">
                  <c:v>1.20481927710843E-2</c:v>
                </c:pt>
                <c:pt idx="7476">
                  <c:v>2.40963855421686E-2</c:v>
                </c:pt>
                <c:pt idx="7477">
                  <c:v>3.6144578313252997E-2</c:v>
                </c:pt>
                <c:pt idx="7478">
                  <c:v>4.8192771084337303E-2</c:v>
                </c:pt>
                <c:pt idx="7479">
                  <c:v>6.0240963855421603E-2</c:v>
                </c:pt>
                <c:pt idx="7480">
                  <c:v>7.2289156626505993E-2</c:v>
                </c:pt>
                <c:pt idx="7481">
                  <c:v>8.43373493975903E-2</c:v>
                </c:pt>
                <c:pt idx="7482">
                  <c:v>9.6385542168674704E-2</c:v>
                </c:pt>
                <c:pt idx="7483">
                  <c:v>0.108433734939759</c:v>
                </c:pt>
                <c:pt idx="7484">
                  <c:v>0.120481927710843</c:v>
                </c:pt>
                <c:pt idx="7485">
                  <c:v>0.132530120481927</c:v>
                </c:pt>
                <c:pt idx="7486">
                  <c:v>0.14457831325301199</c:v>
                </c:pt>
                <c:pt idx="7487">
                  <c:v>0.156626506024096</c:v>
                </c:pt>
                <c:pt idx="7488">
                  <c:v>0.16867469879517999</c:v>
                </c:pt>
                <c:pt idx="7489">
                  <c:v>0.180722891566265</c:v>
                </c:pt>
                <c:pt idx="7490">
                  <c:v>0.19277108433734899</c:v>
                </c:pt>
                <c:pt idx="7491">
                  <c:v>0.20481927710843301</c:v>
                </c:pt>
                <c:pt idx="7492">
                  <c:v>0.21686746987951799</c:v>
                </c:pt>
                <c:pt idx="7493">
                  <c:v>0.22891566265060201</c:v>
                </c:pt>
                <c:pt idx="7494">
                  <c:v>0.240963855421686</c:v>
                </c:pt>
                <c:pt idx="7495">
                  <c:v>0.25301204819277101</c:v>
                </c:pt>
                <c:pt idx="7496">
                  <c:v>0.265060240963855</c:v>
                </c:pt>
                <c:pt idx="7497">
                  <c:v>0.27710843373493899</c:v>
                </c:pt>
                <c:pt idx="7498">
                  <c:v>0.28915662650602397</c:v>
                </c:pt>
                <c:pt idx="7499">
                  <c:v>0.30120481927710802</c:v>
                </c:pt>
                <c:pt idx="7500">
                  <c:v>0.313253012048192</c:v>
                </c:pt>
                <c:pt idx="7501">
                  <c:v>0.32530120481927699</c:v>
                </c:pt>
                <c:pt idx="7502">
                  <c:v>0.33734939759036098</c:v>
                </c:pt>
                <c:pt idx="7503">
                  <c:v>0.34939759036144502</c:v>
                </c:pt>
                <c:pt idx="7504">
                  <c:v>0.36144578313253001</c:v>
                </c:pt>
                <c:pt idx="7505">
                  <c:v>0.373493975903614</c:v>
                </c:pt>
                <c:pt idx="7506">
                  <c:v>0.38554216867469798</c:v>
                </c:pt>
                <c:pt idx="7507">
                  <c:v>0.39759036144578302</c:v>
                </c:pt>
                <c:pt idx="7508">
                  <c:v>0.40963855421686701</c:v>
                </c:pt>
                <c:pt idx="7509">
                  <c:v>0.421686746987951</c:v>
                </c:pt>
                <c:pt idx="7510">
                  <c:v>0.43373493975903599</c:v>
                </c:pt>
                <c:pt idx="7511">
                  <c:v>0.44578313253011997</c:v>
                </c:pt>
                <c:pt idx="7512">
                  <c:v>0.45783132530120402</c:v>
                </c:pt>
                <c:pt idx="7513">
                  <c:v>0.469879518072289</c:v>
                </c:pt>
                <c:pt idx="7514">
                  <c:v>0.48192771084337299</c:v>
                </c:pt>
                <c:pt idx="7515">
                  <c:v>0.49397590361445698</c:v>
                </c:pt>
                <c:pt idx="7516">
                  <c:v>0.50602409638554202</c:v>
                </c:pt>
                <c:pt idx="7517">
                  <c:v>0.51807228915662595</c:v>
                </c:pt>
                <c:pt idx="7518">
                  <c:v>0.53012048192771</c:v>
                </c:pt>
                <c:pt idx="7519">
                  <c:v>0.54216867469879504</c:v>
                </c:pt>
                <c:pt idx="7520">
                  <c:v>0.55421686746987897</c:v>
                </c:pt>
                <c:pt idx="7521">
                  <c:v>0.56626506024096301</c:v>
                </c:pt>
                <c:pt idx="7522">
                  <c:v>0.57831325301204795</c:v>
                </c:pt>
                <c:pt idx="7523">
                  <c:v>0.59036144578313199</c:v>
                </c:pt>
                <c:pt idx="7524">
                  <c:v>0.60240963855421603</c:v>
                </c:pt>
                <c:pt idx="7525">
                  <c:v>0.61445783132530096</c:v>
                </c:pt>
                <c:pt idx="7526">
                  <c:v>0.62650602409638501</c:v>
                </c:pt>
                <c:pt idx="7527">
                  <c:v>0.63855421686746905</c:v>
                </c:pt>
                <c:pt idx="7528">
                  <c:v>0.65060240963855398</c:v>
                </c:pt>
                <c:pt idx="7529">
                  <c:v>0.66265060240963802</c:v>
                </c:pt>
                <c:pt idx="7530">
                  <c:v>0.67469879518072196</c:v>
                </c:pt>
                <c:pt idx="7531">
                  <c:v>0.686746987951807</c:v>
                </c:pt>
                <c:pt idx="7532">
                  <c:v>0.69879518072289104</c:v>
                </c:pt>
                <c:pt idx="7533">
                  <c:v>0.71084337349397497</c:v>
                </c:pt>
                <c:pt idx="7534">
                  <c:v>0.72289156626506001</c:v>
                </c:pt>
                <c:pt idx="7535">
                  <c:v>0.73493975903614395</c:v>
                </c:pt>
                <c:pt idx="7536">
                  <c:v>0.74698795180722799</c:v>
                </c:pt>
                <c:pt idx="7537">
                  <c:v>0.75903614457831303</c:v>
                </c:pt>
                <c:pt idx="7538">
                  <c:v>0.77108433734939696</c:v>
                </c:pt>
                <c:pt idx="7539">
                  <c:v>0.78313253012048101</c:v>
                </c:pt>
                <c:pt idx="7540">
                  <c:v>0.79518072289156605</c:v>
                </c:pt>
                <c:pt idx="7541">
                  <c:v>0.80722891566264998</c:v>
                </c:pt>
                <c:pt idx="7542">
                  <c:v>0.81927710843373402</c:v>
                </c:pt>
                <c:pt idx="7543">
                  <c:v>0.83132530120481896</c:v>
                </c:pt>
                <c:pt idx="7544">
                  <c:v>0.843373493975903</c:v>
                </c:pt>
                <c:pt idx="7545">
                  <c:v>0.85542168674698704</c:v>
                </c:pt>
                <c:pt idx="7546">
                  <c:v>0.86746987951807197</c:v>
                </c:pt>
                <c:pt idx="7547">
                  <c:v>0.87951807228915602</c:v>
                </c:pt>
                <c:pt idx="7548">
                  <c:v>0.89156626506024095</c:v>
                </c:pt>
                <c:pt idx="7549">
                  <c:v>0.90361445783132499</c:v>
                </c:pt>
                <c:pt idx="7550">
                  <c:v>0.91566265060240903</c:v>
                </c:pt>
                <c:pt idx="7551">
                  <c:v>0.92771084337349397</c:v>
                </c:pt>
                <c:pt idx="7552">
                  <c:v>0.93975903614457801</c:v>
                </c:pt>
                <c:pt idx="7553">
                  <c:v>0.95180722891566205</c:v>
                </c:pt>
                <c:pt idx="7554">
                  <c:v>0.96385542168674698</c:v>
                </c:pt>
                <c:pt idx="7555">
                  <c:v>0.97590361445783103</c:v>
                </c:pt>
                <c:pt idx="7556">
                  <c:v>0.98795180722891496</c:v>
                </c:pt>
                <c:pt idx="7557">
                  <c:v>0</c:v>
                </c:pt>
                <c:pt idx="7558">
                  <c:v>2.94117647058823E-2</c:v>
                </c:pt>
                <c:pt idx="7559">
                  <c:v>5.8823529411764698E-2</c:v>
                </c:pt>
                <c:pt idx="7560">
                  <c:v>8.8235294117646995E-2</c:v>
                </c:pt>
                <c:pt idx="7561">
                  <c:v>0.11764705882352899</c:v>
                </c:pt>
                <c:pt idx="7562">
                  <c:v>0.14705882352941099</c:v>
                </c:pt>
                <c:pt idx="7563">
                  <c:v>0.17647058823529399</c:v>
                </c:pt>
                <c:pt idx="7564">
                  <c:v>0.20588235294117599</c:v>
                </c:pt>
                <c:pt idx="7565">
                  <c:v>0.23529411764705799</c:v>
                </c:pt>
                <c:pt idx="7566">
                  <c:v>0.26470588235294101</c:v>
                </c:pt>
                <c:pt idx="7567">
                  <c:v>0.29411764705882298</c:v>
                </c:pt>
                <c:pt idx="7568">
                  <c:v>0.32352941176470501</c:v>
                </c:pt>
                <c:pt idx="7569">
                  <c:v>0.35294117647058798</c:v>
                </c:pt>
                <c:pt idx="7570">
                  <c:v>0.38235294117647001</c:v>
                </c:pt>
                <c:pt idx="7571">
                  <c:v>0.41176470588235198</c:v>
                </c:pt>
                <c:pt idx="7572">
                  <c:v>0.441176470588235</c:v>
                </c:pt>
                <c:pt idx="7573">
                  <c:v>0.47058823529411697</c:v>
                </c:pt>
                <c:pt idx="7574">
                  <c:v>0.5</c:v>
                </c:pt>
                <c:pt idx="7575">
                  <c:v>0.52941176470588203</c:v>
                </c:pt>
                <c:pt idx="7576">
                  <c:v>0.55882352941176405</c:v>
                </c:pt>
                <c:pt idx="7577">
                  <c:v>0.58823529411764697</c:v>
                </c:pt>
                <c:pt idx="7578">
                  <c:v>0.61764705882352899</c:v>
                </c:pt>
                <c:pt idx="7579">
                  <c:v>0.64705882352941102</c:v>
                </c:pt>
                <c:pt idx="7580">
                  <c:v>0.67647058823529405</c:v>
                </c:pt>
                <c:pt idx="7581">
                  <c:v>0.70588235294117596</c:v>
                </c:pt>
                <c:pt idx="7582">
                  <c:v>0.73529411764705799</c:v>
                </c:pt>
                <c:pt idx="7583">
                  <c:v>0.76470588235294101</c:v>
                </c:pt>
                <c:pt idx="7584">
                  <c:v>0.79411764705882304</c:v>
                </c:pt>
                <c:pt idx="7585">
                  <c:v>0.82352941176470495</c:v>
                </c:pt>
                <c:pt idx="7586">
                  <c:v>0.85294117647058798</c:v>
                </c:pt>
                <c:pt idx="7587">
                  <c:v>0.88235294117647001</c:v>
                </c:pt>
                <c:pt idx="7588">
                  <c:v>0.91176470588235203</c:v>
                </c:pt>
                <c:pt idx="7589">
                  <c:v>0.94117647058823495</c:v>
                </c:pt>
                <c:pt idx="7590">
                  <c:v>0.97058823529411697</c:v>
                </c:pt>
                <c:pt idx="7591">
                  <c:v>0</c:v>
                </c:pt>
                <c:pt idx="7592">
                  <c:v>4.54545454545454E-2</c:v>
                </c:pt>
                <c:pt idx="7593">
                  <c:v>9.0909090909090898E-2</c:v>
                </c:pt>
                <c:pt idx="7594">
                  <c:v>0.13636363636363599</c:v>
                </c:pt>
                <c:pt idx="7595">
                  <c:v>0.18181818181818099</c:v>
                </c:pt>
                <c:pt idx="7596">
                  <c:v>0.22727272727272699</c:v>
                </c:pt>
                <c:pt idx="7597">
                  <c:v>0.27272727272727199</c:v>
                </c:pt>
                <c:pt idx="7598">
                  <c:v>0.31818181818181801</c:v>
                </c:pt>
                <c:pt idx="7599">
                  <c:v>0.36363636363636298</c:v>
                </c:pt>
                <c:pt idx="7600">
                  <c:v>0.40909090909090901</c:v>
                </c:pt>
                <c:pt idx="7601">
                  <c:v>0.45454545454545398</c:v>
                </c:pt>
                <c:pt idx="7602">
                  <c:v>0.5</c:v>
                </c:pt>
                <c:pt idx="7603">
                  <c:v>0.54545454545454497</c:v>
                </c:pt>
                <c:pt idx="7604">
                  <c:v>0.59090909090909005</c:v>
                </c:pt>
                <c:pt idx="7605">
                  <c:v>0.63636363636363602</c:v>
                </c:pt>
                <c:pt idx="7606">
                  <c:v>0.68181818181818099</c:v>
                </c:pt>
                <c:pt idx="7607">
                  <c:v>0.72727272727272696</c:v>
                </c:pt>
                <c:pt idx="7608">
                  <c:v>0.77272727272727204</c:v>
                </c:pt>
                <c:pt idx="7609">
                  <c:v>0.81818181818181801</c:v>
                </c:pt>
                <c:pt idx="7610">
                  <c:v>0.86363636363636298</c:v>
                </c:pt>
                <c:pt idx="7611">
                  <c:v>0.90909090909090895</c:v>
                </c:pt>
                <c:pt idx="7612">
                  <c:v>0.95454545454545403</c:v>
                </c:pt>
                <c:pt idx="7613">
                  <c:v>0</c:v>
                </c:pt>
                <c:pt idx="7614">
                  <c:v>8.3333333333333301E-2</c:v>
                </c:pt>
                <c:pt idx="7615">
                  <c:v>0.16666666666666599</c:v>
                </c:pt>
                <c:pt idx="7616">
                  <c:v>0.25</c:v>
                </c:pt>
                <c:pt idx="7617">
                  <c:v>0.33333333333333298</c:v>
                </c:pt>
                <c:pt idx="7618">
                  <c:v>0.41666666666666602</c:v>
                </c:pt>
                <c:pt idx="7619">
                  <c:v>0.5</c:v>
                </c:pt>
                <c:pt idx="7620">
                  <c:v>0.58333333333333304</c:v>
                </c:pt>
                <c:pt idx="7621">
                  <c:v>0.66666666666666596</c:v>
                </c:pt>
                <c:pt idx="7622">
                  <c:v>0.75</c:v>
                </c:pt>
                <c:pt idx="7623">
                  <c:v>0.83333333333333304</c:v>
                </c:pt>
                <c:pt idx="7624">
                  <c:v>0.91666666666666596</c:v>
                </c:pt>
                <c:pt idx="7625">
                  <c:v>0</c:v>
                </c:pt>
                <c:pt idx="7626">
                  <c:v>1.23456790123456E-2</c:v>
                </c:pt>
                <c:pt idx="7627">
                  <c:v>2.4691358024691301E-2</c:v>
                </c:pt>
                <c:pt idx="7628">
                  <c:v>3.7037037037037E-2</c:v>
                </c:pt>
                <c:pt idx="7629">
                  <c:v>4.9382716049382699E-2</c:v>
                </c:pt>
                <c:pt idx="7630">
                  <c:v>6.1728395061728301E-2</c:v>
                </c:pt>
                <c:pt idx="7631">
                  <c:v>7.4074074074074001E-2</c:v>
                </c:pt>
                <c:pt idx="7632">
                  <c:v>8.6419753086419707E-2</c:v>
                </c:pt>
                <c:pt idx="7633">
                  <c:v>9.8765432098765399E-2</c:v>
                </c:pt>
                <c:pt idx="7634">
                  <c:v>0.11111111111111099</c:v>
                </c:pt>
                <c:pt idx="7635">
                  <c:v>0.12345679012345601</c:v>
                </c:pt>
                <c:pt idx="7636">
                  <c:v>0.13580246913580199</c:v>
                </c:pt>
                <c:pt idx="7637">
                  <c:v>0.148148148148148</c:v>
                </c:pt>
                <c:pt idx="7638">
                  <c:v>0.16049382716049301</c:v>
                </c:pt>
                <c:pt idx="7639">
                  <c:v>0.172839506172839</c:v>
                </c:pt>
                <c:pt idx="7640">
                  <c:v>0.18518518518518501</c:v>
                </c:pt>
                <c:pt idx="7641">
                  <c:v>0.19753086419752999</c:v>
                </c:pt>
                <c:pt idx="7642">
                  <c:v>0.209876543209876</c:v>
                </c:pt>
                <c:pt idx="7643">
                  <c:v>0.22222222222222199</c:v>
                </c:pt>
                <c:pt idx="7644">
                  <c:v>0.234567901234567</c:v>
                </c:pt>
                <c:pt idx="7645">
                  <c:v>0.24691358024691301</c:v>
                </c:pt>
                <c:pt idx="7646">
                  <c:v>0.25925925925925902</c:v>
                </c:pt>
                <c:pt idx="7647">
                  <c:v>0.27160493827160398</c:v>
                </c:pt>
                <c:pt idx="7648">
                  <c:v>0.28395061728394999</c:v>
                </c:pt>
                <c:pt idx="7649">
                  <c:v>0.296296296296296</c:v>
                </c:pt>
                <c:pt idx="7650">
                  <c:v>0.30864197530864101</c:v>
                </c:pt>
                <c:pt idx="7651">
                  <c:v>0.32098765432098703</c:v>
                </c:pt>
                <c:pt idx="7652">
                  <c:v>0.33333333333333298</c:v>
                </c:pt>
                <c:pt idx="7653">
                  <c:v>0.34567901234567899</c:v>
                </c:pt>
                <c:pt idx="7654">
                  <c:v>0.35802469135802401</c:v>
                </c:pt>
                <c:pt idx="7655">
                  <c:v>0.37037037037037002</c:v>
                </c:pt>
                <c:pt idx="7656">
                  <c:v>0.38271604938271597</c:v>
                </c:pt>
                <c:pt idx="7657">
                  <c:v>0.39506172839506098</c:v>
                </c:pt>
                <c:pt idx="7658">
                  <c:v>0.407407407407407</c:v>
                </c:pt>
                <c:pt idx="7659">
                  <c:v>0.41975308641975301</c:v>
                </c:pt>
                <c:pt idx="7660">
                  <c:v>0.43209876543209802</c:v>
                </c:pt>
                <c:pt idx="7661">
                  <c:v>0.44444444444444398</c:v>
                </c:pt>
                <c:pt idx="7662">
                  <c:v>0.45679012345678999</c:v>
                </c:pt>
                <c:pt idx="7663">
                  <c:v>0.469135802469135</c:v>
                </c:pt>
                <c:pt idx="7664">
                  <c:v>0.48148148148148101</c:v>
                </c:pt>
                <c:pt idx="7665">
                  <c:v>0.49382716049382702</c:v>
                </c:pt>
                <c:pt idx="7666">
                  <c:v>0.50617283950617198</c:v>
                </c:pt>
                <c:pt idx="7667">
                  <c:v>0.51851851851851805</c:v>
                </c:pt>
                <c:pt idx="7668">
                  <c:v>0.530864197530864</c:v>
                </c:pt>
                <c:pt idx="7669">
                  <c:v>0.54320987654320896</c:v>
                </c:pt>
                <c:pt idx="7670">
                  <c:v>0.55555555555555503</c:v>
                </c:pt>
                <c:pt idx="7671">
                  <c:v>0.56790123456790098</c:v>
                </c:pt>
                <c:pt idx="7672">
                  <c:v>0.58024691358024605</c:v>
                </c:pt>
                <c:pt idx="7673">
                  <c:v>0.592592592592592</c:v>
                </c:pt>
                <c:pt idx="7674">
                  <c:v>0.60493827160493796</c:v>
                </c:pt>
                <c:pt idx="7675">
                  <c:v>0.61728395061728303</c:v>
                </c:pt>
                <c:pt idx="7676">
                  <c:v>0.62962962962962898</c:v>
                </c:pt>
                <c:pt idx="7677">
                  <c:v>0.64197530864197505</c:v>
                </c:pt>
                <c:pt idx="7678">
                  <c:v>0.65432098765432101</c:v>
                </c:pt>
                <c:pt idx="7679">
                  <c:v>0.66666666666666596</c:v>
                </c:pt>
                <c:pt idx="7680">
                  <c:v>0.67901234567901203</c:v>
                </c:pt>
                <c:pt idx="7681">
                  <c:v>0.69135802469135799</c:v>
                </c:pt>
                <c:pt idx="7682">
                  <c:v>0.70370370370370305</c:v>
                </c:pt>
                <c:pt idx="7683">
                  <c:v>0.71604938271604901</c:v>
                </c:pt>
                <c:pt idx="7684">
                  <c:v>0.72839506172839497</c:v>
                </c:pt>
                <c:pt idx="7685">
                  <c:v>0.74074074074074003</c:v>
                </c:pt>
                <c:pt idx="7686">
                  <c:v>0.75308641975308599</c:v>
                </c:pt>
                <c:pt idx="7687">
                  <c:v>0.76543209876543195</c:v>
                </c:pt>
                <c:pt idx="7688">
                  <c:v>0.77777777777777701</c:v>
                </c:pt>
                <c:pt idx="7689">
                  <c:v>0.79012345679012297</c:v>
                </c:pt>
                <c:pt idx="7690">
                  <c:v>0.80246913580246904</c:v>
                </c:pt>
                <c:pt idx="7691">
                  <c:v>0.81481481481481399</c:v>
                </c:pt>
                <c:pt idx="7692">
                  <c:v>0.82716049382715995</c:v>
                </c:pt>
                <c:pt idx="7693">
                  <c:v>0.83950617283950602</c:v>
                </c:pt>
                <c:pt idx="7694">
                  <c:v>0.85185185185185097</c:v>
                </c:pt>
                <c:pt idx="7695">
                  <c:v>0.86419753086419704</c:v>
                </c:pt>
                <c:pt idx="7696">
                  <c:v>0.87654320987654299</c:v>
                </c:pt>
                <c:pt idx="7697">
                  <c:v>0.88888888888888795</c:v>
                </c:pt>
                <c:pt idx="7698">
                  <c:v>0.90123456790123402</c:v>
                </c:pt>
                <c:pt idx="7699">
                  <c:v>0.91358024691357997</c:v>
                </c:pt>
                <c:pt idx="7700">
                  <c:v>0.92592592592592504</c:v>
                </c:pt>
                <c:pt idx="7701">
                  <c:v>0.938271604938271</c:v>
                </c:pt>
                <c:pt idx="7702">
                  <c:v>0.95061728395061695</c:v>
                </c:pt>
                <c:pt idx="7703">
                  <c:v>0.96296296296296202</c:v>
                </c:pt>
                <c:pt idx="7704">
                  <c:v>0.97530864197530798</c:v>
                </c:pt>
                <c:pt idx="7705">
                  <c:v>0.98765432098765404</c:v>
                </c:pt>
                <c:pt idx="7706">
                  <c:v>0</c:v>
                </c:pt>
                <c:pt idx="7707">
                  <c:v>1.04166666666666E-2</c:v>
                </c:pt>
                <c:pt idx="7708">
                  <c:v>2.0833333333333301E-2</c:v>
                </c:pt>
                <c:pt idx="7709">
                  <c:v>3.125E-2</c:v>
                </c:pt>
                <c:pt idx="7710">
                  <c:v>4.1666666666666602E-2</c:v>
                </c:pt>
                <c:pt idx="7711">
                  <c:v>5.2083333333333301E-2</c:v>
                </c:pt>
                <c:pt idx="7712">
                  <c:v>6.25E-2</c:v>
                </c:pt>
                <c:pt idx="7713">
                  <c:v>7.2916666666666602E-2</c:v>
                </c:pt>
                <c:pt idx="7714">
                  <c:v>8.3333333333333301E-2</c:v>
                </c:pt>
                <c:pt idx="7715">
                  <c:v>9.375E-2</c:v>
                </c:pt>
                <c:pt idx="7716">
                  <c:v>0.10416666666666601</c:v>
                </c:pt>
                <c:pt idx="7717">
                  <c:v>0.114583333333333</c:v>
                </c:pt>
                <c:pt idx="7718">
                  <c:v>0.125</c:v>
                </c:pt>
                <c:pt idx="7719">
                  <c:v>0.13541666666666599</c:v>
                </c:pt>
                <c:pt idx="7720">
                  <c:v>0.14583333333333301</c:v>
                </c:pt>
                <c:pt idx="7721">
                  <c:v>0.15625</c:v>
                </c:pt>
                <c:pt idx="7722">
                  <c:v>0.16666666666666599</c:v>
                </c:pt>
                <c:pt idx="7723">
                  <c:v>0.17708333333333301</c:v>
                </c:pt>
                <c:pt idx="7724">
                  <c:v>0.1875</c:v>
                </c:pt>
                <c:pt idx="7725">
                  <c:v>0.19791666666666599</c:v>
                </c:pt>
                <c:pt idx="7726">
                  <c:v>0.20833333333333301</c:v>
                </c:pt>
                <c:pt idx="7727">
                  <c:v>0.21875</c:v>
                </c:pt>
                <c:pt idx="7728">
                  <c:v>0.22916666666666599</c:v>
                </c:pt>
                <c:pt idx="7729">
                  <c:v>0.23958333333333301</c:v>
                </c:pt>
                <c:pt idx="7730">
                  <c:v>0.25</c:v>
                </c:pt>
                <c:pt idx="7731">
                  <c:v>0.26041666666666602</c:v>
                </c:pt>
                <c:pt idx="7732">
                  <c:v>0.27083333333333298</c:v>
                </c:pt>
                <c:pt idx="7733">
                  <c:v>0.28125</c:v>
                </c:pt>
                <c:pt idx="7734">
                  <c:v>0.29166666666666602</c:v>
                </c:pt>
                <c:pt idx="7735">
                  <c:v>0.30208333333333298</c:v>
                </c:pt>
                <c:pt idx="7736">
                  <c:v>0.3125</c:v>
                </c:pt>
                <c:pt idx="7737">
                  <c:v>0.32291666666666602</c:v>
                </c:pt>
                <c:pt idx="7738">
                  <c:v>0.33333333333333298</c:v>
                </c:pt>
                <c:pt idx="7739">
                  <c:v>0.34375</c:v>
                </c:pt>
                <c:pt idx="7740">
                  <c:v>0.35416666666666602</c:v>
                </c:pt>
                <c:pt idx="7741">
                  <c:v>0.36458333333333298</c:v>
                </c:pt>
                <c:pt idx="7742">
                  <c:v>0.375</c:v>
                </c:pt>
                <c:pt idx="7743">
                  <c:v>0.38541666666666602</c:v>
                </c:pt>
                <c:pt idx="7744">
                  <c:v>0.39583333333333298</c:v>
                </c:pt>
                <c:pt idx="7745">
                  <c:v>0.40625</c:v>
                </c:pt>
                <c:pt idx="7746">
                  <c:v>0.41666666666666602</c:v>
                </c:pt>
                <c:pt idx="7747">
                  <c:v>0.42708333333333298</c:v>
                </c:pt>
                <c:pt idx="7748">
                  <c:v>0.4375</c:v>
                </c:pt>
                <c:pt idx="7749">
                  <c:v>0.44791666666666602</c:v>
                </c:pt>
                <c:pt idx="7750">
                  <c:v>0.45833333333333298</c:v>
                </c:pt>
                <c:pt idx="7751">
                  <c:v>0.46875</c:v>
                </c:pt>
                <c:pt idx="7752">
                  <c:v>0.47916666666666602</c:v>
                </c:pt>
                <c:pt idx="7753">
                  <c:v>0.48958333333333298</c:v>
                </c:pt>
                <c:pt idx="7754">
                  <c:v>0.5</c:v>
                </c:pt>
                <c:pt idx="7755">
                  <c:v>0.51041666666666596</c:v>
                </c:pt>
                <c:pt idx="7756">
                  <c:v>0.52083333333333304</c:v>
                </c:pt>
                <c:pt idx="7757">
                  <c:v>0.53125</c:v>
                </c:pt>
                <c:pt idx="7758">
                  <c:v>0.54166666666666596</c:v>
                </c:pt>
                <c:pt idx="7759">
                  <c:v>0.55208333333333304</c:v>
                </c:pt>
                <c:pt idx="7760">
                  <c:v>0.5625</c:v>
                </c:pt>
                <c:pt idx="7761">
                  <c:v>0.57291666666666596</c:v>
                </c:pt>
                <c:pt idx="7762">
                  <c:v>0.58333333333333304</c:v>
                </c:pt>
                <c:pt idx="7763">
                  <c:v>0.59375</c:v>
                </c:pt>
                <c:pt idx="7764">
                  <c:v>0.60416666666666596</c:v>
                </c:pt>
                <c:pt idx="7765">
                  <c:v>0.61458333333333304</c:v>
                </c:pt>
                <c:pt idx="7766">
                  <c:v>0.625</c:v>
                </c:pt>
                <c:pt idx="7767">
                  <c:v>0.63541666666666596</c:v>
                </c:pt>
                <c:pt idx="7768">
                  <c:v>0.64583333333333304</c:v>
                </c:pt>
                <c:pt idx="7769">
                  <c:v>0.65625</c:v>
                </c:pt>
                <c:pt idx="7770">
                  <c:v>0.66666666666666596</c:v>
                </c:pt>
                <c:pt idx="7771">
                  <c:v>0.67708333333333304</c:v>
                </c:pt>
                <c:pt idx="7772">
                  <c:v>0.6875</c:v>
                </c:pt>
                <c:pt idx="7773">
                  <c:v>0.69791666666666596</c:v>
                </c:pt>
                <c:pt idx="7774">
                  <c:v>0.70833333333333304</c:v>
                </c:pt>
                <c:pt idx="7775">
                  <c:v>0.71875</c:v>
                </c:pt>
                <c:pt idx="7776">
                  <c:v>0.72916666666666596</c:v>
                </c:pt>
                <c:pt idx="7777">
                  <c:v>0.73958333333333304</c:v>
                </c:pt>
                <c:pt idx="7778">
                  <c:v>0.75</c:v>
                </c:pt>
                <c:pt idx="7779">
                  <c:v>0.76041666666666596</c:v>
                </c:pt>
                <c:pt idx="7780">
                  <c:v>0.77083333333333304</c:v>
                </c:pt>
                <c:pt idx="7781">
                  <c:v>0.78125</c:v>
                </c:pt>
                <c:pt idx="7782">
                  <c:v>0.79166666666666596</c:v>
                </c:pt>
                <c:pt idx="7783">
                  <c:v>0.80208333333333304</c:v>
                </c:pt>
                <c:pt idx="7784">
                  <c:v>0.8125</c:v>
                </c:pt>
                <c:pt idx="7785">
                  <c:v>0.82291666666666596</c:v>
                </c:pt>
                <c:pt idx="7786">
                  <c:v>0.83333333333333304</c:v>
                </c:pt>
                <c:pt idx="7787">
                  <c:v>0.84375</c:v>
                </c:pt>
                <c:pt idx="7788">
                  <c:v>0.85416666666666596</c:v>
                </c:pt>
                <c:pt idx="7789">
                  <c:v>0.86458333333333304</c:v>
                </c:pt>
                <c:pt idx="7790">
                  <c:v>0.875</c:v>
                </c:pt>
                <c:pt idx="7791">
                  <c:v>0.88541666666666596</c:v>
                </c:pt>
                <c:pt idx="7792">
                  <c:v>0.89583333333333304</c:v>
                </c:pt>
                <c:pt idx="7793">
                  <c:v>0.90625</c:v>
                </c:pt>
                <c:pt idx="7794">
                  <c:v>0.91666666666666596</c:v>
                </c:pt>
                <c:pt idx="7795">
                  <c:v>0.92708333333333304</c:v>
                </c:pt>
                <c:pt idx="7796">
                  <c:v>0.9375</c:v>
                </c:pt>
                <c:pt idx="7797">
                  <c:v>0.94791666666666596</c:v>
                </c:pt>
                <c:pt idx="7798">
                  <c:v>0.95833333333333304</c:v>
                </c:pt>
                <c:pt idx="7799">
                  <c:v>0.96875</c:v>
                </c:pt>
                <c:pt idx="7800">
                  <c:v>0.97916666666666596</c:v>
                </c:pt>
                <c:pt idx="7801">
                  <c:v>0.98958333333333304</c:v>
                </c:pt>
                <c:pt idx="7802">
                  <c:v>0</c:v>
                </c:pt>
                <c:pt idx="7803">
                  <c:v>2.8571428571428501E-2</c:v>
                </c:pt>
                <c:pt idx="7804">
                  <c:v>5.7142857142857099E-2</c:v>
                </c:pt>
                <c:pt idx="7805">
                  <c:v>8.5714285714285701E-2</c:v>
                </c:pt>
                <c:pt idx="7806">
                  <c:v>0.114285714285714</c:v>
                </c:pt>
                <c:pt idx="7807">
                  <c:v>0.14285714285714199</c:v>
                </c:pt>
                <c:pt idx="7808">
                  <c:v>0.17142857142857101</c:v>
                </c:pt>
                <c:pt idx="7809">
                  <c:v>0.2</c:v>
                </c:pt>
                <c:pt idx="7810">
                  <c:v>0.22857142857142801</c:v>
                </c:pt>
                <c:pt idx="7811">
                  <c:v>0.25714285714285701</c:v>
                </c:pt>
                <c:pt idx="7812">
                  <c:v>0.28571428571428498</c:v>
                </c:pt>
                <c:pt idx="7813">
                  <c:v>0.314285714285714</c:v>
                </c:pt>
                <c:pt idx="7814">
                  <c:v>0.34285714285714203</c:v>
                </c:pt>
                <c:pt idx="7815">
                  <c:v>0.371428571428571</c:v>
                </c:pt>
                <c:pt idx="7816">
                  <c:v>0.4</c:v>
                </c:pt>
                <c:pt idx="7817">
                  <c:v>0.42857142857142799</c:v>
                </c:pt>
                <c:pt idx="7818">
                  <c:v>0.45714285714285702</c:v>
                </c:pt>
                <c:pt idx="7819">
                  <c:v>0.48571428571428499</c:v>
                </c:pt>
                <c:pt idx="7820">
                  <c:v>0.51428571428571401</c:v>
                </c:pt>
                <c:pt idx="7821">
                  <c:v>0.54285714285714204</c:v>
                </c:pt>
                <c:pt idx="7822">
                  <c:v>0.57142857142857095</c:v>
                </c:pt>
                <c:pt idx="7823">
                  <c:v>0.6</c:v>
                </c:pt>
                <c:pt idx="7824">
                  <c:v>0.628571428571428</c:v>
                </c:pt>
                <c:pt idx="7825">
                  <c:v>0.65714285714285703</c:v>
                </c:pt>
                <c:pt idx="7826">
                  <c:v>0.68571428571428505</c:v>
                </c:pt>
                <c:pt idx="7827">
                  <c:v>0.71428571428571397</c:v>
                </c:pt>
                <c:pt idx="7828">
                  <c:v>0.74285714285714199</c:v>
                </c:pt>
                <c:pt idx="7829">
                  <c:v>0.77142857142857102</c:v>
                </c:pt>
                <c:pt idx="7830">
                  <c:v>0.8</c:v>
                </c:pt>
                <c:pt idx="7831">
                  <c:v>0.82857142857142796</c:v>
                </c:pt>
                <c:pt idx="7832">
                  <c:v>0.85714285714285698</c:v>
                </c:pt>
                <c:pt idx="7833">
                  <c:v>0.88571428571428501</c:v>
                </c:pt>
                <c:pt idx="7834">
                  <c:v>0.91428571428571404</c:v>
                </c:pt>
                <c:pt idx="7835">
                  <c:v>0.94285714285714195</c:v>
                </c:pt>
                <c:pt idx="7836">
                  <c:v>0.97142857142857097</c:v>
                </c:pt>
                <c:pt idx="7837">
                  <c:v>0</c:v>
                </c:pt>
                <c:pt idx="7838">
                  <c:v>6.25E-2</c:v>
                </c:pt>
                <c:pt idx="7839">
                  <c:v>0.125</c:v>
                </c:pt>
                <c:pt idx="7840">
                  <c:v>0.1875</c:v>
                </c:pt>
                <c:pt idx="7841">
                  <c:v>0.25</c:v>
                </c:pt>
                <c:pt idx="7842">
                  <c:v>0.3125</c:v>
                </c:pt>
                <c:pt idx="7843">
                  <c:v>0.375</c:v>
                </c:pt>
                <c:pt idx="7844">
                  <c:v>0.4375</c:v>
                </c:pt>
                <c:pt idx="7845">
                  <c:v>0.5</c:v>
                </c:pt>
                <c:pt idx="7846">
                  <c:v>0.5625</c:v>
                </c:pt>
                <c:pt idx="7847">
                  <c:v>0.625</c:v>
                </c:pt>
                <c:pt idx="7848">
                  <c:v>0.6875</c:v>
                </c:pt>
                <c:pt idx="7849">
                  <c:v>0.75</c:v>
                </c:pt>
                <c:pt idx="7850">
                  <c:v>0.8125</c:v>
                </c:pt>
                <c:pt idx="7851">
                  <c:v>0.875</c:v>
                </c:pt>
                <c:pt idx="7852">
                  <c:v>0.9375</c:v>
                </c:pt>
                <c:pt idx="7853">
                  <c:v>0</c:v>
                </c:pt>
                <c:pt idx="7854">
                  <c:v>2.1276595744680799E-2</c:v>
                </c:pt>
                <c:pt idx="7855">
                  <c:v>4.2553191489361701E-2</c:v>
                </c:pt>
                <c:pt idx="7856">
                  <c:v>6.3829787234042507E-2</c:v>
                </c:pt>
                <c:pt idx="7857">
                  <c:v>8.5106382978723402E-2</c:v>
                </c:pt>
                <c:pt idx="7858">
                  <c:v>0.10638297872340401</c:v>
                </c:pt>
                <c:pt idx="7859">
                  <c:v>0.12765957446808501</c:v>
                </c:pt>
                <c:pt idx="7860">
                  <c:v>0.14893617021276501</c:v>
                </c:pt>
                <c:pt idx="7861">
                  <c:v>0.170212765957446</c:v>
                </c:pt>
                <c:pt idx="7862">
                  <c:v>0.19148936170212699</c:v>
                </c:pt>
                <c:pt idx="7863">
                  <c:v>0.21276595744680801</c:v>
                </c:pt>
                <c:pt idx="7864">
                  <c:v>0.23404255319148901</c:v>
                </c:pt>
                <c:pt idx="7865">
                  <c:v>0.25531914893617003</c:v>
                </c:pt>
                <c:pt idx="7866">
                  <c:v>0.27659574468085102</c:v>
                </c:pt>
                <c:pt idx="7867">
                  <c:v>0.29787234042553101</c:v>
                </c:pt>
                <c:pt idx="7868">
                  <c:v>0.31914893617021201</c:v>
                </c:pt>
                <c:pt idx="7869">
                  <c:v>0.340425531914893</c:v>
                </c:pt>
                <c:pt idx="7870">
                  <c:v>0.36170212765957399</c:v>
                </c:pt>
                <c:pt idx="7871">
                  <c:v>0.38297872340425498</c:v>
                </c:pt>
                <c:pt idx="7872">
                  <c:v>0.40425531914893598</c:v>
                </c:pt>
                <c:pt idx="7873">
                  <c:v>0.42553191489361702</c:v>
                </c:pt>
                <c:pt idx="7874">
                  <c:v>0.44680851063829702</c:v>
                </c:pt>
                <c:pt idx="7875">
                  <c:v>0.46808510638297801</c:v>
                </c:pt>
                <c:pt idx="7876">
                  <c:v>0.489361702127659</c:v>
                </c:pt>
                <c:pt idx="7877">
                  <c:v>0.51063829787234005</c:v>
                </c:pt>
                <c:pt idx="7878">
                  <c:v>0.53191489361702105</c:v>
                </c:pt>
                <c:pt idx="7879">
                  <c:v>0.55319148936170204</c:v>
                </c:pt>
                <c:pt idx="7880">
                  <c:v>0.57446808510638303</c:v>
                </c:pt>
                <c:pt idx="7881">
                  <c:v>0.59574468085106302</c:v>
                </c:pt>
                <c:pt idx="7882">
                  <c:v>0.61702127659574402</c:v>
                </c:pt>
                <c:pt idx="7883">
                  <c:v>0.63829787234042501</c:v>
                </c:pt>
                <c:pt idx="7884">
                  <c:v>0.659574468085106</c:v>
                </c:pt>
                <c:pt idx="7885">
                  <c:v>0.680851063829787</c:v>
                </c:pt>
                <c:pt idx="7886">
                  <c:v>0.70212765957446799</c:v>
                </c:pt>
                <c:pt idx="7887">
                  <c:v>0.72340425531914898</c:v>
                </c:pt>
                <c:pt idx="7888">
                  <c:v>0.74468085106382897</c:v>
                </c:pt>
                <c:pt idx="7889">
                  <c:v>0.76595744680850997</c:v>
                </c:pt>
                <c:pt idx="7890">
                  <c:v>0.78723404255319096</c:v>
                </c:pt>
                <c:pt idx="7891">
                  <c:v>0.80851063829787195</c:v>
                </c:pt>
                <c:pt idx="7892">
                  <c:v>0.82978723404255295</c:v>
                </c:pt>
                <c:pt idx="7893">
                  <c:v>0.85106382978723405</c:v>
                </c:pt>
                <c:pt idx="7894">
                  <c:v>0.87234042553191404</c:v>
                </c:pt>
                <c:pt idx="7895">
                  <c:v>0.89361702127659504</c:v>
                </c:pt>
                <c:pt idx="7896">
                  <c:v>0.91489361702127603</c:v>
                </c:pt>
                <c:pt idx="7897">
                  <c:v>0.93617021276595702</c:v>
                </c:pt>
                <c:pt idx="7898">
                  <c:v>0.95744680851063801</c:v>
                </c:pt>
                <c:pt idx="7899">
                  <c:v>0.97872340425531901</c:v>
                </c:pt>
                <c:pt idx="7900">
                  <c:v>0</c:v>
                </c:pt>
                <c:pt idx="7901">
                  <c:v>1.51515151515151E-2</c:v>
                </c:pt>
                <c:pt idx="7902">
                  <c:v>3.03030303030303E-2</c:v>
                </c:pt>
                <c:pt idx="7903">
                  <c:v>4.54545454545454E-2</c:v>
                </c:pt>
                <c:pt idx="7904">
                  <c:v>6.0606060606060601E-2</c:v>
                </c:pt>
                <c:pt idx="7905">
                  <c:v>7.5757575757575704E-2</c:v>
                </c:pt>
                <c:pt idx="7906">
                  <c:v>9.0909090909090898E-2</c:v>
                </c:pt>
                <c:pt idx="7907">
                  <c:v>0.10606060606060599</c:v>
                </c:pt>
                <c:pt idx="7908">
                  <c:v>0.12121212121212099</c:v>
                </c:pt>
                <c:pt idx="7909">
                  <c:v>0.13636363636363599</c:v>
                </c:pt>
                <c:pt idx="7910">
                  <c:v>0.15151515151515099</c:v>
                </c:pt>
                <c:pt idx="7911">
                  <c:v>0.16666666666666599</c:v>
                </c:pt>
                <c:pt idx="7912">
                  <c:v>0.18181818181818099</c:v>
                </c:pt>
                <c:pt idx="7913">
                  <c:v>0.19696969696969599</c:v>
                </c:pt>
                <c:pt idx="7914">
                  <c:v>0.21212121212121199</c:v>
                </c:pt>
                <c:pt idx="7915">
                  <c:v>0.22727272727272699</c:v>
                </c:pt>
                <c:pt idx="7916">
                  <c:v>0.24242424242424199</c:v>
                </c:pt>
                <c:pt idx="7917">
                  <c:v>0.25757575757575701</c:v>
                </c:pt>
                <c:pt idx="7918">
                  <c:v>0.27272727272727199</c:v>
                </c:pt>
                <c:pt idx="7919">
                  <c:v>0.28787878787878701</c:v>
                </c:pt>
                <c:pt idx="7920">
                  <c:v>0.30303030303030298</c:v>
                </c:pt>
                <c:pt idx="7921">
                  <c:v>0.31818181818181801</c:v>
                </c:pt>
                <c:pt idx="7922">
                  <c:v>0.33333333333333298</c:v>
                </c:pt>
                <c:pt idx="7923">
                  <c:v>0.34848484848484801</c:v>
                </c:pt>
                <c:pt idx="7924">
                  <c:v>0.36363636363636298</c:v>
                </c:pt>
                <c:pt idx="7925">
                  <c:v>0.37878787878787801</c:v>
                </c:pt>
                <c:pt idx="7926">
                  <c:v>0.39393939393939298</c:v>
                </c:pt>
                <c:pt idx="7927">
                  <c:v>0.40909090909090901</c:v>
                </c:pt>
                <c:pt idx="7928">
                  <c:v>0.42424242424242398</c:v>
                </c:pt>
                <c:pt idx="7929">
                  <c:v>0.439393939393939</c:v>
                </c:pt>
                <c:pt idx="7930">
                  <c:v>0.45454545454545398</c:v>
                </c:pt>
                <c:pt idx="7931">
                  <c:v>0.469696969696969</c:v>
                </c:pt>
                <c:pt idx="7932">
                  <c:v>0.48484848484848397</c:v>
                </c:pt>
                <c:pt idx="7933">
                  <c:v>0.5</c:v>
                </c:pt>
                <c:pt idx="7934">
                  <c:v>0.51515151515151503</c:v>
                </c:pt>
                <c:pt idx="7935">
                  <c:v>0.53030303030303005</c:v>
                </c:pt>
                <c:pt idx="7936">
                  <c:v>0.54545454545454497</c:v>
                </c:pt>
                <c:pt idx="7937">
                  <c:v>0.56060606060606</c:v>
                </c:pt>
                <c:pt idx="7938">
                  <c:v>0.57575757575757502</c:v>
                </c:pt>
                <c:pt idx="7939">
                  <c:v>0.59090909090909005</c:v>
                </c:pt>
                <c:pt idx="7940">
                  <c:v>0.60606060606060597</c:v>
                </c:pt>
                <c:pt idx="7941">
                  <c:v>0.62121212121212099</c:v>
                </c:pt>
                <c:pt idx="7942">
                  <c:v>0.63636363636363602</c:v>
                </c:pt>
                <c:pt idx="7943">
                  <c:v>0.65151515151515105</c:v>
                </c:pt>
                <c:pt idx="7944">
                  <c:v>0.66666666666666596</c:v>
                </c:pt>
                <c:pt idx="7945">
                  <c:v>0.68181818181818099</c:v>
                </c:pt>
                <c:pt idx="7946">
                  <c:v>0.69696969696969702</c:v>
                </c:pt>
                <c:pt idx="7947">
                  <c:v>0.71212121212121204</c:v>
                </c:pt>
                <c:pt idx="7948">
                  <c:v>0.72727272727272696</c:v>
                </c:pt>
                <c:pt idx="7949">
                  <c:v>0.74242424242424199</c:v>
                </c:pt>
                <c:pt idx="7950">
                  <c:v>0.75757575757575701</c:v>
                </c:pt>
                <c:pt idx="7951">
                  <c:v>0.77272727272727204</c:v>
                </c:pt>
                <c:pt idx="7952">
                  <c:v>0.78787878787878696</c:v>
                </c:pt>
                <c:pt idx="7953">
                  <c:v>0.80303030303030298</c:v>
                </c:pt>
                <c:pt idx="7954">
                  <c:v>0.81818181818181801</c:v>
                </c:pt>
                <c:pt idx="7955">
                  <c:v>0.83333333333333304</c:v>
                </c:pt>
                <c:pt idx="7956">
                  <c:v>0.84848484848484795</c:v>
                </c:pt>
                <c:pt idx="7957">
                  <c:v>0.86363636363636298</c:v>
                </c:pt>
                <c:pt idx="7958">
                  <c:v>0.87878787878787801</c:v>
                </c:pt>
                <c:pt idx="7959">
                  <c:v>0.89393939393939303</c:v>
                </c:pt>
                <c:pt idx="7960">
                  <c:v>0.90909090909090895</c:v>
                </c:pt>
                <c:pt idx="7961">
                  <c:v>0.92424242424242398</c:v>
                </c:pt>
                <c:pt idx="7962">
                  <c:v>0.939393939393939</c:v>
                </c:pt>
                <c:pt idx="7963">
                  <c:v>0.95454545454545403</c:v>
                </c:pt>
                <c:pt idx="7964">
                  <c:v>0.96969696969696895</c:v>
                </c:pt>
                <c:pt idx="7965">
                  <c:v>0.98484848484848397</c:v>
                </c:pt>
                <c:pt idx="7966">
                  <c:v>0</c:v>
                </c:pt>
                <c:pt idx="7967">
                  <c:v>5.2631578947368397E-2</c:v>
                </c:pt>
                <c:pt idx="7968">
                  <c:v>0.105263157894736</c:v>
                </c:pt>
                <c:pt idx="7969">
                  <c:v>0.157894736842105</c:v>
                </c:pt>
                <c:pt idx="7970">
                  <c:v>0.21052631578947301</c:v>
                </c:pt>
                <c:pt idx="7971">
                  <c:v>0.26315789473684198</c:v>
                </c:pt>
                <c:pt idx="7972">
                  <c:v>0.31578947368421001</c:v>
                </c:pt>
                <c:pt idx="7973">
                  <c:v>0.36842105263157798</c:v>
                </c:pt>
                <c:pt idx="7974">
                  <c:v>0.42105263157894701</c:v>
                </c:pt>
                <c:pt idx="7975">
                  <c:v>0.47368421052631499</c:v>
                </c:pt>
                <c:pt idx="7976">
                  <c:v>0.52631578947368396</c:v>
                </c:pt>
                <c:pt idx="7977">
                  <c:v>0.57894736842105199</c:v>
                </c:pt>
                <c:pt idx="7978">
                  <c:v>0.63157894736842102</c:v>
                </c:pt>
                <c:pt idx="7979">
                  <c:v>0.68421052631578905</c:v>
                </c:pt>
                <c:pt idx="7980">
                  <c:v>0.73684210526315697</c:v>
                </c:pt>
                <c:pt idx="7981">
                  <c:v>0.78947368421052599</c:v>
                </c:pt>
                <c:pt idx="7982">
                  <c:v>0.84210526315789402</c:v>
                </c:pt>
                <c:pt idx="7983">
                  <c:v>0.89473684210526305</c:v>
                </c:pt>
                <c:pt idx="7984">
                  <c:v>0.94736842105263097</c:v>
                </c:pt>
                <c:pt idx="7985">
                  <c:v>0</c:v>
                </c:pt>
                <c:pt idx="7986">
                  <c:v>2.3255813953488299E-2</c:v>
                </c:pt>
                <c:pt idx="7987">
                  <c:v>4.6511627906976702E-2</c:v>
                </c:pt>
                <c:pt idx="7988">
                  <c:v>6.9767441860465101E-2</c:v>
                </c:pt>
                <c:pt idx="7989">
                  <c:v>9.3023255813953404E-2</c:v>
                </c:pt>
                <c:pt idx="7990">
                  <c:v>0.116279069767441</c:v>
                </c:pt>
                <c:pt idx="7991">
                  <c:v>0.13953488372093001</c:v>
                </c:pt>
                <c:pt idx="7992">
                  <c:v>0.16279069767441801</c:v>
                </c:pt>
                <c:pt idx="7993">
                  <c:v>0.186046511627906</c:v>
                </c:pt>
                <c:pt idx="7994">
                  <c:v>0.209302325581395</c:v>
                </c:pt>
                <c:pt idx="7995">
                  <c:v>0.232558139534883</c:v>
                </c:pt>
                <c:pt idx="7996">
                  <c:v>0.25581395348837199</c:v>
                </c:pt>
                <c:pt idx="7997">
                  <c:v>0.27906976744186002</c:v>
                </c:pt>
                <c:pt idx="7998">
                  <c:v>0.30232558139534799</c:v>
                </c:pt>
                <c:pt idx="7999">
                  <c:v>0.32558139534883701</c:v>
                </c:pt>
                <c:pt idx="8000">
                  <c:v>0.34883720930232498</c:v>
                </c:pt>
                <c:pt idx="8001">
                  <c:v>0.372093023255813</c:v>
                </c:pt>
                <c:pt idx="8002">
                  <c:v>0.39534883720930197</c:v>
                </c:pt>
                <c:pt idx="8003">
                  <c:v>0.41860465116279</c:v>
                </c:pt>
                <c:pt idx="8004">
                  <c:v>0.44186046511627902</c:v>
                </c:pt>
                <c:pt idx="8005">
                  <c:v>0.46511627906976699</c:v>
                </c:pt>
                <c:pt idx="8006">
                  <c:v>0.48837209302325502</c:v>
                </c:pt>
                <c:pt idx="8007">
                  <c:v>0.51162790697674398</c:v>
                </c:pt>
                <c:pt idx="8008">
                  <c:v>0.53488372093023195</c:v>
                </c:pt>
                <c:pt idx="8009">
                  <c:v>0.55813953488372003</c:v>
                </c:pt>
                <c:pt idx="8010">
                  <c:v>0.581395348837209</c:v>
                </c:pt>
                <c:pt idx="8011">
                  <c:v>0.60465116279069697</c:v>
                </c:pt>
                <c:pt idx="8012">
                  <c:v>0.62790697674418605</c:v>
                </c:pt>
                <c:pt idx="8013">
                  <c:v>0.65116279069767402</c:v>
                </c:pt>
                <c:pt idx="8014">
                  <c:v>0.67441860465116199</c:v>
                </c:pt>
                <c:pt idx="8015">
                  <c:v>0.69767441860465096</c:v>
                </c:pt>
                <c:pt idx="8016">
                  <c:v>0.72093023255813904</c:v>
                </c:pt>
                <c:pt idx="8017">
                  <c:v>0.74418604651162701</c:v>
                </c:pt>
                <c:pt idx="8018">
                  <c:v>0.76744186046511598</c:v>
                </c:pt>
                <c:pt idx="8019">
                  <c:v>0.79069767441860395</c:v>
                </c:pt>
                <c:pt idx="8020">
                  <c:v>0.81395348837209303</c:v>
                </c:pt>
                <c:pt idx="8021">
                  <c:v>0.837209302325581</c:v>
                </c:pt>
                <c:pt idx="8022">
                  <c:v>0.86046511627906896</c:v>
                </c:pt>
                <c:pt idx="8023">
                  <c:v>0.88372093023255804</c:v>
                </c:pt>
                <c:pt idx="8024">
                  <c:v>0.90697674418604601</c:v>
                </c:pt>
                <c:pt idx="8025">
                  <c:v>0.93023255813953398</c:v>
                </c:pt>
                <c:pt idx="8026">
                  <c:v>0.95348837209302295</c:v>
                </c:pt>
                <c:pt idx="8027">
                  <c:v>0.97674418604651103</c:v>
                </c:pt>
                <c:pt idx="8028">
                  <c:v>0</c:v>
                </c:pt>
                <c:pt idx="8029">
                  <c:v>0.1</c:v>
                </c:pt>
                <c:pt idx="8030">
                  <c:v>0.2</c:v>
                </c:pt>
                <c:pt idx="8031">
                  <c:v>0.3</c:v>
                </c:pt>
                <c:pt idx="8032">
                  <c:v>0.4</c:v>
                </c:pt>
                <c:pt idx="8033">
                  <c:v>0.5</c:v>
                </c:pt>
                <c:pt idx="8034">
                  <c:v>0.6</c:v>
                </c:pt>
                <c:pt idx="8035">
                  <c:v>0.7</c:v>
                </c:pt>
                <c:pt idx="8036">
                  <c:v>0.8</c:v>
                </c:pt>
                <c:pt idx="8037">
                  <c:v>0.9</c:v>
                </c:pt>
                <c:pt idx="8038">
                  <c:v>0</c:v>
                </c:pt>
                <c:pt idx="8039">
                  <c:v>2.1739130434782601E-2</c:v>
                </c:pt>
                <c:pt idx="8040">
                  <c:v>4.3478260869565202E-2</c:v>
                </c:pt>
                <c:pt idx="8041">
                  <c:v>6.5217391304347797E-2</c:v>
                </c:pt>
                <c:pt idx="8042">
                  <c:v>8.6956521739130405E-2</c:v>
                </c:pt>
                <c:pt idx="8043">
                  <c:v>0.108695652173913</c:v>
                </c:pt>
                <c:pt idx="8044">
                  <c:v>0.13043478260869501</c:v>
                </c:pt>
                <c:pt idx="8045">
                  <c:v>0.15217391304347799</c:v>
                </c:pt>
                <c:pt idx="8046">
                  <c:v>0.17391304347826</c:v>
                </c:pt>
                <c:pt idx="8047">
                  <c:v>0.19565217391304299</c:v>
                </c:pt>
                <c:pt idx="8048">
                  <c:v>0.217391304347826</c:v>
                </c:pt>
                <c:pt idx="8049">
                  <c:v>0.23913043478260801</c:v>
                </c:pt>
                <c:pt idx="8050">
                  <c:v>0.26086956521739102</c:v>
                </c:pt>
                <c:pt idx="8051">
                  <c:v>0.282608695652173</c:v>
                </c:pt>
                <c:pt idx="8052">
                  <c:v>0.30434782608695599</c:v>
                </c:pt>
                <c:pt idx="8053">
                  <c:v>0.32608695652173902</c:v>
                </c:pt>
                <c:pt idx="8054">
                  <c:v>0.34782608695652101</c:v>
                </c:pt>
                <c:pt idx="8055">
                  <c:v>0.36956521739130399</c:v>
                </c:pt>
                <c:pt idx="8056">
                  <c:v>0.39130434782608697</c:v>
                </c:pt>
                <c:pt idx="8057">
                  <c:v>0.41304347826086901</c:v>
                </c:pt>
                <c:pt idx="8058">
                  <c:v>0.434782608695652</c:v>
                </c:pt>
                <c:pt idx="8059">
                  <c:v>0.45652173913043398</c:v>
                </c:pt>
                <c:pt idx="8060">
                  <c:v>0.47826086956521702</c:v>
                </c:pt>
                <c:pt idx="8061">
                  <c:v>0.5</c:v>
                </c:pt>
                <c:pt idx="8062">
                  <c:v>0.52173913043478204</c:v>
                </c:pt>
                <c:pt idx="8063">
                  <c:v>0.54347826086956497</c:v>
                </c:pt>
                <c:pt idx="8064">
                  <c:v>0.56521739130434701</c:v>
                </c:pt>
                <c:pt idx="8065">
                  <c:v>0.58695652173913004</c:v>
                </c:pt>
                <c:pt idx="8066">
                  <c:v>0.60869565217391297</c:v>
                </c:pt>
                <c:pt idx="8067">
                  <c:v>0.63043478260869501</c:v>
                </c:pt>
                <c:pt idx="8068">
                  <c:v>0.65217391304347805</c:v>
                </c:pt>
                <c:pt idx="8069">
                  <c:v>0.67391304347825998</c:v>
                </c:pt>
                <c:pt idx="8070">
                  <c:v>0.69565217391304301</c:v>
                </c:pt>
                <c:pt idx="8071">
                  <c:v>0.71739130434782605</c:v>
                </c:pt>
                <c:pt idx="8072">
                  <c:v>0.73913043478260798</c:v>
                </c:pt>
                <c:pt idx="8073">
                  <c:v>0.76086956521739102</c:v>
                </c:pt>
                <c:pt idx="8074">
                  <c:v>0.78260869565217395</c:v>
                </c:pt>
                <c:pt idx="8075">
                  <c:v>0.80434782608695599</c:v>
                </c:pt>
                <c:pt idx="8076">
                  <c:v>0.82608695652173902</c:v>
                </c:pt>
                <c:pt idx="8077">
                  <c:v>0.84782608695652095</c:v>
                </c:pt>
                <c:pt idx="8078">
                  <c:v>0.86956521739130399</c:v>
                </c:pt>
                <c:pt idx="8079">
                  <c:v>0.89130434782608603</c:v>
                </c:pt>
                <c:pt idx="8080">
                  <c:v>0.91304347826086896</c:v>
                </c:pt>
                <c:pt idx="8081">
                  <c:v>0.934782608695652</c:v>
                </c:pt>
                <c:pt idx="8082">
                  <c:v>0.95652173913043403</c:v>
                </c:pt>
                <c:pt idx="8083">
                  <c:v>0.97826086956521696</c:v>
                </c:pt>
                <c:pt idx="8084">
                  <c:v>0</c:v>
                </c:pt>
                <c:pt idx="8085">
                  <c:v>3.4482758620689599E-2</c:v>
                </c:pt>
                <c:pt idx="8086">
                  <c:v>6.8965517241379296E-2</c:v>
                </c:pt>
                <c:pt idx="8087">
                  <c:v>0.10344827586206801</c:v>
                </c:pt>
                <c:pt idx="8088">
                  <c:v>0.13793103448275801</c:v>
                </c:pt>
                <c:pt idx="8089">
                  <c:v>0.17241379310344801</c:v>
                </c:pt>
                <c:pt idx="8090">
                  <c:v>0.20689655172413701</c:v>
                </c:pt>
                <c:pt idx="8091">
                  <c:v>0.24137931034482701</c:v>
                </c:pt>
                <c:pt idx="8092">
                  <c:v>0.27586206896551702</c:v>
                </c:pt>
                <c:pt idx="8093">
                  <c:v>0.31034482758620602</c:v>
                </c:pt>
                <c:pt idx="8094">
                  <c:v>0.34482758620689602</c:v>
                </c:pt>
                <c:pt idx="8095">
                  <c:v>0.37931034482758602</c:v>
                </c:pt>
                <c:pt idx="8096">
                  <c:v>0.41379310344827502</c:v>
                </c:pt>
                <c:pt idx="8097">
                  <c:v>0.44827586206896503</c:v>
                </c:pt>
                <c:pt idx="8098">
                  <c:v>0.48275862068965503</c:v>
                </c:pt>
                <c:pt idx="8099">
                  <c:v>0.51724137931034397</c:v>
                </c:pt>
                <c:pt idx="8100">
                  <c:v>0.55172413793103403</c:v>
                </c:pt>
                <c:pt idx="8101">
                  <c:v>0.58620689655172398</c:v>
                </c:pt>
                <c:pt idx="8102">
                  <c:v>0.62068965517241304</c:v>
                </c:pt>
                <c:pt idx="8103">
                  <c:v>0.65517241379310298</c:v>
                </c:pt>
                <c:pt idx="8104">
                  <c:v>0.68965517241379304</c:v>
                </c:pt>
                <c:pt idx="8105">
                  <c:v>0.72413793103448199</c:v>
                </c:pt>
                <c:pt idx="8106">
                  <c:v>0.75862068965517204</c:v>
                </c:pt>
                <c:pt idx="8107">
                  <c:v>0.79310344827586199</c:v>
                </c:pt>
                <c:pt idx="8108">
                  <c:v>0.82758620689655105</c:v>
                </c:pt>
                <c:pt idx="8109">
                  <c:v>0.86206896551724099</c:v>
                </c:pt>
                <c:pt idx="8110">
                  <c:v>0.89655172413793105</c:v>
                </c:pt>
                <c:pt idx="8111">
                  <c:v>0.93103448275862</c:v>
                </c:pt>
                <c:pt idx="8112">
                  <c:v>0.96551724137931005</c:v>
                </c:pt>
                <c:pt idx="8113">
                  <c:v>0</c:v>
                </c:pt>
                <c:pt idx="8114">
                  <c:v>2.5641025641025599E-2</c:v>
                </c:pt>
                <c:pt idx="8115">
                  <c:v>5.1282051282051197E-2</c:v>
                </c:pt>
                <c:pt idx="8116">
                  <c:v>7.69230769230769E-2</c:v>
                </c:pt>
                <c:pt idx="8117">
                  <c:v>0.10256410256410201</c:v>
                </c:pt>
                <c:pt idx="8118">
                  <c:v>0.128205128205128</c:v>
                </c:pt>
                <c:pt idx="8119">
                  <c:v>0.15384615384615299</c:v>
                </c:pt>
                <c:pt idx="8120">
                  <c:v>0.17948717948717899</c:v>
                </c:pt>
                <c:pt idx="8121">
                  <c:v>0.20512820512820501</c:v>
                </c:pt>
                <c:pt idx="8122">
                  <c:v>0.23076923076923</c:v>
                </c:pt>
                <c:pt idx="8123">
                  <c:v>0.256410256410256</c:v>
                </c:pt>
                <c:pt idx="8124">
                  <c:v>0.28205128205128199</c:v>
                </c:pt>
                <c:pt idx="8125">
                  <c:v>0.30769230769230699</c:v>
                </c:pt>
                <c:pt idx="8126">
                  <c:v>0.33333333333333298</c:v>
                </c:pt>
                <c:pt idx="8127">
                  <c:v>0.35897435897435898</c:v>
                </c:pt>
                <c:pt idx="8128">
                  <c:v>0.38461538461538403</c:v>
                </c:pt>
                <c:pt idx="8129">
                  <c:v>0.41025641025641002</c:v>
                </c:pt>
                <c:pt idx="8130">
                  <c:v>0.43589743589743501</c:v>
                </c:pt>
                <c:pt idx="8131">
                  <c:v>0.46153846153846101</c:v>
                </c:pt>
                <c:pt idx="8132">
                  <c:v>0.487179487179487</c:v>
                </c:pt>
                <c:pt idx="8133">
                  <c:v>0.512820512820512</c:v>
                </c:pt>
                <c:pt idx="8134">
                  <c:v>0.53846153846153799</c:v>
                </c:pt>
                <c:pt idx="8135">
                  <c:v>0.56410256410256399</c:v>
                </c:pt>
                <c:pt idx="8136">
                  <c:v>0.58974358974358898</c:v>
                </c:pt>
                <c:pt idx="8137">
                  <c:v>0.61538461538461497</c:v>
                </c:pt>
                <c:pt idx="8138">
                  <c:v>0.64102564102564097</c:v>
                </c:pt>
                <c:pt idx="8139">
                  <c:v>0.66666666666666596</c:v>
                </c:pt>
                <c:pt idx="8140">
                  <c:v>0.69230769230769196</c:v>
                </c:pt>
                <c:pt idx="8141">
                  <c:v>0.71794871794871795</c:v>
                </c:pt>
                <c:pt idx="8142">
                  <c:v>0.74358974358974295</c:v>
                </c:pt>
                <c:pt idx="8143">
                  <c:v>0.76923076923076905</c:v>
                </c:pt>
                <c:pt idx="8144">
                  <c:v>0.79487179487179405</c:v>
                </c:pt>
                <c:pt idx="8145">
                  <c:v>0.82051282051282004</c:v>
                </c:pt>
                <c:pt idx="8146">
                  <c:v>0.84615384615384603</c:v>
                </c:pt>
                <c:pt idx="8147">
                  <c:v>0.87179487179487103</c:v>
                </c:pt>
                <c:pt idx="8148">
                  <c:v>0.89743589743589702</c:v>
                </c:pt>
                <c:pt idx="8149">
                  <c:v>0.92307692307692302</c:v>
                </c:pt>
                <c:pt idx="8150">
                  <c:v>0.94871794871794801</c:v>
                </c:pt>
                <c:pt idx="8151">
                  <c:v>0.97435897435897401</c:v>
                </c:pt>
                <c:pt idx="8152">
                  <c:v>0</c:v>
                </c:pt>
                <c:pt idx="8153">
                  <c:v>3.125E-2</c:v>
                </c:pt>
                <c:pt idx="8154">
                  <c:v>6.25E-2</c:v>
                </c:pt>
                <c:pt idx="8155">
                  <c:v>9.375E-2</c:v>
                </c:pt>
                <c:pt idx="8156">
                  <c:v>0.125</c:v>
                </c:pt>
                <c:pt idx="8157">
                  <c:v>0.15625</c:v>
                </c:pt>
                <c:pt idx="8158">
                  <c:v>0.1875</c:v>
                </c:pt>
                <c:pt idx="8159">
                  <c:v>0.21875</c:v>
                </c:pt>
                <c:pt idx="8160">
                  <c:v>0.25</c:v>
                </c:pt>
                <c:pt idx="8161">
                  <c:v>0.28125</c:v>
                </c:pt>
                <c:pt idx="8162">
                  <c:v>0.3125</c:v>
                </c:pt>
                <c:pt idx="8163">
                  <c:v>0.34375</c:v>
                </c:pt>
                <c:pt idx="8164">
                  <c:v>0.375</c:v>
                </c:pt>
                <c:pt idx="8165">
                  <c:v>0.40625</c:v>
                </c:pt>
                <c:pt idx="8166">
                  <c:v>0.4375</c:v>
                </c:pt>
                <c:pt idx="8167">
                  <c:v>0.46875</c:v>
                </c:pt>
                <c:pt idx="8168">
                  <c:v>0.5</c:v>
                </c:pt>
                <c:pt idx="8169">
                  <c:v>0.53125</c:v>
                </c:pt>
                <c:pt idx="8170">
                  <c:v>0.5625</c:v>
                </c:pt>
                <c:pt idx="8171">
                  <c:v>0.59375</c:v>
                </c:pt>
                <c:pt idx="8172">
                  <c:v>0.625</c:v>
                </c:pt>
                <c:pt idx="8173">
                  <c:v>0.65625</c:v>
                </c:pt>
                <c:pt idx="8174">
                  <c:v>0.6875</c:v>
                </c:pt>
                <c:pt idx="8175">
                  <c:v>0.71875</c:v>
                </c:pt>
                <c:pt idx="8176">
                  <c:v>0.75</c:v>
                </c:pt>
                <c:pt idx="8177">
                  <c:v>0.78125</c:v>
                </c:pt>
                <c:pt idx="8178">
                  <c:v>0.8125</c:v>
                </c:pt>
                <c:pt idx="8179">
                  <c:v>0.84375</c:v>
                </c:pt>
                <c:pt idx="8180">
                  <c:v>0.875</c:v>
                </c:pt>
                <c:pt idx="8181">
                  <c:v>0.90625</c:v>
                </c:pt>
                <c:pt idx="8182">
                  <c:v>0.9375</c:v>
                </c:pt>
                <c:pt idx="8183">
                  <c:v>0.96875</c:v>
                </c:pt>
                <c:pt idx="8184">
                  <c:v>0</c:v>
                </c:pt>
                <c:pt idx="8185">
                  <c:v>2.77777777777777E-2</c:v>
                </c:pt>
                <c:pt idx="8186">
                  <c:v>5.5555555555555497E-2</c:v>
                </c:pt>
                <c:pt idx="8187">
                  <c:v>8.3333333333333301E-2</c:v>
                </c:pt>
                <c:pt idx="8188">
                  <c:v>0.11111111111111099</c:v>
                </c:pt>
                <c:pt idx="8189">
                  <c:v>0.13888888888888801</c:v>
                </c:pt>
                <c:pt idx="8190">
                  <c:v>0.16666666666666599</c:v>
                </c:pt>
                <c:pt idx="8191">
                  <c:v>0.194444444444444</c:v>
                </c:pt>
                <c:pt idx="8192">
                  <c:v>0.22222222222222199</c:v>
                </c:pt>
                <c:pt idx="8193">
                  <c:v>0.25</c:v>
                </c:pt>
                <c:pt idx="8194">
                  <c:v>0.27777777777777701</c:v>
                </c:pt>
                <c:pt idx="8195">
                  <c:v>0.30555555555555503</c:v>
                </c:pt>
                <c:pt idx="8196">
                  <c:v>0.33333333333333298</c:v>
                </c:pt>
                <c:pt idx="8197">
                  <c:v>0.36111111111111099</c:v>
                </c:pt>
                <c:pt idx="8198">
                  <c:v>0.38888888888888801</c:v>
                </c:pt>
                <c:pt idx="8199">
                  <c:v>0.41666666666666602</c:v>
                </c:pt>
                <c:pt idx="8200">
                  <c:v>0.44444444444444398</c:v>
                </c:pt>
                <c:pt idx="8201">
                  <c:v>0.47222222222222199</c:v>
                </c:pt>
                <c:pt idx="8202">
                  <c:v>0.5</c:v>
                </c:pt>
                <c:pt idx="8203">
                  <c:v>0.52777777777777701</c:v>
                </c:pt>
                <c:pt idx="8204">
                  <c:v>0.55555555555555503</c:v>
                </c:pt>
                <c:pt idx="8205">
                  <c:v>0.58333333333333304</c:v>
                </c:pt>
                <c:pt idx="8206">
                  <c:v>0.61111111111111105</c:v>
                </c:pt>
                <c:pt idx="8207">
                  <c:v>0.63888888888888795</c:v>
                </c:pt>
                <c:pt idx="8208">
                  <c:v>0.66666666666666596</c:v>
                </c:pt>
                <c:pt idx="8209">
                  <c:v>0.69444444444444398</c:v>
                </c:pt>
                <c:pt idx="8210">
                  <c:v>0.72222222222222199</c:v>
                </c:pt>
                <c:pt idx="8211">
                  <c:v>0.75</c:v>
                </c:pt>
                <c:pt idx="8212">
                  <c:v>0.77777777777777701</c:v>
                </c:pt>
                <c:pt idx="8213">
                  <c:v>0.80555555555555503</c:v>
                </c:pt>
                <c:pt idx="8214">
                  <c:v>0.83333333333333304</c:v>
                </c:pt>
                <c:pt idx="8215">
                  <c:v>0.86111111111111105</c:v>
                </c:pt>
                <c:pt idx="8216">
                  <c:v>0.88888888888888795</c:v>
                </c:pt>
                <c:pt idx="8217">
                  <c:v>0.91666666666666596</c:v>
                </c:pt>
                <c:pt idx="8218">
                  <c:v>0.94444444444444398</c:v>
                </c:pt>
                <c:pt idx="8219">
                  <c:v>0.97222222222222199</c:v>
                </c:pt>
                <c:pt idx="8220">
                  <c:v>0</c:v>
                </c:pt>
                <c:pt idx="8221">
                  <c:v>8.8495575221238902E-3</c:v>
                </c:pt>
                <c:pt idx="8222">
                  <c:v>1.7699115044247701E-2</c:v>
                </c:pt>
                <c:pt idx="8223">
                  <c:v>2.6548672566371601E-2</c:v>
                </c:pt>
                <c:pt idx="8224">
                  <c:v>3.5398230088495498E-2</c:v>
                </c:pt>
                <c:pt idx="8225">
                  <c:v>4.4247787610619399E-2</c:v>
                </c:pt>
                <c:pt idx="8226">
                  <c:v>5.30973451327433E-2</c:v>
                </c:pt>
                <c:pt idx="8227">
                  <c:v>6.19469026548672E-2</c:v>
                </c:pt>
                <c:pt idx="8228">
                  <c:v>7.0796460176991094E-2</c:v>
                </c:pt>
                <c:pt idx="8229">
                  <c:v>7.9646017699115002E-2</c:v>
                </c:pt>
                <c:pt idx="8230">
                  <c:v>8.8495575221238895E-2</c:v>
                </c:pt>
                <c:pt idx="8231">
                  <c:v>9.7345132743362803E-2</c:v>
                </c:pt>
                <c:pt idx="8232">
                  <c:v>0.106194690265486</c:v>
                </c:pt>
                <c:pt idx="8233">
                  <c:v>0.11504424778760999</c:v>
                </c:pt>
                <c:pt idx="8234">
                  <c:v>0.123893805309734</c:v>
                </c:pt>
                <c:pt idx="8235">
                  <c:v>0.132743362831858</c:v>
                </c:pt>
                <c:pt idx="8236">
                  <c:v>0.14159292035398199</c:v>
                </c:pt>
                <c:pt idx="8237">
                  <c:v>0.15044247787610601</c:v>
                </c:pt>
                <c:pt idx="8238">
                  <c:v>0.15929203539823</c:v>
                </c:pt>
                <c:pt idx="8239">
                  <c:v>0.16814159292035399</c:v>
                </c:pt>
                <c:pt idx="8240">
                  <c:v>0.17699115044247701</c:v>
                </c:pt>
                <c:pt idx="8241">
                  <c:v>0.185840707964601</c:v>
                </c:pt>
                <c:pt idx="8242">
                  <c:v>0.19469026548672499</c:v>
                </c:pt>
                <c:pt idx="8243">
                  <c:v>0.20353982300884901</c:v>
                </c:pt>
                <c:pt idx="8244">
                  <c:v>0.212389380530973</c:v>
                </c:pt>
                <c:pt idx="8245">
                  <c:v>0.221238938053097</c:v>
                </c:pt>
                <c:pt idx="8246">
                  <c:v>0.23008849557522101</c:v>
                </c:pt>
                <c:pt idx="8247">
                  <c:v>0.238938053097345</c:v>
                </c:pt>
                <c:pt idx="8248">
                  <c:v>0.247787610619469</c:v>
                </c:pt>
                <c:pt idx="8249">
                  <c:v>0.25663716814159199</c:v>
                </c:pt>
                <c:pt idx="8250">
                  <c:v>0.26548672566371601</c:v>
                </c:pt>
                <c:pt idx="8251">
                  <c:v>0.27433628318584002</c:v>
                </c:pt>
                <c:pt idx="8252">
                  <c:v>0.28318584070796399</c:v>
                </c:pt>
                <c:pt idx="8253">
                  <c:v>0.29203539823008801</c:v>
                </c:pt>
                <c:pt idx="8254">
                  <c:v>0.30088495575221202</c:v>
                </c:pt>
                <c:pt idx="8255">
                  <c:v>0.30973451327433599</c:v>
                </c:pt>
                <c:pt idx="8256">
                  <c:v>0.31858407079646001</c:v>
                </c:pt>
                <c:pt idx="8257">
                  <c:v>0.32743362831858402</c:v>
                </c:pt>
                <c:pt idx="8258">
                  <c:v>0.33628318584070799</c:v>
                </c:pt>
                <c:pt idx="8259">
                  <c:v>0.34513274336283101</c:v>
                </c:pt>
                <c:pt idx="8260">
                  <c:v>0.35398230088495503</c:v>
                </c:pt>
                <c:pt idx="8261">
                  <c:v>0.36283185840707899</c:v>
                </c:pt>
                <c:pt idx="8262">
                  <c:v>0.37168141592920301</c:v>
                </c:pt>
                <c:pt idx="8263">
                  <c:v>0.38053097345132703</c:v>
                </c:pt>
                <c:pt idx="8264">
                  <c:v>0.38938053097345099</c:v>
                </c:pt>
                <c:pt idx="8265">
                  <c:v>0.39823008849557501</c:v>
                </c:pt>
                <c:pt idx="8266">
                  <c:v>0.40707964601769903</c:v>
                </c:pt>
                <c:pt idx="8267">
                  <c:v>0.41592920353982299</c:v>
                </c:pt>
                <c:pt idx="8268">
                  <c:v>0.42477876106194601</c:v>
                </c:pt>
                <c:pt idx="8269">
                  <c:v>0.43362831858407003</c:v>
                </c:pt>
                <c:pt idx="8270">
                  <c:v>0.44247787610619399</c:v>
                </c:pt>
                <c:pt idx="8271">
                  <c:v>0.45132743362831801</c:v>
                </c:pt>
                <c:pt idx="8272">
                  <c:v>0.46017699115044203</c:v>
                </c:pt>
                <c:pt idx="8273">
                  <c:v>0.46902654867256599</c:v>
                </c:pt>
                <c:pt idx="8274">
                  <c:v>0.47787610619469001</c:v>
                </c:pt>
                <c:pt idx="8275">
                  <c:v>0.48672566371681403</c:v>
                </c:pt>
                <c:pt idx="8276">
                  <c:v>0.49557522123893799</c:v>
                </c:pt>
                <c:pt idx="8277">
                  <c:v>0.50442477876106195</c:v>
                </c:pt>
                <c:pt idx="8278">
                  <c:v>0.51327433628318497</c:v>
                </c:pt>
                <c:pt idx="8279">
                  <c:v>0.52212389380530899</c:v>
                </c:pt>
                <c:pt idx="8280">
                  <c:v>0.53097345132743301</c:v>
                </c:pt>
                <c:pt idx="8281">
                  <c:v>0.53982300884955703</c:v>
                </c:pt>
                <c:pt idx="8282">
                  <c:v>0.54867256637168105</c:v>
                </c:pt>
                <c:pt idx="8283">
                  <c:v>0.55752212389380496</c:v>
                </c:pt>
                <c:pt idx="8284">
                  <c:v>0.56637168141592897</c:v>
                </c:pt>
                <c:pt idx="8285">
                  <c:v>0.57522123893805299</c:v>
                </c:pt>
                <c:pt idx="8286">
                  <c:v>0.58407079646017701</c:v>
                </c:pt>
                <c:pt idx="8287">
                  <c:v>0.59292035398230003</c:v>
                </c:pt>
                <c:pt idx="8288">
                  <c:v>0.60176991150442405</c:v>
                </c:pt>
                <c:pt idx="8289">
                  <c:v>0.61061946902654796</c:v>
                </c:pt>
                <c:pt idx="8290">
                  <c:v>0.61946902654867197</c:v>
                </c:pt>
                <c:pt idx="8291">
                  <c:v>0.62831858407079599</c:v>
                </c:pt>
                <c:pt idx="8292">
                  <c:v>0.63716814159292001</c:v>
                </c:pt>
                <c:pt idx="8293">
                  <c:v>0.64601769911504403</c:v>
                </c:pt>
                <c:pt idx="8294">
                  <c:v>0.65486725663716805</c:v>
                </c:pt>
                <c:pt idx="8295">
                  <c:v>0.66371681415929196</c:v>
                </c:pt>
                <c:pt idx="8296">
                  <c:v>0.67256637168141598</c:v>
                </c:pt>
                <c:pt idx="8297">
                  <c:v>0.68141592920353899</c:v>
                </c:pt>
                <c:pt idx="8298">
                  <c:v>0.69026548672566301</c:v>
                </c:pt>
                <c:pt idx="8299">
                  <c:v>0.69911504424778703</c:v>
                </c:pt>
                <c:pt idx="8300">
                  <c:v>0.70796460176991105</c:v>
                </c:pt>
                <c:pt idx="8301">
                  <c:v>0.71681415929203496</c:v>
                </c:pt>
                <c:pt idx="8302">
                  <c:v>0.72566371681415898</c:v>
                </c:pt>
                <c:pt idx="8303">
                  <c:v>0.734513274336283</c:v>
                </c:pt>
                <c:pt idx="8304">
                  <c:v>0.74336283185840701</c:v>
                </c:pt>
                <c:pt idx="8305">
                  <c:v>0.75221238938053003</c:v>
                </c:pt>
                <c:pt idx="8306">
                  <c:v>0.76106194690265405</c:v>
                </c:pt>
                <c:pt idx="8307">
                  <c:v>0.76991150442477796</c:v>
                </c:pt>
                <c:pt idx="8308">
                  <c:v>0.77876106194690198</c:v>
                </c:pt>
                <c:pt idx="8309">
                  <c:v>0.787610619469026</c:v>
                </c:pt>
                <c:pt idx="8310">
                  <c:v>0.79646017699115002</c:v>
                </c:pt>
                <c:pt idx="8311">
                  <c:v>0.80530973451327403</c:v>
                </c:pt>
                <c:pt idx="8312">
                  <c:v>0.81415929203539805</c:v>
                </c:pt>
                <c:pt idx="8313">
                  <c:v>0.82300884955752196</c:v>
                </c:pt>
                <c:pt idx="8314">
                  <c:v>0.83185840707964598</c:v>
                </c:pt>
                <c:pt idx="8315">
                  <c:v>0.840707964601769</c:v>
                </c:pt>
                <c:pt idx="8316">
                  <c:v>0.84955752212389302</c:v>
                </c:pt>
                <c:pt idx="8317">
                  <c:v>0.85840707964601703</c:v>
                </c:pt>
                <c:pt idx="8318">
                  <c:v>0.86725663716814105</c:v>
                </c:pt>
                <c:pt idx="8319">
                  <c:v>0.87610619469026496</c:v>
                </c:pt>
                <c:pt idx="8320">
                  <c:v>0.88495575221238898</c:v>
                </c:pt>
                <c:pt idx="8321">
                  <c:v>0.893805309734513</c:v>
                </c:pt>
                <c:pt idx="8322">
                  <c:v>0.90265486725663702</c:v>
                </c:pt>
                <c:pt idx="8323">
                  <c:v>0.91150442477876104</c:v>
                </c:pt>
                <c:pt idx="8324">
                  <c:v>0.92035398230088405</c:v>
                </c:pt>
                <c:pt idx="8325">
                  <c:v>0.92920353982300796</c:v>
                </c:pt>
                <c:pt idx="8326">
                  <c:v>0.93805309734513198</c:v>
                </c:pt>
                <c:pt idx="8327">
                  <c:v>0.946902654867256</c:v>
                </c:pt>
                <c:pt idx="8328">
                  <c:v>0.95575221238938002</c:v>
                </c:pt>
                <c:pt idx="8329">
                  <c:v>0.96460176991150404</c:v>
                </c:pt>
                <c:pt idx="8330">
                  <c:v>0.97345132743362806</c:v>
                </c:pt>
                <c:pt idx="8331">
                  <c:v>0.98230088495575196</c:v>
                </c:pt>
                <c:pt idx="8332">
                  <c:v>0.99115044247787598</c:v>
                </c:pt>
                <c:pt idx="8333">
                  <c:v>0</c:v>
                </c:pt>
                <c:pt idx="8334">
                  <c:v>2.6315789473684199E-2</c:v>
                </c:pt>
                <c:pt idx="8335">
                  <c:v>5.2631578947368397E-2</c:v>
                </c:pt>
                <c:pt idx="8336">
                  <c:v>7.8947368421052599E-2</c:v>
                </c:pt>
                <c:pt idx="8337">
                  <c:v>0.105263157894736</c:v>
                </c:pt>
                <c:pt idx="8338">
                  <c:v>0.13157894736842099</c:v>
                </c:pt>
                <c:pt idx="8339">
                  <c:v>0.157894736842105</c:v>
                </c:pt>
                <c:pt idx="8340">
                  <c:v>0.18421052631578899</c:v>
                </c:pt>
                <c:pt idx="8341">
                  <c:v>0.21052631578947301</c:v>
                </c:pt>
                <c:pt idx="8342">
                  <c:v>0.23684210526315699</c:v>
                </c:pt>
                <c:pt idx="8343">
                  <c:v>0.26315789473684198</c:v>
                </c:pt>
                <c:pt idx="8344">
                  <c:v>0.28947368421052599</c:v>
                </c:pt>
                <c:pt idx="8345">
                  <c:v>0.31578947368421001</c:v>
                </c:pt>
                <c:pt idx="8346">
                  <c:v>0.34210526315789402</c:v>
                </c:pt>
                <c:pt idx="8347">
                  <c:v>0.36842105263157798</c:v>
                </c:pt>
                <c:pt idx="8348">
                  <c:v>0.394736842105263</c:v>
                </c:pt>
                <c:pt idx="8349">
                  <c:v>0.42105263157894701</c:v>
                </c:pt>
                <c:pt idx="8350">
                  <c:v>0.44736842105263103</c:v>
                </c:pt>
                <c:pt idx="8351">
                  <c:v>0.47368421052631499</c:v>
                </c:pt>
                <c:pt idx="8352">
                  <c:v>0.5</c:v>
                </c:pt>
                <c:pt idx="8353">
                  <c:v>0.52631578947368396</c:v>
                </c:pt>
                <c:pt idx="8354">
                  <c:v>0.55263157894736803</c:v>
                </c:pt>
                <c:pt idx="8355">
                  <c:v>0.57894736842105199</c:v>
                </c:pt>
                <c:pt idx="8356">
                  <c:v>0.60526315789473595</c:v>
                </c:pt>
                <c:pt idx="8357">
                  <c:v>0.63157894736842102</c:v>
                </c:pt>
                <c:pt idx="8358">
                  <c:v>0.65789473684210498</c:v>
                </c:pt>
                <c:pt idx="8359">
                  <c:v>0.68421052631578905</c:v>
                </c:pt>
                <c:pt idx="8360">
                  <c:v>0.71052631578947301</c:v>
                </c:pt>
                <c:pt idx="8361">
                  <c:v>0.73684210526315697</c:v>
                </c:pt>
                <c:pt idx="8362">
                  <c:v>0.76315789473684204</c:v>
                </c:pt>
                <c:pt idx="8363">
                  <c:v>0.78947368421052599</c:v>
                </c:pt>
                <c:pt idx="8364">
                  <c:v>0.81578947368420995</c:v>
                </c:pt>
                <c:pt idx="8365">
                  <c:v>0.84210526315789402</c:v>
                </c:pt>
                <c:pt idx="8366">
                  <c:v>0.86842105263157898</c:v>
                </c:pt>
                <c:pt idx="8367">
                  <c:v>0.89473684210526305</c:v>
                </c:pt>
                <c:pt idx="8368">
                  <c:v>0.92105263157894701</c:v>
                </c:pt>
                <c:pt idx="8369">
                  <c:v>0.94736842105263097</c:v>
                </c:pt>
                <c:pt idx="8370">
                  <c:v>0.97368421052631504</c:v>
                </c:pt>
                <c:pt idx="8371">
                  <c:v>0</c:v>
                </c:pt>
                <c:pt idx="8372">
                  <c:v>3.2258064516128997E-2</c:v>
                </c:pt>
                <c:pt idx="8373">
                  <c:v>6.4516129032257993E-2</c:v>
                </c:pt>
                <c:pt idx="8374">
                  <c:v>9.6774193548387094E-2</c:v>
                </c:pt>
                <c:pt idx="8375">
                  <c:v>0.12903225806451599</c:v>
                </c:pt>
                <c:pt idx="8376">
                  <c:v>0.16129032258064499</c:v>
                </c:pt>
                <c:pt idx="8377">
                  <c:v>0.19354838709677399</c:v>
                </c:pt>
                <c:pt idx="8378">
                  <c:v>0.225806451612903</c:v>
                </c:pt>
                <c:pt idx="8379">
                  <c:v>0.25806451612903197</c:v>
                </c:pt>
                <c:pt idx="8380">
                  <c:v>0.29032258064516098</c:v>
                </c:pt>
                <c:pt idx="8381">
                  <c:v>0.32258064516128998</c:v>
                </c:pt>
                <c:pt idx="8382">
                  <c:v>0.35483870967741898</c:v>
                </c:pt>
                <c:pt idx="8383">
                  <c:v>0.38709677419354799</c:v>
                </c:pt>
                <c:pt idx="8384">
                  <c:v>0.41935483870967699</c:v>
                </c:pt>
                <c:pt idx="8385">
                  <c:v>0.45161290322580599</c:v>
                </c:pt>
                <c:pt idx="8386">
                  <c:v>0.483870967741935</c:v>
                </c:pt>
                <c:pt idx="8387">
                  <c:v>0.51612903225806395</c:v>
                </c:pt>
                <c:pt idx="8388">
                  <c:v>0.54838709677419295</c:v>
                </c:pt>
                <c:pt idx="8389">
                  <c:v>0.58064516129032195</c:v>
                </c:pt>
                <c:pt idx="8390">
                  <c:v>0.61290322580645096</c:v>
                </c:pt>
                <c:pt idx="8391">
                  <c:v>0.64516129032257996</c:v>
                </c:pt>
                <c:pt idx="8392">
                  <c:v>0.67741935483870896</c:v>
                </c:pt>
                <c:pt idx="8393">
                  <c:v>0.70967741935483797</c:v>
                </c:pt>
                <c:pt idx="8394">
                  <c:v>0.74193548387096697</c:v>
                </c:pt>
                <c:pt idx="8395">
                  <c:v>0.77419354838709598</c:v>
                </c:pt>
                <c:pt idx="8396">
                  <c:v>0.80645161290322498</c:v>
                </c:pt>
                <c:pt idx="8397">
                  <c:v>0.83870967741935398</c:v>
                </c:pt>
                <c:pt idx="8398">
                  <c:v>0.87096774193548299</c:v>
                </c:pt>
                <c:pt idx="8399">
                  <c:v>0.90322580645161199</c:v>
                </c:pt>
                <c:pt idx="8400">
                  <c:v>0.93548387096774099</c:v>
                </c:pt>
                <c:pt idx="8401">
                  <c:v>0.967741935483871</c:v>
                </c:pt>
                <c:pt idx="8402">
                  <c:v>0</c:v>
                </c:pt>
                <c:pt idx="8403">
                  <c:v>2.1276595744680799E-2</c:v>
                </c:pt>
                <c:pt idx="8404">
                  <c:v>4.2553191489361701E-2</c:v>
                </c:pt>
                <c:pt idx="8405">
                  <c:v>6.3829787234042507E-2</c:v>
                </c:pt>
                <c:pt idx="8406">
                  <c:v>8.5106382978723402E-2</c:v>
                </c:pt>
                <c:pt idx="8407">
                  <c:v>0.10638297872340401</c:v>
                </c:pt>
                <c:pt idx="8408">
                  <c:v>0.12765957446808501</c:v>
                </c:pt>
                <c:pt idx="8409">
                  <c:v>0.14893617021276501</c:v>
                </c:pt>
                <c:pt idx="8410">
                  <c:v>0.170212765957446</c:v>
                </c:pt>
                <c:pt idx="8411">
                  <c:v>0.19148936170212699</c:v>
                </c:pt>
                <c:pt idx="8412">
                  <c:v>0.21276595744680801</c:v>
                </c:pt>
                <c:pt idx="8413">
                  <c:v>0.23404255319148901</c:v>
                </c:pt>
                <c:pt idx="8414">
                  <c:v>0.25531914893617003</c:v>
                </c:pt>
                <c:pt idx="8415">
                  <c:v>0.27659574468085102</c:v>
                </c:pt>
                <c:pt idx="8416">
                  <c:v>0.29787234042553101</c:v>
                </c:pt>
                <c:pt idx="8417">
                  <c:v>0.31914893617021201</c:v>
                </c:pt>
                <c:pt idx="8418">
                  <c:v>0.340425531914893</c:v>
                </c:pt>
                <c:pt idx="8419">
                  <c:v>0.36170212765957399</c:v>
                </c:pt>
                <c:pt idx="8420">
                  <c:v>0.38297872340425498</c:v>
                </c:pt>
                <c:pt idx="8421">
                  <c:v>0.40425531914893598</c:v>
                </c:pt>
                <c:pt idx="8422">
                  <c:v>0.42553191489361702</c:v>
                </c:pt>
                <c:pt idx="8423">
                  <c:v>0.44680851063829702</c:v>
                </c:pt>
                <c:pt idx="8424">
                  <c:v>0.46808510638297801</c:v>
                </c:pt>
                <c:pt idx="8425">
                  <c:v>0.489361702127659</c:v>
                </c:pt>
                <c:pt idx="8426">
                  <c:v>0.51063829787234005</c:v>
                </c:pt>
                <c:pt idx="8427">
                  <c:v>0.53191489361702105</c:v>
                </c:pt>
                <c:pt idx="8428">
                  <c:v>0.55319148936170204</c:v>
                </c:pt>
                <c:pt idx="8429">
                  <c:v>0.57446808510638303</c:v>
                </c:pt>
                <c:pt idx="8430">
                  <c:v>0.59574468085106302</c:v>
                </c:pt>
                <c:pt idx="8431">
                  <c:v>0.61702127659574402</c:v>
                </c:pt>
                <c:pt idx="8432">
                  <c:v>0.63829787234042501</c:v>
                </c:pt>
                <c:pt idx="8433">
                  <c:v>0.659574468085106</c:v>
                </c:pt>
                <c:pt idx="8434">
                  <c:v>0.680851063829787</c:v>
                </c:pt>
                <c:pt idx="8435">
                  <c:v>0.70212765957446799</c:v>
                </c:pt>
                <c:pt idx="8436">
                  <c:v>0.72340425531914898</c:v>
                </c:pt>
                <c:pt idx="8437">
                  <c:v>0.74468085106382897</c:v>
                </c:pt>
                <c:pt idx="8438">
                  <c:v>0.76595744680850997</c:v>
                </c:pt>
                <c:pt idx="8439">
                  <c:v>0.78723404255319096</c:v>
                </c:pt>
                <c:pt idx="8440">
                  <c:v>0.80851063829787195</c:v>
                </c:pt>
                <c:pt idx="8441">
                  <c:v>0.82978723404255295</c:v>
                </c:pt>
                <c:pt idx="8442">
                  <c:v>0.85106382978723405</c:v>
                </c:pt>
                <c:pt idx="8443">
                  <c:v>0.87234042553191404</c:v>
                </c:pt>
                <c:pt idx="8444">
                  <c:v>0.89361702127659504</c:v>
                </c:pt>
                <c:pt idx="8445">
                  <c:v>0.91489361702127603</c:v>
                </c:pt>
                <c:pt idx="8446">
                  <c:v>0.93617021276595702</c:v>
                </c:pt>
                <c:pt idx="8447">
                  <c:v>0.95744680851063801</c:v>
                </c:pt>
                <c:pt idx="8448">
                  <c:v>0.97872340425531901</c:v>
                </c:pt>
                <c:pt idx="8449">
                  <c:v>0</c:v>
                </c:pt>
                <c:pt idx="8450">
                  <c:v>2.7027027027027001E-2</c:v>
                </c:pt>
                <c:pt idx="8451">
                  <c:v>5.4054054054054002E-2</c:v>
                </c:pt>
                <c:pt idx="8452">
                  <c:v>8.1081081081081002E-2</c:v>
                </c:pt>
                <c:pt idx="8453">
                  <c:v>0.108108108108108</c:v>
                </c:pt>
                <c:pt idx="8454">
                  <c:v>0.135135135135135</c:v>
                </c:pt>
                <c:pt idx="8455">
                  <c:v>0.162162162162162</c:v>
                </c:pt>
                <c:pt idx="8456">
                  <c:v>0.18918918918918901</c:v>
                </c:pt>
                <c:pt idx="8457">
                  <c:v>0.21621621621621601</c:v>
                </c:pt>
                <c:pt idx="8458">
                  <c:v>0.24324324324324301</c:v>
                </c:pt>
                <c:pt idx="8459">
                  <c:v>0.27027027027027001</c:v>
                </c:pt>
                <c:pt idx="8460">
                  <c:v>0.29729729729729698</c:v>
                </c:pt>
                <c:pt idx="8461">
                  <c:v>0.32432432432432401</c:v>
                </c:pt>
                <c:pt idx="8462">
                  <c:v>0.35135135135135098</c:v>
                </c:pt>
                <c:pt idx="8463">
                  <c:v>0.37837837837837801</c:v>
                </c:pt>
                <c:pt idx="8464">
                  <c:v>0.40540540540540498</c:v>
                </c:pt>
                <c:pt idx="8465">
                  <c:v>0.43243243243243201</c:v>
                </c:pt>
                <c:pt idx="8466">
                  <c:v>0.45945945945945899</c:v>
                </c:pt>
                <c:pt idx="8467">
                  <c:v>0.48648648648648601</c:v>
                </c:pt>
                <c:pt idx="8468">
                  <c:v>0.51351351351351304</c:v>
                </c:pt>
                <c:pt idx="8469">
                  <c:v>0.54054054054054002</c:v>
                </c:pt>
                <c:pt idx="8470">
                  <c:v>0.56756756756756699</c:v>
                </c:pt>
                <c:pt idx="8471">
                  <c:v>0.59459459459459396</c:v>
                </c:pt>
                <c:pt idx="8472">
                  <c:v>0.62162162162162105</c:v>
                </c:pt>
                <c:pt idx="8473">
                  <c:v>0.64864864864864802</c:v>
                </c:pt>
                <c:pt idx="8474">
                  <c:v>0.67567567567567499</c:v>
                </c:pt>
                <c:pt idx="8475">
                  <c:v>0.70270270270270196</c:v>
                </c:pt>
                <c:pt idx="8476">
                  <c:v>0.72972972972972905</c:v>
                </c:pt>
                <c:pt idx="8477">
                  <c:v>0.75675675675675602</c:v>
                </c:pt>
                <c:pt idx="8478">
                  <c:v>0.78378378378378299</c:v>
                </c:pt>
                <c:pt idx="8479">
                  <c:v>0.81081081081080997</c:v>
                </c:pt>
                <c:pt idx="8480">
                  <c:v>0.83783783783783705</c:v>
                </c:pt>
                <c:pt idx="8481">
                  <c:v>0.86486486486486402</c:v>
                </c:pt>
                <c:pt idx="8482">
                  <c:v>0.891891891891891</c:v>
                </c:pt>
                <c:pt idx="8483">
                  <c:v>0.91891891891891897</c:v>
                </c:pt>
                <c:pt idx="8484">
                  <c:v>0.94594594594594505</c:v>
                </c:pt>
                <c:pt idx="8485">
                  <c:v>0.97297297297297303</c:v>
                </c:pt>
                <c:pt idx="8486">
                  <c:v>0</c:v>
                </c:pt>
                <c:pt idx="8487">
                  <c:v>7.8125E-3</c:v>
                </c:pt>
                <c:pt idx="8488">
                  <c:v>1.5625E-2</c:v>
                </c:pt>
                <c:pt idx="8489">
                  <c:v>2.34375E-2</c:v>
                </c:pt>
                <c:pt idx="8490">
                  <c:v>3.125E-2</c:v>
                </c:pt>
                <c:pt idx="8491">
                  <c:v>3.90625E-2</c:v>
                </c:pt>
                <c:pt idx="8492">
                  <c:v>4.6875E-2</c:v>
                </c:pt>
                <c:pt idx="8493">
                  <c:v>5.46875E-2</c:v>
                </c:pt>
                <c:pt idx="8494">
                  <c:v>6.25E-2</c:v>
                </c:pt>
                <c:pt idx="8495">
                  <c:v>7.03125E-2</c:v>
                </c:pt>
                <c:pt idx="8496">
                  <c:v>7.8125E-2</c:v>
                </c:pt>
                <c:pt idx="8497">
                  <c:v>8.59375E-2</c:v>
                </c:pt>
                <c:pt idx="8498">
                  <c:v>9.375E-2</c:v>
                </c:pt>
                <c:pt idx="8499">
                  <c:v>0.1015625</c:v>
                </c:pt>
                <c:pt idx="8500">
                  <c:v>0.109375</c:v>
                </c:pt>
                <c:pt idx="8501">
                  <c:v>0.1171875</c:v>
                </c:pt>
                <c:pt idx="8502">
                  <c:v>0.125</c:v>
                </c:pt>
                <c:pt idx="8503">
                  <c:v>0.1328125</c:v>
                </c:pt>
                <c:pt idx="8504">
                  <c:v>0.140625</c:v>
                </c:pt>
                <c:pt idx="8505">
                  <c:v>0.1484375</c:v>
                </c:pt>
                <c:pt idx="8506">
                  <c:v>0.15625</c:v>
                </c:pt>
                <c:pt idx="8507">
                  <c:v>0.1640625</c:v>
                </c:pt>
                <c:pt idx="8508">
                  <c:v>0.171875</c:v>
                </c:pt>
                <c:pt idx="8509">
                  <c:v>0.1796875</c:v>
                </c:pt>
                <c:pt idx="8510">
                  <c:v>0.1875</c:v>
                </c:pt>
                <c:pt idx="8511">
                  <c:v>0.1953125</c:v>
                </c:pt>
                <c:pt idx="8512">
                  <c:v>0.203125</c:v>
                </c:pt>
                <c:pt idx="8513">
                  <c:v>0.2109375</c:v>
                </c:pt>
                <c:pt idx="8514">
                  <c:v>0.21875</c:v>
                </c:pt>
                <c:pt idx="8515">
                  <c:v>0.2265625</c:v>
                </c:pt>
                <c:pt idx="8516">
                  <c:v>0.234375</c:v>
                </c:pt>
                <c:pt idx="8517">
                  <c:v>0.2421875</c:v>
                </c:pt>
                <c:pt idx="8518">
                  <c:v>0.25</c:v>
                </c:pt>
                <c:pt idx="8519">
                  <c:v>0.2578125</c:v>
                </c:pt>
                <c:pt idx="8520">
                  <c:v>0.265625</c:v>
                </c:pt>
                <c:pt idx="8521">
                  <c:v>0.2734375</c:v>
                </c:pt>
                <c:pt idx="8522">
                  <c:v>0.28125</c:v>
                </c:pt>
                <c:pt idx="8523">
                  <c:v>0.2890625</c:v>
                </c:pt>
                <c:pt idx="8524">
                  <c:v>0.296875</c:v>
                </c:pt>
                <c:pt idx="8525">
                  <c:v>0.3046875</c:v>
                </c:pt>
                <c:pt idx="8526">
                  <c:v>0.3125</c:v>
                </c:pt>
                <c:pt idx="8527">
                  <c:v>0.3203125</c:v>
                </c:pt>
                <c:pt idx="8528">
                  <c:v>0.328125</c:v>
                </c:pt>
                <c:pt idx="8529">
                  <c:v>0.3359375</c:v>
                </c:pt>
                <c:pt idx="8530">
                  <c:v>0.34375</c:v>
                </c:pt>
                <c:pt idx="8531">
                  <c:v>0.3515625</c:v>
                </c:pt>
                <c:pt idx="8532">
                  <c:v>0.359375</c:v>
                </c:pt>
                <c:pt idx="8533">
                  <c:v>0.3671875</c:v>
                </c:pt>
                <c:pt idx="8534">
                  <c:v>0.375</c:v>
                </c:pt>
                <c:pt idx="8535">
                  <c:v>0.3828125</c:v>
                </c:pt>
                <c:pt idx="8536">
                  <c:v>0.390625</c:v>
                </c:pt>
                <c:pt idx="8537">
                  <c:v>0.3984375</c:v>
                </c:pt>
                <c:pt idx="8538">
                  <c:v>0.40625</c:v>
                </c:pt>
                <c:pt idx="8539">
                  <c:v>0.4140625</c:v>
                </c:pt>
                <c:pt idx="8540">
                  <c:v>0.421875</c:v>
                </c:pt>
                <c:pt idx="8541">
                  <c:v>0.4296875</c:v>
                </c:pt>
                <c:pt idx="8542">
                  <c:v>0.4375</c:v>
                </c:pt>
                <c:pt idx="8543">
                  <c:v>0.4453125</c:v>
                </c:pt>
                <c:pt idx="8544">
                  <c:v>0.453125</c:v>
                </c:pt>
                <c:pt idx="8545">
                  <c:v>0.4609375</c:v>
                </c:pt>
                <c:pt idx="8546">
                  <c:v>0.46875</c:v>
                </c:pt>
                <c:pt idx="8547">
                  <c:v>0.4765625</c:v>
                </c:pt>
                <c:pt idx="8548">
                  <c:v>0.484375</c:v>
                </c:pt>
                <c:pt idx="8549">
                  <c:v>0.4921875</c:v>
                </c:pt>
                <c:pt idx="8550">
                  <c:v>0.5</c:v>
                </c:pt>
                <c:pt idx="8551">
                  <c:v>0.5078125</c:v>
                </c:pt>
                <c:pt idx="8552">
                  <c:v>0.515625</c:v>
                </c:pt>
                <c:pt idx="8553">
                  <c:v>0.5234375</c:v>
                </c:pt>
                <c:pt idx="8554">
                  <c:v>0.53125</c:v>
                </c:pt>
                <c:pt idx="8555">
                  <c:v>0.5390625</c:v>
                </c:pt>
                <c:pt idx="8556">
                  <c:v>0.546875</c:v>
                </c:pt>
                <c:pt idx="8557">
                  <c:v>0.5546875</c:v>
                </c:pt>
                <c:pt idx="8558">
                  <c:v>0.5625</c:v>
                </c:pt>
                <c:pt idx="8559">
                  <c:v>0.5703125</c:v>
                </c:pt>
                <c:pt idx="8560">
                  <c:v>0.578125</c:v>
                </c:pt>
                <c:pt idx="8561">
                  <c:v>0.5859375</c:v>
                </c:pt>
                <c:pt idx="8562">
                  <c:v>0.59375</c:v>
                </c:pt>
                <c:pt idx="8563">
                  <c:v>0.6015625</c:v>
                </c:pt>
                <c:pt idx="8564">
                  <c:v>0.609375</c:v>
                </c:pt>
                <c:pt idx="8565">
                  <c:v>0.6171875</c:v>
                </c:pt>
                <c:pt idx="8566">
                  <c:v>0.625</c:v>
                </c:pt>
                <c:pt idx="8567">
                  <c:v>0.6328125</c:v>
                </c:pt>
                <c:pt idx="8568">
                  <c:v>0.640625</c:v>
                </c:pt>
                <c:pt idx="8569">
                  <c:v>0.6484375</c:v>
                </c:pt>
                <c:pt idx="8570">
                  <c:v>0.65625</c:v>
                </c:pt>
                <c:pt idx="8571">
                  <c:v>0.6640625</c:v>
                </c:pt>
                <c:pt idx="8572">
                  <c:v>0.671875</c:v>
                </c:pt>
                <c:pt idx="8573">
                  <c:v>0.6796875</c:v>
                </c:pt>
                <c:pt idx="8574">
                  <c:v>0.6875</c:v>
                </c:pt>
                <c:pt idx="8575">
                  <c:v>0.6953125</c:v>
                </c:pt>
                <c:pt idx="8576">
                  <c:v>0.703125</c:v>
                </c:pt>
                <c:pt idx="8577">
                  <c:v>0.7109375</c:v>
                </c:pt>
                <c:pt idx="8578">
                  <c:v>0.71875</c:v>
                </c:pt>
                <c:pt idx="8579">
                  <c:v>0.7265625</c:v>
                </c:pt>
                <c:pt idx="8580">
                  <c:v>0.734375</c:v>
                </c:pt>
                <c:pt idx="8581">
                  <c:v>0.7421875</c:v>
                </c:pt>
                <c:pt idx="8582">
                  <c:v>0.75</c:v>
                </c:pt>
                <c:pt idx="8583">
                  <c:v>0.7578125</c:v>
                </c:pt>
                <c:pt idx="8584">
                  <c:v>0.765625</c:v>
                </c:pt>
                <c:pt idx="8585">
                  <c:v>0.7734375</c:v>
                </c:pt>
                <c:pt idx="8586">
                  <c:v>0.78125</c:v>
                </c:pt>
                <c:pt idx="8587">
                  <c:v>0.7890625</c:v>
                </c:pt>
                <c:pt idx="8588">
                  <c:v>0.796875</c:v>
                </c:pt>
                <c:pt idx="8589">
                  <c:v>0.8046875</c:v>
                </c:pt>
                <c:pt idx="8590">
                  <c:v>0.8125</c:v>
                </c:pt>
                <c:pt idx="8591">
                  <c:v>0.8203125</c:v>
                </c:pt>
                <c:pt idx="8592">
                  <c:v>0.828125</c:v>
                </c:pt>
                <c:pt idx="8593">
                  <c:v>0.8359375</c:v>
                </c:pt>
                <c:pt idx="8594">
                  <c:v>0.84375</c:v>
                </c:pt>
                <c:pt idx="8595">
                  <c:v>0.8515625</c:v>
                </c:pt>
                <c:pt idx="8596">
                  <c:v>0.859375</c:v>
                </c:pt>
                <c:pt idx="8597">
                  <c:v>0.8671875</c:v>
                </c:pt>
                <c:pt idx="8598">
                  <c:v>0.875</c:v>
                </c:pt>
                <c:pt idx="8599">
                  <c:v>0.8828125</c:v>
                </c:pt>
                <c:pt idx="8600">
                  <c:v>0.890625</c:v>
                </c:pt>
                <c:pt idx="8601">
                  <c:v>0.8984375</c:v>
                </c:pt>
                <c:pt idx="8602">
                  <c:v>0.90625</c:v>
                </c:pt>
                <c:pt idx="8603">
                  <c:v>0.9140625</c:v>
                </c:pt>
                <c:pt idx="8604">
                  <c:v>0.921875</c:v>
                </c:pt>
                <c:pt idx="8605">
                  <c:v>0.9296875</c:v>
                </c:pt>
                <c:pt idx="8606">
                  <c:v>0.9375</c:v>
                </c:pt>
                <c:pt idx="8607">
                  <c:v>0.9453125</c:v>
                </c:pt>
                <c:pt idx="8608">
                  <c:v>0.953125</c:v>
                </c:pt>
                <c:pt idx="8609">
                  <c:v>0.9609375</c:v>
                </c:pt>
                <c:pt idx="8610">
                  <c:v>0.96875</c:v>
                </c:pt>
                <c:pt idx="8611">
                  <c:v>0.9765625</c:v>
                </c:pt>
                <c:pt idx="8612">
                  <c:v>0.984375</c:v>
                </c:pt>
                <c:pt idx="8613">
                  <c:v>0.9921875</c:v>
                </c:pt>
                <c:pt idx="8614">
                  <c:v>0</c:v>
                </c:pt>
                <c:pt idx="8615">
                  <c:v>1.51515151515151E-2</c:v>
                </c:pt>
                <c:pt idx="8616">
                  <c:v>3.03030303030303E-2</c:v>
                </c:pt>
                <c:pt idx="8617">
                  <c:v>4.54545454545454E-2</c:v>
                </c:pt>
                <c:pt idx="8618">
                  <c:v>6.0606060606060601E-2</c:v>
                </c:pt>
                <c:pt idx="8619">
                  <c:v>7.5757575757575704E-2</c:v>
                </c:pt>
                <c:pt idx="8620">
                  <c:v>9.0909090909090898E-2</c:v>
                </c:pt>
                <c:pt idx="8621">
                  <c:v>0.10606060606060599</c:v>
                </c:pt>
                <c:pt idx="8622">
                  <c:v>0.12121212121212099</c:v>
                </c:pt>
                <c:pt idx="8623">
                  <c:v>0.13636363636363599</c:v>
                </c:pt>
                <c:pt idx="8624">
                  <c:v>0.15151515151515099</c:v>
                </c:pt>
                <c:pt idx="8625">
                  <c:v>0.16666666666666599</c:v>
                </c:pt>
                <c:pt idx="8626">
                  <c:v>0.18181818181818099</c:v>
                </c:pt>
                <c:pt idx="8627">
                  <c:v>0.19696969696969599</c:v>
                </c:pt>
                <c:pt idx="8628">
                  <c:v>0.21212121212121199</c:v>
                </c:pt>
                <c:pt idx="8629">
                  <c:v>0.22727272727272699</c:v>
                </c:pt>
                <c:pt idx="8630">
                  <c:v>0.24242424242424199</c:v>
                </c:pt>
                <c:pt idx="8631">
                  <c:v>0.25757575757575701</c:v>
                </c:pt>
                <c:pt idx="8632">
                  <c:v>0.27272727272727199</c:v>
                </c:pt>
                <c:pt idx="8633">
                  <c:v>0.28787878787878701</c:v>
                </c:pt>
                <c:pt idx="8634">
                  <c:v>0.30303030303030298</c:v>
                </c:pt>
                <c:pt idx="8635">
                  <c:v>0.31818181818181801</c:v>
                </c:pt>
                <c:pt idx="8636">
                  <c:v>0.33333333333333298</c:v>
                </c:pt>
                <c:pt idx="8637">
                  <c:v>0.34848484848484801</c:v>
                </c:pt>
                <c:pt idx="8638">
                  <c:v>0.36363636363636298</c:v>
                </c:pt>
                <c:pt idx="8639">
                  <c:v>0.37878787878787801</c:v>
                </c:pt>
                <c:pt idx="8640">
                  <c:v>0.39393939393939298</c:v>
                </c:pt>
                <c:pt idx="8641">
                  <c:v>0.40909090909090901</c:v>
                </c:pt>
                <c:pt idx="8642">
                  <c:v>0.42424242424242398</c:v>
                </c:pt>
                <c:pt idx="8643">
                  <c:v>0.439393939393939</c:v>
                </c:pt>
                <c:pt idx="8644">
                  <c:v>0.45454545454545398</c:v>
                </c:pt>
                <c:pt idx="8645">
                  <c:v>0.469696969696969</c:v>
                </c:pt>
                <c:pt idx="8646">
                  <c:v>0.48484848484848397</c:v>
                </c:pt>
                <c:pt idx="8647">
                  <c:v>0.5</c:v>
                </c:pt>
                <c:pt idx="8648">
                  <c:v>0.51515151515151503</c:v>
                </c:pt>
                <c:pt idx="8649">
                  <c:v>0.53030303030303005</c:v>
                </c:pt>
                <c:pt idx="8650">
                  <c:v>0.54545454545454497</c:v>
                </c:pt>
                <c:pt idx="8651">
                  <c:v>0.56060606060606</c:v>
                </c:pt>
                <c:pt idx="8652">
                  <c:v>0.57575757575757502</c:v>
                </c:pt>
                <c:pt idx="8653">
                  <c:v>0.59090909090909005</c:v>
                </c:pt>
                <c:pt idx="8654">
                  <c:v>0.60606060606060597</c:v>
                </c:pt>
                <c:pt idx="8655">
                  <c:v>0.62121212121212099</c:v>
                </c:pt>
                <c:pt idx="8656">
                  <c:v>0.63636363636363602</c:v>
                </c:pt>
                <c:pt idx="8657">
                  <c:v>0.65151515151515105</c:v>
                </c:pt>
                <c:pt idx="8658">
                  <c:v>0.66666666666666596</c:v>
                </c:pt>
                <c:pt idx="8659">
                  <c:v>0.68181818181818099</c:v>
                </c:pt>
                <c:pt idx="8660">
                  <c:v>0.69696969696969702</c:v>
                </c:pt>
                <c:pt idx="8661">
                  <c:v>0.71212121212121204</c:v>
                </c:pt>
                <c:pt idx="8662">
                  <c:v>0.72727272727272696</c:v>
                </c:pt>
                <c:pt idx="8663">
                  <c:v>0.74242424242424199</c:v>
                </c:pt>
                <c:pt idx="8664">
                  <c:v>0.75757575757575701</c:v>
                </c:pt>
                <c:pt idx="8665">
                  <c:v>0.77272727272727204</c:v>
                </c:pt>
                <c:pt idx="8666">
                  <c:v>0.78787878787878696</c:v>
                </c:pt>
                <c:pt idx="8667">
                  <c:v>0.80303030303030298</c:v>
                </c:pt>
                <c:pt idx="8668">
                  <c:v>0.81818181818181801</c:v>
                </c:pt>
                <c:pt idx="8669">
                  <c:v>0.83333333333333304</c:v>
                </c:pt>
                <c:pt idx="8670">
                  <c:v>0.84848484848484795</c:v>
                </c:pt>
                <c:pt idx="8671">
                  <c:v>0.86363636363636298</c:v>
                </c:pt>
                <c:pt idx="8672">
                  <c:v>0.87878787878787801</c:v>
                </c:pt>
                <c:pt idx="8673">
                  <c:v>0.89393939393939303</c:v>
                </c:pt>
                <c:pt idx="8674">
                  <c:v>0.90909090909090895</c:v>
                </c:pt>
                <c:pt idx="8675">
                  <c:v>0.92424242424242398</c:v>
                </c:pt>
                <c:pt idx="8676">
                  <c:v>0.939393939393939</c:v>
                </c:pt>
                <c:pt idx="8677">
                  <c:v>0.95454545454545403</c:v>
                </c:pt>
                <c:pt idx="8678">
                  <c:v>0.96969696969696895</c:v>
                </c:pt>
                <c:pt idx="8679">
                  <c:v>0.98484848484848397</c:v>
                </c:pt>
                <c:pt idx="8680">
                  <c:v>0</c:v>
                </c:pt>
                <c:pt idx="8681">
                  <c:v>6.13496932515337E-3</c:v>
                </c:pt>
                <c:pt idx="8682">
                  <c:v>1.22699386503067E-2</c:v>
                </c:pt>
                <c:pt idx="8683">
                  <c:v>1.84049079754601E-2</c:v>
                </c:pt>
                <c:pt idx="8684">
                  <c:v>2.45398773006134E-2</c:v>
                </c:pt>
                <c:pt idx="8685">
                  <c:v>3.0674846625766802E-2</c:v>
                </c:pt>
                <c:pt idx="8686">
                  <c:v>3.6809815950920199E-2</c:v>
                </c:pt>
                <c:pt idx="8687">
                  <c:v>4.2944785276073601E-2</c:v>
                </c:pt>
                <c:pt idx="8688">
                  <c:v>4.9079754601226898E-2</c:v>
                </c:pt>
                <c:pt idx="8689">
                  <c:v>5.5214723926380299E-2</c:v>
                </c:pt>
                <c:pt idx="8690">
                  <c:v>6.13496932515337E-2</c:v>
                </c:pt>
                <c:pt idx="8691">
                  <c:v>6.7484662576687102E-2</c:v>
                </c:pt>
                <c:pt idx="8692">
                  <c:v>7.3619631901840496E-2</c:v>
                </c:pt>
                <c:pt idx="8693">
                  <c:v>7.9754601226993793E-2</c:v>
                </c:pt>
                <c:pt idx="8694">
                  <c:v>8.5889570552147201E-2</c:v>
                </c:pt>
                <c:pt idx="8695">
                  <c:v>9.2024539877300596E-2</c:v>
                </c:pt>
                <c:pt idx="8696">
                  <c:v>9.8159509202453907E-2</c:v>
                </c:pt>
                <c:pt idx="8697">
                  <c:v>0.104294478527607</c:v>
                </c:pt>
                <c:pt idx="8698">
                  <c:v>0.11042944785276</c:v>
                </c:pt>
                <c:pt idx="8699">
                  <c:v>0.11656441717791401</c:v>
                </c:pt>
                <c:pt idx="8700">
                  <c:v>0.122699386503067</c:v>
                </c:pt>
                <c:pt idx="8701">
                  <c:v>0.12883435582822</c:v>
                </c:pt>
                <c:pt idx="8702">
                  <c:v>0.13496932515337401</c:v>
                </c:pt>
                <c:pt idx="8703">
                  <c:v>0.14110429447852699</c:v>
                </c:pt>
                <c:pt idx="8704">
                  <c:v>0.14723926380368099</c:v>
                </c:pt>
                <c:pt idx="8705">
                  <c:v>0.153374233128834</c:v>
                </c:pt>
                <c:pt idx="8706">
                  <c:v>0.159509202453987</c:v>
                </c:pt>
                <c:pt idx="8707">
                  <c:v>0.16564417177914101</c:v>
                </c:pt>
                <c:pt idx="8708">
                  <c:v>0.17177914110429399</c:v>
                </c:pt>
                <c:pt idx="8709">
                  <c:v>0.17791411042944699</c:v>
                </c:pt>
                <c:pt idx="8710">
                  <c:v>0.184049079754601</c:v>
                </c:pt>
                <c:pt idx="8711">
                  <c:v>0.190184049079754</c:v>
                </c:pt>
                <c:pt idx="8712">
                  <c:v>0.19631901840490701</c:v>
                </c:pt>
                <c:pt idx="8713">
                  <c:v>0.20245398773006101</c:v>
                </c:pt>
                <c:pt idx="8714">
                  <c:v>0.20858895705521399</c:v>
                </c:pt>
                <c:pt idx="8715">
                  <c:v>0.214723926380368</c:v>
                </c:pt>
                <c:pt idx="8716">
                  <c:v>0.220858895705521</c:v>
                </c:pt>
                <c:pt idx="8717">
                  <c:v>0.22699386503067401</c:v>
                </c:pt>
                <c:pt idx="8718">
                  <c:v>0.23312883435582801</c:v>
                </c:pt>
                <c:pt idx="8719">
                  <c:v>0.23926380368098099</c:v>
                </c:pt>
                <c:pt idx="8720">
                  <c:v>0.245398773006134</c:v>
                </c:pt>
                <c:pt idx="8721">
                  <c:v>0.251533742331288</c:v>
                </c:pt>
                <c:pt idx="8722">
                  <c:v>0.25766871165644101</c:v>
                </c:pt>
                <c:pt idx="8723">
                  <c:v>0.26380368098159501</c:v>
                </c:pt>
                <c:pt idx="8724">
                  <c:v>0.26993865030674802</c:v>
                </c:pt>
                <c:pt idx="8725">
                  <c:v>0.27607361963190102</c:v>
                </c:pt>
                <c:pt idx="8726">
                  <c:v>0.28220858895705497</c:v>
                </c:pt>
                <c:pt idx="8727">
                  <c:v>0.28834355828220798</c:v>
                </c:pt>
                <c:pt idx="8728">
                  <c:v>0.29447852760736198</c:v>
                </c:pt>
                <c:pt idx="8729">
                  <c:v>0.30061349693251499</c:v>
                </c:pt>
                <c:pt idx="8730">
                  <c:v>0.306748466257668</c:v>
                </c:pt>
                <c:pt idx="8731">
                  <c:v>0.312883435582822</c:v>
                </c:pt>
                <c:pt idx="8732">
                  <c:v>0.31901840490797501</c:v>
                </c:pt>
                <c:pt idx="8733">
                  <c:v>0.32515337423312801</c:v>
                </c:pt>
                <c:pt idx="8734">
                  <c:v>0.33128834355828202</c:v>
                </c:pt>
                <c:pt idx="8735">
                  <c:v>0.33742331288343502</c:v>
                </c:pt>
                <c:pt idx="8736">
                  <c:v>0.34355828220858797</c:v>
                </c:pt>
                <c:pt idx="8737">
                  <c:v>0.34969325153374198</c:v>
                </c:pt>
                <c:pt idx="8738">
                  <c:v>0.35582822085889498</c:v>
                </c:pt>
                <c:pt idx="8739">
                  <c:v>0.36196319018404899</c:v>
                </c:pt>
                <c:pt idx="8740">
                  <c:v>0.36809815950920199</c:v>
                </c:pt>
                <c:pt idx="8741">
                  <c:v>0.374233128834355</c:v>
                </c:pt>
                <c:pt idx="8742">
                  <c:v>0.380368098159509</c:v>
                </c:pt>
                <c:pt idx="8743">
                  <c:v>0.38650306748466201</c:v>
                </c:pt>
                <c:pt idx="8744">
                  <c:v>0.39263803680981502</c:v>
                </c:pt>
                <c:pt idx="8745">
                  <c:v>0.39877300613496902</c:v>
                </c:pt>
                <c:pt idx="8746">
                  <c:v>0.40490797546012203</c:v>
                </c:pt>
                <c:pt idx="8747">
                  <c:v>0.41104294478527598</c:v>
                </c:pt>
                <c:pt idx="8748">
                  <c:v>0.41717791411042898</c:v>
                </c:pt>
                <c:pt idx="8749">
                  <c:v>0.42331288343558199</c:v>
                </c:pt>
                <c:pt idx="8750">
                  <c:v>0.42944785276073599</c:v>
                </c:pt>
                <c:pt idx="8751">
                  <c:v>0.435582822085889</c:v>
                </c:pt>
                <c:pt idx="8752">
                  <c:v>0.441717791411042</c:v>
                </c:pt>
                <c:pt idx="8753">
                  <c:v>0.44785276073619601</c:v>
                </c:pt>
                <c:pt idx="8754">
                  <c:v>0.45398773006134902</c:v>
                </c:pt>
                <c:pt idx="8755">
                  <c:v>0.46012269938650302</c:v>
                </c:pt>
                <c:pt idx="8756">
                  <c:v>0.46625766871165603</c:v>
                </c:pt>
                <c:pt idx="8757">
                  <c:v>0.47239263803680898</c:v>
                </c:pt>
                <c:pt idx="8758">
                  <c:v>0.47852760736196298</c:v>
                </c:pt>
                <c:pt idx="8759">
                  <c:v>0.48466257668711599</c:v>
                </c:pt>
                <c:pt idx="8760">
                  <c:v>0.49079754601226899</c:v>
                </c:pt>
                <c:pt idx="8761">
                  <c:v>0.496932515337423</c:v>
                </c:pt>
                <c:pt idx="8762">
                  <c:v>0.503067484662576</c:v>
                </c:pt>
                <c:pt idx="8763">
                  <c:v>0.50920245398773001</c:v>
                </c:pt>
                <c:pt idx="8764">
                  <c:v>0.51533742331288301</c:v>
                </c:pt>
                <c:pt idx="8765">
                  <c:v>0.52147239263803602</c:v>
                </c:pt>
                <c:pt idx="8766">
                  <c:v>0.52760736196319002</c:v>
                </c:pt>
                <c:pt idx="8767">
                  <c:v>0.53374233128834303</c:v>
                </c:pt>
                <c:pt idx="8768">
                  <c:v>0.53987730061349604</c:v>
                </c:pt>
                <c:pt idx="8769">
                  <c:v>0.54601226993865004</c:v>
                </c:pt>
                <c:pt idx="8770">
                  <c:v>0.55214723926380305</c:v>
                </c:pt>
                <c:pt idx="8771">
                  <c:v>0.55828220858895705</c:v>
                </c:pt>
                <c:pt idx="8772">
                  <c:v>0.56441717791410995</c:v>
                </c:pt>
                <c:pt idx="8773">
                  <c:v>0.57055214723926295</c:v>
                </c:pt>
                <c:pt idx="8774">
                  <c:v>0.57668711656441696</c:v>
                </c:pt>
                <c:pt idx="8775">
                  <c:v>0.58282208588956996</c:v>
                </c:pt>
                <c:pt idx="8776">
                  <c:v>0.58895705521472397</c:v>
                </c:pt>
                <c:pt idx="8777">
                  <c:v>0.59509202453987697</c:v>
                </c:pt>
                <c:pt idx="8778">
                  <c:v>0.60122699386502998</c:v>
                </c:pt>
                <c:pt idx="8779">
                  <c:v>0.60736196319018398</c:v>
                </c:pt>
                <c:pt idx="8780">
                  <c:v>0.61349693251533699</c:v>
                </c:pt>
                <c:pt idx="8781">
                  <c:v>0.61963190184049</c:v>
                </c:pt>
                <c:pt idx="8782">
                  <c:v>0.625766871165644</c:v>
                </c:pt>
                <c:pt idx="8783">
                  <c:v>0.63190184049079701</c:v>
                </c:pt>
                <c:pt idx="8784">
                  <c:v>0.63803680981595001</c:v>
                </c:pt>
                <c:pt idx="8785">
                  <c:v>0.64417177914110402</c:v>
                </c:pt>
                <c:pt idx="8786">
                  <c:v>0.65030674846625702</c:v>
                </c:pt>
                <c:pt idx="8787">
                  <c:v>0.65644171779141103</c:v>
                </c:pt>
                <c:pt idx="8788">
                  <c:v>0.66257668711656403</c:v>
                </c:pt>
                <c:pt idx="8789">
                  <c:v>0.66871165644171704</c:v>
                </c:pt>
                <c:pt idx="8790">
                  <c:v>0.67484662576687104</c:v>
                </c:pt>
                <c:pt idx="8791">
                  <c:v>0.68098159509202405</c:v>
                </c:pt>
                <c:pt idx="8792">
                  <c:v>0.68711656441717694</c:v>
                </c:pt>
                <c:pt idx="8793">
                  <c:v>0.69325153374233095</c:v>
                </c:pt>
                <c:pt idx="8794">
                  <c:v>0.69938650306748396</c:v>
                </c:pt>
                <c:pt idx="8795">
                  <c:v>0.70552147239263796</c:v>
                </c:pt>
                <c:pt idx="8796">
                  <c:v>0.71165644171779097</c:v>
                </c:pt>
                <c:pt idx="8797">
                  <c:v>0.71779141104294397</c:v>
                </c:pt>
                <c:pt idx="8798">
                  <c:v>0.72392638036809798</c:v>
                </c:pt>
                <c:pt idx="8799">
                  <c:v>0.73006134969325098</c:v>
                </c:pt>
                <c:pt idx="8800">
                  <c:v>0.73619631901840399</c:v>
                </c:pt>
                <c:pt idx="8801">
                  <c:v>0.74233128834355799</c:v>
                </c:pt>
                <c:pt idx="8802">
                  <c:v>0.748466257668711</c:v>
                </c:pt>
                <c:pt idx="8803">
                  <c:v>0.754601226993865</c:v>
                </c:pt>
                <c:pt idx="8804">
                  <c:v>0.76073619631901801</c:v>
                </c:pt>
                <c:pt idx="8805">
                  <c:v>0.76687116564417102</c:v>
                </c:pt>
                <c:pt idx="8806">
                  <c:v>0.77300613496932502</c:v>
                </c:pt>
                <c:pt idx="8807">
                  <c:v>0.77914110429447803</c:v>
                </c:pt>
                <c:pt idx="8808">
                  <c:v>0.78527607361963103</c:v>
                </c:pt>
                <c:pt idx="8809">
                  <c:v>0.79141104294478504</c:v>
                </c:pt>
                <c:pt idx="8810">
                  <c:v>0.79754601226993804</c:v>
                </c:pt>
                <c:pt idx="8811">
                  <c:v>0.80368098159509205</c:v>
                </c:pt>
                <c:pt idx="8812">
                  <c:v>0.80981595092024505</c:v>
                </c:pt>
                <c:pt idx="8813">
                  <c:v>0.81595092024539795</c:v>
                </c:pt>
                <c:pt idx="8814">
                  <c:v>0.82208588957055195</c:v>
                </c:pt>
                <c:pt idx="8815">
                  <c:v>0.82822085889570496</c:v>
                </c:pt>
                <c:pt idx="8816">
                  <c:v>0.83435582822085796</c:v>
                </c:pt>
                <c:pt idx="8817">
                  <c:v>0.84049079754601197</c:v>
                </c:pt>
                <c:pt idx="8818">
                  <c:v>0.84662576687116498</c:v>
                </c:pt>
                <c:pt idx="8819">
                  <c:v>0.85276073619631898</c:v>
                </c:pt>
                <c:pt idx="8820">
                  <c:v>0.85889570552147199</c:v>
                </c:pt>
                <c:pt idx="8821">
                  <c:v>0.86503067484662499</c:v>
                </c:pt>
                <c:pt idx="8822">
                  <c:v>0.871165644171779</c:v>
                </c:pt>
                <c:pt idx="8823">
                  <c:v>0.877300613496932</c:v>
                </c:pt>
                <c:pt idx="8824">
                  <c:v>0.88343558282208501</c:v>
                </c:pt>
                <c:pt idx="8825">
                  <c:v>0.88957055214723901</c:v>
                </c:pt>
                <c:pt idx="8826">
                  <c:v>0.89570552147239202</c:v>
                </c:pt>
                <c:pt idx="8827">
                  <c:v>0.90184049079754602</c:v>
                </c:pt>
                <c:pt idx="8828">
                  <c:v>0.90797546012269903</c:v>
                </c:pt>
                <c:pt idx="8829">
                  <c:v>0.91411042944785204</c:v>
                </c:pt>
                <c:pt idx="8830">
                  <c:v>0.92024539877300604</c:v>
                </c:pt>
                <c:pt idx="8831">
                  <c:v>0.92638036809815905</c:v>
                </c:pt>
                <c:pt idx="8832">
                  <c:v>0.93251533742331205</c:v>
                </c:pt>
                <c:pt idx="8833">
                  <c:v>0.93865030674846595</c:v>
                </c:pt>
                <c:pt idx="8834">
                  <c:v>0.94478527607361895</c:v>
                </c:pt>
                <c:pt idx="8835">
                  <c:v>0.95092024539877296</c:v>
                </c:pt>
                <c:pt idx="8836">
                  <c:v>0.95705521472392596</c:v>
                </c:pt>
                <c:pt idx="8837">
                  <c:v>0.96319018404907897</c:v>
                </c:pt>
                <c:pt idx="8838">
                  <c:v>0.96932515337423297</c:v>
                </c:pt>
                <c:pt idx="8839">
                  <c:v>0.97546012269938598</c:v>
                </c:pt>
                <c:pt idx="8840">
                  <c:v>0.98159509202453898</c:v>
                </c:pt>
                <c:pt idx="8841">
                  <c:v>0.98773006134969299</c:v>
                </c:pt>
                <c:pt idx="8842">
                  <c:v>0.993865030674846</c:v>
                </c:pt>
                <c:pt idx="8843">
                  <c:v>0</c:v>
                </c:pt>
                <c:pt idx="8844">
                  <c:v>2.1276595744680799E-2</c:v>
                </c:pt>
                <c:pt idx="8845">
                  <c:v>4.2553191489361701E-2</c:v>
                </c:pt>
                <c:pt idx="8846">
                  <c:v>6.3829787234042507E-2</c:v>
                </c:pt>
                <c:pt idx="8847">
                  <c:v>8.5106382978723402E-2</c:v>
                </c:pt>
                <c:pt idx="8848">
                  <c:v>0.10638297872340401</c:v>
                </c:pt>
                <c:pt idx="8849">
                  <c:v>0.12765957446808501</c:v>
                </c:pt>
                <c:pt idx="8850">
                  <c:v>0.14893617021276501</c:v>
                </c:pt>
                <c:pt idx="8851">
                  <c:v>0.170212765957446</c:v>
                </c:pt>
                <c:pt idx="8852">
                  <c:v>0.19148936170212699</c:v>
                </c:pt>
                <c:pt idx="8853">
                  <c:v>0.21276595744680801</c:v>
                </c:pt>
                <c:pt idx="8854">
                  <c:v>0.23404255319148901</c:v>
                </c:pt>
                <c:pt idx="8855">
                  <c:v>0.25531914893617003</c:v>
                </c:pt>
                <c:pt idx="8856">
                  <c:v>0.27659574468085102</c:v>
                </c:pt>
                <c:pt idx="8857">
                  <c:v>0.29787234042553101</c:v>
                </c:pt>
                <c:pt idx="8858">
                  <c:v>0.31914893617021201</c:v>
                </c:pt>
                <c:pt idx="8859">
                  <c:v>0.340425531914893</c:v>
                </c:pt>
                <c:pt idx="8860">
                  <c:v>0.36170212765957399</c:v>
                </c:pt>
                <c:pt idx="8861">
                  <c:v>0.38297872340425498</c:v>
                </c:pt>
                <c:pt idx="8862">
                  <c:v>0.40425531914893598</c:v>
                </c:pt>
                <c:pt idx="8863">
                  <c:v>0.42553191489361702</c:v>
                </c:pt>
                <c:pt idx="8864">
                  <c:v>0.44680851063829702</c:v>
                </c:pt>
                <c:pt idx="8865">
                  <c:v>0.46808510638297801</c:v>
                </c:pt>
                <c:pt idx="8866">
                  <c:v>0.489361702127659</c:v>
                </c:pt>
                <c:pt idx="8867">
                  <c:v>0.51063829787234005</c:v>
                </c:pt>
                <c:pt idx="8868">
                  <c:v>0.53191489361702105</c:v>
                </c:pt>
                <c:pt idx="8869">
                  <c:v>0.55319148936170204</c:v>
                </c:pt>
                <c:pt idx="8870">
                  <c:v>0.57446808510638303</c:v>
                </c:pt>
                <c:pt idx="8871">
                  <c:v>0.59574468085106302</c:v>
                </c:pt>
                <c:pt idx="8872">
                  <c:v>0.61702127659574402</c:v>
                </c:pt>
                <c:pt idx="8873">
                  <c:v>0.63829787234042501</c:v>
                </c:pt>
                <c:pt idx="8874">
                  <c:v>0.659574468085106</c:v>
                </c:pt>
                <c:pt idx="8875">
                  <c:v>0.680851063829787</c:v>
                </c:pt>
                <c:pt idx="8876">
                  <c:v>0.70212765957446799</c:v>
                </c:pt>
                <c:pt idx="8877">
                  <c:v>0.72340425531914898</c:v>
                </c:pt>
                <c:pt idx="8878">
                  <c:v>0.74468085106382897</c:v>
                </c:pt>
                <c:pt idx="8879">
                  <c:v>0.76595744680850997</c:v>
                </c:pt>
                <c:pt idx="8880">
                  <c:v>0.78723404255319096</c:v>
                </c:pt>
                <c:pt idx="8881">
                  <c:v>0.80851063829787195</c:v>
                </c:pt>
                <c:pt idx="8882">
                  <c:v>0.82978723404255295</c:v>
                </c:pt>
                <c:pt idx="8883">
                  <c:v>0.85106382978723405</c:v>
                </c:pt>
                <c:pt idx="8884">
                  <c:v>0.87234042553191404</c:v>
                </c:pt>
                <c:pt idx="8885">
                  <c:v>0.89361702127659504</c:v>
                </c:pt>
                <c:pt idx="8886">
                  <c:v>0.91489361702127603</c:v>
                </c:pt>
                <c:pt idx="8887">
                  <c:v>0.93617021276595702</c:v>
                </c:pt>
                <c:pt idx="8888">
                  <c:v>0.95744680851063801</c:v>
                </c:pt>
                <c:pt idx="8889">
                  <c:v>0.97872340425531901</c:v>
                </c:pt>
                <c:pt idx="8890">
                  <c:v>0</c:v>
                </c:pt>
                <c:pt idx="8891">
                  <c:v>1.63934426229508E-2</c:v>
                </c:pt>
                <c:pt idx="8892">
                  <c:v>3.2786885245901599E-2</c:v>
                </c:pt>
                <c:pt idx="8893">
                  <c:v>4.9180327868852403E-2</c:v>
                </c:pt>
                <c:pt idx="8894">
                  <c:v>6.5573770491803199E-2</c:v>
                </c:pt>
                <c:pt idx="8895">
                  <c:v>8.1967213114753995E-2</c:v>
                </c:pt>
                <c:pt idx="8896">
                  <c:v>9.8360655737704902E-2</c:v>
                </c:pt>
                <c:pt idx="8897">
                  <c:v>0.114754098360655</c:v>
                </c:pt>
                <c:pt idx="8898">
                  <c:v>0.13114754098360601</c:v>
                </c:pt>
                <c:pt idx="8899">
                  <c:v>0.14754098360655701</c:v>
                </c:pt>
                <c:pt idx="8900">
                  <c:v>0.16393442622950799</c:v>
                </c:pt>
                <c:pt idx="8901">
                  <c:v>0.18032786885245899</c:v>
                </c:pt>
                <c:pt idx="8902">
                  <c:v>0.196721311475409</c:v>
                </c:pt>
                <c:pt idx="8903">
                  <c:v>0.21311475409836</c:v>
                </c:pt>
                <c:pt idx="8904">
                  <c:v>0.22950819672131101</c:v>
                </c:pt>
                <c:pt idx="8905">
                  <c:v>0.24590163934426201</c:v>
                </c:pt>
                <c:pt idx="8906">
                  <c:v>0.26229508196721302</c:v>
                </c:pt>
                <c:pt idx="8907">
                  <c:v>0.27868852459016302</c:v>
                </c:pt>
                <c:pt idx="8908">
                  <c:v>0.29508196721311403</c:v>
                </c:pt>
                <c:pt idx="8909">
                  <c:v>0.31147540983606498</c:v>
                </c:pt>
                <c:pt idx="8910">
                  <c:v>0.32786885245901598</c:v>
                </c:pt>
                <c:pt idx="8911">
                  <c:v>0.34426229508196698</c:v>
                </c:pt>
                <c:pt idx="8912">
                  <c:v>0.36065573770491799</c:v>
                </c:pt>
                <c:pt idx="8913">
                  <c:v>0.37704918032786799</c:v>
                </c:pt>
                <c:pt idx="8914">
                  <c:v>0.393442622950819</c:v>
                </c:pt>
                <c:pt idx="8915">
                  <c:v>0.40983606557377</c:v>
                </c:pt>
                <c:pt idx="8916">
                  <c:v>0.42622950819672101</c:v>
                </c:pt>
                <c:pt idx="8917">
                  <c:v>0.44262295081967201</c:v>
                </c:pt>
                <c:pt idx="8918">
                  <c:v>0.45901639344262202</c:v>
                </c:pt>
                <c:pt idx="8919">
                  <c:v>0.47540983606557302</c:v>
                </c:pt>
                <c:pt idx="8920">
                  <c:v>0.49180327868852403</c:v>
                </c:pt>
                <c:pt idx="8921">
                  <c:v>0.50819672131147497</c:v>
                </c:pt>
                <c:pt idx="8922">
                  <c:v>0.52459016393442603</c:v>
                </c:pt>
                <c:pt idx="8923">
                  <c:v>0.54098360655737698</c:v>
                </c:pt>
                <c:pt idx="8924">
                  <c:v>0.55737704918032704</c:v>
                </c:pt>
                <c:pt idx="8925">
                  <c:v>0.57377049180327799</c:v>
                </c:pt>
                <c:pt idx="8926">
                  <c:v>0.59016393442622905</c:v>
                </c:pt>
                <c:pt idx="8927">
                  <c:v>0.60655737704918</c:v>
                </c:pt>
                <c:pt idx="8928">
                  <c:v>0.62295081967213095</c:v>
                </c:pt>
                <c:pt idx="8929">
                  <c:v>0.63934426229508201</c:v>
                </c:pt>
                <c:pt idx="8930">
                  <c:v>0.65573770491803196</c:v>
                </c:pt>
                <c:pt idx="8931">
                  <c:v>0.67213114754098302</c:v>
                </c:pt>
                <c:pt idx="8932">
                  <c:v>0.68852459016393397</c:v>
                </c:pt>
                <c:pt idx="8933">
                  <c:v>0.70491803278688503</c:v>
                </c:pt>
                <c:pt idx="8934">
                  <c:v>0.72131147540983598</c:v>
                </c:pt>
                <c:pt idx="8935">
                  <c:v>0.73770491803278604</c:v>
                </c:pt>
                <c:pt idx="8936">
                  <c:v>0.75409836065573699</c:v>
                </c:pt>
                <c:pt idx="8937">
                  <c:v>0.77049180327868805</c:v>
                </c:pt>
                <c:pt idx="8938">
                  <c:v>0.786885245901639</c:v>
                </c:pt>
                <c:pt idx="8939">
                  <c:v>0.80327868852458995</c:v>
                </c:pt>
                <c:pt idx="8940">
                  <c:v>0.81967213114754101</c:v>
                </c:pt>
                <c:pt idx="8941">
                  <c:v>0.83606557377049096</c:v>
                </c:pt>
                <c:pt idx="8942">
                  <c:v>0.85245901639344202</c:v>
                </c:pt>
                <c:pt idx="8943">
                  <c:v>0.86885245901639296</c:v>
                </c:pt>
                <c:pt idx="8944">
                  <c:v>0.88524590163934402</c:v>
                </c:pt>
                <c:pt idx="8945">
                  <c:v>0.90163934426229497</c:v>
                </c:pt>
                <c:pt idx="8946">
                  <c:v>0.91803278688524503</c:v>
                </c:pt>
                <c:pt idx="8947">
                  <c:v>0.93442622950819598</c:v>
                </c:pt>
                <c:pt idx="8948">
                  <c:v>0.95081967213114704</c:v>
                </c:pt>
                <c:pt idx="8949">
                  <c:v>0.96721311475409799</c:v>
                </c:pt>
                <c:pt idx="8950">
                  <c:v>0.98360655737704905</c:v>
                </c:pt>
                <c:pt idx="8951">
                  <c:v>0</c:v>
                </c:pt>
                <c:pt idx="8952">
                  <c:v>2.04081632653061E-2</c:v>
                </c:pt>
                <c:pt idx="8953">
                  <c:v>4.08163265306122E-2</c:v>
                </c:pt>
                <c:pt idx="8954">
                  <c:v>6.1224489795918297E-2</c:v>
                </c:pt>
                <c:pt idx="8955">
                  <c:v>8.16326530612244E-2</c:v>
                </c:pt>
                <c:pt idx="8956">
                  <c:v>0.10204081632653</c:v>
                </c:pt>
                <c:pt idx="8957">
                  <c:v>0.122448979591836</c:v>
                </c:pt>
                <c:pt idx="8958">
                  <c:v>0.14285714285714199</c:v>
                </c:pt>
                <c:pt idx="8959">
                  <c:v>0.163265306122448</c:v>
                </c:pt>
                <c:pt idx="8960">
                  <c:v>0.183673469387755</c:v>
                </c:pt>
                <c:pt idx="8961">
                  <c:v>0.20408163265306101</c:v>
                </c:pt>
                <c:pt idx="8962">
                  <c:v>0.22448979591836701</c:v>
                </c:pt>
                <c:pt idx="8963">
                  <c:v>0.24489795918367299</c:v>
                </c:pt>
                <c:pt idx="8964">
                  <c:v>0.265306122448979</c:v>
                </c:pt>
                <c:pt idx="8965">
                  <c:v>0.28571428571428498</c:v>
                </c:pt>
                <c:pt idx="8966">
                  <c:v>0.30612244897959101</c:v>
                </c:pt>
                <c:pt idx="8967">
                  <c:v>0.32653061224489699</c:v>
                </c:pt>
                <c:pt idx="8968">
                  <c:v>0.34693877551020402</c:v>
                </c:pt>
                <c:pt idx="8969">
                  <c:v>0.36734693877551</c:v>
                </c:pt>
                <c:pt idx="8970">
                  <c:v>0.38775510204081598</c:v>
                </c:pt>
                <c:pt idx="8971">
                  <c:v>0.40816326530612201</c:v>
                </c:pt>
                <c:pt idx="8972">
                  <c:v>0.42857142857142799</c:v>
                </c:pt>
                <c:pt idx="8973">
                  <c:v>0.44897959183673403</c:v>
                </c:pt>
                <c:pt idx="8974">
                  <c:v>0.46938775510204001</c:v>
                </c:pt>
                <c:pt idx="8975">
                  <c:v>0.48979591836734598</c:v>
                </c:pt>
                <c:pt idx="8976">
                  <c:v>0.51020408163265296</c:v>
                </c:pt>
                <c:pt idx="8977">
                  <c:v>0.530612244897959</c:v>
                </c:pt>
                <c:pt idx="8978">
                  <c:v>0.55102040816326503</c:v>
                </c:pt>
                <c:pt idx="8979">
                  <c:v>0.57142857142857095</c:v>
                </c:pt>
                <c:pt idx="8980">
                  <c:v>0.59183673469387699</c:v>
                </c:pt>
                <c:pt idx="8981">
                  <c:v>0.61224489795918302</c:v>
                </c:pt>
                <c:pt idx="8982">
                  <c:v>0.63265306122448906</c:v>
                </c:pt>
                <c:pt idx="8983">
                  <c:v>0.65306122448979498</c:v>
                </c:pt>
                <c:pt idx="8984">
                  <c:v>0.67346938775510201</c:v>
                </c:pt>
                <c:pt idx="8985">
                  <c:v>0.69387755102040805</c:v>
                </c:pt>
                <c:pt idx="8986">
                  <c:v>0.71428571428571397</c:v>
                </c:pt>
                <c:pt idx="8987">
                  <c:v>0.73469387755102</c:v>
                </c:pt>
                <c:pt idx="8988">
                  <c:v>0.75510204081632604</c:v>
                </c:pt>
                <c:pt idx="8989">
                  <c:v>0.77551020408163196</c:v>
                </c:pt>
                <c:pt idx="8990">
                  <c:v>0.79591836734693799</c:v>
                </c:pt>
                <c:pt idx="8991">
                  <c:v>0.81632653061224403</c:v>
                </c:pt>
                <c:pt idx="8992">
                  <c:v>0.83673469387755095</c:v>
                </c:pt>
                <c:pt idx="8993">
                  <c:v>0.85714285714285698</c:v>
                </c:pt>
                <c:pt idx="8994">
                  <c:v>0.87755102040816302</c:v>
                </c:pt>
                <c:pt idx="8995">
                  <c:v>0.89795918367346905</c:v>
                </c:pt>
                <c:pt idx="8996">
                  <c:v>0.91836734693877498</c:v>
                </c:pt>
                <c:pt idx="8997">
                  <c:v>0.93877551020408101</c:v>
                </c:pt>
                <c:pt idx="8998">
                  <c:v>0.95918367346938704</c:v>
                </c:pt>
                <c:pt idx="8999">
                  <c:v>0.97959183673469297</c:v>
                </c:pt>
                <c:pt idx="9000">
                  <c:v>0</c:v>
                </c:pt>
                <c:pt idx="9001">
                  <c:v>6.2111801242236003E-3</c:v>
                </c:pt>
                <c:pt idx="9002">
                  <c:v>1.2422360248447201E-2</c:v>
                </c:pt>
                <c:pt idx="9003">
                  <c:v>1.8633540372670801E-2</c:v>
                </c:pt>
                <c:pt idx="9004">
                  <c:v>2.4844720496894401E-2</c:v>
                </c:pt>
                <c:pt idx="9005">
                  <c:v>3.1055900621118002E-2</c:v>
                </c:pt>
                <c:pt idx="9006">
                  <c:v>3.7267080745341602E-2</c:v>
                </c:pt>
                <c:pt idx="9007">
                  <c:v>4.3478260869565202E-2</c:v>
                </c:pt>
                <c:pt idx="9008">
                  <c:v>4.9689440993788803E-2</c:v>
                </c:pt>
                <c:pt idx="9009">
                  <c:v>5.5900621118012403E-2</c:v>
                </c:pt>
                <c:pt idx="9010">
                  <c:v>6.2111801242236003E-2</c:v>
                </c:pt>
                <c:pt idx="9011">
                  <c:v>6.8322981366459604E-2</c:v>
                </c:pt>
                <c:pt idx="9012">
                  <c:v>7.4534161490683204E-2</c:v>
                </c:pt>
                <c:pt idx="9013">
                  <c:v>8.0745341614906804E-2</c:v>
                </c:pt>
                <c:pt idx="9014">
                  <c:v>8.6956521739130405E-2</c:v>
                </c:pt>
                <c:pt idx="9015">
                  <c:v>9.3167701863354005E-2</c:v>
                </c:pt>
                <c:pt idx="9016">
                  <c:v>9.9378881987577605E-2</c:v>
                </c:pt>
                <c:pt idx="9017">
                  <c:v>0.105590062111801</c:v>
                </c:pt>
                <c:pt idx="9018">
                  <c:v>0.111801242236024</c:v>
                </c:pt>
                <c:pt idx="9019">
                  <c:v>0.118012422360248</c:v>
                </c:pt>
                <c:pt idx="9020">
                  <c:v>0.12422360248447201</c:v>
                </c:pt>
                <c:pt idx="9021">
                  <c:v>0.13043478260869501</c:v>
                </c:pt>
                <c:pt idx="9022">
                  <c:v>0.13664596273291901</c:v>
                </c:pt>
                <c:pt idx="9023">
                  <c:v>0.14285714285714199</c:v>
                </c:pt>
                <c:pt idx="9024">
                  <c:v>0.14906832298136599</c:v>
                </c:pt>
                <c:pt idx="9025">
                  <c:v>0.15527950310558999</c:v>
                </c:pt>
                <c:pt idx="9026">
                  <c:v>0.161490683229813</c:v>
                </c:pt>
                <c:pt idx="9027">
                  <c:v>0.167701863354037</c:v>
                </c:pt>
                <c:pt idx="9028">
                  <c:v>0.17391304347826</c:v>
                </c:pt>
                <c:pt idx="9029">
                  <c:v>0.18012422360248401</c:v>
                </c:pt>
                <c:pt idx="9030">
                  <c:v>0.18633540372670801</c:v>
                </c:pt>
                <c:pt idx="9031">
                  <c:v>0.19254658385093101</c:v>
                </c:pt>
                <c:pt idx="9032">
                  <c:v>0.19875776397515499</c:v>
                </c:pt>
                <c:pt idx="9033">
                  <c:v>0.20496894409937799</c:v>
                </c:pt>
                <c:pt idx="9034">
                  <c:v>0.21118012422360199</c:v>
                </c:pt>
                <c:pt idx="9035">
                  <c:v>0.217391304347826</c:v>
                </c:pt>
                <c:pt idx="9036">
                  <c:v>0.223602484472049</c:v>
                </c:pt>
                <c:pt idx="9037">
                  <c:v>0.229813664596273</c:v>
                </c:pt>
                <c:pt idx="9038">
                  <c:v>0.23602484472049601</c:v>
                </c:pt>
                <c:pt idx="9039">
                  <c:v>0.24223602484472001</c:v>
                </c:pt>
                <c:pt idx="9040">
                  <c:v>0.24844720496894401</c:v>
                </c:pt>
                <c:pt idx="9041">
                  <c:v>0.25465838509316702</c:v>
                </c:pt>
                <c:pt idx="9042">
                  <c:v>0.26086956521739102</c:v>
                </c:pt>
                <c:pt idx="9043">
                  <c:v>0.26708074534161402</c:v>
                </c:pt>
                <c:pt idx="9044">
                  <c:v>0.27329192546583803</c:v>
                </c:pt>
                <c:pt idx="9045">
                  <c:v>0.27950310559006197</c:v>
                </c:pt>
                <c:pt idx="9046">
                  <c:v>0.28571428571428498</c:v>
                </c:pt>
                <c:pt idx="9047">
                  <c:v>0.29192546583850898</c:v>
                </c:pt>
                <c:pt idx="9048">
                  <c:v>0.29813664596273198</c:v>
                </c:pt>
                <c:pt idx="9049">
                  <c:v>0.30434782608695599</c:v>
                </c:pt>
                <c:pt idx="9050">
                  <c:v>0.31055900621117999</c:v>
                </c:pt>
                <c:pt idx="9051">
                  <c:v>0.31677018633540299</c:v>
                </c:pt>
                <c:pt idx="9052">
                  <c:v>0.322981366459627</c:v>
                </c:pt>
                <c:pt idx="9053">
                  <c:v>0.32919254658385</c:v>
                </c:pt>
                <c:pt idx="9054">
                  <c:v>0.335403726708074</c:v>
                </c:pt>
                <c:pt idx="9055">
                  <c:v>0.341614906832298</c:v>
                </c:pt>
                <c:pt idx="9056">
                  <c:v>0.34782608695652101</c:v>
                </c:pt>
                <c:pt idx="9057">
                  <c:v>0.35403726708074501</c:v>
                </c:pt>
                <c:pt idx="9058">
                  <c:v>0.36024844720496801</c:v>
                </c:pt>
                <c:pt idx="9059">
                  <c:v>0.36645962732919202</c:v>
                </c:pt>
                <c:pt idx="9060">
                  <c:v>0.37267080745341602</c:v>
                </c:pt>
                <c:pt idx="9061">
                  <c:v>0.37888198757763902</c:v>
                </c:pt>
                <c:pt idx="9062">
                  <c:v>0.38509316770186303</c:v>
                </c:pt>
                <c:pt idx="9063">
                  <c:v>0.39130434782608697</c:v>
                </c:pt>
                <c:pt idx="9064">
                  <c:v>0.39751552795030998</c:v>
                </c:pt>
                <c:pt idx="9065">
                  <c:v>0.40372670807453398</c:v>
                </c:pt>
                <c:pt idx="9066">
                  <c:v>0.40993788819875698</c:v>
                </c:pt>
                <c:pt idx="9067">
                  <c:v>0.41614906832298099</c:v>
                </c:pt>
                <c:pt idx="9068">
                  <c:v>0.42236024844720499</c:v>
                </c:pt>
                <c:pt idx="9069">
                  <c:v>0.42857142857142799</c:v>
                </c:pt>
                <c:pt idx="9070">
                  <c:v>0.434782608695652</c:v>
                </c:pt>
                <c:pt idx="9071">
                  <c:v>0.440993788819875</c:v>
                </c:pt>
                <c:pt idx="9072">
                  <c:v>0.447204968944099</c:v>
                </c:pt>
                <c:pt idx="9073">
                  <c:v>0.453416149068323</c:v>
                </c:pt>
                <c:pt idx="9074">
                  <c:v>0.45962732919254601</c:v>
                </c:pt>
                <c:pt idx="9075">
                  <c:v>0.46583850931677001</c:v>
                </c:pt>
                <c:pt idx="9076">
                  <c:v>0.47204968944099301</c:v>
                </c:pt>
                <c:pt idx="9077">
                  <c:v>0.47826086956521702</c:v>
                </c:pt>
                <c:pt idx="9078">
                  <c:v>0.48447204968944102</c:v>
                </c:pt>
                <c:pt idx="9079">
                  <c:v>0.49068322981366402</c:v>
                </c:pt>
                <c:pt idx="9080">
                  <c:v>0.49689440993788803</c:v>
                </c:pt>
                <c:pt idx="9081">
                  <c:v>0.50310559006211097</c:v>
                </c:pt>
                <c:pt idx="9082">
                  <c:v>0.50931677018633503</c:v>
                </c:pt>
                <c:pt idx="9083">
                  <c:v>0.51552795031055898</c:v>
                </c:pt>
                <c:pt idx="9084">
                  <c:v>0.52173913043478204</c:v>
                </c:pt>
                <c:pt idx="9085">
                  <c:v>0.52795031055900599</c:v>
                </c:pt>
                <c:pt idx="9086">
                  <c:v>0.53416149068322905</c:v>
                </c:pt>
                <c:pt idx="9087">
                  <c:v>0.54037267080745299</c:v>
                </c:pt>
                <c:pt idx="9088">
                  <c:v>0.54658385093167705</c:v>
                </c:pt>
                <c:pt idx="9089">
                  <c:v>0.5527950310559</c:v>
                </c:pt>
                <c:pt idx="9090">
                  <c:v>0.55900621118012395</c:v>
                </c:pt>
                <c:pt idx="9091">
                  <c:v>0.56521739130434701</c:v>
                </c:pt>
                <c:pt idx="9092">
                  <c:v>0.57142857142857095</c:v>
                </c:pt>
                <c:pt idx="9093">
                  <c:v>0.57763975155279501</c:v>
                </c:pt>
                <c:pt idx="9094">
                  <c:v>0.58385093167701796</c:v>
                </c:pt>
                <c:pt idx="9095">
                  <c:v>0.59006211180124202</c:v>
                </c:pt>
                <c:pt idx="9096">
                  <c:v>0.59627329192546497</c:v>
                </c:pt>
                <c:pt idx="9097">
                  <c:v>0.60248447204968902</c:v>
                </c:pt>
                <c:pt idx="9098">
                  <c:v>0.60869565217391297</c:v>
                </c:pt>
                <c:pt idx="9099">
                  <c:v>0.61490683229813603</c:v>
                </c:pt>
                <c:pt idx="9100">
                  <c:v>0.62111801242235998</c:v>
                </c:pt>
                <c:pt idx="9101">
                  <c:v>0.62732919254658304</c:v>
                </c:pt>
                <c:pt idx="9102">
                  <c:v>0.63354037267080698</c:v>
                </c:pt>
                <c:pt idx="9103">
                  <c:v>0.63975155279503104</c:v>
                </c:pt>
                <c:pt idx="9104">
                  <c:v>0.64596273291925399</c:v>
                </c:pt>
                <c:pt idx="9105">
                  <c:v>0.65217391304347805</c:v>
                </c:pt>
                <c:pt idx="9106">
                  <c:v>0.658385093167701</c:v>
                </c:pt>
                <c:pt idx="9107">
                  <c:v>0.66459627329192505</c:v>
                </c:pt>
                <c:pt idx="9108">
                  <c:v>0.670807453416149</c:v>
                </c:pt>
                <c:pt idx="9109">
                  <c:v>0.67701863354037195</c:v>
                </c:pt>
                <c:pt idx="9110">
                  <c:v>0.68322981366459601</c:v>
                </c:pt>
                <c:pt idx="9111">
                  <c:v>0.68944099378881896</c:v>
                </c:pt>
                <c:pt idx="9112">
                  <c:v>0.69565217391304301</c:v>
                </c:pt>
                <c:pt idx="9113">
                  <c:v>0.70186335403726696</c:v>
                </c:pt>
                <c:pt idx="9114">
                  <c:v>0.70807453416149002</c:v>
                </c:pt>
                <c:pt idx="9115">
                  <c:v>0.71428571428571397</c:v>
                </c:pt>
                <c:pt idx="9116">
                  <c:v>0.72049689440993703</c:v>
                </c:pt>
                <c:pt idx="9117">
                  <c:v>0.72670807453416097</c:v>
                </c:pt>
                <c:pt idx="9118">
                  <c:v>0.73291925465838503</c:v>
                </c:pt>
                <c:pt idx="9119">
                  <c:v>0.73913043478260798</c:v>
                </c:pt>
                <c:pt idx="9120">
                  <c:v>0.74534161490683204</c:v>
                </c:pt>
                <c:pt idx="9121">
                  <c:v>0.75155279503105499</c:v>
                </c:pt>
                <c:pt idx="9122">
                  <c:v>0.75776397515527905</c:v>
                </c:pt>
                <c:pt idx="9123">
                  <c:v>0.76397515527950299</c:v>
                </c:pt>
                <c:pt idx="9124">
                  <c:v>0.77018633540372605</c:v>
                </c:pt>
                <c:pt idx="9125">
                  <c:v>0.77639751552795</c:v>
                </c:pt>
                <c:pt idx="9126">
                  <c:v>0.78260869565217395</c:v>
                </c:pt>
                <c:pt idx="9127">
                  <c:v>0.78881987577639701</c:v>
                </c:pt>
                <c:pt idx="9128">
                  <c:v>0.79503105590062095</c:v>
                </c:pt>
                <c:pt idx="9129">
                  <c:v>0.80124223602484401</c:v>
                </c:pt>
                <c:pt idx="9130">
                  <c:v>0.80745341614906796</c:v>
                </c:pt>
                <c:pt idx="9131">
                  <c:v>0.81366459627329102</c:v>
                </c:pt>
                <c:pt idx="9132">
                  <c:v>0.81987577639751497</c:v>
                </c:pt>
                <c:pt idx="9133">
                  <c:v>0.82608695652173902</c:v>
                </c:pt>
                <c:pt idx="9134">
                  <c:v>0.83229813664596197</c:v>
                </c:pt>
                <c:pt idx="9135">
                  <c:v>0.83850931677018603</c:v>
                </c:pt>
                <c:pt idx="9136">
                  <c:v>0.84472049689440998</c:v>
                </c:pt>
                <c:pt idx="9137">
                  <c:v>0.85093167701863304</c:v>
                </c:pt>
                <c:pt idx="9138">
                  <c:v>0.85714285714285698</c:v>
                </c:pt>
                <c:pt idx="9139">
                  <c:v>0.86335403726708004</c:v>
                </c:pt>
                <c:pt idx="9140">
                  <c:v>0.86956521739130399</c:v>
                </c:pt>
                <c:pt idx="9141">
                  <c:v>0.87577639751552705</c:v>
                </c:pt>
                <c:pt idx="9142">
                  <c:v>0.881987577639751</c:v>
                </c:pt>
                <c:pt idx="9143">
                  <c:v>0.88819875776397506</c:v>
                </c:pt>
                <c:pt idx="9144">
                  <c:v>0.894409937888198</c:v>
                </c:pt>
                <c:pt idx="9145">
                  <c:v>0.90062111801242195</c:v>
                </c:pt>
                <c:pt idx="9146">
                  <c:v>0.90683229813664601</c:v>
                </c:pt>
                <c:pt idx="9147">
                  <c:v>0.91304347826086896</c:v>
                </c:pt>
                <c:pt idx="9148">
                  <c:v>0.91925465838509302</c:v>
                </c:pt>
                <c:pt idx="9149">
                  <c:v>0.92546583850931596</c:v>
                </c:pt>
                <c:pt idx="9150">
                  <c:v>0.93167701863354002</c:v>
                </c:pt>
                <c:pt idx="9151">
                  <c:v>0.93788819875776397</c:v>
                </c:pt>
                <c:pt idx="9152">
                  <c:v>0.94409937888198703</c:v>
                </c:pt>
                <c:pt idx="9153">
                  <c:v>0.95031055900621098</c:v>
                </c:pt>
                <c:pt idx="9154">
                  <c:v>0.95652173913043403</c:v>
                </c:pt>
                <c:pt idx="9155">
                  <c:v>0.96273291925465798</c:v>
                </c:pt>
                <c:pt idx="9156">
                  <c:v>0.96894409937888204</c:v>
                </c:pt>
                <c:pt idx="9157">
                  <c:v>0.97515527950310499</c:v>
                </c:pt>
                <c:pt idx="9158">
                  <c:v>0.98136645962732905</c:v>
                </c:pt>
                <c:pt idx="9159">
                  <c:v>0.98757763975155199</c:v>
                </c:pt>
                <c:pt idx="9160">
                  <c:v>0.99378881987577605</c:v>
                </c:pt>
                <c:pt idx="9161">
                  <c:v>0</c:v>
                </c:pt>
                <c:pt idx="9162">
                  <c:v>1.1904761904761901E-2</c:v>
                </c:pt>
                <c:pt idx="9163">
                  <c:v>2.3809523809523801E-2</c:v>
                </c:pt>
                <c:pt idx="9164">
                  <c:v>3.5714285714285698E-2</c:v>
                </c:pt>
                <c:pt idx="9165">
                  <c:v>4.7619047619047603E-2</c:v>
                </c:pt>
                <c:pt idx="9166">
                  <c:v>5.95238095238095E-2</c:v>
                </c:pt>
                <c:pt idx="9167">
                  <c:v>7.1428571428571397E-2</c:v>
                </c:pt>
                <c:pt idx="9168">
                  <c:v>8.3333333333333301E-2</c:v>
                </c:pt>
                <c:pt idx="9169">
                  <c:v>9.5238095238095205E-2</c:v>
                </c:pt>
                <c:pt idx="9170">
                  <c:v>0.107142857142857</c:v>
                </c:pt>
                <c:pt idx="9171">
                  <c:v>0.119047619047619</c:v>
                </c:pt>
                <c:pt idx="9172">
                  <c:v>0.13095238095237999</c:v>
                </c:pt>
                <c:pt idx="9173">
                  <c:v>0.14285714285714199</c:v>
                </c:pt>
                <c:pt idx="9174">
                  <c:v>0.15476190476190399</c:v>
                </c:pt>
                <c:pt idx="9175">
                  <c:v>0.16666666666666599</c:v>
                </c:pt>
                <c:pt idx="9176">
                  <c:v>0.17857142857142799</c:v>
                </c:pt>
                <c:pt idx="9177">
                  <c:v>0.19047619047618999</c:v>
                </c:pt>
                <c:pt idx="9178">
                  <c:v>0.202380952380952</c:v>
                </c:pt>
                <c:pt idx="9179">
                  <c:v>0.214285714285714</c:v>
                </c:pt>
                <c:pt idx="9180">
                  <c:v>0.226190476190476</c:v>
                </c:pt>
                <c:pt idx="9181">
                  <c:v>0.238095238095238</c:v>
                </c:pt>
                <c:pt idx="9182">
                  <c:v>0.25</c:v>
                </c:pt>
                <c:pt idx="9183">
                  <c:v>0.26190476190476097</c:v>
                </c:pt>
                <c:pt idx="9184">
                  <c:v>0.273809523809523</c:v>
                </c:pt>
                <c:pt idx="9185">
                  <c:v>0.28571428571428498</c:v>
                </c:pt>
                <c:pt idx="9186">
                  <c:v>0.29761904761904701</c:v>
                </c:pt>
                <c:pt idx="9187">
                  <c:v>0.30952380952380898</c:v>
                </c:pt>
                <c:pt idx="9188">
                  <c:v>0.32142857142857101</c:v>
                </c:pt>
                <c:pt idx="9189">
                  <c:v>0.33333333333333298</c:v>
                </c:pt>
                <c:pt idx="9190">
                  <c:v>0.34523809523809501</c:v>
                </c:pt>
                <c:pt idx="9191">
                  <c:v>0.35714285714285698</c:v>
                </c:pt>
                <c:pt idx="9192">
                  <c:v>0.36904761904761901</c:v>
                </c:pt>
                <c:pt idx="9193">
                  <c:v>0.38095238095237999</c:v>
                </c:pt>
                <c:pt idx="9194">
                  <c:v>0.39285714285714202</c:v>
                </c:pt>
                <c:pt idx="9195">
                  <c:v>0.40476190476190399</c:v>
                </c:pt>
                <c:pt idx="9196">
                  <c:v>0.41666666666666602</c:v>
                </c:pt>
                <c:pt idx="9197">
                  <c:v>0.42857142857142799</c:v>
                </c:pt>
                <c:pt idx="9198">
                  <c:v>0.44047619047619002</c:v>
                </c:pt>
                <c:pt idx="9199">
                  <c:v>0.452380952380952</c:v>
                </c:pt>
                <c:pt idx="9200">
                  <c:v>0.46428571428571402</c:v>
                </c:pt>
                <c:pt idx="9201">
                  <c:v>0.476190476190476</c:v>
                </c:pt>
                <c:pt idx="9202">
                  <c:v>0.48809523809523803</c:v>
                </c:pt>
                <c:pt idx="9203">
                  <c:v>0.5</c:v>
                </c:pt>
                <c:pt idx="9204">
                  <c:v>0.51190476190476097</c:v>
                </c:pt>
                <c:pt idx="9205">
                  <c:v>0.52380952380952295</c:v>
                </c:pt>
                <c:pt idx="9206">
                  <c:v>0.53571428571428503</c:v>
                </c:pt>
                <c:pt idx="9207">
                  <c:v>0.54761904761904701</c:v>
                </c:pt>
                <c:pt idx="9208">
                  <c:v>0.55952380952380898</c:v>
                </c:pt>
                <c:pt idx="9209">
                  <c:v>0.57142857142857095</c:v>
                </c:pt>
                <c:pt idx="9210">
                  <c:v>0.58333333333333304</c:v>
                </c:pt>
                <c:pt idx="9211">
                  <c:v>0.59523809523809501</c:v>
                </c:pt>
                <c:pt idx="9212">
                  <c:v>0.60714285714285698</c:v>
                </c:pt>
                <c:pt idx="9213">
                  <c:v>0.61904761904761896</c:v>
                </c:pt>
                <c:pt idx="9214">
                  <c:v>0.63095238095238004</c:v>
                </c:pt>
                <c:pt idx="9215">
                  <c:v>0.64285714285714202</c:v>
                </c:pt>
                <c:pt idx="9216">
                  <c:v>0.65476190476190399</c:v>
                </c:pt>
                <c:pt idx="9217">
                  <c:v>0.66666666666666596</c:v>
                </c:pt>
                <c:pt idx="9218">
                  <c:v>0.67857142857142805</c:v>
                </c:pt>
                <c:pt idx="9219">
                  <c:v>0.69047619047619002</c:v>
                </c:pt>
                <c:pt idx="9220">
                  <c:v>0.702380952380952</c:v>
                </c:pt>
                <c:pt idx="9221">
                  <c:v>0.71428571428571397</c:v>
                </c:pt>
                <c:pt idx="9222">
                  <c:v>0.72619047619047605</c:v>
                </c:pt>
                <c:pt idx="9223">
                  <c:v>0.73809523809523803</c:v>
                </c:pt>
                <c:pt idx="9224">
                  <c:v>0.75</c:v>
                </c:pt>
                <c:pt idx="9225">
                  <c:v>0.76190476190476097</c:v>
                </c:pt>
                <c:pt idx="9226">
                  <c:v>0.77380952380952295</c:v>
                </c:pt>
                <c:pt idx="9227">
                  <c:v>0.78571428571428503</c:v>
                </c:pt>
                <c:pt idx="9228">
                  <c:v>0.79761904761904701</c:v>
                </c:pt>
                <c:pt idx="9229">
                  <c:v>0.80952380952380898</c:v>
                </c:pt>
                <c:pt idx="9230">
                  <c:v>0.82142857142857095</c:v>
                </c:pt>
                <c:pt idx="9231">
                  <c:v>0.83333333333333304</c:v>
                </c:pt>
                <c:pt idx="9232">
                  <c:v>0.84523809523809501</c:v>
                </c:pt>
                <c:pt idx="9233">
                  <c:v>0.85714285714285698</c:v>
                </c:pt>
                <c:pt idx="9234">
                  <c:v>0.86904761904761896</c:v>
                </c:pt>
                <c:pt idx="9235">
                  <c:v>0.88095238095238004</c:v>
                </c:pt>
                <c:pt idx="9236">
                  <c:v>0.89285714285714202</c:v>
                </c:pt>
                <c:pt idx="9237">
                  <c:v>0.90476190476190399</c:v>
                </c:pt>
                <c:pt idx="9238">
                  <c:v>0.91666666666666596</c:v>
                </c:pt>
                <c:pt idx="9239">
                  <c:v>0.92857142857142805</c:v>
                </c:pt>
                <c:pt idx="9240">
                  <c:v>0.94047619047619002</c:v>
                </c:pt>
                <c:pt idx="9241">
                  <c:v>0.952380952380952</c:v>
                </c:pt>
                <c:pt idx="9242">
                  <c:v>0.96428571428571397</c:v>
                </c:pt>
                <c:pt idx="9243">
                  <c:v>0.97619047619047605</c:v>
                </c:pt>
                <c:pt idx="9244">
                  <c:v>0.98809523809523803</c:v>
                </c:pt>
                <c:pt idx="9245">
                  <c:v>0</c:v>
                </c:pt>
                <c:pt idx="9246">
                  <c:v>2.4390243902439001E-2</c:v>
                </c:pt>
                <c:pt idx="9247">
                  <c:v>4.8780487804878002E-2</c:v>
                </c:pt>
                <c:pt idx="9248">
                  <c:v>7.3170731707316999E-2</c:v>
                </c:pt>
                <c:pt idx="9249">
                  <c:v>9.7560975609756101E-2</c:v>
                </c:pt>
                <c:pt idx="9250">
                  <c:v>0.12195121951219499</c:v>
                </c:pt>
                <c:pt idx="9251">
                  <c:v>0.146341463414634</c:v>
                </c:pt>
                <c:pt idx="9252">
                  <c:v>0.17073170731707299</c:v>
                </c:pt>
                <c:pt idx="9253">
                  <c:v>0.19512195121951201</c:v>
                </c:pt>
                <c:pt idx="9254">
                  <c:v>0.219512195121951</c:v>
                </c:pt>
                <c:pt idx="9255">
                  <c:v>0.24390243902438999</c:v>
                </c:pt>
                <c:pt idx="9256">
                  <c:v>0.26829268292682901</c:v>
                </c:pt>
                <c:pt idx="9257">
                  <c:v>0.292682926829268</c:v>
                </c:pt>
                <c:pt idx="9258">
                  <c:v>0.31707317073170699</c:v>
                </c:pt>
                <c:pt idx="9259">
                  <c:v>0.34146341463414598</c:v>
                </c:pt>
                <c:pt idx="9260">
                  <c:v>0.36585365853658502</c:v>
                </c:pt>
                <c:pt idx="9261">
                  <c:v>0.39024390243902402</c:v>
                </c:pt>
                <c:pt idx="9262">
                  <c:v>0.41463414634146301</c:v>
                </c:pt>
                <c:pt idx="9263">
                  <c:v>0.439024390243902</c:v>
                </c:pt>
                <c:pt idx="9264">
                  <c:v>0.46341463414634099</c:v>
                </c:pt>
                <c:pt idx="9265">
                  <c:v>0.48780487804877998</c:v>
                </c:pt>
                <c:pt idx="9266">
                  <c:v>0.51219512195121897</c:v>
                </c:pt>
                <c:pt idx="9267">
                  <c:v>0.53658536585365801</c:v>
                </c:pt>
                <c:pt idx="9268">
                  <c:v>0.56097560975609695</c:v>
                </c:pt>
                <c:pt idx="9269">
                  <c:v>0.585365853658536</c:v>
                </c:pt>
                <c:pt idx="9270">
                  <c:v>0.60975609756097504</c:v>
                </c:pt>
                <c:pt idx="9271">
                  <c:v>0.63414634146341398</c:v>
                </c:pt>
                <c:pt idx="9272">
                  <c:v>0.65853658536585302</c:v>
                </c:pt>
                <c:pt idx="9273">
                  <c:v>0.68292682926829196</c:v>
                </c:pt>
                <c:pt idx="9274">
                  <c:v>0.707317073170731</c:v>
                </c:pt>
                <c:pt idx="9275">
                  <c:v>0.73170731707317005</c:v>
                </c:pt>
                <c:pt idx="9276">
                  <c:v>0.75609756097560898</c:v>
                </c:pt>
                <c:pt idx="9277">
                  <c:v>0.78048780487804803</c:v>
                </c:pt>
                <c:pt idx="9278">
                  <c:v>0.80487804878048697</c:v>
                </c:pt>
                <c:pt idx="9279">
                  <c:v>0.82926829268292601</c:v>
                </c:pt>
                <c:pt idx="9280">
                  <c:v>0.85365853658536495</c:v>
                </c:pt>
                <c:pt idx="9281">
                  <c:v>0.87804878048780399</c:v>
                </c:pt>
                <c:pt idx="9282">
                  <c:v>0.90243902439024304</c:v>
                </c:pt>
                <c:pt idx="9283">
                  <c:v>0.92682926829268297</c:v>
                </c:pt>
                <c:pt idx="9284">
                  <c:v>0.95121951219512102</c:v>
                </c:pt>
                <c:pt idx="9285">
                  <c:v>0.97560975609756095</c:v>
                </c:pt>
                <c:pt idx="9286">
                  <c:v>0</c:v>
                </c:pt>
                <c:pt idx="9287">
                  <c:v>9.3457943925233603E-3</c:v>
                </c:pt>
                <c:pt idx="9288">
                  <c:v>1.86915887850467E-2</c:v>
                </c:pt>
                <c:pt idx="9289">
                  <c:v>2.8037383177569999E-2</c:v>
                </c:pt>
                <c:pt idx="9290">
                  <c:v>3.73831775700934E-2</c:v>
                </c:pt>
                <c:pt idx="9291">
                  <c:v>4.67289719626168E-2</c:v>
                </c:pt>
                <c:pt idx="9292">
                  <c:v>5.6074766355140103E-2</c:v>
                </c:pt>
                <c:pt idx="9293">
                  <c:v>6.5420560747663503E-2</c:v>
                </c:pt>
                <c:pt idx="9294">
                  <c:v>7.4766355140186896E-2</c:v>
                </c:pt>
                <c:pt idx="9295">
                  <c:v>8.4112149532710206E-2</c:v>
                </c:pt>
                <c:pt idx="9296">
                  <c:v>9.34579439252336E-2</c:v>
                </c:pt>
                <c:pt idx="9297">
                  <c:v>0.10280373831775701</c:v>
                </c:pt>
                <c:pt idx="9298">
                  <c:v>0.11214953271028</c:v>
                </c:pt>
                <c:pt idx="9299">
                  <c:v>0.121495327102803</c:v>
                </c:pt>
                <c:pt idx="9300">
                  <c:v>0.13084112149532701</c:v>
                </c:pt>
                <c:pt idx="9301">
                  <c:v>0.14018691588785001</c:v>
                </c:pt>
                <c:pt idx="9302">
                  <c:v>0.14953271028037299</c:v>
                </c:pt>
                <c:pt idx="9303">
                  <c:v>0.15887850467289699</c:v>
                </c:pt>
                <c:pt idx="9304">
                  <c:v>0.16822429906542</c:v>
                </c:pt>
                <c:pt idx="9305">
                  <c:v>0.177570093457943</c:v>
                </c:pt>
                <c:pt idx="9306">
                  <c:v>0.18691588785046701</c:v>
                </c:pt>
                <c:pt idx="9307">
                  <c:v>0.19626168224299001</c:v>
                </c:pt>
                <c:pt idx="9308">
                  <c:v>0.20560747663551401</c:v>
                </c:pt>
                <c:pt idx="9309">
                  <c:v>0.21495327102803699</c:v>
                </c:pt>
                <c:pt idx="9310">
                  <c:v>0.22429906542056</c:v>
                </c:pt>
                <c:pt idx="9311">
                  <c:v>0.233644859813084</c:v>
                </c:pt>
                <c:pt idx="9312">
                  <c:v>0.242990654205607</c:v>
                </c:pt>
                <c:pt idx="9313">
                  <c:v>0.25233644859812998</c:v>
                </c:pt>
                <c:pt idx="9314">
                  <c:v>0.26168224299065401</c:v>
                </c:pt>
                <c:pt idx="9315">
                  <c:v>0.27102803738317699</c:v>
                </c:pt>
                <c:pt idx="9316">
                  <c:v>0.28037383177570002</c:v>
                </c:pt>
                <c:pt idx="9317">
                  <c:v>0.289719626168224</c:v>
                </c:pt>
                <c:pt idx="9318">
                  <c:v>0.29906542056074698</c:v>
                </c:pt>
                <c:pt idx="9319">
                  <c:v>0.30841121495327101</c:v>
                </c:pt>
                <c:pt idx="9320">
                  <c:v>0.31775700934579398</c:v>
                </c:pt>
                <c:pt idx="9321">
                  <c:v>0.32710280373831702</c:v>
                </c:pt>
                <c:pt idx="9322">
                  <c:v>0.33644859813084099</c:v>
                </c:pt>
                <c:pt idx="9323">
                  <c:v>0.34579439252336402</c:v>
                </c:pt>
                <c:pt idx="9324">
                  <c:v>0.355140186915887</c:v>
                </c:pt>
                <c:pt idx="9325">
                  <c:v>0.36448598130841098</c:v>
                </c:pt>
                <c:pt idx="9326">
                  <c:v>0.37383177570093401</c:v>
                </c:pt>
                <c:pt idx="9327">
                  <c:v>0.38317757009345699</c:v>
                </c:pt>
                <c:pt idx="9328">
                  <c:v>0.39252336448598102</c:v>
                </c:pt>
                <c:pt idx="9329">
                  <c:v>0.401869158878504</c:v>
                </c:pt>
                <c:pt idx="9330">
                  <c:v>0.41121495327102803</c:v>
                </c:pt>
                <c:pt idx="9331">
                  <c:v>0.420560747663551</c:v>
                </c:pt>
                <c:pt idx="9332">
                  <c:v>0.42990654205607398</c:v>
                </c:pt>
                <c:pt idx="9333">
                  <c:v>0.43925233644859801</c:v>
                </c:pt>
                <c:pt idx="9334">
                  <c:v>0.44859813084112099</c:v>
                </c:pt>
                <c:pt idx="9335">
                  <c:v>0.45794392523364402</c:v>
                </c:pt>
                <c:pt idx="9336">
                  <c:v>0.467289719626168</c:v>
                </c:pt>
                <c:pt idx="9337">
                  <c:v>0.47663551401869098</c:v>
                </c:pt>
                <c:pt idx="9338">
                  <c:v>0.48598130841121401</c:v>
                </c:pt>
                <c:pt idx="9339">
                  <c:v>0.49532710280373798</c:v>
                </c:pt>
                <c:pt idx="9340">
                  <c:v>0.50467289719626096</c:v>
                </c:pt>
                <c:pt idx="9341">
                  <c:v>0.51401869158878499</c:v>
                </c:pt>
                <c:pt idx="9342">
                  <c:v>0.52336448598130803</c:v>
                </c:pt>
                <c:pt idx="9343">
                  <c:v>0.53271028037383095</c:v>
                </c:pt>
                <c:pt idx="9344">
                  <c:v>0.54205607476635498</c:v>
                </c:pt>
                <c:pt idx="9345">
                  <c:v>0.55140186915887801</c:v>
                </c:pt>
                <c:pt idx="9346">
                  <c:v>0.56074766355140104</c:v>
                </c:pt>
                <c:pt idx="9347">
                  <c:v>0.57009345794392496</c:v>
                </c:pt>
                <c:pt idx="9348">
                  <c:v>0.579439252336448</c:v>
                </c:pt>
                <c:pt idx="9349">
                  <c:v>0.58878504672897103</c:v>
                </c:pt>
                <c:pt idx="9350">
                  <c:v>0.59813084112149495</c:v>
                </c:pt>
                <c:pt idx="9351">
                  <c:v>0.60747663551401798</c:v>
                </c:pt>
                <c:pt idx="9352">
                  <c:v>0.61682242990654201</c:v>
                </c:pt>
                <c:pt idx="9353">
                  <c:v>0.62616822429906505</c:v>
                </c:pt>
                <c:pt idx="9354">
                  <c:v>0.63551401869158797</c:v>
                </c:pt>
                <c:pt idx="9355">
                  <c:v>0.644859813084112</c:v>
                </c:pt>
                <c:pt idx="9356">
                  <c:v>0.65420560747663503</c:v>
                </c:pt>
                <c:pt idx="9357">
                  <c:v>0.66355140186915795</c:v>
                </c:pt>
                <c:pt idx="9358">
                  <c:v>0.67289719626168198</c:v>
                </c:pt>
                <c:pt idx="9359">
                  <c:v>0.68224299065420502</c:v>
                </c:pt>
                <c:pt idx="9360">
                  <c:v>0.69158878504672805</c:v>
                </c:pt>
                <c:pt idx="9361">
                  <c:v>0.70093457943925197</c:v>
                </c:pt>
                <c:pt idx="9362">
                  <c:v>0.710280373831775</c:v>
                </c:pt>
                <c:pt idx="9363">
                  <c:v>0.71962616822429903</c:v>
                </c:pt>
                <c:pt idx="9364">
                  <c:v>0.72897196261682196</c:v>
                </c:pt>
                <c:pt idx="9365">
                  <c:v>0.73831775700934499</c:v>
                </c:pt>
                <c:pt idx="9366">
                  <c:v>0.74766355140186902</c:v>
                </c:pt>
                <c:pt idx="9367">
                  <c:v>0.75700934579439205</c:v>
                </c:pt>
                <c:pt idx="9368">
                  <c:v>0.76635514018691497</c:v>
                </c:pt>
                <c:pt idx="9369">
                  <c:v>0.77570093457943901</c:v>
                </c:pt>
                <c:pt idx="9370">
                  <c:v>0.78504672897196204</c:v>
                </c:pt>
                <c:pt idx="9371">
                  <c:v>0.79439252336448596</c:v>
                </c:pt>
                <c:pt idx="9372">
                  <c:v>0.80373831775700899</c:v>
                </c:pt>
                <c:pt idx="9373">
                  <c:v>0.81308411214953202</c:v>
                </c:pt>
                <c:pt idx="9374">
                  <c:v>0.82242990654205606</c:v>
                </c:pt>
                <c:pt idx="9375">
                  <c:v>0.83177570093457898</c:v>
                </c:pt>
                <c:pt idx="9376">
                  <c:v>0.84112149532710201</c:v>
                </c:pt>
                <c:pt idx="9377">
                  <c:v>0.85046728971962604</c:v>
                </c:pt>
                <c:pt idx="9378">
                  <c:v>0.85981308411214896</c:v>
                </c:pt>
                <c:pt idx="9379">
                  <c:v>0.86915887850467199</c:v>
                </c:pt>
                <c:pt idx="9380">
                  <c:v>0.87850467289719603</c:v>
                </c:pt>
                <c:pt idx="9381">
                  <c:v>0.88785046728971895</c:v>
                </c:pt>
                <c:pt idx="9382">
                  <c:v>0.89719626168224298</c:v>
                </c:pt>
                <c:pt idx="9383">
                  <c:v>0.90654205607476601</c:v>
                </c:pt>
                <c:pt idx="9384">
                  <c:v>0.91588785046728904</c:v>
                </c:pt>
                <c:pt idx="9385">
                  <c:v>0.92523364485981296</c:v>
                </c:pt>
                <c:pt idx="9386">
                  <c:v>0.934579439252336</c:v>
                </c:pt>
                <c:pt idx="9387">
                  <c:v>0.94392523364485903</c:v>
                </c:pt>
                <c:pt idx="9388">
                  <c:v>0.95327102803738295</c:v>
                </c:pt>
                <c:pt idx="9389">
                  <c:v>0.96261682242990598</c:v>
                </c:pt>
                <c:pt idx="9390">
                  <c:v>0.97196261682242902</c:v>
                </c:pt>
                <c:pt idx="9391">
                  <c:v>0.98130841121495305</c:v>
                </c:pt>
                <c:pt idx="9392">
                  <c:v>0.99065420560747597</c:v>
                </c:pt>
                <c:pt idx="9393">
                  <c:v>0</c:v>
                </c:pt>
                <c:pt idx="9394">
                  <c:v>2.4390243902439001E-2</c:v>
                </c:pt>
                <c:pt idx="9395">
                  <c:v>4.8780487804878002E-2</c:v>
                </c:pt>
                <c:pt idx="9396">
                  <c:v>7.3170731707316999E-2</c:v>
                </c:pt>
                <c:pt idx="9397">
                  <c:v>9.7560975609756101E-2</c:v>
                </c:pt>
                <c:pt idx="9398">
                  <c:v>0.12195121951219499</c:v>
                </c:pt>
                <c:pt idx="9399">
                  <c:v>0.146341463414634</c:v>
                </c:pt>
                <c:pt idx="9400">
                  <c:v>0.17073170731707299</c:v>
                </c:pt>
                <c:pt idx="9401">
                  <c:v>0.19512195121951201</c:v>
                </c:pt>
                <c:pt idx="9402">
                  <c:v>0.219512195121951</c:v>
                </c:pt>
                <c:pt idx="9403">
                  <c:v>0.24390243902438999</c:v>
                </c:pt>
                <c:pt idx="9404">
                  <c:v>0.26829268292682901</c:v>
                </c:pt>
                <c:pt idx="9405">
                  <c:v>0.292682926829268</c:v>
                </c:pt>
                <c:pt idx="9406">
                  <c:v>0.31707317073170699</c:v>
                </c:pt>
                <c:pt idx="9407">
                  <c:v>0.34146341463414598</c:v>
                </c:pt>
                <c:pt idx="9408">
                  <c:v>0.36585365853658502</c:v>
                </c:pt>
                <c:pt idx="9409">
                  <c:v>0.39024390243902402</c:v>
                </c:pt>
                <c:pt idx="9410">
                  <c:v>0.41463414634146301</c:v>
                </c:pt>
                <c:pt idx="9411">
                  <c:v>0.439024390243902</c:v>
                </c:pt>
                <c:pt idx="9412">
                  <c:v>0.46341463414634099</c:v>
                </c:pt>
                <c:pt idx="9413">
                  <c:v>0.48780487804877998</c:v>
                </c:pt>
                <c:pt idx="9414">
                  <c:v>0.51219512195121897</c:v>
                </c:pt>
                <c:pt idx="9415">
                  <c:v>0.53658536585365801</c:v>
                </c:pt>
                <c:pt idx="9416">
                  <c:v>0.56097560975609695</c:v>
                </c:pt>
                <c:pt idx="9417">
                  <c:v>0.585365853658536</c:v>
                </c:pt>
                <c:pt idx="9418">
                  <c:v>0.60975609756097504</c:v>
                </c:pt>
                <c:pt idx="9419">
                  <c:v>0.63414634146341398</c:v>
                </c:pt>
                <c:pt idx="9420">
                  <c:v>0.65853658536585302</c:v>
                </c:pt>
                <c:pt idx="9421">
                  <c:v>0.68292682926829196</c:v>
                </c:pt>
                <c:pt idx="9422">
                  <c:v>0.707317073170731</c:v>
                </c:pt>
                <c:pt idx="9423">
                  <c:v>0.73170731707317005</c:v>
                </c:pt>
                <c:pt idx="9424">
                  <c:v>0.75609756097560898</c:v>
                </c:pt>
                <c:pt idx="9425">
                  <c:v>0.78048780487804803</c:v>
                </c:pt>
                <c:pt idx="9426">
                  <c:v>0.80487804878048697</c:v>
                </c:pt>
                <c:pt idx="9427">
                  <c:v>0.82926829268292601</c:v>
                </c:pt>
                <c:pt idx="9428">
                  <c:v>0.85365853658536495</c:v>
                </c:pt>
                <c:pt idx="9429">
                  <c:v>0.87804878048780399</c:v>
                </c:pt>
                <c:pt idx="9430">
                  <c:v>0.90243902439024304</c:v>
                </c:pt>
                <c:pt idx="9431">
                  <c:v>0.92682926829268297</c:v>
                </c:pt>
                <c:pt idx="9432">
                  <c:v>0.95121951219512102</c:v>
                </c:pt>
                <c:pt idx="9433">
                  <c:v>0.97560975609756095</c:v>
                </c:pt>
                <c:pt idx="9434">
                  <c:v>0</c:v>
                </c:pt>
                <c:pt idx="9435">
                  <c:v>1.53846153846153E-2</c:v>
                </c:pt>
                <c:pt idx="9436">
                  <c:v>3.0769230769230702E-2</c:v>
                </c:pt>
                <c:pt idx="9437">
                  <c:v>4.6153846153846101E-2</c:v>
                </c:pt>
                <c:pt idx="9438">
                  <c:v>6.15384615384615E-2</c:v>
                </c:pt>
                <c:pt idx="9439">
                  <c:v>7.69230769230769E-2</c:v>
                </c:pt>
                <c:pt idx="9440">
                  <c:v>9.2307692307692299E-2</c:v>
                </c:pt>
                <c:pt idx="9441">
                  <c:v>0.107692307692307</c:v>
                </c:pt>
                <c:pt idx="9442">
                  <c:v>0.123076923076923</c:v>
                </c:pt>
                <c:pt idx="9443">
                  <c:v>0.138461538461538</c:v>
                </c:pt>
                <c:pt idx="9444">
                  <c:v>0.15384615384615299</c:v>
                </c:pt>
                <c:pt idx="9445">
                  <c:v>0.16923076923076899</c:v>
                </c:pt>
                <c:pt idx="9446">
                  <c:v>0.18461538461538399</c:v>
                </c:pt>
                <c:pt idx="9447">
                  <c:v>0.2</c:v>
                </c:pt>
                <c:pt idx="9448">
                  <c:v>0.21538461538461501</c:v>
                </c:pt>
                <c:pt idx="9449">
                  <c:v>0.23076923076923</c:v>
                </c:pt>
                <c:pt idx="9450">
                  <c:v>0.246153846153846</c:v>
                </c:pt>
                <c:pt idx="9451">
                  <c:v>0.261538461538461</c:v>
                </c:pt>
                <c:pt idx="9452">
                  <c:v>0.27692307692307599</c:v>
                </c:pt>
                <c:pt idx="9453">
                  <c:v>0.29230769230769199</c:v>
                </c:pt>
                <c:pt idx="9454">
                  <c:v>0.30769230769230699</c:v>
                </c:pt>
                <c:pt idx="9455">
                  <c:v>0.32307692307692298</c:v>
                </c:pt>
                <c:pt idx="9456">
                  <c:v>0.33846153846153798</c:v>
                </c:pt>
                <c:pt idx="9457">
                  <c:v>0.35384615384615298</c:v>
                </c:pt>
                <c:pt idx="9458">
                  <c:v>0.36923076923076897</c:v>
                </c:pt>
                <c:pt idx="9459">
                  <c:v>0.38461538461538403</c:v>
                </c:pt>
                <c:pt idx="9460">
                  <c:v>0.4</c:v>
                </c:pt>
                <c:pt idx="9461">
                  <c:v>0.41538461538461502</c:v>
                </c:pt>
                <c:pt idx="9462">
                  <c:v>0.43076923076923002</c:v>
                </c:pt>
                <c:pt idx="9463">
                  <c:v>0.44615384615384601</c:v>
                </c:pt>
                <c:pt idx="9464">
                  <c:v>0.46153846153846101</c:v>
                </c:pt>
                <c:pt idx="9465">
                  <c:v>0.47692307692307601</c:v>
                </c:pt>
                <c:pt idx="9466">
                  <c:v>0.492307692307692</c:v>
                </c:pt>
                <c:pt idx="9467">
                  <c:v>0.507692307692307</c:v>
                </c:pt>
                <c:pt idx="9468">
                  <c:v>0.52307692307692299</c:v>
                </c:pt>
                <c:pt idx="9469">
                  <c:v>0.53846153846153799</c:v>
                </c:pt>
                <c:pt idx="9470">
                  <c:v>0.55384615384615299</c:v>
                </c:pt>
                <c:pt idx="9471">
                  <c:v>0.56923076923076898</c:v>
                </c:pt>
                <c:pt idx="9472">
                  <c:v>0.58461538461538398</c:v>
                </c:pt>
                <c:pt idx="9473">
                  <c:v>0.6</c:v>
                </c:pt>
                <c:pt idx="9474">
                  <c:v>0.61538461538461497</c:v>
                </c:pt>
                <c:pt idx="9475">
                  <c:v>0.63076923076922997</c:v>
                </c:pt>
                <c:pt idx="9476">
                  <c:v>0.64615384615384597</c:v>
                </c:pt>
                <c:pt idx="9477">
                  <c:v>0.66153846153846096</c:v>
                </c:pt>
                <c:pt idx="9478">
                  <c:v>0.67692307692307696</c:v>
                </c:pt>
                <c:pt idx="9479">
                  <c:v>0.69230769230769196</c:v>
                </c:pt>
                <c:pt idx="9480">
                  <c:v>0.70769230769230695</c:v>
                </c:pt>
                <c:pt idx="9481">
                  <c:v>0.72307692307692295</c:v>
                </c:pt>
                <c:pt idx="9482">
                  <c:v>0.73846153846153795</c:v>
                </c:pt>
                <c:pt idx="9483">
                  <c:v>0.75384615384615306</c:v>
                </c:pt>
                <c:pt idx="9484">
                  <c:v>0.76923076923076905</c:v>
                </c:pt>
                <c:pt idx="9485">
                  <c:v>0.78461538461538405</c:v>
                </c:pt>
                <c:pt idx="9486">
                  <c:v>0.8</c:v>
                </c:pt>
                <c:pt idx="9487">
                  <c:v>0.81538461538461504</c:v>
                </c:pt>
                <c:pt idx="9488">
                  <c:v>0.83076923076923004</c:v>
                </c:pt>
                <c:pt idx="9489">
                  <c:v>0.84615384615384603</c:v>
                </c:pt>
                <c:pt idx="9490">
                  <c:v>0.86153846153846103</c:v>
                </c:pt>
                <c:pt idx="9491">
                  <c:v>0.87692307692307603</c:v>
                </c:pt>
                <c:pt idx="9492">
                  <c:v>0.89230769230769202</c:v>
                </c:pt>
                <c:pt idx="9493">
                  <c:v>0.90769230769230702</c:v>
                </c:pt>
                <c:pt idx="9494">
                  <c:v>0.92307692307692302</c:v>
                </c:pt>
                <c:pt idx="9495">
                  <c:v>0.93846153846153801</c:v>
                </c:pt>
                <c:pt idx="9496">
                  <c:v>0.95384615384615301</c:v>
                </c:pt>
                <c:pt idx="9497">
                  <c:v>0.96923076923076901</c:v>
                </c:pt>
                <c:pt idx="9498">
                  <c:v>0.984615384615384</c:v>
                </c:pt>
                <c:pt idx="9499">
                  <c:v>0</c:v>
                </c:pt>
                <c:pt idx="9500">
                  <c:v>6.25E-2</c:v>
                </c:pt>
                <c:pt idx="9501">
                  <c:v>0.125</c:v>
                </c:pt>
                <c:pt idx="9502">
                  <c:v>0.1875</c:v>
                </c:pt>
                <c:pt idx="9503">
                  <c:v>0.25</c:v>
                </c:pt>
                <c:pt idx="9504">
                  <c:v>0.3125</c:v>
                </c:pt>
                <c:pt idx="9505">
                  <c:v>0.375</c:v>
                </c:pt>
                <c:pt idx="9506">
                  <c:v>0.4375</c:v>
                </c:pt>
                <c:pt idx="9507">
                  <c:v>0.5</c:v>
                </c:pt>
                <c:pt idx="9508">
                  <c:v>0.5625</c:v>
                </c:pt>
                <c:pt idx="9509">
                  <c:v>0.625</c:v>
                </c:pt>
                <c:pt idx="9510">
                  <c:v>0.6875</c:v>
                </c:pt>
                <c:pt idx="9511">
                  <c:v>0.75</c:v>
                </c:pt>
                <c:pt idx="9512">
                  <c:v>0.8125</c:v>
                </c:pt>
                <c:pt idx="9513">
                  <c:v>0.875</c:v>
                </c:pt>
                <c:pt idx="9514">
                  <c:v>0.9375</c:v>
                </c:pt>
                <c:pt idx="9515">
                  <c:v>0</c:v>
                </c:pt>
                <c:pt idx="9516">
                  <c:v>2.5641025641025599E-2</c:v>
                </c:pt>
                <c:pt idx="9517">
                  <c:v>5.1282051282051197E-2</c:v>
                </c:pt>
                <c:pt idx="9518">
                  <c:v>7.69230769230769E-2</c:v>
                </c:pt>
                <c:pt idx="9519">
                  <c:v>0.10256410256410201</c:v>
                </c:pt>
                <c:pt idx="9520">
                  <c:v>0.128205128205128</c:v>
                </c:pt>
                <c:pt idx="9521">
                  <c:v>0.15384615384615299</c:v>
                </c:pt>
                <c:pt idx="9522">
                  <c:v>0.17948717948717899</c:v>
                </c:pt>
                <c:pt idx="9523">
                  <c:v>0.20512820512820501</c:v>
                </c:pt>
                <c:pt idx="9524">
                  <c:v>0.23076923076923</c:v>
                </c:pt>
                <c:pt idx="9525">
                  <c:v>0.256410256410256</c:v>
                </c:pt>
                <c:pt idx="9526">
                  <c:v>0.28205128205128199</c:v>
                </c:pt>
                <c:pt idx="9527">
                  <c:v>0.30769230769230699</c:v>
                </c:pt>
                <c:pt idx="9528">
                  <c:v>0.33333333333333298</c:v>
                </c:pt>
                <c:pt idx="9529">
                  <c:v>0.35897435897435898</c:v>
                </c:pt>
                <c:pt idx="9530">
                  <c:v>0.38461538461538403</c:v>
                </c:pt>
                <c:pt idx="9531">
                  <c:v>0.41025641025641002</c:v>
                </c:pt>
                <c:pt idx="9532">
                  <c:v>0.43589743589743501</c:v>
                </c:pt>
                <c:pt idx="9533">
                  <c:v>0.46153846153846101</c:v>
                </c:pt>
                <c:pt idx="9534">
                  <c:v>0.487179487179487</c:v>
                </c:pt>
                <c:pt idx="9535">
                  <c:v>0.512820512820512</c:v>
                </c:pt>
                <c:pt idx="9536">
                  <c:v>0.53846153846153799</c:v>
                </c:pt>
                <c:pt idx="9537">
                  <c:v>0.56410256410256399</c:v>
                </c:pt>
                <c:pt idx="9538">
                  <c:v>0.58974358974358898</c:v>
                </c:pt>
                <c:pt idx="9539">
                  <c:v>0.61538461538461497</c:v>
                </c:pt>
                <c:pt idx="9540">
                  <c:v>0.64102564102564097</c:v>
                </c:pt>
                <c:pt idx="9541">
                  <c:v>0.66666666666666596</c:v>
                </c:pt>
                <c:pt idx="9542">
                  <c:v>0.69230769230769196</c:v>
                </c:pt>
                <c:pt idx="9543">
                  <c:v>0.71794871794871795</c:v>
                </c:pt>
                <c:pt idx="9544">
                  <c:v>0.74358974358974295</c:v>
                </c:pt>
                <c:pt idx="9545">
                  <c:v>0.76923076923076905</c:v>
                </c:pt>
                <c:pt idx="9546">
                  <c:v>0.79487179487179405</c:v>
                </c:pt>
                <c:pt idx="9547">
                  <c:v>0.82051282051282004</c:v>
                </c:pt>
                <c:pt idx="9548">
                  <c:v>0.84615384615384603</c:v>
                </c:pt>
                <c:pt idx="9549">
                  <c:v>0.87179487179487103</c:v>
                </c:pt>
                <c:pt idx="9550">
                  <c:v>0.89743589743589702</c:v>
                </c:pt>
                <c:pt idx="9551">
                  <c:v>0.92307692307692302</c:v>
                </c:pt>
                <c:pt idx="9552">
                  <c:v>0.94871794871794801</c:v>
                </c:pt>
                <c:pt idx="9553">
                  <c:v>0.97435897435897401</c:v>
                </c:pt>
                <c:pt idx="9554">
                  <c:v>0</c:v>
                </c:pt>
                <c:pt idx="9555">
                  <c:v>1.35135135135135E-2</c:v>
                </c:pt>
                <c:pt idx="9556">
                  <c:v>2.7027027027027001E-2</c:v>
                </c:pt>
                <c:pt idx="9557">
                  <c:v>4.0540540540540501E-2</c:v>
                </c:pt>
                <c:pt idx="9558">
                  <c:v>5.4054054054054002E-2</c:v>
                </c:pt>
                <c:pt idx="9559">
                  <c:v>6.7567567567567502E-2</c:v>
                </c:pt>
                <c:pt idx="9560">
                  <c:v>8.1081081081081002E-2</c:v>
                </c:pt>
                <c:pt idx="9561">
                  <c:v>9.45945945945946E-2</c:v>
                </c:pt>
                <c:pt idx="9562">
                  <c:v>0.108108108108108</c:v>
                </c:pt>
                <c:pt idx="9563">
                  <c:v>0.121621621621621</c:v>
                </c:pt>
                <c:pt idx="9564">
                  <c:v>0.135135135135135</c:v>
                </c:pt>
                <c:pt idx="9565">
                  <c:v>0.14864864864864799</c:v>
                </c:pt>
                <c:pt idx="9566">
                  <c:v>0.162162162162162</c:v>
                </c:pt>
                <c:pt idx="9567">
                  <c:v>0.17567567567567499</c:v>
                </c:pt>
                <c:pt idx="9568">
                  <c:v>0.18918918918918901</c:v>
                </c:pt>
                <c:pt idx="9569">
                  <c:v>0.20270270270270199</c:v>
                </c:pt>
                <c:pt idx="9570">
                  <c:v>0.21621621621621601</c:v>
                </c:pt>
                <c:pt idx="9571">
                  <c:v>0.22972972972972899</c:v>
                </c:pt>
                <c:pt idx="9572">
                  <c:v>0.24324324324324301</c:v>
                </c:pt>
                <c:pt idx="9573">
                  <c:v>0.25675675675675602</c:v>
                </c:pt>
                <c:pt idx="9574">
                  <c:v>0.27027027027027001</c:v>
                </c:pt>
                <c:pt idx="9575">
                  <c:v>0.28378378378378299</c:v>
                </c:pt>
                <c:pt idx="9576">
                  <c:v>0.29729729729729698</c:v>
                </c:pt>
                <c:pt idx="9577">
                  <c:v>0.31081081081081002</c:v>
                </c:pt>
                <c:pt idx="9578">
                  <c:v>0.32432432432432401</c:v>
                </c:pt>
                <c:pt idx="9579">
                  <c:v>0.337837837837837</c:v>
                </c:pt>
                <c:pt idx="9580">
                  <c:v>0.35135135135135098</c:v>
                </c:pt>
                <c:pt idx="9581">
                  <c:v>0.36486486486486402</c:v>
                </c:pt>
                <c:pt idx="9582">
                  <c:v>0.37837837837837801</c:v>
                </c:pt>
                <c:pt idx="9583">
                  <c:v>0.391891891891891</c:v>
                </c:pt>
                <c:pt idx="9584">
                  <c:v>0.40540540540540498</c:v>
                </c:pt>
                <c:pt idx="9585">
                  <c:v>0.41891891891891803</c:v>
                </c:pt>
                <c:pt idx="9586">
                  <c:v>0.43243243243243201</c:v>
                </c:pt>
                <c:pt idx="9587">
                  <c:v>0.445945945945945</c:v>
                </c:pt>
                <c:pt idx="9588">
                  <c:v>0.45945945945945899</c:v>
                </c:pt>
                <c:pt idx="9589">
                  <c:v>0.47297297297297197</c:v>
                </c:pt>
                <c:pt idx="9590">
                  <c:v>0.48648648648648601</c:v>
                </c:pt>
                <c:pt idx="9591">
                  <c:v>0.5</c:v>
                </c:pt>
                <c:pt idx="9592">
                  <c:v>0.51351351351351304</c:v>
                </c:pt>
                <c:pt idx="9593">
                  <c:v>0.52702702702702697</c:v>
                </c:pt>
                <c:pt idx="9594">
                  <c:v>0.54054054054054002</c:v>
                </c:pt>
                <c:pt idx="9595">
                  <c:v>0.55405405405405395</c:v>
                </c:pt>
                <c:pt idx="9596">
                  <c:v>0.56756756756756699</c:v>
                </c:pt>
                <c:pt idx="9597">
                  <c:v>0.58108108108108103</c:v>
                </c:pt>
                <c:pt idx="9598">
                  <c:v>0.59459459459459396</c:v>
                </c:pt>
                <c:pt idx="9599">
                  <c:v>0.608108108108108</c:v>
                </c:pt>
                <c:pt idx="9600">
                  <c:v>0.62162162162162105</c:v>
                </c:pt>
                <c:pt idx="9601">
                  <c:v>0.63513513513513498</c:v>
                </c:pt>
                <c:pt idx="9602">
                  <c:v>0.64864864864864802</c:v>
                </c:pt>
                <c:pt idx="9603">
                  <c:v>0.66216216216216195</c:v>
                </c:pt>
                <c:pt idx="9604">
                  <c:v>0.67567567567567499</c:v>
                </c:pt>
                <c:pt idx="9605">
                  <c:v>0.68918918918918903</c:v>
                </c:pt>
                <c:pt idx="9606">
                  <c:v>0.70270270270270196</c:v>
                </c:pt>
                <c:pt idx="9607">
                  <c:v>0.71621621621621601</c:v>
                </c:pt>
                <c:pt idx="9608">
                  <c:v>0.72972972972972905</c:v>
                </c:pt>
                <c:pt idx="9609">
                  <c:v>0.74324324324324298</c:v>
                </c:pt>
                <c:pt idx="9610">
                  <c:v>0.75675675675675602</c:v>
                </c:pt>
                <c:pt idx="9611">
                  <c:v>0.77027027027026995</c:v>
                </c:pt>
                <c:pt idx="9612">
                  <c:v>0.78378378378378299</c:v>
                </c:pt>
                <c:pt idx="9613">
                  <c:v>0.79729729729729704</c:v>
                </c:pt>
                <c:pt idx="9614">
                  <c:v>0.81081081081080997</c:v>
                </c:pt>
                <c:pt idx="9615">
                  <c:v>0.82432432432432401</c:v>
                </c:pt>
                <c:pt idx="9616">
                  <c:v>0.83783783783783705</c:v>
                </c:pt>
                <c:pt idx="9617">
                  <c:v>0.85135135135135098</c:v>
                </c:pt>
                <c:pt idx="9618">
                  <c:v>0.86486486486486402</c:v>
                </c:pt>
                <c:pt idx="9619">
                  <c:v>0.87837837837837796</c:v>
                </c:pt>
                <c:pt idx="9620">
                  <c:v>0.891891891891891</c:v>
                </c:pt>
                <c:pt idx="9621">
                  <c:v>0.90540540540540504</c:v>
                </c:pt>
                <c:pt idx="9622">
                  <c:v>0.91891891891891897</c:v>
                </c:pt>
                <c:pt idx="9623">
                  <c:v>0.93243243243243201</c:v>
                </c:pt>
                <c:pt idx="9624">
                  <c:v>0.94594594594594505</c:v>
                </c:pt>
                <c:pt idx="9625">
                  <c:v>0.95945945945945899</c:v>
                </c:pt>
                <c:pt idx="9626">
                  <c:v>0.97297297297297303</c:v>
                </c:pt>
                <c:pt idx="9627">
                  <c:v>0.98648648648648596</c:v>
                </c:pt>
                <c:pt idx="9628">
                  <c:v>0</c:v>
                </c:pt>
                <c:pt idx="9629">
                  <c:v>1.8181818181818101E-2</c:v>
                </c:pt>
                <c:pt idx="9630">
                  <c:v>3.6363636363636299E-2</c:v>
                </c:pt>
                <c:pt idx="9631">
                  <c:v>5.4545454545454501E-2</c:v>
                </c:pt>
                <c:pt idx="9632">
                  <c:v>7.2727272727272696E-2</c:v>
                </c:pt>
                <c:pt idx="9633">
                  <c:v>9.0909090909090898E-2</c:v>
                </c:pt>
                <c:pt idx="9634">
                  <c:v>0.109090909090909</c:v>
                </c:pt>
                <c:pt idx="9635">
                  <c:v>0.12727272727272701</c:v>
                </c:pt>
                <c:pt idx="9636">
                  <c:v>0.145454545454545</c:v>
                </c:pt>
                <c:pt idx="9637">
                  <c:v>0.163636363636363</c:v>
                </c:pt>
                <c:pt idx="9638">
                  <c:v>0.18181818181818099</c:v>
                </c:pt>
                <c:pt idx="9639">
                  <c:v>0.2</c:v>
                </c:pt>
                <c:pt idx="9640">
                  <c:v>0.218181818181818</c:v>
                </c:pt>
                <c:pt idx="9641">
                  <c:v>0.236363636363636</c:v>
                </c:pt>
                <c:pt idx="9642">
                  <c:v>0.25454545454545402</c:v>
                </c:pt>
                <c:pt idx="9643">
                  <c:v>0.27272727272727199</c:v>
                </c:pt>
                <c:pt idx="9644">
                  <c:v>0.29090909090909001</c:v>
                </c:pt>
                <c:pt idx="9645">
                  <c:v>0.30909090909090903</c:v>
                </c:pt>
                <c:pt idx="9646">
                  <c:v>0.32727272727272699</c:v>
                </c:pt>
                <c:pt idx="9647">
                  <c:v>0.34545454545454501</c:v>
                </c:pt>
                <c:pt idx="9648">
                  <c:v>0.36363636363636298</c:v>
                </c:pt>
                <c:pt idx="9649">
                  <c:v>0.381818181818181</c:v>
                </c:pt>
                <c:pt idx="9650">
                  <c:v>0.4</c:v>
                </c:pt>
                <c:pt idx="9651">
                  <c:v>0.41818181818181799</c:v>
                </c:pt>
                <c:pt idx="9652">
                  <c:v>0.43636363636363601</c:v>
                </c:pt>
                <c:pt idx="9653">
                  <c:v>0.45454545454545398</c:v>
                </c:pt>
                <c:pt idx="9654">
                  <c:v>0.472727272727272</c:v>
                </c:pt>
                <c:pt idx="9655">
                  <c:v>0.49090909090909002</c:v>
                </c:pt>
                <c:pt idx="9656">
                  <c:v>0.50909090909090904</c:v>
                </c:pt>
                <c:pt idx="9657">
                  <c:v>0.527272727272727</c:v>
                </c:pt>
                <c:pt idx="9658">
                  <c:v>0.54545454545454497</c:v>
                </c:pt>
                <c:pt idx="9659">
                  <c:v>0.56363636363636305</c:v>
                </c:pt>
                <c:pt idx="9660">
                  <c:v>0.58181818181818101</c:v>
                </c:pt>
                <c:pt idx="9661">
                  <c:v>0.6</c:v>
                </c:pt>
                <c:pt idx="9662">
                  <c:v>0.61818181818181805</c:v>
                </c:pt>
                <c:pt idx="9663">
                  <c:v>0.63636363636363602</c:v>
                </c:pt>
                <c:pt idx="9664">
                  <c:v>0.65454545454545399</c:v>
                </c:pt>
                <c:pt idx="9665">
                  <c:v>0.67272727272727195</c:v>
                </c:pt>
                <c:pt idx="9666">
                  <c:v>0.69090909090909003</c:v>
                </c:pt>
                <c:pt idx="9667">
                  <c:v>0.70909090909090899</c:v>
                </c:pt>
                <c:pt idx="9668">
                  <c:v>0.72727272727272696</c:v>
                </c:pt>
                <c:pt idx="9669">
                  <c:v>0.74545454545454504</c:v>
                </c:pt>
                <c:pt idx="9670">
                  <c:v>0.763636363636363</c:v>
                </c:pt>
                <c:pt idx="9671">
                  <c:v>0.78181818181818097</c:v>
                </c:pt>
                <c:pt idx="9672">
                  <c:v>0.8</c:v>
                </c:pt>
                <c:pt idx="9673">
                  <c:v>0.81818181818181801</c:v>
                </c:pt>
                <c:pt idx="9674">
                  <c:v>0.83636363636363598</c:v>
                </c:pt>
                <c:pt idx="9675">
                  <c:v>0.85454545454545405</c:v>
                </c:pt>
                <c:pt idx="9676">
                  <c:v>0.87272727272727202</c:v>
                </c:pt>
                <c:pt idx="9677">
                  <c:v>0.89090909090908998</c:v>
                </c:pt>
                <c:pt idx="9678">
                  <c:v>0.90909090909090895</c:v>
                </c:pt>
                <c:pt idx="9679">
                  <c:v>0.92727272727272703</c:v>
                </c:pt>
                <c:pt idx="9680">
                  <c:v>0.94545454545454499</c:v>
                </c:pt>
                <c:pt idx="9681">
                  <c:v>0.96363636363636296</c:v>
                </c:pt>
                <c:pt idx="9682">
                  <c:v>0.98181818181818103</c:v>
                </c:pt>
                <c:pt idx="9683">
                  <c:v>0</c:v>
                </c:pt>
                <c:pt idx="9684">
                  <c:v>1.9607843137254902E-2</c:v>
                </c:pt>
                <c:pt idx="9685">
                  <c:v>3.9215686274509803E-2</c:v>
                </c:pt>
                <c:pt idx="9686">
                  <c:v>5.8823529411764698E-2</c:v>
                </c:pt>
                <c:pt idx="9687">
                  <c:v>7.8431372549019607E-2</c:v>
                </c:pt>
                <c:pt idx="9688">
                  <c:v>9.8039215686274495E-2</c:v>
                </c:pt>
                <c:pt idx="9689">
                  <c:v>0.11764705882352899</c:v>
                </c:pt>
                <c:pt idx="9690">
                  <c:v>0.13725490196078399</c:v>
                </c:pt>
                <c:pt idx="9691">
                  <c:v>0.15686274509803899</c:v>
                </c:pt>
                <c:pt idx="9692">
                  <c:v>0.17647058823529399</c:v>
                </c:pt>
                <c:pt idx="9693">
                  <c:v>0.19607843137254899</c:v>
                </c:pt>
                <c:pt idx="9694">
                  <c:v>0.21568627450980299</c:v>
                </c:pt>
                <c:pt idx="9695">
                  <c:v>0.23529411764705799</c:v>
                </c:pt>
                <c:pt idx="9696">
                  <c:v>0.25490196078431299</c:v>
                </c:pt>
                <c:pt idx="9697">
                  <c:v>0.27450980392156799</c:v>
                </c:pt>
                <c:pt idx="9698">
                  <c:v>0.29411764705882298</c:v>
                </c:pt>
                <c:pt idx="9699">
                  <c:v>0.31372549019607798</c:v>
                </c:pt>
                <c:pt idx="9700">
                  <c:v>0.33333333333333298</c:v>
                </c:pt>
                <c:pt idx="9701">
                  <c:v>0.35294117647058798</c:v>
                </c:pt>
                <c:pt idx="9702">
                  <c:v>0.37254901960784298</c:v>
                </c:pt>
                <c:pt idx="9703">
                  <c:v>0.39215686274509798</c:v>
                </c:pt>
                <c:pt idx="9704">
                  <c:v>0.41176470588235198</c:v>
                </c:pt>
                <c:pt idx="9705">
                  <c:v>0.43137254901960698</c:v>
                </c:pt>
                <c:pt idx="9706">
                  <c:v>0.45098039215686198</c:v>
                </c:pt>
                <c:pt idx="9707">
                  <c:v>0.47058823529411697</c:v>
                </c:pt>
                <c:pt idx="9708">
                  <c:v>0.49019607843137197</c:v>
                </c:pt>
                <c:pt idx="9709">
                  <c:v>0.50980392156862697</c:v>
                </c:pt>
                <c:pt idx="9710">
                  <c:v>0.52941176470588203</c:v>
                </c:pt>
                <c:pt idx="9711">
                  <c:v>0.54901960784313697</c:v>
                </c:pt>
                <c:pt idx="9712">
                  <c:v>0.56862745098039202</c:v>
                </c:pt>
                <c:pt idx="9713">
                  <c:v>0.58823529411764697</c:v>
                </c:pt>
                <c:pt idx="9714">
                  <c:v>0.60784313725490102</c:v>
                </c:pt>
                <c:pt idx="9715">
                  <c:v>0.62745098039215597</c:v>
                </c:pt>
                <c:pt idx="9716">
                  <c:v>0.64705882352941102</c:v>
                </c:pt>
                <c:pt idx="9717">
                  <c:v>0.66666666666666596</c:v>
                </c:pt>
                <c:pt idx="9718">
                  <c:v>0.68627450980392102</c:v>
                </c:pt>
                <c:pt idx="9719">
                  <c:v>0.70588235294117596</c:v>
                </c:pt>
                <c:pt idx="9720">
                  <c:v>0.72549019607843102</c:v>
                </c:pt>
                <c:pt idx="9721">
                  <c:v>0.74509803921568596</c:v>
                </c:pt>
                <c:pt idx="9722">
                  <c:v>0.76470588235294101</c:v>
                </c:pt>
                <c:pt idx="9723">
                  <c:v>0.78431372549019596</c:v>
                </c:pt>
                <c:pt idx="9724">
                  <c:v>0.80392156862745101</c:v>
                </c:pt>
                <c:pt idx="9725">
                  <c:v>0.82352941176470495</c:v>
                </c:pt>
                <c:pt idx="9726">
                  <c:v>0.84313725490196001</c:v>
                </c:pt>
                <c:pt idx="9727">
                  <c:v>0.86274509803921495</c:v>
                </c:pt>
                <c:pt idx="9728">
                  <c:v>0.88235294117647001</c:v>
                </c:pt>
                <c:pt idx="9729">
                  <c:v>0.90196078431372495</c:v>
                </c:pt>
                <c:pt idx="9730">
                  <c:v>0.92156862745098</c:v>
                </c:pt>
                <c:pt idx="9731">
                  <c:v>0.94117647058823495</c:v>
                </c:pt>
                <c:pt idx="9732">
                  <c:v>0.96078431372549</c:v>
                </c:pt>
                <c:pt idx="9733">
                  <c:v>0.98039215686274495</c:v>
                </c:pt>
                <c:pt idx="9734">
                  <c:v>0</c:v>
                </c:pt>
                <c:pt idx="9735">
                  <c:v>2.0833333333333301E-2</c:v>
                </c:pt>
                <c:pt idx="9736">
                  <c:v>4.1666666666666602E-2</c:v>
                </c:pt>
                <c:pt idx="9737">
                  <c:v>6.25E-2</c:v>
                </c:pt>
                <c:pt idx="9738">
                  <c:v>8.3333333333333301E-2</c:v>
                </c:pt>
                <c:pt idx="9739">
                  <c:v>0.10416666666666601</c:v>
                </c:pt>
                <c:pt idx="9740">
                  <c:v>0.125</c:v>
                </c:pt>
                <c:pt idx="9741">
                  <c:v>0.14583333333333301</c:v>
                </c:pt>
                <c:pt idx="9742">
                  <c:v>0.16666666666666599</c:v>
                </c:pt>
                <c:pt idx="9743">
                  <c:v>0.1875</c:v>
                </c:pt>
                <c:pt idx="9744">
                  <c:v>0.20833333333333301</c:v>
                </c:pt>
                <c:pt idx="9745">
                  <c:v>0.22916666666666599</c:v>
                </c:pt>
                <c:pt idx="9746">
                  <c:v>0.25</c:v>
                </c:pt>
                <c:pt idx="9747">
                  <c:v>0.27083333333333298</c:v>
                </c:pt>
                <c:pt idx="9748">
                  <c:v>0.29166666666666602</c:v>
                </c:pt>
                <c:pt idx="9749">
                  <c:v>0.3125</c:v>
                </c:pt>
                <c:pt idx="9750">
                  <c:v>0.33333333333333298</c:v>
                </c:pt>
                <c:pt idx="9751">
                  <c:v>0.35416666666666602</c:v>
                </c:pt>
                <c:pt idx="9752">
                  <c:v>0.375</c:v>
                </c:pt>
                <c:pt idx="9753">
                  <c:v>0.39583333333333298</c:v>
                </c:pt>
                <c:pt idx="9754">
                  <c:v>0.41666666666666602</c:v>
                </c:pt>
                <c:pt idx="9755">
                  <c:v>0.4375</c:v>
                </c:pt>
                <c:pt idx="9756">
                  <c:v>0.45833333333333298</c:v>
                </c:pt>
                <c:pt idx="9757">
                  <c:v>0.47916666666666602</c:v>
                </c:pt>
                <c:pt idx="9758">
                  <c:v>0.5</c:v>
                </c:pt>
                <c:pt idx="9759">
                  <c:v>0.52083333333333304</c:v>
                </c:pt>
                <c:pt idx="9760">
                  <c:v>0.54166666666666596</c:v>
                </c:pt>
                <c:pt idx="9761">
                  <c:v>0.5625</c:v>
                </c:pt>
                <c:pt idx="9762">
                  <c:v>0.58333333333333304</c:v>
                </c:pt>
                <c:pt idx="9763">
                  <c:v>0.60416666666666596</c:v>
                </c:pt>
                <c:pt idx="9764">
                  <c:v>0.625</c:v>
                </c:pt>
                <c:pt idx="9765">
                  <c:v>0.64583333333333304</c:v>
                </c:pt>
                <c:pt idx="9766">
                  <c:v>0.66666666666666596</c:v>
                </c:pt>
                <c:pt idx="9767">
                  <c:v>0.6875</c:v>
                </c:pt>
                <c:pt idx="9768">
                  <c:v>0.70833333333333304</c:v>
                </c:pt>
                <c:pt idx="9769">
                  <c:v>0.72916666666666596</c:v>
                </c:pt>
                <c:pt idx="9770">
                  <c:v>0.75</c:v>
                </c:pt>
                <c:pt idx="9771">
                  <c:v>0.77083333333333304</c:v>
                </c:pt>
                <c:pt idx="9772">
                  <c:v>0.79166666666666596</c:v>
                </c:pt>
                <c:pt idx="9773">
                  <c:v>0.8125</c:v>
                </c:pt>
                <c:pt idx="9774">
                  <c:v>0.83333333333333304</c:v>
                </c:pt>
                <c:pt idx="9775">
                  <c:v>0.85416666666666596</c:v>
                </c:pt>
                <c:pt idx="9776">
                  <c:v>0.875</c:v>
                </c:pt>
                <c:pt idx="9777">
                  <c:v>0.89583333333333304</c:v>
                </c:pt>
                <c:pt idx="9778">
                  <c:v>0.91666666666666596</c:v>
                </c:pt>
                <c:pt idx="9779">
                  <c:v>0.9375</c:v>
                </c:pt>
                <c:pt idx="9780">
                  <c:v>0.95833333333333304</c:v>
                </c:pt>
                <c:pt idx="9781">
                  <c:v>0.97916666666666596</c:v>
                </c:pt>
                <c:pt idx="9782">
                  <c:v>0</c:v>
                </c:pt>
                <c:pt idx="9783">
                  <c:v>1.6949152542372801E-2</c:v>
                </c:pt>
                <c:pt idx="9784">
                  <c:v>3.38983050847457E-2</c:v>
                </c:pt>
                <c:pt idx="9785">
                  <c:v>5.0847457627118599E-2</c:v>
                </c:pt>
                <c:pt idx="9786">
                  <c:v>6.7796610169491497E-2</c:v>
                </c:pt>
                <c:pt idx="9787">
                  <c:v>8.4745762711864403E-2</c:v>
                </c:pt>
                <c:pt idx="9788">
                  <c:v>0.101694915254237</c:v>
                </c:pt>
                <c:pt idx="9789">
                  <c:v>0.11864406779661001</c:v>
                </c:pt>
                <c:pt idx="9790">
                  <c:v>0.13559322033898299</c:v>
                </c:pt>
                <c:pt idx="9791">
                  <c:v>0.152542372881355</c:v>
                </c:pt>
                <c:pt idx="9792">
                  <c:v>0.169491525423728</c:v>
                </c:pt>
                <c:pt idx="9793">
                  <c:v>0.186440677966101</c:v>
                </c:pt>
                <c:pt idx="9794">
                  <c:v>0.20338983050847401</c:v>
                </c:pt>
                <c:pt idx="9795">
                  <c:v>0.22033898305084701</c:v>
                </c:pt>
                <c:pt idx="9796">
                  <c:v>0.23728813559322001</c:v>
                </c:pt>
                <c:pt idx="9797">
                  <c:v>0.25423728813559299</c:v>
                </c:pt>
                <c:pt idx="9798">
                  <c:v>0.27118644067796599</c:v>
                </c:pt>
                <c:pt idx="9799">
                  <c:v>0.28813559322033899</c:v>
                </c:pt>
                <c:pt idx="9800">
                  <c:v>0.305084745762711</c:v>
                </c:pt>
                <c:pt idx="9801">
                  <c:v>0.322033898305084</c:v>
                </c:pt>
                <c:pt idx="9802">
                  <c:v>0.338983050847457</c:v>
                </c:pt>
                <c:pt idx="9803">
                  <c:v>0.35593220338983</c:v>
                </c:pt>
                <c:pt idx="9804">
                  <c:v>0.37288135593220301</c:v>
                </c:pt>
                <c:pt idx="9805">
                  <c:v>0.38983050847457601</c:v>
                </c:pt>
                <c:pt idx="9806">
                  <c:v>0.40677966101694901</c:v>
                </c:pt>
                <c:pt idx="9807">
                  <c:v>0.42372881355932202</c:v>
                </c:pt>
                <c:pt idx="9808">
                  <c:v>0.44067796610169402</c:v>
                </c:pt>
                <c:pt idx="9809">
                  <c:v>0.45762711864406702</c:v>
                </c:pt>
                <c:pt idx="9810">
                  <c:v>0.47457627118644002</c:v>
                </c:pt>
                <c:pt idx="9811">
                  <c:v>0.49152542372881303</c:v>
                </c:pt>
                <c:pt idx="9812">
                  <c:v>0.50847457627118597</c:v>
                </c:pt>
                <c:pt idx="9813">
                  <c:v>0.52542372881355903</c:v>
                </c:pt>
                <c:pt idx="9814">
                  <c:v>0.54237288135593198</c:v>
                </c:pt>
                <c:pt idx="9815">
                  <c:v>0.55932203389830504</c:v>
                </c:pt>
                <c:pt idx="9816">
                  <c:v>0.57627118644067798</c:v>
                </c:pt>
                <c:pt idx="9817">
                  <c:v>0.59322033898305004</c:v>
                </c:pt>
                <c:pt idx="9818">
                  <c:v>0.61016949152542299</c:v>
                </c:pt>
                <c:pt idx="9819">
                  <c:v>0.62711864406779605</c:v>
                </c:pt>
                <c:pt idx="9820">
                  <c:v>0.644067796610169</c:v>
                </c:pt>
                <c:pt idx="9821">
                  <c:v>0.66101694915254205</c:v>
                </c:pt>
                <c:pt idx="9822">
                  <c:v>0.677966101694915</c:v>
                </c:pt>
                <c:pt idx="9823">
                  <c:v>0.69491525423728795</c:v>
                </c:pt>
                <c:pt idx="9824">
                  <c:v>0.71186440677966101</c:v>
                </c:pt>
                <c:pt idx="9825">
                  <c:v>0.72881355932203296</c:v>
                </c:pt>
                <c:pt idx="9826">
                  <c:v>0.74576271186440601</c:v>
                </c:pt>
                <c:pt idx="9827">
                  <c:v>0.76271186440677896</c:v>
                </c:pt>
                <c:pt idx="9828">
                  <c:v>0.77966101694915202</c:v>
                </c:pt>
                <c:pt idx="9829">
                  <c:v>0.79661016949152497</c:v>
                </c:pt>
                <c:pt idx="9830">
                  <c:v>0.81355932203389802</c:v>
                </c:pt>
                <c:pt idx="9831">
                  <c:v>0.83050847457627097</c:v>
                </c:pt>
                <c:pt idx="9832">
                  <c:v>0.84745762711864403</c:v>
                </c:pt>
                <c:pt idx="9833">
                  <c:v>0.86440677966101698</c:v>
                </c:pt>
                <c:pt idx="9834">
                  <c:v>0.88135593220338904</c:v>
                </c:pt>
                <c:pt idx="9835">
                  <c:v>0.89830508474576198</c:v>
                </c:pt>
                <c:pt idx="9836">
                  <c:v>0.91525423728813504</c:v>
                </c:pt>
                <c:pt idx="9837">
                  <c:v>0.93220338983050799</c:v>
                </c:pt>
                <c:pt idx="9838">
                  <c:v>0.94915254237288105</c:v>
                </c:pt>
                <c:pt idx="9839">
                  <c:v>0.96610169491525399</c:v>
                </c:pt>
                <c:pt idx="9840">
                  <c:v>0.98305084745762705</c:v>
                </c:pt>
                <c:pt idx="9841">
                  <c:v>0</c:v>
                </c:pt>
                <c:pt idx="9842">
                  <c:v>1.6949152542372801E-2</c:v>
                </c:pt>
                <c:pt idx="9843">
                  <c:v>3.38983050847457E-2</c:v>
                </c:pt>
                <c:pt idx="9844">
                  <c:v>5.0847457627118599E-2</c:v>
                </c:pt>
                <c:pt idx="9845">
                  <c:v>6.7796610169491497E-2</c:v>
                </c:pt>
                <c:pt idx="9846">
                  <c:v>8.4745762711864403E-2</c:v>
                </c:pt>
                <c:pt idx="9847">
                  <c:v>0.101694915254237</c:v>
                </c:pt>
                <c:pt idx="9848">
                  <c:v>0.11864406779661001</c:v>
                </c:pt>
                <c:pt idx="9849">
                  <c:v>0.13559322033898299</c:v>
                </c:pt>
                <c:pt idx="9850">
                  <c:v>0.152542372881355</c:v>
                </c:pt>
                <c:pt idx="9851">
                  <c:v>0.169491525423728</c:v>
                </c:pt>
                <c:pt idx="9852">
                  <c:v>0.186440677966101</c:v>
                </c:pt>
                <c:pt idx="9853">
                  <c:v>0.20338983050847401</c:v>
                </c:pt>
                <c:pt idx="9854">
                  <c:v>0.22033898305084701</c:v>
                </c:pt>
                <c:pt idx="9855">
                  <c:v>0.23728813559322001</c:v>
                </c:pt>
                <c:pt idx="9856">
                  <c:v>0.25423728813559299</c:v>
                </c:pt>
                <c:pt idx="9857">
                  <c:v>0.27118644067796599</c:v>
                </c:pt>
                <c:pt idx="9858">
                  <c:v>0.28813559322033899</c:v>
                </c:pt>
                <c:pt idx="9859">
                  <c:v>0.305084745762711</c:v>
                </c:pt>
                <c:pt idx="9860">
                  <c:v>0.322033898305084</c:v>
                </c:pt>
                <c:pt idx="9861">
                  <c:v>0.338983050847457</c:v>
                </c:pt>
                <c:pt idx="9862">
                  <c:v>0.35593220338983</c:v>
                </c:pt>
                <c:pt idx="9863">
                  <c:v>0.37288135593220301</c:v>
                </c:pt>
                <c:pt idx="9864">
                  <c:v>0.38983050847457601</c:v>
                </c:pt>
                <c:pt idx="9865">
                  <c:v>0.40677966101694901</c:v>
                </c:pt>
                <c:pt idx="9866">
                  <c:v>0.42372881355932202</c:v>
                </c:pt>
                <c:pt idx="9867">
                  <c:v>0.44067796610169402</c:v>
                </c:pt>
                <c:pt idx="9868">
                  <c:v>0.45762711864406702</c:v>
                </c:pt>
                <c:pt idx="9869">
                  <c:v>0.47457627118644002</c:v>
                </c:pt>
                <c:pt idx="9870">
                  <c:v>0.49152542372881303</c:v>
                </c:pt>
                <c:pt idx="9871">
                  <c:v>0.50847457627118597</c:v>
                </c:pt>
                <c:pt idx="9872">
                  <c:v>0.52542372881355903</c:v>
                </c:pt>
                <c:pt idx="9873">
                  <c:v>0.54237288135593198</c:v>
                </c:pt>
                <c:pt idx="9874">
                  <c:v>0.55932203389830504</c:v>
                </c:pt>
                <c:pt idx="9875">
                  <c:v>0.57627118644067798</c:v>
                </c:pt>
                <c:pt idx="9876">
                  <c:v>0.59322033898305004</c:v>
                </c:pt>
                <c:pt idx="9877">
                  <c:v>0.61016949152542299</c:v>
                </c:pt>
                <c:pt idx="9878">
                  <c:v>0.62711864406779605</c:v>
                </c:pt>
                <c:pt idx="9879">
                  <c:v>0.644067796610169</c:v>
                </c:pt>
                <c:pt idx="9880">
                  <c:v>0.66101694915254205</c:v>
                </c:pt>
                <c:pt idx="9881">
                  <c:v>0.677966101694915</c:v>
                </c:pt>
                <c:pt idx="9882">
                  <c:v>0.69491525423728795</c:v>
                </c:pt>
                <c:pt idx="9883">
                  <c:v>0.71186440677966101</c:v>
                </c:pt>
                <c:pt idx="9884">
                  <c:v>0.72881355932203296</c:v>
                </c:pt>
                <c:pt idx="9885">
                  <c:v>0.74576271186440601</c:v>
                </c:pt>
                <c:pt idx="9886">
                  <c:v>0.76271186440677896</c:v>
                </c:pt>
                <c:pt idx="9887">
                  <c:v>0.77966101694915202</c:v>
                </c:pt>
                <c:pt idx="9888">
                  <c:v>0.79661016949152497</c:v>
                </c:pt>
                <c:pt idx="9889">
                  <c:v>0.81355932203389802</c:v>
                </c:pt>
                <c:pt idx="9890">
                  <c:v>0.83050847457627097</c:v>
                </c:pt>
                <c:pt idx="9891">
                  <c:v>0.84745762711864403</c:v>
                </c:pt>
                <c:pt idx="9892">
                  <c:v>0.86440677966101698</c:v>
                </c:pt>
                <c:pt idx="9893">
                  <c:v>0.88135593220338904</c:v>
                </c:pt>
                <c:pt idx="9894">
                  <c:v>0.89830508474576198</c:v>
                </c:pt>
                <c:pt idx="9895">
                  <c:v>0.91525423728813504</c:v>
                </c:pt>
                <c:pt idx="9896">
                  <c:v>0.93220338983050799</c:v>
                </c:pt>
                <c:pt idx="9897">
                  <c:v>0.94915254237288105</c:v>
                </c:pt>
                <c:pt idx="9898">
                  <c:v>0.96610169491525399</c:v>
                </c:pt>
                <c:pt idx="9899">
                  <c:v>0.98305084745762705</c:v>
                </c:pt>
                <c:pt idx="9900">
                  <c:v>0</c:v>
                </c:pt>
                <c:pt idx="9901">
                  <c:v>9.1743119266054999E-3</c:v>
                </c:pt>
                <c:pt idx="9902">
                  <c:v>1.8348623853211E-2</c:v>
                </c:pt>
                <c:pt idx="9903">
                  <c:v>2.7522935779816501E-2</c:v>
                </c:pt>
                <c:pt idx="9904">
                  <c:v>3.6697247706422E-2</c:v>
                </c:pt>
                <c:pt idx="9905">
                  <c:v>4.5871559633027498E-2</c:v>
                </c:pt>
                <c:pt idx="9906">
                  <c:v>5.5045871559633003E-2</c:v>
                </c:pt>
                <c:pt idx="9907">
                  <c:v>6.4220183486238494E-2</c:v>
                </c:pt>
                <c:pt idx="9908">
                  <c:v>7.3394495412843999E-2</c:v>
                </c:pt>
                <c:pt idx="9909">
                  <c:v>8.2568807339449504E-2</c:v>
                </c:pt>
                <c:pt idx="9910">
                  <c:v>9.1743119266054995E-2</c:v>
                </c:pt>
                <c:pt idx="9911">
                  <c:v>0.10091743119266</c:v>
                </c:pt>
                <c:pt idx="9912">
                  <c:v>0.11009174311926601</c:v>
                </c:pt>
                <c:pt idx="9913">
                  <c:v>0.119266055045871</c:v>
                </c:pt>
                <c:pt idx="9914">
                  <c:v>0.12844036697247699</c:v>
                </c:pt>
                <c:pt idx="9915">
                  <c:v>0.13761467889908199</c:v>
                </c:pt>
                <c:pt idx="9916">
                  <c:v>0.146788990825688</c:v>
                </c:pt>
                <c:pt idx="9917">
                  <c:v>0.155963302752293</c:v>
                </c:pt>
                <c:pt idx="9918">
                  <c:v>0.16513761467889901</c:v>
                </c:pt>
                <c:pt idx="9919">
                  <c:v>0.17431192660550399</c:v>
                </c:pt>
                <c:pt idx="9920">
                  <c:v>0.18348623853210999</c:v>
                </c:pt>
                <c:pt idx="9921">
                  <c:v>0.192660550458715</c:v>
                </c:pt>
                <c:pt idx="9922">
                  <c:v>0.201834862385321</c:v>
                </c:pt>
                <c:pt idx="9923">
                  <c:v>0.21100917431192601</c:v>
                </c:pt>
                <c:pt idx="9924">
                  <c:v>0.22018348623853201</c:v>
                </c:pt>
                <c:pt idx="9925">
                  <c:v>0.22935779816513699</c:v>
                </c:pt>
                <c:pt idx="9926">
                  <c:v>0.23853211009174299</c:v>
                </c:pt>
                <c:pt idx="9927">
                  <c:v>0.247706422018348</c:v>
                </c:pt>
                <c:pt idx="9928">
                  <c:v>0.25688073394495398</c:v>
                </c:pt>
                <c:pt idx="9929">
                  <c:v>0.26605504587155898</c:v>
                </c:pt>
                <c:pt idx="9930">
                  <c:v>0.27522935779816499</c:v>
                </c:pt>
                <c:pt idx="9931">
                  <c:v>0.28440366972476999</c:v>
                </c:pt>
                <c:pt idx="9932">
                  <c:v>0.293577981651376</c:v>
                </c:pt>
                <c:pt idx="9933">
                  <c:v>0.302752293577981</c:v>
                </c:pt>
                <c:pt idx="9934">
                  <c:v>0.31192660550458701</c:v>
                </c:pt>
                <c:pt idx="9935">
                  <c:v>0.32110091743119201</c:v>
                </c:pt>
                <c:pt idx="9936">
                  <c:v>0.33027522935779802</c:v>
                </c:pt>
                <c:pt idx="9937">
                  <c:v>0.33944954128440302</c:v>
                </c:pt>
                <c:pt idx="9938">
                  <c:v>0.34862385321100903</c:v>
                </c:pt>
                <c:pt idx="9939">
                  <c:v>0.35779816513761398</c:v>
                </c:pt>
                <c:pt idx="9940">
                  <c:v>0.36697247706421998</c:v>
                </c:pt>
                <c:pt idx="9941">
                  <c:v>0.37614678899082499</c:v>
                </c:pt>
                <c:pt idx="9942">
                  <c:v>0.38532110091743099</c:v>
                </c:pt>
                <c:pt idx="9943">
                  <c:v>0.394495412844036</c:v>
                </c:pt>
                <c:pt idx="9944">
                  <c:v>0.403669724770642</c:v>
                </c:pt>
                <c:pt idx="9945">
                  <c:v>0.41284403669724701</c:v>
                </c:pt>
                <c:pt idx="9946">
                  <c:v>0.42201834862385301</c:v>
                </c:pt>
                <c:pt idx="9947">
                  <c:v>0.43119266055045802</c:v>
                </c:pt>
                <c:pt idx="9948">
                  <c:v>0.44036697247706402</c:v>
                </c:pt>
                <c:pt idx="9949">
                  <c:v>0.44954128440366897</c:v>
                </c:pt>
                <c:pt idx="9950">
                  <c:v>0.45871559633027498</c:v>
                </c:pt>
                <c:pt idx="9951">
                  <c:v>0.46788990825687998</c:v>
                </c:pt>
                <c:pt idx="9952">
                  <c:v>0.47706422018348599</c:v>
                </c:pt>
                <c:pt idx="9953">
                  <c:v>0.48623853211009099</c:v>
                </c:pt>
                <c:pt idx="9954">
                  <c:v>0.495412844036697</c:v>
                </c:pt>
                <c:pt idx="9955">
                  <c:v>0.50458715596330195</c:v>
                </c:pt>
                <c:pt idx="9956">
                  <c:v>0.51376146788990795</c:v>
                </c:pt>
                <c:pt idx="9957">
                  <c:v>0.52293577981651296</c:v>
                </c:pt>
                <c:pt idx="9958">
                  <c:v>0.53211009174311896</c:v>
                </c:pt>
                <c:pt idx="9959">
                  <c:v>0.54128440366972397</c:v>
                </c:pt>
                <c:pt idx="9960">
                  <c:v>0.55045871559632997</c:v>
                </c:pt>
                <c:pt idx="9961">
                  <c:v>0.55963302752293498</c:v>
                </c:pt>
                <c:pt idx="9962">
                  <c:v>0.56880733944954098</c:v>
                </c:pt>
                <c:pt idx="9963">
                  <c:v>0.57798165137614599</c:v>
                </c:pt>
                <c:pt idx="9964">
                  <c:v>0.58715596330275199</c:v>
                </c:pt>
                <c:pt idx="9965">
                  <c:v>0.596330275229357</c:v>
                </c:pt>
                <c:pt idx="9966">
                  <c:v>0.605504587155963</c:v>
                </c:pt>
                <c:pt idx="9967">
                  <c:v>0.61467889908256801</c:v>
                </c:pt>
                <c:pt idx="9968">
                  <c:v>0.62385321100917401</c:v>
                </c:pt>
                <c:pt idx="9969">
                  <c:v>0.63302752293577902</c:v>
                </c:pt>
                <c:pt idx="9970">
                  <c:v>0.64220183486238502</c:v>
                </c:pt>
                <c:pt idx="9971">
                  <c:v>0.65137614678899003</c:v>
                </c:pt>
                <c:pt idx="9972">
                  <c:v>0.66055045871559603</c:v>
                </c:pt>
                <c:pt idx="9973">
                  <c:v>0.66972477064220104</c:v>
                </c:pt>
                <c:pt idx="9974">
                  <c:v>0.67889908256880704</c:v>
                </c:pt>
                <c:pt idx="9975">
                  <c:v>0.68807339449541205</c:v>
                </c:pt>
                <c:pt idx="9976">
                  <c:v>0.69724770642201805</c:v>
                </c:pt>
                <c:pt idx="9977">
                  <c:v>0.70642201834862295</c:v>
                </c:pt>
                <c:pt idx="9978">
                  <c:v>0.71559633027522895</c:v>
                </c:pt>
                <c:pt idx="9979">
                  <c:v>0.72477064220183396</c:v>
                </c:pt>
                <c:pt idx="9980">
                  <c:v>0.73394495412843996</c:v>
                </c:pt>
                <c:pt idx="9981">
                  <c:v>0.74311926605504497</c:v>
                </c:pt>
                <c:pt idx="9982">
                  <c:v>0.75229357798165097</c:v>
                </c:pt>
                <c:pt idx="9983">
                  <c:v>0.76146788990825598</c:v>
                </c:pt>
                <c:pt idx="9984">
                  <c:v>0.77064220183486198</c:v>
                </c:pt>
                <c:pt idx="9985">
                  <c:v>0.77981651376146699</c:v>
                </c:pt>
                <c:pt idx="9986">
                  <c:v>0.78899082568807299</c:v>
                </c:pt>
                <c:pt idx="9987">
                  <c:v>0.798165137614678</c:v>
                </c:pt>
                <c:pt idx="9988">
                  <c:v>0.807339449541284</c:v>
                </c:pt>
                <c:pt idx="9989">
                  <c:v>0.81651376146788901</c:v>
                </c:pt>
                <c:pt idx="9990">
                  <c:v>0.82568807339449501</c:v>
                </c:pt>
                <c:pt idx="9991">
                  <c:v>0.83486238532110002</c:v>
                </c:pt>
                <c:pt idx="9992">
                  <c:v>0.84403669724770602</c:v>
                </c:pt>
                <c:pt idx="9993">
                  <c:v>0.85321100917431103</c:v>
                </c:pt>
                <c:pt idx="9994">
                  <c:v>0.86238532110091703</c:v>
                </c:pt>
                <c:pt idx="9995">
                  <c:v>0.87155963302752204</c:v>
                </c:pt>
                <c:pt idx="9996">
                  <c:v>0.88073394495412805</c:v>
                </c:pt>
                <c:pt idx="9997">
                  <c:v>0.88990825688073305</c:v>
                </c:pt>
                <c:pt idx="9998">
                  <c:v>0.89908256880733906</c:v>
                </c:pt>
                <c:pt idx="9999">
                  <c:v>0.90825688073394495</c:v>
                </c:pt>
                <c:pt idx="10000">
                  <c:v>0.91743119266054995</c:v>
                </c:pt>
                <c:pt idx="10001">
                  <c:v>0.92660550458715596</c:v>
                </c:pt>
                <c:pt idx="10002">
                  <c:v>0.93577981651376096</c:v>
                </c:pt>
                <c:pt idx="10003">
                  <c:v>0.94495412844036697</c:v>
                </c:pt>
                <c:pt idx="10004">
                  <c:v>0.95412844036697197</c:v>
                </c:pt>
                <c:pt idx="10005">
                  <c:v>0.96330275229357798</c:v>
                </c:pt>
                <c:pt idx="10006">
                  <c:v>0.97247706422018299</c:v>
                </c:pt>
                <c:pt idx="10007">
                  <c:v>0.98165137614678899</c:v>
                </c:pt>
                <c:pt idx="10008">
                  <c:v>0.990825688073394</c:v>
                </c:pt>
                <c:pt idx="10009">
                  <c:v>0</c:v>
                </c:pt>
                <c:pt idx="10010">
                  <c:v>7.4074074074073999E-3</c:v>
                </c:pt>
                <c:pt idx="10011">
                  <c:v>1.48148148148148E-2</c:v>
                </c:pt>
                <c:pt idx="10012">
                  <c:v>2.2222222222222199E-2</c:v>
                </c:pt>
                <c:pt idx="10013">
                  <c:v>2.96296296296296E-2</c:v>
                </c:pt>
                <c:pt idx="10014">
                  <c:v>3.7037037037037E-2</c:v>
                </c:pt>
                <c:pt idx="10015">
                  <c:v>4.4444444444444398E-2</c:v>
                </c:pt>
                <c:pt idx="10016">
                  <c:v>5.1851851851851802E-2</c:v>
                </c:pt>
                <c:pt idx="10017">
                  <c:v>5.9259259259259199E-2</c:v>
                </c:pt>
                <c:pt idx="10018">
                  <c:v>6.6666666666666596E-2</c:v>
                </c:pt>
                <c:pt idx="10019">
                  <c:v>7.4074074074074001E-2</c:v>
                </c:pt>
                <c:pt idx="10020">
                  <c:v>8.1481481481481405E-2</c:v>
                </c:pt>
                <c:pt idx="10021">
                  <c:v>8.8888888888888795E-2</c:v>
                </c:pt>
                <c:pt idx="10022">
                  <c:v>9.6296296296296297E-2</c:v>
                </c:pt>
                <c:pt idx="10023">
                  <c:v>0.10370370370370301</c:v>
                </c:pt>
                <c:pt idx="10024">
                  <c:v>0.11111111111111099</c:v>
                </c:pt>
                <c:pt idx="10025">
                  <c:v>0.118518518518518</c:v>
                </c:pt>
                <c:pt idx="10026">
                  <c:v>0.125925925925925</c:v>
                </c:pt>
                <c:pt idx="10027">
                  <c:v>0.133333333333333</c:v>
                </c:pt>
                <c:pt idx="10028">
                  <c:v>0.14074074074074</c:v>
                </c:pt>
                <c:pt idx="10029">
                  <c:v>0.148148148148148</c:v>
                </c:pt>
                <c:pt idx="10030">
                  <c:v>0.155555555555555</c:v>
                </c:pt>
                <c:pt idx="10031">
                  <c:v>0.162962962962962</c:v>
                </c:pt>
                <c:pt idx="10032">
                  <c:v>0.17037037037037001</c:v>
                </c:pt>
                <c:pt idx="10033">
                  <c:v>0.17777777777777701</c:v>
                </c:pt>
                <c:pt idx="10034">
                  <c:v>0.18518518518518501</c:v>
                </c:pt>
                <c:pt idx="10035">
                  <c:v>0.19259259259259201</c:v>
                </c:pt>
                <c:pt idx="10036">
                  <c:v>0.2</c:v>
                </c:pt>
                <c:pt idx="10037">
                  <c:v>0.20740740740740701</c:v>
                </c:pt>
                <c:pt idx="10038">
                  <c:v>0.21481481481481399</c:v>
                </c:pt>
                <c:pt idx="10039">
                  <c:v>0.22222222222222199</c:v>
                </c:pt>
                <c:pt idx="10040">
                  <c:v>0.22962962962962899</c:v>
                </c:pt>
                <c:pt idx="10041">
                  <c:v>0.23703703703703699</c:v>
                </c:pt>
                <c:pt idx="10042">
                  <c:v>0.24444444444444399</c:v>
                </c:pt>
                <c:pt idx="10043">
                  <c:v>0.25185185185185099</c:v>
                </c:pt>
                <c:pt idx="10044">
                  <c:v>0.25925925925925902</c:v>
                </c:pt>
                <c:pt idx="10045">
                  <c:v>0.266666666666666</c:v>
                </c:pt>
                <c:pt idx="10046">
                  <c:v>0.27407407407407403</c:v>
                </c:pt>
                <c:pt idx="10047">
                  <c:v>0.281481481481481</c:v>
                </c:pt>
                <c:pt idx="10048">
                  <c:v>0.28888888888888797</c:v>
                </c:pt>
                <c:pt idx="10049">
                  <c:v>0.296296296296296</c:v>
                </c:pt>
                <c:pt idx="10050">
                  <c:v>0.30370370370370298</c:v>
                </c:pt>
                <c:pt idx="10051">
                  <c:v>0.31111111111111101</c:v>
                </c:pt>
                <c:pt idx="10052">
                  <c:v>0.31851851851851798</c:v>
                </c:pt>
                <c:pt idx="10053">
                  <c:v>0.32592592592592501</c:v>
                </c:pt>
                <c:pt idx="10054">
                  <c:v>0.33333333333333298</c:v>
                </c:pt>
                <c:pt idx="10055">
                  <c:v>0.34074074074074001</c:v>
                </c:pt>
                <c:pt idx="10056">
                  <c:v>0.34814814814814798</c:v>
                </c:pt>
                <c:pt idx="10057">
                  <c:v>0.35555555555555501</c:v>
                </c:pt>
                <c:pt idx="10058">
                  <c:v>0.36296296296296299</c:v>
                </c:pt>
                <c:pt idx="10059">
                  <c:v>0.37037037037037002</c:v>
                </c:pt>
                <c:pt idx="10060">
                  <c:v>0.37777777777777699</c:v>
                </c:pt>
                <c:pt idx="10061">
                  <c:v>0.38518518518518502</c:v>
                </c:pt>
                <c:pt idx="10062">
                  <c:v>0.39259259259259199</c:v>
                </c:pt>
                <c:pt idx="10063">
                  <c:v>0.4</c:v>
                </c:pt>
                <c:pt idx="10064">
                  <c:v>0.407407407407407</c:v>
                </c:pt>
                <c:pt idx="10065">
                  <c:v>0.41481481481481403</c:v>
                </c:pt>
                <c:pt idx="10066">
                  <c:v>0.422222222222222</c:v>
                </c:pt>
                <c:pt idx="10067">
                  <c:v>0.42962962962962897</c:v>
                </c:pt>
                <c:pt idx="10068">
                  <c:v>0.437037037037037</c:v>
                </c:pt>
                <c:pt idx="10069">
                  <c:v>0.44444444444444398</c:v>
                </c:pt>
                <c:pt idx="10070">
                  <c:v>0.45185185185185101</c:v>
                </c:pt>
                <c:pt idx="10071">
                  <c:v>0.45925925925925898</c:v>
                </c:pt>
                <c:pt idx="10072">
                  <c:v>0.46666666666666601</c:v>
                </c:pt>
                <c:pt idx="10073">
                  <c:v>0.47407407407407398</c:v>
                </c:pt>
                <c:pt idx="10074">
                  <c:v>0.48148148148148101</c:v>
                </c:pt>
                <c:pt idx="10075">
                  <c:v>0.48888888888888798</c:v>
                </c:pt>
                <c:pt idx="10076">
                  <c:v>0.49629629629629601</c:v>
                </c:pt>
                <c:pt idx="10077">
                  <c:v>0.50370370370370299</c:v>
                </c:pt>
                <c:pt idx="10078">
                  <c:v>0.51111111111111096</c:v>
                </c:pt>
                <c:pt idx="10079">
                  <c:v>0.51851851851851805</c:v>
                </c:pt>
                <c:pt idx="10080">
                  <c:v>0.52592592592592502</c:v>
                </c:pt>
                <c:pt idx="10081">
                  <c:v>0.53333333333333299</c:v>
                </c:pt>
                <c:pt idx="10082">
                  <c:v>0.54074074074073997</c:v>
                </c:pt>
                <c:pt idx="10083">
                  <c:v>0.54814814814814805</c:v>
                </c:pt>
                <c:pt idx="10084">
                  <c:v>0.55555555555555503</c:v>
                </c:pt>
                <c:pt idx="10085">
                  <c:v>0.562962962962963</c:v>
                </c:pt>
                <c:pt idx="10086">
                  <c:v>0.57037037037036997</c:v>
                </c:pt>
                <c:pt idx="10087">
                  <c:v>0.57777777777777695</c:v>
                </c:pt>
                <c:pt idx="10088">
                  <c:v>0.58518518518518503</c:v>
                </c:pt>
                <c:pt idx="10089">
                  <c:v>0.592592592592592</c:v>
                </c:pt>
                <c:pt idx="10090">
                  <c:v>0.6</c:v>
                </c:pt>
                <c:pt idx="10091">
                  <c:v>0.60740740740740695</c:v>
                </c:pt>
                <c:pt idx="10092">
                  <c:v>0.61481481481481404</c:v>
                </c:pt>
                <c:pt idx="10093">
                  <c:v>0.62222222222222201</c:v>
                </c:pt>
                <c:pt idx="10094">
                  <c:v>0.62962962962962898</c:v>
                </c:pt>
                <c:pt idx="10095">
                  <c:v>0.63703703703703696</c:v>
                </c:pt>
                <c:pt idx="10096">
                  <c:v>0.64444444444444404</c:v>
                </c:pt>
                <c:pt idx="10097">
                  <c:v>0.65185185185185102</c:v>
                </c:pt>
                <c:pt idx="10098">
                  <c:v>0.65925925925925899</c:v>
                </c:pt>
                <c:pt idx="10099">
                  <c:v>0.66666666666666596</c:v>
                </c:pt>
                <c:pt idx="10100">
                  <c:v>0.67407407407407405</c:v>
                </c:pt>
                <c:pt idx="10101">
                  <c:v>0.68148148148148102</c:v>
                </c:pt>
                <c:pt idx="10102">
                  <c:v>0.688888888888888</c:v>
                </c:pt>
                <c:pt idx="10103">
                  <c:v>0.69629629629629597</c:v>
                </c:pt>
                <c:pt idx="10104">
                  <c:v>0.70370370370370305</c:v>
                </c:pt>
                <c:pt idx="10105">
                  <c:v>0.71111111111111103</c:v>
                </c:pt>
                <c:pt idx="10106">
                  <c:v>0.718518518518518</c:v>
                </c:pt>
                <c:pt idx="10107">
                  <c:v>0.72592592592592597</c:v>
                </c:pt>
                <c:pt idx="10108">
                  <c:v>0.73333333333333295</c:v>
                </c:pt>
                <c:pt idx="10109">
                  <c:v>0.74074074074074003</c:v>
                </c:pt>
                <c:pt idx="10110">
                  <c:v>0.74814814814814801</c:v>
                </c:pt>
                <c:pt idx="10111">
                  <c:v>0.75555555555555498</c:v>
                </c:pt>
                <c:pt idx="10112">
                  <c:v>0.76296296296296295</c:v>
                </c:pt>
                <c:pt idx="10113">
                  <c:v>0.77037037037037004</c:v>
                </c:pt>
                <c:pt idx="10114">
                  <c:v>0.77777777777777701</c:v>
                </c:pt>
                <c:pt idx="10115">
                  <c:v>0.78518518518518499</c:v>
                </c:pt>
                <c:pt idx="10116">
                  <c:v>0.79259259259259196</c:v>
                </c:pt>
                <c:pt idx="10117">
                  <c:v>0.8</c:v>
                </c:pt>
                <c:pt idx="10118">
                  <c:v>0.80740740740740702</c:v>
                </c:pt>
                <c:pt idx="10119">
                  <c:v>0.81481481481481399</c:v>
                </c:pt>
                <c:pt idx="10120">
                  <c:v>0.82222222222222197</c:v>
                </c:pt>
                <c:pt idx="10121">
                  <c:v>0.82962962962962905</c:v>
                </c:pt>
                <c:pt idx="10122">
                  <c:v>0.83703703703703702</c:v>
                </c:pt>
                <c:pt idx="10123">
                  <c:v>0.844444444444444</c:v>
                </c:pt>
                <c:pt idx="10124">
                  <c:v>0.85185185185185097</c:v>
                </c:pt>
                <c:pt idx="10125">
                  <c:v>0.85925925925925895</c:v>
                </c:pt>
                <c:pt idx="10126">
                  <c:v>0.86666666666666603</c:v>
                </c:pt>
                <c:pt idx="10127">
                  <c:v>0.874074074074074</c:v>
                </c:pt>
                <c:pt idx="10128">
                  <c:v>0.88148148148148098</c:v>
                </c:pt>
                <c:pt idx="10129">
                  <c:v>0.88888888888888795</c:v>
                </c:pt>
                <c:pt idx="10130">
                  <c:v>0.89629629629629604</c:v>
                </c:pt>
                <c:pt idx="10131">
                  <c:v>0.90370370370370301</c:v>
                </c:pt>
                <c:pt idx="10132">
                  <c:v>0.91111111111111098</c:v>
                </c:pt>
                <c:pt idx="10133">
                  <c:v>0.91851851851851796</c:v>
                </c:pt>
                <c:pt idx="10134">
                  <c:v>0.92592592592592504</c:v>
                </c:pt>
                <c:pt idx="10135">
                  <c:v>0.93333333333333302</c:v>
                </c:pt>
                <c:pt idx="10136">
                  <c:v>0.94074074074073999</c:v>
                </c:pt>
                <c:pt idx="10137">
                  <c:v>0.94814814814814796</c:v>
                </c:pt>
                <c:pt idx="10138">
                  <c:v>0.95555555555555505</c:v>
                </c:pt>
                <c:pt idx="10139">
                  <c:v>0.96296296296296202</c:v>
                </c:pt>
                <c:pt idx="10140">
                  <c:v>0.97037037037036999</c:v>
                </c:pt>
                <c:pt idx="10141">
                  <c:v>0.97777777777777697</c:v>
                </c:pt>
                <c:pt idx="10142">
                  <c:v>0.98518518518518505</c:v>
                </c:pt>
                <c:pt idx="10143">
                  <c:v>0.99259259259259203</c:v>
                </c:pt>
                <c:pt idx="10144">
                  <c:v>0</c:v>
                </c:pt>
                <c:pt idx="10145">
                  <c:v>1.51515151515151E-2</c:v>
                </c:pt>
                <c:pt idx="10146">
                  <c:v>3.03030303030303E-2</c:v>
                </c:pt>
                <c:pt idx="10147">
                  <c:v>4.54545454545454E-2</c:v>
                </c:pt>
                <c:pt idx="10148">
                  <c:v>6.0606060606060601E-2</c:v>
                </c:pt>
                <c:pt idx="10149">
                  <c:v>7.5757575757575704E-2</c:v>
                </c:pt>
                <c:pt idx="10150">
                  <c:v>9.0909090909090898E-2</c:v>
                </c:pt>
                <c:pt idx="10151">
                  <c:v>0.10606060606060599</c:v>
                </c:pt>
                <c:pt idx="10152">
                  <c:v>0.12121212121212099</c:v>
                </c:pt>
                <c:pt idx="10153">
                  <c:v>0.13636363636363599</c:v>
                </c:pt>
                <c:pt idx="10154">
                  <c:v>0.15151515151515099</c:v>
                </c:pt>
                <c:pt idx="10155">
                  <c:v>0.16666666666666599</c:v>
                </c:pt>
                <c:pt idx="10156">
                  <c:v>0.18181818181818099</c:v>
                </c:pt>
                <c:pt idx="10157">
                  <c:v>0.19696969696969599</c:v>
                </c:pt>
                <c:pt idx="10158">
                  <c:v>0.21212121212121199</c:v>
                </c:pt>
                <c:pt idx="10159">
                  <c:v>0.22727272727272699</c:v>
                </c:pt>
                <c:pt idx="10160">
                  <c:v>0.24242424242424199</c:v>
                </c:pt>
                <c:pt idx="10161">
                  <c:v>0.25757575757575701</c:v>
                </c:pt>
                <c:pt idx="10162">
                  <c:v>0.27272727272727199</c:v>
                </c:pt>
                <c:pt idx="10163">
                  <c:v>0.28787878787878701</c:v>
                </c:pt>
                <c:pt idx="10164">
                  <c:v>0.30303030303030298</c:v>
                </c:pt>
                <c:pt idx="10165">
                  <c:v>0.31818181818181801</c:v>
                </c:pt>
                <c:pt idx="10166">
                  <c:v>0.33333333333333298</c:v>
                </c:pt>
                <c:pt idx="10167">
                  <c:v>0.34848484848484801</c:v>
                </c:pt>
                <c:pt idx="10168">
                  <c:v>0.36363636363636298</c:v>
                </c:pt>
                <c:pt idx="10169">
                  <c:v>0.37878787878787801</c:v>
                </c:pt>
                <c:pt idx="10170">
                  <c:v>0.39393939393939298</c:v>
                </c:pt>
                <c:pt idx="10171">
                  <c:v>0.40909090909090901</c:v>
                </c:pt>
                <c:pt idx="10172">
                  <c:v>0.42424242424242398</c:v>
                </c:pt>
                <c:pt idx="10173">
                  <c:v>0.439393939393939</c:v>
                </c:pt>
                <c:pt idx="10174">
                  <c:v>0.45454545454545398</c:v>
                </c:pt>
                <c:pt idx="10175">
                  <c:v>0.469696969696969</c:v>
                </c:pt>
                <c:pt idx="10176">
                  <c:v>0.48484848484848397</c:v>
                </c:pt>
                <c:pt idx="10177">
                  <c:v>0.5</c:v>
                </c:pt>
                <c:pt idx="10178">
                  <c:v>0.51515151515151503</c:v>
                </c:pt>
                <c:pt idx="10179">
                  <c:v>0.53030303030303005</c:v>
                </c:pt>
                <c:pt idx="10180">
                  <c:v>0.54545454545454497</c:v>
                </c:pt>
                <c:pt idx="10181">
                  <c:v>0.56060606060606</c:v>
                </c:pt>
                <c:pt idx="10182">
                  <c:v>0.57575757575757502</c:v>
                </c:pt>
                <c:pt idx="10183">
                  <c:v>0.59090909090909005</c:v>
                </c:pt>
                <c:pt idx="10184">
                  <c:v>0.60606060606060597</c:v>
                </c:pt>
                <c:pt idx="10185">
                  <c:v>0.62121212121212099</c:v>
                </c:pt>
                <c:pt idx="10186">
                  <c:v>0.63636363636363602</c:v>
                </c:pt>
                <c:pt idx="10187">
                  <c:v>0.65151515151515105</c:v>
                </c:pt>
                <c:pt idx="10188">
                  <c:v>0.66666666666666596</c:v>
                </c:pt>
                <c:pt idx="10189">
                  <c:v>0.68181818181818099</c:v>
                </c:pt>
                <c:pt idx="10190">
                  <c:v>0.69696969696969702</c:v>
                </c:pt>
                <c:pt idx="10191">
                  <c:v>0.71212121212121204</c:v>
                </c:pt>
                <c:pt idx="10192">
                  <c:v>0.72727272727272696</c:v>
                </c:pt>
                <c:pt idx="10193">
                  <c:v>0.74242424242424199</c:v>
                </c:pt>
                <c:pt idx="10194">
                  <c:v>0.75757575757575701</c:v>
                </c:pt>
                <c:pt idx="10195">
                  <c:v>0.77272727272727204</c:v>
                </c:pt>
                <c:pt idx="10196">
                  <c:v>0.78787878787878696</c:v>
                </c:pt>
                <c:pt idx="10197">
                  <c:v>0.80303030303030298</c:v>
                </c:pt>
                <c:pt idx="10198">
                  <c:v>0.81818181818181801</c:v>
                </c:pt>
                <c:pt idx="10199">
                  <c:v>0.83333333333333304</c:v>
                </c:pt>
                <c:pt idx="10200">
                  <c:v>0.84848484848484795</c:v>
                </c:pt>
                <c:pt idx="10201">
                  <c:v>0.86363636363636298</c:v>
                </c:pt>
                <c:pt idx="10202">
                  <c:v>0.87878787878787801</c:v>
                </c:pt>
                <c:pt idx="10203">
                  <c:v>0.89393939393939303</c:v>
                </c:pt>
                <c:pt idx="10204">
                  <c:v>0.90909090909090895</c:v>
                </c:pt>
                <c:pt idx="10205">
                  <c:v>0.92424242424242398</c:v>
                </c:pt>
                <c:pt idx="10206">
                  <c:v>0.939393939393939</c:v>
                </c:pt>
                <c:pt idx="10207">
                  <c:v>0.95454545454545403</c:v>
                </c:pt>
                <c:pt idx="10208">
                  <c:v>0.96969696969696895</c:v>
                </c:pt>
                <c:pt idx="10209">
                  <c:v>0.98484848484848397</c:v>
                </c:pt>
                <c:pt idx="10210">
                  <c:v>0</c:v>
                </c:pt>
                <c:pt idx="10211">
                  <c:v>3.5714285714285698E-2</c:v>
                </c:pt>
                <c:pt idx="10212">
                  <c:v>7.1428571428571397E-2</c:v>
                </c:pt>
                <c:pt idx="10213">
                  <c:v>0.107142857142857</c:v>
                </c:pt>
                <c:pt idx="10214">
                  <c:v>0.14285714285714199</c:v>
                </c:pt>
                <c:pt idx="10215">
                  <c:v>0.17857142857142799</c:v>
                </c:pt>
                <c:pt idx="10216">
                  <c:v>0.214285714285714</c:v>
                </c:pt>
                <c:pt idx="10217">
                  <c:v>0.25</c:v>
                </c:pt>
                <c:pt idx="10218">
                  <c:v>0.28571428571428498</c:v>
                </c:pt>
                <c:pt idx="10219">
                  <c:v>0.32142857142857101</c:v>
                </c:pt>
                <c:pt idx="10220">
                  <c:v>0.35714285714285698</c:v>
                </c:pt>
                <c:pt idx="10221">
                  <c:v>0.39285714285714202</c:v>
                </c:pt>
                <c:pt idx="10222">
                  <c:v>0.42857142857142799</c:v>
                </c:pt>
                <c:pt idx="10223">
                  <c:v>0.46428571428571402</c:v>
                </c:pt>
                <c:pt idx="10224">
                  <c:v>0.5</c:v>
                </c:pt>
                <c:pt idx="10225">
                  <c:v>0.53571428571428503</c:v>
                </c:pt>
                <c:pt idx="10226">
                  <c:v>0.57142857142857095</c:v>
                </c:pt>
                <c:pt idx="10227">
                  <c:v>0.60714285714285698</c:v>
                </c:pt>
                <c:pt idx="10228">
                  <c:v>0.64285714285714202</c:v>
                </c:pt>
                <c:pt idx="10229">
                  <c:v>0.67857142857142805</c:v>
                </c:pt>
                <c:pt idx="10230">
                  <c:v>0.71428571428571397</c:v>
                </c:pt>
                <c:pt idx="10231">
                  <c:v>0.75</c:v>
                </c:pt>
                <c:pt idx="10232">
                  <c:v>0.78571428571428503</c:v>
                </c:pt>
                <c:pt idx="10233">
                  <c:v>0.82142857142857095</c:v>
                </c:pt>
                <c:pt idx="10234">
                  <c:v>0.85714285714285698</c:v>
                </c:pt>
                <c:pt idx="10235">
                  <c:v>0.89285714285714202</c:v>
                </c:pt>
                <c:pt idx="10236">
                  <c:v>0.92857142857142805</c:v>
                </c:pt>
                <c:pt idx="10237">
                  <c:v>0.96428571428571397</c:v>
                </c:pt>
                <c:pt idx="10238">
                  <c:v>0</c:v>
                </c:pt>
                <c:pt idx="10239">
                  <c:v>2.04081632653061E-2</c:v>
                </c:pt>
                <c:pt idx="10240">
                  <c:v>4.08163265306122E-2</c:v>
                </c:pt>
                <c:pt idx="10241">
                  <c:v>6.1224489795918297E-2</c:v>
                </c:pt>
                <c:pt idx="10242">
                  <c:v>8.16326530612244E-2</c:v>
                </c:pt>
                <c:pt idx="10243">
                  <c:v>0.10204081632653</c:v>
                </c:pt>
                <c:pt idx="10244">
                  <c:v>0.122448979591836</c:v>
                </c:pt>
                <c:pt idx="10245">
                  <c:v>0.14285714285714199</c:v>
                </c:pt>
                <c:pt idx="10246">
                  <c:v>0.163265306122448</c:v>
                </c:pt>
                <c:pt idx="10247">
                  <c:v>0.183673469387755</c:v>
                </c:pt>
                <c:pt idx="10248">
                  <c:v>0.20408163265306101</c:v>
                </c:pt>
                <c:pt idx="10249">
                  <c:v>0.22448979591836701</c:v>
                </c:pt>
                <c:pt idx="10250">
                  <c:v>0.24489795918367299</c:v>
                </c:pt>
                <c:pt idx="10251">
                  <c:v>0.265306122448979</c:v>
                </c:pt>
                <c:pt idx="10252">
                  <c:v>0.28571428571428498</c:v>
                </c:pt>
                <c:pt idx="10253">
                  <c:v>0.30612244897959101</c:v>
                </c:pt>
                <c:pt idx="10254">
                  <c:v>0.32653061224489699</c:v>
                </c:pt>
                <c:pt idx="10255">
                  <c:v>0.34693877551020402</c:v>
                </c:pt>
                <c:pt idx="10256">
                  <c:v>0.36734693877551</c:v>
                </c:pt>
                <c:pt idx="10257">
                  <c:v>0.38775510204081598</c:v>
                </c:pt>
                <c:pt idx="10258">
                  <c:v>0.40816326530612201</c:v>
                </c:pt>
                <c:pt idx="10259">
                  <c:v>0.42857142857142799</c:v>
                </c:pt>
                <c:pt idx="10260">
                  <c:v>0.44897959183673403</c:v>
                </c:pt>
                <c:pt idx="10261">
                  <c:v>0.46938775510204001</c:v>
                </c:pt>
                <c:pt idx="10262">
                  <c:v>0.48979591836734598</c:v>
                </c:pt>
                <c:pt idx="10263">
                  <c:v>0.51020408163265296</c:v>
                </c:pt>
                <c:pt idx="10264">
                  <c:v>0.530612244897959</c:v>
                </c:pt>
                <c:pt idx="10265">
                  <c:v>0.55102040816326503</c:v>
                </c:pt>
                <c:pt idx="10266">
                  <c:v>0.57142857142857095</c:v>
                </c:pt>
                <c:pt idx="10267">
                  <c:v>0.59183673469387699</c:v>
                </c:pt>
                <c:pt idx="10268">
                  <c:v>0.61224489795918302</c:v>
                </c:pt>
                <c:pt idx="10269">
                  <c:v>0.63265306122448906</c:v>
                </c:pt>
                <c:pt idx="10270">
                  <c:v>0.65306122448979498</c:v>
                </c:pt>
                <c:pt idx="10271">
                  <c:v>0.67346938775510201</c:v>
                </c:pt>
                <c:pt idx="10272">
                  <c:v>0.69387755102040805</c:v>
                </c:pt>
                <c:pt idx="10273">
                  <c:v>0.71428571428571397</c:v>
                </c:pt>
                <c:pt idx="10274">
                  <c:v>0.73469387755102</c:v>
                </c:pt>
                <c:pt idx="10275">
                  <c:v>0.75510204081632604</c:v>
                </c:pt>
                <c:pt idx="10276">
                  <c:v>0.77551020408163196</c:v>
                </c:pt>
                <c:pt idx="10277">
                  <c:v>0.79591836734693799</c:v>
                </c:pt>
                <c:pt idx="10278">
                  <c:v>0.81632653061224403</c:v>
                </c:pt>
                <c:pt idx="10279">
                  <c:v>0.83673469387755095</c:v>
                </c:pt>
                <c:pt idx="10280">
                  <c:v>0.85714285714285698</c:v>
                </c:pt>
                <c:pt idx="10281">
                  <c:v>0.87755102040816302</c:v>
                </c:pt>
                <c:pt idx="10282">
                  <c:v>0.89795918367346905</c:v>
                </c:pt>
                <c:pt idx="10283">
                  <c:v>0.91836734693877498</c:v>
                </c:pt>
                <c:pt idx="10284">
                  <c:v>0.93877551020408101</c:v>
                </c:pt>
                <c:pt idx="10285">
                  <c:v>0.95918367346938704</c:v>
                </c:pt>
                <c:pt idx="10286">
                  <c:v>0.97959183673469297</c:v>
                </c:pt>
                <c:pt idx="10287">
                  <c:v>0</c:v>
                </c:pt>
                <c:pt idx="10288">
                  <c:v>1.38888888888888E-2</c:v>
                </c:pt>
                <c:pt idx="10289">
                  <c:v>2.77777777777777E-2</c:v>
                </c:pt>
                <c:pt idx="10290">
                  <c:v>4.1666666666666602E-2</c:v>
                </c:pt>
                <c:pt idx="10291">
                  <c:v>5.5555555555555497E-2</c:v>
                </c:pt>
                <c:pt idx="10292">
                  <c:v>6.9444444444444406E-2</c:v>
                </c:pt>
                <c:pt idx="10293">
                  <c:v>8.3333333333333301E-2</c:v>
                </c:pt>
                <c:pt idx="10294">
                  <c:v>9.7222222222222196E-2</c:v>
                </c:pt>
                <c:pt idx="10295">
                  <c:v>0.11111111111111099</c:v>
                </c:pt>
                <c:pt idx="10296">
                  <c:v>0.125</c:v>
                </c:pt>
                <c:pt idx="10297">
                  <c:v>0.13888888888888801</c:v>
                </c:pt>
                <c:pt idx="10298">
                  <c:v>0.15277777777777701</c:v>
                </c:pt>
                <c:pt idx="10299">
                  <c:v>0.16666666666666599</c:v>
                </c:pt>
                <c:pt idx="10300">
                  <c:v>0.180555555555555</c:v>
                </c:pt>
                <c:pt idx="10301">
                  <c:v>0.194444444444444</c:v>
                </c:pt>
                <c:pt idx="10302">
                  <c:v>0.20833333333333301</c:v>
                </c:pt>
                <c:pt idx="10303">
                  <c:v>0.22222222222222199</c:v>
                </c:pt>
                <c:pt idx="10304">
                  <c:v>0.23611111111111099</c:v>
                </c:pt>
                <c:pt idx="10305">
                  <c:v>0.25</c:v>
                </c:pt>
                <c:pt idx="10306">
                  <c:v>0.26388888888888801</c:v>
                </c:pt>
                <c:pt idx="10307">
                  <c:v>0.27777777777777701</c:v>
                </c:pt>
                <c:pt idx="10308">
                  <c:v>0.29166666666666602</c:v>
                </c:pt>
                <c:pt idx="10309">
                  <c:v>0.30555555555555503</c:v>
                </c:pt>
                <c:pt idx="10310">
                  <c:v>0.31944444444444398</c:v>
                </c:pt>
                <c:pt idx="10311">
                  <c:v>0.33333333333333298</c:v>
                </c:pt>
                <c:pt idx="10312">
                  <c:v>0.34722222222222199</c:v>
                </c:pt>
                <c:pt idx="10313">
                  <c:v>0.36111111111111099</c:v>
                </c:pt>
                <c:pt idx="10314">
                  <c:v>0.375</c:v>
                </c:pt>
                <c:pt idx="10315">
                  <c:v>0.38888888888888801</c:v>
                </c:pt>
                <c:pt idx="10316">
                  <c:v>0.40277777777777701</c:v>
                </c:pt>
                <c:pt idx="10317">
                  <c:v>0.41666666666666602</c:v>
                </c:pt>
                <c:pt idx="10318">
                  <c:v>0.43055555555555503</c:v>
                </c:pt>
                <c:pt idx="10319">
                  <c:v>0.44444444444444398</c:v>
                </c:pt>
                <c:pt idx="10320">
                  <c:v>0.45833333333333298</c:v>
                </c:pt>
                <c:pt idx="10321">
                  <c:v>0.47222222222222199</c:v>
                </c:pt>
                <c:pt idx="10322">
                  <c:v>0.48611111111111099</c:v>
                </c:pt>
                <c:pt idx="10323">
                  <c:v>0.5</c:v>
                </c:pt>
                <c:pt idx="10324">
                  <c:v>0.51388888888888795</c:v>
                </c:pt>
                <c:pt idx="10325">
                  <c:v>0.52777777777777701</c:v>
                </c:pt>
                <c:pt idx="10326">
                  <c:v>0.54166666666666596</c:v>
                </c:pt>
                <c:pt idx="10327">
                  <c:v>0.55555555555555503</c:v>
                </c:pt>
                <c:pt idx="10328">
                  <c:v>0.56944444444444398</c:v>
                </c:pt>
                <c:pt idx="10329">
                  <c:v>0.58333333333333304</c:v>
                </c:pt>
                <c:pt idx="10330">
                  <c:v>0.59722222222222199</c:v>
                </c:pt>
                <c:pt idx="10331">
                  <c:v>0.61111111111111105</c:v>
                </c:pt>
                <c:pt idx="10332">
                  <c:v>0.625</c:v>
                </c:pt>
                <c:pt idx="10333">
                  <c:v>0.63888888888888795</c:v>
                </c:pt>
                <c:pt idx="10334">
                  <c:v>0.65277777777777701</c:v>
                </c:pt>
                <c:pt idx="10335">
                  <c:v>0.66666666666666596</c:v>
                </c:pt>
                <c:pt idx="10336">
                  <c:v>0.68055555555555503</c:v>
                </c:pt>
                <c:pt idx="10337">
                  <c:v>0.69444444444444398</c:v>
                </c:pt>
                <c:pt idx="10338">
                  <c:v>0.70833333333333304</c:v>
                </c:pt>
                <c:pt idx="10339">
                  <c:v>0.72222222222222199</c:v>
                </c:pt>
                <c:pt idx="10340">
                  <c:v>0.73611111111111105</c:v>
                </c:pt>
                <c:pt idx="10341">
                  <c:v>0.75</c:v>
                </c:pt>
                <c:pt idx="10342">
                  <c:v>0.76388888888888795</c:v>
                </c:pt>
                <c:pt idx="10343">
                  <c:v>0.77777777777777701</c:v>
                </c:pt>
                <c:pt idx="10344">
                  <c:v>0.79166666666666596</c:v>
                </c:pt>
                <c:pt idx="10345">
                  <c:v>0.80555555555555503</c:v>
                </c:pt>
                <c:pt idx="10346">
                  <c:v>0.81944444444444398</c:v>
                </c:pt>
                <c:pt idx="10347">
                  <c:v>0.83333333333333304</c:v>
                </c:pt>
                <c:pt idx="10348">
                  <c:v>0.84722222222222199</c:v>
                </c:pt>
                <c:pt idx="10349">
                  <c:v>0.86111111111111105</c:v>
                </c:pt>
                <c:pt idx="10350">
                  <c:v>0.875</c:v>
                </c:pt>
                <c:pt idx="10351">
                  <c:v>0.88888888888888795</c:v>
                </c:pt>
                <c:pt idx="10352">
                  <c:v>0.90277777777777701</c:v>
                </c:pt>
                <c:pt idx="10353">
                  <c:v>0.91666666666666596</c:v>
                </c:pt>
                <c:pt idx="10354">
                  <c:v>0.93055555555555503</c:v>
                </c:pt>
                <c:pt idx="10355">
                  <c:v>0.94444444444444398</c:v>
                </c:pt>
                <c:pt idx="10356">
                  <c:v>0.95833333333333304</c:v>
                </c:pt>
                <c:pt idx="10357">
                  <c:v>0.97222222222222199</c:v>
                </c:pt>
                <c:pt idx="10358">
                  <c:v>0.98611111111111105</c:v>
                </c:pt>
                <c:pt idx="10359">
                  <c:v>0</c:v>
                </c:pt>
                <c:pt idx="10360">
                  <c:v>1.4925373134328301E-2</c:v>
                </c:pt>
                <c:pt idx="10361">
                  <c:v>2.9850746268656699E-2</c:v>
                </c:pt>
                <c:pt idx="10362">
                  <c:v>4.4776119402985003E-2</c:v>
                </c:pt>
                <c:pt idx="10363">
                  <c:v>5.9701492537313397E-2</c:v>
                </c:pt>
                <c:pt idx="10364">
                  <c:v>7.4626865671641701E-2</c:v>
                </c:pt>
                <c:pt idx="10365">
                  <c:v>8.9552238805970102E-2</c:v>
                </c:pt>
                <c:pt idx="10366">
                  <c:v>0.104477611940298</c:v>
                </c:pt>
                <c:pt idx="10367">
                  <c:v>0.119402985074626</c:v>
                </c:pt>
                <c:pt idx="10368">
                  <c:v>0.134328358208955</c:v>
                </c:pt>
                <c:pt idx="10369">
                  <c:v>0.14925373134328301</c:v>
                </c:pt>
                <c:pt idx="10370">
                  <c:v>0.164179104477611</c:v>
                </c:pt>
                <c:pt idx="10371">
                  <c:v>0.17910447761194001</c:v>
                </c:pt>
                <c:pt idx="10372">
                  <c:v>0.194029850746268</c:v>
                </c:pt>
                <c:pt idx="10373">
                  <c:v>0.20895522388059701</c:v>
                </c:pt>
                <c:pt idx="10374">
                  <c:v>0.22388059701492499</c:v>
                </c:pt>
                <c:pt idx="10375">
                  <c:v>0.23880597014925301</c:v>
                </c:pt>
                <c:pt idx="10376">
                  <c:v>0.25373134328358199</c:v>
                </c:pt>
                <c:pt idx="10377">
                  <c:v>0.26865671641791</c:v>
                </c:pt>
                <c:pt idx="10378">
                  <c:v>0.28358208955223801</c:v>
                </c:pt>
                <c:pt idx="10379">
                  <c:v>0.29850746268656703</c:v>
                </c:pt>
                <c:pt idx="10380">
                  <c:v>0.31343283582089498</c:v>
                </c:pt>
                <c:pt idx="10381">
                  <c:v>0.328358208955223</c:v>
                </c:pt>
                <c:pt idx="10382">
                  <c:v>0.34328358208955201</c:v>
                </c:pt>
                <c:pt idx="10383">
                  <c:v>0.35820895522388002</c:v>
                </c:pt>
                <c:pt idx="10384">
                  <c:v>0.37313432835820898</c:v>
                </c:pt>
                <c:pt idx="10385">
                  <c:v>0.38805970149253699</c:v>
                </c:pt>
                <c:pt idx="10386">
                  <c:v>0.402985074626865</c:v>
                </c:pt>
                <c:pt idx="10387">
                  <c:v>0.41791044776119401</c:v>
                </c:pt>
                <c:pt idx="10388">
                  <c:v>0.43283582089552203</c:v>
                </c:pt>
                <c:pt idx="10389">
                  <c:v>0.44776119402984998</c:v>
                </c:pt>
                <c:pt idx="10390">
                  <c:v>0.462686567164179</c:v>
                </c:pt>
                <c:pt idx="10391">
                  <c:v>0.47761194029850701</c:v>
                </c:pt>
                <c:pt idx="10392">
                  <c:v>0.49253731343283502</c:v>
                </c:pt>
                <c:pt idx="10393">
                  <c:v>0.50746268656716398</c:v>
                </c:pt>
                <c:pt idx="10394">
                  <c:v>0.52238805970149205</c:v>
                </c:pt>
                <c:pt idx="10395">
                  <c:v>0.53731343283582</c:v>
                </c:pt>
                <c:pt idx="10396">
                  <c:v>0.55223880597014896</c:v>
                </c:pt>
                <c:pt idx="10397">
                  <c:v>0.56716417910447703</c:v>
                </c:pt>
                <c:pt idx="10398">
                  <c:v>0.58208955223880599</c:v>
                </c:pt>
                <c:pt idx="10399">
                  <c:v>0.59701492537313405</c:v>
                </c:pt>
                <c:pt idx="10400">
                  <c:v>0.61194029850746201</c:v>
                </c:pt>
                <c:pt idx="10401">
                  <c:v>0.62686567164179097</c:v>
                </c:pt>
                <c:pt idx="10402">
                  <c:v>0.64179104477611904</c:v>
                </c:pt>
                <c:pt idx="10403">
                  <c:v>0.65671641791044699</c:v>
                </c:pt>
                <c:pt idx="10404">
                  <c:v>0.67164179104477595</c:v>
                </c:pt>
                <c:pt idx="10405">
                  <c:v>0.68656716417910402</c:v>
                </c:pt>
                <c:pt idx="10406">
                  <c:v>0.70149253731343197</c:v>
                </c:pt>
                <c:pt idx="10407">
                  <c:v>0.71641791044776104</c:v>
                </c:pt>
                <c:pt idx="10408">
                  <c:v>0.731343283582089</c:v>
                </c:pt>
                <c:pt idx="10409">
                  <c:v>0.74626865671641796</c:v>
                </c:pt>
                <c:pt idx="10410">
                  <c:v>0.76119402985074602</c:v>
                </c:pt>
                <c:pt idx="10411">
                  <c:v>0.77611940298507398</c:v>
                </c:pt>
                <c:pt idx="10412">
                  <c:v>0.79104477611940205</c:v>
                </c:pt>
                <c:pt idx="10413">
                  <c:v>0.80597014925373101</c:v>
                </c:pt>
                <c:pt idx="10414">
                  <c:v>0.82089552238805896</c:v>
                </c:pt>
                <c:pt idx="10415">
                  <c:v>0.83582089552238803</c:v>
                </c:pt>
                <c:pt idx="10416">
                  <c:v>0.85074626865671599</c:v>
                </c:pt>
                <c:pt idx="10417">
                  <c:v>0.86567164179104406</c:v>
                </c:pt>
                <c:pt idx="10418">
                  <c:v>0.88059701492537301</c:v>
                </c:pt>
                <c:pt idx="10419">
                  <c:v>0.89552238805970097</c:v>
                </c:pt>
                <c:pt idx="10420">
                  <c:v>0.91044776119402904</c:v>
                </c:pt>
                <c:pt idx="10421">
                  <c:v>0.92537313432835799</c:v>
                </c:pt>
                <c:pt idx="10422">
                  <c:v>0.94029850746268595</c:v>
                </c:pt>
                <c:pt idx="10423">
                  <c:v>0.95522388059701402</c:v>
                </c:pt>
                <c:pt idx="10424">
                  <c:v>0.97014925373134298</c:v>
                </c:pt>
                <c:pt idx="10425">
                  <c:v>0.98507462686567104</c:v>
                </c:pt>
                <c:pt idx="10426">
                  <c:v>0</c:v>
                </c:pt>
                <c:pt idx="10427">
                  <c:v>7.6923076923076901E-3</c:v>
                </c:pt>
                <c:pt idx="10428">
                  <c:v>1.53846153846153E-2</c:v>
                </c:pt>
                <c:pt idx="10429">
                  <c:v>2.3076923076922998E-2</c:v>
                </c:pt>
                <c:pt idx="10430">
                  <c:v>3.0769230769230702E-2</c:v>
                </c:pt>
                <c:pt idx="10431">
                  <c:v>3.8461538461538401E-2</c:v>
                </c:pt>
                <c:pt idx="10432">
                  <c:v>4.6153846153846101E-2</c:v>
                </c:pt>
                <c:pt idx="10433">
                  <c:v>5.3846153846153801E-2</c:v>
                </c:pt>
                <c:pt idx="10434">
                  <c:v>6.15384615384615E-2</c:v>
                </c:pt>
                <c:pt idx="10435">
                  <c:v>6.9230769230769207E-2</c:v>
                </c:pt>
                <c:pt idx="10436">
                  <c:v>7.69230769230769E-2</c:v>
                </c:pt>
                <c:pt idx="10437">
                  <c:v>8.4615384615384606E-2</c:v>
                </c:pt>
                <c:pt idx="10438">
                  <c:v>9.2307692307692299E-2</c:v>
                </c:pt>
                <c:pt idx="10439">
                  <c:v>0.1</c:v>
                </c:pt>
                <c:pt idx="10440">
                  <c:v>0.107692307692307</c:v>
                </c:pt>
                <c:pt idx="10441">
                  <c:v>0.115384615384615</c:v>
                </c:pt>
                <c:pt idx="10442">
                  <c:v>0.123076923076923</c:v>
                </c:pt>
                <c:pt idx="10443">
                  <c:v>0.13076923076923</c:v>
                </c:pt>
                <c:pt idx="10444">
                  <c:v>0.138461538461538</c:v>
                </c:pt>
                <c:pt idx="10445">
                  <c:v>0.146153846153846</c:v>
                </c:pt>
                <c:pt idx="10446">
                  <c:v>0.15384615384615299</c:v>
                </c:pt>
                <c:pt idx="10447">
                  <c:v>0.16153846153846099</c:v>
                </c:pt>
                <c:pt idx="10448">
                  <c:v>0.16923076923076899</c:v>
                </c:pt>
                <c:pt idx="10449">
                  <c:v>0.17692307692307599</c:v>
                </c:pt>
                <c:pt idx="10450">
                  <c:v>0.18461538461538399</c:v>
                </c:pt>
                <c:pt idx="10451">
                  <c:v>0.19230769230769201</c:v>
                </c:pt>
                <c:pt idx="10452">
                  <c:v>0.2</c:v>
                </c:pt>
                <c:pt idx="10453">
                  <c:v>0.20769230769230701</c:v>
                </c:pt>
                <c:pt idx="10454">
                  <c:v>0.21538461538461501</c:v>
                </c:pt>
                <c:pt idx="10455">
                  <c:v>0.22307692307692301</c:v>
                </c:pt>
                <c:pt idx="10456">
                  <c:v>0.23076923076923</c:v>
                </c:pt>
                <c:pt idx="10457">
                  <c:v>0.238461538461538</c:v>
                </c:pt>
                <c:pt idx="10458">
                  <c:v>0.246153846153846</c:v>
                </c:pt>
                <c:pt idx="10459">
                  <c:v>0.253846153846153</c:v>
                </c:pt>
                <c:pt idx="10460">
                  <c:v>0.261538461538461</c:v>
                </c:pt>
                <c:pt idx="10461">
                  <c:v>0.269230769230769</c:v>
                </c:pt>
                <c:pt idx="10462">
                  <c:v>0.27692307692307599</c:v>
                </c:pt>
                <c:pt idx="10463">
                  <c:v>0.28461538461538399</c:v>
                </c:pt>
                <c:pt idx="10464">
                  <c:v>0.29230769230769199</c:v>
                </c:pt>
                <c:pt idx="10465">
                  <c:v>0.3</c:v>
                </c:pt>
                <c:pt idx="10466">
                  <c:v>0.30769230769230699</c:v>
                </c:pt>
                <c:pt idx="10467">
                  <c:v>0.31538461538461499</c:v>
                </c:pt>
                <c:pt idx="10468">
                  <c:v>0.32307692307692298</c:v>
                </c:pt>
                <c:pt idx="10469">
                  <c:v>0.33076923076922998</c:v>
                </c:pt>
                <c:pt idx="10470">
                  <c:v>0.33846153846153798</c:v>
                </c:pt>
                <c:pt idx="10471">
                  <c:v>0.34615384615384598</c:v>
                </c:pt>
                <c:pt idx="10472">
                  <c:v>0.35384615384615298</c:v>
                </c:pt>
                <c:pt idx="10473">
                  <c:v>0.36153846153846098</c:v>
                </c:pt>
                <c:pt idx="10474">
                  <c:v>0.36923076923076897</c:v>
                </c:pt>
                <c:pt idx="10475">
                  <c:v>0.37692307692307597</c:v>
                </c:pt>
                <c:pt idx="10476">
                  <c:v>0.38461538461538403</c:v>
                </c:pt>
                <c:pt idx="10477">
                  <c:v>0.39230769230769202</c:v>
                </c:pt>
                <c:pt idx="10478">
                  <c:v>0.4</c:v>
                </c:pt>
                <c:pt idx="10479">
                  <c:v>0.40769230769230702</c:v>
                </c:pt>
                <c:pt idx="10480">
                  <c:v>0.41538461538461502</c:v>
                </c:pt>
                <c:pt idx="10481">
                  <c:v>0.42307692307692302</c:v>
                </c:pt>
                <c:pt idx="10482">
                  <c:v>0.43076923076923002</c:v>
                </c:pt>
                <c:pt idx="10483">
                  <c:v>0.43846153846153801</c:v>
                </c:pt>
                <c:pt idx="10484">
                  <c:v>0.44615384615384601</c:v>
                </c:pt>
                <c:pt idx="10485">
                  <c:v>0.45384615384615301</c:v>
                </c:pt>
                <c:pt idx="10486">
                  <c:v>0.46153846153846101</c:v>
                </c:pt>
                <c:pt idx="10487">
                  <c:v>0.46923076923076901</c:v>
                </c:pt>
                <c:pt idx="10488">
                  <c:v>0.47692307692307601</c:v>
                </c:pt>
                <c:pt idx="10489">
                  <c:v>0.484615384615384</c:v>
                </c:pt>
                <c:pt idx="10490">
                  <c:v>0.492307692307692</c:v>
                </c:pt>
                <c:pt idx="10491">
                  <c:v>0.5</c:v>
                </c:pt>
                <c:pt idx="10492">
                  <c:v>0.507692307692307</c:v>
                </c:pt>
                <c:pt idx="10493">
                  <c:v>0.515384615384615</c:v>
                </c:pt>
                <c:pt idx="10494">
                  <c:v>0.52307692307692299</c:v>
                </c:pt>
                <c:pt idx="10495">
                  <c:v>0.53076923076922999</c:v>
                </c:pt>
                <c:pt idx="10496">
                  <c:v>0.53846153846153799</c:v>
                </c:pt>
                <c:pt idx="10497">
                  <c:v>0.54615384615384599</c:v>
                </c:pt>
                <c:pt idx="10498">
                  <c:v>0.55384615384615299</c:v>
                </c:pt>
                <c:pt idx="10499">
                  <c:v>0.56153846153846099</c:v>
                </c:pt>
                <c:pt idx="10500">
                  <c:v>0.56923076923076898</c:v>
                </c:pt>
                <c:pt idx="10501">
                  <c:v>0.57692307692307598</c:v>
                </c:pt>
                <c:pt idx="10502">
                  <c:v>0.58461538461538398</c:v>
                </c:pt>
                <c:pt idx="10503">
                  <c:v>0.59230769230769198</c:v>
                </c:pt>
                <c:pt idx="10504">
                  <c:v>0.6</c:v>
                </c:pt>
                <c:pt idx="10505">
                  <c:v>0.60769230769230698</c:v>
                </c:pt>
                <c:pt idx="10506">
                  <c:v>0.61538461538461497</c:v>
                </c:pt>
                <c:pt idx="10507">
                  <c:v>0.62307692307692297</c:v>
                </c:pt>
                <c:pt idx="10508">
                  <c:v>0.63076923076922997</c:v>
                </c:pt>
                <c:pt idx="10509">
                  <c:v>0.63846153846153797</c:v>
                </c:pt>
                <c:pt idx="10510">
                  <c:v>0.64615384615384597</c:v>
                </c:pt>
                <c:pt idx="10511">
                  <c:v>0.65384615384615297</c:v>
                </c:pt>
                <c:pt idx="10512">
                  <c:v>0.66153846153846096</c:v>
                </c:pt>
                <c:pt idx="10513">
                  <c:v>0.66923076923076896</c:v>
                </c:pt>
                <c:pt idx="10514">
                  <c:v>0.67692307692307696</c:v>
                </c:pt>
                <c:pt idx="10515">
                  <c:v>0.68461538461538396</c:v>
                </c:pt>
                <c:pt idx="10516">
                  <c:v>0.69230769230769196</c:v>
                </c:pt>
                <c:pt idx="10517">
                  <c:v>0.7</c:v>
                </c:pt>
                <c:pt idx="10518">
                  <c:v>0.70769230769230695</c:v>
                </c:pt>
                <c:pt idx="10519">
                  <c:v>0.71538461538461495</c:v>
                </c:pt>
                <c:pt idx="10520">
                  <c:v>0.72307692307692295</c:v>
                </c:pt>
                <c:pt idx="10521">
                  <c:v>0.73076923076922995</c:v>
                </c:pt>
                <c:pt idx="10522">
                  <c:v>0.73846153846153795</c:v>
                </c:pt>
                <c:pt idx="10523">
                  <c:v>0.74615384615384595</c:v>
                </c:pt>
                <c:pt idx="10524">
                  <c:v>0.75384615384615306</c:v>
                </c:pt>
                <c:pt idx="10525">
                  <c:v>0.76153846153846105</c:v>
                </c:pt>
                <c:pt idx="10526">
                  <c:v>0.76923076923076905</c:v>
                </c:pt>
                <c:pt idx="10527">
                  <c:v>0.77692307692307605</c:v>
                </c:pt>
                <c:pt idx="10528">
                  <c:v>0.78461538461538405</c:v>
                </c:pt>
                <c:pt idx="10529">
                  <c:v>0.79230769230769205</c:v>
                </c:pt>
                <c:pt idx="10530">
                  <c:v>0.8</c:v>
                </c:pt>
                <c:pt idx="10531">
                  <c:v>0.80769230769230704</c:v>
                </c:pt>
                <c:pt idx="10532">
                  <c:v>0.81538461538461504</c:v>
                </c:pt>
                <c:pt idx="10533">
                  <c:v>0.82307692307692304</c:v>
                </c:pt>
                <c:pt idx="10534">
                  <c:v>0.83076923076923004</c:v>
                </c:pt>
                <c:pt idx="10535">
                  <c:v>0.83846153846153804</c:v>
                </c:pt>
                <c:pt idx="10536">
                  <c:v>0.84615384615384603</c:v>
                </c:pt>
                <c:pt idx="10537">
                  <c:v>0.85384615384615303</c:v>
                </c:pt>
                <c:pt idx="10538">
                  <c:v>0.86153846153846103</c:v>
                </c:pt>
                <c:pt idx="10539">
                  <c:v>0.86923076923076903</c:v>
                </c:pt>
                <c:pt idx="10540">
                  <c:v>0.87692307692307603</c:v>
                </c:pt>
                <c:pt idx="10541">
                  <c:v>0.88461538461538403</c:v>
                </c:pt>
                <c:pt idx="10542">
                  <c:v>0.89230769230769202</c:v>
                </c:pt>
                <c:pt idx="10543">
                  <c:v>0.9</c:v>
                </c:pt>
                <c:pt idx="10544">
                  <c:v>0.90769230769230702</c:v>
                </c:pt>
                <c:pt idx="10545">
                  <c:v>0.91538461538461502</c:v>
                </c:pt>
                <c:pt idx="10546">
                  <c:v>0.92307692307692302</c:v>
                </c:pt>
                <c:pt idx="10547">
                  <c:v>0.93076923076923002</c:v>
                </c:pt>
                <c:pt idx="10548">
                  <c:v>0.93846153846153801</c:v>
                </c:pt>
                <c:pt idx="10549">
                  <c:v>0.94615384615384601</c:v>
                </c:pt>
                <c:pt idx="10550">
                  <c:v>0.95384615384615301</c:v>
                </c:pt>
                <c:pt idx="10551">
                  <c:v>0.96153846153846101</c:v>
                </c:pt>
                <c:pt idx="10552">
                  <c:v>0.96923076923076901</c:v>
                </c:pt>
                <c:pt idx="10553">
                  <c:v>0.97692307692307601</c:v>
                </c:pt>
                <c:pt idx="10554">
                  <c:v>0.984615384615384</c:v>
                </c:pt>
                <c:pt idx="10555">
                  <c:v>0.992307692307692</c:v>
                </c:pt>
                <c:pt idx="10556">
                  <c:v>0</c:v>
                </c:pt>
                <c:pt idx="10557">
                  <c:v>1.9230769230769201E-2</c:v>
                </c:pt>
                <c:pt idx="10558">
                  <c:v>3.8461538461538401E-2</c:v>
                </c:pt>
                <c:pt idx="10559">
                  <c:v>5.7692307692307598E-2</c:v>
                </c:pt>
                <c:pt idx="10560">
                  <c:v>7.69230769230769E-2</c:v>
                </c:pt>
                <c:pt idx="10561">
                  <c:v>9.6153846153846104E-2</c:v>
                </c:pt>
                <c:pt idx="10562">
                  <c:v>0.115384615384615</c:v>
                </c:pt>
                <c:pt idx="10563">
                  <c:v>0.134615384615384</c:v>
                </c:pt>
                <c:pt idx="10564">
                  <c:v>0.15384615384615299</c:v>
                </c:pt>
                <c:pt idx="10565">
                  <c:v>0.17307692307692299</c:v>
                </c:pt>
                <c:pt idx="10566">
                  <c:v>0.19230769230769201</c:v>
                </c:pt>
                <c:pt idx="10567">
                  <c:v>0.21153846153846101</c:v>
                </c:pt>
                <c:pt idx="10568">
                  <c:v>0.23076923076923</c:v>
                </c:pt>
                <c:pt idx="10569">
                  <c:v>0.25</c:v>
                </c:pt>
                <c:pt idx="10570">
                  <c:v>0.269230769230769</c:v>
                </c:pt>
                <c:pt idx="10571">
                  <c:v>0.28846153846153799</c:v>
                </c:pt>
                <c:pt idx="10572">
                  <c:v>0.30769230769230699</c:v>
                </c:pt>
                <c:pt idx="10573">
                  <c:v>0.32692307692307598</c:v>
                </c:pt>
                <c:pt idx="10574">
                  <c:v>0.34615384615384598</c:v>
                </c:pt>
                <c:pt idx="10575">
                  <c:v>0.36538461538461497</c:v>
                </c:pt>
                <c:pt idx="10576">
                  <c:v>0.38461538461538403</c:v>
                </c:pt>
                <c:pt idx="10577">
                  <c:v>0.40384615384615302</c:v>
                </c:pt>
                <c:pt idx="10578">
                  <c:v>0.42307692307692302</c:v>
                </c:pt>
                <c:pt idx="10579">
                  <c:v>0.44230769230769201</c:v>
                </c:pt>
                <c:pt idx="10580">
                  <c:v>0.46153846153846101</c:v>
                </c:pt>
                <c:pt idx="10581">
                  <c:v>0.48076923076923</c:v>
                </c:pt>
                <c:pt idx="10582">
                  <c:v>0.5</c:v>
                </c:pt>
                <c:pt idx="10583">
                  <c:v>0.51923076923076905</c:v>
                </c:pt>
                <c:pt idx="10584">
                  <c:v>0.53846153846153799</c:v>
                </c:pt>
                <c:pt idx="10585">
                  <c:v>0.55769230769230704</c:v>
                </c:pt>
                <c:pt idx="10586">
                  <c:v>0.57692307692307598</c:v>
                </c:pt>
                <c:pt idx="10587">
                  <c:v>0.59615384615384603</c:v>
                </c:pt>
                <c:pt idx="10588">
                  <c:v>0.61538461538461497</c:v>
                </c:pt>
                <c:pt idx="10589">
                  <c:v>0.63461538461538403</c:v>
                </c:pt>
                <c:pt idx="10590">
                  <c:v>0.65384615384615297</c:v>
                </c:pt>
                <c:pt idx="10591">
                  <c:v>0.67307692307692302</c:v>
                </c:pt>
                <c:pt idx="10592">
                  <c:v>0.69230769230769196</c:v>
                </c:pt>
                <c:pt idx="10593">
                  <c:v>0.71153846153846101</c:v>
                </c:pt>
                <c:pt idx="10594">
                  <c:v>0.73076923076922995</c:v>
                </c:pt>
                <c:pt idx="10595">
                  <c:v>0.75</c:v>
                </c:pt>
                <c:pt idx="10596">
                  <c:v>0.76923076923076905</c:v>
                </c:pt>
                <c:pt idx="10597">
                  <c:v>0.78846153846153799</c:v>
                </c:pt>
                <c:pt idx="10598">
                  <c:v>0.80769230769230704</c:v>
                </c:pt>
                <c:pt idx="10599">
                  <c:v>0.82692307692307598</c:v>
                </c:pt>
                <c:pt idx="10600">
                  <c:v>0.84615384615384603</c:v>
                </c:pt>
                <c:pt idx="10601">
                  <c:v>0.86538461538461497</c:v>
                </c:pt>
                <c:pt idx="10602">
                  <c:v>0.88461538461538403</c:v>
                </c:pt>
                <c:pt idx="10603">
                  <c:v>0.90384615384615297</c:v>
                </c:pt>
                <c:pt idx="10604">
                  <c:v>0.92307692307692302</c:v>
                </c:pt>
                <c:pt idx="10605">
                  <c:v>0.94230769230769196</c:v>
                </c:pt>
                <c:pt idx="10606">
                  <c:v>0.96153846153846101</c:v>
                </c:pt>
                <c:pt idx="10607">
                  <c:v>0.98076923076922995</c:v>
                </c:pt>
                <c:pt idx="10608">
                  <c:v>0</c:v>
                </c:pt>
                <c:pt idx="10609">
                  <c:v>2.04081632653061E-2</c:v>
                </c:pt>
                <c:pt idx="10610">
                  <c:v>4.08163265306122E-2</c:v>
                </c:pt>
                <c:pt idx="10611">
                  <c:v>6.1224489795918297E-2</c:v>
                </c:pt>
                <c:pt idx="10612">
                  <c:v>8.16326530612244E-2</c:v>
                </c:pt>
                <c:pt idx="10613">
                  <c:v>0.10204081632653</c:v>
                </c:pt>
                <c:pt idx="10614">
                  <c:v>0.122448979591836</c:v>
                </c:pt>
                <c:pt idx="10615">
                  <c:v>0.14285714285714199</c:v>
                </c:pt>
                <c:pt idx="10616">
                  <c:v>0.163265306122448</c:v>
                </c:pt>
                <c:pt idx="10617">
                  <c:v>0.183673469387755</c:v>
                </c:pt>
                <c:pt idx="10618">
                  <c:v>0.20408163265306101</c:v>
                </c:pt>
                <c:pt idx="10619">
                  <c:v>0.22448979591836701</c:v>
                </c:pt>
                <c:pt idx="10620">
                  <c:v>0.24489795918367299</c:v>
                </c:pt>
                <c:pt idx="10621">
                  <c:v>0.265306122448979</c:v>
                </c:pt>
                <c:pt idx="10622">
                  <c:v>0.28571428571428498</c:v>
                </c:pt>
                <c:pt idx="10623">
                  <c:v>0.30612244897959101</c:v>
                </c:pt>
                <c:pt idx="10624">
                  <c:v>0.32653061224489699</c:v>
                </c:pt>
                <c:pt idx="10625">
                  <c:v>0.34693877551020402</c:v>
                </c:pt>
                <c:pt idx="10626">
                  <c:v>0.36734693877551</c:v>
                </c:pt>
                <c:pt idx="10627">
                  <c:v>0.38775510204081598</c:v>
                </c:pt>
                <c:pt idx="10628">
                  <c:v>0.40816326530612201</c:v>
                </c:pt>
                <c:pt idx="10629">
                  <c:v>0.42857142857142799</c:v>
                </c:pt>
                <c:pt idx="10630">
                  <c:v>0.44897959183673403</c:v>
                </c:pt>
                <c:pt idx="10631">
                  <c:v>0.46938775510204001</c:v>
                </c:pt>
                <c:pt idx="10632">
                  <c:v>0.48979591836734598</c:v>
                </c:pt>
                <c:pt idx="10633">
                  <c:v>0.51020408163265296</c:v>
                </c:pt>
                <c:pt idx="10634">
                  <c:v>0.530612244897959</c:v>
                </c:pt>
                <c:pt idx="10635">
                  <c:v>0.55102040816326503</c:v>
                </c:pt>
                <c:pt idx="10636">
                  <c:v>0.57142857142857095</c:v>
                </c:pt>
                <c:pt idx="10637">
                  <c:v>0.59183673469387699</c:v>
                </c:pt>
                <c:pt idx="10638">
                  <c:v>0.61224489795918302</c:v>
                </c:pt>
                <c:pt idx="10639">
                  <c:v>0.63265306122448906</c:v>
                </c:pt>
                <c:pt idx="10640">
                  <c:v>0.65306122448979498</c:v>
                </c:pt>
                <c:pt idx="10641">
                  <c:v>0.67346938775510201</c:v>
                </c:pt>
                <c:pt idx="10642">
                  <c:v>0.69387755102040805</c:v>
                </c:pt>
                <c:pt idx="10643">
                  <c:v>0.71428571428571397</c:v>
                </c:pt>
                <c:pt idx="10644">
                  <c:v>0.73469387755102</c:v>
                </c:pt>
                <c:pt idx="10645">
                  <c:v>0.75510204081632604</c:v>
                </c:pt>
                <c:pt idx="10646">
                  <c:v>0.77551020408163196</c:v>
                </c:pt>
                <c:pt idx="10647">
                  <c:v>0.79591836734693799</c:v>
                </c:pt>
                <c:pt idx="10648">
                  <c:v>0.81632653061224403</c:v>
                </c:pt>
                <c:pt idx="10649">
                  <c:v>0.83673469387755095</c:v>
                </c:pt>
                <c:pt idx="10650">
                  <c:v>0.85714285714285698</c:v>
                </c:pt>
                <c:pt idx="10651">
                  <c:v>0.87755102040816302</c:v>
                </c:pt>
                <c:pt idx="10652">
                  <c:v>0.89795918367346905</c:v>
                </c:pt>
                <c:pt idx="10653">
                  <c:v>0.91836734693877498</c:v>
                </c:pt>
                <c:pt idx="10654">
                  <c:v>0.93877551020408101</c:v>
                </c:pt>
                <c:pt idx="10655">
                  <c:v>0.95918367346938704</c:v>
                </c:pt>
                <c:pt idx="10656">
                  <c:v>0.97959183673469297</c:v>
                </c:pt>
                <c:pt idx="10657">
                  <c:v>0</c:v>
                </c:pt>
                <c:pt idx="10658">
                  <c:v>2.7027027027027001E-2</c:v>
                </c:pt>
                <c:pt idx="10659">
                  <c:v>5.4054054054054002E-2</c:v>
                </c:pt>
                <c:pt idx="10660">
                  <c:v>8.1081081081081002E-2</c:v>
                </c:pt>
                <c:pt idx="10661">
                  <c:v>0.108108108108108</c:v>
                </c:pt>
                <c:pt idx="10662">
                  <c:v>0.135135135135135</c:v>
                </c:pt>
                <c:pt idx="10663">
                  <c:v>0.162162162162162</c:v>
                </c:pt>
                <c:pt idx="10664">
                  <c:v>0.18918918918918901</c:v>
                </c:pt>
                <c:pt idx="10665">
                  <c:v>0.21621621621621601</c:v>
                </c:pt>
                <c:pt idx="10666">
                  <c:v>0.24324324324324301</c:v>
                </c:pt>
                <c:pt idx="10667">
                  <c:v>0.27027027027027001</c:v>
                </c:pt>
                <c:pt idx="10668">
                  <c:v>0.29729729729729698</c:v>
                </c:pt>
                <c:pt idx="10669">
                  <c:v>0.32432432432432401</c:v>
                </c:pt>
                <c:pt idx="10670">
                  <c:v>0.35135135135135098</c:v>
                </c:pt>
                <c:pt idx="10671">
                  <c:v>0.37837837837837801</c:v>
                </c:pt>
                <c:pt idx="10672">
                  <c:v>0.40540540540540498</c:v>
                </c:pt>
                <c:pt idx="10673">
                  <c:v>0.43243243243243201</c:v>
                </c:pt>
                <c:pt idx="10674">
                  <c:v>0.45945945945945899</c:v>
                </c:pt>
                <c:pt idx="10675">
                  <c:v>0.48648648648648601</c:v>
                </c:pt>
                <c:pt idx="10676">
                  <c:v>0.51351351351351304</c:v>
                </c:pt>
                <c:pt idx="10677">
                  <c:v>0.54054054054054002</c:v>
                </c:pt>
                <c:pt idx="10678">
                  <c:v>0.56756756756756699</c:v>
                </c:pt>
                <c:pt idx="10679">
                  <c:v>0.59459459459459396</c:v>
                </c:pt>
                <c:pt idx="10680">
                  <c:v>0.62162162162162105</c:v>
                </c:pt>
                <c:pt idx="10681">
                  <c:v>0.64864864864864802</c:v>
                </c:pt>
                <c:pt idx="10682">
                  <c:v>0.67567567567567499</c:v>
                </c:pt>
                <c:pt idx="10683">
                  <c:v>0.70270270270270196</c:v>
                </c:pt>
                <c:pt idx="10684">
                  <c:v>0.72972972972972905</c:v>
                </c:pt>
                <c:pt idx="10685">
                  <c:v>0.75675675675675602</c:v>
                </c:pt>
                <c:pt idx="10686">
                  <c:v>0.78378378378378299</c:v>
                </c:pt>
                <c:pt idx="10687">
                  <c:v>0.81081081081080997</c:v>
                </c:pt>
                <c:pt idx="10688">
                  <c:v>0.83783783783783705</c:v>
                </c:pt>
                <c:pt idx="10689">
                  <c:v>0.86486486486486402</c:v>
                </c:pt>
                <c:pt idx="10690">
                  <c:v>0.891891891891891</c:v>
                </c:pt>
                <c:pt idx="10691">
                  <c:v>0.91891891891891897</c:v>
                </c:pt>
                <c:pt idx="10692">
                  <c:v>0.94594594594594505</c:v>
                </c:pt>
                <c:pt idx="10693">
                  <c:v>0.97297297297297303</c:v>
                </c:pt>
                <c:pt idx="10694">
                  <c:v>0</c:v>
                </c:pt>
                <c:pt idx="10695">
                  <c:v>6.2111801242236003E-3</c:v>
                </c:pt>
                <c:pt idx="10696">
                  <c:v>1.2422360248447201E-2</c:v>
                </c:pt>
                <c:pt idx="10697">
                  <c:v>1.8633540372670801E-2</c:v>
                </c:pt>
                <c:pt idx="10698">
                  <c:v>2.4844720496894401E-2</c:v>
                </c:pt>
                <c:pt idx="10699">
                  <c:v>3.1055900621118002E-2</c:v>
                </c:pt>
                <c:pt idx="10700">
                  <c:v>3.7267080745341602E-2</c:v>
                </c:pt>
                <c:pt idx="10701">
                  <c:v>4.3478260869565202E-2</c:v>
                </c:pt>
                <c:pt idx="10702">
                  <c:v>4.9689440993788803E-2</c:v>
                </c:pt>
                <c:pt idx="10703">
                  <c:v>5.5900621118012403E-2</c:v>
                </c:pt>
                <c:pt idx="10704">
                  <c:v>6.2111801242236003E-2</c:v>
                </c:pt>
                <c:pt idx="10705">
                  <c:v>6.8322981366459604E-2</c:v>
                </c:pt>
                <c:pt idx="10706">
                  <c:v>7.4534161490683204E-2</c:v>
                </c:pt>
                <c:pt idx="10707">
                  <c:v>8.0745341614906804E-2</c:v>
                </c:pt>
                <c:pt idx="10708">
                  <c:v>8.6956521739130405E-2</c:v>
                </c:pt>
                <c:pt idx="10709">
                  <c:v>9.3167701863354005E-2</c:v>
                </c:pt>
                <c:pt idx="10710">
                  <c:v>9.9378881987577605E-2</c:v>
                </c:pt>
                <c:pt idx="10711">
                  <c:v>0.105590062111801</c:v>
                </c:pt>
                <c:pt idx="10712">
                  <c:v>0.111801242236024</c:v>
                </c:pt>
                <c:pt idx="10713">
                  <c:v>0.118012422360248</c:v>
                </c:pt>
                <c:pt idx="10714">
                  <c:v>0.12422360248447201</c:v>
                </c:pt>
                <c:pt idx="10715">
                  <c:v>0.13043478260869501</c:v>
                </c:pt>
                <c:pt idx="10716">
                  <c:v>0.13664596273291901</c:v>
                </c:pt>
                <c:pt idx="10717">
                  <c:v>0.14285714285714199</c:v>
                </c:pt>
                <c:pt idx="10718">
                  <c:v>0.14906832298136599</c:v>
                </c:pt>
                <c:pt idx="10719">
                  <c:v>0.15527950310558999</c:v>
                </c:pt>
                <c:pt idx="10720">
                  <c:v>0.161490683229813</c:v>
                </c:pt>
                <c:pt idx="10721">
                  <c:v>0.167701863354037</c:v>
                </c:pt>
                <c:pt idx="10722">
                  <c:v>0.17391304347826</c:v>
                </c:pt>
                <c:pt idx="10723">
                  <c:v>0.18012422360248401</c:v>
                </c:pt>
                <c:pt idx="10724">
                  <c:v>0.18633540372670801</c:v>
                </c:pt>
                <c:pt idx="10725">
                  <c:v>0.19254658385093101</c:v>
                </c:pt>
                <c:pt idx="10726">
                  <c:v>0.19875776397515499</c:v>
                </c:pt>
                <c:pt idx="10727">
                  <c:v>0.20496894409937799</c:v>
                </c:pt>
                <c:pt idx="10728">
                  <c:v>0.21118012422360199</c:v>
                </c:pt>
                <c:pt idx="10729">
                  <c:v>0.217391304347826</c:v>
                </c:pt>
                <c:pt idx="10730">
                  <c:v>0.223602484472049</c:v>
                </c:pt>
                <c:pt idx="10731">
                  <c:v>0.229813664596273</c:v>
                </c:pt>
                <c:pt idx="10732">
                  <c:v>0.23602484472049601</c:v>
                </c:pt>
                <c:pt idx="10733">
                  <c:v>0.24223602484472001</c:v>
                </c:pt>
                <c:pt idx="10734">
                  <c:v>0.24844720496894401</c:v>
                </c:pt>
                <c:pt idx="10735">
                  <c:v>0.25465838509316702</c:v>
                </c:pt>
                <c:pt idx="10736">
                  <c:v>0.26086956521739102</c:v>
                </c:pt>
                <c:pt idx="10737">
                  <c:v>0.26708074534161402</c:v>
                </c:pt>
                <c:pt idx="10738">
                  <c:v>0.27329192546583803</c:v>
                </c:pt>
                <c:pt idx="10739">
                  <c:v>0.27950310559006197</c:v>
                </c:pt>
                <c:pt idx="10740">
                  <c:v>0.28571428571428498</c:v>
                </c:pt>
                <c:pt idx="10741">
                  <c:v>0.29192546583850898</c:v>
                </c:pt>
                <c:pt idx="10742">
                  <c:v>0.29813664596273198</c:v>
                </c:pt>
                <c:pt idx="10743">
                  <c:v>0.30434782608695599</c:v>
                </c:pt>
                <c:pt idx="10744">
                  <c:v>0.31055900621117999</c:v>
                </c:pt>
                <c:pt idx="10745">
                  <c:v>0.31677018633540299</c:v>
                </c:pt>
                <c:pt idx="10746">
                  <c:v>0.322981366459627</c:v>
                </c:pt>
                <c:pt idx="10747">
                  <c:v>0.32919254658385</c:v>
                </c:pt>
                <c:pt idx="10748">
                  <c:v>0.335403726708074</c:v>
                </c:pt>
                <c:pt idx="10749">
                  <c:v>0.341614906832298</c:v>
                </c:pt>
                <c:pt idx="10750">
                  <c:v>0.34782608695652101</c:v>
                </c:pt>
                <c:pt idx="10751">
                  <c:v>0.35403726708074501</c:v>
                </c:pt>
                <c:pt idx="10752">
                  <c:v>0.36024844720496801</c:v>
                </c:pt>
                <c:pt idx="10753">
                  <c:v>0.36645962732919202</c:v>
                </c:pt>
                <c:pt idx="10754">
                  <c:v>0.37267080745341602</c:v>
                </c:pt>
                <c:pt idx="10755">
                  <c:v>0.37888198757763902</c:v>
                </c:pt>
                <c:pt idx="10756">
                  <c:v>0.38509316770186303</c:v>
                </c:pt>
                <c:pt idx="10757">
                  <c:v>0.39130434782608697</c:v>
                </c:pt>
                <c:pt idx="10758">
                  <c:v>0.39751552795030998</c:v>
                </c:pt>
                <c:pt idx="10759">
                  <c:v>0.40372670807453398</c:v>
                </c:pt>
                <c:pt idx="10760">
                  <c:v>0.40993788819875698</c:v>
                </c:pt>
                <c:pt idx="10761">
                  <c:v>0.41614906832298099</c:v>
                </c:pt>
                <c:pt idx="10762">
                  <c:v>0.42236024844720499</c:v>
                </c:pt>
                <c:pt idx="10763">
                  <c:v>0.42857142857142799</c:v>
                </c:pt>
                <c:pt idx="10764">
                  <c:v>0.434782608695652</c:v>
                </c:pt>
                <c:pt idx="10765">
                  <c:v>0.440993788819875</c:v>
                </c:pt>
                <c:pt idx="10766">
                  <c:v>0.447204968944099</c:v>
                </c:pt>
                <c:pt idx="10767">
                  <c:v>0.453416149068323</c:v>
                </c:pt>
                <c:pt idx="10768">
                  <c:v>0.45962732919254601</c:v>
                </c:pt>
                <c:pt idx="10769">
                  <c:v>0.46583850931677001</c:v>
                </c:pt>
                <c:pt idx="10770">
                  <c:v>0.47204968944099301</c:v>
                </c:pt>
                <c:pt idx="10771">
                  <c:v>0.47826086956521702</c:v>
                </c:pt>
                <c:pt idx="10772">
                  <c:v>0.48447204968944102</c:v>
                </c:pt>
                <c:pt idx="10773">
                  <c:v>0.49068322981366402</c:v>
                </c:pt>
                <c:pt idx="10774">
                  <c:v>0.49689440993788803</c:v>
                </c:pt>
                <c:pt idx="10775">
                  <c:v>0.50310559006211097</c:v>
                </c:pt>
                <c:pt idx="10776">
                  <c:v>0.50931677018633503</c:v>
                </c:pt>
                <c:pt idx="10777">
                  <c:v>0.51552795031055898</c:v>
                </c:pt>
                <c:pt idx="10778">
                  <c:v>0.52173913043478204</c:v>
                </c:pt>
                <c:pt idx="10779">
                  <c:v>0.52795031055900599</c:v>
                </c:pt>
                <c:pt idx="10780">
                  <c:v>0.53416149068322905</c:v>
                </c:pt>
                <c:pt idx="10781">
                  <c:v>0.54037267080745299</c:v>
                </c:pt>
                <c:pt idx="10782">
                  <c:v>0.54658385093167705</c:v>
                </c:pt>
                <c:pt idx="10783">
                  <c:v>0.5527950310559</c:v>
                </c:pt>
                <c:pt idx="10784">
                  <c:v>0.55900621118012395</c:v>
                </c:pt>
                <c:pt idx="10785">
                  <c:v>0.56521739130434701</c:v>
                </c:pt>
                <c:pt idx="10786">
                  <c:v>0.57142857142857095</c:v>
                </c:pt>
                <c:pt idx="10787">
                  <c:v>0.57763975155279501</c:v>
                </c:pt>
                <c:pt idx="10788">
                  <c:v>0.58385093167701796</c:v>
                </c:pt>
                <c:pt idx="10789">
                  <c:v>0.59006211180124202</c:v>
                </c:pt>
                <c:pt idx="10790">
                  <c:v>0.59627329192546497</c:v>
                </c:pt>
                <c:pt idx="10791">
                  <c:v>0.60248447204968902</c:v>
                </c:pt>
                <c:pt idx="10792">
                  <c:v>0.60869565217391297</c:v>
                </c:pt>
                <c:pt idx="10793">
                  <c:v>0.61490683229813603</c:v>
                </c:pt>
                <c:pt idx="10794">
                  <c:v>0.62111801242235998</c:v>
                </c:pt>
                <c:pt idx="10795">
                  <c:v>0.62732919254658304</c:v>
                </c:pt>
                <c:pt idx="10796">
                  <c:v>0.63354037267080698</c:v>
                </c:pt>
                <c:pt idx="10797">
                  <c:v>0.63975155279503104</c:v>
                </c:pt>
                <c:pt idx="10798">
                  <c:v>0.64596273291925399</c:v>
                </c:pt>
                <c:pt idx="10799">
                  <c:v>0.65217391304347805</c:v>
                </c:pt>
                <c:pt idx="10800">
                  <c:v>0.658385093167701</c:v>
                </c:pt>
                <c:pt idx="10801">
                  <c:v>0.66459627329192505</c:v>
                </c:pt>
                <c:pt idx="10802">
                  <c:v>0.670807453416149</c:v>
                </c:pt>
                <c:pt idx="10803">
                  <c:v>0.67701863354037195</c:v>
                </c:pt>
                <c:pt idx="10804">
                  <c:v>0.68322981366459601</c:v>
                </c:pt>
                <c:pt idx="10805">
                  <c:v>0.68944099378881896</c:v>
                </c:pt>
                <c:pt idx="10806">
                  <c:v>0.69565217391304301</c:v>
                </c:pt>
                <c:pt idx="10807">
                  <c:v>0.70186335403726696</c:v>
                </c:pt>
                <c:pt idx="10808">
                  <c:v>0.70807453416149002</c:v>
                </c:pt>
                <c:pt idx="10809">
                  <c:v>0.71428571428571397</c:v>
                </c:pt>
                <c:pt idx="10810">
                  <c:v>0.72049689440993703</c:v>
                </c:pt>
                <c:pt idx="10811">
                  <c:v>0.72670807453416097</c:v>
                </c:pt>
                <c:pt idx="10812">
                  <c:v>0.73291925465838503</c:v>
                </c:pt>
                <c:pt idx="10813">
                  <c:v>0.73913043478260798</c:v>
                </c:pt>
                <c:pt idx="10814">
                  <c:v>0.74534161490683204</c:v>
                </c:pt>
                <c:pt idx="10815">
                  <c:v>0.75155279503105499</c:v>
                </c:pt>
                <c:pt idx="10816">
                  <c:v>0.75776397515527905</c:v>
                </c:pt>
                <c:pt idx="10817">
                  <c:v>0.76397515527950299</c:v>
                </c:pt>
                <c:pt idx="10818">
                  <c:v>0.77018633540372605</c:v>
                </c:pt>
                <c:pt idx="10819">
                  <c:v>0.77639751552795</c:v>
                </c:pt>
                <c:pt idx="10820">
                  <c:v>0.78260869565217395</c:v>
                </c:pt>
                <c:pt idx="10821">
                  <c:v>0.78881987577639701</c:v>
                </c:pt>
                <c:pt idx="10822">
                  <c:v>0.79503105590062095</c:v>
                </c:pt>
                <c:pt idx="10823">
                  <c:v>0.80124223602484401</c:v>
                </c:pt>
                <c:pt idx="10824">
                  <c:v>0.80745341614906796</c:v>
                </c:pt>
                <c:pt idx="10825">
                  <c:v>0.81366459627329102</c:v>
                </c:pt>
                <c:pt idx="10826">
                  <c:v>0.81987577639751497</c:v>
                </c:pt>
                <c:pt idx="10827">
                  <c:v>0.82608695652173902</c:v>
                </c:pt>
                <c:pt idx="10828">
                  <c:v>0.83229813664596197</c:v>
                </c:pt>
                <c:pt idx="10829">
                  <c:v>0.83850931677018603</c:v>
                </c:pt>
                <c:pt idx="10830">
                  <c:v>0.84472049689440998</c:v>
                </c:pt>
                <c:pt idx="10831">
                  <c:v>0.85093167701863304</c:v>
                </c:pt>
                <c:pt idx="10832">
                  <c:v>0.85714285714285698</c:v>
                </c:pt>
                <c:pt idx="10833">
                  <c:v>0.86335403726708004</c:v>
                </c:pt>
                <c:pt idx="10834">
                  <c:v>0.86956521739130399</c:v>
                </c:pt>
                <c:pt idx="10835">
                  <c:v>0.87577639751552705</c:v>
                </c:pt>
                <c:pt idx="10836">
                  <c:v>0.881987577639751</c:v>
                </c:pt>
                <c:pt idx="10837">
                  <c:v>0.88819875776397506</c:v>
                </c:pt>
                <c:pt idx="10838">
                  <c:v>0.894409937888198</c:v>
                </c:pt>
                <c:pt idx="10839">
                  <c:v>0.90062111801242195</c:v>
                </c:pt>
                <c:pt idx="10840">
                  <c:v>0.90683229813664601</c:v>
                </c:pt>
                <c:pt idx="10841">
                  <c:v>0.91304347826086896</c:v>
                </c:pt>
                <c:pt idx="10842">
                  <c:v>0.91925465838509302</c:v>
                </c:pt>
                <c:pt idx="10843">
                  <c:v>0.92546583850931596</c:v>
                </c:pt>
                <c:pt idx="10844">
                  <c:v>0.93167701863354002</c:v>
                </c:pt>
                <c:pt idx="10845">
                  <c:v>0.93788819875776397</c:v>
                </c:pt>
                <c:pt idx="10846">
                  <c:v>0.94409937888198703</c:v>
                </c:pt>
                <c:pt idx="10847">
                  <c:v>0.95031055900621098</c:v>
                </c:pt>
                <c:pt idx="10848">
                  <c:v>0.95652173913043403</c:v>
                </c:pt>
                <c:pt idx="10849">
                  <c:v>0.96273291925465798</c:v>
                </c:pt>
                <c:pt idx="10850">
                  <c:v>0.96894409937888204</c:v>
                </c:pt>
                <c:pt idx="10851">
                  <c:v>0.97515527950310499</c:v>
                </c:pt>
                <c:pt idx="10852">
                  <c:v>0.98136645962732905</c:v>
                </c:pt>
                <c:pt idx="10853">
                  <c:v>0.98757763975155199</c:v>
                </c:pt>
                <c:pt idx="10854">
                  <c:v>0.99378881987577605</c:v>
                </c:pt>
                <c:pt idx="10855">
                  <c:v>0</c:v>
                </c:pt>
                <c:pt idx="10856">
                  <c:v>6.25E-2</c:v>
                </c:pt>
                <c:pt idx="10857">
                  <c:v>0.125</c:v>
                </c:pt>
                <c:pt idx="10858">
                  <c:v>0.1875</c:v>
                </c:pt>
                <c:pt idx="10859">
                  <c:v>0.25</c:v>
                </c:pt>
                <c:pt idx="10860">
                  <c:v>0.3125</c:v>
                </c:pt>
                <c:pt idx="10861">
                  <c:v>0.375</c:v>
                </c:pt>
                <c:pt idx="10862">
                  <c:v>0.4375</c:v>
                </c:pt>
                <c:pt idx="10863">
                  <c:v>0.5</c:v>
                </c:pt>
                <c:pt idx="10864">
                  <c:v>0.5625</c:v>
                </c:pt>
                <c:pt idx="10865">
                  <c:v>0.625</c:v>
                </c:pt>
                <c:pt idx="10866">
                  <c:v>0.6875</c:v>
                </c:pt>
                <c:pt idx="10867">
                  <c:v>0.75</c:v>
                </c:pt>
                <c:pt idx="10868">
                  <c:v>0.8125</c:v>
                </c:pt>
                <c:pt idx="10869">
                  <c:v>0.875</c:v>
                </c:pt>
                <c:pt idx="10870">
                  <c:v>0.9375</c:v>
                </c:pt>
                <c:pt idx="10871">
                  <c:v>0</c:v>
                </c:pt>
                <c:pt idx="10872">
                  <c:v>6.8493150684931503E-3</c:v>
                </c:pt>
                <c:pt idx="10873">
                  <c:v>1.3698630136986301E-2</c:v>
                </c:pt>
                <c:pt idx="10874">
                  <c:v>2.0547945205479399E-2</c:v>
                </c:pt>
                <c:pt idx="10875">
                  <c:v>2.7397260273972601E-2</c:v>
                </c:pt>
                <c:pt idx="10876">
                  <c:v>3.4246575342465703E-2</c:v>
                </c:pt>
                <c:pt idx="10877">
                  <c:v>4.1095890410958902E-2</c:v>
                </c:pt>
                <c:pt idx="10878">
                  <c:v>4.7945205479451997E-2</c:v>
                </c:pt>
                <c:pt idx="10879">
                  <c:v>5.4794520547945202E-2</c:v>
                </c:pt>
                <c:pt idx="10880">
                  <c:v>6.1643835616438297E-2</c:v>
                </c:pt>
                <c:pt idx="10881">
                  <c:v>6.8493150684931503E-2</c:v>
                </c:pt>
                <c:pt idx="10882">
                  <c:v>7.5342465753424598E-2</c:v>
                </c:pt>
                <c:pt idx="10883">
                  <c:v>8.2191780821917804E-2</c:v>
                </c:pt>
                <c:pt idx="10884">
                  <c:v>8.9041095890410898E-2</c:v>
                </c:pt>
                <c:pt idx="10885">
                  <c:v>9.5890410958904104E-2</c:v>
                </c:pt>
                <c:pt idx="10886">
                  <c:v>0.102739726027397</c:v>
                </c:pt>
                <c:pt idx="10887">
                  <c:v>0.10958904109589</c:v>
                </c:pt>
                <c:pt idx="10888">
                  <c:v>0.116438356164383</c:v>
                </c:pt>
                <c:pt idx="10889">
                  <c:v>0.123287671232876</c:v>
                </c:pt>
                <c:pt idx="10890">
                  <c:v>0.130136986301369</c:v>
                </c:pt>
                <c:pt idx="10891">
                  <c:v>0.13698630136986301</c:v>
                </c:pt>
                <c:pt idx="10892">
                  <c:v>0.14383561643835599</c:v>
                </c:pt>
                <c:pt idx="10893">
                  <c:v>0.150684931506849</c:v>
                </c:pt>
                <c:pt idx="10894">
                  <c:v>0.15753424657534201</c:v>
                </c:pt>
                <c:pt idx="10895">
                  <c:v>0.164383561643835</c:v>
                </c:pt>
                <c:pt idx="10896">
                  <c:v>0.17123287671232801</c:v>
                </c:pt>
                <c:pt idx="10897">
                  <c:v>0.17808219178082099</c:v>
                </c:pt>
                <c:pt idx="10898">
                  <c:v>0.184931506849315</c:v>
                </c:pt>
                <c:pt idx="10899">
                  <c:v>0.19178082191780799</c:v>
                </c:pt>
                <c:pt idx="10900">
                  <c:v>0.198630136986301</c:v>
                </c:pt>
                <c:pt idx="10901">
                  <c:v>0.20547945205479401</c:v>
                </c:pt>
                <c:pt idx="10902">
                  <c:v>0.21232876712328699</c:v>
                </c:pt>
                <c:pt idx="10903">
                  <c:v>0.21917808219178</c:v>
                </c:pt>
                <c:pt idx="10904">
                  <c:v>0.22602739726027299</c:v>
                </c:pt>
                <c:pt idx="10905">
                  <c:v>0.232876712328767</c:v>
                </c:pt>
                <c:pt idx="10906">
                  <c:v>0.23972602739726001</c:v>
                </c:pt>
                <c:pt idx="10907">
                  <c:v>0.24657534246575299</c:v>
                </c:pt>
                <c:pt idx="10908">
                  <c:v>0.25342465753424598</c:v>
                </c:pt>
                <c:pt idx="10909">
                  <c:v>0.26027397260273899</c:v>
                </c:pt>
                <c:pt idx="10910">
                  <c:v>0.267123287671232</c:v>
                </c:pt>
                <c:pt idx="10911">
                  <c:v>0.27397260273972601</c:v>
                </c:pt>
                <c:pt idx="10912">
                  <c:v>0.28082191780821902</c:v>
                </c:pt>
                <c:pt idx="10913">
                  <c:v>0.28767123287671198</c:v>
                </c:pt>
                <c:pt idx="10914">
                  <c:v>0.29452054794520499</c:v>
                </c:pt>
                <c:pt idx="10915">
                  <c:v>0.301369863013698</c:v>
                </c:pt>
                <c:pt idx="10916">
                  <c:v>0.30821917808219101</c:v>
                </c:pt>
                <c:pt idx="10917">
                  <c:v>0.31506849315068403</c:v>
                </c:pt>
                <c:pt idx="10918">
                  <c:v>0.32191780821917798</c:v>
                </c:pt>
                <c:pt idx="10919">
                  <c:v>0.32876712328767099</c:v>
                </c:pt>
                <c:pt idx="10920">
                  <c:v>0.335616438356164</c:v>
                </c:pt>
                <c:pt idx="10921">
                  <c:v>0.34246575342465702</c:v>
                </c:pt>
                <c:pt idx="10922">
                  <c:v>0.34931506849315003</c:v>
                </c:pt>
                <c:pt idx="10923">
                  <c:v>0.35616438356164298</c:v>
                </c:pt>
                <c:pt idx="10924">
                  <c:v>0.36301369863013699</c:v>
                </c:pt>
                <c:pt idx="10925">
                  <c:v>0.36986301369863001</c:v>
                </c:pt>
                <c:pt idx="10926">
                  <c:v>0.37671232876712302</c:v>
                </c:pt>
                <c:pt idx="10927">
                  <c:v>0.38356164383561597</c:v>
                </c:pt>
                <c:pt idx="10928">
                  <c:v>0.39041095890410898</c:v>
                </c:pt>
                <c:pt idx="10929">
                  <c:v>0.397260273972602</c:v>
                </c:pt>
                <c:pt idx="10930">
                  <c:v>0.40410958904109501</c:v>
                </c:pt>
                <c:pt idx="10931">
                  <c:v>0.41095890410958902</c:v>
                </c:pt>
                <c:pt idx="10932">
                  <c:v>0.41780821917808197</c:v>
                </c:pt>
                <c:pt idx="10933">
                  <c:v>0.42465753424657499</c:v>
                </c:pt>
                <c:pt idx="10934">
                  <c:v>0.431506849315068</c:v>
                </c:pt>
                <c:pt idx="10935">
                  <c:v>0.43835616438356101</c:v>
                </c:pt>
                <c:pt idx="10936">
                  <c:v>0.44520547945205402</c:v>
                </c:pt>
                <c:pt idx="10937">
                  <c:v>0.45205479452054698</c:v>
                </c:pt>
                <c:pt idx="10938">
                  <c:v>0.45890410958904099</c:v>
                </c:pt>
                <c:pt idx="10939">
                  <c:v>0.465753424657534</c:v>
                </c:pt>
                <c:pt idx="10940">
                  <c:v>0.47260273972602701</c:v>
                </c:pt>
                <c:pt idx="10941">
                  <c:v>0.47945205479452002</c:v>
                </c:pt>
                <c:pt idx="10942">
                  <c:v>0.48630136986301298</c:v>
                </c:pt>
                <c:pt idx="10943">
                  <c:v>0.49315068493150599</c:v>
                </c:pt>
                <c:pt idx="10944">
                  <c:v>0.5</c:v>
                </c:pt>
                <c:pt idx="10945">
                  <c:v>0.50684931506849296</c:v>
                </c:pt>
                <c:pt idx="10946">
                  <c:v>0.51369863013698602</c:v>
                </c:pt>
                <c:pt idx="10947">
                  <c:v>0.52054794520547898</c:v>
                </c:pt>
                <c:pt idx="10948">
                  <c:v>0.52739726027397205</c:v>
                </c:pt>
                <c:pt idx="10949">
                  <c:v>0.534246575342465</c:v>
                </c:pt>
                <c:pt idx="10950">
                  <c:v>0.54109589041095896</c:v>
                </c:pt>
                <c:pt idx="10951">
                  <c:v>0.54794520547945202</c:v>
                </c:pt>
                <c:pt idx="10952">
                  <c:v>0.55479452054794498</c:v>
                </c:pt>
                <c:pt idx="10953">
                  <c:v>0.56164383561643805</c:v>
                </c:pt>
                <c:pt idx="10954">
                  <c:v>0.568493150684931</c:v>
                </c:pt>
                <c:pt idx="10955">
                  <c:v>0.57534246575342396</c:v>
                </c:pt>
                <c:pt idx="10956">
                  <c:v>0.58219178082191703</c:v>
                </c:pt>
                <c:pt idx="10957">
                  <c:v>0.58904109589041098</c:v>
                </c:pt>
                <c:pt idx="10958">
                  <c:v>0.59589041095890405</c:v>
                </c:pt>
                <c:pt idx="10959">
                  <c:v>0.602739726027397</c:v>
                </c:pt>
                <c:pt idx="10960">
                  <c:v>0.60958904109588996</c:v>
                </c:pt>
                <c:pt idx="10961">
                  <c:v>0.61643835616438303</c:v>
                </c:pt>
                <c:pt idx="10962">
                  <c:v>0.62328767123287598</c:v>
                </c:pt>
                <c:pt idx="10963">
                  <c:v>0.63013698630136905</c:v>
                </c:pt>
                <c:pt idx="10964">
                  <c:v>0.63698630136986301</c:v>
                </c:pt>
                <c:pt idx="10965">
                  <c:v>0.64383561643835596</c:v>
                </c:pt>
                <c:pt idx="10966">
                  <c:v>0.65068493150684903</c:v>
                </c:pt>
                <c:pt idx="10967">
                  <c:v>0.65753424657534199</c:v>
                </c:pt>
                <c:pt idx="10968">
                  <c:v>0.66438356164383505</c:v>
                </c:pt>
                <c:pt idx="10969">
                  <c:v>0.67123287671232801</c:v>
                </c:pt>
                <c:pt idx="10970">
                  <c:v>0.67808219178082196</c:v>
                </c:pt>
                <c:pt idx="10971">
                  <c:v>0.68493150684931503</c:v>
                </c:pt>
                <c:pt idx="10972">
                  <c:v>0.69178082191780799</c:v>
                </c:pt>
                <c:pt idx="10973">
                  <c:v>0.69863013698630105</c:v>
                </c:pt>
                <c:pt idx="10974">
                  <c:v>0.70547945205479401</c:v>
                </c:pt>
                <c:pt idx="10975">
                  <c:v>0.71232876712328697</c:v>
                </c:pt>
                <c:pt idx="10976">
                  <c:v>0.71917808219178003</c:v>
                </c:pt>
                <c:pt idx="10977">
                  <c:v>0.72602739726027399</c:v>
                </c:pt>
                <c:pt idx="10978">
                  <c:v>0.73287671232876705</c:v>
                </c:pt>
                <c:pt idx="10979">
                  <c:v>0.73972602739726001</c:v>
                </c:pt>
                <c:pt idx="10980">
                  <c:v>0.74657534246575297</c:v>
                </c:pt>
                <c:pt idx="10981">
                  <c:v>0.75342465753424603</c:v>
                </c:pt>
                <c:pt idx="10982">
                  <c:v>0.76027397260273899</c:v>
                </c:pt>
                <c:pt idx="10983">
                  <c:v>0.76712328767123195</c:v>
                </c:pt>
                <c:pt idx="10984">
                  <c:v>0.77397260273972601</c:v>
                </c:pt>
                <c:pt idx="10985">
                  <c:v>0.78082191780821897</c:v>
                </c:pt>
                <c:pt idx="10986">
                  <c:v>0.78767123287671204</c:v>
                </c:pt>
                <c:pt idx="10987">
                  <c:v>0.79452054794520499</c:v>
                </c:pt>
                <c:pt idx="10988">
                  <c:v>0.80136986301369795</c:v>
                </c:pt>
                <c:pt idx="10989">
                  <c:v>0.80821917808219101</c:v>
                </c:pt>
                <c:pt idx="10990">
                  <c:v>0.81506849315068497</c:v>
                </c:pt>
                <c:pt idx="10991">
                  <c:v>0.82191780821917804</c:v>
                </c:pt>
                <c:pt idx="10992">
                  <c:v>0.82876712328767099</c:v>
                </c:pt>
                <c:pt idx="10993">
                  <c:v>0.83561643835616395</c:v>
                </c:pt>
                <c:pt idx="10994">
                  <c:v>0.84246575342465702</c:v>
                </c:pt>
                <c:pt idx="10995">
                  <c:v>0.84931506849314997</c:v>
                </c:pt>
                <c:pt idx="10996">
                  <c:v>0.85616438356164304</c:v>
                </c:pt>
                <c:pt idx="10997">
                  <c:v>0.86301369863013699</c:v>
                </c:pt>
                <c:pt idx="10998">
                  <c:v>0.86986301369862995</c:v>
                </c:pt>
                <c:pt idx="10999">
                  <c:v>0.87671232876712302</c:v>
                </c:pt>
                <c:pt idx="11000">
                  <c:v>0.88356164383561597</c:v>
                </c:pt>
                <c:pt idx="11001">
                  <c:v>0.89041095890410904</c:v>
                </c:pt>
                <c:pt idx="11002">
                  <c:v>0.897260273972602</c:v>
                </c:pt>
                <c:pt idx="11003">
                  <c:v>0.90410958904109495</c:v>
                </c:pt>
                <c:pt idx="11004">
                  <c:v>0.91095890410958902</c:v>
                </c:pt>
                <c:pt idx="11005">
                  <c:v>0.91780821917808197</c:v>
                </c:pt>
                <c:pt idx="11006">
                  <c:v>0.92465753424657504</c:v>
                </c:pt>
                <c:pt idx="11007">
                  <c:v>0.931506849315068</c:v>
                </c:pt>
                <c:pt idx="11008">
                  <c:v>0.93835616438356095</c:v>
                </c:pt>
                <c:pt idx="11009">
                  <c:v>0.94520547945205402</c:v>
                </c:pt>
                <c:pt idx="11010">
                  <c:v>0.95205479452054798</c:v>
                </c:pt>
                <c:pt idx="11011">
                  <c:v>0.95890410958904104</c:v>
                </c:pt>
                <c:pt idx="11012">
                  <c:v>0.965753424657534</c:v>
                </c:pt>
                <c:pt idx="11013">
                  <c:v>0.97260273972602695</c:v>
                </c:pt>
                <c:pt idx="11014">
                  <c:v>0.97945205479452002</c:v>
                </c:pt>
                <c:pt idx="11015">
                  <c:v>0.98630136986301298</c:v>
                </c:pt>
                <c:pt idx="11016">
                  <c:v>0.99315068493150604</c:v>
                </c:pt>
                <c:pt idx="11017">
                  <c:v>0</c:v>
                </c:pt>
                <c:pt idx="11018">
                  <c:v>2.94117647058823E-2</c:v>
                </c:pt>
                <c:pt idx="11019">
                  <c:v>5.8823529411764698E-2</c:v>
                </c:pt>
                <c:pt idx="11020">
                  <c:v>8.8235294117646995E-2</c:v>
                </c:pt>
                <c:pt idx="11021">
                  <c:v>0.11764705882352899</c:v>
                </c:pt>
                <c:pt idx="11022">
                  <c:v>0.14705882352941099</c:v>
                </c:pt>
                <c:pt idx="11023">
                  <c:v>0.17647058823529399</c:v>
                </c:pt>
                <c:pt idx="11024">
                  <c:v>0.20588235294117599</c:v>
                </c:pt>
                <c:pt idx="11025">
                  <c:v>0.23529411764705799</c:v>
                </c:pt>
                <c:pt idx="11026">
                  <c:v>0.26470588235294101</c:v>
                </c:pt>
                <c:pt idx="11027">
                  <c:v>0.29411764705882298</c:v>
                </c:pt>
                <c:pt idx="11028">
                  <c:v>0.32352941176470501</c:v>
                </c:pt>
                <c:pt idx="11029">
                  <c:v>0.35294117647058798</c:v>
                </c:pt>
                <c:pt idx="11030">
                  <c:v>0.38235294117647001</c:v>
                </c:pt>
                <c:pt idx="11031">
                  <c:v>0.41176470588235198</c:v>
                </c:pt>
                <c:pt idx="11032">
                  <c:v>0.441176470588235</c:v>
                </c:pt>
                <c:pt idx="11033">
                  <c:v>0.47058823529411697</c:v>
                </c:pt>
                <c:pt idx="11034">
                  <c:v>0.5</c:v>
                </c:pt>
                <c:pt idx="11035">
                  <c:v>0.52941176470588203</c:v>
                </c:pt>
                <c:pt idx="11036">
                  <c:v>0.55882352941176405</c:v>
                </c:pt>
                <c:pt idx="11037">
                  <c:v>0.58823529411764697</c:v>
                </c:pt>
                <c:pt idx="11038">
                  <c:v>0.61764705882352899</c:v>
                </c:pt>
                <c:pt idx="11039">
                  <c:v>0.64705882352941102</c:v>
                </c:pt>
                <c:pt idx="11040">
                  <c:v>0.67647058823529405</c:v>
                </c:pt>
                <c:pt idx="11041">
                  <c:v>0.70588235294117596</c:v>
                </c:pt>
                <c:pt idx="11042">
                  <c:v>0.73529411764705799</c:v>
                </c:pt>
                <c:pt idx="11043">
                  <c:v>0.76470588235294101</c:v>
                </c:pt>
                <c:pt idx="11044">
                  <c:v>0.79411764705882304</c:v>
                </c:pt>
                <c:pt idx="11045">
                  <c:v>0.82352941176470495</c:v>
                </c:pt>
                <c:pt idx="11046">
                  <c:v>0.85294117647058798</c:v>
                </c:pt>
                <c:pt idx="11047">
                  <c:v>0.88235294117647001</c:v>
                </c:pt>
                <c:pt idx="11048">
                  <c:v>0.91176470588235203</c:v>
                </c:pt>
                <c:pt idx="11049">
                  <c:v>0.94117647058823495</c:v>
                </c:pt>
                <c:pt idx="11050">
                  <c:v>0.97058823529411697</c:v>
                </c:pt>
                <c:pt idx="11051">
                  <c:v>0</c:v>
                </c:pt>
                <c:pt idx="11052">
                  <c:v>0.04</c:v>
                </c:pt>
                <c:pt idx="11053">
                  <c:v>0.08</c:v>
                </c:pt>
                <c:pt idx="11054">
                  <c:v>0.12</c:v>
                </c:pt>
                <c:pt idx="11055">
                  <c:v>0.16</c:v>
                </c:pt>
                <c:pt idx="11056">
                  <c:v>0.2</c:v>
                </c:pt>
                <c:pt idx="11057">
                  <c:v>0.24</c:v>
                </c:pt>
                <c:pt idx="11058">
                  <c:v>0.28000000000000003</c:v>
                </c:pt>
                <c:pt idx="11059">
                  <c:v>0.32</c:v>
                </c:pt>
                <c:pt idx="11060">
                  <c:v>0.36</c:v>
                </c:pt>
                <c:pt idx="11061">
                  <c:v>0.4</c:v>
                </c:pt>
                <c:pt idx="11062">
                  <c:v>0.44</c:v>
                </c:pt>
                <c:pt idx="11063">
                  <c:v>0.48</c:v>
                </c:pt>
                <c:pt idx="11064">
                  <c:v>0.52</c:v>
                </c:pt>
                <c:pt idx="11065">
                  <c:v>0.56000000000000005</c:v>
                </c:pt>
                <c:pt idx="11066">
                  <c:v>0.6</c:v>
                </c:pt>
                <c:pt idx="11067">
                  <c:v>0.64</c:v>
                </c:pt>
                <c:pt idx="11068">
                  <c:v>0.68</c:v>
                </c:pt>
                <c:pt idx="11069">
                  <c:v>0.72</c:v>
                </c:pt>
                <c:pt idx="11070">
                  <c:v>0.76</c:v>
                </c:pt>
                <c:pt idx="11071">
                  <c:v>0.8</c:v>
                </c:pt>
                <c:pt idx="11072">
                  <c:v>0.84</c:v>
                </c:pt>
                <c:pt idx="11073">
                  <c:v>0.88</c:v>
                </c:pt>
                <c:pt idx="11074">
                  <c:v>0.92</c:v>
                </c:pt>
                <c:pt idx="11075">
                  <c:v>0.96</c:v>
                </c:pt>
                <c:pt idx="11076">
                  <c:v>0</c:v>
                </c:pt>
                <c:pt idx="11077">
                  <c:v>1.1111111111111099E-2</c:v>
                </c:pt>
                <c:pt idx="11078">
                  <c:v>2.2222222222222199E-2</c:v>
                </c:pt>
                <c:pt idx="11079">
                  <c:v>3.3333333333333298E-2</c:v>
                </c:pt>
                <c:pt idx="11080">
                  <c:v>4.4444444444444398E-2</c:v>
                </c:pt>
                <c:pt idx="11081">
                  <c:v>5.5555555555555497E-2</c:v>
                </c:pt>
                <c:pt idx="11082">
                  <c:v>6.6666666666666596E-2</c:v>
                </c:pt>
                <c:pt idx="11083">
                  <c:v>7.7777777777777696E-2</c:v>
                </c:pt>
                <c:pt idx="11084">
                  <c:v>8.8888888888888795E-2</c:v>
                </c:pt>
                <c:pt idx="11085">
                  <c:v>0.1</c:v>
                </c:pt>
                <c:pt idx="11086">
                  <c:v>0.11111111111111099</c:v>
                </c:pt>
                <c:pt idx="11087">
                  <c:v>0.122222222222222</c:v>
                </c:pt>
                <c:pt idx="11088">
                  <c:v>0.133333333333333</c:v>
                </c:pt>
                <c:pt idx="11089">
                  <c:v>0.14444444444444399</c:v>
                </c:pt>
                <c:pt idx="11090">
                  <c:v>0.155555555555555</c:v>
                </c:pt>
                <c:pt idx="11091">
                  <c:v>0.16666666666666599</c:v>
                </c:pt>
                <c:pt idx="11092">
                  <c:v>0.17777777777777701</c:v>
                </c:pt>
                <c:pt idx="11093">
                  <c:v>0.188888888888888</c:v>
                </c:pt>
                <c:pt idx="11094">
                  <c:v>0.2</c:v>
                </c:pt>
                <c:pt idx="11095">
                  <c:v>0.211111111111111</c:v>
                </c:pt>
                <c:pt idx="11096">
                  <c:v>0.22222222222222199</c:v>
                </c:pt>
                <c:pt idx="11097">
                  <c:v>0.233333333333333</c:v>
                </c:pt>
                <c:pt idx="11098">
                  <c:v>0.24444444444444399</c:v>
                </c:pt>
                <c:pt idx="11099">
                  <c:v>0.25555555555555498</c:v>
                </c:pt>
                <c:pt idx="11100">
                  <c:v>0.266666666666666</c:v>
                </c:pt>
                <c:pt idx="11101">
                  <c:v>0.27777777777777701</c:v>
                </c:pt>
                <c:pt idx="11102">
                  <c:v>0.28888888888888797</c:v>
                </c:pt>
                <c:pt idx="11103">
                  <c:v>0.3</c:v>
                </c:pt>
                <c:pt idx="11104">
                  <c:v>0.31111111111111101</c:v>
                </c:pt>
                <c:pt idx="11105">
                  <c:v>0.32222222222222202</c:v>
                </c:pt>
                <c:pt idx="11106">
                  <c:v>0.33333333333333298</c:v>
                </c:pt>
                <c:pt idx="11107">
                  <c:v>0.344444444444444</c:v>
                </c:pt>
                <c:pt idx="11108">
                  <c:v>0.35555555555555501</c:v>
                </c:pt>
                <c:pt idx="11109">
                  <c:v>0.36666666666666597</c:v>
                </c:pt>
                <c:pt idx="11110">
                  <c:v>0.37777777777777699</c:v>
                </c:pt>
                <c:pt idx="11111">
                  <c:v>0.38888888888888801</c:v>
                </c:pt>
                <c:pt idx="11112">
                  <c:v>0.4</c:v>
                </c:pt>
                <c:pt idx="11113">
                  <c:v>0.41111111111111098</c:v>
                </c:pt>
                <c:pt idx="11114">
                  <c:v>0.422222222222222</c:v>
                </c:pt>
                <c:pt idx="11115">
                  <c:v>0.43333333333333302</c:v>
                </c:pt>
                <c:pt idx="11116">
                  <c:v>0.44444444444444398</c:v>
                </c:pt>
                <c:pt idx="11117">
                  <c:v>0.45555555555555499</c:v>
                </c:pt>
                <c:pt idx="11118">
                  <c:v>0.46666666666666601</c:v>
                </c:pt>
                <c:pt idx="11119">
                  <c:v>0.47777777777777702</c:v>
                </c:pt>
                <c:pt idx="11120">
                  <c:v>0.48888888888888798</c:v>
                </c:pt>
                <c:pt idx="11121">
                  <c:v>0.5</c:v>
                </c:pt>
                <c:pt idx="11122">
                  <c:v>0.51111111111111096</c:v>
                </c:pt>
                <c:pt idx="11123">
                  <c:v>0.52222222222222203</c:v>
                </c:pt>
                <c:pt idx="11124">
                  <c:v>0.53333333333333299</c:v>
                </c:pt>
                <c:pt idx="11125">
                  <c:v>0.54444444444444395</c:v>
                </c:pt>
                <c:pt idx="11126">
                  <c:v>0.55555555555555503</c:v>
                </c:pt>
                <c:pt idx="11127">
                  <c:v>0.56666666666666599</c:v>
                </c:pt>
                <c:pt idx="11128">
                  <c:v>0.57777777777777695</c:v>
                </c:pt>
                <c:pt idx="11129">
                  <c:v>0.58888888888888802</c:v>
                </c:pt>
                <c:pt idx="11130">
                  <c:v>0.6</c:v>
                </c:pt>
                <c:pt idx="11131">
                  <c:v>0.61111111111111105</c:v>
                </c:pt>
                <c:pt idx="11132">
                  <c:v>0.62222222222222201</c:v>
                </c:pt>
                <c:pt idx="11133">
                  <c:v>0.63333333333333297</c:v>
                </c:pt>
                <c:pt idx="11134">
                  <c:v>0.64444444444444404</c:v>
                </c:pt>
                <c:pt idx="11135">
                  <c:v>0.655555555555555</c:v>
                </c:pt>
                <c:pt idx="11136">
                  <c:v>0.66666666666666596</c:v>
                </c:pt>
                <c:pt idx="11137">
                  <c:v>0.67777777777777704</c:v>
                </c:pt>
                <c:pt idx="11138">
                  <c:v>0.688888888888888</c:v>
                </c:pt>
                <c:pt idx="11139">
                  <c:v>0.7</c:v>
                </c:pt>
                <c:pt idx="11140">
                  <c:v>0.71111111111111103</c:v>
                </c:pt>
                <c:pt idx="11141">
                  <c:v>0.72222222222222199</c:v>
                </c:pt>
                <c:pt idx="11142">
                  <c:v>0.73333333333333295</c:v>
                </c:pt>
                <c:pt idx="11143">
                  <c:v>0.74444444444444402</c:v>
                </c:pt>
                <c:pt idx="11144">
                  <c:v>0.75555555555555498</c:v>
                </c:pt>
                <c:pt idx="11145">
                  <c:v>0.76666666666666605</c:v>
                </c:pt>
                <c:pt idx="11146">
                  <c:v>0.77777777777777701</c:v>
                </c:pt>
                <c:pt idx="11147">
                  <c:v>0.78888888888888797</c:v>
                </c:pt>
                <c:pt idx="11148">
                  <c:v>0.8</c:v>
                </c:pt>
                <c:pt idx="11149">
                  <c:v>0.81111111111111101</c:v>
                </c:pt>
                <c:pt idx="11150">
                  <c:v>0.82222222222222197</c:v>
                </c:pt>
                <c:pt idx="11151">
                  <c:v>0.83333333333333304</c:v>
                </c:pt>
                <c:pt idx="11152">
                  <c:v>0.844444444444444</c:v>
                </c:pt>
                <c:pt idx="11153">
                  <c:v>0.85555555555555496</c:v>
                </c:pt>
                <c:pt idx="11154">
                  <c:v>0.86666666666666603</c:v>
                </c:pt>
                <c:pt idx="11155">
                  <c:v>0.87777777777777699</c:v>
                </c:pt>
                <c:pt idx="11156">
                  <c:v>0.88888888888888795</c:v>
                </c:pt>
                <c:pt idx="11157">
                  <c:v>0.9</c:v>
                </c:pt>
                <c:pt idx="11158">
                  <c:v>0.91111111111111098</c:v>
                </c:pt>
                <c:pt idx="11159">
                  <c:v>0.92222222222222205</c:v>
                </c:pt>
                <c:pt idx="11160">
                  <c:v>0.93333333333333302</c:v>
                </c:pt>
                <c:pt idx="11161">
                  <c:v>0.94444444444444398</c:v>
                </c:pt>
                <c:pt idx="11162">
                  <c:v>0.95555555555555505</c:v>
                </c:pt>
                <c:pt idx="11163">
                  <c:v>0.96666666666666601</c:v>
                </c:pt>
                <c:pt idx="11164">
                  <c:v>0.97777777777777697</c:v>
                </c:pt>
                <c:pt idx="11165">
                  <c:v>0.98888888888888804</c:v>
                </c:pt>
                <c:pt idx="11166">
                  <c:v>0</c:v>
                </c:pt>
                <c:pt idx="11167">
                  <c:v>2.7027027027027001E-2</c:v>
                </c:pt>
                <c:pt idx="11168">
                  <c:v>5.4054054054054002E-2</c:v>
                </c:pt>
                <c:pt idx="11169">
                  <c:v>8.1081081081081002E-2</c:v>
                </c:pt>
                <c:pt idx="11170">
                  <c:v>0.108108108108108</c:v>
                </c:pt>
                <c:pt idx="11171">
                  <c:v>0.135135135135135</c:v>
                </c:pt>
                <c:pt idx="11172">
                  <c:v>0.162162162162162</c:v>
                </c:pt>
                <c:pt idx="11173">
                  <c:v>0.18918918918918901</c:v>
                </c:pt>
                <c:pt idx="11174">
                  <c:v>0.21621621621621601</c:v>
                </c:pt>
                <c:pt idx="11175">
                  <c:v>0.24324324324324301</c:v>
                </c:pt>
                <c:pt idx="11176">
                  <c:v>0.27027027027027001</c:v>
                </c:pt>
                <c:pt idx="11177">
                  <c:v>0.29729729729729698</c:v>
                </c:pt>
                <c:pt idx="11178">
                  <c:v>0.32432432432432401</c:v>
                </c:pt>
                <c:pt idx="11179">
                  <c:v>0.35135135135135098</c:v>
                </c:pt>
                <c:pt idx="11180">
                  <c:v>0.37837837837837801</c:v>
                </c:pt>
                <c:pt idx="11181">
                  <c:v>0.40540540540540498</c:v>
                </c:pt>
                <c:pt idx="11182">
                  <c:v>0.43243243243243201</c:v>
                </c:pt>
                <c:pt idx="11183">
                  <c:v>0.45945945945945899</c:v>
                </c:pt>
                <c:pt idx="11184">
                  <c:v>0.48648648648648601</c:v>
                </c:pt>
                <c:pt idx="11185">
                  <c:v>0.51351351351351304</c:v>
                </c:pt>
                <c:pt idx="11186">
                  <c:v>0.54054054054054002</c:v>
                </c:pt>
                <c:pt idx="11187">
                  <c:v>0.56756756756756699</c:v>
                </c:pt>
                <c:pt idx="11188">
                  <c:v>0.59459459459459396</c:v>
                </c:pt>
                <c:pt idx="11189">
                  <c:v>0.62162162162162105</c:v>
                </c:pt>
                <c:pt idx="11190">
                  <c:v>0.64864864864864802</c:v>
                </c:pt>
                <c:pt idx="11191">
                  <c:v>0.67567567567567499</c:v>
                </c:pt>
                <c:pt idx="11192">
                  <c:v>0.70270270270270196</c:v>
                </c:pt>
                <c:pt idx="11193">
                  <c:v>0.72972972972972905</c:v>
                </c:pt>
                <c:pt idx="11194">
                  <c:v>0.75675675675675602</c:v>
                </c:pt>
                <c:pt idx="11195">
                  <c:v>0.78378378378378299</c:v>
                </c:pt>
                <c:pt idx="11196">
                  <c:v>0.81081081081080997</c:v>
                </c:pt>
                <c:pt idx="11197">
                  <c:v>0.83783783783783705</c:v>
                </c:pt>
                <c:pt idx="11198">
                  <c:v>0.86486486486486402</c:v>
                </c:pt>
                <c:pt idx="11199">
                  <c:v>0.891891891891891</c:v>
                </c:pt>
                <c:pt idx="11200">
                  <c:v>0.91891891891891897</c:v>
                </c:pt>
                <c:pt idx="11201">
                  <c:v>0.94594594594594505</c:v>
                </c:pt>
                <c:pt idx="11202">
                  <c:v>0.97297297297297303</c:v>
                </c:pt>
                <c:pt idx="11203">
                  <c:v>0</c:v>
                </c:pt>
                <c:pt idx="11204">
                  <c:v>1.2500000000000001E-2</c:v>
                </c:pt>
                <c:pt idx="11205">
                  <c:v>2.5000000000000001E-2</c:v>
                </c:pt>
                <c:pt idx="11206">
                  <c:v>3.7499999999999999E-2</c:v>
                </c:pt>
                <c:pt idx="11207">
                  <c:v>0.05</c:v>
                </c:pt>
                <c:pt idx="11208">
                  <c:v>6.25E-2</c:v>
                </c:pt>
                <c:pt idx="11209">
                  <c:v>7.4999999999999997E-2</c:v>
                </c:pt>
                <c:pt idx="11210">
                  <c:v>8.7499999999999994E-2</c:v>
                </c:pt>
                <c:pt idx="11211">
                  <c:v>0.1</c:v>
                </c:pt>
                <c:pt idx="11212">
                  <c:v>0.1125</c:v>
                </c:pt>
                <c:pt idx="11213">
                  <c:v>0.125</c:v>
                </c:pt>
                <c:pt idx="11214">
                  <c:v>0.13750000000000001</c:v>
                </c:pt>
                <c:pt idx="11215">
                  <c:v>0.15</c:v>
                </c:pt>
                <c:pt idx="11216">
                  <c:v>0.16250000000000001</c:v>
                </c:pt>
                <c:pt idx="11217">
                  <c:v>0.17499999999999999</c:v>
                </c:pt>
                <c:pt idx="11218">
                  <c:v>0.1875</c:v>
                </c:pt>
                <c:pt idx="11219">
                  <c:v>0.2</c:v>
                </c:pt>
                <c:pt idx="11220">
                  <c:v>0.21249999999999999</c:v>
                </c:pt>
                <c:pt idx="11221">
                  <c:v>0.22500000000000001</c:v>
                </c:pt>
                <c:pt idx="11222">
                  <c:v>0.23749999999999999</c:v>
                </c:pt>
                <c:pt idx="11223">
                  <c:v>0.25</c:v>
                </c:pt>
                <c:pt idx="11224">
                  <c:v>0.26250000000000001</c:v>
                </c:pt>
                <c:pt idx="11225">
                  <c:v>0.27500000000000002</c:v>
                </c:pt>
                <c:pt idx="11226">
                  <c:v>0.28749999999999998</c:v>
                </c:pt>
                <c:pt idx="11227">
                  <c:v>0.3</c:v>
                </c:pt>
                <c:pt idx="11228">
                  <c:v>0.3125</c:v>
                </c:pt>
                <c:pt idx="11229">
                  <c:v>0.32500000000000001</c:v>
                </c:pt>
                <c:pt idx="11230">
                  <c:v>0.33750000000000002</c:v>
                </c:pt>
                <c:pt idx="11231">
                  <c:v>0.35</c:v>
                </c:pt>
                <c:pt idx="11232">
                  <c:v>0.36249999999999999</c:v>
                </c:pt>
                <c:pt idx="11233">
                  <c:v>0.375</c:v>
                </c:pt>
                <c:pt idx="11234">
                  <c:v>0.38750000000000001</c:v>
                </c:pt>
                <c:pt idx="11235">
                  <c:v>0.4</c:v>
                </c:pt>
                <c:pt idx="11236">
                  <c:v>0.41249999999999998</c:v>
                </c:pt>
                <c:pt idx="11237">
                  <c:v>0.42499999999999999</c:v>
                </c:pt>
                <c:pt idx="11238">
                  <c:v>0.4375</c:v>
                </c:pt>
                <c:pt idx="11239">
                  <c:v>0.45</c:v>
                </c:pt>
                <c:pt idx="11240">
                  <c:v>0.46250000000000002</c:v>
                </c:pt>
                <c:pt idx="11241">
                  <c:v>0.47499999999999998</c:v>
                </c:pt>
                <c:pt idx="11242">
                  <c:v>0.48749999999999999</c:v>
                </c:pt>
                <c:pt idx="11243">
                  <c:v>0.5</c:v>
                </c:pt>
                <c:pt idx="11244">
                  <c:v>0.51249999999999996</c:v>
                </c:pt>
                <c:pt idx="11245">
                  <c:v>0.52500000000000002</c:v>
                </c:pt>
                <c:pt idx="11246">
                  <c:v>0.53749999999999998</c:v>
                </c:pt>
                <c:pt idx="11247">
                  <c:v>0.55000000000000004</c:v>
                </c:pt>
                <c:pt idx="11248">
                  <c:v>0.5625</c:v>
                </c:pt>
                <c:pt idx="11249">
                  <c:v>0.57499999999999996</c:v>
                </c:pt>
                <c:pt idx="11250">
                  <c:v>0.58750000000000002</c:v>
                </c:pt>
                <c:pt idx="11251">
                  <c:v>0.6</c:v>
                </c:pt>
                <c:pt idx="11252">
                  <c:v>0.61250000000000004</c:v>
                </c:pt>
                <c:pt idx="11253">
                  <c:v>0.625</c:v>
                </c:pt>
                <c:pt idx="11254">
                  <c:v>0.63749999999999996</c:v>
                </c:pt>
                <c:pt idx="11255">
                  <c:v>0.65</c:v>
                </c:pt>
                <c:pt idx="11256">
                  <c:v>0.66249999999999998</c:v>
                </c:pt>
                <c:pt idx="11257">
                  <c:v>0.67500000000000004</c:v>
                </c:pt>
                <c:pt idx="11258">
                  <c:v>0.6875</c:v>
                </c:pt>
                <c:pt idx="11259">
                  <c:v>0.7</c:v>
                </c:pt>
                <c:pt idx="11260">
                  <c:v>0.71250000000000002</c:v>
                </c:pt>
                <c:pt idx="11261">
                  <c:v>0.72499999999999998</c:v>
                </c:pt>
                <c:pt idx="11262">
                  <c:v>0.73750000000000004</c:v>
                </c:pt>
                <c:pt idx="11263">
                  <c:v>0.75</c:v>
                </c:pt>
                <c:pt idx="11264">
                  <c:v>0.76249999999999996</c:v>
                </c:pt>
                <c:pt idx="11265">
                  <c:v>0.77500000000000002</c:v>
                </c:pt>
                <c:pt idx="11266">
                  <c:v>0.78749999999999998</c:v>
                </c:pt>
                <c:pt idx="11267">
                  <c:v>0.8</c:v>
                </c:pt>
                <c:pt idx="11268">
                  <c:v>0.8125</c:v>
                </c:pt>
                <c:pt idx="11269">
                  <c:v>0.82499999999999996</c:v>
                </c:pt>
                <c:pt idx="11270">
                  <c:v>0.83750000000000002</c:v>
                </c:pt>
                <c:pt idx="11271">
                  <c:v>0.85</c:v>
                </c:pt>
                <c:pt idx="11272">
                  <c:v>0.86250000000000004</c:v>
                </c:pt>
                <c:pt idx="11273">
                  <c:v>0.875</c:v>
                </c:pt>
                <c:pt idx="11274">
                  <c:v>0.88749999999999996</c:v>
                </c:pt>
                <c:pt idx="11275">
                  <c:v>0.9</c:v>
                </c:pt>
                <c:pt idx="11276">
                  <c:v>0.91249999999999998</c:v>
                </c:pt>
                <c:pt idx="11277">
                  <c:v>0.92500000000000004</c:v>
                </c:pt>
                <c:pt idx="11278">
                  <c:v>0.9375</c:v>
                </c:pt>
                <c:pt idx="11279">
                  <c:v>0.95</c:v>
                </c:pt>
                <c:pt idx="11280">
                  <c:v>0.96250000000000002</c:v>
                </c:pt>
                <c:pt idx="11281">
                  <c:v>0.97499999999999998</c:v>
                </c:pt>
                <c:pt idx="11282">
                  <c:v>0.98750000000000004</c:v>
                </c:pt>
                <c:pt idx="11283">
                  <c:v>0</c:v>
                </c:pt>
                <c:pt idx="11284">
                  <c:v>1.1764705882352899E-2</c:v>
                </c:pt>
                <c:pt idx="11285">
                  <c:v>2.3529411764705799E-2</c:v>
                </c:pt>
                <c:pt idx="11286">
                  <c:v>3.5294117647058802E-2</c:v>
                </c:pt>
                <c:pt idx="11287">
                  <c:v>4.7058823529411702E-2</c:v>
                </c:pt>
                <c:pt idx="11288">
                  <c:v>5.8823529411764698E-2</c:v>
                </c:pt>
                <c:pt idx="11289">
                  <c:v>7.0588235294117604E-2</c:v>
                </c:pt>
                <c:pt idx="11290">
                  <c:v>8.2352941176470504E-2</c:v>
                </c:pt>
                <c:pt idx="11291">
                  <c:v>9.41176470588235E-2</c:v>
                </c:pt>
                <c:pt idx="11292">
                  <c:v>0.105882352941176</c:v>
                </c:pt>
                <c:pt idx="11293">
                  <c:v>0.11764705882352899</c:v>
                </c:pt>
                <c:pt idx="11294">
                  <c:v>0.129411764705882</c:v>
                </c:pt>
                <c:pt idx="11295">
                  <c:v>0.14117647058823499</c:v>
                </c:pt>
                <c:pt idx="11296">
                  <c:v>0.152941176470588</c:v>
                </c:pt>
                <c:pt idx="11297">
                  <c:v>0.16470588235294101</c:v>
                </c:pt>
                <c:pt idx="11298">
                  <c:v>0.17647058823529399</c:v>
                </c:pt>
                <c:pt idx="11299">
                  <c:v>0.188235294117647</c:v>
                </c:pt>
                <c:pt idx="11300">
                  <c:v>0.2</c:v>
                </c:pt>
                <c:pt idx="11301">
                  <c:v>0.21176470588235199</c:v>
                </c:pt>
                <c:pt idx="11302">
                  <c:v>0.223529411764705</c:v>
                </c:pt>
                <c:pt idx="11303">
                  <c:v>0.23529411764705799</c:v>
                </c:pt>
                <c:pt idx="11304">
                  <c:v>0.247058823529411</c:v>
                </c:pt>
                <c:pt idx="11305">
                  <c:v>0.25882352941176401</c:v>
                </c:pt>
                <c:pt idx="11306">
                  <c:v>0.27058823529411702</c:v>
                </c:pt>
                <c:pt idx="11307">
                  <c:v>0.28235294117646997</c:v>
                </c:pt>
                <c:pt idx="11308">
                  <c:v>0.29411764705882298</c:v>
                </c:pt>
                <c:pt idx="11309">
                  <c:v>0.30588235294117599</c:v>
                </c:pt>
                <c:pt idx="11310">
                  <c:v>0.317647058823529</c:v>
                </c:pt>
                <c:pt idx="11311">
                  <c:v>0.32941176470588202</c:v>
                </c:pt>
                <c:pt idx="11312">
                  <c:v>0.34117647058823503</c:v>
                </c:pt>
                <c:pt idx="11313">
                  <c:v>0.35294117647058798</c:v>
                </c:pt>
                <c:pt idx="11314">
                  <c:v>0.36470588235294099</c:v>
                </c:pt>
                <c:pt idx="11315">
                  <c:v>0.376470588235294</c:v>
                </c:pt>
                <c:pt idx="11316">
                  <c:v>0.38823529411764701</c:v>
                </c:pt>
                <c:pt idx="11317">
                  <c:v>0.4</c:v>
                </c:pt>
                <c:pt idx="11318">
                  <c:v>0.41176470588235198</c:v>
                </c:pt>
                <c:pt idx="11319">
                  <c:v>0.42352941176470499</c:v>
                </c:pt>
                <c:pt idx="11320">
                  <c:v>0.435294117647058</c:v>
                </c:pt>
                <c:pt idx="11321">
                  <c:v>0.44705882352941101</c:v>
                </c:pt>
                <c:pt idx="11322">
                  <c:v>0.45882352941176402</c:v>
                </c:pt>
                <c:pt idx="11323">
                  <c:v>0.47058823529411697</c:v>
                </c:pt>
                <c:pt idx="11324">
                  <c:v>0.48235294117646998</c:v>
                </c:pt>
                <c:pt idx="11325">
                  <c:v>0.494117647058823</c:v>
                </c:pt>
                <c:pt idx="11326">
                  <c:v>0.50588235294117601</c:v>
                </c:pt>
                <c:pt idx="11327">
                  <c:v>0.51764705882352902</c:v>
                </c:pt>
                <c:pt idx="11328">
                  <c:v>0.52941176470588203</c:v>
                </c:pt>
                <c:pt idx="11329">
                  <c:v>0.54117647058823504</c:v>
                </c:pt>
                <c:pt idx="11330">
                  <c:v>0.55294117647058805</c:v>
                </c:pt>
                <c:pt idx="11331">
                  <c:v>0.56470588235294095</c:v>
                </c:pt>
                <c:pt idx="11332">
                  <c:v>0.57647058823529396</c:v>
                </c:pt>
                <c:pt idx="11333">
                  <c:v>0.58823529411764697</c:v>
                </c:pt>
                <c:pt idx="11334">
                  <c:v>0.6</c:v>
                </c:pt>
                <c:pt idx="11335">
                  <c:v>0.61176470588235299</c:v>
                </c:pt>
                <c:pt idx="11336">
                  <c:v>0.623529411764705</c:v>
                </c:pt>
                <c:pt idx="11337">
                  <c:v>0.63529411764705801</c:v>
                </c:pt>
                <c:pt idx="11338">
                  <c:v>0.64705882352941102</c:v>
                </c:pt>
                <c:pt idx="11339">
                  <c:v>0.65882352941176403</c:v>
                </c:pt>
                <c:pt idx="11340">
                  <c:v>0.67058823529411704</c:v>
                </c:pt>
                <c:pt idx="11341">
                  <c:v>0.68235294117647005</c:v>
                </c:pt>
                <c:pt idx="11342">
                  <c:v>0.69411764705882295</c:v>
                </c:pt>
                <c:pt idx="11343">
                  <c:v>0.70588235294117596</c:v>
                </c:pt>
                <c:pt idx="11344">
                  <c:v>0.71764705882352897</c:v>
                </c:pt>
                <c:pt idx="11345">
                  <c:v>0.72941176470588198</c:v>
                </c:pt>
                <c:pt idx="11346">
                  <c:v>0.74117647058823499</c:v>
                </c:pt>
                <c:pt idx="11347">
                  <c:v>0.752941176470588</c:v>
                </c:pt>
                <c:pt idx="11348">
                  <c:v>0.76470588235294101</c:v>
                </c:pt>
                <c:pt idx="11349">
                  <c:v>0.77647058823529402</c:v>
                </c:pt>
                <c:pt idx="11350">
                  <c:v>0.78823529411764703</c:v>
                </c:pt>
                <c:pt idx="11351">
                  <c:v>0.8</c:v>
                </c:pt>
                <c:pt idx="11352">
                  <c:v>0.81176470588235194</c:v>
                </c:pt>
                <c:pt idx="11353">
                  <c:v>0.82352941176470495</c:v>
                </c:pt>
                <c:pt idx="11354">
                  <c:v>0.83529411764705797</c:v>
                </c:pt>
                <c:pt idx="11355">
                  <c:v>0.84705882352941098</c:v>
                </c:pt>
                <c:pt idx="11356">
                  <c:v>0.85882352941176399</c:v>
                </c:pt>
                <c:pt idx="11357">
                  <c:v>0.870588235294117</c:v>
                </c:pt>
                <c:pt idx="11358">
                  <c:v>0.88235294117647001</c:v>
                </c:pt>
                <c:pt idx="11359">
                  <c:v>0.89411764705882302</c:v>
                </c:pt>
                <c:pt idx="11360">
                  <c:v>0.90588235294117603</c:v>
                </c:pt>
                <c:pt idx="11361">
                  <c:v>0.91764705882352904</c:v>
                </c:pt>
                <c:pt idx="11362">
                  <c:v>0.92941176470588205</c:v>
                </c:pt>
                <c:pt idx="11363">
                  <c:v>0.94117647058823495</c:v>
                </c:pt>
                <c:pt idx="11364">
                  <c:v>0.95294117647058796</c:v>
                </c:pt>
                <c:pt idx="11365">
                  <c:v>0.96470588235294097</c:v>
                </c:pt>
                <c:pt idx="11366">
                  <c:v>0.97647058823529398</c:v>
                </c:pt>
                <c:pt idx="11367">
                  <c:v>0.98823529411764699</c:v>
                </c:pt>
                <c:pt idx="11368">
                  <c:v>0</c:v>
                </c:pt>
                <c:pt idx="11369">
                  <c:v>2.5000000000000001E-2</c:v>
                </c:pt>
                <c:pt idx="11370">
                  <c:v>0.05</c:v>
                </c:pt>
                <c:pt idx="11371">
                  <c:v>7.4999999999999997E-2</c:v>
                </c:pt>
                <c:pt idx="11372">
                  <c:v>0.1</c:v>
                </c:pt>
                <c:pt idx="11373">
                  <c:v>0.125</c:v>
                </c:pt>
                <c:pt idx="11374">
                  <c:v>0.15</c:v>
                </c:pt>
                <c:pt idx="11375">
                  <c:v>0.17499999999999999</c:v>
                </c:pt>
                <c:pt idx="11376">
                  <c:v>0.2</c:v>
                </c:pt>
                <c:pt idx="11377">
                  <c:v>0.22500000000000001</c:v>
                </c:pt>
                <c:pt idx="11378">
                  <c:v>0.25</c:v>
                </c:pt>
                <c:pt idx="11379">
                  <c:v>0.27500000000000002</c:v>
                </c:pt>
                <c:pt idx="11380">
                  <c:v>0.3</c:v>
                </c:pt>
                <c:pt idx="11381">
                  <c:v>0.32500000000000001</c:v>
                </c:pt>
                <c:pt idx="11382">
                  <c:v>0.35</c:v>
                </c:pt>
                <c:pt idx="11383">
                  <c:v>0.375</c:v>
                </c:pt>
                <c:pt idx="11384">
                  <c:v>0.4</c:v>
                </c:pt>
                <c:pt idx="11385">
                  <c:v>0.42499999999999999</c:v>
                </c:pt>
                <c:pt idx="11386">
                  <c:v>0.45</c:v>
                </c:pt>
                <c:pt idx="11387">
                  <c:v>0.47499999999999998</c:v>
                </c:pt>
                <c:pt idx="11388">
                  <c:v>0.5</c:v>
                </c:pt>
                <c:pt idx="11389">
                  <c:v>0.52500000000000002</c:v>
                </c:pt>
                <c:pt idx="11390">
                  <c:v>0.55000000000000004</c:v>
                </c:pt>
                <c:pt idx="11391">
                  <c:v>0.57499999999999996</c:v>
                </c:pt>
                <c:pt idx="11392">
                  <c:v>0.6</c:v>
                </c:pt>
                <c:pt idx="11393">
                  <c:v>0.625</c:v>
                </c:pt>
                <c:pt idx="11394">
                  <c:v>0.65</c:v>
                </c:pt>
                <c:pt idx="11395">
                  <c:v>0.67500000000000004</c:v>
                </c:pt>
                <c:pt idx="11396">
                  <c:v>0.7</c:v>
                </c:pt>
                <c:pt idx="11397">
                  <c:v>0.72499999999999998</c:v>
                </c:pt>
                <c:pt idx="11398">
                  <c:v>0.75</c:v>
                </c:pt>
                <c:pt idx="11399">
                  <c:v>0.77500000000000002</c:v>
                </c:pt>
                <c:pt idx="11400">
                  <c:v>0.8</c:v>
                </c:pt>
                <c:pt idx="11401">
                  <c:v>0.82499999999999996</c:v>
                </c:pt>
                <c:pt idx="11402">
                  <c:v>0.85</c:v>
                </c:pt>
                <c:pt idx="11403">
                  <c:v>0.875</c:v>
                </c:pt>
                <c:pt idx="11404">
                  <c:v>0.9</c:v>
                </c:pt>
                <c:pt idx="11405">
                  <c:v>0.92500000000000004</c:v>
                </c:pt>
                <c:pt idx="11406">
                  <c:v>0.95</c:v>
                </c:pt>
                <c:pt idx="11407">
                  <c:v>0.97499999999999998</c:v>
                </c:pt>
                <c:pt idx="11408">
                  <c:v>0</c:v>
                </c:pt>
                <c:pt idx="11409">
                  <c:v>1.4925373134328301E-2</c:v>
                </c:pt>
                <c:pt idx="11410">
                  <c:v>2.9850746268656699E-2</c:v>
                </c:pt>
                <c:pt idx="11411">
                  <c:v>4.4776119402985003E-2</c:v>
                </c:pt>
                <c:pt idx="11412">
                  <c:v>5.9701492537313397E-2</c:v>
                </c:pt>
                <c:pt idx="11413">
                  <c:v>7.4626865671641701E-2</c:v>
                </c:pt>
                <c:pt idx="11414">
                  <c:v>8.9552238805970102E-2</c:v>
                </c:pt>
                <c:pt idx="11415">
                  <c:v>0.104477611940298</c:v>
                </c:pt>
                <c:pt idx="11416">
                  <c:v>0.119402985074626</c:v>
                </c:pt>
                <c:pt idx="11417">
                  <c:v>0.134328358208955</c:v>
                </c:pt>
                <c:pt idx="11418">
                  <c:v>0.14925373134328301</c:v>
                </c:pt>
                <c:pt idx="11419">
                  <c:v>0.164179104477611</c:v>
                </c:pt>
                <c:pt idx="11420">
                  <c:v>0.17910447761194001</c:v>
                </c:pt>
                <c:pt idx="11421">
                  <c:v>0.194029850746268</c:v>
                </c:pt>
                <c:pt idx="11422">
                  <c:v>0.20895522388059701</c:v>
                </c:pt>
                <c:pt idx="11423">
                  <c:v>0.22388059701492499</c:v>
                </c:pt>
                <c:pt idx="11424">
                  <c:v>0.23880597014925301</c:v>
                </c:pt>
                <c:pt idx="11425">
                  <c:v>0.25373134328358199</c:v>
                </c:pt>
                <c:pt idx="11426">
                  <c:v>0.26865671641791</c:v>
                </c:pt>
                <c:pt idx="11427">
                  <c:v>0.28358208955223801</c:v>
                </c:pt>
                <c:pt idx="11428">
                  <c:v>0.29850746268656703</c:v>
                </c:pt>
                <c:pt idx="11429">
                  <c:v>0.31343283582089498</c:v>
                </c:pt>
                <c:pt idx="11430">
                  <c:v>0.328358208955223</c:v>
                </c:pt>
                <c:pt idx="11431">
                  <c:v>0.34328358208955201</c:v>
                </c:pt>
                <c:pt idx="11432">
                  <c:v>0.35820895522388002</c:v>
                </c:pt>
                <c:pt idx="11433">
                  <c:v>0.37313432835820898</c:v>
                </c:pt>
                <c:pt idx="11434">
                  <c:v>0.38805970149253699</c:v>
                </c:pt>
                <c:pt idx="11435">
                  <c:v>0.402985074626865</c:v>
                </c:pt>
                <c:pt idx="11436">
                  <c:v>0.41791044776119401</c:v>
                </c:pt>
                <c:pt idx="11437">
                  <c:v>0.43283582089552203</c:v>
                </c:pt>
                <c:pt idx="11438">
                  <c:v>0.44776119402984998</c:v>
                </c:pt>
                <c:pt idx="11439">
                  <c:v>0.462686567164179</c:v>
                </c:pt>
                <c:pt idx="11440">
                  <c:v>0.47761194029850701</c:v>
                </c:pt>
                <c:pt idx="11441">
                  <c:v>0.49253731343283502</c:v>
                </c:pt>
                <c:pt idx="11442">
                  <c:v>0.50746268656716398</c:v>
                </c:pt>
                <c:pt idx="11443">
                  <c:v>0.52238805970149205</c:v>
                </c:pt>
                <c:pt idx="11444">
                  <c:v>0.53731343283582</c:v>
                </c:pt>
                <c:pt idx="11445">
                  <c:v>0.55223880597014896</c:v>
                </c:pt>
                <c:pt idx="11446">
                  <c:v>0.56716417910447703</c:v>
                </c:pt>
                <c:pt idx="11447">
                  <c:v>0.58208955223880599</c:v>
                </c:pt>
                <c:pt idx="11448">
                  <c:v>0.59701492537313405</c:v>
                </c:pt>
                <c:pt idx="11449">
                  <c:v>0.61194029850746201</c:v>
                </c:pt>
                <c:pt idx="11450">
                  <c:v>0.62686567164179097</c:v>
                </c:pt>
                <c:pt idx="11451">
                  <c:v>0.64179104477611904</c:v>
                </c:pt>
                <c:pt idx="11452">
                  <c:v>0.65671641791044699</c:v>
                </c:pt>
                <c:pt idx="11453">
                  <c:v>0.67164179104477595</c:v>
                </c:pt>
                <c:pt idx="11454">
                  <c:v>0.68656716417910402</c:v>
                </c:pt>
                <c:pt idx="11455">
                  <c:v>0.70149253731343197</c:v>
                </c:pt>
                <c:pt idx="11456">
                  <c:v>0.71641791044776104</c:v>
                </c:pt>
                <c:pt idx="11457">
                  <c:v>0.731343283582089</c:v>
                </c:pt>
                <c:pt idx="11458">
                  <c:v>0.74626865671641796</c:v>
                </c:pt>
                <c:pt idx="11459">
                  <c:v>0.76119402985074602</c:v>
                </c:pt>
                <c:pt idx="11460">
                  <c:v>0.77611940298507398</c:v>
                </c:pt>
                <c:pt idx="11461">
                  <c:v>0.79104477611940205</c:v>
                </c:pt>
                <c:pt idx="11462">
                  <c:v>0.80597014925373101</c:v>
                </c:pt>
                <c:pt idx="11463">
                  <c:v>0.82089552238805896</c:v>
                </c:pt>
                <c:pt idx="11464">
                  <c:v>0.83582089552238803</c:v>
                </c:pt>
                <c:pt idx="11465">
                  <c:v>0.85074626865671599</c:v>
                </c:pt>
                <c:pt idx="11466">
                  <c:v>0.86567164179104406</c:v>
                </c:pt>
                <c:pt idx="11467">
                  <c:v>0.88059701492537301</c:v>
                </c:pt>
                <c:pt idx="11468">
                  <c:v>0.89552238805970097</c:v>
                </c:pt>
                <c:pt idx="11469">
                  <c:v>0.91044776119402904</c:v>
                </c:pt>
                <c:pt idx="11470">
                  <c:v>0.92537313432835799</c:v>
                </c:pt>
                <c:pt idx="11471">
                  <c:v>0.94029850746268595</c:v>
                </c:pt>
                <c:pt idx="11472">
                  <c:v>0.95522388059701402</c:v>
                </c:pt>
                <c:pt idx="11473">
                  <c:v>0.97014925373134298</c:v>
                </c:pt>
                <c:pt idx="11474">
                  <c:v>0.98507462686567104</c:v>
                </c:pt>
                <c:pt idx="11475">
                  <c:v>0</c:v>
                </c:pt>
                <c:pt idx="11476">
                  <c:v>3.7037037037037E-2</c:v>
                </c:pt>
                <c:pt idx="11477">
                  <c:v>7.4074074074074001E-2</c:v>
                </c:pt>
                <c:pt idx="11478">
                  <c:v>0.11111111111111099</c:v>
                </c:pt>
                <c:pt idx="11479">
                  <c:v>0.148148148148148</c:v>
                </c:pt>
                <c:pt idx="11480">
                  <c:v>0.18518518518518501</c:v>
                </c:pt>
                <c:pt idx="11481">
                  <c:v>0.22222222222222199</c:v>
                </c:pt>
                <c:pt idx="11482">
                  <c:v>0.25925925925925902</c:v>
                </c:pt>
                <c:pt idx="11483">
                  <c:v>0.296296296296296</c:v>
                </c:pt>
                <c:pt idx="11484">
                  <c:v>0.33333333333333298</c:v>
                </c:pt>
                <c:pt idx="11485">
                  <c:v>0.37037037037037002</c:v>
                </c:pt>
                <c:pt idx="11486">
                  <c:v>0.407407407407407</c:v>
                </c:pt>
                <c:pt idx="11487">
                  <c:v>0.44444444444444398</c:v>
                </c:pt>
                <c:pt idx="11488">
                  <c:v>0.48148148148148101</c:v>
                </c:pt>
                <c:pt idx="11489">
                  <c:v>0.51851851851851805</c:v>
                </c:pt>
                <c:pt idx="11490">
                  <c:v>0.55555555555555503</c:v>
                </c:pt>
                <c:pt idx="11491">
                  <c:v>0.592592592592592</c:v>
                </c:pt>
                <c:pt idx="11492">
                  <c:v>0.62962962962962898</c:v>
                </c:pt>
                <c:pt idx="11493">
                  <c:v>0.66666666666666596</c:v>
                </c:pt>
                <c:pt idx="11494">
                  <c:v>0.70370370370370305</c:v>
                </c:pt>
                <c:pt idx="11495">
                  <c:v>0.74074074074074003</c:v>
                </c:pt>
                <c:pt idx="11496">
                  <c:v>0.77777777777777701</c:v>
                </c:pt>
                <c:pt idx="11497">
                  <c:v>0.81481481481481399</c:v>
                </c:pt>
                <c:pt idx="11498">
                  <c:v>0.85185185185185097</c:v>
                </c:pt>
                <c:pt idx="11499">
                  <c:v>0.88888888888888795</c:v>
                </c:pt>
                <c:pt idx="11500">
                  <c:v>0.92592592592592504</c:v>
                </c:pt>
                <c:pt idx="11501">
                  <c:v>0.96296296296296202</c:v>
                </c:pt>
                <c:pt idx="11502">
                  <c:v>0</c:v>
                </c:pt>
                <c:pt idx="11503">
                  <c:v>2.5000000000000001E-2</c:v>
                </c:pt>
                <c:pt idx="11504">
                  <c:v>0.05</c:v>
                </c:pt>
                <c:pt idx="11505">
                  <c:v>7.4999999999999997E-2</c:v>
                </c:pt>
                <c:pt idx="11506">
                  <c:v>0.1</c:v>
                </c:pt>
                <c:pt idx="11507">
                  <c:v>0.125</c:v>
                </c:pt>
                <c:pt idx="11508">
                  <c:v>0.15</c:v>
                </c:pt>
                <c:pt idx="11509">
                  <c:v>0.17499999999999999</c:v>
                </c:pt>
                <c:pt idx="11510">
                  <c:v>0.2</c:v>
                </c:pt>
                <c:pt idx="11511">
                  <c:v>0.22500000000000001</c:v>
                </c:pt>
                <c:pt idx="11512">
                  <c:v>0.25</c:v>
                </c:pt>
                <c:pt idx="11513">
                  <c:v>0.27500000000000002</c:v>
                </c:pt>
                <c:pt idx="11514">
                  <c:v>0.3</c:v>
                </c:pt>
                <c:pt idx="11515">
                  <c:v>0.32500000000000001</c:v>
                </c:pt>
                <c:pt idx="11516">
                  <c:v>0.35</c:v>
                </c:pt>
                <c:pt idx="11517">
                  <c:v>0.375</c:v>
                </c:pt>
                <c:pt idx="11518">
                  <c:v>0.4</c:v>
                </c:pt>
                <c:pt idx="11519">
                  <c:v>0.42499999999999999</c:v>
                </c:pt>
                <c:pt idx="11520">
                  <c:v>0.45</c:v>
                </c:pt>
                <c:pt idx="11521">
                  <c:v>0.47499999999999998</c:v>
                </c:pt>
                <c:pt idx="11522">
                  <c:v>0.5</c:v>
                </c:pt>
                <c:pt idx="11523">
                  <c:v>0.52500000000000002</c:v>
                </c:pt>
                <c:pt idx="11524">
                  <c:v>0.55000000000000004</c:v>
                </c:pt>
                <c:pt idx="11525">
                  <c:v>0.57499999999999996</c:v>
                </c:pt>
                <c:pt idx="11526">
                  <c:v>0.6</c:v>
                </c:pt>
                <c:pt idx="11527">
                  <c:v>0.625</c:v>
                </c:pt>
                <c:pt idx="11528">
                  <c:v>0.65</c:v>
                </c:pt>
                <c:pt idx="11529">
                  <c:v>0.67500000000000004</c:v>
                </c:pt>
                <c:pt idx="11530">
                  <c:v>0.7</c:v>
                </c:pt>
                <c:pt idx="11531">
                  <c:v>0.72499999999999998</c:v>
                </c:pt>
                <c:pt idx="11532">
                  <c:v>0.75</c:v>
                </c:pt>
                <c:pt idx="11533">
                  <c:v>0.77500000000000002</c:v>
                </c:pt>
                <c:pt idx="11534">
                  <c:v>0.8</c:v>
                </c:pt>
                <c:pt idx="11535">
                  <c:v>0.82499999999999996</c:v>
                </c:pt>
                <c:pt idx="11536">
                  <c:v>0.85</c:v>
                </c:pt>
                <c:pt idx="11537">
                  <c:v>0.875</c:v>
                </c:pt>
                <c:pt idx="11538">
                  <c:v>0.9</c:v>
                </c:pt>
                <c:pt idx="11539">
                  <c:v>0.92500000000000004</c:v>
                </c:pt>
                <c:pt idx="11540">
                  <c:v>0.95</c:v>
                </c:pt>
                <c:pt idx="11541">
                  <c:v>0.97499999999999998</c:v>
                </c:pt>
                <c:pt idx="11542">
                  <c:v>0</c:v>
                </c:pt>
                <c:pt idx="11543">
                  <c:v>8.1967213114754103E-3</c:v>
                </c:pt>
                <c:pt idx="11544">
                  <c:v>1.63934426229508E-2</c:v>
                </c:pt>
                <c:pt idx="11545">
                  <c:v>2.4590163934426201E-2</c:v>
                </c:pt>
                <c:pt idx="11546">
                  <c:v>3.2786885245901599E-2</c:v>
                </c:pt>
                <c:pt idx="11547">
                  <c:v>4.0983606557376998E-2</c:v>
                </c:pt>
                <c:pt idx="11548">
                  <c:v>4.9180327868852403E-2</c:v>
                </c:pt>
                <c:pt idx="11549">
                  <c:v>5.7377049180327801E-2</c:v>
                </c:pt>
                <c:pt idx="11550">
                  <c:v>6.5573770491803199E-2</c:v>
                </c:pt>
                <c:pt idx="11551">
                  <c:v>7.3770491803278604E-2</c:v>
                </c:pt>
                <c:pt idx="11552">
                  <c:v>8.1967213114753995E-2</c:v>
                </c:pt>
                <c:pt idx="11553">
                  <c:v>9.0163934426229497E-2</c:v>
                </c:pt>
                <c:pt idx="11554">
                  <c:v>9.8360655737704902E-2</c:v>
                </c:pt>
                <c:pt idx="11555">
                  <c:v>0.10655737704918</c:v>
                </c:pt>
                <c:pt idx="11556">
                  <c:v>0.114754098360655</c:v>
                </c:pt>
                <c:pt idx="11557">
                  <c:v>0.12295081967213101</c:v>
                </c:pt>
                <c:pt idx="11558">
                  <c:v>0.13114754098360601</c:v>
                </c:pt>
                <c:pt idx="11559">
                  <c:v>0.13934426229508101</c:v>
                </c:pt>
                <c:pt idx="11560">
                  <c:v>0.14754098360655701</c:v>
                </c:pt>
                <c:pt idx="11561">
                  <c:v>0.15573770491803199</c:v>
                </c:pt>
                <c:pt idx="11562">
                  <c:v>0.16393442622950799</c:v>
                </c:pt>
                <c:pt idx="11563">
                  <c:v>0.17213114754098299</c:v>
                </c:pt>
                <c:pt idx="11564">
                  <c:v>0.18032786885245899</c:v>
                </c:pt>
                <c:pt idx="11565">
                  <c:v>0.188524590163934</c:v>
                </c:pt>
                <c:pt idx="11566">
                  <c:v>0.196721311475409</c:v>
                </c:pt>
                <c:pt idx="11567">
                  <c:v>0.204918032786885</c:v>
                </c:pt>
                <c:pt idx="11568">
                  <c:v>0.21311475409836</c:v>
                </c:pt>
                <c:pt idx="11569">
                  <c:v>0.22131147540983601</c:v>
                </c:pt>
                <c:pt idx="11570">
                  <c:v>0.22950819672131101</c:v>
                </c:pt>
                <c:pt idx="11571">
                  <c:v>0.23770491803278601</c:v>
                </c:pt>
                <c:pt idx="11572">
                  <c:v>0.24590163934426201</c:v>
                </c:pt>
                <c:pt idx="11573">
                  <c:v>0.25409836065573699</c:v>
                </c:pt>
                <c:pt idx="11574">
                  <c:v>0.26229508196721302</c:v>
                </c:pt>
                <c:pt idx="11575">
                  <c:v>0.27049180327868799</c:v>
                </c:pt>
                <c:pt idx="11576">
                  <c:v>0.27868852459016302</c:v>
                </c:pt>
                <c:pt idx="11577">
                  <c:v>0.286885245901639</c:v>
                </c:pt>
                <c:pt idx="11578">
                  <c:v>0.29508196721311403</c:v>
                </c:pt>
                <c:pt idx="11579">
                  <c:v>0.30327868852459</c:v>
                </c:pt>
                <c:pt idx="11580">
                  <c:v>0.31147540983606498</c:v>
                </c:pt>
                <c:pt idx="11581">
                  <c:v>0.31967213114754101</c:v>
                </c:pt>
                <c:pt idx="11582">
                  <c:v>0.32786885245901598</c:v>
                </c:pt>
                <c:pt idx="11583">
                  <c:v>0.33606557377049101</c:v>
                </c:pt>
                <c:pt idx="11584">
                  <c:v>0.34426229508196698</c:v>
                </c:pt>
                <c:pt idx="11585">
                  <c:v>0.35245901639344202</c:v>
                </c:pt>
                <c:pt idx="11586">
                  <c:v>0.36065573770491799</c:v>
                </c:pt>
                <c:pt idx="11587">
                  <c:v>0.36885245901639302</c:v>
                </c:pt>
                <c:pt idx="11588">
                  <c:v>0.37704918032786799</c:v>
                </c:pt>
                <c:pt idx="11589">
                  <c:v>0.38524590163934402</c:v>
                </c:pt>
                <c:pt idx="11590">
                  <c:v>0.393442622950819</c:v>
                </c:pt>
                <c:pt idx="11591">
                  <c:v>0.40163934426229497</c:v>
                </c:pt>
                <c:pt idx="11592">
                  <c:v>0.40983606557377</c:v>
                </c:pt>
                <c:pt idx="11593">
                  <c:v>0.41803278688524498</c:v>
                </c:pt>
                <c:pt idx="11594">
                  <c:v>0.42622950819672101</c:v>
                </c:pt>
                <c:pt idx="11595">
                  <c:v>0.43442622950819598</c:v>
                </c:pt>
                <c:pt idx="11596">
                  <c:v>0.44262295081967201</c:v>
                </c:pt>
                <c:pt idx="11597">
                  <c:v>0.45081967213114699</c:v>
                </c:pt>
                <c:pt idx="11598">
                  <c:v>0.45901639344262202</c:v>
                </c:pt>
                <c:pt idx="11599">
                  <c:v>0.46721311475409799</c:v>
                </c:pt>
                <c:pt idx="11600">
                  <c:v>0.47540983606557302</c:v>
                </c:pt>
                <c:pt idx="11601">
                  <c:v>0.483606557377049</c:v>
                </c:pt>
                <c:pt idx="11602">
                  <c:v>0.49180327868852403</c:v>
                </c:pt>
                <c:pt idx="11603">
                  <c:v>0.5</c:v>
                </c:pt>
                <c:pt idx="11604">
                  <c:v>0.50819672131147497</c:v>
                </c:pt>
                <c:pt idx="11605">
                  <c:v>0.51639344262294995</c:v>
                </c:pt>
                <c:pt idx="11606">
                  <c:v>0.52459016393442603</c:v>
                </c:pt>
                <c:pt idx="11607">
                  <c:v>0.53278688524590101</c:v>
                </c:pt>
                <c:pt idx="11608">
                  <c:v>0.54098360655737698</c:v>
                </c:pt>
                <c:pt idx="11609">
                  <c:v>0.54918032786885196</c:v>
                </c:pt>
                <c:pt idx="11610">
                  <c:v>0.55737704918032704</c:v>
                </c:pt>
                <c:pt idx="11611">
                  <c:v>0.56557377049180302</c:v>
                </c:pt>
                <c:pt idx="11612">
                  <c:v>0.57377049180327799</c:v>
                </c:pt>
                <c:pt idx="11613">
                  <c:v>0.58196721311475397</c:v>
                </c:pt>
                <c:pt idx="11614">
                  <c:v>0.59016393442622905</c:v>
                </c:pt>
                <c:pt idx="11615">
                  <c:v>0.59836065573770403</c:v>
                </c:pt>
                <c:pt idx="11616">
                  <c:v>0.60655737704918</c:v>
                </c:pt>
                <c:pt idx="11617">
                  <c:v>0.61475409836065498</c:v>
                </c:pt>
                <c:pt idx="11618">
                  <c:v>0.62295081967213095</c:v>
                </c:pt>
                <c:pt idx="11619">
                  <c:v>0.63114754098360604</c:v>
                </c:pt>
                <c:pt idx="11620">
                  <c:v>0.63934426229508201</c:v>
                </c:pt>
                <c:pt idx="11621">
                  <c:v>0.64754098360655699</c:v>
                </c:pt>
                <c:pt idx="11622">
                  <c:v>0.65573770491803196</c:v>
                </c:pt>
                <c:pt idx="11623">
                  <c:v>0.66393442622950805</c:v>
                </c:pt>
                <c:pt idx="11624">
                  <c:v>0.67213114754098302</c:v>
                </c:pt>
                <c:pt idx="11625">
                  <c:v>0.68032786885245899</c:v>
                </c:pt>
                <c:pt idx="11626">
                  <c:v>0.68852459016393397</c:v>
                </c:pt>
                <c:pt idx="11627">
                  <c:v>0.69672131147540906</c:v>
                </c:pt>
                <c:pt idx="11628">
                  <c:v>0.70491803278688503</c:v>
                </c:pt>
                <c:pt idx="11629">
                  <c:v>0.71311475409836</c:v>
                </c:pt>
                <c:pt idx="11630">
                  <c:v>0.72131147540983598</c:v>
                </c:pt>
                <c:pt idx="11631">
                  <c:v>0.72950819672131095</c:v>
                </c:pt>
                <c:pt idx="11632">
                  <c:v>0.73770491803278604</c:v>
                </c:pt>
                <c:pt idx="11633">
                  <c:v>0.74590163934426201</c:v>
                </c:pt>
                <c:pt idx="11634">
                  <c:v>0.75409836065573699</c:v>
                </c:pt>
                <c:pt idx="11635">
                  <c:v>0.76229508196721296</c:v>
                </c:pt>
                <c:pt idx="11636">
                  <c:v>0.77049180327868805</c:v>
                </c:pt>
                <c:pt idx="11637">
                  <c:v>0.77868852459016302</c:v>
                </c:pt>
                <c:pt idx="11638">
                  <c:v>0.786885245901639</c:v>
                </c:pt>
                <c:pt idx="11639">
                  <c:v>0.79508196721311397</c:v>
                </c:pt>
                <c:pt idx="11640">
                  <c:v>0.80327868852458995</c:v>
                </c:pt>
                <c:pt idx="11641">
                  <c:v>0.81147540983606503</c:v>
                </c:pt>
                <c:pt idx="11642">
                  <c:v>0.81967213114754101</c:v>
                </c:pt>
                <c:pt idx="11643">
                  <c:v>0.82786885245901598</c:v>
                </c:pt>
                <c:pt idx="11644">
                  <c:v>0.83606557377049096</c:v>
                </c:pt>
                <c:pt idx="11645">
                  <c:v>0.84426229508196704</c:v>
                </c:pt>
                <c:pt idx="11646">
                  <c:v>0.85245901639344202</c:v>
                </c:pt>
                <c:pt idx="11647">
                  <c:v>0.86065573770491799</c:v>
                </c:pt>
                <c:pt idx="11648">
                  <c:v>0.86885245901639296</c:v>
                </c:pt>
                <c:pt idx="11649">
                  <c:v>0.87704918032786805</c:v>
                </c:pt>
                <c:pt idx="11650">
                  <c:v>0.88524590163934402</c:v>
                </c:pt>
                <c:pt idx="11651">
                  <c:v>0.893442622950819</c:v>
                </c:pt>
                <c:pt idx="11652">
                  <c:v>0.90163934426229497</c:v>
                </c:pt>
                <c:pt idx="11653">
                  <c:v>0.90983606557376995</c:v>
                </c:pt>
                <c:pt idx="11654">
                  <c:v>0.91803278688524503</c:v>
                </c:pt>
                <c:pt idx="11655">
                  <c:v>0.92622950819672101</c:v>
                </c:pt>
                <c:pt idx="11656">
                  <c:v>0.93442622950819598</c:v>
                </c:pt>
                <c:pt idx="11657">
                  <c:v>0.94262295081967196</c:v>
                </c:pt>
                <c:pt idx="11658">
                  <c:v>0.95081967213114704</c:v>
                </c:pt>
                <c:pt idx="11659">
                  <c:v>0.95901639344262202</c:v>
                </c:pt>
                <c:pt idx="11660">
                  <c:v>0.96721311475409799</c:v>
                </c:pt>
                <c:pt idx="11661">
                  <c:v>0.97540983606557297</c:v>
                </c:pt>
                <c:pt idx="11662">
                  <c:v>0.98360655737704905</c:v>
                </c:pt>
                <c:pt idx="11663">
                  <c:v>0.99180327868852403</c:v>
                </c:pt>
                <c:pt idx="11664">
                  <c:v>0</c:v>
                </c:pt>
                <c:pt idx="11665">
                  <c:v>4.54545454545454E-2</c:v>
                </c:pt>
                <c:pt idx="11666">
                  <c:v>9.0909090909090898E-2</c:v>
                </c:pt>
                <c:pt idx="11667">
                  <c:v>0.13636363636363599</c:v>
                </c:pt>
                <c:pt idx="11668">
                  <c:v>0.18181818181818099</c:v>
                </c:pt>
                <c:pt idx="11669">
                  <c:v>0.22727272727272699</c:v>
                </c:pt>
                <c:pt idx="11670">
                  <c:v>0.27272727272727199</c:v>
                </c:pt>
                <c:pt idx="11671">
                  <c:v>0.31818181818181801</c:v>
                </c:pt>
                <c:pt idx="11672">
                  <c:v>0.36363636363636298</c:v>
                </c:pt>
                <c:pt idx="11673">
                  <c:v>0.40909090909090901</c:v>
                </c:pt>
                <c:pt idx="11674">
                  <c:v>0.45454545454545398</c:v>
                </c:pt>
                <c:pt idx="11675">
                  <c:v>0.5</c:v>
                </c:pt>
                <c:pt idx="11676">
                  <c:v>0.54545454545454497</c:v>
                </c:pt>
                <c:pt idx="11677">
                  <c:v>0.59090909090909005</c:v>
                </c:pt>
                <c:pt idx="11678">
                  <c:v>0.63636363636363602</c:v>
                </c:pt>
                <c:pt idx="11679">
                  <c:v>0.68181818181818099</c:v>
                </c:pt>
                <c:pt idx="11680">
                  <c:v>0.72727272727272696</c:v>
                </c:pt>
                <c:pt idx="11681">
                  <c:v>0.77272727272727204</c:v>
                </c:pt>
                <c:pt idx="11682">
                  <c:v>0.81818181818181801</c:v>
                </c:pt>
                <c:pt idx="11683">
                  <c:v>0.86363636363636298</c:v>
                </c:pt>
                <c:pt idx="11684">
                  <c:v>0.90909090909090895</c:v>
                </c:pt>
                <c:pt idx="11685">
                  <c:v>0.95454545454545403</c:v>
                </c:pt>
                <c:pt idx="11686">
                  <c:v>0</c:v>
                </c:pt>
                <c:pt idx="11687">
                  <c:v>3.4482758620689599E-2</c:v>
                </c:pt>
                <c:pt idx="11688">
                  <c:v>6.8965517241379296E-2</c:v>
                </c:pt>
                <c:pt idx="11689">
                  <c:v>0.10344827586206801</c:v>
                </c:pt>
                <c:pt idx="11690">
                  <c:v>0.13793103448275801</c:v>
                </c:pt>
                <c:pt idx="11691">
                  <c:v>0.17241379310344801</c:v>
                </c:pt>
                <c:pt idx="11692">
                  <c:v>0.20689655172413701</c:v>
                </c:pt>
                <c:pt idx="11693">
                  <c:v>0.24137931034482701</c:v>
                </c:pt>
                <c:pt idx="11694">
                  <c:v>0.27586206896551702</c:v>
                </c:pt>
                <c:pt idx="11695">
                  <c:v>0.31034482758620602</c:v>
                </c:pt>
                <c:pt idx="11696">
                  <c:v>0.34482758620689602</c:v>
                </c:pt>
                <c:pt idx="11697">
                  <c:v>0.37931034482758602</c:v>
                </c:pt>
                <c:pt idx="11698">
                  <c:v>0.41379310344827502</c:v>
                </c:pt>
                <c:pt idx="11699">
                  <c:v>0.44827586206896503</c:v>
                </c:pt>
                <c:pt idx="11700">
                  <c:v>0.48275862068965503</c:v>
                </c:pt>
                <c:pt idx="11701">
                  <c:v>0.51724137931034397</c:v>
                </c:pt>
                <c:pt idx="11702">
                  <c:v>0.55172413793103403</c:v>
                </c:pt>
                <c:pt idx="11703">
                  <c:v>0.58620689655172398</c:v>
                </c:pt>
                <c:pt idx="11704">
                  <c:v>0.62068965517241304</c:v>
                </c:pt>
                <c:pt idx="11705">
                  <c:v>0.65517241379310298</c:v>
                </c:pt>
                <c:pt idx="11706">
                  <c:v>0.68965517241379304</c:v>
                </c:pt>
                <c:pt idx="11707">
                  <c:v>0.72413793103448199</c:v>
                </c:pt>
                <c:pt idx="11708">
                  <c:v>0.75862068965517204</c:v>
                </c:pt>
                <c:pt idx="11709">
                  <c:v>0.79310344827586199</c:v>
                </c:pt>
                <c:pt idx="11710">
                  <c:v>0.82758620689655105</c:v>
                </c:pt>
                <c:pt idx="11711">
                  <c:v>0.86206896551724099</c:v>
                </c:pt>
                <c:pt idx="11712">
                  <c:v>0.89655172413793105</c:v>
                </c:pt>
                <c:pt idx="11713">
                  <c:v>0.93103448275862</c:v>
                </c:pt>
                <c:pt idx="11714">
                  <c:v>0.96551724137931005</c:v>
                </c:pt>
                <c:pt idx="11715">
                  <c:v>0</c:v>
                </c:pt>
                <c:pt idx="11716">
                  <c:v>1.8181818181818101E-2</c:v>
                </c:pt>
                <c:pt idx="11717">
                  <c:v>3.6363636363636299E-2</c:v>
                </c:pt>
                <c:pt idx="11718">
                  <c:v>5.4545454545454501E-2</c:v>
                </c:pt>
                <c:pt idx="11719">
                  <c:v>7.2727272727272696E-2</c:v>
                </c:pt>
                <c:pt idx="11720">
                  <c:v>9.0909090909090898E-2</c:v>
                </c:pt>
                <c:pt idx="11721">
                  <c:v>0.109090909090909</c:v>
                </c:pt>
                <c:pt idx="11722">
                  <c:v>0.12727272727272701</c:v>
                </c:pt>
                <c:pt idx="11723">
                  <c:v>0.145454545454545</c:v>
                </c:pt>
                <c:pt idx="11724">
                  <c:v>0.163636363636363</c:v>
                </c:pt>
                <c:pt idx="11725">
                  <c:v>0.18181818181818099</c:v>
                </c:pt>
                <c:pt idx="11726">
                  <c:v>0.2</c:v>
                </c:pt>
                <c:pt idx="11727">
                  <c:v>0.218181818181818</c:v>
                </c:pt>
                <c:pt idx="11728">
                  <c:v>0.236363636363636</c:v>
                </c:pt>
                <c:pt idx="11729">
                  <c:v>0.25454545454545402</c:v>
                </c:pt>
                <c:pt idx="11730">
                  <c:v>0.27272727272727199</c:v>
                </c:pt>
                <c:pt idx="11731">
                  <c:v>0.29090909090909001</c:v>
                </c:pt>
                <c:pt idx="11732">
                  <c:v>0.30909090909090903</c:v>
                </c:pt>
                <c:pt idx="11733">
                  <c:v>0.32727272727272699</c:v>
                </c:pt>
                <c:pt idx="11734">
                  <c:v>0.34545454545454501</c:v>
                </c:pt>
                <c:pt idx="11735">
                  <c:v>0.36363636363636298</c:v>
                </c:pt>
                <c:pt idx="11736">
                  <c:v>0.381818181818181</c:v>
                </c:pt>
                <c:pt idx="11737">
                  <c:v>0.4</c:v>
                </c:pt>
                <c:pt idx="11738">
                  <c:v>0.41818181818181799</c:v>
                </c:pt>
                <c:pt idx="11739">
                  <c:v>0.43636363636363601</c:v>
                </c:pt>
                <c:pt idx="11740">
                  <c:v>0.45454545454545398</c:v>
                </c:pt>
                <c:pt idx="11741">
                  <c:v>0.472727272727272</c:v>
                </c:pt>
                <c:pt idx="11742">
                  <c:v>0.49090909090909002</c:v>
                </c:pt>
                <c:pt idx="11743">
                  <c:v>0.50909090909090904</c:v>
                </c:pt>
                <c:pt idx="11744">
                  <c:v>0.527272727272727</c:v>
                </c:pt>
                <c:pt idx="11745">
                  <c:v>0.54545454545454497</c:v>
                </c:pt>
                <c:pt idx="11746">
                  <c:v>0.56363636363636305</c:v>
                </c:pt>
                <c:pt idx="11747">
                  <c:v>0.58181818181818101</c:v>
                </c:pt>
                <c:pt idx="11748">
                  <c:v>0.6</c:v>
                </c:pt>
                <c:pt idx="11749">
                  <c:v>0.61818181818181805</c:v>
                </c:pt>
                <c:pt idx="11750">
                  <c:v>0.63636363636363602</c:v>
                </c:pt>
                <c:pt idx="11751">
                  <c:v>0.65454545454545399</c:v>
                </c:pt>
                <c:pt idx="11752">
                  <c:v>0.67272727272727195</c:v>
                </c:pt>
                <c:pt idx="11753">
                  <c:v>0.69090909090909003</c:v>
                </c:pt>
                <c:pt idx="11754">
                  <c:v>0.70909090909090899</c:v>
                </c:pt>
                <c:pt idx="11755">
                  <c:v>0.72727272727272696</c:v>
                </c:pt>
                <c:pt idx="11756">
                  <c:v>0.74545454545454504</c:v>
                </c:pt>
                <c:pt idx="11757">
                  <c:v>0.763636363636363</c:v>
                </c:pt>
                <c:pt idx="11758">
                  <c:v>0.78181818181818097</c:v>
                </c:pt>
                <c:pt idx="11759">
                  <c:v>0.8</c:v>
                </c:pt>
                <c:pt idx="11760">
                  <c:v>0.81818181818181801</c:v>
                </c:pt>
                <c:pt idx="11761">
                  <c:v>0.83636363636363598</c:v>
                </c:pt>
                <c:pt idx="11762">
                  <c:v>0.85454545454545405</c:v>
                </c:pt>
                <c:pt idx="11763">
                  <c:v>0.87272727272727202</c:v>
                </c:pt>
                <c:pt idx="11764">
                  <c:v>0.89090909090908998</c:v>
                </c:pt>
                <c:pt idx="11765">
                  <c:v>0.90909090909090895</c:v>
                </c:pt>
                <c:pt idx="11766">
                  <c:v>0.92727272727272703</c:v>
                </c:pt>
                <c:pt idx="11767">
                  <c:v>0.94545454545454499</c:v>
                </c:pt>
                <c:pt idx="11768">
                  <c:v>0.96363636363636296</c:v>
                </c:pt>
                <c:pt idx="11769">
                  <c:v>0.98181818181818103</c:v>
                </c:pt>
                <c:pt idx="11770">
                  <c:v>0</c:v>
                </c:pt>
                <c:pt idx="11771">
                  <c:v>1.26582278481012E-2</c:v>
                </c:pt>
                <c:pt idx="11772">
                  <c:v>2.53164556962025E-2</c:v>
                </c:pt>
                <c:pt idx="11773">
                  <c:v>3.7974683544303799E-2</c:v>
                </c:pt>
                <c:pt idx="11774">
                  <c:v>5.0632911392405E-2</c:v>
                </c:pt>
                <c:pt idx="11775">
                  <c:v>6.3291139240506306E-2</c:v>
                </c:pt>
                <c:pt idx="11776">
                  <c:v>7.5949367088607597E-2</c:v>
                </c:pt>
                <c:pt idx="11777">
                  <c:v>8.8607594936708806E-2</c:v>
                </c:pt>
                <c:pt idx="11778">
                  <c:v>0.10126582278481</c:v>
                </c:pt>
                <c:pt idx="11779">
                  <c:v>0.113924050632911</c:v>
                </c:pt>
                <c:pt idx="11780">
                  <c:v>0.126582278481012</c:v>
                </c:pt>
                <c:pt idx="11781">
                  <c:v>0.139240506329113</c:v>
                </c:pt>
                <c:pt idx="11782">
                  <c:v>0.151898734177215</c:v>
                </c:pt>
                <c:pt idx="11783">
                  <c:v>0.164556962025316</c:v>
                </c:pt>
                <c:pt idx="11784">
                  <c:v>0.177215189873417</c:v>
                </c:pt>
                <c:pt idx="11785">
                  <c:v>0.189873417721519</c:v>
                </c:pt>
                <c:pt idx="11786">
                  <c:v>0.20253164556962</c:v>
                </c:pt>
                <c:pt idx="11787">
                  <c:v>0.215189873417721</c:v>
                </c:pt>
                <c:pt idx="11788">
                  <c:v>0.227848101265822</c:v>
                </c:pt>
                <c:pt idx="11789">
                  <c:v>0.240506329113924</c:v>
                </c:pt>
                <c:pt idx="11790">
                  <c:v>0.253164556962025</c:v>
                </c:pt>
                <c:pt idx="11791">
                  <c:v>0.265822784810126</c:v>
                </c:pt>
                <c:pt idx="11792">
                  <c:v>0.278481012658227</c:v>
                </c:pt>
                <c:pt idx="11793">
                  <c:v>0.291139240506329</c:v>
                </c:pt>
                <c:pt idx="11794">
                  <c:v>0.30379746835443</c:v>
                </c:pt>
                <c:pt idx="11795">
                  <c:v>0.316455696202531</c:v>
                </c:pt>
                <c:pt idx="11796">
                  <c:v>0.329113924050632</c:v>
                </c:pt>
                <c:pt idx="11797">
                  <c:v>0.341772151898734</c:v>
                </c:pt>
                <c:pt idx="11798">
                  <c:v>0.354430379746835</c:v>
                </c:pt>
                <c:pt idx="11799">
                  <c:v>0.367088607594936</c:v>
                </c:pt>
                <c:pt idx="11800">
                  <c:v>0.379746835443038</c:v>
                </c:pt>
                <c:pt idx="11801">
                  <c:v>0.392405063291139</c:v>
                </c:pt>
                <c:pt idx="11802">
                  <c:v>0.40506329113924</c:v>
                </c:pt>
                <c:pt idx="11803">
                  <c:v>0.417721518987341</c:v>
                </c:pt>
                <c:pt idx="11804">
                  <c:v>0.430379746835443</c:v>
                </c:pt>
                <c:pt idx="11805">
                  <c:v>0.443037974683544</c:v>
                </c:pt>
                <c:pt idx="11806">
                  <c:v>0.455696202531645</c:v>
                </c:pt>
                <c:pt idx="11807">
                  <c:v>0.468354430379746</c:v>
                </c:pt>
                <c:pt idx="11808">
                  <c:v>0.481012658227848</c:v>
                </c:pt>
                <c:pt idx="11809">
                  <c:v>0.493670886075949</c:v>
                </c:pt>
                <c:pt idx="11810">
                  <c:v>0.50632911392405</c:v>
                </c:pt>
                <c:pt idx="11811">
                  <c:v>0.518987341772151</c:v>
                </c:pt>
                <c:pt idx="11812">
                  <c:v>0.531645569620253</c:v>
                </c:pt>
                <c:pt idx="11813">
                  <c:v>0.544303797468354</c:v>
                </c:pt>
                <c:pt idx="11814">
                  <c:v>0.556962025316455</c:v>
                </c:pt>
                <c:pt idx="11815">
                  <c:v>0.569620253164557</c:v>
                </c:pt>
                <c:pt idx="11816">
                  <c:v>0.582278481012658</c:v>
                </c:pt>
                <c:pt idx="11817">
                  <c:v>0.594936708860759</c:v>
                </c:pt>
                <c:pt idx="11818">
                  <c:v>0.60759493670886</c:v>
                </c:pt>
                <c:pt idx="11819">
                  <c:v>0.620253164556962</c:v>
                </c:pt>
                <c:pt idx="11820">
                  <c:v>0.632911392405063</c:v>
                </c:pt>
                <c:pt idx="11821">
                  <c:v>0.645569620253164</c:v>
                </c:pt>
                <c:pt idx="11822">
                  <c:v>0.658227848101265</c:v>
                </c:pt>
                <c:pt idx="11823">
                  <c:v>0.670886075949367</c:v>
                </c:pt>
                <c:pt idx="11824">
                  <c:v>0.683544303797468</c:v>
                </c:pt>
                <c:pt idx="11825">
                  <c:v>0.696202531645569</c:v>
                </c:pt>
                <c:pt idx="11826">
                  <c:v>0.70886075949367</c:v>
                </c:pt>
                <c:pt idx="11827">
                  <c:v>0.721518987341772</c:v>
                </c:pt>
                <c:pt idx="11828">
                  <c:v>0.734177215189873</c:v>
                </c:pt>
                <c:pt idx="11829">
                  <c:v>0.746835443037974</c:v>
                </c:pt>
                <c:pt idx="11830">
                  <c:v>0.759493670886076</c:v>
                </c:pt>
                <c:pt idx="11831">
                  <c:v>0.772151898734177</c:v>
                </c:pt>
                <c:pt idx="11832">
                  <c:v>0.784810126582278</c:v>
                </c:pt>
                <c:pt idx="11833">
                  <c:v>0.797468354430379</c:v>
                </c:pt>
                <c:pt idx="11834">
                  <c:v>0.810126582278481</c:v>
                </c:pt>
                <c:pt idx="11835">
                  <c:v>0.822784810126582</c:v>
                </c:pt>
                <c:pt idx="11836">
                  <c:v>0.835443037974683</c:v>
                </c:pt>
                <c:pt idx="11837">
                  <c:v>0.848101265822784</c:v>
                </c:pt>
                <c:pt idx="11838">
                  <c:v>0.860759493670886</c:v>
                </c:pt>
                <c:pt idx="11839">
                  <c:v>0.873417721518987</c:v>
                </c:pt>
                <c:pt idx="11840">
                  <c:v>0.886075949367088</c:v>
                </c:pt>
                <c:pt idx="11841">
                  <c:v>0.898734177215189</c:v>
                </c:pt>
                <c:pt idx="11842">
                  <c:v>0.911392405063291</c:v>
                </c:pt>
                <c:pt idx="11843">
                  <c:v>0.924050632911392</c:v>
                </c:pt>
                <c:pt idx="11844">
                  <c:v>0.936708860759493</c:v>
                </c:pt>
                <c:pt idx="11845">
                  <c:v>0.949367088607594</c:v>
                </c:pt>
                <c:pt idx="11846">
                  <c:v>0.962025316455696</c:v>
                </c:pt>
                <c:pt idx="11847">
                  <c:v>0.974683544303797</c:v>
                </c:pt>
                <c:pt idx="11848">
                  <c:v>0.987341772151898</c:v>
                </c:pt>
                <c:pt idx="11849">
                  <c:v>0</c:v>
                </c:pt>
                <c:pt idx="11850">
                  <c:v>1.2820512820512799E-2</c:v>
                </c:pt>
                <c:pt idx="11851">
                  <c:v>2.5641025641025599E-2</c:v>
                </c:pt>
                <c:pt idx="11852">
                  <c:v>3.8461538461538401E-2</c:v>
                </c:pt>
                <c:pt idx="11853">
                  <c:v>5.1282051282051197E-2</c:v>
                </c:pt>
                <c:pt idx="11854">
                  <c:v>6.4102564102564097E-2</c:v>
                </c:pt>
                <c:pt idx="11855">
                  <c:v>7.69230769230769E-2</c:v>
                </c:pt>
                <c:pt idx="11856">
                  <c:v>8.9743589743589702E-2</c:v>
                </c:pt>
                <c:pt idx="11857">
                  <c:v>0.10256410256410201</c:v>
                </c:pt>
                <c:pt idx="11858">
                  <c:v>0.115384615384615</c:v>
                </c:pt>
                <c:pt idx="11859">
                  <c:v>0.128205128205128</c:v>
                </c:pt>
                <c:pt idx="11860">
                  <c:v>0.141025641025641</c:v>
                </c:pt>
                <c:pt idx="11861">
                  <c:v>0.15384615384615299</c:v>
                </c:pt>
                <c:pt idx="11862">
                  <c:v>0.16666666666666599</c:v>
                </c:pt>
                <c:pt idx="11863">
                  <c:v>0.17948717948717899</c:v>
                </c:pt>
                <c:pt idx="11864">
                  <c:v>0.19230769230769201</c:v>
                </c:pt>
                <c:pt idx="11865">
                  <c:v>0.20512820512820501</c:v>
                </c:pt>
                <c:pt idx="11866">
                  <c:v>0.21794871794871701</c:v>
                </c:pt>
                <c:pt idx="11867">
                  <c:v>0.23076923076923</c:v>
                </c:pt>
                <c:pt idx="11868">
                  <c:v>0.243589743589743</c:v>
                </c:pt>
                <c:pt idx="11869">
                  <c:v>0.256410256410256</c:v>
                </c:pt>
                <c:pt idx="11870">
                  <c:v>0.269230769230769</c:v>
                </c:pt>
                <c:pt idx="11871">
                  <c:v>0.28205128205128199</c:v>
                </c:pt>
                <c:pt idx="11872">
                  <c:v>0.29487179487179399</c:v>
                </c:pt>
                <c:pt idx="11873">
                  <c:v>0.30769230769230699</c:v>
                </c:pt>
                <c:pt idx="11874">
                  <c:v>0.32051282051281998</c:v>
                </c:pt>
                <c:pt idx="11875">
                  <c:v>0.33333333333333298</c:v>
                </c:pt>
                <c:pt idx="11876">
                  <c:v>0.34615384615384598</c:v>
                </c:pt>
                <c:pt idx="11877">
                  <c:v>0.35897435897435898</c:v>
                </c:pt>
                <c:pt idx="11878">
                  <c:v>0.37179487179487097</c:v>
                </c:pt>
                <c:pt idx="11879">
                  <c:v>0.38461538461538403</c:v>
                </c:pt>
                <c:pt idx="11880">
                  <c:v>0.39743589743589702</c:v>
                </c:pt>
                <c:pt idx="11881">
                  <c:v>0.41025641025641002</c:v>
                </c:pt>
                <c:pt idx="11882">
                  <c:v>0.42307692307692302</c:v>
                </c:pt>
                <c:pt idx="11883">
                  <c:v>0.43589743589743501</c:v>
                </c:pt>
                <c:pt idx="11884">
                  <c:v>0.44871794871794801</c:v>
                </c:pt>
                <c:pt idx="11885">
                  <c:v>0.46153846153846101</c:v>
                </c:pt>
                <c:pt idx="11886">
                  <c:v>0.47435897435897401</c:v>
                </c:pt>
                <c:pt idx="11887">
                  <c:v>0.487179487179487</c:v>
                </c:pt>
                <c:pt idx="11888">
                  <c:v>0.5</c:v>
                </c:pt>
                <c:pt idx="11889">
                  <c:v>0.512820512820512</c:v>
                </c:pt>
                <c:pt idx="11890">
                  <c:v>0.52564102564102499</c:v>
                </c:pt>
                <c:pt idx="11891">
                  <c:v>0.53846153846153799</c:v>
                </c:pt>
                <c:pt idx="11892">
                  <c:v>0.55128205128205099</c:v>
                </c:pt>
                <c:pt idx="11893">
                  <c:v>0.56410256410256399</c:v>
                </c:pt>
                <c:pt idx="11894">
                  <c:v>0.57692307692307598</c:v>
                </c:pt>
                <c:pt idx="11895">
                  <c:v>0.58974358974358898</c:v>
                </c:pt>
                <c:pt idx="11896">
                  <c:v>0.60256410256410198</c:v>
                </c:pt>
                <c:pt idx="11897">
                  <c:v>0.61538461538461497</c:v>
                </c:pt>
                <c:pt idx="11898">
                  <c:v>0.62820512820512797</c:v>
                </c:pt>
                <c:pt idx="11899">
                  <c:v>0.64102564102564097</c:v>
                </c:pt>
                <c:pt idx="11900">
                  <c:v>0.65384615384615297</c:v>
                </c:pt>
                <c:pt idx="11901">
                  <c:v>0.66666666666666596</c:v>
                </c:pt>
                <c:pt idx="11902">
                  <c:v>0.67948717948717896</c:v>
                </c:pt>
                <c:pt idx="11903">
                  <c:v>0.69230769230769196</c:v>
                </c:pt>
                <c:pt idx="11904">
                  <c:v>0.70512820512820495</c:v>
                </c:pt>
                <c:pt idx="11905">
                  <c:v>0.71794871794871795</c:v>
                </c:pt>
                <c:pt idx="11906">
                  <c:v>0.73076923076922995</c:v>
                </c:pt>
                <c:pt idx="11907">
                  <c:v>0.74358974358974295</c:v>
                </c:pt>
                <c:pt idx="11908">
                  <c:v>0.75641025641025605</c:v>
                </c:pt>
                <c:pt idx="11909">
                  <c:v>0.76923076923076905</c:v>
                </c:pt>
                <c:pt idx="11910">
                  <c:v>0.78205128205128205</c:v>
                </c:pt>
                <c:pt idx="11911">
                  <c:v>0.79487179487179405</c:v>
                </c:pt>
                <c:pt idx="11912">
                  <c:v>0.80769230769230704</c:v>
                </c:pt>
                <c:pt idx="11913">
                  <c:v>0.82051282051282004</c:v>
                </c:pt>
                <c:pt idx="11914">
                  <c:v>0.83333333333333304</c:v>
                </c:pt>
                <c:pt idx="11915">
                  <c:v>0.84615384615384603</c:v>
                </c:pt>
                <c:pt idx="11916">
                  <c:v>0.85897435897435803</c:v>
                </c:pt>
                <c:pt idx="11917">
                  <c:v>0.87179487179487103</c:v>
                </c:pt>
                <c:pt idx="11918">
                  <c:v>0.88461538461538403</c:v>
                </c:pt>
                <c:pt idx="11919">
                  <c:v>0.89743589743589702</c:v>
                </c:pt>
                <c:pt idx="11920">
                  <c:v>0.91025641025641002</c:v>
                </c:pt>
                <c:pt idx="11921">
                  <c:v>0.92307692307692302</c:v>
                </c:pt>
                <c:pt idx="11922">
                  <c:v>0.93589743589743501</c:v>
                </c:pt>
                <c:pt idx="11923">
                  <c:v>0.94871794871794801</c:v>
                </c:pt>
                <c:pt idx="11924">
                  <c:v>0.96153846153846101</c:v>
                </c:pt>
                <c:pt idx="11925">
                  <c:v>0.97435897435897401</c:v>
                </c:pt>
                <c:pt idx="11926">
                  <c:v>0.987179487179487</c:v>
                </c:pt>
                <c:pt idx="11927">
                  <c:v>0</c:v>
                </c:pt>
                <c:pt idx="11928">
                  <c:v>1.51515151515151E-2</c:v>
                </c:pt>
                <c:pt idx="11929">
                  <c:v>3.03030303030303E-2</c:v>
                </c:pt>
                <c:pt idx="11930">
                  <c:v>4.54545454545454E-2</c:v>
                </c:pt>
                <c:pt idx="11931">
                  <c:v>6.0606060606060601E-2</c:v>
                </c:pt>
                <c:pt idx="11932">
                  <c:v>7.5757575757575704E-2</c:v>
                </c:pt>
                <c:pt idx="11933">
                  <c:v>9.0909090909090898E-2</c:v>
                </c:pt>
                <c:pt idx="11934">
                  <c:v>0.10606060606060599</c:v>
                </c:pt>
                <c:pt idx="11935">
                  <c:v>0.12121212121212099</c:v>
                </c:pt>
                <c:pt idx="11936">
                  <c:v>0.13636363636363599</c:v>
                </c:pt>
                <c:pt idx="11937">
                  <c:v>0.15151515151515099</c:v>
                </c:pt>
                <c:pt idx="11938">
                  <c:v>0.16666666666666599</c:v>
                </c:pt>
                <c:pt idx="11939">
                  <c:v>0.18181818181818099</c:v>
                </c:pt>
                <c:pt idx="11940">
                  <c:v>0.19696969696969599</c:v>
                </c:pt>
                <c:pt idx="11941">
                  <c:v>0.21212121212121199</c:v>
                </c:pt>
                <c:pt idx="11942">
                  <c:v>0.22727272727272699</c:v>
                </c:pt>
                <c:pt idx="11943">
                  <c:v>0.24242424242424199</c:v>
                </c:pt>
                <c:pt idx="11944">
                  <c:v>0.25757575757575701</c:v>
                </c:pt>
                <c:pt idx="11945">
                  <c:v>0.27272727272727199</c:v>
                </c:pt>
                <c:pt idx="11946">
                  <c:v>0.28787878787878701</c:v>
                </c:pt>
                <c:pt idx="11947">
                  <c:v>0.30303030303030298</c:v>
                </c:pt>
                <c:pt idx="11948">
                  <c:v>0.31818181818181801</c:v>
                </c:pt>
                <c:pt idx="11949">
                  <c:v>0.33333333333333298</c:v>
                </c:pt>
                <c:pt idx="11950">
                  <c:v>0.34848484848484801</c:v>
                </c:pt>
                <c:pt idx="11951">
                  <c:v>0.36363636363636298</c:v>
                </c:pt>
                <c:pt idx="11952">
                  <c:v>0.37878787878787801</c:v>
                </c:pt>
                <c:pt idx="11953">
                  <c:v>0.39393939393939298</c:v>
                </c:pt>
                <c:pt idx="11954">
                  <c:v>0.40909090909090901</c:v>
                </c:pt>
                <c:pt idx="11955">
                  <c:v>0.42424242424242398</c:v>
                </c:pt>
                <c:pt idx="11956">
                  <c:v>0.439393939393939</c:v>
                </c:pt>
                <c:pt idx="11957">
                  <c:v>0.45454545454545398</c:v>
                </c:pt>
                <c:pt idx="11958">
                  <c:v>0.469696969696969</c:v>
                </c:pt>
                <c:pt idx="11959">
                  <c:v>0.48484848484848397</c:v>
                </c:pt>
                <c:pt idx="11960">
                  <c:v>0.5</c:v>
                </c:pt>
                <c:pt idx="11961">
                  <c:v>0.51515151515151503</c:v>
                </c:pt>
                <c:pt idx="11962">
                  <c:v>0.53030303030303005</c:v>
                </c:pt>
                <c:pt idx="11963">
                  <c:v>0.54545454545454497</c:v>
                </c:pt>
                <c:pt idx="11964">
                  <c:v>0.56060606060606</c:v>
                </c:pt>
                <c:pt idx="11965">
                  <c:v>0.57575757575757502</c:v>
                </c:pt>
                <c:pt idx="11966">
                  <c:v>0.59090909090909005</c:v>
                </c:pt>
                <c:pt idx="11967">
                  <c:v>0.60606060606060597</c:v>
                </c:pt>
                <c:pt idx="11968">
                  <c:v>0.62121212121212099</c:v>
                </c:pt>
                <c:pt idx="11969">
                  <c:v>0.63636363636363602</c:v>
                </c:pt>
                <c:pt idx="11970">
                  <c:v>0.65151515151515105</c:v>
                </c:pt>
                <c:pt idx="11971">
                  <c:v>0.66666666666666596</c:v>
                </c:pt>
                <c:pt idx="11972">
                  <c:v>0.68181818181818099</c:v>
                </c:pt>
                <c:pt idx="11973">
                  <c:v>0.69696969696969702</c:v>
                </c:pt>
                <c:pt idx="11974">
                  <c:v>0.71212121212121204</c:v>
                </c:pt>
                <c:pt idx="11975">
                  <c:v>0.72727272727272696</c:v>
                </c:pt>
                <c:pt idx="11976">
                  <c:v>0.74242424242424199</c:v>
                </c:pt>
                <c:pt idx="11977">
                  <c:v>0.75757575757575701</c:v>
                </c:pt>
                <c:pt idx="11978">
                  <c:v>0.77272727272727204</c:v>
                </c:pt>
                <c:pt idx="11979">
                  <c:v>0.78787878787878696</c:v>
                </c:pt>
                <c:pt idx="11980">
                  <c:v>0.80303030303030298</c:v>
                </c:pt>
                <c:pt idx="11981">
                  <c:v>0.81818181818181801</c:v>
                </c:pt>
                <c:pt idx="11982">
                  <c:v>0.83333333333333304</c:v>
                </c:pt>
                <c:pt idx="11983">
                  <c:v>0.84848484848484795</c:v>
                </c:pt>
                <c:pt idx="11984">
                  <c:v>0.86363636363636298</c:v>
                </c:pt>
                <c:pt idx="11985">
                  <c:v>0.87878787878787801</c:v>
                </c:pt>
                <c:pt idx="11986">
                  <c:v>0.89393939393939303</c:v>
                </c:pt>
                <c:pt idx="11987">
                  <c:v>0.90909090909090895</c:v>
                </c:pt>
                <c:pt idx="11988">
                  <c:v>0.92424242424242398</c:v>
                </c:pt>
                <c:pt idx="11989">
                  <c:v>0.939393939393939</c:v>
                </c:pt>
                <c:pt idx="11990">
                  <c:v>0.95454545454545403</c:v>
                </c:pt>
                <c:pt idx="11991">
                  <c:v>0.96969696969696895</c:v>
                </c:pt>
                <c:pt idx="11992">
                  <c:v>0.98484848484848397</c:v>
                </c:pt>
                <c:pt idx="11993">
                  <c:v>0</c:v>
                </c:pt>
                <c:pt idx="11994">
                  <c:v>1.3333333333333299E-2</c:v>
                </c:pt>
                <c:pt idx="11995">
                  <c:v>2.6666666666666599E-2</c:v>
                </c:pt>
                <c:pt idx="11996">
                  <c:v>0.04</c:v>
                </c:pt>
                <c:pt idx="11997">
                  <c:v>5.3333333333333302E-2</c:v>
                </c:pt>
                <c:pt idx="11998">
                  <c:v>6.6666666666666596E-2</c:v>
                </c:pt>
                <c:pt idx="11999">
                  <c:v>0.08</c:v>
                </c:pt>
                <c:pt idx="12000">
                  <c:v>9.3333333333333296E-2</c:v>
                </c:pt>
                <c:pt idx="12001">
                  <c:v>0.10666666666666599</c:v>
                </c:pt>
                <c:pt idx="12002">
                  <c:v>0.12</c:v>
                </c:pt>
                <c:pt idx="12003">
                  <c:v>0.133333333333333</c:v>
                </c:pt>
                <c:pt idx="12004">
                  <c:v>0.146666666666666</c:v>
                </c:pt>
                <c:pt idx="12005">
                  <c:v>0.16</c:v>
                </c:pt>
                <c:pt idx="12006">
                  <c:v>0.17333333333333301</c:v>
                </c:pt>
                <c:pt idx="12007">
                  <c:v>0.18666666666666601</c:v>
                </c:pt>
                <c:pt idx="12008">
                  <c:v>0.2</c:v>
                </c:pt>
                <c:pt idx="12009">
                  <c:v>0.21333333333333299</c:v>
                </c:pt>
                <c:pt idx="12010">
                  <c:v>0.22666666666666599</c:v>
                </c:pt>
                <c:pt idx="12011">
                  <c:v>0.24</c:v>
                </c:pt>
                <c:pt idx="12012">
                  <c:v>0.25333333333333302</c:v>
                </c:pt>
                <c:pt idx="12013">
                  <c:v>0.266666666666666</c:v>
                </c:pt>
                <c:pt idx="12014">
                  <c:v>0.28000000000000003</c:v>
                </c:pt>
                <c:pt idx="12015">
                  <c:v>0.293333333333333</c:v>
                </c:pt>
                <c:pt idx="12016">
                  <c:v>0.30666666666666598</c:v>
                </c:pt>
                <c:pt idx="12017">
                  <c:v>0.32</c:v>
                </c:pt>
                <c:pt idx="12018">
                  <c:v>0.33333333333333298</c:v>
                </c:pt>
                <c:pt idx="12019">
                  <c:v>0.34666666666666601</c:v>
                </c:pt>
                <c:pt idx="12020">
                  <c:v>0.36</c:v>
                </c:pt>
                <c:pt idx="12021">
                  <c:v>0.37333333333333302</c:v>
                </c:pt>
                <c:pt idx="12022">
                  <c:v>0.38666666666666599</c:v>
                </c:pt>
                <c:pt idx="12023">
                  <c:v>0.4</c:v>
                </c:pt>
                <c:pt idx="12024">
                  <c:v>0.413333333333333</c:v>
                </c:pt>
                <c:pt idx="12025">
                  <c:v>0.42666666666666597</c:v>
                </c:pt>
                <c:pt idx="12026">
                  <c:v>0.44</c:v>
                </c:pt>
                <c:pt idx="12027">
                  <c:v>0.45333333333333298</c:v>
                </c:pt>
                <c:pt idx="12028">
                  <c:v>0.46666666666666601</c:v>
                </c:pt>
                <c:pt idx="12029">
                  <c:v>0.48</c:v>
                </c:pt>
                <c:pt idx="12030">
                  <c:v>0.49333333333333301</c:v>
                </c:pt>
                <c:pt idx="12031">
                  <c:v>0.50666666666666604</c:v>
                </c:pt>
                <c:pt idx="12032">
                  <c:v>0.52</c:v>
                </c:pt>
                <c:pt idx="12033">
                  <c:v>0.53333333333333299</c:v>
                </c:pt>
                <c:pt idx="12034">
                  <c:v>0.54666666666666597</c:v>
                </c:pt>
                <c:pt idx="12035">
                  <c:v>0.56000000000000005</c:v>
                </c:pt>
                <c:pt idx="12036">
                  <c:v>0.57333333333333303</c:v>
                </c:pt>
                <c:pt idx="12037">
                  <c:v>0.586666666666666</c:v>
                </c:pt>
                <c:pt idx="12038">
                  <c:v>0.6</c:v>
                </c:pt>
                <c:pt idx="12039">
                  <c:v>0.61333333333333295</c:v>
                </c:pt>
                <c:pt idx="12040">
                  <c:v>0.62666666666666604</c:v>
                </c:pt>
                <c:pt idx="12041">
                  <c:v>0.64</c:v>
                </c:pt>
                <c:pt idx="12042">
                  <c:v>0.65333333333333299</c:v>
                </c:pt>
                <c:pt idx="12043">
                  <c:v>0.66666666666666596</c:v>
                </c:pt>
                <c:pt idx="12044">
                  <c:v>0.68</c:v>
                </c:pt>
                <c:pt idx="12045">
                  <c:v>0.69333333333333302</c:v>
                </c:pt>
                <c:pt idx="12046">
                  <c:v>0.706666666666666</c:v>
                </c:pt>
                <c:pt idx="12047">
                  <c:v>0.72</c:v>
                </c:pt>
                <c:pt idx="12048">
                  <c:v>0.73333333333333295</c:v>
                </c:pt>
                <c:pt idx="12049">
                  <c:v>0.74666666666666603</c:v>
                </c:pt>
                <c:pt idx="12050">
                  <c:v>0.76</c:v>
                </c:pt>
                <c:pt idx="12051">
                  <c:v>0.77333333333333298</c:v>
                </c:pt>
                <c:pt idx="12052">
                  <c:v>0.78666666666666596</c:v>
                </c:pt>
                <c:pt idx="12053">
                  <c:v>0.8</c:v>
                </c:pt>
                <c:pt idx="12054">
                  <c:v>0.81333333333333302</c:v>
                </c:pt>
                <c:pt idx="12055">
                  <c:v>0.82666666666666599</c:v>
                </c:pt>
                <c:pt idx="12056">
                  <c:v>0.84</c:v>
                </c:pt>
                <c:pt idx="12057">
                  <c:v>0.85333333333333306</c:v>
                </c:pt>
                <c:pt idx="12058">
                  <c:v>0.86666666666666603</c:v>
                </c:pt>
                <c:pt idx="12059">
                  <c:v>0.88</c:v>
                </c:pt>
                <c:pt idx="12060">
                  <c:v>0.89333333333333298</c:v>
                </c:pt>
                <c:pt idx="12061">
                  <c:v>0.90666666666666595</c:v>
                </c:pt>
                <c:pt idx="12062">
                  <c:v>0.92</c:v>
                </c:pt>
                <c:pt idx="12063">
                  <c:v>0.93333333333333302</c:v>
                </c:pt>
                <c:pt idx="12064">
                  <c:v>0.94666666666666599</c:v>
                </c:pt>
                <c:pt idx="12065">
                  <c:v>0.96</c:v>
                </c:pt>
                <c:pt idx="12066">
                  <c:v>0.97333333333333305</c:v>
                </c:pt>
                <c:pt idx="12067">
                  <c:v>0.98666666666666603</c:v>
                </c:pt>
                <c:pt idx="12068">
                  <c:v>0</c:v>
                </c:pt>
                <c:pt idx="12069">
                  <c:v>8.7719298245613996E-3</c:v>
                </c:pt>
                <c:pt idx="12070">
                  <c:v>1.7543859649122799E-2</c:v>
                </c:pt>
                <c:pt idx="12071">
                  <c:v>2.6315789473684199E-2</c:v>
                </c:pt>
                <c:pt idx="12072">
                  <c:v>3.5087719298245598E-2</c:v>
                </c:pt>
                <c:pt idx="12073">
                  <c:v>4.3859649122807001E-2</c:v>
                </c:pt>
                <c:pt idx="12074">
                  <c:v>5.2631578947368397E-2</c:v>
                </c:pt>
                <c:pt idx="12075">
                  <c:v>6.14035087719298E-2</c:v>
                </c:pt>
                <c:pt idx="12076">
                  <c:v>7.0175438596491196E-2</c:v>
                </c:pt>
                <c:pt idx="12077">
                  <c:v>7.8947368421052599E-2</c:v>
                </c:pt>
                <c:pt idx="12078">
                  <c:v>8.7719298245614002E-2</c:v>
                </c:pt>
                <c:pt idx="12079">
                  <c:v>9.6491228070175405E-2</c:v>
                </c:pt>
                <c:pt idx="12080">
                  <c:v>0.105263157894736</c:v>
                </c:pt>
                <c:pt idx="12081">
                  <c:v>0.114035087719298</c:v>
                </c:pt>
                <c:pt idx="12082">
                  <c:v>0.122807017543859</c:v>
                </c:pt>
                <c:pt idx="12083">
                  <c:v>0.13157894736842099</c:v>
                </c:pt>
                <c:pt idx="12084">
                  <c:v>0.140350877192982</c:v>
                </c:pt>
                <c:pt idx="12085">
                  <c:v>0.14912280701754299</c:v>
                </c:pt>
                <c:pt idx="12086">
                  <c:v>0.157894736842105</c:v>
                </c:pt>
                <c:pt idx="12087">
                  <c:v>0.16666666666666599</c:v>
                </c:pt>
                <c:pt idx="12088">
                  <c:v>0.175438596491228</c:v>
                </c:pt>
                <c:pt idx="12089">
                  <c:v>0.18421052631578899</c:v>
                </c:pt>
                <c:pt idx="12090">
                  <c:v>0.19298245614035001</c:v>
                </c:pt>
                <c:pt idx="12091">
                  <c:v>0.20175438596491199</c:v>
                </c:pt>
                <c:pt idx="12092">
                  <c:v>0.21052631578947301</c:v>
                </c:pt>
                <c:pt idx="12093">
                  <c:v>0.21929824561403499</c:v>
                </c:pt>
                <c:pt idx="12094">
                  <c:v>0.22807017543859601</c:v>
                </c:pt>
                <c:pt idx="12095">
                  <c:v>0.23684210526315699</c:v>
                </c:pt>
                <c:pt idx="12096">
                  <c:v>0.24561403508771901</c:v>
                </c:pt>
                <c:pt idx="12097">
                  <c:v>0.25438596491227999</c:v>
                </c:pt>
                <c:pt idx="12098">
                  <c:v>0.26315789473684198</c:v>
                </c:pt>
                <c:pt idx="12099">
                  <c:v>0.27192982456140302</c:v>
                </c:pt>
                <c:pt idx="12100">
                  <c:v>0.28070175438596401</c:v>
                </c:pt>
                <c:pt idx="12101">
                  <c:v>0.28947368421052599</c:v>
                </c:pt>
                <c:pt idx="12102">
                  <c:v>0.29824561403508698</c:v>
                </c:pt>
                <c:pt idx="12103">
                  <c:v>0.30701754385964902</c:v>
                </c:pt>
                <c:pt idx="12104">
                  <c:v>0.31578947368421001</c:v>
                </c:pt>
                <c:pt idx="12105">
                  <c:v>0.324561403508771</c:v>
                </c:pt>
                <c:pt idx="12106">
                  <c:v>0.33333333333333298</c:v>
                </c:pt>
                <c:pt idx="12107">
                  <c:v>0.34210526315789402</c:v>
                </c:pt>
                <c:pt idx="12108">
                  <c:v>0.35087719298245601</c:v>
                </c:pt>
                <c:pt idx="12109">
                  <c:v>0.359649122807017</c:v>
                </c:pt>
                <c:pt idx="12110">
                  <c:v>0.36842105263157798</c:v>
                </c:pt>
                <c:pt idx="12111">
                  <c:v>0.37719298245614002</c:v>
                </c:pt>
                <c:pt idx="12112">
                  <c:v>0.38596491228070101</c:v>
                </c:pt>
                <c:pt idx="12113">
                  <c:v>0.394736842105263</c:v>
                </c:pt>
                <c:pt idx="12114">
                  <c:v>0.40350877192982398</c:v>
                </c:pt>
                <c:pt idx="12115">
                  <c:v>0.41228070175438503</c:v>
                </c:pt>
                <c:pt idx="12116">
                  <c:v>0.42105263157894701</c:v>
                </c:pt>
                <c:pt idx="12117">
                  <c:v>0.429824561403508</c:v>
                </c:pt>
                <c:pt idx="12118">
                  <c:v>0.43859649122806998</c:v>
                </c:pt>
                <c:pt idx="12119">
                  <c:v>0.44736842105263103</c:v>
                </c:pt>
                <c:pt idx="12120">
                  <c:v>0.45614035087719201</c:v>
                </c:pt>
                <c:pt idx="12121">
                  <c:v>0.464912280701754</c:v>
                </c:pt>
                <c:pt idx="12122">
                  <c:v>0.47368421052631499</c:v>
                </c:pt>
                <c:pt idx="12123">
                  <c:v>0.48245614035087703</c:v>
                </c:pt>
                <c:pt idx="12124">
                  <c:v>0.49122807017543801</c:v>
                </c:pt>
                <c:pt idx="12125">
                  <c:v>0.5</c:v>
                </c:pt>
                <c:pt idx="12126">
                  <c:v>0.50877192982456099</c:v>
                </c:pt>
                <c:pt idx="12127">
                  <c:v>0.51754385964912197</c:v>
                </c:pt>
                <c:pt idx="12128">
                  <c:v>0.52631578947368396</c:v>
                </c:pt>
                <c:pt idx="12129">
                  <c:v>0.53508771929824495</c:v>
                </c:pt>
                <c:pt idx="12130">
                  <c:v>0.54385964912280704</c:v>
                </c:pt>
                <c:pt idx="12131">
                  <c:v>0.55263157894736803</c:v>
                </c:pt>
                <c:pt idx="12132">
                  <c:v>0.56140350877192902</c:v>
                </c:pt>
                <c:pt idx="12133">
                  <c:v>0.570175438596491</c:v>
                </c:pt>
                <c:pt idx="12134">
                  <c:v>0.57894736842105199</c:v>
                </c:pt>
                <c:pt idx="12135">
                  <c:v>0.58771929824561397</c:v>
                </c:pt>
                <c:pt idx="12136">
                  <c:v>0.59649122807017496</c:v>
                </c:pt>
                <c:pt idx="12137">
                  <c:v>0.60526315789473595</c:v>
                </c:pt>
                <c:pt idx="12138">
                  <c:v>0.61403508771929804</c:v>
                </c:pt>
                <c:pt idx="12139">
                  <c:v>0.62280701754385903</c:v>
                </c:pt>
                <c:pt idx="12140">
                  <c:v>0.63157894736842102</c:v>
                </c:pt>
                <c:pt idx="12141">
                  <c:v>0.640350877192982</c:v>
                </c:pt>
                <c:pt idx="12142">
                  <c:v>0.64912280701754299</c:v>
                </c:pt>
                <c:pt idx="12143">
                  <c:v>0.65789473684210498</c:v>
                </c:pt>
                <c:pt idx="12144">
                  <c:v>0.66666666666666596</c:v>
                </c:pt>
                <c:pt idx="12145">
                  <c:v>0.67543859649122795</c:v>
                </c:pt>
                <c:pt idx="12146">
                  <c:v>0.68421052631578905</c:v>
                </c:pt>
                <c:pt idx="12147">
                  <c:v>0.69298245614035003</c:v>
                </c:pt>
                <c:pt idx="12148">
                  <c:v>0.70175438596491202</c:v>
                </c:pt>
                <c:pt idx="12149">
                  <c:v>0.71052631578947301</c:v>
                </c:pt>
                <c:pt idx="12150">
                  <c:v>0.71929824561403499</c:v>
                </c:pt>
                <c:pt idx="12151">
                  <c:v>0.72807017543859598</c:v>
                </c:pt>
                <c:pt idx="12152">
                  <c:v>0.73684210526315697</c:v>
                </c:pt>
                <c:pt idx="12153">
                  <c:v>0.74561403508771895</c:v>
                </c:pt>
                <c:pt idx="12154">
                  <c:v>0.75438596491228005</c:v>
                </c:pt>
                <c:pt idx="12155">
                  <c:v>0.76315789473684204</c:v>
                </c:pt>
                <c:pt idx="12156">
                  <c:v>0.77192982456140302</c:v>
                </c:pt>
                <c:pt idx="12157">
                  <c:v>0.78070175438596401</c:v>
                </c:pt>
                <c:pt idx="12158">
                  <c:v>0.78947368421052599</c:v>
                </c:pt>
                <c:pt idx="12159">
                  <c:v>0.79824561403508698</c:v>
                </c:pt>
                <c:pt idx="12160">
                  <c:v>0.80701754385964897</c:v>
                </c:pt>
                <c:pt idx="12161">
                  <c:v>0.81578947368420995</c:v>
                </c:pt>
                <c:pt idx="12162">
                  <c:v>0.82456140350877105</c:v>
                </c:pt>
                <c:pt idx="12163">
                  <c:v>0.83333333333333304</c:v>
                </c:pt>
                <c:pt idx="12164">
                  <c:v>0.84210526315789402</c:v>
                </c:pt>
                <c:pt idx="12165">
                  <c:v>0.85087719298245601</c:v>
                </c:pt>
                <c:pt idx="12166">
                  <c:v>0.859649122807017</c:v>
                </c:pt>
                <c:pt idx="12167">
                  <c:v>0.86842105263157898</c:v>
                </c:pt>
                <c:pt idx="12168">
                  <c:v>0.87719298245613997</c:v>
                </c:pt>
                <c:pt idx="12169">
                  <c:v>0.88596491228070096</c:v>
                </c:pt>
                <c:pt idx="12170">
                  <c:v>0.89473684210526305</c:v>
                </c:pt>
                <c:pt idx="12171">
                  <c:v>0.90350877192982404</c:v>
                </c:pt>
                <c:pt idx="12172">
                  <c:v>0.91228070175438503</c:v>
                </c:pt>
                <c:pt idx="12173">
                  <c:v>0.92105263157894701</c:v>
                </c:pt>
                <c:pt idx="12174">
                  <c:v>0.929824561403508</c:v>
                </c:pt>
                <c:pt idx="12175">
                  <c:v>0.93859649122806998</c:v>
                </c:pt>
                <c:pt idx="12176">
                  <c:v>0.94736842105263097</c:v>
                </c:pt>
                <c:pt idx="12177">
                  <c:v>0.95614035087719296</c:v>
                </c:pt>
                <c:pt idx="12178">
                  <c:v>0.96491228070175405</c:v>
                </c:pt>
                <c:pt idx="12179">
                  <c:v>0.97368421052631504</c:v>
                </c:pt>
                <c:pt idx="12180">
                  <c:v>0.98245614035087703</c:v>
                </c:pt>
                <c:pt idx="12181">
                  <c:v>0.99122807017543801</c:v>
                </c:pt>
                <c:pt idx="12182">
                  <c:v>0</c:v>
                </c:pt>
                <c:pt idx="12183">
                  <c:v>1.8867924528301799E-2</c:v>
                </c:pt>
                <c:pt idx="12184">
                  <c:v>3.7735849056603703E-2</c:v>
                </c:pt>
                <c:pt idx="12185">
                  <c:v>5.6603773584905599E-2</c:v>
                </c:pt>
                <c:pt idx="12186">
                  <c:v>7.5471698113207503E-2</c:v>
                </c:pt>
                <c:pt idx="12187">
                  <c:v>9.4339622641509399E-2</c:v>
                </c:pt>
                <c:pt idx="12188">
                  <c:v>0.113207547169811</c:v>
                </c:pt>
                <c:pt idx="12189">
                  <c:v>0.13207547169811301</c:v>
                </c:pt>
                <c:pt idx="12190">
                  <c:v>0.15094339622641501</c:v>
                </c:pt>
                <c:pt idx="12191">
                  <c:v>0.169811320754716</c:v>
                </c:pt>
                <c:pt idx="12192">
                  <c:v>0.18867924528301799</c:v>
                </c:pt>
                <c:pt idx="12193">
                  <c:v>0.20754716981131999</c:v>
                </c:pt>
                <c:pt idx="12194">
                  <c:v>0.22641509433962201</c:v>
                </c:pt>
                <c:pt idx="12195">
                  <c:v>0.245283018867924</c:v>
                </c:pt>
                <c:pt idx="12196">
                  <c:v>0.26415094339622602</c:v>
                </c:pt>
                <c:pt idx="12197">
                  <c:v>0.28301886792452802</c:v>
                </c:pt>
                <c:pt idx="12198">
                  <c:v>0.30188679245283001</c:v>
                </c:pt>
                <c:pt idx="12199">
                  <c:v>0.320754716981132</c:v>
                </c:pt>
                <c:pt idx="12200">
                  <c:v>0.339622641509433</c:v>
                </c:pt>
                <c:pt idx="12201">
                  <c:v>0.35849056603773499</c:v>
                </c:pt>
                <c:pt idx="12202">
                  <c:v>0.37735849056603699</c:v>
                </c:pt>
                <c:pt idx="12203">
                  <c:v>0.39622641509433898</c:v>
                </c:pt>
                <c:pt idx="12204">
                  <c:v>0.41509433962264097</c:v>
                </c:pt>
                <c:pt idx="12205">
                  <c:v>0.43396226415094302</c:v>
                </c:pt>
                <c:pt idx="12206">
                  <c:v>0.45283018867924502</c:v>
                </c:pt>
                <c:pt idx="12207">
                  <c:v>0.47169811320754701</c:v>
                </c:pt>
                <c:pt idx="12208">
                  <c:v>0.490566037735849</c:v>
                </c:pt>
                <c:pt idx="12209">
                  <c:v>0.50943396226415005</c:v>
                </c:pt>
                <c:pt idx="12210">
                  <c:v>0.52830188679245205</c:v>
                </c:pt>
                <c:pt idx="12211">
                  <c:v>0.54716981132075404</c:v>
                </c:pt>
                <c:pt idx="12212">
                  <c:v>0.56603773584905603</c:v>
                </c:pt>
                <c:pt idx="12213">
                  <c:v>0.58490566037735803</c:v>
                </c:pt>
                <c:pt idx="12214">
                  <c:v>0.60377358490566002</c:v>
                </c:pt>
                <c:pt idx="12215">
                  <c:v>0.62264150943396201</c:v>
                </c:pt>
                <c:pt idx="12216">
                  <c:v>0.64150943396226401</c:v>
                </c:pt>
                <c:pt idx="12217">
                  <c:v>0.660377358490566</c:v>
                </c:pt>
                <c:pt idx="12218">
                  <c:v>0.679245283018867</c:v>
                </c:pt>
                <c:pt idx="12219">
                  <c:v>0.69811320754716899</c:v>
                </c:pt>
                <c:pt idx="12220">
                  <c:v>0.71698113207547098</c:v>
                </c:pt>
                <c:pt idx="12221">
                  <c:v>0.73584905660377298</c:v>
                </c:pt>
                <c:pt idx="12222">
                  <c:v>0.75471698113207497</c:v>
                </c:pt>
                <c:pt idx="12223">
                  <c:v>0.77358490566037696</c:v>
                </c:pt>
                <c:pt idx="12224">
                  <c:v>0.79245283018867896</c:v>
                </c:pt>
                <c:pt idx="12225">
                  <c:v>0.81132075471698095</c:v>
                </c:pt>
                <c:pt idx="12226">
                  <c:v>0.83018867924528295</c:v>
                </c:pt>
                <c:pt idx="12227">
                  <c:v>0.84905660377358405</c:v>
                </c:pt>
                <c:pt idx="12228">
                  <c:v>0.86792452830188604</c:v>
                </c:pt>
                <c:pt idx="12229">
                  <c:v>0.88679245283018804</c:v>
                </c:pt>
                <c:pt idx="12230">
                  <c:v>0.90566037735849003</c:v>
                </c:pt>
                <c:pt idx="12231">
                  <c:v>0.92452830188679203</c:v>
                </c:pt>
                <c:pt idx="12232">
                  <c:v>0.94339622641509402</c:v>
                </c:pt>
                <c:pt idx="12233">
                  <c:v>0.96226415094339601</c:v>
                </c:pt>
                <c:pt idx="12234">
                  <c:v>0.98113207547169801</c:v>
                </c:pt>
                <c:pt idx="12235">
                  <c:v>0</c:v>
                </c:pt>
                <c:pt idx="12236">
                  <c:v>1.7543859649122799E-2</c:v>
                </c:pt>
                <c:pt idx="12237">
                  <c:v>3.5087719298245598E-2</c:v>
                </c:pt>
                <c:pt idx="12238">
                  <c:v>5.2631578947368397E-2</c:v>
                </c:pt>
                <c:pt idx="12239">
                  <c:v>7.0175438596491196E-2</c:v>
                </c:pt>
                <c:pt idx="12240">
                  <c:v>8.7719298245614002E-2</c:v>
                </c:pt>
                <c:pt idx="12241">
                  <c:v>0.105263157894736</c:v>
                </c:pt>
                <c:pt idx="12242">
                  <c:v>0.122807017543859</c:v>
                </c:pt>
                <c:pt idx="12243">
                  <c:v>0.140350877192982</c:v>
                </c:pt>
                <c:pt idx="12244">
                  <c:v>0.157894736842105</c:v>
                </c:pt>
                <c:pt idx="12245">
                  <c:v>0.175438596491228</c:v>
                </c:pt>
                <c:pt idx="12246">
                  <c:v>0.19298245614035001</c:v>
                </c:pt>
                <c:pt idx="12247">
                  <c:v>0.21052631578947301</c:v>
                </c:pt>
                <c:pt idx="12248">
                  <c:v>0.22807017543859601</c:v>
                </c:pt>
                <c:pt idx="12249">
                  <c:v>0.24561403508771901</c:v>
                </c:pt>
                <c:pt idx="12250">
                  <c:v>0.26315789473684198</c:v>
                </c:pt>
                <c:pt idx="12251">
                  <c:v>0.28070175438596401</c:v>
                </c:pt>
                <c:pt idx="12252">
                  <c:v>0.29824561403508698</c:v>
                </c:pt>
                <c:pt idx="12253">
                  <c:v>0.31578947368421001</c:v>
                </c:pt>
                <c:pt idx="12254">
                  <c:v>0.33333333333333298</c:v>
                </c:pt>
                <c:pt idx="12255">
                  <c:v>0.35087719298245601</c:v>
                </c:pt>
                <c:pt idx="12256">
                  <c:v>0.36842105263157798</c:v>
                </c:pt>
                <c:pt idx="12257">
                  <c:v>0.38596491228070101</c:v>
                </c:pt>
                <c:pt idx="12258">
                  <c:v>0.40350877192982398</c:v>
                </c:pt>
                <c:pt idx="12259">
                  <c:v>0.42105263157894701</c:v>
                </c:pt>
                <c:pt idx="12260">
                  <c:v>0.43859649122806998</c:v>
                </c:pt>
                <c:pt idx="12261">
                  <c:v>0.45614035087719201</c:v>
                </c:pt>
                <c:pt idx="12262">
                  <c:v>0.47368421052631499</c:v>
                </c:pt>
                <c:pt idx="12263">
                  <c:v>0.49122807017543801</c:v>
                </c:pt>
                <c:pt idx="12264">
                  <c:v>0.50877192982456099</c:v>
                </c:pt>
                <c:pt idx="12265">
                  <c:v>0.52631578947368396</c:v>
                </c:pt>
                <c:pt idx="12266">
                  <c:v>0.54385964912280704</c:v>
                </c:pt>
                <c:pt idx="12267">
                  <c:v>0.56140350877192902</c:v>
                </c:pt>
                <c:pt idx="12268">
                  <c:v>0.57894736842105199</c:v>
                </c:pt>
                <c:pt idx="12269">
                  <c:v>0.59649122807017496</c:v>
                </c:pt>
                <c:pt idx="12270">
                  <c:v>0.61403508771929804</c:v>
                </c:pt>
                <c:pt idx="12271">
                  <c:v>0.63157894736842102</c:v>
                </c:pt>
                <c:pt idx="12272">
                  <c:v>0.64912280701754299</c:v>
                </c:pt>
                <c:pt idx="12273">
                  <c:v>0.66666666666666596</c:v>
                </c:pt>
                <c:pt idx="12274">
                  <c:v>0.68421052631578905</c:v>
                </c:pt>
                <c:pt idx="12275">
                  <c:v>0.70175438596491202</c:v>
                </c:pt>
                <c:pt idx="12276">
                  <c:v>0.71929824561403499</c:v>
                </c:pt>
                <c:pt idx="12277">
                  <c:v>0.73684210526315697</c:v>
                </c:pt>
                <c:pt idx="12278">
                  <c:v>0.75438596491228005</c:v>
                </c:pt>
                <c:pt idx="12279">
                  <c:v>0.77192982456140302</c:v>
                </c:pt>
                <c:pt idx="12280">
                  <c:v>0.78947368421052599</c:v>
                </c:pt>
                <c:pt idx="12281">
                  <c:v>0.80701754385964897</c:v>
                </c:pt>
                <c:pt idx="12282">
                  <c:v>0.82456140350877105</c:v>
                </c:pt>
                <c:pt idx="12283">
                  <c:v>0.84210526315789402</c:v>
                </c:pt>
                <c:pt idx="12284">
                  <c:v>0.859649122807017</c:v>
                </c:pt>
                <c:pt idx="12285">
                  <c:v>0.87719298245613997</c:v>
                </c:pt>
                <c:pt idx="12286">
                  <c:v>0.89473684210526305</c:v>
                </c:pt>
                <c:pt idx="12287">
                  <c:v>0.91228070175438503</c:v>
                </c:pt>
                <c:pt idx="12288">
                  <c:v>0.929824561403508</c:v>
                </c:pt>
                <c:pt idx="12289">
                  <c:v>0.94736842105263097</c:v>
                </c:pt>
                <c:pt idx="12290">
                  <c:v>0.96491228070175405</c:v>
                </c:pt>
                <c:pt idx="12291">
                  <c:v>0.98245614035087703</c:v>
                </c:pt>
                <c:pt idx="12292">
                  <c:v>0</c:v>
                </c:pt>
                <c:pt idx="12293">
                  <c:v>0.2</c:v>
                </c:pt>
                <c:pt idx="12294">
                  <c:v>0.4</c:v>
                </c:pt>
                <c:pt idx="12295">
                  <c:v>0.6</c:v>
                </c:pt>
                <c:pt idx="12296">
                  <c:v>0.8</c:v>
                </c:pt>
                <c:pt idx="12297">
                  <c:v>0</c:v>
                </c:pt>
                <c:pt idx="12298">
                  <c:v>5.3475935828877002E-3</c:v>
                </c:pt>
                <c:pt idx="12299">
                  <c:v>1.06951871657754E-2</c:v>
                </c:pt>
                <c:pt idx="12300">
                  <c:v>1.60427807486631E-2</c:v>
                </c:pt>
                <c:pt idx="12301">
                  <c:v>2.1390374331550801E-2</c:v>
                </c:pt>
                <c:pt idx="12302">
                  <c:v>2.6737967914438499E-2</c:v>
                </c:pt>
                <c:pt idx="12303">
                  <c:v>3.20855614973262E-2</c:v>
                </c:pt>
                <c:pt idx="12304">
                  <c:v>3.7433155080213901E-2</c:v>
                </c:pt>
                <c:pt idx="12305">
                  <c:v>4.2780748663101602E-2</c:v>
                </c:pt>
                <c:pt idx="12306">
                  <c:v>4.8128342245989303E-2</c:v>
                </c:pt>
                <c:pt idx="12307">
                  <c:v>5.3475935828876997E-2</c:v>
                </c:pt>
                <c:pt idx="12308">
                  <c:v>5.8823529411764698E-2</c:v>
                </c:pt>
                <c:pt idx="12309">
                  <c:v>6.4171122994652399E-2</c:v>
                </c:pt>
                <c:pt idx="12310">
                  <c:v>6.9518716577540093E-2</c:v>
                </c:pt>
                <c:pt idx="12311">
                  <c:v>7.4866310160427801E-2</c:v>
                </c:pt>
                <c:pt idx="12312">
                  <c:v>8.0213903743315496E-2</c:v>
                </c:pt>
                <c:pt idx="12313">
                  <c:v>8.5561497326203204E-2</c:v>
                </c:pt>
                <c:pt idx="12314">
                  <c:v>9.0909090909090898E-2</c:v>
                </c:pt>
                <c:pt idx="12315">
                  <c:v>9.6256684491978606E-2</c:v>
                </c:pt>
                <c:pt idx="12316">
                  <c:v>0.10160427807486599</c:v>
                </c:pt>
                <c:pt idx="12317">
                  <c:v>0.10695187165775399</c:v>
                </c:pt>
                <c:pt idx="12318">
                  <c:v>0.11229946524064099</c:v>
                </c:pt>
                <c:pt idx="12319">
                  <c:v>0.11764705882352899</c:v>
                </c:pt>
                <c:pt idx="12320">
                  <c:v>0.12299465240641699</c:v>
                </c:pt>
                <c:pt idx="12321">
                  <c:v>0.12834224598930399</c:v>
                </c:pt>
                <c:pt idx="12322">
                  <c:v>0.13368983957219199</c:v>
                </c:pt>
                <c:pt idx="12323">
                  <c:v>0.13903743315507999</c:v>
                </c:pt>
                <c:pt idx="12324">
                  <c:v>0.14438502673796699</c:v>
                </c:pt>
                <c:pt idx="12325">
                  <c:v>0.14973262032085499</c:v>
                </c:pt>
                <c:pt idx="12326">
                  <c:v>0.15508021390374299</c:v>
                </c:pt>
                <c:pt idx="12327">
                  <c:v>0.16042780748663099</c:v>
                </c:pt>
                <c:pt idx="12328">
                  <c:v>0.16577540106951799</c:v>
                </c:pt>
                <c:pt idx="12329">
                  <c:v>0.17112299465240599</c:v>
                </c:pt>
                <c:pt idx="12330">
                  <c:v>0.17647058823529399</c:v>
                </c:pt>
                <c:pt idx="12331">
                  <c:v>0.18181818181818099</c:v>
                </c:pt>
                <c:pt idx="12332">
                  <c:v>0.18716577540106899</c:v>
                </c:pt>
                <c:pt idx="12333">
                  <c:v>0.19251336898395699</c:v>
                </c:pt>
                <c:pt idx="12334">
                  <c:v>0.19786096256684399</c:v>
                </c:pt>
                <c:pt idx="12335">
                  <c:v>0.20320855614973199</c:v>
                </c:pt>
                <c:pt idx="12336">
                  <c:v>0.20855614973261999</c:v>
                </c:pt>
                <c:pt idx="12337">
                  <c:v>0.21390374331550799</c:v>
                </c:pt>
                <c:pt idx="12338">
                  <c:v>0.21925133689839499</c:v>
                </c:pt>
                <c:pt idx="12339">
                  <c:v>0.22459893048128299</c:v>
                </c:pt>
                <c:pt idx="12340">
                  <c:v>0.22994652406417099</c:v>
                </c:pt>
                <c:pt idx="12341">
                  <c:v>0.23529411764705799</c:v>
                </c:pt>
                <c:pt idx="12342">
                  <c:v>0.24064171122994599</c:v>
                </c:pt>
                <c:pt idx="12343">
                  <c:v>0.24598930481283399</c:v>
                </c:pt>
                <c:pt idx="12344">
                  <c:v>0.25133689839572099</c:v>
                </c:pt>
                <c:pt idx="12345">
                  <c:v>0.25668449197860899</c:v>
                </c:pt>
                <c:pt idx="12346">
                  <c:v>0.26203208556149699</c:v>
                </c:pt>
                <c:pt idx="12347">
                  <c:v>0.26737967914438499</c:v>
                </c:pt>
                <c:pt idx="12348">
                  <c:v>0.27272727272727199</c:v>
                </c:pt>
                <c:pt idx="12349">
                  <c:v>0.27807486631015998</c:v>
                </c:pt>
                <c:pt idx="12350">
                  <c:v>0.28342245989304798</c:v>
                </c:pt>
                <c:pt idx="12351">
                  <c:v>0.28877005347593498</c:v>
                </c:pt>
                <c:pt idx="12352">
                  <c:v>0.29411764705882298</c:v>
                </c:pt>
                <c:pt idx="12353">
                  <c:v>0.29946524064171098</c:v>
                </c:pt>
                <c:pt idx="12354">
                  <c:v>0.30481283422459798</c:v>
                </c:pt>
                <c:pt idx="12355">
                  <c:v>0.31016042780748598</c:v>
                </c:pt>
                <c:pt idx="12356">
                  <c:v>0.31550802139037398</c:v>
                </c:pt>
                <c:pt idx="12357">
                  <c:v>0.32085561497326198</c:v>
                </c:pt>
                <c:pt idx="12358">
                  <c:v>0.32620320855614898</c:v>
                </c:pt>
                <c:pt idx="12359">
                  <c:v>0.33155080213903698</c:v>
                </c:pt>
                <c:pt idx="12360">
                  <c:v>0.33689839572192498</c:v>
                </c:pt>
                <c:pt idx="12361">
                  <c:v>0.34224598930481198</c:v>
                </c:pt>
                <c:pt idx="12362">
                  <c:v>0.34759358288769998</c:v>
                </c:pt>
                <c:pt idx="12363">
                  <c:v>0.35294117647058798</c:v>
                </c:pt>
                <c:pt idx="12364">
                  <c:v>0.35828877005347498</c:v>
                </c:pt>
                <c:pt idx="12365">
                  <c:v>0.36363636363636298</c:v>
                </c:pt>
                <c:pt idx="12366">
                  <c:v>0.36898395721925098</c:v>
                </c:pt>
                <c:pt idx="12367">
                  <c:v>0.37433155080213898</c:v>
                </c:pt>
                <c:pt idx="12368">
                  <c:v>0.37967914438502598</c:v>
                </c:pt>
                <c:pt idx="12369">
                  <c:v>0.38502673796791398</c:v>
                </c:pt>
                <c:pt idx="12370">
                  <c:v>0.39037433155080198</c:v>
                </c:pt>
                <c:pt idx="12371">
                  <c:v>0.39572192513368898</c:v>
                </c:pt>
                <c:pt idx="12372">
                  <c:v>0.40106951871657698</c:v>
                </c:pt>
                <c:pt idx="12373">
                  <c:v>0.40641711229946498</c:v>
                </c:pt>
                <c:pt idx="12374">
                  <c:v>0.41176470588235198</c:v>
                </c:pt>
                <c:pt idx="12375">
                  <c:v>0.41711229946523998</c:v>
                </c:pt>
                <c:pt idx="12376">
                  <c:v>0.42245989304812798</c:v>
                </c:pt>
                <c:pt idx="12377">
                  <c:v>0.42780748663101598</c:v>
                </c:pt>
                <c:pt idx="12378">
                  <c:v>0.43315508021390298</c:v>
                </c:pt>
                <c:pt idx="12379">
                  <c:v>0.43850267379679098</c:v>
                </c:pt>
                <c:pt idx="12380">
                  <c:v>0.44385026737967898</c:v>
                </c:pt>
                <c:pt idx="12381">
                  <c:v>0.44919786096256598</c:v>
                </c:pt>
                <c:pt idx="12382">
                  <c:v>0.45454545454545398</c:v>
                </c:pt>
                <c:pt idx="12383">
                  <c:v>0.45989304812834197</c:v>
                </c:pt>
                <c:pt idx="12384">
                  <c:v>0.46524064171122997</c:v>
                </c:pt>
                <c:pt idx="12385">
                  <c:v>0.47058823529411697</c:v>
                </c:pt>
                <c:pt idx="12386">
                  <c:v>0.47593582887700497</c:v>
                </c:pt>
                <c:pt idx="12387">
                  <c:v>0.48128342245989297</c:v>
                </c:pt>
                <c:pt idx="12388">
                  <c:v>0.48663101604277997</c:v>
                </c:pt>
                <c:pt idx="12389">
                  <c:v>0.49197860962566797</c:v>
                </c:pt>
                <c:pt idx="12390">
                  <c:v>0.49732620320855597</c:v>
                </c:pt>
                <c:pt idx="12391">
                  <c:v>0.50267379679144297</c:v>
                </c:pt>
                <c:pt idx="12392">
                  <c:v>0.50802139037433103</c:v>
                </c:pt>
                <c:pt idx="12393">
                  <c:v>0.51336898395721897</c:v>
                </c:pt>
                <c:pt idx="12394">
                  <c:v>0.51871657754010603</c:v>
                </c:pt>
                <c:pt idx="12395">
                  <c:v>0.52406417112299397</c:v>
                </c:pt>
                <c:pt idx="12396">
                  <c:v>0.52941176470588203</c:v>
                </c:pt>
                <c:pt idx="12397">
                  <c:v>0.53475935828876997</c:v>
                </c:pt>
                <c:pt idx="12398">
                  <c:v>0.54010695187165703</c:v>
                </c:pt>
                <c:pt idx="12399">
                  <c:v>0.54545454545454497</c:v>
                </c:pt>
                <c:pt idx="12400">
                  <c:v>0.55080213903743303</c:v>
                </c:pt>
                <c:pt idx="12401">
                  <c:v>0.55614973262031997</c:v>
                </c:pt>
                <c:pt idx="12402">
                  <c:v>0.56149732620320802</c:v>
                </c:pt>
                <c:pt idx="12403">
                  <c:v>0.56684491978609597</c:v>
                </c:pt>
                <c:pt idx="12404">
                  <c:v>0.57219251336898302</c:v>
                </c:pt>
                <c:pt idx="12405">
                  <c:v>0.57754010695187097</c:v>
                </c:pt>
                <c:pt idx="12406">
                  <c:v>0.58288770053475902</c:v>
                </c:pt>
                <c:pt idx="12407">
                  <c:v>0.58823529411764697</c:v>
                </c:pt>
                <c:pt idx="12408">
                  <c:v>0.59358288770053402</c:v>
                </c:pt>
                <c:pt idx="12409">
                  <c:v>0.59893048128342197</c:v>
                </c:pt>
                <c:pt idx="12410">
                  <c:v>0.60427807486631002</c:v>
                </c:pt>
                <c:pt idx="12411">
                  <c:v>0.60962566844919697</c:v>
                </c:pt>
                <c:pt idx="12412">
                  <c:v>0.61497326203208502</c:v>
                </c:pt>
                <c:pt idx="12413">
                  <c:v>0.62032085561497297</c:v>
                </c:pt>
                <c:pt idx="12414">
                  <c:v>0.62566844919786002</c:v>
                </c:pt>
                <c:pt idx="12415">
                  <c:v>0.63101604278074797</c:v>
                </c:pt>
                <c:pt idx="12416">
                  <c:v>0.63636363636363602</c:v>
                </c:pt>
                <c:pt idx="12417">
                  <c:v>0.64171122994652396</c:v>
                </c:pt>
                <c:pt idx="12418">
                  <c:v>0.64705882352941102</c:v>
                </c:pt>
                <c:pt idx="12419">
                  <c:v>0.65240641711229896</c:v>
                </c:pt>
                <c:pt idx="12420">
                  <c:v>0.65775401069518702</c:v>
                </c:pt>
                <c:pt idx="12421">
                  <c:v>0.66310160427807396</c:v>
                </c:pt>
                <c:pt idx="12422">
                  <c:v>0.66844919786096202</c:v>
                </c:pt>
                <c:pt idx="12423">
                  <c:v>0.67379679144384996</c:v>
                </c:pt>
                <c:pt idx="12424">
                  <c:v>0.67914438502673802</c:v>
                </c:pt>
                <c:pt idx="12425">
                  <c:v>0.68449197860962496</c:v>
                </c:pt>
                <c:pt idx="12426">
                  <c:v>0.68983957219251302</c:v>
                </c:pt>
                <c:pt idx="12427">
                  <c:v>0.69518716577540096</c:v>
                </c:pt>
                <c:pt idx="12428">
                  <c:v>0.70053475935828802</c:v>
                </c:pt>
                <c:pt idx="12429">
                  <c:v>0.70588235294117596</c:v>
                </c:pt>
                <c:pt idx="12430">
                  <c:v>0.71122994652406402</c:v>
                </c:pt>
                <c:pt idx="12431">
                  <c:v>0.71657754010695096</c:v>
                </c:pt>
                <c:pt idx="12432">
                  <c:v>0.72192513368983902</c:v>
                </c:pt>
                <c:pt idx="12433">
                  <c:v>0.72727272727272696</c:v>
                </c:pt>
                <c:pt idx="12434">
                  <c:v>0.73262032085561501</c:v>
                </c:pt>
                <c:pt idx="12435">
                  <c:v>0.73796791443850196</c:v>
                </c:pt>
                <c:pt idx="12436">
                  <c:v>0.74331550802139001</c:v>
                </c:pt>
                <c:pt idx="12437">
                  <c:v>0.74866310160427796</c:v>
                </c:pt>
                <c:pt idx="12438">
                  <c:v>0.75401069518716501</c:v>
                </c:pt>
                <c:pt idx="12439">
                  <c:v>0.75935828877005296</c:v>
                </c:pt>
                <c:pt idx="12440">
                  <c:v>0.76470588235294101</c:v>
                </c:pt>
                <c:pt idx="12441">
                  <c:v>0.77005347593582796</c:v>
                </c:pt>
                <c:pt idx="12442">
                  <c:v>0.77540106951871601</c:v>
                </c:pt>
                <c:pt idx="12443">
                  <c:v>0.78074866310160396</c:v>
                </c:pt>
                <c:pt idx="12444">
                  <c:v>0.78609625668449201</c:v>
                </c:pt>
                <c:pt idx="12445">
                  <c:v>0.79144385026737896</c:v>
                </c:pt>
                <c:pt idx="12446">
                  <c:v>0.79679144385026701</c:v>
                </c:pt>
                <c:pt idx="12447">
                  <c:v>0.80213903743315496</c:v>
                </c:pt>
                <c:pt idx="12448">
                  <c:v>0.80748663101604201</c:v>
                </c:pt>
                <c:pt idx="12449">
                  <c:v>0.81283422459892996</c:v>
                </c:pt>
                <c:pt idx="12450">
                  <c:v>0.81818181818181801</c:v>
                </c:pt>
                <c:pt idx="12451">
                  <c:v>0.82352941176470495</c:v>
                </c:pt>
                <c:pt idx="12452">
                  <c:v>0.82887700534759301</c:v>
                </c:pt>
                <c:pt idx="12453">
                  <c:v>0.83422459893048095</c:v>
                </c:pt>
                <c:pt idx="12454">
                  <c:v>0.83957219251336901</c:v>
                </c:pt>
                <c:pt idx="12455">
                  <c:v>0.84491978609625595</c:v>
                </c:pt>
                <c:pt idx="12456">
                  <c:v>0.85026737967914401</c:v>
                </c:pt>
                <c:pt idx="12457">
                  <c:v>0.85561497326203195</c:v>
                </c:pt>
                <c:pt idx="12458">
                  <c:v>0.86096256684491901</c:v>
                </c:pt>
                <c:pt idx="12459">
                  <c:v>0.86631016042780695</c:v>
                </c:pt>
                <c:pt idx="12460">
                  <c:v>0.87165775401069501</c:v>
                </c:pt>
                <c:pt idx="12461">
                  <c:v>0.87700534759358195</c:v>
                </c:pt>
                <c:pt idx="12462">
                  <c:v>0.88235294117647001</c:v>
                </c:pt>
                <c:pt idx="12463">
                  <c:v>0.88770053475935795</c:v>
                </c:pt>
                <c:pt idx="12464">
                  <c:v>0.89304812834224601</c:v>
                </c:pt>
                <c:pt idx="12465">
                  <c:v>0.89839572192513295</c:v>
                </c:pt>
                <c:pt idx="12466">
                  <c:v>0.90374331550802101</c:v>
                </c:pt>
                <c:pt idx="12467">
                  <c:v>0.90909090909090895</c:v>
                </c:pt>
                <c:pt idx="12468">
                  <c:v>0.91443850267379601</c:v>
                </c:pt>
                <c:pt idx="12469">
                  <c:v>0.91978609625668395</c:v>
                </c:pt>
                <c:pt idx="12470">
                  <c:v>0.925133689839572</c:v>
                </c:pt>
                <c:pt idx="12471">
                  <c:v>0.93048128342245995</c:v>
                </c:pt>
                <c:pt idx="12472">
                  <c:v>0.935828877005347</c:v>
                </c:pt>
                <c:pt idx="12473">
                  <c:v>0.94117647058823495</c:v>
                </c:pt>
                <c:pt idx="12474">
                  <c:v>0.946524064171123</c:v>
                </c:pt>
                <c:pt idx="12475">
                  <c:v>0.95187165775400995</c:v>
                </c:pt>
                <c:pt idx="12476">
                  <c:v>0.957219251336898</c:v>
                </c:pt>
                <c:pt idx="12477">
                  <c:v>0.96256684491978595</c:v>
                </c:pt>
                <c:pt idx="12478">
                  <c:v>0.967914438502673</c:v>
                </c:pt>
                <c:pt idx="12479">
                  <c:v>0.97326203208556095</c:v>
                </c:pt>
                <c:pt idx="12480">
                  <c:v>0.978609625668449</c:v>
                </c:pt>
                <c:pt idx="12481">
                  <c:v>0.98395721925133695</c:v>
                </c:pt>
                <c:pt idx="12482">
                  <c:v>0.989304812834224</c:v>
                </c:pt>
                <c:pt idx="12483">
                  <c:v>0.99465240641711195</c:v>
                </c:pt>
                <c:pt idx="12484">
                  <c:v>0</c:v>
                </c:pt>
                <c:pt idx="12485">
                  <c:v>2.6315789473684199E-2</c:v>
                </c:pt>
                <c:pt idx="12486">
                  <c:v>5.2631578947368397E-2</c:v>
                </c:pt>
                <c:pt idx="12487">
                  <c:v>7.8947368421052599E-2</c:v>
                </c:pt>
                <c:pt idx="12488">
                  <c:v>0.105263157894736</c:v>
                </c:pt>
                <c:pt idx="12489">
                  <c:v>0.13157894736842099</c:v>
                </c:pt>
                <c:pt idx="12490">
                  <c:v>0.157894736842105</c:v>
                </c:pt>
                <c:pt idx="12491">
                  <c:v>0.18421052631578899</c:v>
                </c:pt>
                <c:pt idx="12492">
                  <c:v>0.21052631578947301</c:v>
                </c:pt>
                <c:pt idx="12493">
                  <c:v>0.23684210526315699</c:v>
                </c:pt>
                <c:pt idx="12494">
                  <c:v>0.26315789473684198</c:v>
                </c:pt>
                <c:pt idx="12495">
                  <c:v>0.28947368421052599</c:v>
                </c:pt>
                <c:pt idx="12496">
                  <c:v>0.31578947368421001</c:v>
                </c:pt>
                <c:pt idx="12497">
                  <c:v>0.34210526315789402</c:v>
                </c:pt>
                <c:pt idx="12498">
                  <c:v>0.36842105263157798</c:v>
                </c:pt>
                <c:pt idx="12499">
                  <c:v>0.394736842105263</c:v>
                </c:pt>
                <c:pt idx="12500">
                  <c:v>0.42105263157894701</c:v>
                </c:pt>
                <c:pt idx="12501">
                  <c:v>0.44736842105263103</c:v>
                </c:pt>
                <c:pt idx="12502">
                  <c:v>0.47368421052631499</c:v>
                </c:pt>
                <c:pt idx="12503">
                  <c:v>0.5</c:v>
                </c:pt>
                <c:pt idx="12504">
                  <c:v>0.52631578947368396</c:v>
                </c:pt>
                <c:pt idx="12505">
                  <c:v>0.55263157894736803</c:v>
                </c:pt>
                <c:pt idx="12506">
                  <c:v>0.57894736842105199</c:v>
                </c:pt>
                <c:pt idx="12507">
                  <c:v>0.60526315789473595</c:v>
                </c:pt>
                <c:pt idx="12508">
                  <c:v>0.63157894736842102</c:v>
                </c:pt>
                <c:pt idx="12509">
                  <c:v>0.65789473684210498</c:v>
                </c:pt>
                <c:pt idx="12510">
                  <c:v>0.68421052631578905</c:v>
                </c:pt>
                <c:pt idx="12511">
                  <c:v>0.71052631578947301</c:v>
                </c:pt>
                <c:pt idx="12512">
                  <c:v>0.73684210526315697</c:v>
                </c:pt>
                <c:pt idx="12513">
                  <c:v>0.76315789473684204</c:v>
                </c:pt>
                <c:pt idx="12514">
                  <c:v>0.78947368421052599</c:v>
                </c:pt>
                <c:pt idx="12515">
                  <c:v>0.81578947368420995</c:v>
                </c:pt>
                <c:pt idx="12516">
                  <c:v>0.84210526315789402</c:v>
                </c:pt>
                <c:pt idx="12517">
                  <c:v>0.86842105263157898</c:v>
                </c:pt>
                <c:pt idx="12518">
                  <c:v>0.89473684210526305</c:v>
                </c:pt>
                <c:pt idx="12519">
                  <c:v>0.92105263157894701</c:v>
                </c:pt>
                <c:pt idx="12520">
                  <c:v>0.94736842105263097</c:v>
                </c:pt>
                <c:pt idx="12521">
                  <c:v>0.97368421052631504</c:v>
                </c:pt>
                <c:pt idx="12522">
                  <c:v>0</c:v>
                </c:pt>
                <c:pt idx="12523">
                  <c:v>6.25E-2</c:v>
                </c:pt>
                <c:pt idx="12524">
                  <c:v>0.125</c:v>
                </c:pt>
                <c:pt idx="12525">
                  <c:v>0.1875</c:v>
                </c:pt>
                <c:pt idx="12526">
                  <c:v>0.25</c:v>
                </c:pt>
                <c:pt idx="12527">
                  <c:v>0.3125</c:v>
                </c:pt>
                <c:pt idx="12528">
                  <c:v>0.375</c:v>
                </c:pt>
                <c:pt idx="12529">
                  <c:v>0.4375</c:v>
                </c:pt>
                <c:pt idx="12530">
                  <c:v>0.5</c:v>
                </c:pt>
                <c:pt idx="12531">
                  <c:v>0.5625</c:v>
                </c:pt>
                <c:pt idx="12532">
                  <c:v>0.625</c:v>
                </c:pt>
                <c:pt idx="12533">
                  <c:v>0.6875</c:v>
                </c:pt>
                <c:pt idx="12534">
                  <c:v>0.75</c:v>
                </c:pt>
                <c:pt idx="12535">
                  <c:v>0.8125</c:v>
                </c:pt>
                <c:pt idx="12536">
                  <c:v>0.875</c:v>
                </c:pt>
                <c:pt idx="12537">
                  <c:v>0.9375</c:v>
                </c:pt>
                <c:pt idx="12538">
                  <c:v>0</c:v>
                </c:pt>
                <c:pt idx="12539">
                  <c:v>1.85185185185185E-2</c:v>
                </c:pt>
                <c:pt idx="12540">
                  <c:v>3.7037037037037E-2</c:v>
                </c:pt>
                <c:pt idx="12541">
                  <c:v>5.5555555555555497E-2</c:v>
                </c:pt>
                <c:pt idx="12542">
                  <c:v>7.4074074074074001E-2</c:v>
                </c:pt>
                <c:pt idx="12543">
                  <c:v>9.2592592592592504E-2</c:v>
                </c:pt>
                <c:pt idx="12544">
                  <c:v>0.11111111111111099</c:v>
                </c:pt>
                <c:pt idx="12545">
                  <c:v>0.12962962962962901</c:v>
                </c:pt>
                <c:pt idx="12546">
                  <c:v>0.148148148148148</c:v>
                </c:pt>
                <c:pt idx="12547">
                  <c:v>0.16666666666666599</c:v>
                </c:pt>
                <c:pt idx="12548">
                  <c:v>0.18518518518518501</c:v>
                </c:pt>
                <c:pt idx="12549">
                  <c:v>0.203703703703703</c:v>
                </c:pt>
                <c:pt idx="12550">
                  <c:v>0.22222222222222199</c:v>
                </c:pt>
                <c:pt idx="12551">
                  <c:v>0.24074074074074001</c:v>
                </c:pt>
                <c:pt idx="12552">
                  <c:v>0.25925925925925902</c:v>
                </c:pt>
                <c:pt idx="12553">
                  <c:v>0.27777777777777701</c:v>
                </c:pt>
                <c:pt idx="12554">
                  <c:v>0.296296296296296</c:v>
                </c:pt>
                <c:pt idx="12555">
                  <c:v>0.31481481481481399</c:v>
                </c:pt>
                <c:pt idx="12556">
                  <c:v>0.33333333333333298</c:v>
                </c:pt>
                <c:pt idx="12557">
                  <c:v>0.35185185185185103</c:v>
                </c:pt>
                <c:pt idx="12558">
                  <c:v>0.37037037037037002</c:v>
                </c:pt>
                <c:pt idx="12559">
                  <c:v>0.38888888888888801</c:v>
                </c:pt>
                <c:pt idx="12560">
                  <c:v>0.407407407407407</c:v>
                </c:pt>
                <c:pt idx="12561">
                  <c:v>0.42592592592592499</c:v>
                </c:pt>
                <c:pt idx="12562">
                  <c:v>0.44444444444444398</c:v>
                </c:pt>
                <c:pt idx="12563">
                  <c:v>0.46296296296296202</c:v>
                </c:pt>
                <c:pt idx="12564">
                  <c:v>0.48148148148148101</c:v>
                </c:pt>
                <c:pt idx="12565">
                  <c:v>0.5</c:v>
                </c:pt>
                <c:pt idx="12566">
                  <c:v>0.51851851851851805</c:v>
                </c:pt>
                <c:pt idx="12567">
                  <c:v>0.53703703703703698</c:v>
                </c:pt>
                <c:pt idx="12568">
                  <c:v>0.55555555555555503</c:v>
                </c:pt>
                <c:pt idx="12569">
                  <c:v>0.57407407407407396</c:v>
                </c:pt>
                <c:pt idx="12570">
                  <c:v>0.592592592592592</c:v>
                </c:pt>
                <c:pt idx="12571">
                  <c:v>0.61111111111111105</c:v>
                </c:pt>
                <c:pt idx="12572">
                  <c:v>0.62962962962962898</c:v>
                </c:pt>
                <c:pt idx="12573">
                  <c:v>0.64814814814814803</c:v>
                </c:pt>
                <c:pt idx="12574">
                  <c:v>0.66666666666666596</c:v>
                </c:pt>
                <c:pt idx="12575">
                  <c:v>0.68518518518518501</c:v>
                </c:pt>
                <c:pt idx="12576">
                  <c:v>0.70370370370370305</c:v>
                </c:pt>
                <c:pt idx="12577">
                  <c:v>0.72222222222222199</c:v>
                </c:pt>
                <c:pt idx="12578">
                  <c:v>0.74074074074074003</c:v>
                </c:pt>
                <c:pt idx="12579">
                  <c:v>0.75925925925925897</c:v>
                </c:pt>
                <c:pt idx="12580">
                  <c:v>0.77777777777777701</c:v>
                </c:pt>
                <c:pt idx="12581">
                  <c:v>0.79629629629629595</c:v>
                </c:pt>
                <c:pt idx="12582">
                  <c:v>0.81481481481481399</c:v>
                </c:pt>
                <c:pt idx="12583">
                  <c:v>0.83333333333333304</c:v>
                </c:pt>
                <c:pt idx="12584">
                  <c:v>0.85185185185185097</c:v>
                </c:pt>
                <c:pt idx="12585">
                  <c:v>0.87037037037037002</c:v>
                </c:pt>
                <c:pt idx="12586">
                  <c:v>0.88888888888888795</c:v>
                </c:pt>
                <c:pt idx="12587">
                  <c:v>0.907407407407407</c:v>
                </c:pt>
                <c:pt idx="12588">
                  <c:v>0.92592592592592504</c:v>
                </c:pt>
                <c:pt idx="12589">
                  <c:v>0.94444444444444398</c:v>
                </c:pt>
                <c:pt idx="12590">
                  <c:v>0.96296296296296202</c:v>
                </c:pt>
                <c:pt idx="12591">
                  <c:v>0.98148148148148096</c:v>
                </c:pt>
                <c:pt idx="12592">
                  <c:v>0</c:v>
                </c:pt>
                <c:pt idx="12593">
                  <c:v>6.9444444444444397E-3</c:v>
                </c:pt>
                <c:pt idx="12594">
                  <c:v>1.38888888888888E-2</c:v>
                </c:pt>
                <c:pt idx="12595">
                  <c:v>2.0833333333333301E-2</c:v>
                </c:pt>
                <c:pt idx="12596">
                  <c:v>2.77777777777777E-2</c:v>
                </c:pt>
                <c:pt idx="12597">
                  <c:v>3.4722222222222203E-2</c:v>
                </c:pt>
                <c:pt idx="12598">
                  <c:v>4.1666666666666602E-2</c:v>
                </c:pt>
                <c:pt idx="12599">
                  <c:v>4.8611111111111098E-2</c:v>
                </c:pt>
                <c:pt idx="12600">
                  <c:v>5.5555555555555497E-2</c:v>
                </c:pt>
                <c:pt idx="12601">
                  <c:v>6.25E-2</c:v>
                </c:pt>
                <c:pt idx="12602">
                  <c:v>6.9444444444444406E-2</c:v>
                </c:pt>
                <c:pt idx="12603">
                  <c:v>7.6388888888888895E-2</c:v>
                </c:pt>
                <c:pt idx="12604">
                  <c:v>8.3333333333333301E-2</c:v>
                </c:pt>
                <c:pt idx="12605">
                  <c:v>9.0277777777777707E-2</c:v>
                </c:pt>
                <c:pt idx="12606">
                  <c:v>9.7222222222222196E-2</c:v>
                </c:pt>
                <c:pt idx="12607">
                  <c:v>0.10416666666666601</c:v>
                </c:pt>
                <c:pt idx="12608">
                  <c:v>0.11111111111111099</c:v>
                </c:pt>
                <c:pt idx="12609">
                  <c:v>0.118055555555555</c:v>
                </c:pt>
                <c:pt idx="12610">
                  <c:v>0.125</c:v>
                </c:pt>
                <c:pt idx="12611">
                  <c:v>0.131944444444444</c:v>
                </c:pt>
                <c:pt idx="12612">
                  <c:v>0.13888888888888801</c:v>
                </c:pt>
                <c:pt idx="12613">
                  <c:v>0.14583333333333301</c:v>
                </c:pt>
                <c:pt idx="12614">
                  <c:v>0.15277777777777701</c:v>
                </c:pt>
                <c:pt idx="12615">
                  <c:v>0.15972222222222199</c:v>
                </c:pt>
                <c:pt idx="12616">
                  <c:v>0.16666666666666599</c:v>
                </c:pt>
                <c:pt idx="12617">
                  <c:v>0.17361111111111099</c:v>
                </c:pt>
                <c:pt idx="12618">
                  <c:v>0.180555555555555</c:v>
                </c:pt>
                <c:pt idx="12619">
                  <c:v>0.1875</c:v>
                </c:pt>
                <c:pt idx="12620">
                  <c:v>0.194444444444444</c:v>
                </c:pt>
                <c:pt idx="12621">
                  <c:v>0.20138888888888801</c:v>
                </c:pt>
                <c:pt idx="12622">
                  <c:v>0.20833333333333301</c:v>
                </c:pt>
                <c:pt idx="12623">
                  <c:v>0.21527777777777701</c:v>
                </c:pt>
                <c:pt idx="12624">
                  <c:v>0.22222222222222199</c:v>
                </c:pt>
                <c:pt idx="12625">
                  <c:v>0.22916666666666599</c:v>
                </c:pt>
                <c:pt idx="12626">
                  <c:v>0.23611111111111099</c:v>
                </c:pt>
                <c:pt idx="12627">
                  <c:v>0.243055555555555</c:v>
                </c:pt>
                <c:pt idx="12628">
                  <c:v>0.25</c:v>
                </c:pt>
                <c:pt idx="12629">
                  <c:v>0.25694444444444398</c:v>
                </c:pt>
                <c:pt idx="12630">
                  <c:v>0.26388888888888801</c:v>
                </c:pt>
                <c:pt idx="12631">
                  <c:v>0.27083333333333298</c:v>
                </c:pt>
                <c:pt idx="12632">
                  <c:v>0.27777777777777701</c:v>
                </c:pt>
                <c:pt idx="12633">
                  <c:v>0.28472222222222199</c:v>
                </c:pt>
                <c:pt idx="12634">
                  <c:v>0.29166666666666602</c:v>
                </c:pt>
                <c:pt idx="12635">
                  <c:v>0.29861111111111099</c:v>
                </c:pt>
                <c:pt idx="12636">
                  <c:v>0.30555555555555503</c:v>
                </c:pt>
                <c:pt idx="12637">
                  <c:v>0.3125</c:v>
                </c:pt>
                <c:pt idx="12638">
                  <c:v>0.31944444444444398</c:v>
                </c:pt>
                <c:pt idx="12639">
                  <c:v>0.32638888888888801</c:v>
                </c:pt>
                <c:pt idx="12640">
                  <c:v>0.33333333333333298</c:v>
                </c:pt>
                <c:pt idx="12641">
                  <c:v>0.34027777777777701</c:v>
                </c:pt>
                <c:pt idx="12642">
                  <c:v>0.34722222222222199</c:v>
                </c:pt>
                <c:pt idx="12643">
                  <c:v>0.35416666666666602</c:v>
                </c:pt>
                <c:pt idx="12644">
                  <c:v>0.36111111111111099</c:v>
                </c:pt>
                <c:pt idx="12645">
                  <c:v>0.36805555555555503</c:v>
                </c:pt>
                <c:pt idx="12646">
                  <c:v>0.375</c:v>
                </c:pt>
                <c:pt idx="12647">
                  <c:v>0.38194444444444398</c:v>
                </c:pt>
                <c:pt idx="12648">
                  <c:v>0.38888888888888801</c:v>
                </c:pt>
                <c:pt idx="12649">
                  <c:v>0.39583333333333298</c:v>
                </c:pt>
                <c:pt idx="12650">
                  <c:v>0.40277777777777701</c:v>
                </c:pt>
                <c:pt idx="12651">
                  <c:v>0.40972222222222199</c:v>
                </c:pt>
                <c:pt idx="12652">
                  <c:v>0.41666666666666602</c:v>
                </c:pt>
                <c:pt idx="12653">
                  <c:v>0.42361111111111099</c:v>
                </c:pt>
                <c:pt idx="12654">
                  <c:v>0.43055555555555503</c:v>
                </c:pt>
                <c:pt idx="12655">
                  <c:v>0.4375</c:v>
                </c:pt>
                <c:pt idx="12656">
                  <c:v>0.44444444444444398</c:v>
                </c:pt>
                <c:pt idx="12657">
                  <c:v>0.45138888888888801</c:v>
                </c:pt>
                <c:pt idx="12658">
                  <c:v>0.45833333333333298</c:v>
                </c:pt>
                <c:pt idx="12659">
                  <c:v>0.46527777777777701</c:v>
                </c:pt>
                <c:pt idx="12660">
                  <c:v>0.47222222222222199</c:v>
                </c:pt>
                <c:pt idx="12661">
                  <c:v>0.47916666666666602</c:v>
                </c:pt>
                <c:pt idx="12662">
                  <c:v>0.48611111111111099</c:v>
                </c:pt>
                <c:pt idx="12663">
                  <c:v>0.49305555555555503</c:v>
                </c:pt>
                <c:pt idx="12664">
                  <c:v>0.5</c:v>
                </c:pt>
                <c:pt idx="12665">
                  <c:v>0.50694444444444398</c:v>
                </c:pt>
                <c:pt idx="12666">
                  <c:v>0.51388888888888795</c:v>
                </c:pt>
                <c:pt idx="12667">
                  <c:v>0.52083333333333304</c:v>
                </c:pt>
                <c:pt idx="12668">
                  <c:v>0.52777777777777701</c:v>
                </c:pt>
                <c:pt idx="12669">
                  <c:v>0.53472222222222199</c:v>
                </c:pt>
                <c:pt idx="12670">
                  <c:v>0.54166666666666596</c:v>
                </c:pt>
                <c:pt idx="12671">
                  <c:v>0.54861111111111105</c:v>
                </c:pt>
                <c:pt idx="12672">
                  <c:v>0.55555555555555503</c:v>
                </c:pt>
                <c:pt idx="12673">
                  <c:v>0.5625</c:v>
                </c:pt>
                <c:pt idx="12674">
                  <c:v>0.56944444444444398</c:v>
                </c:pt>
                <c:pt idx="12675">
                  <c:v>0.57638888888888795</c:v>
                </c:pt>
                <c:pt idx="12676">
                  <c:v>0.58333333333333304</c:v>
                </c:pt>
                <c:pt idx="12677">
                  <c:v>0.59027777777777701</c:v>
                </c:pt>
                <c:pt idx="12678">
                  <c:v>0.59722222222222199</c:v>
                </c:pt>
                <c:pt idx="12679">
                  <c:v>0.60416666666666596</c:v>
                </c:pt>
                <c:pt idx="12680">
                  <c:v>0.61111111111111105</c:v>
                </c:pt>
                <c:pt idx="12681">
                  <c:v>0.61805555555555503</c:v>
                </c:pt>
                <c:pt idx="12682">
                  <c:v>0.625</c:v>
                </c:pt>
                <c:pt idx="12683">
                  <c:v>0.63194444444444398</c:v>
                </c:pt>
                <c:pt idx="12684">
                  <c:v>0.63888888888888795</c:v>
                </c:pt>
                <c:pt idx="12685">
                  <c:v>0.64583333333333304</c:v>
                </c:pt>
                <c:pt idx="12686">
                  <c:v>0.65277777777777701</c:v>
                </c:pt>
                <c:pt idx="12687">
                  <c:v>0.65972222222222199</c:v>
                </c:pt>
                <c:pt idx="12688">
                  <c:v>0.66666666666666596</c:v>
                </c:pt>
                <c:pt idx="12689">
                  <c:v>0.67361111111111105</c:v>
                </c:pt>
                <c:pt idx="12690">
                  <c:v>0.68055555555555503</c:v>
                </c:pt>
                <c:pt idx="12691">
                  <c:v>0.6875</c:v>
                </c:pt>
                <c:pt idx="12692">
                  <c:v>0.69444444444444398</c:v>
                </c:pt>
                <c:pt idx="12693">
                  <c:v>0.70138888888888795</c:v>
                </c:pt>
                <c:pt idx="12694">
                  <c:v>0.70833333333333304</c:v>
                </c:pt>
                <c:pt idx="12695">
                  <c:v>0.71527777777777701</c:v>
                </c:pt>
                <c:pt idx="12696">
                  <c:v>0.72222222222222199</c:v>
                </c:pt>
                <c:pt idx="12697">
                  <c:v>0.72916666666666596</c:v>
                </c:pt>
                <c:pt idx="12698">
                  <c:v>0.73611111111111105</c:v>
                </c:pt>
                <c:pt idx="12699">
                  <c:v>0.74305555555555503</c:v>
                </c:pt>
                <c:pt idx="12700">
                  <c:v>0.75</c:v>
                </c:pt>
                <c:pt idx="12701">
                  <c:v>0.75694444444444398</c:v>
                </c:pt>
                <c:pt idx="12702">
                  <c:v>0.76388888888888795</c:v>
                </c:pt>
                <c:pt idx="12703">
                  <c:v>0.77083333333333304</c:v>
                </c:pt>
                <c:pt idx="12704">
                  <c:v>0.77777777777777701</c:v>
                </c:pt>
                <c:pt idx="12705">
                  <c:v>0.78472222222222199</c:v>
                </c:pt>
                <c:pt idx="12706">
                  <c:v>0.79166666666666596</c:v>
                </c:pt>
                <c:pt idx="12707">
                  <c:v>0.79861111111111105</c:v>
                </c:pt>
                <c:pt idx="12708">
                  <c:v>0.80555555555555503</c:v>
                </c:pt>
                <c:pt idx="12709">
                  <c:v>0.8125</c:v>
                </c:pt>
                <c:pt idx="12710">
                  <c:v>0.81944444444444398</c:v>
                </c:pt>
                <c:pt idx="12711">
                  <c:v>0.82638888888888795</c:v>
                </c:pt>
                <c:pt idx="12712">
                  <c:v>0.83333333333333304</c:v>
                </c:pt>
                <c:pt idx="12713">
                  <c:v>0.84027777777777701</c:v>
                </c:pt>
                <c:pt idx="12714">
                  <c:v>0.84722222222222199</c:v>
                </c:pt>
                <c:pt idx="12715">
                  <c:v>0.85416666666666596</c:v>
                </c:pt>
                <c:pt idx="12716">
                  <c:v>0.86111111111111105</c:v>
                </c:pt>
                <c:pt idx="12717">
                  <c:v>0.86805555555555503</c:v>
                </c:pt>
                <c:pt idx="12718">
                  <c:v>0.875</c:v>
                </c:pt>
                <c:pt idx="12719">
                  <c:v>0.88194444444444398</c:v>
                </c:pt>
                <c:pt idx="12720">
                  <c:v>0.88888888888888795</c:v>
                </c:pt>
                <c:pt idx="12721">
                  <c:v>0.89583333333333304</c:v>
                </c:pt>
                <c:pt idx="12722">
                  <c:v>0.90277777777777701</c:v>
                </c:pt>
                <c:pt idx="12723">
                  <c:v>0.90972222222222199</c:v>
                </c:pt>
                <c:pt idx="12724">
                  <c:v>0.91666666666666596</c:v>
                </c:pt>
                <c:pt idx="12725">
                  <c:v>0.92361111111111105</c:v>
                </c:pt>
                <c:pt idx="12726">
                  <c:v>0.93055555555555503</c:v>
                </c:pt>
                <c:pt idx="12727">
                  <c:v>0.9375</c:v>
                </c:pt>
                <c:pt idx="12728">
                  <c:v>0.94444444444444398</c:v>
                </c:pt>
                <c:pt idx="12729">
                  <c:v>0.95138888888888795</c:v>
                </c:pt>
                <c:pt idx="12730">
                  <c:v>0.95833333333333304</c:v>
                </c:pt>
                <c:pt idx="12731">
                  <c:v>0.96527777777777701</c:v>
                </c:pt>
                <c:pt idx="12732">
                  <c:v>0.97222222222222199</c:v>
                </c:pt>
                <c:pt idx="12733">
                  <c:v>0.97916666666666596</c:v>
                </c:pt>
                <c:pt idx="12734">
                  <c:v>0.98611111111111105</c:v>
                </c:pt>
                <c:pt idx="12735">
                  <c:v>0.99305555555555503</c:v>
                </c:pt>
                <c:pt idx="12736">
                  <c:v>0</c:v>
                </c:pt>
                <c:pt idx="12737">
                  <c:v>1.3698630136986301E-2</c:v>
                </c:pt>
                <c:pt idx="12738">
                  <c:v>2.7397260273972601E-2</c:v>
                </c:pt>
                <c:pt idx="12739">
                  <c:v>4.1095890410958902E-2</c:v>
                </c:pt>
                <c:pt idx="12740">
                  <c:v>5.4794520547945202E-2</c:v>
                </c:pt>
                <c:pt idx="12741">
                  <c:v>6.8493150684931503E-2</c:v>
                </c:pt>
                <c:pt idx="12742">
                  <c:v>8.2191780821917804E-2</c:v>
                </c:pt>
                <c:pt idx="12743">
                  <c:v>9.5890410958904104E-2</c:v>
                </c:pt>
                <c:pt idx="12744">
                  <c:v>0.10958904109589</c:v>
                </c:pt>
                <c:pt idx="12745">
                  <c:v>0.123287671232876</c:v>
                </c:pt>
                <c:pt idx="12746">
                  <c:v>0.13698630136986301</c:v>
                </c:pt>
                <c:pt idx="12747">
                  <c:v>0.150684931506849</c:v>
                </c:pt>
                <c:pt idx="12748">
                  <c:v>0.164383561643835</c:v>
                </c:pt>
                <c:pt idx="12749">
                  <c:v>0.17808219178082099</c:v>
                </c:pt>
                <c:pt idx="12750">
                  <c:v>0.19178082191780799</c:v>
                </c:pt>
                <c:pt idx="12751">
                  <c:v>0.20547945205479401</c:v>
                </c:pt>
                <c:pt idx="12752">
                  <c:v>0.21917808219178</c:v>
                </c:pt>
                <c:pt idx="12753">
                  <c:v>0.232876712328767</c:v>
                </c:pt>
                <c:pt idx="12754">
                  <c:v>0.24657534246575299</c:v>
                </c:pt>
                <c:pt idx="12755">
                  <c:v>0.26027397260273899</c:v>
                </c:pt>
                <c:pt idx="12756">
                  <c:v>0.27397260273972601</c:v>
                </c:pt>
                <c:pt idx="12757">
                  <c:v>0.28767123287671198</c:v>
                </c:pt>
                <c:pt idx="12758">
                  <c:v>0.301369863013698</c:v>
                </c:pt>
                <c:pt idx="12759">
                  <c:v>0.31506849315068403</c:v>
                </c:pt>
                <c:pt idx="12760">
                  <c:v>0.32876712328767099</c:v>
                </c:pt>
                <c:pt idx="12761">
                  <c:v>0.34246575342465702</c:v>
                </c:pt>
                <c:pt idx="12762">
                  <c:v>0.35616438356164298</c:v>
                </c:pt>
                <c:pt idx="12763">
                  <c:v>0.36986301369863001</c:v>
                </c:pt>
                <c:pt idx="12764">
                  <c:v>0.38356164383561597</c:v>
                </c:pt>
                <c:pt idx="12765">
                  <c:v>0.397260273972602</c:v>
                </c:pt>
                <c:pt idx="12766">
                  <c:v>0.41095890410958902</c:v>
                </c:pt>
                <c:pt idx="12767">
                  <c:v>0.42465753424657499</c:v>
                </c:pt>
                <c:pt idx="12768">
                  <c:v>0.43835616438356101</c:v>
                </c:pt>
                <c:pt idx="12769">
                  <c:v>0.45205479452054698</c:v>
                </c:pt>
                <c:pt idx="12770">
                  <c:v>0.465753424657534</c:v>
                </c:pt>
                <c:pt idx="12771">
                  <c:v>0.47945205479452002</c:v>
                </c:pt>
                <c:pt idx="12772">
                  <c:v>0.49315068493150599</c:v>
                </c:pt>
                <c:pt idx="12773">
                  <c:v>0.50684931506849296</c:v>
                </c:pt>
                <c:pt idx="12774">
                  <c:v>0.52054794520547898</c:v>
                </c:pt>
                <c:pt idx="12775">
                  <c:v>0.534246575342465</c:v>
                </c:pt>
                <c:pt idx="12776">
                  <c:v>0.54794520547945202</c:v>
                </c:pt>
                <c:pt idx="12777">
                  <c:v>0.56164383561643805</c:v>
                </c:pt>
                <c:pt idx="12778">
                  <c:v>0.57534246575342396</c:v>
                </c:pt>
                <c:pt idx="12779">
                  <c:v>0.58904109589041098</c:v>
                </c:pt>
                <c:pt idx="12780">
                  <c:v>0.602739726027397</c:v>
                </c:pt>
                <c:pt idx="12781">
                  <c:v>0.61643835616438303</c:v>
                </c:pt>
                <c:pt idx="12782">
                  <c:v>0.63013698630136905</c:v>
                </c:pt>
                <c:pt idx="12783">
                  <c:v>0.64383561643835596</c:v>
                </c:pt>
                <c:pt idx="12784">
                  <c:v>0.65753424657534199</c:v>
                </c:pt>
                <c:pt idx="12785">
                  <c:v>0.67123287671232801</c:v>
                </c:pt>
                <c:pt idx="12786">
                  <c:v>0.68493150684931503</c:v>
                </c:pt>
                <c:pt idx="12787">
                  <c:v>0.69863013698630105</c:v>
                </c:pt>
                <c:pt idx="12788">
                  <c:v>0.71232876712328697</c:v>
                </c:pt>
                <c:pt idx="12789">
                  <c:v>0.72602739726027399</c:v>
                </c:pt>
                <c:pt idx="12790">
                  <c:v>0.73972602739726001</c:v>
                </c:pt>
                <c:pt idx="12791">
                  <c:v>0.75342465753424603</c:v>
                </c:pt>
                <c:pt idx="12792">
                  <c:v>0.76712328767123195</c:v>
                </c:pt>
                <c:pt idx="12793">
                  <c:v>0.78082191780821897</c:v>
                </c:pt>
                <c:pt idx="12794">
                  <c:v>0.79452054794520499</c:v>
                </c:pt>
                <c:pt idx="12795">
                  <c:v>0.80821917808219101</c:v>
                </c:pt>
                <c:pt idx="12796">
                  <c:v>0.82191780821917804</c:v>
                </c:pt>
                <c:pt idx="12797">
                  <c:v>0.83561643835616395</c:v>
                </c:pt>
                <c:pt idx="12798">
                  <c:v>0.84931506849314997</c:v>
                </c:pt>
                <c:pt idx="12799">
                  <c:v>0.86301369863013699</c:v>
                </c:pt>
                <c:pt idx="12800">
                  <c:v>0.87671232876712302</c:v>
                </c:pt>
                <c:pt idx="12801">
                  <c:v>0.89041095890410904</c:v>
                </c:pt>
                <c:pt idx="12802">
                  <c:v>0.90410958904109495</c:v>
                </c:pt>
                <c:pt idx="12803">
                  <c:v>0.91780821917808197</c:v>
                </c:pt>
                <c:pt idx="12804">
                  <c:v>0.931506849315068</c:v>
                </c:pt>
                <c:pt idx="12805">
                  <c:v>0.94520547945205402</c:v>
                </c:pt>
                <c:pt idx="12806">
                  <c:v>0.95890410958904104</c:v>
                </c:pt>
                <c:pt idx="12807">
                  <c:v>0.97260273972602695</c:v>
                </c:pt>
                <c:pt idx="12808">
                  <c:v>0.98630136986301298</c:v>
                </c:pt>
                <c:pt idx="12809">
                  <c:v>0</c:v>
                </c:pt>
                <c:pt idx="12810">
                  <c:v>1.09890109890109E-2</c:v>
                </c:pt>
                <c:pt idx="12811">
                  <c:v>2.19780219780219E-2</c:v>
                </c:pt>
                <c:pt idx="12812">
                  <c:v>3.2967032967032898E-2</c:v>
                </c:pt>
                <c:pt idx="12813">
                  <c:v>4.3956043956043897E-2</c:v>
                </c:pt>
                <c:pt idx="12814">
                  <c:v>5.4945054945054903E-2</c:v>
                </c:pt>
                <c:pt idx="12815">
                  <c:v>6.5934065934065894E-2</c:v>
                </c:pt>
                <c:pt idx="12816">
                  <c:v>7.69230769230769E-2</c:v>
                </c:pt>
                <c:pt idx="12817">
                  <c:v>8.7912087912087905E-2</c:v>
                </c:pt>
                <c:pt idx="12818">
                  <c:v>9.8901098901098897E-2</c:v>
                </c:pt>
                <c:pt idx="12819">
                  <c:v>0.109890109890109</c:v>
                </c:pt>
                <c:pt idx="12820">
                  <c:v>0.12087912087912001</c:v>
                </c:pt>
                <c:pt idx="12821">
                  <c:v>0.13186813186813101</c:v>
                </c:pt>
                <c:pt idx="12822">
                  <c:v>0.14285714285714199</c:v>
                </c:pt>
                <c:pt idx="12823">
                  <c:v>0.15384615384615299</c:v>
                </c:pt>
                <c:pt idx="12824">
                  <c:v>0.164835164835164</c:v>
                </c:pt>
                <c:pt idx="12825">
                  <c:v>0.17582417582417501</c:v>
                </c:pt>
                <c:pt idx="12826">
                  <c:v>0.18681318681318601</c:v>
                </c:pt>
                <c:pt idx="12827">
                  <c:v>0.19780219780219699</c:v>
                </c:pt>
                <c:pt idx="12828">
                  <c:v>0.20879120879120799</c:v>
                </c:pt>
                <c:pt idx="12829">
                  <c:v>0.219780219780219</c:v>
                </c:pt>
                <c:pt idx="12830">
                  <c:v>0.23076923076923</c:v>
                </c:pt>
                <c:pt idx="12831">
                  <c:v>0.24175824175824101</c:v>
                </c:pt>
                <c:pt idx="12832">
                  <c:v>0.25274725274725202</c:v>
                </c:pt>
                <c:pt idx="12833">
                  <c:v>0.26373626373626302</c:v>
                </c:pt>
                <c:pt idx="12834">
                  <c:v>0.27472527472527403</c:v>
                </c:pt>
                <c:pt idx="12835">
                  <c:v>0.28571428571428498</c:v>
                </c:pt>
                <c:pt idx="12836">
                  <c:v>0.29670329670329598</c:v>
                </c:pt>
                <c:pt idx="12837">
                  <c:v>0.30769230769230699</c:v>
                </c:pt>
                <c:pt idx="12838">
                  <c:v>0.31868131868131799</c:v>
                </c:pt>
                <c:pt idx="12839">
                  <c:v>0.329670329670329</c:v>
                </c:pt>
                <c:pt idx="12840">
                  <c:v>0.34065934065934</c:v>
                </c:pt>
                <c:pt idx="12841">
                  <c:v>0.35164835164835101</c:v>
                </c:pt>
                <c:pt idx="12842">
                  <c:v>0.36263736263736202</c:v>
                </c:pt>
                <c:pt idx="12843">
                  <c:v>0.37362637362637302</c:v>
                </c:pt>
                <c:pt idx="12844">
                  <c:v>0.38461538461538403</c:v>
                </c:pt>
                <c:pt idx="12845">
                  <c:v>0.39560439560439498</c:v>
                </c:pt>
                <c:pt idx="12846">
                  <c:v>0.40659340659340598</c:v>
                </c:pt>
                <c:pt idx="12847">
                  <c:v>0.41758241758241699</c:v>
                </c:pt>
                <c:pt idx="12848">
                  <c:v>0.42857142857142799</c:v>
                </c:pt>
                <c:pt idx="12849">
                  <c:v>0.439560439560439</c:v>
                </c:pt>
                <c:pt idx="12850">
                  <c:v>0.45054945054945</c:v>
                </c:pt>
                <c:pt idx="12851">
                  <c:v>0.46153846153846101</c:v>
                </c:pt>
                <c:pt idx="12852">
                  <c:v>0.47252747252747201</c:v>
                </c:pt>
                <c:pt idx="12853">
                  <c:v>0.48351648351648302</c:v>
                </c:pt>
                <c:pt idx="12854">
                  <c:v>0.49450549450549403</c:v>
                </c:pt>
                <c:pt idx="12855">
                  <c:v>0.50549450549450503</c:v>
                </c:pt>
                <c:pt idx="12856">
                  <c:v>0.51648351648351598</c:v>
                </c:pt>
                <c:pt idx="12857">
                  <c:v>0.52747252747252704</c:v>
                </c:pt>
                <c:pt idx="12858">
                  <c:v>0.53846153846153799</c:v>
                </c:pt>
                <c:pt idx="12859">
                  <c:v>0.54945054945054905</c:v>
                </c:pt>
                <c:pt idx="12860">
                  <c:v>0.56043956043956</c:v>
                </c:pt>
                <c:pt idx="12861">
                  <c:v>0.57142857142857095</c:v>
                </c:pt>
                <c:pt idx="12862">
                  <c:v>0.58241758241758201</c:v>
                </c:pt>
                <c:pt idx="12863">
                  <c:v>0.59340659340659296</c:v>
                </c:pt>
                <c:pt idx="12864">
                  <c:v>0.60439560439560402</c:v>
                </c:pt>
                <c:pt idx="12865">
                  <c:v>0.61538461538461497</c:v>
                </c:pt>
                <c:pt idx="12866">
                  <c:v>0.62637362637362604</c:v>
                </c:pt>
                <c:pt idx="12867">
                  <c:v>0.63736263736263699</c:v>
                </c:pt>
                <c:pt idx="12868">
                  <c:v>0.64835164835164805</c:v>
                </c:pt>
                <c:pt idx="12869">
                  <c:v>0.659340659340659</c:v>
                </c:pt>
                <c:pt idx="12870">
                  <c:v>0.67032967032966995</c:v>
                </c:pt>
                <c:pt idx="12871">
                  <c:v>0.68131868131868101</c:v>
                </c:pt>
                <c:pt idx="12872">
                  <c:v>0.69230769230769196</c:v>
                </c:pt>
                <c:pt idx="12873">
                  <c:v>0.70329670329670302</c:v>
                </c:pt>
                <c:pt idx="12874">
                  <c:v>0.71428571428571397</c:v>
                </c:pt>
                <c:pt idx="12875">
                  <c:v>0.72527472527472503</c:v>
                </c:pt>
                <c:pt idx="12876">
                  <c:v>0.73626373626373598</c:v>
                </c:pt>
                <c:pt idx="12877">
                  <c:v>0.74725274725274704</c:v>
                </c:pt>
                <c:pt idx="12878">
                  <c:v>0.75824175824175799</c:v>
                </c:pt>
                <c:pt idx="12879">
                  <c:v>0.76923076923076905</c:v>
                </c:pt>
                <c:pt idx="12880">
                  <c:v>0.78021978021978</c:v>
                </c:pt>
                <c:pt idx="12881">
                  <c:v>0.79120879120879095</c:v>
                </c:pt>
                <c:pt idx="12882">
                  <c:v>0.80219780219780201</c:v>
                </c:pt>
                <c:pt idx="12883">
                  <c:v>0.81318681318681296</c:v>
                </c:pt>
                <c:pt idx="12884">
                  <c:v>0.82417582417582402</c:v>
                </c:pt>
                <c:pt idx="12885">
                  <c:v>0.83516483516483497</c:v>
                </c:pt>
                <c:pt idx="12886">
                  <c:v>0.84615384615384603</c:v>
                </c:pt>
                <c:pt idx="12887">
                  <c:v>0.85714285714285698</c:v>
                </c:pt>
                <c:pt idx="12888">
                  <c:v>0.86813186813186805</c:v>
                </c:pt>
                <c:pt idx="12889">
                  <c:v>0.879120879120879</c:v>
                </c:pt>
                <c:pt idx="12890">
                  <c:v>0.89010989010988995</c:v>
                </c:pt>
                <c:pt idx="12891">
                  <c:v>0.90109890109890101</c:v>
                </c:pt>
                <c:pt idx="12892">
                  <c:v>0.91208791208791196</c:v>
                </c:pt>
                <c:pt idx="12893">
                  <c:v>0.92307692307692302</c:v>
                </c:pt>
                <c:pt idx="12894">
                  <c:v>0.93406593406593397</c:v>
                </c:pt>
                <c:pt idx="12895">
                  <c:v>0.94505494505494503</c:v>
                </c:pt>
                <c:pt idx="12896">
                  <c:v>0.95604395604395598</c:v>
                </c:pt>
                <c:pt idx="12897">
                  <c:v>0.96703296703296704</c:v>
                </c:pt>
                <c:pt idx="12898">
                  <c:v>0.97802197802197799</c:v>
                </c:pt>
                <c:pt idx="12899">
                  <c:v>0.98901098901098905</c:v>
                </c:pt>
                <c:pt idx="12900">
                  <c:v>0</c:v>
                </c:pt>
                <c:pt idx="12901">
                  <c:v>1.0638297872340399E-2</c:v>
                </c:pt>
                <c:pt idx="12902">
                  <c:v>2.1276595744680799E-2</c:v>
                </c:pt>
                <c:pt idx="12903">
                  <c:v>3.1914893617021198E-2</c:v>
                </c:pt>
                <c:pt idx="12904">
                  <c:v>4.2553191489361701E-2</c:v>
                </c:pt>
                <c:pt idx="12905">
                  <c:v>5.31914893617021E-2</c:v>
                </c:pt>
                <c:pt idx="12906">
                  <c:v>6.3829787234042507E-2</c:v>
                </c:pt>
                <c:pt idx="12907">
                  <c:v>7.4468085106382906E-2</c:v>
                </c:pt>
                <c:pt idx="12908">
                  <c:v>8.5106382978723402E-2</c:v>
                </c:pt>
                <c:pt idx="12909">
                  <c:v>9.5744680851063801E-2</c:v>
                </c:pt>
                <c:pt idx="12910">
                  <c:v>0.10638297872340401</c:v>
                </c:pt>
                <c:pt idx="12911">
                  <c:v>0.117021276595744</c:v>
                </c:pt>
                <c:pt idx="12912">
                  <c:v>0.12765957446808501</c:v>
                </c:pt>
                <c:pt idx="12913">
                  <c:v>0.13829787234042501</c:v>
                </c:pt>
                <c:pt idx="12914">
                  <c:v>0.14893617021276501</c:v>
                </c:pt>
                <c:pt idx="12915">
                  <c:v>0.159574468085106</c:v>
                </c:pt>
                <c:pt idx="12916">
                  <c:v>0.170212765957446</c:v>
                </c:pt>
                <c:pt idx="12917">
                  <c:v>0.180851063829787</c:v>
                </c:pt>
                <c:pt idx="12918">
                  <c:v>0.19148936170212699</c:v>
                </c:pt>
                <c:pt idx="12919">
                  <c:v>0.20212765957446799</c:v>
                </c:pt>
                <c:pt idx="12920">
                  <c:v>0.21276595744680801</c:v>
                </c:pt>
                <c:pt idx="12921">
                  <c:v>0.22340425531914801</c:v>
                </c:pt>
                <c:pt idx="12922">
                  <c:v>0.23404255319148901</c:v>
                </c:pt>
                <c:pt idx="12923">
                  <c:v>0.244680851063829</c:v>
                </c:pt>
                <c:pt idx="12924">
                  <c:v>0.25531914893617003</c:v>
                </c:pt>
                <c:pt idx="12925">
                  <c:v>0.26595744680851002</c:v>
                </c:pt>
                <c:pt idx="12926">
                  <c:v>0.27659574468085102</c:v>
                </c:pt>
                <c:pt idx="12927">
                  <c:v>0.28723404255319102</c:v>
                </c:pt>
                <c:pt idx="12928">
                  <c:v>0.29787234042553101</c:v>
                </c:pt>
                <c:pt idx="12929">
                  <c:v>0.30851063829787201</c:v>
                </c:pt>
                <c:pt idx="12930">
                  <c:v>0.31914893617021201</c:v>
                </c:pt>
                <c:pt idx="12931">
                  <c:v>0.329787234042553</c:v>
                </c:pt>
                <c:pt idx="12932">
                  <c:v>0.340425531914893</c:v>
                </c:pt>
                <c:pt idx="12933">
                  <c:v>0.35106382978723399</c:v>
                </c:pt>
                <c:pt idx="12934">
                  <c:v>0.36170212765957399</c:v>
                </c:pt>
                <c:pt idx="12935">
                  <c:v>0.37234042553191399</c:v>
                </c:pt>
                <c:pt idx="12936">
                  <c:v>0.38297872340425498</c:v>
                </c:pt>
                <c:pt idx="12937">
                  <c:v>0.39361702127659498</c:v>
                </c:pt>
                <c:pt idx="12938">
                  <c:v>0.40425531914893598</c:v>
                </c:pt>
                <c:pt idx="12939">
                  <c:v>0.41489361702127597</c:v>
                </c:pt>
                <c:pt idx="12940">
                  <c:v>0.42553191489361702</c:v>
                </c:pt>
                <c:pt idx="12941">
                  <c:v>0.43617021276595702</c:v>
                </c:pt>
                <c:pt idx="12942">
                  <c:v>0.44680851063829702</c:v>
                </c:pt>
                <c:pt idx="12943">
                  <c:v>0.45744680851063801</c:v>
                </c:pt>
                <c:pt idx="12944">
                  <c:v>0.46808510638297801</c:v>
                </c:pt>
                <c:pt idx="12945">
                  <c:v>0.47872340425531901</c:v>
                </c:pt>
                <c:pt idx="12946">
                  <c:v>0.489361702127659</c:v>
                </c:pt>
                <c:pt idx="12947">
                  <c:v>0.5</c:v>
                </c:pt>
                <c:pt idx="12948">
                  <c:v>0.51063829787234005</c:v>
                </c:pt>
                <c:pt idx="12949">
                  <c:v>0.52127659574467999</c:v>
                </c:pt>
                <c:pt idx="12950">
                  <c:v>0.53191489361702105</c:v>
                </c:pt>
                <c:pt idx="12951">
                  <c:v>0.54255319148936099</c:v>
                </c:pt>
                <c:pt idx="12952">
                  <c:v>0.55319148936170204</c:v>
                </c:pt>
                <c:pt idx="12953">
                  <c:v>0.56382978723404198</c:v>
                </c:pt>
                <c:pt idx="12954">
                  <c:v>0.57446808510638303</c:v>
                </c:pt>
                <c:pt idx="12955">
                  <c:v>0.58510638297872297</c:v>
                </c:pt>
                <c:pt idx="12956">
                  <c:v>0.59574468085106302</c:v>
                </c:pt>
                <c:pt idx="12957">
                  <c:v>0.60638297872340396</c:v>
                </c:pt>
                <c:pt idx="12958">
                  <c:v>0.61702127659574402</c:v>
                </c:pt>
                <c:pt idx="12959">
                  <c:v>0.62765957446808496</c:v>
                </c:pt>
                <c:pt idx="12960">
                  <c:v>0.63829787234042501</c:v>
                </c:pt>
                <c:pt idx="12961">
                  <c:v>0.64893617021276595</c:v>
                </c:pt>
                <c:pt idx="12962">
                  <c:v>0.659574468085106</c:v>
                </c:pt>
                <c:pt idx="12963">
                  <c:v>0.67021276595744605</c:v>
                </c:pt>
                <c:pt idx="12964">
                  <c:v>0.680851063829787</c:v>
                </c:pt>
                <c:pt idx="12965">
                  <c:v>0.69148936170212705</c:v>
                </c:pt>
                <c:pt idx="12966">
                  <c:v>0.70212765957446799</c:v>
                </c:pt>
                <c:pt idx="12967">
                  <c:v>0.71276595744680804</c:v>
                </c:pt>
                <c:pt idx="12968">
                  <c:v>0.72340425531914898</c:v>
                </c:pt>
                <c:pt idx="12969">
                  <c:v>0.73404255319148903</c:v>
                </c:pt>
                <c:pt idx="12970">
                  <c:v>0.74468085106382897</c:v>
                </c:pt>
                <c:pt idx="12971">
                  <c:v>0.75531914893617003</c:v>
                </c:pt>
                <c:pt idx="12972">
                  <c:v>0.76595744680850997</c:v>
                </c:pt>
                <c:pt idx="12973">
                  <c:v>0.77659574468085102</c:v>
                </c:pt>
                <c:pt idx="12974">
                  <c:v>0.78723404255319096</c:v>
                </c:pt>
                <c:pt idx="12975">
                  <c:v>0.79787234042553101</c:v>
                </c:pt>
                <c:pt idx="12976">
                  <c:v>0.80851063829787195</c:v>
                </c:pt>
                <c:pt idx="12977">
                  <c:v>0.81914893617021201</c:v>
                </c:pt>
                <c:pt idx="12978">
                  <c:v>0.82978723404255295</c:v>
                </c:pt>
                <c:pt idx="12979">
                  <c:v>0.840425531914893</c:v>
                </c:pt>
                <c:pt idx="12980">
                  <c:v>0.85106382978723405</c:v>
                </c:pt>
                <c:pt idx="12981">
                  <c:v>0.86170212765957399</c:v>
                </c:pt>
                <c:pt idx="12982">
                  <c:v>0.87234042553191404</c:v>
                </c:pt>
                <c:pt idx="12983">
                  <c:v>0.88297872340425498</c:v>
                </c:pt>
                <c:pt idx="12984">
                  <c:v>0.89361702127659504</c:v>
                </c:pt>
                <c:pt idx="12985">
                  <c:v>0.90425531914893598</c:v>
                </c:pt>
                <c:pt idx="12986">
                  <c:v>0.91489361702127603</c:v>
                </c:pt>
                <c:pt idx="12987">
                  <c:v>0.92553191489361697</c:v>
                </c:pt>
                <c:pt idx="12988">
                  <c:v>0.93617021276595702</c:v>
                </c:pt>
                <c:pt idx="12989">
                  <c:v>0.94680851063829696</c:v>
                </c:pt>
                <c:pt idx="12990">
                  <c:v>0.95744680851063801</c:v>
                </c:pt>
                <c:pt idx="12991">
                  <c:v>0.96808510638297796</c:v>
                </c:pt>
                <c:pt idx="12992">
                  <c:v>0.97872340425531901</c:v>
                </c:pt>
                <c:pt idx="12993">
                  <c:v>0.98936170212765895</c:v>
                </c:pt>
                <c:pt idx="12994">
                  <c:v>0</c:v>
                </c:pt>
                <c:pt idx="12995">
                  <c:v>6.6666666666666596E-2</c:v>
                </c:pt>
                <c:pt idx="12996">
                  <c:v>0.133333333333333</c:v>
                </c:pt>
                <c:pt idx="12997">
                  <c:v>0.2</c:v>
                </c:pt>
                <c:pt idx="12998">
                  <c:v>0.266666666666666</c:v>
                </c:pt>
                <c:pt idx="12999">
                  <c:v>0.33333333333333298</c:v>
                </c:pt>
                <c:pt idx="13000">
                  <c:v>0.4</c:v>
                </c:pt>
                <c:pt idx="13001">
                  <c:v>0.46666666666666601</c:v>
                </c:pt>
                <c:pt idx="13002">
                  <c:v>0.53333333333333299</c:v>
                </c:pt>
                <c:pt idx="13003">
                  <c:v>0.6</c:v>
                </c:pt>
                <c:pt idx="13004">
                  <c:v>0.66666666666666596</c:v>
                </c:pt>
                <c:pt idx="13005">
                  <c:v>0.73333333333333295</c:v>
                </c:pt>
                <c:pt idx="13006">
                  <c:v>0.8</c:v>
                </c:pt>
                <c:pt idx="13007">
                  <c:v>0.86666666666666603</c:v>
                </c:pt>
                <c:pt idx="13008">
                  <c:v>0.93333333333333302</c:v>
                </c:pt>
                <c:pt idx="13009">
                  <c:v>0</c:v>
                </c:pt>
                <c:pt idx="13010">
                  <c:v>2.1739130434782601E-2</c:v>
                </c:pt>
                <c:pt idx="13011">
                  <c:v>4.3478260869565202E-2</c:v>
                </c:pt>
                <c:pt idx="13012">
                  <c:v>6.5217391304347797E-2</c:v>
                </c:pt>
                <c:pt idx="13013">
                  <c:v>8.6956521739130405E-2</c:v>
                </c:pt>
                <c:pt idx="13014">
                  <c:v>0.108695652173913</c:v>
                </c:pt>
                <c:pt idx="13015">
                  <c:v>0.13043478260869501</c:v>
                </c:pt>
                <c:pt idx="13016">
                  <c:v>0.15217391304347799</c:v>
                </c:pt>
                <c:pt idx="13017">
                  <c:v>0.17391304347826</c:v>
                </c:pt>
                <c:pt idx="13018">
                  <c:v>0.19565217391304299</c:v>
                </c:pt>
                <c:pt idx="13019">
                  <c:v>0.217391304347826</c:v>
                </c:pt>
                <c:pt idx="13020">
                  <c:v>0.23913043478260801</c:v>
                </c:pt>
                <c:pt idx="13021">
                  <c:v>0.26086956521739102</c:v>
                </c:pt>
                <c:pt idx="13022">
                  <c:v>0.282608695652173</c:v>
                </c:pt>
                <c:pt idx="13023">
                  <c:v>0.30434782608695599</c:v>
                </c:pt>
                <c:pt idx="13024">
                  <c:v>0.32608695652173902</c:v>
                </c:pt>
                <c:pt idx="13025">
                  <c:v>0.34782608695652101</c:v>
                </c:pt>
                <c:pt idx="13026">
                  <c:v>0.36956521739130399</c:v>
                </c:pt>
                <c:pt idx="13027">
                  <c:v>0.39130434782608697</c:v>
                </c:pt>
                <c:pt idx="13028">
                  <c:v>0.41304347826086901</c:v>
                </c:pt>
                <c:pt idx="13029">
                  <c:v>0.434782608695652</c:v>
                </c:pt>
                <c:pt idx="13030">
                  <c:v>0.45652173913043398</c:v>
                </c:pt>
                <c:pt idx="13031">
                  <c:v>0.47826086956521702</c:v>
                </c:pt>
                <c:pt idx="13032">
                  <c:v>0.5</c:v>
                </c:pt>
                <c:pt idx="13033">
                  <c:v>0.52173913043478204</c:v>
                </c:pt>
                <c:pt idx="13034">
                  <c:v>0.54347826086956497</c:v>
                </c:pt>
                <c:pt idx="13035">
                  <c:v>0.56521739130434701</c:v>
                </c:pt>
                <c:pt idx="13036">
                  <c:v>0.58695652173913004</c:v>
                </c:pt>
                <c:pt idx="13037">
                  <c:v>0.60869565217391297</c:v>
                </c:pt>
                <c:pt idx="13038">
                  <c:v>0.63043478260869501</c:v>
                </c:pt>
                <c:pt idx="13039">
                  <c:v>0.65217391304347805</c:v>
                </c:pt>
                <c:pt idx="13040">
                  <c:v>0.67391304347825998</c:v>
                </c:pt>
                <c:pt idx="13041">
                  <c:v>0.69565217391304301</c:v>
                </c:pt>
                <c:pt idx="13042">
                  <c:v>0.71739130434782605</c:v>
                </c:pt>
                <c:pt idx="13043">
                  <c:v>0.73913043478260798</c:v>
                </c:pt>
                <c:pt idx="13044">
                  <c:v>0.76086956521739102</c:v>
                </c:pt>
                <c:pt idx="13045">
                  <c:v>0.78260869565217395</c:v>
                </c:pt>
                <c:pt idx="13046">
                  <c:v>0.80434782608695599</c:v>
                </c:pt>
                <c:pt idx="13047">
                  <c:v>0.82608695652173902</c:v>
                </c:pt>
                <c:pt idx="13048">
                  <c:v>0.84782608695652095</c:v>
                </c:pt>
                <c:pt idx="13049">
                  <c:v>0.86956521739130399</c:v>
                </c:pt>
                <c:pt idx="13050">
                  <c:v>0.89130434782608603</c:v>
                </c:pt>
                <c:pt idx="13051">
                  <c:v>0.91304347826086896</c:v>
                </c:pt>
                <c:pt idx="13052">
                  <c:v>0.934782608695652</c:v>
                </c:pt>
                <c:pt idx="13053">
                  <c:v>0.95652173913043403</c:v>
                </c:pt>
                <c:pt idx="13054">
                  <c:v>0.97826086956521696</c:v>
                </c:pt>
                <c:pt idx="13055">
                  <c:v>0</c:v>
                </c:pt>
                <c:pt idx="13056">
                  <c:v>1.2987012987012899E-2</c:v>
                </c:pt>
                <c:pt idx="13057">
                  <c:v>2.5974025974025899E-2</c:v>
                </c:pt>
                <c:pt idx="13058">
                  <c:v>3.8961038961038898E-2</c:v>
                </c:pt>
                <c:pt idx="13059">
                  <c:v>5.1948051948051903E-2</c:v>
                </c:pt>
                <c:pt idx="13060">
                  <c:v>6.4935064935064901E-2</c:v>
                </c:pt>
                <c:pt idx="13061">
                  <c:v>7.7922077922077906E-2</c:v>
                </c:pt>
                <c:pt idx="13062">
                  <c:v>9.0909090909090898E-2</c:v>
                </c:pt>
                <c:pt idx="13063">
                  <c:v>0.103896103896103</c:v>
                </c:pt>
                <c:pt idx="13064">
                  <c:v>0.11688311688311601</c:v>
                </c:pt>
                <c:pt idx="13065">
                  <c:v>0.129870129870129</c:v>
                </c:pt>
                <c:pt idx="13066">
                  <c:v>0.14285714285714199</c:v>
                </c:pt>
                <c:pt idx="13067">
                  <c:v>0.15584415584415501</c:v>
                </c:pt>
                <c:pt idx="13068">
                  <c:v>0.168831168831168</c:v>
                </c:pt>
                <c:pt idx="13069">
                  <c:v>0.18181818181818099</c:v>
                </c:pt>
                <c:pt idx="13070">
                  <c:v>0.19480519480519401</c:v>
                </c:pt>
                <c:pt idx="13071">
                  <c:v>0.207792207792207</c:v>
                </c:pt>
                <c:pt idx="13072">
                  <c:v>0.22077922077921999</c:v>
                </c:pt>
                <c:pt idx="13073">
                  <c:v>0.23376623376623301</c:v>
                </c:pt>
                <c:pt idx="13074">
                  <c:v>0.246753246753246</c:v>
                </c:pt>
                <c:pt idx="13075">
                  <c:v>0.25974025974025899</c:v>
                </c:pt>
                <c:pt idx="13076">
                  <c:v>0.27272727272727199</c:v>
                </c:pt>
                <c:pt idx="13077">
                  <c:v>0.28571428571428498</c:v>
                </c:pt>
                <c:pt idx="13078">
                  <c:v>0.29870129870129802</c:v>
                </c:pt>
                <c:pt idx="13079">
                  <c:v>0.31168831168831101</c:v>
                </c:pt>
                <c:pt idx="13080">
                  <c:v>0.32467532467532401</c:v>
                </c:pt>
                <c:pt idx="13081">
                  <c:v>0.337662337662337</c:v>
                </c:pt>
                <c:pt idx="13082">
                  <c:v>0.35064935064934999</c:v>
                </c:pt>
                <c:pt idx="13083">
                  <c:v>0.36363636363636298</c:v>
                </c:pt>
                <c:pt idx="13084">
                  <c:v>0.37662337662337603</c:v>
                </c:pt>
                <c:pt idx="13085">
                  <c:v>0.38961038961038902</c:v>
                </c:pt>
                <c:pt idx="13086">
                  <c:v>0.40259740259740201</c:v>
                </c:pt>
                <c:pt idx="13087">
                  <c:v>0.415584415584415</c:v>
                </c:pt>
                <c:pt idx="13088">
                  <c:v>0.42857142857142799</c:v>
                </c:pt>
                <c:pt idx="13089">
                  <c:v>0.44155844155844098</c:v>
                </c:pt>
                <c:pt idx="13090">
                  <c:v>0.45454545454545398</c:v>
                </c:pt>
                <c:pt idx="13091">
                  <c:v>0.46753246753246702</c:v>
                </c:pt>
                <c:pt idx="13092">
                  <c:v>0.48051948051948001</c:v>
                </c:pt>
                <c:pt idx="13093">
                  <c:v>0.493506493506493</c:v>
                </c:pt>
                <c:pt idx="13094">
                  <c:v>0.506493506493506</c:v>
                </c:pt>
                <c:pt idx="13095">
                  <c:v>0.51948051948051899</c:v>
                </c:pt>
                <c:pt idx="13096">
                  <c:v>0.53246753246753198</c:v>
                </c:pt>
                <c:pt idx="13097">
                  <c:v>0.54545454545454497</c:v>
                </c:pt>
                <c:pt idx="13098">
                  <c:v>0.55844155844155796</c:v>
                </c:pt>
                <c:pt idx="13099">
                  <c:v>0.57142857142857095</c:v>
                </c:pt>
                <c:pt idx="13100">
                  <c:v>0.58441558441558406</c:v>
                </c:pt>
                <c:pt idx="13101">
                  <c:v>0.59740259740259705</c:v>
                </c:pt>
                <c:pt idx="13102">
                  <c:v>0.61038961038961004</c:v>
                </c:pt>
                <c:pt idx="13103">
                  <c:v>0.62337662337662303</c:v>
                </c:pt>
                <c:pt idx="13104">
                  <c:v>0.63636363636363602</c:v>
                </c:pt>
                <c:pt idx="13105">
                  <c:v>0.64935064935064901</c:v>
                </c:pt>
                <c:pt idx="13106">
                  <c:v>0.662337662337662</c:v>
                </c:pt>
                <c:pt idx="13107">
                  <c:v>0.67532467532467499</c:v>
                </c:pt>
                <c:pt idx="13108">
                  <c:v>0.68831168831168799</c:v>
                </c:pt>
                <c:pt idx="13109">
                  <c:v>0.70129870129870098</c:v>
                </c:pt>
                <c:pt idx="13110">
                  <c:v>0.71428571428571397</c:v>
                </c:pt>
                <c:pt idx="13111">
                  <c:v>0.72727272727272696</c:v>
                </c:pt>
                <c:pt idx="13112">
                  <c:v>0.74025974025973995</c:v>
                </c:pt>
                <c:pt idx="13113">
                  <c:v>0.75324675324675305</c:v>
                </c:pt>
                <c:pt idx="13114">
                  <c:v>0.76623376623376604</c:v>
                </c:pt>
                <c:pt idx="13115">
                  <c:v>0.77922077922077904</c:v>
                </c:pt>
                <c:pt idx="13116">
                  <c:v>0.79220779220779203</c:v>
                </c:pt>
                <c:pt idx="13117">
                  <c:v>0.80519480519480502</c:v>
                </c:pt>
                <c:pt idx="13118">
                  <c:v>0.81818181818181801</c:v>
                </c:pt>
                <c:pt idx="13119">
                  <c:v>0.831168831168831</c:v>
                </c:pt>
                <c:pt idx="13120">
                  <c:v>0.84415584415584399</c:v>
                </c:pt>
                <c:pt idx="13121">
                  <c:v>0.85714285714285698</c:v>
                </c:pt>
                <c:pt idx="13122">
                  <c:v>0.87012987012986998</c:v>
                </c:pt>
                <c:pt idx="13123">
                  <c:v>0.88311688311688297</c:v>
                </c:pt>
                <c:pt idx="13124">
                  <c:v>0.89610389610389596</c:v>
                </c:pt>
                <c:pt idx="13125">
                  <c:v>0.90909090909090895</c:v>
                </c:pt>
                <c:pt idx="13126">
                  <c:v>0.92207792207792205</c:v>
                </c:pt>
                <c:pt idx="13127">
                  <c:v>0.93506493506493504</c:v>
                </c:pt>
                <c:pt idx="13128">
                  <c:v>0.94805194805194803</c:v>
                </c:pt>
                <c:pt idx="13129">
                  <c:v>0.96103896103896103</c:v>
                </c:pt>
                <c:pt idx="13130">
                  <c:v>0.97402597402597402</c:v>
                </c:pt>
                <c:pt idx="13131">
                  <c:v>0.98701298701298701</c:v>
                </c:pt>
                <c:pt idx="13132">
                  <c:v>0</c:v>
                </c:pt>
                <c:pt idx="13133">
                  <c:v>1.0752688172042999E-2</c:v>
                </c:pt>
                <c:pt idx="13134">
                  <c:v>2.1505376344085999E-2</c:v>
                </c:pt>
                <c:pt idx="13135">
                  <c:v>3.2258064516128997E-2</c:v>
                </c:pt>
                <c:pt idx="13136">
                  <c:v>4.3010752688171998E-2</c:v>
                </c:pt>
                <c:pt idx="13137">
                  <c:v>5.3763440860214999E-2</c:v>
                </c:pt>
                <c:pt idx="13138">
                  <c:v>6.4516129032257993E-2</c:v>
                </c:pt>
                <c:pt idx="13139">
                  <c:v>7.5268817204300995E-2</c:v>
                </c:pt>
                <c:pt idx="13140">
                  <c:v>8.6021505376343996E-2</c:v>
                </c:pt>
                <c:pt idx="13141">
                  <c:v>9.6774193548387094E-2</c:v>
                </c:pt>
                <c:pt idx="13142">
                  <c:v>0.10752688172043</c:v>
                </c:pt>
                <c:pt idx="13143">
                  <c:v>0.118279569892473</c:v>
                </c:pt>
                <c:pt idx="13144">
                  <c:v>0.12903225806451599</c:v>
                </c:pt>
                <c:pt idx="13145">
                  <c:v>0.13978494623655899</c:v>
                </c:pt>
                <c:pt idx="13146">
                  <c:v>0.15053763440860199</c:v>
                </c:pt>
                <c:pt idx="13147">
                  <c:v>0.16129032258064499</c:v>
                </c:pt>
                <c:pt idx="13148">
                  <c:v>0.17204301075268799</c:v>
                </c:pt>
                <c:pt idx="13149">
                  <c:v>0.18279569892473099</c:v>
                </c:pt>
                <c:pt idx="13150">
                  <c:v>0.19354838709677399</c:v>
                </c:pt>
                <c:pt idx="13151">
                  <c:v>0.204301075268817</c:v>
                </c:pt>
                <c:pt idx="13152">
                  <c:v>0.21505376344086</c:v>
                </c:pt>
                <c:pt idx="13153">
                  <c:v>0.225806451612903</c:v>
                </c:pt>
                <c:pt idx="13154">
                  <c:v>0.236559139784946</c:v>
                </c:pt>
                <c:pt idx="13155">
                  <c:v>0.247311827956989</c:v>
                </c:pt>
                <c:pt idx="13156">
                  <c:v>0.25806451612903197</c:v>
                </c:pt>
                <c:pt idx="13157">
                  <c:v>0.26881720430107497</c:v>
                </c:pt>
                <c:pt idx="13158">
                  <c:v>0.27956989247311798</c:v>
                </c:pt>
                <c:pt idx="13159">
                  <c:v>0.29032258064516098</c:v>
                </c:pt>
                <c:pt idx="13160">
                  <c:v>0.30107526881720398</c:v>
                </c:pt>
                <c:pt idx="13161">
                  <c:v>0.31182795698924698</c:v>
                </c:pt>
                <c:pt idx="13162">
                  <c:v>0.32258064516128998</c:v>
                </c:pt>
                <c:pt idx="13163">
                  <c:v>0.33333333333333298</c:v>
                </c:pt>
                <c:pt idx="13164">
                  <c:v>0.34408602150537598</c:v>
                </c:pt>
                <c:pt idx="13165">
                  <c:v>0.35483870967741898</c:v>
                </c:pt>
                <c:pt idx="13166">
                  <c:v>0.36559139784946199</c:v>
                </c:pt>
                <c:pt idx="13167">
                  <c:v>0.37634408602150499</c:v>
                </c:pt>
                <c:pt idx="13168">
                  <c:v>0.38709677419354799</c:v>
                </c:pt>
                <c:pt idx="13169">
                  <c:v>0.39784946236559099</c:v>
                </c:pt>
                <c:pt idx="13170">
                  <c:v>0.40860215053763399</c:v>
                </c:pt>
                <c:pt idx="13171">
                  <c:v>0.41935483870967699</c:v>
                </c:pt>
                <c:pt idx="13172">
                  <c:v>0.43010752688171999</c:v>
                </c:pt>
                <c:pt idx="13173">
                  <c:v>0.44086021505376299</c:v>
                </c:pt>
                <c:pt idx="13174">
                  <c:v>0.45161290322580599</c:v>
                </c:pt>
                <c:pt idx="13175">
                  <c:v>0.462365591397849</c:v>
                </c:pt>
                <c:pt idx="13176">
                  <c:v>0.473118279569892</c:v>
                </c:pt>
                <c:pt idx="13177">
                  <c:v>0.483870967741935</c:v>
                </c:pt>
                <c:pt idx="13178">
                  <c:v>0.494623655913978</c:v>
                </c:pt>
                <c:pt idx="13179">
                  <c:v>0.50537634408602095</c:v>
                </c:pt>
                <c:pt idx="13180">
                  <c:v>0.51612903225806395</c:v>
                </c:pt>
                <c:pt idx="13181">
                  <c:v>0.52688172043010695</c:v>
                </c:pt>
                <c:pt idx="13182">
                  <c:v>0.53763440860214995</c:v>
                </c:pt>
                <c:pt idx="13183">
                  <c:v>0.54838709677419295</c:v>
                </c:pt>
                <c:pt idx="13184">
                  <c:v>0.55913978494623595</c:v>
                </c:pt>
                <c:pt idx="13185">
                  <c:v>0.56989247311827895</c:v>
                </c:pt>
                <c:pt idx="13186">
                  <c:v>0.58064516129032195</c:v>
                </c:pt>
                <c:pt idx="13187">
                  <c:v>0.59139784946236496</c:v>
                </c:pt>
                <c:pt idx="13188">
                  <c:v>0.60215053763440796</c:v>
                </c:pt>
                <c:pt idx="13189">
                  <c:v>0.61290322580645096</c:v>
                </c:pt>
                <c:pt idx="13190">
                  <c:v>0.62365591397849396</c:v>
                </c:pt>
                <c:pt idx="13191">
                  <c:v>0.63440860215053696</c:v>
                </c:pt>
                <c:pt idx="13192">
                  <c:v>0.64516129032257996</c:v>
                </c:pt>
                <c:pt idx="13193">
                  <c:v>0.65591397849462296</c:v>
                </c:pt>
                <c:pt idx="13194">
                  <c:v>0.66666666666666596</c:v>
                </c:pt>
                <c:pt idx="13195">
                  <c:v>0.67741935483870896</c:v>
                </c:pt>
                <c:pt idx="13196">
                  <c:v>0.68817204301075197</c:v>
                </c:pt>
                <c:pt idx="13197">
                  <c:v>0.69892473118279497</c:v>
                </c:pt>
                <c:pt idx="13198">
                  <c:v>0.70967741935483797</c:v>
                </c:pt>
                <c:pt idx="13199">
                  <c:v>0.72043010752688097</c:v>
                </c:pt>
                <c:pt idx="13200">
                  <c:v>0.73118279569892397</c:v>
                </c:pt>
                <c:pt idx="13201">
                  <c:v>0.74193548387096697</c:v>
                </c:pt>
                <c:pt idx="13202">
                  <c:v>0.75268817204300997</c:v>
                </c:pt>
                <c:pt idx="13203">
                  <c:v>0.76344086021505297</c:v>
                </c:pt>
                <c:pt idx="13204">
                  <c:v>0.77419354838709598</c:v>
                </c:pt>
                <c:pt idx="13205">
                  <c:v>0.78494623655913898</c:v>
                </c:pt>
                <c:pt idx="13206">
                  <c:v>0.79569892473118198</c:v>
                </c:pt>
                <c:pt idx="13207">
                  <c:v>0.80645161290322498</c:v>
                </c:pt>
                <c:pt idx="13208">
                  <c:v>0.81720430107526798</c:v>
                </c:pt>
                <c:pt idx="13209">
                  <c:v>0.82795698924731098</c:v>
                </c:pt>
                <c:pt idx="13210">
                  <c:v>0.83870967741935398</c:v>
                </c:pt>
                <c:pt idx="13211">
                  <c:v>0.84946236559139698</c:v>
                </c:pt>
                <c:pt idx="13212">
                  <c:v>0.86021505376343999</c:v>
                </c:pt>
                <c:pt idx="13213">
                  <c:v>0.87096774193548299</c:v>
                </c:pt>
                <c:pt idx="13214">
                  <c:v>0.88172043010752599</c:v>
                </c:pt>
                <c:pt idx="13215">
                  <c:v>0.89247311827956899</c:v>
                </c:pt>
                <c:pt idx="13216">
                  <c:v>0.90322580645161199</c:v>
                </c:pt>
                <c:pt idx="13217">
                  <c:v>0.91397849462365499</c:v>
                </c:pt>
                <c:pt idx="13218">
                  <c:v>0.92473118279569799</c:v>
                </c:pt>
                <c:pt idx="13219">
                  <c:v>0.93548387096774099</c:v>
                </c:pt>
                <c:pt idx="13220">
                  <c:v>0.94623655913978499</c:v>
                </c:pt>
                <c:pt idx="13221">
                  <c:v>0.956989247311828</c:v>
                </c:pt>
                <c:pt idx="13222">
                  <c:v>0.967741935483871</c:v>
                </c:pt>
                <c:pt idx="13223">
                  <c:v>0.978494623655914</c:v>
                </c:pt>
                <c:pt idx="13224">
                  <c:v>0.989247311827957</c:v>
                </c:pt>
                <c:pt idx="13225">
                  <c:v>0</c:v>
                </c:pt>
                <c:pt idx="13226">
                  <c:v>1.4925373134328301E-2</c:v>
                </c:pt>
                <c:pt idx="13227">
                  <c:v>2.9850746268656699E-2</c:v>
                </c:pt>
                <c:pt idx="13228">
                  <c:v>4.4776119402985003E-2</c:v>
                </c:pt>
                <c:pt idx="13229">
                  <c:v>5.9701492537313397E-2</c:v>
                </c:pt>
                <c:pt idx="13230">
                  <c:v>7.4626865671641701E-2</c:v>
                </c:pt>
                <c:pt idx="13231">
                  <c:v>8.9552238805970102E-2</c:v>
                </c:pt>
                <c:pt idx="13232">
                  <c:v>0.104477611940298</c:v>
                </c:pt>
                <c:pt idx="13233">
                  <c:v>0.119402985074626</c:v>
                </c:pt>
                <c:pt idx="13234">
                  <c:v>0.134328358208955</c:v>
                </c:pt>
                <c:pt idx="13235">
                  <c:v>0.14925373134328301</c:v>
                </c:pt>
                <c:pt idx="13236">
                  <c:v>0.164179104477611</c:v>
                </c:pt>
                <c:pt idx="13237">
                  <c:v>0.17910447761194001</c:v>
                </c:pt>
                <c:pt idx="13238">
                  <c:v>0.194029850746268</c:v>
                </c:pt>
                <c:pt idx="13239">
                  <c:v>0.20895522388059701</c:v>
                </c:pt>
                <c:pt idx="13240">
                  <c:v>0.22388059701492499</c:v>
                </c:pt>
                <c:pt idx="13241">
                  <c:v>0.23880597014925301</c:v>
                </c:pt>
                <c:pt idx="13242">
                  <c:v>0.25373134328358199</c:v>
                </c:pt>
                <c:pt idx="13243">
                  <c:v>0.26865671641791</c:v>
                </c:pt>
                <c:pt idx="13244">
                  <c:v>0.28358208955223801</c:v>
                </c:pt>
                <c:pt idx="13245">
                  <c:v>0.29850746268656703</c:v>
                </c:pt>
                <c:pt idx="13246">
                  <c:v>0.31343283582089498</c:v>
                </c:pt>
                <c:pt idx="13247">
                  <c:v>0.328358208955223</c:v>
                </c:pt>
                <c:pt idx="13248">
                  <c:v>0.34328358208955201</c:v>
                </c:pt>
                <c:pt idx="13249">
                  <c:v>0.35820895522388002</c:v>
                </c:pt>
                <c:pt idx="13250">
                  <c:v>0.37313432835820898</c:v>
                </c:pt>
                <c:pt idx="13251">
                  <c:v>0.38805970149253699</c:v>
                </c:pt>
                <c:pt idx="13252">
                  <c:v>0.402985074626865</c:v>
                </c:pt>
                <c:pt idx="13253">
                  <c:v>0.41791044776119401</c:v>
                </c:pt>
                <c:pt idx="13254">
                  <c:v>0.43283582089552203</c:v>
                </c:pt>
                <c:pt idx="13255">
                  <c:v>0.44776119402984998</c:v>
                </c:pt>
                <c:pt idx="13256">
                  <c:v>0.462686567164179</c:v>
                </c:pt>
                <c:pt idx="13257">
                  <c:v>0.47761194029850701</c:v>
                </c:pt>
                <c:pt idx="13258">
                  <c:v>0.49253731343283502</c:v>
                </c:pt>
                <c:pt idx="13259">
                  <c:v>0.50746268656716398</c:v>
                </c:pt>
                <c:pt idx="13260">
                  <c:v>0.52238805970149205</c:v>
                </c:pt>
                <c:pt idx="13261">
                  <c:v>0.53731343283582</c:v>
                </c:pt>
                <c:pt idx="13262">
                  <c:v>0.55223880597014896</c:v>
                </c:pt>
                <c:pt idx="13263">
                  <c:v>0.56716417910447703</c:v>
                </c:pt>
                <c:pt idx="13264">
                  <c:v>0.58208955223880599</c:v>
                </c:pt>
                <c:pt idx="13265">
                  <c:v>0.59701492537313405</c:v>
                </c:pt>
                <c:pt idx="13266">
                  <c:v>0.61194029850746201</c:v>
                </c:pt>
                <c:pt idx="13267">
                  <c:v>0.62686567164179097</c:v>
                </c:pt>
                <c:pt idx="13268">
                  <c:v>0.64179104477611904</c:v>
                </c:pt>
                <c:pt idx="13269">
                  <c:v>0.65671641791044699</c:v>
                </c:pt>
                <c:pt idx="13270">
                  <c:v>0.67164179104477595</c:v>
                </c:pt>
                <c:pt idx="13271">
                  <c:v>0.68656716417910402</c:v>
                </c:pt>
                <c:pt idx="13272">
                  <c:v>0.70149253731343197</c:v>
                </c:pt>
                <c:pt idx="13273">
                  <c:v>0.71641791044776104</c:v>
                </c:pt>
                <c:pt idx="13274">
                  <c:v>0.731343283582089</c:v>
                </c:pt>
                <c:pt idx="13275">
                  <c:v>0.74626865671641796</c:v>
                </c:pt>
                <c:pt idx="13276">
                  <c:v>0.76119402985074602</c:v>
                </c:pt>
                <c:pt idx="13277">
                  <c:v>0.77611940298507398</c:v>
                </c:pt>
                <c:pt idx="13278">
                  <c:v>0.79104477611940205</c:v>
                </c:pt>
                <c:pt idx="13279">
                  <c:v>0.80597014925373101</c:v>
                </c:pt>
                <c:pt idx="13280">
                  <c:v>0.82089552238805896</c:v>
                </c:pt>
                <c:pt idx="13281">
                  <c:v>0.83582089552238803</c:v>
                </c:pt>
                <c:pt idx="13282">
                  <c:v>0.85074626865671599</c:v>
                </c:pt>
                <c:pt idx="13283">
                  <c:v>0.86567164179104406</c:v>
                </c:pt>
                <c:pt idx="13284">
                  <c:v>0.88059701492537301</c:v>
                </c:pt>
                <c:pt idx="13285">
                  <c:v>0.89552238805970097</c:v>
                </c:pt>
                <c:pt idx="13286">
                  <c:v>0.91044776119402904</c:v>
                </c:pt>
                <c:pt idx="13287">
                  <c:v>0.92537313432835799</c:v>
                </c:pt>
                <c:pt idx="13288">
                  <c:v>0.94029850746268595</c:v>
                </c:pt>
                <c:pt idx="13289">
                  <c:v>0.95522388059701402</c:v>
                </c:pt>
                <c:pt idx="13290">
                  <c:v>0.97014925373134298</c:v>
                </c:pt>
                <c:pt idx="13291">
                  <c:v>0.98507462686567104</c:v>
                </c:pt>
                <c:pt idx="13292">
                  <c:v>0</c:v>
                </c:pt>
                <c:pt idx="13293">
                  <c:v>1.4492753623188401E-2</c:v>
                </c:pt>
                <c:pt idx="13294">
                  <c:v>2.8985507246376802E-2</c:v>
                </c:pt>
                <c:pt idx="13295">
                  <c:v>4.3478260869565202E-2</c:v>
                </c:pt>
                <c:pt idx="13296">
                  <c:v>5.7971014492753603E-2</c:v>
                </c:pt>
                <c:pt idx="13297">
                  <c:v>7.2463768115942004E-2</c:v>
                </c:pt>
                <c:pt idx="13298">
                  <c:v>8.6956521739130405E-2</c:v>
                </c:pt>
                <c:pt idx="13299">
                  <c:v>0.101449275362318</c:v>
                </c:pt>
                <c:pt idx="13300">
                  <c:v>0.115942028985507</c:v>
                </c:pt>
                <c:pt idx="13301">
                  <c:v>0.13043478260869501</c:v>
                </c:pt>
                <c:pt idx="13302">
                  <c:v>0.14492753623188401</c:v>
                </c:pt>
                <c:pt idx="13303">
                  <c:v>0.15942028985507201</c:v>
                </c:pt>
                <c:pt idx="13304">
                  <c:v>0.17391304347826</c:v>
                </c:pt>
                <c:pt idx="13305">
                  <c:v>0.188405797101449</c:v>
                </c:pt>
                <c:pt idx="13306">
                  <c:v>0.202898550724637</c:v>
                </c:pt>
                <c:pt idx="13307">
                  <c:v>0.217391304347826</c:v>
                </c:pt>
                <c:pt idx="13308">
                  <c:v>0.231884057971014</c:v>
                </c:pt>
                <c:pt idx="13309">
                  <c:v>0.24637681159420199</c:v>
                </c:pt>
                <c:pt idx="13310">
                  <c:v>0.26086956521739102</c:v>
                </c:pt>
                <c:pt idx="13311">
                  <c:v>0.27536231884057899</c:v>
                </c:pt>
                <c:pt idx="13312">
                  <c:v>0.28985507246376802</c:v>
                </c:pt>
                <c:pt idx="13313">
                  <c:v>0.30434782608695599</c:v>
                </c:pt>
                <c:pt idx="13314">
                  <c:v>0.31884057971014401</c:v>
                </c:pt>
                <c:pt idx="13315">
                  <c:v>0.33333333333333298</c:v>
                </c:pt>
                <c:pt idx="13316">
                  <c:v>0.34782608695652101</c:v>
                </c:pt>
                <c:pt idx="13317">
                  <c:v>0.36231884057970998</c:v>
                </c:pt>
                <c:pt idx="13318">
                  <c:v>0.376811594202898</c:v>
                </c:pt>
                <c:pt idx="13319">
                  <c:v>0.39130434782608697</c:v>
                </c:pt>
                <c:pt idx="13320">
                  <c:v>0.405797101449275</c:v>
                </c:pt>
                <c:pt idx="13321">
                  <c:v>0.42028985507246303</c:v>
                </c:pt>
                <c:pt idx="13322">
                  <c:v>0.434782608695652</c:v>
                </c:pt>
                <c:pt idx="13323">
                  <c:v>0.44927536231884002</c:v>
                </c:pt>
                <c:pt idx="13324">
                  <c:v>0.46376811594202899</c:v>
                </c:pt>
                <c:pt idx="13325">
                  <c:v>0.47826086956521702</c:v>
                </c:pt>
                <c:pt idx="13326">
                  <c:v>0.49275362318840499</c:v>
                </c:pt>
                <c:pt idx="13327">
                  <c:v>0.50724637681159401</c:v>
                </c:pt>
                <c:pt idx="13328">
                  <c:v>0.52173913043478204</c:v>
                </c:pt>
                <c:pt idx="13329">
                  <c:v>0.53623188405797095</c:v>
                </c:pt>
                <c:pt idx="13330">
                  <c:v>0.55072463768115898</c:v>
                </c:pt>
                <c:pt idx="13331">
                  <c:v>0.56521739130434701</c:v>
                </c:pt>
                <c:pt idx="13332">
                  <c:v>0.57971014492753603</c:v>
                </c:pt>
                <c:pt idx="13333">
                  <c:v>0.59420289855072395</c:v>
                </c:pt>
                <c:pt idx="13334">
                  <c:v>0.60869565217391297</c:v>
                </c:pt>
                <c:pt idx="13335">
                  <c:v>0.623188405797101</c:v>
                </c:pt>
                <c:pt idx="13336">
                  <c:v>0.63768115942028902</c:v>
                </c:pt>
                <c:pt idx="13337">
                  <c:v>0.65217391304347805</c:v>
                </c:pt>
                <c:pt idx="13338">
                  <c:v>0.66666666666666596</c:v>
                </c:pt>
                <c:pt idx="13339">
                  <c:v>0.68115942028985499</c:v>
                </c:pt>
                <c:pt idx="13340">
                  <c:v>0.69565217391304301</c:v>
                </c:pt>
                <c:pt idx="13341">
                  <c:v>0.71014492753623104</c:v>
                </c:pt>
                <c:pt idx="13342">
                  <c:v>0.72463768115941996</c:v>
                </c:pt>
                <c:pt idx="13343">
                  <c:v>0.73913043478260798</c:v>
                </c:pt>
                <c:pt idx="13344">
                  <c:v>0.75362318840579701</c:v>
                </c:pt>
                <c:pt idx="13345">
                  <c:v>0.76811594202898503</c:v>
                </c:pt>
                <c:pt idx="13346">
                  <c:v>0.78260869565217395</c:v>
                </c:pt>
                <c:pt idx="13347">
                  <c:v>0.79710144927536197</c:v>
                </c:pt>
                <c:pt idx="13348">
                  <c:v>0.81159420289855</c:v>
                </c:pt>
                <c:pt idx="13349">
                  <c:v>0.82608695652173902</c:v>
                </c:pt>
                <c:pt idx="13350">
                  <c:v>0.84057971014492705</c:v>
                </c:pt>
                <c:pt idx="13351">
                  <c:v>0.85507246376811596</c:v>
                </c:pt>
                <c:pt idx="13352">
                  <c:v>0.86956521739130399</c:v>
                </c:pt>
                <c:pt idx="13353">
                  <c:v>0.88405797101449202</c:v>
                </c:pt>
                <c:pt idx="13354">
                  <c:v>0.89855072463768104</c:v>
                </c:pt>
                <c:pt idx="13355">
                  <c:v>0.91304347826086896</c:v>
                </c:pt>
                <c:pt idx="13356">
                  <c:v>0.92753623188405798</c:v>
                </c:pt>
                <c:pt idx="13357">
                  <c:v>0.94202898550724601</c:v>
                </c:pt>
                <c:pt idx="13358">
                  <c:v>0.95652173913043403</c:v>
                </c:pt>
                <c:pt idx="13359">
                  <c:v>0.97101449275362295</c:v>
                </c:pt>
                <c:pt idx="13360">
                  <c:v>0.98550724637681097</c:v>
                </c:pt>
                <c:pt idx="13361">
                  <c:v>0</c:v>
                </c:pt>
                <c:pt idx="13362">
                  <c:v>1.85185185185185E-2</c:v>
                </c:pt>
                <c:pt idx="13363">
                  <c:v>3.7037037037037E-2</c:v>
                </c:pt>
                <c:pt idx="13364">
                  <c:v>5.5555555555555497E-2</c:v>
                </c:pt>
                <c:pt idx="13365">
                  <c:v>7.4074074074074001E-2</c:v>
                </c:pt>
                <c:pt idx="13366">
                  <c:v>9.2592592592592504E-2</c:v>
                </c:pt>
                <c:pt idx="13367">
                  <c:v>0.11111111111111099</c:v>
                </c:pt>
                <c:pt idx="13368">
                  <c:v>0.12962962962962901</c:v>
                </c:pt>
                <c:pt idx="13369">
                  <c:v>0.148148148148148</c:v>
                </c:pt>
                <c:pt idx="13370">
                  <c:v>0.16666666666666599</c:v>
                </c:pt>
                <c:pt idx="13371">
                  <c:v>0.18518518518518501</c:v>
                </c:pt>
                <c:pt idx="13372">
                  <c:v>0.203703703703703</c:v>
                </c:pt>
                <c:pt idx="13373">
                  <c:v>0.22222222222222199</c:v>
                </c:pt>
                <c:pt idx="13374">
                  <c:v>0.24074074074074001</c:v>
                </c:pt>
                <c:pt idx="13375">
                  <c:v>0.25925925925925902</c:v>
                </c:pt>
                <c:pt idx="13376">
                  <c:v>0.27777777777777701</c:v>
                </c:pt>
                <c:pt idx="13377">
                  <c:v>0.296296296296296</c:v>
                </c:pt>
                <c:pt idx="13378">
                  <c:v>0.31481481481481399</c:v>
                </c:pt>
                <c:pt idx="13379">
                  <c:v>0.33333333333333298</c:v>
                </c:pt>
                <c:pt idx="13380">
                  <c:v>0.35185185185185103</c:v>
                </c:pt>
                <c:pt idx="13381">
                  <c:v>0.37037037037037002</c:v>
                </c:pt>
                <c:pt idx="13382">
                  <c:v>0.38888888888888801</c:v>
                </c:pt>
                <c:pt idx="13383">
                  <c:v>0.407407407407407</c:v>
                </c:pt>
                <c:pt idx="13384">
                  <c:v>0.42592592592592499</c:v>
                </c:pt>
                <c:pt idx="13385">
                  <c:v>0.44444444444444398</c:v>
                </c:pt>
                <c:pt idx="13386">
                  <c:v>0.46296296296296202</c:v>
                </c:pt>
                <c:pt idx="13387">
                  <c:v>0.48148148148148101</c:v>
                </c:pt>
                <c:pt idx="13388">
                  <c:v>0.5</c:v>
                </c:pt>
                <c:pt idx="13389">
                  <c:v>0.51851851851851805</c:v>
                </c:pt>
                <c:pt idx="13390">
                  <c:v>0.53703703703703698</c:v>
                </c:pt>
                <c:pt idx="13391">
                  <c:v>0.55555555555555503</c:v>
                </c:pt>
                <c:pt idx="13392">
                  <c:v>0.57407407407407396</c:v>
                </c:pt>
                <c:pt idx="13393">
                  <c:v>0.592592592592592</c:v>
                </c:pt>
                <c:pt idx="13394">
                  <c:v>0.61111111111111105</c:v>
                </c:pt>
                <c:pt idx="13395">
                  <c:v>0.62962962962962898</c:v>
                </c:pt>
                <c:pt idx="13396">
                  <c:v>0.64814814814814803</c:v>
                </c:pt>
                <c:pt idx="13397">
                  <c:v>0.66666666666666596</c:v>
                </c:pt>
                <c:pt idx="13398">
                  <c:v>0.68518518518518501</c:v>
                </c:pt>
                <c:pt idx="13399">
                  <c:v>0.70370370370370305</c:v>
                </c:pt>
                <c:pt idx="13400">
                  <c:v>0.72222222222222199</c:v>
                </c:pt>
                <c:pt idx="13401">
                  <c:v>0.74074074074074003</c:v>
                </c:pt>
                <c:pt idx="13402">
                  <c:v>0.75925925925925897</c:v>
                </c:pt>
                <c:pt idx="13403">
                  <c:v>0.77777777777777701</c:v>
                </c:pt>
                <c:pt idx="13404">
                  <c:v>0.79629629629629595</c:v>
                </c:pt>
                <c:pt idx="13405">
                  <c:v>0.81481481481481399</c:v>
                </c:pt>
                <c:pt idx="13406">
                  <c:v>0.83333333333333304</c:v>
                </c:pt>
                <c:pt idx="13407">
                  <c:v>0.85185185185185097</c:v>
                </c:pt>
                <c:pt idx="13408">
                  <c:v>0.87037037037037002</c:v>
                </c:pt>
                <c:pt idx="13409">
                  <c:v>0.88888888888888795</c:v>
                </c:pt>
                <c:pt idx="13410">
                  <c:v>0.907407407407407</c:v>
                </c:pt>
                <c:pt idx="13411">
                  <c:v>0.92592592592592504</c:v>
                </c:pt>
                <c:pt idx="13412">
                  <c:v>0.94444444444444398</c:v>
                </c:pt>
                <c:pt idx="13413">
                  <c:v>0.96296296296296202</c:v>
                </c:pt>
                <c:pt idx="13414">
                  <c:v>0.98148148148148096</c:v>
                </c:pt>
                <c:pt idx="13415">
                  <c:v>0</c:v>
                </c:pt>
                <c:pt idx="13416">
                  <c:v>1.26582278481012E-2</c:v>
                </c:pt>
                <c:pt idx="13417">
                  <c:v>2.53164556962025E-2</c:v>
                </c:pt>
                <c:pt idx="13418">
                  <c:v>3.7974683544303799E-2</c:v>
                </c:pt>
                <c:pt idx="13419">
                  <c:v>5.0632911392405E-2</c:v>
                </c:pt>
                <c:pt idx="13420">
                  <c:v>6.3291139240506306E-2</c:v>
                </c:pt>
                <c:pt idx="13421">
                  <c:v>7.5949367088607597E-2</c:v>
                </c:pt>
                <c:pt idx="13422">
                  <c:v>8.8607594936708806E-2</c:v>
                </c:pt>
                <c:pt idx="13423">
                  <c:v>0.10126582278481</c:v>
                </c:pt>
                <c:pt idx="13424">
                  <c:v>0.113924050632911</c:v>
                </c:pt>
                <c:pt idx="13425">
                  <c:v>0.126582278481012</c:v>
                </c:pt>
                <c:pt idx="13426">
                  <c:v>0.139240506329113</c:v>
                </c:pt>
                <c:pt idx="13427">
                  <c:v>0.151898734177215</c:v>
                </c:pt>
                <c:pt idx="13428">
                  <c:v>0.164556962025316</c:v>
                </c:pt>
                <c:pt idx="13429">
                  <c:v>0.177215189873417</c:v>
                </c:pt>
                <c:pt idx="13430">
                  <c:v>0.189873417721519</c:v>
                </c:pt>
                <c:pt idx="13431">
                  <c:v>0.20253164556962</c:v>
                </c:pt>
                <c:pt idx="13432">
                  <c:v>0.215189873417721</c:v>
                </c:pt>
                <c:pt idx="13433">
                  <c:v>0.227848101265822</c:v>
                </c:pt>
                <c:pt idx="13434">
                  <c:v>0.240506329113924</c:v>
                </c:pt>
                <c:pt idx="13435">
                  <c:v>0.253164556962025</c:v>
                </c:pt>
                <c:pt idx="13436">
                  <c:v>0.265822784810126</c:v>
                </c:pt>
                <c:pt idx="13437">
                  <c:v>0.278481012658227</c:v>
                </c:pt>
                <c:pt idx="13438">
                  <c:v>0.291139240506329</c:v>
                </c:pt>
                <c:pt idx="13439">
                  <c:v>0.30379746835443</c:v>
                </c:pt>
                <c:pt idx="13440">
                  <c:v>0.316455696202531</c:v>
                </c:pt>
                <c:pt idx="13441">
                  <c:v>0.329113924050632</c:v>
                </c:pt>
                <c:pt idx="13442">
                  <c:v>0.341772151898734</c:v>
                </c:pt>
                <c:pt idx="13443">
                  <c:v>0.354430379746835</c:v>
                </c:pt>
                <c:pt idx="13444">
                  <c:v>0.367088607594936</c:v>
                </c:pt>
                <c:pt idx="13445">
                  <c:v>0.379746835443038</c:v>
                </c:pt>
                <c:pt idx="13446">
                  <c:v>0.392405063291139</c:v>
                </c:pt>
                <c:pt idx="13447">
                  <c:v>0.40506329113924</c:v>
                </c:pt>
                <c:pt idx="13448">
                  <c:v>0.417721518987341</c:v>
                </c:pt>
                <c:pt idx="13449">
                  <c:v>0.430379746835443</c:v>
                </c:pt>
                <c:pt idx="13450">
                  <c:v>0.443037974683544</c:v>
                </c:pt>
                <c:pt idx="13451">
                  <c:v>0.455696202531645</c:v>
                </c:pt>
                <c:pt idx="13452">
                  <c:v>0.468354430379746</c:v>
                </c:pt>
                <c:pt idx="13453">
                  <c:v>0.481012658227848</c:v>
                </c:pt>
                <c:pt idx="13454">
                  <c:v>0.493670886075949</c:v>
                </c:pt>
                <c:pt idx="13455">
                  <c:v>0.50632911392405</c:v>
                </c:pt>
                <c:pt idx="13456">
                  <c:v>0.518987341772151</c:v>
                </c:pt>
                <c:pt idx="13457">
                  <c:v>0.531645569620253</c:v>
                </c:pt>
                <c:pt idx="13458">
                  <c:v>0.544303797468354</c:v>
                </c:pt>
                <c:pt idx="13459">
                  <c:v>0.556962025316455</c:v>
                </c:pt>
                <c:pt idx="13460">
                  <c:v>0.569620253164557</c:v>
                </c:pt>
                <c:pt idx="13461">
                  <c:v>0.582278481012658</c:v>
                </c:pt>
                <c:pt idx="13462">
                  <c:v>0.594936708860759</c:v>
                </c:pt>
                <c:pt idx="13463">
                  <c:v>0.60759493670886</c:v>
                </c:pt>
                <c:pt idx="13464">
                  <c:v>0.620253164556962</c:v>
                </c:pt>
                <c:pt idx="13465">
                  <c:v>0.632911392405063</c:v>
                </c:pt>
                <c:pt idx="13466">
                  <c:v>0.645569620253164</c:v>
                </c:pt>
                <c:pt idx="13467">
                  <c:v>0.658227848101265</c:v>
                </c:pt>
                <c:pt idx="13468">
                  <c:v>0.670886075949367</c:v>
                </c:pt>
                <c:pt idx="13469">
                  <c:v>0.683544303797468</c:v>
                </c:pt>
                <c:pt idx="13470">
                  <c:v>0.696202531645569</c:v>
                </c:pt>
                <c:pt idx="13471">
                  <c:v>0.70886075949367</c:v>
                </c:pt>
                <c:pt idx="13472">
                  <c:v>0.721518987341772</c:v>
                </c:pt>
                <c:pt idx="13473">
                  <c:v>0.734177215189873</c:v>
                </c:pt>
                <c:pt idx="13474">
                  <c:v>0.746835443037974</c:v>
                </c:pt>
                <c:pt idx="13475">
                  <c:v>0.759493670886076</c:v>
                </c:pt>
                <c:pt idx="13476">
                  <c:v>0.772151898734177</c:v>
                </c:pt>
                <c:pt idx="13477">
                  <c:v>0.784810126582278</c:v>
                </c:pt>
                <c:pt idx="13478">
                  <c:v>0.797468354430379</c:v>
                </c:pt>
                <c:pt idx="13479">
                  <c:v>0.810126582278481</c:v>
                </c:pt>
                <c:pt idx="13480">
                  <c:v>0.822784810126582</c:v>
                </c:pt>
                <c:pt idx="13481">
                  <c:v>0.835443037974683</c:v>
                </c:pt>
                <c:pt idx="13482">
                  <c:v>0.848101265822784</c:v>
                </c:pt>
                <c:pt idx="13483">
                  <c:v>0.860759493670886</c:v>
                </c:pt>
                <c:pt idx="13484">
                  <c:v>0.873417721518987</c:v>
                </c:pt>
                <c:pt idx="13485">
                  <c:v>0.886075949367088</c:v>
                </c:pt>
                <c:pt idx="13486">
                  <c:v>0.898734177215189</c:v>
                </c:pt>
                <c:pt idx="13487">
                  <c:v>0.911392405063291</c:v>
                </c:pt>
                <c:pt idx="13488">
                  <c:v>0.924050632911392</c:v>
                </c:pt>
                <c:pt idx="13489">
                  <c:v>0.936708860759493</c:v>
                </c:pt>
                <c:pt idx="13490">
                  <c:v>0.949367088607594</c:v>
                </c:pt>
                <c:pt idx="13491">
                  <c:v>0.962025316455696</c:v>
                </c:pt>
                <c:pt idx="13492">
                  <c:v>0.974683544303797</c:v>
                </c:pt>
                <c:pt idx="13493">
                  <c:v>0.987341772151898</c:v>
                </c:pt>
                <c:pt idx="13494">
                  <c:v>0</c:v>
                </c:pt>
                <c:pt idx="13495">
                  <c:v>1.03092783505154E-2</c:v>
                </c:pt>
                <c:pt idx="13496">
                  <c:v>2.06185567010309E-2</c:v>
                </c:pt>
                <c:pt idx="13497">
                  <c:v>3.0927835051546299E-2</c:v>
                </c:pt>
                <c:pt idx="13498">
                  <c:v>4.1237113402061799E-2</c:v>
                </c:pt>
                <c:pt idx="13499">
                  <c:v>5.1546391752577303E-2</c:v>
                </c:pt>
                <c:pt idx="13500">
                  <c:v>6.1855670103092703E-2</c:v>
                </c:pt>
                <c:pt idx="13501">
                  <c:v>7.2164948453608199E-2</c:v>
                </c:pt>
                <c:pt idx="13502">
                  <c:v>8.2474226804123696E-2</c:v>
                </c:pt>
                <c:pt idx="13503">
                  <c:v>9.2783505154639095E-2</c:v>
                </c:pt>
                <c:pt idx="13504">
                  <c:v>0.103092783505154</c:v>
                </c:pt>
                <c:pt idx="13505">
                  <c:v>0.11340206185567001</c:v>
                </c:pt>
                <c:pt idx="13506">
                  <c:v>0.123711340206185</c:v>
                </c:pt>
                <c:pt idx="13507">
                  <c:v>0.134020618556701</c:v>
                </c:pt>
                <c:pt idx="13508">
                  <c:v>0.14432989690721601</c:v>
                </c:pt>
                <c:pt idx="13509">
                  <c:v>0.15463917525773099</c:v>
                </c:pt>
                <c:pt idx="13510">
                  <c:v>0.164948453608247</c:v>
                </c:pt>
                <c:pt idx="13511">
                  <c:v>0.17525773195876199</c:v>
                </c:pt>
                <c:pt idx="13512">
                  <c:v>0.185567010309278</c:v>
                </c:pt>
                <c:pt idx="13513">
                  <c:v>0.19587628865979301</c:v>
                </c:pt>
                <c:pt idx="13514">
                  <c:v>0.20618556701030899</c:v>
                </c:pt>
                <c:pt idx="13515">
                  <c:v>0.216494845360824</c:v>
                </c:pt>
                <c:pt idx="13516">
                  <c:v>0.22680412371134001</c:v>
                </c:pt>
                <c:pt idx="13517">
                  <c:v>0.23711340206185499</c:v>
                </c:pt>
                <c:pt idx="13518">
                  <c:v>0.247422680412371</c:v>
                </c:pt>
                <c:pt idx="13519">
                  <c:v>0.25773195876288602</c:v>
                </c:pt>
                <c:pt idx="13520">
                  <c:v>0.268041237113402</c:v>
                </c:pt>
                <c:pt idx="13521">
                  <c:v>0.27835051546391698</c:v>
                </c:pt>
                <c:pt idx="13522">
                  <c:v>0.28865979381443202</c:v>
                </c:pt>
                <c:pt idx="13523">
                  <c:v>0.298969072164948</c:v>
                </c:pt>
                <c:pt idx="13524">
                  <c:v>0.30927835051546299</c:v>
                </c:pt>
                <c:pt idx="13525">
                  <c:v>0.31958762886597902</c:v>
                </c:pt>
                <c:pt idx="13526">
                  <c:v>0.32989690721649401</c:v>
                </c:pt>
                <c:pt idx="13527">
                  <c:v>0.34020618556700999</c:v>
                </c:pt>
                <c:pt idx="13528">
                  <c:v>0.35051546391752503</c:v>
                </c:pt>
                <c:pt idx="13529">
                  <c:v>0.36082474226804101</c:v>
                </c:pt>
                <c:pt idx="13530">
                  <c:v>0.37113402061855599</c:v>
                </c:pt>
                <c:pt idx="13531">
                  <c:v>0.38144329896907198</c:v>
                </c:pt>
                <c:pt idx="13532">
                  <c:v>0.39175257731958701</c:v>
                </c:pt>
                <c:pt idx="13533">
                  <c:v>0.402061855670103</c:v>
                </c:pt>
                <c:pt idx="13534">
                  <c:v>0.41237113402061798</c:v>
                </c:pt>
                <c:pt idx="13535">
                  <c:v>0.42268041237113402</c:v>
                </c:pt>
                <c:pt idx="13536">
                  <c:v>0.432989690721649</c:v>
                </c:pt>
                <c:pt idx="13537">
                  <c:v>0.44329896907216398</c:v>
                </c:pt>
                <c:pt idx="13538">
                  <c:v>0.45360824742268002</c:v>
                </c:pt>
                <c:pt idx="13539">
                  <c:v>0.46391752577319501</c:v>
                </c:pt>
                <c:pt idx="13540">
                  <c:v>0.47422680412371099</c:v>
                </c:pt>
                <c:pt idx="13541">
                  <c:v>0.48453608247422603</c:v>
                </c:pt>
                <c:pt idx="13542">
                  <c:v>0.49484536082474201</c:v>
                </c:pt>
                <c:pt idx="13543">
                  <c:v>0.50515463917525705</c:v>
                </c:pt>
                <c:pt idx="13544">
                  <c:v>0.51546391752577303</c:v>
                </c:pt>
                <c:pt idx="13545">
                  <c:v>0.52577319587628801</c:v>
                </c:pt>
                <c:pt idx="13546">
                  <c:v>0.536082474226804</c:v>
                </c:pt>
                <c:pt idx="13547">
                  <c:v>0.54639175257731898</c:v>
                </c:pt>
                <c:pt idx="13548">
                  <c:v>0.55670103092783496</c:v>
                </c:pt>
                <c:pt idx="13549">
                  <c:v>0.56701030927835006</c:v>
                </c:pt>
                <c:pt idx="13550">
                  <c:v>0.57731958762886504</c:v>
                </c:pt>
                <c:pt idx="13551">
                  <c:v>0.58762886597938102</c:v>
                </c:pt>
                <c:pt idx="13552">
                  <c:v>0.597938144329896</c:v>
                </c:pt>
                <c:pt idx="13553">
                  <c:v>0.60824742268041199</c:v>
                </c:pt>
                <c:pt idx="13554">
                  <c:v>0.61855670103092697</c:v>
                </c:pt>
                <c:pt idx="13555">
                  <c:v>0.62886597938144295</c:v>
                </c:pt>
                <c:pt idx="13556">
                  <c:v>0.63917525773195805</c:v>
                </c:pt>
                <c:pt idx="13557">
                  <c:v>0.64948453608247403</c:v>
                </c:pt>
                <c:pt idx="13558">
                  <c:v>0.65979381443298901</c:v>
                </c:pt>
                <c:pt idx="13559">
                  <c:v>0.67010309278350499</c:v>
                </c:pt>
                <c:pt idx="13560">
                  <c:v>0.68041237113401998</c:v>
                </c:pt>
                <c:pt idx="13561">
                  <c:v>0.69072164948453596</c:v>
                </c:pt>
                <c:pt idx="13562">
                  <c:v>0.70103092783505105</c:v>
                </c:pt>
                <c:pt idx="13563">
                  <c:v>0.71134020618556704</c:v>
                </c:pt>
                <c:pt idx="13564">
                  <c:v>0.72164948453608202</c:v>
                </c:pt>
                <c:pt idx="13565">
                  <c:v>0.731958762886597</c:v>
                </c:pt>
                <c:pt idx="13566">
                  <c:v>0.74226804123711299</c:v>
                </c:pt>
                <c:pt idx="13567">
                  <c:v>0.75257731958762797</c:v>
                </c:pt>
                <c:pt idx="13568">
                  <c:v>0.76288659793814395</c:v>
                </c:pt>
                <c:pt idx="13569">
                  <c:v>0.77319587628865905</c:v>
                </c:pt>
                <c:pt idx="13570">
                  <c:v>0.78350515463917503</c:v>
                </c:pt>
                <c:pt idx="13571">
                  <c:v>0.79381443298969001</c:v>
                </c:pt>
                <c:pt idx="13572">
                  <c:v>0.80412371134020599</c:v>
                </c:pt>
                <c:pt idx="13573">
                  <c:v>0.81443298969072098</c:v>
                </c:pt>
                <c:pt idx="13574">
                  <c:v>0.82474226804123696</c:v>
                </c:pt>
                <c:pt idx="13575">
                  <c:v>0.83505154639175205</c:v>
                </c:pt>
                <c:pt idx="13576">
                  <c:v>0.84536082474226804</c:v>
                </c:pt>
                <c:pt idx="13577">
                  <c:v>0.85567010309278302</c:v>
                </c:pt>
                <c:pt idx="13578">
                  <c:v>0.865979381443299</c:v>
                </c:pt>
                <c:pt idx="13579">
                  <c:v>0.87628865979381398</c:v>
                </c:pt>
                <c:pt idx="13580">
                  <c:v>0.88659793814432897</c:v>
                </c:pt>
                <c:pt idx="13581">
                  <c:v>0.89690721649484495</c:v>
                </c:pt>
                <c:pt idx="13582">
                  <c:v>0.90721649484536004</c:v>
                </c:pt>
                <c:pt idx="13583">
                  <c:v>0.91752577319587603</c:v>
                </c:pt>
                <c:pt idx="13584">
                  <c:v>0.92783505154639101</c:v>
                </c:pt>
                <c:pt idx="13585">
                  <c:v>0.93814432989690699</c:v>
                </c:pt>
                <c:pt idx="13586">
                  <c:v>0.94845360824742198</c:v>
                </c:pt>
                <c:pt idx="13587">
                  <c:v>0.95876288659793796</c:v>
                </c:pt>
                <c:pt idx="13588">
                  <c:v>0.96907216494845305</c:v>
                </c:pt>
                <c:pt idx="13589">
                  <c:v>0.97938144329896903</c:v>
                </c:pt>
                <c:pt idx="13590">
                  <c:v>0.98969072164948402</c:v>
                </c:pt>
                <c:pt idx="13591">
                  <c:v>0</c:v>
                </c:pt>
                <c:pt idx="13592">
                  <c:v>1.85185185185185E-2</c:v>
                </c:pt>
                <c:pt idx="13593">
                  <c:v>3.7037037037037E-2</c:v>
                </c:pt>
                <c:pt idx="13594">
                  <c:v>5.5555555555555497E-2</c:v>
                </c:pt>
                <c:pt idx="13595">
                  <c:v>7.4074074074074001E-2</c:v>
                </c:pt>
                <c:pt idx="13596">
                  <c:v>9.2592592592592504E-2</c:v>
                </c:pt>
                <c:pt idx="13597">
                  <c:v>0.11111111111111099</c:v>
                </c:pt>
                <c:pt idx="13598">
                  <c:v>0.12962962962962901</c:v>
                </c:pt>
                <c:pt idx="13599">
                  <c:v>0.148148148148148</c:v>
                </c:pt>
                <c:pt idx="13600">
                  <c:v>0.16666666666666599</c:v>
                </c:pt>
                <c:pt idx="13601">
                  <c:v>0.18518518518518501</c:v>
                </c:pt>
                <c:pt idx="13602">
                  <c:v>0.203703703703703</c:v>
                </c:pt>
                <c:pt idx="13603">
                  <c:v>0.22222222222222199</c:v>
                </c:pt>
                <c:pt idx="13604">
                  <c:v>0.24074074074074001</c:v>
                </c:pt>
                <c:pt idx="13605">
                  <c:v>0.25925925925925902</c:v>
                </c:pt>
                <c:pt idx="13606">
                  <c:v>0.27777777777777701</c:v>
                </c:pt>
                <c:pt idx="13607">
                  <c:v>0.296296296296296</c:v>
                </c:pt>
                <c:pt idx="13608">
                  <c:v>0.31481481481481399</c:v>
                </c:pt>
                <c:pt idx="13609">
                  <c:v>0.33333333333333298</c:v>
                </c:pt>
                <c:pt idx="13610">
                  <c:v>0.35185185185185103</c:v>
                </c:pt>
                <c:pt idx="13611">
                  <c:v>0.37037037037037002</c:v>
                </c:pt>
                <c:pt idx="13612">
                  <c:v>0.38888888888888801</c:v>
                </c:pt>
                <c:pt idx="13613">
                  <c:v>0.407407407407407</c:v>
                </c:pt>
                <c:pt idx="13614">
                  <c:v>0.42592592592592499</c:v>
                </c:pt>
                <c:pt idx="13615">
                  <c:v>0.44444444444444398</c:v>
                </c:pt>
                <c:pt idx="13616">
                  <c:v>0.46296296296296202</c:v>
                </c:pt>
                <c:pt idx="13617">
                  <c:v>0.48148148148148101</c:v>
                </c:pt>
                <c:pt idx="13618">
                  <c:v>0.5</c:v>
                </c:pt>
                <c:pt idx="13619">
                  <c:v>0.51851851851851805</c:v>
                </c:pt>
                <c:pt idx="13620">
                  <c:v>0.53703703703703698</c:v>
                </c:pt>
                <c:pt idx="13621">
                  <c:v>0.55555555555555503</c:v>
                </c:pt>
                <c:pt idx="13622">
                  <c:v>0.57407407407407396</c:v>
                </c:pt>
                <c:pt idx="13623">
                  <c:v>0.592592592592592</c:v>
                </c:pt>
                <c:pt idx="13624">
                  <c:v>0.61111111111111105</c:v>
                </c:pt>
                <c:pt idx="13625">
                  <c:v>0.62962962962962898</c:v>
                </c:pt>
                <c:pt idx="13626">
                  <c:v>0.64814814814814803</c:v>
                </c:pt>
                <c:pt idx="13627">
                  <c:v>0.66666666666666596</c:v>
                </c:pt>
                <c:pt idx="13628">
                  <c:v>0.68518518518518501</c:v>
                </c:pt>
                <c:pt idx="13629">
                  <c:v>0.70370370370370305</c:v>
                </c:pt>
                <c:pt idx="13630">
                  <c:v>0.72222222222222199</c:v>
                </c:pt>
                <c:pt idx="13631">
                  <c:v>0.74074074074074003</c:v>
                </c:pt>
                <c:pt idx="13632">
                  <c:v>0.75925925925925897</c:v>
                </c:pt>
                <c:pt idx="13633">
                  <c:v>0.77777777777777701</c:v>
                </c:pt>
                <c:pt idx="13634">
                  <c:v>0.79629629629629595</c:v>
                </c:pt>
                <c:pt idx="13635">
                  <c:v>0.81481481481481399</c:v>
                </c:pt>
                <c:pt idx="13636">
                  <c:v>0.83333333333333304</c:v>
                </c:pt>
                <c:pt idx="13637">
                  <c:v>0.85185185185185097</c:v>
                </c:pt>
                <c:pt idx="13638">
                  <c:v>0.87037037037037002</c:v>
                </c:pt>
                <c:pt idx="13639">
                  <c:v>0.88888888888888795</c:v>
                </c:pt>
                <c:pt idx="13640">
                  <c:v>0.907407407407407</c:v>
                </c:pt>
                <c:pt idx="13641">
                  <c:v>0.92592592592592504</c:v>
                </c:pt>
                <c:pt idx="13642">
                  <c:v>0.94444444444444398</c:v>
                </c:pt>
                <c:pt idx="13643">
                  <c:v>0.96296296296296202</c:v>
                </c:pt>
                <c:pt idx="13644">
                  <c:v>0.98148148148148096</c:v>
                </c:pt>
                <c:pt idx="13645">
                  <c:v>0</c:v>
                </c:pt>
                <c:pt idx="13646">
                  <c:v>1.26582278481012E-2</c:v>
                </c:pt>
                <c:pt idx="13647">
                  <c:v>2.53164556962025E-2</c:v>
                </c:pt>
                <c:pt idx="13648">
                  <c:v>3.7974683544303799E-2</c:v>
                </c:pt>
                <c:pt idx="13649">
                  <c:v>5.0632911392405E-2</c:v>
                </c:pt>
                <c:pt idx="13650">
                  <c:v>6.3291139240506306E-2</c:v>
                </c:pt>
                <c:pt idx="13651">
                  <c:v>7.5949367088607597E-2</c:v>
                </c:pt>
                <c:pt idx="13652">
                  <c:v>8.8607594936708806E-2</c:v>
                </c:pt>
                <c:pt idx="13653">
                  <c:v>0.10126582278481</c:v>
                </c:pt>
                <c:pt idx="13654">
                  <c:v>0.113924050632911</c:v>
                </c:pt>
                <c:pt idx="13655">
                  <c:v>0.126582278481012</c:v>
                </c:pt>
                <c:pt idx="13656">
                  <c:v>0.139240506329113</c:v>
                </c:pt>
                <c:pt idx="13657">
                  <c:v>0.151898734177215</c:v>
                </c:pt>
                <c:pt idx="13658">
                  <c:v>0.164556962025316</c:v>
                </c:pt>
                <c:pt idx="13659">
                  <c:v>0.177215189873417</c:v>
                </c:pt>
                <c:pt idx="13660">
                  <c:v>0.189873417721519</c:v>
                </c:pt>
                <c:pt idx="13661">
                  <c:v>0.20253164556962</c:v>
                </c:pt>
                <c:pt idx="13662">
                  <c:v>0.215189873417721</c:v>
                </c:pt>
                <c:pt idx="13663">
                  <c:v>0.227848101265822</c:v>
                </c:pt>
                <c:pt idx="13664">
                  <c:v>0.240506329113924</c:v>
                </c:pt>
                <c:pt idx="13665">
                  <c:v>0.253164556962025</c:v>
                </c:pt>
                <c:pt idx="13666">
                  <c:v>0.265822784810126</c:v>
                </c:pt>
                <c:pt idx="13667">
                  <c:v>0.278481012658227</c:v>
                </c:pt>
                <c:pt idx="13668">
                  <c:v>0.291139240506329</c:v>
                </c:pt>
                <c:pt idx="13669">
                  <c:v>0.30379746835443</c:v>
                </c:pt>
                <c:pt idx="13670">
                  <c:v>0.316455696202531</c:v>
                </c:pt>
                <c:pt idx="13671">
                  <c:v>0.329113924050632</c:v>
                </c:pt>
                <c:pt idx="13672">
                  <c:v>0.341772151898734</c:v>
                </c:pt>
                <c:pt idx="13673">
                  <c:v>0.354430379746835</c:v>
                </c:pt>
                <c:pt idx="13674">
                  <c:v>0.367088607594936</c:v>
                </c:pt>
                <c:pt idx="13675">
                  <c:v>0.379746835443038</c:v>
                </c:pt>
                <c:pt idx="13676">
                  <c:v>0.392405063291139</c:v>
                </c:pt>
                <c:pt idx="13677">
                  <c:v>0.40506329113924</c:v>
                </c:pt>
                <c:pt idx="13678">
                  <c:v>0.417721518987341</c:v>
                </c:pt>
                <c:pt idx="13679">
                  <c:v>0.430379746835443</c:v>
                </c:pt>
                <c:pt idx="13680">
                  <c:v>0.443037974683544</c:v>
                </c:pt>
                <c:pt idx="13681">
                  <c:v>0.455696202531645</c:v>
                </c:pt>
                <c:pt idx="13682">
                  <c:v>0.468354430379746</c:v>
                </c:pt>
                <c:pt idx="13683">
                  <c:v>0.481012658227848</c:v>
                </c:pt>
                <c:pt idx="13684">
                  <c:v>0.493670886075949</c:v>
                </c:pt>
                <c:pt idx="13685">
                  <c:v>0.50632911392405</c:v>
                </c:pt>
                <c:pt idx="13686">
                  <c:v>0.518987341772151</c:v>
                </c:pt>
                <c:pt idx="13687">
                  <c:v>0.531645569620253</c:v>
                </c:pt>
                <c:pt idx="13688">
                  <c:v>0.544303797468354</c:v>
                </c:pt>
                <c:pt idx="13689">
                  <c:v>0.556962025316455</c:v>
                </c:pt>
                <c:pt idx="13690">
                  <c:v>0.569620253164557</c:v>
                </c:pt>
                <c:pt idx="13691">
                  <c:v>0.582278481012658</c:v>
                </c:pt>
                <c:pt idx="13692">
                  <c:v>0.594936708860759</c:v>
                </c:pt>
                <c:pt idx="13693">
                  <c:v>0.60759493670886</c:v>
                </c:pt>
                <c:pt idx="13694">
                  <c:v>0.620253164556962</c:v>
                </c:pt>
                <c:pt idx="13695">
                  <c:v>0.632911392405063</c:v>
                </c:pt>
                <c:pt idx="13696">
                  <c:v>0.645569620253164</c:v>
                </c:pt>
                <c:pt idx="13697">
                  <c:v>0.658227848101265</c:v>
                </c:pt>
                <c:pt idx="13698">
                  <c:v>0.670886075949367</c:v>
                </c:pt>
                <c:pt idx="13699">
                  <c:v>0.683544303797468</c:v>
                </c:pt>
                <c:pt idx="13700">
                  <c:v>0.696202531645569</c:v>
                </c:pt>
                <c:pt idx="13701">
                  <c:v>0.70886075949367</c:v>
                </c:pt>
                <c:pt idx="13702">
                  <c:v>0.721518987341772</c:v>
                </c:pt>
                <c:pt idx="13703">
                  <c:v>0.734177215189873</c:v>
                </c:pt>
                <c:pt idx="13704">
                  <c:v>0.746835443037974</c:v>
                </c:pt>
                <c:pt idx="13705">
                  <c:v>0.759493670886076</c:v>
                </c:pt>
                <c:pt idx="13706">
                  <c:v>0.772151898734177</c:v>
                </c:pt>
                <c:pt idx="13707">
                  <c:v>0.784810126582278</c:v>
                </c:pt>
                <c:pt idx="13708">
                  <c:v>0.797468354430379</c:v>
                </c:pt>
                <c:pt idx="13709">
                  <c:v>0.810126582278481</c:v>
                </c:pt>
                <c:pt idx="13710">
                  <c:v>0.822784810126582</c:v>
                </c:pt>
                <c:pt idx="13711">
                  <c:v>0.835443037974683</c:v>
                </c:pt>
                <c:pt idx="13712">
                  <c:v>0.848101265822784</c:v>
                </c:pt>
                <c:pt idx="13713">
                  <c:v>0.860759493670886</c:v>
                </c:pt>
                <c:pt idx="13714">
                  <c:v>0.873417721518987</c:v>
                </c:pt>
                <c:pt idx="13715">
                  <c:v>0.886075949367088</c:v>
                </c:pt>
                <c:pt idx="13716">
                  <c:v>0.898734177215189</c:v>
                </c:pt>
                <c:pt idx="13717">
                  <c:v>0.911392405063291</c:v>
                </c:pt>
                <c:pt idx="13718">
                  <c:v>0.924050632911392</c:v>
                </c:pt>
                <c:pt idx="13719">
                  <c:v>0.936708860759493</c:v>
                </c:pt>
                <c:pt idx="13720">
                  <c:v>0.949367088607594</c:v>
                </c:pt>
                <c:pt idx="13721">
                  <c:v>0.962025316455696</c:v>
                </c:pt>
                <c:pt idx="13722">
                  <c:v>0.974683544303797</c:v>
                </c:pt>
                <c:pt idx="13723">
                  <c:v>0.987341772151898</c:v>
                </c:pt>
                <c:pt idx="13724">
                  <c:v>0</c:v>
                </c:pt>
                <c:pt idx="13725">
                  <c:v>1.8181818181818101E-2</c:v>
                </c:pt>
                <c:pt idx="13726">
                  <c:v>3.6363636363636299E-2</c:v>
                </c:pt>
                <c:pt idx="13727">
                  <c:v>5.4545454545454501E-2</c:v>
                </c:pt>
                <c:pt idx="13728">
                  <c:v>7.2727272727272696E-2</c:v>
                </c:pt>
                <c:pt idx="13729">
                  <c:v>9.0909090909090898E-2</c:v>
                </c:pt>
                <c:pt idx="13730">
                  <c:v>0.109090909090909</c:v>
                </c:pt>
                <c:pt idx="13731">
                  <c:v>0.12727272727272701</c:v>
                </c:pt>
                <c:pt idx="13732">
                  <c:v>0.145454545454545</c:v>
                </c:pt>
                <c:pt idx="13733">
                  <c:v>0.163636363636363</c:v>
                </c:pt>
                <c:pt idx="13734">
                  <c:v>0.18181818181818099</c:v>
                </c:pt>
                <c:pt idx="13735">
                  <c:v>0.2</c:v>
                </c:pt>
                <c:pt idx="13736">
                  <c:v>0.218181818181818</c:v>
                </c:pt>
                <c:pt idx="13737">
                  <c:v>0.236363636363636</c:v>
                </c:pt>
                <c:pt idx="13738">
                  <c:v>0.25454545454545402</c:v>
                </c:pt>
                <c:pt idx="13739">
                  <c:v>0.27272727272727199</c:v>
                </c:pt>
                <c:pt idx="13740">
                  <c:v>0.29090909090909001</c:v>
                </c:pt>
                <c:pt idx="13741">
                  <c:v>0.30909090909090903</c:v>
                </c:pt>
                <c:pt idx="13742">
                  <c:v>0.32727272727272699</c:v>
                </c:pt>
                <c:pt idx="13743">
                  <c:v>0.34545454545454501</c:v>
                </c:pt>
                <c:pt idx="13744">
                  <c:v>0.36363636363636298</c:v>
                </c:pt>
                <c:pt idx="13745">
                  <c:v>0.381818181818181</c:v>
                </c:pt>
                <c:pt idx="13746">
                  <c:v>0.4</c:v>
                </c:pt>
                <c:pt idx="13747">
                  <c:v>0.41818181818181799</c:v>
                </c:pt>
                <c:pt idx="13748">
                  <c:v>0.43636363636363601</c:v>
                </c:pt>
                <c:pt idx="13749">
                  <c:v>0.45454545454545398</c:v>
                </c:pt>
                <c:pt idx="13750">
                  <c:v>0.472727272727272</c:v>
                </c:pt>
                <c:pt idx="13751">
                  <c:v>0.49090909090909002</c:v>
                </c:pt>
                <c:pt idx="13752">
                  <c:v>0.50909090909090904</c:v>
                </c:pt>
                <c:pt idx="13753">
                  <c:v>0.527272727272727</c:v>
                </c:pt>
                <c:pt idx="13754">
                  <c:v>0.54545454545454497</c:v>
                </c:pt>
                <c:pt idx="13755">
                  <c:v>0.56363636363636305</c:v>
                </c:pt>
                <c:pt idx="13756">
                  <c:v>0.58181818181818101</c:v>
                </c:pt>
                <c:pt idx="13757">
                  <c:v>0.6</c:v>
                </c:pt>
                <c:pt idx="13758">
                  <c:v>0.61818181818181805</c:v>
                </c:pt>
                <c:pt idx="13759">
                  <c:v>0.63636363636363602</c:v>
                </c:pt>
                <c:pt idx="13760">
                  <c:v>0.65454545454545399</c:v>
                </c:pt>
                <c:pt idx="13761">
                  <c:v>0.67272727272727195</c:v>
                </c:pt>
                <c:pt idx="13762">
                  <c:v>0.69090909090909003</c:v>
                </c:pt>
                <c:pt idx="13763">
                  <c:v>0.70909090909090899</c:v>
                </c:pt>
                <c:pt idx="13764">
                  <c:v>0.72727272727272696</c:v>
                </c:pt>
                <c:pt idx="13765">
                  <c:v>0.74545454545454504</c:v>
                </c:pt>
                <c:pt idx="13766">
                  <c:v>0.763636363636363</c:v>
                </c:pt>
                <c:pt idx="13767">
                  <c:v>0.78181818181818097</c:v>
                </c:pt>
                <c:pt idx="13768">
                  <c:v>0.8</c:v>
                </c:pt>
                <c:pt idx="13769">
                  <c:v>0.81818181818181801</c:v>
                </c:pt>
                <c:pt idx="13770">
                  <c:v>0.83636363636363598</c:v>
                </c:pt>
                <c:pt idx="13771">
                  <c:v>0.85454545454545405</c:v>
                </c:pt>
                <c:pt idx="13772">
                  <c:v>0.87272727272727202</c:v>
                </c:pt>
                <c:pt idx="13773">
                  <c:v>0.89090909090908998</c:v>
                </c:pt>
                <c:pt idx="13774">
                  <c:v>0.90909090909090895</c:v>
                </c:pt>
                <c:pt idx="13775">
                  <c:v>0.92727272727272703</c:v>
                </c:pt>
                <c:pt idx="13776">
                  <c:v>0.94545454545454499</c:v>
                </c:pt>
                <c:pt idx="13777">
                  <c:v>0.96363636363636296</c:v>
                </c:pt>
                <c:pt idx="13778">
                  <c:v>0.98181818181818103</c:v>
                </c:pt>
                <c:pt idx="13779">
                  <c:v>0</c:v>
                </c:pt>
                <c:pt idx="13780">
                  <c:v>1.09890109890109E-2</c:v>
                </c:pt>
                <c:pt idx="13781">
                  <c:v>2.19780219780219E-2</c:v>
                </c:pt>
                <c:pt idx="13782">
                  <c:v>3.2967032967032898E-2</c:v>
                </c:pt>
                <c:pt idx="13783">
                  <c:v>4.3956043956043897E-2</c:v>
                </c:pt>
                <c:pt idx="13784">
                  <c:v>5.4945054945054903E-2</c:v>
                </c:pt>
                <c:pt idx="13785">
                  <c:v>6.5934065934065894E-2</c:v>
                </c:pt>
                <c:pt idx="13786">
                  <c:v>7.69230769230769E-2</c:v>
                </c:pt>
                <c:pt idx="13787">
                  <c:v>8.7912087912087905E-2</c:v>
                </c:pt>
                <c:pt idx="13788">
                  <c:v>9.8901098901098897E-2</c:v>
                </c:pt>
                <c:pt idx="13789">
                  <c:v>0.109890109890109</c:v>
                </c:pt>
                <c:pt idx="13790">
                  <c:v>0.12087912087912001</c:v>
                </c:pt>
                <c:pt idx="13791">
                  <c:v>0.13186813186813101</c:v>
                </c:pt>
                <c:pt idx="13792">
                  <c:v>0.14285714285714199</c:v>
                </c:pt>
                <c:pt idx="13793">
                  <c:v>0.15384615384615299</c:v>
                </c:pt>
                <c:pt idx="13794">
                  <c:v>0.164835164835164</c:v>
                </c:pt>
                <c:pt idx="13795">
                  <c:v>0.17582417582417501</c:v>
                </c:pt>
                <c:pt idx="13796">
                  <c:v>0.18681318681318601</c:v>
                </c:pt>
                <c:pt idx="13797">
                  <c:v>0.19780219780219699</c:v>
                </c:pt>
                <c:pt idx="13798">
                  <c:v>0.20879120879120799</c:v>
                </c:pt>
                <c:pt idx="13799">
                  <c:v>0.219780219780219</c:v>
                </c:pt>
                <c:pt idx="13800">
                  <c:v>0.23076923076923</c:v>
                </c:pt>
                <c:pt idx="13801">
                  <c:v>0.24175824175824101</c:v>
                </c:pt>
                <c:pt idx="13802">
                  <c:v>0.25274725274725202</c:v>
                </c:pt>
                <c:pt idx="13803">
                  <c:v>0.26373626373626302</c:v>
                </c:pt>
                <c:pt idx="13804">
                  <c:v>0.27472527472527403</c:v>
                </c:pt>
                <c:pt idx="13805">
                  <c:v>0.28571428571428498</c:v>
                </c:pt>
                <c:pt idx="13806">
                  <c:v>0.29670329670329598</c:v>
                </c:pt>
                <c:pt idx="13807">
                  <c:v>0.30769230769230699</c:v>
                </c:pt>
                <c:pt idx="13808">
                  <c:v>0.31868131868131799</c:v>
                </c:pt>
                <c:pt idx="13809">
                  <c:v>0.329670329670329</c:v>
                </c:pt>
                <c:pt idx="13810">
                  <c:v>0.34065934065934</c:v>
                </c:pt>
                <c:pt idx="13811">
                  <c:v>0.35164835164835101</c:v>
                </c:pt>
                <c:pt idx="13812">
                  <c:v>0.36263736263736202</c:v>
                </c:pt>
                <c:pt idx="13813">
                  <c:v>0.37362637362637302</c:v>
                </c:pt>
                <c:pt idx="13814">
                  <c:v>0.38461538461538403</c:v>
                </c:pt>
                <c:pt idx="13815">
                  <c:v>0.39560439560439498</c:v>
                </c:pt>
                <c:pt idx="13816">
                  <c:v>0.40659340659340598</c:v>
                </c:pt>
                <c:pt idx="13817">
                  <c:v>0.41758241758241699</c:v>
                </c:pt>
                <c:pt idx="13818">
                  <c:v>0.42857142857142799</c:v>
                </c:pt>
                <c:pt idx="13819">
                  <c:v>0.439560439560439</c:v>
                </c:pt>
                <c:pt idx="13820">
                  <c:v>0.45054945054945</c:v>
                </c:pt>
                <c:pt idx="13821">
                  <c:v>0.46153846153846101</c:v>
                </c:pt>
                <c:pt idx="13822">
                  <c:v>0.47252747252747201</c:v>
                </c:pt>
                <c:pt idx="13823">
                  <c:v>0.48351648351648302</c:v>
                </c:pt>
                <c:pt idx="13824">
                  <c:v>0.49450549450549403</c:v>
                </c:pt>
                <c:pt idx="13825">
                  <c:v>0.50549450549450503</c:v>
                </c:pt>
                <c:pt idx="13826">
                  <c:v>0.51648351648351598</c:v>
                </c:pt>
                <c:pt idx="13827">
                  <c:v>0.52747252747252704</c:v>
                </c:pt>
                <c:pt idx="13828">
                  <c:v>0.53846153846153799</c:v>
                </c:pt>
                <c:pt idx="13829">
                  <c:v>0.54945054945054905</c:v>
                </c:pt>
                <c:pt idx="13830">
                  <c:v>0.56043956043956</c:v>
                </c:pt>
                <c:pt idx="13831">
                  <c:v>0.57142857142857095</c:v>
                </c:pt>
                <c:pt idx="13832">
                  <c:v>0.58241758241758201</c:v>
                </c:pt>
                <c:pt idx="13833">
                  <c:v>0.59340659340659296</c:v>
                </c:pt>
                <c:pt idx="13834">
                  <c:v>0.60439560439560402</c:v>
                </c:pt>
                <c:pt idx="13835">
                  <c:v>0.61538461538461497</c:v>
                </c:pt>
                <c:pt idx="13836">
                  <c:v>0.62637362637362604</c:v>
                </c:pt>
                <c:pt idx="13837">
                  <c:v>0.63736263736263699</c:v>
                </c:pt>
                <c:pt idx="13838">
                  <c:v>0.64835164835164805</c:v>
                </c:pt>
                <c:pt idx="13839">
                  <c:v>0.659340659340659</c:v>
                </c:pt>
                <c:pt idx="13840">
                  <c:v>0.67032967032966995</c:v>
                </c:pt>
                <c:pt idx="13841">
                  <c:v>0.68131868131868101</c:v>
                </c:pt>
                <c:pt idx="13842">
                  <c:v>0.69230769230769196</c:v>
                </c:pt>
                <c:pt idx="13843">
                  <c:v>0.70329670329670302</c:v>
                </c:pt>
                <c:pt idx="13844">
                  <c:v>0.71428571428571397</c:v>
                </c:pt>
                <c:pt idx="13845">
                  <c:v>0.72527472527472503</c:v>
                </c:pt>
                <c:pt idx="13846">
                  <c:v>0.73626373626373598</c:v>
                </c:pt>
                <c:pt idx="13847">
                  <c:v>0.74725274725274704</c:v>
                </c:pt>
                <c:pt idx="13848">
                  <c:v>0.75824175824175799</c:v>
                </c:pt>
                <c:pt idx="13849">
                  <c:v>0.76923076923076905</c:v>
                </c:pt>
                <c:pt idx="13850">
                  <c:v>0.78021978021978</c:v>
                </c:pt>
                <c:pt idx="13851">
                  <c:v>0.79120879120879095</c:v>
                </c:pt>
                <c:pt idx="13852">
                  <c:v>0.80219780219780201</c:v>
                </c:pt>
                <c:pt idx="13853">
                  <c:v>0.81318681318681296</c:v>
                </c:pt>
                <c:pt idx="13854">
                  <c:v>0.82417582417582402</c:v>
                </c:pt>
                <c:pt idx="13855">
                  <c:v>0.83516483516483497</c:v>
                </c:pt>
                <c:pt idx="13856">
                  <c:v>0.84615384615384603</c:v>
                </c:pt>
                <c:pt idx="13857">
                  <c:v>0.85714285714285698</c:v>
                </c:pt>
                <c:pt idx="13858">
                  <c:v>0.86813186813186805</c:v>
                </c:pt>
                <c:pt idx="13859">
                  <c:v>0.879120879120879</c:v>
                </c:pt>
                <c:pt idx="13860">
                  <c:v>0.89010989010988995</c:v>
                </c:pt>
                <c:pt idx="13861">
                  <c:v>0.90109890109890101</c:v>
                </c:pt>
                <c:pt idx="13862">
                  <c:v>0.91208791208791196</c:v>
                </c:pt>
                <c:pt idx="13863">
                  <c:v>0.92307692307692302</c:v>
                </c:pt>
                <c:pt idx="13864">
                  <c:v>0.93406593406593397</c:v>
                </c:pt>
                <c:pt idx="13865">
                  <c:v>0.94505494505494503</c:v>
                </c:pt>
                <c:pt idx="13866">
                  <c:v>0.95604395604395598</c:v>
                </c:pt>
                <c:pt idx="13867">
                  <c:v>0.96703296703296704</c:v>
                </c:pt>
                <c:pt idx="13868">
                  <c:v>0.97802197802197799</c:v>
                </c:pt>
                <c:pt idx="13869">
                  <c:v>0.98901098901098905</c:v>
                </c:pt>
                <c:pt idx="13870">
                  <c:v>0</c:v>
                </c:pt>
                <c:pt idx="13871">
                  <c:v>1.47058823529411E-2</c:v>
                </c:pt>
                <c:pt idx="13872">
                  <c:v>2.94117647058823E-2</c:v>
                </c:pt>
                <c:pt idx="13873">
                  <c:v>4.4117647058823498E-2</c:v>
                </c:pt>
                <c:pt idx="13874">
                  <c:v>5.8823529411764698E-2</c:v>
                </c:pt>
                <c:pt idx="13875">
                  <c:v>7.3529411764705802E-2</c:v>
                </c:pt>
                <c:pt idx="13876">
                  <c:v>8.8235294117646995E-2</c:v>
                </c:pt>
                <c:pt idx="13877">
                  <c:v>0.10294117647058799</c:v>
                </c:pt>
                <c:pt idx="13878">
                  <c:v>0.11764705882352899</c:v>
                </c:pt>
                <c:pt idx="13879">
                  <c:v>0.13235294117647001</c:v>
                </c:pt>
                <c:pt idx="13880">
                  <c:v>0.14705882352941099</c:v>
                </c:pt>
                <c:pt idx="13881">
                  <c:v>0.16176470588235201</c:v>
                </c:pt>
                <c:pt idx="13882">
                  <c:v>0.17647058823529399</c:v>
                </c:pt>
                <c:pt idx="13883">
                  <c:v>0.191176470588235</c:v>
                </c:pt>
                <c:pt idx="13884">
                  <c:v>0.20588235294117599</c:v>
                </c:pt>
                <c:pt idx="13885">
                  <c:v>0.220588235294117</c:v>
                </c:pt>
                <c:pt idx="13886">
                  <c:v>0.23529411764705799</c:v>
                </c:pt>
                <c:pt idx="13887">
                  <c:v>0.25</c:v>
                </c:pt>
                <c:pt idx="13888">
                  <c:v>0.26470588235294101</c:v>
                </c:pt>
                <c:pt idx="13889">
                  <c:v>0.27941176470588203</c:v>
                </c:pt>
                <c:pt idx="13890">
                  <c:v>0.29411764705882298</c:v>
                </c:pt>
                <c:pt idx="13891">
                  <c:v>0.308823529411764</c:v>
                </c:pt>
                <c:pt idx="13892">
                  <c:v>0.32352941176470501</c:v>
                </c:pt>
                <c:pt idx="13893">
                  <c:v>0.33823529411764702</c:v>
                </c:pt>
                <c:pt idx="13894">
                  <c:v>0.35294117647058798</c:v>
                </c:pt>
                <c:pt idx="13895">
                  <c:v>0.36764705882352899</c:v>
                </c:pt>
                <c:pt idx="13896">
                  <c:v>0.38235294117647001</c:v>
                </c:pt>
                <c:pt idx="13897">
                  <c:v>0.39705882352941102</c:v>
                </c:pt>
                <c:pt idx="13898">
                  <c:v>0.41176470588235198</c:v>
                </c:pt>
                <c:pt idx="13899">
                  <c:v>0.42647058823529399</c:v>
                </c:pt>
                <c:pt idx="13900">
                  <c:v>0.441176470588235</c:v>
                </c:pt>
                <c:pt idx="13901">
                  <c:v>0.45588235294117602</c:v>
                </c:pt>
                <c:pt idx="13902">
                  <c:v>0.47058823529411697</c:v>
                </c:pt>
                <c:pt idx="13903">
                  <c:v>0.48529411764705799</c:v>
                </c:pt>
                <c:pt idx="13904">
                  <c:v>0.5</c:v>
                </c:pt>
                <c:pt idx="13905">
                  <c:v>0.51470588235294101</c:v>
                </c:pt>
                <c:pt idx="13906">
                  <c:v>0.52941176470588203</c:v>
                </c:pt>
                <c:pt idx="13907">
                  <c:v>0.54411764705882304</c:v>
                </c:pt>
                <c:pt idx="13908">
                  <c:v>0.55882352941176405</c:v>
                </c:pt>
                <c:pt idx="13909">
                  <c:v>0.57352941176470495</c:v>
                </c:pt>
                <c:pt idx="13910">
                  <c:v>0.58823529411764697</c:v>
                </c:pt>
                <c:pt idx="13911">
                  <c:v>0.60294117647058798</c:v>
                </c:pt>
                <c:pt idx="13912">
                  <c:v>0.61764705882352899</c:v>
                </c:pt>
                <c:pt idx="13913">
                  <c:v>0.63235294117647001</c:v>
                </c:pt>
                <c:pt idx="13914">
                  <c:v>0.64705882352941102</c:v>
                </c:pt>
                <c:pt idx="13915">
                  <c:v>0.66176470588235203</c:v>
                </c:pt>
                <c:pt idx="13916">
                  <c:v>0.67647058823529405</c:v>
                </c:pt>
                <c:pt idx="13917">
                  <c:v>0.69117647058823495</c:v>
                </c:pt>
                <c:pt idx="13918">
                  <c:v>0.70588235294117596</c:v>
                </c:pt>
                <c:pt idx="13919">
                  <c:v>0.72058823529411697</c:v>
                </c:pt>
                <c:pt idx="13920">
                  <c:v>0.73529411764705799</c:v>
                </c:pt>
                <c:pt idx="13921">
                  <c:v>0.75</c:v>
                </c:pt>
                <c:pt idx="13922">
                  <c:v>0.76470588235294101</c:v>
                </c:pt>
                <c:pt idx="13923">
                  <c:v>0.77941176470588203</c:v>
                </c:pt>
                <c:pt idx="13924">
                  <c:v>0.79411764705882304</c:v>
                </c:pt>
                <c:pt idx="13925">
                  <c:v>0.80882352941176405</c:v>
                </c:pt>
                <c:pt idx="13926">
                  <c:v>0.82352941176470495</c:v>
                </c:pt>
                <c:pt idx="13927">
                  <c:v>0.83823529411764697</c:v>
                </c:pt>
                <c:pt idx="13928">
                  <c:v>0.85294117647058798</c:v>
                </c:pt>
                <c:pt idx="13929">
                  <c:v>0.86764705882352899</c:v>
                </c:pt>
                <c:pt idx="13930">
                  <c:v>0.88235294117647001</c:v>
                </c:pt>
                <c:pt idx="13931">
                  <c:v>0.89705882352941102</c:v>
                </c:pt>
                <c:pt idx="13932">
                  <c:v>0.91176470588235203</c:v>
                </c:pt>
                <c:pt idx="13933">
                  <c:v>0.92647058823529405</c:v>
                </c:pt>
                <c:pt idx="13934">
                  <c:v>0.94117647058823495</c:v>
                </c:pt>
                <c:pt idx="13935">
                  <c:v>0.95588235294117596</c:v>
                </c:pt>
                <c:pt idx="13936">
                  <c:v>0.97058823529411697</c:v>
                </c:pt>
                <c:pt idx="13937">
                  <c:v>0.98529411764705799</c:v>
                </c:pt>
                <c:pt idx="13938">
                  <c:v>0</c:v>
                </c:pt>
                <c:pt idx="13939">
                  <c:v>3.2258064516128997E-2</c:v>
                </c:pt>
                <c:pt idx="13940">
                  <c:v>6.4516129032257993E-2</c:v>
                </c:pt>
                <c:pt idx="13941">
                  <c:v>9.6774193548387094E-2</c:v>
                </c:pt>
                <c:pt idx="13942">
                  <c:v>0.12903225806451599</c:v>
                </c:pt>
                <c:pt idx="13943">
                  <c:v>0.16129032258064499</c:v>
                </c:pt>
                <c:pt idx="13944">
                  <c:v>0.19354838709677399</c:v>
                </c:pt>
                <c:pt idx="13945">
                  <c:v>0.225806451612903</c:v>
                </c:pt>
                <c:pt idx="13946">
                  <c:v>0.25806451612903197</c:v>
                </c:pt>
                <c:pt idx="13947">
                  <c:v>0.29032258064516098</c:v>
                </c:pt>
                <c:pt idx="13948">
                  <c:v>0.32258064516128998</c:v>
                </c:pt>
                <c:pt idx="13949">
                  <c:v>0.35483870967741898</c:v>
                </c:pt>
                <c:pt idx="13950">
                  <c:v>0.38709677419354799</c:v>
                </c:pt>
                <c:pt idx="13951">
                  <c:v>0.41935483870967699</c:v>
                </c:pt>
                <c:pt idx="13952">
                  <c:v>0.45161290322580599</c:v>
                </c:pt>
                <c:pt idx="13953">
                  <c:v>0.483870967741935</c:v>
                </c:pt>
                <c:pt idx="13954">
                  <c:v>0.51612903225806395</c:v>
                </c:pt>
                <c:pt idx="13955">
                  <c:v>0.54838709677419295</c:v>
                </c:pt>
                <c:pt idx="13956">
                  <c:v>0.58064516129032195</c:v>
                </c:pt>
                <c:pt idx="13957">
                  <c:v>0.61290322580645096</c:v>
                </c:pt>
                <c:pt idx="13958">
                  <c:v>0.64516129032257996</c:v>
                </c:pt>
                <c:pt idx="13959">
                  <c:v>0.67741935483870896</c:v>
                </c:pt>
                <c:pt idx="13960">
                  <c:v>0.70967741935483797</c:v>
                </c:pt>
                <c:pt idx="13961">
                  <c:v>0.74193548387096697</c:v>
                </c:pt>
                <c:pt idx="13962">
                  <c:v>0.77419354838709598</c:v>
                </c:pt>
                <c:pt idx="13963">
                  <c:v>0.80645161290322498</c:v>
                </c:pt>
                <c:pt idx="13964">
                  <c:v>0.83870967741935398</c:v>
                </c:pt>
                <c:pt idx="13965">
                  <c:v>0.87096774193548299</c:v>
                </c:pt>
                <c:pt idx="13966">
                  <c:v>0.90322580645161199</c:v>
                </c:pt>
                <c:pt idx="13967">
                  <c:v>0.93548387096774099</c:v>
                </c:pt>
                <c:pt idx="13968">
                  <c:v>0.967741935483871</c:v>
                </c:pt>
                <c:pt idx="13969">
                  <c:v>0</c:v>
                </c:pt>
                <c:pt idx="13970">
                  <c:v>2.6315789473684199E-2</c:v>
                </c:pt>
                <c:pt idx="13971">
                  <c:v>5.2631578947368397E-2</c:v>
                </c:pt>
                <c:pt idx="13972">
                  <c:v>7.8947368421052599E-2</c:v>
                </c:pt>
                <c:pt idx="13973">
                  <c:v>0.105263157894736</c:v>
                </c:pt>
                <c:pt idx="13974">
                  <c:v>0.13157894736842099</c:v>
                </c:pt>
                <c:pt idx="13975">
                  <c:v>0.157894736842105</c:v>
                </c:pt>
                <c:pt idx="13976">
                  <c:v>0.18421052631578899</c:v>
                </c:pt>
                <c:pt idx="13977">
                  <c:v>0.21052631578947301</c:v>
                </c:pt>
                <c:pt idx="13978">
                  <c:v>0.23684210526315699</c:v>
                </c:pt>
                <c:pt idx="13979">
                  <c:v>0.26315789473684198</c:v>
                </c:pt>
                <c:pt idx="13980">
                  <c:v>0.28947368421052599</c:v>
                </c:pt>
                <c:pt idx="13981">
                  <c:v>0.31578947368421001</c:v>
                </c:pt>
                <c:pt idx="13982">
                  <c:v>0.34210526315789402</c:v>
                </c:pt>
                <c:pt idx="13983">
                  <c:v>0.36842105263157798</c:v>
                </c:pt>
                <c:pt idx="13984">
                  <c:v>0.394736842105263</c:v>
                </c:pt>
                <c:pt idx="13985">
                  <c:v>0.42105263157894701</c:v>
                </c:pt>
                <c:pt idx="13986">
                  <c:v>0.44736842105263103</c:v>
                </c:pt>
                <c:pt idx="13987">
                  <c:v>0.47368421052631499</c:v>
                </c:pt>
                <c:pt idx="13988">
                  <c:v>0.5</c:v>
                </c:pt>
                <c:pt idx="13989">
                  <c:v>0.52631578947368396</c:v>
                </c:pt>
                <c:pt idx="13990">
                  <c:v>0.55263157894736803</c:v>
                </c:pt>
                <c:pt idx="13991">
                  <c:v>0.57894736842105199</c:v>
                </c:pt>
                <c:pt idx="13992">
                  <c:v>0.60526315789473595</c:v>
                </c:pt>
                <c:pt idx="13993">
                  <c:v>0.63157894736842102</c:v>
                </c:pt>
                <c:pt idx="13994">
                  <c:v>0.65789473684210498</c:v>
                </c:pt>
                <c:pt idx="13995">
                  <c:v>0.68421052631578905</c:v>
                </c:pt>
                <c:pt idx="13996">
                  <c:v>0.71052631578947301</c:v>
                </c:pt>
                <c:pt idx="13997">
                  <c:v>0.73684210526315697</c:v>
                </c:pt>
                <c:pt idx="13998">
                  <c:v>0.76315789473684204</c:v>
                </c:pt>
                <c:pt idx="13999">
                  <c:v>0.78947368421052599</c:v>
                </c:pt>
                <c:pt idx="14000">
                  <c:v>0.81578947368420995</c:v>
                </c:pt>
                <c:pt idx="14001">
                  <c:v>0.84210526315789402</c:v>
                </c:pt>
                <c:pt idx="14002">
                  <c:v>0.86842105263157898</c:v>
                </c:pt>
                <c:pt idx="14003">
                  <c:v>0.89473684210526305</c:v>
                </c:pt>
                <c:pt idx="14004">
                  <c:v>0.92105263157894701</c:v>
                </c:pt>
                <c:pt idx="14005">
                  <c:v>0.94736842105263097</c:v>
                </c:pt>
                <c:pt idx="14006">
                  <c:v>0.97368421052631504</c:v>
                </c:pt>
                <c:pt idx="14007">
                  <c:v>0</c:v>
                </c:pt>
                <c:pt idx="14008">
                  <c:v>2.5000000000000001E-2</c:v>
                </c:pt>
                <c:pt idx="14009">
                  <c:v>0.05</c:v>
                </c:pt>
                <c:pt idx="14010">
                  <c:v>7.4999999999999997E-2</c:v>
                </c:pt>
                <c:pt idx="14011">
                  <c:v>0.1</c:v>
                </c:pt>
                <c:pt idx="14012">
                  <c:v>0.125</c:v>
                </c:pt>
                <c:pt idx="14013">
                  <c:v>0.15</c:v>
                </c:pt>
                <c:pt idx="14014">
                  <c:v>0.17499999999999999</c:v>
                </c:pt>
                <c:pt idx="14015">
                  <c:v>0.2</c:v>
                </c:pt>
                <c:pt idx="14016">
                  <c:v>0.22500000000000001</c:v>
                </c:pt>
                <c:pt idx="14017">
                  <c:v>0.25</c:v>
                </c:pt>
                <c:pt idx="14018">
                  <c:v>0.27500000000000002</c:v>
                </c:pt>
                <c:pt idx="14019">
                  <c:v>0.3</c:v>
                </c:pt>
                <c:pt idx="14020">
                  <c:v>0.32500000000000001</c:v>
                </c:pt>
                <c:pt idx="14021">
                  <c:v>0.35</c:v>
                </c:pt>
                <c:pt idx="14022">
                  <c:v>0.375</c:v>
                </c:pt>
                <c:pt idx="14023">
                  <c:v>0.4</c:v>
                </c:pt>
                <c:pt idx="14024">
                  <c:v>0.42499999999999999</c:v>
                </c:pt>
                <c:pt idx="14025">
                  <c:v>0.45</c:v>
                </c:pt>
                <c:pt idx="14026">
                  <c:v>0.47499999999999998</c:v>
                </c:pt>
                <c:pt idx="14027">
                  <c:v>0.5</c:v>
                </c:pt>
                <c:pt idx="14028">
                  <c:v>0.52500000000000002</c:v>
                </c:pt>
                <c:pt idx="14029">
                  <c:v>0.55000000000000004</c:v>
                </c:pt>
                <c:pt idx="14030">
                  <c:v>0.57499999999999996</c:v>
                </c:pt>
                <c:pt idx="14031">
                  <c:v>0.6</c:v>
                </c:pt>
                <c:pt idx="14032">
                  <c:v>0.625</c:v>
                </c:pt>
                <c:pt idx="14033">
                  <c:v>0.65</c:v>
                </c:pt>
                <c:pt idx="14034">
                  <c:v>0.67500000000000004</c:v>
                </c:pt>
                <c:pt idx="14035">
                  <c:v>0.7</c:v>
                </c:pt>
                <c:pt idx="14036">
                  <c:v>0.72499999999999998</c:v>
                </c:pt>
                <c:pt idx="14037">
                  <c:v>0.75</c:v>
                </c:pt>
                <c:pt idx="14038">
                  <c:v>0.77500000000000002</c:v>
                </c:pt>
                <c:pt idx="14039">
                  <c:v>0.8</c:v>
                </c:pt>
                <c:pt idx="14040">
                  <c:v>0.82499999999999996</c:v>
                </c:pt>
                <c:pt idx="14041">
                  <c:v>0.85</c:v>
                </c:pt>
                <c:pt idx="14042">
                  <c:v>0.875</c:v>
                </c:pt>
                <c:pt idx="14043">
                  <c:v>0.9</c:v>
                </c:pt>
                <c:pt idx="14044">
                  <c:v>0.92500000000000004</c:v>
                </c:pt>
                <c:pt idx="14045">
                  <c:v>0.95</c:v>
                </c:pt>
                <c:pt idx="14046">
                  <c:v>0.97499999999999998</c:v>
                </c:pt>
                <c:pt idx="14047">
                  <c:v>0</c:v>
                </c:pt>
                <c:pt idx="14048">
                  <c:v>3.2258064516128997E-2</c:v>
                </c:pt>
                <c:pt idx="14049">
                  <c:v>6.4516129032257993E-2</c:v>
                </c:pt>
                <c:pt idx="14050">
                  <c:v>9.6774193548387094E-2</c:v>
                </c:pt>
                <c:pt idx="14051">
                  <c:v>0.12903225806451599</c:v>
                </c:pt>
                <c:pt idx="14052">
                  <c:v>0.16129032258064499</c:v>
                </c:pt>
                <c:pt idx="14053">
                  <c:v>0.19354838709677399</c:v>
                </c:pt>
                <c:pt idx="14054">
                  <c:v>0.225806451612903</c:v>
                </c:pt>
                <c:pt idx="14055">
                  <c:v>0.25806451612903197</c:v>
                </c:pt>
                <c:pt idx="14056">
                  <c:v>0.29032258064516098</c:v>
                </c:pt>
                <c:pt idx="14057">
                  <c:v>0.32258064516128998</c:v>
                </c:pt>
                <c:pt idx="14058">
                  <c:v>0.35483870967741898</c:v>
                </c:pt>
                <c:pt idx="14059">
                  <c:v>0.38709677419354799</c:v>
                </c:pt>
                <c:pt idx="14060">
                  <c:v>0.41935483870967699</c:v>
                </c:pt>
                <c:pt idx="14061">
                  <c:v>0.45161290322580599</c:v>
                </c:pt>
                <c:pt idx="14062">
                  <c:v>0.483870967741935</c:v>
                </c:pt>
                <c:pt idx="14063">
                  <c:v>0.51612903225806395</c:v>
                </c:pt>
                <c:pt idx="14064">
                  <c:v>0.54838709677419295</c:v>
                </c:pt>
                <c:pt idx="14065">
                  <c:v>0.58064516129032195</c:v>
                </c:pt>
                <c:pt idx="14066">
                  <c:v>0.61290322580645096</c:v>
                </c:pt>
                <c:pt idx="14067">
                  <c:v>0.64516129032257996</c:v>
                </c:pt>
                <c:pt idx="14068">
                  <c:v>0.67741935483870896</c:v>
                </c:pt>
                <c:pt idx="14069">
                  <c:v>0.70967741935483797</c:v>
                </c:pt>
                <c:pt idx="14070">
                  <c:v>0.74193548387096697</c:v>
                </c:pt>
                <c:pt idx="14071">
                  <c:v>0.77419354838709598</c:v>
                </c:pt>
                <c:pt idx="14072">
                  <c:v>0.80645161290322498</c:v>
                </c:pt>
                <c:pt idx="14073">
                  <c:v>0.83870967741935398</c:v>
                </c:pt>
                <c:pt idx="14074">
                  <c:v>0.87096774193548299</c:v>
                </c:pt>
                <c:pt idx="14075">
                  <c:v>0.90322580645161199</c:v>
                </c:pt>
                <c:pt idx="14076">
                  <c:v>0.93548387096774099</c:v>
                </c:pt>
                <c:pt idx="14077">
                  <c:v>0.967741935483871</c:v>
                </c:pt>
                <c:pt idx="14078">
                  <c:v>0</c:v>
                </c:pt>
                <c:pt idx="14079">
                  <c:v>1.3698630136986301E-2</c:v>
                </c:pt>
                <c:pt idx="14080">
                  <c:v>2.7397260273972601E-2</c:v>
                </c:pt>
                <c:pt idx="14081">
                  <c:v>4.1095890410958902E-2</c:v>
                </c:pt>
                <c:pt idx="14082">
                  <c:v>5.4794520547945202E-2</c:v>
                </c:pt>
                <c:pt idx="14083">
                  <c:v>6.8493150684931503E-2</c:v>
                </c:pt>
                <c:pt idx="14084">
                  <c:v>8.2191780821917804E-2</c:v>
                </c:pt>
                <c:pt idx="14085">
                  <c:v>9.5890410958904104E-2</c:v>
                </c:pt>
                <c:pt idx="14086">
                  <c:v>0.10958904109589</c:v>
                </c:pt>
                <c:pt idx="14087">
                  <c:v>0.123287671232876</c:v>
                </c:pt>
                <c:pt idx="14088">
                  <c:v>0.13698630136986301</c:v>
                </c:pt>
                <c:pt idx="14089">
                  <c:v>0.150684931506849</c:v>
                </c:pt>
                <c:pt idx="14090">
                  <c:v>0.164383561643835</c:v>
                </c:pt>
                <c:pt idx="14091">
                  <c:v>0.17808219178082099</c:v>
                </c:pt>
                <c:pt idx="14092">
                  <c:v>0.19178082191780799</c:v>
                </c:pt>
                <c:pt idx="14093">
                  <c:v>0.20547945205479401</c:v>
                </c:pt>
                <c:pt idx="14094">
                  <c:v>0.21917808219178</c:v>
                </c:pt>
                <c:pt idx="14095">
                  <c:v>0.232876712328767</c:v>
                </c:pt>
                <c:pt idx="14096">
                  <c:v>0.24657534246575299</c:v>
                </c:pt>
                <c:pt idx="14097">
                  <c:v>0.26027397260273899</c:v>
                </c:pt>
                <c:pt idx="14098">
                  <c:v>0.27397260273972601</c:v>
                </c:pt>
                <c:pt idx="14099">
                  <c:v>0.28767123287671198</c:v>
                </c:pt>
                <c:pt idx="14100">
                  <c:v>0.301369863013698</c:v>
                </c:pt>
                <c:pt idx="14101">
                  <c:v>0.31506849315068403</c:v>
                </c:pt>
                <c:pt idx="14102">
                  <c:v>0.32876712328767099</c:v>
                </c:pt>
                <c:pt idx="14103">
                  <c:v>0.34246575342465702</c:v>
                </c:pt>
                <c:pt idx="14104">
                  <c:v>0.35616438356164298</c:v>
                </c:pt>
                <c:pt idx="14105">
                  <c:v>0.36986301369863001</c:v>
                </c:pt>
                <c:pt idx="14106">
                  <c:v>0.38356164383561597</c:v>
                </c:pt>
                <c:pt idx="14107">
                  <c:v>0.397260273972602</c:v>
                </c:pt>
                <c:pt idx="14108">
                  <c:v>0.41095890410958902</c:v>
                </c:pt>
                <c:pt idx="14109">
                  <c:v>0.42465753424657499</c:v>
                </c:pt>
                <c:pt idx="14110">
                  <c:v>0.43835616438356101</c:v>
                </c:pt>
                <c:pt idx="14111">
                  <c:v>0.45205479452054698</c:v>
                </c:pt>
                <c:pt idx="14112">
                  <c:v>0.465753424657534</c:v>
                </c:pt>
                <c:pt idx="14113">
                  <c:v>0.47945205479452002</c:v>
                </c:pt>
                <c:pt idx="14114">
                  <c:v>0.49315068493150599</c:v>
                </c:pt>
                <c:pt idx="14115">
                  <c:v>0.50684931506849296</c:v>
                </c:pt>
                <c:pt idx="14116">
                  <c:v>0.52054794520547898</c:v>
                </c:pt>
                <c:pt idx="14117">
                  <c:v>0.534246575342465</c:v>
                </c:pt>
                <c:pt idx="14118">
                  <c:v>0.54794520547945202</c:v>
                </c:pt>
                <c:pt idx="14119">
                  <c:v>0.56164383561643805</c:v>
                </c:pt>
                <c:pt idx="14120">
                  <c:v>0.57534246575342396</c:v>
                </c:pt>
                <c:pt idx="14121">
                  <c:v>0.58904109589041098</c:v>
                </c:pt>
                <c:pt idx="14122">
                  <c:v>0.602739726027397</c:v>
                </c:pt>
                <c:pt idx="14123">
                  <c:v>0.61643835616438303</c:v>
                </c:pt>
                <c:pt idx="14124">
                  <c:v>0.63013698630136905</c:v>
                </c:pt>
                <c:pt idx="14125">
                  <c:v>0.64383561643835596</c:v>
                </c:pt>
                <c:pt idx="14126">
                  <c:v>0.65753424657534199</c:v>
                </c:pt>
                <c:pt idx="14127">
                  <c:v>0.67123287671232801</c:v>
                </c:pt>
                <c:pt idx="14128">
                  <c:v>0.68493150684931503</c:v>
                </c:pt>
                <c:pt idx="14129">
                  <c:v>0.69863013698630105</c:v>
                </c:pt>
                <c:pt idx="14130">
                  <c:v>0.71232876712328697</c:v>
                </c:pt>
                <c:pt idx="14131">
                  <c:v>0.72602739726027399</c:v>
                </c:pt>
                <c:pt idx="14132">
                  <c:v>0.73972602739726001</c:v>
                </c:pt>
                <c:pt idx="14133">
                  <c:v>0.75342465753424603</c:v>
                </c:pt>
                <c:pt idx="14134">
                  <c:v>0.76712328767123195</c:v>
                </c:pt>
                <c:pt idx="14135">
                  <c:v>0.78082191780821897</c:v>
                </c:pt>
                <c:pt idx="14136">
                  <c:v>0.79452054794520499</c:v>
                </c:pt>
                <c:pt idx="14137">
                  <c:v>0.80821917808219101</c:v>
                </c:pt>
                <c:pt idx="14138">
                  <c:v>0.82191780821917804</c:v>
                </c:pt>
                <c:pt idx="14139">
                  <c:v>0.83561643835616395</c:v>
                </c:pt>
                <c:pt idx="14140">
                  <c:v>0.84931506849314997</c:v>
                </c:pt>
                <c:pt idx="14141">
                  <c:v>0.86301369863013699</c:v>
                </c:pt>
                <c:pt idx="14142">
                  <c:v>0.87671232876712302</c:v>
                </c:pt>
                <c:pt idx="14143">
                  <c:v>0.89041095890410904</c:v>
                </c:pt>
                <c:pt idx="14144">
                  <c:v>0.90410958904109495</c:v>
                </c:pt>
                <c:pt idx="14145">
                  <c:v>0.91780821917808197</c:v>
                </c:pt>
                <c:pt idx="14146">
                  <c:v>0.931506849315068</c:v>
                </c:pt>
                <c:pt idx="14147">
                  <c:v>0.94520547945205402</c:v>
                </c:pt>
                <c:pt idx="14148">
                  <c:v>0.95890410958904104</c:v>
                </c:pt>
                <c:pt idx="14149">
                  <c:v>0.97260273972602695</c:v>
                </c:pt>
                <c:pt idx="14150">
                  <c:v>0.98630136986301298</c:v>
                </c:pt>
                <c:pt idx="14151">
                  <c:v>0</c:v>
                </c:pt>
                <c:pt idx="14152">
                  <c:v>1.85185185185185E-2</c:v>
                </c:pt>
                <c:pt idx="14153">
                  <c:v>3.7037037037037E-2</c:v>
                </c:pt>
                <c:pt idx="14154">
                  <c:v>5.5555555555555497E-2</c:v>
                </c:pt>
                <c:pt idx="14155">
                  <c:v>7.4074074074074001E-2</c:v>
                </c:pt>
                <c:pt idx="14156">
                  <c:v>9.2592592592592504E-2</c:v>
                </c:pt>
                <c:pt idx="14157">
                  <c:v>0.11111111111111099</c:v>
                </c:pt>
                <c:pt idx="14158">
                  <c:v>0.12962962962962901</c:v>
                </c:pt>
                <c:pt idx="14159">
                  <c:v>0.148148148148148</c:v>
                </c:pt>
                <c:pt idx="14160">
                  <c:v>0.16666666666666599</c:v>
                </c:pt>
                <c:pt idx="14161">
                  <c:v>0.18518518518518501</c:v>
                </c:pt>
                <c:pt idx="14162">
                  <c:v>0.203703703703703</c:v>
                </c:pt>
                <c:pt idx="14163">
                  <c:v>0.22222222222222199</c:v>
                </c:pt>
                <c:pt idx="14164">
                  <c:v>0.24074074074074001</c:v>
                </c:pt>
                <c:pt idx="14165">
                  <c:v>0.25925925925925902</c:v>
                </c:pt>
                <c:pt idx="14166">
                  <c:v>0.27777777777777701</c:v>
                </c:pt>
                <c:pt idx="14167">
                  <c:v>0.296296296296296</c:v>
                </c:pt>
                <c:pt idx="14168">
                  <c:v>0.31481481481481399</c:v>
                </c:pt>
                <c:pt idx="14169">
                  <c:v>0.33333333333333298</c:v>
                </c:pt>
                <c:pt idx="14170">
                  <c:v>0.35185185185185103</c:v>
                </c:pt>
                <c:pt idx="14171">
                  <c:v>0.37037037037037002</c:v>
                </c:pt>
                <c:pt idx="14172">
                  <c:v>0.38888888888888801</c:v>
                </c:pt>
                <c:pt idx="14173">
                  <c:v>0.407407407407407</c:v>
                </c:pt>
                <c:pt idx="14174">
                  <c:v>0.42592592592592499</c:v>
                </c:pt>
                <c:pt idx="14175">
                  <c:v>0.44444444444444398</c:v>
                </c:pt>
                <c:pt idx="14176">
                  <c:v>0.46296296296296202</c:v>
                </c:pt>
                <c:pt idx="14177">
                  <c:v>0.48148148148148101</c:v>
                </c:pt>
                <c:pt idx="14178">
                  <c:v>0.5</c:v>
                </c:pt>
                <c:pt idx="14179">
                  <c:v>0.51851851851851805</c:v>
                </c:pt>
                <c:pt idx="14180">
                  <c:v>0.53703703703703698</c:v>
                </c:pt>
                <c:pt idx="14181">
                  <c:v>0.55555555555555503</c:v>
                </c:pt>
                <c:pt idx="14182">
                  <c:v>0.57407407407407396</c:v>
                </c:pt>
                <c:pt idx="14183">
                  <c:v>0.592592592592592</c:v>
                </c:pt>
                <c:pt idx="14184">
                  <c:v>0.61111111111111105</c:v>
                </c:pt>
                <c:pt idx="14185">
                  <c:v>0.62962962962962898</c:v>
                </c:pt>
                <c:pt idx="14186">
                  <c:v>0.64814814814814803</c:v>
                </c:pt>
                <c:pt idx="14187">
                  <c:v>0.66666666666666596</c:v>
                </c:pt>
                <c:pt idx="14188">
                  <c:v>0.68518518518518501</c:v>
                </c:pt>
                <c:pt idx="14189">
                  <c:v>0.70370370370370305</c:v>
                </c:pt>
                <c:pt idx="14190">
                  <c:v>0.72222222222222199</c:v>
                </c:pt>
                <c:pt idx="14191">
                  <c:v>0.74074074074074003</c:v>
                </c:pt>
                <c:pt idx="14192">
                  <c:v>0.75925925925925897</c:v>
                </c:pt>
                <c:pt idx="14193">
                  <c:v>0.77777777777777701</c:v>
                </c:pt>
                <c:pt idx="14194">
                  <c:v>0.79629629629629595</c:v>
                </c:pt>
                <c:pt idx="14195">
                  <c:v>0.81481481481481399</c:v>
                </c:pt>
                <c:pt idx="14196">
                  <c:v>0.83333333333333304</c:v>
                </c:pt>
                <c:pt idx="14197">
                  <c:v>0.85185185185185097</c:v>
                </c:pt>
                <c:pt idx="14198">
                  <c:v>0.87037037037037002</c:v>
                </c:pt>
                <c:pt idx="14199">
                  <c:v>0.88888888888888795</c:v>
                </c:pt>
                <c:pt idx="14200">
                  <c:v>0.907407407407407</c:v>
                </c:pt>
                <c:pt idx="14201">
                  <c:v>0.92592592592592504</c:v>
                </c:pt>
                <c:pt idx="14202">
                  <c:v>0.94444444444444398</c:v>
                </c:pt>
                <c:pt idx="14203">
                  <c:v>0.96296296296296202</c:v>
                </c:pt>
                <c:pt idx="14204">
                  <c:v>0.98148148148148096</c:v>
                </c:pt>
                <c:pt idx="14205">
                  <c:v>0</c:v>
                </c:pt>
                <c:pt idx="14206">
                  <c:v>1.26582278481012E-2</c:v>
                </c:pt>
                <c:pt idx="14207">
                  <c:v>2.53164556962025E-2</c:v>
                </c:pt>
                <c:pt idx="14208">
                  <c:v>3.7974683544303799E-2</c:v>
                </c:pt>
                <c:pt idx="14209">
                  <c:v>5.0632911392405E-2</c:v>
                </c:pt>
                <c:pt idx="14210">
                  <c:v>6.3291139240506306E-2</c:v>
                </c:pt>
                <c:pt idx="14211">
                  <c:v>7.5949367088607597E-2</c:v>
                </c:pt>
                <c:pt idx="14212">
                  <c:v>8.8607594936708806E-2</c:v>
                </c:pt>
                <c:pt idx="14213">
                  <c:v>0.10126582278481</c:v>
                </c:pt>
                <c:pt idx="14214">
                  <c:v>0.113924050632911</c:v>
                </c:pt>
                <c:pt idx="14215">
                  <c:v>0.126582278481012</c:v>
                </c:pt>
                <c:pt idx="14216">
                  <c:v>0.139240506329113</c:v>
                </c:pt>
                <c:pt idx="14217">
                  <c:v>0.151898734177215</c:v>
                </c:pt>
                <c:pt idx="14218">
                  <c:v>0.164556962025316</c:v>
                </c:pt>
                <c:pt idx="14219">
                  <c:v>0.177215189873417</c:v>
                </c:pt>
                <c:pt idx="14220">
                  <c:v>0.189873417721519</c:v>
                </c:pt>
                <c:pt idx="14221">
                  <c:v>0.20253164556962</c:v>
                </c:pt>
                <c:pt idx="14222">
                  <c:v>0.215189873417721</c:v>
                </c:pt>
                <c:pt idx="14223">
                  <c:v>0.227848101265822</c:v>
                </c:pt>
                <c:pt idx="14224">
                  <c:v>0.240506329113924</c:v>
                </c:pt>
                <c:pt idx="14225">
                  <c:v>0.253164556962025</c:v>
                </c:pt>
                <c:pt idx="14226">
                  <c:v>0.265822784810126</c:v>
                </c:pt>
                <c:pt idx="14227">
                  <c:v>0.278481012658227</c:v>
                </c:pt>
                <c:pt idx="14228">
                  <c:v>0.291139240506329</c:v>
                </c:pt>
                <c:pt idx="14229">
                  <c:v>0.30379746835443</c:v>
                </c:pt>
                <c:pt idx="14230">
                  <c:v>0.316455696202531</c:v>
                </c:pt>
                <c:pt idx="14231">
                  <c:v>0.329113924050632</c:v>
                </c:pt>
                <c:pt idx="14232">
                  <c:v>0.341772151898734</c:v>
                </c:pt>
                <c:pt idx="14233">
                  <c:v>0.354430379746835</c:v>
                </c:pt>
                <c:pt idx="14234">
                  <c:v>0.367088607594936</c:v>
                </c:pt>
                <c:pt idx="14235">
                  <c:v>0.379746835443038</c:v>
                </c:pt>
                <c:pt idx="14236">
                  <c:v>0.392405063291139</c:v>
                </c:pt>
                <c:pt idx="14237">
                  <c:v>0.40506329113924</c:v>
                </c:pt>
                <c:pt idx="14238">
                  <c:v>0.417721518987341</c:v>
                </c:pt>
                <c:pt idx="14239">
                  <c:v>0.430379746835443</c:v>
                </c:pt>
                <c:pt idx="14240">
                  <c:v>0.443037974683544</c:v>
                </c:pt>
                <c:pt idx="14241">
                  <c:v>0.455696202531645</c:v>
                </c:pt>
                <c:pt idx="14242">
                  <c:v>0.468354430379746</c:v>
                </c:pt>
                <c:pt idx="14243">
                  <c:v>0.481012658227848</c:v>
                </c:pt>
                <c:pt idx="14244">
                  <c:v>0.493670886075949</c:v>
                </c:pt>
                <c:pt idx="14245">
                  <c:v>0.50632911392405</c:v>
                </c:pt>
                <c:pt idx="14246">
                  <c:v>0.518987341772151</c:v>
                </c:pt>
                <c:pt idx="14247">
                  <c:v>0.531645569620253</c:v>
                </c:pt>
                <c:pt idx="14248">
                  <c:v>0.544303797468354</c:v>
                </c:pt>
                <c:pt idx="14249">
                  <c:v>0.556962025316455</c:v>
                </c:pt>
                <c:pt idx="14250">
                  <c:v>0.569620253164557</c:v>
                </c:pt>
                <c:pt idx="14251">
                  <c:v>0.582278481012658</c:v>
                </c:pt>
                <c:pt idx="14252">
                  <c:v>0.594936708860759</c:v>
                </c:pt>
                <c:pt idx="14253">
                  <c:v>0.60759493670886</c:v>
                </c:pt>
                <c:pt idx="14254">
                  <c:v>0.620253164556962</c:v>
                </c:pt>
                <c:pt idx="14255">
                  <c:v>0.632911392405063</c:v>
                </c:pt>
                <c:pt idx="14256">
                  <c:v>0.645569620253164</c:v>
                </c:pt>
                <c:pt idx="14257">
                  <c:v>0.658227848101265</c:v>
                </c:pt>
                <c:pt idx="14258">
                  <c:v>0.670886075949367</c:v>
                </c:pt>
                <c:pt idx="14259">
                  <c:v>0.683544303797468</c:v>
                </c:pt>
                <c:pt idx="14260">
                  <c:v>0.696202531645569</c:v>
                </c:pt>
                <c:pt idx="14261">
                  <c:v>0.70886075949367</c:v>
                </c:pt>
                <c:pt idx="14262">
                  <c:v>0.721518987341772</c:v>
                </c:pt>
                <c:pt idx="14263">
                  <c:v>0.734177215189873</c:v>
                </c:pt>
                <c:pt idx="14264">
                  <c:v>0.746835443037974</c:v>
                </c:pt>
                <c:pt idx="14265">
                  <c:v>0.759493670886076</c:v>
                </c:pt>
                <c:pt idx="14266">
                  <c:v>0.772151898734177</c:v>
                </c:pt>
                <c:pt idx="14267">
                  <c:v>0.784810126582278</c:v>
                </c:pt>
                <c:pt idx="14268">
                  <c:v>0.797468354430379</c:v>
                </c:pt>
                <c:pt idx="14269">
                  <c:v>0.810126582278481</c:v>
                </c:pt>
                <c:pt idx="14270">
                  <c:v>0.822784810126582</c:v>
                </c:pt>
                <c:pt idx="14271">
                  <c:v>0.835443037974683</c:v>
                </c:pt>
                <c:pt idx="14272">
                  <c:v>0.848101265822784</c:v>
                </c:pt>
                <c:pt idx="14273">
                  <c:v>0.860759493670886</c:v>
                </c:pt>
                <c:pt idx="14274">
                  <c:v>0.873417721518987</c:v>
                </c:pt>
                <c:pt idx="14275">
                  <c:v>0.886075949367088</c:v>
                </c:pt>
                <c:pt idx="14276">
                  <c:v>0.898734177215189</c:v>
                </c:pt>
                <c:pt idx="14277">
                  <c:v>0.911392405063291</c:v>
                </c:pt>
                <c:pt idx="14278">
                  <c:v>0.924050632911392</c:v>
                </c:pt>
                <c:pt idx="14279">
                  <c:v>0.936708860759493</c:v>
                </c:pt>
                <c:pt idx="14280">
                  <c:v>0.949367088607594</c:v>
                </c:pt>
                <c:pt idx="14281">
                  <c:v>0.962025316455696</c:v>
                </c:pt>
                <c:pt idx="14282">
                  <c:v>0.974683544303797</c:v>
                </c:pt>
                <c:pt idx="14283">
                  <c:v>0.987341772151898</c:v>
                </c:pt>
                <c:pt idx="14284">
                  <c:v>0</c:v>
                </c:pt>
                <c:pt idx="14285">
                  <c:v>2.04081632653061E-2</c:v>
                </c:pt>
                <c:pt idx="14286">
                  <c:v>4.08163265306122E-2</c:v>
                </c:pt>
                <c:pt idx="14287">
                  <c:v>6.1224489795918297E-2</c:v>
                </c:pt>
                <c:pt idx="14288">
                  <c:v>8.16326530612244E-2</c:v>
                </c:pt>
                <c:pt idx="14289">
                  <c:v>0.10204081632653</c:v>
                </c:pt>
                <c:pt idx="14290">
                  <c:v>0.122448979591836</c:v>
                </c:pt>
                <c:pt idx="14291">
                  <c:v>0.14285714285714199</c:v>
                </c:pt>
                <c:pt idx="14292">
                  <c:v>0.163265306122448</c:v>
                </c:pt>
                <c:pt idx="14293">
                  <c:v>0.183673469387755</c:v>
                </c:pt>
                <c:pt idx="14294">
                  <c:v>0.20408163265306101</c:v>
                </c:pt>
                <c:pt idx="14295">
                  <c:v>0.22448979591836701</c:v>
                </c:pt>
                <c:pt idx="14296">
                  <c:v>0.24489795918367299</c:v>
                </c:pt>
                <c:pt idx="14297">
                  <c:v>0.265306122448979</c:v>
                </c:pt>
                <c:pt idx="14298">
                  <c:v>0.28571428571428498</c:v>
                </c:pt>
                <c:pt idx="14299">
                  <c:v>0.30612244897959101</c:v>
                </c:pt>
                <c:pt idx="14300">
                  <c:v>0.32653061224489699</c:v>
                </c:pt>
                <c:pt idx="14301">
                  <c:v>0.34693877551020402</c:v>
                </c:pt>
                <c:pt idx="14302">
                  <c:v>0.36734693877551</c:v>
                </c:pt>
                <c:pt idx="14303">
                  <c:v>0.38775510204081598</c:v>
                </c:pt>
                <c:pt idx="14304">
                  <c:v>0.40816326530612201</c:v>
                </c:pt>
                <c:pt idx="14305">
                  <c:v>0.42857142857142799</c:v>
                </c:pt>
                <c:pt idx="14306">
                  <c:v>0.44897959183673403</c:v>
                </c:pt>
                <c:pt idx="14307">
                  <c:v>0.46938775510204001</c:v>
                </c:pt>
                <c:pt idx="14308">
                  <c:v>0.48979591836734598</c:v>
                </c:pt>
                <c:pt idx="14309">
                  <c:v>0.51020408163265296</c:v>
                </c:pt>
                <c:pt idx="14310">
                  <c:v>0.530612244897959</c:v>
                </c:pt>
                <c:pt idx="14311">
                  <c:v>0.55102040816326503</c:v>
                </c:pt>
                <c:pt idx="14312">
                  <c:v>0.57142857142857095</c:v>
                </c:pt>
                <c:pt idx="14313">
                  <c:v>0.59183673469387699</c:v>
                </c:pt>
                <c:pt idx="14314">
                  <c:v>0.61224489795918302</c:v>
                </c:pt>
                <c:pt idx="14315">
                  <c:v>0.63265306122448906</c:v>
                </c:pt>
                <c:pt idx="14316">
                  <c:v>0.65306122448979498</c:v>
                </c:pt>
                <c:pt idx="14317">
                  <c:v>0.67346938775510201</c:v>
                </c:pt>
                <c:pt idx="14318">
                  <c:v>0.69387755102040805</c:v>
                </c:pt>
                <c:pt idx="14319">
                  <c:v>0.71428571428571397</c:v>
                </c:pt>
                <c:pt idx="14320">
                  <c:v>0.73469387755102</c:v>
                </c:pt>
                <c:pt idx="14321">
                  <c:v>0.75510204081632604</c:v>
                </c:pt>
                <c:pt idx="14322">
                  <c:v>0.77551020408163196</c:v>
                </c:pt>
                <c:pt idx="14323">
                  <c:v>0.79591836734693799</c:v>
                </c:pt>
                <c:pt idx="14324">
                  <c:v>0.81632653061224403</c:v>
                </c:pt>
                <c:pt idx="14325">
                  <c:v>0.83673469387755095</c:v>
                </c:pt>
                <c:pt idx="14326">
                  <c:v>0.85714285714285698</c:v>
                </c:pt>
                <c:pt idx="14327">
                  <c:v>0.87755102040816302</c:v>
                </c:pt>
                <c:pt idx="14328">
                  <c:v>0.89795918367346905</c:v>
                </c:pt>
                <c:pt idx="14329">
                  <c:v>0.91836734693877498</c:v>
                </c:pt>
                <c:pt idx="14330">
                  <c:v>0.93877551020408101</c:v>
                </c:pt>
                <c:pt idx="14331">
                  <c:v>0.95918367346938704</c:v>
                </c:pt>
                <c:pt idx="14332">
                  <c:v>0.97959183673469297</c:v>
                </c:pt>
                <c:pt idx="14333">
                  <c:v>0</c:v>
                </c:pt>
                <c:pt idx="14334">
                  <c:v>9.6153846153846107E-3</c:v>
                </c:pt>
                <c:pt idx="14335">
                  <c:v>1.9230769230769201E-2</c:v>
                </c:pt>
                <c:pt idx="14336">
                  <c:v>2.8846153846153799E-2</c:v>
                </c:pt>
                <c:pt idx="14337">
                  <c:v>3.8461538461538401E-2</c:v>
                </c:pt>
                <c:pt idx="14338">
                  <c:v>4.8076923076923003E-2</c:v>
                </c:pt>
                <c:pt idx="14339">
                  <c:v>5.7692307692307598E-2</c:v>
                </c:pt>
                <c:pt idx="14340">
                  <c:v>6.7307692307692304E-2</c:v>
                </c:pt>
                <c:pt idx="14341">
                  <c:v>7.69230769230769E-2</c:v>
                </c:pt>
                <c:pt idx="14342">
                  <c:v>8.6538461538461495E-2</c:v>
                </c:pt>
                <c:pt idx="14343">
                  <c:v>9.6153846153846104E-2</c:v>
                </c:pt>
                <c:pt idx="14344">
                  <c:v>0.10576923076923</c:v>
                </c:pt>
                <c:pt idx="14345">
                  <c:v>0.115384615384615</c:v>
                </c:pt>
                <c:pt idx="14346">
                  <c:v>0.125</c:v>
                </c:pt>
                <c:pt idx="14347">
                  <c:v>0.134615384615384</c:v>
                </c:pt>
                <c:pt idx="14348">
                  <c:v>0.144230769230769</c:v>
                </c:pt>
                <c:pt idx="14349">
                  <c:v>0.15384615384615299</c:v>
                </c:pt>
                <c:pt idx="14350">
                  <c:v>0.16346153846153799</c:v>
                </c:pt>
                <c:pt idx="14351">
                  <c:v>0.17307692307692299</c:v>
                </c:pt>
                <c:pt idx="14352">
                  <c:v>0.18269230769230699</c:v>
                </c:pt>
                <c:pt idx="14353">
                  <c:v>0.19230769230769201</c:v>
                </c:pt>
                <c:pt idx="14354">
                  <c:v>0.20192307692307601</c:v>
                </c:pt>
                <c:pt idx="14355">
                  <c:v>0.21153846153846101</c:v>
                </c:pt>
                <c:pt idx="14356">
                  <c:v>0.22115384615384601</c:v>
                </c:pt>
                <c:pt idx="14357">
                  <c:v>0.23076923076923</c:v>
                </c:pt>
                <c:pt idx="14358">
                  <c:v>0.240384615384615</c:v>
                </c:pt>
                <c:pt idx="14359">
                  <c:v>0.25</c:v>
                </c:pt>
                <c:pt idx="14360">
                  <c:v>0.25961538461538403</c:v>
                </c:pt>
                <c:pt idx="14361">
                  <c:v>0.269230769230769</c:v>
                </c:pt>
                <c:pt idx="14362">
                  <c:v>0.27884615384615302</c:v>
                </c:pt>
                <c:pt idx="14363">
                  <c:v>0.28846153846153799</c:v>
                </c:pt>
                <c:pt idx="14364">
                  <c:v>0.29807692307692302</c:v>
                </c:pt>
                <c:pt idx="14365">
                  <c:v>0.30769230769230699</c:v>
                </c:pt>
                <c:pt idx="14366">
                  <c:v>0.31730769230769201</c:v>
                </c:pt>
                <c:pt idx="14367">
                  <c:v>0.32692307692307598</c:v>
                </c:pt>
                <c:pt idx="14368">
                  <c:v>0.33653846153846101</c:v>
                </c:pt>
                <c:pt idx="14369">
                  <c:v>0.34615384615384598</c:v>
                </c:pt>
                <c:pt idx="14370">
                  <c:v>0.35576923076923</c:v>
                </c:pt>
                <c:pt idx="14371">
                  <c:v>0.36538461538461497</c:v>
                </c:pt>
                <c:pt idx="14372">
                  <c:v>0.375</c:v>
                </c:pt>
                <c:pt idx="14373">
                  <c:v>0.38461538461538403</c:v>
                </c:pt>
                <c:pt idx="14374">
                  <c:v>0.394230769230769</c:v>
                </c:pt>
                <c:pt idx="14375">
                  <c:v>0.40384615384615302</c:v>
                </c:pt>
                <c:pt idx="14376">
                  <c:v>0.41346153846153799</c:v>
                </c:pt>
                <c:pt idx="14377">
                  <c:v>0.42307692307692302</c:v>
                </c:pt>
                <c:pt idx="14378">
                  <c:v>0.43269230769230699</c:v>
                </c:pt>
                <c:pt idx="14379">
                  <c:v>0.44230769230769201</c:v>
                </c:pt>
                <c:pt idx="14380">
                  <c:v>0.45192307692307598</c:v>
                </c:pt>
                <c:pt idx="14381">
                  <c:v>0.46153846153846101</c:v>
                </c:pt>
                <c:pt idx="14382">
                  <c:v>0.47115384615384598</c:v>
                </c:pt>
                <c:pt idx="14383">
                  <c:v>0.48076923076923</c:v>
                </c:pt>
                <c:pt idx="14384">
                  <c:v>0.49038461538461497</c:v>
                </c:pt>
                <c:pt idx="14385">
                  <c:v>0.5</c:v>
                </c:pt>
                <c:pt idx="14386">
                  <c:v>0.50961538461538403</c:v>
                </c:pt>
                <c:pt idx="14387">
                  <c:v>0.51923076923076905</c:v>
                </c:pt>
                <c:pt idx="14388">
                  <c:v>0.52884615384615297</c:v>
                </c:pt>
                <c:pt idx="14389">
                  <c:v>0.53846153846153799</c:v>
                </c:pt>
                <c:pt idx="14390">
                  <c:v>0.54807692307692302</c:v>
                </c:pt>
                <c:pt idx="14391">
                  <c:v>0.55769230769230704</c:v>
                </c:pt>
                <c:pt idx="14392">
                  <c:v>0.56730769230769196</c:v>
                </c:pt>
                <c:pt idx="14393">
                  <c:v>0.57692307692307598</c:v>
                </c:pt>
                <c:pt idx="14394">
                  <c:v>0.58653846153846101</c:v>
                </c:pt>
                <c:pt idx="14395">
                  <c:v>0.59615384615384603</c:v>
                </c:pt>
                <c:pt idx="14396">
                  <c:v>0.60576923076922995</c:v>
                </c:pt>
                <c:pt idx="14397">
                  <c:v>0.61538461538461497</c:v>
                </c:pt>
                <c:pt idx="14398">
                  <c:v>0.625</c:v>
                </c:pt>
                <c:pt idx="14399">
                  <c:v>0.63461538461538403</c:v>
                </c:pt>
                <c:pt idx="14400">
                  <c:v>0.64423076923076905</c:v>
                </c:pt>
                <c:pt idx="14401">
                  <c:v>0.65384615384615297</c:v>
                </c:pt>
                <c:pt idx="14402">
                  <c:v>0.66346153846153799</c:v>
                </c:pt>
                <c:pt idx="14403">
                  <c:v>0.67307692307692302</c:v>
                </c:pt>
                <c:pt idx="14404">
                  <c:v>0.68269230769230704</c:v>
                </c:pt>
                <c:pt idx="14405">
                  <c:v>0.69230769230769196</c:v>
                </c:pt>
                <c:pt idx="14406">
                  <c:v>0.70192307692307598</c:v>
                </c:pt>
                <c:pt idx="14407">
                  <c:v>0.71153846153846101</c:v>
                </c:pt>
                <c:pt idx="14408">
                  <c:v>0.72115384615384603</c:v>
                </c:pt>
                <c:pt idx="14409">
                  <c:v>0.73076923076922995</c:v>
                </c:pt>
                <c:pt idx="14410">
                  <c:v>0.74038461538461497</c:v>
                </c:pt>
                <c:pt idx="14411">
                  <c:v>0.75</c:v>
                </c:pt>
                <c:pt idx="14412">
                  <c:v>0.75961538461538403</c:v>
                </c:pt>
                <c:pt idx="14413">
                  <c:v>0.76923076923076905</c:v>
                </c:pt>
                <c:pt idx="14414">
                  <c:v>0.77884615384615297</c:v>
                </c:pt>
                <c:pt idx="14415">
                  <c:v>0.78846153846153799</c:v>
                </c:pt>
                <c:pt idx="14416">
                  <c:v>0.79807692307692302</c:v>
                </c:pt>
                <c:pt idx="14417">
                  <c:v>0.80769230769230704</c:v>
                </c:pt>
                <c:pt idx="14418">
                  <c:v>0.81730769230769196</c:v>
                </c:pt>
                <c:pt idx="14419">
                  <c:v>0.82692307692307598</c:v>
                </c:pt>
                <c:pt idx="14420">
                  <c:v>0.83653846153846101</c:v>
                </c:pt>
                <c:pt idx="14421">
                  <c:v>0.84615384615384603</c:v>
                </c:pt>
                <c:pt idx="14422">
                  <c:v>0.85576923076922995</c:v>
                </c:pt>
                <c:pt idx="14423">
                  <c:v>0.86538461538461497</c:v>
                </c:pt>
                <c:pt idx="14424">
                  <c:v>0.875</c:v>
                </c:pt>
                <c:pt idx="14425">
                  <c:v>0.88461538461538403</c:v>
                </c:pt>
                <c:pt idx="14426">
                  <c:v>0.89423076923076905</c:v>
                </c:pt>
                <c:pt idx="14427">
                  <c:v>0.90384615384615297</c:v>
                </c:pt>
                <c:pt idx="14428">
                  <c:v>0.91346153846153799</c:v>
                </c:pt>
                <c:pt idx="14429">
                  <c:v>0.92307692307692302</c:v>
                </c:pt>
                <c:pt idx="14430">
                  <c:v>0.93269230769230704</c:v>
                </c:pt>
                <c:pt idx="14431">
                  <c:v>0.94230769230769196</c:v>
                </c:pt>
                <c:pt idx="14432">
                  <c:v>0.95192307692307598</c:v>
                </c:pt>
                <c:pt idx="14433">
                  <c:v>0.96153846153846101</c:v>
                </c:pt>
                <c:pt idx="14434">
                  <c:v>0.97115384615384603</c:v>
                </c:pt>
                <c:pt idx="14435">
                  <c:v>0.98076923076922995</c:v>
                </c:pt>
                <c:pt idx="14436">
                  <c:v>0.99038461538461497</c:v>
                </c:pt>
                <c:pt idx="14437">
                  <c:v>0</c:v>
                </c:pt>
                <c:pt idx="14438">
                  <c:v>1.4925373134328301E-2</c:v>
                </c:pt>
                <c:pt idx="14439">
                  <c:v>2.9850746268656699E-2</c:v>
                </c:pt>
                <c:pt idx="14440">
                  <c:v>4.4776119402985003E-2</c:v>
                </c:pt>
                <c:pt idx="14441">
                  <c:v>5.9701492537313397E-2</c:v>
                </c:pt>
                <c:pt idx="14442">
                  <c:v>7.4626865671641701E-2</c:v>
                </c:pt>
                <c:pt idx="14443">
                  <c:v>8.9552238805970102E-2</c:v>
                </c:pt>
                <c:pt idx="14444">
                  <c:v>0.104477611940298</c:v>
                </c:pt>
                <c:pt idx="14445">
                  <c:v>0.119402985074626</c:v>
                </c:pt>
                <c:pt idx="14446">
                  <c:v>0.134328358208955</c:v>
                </c:pt>
                <c:pt idx="14447">
                  <c:v>0.14925373134328301</c:v>
                </c:pt>
                <c:pt idx="14448">
                  <c:v>0.164179104477611</c:v>
                </c:pt>
                <c:pt idx="14449">
                  <c:v>0.17910447761194001</c:v>
                </c:pt>
                <c:pt idx="14450">
                  <c:v>0.194029850746268</c:v>
                </c:pt>
                <c:pt idx="14451">
                  <c:v>0.20895522388059701</c:v>
                </c:pt>
                <c:pt idx="14452">
                  <c:v>0.22388059701492499</c:v>
                </c:pt>
                <c:pt idx="14453">
                  <c:v>0.23880597014925301</c:v>
                </c:pt>
                <c:pt idx="14454">
                  <c:v>0.25373134328358199</c:v>
                </c:pt>
                <c:pt idx="14455">
                  <c:v>0.26865671641791</c:v>
                </c:pt>
                <c:pt idx="14456">
                  <c:v>0.28358208955223801</c:v>
                </c:pt>
                <c:pt idx="14457">
                  <c:v>0.29850746268656703</c:v>
                </c:pt>
                <c:pt idx="14458">
                  <c:v>0.31343283582089498</c:v>
                </c:pt>
                <c:pt idx="14459">
                  <c:v>0.328358208955223</c:v>
                </c:pt>
                <c:pt idx="14460">
                  <c:v>0.34328358208955201</c:v>
                </c:pt>
                <c:pt idx="14461">
                  <c:v>0.35820895522388002</c:v>
                </c:pt>
                <c:pt idx="14462">
                  <c:v>0.37313432835820898</c:v>
                </c:pt>
                <c:pt idx="14463">
                  <c:v>0.38805970149253699</c:v>
                </c:pt>
                <c:pt idx="14464">
                  <c:v>0.402985074626865</c:v>
                </c:pt>
                <c:pt idx="14465">
                  <c:v>0.41791044776119401</c:v>
                </c:pt>
                <c:pt idx="14466">
                  <c:v>0.43283582089552203</c:v>
                </c:pt>
                <c:pt idx="14467">
                  <c:v>0.44776119402984998</c:v>
                </c:pt>
                <c:pt idx="14468">
                  <c:v>0.462686567164179</c:v>
                </c:pt>
                <c:pt idx="14469">
                  <c:v>0.47761194029850701</c:v>
                </c:pt>
                <c:pt idx="14470">
                  <c:v>0.49253731343283502</c:v>
                </c:pt>
                <c:pt idx="14471">
                  <c:v>0.50746268656716398</c:v>
                </c:pt>
                <c:pt idx="14472">
                  <c:v>0.52238805970149205</c:v>
                </c:pt>
                <c:pt idx="14473">
                  <c:v>0.53731343283582</c:v>
                </c:pt>
                <c:pt idx="14474">
                  <c:v>0.55223880597014896</c:v>
                </c:pt>
                <c:pt idx="14475">
                  <c:v>0.56716417910447703</c:v>
                </c:pt>
                <c:pt idx="14476">
                  <c:v>0.58208955223880599</c:v>
                </c:pt>
                <c:pt idx="14477">
                  <c:v>0.59701492537313405</c:v>
                </c:pt>
                <c:pt idx="14478">
                  <c:v>0.61194029850746201</c:v>
                </c:pt>
                <c:pt idx="14479">
                  <c:v>0.62686567164179097</c:v>
                </c:pt>
                <c:pt idx="14480">
                  <c:v>0.64179104477611904</c:v>
                </c:pt>
                <c:pt idx="14481">
                  <c:v>0.65671641791044699</c:v>
                </c:pt>
                <c:pt idx="14482">
                  <c:v>0.67164179104477595</c:v>
                </c:pt>
                <c:pt idx="14483">
                  <c:v>0.68656716417910402</c:v>
                </c:pt>
                <c:pt idx="14484">
                  <c:v>0.70149253731343197</c:v>
                </c:pt>
                <c:pt idx="14485">
                  <c:v>0.71641791044776104</c:v>
                </c:pt>
                <c:pt idx="14486">
                  <c:v>0.731343283582089</c:v>
                </c:pt>
                <c:pt idx="14487">
                  <c:v>0.74626865671641796</c:v>
                </c:pt>
                <c:pt idx="14488">
                  <c:v>0.76119402985074602</c:v>
                </c:pt>
                <c:pt idx="14489">
                  <c:v>0.77611940298507398</c:v>
                </c:pt>
                <c:pt idx="14490">
                  <c:v>0.79104477611940205</c:v>
                </c:pt>
                <c:pt idx="14491">
                  <c:v>0.80597014925373101</c:v>
                </c:pt>
                <c:pt idx="14492">
                  <c:v>0.82089552238805896</c:v>
                </c:pt>
                <c:pt idx="14493">
                  <c:v>0.83582089552238803</c:v>
                </c:pt>
                <c:pt idx="14494">
                  <c:v>0.85074626865671599</c:v>
                </c:pt>
                <c:pt idx="14495">
                  <c:v>0.86567164179104406</c:v>
                </c:pt>
                <c:pt idx="14496">
                  <c:v>0.88059701492537301</c:v>
                </c:pt>
                <c:pt idx="14497">
                  <c:v>0.89552238805970097</c:v>
                </c:pt>
                <c:pt idx="14498">
                  <c:v>0.91044776119402904</c:v>
                </c:pt>
                <c:pt idx="14499">
                  <c:v>0.92537313432835799</c:v>
                </c:pt>
                <c:pt idx="14500">
                  <c:v>0.94029850746268595</c:v>
                </c:pt>
                <c:pt idx="14501">
                  <c:v>0.95522388059701402</c:v>
                </c:pt>
                <c:pt idx="14502">
                  <c:v>0.97014925373134298</c:v>
                </c:pt>
                <c:pt idx="14503">
                  <c:v>0.98507462686567104</c:v>
                </c:pt>
                <c:pt idx="14504">
                  <c:v>0</c:v>
                </c:pt>
                <c:pt idx="14505">
                  <c:v>1.09890109890109E-2</c:v>
                </c:pt>
                <c:pt idx="14506">
                  <c:v>2.19780219780219E-2</c:v>
                </c:pt>
                <c:pt idx="14507">
                  <c:v>3.2967032967032898E-2</c:v>
                </c:pt>
                <c:pt idx="14508">
                  <c:v>4.3956043956043897E-2</c:v>
                </c:pt>
                <c:pt idx="14509">
                  <c:v>5.4945054945054903E-2</c:v>
                </c:pt>
                <c:pt idx="14510">
                  <c:v>6.5934065934065894E-2</c:v>
                </c:pt>
                <c:pt idx="14511">
                  <c:v>7.69230769230769E-2</c:v>
                </c:pt>
                <c:pt idx="14512">
                  <c:v>8.7912087912087905E-2</c:v>
                </c:pt>
                <c:pt idx="14513">
                  <c:v>9.8901098901098897E-2</c:v>
                </c:pt>
                <c:pt idx="14514">
                  <c:v>0.109890109890109</c:v>
                </c:pt>
                <c:pt idx="14515">
                  <c:v>0.12087912087912001</c:v>
                </c:pt>
                <c:pt idx="14516">
                  <c:v>0.13186813186813101</c:v>
                </c:pt>
                <c:pt idx="14517">
                  <c:v>0.14285714285714199</c:v>
                </c:pt>
                <c:pt idx="14518">
                  <c:v>0.15384615384615299</c:v>
                </c:pt>
                <c:pt idx="14519">
                  <c:v>0.164835164835164</c:v>
                </c:pt>
                <c:pt idx="14520">
                  <c:v>0.17582417582417501</c:v>
                </c:pt>
                <c:pt idx="14521">
                  <c:v>0.18681318681318601</c:v>
                </c:pt>
                <c:pt idx="14522">
                  <c:v>0.19780219780219699</c:v>
                </c:pt>
                <c:pt idx="14523">
                  <c:v>0.20879120879120799</c:v>
                </c:pt>
                <c:pt idx="14524">
                  <c:v>0.219780219780219</c:v>
                </c:pt>
                <c:pt idx="14525">
                  <c:v>0.23076923076923</c:v>
                </c:pt>
                <c:pt idx="14526">
                  <c:v>0.24175824175824101</c:v>
                </c:pt>
                <c:pt idx="14527">
                  <c:v>0.25274725274725202</c:v>
                </c:pt>
                <c:pt idx="14528">
                  <c:v>0.26373626373626302</c:v>
                </c:pt>
                <c:pt idx="14529">
                  <c:v>0.27472527472527403</c:v>
                </c:pt>
                <c:pt idx="14530">
                  <c:v>0.28571428571428498</c:v>
                </c:pt>
                <c:pt idx="14531">
                  <c:v>0.29670329670329598</c:v>
                </c:pt>
                <c:pt idx="14532">
                  <c:v>0.30769230769230699</c:v>
                </c:pt>
                <c:pt idx="14533">
                  <c:v>0.31868131868131799</c:v>
                </c:pt>
                <c:pt idx="14534">
                  <c:v>0.329670329670329</c:v>
                </c:pt>
                <c:pt idx="14535">
                  <c:v>0.34065934065934</c:v>
                </c:pt>
                <c:pt idx="14536">
                  <c:v>0.35164835164835101</c:v>
                </c:pt>
                <c:pt idx="14537">
                  <c:v>0.36263736263736202</c:v>
                </c:pt>
                <c:pt idx="14538">
                  <c:v>0.37362637362637302</c:v>
                </c:pt>
                <c:pt idx="14539">
                  <c:v>0.38461538461538403</c:v>
                </c:pt>
                <c:pt idx="14540">
                  <c:v>0.39560439560439498</c:v>
                </c:pt>
                <c:pt idx="14541">
                  <c:v>0.40659340659340598</c:v>
                </c:pt>
                <c:pt idx="14542">
                  <c:v>0.41758241758241699</c:v>
                </c:pt>
                <c:pt idx="14543">
                  <c:v>0.42857142857142799</c:v>
                </c:pt>
                <c:pt idx="14544">
                  <c:v>0.439560439560439</c:v>
                </c:pt>
                <c:pt idx="14545">
                  <c:v>0.45054945054945</c:v>
                </c:pt>
                <c:pt idx="14546">
                  <c:v>0.46153846153846101</c:v>
                </c:pt>
                <c:pt idx="14547">
                  <c:v>0.47252747252747201</c:v>
                </c:pt>
                <c:pt idx="14548">
                  <c:v>0.48351648351648302</c:v>
                </c:pt>
                <c:pt idx="14549">
                  <c:v>0.49450549450549403</c:v>
                </c:pt>
                <c:pt idx="14550">
                  <c:v>0.50549450549450503</c:v>
                </c:pt>
                <c:pt idx="14551">
                  <c:v>0.51648351648351598</c:v>
                </c:pt>
                <c:pt idx="14552">
                  <c:v>0.52747252747252704</c:v>
                </c:pt>
                <c:pt idx="14553">
                  <c:v>0.53846153846153799</c:v>
                </c:pt>
                <c:pt idx="14554">
                  <c:v>0.54945054945054905</c:v>
                </c:pt>
                <c:pt idx="14555">
                  <c:v>0.56043956043956</c:v>
                </c:pt>
                <c:pt idx="14556">
                  <c:v>0.57142857142857095</c:v>
                </c:pt>
                <c:pt idx="14557">
                  <c:v>0.58241758241758201</c:v>
                </c:pt>
                <c:pt idx="14558">
                  <c:v>0.59340659340659296</c:v>
                </c:pt>
                <c:pt idx="14559">
                  <c:v>0.60439560439560402</c:v>
                </c:pt>
                <c:pt idx="14560">
                  <c:v>0.61538461538461497</c:v>
                </c:pt>
                <c:pt idx="14561">
                  <c:v>0.62637362637362604</c:v>
                </c:pt>
                <c:pt idx="14562">
                  <c:v>0.63736263736263699</c:v>
                </c:pt>
                <c:pt idx="14563">
                  <c:v>0.64835164835164805</c:v>
                </c:pt>
                <c:pt idx="14564">
                  <c:v>0.659340659340659</c:v>
                </c:pt>
                <c:pt idx="14565">
                  <c:v>0.67032967032966995</c:v>
                </c:pt>
                <c:pt idx="14566">
                  <c:v>0.68131868131868101</c:v>
                </c:pt>
                <c:pt idx="14567">
                  <c:v>0.69230769230769196</c:v>
                </c:pt>
                <c:pt idx="14568">
                  <c:v>0.70329670329670302</c:v>
                </c:pt>
                <c:pt idx="14569">
                  <c:v>0.71428571428571397</c:v>
                </c:pt>
                <c:pt idx="14570">
                  <c:v>0.72527472527472503</c:v>
                </c:pt>
                <c:pt idx="14571">
                  <c:v>0.73626373626373598</c:v>
                </c:pt>
                <c:pt idx="14572">
                  <c:v>0.74725274725274704</c:v>
                </c:pt>
                <c:pt idx="14573">
                  <c:v>0.75824175824175799</c:v>
                </c:pt>
                <c:pt idx="14574">
                  <c:v>0.76923076923076905</c:v>
                </c:pt>
                <c:pt idx="14575">
                  <c:v>0.78021978021978</c:v>
                </c:pt>
                <c:pt idx="14576">
                  <c:v>0.79120879120879095</c:v>
                </c:pt>
                <c:pt idx="14577">
                  <c:v>0.80219780219780201</c:v>
                </c:pt>
                <c:pt idx="14578">
                  <c:v>0.81318681318681296</c:v>
                </c:pt>
                <c:pt idx="14579">
                  <c:v>0.82417582417582402</c:v>
                </c:pt>
                <c:pt idx="14580">
                  <c:v>0.83516483516483497</c:v>
                </c:pt>
                <c:pt idx="14581">
                  <c:v>0.84615384615384603</c:v>
                </c:pt>
                <c:pt idx="14582">
                  <c:v>0.85714285714285698</c:v>
                </c:pt>
                <c:pt idx="14583">
                  <c:v>0.86813186813186805</c:v>
                </c:pt>
                <c:pt idx="14584">
                  <c:v>0.879120879120879</c:v>
                </c:pt>
                <c:pt idx="14585">
                  <c:v>0.89010989010988995</c:v>
                </c:pt>
                <c:pt idx="14586">
                  <c:v>0.90109890109890101</c:v>
                </c:pt>
                <c:pt idx="14587">
                  <c:v>0.91208791208791196</c:v>
                </c:pt>
                <c:pt idx="14588">
                  <c:v>0.92307692307692302</c:v>
                </c:pt>
                <c:pt idx="14589">
                  <c:v>0.93406593406593397</c:v>
                </c:pt>
                <c:pt idx="14590">
                  <c:v>0.94505494505494503</c:v>
                </c:pt>
                <c:pt idx="14591">
                  <c:v>0.95604395604395598</c:v>
                </c:pt>
                <c:pt idx="14592">
                  <c:v>0.96703296703296704</c:v>
                </c:pt>
                <c:pt idx="14593">
                  <c:v>0.97802197802197799</c:v>
                </c:pt>
                <c:pt idx="14594">
                  <c:v>0.98901098901098905</c:v>
                </c:pt>
                <c:pt idx="14595">
                  <c:v>0</c:v>
                </c:pt>
                <c:pt idx="14596">
                  <c:v>1.0869565217391301E-2</c:v>
                </c:pt>
                <c:pt idx="14597">
                  <c:v>2.1739130434782601E-2</c:v>
                </c:pt>
                <c:pt idx="14598">
                  <c:v>3.2608695652173898E-2</c:v>
                </c:pt>
                <c:pt idx="14599">
                  <c:v>4.3478260869565202E-2</c:v>
                </c:pt>
                <c:pt idx="14600">
                  <c:v>5.4347826086956499E-2</c:v>
                </c:pt>
                <c:pt idx="14601">
                  <c:v>6.5217391304347797E-2</c:v>
                </c:pt>
                <c:pt idx="14602">
                  <c:v>7.6086956521739094E-2</c:v>
                </c:pt>
                <c:pt idx="14603">
                  <c:v>8.6956521739130405E-2</c:v>
                </c:pt>
                <c:pt idx="14604">
                  <c:v>9.7826086956521702E-2</c:v>
                </c:pt>
                <c:pt idx="14605">
                  <c:v>0.108695652173913</c:v>
                </c:pt>
                <c:pt idx="14606">
                  <c:v>0.119565217391304</c:v>
                </c:pt>
                <c:pt idx="14607">
                  <c:v>0.13043478260869501</c:v>
                </c:pt>
                <c:pt idx="14608">
                  <c:v>0.141304347826086</c:v>
                </c:pt>
                <c:pt idx="14609">
                  <c:v>0.15217391304347799</c:v>
                </c:pt>
                <c:pt idx="14610">
                  <c:v>0.16304347826086901</c:v>
                </c:pt>
                <c:pt idx="14611">
                  <c:v>0.17391304347826</c:v>
                </c:pt>
                <c:pt idx="14612">
                  <c:v>0.184782608695652</c:v>
                </c:pt>
                <c:pt idx="14613">
                  <c:v>0.19565217391304299</c:v>
                </c:pt>
                <c:pt idx="14614">
                  <c:v>0.20652173913043401</c:v>
                </c:pt>
                <c:pt idx="14615">
                  <c:v>0.217391304347826</c:v>
                </c:pt>
                <c:pt idx="14616">
                  <c:v>0.22826086956521699</c:v>
                </c:pt>
                <c:pt idx="14617">
                  <c:v>0.23913043478260801</c:v>
                </c:pt>
                <c:pt idx="14618">
                  <c:v>0.25</c:v>
                </c:pt>
                <c:pt idx="14619">
                  <c:v>0.26086956521739102</c:v>
                </c:pt>
                <c:pt idx="14620">
                  <c:v>0.27173913043478198</c:v>
                </c:pt>
                <c:pt idx="14621">
                  <c:v>0.282608695652173</c:v>
                </c:pt>
                <c:pt idx="14622">
                  <c:v>0.29347826086956502</c:v>
                </c:pt>
                <c:pt idx="14623">
                  <c:v>0.30434782608695599</c:v>
                </c:pt>
                <c:pt idx="14624">
                  <c:v>0.31521739130434701</c:v>
                </c:pt>
                <c:pt idx="14625">
                  <c:v>0.32608695652173902</c:v>
                </c:pt>
                <c:pt idx="14626">
                  <c:v>0.33695652173912999</c:v>
                </c:pt>
                <c:pt idx="14627">
                  <c:v>0.34782608695652101</c:v>
                </c:pt>
                <c:pt idx="14628">
                  <c:v>0.35869565217391303</c:v>
                </c:pt>
                <c:pt idx="14629">
                  <c:v>0.36956521739130399</c:v>
                </c:pt>
                <c:pt idx="14630">
                  <c:v>0.38043478260869501</c:v>
                </c:pt>
                <c:pt idx="14631">
                  <c:v>0.39130434782608697</c:v>
                </c:pt>
                <c:pt idx="14632">
                  <c:v>0.40217391304347799</c:v>
                </c:pt>
                <c:pt idx="14633">
                  <c:v>0.41304347826086901</c:v>
                </c:pt>
                <c:pt idx="14634">
                  <c:v>0.42391304347825998</c:v>
                </c:pt>
                <c:pt idx="14635">
                  <c:v>0.434782608695652</c:v>
                </c:pt>
                <c:pt idx="14636">
                  <c:v>0.44565217391304301</c:v>
                </c:pt>
                <c:pt idx="14637">
                  <c:v>0.45652173913043398</c:v>
                </c:pt>
                <c:pt idx="14638">
                  <c:v>0.467391304347826</c:v>
                </c:pt>
                <c:pt idx="14639">
                  <c:v>0.47826086956521702</c:v>
                </c:pt>
                <c:pt idx="14640">
                  <c:v>0.48913043478260798</c:v>
                </c:pt>
                <c:pt idx="14641">
                  <c:v>0.5</c:v>
                </c:pt>
                <c:pt idx="14642">
                  <c:v>0.51086956521739102</c:v>
                </c:pt>
                <c:pt idx="14643">
                  <c:v>0.52173913043478204</c:v>
                </c:pt>
                <c:pt idx="14644">
                  <c:v>0.53260869565217395</c:v>
                </c:pt>
                <c:pt idx="14645">
                  <c:v>0.54347826086956497</c:v>
                </c:pt>
                <c:pt idx="14646">
                  <c:v>0.55434782608695599</c:v>
                </c:pt>
                <c:pt idx="14647">
                  <c:v>0.56521739130434701</c:v>
                </c:pt>
                <c:pt idx="14648">
                  <c:v>0.57608695652173902</c:v>
                </c:pt>
                <c:pt idx="14649">
                  <c:v>0.58695652173913004</c:v>
                </c:pt>
                <c:pt idx="14650">
                  <c:v>0.59782608695652095</c:v>
                </c:pt>
                <c:pt idx="14651">
                  <c:v>0.60869565217391297</c:v>
                </c:pt>
                <c:pt idx="14652">
                  <c:v>0.61956521739130399</c:v>
                </c:pt>
                <c:pt idx="14653">
                  <c:v>0.63043478260869501</c:v>
                </c:pt>
                <c:pt idx="14654">
                  <c:v>0.64130434782608603</c:v>
                </c:pt>
                <c:pt idx="14655">
                  <c:v>0.65217391304347805</c:v>
                </c:pt>
                <c:pt idx="14656">
                  <c:v>0.66304347826086896</c:v>
                </c:pt>
                <c:pt idx="14657">
                  <c:v>0.67391304347825998</c:v>
                </c:pt>
                <c:pt idx="14658">
                  <c:v>0.684782608695652</c:v>
                </c:pt>
                <c:pt idx="14659">
                  <c:v>0.69565217391304301</c:v>
                </c:pt>
                <c:pt idx="14660">
                  <c:v>0.70652173913043403</c:v>
                </c:pt>
                <c:pt idx="14661">
                  <c:v>0.71739130434782605</c:v>
                </c:pt>
                <c:pt idx="14662">
                  <c:v>0.72826086956521696</c:v>
                </c:pt>
                <c:pt idx="14663">
                  <c:v>0.73913043478260798</c:v>
                </c:pt>
                <c:pt idx="14664">
                  <c:v>0.75</c:v>
                </c:pt>
                <c:pt idx="14665">
                  <c:v>0.76086956521739102</c:v>
                </c:pt>
                <c:pt idx="14666">
                  <c:v>0.77173913043478204</c:v>
                </c:pt>
                <c:pt idx="14667">
                  <c:v>0.78260869565217395</c:v>
                </c:pt>
                <c:pt idx="14668">
                  <c:v>0.79347826086956497</c:v>
                </c:pt>
                <c:pt idx="14669">
                  <c:v>0.80434782608695599</c:v>
                </c:pt>
                <c:pt idx="14670">
                  <c:v>0.81521739130434701</c:v>
                </c:pt>
                <c:pt idx="14671">
                  <c:v>0.82608695652173902</c:v>
                </c:pt>
                <c:pt idx="14672">
                  <c:v>0.83695652173913004</c:v>
                </c:pt>
                <c:pt idx="14673">
                  <c:v>0.84782608695652095</c:v>
                </c:pt>
                <c:pt idx="14674">
                  <c:v>0.85869565217391297</c:v>
                </c:pt>
                <c:pt idx="14675">
                  <c:v>0.86956521739130399</c:v>
                </c:pt>
                <c:pt idx="14676">
                  <c:v>0.88043478260869501</c:v>
                </c:pt>
                <c:pt idx="14677">
                  <c:v>0.89130434782608603</c:v>
                </c:pt>
                <c:pt idx="14678">
                  <c:v>0.90217391304347805</c:v>
                </c:pt>
                <c:pt idx="14679">
                  <c:v>0.91304347826086896</c:v>
                </c:pt>
                <c:pt idx="14680">
                  <c:v>0.92391304347825998</c:v>
                </c:pt>
                <c:pt idx="14681">
                  <c:v>0.934782608695652</c:v>
                </c:pt>
                <c:pt idx="14682">
                  <c:v>0.94565217391304301</c:v>
                </c:pt>
                <c:pt idx="14683">
                  <c:v>0.95652173913043403</c:v>
                </c:pt>
                <c:pt idx="14684">
                  <c:v>0.96739130434782605</c:v>
                </c:pt>
                <c:pt idx="14685">
                  <c:v>0.97826086956521696</c:v>
                </c:pt>
                <c:pt idx="14686">
                  <c:v>0.98913043478260798</c:v>
                </c:pt>
                <c:pt idx="14687">
                  <c:v>0</c:v>
                </c:pt>
                <c:pt idx="14688">
                  <c:v>1.4492753623188401E-2</c:v>
                </c:pt>
                <c:pt idx="14689">
                  <c:v>2.8985507246376802E-2</c:v>
                </c:pt>
                <c:pt idx="14690">
                  <c:v>4.3478260869565202E-2</c:v>
                </c:pt>
                <c:pt idx="14691">
                  <c:v>5.7971014492753603E-2</c:v>
                </c:pt>
                <c:pt idx="14692">
                  <c:v>7.2463768115942004E-2</c:v>
                </c:pt>
                <c:pt idx="14693">
                  <c:v>8.6956521739130405E-2</c:v>
                </c:pt>
                <c:pt idx="14694">
                  <c:v>0.101449275362318</c:v>
                </c:pt>
                <c:pt idx="14695">
                  <c:v>0.115942028985507</c:v>
                </c:pt>
                <c:pt idx="14696">
                  <c:v>0.13043478260869501</c:v>
                </c:pt>
                <c:pt idx="14697">
                  <c:v>0.14492753623188401</c:v>
                </c:pt>
                <c:pt idx="14698">
                  <c:v>0.15942028985507201</c:v>
                </c:pt>
                <c:pt idx="14699">
                  <c:v>0.17391304347826</c:v>
                </c:pt>
                <c:pt idx="14700">
                  <c:v>0.188405797101449</c:v>
                </c:pt>
                <c:pt idx="14701">
                  <c:v>0.202898550724637</c:v>
                </c:pt>
                <c:pt idx="14702">
                  <c:v>0.217391304347826</c:v>
                </c:pt>
                <c:pt idx="14703">
                  <c:v>0.231884057971014</c:v>
                </c:pt>
                <c:pt idx="14704">
                  <c:v>0.24637681159420199</c:v>
                </c:pt>
                <c:pt idx="14705">
                  <c:v>0.26086956521739102</c:v>
                </c:pt>
                <c:pt idx="14706">
                  <c:v>0.27536231884057899</c:v>
                </c:pt>
                <c:pt idx="14707">
                  <c:v>0.28985507246376802</c:v>
                </c:pt>
                <c:pt idx="14708">
                  <c:v>0.30434782608695599</c:v>
                </c:pt>
                <c:pt idx="14709">
                  <c:v>0.31884057971014401</c:v>
                </c:pt>
                <c:pt idx="14710">
                  <c:v>0.33333333333333298</c:v>
                </c:pt>
                <c:pt idx="14711">
                  <c:v>0.34782608695652101</c:v>
                </c:pt>
                <c:pt idx="14712">
                  <c:v>0.36231884057970998</c:v>
                </c:pt>
                <c:pt idx="14713">
                  <c:v>0.376811594202898</c:v>
                </c:pt>
                <c:pt idx="14714">
                  <c:v>0.39130434782608697</c:v>
                </c:pt>
                <c:pt idx="14715">
                  <c:v>0.405797101449275</c:v>
                </c:pt>
                <c:pt idx="14716">
                  <c:v>0.42028985507246303</c:v>
                </c:pt>
                <c:pt idx="14717">
                  <c:v>0.434782608695652</c:v>
                </c:pt>
                <c:pt idx="14718">
                  <c:v>0.44927536231884002</c:v>
                </c:pt>
                <c:pt idx="14719">
                  <c:v>0.46376811594202899</c:v>
                </c:pt>
                <c:pt idx="14720">
                  <c:v>0.47826086956521702</c:v>
                </c:pt>
                <c:pt idx="14721">
                  <c:v>0.49275362318840499</c:v>
                </c:pt>
                <c:pt idx="14722">
                  <c:v>0.50724637681159401</c:v>
                </c:pt>
                <c:pt idx="14723">
                  <c:v>0.52173913043478204</c:v>
                </c:pt>
                <c:pt idx="14724">
                  <c:v>0.53623188405797095</c:v>
                </c:pt>
                <c:pt idx="14725">
                  <c:v>0.55072463768115898</c:v>
                </c:pt>
                <c:pt idx="14726">
                  <c:v>0.56521739130434701</c:v>
                </c:pt>
                <c:pt idx="14727">
                  <c:v>0.57971014492753603</c:v>
                </c:pt>
                <c:pt idx="14728">
                  <c:v>0.59420289855072395</c:v>
                </c:pt>
                <c:pt idx="14729">
                  <c:v>0.60869565217391297</c:v>
                </c:pt>
                <c:pt idx="14730">
                  <c:v>0.623188405797101</c:v>
                </c:pt>
                <c:pt idx="14731">
                  <c:v>0.63768115942028902</c:v>
                </c:pt>
                <c:pt idx="14732">
                  <c:v>0.65217391304347805</c:v>
                </c:pt>
                <c:pt idx="14733">
                  <c:v>0.66666666666666596</c:v>
                </c:pt>
                <c:pt idx="14734">
                  <c:v>0.68115942028985499</c:v>
                </c:pt>
                <c:pt idx="14735">
                  <c:v>0.69565217391304301</c:v>
                </c:pt>
                <c:pt idx="14736">
                  <c:v>0.71014492753623104</c:v>
                </c:pt>
                <c:pt idx="14737">
                  <c:v>0.72463768115941996</c:v>
                </c:pt>
                <c:pt idx="14738">
                  <c:v>0.73913043478260798</c:v>
                </c:pt>
                <c:pt idx="14739">
                  <c:v>0.75362318840579701</c:v>
                </c:pt>
                <c:pt idx="14740">
                  <c:v>0.76811594202898503</c:v>
                </c:pt>
                <c:pt idx="14741">
                  <c:v>0.78260869565217395</c:v>
                </c:pt>
                <c:pt idx="14742">
                  <c:v>0.79710144927536197</c:v>
                </c:pt>
                <c:pt idx="14743">
                  <c:v>0.81159420289855</c:v>
                </c:pt>
                <c:pt idx="14744">
                  <c:v>0.82608695652173902</c:v>
                </c:pt>
                <c:pt idx="14745">
                  <c:v>0.84057971014492705</c:v>
                </c:pt>
                <c:pt idx="14746">
                  <c:v>0.85507246376811596</c:v>
                </c:pt>
                <c:pt idx="14747">
                  <c:v>0.86956521739130399</c:v>
                </c:pt>
                <c:pt idx="14748">
                  <c:v>0.88405797101449202</c:v>
                </c:pt>
                <c:pt idx="14749">
                  <c:v>0.89855072463768104</c:v>
                </c:pt>
                <c:pt idx="14750">
                  <c:v>0.91304347826086896</c:v>
                </c:pt>
                <c:pt idx="14751">
                  <c:v>0.92753623188405798</c:v>
                </c:pt>
                <c:pt idx="14752">
                  <c:v>0.94202898550724601</c:v>
                </c:pt>
                <c:pt idx="14753">
                  <c:v>0.95652173913043403</c:v>
                </c:pt>
                <c:pt idx="14754">
                  <c:v>0.97101449275362295</c:v>
                </c:pt>
                <c:pt idx="14755">
                  <c:v>0.98550724637681097</c:v>
                </c:pt>
                <c:pt idx="14756">
                  <c:v>0</c:v>
                </c:pt>
                <c:pt idx="14757">
                  <c:v>1.3157894736842099E-2</c:v>
                </c:pt>
                <c:pt idx="14758">
                  <c:v>2.6315789473684199E-2</c:v>
                </c:pt>
                <c:pt idx="14759">
                  <c:v>3.94736842105263E-2</c:v>
                </c:pt>
                <c:pt idx="14760">
                  <c:v>5.2631578947368397E-2</c:v>
                </c:pt>
                <c:pt idx="14761">
                  <c:v>6.5789473684210495E-2</c:v>
                </c:pt>
                <c:pt idx="14762">
                  <c:v>7.8947368421052599E-2</c:v>
                </c:pt>
                <c:pt idx="14763">
                  <c:v>9.2105263157894704E-2</c:v>
                </c:pt>
                <c:pt idx="14764">
                  <c:v>0.105263157894736</c:v>
                </c:pt>
                <c:pt idx="14765">
                  <c:v>0.118421052631578</c:v>
                </c:pt>
                <c:pt idx="14766">
                  <c:v>0.13157894736842099</c:v>
                </c:pt>
                <c:pt idx="14767">
                  <c:v>0.144736842105263</c:v>
                </c:pt>
                <c:pt idx="14768">
                  <c:v>0.157894736842105</c:v>
                </c:pt>
                <c:pt idx="14769">
                  <c:v>0.17105263157894701</c:v>
                </c:pt>
                <c:pt idx="14770">
                  <c:v>0.18421052631578899</c:v>
                </c:pt>
                <c:pt idx="14771">
                  <c:v>0.197368421052631</c:v>
                </c:pt>
                <c:pt idx="14772">
                  <c:v>0.21052631578947301</c:v>
                </c:pt>
                <c:pt idx="14773">
                  <c:v>0.22368421052631501</c:v>
                </c:pt>
                <c:pt idx="14774">
                  <c:v>0.23684210526315699</c:v>
                </c:pt>
                <c:pt idx="14775">
                  <c:v>0.25</c:v>
                </c:pt>
                <c:pt idx="14776">
                  <c:v>0.26315789473684198</c:v>
                </c:pt>
                <c:pt idx="14777">
                  <c:v>0.27631578947368401</c:v>
                </c:pt>
                <c:pt idx="14778">
                  <c:v>0.28947368421052599</c:v>
                </c:pt>
                <c:pt idx="14779">
                  <c:v>0.30263157894736797</c:v>
                </c:pt>
                <c:pt idx="14780">
                  <c:v>0.31578947368421001</c:v>
                </c:pt>
                <c:pt idx="14781">
                  <c:v>0.32894736842105199</c:v>
                </c:pt>
                <c:pt idx="14782">
                  <c:v>0.34210526315789402</c:v>
                </c:pt>
                <c:pt idx="14783">
                  <c:v>0.355263157894736</c:v>
                </c:pt>
                <c:pt idx="14784">
                  <c:v>0.36842105263157798</c:v>
                </c:pt>
                <c:pt idx="14785">
                  <c:v>0.38157894736842102</c:v>
                </c:pt>
                <c:pt idx="14786">
                  <c:v>0.394736842105263</c:v>
                </c:pt>
                <c:pt idx="14787">
                  <c:v>0.40789473684210498</c:v>
                </c:pt>
                <c:pt idx="14788">
                  <c:v>0.42105263157894701</c:v>
                </c:pt>
                <c:pt idx="14789">
                  <c:v>0.43421052631578899</c:v>
                </c:pt>
                <c:pt idx="14790">
                  <c:v>0.44736842105263103</c:v>
                </c:pt>
                <c:pt idx="14791">
                  <c:v>0.46052631578947301</c:v>
                </c:pt>
                <c:pt idx="14792">
                  <c:v>0.47368421052631499</c:v>
                </c:pt>
                <c:pt idx="14793">
                  <c:v>0.48684210526315702</c:v>
                </c:pt>
                <c:pt idx="14794">
                  <c:v>0.5</c:v>
                </c:pt>
                <c:pt idx="14795">
                  <c:v>0.51315789473684204</c:v>
                </c:pt>
                <c:pt idx="14796">
                  <c:v>0.52631578947368396</c:v>
                </c:pt>
                <c:pt idx="14797">
                  <c:v>0.53947368421052599</c:v>
                </c:pt>
                <c:pt idx="14798">
                  <c:v>0.55263157894736803</c:v>
                </c:pt>
                <c:pt idx="14799">
                  <c:v>0.56578947368420995</c:v>
                </c:pt>
                <c:pt idx="14800">
                  <c:v>0.57894736842105199</c:v>
                </c:pt>
                <c:pt idx="14801">
                  <c:v>0.59210526315789402</c:v>
                </c:pt>
                <c:pt idx="14802">
                  <c:v>0.60526315789473595</c:v>
                </c:pt>
                <c:pt idx="14803">
                  <c:v>0.61842105263157898</c:v>
                </c:pt>
                <c:pt idx="14804">
                  <c:v>0.63157894736842102</c:v>
                </c:pt>
                <c:pt idx="14805">
                  <c:v>0.64473684210526305</c:v>
                </c:pt>
                <c:pt idx="14806">
                  <c:v>0.65789473684210498</c:v>
                </c:pt>
                <c:pt idx="14807">
                  <c:v>0.67105263157894701</c:v>
                </c:pt>
                <c:pt idx="14808">
                  <c:v>0.68421052631578905</c:v>
                </c:pt>
                <c:pt idx="14809">
                  <c:v>0.69736842105263097</c:v>
                </c:pt>
                <c:pt idx="14810">
                  <c:v>0.71052631578947301</c:v>
                </c:pt>
                <c:pt idx="14811">
                  <c:v>0.72368421052631504</c:v>
                </c:pt>
                <c:pt idx="14812">
                  <c:v>0.73684210526315697</c:v>
                </c:pt>
                <c:pt idx="14813">
                  <c:v>0.75</c:v>
                </c:pt>
                <c:pt idx="14814">
                  <c:v>0.76315789473684204</c:v>
                </c:pt>
                <c:pt idx="14815">
                  <c:v>0.77631578947368396</c:v>
                </c:pt>
                <c:pt idx="14816">
                  <c:v>0.78947368421052599</c:v>
                </c:pt>
                <c:pt idx="14817">
                  <c:v>0.80263157894736803</c:v>
                </c:pt>
                <c:pt idx="14818">
                  <c:v>0.81578947368420995</c:v>
                </c:pt>
                <c:pt idx="14819">
                  <c:v>0.82894736842105199</c:v>
                </c:pt>
                <c:pt idx="14820">
                  <c:v>0.84210526315789402</c:v>
                </c:pt>
                <c:pt idx="14821">
                  <c:v>0.85526315789473595</c:v>
                </c:pt>
                <c:pt idx="14822">
                  <c:v>0.86842105263157898</c:v>
                </c:pt>
                <c:pt idx="14823">
                  <c:v>0.88157894736842102</c:v>
                </c:pt>
                <c:pt idx="14824">
                  <c:v>0.89473684210526305</c:v>
                </c:pt>
                <c:pt idx="14825">
                  <c:v>0.90789473684210498</c:v>
                </c:pt>
                <c:pt idx="14826">
                  <c:v>0.92105263157894701</c:v>
                </c:pt>
                <c:pt idx="14827">
                  <c:v>0.93421052631578905</c:v>
                </c:pt>
                <c:pt idx="14828">
                  <c:v>0.94736842105263097</c:v>
                </c:pt>
                <c:pt idx="14829">
                  <c:v>0.96052631578947301</c:v>
                </c:pt>
                <c:pt idx="14830">
                  <c:v>0.97368421052631504</c:v>
                </c:pt>
                <c:pt idx="14831">
                  <c:v>0.98684210526315697</c:v>
                </c:pt>
                <c:pt idx="14832">
                  <c:v>0</c:v>
                </c:pt>
                <c:pt idx="14833">
                  <c:v>1.1764705882352899E-2</c:v>
                </c:pt>
                <c:pt idx="14834">
                  <c:v>2.3529411764705799E-2</c:v>
                </c:pt>
                <c:pt idx="14835">
                  <c:v>3.5294117647058802E-2</c:v>
                </c:pt>
                <c:pt idx="14836">
                  <c:v>4.7058823529411702E-2</c:v>
                </c:pt>
                <c:pt idx="14837">
                  <c:v>5.8823529411764698E-2</c:v>
                </c:pt>
                <c:pt idx="14838">
                  <c:v>7.0588235294117604E-2</c:v>
                </c:pt>
                <c:pt idx="14839">
                  <c:v>8.2352941176470504E-2</c:v>
                </c:pt>
                <c:pt idx="14840">
                  <c:v>9.41176470588235E-2</c:v>
                </c:pt>
                <c:pt idx="14841">
                  <c:v>0.105882352941176</c:v>
                </c:pt>
                <c:pt idx="14842">
                  <c:v>0.11764705882352899</c:v>
                </c:pt>
                <c:pt idx="14843">
                  <c:v>0.129411764705882</c:v>
                </c:pt>
                <c:pt idx="14844">
                  <c:v>0.14117647058823499</c:v>
                </c:pt>
                <c:pt idx="14845">
                  <c:v>0.152941176470588</c:v>
                </c:pt>
                <c:pt idx="14846">
                  <c:v>0.16470588235294101</c:v>
                </c:pt>
                <c:pt idx="14847">
                  <c:v>0.17647058823529399</c:v>
                </c:pt>
                <c:pt idx="14848">
                  <c:v>0.188235294117647</c:v>
                </c:pt>
                <c:pt idx="14849">
                  <c:v>0.2</c:v>
                </c:pt>
                <c:pt idx="14850">
                  <c:v>0.21176470588235199</c:v>
                </c:pt>
                <c:pt idx="14851">
                  <c:v>0.223529411764705</c:v>
                </c:pt>
                <c:pt idx="14852">
                  <c:v>0.23529411764705799</c:v>
                </c:pt>
                <c:pt idx="14853">
                  <c:v>0.247058823529411</c:v>
                </c:pt>
                <c:pt idx="14854">
                  <c:v>0.25882352941176401</c:v>
                </c:pt>
                <c:pt idx="14855">
                  <c:v>0.27058823529411702</c:v>
                </c:pt>
                <c:pt idx="14856">
                  <c:v>0.28235294117646997</c:v>
                </c:pt>
                <c:pt idx="14857">
                  <c:v>0.29411764705882298</c:v>
                </c:pt>
                <c:pt idx="14858">
                  <c:v>0.30588235294117599</c:v>
                </c:pt>
                <c:pt idx="14859">
                  <c:v>0.317647058823529</c:v>
                </c:pt>
                <c:pt idx="14860">
                  <c:v>0.32941176470588202</c:v>
                </c:pt>
                <c:pt idx="14861">
                  <c:v>0.34117647058823503</c:v>
                </c:pt>
                <c:pt idx="14862">
                  <c:v>0.35294117647058798</c:v>
                </c:pt>
                <c:pt idx="14863">
                  <c:v>0.36470588235294099</c:v>
                </c:pt>
                <c:pt idx="14864">
                  <c:v>0.376470588235294</c:v>
                </c:pt>
                <c:pt idx="14865">
                  <c:v>0.38823529411764701</c:v>
                </c:pt>
                <c:pt idx="14866">
                  <c:v>0.4</c:v>
                </c:pt>
                <c:pt idx="14867">
                  <c:v>0.41176470588235198</c:v>
                </c:pt>
                <c:pt idx="14868">
                  <c:v>0.42352941176470499</c:v>
                </c:pt>
                <c:pt idx="14869">
                  <c:v>0.435294117647058</c:v>
                </c:pt>
                <c:pt idx="14870">
                  <c:v>0.44705882352941101</c:v>
                </c:pt>
                <c:pt idx="14871">
                  <c:v>0.45882352941176402</c:v>
                </c:pt>
                <c:pt idx="14872">
                  <c:v>0.47058823529411697</c:v>
                </c:pt>
                <c:pt idx="14873">
                  <c:v>0.48235294117646998</c:v>
                </c:pt>
                <c:pt idx="14874">
                  <c:v>0.494117647058823</c:v>
                </c:pt>
                <c:pt idx="14875">
                  <c:v>0.50588235294117601</c:v>
                </c:pt>
                <c:pt idx="14876">
                  <c:v>0.51764705882352902</c:v>
                </c:pt>
                <c:pt idx="14877">
                  <c:v>0.52941176470588203</c:v>
                </c:pt>
                <c:pt idx="14878">
                  <c:v>0.54117647058823504</c:v>
                </c:pt>
                <c:pt idx="14879">
                  <c:v>0.55294117647058805</c:v>
                </c:pt>
                <c:pt idx="14880">
                  <c:v>0.56470588235294095</c:v>
                </c:pt>
                <c:pt idx="14881">
                  <c:v>0.57647058823529396</c:v>
                </c:pt>
                <c:pt idx="14882">
                  <c:v>0.58823529411764697</c:v>
                </c:pt>
                <c:pt idx="14883">
                  <c:v>0.6</c:v>
                </c:pt>
                <c:pt idx="14884">
                  <c:v>0.61176470588235299</c:v>
                </c:pt>
                <c:pt idx="14885">
                  <c:v>0.623529411764705</c:v>
                </c:pt>
                <c:pt idx="14886">
                  <c:v>0.63529411764705801</c:v>
                </c:pt>
                <c:pt idx="14887">
                  <c:v>0.64705882352941102</c:v>
                </c:pt>
                <c:pt idx="14888">
                  <c:v>0.65882352941176403</c:v>
                </c:pt>
                <c:pt idx="14889">
                  <c:v>0.67058823529411704</c:v>
                </c:pt>
                <c:pt idx="14890">
                  <c:v>0.68235294117647005</c:v>
                </c:pt>
                <c:pt idx="14891">
                  <c:v>0.69411764705882295</c:v>
                </c:pt>
                <c:pt idx="14892">
                  <c:v>0.70588235294117596</c:v>
                </c:pt>
                <c:pt idx="14893">
                  <c:v>0.71764705882352897</c:v>
                </c:pt>
                <c:pt idx="14894">
                  <c:v>0.72941176470588198</c:v>
                </c:pt>
                <c:pt idx="14895">
                  <c:v>0.74117647058823499</c:v>
                </c:pt>
                <c:pt idx="14896">
                  <c:v>0.752941176470588</c:v>
                </c:pt>
                <c:pt idx="14897">
                  <c:v>0.76470588235294101</c:v>
                </c:pt>
                <c:pt idx="14898">
                  <c:v>0.77647058823529402</c:v>
                </c:pt>
                <c:pt idx="14899">
                  <c:v>0.78823529411764703</c:v>
                </c:pt>
                <c:pt idx="14900">
                  <c:v>0.8</c:v>
                </c:pt>
                <c:pt idx="14901">
                  <c:v>0.81176470588235194</c:v>
                </c:pt>
                <c:pt idx="14902">
                  <c:v>0.82352941176470495</c:v>
                </c:pt>
                <c:pt idx="14903">
                  <c:v>0.83529411764705797</c:v>
                </c:pt>
                <c:pt idx="14904">
                  <c:v>0.84705882352941098</c:v>
                </c:pt>
                <c:pt idx="14905">
                  <c:v>0.85882352941176399</c:v>
                </c:pt>
                <c:pt idx="14906">
                  <c:v>0.870588235294117</c:v>
                </c:pt>
                <c:pt idx="14907">
                  <c:v>0.88235294117647001</c:v>
                </c:pt>
                <c:pt idx="14908">
                  <c:v>0.89411764705882302</c:v>
                </c:pt>
                <c:pt idx="14909">
                  <c:v>0.90588235294117603</c:v>
                </c:pt>
                <c:pt idx="14910">
                  <c:v>0.91764705882352904</c:v>
                </c:pt>
                <c:pt idx="14911">
                  <c:v>0.92941176470588205</c:v>
                </c:pt>
                <c:pt idx="14912">
                  <c:v>0.94117647058823495</c:v>
                </c:pt>
                <c:pt idx="14913">
                  <c:v>0.95294117647058796</c:v>
                </c:pt>
                <c:pt idx="14914">
                  <c:v>0.96470588235294097</c:v>
                </c:pt>
                <c:pt idx="14915">
                  <c:v>0.97647058823529398</c:v>
                </c:pt>
                <c:pt idx="14916">
                  <c:v>0.98823529411764699</c:v>
                </c:pt>
                <c:pt idx="14917">
                  <c:v>0</c:v>
                </c:pt>
                <c:pt idx="14918">
                  <c:v>1.6129032258064498E-2</c:v>
                </c:pt>
                <c:pt idx="14919">
                  <c:v>3.2258064516128997E-2</c:v>
                </c:pt>
                <c:pt idx="14920">
                  <c:v>4.8387096774193498E-2</c:v>
                </c:pt>
                <c:pt idx="14921">
                  <c:v>6.4516129032257993E-2</c:v>
                </c:pt>
                <c:pt idx="14922">
                  <c:v>8.0645161290322495E-2</c:v>
                </c:pt>
                <c:pt idx="14923">
                  <c:v>9.6774193548387094E-2</c:v>
                </c:pt>
                <c:pt idx="14924">
                  <c:v>0.112903225806451</c:v>
                </c:pt>
                <c:pt idx="14925">
                  <c:v>0.12903225806451599</c:v>
                </c:pt>
                <c:pt idx="14926">
                  <c:v>0.14516129032257999</c:v>
                </c:pt>
                <c:pt idx="14927">
                  <c:v>0.16129032258064499</c:v>
                </c:pt>
                <c:pt idx="14928">
                  <c:v>0.17741935483870899</c:v>
                </c:pt>
                <c:pt idx="14929">
                  <c:v>0.19354838709677399</c:v>
                </c:pt>
                <c:pt idx="14930">
                  <c:v>0.209677419354838</c:v>
                </c:pt>
                <c:pt idx="14931">
                  <c:v>0.225806451612903</c:v>
                </c:pt>
                <c:pt idx="14932">
                  <c:v>0.241935483870967</c:v>
                </c:pt>
                <c:pt idx="14933">
                  <c:v>0.25806451612903197</c:v>
                </c:pt>
                <c:pt idx="14934">
                  <c:v>0.27419354838709598</c:v>
                </c:pt>
                <c:pt idx="14935">
                  <c:v>0.29032258064516098</c:v>
                </c:pt>
                <c:pt idx="14936">
                  <c:v>0.30645161290322498</c:v>
                </c:pt>
                <c:pt idx="14937">
                  <c:v>0.32258064516128998</c:v>
                </c:pt>
                <c:pt idx="14938">
                  <c:v>0.33870967741935398</c:v>
                </c:pt>
                <c:pt idx="14939">
                  <c:v>0.35483870967741898</c:v>
                </c:pt>
                <c:pt idx="14940">
                  <c:v>0.37096774193548299</c:v>
                </c:pt>
                <c:pt idx="14941">
                  <c:v>0.38709677419354799</c:v>
                </c:pt>
                <c:pt idx="14942">
                  <c:v>0.40322580645161199</c:v>
                </c:pt>
                <c:pt idx="14943">
                  <c:v>0.41935483870967699</c:v>
                </c:pt>
                <c:pt idx="14944">
                  <c:v>0.43548387096774099</c:v>
                </c:pt>
                <c:pt idx="14945">
                  <c:v>0.45161290322580599</c:v>
                </c:pt>
                <c:pt idx="14946">
                  <c:v>0.46774193548387</c:v>
                </c:pt>
                <c:pt idx="14947">
                  <c:v>0.483870967741935</c:v>
                </c:pt>
                <c:pt idx="14948">
                  <c:v>0.5</c:v>
                </c:pt>
                <c:pt idx="14949">
                  <c:v>0.51612903225806395</c:v>
                </c:pt>
                <c:pt idx="14950">
                  <c:v>0.532258064516129</c:v>
                </c:pt>
                <c:pt idx="14951">
                  <c:v>0.54838709677419295</c:v>
                </c:pt>
                <c:pt idx="14952">
                  <c:v>0.56451612903225801</c:v>
                </c:pt>
                <c:pt idx="14953">
                  <c:v>0.58064516129032195</c:v>
                </c:pt>
                <c:pt idx="14954">
                  <c:v>0.59677419354838701</c:v>
                </c:pt>
                <c:pt idx="14955">
                  <c:v>0.61290322580645096</c:v>
                </c:pt>
                <c:pt idx="14956">
                  <c:v>0.62903225806451601</c:v>
                </c:pt>
                <c:pt idx="14957">
                  <c:v>0.64516129032257996</c:v>
                </c:pt>
                <c:pt idx="14958">
                  <c:v>0.66129032258064502</c:v>
                </c:pt>
                <c:pt idx="14959">
                  <c:v>0.67741935483870896</c:v>
                </c:pt>
                <c:pt idx="14960">
                  <c:v>0.69354838709677402</c:v>
                </c:pt>
                <c:pt idx="14961">
                  <c:v>0.70967741935483797</c:v>
                </c:pt>
                <c:pt idx="14962">
                  <c:v>0.72580645161290303</c:v>
                </c:pt>
                <c:pt idx="14963">
                  <c:v>0.74193548387096697</c:v>
                </c:pt>
                <c:pt idx="14964">
                  <c:v>0.75806451612903203</c:v>
                </c:pt>
                <c:pt idx="14965">
                  <c:v>0.77419354838709598</c:v>
                </c:pt>
                <c:pt idx="14966">
                  <c:v>0.79032258064516103</c:v>
                </c:pt>
                <c:pt idx="14967">
                  <c:v>0.80645161290322498</c:v>
                </c:pt>
                <c:pt idx="14968">
                  <c:v>0.82258064516129004</c:v>
                </c:pt>
                <c:pt idx="14969">
                  <c:v>0.83870967741935398</c:v>
                </c:pt>
                <c:pt idx="14970">
                  <c:v>0.85483870967741904</c:v>
                </c:pt>
                <c:pt idx="14971">
                  <c:v>0.87096774193548299</c:v>
                </c:pt>
                <c:pt idx="14972">
                  <c:v>0.88709677419354804</c:v>
                </c:pt>
                <c:pt idx="14973">
                  <c:v>0.90322580645161199</c:v>
                </c:pt>
                <c:pt idx="14974">
                  <c:v>0.91935483870967705</c:v>
                </c:pt>
                <c:pt idx="14975">
                  <c:v>0.93548387096774099</c:v>
                </c:pt>
                <c:pt idx="14976">
                  <c:v>0.95161290322580605</c:v>
                </c:pt>
                <c:pt idx="14977">
                  <c:v>0.967741935483871</c:v>
                </c:pt>
                <c:pt idx="14978">
                  <c:v>0.98387096774193505</c:v>
                </c:pt>
                <c:pt idx="14979">
                  <c:v>0</c:v>
                </c:pt>
                <c:pt idx="14980">
                  <c:v>3.4482758620689599E-2</c:v>
                </c:pt>
                <c:pt idx="14981">
                  <c:v>6.8965517241379296E-2</c:v>
                </c:pt>
                <c:pt idx="14982">
                  <c:v>0.10344827586206801</c:v>
                </c:pt>
                <c:pt idx="14983">
                  <c:v>0.13793103448275801</c:v>
                </c:pt>
                <c:pt idx="14984">
                  <c:v>0.17241379310344801</c:v>
                </c:pt>
                <c:pt idx="14985">
                  <c:v>0.20689655172413701</c:v>
                </c:pt>
                <c:pt idx="14986">
                  <c:v>0.24137931034482701</c:v>
                </c:pt>
                <c:pt idx="14987">
                  <c:v>0.27586206896551702</c:v>
                </c:pt>
                <c:pt idx="14988">
                  <c:v>0.31034482758620602</c:v>
                </c:pt>
                <c:pt idx="14989">
                  <c:v>0.34482758620689602</c:v>
                </c:pt>
                <c:pt idx="14990">
                  <c:v>0.37931034482758602</c:v>
                </c:pt>
                <c:pt idx="14991">
                  <c:v>0.41379310344827502</c:v>
                </c:pt>
                <c:pt idx="14992">
                  <c:v>0.44827586206896503</c:v>
                </c:pt>
                <c:pt idx="14993">
                  <c:v>0.48275862068965503</c:v>
                </c:pt>
                <c:pt idx="14994">
                  <c:v>0.51724137931034397</c:v>
                </c:pt>
                <c:pt idx="14995">
                  <c:v>0.55172413793103403</c:v>
                </c:pt>
                <c:pt idx="14996">
                  <c:v>0.58620689655172398</c:v>
                </c:pt>
                <c:pt idx="14997">
                  <c:v>0.62068965517241304</c:v>
                </c:pt>
                <c:pt idx="14998">
                  <c:v>0.65517241379310298</c:v>
                </c:pt>
                <c:pt idx="14999">
                  <c:v>0.68965517241379304</c:v>
                </c:pt>
                <c:pt idx="15000">
                  <c:v>0.72413793103448199</c:v>
                </c:pt>
                <c:pt idx="15001">
                  <c:v>0.75862068965517204</c:v>
                </c:pt>
                <c:pt idx="15002">
                  <c:v>0.79310344827586199</c:v>
                </c:pt>
                <c:pt idx="15003">
                  <c:v>0.82758620689655105</c:v>
                </c:pt>
                <c:pt idx="15004">
                  <c:v>0.86206896551724099</c:v>
                </c:pt>
                <c:pt idx="15005">
                  <c:v>0.89655172413793105</c:v>
                </c:pt>
                <c:pt idx="15006">
                  <c:v>0.93103448275862</c:v>
                </c:pt>
                <c:pt idx="15007">
                  <c:v>0.96551724137931005</c:v>
                </c:pt>
                <c:pt idx="15008">
                  <c:v>0</c:v>
                </c:pt>
                <c:pt idx="15009">
                  <c:v>1.1764705882352899E-2</c:v>
                </c:pt>
                <c:pt idx="15010">
                  <c:v>2.3529411764705799E-2</c:v>
                </c:pt>
                <c:pt idx="15011">
                  <c:v>3.5294117647058802E-2</c:v>
                </c:pt>
                <c:pt idx="15012">
                  <c:v>4.7058823529411702E-2</c:v>
                </c:pt>
                <c:pt idx="15013">
                  <c:v>5.8823529411764698E-2</c:v>
                </c:pt>
                <c:pt idx="15014">
                  <c:v>7.0588235294117604E-2</c:v>
                </c:pt>
                <c:pt idx="15015">
                  <c:v>8.2352941176470504E-2</c:v>
                </c:pt>
                <c:pt idx="15016">
                  <c:v>9.41176470588235E-2</c:v>
                </c:pt>
                <c:pt idx="15017">
                  <c:v>0.105882352941176</c:v>
                </c:pt>
                <c:pt idx="15018">
                  <c:v>0.11764705882352899</c:v>
                </c:pt>
                <c:pt idx="15019">
                  <c:v>0.129411764705882</c:v>
                </c:pt>
                <c:pt idx="15020">
                  <c:v>0.14117647058823499</c:v>
                </c:pt>
                <c:pt idx="15021">
                  <c:v>0.152941176470588</c:v>
                </c:pt>
                <c:pt idx="15022">
                  <c:v>0.16470588235294101</c:v>
                </c:pt>
                <c:pt idx="15023">
                  <c:v>0.17647058823529399</c:v>
                </c:pt>
                <c:pt idx="15024">
                  <c:v>0.188235294117647</c:v>
                </c:pt>
                <c:pt idx="15025">
                  <c:v>0.2</c:v>
                </c:pt>
                <c:pt idx="15026">
                  <c:v>0.21176470588235199</c:v>
                </c:pt>
                <c:pt idx="15027">
                  <c:v>0.223529411764705</c:v>
                </c:pt>
                <c:pt idx="15028">
                  <c:v>0.23529411764705799</c:v>
                </c:pt>
                <c:pt idx="15029">
                  <c:v>0.247058823529411</c:v>
                </c:pt>
                <c:pt idx="15030">
                  <c:v>0.25882352941176401</c:v>
                </c:pt>
                <c:pt idx="15031">
                  <c:v>0.27058823529411702</c:v>
                </c:pt>
                <c:pt idx="15032">
                  <c:v>0.28235294117646997</c:v>
                </c:pt>
                <c:pt idx="15033">
                  <c:v>0.29411764705882298</c:v>
                </c:pt>
                <c:pt idx="15034">
                  <c:v>0.30588235294117599</c:v>
                </c:pt>
                <c:pt idx="15035">
                  <c:v>0.317647058823529</c:v>
                </c:pt>
                <c:pt idx="15036">
                  <c:v>0.32941176470588202</c:v>
                </c:pt>
                <c:pt idx="15037">
                  <c:v>0.34117647058823503</c:v>
                </c:pt>
                <c:pt idx="15038">
                  <c:v>0.35294117647058798</c:v>
                </c:pt>
                <c:pt idx="15039">
                  <c:v>0.36470588235294099</c:v>
                </c:pt>
                <c:pt idx="15040">
                  <c:v>0.376470588235294</c:v>
                </c:pt>
                <c:pt idx="15041">
                  <c:v>0.38823529411764701</c:v>
                </c:pt>
                <c:pt idx="15042">
                  <c:v>0.4</c:v>
                </c:pt>
                <c:pt idx="15043">
                  <c:v>0.41176470588235198</c:v>
                </c:pt>
                <c:pt idx="15044">
                  <c:v>0.42352941176470499</c:v>
                </c:pt>
                <c:pt idx="15045">
                  <c:v>0.435294117647058</c:v>
                </c:pt>
                <c:pt idx="15046">
                  <c:v>0.44705882352941101</c:v>
                </c:pt>
                <c:pt idx="15047">
                  <c:v>0.45882352941176402</c:v>
                </c:pt>
                <c:pt idx="15048">
                  <c:v>0.47058823529411697</c:v>
                </c:pt>
                <c:pt idx="15049">
                  <c:v>0.48235294117646998</c:v>
                </c:pt>
                <c:pt idx="15050">
                  <c:v>0.494117647058823</c:v>
                </c:pt>
                <c:pt idx="15051">
                  <c:v>0.50588235294117601</c:v>
                </c:pt>
                <c:pt idx="15052">
                  <c:v>0.51764705882352902</c:v>
                </c:pt>
                <c:pt idx="15053">
                  <c:v>0.52941176470588203</c:v>
                </c:pt>
                <c:pt idx="15054">
                  <c:v>0.54117647058823504</c:v>
                </c:pt>
                <c:pt idx="15055">
                  <c:v>0.55294117647058805</c:v>
                </c:pt>
                <c:pt idx="15056">
                  <c:v>0.56470588235294095</c:v>
                </c:pt>
                <c:pt idx="15057">
                  <c:v>0.57647058823529396</c:v>
                </c:pt>
                <c:pt idx="15058">
                  <c:v>0.58823529411764697</c:v>
                </c:pt>
                <c:pt idx="15059">
                  <c:v>0.6</c:v>
                </c:pt>
                <c:pt idx="15060">
                  <c:v>0.61176470588235299</c:v>
                </c:pt>
                <c:pt idx="15061">
                  <c:v>0.623529411764705</c:v>
                </c:pt>
                <c:pt idx="15062">
                  <c:v>0.63529411764705801</c:v>
                </c:pt>
                <c:pt idx="15063">
                  <c:v>0.64705882352941102</c:v>
                </c:pt>
                <c:pt idx="15064">
                  <c:v>0.65882352941176403</c:v>
                </c:pt>
                <c:pt idx="15065">
                  <c:v>0.67058823529411704</c:v>
                </c:pt>
                <c:pt idx="15066">
                  <c:v>0.68235294117647005</c:v>
                </c:pt>
                <c:pt idx="15067">
                  <c:v>0.69411764705882295</c:v>
                </c:pt>
                <c:pt idx="15068">
                  <c:v>0.70588235294117596</c:v>
                </c:pt>
                <c:pt idx="15069">
                  <c:v>0.71764705882352897</c:v>
                </c:pt>
                <c:pt idx="15070">
                  <c:v>0.72941176470588198</c:v>
                </c:pt>
                <c:pt idx="15071">
                  <c:v>0.74117647058823499</c:v>
                </c:pt>
                <c:pt idx="15072">
                  <c:v>0.752941176470588</c:v>
                </c:pt>
                <c:pt idx="15073">
                  <c:v>0.76470588235294101</c:v>
                </c:pt>
                <c:pt idx="15074">
                  <c:v>0.77647058823529402</c:v>
                </c:pt>
                <c:pt idx="15075">
                  <c:v>0.78823529411764703</c:v>
                </c:pt>
                <c:pt idx="15076">
                  <c:v>0.8</c:v>
                </c:pt>
                <c:pt idx="15077">
                  <c:v>0.81176470588235194</c:v>
                </c:pt>
                <c:pt idx="15078">
                  <c:v>0.82352941176470495</c:v>
                </c:pt>
                <c:pt idx="15079">
                  <c:v>0.83529411764705797</c:v>
                </c:pt>
                <c:pt idx="15080">
                  <c:v>0.84705882352941098</c:v>
                </c:pt>
                <c:pt idx="15081">
                  <c:v>0.85882352941176399</c:v>
                </c:pt>
                <c:pt idx="15082">
                  <c:v>0.870588235294117</c:v>
                </c:pt>
                <c:pt idx="15083">
                  <c:v>0.88235294117647001</c:v>
                </c:pt>
                <c:pt idx="15084">
                  <c:v>0.89411764705882302</c:v>
                </c:pt>
                <c:pt idx="15085">
                  <c:v>0.90588235294117603</c:v>
                </c:pt>
                <c:pt idx="15086">
                  <c:v>0.91764705882352904</c:v>
                </c:pt>
                <c:pt idx="15087">
                  <c:v>0.92941176470588205</c:v>
                </c:pt>
                <c:pt idx="15088">
                  <c:v>0.94117647058823495</c:v>
                </c:pt>
                <c:pt idx="15089">
                  <c:v>0.95294117647058796</c:v>
                </c:pt>
                <c:pt idx="15090">
                  <c:v>0.96470588235294097</c:v>
                </c:pt>
                <c:pt idx="15091">
                  <c:v>0.97647058823529398</c:v>
                </c:pt>
                <c:pt idx="15092">
                  <c:v>0.98823529411764699</c:v>
                </c:pt>
                <c:pt idx="15093">
                  <c:v>0</c:v>
                </c:pt>
                <c:pt idx="15094">
                  <c:v>1.3698630136986301E-2</c:v>
                </c:pt>
                <c:pt idx="15095">
                  <c:v>2.7397260273972601E-2</c:v>
                </c:pt>
                <c:pt idx="15096">
                  <c:v>4.1095890410958902E-2</c:v>
                </c:pt>
                <c:pt idx="15097">
                  <c:v>5.4794520547945202E-2</c:v>
                </c:pt>
                <c:pt idx="15098">
                  <c:v>6.8493150684931503E-2</c:v>
                </c:pt>
                <c:pt idx="15099">
                  <c:v>8.2191780821917804E-2</c:v>
                </c:pt>
                <c:pt idx="15100">
                  <c:v>9.5890410958904104E-2</c:v>
                </c:pt>
                <c:pt idx="15101">
                  <c:v>0.10958904109589</c:v>
                </c:pt>
                <c:pt idx="15102">
                  <c:v>0.123287671232876</c:v>
                </c:pt>
                <c:pt idx="15103">
                  <c:v>0.13698630136986301</c:v>
                </c:pt>
                <c:pt idx="15104">
                  <c:v>0.150684931506849</c:v>
                </c:pt>
                <c:pt idx="15105">
                  <c:v>0.164383561643835</c:v>
                </c:pt>
                <c:pt idx="15106">
                  <c:v>0.17808219178082099</c:v>
                </c:pt>
                <c:pt idx="15107">
                  <c:v>0.19178082191780799</c:v>
                </c:pt>
                <c:pt idx="15108">
                  <c:v>0.20547945205479401</c:v>
                </c:pt>
                <c:pt idx="15109">
                  <c:v>0.21917808219178</c:v>
                </c:pt>
                <c:pt idx="15110">
                  <c:v>0.232876712328767</c:v>
                </c:pt>
                <c:pt idx="15111">
                  <c:v>0.24657534246575299</c:v>
                </c:pt>
                <c:pt idx="15112">
                  <c:v>0.26027397260273899</c:v>
                </c:pt>
                <c:pt idx="15113">
                  <c:v>0.27397260273972601</c:v>
                </c:pt>
                <c:pt idx="15114">
                  <c:v>0.28767123287671198</c:v>
                </c:pt>
                <c:pt idx="15115">
                  <c:v>0.301369863013698</c:v>
                </c:pt>
                <c:pt idx="15116">
                  <c:v>0.31506849315068403</c:v>
                </c:pt>
                <c:pt idx="15117">
                  <c:v>0.32876712328767099</c:v>
                </c:pt>
                <c:pt idx="15118">
                  <c:v>0.34246575342465702</c:v>
                </c:pt>
                <c:pt idx="15119">
                  <c:v>0.35616438356164298</c:v>
                </c:pt>
                <c:pt idx="15120">
                  <c:v>0.36986301369863001</c:v>
                </c:pt>
                <c:pt idx="15121">
                  <c:v>0.38356164383561597</c:v>
                </c:pt>
                <c:pt idx="15122">
                  <c:v>0.397260273972602</c:v>
                </c:pt>
                <c:pt idx="15123">
                  <c:v>0.41095890410958902</c:v>
                </c:pt>
                <c:pt idx="15124">
                  <c:v>0.42465753424657499</c:v>
                </c:pt>
                <c:pt idx="15125">
                  <c:v>0.43835616438356101</c:v>
                </c:pt>
                <c:pt idx="15126">
                  <c:v>0.45205479452054698</c:v>
                </c:pt>
                <c:pt idx="15127">
                  <c:v>0.465753424657534</c:v>
                </c:pt>
                <c:pt idx="15128">
                  <c:v>0.47945205479452002</c:v>
                </c:pt>
                <c:pt idx="15129">
                  <c:v>0.49315068493150599</c:v>
                </c:pt>
                <c:pt idx="15130">
                  <c:v>0.50684931506849296</c:v>
                </c:pt>
                <c:pt idx="15131">
                  <c:v>0.52054794520547898</c:v>
                </c:pt>
                <c:pt idx="15132">
                  <c:v>0.534246575342465</c:v>
                </c:pt>
                <c:pt idx="15133">
                  <c:v>0.54794520547945202</c:v>
                </c:pt>
                <c:pt idx="15134">
                  <c:v>0.56164383561643805</c:v>
                </c:pt>
                <c:pt idx="15135">
                  <c:v>0.57534246575342396</c:v>
                </c:pt>
                <c:pt idx="15136">
                  <c:v>0.58904109589041098</c:v>
                </c:pt>
                <c:pt idx="15137">
                  <c:v>0.602739726027397</c:v>
                </c:pt>
                <c:pt idx="15138">
                  <c:v>0.61643835616438303</c:v>
                </c:pt>
                <c:pt idx="15139">
                  <c:v>0.63013698630136905</c:v>
                </c:pt>
                <c:pt idx="15140">
                  <c:v>0.64383561643835596</c:v>
                </c:pt>
                <c:pt idx="15141">
                  <c:v>0.65753424657534199</c:v>
                </c:pt>
                <c:pt idx="15142">
                  <c:v>0.67123287671232801</c:v>
                </c:pt>
                <c:pt idx="15143">
                  <c:v>0.68493150684931503</c:v>
                </c:pt>
                <c:pt idx="15144">
                  <c:v>0.69863013698630105</c:v>
                </c:pt>
                <c:pt idx="15145">
                  <c:v>0.71232876712328697</c:v>
                </c:pt>
                <c:pt idx="15146">
                  <c:v>0.72602739726027399</c:v>
                </c:pt>
                <c:pt idx="15147">
                  <c:v>0.73972602739726001</c:v>
                </c:pt>
                <c:pt idx="15148">
                  <c:v>0.75342465753424603</c:v>
                </c:pt>
                <c:pt idx="15149">
                  <c:v>0.76712328767123195</c:v>
                </c:pt>
                <c:pt idx="15150">
                  <c:v>0.78082191780821897</c:v>
                </c:pt>
                <c:pt idx="15151">
                  <c:v>0.79452054794520499</c:v>
                </c:pt>
                <c:pt idx="15152">
                  <c:v>0.80821917808219101</c:v>
                </c:pt>
                <c:pt idx="15153">
                  <c:v>0.82191780821917804</c:v>
                </c:pt>
                <c:pt idx="15154">
                  <c:v>0.83561643835616395</c:v>
                </c:pt>
                <c:pt idx="15155">
                  <c:v>0.84931506849314997</c:v>
                </c:pt>
                <c:pt idx="15156">
                  <c:v>0.86301369863013699</c:v>
                </c:pt>
                <c:pt idx="15157">
                  <c:v>0.87671232876712302</c:v>
                </c:pt>
                <c:pt idx="15158">
                  <c:v>0.89041095890410904</c:v>
                </c:pt>
                <c:pt idx="15159">
                  <c:v>0.90410958904109495</c:v>
                </c:pt>
                <c:pt idx="15160">
                  <c:v>0.91780821917808197</c:v>
                </c:pt>
                <c:pt idx="15161">
                  <c:v>0.931506849315068</c:v>
                </c:pt>
                <c:pt idx="15162">
                  <c:v>0.94520547945205402</c:v>
                </c:pt>
                <c:pt idx="15163">
                  <c:v>0.95890410958904104</c:v>
                </c:pt>
                <c:pt idx="15164">
                  <c:v>0.97260273972602695</c:v>
                </c:pt>
                <c:pt idx="15165">
                  <c:v>0.98630136986301298</c:v>
                </c:pt>
                <c:pt idx="15166">
                  <c:v>0</c:v>
                </c:pt>
                <c:pt idx="15167">
                  <c:v>1.2820512820512799E-2</c:v>
                </c:pt>
                <c:pt idx="15168">
                  <c:v>2.5641025641025599E-2</c:v>
                </c:pt>
                <c:pt idx="15169">
                  <c:v>3.8461538461538401E-2</c:v>
                </c:pt>
                <c:pt idx="15170">
                  <c:v>5.1282051282051197E-2</c:v>
                </c:pt>
                <c:pt idx="15171">
                  <c:v>6.4102564102564097E-2</c:v>
                </c:pt>
                <c:pt idx="15172">
                  <c:v>7.69230769230769E-2</c:v>
                </c:pt>
                <c:pt idx="15173">
                  <c:v>8.9743589743589702E-2</c:v>
                </c:pt>
                <c:pt idx="15174">
                  <c:v>0.10256410256410201</c:v>
                </c:pt>
                <c:pt idx="15175">
                  <c:v>0.115384615384615</c:v>
                </c:pt>
                <c:pt idx="15176">
                  <c:v>0.128205128205128</c:v>
                </c:pt>
                <c:pt idx="15177">
                  <c:v>0.141025641025641</c:v>
                </c:pt>
                <c:pt idx="15178">
                  <c:v>0.15384615384615299</c:v>
                </c:pt>
                <c:pt idx="15179">
                  <c:v>0.16666666666666599</c:v>
                </c:pt>
                <c:pt idx="15180">
                  <c:v>0.17948717948717899</c:v>
                </c:pt>
                <c:pt idx="15181">
                  <c:v>0.19230769230769201</c:v>
                </c:pt>
                <c:pt idx="15182">
                  <c:v>0.20512820512820501</c:v>
                </c:pt>
                <c:pt idx="15183">
                  <c:v>0.21794871794871701</c:v>
                </c:pt>
                <c:pt idx="15184">
                  <c:v>0.23076923076923</c:v>
                </c:pt>
                <c:pt idx="15185">
                  <c:v>0.243589743589743</c:v>
                </c:pt>
                <c:pt idx="15186">
                  <c:v>0.256410256410256</c:v>
                </c:pt>
                <c:pt idx="15187">
                  <c:v>0.269230769230769</c:v>
                </c:pt>
                <c:pt idx="15188">
                  <c:v>0.28205128205128199</c:v>
                </c:pt>
                <c:pt idx="15189">
                  <c:v>0.29487179487179399</c:v>
                </c:pt>
                <c:pt idx="15190">
                  <c:v>0.30769230769230699</c:v>
                </c:pt>
                <c:pt idx="15191">
                  <c:v>0.32051282051281998</c:v>
                </c:pt>
                <c:pt idx="15192">
                  <c:v>0.33333333333333298</c:v>
                </c:pt>
                <c:pt idx="15193">
                  <c:v>0.34615384615384598</c:v>
                </c:pt>
                <c:pt idx="15194">
                  <c:v>0.35897435897435898</c:v>
                </c:pt>
                <c:pt idx="15195">
                  <c:v>0.37179487179487097</c:v>
                </c:pt>
                <c:pt idx="15196">
                  <c:v>0.38461538461538403</c:v>
                </c:pt>
                <c:pt idx="15197">
                  <c:v>0.39743589743589702</c:v>
                </c:pt>
                <c:pt idx="15198">
                  <c:v>0.41025641025641002</c:v>
                </c:pt>
                <c:pt idx="15199">
                  <c:v>0.42307692307692302</c:v>
                </c:pt>
                <c:pt idx="15200">
                  <c:v>0.43589743589743501</c:v>
                </c:pt>
                <c:pt idx="15201">
                  <c:v>0.44871794871794801</c:v>
                </c:pt>
                <c:pt idx="15202">
                  <c:v>0.46153846153846101</c:v>
                </c:pt>
                <c:pt idx="15203">
                  <c:v>0.47435897435897401</c:v>
                </c:pt>
                <c:pt idx="15204">
                  <c:v>0.487179487179487</c:v>
                </c:pt>
                <c:pt idx="15205">
                  <c:v>0.5</c:v>
                </c:pt>
                <c:pt idx="15206">
                  <c:v>0.512820512820512</c:v>
                </c:pt>
                <c:pt idx="15207">
                  <c:v>0.52564102564102499</c:v>
                </c:pt>
                <c:pt idx="15208">
                  <c:v>0.53846153846153799</c:v>
                </c:pt>
                <c:pt idx="15209">
                  <c:v>0.55128205128205099</c:v>
                </c:pt>
                <c:pt idx="15210">
                  <c:v>0.56410256410256399</c:v>
                </c:pt>
                <c:pt idx="15211">
                  <c:v>0.57692307692307598</c:v>
                </c:pt>
                <c:pt idx="15212">
                  <c:v>0.58974358974358898</c:v>
                </c:pt>
                <c:pt idx="15213">
                  <c:v>0.60256410256410198</c:v>
                </c:pt>
                <c:pt idx="15214">
                  <c:v>0.61538461538461497</c:v>
                </c:pt>
                <c:pt idx="15215">
                  <c:v>0.62820512820512797</c:v>
                </c:pt>
                <c:pt idx="15216">
                  <c:v>0.64102564102564097</c:v>
                </c:pt>
                <c:pt idx="15217">
                  <c:v>0.65384615384615297</c:v>
                </c:pt>
                <c:pt idx="15218">
                  <c:v>0.66666666666666596</c:v>
                </c:pt>
                <c:pt idx="15219">
                  <c:v>0.67948717948717896</c:v>
                </c:pt>
                <c:pt idx="15220">
                  <c:v>0.69230769230769196</c:v>
                </c:pt>
                <c:pt idx="15221">
                  <c:v>0.70512820512820495</c:v>
                </c:pt>
                <c:pt idx="15222">
                  <c:v>0.71794871794871795</c:v>
                </c:pt>
                <c:pt idx="15223">
                  <c:v>0.73076923076922995</c:v>
                </c:pt>
                <c:pt idx="15224">
                  <c:v>0.74358974358974295</c:v>
                </c:pt>
                <c:pt idx="15225">
                  <c:v>0.75641025641025605</c:v>
                </c:pt>
                <c:pt idx="15226">
                  <c:v>0.76923076923076905</c:v>
                </c:pt>
                <c:pt idx="15227">
                  <c:v>0.78205128205128205</c:v>
                </c:pt>
                <c:pt idx="15228">
                  <c:v>0.79487179487179405</c:v>
                </c:pt>
                <c:pt idx="15229">
                  <c:v>0.80769230769230704</c:v>
                </c:pt>
                <c:pt idx="15230">
                  <c:v>0.82051282051282004</c:v>
                </c:pt>
                <c:pt idx="15231">
                  <c:v>0.83333333333333304</c:v>
                </c:pt>
                <c:pt idx="15232">
                  <c:v>0.84615384615384603</c:v>
                </c:pt>
                <c:pt idx="15233">
                  <c:v>0.85897435897435803</c:v>
                </c:pt>
                <c:pt idx="15234">
                  <c:v>0.87179487179487103</c:v>
                </c:pt>
                <c:pt idx="15235">
                  <c:v>0.88461538461538403</c:v>
                </c:pt>
                <c:pt idx="15236">
                  <c:v>0.89743589743589702</c:v>
                </c:pt>
                <c:pt idx="15237">
                  <c:v>0.91025641025641002</c:v>
                </c:pt>
                <c:pt idx="15238">
                  <c:v>0.92307692307692302</c:v>
                </c:pt>
                <c:pt idx="15239">
                  <c:v>0.93589743589743501</c:v>
                </c:pt>
                <c:pt idx="15240">
                  <c:v>0.94871794871794801</c:v>
                </c:pt>
                <c:pt idx="15241">
                  <c:v>0.96153846153846101</c:v>
                </c:pt>
                <c:pt idx="15242">
                  <c:v>0.97435897435897401</c:v>
                </c:pt>
                <c:pt idx="15243">
                  <c:v>0.987179487179487</c:v>
                </c:pt>
                <c:pt idx="15244">
                  <c:v>0</c:v>
                </c:pt>
                <c:pt idx="15245">
                  <c:v>1.1764705882352899E-2</c:v>
                </c:pt>
                <c:pt idx="15246">
                  <c:v>2.3529411764705799E-2</c:v>
                </c:pt>
                <c:pt idx="15247">
                  <c:v>3.5294117647058802E-2</c:v>
                </c:pt>
                <c:pt idx="15248">
                  <c:v>4.7058823529411702E-2</c:v>
                </c:pt>
                <c:pt idx="15249">
                  <c:v>5.8823529411764698E-2</c:v>
                </c:pt>
                <c:pt idx="15250">
                  <c:v>7.0588235294117604E-2</c:v>
                </c:pt>
                <c:pt idx="15251">
                  <c:v>8.2352941176470504E-2</c:v>
                </c:pt>
                <c:pt idx="15252">
                  <c:v>9.41176470588235E-2</c:v>
                </c:pt>
                <c:pt idx="15253">
                  <c:v>0.105882352941176</c:v>
                </c:pt>
                <c:pt idx="15254">
                  <c:v>0.11764705882352899</c:v>
                </c:pt>
                <c:pt idx="15255">
                  <c:v>0.129411764705882</c:v>
                </c:pt>
                <c:pt idx="15256">
                  <c:v>0.14117647058823499</c:v>
                </c:pt>
                <c:pt idx="15257">
                  <c:v>0.152941176470588</c:v>
                </c:pt>
                <c:pt idx="15258">
                  <c:v>0.16470588235294101</c:v>
                </c:pt>
                <c:pt idx="15259">
                  <c:v>0.17647058823529399</c:v>
                </c:pt>
                <c:pt idx="15260">
                  <c:v>0.188235294117647</c:v>
                </c:pt>
                <c:pt idx="15261">
                  <c:v>0.2</c:v>
                </c:pt>
                <c:pt idx="15262">
                  <c:v>0.21176470588235199</c:v>
                </c:pt>
                <c:pt idx="15263">
                  <c:v>0.223529411764705</c:v>
                </c:pt>
                <c:pt idx="15264">
                  <c:v>0.23529411764705799</c:v>
                </c:pt>
                <c:pt idx="15265">
                  <c:v>0.247058823529411</c:v>
                </c:pt>
                <c:pt idx="15266">
                  <c:v>0.25882352941176401</c:v>
                </c:pt>
                <c:pt idx="15267">
                  <c:v>0.27058823529411702</c:v>
                </c:pt>
                <c:pt idx="15268">
                  <c:v>0.28235294117646997</c:v>
                </c:pt>
                <c:pt idx="15269">
                  <c:v>0.29411764705882298</c:v>
                </c:pt>
                <c:pt idx="15270">
                  <c:v>0.30588235294117599</c:v>
                </c:pt>
                <c:pt idx="15271">
                  <c:v>0.317647058823529</c:v>
                </c:pt>
                <c:pt idx="15272">
                  <c:v>0.32941176470588202</c:v>
                </c:pt>
                <c:pt idx="15273">
                  <c:v>0.34117647058823503</c:v>
                </c:pt>
                <c:pt idx="15274">
                  <c:v>0.35294117647058798</c:v>
                </c:pt>
                <c:pt idx="15275">
                  <c:v>0.36470588235294099</c:v>
                </c:pt>
                <c:pt idx="15276">
                  <c:v>0.376470588235294</c:v>
                </c:pt>
                <c:pt idx="15277">
                  <c:v>0.38823529411764701</c:v>
                </c:pt>
                <c:pt idx="15278">
                  <c:v>0.4</c:v>
                </c:pt>
                <c:pt idx="15279">
                  <c:v>0.41176470588235198</c:v>
                </c:pt>
                <c:pt idx="15280">
                  <c:v>0.42352941176470499</c:v>
                </c:pt>
                <c:pt idx="15281">
                  <c:v>0.435294117647058</c:v>
                </c:pt>
                <c:pt idx="15282">
                  <c:v>0.44705882352941101</c:v>
                </c:pt>
                <c:pt idx="15283">
                  <c:v>0.45882352941176402</c:v>
                </c:pt>
                <c:pt idx="15284">
                  <c:v>0.47058823529411697</c:v>
                </c:pt>
                <c:pt idx="15285">
                  <c:v>0.48235294117646998</c:v>
                </c:pt>
                <c:pt idx="15286">
                  <c:v>0.494117647058823</c:v>
                </c:pt>
                <c:pt idx="15287">
                  <c:v>0.50588235294117601</c:v>
                </c:pt>
                <c:pt idx="15288">
                  <c:v>0.51764705882352902</c:v>
                </c:pt>
                <c:pt idx="15289">
                  <c:v>0.52941176470588203</c:v>
                </c:pt>
                <c:pt idx="15290">
                  <c:v>0.54117647058823504</c:v>
                </c:pt>
                <c:pt idx="15291">
                  <c:v>0.55294117647058805</c:v>
                </c:pt>
                <c:pt idx="15292">
                  <c:v>0.56470588235294095</c:v>
                </c:pt>
                <c:pt idx="15293">
                  <c:v>0.57647058823529396</c:v>
                </c:pt>
                <c:pt idx="15294">
                  <c:v>0.58823529411764697</c:v>
                </c:pt>
                <c:pt idx="15295">
                  <c:v>0.6</c:v>
                </c:pt>
                <c:pt idx="15296">
                  <c:v>0.61176470588235299</c:v>
                </c:pt>
                <c:pt idx="15297">
                  <c:v>0.623529411764705</c:v>
                </c:pt>
                <c:pt idx="15298">
                  <c:v>0.63529411764705801</c:v>
                </c:pt>
                <c:pt idx="15299">
                  <c:v>0.64705882352941102</c:v>
                </c:pt>
                <c:pt idx="15300">
                  <c:v>0.65882352941176403</c:v>
                </c:pt>
                <c:pt idx="15301">
                  <c:v>0.67058823529411704</c:v>
                </c:pt>
                <c:pt idx="15302">
                  <c:v>0.68235294117647005</c:v>
                </c:pt>
                <c:pt idx="15303">
                  <c:v>0.69411764705882295</c:v>
                </c:pt>
                <c:pt idx="15304">
                  <c:v>0.70588235294117596</c:v>
                </c:pt>
                <c:pt idx="15305">
                  <c:v>0.71764705882352897</c:v>
                </c:pt>
                <c:pt idx="15306">
                  <c:v>0.72941176470588198</c:v>
                </c:pt>
                <c:pt idx="15307">
                  <c:v>0.74117647058823499</c:v>
                </c:pt>
                <c:pt idx="15308">
                  <c:v>0.752941176470588</c:v>
                </c:pt>
                <c:pt idx="15309">
                  <c:v>0.76470588235294101</c:v>
                </c:pt>
                <c:pt idx="15310">
                  <c:v>0.77647058823529402</c:v>
                </c:pt>
                <c:pt idx="15311">
                  <c:v>0.78823529411764703</c:v>
                </c:pt>
                <c:pt idx="15312">
                  <c:v>0.8</c:v>
                </c:pt>
                <c:pt idx="15313">
                  <c:v>0.81176470588235194</c:v>
                </c:pt>
                <c:pt idx="15314">
                  <c:v>0.82352941176470495</c:v>
                </c:pt>
                <c:pt idx="15315">
                  <c:v>0.83529411764705797</c:v>
                </c:pt>
                <c:pt idx="15316">
                  <c:v>0.84705882352941098</c:v>
                </c:pt>
                <c:pt idx="15317">
                  <c:v>0.85882352941176399</c:v>
                </c:pt>
                <c:pt idx="15318">
                  <c:v>0.870588235294117</c:v>
                </c:pt>
                <c:pt idx="15319">
                  <c:v>0.88235294117647001</c:v>
                </c:pt>
                <c:pt idx="15320">
                  <c:v>0.89411764705882302</c:v>
                </c:pt>
                <c:pt idx="15321">
                  <c:v>0.90588235294117603</c:v>
                </c:pt>
                <c:pt idx="15322">
                  <c:v>0.91764705882352904</c:v>
                </c:pt>
                <c:pt idx="15323">
                  <c:v>0.92941176470588205</c:v>
                </c:pt>
                <c:pt idx="15324">
                  <c:v>0.94117647058823495</c:v>
                </c:pt>
                <c:pt idx="15325">
                  <c:v>0.95294117647058796</c:v>
                </c:pt>
                <c:pt idx="15326">
                  <c:v>0.96470588235294097</c:v>
                </c:pt>
                <c:pt idx="15327">
                  <c:v>0.97647058823529398</c:v>
                </c:pt>
                <c:pt idx="15328">
                  <c:v>0.98823529411764699</c:v>
                </c:pt>
                <c:pt idx="15329">
                  <c:v>0</c:v>
                </c:pt>
                <c:pt idx="15330">
                  <c:v>1.2500000000000001E-2</c:v>
                </c:pt>
                <c:pt idx="15331">
                  <c:v>2.5000000000000001E-2</c:v>
                </c:pt>
                <c:pt idx="15332">
                  <c:v>3.7499999999999999E-2</c:v>
                </c:pt>
                <c:pt idx="15333">
                  <c:v>0.05</c:v>
                </c:pt>
                <c:pt idx="15334">
                  <c:v>6.25E-2</c:v>
                </c:pt>
                <c:pt idx="15335">
                  <c:v>7.4999999999999997E-2</c:v>
                </c:pt>
                <c:pt idx="15336">
                  <c:v>8.7499999999999994E-2</c:v>
                </c:pt>
                <c:pt idx="15337">
                  <c:v>0.1</c:v>
                </c:pt>
                <c:pt idx="15338">
                  <c:v>0.1125</c:v>
                </c:pt>
                <c:pt idx="15339">
                  <c:v>0.125</c:v>
                </c:pt>
                <c:pt idx="15340">
                  <c:v>0.13750000000000001</c:v>
                </c:pt>
                <c:pt idx="15341">
                  <c:v>0.15</c:v>
                </c:pt>
                <c:pt idx="15342">
                  <c:v>0.16250000000000001</c:v>
                </c:pt>
                <c:pt idx="15343">
                  <c:v>0.17499999999999999</c:v>
                </c:pt>
                <c:pt idx="15344">
                  <c:v>0.1875</c:v>
                </c:pt>
                <c:pt idx="15345">
                  <c:v>0.2</c:v>
                </c:pt>
                <c:pt idx="15346">
                  <c:v>0.21249999999999999</c:v>
                </c:pt>
                <c:pt idx="15347">
                  <c:v>0.22500000000000001</c:v>
                </c:pt>
                <c:pt idx="15348">
                  <c:v>0.23749999999999999</c:v>
                </c:pt>
                <c:pt idx="15349">
                  <c:v>0.25</c:v>
                </c:pt>
                <c:pt idx="15350">
                  <c:v>0.26250000000000001</c:v>
                </c:pt>
                <c:pt idx="15351">
                  <c:v>0.27500000000000002</c:v>
                </c:pt>
                <c:pt idx="15352">
                  <c:v>0.28749999999999998</c:v>
                </c:pt>
                <c:pt idx="15353">
                  <c:v>0.3</c:v>
                </c:pt>
                <c:pt idx="15354">
                  <c:v>0.3125</c:v>
                </c:pt>
                <c:pt idx="15355">
                  <c:v>0.32500000000000001</c:v>
                </c:pt>
                <c:pt idx="15356">
                  <c:v>0.33750000000000002</c:v>
                </c:pt>
                <c:pt idx="15357">
                  <c:v>0.35</c:v>
                </c:pt>
                <c:pt idx="15358">
                  <c:v>0.36249999999999999</c:v>
                </c:pt>
                <c:pt idx="15359">
                  <c:v>0.375</c:v>
                </c:pt>
                <c:pt idx="15360">
                  <c:v>0.38750000000000001</c:v>
                </c:pt>
                <c:pt idx="15361">
                  <c:v>0.4</c:v>
                </c:pt>
                <c:pt idx="15362">
                  <c:v>0.41249999999999998</c:v>
                </c:pt>
                <c:pt idx="15363">
                  <c:v>0.42499999999999999</c:v>
                </c:pt>
                <c:pt idx="15364">
                  <c:v>0.4375</c:v>
                </c:pt>
                <c:pt idx="15365">
                  <c:v>0.45</c:v>
                </c:pt>
                <c:pt idx="15366">
                  <c:v>0.46250000000000002</c:v>
                </c:pt>
                <c:pt idx="15367">
                  <c:v>0.47499999999999998</c:v>
                </c:pt>
                <c:pt idx="15368">
                  <c:v>0.48749999999999999</c:v>
                </c:pt>
                <c:pt idx="15369">
                  <c:v>0.5</c:v>
                </c:pt>
                <c:pt idx="15370">
                  <c:v>0.51249999999999996</c:v>
                </c:pt>
                <c:pt idx="15371">
                  <c:v>0.52500000000000002</c:v>
                </c:pt>
                <c:pt idx="15372">
                  <c:v>0.53749999999999998</c:v>
                </c:pt>
                <c:pt idx="15373">
                  <c:v>0.55000000000000004</c:v>
                </c:pt>
                <c:pt idx="15374">
                  <c:v>0.5625</c:v>
                </c:pt>
                <c:pt idx="15375">
                  <c:v>0.57499999999999996</c:v>
                </c:pt>
                <c:pt idx="15376">
                  <c:v>0.58750000000000002</c:v>
                </c:pt>
                <c:pt idx="15377">
                  <c:v>0.6</c:v>
                </c:pt>
                <c:pt idx="15378">
                  <c:v>0.61250000000000004</c:v>
                </c:pt>
                <c:pt idx="15379">
                  <c:v>0.625</c:v>
                </c:pt>
                <c:pt idx="15380">
                  <c:v>0.63749999999999996</c:v>
                </c:pt>
                <c:pt idx="15381">
                  <c:v>0.65</c:v>
                </c:pt>
                <c:pt idx="15382">
                  <c:v>0.66249999999999998</c:v>
                </c:pt>
                <c:pt idx="15383">
                  <c:v>0.67500000000000004</c:v>
                </c:pt>
                <c:pt idx="15384">
                  <c:v>0.6875</c:v>
                </c:pt>
                <c:pt idx="15385">
                  <c:v>0.7</c:v>
                </c:pt>
                <c:pt idx="15386">
                  <c:v>0.71250000000000002</c:v>
                </c:pt>
                <c:pt idx="15387">
                  <c:v>0.72499999999999998</c:v>
                </c:pt>
                <c:pt idx="15388">
                  <c:v>0.73750000000000004</c:v>
                </c:pt>
                <c:pt idx="15389">
                  <c:v>0.75</c:v>
                </c:pt>
                <c:pt idx="15390">
                  <c:v>0.76249999999999996</c:v>
                </c:pt>
                <c:pt idx="15391">
                  <c:v>0.77500000000000002</c:v>
                </c:pt>
                <c:pt idx="15392">
                  <c:v>0.78749999999999998</c:v>
                </c:pt>
                <c:pt idx="15393">
                  <c:v>0.8</c:v>
                </c:pt>
                <c:pt idx="15394">
                  <c:v>0.8125</c:v>
                </c:pt>
                <c:pt idx="15395">
                  <c:v>0.82499999999999996</c:v>
                </c:pt>
                <c:pt idx="15396">
                  <c:v>0.83750000000000002</c:v>
                </c:pt>
                <c:pt idx="15397">
                  <c:v>0.85</c:v>
                </c:pt>
                <c:pt idx="15398">
                  <c:v>0.86250000000000004</c:v>
                </c:pt>
                <c:pt idx="15399">
                  <c:v>0.875</c:v>
                </c:pt>
                <c:pt idx="15400">
                  <c:v>0.88749999999999996</c:v>
                </c:pt>
                <c:pt idx="15401">
                  <c:v>0.9</c:v>
                </c:pt>
                <c:pt idx="15402">
                  <c:v>0.91249999999999998</c:v>
                </c:pt>
                <c:pt idx="15403">
                  <c:v>0.92500000000000004</c:v>
                </c:pt>
                <c:pt idx="15404">
                  <c:v>0.9375</c:v>
                </c:pt>
                <c:pt idx="15405">
                  <c:v>0.95</c:v>
                </c:pt>
                <c:pt idx="15406">
                  <c:v>0.96250000000000002</c:v>
                </c:pt>
                <c:pt idx="15407">
                  <c:v>0.97499999999999998</c:v>
                </c:pt>
                <c:pt idx="15408">
                  <c:v>0.98750000000000004</c:v>
                </c:pt>
                <c:pt idx="15409">
                  <c:v>0</c:v>
                </c:pt>
                <c:pt idx="15410">
                  <c:v>2.27272727272727E-2</c:v>
                </c:pt>
                <c:pt idx="15411">
                  <c:v>4.54545454545454E-2</c:v>
                </c:pt>
                <c:pt idx="15412">
                  <c:v>6.8181818181818094E-2</c:v>
                </c:pt>
                <c:pt idx="15413">
                  <c:v>9.0909090909090898E-2</c:v>
                </c:pt>
                <c:pt idx="15414">
                  <c:v>0.11363636363636299</c:v>
                </c:pt>
                <c:pt idx="15415">
                  <c:v>0.13636363636363599</c:v>
                </c:pt>
                <c:pt idx="15416">
                  <c:v>0.15909090909090901</c:v>
                </c:pt>
                <c:pt idx="15417">
                  <c:v>0.18181818181818099</c:v>
                </c:pt>
                <c:pt idx="15418">
                  <c:v>0.204545454545454</c:v>
                </c:pt>
                <c:pt idx="15419">
                  <c:v>0.22727272727272699</c:v>
                </c:pt>
                <c:pt idx="15420">
                  <c:v>0.25</c:v>
                </c:pt>
                <c:pt idx="15421">
                  <c:v>0.27272727272727199</c:v>
                </c:pt>
                <c:pt idx="15422">
                  <c:v>0.29545454545454503</c:v>
                </c:pt>
                <c:pt idx="15423">
                  <c:v>0.31818181818181801</c:v>
                </c:pt>
                <c:pt idx="15424">
                  <c:v>0.34090909090909</c:v>
                </c:pt>
                <c:pt idx="15425">
                  <c:v>0.36363636363636298</c:v>
                </c:pt>
                <c:pt idx="15426">
                  <c:v>0.38636363636363602</c:v>
                </c:pt>
                <c:pt idx="15427">
                  <c:v>0.40909090909090901</c:v>
                </c:pt>
                <c:pt idx="15428">
                  <c:v>0.43181818181818099</c:v>
                </c:pt>
                <c:pt idx="15429">
                  <c:v>0.45454545454545398</c:v>
                </c:pt>
                <c:pt idx="15430">
                  <c:v>0.47727272727272702</c:v>
                </c:pt>
                <c:pt idx="15431">
                  <c:v>0.5</c:v>
                </c:pt>
                <c:pt idx="15432">
                  <c:v>0.52272727272727204</c:v>
                </c:pt>
                <c:pt idx="15433">
                  <c:v>0.54545454545454497</c:v>
                </c:pt>
                <c:pt idx="15434">
                  <c:v>0.56818181818181801</c:v>
                </c:pt>
                <c:pt idx="15435">
                  <c:v>0.59090909090909005</c:v>
                </c:pt>
                <c:pt idx="15436">
                  <c:v>0.61363636363636298</c:v>
                </c:pt>
                <c:pt idx="15437">
                  <c:v>0.63636363636363602</c:v>
                </c:pt>
                <c:pt idx="15438">
                  <c:v>0.65909090909090895</c:v>
                </c:pt>
                <c:pt idx="15439">
                  <c:v>0.68181818181818099</c:v>
                </c:pt>
                <c:pt idx="15440">
                  <c:v>0.70454545454545403</c:v>
                </c:pt>
                <c:pt idx="15441">
                  <c:v>0.72727272727272696</c:v>
                </c:pt>
                <c:pt idx="15442">
                  <c:v>0.75</c:v>
                </c:pt>
                <c:pt idx="15443">
                  <c:v>0.77272727272727204</c:v>
                </c:pt>
                <c:pt idx="15444">
                  <c:v>0.79545454545454497</c:v>
                </c:pt>
                <c:pt idx="15445">
                  <c:v>0.81818181818181801</c:v>
                </c:pt>
                <c:pt idx="15446">
                  <c:v>0.84090909090909005</c:v>
                </c:pt>
                <c:pt idx="15447">
                  <c:v>0.86363636363636298</c:v>
                </c:pt>
                <c:pt idx="15448">
                  <c:v>0.88636363636363602</c:v>
                </c:pt>
                <c:pt idx="15449">
                  <c:v>0.90909090909090895</c:v>
                </c:pt>
                <c:pt idx="15450">
                  <c:v>0.93181818181818099</c:v>
                </c:pt>
                <c:pt idx="15451">
                  <c:v>0.95454545454545403</c:v>
                </c:pt>
                <c:pt idx="15452">
                  <c:v>0.97727272727272696</c:v>
                </c:pt>
                <c:pt idx="15453">
                  <c:v>0</c:v>
                </c:pt>
                <c:pt idx="15454">
                  <c:v>1.7543859649122799E-2</c:v>
                </c:pt>
                <c:pt idx="15455">
                  <c:v>3.5087719298245598E-2</c:v>
                </c:pt>
                <c:pt idx="15456">
                  <c:v>5.2631578947368397E-2</c:v>
                </c:pt>
                <c:pt idx="15457">
                  <c:v>7.0175438596491196E-2</c:v>
                </c:pt>
                <c:pt idx="15458">
                  <c:v>8.7719298245614002E-2</c:v>
                </c:pt>
                <c:pt idx="15459">
                  <c:v>0.105263157894736</c:v>
                </c:pt>
                <c:pt idx="15460">
                  <c:v>0.122807017543859</c:v>
                </c:pt>
                <c:pt idx="15461">
                  <c:v>0.140350877192982</c:v>
                </c:pt>
                <c:pt idx="15462">
                  <c:v>0.157894736842105</c:v>
                </c:pt>
                <c:pt idx="15463">
                  <c:v>0.175438596491228</c:v>
                </c:pt>
                <c:pt idx="15464">
                  <c:v>0.19298245614035001</c:v>
                </c:pt>
                <c:pt idx="15465">
                  <c:v>0.21052631578947301</c:v>
                </c:pt>
                <c:pt idx="15466">
                  <c:v>0.22807017543859601</c:v>
                </c:pt>
                <c:pt idx="15467">
                  <c:v>0.24561403508771901</c:v>
                </c:pt>
                <c:pt idx="15468">
                  <c:v>0.26315789473684198</c:v>
                </c:pt>
                <c:pt idx="15469">
                  <c:v>0.28070175438596401</c:v>
                </c:pt>
                <c:pt idx="15470">
                  <c:v>0.29824561403508698</c:v>
                </c:pt>
                <c:pt idx="15471">
                  <c:v>0.31578947368421001</c:v>
                </c:pt>
                <c:pt idx="15472">
                  <c:v>0.33333333333333298</c:v>
                </c:pt>
                <c:pt idx="15473">
                  <c:v>0.35087719298245601</c:v>
                </c:pt>
                <c:pt idx="15474">
                  <c:v>0.36842105263157798</c:v>
                </c:pt>
                <c:pt idx="15475">
                  <c:v>0.38596491228070101</c:v>
                </c:pt>
                <c:pt idx="15476">
                  <c:v>0.40350877192982398</c:v>
                </c:pt>
                <c:pt idx="15477">
                  <c:v>0.42105263157894701</c:v>
                </c:pt>
                <c:pt idx="15478">
                  <c:v>0.43859649122806998</c:v>
                </c:pt>
                <c:pt idx="15479">
                  <c:v>0.45614035087719201</c:v>
                </c:pt>
                <c:pt idx="15480">
                  <c:v>0.47368421052631499</c:v>
                </c:pt>
                <c:pt idx="15481">
                  <c:v>0.49122807017543801</c:v>
                </c:pt>
                <c:pt idx="15482">
                  <c:v>0.50877192982456099</c:v>
                </c:pt>
                <c:pt idx="15483">
                  <c:v>0.52631578947368396</c:v>
                </c:pt>
                <c:pt idx="15484">
                  <c:v>0.54385964912280704</c:v>
                </c:pt>
                <c:pt idx="15485">
                  <c:v>0.56140350877192902</c:v>
                </c:pt>
                <c:pt idx="15486">
                  <c:v>0.57894736842105199</c:v>
                </c:pt>
                <c:pt idx="15487">
                  <c:v>0.59649122807017496</c:v>
                </c:pt>
                <c:pt idx="15488">
                  <c:v>0.61403508771929804</c:v>
                </c:pt>
                <c:pt idx="15489">
                  <c:v>0.63157894736842102</c:v>
                </c:pt>
                <c:pt idx="15490">
                  <c:v>0.64912280701754299</c:v>
                </c:pt>
                <c:pt idx="15491">
                  <c:v>0.66666666666666596</c:v>
                </c:pt>
                <c:pt idx="15492">
                  <c:v>0.68421052631578905</c:v>
                </c:pt>
                <c:pt idx="15493">
                  <c:v>0.70175438596491202</c:v>
                </c:pt>
                <c:pt idx="15494">
                  <c:v>0.71929824561403499</c:v>
                </c:pt>
                <c:pt idx="15495">
                  <c:v>0.73684210526315697</c:v>
                </c:pt>
                <c:pt idx="15496">
                  <c:v>0.75438596491228005</c:v>
                </c:pt>
                <c:pt idx="15497">
                  <c:v>0.77192982456140302</c:v>
                </c:pt>
                <c:pt idx="15498">
                  <c:v>0.78947368421052599</c:v>
                </c:pt>
                <c:pt idx="15499">
                  <c:v>0.80701754385964897</c:v>
                </c:pt>
                <c:pt idx="15500">
                  <c:v>0.82456140350877105</c:v>
                </c:pt>
                <c:pt idx="15501">
                  <c:v>0.84210526315789402</c:v>
                </c:pt>
                <c:pt idx="15502">
                  <c:v>0.859649122807017</c:v>
                </c:pt>
                <c:pt idx="15503">
                  <c:v>0.87719298245613997</c:v>
                </c:pt>
                <c:pt idx="15504">
                  <c:v>0.89473684210526305</c:v>
                </c:pt>
                <c:pt idx="15505">
                  <c:v>0.91228070175438503</c:v>
                </c:pt>
                <c:pt idx="15506">
                  <c:v>0.929824561403508</c:v>
                </c:pt>
                <c:pt idx="15507">
                  <c:v>0.94736842105263097</c:v>
                </c:pt>
                <c:pt idx="15508">
                  <c:v>0.96491228070175405</c:v>
                </c:pt>
                <c:pt idx="15509">
                  <c:v>0.98245614035087703</c:v>
                </c:pt>
                <c:pt idx="15510">
                  <c:v>0</c:v>
                </c:pt>
                <c:pt idx="15511">
                  <c:v>1.51515151515151E-2</c:v>
                </c:pt>
                <c:pt idx="15512">
                  <c:v>3.03030303030303E-2</c:v>
                </c:pt>
                <c:pt idx="15513">
                  <c:v>4.54545454545454E-2</c:v>
                </c:pt>
                <c:pt idx="15514">
                  <c:v>6.0606060606060601E-2</c:v>
                </c:pt>
                <c:pt idx="15515">
                  <c:v>7.5757575757575704E-2</c:v>
                </c:pt>
                <c:pt idx="15516">
                  <c:v>9.0909090909090898E-2</c:v>
                </c:pt>
                <c:pt idx="15517">
                  <c:v>0.10606060606060599</c:v>
                </c:pt>
                <c:pt idx="15518">
                  <c:v>0.12121212121212099</c:v>
                </c:pt>
                <c:pt idx="15519">
                  <c:v>0.13636363636363599</c:v>
                </c:pt>
                <c:pt idx="15520">
                  <c:v>0.15151515151515099</c:v>
                </c:pt>
                <c:pt idx="15521">
                  <c:v>0.16666666666666599</c:v>
                </c:pt>
                <c:pt idx="15522">
                  <c:v>0.18181818181818099</c:v>
                </c:pt>
                <c:pt idx="15523">
                  <c:v>0.19696969696969599</c:v>
                </c:pt>
                <c:pt idx="15524">
                  <c:v>0.21212121212121199</c:v>
                </c:pt>
                <c:pt idx="15525">
                  <c:v>0.22727272727272699</c:v>
                </c:pt>
                <c:pt idx="15526">
                  <c:v>0.24242424242424199</c:v>
                </c:pt>
                <c:pt idx="15527">
                  <c:v>0.25757575757575701</c:v>
                </c:pt>
                <c:pt idx="15528">
                  <c:v>0.27272727272727199</c:v>
                </c:pt>
                <c:pt idx="15529">
                  <c:v>0.28787878787878701</c:v>
                </c:pt>
                <c:pt idx="15530">
                  <c:v>0.30303030303030298</c:v>
                </c:pt>
                <c:pt idx="15531">
                  <c:v>0.31818181818181801</c:v>
                </c:pt>
                <c:pt idx="15532">
                  <c:v>0.33333333333333298</c:v>
                </c:pt>
                <c:pt idx="15533">
                  <c:v>0.34848484848484801</c:v>
                </c:pt>
                <c:pt idx="15534">
                  <c:v>0.36363636363636298</c:v>
                </c:pt>
                <c:pt idx="15535">
                  <c:v>0.37878787878787801</c:v>
                </c:pt>
                <c:pt idx="15536">
                  <c:v>0.39393939393939298</c:v>
                </c:pt>
                <c:pt idx="15537">
                  <c:v>0.40909090909090901</c:v>
                </c:pt>
                <c:pt idx="15538">
                  <c:v>0.42424242424242398</c:v>
                </c:pt>
                <c:pt idx="15539">
                  <c:v>0.439393939393939</c:v>
                </c:pt>
                <c:pt idx="15540">
                  <c:v>0.45454545454545398</c:v>
                </c:pt>
                <c:pt idx="15541">
                  <c:v>0.469696969696969</c:v>
                </c:pt>
                <c:pt idx="15542">
                  <c:v>0.48484848484848397</c:v>
                </c:pt>
                <c:pt idx="15543">
                  <c:v>0.5</c:v>
                </c:pt>
                <c:pt idx="15544">
                  <c:v>0.51515151515151503</c:v>
                </c:pt>
                <c:pt idx="15545">
                  <c:v>0.53030303030303005</c:v>
                </c:pt>
                <c:pt idx="15546">
                  <c:v>0.54545454545454497</c:v>
                </c:pt>
                <c:pt idx="15547">
                  <c:v>0.56060606060606</c:v>
                </c:pt>
                <c:pt idx="15548">
                  <c:v>0.57575757575757502</c:v>
                </c:pt>
                <c:pt idx="15549">
                  <c:v>0.59090909090909005</c:v>
                </c:pt>
                <c:pt idx="15550">
                  <c:v>0.60606060606060597</c:v>
                </c:pt>
                <c:pt idx="15551">
                  <c:v>0.62121212121212099</c:v>
                </c:pt>
                <c:pt idx="15552">
                  <c:v>0.63636363636363602</c:v>
                </c:pt>
                <c:pt idx="15553">
                  <c:v>0.65151515151515105</c:v>
                </c:pt>
                <c:pt idx="15554">
                  <c:v>0.66666666666666596</c:v>
                </c:pt>
                <c:pt idx="15555">
                  <c:v>0.68181818181818099</c:v>
                </c:pt>
                <c:pt idx="15556">
                  <c:v>0.69696969696969702</c:v>
                </c:pt>
                <c:pt idx="15557">
                  <c:v>0.71212121212121204</c:v>
                </c:pt>
                <c:pt idx="15558">
                  <c:v>0.72727272727272696</c:v>
                </c:pt>
                <c:pt idx="15559">
                  <c:v>0.74242424242424199</c:v>
                </c:pt>
                <c:pt idx="15560">
                  <c:v>0.75757575757575701</c:v>
                </c:pt>
                <c:pt idx="15561">
                  <c:v>0.77272727272727204</c:v>
                </c:pt>
                <c:pt idx="15562">
                  <c:v>0.78787878787878696</c:v>
                </c:pt>
                <c:pt idx="15563">
                  <c:v>0.80303030303030298</c:v>
                </c:pt>
                <c:pt idx="15564">
                  <c:v>0.81818181818181801</c:v>
                </c:pt>
                <c:pt idx="15565">
                  <c:v>0.83333333333333304</c:v>
                </c:pt>
                <c:pt idx="15566">
                  <c:v>0.84848484848484795</c:v>
                </c:pt>
                <c:pt idx="15567">
                  <c:v>0.86363636363636298</c:v>
                </c:pt>
                <c:pt idx="15568">
                  <c:v>0.87878787878787801</c:v>
                </c:pt>
                <c:pt idx="15569">
                  <c:v>0.89393939393939303</c:v>
                </c:pt>
                <c:pt idx="15570">
                  <c:v>0.90909090909090895</c:v>
                </c:pt>
                <c:pt idx="15571">
                  <c:v>0.92424242424242398</c:v>
                </c:pt>
                <c:pt idx="15572">
                  <c:v>0.939393939393939</c:v>
                </c:pt>
                <c:pt idx="15573">
                  <c:v>0.95454545454545403</c:v>
                </c:pt>
                <c:pt idx="15574">
                  <c:v>0.96969696969696895</c:v>
                </c:pt>
                <c:pt idx="15575">
                  <c:v>0.98484848484848397</c:v>
                </c:pt>
                <c:pt idx="15576">
                  <c:v>0</c:v>
                </c:pt>
                <c:pt idx="15577">
                  <c:v>2.0833333333333301E-2</c:v>
                </c:pt>
                <c:pt idx="15578">
                  <c:v>4.1666666666666602E-2</c:v>
                </c:pt>
                <c:pt idx="15579">
                  <c:v>6.25E-2</c:v>
                </c:pt>
                <c:pt idx="15580">
                  <c:v>8.3333333333333301E-2</c:v>
                </c:pt>
                <c:pt idx="15581">
                  <c:v>0.10416666666666601</c:v>
                </c:pt>
                <c:pt idx="15582">
                  <c:v>0.125</c:v>
                </c:pt>
                <c:pt idx="15583">
                  <c:v>0.14583333333333301</c:v>
                </c:pt>
                <c:pt idx="15584">
                  <c:v>0.16666666666666599</c:v>
                </c:pt>
                <c:pt idx="15585">
                  <c:v>0.1875</c:v>
                </c:pt>
                <c:pt idx="15586">
                  <c:v>0.20833333333333301</c:v>
                </c:pt>
                <c:pt idx="15587">
                  <c:v>0.22916666666666599</c:v>
                </c:pt>
                <c:pt idx="15588">
                  <c:v>0.25</c:v>
                </c:pt>
                <c:pt idx="15589">
                  <c:v>0.27083333333333298</c:v>
                </c:pt>
                <c:pt idx="15590">
                  <c:v>0.29166666666666602</c:v>
                </c:pt>
                <c:pt idx="15591">
                  <c:v>0.3125</c:v>
                </c:pt>
                <c:pt idx="15592">
                  <c:v>0.33333333333333298</c:v>
                </c:pt>
                <c:pt idx="15593">
                  <c:v>0.35416666666666602</c:v>
                </c:pt>
                <c:pt idx="15594">
                  <c:v>0.375</c:v>
                </c:pt>
                <c:pt idx="15595">
                  <c:v>0.39583333333333298</c:v>
                </c:pt>
                <c:pt idx="15596">
                  <c:v>0.41666666666666602</c:v>
                </c:pt>
                <c:pt idx="15597">
                  <c:v>0.4375</c:v>
                </c:pt>
                <c:pt idx="15598">
                  <c:v>0.45833333333333298</c:v>
                </c:pt>
                <c:pt idx="15599">
                  <c:v>0.47916666666666602</c:v>
                </c:pt>
                <c:pt idx="15600">
                  <c:v>0.5</c:v>
                </c:pt>
                <c:pt idx="15601">
                  <c:v>0.52083333333333304</c:v>
                </c:pt>
                <c:pt idx="15602">
                  <c:v>0.54166666666666596</c:v>
                </c:pt>
                <c:pt idx="15603">
                  <c:v>0.5625</c:v>
                </c:pt>
                <c:pt idx="15604">
                  <c:v>0.58333333333333304</c:v>
                </c:pt>
                <c:pt idx="15605">
                  <c:v>0.60416666666666596</c:v>
                </c:pt>
                <c:pt idx="15606">
                  <c:v>0.625</c:v>
                </c:pt>
                <c:pt idx="15607">
                  <c:v>0.64583333333333304</c:v>
                </c:pt>
                <c:pt idx="15608">
                  <c:v>0.66666666666666596</c:v>
                </c:pt>
                <c:pt idx="15609">
                  <c:v>0.6875</c:v>
                </c:pt>
                <c:pt idx="15610">
                  <c:v>0.70833333333333304</c:v>
                </c:pt>
                <c:pt idx="15611">
                  <c:v>0.72916666666666596</c:v>
                </c:pt>
                <c:pt idx="15612">
                  <c:v>0.75</c:v>
                </c:pt>
                <c:pt idx="15613">
                  <c:v>0.77083333333333304</c:v>
                </c:pt>
                <c:pt idx="15614">
                  <c:v>0.79166666666666596</c:v>
                </c:pt>
                <c:pt idx="15615">
                  <c:v>0.8125</c:v>
                </c:pt>
                <c:pt idx="15616">
                  <c:v>0.83333333333333304</c:v>
                </c:pt>
                <c:pt idx="15617">
                  <c:v>0.85416666666666596</c:v>
                </c:pt>
                <c:pt idx="15618">
                  <c:v>0.875</c:v>
                </c:pt>
                <c:pt idx="15619">
                  <c:v>0.89583333333333304</c:v>
                </c:pt>
                <c:pt idx="15620">
                  <c:v>0.91666666666666596</c:v>
                </c:pt>
                <c:pt idx="15621">
                  <c:v>0.9375</c:v>
                </c:pt>
                <c:pt idx="15622">
                  <c:v>0.95833333333333304</c:v>
                </c:pt>
                <c:pt idx="15623">
                  <c:v>0.97916666666666596</c:v>
                </c:pt>
                <c:pt idx="15624">
                  <c:v>0</c:v>
                </c:pt>
                <c:pt idx="15625">
                  <c:v>2.8571428571428501E-2</c:v>
                </c:pt>
                <c:pt idx="15626">
                  <c:v>5.7142857142857099E-2</c:v>
                </c:pt>
                <c:pt idx="15627">
                  <c:v>8.5714285714285701E-2</c:v>
                </c:pt>
                <c:pt idx="15628">
                  <c:v>0.114285714285714</c:v>
                </c:pt>
                <c:pt idx="15629">
                  <c:v>0.14285714285714199</c:v>
                </c:pt>
                <c:pt idx="15630">
                  <c:v>0.17142857142857101</c:v>
                </c:pt>
                <c:pt idx="15631">
                  <c:v>0.2</c:v>
                </c:pt>
                <c:pt idx="15632">
                  <c:v>0.22857142857142801</c:v>
                </c:pt>
                <c:pt idx="15633">
                  <c:v>0.25714285714285701</c:v>
                </c:pt>
                <c:pt idx="15634">
                  <c:v>0.28571428571428498</c:v>
                </c:pt>
                <c:pt idx="15635">
                  <c:v>0.314285714285714</c:v>
                </c:pt>
                <c:pt idx="15636">
                  <c:v>0.34285714285714203</c:v>
                </c:pt>
                <c:pt idx="15637">
                  <c:v>0.371428571428571</c:v>
                </c:pt>
                <c:pt idx="15638">
                  <c:v>0.4</c:v>
                </c:pt>
                <c:pt idx="15639">
                  <c:v>0.42857142857142799</c:v>
                </c:pt>
                <c:pt idx="15640">
                  <c:v>0.45714285714285702</c:v>
                </c:pt>
                <c:pt idx="15641">
                  <c:v>0.48571428571428499</c:v>
                </c:pt>
                <c:pt idx="15642">
                  <c:v>0.51428571428571401</c:v>
                </c:pt>
                <c:pt idx="15643">
                  <c:v>0.54285714285714204</c:v>
                </c:pt>
                <c:pt idx="15644">
                  <c:v>0.57142857142857095</c:v>
                </c:pt>
                <c:pt idx="15645">
                  <c:v>0.6</c:v>
                </c:pt>
                <c:pt idx="15646">
                  <c:v>0.628571428571428</c:v>
                </c:pt>
                <c:pt idx="15647">
                  <c:v>0.65714285714285703</c:v>
                </c:pt>
                <c:pt idx="15648">
                  <c:v>0.68571428571428505</c:v>
                </c:pt>
                <c:pt idx="15649">
                  <c:v>0.71428571428571397</c:v>
                </c:pt>
                <c:pt idx="15650">
                  <c:v>0.74285714285714199</c:v>
                </c:pt>
                <c:pt idx="15651">
                  <c:v>0.77142857142857102</c:v>
                </c:pt>
                <c:pt idx="15652">
                  <c:v>0.8</c:v>
                </c:pt>
                <c:pt idx="15653">
                  <c:v>0.82857142857142796</c:v>
                </c:pt>
                <c:pt idx="15654">
                  <c:v>0.85714285714285698</c:v>
                </c:pt>
                <c:pt idx="15655">
                  <c:v>0.88571428571428501</c:v>
                </c:pt>
                <c:pt idx="15656">
                  <c:v>0.91428571428571404</c:v>
                </c:pt>
                <c:pt idx="15657">
                  <c:v>0.94285714285714195</c:v>
                </c:pt>
                <c:pt idx="15658">
                  <c:v>0.97142857142857097</c:v>
                </c:pt>
                <c:pt idx="15659">
                  <c:v>0</c:v>
                </c:pt>
                <c:pt idx="15660">
                  <c:v>3.8461538461538401E-2</c:v>
                </c:pt>
                <c:pt idx="15661">
                  <c:v>7.69230769230769E-2</c:v>
                </c:pt>
                <c:pt idx="15662">
                  <c:v>0.115384615384615</c:v>
                </c:pt>
                <c:pt idx="15663">
                  <c:v>0.15384615384615299</c:v>
                </c:pt>
                <c:pt idx="15664">
                  <c:v>0.19230769230769201</c:v>
                </c:pt>
                <c:pt idx="15665">
                  <c:v>0.23076923076923</c:v>
                </c:pt>
                <c:pt idx="15666">
                  <c:v>0.269230769230769</c:v>
                </c:pt>
                <c:pt idx="15667">
                  <c:v>0.30769230769230699</c:v>
                </c:pt>
                <c:pt idx="15668">
                  <c:v>0.34615384615384598</c:v>
                </c:pt>
                <c:pt idx="15669">
                  <c:v>0.38461538461538403</c:v>
                </c:pt>
                <c:pt idx="15670">
                  <c:v>0.42307692307692302</c:v>
                </c:pt>
                <c:pt idx="15671">
                  <c:v>0.46153846153846101</c:v>
                </c:pt>
                <c:pt idx="15672">
                  <c:v>0.5</c:v>
                </c:pt>
                <c:pt idx="15673">
                  <c:v>0.53846153846153799</c:v>
                </c:pt>
                <c:pt idx="15674">
                  <c:v>0.57692307692307598</c:v>
                </c:pt>
                <c:pt idx="15675">
                  <c:v>0.61538461538461497</c:v>
                </c:pt>
                <c:pt idx="15676">
                  <c:v>0.65384615384615297</c:v>
                </c:pt>
                <c:pt idx="15677">
                  <c:v>0.69230769230769196</c:v>
                </c:pt>
                <c:pt idx="15678">
                  <c:v>0.73076923076922995</c:v>
                </c:pt>
                <c:pt idx="15679">
                  <c:v>0.76923076923076905</c:v>
                </c:pt>
                <c:pt idx="15680">
                  <c:v>0.80769230769230704</c:v>
                </c:pt>
                <c:pt idx="15681">
                  <c:v>0.84615384615384603</c:v>
                </c:pt>
                <c:pt idx="15682">
                  <c:v>0.88461538461538403</c:v>
                </c:pt>
                <c:pt idx="15683">
                  <c:v>0.92307692307692302</c:v>
                </c:pt>
                <c:pt idx="15684">
                  <c:v>0.96153846153846101</c:v>
                </c:pt>
                <c:pt idx="15685">
                  <c:v>0</c:v>
                </c:pt>
                <c:pt idx="15686">
                  <c:v>7.69230769230769E-2</c:v>
                </c:pt>
                <c:pt idx="15687">
                  <c:v>0.15384615384615299</c:v>
                </c:pt>
                <c:pt idx="15688">
                  <c:v>0.23076923076923</c:v>
                </c:pt>
                <c:pt idx="15689">
                  <c:v>0.30769230769230699</c:v>
                </c:pt>
                <c:pt idx="15690">
                  <c:v>0.38461538461538403</c:v>
                </c:pt>
                <c:pt idx="15691">
                  <c:v>0.46153846153846101</c:v>
                </c:pt>
                <c:pt idx="15692">
                  <c:v>0.53846153846153799</c:v>
                </c:pt>
                <c:pt idx="15693">
                  <c:v>0.61538461538461497</c:v>
                </c:pt>
                <c:pt idx="15694">
                  <c:v>0.69230769230769196</c:v>
                </c:pt>
                <c:pt idx="15695">
                  <c:v>0.76923076923076905</c:v>
                </c:pt>
                <c:pt idx="15696">
                  <c:v>0.84615384615384603</c:v>
                </c:pt>
                <c:pt idx="15697">
                  <c:v>0.92307692307692302</c:v>
                </c:pt>
                <c:pt idx="15698">
                  <c:v>0</c:v>
                </c:pt>
                <c:pt idx="15699">
                  <c:v>2.1276595744680799E-2</c:v>
                </c:pt>
                <c:pt idx="15700">
                  <c:v>4.2553191489361701E-2</c:v>
                </c:pt>
                <c:pt idx="15701">
                  <c:v>6.3829787234042507E-2</c:v>
                </c:pt>
                <c:pt idx="15702">
                  <c:v>8.5106382978723402E-2</c:v>
                </c:pt>
                <c:pt idx="15703">
                  <c:v>0.10638297872340401</c:v>
                </c:pt>
                <c:pt idx="15704">
                  <c:v>0.12765957446808501</c:v>
                </c:pt>
                <c:pt idx="15705">
                  <c:v>0.14893617021276501</c:v>
                </c:pt>
                <c:pt idx="15706">
                  <c:v>0.170212765957446</c:v>
                </c:pt>
                <c:pt idx="15707">
                  <c:v>0.19148936170212699</c:v>
                </c:pt>
                <c:pt idx="15708">
                  <c:v>0.21276595744680801</c:v>
                </c:pt>
                <c:pt idx="15709">
                  <c:v>0.23404255319148901</c:v>
                </c:pt>
                <c:pt idx="15710">
                  <c:v>0.25531914893617003</c:v>
                </c:pt>
                <c:pt idx="15711">
                  <c:v>0.27659574468085102</c:v>
                </c:pt>
                <c:pt idx="15712">
                  <c:v>0.29787234042553101</c:v>
                </c:pt>
                <c:pt idx="15713">
                  <c:v>0.31914893617021201</c:v>
                </c:pt>
                <c:pt idx="15714">
                  <c:v>0.340425531914893</c:v>
                </c:pt>
                <c:pt idx="15715">
                  <c:v>0.36170212765957399</c:v>
                </c:pt>
                <c:pt idx="15716">
                  <c:v>0.38297872340425498</c:v>
                </c:pt>
                <c:pt idx="15717">
                  <c:v>0.40425531914893598</c:v>
                </c:pt>
                <c:pt idx="15718">
                  <c:v>0.42553191489361702</c:v>
                </c:pt>
                <c:pt idx="15719">
                  <c:v>0.44680851063829702</c:v>
                </c:pt>
                <c:pt idx="15720">
                  <c:v>0.46808510638297801</c:v>
                </c:pt>
                <c:pt idx="15721">
                  <c:v>0.489361702127659</c:v>
                </c:pt>
                <c:pt idx="15722">
                  <c:v>0.51063829787234005</c:v>
                </c:pt>
                <c:pt idx="15723">
                  <c:v>0.53191489361702105</c:v>
                </c:pt>
                <c:pt idx="15724">
                  <c:v>0.55319148936170204</c:v>
                </c:pt>
                <c:pt idx="15725">
                  <c:v>0.57446808510638303</c:v>
                </c:pt>
                <c:pt idx="15726">
                  <c:v>0.59574468085106302</c:v>
                </c:pt>
                <c:pt idx="15727">
                  <c:v>0.61702127659574402</c:v>
                </c:pt>
                <c:pt idx="15728">
                  <c:v>0.63829787234042501</c:v>
                </c:pt>
                <c:pt idx="15729">
                  <c:v>0.659574468085106</c:v>
                </c:pt>
                <c:pt idx="15730">
                  <c:v>0.680851063829787</c:v>
                </c:pt>
                <c:pt idx="15731">
                  <c:v>0.70212765957446799</c:v>
                </c:pt>
                <c:pt idx="15732">
                  <c:v>0.72340425531914898</c:v>
                </c:pt>
                <c:pt idx="15733">
                  <c:v>0.74468085106382897</c:v>
                </c:pt>
                <c:pt idx="15734">
                  <c:v>0.76595744680850997</c:v>
                </c:pt>
                <c:pt idx="15735">
                  <c:v>0.78723404255319096</c:v>
                </c:pt>
                <c:pt idx="15736">
                  <c:v>0.80851063829787195</c:v>
                </c:pt>
                <c:pt idx="15737">
                  <c:v>0.82978723404255295</c:v>
                </c:pt>
                <c:pt idx="15738">
                  <c:v>0.85106382978723405</c:v>
                </c:pt>
                <c:pt idx="15739">
                  <c:v>0.87234042553191404</c:v>
                </c:pt>
                <c:pt idx="15740">
                  <c:v>0.89361702127659504</c:v>
                </c:pt>
                <c:pt idx="15741">
                  <c:v>0.91489361702127603</c:v>
                </c:pt>
                <c:pt idx="15742">
                  <c:v>0.93617021276595702</c:v>
                </c:pt>
                <c:pt idx="15743">
                  <c:v>0.95744680851063801</c:v>
                </c:pt>
                <c:pt idx="15744">
                  <c:v>0.97872340425531901</c:v>
                </c:pt>
                <c:pt idx="15745">
                  <c:v>0</c:v>
                </c:pt>
                <c:pt idx="15746">
                  <c:v>3.2258064516128997E-2</c:v>
                </c:pt>
                <c:pt idx="15747">
                  <c:v>6.4516129032257993E-2</c:v>
                </c:pt>
                <c:pt idx="15748">
                  <c:v>9.6774193548387094E-2</c:v>
                </c:pt>
                <c:pt idx="15749">
                  <c:v>0.12903225806451599</c:v>
                </c:pt>
                <c:pt idx="15750">
                  <c:v>0.16129032258064499</c:v>
                </c:pt>
                <c:pt idx="15751">
                  <c:v>0.19354838709677399</c:v>
                </c:pt>
                <c:pt idx="15752">
                  <c:v>0.225806451612903</c:v>
                </c:pt>
                <c:pt idx="15753">
                  <c:v>0.25806451612903197</c:v>
                </c:pt>
                <c:pt idx="15754">
                  <c:v>0.29032258064516098</c:v>
                </c:pt>
                <c:pt idx="15755">
                  <c:v>0.32258064516128998</c:v>
                </c:pt>
                <c:pt idx="15756">
                  <c:v>0.35483870967741898</c:v>
                </c:pt>
                <c:pt idx="15757">
                  <c:v>0.38709677419354799</c:v>
                </c:pt>
                <c:pt idx="15758">
                  <c:v>0.41935483870967699</c:v>
                </c:pt>
                <c:pt idx="15759">
                  <c:v>0.45161290322580599</c:v>
                </c:pt>
                <c:pt idx="15760">
                  <c:v>0.483870967741935</c:v>
                </c:pt>
                <c:pt idx="15761">
                  <c:v>0.51612903225806395</c:v>
                </c:pt>
                <c:pt idx="15762">
                  <c:v>0.54838709677419295</c:v>
                </c:pt>
                <c:pt idx="15763">
                  <c:v>0.58064516129032195</c:v>
                </c:pt>
                <c:pt idx="15764">
                  <c:v>0.61290322580645096</c:v>
                </c:pt>
                <c:pt idx="15765">
                  <c:v>0.64516129032257996</c:v>
                </c:pt>
                <c:pt idx="15766">
                  <c:v>0.67741935483870896</c:v>
                </c:pt>
                <c:pt idx="15767">
                  <c:v>0.70967741935483797</c:v>
                </c:pt>
                <c:pt idx="15768">
                  <c:v>0.74193548387096697</c:v>
                </c:pt>
                <c:pt idx="15769">
                  <c:v>0.77419354838709598</c:v>
                </c:pt>
                <c:pt idx="15770">
                  <c:v>0.80645161290322498</c:v>
                </c:pt>
                <c:pt idx="15771">
                  <c:v>0.83870967741935398</c:v>
                </c:pt>
                <c:pt idx="15772">
                  <c:v>0.87096774193548299</c:v>
                </c:pt>
                <c:pt idx="15773">
                  <c:v>0.90322580645161199</c:v>
                </c:pt>
                <c:pt idx="15774">
                  <c:v>0.93548387096774099</c:v>
                </c:pt>
                <c:pt idx="15775">
                  <c:v>0.967741935483871</c:v>
                </c:pt>
                <c:pt idx="15776">
                  <c:v>0</c:v>
                </c:pt>
                <c:pt idx="15777">
                  <c:v>1.9607843137254902E-2</c:v>
                </c:pt>
                <c:pt idx="15778">
                  <c:v>3.9215686274509803E-2</c:v>
                </c:pt>
                <c:pt idx="15779">
                  <c:v>5.8823529411764698E-2</c:v>
                </c:pt>
                <c:pt idx="15780">
                  <c:v>7.8431372549019607E-2</c:v>
                </c:pt>
                <c:pt idx="15781">
                  <c:v>9.8039215686274495E-2</c:v>
                </c:pt>
                <c:pt idx="15782">
                  <c:v>0.11764705882352899</c:v>
                </c:pt>
                <c:pt idx="15783">
                  <c:v>0.13725490196078399</c:v>
                </c:pt>
                <c:pt idx="15784">
                  <c:v>0.15686274509803899</c:v>
                </c:pt>
                <c:pt idx="15785">
                  <c:v>0.17647058823529399</c:v>
                </c:pt>
                <c:pt idx="15786">
                  <c:v>0.19607843137254899</c:v>
                </c:pt>
                <c:pt idx="15787">
                  <c:v>0.21568627450980299</c:v>
                </c:pt>
                <c:pt idx="15788">
                  <c:v>0.23529411764705799</c:v>
                </c:pt>
                <c:pt idx="15789">
                  <c:v>0.25490196078431299</c:v>
                </c:pt>
                <c:pt idx="15790">
                  <c:v>0.27450980392156799</c:v>
                </c:pt>
                <c:pt idx="15791">
                  <c:v>0.29411764705882298</c:v>
                </c:pt>
                <c:pt idx="15792">
                  <c:v>0.31372549019607798</c:v>
                </c:pt>
                <c:pt idx="15793">
                  <c:v>0.33333333333333298</c:v>
                </c:pt>
                <c:pt idx="15794">
                  <c:v>0.35294117647058798</c:v>
                </c:pt>
                <c:pt idx="15795">
                  <c:v>0.37254901960784298</c:v>
                </c:pt>
                <c:pt idx="15796">
                  <c:v>0.39215686274509798</c:v>
                </c:pt>
                <c:pt idx="15797">
                  <c:v>0.41176470588235198</c:v>
                </c:pt>
                <c:pt idx="15798">
                  <c:v>0.43137254901960698</c:v>
                </c:pt>
                <c:pt idx="15799">
                  <c:v>0.45098039215686198</c:v>
                </c:pt>
                <c:pt idx="15800">
                  <c:v>0.47058823529411697</c:v>
                </c:pt>
                <c:pt idx="15801">
                  <c:v>0.49019607843137197</c:v>
                </c:pt>
                <c:pt idx="15802">
                  <c:v>0.50980392156862697</c:v>
                </c:pt>
                <c:pt idx="15803">
                  <c:v>0.52941176470588203</c:v>
                </c:pt>
                <c:pt idx="15804">
                  <c:v>0.54901960784313697</c:v>
                </c:pt>
                <c:pt idx="15805">
                  <c:v>0.56862745098039202</c:v>
                </c:pt>
                <c:pt idx="15806">
                  <c:v>0.58823529411764697</c:v>
                </c:pt>
                <c:pt idx="15807">
                  <c:v>0.60784313725490102</c:v>
                </c:pt>
                <c:pt idx="15808">
                  <c:v>0.62745098039215597</c:v>
                </c:pt>
                <c:pt idx="15809">
                  <c:v>0.64705882352941102</c:v>
                </c:pt>
                <c:pt idx="15810">
                  <c:v>0.66666666666666596</c:v>
                </c:pt>
                <c:pt idx="15811">
                  <c:v>0.68627450980392102</c:v>
                </c:pt>
                <c:pt idx="15812">
                  <c:v>0.70588235294117596</c:v>
                </c:pt>
                <c:pt idx="15813">
                  <c:v>0.72549019607843102</c:v>
                </c:pt>
                <c:pt idx="15814">
                  <c:v>0.74509803921568596</c:v>
                </c:pt>
                <c:pt idx="15815">
                  <c:v>0.76470588235294101</c:v>
                </c:pt>
                <c:pt idx="15816">
                  <c:v>0.78431372549019596</c:v>
                </c:pt>
                <c:pt idx="15817">
                  <c:v>0.80392156862745101</c:v>
                </c:pt>
                <c:pt idx="15818">
                  <c:v>0.82352941176470495</c:v>
                </c:pt>
                <c:pt idx="15819">
                  <c:v>0.84313725490196001</c:v>
                </c:pt>
                <c:pt idx="15820">
                  <c:v>0.86274509803921495</c:v>
                </c:pt>
                <c:pt idx="15821">
                  <c:v>0.88235294117647001</c:v>
                </c:pt>
                <c:pt idx="15822">
                  <c:v>0.90196078431372495</c:v>
                </c:pt>
                <c:pt idx="15823">
                  <c:v>0.92156862745098</c:v>
                </c:pt>
                <c:pt idx="15824">
                  <c:v>0.94117647058823495</c:v>
                </c:pt>
                <c:pt idx="15825">
                  <c:v>0.96078431372549</c:v>
                </c:pt>
                <c:pt idx="15826">
                  <c:v>0.98039215686274495</c:v>
                </c:pt>
                <c:pt idx="15827">
                  <c:v>0</c:v>
                </c:pt>
                <c:pt idx="15828">
                  <c:v>2.27272727272727E-2</c:v>
                </c:pt>
                <c:pt idx="15829">
                  <c:v>4.54545454545454E-2</c:v>
                </c:pt>
                <c:pt idx="15830">
                  <c:v>6.8181818181818094E-2</c:v>
                </c:pt>
                <c:pt idx="15831">
                  <c:v>9.0909090909090898E-2</c:v>
                </c:pt>
                <c:pt idx="15832">
                  <c:v>0.11363636363636299</c:v>
                </c:pt>
                <c:pt idx="15833">
                  <c:v>0.13636363636363599</c:v>
                </c:pt>
                <c:pt idx="15834">
                  <c:v>0.15909090909090901</c:v>
                </c:pt>
                <c:pt idx="15835">
                  <c:v>0.18181818181818099</c:v>
                </c:pt>
                <c:pt idx="15836">
                  <c:v>0.204545454545454</c:v>
                </c:pt>
                <c:pt idx="15837">
                  <c:v>0.22727272727272699</c:v>
                </c:pt>
                <c:pt idx="15838">
                  <c:v>0.25</c:v>
                </c:pt>
                <c:pt idx="15839">
                  <c:v>0.27272727272727199</c:v>
                </c:pt>
                <c:pt idx="15840">
                  <c:v>0.29545454545454503</c:v>
                </c:pt>
                <c:pt idx="15841">
                  <c:v>0.31818181818181801</c:v>
                </c:pt>
                <c:pt idx="15842">
                  <c:v>0.34090909090909</c:v>
                </c:pt>
                <c:pt idx="15843">
                  <c:v>0.36363636363636298</c:v>
                </c:pt>
                <c:pt idx="15844">
                  <c:v>0.38636363636363602</c:v>
                </c:pt>
                <c:pt idx="15845">
                  <c:v>0.40909090909090901</c:v>
                </c:pt>
                <c:pt idx="15846">
                  <c:v>0.43181818181818099</c:v>
                </c:pt>
                <c:pt idx="15847">
                  <c:v>0.45454545454545398</c:v>
                </c:pt>
                <c:pt idx="15848">
                  <c:v>0.47727272727272702</c:v>
                </c:pt>
                <c:pt idx="15849">
                  <c:v>0.5</c:v>
                </c:pt>
                <c:pt idx="15850">
                  <c:v>0.52272727272727204</c:v>
                </c:pt>
                <c:pt idx="15851">
                  <c:v>0.54545454545454497</c:v>
                </c:pt>
                <c:pt idx="15852">
                  <c:v>0.56818181818181801</c:v>
                </c:pt>
                <c:pt idx="15853">
                  <c:v>0.59090909090909005</c:v>
                </c:pt>
                <c:pt idx="15854">
                  <c:v>0.61363636363636298</c:v>
                </c:pt>
                <c:pt idx="15855">
                  <c:v>0.63636363636363602</c:v>
                </c:pt>
                <c:pt idx="15856">
                  <c:v>0.65909090909090895</c:v>
                </c:pt>
                <c:pt idx="15857">
                  <c:v>0.68181818181818099</c:v>
                </c:pt>
                <c:pt idx="15858">
                  <c:v>0.70454545454545403</c:v>
                </c:pt>
                <c:pt idx="15859">
                  <c:v>0.72727272727272696</c:v>
                </c:pt>
                <c:pt idx="15860">
                  <c:v>0.75</c:v>
                </c:pt>
                <c:pt idx="15861">
                  <c:v>0.77272727272727204</c:v>
                </c:pt>
                <c:pt idx="15862">
                  <c:v>0.79545454545454497</c:v>
                </c:pt>
                <c:pt idx="15863">
                  <c:v>0.81818181818181801</c:v>
                </c:pt>
                <c:pt idx="15864">
                  <c:v>0.84090909090909005</c:v>
                </c:pt>
                <c:pt idx="15865">
                  <c:v>0.86363636363636298</c:v>
                </c:pt>
                <c:pt idx="15866">
                  <c:v>0.88636363636363602</c:v>
                </c:pt>
                <c:pt idx="15867">
                  <c:v>0.90909090909090895</c:v>
                </c:pt>
                <c:pt idx="15868">
                  <c:v>0.93181818181818099</c:v>
                </c:pt>
                <c:pt idx="15869">
                  <c:v>0.95454545454545403</c:v>
                </c:pt>
                <c:pt idx="15870">
                  <c:v>0.97727272727272696</c:v>
                </c:pt>
                <c:pt idx="15871">
                  <c:v>0</c:v>
                </c:pt>
                <c:pt idx="15872">
                  <c:v>1.7543859649122799E-2</c:v>
                </c:pt>
                <c:pt idx="15873">
                  <c:v>3.5087719298245598E-2</c:v>
                </c:pt>
                <c:pt idx="15874">
                  <c:v>5.2631578947368397E-2</c:v>
                </c:pt>
                <c:pt idx="15875">
                  <c:v>7.0175438596491196E-2</c:v>
                </c:pt>
                <c:pt idx="15876">
                  <c:v>8.7719298245614002E-2</c:v>
                </c:pt>
                <c:pt idx="15877">
                  <c:v>0.105263157894736</c:v>
                </c:pt>
                <c:pt idx="15878">
                  <c:v>0.122807017543859</c:v>
                </c:pt>
                <c:pt idx="15879">
                  <c:v>0.140350877192982</c:v>
                </c:pt>
                <c:pt idx="15880">
                  <c:v>0.157894736842105</c:v>
                </c:pt>
                <c:pt idx="15881">
                  <c:v>0.175438596491228</c:v>
                </c:pt>
                <c:pt idx="15882">
                  <c:v>0.19298245614035001</c:v>
                </c:pt>
                <c:pt idx="15883">
                  <c:v>0.21052631578947301</c:v>
                </c:pt>
                <c:pt idx="15884">
                  <c:v>0.22807017543859601</c:v>
                </c:pt>
                <c:pt idx="15885">
                  <c:v>0.24561403508771901</c:v>
                </c:pt>
                <c:pt idx="15886">
                  <c:v>0.26315789473684198</c:v>
                </c:pt>
                <c:pt idx="15887">
                  <c:v>0.28070175438596401</c:v>
                </c:pt>
                <c:pt idx="15888">
                  <c:v>0.29824561403508698</c:v>
                </c:pt>
                <c:pt idx="15889">
                  <c:v>0.31578947368421001</c:v>
                </c:pt>
                <c:pt idx="15890">
                  <c:v>0.33333333333333298</c:v>
                </c:pt>
                <c:pt idx="15891">
                  <c:v>0.35087719298245601</c:v>
                </c:pt>
                <c:pt idx="15892">
                  <c:v>0.36842105263157798</c:v>
                </c:pt>
                <c:pt idx="15893">
                  <c:v>0.38596491228070101</c:v>
                </c:pt>
                <c:pt idx="15894">
                  <c:v>0.40350877192982398</c:v>
                </c:pt>
                <c:pt idx="15895">
                  <c:v>0.42105263157894701</c:v>
                </c:pt>
                <c:pt idx="15896">
                  <c:v>0.43859649122806998</c:v>
                </c:pt>
                <c:pt idx="15897">
                  <c:v>0.45614035087719201</c:v>
                </c:pt>
                <c:pt idx="15898">
                  <c:v>0.47368421052631499</c:v>
                </c:pt>
                <c:pt idx="15899">
                  <c:v>0.49122807017543801</c:v>
                </c:pt>
                <c:pt idx="15900">
                  <c:v>0.50877192982456099</c:v>
                </c:pt>
                <c:pt idx="15901">
                  <c:v>0.52631578947368396</c:v>
                </c:pt>
                <c:pt idx="15902">
                  <c:v>0.54385964912280704</c:v>
                </c:pt>
                <c:pt idx="15903">
                  <c:v>0.56140350877192902</c:v>
                </c:pt>
                <c:pt idx="15904">
                  <c:v>0.57894736842105199</c:v>
                </c:pt>
                <c:pt idx="15905">
                  <c:v>0.59649122807017496</c:v>
                </c:pt>
                <c:pt idx="15906">
                  <c:v>0.61403508771929804</c:v>
                </c:pt>
                <c:pt idx="15907">
                  <c:v>0.63157894736842102</c:v>
                </c:pt>
                <c:pt idx="15908">
                  <c:v>0.64912280701754299</c:v>
                </c:pt>
                <c:pt idx="15909">
                  <c:v>0.66666666666666596</c:v>
                </c:pt>
                <c:pt idx="15910">
                  <c:v>0.68421052631578905</c:v>
                </c:pt>
                <c:pt idx="15911">
                  <c:v>0.70175438596491202</c:v>
                </c:pt>
                <c:pt idx="15912">
                  <c:v>0.71929824561403499</c:v>
                </c:pt>
                <c:pt idx="15913">
                  <c:v>0.73684210526315697</c:v>
                </c:pt>
                <c:pt idx="15914">
                  <c:v>0.75438596491228005</c:v>
                </c:pt>
                <c:pt idx="15915">
                  <c:v>0.77192982456140302</c:v>
                </c:pt>
                <c:pt idx="15916">
                  <c:v>0.78947368421052599</c:v>
                </c:pt>
                <c:pt idx="15917">
                  <c:v>0.80701754385964897</c:v>
                </c:pt>
                <c:pt idx="15918">
                  <c:v>0.82456140350877105</c:v>
                </c:pt>
                <c:pt idx="15919">
                  <c:v>0.84210526315789402</c:v>
                </c:pt>
                <c:pt idx="15920">
                  <c:v>0.859649122807017</c:v>
                </c:pt>
                <c:pt idx="15921">
                  <c:v>0.87719298245613997</c:v>
                </c:pt>
                <c:pt idx="15922">
                  <c:v>0.89473684210526305</c:v>
                </c:pt>
                <c:pt idx="15923">
                  <c:v>0.91228070175438503</c:v>
                </c:pt>
                <c:pt idx="15924">
                  <c:v>0.929824561403508</c:v>
                </c:pt>
                <c:pt idx="15925">
                  <c:v>0.94736842105263097</c:v>
                </c:pt>
                <c:pt idx="15926">
                  <c:v>0.96491228070175405</c:v>
                </c:pt>
                <c:pt idx="15927">
                  <c:v>0.98245614035087703</c:v>
                </c:pt>
                <c:pt idx="15928">
                  <c:v>0</c:v>
                </c:pt>
                <c:pt idx="15929">
                  <c:v>3.3333333333333298E-2</c:v>
                </c:pt>
                <c:pt idx="15930">
                  <c:v>6.6666666666666596E-2</c:v>
                </c:pt>
                <c:pt idx="15931">
                  <c:v>0.1</c:v>
                </c:pt>
                <c:pt idx="15932">
                  <c:v>0.133333333333333</c:v>
                </c:pt>
                <c:pt idx="15933">
                  <c:v>0.16666666666666599</c:v>
                </c:pt>
                <c:pt idx="15934">
                  <c:v>0.2</c:v>
                </c:pt>
                <c:pt idx="15935">
                  <c:v>0.233333333333333</c:v>
                </c:pt>
                <c:pt idx="15936">
                  <c:v>0.266666666666666</c:v>
                </c:pt>
                <c:pt idx="15937">
                  <c:v>0.3</c:v>
                </c:pt>
                <c:pt idx="15938">
                  <c:v>0.33333333333333298</c:v>
                </c:pt>
                <c:pt idx="15939">
                  <c:v>0.36666666666666597</c:v>
                </c:pt>
                <c:pt idx="15940">
                  <c:v>0.4</c:v>
                </c:pt>
                <c:pt idx="15941">
                  <c:v>0.43333333333333302</c:v>
                </c:pt>
                <c:pt idx="15942">
                  <c:v>0.46666666666666601</c:v>
                </c:pt>
                <c:pt idx="15943">
                  <c:v>0.5</c:v>
                </c:pt>
                <c:pt idx="15944">
                  <c:v>0.53333333333333299</c:v>
                </c:pt>
                <c:pt idx="15945">
                  <c:v>0.56666666666666599</c:v>
                </c:pt>
                <c:pt idx="15946">
                  <c:v>0.6</c:v>
                </c:pt>
                <c:pt idx="15947">
                  <c:v>0.63333333333333297</c:v>
                </c:pt>
                <c:pt idx="15948">
                  <c:v>0.66666666666666596</c:v>
                </c:pt>
                <c:pt idx="15949">
                  <c:v>0.7</c:v>
                </c:pt>
                <c:pt idx="15950">
                  <c:v>0.73333333333333295</c:v>
                </c:pt>
                <c:pt idx="15951">
                  <c:v>0.76666666666666605</c:v>
                </c:pt>
                <c:pt idx="15952">
                  <c:v>0.8</c:v>
                </c:pt>
                <c:pt idx="15953">
                  <c:v>0.83333333333333304</c:v>
                </c:pt>
                <c:pt idx="15954">
                  <c:v>0.86666666666666603</c:v>
                </c:pt>
                <c:pt idx="15955">
                  <c:v>0.9</c:v>
                </c:pt>
                <c:pt idx="15956">
                  <c:v>0.93333333333333302</c:v>
                </c:pt>
                <c:pt idx="15957">
                  <c:v>0.96666666666666601</c:v>
                </c:pt>
                <c:pt idx="15958">
                  <c:v>0</c:v>
                </c:pt>
                <c:pt idx="15959">
                  <c:v>1.8181818181818101E-2</c:v>
                </c:pt>
                <c:pt idx="15960">
                  <c:v>3.6363636363636299E-2</c:v>
                </c:pt>
                <c:pt idx="15961">
                  <c:v>5.4545454545454501E-2</c:v>
                </c:pt>
                <c:pt idx="15962">
                  <c:v>7.2727272727272696E-2</c:v>
                </c:pt>
                <c:pt idx="15963">
                  <c:v>9.0909090909090898E-2</c:v>
                </c:pt>
                <c:pt idx="15964">
                  <c:v>0.109090909090909</c:v>
                </c:pt>
                <c:pt idx="15965">
                  <c:v>0.12727272727272701</c:v>
                </c:pt>
                <c:pt idx="15966">
                  <c:v>0.145454545454545</c:v>
                </c:pt>
                <c:pt idx="15967">
                  <c:v>0.163636363636363</c:v>
                </c:pt>
                <c:pt idx="15968">
                  <c:v>0.18181818181818099</c:v>
                </c:pt>
                <c:pt idx="15969">
                  <c:v>0.2</c:v>
                </c:pt>
                <c:pt idx="15970">
                  <c:v>0.218181818181818</c:v>
                </c:pt>
                <c:pt idx="15971">
                  <c:v>0.236363636363636</c:v>
                </c:pt>
                <c:pt idx="15972">
                  <c:v>0.25454545454545402</c:v>
                </c:pt>
                <c:pt idx="15973">
                  <c:v>0.27272727272727199</c:v>
                </c:pt>
                <c:pt idx="15974">
                  <c:v>0.29090909090909001</c:v>
                </c:pt>
                <c:pt idx="15975">
                  <c:v>0.30909090909090903</c:v>
                </c:pt>
                <c:pt idx="15976">
                  <c:v>0.32727272727272699</c:v>
                </c:pt>
                <c:pt idx="15977">
                  <c:v>0.34545454545454501</c:v>
                </c:pt>
                <c:pt idx="15978">
                  <c:v>0.36363636363636298</c:v>
                </c:pt>
                <c:pt idx="15979">
                  <c:v>0.381818181818181</c:v>
                </c:pt>
                <c:pt idx="15980">
                  <c:v>0.4</c:v>
                </c:pt>
                <c:pt idx="15981">
                  <c:v>0.41818181818181799</c:v>
                </c:pt>
                <c:pt idx="15982">
                  <c:v>0.43636363636363601</c:v>
                </c:pt>
                <c:pt idx="15983">
                  <c:v>0.45454545454545398</c:v>
                </c:pt>
                <c:pt idx="15984">
                  <c:v>0.472727272727272</c:v>
                </c:pt>
                <c:pt idx="15985">
                  <c:v>0.49090909090909002</c:v>
                </c:pt>
                <c:pt idx="15986">
                  <c:v>0.50909090909090904</c:v>
                </c:pt>
                <c:pt idx="15987">
                  <c:v>0.527272727272727</c:v>
                </c:pt>
                <c:pt idx="15988">
                  <c:v>0.54545454545454497</c:v>
                </c:pt>
                <c:pt idx="15989">
                  <c:v>0.56363636363636305</c:v>
                </c:pt>
                <c:pt idx="15990">
                  <c:v>0.58181818181818101</c:v>
                </c:pt>
                <c:pt idx="15991">
                  <c:v>0.6</c:v>
                </c:pt>
                <c:pt idx="15992">
                  <c:v>0.61818181818181805</c:v>
                </c:pt>
                <c:pt idx="15993">
                  <c:v>0.63636363636363602</c:v>
                </c:pt>
                <c:pt idx="15994">
                  <c:v>0.65454545454545399</c:v>
                </c:pt>
                <c:pt idx="15995">
                  <c:v>0.67272727272727195</c:v>
                </c:pt>
                <c:pt idx="15996">
                  <c:v>0.69090909090909003</c:v>
                </c:pt>
                <c:pt idx="15997">
                  <c:v>0.70909090909090899</c:v>
                </c:pt>
                <c:pt idx="15998">
                  <c:v>0.72727272727272696</c:v>
                </c:pt>
                <c:pt idx="15999">
                  <c:v>0.74545454545454504</c:v>
                </c:pt>
                <c:pt idx="16000">
                  <c:v>0.763636363636363</c:v>
                </c:pt>
                <c:pt idx="16001">
                  <c:v>0.78181818181818097</c:v>
                </c:pt>
                <c:pt idx="16002">
                  <c:v>0.8</c:v>
                </c:pt>
                <c:pt idx="16003">
                  <c:v>0.81818181818181801</c:v>
                </c:pt>
                <c:pt idx="16004">
                  <c:v>0.83636363636363598</c:v>
                </c:pt>
                <c:pt idx="16005">
                  <c:v>0.85454545454545405</c:v>
                </c:pt>
                <c:pt idx="16006">
                  <c:v>0.87272727272727202</c:v>
                </c:pt>
                <c:pt idx="16007">
                  <c:v>0.89090909090908998</c:v>
                </c:pt>
                <c:pt idx="16008">
                  <c:v>0.90909090909090895</c:v>
                </c:pt>
                <c:pt idx="16009">
                  <c:v>0.92727272727272703</c:v>
                </c:pt>
                <c:pt idx="16010">
                  <c:v>0.94545454545454499</c:v>
                </c:pt>
                <c:pt idx="16011">
                  <c:v>0.96363636363636296</c:v>
                </c:pt>
                <c:pt idx="16012">
                  <c:v>0.98181818181818103</c:v>
                </c:pt>
                <c:pt idx="16013">
                  <c:v>0</c:v>
                </c:pt>
                <c:pt idx="16014">
                  <c:v>1.7857142857142801E-2</c:v>
                </c:pt>
                <c:pt idx="16015">
                  <c:v>3.5714285714285698E-2</c:v>
                </c:pt>
                <c:pt idx="16016">
                  <c:v>5.3571428571428499E-2</c:v>
                </c:pt>
                <c:pt idx="16017">
                  <c:v>7.1428571428571397E-2</c:v>
                </c:pt>
                <c:pt idx="16018">
                  <c:v>8.9285714285714204E-2</c:v>
                </c:pt>
                <c:pt idx="16019">
                  <c:v>0.107142857142857</c:v>
                </c:pt>
                <c:pt idx="16020">
                  <c:v>0.125</c:v>
                </c:pt>
                <c:pt idx="16021">
                  <c:v>0.14285714285714199</c:v>
                </c:pt>
                <c:pt idx="16022">
                  <c:v>0.160714285714285</c:v>
                </c:pt>
                <c:pt idx="16023">
                  <c:v>0.17857142857142799</c:v>
                </c:pt>
                <c:pt idx="16024">
                  <c:v>0.19642857142857101</c:v>
                </c:pt>
                <c:pt idx="16025">
                  <c:v>0.214285714285714</c:v>
                </c:pt>
                <c:pt idx="16026">
                  <c:v>0.23214285714285701</c:v>
                </c:pt>
                <c:pt idx="16027">
                  <c:v>0.25</c:v>
                </c:pt>
                <c:pt idx="16028">
                  <c:v>0.26785714285714202</c:v>
                </c:pt>
                <c:pt idx="16029">
                  <c:v>0.28571428571428498</c:v>
                </c:pt>
                <c:pt idx="16030">
                  <c:v>0.30357142857142799</c:v>
                </c:pt>
                <c:pt idx="16031">
                  <c:v>0.32142857142857101</c:v>
                </c:pt>
                <c:pt idx="16032">
                  <c:v>0.33928571428571402</c:v>
                </c:pt>
                <c:pt idx="16033">
                  <c:v>0.35714285714285698</c:v>
                </c:pt>
                <c:pt idx="16034">
                  <c:v>0.375</c:v>
                </c:pt>
                <c:pt idx="16035">
                  <c:v>0.39285714285714202</c:v>
                </c:pt>
                <c:pt idx="16036">
                  <c:v>0.41071428571428498</c:v>
                </c:pt>
                <c:pt idx="16037">
                  <c:v>0.42857142857142799</c:v>
                </c:pt>
                <c:pt idx="16038">
                  <c:v>0.44642857142857101</c:v>
                </c:pt>
                <c:pt idx="16039">
                  <c:v>0.46428571428571402</c:v>
                </c:pt>
                <c:pt idx="16040">
                  <c:v>0.48214285714285698</c:v>
                </c:pt>
                <c:pt idx="16041">
                  <c:v>0.5</c:v>
                </c:pt>
                <c:pt idx="16042">
                  <c:v>0.51785714285714202</c:v>
                </c:pt>
                <c:pt idx="16043">
                  <c:v>0.53571428571428503</c:v>
                </c:pt>
                <c:pt idx="16044">
                  <c:v>0.55357142857142805</c:v>
                </c:pt>
                <c:pt idx="16045">
                  <c:v>0.57142857142857095</c:v>
                </c:pt>
                <c:pt idx="16046">
                  <c:v>0.58928571428571397</c:v>
                </c:pt>
                <c:pt idx="16047">
                  <c:v>0.60714285714285698</c:v>
                </c:pt>
                <c:pt idx="16048">
                  <c:v>0.625</c:v>
                </c:pt>
                <c:pt idx="16049">
                  <c:v>0.64285714285714202</c:v>
                </c:pt>
                <c:pt idx="16050">
                  <c:v>0.66071428571428503</c:v>
                </c:pt>
                <c:pt idx="16051">
                  <c:v>0.67857142857142805</c:v>
                </c:pt>
                <c:pt idx="16052">
                  <c:v>0.69642857142857095</c:v>
                </c:pt>
                <c:pt idx="16053">
                  <c:v>0.71428571428571397</c:v>
                </c:pt>
                <c:pt idx="16054">
                  <c:v>0.73214285714285698</c:v>
                </c:pt>
                <c:pt idx="16055">
                  <c:v>0.75</c:v>
                </c:pt>
                <c:pt idx="16056">
                  <c:v>0.76785714285714202</c:v>
                </c:pt>
                <c:pt idx="16057">
                  <c:v>0.78571428571428503</c:v>
                </c:pt>
                <c:pt idx="16058">
                  <c:v>0.80357142857142805</c:v>
                </c:pt>
                <c:pt idx="16059">
                  <c:v>0.82142857142857095</c:v>
                </c:pt>
                <c:pt idx="16060">
                  <c:v>0.83928571428571397</c:v>
                </c:pt>
                <c:pt idx="16061">
                  <c:v>0.85714285714285698</c:v>
                </c:pt>
                <c:pt idx="16062">
                  <c:v>0.875</c:v>
                </c:pt>
                <c:pt idx="16063">
                  <c:v>0.89285714285714202</c:v>
                </c:pt>
                <c:pt idx="16064">
                  <c:v>0.91071428571428503</c:v>
                </c:pt>
                <c:pt idx="16065">
                  <c:v>0.92857142857142805</c:v>
                </c:pt>
                <c:pt idx="16066">
                  <c:v>0.94642857142857095</c:v>
                </c:pt>
                <c:pt idx="16067">
                  <c:v>0.96428571428571397</c:v>
                </c:pt>
                <c:pt idx="16068">
                  <c:v>0.98214285714285698</c:v>
                </c:pt>
                <c:pt idx="16069">
                  <c:v>0</c:v>
                </c:pt>
                <c:pt idx="16070">
                  <c:v>0.11111111111111099</c:v>
                </c:pt>
                <c:pt idx="16071">
                  <c:v>0.22222222222222199</c:v>
                </c:pt>
                <c:pt idx="16072">
                  <c:v>0.33333333333333298</c:v>
                </c:pt>
                <c:pt idx="16073">
                  <c:v>0.44444444444444398</c:v>
                </c:pt>
                <c:pt idx="16074">
                  <c:v>0.55555555555555503</c:v>
                </c:pt>
                <c:pt idx="16075">
                  <c:v>0.66666666666666596</c:v>
                </c:pt>
                <c:pt idx="16076">
                  <c:v>0.77777777777777701</c:v>
                </c:pt>
                <c:pt idx="16077">
                  <c:v>0.88888888888888795</c:v>
                </c:pt>
                <c:pt idx="16078">
                  <c:v>0</c:v>
                </c:pt>
                <c:pt idx="16079">
                  <c:v>2.77777777777777E-2</c:v>
                </c:pt>
                <c:pt idx="16080">
                  <c:v>5.5555555555555497E-2</c:v>
                </c:pt>
                <c:pt idx="16081">
                  <c:v>8.3333333333333301E-2</c:v>
                </c:pt>
                <c:pt idx="16082">
                  <c:v>0.11111111111111099</c:v>
                </c:pt>
                <c:pt idx="16083">
                  <c:v>0.13888888888888801</c:v>
                </c:pt>
                <c:pt idx="16084">
                  <c:v>0.16666666666666599</c:v>
                </c:pt>
                <c:pt idx="16085">
                  <c:v>0.194444444444444</c:v>
                </c:pt>
                <c:pt idx="16086">
                  <c:v>0.22222222222222199</c:v>
                </c:pt>
                <c:pt idx="16087">
                  <c:v>0.25</c:v>
                </c:pt>
                <c:pt idx="16088">
                  <c:v>0.27777777777777701</c:v>
                </c:pt>
                <c:pt idx="16089">
                  <c:v>0.30555555555555503</c:v>
                </c:pt>
                <c:pt idx="16090">
                  <c:v>0.33333333333333298</c:v>
                </c:pt>
                <c:pt idx="16091">
                  <c:v>0.36111111111111099</c:v>
                </c:pt>
                <c:pt idx="16092">
                  <c:v>0.38888888888888801</c:v>
                </c:pt>
                <c:pt idx="16093">
                  <c:v>0.41666666666666602</c:v>
                </c:pt>
                <c:pt idx="16094">
                  <c:v>0.44444444444444398</c:v>
                </c:pt>
                <c:pt idx="16095">
                  <c:v>0.47222222222222199</c:v>
                </c:pt>
                <c:pt idx="16096">
                  <c:v>0.5</c:v>
                </c:pt>
                <c:pt idx="16097">
                  <c:v>0.52777777777777701</c:v>
                </c:pt>
                <c:pt idx="16098">
                  <c:v>0.55555555555555503</c:v>
                </c:pt>
                <c:pt idx="16099">
                  <c:v>0.58333333333333304</c:v>
                </c:pt>
                <c:pt idx="16100">
                  <c:v>0.61111111111111105</c:v>
                </c:pt>
                <c:pt idx="16101">
                  <c:v>0.63888888888888795</c:v>
                </c:pt>
                <c:pt idx="16102">
                  <c:v>0.66666666666666596</c:v>
                </c:pt>
                <c:pt idx="16103">
                  <c:v>0.69444444444444398</c:v>
                </c:pt>
                <c:pt idx="16104">
                  <c:v>0.72222222222222199</c:v>
                </c:pt>
                <c:pt idx="16105">
                  <c:v>0.75</c:v>
                </c:pt>
                <c:pt idx="16106">
                  <c:v>0.77777777777777701</c:v>
                </c:pt>
                <c:pt idx="16107">
                  <c:v>0.80555555555555503</c:v>
                </c:pt>
                <c:pt idx="16108">
                  <c:v>0.83333333333333304</c:v>
                </c:pt>
                <c:pt idx="16109">
                  <c:v>0.86111111111111105</c:v>
                </c:pt>
                <c:pt idx="16110">
                  <c:v>0.88888888888888795</c:v>
                </c:pt>
                <c:pt idx="16111">
                  <c:v>0.91666666666666596</c:v>
                </c:pt>
                <c:pt idx="16112">
                  <c:v>0.94444444444444398</c:v>
                </c:pt>
                <c:pt idx="16113">
                  <c:v>0.97222222222222199</c:v>
                </c:pt>
                <c:pt idx="16114">
                  <c:v>0</c:v>
                </c:pt>
                <c:pt idx="16115">
                  <c:v>1.0869565217391301E-2</c:v>
                </c:pt>
                <c:pt idx="16116">
                  <c:v>2.1739130434782601E-2</c:v>
                </c:pt>
                <c:pt idx="16117">
                  <c:v>3.2608695652173898E-2</c:v>
                </c:pt>
                <c:pt idx="16118">
                  <c:v>4.3478260869565202E-2</c:v>
                </c:pt>
                <c:pt idx="16119">
                  <c:v>5.4347826086956499E-2</c:v>
                </c:pt>
                <c:pt idx="16120">
                  <c:v>6.5217391304347797E-2</c:v>
                </c:pt>
                <c:pt idx="16121">
                  <c:v>7.6086956521739094E-2</c:v>
                </c:pt>
                <c:pt idx="16122">
                  <c:v>8.6956521739130405E-2</c:v>
                </c:pt>
                <c:pt idx="16123">
                  <c:v>9.7826086956521702E-2</c:v>
                </c:pt>
                <c:pt idx="16124">
                  <c:v>0.108695652173913</c:v>
                </c:pt>
                <c:pt idx="16125">
                  <c:v>0.119565217391304</c:v>
                </c:pt>
                <c:pt idx="16126">
                  <c:v>0.13043478260869501</c:v>
                </c:pt>
                <c:pt idx="16127">
                  <c:v>0.141304347826086</c:v>
                </c:pt>
                <c:pt idx="16128">
                  <c:v>0.15217391304347799</c:v>
                </c:pt>
                <c:pt idx="16129">
                  <c:v>0.16304347826086901</c:v>
                </c:pt>
                <c:pt idx="16130">
                  <c:v>0.17391304347826</c:v>
                </c:pt>
                <c:pt idx="16131">
                  <c:v>0.184782608695652</c:v>
                </c:pt>
                <c:pt idx="16132">
                  <c:v>0.19565217391304299</c:v>
                </c:pt>
                <c:pt idx="16133">
                  <c:v>0.20652173913043401</c:v>
                </c:pt>
                <c:pt idx="16134">
                  <c:v>0.217391304347826</c:v>
                </c:pt>
                <c:pt idx="16135">
                  <c:v>0.22826086956521699</c:v>
                </c:pt>
                <c:pt idx="16136">
                  <c:v>0.23913043478260801</c:v>
                </c:pt>
                <c:pt idx="16137">
                  <c:v>0.25</c:v>
                </c:pt>
                <c:pt idx="16138">
                  <c:v>0.26086956521739102</c:v>
                </c:pt>
                <c:pt idx="16139">
                  <c:v>0.27173913043478198</c:v>
                </c:pt>
                <c:pt idx="16140">
                  <c:v>0.282608695652173</c:v>
                </c:pt>
                <c:pt idx="16141">
                  <c:v>0.29347826086956502</c:v>
                </c:pt>
                <c:pt idx="16142">
                  <c:v>0.30434782608695599</c:v>
                </c:pt>
                <c:pt idx="16143">
                  <c:v>0.31521739130434701</c:v>
                </c:pt>
                <c:pt idx="16144">
                  <c:v>0.32608695652173902</c:v>
                </c:pt>
                <c:pt idx="16145">
                  <c:v>0.33695652173912999</c:v>
                </c:pt>
                <c:pt idx="16146">
                  <c:v>0.34782608695652101</c:v>
                </c:pt>
                <c:pt idx="16147">
                  <c:v>0.35869565217391303</c:v>
                </c:pt>
                <c:pt idx="16148">
                  <c:v>0.36956521739130399</c:v>
                </c:pt>
                <c:pt idx="16149">
                  <c:v>0.38043478260869501</c:v>
                </c:pt>
                <c:pt idx="16150">
                  <c:v>0.39130434782608697</c:v>
                </c:pt>
                <c:pt idx="16151">
                  <c:v>0.40217391304347799</c:v>
                </c:pt>
                <c:pt idx="16152">
                  <c:v>0.41304347826086901</c:v>
                </c:pt>
                <c:pt idx="16153">
                  <c:v>0.42391304347825998</c:v>
                </c:pt>
                <c:pt idx="16154">
                  <c:v>0.434782608695652</c:v>
                </c:pt>
                <c:pt idx="16155">
                  <c:v>0.44565217391304301</c:v>
                </c:pt>
                <c:pt idx="16156">
                  <c:v>0.45652173913043398</c:v>
                </c:pt>
                <c:pt idx="16157">
                  <c:v>0.467391304347826</c:v>
                </c:pt>
                <c:pt idx="16158">
                  <c:v>0.47826086956521702</c:v>
                </c:pt>
                <c:pt idx="16159">
                  <c:v>0.48913043478260798</c:v>
                </c:pt>
                <c:pt idx="16160">
                  <c:v>0.5</c:v>
                </c:pt>
                <c:pt idx="16161">
                  <c:v>0.51086956521739102</c:v>
                </c:pt>
                <c:pt idx="16162">
                  <c:v>0.52173913043478204</c:v>
                </c:pt>
                <c:pt idx="16163">
                  <c:v>0.53260869565217395</c:v>
                </c:pt>
                <c:pt idx="16164">
                  <c:v>0.54347826086956497</c:v>
                </c:pt>
                <c:pt idx="16165">
                  <c:v>0.55434782608695599</c:v>
                </c:pt>
                <c:pt idx="16166">
                  <c:v>0.56521739130434701</c:v>
                </c:pt>
                <c:pt idx="16167">
                  <c:v>0.57608695652173902</c:v>
                </c:pt>
                <c:pt idx="16168">
                  <c:v>0.58695652173913004</c:v>
                </c:pt>
                <c:pt idx="16169">
                  <c:v>0.59782608695652095</c:v>
                </c:pt>
                <c:pt idx="16170">
                  <c:v>0.60869565217391297</c:v>
                </c:pt>
                <c:pt idx="16171">
                  <c:v>0.61956521739130399</c:v>
                </c:pt>
                <c:pt idx="16172">
                  <c:v>0.63043478260869501</c:v>
                </c:pt>
                <c:pt idx="16173">
                  <c:v>0.64130434782608603</c:v>
                </c:pt>
                <c:pt idx="16174">
                  <c:v>0.65217391304347805</c:v>
                </c:pt>
                <c:pt idx="16175">
                  <c:v>0.66304347826086896</c:v>
                </c:pt>
                <c:pt idx="16176">
                  <c:v>0.67391304347825998</c:v>
                </c:pt>
                <c:pt idx="16177">
                  <c:v>0.684782608695652</c:v>
                </c:pt>
                <c:pt idx="16178">
                  <c:v>0.69565217391304301</c:v>
                </c:pt>
                <c:pt idx="16179">
                  <c:v>0.70652173913043403</c:v>
                </c:pt>
                <c:pt idx="16180">
                  <c:v>0.71739130434782605</c:v>
                </c:pt>
                <c:pt idx="16181">
                  <c:v>0.72826086956521696</c:v>
                </c:pt>
                <c:pt idx="16182">
                  <c:v>0.73913043478260798</c:v>
                </c:pt>
                <c:pt idx="16183">
                  <c:v>0.75</c:v>
                </c:pt>
                <c:pt idx="16184">
                  <c:v>0.76086956521739102</c:v>
                </c:pt>
                <c:pt idx="16185">
                  <c:v>0.77173913043478204</c:v>
                </c:pt>
                <c:pt idx="16186">
                  <c:v>0.78260869565217395</c:v>
                </c:pt>
                <c:pt idx="16187">
                  <c:v>0.79347826086956497</c:v>
                </c:pt>
                <c:pt idx="16188">
                  <c:v>0.80434782608695599</c:v>
                </c:pt>
                <c:pt idx="16189">
                  <c:v>0.81521739130434701</c:v>
                </c:pt>
                <c:pt idx="16190">
                  <c:v>0.82608695652173902</c:v>
                </c:pt>
                <c:pt idx="16191">
                  <c:v>0.83695652173913004</c:v>
                </c:pt>
                <c:pt idx="16192">
                  <c:v>0.84782608695652095</c:v>
                </c:pt>
                <c:pt idx="16193">
                  <c:v>0.85869565217391297</c:v>
                </c:pt>
                <c:pt idx="16194">
                  <c:v>0.86956521739130399</c:v>
                </c:pt>
                <c:pt idx="16195">
                  <c:v>0.88043478260869501</c:v>
                </c:pt>
                <c:pt idx="16196">
                  <c:v>0.89130434782608603</c:v>
                </c:pt>
                <c:pt idx="16197">
                  <c:v>0.90217391304347805</c:v>
                </c:pt>
                <c:pt idx="16198">
                  <c:v>0.91304347826086896</c:v>
                </c:pt>
                <c:pt idx="16199">
                  <c:v>0.92391304347825998</c:v>
                </c:pt>
                <c:pt idx="16200">
                  <c:v>0.934782608695652</c:v>
                </c:pt>
                <c:pt idx="16201">
                  <c:v>0.94565217391304301</c:v>
                </c:pt>
                <c:pt idx="16202">
                  <c:v>0.95652173913043403</c:v>
                </c:pt>
                <c:pt idx="16203">
                  <c:v>0.96739130434782605</c:v>
                </c:pt>
                <c:pt idx="16204">
                  <c:v>0.97826086956521696</c:v>
                </c:pt>
                <c:pt idx="16205">
                  <c:v>0.98913043478260798</c:v>
                </c:pt>
                <c:pt idx="16206">
                  <c:v>0</c:v>
                </c:pt>
                <c:pt idx="16207">
                  <c:v>3.3333333333333298E-2</c:v>
                </c:pt>
                <c:pt idx="16208">
                  <c:v>6.6666666666666596E-2</c:v>
                </c:pt>
                <c:pt idx="16209">
                  <c:v>0.1</c:v>
                </c:pt>
                <c:pt idx="16210">
                  <c:v>0.133333333333333</c:v>
                </c:pt>
                <c:pt idx="16211">
                  <c:v>0.16666666666666599</c:v>
                </c:pt>
                <c:pt idx="16212">
                  <c:v>0.2</c:v>
                </c:pt>
                <c:pt idx="16213">
                  <c:v>0.233333333333333</c:v>
                </c:pt>
                <c:pt idx="16214">
                  <c:v>0.266666666666666</c:v>
                </c:pt>
                <c:pt idx="16215">
                  <c:v>0.3</c:v>
                </c:pt>
                <c:pt idx="16216">
                  <c:v>0.33333333333333298</c:v>
                </c:pt>
                <c:pt idx="16217">
                  <c:v>0.36666666666666597</c:v>
                </c:pt>
                <c:pt idx="16218">
                  <c:v>0.4</c:v>
                </c:pt>
                <c:pt idx="16219">
                  <c:v>0.43333333333333302</c:v>
                </c:pt>
                <c:pt idx="16220">
                  <c:v>0.46666666666666601</c:v>
                </c:pt>
                <c:pt idx="16221">
                  <c:v>0.5</c:v>
                </c:pt>
                <c:pt idx="16222">
                  <c:v>0.53333333333333299</c:v>
                </c:pt>
                <c:pt idx="16223">
                  <c:v>0.56666666666666599</c:v>
                </c:pt>
                <c:pt idx="16224">
                  <c:v>0.6</c:v>
                </c:pt>
                <c:pt idx="16225">
                  <c:v>0.63333333333333297</c:v>
                </c:pt>
                <c:pt idx="16226">
                  <c:v>0.66666666666666596</c:v>
                </c:pt>
                <c:pt idx="16227">
                  <c:v>0.7</c:v>
                </c:pt>
                <c:pt idx="16228">
                  <c:v>0.73333333333333295</c:v>
                </c:pt>
                <c:pt idx="16229">
                  <c:v>0.76666666666666605</c:v>
                </c:pt>
                <c:pt idx="16230">
                  <c:v>0.8</c:v>
                </c:pt>
                <c:pt idx="16231">
                  <c:v>0.83333333333333304</c:v>
                </c:pt>
                <c:pt idx="16232">
                  <c:v>0.86666666666666603</c:v>
                </c:pt>
                <c:pt idx="16233">
                  <c:v>0.9</c:v>
                </c:pt>
                <c:pt idx="16234">
                  <c:v>0.93333333333333302</c:v>
                </c:pt>
                <c:pt idx="16235">
                  <c:v>0.96666666666666601</c:v>
                </c:pt>
                <c:pt idx="16236">
                  <c:v>0</c:v>
                </c:pt>
                <c:pt idx="16237">
                  <c:v>1.8867924528301799E-2</c:v>
                </c:pt>
                <c:pt idx="16238">
                  <c:v>3.7735849056603703E-2</c:v>
                </c:pt>
                <c:pt idx="16239">
                  <c:v>5.6603773584905599E-2</c:v>
                </c:pt>
                <c:pt idx="16240">
                  <c:v>7.5471698113207503E-2</c:v>
                </c:pt>
                <c:pt idx="16241">
                  <c:v>9.4339622641509399E-2</c:v>
                </c:pt>
                <c:pt idx="16242">
                  <c:v>0.113207547169811</c:v>
                </c:pt>
                <c:pt idx="16243">
                  <c:v>0.13207547169811301</c:v>
                </c:pt>
                <c:pt idx="16244">
                  <c:v>0.15094339622641501</c:v>
                </c:pt>
                <c:pt idx="16245">
                  <c:v>0.169811320754716</c:v>
                </c:pt>
                <c:pt idx="16246">
                  <c:v>0.18867924528301799</c:v>
                </c:pt>
                <c:pt idx="16247">
                  <c:v>0.20754716981131999</c:v>
                </c:pt>
                <c:pt idx="16248">
                  <c:v>0.22641509433962201</c:v>
                </c:pt>
                <c:pt idx="16249">
                  <c:v>0.245283018867924</c:v>
                </c:pt>
                <c:pt idx="16250">
                  <c:v>0.26415094339622602</c:v>
                </c:pt>
                <c:pt idx="16251">
                  <c:v>0.28301886792452802</c:v>
                </c:pt>
                <c:pt idx="16252">
                  <c:v>0.30188679245283001</c:v>
                </c:pt>
                <c:pt idx="16253">
                  <c:v>0.320754716981132</c:v>
                </c:pt>
                <c:pt idx="16254">
                  <c:v>0.339622641509433</c:v>
                </c:pt>
                <c:pt idx="16255">
                  <c:v>0.35849056603773499</c:v>
                </c:pt>
                <c:pt idx="16256">
                  <c:v>0.37735849056603699</c:v>
                </c:pt>
                <c:pt idx="16257">
                  <c:v>0.39622641509433898</c:v>
                </c:pt>
                <c:pt idx="16258">
                  <c:v>0.41509433962264097</c:v>
                </c:pt>
                <c:pt idx="16259">
                  <c:v>0.43396226415094302</c:v>
                </c:pt>
                <c:pt idx="16260">
                  <c:v>0.45283018867924502</c:v>
                </c:pt>
                <c:pt idx="16261">
                  <c:v>0.47169811320754701</c:v>
                </c:pt>
                <c:pt idx="16262">
                  <c:v>0.490566037735849</c:v>
                </c:pt>
                <c:pt idx="16263">
                  <c:v>0.50943396226415005</c:v>
                </c:pt>
                <c:pt idx="16264">
                  <c:v>0.52830188679245205</c:v>
                </c:pt>
                <c:pt idx="16265">
                  <c:v>0.54716981132075404</c:v>
                </c:pt>
                <c:pt idx="16266">
                  <c:v>0.56603773584905603</c:v>
                </c:pt>
                <c:pt idx="16267">
                  <c:v>0.58490566037735803</c:v>
                </c:pt>
                <c:pt idx="16268">
                  <c:v>0.60377358490566002</c:v>
                </c:pt>
                <c:pt idx="16269">
                  <c:v>0.62264150943396201</c:v>
                </c:pt>
                <c:pt idx="16270">
                  <c:v>0.64150943396226401</c:v>
                </c:pt>
                <c:pt idx="16271">
                  <c:v>0.660377358490566</c:v>
                </c:pt>
                <c:pt idx="16272">
                  <c:v>0.679245283018867</c:v>
                </c:pt>
                <c:pt idx="16273">
                  <c:v>0.69811320754716899</c:v>
                </c:pt>
                <c:pt idx="16274">
                  <c:v>0.71698113207547098</c:v>
                </c:pt>
                <c:pt idx="16275">
                  <c:v>0.73584905660377298</c:v>
                </c:pt>
                <c:pt idx="16276">
                  <c:v>0.75471698113207497</c:v>
                </c:pt>
                <c:pt idx="16277">
                  <c:v>0.77358490566037696</c:v>
                </c:pt>
                <c:pt idx="16278">
                  <c:v>0.79245283018867896</c:v>
                </c:pt>
                <c:pt idx="16279">
                  <c:v>0.81132075471698095</c:v>
                </c:pt>
                <c:pt idx="16280">
                  <c:v>0.83018867924528295</c:v>
                </c:pt>
                <c:pt idx="16281">
                  <c:v>0.84905660377358405</c:v>
                </c:pt>
                <c:pt idx="16282">
                  <c:v>0.86792452830188604</c:v>
                </c:pt>
                <c:pt idx="16283">
                  <c:v>0.88679245283018804</c:v>
                </c:pt>
                <c:pt idx="16284">
                  <c:v>0.90566037735849003</c:v>
                </c:pt>
                <c:pt idx="16285">
                  <c:v>0.92452830188679203</c:v>
                </c:pt>
                <c:pt idx="16286">
                  <c:v>0.94339622641509402</c:v>
                </c:pt>
                <c:pt idx="16287">
                  <c:v>0.96226415094339601</c:v>
                </c:pt>
                <c:pt idx="16288">
                  <c:v>0.98113207547169801</c:v>
                </c:pt>
                <c:pt idx="16289">
                  <c:v>0</c:v>
                </c:pt>
                <c:pt idx="16290">
                  <c:v>1.3333333333333299E-2</c:v>
                </c:pt>
                <c:pt idx="16291">
                  <c:v>2.6666666666666599E-2</c:v>
                </c:pt>
                <c:pt idx="16292">
                  <c:v>0.04</c:v>
                </c:pt>
                <c:pt idx="16293">
                  <c:v>5.3333333333333302E-2</c:v>
                </c:pt>
                <c:pt idx="16294">
                  <c:v>6.6666666666666596E-2</c:v>
                </c:pt>
                <c:pt idx="16295">
                  <c:v>0.08</c:v>
                </c:pt>
                <c:pt idx="16296">
                  <c:v>9.3333333333333296E-2</c:v>
                </c:pt>
                <c:pt idx="16297">
                  <c:v>0.10666666666666599</c:v>
                </c:pt>
                <c:pt idx="16298">
                  <c:v>0.12</c:v>
                </c:pt>
                <c:pt idx="16299">
                  <c:v>0.133333333333333</c:v>
                </c:pt>
                <c:pt idx="16300">
                  <c:v>0.146666666666666</c:v>
                </c:pt>
                <c:pt idx="16301">
                  <c:v>0.16</c:v>
                </c:pt>
                <c:pt idx="16302">
                  <c:v>0.17333333333333301</c:v>
                </c:pt>
                <c:pt idx="16303">
                  <c:v>0.18666666666666601</c:v>
                </c:pt>
                <c:pt idx="16304">
                  <c:v>0.2</c:v>
                </c:pt>
                <c:pt idx="16305">
                  <c:v>0.21333333333333299</c:v>
                </c:pt>
                <c:pt idx="16306">
                  <c:v>0.22666666666666599</c:v>
                </c:pt>
                <c:pt idx="16307">
                  <c:v>0.24</c:v>
                </c:pt>
                <c:pt idx="16308">
                  <c:v>0.25333333333333302</c:v>
                </c:pt>
                <c:pt idx="16309">
                  <c:v>0.266666666666666</c:v>
                </c:pt>
                <c:pt idx="16310">
                  <c:v>0.28000000000000003</c:v>
                </c:pt>
                <c:pt idx="16311">
                  <c:v>0.293333333333333</c:v>
                </c:pt>
                <c:pt idx="16312">
                  <c:v>0.30666666666666598</c:v>
                </c:pt>
                <c:pt idx="16313">
                  <c:v>0.32</c:v>
                </c:pt>
                <c:pt idx="16314">
                  <c:v>0.33333333333333298</c:v>
                </c:pt>
                <c:pt idx="16315">
                  <c:v>0.34666666666666601</c:v>
                </c:pt>
                <c:pt idx="16316">
                  <c:v>0.36</c:v>
                </c:pt>
                <c:pt idx="16317">
                  <c:v>0.37333333333333302</c:v>
                </c:pt>
                <c:pt idx="16318">
                  <c:v>0.38666666666666599</c:v>
                </c:pt>
                <c:pt idx="16319">
                  <c:v>0.4</c:v>
                </c:pt>
                <c:pt idx="16320">
                  <c:v>0.413333333333333</c:v>
                </c:pt>
                <c:pt idx="16321">
                  <c:v>0.42666666666666597</c:v>
                </c:pt>
                <c:pt idx="16322">
                  <c:v>0.44</c:v>
                </c:pt>
                <c:pt idx="16323">
                  <c:v>0.45333333333333298</c:v>
                </c:pt>
                <c:pt idx="16324">
                  <c:v>0.46666666666666601</c:v>
                </c:pt>
                <c:pt idx="16325">
                  <c:v>0.48</c:v>
                </c:pt>
                <c:pt idx="16326">
                  <c:v>0.49333333333333301</c:v>
                </c:pt>
                <c:pt idx="16327">
                  <c:v>0.50666666666666604</c:v>
                </c:pt>
                <c:pt idx="16328">
                  <c:v>0.52</c:v>
                </c:pt>
                <c:pt idx="16329">
                  <c:v>0.53333333333333299</c:v>
                </c:pt>
                <c:pt idx="16330">
                  <c:v>0.54666666666666597</c:v>
                </c:pt>
                <c:pt idx="16331">
                  <c:v>0.56000000000000005</c:v>
                </c:pt>
                <c:pt idx="16332">
                  <c:v>0.57333333333333303</c:v>
                </c:pt>
                <c:pt idx="16333">
                  <c:v>0.586666666666666</c:v>
                </c:pt>
                <c:pt idx="16334">
                  <c:v>0.6</c:v>
                </c:pt>
                <c:pt idx="16335">
                  <c:v>0.61333333333333295</c:v>
                </c:pt>
                <c:pt idx="16336">
                  <c:v>0.62666666666666604</c:v>
                </c:pt>
                <c:pt idx="16337">
                  <c:v>0.64</c:v>
                </c:pt>
                <c:pt idx="16338">
                  <c:v>0.65333333333333299</c:v>
                </c:pt>
                <c:pt idx="16339">
                  <c:v>0.66666666666666596</c:v>
                </c:pt>
                <c:pt idx="16340">
                  <c:v>0.68</c:v>
                </c:pt>
                <c:pt idx="16341">
                  <c:v>0.69333333333333302</c:v>
                </c:pt>
                <c:pt idx="16342">
                  <c:v>0.706666666666666</c:v>
                </c:pt>
                <c:pt idx="16343">
                  <c:v>0.72</c:v>
                </c:pt>
                <c:pt idx="16344">
                  <c:v>0.73333333333333295</c:v>
                </c:pt>
                <c:pt idx="16345">
                  <c:v>0.74666666666666603</c:v>
                </c:pt>
                <c:pt idx="16346">
                  <c:v>0.76</c:v>
                </c:pt>
                <c:pt idx="16347">
                  <c:v>0.77333333333333298</c:v>
                </c:pt>
                <c:pt idx="16348">
                  <c:v>0.78666666666666596</c:v>
                </c:pt>
                <c:pt idx="16349">
                  <c:v>0.8</c:v>
                </c:pt>
                <c:pt idx="16350">
                  <c:v>0.81333333333333302</c:v>
                </c:pt>
                <c:pt idx="16351">
                  <c:v>0.82666666666666599</c:v>
                </c:pt>
                <c:pt idx="16352">
                  <c:v>0.84</c:v>
                </c:pt>
                <c:pt idx="16353">
                  <c:v>0.85333333333333306</c:v>
                </c:pt>
                <c:pt idx="16354">
                  <c:v>0.86666666666666603</c:v>
                </c:pt>
                <c:pt idx="16355">
                  <c:v>0.88</c:v>
                </c:pt>
                <c:pt idx="16356">
                  <c:v>0.89333333333333298</c:v>
                </c:pt>
                <c:pt idx="16357">
                  <c:v>0.90666666666666595</c:v>
                </c:pt>
                <c:pt idx="16358">
                  <c:v>0.92</c:v>
                </c:pt>
                <c:pt idx="16359">
                  <c:v>0.93333333333333302</c:v>
                </c:pt>
                <c:pt idx="16360">
                  <c:v>0.94666666666666599</c:v>
                </c:pt>
                <c:pt idx="16361">
                  <c:v>0.96</c:v>
                </c:pt>
                <c:pt idx="16362">
                  <c:v>0.97333333333333305</c:v>
                </c:pt>
                <c:pt idx="16363">
                  <c:v>0.98666666666666603</c:v>
                </c:pt>
                <c:pt idx="16364">
                  <c:v>0</c:v>
                </c:pt>
                <c:pt idx="16365">
                  <c:v>6.8965517241379301E-3</c:v>
                </c:pt>
                <c:pt idx="16366">
                  <c:v>1.3793103448275799E-2</c:v>
                </c:pt>
                <c:pt idx="16367">
                  <c:v>2.0689655172413699E-2</c:v>
                </c:pt>
                <c:pt idx="16368">
                  <c:v>2.7586206896551699E-2</c:v>
                </c:pt>
                <c:pt idx="16369">
                  <c:v>3.4482758620689599E-2</c:v>
                </c:pt>
                <c:pt idx="16370">
                  <c:v>4.1379310344827502E-2</c:v>
                </c:pt>
                <c:pt idx="16371">
                  <c:v>4.8275862068965503E-2</c:v>
                </c:pt>
                <c:pt idx="16372">
                  <c:v>5.5172413793103399E-2</c:v>
                </c:pt>
                <c:pt idx="16373">
                  <c:v>6.2068965517241302E-2</c:v>
                </c:pt>
                <c:pt idx="16374">
                  <c:v>6.8965517241379296E-2</c:v>
                </c:pt>
                <c:pt idx="16375">
                  <c:v>7.5862068965517199E-2</c:v>
                </c:pt>
                <c:pt idx="16376">
                  <c:v>8.2758620689655102E-2</c:v>
                </c:pt>
                <c:pt idx="16377">
                  <c:v>8.9655172413793102E-2</c:v>
                </c:pt>
                <c:pt idx="16378">
                  <c:v>9.6551724137931005E-2</c:v>
                </c:pt>
                <c:pt idx="16379">
                  <c:v>0.10344827586206801</c:v>
                </c:pt>
                <c:pt idx="16380">
                  <c:v>0.11034482758620601</c:v>
                </c:pt>
                <c:pt idx="16381">
                  <c:v>0.11724137931034399</c:v>
                </c:pt>
                <c:pt idx="16382">
                  <c:v>0.12413793103448199</c:v>
                </c:pt>
                <c:pt idx="16383">
                  <c:v>0.13103448275862001</c:v>
                </c:pt>
                <c:pt idx="16384">
                  <c:v>0.13793103448275801</c:v>
                </c:pt>
                <c:pt idx="16385">
                  <c:v>0.14482758620689601</c:v>
                </c:pt>
                <c:pt idx="16386">
                  <c:v>0.15172413793103401</c:v>
                </c:pt>
                <c:pt idx="16387">
                  <c:v>0.15862068965517201</c:v>
                </c:pt>
                <c:pt idx="16388">
                  <c:v>0.16551724137931001</c:v>
                </c:pt>
                <c:pt idx="16389">
                  <c:v>0.17241379310344801</c:v>
                </c:pt>
                <c:pt idx="16390">
                  <c:v>0.17931034482758601</c:v>
                </c:pt>
                <c:pt idx="16391">
                  <c:v>0.18620689655172401</c:v>
                </c:pt>
                <c:pt idx="16392">
                  <c:v>0.19310344827586201</c:v>
                </c:pt>
                <c:pt idx="16393">
                  <c:v>0.2</c:v>
                </c:pt>
                <c:pt idx="16394">
                  <c:v>0.20689655172413701</c:v>
                </c:pt>
                <c:pt idx="16395">
                  <c:v>0.21379310344827501</c:v>
                </c:pt>
                <c:pt idx="16396">
                  <c:v>0.22068965517241301</c:v>
                </c:pt>
                <c:pt idx="16397">
                  <c:v>0.22758620689655101</c:v>
                </c:pt>
                <c:pt idx="16398">
                  <c:v>0.23448275862068901</c:v>
                </c:pt>
                <c:pt idx="16399">
                  <c:v>0.24137931034482701</c:v>
                </c:pt>
                <c:pt idx="16400">
                  <c:v>0.24827586206896499</c:v>
                </c:pt>
                <c:pt idx="16401">
                  <c:v>0.25517241379310301</c:v>
                </c:pt>
                <c:pt idx="16402">
                  <c:v>0.26206896551724101</c:v>
                </c:pt>
                <c:pt idx="16403">
                  <c:v>0.26896551724137902</c:v>
                </c:pt>
                <c:pt idx="16404">
                  <c:v>0.27586206896551702</c:v>
                </c:pt>
                <c:pt idx="16405">
                  <c:v>0.28275862068965502</c:v>
                </c:pt>
                <c:pt idx="16406">
                  <c:v>0.28965517241379302</c:v>
                </c:pt>
                <c:pt idx="16407">
                  <c:v>0.29655172413793102</c:v>
                </c:pt>
                <c:pt idx="16408">
                  <c:v>0.30344827586206802</c:v>
                </c:pt>
                <c:pt idx="16409">
                  <c:v>0.31034482758620602</c:v>
                </c:pt>
                <c:pt idx="16410">
                  <c:v>0.31724137931034402</c:v>
                </c:pt>
                <c:pt idx="16411">
                  <c:v>0.32413793103448202</c:v>
                </c:pt>
                <c:pt idx="16412">
                  <c:v>0.33103448275862002</c:v>
                </c:pt>
                <c:pt idx="16413">
                  <c:v>0.33793103448275802</c:v>
                </c:pt>
                <c:pt idx="16414">
                  <c:v>0.34482758620689602</c:v>
                </c:pt>
                <c:pt idx="16415">
                  <c:v>0.35172413793103402</c:v>
                </c:pt>
                <c:pt idx="16416">
                  <c:v>0.35862068965517202</c:v>
                </c:pt>
                <c:pt idx="16417">
                  <c:v>0.36551724137931002</c:v>
                </c:pt>
                <c:pt idx="16418">
                  <c:v>0.37241379310344802</c:v>
                </c:pt>
                <c:pt idx="16419">
                  <c:v>0.37931034482758602</c:v>
                </c:pt>
                <c:pt idx="16420">
                  <c:v>0.38620689655172402</c:v>
                </c:pt>
                <c:pt idx="16421">
                  <c:v>0.39310344827586202</c:v>
                </c:pt>
                <c:pt idx="16422">
                  <c:v>0.4</c:v>
                </c:pt>
                <c:pt idx="16423">
                  <c:v>0.40689655172413702</c:v>
                </c:pt>
                <c:pt idx="16424">
                  <c:v>0.41379310344827502</c:v>
                </c:pt>
                <c:pt idx="16425">
                  <c:v>0.42068965517241302</c:v>
                </c:pt>
                <c:pt idx="16426">
                  <c:v>0.42758620689655102</c:v>
                </c:pt>
                <c:pt idx="16427">
                  <c:v>0.43448275862068902</c:v>
                </c:pt>
                <c:pt idx="16428">
                  <c:v>0.44137931034482702</c:v>
                </c:pt>
                <c:pt idx="16429">
                  <c:v>0.44827586206896503</c:v>
                </c:pt>
                <c:pt idx="16430">
                  <c:v>0.45517241379310303</c:v>
                </c:pt>
                <c:pt idx="16431">
                  <c:v>0.46206896551724103</c:v>
                </c:pt>
                <c:pt idx="16432">
                  <c:v>0.46896551724137903</c:v>
                </c:pt>
                <c:pt idx="16433">
                  <c:v>0.47586206896551703</c:v>
                </c:pt>
                <c:pt idx="16434">
                  <c:v>0.48275862068965503</c:v>
                </c:pt>
                <c:pt idx="16435">
                  <c:v>0.48965517241379303</c:v>
                </c:pt>
                <c:pt idx="16436">
                  <c:v>0.49655172413793103</c:v>
                </c:pt>
                <c:pt idx="16437">
                  <c:v>0.50344827586206897</c:v>
                </c:pt>
                <c:pt idx="16438">
                  <c:v>0.51034482758620603</c:v>
                </c:pt>
                <c:pt idx="16439">
                  <c:v>0.51724137931034397</c:v>
                </c:pt>
                <c:pt idx="16440">
                  <c:v>0.52413793103448203</c:v>
                </c:pt>
                <c:pt idx="16441">
                  <c:v>0.53103448275861997</c:v>
                </c:pt>
                <c:pt idx="16442">
                  <c:v>0.53793103448275803</c:v>
                </c:pt>
                <c:pt idx="16443">
                  <c:v>0.54482758620689598</c:v>
                </c:pt>
                <c:pt idx="16444">
                  <c:v>0.55172413793103403</c:v>
                </c:pt>
                <c:pt idx="16445">
                  <c:v>0.55862068965517198</c:v>
                </c:pt>
                <c:pt idx="16446">
                  <c:v>0.56551724137931003</c:v>
                </c:pt>
                <c:pt idx="16447">
                  <c:v>0.57241379310344798</c:v>
                </c:pt>
                <c:pt idx="16448">
                  <c:v>0.57931034482758603</c:v>
                </c:pt>
                <c:pt idx="16449">
                  <c:v>0.58620689655172398</c:v>
                </c:pt>
                <c:pt idx="16450">
                  <c:v>0.59310344827586203</c:v>
                </c:pt>
                <c:pt idx="16451">
                  <c:v>0.6</c:v>
                </c:pt>
                <c:pt idx="16452">
                  <c:v>0.60689655172413703</c:v>
                </c:pt>
                <c:pt idx="16453">
                  <c:v>0.61379310344827498</c:v>
                </c:pt>
                <c:pt idx="16454">
                  <c:v>0.62068965517241304</c:v>
                </c:pt>
                <c:pt idx="16455">
                  <c:v>0.62758620689655098</c:v>
                </c:pt>
                <c:pt idx="16456">
                  <c:v>0.63448275862068904</c:v>
                </c:pt>
                <c:pt idx="16457">
                  <c:v>0.64137931034482698</c:v>
                </c:pt>
                <c:pt idx="16458">
                  <c:v>0.64827586206896504</c:v>
                </c:pt>
                <c:pt idx="16459">
                  <c:v>0.65517241379310298</c:v>
                </c:pt>
                <c:pt idx="16460">
                  <c:v>0.66206896551724104</c:v>
                </c:pt>
                <c:pt idx="16461">
                  <c:v>0.66896551724137898</c:v>
                </c:pt>
                <c:pt idx="16462">
                  <c:v>0.67586206896551704</c:v>
                </c:pt>
                <c:pt idx="16463">
                  <c:v>0.68275862068965498</c:v>
                </c:pt>
                <c:pt idx="16464">
                  <c:v>0.68965517241379304</c:v>
                </c:pt>
                <c:pt idx="16465">
                  <c:v>0.69655172413793098</c:v>
                </c:pt>
                <c:pt idx="16466">
                  <c:v>0.70344827586206804</c:v>
                </c:pt>
                <c:pt idx="16467">
                  <c:v>0.71034482758620598</c:v>
                </c:pt>
                <c:pt idx="16468">
                  <c:v>0.71724137931034404</c:v>
                </c:pt>
                <c:pt idx="16469">
                  <c:v>0.72413793103448199</c:v>
                </c:pt>
                <c:pt idx="16470">
                  <c:v>0.73103448275862004</c:v>
                </c:pt>
                <c:pt idx="16471">
                  <c:v>0.73793103448275799</c:v>
                </c:pt>
                <c:pt idx="16472">
                  <c:v>0.74482758620689604</c:v>
                </c:pt>
                <c:pt idx="16473">
                  <c:v>0.75172413793103399</c:v>
                </c:pt>
                <c:pt idx="16474">
                  <c:v>0.75862068965517204</c:v>
                </c:pt>
                <c:pt idx="16475">
                  <c:v>0.76551724137930999</c:v>
                </c:pt>
                <c:pt idx="16476">
                  <c:v>0.77241379310344804</c:v>
                </c:pt>
                <c:pt idx="16477">
                  <c:v>0.77931034482758599</c:v>
                </c:pt>
                <c:pt idx="16478">
                  <c:v>0.78620689655172404</c:v>
                </c:pt>
                <c:pt idx="16479">
                  <c:v>0.79310344827586199</c:v>
                </c:pt>
                <c:pt idx="16480">
                  <c:v>0.8</c:v>
                </c:pt>
                <c:pt idx="16481">
                  <c:v>0.80689655172413699</c:v>
                </c:pt>
                <c:pt idx="16482">
                  <c:v>0.81379310344827505</c:v>
                </c:pt>
                <c:pt idx="16483">
                  <c:v>0.82068965517241299</c:v>
                </c:pt>
                <c:pt idx="16484">
                  <c:v>0.82758620689655105</c:v>
                </c:pt>
                <c:pt idx="16485">
                  <c:v>0.83448275862068899</c:v>
                </c:pt>
                <c:pt idx="16486">
                  <c:v>0.84137931034482705</c:v>
                </c:pt>
                <c:pt idx="16487">
                  <c:v>0.84827586206896499</c:v>
                </c:pt>
                <c:pt idx="16488">
                  <c:v>0.85517241379310305</c:v>
                </c:pt>
                <c:pt idx="16489">
                  <c:v>0.86206896551724099</c:v>
                </c:pt>
                <c:pt idx="16490">
                  <c:v>0.86896551724137905</c:v>
                </c:pt>
                <c:pt idx="16491">
                  <c:v>0.87586206896551699</c:v>
                </c:pt>
                <c:pt idx="16492">
                  <c:v>0.88275862068965505</c:v>
                </c:pt>
                <c:pt idx="16493">
                  <c:v>0.88965517241379299</c:v>
                </c:pt>
                <c:pt idx="16494">
                  <c:v>0.89655172413793105</c:v>
                </c:pt>
                <c:pt idx="16495">
                  <c:v>0.90344827586206899</c:v>
                </c:pt>
                <c:pt idx="16496">
                  <c:v>0.91034482758620605</c:v>
                </c:pt>
                <c:pt idx="16497">
                  <c:v>0.917241379310344</c:v>
                </c:pt>
                <c:pt idx="16498">
                  <c:v>0.92413793103448205</c:v>
                </c:pt>
                <c:pt idx="16499">
                  <c:v>0.93103448275862</c:v>
                </c:pt>
                <c:pt idx="16500">
                  <c:v>0.93793103448275805</c:v>
                </c:pt>
                <c:pt idx="16501">
                  <c:v>0.944827586206896</c:v>
                </c:pt>
                <c:pt idx="16502">
                  <c:v>0.95172413793103405</c:v>
                </c:pt>
                <c:pt idx="16503">
                  <c:v>0.958620689655172</c:v>
                </c:pt>
                <c:pt idx="16504">
                  <c:v>0.96551724137931005</c:v>
                </c:pt>
                <c:pt idx="16505">
                  <c:v>0.972413793103448</c:v>
                </c:pt>
                <c:pt idx="16506">
                  <c:v>0.97931034482758605</c:v>
                </c:pt>
                <c:pt idx="16507">
                  <c:v>0.986206896551724</c:v>
                </c:pt>
                <c:pt idx="16508">
                  <c:v>0.99310344827586206</c:v>
                </c:pt>
                <c:pt idx="16509">
                  <c:v>0</c:v>
                </c:pt>
                <c:pt idx="16510">
                  <c:v>1.7857142857142801E-2</c:v>
                </c:pt>
                <c:pt idx="16511">
                  <c:v>3.5714285714285698E-2</c:v>
                </c:pt>
                <c:pt idx="16512">
                  <c:v>5.3571428571428499E-2</c:v>
                </c:pt>
                <c:pt idx="16513">
                  <c:v>7.1428571428571397E-2</c:v>
                </c:pt>
                <c:pt idx="16514">
                  <c:v>8.9285714285714204E-2</c:v>
                </c:pt>
                <c:pt idx="16515">
                  <c:v>0.107142857142857</c:v>
                </c:pt>
                <c:pt idx="16516">
                  <c:v>0.125</c:v>
                </c:pt>
                <c:pt idx="16517">
                  <c:v>0.14285714285714199</c:v>
                </c:pt>
                <c:pt idx="16518">
                  <c:v>0.160714285714285</c:v>
                </c:pt>
                <c:pt idx="16519">
                  <c:v>0.17857142857142799</c:v>
                </c:pt>
                <c:pt idx="16520">
                  <c:v>0.19642857142857101</c:v>
                </c:pt>
                <c:pt idx="16521">
                  <c:v>0.214285714285714</c:v>
                </c:pt>
                <c:pt idx="16522">
                  <c:v>0.23214285714285701</c:v>
                </c:pt>
                <c:pt idx="16523">
                  <c:v>0.25</c:v>
                </c:pt>
                <c:pt idx="16524">
                  <c:v>0.26785714285714202</c:v>
                </c:pt>
                <c:pt idx="16525">
                  <c:v>0.28571428571428498</c:v>
                </c:pt>
                <c:pt idx="16526">
                  <c:v>0.30357142857142799</c:v>
                </c:pt>
                <c:pt idx="16527">
                  <c:v>0.32142857142857101</c:v>
                </c:pt>
                <c:pt idx="16528">
                  <c:v>0.33928571428571402</c:v>
                </c:pt>
                <c:pt idx="16529">
                  <c:v>0.35714285714285698</c:v>
                </c:pt>
                <c:pt idx="16530">
                  <c:v>0.375</c:v>
                </c:pt>
                <c:pt idx="16531">
                  <c:v>0.39285714285714202</c:v>
                </c:pt>
                <c:pt idx="16532">
                  <c:v>0.41071428571428498</c:v>
                </c:pt>
                <c:pt idx="16533">
                  <c:v>0.42857142857142799</c:v>
                </c:pt>
                <c:pt idx="16534">
                  <c:v>0.44642857142857101</c:v>
                </c:pt>
                <c:pt idx="16535">
                  <c:v>0.46428571428571402</c:v>
                </c:pt>
                <c:pt idx="16536">
                  <c:v>0.48214285714285698</c:v>
                </c:pt>
                <c:pt idx="16537">
                  <c:v>0.5</c:v>
                </c:pt>
                <c:pt idx="16538">
                  <c:v>0.51785714285714202</c:v>
                </c:pt>
                <c:pt idx="16539">
                  <c:v>0.53571428571428503</c:v>
                </c:pt>
                <c:pt idx="16540">
                  <c:v>0.55357142857142805</c:v>
                </c:pt>
                <c:pt idx="16541">
                  <c:v>0.57142857142857095</c:v>
                </c:pt>
                <c:pt idx="16542">
                  <c:v>0.58928571428571397</c:v>
                </c:pt>
                <c:pt idx="16543">
                  <c:v>0.60714285714285698</c:v>
                </c:pt>
                <c:pt idx="16544">
                  <c:v>0.625</c:v>
                </c:pt>
                <c:pt idx="16545">
                  <c:v>0.64285714285714202</c:v>
                </c:pt>
                <c:pt idx="16546">
                  <c:v>0.66071428571428503</c:v>
                </c:pt>
                <c:pt idx="16547">
                  <c:v>0.67857142857142805</c:v>
                </c:pt>
                <c:pt idx="16548">
                  <c:v>0.69642857142857095</c:v>
                </c:pt>
                <c:pt idx="16549">
                  <c:v>0.71428571428571397</c:v>
                </c:pt>
                <c:pt idx="16550">
                  <c:v>0.73214285714285698</c:v>
                </c:pt>
                <c:pt idx="16551">
                  <c:v>0.75</c:v>
                </c:pt>
                <c:pt idx="16552">
                  <c:v>0.76785714285714202</c:v>
                </c:pt>
                <c:pt idx="16553">
                  <c:v>0.78571428571428503</c:v>
                </c:pt>
                <c:pt idx="16554">
                  <c:v>0.80357142857142805</c:v>
                </c:pt>
                <c:pt idx="16555">
                  <c:v>0.82142857142857095</c:v>
                </c:pt>
                <c:pt idx="16556">
                  <c:v>0.83928571428571397</c:v>
                </c:pt>
                <c:pt idx="16557">
                  <c:v>0.85714285714285698</c:v>
                </c:pt>
                <c:pt idx="16558">
                  <c:v>0.875</c:v>
                </c:pt>
                <c:pt idx="16559">
                  <c:v>0.89285714285714202</c:v>
                </c:pt>
                <c:pt idx="16560">
                  <c:v>0.91071428571428503</c:v>
                </c:pt>
                <c:pt idx="16561">
                  <c:v>0.92857142857142805</c:v>
                </c:pt>
                <c:pt idx="16562">
                  <c:v>0.94642857142857095</c:v>
                </c:pt>
                <c:pt idx="16563">
                  <c:v>0.96428571428571397</c:v>
                </c:pt>
                <c:pt idx="16564">
                  <c:v>0.98214285714285698</c:v>
                </c:pt>
                <c:pt idx="16565">
                  <c:v>0</c:v>
                </c:pt>
                <c:pt idx="16566">
                  <c:v>1.51515151515151E-2</c:v>
                </c:pt>
                <c:pt idx="16567">
                  <c:v>3.03030303030303E-2</c:v>
                </c:pt>
                <c:pt idx="16568">
                  <c:v>4.54545454545454E-2</c:v>
                </c:pt>
                <c:pt idx="16569">
                  <c:v>6.0606060606060601E-2</c:v>
                </c:pt>
                <c:pt idx="16570">
                  <c:v>7.5757575757575704E-2</c:v>
                </c:pt>
                <c:pt idx="16571">
                  <c:v>9.0909090909090898E-2</c:v>
                </c:pt>
                <c:pt idx="16572">
                  <c:v>0.10606060606060599</c:v>
                </c:pt>
                <c:pt idx="16573">
                  <c:v>0.12121212121212099</c:v>
                </c:pt>
                <c:pt idx="16574">
                  <c:v>0.13636363636363599</c:v>
                </c:pt>
                <c:pt idx="16575">
                  <c:v>0.15151515151515099</c:v>
                </c:pt>
                <c:pt idx="16576">
                  <c:v>0.16666666666666599</c:v>
                </c:pt>
                <c:pt idx="16577">
                  <c:v>0.18181818181818099</c:v>
                </c:pt>
                <c:pt idx="16578">
                  <c:v>0.19696969696969599</c:v>
                </c:pt>
                <c:pt idx="16579">
                  <c:v>0.21212121212121199</c:v>
                </c:pt>
                <c:pt idx="16580">
                  <c:v>0.22727272727272699</c:v>
                </c:pt>
                <c:pt idx="16581">
                  <c:v>0.24242424242424199</c:v>
                </c:pt>
                <c:pt idx="16582">
                  <c:v>0.25757575757575701</c:v>
                </c:pt>
                <c:pt idx="16583">
                  <c:v>0.27272727272727199</c:v>
                </c:pt>
                <c:pt idx="16584">
                  <c:v>0.28787878787878701</c:v>
                </c:pt>
                <c:pt idx="16585">
                  <c:v>0.30303030303030298</c:v>
                </c:pt>
                <c:pt idx="16586">
                  <c:v>0.31818181818181801</c:v>
                </c:pt>
                <c:pt idx="16587">
                  <c:v>0.33333333333333298</c:v>
                </c:pt>
                <c:pt idx="16588">
                  <c:v>0.34848484848484801</c:v>
                </c:pt>
                <c:pt idx="16589">
                  <c:v>0.36363636363636298</c:v>
                </c:pt>
                <c:pt idx="16590">
                  <c:v>0.37878787878787801</c:v>
                </c:pt>
                <c:pt idx="16591">
                  <c:v>0.39393939393939298</c:v>
                </c:pt>
                <c:pt idx="16592">
                  <c:v>0.40909090909090901</c:v>
                </c:pt>
                <c:pt idx="16593">
                  <c:v>0.42424242424242398</c:v>
                </c:pt>
                <c:pt idx="16594">
                  <c:v>0.439393939393939</c:v>
                </c:pt>
                <c:pt idx="16595">
                  <c:v>0.45454545454545398</c:v>
                </c:pt>
                <c:pt idx="16596">
                  <c:v>0.469696969696969</c:v>
                </c:pt>
                <c:pt idx="16597">
                  <c:v>0.48484848484848397</c:v>
                </c:pt>
                <c:pt idx="16598">
                  <c:v>0.5</c:v>
                </c:pt>
                <c:pt idx="16599">
                  <c:v>0.51515151515151503</c:v>
                </c:pt>
                <c:pt idx="16600">
                  <c:v>0.53030303030303005</c:v>
                </c:pt>
                <c:pt idx="16601">
                  <c:v>0.54545454545454497</c:v>
                </c:pt>
                <c:pt idx="16602">
                  <c:v>0.56060606060606</c:v>
                </c:pt>
                <c:pt idx="16603">
                  <c:v>0.57575757575757502</c:v>
                </c:pt>
                <c:pt idx="16604">
                  <c:v>0.59090909090909005</c:v>
                </c:pt>
                <c:pt idx="16605">
                  <c:v>0.60606060606060597</c:v>
                </c:pt>
                <c:pt idx="16606">
                  <c:v>0.62121212121212099</c:v>
                </c:pt>
                <c:pt idx="16607">
                  <c:v>0.63636363636363602</c:v>
                </c:pt>
                <c:pt idx="16608">
                  <c:v>0.65151515151515105</c:v>
                </c:pt>
                <c:pt idx="16609">
                  <c:v>0.66666666666666596</c:v>
                </c:pt>
                <c:pt idx="16610">
                  <c:v>0.68181818181818099</c:v>
                </c:pt>
                <c:pt idx="16611">
                  <c:v>0.69696969696969702</c:v>
                </c:pt>
                <c:pt idx="16612">
                  <c:v>0.71212121212121204</c:v>
                </c:pt>
                <c:pt idx="16613">
                  <c:v>0.72727272727272696</c:v>
                </c:pt>
                <c:pt idx="16614">
                  <c:v>0.74242424242424199</c:v>
                </c:pt>
                <c:pt idx="16615">
                  <c:v>0.75757575757575701</c:v>
                </c:pt>
                <c:pt idx="16616">
                  <c:v>0.77272727272727204</c:v>
                </c:pt>
                <c:pt idx="16617">
                  <c:v>0.78787878787878696</c:v>
                </c:pt>
                <c:pt idx="16618">
                  <c:v>0.80303030303030298</c:v>
                </c:pt>
                <c:pt idx="16619">
                  <c:v>0.81818181818181801</c:v>
                </c:pt>
                <c:pt idx="16620">
                  <c:v>0.83333333333333304</c:v>
                </c:pt>
                <c:pt idx="16621">
                  <c:v>0.84848484848484795</c:v>
                </c:pt>
                <c:pt idx="16622">
                  <c:v>0.86363636363636298</c:v>
                </c:pt>
                <c:pt idx="16623">
                  <c:v>0.87878787878787801</c:v>
                </c:pt>
                <c:pt idx="16624">
                  <c:v>0.89393939393939303</c:v>
                </c:pt>
                <c:pt idx="16625">
                  <c:v>0.90909090909090895</c:v>
                </c:pt>
                <c:pt idx="16626">
                  <c:v>0.92424242424242398</c:v>
                </c:pt>
                <c:pt idx="16627">
                  <c:v>0.939393939393939</c:v>
                </c:pt>
                <c:pt idx="16628">
                  <c:v>0.95454545454545403</c:v>
                </c:pt>
                <c:pt idx="16629">
                  <c:v>0.96969696969696895</c:v>
                </c:pt>
                <c:pt idx="16630">
                  <c:v>0.98484848484848397</c:v>
                </c:pt>
                <c:pt idx="16631">
                  <c:v>0</c:v>
                </c:pt>
                <c:pt idx="16632">
                  <c:v>2.6315789473684199E-2</c:v>
                </c:pt>
                <c:pt idx="16633">
                  <c:v>5.2631578947368397E-2</c:v>
                </c:pt>
                <c:pt idx="16634">
                  <c:v>7.8947368421052599E-2</c:v>
                </c:pt>
                <c:pt idx="16635">
                  <c:v>0.105263157894736</c:v>
                </c:pt>
                <c:pt idx="16636">
                  <c:v>0.13157894736842099</c:v>
                </c:pt>
                <c:pt idx="16637">
                  <c:v>0.157894736842105</c:v>
                </c:pt>
                <c:pt idx="16638">
                  <c:v>0.18421052631578899</c:v>
                </c:pt>
                <c:pt idx="16639">
                  <c:v>0.21052631578947301</c:v>
                </c:pt>
                <c:pt idx="16640">
                  <c:v>0.23684210526315699</c:v>
                </c:pt>
                <c:pt idx="16641">
                  <c:v>0.26315789473684198</c:v>
                </c:pt>
                <c:pt idx="16642">
                  <c:v>0.28947368421052599</c:v>
                </c:pt>
                <c:pt idx="16643">
                  <c:v>0.31578947368421001</c:v>
                </c:pt>
                <c:pt idx="16644">
                  <c:v>0.34210526315789402</c:v>
                </c:pt>
                <c:pt idx="16645">
                  <c:v>0.36842105263157798</c:v>
                </c:pt>
                <c:pt idx="16646">
                  <c:v>0.394736842105263</c:v>
                </c:pt>
                <c:pt idx="16647">
                  <c:v>0.42105263157894701</c:v>
                </c:pt>
                <c:pt idx="16648">
                  <c:v>0.44736842105263103</c:v>
                </c:pt>
                <c:pt idx="16649">
                  <c:v>0.47368421052631499</c:v>
                </c:pt>
                <c:pt idx="16650">
                  <c:v>0.5</c:v>
                </c:pt>
                <c:pt idx="16651">
                  <c:v>0.52631578947368396</c:v>
                </c:pt>
                <c:pt idx="16652">
                  <c:v>0.55263157894736803</c:v>
                </c:pt>
                <c:pt idx="16653">
                  <c:v>0.57894736842105199</c:v>
                </c:pt>
                <c:pt idx="16654">
                  <c:v>0.60526315789473595</c:v>
                </c:pt>
                <c:pt idx="16655">
                  <c:v>0.63157894736842102</c:v>
                </c:pt>
                <c:pt idx="16656">
                  <c:v>0.65789473684210498</c:v>
                </c:pt>
                <c:pt idx="16657">
                  <c:v>0.68421052631578905</c:v>
                </c:pt>
                <c:pt idx="16658">
                  <c:v>0.71052631578947301</c:v>
                </c:pt>
                <c:pt idx="16659">
                  <c:v>0.73684210526315697</c:v>
                </c:pt>
                <c:pt idx="16660">
                  <c:v>0.76315789473684204</c:v>
                </c:pt>
                <c:pt idx="16661">
                  <c:v>0.78947368421052599</c:v>
                </c:pt>
                <c:pt idx="16662">
                  <c:v>0.81578947368420995</c:v>
                </c:pt>
                <c:pt idx="16663">
                  <c:v>0.84210526315789402</c:v>
                </c:pt>
                <c:pt idx="16664">
                  <c:v>0.86842105263157898</c:v>
                </c:pt>
                <c:pt idx="16665">
                  <c:v>0.89473684210526305</c:v>
                </c:pt>
                <c:pt idx="16666">
                  <c:v>0.92105263157894701</c:v>
                </c:pt>
                <c:pt idx="16667">
                  <c:v>0.94736842105263097</c:v>
                </c:pt>
                <c:pt idx="16668">
                  <c:v>0.97368421052631504</c:v>
                </c:pt>
                <c:pt idx="16669">
                  <c:v>0</c:v>
                </c:pt>
                <c:pt idx="16670">
                  <c:v>4.54545454545454E-2</c:v>
                </c:pt>
                <c:pt idx="16671">
                  <c:v>9.0909090909090898E-2</c:v>
                </c:pt>
                <c:pt idx="16672">
                  <c:v>0.13636363636363599</c:v>
                </c:pt>
                <c:pt idx="16673">
                  <c:v>0.18181818181818099</c:v>
                </c:pt>
                <c:pt idx="16674">
                  <c:v>0.22727272727272699</c:v>
                </c:pt>
                <c:pt idx="16675">
                  <c:v>0.27272727272727199</c:v>
                </c:pt>
                <c:pt idx="16676">
                  <c:v>0.31818181818181801</c:v>
                </c:pt>
                <c:pt idx="16677">
                  <c:v>0.36363636363636298</c:v>
                </c:pt>
                <c:pt idx="16678">
                  <c:v>0.40909090909090901</c:v>
                </c:pt>
                <c:pt idx="16679">
                  <c:v>0.45454545454545398</c:v>
                </c:pt>
                <c:pt idx="16680">
                  <c:v>0.5</c:v>
                </c:pt>
                <c:pt idx="16681">
                  <c:v>0.54545454545454497</c:v>
                </c:pt>
                <c:pt idx="16682">
                  <c:v>0.59090909090909005</c:v>
                </c:pt>
                <c:pt idx="16683">
                  <c:v>0.63636363636363602</c:v>
                </c:pt>
                <c:pt idx="16684">
                  <c:v>0.68181818181818099</c:v>
                </c:pt>
                <c:pt idx="16685">
                  <c:v>0.72727272727272696</c:v>
                </c:pt>
                <c:pt idx="16686">
                  <c:v>0.77272727272727204</c:v>
                </c:pt>
                <c:pt idx="16687">
                  <c:v>0.81818181818181801</c:v>
                </c:pt>
                <c:pt idx="16688">
                  <c:v>0.86363636363636298</c:v>
                </c:pt>
                <c:pt idx="16689">
                  <c:v>0.90909090909090895</c:v>
                </c:pt>
                <c:pt idx="16690">
                  <c:v>0.95454545454545403</c:v>
                </c:pt>
                <c:pt idx="16691">
                  <c:v>0</c:v>
                </c:pt>
                <c:pt idx="16692">
                  <c:v>2.1276595744680799E-2</c:v>
                </c:pt>
                <c:pt idx="16693">
                  <c:v>4.2553191489361701E-2</c:v>
                </c:pt>
                <c:pt idx="16694">
                  <c:v>6.3829787234042507E-2</c:v>
                </c:pt>
                <c:pt idx="16695">
                  <c:v>8.5106382978723402E-2</c:v>
                </c:pt>
                <c:pt idx="16696">
                  <c:v>0.10638297872340401</c:v>
                </c:pt>
                <c:pt idx="16697">
                  <c:v>0.12765957446808501</c:v>
                </c:pt>
                <c:pt idx="16698">
                  <c:v>0.14893617021276501</c:v>
                </c:pt>
                <c:pt idx="16699">
                  <c:v>0.170212765957446</c:v>
                </c:pt>
                <c:pt idx="16700">
                  <c:v>0.19148936170212699</c:v>
                </c:pt>
                <c:pt idx="16701">
                  <c:v>0.21276595744680801</c:v>
                </c:pt>
                <c:pt idx="16702">
                  <c:v>0.23404255319148901</c:v>
                </c:pt>
                <c:pt idx="16703">
                  <c:v>0.25531914893617003</c:v>
                </c:pt>
                <c:pt idx="16704">
                  <c:v>0.27659574468085102</c:v>
                </c:pt>
                <c:pt idx="16705">
                  <c:v>0.29787234042553101</c:v>
                </c:pt>
                <c:pt idx="16706">
                  <c:v>0.31914893617021201</c:v>
                </c:pt>
                <c:pt idx="16707">
                  <c:v>0.340425531914893</c:v>
                </c:pt>
                <c:pt idx="16708">
                  <c:v>0.36170212765957399</c:v>
                </c:pt>
                <c:pt idx="16709">
                  <c:v>0.38297872340425498</c:v>
                </c:pt>
                <c:pt idx="16710">
                  <c:v>0.40425531914893598</c:v>
                </c:pt>
                <c:pt idx="16711">
                  <c:v>0.42553191489361702</c:v>
                </c:pt>
                <c:pt idx="16712">
                  <c:v>0.44680851063829702</c:v>
                </c:pt>
                <c:pt idx="16713">
                  <c:v>0.46808510638297801</c:v>
                </c:pt>
                <c:pt idx="16714">
                  <c:v>0.489361702127659</c:v>
                </c:pt>
                <c:pt idx="16715">
                  <c:v>0.51063829787234005</c:v>
                </c:pt>
                <c:pt idx="16716">
                  <c:v>0.53191489361702105</c:v>
                </c:pt>
                <c:pt idx="16717">
                  <c:v>0.55319148936170204</c:v>
                </c:pt>
                <c:pt idx="16718">
                  <c:v>0.57446808510638303</c:v>
                </c:pt>
                <c:pt idx="16719">
                  <c:v>0.59574468085106302</c:v>
                </c:pt>
                <c:pt idx="16720">
                  <c:v>0.61702127659574402</c:v>
                </c:pt>
                <c:pt idx="16721">
                  <c:v>0.63829787234042501</c:v>
                </c:pt>
                <c:pt idx="16722">
                  <c:v>0.659574468085106</c:v>
                </c:pt>
                <c:pt idx="16723">
                  <c:v>0.680851063829787</c:v>
                </c:pt>
                <c:pt idx="16724">
                  <c:v>0.70212765957446799</c:v>
                </c:pt>
                <c:pt idx="16725">
                  <c:v>0.72340425531914898</c:v>
                </c:pt>
                <c:pt idx="16726">
                  <c:v>0.74468085106382897</c:v>
                </c:pt>
                <c:pt idx="16727">
                  <c:v>0.76595744680850997</c:v>
                </c:pt>
                <c:pt idx="16728">
                  <c:v>0.78723404255319096</c:v>
                </c:pt>
                <c:pt idx="16729">
                  <c:v>0.80851063829787195</c:v>
                </c:pt>
                <c:pt idx="16730">
                  <c:v>0.82978723404255295</c:v>
                </c:pt>
                <c:pt idx="16731">
                  <c:v>0.85106382978723405</c:v>
                </c:pt>
                <c:pt idx="16732">
                  <c:v>0.87234042553191404</c:v>
                </c:pt>
                <c:pt idx="16733">
                  <c:v>0.89361702127659504</c:v>
                </c:pt>
                <c:pt idx="16734">
                  <c:v>0.91489361702127603</c:v>
                </c:pt>
                <c:pt idx="16735">
                  <c:v>0.93617021276595702</c:v>
                </c:pt>
                <c:pt idx="16736">
                  <c:v>0.95744680851063801</c:v>
                </c:pt>
                <c:pt idx="16737">
                  <c:v>0.97872340425531901</c:v>
                </c:pt>
                <c:pt idx="16738">
                  <c:v>0</c:v>
                </c:pt>
                <c:pt idx="16739">
                  <c:v>1.0752688172042999E-2</c:v>
                </c:pt>
                <c:pt idx="16740">
                  <c:v>2.1505376344085999E-2</c:v>
                </c:pt>
                <c:pt idx="16741">
                  <c:v>3.2258064516128997E-2</c:v>
                </c:pt>
                <c:pt idx="16742">
                  <c:v>4.3010752688171998E-2</c:v>
                </c:pt>
                <c:pt idx="16743">
                  <c:v>5.3763440860214999E-2</c:v>
                </c:pt>
                <c:pt idx="16744">
                  <c:v>6.4516129032257993E-2</c:v>
                </c:pt>
                <c:pt idx="16745">
                  <c:v>7.5268817204300995E-2</c:v>
                </c:pt>
                <c:pt idx="16746">
                  <c:v>8.6021505376343996E-2</c:v>
                </c:pt>
                <c:pt idx="16747">
                  <c:v>9.6774193548387094E-2</c:v>
                </c:pt>
                <c:pt idx="16748">
                  <c:v>0.10752688172043</c:v>
                </c:pt>
                <c:pt idx="16749">
                  <c:v>0.118279569892473</c:v>
                </c:pt>
                <c:pt idx="16750">
                  <c:v>0.12903225806451599</c:v>
                </c:pt>
                <c:pt idx="16751">
                  <c:v>0.13978494623655899</c:v>
                </c:pt>
                <c:pt idx="16752">
                  <c:v>0.15053763440860199</c:v>
                </c:pt>
                <c:pt idx="16753">
                  <c:v>0.16129032258064499</c:v>
                </c:pt>
                <c:pt idx="16754">
                  <c:v>0.17204301075268799</c:v>
                </c:pt>
                <c:pt idx="16755">
                  <c:v>0.18279569892473099</c:v>
                </c:pt>
                <c:pt idx="16756">
                  <c:v>0.19354838709677399</c:v>
                </c:pt>
                <c:pt idx="16757">
                  <c:v>0.204301075268817</c:v>
                </c:pt>
                <c:pt idx="16758">
                  <c:v>0.21505376344086</c:v>
                </c:pt>
                <c:pt idx="16759">
                  <c:v>0.225806451612903</c:v>
                </c:pt>
                <c:pt idx="16760">
                  <c:v>0.236559139784946</c:v>
                </c:pt>
                <c:pt idx="16761">
                  <c:v>0.247311827956989</c:v>
                </c:pt>
                <c:pt idx="16762">
                  <c:v>0.25806451612903197</c:v>
                </c:pt>
                <c:pt idx="16763">
                  <c:v>0.26881720430107497</c:v>
                </c:pt>
                <c:pt idx="16764">
                  <c:v>0.27956989247311798</c:v>
                </c:pt>
                <c:pt idx="16765">
                  <c:v>0.29032258064516098</c:v>
                </c:pt>
                <c:pt idx="16766">
                  <c:v>0.30107526881720398</c:v>
                </c:pt>
                <c:pt idx="16767">
                  <c:v>0.31182795698924698</c:v>
                </c:pt>
                <c:pt idx="16768">
                  <c:v>0.32258064516128998</c:v>
                </c:pt>
                <c:pt idx="16769">
                  <c:v>0.33333333333333298</c:v>
                </c:pt>
                <c:pt idx="16770">
                  <c:v>0.34408602150537598</c:v>
                </c:pt>
                <c:pt idx="16771">
                  <c:v>0.35483870967741898</c:v>
                </c:pt>
                <c:pt idx="16772">
                  <c:v>0.36559139784946199</c:v>
                </c:pt>
                <c:pt idx="16773">
                  <c:v>0.37634408602150499</c:v>
                </c:pt>
                <c:pt idx="16774">
                  <c:v>0.38709677419354799</c:v>
                </c:pt>
                <c:pt idx="16775">
                  <c:v>0.39784946236559099</c:v>
                </c:pt>
                <c:pt idx="16776">
                  <c:v>0.40860215053763399</c:v>
                </c:pt>
                <c:pt idx="16777">
                  <c:v>0.41935483870967699</c:v>
                </c:pt>
                <c:pt idx="16778">
                  <c:v>0.43010752688171999</c:v>
                </c:pt>
                <c:pt idx="16779">
                  <c:v>0.44086021505376299</c:v>
                </c:pt>
                <c:pt idx="16780">
                  <c:v>0.45161290322580599</c:v>
                </c:pt>
                <c:pt idx="16781">
                  <c:v>0.462365591397849</c:v>
                </c:pt>
                <c:pt idx="16782">
                  <c:v>0.473118279569892</c:v>
                </c:pt>
                <c:pt idx="16783">
                  <c:v>0.483870967741935</c:v>
                </c:pt>
                <c:pt idx="16784">
                  <c:v>0.494623655913978</c:v>
                </c:pt>
                <c:pt idx="16785">
                  <c:v>0.50537634408602095</c:v>
                </c:pt>
                <c:pt idx="16786">
                  <c:v>0.51612903225806395</c:v>
                </c:pt>
                <c:pt idx="16787">
                  <c:v>0.52688172043010695</c:v>
                </c:pt>
                <c:pt idx="16788">
                  <c:v>0.53763440860214995</c:v>
                </c:pt>
                <c:pt idx="16789">
                  <c:v>0.54838709677419295</c:v>
                </c:pt>
                <c:pt idx="16790">
                  <c:v>0.55913978494623595</c:v>
                </c:pt>
                <c:pt idx="16791">
                  <c:v>0.56989247311827895</c:v>
                </c:pt>
                <c:pt idx="16792">
                  <c:v>0.58064516129032195</c:v>
                </c:pt>
                <c:pt idx="16793">
                  <c:v>0.59139784946236496</c:v>
                </c:pt>
                <c:pt idx="16794">
                  <c:v>0.60215053763440796</c:v>
                </c:pt>
                <c:pt idx="16795">
                  <c:v>0.61290322580645096</c:v>
                </c:pt>
                <c:pt idx="16796">
                  <c:v>0.62365591397849396</c:v>
                </c:pt>
                <c:pt idx="16797">
                  <c:v>0.63440860215053696</c:v>
                </c:pt>
                <c:pt idx="16798">
                  <c:v>0.64516129032257996</c:v>
                </c:pt>
                <c:pt idx="16799">
                  <c:v>0.65591397849462296</c:v>
                </c:pt>
                <c:pt idx="16800">
                  <c:v>0.66666666666666596</c:v>
                </c:pt>
                <c:pt idx="16801">
                  <c:v>0.67741935483870896</c:v>
                </c:pt>
                <c:pt idx="16802">
                  <c:v>0.68817204301075197</c:v>
                </c:pt>
                <c:pt idx="16803">
                  <c:v>0.69892473118279497</c:v>
                </c:pt>
                <c:pt idx="16804">
                  <c:v>0.70967741935483797</c:v>
                </c:pt>
                <c:pt idx="16805">
                  <c:v>0.72043010752688097</c:v>
                </c:pt>
                <c:pt idx="16806">
                  <c:v>0.73118279569892397</c:v>
                </c:pt>
                <c:pt idx="16807">
                  <c:v>0.74193548387096697</c:v>
                </c:pt>
                <c:pt idx="16808">
                  <c:v>0.75268817204300997</c:v>
                </c:pt>
                <c:pt idx="16809">
                  <c:v>0.76344086021505297</c:v>
                </c:pt>
                <c:pt idx="16810">
                  <c:v>0.77419354838709598</c:v>
                </c:pt>
                <c:pt idx="16811">
                  <c:v>0.78494623655913898</c:v>
                </c:pt>
                <c:pt idx="16812">
                  <c:v>0.79569892473118198</c:v>
                </c:pt>
                <c:pt idx="16813">
                  <c:v>0.80645161290322498</c:v>
                </c:pt>
                <c:pt idx="16814">
                  <c:v>0.81720430107526798</c:v>
                </c:pt>
                <c:pt idx="16815">
                  <c:v>0.82795698924731098</c:v>
                </c:pt>
                <c:pt idx="16816">
                  <c:v>0.83870967741935398</c:v>
                </c:pt>
                <c:pt idx="16817">
                  <c:v>0.84946236559139698</c:v>
                </c:pt>
                <c:pt idx="16818">
                  <c:v>0.86021505376343999</c:v>
                </c:pt>
                <c:pt idx="16819">
                  <c:v>0.87096774193548299</c:v>
                </c:pt>
                <c:pt idx="16820">
                  <c:v>0.88172043010752599</c:v>
                </c:pt>
                <c:pt idx="16821">
                  <c:v>0.89247311827956899</c:v>
                </c:pt>
                <c:pt idx="16822">
                  <c:v>0.90322580645161199</c:v>
                </c:pt>
                <c:pt idx="16823">
                  <c:v>0.91397849462365499</c:v>
                </c:pt>
                <c:pt idx="16824">
                  <c:v>0.92473118279569799</c:v>
                </c:pt>
                <c:pt idx="16825">
                  <c:v>0.93548387096774099</c:v>
                </c:pt>
                <c:pt idx="16826">
                  <c:v>0.94623655913978499</c:v>
                </c:pt>
                <c:pt idx="16827">
                  <c:v>0.956989247311828</c:v>
                </c:pt>
                <c:pt idx="16828">
                  <c:v>0.967741935483871</c:v>
                </c:pt>
                <c:pt idx="16829">
                  <c:v>0.978494623655914</c:v>
                </c:pt>
                <c:pt idx="16830">
                  <c:v>0.989247311827957</c:v>
                </c:pt>
                <c:pt idx="16831">
                  <c:v>0</c:v>
                </c:pt>
                <c:pt idx="16832">
                  <c:v>1.3698630136986301E-2</c:v>
                </c:pt>
                <c:pt idx="16833">
                  <c:v>2.7397260273972601E-2</c:v>
                </c:pt>
                <c:pt idx="16834">
                  <c:v>4.1095890410958902E-2</c:v>
                </c:pt>
                <c:pt idx="16835">
                  <c:v>5.4794520547945202E-2</c:v>
                </c:pt>
                <c:pt idx="16836">
                  <c:v>6.8493150684931503E-2</c:v>
                </c:pt>
                <c:pt idx="16837">
                  <c:v>8.2191780821917804E-2</c:v>
                </c:pt>
                <c:pt idx="16838">
                  <c:v>9.5890410958904104E-2</c:v>
                </c:pt>
                <c:pt idx="16839">
                  <c:v>0.10958904109589</c:v>
                </c:pt>
                <c:pt idx="16840">
                  <c:v>0.123287671232876</c:v>
                </c:pt>
                <c:pt idx="16841">
                  <c:v>0.13698630136986301</c:v>
                </c:pt>
                <c:pt idx="16842">
                  <c:v>0.150684931506849</c:v>
                </c:pt>
                <c:pt idx="16843">
                  <c:v>0.164383561643835</c:v>
                </c:pt>
                <c:pt idx="16844">
                  <c:v>0.17808219178082099</c:v>
                </c:pt>
                <c:pt idx="16845">
                  <c:v>0.19178082191780799</c:v>
                </c:pt>
                <c:pt idx="16846">
                  <c:v>0.20547945205479401</c:v>
                </c:pt>
                <c:pt idx="16847">
                  <c:v>0.21917808219178</c:v>
                </c:pt>
                <c:pt idx="16848">
                  <c:v>0.232876712328767</c:v>
                </c:pt>
                <c:pt idx="16849">
                  <c:v>0.24657534246575299</c:v>
                </c:pt>
                <c:pt idx="16850">
                  <c:v>0.26027397260273899</c:v>
                </c:pt>
                <c:pt idx="16851">
                  <c:v>0.27397260273972601</c:v>
                </c:pt>
                <c:pt idx="16852">
                  <c:v>0.28767123287671198</c:v>
                </c:pt>
                <c:pt idx="16853">
                  <c:v>0.301369863013698</c:v>
                </c:pt>
                <c:pt idx="16854">
                  <c:v>0.31506849315068403</c:v>
                </c:pt>
                <c:pt idx="16855">
                  <c:v>0.32876712328767099</c:v>
                </c:pt>
                <c:pt idx="16856">
                  <c:v>0.34246575342465702</c:v>
                </c:pt>
                <c:pt idx="16857">
                  <c:v>0.35616438356164298</c:v>
                </c:pt>
                <c:pt idx="16858">
                  <c:v>0.36986301369863001</c:v>
                </c:pt>
                <c:pt idx="16859">
                  <c:v>0.38356164383561597</c:v>
                </c:pt>
                <c:pt idx="16860">
                  <c:v>0.397260273972602</c:v>
                </c:pt>
                <c:pt idx="16861">
                  <c:v>0.41095890410958902</c:v>
                </c:pt>
                <c:pt idx="16862">
                  <c:v>0.42465753424657499</c:v>
                </c:pt>
                <c:pt idx="16863">
                  <c:v>0.43835616438356101</c:v>
                </c:pt>
                <c:pt idx="16864">
                  <c:v>0.45205479452054698</c:v>
                </c:pt>
                <c:pt idx="16865">
                  <c:v>0.465753424657534</c:v>
                </c:pt>
                <c:pt idx="16866">
                  <c:v>0.47945205479452002</c:v>
                </c:pt>
                <c:pt idx="16867">
                  <c:v>0.49315068493150599</c:v>
                </c:pt>
                <c:pt idx="16868">
                  <c:v>0.50684931506849296</c:v>
                </c:pt>
                <c:pt idx="16869">
                  <c:v>0.52054794520547898</c:v>
                </c:pt>
                <c:pt idx="16870">
                  <c:v>0.534246575342465</c:v>
                </c:pt>
                <c:pt idx="16871">
                  <c:v>0.54794520547945202</c:v>
                </c:pt>
                <c:pt idx="16872">
                  <c:v>0.56164383561643805</c:v>
                </c:pt>
                <c:pt idx="16873">
                  <c:v>0.57534246575342396</c:v>
                </c:pt>
                <c:pt idx="16874">
                  <c:v>0.58904109589041098</c:v>
                </c:pt>
                <c:pt idx="16875">
                  <c:v>0.602739726027397</c:v>
                </c:pt>
                <c:pt idx="16876">
                  <c:v>0.61643835616438303</c:v>
                </c:pt>
                <c:pt idx="16877">
                  <c:v>0.63013698630136905</c:v>
                </c:pt>
                <c:pt idx="16878">
                  <c:v>0.64383561643835596</c:v>
                </c:pt>
                <c:pt idx="16879">
                  <c:v>0.65753424657534199</c:v>
                </c:pt>
                <c:pt idx="16880">
                  <c:v>0.67123287671232801</c:v>
                </c:pt>
                <c:pt idx="16881">
                  <c:v>0.68493150684931503</c:v>
                </c:pt>
                <c:pt idx="16882">
                  <c:v>0.69863013698630105</c:v>
                </c:pt>
                <c:pt idx="16883">
                  <c:v>0.71232876712328697</c:v>
                </c:pt>
                <c:pt idx="16884">
                  <c:v>0.72602739726027399</c:v>
                </c:pt>
                <c:pt idx="16885">
                  <c:v>0.73972602739726001</c:v>
                </c:pt>
                <c:pt idx="16886">
                  <c:v>0.75342465753424603</c:v>
                </c:pt>
                <c:pt idx="16887">
                  <c:v>0.76712328767123195</c:v>
                </c:pt>
                <c:pt idx="16888">
                  <c:v>0.78082191780821897</c:v>
                </c:pt>
                <c:pt idx="16889">
                  <c:v>0.79452054794520499</c:v>
                </c:pt>
                <c:pt idx="16890">
                  <c:v>0.80821917808219101</c:v>
                </c:pt>
                <c:pt idx="16891">
                  <c:v>0.82191780821917804</c:v>
                </c:pt>
                <c:pt idx="16892">
                  <c:v>0.83561643835616395</c:v>
                </c:pt>
                <c:pt idx="16893">
                  <c:v>0.84931506849314997</c:v>
                </c:pt>
                <c:pt idx="16894">
                  <c:v>0.86301369863013699</c:v>
                </c:pt>
                <c:pt idx="16895">
                  <c:v>0.87671232876712302</c:v>
                </c:pt>
                <c:pt idx="16896">
                  <c:v>0.89041095890410904</c:v>
                </c:pt>
                <c:pt idx="16897">
                  <c:v>0.90410958904109495</c:v>
                </c:pt>
                <c:pt idx="16898">
                  <c:v>0.91780821917808197</c:v>
                </c:pt>
                <c:pt idx="16899">
                  <c:v>0.931506849315068</c:v>
                </c:pt>
                <c:pt idx="16900">
                  <c:v>0.94520547945205402</c:v>
                </c:pt>
                <c:pt idx="16901">
                  <c:v>0.95890410958904104</c:v>
                </c:pt>
                <c:pt idx="16902">
                  <c:v>0.97260273972602695</c:v>
                </c:pt>
                <c:pt idx="16903">
                  <c:v>0.98630136986301298</c:v>
                </c:pt>
                <c:pt idx="16904">
                  <c:v>0</c:v>
                </c:pt>
                <c:pt idx="16905">
                  <c:v>1.35135135135135E-2</c:v>
                </c:pt>
                <c:pt idx="16906">
                  <c:v>2.7027027027027001E-2</c:v>
                </c:pt>
                <c:pt idx="16907">
                  <c:v>4.0540540540540501E-2</c:v>
                </c:pt>
                <c:pt idx="16908">
                  <c:v>5.4054054054054002E-2</c:v>
                </c:pt>
                <c:pt idx="16909">
                  <c:v>6.7567567567567502E-2</c:v>
                </c:pt>
                <c:pt idx="16910">
                  <c:v>8.1081081081081002E-2</c:v>
                </c:pt>
                <c:pt idx="16911">
                  <c:v>9.45945945945946E-2</c:v>
                </c:pt>
                <c:pt idx="16912">
                  <c:v>0.108108108108108</c:v>
                </c:pt>
                <c:pt idx="16913">
                  <c:v>0.121621621621621</c:v>
                </c:pt>
                <c:pt idx="16914">
                  <c:v>0.135135135135135</c:v>
                </c:pt>
                <c:pt idx="16915">
                  <c:v>0.14864864864864799</c:v>
                </c:pt>
                <c:pt idx="16916">
                  <c:v>0.162162162162162</c:v>
                </c:pt>
                <c:pt idx="16917">
                  <c:v>0.17567567567567499</c:v>
                </c:pt>
                <c:pt idx="16918">
                  <c:v>0.18918918918918901</c:v>
                </c:pt>
                <c:pt idx="16919">
                  <c:v>0.20270270270270199</c:v>
                </c:pt>
                <c:pt idx="16920">
                  <c:v>0.21621621621621601</c:v>
                </c:pt>
                <c:pt idx="16921">
                  <c:v>0.22972972972972899</c:v>
                </c:pt>
                <c:pt idx="16922">
                  <c:v>0.24324324324324301</c:v>
                </c:pt>
                <c:pt idx="16923">
                  <c:v>0.25675675675675602</c:v>
                </c:pt>
                <c:pt idx="16924">
                  <c:v>0.27027027027027001</c:v>
                </c:pt>
                <c:pt idx="16925">
                  <c:v>0.28378378378378299</c:v>
                </c:pt>
                <c:pt idx="16926">
                  <c:v>0.29729729729729698</c:v>
                </c:pt>
                <c:pt idx="16927">
                  <c:v>0.31081081081081002</c:v>
                </c:pt>
                <c:pt idx="16928">
                  <c:v>0.32432432432432401</c:v>
                </c:pt>
                <c:pt idx="16929">
                  <c:v>0.337837837837837</c:v>
                </c:pt>
                <c:pt idx="16930">
                  <c:v>0.35135135135135098</c:v>
                </c:pt>
                <c:pt idx="16931">
                  <c:v>0.36486486486486402</c:v>
                </c:pt>
                <c:pt idx="16932">
                  <c:v>0.37837837837837801</c:v>
                </c:pt>
                <c:pt idx="16933">
                  <c:v>0.391891891891891</c:v>
                </c:pt>
                <c:pt idx="16934">
                  <c:v>0.40540540540540498</c:v>
                </c:pt>
                <c:pt idx="16935">
                  <c:v>0.41891891891891803</c:v>
                </c:pt>
                <c:pt idx="16936">
                  <c:v>0.43243243243243201</c:v>
                </c:pt>
                <c:pt idx="16937">
                  <c:v>0.445945945945945</c:v>
                </c:pt>
                <c:pt idx="16938">
                  <c:v>0.45945945945945899</c:v>
                </c:pt>
                <c:pt idx="16939">
                  <c:v>0.47297297297297197</c:v>
                </c:pt>
                <c:pt idx="16940">
                  <c:v>0.48648648648648601</c:v>
                </c:pt>
                <c:pt idx="16941">
                  <c:v>0.5</c:v>
                </c:pt>
                <c:pt idx="16942">
                  <c:v>0.51351351351351304</c:v>
                </c:pt>
                <c:pt idx="16943">
                  <c:v>0.52702702702702697</c:v>
                </c:pt>
                <c:pt idx="16944">
                  <c:v>0.54054054054054002</c:v>
                </c:pt>
                <c:pt idx="16945">
                  <c:v>0.55405405405405395</c:v>
                </c:pt>
                <c:pt idx="16946">
                  <c:v>0.56756756756756699</c:v>
                </c:pt>
                <c:pt idx="16947">
                  <c:v>0.58108108108108103</c:v>
                </c:pt>
                <c:pt idx="16948">
                  <c:v>0.59459459459459396</c:v>
                </c:pt>
                <c:pt idx="16949">
                  <c:v>0.608108108108108</c:v>
                </c:pt>
                <c:pt idx="16950">
                  <c:v>0.62162162162162105</c:v>
                </c:pt>
                <c:pt idx="16951">
                  <c:v>0.63513513513513498</c:v>
                </c:pt>
                <c:pt idx="16952">
                  <c:v>0.64864864864864802</c:v>
                </c:pt>
                <c:pt idx="16953">
                  <c:v>0.66216216216216195</c:v>
                </c:pt>
                <c:pt idx="16954">
                  <c:v>0.67567567567567499</c:v>
                </c:pt>
                <c:pt idx="16955">
                  <c:v>0.68918918918918903</c:v>
                </c:pt>
                <c:pt idx="16956">
                  <c:v>0.70270270270270196</c:v>
                </c:pt>
                <c:pt idx="16957">
                  <c:v>0.71621621621621601</c:v>
                </c:pt>
                <c:pt idx="16958">
                  <c:v>0.72972972972972905</c:v>
                </c:pt>
                <c:pt idx="16959">
                  <c:v>0.74324324324324298</c:v>
                </c:pt>
                <c:pt idx="16960">
                  <c:v>0.75675675675675602</c:v>
                </c:pt>
                <c:pt idx="16961">
                  <c:v>0.77027027027026995</c:v>
                </c:pt>
                <c:pt idx="16962">
                  <c:v>0.78378378378378299</c:v>
                </c:pt>
                <c:pt idx="16963">
                  <c:v>0.79729729729729704</c:v>
                </c:pt>
                <c:pt idx="16964">
                  <c:v>0.81081081081080997</c:v>
                </c:pt>
                <c:pt idx="16965">
                  <c:v>0.82432432432432401</c:v>
                </c:pt>
                <c:pt idx="16966">
                  <c:v>0.83783783783783705</c:v>
                </c:pt>
                <c:pt idx="16967">
                  <c:v>0.85135135135135098</c:v>
                </c:pt>
                <c:pt idx="16968">
                  <c:v>0.86486486486486402</c:v>
                </c:pt>
                <c:pt idx="16969">
                  <c:v>0.87837837837837796</c:v>
                </c:pt>
                <c:pt idx="16970">
                  <c:v>0.891891891891891</c:v>
                </c:pt>
                <c:pt idx="16971">
                  <c:v>0.90540540540540504</c:v>
                </c:pt>
                <c:pt idx="16972">
                  <c:v>0.91891891891891897</c:v>
                </c:pt>
                <c:pt idx="16973">
                  <c:v>0.93243243243243201</c:v>
                </c:pt>
                <c:pt idx="16974">
                  <c:v>0.94594594594594505</c:v>
                </c:pt>
                <c:pt idx="16975">
                  <c:v>0.95945945945945899</c:v>
                </c:pt>
                <c:pt idx="16976">
                  <c:v>0.97297297297297303</c:v>
                </c:pt>
                <c:pt idx="16977">
                  <c:v>0.98648648648648596</c:v>
                </c:pt>
                <c:pt idx="16978">
                  <c:v>0</c:v>
                </c:pt>
                <c:pt idx="16979">
                  <c:v>1.6666666666666601E-2</c:v>
                </c:pt>
                <c:pt idx="16980">
                  <c:v>3.3333333333333298E-2</c:v>
                </c:pt>
                <c:pt idx="16981">
                  <c:v>0.05</c:v>
                </c:pt>
                <c:pt idx="16982">
                  <c:v>6.6666666666666596E-2</c:v>
                </c:pt>
                <c:pt idx="16983">
                  <c:v>8.3333333333333301E-2</c:v>
                </c:pt>
                <c:pt idx="16984">
                  <c:v>0.1</c:v>
                </c:pt>
                <c:pt idx="16985">
                  <c:v>0.116666666666666</c:v>
                </c:pt>
                <c:pt idx="16986">
                  <c:v>0.133333333333333</c:v>
                </c:pt>
                <c:pt idx="16987">
                  <c:v>0.15</c:v>
                </c:pt>
                <c:pt idx="16988">
                  <c:v>0.16666666666666599</c:v>
                </c:pt>
                <c:pt idx="16989">
                  <c:v>0.18333333333333299</c:v>
                </c:pt>
                <c:pt idx="16990">
                  <c:v>0.2</c:v>
                </c:pt>
                <c:pt idx="16991">
                  <c:v>0.21666666666666601</c:v>
                </c:pt>
                <c:pt idx="16992">
                  <c:v>0.233333333333333</c:v>
                </c:pt>
                <c:pt idx="16993">
                  <c:v>0.25</c:v>
                </c:pt>
                <c:pt idx="16994">
                  <c:v>0.266666666666666</c:v>
                </c:pt>
                <c:pt idx="16995">
                  <c:v>0.28333333333333299</c:v>
                </c:pt>
                <c:pt idx="16996">
                  <c:v>0.3</c:v>
                </c:pt>
                <c:pt idx="16997">
                  <c:v>0.31666666666666599</c:v>
                </c:pt>
                <c:pt idx="16998">
                  <c:v>0.33333333333333298</c:v>
                </c:pt>
                <c:pt idx="16999">
                  <c:v>0.35</c:v>
                </c:pt>
                <c:pt idx="17000">
                  <c:v>0.36666666666666597</c:v>
                </c:pt>
                <c:pt idx="17001">
                  <c:v>0.38333333333333303</c:v>
                </c:pt>
                <c:pt idx="17002">
                  <c:v>0.4</c:v>
                </c:pt>
                <c:pt idx="17003">
                  <c:v>0.41666666666666602</c:v>
                </c:pt>
                <c:pt idx="17004">
                  <c:v>0.43333333333333302</c:v>
                </c:pt>
                <c:pt idx="17005">
                  <c:v>0.45</c:v>
                </c:pt>
                <c:pt idx="17006">
                  <c:v>0.46666666666666601</c:v>
                </c:pt>
                <c:pt idx="17007">
                  <c:v>0.483333333333333</c:v>
                </c:pt>
                <c:pt idx="17008">
                  <c:v>0.5</c:v>
                </c:pt>
                <c:pt idx="17009">
                  <c:v>0.51666666666666605</c:v>
                </c:pt>
                <c:pt idx="17010">
                  <c:v>0.53333333333333299</c:v>
                </c:pt>
                <c:pt idx="17011">
                  <c:v>0.55000000000000004</c:v>
                </c:pt>
                <c:pt idx="17012">
                  <c:v>0.56666666666666599</c:v>
                </c:pt>
                <c:pt idx="17013">
                  <c:v>0.58333333333333304</c:v>
                </c:pt>
                <c:pt idx="17014">
                  <c:v>0.6</c:v>
                </c:pt>
                <c:pt idx="17015">
                  <c:v>0.61666666666666603</c:v>
                </c:pt>
                <c:pt idx="17016">
                  <c:v>0.63333333333333297</c:v>
                </c:pt>
                <c:pt idx="17017">
                  <c:v>0.65</c:v>
                </c:pt>
                <c:pt idx="17018">
                  <c:v>0.66666666666666596</c:v>
                </c:pt>
                <c:pt idx="17019">
                  <c:v>0.68333333333333302</c:v>
                </c:pt>
                <c:pt idx="17020">
                  <c:v>0.7</c:v>
                </c:pt>
                <c:pt idx="17021">
                  <c:v>0.71666666666666601</c:v>
                </c:pt>
                <c:pt idx="17022">
                  <c:v>0.73333333333333295</c:v>
                </c:pt>
                <c:pt idx="17023">
                  <c:v>0.75</c:v>
                </c:pt>
                <c:pt idx="17024">
                  <c:v>0.76666666666666605</c:v>
                </c:pt>
                <c:pt idx="17025">
                  <c:v>0.78333333333333299</c:v>
                </c:pt>
                <c:pt idx="17026">
                  <c:v>0.8</c:v>
                </c:pt>
                <c:pt idx="17027">
                  <c:v>0.81666666666666599</c:v>
                </c:pt>
                <c:pt idx="17028">
                  <c:v>0.83333333333333304</c:v>
                </c:pt>
                <c:pt idx="17029">
                  <c:v>0.85</c:v>
                </c:pt>
                <c:pt idx="17030">
                  <c:v>0.86666666666666603</c:v>
                </c:pt>
                <c:pt idx="17031">
                  <c:v>0.88333333333333297</c:v>
                </c:pt>
                <c:pt idx="17032">
                  <c:v>0.9</c:v>
                </c:pt>
                <c:pt idx="17033">
                  <c:v>0.91666666666666596</c:v>
                </c:pt>
                <c:pt idx="17034">
                  <c:v>0.93333333333333302</c:v>
                </c:pt>
                <c:pt idx="17035">
                  <c:v>0.95</c:v>
                </c:pt>
                <c:pt idx="17036">
                  <c:v>0.96666666666666601</c:v>
                </c:pt>
                <c:pt idx="17037">
                  <c:v>0.98333333333333295</c:v>
                </c:pt>
                <c:pt idx="17038">
                  <c:v>0</c:v>
                </c:pt>
                <c:pt idx="17039">
                  <c:v>1.3333333333333299E-2</c:v>
                </c:pt>
                <c:pt idx="17040">
                  <c:v>2.6666666666666599E-2</c:v>
                </c:pt>
                <c:pt idx="17041">
                  <c:v>0.04</c:v>
                </c:pt>
                <c:pt idx="17042">
                  <c:v>5.3333333333333302E-2</c:v>
                </c:pt>
                <c:pt idx="17043">
                  <c:v>6.6666666666666596E-2</c:v>
                </c:pt>
                <c:pt idx="17044">
                  <c:v>0.08</c:v>
                </c:pt>
                <c:pt idx="17045">
                  <c:v>9.3333333333333296E-2</c:v>
                </c:pt>
                <c:pt idx="17046">
                  <c:v>0.10666666666666599</c:v>
                </c:pt>
                <c:pt idx="17047">
                  <c:v>0.12</c:v>
                </c:pt>
                <c:pt idx="17048">
                  <c:v>0.133333333333333</c:v>
                </c:pt>
                <c:pt idx="17049">
                  <c:v>0.146666666666666</c:v>
                </c:pt>
                <c:pt idx="17050">
                  <c:v>0.16</c:v>
                </c:pt>
                <c:pt idx="17051">
                  <c:v>0.17333333333333301</c:v>
                </c:pt>
                <c:pt idx="17052">
                  <c:v>0.18666666666666601</c:v>
                </c:pt>
                <c:pt idx="17053">
                  <c:v>0.2</c:v>
                </c:pt>
                <c:pt idx="17054">
                  <c:v>0.21333333333333299</c:v>
                </c:pt>
                <c:pt idx="17055">
                  <c:v>0.22666666666666599</c:v>
                </c:pt>
                <c:pt idx="17056">
                  <c:v>0.24</c:v>
                </c:pt>
                <c:pt idx="17057">
                  <c:v>0.25333333333333302</c:v>
                </c:pt>
                <c:pt idx="17058">
                  <c:v>0.266666666666666</c:v>
                </c:pt>
                <c:pt idx="17059">
                  <c:v>0.28000000000000003</c:v>
                </c:pt>
                <c:pt idx="17060">
                  <c:v>0.293333333333333</c:v>
                </c:pt>
                <c:pt idx="17061">
                  <c:v>0.30666666666666598</c:v>
                </c:pt>
                <c:pt idx="17062">
                  <c:v>0.32</c:v>
                </c:pt>
                <c:pt idx="17063">
                  <c:v>0.33333333333333298</c:v>
                </c:pt>
                <c:pt idx="17064">
                  <c:v>0.34666666666666601</c:v>
                </c:pt>
                <c:pt idx="17065">
                  <c:v>0.36</c:v>
                </c:pt>
                <c:pt idx="17066">
                  <c:v>0.37333333333333302</c:v>
                </c:pt>
                <c:pt idx="17067">
                  <c:v>0.38666666666666599</c:v>
                </c:pt>
                <c:pt idx="17068">
                  <c:v>0.4</c:v>
                </c:pt>
                <c:pt idx="17069">
                  <c:v>0.413333333333333</c:v>
                </c:pt>
                <c:pt idx="17070">
                  <c:v>0.42666666666666597</c:v>
                </c:pt>
                <c:pt idx="17071">
                  <c:v>0.44</c:v>
                </c:pt>
                <c:pt idx="17072">
                  <c:v>0.45333333333333298</c:v>
                </c:pt>
                <c:pt idx="17073">
                  <c:v>0.46666666666666601</c:v>
                </c:pt>
                <c:pt idx="17074">
                  <c:v>0.48</c:v>
                </c:pt>
                <c:pt idx="17075">
                  <c:v>0.49333333333333301</c:v>
                </c:pt>
                <c:pt idx="17076">
                  <c:v>0.50666666666666604</c:v>
                </c:pt>
                <c:pt idx="17077">
                  <c:v>0.52</c:v>
                </c:pt>
                <c:pt idx="17078">
                  <c:v>0.53333333333333299</c:v>
                </c:pt>
                <c:pt idx="17079">
                  <c:v>0.54666666666666597</c:v>
                </c:pt>
                <c:pt idx="17080">
                  <c:v>0.56000000000000005</c:v>
                </c:pt>
                <c:pt idx="17081">
                  <c:v>0.57333333333333303</c:v>
                </c:pt>
                <c:pt idx="17082">
                  <c:v>0.586666666666666</c:v>
                </c:pt>
                <c:pt idx="17083">
                  <c:v>0.6</c:v>
                </c:pt>
                <c:pt idx="17084">
                  <c:v>0.61333333333333295</c:v>
                </c:pt>
                <c:pt idx="17085">
                  <c:v>0.62666666666666604</c:v>
                </c:pt>
                <c:pt idx="17086">
                  <c:v>0.64</c:v>
                </c:pt>
                <c:pt idx="17087">
                  <c:v>0.65333333333333299</c:v>
                </c:pt>
                <c:pt idx="17088">
                  <c:v>0.66666666666666596</c:v>
                </c:pt>
                <c:pt idx="17089">
                  <c:v>0.68</c:v>
                </c:pt>
                <c:pt idx="17090">
                  <c:v>0.69333333333333302</c:v>
                </c:pt>
                <c:pt idx="17091">
                  <c:v>0.706666666666666</c:v>
                </c:pt>
                <c:pt idx="17092">
                  <c:v>0.72</c:v>
                </c:pt>
                <c:pt idx="17093">
                  <c:v>0.73333333333333295</c:v>
                </c:pt>
                <c:pt idx="17094">
                  <c:v>0.74666666666666603</c:v>
                </c:pt>
                <c:pt idx="17095">
                  <c:v>0.76</c:v>
                </c:pt>
                <c:pt idx="17096">
                  <c:v>0.77333333333333298</c:v>
                </c:pt>
                <c:pt idx="17097">
                  <c:v>0.78666666666666596</c:v>
                </c:pt>
                <c:pt idx="17098">
                  <c:v>0.8</c:v>
                </c:pt>
                <c:pt idx="17099">
                  <c:v>0.81333333333333302</c:v>
                </c:pt>
                <c:pt idx="17100">
                  <c:v>0.82666666666666599</c:v>
                </c:pt>
                <c:pt idx="17101">
                  <c:v>0.84</c:v>
                </c:pt>
                <c:pt idx="17102">
                  <c:v>0.85333333333333306</c:v>
                </c:pt>
                <c:pt idx="17103">
                  <c:v>0.86666666666666603</c:v>
                </c:pt>
                <c:pt idx="17104">
                  <c:v>0.88</c:v>
                </c:pt>
                <c:pt idx="17105">
                  <c:v>0.89333333333333298</c:v>
                </c:pt>
                <c:pt idx="17106">
                  <c:v>0.90666666666666595</c:v>
                </c:pt>
                <c:pt idx="17107">
                  <c:v>0.92</c:v>
                </c:pt>
                <c:pt idx="17108">
                  <c:v>0.93333333333333302</c:v>
                </c:pt>
                <c:pt idx="17109">
                  <c:v>0.94666666666666599</c:v>
                </c:pt>
                <c:pt idx="17110">
                  <c:v>0.96</c:v>
                </c:pt>
                <c:pt idx="17111">
                  <c:v>0.97333333333333305</c:v>
                </c:pt>
                <c:pt idx="17112">
                  <c:v>0.98666666666666603</c:v>
                </c:pt>
                <c:pt idx="17113">
                  <c:v>0</c:v>
                </c:pt>
                <c:pt idx="17114">
                  <c:v>6.6666666666666596E-2</c:v>
                </c:pt>
                <c:pt idx="17115">
                  <c:v>0.133333333333333</c:v>
                </c:pt>
                <c:pt idx="17116">
                  <c:v>0.2</c:v>
                </c:pt>
                <c:pt idx="17117">
                  <c:v>0.266666666666666</c:v>
                </c:pt>
                <c:pt idx="17118">
                  <c:v>0.33333333333333298</c:v>
                </c:pt>
                <c:pt idx="17119">
                  <c:v>0.4</c:v>
                </c:pt>
                <c:pt idx="17120">
                  <c:v>0.46666666666666601</c:v>
                </c:pt>
                <c:pt idx="17121">
                  <c:v>0.53333333333333299</c:v>
                </c:pt>
                <c:pt idx="17122">
                  <c:v>0.6</c:v>
                </c:pt>
                <c:pt idx="17123">
                  <c:v>0.66666666666666596</c:v>
                </c:pt>
                <c:pt idx="17124">
                  <c:v>0.73333333333333295</c:v>
                </c:pt>
                <c:pt idx="17125">
                  <c:v>0.8</c:v>
                </c:pt>
                <c:pt idx="17126">
                  <c:v>0.86666666666666603</c:v>
                </c:pt>
                <c:pt idx="17127">
                  <c:v>0.93333333333333302</c:v>
                </c:pt>
                <c:pt idx="17128">
                  <c:v>0</c:v>
                </c:pt>
                <c:pt idx="17129">
                  <c:v>1.8181818181818101E-2</c:v>
                </c:pt>
                <c:pt idx="17130">
                  <c:v>3.6363636363636299E-2</c:v>
                </c:pt>
                <c:pt idx="17131">
                  <c:v>5.4545454545454501E-2</c:v>
                </c:pt>
                <c:pt idx="17132">
                  <c:v>7.2727272727272696E-2</c:v>
                </c:pt>
                <c:pt idx="17133">
                  <c:v>9.0909090909090898E-2</c:v>
                </c:pt>
                <c:pt idx="17134">
                  <c:v>0.109090909090909</c:v>
                </c:pt>
                <c:pt idx="17135">
                  <c:v>0.12727272727272701</c:v>
                </c:pt>
                <c:pt idx="17136">
                  <c:v>0.145454545454545</c:v>
                </c:pt>
                <c:pt idx="17137">
                  <c:v>0.163636363636363</c:v>
                </c:pt>
                <c:pt idx="17138">
                  <c:v>0.18181818181818099</c:v>
                </c:pt>
                <c:pt idx="17139">
                  <c:v>0.2</c:v>
                </c:pt>
                <c:pt idx="17140">
                  <c:v>0.218181818181818</c:v>
                </c:pt>
                <c:pt idx="17141">
                  <c:v>0.236363636363636</c:v>
                </c:pt>
                <c:pt idx="17142">
                  <c:v>0.25454545454545402</c:v>
                </c:pt>
                <c:pt idx="17143">
                  <c:v>0.27272727272727199</c:v>
                </c:pt>
                <c:pt idx="17144">
                  <c:v>0.29090909090909001</c:v>
                </c:pt>
                <c:pt idx="17145">
                  <c:v>0.30909090909090903</c:v>
                </c:pt>
                <c:pt idx="17146">
                  <c:v>0.32727272727272699</c:v>
                </c:pt>
                <c:pt idx="17147">
                  <c:v>0.34545454545454501</c:v>
                </c:pt>
                <c:pt idx="17148">
                  <c:v>0.36363636363636298</c:v>
                </c:pt>
                <c:pt idx="17149">
                  <c:v>0.381818181818181</c:v>
                </c:pt>
                <c:pt idx="17150">
                  <c:v>0.4</c:v>
                </c:pt>
                <c:pt idx="17151">
                  <c:v>0.41818181818181799</c:v>
                </c:pt>
                <c:pt idx="17152">
                  <c:v>0.43636363636363601</c:v>
                </c:pt>
                <c:pt idx="17153">
                  <c:v>0.45454545454545398</c:v>
                </c:pt>
                <c:pt idx="17154">
                  <c:v>0.472727272727272</c:v>
                </c:pt>
                <c:pt idx="17155">
                  <c:v>0.49090909090909002</c:v>
                </c:pt>
                <c:pt idx="17156">
                  <c:v>0.50909090909090904</c:v>
                </c:pt>
                <c:pt idx="17157">
                  <c:v>0.527272727272727</c:v>
                </c:pt>
                <c:pt idx="17158">
                  <c:v>0.54545454545454497</c:v>
                </c:pt>
                <c:pt idx="17159">
                  <c:v>0.56363636363636305</c:v>
                </c:pt>
                <c:pt idx="17160">
                  <c:v>0.58181818181818101</c:v>
                </c:pt>
                <c:pt idx="17161">
                  <c:v>0.6</c:v>
                </c:pt>
                <c:pt idx="17162">
                  <c:v>0.61818181818181805</c:v>
                </c:pt>
                <c:pt idx="17163">
                  <c:v>0.63636363636363602</c:v>
                </c:pt>
                <c:pt idx="17164">
                  <c:v>0.65454545454545399</c:v>
                </c:pt>
                <c:pt idx="17165">
                  <c:v>0.67272727272727195</c:v>
                </c:pt>
                <c:pt idx="17166">
                  <c:v>0.69090909090909003</c:v>
                </c:pt>
                <c:pt idx="17167">
                  <c:v>0.70909090909090899</c:v>
                </c:pt>
                <c:pt idx="17168">
                  <c:v>0.72727272727272696</c:v>
                </c:pt>
                <c:pt idx="17169">
                  <c:v>0.74545454545454504</c:v>
                </c:pt>
                <c:pt idx="17170">
                  <c:v>0.763636363636363</c:v>
                </c:pt>
                <c:pt idx="17171">
                  <c:v>0.78181818181818097</c:v>
                </c:pt>
                <c:pt idx="17172">
                  <c:v>0.8</c:v>
                </c:pt>
                <c:pt idx="17173">
                  <c:v>0.81818181818181801</c:v>
                </c:pt>
                <c:pt idx="17174">
                  <c:v>0.83636363636363598</c:v>
                </c:pt>
                <c:pt idx="17175">
                  <c:v>0.85454545454545405</c:v>
                </c:pt>
                <c:pt idx="17176">
                  <c:v>0.87272727272727202</c:v>
                </c:pt>
                <c:pt idx="17177">
                  <c:v>0.89090909090908998</c:v>
                </c:pt>
                <c:pt idx="17178">
                  <c:v>0.90909090909090895</c:v>
                </c:pt>
                <c:pt idx="17179">
                  <c:v>0.92727272727272703</c:v>
                </c:pt>
                <c:pt idx="17180">
                  <c:v>0.94545454545454499</c:v>
                </c:pt>
                <c:pt idx="17181">
                  <c:v>0.96363636363636296</c:v>
                </c:pt>
                <c:pt idx="17182">
                  <c:v>0.98181818181818103</c:v>
                </c:pt>
                <c:pt idx="17183">
                  <c:v>0</c:v>
                </c:pt>
                <c:pt idx="17184">
                  <c:v>7.69230769230769E-2</c:v>
                </c:pt>
                <c:pt idx="17185">
                  <c:v>0.15384615384615299</c:v>
                </c:pt>
                <c:pt idx="17186">
                  <c:v>0.23076923076923</c:v>
                </c:pt>
                <c:pt idx="17187">
                  <c:v>0.30769230769230699</c:v>
                </c:pt>
                <c:pt idx="17188">
                  <c:v>0.38461538461538403</c:v>
                </c:pt>
                <c:pt idx="17189">
                  <c:v>0.46153846153846101</c:v>
                </c:pt>
                <c:pt idx="17190">
                  <c:v>0.53846153846153799</c:v>
                </c:pt>
                <c:pt idx="17191">
                  <c:v>0.61538461538461497</c:v>
                </c:pt>
                <c:pt idx="17192">
                  <c:v>0.69230769230769196</c:v>
                </c:pt>
                <c:pt idx="17193">
                  <c:v>0.76923076923076905</c:v>
                </c:pt>
                <c:pt idx="17194">
                  <c:v>0.84615384615384603</c:v>
                </c:pt>
                <c:pt idx="17195">
                  <c:v>0.92307692307692302</c:v>
                </c:pt>
                <c:pt idx="17196">
                  <c:v>0</c:v>
                </c:pt>
                <c:pt idx="17197">
                  <c:v>2.3255813953488299E-2</c:v>
                </c:pt>
                <c:pt idx="17198">
                  <c:v>4.6511627906976702E-2</c:v>
                </c:pt>
                <c:pt idx="17199">
                  <c:v>6.9767441860465101E-2</c:v>
                </c:pt>
                <c:pt idx="17200">
                  <c:v>9.3023255813953404E-2</c:v>
                </c:pt>
                <c:pt idx="17201">
                  <c:v>0.116279069767441</c:v>
                </c:pt>
                <c:pt idx="17202">
                  <c:v>0.13953488372093001</c:v>
                </c:pt>
                <c:pt idx="17203">
                  <c:v>0.16279069767441801</c:v>
                </c:pt>
                <c:pt idx="17204">
                  <c:v>0.186046511627906</c:v>
                </c:pt>
                <c:pt idx="17205">
                  <c:v>0.209302325581395</c:v>
                </c:pt>
                <c:pt idx="17206">
                  <c:v>0.232558139534883</c:v>
                </c:pt>
                <c:pt idx="17207">
                  <c:v>0.25581395348837199</c:v>
                </c:pt>
                <c:pt idx="17208">
                  <c:v>0.27906976744186002</c:v>
                </c:pt>
                <c:pt idx="17209">
                  <c:v>0.30232558139534799</c:v>
                </c:pt>
                <c:pt idx="17210">
                  <c:v>0.32558139534883701</c:v>
                </c:pt>
                <c:pt idx="17211">
                  <c:v>0.34883720930232498</c:v>
                </c:pt>
                <c:pt idx="17212">
                  <c:v>0.372093023255813</c:v>
                </c:pt>
                <c:pt idx="17213">
                  <c:v>0.39534883720930197</c:v>
                </c:pt>
                <c:pt idx="17214">
                  <c:v>0.41860465116279</c:v>
                </c:pt>
                <c:pt idx="17215">
                  <c:v>0.44186046511627902</c:v>
                </c:pt>
                <c:pt idx="17216">
                  <c:v>0.46511627906976699</c:v>
                </c:pt>
                <c:pt idx="17217">
                  <c:v>0.48837209302325502</c:v>
                </c:pt>
                <c:pt idx="17218">
                  <c:v>0.51162790697674398</c:v>
                </c:pt>
                <c:pt idx="17219">
                  <c:v>0.53488372093023195</c:v>
                </c:pt>
                <c:pt idx="17220">
                  <c:v>0.55813953488372003</c:v>
                </c:pt>
                <c:pt idx="17221">
                  <c:v>0.581395348837209</c:v>
                </c:pt>
                <c:pt idx="17222">
                  <c:v>0.60465116279069697</c:v>
                </c:pt>
                <c:pt idx="17223">
                  <c:v>0.62790697674418605</c:v>
                </c:pt>
                <c:pt idx="17224">
                  <c:v>0.65116279069767402</c:v>
                </c:pt>
                <c:pt idx="17225">
                  <c:v>0.67441860465116199</c:v>
                </c:pt>
                <c:pt idx="17226">
                  <c:v>0.69767441860465096</c:v>
                </c:pt>
                <c:pt idx="17227">
                  <c:v>0.72093023255813904</c:v>
                </c:pt>
                <c:pt idx="17228">
                  <c:v>0.74418604651162701</c:v>
                </c:pt>
                <c:pt idx="17229">
                  <c:v>0.76744186046511598</c:v>
                </c:pt>
                <c:pt idx="17230">
                  <c:v>0.79069767441860395</c:v>
                </c:pt>
                <c:pt idx="17231">
                  <c:v>0.81395348837209303</c:v>
                </c:pt>
                <c:pt idx="17232">
                  <c:v>0.837209302325581</c:v>
                </c:pt>
                <c:pt idx="17233">
                  <c:v>0.86046511627906896</c:v>
                </c:pt>
                <c:pt idx="17234">
                  <c:v>0.88372093023255804</c:v>
                </c:pt>
                <c:pt idx="17235">
                  <c:v>0.90697674418604601</c:v>
                </c:pt>
                <c:pt idx="17236">
                  <c:v>0.93023255813953398</c:v>
                </c:pt>
                <c:pt idx="17237">
                  <c:v>0.95348837209302295</c:v>
                </c:pt>
                <c:pt idx="17238">
                  <c:v>0.97674418604651103</c:v>
                </c:pt>
                <c:pt idx="17239">
                  <c:v>0</c:v>
                </c:pt>
                <c:pt idx="17240">
                  <c:v>1.72413793103448E-2</c:v>
                </c:pt>
                <c:pt idx="17241">
                  <c:v>3.4482758620689599E-2</c:v>
                </c:pt>
                <c:pt idx="17242">
                  <c:v>5.1724137931034399E-2</c:v>
                </c:pt>
                <c:pt idx="17243">
                  <c:v>6.8965517241379296E-2</c:v>
                </c:pt>
                <c:pt idx="17244">
                  <c:v>8.6206896551724102E-2</c:v>
                </c:pt>
                <c:pt idx="17245">
                  <c:v>0.10344827586206801</c:v>
                </c:pt>
                <c:pt idx="17246">
                  <c:v>0.12068965517241299</c:v>
                </c:pt>
                <c:pt idx="17247">
                  <c:v>0.13793103448275801</c:v>
                </c:pt>
                <c:pt idx="17248">
                  <c:v>0.15517241379310301</c:v>
                </c:pt>
                <c:pt idx="17249">
                  <c:v>0.17241379310344801</c:v>
                </c:pt>
                <c:pt idx="17250">
                  <c:v>0.18965517241379301</c:v>
                </c:pt>
                <c:pt idx="17251">
                  <c:v>0.20689655172413701</c:v>
                </c:pt>
                <c:pt idx="17252">
                  <c:v>0.22413793103448201</c:v>
                </c:pt>
                <c:pt idx="17253">
                  <c:v>0.24137931034482701</c:v>
                </c:pt>
                <c:pt idx="17254">
                  <c:v>0.25862068965517199</c:v>
                </c:pt>
                <c:pt idx="17255">
                  <c:v>0.27586206896551702</c:v>
                </c:pt>
                <c:pt idx="17256">
                  <c:v>0.29310344827586199</c:v>
                </c:pt>
                <c:pt idx="17257">
                  <c:v>0.31034482758620602</c:v>
                </c:pt>
                <c:pt idx="17258">
                  <c:v>0.32758620689655099</c:v>
                </c:pt>
                <c:pt idx="17259">
                  <c:v>0.34482758620689602</c:v>
                </c:pt>
                <c:pt idx="17260">
                  <c:v>0.36206896551724099</c:v>
                </c:pt>
                <c:pt idx="17261">
                  <c:v>0.37931034482758602</c:v>
                </c:pt>
                <c:pt idx="17262">
                  <c:v>0.39655172413793099</c:v>
                </c:pt>
                <c:pt idx="17263">
                  <c:v>0.41379310344827502</c:v>
                </c:pt>
                <c:pt idx="17264">
                  <c:v>0.43103448275862</c:v>
                </c:pt>
                <c:pt idx="17265">
                  <c:v>0.44827586206896503</c:v>
                </c:pt>
                <c:pt idx="17266">
                  <c:v>0.46551724137931</c:v>
                </c:pt>
                <c:pt idx="17267">
                  <c:v>0.48275862068965503</c:v>
                </c:pt>
                <c:pt idx="17268">
                  <c:v>0.5</c:v>
                </c:pt>
                <c:pt idx="17269">
                  <c:v>0.51724137931034397</c:v>
                </c:pt>
                <c:pt idx="17270">
                  <c:v>0.53448275862068895</c:v>
                </c:pt>
                <c:pt idx="17271">
                  <c:v>0.55172413793103403</c:v>
                </c:pt>
                <c:pt idx="17272">
                  <c:v>0.568965517241379</c:v>
                </c:pt>
                <c:pt idx="17273">
                  <c:v>0.58620689655172398</c:v>
                </c:pt>
                <c:pt idx="17274">
                  <c:v>0.60344827586206895</c:v>
                </c:pt>
                <c:pt idx="17275">
                  <c:v>0.62068965517241304</c:v>
                </c:pt>
                <c:pt idx="17276">
                  <c:v>0.63793103448275801</c:v>
                </c:pt>
                <c:pt idx="17277">
                  <c:v>0.65517241379310298</c:v>
                </c:pt>
                <c:pt idx="17278">
                  <c:v>0.67241379310344795</c:v>
                </c:pt>
                <c:pt idx="17279">
                  <c:v>0.68965517241379304</c:v>
                </c:pt>
                <c:pt idx="17280">
                  <c:v>0.70689655172413701</c:v>
                </c:pt>
                <c:pt idx="17281">
                  <c:v>0.72413793103448199</c:v>
                </c:pt>
                <c:pt idx="17282">
                  <c:v>0.74137931034482696</c:v>
                </c:pt>
                <c:pt idx="17283">
                  <c:v>0.75862068965517204</c:v>
                </c:pt>
                <c:pt idx="17284">
                  <c:v>0.77586206896551702</c:v>
                </c:pt>
                <c:pt idx="17285">
                  <c:v>0.79310344827586199</c:v>
                </c:pt>
                <c:pt idx="17286">
                  <c:v>0.81034482758620596</c:v>
                </c:pt>
                <c:pt idx="17287">
                  <c:v>0.82758620689655105</c:v>
                </c:pt>
                <c:pt idx="17288">
                  <c:v>0.84482758620689602</c:v>
                </c:pt>
                <c:pt idx="17289">
                  <c:v>0.86206896551724099</c:v>
                </c:pt>
                <c:pt idx="17290">
                  <c:v>0.87931034482758597</c:v>
                </c:pt>
                <c:pt idx="17291">
                  <c:v>0.89655172413793105</c:v>
                </c:pt>
                <c:pt idx="17292">
                  <c:v>0.91379310344827502</c:v>
                </c:pt>
                <c:pt idx="17293">
                  <c:v>0.93103448275862</c:v>
                </c:pt>
                <c:pt idx="17294">
                  <c:v>0.94827586206896497</c:v>
                </c:pt>
                <c:pt idx="17295">
                  <c:v>0.96551724137931005</c:v>
                </c:pt>
                <c:pt idx="17296">
                  <c:v>0.98275862068965503</c:v>
                </c:pt>
                <c:pt idx="17297">
                  <c:v>0</c:v>
                </c:pt>
                <c:pt idx="17298">
                  <c:v>1.1494252873563199E-2</c:v>
                </c:pt>
                <c:pt idx="17299">
                  <c:v>2.2988505747126398E-2</c:v>
                </c:pt>
                <c:pt idx="17300">
                  <c:v>3.4482758620689599E-2</c:v>
                </c:pt>
                <c:pt idx="17301">
                  <c:v>4.5977011494252797E-2</c:v>
                </c:pt>
                <c:pt idx="17302">
                  <c:v>5.7471264367816001E-2</c:v>
                </c:pt>
                <c:pt idx="17303">
                  <c:v>6.8965517241379296E-2</c:v>
                </c:pt>
                <c:pt idx="17304">
                  <c:v>8.04597701149425E-2</c:v>
                </c:pt>
                <c:pt idx="17305">
                  <c:v>9.1954022988505704E-2</c:v>
                </c:pt>
                <c:pt idx="17306">
                  <c:v>0.10344827586206801</c:v>
                </c:pt>
                <c:pt idx="17307">
                  <c:v>0.114942528735632</c:v>
                </c:pt>
                <c:pt idx="17308">
                  <c:v>0.126436781609195</c:v>
                </c:pt>
                <c:pt idx="17309">
                  <c:v>0.13793103448275801</c:v>
                </c:pt>
                <c:pt idx="17310">
                  <c:v>0.14942528735632099</c:v>
                </c:pt>
                <c:pt idx="17311">
                  <c:v>0.160919540229885</c:v>
                </c:pt>
                <c:pt idx="17312">
                  <c:v>0.17241379310344801</c:v>
                </c:pt>
                <c:pt idx="17313">
                  <c:v>0.18390804597701099</c:v>
                </c:pt>
                <c:pt idx="17314">
                  <c:v>0.195402298850574</c:v>
                </c:pt>
                <c:pt idx="17315">
                  <c:v>0.20689655172413701</c:v>
                </c:pt>
                <c:pt idx="17316">
                  <c:v>0.21839080459770099</c:v>
                </c:pt>
                <c:pt idx="17317">
                  <c:v>0.229885057471264</c:v>
                </c:pt>
                <c:pt idx="17318">
                  <c:v>0.24137931034482701</c:v>
                </c:pt>
                <c:pt idx="17319">
                  <c:v>0.25287356321839</c:v>
                </c:pt>
                <c:pt idx="17320">
                  <c:v>0.26436781609195398</c:v>
                </c:pt>
                <c:pt idx="17321">
                  <c:v>0.27586206896551702</c:v>
                </c:pt>
                <c:pt idx="17322">
                  <c:v>0.28735632183908</c:v>
                </c:pt>
                <c:pt idx="17323">
                  <c:v>0.29885057471264298</c:v>
                </c:pt>
                <c:pt idx="17324">
                  <c:v>0.31034482758620602</c:v>
                </c:pt>
                <c:pt idx="17325">
                  <c:v>0.32183908045977</c:v>
                </c:pt>
                <c:pt idx="17326">
                  <c:v>0.33333333333333298</c:v>
                </c:pt>
                <c:pt idx="17327">
                  <c:v>0.34482758620689602</c:v>
                </c:pt>
                <c:pt idx="17328">
                  <c:v>0.356321839080459</c:v>
                </c:pt>
                <c:pt idx="17329">
                  <c:v>0.36781609195402298</c:v>
                </c:pt>
                <c:pt idx="17330">
                  <c:v>0.37931034482758602</c:v>
                </c:pt>
                <c:pt idx="17331">
                  <c:v>0.390804597701149</c:v>
                </c:pt>
                <c:pt idx="17332">
                  <c:v>0.40229885057471199</c:v>
                </c:pt>
                <c:pt idx="17333">
                  <c:v>0.41379310344827502</c:v>
                </c:pt>
                <c:pt idx="17334">
                  <c:v>0.42528735632183901</c:v>
                </c:pt>
                <c:pt idx="17335">
                  <c:v>0.43678160919540199</c:v>
                </c:pt>
                <c:pt idx="17336">
                  <c:v>0.44827586206896503</c:v>
                </c:pt>
                <c:pt idx="17337">
                  <c:v>0.45977011494252801</c:v>
                </c:pt>
                <c:pt idx="17338">
                  <c:v>0.47126436781609099</c:v>
                </c:pt>
                <c:pt idx="17339">
                  <c:v>0.48275862068965503</c:v>
                </c:pt>
                <c:pt idx="17340">
                  <c:v>0.49425287356321801</c:v>
                </c:pt>
                <c:pt idx="17341">
                  <c:v>0.50574712643678099</c:v>
                </c:pt>
                <c:pt idx="17342">
                  <c:v>0.51724137931034397</c:v>
                </c:pt>
                <c:pt idx="17343">
                  <c:v>0.52873563218390796</c:v>
                </c:pt>
                <c:pt idx="17344">
                  <c:v>0.54022988505747105</c:v>
                </c:pt>
                <c:pt idx="17345">
                  <c:v>0.55172413793103403</c:v>
                </c:pt>
                <c:pt idx="17346">
                  <c:v>0.56321839080459701</c:v>
                </c:pt>
                <c:pt idx="17347">
                  <c:v>0.57471264367816</c:v>
                </c:pt>
                <c:pt idx="17348">
                  <c:v>0.58620689655172398</c:v>
                </c:pt>
                <c:pt idx="17349">
                  <c:v>0.59770114942528696</c:v>
                </c:pt>
                <c:pt idx="17350">
                  <c:v>0.60919540229885005</c:v>
                </c:pt>
                <c:pt idx="17351">
                  <c:v>0.62068965517241304</c:v>
                </c:pt>
                <c:pt idx="17352">
                  <c:v>0.63218390804597702</c:v>
                </c:pt>
                <c:pt idx="17353">
                  <c:v>0.64367816091954</c:v>
                </c:pt>
                <c:pt idx="17354">
                  <c:v>0.65517241379310298</c:v>
                </c:pt>
                <c:pt idx="17355">
                  <c:v>0.66666666666666596</c:v>
                </c:pt>
                <c:pt idx="17356">
                  <c:v>0.67816091954022895</c:v>
                </c:pt>
                <c:pt idx="17357">
                  <c:v>0.68965517241379304</c:v>
                </c:pt>
                <c:pt idx="17358">
                  <c:v>0.70114942528735602</c:v>
                </c:pt>
                <c:pt idx="17359">
                  <c:v>0.712643678160919</c:v>
                </c:pt>
                <c:pt idx="17360">
                  <c:v>0.72413793103448199</c:v>
                </c:pt>
                <c:pt idx="17361">
                  <c:v>0.73563218390804597</c:v>
                </c:pt>
                <c:pt idx="17362">
                  <c:v>0.74712643678160895</c:v>
                </c:pt>
                <c:pt idx="17363">
                  <c:v>0.75862068965517204</c:v>
                </c:pt>
                <c:pt idx="17364">
                  <c:v>0.77011494252873502</c:v>
                </c:pt>
                <c:pt idx="17365">
                  <c:v>0.78160919540229801</c:v>
                </c:pt>
                <c:pt idx="17366">
                  <c:v>0.79310344827586199</c:v>
                </c:pt>
                <c:pt idx="17367">
                  <c:v>0.80459770114942497</c:v>
                </c:pt>
                <c:pt idx="17368">
                  <c:v>0.81609195402298795</c:v>
                </c:pt>
                <c:pt idx="17369">
                  <c:v>0.82758620689655105</c:v>
                </c:pt>
                <c:pt idx="17370">
                  <c:v>0.83908045977011403</c:v>
                </c:pt>
                <c:pt idx="17371">
                  <c:v>0.85057471264367801</c:v>
                </c:pt>
                <c:pt idx="17372">
                  <c:v>0.86206896551724099</c:v>
                </c:pt>
                <c:pt idx="17373">
                  <c:v>0.87356321839080397</c:v>
                </c:pt>
                <c:pt idx="17374">
                  <c:v>0.88505747126436696</c:v>
                </c:pt>
                <c:pt idx="17375">
                  <c:v>0.89655172413793105</c:v>
                </c:pt>
                <c:pt idx="17376">
                  <c:v>0.90804597701149403</c:v>
                </c:pt>
                <c:pt idx="17377">
                  <c:v>0.91954022988505701</c:v>
                </c:pt>
                <c:pt idx="17378">
                  <c:v>0.93103448275862</c:v>
                </c:pt>
                <c:pt idx="17379">
                  <c:v>0.94252873563218298</c:v>
                </c:pt>
                <c:pt idx="17380">
                  <c:v>0.95402298850574696</c:v>
                </c:pt>
                <c:pt idx="17381">
                  <c:v>0.96551724137931005</c:v>
                </c:pt>
                <c:pt idx="17382">
                  <c:v>0.97701149425287304</c:v>
                </c:pt>
                <c:pt idx="17383">
                  <c:v>0.98850574712643602</c:v>
                </c:pt>
                <c:pt idx="17384">
                  <c:v>0</c:v>
                </c:pt>
                <c:pt idx="17385">
                  <c:v>1.0204081632653E-2</c:v>
                </c:pt>
                <c:pt idx="17386">
                  <c:v>2.04081632653061E-2</c:v>
                </c:pt>
                <c:pt idx="17387">
                  <c:v>3.06122448979591E-2</c:v>
                </c:pt>
                <c:pt idx="17388">
                  <c:v>4.08163265306122E-2</c:v>
                </c:pt>
                <c:pt idx="17389">
                  <c:v>5.10204081632653E-2</c:v>
                </c:pt>
                <c:pt idx="17390">
                  <c:v>6.1224489795918297E-2</c:v>
                </c:pt>
                <c:pt idx="17391">
                  <c:v>7.1428571428571397E-2</c:v>
                </c:pt>
                <c:pt idx="17392">
                  <c:v>8.16326530612244E-2</c:v>
                </c:pt>
                <c:pt idx="17393">
                  <c:v>9.18367346938775E-2</c:v>
                </c:pt>
                <c:pt idx="17394">
                  <c:v>0.10204081632653</c:v>
                </c:pt>
                <c:pt idx="17395">
                  <c:v>0.11224489795918299</c:v>
                </c:pt>
                <c:pt idx="17396">
                  <c:v>0.122448979591836</c:v>
                </c:pt>
                <c:pt idx="17397">
                  <c:v>0.132653061224489</c:v>
                </c:pt>
                <c:pt idx="17398">
                  <c:v>0.14285714285714199</c:v>
                </c:pt>
                <c:pt idx="17399">
                  <c:v>0.15306122448979501</c:v>
                </c:pt>
                <c:pt idx="17400">
                  <c:v>0.163265306122448</c:v>
                </c:pt>
                <c:pt idx="17401">
                  <c:v>0.17346938775510201</c:v>
                </c:pt>
                <c:pt idx="17402">
                  <c:v>0.183673469387755</c:v>
                </c:pt>
                <c:pt idx="17403">
                  <c:v>0.19387755102040799</c:v>
                </c:pt>
                <c:pt idx="17404">
                  <c:v>0.20408163265306101</c:v>
                </c:pt>
                <c:pt idx="17405">
                  <c:v>0.214285714285714</c:v>
                </c:pt>
                <c:pt idx="17406">
                  <c:v>0.22448979591836701</c:v>
                </c:pt>
                <c:pt idx="17407">
                  <c:v>0.23469387755102</c:v>
                </c:pt>
                <c:pt idx="17408">
                  <c:v>0.24489795918367299</c:v>
                </c:pt>
                <c:pt idx="17409">
                  <c:v>0.25510204081632598</c:v>
                </c:pt>
                <c:pt idx="17410">
                  <c:v>0.265306122448979</c:v>
                </c:pt>
                <c:pt idx="17411">
                  <c:v>0.27551020408163202</c:v>
                </c:pt>
                <c:pt idx="17412">
                  <c:v>0.28571428571428498</c:v>
                </c:pt>
                <c:pt idx="17413">
                  <c:v>0.29591836734693799</c:v>
                </c:pt>
                <c:pt idx="17414">
                  <c:v>0.30612244897959101</c:v>
                </c:pt>
                <c:pt idx="17415">
                  <c:v>0.31632653061224397</c:v>
                </c:pt>
                <c:pt idx="17416">
                  <c:v>0.32653061224489699</c:v>
                </c:pt>
                <c:pt idx="17417">
                  <c:v>0.33673469387755101</c:v>
                </c:pt>
                <c:pt idx="17418">
                  <c:v>0.34693877551020402</c:v>
                </c:pt>
                <c:pt idx="17419">
                  <c:v>0.35714285714285698</c:v>
                </c:pt>
                <c:pt idx="17420">
                  <c:v>0.36734693877551</c:v>
                </c:pt>
                <c:pt idx="17421">
                  <c:v>0.37755102040816302</c:v>
                </c:pt>
                <c:pt idx="17422">
                  <c:v>0.38775510204081598</c:v>
                </c:pt>
                <c:pt idx="17423">
                  <c:v>0.397959183673469</c:v>
                </c:pt>
                <c:pt idx="17424">
                  <c:v>0.40816326530612201</c:v>
                </c:pt>
                <c:pt idx="17425">
                  <c:v>0.41836734693877498</c:v>
                </c:pt>
                <c:pt idx="17426">
                  <c:v>0.42857142857142799</c:v>
                </c:pt>
                <c:pt idx="17427">
                  <c:v>0.43877551020408101</c:v>
                </c:pt>
                <c:pt idx="17428">
                  <c:v>0.44897959183673403</c:v>
                </c:pt>
                <c:pt idx="17429">
                  <c:v>0.45918367346938699</c:v>
                </c:pt>
                <c:pt idx="17430">
                  <c:v>0.46938775510204001</c:v>
                </c:pt>
                <c:pt idx="17431">
                  <c:v>0.47959183673469302</c:v>
                </c:pt>
                <c:pt idx="17432">
                  <c:v>0.48979591836734598</c:v>
                </c:pt>
                <c:pt idx="17433">
                  <c:v>0.5</c:v>
                </c:pt>
                <c:pt idx="17434">
                  <c:v>0.51020408163265296</c:v>
                </c:pt>
                <c:pt idx="17435">
                  <c:v>0.52040816326530603</c:v>
                </c:pt>
                <c:pt idx="17436">
                  <c:v>0.530612244897959</c:v>
                </c:pt>
                <c:pt idx="17437">
                  <c:v>0.54081632653061196</c:v>
                </c:pt>
                <c:pt idx="17438">
                  <c:v>0.55102040816326503</c:v>
                </c:pt>
                <c:pt idx="17439">
                  <c:v>0.56122448979591799</c:v>
                </c:pt>
                <c:pt idx="17440">
                  <c:v>0.57142857142857095</c:v>
                </c:pt>
                <c:pt idx="17441">
                  <c:v>0.58163265306122403</c:v>
                </c:pt>
                <c:pt idx="17442">
                  <c:v>0.59183673469387699</c:v>
                </c:pt>
                <c:pt idx="17443">
                  <c:v>0.60204081632652995</c:v>
                </c:pt>
                <c:pt idx="17444">
                  <c:v>0.61224489795918302</c:v>
                </c:pt>
                <c:pt idx="17445">
                  <c:v>0.62244897959183598</c:v>
                </c:pt>
                <c:pt idx="17446">
                  <c:v>0.63265306122448906</c:v>
                </c:pt>
                <c:pt idx="17447">
                  <c:v>0.64285714285714202</c:v>
                </c:pt>
                <c:pt idx="17448">
                  <c:v>0.65306122448979498</c:v>
                </c:pt>
                <c:pt idx="17449">
                  <c:v>0.66326530612244805</c:v>
                </c:pt>
                <c:pt idx="17450">
                  <c:v>0.67346938775510201</c:v>
                </c:pt>
                <c:pt idx="17451">
                  <c:v>0.68367346938775497</c:v>
                </c:pt>
                <c:pt idx="17452">
                  <c:v>0.69387755102040805</c:v>
                </c:pt>
                <c:pt idx="17453">
                  <c:v>0.70408163265306101</c:v>
                </c:pt>
                <c:pt idx="17454">
                  <c:v>0.71428571428571397</c:v>
                </c:pt>
                <c:pt idx="17455">
                  <c:v>0.72448979591836704</c:v>
                </c:pt>
                <c:pt idx="17456">
                  <c:v>0.73469387755102</c:v>
                </c:pt>
                <c:pt idx="17457">
                  <c:v>0.74489795918367296</c:v>
                </c:pt>
                <c:pt idx="17458">
                  <c:v>0.75510204081632604</c:v>
                </c:pt>
                <c:pt idx="17459">
                  <c:v>0.765306122448979</c:v>
                </c:pt>
                <c:pt idx="17460">
                  <c:v>0.77551020408163196</c:v>
                </c:pt>
                <c:pt idx="17461">
                  <c:v>0.78571428571428503</c:v>
                </c:pt>
                <c:pt idx="17462">
                  <c:v>0.79591836734693799</c:v>
                </c:pt>
                <c:pt idx="17463">
                  <c:v>0.80612244897959096</c:v>
                </c:pt>
                <c:pt idx="17464">
                  <c:v>0.81632653061224403</c:v>
                </c:pt>
                <c:pt idx="17465">
                  <c:v>0.82653061224489799</c:v>
                </c:pt>
                <c:pt idx="17466">
                  <c:v>0.83673469387755095</c:v>
                </c:pt>
                <c:pt idx="17467">
                  <c:v>0.84693877551020402</c:v>
                </c:pt>
                <c:pt idx="17468">
                  <c:v>0.85714285714285698</c:v>
                </c:pt>
                <c:pt idx="17469">
                  <c:v>0.86734693877550995</c:v>
                </c:pt>
                <c:pt idx="17470">
                  <c:v>0.87755102040816302</c:v>
                </c:pt>
                <c:pt idx="17471">
                  <c:v>0.88775510204081598</c:v>
                </c:pt>
                <c:pt idx="17472">
                  <c:v>0.89795918367346905</c:v>
                </c:pt>
                <c:pt idx="17473">
                  <c:v>0.90816326530612201</c:v>
                </c:pt>
                <c:pt idx="17474">
                  <c:v>0.91836734693877498</c:v>
                </c:pt>
                <c:pt idx="17475">
                  <c:v>0.92857142857142805</c:v>
                </c:pt>
                <c:pt idx="17476">
                  <c:v>0.93877551020408101</c:v>
                </c:pt>
                <c:pt idx="17477">
                  <c:v>0.94897959183673397</c:v>
                </c:pt>
                <c:pt idx="17478">
                  <c:v>0.95918367346938704</c:v>
                </c:pt>
                <c:pt idx="17479">
                  <c:v>0.96938775510204001</c:v>
                </c:pt>
                <c:pt idx="17480">
                  <c:v>0.97959183673469297</c:v>
                </c:pt>
                <c:pt idx="17481">
                  <c:v>0.98979591836734604</c:v>
                </c:pt>
                <c:pt idx="17482">
                  <c:v>0</c:v>
                </c:pt>
                <c:pt idx="17483">
                  <c:v>1.3698630136986301E-2</c:v>
                </c:pt>
                <c:pt idx="17484">
                  <c:v>2.7397260273972601E-2</c:v>
                </c:pt>
                <c:pt idx="17485">
                  <c:v>4.1095890410958902E-2</c:v>
                </c:pt>
                <c:pt idx="17486">
                  <c:v>5.4794520547945202E-2</c:v>
                </c:pt>
                <c:pt idx="17487">
                  <c:v>6.8493150684931503E-2</c:v>
                </c:pt>
                <c:pt idx="17488">
                  <c:v>8.2191780821917804E-2</c:v>
                </c:pt>
                <c:pt idx="17489">
                  <c:v>9.5890410958904104E-2</c:v>
                </c:pt>
                <c:pt idx="17490">
                  <c:v>0.10958904109589</c:v>
                </c:pt>
                <c:pt idx="17491">
                  <c:v>0.123287671232876</c:v>
                </c:pt>
                <c:pt idx="17492">
                  <c:v>0.13698630136986301</c:v>
                </c:pt>
                <c:pt idx="17493">
                  <c:v>0.150684931506849</c:v>
                </c:pt>
                <c:pt idx="17494">
                  <c:v>0.164383561643835</c:v>
                </c:pt>
                <c:pt idx="17495">
                  <c:v>0.17808219178082099</c:v>
                </c:pt>
                <c:pt idx="17496">
                  <c:v>0.19178082191780799</c:v>
                </c:pt>
                <c:pt idx="17497">
                  <c:v>0.20547945205479401</c:v>
                </c:pt>
                <c:pt idx="17498">
                  <c:v>0.21917808219178</c:v>
                </c:pt>
                <c:pt idx="17499">
                  <c:v>0.232876712328767</c:v>
                </c:pt>
                <c:pt idx="17500">
                  <c:v>0.24657534246575299</c:v>
                </c:pt>
                <c:pt idx="17501">
                  <c:v>0.26027397260273899</c:v>
                </c:pt>
                <c:pt idx="17502">
                  <c:v>0.27397260273972601</c:v>
                </c:pt>
                <c:pt idx="17503">
                  <c:v>0.28767123287671198</c:v>
                </c:pt>
                <c:pt idx="17504">
                  <c:v>0.301369863013698</c:v>
                </c:pt>
                <c:pt idx="17505">
                  <c:v>0.31506849315068403</c:v>
                </c:pt>
                <c:pt idx="17506">
                  <c:v>0.32876712328767099</c:v>
                </c:pt>
                <c:pt idx="17507">
                  <c:v>0.34246575342465702</c:v>
                </c:pt>
                <c:pt idx="17508">
                  <c:v>0.35616438356164298</c:v>
                </c:pt>
                <c:pt idx="17509">
                  <c:v>0.36986301369863001</c:v>
                </c:pt>
                <c:pt idx="17510">
                  <c:v>0.38356164383561597</c:v>
                </c:pt>
                <c:pt idx="17511">
                  <c:v>0.397260273972602</c:v>
                </c:pt>
                <c:pt idx="17512">
                  <c:v>0.41095890410958902</c:v>
                </c:pt>
                <c:pt idx="17513">
                  <c:v>0.42465753424657499</c:v>
                </c:pt>
                <c:pt idx="17514">
                  <c:v>0.43835616438356101</c:v>
                </c:pt>
                <c:pt idx="17515">
                  <c:v>0.45205479452054698</c:v>
                </c:pt>
                <c:pt idx="17516">
                  <c:v>0.465753424657534</c:v>
                </c:pt>
                <c:pt idx="17517">
                  <c:v>0.47945205479452002</c:v>
                </c:pt>
                <c:pt idx="17518">
                  <c:v>0.49315068493150599</c:v>
                </c:pt>
                <c:pt idx="17519">
                  <c:v>0.50684931506849296</c:v>
                </c:pt>
                <c:pt idx="17520">
                  <c:v>0.52054794520547898</c:v>
                </c:pt>
                <c:pt idx="17521">
                  <c:v>0.534246575342465</c:v>
                </c:pt>
                <c:pt idx="17522">
                  <c:v>0.54794520547945202</c:v>
                </c:pt>
                <c:pt idx="17523">
                  <c:v>0.56164383561643805</c:v>
                </c:pt>
                <c:pt idx="17524">
                  <c:v>0.57534246575342396</c:v>
                </c:pt>
                <c:pt idx="17525">
                  <c:v>0.58904109589041098</c:v>
                </c:pt>
                <c:pt idx="17526">
                  <c:v>0.602739726027397</c:v>
                </c:pt>
                <c:pt idx="17527">
                  <c:v>0.61643835616438303</c:v>
                </c:pt>
                <c:pt idx="17528">
                  <c:v>0.63013698630136905</c:v>
                </c:pt>
                <c:pt idx="17529">
                  <c:v>0.64383561643835596</c:v>
                </c:pt>
                <c:pt idx="17530">
                  <c:v>0.65753424657534199</c:v>
                </c:pt>
                <c:pt idx="17531">
                  <c:v>0.67123287671232801</c:v>
                </c:pt>
                <c:pt idx="17532">
                  <c:v>0.68493150684931503</c:v>
                </c:pt>
                <c:pt idx="17533">
                  <c:v>0.69863013698630105</c:v>
                </c:pt>
                <c:pt idx="17534">
                  <c:v>0.71232876712328697</c:v>
                </c:pt>
                <c:pt idx="17535">
                  <c:v>0.72602739726027399</c:v>
                </c:pt>
                <c:pt idx="17536">
                  <c:v>0.73972602739726001</c:v>
                </c:pt>
                <c:pt idx="17537">
                  <c:v>0.75342465753424603</c:v>
                </c:pt>
                <c:pt idx="17538">
                  <c:v>0.76712328767123195</c:v>
                </c:pt>
                <c:pt idx="17539">
                  <c:v>0.78082191780821897</c:v>
                </c:pt>
                <c:pt idx="17540">
                  <c:v>0.79452054794520499</c:v>
                </c:pt>
                <c:pt idx="17541">
                  <c:v>0.80821917808219101</c:v>
                </c:pt>
                <c:pt idx="17542">
                  <c:v>0.82191780821917804</c:v>
                </c:pt>
                <c:pt idx="17543">
                  <c:v>0.83561643835616395</c:v>
                </c:pt>
                <c:pt idx="17544">
                  <c:v>0.84931506849314997</c:v>
                </c:pt>
                <c:pt idx="17545">
                  <c:v>0.86301369863013699</c:v>
                </c:pt>
                <c:pt idx="17546">
                  <c:v>0.87671232876712302</c:v>
                </c:pt>
                <c:pt idx="17547">
                  <c:v>0.89041095890410904</c:v>
                </c:pt>
                <c:pt idx="17548">
                  <c:v>0.90410958904109495</c:v>
                </c:pt>
                <c:pt idx="17549">
                  <c:v>0.91780821917808197</c:v>
                </c:pt>
                <c:pt idx="17550">
                  <c:v>0.931506849315068</c:v>
                </c:pt>
                <c:pt idx="17551">
                  <c:v>0.94520547945205402</c:v>
                </c:pt>
                <c:pt idx="17552">
                  <c:v>0.95890410958904104</c:v>
                </c:pt>
                <c:pt idx="17553">
                  <c:v>0.97260273972602695</c:v>
                </c:pt>
                <c:pt idx="17554">
                  <c:v>0.98630136986301298</c:v>
                </c:pt>
                <c:pt idx="17555">
                  <c:v>0</c:v>
                </c:pt>
                <c:pt idx="17556">
                  <c:v>9.6153846153846107E-3</c:v>
                </c:pt>
                <c:pt idx="17557">
                  <c:v>1.9230769230769201E-2</c:v>
                </c:pt>
                <c:pt idx="17558">
                  <c:v>2.8846153846153799E-2</c:v>
                </c:pt>
                <c:pt idx="17559">
                  <c:v>3.8461538461538401E-2</c:v>
                </c:pt>
                <c:pt idx="17560">
                  <c:v>4.8076923076923003E-2</c:v>
                </c:pt>
                <c:pt idx="17561">
                  <c:v>5.7692307692307598E-2</c:v>
                </c:pt>
                <c:pt idx="17562">
                  <c:v>6.7307692307692304E-2</c:v>
                </c:pt>
                <c:pt idx="17563">
                  <c:v>7.69230769230769E-2</c:v>
                </c:pt>
                <c:pt idx="17564">
                  <c:v>8.6538461538461495E-2</c:v>
                </c:pt>
                <c:pt idx="17565">
                  <c:v>9.6153846153846104E-2</c:v>
                </c:pt>
                <c:pt idx="17566">
                  <c:v>0.10576923076923</c:v>
                </c:pt>
                <c:pt idx="17567">
                  <c:v>0.115384615384615</c:v>
                </c:pt>
                <c:pt idx="17568">
                  <c:v>0.125</c:v>
                </c:pt>
                <c:pt idx="17569">
                  <c:v>0.134615384615384</c:v>
                </c:pt>
                <c:pt idx="17570">
                  <c:v>0.144230769230769</c:v>
                </c:pt>
                <c:pt idx="17571">
                  <c:v>0.15384615384615299</c:v>
                </c:pt>
                <c:pt idx="17572">
                  <c:v>0.16346153846153799</c:v>
                </c:pt>
                <c:pt idx="17573">
                  <c:v>0.17307692307692299</c:v>
                </c:pt>
                <c:pt idx="17574">
                  <c:v>0.18269230769230699</c:v>
                </c:pt>
                <c:pt idx="17575">
                  <c:v>0.19230769230769201</c:v>
                </c:pt>
                <c:pt idx="17576">
                  <c:v>0.20192307692307601</c:v>
                </c:pt>
                <c:pt idx="17577">
                  <c:v>0.21153846153846101</c:v>
                </c:pt>
                <c:pt idx="17578">
                  <c:v>0.22115384615384601</c:v>
                </c:pt>
                <c:pt idx="17579">
                  <c:v>0.23076923076923</c:v>
                </c:pt>
                <c:pt idx="17580">
                  <c:v>0.240384615384615</c:v>
                </c:pt>
                <c:pt idx="17581">
                  <c:v>0.25</c:v>
                </c:pt>
                <c:pt idx="17582">
                  <c:v>0.25961538461538403</c:v>
                </c:pt>
                <c:pt idx="17583">
                  <c:v>0.269230769230769</c:v>
                </c:pt>
                <c:pt idx="17584">
                  <c:v>0.27884615384615302</c:v>
                </c:pt>
                <c:pt idx="17585">
                  <c:v>0.28846153846153799</c:v>
                </c:pt>
                <c:pt idx="17586">
                  <c:v>0.29807692307692302</c:v>
                </c:pt>
                <c:pt idx="17587">
                  <c:v>0.30769230769230699</c:v>
                </c:pt>
                <c:pt idx="17588">
                  <c:v>0.31730769230769201</c:v>
                </c:pt>
                <c:pt idx="17589">
                  <c:v>0.32692307692307598</c:v>
                </c:pt>
                <c:pt idx="17590">
                  <c:v>0.33653846153846101</c:v>
                </c:pt>
                <c:pt idx="17591">
                  <c:v>0.34615384615384598</c:v>
                </c:pt>
                <c:pt idx="17592">
                  <c:v>0.35576923076923</c:v>
                </c:pt>
                <c:pt idx="17593">
                  <c:v>0.36538461538461497</c:v>
                </c:pt>
                <c:pt idx="17594">
                  <c:v>0.375</c:v>
                </c:pt>
                <c:pt idx="17595">
                  <c:v>0.38461538461538403</c:v>
                </c:pt>
                <c:pt idx="17596">
                  <c:v>0.394230769230769</c:v>
                </c:pt>
                <c:pt idx="17597">
                  <c:v>0.40384615384615302</c:v>
                </c:pt>
                <c:pt idx="17598">
                  <c:v>0.41346153846153799</c:v>
                </c:pt>
                <c:pt idx="17599">
                  <c:v>0.42307692307692302</c:v>
                </c:pt>
                <c:pt idx="17600">
                  <c:v>0.43269230769230699</c:v>
                </c:pt>
                <c:pt idx="17601">
                  <c:v>0.44230769230769201</c:v>
                </c:pt>
                <c:pt idx="17602">
                  <c:v>0.45192307692307598</c:v>
                </c:pt>
                <c:pt idx="17603">
                  <c:v>0.46153846153846101</c:v>
                </c:pt>
                <c:pt idx="17604">
                  <c:v>0.47115384615384598</c:v>
                </c:pt>
                <c:pt idx="17605">
                  <c:v>0.48076923076923</c:v>
                </c:pt>
                <c:pt idx="17606">
                  <c:v>0.49038461538461497</c:v>
                </c:pt>
                <c:pt idx="17607">
                  <c:v>0.5</c:v>
                </c:pt>
                <c:pt idx="17608">
                  <c:v>0.50961538461538403</c:v>
                </c:pt>
                <c:pt idx="17609">
                  <c:v>0.51923076923076905</c:v>
                </c:pt>
                <c:pt idx="17610">
                  <c:v>0.52884615384615297</c:v>
                </c:pt>
                <c:pt idx="17611">
                  <c:v>0.53846153846153799</c:v>
                </c:pt>
                <c:pt idx="17612">
                  <c:v>0.54807692307692302</c:v>
                </c:pt>
                <c:pt idx="17613">
                  <c:v>0.55769230769230704</c:v>
                </c:pt>
                <c:pt idx="17614">
                  <c:v>0.56730769230769196</c:v>
                </c:pt>
                <c:pt idx="17615">
                  <c:v>0.57692307692307598</c:v>
                </c:pt>
                <c:pt idx="17616">
                  <c:v>0.58653846153846101</c:v>
                </c:pt>
                <c:pt idx="17617">
                  <c:v>0.59615384615384603</c:v>
                </c:pt>
                <c:pt idx="17618">
                  <c:v>0.60576923076922995</c:v>
                </c:pt>
                <c:pt idx="17619">
                  <c:v>0.61538461538461497</c:v>
                </c:pt>
                <c:pt idx="17620">
                  <c:v>0.625</c:v>
                </c:pt>
                <c:pt idx="17621">
                  <c:v>0.63461538461538403</c:v>
                </c:pt>
                <c:pt idx="17622">
                  <c:v>0.64423076923076905</c:v>
                </c:pt>
                <c:pt idx="17623">
                  <c:v>0.65384615384615297</c:v>
                </c:pt>
                <c:pt idx="17624">
                  <c:v>0.66346153846153799</c:v>
                </c:pt>
                <c:pt idx="17625">
                  <c:v>0.67307692307692302</c:v>
                </c:pt>
                <c:pt idx="17626">
                  <c:v>0.68269230769230704</c:v>
                </c:pt>
                <c:pt idx="17627">
                  <c:v>0.69230769230769196</c:v>
                </c:pt>
                <c:pt idx="17628">
                  <c:v>0.70192307692307598</c:v>
                </c:pt>
                <c:pt idx="17629">
                  <c:v>0.71153846153846101</c:v>
                </c:pt>
                <c:pt idx="17630">
                  <c:v>0.72115384615384603</c:v>
                </c:pt>
                <c:pt idx="17631">
                  <c:v>0.73076923076922995</c:v>
                </c:pt>
                <c:pt idx="17632">
                  <c:v>0.74038461538461497</c:v>
                </c:pt>
                <c:pt idx="17633">
                  <c:v>0.75</c:v>
                </c:pt>
                <c:pt idx="17634">
                  <c:v>0.75961538461538403</c:v>
                </c:pt>
                <c:pt idx="17635">
                  <c:v>0.76923076923076905</c:v>
                </c:pt>
                <c:pt idx="17636">
                  <c:v>0.77884615384615297</c:v>
                </c:pt>
                <c:pt idx="17637">
                  <c:v>0.78846153846153799</c:v>
                </c:pt>
                <c:pt idx="17638">
                  <c:v>0.79807692307692302</c:v>
                </c:pt>
                <c:pt idx="17639">
                  <c:v>0.80769230769230704</c:v>
                </c:pt>
                <c:pt idx="17640">
                  <c:v>0.81730769230769196</c:v>
                </c:pt>
                <c:pt idx="17641">
                  <c:v>0.82692307692307598</c:v>
                </c:pt>
                <c:pt idx="17642">
                  <c:v>0.83653846153846101</c:v>
                </c:pt>
                <c:pt idx="17643">
                  <c:v>0.84615384615384603</c:v>
                </c:pt>
                <c:pt idx="17644">
                  <c:v>0.85576923076922995</c:v>
                </c:pt>
                <c:pt idx="17645">
                  <c:v>0.86538461538461497</c:v>
                </c:pt>
                <c:pt idx="17646">
                  <c:v>0.875</c:v>
                </c:pt>
                <c:pt idx="17647">
                  <c:v>0.88461538461538403</c:v>
                </c:pt>
                <c:pt idx="17648">
                  <c:v>0.89423076923076905</c:v>
                </c:pt>
                <c:pt idx="17649">
                  <c:v>0.90384615384615297</c:v>
                </c:pt>
                <c:pt idx="17650">
                  <c:v>0.91346153846153799</c:v>
                </c:pt>
                <c:pt idx="17651">
                  <c:v>0.92307692307692302</c:v>
                </c:pt>
                <c:pt idx="17652">
                  <c:v>0.93269230769230704</c:v>
                </c:pt>
                <c:pt idx="17653">
                  <c:v>0.94230769230769196</c:v>
                </c:pt>
                <c:pt idx="17654">
                  <c:v>0.95192307692307598</c:v>
                </c:pt>
                <c:pt idx="17655">
                  <c:v>0.96153846153846101</c:v>
                </c:pt>
                <c:pt idx="17656">
                  <c:v>0.97115384615384603</c:v>
                </c:pt>
                <c:pt idx="17657">
                  <c:v>0.98076923076922995</c:v>
                </c:pt>
                <c:pt idx="17658">
                  <c:v>0.99038461538461497</c:v>
                </c:pt>
                <c:pt idx="17659">
                  <c:v>0</c:v>
                </c:pt>
                <c:pt idx="17660">
                  <c:v>2.77777777777777E-2</c:v>
                </c:pt>
                <c:pt idx="17661">
                  <c:v>5.5555555555555497E-2</c:v>
                </c:pt>
                <c:pt idx="17662">
                  <c:v>8.3333333333333301E-2</c:v>
                </c:pt>
                <c:pt idx="17663">
                  <c:v>0.11111111111111099</c:v>
                </c:pt>
                <c:pt idx="17664">
                  <c:v>0.13888888888888801</c:v>
                </c:pt>
                <c:pt idx="17665">
                  <c:v>0.16666666666666599</c:v>
                </c:pt>
                <c:pt idx="17666">
                  <c:v>0.194444444444444</c:v>
                </c:pt>
                <c:pt idx="17667">
                  <c:v>0.22222222222222199</c:v>
                </c:pt>
                <c:pt idx="17668">
                  <c:v>0.25</c:v>
                </c:pt>
                <c:pt idx="17669">
                  <c:v>0.27777777777777701</c:v>
                </c:pt>
                <c:pt idx="17670">
                  <c:v>0.30555555555555503</c:v>
                </c:pt>
                <c:pt idx="17671">
                  <c:v>0.33333333333333298</c:v>
                </c:pt>
                <c:pt idx="17672">
                  <c:v>0.36111111111111099</c:v>
                </c:pt>
                <c:pt idx="17673">
                  <c:v>0.38888888888888801</c:v>
                </c:pt>
                <c:pt idx="17674">
                  <c:v>0.41666666666666602</c:v>
                </c:pt>
                <c:pt idx="17675">
                  <c:v>0.44444444444444398</c:v>
                </c:pt>
                <c:pt idx="17676">
                  <c:v>0.47222222222222199</c:v>
                </c:pt>
                <c:pt idx="17677">
                  <c:v>0.5</c:v>
                </c:pt>
                <c:pt idx="17678">
                  <c:v>0.52777777777777701</c:v>
                </c:pt>
                <c:pt idx="17679">
                  <c:v>0.55555555555555503</c:v>
                </c:pt>
                <c:pt idx="17680">
                  <c:v>0.58333333333333304</c:v>
                </c:pt>
                <c:pt idx="17681">
                  <c:v>0.61111111111111105</c:v>
                </c:pt>
                <c:pt idx="17682">
                  <c:v>0.63888888888888795</c:v>
                </c:pt>
                <c:pt idx="17683">
                  <c:v>0.66666666666666596</c:v>
                </c:pt>
                <c:pt idx="17684">
                  <c:v>0.69444444444444398</c:v>
                </c:pt>
                <c:pt idx="17685">
                  <c:v>0.72222222222222199</c:v>
                </c:pt>
                <c:pt idx="17686">
                  <c:v>0.75</c:v>
                </c:pt>
                <c:pt idx="17687">
                  <c:v>0.77777777777777701</c:v>
                </c:pt>
                <c:pt idx="17688">
                  <c:v>0.80555555555555503</c:v>
                </c:pt>
                <c:pt idx="17689">
                  <c:v>0.83333333333333304</c:v>
                </c:pt>
                <c:pt idx="17690">
                  <c:v>0.86111111111111105</c:v>
                </c:pt>
                <c:pt idx="17691">
                  <c:v>0.88888888888888795</c:v>
                </c:pt>
                <c:pt idx="17692">
                  <c:v>0.91666666666666596</c:v>
                </c:pt>
                <c:pt idx="17693">
                  <c:v>0.94444444444444398</c:v>
                </c:pt>
                <c:pt idx="17694">
                  <c:v>0.97222222222222199</c:v>
                </c:pt>
                <c:pt idx="17695">
                  <c:v>0</c:v>
                </c:pt>
                <c:pt idx="17696">
                  <c:v>1.85185185185185E-2</c:v>
                </c:pt>
                <c:pt idx="17697">
                  <c:v>3.7037037037037E-2</c:v>
                </c:pt>
                <c:pt idx="17698">
                  <c:v>5.5555555555555497E-2</c:v>
                </c:pt>
                <c:pt idx="17699">
                  <c:v>7.4074074074074001E-2</c:v>
                </c:pt>
                <c:pt idx="17700">
                  <c:v>9.2592592592592504E-2</c:v>
                </c:pt>
                <c:pt idx="17701">
                  <c:v>0.11111111111111099</c:v>
                </c:pt>
                <c:pt idx="17702">
                  <c:v>0.12962962962962901</c:v>
                </c:pt>
                <c:pt idx="17703">
                  <c:v>0.148148148148148</c:v>
                </c:pt>
                <c:pt idx="17704">
                  <c:v>0.16666666666666599</c:v>
                </c:pt>
                <c:pt idx="17705">
                  <c:v>0.18518518518518501</c:v>
                </c:pt>
                <c:pt idx="17706">
                  <c:v>0.203703703703703</c:v>
                </c:pt>
                <c:pt idx="17707">
                  <c:v>0.22222222222222199</c:v>
                </c:pt>
                <c:pt idx="17708">
                  <c:v>0.24074074074074001</c:v>
                </c:pt>
                <c:pt idx="17709">
                  <c:v>0.25925925925925902</c:v>
                </c:pt>
                <c:pt idx="17710">
                  <c:v>0.27777777777777701</c:v>
                </c:pt>
                <c:pt idx="17711">
                  <c:v>0.296296296296296</c:v>
                </c:pt>
                <c:pt idx="17712">
                  <c:v>0.31481481481481399</c:v>
                </c:pt>
                <c:pt idx="17713">
                  <c:v>0.33333333333333298</c:v>
                </c:pt>
                <c:pt idx="17714">
                  <c:v>0.35185185185185103</c:v>
                </c:pt>
                <c:pt idx="17715">
                  <c:v>0.37037037037037002</c:v>
                </c:pt>
                <c:pt idx="17716">
                  <c:v>0.38888888888888801</c:v>
                </c:pt>
                <c:pt idx="17717">
                  <c:v>0.407407407407407</c:v>
                </c:pt>
                <c:pt idx="17718">
                  <c:v>0.42592592592592499</c:v>
                </c:pt>
                <c:pt idx="17719">
                  <c:v>0.44444444444444398</c:v>
                </c:pt>
                <c:pt idx="17720">
                  <c:v>0.46296296296296202</c:v>
                </c:pt>
                <c:pt idx="17721">
                  <c:v>0.48148148148148101</c:v>
                </c:pt>
                <c:pt idx="17722">
                  <c:v>0.5</c:v>
                </c:pt>
                <c:pt idx="17723">
                  <c:v>0.51851851851851805</c:v>
                </c:pt>
                <c:pt idx="17724">
                  <c:v>0.53703703703703698</c:v>
                </c:pt>
                <c:pt idx="17725">
                  <c:v>0.55555555555555503</c:v>
                </c:pt>
                <c:pt idx="17726">
                  <c:v>0.57407407407407396</c:v>
                </c:pt>
                <c:pt idx="17727">
                  <c:v>0.592592592592592</c:v>
                </c:pt>
                <c:pt idx="17728">
                  <c:v>0.61111111111111105</c:v>
                </c:pt>
                <c:pt idx="17729">
                  <c:v>0.62962962962962898</c:v>
                </c:pt>
                <c:pt idx="17730">
                  <c:v>0.64814814814814803</c:v>
                </c:pt>
                <c:pt idx="17731">
                  <c:v>0.66666666666666596</c:v>
                </c:pt>
                <c:pt idx="17732">
                  <c:v>0.68518518518518501</c:v>
                </c:pt>
                <c:pt idx="17733">
                  <c:v>0.70370370370370305</c:v>
                </c:pt>
                <c:pt idx="17734">
                  <c:v>0.72222222222222199</c:v>
                </c:pt>
                <c:pt idx="17735">
                  <c:v>0.74074074074074003</c:v>
                </c:pt>
                <c:pt idx="17736">
                  <c:v>0.75925925925925897</c:v>
                </c:pt>
                <c:pt idx="17737">
                  <c:v>0.77777777777777701</c:v>
                </c:pt>
                <c:pt idx="17738">
                  <c:v>0.79629629629629595</c:v>
                </c:pt>
                <c:pt idx="17739">
                  <c:v>0.81481481481481399</c:v>
                </c:pt>
                <c:pt idx="17740">
                  <c:v>0.83333333333333304</c:v>
                </c:pt>
                <c:pt idx="17741">
                  <c:v>0.85185185185185097</c:v>
                </c:pt>
                <c:pt idx="17742">
                  <c:v>0.87037037037037002</c:v>
                </c:pt>
                <c:pt idx="17743">
                  <c:v>0.88888888888888795</c:v>
                </c:pt>
                <c:pt idx="17744">
                  <c:v>0.907407407407407</c:v>
                </c:pt>
                <c:pt idx="17745">
                  <c:v>0.92592592592592504</c:v>
                </c:pt>
                <c:pt idx="17746">
                  <c:v>0.94444444444444398</c:v>
                </c:pt>
                <c:pt idx="17747">
                  <c:v>0.96296296296296202</c:v>
                </c:pt>
                <c:pt idx="17748">
                  <c:v>0.98148148148148096</c:v>
                </c:pt>
                <c:pt idx="17749">
                  <c:v>0</c:v>
                </c:pt>
                <c:pt idx="17750">
                  <c:v>1.47058823529411E-2</c:v>
                </c:pt>
                <c:pt idx="17751">
                  <c:v>2.94117647058823E-2</c:v>
                </c:pt>
                <c:pt idx="17752">
                  <c:v>4.4117647058823498E-2</c:v>
                </c:pt>
                <c:pt idx="17753">
                  <c:v>5.8823529411764698E-2</c:v>
                </c:pt>
                <c:pt idx="17754">
                  <c:v>7.3529411764705802E-2</c:v>
                </c:pt>
                <c:pt idx="17755">
                  <c:v>8.8235294117646995E-2</c:v>
                </c:pt>
                <c:pt idx="17756">
                  <c:v>0.10294117647058799</c:v>
                </c:pt>
                <c:pt idx="17757">
                  <c:v>0.11764705882352899</c:v>
                </c:pt>
                <c:pt idx="17758">
                  <c:v>0.13235294117647001</c:v>
                </c:pt>
                <c:pt idx="17759">
                  <c:v>0.14705882352941099</c:v>
                </c:pt>
                <c:pt idx="17760">
                  <c:v>0.16176470588235201</c:v>
                </c:pt>
                <c:pt idx="17761">
                  <c:v>0.17647058823529399</c:v>
                </c:pt>
                <c:pt idx="17762">
                  <c:v>0.191176470588235</c:v>
                </c:pt>
                <c:pt idx="17763">
                  <c:v>0.20588235294117599</c:v>
                </c:pt>
                <c:pt idx="17764">
                  <c:v>0.220588235294117</c:v>
                </c:pt>
                <c:pt idx="17765">
                  <c:v>0.23529411764705799</c:v>
                </c:pt>
                <c:pt idx="17766">
                  <c:v>0.25</c:v>
                </c:pt>
                <c:pt idx="17767">
                  <c:v>0.26470588235294101</c:v>
                </c:pt>
                <c:pt idx="17768">
                  <c:v>0.27941176470588203</c:v>
                </c:pt>
                <c:pt idx="17769">
                  <c:v>0.29411764705882298</c:v>
                </c:pt>
                <c:pt idx="17770">
                  <c:v>0.308823529411764</c:v>
                </c:pt>
                <c:pt idx="17771">
                  <c:v>0.32352941176470501</c:v>
                </c:pt>
                <c:pt idx="17772">
                  <c:v>0.33823529411764702</c:v>
                </c:pt>
                <c:pt idx="17773">
                  <c:v>0.35294117647058798</c:v>
                </c:pt>
                <c:pt idx="17774">
                  <c:v>0.36764705882352899</c:v>
                </c:pt>
                <c:pt idx="17775">
                  <c:v>0.38235294117647001</c:v>
                </c:pt>
                <c:pt idx="17776">
                  <c:v>0.39705882352941102</c:v>
                </c:pt>
                <c:pt idx="17777">
                  <c:v>0.41176470588235198</c:v>
                </c:pt>
                <c:pt idx="17778">
                  <c:v>0.42647058823529399</c:v>
                </c:pt>
                <c:pt idx="17779">
                  <c:v>0.441176470588235</c:v>
                </c:pt>
                <c:pt idx="17780">
                  <c:v>0.45588235294117602</c:v>
                </c:pt>
                <c:pt idx="17781">
                  <c:v>0.47058823529411697</c:v>
                </c:pt>
                <c:pt idx="17782">
                  <c:v>0.48529411764705799</c:v>
                </c:pt>
                <c:pt idx="17783">
                  <c:v>0.5</c:v>
                </c:pt>
                <c:pt idx="17784">
                  <c:v>0.51470588235294101</c:v>
                </c:pt>
                <c:pt idx="17785">
                  <c:v>0.52941176470588203</c:v>
                </c:pt>
                <c:pt idx="17786">
                  <c:v>0.54411764705882304</c:v>
                </c:pt>
                <c:pt idx="17787">
                  <c:v>0.55882352941176405</c:v>
                </c:pt>
                <c:pt idx="17788">
                  <c:v>0.57352941176470495</c:v>
                </c:pt>
                <c:pt idx="17789">
                  <c:v>0.58823529411764697</c:v>
                </c:pt>
                <c:pt idx="17790">
                  <c:v>0.60294117647058798</c:v>
                </c:pt>
                <c:pt idx="17791">
                  <c:v>0.61764705882352899</c:v>
                </c:pt>
                <c:pt idx="17792">
                  <c:v>0.63235294117647001</c:v>
                </c:pt>
                <c:pt idx="17793">
                  <c:v>0.64705882352941102</c:v>
                </c:pt>
                <c:pt idx="17794">
                  <c:v>0.66176470588235203</c:v>
                </c:pt>
                <c:pt idx="17795">
                  <c:v>0.67647058823529405</c:v>
                </c:pt>
                <c:pt idx="17796">
                  <c:v>0.69117647058823495</c:v>
                </c:pt>
                <c:pt idx="17797">
                  <c:v>0.70588235294117596</c:v>
                </c:pt>
                <c:pt idx="17798">
                  <c:v>0.72058823529411697</c:v>
                </c:pt>
                <c:pt idx="17799">
                  <c:v>0.73529411764705799</c:v>
                </c:pt>
                <c:pt idx="17800">
                  <c:v>0.75</c:v>
                </c:pt>
                <c:pt idx="17801">
                  <c:v>0.76470588235294101</c:v>
                </c:pt>
                <c:pt idx="17802">
                  <c:v>0.77941176470588203</c:v>
                </c:pt>
                <c:pt idx="17803">
                  <c:v>0.79411764705882304</c:v>
                </c:pt>
                <c:pt idx="17804">
                  <c:v>0.80882352941176405</c:v>
                </c:pt>
                <c:pt idx="17805">
                  <c:v>0.82352941176470495</c:v>
                </c:pt>
                <c:pt idx="17806">
                  <c:v>0.83823529411764697</c:v>
                </c:pt>
                <c:pt idx="17807">
                  <c:v>0.85294117647058798</c:v>
                </c:pt>
                <c:pt idx="17808">
                  <c:v>0.86764705882352899</c:v>
                </c:pt>
                <c:pt idx="17809">
                  <c:v>0.88235294117647001</c:v>
                </c:pt>
                <c:pt idx="17810">
                  <c:v>0.89705882352941102</c:v>
                </c:pt>
                <c:pt idx="17811">
                  <c:v>0.91176470588235203</c:v>
                </c:pt>
                <c:pt idx="17812">
                  <c:v>0.92647058823529405</c:v>
                </c:pt>
                <c:pt idx="17813">
                  <c:v>0.94117647058823495</c:v>
                </c:pt>
                <c:pt idx="17814">
                  <c:v>0.95588235294117596</c:v>
                </c:pt>
                <c:pt idx="17815">
                  <c:v>0.97058823529411697</c:v>
                </c:pt>
                <c:pt idx="17816">
                  <c:v>0.98529411764705799</c:v>
                </c:pt>
                <c:pt idx="17817">
                  <c:v>0</c:v>
                </c:pt>
                <c:pt idx="17818">
                  <c:v>3.2258064516128997E-2</c:v>
                </c:pt>
                <c:pt idx="17819">
                  <c:v>6.4516129032257993E-2</c:v>
                </c:pt>
                <c:pt idx="17820">
                  <c:v>9.6774193548387094E-2</c:v>
                </c:pt>
                <c:pt idx="17821">
                  <c:v>0.12903225806451599</c:v>
                </c:pt>
                <c:pt idx="17822">
                  <c:v>0.16129032258064499</c:v>
                </c:pt>
                <c:pt idx="17823">
                  <c:v>0.19354838709677399</c:v>
                </c:pt>
                <c:pt idx="17824">
                  <c:v>0.225806451612903</c:v>
                </c:pt>
                <c:pt idx="17825">
                  <c:v>0.25806451612903197</c:v>
                </c:pt>
                <c:pt idx="17826">
                  <c:v>0.29032258064516098</c:v>
                </c:pt>
                <c:pt idx="17827">
                  <c:v>0.32258064516128998</c:v>
                </c:pt>
                <c:pt idx="17828">
                  <c:v>0.35483870967741898</c:v>
                </c:pt>
                <c:pt idx="17829">
                  <c:v>0.38709677419354799</c:v>
                </c:pt>
                <c:pt idx="17830">
                  <c:v>0.41935483870967699</c:v>
                </c:pt>
                <c:pt idx="17831">
                  <c:v>0.45161290322580599</c:v>
                </c:pt>
                <c:pt idx="17832">
                  <c:v>0.483870967741935</c:v>
                </c:pt>
                <c:pt idx="17833">
                  <c:v>0.51612903225806395</c:v>
                </c:pt>
                <c:pt idx="17834">
                  <c:v>0.54838709677419295</c:v>
                </c:pt>
                <c:pt idx="17835">
                  <c:v>0.58064516129032195</c:v>
                </c:pt>
                <c:pt idx="17836">
                  <c:v>0.61290322580645096</c:v>
                </c:pt>
                <c:pt idx="17837">
                  <c:v>0.64516129032257996</c:v>
                </c:pt>
                <c:pt idx="17838">
                  <c:v>0.67741935483870896</c:v>
                </c:pt>
                <c:pt idx="17839">
                  <c:v>0.70967741935483797</c:v>
                </c:pt>
                <c:pt idx="17840">
                  <c:v>0.74193548387096697</c:v>
                </c:pt>
                <c:pt idx="17841">
                  <c:v>0.77419354838709598</c:v>
                </c:pt>
                <c:pt idx="17842">
                  <c:v>0.80645161290322498</c:v>
                </c:pt>
                <c:pt idx="17843">
                  <c:v>0.83870967741935398</c:v>
                </c:pt>
                <c:pt idx="17844">
                  <c:v>0.87096774193548299</c:v>
                </c:pt>
                <c:pt idx="17845">
                  <c:v>0.90322580645161199</c:v>
                </c:pt>
                <c:pt idx="17846">
                  <c:v>0.93548387096774099</c:v>
                </c:pt>
                <c:pt idx="17847">
                  <c:v>0.967741935483871</c:v>
                </c:pt>
                <c:pt idx="17848">
                  <c:v>0</c:v>
                </c:pt>
                <c:pt idx="17849">
                  <c:v>1.0526315789473601E-2</c:v>
                </c:pt>
                <c:pt idx="17850">
                  <c:v>2.1052631578947299E-2</c:v>
                </c:pt>
                <c:pt idx="17851">
                  <c:v>3.1578947368420998E-2</c:v>
                </c:pt>
                <c:pt idx="17852">
                  <c:v>4.2105263157894701E-2</c:v>
                </c:pt>
                <c:pt idx="17853">
                  <c:v>5.2631578947368397E-2</c:v>
                </c:pt>
                <c:pt idx="17854">
                  <c:v>6.3157894736842093E-2</c:v>
                </c:pt>
                <c:pt idx="17855">
                  <c:v>7.3684210526315699E-2</c:v>
                </c:pt>
                <c:pt idx="17856">
                  <c:v>8.4210526315789402E-2</c:v>
                </c:pt>
                <c:pt idx="17857">
                  <c:v>9.4736842105263105E-2</c:v>
                </c:pt>
                <c:pt idx="17858">
                  <c:v>0.105263157894736</c:v>
                </c:pt>
                <c:pt idx="17859">
                  <c:v>0.11578947368421</c:v>
                </c:pt>
                <c:pt idx="17860">
                  <c:v>0.12631578947368399</c:v>
                </c:pt>
                <c:pt idx="17861">
                  <c:v>0.13684210526315699</c:v>
                </c:pt>
                <c:pt idx="17862">
                  <c:v>0.14736842105263101</c:v>
                </c:pt>
                <c:pt idx="17863">
                  <c:v>0.157894736842105</c:v>
                </c:pt>
                <c:pt idx="17864">
                  <c:v>0.168421052631578</c:v>
                </c:pt>
                <c:pt idx="17865">
                  <c:v>0.17894736842105199</c:v>
                </c:pt>
                <c:pt idx="17866">
                  <c:v>0.18947368421052599</c:v>
                </c:pt>
                <c:pt idx="17867">
                  <c:v>0.2</c:v>
                </c:pt>
                <c:pt idx="17868">
                  <c:v>0.21052631578947301</c:v>
                </c:pt>
                <c:pt idx="17869">
                  <c:v>0.221052631578947</c:v>
                </c:pt>
                <c:pt idx="17870">
                  <c:v>0.231578947368421</c:v>
                </c:pt>
                <c:pt idx="17871">
                  <c:v>0.24210526315789399</c:v>
                </c:pt>
                <c:pt idx="17872">
                  <c:v>0.25263157894736799</c:v>
                </c:pt>
                <c:pt idx="17873">
                  <c:v>0.26315789473684198</c:v>
                </c:pt>
                <c:pt idx="17874">
                  <c:v>0.27368421052631497</c:v>
                </c:pt>
                <c:pt idx="17875">
                  <c:v>0.28421052631578902</c:v>
                </c:pt>
                <c:pt idx="17876">
                  <c:v>0.29473684210526302</c:v>
                </c:pt>
                <c:pt idx="17877">
                  <c:v>0.30526315789473601</c:v>
                </c:pt>
                <c:pt idx="17878">
                  <c:v>0.31578947368421001</c:v>
                </c:pt>
                <c:pt idx="17879">
                  <c:v>0.326315789473684</c:v>
                </c:pt>
                <c:pt idx="17880">
                  <c:v>0.336842105263157</c:v>
                </c:pt>
                <c:pt idx="17881">
                  <c:v>0.34736842105263099</c:v>
                </c:pt>
                <c:pt idx="17882">
                  <c:v>0.35789473684210499</c:v>
                </c:pt>
                <c:pt idx="17883">
                  <c:v>0.36842105263157798</c:v>
                </c:pt>
                <c:pt idx="17884">
                  <c:v>0.37894736842105198</c:v>
                </c:pt>
                <c:pt idx="17885">
                  <c:v>0.38947368421052603</c:v>
                </c:pt>
                <c:pt idx="17886">
                  <c:v>0.4</c:v>
                </c:pt>
                <c:pt idx="17887">
                  <c:v>0.41052631578947302</c:v>
                </c:pt>
                <c:pt idx="17888">
                  <c:v>0.42105263157894701</c:v>
                </c:pt>
                <c:pt idx="17889">
                  <c:v>0.43157894736842101</c:v>
                </c:pt>
                <c:pt idx="17890">
                  <c:v>0.442105263157894</c:v>
                </c:pt>
                <c:pt idx="17891">
                  <c:v>0.452631578947368</c:v>
                </c:pt>
                <c:pt idx="17892">
                  <c:v>0.46315789473684199</c:v>
                </c:pt>
                <c:pt idx="17893">
                  <c:v>0.47368421052631499</c:v>
                </c:pt>
                <c:pt idx="17894">
                  <c:v>0.48421052631578898</c:v>
                </c:pt>
                <c:pt idx="17895">
                  <c:v>0.49473684210526298</c:v>
                </c:pt>
                <c:pt idx="17896">
                  <c:v>0.50526315789473597</c:v>
                </c:pt>
                <c:pt idx="17897">
                  <c:v>0.51578947368421002</c:v>
                </c:pt>
                <c:pt idx="17898">
                  <c:v>0.52631578947368396</c:v>
                </c:pt>
                <c:pt idx="17899">
                  <c:v>0.53684210526315701</c:v>
                </c:pt>
                <c:pt idx="17900">
                  <c:v>0.54736842105263095</c:v>
                </c:pt>
                <c:pt idx="17901">
                  <c:v>0.557894736842105</c:v>
                </c:pt>
                <c:pt idx="17902">
                  <c:v>0.56842105263157805</c:v>
                </c:pt>
                <c:pt idx="17903">
                  <c:v>0.57894736842105199</c:v>
                </c:pt>
                <c:pt idx="17904">
                  <c:v>0.58947368421052604</c:v>
                </c:pt>
                <c:pt idx="17905">
                  <c:v>0.6</c:v>
                </c:pt>
                <c:pt idx="17906">
                  <c:v>0.61052631578947303</c:v>
                </c:pt>
                <c:pt idx="17907">
                  <c:v>0.62105263157894697</c:v>
                </c:pt>
                <c:pt idx="17908">
                  <c:v>0.63157894736842102</c:v>
                </c:pt>
                <c:pt idx="17909">
                  <c:v>0.64210526315789396</c:v>
                </c:pt>
                <c:pt idx="17910">
                  <c:v>0.65263157894736801</c:v>
                </c:pt>
                <c:pt idx="17911">
                  <c:v>0.66315789473684195</c:v>
                </c:pt>
                <c:pt idx="17912">
                  <c:v>0.673684210526315</c:v>
                </c:pt>
                <c:pt idx="17913">
                  <c:v>0.68421052631578905</c:v>
                </c:pt>
                <c:pt idx="17914">
                  <c:v>0.69473684210526299</c:v>
                </c:pt>
                <c:pt idx="17915">
                  <c:v>0.70526315789473604</c:v>
                </c:pt>
                <c:pt idx="17916">
                  <c:v>0.71578947368420998</c:v>
                </c:pt>
                <c:pt idx="17917">
                  <c:v>0.72631578947368403</c:v>
                </c:pt>
                <c:pt idx="17918">
                  <c:v>0.73684210526315697</c:v>
                </c:pt>
                <c:pt idx="17919">
                  <c:v>0.74736842105263102</c:v>
                </c:pt>
                <c:pt idx="17920">
                  <c:v>0.75789473684210495</c:v>
                </c:pt>
                <c:pt idx="17921">
                  <c:v>0.76842105263157801</c:v>
                </c:pt>
                <c:pt idx="17922">
                  <c:v>0.77894736842105206</c:v>
                </c:pt>
                <c:pt idx="17923">
                  <c:v>0.78947368421052599</c:v>
                </c:pt>
                <c:pt idx="17924">
                  <c:v>0.8</c:v>
                </c:pt>
                <c:pt idx="17925">
                  <c:v>0.81052631578947298</c:v>
                </c:pt>
                <c:pt idx="17926">
                  <c:v>0.82105263157894703</c:v>
                </c:pt>
                <c:pt idx="17927">
                  <c:v>0.83157894736842097</c:v>
                </c:pt>
                <c:pt idx="17928">
                  <c:v>0.84210526315789402</c:v>
                </c:pt>
                <c:pt idx="17929">
                  <c:v>0.85263157894736796</c:v>
                </c:pt>
                <c:pt idx="17930">
                  <c:v>0.86315789473684201</c:v>
                </c:pt>
                <c:pt idx="17931">
                  <c:v>0.87368421052631495</c:v>
                </c:pt>
                <c:pt idx="17932">
                  <c:v>0.884210526315789</c:v>
                </c:pt>
                <c:pt idx="17933">
                  <c:v>0.89473684210526305</c:v>
                </c:pt>
                <c:pt idx="17934">
                  <c:v>0.90526315789473599</c:v>
                </c:pt>
                <c:pt idx="17935">
                  <c:v>0.91578947368421004</c:v>
                </c:pt>
                <c:pt idx="17936">
                  <c:v>0.92631578947368398</c:v>
                </c:pt>
                <c:pt idx="17937">
                  <c:v>0.93684210526315703</c:v>
                </c:pt>
                <c:pt idx="17938">
                  <c:v>0.94736842105263097</c:v>
                </c:pt>
                <c:pt idx="17939">
                  <c:v>0.95789473684210502</c:v>
                </c:pt>
                <c:pt idx="17940">
                  <c:v>0.96842105263157896</c:v>
                </c:pt>
                <c:pt idx="17941">
                  <c:v>0.97894736842105201</c:v>
                </c:pt>
                <c:pt idx="17942">
                  <c:v>0.98947368421052595</c:v>
                </c:pt>
                <c:pt idx="17943">
                  <c:v>0</c:v>
                </c:pt>
                <c:pt idx="17944">
                  <c:v>2.1739130434782601E-2</c:v>
                </c:pt>
                <c:pt idx="17945">
                  <c:v>4.3478260869565202E-2</c:v>
                </c:pt>
                <c:pt idx="17946">
                  <c:v>6.5217391304347797E-2</c:v>
                </c:pt>
                <c:pt idx="17947">
                  <c:v>8.6956521739130405E-2</c:v>
                </c:pt>
                <c:pt idx="17948">
                  <c:v>0.108695652173913</c:v>
                </c:pt>
                <c:pt idx="17949">
                  <c:v>0.13043478260869501</c:v>
                </c:pt>
                <c:pt idx="17950">
                  <c:v>0.15217391304347799</c:v>
                </c:pt>
                <c:pt idx="17951">
                  <c:v>0.17391304347826</c:v>
                </c:pt>
                <c:pt idx="17952">
                  <c:v>0.19565217391304299</c:v>
                </c:pt>
                <c:pt idx="17953">
                  <c:v>0.217391304347826</c:v>
                </c:pt>
                <c:pt idx="17954">
                  <c:v>0.23913043478260801</c:v>
                </c:pt>
                <c:pt idx="17955">
                  <c:v>0.26086956521739102</c:v>
                </c:pt>
                <c:pt idx="17956">
                  <c:v>0.282608695652173</c:v>
                </c:pt>
                <c:pt idx="17957">
                  <c:v>0.30434782608695599</c:v>
                </c:pt>
                <c:pt idx="17958">
                  <c:v>0.32608695652173902</c:v>
                </c:pt>
                <c:pt idx="17959">
                  <c:v>0.34782608695652101</c:v>
                </c:pt>
                <c:pt idx="17960">
                  <c:v>0.36956521739130399</c:v>
                </c:pt>
                <c:pt idx="17961">
                  <c:v>0.39130434782608697</c:v>
                </c:pt>
                <c:pt idx="17962">
                  <c:v>0.41304347826086901</c:v>
                </c:pt>
                <c:pt idx="17963">
                  <c:v>0.434782608695652</c:v>
                </c:pt>
                <c:pt idx="17964">
                  <c:v>0.45652173913043398</c:v>
                </c:pt>
                <c:pt idx="17965">
                  <c:v>0.47826086956521702</c:v>
                </c:pt>
                <c:pt idx="17966">
                  <c:v>0.5</c:v>
                </c:pt>
                <c:pt idx="17967">
                  <c:v>0.52173913043478204</c:v>
                </c:pt>
                <c:pt idx="17968">
                  <c:v>0.54347826086956497</c:v>
                </c:pt>
                <c:pt idx="17969">
                  <c:v>0.56521739130434701</c:v>
                </c:pt>
                <c:pt idx="17970">
                  <c:v>0.58695652173913004</c:v>
                </c:pt>
                <c:pt idx="17971">
                  <c:v>0.60869565217391297</c:v>
                </c:pt>
                <c:pt idx="17972">
                  <c:v>0.63043478260869501</c:v>
                </c:pt>
                <c:pt idx="17973">
                  <c:v>0.65217391304347805</c:v>
                </c:pt>
                <c:pt idx="17974">
                  <c:v>0.67391304347825998</c:v>
                </c:pt>
                <c:pt idx="17975">
                  <c:v>0.69565217391304301</c:v>
                </c:pt>
                <c:pt idx="17976">
                  <c:v>0.71739130434782605</c:v>
                </c:pt>
                <c:pt idx="17977">
                  <c:v>0.73913043478260798</c:v>
                </c:pt>
                <c:pt idx="17978">
                  <c:v>0.76086956521739102</c:v>
                </c:pt>
                <c:pt idx="17979">
                  <c:v>0.78260869565217395</c:v>
                </c:pt>
                <c:pt idx="17980">
                  <c:v>0.80434782608695599</c:v>
                </c:pt>
                <c:pt idx="17981">
                  <c:v>0.82608695652173902</c:v>
                </c:pt>
                <c:pt idx="17982">
                  <c:v>0.84782608695652095</c:v>
                </c:pt>
                <c:pt idx="17983">
                  <c:v>0.86956521739130399</c:v>
                </c:pt>
                <c:pt idx="17984">
                  <c:v>0.89130434782608603</c:v>
                </c:pt>
                <c:pt idx="17985">
                  <c:v>0.91304347826086896</c:v>
                </c:pt>
                <c:pt idx="17986">
                  <c:v>0.934782608695652</c:v>
                </c:pt>
                <c:pt idx="17987">
                  <c:v>0.95652173913043403</c:v>
                </c:pt>
                <c:pt idx="17988">
                  <c:v>0.97826086956521696</c:v>
                </c:pt>
                <c:pt idx="17989">
                  <c:v>0</c:v>
                </c:pt>
                <c:pt idx="17990">
                  <c:v>6.1728395061728296E-3</c:v>
                </c:pt>
                <c:pt idx="17991">
                  <c:v>1.23456790123456E-2</c:v>
                </c:pt>
                <c:pt idx="17992">
                  <c:v>1.85185185185185E-2</c:v>
                </c:pt>
                <c:pt idx="17993">
                  <c:v>2.4691358024691301E-2</c:v>
                </c:pt>
                <c:pt idx="17994">
                  <c:v>3.0864197530864099E-2</c:v>
                </c:pt>
                <c:pt idx="17995">
                  <c:v>3.7037037037037E-2</c:v>
                </c:pt>
                <c:pt idx="17996">
                  <c:v>4.3209876543209798E-2</c:v>
                </c:pt>
                <c:pt idx="17997">
                  <c:v>4.9382716049382699E-2</c:v>
                </c:pt>
                <c:pt idx="17998">
                  <c:v>5.5555555555555497E-2</c:v>
                </c:pt>
                <c:pt idx="17999">
                  <c:v>6.1728395061728301E-2</c:v>
                </c:pt>
                <c:pt idx="18000">
                  <c:v>6.7901234567901203E-2</c:v>
                </c:pt>
                <c:pt idx="18001">
                  <c:v>7.4074074074074001E-2</c:v>
                </c:pt>
                <c:pt idx="18002">
                  <c:v>8.0246913580246895E-2</c:v>
                </c:pt>
                <c:pt idx="18003">
                  <c:v>8.6419753086419707E-2</c:v>
                </c:pt>
                <c:pt idx="18004">
                  <c:v>9.2592592592592504E-2</c:v>
                </c:pt>
                <c:pt idx="18005">
                  <c:v>9.8765432098765399E-2</c:v>
                </c:pt>
                <c:pt idx="18006">
                  <c:v>0.104938271604938</c:v>
                </c:pt>
                <c:pt idx="18007">
                  <c:v>0.11111111111111099</c:v>
                </c:pt>
                <c:pt idx="18008">
                  <c:v>0.117283950617283</c:v>
                </c:pt>
                <c:pt idx="18009">
                  <c:v>0.12345679012345601</c:v>
                </c:pt>
                <c:pt idx="18010">
                  <c:v>0.12962962962962901</c:v>
                </c:pt>
                <c:pt idx="18011">
                  <c:v>0.13580246913580199</c:v>
                </c:pt>
                <c:pt idx="18012">
                  <c:v>0.141975308641975</c:v>
                </c:pt>
                <c:pt idx="18013">
                  <c:v>0.148148148148148</c:v>
                </c:pt>
                <c:pt idx="18014">
                  <c:v>0.15432098765432001</c:v>
                </c:pt>
                <c:pt idx="18015">
                  <c:v>0.16049382716049301</c:v>
                </c:pt>
                <c:pt idx="18016">
                  <c:v>0.16666666666666599</c:v>
                </c:pt>
                <c:pt idx="18017">
                  <c:v>0.172839506172839</c:v>
                </c:pt>
                <c:pt idx="18018">
                  <c:v>0.179012345679012</c:v>
                </c:pt>
                <c:pt idx="18019">
                  <c:v>0.18518518518518501</c:v>
                </c:pt>
                <c:pt idx="18020">
                  <c:v>0.19135802469135799</c:v>
                </c:pt>
                <c:pt idx="18021">
                  <c:v>0.19753086419752999</c:v>
                </c:pt>
                <c:pt idx="18022">
                  <c:v>0.203703703703703</c:v>
                </c:pt>
                <c:pt idx="18023">
                  <c:v>0.209876543209876</c:v>
                </c:pt>
                <c:pt idx="18024">
                  <c:v>0.21604938271604901</c:v>
                </c:pt>
                <c:pt idx="18025">
                  <c:v>0.22222222222222199</c:v>
                </c:pt>
                <c:pt idx="18026">
                  <c:v>0.22839506172839499</c:v>
                </c:pt>
                <c:pt idx="18027">
                  <c:v>0.234567901234567</c:v>
                </c:pt>
                <c:pt idx="18028">
                  <c:v>0.24074074074074001</c:v>
                </c:pt>
                <c:pt idx="18029">
                  <c:v>0.24691358024691301</c:v>
                </c:pt>
                <c:pt idx="18030">
                  <c:v>0.25308641975308599</c:v>
                </c:pt>
                <c:pt idx="18031">
                  <c:v>0.25925925925925902</c:v>
                </c:pt>
                <c:pt idx="18032">
                  <c:v>0.265432098765432</c:v>
                </c:pt>
                <c:pt idx="18033">
                  <c:v>0.27160493827160398</c:v>
                </c:pt>
                <c:pt idx="18034">
                  <c:v>0.27777777777777701</c:v>
                </c:pt>
                <c:pt idx="18035">
                  <c:v>0.28395061728394999</c:v>
                </c:pt>
                <c:pt idx="18036">
                  <c:v>0.29012345679012302</c:v>
                </c:pt>
                <c:pt idx="18037">
                  <c:v>0.296296296296296</c:v>
                </c:pt>
                <c:pt idx="18038">
                  <c:v>0.30246913580246898</c:v>
                </c:pt>
                <c:pt idx="18039">
                  <c:v>0.30864197530864101</c:v>
                </c:pt>
                <c:pt idx="18040">
                  <c:v>0.31481481481481399</c:v>
                </c:pt>
                <c:pt idx="18041">
                  <c:v>0.32098765432098703</c:v>
                </c:pt>
                <c:pt idx="18042">
                  <c:v>0.32716049382716</c:v>
                </c:pt>
                <c:pt idx="18043">
                  <c:v>0.33333333333333298</c:v>
                </c:pt>
                <c:pt idx="18044">
                  <c:v>0.33950617283950602</c:v>
                </c:pt>
                <c:pt idx="18045">
                  <c:v>0.34567901234567899</c:v>
                </c:pt>
                <c:pt idx="18046">
                  <c:v>0.35185185185185103</c:v>
                </c:pt>
                <c:pt idx="18047">
                  <c:v>0.35802469135802401</c:v>
                </c:pt>
                <c:pt idx="18048">
                  <c:v>0.36419753086419698</c:v>
                </c:pt>
                <c:pt idx="18049">
                  <c:v>0.37037037037037002</c:v>
                </c:pt>
                <c:pt idx="18050">
                  <c:v>0.37654320987654299</c:v>
                </c:pt>
                <c:pt idx="18051">
                  <c:v>0.38271604938271597</c:v>
                </c:pt>
                <c:pt idx="18052">
                  <c:v>0.38888888888888801</c:v>
                </c:pt>
                <c:pt idx="18053">
                  <c:v>0.39506172839506098</c:v>
                </c:pt>
                <c:pt idx="18054">
                  <c:v>0.40123456790123402</c:v>
                </c:pt>
                <c:pt idx="18055">
                  <c:v>0.407407407407407</c:v>
                </c:pt>
                <c:pt idx="18056">
                  <c:v>0.41358024691357997</c:v>
                </c:pt>
                <c:pt idx="18057">
                  <c:v>0.41975308641975301</c:v>
                </c:pt>
                <c:pt idx="18058">
                  <c:v>0.42592592592592499</c:v>
                </c:pt>
                <c:pt idx="18059">
                  <c:v>0.43209876543209802</c:v>
                </c:pt>
                <c:pt idx="18060">
                  <c:v>0.438271604938271</c:v>
                </c:pt>
                <c:pt idx="18061">
                  <c:v>0.44444444444444398</c:v>
                </c:pt>
                <c:pt idx="18062">
                  <c:v>0.45061728395061701</c:v>
                </c:pt>
                <c:pt idx="18063">
                  <c:v>0.45679012345678999</c:v>
                </c:pt>
                <c:pt idx="18064">
                  <c:v>0.46296296296296202</c:v>
                </c:pt>
                <c:pt idx="18065">
                  <c:v>0.469135802469135</c:v>
                </c:pt>
                <c:pt idx="18066">
                  <c:v>0.47530864197530798</c:v>
                </c:pt>
                <c:pt idx="18067">
                  <c:v>0.48148148148148101</c:v>
                </c:pt>
                <c:pt idx="18068">
                  <c:v>0.48765432098765399</c:v>
                </c:pt>
                <c:pt idx="18069">
                  <c:v>0.49382716049382702</c:v>
                </c:pt>
                <c:pt idx="18070">
                  <c:v>0.5</c:v>
                </c:pt>
                <c:pt idx="18071">
                  <c:v>0.50617283950617198</c:v>
                </c:pt>
                <c:pt idx="18072">
                  <c:v>0.51234567901234496</c:v>
                </c:pt>
                <c:pt idx="18073">
                  <c:v>0.51851851851851805</c:v>
                </c:pt>
                <c:pt idx="18074">
                  <c:v>0.52469135802469102</c:v>
                </c:pt>
                <c:pt idx="18075">
                  <c:v>0.530864197530864</c:v>
                </c:pt>
                <c:pt idx="18076">
                  <c:v>0.53703703703703698</c:v>
                </c:pt>
                <c:pt idx="18077">
                  <c:v>0.54320987654320896</c:v>
                </c:pt>
                <c:pt idx="18078">
                  <c:v>0.54938271604938205</c:v>
                </c:pt>
                <c:pt idx="18079">
                  <c:v>0.55555555555555503</c:v>
                </c:pt>
                <c:pt idx="18080">
                  <c:v>0.561728395061728</c:v>
                </c:pt>
                <c:pt idx="18081">
                  <c:v>0.56790123456790098</c:v>
                </c:pt>
                <c:pt idx="18082">
                  <c:v>0.57407407407407396</c:v>
                </c:pt>
                <c:pt idx="18083">
                  <c:v>0.58024691358024605</c:v>
                </c:pt>
                <c:pt idx="18084">
                  <c:v>0.58641975308641903</c:v>
                </c:pt>
                <c:pt idx="18085">
                  <c:v>0.592592592592592</c:v>
                </c:pt>
                <c:pt idx="18086">
                  <c:v>0.59876543209876498</c:v>
                </c:pt>
                <c:pt idx="18087">
                  <c:v>0.60493827160493796</c:v>
                </c:pt>
                <c:pt idx="18088">
                  <c:v>0.61111111111111105</c:v>
                </c:pt>
                <c:pt idx="18089">
                  <c:v>0.61728395061728303</c:v>
                </c:pt>
                <c:pt idx="18090">
                  <c:v>0.62345679012345601</c:v>
                </c:pt>
                <c:pt idx="18091">
                  <c:v>0.62962962962962898</c:v>
                </c:pt>
                <c:pt idx="18092">
                  <c:v>0.63580246913580196</c:v>
                </c:pt>
                <c:pt idx="18093">
                  <c:v>0.64197530864197505</c:v>
                </c:pt>
                <c:pt idx="18094">
                  <c:v>0.64814814814814803</c:v>
                </c:pt>
                <c:pt idx="18095">
                  <c:v>0.65432098765432101</c:v>
                </c:pt>
                <c:pt idx="18096">
                  <c:v>0.66049382716049299</c:v>
                </c:pt>
                <c:pt idx="18097">
                  <c:v>0.66666666666666596</c:v>
                </c:pt>
                <c:pt idx="18098">
                  <c:v>0.67283950617283905</c:v>
                </c:pt>
                <c:pt idx="18099">
                  <c:v>0.67901234567901203</c:v>
                </c:pt>
                <c:pt idx="18100">
                  <c:v>0.68518518518518501</c:v>
                </c:pt>
                <c:pt idx="18101">
                  <c:v>0.69135802469135799</c:v>
                </c:pt>
                <c:pt idx="18102">
                  <c:v>0.69753086419752997</c:v>
                </c:pt>
                <c:pt idx="18103">
                  <c:v>0.70370370370370305</c:v>
                </c:pt>
                <c:pt idx="18104">
                  <c:v>0.70987654320987603</c:v>
                </c:pt>
                <c:pt idx="18105">
                  <c:v>0.71604938271604901</c:v>
                </c:pt>
                <c:pt idx="18106">
                  <c:v>0.72222222222222199</c:v>
                </c:pt>
                <c:pt idx="18107">
                  <c:v>0.72839506172839497</c:v>
                </c:pt>
                <c:pt idx="18108">
                  <c:v>0.73456790123456694</c:v>
                </c:pt>
                <c:pt idx="18109">
                  <c:v>0.74074074074074003</c:v>
                </c:pt>
                <c:pt idx="18110">
                  <c:v>0.74691358024691301</c:v>
                </c:pt>
                <c:pt idx="18111">
                  <c:v>0.75308641975308599</c:v>
                </c:pt>
                <c:pt idx="18112">
                  <c:v>0.75925925925925897</c:v>
                </c:pt>
                <c:pt idx="18113">
                  <c:v>0.76543209876543195</c:v>
                </c:pt>
                <c:pt idx="18114">
                  <c:v>0.77160493827160404</c:v>
                </c:pt>
                <c:pt idx="18115">
                  <c:v>0.77777777777777701</c:v>
                </c:pt>
                <c:pt idx="18116">
                  <c:v>0.78395061728394999</c:v>
                </c:pt>
                <c:pt idx="18117">
                  <c:v>0.79012345679012297</c:v>
                </c:pt>
                <c:pt idx="18118">
                  <c:v>0.79629629629629595</c:v>
                </c:pt>
                <c:pt idx="18119">
                  <c:v>0.80246913580246904</c:v>
                </c:pt>
                <c:pt idx="18120">
                  <c:v>0.80864197530864201</c:v>
                </c:pt>
                <c:pt idx="18121">
                  <c:v>0.81481481481481399</c:v>
                </c:pt>
                <c:pt idx="18122">
                  <c:v>0.82098765432098697</c:v>
                </c:pt>
                <c:pt idx="18123">
                  <c:v>0.82716049382715995</c:v>
                </c:pt>
                <c:pt idx="18124">
                  <c:v>0.83333333333333304</c:v>
                </c:pt>
                <c:pt idx="18125">
                  <c:v>0.83950617283950602</c:v>
                </c:pt>
                <c:pt idx="18126">
                  <c:v>0.84567901234567899</c:v>
                </c:pt>
                <c:pt idx="18127">
                  <c:v>0.85185185185185097</c:v>
                </c:pt>
                <c:pt idx="18128">
                  <c:v>0.85802469135802395</c:v>
                </c:pt>
                <c:pt idx="18129">
                  <c:v>0.86419753086419704</c:v>
                </c:pt>
                <c:pt idx="18130">
                  <c:v>0.87037037037037002</c:v>
                </c:pt>
                <c:pt idx="18131">
                  <c:v>0.87654320987654299</c:v>
                </c:pt>
                <c:pt idx="18132">
                  <c:v>0.88271604938271597</c:v>
                </c:pt>
                <c:pt idx="18133">
                  <c:v>0.88888888888888795</c:v>
                </c:pt>
                <c:pt idx="18134">
                  <c:v>0.89506172839506104</c:v>
                </c:pt>
                <c:pt idx="18135">
                  <c:v>0.90123456790123402</c:v>
                </c:pt>
                <c:pt idx="18136">
                  <c:v>0.907407407407407</c:v>
                </c:pt>
                <c:pt idx="18137">
                  <c:v>0.91358024691357997</c:v>
                </c:pt>
                <c:pt idx="18138">
                  <c:v>0.91975308641975295</c:v>
                </c:pt>
                <c:pt idx="18139">
                  <c:v>0.92592592592592504</c:v>
                </c:pt>
                <c:pt idx="18140">
                  <c:v>0.93209876543209802</c:v>
                </c:pt>
                <c:pt idx="18141">
                  <c:v>0.938271604938271</c:v>
                </c:pt>
                <c:pt idx="18142">
                  <c:v>0.94444444444444398</c:v>
                </c:pt>
                <c:pt idx="18143">
                  <c:v>0.95061728395061695</c:v>
                </c:pt>
                <c:pt idx="18144">
                  <c:v>0.95679012345679004</c:v>
                </c:pt>
                <c:pt idx="18145">
                  <c:v>0.96296296296296202</c:v>
                </c:pt>
                <c:pt idx="18146">
                  <c:v>0.969135802469135</c:v>
                </c:pt>
                <c:pt idx="18147">
                  <c:v>0.97530864197530798</c:v>
                </c:pt>
                <c:pt idx="18148">
                  <c:v>0.98148148148148096</c:v>
                </c:pt>
                <c:pt idx="18149">
                  <c:v>0.98765432098765404</c:v>
                </c:pt>
                <c:pt idx="18150">
                  <c:v>0.99382716049382702</c:v>
                </c:pt>
                <c:pt idx="18151">
                  <c:v>0</c:v>
                </c:pt>
                <c:pt idx="18152">
                  <c:v>1.72413793103448E-2</c:v>
                </c:pt>
                <c:pt idx="18153">
                  <c:v>3.4482758620689599E-2</c:v>
                </c:pt>
                <c:pt idx="18154">
                  <c:v>5.1724137931034399E-2</c:v>
                </c:pt>
                <c:pt idx="18155">
                  <c:v>6.8965517241379296E-2</c:v>
                </c:pt>
                <c:pt idx="18156">
                  <c:v>8.6206896551724102E-2</c:v>
                </c:pt>
                <c:pt idx="18157">
                  <c:v>0.10344827586206801</c:v>
                </c:pt>
                <c:pt idx="18158">
                  <c:v>0.12068965517241299</c:v>
                </c:pt>
                <c:pt idx="18159">
                  <c:v>0.13793103448275801</c:v>
                </c:pt>
                <c:pt idx="18160">
                  <c:v>0.15517241379310301</c:v>
                </c:pt>
                <c:pt idx="18161">
                  <c:v>0.17241379310344801</c:v>
                </c:pt>
                <c:pt idx="18162">
                  <c:v>0.18965517241379301</c:v>
                </c:pt>
                <c:pt idx="18163">
                  <c:v>0.20689655172413701</c:v>
                </c:pt>
                <c:pt idx="18164">
                  <c:v>0.22413793103448201</c:v>
                </c:pt>
                <c:pt idx="18165">
                  <c:v>0.24137931034482701</c:v>
                </c:pt>
                <c:pt idx="18166">
                  <c:v>0.25862068965517199</c:v>
                </c:pt>
                <c:pt idx="18167">
                  <c:v>0.27586206896551702</c:v>
                </c:pt>
                <c:pt idx="18168">
                  <c:v>0.29310344827586199</c:v>
                </c:pt>
                <c:pt idx="18169">
                  <c:v>0.31034482758620602</c:v>
                </c:pt>
                <c:pt idx="18170">
                  <c:v>0.32758620689655099</c:v>
                </c:pt>
                <c:pt idx="18171">
                  <c:v>0.34482758620689602</c:v>
                </c:pt>
                <c:pt idx="18172">
                  <c:v>0.36206896551724099</c:v>
                </c:pt>
                <c:pt idx="18173">
                  <c:v>0.37931034482758602</c:v>
                </c:pt>
                <c:pt idx="18174">
                  <c:v>0.39655172413793099</c:v>
                </c:pt>
                <c:pt idx="18175">
                  <c:v>0.41379310344827502</c:v>
                </c:pt>
                <c:pt idx="18176">
                  <c:v>0.43103448275862</c:v>
                </c:pt>
                <c:pt idx="18177">
                  <c:v>0.44827586206896503</c:v>
                </c:pt>
                <c:pt idx="18178">
                  <c:v>0.46551724137931</c:v>
                </c:pt>
                <c:pt idx="18179">
                  <c:v>0.48275862068965503</c:v>
                </c:pt>
                <c:pt idx="18180">
                  <c:v>0.5</c:v>
                </c:pt>
                <c:pt idx="18181">
                  <c:v>0.51724137931034397</c:v>
                </c:pt>
                <c:pt idx="18182">
                  <c:v>0.53448275862068895</c:v>
                </c:pt>
                <c:pt idx="18183">
                  <c:v>0.55172413793103403</c:v>
                </c:pt>
                <c:pt idx="18184">
                  <c:v>0.568965517241379</c:v>
                </c:pt>
                <c:pt idx="18185">
                  <c:v>0.58620689655172398</c:v>
                </c:pt>
                <c:pt idx="18186">
                  <c:v>0.60344827586206895</c:v>
                </c:pt>
                <c:pt idx="18187">
                  <c:v>0.62068965517241304</c:v>
                </c:pt>
                <c:pt idx="18188">
                  <c:v>0.63793103448275801</c:v>
                </c:pt>
                <c:pt idx="18189">
                  <c:v>0.65517241379310298</c:v>
                </c:pt>
                <c:pt idx="18190">
                  <c:v>0.67241379310344795</c:v>
                </c:pt>
                <c:pt idx="18191">
                  <c:v>0.68965517241379304</c:v>
                </c:pt>
                <c:pt idx="18192">
                  <c:v>0.70689655172413701</c:v>
                </c:pt>
                <c:pt idx="18193">
                  <c:v>0.72413793103448199</c:v>
                </c:pt>
                <c:pt idx="18194">
                  <c:v>0.74137931034482696</c:v>
                </c:pt>
                <c:pt idx="18195">
                  <c:v>0.75862068965517204</c:v>
                </c:pt>
                <c:pt idx="18196">
                  <c:v>0.77586206896551702</c:v>
                </c:pt>
                <c:pt idx="18197">
                  <c:v>0.79310344827586199</c:v>
                </c:pt>
                <c:pt idx="18198">
                  <c:v>0.81034482758620596</c:v>
                </c:pt>
                <c:pt idx="18199">
                  <c:v>0.82758620689655105</c:v>
                </c:pt>
                <c:pt idx="18200">
                  <c:v>0.84482758620689602</c:v>
                </c:pt>
                <c:pt idx="18201">
                  <c:v>0.86206896551724099</c:v>
                </c:pt>
                <c:pt idx="18202">
                  <c:v>0.87931034482758597</c:v>
                </c:pt>
                <c:pt idx="18203">
                  <c:v>0.89655172413793105</c:v>
                </c:pt>
                <c:pt idx="18204">
                  <c:v>0.91379310344827502</c:v>
                </c:pt>
                <c:pt idx="18205">
                  <c:v>0.93103448275862</c:v>
                </c:pt>
                <c:pt idx="18206">
                  <c:v>0.94827586206896497</c:v>
                </c:pt>
                <c:pt idx="18207">
                  <c:v>0.96551724137931005</c:v>
                </c:pt>
                <c:pt idx="18208">
                  <c:v>0.98275862068965503</c:v>
                </c:pt>
                <c:pt idx="18209">
                  <c:v>0</c:v>
                </c:pt>
                <c:pt idx="18210">
                  <c:v>1.47058823529411E-2</c:v>
                </c:pt>
                <c:pt idx="18211">
                  <c:v>2.94117647058823E-2</c:v>
                </c:pt>
                <c:pt idx="18212">
                  <c:v>4.4117647058823498E-2</c:v>
                </c:pt>
                <c:pt idx="18213">
                  <c:v>5.8823529411764698E-2</c:v>
                </c:pt>
                <c:pt idx="18214">
                  <c:v>7.3529411764705802E-2</c:v>
                </c:pt>
                <c:pt idx="18215">
                  <c:v>8.8235294117646995E-2</c:v>
                </c:pt>
                <c:pt idx="18216">
                  <c:v>0.10294117647058799</c:v>
                </c:pt>
                <c:pt idx="18217">
                  <c:v>0.11764705882352899</c:v>
                </c:pt>
                <c:pt idx="18218">
                  <c:v>0.13235294117647001</c:v>
                </c:pt>
                <c:pt idx="18219">
                  <c:v>0.14705882352941099</c:v>
                </c:pt>
                <c:pt idx="18220">
                  <c:v>0.16176470588235201</c:v>
                </c:pt>
                <c:pt idx="18221">
                  <c:v>0.17647058823529399</c:v>
                </c:pt>
                <c:pt idx="18222">
                  <c:v>0.191176470588235</c:v>
                </c:pt>
                <c:pt idx="18223">
                  <c:v>0.20588235294117599</c:v>
                </c:pt>
                <c:pt idx="18224">
                  <c:v>0.220588235294117</c:v>
                </c:pt>
                <c:pt idx="18225">
                  <c:v>0.23529411764705799</c:v>
                </c:pt>
                <c:pt idx="18226">
                  <c:v>0.25</c:v>
                </c:pt>
                <c:pt idx="18227">
                  <c:v>0.26470588235294101</c:v>
                </c:pt>
                <c:pt idx="18228">
                  <c:v>0.27941176470588203</c:v>
                </c:pt>
                <c:pt idx="18229">
                  <c:v>0.29411764705882298</c:v>
                </c:pt>
                <c:pt idx="18230">
                  <c:v>0.308823529411764</c:v>
                </c:pt>
                <c:pt idx="18231">
                  <c:v>0.32352941176470501</c:v>
                </c:pt>
                <c:pt idx="18232">
                  <c:v>0.33823529411764702</c:v>
                </c:pt>
                <c:pt idx="18233">
                  <c:v>0.35294117647058798</c:v>
                </c:pt>
                <c:pt idx="18234">
                  <c:v>0.36764705882352899</c:v>
                </c:pt>
                <c:pt idx="18235">
                  <c:v>0.38235294117647001</c:v>
                </c:pt>
                <c:pt idx="18236">
                  <c:v>0.39705882352941102</c:v>
                </c:pt>
                <c:pt idx="18237">
                  <c:v>0.41176470588235198</c:v>
                </c:pt>
                <c:pt idx="18238">
                  <c:v>0.42647058823529399</c:v>
                </c:pt>
                <c:pt idx="18239">
                  <c:v>0.441176470588235</c:v>
                </c:pt>
                <c:pt idx="18240">
                  <c:v>0.45588235294117602</c:v>
                </c:pt>
                <c:pt idx="18241">
                  <c:v>0.47058823529411697</c:v>
                </c:pt>
                <c:pt idx="18242">
                  <c:v>0.48529411764705799</c:v>
                </c:pt>
                <c:pt idx="18243">
                  <c:v>0.5</c:v>
                </c:pt>
                <c:pt idx="18244">
                  <c:v>0.51470588235294101</c:v>
                </c:pt>
                <c:pt idx="18245">
                  <c:v>0.52941176470588203</c:v>
                </c:pt>
                <c:pt idx="18246">
                  <c:v>0.54411764705882304</c:v>
                </c:pt>
                <c:pt idx="18247">
                  <c:v>0.55882352941176405</c:v>
                </c:pt>
                <c:pt idx="18248">
                  <c:v>0.57352941176470495</c:v>
                </c:pt>
                <c:pt idx="18249">
                  <c:v>0.58823529411764697</c:v>
                </c:pt>
                <c:pt idx="18250">
                  <c:v>0.60294117647058798</c:v>
                </c:pt>
                <c:pt idx="18251">
                  <c:v>0.61764705882352899</c:v>
                </c:pt>
                <c:pt idx="18252">
                  <c:v>0.63235294117647001</c:v>
                </c:pt>
                <c:pt idx="18253">
                  <c:v>0.64705882352941102</c:v>
                </c:pt>
                <c:pt idx="18254">
                  <c:v>0.66176470588235203</c:v>
                </c:pt>
                <c:pt idx="18255">
                  <c:v>0.67647058823529405</c:v>
                </c:pt>
                <c:pt idx="18256">
                  <c:v>0.69117647058823495</c:v>
                </c:pt>
                <c:pt idx="18257">
                  <c:v>0.70588235294117596</c:v>
                </c:pt>
                <c:pt idx="18258">
                  <c:v>0.72058823529411697</c:v>
                </c:pt>
                <c:pt idx="18259">
                  <c:v>0.73529411764705799</c:v>
                </c:pt>
                <c:pt idx="18260">
                  <c:v>0.75</c:v>
                </c:pt>
                <c:pt idx="18261">
                  <c:v>0.76470588235294101</c:v>
                </c:pt>
                <c:pt idx="18262">
                  <c:v>0.77941176470588203</c:v>
                </c:pt>
                <c:pt idx="18263">
                  <c:v>0.79411764705882304</c:v>
                </c:pt>
                <c:pt idx="18264">
                  <c:v>0.80882352941176405</c:v>
                </c:pt>
                <c:pt idx="18265">
                  <c:v>0.82352941176470495</c:v>
                </c:pt>
                <c:pt idx="18266">
                  <c:v>0.83823529411764697</c:v>
                </c:pt>
                <c:pt idx="18267">
                  <c:v>0.85294117647058798</c:v>
                </c:pt>
                <c:pt idx="18268">
                  <c:v>0.86764705882352899</c:v>
                </c:pt>
                <c:pt idx="18269">
                  <c:v>0.88235294117647001</c:v>
                </c:pt>
                <c:pt idx="18270">
                  <c:v>0.89705882352941102</c:v>
                </c:pt>
                <c:pt idx="18271">
                  <c:v>0.91176470588235203</c:v>
                </c:pt>
                <c:pt idx="18272">
                  <c:v>0.92647058823529405</c:v>
                </c:pt>
                <c:pt idx="18273">
                  <c:v>0.94117647058823495</c:v>
                </c:pt>
                <c:pt idx="18274">
                  <c:v>0.95588235294117596</c:v>
                </c:pt>
                <c:pt idx="18275">
                  <c:v>0.97058823529411697</c:v>
                </c:pt>
                <c:pt idx="18276">
                  <c:v>0.98529411764705799</c:v>
                </c:pt>
                <c:pt idx="18277">
                  <c:v>0</c:v>
                </c:pt>
                <c:pt idx="18278">
                  <c:v>9.1743119266054999E-3</c:v>
                </c:pt>
                <c:pt idx="18279">
                  <c:v>1.8348623853211E-2</c:v>
                </c:pt>
                <c:pt idx="18280">
                  <c:v>2.7522935779816501E-2</c:v>
                </c:pt>
                <c:pt idx="18281">
                  <c:v>3.6697247706422E-2</c:v>
                </c:pt>
                <c:pt idx="18282">
                  <c:v>4.5871559633027498E-2</c:v>
                </c:pt>
                <c:pt idx="18283">
                  <c:v>5.5045871559633003E-2</c:v>
                </c:pt>
                <c:pt idx="18284">
                  <c:v>6.4220183486238494E-2</c:v>
                </c:pt>
                <c:pt idx="18285">
                  <c:v>7.3394495412843999E-2</c:v>
                </c:pt>
                <c:pt idx="18286">
                  <c:v>8.2568807339449504E-2</c:v>
                </c:pt>
                <c:pt idx="18287">
                  <c:v>9.1743119266054995E-2</c:v>
                </c:pt>
                <c:pt idx="18288">
                  <c:v>0.10091743119266</c:v>
                </c:pt>
                <c:pt idx="18289">
                  <c:v>0.11009174311926601</c:v>
                </c:pt>
                <c:pt idx="18290">
                  <c:v>0.119266055045871</c:v>
                </c:pt>
                <c:pt idx="18291">
                  <c:v>0.12844036697247699</c:v>
                </c:pt>
                <c:pt idx="18292">
                  <c:v>0.13761467889908199</c:v>
                </c:pt>
                <c:pt idx="18293">
                  <c:v>0.146788990825688</c:v>
                </c:pt>
                <c:pt idx="18294">
                  <c:v>0.155963302752293</c:v>
                </c:pt>
                <c:pt idx="18295">
                  <c:v>0.16513761467889901</c:v>
                </c:pt>
                <c:pt idx="18296">
                  <c:v>0.17431192660550399</c:v>
                </c:pt>
                <c:pt idx="18297">
                  <c:v>0.18348623853210999</c:v>
                </c:pt>
                <c:pt idx="18298">
                  <c:v>0.192660550458715</c:v>
                </c:pt>
                <c:pt idx="18299">
                  <c:v>0.201834862385321</c:v>
                </c:pt>
                <c:pt idx="18300">
                  <c:v>0.21100917431192601</c:v>
                </c:pt>
                <c:pt idx="18301">
                  <c:v>0.22018348623853201</c:v>
                </c:pt>
                <c:pt idx="18302">
                  <c:v>0.22935779816513699</c:v>
                </c:pt>
                <c:pt idx="18303">
                  <c:v>0.23853211009174299</c:v>
                </c:pt>
                <c:pt idx="18304">
                  <c:v>0.247706422018348</c:v>
                </c:pt>
                <c:pt idx="18305">
                  <c:v>0.25688073394495398</c:v>
                </c:pt>
                <c:pt idx="18306">
                  <c:v>0.26605504587155898</c:v>
                </c:pt>
                <c:pt idx="18307">
                  <c:v>0.27522935779816499</c:v>
                </c:pt>
                <c:pt idx="18308">
                  <c:v>0.28440366972476999</c:v>
                </c:pt>
                <c:pt idx="18309">
                  <c:v>0.293577981651376</c:v>
                </c:pt>
                <c:pt idx="18310">
                  <c:v>0.302752293577981</c:v>
                </c:pt>
                <c:pt idx="18311">
                  <c:v>0.31192660550458701</c:v>
                </c:pt>
                <c:pt idx="18312">
                  <c:v>0.32110091743119201</c:v>
                </c:pt>
                <c:pt idx="18313">
                  <c:v>0.33027522935779802</c:v>
                </c:pt>
                <c:pt idx="18314">
                  <c:v>0.33944954128440302</c:v>
                </c:pt>
                <c:pt idx="18315">
                  <c:v>0.34862385321100903</c:v>
                </c:pt>
                <c:pt idx="18316">
                  <c:v>0.35779816513761398</c:v>
                </c:pt>
                <c:pt idx="18317">
                  <c:v>0.36697247706421998</c:v>
                </c:pt>
                <c:pt idx="18318">
                  <c:v>0.37614678899082499</c:v>
                </c:pt>
                <c:pt idx="18319">
                  <c:v>0.38532110091743099</c:v>
                </c:pt>
                <c:pt idx="18320">
                  <c:v>0.394495412844036</c:v>
                </c:pt>
                <c:pt idx="18321">
                  <c:v>0.403669724770642</c:v>
                </c:pt>
                <c:pt idx="18322">
                  <c:v>0.41284403669724701</c:v>
                </c:pt>
                <c:pt idx="18323">
                  <c:v>0.42201834862385301</c:v>
                </c:pt>
                <c:pt idx="18324">
                  <c:v>0.43119266055045802</c:v>
                </c:pt>
                <c:pt idx="18325">
                  <c:v>0.44036697247706402</c:v>
                </c:pt>
                <c:pt idx="18326">
                  <c:v>0.44954128440366897</c:v>
                </c:pt>
                <c:pt idx="18327">
                  <c:v>0.45871559633027498</c:v>
                </c:pt>
                <c:pt idx="18328">
                  <c:v>0.46788990825687998</c:v>
                </c:pt>
                <c:pt idx="18329">
                  <c:v>0.47706422018348599</c:v>
                </c:pt>
                <c:pt idx="18330">
                  <c:v>0.48623853211009099</c:v>
                </c:pt>
                <c:pt idx="18331">
                  <c:v>0.495412844036697</c:v>
                </c:pt>
                <c:pt idx="18332">
                  <c:v>0.50458715596330195</c:v>
                </c:pt>
                <c:pt idx="18333">
                  <c:v>0.51376146788990795</c:v>
                </c:pt>
                <c:pt idx="18334">
                  <c:v>0.52293577981651296</c:v>
                </c:pt>
                <c:pt idx="18335">
                  <c:v>0.53211009174311896</c:v>
                </c:pt>
                <c:pt idx="18336">
                  <c:v>0.54128440366972397</c:v>
                </c:pt>
                <c:pt idx="18337">
                  <c:v>0.55045871559632997</c:v>
                </c:pt>
                <c:pt idx="18338">
                  <c:v>0.55963302752293498</c:v>
                </c:pt>
                <c:pt idx="18339">
                  <c:v>0.56880733944954098</c:v>
                </c:pt>
                <c:pt idx="18340">
                  <c:v>0.57798165137614599</c:v>
                </c:pt>
                <c:pt idx="18341">
                  <c:v>0.58715596330275199</c:v>
                </c:pt>
                <c:pt idx="18342">
                  <c:v>0.596330275229357</c:v>
                </c:pt>
                <c:pt idx="18343">
                  <c:v>0.605504587155963</c:v>
                </c:pt>
                <c:pt idx="18344">
                  <c:v>0.61467889908256801</c:v>
                </c:pt>
                <c:pt idx="18345">
                  <c:v>0.62385321100917401</c:v>
                </c:pt>
                <c:pt idx="18346">
                  <c:v>0.63302752293577902</c:v>
                </c:pt>
                <c:pt idx="18347">
                  <c:v>0.64220183486238502</c:v>
                </c:pt>
                <c:pt idx="18348">
                  <c:v>0.65137614678899003</c:v>
                </c:pt>
                <c:pt idx="18349">
                  <c:v>0.66055045871559603</c:v>
                </c:pt>
                <c:pt idx="18350">
                  <c:v>0.66972477064220104</c:v>
                </c:pt>
                <c:pt idx="18351">
                  <c:v>0.67889908256880704</c:v>
                </c:pt>
                <c:pt idx="18352">
                  <c:v>0.68807339449541205</c:v>
                </c:pt>
                <c:pt idx="18353">
                  <c:v>0.69724770642201805</c:v>
                </c:pt>
                <c:pt idx="18354">
                  <c:v>0.70642201834862295</c:v>
                </c:pt>
                <c:pt idx="18355">
                  <c:v>0.71559633027522895</c:v>
                </c:pt>
                <c:pt idx="18356">
                  <c:v>0.72477064220183396</c:v>
                </c:pt>
                <c:pt idx="18357">
                  <c:v>0.73394495412843996</c:v>
                </c:pt>
                <c:pt idx="18358">
                  <c:v>0.74311926605504497</c:v>
                </c:pt>
                <c:pt idx="18359">
                  <c:v>0.75229357798165097</c:v>
                </c:pt>
                <c:pt idx="18360">
                  <c:v>0.76146788990825598</c:v>
                </c:pt>
                <c:pt idx="18361">
                  <c:v>0.77064220183486198</c:v>
                </c:pt>
                <c:pt idx="18362">
                  <c:v>0.77981651376146699</c:v>
                </c:pt>
                <c:pt idx="18363">
                  <c:v>0.78899082568807299</c:v>
                </c:pt>
                <c:pt idx="18364">
                  <c:v>0.798165137614678</c:v>
                </c:pt>
                <c:pt idx="18365">
                  <c:v>0.807339449541284</c:v>
                </c:pt>
                <c:pt idx="18366">
                  <c:v>0.81651376146788901</c:v>
                </c:pt>
                <c:pt idx="18367">
                  <c:v>0.82568807339449501</c:v>
                </c:pt>
                <c:pt idx="18368">
                  <c:v>0.83486238532110002</c:v>
                </c:pt>
                <c:pt idx="18369">
                  <c:v>0.84403669724770602</c:v>
                </c:pt>
                <c:pt idx="18370">
                  <c:v>0.85321100917431103</c:v>
                </c:pt>
                <c:pt idx="18371">
                  <c:v>0.86238532110091703</c:v>
                </c:pt>
                <c:pt idx="18372">
                  <c:v>0.87155963302752204</c:v>
                </c:pt>
                <c:pt idx="18373">
                  <c:v>0.88073394495412805</c:v>
                </c:pt>
                <c:pt idx="18374">
                  <c:v>0.88990825688073305</c:v>
                </c:pt>
                <c:pt idx="18375">
                  <c:v>0.89908256880733906</c:v>
                </c:pt>
                <c:pt idx="18376">
                  <c:v>0.90825688073394495</c:v>
                </c:pt>
                <c:pt idx="18377">
                  <c:v>0.91743119266054995</c:v>
                </c:pt>
                <c:pt idx="18378">
                  <c:v>0.92660550458715596</c:v>
                </c:pt>
                <c:pt idx="18379">
                  <c:v>0.93577981651376096</c:v>
                </c:pt>
                <c:pt idx="18380">
                  <c:v>0.94495412844036697</c:v>
                </c:pt>
                <c:pt idx="18381">
                  <c:v>0.95412844036697197</c:v>
                </c:pt>
                <c:pt idx="18382">
                  <c:v>0.96330275229357798</c:v>
                </c:pt>
                <c:pt idx="18383">
                  <c:v>0.97247706422018299</c:v>
                </c:pt>
                <c:pt idx="18384">
                  <c:v>0.98165137614678899</c:v>
                </c:pt>
                <c:pt idx="18385">
                  <c:v>0.990825688073394</c:v>
                </c:pt>
                <c:pt idx="18386">
                  <c:v>0</c:v>
                </c:pt>
                <c:pt idx="18387">
                  <c:v>1.5873015873015799E-2</c:v>
                </c:pt>
                <c:pt idx="18388">
                  <c:v>3.1746031746031703E-2</c:v>
                </c:pt>
                <c:pt idx="18389">
                  <c:v>4.7619047619047603E-2</c:v>
                </c:pt>
                <c:pt idx="18390">
                  <c:v>6.3492063492063405E-2</c:v>
                </c:pt>
                <c:pt idx="18391">
                  <c:v>7.9365079365079305E-2</c:v>
                </c:pt>
                <c:pt idx="18392">
                  <c:v>9.5238095238095205E-2</c:v>
                </c:pt>
                <c:pt idx="18393">
                  <c:v>0.11111111111111099</c:v>
                </c:pt>
                <c:pt idx="18394">
                  <c:v>0.12698412698412601</c:v>
                </c:pt>
                <c:pt idx="18395">
                  <c:v>0.14285714285714199</c:v>
                </c:pt>
                <c:pt idx="18396">
                  <c:v>0.158730158730158</c:v>
                </c:pt>
                <c:pt idx="18397">
                  <c:v>0.17460317460317401</c:v>
                </c:pt>
                <c:pt idx="18398">
                  <c:v>0.19047619047618999</c:v>
                </c:pt>
                <c:pt idx="18399">
                  <c:v>0.206349206349206</c:v>
                </c:pt>
                <c:pt idx="18400">
                  <c:v>0.22222222222222199</c:v>
                </c:pt>
                <c:pt idx="18401">
                  <c:v>0.238095238095238</c:v>
                </c:pt>
                <c:pt idx="18402">
                  <c:v>0.25396825396825301</c:v>
                </c:pt>
                <c:pt idx="18403">
                  <c:v>0.26984126984126899</c:v>
                </c:pt>
                <c:pt idx="18404">
                  <c:v>0.28571428571428498</c:v>
                </c:pt>
                <c:pt idx="18405">
                  <c:v>0.30158730158730102</c:v>
                </c:pt>
                <c:pt idx="18406">
                  <c:v>0.317460317460317</c:v>
                </c:pt>
                <c:pt idx="18407">
                  <c:v>0.33333333333333298</c:v>
                </c:pt>
                <c:pt idx="18408">
                  <c:v>0.34920634920634902</c:v>
                </c:pt>
                <c:pt idx="18409">
                  <c:v>0.365079365079365</c:v>
                </c:pt>
                <c:pt idx="18410">
                  <c:v>0.38095238095237999</c:v>
                </c:pt>
                <c:pt idx="18411">
                  <c:v>0.39682539682539603</c:v>
                </c:pt>
                <c:pt idx="18412">
                  <c:v>0.41269841269841201</c:v>
                </c:pt>
                <c:pt idx="18413">
                  <c:v>0.42857142857142799</c:v>
                </c:pt>
                <c:pt idx="18414">
                  <c:v>0.44444444444444398</c:v>
                </c:pt>
                <c:pt idx="18415">
                  <c:v>0.46031746031746001</c:v>
                </c:pt>
                <c:pt idx="18416">
                  <c:v>0.476190476190476</c:v>
                </c:pt>
                <c:pt idx="18417">
                  <c:v>0.49206349206349198</c:v>
                </c:pt>
                <c:pt idx="18418">
                  <c:v>0.50793650793650702</c:v>
                </c:pt>
                <c:pt idx="18419">
                  <c:v>0.52380952380952295</c:v>
                </c:pt>
                <c:pt idx="18420">
                  <c:v>0.53968253968253899</c:v>
                </c:pt>
                <c:pt idx="18421">
                  <c:v>0.55555555555555503</c:v>
                </c:pt>
                <c:pt idx="18422">
                  <c:v>0.57142857142857095</c:v>
                </c:pt>
                <c:pt idx="18423">
                  <c:v>0.58730158730158699</c:v>
                </c:pt>
                <c:pt idx="18424">
                  <c:v>0.60317460317460303</c:v>
                </c:pt>
                <c:pt idx="18425">
                  <c:v>0.61904761904761896</c:v>
                </c:pt>
                <c:pt idx="18426">
                  <c:v>0.634920634920634</c:v>
                </c:pt>
                <c:pt idx="18427">
                  <c:v>0.65079365079365004</c:v>
                </c:pt>
                <c:pt idx="18428">
                  <c:v>0.66666666666666596</c:v>
                </c:pt>
                <c:pt idx="18429">
                  <c:v>0.682539682539682</c:v>
                </c:pt>
                <c:pt idx="18430">
                  <c:v>0.69841269841269804</c:v>
                </c:pt>
                <c:pt idx="18431">
                  <c:v>0.71428571428571397</c:v>
                </c:pt>
                <c:pt idx="18432">
                  <c:v>0.73015873015873001</c:v>
                </c:pt>
                <c:pt idx="18433">
                  <c:v>0.74603174603174605</c:v>
                </c:pt>
                <c:pt idx="18434">
                  <c:v>0.76190476190476097</c:v>
                </c:pt>
                <c:pt idx="18435">
                  <c:v>0.77777777777777701</c:v>
                </c:pt>
                <c:pt idx="18436">
                  <c:v>0.79365079365079305</c:v>
                </c:pt>
                <c:pt idx="18437">
                  <c:v>0.80952380952380898</c:v>
                </c:pt>
                <c:pt idx="18438">
                  <c:v>0.82539682539682502</c:v>
                </c:pt>
                <c:pt idx="18439">
                  <c:v>0.84126984126984095</c:v>
                </c:pt>
                <c:pt idx="18440">
                  <c:v>0.85714285714285698</c:v>
                </c:pt>
                <c:pt idx="18441">
                  <c:v>0.87301587301587302</c:v>
                </c:pt>
                <c:pt idx="18442">
                  <c:v>0.88888888888888795</c:v>
                </c:pt>
                <c:pt idx="18443">
                  <c:v>0.90476190476190399</c:v>
                </c:pt>
                <c:pt idx="18444">
                  <c:v>0.92063492063492003</c:v>
                </c:pt>
                <c:pt idx="18445">
                  <c:v>0.93650793650793596</c:v>
                </c:pt>
                <c:pt idx="18446">
                  <c:v>0.952380952380952</c:v>
                </c:pt>
                <c:pt idx="18447">
                  <c:v>0.96825396825396803</c:v>
                </c:pt>
                <c:pt idx="18448">
                  <c:v>0.98412698412698396</c:v>
                </c:pt>
                <c:pt idx="18449">
                  <c:v>0</c:v>
                </c:pt>
                <c:pt idx="18450">
                  <c:v>0.05</c:v>
                </c:pt>
                <c:pt idx="18451">
                  <c:v>0.1</c:v>
                </c:pt>
                <c:pt idx="18452">
                  <c:v>0.15</c:v>
                </c:pt>
                <c:pt idx="18453">
                  <c:v>0.2</c:v>
                </c:pt>
                <c:pt idx="18454">
                  <c:v>0.25</c:v>
                </c:pt>
                <c:pt idx="18455">
                  <c:v>0.3</c:v>
                </c:pt>
                <c:pt idx="18456">
                  <c:v>0.35</c:v>
                </c:pt>
                <c:pt idx="18457">
                  <c:v>0.4</c:v>
                </c:pt>
                <c:pt idx="18458">
                  <c:v>0.45</c:v>
                </c:pt>
                <c:pt idx="18459">
                  <c:v>0.5</c:v>
                </c:pt>
                <c:pt idx="18460">
                  <c:v>0.55000000000000004</c:v>
                </c:pt>
                <c:pt idx="18461">
                  <c:v>0.6</c:v>
                </c:pt>
                <c:pt idx="18462">
                  <c:v>0.65</c:v>
                </c:pt>
                <c:pt idx="18463">
                  <c:v>0.7</c:v>
                </c:pt>
                <c:pt idx="18464">
                  <c:v>0.75</c:v>
                </c:pt>
                <c:pt idx="18465">
                  <c:v>0.8</c:v>
                </c:pt>
                <c:pt idx="18466">
                  <c:v>0.85</c:v>
                </c:pt>
                <c:pt idx="18467">
                  <c:v>0.9</c:v>
                </c:pt>
                <c:pt idx="18468">
                  <c:v>0.95</c:v>
                </c:pt>
                <c:pt idx="18469">
                  <c:v>0</c:v>
                </c:pt>
                <c:pt idx="18470">
                  <c:v>1.23456790123456E-2</c:v>
                </c:pt>
                <c:pt idx="18471">
                  <c:v>2.4691358024691301E-2</c:v>
                </c:pt>
                <c:pt idx="18472">
                  <c:v>3.7037037037037E-2</c:v>
                </c:pt>
                <c:pt idx="18473">
                  <c:v>4.9382716049382699E-2</c:v>
                </c:pt>
                <c:pt idx="18474">
                  <c:v>6.1728395061728301E-2</c:v>
                </c:pt>
                <c:pt idx="18475">
                  <c:v>7.4074074074074001E-2</c:v>
                </c:pt>
                <c:pt idx="18476">
                  <c:v>8.6419753086419707E-2</c:v>
                </c:pt>
                <c:pt idx="18477">
                  <c:v>9.8765432098765399E-2</c:v>
                </c:pt>
                <c:pt idx="18478">
                  <c:v>0.11111111111111099</c:v>
                </c:pt>
                <c:pt idx="18479">
                  <c:v>0.12345679012345601</c:v>
                </c:pt>
                <c:pt idx="18480">
                  <c:v>0.13580246913580199</c:v>
                </c:pt>
                <c:pt idx="18481">
                  <c:v>0.148148148148148</c:v>
                </c:pt>
                <c:pt idx="18482">
                  <c:v>0.16049382716049301</c:v>
                </c:pt>
                <c:pt idx="18483">
                  <c:v>0.172839506172839</c:v>
                </c:pt>
                <c:pt idx="18484">
                  <c:v>0.18518518518518501</c:v>
                </c:pt>
                <c:pt idx="18485">
                  <c:v>0.19753086419752999</c:v>
                </c:pt>
                <c:pt idx="18486">
                  <c:v>0.209876543209876</c:v>
                </c:pt>
                <c:pt idx="18487">
                  <c:v>0.22222222222222199</c:v>
                </c:pt>
                <c:pt idx="18488">
                  <c:v>0.234567901234567</c:v>
                </c:pt>
                <c:pt idx="18489">
                  <c:v>0.24691358024691301</c:v>
                </c:pt>
                <c:pt idx="18490">
                  <c:v>0.25925925925925902</c:v>
                </c:pt>
                <c:pt idx="18491">
                  <c:v>0.27160493827160398</c:v>
                </c:pt>
                <c:pt idx="18492">
                  <c:v>0.28395061728394999</c:v>
                </c:pt>
                <c:pt idx="18493">
                  <c:v>0.296296296296296</c:v>
                </c:pt>
                <c:pt idx="18494">
                  <c:v>0.30864197530864101</c:v>
                </c:pt>
                <c:pt idx="18495">
                  <c:v>0.32098765432098703</c:v>
                </c:pt>
                <c:pt idx="18496">
                  <c:v>0.33333333333333298</c:v>
                </c:pt>
                <c:pt idx="18497">
                  <c:v>0.34567901234567899</c:v>
                </c:pt>
                <c:pt idx="18498">
                  <c:v>0.35802469135802401</c:v>
                </c:pt>
                <c:pt idx="18499">
                  <c:v>0.37037037037037002</c:v>
                </c:pt>
                <c:pt idx="18500">
                  <c:v>0.38271604938271597</c:v>
                </c:pt>
                <c:pt idx="18501">
                  <c:v>0.39506172839506098</c:v>
                </c:pt>
                <c:pt idx="18502">
                  <c:v>0.407407407407407</c:v>
                </c:pt>
                <c:pt idx="18503">
                  <c:v>0.41975308641975301</c:v>
                </c:pt>
                <c:pt idx="18504">
                  <c:v>0.43209876543209802</c:v>
                </c:pt>
                <c:pt idx="18505">
                  <c:v>0.44444444444444398</c:v>
                </c:pt>
                <c:pt idx="18506">
                  <c:v>0.45679012345678999</c:v>
                </c:pt>
                <c:pt idx="18507">
                  <c:v>0.469135802469135</c:v>
                </c:pt>
                <c:pt idx="18508">
                  <c:v>0.48148148148148101</c:v>
                </c:pt>
                <c:pt idx="18509">
                  <c:v>0.49382716049382702</c:v>
                </c:pt>
                <c:pt idx="18510">
                  <c:v>0.50617283950617198</c:v>
                </c:pt>
                <c:pt idx="18511">
                  <c:v>0.51851851851851805</c:v>
                </c:pt>
                <c:pt idx="18512">
                  <c:v>0.530864197530864</c:v>
                </c:pt>
                <c:pt idx="18513">
                  <c:v>0.54320987654320896</c:v>
                </c:pt>
                <c:pt idx="18514">
                  <c:v>0.55555555555555503</c:v>
                </c:pt>
                <c:pt idx="18515">
                  <c:v>0.56790123456790098</c:v>
                </c:pt>
                <c:pt idx="18516">
                  <c:v>0.58024691358024605</c:v>
                </c:pt>
                <c:pt idx="18517">
                  <c:v>0.592592592592592</c:v>
                </c:pt>
                <c:pt idx="18518">
                  <c:v>0.60493827160493796</c:v>
                </c:pt>
                <c:pt idx="18519">
                  <c:v>0.61728395061728303</c:v>
                </c:pt>
                <c:pt idx="18520">
                  <c:v>0.62962962962962898</c:v>
                </c:pt>
                <c:pt idx="18521">
                  <c:v>0.64197530864197505</c:v>
                </c:pt>
                <c:pt idx="18522">
                  <c:v>0.65432098765432101</c:v>
                </c:pt>
                <c:pt idx="18523">
                  <c:v>0.66666666666666596</c:v>
                </c:pt>
                <c:pt idx="18524">
                  <c:v>0.67901234567901203</c:v>
                </c:pt>
                <c:pt idx="18525">
                  <c:v>0.69135802469135799</c:v>
                </c:pt>
                <c:pt idx="18526">
                  <c:v>0.70370370370370305</c:v>
                </c:pt>
                <c:pt idx="18527">
                  <c:v>0.71604938271604901</c:v>
                </c:pt>
                <c:pt idx="18528">
                  <c:v>0.72839506172839497</c:v>
                </c:pt>
                <c:pt idx="18529">
                  <c:v>0.74074074074074003</c:v>
                </c:pt>
                <c:pt idx="18530">
                  <c:v>0.75308641975308599</c:v>
                </c:pt>
                <c:pt idx="18531">
                  <c:v>0.76543209876543195</c:v>
                </c:pt>
                <c:pt idx="18532">
                  <c:v>0.77777777777777701</c:v>
                </c:pt>
                <c:pt idx="18533">
                  <c:v>0.79012345679012297</c:v>
                </c:pt>
                <c:pt idx="18534">
                  <c:v>0.80246913580246904</c:v>
                </c:pt>
                <c:pt idx="18535">
                  <c:v>0.81481481481481399</c:v>
                </c:pt>
                <c:pt idx="18536">
                  <c:v>0.82716049382715995</c:v>
                </c:pt>
                <c:pt idx="18537">
                  <c:v>0.83950617283950602</c:v>
                </c:pt>
                <c:pt idx="18538">
                  <c:v>0.85185185185185097</c:v>
                </c:pt>
                <c:pt idx="18539">
                  <c:v>0.86419753086419704</c:v>
                </c:pt>
                <c:pt idx="18540">
                  <c:v>0.87654320987654299</c:v>
                </c:pt>
                <c:pt idx="18541">
                  <c:v>0.88888888888888795</c:v>
                </c:pt>
                <c:pt idx="18542">
                  <c:v>0.90123456790123402</c:v>
                </c:pt>
                <c:pt idx="18543">
                  <c:v>0.91358024691357997</c:v>
                </c:pt>
                <c:pt idx="18544">
                  <c:v>0.92592592592592504</c:v>
                </c:pt>
                <c:pt idx="18545">
                  <c:v>0.938271604938271</c:v>
                </c:pt>
                <c:pt idx="18546">
                  <c:v>0.95061728395061695</c:v>
                </c:pt>
                <c:pt idx="18547">
                  <c:v>0.96296296296296202</c:v>
                </c:pt>
                <c:pt idx="18548">
                  <c:v>0.97530864197530798</c:v>
                </c:pt>
                <c:pt idx="18549">
                  <c:v>0.98765432098765404</c:v>
                </c:pt>
                <c:pt idx="18550">
                  <c:v>0</c:v>
                </c:pt>
                <c:pt idx="18551">
                  <c:v>1.1904761904761901E-2</c:v>
                </c:pt>
                <c:pt idx="18552">
                  <c:v>2.3809523809523801E-2</c:v>
                </c:pt>
                <c:pt idx="18553">
                  <c:v>3.5714285714285698E-2</c:v>
                </c:pt>
                <c:pt idx="18554">
                  <c:v>4.7619047619047603E-2</c:v>
                </c:pt>
                <c:pt idx="18555">
                  <c:v>5.95238095238095E-2</c:v>
                </c:pt>
                <c:pt idx="18556">
                  <c:v>7.1428571428571397E-2</c:v>
                </c:pt>
                <c:pt idx="18557">
                  <c:v>8.3333333333333301E-2</c:v>
                </c:pt>
                <c:pt idx="18558">
                  <c:v>9.5238095238095205E-2</c:v>
                </c:pt>
                <c:pt idx="18559">
                  <c:v>0.107142857142857</c:v>
                </c:pt>
                <c:pt idx="18560">
                  <c:v>0.119047619047619</c:v>
                </c:pt>
                <c:pt idx="18561">
                  <c:v>0.13095238095237999</c:v>
                </c:pt>
                <c:pt idx="18562">
                  <c:v>0.14285714285714199</c:v>
                </c:pt>
                <c:pt idx="18563">
                  <c:v>0.15476190476190399</c:v>
                </c:pt>
                <c:pt idx="18564">
                  <c:v>0.16666666666666599</c:v>
                </c:pt>
                <c:pt idx="18565">
                  <c:v>0.17857142857142799</c:v>
                </c:pt>
                <c:pt idx="18566">
                  <c:v>0.19047619047618999</c:v>
                </c:pt>
                <c:pt idx="18567">
                  <c:v>0.202380952380952</c:v>
                </c:pt>
                <c:pt idx="18568">
                  <c:v>0.214285714285714</c:v>
                </c:pt>
                <c:pt idx="18569">
                  <c:v>0.226190476190476</c:v>
                </c:pt>
                <c:pt idx="18570">
                  <c:v>0.238095238095238</c:v>
                </c:pt>
                <c:pt idx="18571">
                  <c:v>0.25</c:v>
                </c:pt>
                <c:pt idx="18572">
                  <c:v>0.26190476190476097</c:v>
                </c:pt>
                <c:pt idx="18573">
                  <c:v>0.273809523809523</c:v>
                </c:pt>
                <c:pt idx="18574">
                  <c:v>0.28571428571428498</c:v>
                </c:pt>
                <c:pt idx="18575">
                  <c:v>0.29761904761904701</c:v>
                </c:pt>
                <c:pt idx="18576">
                  <c:v>0.30952380952380898</c:v>
                </c:pt>
                <c:pt idx="18577">
                  <c:v>0.32142857142857101</c:v>
                </c:pt>
                <c:pt idx="18578">
                  <c:v>0.33333333333333298</c:v>
                </c:pt>
                <c:pt idx="18579">
                  <c:v>0.34523809523809501</c:v>
                </c:pt>
                <c:pt idx="18580">
                  <c:v>0.35714285714285698</c:v>
                </c:pt>
                <c:pt idx="18581">
                  <c:v>0.36904761904761901</c:v>
                </c:pt>
                <c:pt idx="18582">
                  <c:v>0.38095238095237999</c:v>
                </c:pt>
                <c:pt idx="18583">
                  <c:v>0.39285714285714202</c:v>
                </c:pt>
                <c:pt idx="18584">
                  <c:v>0.40476190476190399</c:v>
                </c:pt>
                <c:pt idx="18585">
                  <c:v>0.41666666666666602</c:v>
                </c:pt>
                <c:pt idx="18586">
                  <c:v>0.42857142857142799</c:v>
                </c:pt>
                <c:pt idx="18587">
                  <c:v>0.44047619047619002</c:v>
                </c:pt>
                <c:pt idx="18588">
                  <c:v>0.452380952380952</c:v>
                </c:pt>
                <c:pt idx="18589">
                  <c:v>0.46428571428571402</c:v>
                </c:pt>
                <c:pt idx="18590">
                  <c:v>0.476190476190476</c:v>
                </c:pt>
                <c:pt idx="18591">
                  <c:v>0.48809523809523803</c:v>
                </c:pt>
                <c:pt idx="18592">
                  <c:v>0.5</c:v>
                </c:pt>
                <c:pt idx="18593">
                  <c:v>0.51190476190476097</c:v>
                </c:pt>
                <c:pt idx="18594">
                  <c:v>0.52380952380952295</c:v>
                </c:pt>
                <c:pt idx="18595">
                  <c:v>0.53571428571428503</c:v>
                </c:pt>
                <c:pt idx="18596">
                  <c:v>0.54761904761904701</c:v>
                </c:pt>
                <c:pt idx="18597">
                  <c:v>0.55952380952380898</c:v>
                </c:pt>
                <c:pt idx="18598">
                  <c:v>0.57142857142857095</c:v>
                </c:pt>
                <c:pt idx="18599">
                  <c:v>0.58333333333333304</c:v>
                </c:pt>
                <c:pt idx="18600">
                  <c:v>0.59523809523809501</c:v>
                </c:pt>
                <c:pt idx="18601">
                  <c:v>0.60714285714285698</c:v>
                </c:pt>
                <c:pt idx="18602">
                  <c:v>0.61904761904761896</c:v>
                </c:pt>
                <c:pt idx="18603">
                  <c:v>0.63095238095238004</c:v>
                </c:pt>
                <c:pt idx="18604">
                  <c:v>0.64285714285714202</c:v>
                </c:pt>
                <c:pt idx="18605">
                  <c:v>0.65476190476190399</c:v>
                </c:pt>
                <c:pt idx="18606">
                  <c:v>0.66666666666666596</c:v>
                </c:pt>
                <c:pt idx="18607">
                  <c:v>0.67857142857142805</c:v>
                </c:pt>
                <c:pt idx="18608">
                  <c:v>0.69047619047619002</c:v>
                </c:pt>
                <c:pt idx="18609">
                  <c:v>0.702380952380952</c:v>
                </c:pt>
                <c:pt idx="18610">
                  <c:v>0.71428571428571397</c:v>
                </c:pt>
                <c:pt idx="18611">
                  <c:v>0.72619047619047605</c:v>
                </c:pt>
                <c:pt idx="18612">
                  <c:v>0.73809523809523803</c:v>
                </c:pt>
                <c:pt idx="18613">
                  <c:v>0.75</c:v>
                </c:pt>
                <c:pt idx="18614">
                  <c:v>0.76190476190476097</c:v>
                </c:pt>
                <c:pt idx="18615">
                  <c:v>0.77380952380952295</c:v>
                </c:pt>
                <c:pt idx="18616">
                  <c:v>0.78571428571428503</c:v>
                </c:pt>
                <c:pt idx="18617">
                  <c:v>0.79761904761904701</c:v>
                </c:pt>
                <c:pt idx="18618">
                  <c:v>0.80952380952380898</c:v>
                </c:pt>
                <c:pt idx="18619">
                  <c:v>0.82142857142857095</c:v>
                </c:pt>
                <c:pt idx="18620">
                  <c:v>0.83333333333333304</c:v>
                </c:pt>
                <c:pt idx="18621">
                  <c:v>0.84523809523809501</c:v>
                </c:pt>
                <c:pt idx="18622">
                  <c:v>0.85714285714285698</c:v>
                </c:pt>
                <c:pt idx="18623">
                  <c:v>0.86904761904761896</c:v>
                </c:pt>
                <c:pt idx="18624">
                  <c:v>0.88095238095238004</c:v>
                </c:pt>
                <c:pt idx="18625">
                  <c:v>0.89285714285714202</c:v>
                </c:pt>
                <c:pt idx="18626">
                  <c:v>0.90476190476190399</c:v>
                </c:pt>
                <c:pt idx="18627">
                  <c:v>0.91666666666666596</c:v>
                </c:pt>
                <c:pt idx="18628">
                  <c:v>0.92857142857142805</c:v>
                </c:pt>
                <c:pt idx="18629">
                  <c:v>0.94047619047619002</c:v>
                </c:pt>
                <c:pt idx="18630">
                  <c:v>0.952380952380952</c:v>
                </c:pt>
                <c:pt idx="18631">
                  <c:v>0.96428571428571397</c:v>
                </c:pt>
                <c:pt idx="18632">
                  <c:v>0.97619047619047605</c:v>
                </c:pt>
                <c:pt idx="18633">
                  <c:v>0.98809523809523803</c:v>
                </c:pt>
                <c:pt idx="18634">
                  <c:v>0</c:v>
                </c:pt>
                <c:pt idx="18635">
                  <c:v>1.21951219512195E-2</c:v>
                </c:pt>
                <c:pt idx="18636">
                  <c:v>2.4390243902439001E-2</c:v>
                </c:pt>
                <c:pt idx="18637">
                  <c:v>3.65853658536585E-2</c:v>
                </c:pt>
                <c:pt idx="18638">
                  <c:v>4.8780487804878002E-2</c:v>
                </c:pt>
                <c:pt idx="18639">
                  <c:v>6.0975609756097497E-2</c:v>
                </c:pt>
                <c:pt idx="18640">
                  <c:v>7.3170731707316999E-2</c:v>
                </c:pt>
                <c:pt idx="18641">
                  <c:v>8.5365853658536495E-2</c:v>
                </c:pt>
                <c:pt idx="18642">
                  <c:v>9.7560975609756101E-2</c:v>
                </c:pt>
                <c:pt idx="18643">
                  <c:v>0.109756097560975</c:v>
                </c:pt>
                <c:pt idx="18644">
                  <c:v>0.12195121951219499</c:v>
                </c:pt>
                <c:pt idx="18645">
                  <c:v>0.134146341463414</c:v>
                </c:pt>
                <c:pt idx="18646">
                  <c:v>0.146341463414634</c:v>
                </c:pt>
                <c:pt idx="18647">
                  <c:v>0.15853658536585299</c:v>
                </c:pt>
                <c:pt idx="18648">
                  <c:v>0.17073170731707299</c:v>
                </c:pt>
                <c:pt idx="18649">
                  <c:v>0.18292682926829201</c:v>
                </c:pt>
                <c:pt idx="18650">
                  <c:v>0.19512195121951201</c:v>
                </c:pt>
                <c:pt idx="18651">
                  <c:v>0.207317073170731</c:v>
                </c:pt>
                <c:pt idx="18652">
                  <c:v>0.219512195121951</c:v>
                </c:pt>
                <c:pt idx="18653">
                  <c:v>0.23170731707316999</c:v>
                </c:pt>
                <c:pt idx="18654">
                  <c:v>0.24390243902438999</c:v>
                </c:pt>
                <c:pt idx="18655">
                  <c:v>0.25609756097560898</c:v>
                </c:pt>
                <c:pt idx="18656">
                  <c:v>0.26829268292682901</c:v>
                </c:pt>
                <c:pt idx="18657">
                  <c:v>0.28048780487804797</c:v>
                </c:pt>
                <c:pt idx="18658">
                  <c:v>0.292682926829268</c:v>
                </c:pt>
                <c:pt idx="18659">
                  <c:v>0.30487804878048702</c:v>
                </c:pt>
                <c:pt idx="18660">
                  <c:v>0.31707317073170699</c:v>
                </c:pt>
                <c:pt idx="18661">
                  <c:v>0.32926829268292601</c:v>
                </c:pt>
                <c:pt idx="18662">
                  <c:v>0.34146341463414598</c:v>
                </c:pt>
                <c:pt idx="18663">
                  <c:v>0.353658536585365</c:v>
                </c:pt>
                <c:pt idx="18664">
                  <c:v>0.36585365853658502</c:v>
                </c:pt>
                <c:pt idx="18665">
                  <c:v>0.37804878048780399</c:v>
                </c:pt>
                <c:pt idx="18666">
                  <c:v>0.39024390243902402</c:v>
                </c:pt>
                <c:pt idx="18667">
                  <c:v>0.40243902439024298</c:v>
                </c:pt>
                <c:pt idx="18668">
                  <c:v>0.41463414634146301</c:v>
                </c:pt>
                <c:pt idx="18669">
                  <c:v>0.42682926829268197</c:v>
                </c:pt>
                <c:pt idx="18670">
                  <c:v>0.439024390243902</c:v>
                </c:pt>
                <c:pt idx="18671">
                  <c:v>0.45121951219512102</c:v>
                </c:pt>
                <c:pt idx="18672">
                  <c:v>0.46341463414634099</c:v>
                </c:pt>
                <c:pt idx="18673">
                  <c:v>0.47560975609756001</c:v>
                </c:pt>
                <c:pt idx="18674">
                  <c:v>0.48780487804877998</c:v>
                </c:pt>
                <c:pt idx="18675">
                  <c:v>0.5</c:v>
                </c:pt>
                <c:pt idx="18676">
                  <c:v>0.51219512195121897</c:v>
                </c:pt>
                <c:pt idx="18677">
                  <c:v>0.52439024390243905</c:v>
                </c:pt>
                <c:pt idx="18678">
                  <c:v>0.53658536585365801</c:v>
                </c:pt>
                <c:pt idx="18679">
                  <c:v>0.54878048780487798</c:v>
                </c:pt>
                <c:pt idx="18680">
                  <c:v>0.56097560975609695</c:v>
                </c:pt>
                <c:pt idx="18681">
                  <c:v>0.57317073170731703</c:v>
                </c:pt>
                <c:pt idx="18682">
                  <c:v>0.585365853658536</c:v>
                </c:pt>
                <c:pt idx="18683">
                  <c:v>0.59756097560975596</c:v>
                </c:pt>
                <c:pt idx="18684">
                  <c:v>0.60975609756097504</c:v>
                </c:pt>
                <c:pt idx="18685">
                  <c:v>0.62195121951219501</c:v>
                </c:pt>
                <c:pt idx="18686">
                  <c:v>0.63414634146341398</c:v>
                </c:pt>
                <c:pt idx="18687">
                  <c:v>0.64634146341463405</c:v>
                </c:pt>
                <c:pt idx="18688">
                  <c:v>0.65853658536585302</c:v>
                </c:pt>
                <c:pt idx="18689">
                  <c:v>0.67073170731707299</c:v>
                </c:pt>
                <c:pt idx="18690">
                  <c:v>0.68292682926829196</c:v>
                </c:pt>
                <c:pt idx="18691">
                  <c:v>0.69512195121951204</c:v>
                </c:pt>
                <c:pt idx="18692">
                  <c:v>0.707317073170731</c:v>
                </c:pt>
                <c:pt idx="18693">
                  <c:v>0.71951219512195097</c:v>
                </c:pt>
                <c:pt idx="18694">
                  <c:v>0.73170731707317005</c:v>
                </c:pt>
                <c:pt idx="18695">
                  <c:v>0.74390243902439002</c:v>
                </c:pt>
                <c:pt idx="18696">
                  <c:v>0.75609756097560898</c:v>
                </c:pt>
                <c:pt idx="18697">
                  <c:v>0.76829268292682895</c:v>
                </c:pt>
                <c:pt idx="18698">
                  <c:v>0.78048780487804803</c:v>
                </c:pt>
                <c:pt idx="18699">
                  <c:v>0.792682926829268</c:v>
                </c:pt>
                <c:pt idx="18700">
                  <c:v>0.80487804878048697</c:v>
                </c:pt>
                <c:pt idx="18701">
                  <c:v>0.81707317073170704</c:v>
                </c:pt>
                <c:pt idx="18702">
                  <c:v>0.82926829268292601</c:v>
                </c:pt>
                <c:pt idx="18703">
                  <c:v>0.84146341463414598</c:v>
                </c:pt>
                <c:pt idx="18704">
                  <c:v>0.85365853658536495</c:v>
                </c:pt>
                <c:pt idx="18705">
                  <c:v>0.86585365853658502</c:v>
                </c:pt>
                <c:pt idx="18706">
                  <c:v>0.87804878048780399</c:v>
                </c:pt>
                <c:pt idx="18707">
                  <c:v>0.89024390243902396</c:v>
                </c:pt>
                <c:pt idx="18708">
                  <c:v>0.90243902439024304</c:v>
                </c:pt>
                <c:pt idx="18709">
                  <c:v>0.91463414634146301</c:v>
                </c:pt>
                <c:pt idx="18710">
                  <c:v>0.92682926829268297</c:v>
                </c:pt>
                <c:pt idx="18711">
                  <c:v>0.93902439024390205</c:v>
                </c:pt>
                <c:pt idx="18712">
                  <c:v>0.95121951219512102</c:v>
                </c:pt>
                <c:pt idx="18713">
                  <c:v>0.96341463414634099</c:v>
                </c:pt>
                <c:pt idx="18714">
                  <c:v>0.97560975609756095</c:v>
                </c:pt>
                <c:pt idx="18715">
                  <c:v>0.98780487804878003</c:v>
                </c:pt>
                <c:pt idx="18716">
                  <c:v>0</c:v>
                </c:pt>
                <c:pt idx="18717">
                  <c:v>6.2111801242236003E-3</c:v>
                </c:pt>
                <c:pt idx="18718">
                  <c:v>1.2422360248447201E-2</c:v>
                </c:pt>
                <c:pt idx="18719">
                  <c:v>1.8633540372670801E-2</c:v>
                </c:pt>
                <c:pt idx="18720">
                  <c:v>2.4844720496894401E-2</c:v>
                </c:pt>
                <c:pt idx="18721">
                  <c:v>3.1055900621118002E-2</c:v>
                </c:pt>
                <c:pt idx="18722">
                  <c:v>3.7267080745341602E-2</c:v>
                </c:pt>
                <c:pt idx="18723">
                  <c:v>4.3478260869565202E-2</c:v>
                </c:pt>
                <c:pt idx="18724">
                  <c:v>4.9689440993788803E-2</c:v>
                </c:pt>
                <c:pt idx="18725">
                  <c:v>5.5900621118012403E-2</c:v>
                </c:pt>
                <c:pt idx="18726">
                  <c:v>6.2111801242236003E-2</c:v>
                </c:pt>
                <c:pt idx="18727">
                  <c:v>6.8322981366459604E-2</c:v>
                </c:pt>
                <c:pt idx="18728">
                  <c:v>7.4534161490683204E-2</c:v>
                </c:pt>
                <c:pt idx="18729">
                  <c:v>8.0745341614906804E-2</c:v>
                </c:pt>
                <c:pt idx="18730">
                  <c:v>8.6956521739130405E-2</c:v>
                </c:pt>
                <c:pt idx="18731">
                  <c:v>9.3167701863354005E-2</c:v>
                </c:pt>
                <c:pt idx="18732">
                  <c:v>9.9378881987577605E-2</c:v>
                </c:pt>
                <c:pt idx="18733">
                  <c:v>0.105590062111801</c:v>
                </c:pt>
                <c:pt idx="18734">
                  <c:v>0.111801242236024</c:v>
                </c:pt>
                <c:pt idx="18735">
                  <c:v>0.118012422360248</c:v>
                </c:pt>
                <c:pt idx="18736">
                  <c:v>0.12422360248447201</c:v>
                </c:pt>
                <c:pt idx="18737">
                  <c:v>0.13043478260869501</c:v>
                </c:pt>
                <c:pt idx="18738">
                  <c:v>0.13664596273291901</c:v>
                </c:pt>
                <c:pt idx="18739">
                  <c:v>0.14285714285714199</c:v>
                </c:pt>
                <c:pt idx="18740">
                  <c:v>0.14906832298136599</c:v>
                </c:pt>
                <c:pt idx="18741">
                  <c:v>0.15527950310558999</c:v>
                </c:pt>
                <c:pt idx="18742">
                  <c:v>0.161490683229813</c:v>
                </c:pt>
                <c:pt idx="18743">
                  <c:v>0.167701863354037</c:v>
                </c:pt>
                <c:pt idx="18744">
                  <c:v>0.17391304347826</c:v>
                </c:pt>
                <c:pt idx="18745">
                  <c:v>0.18012422360248401</c:v>
                </c:pt>
                <c:pt idx="18746">
                  <c:v>0.18633540372670801</c:v>
                </c:pt>
                <c:pt idx="18747">
                  <c:v>0.19254658385093101</c:v>
                </c:pt>
                <c:pt idx="18748">
                  <c:v>0.19875776397515499</c:v>
                </c:pt>
                <c:pt idx="18749">
                  <c:v>0.20496894409937799</c:v>
                </c:pt>
                <c:pt idx="18750">
                  <c:v>0.21118012422360199</c:v>
                </c:pt>
                <c:pt idx="18751">
                  <c:v>0.217391304347826</c:v>
                </c:pt>
                <c:pt idx="18752">
                  <c:v>0.223602484472049</c:v>
                </c:pt>
                <c:pt idx="18753">
                  <c:v>0.229813664596273</c:v>
                </c:pt>
                <c:pt idx="18754">
                  <c:v>0.23602484472049601</c:v>
                </c:pt>
                <c:pt idx="18755">
                  <c:v>0.24223602484472001</c:v>
                </c:pt>
                <c:pt idx="18756">
                  <c:v>0.24844720496894401</c:v>
                </c:pt>
                <c:pt idx="18757">
                  <c:v>0.25465838509316702</c:v>
                </c:pt>
                <c:pt idx="18758">
                  <c:v>0.26086956521739102</c:v>
                </c:pt>
                <c:pt idx="18759">
                  <c:v>0.26708074534161402</c:v>
                </c:pt>
                <c:pt idx="18760">
                  <c:v>0.27329192546583803</c:v>
                </c:pt>
                <c:pt idx="18761">
                  <c:v>0.27950310559006197</c:v>
                </c:pt>
                <c:pt idx="18762">
                  <c:v>0.28571428571428498</c:v>
                </c:pt>
                <c:pt idx="18763">
                  <c:v>0.29192546583850898</c:v>
                </c:pt>
                <c:pt idx="18764">
                  <c:v>0.29813664596273198</c:v>
                </c:pt>
                <c:pt idx="18765">
                  <c:v>0.30434782608695599</c:v>
                </c:pt>
                <c:pt idx="18766">
                  <c:v>0.31055900621117999</c:v>
                </c:pt>
                <c:pt idx="18767">
                  <c:v>0.31677018633540299</c:v>
                </c:pt>
                <c:pt idx="18768">
                  <c:v>0.322981366459627</c:v>
                </c:pt>
                <c:pt idx="18769">
                  <c:v>0.32919254658385</c:v>
                </c:pt>
                <c:pt idx="18770">
                  <c:v>0.335403726708074</c:v>
                </c:pt>
                <c:pt idx="18771">
                  <c:v>0.341614906832298</c:v>
                </c:pt>
                <c:pt idx="18772">
                  <c:v>0.34782608695652101</c:v>
                </c:pt>
                <c:pt idx="18773">
                  <c:v>0.35403726708074501</c:v>
                </c:pt>
                <c:pt idx="18774">
                  <c:v>0.36024844720496801</c:v>
                </c:pt>
                <c:pt idx="18775">
                  <c:v>0.36645962732919202</c:v>
                </c:pt>
                <c:pt idx="18776">
                  <c:v>0.37267080745341602</c:v>
                </c:pt>
                <c:pt idx="18777">
                  <c:v>0.37888198757763902</c:v>
                </c:pt>
                <c:pt idx="18778">
                  <c:v>0.38509316770186303</c:v>
                </c:pt>
                <c:pt idx="18779">
                  <c:v>0.39130434782608697</c:v>
                </c:pt>
                <c:pt idx="18780">
                  <c:v>0.39751552795030998</c:v>
                </c:pt>
                <c:pt idx="18781">
                  <c:v>0.40372670807453398</c:v>
                </c:pt>
                <c:pt idx="18782">
                  <c:v>0.40993788819875698</c:v>
                </c:pt>
                <c:pt idx="18783">
                  <c:v>0.41614906832298099</c:v>
                </c:pt>
                <c:pt idx="18784">
                  <c:v>0.42236024844720499</c:v>
                </c:pt>
                <c:pt idx="18785">
                  <c:v>0.42857142857142799</c:v>
                </c:pt>
                <c:pt idx="18786">
                  <c:v>0.434782608695652</c:v>
                </c:pt>
                <c:pt idx="18787">
                  <c:v>0.440993788819875</c:v>
                </c:pt>
                <c:pt idx="18788">
                  <c:v>0.447204968944099</c:v>
                </c:pt>
                <c:pt idx="18789">
                  <c:v>0.453416149068323</c:v>
                </c:pt>
                <c:pt idx="18790">
                  <c:v>0.45962732919254601</c:v>
                </c:pt>
                <c:pt idx="18791">
                  <c:v>0.46583850931677001</c:v>
                </c:pt>
                <c:pt idx="18792">
                  <c:v>0.47204968944099301</c:v>
                </c:pt>
                <c:pt idx="18793">
                  <c:v>0.47826086956521702</c:v>
                </c:pt>
                <c:pt idx="18794">
                  <c:v>0.48447204968944102</c:v>
                </c:pt>
                <c:pt idx="18795">
                  <c:v>0.49068322981366402</c:v>
                </c:pt>
                <c:pt idx="18796">
                  <c:v>0.49689440993788803</c:v>
                </c:pt>
                <c:pt idx="18797">
                  <c:v>0.50310559006211097</c:v>
                </c:pt>
                <c:pt idx="18798">
                  <c:v>0.50931677018633503</c:v>
                </c:pt>
                <c:pt idx="18799">
                  <c:v>0.51552795031055898</c:v>
                </c:pt>
                <c:pt idx="18800">
                  <c:v>0.52173913043478204</c:v>
                </c:pt>
                <c:pt idx="18801">
                  <c:v>0.52795031055900599</c:v>
                </c:pt>
                <c:pt idx="18802">
                  <c:v>0.53416149068322905</c:v>
                </c:pt>
                <c:pt idx="18803">
                  <c:v>0.54037267080745299</c:v>
                </c:pt>
                <c:pt idx="18804">
                  <c:v>0.54658385093167705</c:v>
                </c:pt>
                <c:pt idx="18805">
                  <c:v>0.5527950310559</c:v>
                </c:pt>
                <c:pt idx="18806">
                  <c:v>0.55900621118012395</c:v>
                </c:pt>
                <c:pt idx="18807">
                  <c:v>0.56521739130434701</c:v>
                </c:pt>
                <c:pt idx="18808">
                  <c:v>0.57142857142857095</c:v>
                </c:pt>
                <c:pt idx="18809">
                  <c:v>0.57763975155279501</c:v>
                </c:pt>
                <c:pt idx="18810">
                  <c:v>0.58385093167701796</c:v>
                </c:pt>
                <c:pt idx="18811">
                  <c:v>0.59006211180124202</c:v>
                </c:pt>
                <c:pt idx="18812">
                  <c:v>0.59627329192546497</c:v>
                </c:pt>
                <c:pt idx="18813">
                  <c:v>0.60248447204968902</c:v>
                </c:pt>
                <c:pt idx="18814">
                  <c:v>0.60869565217391297</c:v>
                </c:pt>
                <c:pt idx="18815">
                  <c:v>0.61490683229813603</c:v>
                </c:pt>
                <c:pt idx="18816">
                  <c:v>0.62111801242235998</c:v>
                </c:pt>
                <c:pt idx="18817">
                  <c:v>0.62732919254658304</c:v>
                </c:pt>
                <c:pt idx="18818">
                  <c:v>0.63354037267080698</c:v>
                </c:pt>
                <c:pt idx="18819">
                  <c:v>0.63975155279503104</c:v>
                </c:pt>
                <c:pt idx="18820">
                  <c:v>0.64596273291925399</c:v>
                </c:pt>
                <c:pt idx="18821">
                  <c:v>0.65217391304347805</c:v>
                </c:pt>
                <c:pt idx="18822">
                  <c:v>0.658385093167701</c:v>
                </c:pt>
                <c:pt idx="18823">
                  <c:v>0.66459627329192505</c:v>
                </c:pt>
                <c:pt idx="18824">
                  <c:v>0.670807453416149</c:v>
                </c:pt>
                <c:pt idx="18825">
                  <c:v>0.67701863354037195</c:v>
                </c:pt>
                <c:pt idx="18826">
                  <c:v>0.68322981366459601</c:v>
                </c:pt>
                <c:pt idx="18827">
                  <c:v>0.68944099378881896</c:v>
                </c:pt>
                <c:pt idx="18828">
                  <c:v>0.69565217391304301</c:v>
                </c:pt>
                <c:pt idx="18829">
                  <c:v>0.70186335403726696</c:v>
                </c:pt>
                <c:pt idx="18830">
                  <c:v>0.70807453416149002</c:v>
                </c:pt>
                <c:pt idx="18831">
                  <c:v>0.71428571428571397</c:v>
                </c:pt>
                <c:pt idx="18832">
                  <c:v>0.72049689440993703</c:v>
                </c:pt>
                <c:pt idx="18833">
                  <c:v>0.72670807453416097</c:v>
                </c:pt>
                <c:pt idx="18834">
                  <c:v>0.73291925465838503</c:v>
                </c:pt>
                <c:pt idx="18835">
                  <c:v>0.73913043478260798</c:v>
                </c:pt>
                <c:pt idx="18836">
                  <c:v>0.74534161490683204</c:v>
                </c:pt>
                <c:pt idx="18837">
                  <c:v>0.75155279503105499</c:v>
                </c:pt>
                <c:pt idx="18838">
                  <c:v>0.75776397515527905</c:v>
                </c:pt>
                <c:pt idx="18839">
                  <c:v>0.76397515527950299</c:v>
                </c:pt>
                <c:pt idx="18840">
                  <c:v>0.77018633540372605</c:v>
                </c:pt>
                <c:pt idx="18841">
                  <c:v>0.77639751552795</c:v>
                </c:pt>
                <c:pt idx="18842">
                  <c:v>0.78260869565217395</c:v>
                </c:pt>
                <c:pt idx="18843">
                  <c:v>0.78881987577639701</c:v>
                </c:pt>
                <c:pt idx="18844">
                  <c:v>0.79503105590062095</c:v>
                </c:pt>
                <c:pt idx="18845">
                  <c:v>0.80124223602484401</c:v>
                </c:pt>
                <c:pt idx="18846">
                  <c:v>0.80745341614906796</c:v>
                </c:pt>
                <c:pt idx="18847">
                  <c:v>0.81366459627329102</c:v>
                </c:pt>
                <c:pt idx="18848">
                  <c:v>0.81987577639751497</c:v>
                </c:pt>
                <c:pt idx="18849">
                  <c:v>0.82608695652173902</c:v>
                </c:pt>
                <c:pt idx="18850">
                  <c:v>0.83229813664596197</c:v>
                </c:pt>
                <c:pt idx="18851">
                  <c:v>0.83850931677018603</c:v>
                </c:pt>
                <c:pt idx="18852">
                  <c:v>0.84472049689440998</c:v>
                </c:pt>
                <c:pt idx="18853">
                  <c:v>0.85093167701863304</c:v>
                </c:pt>
                <c:pt idx="18854">
                  <c:v>0.85714285714285698</c:v>
                </c:pt>
                <c:pt idx="18855">
                  <c:v>0.86335403726708004</c:v>
                </c:pt>
                <c:pt idx="18856">
                  <c:v>0.86956521739130399</c:v>
                </c:pt>
                <c:pt idx="18857">
                  <c:v>0.87577639751552705</c:v>
                </c:pt>
                <c:pt idx="18858">
                  <c:v>0.881987577639751</c:v>
                </c:pt>
                <c:pt idx="18859">
                  <c:v>0.88819875776397506</c:v>
                </c:pt>
                <c:pt idx="18860">
                  <c:v>0.894409937888198</c:v>
                </c:pt>
                <c:pt idx="18861">
                  <c:v>0.90062111801242195</c:v>
                </c:pt>
                <c:pt idx="18862">
                  <c:v>0.90683229813664601</c:v>
                </c:pt>
                <c:pt idx="18863">
                  <c:v>0.91304347826086896</c:v>
                </c:pt>
                <c:pt idx="18864">
                  <c:v>0.91925465838509302</c:v>
                </c:pt>
                <c:pt idx="18865">
                  <c:v>0.92546583850931596</c:v>
                </c:pt>
                <c:pt idx="18866">
                  <c:v>0.93167701863354002</c:v>
                </c:pt>
                <c:pt idx="18867">
                  <c:v>0.93788819875776397</c:v>
                </c:pt>
                <c:pt idx="18868">
                  <c:v>0.94409937888198703</c:v>
                </c:pt>
                <c:pt idx="18869">
                  <c:v>0.95031055900621098</c:v>
                </c:pt>
                <c:pt idx="18870">
                  <c:v>0.95652173913043403</c:v>
                </c:pt>
                <c:pt idx="18871">
                  <c:v>0.96273291925465798</c:v>
                </c:pt>
                <c:pt idx="18872">
                  <c:v>0.96894409937888204</c:v>
                </c:pt>
                <c:pt idx="18873">
                  <c:v>0.97515527950310499</c:v>
                </c:pt>
                <c:pt idx="18874">
                  <c:v>0.98136645962732905</c:v>
                </c:pt>
                <c:pt idx="18875">
                  <c:v>0.98757763975155199</c:v>
                </c:pt>
                <c:pt idx="18876">
                  <c:v>0.99378881987577605</c:v>
                </c:pt>
                <c:pt idx="18877">
                  <c:v>0</c:v>
                </c:pt>
                <c:pt idx="18878">
                  <c:v>7.63358778625954E-3</c:v>
                </c:pt>
                <c:pt idx="18879">
                  <c:v>1.5267175572519E-2</c:v>
                </c:pt>
                <c:pt idx="18880">
                  <c:v>2.2900763358778602E-2</c:v>
                </c:pt>
                <c:pt idx="18881">
                  <c:v>3.0534351145038101E-2</c:v>
                </c:pt>
                <c:pt idx="18882">
                  <c:v>3.8167938931297697E-2</c:v>
                </c:pt>
                <c:pt idx="18883">
                  <c:v>4.5801526717557203E-2</c:v>
                </c:pt>
                <c:pt idx="18884">
                  <c:v>5.3435114503816702E-2</c:v>
                </c:pt>
                <c:pt idx="18885">
                  <c:v>6.1068702290076299E-2</c:v>
                </c:pt>
                <c:pt idx="18886">
                  <c:v>6.8702290076335798E-2</c:v>
                </c:pt>
                <c:pt idx="18887">
                  <c:v>7.6335877862595394E-2</c:v>
                </c:pt>
                <c:pt idx="18888">
                  <c:v>8.3969465648854894E-2</c:v>
                </c:pt>
                <c:pt idx="18889">
                  <c:v>9.1603053435114504E-2</c:v>
                </c:pt>
                <c:pt idx="18890">
                  <c:v>9.9236641221374003E-2</c:v>
                </c:pt>
                <c:pt idx="18891">
                  <c:v>0.106870229007633</c:v>
                </c:pt>
                <c:pt idx="18892">
                  <c:v>0.114503816793893</c:v>
                </c:pt>
                <c:pt idx="18893">
                  <c:v>0.122137404580152</c:v>
                </c:pt>
                <c:pt idx="18894">
                  <c:v>0.12977099236641201</c:v>
                </c:pt>
                <c:pt idx="18895">
                  <c:v>0.13740458015267101</c:v>
                </c:pt>
                <c:pt idx="18896">
                  <c:v>0.14503816793893101</c:v>
                </c:pt>
                <c:pt idx="18897">
                  <c:v>0.15267175572519001</c:v>
                </c:pt>
                <c:pt idx="18898">
                  <c:v>0.16030534351145001</c:v>
                </c:pt>
                <c:pt idx="18899">
                  <c:v>0.16793893129770901</c:v>
                </c:pt>
                <c:pt idx="18900">
                  <c:v>0.17557251908396901</c:v>
                </c:pt>
                <c:pt idx="18901">
                  <c:v>0.18320610687022901</c:v>
                </c:pt>
                <c:pt idx="18902">
                  <c:v>0.19083969465648801</c:v>
                </c:pt>
                <c:pt idx="18903">
                  <c:v>0.19847328244274801</c:v>
                </c:pt>
                <c:pt idx="18904">
                  <c:v>0.20610687022900701</c:v>
                </c:pt>
                <c:pt idx="18905">
                  <c:v>0.213740458015267</c:v>
                </c:pt>
                <c:pt idx="18906">
                  <c:v>0.221374045801526</c:v>
                </c:pt>
                <c:pt idx="18907">
                  <c:v>0.229007633587786</c:v>
                </c:pt>
                <c:pt idx="18908">
                  <c:v>0.236641221374045</c:v>
                </c:pt>
                <c:pt idx="18909">
                  <c:v>0.244274809160305</c:v>
                </c:pt>
                <c:pt idx="18910">
                  <c:v>0.25190839694656397</c:v>
                </c:pt>
                <c:pt idx="18911">
                  <c:v>0.25954198473282403</c:v>
                </c:pt>
                <c:pt idx="18912">
                  <c:v>0.26717557251908303</c:v>
                </c:pt>
                <c:pt idx="18913">
                  <c:v>0.27480916030534303</c:v>
                </c:pt>
                <c:pt idx="18914">
                  <c:v>0.28244274809160302</c:v>
                </c:pt>
                <c:pt idx="18915">
                  <c:v>0.29007633587786202</c:v>
                </c:pt>
                <c:pt idx="18916">
                  <c:v>0.29770992366412202</c:v>
                </c:pt>
                <c:pt idx="18917">
                  <c:v>0.30534351145038102</c:v>
                </c:pt>
                <c:pt idx="18918">
                  <c:v>0.31297709923664102</c:v>
                </c:pt>
                <c:pt idx="18919">
                  <c:v>0.32061068702290002</c:v>
                </c:pt>
                <c:pt idx="18920">
                  <c:v>0.32824427480916002</c:v>
                </c:pt>
                <c:pt idx="18921">
                  <c:v>0.33587786259541902</c:v>
                </c:pt>
                <c:pt idx="18922">
                  <c:v>0.34351145038167902</c:v>
                </c:pt>
                <c:pt idx="18923">
                  <c:v>0.35114503816793802</c:v>
                </c:pt>
                <c:pt idx="18924">
                  <c:v>0.35877862595419802</c:v>
                </c:pt>
                <c:pt idx="18925">
                  <c:v>0.36641221374045801</c:v>
                </c:pt>
                <c:pt idx="18926">
                  <c:v>0.37404580152671701</c:v>
                </c:pt>
                <c:pt idx="18927">
                  <c:v>0.38167938931297701</c:v>
                </c:pt>
                <c:pt idx="18928">
                  <c:v>0.38931297709923601</c:v>
                </c:pt>
                <c:pt idx="18929">
                  <c:v>0.39694656488549601</c:v>
                </c:pt>
                <c:pt idx="18930">
                  <c:v>0.40458015267175501</c:v>
                </c:pt>
                <c:pt idx="18931">
                  <c:v>0.41221374045801501</c:v>
                </c:pt>
                <c:pt idx="18932">
                  <c:v>0.41984732824427401</c:v>
                </c:pt>
                <c:pt idx="18933">
                  <c:v>0.42748091603053401</c:v>
                </c:pt>
                <c:pt idx="18934">
                  <c:v>0.43511450381679301</c:v>
                </c:pt>
                <c:pt idx="18935">
                  <c:v>0.44274809160305301</c:v>
                </c:pt>
                <c:pt idx="18936">
                  <c:v>0.45038167938931201</c:v>
                </c:pt>
                <c:pt idx="18937">
                  <c:v>0.45801526717557201</c:v>
                </c:pt>
                <c:pt idx="18938">
                  <c:v>0.465648854961832</c:v>
                </c:pt>
                <c:pt idx="18939">
                  <c:v>0.473282442748091</c:v>
                </c:pt>
                <c:pt idx="18940">
                  <c:v>0.480916030534351</c:v>
                </c:pt>
                <c:pt idx="18941">
                  <c:v>0.48854961832061</c:v>
                </c:pt>
                <c:pt idx="18942">
                  <c:v>0.49618320610687</c:v>
                </c:pt>
                <c:pt idx="18943">
                  <c:v>0.50381679389312894</c:v>
                </c:pt>
                <c:pt idx="18944">
                  <c:v>0.51145038167938905</c:v>
                </c:pt>
                <c:pt idx="18945">
                  <c:v>0.51908396946564805</c:v>
                </c:pt>
                <c:pt idx="18946">
                  <c:v>0.52671755725190805</c:v>
                </c:pt>
                <c:pt idx="18947">
                  <c:v>0.53435114503816705</c:v>
                </c:pt>
                <c:pt idx="18948">
                  <c:v>0.54198473282442705</c:v>
                </c:pt>
                <c:pt idx="18949">
                  <c:v>0.54961832061068705</c:v>
                </c:pt>
                <c:pt idx="18950">
                  <c:v>0.55725190839694605</c:v>
                </c:pt>
                <c:pt idx="18951">
                  <c:v>0.56488549618320605</c:v>
                </c:pt>
                <c:pt idx="18952">
                  <c:v>0.57251908396946505</c:v>
                </c:pt>
                <c:pt idx="18953">
                  <c:v>0.58015267175572505</c:v>
                </c:pt>
                <c:pt idx="18954">
                  <c:v>0.58778625954198405</c:v>
                </c:pt>
                <c:pt idx="18955">
                  <c:v>0.59541984732824405</c:v>
                </c:pt>
                <c:pt idx="18956">
                  <c:v>0.60305343511450304</c:v>
                </c:pt>
                <c:pt idx="18957">
                  <c:v>0.61068702290076304</c:v>
                </c:pt>
                <c:pt idx="18958">
                  <c:v>0.61832061068702204</c:v>
                </c:pt>
                <c:pt idx="18959">
                  <c:v>0.62595419847328204</c:v>
                </c:pt>
                <c:pt idx="18960">
                  <c:v>0.63358778625954104</c:v>
                </c:pt>
                <c:pt idx="18961">
                  <c:v>0.64122137404580104</c:v>
                </c:pt>
                <c:pt idx="18962">
                  <c:v>0.64885496183206104</c:v>
                </c:pt>
                <c:pt idx="18963">
                  <c:v>0.65648854961832004</c:v>
                </c:pt>
                <c:pt idx="18964">
                  <c:v>0.66412213740458004</c:v>
                </c:pt>
                <c:pt idx="18965">
                  <c:v>0.67175572519083904</c:v>
                </c:pt>
                <c:pt idx="18966">
                  <c:v>0.67938931297709904</c:v>
                </c:pt>
                <c:pt idx="18967">
                  <c:v>0.68702290076335804</c:v>
                </c:pt>
                <c:pt idx="18968">
                  <c:v>0.69465648854961803</c:v>
                </c:pt>
                <c:pt idx="18969">
                  <c:v>0.70229007633587703</c:v>
                </c:pt>
                <c:pt idx="18970">
                  <c:v>0.70992366412213703</c:v>
                </c:pt>
                <c:pt idx="18971">
                  <c:v>0.71755725190839603</c:v>
                </c:pt>
                <c:pt idx="18972">
                  <c:v>0.72519083969465603</c:v>
                </c:pt>
                <c:pt idx="18973">
                  <c:v>0.73282442748091603</c:v>
                </c:pt>
                <c:pt idx="18974">
                  <c:v>0.74045801526717503</c:v>
                </c:pt>
                <c:pt idx="18975">
                  <c:v>0.74809160305343503</c:v>
                </c:pt>
                <c:pt idx="18976">
                  <c:v>0.75572519083969403</c:v>
                </c:pt>
                <c:pt idx="18977">
                  <c:v>0.76335877862595403</c:v>
                </c:pt>
                <c:pt idx="18978">
                  <c:v>0.77099236641221303</c:v>
                </c:pt>
                <c:pt idx="18979">
                  <c:v>0.77862595419847302</c:v>
                </c:pt>
                <c:pt idx="18980">
                  <c:v>0.78625954198473202</c:v>
                </c:pt>
                <c:pt idx="18981">
                  <c:v>0.79389312977099202</c:v>
                </c:pt>
                <c:pt idx="18982">
                  <c:v>0.80152671755725102</c:v>
                </c:pt>
                <c:pt idx="18983">
                  <c:v>0.80916030534351102</c:v>
                </c:pt>
                <c:pt idx="18984">
                  <c:v>0.81679389312977102</c:v>
                </c:pt>
                <c:pt idx="18985">
                  <c:v>0.82442748091603002</c:v>
                </c:pt>
                <c:pt idx="18986">
                  <c:v>0.83206106870229002</c:v>
                </c:pt>
                <c:pt idx="18987">
                  <c:v>0.83969465648854902</c:v>
                </c:pt>
                <c:pt idx="18988">
                  <c:v>0.84732824427480902</c:v>
                </c:pt>
                <c:pt idx="18989">
                  <c:v>0.85496183206106802</c:v>
                </c:pt>
                <c:pt idx="18990">
                  <c:v>0.86259541984732802</c:v>
                </c:pt>
                <c:pt idx="18991">
                  <c:v>0.87022900763358702</c:v>
                </c:pt>
                <c:pt idx="18992">
                  <c:v>0.87786259541984701</c:v>
                </c:pt>
                <c:pt idx="18993">
                  <c:v>0.88549618320610601</c:v>
                </c:pt>
                <c:pt idx="18994">
                  <c:v>0.89312977099236601</c:v>
                </c:pt>
                <c:pt idx="18995">
                  <c:v>0.90076335877862501</c:v>
                </c:pt>
                <c:pt idx="18996">
                  <c:v>0.90839694656488501</c:v>
                </c:pt>
                <c:pt idx="18997">
                  <c:v>0.91603053435114501</c:v>
                </c:pt>
                <c:pt idx="18998">
                  <c:v>0.92366412213740401</c:v>
                </c:pt>
                <c:pt idx="18999">
                  <c:v>0.93129770992366401</c:v>
                </c:pt>
                <c:pt idx="19000">
                  <c:v>0.93893129770992301</c:v>
                </c:pt>
                <c:pt idx="19001">
                  <c:v>0.94656488549618301</c:v>
                </c:pt>
                <c:pt idx="19002">
                  <c:v>0.95419847328244201</c:v>
                </c:pt>
                <c:pt idx="19003">
                  <c:v>0.961832061068702</c:v>
                </c:pt>
                <c:pt idx="19004">
                  <c:v>0.969465648854961</c:v>
                </c:pt>
                <c:pt idx="19005">
                  <c:v>0.977099236641221</c:v>
                </c:pt>
                <c:pt idx="19006">
                  <c:v>0.98473282442748</c:v>
                </c:pt>
                <c:pt idx="19007">
                  <c:v>0.99236641221374</c:v>
                </c:pt>
                <c:pt idx="19008">
                  <c:v>0</c:v>
                </c:pt>
                <c:pt idx="19009">
                  <c:v>1.12359550561797E-2</c:v>
                </c:pt>
                <c:pt idx="19010">
                  <c:v>2.2471910112359501E-2</c:v>
                </c:pt>
                <c:pt idx="19011">
                  <c:v>3.3707865168539297E-2</c:v>
                </c:pt>
                <c:pt idx="19012">
                  <c:v>4.49438202247191E-2</c:v>
                </c:pt>
                <c:pt idx="19013">
                  <c:v>5.6179775280898799E-2</c:v>
                </c:pt>
                <c:pt idx="19014">
                  <c:v>6.7415730337078594E-2</c:v>
                </c:pt>
                <c:pt idx="19015">
                  <c:v>7.8651685393258397E-2</c:v>
                </c:pt>
                <c:pt idx="19016">
                  <c:v>8.98876404494382E-2</c:v>
                </c:pt>
                <c:pt idx="19017">
                  <c:v>0.101123595505617</c:v>
                </c:pt>
                <c:pt idx="19018">
                  <c:v>0.112359550561797</c:v>
                </c:pt>
                <c:pt idx="19019">
                  <c:v>0.123595505617977</c:v>
                </c:pt>
                <c:pt idx="19020">
                  <c:v>0.13483146067415699</c:v>
                </c:pt>
                <c:pt idx="19021">
                  <c:v>0.14606741573033699</c:v>
                </c:pt>
                <c:pt idx="19022">
                  <c:v>0.15730337078651599</c:v>
                </c:pt>
                <c:pt idx="19023">
                  <c:v>0.16853932584269599</c:v>
                </c:pt>
                <c:pt idx="19024">
                  <c:v>0.17977528089887601</c:v>
                </c:pt>
                <c:pt idx="19025">
                  <c:v>0.19101123595505601</c:v>
                </c:pt>
                <c:pt idx="19026">
                  <c:v>0.20224719101123501</c:v>
                </c:pt>
                <c:pt idx="19027">
                  <c:v>0.213483146067415</c:v>
                </c:pt>
                <c:pt idx="19028">
                  <c:v>0.224719101123595</c:v>
                </c:pt>
                <c:pt idx="19029">
                  <c:v>0.235955056179775</c:v>
                </c:pt>
                <c:pt idx="19030">
                  <c:v>0.24719101123595499</c:v>
                </c:pt>
                <c:pt idx="19031">
                  <c:v>0.25842696629213402</c:v>
                </c:pt>
                <c:pt idx="19032">
                  <c:v>0.26966292134831399</c:v>
                </c:pt>
                <c:pt idx="19033">
                  <c:v>0.28089887640449401</c:v>
                </c:pt>
                <c:pt idx="19034">
                  <c:v>0.29213483146067398</c:v>
                </c:pt>
                <c:pt idx="19035">
                  <c:v>0.30337078651685301</c:v>
                </c:pt>
                <c:pt idx="19036">
                  <c:v>0.31460674157303298</c:v>
                </c:pt>
                <c:pt idx="19037">
                  <c:v>0.325842696629213</c:v>
                </c:pt>
                <c:pt idx="19038">
                  <c:v>0.33707865168539303</c:v>
                </c:pt>
                <c:pt idx="19039">
                  <c:v>0.348314606741573</c:v>
                </c:pt>
                <c:pt idx="19040">
                  <c:v>0.35955056179775202</c:v>
                </c:pt>
                <c:pt idx="19041">
                  <c:v>0.37078651685393199</c:v>
                </c:pt>
                <c:pt idx="19042">
                  <c:v>0.38202247191011202</c:v>
                </c:pt>
                <c:pt idx="19043">
                  <c:v>0.39325842696629199</c:v>
                </c:pt>
                <c:pt idx="19044">
                  <c:v>0.40449438202247101</c:v>
                </c:pt>
                <c:pt idx="19045">
                  <c:v>0.41573033707865098</c:v>
                </c:pt>
                <c:pt idx="19046">
                  <c:v>0.426966292134831</c:v>
                </c:pt>
                <c:pt idx="19047">
                  <c:v>0.43820224719101097</c:v>
                </c:pt>
                <c:pt idx="19048">
                  <c:v>0.449438202247191</c:v>
                </c:pt>
                <c:pt idx="19049">
                  <c:v>0.46067415730337002</c:v>
                </c:pt>
                <c:pt idx="19050">
                  <c:v>0.47191011235954999</c:v>
                </c:pt>
                <c:pt idx="19051">
                  <c:v>0.48314606741573002</c:v>
                </c:pt>
                <c:pt idx="19052">
                  <c:v>0.49438202247190999</c:v>
                </c:pt>
                <c:pt idx="19053">
                  <c:v>0.50561797752808901</c:v>
                </c:pt>
                <c:pt idx="19054">
                  <c:v>0.51685393258426904</c:v>
                </c:pt>
                <c:pt idx="19055">
                  <c:v>0.52808988764044895</c:v>
                </c:pt>
                <c:pt idx="19056">
                  <c:v>0.53932584269662898</c:v>
                </c:pt>
                <c:pt idx="19057">
                  <c:v>0.550561797752809</c:v>
                </c:pt>
                <c:pt idx="19058">
                  <c:v>0.56179775280898803</c:v>
                </c:pt>
                <c:pt idx="19059">
                  <c:v>0.57303370786516805</c:v>
                </c:pt>
                <c:pt idx="19060">
                  <c:v>0.58426966292134797</c:v>
                </c:pt>
                <c:pt idx="19061">
                  <c:v>0.59550561797752799</c:v>
                </c:pt>
                <c:pt idx="19062">
                  <c:v>0.60674157303370702</c:v>
                </c:pt>
                <c:pt idx="19063">
                  <c:v>0.61797752808988704</c:v>
                </c:pt>
                <c:pt idx="19064">
                  <c:v>0.62921348314606695</c:v>
                </c:pt>
                <c:pt idx="19065">
                  <c:v>0.64044943820224698</c:v>
                </c:pt>
                <c:pt idx="19066">
                  <c:v>0.651685393258427</c:v>
                </c:pt>
                <c:pt idx="19067">
                  <c:v>0.66292134831460603</c:v>
                </c:pt>
                <c:pt idx="19068">
                  <c:v>0.67415730337078605</c:v>
                </c:pt>
                <c:pt idx="19069">
                  <c:v>0.68539325842696597</c:v>
                </c:pt>
                <c:pt idx="19070">
                  <c:v>0.69662921348314599</c:v>
                </c:pt>
                <c:pt idx="19071">
                  <c:v>0.70786516853932502</c:v>
                </c:pt>
                <c:pt idx="19072">
                  <c:v>0.71910112359550504</c:v>
                </c:pt>
                <c:pt idx="19073">
                  <c:v>0.73033707865168496</c:v>
                </c:pt>
                <c:pt idx="19074">
                  <c:v>0.74157303370786498</c:v>
                </c:pt>
                <c:pt idx="19075">
                  <c:v>0.75280898876404401</c:v>
                </c:pt>
                <c:pt idx="19076">
                  <c:v>0.76404494382022403</c:v>
                </c:pt>
                <c:pt idx="19077">
                  <c:v>0.77528089887640395</c:v>
                </c:pt>
                <c:pt idx="19078">
                  <c:v>0.78651685393258397</c:v>
                </c:pt>
                <c:pt idx="19079">
                  <c:v>0.797752808988764</c:v>
                </c:pt>
                <c:pt idx="19080">
                  <c:v>0.80898876404494302</c:v>
                </c:pt>
                <c:pt idx="19081">
                  <c:v>0.82022471910112305</c:v>
                </c:pt>
                <c:pt idx="19082">
                  <c:v>0.83146067415730296</c:v>
                </c:pt>
                <c:pt idx="19083">
                  <c:v>0.84269662921348298</c:v>
                </c:pt>
                <c:pt idx="19084">
                  <c:v>0.85393258426966201</c:v>
                </c:pt>
                <c:pt idx="19085">
                  <c:v>0.86516853932584203</c:v>
                </c:pt>
                <c:pt idx="19086">
                  <c:v>0.87640449438202195</c:v>
                </c:pt>
                <c:pt idx="19087">
                  <c:v>0.88764044943820197</c:v>
                </c:pt>
                <c:pt idx="19088">
                  <c:v>0.898876404494382</c:v>
                </c:pt>
                <c:pt idx="19089">
                  <c:v>0.91011235955056102</c:v>
                </c:pt>
                <c:pt idx="19090">
                  <c:v>0.92134831460674105</c:v>
                </c:pt>
                <c:pt idx="19091">
                  <c:v>0.93258426966292096</c:v>
                </c:pt>
                <c:pt idx="19092">
                  <c:v>0.94382022471910099</c:v>
                </c:pt>
                <c:pt idx="19093">
                  <c:v>0.95505617977528001</c:v>
                </c:pt>
                <c:pt idx="19094">
                  <c:v>0.96629213483146004</c:v>
                </c:pt>
                <c:pt idx="19095">
                  <c:v>0.97752808988763995</c:v>
                </c:pt>
                <c:pt idx="19096">
                  <c:v>0.98876404494381998</c:v>
                </c:pt>
                <c:pt idx="19097">
                  <c:v>0</c:v>
                </c:pt>
                <c:pt idx="19098">
                  <c:v>2.1739130434782601E-2</c:v>
                </c:pt>
                <c:pt idx="19099">
                  <c:v>4.3478260869565202E-2</c:v>
                </c:pt>
                <c:pt idx="19100">
                  <c:v>6.5217391304347797E-2</c:v>
                </c:pt>
                <c:pt idx="19101">
                  <c:v>8.6956521739130405E-2</c:v>
                </c:pt>
                <c:pt idx="19102">
                  <c:v>0.108695652173913</c:v>
                </c:pt>
                <c:pt idx="19103">
                  <c:v>0.13043478260869501</c:v>
                </c:pt>
                <c:pt idx="19104">
                  <c:v>0.15217391304347799</c:v>
                </c:pt>
                <c:pt idx="19105">
                  <c:v>0.17391304347826</c:v>
                </c:pt>
                <c:pt idx="19106">
                  <c:v>0.19565217391304299</c:v>
                </c:pt>
                <c:pt idx="19107">
                  <c:v>0.217391304347826</c:v>
                </c:pt>
                <c:pt idx="19108">
                  <c:v>0.23913043478260801</c:v>
                </c:pt>
                <c:pt idx="19109">
                  <c:v>0.26086956521739102</c:v>
                </c:pt>
                <c:pt idx="19110">
                  <c:v>0.282608695652173</c:v>
                </c:pt>
                <c:pt idx="19111">
                  <c:v>0.30434782608695599</c:v>
                </c:pt>
                <c:pt idx="19112">
                  <c:v>0.32608695652173902</c:v>
                </c:pt>
                <c:pt idx="19113">
                  <c:v>0.34782608695652101</c:v>
                </c:pt>
                <c:pt idx="19114">
                  <c:v>0.36956521739130399</c:v>
                </c:pt>
                <c:pt idx="19115">
                  <c:v>0.39130434782608697</c:v>
                </c:pt>
                <c:pt idx="19116">
                  <c:v>0.41304347826086901</c:v>
                </c:pt>
                <c:pt idx="19117">
                  <c:v>0.434782608695652</c:v>
                </c:pt>
                <c:pt idx="19118">
                  <c:v>0.45652173913043398</c:v>
                </c:pt>
                <c:pt idx="19119">
                  <c:v>0.47826086956521702</c:v>
                </c:pt>
                <c:pt idx="19120">
                  <c:v>0.5</c:v>
                </c:pt>
                <c:pt idx="19121">
                  <c:v>0.52173913043478204</c:v>
                </c:pt>
                <c:pt idx="19122">
                  <c:v>0.54347826086956497</c:v>
                </c:pt>
                <c:pt idx="19123">
                  <c:v>0.56521739130434701</c:v>
                </c:pt>
                <c:pt idx="19124">
                  <c:v>0.58695652173913004</c:v>
                </c:pt>
                <c:pt idx="19125">
                  <c:v>0.60869565217391297</c:v>
                </c:pt>
                <c:pt idx="19126">
                  <c:v>0.63043478260869501</c:v>
                </c:pt>
                <c:pt idx="19127">
                  <c:v>0.65217391304347805</c:v>
                </c:pt>
                <c:pt idx="19128">
                  <c:v>0.67391304347825998</c:v>
                </c:pt>
                <c:pt idx="19129">
                  <c:v>0.69565217391304301</c:v>
                </c:pt>
                <c:pt idx="19130">
                  <c:v>0.71739130434782605</c:v>
                </c:pt>
                <c:pt idx="19131">
                  <c:v>0.73913043478260798</c:v>
                </c:pt>
                <c:pt idx="19132">
                  <c:v>0.76086956521739102</c:v>
                </c:pt>
                <c:pt idx="19133">
                  <c:v>0.78260869565217395</c:v>
                </c:pt>
                <c:pt idx="19134">
                  <c:v>0.80434782608695599</c:v>
                </c:pt>
                <c:pt idx="19135">
                  <c:v>0.82608695652173902</c:v>
                </c:pt>
                <c:pt idx="19136">
                  <c:v>0.84782608695652095</c:v>
                </c:pt>
                <c:pt idx="19137">
                  <c:v>0.86956521739130399</c:v>
                </c:pt>
                <c:pt idx="19138">
                  <c:v>0.89130434782608603</c:v>
                </c:pt>
                <c:pt idx="19139">
                  <c:v>0.91304347826086896</c:v>
                </c:pt>
                <c:pt idx="19140">
                  <c:v>0.934782608695652</c:v>
                </c:pt>
                <c:pt idx="19141">
                  <c:v>0.95652173913043403</c:v>
                </c:pt>
                <c:pt idx="19142">
                  <c:v>0.97826086956521696</c:v>
                </c:pt>
                <c:pt idx="19143">
                  <c:v>0</c:v>
                </c:pt>
                <c:pt idx="19144">
                  <c:v>1.3698630136986301E-2</c:v>
                </c:pt>
                <c:pt idx="19145">
                  <c:v>2.7397260273972601E-2</c:v>
                </c:pt>
                <c:pt idx="19146">
                  <c:v>4.1095890410958902E-2</c:v>
                </c:pt>
                <c:pt idx="19147">
                  <c:v>5.4794520547945202E-2</c:v>
                </c:pt>
                <c:pt idx="19148">
                  <c:v>6.8493150684931503E-2</c:v>
                </c:pt>
                <c:pt idx="19149">
                  <c:v>8.2191780821917804E-2</c:v>
                </c:pt>
                <c:pt idx="19150">
                  <c:v>9.5890410958904104E-2</c:v>
                </c:pt>
                <c:pt idx="19151">
                  <c:v>0.10958904109589</c:v>
                </c:pt>
                <c:pt idx="19152">
                  <c:v>0.123287671232876</c:v>
                </c:pt>
                <c:pt idx="19153">
                  <c:v>0.13698630136986301</c:v>
                </c:pt>
                <c:pt idx="19154">
                  <c:v>0.150684931506849</c:v>
                </c:pt>
                <c:pt idx="19155">
                  <c:v>0.164383561643835</c:v>
                </c:pt>
                <c:pt idx="19156">
                  <c:v>0.17808219178082099</c:v>
                </c:pt>
                <c:pt idx="19157">
                  <c:v>0.19178082191780799</c:v>
                </c:pt>
                <c:pt idx="19158">
                  <c:v>0.20547945205479401</c:v>
                </c:pt>
                <c:pt idx="19159">
                  <c:v>0.21917808219178</c:v>
                </c:pt>
                <c:pt idx="19160">
                  <c:v>0.232876712328767</c:v>
                </c:pt>
                <c:pt idx="19161">
                  <c:v>0.24657534246575299</c:v>
                </c:pt>
                <c:pt idx="19162">
                  <c:v>0.26027397260273899</c:v>
                </c:pt>
                <c:pt idx="19163">
                  <c:v>0.27397260273972601</c:v>
                </c:pt>
                <c:pt idx="19164">
                  <c:v>0.28767123287671198</c:v>
                </c:pt>
                <c:pt idx="19165">
                  <c:v>0.301369863013698</c:v>
                </c:pt>
                <c:pt idx="19166">
                  <c:v>0.31506849315068403</c:v>
                </c:pt>
                <c:pt idx="19167">
                  <c:v>0.32876712328767099</c:v>
                </c:pt>
                <c:pt idx="19168">
                  <c:v>0.34246575342465702</c:v>
                </c:pt>
                <c:pt idx="19169">
                  <c:v>0.35616438356164298</c:v>
                </c:pt>
                <c:pt idx="19170">
                  <c:v>0.36986301369863001</c:v>
                </c:pt>
                <c:pt idx="19171">
                  <c:v>0.38356164383561597</c:v>
                </c:pt>
                <c:pt idx="19172">
                  <c:v>0.397260273972602</c:v>
                </c:pt>
                <c:pt idx="19173">
                  <c:v>0.41095890410958902</c:v>
                </c:pt>
                <c:pt idx="19174">
                  <c:v>0.42465753424657499</c:v>
                </c:pt>
                <c:pt idx="19175">
                  <c:v>0.43835616438356101</c:v>
                </c:pt>
                <c:pt idx="19176">
                  <c:v>0.45205479452054698</c:v>
                </c:pt>
                <c:pt idx="19177">
                  <c:v>0.465753424657534</c:v>
                </c:pt>
                <c:pt idx="19178">
                  <c:v>0.47945205479452002</c:v>
                </c:pt>
                <c:pt idx="19179">
                  <c:v>0.49315068493150599</c:v>
                </c:pt>
                <c:pt idx="19180">
                  <c:v>0.50684931506849296</c:v>
                </c:pt>
                <c:pt idx="19181">
                  <c:v>0.52054794520547898</c:v>
                </c:pt>
                <c:pt idx="19182">
                  <c:v>0.534246575342465</c:v>
                </c:pt>
                <c:pt idx="19183">
                  <c:v>0.54794520547945202</c:v>
                </c:pt>
                <c:pt idx="19184">
                  <c:v>0.56164383561643805</c:v>
                </c:pt>
                <c:pt idx="19185">
                  <c:v>0.57534246575342396</c:v>
                </c:pt>
                <c:pt idx="19186">
                  <c:v>0.58904109589041098</c:v>
                </c:pt>
                <c:pt idx="19187">
                  <c:v>0.602739726027397</c:v>
                </c:pt>
                <c:pt idx="19188">
                  <c:v>0.61643835616438303</c:v>
                </c:pt>
                <c:pt idx="19189">
                  <c:v>0.63013698630136905</c:v>
                </c:pt>
                <c:pt idx="19190">
                  <c:v>0.64383561643835596</c:v>
                </c:pt>
                <c:pt idx="19191">
                  <c:v>0.65753424657534199</c:v>
                </c:pt>
                <c:pt idx="19192">
                  <c:v>0.67123287671232801</c:v>
                </c:pt>
                <c:pt idx="19193">
                  <c:v>0.68493150684931503</c:v>
                </c:pt>
                <c:pt idx="19194">
                  <c:v>0.69863013698630105</c:v>
                </c:pt>
                <c:pt idx="19195">
                  <c:v>0.71232876712328697</c:v>
                </c:pt>
                <c:pt idx="19196">
                  <c:v>0.72602739726027399</c:v>
                </c:pt>
                <c:pt idx="19197">
                  <c:v>0.73972602739726001</c:v>
                </c:pt>
                <c:pt idx="19198">
                  <c:v>0.75342465753424603</c:v>
                </c:pt>
                <c:pt idx="19199">
                  <c:v>0.76712328767123195</c:v>
                </c:pt>
                <c:pt idx="19200">
                  <c:v>0.78082191780821897</c:v>
                </c:pt>
                <c:pt idx="19201">
                  <c:v>0.79452054794520499</c:v>
                </c:pt>
                <c:pt idx="19202">
                  <c:v>0.80821917808219101</c:v>
                </c:pt>
                <c:pt idx="19203">
                  <c:v>0.82191780821917804</c:v>
                </c:pt>
                <c:pt idx="19204">
                  <c:v>0.83561643835616395</c:v>
                </c:pt>
                <c:pt idx="19205">
                  <c:v>0.84931506849314997</c:v>
                </c:pt>
                <c:pt idx="19206">
                  <c:v>0.86301369863013699</c:v>
                </c:pt>
                <c:pt idx="19207">
                  <c:v>0.87671232876712302</c:v>
                </c:pt>
                <c:pt idx="19208">
                  <c:v>0.89041095890410904</c:v>
                </c:pt>
                <c:pt idx="19209">
                  <c:v>0.90410958904109495</c:v>
                </c:pt>
                <c:pt idx="19210">
                  <c:v>0.91780821917808197</c:v>
                </c:pt>
                <c:pt idx="19211">
                  <c:v>0.931506849315068</c:v>
                </c:pt>
                <c:pt idx="19212">
                  <c:v>0.94520547945205402</c:v>
                </c:pt>
                <c:pt idx="19213">
                  <c:v>0.95890410958904104</c:v>
                </c:pt>
                <c:pt idx="19214">
                  <c:v>0.97260273972602695</c:v>
                </c:pt>
                <c:pt idx="19215">
                  <c:v>0.98630136986301298</c:v>
                </c:pt>
                <c:pt idx="19216">
                  <c:v>0</c:v>
                </c:pt>
                <c:pt idx="19217">
                  <c:v>2.94117647058823E-2</c:v>
                </c:pt>
                <c:pt idx="19218">
                  <c:v>5.8823529411764698E-2</c:v>
                </c:pt>
                <c:pt idx="19219">
                  <c:v>8.8235294117646995E-2</c:v>
                </c:pt>
                <c:pt idx="19220">
                  <c:v>0.11764705882352899</c:v>
                </c:pt>
                <c:pt idx="19221">
                  <c:v>0.14705882352941099</c:v>
                </c:pt>
                <c:pt idx="19222">
                  <c:v>0.17647058823529399</c:v>
                </c:pt>
                <c:pt idx="19223">
                  <c:v>0.20588235294117599</c:v>
                </c:pt>
                <c:pt idx="19224">
                  <c:v>0.23529411764705799</c:v>
                </c:pt>
                <c:pt idx="19225">
                  <c:v>0.26470588235294101</c:v>
                </c:pt>
                <c:pt idx="19226">
                  <c:v>0.29411764705882298</c:v>
                </c:pt>
                <c:pt idx="19227">
                  <c:v>0.32352941176470501</c:v>
                </c:pt>
                <c:pt idx="19228">
                  <c:v>0.35294117647058798</c:v>
                </c:pt>
                <c:pt idx="19229">
                  <c:v>0.38235294117647001</c:v>
                </c:pt>
                <c:pt idx="19230">
                  <c:v>0.41176470588235198</c:v>
                </c:pt>
                <c:pt idx="19231">
                  <c:v>0.441176470588235</c:v>
                </c:pt>
                <c:pt idx="19232">
                  <c:v>0.47058823529411697</c:v>
                </c:pt>
                <c:pt idx="19233">
                  <c:v>0.5</c:v>
                </c:pt>
                <c:pt idx="19234">
                  <c:v>0.52941176470588203</c:v>
                </c:pt>
                <c:pt idx="19235">
                  <c:v>0.55882352941176405</c:v>
                </c:pt>
                <c:pt idx="19236">
                  <c:v>0.58823529411764697</c:v>
                </c:pt>
                <c:pt idx="19237">
                  <c:v>0.61764705882352899</c:v>
                </c:pt>
                <c:pt idx="19238">
                  <c:v>0.64705882352941102</c:v>
                </c:pt>
                <c:pt idx="19239">
                  <c:v>0.67647058823529405</c:v>
                </c:pt>
                <c:pt idx="19240">
                  <c:v>0.70588235294117596</c:v>
                </c:pt>
                <c:pt idx="19241">
                  <c:v>0.73529411764705799</c:v>
                </c:pt>
                <c:pt idx="19242">
                  <c:v>0.76470588235294101</c:v>
                </c:pt>
                <c:pt idx="19243">
                  <c:v>0.79411764705882304</c:v>
                </c:pt>
                <c:pt idx="19244">
                  <c:v>0.82352941176470495</c:v>
                </c:pt>
                <c:pt idx="19245">
                  <c:v>0.85294117647058798</c:v>
                </c:pt>
                <c:pt idx="19246">
                  <c:v>0.88235294117647001</c:v>
                </c:pt>
                <c:pt idx="19247">
                  <c:v>0.91176470588235203</c:v>
                </c:pt>
                <c:pt idx="19248">
                  <c:v>0.94117647058823495</c:v>
                </c:pt>
                <c:pt idx="19249">
                  <c:v>0.97058823529411697</c:v>
                </c:pt>
                <c:pt idx="19250">
                  <c:v>0</c:v>
                </c:pt>
                <c:pt idx="19251">
                  <c:v>1.2987012987012899E-2</c:v>
                </c:pt>
                <c:pt idx="19252">
                  <c:v>2.5974025974025899E-2</c:v>
                </c:pt>
                <c:pt idx="19253">
                  <c:v>3.8961038961038898E-2</c:v>
                </c:pt>
                <c:pt idx="19254">
                  <c:v>5.1948051948051903E-2</c:v>
                </c:pt>
                <c:pt idx="19255">
                  <c:v>6.4935064935064901E-2</c:v>
                </c:pt>
                <c:pt idx="19256">
                  <c:v>7.7922077922077906E-2</c:v>
                </c:pt>
                <c:pt idx="19257">
                  <c:v>9.0909090909090898E-2</c:v>
                </c:pt>
                <c:pt idx="19258">
                  <c:v>0.103896103896103</c:v>
                </c:pt>
                <c:pt idx="19259">
                  <c:v>0.11688311688311601</c:v>
                </c:pt>
                <c:pt idx="19260">
                  <c:v>0.129870129870129</c:v>
                </c:pt>
                <c:pt idx="19261">
                  <c:v>0.14285714285714199</c:v>
                </c:pt>
                <c:pt idx="19262">
                  <c:v>0.15584415584415501</c:v>
                </c:pt>
                <c:pt idx="19263">
                  <c:v>0.168831168831168</c:v>
                </c:pt>
                <c:pt idx="19264">
                  <c:v>0.18181818181818099</c:v>
                </c:pt>
                <c:pt idx="19265">
                  <c:v>0.19480519480519401</c:v>
                </c:pt>
                <c:pt idx="19266">
                  <c:v>0.207792207792207</c:v>
                </c:pt>
                <c:pt idx="19267">
                  <c:v>0.22077922077921999</c:v>
                </c:pt>
                <c:pt idx="19268">
                  <c:v>0.23376623376623301</c:v>
                </c:pt>
                <c:pt idx="19269">
                  <c:v>0.246753246753246</c:v>
                </c:pt>
                <c:pt idx="19270">
                  <c:v>0.25974025974025899</c:v>
                </c:pt>
                <c:pt idx="19271">
                  <c:v>0.27272727272727199</c:v>
                </c:pt>
                <c:pt idx="19272">
                  <c:v>0.28571428571428498</c:v>
                </c:pt>
                <c:pt idx="19273">
                  <c:v>0.29870129870129802</c:v>
                </c:pt>
                <c:pt idx="19274">
                  <c:v>0.31168831168831101</c:v>
                </c:pt>
                <c:pt idx="19275">
                  <c:v>0.32467532467532401</c:v>
                </c:pt>
                <c:pt idx="19276">
                  <c:v>0.337662337662337</c:v>
                </c:pt>
                <c:pt idx="19277">
                  <c:v>0.35064935064934999</c:v>
                </c:pt>
                <c:pt idx="19278">
                  <c:v>0.36363636363636298</c:v>
                </c:pt>
                <c:pt idx="19279">
                  <c:v>0.37662337662337603</c:v>
                </c:pt>
                <c:pt idx="19280">
                  <c:v>0.38961038961038902</c:v>
                </c:pt>
                <c:pt idx="19281">
                  <c:v>0.40259740259740201</c:v>
                </c:pt>
                <c:pt idx="19282">
                  <c:v>0.415584415584415</c:v>
                </c:pt>
                <c:pt idx="19283">
                  <c:v>0.42857142857142799</c:v>
                </c:pt>
                <c:pt idx="19284">
                  <c:v>0.44155844155844098</c:v>
                </c:pt>
                <c:pt idx="19285">
                  <c:v>0.45454545454545398</c:v>
                </c:pt>
                <c:pt idx="19286">
                  <c:v>0.46753246753246702</c:v>
                </c:pt>
                <c:pt idx="19287">
                  <c:v>0.48051948051948001</c:v>
                </c:pt>
                <c:pt idx="19288">
                  <c:v>0.493506493506493</c:v>
                </c:pt>
                <c:pt idx="19289">
                  <c:v>0.506493506493506</c:v>
                </c:pt>
                <c:pt idx="19290">
                  <c:v>0.51948051948051899</c:v>
                </c:pt>
                <c:pt idx="19291">
                  <c:v>0.53246753246753198</c:v>
                </c:pt>
                <c:pt idx="19292">
                  <c:v>0.54545454545454497</c:v>
                </c:pt>
                <c:pt idx="19293">
                  <c:v>0.55844155844155796</c:v>
                </c:pt>
                <c:pt idx="19294">
                  <c:v>0.57142857142857095</c:v>
                </c:pt>
                <c:pt idx="19295">
                  <c:v>0.58441558441558406</c:v>
                </c:pt>
                <c:pt idx="19296">
                  <c:v>0.59740259740259705</c:v>
                </c:pt>
                <c:pt idx="19297">
                  <c:v>0.61038961038961004</c:v>
                </c:pt>
                <c:pt idx="19298">
                  <c:v>0.62337662337662303</c:v>
                </c:pt>
                <c:pt idx="19299">
                  <c:v>0.63636363636363602</c:v>
                </c:pt>
                <c:pt idx="19300">
                  <c:v>0.64935064935064901</c:v>
                </c:pt>
                <c:pt idx="19301">
                  <c:v>0.662337662337662</c:v>
                </c:pt>
                <c:pt idx="19302">
                  <c:v>0.67532467532467499</c:v>
                </c:pt>
                <c:pt idx="19303">
                  <c:v>0.68831168831168799</c:v>
                </c:pt>
                <c:pt idx="19304">
                  <c:v>0.70129870129870098</c:v>
                </c:pt>
                <c:pt idx="19305">
                  <c:v>0.71428571428571397</c:v>
                </c:pt>
                <c:pt idx="19306">
                  <c:v>0.72727272727272696</c:v>
                </c:pt>
                <c:pt idx="19307">
                  <c:v>0.74025974025973995</c:v>
                </c:pt>
                <c:pt idx="19308">
                  <c:v>0.75324675324675305</c:v>
                </c:pt>
                <c:pt idx="19309">
                  <c:v>0.76623376623376604</c:v>
                </c:pt>
                <c:pt idx="19310">
                  <c:v>0.77922077922077904</c:v>
                </c:pt>
                <c:pt idx="19311">
                  <c:v>0.79220779220779203</c:v>
                </c:pt>
                <c:pt idx="19312">
                  <c:v>0.80519480519480502</c:v>
                </c:pt>
                <c:pt idx="19313">
                  <c:v>0.81818181818181801</c:v>
                </c:pt>
                <c:pt idx="19314">
                  <c:v>0.831168831168831</c:v>
                </c:pt>
                <c:pt idx="19315">
                  <c:v>0.84415584415584399</c:v>
                </c:pt>
                <c:pt idx="19316">
                  <c:v>0.85714285714285698</c:v>
                </c:pt>
                <c:pt idx="19317">
                  <c:v>0.87012987012986998</c:v>
                </c:pt>
                <c:pt idx="19318">
                  <c:v>0.88311688311688297</c:v>
                </c:pt>
                <c:pt idx="19319">
                  <c:v>0.89610389610389596</c:v>
                </c:pt>
                <c:pt idx="19320">
                  <c:v>0.90909090909090895</c:v>
                </c:pt>
                <c:pt idx="19321">
                  <c:v>0.92207792207792205</c:v>
                </c:pt>
                <c:pt idx="19322">
                  <c:v>0.93506493506493504</c:v>
                </c:pt>
                <c:pt idx="19323">
                  <c:v>0.94805194805194803</c:v>
                </c:pt>
                <c:pt idx="19324">
                  <c:v>0.96103896103896103</c:v>
                </c:pt>
                <c:pt idx="19325">
                  <c:v>0.97402597402597402</c:v>
                </c:pt>
                <c:pt idx="19326">
                  <c:v>0.98701298701298701</c:v>
                </c:pt>
                <c:pt idx="19327">
                  <c:v>0</c:v>
                </c:pt>
                <c:pt idx="19328">
                  <c:v>2.27272727272727E-2</c:v>
                </c:pt>
                <c:pt idx="19329">
                  <c:v>4.54545454545454E-2</c:v>
                </c:pt>
                <c:pt idx="19330">
                  <c:v>6.8181818181818094E-2</c:v>
                </c:pt>
                <c:pt idx="19331">
                  <c:v>9.0909090909090898E-2</c:v>
                </c:pt>
                <c:pt idx="19332">
                  <c:v>0.11363636363636299</c:v>
                </c:pt>
                <c:pt idx="19333">
                  <c:v>0.13636363636363599</c:v>
                </c:pt>
                <c:pt idx="19334">
                  <c:v>0.15909090909090901</c:v>
                </c:pt>
                <c:pt idx="19335">
                  <c:v>0.18181818181818099</c:v>
                </c:pt>
                <c:pt idx="19336">
                  <c:v>0.204545454545454</c:v>
                </c:pt>
                <c:pt idx="19337">
                  <c:v>0.22727272727272699</c:v>
                </c:pt>
                <c:pt idx="19338">
                  <c:v>0.25</c:v>
                </c:pt>
                <c:pt idx="19339">
                  <c:v>0.27272727272727199</c:v>
                </c:pt>
                <c:pt idx="19340">
                  <c:v>0.29545454545454503</c:v>
                </c:pt>
                <c:pt idx="19341">
                  <c:v>0.31818181818181801</c:v>
                </c:pt>
                <c:pt idx="19342">
                  <c:v>0.34090909090909</c:v>
                </c:pt>
                <c:pt idx="19343">
                  <c:v>0.36363636363636298</c:v>
                </c:pt>
                <c:pt idx="19344">
                  <c:v>0.38636363636363602</c:v>
                </c:pt>
                <c:pt idx="19345">
                  <c:v>0.40909090909090901</c:v>
                </c:pt>
                <c:pt idx="19346">
                  <c:v>0.43181818181818099</c:v>
                </c:pt>
                <c:pt idx="19347">
                  <c:v>0.45454545454545398</c:v>
                </c:pt>
                <c:pt idx="19348">
                  <c:v>0.47727272727272702</c:v>
                </c:pt>
                <c:pt idx="19349">
                  <c:v>0.5</c:v>
                </c:pt>
                <c:pt idx="19350">
                  <c:v>0.52272727272727204</c:v>
                </c:pt>
                <c:pt idx="19351">
                  <c:v>0.54545454545454497</c:v>
                </c:pt>
                <c:pt idx="19352">
                  <c:v>0.56818181818181801</c:v>
                </c:pt>
                <c:pt idx="19353">
                  <c:v>0.59090909090909005</c:v>
                </c:pt>
                <c:pt idx="19354">
                  <c:v>0.61363636363636298</c:v>
                </c:pt>
                <c:pt idx="19355">
                  <c:v>0.63636363636363602</c:v>
                </c:pt>
                <c:pt idx="19356">
                  <c:v>0.65909090909090895</c:v>
                </c:pt>
                <c:pt idx="19357">
                  <c:v>0.68181818181818099</c:v>
                </c:pt>
                <c:pt idx="19358">
                  <c:v>0.70454545454545403</c:v>
                </c:pt>
                <c:pt idx="19359">
                  <c:v>0.72727272727272696</c:v>
                </c:pt>
                <c:pt idx="19360">
                  <c:v>0.75</c:v>
                </c:pt>
                <c:pt idx="19361">
                  <c:v>0.77272727272727204</c:v>
                </c:pt>
                <c:pt idx="19362">
                  <c:v>0.79545454545454497</c:v>
                </c:pt>
                <c:pt idx="19363">
                  <c:v>0.81818181818181801</c:v>
                </c:pt>
                <c:pt idx="19364">
                  <c:v>0.84090909090909005</c:v>
                </c:pt>
                <c:pt idx="19365">
                  <c:v>0.86363636363636298</c:v>
                </c:pt>
                <c:pt idx="19366">
                  <c:v>0.88636363636363602</c:v>
                </c:pt>
                <c:pt idx="19367">
                  <c:v>0.90909090909090895</c:v>
                </c:pt>
                <c:pt idx="19368">
                  <c:v>0.93181818181818099</c:v>
                </c:pt>
                <c:pt idx="19369">
                  <c:v>0.95454545454545403</c:v>
                </c:pt>
                <c:pt idx="19370">
                  <c:v>0.97727272727272696</c:v>
                </c:pt>
                <c:pt idx="19371">
                  <c:v>0</c:v>
                </c:pt>
                <c:pt idx="19372">
                  <c:v>3.2258064516128997E-2</c:v>
                </c:pt>
                <c:pt idx="19373">
                  <c:v>6.4516129032257993E-2</c:v>
                </c:pt>
                <c:pt idx="19374">
                  <c:v>9.6774193548387094E-2</c:v>
                </c:pt>
                <c:pt idx="19375">
                  <c:v>0.12903225806451599</c:v>
                </c:pt>
                <c:pt idx="19376">
                  <c:v>0.16129032258064499</c:v>
                </c:pt>
                <c:pt idx="19377">
                  <c:v>0.19354838709677399</c:v>
                </c:pt>
                <c:pt idx="19378">
                  <c:v>0.225806451612903</c:v>
                </c:pt>
                <c:pt idx="19379">
                  <c:v>0.25806451612903197</c:v>
                </c:pt>
                <c:pt idx="19380">
                  <c:v>0.29032258064516098</c:v>
                </c:pt>
                <c:pt idx="19381">
                  <c:v>0.32258064516128998</c:v>
                </c:pt>
                <c:pt idx="19382">
                  <c:v>0.35483870967741898</c:v>
                </c:pt>
                <c:pt idx="19383">
                  <c:v>0.38709677419354799</c:v>
                </c:pt>
                <c:pt idx="19384">
                  <c:v>0.41935483870967699</c:v>
                </c:pt>
                <c:pt idx="19385">
                  <c:v>0.45161290322580599</c:v>
                </c:pt>
                <c:pt idx="19386">
                  <c:v>0.483870967741935</c:v>
                </c:pt>
                <c:pt idx="19387">
                  <c:v>0.51612903225806395</c:v>
                </c:pt>
                <c:pt idx="19388">
                  <c:v>0.54838709677419295</c:v>
                </c:pt>
                <c:pt idx="19389">
                  <c:v>0.58064516129032195</c:v>
                </c:pt>
                <c:pt idx="19390">
                  <c:v>0.61290322580645096</c:v>
                </c:pt>
                <c:pt idx="19391">
                  <c:v>0.64516129032257996</c:v>
                </c:pt>
                <c:pt idx="19392">
                  <c:v>0.67741935483870896</c:v>
                </c:pt>
                <c:pt idx="19393">
                  <c:v>0.70967741935483797</c:v>
                </c:pt>
                <c:pt idx="19394">
                  <c:v>0.74193548387096697</c:v>
                </c:pt>
                <c:pt idx="19395">
                  <c:v>0.77419354838709598</c:v>
                </c:pt>
                <c:pt idx="19396">
                  <c:v>0.80645161290322498</c:v>
                </c:pt>
                <c:pt idx="19397">
                  <c:v>0.83870967741935398</c:v>
                </c:pt>
                <c:pt idx="19398">
                  <c:v>0.87096774193548299</c:v>
                </c:pt>
                <c:pt idx="19399">
                  <c:v>0.90322580645161199</c:v>
                </c:pt>
                <c:pt idx="19400">
                  <c:v>0.93548387096774099</c:v>
                </c:pt>
                <c:pt idx="19401">
                  <c:v>0.967741935483871</c:v>
                </c:pt>
                <c:pt idx="19402">
                  <c:v>0</c:v>
                </c:pt>
                <c:pt idx="19403">
                  <c:v>1.63934426229508E-2</c:v>
                </c:pt>
                <c:pt idx="19404">
                  <c:v>3.2786885245901599E-2</c:v>
                </c:pt>
                <c:pt idx="19405">
                  <c:v>4.9180327868852403E-2</c:v>
                </c:pt>
                <c:pt idx="19406">
                  <c:v>6.5573770491803199E-2</c:v>
                </c:pt>
                <c:pt idx="19407">
                  <c:v>8.1967213114753995E-2</c:v>
                </c:pt>
                <c:pt idx="19408">
                  <c:v>9.8360655737704902E-2</c:v>
                </c:pt>
                <c:pt idx="19409">
                  <c:v>0.114754098360655</c:v>
                </c:pt>
                <c:pt idx="19410">
                  <c:v>0.13114754098360601</c:v>
                </c:pt>
                <c:pt idx="19411">
                  <c:v>0.14754098360655701</c:v>
                </c:pt>
                <c:pt idx="19412">
                  <c:v>0.16393442622950799</c:v>
                </c:pt>
                <c:pt idx="19413">
                  <c:v>0.18032786885245899</c:v>
                </c:pt>
                <c:pt idx="19414">
                  <c:v>0.196721311475409</c:v>
                </c:pt>
                <c:pt idx="19415">
                  <c:v>0.21311475409836</c:v>
                </c:pt>
                <c:pt idx="19416">
                  <c:v>0.22950819672131101</c:v>
                </c:pt>
                <c:pt idx="19417">
                  <c:v>0.24590163934426201</c:v>
                </c:pt>
                <c:pt idx="19418">
                  <c:v>0.26229508196721302</c:v>
                </c:pt>
                <c:pt idx="19419">
                  <c:v>0.27868852459016302</c:v>
                </c:pt>
                <c:pt idx="19420">
                  <c:v>0.29508196721311403</c:v>
                </c:pt>
                <c:pt idx="19421">
                  <c:v>0.31147540983606498</c:v>
                </c:pt>
                <c:pt idx="19422">
                  <c:v>0.32786885245901598</c:v>
                </c:pt>
                <c:pt idx="19423">
                  <c:v>0.34426229508196698</c:v>
                </c:pt>
                <c:pt idx="19424">
                  <c:v>0.36065573770491799</c:v>
                </c:pt>
                <c:pt idx="19425">
                  <c:v>0.37704918032786799</c:v>
                </c:pt>
                <c:pt idx="19426">
                  <c:v>0.393442622950819</c:v>
                </c:pt>
                <c:pt idx="19427">
                  <c:v>0.40983606557377</c:v>
                </c:pt>
                <c:pt idx="19428">
                  <c:v>0.42622950819672101</c:v>
                </c:pt>
                <c:pt idx="19429">
                  <c:v>0.44262295081967201</c:v>
                </c:pt>
                <c:pt idx="19430">
                  <c:v>0.45901639344262202</c:v>
                </c:pt>
                <c:pt idx="19431">
                  <c:v>0.47540983606557302</c:v>
                </c:pt>
                <c:pt idx="19432">
                  <c:v>0.49180327868852403</c:v>
                </c:pt>
                <c:pt idx="19433">
                  <c:v>0.50819672131147497</c:v>
                </c:pt>
                <c:pt idx="19434">
                  <c:v>0.52459016393442603</c:v>
                </c:pt>
                <c:pt idx="19435">
                  <c:v>0.54098360655737698</c:v>
                </c:pt>
                <c:pt idx="19436">
                  <c:v>0.55737704918032704</c:v>
                </c:pt>
                <c:pt idx="19437">
                  <c:v>0.57377049180327799</c:v>
                </c:pt>
                <c:pt idx="19438">
                  <c:v>0.59016393442622905</c:v>
                </c:pt>
                <c:pt idx="19439">
                  <c:v>0.60655737704918</c:v>
                </c:pt>
                <c:pt idx="19440">
                  <c:v>0.62295081967213095</c:v>
                </c:pt>
                <c:pt idx="19441">
                  <c:v>0.63934426229508201</c:v>
                </c:pt>
                <c:pt idx="19442">
                  <c:v>0.65573770491803196</c:v>
                </c:pt>
                <c:pt idx="19443">
                  <c:v>0.67213114754098302</c:v>
                </c:pt>
                <c:pt idx="19444">
                  <c:v>0.68852459016393397</c:v>
                </c:pt>
                <c:pt idx="19445">
                  <c:v>0.70491803278688503</c:v>
                </c:pt>
                <c:pt idx="19446">
                  <c:v>0.72131147540983598</c:v>
                </c:pt>
                <c:pt idx="19447">
                  <c:v>0.73770491803278604</c:v>
                </c:pt>
                <c:pt idx="19448">
                  <c:v>0.75409836065573699</c:v>
                </c:pt>
                <c:pt idx="19449">
                  <c:v>0.77049180327868805</c:v>
                </c:pt>
                <c:pt idx="19450">
                  <c:v>0.786885245901639</c:v>
                </c:pt>
                <c:pt idx="19451">
                  <c:v>0.80327868852458995</c:v>
                </c:pt>
                <c:pt idx="19452">
                  <c:v>0.81967213114754101</c:v>
                </c:pt>
                <c:pt idx="19453">
                  <c:v>0.83606557377049096</c:v>
                </c:pt>
                <c:pt idx="19454">
                  <c:v>0.85245901639344202</c:v>
                </c:pt>
                <c:pt idx="19455">
                  <c:v>0.86885245901639296</c:v>
                </c:pt>
                <c:pt idx="19456">
                  <c:v>0.88524590163934402</c:v>
                </c:pt>
                <c:pt idx="19457">
                  <c:v>0.90163934426229497</c:v>
                </c:pt>
                <c:pt idx="19458">
                  <c:v>0.91803278688524503</c:v>
                </c:pt>
                <c:pt idx="19459">
                  <c:v>0.93442622950819598</c:v>
                </c:pt>
                <c:pt idx="19460">
                  <c:v>0.95081967213114704</c:v>
                </c:pt>
                <c:pt idx="19461">
                  <c:v>0.96721311475409799</c:v>
                </c:pt>
                <c:pt idx="19462">
                  <c:v>0.98360655737704905</c:v>
                </c:pt>
                <c:pt idx="19463">
                  <c:v>0</c:v>
                </c:pt>
                <c:pt idx="19464">
                  <c:v>8.9285714285714194E-3</c:v>
                </c:pt>
                <c:pt idx="19465">
                  <c:v>1.7857142857142801E-2</c:v>
                </c:pt>
                <c:pt idx="19466">
                  <c:v>2.6785714285714201E-2</c:v>
                </c:pt>
                <c:pt idx="19467">
                  <c:v>3.5714285714285698E-2</c:v>
                </c:pt>
                <c:pt idx="19468">
                  <c:v>4.4642857142857102E-2</c:v>
                </c:pt>
                <c:pt idx="19469">
                  <c:v>5.3571428571428499E-2</c:v>
                </c:pt>
                <c:pt idx="19470">
                  <c:v>6.25E-2</c:v>
                </c:pt>
                <c:pt idx="19471">
                  <c:v>7.1428571428571397E-2</c:v>
                </c:pt>
                <c:pt idx="19472">
                  <c:v>8.0357142857142794E-2</c:v>
                </c:pt>
                <c:pt idx="19473">
                  <c:v>8.9285714285714204E-2</c:v>
                </c:pt>
                <c:pt idx="19474">
                  <c:v>9.8214285714285698E-2</c:v>
                </c:pt>
                <c:pt idx="19475">
                  <c:v>0.107142857142857</c:v>
                </c:pt>
                <c:pt idx="19476">
                  <c:v>0.11607142857142801</c:v>
                </c:pt>
                <c:pt idx="19477">
                  <c:v>0.125</c:v>
                </c:pt>
                <c:pt idx="19478">
                  <c:v>0.13392857142857101</c:v>
                </c:pt>
                <c:pt idx="19479">
                  <c:v>0.14285714285714199</c:v>
                </c:pt>
                <c:pt idx="19480">
                  <c:v>0.151785714285714</c:v>
                </c:pt>
                <c:pt idx="19481">
                  <c:v>0.160714285714285</c:v>
                </c:pt>
                <c:pt idx="19482">
                  <c:v>0.16964285714285701</c:v>
                </c:pt>
                <c:pt idx="19483">
                  <c:v>0.17857142857142799</c:v>
                </c:pt>
                <c:pt idx="19484">
                  <c:v>0.1875</c:v>
                </c:pt>
                <c:pt idx="19485">
                  <c:v>0.19642857142857101</c:v>
                </c:pt>
                <c:pt idx="19486">
                  <c:v>0.20535714285714199</c:v>
                </c:pt>
                <c:pt idx="19487">
                  <c:v>0.214285714285714</c:v>
                </c:pt>
                <c:pt idx="19488">
                  <c:v>0.223214285714285</c:v>
                </c:pt>
                <c:pt idx="19489">
                  <c:v>0.23214285714285701</c:v>
                </c:pt>
                <c:pt idx="19490">
                  <c:v>0.24107142857142799</c:v>
                </c:pt>
                <c:pt idx="19491">
                  <c:v>0.25</c:v>
                </c:pt>
                <c:pt idx="19492">
                  <c:v>0.25892857142857101</c:v>
                </c:pt>
                <c:pt idx="19493">
                  <c:v>0.26785714285714202</c:v>
                </c:pt>
                <c:pt idx="19494">
                  <c:v>0.27678571428571402</c:v>
                </c:pt>
                <c:pt idx="19495">
                  <c:v>0.28571428571428498</c:v>
                </c:pt>
                <c:pt idx="19496">
                  <c:v>0.29464285714285698</c:v>
                </c:pt>
                <c:pt idx="19497">
                  <c:v>0.30357142857142799</c:v>
                </c:pt>
                <c:pt idx="19498">
                  <c:v>0.3125</c:v>
                </c:pt>
                <c:pt idx="19499">
                  <c:v>0.32142857142857101</c:v>
                </c:pt>
                <c:pt idx="19500">
                  <c:v>0.33035714285714202</c:v>
                </c:pt>
                <c:pt idx="19501">
                  <c:v>0.33928571428571402</c:v>
                </c:pt>
                <c:pt idx="19502">
                  <c:v>0.34821428571428498</c:v>
                </c:pt>
                <c:pt idx="19503">
                  <c:v>0.35714285714285698</c:v>
                </c:pt>
                <c:pt idx="19504">
                  <c:v>0.36607142857142799</c:v>
                </c:pt>
                <c:pt idx="19505">
                  <c:v>0.375</c:v>
                </c:pt>
                <c:pt idx="19506">
                  <c:v>0.38392857142857101</c:v>
                </c:pt>
                <c:pt idx="19507">
                  <c:v>0.39285714285714202</c:v>
                </c:pt>
                <c:pt idx="19508">
                  <c:v>0.40178571428571402</c:v>
                </c:pt>
                <c:pt idx="19509">
                  <c:v>0.41071428571428498</c:v>
                </c:pt>
                <c:pt idx="19510">
                  <c:v>0.41964285714285698</c:v>
                </c:pt>
                <c:pt idx="19511">
                  <c:v>0.42857142857142799</c:v>
                </c:pt>
                <c:pt idx="19512">
                  <c:v>0.4375</c:v>
                </c:pt>
                <c:pt idx="19513">
                  <c:v>0.44642857142857101</c:v>
                </c:pt>
                <c:pt idx="19514">
                  <c:v>0.45535714285714202</c:v>
                </c:pt>
                <c:pt idx="19515">
                  <c:v>0.46428571428571402</c:v>
                </c:pt>
                <c:pt idx="19516">
                  <c:v>0.47321428571428498</c:v>
                </c:pt>
                <c:pt idx="19517">
                  <c:v>0.48214285714285698</c:v>
                </c:pt>
                <c:pt idx="19518">
                  <c:v>0.49107142857142799</c:v>
                </c:pt>
                <c:pt idx="19519">
                  <c:v>0.5</c:v>
                </c:pt>
                <c:pt idx="19520">
                  <c:v>0.50892857142857095</c:v>
                </c:pt>
                <c:pt idx="19521">
                  <c:v>0.51785714285714202</c:v>
                </c:pt>
                <c:pt idx="19522">
                  <c:v>0.52678571428571397</c:v>
                </c:pt>
                <c:pt idx="19523">
                  <c:v>0.53571428571428503</c:v>
                </c:pt>
                <c:pt idx="19524">
                  <c:v>0.54464285714285698</c:v>
                </c:pt>
                <c:pt idx="19525">
                  <c:v>0.55357142857142805</c:v>
                </c:pt>
                <c:pt idx="19526">
                  <c:v>0.5625</c:v>
                </c:pt>
                <c:pt idx="19527">
                  <c:v>0.57142857142857095</c:v>
                </c:pt>
                <c:pt idx="19528">
                  <c:v>0.58035714285714202</c:v>
                </c:pt>
                <c:pt idx="19529">
                  <c:v>0.58928571428571397</c:v>
                </c:pt>
                <c:pt idx="19530">
                  <c:v>0.59821428571428503</c:v>
                </c:pt>
                <c:pt idx="19531">
                  <c:v>0.60714285714285698</c:v>
                </c:pt>
                <c:pt idx="19532">
                  <c:v>0.61607142857142805</c:v>
                </c:pt>
                <c:pt idx="19533">
                  <c:v>0.625</c:v>
                </c:pt>
                <c:pt idx="19534">
                  <c:v>0.63392857142857095</c:v>
                </c:pt>
                <c:pt idx="19535">
                  <c:v>0.64285714285714202</c:v>
                </c:pt>
                <c:pt idx="19536">
                  <c:v>0.65178571428571397</c:v>
                </c:pt>
                <c:pt idx="19537">
                  <c:v>0.66071428571428503</c:v>
                </c:pt>
                <c:pt idx="19538">
                  <c:v>0.66964285714285698</c:v>
                </c:pt>
                <c:pt idx="19539">
                  <c:v>0.67857142857142805</c:v>
                </c:pt>
                <c:pt idx="19540">
                  <c:v>0.6875</c:v>
                </c:pt>
                <c:pt idx="19541">
                  <c:v>0.69642857142857095</c:v>
                </c:pt>
                <c:pt idx="19542">
                  <c:v>0.70535714285714202</c:v>
                </c:pt>
                <c:pt idx="19543">
                  <c:v>0.71428571428571397</c:v>
                </c:pt>
                <c:pt idx="19544">
                  <c:v>0.72321428571428503</c:v>
                </c:pt>
                <c:pt idx="19545">
                  <c:v>0.73214285714285698</c:v>
                </c:pt>
                <c:pt idx="19546">
                  <c:v>0.74107142857142805</c:v>
                </c:pt>
                <c:pt idx="19547">
                  <c:v>0.75</c:v>
                </c:pt>
                <c:pt idx="19548">
                  <c:v>0.75892857142857095</c:v>
                </c:pt>
                <c:pt idx="19549">
                  <c:v>0.76785714285714202</c:v>
                </c:pt>
                <c:pt idx="19550">
                  <c:v>0.77678571428571397</c:v>
                </c:pt>
                <c:pt idx="19551">
                  <c:v>0.78571428571428503</c:v>
                </c:pt>
                <c:pt idx="19552">
                  <c:v>0.79464285714285698</c:v>
                </c:pt>
                <c:pt idx="19553">
                  <c:v>0.80357142857142805</c:v>
                </c:pt>
                <c:pt idx="19554">
                  <c:v>0.8125</c:v>
                </c:pt>
                <c:pt idx="19555">
                  <c:v>0.82142857142857095</c:v>
                </c:pt>
                <c:pt idx="19556">
                  <c:v>0.83035714285714202</c:v>
                </c:pt>
                <c:pt idx="19557">
                  <c:v>0.83928571428571397</c:v>
                </c:pt>
                <c:pt idx="19558">
                  <c:v>0.84821428571428503</c:v>
                </c:pt>
                <c:pt idx="19559">
                  <c:v>0.85714285714285698</c:v>
                </c:pt>
                <c:pt idx="19560">
                  <c:v>0.86607142857142805</c:v>
                </c:pt>
                <c:pt idx="19561">
                  <c:v>0.875</c:v>
                </c:pt>
                <c:pt idx="19562">
                  <c:v>0.88392857142857095</c:v>
                </c:pt>
                <c:pt idx="19563">
                  <c:v>0.89285714285714202</c:v>
                </c:pt>
                <c:pt idx="19564">
                  <c:v>0.90178571428571397</c:v>
                </c:pt>
                <c:pt idx="19565">
                  <c:v>0.91071428571428503</c:v>
                </c:pt>
                <c:pt idx="19566">
                  <c:v>0.91964285714285698</c:v>
                </c:pt>
                <c:pt idx="19567">
                  <c:v>0.92857142857142805</c:v>
                </c:pt>
                <c:pt idx="19568">
                  <c:v>0.9375</c:v>
                </c:pt>
                <c:pt idx="19569">
                  <c:v>0.94642857142857095</c:v>
                </c:pt>
                <c:pt idx="19570">
                  <c:v>0.95535714285714202</c:v>
                </c:pt>
                <c:pt idx="19571">
                  <c:v>0.96428571428571397</c:v>
                </c:pt>
                <c:pt idx="19572">
                  <c:v>0.97321428571428503</c:v>
                </c:pt>
                <c:pt idx="19573">
                  <c:v>0.98214285714285698</c:v>
                </c:pt>
                <c:pt idx="19574">
                  <c:v>0.99107142857142805</c:v>
                </c:pt>
                <c:pt idx="19575">
                  <c:v>0</c:v>
                </c:pt>
                <c:pt idx="19576">
                  <c:v>1.7857142857142801E-2</c:v>
                </c:pt>
                <c:pt idx="19577">
                  <c:v>3.5714285714285698E-2</c:v>
                </c:pt>
                <c:pt idx="19578">
                  <c:v>5.3571428571428499E-2</c:v>
                </c:pt>
                <c:pt idx="19579">
                  <c:v>7.1428571428571397E-2</c:v>
                </c:pt>
                <c:pt idx="19580">
                  <c:v>8.9285714285714204E-2</c:v>
                </c:pt>
                <c:pt idx="19581">
                  <c:v>0.107142857142857</c:v>
                </c:pt>
                <c:pt idx="19582">
                  <c:v>0.125</c:v>
                </c:pt>
                <c:pt idx="19583">
                  <c:v>0.14285714285714199</c:v>
                </c:pt>
                <c:pt idx="19584">
                  <c:v>0.160714285714285</c:v>
                </c:pt>
                <c:pt idx="19585">
                  <c:v>0.17857142857142799</c:v>
                </c:pt>
                <c:pt idx="19586">
                  <c:v>0.19642857142857101</c:v>
                </c:pt>
                <c:pt idx="19587">
                  <c:v>0.214285714285714</c:v>
                </c:pt>
                <c:pt idx="19588">
                  <c:v>0.23214285714285701</c:v>
                </c:pt>
                <c:pt idx="19589">
                  <c:v>0.25</c:v>
                </c:pt>
                <c:pt idx="19590">
                  <c:v>0.26785714285714202</c:v>
                </c:pt>
                <c:pt idx="19591">
                  <c:v>0.28571428571428498</c:v>
                </c:pt>
                <c:pt idx="19592">
                  <c:v>0.30357142857142799</c:v>
                </c:pt>
                <c:pt idx="19593">
                  <c:v>0.32142857142857101</c:v>
                </c:pt>
                <c:pt idx="19594">
                  <c:v>0.33928571428571402</c:v>
                </c:pt>
                <c:pt idx="19595">
                  <c:v>0.35714285714285698</c:v>
                </c:pt>
                <c:pt idx="19596">
                  <c:v>0.375</c:v>
                </c:pt>
                <c:pt idx="19597">
                  <c:v>0.39285714285714202</c:v>
                </c:pt>
                <c:pt idx="19598">
                  <c:v>0.41071428571428498</c:v>
                </c:pt>
                <c:pt idx="19599">
                  <c:v>0.42857142857142799</c:v>
                </c:pt>
                <c:pt idx="19600">
                  <c:v>0.44642857142857101</c:v>
                </c:pt>
                <c:pt idx="19601">
                  <c:v>0.46428571428571402</c:v>
                </c:pt>
                <c:pt idx="19602">
                  <c:v>0.48214285714285698</c:v>
                </c:pt>
                <c:pt idx="19603">
                  <c:v>0.5</c:v>
                </c:pt>
                <c:pt idx="19604">
                  <c:v>0.51785714285714202</c:v>
                </c:pt>
                <c:pt idx="19605">
                  <c:v>0.53571428571428503</c:v>
                </c:pt>
                <c:pt idx="19606">
                  <c:v>0.55357142857142805</c:v>
                </c:pt>
                <c:pt idx="19607">
                  <c:v>0.57142857142857095</c:v>
                </c:pt>
                <c:pt idx="19608">
                  <c:v>0.58928571428571397</c:v>
                </c:pt>
                <c:pt idx="19609">
                  <c:v>0.60714285714285698</c:v>
                </c:pt>
                <c:pt idx="19610">
                  <c:v>0.625</c:v>
                </c:pt>
                <c:pt idx="19611">
                  <c:v>0.64285714285714202</c:v>
                </c:pt>
                <c:pt idx="19612">
                  <c:v>0.66071428571428503</c:v>
                </c:pt>
                <c:pt idx="19613">
                  <c:v>0.67857142857142805</c:v>
                </c:pt>
                <c:pt idx="19614">
                  <c:v>0.69642857142857095</c:v>
                </c:pt>
                <c:pt idx="19615">
                  <c:v>0.71428571428571397</c:v>
                </c:pt>
                <c:pt idx="19616">
                  <c:v>0.73214285714285698</c:v>
                </c:pt>
                <c:pt idx="19617">
                  <c:v>0.75</c:v>
                </c:pt>
                <c:pt idx="19618">
                  <c:v>0.76785714285714202</c:v>
                </c:pt>
                <c:pt idx="19619">
                  <c:v>0.78571428571428503</c:v>
                </c:pt>
                <c:pt idx="19620">
                  <c:v>0.80357142857142805</c:v>
                </c:pt>
                <c:pt idx="19621">
                  <c:v>0.82142857142857095</c:v>
                </c:pt>
                <c:pt idx="19622">
                  <c:v>0.83928571428571397</c:v>
                </c:pt>
                <c:pt idx="19623">
                  <c:v>0.85714285714285698</c:v>
                </c:pt>
                <c:pt idx="19624">
                  <c:v>0.875</c:v>
                </c:pt>
                <c:pt idx="19625">
                  <c:v>0.89285714285714202</c:v>
                </c:pt>
                <c:pt idx="19626">
                  <c:v>0.91071428571428503</c:v>
                </c:pt>
                <c:pt idx="19627">
                  <c:v>0.92857142857142805</c:v>
                </c:pt>
                <c:pt idx="19628">
                  <c:v>0.94642857142857095</c:v>
                </c:pt>
                <c:pt idx="19629">
                  <c:v>0.96428571428571397</c:v>
                </c:pt>
                <c:pt idx="19630">
                  <c:v>0.98214285714285698</c:v>
                </c:pt>
                <c:pt idx="19631">
                  <c:v>0</c:v>
                </c:pt>
                <c:pt idx="19632">
                  <c:v>1.9230769230769201E-2</c:v>
                </c:pt>
                <c:pt idx="19633">
                  <c:v>3.8461538461538401E-2</c:v>
                </c:pt>
                <c:pt idx="19634">
                  <c:v>5.7692307692307598E-2</c:v>
                </c:pt>
                <c:pt idx="19635">
                  <c:v>7.69230769230769E-2</c:v>
                </c:pt>
                <c:pt idx="19636">
                  <c:v>9.6153846153846104E-2</c:v>
                </c:pt>
                <c:pt idx="19637">
                  <c:v>0.115384615384615</c:v>
                </c:pt>
                <c:pt idx="19638">
                  <c:v>0.134615384615384</c:v>
                </c:pt>
                <c:pt idx="19639">
                  <c:v>0.15384615384615299</c:v>
                </c:pt>
                <c:pt idx="19640">
                  <c:v>0.17307692307692299</c:v>
                </c:pt>
                <c:pt idx="19641">
                  <c:v>0.19230769230769201</c:v>
                </c:pt>
                <c:pt idx="19642">
                  <c:v>0.21153846153846101</c:v>
                </c:pt>
                <c:pt idx="19643">
                  <c:v>0.23076923076923</c:v>
                </c:pt>
                <c:pt idx="19644">
                  <c:v>0.25</c:v>
                </c:pt>
                <c:pt idx="19645">
                  <c:v>0.269230769230769</c:v>
                </c:pt>
                <c:pt idx="19646">
                  <c:v>0.28846153846153799</c:v>
                </c:pt>
                <c:pt idx="19647">
                  <c:v>0.30769230769230699</c:v>
                </c:pt>
                <c:pt idx="19648">
                  <c:v>0.32692307692307598</c:v>
                </c:pt>
                <c:pt idx="19649">
                  <c:v>0.34615384615384598</c:v>
                </c:pt>
                <c:pt idx="19650">
                  <c:v>0.36538461538461497</c:v>
                </c:pt>
                <c:pt idx="19651">
                  <c:v>0.38461538461538403</c:v>
                </c:pt>
                <c:pt idx="19652">
                  <c:v>0.40384615384615302</c:v>
                </c:pt>
                <c:pt idx="19653">
                  <c:v>0.42307692307692302</c:v>
                </c:pt>
                <c:pt idx="19654">
                  <c:v>0.44230769230769201</c:v>
                </c:pt>
                <c:pt idx="19655">
                  <c:v>0.46153846153846101</c:v>
                </c:pt>
                <c:pt idx="19656">
                  <c:v>0.48076923076923</c:v>
                </c:pt>
                <c:pt idx="19657">
                  <c:v>0.5</c:v>
                </c:pt>
                <c:pt idx="19658">
                  <c:v>0.51923076923076905</c:v>
                </c:pt>
                <c:pt idx="19659">
                  <c:v>0.53846153846153799</c:v>
                </c:pt>
                <c:pt idx="19660">
                  <c:v>0.55769230769230704</c:v>
                </c:pt>
                <c:pt idx="19661">
                  <c:v>0.57692307692307598</c:v>
                </c:pt>
                <c:pt idx="19662">
                  <c:v>0.59615384615384603</c:v>
                </c:pt>
                <c:pt idx="19663">
                  <c:v>0.61538461538461497</c:v>
                </c:pt>
                <c:pt idx="19664">
                  <c:v>0.63461538461538403</c:v>
                </c:pt>
                <c:pt idx="19665">
                  <c:v>0.65384615384615297</c:v>
                </c:pt>
                <c:pt idx="19666">
                  <c:v>0.67307692307692302</c:v>
                </c:pt>
                <c:pt idx="19667">
                  <c:v>0.69230769230769196</c:v>
                </c:pt>
                <c:pt idx="19668">
                  <c:v>0.71153846153846101</c:v>
                </c:pt>
                <c:pt idx="19669">
                  <c:v>0.73076923076922995</c:v>
                </c:pt>
                <c:pt idx="19670">
                  <c:v>0.75</c:v>
                </c:pt>
                <c:pt idx="19671">
                  <c:v>0.76923076923076905</c:v>
                </c:pt>
                <c:pt idx="19672">
                  <c:v>0.78846153846153799</c:v>
                </c:pt>
                <c:pt idx="19673">
                  <c:v>0.80769230769230704</c:v>
                </c:pt>
                <c:pt idx="19674">
                  <c:v>0.82692307692307598</c:v>
                </c:pt>
                <c:pt idx="19675">
                  <c:v>0.84615384615384603</c:v>
                </c:pt>
                <c:pt idx="19676">
                  <c:v>0.86538461538461497</c:v>
                </c:pt>
                <c:pt idx="19677">
                  <c:v>0.88461538461538403</c:v>
                </c:pt>
                <c:pt idx="19678">
                  <c:v>0.90384615384615297</c:v>
                </c:pt>
                <c:pt idx="19679">
                  <c:v>0.92307692307692302</c:v>
                </c:pt>
                <c:pt idx="19680">
                  <c:v>0.94230769230769196</c:v>
                </c:pt>
                <c:pt idx="19681">
                  <c:v>0.96153846153846101</c:v>
                </c:pt>
                <c:pt idx="19682">
                  <c:v>0.98076923076922995</c:v>
                </c:pt>
                <c:pt idx="19683">
                  <c:v>0</c:v>
                </c:pt>
                <c:pt idx="19684">
                  <c:v>2.4390243902439001E-2</c:v>
                </c:pt>
                <c:pt idx="19685">
                  <c:v>4.8780487804878002E-2</c:v>
                </c:pt>
                <c:pt idx="19686">
                  <c:v>7.3170731707316999E-2</c:v>
                </c:pt>
                <c:pt idx="19687">
                  <c:v>9.7560975609756101E-2</c:v>
                </c:pt>
                <c:pt idx="19688">
                  <c:v>0.12195121951219499</c:v>
                </c:pt>
                <c:pt idx="19689">
                  <c:v>0.146341463414634</c:v>
                </c:pt>
                <c:pt idx="19690">
                  <c:v>0.17073170731707299</c:v>
                </c:pt>
                <c:pt idx="19691">
                  <c:v>0.19512195121951201</c:v>
                </c:pt>
                <c:pt idx="19692">
                  <c:v>0.219512195121951</c:v>
                </c:pt>
                <c:pt idx="19693">
                  <c:v>0.24390243902438999</c:v>
                </c:pt>
                <c:pt idx="19694">
                  <c:v>0.26829268292682901</c:v>
                </c:pt>
                <c:pt idx="19695">
                  <c:v>0.292682926829268</c:v>
                </c:pt>
                <c:pt idx="19696">
                  <c:v>0.31707317073170699</c:v>
                </c:pt>
                <c:pt idx="19697">
                  <c:v>0.34146341463414598</c:v>
                </c:pt>
                <c:pt idx="19698">
                  <c:v>0.36585365853658502</c:v>
                </c:pt>
                <c:pt idx="19699">
                  <c:v>0.39024390243902402</c:v>
                </c:pt>
                <c:pt idx="19700">
                  <c:v>0.41463414634146301</c:v>
                </c:pt>
                <c:pt idx="19701">
                  <c:v>0.439024390243902</c:v>
                </c:pt>
                <c:pt idx="19702">
                  <c:v>0.46341463414634099</c:v>
                </c:pt>
                <c:pt idx="19703">
                  <c:v>0.48780487804877998</c:v>
                </c:pt>
                <c:pt idx="19704">
                  <c:v>0.51219512195121897</c:v>
                </c:pt>
                <c:pt idx="19705">
                  <c:v>0.53658536585365801</c:v>
                </c:pt>
                <c:pt idx="19706">
                  <c:v>0.56097560975609695</c:v>
                </c:pt>
                <c:pt idx="19707">
                  <c:v>0.585365853658536</c:v>
                </c:pt>
                <c:pt idx="19708">
                  <c:v>0.60975609756097504</c:v>
                </c:pt>
                <c:pt idx="19709">
                  <c:v>0.63414634146341398</c:v>
                </c:pt>
                <c:pt idx="19710">
                  <c:v>0.65853658536585302</c:v>
                </c:pt>
                <c:pt idx="19711">
                  <c:v>0.68292682926829196</c:v>
                </c:pt>
                <c:pt idx="19712">
                  <c:v>0.707317073170731</c:v>
                </c:pt>
                <c:pt idx="19713">
                  <c:v>0.73170731707317005</c:v>
                </c:pt>
                <c:pt idx="19714">
                  <c:v>0.75609756097560898</c:v>
                </c:pt>
                <c:pt idx="19715">
                  <c:v>0.78048780487804803</c:v>
                </c:pt>
                <c:pt idx="19716">
                  <c:v>0.80487804878048697</c:v>
                </c:pt>
                <c:pt idx="19717">
                  <c:v>0.82926829268292601</c:v>
                </c:pt>
                <c:pt idx="19718">
                  <c:v>0.85365853658536495</c:v>
                </c:pt>
                <c:pt idx="19719">
                  <c:v>0.87804878048780399</c:v>
                </c:pt>
                <c:pt idx="19720">
                  <c:v>0.90243902439024304</c:v>
                </c:pt>
                <c:pt idx="19721">
                  <c:v>0.92682926829268297</c:v>
                </c:pt>
                <c:pt idx="19722">
                  <c:v>0.95121951219512102</c:v>
                </c:pt>
                <c:pt idx="19723">
                  <c:v>0.97560975609756095</c:v>
                </c:pt>
                <c:pt idx="19724">
                  <c:v>0</c:v>
                </c:pt>
                <c:pt idx="19725">
                  <c:v>3.03030303030303E-2</c:v>
                </c:pt>
                <c:pt idx="19726">
                  <c:v>6.0606060606060601E-2</c:v>
                </c:pt>
                <c:pt idx="19727">
                  <c:v>9.0909090909090898E-2</c:v>
                </c:pt>
                <c:pt idx="19728">
                  <c:v>0.12121212121212099</c:v>
                </c:pt>
                <c:pt idx="19729">
                  <c:v>0.15151515151515099</c:v>
                </c:pt>
                <c:pt idx="19730">
                  <c:v>0.18181818181818099</c:v>
                </c:pt>
                <c:pt idx="19731">
                  <c:v>0.21212121212121199</c:v>
                </c:pt>
                <c:pt idx="19732">
                  <c:v>0.24242424242424199</c:v>
                </c:pt>
                <c:pt idx="19733">
                  <c:v>0.27272727272727199</c:v>
                </c:pt>
                <c:pt idx="19734">
                  <c:v>0.30303030303030298</c:v>
                </c:pt>
                <c:pt idx="19735">
                  <c:v>0.33333333333333298</c:v>
                </c:pt>
                <c:pt idx="19736">
                  <c:v>0.36363636363636298</c:v>
                </c:pt>
                <c:pt idx="19737">
                  <c:v>0.39393939393939298</c:v>
                </c:pt>
                <c:pt idx="19738">
                  <c:v>0.42424242424242398</c:v>
                </c:pt>
                <c:pt idx="19739">
                  <c:v>0.45454545454545398</c:v>
                </c:pt>
                <c:pt idx="19740">
                  <c:v>0.48484848484848397</c:v>
                </c:pt>
                <c:pt idx="19741">
                  <c:v>0.51515151515151503</c:v>
                </c:pt>
                <c:pt idx="19742">
                  <c:v>0.54545454545454497</c:v>
                </c:pt>
                <c:pt idx="19743">
                  <c:v>0.57575757575757502</c:v>
                </c:pt>
                <c:pt idx="19744">
                  <c:v>0.60606060606060597</c:v>
                </c:pt>
                <c:pt idx="19745">
                  <c:v>0.63636363636363602</c:v>
                </c:pt>
                <c:pt idx="19746">
                  <c:v>0.66666666666666596</c:v>
                </c:pt>
                <c:pt idx="19747">
                  <c:v>0.69696969696969702</c:v>
                </c:pt>
                <c:pt idx="19748">
                  <c:v>0.72727272727272696</c:v>
                </c:pt>
                <c:pt idx="19749">
                  <c:v>0.75757575757575701</c:v>
                </c:pt>
                <c:pt idx="19750">
                  <c:v>0.78787878787878696</c:v>
                </c:pt>
                <c:pt idx="19751">
                  <c:v>0.81818181818181801</c:v>
                </c:pt>
                <c:pt idx="19752">
                  <c:v>0.84848484848484795</c:v>
                </c:pt>
                <c:pt idx="19753">
                  <c:v>0.87878787878787801</c:v>
                </c:pt>
                <c:pt idx="19754">
                  <c:v>0.90909090909090895</c:v>
                </c:pt>
                <c:pt idx="19755">
                  <c:v>0.939393939393939</c:v>
                </c:pt>
                <c:pt idx="19756">
                  <c:v>0.96969696969696895</c:v>
                </c:pt>
                <c:pt idx="19757">
                  <c:v>0</c:v>
                </c:pt>
                <c:pt idx="19758">
                  <c:v>1.9230769230769201E-2</c:v>
                </c:pt>
                <c:pt idx="19759">
                  <c:v>3.8461538461538401E-2</c:v>
                </c:pt>
                <c:pt idx="19760">
                  <c:v>5.7692307692307598E-2</c:v>
                </c:pt>
                <c:pt idx="19761">
                  <c:v>7.69230769230769E-2</c:v>
                </c:pt>
                <c:pt idx="19762">
                  <c:v>9.6153846153846104E-2</c:v>
                </c:pt>
                <c:pt idx="19763">
                  <c:v>0.115384615384615</c:v>
                </c:pt>
                <c:pt idx="19764">
                  <c:v>0.134615384615384</c:v>
                </c:pt>
                <c:pt idx="19765">
                  <c:v>0.15384615384615299</c:v>
                </c:pt>
                <c:pt idx="19766">
                  <c:v>0.17307692307692299</c:v>
                </c:pt>
                <c:pt idx="19767">
                  <c:v>0.19230769230769201</c:v>
                </c:pt>
                <c:pt idx="19768">
                  <c:v>0.21153846153846101</c:v>
                </c:pt>
                <c:pt idx="19769">
                  <c:v>0.23076923076923</c:v>
                </c:pt>
                <c:pt idx="19770">
                  <c:v>0.25</c:v>
                </c:pt>
                <c:pt idx="19771">
                  <c:v>0.269230769230769</c:v>
                </c:pt>
                <c:pt idx="19772">
                  <c:v>0.28846153846153799</c:v>
                </c:pt>
                <c:pt idx="19773">
                  <c:v>0.30769230769230699</c:v>
                </c:pt>
                <c:pt idx="19774">
                  <c:v>0.32692307692307598</c:v>
                </c:pt>
                <c:pt idx="19775">
                  <c:v>0.34615384615384598</c:v>
                </c:pt>
                <c:pt idx="19776">
                  <c:v>0.36538461538461497</c:v>
                </c:pt>
                <c:pt idx="19777">
                  <c:v>0.38461538461538403</c:v>
                </c:pt>
                <c:pt idx="19778">
                  <c:v>0.40384615384615302</c:v>
                </c:pt>
                <c:pt idx="19779">
                  <c:v>0.42307692307692302</c:v>
                </c:pt>
                <c:pt idx="19780">
                  <c:v>0.44230769230769201</c:v>
                </c:pt>
                <c:pt idx="19781">
                  <c:v>0.46153846153846101</c:v>
                </c:pt>
                <c:pt idx="19782">
                  <c:v>0.48076923076923</c:v>
                </c:pt>
                <c:pt idx="19783">
                  <c:v>0.5</c:v>
                </c:pt>
                <c:pt idx="19784">
                  <c:v>0.51923076923076905</c:v>
                </c:pt>
                <c:pt idx="19785">
                  <c:v>0.53846153846153799</c:v>
                </c:pt>
                <c:pt idx="19786">
                  <c:v>0.55769230769230704</c:v>
                </c:pt>
                <c:pt idx="19787">
                  <c:v>0.57692307692307598</c:v>
                </c:pt>
                <c:pt idx="19788">
                  <c:v>0.59615384615384603</c:v>
                </c:pt>
                <c:pt idx="19789">
                  <c:v>0.61538461538461497</c:v>
                </c:pt>
                <c:pt idx="19790">
                  <c:v>0.63461538461538403</c:v>
                </c:pt>
                <c:pt idx="19791">
                  <c:v>0.65384615384615297</c:v>
                </c:pt>
                <c:pt idx="19792">
                  <c:v>0.67307692307692302</c:v>
                </c:pt>
                <c:pt idx="19793">
                  <c:v>0.69230769230769196</c:v>
                </c:pt>
                <c:pt idx="19794">
                  <c:v>0.71153846153846101</c:v>
                </c:pt>
                <c:pt idx="19795">
                  <c:v>0.73076923076922995</c:v>
                </c:pt>
                <c:pt idx="19796">
                  <c:v>0.75</c:v>
                </c:pt>
                <c:pt idx="19797">
                  <c:v>0.76923076923076905</c:v>
                </c:pt>
                <c:pt idx="19798">
                  <c:v>0.78846153846153799</c:v>
                </c:pt>
                <c:pt idx="19799">
                  <c:v>0.80769230769230704</c:v>
                </c:pt>
                <c:pt idx="19800">
                  <c:v>0.82692307692307598</c:v>
                </c:pt>
                <c:pt idx="19801">
                  <c:v>0.84615384615384603</c:v>
                </c:pt>
                <c:pt idx="19802">
                  <c:v>0.86538461538461497</c:v>
                </c:pt>
                <c:pt idx="19803">
                  <c:v>0.88461538461538403</c:v>
                </c:pt>
                <c:pt idx="19804">
                  <c:v>0.90384615384615297</c:v>
                </c:pt>
                <c:pt idx="19805">
                  <c:v>0.92307692307692302</c:v>
                </c:pt>
                <c:pt idx="19806">
                  <c:v>0.94230769230769196</c:v>
                </c:pt>
                <c:pt idx="19807">
                  <c:v>0.96153846153846101</c:v>
                </c:pt>
                <c:pt idx="19808">
                  <c:v>0.98076923076922995</c:v>
                </c:pt>
                <c:pt idx="19809">
                  <c:v>0</c:v>
                </c:pt>
                <c:pt idx="19810">
                  <c:v>1.1904761904761901E-2</c:v>
                </c:pt>
                <c:pt idx="19811">
                  <c:v>2.3809523809523801E-2</c:v>
                </c:pt>
                <c:pt idx="19812">
                  <c:v>3.5714285714285698E-2</c:v>
                </c:pt>
                <c:pt idx="19813">
                  <c:v>4.7619047619047603E-2</c:v>
                </c:pt>
                <c:pt idx="19814">
                  <c:v>5.95238095238095E-2</c:v>
                </c:pt>
                <c:pt idx="19815">
                  <c:v>7.1428571428571397E-2</c:v>
                </c:pt>
                <c:pt idx="19816">
                  <c:v>8.3333333333333301E-2</c:v>
                </c:pt>
                <c:pt idx="19817">
                  <c:v>9.5238095238095205E-2</c:v>
                </c:pt>
                <c:pt idx="19818">
                  <c:v>0.107142857142857</c:v>
                </c:pt>
                <c:pt idx="19819">
                  <c:v>0.119047619047619</c:v>
                </c:pt>
                <c:pt idx="19820">
                  <c:v>0.13095238095237999</c:v>
                </c:pt>
                <c:pt idx="19821">
                  <c:v>0.14285714285714199</c:v>
                </c:pt>
                <c:pt idx="19822">
                  <c:v>0.15476190476190399</c:v>
                </c:pt>
                <c:pt idx="19823">
                  <c:v>0.16666666666666599</c:v>
                </c:pt>
                <c:pt idx="19824">
                  <c:v>0.17857142857142799</c:v>
                </c:pt>
                <c:pt idx="19825">
                  <c:v>0.19047619047618999</c:v>
                </c:pt>
                <c:pt idx="19826">
                  <c:v>0.202380952380952</c:v>
                </c:pt>
                <c:pt idx="19827">
                  <c:v>0.214285714285714</c:v>
                </c:pt>
                <c:pt idx="19828">
                  <c:v>0.226190476190476</c:v>
                </c:pt>
                <c:pt idx="19829">
                  <c:v>0.238095238095238</c:v>
                </c:pt>
                <c:pt idx="19830">
                  <c:v>0.25</c:v>
                </c:pt>
                <c:pt idx="19831">
                  <c:v>0.26190476190476097</c:v>
                </c:pt>
                <c:pt idx="19832">
                  <c:v>0.273809523809523</c:v>
                </c:pt>
                <c:pt idx="19833">
                  <c:v>0.28571428571428498</c:v>
                </c:pt>
                <c:pt idx="19834">
                  <c:v>0.29761904761904701</c:v>
                </c:pt>
                <c:pt idx="19835">
                  <c:v>0.30952380952380898</c:v>
                </c:pt>
                <c:pt idx="19836">
                  <c:v>0.32142857142857101</c:v>
                </c:pt>
                <c:pt idx="19837">
                  <c:v>0.33333333333333298</c:v>
                </c:pt>
                <c:pt idx="19838">
                  <c:v>0.34523809523809501</c:v>
                </c:pt>
                <c:pt idx="19839">
                  <c:v>0.35714285714285698</c:v>
                </c:pt>
                <c:pt idx="19840">
                  <c:v>0.36904761904761901</c:v>
                </c:pt>
                <c:pt idx="19841">
                  <c:v>0.38095238095237999</c:v>
                </c:pt>
                <c:pt idx="19842">
                  <c:v>0.39285714285714202</c:v>
                </c:pt>
                <c:pt idx="19843">
                  <c:v>0.40476190476190399</c:v>
                </c:pt>
                <c:pt idx="19844">
                  <c:v>0.41666666666666602</c:v>
                </c:pt>
                <c:pt idx="19845">
                  <c:v>0.42857142857142799</c:v>
                </c:pt>
                <c:pt idx="19846">
                  <c:v>0.44047619047619002</c:v>
                </c:pt>
                <c:pt idx="19847">
                  <c:v>0.452380952380952</c:v>
                </c:pt>
                <c:pt idx="19848">
                  <c:v>0.46428571428571402</c:v>
                </c:pt>
                <c:pt idx="19849">
                  <c:v>0.476190476190476</c:v>
                </c:pt>
                <c:pt idx="19850">
                  <c:v>0.48809523809523803</c:v>
                </c:pt>
                <c:pt idx="19851">
                  <c:v>0.5</c:v>
                </c:pt>
                <c:pt idx="19852">
                  <c:v>0.51190476190476097</c:v>
                </c:pt>
                <c:pt idx="19853">
                  <c:v>0.52380952380952295</c:v>
                </c:pt>
                <c:pt idx="19854">
                  <c:v>0.53571428571428503</c:v>
                </c:pt>
                <c:pt idx="19855">
                  <c:v>0.54761904761904701</c:v>
                </c:pt>
                <c:pt idx="19856">
                  <c:v>0.55952380952380898</c:v>
                </c:pt>
                <c:pt idx="19857">
                  <c:v>0.57142857142857095</c:v>
                </c:pt>
                <c:pt idx="19858">
                  <c:v>0.58333333333333304</c:v>
                </c:pt>
                <c:pt idx="19859">
                  <c:v>0.59523809523809501</c:v>
                </c:pt>
                <c:pt idx="19860">
                  <c:v>0.60714285714285698</c:v>
                </c:pt>
                <c:pt idx="19861">
                  <c:v>0.61904761904761896</c:v>
                </c:pt>
                <c:pt idx="19862">
                  <c:v>0.63095238095238004</c:v>
                </c:pt>
                <c:pt idx="19863">
                  <c:v>0.64285714285714202</c:v>
                </c:pt>
                <c:pt idx="19864">
                  <c:v>0.65476190476190399</c:v>
                </c:pt>
                <c:pt idx="19865">
                  <c:v>0.66666666666666596</c:v>
                </c:pt>
                <c:pt idx="19866">
                  <c:v>0.67857142857142805</c:v>
                </c:pt>
                <c:pt idx="19867">
                  <c:v>0.69047619047619002</c:v>
                </c:pt>
                <c:pt idx="19868">
                  <c:v>0.702380952380952</c:v>
                </c:pt>
                <c:pt idx="19869">
                  <c:v>0.71428571428571397</c:v>
                </c:pt>
                <c:pt idx="19870">
                  <c:v>0.72619047619047605</c:v>
                </c:pt>
                <c:pt idx="19871">
                  <c:v>0.73809523809523803</c:v>
                </c:pt>
                <c:pt idx="19872">
                  <c:v>0.75</c:v>
                </c:pt>
                <c:pt idx="19873">
                  <c:v>0.76190476190476097</c:v>
                </c:pt>
                <c:pt idx="19874">
                  <c:v>0.77380952380952295</c:v>
                </c:pt>
                <c:pt idx="19875">
                  <c:v>0.78571428571428503</c:v>
                </c:pt>
                <c:pt idx="19876">
                  <c:v>0.79761904761904701</c:v>
                </c:pt>
                <c:pt idx="19877">
                  <c:v>0.80952380952380898</c:v>
                </c:pt>
                <c:pt idx="19878">
                  <c:v>0.82142857142857095</c:v>
                </c:pt>
                <c:pt idx="19879">
                  <c:v>0.83333333333333304</c:v>
                </c:pt>
                <c:pt idx="19880">
                  <c:v>0.84523809523809501</c:v>
                </c:pt>
                <c:pt idx="19881">
                  <c:v>0.85714285714285698</c:v>
                </c:pt>
                <c:pt idx="19882">
                  <c:v>0.86904761904761896</c:v>
                </c:pt>
                <c:pt idx="19883">
                  <c:v>0.88095238095238004</c:v>
                </c:pt>
                <c:pt idx="19884">
                  <c:v>0.89285714285714202</c:v>
                </c:pt>
                <c:pt idx="19885">
                  <c:v>0.90476190476190399</c:v>
                </c:pt>
                <c:pt idx="19886">
                  <c:v>0.91666666666666596</c:v>
                </c:pt>
                <c:pt idx="19887">
                  <c:v>0.92857142857142805</c:v>
                </c:pt>
                <c:pt idx="19888">
                  <c:v>0.94047619047619002</c:v>
                </c:pt>
                <c:pt idx="19889">
                  <c:v>0.952380952380952</c:v>
                </c:pt>
                <c:pt idx="19890">
                  <c:v>0.96428571428571397</c:v>
                </c:pt>
                <c:pt idx="19891">
                  <c:v>0.97619047619047605</c:v>
                </c:pt>
                <c:pt idx="19892">
                  <c:v>0.98809523809523803</c:v>
                </c:pt>
                <c:pt idx="19893">
                  <c:v>0</c:v>
                </c:pt>
                <c:pt idx="19894">
                  <c:v>1.0526315789473601E-2</c:v>
                </c:pt>
                <c:pt idx="19895">
                  <c:v>2.1052631578947299E-2</c:v>
                </c:pt>
                <c:pt idx="19896">
                  <c:v>3.1578947368420998E-2</c:v>
                </c:pt>
                <c:pt idx="19897">
                  <c:v>4.2105263157894701E-2</c:v>
                </c:pt>
                <c:pt idx="19898">
                  <c:v>5.2631578947368397E-2</c:v>
                </c:pt>
                <c:pt idx="19899">
                  <c:v>6.3157894736842093E-2</c:v>
                </c:pt>
                <c:pt idx="19900">
                  <c:v>7.3684210526315699E-2</c:v>
                </c:pt>
                <c:pt idx="19901">
                  <c:v>8.4210526315789402E-2</c:v>
                </c:pt>
                <c:pt idx="19902">
                  <c:v>9.4736842105263105E-2</c:v>
                </c:pt>
                <c:pt idx="19903">
                  <c:v>0.105263157894736</c:v>
                </c:pt>
                <c:pt idx="19904">
                  <c:v>0.11578947368421</c:v>
                </c:pt>
                <c:pt idx="19905">
                  <c:v>0.12631578947368399</c:v>
                </c:pt>
                <c:pt idx="19906">
                  <c:v>0.13684210526315699</c:v>
                </c:pt>
                <c:pt idx="19907">
                  <c:v>0.14736842105263101</c:v>
                </c:pt>
                <c:pt idx="19908">
                  <c:v>0.157894736842105</c:v>
                </c:pt>
                <c:pt idx="19909">
                  <c:v>0.168421052631578</c:v>
                </c:pt>
                <c:pt idx="19910">
                  <c:v>0.17894736842105199</c:v>
                </c:pt>
                <c:pt idx="19911">
                  <c:v>0.18947368421052599</c:v>
                </c:pt>
                <c:pt idx="19912">
                  <c:v>0.2</c:v>
                </c:pt>
                <c:pt idx="19913">
                  <c:v>0.21052631578947301</c:v>
                </c:pt>
                <c:pt idx="19914">
                  <c:v>0.221052631578947</c:v>
                </c:pt>
                <c:pt idx="19915">
                  <c:v>0.231578947368421</c:v>
                </c:pt>
                <c:pt idx="19916">
                  <c:v>0.24210526315789399</c:v>
                </c:pt>
                <c:pt idx="19917">
                  <c:v>0.25263157894736799</c:v>
                </c:pt>
                <c:pt idx="19918">
                  <c:v>0.26315789473684198</c:v>
                </c:pt>
                <c:pt idx="19919">
                  <c:v>0.27368421052631497</c:v>
                </c:pt>
                <c:pt idx="19920">
                  <c:v>0.28421052631578902</c:v>
                </c:pt>
                <c:pt idx="19921">
                  <c:v>0.29473684210526302</c:v>
                </c:pt>
                <c:pt idx="19922">
                  <c:v>0.30526315789473601</c:v>
                </c:pt>
                <c:pt idx="19923">
                  <c:v>0.31578947368421001</c:v>
                </c:pt>
                <c:pt idx="19924">
                  <c:v>0.326315789473684</c:v>
                </c:pt>
                <c:pt idx="19925">
                  <c:v>0.336842105263157</c:v>
                </c:pt>
                <c:pt idx="19926">
                  <c:v>0.34736842105263099</c:v>
                </c:pt>
                <c:pt idx="19927">
                  <c:v>0.35789473684210499</c:v>
                </c:pt>
                <c:pt idx="19928">
                  <c:v>0.36842105263157798</c:v>
                </c:pt>
                <c:pt idx="19929">
                  <c:v>0.37894736842105198</c:v>
                </c:pt>
                <c:pt idx="19930">
                  <c:v>0.38947368421052603</c:v>
                </c:pt>
                <c:pt idx="19931">
                  <c:v>0.4</c:v>
                </c:pt>
                <c:pt idx="19932">
                  <c:v>0.41052631578947302</c:v>
                </c:pt>
                <c:pt idx="19933">
                  <c:v>0.42105263157894701</c:v>
                </c:pt>
                <c:pt idx="19934">
                  <c:v>0.43157894736842101</c:v>
                </c:pt>
                <c:pt idx="19935">
                  <c:v>0.442105263157894</c:v>
                </c:pt>
                <c:pt idx="19936">
                  <c:v>0.452631578947368</c:v>
                </c:pt>
                <c:pt idx="19937">
                  <c:v>0.46315789473684199</c:v>
                </c:pt>
                <c:pt idx="19938">
                  <c:v>0.47368421052631499</c:v>
                </c:pt>
                <c:pt idx="19939">
                  <c:v>0.48421052631578898</c:v>
                </c:pt>
                <c:pt idx="19940">
                  <c:v>0.49473684210526298</c:v>
                </c:pt>
                <c:pt idx="19941">
                  <c:v>0.50526315789473597</c:v>
                </c:pt>
                <c:pt idx="19942">
                  <c:v>0.51578947368421002</c:v>
                </c:pt>
                <c:pt idx="19943">
                  <c:v>0.52631578947368396</c:v>
                </c:pt>
                <c:pt idx="19944">
                  <c:v>0.53684210526315701</c:v>
                </c:pt>
                <c:pt idx="19945">
                  <c:v>0.54736842105263095</c:v>
                </c:pt>
                <c:pt idx="19946">
                  <c:v>0.557894736842105</c:v>
                </c:pt>
                <c:pt idx="19947">
                  <c:v>0.56842105263157805</c:v>
                </c:pt>
                <c:pt idx="19948">
                  <c:v>0.57894736842105199</c:v>
                </c:pt>
                <c:pt idx="19949">
                  <c:v>0.58947368421052604</c:v>
                </c:pt>
                <c:pt idx="19950">
                  <c:v>0.6</c:v>
                </c:pt>
                <c:pt idx="19951">
                  <c:v>0.61052631578947303</c:v>
                </c:pt>
                <c:pt idx="19952">
                  <c:v>0.62105263157894697</c:v>
                </c:pt>
                <c:pt idx="19953">
                  <c:v>0.63157894736842102</c:v>
                </c:pt>
                <c:pt idx="19954">
                  <c:v>0.64210526315789396</c:v>
                </c:pt>
                <c:pt idx="19955">
                  <c:v>0.65263157894736801</c:v>
                </c:pt>
                <c:pt idx="19956">
                  <c:v>0.66315789473684195</c:v>
                </c:pt>
                <c:pt idx="19957">
                  <c:v>0.673684210526315</c:v>
                </c:pt>
                <c:pt idx="19958">
                  <c:v>0.68421052631578905</c:v>
                </c:pt>
                <c:pt idx="19959">
                  <c:v>0.69473684210526299</c:v>
                </c:pt>
                <c:pt idx="19960">
                  <c:v>0.70526315789473604</c:v>
                </c:pt>
                <c:pt idx="19961">
                  <c:v>0.71578947368420998</c:v>
                </c:pt>
                <c:pt idx="19962">
                  <c:v>0.72631578947368403</c:v>
                </c:pt>
                <c:pt idx="19963">
                  <c:v>0.73684210526315697</c:v>
                </c:pt>
                <c:pt idx="19964">
                  <c:v>0.74736842105263102</c:v>
                </c:pt>
                <c:pt idx="19965">
                  <c:v>0.75789473684210495</c:v>
                </c:pt>
                <c:pt idx="19966">
                  <c:v>0.76842105263157801</c:v>
                </c:pt>
                <c:pt idx="19967">
                  <c:v>0.77894736842105206</c:v>
                </c:pt>
                <c:pt idx="19968">
                  <c:v>0.78947368421052599</c:v>
                </c:pt>
                <c:pt idx="19969">
                  <c:v>0.8</c:v>
                </c:pt>
                <c:pt idx="19970">
                  <c:v>0.81052631578947298</c:v>
                </c:pt>
                <c:pt idx="19971">
                  <c:v>0.82105263157894703</c:v>
                </c:pt>
                <c:pt idx="19972">
                  <c:v>0.83157894736842097</c:v>
                </c:pt>
                <c:pt idx="19973">
                  <c:v>0.84210526315789402</c:v>
                </c:pt>
                <c:pt idx="19974">
                  <c:v>0.85263157894736796</c:v>
                </c:pt>
                <c:pt idx="19975">
                  <c:v>0.86315789473684201</c:v>
                </c:pt>
                <c:pt idx="19976">
                  <c:v>0.87368421052631495</c:v>
                </c:pt>
                <c:pt idx="19977">
                  <c:v>0.884210526315789</c:v>
                </c:pt>
                <c:pt idx="19978">
                  <c:v>0.89473684210526305</c:v>
                </c:pt>
                <c:pt idx="19979">
                  <c:v>0.90526315789473599</c:v>
                </c:pt>
                <c:pt idx="19980">
                  <c:v>0.91578947368421004</c:v>
                </c:pt>
                <c:pt idx="19981">
                  <c:v>0.92631578947368398</c:v>
                </c:pt>
                <c:pt idx="19982">
                  <c:v>0.93684210526315703</c:v>
                </c:pt>
                <c:pt idx="19983">
                  <c:v>0.94736842105263097</c:v>
                </c:pt>
                <c:pt idx="19984">
                  <c:v>0.95789473684210502</c:v>
                </c:pt>
                <c:pt idx="19985">
                  <c:v>0.96842105263157896</c:v>
                </c:pt>
                <c:pt idx="19986">
                  <c:v>0.97894736842105201</c:v>
                </c:pt>
                <c:pt idx="19987">
                  <c:v>0.98947368421052595</c:v>
                </c:pt>
                <c:pt idx="19988">
                  <c:v>0</c:v>
                </c:pt>
                <c:pt idx="19989">
                  <c:v>6.9444444444444397E-3</c:v>
                </c:pt>
                <c:pt idx="19990">
                  <c:v>1.38888888888888E-2</c:v>
                </c:pt>
                <c:pt idx="19991">
                  <c:v>2.0833333333333301E-2</c:v>
                </c:pt>
                <c:pt idx="19992">
                  <c:v>2.77777777777777E-2</c:v>
                </c:pt>
                <c:pt idx="19993">
                  <c:v>3.4722222222222203E-2</c:v>
                </c:pt>
                <c:pt idx="19994">
                  <c:v>4.1666666666666602E-2</c:v>
                </c:pt>
                <c:pt idx="19995">
                  <c:v>4.8611111111111098E-2</c:v>
                </c:pt>
                <c:pt idx="19996">
                  <c:v>5.5555555555555497E-2</c:v>
                </c:pt>
                <c:pt idx="19997">
                  <c:v>6.25E-2</c:v>
                </c:pt>
                <c:pt idx="19998">
                  <c:v>6.9444444444444406E-2</c:v>
                </c:pt>
                <c:pt idx="19999">
                  <c:v>7.6388888888888895E-2</c:v>
                </c:pt>
                <c:pt idx="20000">
                  <c:v>8.3333333333333301E-2</c:v>
                </c:pt>
                <c:pt idx="20001">
                  <c:v>9.0277777777777707E-2</c:v>
                </c:pt>
                <c:pt idx="20002">
                  <c:v>9.7222222222222196E-2</c:v>
                </c:pt>
                <c:pt idx="20003">
                  <c:v>0.10416666666666601</c:v>
                </c:pt>
                <c:pt idx="20004">
                  <c:v>0.11111111111111099</c:v>
                </c:pt>
                <c:pt idx="20005">
                  <c:v>0.118055555555555</c:v>
                </c:pt>
                <c:pt idx="20006">
                  <c:v>0.125</c:v>
                </c:pt>
                <c:pt idx="20007">
                  <c:v>0.131944444444444</c:v>
                </c:pt>
                <c:pt idx="20008">
                  <c:v>0.13888888888888801</c:v>
                </c:pt>
                <c:pt idx="20009">
                  <c:v>0.14583333333333301</c:v>
                </c:pt>
                <c:pt idx="20010">
                  <c:v>0.15277777777777701</c:v>
                </c:pt>
                <c:pt idx="20011">
                  <c:v>0.15972222222222199</c:v>
                </c:pt>
                <c:pt idx="20012">
                  <c:v>0.16666666666666599</c:v>
                </c:pt>
                <c:pt idx="20013">
                  <c:v>0.17361111111111099</c:v>
                </c:pt>
                <c:pt idx="20014">
                  <c:v>0.180555555555555</c:v>
                </c:pt>
                <c:pt idx="20015">
                  <c:v>0.1875</c:v>
                </c:pt>
                <c:pt idx="20016">
                  <c:v>0.194444444444444</c:v>
                </c:pt>
                <c:pt idx="20017">
                  <c:v>0.20138888888888801</c:v>
                </c:pt>
                <c:pt idx="20018">
                  <c:v>0.20833333333333301</c:v>
                </c:pt>
                <c:pt idx="20019">
                  <c:v>0.21527777777777701</c:v>
                </c:pt>
                <c:pt idx="20020">
                  <c:v>0.22222222222222199</c:v>
                </c:pt>
                <c:pt idx="20021">
                  <c:v>0.22916666666666599</c:v>
                </c:pt>
                <c:pt idx="20022">
                  <c:v>0.23611111111111099</c:v>
                </c:pt>
                <c:pt idx="20023">
                  <c:v>0.243055555555555</c:v>
                </c:pt>
                <c:pt idx="20024">
                  <c:v>0.25</c:v>
                </c:pt>
                <c:pt idx="20025">
                  <c:v>0.25694444444444398</c:v>
                </c:pt>
                <c:pt idx="20026">
                  <c:v>0.26388888888888801</c:v>
                </c:pt>
                <c:pt idx="20027">
                  <c:v>0.27083333333333298</c:v>
                </c:pt>
                <c:pt idx="20028">
                  <c:v>0.27777777777777701</c:v>
                </c:pt>
                <c:pt idx="20029">
                  <c:v>0.28472222222222199</c:v>
                </c:pt>
                <c:pt idx="20030">
                  <c:v>0.29166666666666602</c:v>
                </c:pt>
                <c:pt idx="20031">
                  <c:v>0.29861111111111099</c:v>
                </c:pt>
                <c:pt idx="20032">
                  <c:v>0.30555555555555503</c:v>
                </c:pt>
                <c:pt idx="20033">
                  <c:v>0.3125</c:v>
                </c:pt>
                <c:pt idx="20034">
                  <c:v>0.31944444444444398</c:v>
                </c:pt>
                <c:pt idx="20035">
                  <c:v>0.32638888888888801</c:v>
                </c:pt>
                <c:pt idx="20036">
                  <c:v>0.33333333333333298</c:v>
                </c:pt>
                <c:pt idx="20037">
                  <c:v>0.34027777777777701</c:v>
                </c:pt>
                <c:pt idx="20038">
                  <c:v>0.34722222222222199</c:v>
                </c:pt>
                <c:pt idx="20039">
                  <c:v>0.35416666666666602</c:v>
                </c:pt>
                <c:pt idx="20040">
                  <c:v>0.36111111111111099</c:v>
                </c:pt>
                <c:pt idx="20041">
                  <c:v>0.36805555555555503</c:v>
                </c:pt>
                <c:pt idx="20042">
                  <c:v>0.375</c:v>
                </c:pt>
                <c:pt idx="20043">
                  <c:v>0.38194444444444398</c:v>
                </c:pt>
                <c:pt idx="20044">
                  <c:v>0.38888888888888801</c:v>
                </c:pt>
                <c:pt idx="20045">
                  <c:v>0.39583333333333298</c:v>
                </c:pt>
                <c:pt idx="20046">
                  <c:v>0.40277777777777701</c:v>
                </c:pt>
                <c:pt idx="20047">
                  <c:v>0.40972222222222199</c:v>
                </c:pt>
                <c:pt idx="20048">
                  <c:v>0.41666666666666602</c:v>
                </c:pt>
                <c:pt idx="20049">
                  <c:v>0.42361111111111099</c:v>
                </c:pt>
                <c:pt idx="20050">
                  <c:v>0.43055555555555503</c:v>
                </c:pt>
                <c:pt idx="20051">
                  <c:v>0.4375</c:v>
                </c:pt>
                <c:pt idx="20052">
                  <c:v>0.44444444444444398</c:v>
                </c:pt>
                <c:pt idx="20053">
                  <c:v>0.45138888888888801</c:v>
                </c:pt>
                <c:pt idx="20054">
                  <c:v>0.45833333333333298</c:v>
                </c:pt>
                <c:pt idx="20055">
                  <c:v>0.46527777777777701</c:v>
                </c:pt>
                <c:pt idx="20056">
                  <c:v>0.47222222222222199</c:v>
                </c:pt>
                <c:pt idx="20057">
                  <c:v>0.47916666666666602</c:v>
                </c:pt>
                <c:pt idx="20058">
                  <c:v>0.48611111111111099</c:v>
                </c:pt>
                <c:pt idx="20059">
                  <c:v>0.49305555555555503</c:v>
                </c:pt>
                <c:pt idx="20060">
                  <c:v>0.5</c:v>
                </c:pt>
                <c:pt idx="20061">
                  <c:v>0.50694444444444398</c:v>
                </c:pt>
                <c:pt idx="20062">
                  <c:v>0.51388888888888795</c:v>
                </c:pt>
                <c:pt idx="20063">
                  <c:v>0.52083333333333304</c:v>
                </c:pt>
                <c:pt idx="20064">
                  <c:v>0.52777777777777701</c:v>
                </c:pt>
                <c:pt idx="20065">
                  <c:v>0.53472222222222199</c:v>
                </c:pt>
                <c:pt idx="20066">
                  <c:v>0.54166666666666596</c:v>
                </c:pt>
                <c:pt idx="20067">
                  <c:v>0.54861111111111105</c:v>
                </c:pt>
                <c:pt idx="20068">
                  <c:v>0.55555555555555503</c:v>
                </c:pt>
                <c:pt idx="20069">
                  <c:v>0.5625</c:v>
                </c:pt>
                <c:pt idx="20070">
                  <c:v>0.56944444444444398</c:v>
                </c:pt>
                <c:pt idx="20071">
                  <c:v>0.57638888888888795</c:v>
                </c:pt>
                <c:pt idx="20072">
                  <c:v>0.58333333333333304</c:v>
                </c:pt>
                <c:pt idx="20073">
                  <c:v>0.59027777777777701</c:v>
                </c:pt>
                <c:pt idx="20074">
                  <c:v>0.59722222222222199</c:v>
                </c:pt>
                <c:pt idx="20075">
                  <c:v>0.60416666666666596</c:v>
                </c:pt>
                <c:pt idx="20076">
                  <c:v>0.61111111111111105</c:v>
                </c:pt>
                <c:pt idx="20077">
                  <c:v>0.61805555555555503</c:v>
                </c:pt>
                <c:pt idx="20078">
                  <c:v>0.625</c:v>
                </c:pt>
                <c:pt idx="20079">
                  <c:v>0.63194444444444398</c:v>
                </c:pt>
                <c:pt idx="20080">
                  <c:v>0.63888888888888795</c:v>
                </c:pt>
                <c:pt idx="20081">
                  <c:v>0.64583333333333304</c:v>
                </c:pt>
                <c:pt idx="20082">
                  <c:v>0.65277777777777701</c:v>
                </c:pt>
                <c:pt idx="20083">
                  <c:v>0.65972222222222199</c:v>
                </c:pt>
                <c:pt idx="20084">
                  <c:v>0.66666666666666596</c:v>
                </c:pt>
                <c:pt idx="20085">
                  <c:v>0.67361111111111105</c:v>
                </c:pt>
                <c:pt idx="20086">
                  <c:v>0.68055555555555503</c:v>
                </c:pt>
                <c:pt idx="20087">
                  <c:v>0.6875</c:v>
                </c:pt>
                <c:pt idx="20088">
                  <c:v>0.69444444444444398</c:v>
                </c:pt>
                <c:pt idx="20089">
                  <c:v>0.70138888888888795</c:v>
                </c:pt>
                <c:pt idx="20090">
                  <c:v>0.70833333333333304</c:v>
                </c:pt>
                <c:pt idx="20091">
                  <c:v>0.71527777777777701</c:v>
                </c:pt>
                <c:pt idx="20092">
                  <c:v>0.72222222222222199</c:v>
                </c:pt>
                <c:pt idx="20093">
                  <c:v>0.72916666666666596</c:v>
                </c:pt>
                <c:pt idx="20094">
                  <c:v>0.73611111111111105</c:v>
                </c:pt>
                <c:pt idx="20095">
                  <c:v>0.74305555555555503</c:v>
                </c:pt>
                <c:pt idx="20096">
                  <c:v>0.75</c:v>
                </c:pt>
                <c:pt idx="20097">
                  <c:v>0.75694444444444398</c:v>
                </c:pt>
                <c:pt idx="20098">
                  <c:v>0.76388888888888795</c:v>
                </c:pt>
                <c:pt idx="20099">
                  <c:v>0.77083333333333304</c:v>
                </c:pt>
                <c:pt idx="20100">
                  <c:v>0.77777777777777701</c:v>
                </c:pt>
                <c:pt idx="20101">
                  <c:v>0.78472222222222199</c:v>
                </c:pt>
                <c:pt idx="20102">
                  <c:v>0.79166666666666596</c:v>
                </c:pt>
                <c:pt idx="20103">
                  <c:v>0.79861111111111105</c:v>
                </c:pt>
                <c:pt idx="20104">
                  <c:v>0.80555555555555503</c:v>
                </c:pt>
                <c:pt idx="20105">
                  <c:v>0.8125</c:v>
                </c:pt>
                <c:pt idx="20106">
                  <c:v>0.81944444444444398</c:v>
                </c:pt>
                <c:pt idx="20107">
                  <c:v>0.82638888888888795</c:v>
                </c:pt>
                <c:pt idx="20108">
                  <c:v>0.83333333333333304</c:v>
                </c:pt>
                <c:pt idx="20109">
                  <c:v>0.84027777777777701</c:v>
                </c:pt>
                <c:pt idx="20110">
                  <c:v>0.84722222222222199</c:v>
                </c:pt>
                <c:pt idx="20111">
                  <c:v>0.85416666666666596</c:v>
                </c:pt>
                <c:pt idx="20112">
                  <c:v>0.86111111111111105</c:v>
                </c:pt>
                <c:pt idx="20113">
                  <c:v>0.86805555555555503</c:v>
                </c:pt>
                <c:pt idx="20114">
                  <c:v>0.875</c:v>
                </c:pt>
                <c:pt idx="20115">
                  <c:v>0.88194444444444398</c:v>
                </c:pt>
                <c:pt idx="20116">
                  <c:v>0.88888888888888795</c:v>
                </c:pt>
                <c:pt idx="20117">
                  <c:v>0.89583333333333304</c:v>
                </c:pt>
                <c:pt idx="20118">
                  <c:v>0.90277777777777701</c:v>
                </c:pt>
                <c:pt idx="20119">
                  <c:v>0.90972222222222199</c:v>
                </c:pt>
                <c:pt idx="20120">
                  <c:v>0.91666666666666596</c:v>
                </c:pt>
                <c:pt idx="20121">
                  <c:v>0.92361111111111105</c:v>
                </c:pt>
                <c:pt idx="20122">
                  <c:v>0.93055555555555503</c:v>
                </c:pt>
                <c:pt idx="20123">
                  <c:v>0.9375</c:v>
                </c:pt>
                <c:pt idx="20124">
                  <c:v>0.94444444444444398</c:v>
                </c:pt>
                <c:pt idx="20125">
                  <c:v>0.95138888888888795</c:v>
                </c:pt>
                <c:pt idx="20126">
                  <c:v>0.95833333333333304</c:v>
                </c:pt>
                <c:pt idx="20127">
                  <c:v>0.96527777777777701</c:v>
                </c:pt>
                <c:pt idx="20128">
                  <c:v>0.97222222222222199</c:v>
                </c:pt>
                <c:pt idx="20129">
                  <c:v>0.97916666666666596</c:v>
                </c:pt>
                <c:pt idx="20130">
                  <c:v>0.98611111111111105</c:v>
                </c:pt>
                <c:pt idx="20131">
                  <c:v>0.99305555555555503</c:v>
                </c:pt>
                <c:pt idx="20132">
                  <c:v>0</c:v>
                </c:pt>
                <c:pt idx="20133">
                  <c:v>0.04</c:v>
                </c:pt>
                <c:pt idx="20134">
                  <c:v>0.08</c:v>
                </c:pt>
                <c:pt idx="20135">
                  <c:v>0.12</c:v>
                </c:pt>
                <c:pt idx="20136">
                  <c:v>0.16</c:v>
                </c:pt>
                <c:pt idx="20137">
                  <c:v>0.2</c:v>
                </c:pt>
                <c:pt idx="20138">
                  <c:v>0.24</c:v>
                </c:pt>
                <c:pt idx="20139">
                  <c:v>0.28000000000000003</c:v>
                </c:pt>
                <c:pt idx="20140">
                  <c:v>0.32</c:v>
                </c:pt>
                <c:pt idx="20141">
                  <c:v>0.36</c:v>
                </c:pt>
                <c:pt idx="20142">
                  <c:v>0.4</c:v>
                </c:pt>
                <c:pt idx="20143">
                  <c:v>0.44</c:v>
                </c:pt>
                <c:pt idx="20144">
                  <c:v>0.48</c:v>
                </c:pt>
                <c:pt idx="20145">
                  <c:v>0.52</c:v>
                </c:pt>
                <c:pt idx="20146">
                  <c:v>0.56000000000000005</c:v>
                </c:pt>
                <c:pt idx="20147">
                  <c:v>0.6</c:v>
                </c:pt>
                <c:pt idx="20148">
                  <c:v>0.64</c:v>
                </c:pt>
                <c:pt idx="20149">
                  <c:v>0.68</c:v>
                </c:pt>
                <c:pt idx="20150">
                  <c:v>0.72</c:v>
                </c:pt>
                <c:pt idx="20151">
                  <c:v>0.76</c:v>
                </c:pt>
                <c:pt idx="20152">
                  <c:v>0.8</c:v>
                </c:pt>
                <c:pt idx="20153">
                  <c:v>0.84</c:v>
                </c:pt>
                <c:pt idx="20154">
                  <c:v>0.88</c:v>
                </c:pt>
                <c:pt idx="20155">
                  <c:v>0.92</c:v>
                </c:pt>
                <c:pt idx="20156">
                  <c:v>0.96</c:v>
                </c:pt>
                <c:pt idx="20157">
                  <c:v>0</c:v>
                </c:pt>
                <c:pt idx="20158">
                  <c:v>1.63934426229508E-2</c:v>
                </c:pt>
                <c:pt idx="20159">
                  <c:v>3.2786885245901599E-2</c:v>
                </c:pt>
                <c:pt idx="20160">
                  <c:v>4.9180327868852403E-2</c:v>
                </c:pt>
                <c:pt idx="20161">
                  <c:v>6.5573770491803199E-2</c:v>
                </c:pt>
                <c:pt idx="20162">
                  <c:v>8.1967213114753995E-2</c:v>
                </c:pt>
                <c:pt idx="20163">
                  <c:v>9.8360655737704902E-2</c:v>
                </c:pt>
                <c:pt idx="20164">
                  <c:v>0.114754098360655</c:v>
                </c:pt>
                <c:pt idx="20165">
                  <c:v>0.13114754098360601</c:v>
                </c:pt>
                <c:pt idx="20166">
                  <c:v>0.14754098360655701</c:v>
                </c:pt>
                <c:pt idx="20167">
                  <c:v>0.16393442622950799</c:v>
                </c:pt>
                <c:pt idx="20168">
                  <c:v>0.18032786885245899</c:v>
                </c:pt>
                <c:pt idx="20169">
                  <c:v>0.196721311475409</c:v>
                </c:pt>
                <c:pt idx="20170">
                  <c:v>0.21311475409836</c:v>
                </c:pt>
                <c:pt idx="20171">
                  <c:v>0.22950819672131101</c:v>
                </c:pt>
                <c:pt idx="20172">
                  <c:v>0.24590163934426201</c:v>
                </c:pt>
                <c:pt idx="20173">
                  <c:v>0.26229508196721302</c:v>
                </c:pt>
                <c:pt idx="20174">
                  <c:v>0.27868852459016302</c:v>
                </c:pt>
                <c:pt idx="20175">
                  <c:v>0.29508196721311403</c:v>
                </c:pt>
                <c:pt idx="20176">
                  <c:v>0.31147540983606498</c:v>
                </c:pt>
                <c:pt idx="20177">
                  <c:v>0.32786885245901598</c:v>
                </c:pt>
                <c:pt idx="20178">
                  <c:v>0.34426229508196698</c:v>
                </c:pt>
                <c:pt idx="20179">
                  <c:v>0.36065573770491799</c:v>
                </c:pt>
                <c:pt idx="20180">
                  <c:v>0.37704918032786799</c:v>
                </c:pt>
                <c:pt idx="20181">
                  <c:v>0.393442622950819</c:v>
                </c:pt>
                <c:pt idx="20182">
                  <c:v>0.40983606557377</c:v>
                </c:pt>
                <c:pt idx="20183">
                  <c:v>0.42622950819672101</c:v>
                </c:pt>
                <c:pt idx="20184">
                  <c:v>0.44262295081967201</c:v>
                </c:pt>
                <c:pt idx="20185">
                  <c:v>0.45901639344262202</c:v>
                </c:pt>
                <c:pt idx="20186">
                  <c:v>0.47540983606557302</c:v>
                </c:pt>
                <c:pt idx="20187">
                  <c:v>0.49180327868852403</c:v>
                </c:pt>
                <c:pt idx="20188">
                  <c:v>0.50819672131147497</c:v>
                </c:pt>
                <c:pt idx="20189">
                  <c:v>0.52459016393442603</c:v>
                </c:pt>
                <c:pt idx="20190">
                  <c:v>0.54098360655737698</c:v>
                </c:pt>
                <c:pt idx="20191">
                  <c:v>0.55737704918032704</c:v>
                </c:pt>
                <c:pt idx="20192">
                  <c:v>0.57377049180327799</c:v>
                </c:pt>
                <c:pt idx="20193">
                  <c:v>0.59016393442622905</c:v>
                </c:pt>
                <c:pt idx="20194">
                  <c:v>0.60655737704918</c:v>
                </c:pt>
                <c:pt idx="20195">
                  <c:v>0.62295081967213095</c:v>
                </c:pt>
                <c:pt idx="20196">
                  <c:v>0.63934426229508201</c:v>
                </c:pt>
                <c:pt idx="20197">
                  <c:v>0.65573770491803196</c:v>
                </c:pt>
                <c:pt idx="20198">
                  <c:v>0.67213114754098302</c:v>
                </c:pt>
                <c:pt idx="20199">
                  <c:v>0.68852459016393397</c:v>
                </c:pt>
                <c:pt idx="20200">
                  <c:v>0.70491803278688503</c:v>
                </c:pt>
                <c:pt idx="20201">
                  <c:v>0.72131147540983598</c:v>
                </c:pt>
                <c:pt idx="20202">
                  <c:v>0.73770491803278604</c:v>
                </c:pt>
                <c:pt idx="20203">
                  <c:v>0.75409836065573699</c:v>
                </c:pt>
                <c:pt idx="20204">
                  <c:v>0.77049180327868805</c:v>
                </c:pt>
                <c:pt idx="20205">
                  <c:v>0.786885245901639</c:v>
                </c:pt>
                <c:pt idx="20206">
                  <c:v>0.80327868852458995</c:v>
                </c:pt>
                <c:pt idx="20207">
                  <c:v>0.81967213114754101</c:v>
                </c:pt>
                <c:pt idx="20208">
                  <c:v>0.83606557377049096</c:v>
                </c:pt>
                <c:pt idx="20209">
                  <c:v>0.85245901639344202</c:v>
                </c:pt>
                <c:pt idx="20210">
                  <c:v>0.86885245901639296</c:v>
                </c:pt>
                <c:pt idx="20211">
                  <c:v>0.88524590163934402</c:v>
                </c:pt>
                <c:pt idx="20212">
                  <c:v>0.90163934426229497</c:v>
                </c:pt>
                <c:pt idx="20213">
                  <c:v>0.91803278688524503</c:v>
                </c:pt>
                <c:pt idx="20214">
                  <c:v>0.93442622950819598</c:v>
                </c:pt>
                <c:pt idx="20215">
                  <c:v>0.95081967213114704</c:v>
                </c:pt>
                <c:pt idx="20216">
                  <c:v>0.96721311475409799</c:v>
                </c:pt>
                <c:pt idx="20217">
                  <c:v>0.98360655737704905</c:v>
                </c:pt>
                <c:pt idx="20218">
                  <c:v>0</c:v>
                </c:pt>
                <c:pt idx="20219">
                  <c:v>1.35135135135135E-2</c:v>
                </c:pt>
                <c:pt idx="20220">
                  <c:v>2.7027027027027001E-2</c:v>
                </c:pt>
                <c:pt idx="20221">
                  <c:v>4.0540540540540501E-2</c:v>
                </c:pt>
                <c:pt idx="20222">
                  <c:v>5.4054054054054002E-2</c:v>
                </c:pt>
                <c:pt idx="20223">
                  <c:v>6.7567567567567502E-2</c:v>
                </c:pt>
                <c:pt idx="20224">
                  <c:v>8.1081081081081002E-2</c:v>
                </c:pt>
                <c:pt idx="20225">
                  <c:v>9.45945945945946E-2</c:v>
                </c:pt>
                <c:pt idx="20226">
                  <c:v>0.108108108108108</c:v>
                </c:pt>
                <c:pt idx="20227">
                  <c:v>0.121621621621621</c:v>
                </c:pt>
                <c:pt idx="20228">
                  <c:v>0.135135135135135</c:v>
                </c:pt>
                <c:pt idx="20229">
                  <c:v>0.14864864864864799</c:v>
                </c:pt>
                <c:pt idx="20230">
                  <c:v>0.162162162162162</c:v>
                </c:pt>
                <c:pt idx="20231">
                  <c:v>0.17567567567567499</c:v>
                </c:pt>
                <c:pt idx="20232">
                  <c:v>0.18918918918918901</c:v>
                </c:pt>
                <c:pt idx="20233">
                  <c:v>0.20270270270270199</c:v>
                </c:pt>
                <c:pt idx="20234">
                  <c:v>0.21621621621621601</c:v>
                </c:pt>
                <c:pt idx="20235">
                  <c:v>0.22972972972972899</c:v>
                </c:pt>
                <c:pt idx="20236">
                  <c:v>0.24324324324324301</c:v>
                </c:pt>
                <c:pt idx="20237">
                  <c:v>0.25675675675675602</c:v>
                </c:pt>
                <c:pt idx="20238">
                  <c:v>0.27027027027027001</c:v>
                </c:pt>
                <c:pt idx="20239">
                  <c:v>0.28378378378378299</c:v>
                </c:pt>
                <c:pt idx="20240">
                  <c:v>0.29729729729729698</c:v>
                </c:pt>
                <c:pt idx="20241">
                  <c:v>0.31081081081081002</c:v>
                </c:pt>
                <c:pt idx="20242">
                  <c:v>0.32432432432432401</c:v>
                </c:pt>
                <c:pt idx="20243">
                  <c:v>0.337837837837837</c:v>
                </c:pt>
                <c:pt idx="20244">
                  <c:v>0.35135135135135098</c:v>
                </c:pt>
                <c:pt idx="20245">
                  <c:v>0.36486486486486402</c:v>
                </c:pt>
                <c:pt idx="20246">
                  <c:v>0.37837837837837801</c:v>
                </c:pt>
                <c:pt idx="20247">
                  <c:v>0.391891891891891</c:v>
                </c:pt>
                <c:pt idx="20248">
                  <c:v>0.40540540540540498</c:v>
                </c:pt>
                <c:pt idx="20249">
                  <c:v>0.41891891891891803</c:v>
                </c:pt>
                <c:pt idx="20250">
                  <c:v>0.43243243243243201</c:v>
                </c:pt>
                <c:pt idx="20251">
                  <c:v>0.445945945945945</c:v>
                </c:pt>
                <c:pt idx="20252">
                  <c:v>0.45945945945945899</c:v>
                </c:pt>
                <c:pt idx="20253">
                  <c:v>0.47297297297297197</c:v>
                </c:pt>
                <c:pt idx="20254">
                  <c:v>0.48648648648648601</c:v>
                </c:pt>
                <c:pt idx="20255">
                  <c:v>0.5</c:v>
                </c:pt>
                <c:pt idx="20256">
                  <c:v>0.51351351351351304</c:v>
                </c:pt>
                <c:pt idx="20257">
                  <c:v>0.52702702702702697</c:v>
                </c:pt>
                <c:pt idx="20258">
                  <c:v>0.54054054054054002</c:v>
                </c:pt>
                <c:pt idx="20259">
                  <c:v>0.55405405405405395</c:v>
                </c:pt>
                <c:pt idx="20260">
                  <c:v>0.56756756756756699</c:v>
                </c:pt>
                <c:pt idx="20261">
                  <c:v>0.58108108108108103</c:v>
                </c:pt>
                <c:pt idx="20262">
                  <c:v>0.59459459459459396</c:v>
                </c:pt>
                <c:pt idx="20263">
                  <c:v>0.608108108108108</c:v>
                </c:pt>
                <c:pt idx="20264">
                  <c:v>0.62162162162162105</c:v>
                </c:pt>
                <c:pt idx="20265">
                  <c:v>0.63513513513513498</c:v>
                </c:pt>
                <c:pt idx="20266">
                  <c:v>0.64864864864864802</c:v>
                </c:pt>
                <c:pt idx="20267">
                  <c:v>0.66216216216216195</c:v>
                </c:pt>
                <c:pt idx="20268">
                  <c:v>0.67567567567567499</c:v>
                </c:pt>
                <c:pt idx="20269">
                  <c:v>0.68918918918918903</c:v>
                </c:pt>
                <c:pt idx="20270">
                  <c:v>0.70270270270270196</c:v>
                </c:pt>
                <c:pt idx="20271">
                  <c:v>0.71621621621621601</c:v>
                </c:pt>
                <c:pt idx="20272">
                  <c:v>0.72972972972972905</c:v>
                </c:pt>
                <c:pt idx="20273">
                  <c:v>0.74324324324324298</c:v>
                </c:pt>
                <c:pt idx="20274">
                  <c:v>0.75675675675675602</c:v>
                </c:pt>
                <c:pt idx="20275">
                  <c:v>0.77027027027026995</c:v>
                </c:pt>
                <c:pt idx="20276">
                  <c:v>0.78378378378378299</c:v>
                </c:pt>
                <c:pt idx="20277">
                  <c:v>0.79729729729729704</c:v>
                </c:pt>
                <c:pt idx="20278">
                  <c:v>0.81081081081080997</c:v>
                </c:pt>
                <c:pt idx="20279">
                  <c:v>0.82432432432432401</c:v>
                </c:pt>
                <c:pt idx="20280">
                  <c:v>0.83783783783783705</c:v>
                </c:pt>
                <c:pt idx="20281">
                  <c:v>0.85135135135135098</c:v>
                </c:pt>
                <c:pt idx="20282">
                  <c:v>0.86486486486486402</c:v>
                </c:pt>
                <c:pt idx="20283">
                  <c:v>0.87837837837837796</c:v>
                </c:pt>
                <c:pt idx="20284">
                  <c:v>0.891891891891891</c:v>
                </c:pt>
                <c:pt idx="20285">
                  <c:v>0.90540540540540504</c:v>
                </c:pt>
                <c:pt idx="20286">
                  <c:v>0.91891891891891897</c:v>
                </c:pt>
                <c:pt idx="20287">
                  <c:v>0.93243243243243201</c:v>
                </c:pt>
                <c:pt idx="20288">
                  <c:v>0.94594594594594505</c:v>
                </c:pt>
                <c:pt idx="20289">
                  <c:v>0.95945945945945899</c:v>
                </c:pt>
                <c:pt idx="20290">
                  <c:v>0.97297297297297303</c:v>
                </c:pt>
                <c:pt idx="20291">
                  <c:v>0.98648648648648596</c:v>
                </c:pt>
                <c:pt idx="20292">
                  <c:v>0</c:v>
                </c:pt>
                <c:pt idx="20293">
                  <c:v>8.6206896551724102E-3</c:v>
                </c:pt>
                <c:pt idx="20294">
                  <c:v>1.72413793103448E-2</c:v>
                </c:pt>
                <c:pt idx="20295">
                  <c:v>2.5862068965517199E-2</c:v>
                </c:pt>
                <c:pt idx="20296">
                  <c:v>3.4482758620689599E-2</c:v>
                </c:pt>
                <c:pt idx="20297">
                  <c:v>4.3103448275862002E-2</c:v>
                </c:pt>
                <c:pt idx="20298">
                  <c:v>5.1724137931034399E-2</c:v>
                </c:pt>
                <c:pt idx="20299">
                  <c:v>6.0344827586206899E-2</c:v>
                </c:pt>
                <c:pt idx="20300">
                  <c:v>6.8965517241379296E-2</c:v>
                </c:pt>
                <c:pt idx="20301">
                  <c:v>7.7586206896551699E-2</c:v>
                </c:pt>
                <c:pt idx="20302">
                  <c:v>8.6206896551724102E-2</c:v>
                </c:pt>
                <c:pt idx="20303">
                  <c:v>9.4827586206896505E-2</c:v>
                </c:pt>
                <c:pt idx="20304">
                  <c:v>0.10344827586206801</c:v>
                </c:pt>
                <c:pt idx="20305">
                  <c:v>0.11206896551724101</c:v>
                </c:pt>
                <c:pt idx="20306">
                  <c:v>0.12068965517241299</c:v>
                </c:pt>
                <c:pt idx="20307">
                  <c:v>0.12931034482758599</c:v>
                </c:pt>
                <c:pt idx="20308">
                  <c:v>0.13793103448275801</c:v>
                </c:pt>
                <c:pt idx="20309">
                  <c:v>0.14655172413793099</c:v>
                </c:pt>
                <c:pt idx="20310">
                  <c:v>0.15517241379310301</c:v>
                </c:pt>
                <c:pt idx="20311">
                  <c:v>0.163793103448275</c:v>
                </c:pt>
                <c:pt idx="20312">
                  <c:v>0.17241379310344801</c:v>
                </c:pt>
                <c:pt idx="20313">
                  <c:v>0.18103448275862</c:v>
                </c:pt>
                <c:pt idx="20314">
                  <c:v>0.18965517241379301</c:v>
                </c:pt>
                <c:pt idx="20315">
                  <c:v>0.198275862068965</c:v>
                </c:pt>
                <c:pt idx="20316">
                  <c:v>0.20689655172413701</c:v>
                </c:pt>
                <c:pt idx="20317">
                  <c:v>0.21551724137931</c:v>
                </c:pt>
                <c:pt idx="20318">
                  <c:v>0.22413793103448201</c:v>
                </c:pt>
                <c:pt idx="20319">
                  <c:v>0.232758620689655</c:v>
                </c:pt>
                <c:pt idx="20320">
                  <c:v>0.24137931034482701</c:v>
                </c:pt>
                <c:pt idx="20321">
                  <c:v>0.25</c:v>
                </c:pt>
                <c:pt idx="20322">
                  <c:v>0.25862068965517199</c:v>
                </c:pt>
                <c:pt idx="20323">
                  <c:v>0.26724137931034397</c:v>
                </c:pt>
                <c:pt idx="20324">
                  <c:v>0.27586206896551702</c:v>
                </c:pt>
                <c:pt idx="20325">
                  <c:v>0.284482758620689</c:v>
                </c:pt>
                <c:pt idx="20326">
                  <c:v>0.29310344827586199</c:v>
                </c:pt>
                <c:pt idx="20327">
                  <c:v>0.30172413793103398</c:v>
                </c:pt>
                <c:pt idx="20328">
                  <c:v>0.31034482758620602</c:v>
                </c:pt>
                <c:pt idx="20329">
                  <c:v>0.318965517241379</c:v>
                </c:pt>
                <c:pt idx="20330">
                  <c:v>0.32758620689655099</c:v>
                </c:pt>
                <c:pt idx="20331">
                  <c:v>0.33620689655172398</c:v>
                </c:pt>
                <c:pt idx="20332">
                  <c:v>0.34482758620689602</c:v>
                </c:pt>
                <c:pt idx="20333">
                  <c:v>0.35344827586206801</c:v>
                </c:pt>
                <c:pt idx="20334">
                  <c:v>0.36206896551724099</c:v>
                </c:pt>
                <c:pt idx="20335">
                  <c:v>0.37068965517241298</c:v>
                </c:pt>
                <c:pt idx="20336">
                  <c:v>0.37931034482758602</c:v>
                </c:pt>
                <c:pt idx="20337">
                  <c:v>0.38793103448275801</c:v>
                </c:pt>
                <c:pt idx="20338">
                  <c:v>0.39655172413793099</c:v>
                </c:pt>
                <c:pt idx="20339">
                  <c:v>0.40517241379310298</c:v>
                </c:pt>
                <c:pt idx="20340">
                  <c:v>0.41379310344827502</c:v>
                </c:pt>
                <c:pt idx="20341">
                  <c:v>0.42241379310344801</c:v>
                </c:pt>
                <c:pt idx="20342">
                  <c:v>0.43103448275862</c:v>
                </c:pt>
                <c:pt idx="20343">
                  <c:v>0.43965517241379298</c:v>
                </c:pt>
                <c:pt idx="20344">
                  <c:v>0.44827586206896503</c:v>
                </c:pt>
                <c:pt idx="20345">
                  <c:v>0.45689655172413701</c:v>
                </c:pt>
                <c:pt idx="20346">
                  <c:v>0.46551724137931</c:v>
                </c:pt>
                <c:pt idx="20347">
                  <c:v>0.47413793103448199</c:v>
                </c:pt>
                <c:pt idx="20348">
                  <c:v>0.48275862068965503</c:v>
                </c:pt>
                <c:pt idx="20349">
                  <c:v>0.49137931034482701</c:v>
                </c:pt>
                <c:pt idx="20350">
                  <c:v>0.5</c:v>
                </c:pt>
                <c:pt idx="20351">
                  <c:v>0.50862068965517204</c:v>
                </c:pt>
                <c:pt idx="20352">
                  <c:v>0.51724137931034397</c:v>
                </c:pt>
                <c:pt idx="20353">
                  <c:v>0.52586206896551702</c:v>
                </c:pt>
                <c:pt idx="20354">
                  <c:v>0.53448275862068895</c:v>
                </c:pt>
                <c:pt idx="20355">
                  <c:v>0.54310344827586199</c:v>
                </c:pt>
                <c:pt idx="20356">
                  <c:v>0.55172413793103403</c:v>
                </c:pt>
                <c:pt idx="20357">
                  <c:v>0.56034482758620596</c:v>
                </c:pt>
                <c:pt idx="20358">
                  <c:v>0.568965517241379</c:v>
                </c:pt>
                <c:pt idx="20359">
                  <c:v>0.57758620689655105</c:v>
                </c:pt>
                <c:pt idx="20360">
                  <c:v>0.58620689655172398</c:v>
                </c:pt>
                <c:pt idx="20361">
                  <c:v>0.59482758620689602</c:v>
                </c:pt>
                <c:pt idx="20362">
                  <c:v>0.60344827586206895</c:v>
                </c:pt>
                <c:pt idx="20363">
                  <c:v>0.61206896551724099</c:v>
                </c:pt>
                <c:pt idx="20364">
                  <c:v>0.62068965517241304</c:v>
                </c:pt>
                <c:pt idx="20365">
                  <c:v>0.62931034482758597</c:v>
                </c:pt>
                <c:pt idx="20366">
                  <c:v>0.63793103448275801</c:v>
                </c:pt>
                <c:pt idx="20367">
                  <c:v>0.64655172413793105</c:v>
                </c:pt>
                <c:pt idx="20368">
                  <c:v>0.65517241379310298</c:v>
                </c:pt>
                <c:pt idx="20369">
                  <c:v>0.66379310344827502</c:v>
                </c:pt>
                <c:pt idx="20370">
                  <c:v>0.67241379310344795</c:v>
                </c:pt>
                <c:pt idx="20371">
                  <c:v>0.68103448275862</c:v>
                </c:pt>
                <c:pt idx="20372">
                  <c:v>0.68965517241379304</c:v>
                </c:pt>
                <c:pt idx="20373">
                  <c:v>0.69827586206896497</c:v>
                </c:pt>
                <c:pt idx="20374">
                  <c:v>0.70689655172413701</c:v>
                </c:pt>
                <c:pt idx="20375">
                  <c:v>0.71551724137931005</c:v>
                </c:pt>
                <c:pt idx="20376">
                  <c:v>0.72413793103448199</c:v>
                </c:pt>
                <c:pt idx="20377">
                  <c:v>0.73275862068965503</c:v>
                </c:pt>
                <c:pt idx="20378">
                  <c:v>0.74137931034482696</c:v>
                </c:pt>
                <c:pt idx="20379">
                  <c:v>0.75</c:v>
                </c:pt>
                <c:pt idx="20380">
                  <c:v>0.75862068965517204</c:v>
                </c:pt>
                <c:pt idx="20381">
                  <c:v>0.76724137931034397</c:v>
                </c:pt>
                <c:pt idx="20382">
                  <c:v>0.77586206896551702</c:v>
                </c:pt>
                <c:pt idx="20383">
                  <c:v>0.78448275862068895</c:v>
                </c:pt>
                <c:pt idx="20384">
                  <c:v>0.79310344827586199</c:v>
                </c:pt>
                <c:pt idx="20385">
                  <c:v>0.80172413793103403</c:v>
                </c:pt>
                <c:pt idx="20386">
                  <c:v>0.81034482758620596</c:v>
                </c:pt>
                <c:pt idx="20387">
                  <c:v>0.818965517241379</c:v>
                </c:pt>
                <c:pt idx="20388">
                  <c:v>0.82758620689655105</c:v>
                </c:pt>
                <c:pt idx="20389">
                  <c:v>0.83620689655172398</c:v>
                </c:pt>
                <c:pt idx="20390">
                  <c:v>0.84482758620689602</c:v>
                </c:pt>
                <c:pt idx="20391">
                  <c:v>0.85344827586206895</c:v>
                </c:pt>
                <c:pt idx="20392">
                  <c:v>0.86206896551724099</c:v>
                </c:pt>
                <c:pt idx="20393">
                  <c:v>0.87068965517241304</c:v>
                </c:pt>
                <c:pt idx="20394">
                  <c:v>0.87931034482758597</c:v>
                </c:pt>
                <c:pt idx="20395">
                  <c:v>0.88793103448275801</c:v>
                </c:pt>
                <c:pt idx="20396">
                  <c:v>0.89655172413793105</c:v>
                </c:pt>
                <c:pt idx="20397">
                  <c:v>0.90517241379310298</c:v>
                </c:pt>
                <c:pt idx="20398">
                  <c:v>0.91379310344827502</c:v>
                </c:pt>
                <c:pt idx="20399">
                  <c:v>0.92241379310344795</c:v>
                </c:pt>
                <c:pt idx="20400">
                  <c:v>0.93103448275862</c:v>
                </c:pt>
                <c:pt idx="20401">
                  <c:v>0.93965517241379304</c:v>
                </c:pt>
                <c:pt idx="20402">
                  <c:v>0.94827586206896497</c:v>
                </c:pt>
                <c:pt idx="20403">
                  <c:v>0.95689655172413701</c:v>
                </c:pt>
                <c:pt idx="20404">
                  <c:v>0.96551724137931005</c:v>
                </c:pt>
                <c:pt idx="20405">
                  <c:v>0.97413793103448199</c:v>
                </c:pt>
                <c:pt idx="20406">
                  <c:v>0.98275862068965503</c:v>
                </c:pt>
                <c:pt idx="20407">
                  <c:v>0.99137931034482696</c:v>
                </c:pt>
                <c:pt idx="20408">
                  <c:v>0</c:v>
                </c:pt>
                <c:pt idx="20409">
                  <c:v>2.5000000000000001E-2</c:v>
                </c:pt>
                <c:pt idx="20410">
                  <c:v>0.05</c:v>
                </c:pt>
                <c:pt idx="20411">
                  <c:v>7.4999999999999997E-2</c:v>
                </c:pt>
                <c:pt idx="20412">
                  <c:v>0.1</c:v>
                </c:pt>
                <c:pt idx="20413">
                  <c:v>0.125</c:v>
                </c:pt>
                <c:pt idx="20414">
                  <c:v>0.15</c:v>
                </c:pt>
                <c:pt idx="20415">
                  <c:v>0.17499999999999999</c:v>
                </c:pt>
                <c:pt idx="20416">
                  <c:v>0.2</c:v>
                </c:pt>
                <c:pt idx="20417">
                  <c:v>0.22500000000000001</c:v>
                </c:pt>
                <c:pt idx="20418">
                  <c:v>0.25</c:v>
                </c:pt>
                <c:pt idx="20419">
                  <c:v>0.27500000000000002</c:v>
                </c:pt>
                <c:pt idx="20420">
                  <c:v>0.3</c:v>
                </c:pt>
                <c:pt idx="20421">
                  <c:v>0.32500000000000001</c:v>
                </c:pt>
                <c:pt idx="20422">
                  <c:v>0.35</c:v>
                </c:pt>
                <c:pt idx="20423">
                  <c:v>0.375</c:v>
                </c:pt>
                <c:pt idx="20424">
                  <c:v>0.4</c:v>
                </c:pt>
                <c:pt idx="20425">
                  <c:v>0.42499999999999999</c:v>
                </c:pt>
                <c:pt idx="20426">
                  <c:v>0.45</c:v>
                </c:pt>
                <c:pt idx="20427">
                  <c:v>0.47499999999999998</c:v>
                </c:pt>
                <c:pt idx="20428">
                  <c:v>0.5</c:v>
                </c:pt>
                <c:pt idx="20429">
                  <c:v>0.52500000000000002</c:v>
                </c:pt>
                <c:pt idx="20430">
                  <c:v>0.55000000000000004</c:v>
                </c:pt>
                <c:pt idx="20431">
                  <c:v>0.57499999999999996</c:v>
                </c:pt>
                <c:pt idx="20432">
                  <c:v>0.6</c:v>
                </c:pt>
                <c:pt idx="20433">
                  <c:v>0.625</c:v>
                </c:pt>
                <c:pt idx="20434">
                  <c:v>0.65</c:v>
                </c:pt>
                <c:pt idx="20435">
                  <c:v>0.67500000000000004</c:v>
                </c:pt>
                <c:pt idx="20436">
                  <c:v>0.7</c:v>
                </c:pt>
                <c:pt idx="20437">
                  <c:v>0.72499999999999998</c:v>
                </c:pt>
                <c:pt idx="20438">
                  <c:v>0.75</c:v>
                </c:pt>
                <c:pt idx="20439">
                  <c:v>0.77500000000000002</c:v>
                </c:pt>
                <c:pt idx="20440">
                  <c:v>0.8</c:v>
                </c:pt>
                <c:pt idx="20441">
                  <c:v>0.82499999999999996</c:v>
                </c:pt>
                <c:pt idx="20442">
                  <c:v>0.85</c:v>
                </c:pt>
                <c:pt idx="20443">
                  <c:v>0.875</c:v>
                </c:pt>
                <c:pt idx="20444">
                  <c:v>0.9</c:v>
                </c:pt>
                <c:pt idx="20445">
                  <c:v>0.92500000000000004</c:v>
                </c:pt>
                <c:pt idx="20446">
                  <c:v>0.95</c:v>
                </c:pt>
                <c:pt idx="20447">
                  <c:v>0.97499999999999998</c:v>
                </c:pt>
                <c:pt idx="20448">
                  <c:v>0</c:v>
                </c:pt>
                <c:pt idx="20449">
                  <c:v>2.8571428571428501E-2</c:v>
                </c:pt>
                <c:pt idx="20450">
                  <c:v>5.7142857142857099E-2</c:v>
                </c:pt>
                <c:pt idx="20451">
                  <c:v>8.5714285714285701E-2</c:v>
                </c:pt>
                <c:pt idx="20452">
                  <c:v>0.114285714285714</c:v>
                </c:pt>
                <c:pt idx="20453">
                  <c:v>0.14285714285714199</c:v>
                </c:pt>
                <c:pt idx="20454">
                  <c:v>0.17142857142857101</c:v>
                </c:pt>
                <c:pt idx="20455">
                  <c:v>0.2</c:v>
                </c:pt>
                <c:pt idx="20456">
                  <c:v>0.22857142857142801</c:v>
                </c:pt>
                <c:pt idx="20457">
                  <c:v>0.25714285714285701</c:v>
                </c:pt>
                <c:pt idx="20458">
                  <c:v>0.28571428571428498</c:v>
                </c:pt>
                <c:pt idx="20459">
                  <c:v>0.314285714285714</c:v>
                </c:pt>
                <c:pt idx="20460">
                  <c:v>0.34285714285714203</c:v>
                </c:pt>
                <c:pt idx="20461">
                  <c:v>0.371428571428571</c:v>
                </c:pt>
                <c:pt idx="20462">
                  <c:v>0.4</c:v>
                </c:pt>
                <c:pt idx="20463">
                  <c:v>0.42857142857142799</c:v>
                </c:pt>
                <c:pt idx="20464">
                  <c:v>0.45714285714285702</c:v>
                </c:pt>
                <c:pt idx="20465">
                  <c:v>0.48571428571428499</c:v>
                </c:pt>
                <c:pt idx="20466">
                  <c:v>0.51428571428571401</c:v>
                </c:pt>
                <c:pt idx="20467">
                  <c:v>0.54285714285714204</c:v>
                </c:pt>
                <c:pt idx="20468">
                  <c:v>0.57142857142857095</c:v>
                </c:pt>
                <c:pt idx="20469">
                  <c:v>0.6</c:v>
                </c:pt>
                <c:pt idx="20470">
                  <c:v>0.628571428571428</c:v>
                </c:pt>
                <c:pt idx="20471">
                  <c:v>0.65714285714285703</c:v>
                </c:pt>
                <c:pt idx="20472">
                  <c:v>0.68571428571428505</c:v>
                </c:pt>
                <c:pt idx="20473">
                  <c:v>0.71428571428571397</c:v>
                </c:pt>
                <c:pt idx="20474">
                  <c:v>0.74285714285714199</c:v>
                </c:pt>
                <c:pt idx="20475">
                  <c:v>0.77142857142857102</c:v>
                </c:pt>
                <c:pt idx="20476">
                  <c:v>0.8</c:v>
                </c:pt>
                <c:pt idx="20477">
                  <c:v>0.82857142857142796</c:v>
                </c:pt>
                <c:pt idx="20478">
                  <c:v>0.85714285714285698</c:v>
                </c:pt>
                <c:pt idx="20479">
                  <c:v>0.88571428571428501</c:v>
                </c:pt>
                <c:pt idx="20480">
                  <c:v>0.91428571428571404</c:v>
                </c:pt>
                <c:pt idx="20481">
                  <c:v>0.94285714285714195</c:v>
                </c:pt>
                <c:pt idx="20482">
                  <c:v>0.97142857142857097</c:v>
                </c:pt>
                <c:pt idx="20483">
                  <c:v>0</c:v>
                </c:pt>
                <c:pt idx="20484">
                  <c:v>1.51515151515151E-2</c:v>
                </c:pt>
                <c:pt idx="20485">
                  <c:v>3.03030303030303E-2</c:v>
                </c:pt>
                <c:pt idx="20486">
                  <c:v>4.54545454545454E-2</c:v>
                </c:pt>
                <c:pt idx="20487">
                  <c:v>6.0606060606060601E-2</c:v>
                </c:pt>
                <c:pt idx="20488">
                  <c:v>7.5757575757575704E-2</c:v>
                </c:pt>
                <c:pt idx="20489">
                  <c:v>9.0909090909090898E-2</c:v>
                </c:pt>
                <c:pt idx="20490">
                  <c:v>0.10606060606060599</c:v>
                </c:pt>
                <c:pt idx="20491">
                  <c:v>0.12121212121212099</c:v>
                </c:pt>
                <c:pt idx="20492">
                  <c:v>0.13636363636363599</c:v>
                </c:pt>
                <c:pt idx="20493">
                  <c:v>0.15151515151515099</c:v>
                </c:pt>
                <c:pt idx="20494">
                  <c:v>0.16666666666666599</c:v>
                </c:pt>
                <c:pt idx="20495">
                  <c:v>0.18181818181818099</c:v>
                </c:pt>
                <c:pt idx="20496">
                  <c:v>0.19696969696969599</c:v>
                </c:pt>
                <c:pt idx="20497">
                  <c:v>0.21212121212121199</c:v>
                </c:pt>
                <c:pt idx="20498">
                  <c:v>0.22727272727272699</c:v>
                </c:pt>
                <c:pt idx="20499">
                  <c:v>0.24242424242424199</c:v>
                </c:pt>
                <c:pt idx="20500">
                  <c:v>0.25757575757575701</c:v>
                </c:pt>
                <c:pt idx="20501">
                  <c:v>0.27272727272727199</c:v>
                </c:pt>
                <c:pt idx="20502">
                  <c:v>0.28787878787878701</c:v>
                </c:pt>
                <c:pt idx="20503">
                  <c:v>0.30303030303030298</c:v>
                </c:pt>
                <c:pt idx="20504">
                  <c:v>0.31818181818181801</c:v>
                </c:pt>
                <c:pt idx="20505">
                  <c:v>0.33333333333333298</c:v>
                </c:pt>
                <c:pt idx="20506">
                  <c:v>0.34848484848484801</c:v>
                </c:pt>
                <c:pt idx="20507">
                  <c:v>0.36363636363636298</c:v>
                </c:pt>
                <c:pt idx="20508">
                  <c:v>0.37878787878787801</c:v>
                </c:pt>
                <c:pt idx="20509">
                  <c:v>0.39393939393939298</c:v>
                </c:pt>
                <c:pt idx="20510">
                  <c:v>0.40909090909090901</c:v>
                </c:pt>
                <c:pt idx="20511">
                  <c:v>0.42424242424242398</c:v>
                </c:pt>
                <c:pt idx="20512">
                  <c:v>0.439393939393939</c:v>
                </c:pt>
                <c:pt idx="20513">
                  <c:v>0.45454545454545398</c:v>
                </c:pt>
                <c:pt idx="20514">
                  <c:v>0.469696969696969</c:v>
                </c:pt>
                <c:pt idx="20515">
                  <c:v>0.48484848484848397</c:v>
                </c:pt>
                <c:pt idx="20516">
                  <c:v>0.5</c:v>
                </c:pt>
                <c:pt idx="20517">
                  <c:v>0.51515151515151503</c:v>
                </c:pt>
                <c:pt idx="20518">
                  <c:v>0.53030303030303005</c:v>
                </c:pt>
                <c:pt idx="20519">
                  <c:v>0.54545454545454497</c:v>
                </c:pt>
                <c:pt idx="20520">
                  <c:v>0.56060606060606</c:v>
                </c:pt>
                <c:pt idx="20521">
                  <c:v>0.57575757575757502</c:v>
                </c:pt>
                <c:pt idx="20522">
                  <c:v>0.59090909090909005</c:v>
                </c:pt>
                <c:pt idx="20523">
                  <c:v>0.60606060606060597</c:v>
                </c:pt>
                <c:pt idx="20524">
                  <c:v>0.62121212121212099</c:v>
                </c:pt>
                <c:pt idx="20525">
                  <c:v>0.63636363636363602</c:v>
                </c:pt>
                <c:pt idx="20526">
                  <c:v>0.65151515151515105</c:v>
                </c:pt>
                <c:pt idx="20527">
                  <c:v>0.66666666666666596</c:v>
                </c:pt>
                <c:pt idx="20528">
                  <c:v>0.68181818181818099</c:v>
                </c:pt>
                <c:pt idx="20529">
                  <c:v>0.69696969696969702</c:v>
                </c:pt>
                <c:pt idx="20530">
                  <c:v>0.71212121212121204</c:v>
                </c:pt>
                <c:pt idx="20531">
                  <c:v>0.72727272727272696</c:v>
                </c:pt>
                <c:pt idx="20532">
                  <c:v>0.74242424242424199</c:v>
                </c:pt>
                <c:pt idx="20533">
                  <c:v>0.75757575757575701</c:v>
                </c:pt>
                <c:pt idx="20534">
                  <c:v>0.77272727272727204</c:v>
                </c:pt>
                <c:pt idx="20535">
                  <c:v>0.78787878787878696</c:v>
                </c:pt>
                <c:pt idx="20536">
                  <c:v>0.80303030303030298</c:v>
                </c:pt>
                <c:pt idx="20537">
                  <c:v>0.81818181818181801</c:v>
                </c:pt>
                <c:pt idx="20538">
                  <c:v>0.83333333333333304</c:v>
                </c:pt>
                <c:pt idx="20539">
                  <c:v>0.84848484848484795</c:v>
                </c:pt>
                <c:pt idx="20540">
                  <c:v>0.86363636363636298</c:v>
                </c:pt>
                <c:pt idx="20541">
                  <c:v>0.87878787878787801</c:v>
                </c:pt>
                <c:pt idx="20542">
                  <c:v>0.89393939393939303</c:v>
                </c:pt>
                <c:pt idx="20543">
                  <c:v>0.90909090909090895</c:v>
                </c:pt>
                <c:pt idx="20544">
                  <c:v>0.92424242424242398</c:v>
                </c:pt>
                <c:pt idx="20545">
                  <c:v>0.939393939393939</c:v>
                </c:pt>
                <c:pt idx="20546">
                  <c:v>0.95454545454545403</c:v>
                </c:pt>
                <c:pt idx="20547">
                  <c:v>0.96969696969696895</c:v>
                </c:pt>
                <c:pt idx="20548">
                  <c:v>0.98484848484848397</c:v>
                </c:pt>
                <c:pt idx="20549">
                  <c:v>0</c:v>
                </c:pt>
                <c:pt idx="20550">
                  <c:v>2.27272727272727E-2</c:v>
                </c:pt>
                <c:pt idx="20551">
                  <c:v>4.54545454545454E-2</c:v>
                </c:pt>
                <c:pt idx="20552">
                  <c:v>6.8181818181818094E-2</c:v>
                </c:pt>
                <c:pt idx="20553">
                  <c:v>9.0909090909090898E-2</c:v>
                </c:pt>
                <c:pt idx="20554">
                  <c:v>0.11363636363636299</c:v>
                </c:pt>
                <c:pt idx="20555">
                  <c:v>0.13636363636363599</c:v>
                </c:pt>
                <c:pt idx="20556">
                  <c:v>0.15909090909090901</c:v>
                </c:pt>
                <c:pt idx="20557">
                  <c:v>0.18181818181818099</c:v>
                </c:pt>
                <c:pt idx="20558">
                  <c:v>0.204545454545454</c:v>
                </c:pt>
                <c:pt idx="20559">
                  <c:v>0.22727272727272699</c:v>
                </c:pt>
                <c:pt idx="20560">
                  <c:v>0.25</c:v>
                </c:pt>
                <c:pt idx="20561">
                  <c:v>0.27272727272727199</c:v>
                </c:pt>
                <c:pt idx="20562">
                  <c:v>0.29545454545454503</c:v>
                </c:pt>
                <c:pt idx="20563">
                  <c:v>0.31818181818181801</c:v>
                </c:pt>
                <c:pt idx="20564">
                  <c:v>0.34090909090909</c:v>
                </c:pt>
                <c:pt idx="20565">
                  <c:v>0.36363636363636298</c:v>
                </c:pt>
                <c:pt idx="20566">
                  <c:v>0.38636363636363602</c:v>
                </c:pt>
                <c:pt idx="20567">
                  <c:v>0.40909090909090901</c:v>
                </c:pt>
                <c:pt idx="20568">
                  <c:v>0.43181818181818099</c:v>
                </c:pt>
                <c:pt idx="20569">
                  <c:v>0.45454545454545398</c:v>
                </c:pt>
                <c:pt idx="20570">
                  <c:v>0.47727272727272702</c:v>
                </c:pt>
                <c:pt idx="20571">
                  <c:v>0.5</c:v>
                </c:pt>
                <c:pt idx="20572">
                  <c:v>0.52272727272727204</c:v>
                </c:pt>
                <c:pt idx="20573">
                  <c:v>0.54545454545454497</c:v>
                </c:pt>
                <c:pt idx="20574">
                  <c:v>0.56818181818181801</c:v>
                </c:pt>
                <c:pt idx="20575">
                  <c:v>0.59090909090909005</c:v>
                </c:pt>
                <c:pt idx="20576">
                  <c:v>0.61363636363636298</c:v>
                </c:pt>
                <c:pt idx="20577">
                  <c:v>0.63636363636363602</c:v>
                </c:pt>
                <c:pt idx="20578">
                  <c:v>0.65909090909090895</c:v>
                </c:pt>
                <c:pt idx="20579">
                  <c:v>0.68181818181818099</c:v>
                </c:pt>
                <c:pt idx="20580">
                  <c:v>0.70454545454545403</c:v>
                </c:pt>
                <c:pt idx="20581">
                  <c:v>0.72727272727272696</c:v>
                </c:pt>
                <c:pt idx="20582">
                  <c:v>0.75</c:v>
                </c:pt>
                <c:pt idx="20583">
                  <c:v>0.77272727272727204</c:v>
                </c:pt>
                <c:pt idx="20584">
                  <c:v>0.79545454545454497</c:v>
                </c:pt>
                <c:pt idx="20585">
                  <c:v>0.81818181818181801</c:v>
                </c:pt>
                <c:pt idx="20586">
                  <c:v>0.84090909090909005</c:v>
                </c:pt>
                <c:pt idx="20587">
                  <c:v>0.86363636363636298</c:v>
                </c:pt>
                <c:pt idx="20588">
                  <c:v>0.88636363636363602</c:v>
                </c:pt>
                <c:pt idx="20589">
                  <c:v>0.90909090909090895</c:v>
                </c:pt>
                <c:pt idx="20590">
                  <c:v>0.93181818181818099</c:v>
                </c:pt>
                <c:pt idx="20591">
                  <c:v>0.95454545454545403</c:v>
                </c:pt>
                <c:pt idx="20592">
                  <c:v>0.97727272727272696</c:v>
                </c:pt>
                <c:pt idx="20593">
                  <c:v>0</c:v>
                </c:pt>
                <c:pt idx="20594">
                  <c:v>8.3333333333333301E-2</c:v>
                </c:pt>
                <c:pt idx="20595">
                  <c:v>0.16666666666666599</c:v>
                </c:pt>
                <c:pt idx="20596">
                  <c:v>0.25</c:v>
                </c:pt>
                <c:pt idx="20597">
                  <c:v>0.33333333333333298</c:v>
                </c:pt>
                <c:pt idx="20598">
                  <c:v>0.41666666666666602</c:v>
                </c:pt>
                <c:pt idx="20599">
                  <c:v>0.5</c:v>
                </c:pt>
                <c:pt idx="20600">
                  <c:v>0.58333333333333304</c:v>
                </c:pt>
                <c:pt idx="20601">
                  <c:v>0.66666666666666596</c:v>
                </c:pt>
                <c:pt idx="20602">
                  <c:v>0.75</c:v>
                </c:pt>
                <c:pt idx="20603">
                  <c:v>0.83333333333333304</c:v>
                </c:pt>
                <c:pt idx="20604">
                  <c:v>0.91666666666666596</c:v>
                </c:pt>
                <c:pt idx="20605">
                  <c:v>0</c:v>
                </c:pt>
                <c:pt idx="20606">
                  <c:v>0.25</c:v>
                </c:pt>
                <c:pt idx="20607">
                  <c:v>0.5</c:v>
                </c:pt>
                <c:pt idx="20608">
                  <c:v>0.75</c:v>
                </c:pt>
                <c:pt idx="20609">
                  <c:v>0</c:v>
                </c:pt>
                <c:pt idx="20610">
                  <c:v>8.3333333333333301E-2</c:v>
                </c:pt>
                <c:pt idx="20611">
                  <c:v>0.16666666666666599</c:v>
                </c:pt>
                <c:pt idx="20612">
                  <c:v>0.25</c:v>
                </c:pt>
                <c:pt idx="20613">
                  <c:v>0.33333333333333298</c:v>
                </c:pt>
                <c:pt idx="20614">
                  <c:v>0.41666666666666602</c:v>
                </c:pt>
                <c:pt idx="20615">
                  <c:v>0.5</c:v>
                </c:pt>
                <c:pt idx="20616">
                  <c:v>0.58333333333333304</c:v>
                </c:pt>
                <c:pt idx="20617">
                  <c:v>0.66666666666666596</c:v>
                </c:pt>
                <c:pt idx="20618">
                  <c:v>0.75</c:v>
                </c:pt>
                <c:pt idx="20619">
                  <c:v>0.83333333333333304</c:v>
                </c:pt>
                <c:pt idx="20620">
                  <c:v>0.91666666666666596</c:v>
                </c:pt>
                <c:pt idx="20621">
                  <c:v>0</c:v>
                </c:pt>
                <c:pt idx="20622">
                  <c:v>0.16666666666666599</c:v>
                </c:pt>
                <c:pt idx="20623">
                  <c:v>0.33333333333333298</c:v>
                </c:pt>
                <c:pt idx="20624">
                  <c:v>0.5</c:v>
                </c:pt>
                <c:pt idx="20625">
                  <c:v>0.66666666666666596</c:v>
                </c:pt>
                <c:pt idx="20626">
                  <c:v>0.83333333333333304</c:v>
                </c:pt>
                <c:pt idx="20627">
                  <c:v>0</c:v>
                </c:pt>
                <c:pt idx="20628">
                  <c:v>3.03030303030303E-2</c:v>
                </c:pt>
                <c:pt idx="20629">
                  <c:v>6.0606060606060601E-2</c:v>
                </c:pt>
                <c:pt idx="20630">
                  <c:v>9.0909090909090898E-2</c:v>
                </c:pt>
                <c:pt idx="20631">
                  <c:v>0.12121212121212099</c:v>
                </c:pt>
                <c:pt idx="20632">
                  <c:v>0.15151515151515099</c:v>
                </c:pt>
                <c:pt idx="20633">
                  <c:v>0.18181818181818099</c:v>
                </c:pt>
                <c:pt idx="20634">
                  <c:v>0.21212121212121199</c:v>
                </c:pt>
                <c:pt idx="20635">
                  <c:v>0.24242424242424199</c:v>
                </c:pt>
                <c:pt idx="20636">
                  <c:v>0.27272727272727199</c:v>
                </c:pt>
                <c:pt idx="20637">
                  <c:v>0.30303030303030298</c:v>
                </c:pt>
                <c:pt idx="20638">
                  <c:v>0.33333333333333298</c:v>
                </c:pt>
                <c:pt idx="20639">
                  <c:v>0.36363636363636298</c:v>
                </c:pt>
                <c:pt idx="20640">
                  <c:v>0.39393939393939298</c:v>
                </c:pt>
                <c:pt idx="20641">
                  <c:v>0.42424242424242398</c:v>
                </c:pt>
                <c:pt idx="20642">
                  <c:v>0.45454545454545398</c:v>
                </c:pt>
                <c:pt idx="20643">
                  <c:v>0.48484848484848397</c:v>
                </c:pt>
                <c:pt idx="20644">
                  <c:v>0.51515151515151503</c:v>
                </c:pt>
                <c:pt idx="20645">
                  <c:v>0.54545454545454497</c:v>
                </c:pt>
                <c:pt idx="20646">
                  <c:v>0.57575757575757502</c:v>
                </c:pt>
                <c:pt idx="20647">
                  <c:v>0.60606060606060597</c:v>
                </c:pt>
                <c:pt idx="20648">
                  <c:v>0.63636363636363602</c:v>
                </c:pt>
                <c:pt idx="20649">
                  <c:v>0.66666666666666596</c:v>
                </c:pt>
                <c:pt idx="20650">
                  <c:v>0.69696969696969702</c:v>
                </c:pt>
                <c:pt idx="20651">
                  <c:v>0.72727272727272696</c:v>
                </c:pt>
                <c:pt idx="20652">
                  <c:v>0.75757575757575701</c:v>
                </c:pt>
                <c:pt idx="20653">
                  <c:v>0.78787878787878696</c:v>
                </c:pt>
                <c:pt idx="20654">
                  <c:v>0.81818181818181801</c:v>
                </c:pt>
                <c:pt idx="20655">
                  <c:v>0.84848484848484795</c:v>
                </c:pt>
                <c:pt idx="20656">
                  <c:v>0.87878787878787801</c:v>
                </c:pt>
                <c:pt idx="20657">
                  <c:v>0.90909090909090895</c:v>
                </c:pt>
                <c:pt idx="20658">
                  <c:v>0.939393939393939</c:v>
                </c:pt>
                <c:pt idx="20659">
                  <c:v>0.96969696969696895</c:v>
                </c:pt>
                <c:pt idx="20660">
                  <c:v>0</c:v>
                </c:pt>
                <c:pt idx="20661">
                  <c:v>2.94117647058823E-2</c:v>
                </c:pt>
                <c:pt idx="20662">
                  <c:v>5.8823529411764698E-2</c:v>
                </c:pt>
                <c:pt idx="20663">
                  <c:v>8.8235294117646995E-2</c:v>
                </c:pt>
                <c:pt idx="20664">
                  <c:v>0.11764705882352899</c:v>
                </c:pt>
                <c:pt idx="20665">
                  <c:v>0.14705882352941099</c:v>
                </c:pt>
                <c:pt idx="20666">
                  <c:v>0.17647058823529399</c:v>
                </c:pt>
                <c:pt idx="20667">
                  <c:v>0.20588235294117599</c:v>
                </c:pt>
                <c:pt idx="20668">
                  <c:v>0.23529411764705799</c:v>
                </c:pt>
                <c:pt idx="20669">
                  <c:v>0.26470588235294101</c:v>
                </c:pt>
                <c:pt idx="20670">
                  <c:v>0.29411764705882298</c:v>
                </c:pt>
                <c:pt idx="20671">
                  <c:v>0.32352941176470501</c:v>
                </c:pt>
                <c:pt idx="20672">
                  <c:v>0.35294117647058798</c:v>
                </c:pt>
                <c:pt idx="20673">
                  <c:v>0.38235294117647001</c:v>
                </c:pt>
                <c:pt idx="20674">
                  <c:v>0.41176470588235198</c:v>
                </c:pt>
                <c:pt idx="20675">
                  <c:v>0.441176470588235</c:v>
                </c:pt>
                <c:pt idx="20676">
                  <c:v>0.47058823529411697</c:v>
                </c:pt>
                <c:pt idx="20677">
                  <c:v>0.5</c:v>
                </c:pt>
                <c:pt idx="20678">
                  <c:v>0.52941176470588203</c:v>
                </c:pt>
                <c:pt idx="20679">
                  <c:v>0.55882352941176405</c:v>
                </c:pt>
                <c:pt idx="20680">
                  <c:v>0.58823529411764697</c:v>
                </c:pt>
                <c:pt idx="20681">
                  <c:v>0.61764705882352899</c:v>
                </c:pt>
                <c:pt idx="20682">
                  <c:v>0.64705882352941102</c:v>
                </c:pt>
                <c:pt idx="20683">
                  <c:v>0.67647058823529405</c:v>
                </c:pt>
                <c:pt idx="20684">
                  <c:v>0.70588235294117596</c:v>
                </c:pt>
                <c:pt idx="20685">
                  <c:v>0.73529411764705799</c:v>
                </c:pt>
                <c:pt idx="20686">
                  <c:v>0.76470588235294101</c:v>
                </c:pt>
                <c:pt idx="20687">
                  <c:v>0.79411764705882304</c:v>
                </c:pt>
                <c:pt idx="20688">
                  <c:v>0.82352941176470495</c:v>
                </c:pt>
                <c:pt idx="20689">
                  <c:v>0.85294117647058798</c:v>
                </c:pt>
                <c:pt idx="20690">
                  <c:v>0.88235294117647001</c:v>
                </c:pt>
                <c:pt idx="20691">
                  <c:v>0.91176470588235203</c:v>
                </c:pt>
                <c:pt idx="20692">
                  <c:v>0.94117647058823495</c:v>
                </c:pt>
                <c:pt idx="20693">
                  <c:v>0.97058823529411697</c:v>
                </c:pt>
                <c:pt idx="20694">
                  <c:v>0</c:v>
                </c:pt>
                <c:pt idx="20695">
                  <c:v>2.7027027027027001E-2</c:v>
                </c:pt>
                <c:pt idx="20696">
                  <c:v>5.4054054054054002E-2</c:v>
                </c:pt>
                <c:pt idx="20697">
                  <c:v>8.1081081081081002E-2</c:v>
                </c:pt>
                <c:pt idx="20698">
                  <c:v>0.108108108108108</c:v>
                </c:pt>
                <c:pt idx="20699">
                  <c:v>0.135135135135135</c:v>
                </c:pt>
                <c:pt idx="20700">
                  <c:v>0.162162162162162</c:v>
                </c:pt>
                <c:pt idx="20701">
                  <c:v>0.18918918918918901</c:v>
                </c:pt>
                <c:pt idx="20702">
                  <c:v>0.21621621621621601</c:v>
                </c:pt>
                <c:pt idx="20703">
                  <c:v>0.24324324324324301</c:v>
                </c:pt>
                <c:pt idx="20704">
                  <c:v>0.27027027027027001</c:v>
                </c:pt>
                <c:pt idx="20705">
                  <c:v>0.29729729729729698</c:v>
                </c:pt>
                <c:pt idx="20706">
                  <c:v>0.32432432432432401</c:v>
                </c:pt>
                <c:pt idx="20707">
                  <c:v>0.35135135135135098</c:v>
                </c:pt>
                <c:pt idx="20708">
                  <c:v>0.37837837837837801</c:v>
                </c:pt>
                <c:pt idx="20709">
                  <c:v>0.40540540540540498</c:v>
                </c:pt>
                <c:pt idx="20710">
                  <c:v>0.43243243243243201</c:v>
                </c:pt>
                <c:pt idx="20711">
                  <c:v>0.45945945945945899</c:v>
                </c:pt>
                <c:pt idx="20712">
                  <c:v>0.48648648648648601</c:v>
                </c:pt>
                <c:pt idx="20713">
                  <c:v>0.51351351351351304</c:v>
                </c:pt>
                <c:pt idx="20714">
                  <c:v>0.54054054054054002</c:v>
                </c:pt>
                <c:pt idx="20715">
                  <c:v>0.56756756756756699</c:v>
                </c:pt>
                <c:pt idx="20716">
                  <c:v>0.59459459459459396</c:v>
                </c:pt>
                <c:pt idx="20717">
                  <c:v>0.62162162162162105</c:v>
                </c:pt>
                <c:pt idx="20718">
                  <c:v>0.64864864864864802</c:v>
                </c:pt>
                <c:pt idx="20719">
                  <c:v>0.67567567567567499</c:v>
                </c:pt>
                <c:pt idx="20720">
                  <c:v>0.70270270270270196</c:v>
                </c:pt>
                <c:pt idx="20721">
                  <c:v>0.72972972972972905</c:v>
                </c:pt>
                <c:pt idx="20722">
                  <c:v>0.75675675675675602</c:v>
                </c:pt>
                <c:pt idx="20723">
                  <c:v>0.78378378378378299</c:v>
                </c:pt>
                <c:pt idx="20724">
                  <c:v>0.81081081081080997</c:v>
                </c:pt>
                <c:pt idx="20725">
                  <c:v>0.83783783783783705</c:v>
                </c:pt>
                <c:pt idx="20726">
                  <c:v>0.86486486486486402</c:v>
                </c:pt>
                <c:pt idx="20727">
                  <c:v>0.891891891891891</c:v>
                </c:pt>
                <c:pt idx="20728">
                  <c:v>0.91891891891891897</c:v>
                </c:pt>
                <c:pt idx="20729">
                  <c:v>0.94594594594594505</c:v>
                </c:pt>
                <c:pt idx="20730">
                  <c:v>0.97297297297297303</c:v>
                </c:pt>
                <c:pt idx="20731">
                  <c:v>0</c:v>
                </c:pt>
                <c:pt idx="20732">
                  <c:v>3.125E-2</c:v>
                </c:pt>
                <c:pt idx="20733">
                  <c:v>6.25E-2</c:v>
                </c:pt>
                <c:pt idx="20734">
                  <c:v>9.375E-2</c:v>
                </c:pt>
                <c:pt idx="20735">
                  <c:v>0.125</c:v>
                </c:pt>
                <c:pt idx="20736">
                  <c:v>0.15625</c:v>
                </c:pt>
                <c:pt idx="20737">
                  <c:v>0.1875</c:v>
                </c:pt>
                <c:pt idx="20738">
                  <c:v>0.21875</c:v>
                </c:pt>
                <c:pt idx="20739">
                  <c:v>0.25</c:v>
                </c:pt>
                <c:pt idx="20740">
                  <c:v>0.28125</c:v>
                </c:pt>
                <c:pt idx="20741">
                  <c:v>0.3125</c:v>
                </c:pt>
                <c:pt idx="20742">
                  <c:v>0.34375</c:v>
                </c:pt>
                <c:pt idx="20743">
                  <c:v>0.375</c:v>
                </c:pt>
                <c:pt idx="20744">
                  <c:v>0.40625</c:v>
                </c:pt>
                <c:pt idx="20745">
                  <c:v>0.4375</c:v>
                </c:pt>
                <c:pt idx="20746">
                  <c:v>0.46875</c:v>
                </c:pt>
                <c:pt idx="20747">
                  <c:v>0.5</c:v>
                </c:pt>
                <c:pt idx="20748">
                  <c:v>0.53125</c:v>
                </c:pt>
                <c:pt idx="20749">
                  <c:v>0.5625</c:v>
                </c:pt>
                <c:pt idx="20750">
                  <c:v>0.59375</c:v>
                </c:pt>
                <c:pt idx="20751">
                  <c:v>0.625</c:v>
                </c:pt>
                <c:pt idx="20752">
                  <c:v>0.65625</c:v>
                </c:pt>
                <c:pt idx="20753">
                  <c:v>0.6875</c:v>
                </c:pt>
                <c:pt idx="20754">
                  <c:v>0.71875</c:v>
                </c:pt>
                <c:pt idx="20755">
                  <c:v>0.75</c:v>
                </c:pt>
                <c:pt idx="20756">
                  <c:v>0.78125</c:v>
                </c:pt>
                <c:pt idx="20757">
                  <c:v>0.8125</c:v>
                </c:pt>
                <c:pt idx="20758">
                  <c:v>0.84375</c:v>
                </c:pt>
                <c:pt idx="20759">
                  <c:v>0.875</c:v>
                </c:pt>
                <c:pt idx="20760">
                  <c:v>0.90625</c:v>
                </c:pt>
                <c:pt idx="20761">
                  <c:v>0.9375</c:v>
                </c:pt>
                <c:pt idx="20762">
                  <c:v>0.96875</c:v>
                </c:pt>
                <c:pt idx="20763">
                  <c:v>0</c:v>
                </c:pt>
                <c:pt idx="20764">
                  <c:v>2.2222222222222199E-2</c:v>
                </c:pt>
                <c:pt idx="20765">
                  <c:v>4.4444444444444398E-2</c:v>
                </c:pt>
                <c:pt idx="20766">
                  <c:v>6.6666666666666596E-2</c:v>
                </c:pt>
                <c:pt idx="20767">
                  <c:v>8.8888888888888795E-2</c:v>
                </c:pt>
                <c:pt idx="20768">
                  <c:v>0.11111111111111099</c:v>
                </c:pt>
                <c:pt idx="20769">
                  <c:v>0.133333333333333</c:v>
                </c:pt>
                <c:pt idx="20770">
                  <c:v>0.155555555555555</c:v>
                </c:pt>
                <c:pt idx="20771">
                  <c:v>0.17777777777777701</c:v>
                </c:pt>
                <c:pt idx="20772">
                  <c:v>0.2</c:v>
                </c:pt>
                <c:pt idx="20773">
                  <c:v>0.22222222222222199</c:v>
                </c:pt>
                <c:pt idx="20774">
                  <c:v>0.24444444444444399</c:v>
                </c:pt>
                <c:pt idx="20775">
                  <c:v>0.266666666666666</c:v>
                </c:pt>
                <c:pt idx="20776">
                  <c:v>0.28888888888888797</c:v>
                </c:pt>
                <c:pt idx="20777">
                  <c:v>0.31111111111111101</c:v>
                </c:pt>
                <c:pt idx="20778">
                  <c:v>0.33333333333333298</c:v>
                </c:pt>
                <c:pt idx="20779">
                  <c:v>0.35555555555555501</c:v>
                </c:pt>
                <c:pt idx="20780">
                  <c:v>0.37777777777777699</c:v>
                </c:pt>
                <c:pt idx="20781">
                  <c:v>0.4</c:v>
                </c:pt>
                <c:pt idx="20782">
                  <c:v>0.422222222222222</c:v>
                </c:pt>
                <c:pt idx="20783">
                  <c:v>0.44444444444444398</c:v>
                </c:pt>
                <c:pt idx="20784">
                  <c:v>0.46666666666666601</c:v>
                </c:pt>
                <c:pt idx="20785">
                  <c:v>0.48888888888888798</c:v>
                </c:pt>
                <c:pt idx="20786">
                  <c:v>0.51111111111111096</c:v>
                </c:pt>
                <c:pt idx="20787">
                  <c:v>0.53333333333333299</c:v>
                </c:pt>
                <c:pt idx="20788">
                  <c:v>0.55555555555555503</c:v>
                </c:pt>
                <c:pt idx="20789">
                  <c:v>0.57777777777777695</c:v>
                </c:pt>
                <c:pt idx="20790">
                  <c:v>0.6</c:v>
                </c:pt>
                <c:pt idx="20791">
                  <c:v>0.62222222222222201</c:v>
                </c:pt>
                <c:pt idx="20792">
                  <c:v>0.64444444444444404</c:v>
                </c:pt>
                <c:pt idx="20793">
                  <c:v>0.66666666666666596</c:v>
                </c:pt>
                <c:pt idx="20794">
                  <c:v>0.688888888888888</c:v>
                </c:pt>
                <c:pt idx="20795">
                  <c:v>0.71111111111111103</c:v>
                </c:pt>
                <c:pt idx="20796">
                  <c:v>0.73333333333333295</c:v>
                </c:pt>
                <c:pt idx="20797">
                  <c:v>0.75555555555555498</c:v>
                </c:pt>
                <c:pt idx="20798">
                  <c:v>0.77777777777777701</c:v>
                </c:pt>
                <c:pt idx="20799">
                  <c:v>0.8</c:v>
                </c:pt>
                <c:pt idx="20800">
                  <c:v>0.82222222222222197</c:v>
                </c:pt>
                <c:pt idx="20801">
                  <c:v>0.844444444444444</c:v>
                </c:pt>
                <c:pt idx="20802">
                  <c:v>0.86666666666666603</c:v>
                </c:pt>
                <c:pt idx="20803">
                  <c:v>0.88888888888888795</c:v>
                </c:pt>
                <c:pt idx="20804">
                  <c:v>0.91111111111111098</c:v>
                </c:pt>
                <c:pt idx="20805">
                  <c:v>0.93333333333333302</c:v>
                </c:pt>
                <c:pt idx="20806">
                  <c:v>0.95555555555555505</c:v>
                </c:pt>
                <c:pt idx="20807">
                  <c:v>0.97777777777777697</c:v>
                </c:pt>
                <c:pt idx="20808">
                  <c:v>0</c:v>
                </c:pt>
                <c:pt idx="20809">
                  <c:v>2.6315789473684199E-2</c:v>
                </c:pt>
                <c:pt idx="20810">
                  <c:v>5.2631578947368397E-2</c:v>
                </c:pt>
                <c:pt idx="20811">
                  <c:v>7.8947368421052599E-2</c:v>
                </c:pt>
                <c:pt idx="20812">
                  <c:v>0.105263157894736</c:v>
                </c:pt>
                <c:pt idx="20813">
                  <c:v>0.13157894736842099</c:v>
                </c:pt>
                <c:pt idx="20814">
                  <c:v>0.157894736842105</c:v>
                </c:pt>
                <c:pt idx="20815">
                  <c:v>0.18421052631578899</c:v>
                </c:pt>
                <c:pt idx="20816">
                  <c:v>0.21052631578947301</c:v>
                </c:pt>
                <c:pt idx="20817">
                  <c:v>0.23684210526315699</c:v>
                </c:pt>
                <c:pt idx="20818">
                  <c:v>0.26315789473684198</c:v>
                </c:pt>
                <c:pt idx="20819">
                  <c:v>0.28947368421052599</c:v>
                </c:pt>
                <c:pt idx="20820">
                  <c:v>0.31578947368421001</c:v>
                </c:pt>
                <c:pt idx="20821">
                  <c:v>0.34210526315789402</c:v>
                </c:pt>
                <c:pt idx="20822">
                  <c:v>0.36842105263157798</c:v>
                </c:pt>
                <c:pt idx="20823">
                  <c:v>0.394736842105263</c:v>
                </c:pt>
                <c:pt idx="20824">
                  <c:v>0.42105263157894701</c:v>
                </c:pt>
                <c:pt idx="20825">
                  <c:v>0.44736842105263103</c:v>
                </c:pt>
                <c:pt idx="20826">
                  <c:v>0.47368421052631499</c:v>
                </c:pt>
                <c:pt idx="20827">
                  <c:v>0.5</c:v>
                </c:pt>
                <c:pt idx="20828">
                  <c:v>0.52631578947368396</c:v>
                </c:pt>
                <c:pt idx="20829">
                  <c:v>0.55263157894736803</c:v>
                </c:pt>
                <c:pt idx="20830">
                  <c:v>0.57894736842105199</c:v>
                </c:pt>
                <c:pt idx="20831">
                  <c:v>0.60526315789473595</c:v>
                </c:pt>
                <c:pt idx="20832">
                  <c:v>0.63157894736842102</c:v>
                </c:pt>
                <c:pt idx="20833">
                  <c:v>0.65789473684210498</c:v>
                </c:pt>
                <c:pt idx="20834">
                  <c:v>0.68421052631578905</c:v>
                </c:pt>
                <c:pt idx="20835">
                  <c:v>0.71052631578947301</c:v>
                </c:pt>
                <c:pt idx="20836">
                  <c:v>0.73684210526315697</c:v>
                </c:pt>
                <c:pt idx="20837">
                  <c:v>0.76315789473684204</c:v>
                </c:pt>
                <c:pt idx="20838">
                  <c:v>0.78947368421052599</c:v>
                </c:pt>
                <c:pt idx="20839">
                  <c:v>0.81578947368420995</c:v>
                </c:pt>
                <c:pt idx="20840">
                  <c:v>0.84210526315789402</c:v>
                </c:pt>
                <c:pt idx="20841">
                  <c:v>0.86842105263157898</c:v>
                </c:pt>
                <c:pt idx="20842">
                  <c:v>0.89473684210526305</c:v>
                </c:pt>
                <c:pt idx="20843">
                  <c:v>0.92105263157894701</c:v>
                </c:pt>
                <c:pt idx="20844">
                  <c:v>0.94736842105263097</c:v>
                </c:pt>
                <c:pt idx="20845">
                  <c:v>0.97368421052631504</c:v>
                </c:pt>
                <c:pt idx="20846">
                  <c:v>0</c:v>
                </c:pt>
                <c:pt idx="20847">
                  <c:v>2.94117647058823E-2</c:v>
                </c:pt>
                <c:pt idx="20848">
                  <c:v>5.8823529411764698E-2</c:v>
                </c:pt>
                <c:pt idx="20849">
                  <c:v>8.8235294117646995E-2</c:v>
                </c:pt>
                <c:pt idx="20850">
                  <c:v>0.11764705882352899</c:v>
                </c:pt>
                <c:pt idx="20851">
                  <c:v>0.14705882352941099</c:v>
                </c:pt>
                <c:pt idx="20852">
                  <c:v>0.17647058823529399</c:v>
                </c:pt>
                <c:pt idx="20853">
                  <c:v>0.20588235294117599</c:v>
                </c:pt>
                <c:pt idx="20854">
                  <c:v>0.23529411764705799</c:v>
                </c:pt>
                <c:pt idx="20855">
                  <c:v>0.26470588235294101</c:v>
                </c:pt>
                <c:pt idx="20856">
                  <c:v>0.29411764705882298</c:v>
                </c:pt>
                <c:pt idx="20857">
                  <c:v>0.32352941176470501</c:v>
                </c:pt>
                <c:pt idx="20858">
                  <c:v>0.35294117647058798</c:v>
                </c:pt>
                <c:pt idx="20859">
                  <c:v>0.38235294117647001</c:v>
                </c:pt>
                <c:pt idx="20860">
                  <c:v>0.41176470588235198</c:v>
                </c:pt>
                <c:pt idx="20861">
                  <c:v>0.441176470588235</c:v>
                </c:pt>
                <c:pt idx="20862">
                  <c:v>0.47058823529411697</c:v>
                </c:pt>
                <c:pt idx="20863">
                  <c:v>0.5</c:v>
                </c:pt>
                <c:pt idx="20864">
                  <c:v>0.52941176470588203</c:v>
                </c:pt>
                <c:pt idx="20865">
                  <c:v>0.55882352941176405</c:v>
                </c:pt>
                <c:pt idx="20866">
                  <c:v>0.58823529411764697</c:v>
                </c:pt>
                <c:pt idx="20867">
                  <c:v>0.61764705882352899</c:v>
                </c:pt>
                <c:pt idx="20868">
                  <c:v>0.64705882352941102</c:v>
                </c:pt>
                <c:pt idx="20869">
                  <c:v>0.67647058823529405</c:v>
                </c:pt>
                <c:pt idx="20870">
                  <c:v>0.70588235294117596</c:v>
                </c:pt>
                <c:pt idx="20871">
                  <c:v>0.73529411764705799</c:v>
                </c:pt>
                <c:pt idx="20872">
                  <c:v>0.76470588235294101</c:v>
                </c:pt>
                <c:pt idx="20873">
                  <c:v>0.79411764705882304</c:v>
                </c:pt>
                <c:pt idx="20874">
                  <c:v>0.82352941176470495</c:v>
                </c:pt>
                <c:pt idx="20875">
                  <c:v>0.85294117647058798</c:v>
                </c:pt>
                <c:pt idx="20876">
                  <c:v>0.88235294117647001</c:v>
                </c:pt>
                <c:pt idx="20877">
                  <c:v>0.91176470588235203</c:v>
                </c:pt>
                <c:pt idx="20878">
                  <c:v>0.94117647058823495</c:v>
                </c:pt>
                <c:pt idx="20879">
                  <c:v>0.97058823529411697</c:v>
                </c:pt>
                <c:pt idx="20880">
                  <c:v>0</c:v>
                </c:pt>
                <c:pt idx="20881">
                  <c:v>8.6206896551724102E-3</c:v>
                </c:pt>
                <c:pt idx="20882">
                  <c:v>1.72413793103448E-2</c:v>
                </c:pt>
                <c:pt idx="20883">
                  <c:v>2.5862068965517199E-2</c:v>
                </c:pt>
                <c:pt idx="20884">
                  <c:v>3.4482758620689599E-2</c:v>
                </c:pt>
                <c:pt idx="20885">
                  <c:v>4.3103448275862002E-2</c:v>
                </c:pt>
                <c:pt idx="20886">
                  <c:v>5.1724137931034399E-2</c:v>
                </c:pt>
                <c:pt idx="20887">
                  <c:v>6.0344827586206899E-2</c:v>
                </c:pt>
                <c:pt idx="20888">
                  <c:v>6.8965517241379296E-2</c:v>
                </c:pt>
                <c:pt idx="20889">
                  <c:v>7.7586206896551699E-2</c:v>
                </c:pt>
                <c:pt idx="20890">
                  <c:v>8.6206896551724102E-2</c:v>
                </c:pt>
                <c:pt idx="20891">
                  <c:v>9.4827586206896505E-2</c:v>
                </c:pt>
                <c:pt idx="20892">
                  <c:v>0.10344827586206801</c:v>
                </c:pt>
                <c:pt idx="20893">
                  <c:v>0.11206896551724101</c:v>
                </c:pt>
                <c:pt idx="20894">
                  <c:v>0.12068965517241299</c:v>
                </c:pt>
                <c:pt idx="20895">
                  <c:v>0.12931034482758599</c:v>
                </c:pt>
                <c:pt idx="20896">
                  <c:v>0.13793103448275801</c:v>
                </c:pt>
                <c:pt idx="20897">
                  <c:v>0.14655172413793099</c:v>
                </c:pt>
                <c:pt idx="20898">
                  <c:v>0.15517241379310301</c:v>
                </c:pt>
                <c:pt idx="20899">
                  <c:v>0.163793103448275</c:v>
                </c:pt>
                <c:pt idx="20900">
                  <c:v>0.17241379310344801</c:v>
                </c:pt>
                <c:pt idx="20901">
                  <c:v>0.18103448275862</c:v>
                </c:pt>
                <c:pt idx="20902">
                  <c:v>0.18965517241379301</c:v>
                </c:pt>
                <c:pt idx="20903">
                  <c:v>0.198275862068965</c:v>
                </c:pt>
                <c:pt idx="20904">
                  <c:v>0.20689655172413701</c:v>
                </c:pt>
                <c:pt idx="20905">
                  <c:v>0.21551724137931</c:v>
                </c:pt>
                <c:pt idx="20906">
                  <c:v>0.22413793103448201</c:v>
                </c:pt>
                <c:pt idx="20907">
                  <c:v>0.232758620689655</c:v>
                </c:pt>
                <c:pt idx="20908">
                  <c:v>0.24137931034482701</c:v>
                </c:pt>
                <c:pt idx="20909">
                  <c:v>0.25</c:v>
                </c:pt>
                <c:pt idx="20910">
                  <c:v>0.25862068965517199</c:v>
                </c:pt>
                <c:pt idx="20911">
                  <c:v>0.26724137931034397</c:v>
                </c:pt>
                <c:pt idx="20912">
                  <c:v>0.27586206896551702</c:v>
                </c:pt>
                <c:pt idx="20913">
                  <c:v>0.284482758620689</c:v>
                </c:pt>
                <c:pt idx="20914">
                  <c:v>0.29310344827586199</c:v>
                </c:pt>
                <c:pt idx="20915">
                  <c:v>0.30172413793103398</c:v>
                </c:pt>
                <c:pt idx="20916">
                  <c:v>0.31034482758620602</c:v>
                </c:pt>
                <c:pt idx="20917">
                  <c:v>0.318965517241379</c:v>
                </c:pt>
                <c:pt idx="20918">
                  <c:v>0.32758620689655099</c:v>
                </c:pt>
                <c:pt idx="20919">
                  <c:v>0.33620689655172398</c:v>
                </c:pt>
                <c:pt idx="20920">
                  <c:v>0.34482758620689602</c:v>
                </c:pt>
                <c:pt idx="20921">
                  <c:v>0.35344827586206801</c:v>
                </c:pt>
                <c:pt idx="20922">
                  <c:v>0.36206896551724099</c:v>
                </c:pt>
                <c:pt idx="20923">
                  <c:v>0.37068965517241298</c:v>
                </c:pt>
                <c:pt idx="20924">
                  <c:v>0.37931034482758602</c:v>
                </c:pt>
                <c:pt idx="20925">
                  <c:v>0.38793103448275801</c:v>
                </c:pt>
                <c:pt idx="20926">
                  <c:v>0.39655172413793099</c:v>
                </c:pt>
                <c:pt idx="20927">
                  <c:v>0.40517241379310298</c:v>
                </c:pt>
                <c:pt idx="20928">
                  <c:v>0.41379310344827502</c:v>
                </c:pt>
                <c:pt idx="20929">
                  <c:v>0.42241379310344801</c:v>
                </c:pt>
                <c:pt idx="20930">
                  <c:v>0.43103448275862</c:v>
                </c:pt>
                <c:pt idx="20931">
                  <c:v>0.43965517241379298</c:v>
                </c:pt>
                <c:pt idx="20932">
                  <c:v>0.44827586206896503</c:v>
                </c:pt>
                <c:pt idx="20933">
                  <c:v>0.45689655172413701</c:v>
                </c:pt>
                <c:pt idx="20934">
                  <c:v>0.46551724137931</c:v>
                </c:pt>
                <c:pt idx="20935">
                  <c:v>0.47413793103448199</c:v>
                </c:pt>
                <c:pt idx="20936">
                  <c:v>0.48275862068965503</c:v>
                </c:pt>
                <c:pt idx="20937">
                  <c:v>0.49137931034482701</c:v>
                </c:pt>
                <c:pt idx="20938">
                  <c:v>0.5</c:v>
                </c:pt>
                <c:pt idx="20939">
                  <c:v>0.50862068965517204</c:v>
                </c:pt>
                <c:pt idx="20940">
                  <c:v>0.51724137931034397</c:v>
                </c:pt>
                <c:pt idx="20941">
                  <c:v>0.52586206896551702</c:v>
                </c:pt>
                <c:pt idx="20942">
                  <c:v>0.53448275862068895</c:v>
                </c:pt>
                <c:pt idx="20943">
                  <c:v>0.54310344827586199</c:v>
                </c:pt>
                <c:pt idx="20944">
                  <c:v>0.55172413793103403</c:v>
                </c:pt>
                <c:pt idx="20945">
                  <c:v>0.56034482758620596</c:v>
                </c:pt>
                <c:pt idx="20946">
                  <c:v>0.568965517241379</c:v>
                </c:pt>
                <c:pt idx="20947">
                  <c:v>0.57758620689655105</c:v>
                </c:pt>
                <c:pt idx="20948">
                  <c:v>0.58620689655172398</c:v>
                </c:pt>
                <c:pt idx="20949">
                  <c:v>0.59482758620689602</c:v>
                </c:pt>
                <c:pt idx="20950">
                  <c:v>0.60344827586206895</c:v>
                </c:pt>
                <c:pt idx="20951">
                  <c:v>0.61206896551724099</c:v>
                </c:pt>
                <c:pt idx="20952">
                  <c:v>0.62068965517241304</c:v>
                </c:pt>
                <c:pt idx="20953">
                  <c:v>0.62931034482758597</c:v>
                </c:pt>
                <c:pt idx="20954">
                  <c:v>0.63793103448275801</c:v>
                </c:pt>
                <c:pt idx="20955">
                  <c:v>0.64655172413793105</c:v>
                </c:pt>
                <c:pt idx="20956">
                  <c:v>0.65517241379310298</c:v>
                </c:pt>
                <c:pt idx="20957">
                  <c:v>0.66379310344827502</c:v>
                </c:pt>
                <c:pt idx="20958">
                  <c:v>0.67241379310344795</c:v>
                </c:pt>
                <c:pt idx="20959">
                  <c:v>0.68103448275862</c:v>
                </c:pt>
                <c:pt idx="20960">
                  <c:v>0.68965517241379304</c:v>
                </c:pt>
                <c:pt idx="20961">
                  <c:v>0.69827586206896497</c:v>
                </c:pt>
                <c:pt idx="20962">
                  <c:v>0.70689655172413701</c:v>
                </c:pt>
                <c:pt idx="20963">
                  <c:v>0.71551724137931005</c:v>
                </c:pt>
                <c:pt idx="20964">
                  <c:v>0.72413793103448199</c:v>
                </c:pt>
                <c:pt idx="20965">
                  <c:v>0.73275862068965503</c:v>
                </c:pt>
                <c:pt idx="20966">
                  <c:v>0.74137931034482696</c:v>
                </c:pt>
                <c:pt idx="20967">
                  <c:v>0.75</c:v>
                </c:pt>
                <c:pt idx="20968">
                  <c:v>0.75862068965517204</c:v>
                </c:pt>
                <c:pt idx="20969">
                  <c:v>0.76724137931034397</c:v>
                </c:pt>
                <c:pt idx="20970">
                  <c:v>0.77586206896551702</c:v>
                </c:pt>
                <c:pt idx="20971">
                  <c:v>0.78448275862068895</c:v>
                </c:pt>
                <c:pt idx="20972">
                  <c:v>0.79310344827586199</c:v>
                </c:pt>
                <c:pt idx="20973">
                  <c:v>0.80172413793103403</c:v>
                </c:pt>
                <c:pt idx="20974">
                  <c:v>0.81034482758620596</c:v>
                </c:pt>
                <c:pt idx="20975">
                  <c:v>0.818965517241379</c:v>
                </c:pt>
                <c:pt idx="20976">
                  <c:v>0.82758620689655105</c:v>
                </c:pt>
                <c:pt idx="20977">
                  <c:v>0.83620689655172398</c:v>
                </c:pt>
                <c:pt idx="20978">
                  <c:v>0.84482758620689602</c:v>
                </c:pt>
                <c:pt idx="20979">
                  <c:v>0.85344827586206895</c:v>
                </c:pt>
                <c:pt idx="20980">
                  <c:v>0.86206896551724099</c:v>
                </c:pt>
                <c:pt idx="20981">
                  <c:v>0.87068965517241304</c:v>
                </c:pt>
                <c:pt idx="20982">
                  <c:v>0.87931034482758597</c:v>
                </c:pt>
                <c:pt idx="20983">
                  <c:v>0.88793103448275801</c:v>
                </c:pt>
                <c:pt idx="20984">
                  <c:v>0.89655172413793105</c:v>
                </c:pt>
                <c:pt idx="20985">
                  <c:v>0.90517241379310298</c:v>
                </c:pt>
                <c:pt idx="20986">
                  <c:v>0.91379310344827502</c:v>
                </c:pt>
                <c:pt idx="20987">
                  <c:v>0.92241379310344795</c:v>
                </c:pt>
                <c:pt idx="20988">
                  <c:v>0.93103448275862</c:v>
                </c:pt>
                <c:pt idx="20989">
                  <c:v>0.93965517241379304</c:v>
                </c:pt>
                <c:pt idx="20990">
                  <c:v>0.94827586206896497</c:v>
                </c:pt>
                <c:pt idx="20991">
                  <c:v>0.95689655172413701</c:v>
                </c:pt>
                <c:pt idx="20992">
                  <c:v>0.96551724137931005</c:v>
                </c:pt>
                <c:pt idx="20993">
                  <c:v>0.97413793103448199</c:v>
                </c:pt>
                <c:pt idx="20994">
                  <c:v>0.98275862068965503</c:v>
                </c:pt>
                <c:pt idx="20995">
                  <c:v>0.99137931034482696</c:v>
                </c:pt>
                <c:pt idx="20996">
                  <c:v>0</c:v>
                </c:pt>
                <c:pt idx="20997">
                  <c:v>3.2258064516128997E-2</c:v>
                </c:pt>
                <c:pt idx="20998">
                  <c:v>6.4516129032257993E-2</c:v>
                </c:pt>
                <c:pt idx="20999">
                  <c:v>9.6774193548387094E-2</c:v>
                </c:pt>
                <c:pt idx="21000">
                  <c:v>0.12903225806451599</c:v>
                </c:pt>
                <c:pt idx="21001">
                  <c:v>0.16129032258064499</c:v>
                </c:pt>
                <c:pt idx="21002">
                  <c:v>0.19354838709677399</c:v>
                </c:pt>
                <c:pt idx="21003">
                  <c:v>0.225806451612903</c:v>
                </c:pt>
                <c:pt idx="21004">
                  <c:v>0.25806451612903197</c:v>
                </c:pt>
                <c:pt idx="21005">
                  <c:v>0.29032258064516098</c:v>
                </c:pt>
                <c:pt idx="21006">
                  <c:v>0.32258064516128998</c:v>
                </c:pt>
                <c:pt idx="21007">
                  <c:v>0.35483870967741898</c:v>
                </c:pt>
                <c:pt idx="21008">
                  <c:v>0.38709677419354799</c:v>
                </c:pt>
                <c:pt idx="21009">
                  <c:v>0.41935483870967699</c:v>
                </c:pt>
                <c:pt idx="21010">
                  <c:v>0.45161290322580599</c:v>
                </c:pt>
                <c:pt idx="21011">
                  <c:v>0.483870967741935</c:v>
                </c:pt>
                <c:pt idx="21012">
                  <c:v>0.51612903225806395</c:v>
                </c:pt>
                <c:pt idx="21013">
                  <c:v>0.54838709677419295</c:v>
                </c:pt>
                <c:pt idx="21014">
                  <c:v>0.58064516129032195</c:v>
                </c:pt>
                <c:pt idx="21015">
                  <c:v>0.61290322580645096</c:v>
                </c:pt>
                <c:pt idx="21016">
                  <c:v>0.64516129032257996</c:v>
                </c:pt>
                <c:pt idx="21017">
                  <c:v>0.67741935483870896</c:v>
                </c:pt>
                <c:pt idx="21018">
                  <c:v>0.70967741935483797</c:v>
                </c:pt>
                <c:pt idx="21019">
                  <c:v>0.74193548387096697</c:v>
                </c:pt>
                <c:pt idx="21020">
                  <c:v>0.77419354838709598</c:v>
                </c:pt>
                <c:pt idx="21021">
                  <c:v>0.80645161290322498</c:v>
                </c:pt>
                <c:pt idx="21022">
                  <c:v>0.83870967741935398</c:v>
                </c:pt>
                <c:pt idx="21023">
                  <c:v>0.87096774193548299</c:v>
                </c:pt>
                <c:pt idx="21024">
                  <c:v>0.90322580645161199</c:v>
                </c:pt>
                <c:pt idx="21025">
                  <c:v>0.93548387096774099</c:v>
                </c:pt>
                <c:pt idx="21026">
                  <c:v>0.967741935483871</c:v>
                </c:pt>
                <c:pt idx="21027">
                  <c:v>0</c:v>
                </c:pt>
                <c:pt idx="21028">
                  <c:v>9.6153846153846107E-3</c:v>
                </c:pt>
                <c:pt idx="21029">
                  <c:v>1.9230769230769201E-2</c:v>
                </c:pt>
                <c:pt idx="21030">
                  <c:v>2.8846153846153799E-2</c:v>
                </c:pt>
                <c:pt idx="21031">
                  <c:v>3.8461538461538401E-2</c:v>
                </c:pt>
                <c:pt idx="21032">
                  <c:v>4.8076923076923003E-2</c:v>
                </c:pt>
                <c:pt idx="21033">
                  <c:v>5.7692307692307598E-2</c:v>
                </c:pt>
                <c:pt idx="21034">
                  <c:v>6.7307692307692304E-2</c:v>
                </c:pt>
                <c:pt idx="21035">
                  <c:v>7.69230769230769E-2</c:v>
                </c:pt>
                <c:pt idx="21036">
                  <c:v>8.6538461538461495E-2</c:v>
                </c:pt>
                <c:pt idx="21037">
                  <c:v>9.6153846153846104E-2</c:v>
                </c:pt>
                <c:pt idx="21038">
                  <c:v>0.10576923076923</c:v>
                </c:pt>
                <c:pt idx="21039">
                  <c:v>0.115384615384615</c:v>
                </c:pt>
                <c:pt idx="21040">
                  <c:v>0.125</c:v>
                </c:pt>
                <c:pt idx="21041">
                  <c:v>0.134615384615384</c:v>
                </c:pt>
                <c:pt idx="21042">
                  <c:v>0.144230769230769</c:v>
                </c:pt>
                <c:pt idx="21043">
                  <c:v>0.15384615384615299</c:v>
                </c:pt>
                <c:pt idx="21044">
                  <c:v>0.16346153846153799</c:v>
                </c:pt>
                <c:pt idx="21045">
                  <c:v>0.17307692307692299</c:v>
                </c:pt>
                <c:pt idx="21046">
                  <c:v>0.18269230769230699</c:v>
                </c:pt>
                <c:pt idx="21047">
                  <c:v>0.19230769230769201</c:v>
                </c:pt>
                <c:pt idx="21048">
                  <c:v>0.20192307692307601</c:v>
                </c:pt>
                <c:pt idx="21049">
                  <c:v>0.21153846153846101</c:v>
                </c:pt>
                <c:pt idx="21050">
                  <c:v>0.22115384615384601</c:v>
                </c:pt>
                <c:pt idx="21051">
                  <c:v>0.23076923076923</c:v>
                </c:pt>
                <c:pt idx="21052">
                  <c:v>0.240384615384615</c:v>
                </c:pt>
                <c:pt idx="21053">
                  <c:v>0.25</c:v>
                </c:pt>
                <c:pt idx="21054">
                  <c:v>0.25961538461538403</c:v>
                </c:pt>
                <c:pt idx="21055">
                  <c:v>0.269230769230769</c:v>
                </c:pt>
                <c:pt idx="21056">
                  <c:v>0.27884615384615302</c:v>
                </c:pt>
                <c:pt idx="21057">
                  <c:v>0.28846153846153799</c:v>
                </c:pt>
                <c:pt idx="21058">
                  <c:v>0.29807692307692302</c:v>
                </c:pt>
                <c:pt idx="21059">
                  <c:v>0.30769230769230699</c:v>
                </c:pt>
                <c:pt idx="21060">
                  <c:v>0.31730769230769201</c:v>
                </c:pt>
                <c:pt idx="21061">
                  <c:v>0.32692307692307598</c:v>
                </c:pt>
                <c:pt idx="21062">
                  <c:v>0.33653846153846101</c:v>
                </c:pt>
                <c:pt idx="21063">
                  <c:v>0.34615384615384598</c:v>
                </c:pt>
                <c:pt idx="21064">
                  <c:v>0.35576923076923</c:v>
                </c:pt>
                <c:pt idx="21065">
                  <c:v>0.36538461538461497</c:v>
                </c:pt>
                <c:pt idx="21066">
                  <c:v>0.375</c:v>
                </c:pt>
                <c:pt idx="21067">
                  <c:v>0.38461538461538403</c:v>
                </c:pt>
                <c:pt idx="21068">
                  <c:v>0.394230769230769</c:v>
                </c:pt>
                <c:pt idx="21069">
                  <c:v>0.40384615384615302</c:v>
                </c:pt>
                <c:pt idx="21070">
                  <c:v>0.41346153846153799</c:v>
                </c:pt>
                <c:pt idx="21071">
                  <c:v>0.42307692307692302</c:v>
                </c:pt>
                <c:pt idx="21072">
                  <c:v>0.43269230769230699</c:v>
                </c:pt>
                <c:pt idx="21073">
                  <c:v>0.44230769230769201</c:v>
                </c:pt>
                <c:pt idx="21074">
                  <c:v>0.45192307692307598</c:v>
                </c:pt>
                <c:pt idx="21075">
                  <c:v>0.46153846153846101</c:v>
                </c:pt>
                <c:pt idx="21076">
                  <c:v>0.47115384615384598</c:v>
                </c:pt>
                <c:pt idx="21077">
                  <c:v>0.48076923076923</c:v>
                </c:pt>
                <c:pt idx="21078">
                  <c:v>0.49038461538461497</c:v>
                </c:pt>
                <c:pt idx="21079">
                  <c:v>0.5</c:v>
                </c:pt>
                <c:pt idx="21080">
                  <c:v>0.50961538461538403</c:v>
                </c:pt>
                <c:pt idx="21081">
                  <c:v>0.51923076923076905</c:v>
                </c:pt>
                <c:pt idx="21082">
                  <c:v>0.52884615384615297</c:v>
                </c:pt>
                <c:pt idx="21083">
                  <c:v>0.53846153846153799</c:v>
                </c:pt>
                <c:pt idx="21084">
                  <c:v>0.54807692307692302</c:v>
                </c:pt>
                <c:pt idx="21085">
                  <c:v>0.55769230769230704</c:v>
                </c:pt>
                <c:pt idx="21086">
                  <c:v>0.56730769230769196</c:v>
                </c:pt>
                <c:pt idx="21087">
                  <c:v>0.57692307692307598</c:v>
                </c:pt>
                <c:pt idx="21088">
                  <c:v>0.58653846153846101</c:v>
                </c:pt>
                <c:pt idx="21089">
                  <c:v>0.59615384615384603</c:v>
                </c:pt>
                <c:pt idx="21090">
                  <c:v>0.60576923076922995</c:v>
                </c:pt>
                <c:pt idx="21091">
                  <c:v>0.61538461538461497</c:v>
                </c:pt>
                <c:pt idx="21092">
                  <c:v>0.625</c:v>
                </c:pt>
                <c:pt idx="21093">
                  <c:v>0.63461538461538403</c:v>
                </c:pt>
                <c:pt idx="21094">
                  <c:v>0.64423076923076905</c:v>
                </c:pt>
                <c:pt idx="21095">
                  <c:v>0.65384615384615297</c:v>
                </c:pt>
                <c:pt idx="21096">
                  <c:v>0.66346153846153799</c:v>
                </c:pt>
                <c:pt idx="21097">
                  <c:v>0.67307692307692302</c:v>
                </c:pt>
                <c:pt idx="21098">
                  <c:v>0.68269230769230704</c:v>
                </c:pt>
                <c:pt idx="21099">
                  <c:v>0.69230769230769196</c:v>
                </c:pt>
                <c:pt idx="21100">
                  <c:v>0.70192307692307598</c:v>
                </c:pt>
                <c:pt idx="21101">
                  <c:v>0.71153846153846101</c:v>
                </c:pt>
                <c:pt idx="21102">
                  <c:v>0.72115384615384603</c:v>
                </c:pt>
                <c:pt idx="21103">
                  <c:v>0.73076923076922995</c:v>
                </c:pt>
                <c:pt idx="21104">
                  <c:v>0.74038461538461497</c:v>
                </c:pt>
                <c:pt idx="21105">
                  <c:v>0.75</c:v>
                </c:pt>
                <c:pt idx="21106">
                  <c:v>0.75961538461538403</c:v>
                </c:pt>
                <c:pt idx="21107">
                  <c:v>0.76923076923076905</c:v>
                </c:pt>
                <c:pt idx="21108">
                  <c:v>0.77884615384615297</c:v>
                </c:pt>
                <c:pt idx="21109">
                  <c:v>0.78846153846153799</c:v>
                </c:pt>
                <c:pt idx="21110">
                  <c:v>0.79807692307692302</c:v>
                </c:pt>
                <c:pt idx="21111">
                  <c:v>0.80769230769230704</c:v>
                </c:pt>
                <c:pt idx="21112">
                  <c:v>0.81730769230769196</c:v>
                </c:pt>
                <c:pt idx="21113">
                  <c:v>0.82692307692307598</c:v>
                </c:pt>
                <c:pt idx="21114">
                  <c:v>0.83653846153846101</c:v>
                </c:pt>
                <c:pt idx="21115">
                  <c:v>0.84615384615384603</c:v>
                </c:pt>
                <c:pt idx="21116">
                  <c:v>0.85576923076922995</c:v>
                </c:pt>
                <c:pt idx="21117">
                  <c:v>0.86538461538461497</c:v>
                </c:pt>
                <c:pt idx="21118">
                  <c:v>0.875</c:v>
                </c:pt>
                <c:pt idx="21119">
                  <c:v>0.88461538461538403</c:v>
                </c:pt>
                <c:pt idx="21120">
                  <c:v>0.89423076923076905</c:v>
                </c:pt>
                <c:pt idx="21121">
                  <c:v>0.90384615384615297</c:v>
                </c:pt>
                <c:pt idx="21122">
                  <c:v>0.91346153846153799</c:v>
                </c:pt>
                <c:pt idx="21123">
                  <c:v>0.92307692307692302</c:v>
                </c:pt>
                <c:pt idx="21124">
                  <c:v>0.93269230769230704</c:v>
                </c:pt>
                <c:pt idx="21125">
                  <c:v>0.94230769230769196</c:v>
                </c:pt>
                <c:pt idx="21126">
                  <c:v>0.95192307692307598</c:v>
                </c:pt>
                <c:pt idx="21127">
                  <c:v>0.96153846153846101</c:v>
                </c:pt>
                <c:pt idx="21128">
                  <c:v>0.97115384615384603</c:v>
                </c:pt>
                <c:pt idx="21129">
                  <c:v>0.98076923076922995</c:v>
                </c:pt>
                <c:pt idx="21130">
                  <c:v>0.99038461538461497</c:v>
                </c:pt>
                <c:pt idx="21131">
                  <c:v>0</c:v>
                </c:pt>
                <c:pt idx="21132">
                  <c:v>2.2222222222222199E-2</c:v>
                </c:pt>
                <c:pt idx="21133">
                  <c:v>4.4444444444444398E-2</c:v>
                </c:pt>
                <c:pt idx="21134">
                  <c:v>6.6666666666666596E-2</c:v>
                </c:pt>
                <c:pt idx="21135">
                  <c:v>8.8888888888888795E-2</c:v>
                </c:pt>
                <c:pt idx="21136">
                  <c:v>0.11111111111111099</c:v>
                </c:pt>
                <c:pt idx="21137">
                  <c:v>0.133333333333333</c:v>
                </c:pt>
                <c:pt idx="21138">
                  <c:v>0.155555555555555</c:v>
                </c:pt>
                <c:pt idx="21139">
                  <c:v>0.17777777777777701</c:v>
                </c:pt>
                <c:pt idx="21140">
                  <c:v>0.2</c:v>
                </c:pt>
                <c:pt idx="21141">
                  <c:v>0.22222222222222199</c:v>
                </c:pt>
                <c:pt idx="21142">
                  <c:v>0.24444444444444399</c:v>
                </c:pt>
                <c:pt idx="21143">
                  <c:v>0.266666666666666</c:v>
                </c:pt>
                <c:pt idx="21144">
                  <c:v>0.28888888888888797</c:v>
                </c:pt>
                <c:pt idx="21145">
                  <c:v>0.31111111111111101</c:v>
                </c:pt>
                <c:pt idx="21146">
                  <c:v>0.33333333333333298</c:v>
                </c:pt>
                <c:pt idx="21147">
                  <c:v>0.35555555555555501</c:v>
                </c:pt>
                <c:pt idx="21148">
                  <c:v>0.37777777777777699</c:v>
                </c:pt>
                <c:pt idx="21149">
                  <c:v>0.4</c:v>
                </c:pt>
                <c:pt idx="21150">
                  <c:v>0.422222222222222</c:v>
                </c:pt>
                <c:pt idx="21151">
                  <c:v>0.44444444444444398</c:v>
                </c:pt>
                <c:pt idx="21152">
                  <c:v>0.46666666666666601</c:v>
                </c:pt>
                <c:pt idx="21153">
                  <c:v>0.48888888888888798</c:v>
                </c:pt>
                <c:pt idx="21154">
                  <c:v>0.51111111111111096</c:v>
                </c:pt>
                <c:pt idx="21155">
                  <c:v>0.53333333333333299</c:v>
                </c:pt>
                <c:pt idx="21156">
                  <c:v>0.55555555555555503</c:v>
                </c:pt>
                <c:pt idx="21157">
                  <c:v>0.57777777777777695</c:v>
                </c:pt>
                <c:pt idx="21158">
                  <c:v>0.6</c:v>
                </c:pt>
                <c:pt idx="21159">
                  <c:v>0.62222222222222201</c:v>
                </c:pt>
                <c:pt idx="21160">
                  <c:v>0.64444444444444404</c:v>
                </c:pt>
                <c:pt idx="21161">
                  <c:v>0.66666666666666596</c:v>
                </c:pt>
                <c:pt idx="21162">
                  <c:v>0.688888888888888</c:v>
                </c:pt>
                <c:pt idx="21163">
                  <c:v>0.71111111111111103</c:v>
                </c:pt>
                <c:pt idx="21164">
                  <c:v>0.73333333333333295</c:v>
                </c:pt>
                <c:pt idx="21165">
                  <c:v>0.75555555555555498</c:v>
                </c:pt>
                <c:pt idx="21166">
                  <c:v>0.77777777777777701</c:v>
                </c:pt>
                <c:pt idx="21167">
                  <c:v>0.8</c:v>
                </c:pt>
                <c:pt idx="21168">
                  <c:v>0.82222222222222197</c:v>
                </c:pt>
                <c:pt idx="21169">
                  <c:v>0.844444444444444</c:v>
                </c:pt>
                <c:pt idx="21170">
                  <c:v>0.86666666666666603</c:v>
                </c:pt>
                <c:pt idx="21171">
                  <c:v>0.88888888888888795</c:v>
                </c:pt>
                <c:pt idx="21172">
                  <c:v>0.91111111111111098</c:v>
                </c:pt>
                <c:pt idx="21173">
                  <c:v>0.93333333333333302</c:v>
                </c:pt>
                <c:pt idx="21174">
                  <c:v>0.95555555555555505</c:v>
                </c:pt>
                <c:pt idx="21175">
                  <c:v>0.97777777777777697</c:v>
                </c:pt>
                <c:pt idx="21176">
                  <c:v>0</c:v>
                </c:pt>
                <c:pt idx="21177">
                  <c:v>3.125E-2</c:v>
                </c:pt>
                <c:pt idx="21178">
                  <c:v>6.25E-2</c:v>
                </c:pt>
                <c:pt idx="21179">
                  <c:v>9.375E-2</c:v>
                </c:pt>
                <c:pt idx="21180">
                  <c:v>0.125</c:v>
                </c:pt>
                <c:pt idx="21181">
                  <c:v>0.15625</c:v>
                </c:pt>
                <c:pt idx="21182">
                  <c:v>0.1875</c:v>
                </c:pt>
                <c:pt idx="21183">
                  <c:v>0.21875</c:v>
                </c:pt>
                <c:pt idx="21184">
                  <c:v>0.25</c:v>
                </c:pt>
                <c:pt idx="21185">
                  <c:v>0.28125</c:v>
                </c:pt>
                <c:pt idx="21186">
                  <c:v>0.3125</c:v>
                </c:pt>
                <c:pt idx="21187">
                  <c:v>0.34375</c:v>
                </c:pt>
                <c:pt idx="21188">
                  <c:v>0.375</c:v>
                </c:pt>
                <c:pt idx="21189">
                  <c:v>0.40625</c:v>
                </c:pt>
                <c:pt idx="21190">
                  <c:v>0.4375</c:v>
                </c:pt>
                <c:pt idx="21191">
                  <c:v>0.46875</c:v>
                </c:pt>
                <c:pt idx="21192">
                  <c:v>0.5</c:v>
                </c:pt>
                <c:pt idx="21193">
                  <c:v>0.53125</c:v>
                </c:pt>
                <c:pt idx="21194">
                  <c:v>0.5625</c:v>
                </c:pt>
                <c:pt idx="21195">
                  <c:v>0.59375</c:v>
                </c:pt>
                <c:pt idx="21196">
                  <c:v>0.625</c:v>
                </c:pt>
                <c:pt idx="21197">
                  <c:v>0.65625</c:v>
                </c:pt>
                <c:pt idx="21198">
                  <c:v>0.6875</c:v>
                </c:pt>
                <c:pt idx="21199">
                  <c:v>0.71875</c:v>
                </c:pt>
                <c:pt idx="21200">
                  <c:v>0.75</c:v>
                </c:pt>
                <c:pt idx="21201">
                  <c:v>0.78125</c:v>
                </c:pt>
                <c:pt idx="21202">
                  <c:v>0.8125</c:v>
                </c:pt>
                <c:pt idx="21203">
                  <c:v>0.84375</c:v>
                </c:pt>
                <c:pt idx="21204">
                  <c:v>0.875</c:v>
                </c:pt>
                <c:pt idx="21205">
                  <c:v>0.90625</c:v>
                </c:pt>
                <c:pt idx="21206">
                  <c:v>0.9375</c:v>
                </c:pt>
                <c:pt idx="21207">
                  <c:v>0.96875</c:v>
                </c:pt>
                <c:pt idx="21208">
                  <c:v>0</c:v>
                </c:pt>
                <c:pt idx="21209">
                  <c:v>1.9230769230769201E-2</c:v>
                </c:pt>
                <c:pt idx="21210">
                  <c:v>3.8461538461538401E-2</c:v>
                </c:pt>
                <c:pt idx="21211">
                  <c:v>5.7692307692307598E-2</c:v>
                </c:pt>
                <c:pt idx="21212">
                  <c:v>7.69230769230769E-2</c:v>
                </c:pt>
                <c:pt idx="21213">
                  <c:v>9.6153846153846104E-2</c:v>
                </c:pt>
                <c:pt idx="21214">
                  <c:v>0.115384615384615</c:v>
                </c:pt>
                <c:pt idx="21215">
                  <c:v>0.134615384615384</c:v>
                </c:pt>
                <c:pt idx="21216">
                  <c:v>0.15384615384615299</c:v>
                </c:pt>
                <c:pt idx="21217">
                  <c:v>0.17307692307692299</c:v>
                </c:pt>
                <c:pt idx="21218">
                  <c:v>0.19230769230769201</c:v>
                </c:pt>
                <c:pt idx="21219">
                  <c:v>0.21153846153846101</c:v>
                </c:pt>
                <c:pt idx="21220">
                  <c:v>0.23076923076923</c:v>
                </c:pt>
                <c:pt idx="21221">
                  <c:v>0.25</c:v>
                </c:pt>
                <c:pt idx="21222">
                  <c:v>0.269230769230769</c:v>
                </c:pt>
                <c:pt idx="21223">
                  <c:v>0.28846153846153799</c:v>
                </c:pt>
                <c:pt idx="21224">
                  <c:v>0.30769230769230699</c:v>
                </c:pt>
                <c:pt idx="21225">
                  <c:v>0.32692307692307598</c:v>
                </c:pt>
                <c:pt idx="21226">
                  <c:v>0.34615384615384598</c:v>
                </c:pt>
                <c:pt idx="21227">
                  <c:v>0.36538461538461497</c:v>
                </c:pt>
                <c:pt idx="21228">
                  <c:v>0.38461538461538403</c:v>
                </c:pt>
                <c:pt idx="21229">
                  <c:v>0.40384615384615302</c:v>
                </c:pt>
                <c:pt idx="21230">
                  <c:v>0.42307692307692302</c:v>
                </c:pt>
                <c:pt idx="21231">
                  <c:v>0.44230769230769201</c:v>
                </c:pt>
                <c:pt idx="21232">
                  <c:v>0.46153846153846101</c:v>
                </c:pt>
                <c:pt idx="21233">
                  <c:v>0.48076923076923</c:v>
                </c:pt>
                <c:pt idx="21234">
                  <c:v>0.5</c:v>
                </c:pt>
                <c:pt idx="21235">
                  <c:v>0.51923076923076905</c:v>
                </c:pt>
                <c:pt idx="21236">
                  <c:v>0.53846153846153799</c:v>
                </c:pt>
                <c:pt idx="21237">
                  <c:v>0.55769230769230704</c:v>
                </c:pt>
                <c:pt idx="21238">
                  <c:v>0.57692307692307598</c:v>
                </c:pt>
                <c:pt idx="21239">
                  <c:v>0.59615384615384603</c:v>
                </c:pt>
                <c:pt idx="21240">
                  <c:v>0.61538461538461497</c:v>
                </c:pt>
                <c:pt idx="21241">
                  <c:v>0.63461538461538403</c:v>
                </c:pt>
                <c:pt idx="21242">
                  <c:v>0.65384615384615297</c:v>
                </c:pt>
                <c:pt idx="21243">
                  <c:v>0.67307692307692302</c:v>
                </c:pt>
                <c:pt idx="21244">
                  <c:v>0.69230769230769196</c:v>
                </c:pt>
                <c:pt idx="21245">
                  <c:v>0.71153846153846101</c:v>
                </c:pt>
                <c:pt idx="21246">
                  <c:v>0.73076923076922995</c:v>
                </c:pt>
                <c:pt idx="21247">
                  <c:v>0.75</c:v>
                </c:pt>
                <c:pt idx="21248">
                  <c:v>0.76923076923076905</c:v>
                </c:pt>
                <c:pt idx="21249">
                  <c:v>0.78846153846153799</c:v>
                </c:pt>
                <c:pt idx="21250">
                  <c:v>0.80769230769230704</c:v>
                </c:pt>
                <c:pt idx="21251">
                  <c:v>0.82692307692307598</c:v>
                </c:pt>
                <c:pt idx="21252">
                  <c:v>0.84615384615384603</c:v>
                </c:pt>
                <c:pt idx="21253">
                  <c:v>0.86538461538461497</c:v>
                </c:pt>
                <c:pt idx="21254">
                  <c:v>0.88461538461538403</c:v>
                </c:pt>
                <c:pt idx="21255">
                  <c:v>0.90384615384615297</c:v>
                </c:pt>
                <c:pt idx="21256">
                  <c:v>0.92307692307692302</c:v>
                </c:pt>
                <c:pt idx="21257">
                  <c:v>0.94230769230769196</c:v>
                </c:pt>
                <c:pt idx="21258">
                  <c:v>0.96153846153846101</c:v>
                </c:pt>
                <c:pt idx="21259">
                  <c:v>0.98076923076922995</c:v>
                </c:pt>
                <c:pt idx="21260">
                  <c:v>0</c:v>
                </c:pt>
                <c:pt idx="21261">
                  <c:v>2.1739130434782601E-2</c:v>
                </c:pt>
                <c:pt idx="21262">
                  <c:v>4.3478260869565202E-2</c:v>
                </c:pt>
                <c:pt idx="21263">
                  <c:v>6.5217391304347797E-2</c:v>
                </c:pt>
                <c:pt idx="21264">
                  <c:v>8.6956521739130405E-2</c:v>
                </c:pt>
                <c:pt idx="21265">
                  <c:v>0.108695652173913</c:v>
                </c:pt>
                <c:pt idx="21266">
                  <c:v>0.13043478260869501</c:v>
                </c:pt>
                <c:pt idx="21267">
                  <c:v>0.15217391304347799</c:v>
                </c:pt>
                <c:pt idx="21268">
                  <c:v>0.17391304347826</c:v>
                </c:pt>
                <c:pt idx="21269">
                  <c:v>0.19565217391304299</c:v>
                </c:pt>
                <c:pt idx="21270">
                  <c:v>0.217391304347826</c:v>
                </c:pt>
                <c:pt idx="21271">
                  <c:v>0.23913043478260801</c:v>
                </c:pt>
                <c:pt idx="21272">
                  <c:v>0.26086956521739102</c:v>
                </c:pt>
                <c:pt idx="21273">
                  <c:v>0.282608695652173</c:v>
                </c:pt>
                <c:pt idx="21274">
                  <c:v>0.30434782608695599</c:v>
                </c:pt>
                <c:pt idx="21275">
                  <c:v>0.32608695652173902</c:v>
                </c:pt>
                <c:pt idx="21276">
                  <c:v>0.34782608695652101</c:v>
                </c:pt>
                <c:pt idx="21277">
                  <c:v>0.36956521739130399</c:v>
                </c:pt>
                <c:pt idx="21278">
                  <c:v>0.39130434782608697</c:v>
                </c:pt>
                <c:pt idx="21279">
                  <c:v>0.41304347826086901</c:v>
                </c:pt>
                <c:pt idx="21280">
                  <c:v>0.434782608695652</c:v>
                </c:pt>
                <c:pt idx="21281">
                  <c:v>0.45652173913043398</c:v>
                </c:pt>
                <c:pt idx="21282">
                  <c:v>0.47826086956521702</c:v>
                </c:pt>
                <c:pt idx="21283">
                  <c:v>0.5</c:v>
                </c:pt>
                <c:pt idx="21284">
                  <c:v>0.52173913043478204</c:v>
                </c:pt>
                <c:pt idx="21285">
                  <c:v>0.54347826086956497</c:v>
                </c:pt>
                <c:pt idx="21286">
                  <c:v>0.56521739130434701</c:v>
                </c:pt>
                <c:pt idx="21287">
                  <c:v>0.58695652173913004</c:v>
                </c:pt>
                <c:pt idx="21288">
                  <c:v>0.60869565217391297</c:v>
                </c:pt>
                <c:pt idx="21289">
                  <c:v>0.63043478260869501</c:v>
                </c:pt>
                <c:pt idx="21290">
                  <c:v>0.65217391304347805</c:v>
                </c:pt>
                <c:pt idx="21291">
                  <c:v>0.67391304347825998</c:v>
                </c:pt>
                <c:pt idx="21292">
                  <c:v>0.69565217391304301</c:v>
                </c:pt>
                <c:pt idx="21293">
                  <c:v>0.71739130434782605</c:v>
                </c:pt>
                <c:pt idx="21294">
                  <c:v>0.73913043478260798</c:v>
                </c:pt>
                <c:pt idx="21295">
                  <c:v>0.76086956521739102</c:v>
                </c:pt>
                <c:pt idx="21296">
                  <c:v>0.78260869565217395</c:v>
                </c:pt>
                <c:pt idx="21297">
                  <c:v>0.80434782608695599</c:v>
                </c:pt>
                <c:pt idx="21298">
                  <c:v>0.82608695652173902</c:v>
                </c:pt>
                <c:pt idx="21299">
                  <c:v>0.84782608695652095</c:v>
                </c:pt>
                <c:pt idx="21300">
                  <c:v>0.86956521739130399</c:v>
                </c:pt>
                <c:pt idx="21301">
                  <c:v>0.89130434782608603</c:v>
                </c:pt>
                <c:pt idx="21302">
                  <c:v>0.91304347826086896</c:v>
                </c:pt>
                <c:pt idx="21303">
                  <c:v>0.934782608695652</c:v>
                </c:pt>
                <c:pt idx="21304">
                  <c:v>0.95652173913043403</c:v>
                </c:pt>
                <c:pt idx="21305">
                  <c:v>0.97826086956521696</c:v>
                </c:pt>
                <c:pt idx="21306">
                  <c:v>0</c:v>
                </c:pt>
                <c:pt idx="21307">
                  <c:v>1.53846153846153E-2</c:v>
                </c:pt>
                <c:pt idx="21308">
                  <c:v>3.0769230769230702E-2</c:v>
                </c:pt>
                <c:pt idx="21309">
                  <c:v>4.6153846153846101E-2</c:v>
                </c:pt>
                <c:pt idx="21310">
                  <c:v>6.15384615384615E-2</c:v>
                </c:pt>
                <c:pt idx="21311">
                  <c:v>7.69230769230769E-2</c:v>
                </c:pt>
                <c:pt idx="21312">
                  <c:v>9.2307692307692299E-2</c:v>
                </c:pt>
                <c:pt idx="21313">
                  <c:v>0.107692307692307</c:v>
                </c:pt>
                <c:pt idx="21314">
                  <c:v>0.123076923076923</c:v>
                </c:pt>
                <c:pt idx="21315">
                  <c:v>0.138461538461538</c:v>
                </c:pt>
                <c:pt idx="21316">
                  <c:v>0.15384615384615299</c:v>
                </c:pt>
                <c:pt idx="21317">
                  <c:v>0.16923076923076899</c:v>
                </c:pt>
                <c:pt idx="21318">
                  <c:v>0.18461538461538399</c:v>
                </c:pt>
                <c:pt idx="21319">
                  <c:v>0.2</c:v>
                </c:pt>
                <c:pt idx="21320">
                  <c:v>0.21538461538461501</c:v>
                </c:pt>
                <c:pt idx="21321">
                  <c:v>0.23076923076923</c:v>
                </c:pt>
                <c:pt idx="21322">
                  <c:v>0.246153846153846</c:v>
                </c:pt>
                <c:pt idx="21323">
                  <c:v>0.261538461538461</c:v>
                </c:pt>
                <c:pt idx="21324">
                  <c:v>0.27692307692307599</c:v>
                </c:pt>
                <c:pt idx="21325">
                  <c:v>0.29230769230769199</c:v>
                </c:pt>
                <c:pt idx="21326">
                  <c:v>0.30769230769230699</c:v>
                </c:pt>
                <c:pt idx="21327">
                  <c:v>0.32307692307692298</c:v>
                </c:pt>
                <c:pt idx="21328">
                  <c:v>0.33846153846153798</c:v>
                </c:pt>
                <c:pt idx="21329">
                  <c:v>0.35384615384615298</c:v>
                </c:pt>
                <c:pt idx="21330">
                  <c:v>0.36923076923076897</c:v>
                </c:pt>
                <c:pt idx="21331">
                  <c:v>0.38461538461538403</c:v>
                </c:pt>
                <c:pt idx="21332">
                  <c:v>0.4</c:v>
                </c:pt>
                <c:pt idx="21333">
                  <c:v>0.41538461538461502</c:v>
                </c:pt>
                <c:pt idx="21334">
                  <c:v>0.43076923076923002</c:v>
                </c:pt>
                <c:pt idx="21335">
                  <c:v>0.44615384615384601</c:v>
                </c:pt>
                <c:pt idx="21336">
                  <c:v>0.46153846153846101</c:v>
                </c:pt>
                <c:pt idx="21337">
                  <c:v>0.47692307692307601</c:v>
                </c:pt>
                <c:pt idx="21338">
                  <c:v>0.492307692307692</c:v>
                </c:pt>
                <c:pt idx="21339">
                  <c:v>0.507692307692307</c:v>
                </c:pt>
                <c:pt idx="21340">
                  <c:v>0.52307692307692299</c:v>
                </c:pt>
                <c:pt idx="21341">
                  <c:v>0.53846153846153799</c:v>
                </c:pt>
                <c:pt idx="21342">
                  <c:v>0.55384615384615299</c:v>
                </c:pt>
                <c:pt idx="21343">
                  <c:v>0.56923076923076898</c:v>
                </c:pt>
                <c:pt idx="21344">
                  <c:v>0.58461538461538398</c:v>
                </c:pt>
                <c:pt idx="21345">
                  <c:v>0.6</c:v>
                </c:pt>
                <c:pt idx="21346">
                  <c:v>0.61538461538461497</c:v>
                </c:pt>
                <c:pt idx="21347">
                  <c:v>0.63076923076922997</c:v>
                </c:pt>
                <c:pt idx="21348">
                  <c:v>0.64615384615384597</c:v>
                </c:pt>
                <c:pt idx="21349">
                  <c:v>0.66153846153846096</c:v>
                </c:pt>
                <c:pt idx="21350">
                  <c:v>0.67692307692307696</c:v>
                </c:pt>
                <c:pt idx="21351">
                  <c:v>0.69230769230769196</c:v>
                </c:pt>
                <c:pt idx="21352">
                  <c:v>0.70769230769230695</c:v>
                </c:pt>
                <c:pt idx="21353">
                  <c:v>0.72307692307692295</c:v>
                </c:pt>
                <c:pt idx="21354">
                  <c:v>0.73846153846153795</c:v>
                </c:pt>
                <c:pt idx="21355">
                  <c:v>0.75384615384615306</c:v>
                </c:pt>
                <c:pt idx="21356">
                  <c:v>0.76923076923076905</c:v>
                </c:pt>
                <c:pt idx="21357">
                  <c:v>0.78461538461538405</c:v>
                </c:pt>
                <c:pt idx="21358">
                  <c:v>0.8</c:v>
                </c:pt>
                <c:pt idx="21359">
                  <c:v>0.81538461538461504</c:v>
                </c:pt>
                <c:pt idx="21360">
                  <c:v>0.83076923076923004</c:v>
                </c:pt>
                <c:pt idx="21361">
                  <c:v>0.84615384615384603</c:v>
                </c:pt>
                <c:pt idx="21362">
                  <c:v>0.86153846153846103</c:v>
                </c:pt>
                <c:pt idx="21363">
                  <c:v>0.87692307692307603</c:v>
                </c:pt>
                <c:pt idx="21364">
                  <c:v>0.89230769230769202</c:v>
                </c:pt>
                <c:pt idx="21365">
                  <c:v>0.90769230769230702</c:v>
                </c:pt>
                <c:pt idx="21366">
                  <c:v>0.92307692307692302</c:v>
                </c:pt>
                <c:pt idx="21367">
                  <c:v>0.93846153846153801</c:v>
                </c:pt>
                <c:pt idx="21368">
                  <c:v>0.95384615384615301</c:v>
                </c:pt>
                <c:pt idx="21369">
                  <c:v>0.96923076923076901</c:v>
                </c:pt>
                <c:pt idx="21370">
                  <c:v>0.984615384615384</c:v>
                </c:pt>
                <c:pt idx="21371">
                  <c:v>0</c:v>
                </c:pt>
                <c:pt idx="21372">
                  <c:v>2.3809523809523801E-2</c:v>
                </c:pt>
                <c:pt idx="21373">
                  <c:v>4.7619047619047603E-2</c:v>
                </c:pt>
                <c:pt idx="21374">
                  <c:v>7.1428571428571397E-2</c:v>
                </c:pt>
                <c:pt idx="21375">
                  <c:v>9.5238095238095205E-2</c:v>
                </c:pt>
                <c:pt idx="21376">
                  <c:v>0.119047619047619</c:v>
                </c:pt>
                <c:pt idx="21377">
                  <c:v>0.14285714285714199</c:v>
                </c:pt>
                <c:pt idx="21378">
                  <c:v>0.16666666666666599</c:v>
                </c:pt>
                <c:pt idx="21379">
                  <c:v>0.19047619047618999</c:v>
                </c:pt>
                <c:pt idx="21380">
                  <c:v>0.214285714285714</c:v>
                </c:pt>
                <c:pt idx="21381">
                  <c:v>0.238095238095238</c:v>
                </c:pt>
                <c:pt idx="21382">
                  <c:v>0.26190476190476097</c:v>
                </c:pt>
                <c:pt idx="21383">
                  <c:v>0.28571428571428498</c:v>
                </c:pt>
                <c:pt idx="21384">
                  <c:v>0.30952380952380898</c:v>
                </c:pt>
                <c:pt idx="21385">
                  <c:v>0.33333333333333298</c:v>
                </c:pt>
                <c:pt idx="21386">
                  <c:v>0.35714285714285698</c:v>
                </c:pt>
                <c:pt idx="21387">
                  <c:v>0.38095238095237999</c:v>
                </c:pt>
                <c:pt idx="21388">
                  <c:v>0.40476190476190399</c:v>
                </c:pt>
                <c:pt idx="21389">
                  <c:v>0.42857142857142799</c:v>
                </c:pt>
                <c:pt idx="21390">
                  <c:v>0.452380952380952</c:v>
                </c:pt>
                <c:pt idx="21391">
                  <c:v>0.476190476190476</c:v>
                </c:pt>
                <c:pt idx="21392">
                  <c:v>0.5</c:v>
                </c:pt>
                <c:pt idx="21393">
                  <c:v>0.52380952380952295</c:v>
                </c:pt>
                <c:pt idx="21394">
                  <c:v>0.54761904761904701</c:v>
                </c:pt>
                <c:pt idx="21395">
                  <c:v>0.57142857142857095</c:v>
                </c:pt>
                <c:pt idx="21396">
                  <c:v>0.59523809523809501</c:v>
                </c:pt>
                <c:pt idx="21397">
                  <c:v>0.61904761904761896</c:v>
                </c:pt>
                <c:pt idx="21398">
                  <c:v>0.64285714285714202</c:v>
                </c:pt>
                <c:pt idx="21399">
                  <c:v>0.66666666666666596</c:v>
                </c:pt>
                <c:pt idx="21400">
                  <c:v>0.69047619047619002</c:v>
                </c:pt>
                <c:pt idx="21401">
                  <c:v>0.71428571428571397</c:v>
                </c:pt>
                <c:pt idx="21402">
                  <c:v>0.73809523809523803</c:v>
                </c:pt>
                <c:pt idx="21403">
                  <c:v>0.76190476190476097</c:v>
                </c:pt>
                <c:pt idx="21404">
                  <c:v>0.78571428571428503</c:v>
                </c:pt>
                <c:pt idx="21405">
                  <c:v>0.80952380952380898</c:v>
                </c:pt>
                <c:pt idx="21406">
                  <c:v>0.83333333333333304</c:v>
                </c:pt>
                <c:pt idx="21407">
                  <c:v>0.85714285714285698</c:v>
                </c:pt>
                <c:pt idx="21408">
                  <c:v>0.88095238095238004</c:v>
                </c:pt>
                <c:pt idx="21409">
                  <c:v>0.90476190476190399</c:v>
                </c:pt>
                <c:pt idx="21410">
                  <c:v>0.92857142857142805</c:v>
                </c:pt>
                <c:pt idx="21411">
                  <c:v>0.952380952380952</c:v>
                </c:pt>
                <c:pt idx="21412">
                  <c:v>0.97619047619047605</c:v>
                </c:pt>
                <c:pt idx="21413">
                  <c:v>0</c:v>
                </c:pt>
                <c:pt idx="21414">
                  <c:v>2.5000000000000001E-2</c:v>
                </c:pt>
                <c:pt idx="21415">
                  <c:v>0.05</c:v>
                </c:pt>
                <c:pt idx="21416">
                  <c:v>7.4999999999999997E-2</c:v>
                </c:pt>
                <c:pt idx="21417">
                  <c:v>0.1</c:v>
                </c:pt>
                <c:pt idx="21418">
                  <c:v>0.125</c:v>
                </c:pt>
                <c:pt idx="21419">
                  <c:v>0.15</c:v>
                </c:pt>
                <c:pt idx="21420">
                  <c:v>0.17499999999999999</c:v>
                </c:pt>
                <c:pt idx="21421">
                  <c:v>0.2</c:v>
                </c:pt>
                <c:pt idx="21422">
                  <c:v>0.22500000000000001</c:v>
                </c:pt>
                <c:pt idx="21423">
                  <c:v>0.25</c:v>
                </c:pt>
                <c:pt idx="21424">
                  <c:v>0.27500000000000002</c:v>
                </c:pt>
                <c:pt idx="21425">
                  <c:v>0.3</c:v>
                </c:pt>
                <c:pt idx="21426">
                  <c:v>0.32500000000000001</c:v>
                </c:pt>
                <c:pt idx="21427">
                  <c:v>0.35</c:v>
                </c:pt>
                <c:pt idx="21428">
                  <c:v>0.375</c:v>
                </c:pt>
                <c:pt idx="21429">
                  <c:v>0.4</c:v>
                </c:pt>
                <c:pt idx="21430">
                  <c:v>0.42499999999999999</c:v>
                </c:pt>
                <c:pt idx="21431">
                  <c:v>0.45</c:v>
                </c:pt>
                <c:pt idx="21432">
                  <c:v>0.47499999999999998</c:v>
                </c:pt>
                <c:pt idx="21433">
                  <c:v>0.5</c:v>
                </c:pt>
                <c:pt idx="21434">
                  <c:v>0.52500000000000002</c:v>
                </c:pt>
                <c:pt idx="21435">
                  <c:v>0.55000000000000004</c:v>
                </c:pt>
                <c:pt idx="21436">
                  <c:v>0.57499999999999996</c:v>
                </c:pt>
                <c:pt idx="21437">
                  <c:v>0.6</c:v>
                </c:pt>
                <c:pt idx="21438">
                  <c:v>0.625</c:v>
                </c:pt>
                <c:pt idx="21439">
                  <c:v>0.65</c:v>
                </c:pt>
                <c:pt idx="21440">
                  <c:v>0.67500000000000004</c:v>
                </c:pt>
                <c:pt idx="21441">
                  <c:v>0.7</c:v>
                </c:pt>
                <c:pt idx="21442">
                  <c:v>0.72499999999999998</c:v>
                </c:pt>
                <c:pt idx="21443">
                  <c:v>0.75</c:v>
                </c:pt>
                <c:pt idx="21444">
                  <c:v>0.77500000000000002</c:v>
                </c:pt>
                <c:pt idx="21445">
                  <c:v>0.8</c:v>
                </c:pt>
                <c:pt idx="21446">
                  <c:v>0.82499999999999996</c:v>
                </c:pt>
                <c:pt idx="21447">
                  <c:v>0.85</c:v>
                </c:pt>
                <c:pt idx="21448">
                  <c:v>0.875</c:v>
                </c:pt>
                <c:pt idx="21449">
                  <c:v>0.9</c:v>
                </c:pt>
                <c:pt idx="21450">
                  <c:v>0.92500000000000004</c:v>
                </c:pt>
                <c:pt idx="21451">
                  <c:v>0.95</c:v>
                </c:pt>
                <c:pt idx="21452">
                  <c:v>0.97499999999999998</c:v>
                </c:pt>
                <c:pt idx="21453">
                  <c:v>0</c:v>
                </c:pt>
                <c:pt idx="21454">
                  <c:v>8.5470085470085392E-3</c:v>
                </c:pt>
                <c:pt idx="21455">
                  <c:v>1.7094017094016999E-2</c:v>
                </c:pt>
                <c:pt idx="21456">
                  <c:v>2.5641025641025599E-2</c:v>
                </c:pt>
                <c:pt idx="21457">
                  <c:v>3.4188034188034101E-2</c:v>
                </c:pt>
                <c:pt idx="21458">
                  <c:v>4.2735042735042701E-2</c:v>
                </c:pt>
                <c:pt idx="21459">
                  <c:v>5.1282051282051197E-2</c:v>
                </c:pt>
                <c:pt idx="21460">
                  <c:v>5.9829059829059797E-2</c:v>
                </c:pt>
                <c:pt idx="21461">
                  <c:v>6.83760683760683E-2</c:v>
                </c:pt>
                <c:pt idx="21462">
                  <c:v>7.69230769230769E-2</c:v>
                </c:pt>
                <c:pt idx="21463">
                  <c:v>8.5470085470085402E-2</c:v>
                </c:pt>
                <c:pt idx="21464">
                  <c:v>9.4017094017094002E-2</c:v>
                </c:pt>
                <c:pt idx="21465">
                  <c:v>0.10256410256410201</c:v>
                </c:pt>
                <c:pt idx="21466">
                  <c:v>0.11111111111111099</c:v>
                </c:pt>
                <c:pt idx="21467">
                  <c:v>0.119658119658119</c:v>
                </c:pt>
                <c:pt idx="21468">
                  <c:v>0.128205128205128</c:v>
                </c:pt>
                <c:pt idx="21469">
                  <c:v>0.13675213675213599</c:v>
                </c:pt>
                <c:pt idx="21470">
                  <c:v>0.145299145299145</c:v>
                </c:pt>
                <c:pt idx="21471">
                  <c:v>0.15384615384615299</c:v>
                </c:pt>
                <c:pt idx="21472">
                  <c:v>0.16239316239316201</c:v>
                </c:pt>
                <c:pt idx="21473">
                  <c:v>0.17094017094017</c:v>
                </c:pt>
                <c:pt idx="21474">
                  <c:v>0.17948717948717899</c:v>
                </c:pt>
                <c:pt idx="21475">
                  <c:v>0.188034188034188</c:v>
                </c:pt>
                <c:pt idx="21476">
                  <c:v>0.19658119658119599</c:v>
                </c:pt>
                <c:pt idx="21477">
                  <c:v>0.20512820512820501</c:v>
                </c:pt>
                <c:pt idx="21478">
                  <c:v>0.213675213675213</c:v>
                </c:pt>
                <c:pt idx="21479">
                  <c:v>0.22222222222222199</c:v>
                </c:pt>
                <c:pt idx="21480">
                  <c:v>0.23076923076923</c:v>
                </c:pt>
                <c:pt idx="21481">
                  <c:v>0.23931623931623899</c:v>
                </c:pt>
                <c:pt idx="21482">
                  <c:v>0.24786324786324701</c:v>
                </c:pt>
                <c:pt idx="21483">
                  <c:v>0.256410256410256</c:v>
                </c:pt>
                <c:pt idx="21484">
                  <c:v>0.26495726495726402</c:v>
                </c:pt>
                <c:pt idx="21485">
                  <c:v>0.27350427350427298</c:v>
                </c:pt>
                <c:pt idx="21486">
                  <c:v>0.28205128205128199</c:v>
                </c:pt>
                <c:pt idx="21487">
                  <c:v>0.29059829059829001</c:v>
                </c:pt>
                <c:pt idx="21488">
                  <c:v>0.29914529914529903</c:v>
                </c:pt>
                <c:pt idx="21489">
                  <c:v>0.30769230769230699</c:v>
                </c:pt>
                <c:pt idx="21490">
                  <c:v>0.316239316239316</c:v>
                </c:pt>
                <c:pt idx="21491">
                  <c:v>0.32478632478632402</c:v>
                </c:pt>
                <c:pt idx="21492">
                  <c:v>0.33333333333333298</c:v>
                </c:pt>
                <c:pt idx="21493">
                  <c:v>0.341880341880341</c:v>
                </c:pt>
                <c:pt idx="21494">
                  <c:v>0.35042735042735002</c:v>
                </c:pt>
                <c:pt idx="21495">
                  <c:v>0.35897435897435898</c:v>
                </c:pt>
                <c:pt idx="21496">
                  <c:v>0.36752136752136699</c:v>
                </c:pt>
                <c:pt idx="21497">
                  <c:v>0.37606837606837601</c:v>
                </c:pt>
                <c:pt idx="21498">
                  <c:v>0.38461538461538403</c:v>
                </c:pt>
                <c:pt idx="21499">
                  <c:v>0.39316239316239299</c:v>
                </c:pt>
                <c:pt idx="21500">
                  <c:v>0.401709401709401</c:v>
                </c:pt>
                <c:pt idx="21501">
                  <c:v>0.41025641025641002</c:v>
                </c:pt>
                <c:pt idx="21502">
                  <c:v>0.41880341880341798</c:v>
                </c:pt>
                <c:pt idx="21503">
                  <c:v>0.427350427350427</c:v>
                </c:pt>
                <c:pt idx="21504">
                  <c:v>0.43589743589743501</c:v>
                </c:pt>
                <c:pt idx="21505">
                  <c:v>0.44444444444444398</c:v>
                </c:pt>
                <c:pt idx="21506">
                  <c:v>0.45299145299145299</c:v>
                </c:pt>
                <c:pt idx="21507">
                  <c:v>0.46153846153846101</c:v>
                </c:pt>
                <c:pt idx="21508">
                  <c:v>0.47008547008547003</c:v>
                </c:pt>
                <c:pt idx="21509">
                  <c:v>0.47863247863247799</c:v>
                </c:pt>
                <c:pt idx="21510">
                  <c:v>0.487179487179487</c:v>
                </c:pt>
                <c:pt idx="21511">
                  <c:v>0.49572649572649502</c:v>
                </c:pt>
                <c:pt idx="21512">
                  <c:v>0.50427350427350404</c:v>
                </c:pt>
                <c:pt idx="21513">
                  <c:v>0.512820512820512</c:v>
                </c:pt>
                <c:pt idx="21514">
                  <c:v>0.52136752136752096</c:v>
                </c:pt>
                <c:pt idx="21515">
                  <c:v>0.52991452991452903</c:v>
                </c:pt>
                <c:pt idx="21516">
                  <c:v>0.53846153846153799</c:v>
                </c:pt>
                <c:pt idx="21517">
                  <c:v>0.54700854700854695</c:v>
                </c:pt>
                <c:pt idx="21518">
                  <c:v>0.55555555555555503</c:v>
                </c:pt>
                <c:pt idx="21519">
                  <c:v>0.56410256410256399</c:v>
                </c:pt>
                <c:pt idx="21520">
                  <c:v>0.57264957264957195</c:v>
                </c:pt>
                <c:pt idx="21521">
                  <c:v>0.58119658119658102</c:v>
                </c:pt>
                <c:pt idx="21522">
                  <c:v>0.58974358974358898</c:v>
                </c:pt>
                <c:pt idx="21523">
                  <c:v>0.59829059829059805</c:v>
                </c:pt>
                <c:pt idx="21524">
                  <c:v>0.60683760683760601</c:v>
                </c:pt>
                <c:pt idx="21525">
                  <c:v>0.61538461538461497</c:v>
                </c:pt>
                <c:pt idx="21526">
                  <c:v>0.62393162393162305</c:v>
                </c:pt>
                <c:pt idx="21527">
                  <c:v>0.63247863247863201</c:v>
                </c:pt>
                <c:pt idx="21528">
                  <c:v>0.64102564102564097</c:v>
                </c:pt>
                <c:pt idx="21529">
                  <c:v>0.64957264957264904</c:v>
                </c:pt>
                <c:pt idx="21530">
                  <c:v>0.658119658119658</c:v>
                </c:pt>
                <c:pt idx="21531">
                  <c:v>0.66666666666666596</c:v>
                </c:pt>
                <c:pt idx="21532">
                  <c:v>0.67521367521367504</c:v>
                </c:pt>
                <c:pt idx="21533">
                  <c:v>0.683760683760683</c:v>
                </c:pt>
                <c:pt idx="21534">
                  <c:v>0.69230769230769196</c:v>
                </c:pt>
                <c:pt idx="21535">
                  <c:v>0.70085470085470003</c:v>
                </c:pt>
                <c:pt idx="21536">
                  <c:v>0.70940170940170899</c:v>
                </c:pt>
                <c:pt idx="21537">
                  <c:v>0.71794871794871795</c:v>
                </c:pt>
                <c:pt idx="21538">
                  <c:v>0.72649572649572602</c:v>
                </c:pt>
                <c:pt idx="21539">
                  <c:v>0.73504273504273498</c:v>
                </c:pt>
                <c:pt idx="21540">
                  <c:v>0.74358974358974295</c:v>
                </c:pt>
                <c:pt idx="21541">
                  <c:v>0.75213675213675202</c:v>
                </c:pt>
                <c:pt idx="21542">
                  <c:v>0.76068376068375998</c:v>
                </c:pt>
                <c:pt idx="21543">
                  <c:v>0.76923076923076905</c:v>
                </c:pt>
                <c:pt idx="21544">
                  <c:v>0.77777777777777701</c:v>
                </c:pt>
                <c:pt idx="21545">
                  <c:v>0.78632478632478597</c:v>
                </c:pt>
                <c:pt idx="21546">
                  <c:v>0.79487179487179405</c:v>
                </c:pt>
                <c:pt idx="21547">
                  <c:v>0.80341880341880301</c:v>
                </c:pt>
                <c:pt idx="21548">
                  <c:v>0.81196581196581197</c:v>
                </c:pt>
                <c:pt idx="21549">
                  <c:v>0.82051282051282004</c:v>
                </c:pt>
                <c:pt idx="21550">
                  <c:v>0.829059829059829</c:v>
                </c:pt>
                <c:pt idx="21551">
                  <c:v>0.83760683760683696</c:v>
                </c:pt>
                <c:pt idx="21552">
                  <c:v>0.84615384615384603</c:v>
                </c:pt>
                <c:pt idx="21553">
                  <c:v>0.854700854700854</c:v>
                </c:pt>
                <c:pt idx="21554">
                  <c:v>0.86324786324786296</c:v>
                </c:pt>
                <c:pt idx="21555">
                  <c:v>0.87179487179487103</c:v>
                </c:pt>
                <c:pt idx="21556">
                  <c:v>0.88034188034187999</c:v>
                </c:pt>
                <c:pt idx="21557">
                  <c:v>0.88888888888888795</c:v>
                </c:pt>
                <c:pt idx="21558">
                  <c:v>0.89743589743589702</c:v>
                </c:pt>
                <c:pt idx="21559">
                  <c:v>0.90598290598290598</c:v>
                </c:pt>
                <c:pt idx="21560">
                  <c:v>0.91452991452991395</c:v>
                </c:pt>
                <c:pt idx="21561">
                  <c:v>0.92307692307692302</c:v>
                </c:pt>
                <c:pt idx="21562">
                  <c:v>0.93162393162393098</c:v>
                </c:pt>
                <c:pt idx="21563">
                  <c:v>0.94017094017094005</c:v>
                </c:pt>
                <c:pt idx="21564">
                  <c:v>0.94871794871794801</c:v>
                </c:pt>
                <c:pt idx="21565">
                  <c:v>0.95726495726495697</c:v>
                </c:pt>
                <c:pt idx="21566">
                  <c:v>0.96581196581196505</c:v>
                </c:pt>
                <c:pt idx="21567">
                  <c:v>0.97435897435897401</c:v>
                </c:pt>
                <c:pt idx="21568">
                  <c:v>0.98290598290598197</c:v>
                </c:pt>
                <c:pt idx="21569">
                  <c:v>0.99145299145299104</c:v>
                </c:pt>
                <c:pt idx="21570">
                  <c:v>0</c:v>
                </c:pt>
                <c:pt idx="21571">
                  <c:v>2.2222222222222199E-2</c:v>
                </c:pt>
                <c:pt idx="21572">
                  <c:v>4.4444444444444398E-2</c:v>
                </c:pt>
                <c:pt idx="21573">
                  <c:v>6.6666666666666596E-2</c:v>
                </c:pt>
                <c:pt idx="21574">
                  <c:v>8.8888888888888795E-2</c:v>
                </c:pt>
                <c:pt idx="21575">
                  <c:v>0.11111111111111099</c:v>
                </c:pt>
                <c:pt idx="21576">
                  <c:v>0.133333333333333</c:v>
                </c:pt>
                <c:pt idx="21577">
                  <c:v>0.155555555555555</c:v>
                </c:pt>
                <c:pt idx="21578">
                  <c:v>0.17777777777777701</c:v>
                </c:pt>
                <c:pt idx="21579">
                  <c:v>0.2</c:v>
                </c:pt>
                <c:pt idx="21580">
                  <c:v>0.22222222222222199</c:v>
                </c:pt>
                <c:pt idx="21581">
                  <c:v>0.24444444444444399</c:v>
                </c:pt>
                <c:pt idx="21582">
                  <c:v>0.266666666666666</c:v>
                </c:pt>
                <c:pt idx="21583">
                  <c:v>0.28888888888888797</c:v>
                </c:pt>
                <c:pt idx="21584">
                  <c:v>0.31111111111111101</c:v>
                </c:pt>
                <c:pt idx="21585">
                  <c:v>0.33333333333333298</c:v>
                </c:pt>
                <c:pt idx="21586">
                  <c:v>0.35555555555555501</c:v>
                </c:pt>
                <c:pt idx="21587">
                  <c:v>0.37777777777777699</c:v>
                </c:pt>
                <c:pt idx="21588">
                  <c:v>0.4</c:v>
                </c:pt>
                <c:pt idx="21589">
                  <c:v>0.422222222222222</c:v>
                </c:pt>
                <c:pt idx="21590">
                  <c:v>0.44444444444444398</c:v>
                </c:pt>
                <c:pt idx="21591">
                  <c:v>0.46666666666666601</c:v>
                </c:pt>
                <c:pt idx="21592">
                  <c:v>0.48888888888888798</c:v>
                </c:pt>
                <c:pt idx="21593">
                  <c:v>0.51111111111111096</c:v>
                </c:pt>
                <c:pt idx="21594">
                  <c:v>0.53333333333333299</c:v>
                </c:pt>
                <c:pt idx="21595">
                  <c:v>0.55555555555555503</c:v>
                </c:pt>
                <c:pt idx="21596">
                  <c:v>0.57777777777777695</c:v>
                </c:pt>
                <c:pt idx="21597">
                  <c:v>0.6</c:v>
                </c:pt>
                <c:pt idx="21598">
                  <c:v>0.62222222222222201</c:v>
                </c:pt>
                <c:pt idx="21599">
                  <c:v>0.64444444444444404</c:v>
                </c:pt>
                <c:pt idx="21600">
                  <c:v>0.66666666666666596</c:v>
                </c:pt>
                <c:pt idx="21601">
                  <c:v>0.688888888888888</c:v>
                </c:pt>
                <c:pt idx="21602">
                  <c:v>0.71111111111111103</c:v>
                </c:pt>
                <c:pt idx="21603">
                  <c:v>0.73333333333333295</c:v>
                </c:pt>
                <c:pt idx="21604">
                  <c:v>0.75555555555555498</c:v>
                </c:pt>
                <c:pt idx="21605">
                  <c:v>0.77777777777777701</c:v>
                </c:pt>
                <c:pt idx="21606">
                  <c:v>0.8</c:v>
                </c:pt>
                <c:pt idx="21607">
                  <c:v>0.82222222222222197</c:v>
                </c:pt>
                <c:pt idx="21608">
                  <c:v>0.844444444444444</c:v>
                </c:pt>
                <c:pt idx="21609">
                  <c:v>0.86666666666666603</c:v>
                </c:pt>
                <c:pt idx="21610">
                  <c:v>0.88888888888888795</c:v>
                </c:pt>
                <c:pt idx="21611">
                  <c:v>0.91111111111111098</c:v>
                </c:pt>
                <c:pt idx="21612">
                  <c:v>0.93333333333333302</c:v>
                </c:pt>
                <c:pt idx="21613">
                  <c:v>0.95555555555555505</c:v>
                </c:pt>
                <c:pt idx="21614">
                  <c:v>0.97777777777777697</c:v>
                </c:pt>
                <c:pt idx="21615">
                  <c:v>0</c:v>
                </c:pt>
                <c:pt idx="21616">
                  <c:v>1.9607843137254902E-2</c:v>
                </c:pt>
                <c:pt idx="21617">
                  <c:v>3.9215686274509803E-2</c:v>
                </c:pt>
                <c:pt idx="21618">
                  <c:v>5.8823529411764698E-2</c:v>
                </c:pt>
                <c:pt idx="21619">
                  <c:v>7.8431372549019607E-2</c:v>
                </c:pt>
                <c:pt idx="21620">
                  <c:v>9.8039215686274495E-2</c:v>
                </c:pt>
                <c:pt idx="21621">
                  <c:v>0.11764705882352899</c:v>
                </c:pt>
                <c:pt idx="21622">
                  <c:v>0.13725490196078399</c:v>
                </c:pt>
                <c:pt idx="21623">
                  <c:v>0.15686274509803899</c:v>
                </c:pt>
                <c:pt idx="21624">
                  <c:v>0.17647058823529399</c:v>
                </c:pt>
                <c:pt idx="21625">
                  <c:v>0.19607843137254899</c:v>
                </c:pt>
                <c:pt idx="21626">
                  <c:v>0.21568627450980299</c:v>
                </c:pt>
                <c:pt idx="21627">
                  <c:v>0.23529411764705799</c:v>
                </c:pt>
                <c:pt idx="21628">
                  <c:v>0.25490196078431299</c:v>
                </c:pt>
                <c:pt idx="21629">
                  <c:v>0.27450980392156799</c:v>
                </c:pt>
                <c:pt idx="21630">
                  <c:v>0.29411764705882298</c:v>
                </c:pt>
                <c:pt idx="21631">
                  <c:v>0.31372549019607798</c:v>
                </c:pt>
                <c:pt idx="21632">
                  <c:v>0.33333333333333298</c:v>
                </c:pt>
                <c:pt idx="21633">
                  <c:v>0.35294117647058798</c:v>
                </c:pt>
                <c:pt idx="21634">
                  <c:v>0.37254901960784298</c:v>
                </c:pt>
                <c:pt idx="21635">
                  <c:v>0.39215686274509798</c:v>
                </c:pt>
                <c:pt idx="21636">
                  <c:v>0.41176470588235198</c:v>
                </c:pt>
                <c:pt idx="21637">
                  <c:v>0.43137254901960698</c:v>
                </c:pt>
                <c:pt idx="21638">
                  <c:v>0.45098039215686198</c:v>
                </c:pt>
                <c:pt idx="21639">
                  <c:v>0.47058823529411697</c:v>
                </c:pt>
                <c:pt idx="21640">
                  <c:v>0.49019607843137197</c:v>
                </c:pt>
                <c:pt idx="21641">
                  <c:v>0.50980392156862697</c:v>
                </c:pt>
                <c:pt idx="21642">
                  <c:v>0.52941176470588203</c:v>
                </c:pt>
                <c:pt idx="21643">
                  <c:v>0.54901960784313697</c:v>
                </c:pt>
                <c:pt idx="21644">
                  <c:v>0.56862745098039202</c:v>
                </c:pt>
                <c:pt idx="21645">
                  <c:v>0.58823529411764697</c:v>
                </c:pt>
                <c:pt idx="21646">
                  <c:v>0.60784313725490102</c:v>
                </c:pt>
                <c:pt idx="21647">
                  <c:v>0.62745098039215597</c:v>
                </c:pt>
                <c:pt idx="21648">
                  <c:v>0.64705882352941102</c:v>
                </c:pt>
                <c:pt idx="21649">
                  <c:v>0.66666666666666596</c:v>
                </c:pt>
                <c:pt idx="21650">
                  <c:v>0.68627450980392102</c:v>
                </c:pt>
                <c:pt idx="21651">
                  <c:v>0.70588235294117596</c:v>
                </c:pt>
                <c:pt idx="21652">
                  <c:v>0.72549019607843102</c:v>
                </c:pt>
                <c:pt idx="21653">
                  <c:v>0.74509803921568596</c:v>
                </c:pt>
                <c:pt idx="21654">
                  <c:v>0.76470588235294101</c:v>
                </c:pt>
                <c:pt idx="21655">
                  <c:v>0.78431372549019596</c:v>
                </c:pt>
                <c:pt idx="21656">
                  <c:v>0.80392156862745101</c:v>
                </c:pt>
                <c:pt idx="21657">
                  <c:v>0.82352941176470495</c:v>
                </c:pt>
                <c:pt idx="21658">
                  <c:v>0.84313725490196001</c:v>
                </c:pt>
                <c:pt idx="21659">
                  <c:v>0.86274509803921495</c:v>
                </c:pt>
                <c:pt idx="21660">
                  <c:v>0.88235294117647001</c:v>
                </c:pt>
                <c:pt idx="21661">
                  <c:v>0.90196078431372495</c:v>
                </c:pt>
                <c:pt idx="21662">
                  <c:v>0.92156862745098</c:v>
                </c:pt>
                <c:pt idx="21663">
                  <c:v>0.94117647058823495</c:v>
                </c:pt>
                <c:pt idx="21664">
                  <c:v>0.96078431372549</c:v>
                </c:pt>
                <c:pt idx="21665">
                  <c:v>0.98039215686274495</c:v>
                </c:pt>
                <c:pt idx="21666">
                  <c:v>0</c:v>
                </c:pt>
                <c:pt idx="21667">
                  <c:v>2.7027027027027001E-2</c:v>
                </c:pt>
                <c:pt idx="21668">
                  <c:v>5.4054054054054002E-2</c:v>
                </c:pt>
                <c:pt idx="21669">
                  <c:v>8.1081081081081002E-2</c:v>
                </c:pt>
                <c:pt idx="21670">
                  <c:v>0.108108108108108</c:v>
                </c:pt>
                <c:pt idx="21671">
                  <c:v>0.135135135135135</c:v>
                </c:pt>
                <c:pt idx="21672">
                  <c:v>0.162162162162162</c:v>
                </c:pt>
                <c:pt idx="21673">
                  <c:v>0.18918918918918901</c:v>
                </c:pt>
                <c:pt idx="21674">
                  <c:v>0.21621621621621601</c:v>
                </c:pt>
                <c:pt idx="21675">
                  <c:v>0.24324324324324301</c:v>
                </c:pt>
                <c:pt idx="21676">
                  <c:v>0.27027027027027001</c:v>
                </c:pt>
                <c:pt idx="21677">
                  <c:v>0.29729729729729698</c:v>
                </c:pt>
                <c:pt idx="21678">
                  <c:v>0.32432432432432401</c:v>
                </c:pt>
                <c:pt idx="21679">
                  <c:v>0.35135135135135098</c:v>
                </c:pt>
                <c:pt idx="21680">
                  <c:v>0.37837837837837801</c:v>
                </c:pt>
                <c:pt idx="21681">
                  <c:v>0.40540540540540498</c:v>
                </c:pt>
                <c:pt idx="21682">
                  <c:v>0.43243243243243201</c:v>
                </c:pt>
                <c:pt idx="21683">
                  <c:v>0.45945945945945899</c:v>
                </c:pt>
                <c:pt idx="21684">
                  <c:v>0.48648648648648601</c:v>
                </c:pt>
                <c:pt idx="21685">
                  <c:v>0.51351351351351304</c:v>
                </c:pt>
                <c:pt idx="21686">
                  <c:v>0.54054054054054002</c:v>
                </c:pt>
                <c:pt idx="21687">
                  <c:v>0.56756756756756699</c:v>
                </c:pt>
                <c:pt idx="21688">
                  <c:v>0.59459459459459396</c:v>
                </c:pt>
                <c:pt idx="21689">
                  <c:v>0.62162162162162105</c:v>
                </c:pt>
                <c:pt idx="21690">
                  <c:v>0.64864864864864802</c:v>
                </c:pt>
                <c:pt idx="21691">
                  <c:v>0.67567567567567499</c:v>
                </c:pt>
                <c:pt idx="21692">
                  <c:v>0.70270270270270196</c:v>
                </c:pt>
                <c:pt idx="21693">
                  <c:v>0.72972972972972905</c:v>
                </c:pt>
                <c:pt idx="21694">
                  <c:v>0.75675675675675602</c:v>
                </c:pt>
                <c:pt idx="21695">
                  <c:v>0.78378378378378299</c:v>
                </c:pt>
                <c:pt idx="21696">
                  <c:v>0.81081081081080997</c:v>
                </c:pt>
                <c:pt idx="21697">
                  <c:v>0.83783783783783705</c:v>
                </c:pt>
                <c:pt idx="21698">
                  <c:v>0.86486486486486402</c:v>
                </c:pt>
                <c:pt idx="21699">
                  <c:v>0.891891891891891</c:v>
                </c:pt>
                <c:pt idx="21700">
                  <c:v>0.91891891891891897</c:v>
                </c:pt>
                <c:pt idx="21701">
                  <c:v>0.94594594594594505</c:v>
                </c:pt>
                <c:pt idx="21702">
                  <c:v>0.97297297297297303</c:v>
                </c:pt>
                <c:pt idx="21703">
                  <c:v>0</c:v>
                </c:pt>
                <c:pt idx="21704">
                  <c:v>0.04</c:v>
                </c:pt>
                <c:pt idx="21705">
                  <c:v>0.08</c:v>
                </c:pt>
                <c:pt idx="21706">
                  <c:v>0.12</c:v>
                </c:pt>
                <c:pt idx="21707">
                  <c:v>0.16</c:v>
                </c:pt>
                <c:pt idx="21708">
                  <c:v>0.2</c:v>
                </c:pt>
                <c:pt idx="21709">
                  <c:v>0.24</c:v>
                </c:pt>
                <c:pt idx="21710">
                  <c:v>0.28000000000000003</c:v>
                </c:pt>
                <c:pt idx="21711">
                  <c:v>0.32</c:v>
                </c:pt>
                <c:pt idx="21712">
                  <c:v>0.36</c:v>
                </c:pt>
                <c:pt idx="21713">
                  <c:v>0.4</c:v>
                </c:pt>
                <c:pt idx="21714">
                  <c:v>0.44</c:v>
                </c:pt>
                <c:pt idx="21715">
                  <c:v>0.48</c:v>
                </c:pt>
                <c:pt idx="21716">
                  <c:v>0.52</c:v>
                </c:pt>
                <c:pt idx="21717">
                  <c:v>0.56000000000000005</c:v>
                </c:pt>
                <c:pt idx="21718">
                  <c:v>0.6</c:v>
                </c:pt>
                <c:pt idx="21719">
                  <c:v>0.64</c:v>
                </c:pt>
                <c:pt idx="21720">
                  <c:v>0.68</c:v>
                </c:pt>
                <c:pt idx="21721">
                  <c:v>0.72</c:v>
                </c:pt>
                <c:pt idx="21722">
                  <c:v>0.76</c:v>
                </c:pt>
                <c:pt idx="21723">
                  <c:v>0.8</c:v>
                </c:pt>
                <c:pt idx="21724">
                  <c:v>0.84</c:v>
                </c:pt>
                <c:pt idx="21725">
                  <c:v>0.88</c:v>
                </c:pt>
                <c:pt idx="21726">
                  <c:v>0.92</c:v>
                </c:pt>
                <c:pt idx="21727">
                  <c:v>0.96</c:v>
                </c:pt>
                <c:pt idx="21728">
                  <c:v>0</c:v>
                </c:pt>
                <c:pt idx="21729">
                  <c:v>9.9009900990098994E-3</c:v>
                </c:pt>
                <c:pt idx="21730">
                  <c:v>1.9801980198019799E-2</c:v>
                </c:pt>
                <c:pt idx="21731">
                  <c:v>2.9702970297029702E-2</c:v>
                </c:pt>
                <c:pt idx="21732">
                  <c:v>3.9603960396039598E-2</c:v>
                </c:pt>
                <c:pt idx="21733">
                  <c:v>4.95049504950495E-2</c:v>
                </c:pt>
                <c:pt idx="21734">
                  <c:v>5.9405940594059403E-2</c:v>
                </c:pt>
                <c:pt idx="21735">
                  <c:v>6.9306930693069299E-2</c:v>
                </c:pt>
                <c:pt idx="21736">
                  <c:v>7.9207920792079195E-2</c:v>
                </c:pt>
                <c:pt idx="21737">
                  <c:v>8.9108910891089105E-2</c:v>
                </c:pt>
                <c:pt idx="21738">
                  <c:v>9.9009900990099001E-2</c:v>
                </c:pt>
                <c:pt idx="21739">
                  <c:v>0.10891089108910799</c:v>
                </c:pt>
                <c:pt idx="21740">
                  <c:v>0.118811881188118</c:v>
                </c:pt>
                <c:pt idx="21741">
                  <c:v>0.12871287128712799</c:v>
                </c:pt>
                <c:pt idx="21742">
                  <c:v>0.13861386138613799</c:v>
                </c:pt>
                <c:pt idx="21743">
                  <c:v>0.14851485148514801</c:v>
                </c:pt>
                <c:pt idx="21744">
                  <c:v>0.158415841584158</c:v>
                </c:pt>
                <c:pt idx="21745">
                  <c:v>0.16831683168316799</c:v>
                </c:pt>
                <c:pt idx="21746">
                  <c:v>0.17821782178217799</c:v>
                </c:pt>
                <c:pt idx="21747">
                  <c:v>0.18811881188118801</c:v>
                </c:pt>
                <c:pt idx="21748">
                  <c:v>0.198019801980198</c:v>
                </c:pt>
                <c:pt idx="21749">
                  <c:v>0.207920792079207</c:v>
                </c:pt>
                <c:pt idx="21750">
                  <c:v>0.21782178217821699</c:v>
                </c:pt>
                <c:pt idx="21751">
                  <c:v>0.22772277227722701</c:v>
                </c:pt>
                <c:pt idx="21752">
                  <c:v>0.237623762376237</c:v>
                </c:pt>
                <c:pt idx="21753">
                  <c:v>0.247524752475247</c:v>
                </c:pt>
                <c:pt idx="21754">
                  <c:v>0.25742574257425699</c:v>
                </c:pt>
                <c:pt idx="21755">
                  <c:v>0.26732673267326701</c:v>
                </c:pt>
                <c:pt idx="21756">
                  <c:v>0.27722772277227697</c:v>
                </c:pt>
                <c:pt idx="21757">
                  <c:v>0.287128712871287</c:v>
                </c:pt>
                <c:pt idx="21758">
                  <c:v>0.29702970297029702</c:v>
                </c:pt>
                <c:pt idx="21759">
                  <c:v>0.30693069306930598</c:v>
                </c:pt>
                <c:pt idx="21760">
                  <c:v>0.316831683168316</c:v>
                </c:pt>
                <c:pt idx="21761">
                  <c:v>0.32673267326732602</c:v>
                </c:pt>
                <c:pt idx="21762">
                  <c:v>0.33663366336633599</c:v>
                </c:pt>
                <c:pt idx="21763">
                  <c:v>0.34653465346534601</c:v>
                </c:pt>
                <c:pt idx="21764">
                  <c:v>0.35643564356435598</c:v>
                </c:pt>
                <c:pt idx="21765">
                  <c:v>0.366336633663366</c:v>
                </c:pt>
                <c:pt idx="21766">
                  <c:v>0.37623762376237602</c:v>
                </c:pt>
                <c:pt idx="21767">
                  <c:v>0.38613861386138598</c:v>
                </c:pt>
                <c:pt idx="21768">
                  <c:v>0.396039603960396</c:v>
                </c:pt>
                <c:pt idx="21769">
                  <c:v>0.40594059405940502</c:v>
                </c:pt>
                <c:pt idx="21770">
                  <c:v>0.41584158415841499</c:v>
                </c:pt>
                <c:pt idx="21771">
                  <c:v>0.42574257425742501</c:v>
                </c:pt>
                <c:pt idx="21772">
                  <c:v>0.43564356435643498</c:v>
                </c:pt>
                <c:pt idx="21773">
                  <c:v>0.445544554455445</c:v>
                </c:pt>
                <c:pt idx="21774">
                  <c:v>0.45544554455445502</c:v>
                </c:pt>
                <c:pt idx="21775">
                  <c:v>0.46534653465346498</c:v>
                </c:pt>
                <c:pt idx="21776">
                  <c:v>0.475247524752475</c:v>
                </c:pt>
                <c:pt idx="21777">
                  <c:v>0.48514851485148502</c:v>
                </c:pt>
                <c:pt idx="21778">
                  <c:v>0.49504950495049499</c:v>
                </c:pt>
                <c:pt idx="21779">
                  <c:v>0.50495049504950495</c:v>
                </c:pt>
                <c:pt idx="21780">
                  <c:v>0.51485148514851398</c:v>
                </c:pt>
                <c:pt idx="21781">
                  <c:v>0.524752475247524</c:v>
                </c:pt>
                <c:pt idx="21782">
                  <c:v>0.53465346534653402</c:v>
                </c:pt>
                <c:pt idx="21783">
                  <c:v>0.54455445544554404</c:v>
                </c:pt>
                <c:pt idx="21784">
                  <c:v>0.55445544554455395</c:v>
                </c:pt>
                <c:pt idx="21785">
                  <c:v>0.56435643564356397</c:v>
                </c:pt>
                <c:pt idx="21786">
                  <c:v>0.57425742574257399</c:v>
                </c:pt>
                <c:pt idx="21787">
                  <c:v>0.58415841584158401</c:v>
                </c:pt>
                <c:pt idx="21788">
                  <c:v>0.59405940594059403</c:v>
                </c:pt>
                <c:pt idx="21789">
                  <c:v>0.60396039603960305</c:v>
                </c:pt>
                <c:pt idx="21790">
                  <c:v>0.61386138613861296</c:v>
                </c:pt>
                <c:pt idx="21791">
                  <c:v>0.62376237623762298</c:v>
                </c:pt>
                <c:pt idx="21792">
                  <c:v>0.633663366336633</c:v>
                </c:pt>
                <c:pt idx="21793">
                  <c:v>0.64356435643564303</c:v>
                </c:pt>
                <c:pt idx="21794">
                  <c:v>0.65346534653465305</c:v>
                </c:pt>
                <c:pt idx="21795">
                  <c:v>0.66336633663366296</c:v>
                </c:pt>
                <c:pt idx="21796">
                  <c:v>0.67326732673267298</c:v>
                </c:pt>
                <c:pt idx="21797">
                  <c:v>0.683168316831683</c:v>
                </c:pt>
                <c:pt idx="21798">
                  <c:v>0.69306930693069302</c:v>
                </c:pt>
                <c:pt idx="21799">
                  <c:v>0.70297029702970204</c:v>
                </c:pt>
                <c:pt idx="21800">
                  <c:v>0.71287128712871195</c:v>
                </c:pt>
                <c:pt idx="21801">
                  <c:v>0.72277227722772197</c:v>
                </c:pt>
                <c:pt idx="21802">
                  <c:v>0.73267326732673199</c:v>
                </c:pt>
                <c:pt idx="21803">
                  <c:v>0.74257425742574201</c:v>
                </c:pt>
                <c:pt idx="21804">
                  <c:v>0.75247524752475203</c:v>
                </c:pt>
                <c:pt idx="21805">
                  <c:v>0.76237623762376205</c:v>
                </c:pt>
                <c:pt idx="21806">
                  <c:v>0.77227722772277196</c:v>
                </c:pt>
                <c:pt idx="21807">
                  <c:v>0.78217821782178198</c:v>
                </c:pt>
                <c:pt idx="21808">
                  <c:v>0.79207920792079201</c:v>
                </c:pt>
                <c:pt idx="21809">
                  <c:v>0.80198019801980203</c:v>
                </c:pt>
                <c:pt idx="21810">
                  <c:v>0.81188118811881105</c:v>
                </c:pt>
                <c:pt idx="21811">
                  <c:v>0.82178217821782096</c:v>
                </c:pt>
                <c:pt idx="21812">
                  <c:v>0.83168316831683098</c:v>
                </c:pt>
                <c:pt idx="21813">
                  <c:v>0.841584158415841</c:v>
                </c:pt>
                <c:pt idx="21814">
                  <c:v>0.85148514851485102</c:v>
                </c:pt>
                <c:pt idx="21815">
                  <c:v>0.86138613861386104</c:v>
                </c:pt>
                <c:pt idx="21816">
                  <c:v>0.87128712871287095</c:v>
                </c:pt>
                <c:pt idx="21817">
                  <c:v>0.88118811881188097</c:v>
                </c:pt>
                <c:pt idx="21818">
                  <c:v>0.89108910891089099</c:v>
                </c:pt>
                <c:pt idx="21819">
                  <c:v>0.90099009900990101</c:v>
                </c:pt>
                <c:pt idx="21820">
                  <c:v>0.91089108910891003</c:v>
                </c:pt>
                <c:pt idx="21821">
                  <c:v>0.92079207920791994</c:v>
                </c:pt>
                <c:pt idx="21822">
                  <c:v>0.93069306930692997</c:v>
                </c:pt>
                <c:pt idx="21823">
                  <c:v>0.94059405940593999</c:v>
                </c:pt>
                <c:pt idx="21824">
                  <c:v>0.95049504950495001</c:v>
                </c:pt>
                <c:pt idx="21825">
                  <c:v>0.96039603960396003</c:v>
                </c:pt>
                <c:pt idx="21826">
                  <c:v>0.97029702970297005</c:v>
                </c:pt>
                <c:pt idx="21827">
                  <c:v>0.98019801980197996</c:v>
                </c:pt>
                <c:pt idx="21828">
                  <c:v>0.99009900990098998</c:v>
                </c:pt>
                <c:pt idx="21829">
                  <c:v>0</c:v>
                </c:pt>
                <c:pt idx="21830">
                  <c:v>1.4492753623188401E-2</c:v>
                </c:pt>
                <c:pt idx="21831">
                  <c:v>2.8985507246376802E-2</c:v>
                </c:pt>
                <c:pt idx="21832">
                  <c:v>4.3478260869565202E-2</c:v>
                </c:pt>
                <c:pt idx="21833">
                  <c:v>5.7971014492753603E-2</c:v>
                </c:pt>
                <c:pt idx="21834">
                  <c:v>7.2463768115942004E-2</c:v>
                </c:pt>
                <c:pt idx="21835">
                  <c:v>8.6956521739130405E-2</c:v>
                </c:pt>
                <c:pt idx="21836">
                  <c:v>0.101449275362318</c:v>
                </c:pt>
                <c:pt idx="21837">
                  <c:v>0.115942028985507</c:v>
                </c:pt>
                <c:pt idx="21838">
                  <c:v>0.13043478260869501</c:v>
                </c:pt>
                <c:pt idx="21839">
                  <c:v>0.14492753623188401</c:v>
                </c:pt>
                <c:pt idx="21840">
                  <c:v>0.15942028985507201</c:v>
                </c:pt>
                <c:pt idx="21841">
                  <c:v>0.17391304347826</c:v>
                </c:pt>
                <c:pt idx="21842">
                  <c:v>0.188405797101449</c:v>
                </c:pt>
                <c:pt idx="21843">
                  <c:v>0.202898550724637</c:v>
                </c:pt>
                <c:pt idx="21844">
                  <c:v>0.217391304347826</c:v>
                </c:pt>
                <c:pt idx="21845">
                  <c:v>0.231884057971014</c:v>
                </c:pt>
                <c:pt idx="21846">
                  <c:v>0.24637681159420199</c:v>
                </c:pt>
                <c:pt idx="21847">
                  <c:v>0.26086956521739102</c:v>
                </c:pt>
                <c:pt idx="21848">
                  <c:v>0.27536231884057899</c:v>
                </c:pt>
                <c:pt idx="21849">
                  <c:v>0.28985507246376802</c:v>
                </c:pt>
                <c:pt idx="21850">
                  <c:v>0.30434782608695599</c:v>
                </c:pt>
                <c:pt idx="21851">
                  <c:v>0.31884057971014401</c:v>
                </c:pt>
                <c:pt idx="21852">
                  <c:v>0.33333333333333298</c:v>
                </c:pt>
                <c:pt idx="21853">
                  <c:v>0.34782608695652101</c:v>
                </c:pt>
                <c:pt idx="21854">
                  <c:v>0.36231884057970998</c:v>
                </c:pt>
                <c:pt idx="21855">
                  <c:v>0.376811594202898</c:v>
                </c:pt>
                <c:pt idx="21856">
                  <c:v>0.39130434782608697</c:v>
                </c:pt>
                <c:pt idx="21857">
                  <c:v>0.405797101449275</c:v>
                </c:pt>
                <c:pt idx="21858">
                  <c:v>0.42028985507246303</c:v>
                </c:pt>
                <c:pt idx="21859">
                  <c:v>0.434782608695652</c:v>
                </c:pt>
                <c:pt idx="21860">
                  <c:v>0.44927536231884002</c:v>
                </c:pt>
                <c:pt idx="21861">
                  <c:v>0.46376811594202899</c:v>
                </c:pt>
                <c:pt idx="21862">
                  <c:v>0.47826086956521702</c:v>
                </c:pt>
                <c:pt idx="21863">
                  <c:v>0.49275362318840499</c:v>
                </c:pt>
                <c:pt idx="21864">
                  <c:v>0.50724637681159401</c:v>
                </c:pt>
                <c:pt idx="21865">
                  <c:v>0.52173913043478204</c:v>
                </c:pt>
                <c:pt idx="21866">
                  <c:v>0.53623188405797095</c:v>
                </c:pt>
                <c:pt idx="21867">
                  <c:v>0.55072463768115898</c:v>
                </c:pt>
                <c:pt idx="21868">
                  <c:v>0.56521739130434701</c:v>
                </c:pt>
                <c:pt idx="21869">
                  <c:v>0.57971014492753603</c:v>
                </c:pt>
                <c:pt idx="21870">
                  <c:v>0.59420289855072395</c:v>
                </c:pt>
                <c:pt idx="21871">
                  <c:v>0.60869565217391297</c:v>
                </c:pt>
                <c:pt idx="21872">
                  <c:v>0.623188405797101</c:v>
                </c:pt>
                <c:pt idx="21873">
                  <c:v>0.63768115942028902</c:v>
                </c:pt>
                <c:pt idx="21874">
                  <c:v>0.65217391304347805</c:v>
                </c:pt>
                <c:pt idx="21875">
                  <c:v>0.66666666666666596</c:v>
                </c:pt>
                <c:pt idx="21876">
                  <c:v>0.68115942028985499</c:v>
                </c:pt>
                <c:pt idx="21877">
                  <c:v>0.69565217391304301</c:v>
                </c:pt>
                <c:pt idx="21878">
                  <c:v>0.71014492753623104</c:v>
                </c:pt>
                <c:pt idx="21879">
                  <c:v>0.72463768115941996</c:v>
                </c:pt>
                <c:pt idx="21880">
                  <c:v>0.73913043478260798</c:v>
                </c:pt>
                <c:pt idx="21881">
                  <c:v>0.75362318840579701</c:v>
                </c:pt>
                <c:pt idx="21882">
                  <c:v>0.76811594202898503</c:v>
                </c:pt>
                <c:pt idx="21883">
                  <c:v>0.78260869565217395</c:v>
                </c:pt>
                <c:pt idx="21884">
                  <c:v>0.79710144927536197</c:v>
                </c:pt>
                <c:pt idx="21885">
                  <c:v>0.81159420289855</c:v>
                </c:pt>
                <c:pt idx="21886">
                  <c:v>0.82608695652173902</c:v>
                </c:pt>
                <c:pt idx="21887">
                  <c:v>0.84057971014492705</c:v>
                </c:pt>
                <c:pt idx="21888">
                  <c:v>0.85507246376811596</c:v>
                </c:pt>
                <c:pt idx="21889">
                  <c:v>0.86956521739130399</c:v>
                </c:pt>
                <c:pt idx="21890">
                  <c:v>0.88405797101449202</c:v>
                </c:pt>
                <c:pt idx="21891">
                  <c:v>0.89855072463768104</c:v>
                </c:pt>
                <c:pt idx="21892">
                  <c:v>0.91304347826086896</c:v>
                </c:pt>
                <c:pt idx="21893">
                  <c:v>0.92753623188405798</c:v>
                </c:pt>
                <c:pt idx="21894">
                  <c:v>0.94202898550724601</c:v>
                </c:pt>
                <c:pt idx="21895">
                  <c:v>0.95652173913043403</c:v>
                </c:pt>
                <c:pt idx="21896">
                  <c:v>0.97101449275362295</c:v>
                </c:pt>
                <c:pt idx="21897">
                  <c:v>0.98550724637681097</c:v>
                </c:pt>
                <c:pt idx="21898">
                  <c:v>0</c:v>
                </c:pt>
                <c:pt idx="21899">
                  <c:v>1.1494252873563199E-2</c:v>
                </c:pt>
                <c:pt idx="21900">
                  <c:v>2.2988505747126398E-2</c:v>
                </c:pt>
                <c:pt idx="21901">
                  <c:v>3.4482758620689599E-2</c:v>
                </c:pt>
                <c:pt idx="21902">
                  <c:v>4.5977011494252797E-2</c:v>
                </c:pt>
                <c:pt idx="21903">
                  <c:v>5.7471264367816001E-2</c:v>
                </c:pt>
                <c:pt idx="21904">
                  <c:v>6.8965517241379296E-2</c:v>
                </c:pt>
                <c:pt idx="21905">
                  <c:v>8.04597701149425E-2</c:v>
                </c:pt>
                <c:pt idx="21906">
                  <c:v>9.1954022988505704E-2</c:v>
                </c:pt>
                <c:pt idx="21907">
                  <c:v>0.10344827586206801</c:v>
                </c:pt>
                <c:pt idx="21908">
                  <c:v>0.114942528735632</c:v>
                </c:pt>
                <c:pt idx="21909">
                  <c:v>0.126436781609195</c:v>
                </c:pt>
                <c:pt idx="21910">
                  <c:v>0.13793103448275801</c:v>
                </c:pt>
                <c:pt idx="21911">
                  <c:v>0.14942528735632099</c:v>
                </c:pt>
                <c:pt idx="21912">
                  <c:v>0.160919540229885</c:v>
                </c:pt>
                <c:pt idx="21913">
                  <c:v>0.17241379310344801</c:v>
                </c:pt>
                <c:pt idx="21914">
                  <c:v>0.18390804597701099</c:v>
                </c:pt>
                <c:pt idx="21915">
                  <c:v>0.195402298850574</c:v>
                </c:pt>
                <c:pt idx="21916">
                  <c:v>0.20689655172413701</c:v>
                </c:pt>
                <c:pt idx="21917">
                  <c:v>0.21839080459770099</c:v>
                </c:pt>
                <c:pt idx="21918">
                  <c:v>0.229885057471264</c:v>
                </c:pt>
                <c:pt idx="21919">
                  <c:v>0.24137931034482701</c:v>
                </c:pt>
                <c:pt idx="21920">
                  <c:v>0.25287356321839</c:v>
                </c:pt>
                <c:pt idx="21921">
                  <c:v>0.26436781609195398</c:v>
                </c:pt>
                <c:pt idx="21922">
                  <c:v>0.27586206896551702</c:v>
                </c:pt>
                <c:pt idx="21923">
                  <c:v>0.28735632183908</c:v>
                </c:pt>
                <c:pt idx="21924">
                  <c:v>0.29885057471264298</c:v>
                </c:pt>
                <c:pt idx="21925">
                  <c:v>0.31034482758620602</c:v>
                </c:pt>
                <c:pt idx="21926">
                  <c:v>0.32183908045977</c:v>
                </c:pt>
                <c:pt idx="21927">
                  <c:v>0.33333333333333298</c:v>
                </c:pt>
                <c:pt idx="21928">
                  <c:v>0.34482758620689602</c:v>
                </c:pt>
                <c:pt idx="21929">
                  <c:v>0.356321839080459</c:v>
                </c:pt>
                <c:pt idx="21930">
                  <c:v>0.36781609195402298</c:v>
                </c:pt>
                <c:pt idx="21931">
                  <c:v>0.37931034482758602</c:v>
                </c:pt>
                <c:pt idx="21932">
                  <c:v>0.390804597701149</c:v>
                </c:pt>
                <c:pt idx="21933">
                  <c:v>0.40229885057471199</c:v>
                </c:pt>
                <c:pt idx="21934">
                  <c:v>0.41379310344827502</c:v>
                </c:pt>
                <c:pt idx="21935">
                  <c:v>0.42528735632183901</c:v>
                </c:pt>
                <c:pt idx="21936">
                  <c:v>0.43678160919540199</c:v>
                </c:pt>
                <c:pt idx="21937">
                  <c:v>0.44827586206896503</c:v>
                </c:pt>
                <c:pt idx="21938">
                  <c:v>0.45977011494252801</c:v>
                </c:pt>
                <c:pt idx="21939">
                  <c:v>0.47126436781609099</c:v>
                </c:pt>
                <c:pt idx="21940">
                  <c:v>0.48275862068965503</c:v>
                </c:pt>
                <c:pt idx="21941">
                  <c:v>0.49425287356321801</c:v>
                </c:pt>
                <c:pt idx="21942">
                  <c:v>0.50574712643678099</c:v>
                </c:pt>
                <c:pt idx="21943">
                  <c:v>0.51724137931034397</c:v>
                </c:pt>
                <c:pt idx="21944">
                  <c:v>0.52873563218390796</c:v>
                </c:pt>
                <c:pt idx="21945">
                  <c:v>0.54022988505747105</c:v>
                </c:pt>
                <c:pt idx="21946">
                  <c:v>0.55172413793103403</c:v>
                </c:pt>
                <c:pt idx="21947">
                  <c:v>0.56321839080459701</c:v>
                </c:pt>
                <c:pt idx="21948">
                  <c:v>0.57471264367816</c:v>
                </c:pt>
                <c:pt idx="21949">
                  <c:v>0.58620689655172398</c:v>
                </c:pt>
                <c:pt idx="21950">
                  <c:v>0.59770114942528696</c:v>
                </c:pt>
                <c:pt idx="21951">
                  <c:v>0.60919540229885005</c:v>
                </c:pt>
                <c:pt idx="21952">
                  <c:v>0.62068965517241304</c:v>
                </c:pt>
                <c:pt idx="21953">
                  <c:v>0.63218390804597702</c:v>
                </c:pt>
                <c:pt idx="21954">
                  <c:v>0.64367816091954</c:v>
                </c:pt>
                <c:pt idx="21955">
                  <c:v>0.65517241379310298</c:v>
                </c:pt>
                <c:pt idx="21956">
                  <c:v>0.66666666666666596</c:v>
                </c:pt>
                <c:pt idx="21957">
                  <c:v>0.67816091954022895</c:v>
                </c:pt>
                <c:pt idx="21958">
                  <c:v>0.68965517241379304</c:v>
                </c:pt>
                <c:pt idx="21959">
                  <c:v>0.70114942528735602</c:v>
                </c:pt>
                <c:pt idx="21960">
                  <c:v>0.712643678160919</c:v>
                </c:pt>
                <c:pt idx="21961">
                  <c:v>0.72413793103448199</c:v>
                </c:pt>
                <c:pt idx="21962">
                  <c:v>0.73563218390804597</c:v>
                </c:pt>
                <c:pt idx="21963">
                  <c:v>0.74712643678160895</c:v>
                </c:pt>
                <c:pt idx="21964">
                  <c:v>0.75862068965517204</c:v>
                </c:pt>
                <c:pt idx="21965">
                  <c:v>0.77011494252873502</c:v>
                </c:pt>
                <c:pt idx="21966">
                  <c:v>0.78160919540229801</c:v>
                </c:pt>
                <c:pt idx="21967">
                  <c:v>0.79310344827586199</c:v>
                </c:pt>
                <c:pt idx="21968">
                  <c:v>0.80459770114942497</c:v>
                </c:pt>
                <c:pt idx="21969">
                  <c:v>0.81609195402298795</c:v>
                </c:pt>
                <c:pt idx="21970">
                  <c:v>0.82758620689655105</c:v>
                </c:pt>
                <c:pt idx="21971">
                  <c:v>0.83908045977011403</c:v>
                </c:pt>
                <c:pt idx="21972">
                  <c:v>0.85057471264367801</c:v>
                </c:pt>
                <c:pt idx="21973">
                  <c:v>0.86206896551724099</c:v>
                </c:pt>
                <c:pt idx="21974">
                  <c:v>0.87356321839080397</c:v>
                </c:pt>
                <c:pt idx="21975">
                  <c:v>0.88505747126436696</c:v>
                </c:pt>
                <c:pt idx="21976">
                  <c:v>0.89655172413793105</c:v>
                </c:pt>
                <c:pt idx="21977">
                  <c:v>0.90804597701149403</c:v>
                </c:pt>
                <c:pt idx="21978">
                  <c:v>0.91954022988505701</c:v>
                </c:pt>
                <c:pt idx="21979">
                  <c:v>0.93103448275862</c:v>
                </c:pt>
                <c:pt idx="21980">
                  <c:v>0.94252873563218298</c:v>
                </c:pt>
                <c:pt idx="21981">
                  <c:v>0.95402298850574696</c:v>
                </c:pt>
                <c:pt idx="21982">
                  <c:v>0.96551724137931005</c:v>
                </c:pt>
                <c:pt idx="21983">
                  <c:v>0.97701149425287304</c:v>
                </c:pt>
                <c:pt idx="21984">
                  <c:v>0.98850574712643602</c:v>
                </c:pt>
                <c:pt idx="21985">
                  <c:v>0</c:v>
                </c:pt>
                <c:pt idx="21986">
                  <c:v>1.72413793103448E-2</c:v>
                </c:pt>
                <c:pt idx="21987">
                  <c:v>3.4482758620689599E-2</c:v>
                </c:pt>
                <c:pt idx="21988">
                  <c:v>5.1724137931034399E-2</c:v>
                </c:pt>
                <c:pt idx="21989">
                  <c:v>6.8965517241379296E-2</c:v>
                </c:pt>
                <c:pt idx="21990">
                  <c:v>8.6206896551724102E-2</c:v>
                </c:pt>
                <c:pt idx="21991">
                  <c:v>0.10344827586206801</c:v>
                </c:pt>
                <c:pt idx="21992">
                  <c:v>0.12068965517241299</c:v>
                </c:pt>
                <c:pt idx="21993">
                  <c:v>0.13793103448275801</c:v>
                </c:pt>
                <c:pt idx="21994">
                  <c:v>0.15517241379310301</c:v>
                </c:pt>
                <c:pt idx="21995">
                  <c:v>0.17241379310344801</c:v>
                </c:pt>
                <c:pt idx="21996">
                  <c:v>0.18965517241379301</c:v>
                </c:pt>
                <c:pt idx="21997">
                  <c:v>0.20689655172413701</c:v>
                </c:pt>
                <c:pt idx="21998">
                  <c:v>0.22413793103448201</c:v>
                </c:pt>
                <c:pt idx="21999">
                  <c:v>0.24137931034482701</c:v>
                </c:pt>
                <c:pt idx="22000">
                  <c:v>0.25862068965517199</c:v>
                </c:pt>
                <c:pt idx="22001">
                  <c:v>0.27586206896551702</c:v>
                </c:pt>
                <c:pt idx="22002">
                  <c:v>0.29310344827586199</c:v>
                </c:pt>
                <c:pt idx="22003">
                  <c:v>0.31034482758620602</c:v>
                </c:pt>
                <c:pt idx="22004">
                  <c:v>0.32758620689655099</c:v>
                </c:pt>
                <c:pt idx="22005">
                  <c:v>0.34482758620689602</c:v>
                </c:pt>
                <c:pt idx="22006">
                  <c:v>0.36206896551724099</c:v>
                </c:pt>
                <c:pt idx="22007">
                  <c:v>0.37931034482758602</c:v>
                </c:pt>
                <c:pt idx="22008">
                  <c:v>0.39655172413793099</c:v>
                </c:pt>
                <c:pt idx="22009">
                  <c:v>0.41379310344827502</c:v>
                </c:pt>
                <c:pt idx="22010">
                  <c:v>0.43103448275862</c:v>
                </c:pt>
                <c:pt idx="22011">
                  <c:v>0.44827586206896503</c:v>
                </c:pt>
                <c:pt idx="22012">
                  <c:v>0.46551724137931</c:v>
                </c:pt>
                <c:pt idx="22013">
                  <c:v>0.48275862068965503</c:v>
                </c:pt>
                <c:pt idx="22014">
                  <c:v>0.5</c:v>
                </c:pt>
                <c:pt idx="22015">
                  <c:v>0.51724137931034397</c:v>
                </c:pt>
                <c:pt idx="22016">
                  <c:v>0.53448275862068895</c:v>
                </c:pt>
                <c:pt idx="22017">
                  <c:v>0.55172413793103403</c:v>
                </c:pt>
                <c:pt idx="22018">
                  <c:v>0.568965517241379</c:v>
                </c:pt>
                <c:pt idx="22019">
                  <c:v>0.58620689655172398</c:v>
                </c:pt>
                <c:pt idx="22020">
                  <c:v>0.60344827586206895</c:v>
                </c:pt>
                <c:pt idx="22021">
                  <c:v>0.62068965517241304</c:v>
                </c:pt>
                <c:pt idx="22022">
                  <c:v>0.63793103448275801</c:v>
                </c:pt>
                <c:pt idx="22023">
                  <c:v>0.65517241379310298</c:v>
                </c:pt>
                <c:pt idx="22024">
                  <c:v>0.67241379310344795</c:v>
                </c:pt>
                <c:pt idx="22025">
                  <c:v>0.68965517241379304</c:v>
                </c:pt>
                <c:pt idx="22026">
                  <c:v>0.70689655172413701</c:v>
                </c:pt>
                <c:pt idx="22027">
                  <c:v>0.72413793103448199</c:v>
                </c:pt>
                <c:pt idx="22028">
                  <c:v>0.74137931034482696</c:v>
                </c:pt>
                <c:pt idx="22029">
                  <c:v>0.75862068965517204</c:v>
                </c:pt>
                <c:pt idx="22030">
                  <c:v>0.77586206896551702</c:v>
                </c:pt>
                <c:pt idx="22031">
                  <c:v>0.79310344827586199</c:v>
                </c:pt>
                <c:pt idx="22032">
                  <c:v>0.81034482758620596</c:v>
                </c:pt>
                <c:pt idx="22033">
                  <c:v>0.82758620689655105</c:v>
                </c:pt>
                <c:pt idx="22034">
                  <c:v>0.84482758620689602</c:v>
                </c:pt>
                <c:pt idx="22035">
                  <c:v>0.86206896551724099</c:v>
                </c:pt>
                <c:pt idx="22036">
                  <c:v>0.87931034482758597</c:v>
                </c:pt>
                <c:pt idx="22037">
                  <c:v>0.89655172413793105</c:v>
                </c:pt>
                <c:pt idx="22038">
                  <c:v>0.91379310344827502</c:v>
                </c:pt>
                <c:pt idx="22039">
                  <c:v>0.93103448275862</c:v>
                </c:pt>
                <c:pt idx="22040">
                  <c:v>0.94827586206896497</c:v>
                </c:pt>
                <c:pt idx="22041">
                  <c:v>0.96551724137931005</c:v>
                </c:pt>
                <c:pt idx="22042">
                  <c:v>0.98275862068965503</c:v>
                </c:pt>
                <c:pt idx="22043">
                  <c:v>0</c:v>
                </c:pt>
                <c:pt idx="22044">
                  <c:v>7.8740157480314907E-3</c:v>
                </c:pt>
                <c:pt idx="22045">
                  <c:v>1.5748031496062902E-2</c:v>
                </c:pt>
                <c:pt idx="22046">
                  <c:v>2.3622047244094401E-2</c:v>
                </c:pt>
                <c:pt idx="22047">
                  <c:v>3.1496062992125901E-2</c:v>
                </c:pt>
                <c:pt idx="22048">
                  <c:v>3.9370078740157403E-2</c:v>
                </c:pt>
                <c:pt idx="22049">
                  <c:v>4.7244094488188899E-2</c:v>
                </c:pt>
                <c:pt idx="22050">
                  <c:v>5.5118110236220402E-2</c:v>
                </c:pt>
                <c:pt idx="22051">
                  <c:v>6.2992125984251898E-2</c:v>
                </c:pt>
                <c:pt idx="22052">
                  <c:v>7.0866141732283394E-2</c:v>
                </c:pt>
                <c:pt idx="22053">
                  <c:v>7.8740157480314904E-2</c:v>
                </c:pt>
                <c:pt idx="22054">
                  <c:v>8.66141732283464E-2</c:v>
                </c:pt>
                <c:pt idx="22055">
                  <c:v>9.4488188976377896E-2</c:v>
                </c:pt>
                <c:pt idx="22056">
                  <c:v>0.102362204724409</c:v>
                </c:pt>
                <c:pt idx="22057">
                  <c:v>0.11023622047244</c:v>
                </c:pt>
                <c:pt idx="22058">
                  <c:v>0.118110236220472</c:v>
                </c:pt>
                <c:pt idx="22059">
                  <c:v>0.12598425196850299</c:v>
                </c:pt>
                <c:pt idx="22060">
                  <c:v>0.133858267716535</c:v>
                </c:pt>
                <c:pt idx="22061">
                  <c:v>0.14173228346456601</c:v>
                </c:pt>
                <c:pt idx="22062">
                  <c:v>0.14960629921259799</c:v>
                </c:pt>
                <c:pt idx="22063">
                  <c:v>0.157480314960629</c:v>
                </c:pt>
                <c:pt idx="22064">
                  <c:v>0.16535433070866101</c:v>
                </c:pt>
                <c:pt idx="22065">
                  <c:v>0.173228346456692</c:v>
                </c:pt>
                <c:pt idx="22066">
                  <c:v>0.181102362204724</c:v>
                </c:pt>
                <c:pt idx="22067">
                  <c:v>0.18897637795275499</c:v>
                </c:pt>
                <c:pt idx="22068">
                  <c:v>0.196850393700787</c:v>
                </c:pt>
                <c:pt idx="22069">
                  <c:v>0.20472440944881801</c:v>
                </c:pt>
                <c:pt idx="22070">
                  <c:v>0.21259842519684999</c:v>
                </c:pt>
                <c:pt idx="22071">
                  <c:v>0.220472440944881</c:v>
                </c:pt>
                <c:pt idx="22072">
                  <c:v>0.22834645669291301</c:v>
                </c:pt>
                <c:pt idx="22073">
                  <c:v>0.23622047244094399</c:v>
                </c:pt>
                <c:pt idx="22074">
                  <c:v>0.244094488188976</c:v>
                </c:pt>
                <c:pt idx="22075">
                  <c:v>0.25196850393700698</c:v>
                </c:pt>
                <c:pt idx="22076">
                  <c:v>0.25984251968503902</c:v>
                </c:pt>
                <c:pt idx="22077">
                  <c:v>0.26771653543307</c:v>
                </c:pt>
                <c:pt idx="22078">
                  <c:v>0.27559055118110198</c:v>
                </c:pt>
                <c:pt idx="22079">
                  <c:v>0.28346456692913302</c:v>
                </c:pt>
                <c:pt idx="22080">
                  <c:v>0.291338582677165</c:v>
                </c:pt>
                <c:pt idx="22081">
                  <c:v>0.29921259842519599</c:v>
                </c:pt>
                <c:pt idx="22082">
                  <c:v>0.30708661417322802</c:v>
                </c:pt>
                <c:pt idx="22083">
                  <c:v>0.31496062992125901</c:v>
                </c:pt>
                <c:pt idx="22084">
                  <c:v>0.32283464566929099</c:v>
                </c:pt>
                <c:pt idx="22085">
                  <c:v>0.33070866141732203</c:v>
                </c:pt>
                <c:pt idx="22086">
                  <c:v>0.33858267716535401</c:v>
                </c:pt>
                <c:pt idx="22087">
                  <c:v>0.34645669291338499</c:v>
                </c:pt>
                <c:pt idx="22088">
                  <c:v>0.35433070866141703</c:v>
                </c:pt>
                <c:pt idx="22089">
                  <c:v>0.36220472440944801</c:v>
                </c:pt>
                <c:pt idx="22090">
                  <c:v>0.37007874015747999</c:v>
                </c:pt>
                <c:pt idx="22091">
                  <c:v>0.37795275590551097</c:v>
                </c:pt>
                <c:pt idx="22092">
                  <c:v>0.38582677165354301</c:v>
                </c:pt>
                <c:pt idx="22093">
                  <c:v>0.39370078740157399</c:v>
                </c:pt>
                <c:pt idx="22094">
                  <c:v>0.40157480314960597</c:v>
                </c:pt>
                <c:pt idx="22095">
                  <c:v>0.40944881889763701</c:v>
                </c:pt>
                <c:pt idx="22096">
                  <c:v>0.41732283464566899</c:v>
                </c:pt>
                <c:pt idx="22097">
                  <c:v>0.42519685039369998</c:v>
                </c:pt>
                <c:pt idx="22098">
                  <c:v>0.43307086614173201</c:v>
                </c:pt>
                <c:pt idx="22099">
                  <c:v>0.440944881889763</c:v>
                </c:pt>
                <c:pt idx="22100">
                  <c:v>0.44881889763779498</c:v>
                </c:pt>
                <c:pt idx="22101">
                  <c:v>0.45669291338582602</c:v>
                </c:pt>
                <c:pt idx="22102">
                  <c:v>0.464566929133858</c:v>
                </c:pt>
                <c:pt idx="22103">
                  <c:v>0.47244094488188898</c:v>
                </c:pt>
                <c:pt idx="22104">
                  <c:v>0.48031496062992102</c:v>
                </c:pt>
                <c:pt idx="22105">
                  <c:v>0.488188976377952</c:v>
                </c:pt>
                <c:pt idx="22106">
                  <c:v>0.49606299212598398</c:v>
                </c:pt>
                <c:pt idx="22107">
                  <c:v>0.50393700787401496</c:v>
                </c:pt>
                <c:pt idx="22108">
                  <c:v>0.511811023622047</c:v>
                </c:pt>
                <c:pt idx="22109">
                  <c:v>0.51968503937007804</c:v>
                </c:pt>
                <c:pt idx="22110">
                  <c:v>0.52755905511810997</c:v>
                </c:pt>
                <c:pt idx="22111">
                  <c:v>0.535433070866141</c:v>
                </c:pt>
                <c:pt idx="22112">
                  <c:v>0.54330708661417304</c:v>
                </c:pt>
                <c:pt idx="22113">
                  <c:v>0.55118110236220397</c:v>
                </c:pt>
                <c:pt idx="22114">
                  <c:v>0.559055118110236</c:v>
                </c:pt>
                <c:pt idx="22115">
                  <c:v>0.56692913385826704</c:v>
                </c:pt>
                <c:pt idx="22116">
                  <c:v>0.57480314960629897</c:v>
                </c:pt>
                <c:pt idx="22117">
                  <c:v>0.58267716535433001</c:v>
                </c:pt>
                <c:pt idx="22118">
                  <c:v>0.59055118110236204</c:v>
                </c:pt>
                <c:pt idx="22119">
                  <c:v>0.59842519685039297</c:v>
                </c:pt>
                <c:pt idx="22120">
                  <c:v>0.60629921259842501</c:v>
                </c:pt>
                <c:pt idx="22121">
                  <c:v>0.61417322834645605</c:v>
                </c:pt>
                <c:pt idx="22122">
                  <c:v>0.62204724409448797</c:v>
                </c:pt>
                <c:pt idx="22123">
                  <c:v>0.62992125984251901</c:v>
                </c:pt>
                <c:pt idx="22124">
                  <c:v>0.63779527559055105</c:v>
                </c:pt>
                <c:pt idx="22125">
                  <c:v>0.64566929133858197</c:v>
                </c:pt>
                <c:pt idx="22126">
                  <c:v>0.65354330708661401</c:v>
                </c:pt>
                <c:pt idx="22127">
                  <c:v>0.66141732283464505</c:v>
                </c:pt>
                <c:pt idx="22128">
                  <c:v>0.66929133858267698</c:v>
                </c:pt>
                <c:pt idx="22129">
                  <c:v>0.67716535433070801</c:v>
                </c:pt>
                <c:pt idx="22130">
                  <c:v>0.68503937007874005</c:v>
                </c:pt>
                <c:pt idx="22131">
                  <c:v>0.69291338582677098</c:v>
                </c:pt>
                <c:pt idx="22132">
                  <c:v>0.70078740157480301</c:v>
                </c:pt>
                <c:pt idx="22133">
                  <c:v>0.70866141732283405</c:v>
                </c:pt>
                <c:pt idx="22134">
                  <c:v>0.71653543307086598</c:v>
                </c:pt>
                <c:pt idx="22135">
                  <c:v>0.72440944881889702</c:v>
                </c:pt>
                <c:pt idx="22136">
                  <c:v>0.73228346456692905</c:v>
                </c:pt>
                <c:pt idx="22137">
                  <c:v>0.74015748031495998</c:v>
                </c:pt>
                <c:pt idx="22138">
                  <c:v>0.74803149606299202</c:v>
                </c:pt>
                <c:pt idx="22139">
                  <c:v>0.75590551181102295</c:v>
                </c:pt>
                <c:pt idx="22140">
                  <c:v>0.76377952755905498</c:v>
                </c:pt>
                <c:pt idx="22141">
                  <c:v>0.77165354330708602</c:v>
                </c:pt>
                <c:pt idx="22142">
                  <c:v>0.77952755905511795</c:v>
                </c:pt>
                <c:pt idx="22143">
                  <c:v>0.78740157480314898</c:v>
                </c:pt>
                <c:pt idx="22144">
                  <c:v>0.79527559055118102</c:v>
                </c:pt>
                <c:pt idx="22145">
                  <c:v>0.80314960629921195</c:v>
                </c:pt>
                <c:pt idx="22146">
                  <c:v>0.81102362204724399</c:v>
                </c:pt>
                <c:pt idx="22147">
                  <c:v>0.81889763779527502</c:v>
                </c:pt>
                <c:pt idx="22148">
                  <c:v>0.82677165354330695</c:v>
                </c:pt>
                <c:pt idx="22149">
                  <c:v>0.83464566929133799</c:v>
                </c:pt>
                <c:pt idx="22150">
                  <c:v>0.84251968503937003</c:v>
                </c:pt>
                <c:pt idx="22151">
                  <c:v>0.85039370078740095</c:v>
                </c:pt>
                <c:pt idx="22152">
                  <c:v>0.85826771653543299</c:v>
                </c:pt>
                <c:pt idx="22153">
                  <c:v>0.86614173228346403</c:v>
                </c:pt>
                <c:pt idx="22154">
                  <c:v>0.87401574803149595</c:v>
                </c:pt>
                <c:pt idx="22155">
                  <c:v>0.88188976377952699</c:v>
                </c:pt>
                <c:pt idx="22156">
                  <c:v>0.88976377952755903</c:v>
                </c:pt>
                <c:pt idx="22157">
                  <c:v>0.89763779527558996</c:v>
                </c:pt>
                <c:pt idx="22158">
                  <c:v>0.90551181102362199</c:v>
                </c:pt>
                <c:pt idx="22159">
                  <c:v>0.91338582677165303</c:v>
                </c:pt>
                <c:pt idx="22160">
                  <c:v>0.92125984251968496</c:v>
                </c:pt>
                <c:pt idx="22161">
                  <c:v>0.929133858267716</c:v>
                </c:pt>
                <c:pt idx="22162">
                  <c:v>0.93700787401574803</c:v>
                </c:pt>
                <c:pt idx="22163">
                  <c:v>0.94488188976377896</c:v>
                </c:pt>
                <c:pt idx="22164">
                  <c:v>0.952755905511811</c:v>
                </c:pt>
                <c:pt idx="22165">
                  <c:v>0.96062992125984203</c:v>
                </c:pt>
                <c:pt idx="22166">
                  <c:v>0.96850393700787396</c:v>
                </c:pt>
                <c:pt idx="22167">
                  <c:v>0.976377952755905</c:v>
                </c:pt>
                <c:pt idx="22168">
                  <c:v>0.98425196850393704</c:v>
                </c:pt>
                <c:pt idx="22169">
                  <c:v>0.99212598425196796</c:v>
                </c:pt>
                <c:pt idx="22170">
                  <c:v>0</c:v>
                </c:pt>
                <c:pt idx="22171">
                  <c:v>2.77777777777777E-2</c:v>
                </c:pt>
                <c:pt idx="22172">
                  <c:v>5.5555555555555497E-2</c:v>
                </c:pt>
                <c:pt idx="22173">
                  <c:v>8.3333333333333301E-2</c:v>
                </c:pt>
                <c:pt idx="22174">
                  <c:v>0.11111111111111099</c:v>
                </c:pt>
                <c:pt idx="22175">
                  <c:v>0.13888888888888801</c:v>
                </c:pt>
                <c:pt idx="22176">
                  <c:v>0.16666666666666599</c:v>
                </c:pt>
                <c:pt idx="22177">
                  <c:v>0.194444444444444</c:v>
                </c:pt>
                <c:pt idx="22178">
                  <c:v>0.22222222222222199</c:v>
                </c:pt>
                <c:pt idx="22179">
                  <c:v>0.25</c:v>
                </c:pt>
                <c:pt idx="22180">
                  <c:v>0.27777777777777701</c:v>
                </c:pt>
                <c:pt idx="22181">
                  <c:v>0.30555555555555503</c:v>
                </c:pt>
                <c:pt idx="22182">
                  <c:v>0.33333333333333298</c:v>
                </c:pt>
                <c:pt idx="22183">
                  <c:v>0.36111111111111099</c:v>
                </c:pt>
                <c:pt idx="22184">
                  <c:v>0.38888888888888801</c:v>
                </c:pt>
                <c:pt idx="22185">
                  <c:v>0.41666666666666602</c:v>
                </c:pt>
                <c:pt idx="22186">
                  <c:v>0.44444444444444398</c:v>
                </c:pt>
                <c:pt idx="22187">
                  <c:v>0.47222222222222199</c:v>
                </c:pt>
                <c:pt idx="22188">
                  <c:v>0.5</c:v>
                </c:pt>
                <c:pt idx="22189">
                  <c:v>0.52777777777777701</c:v>
                </c:pt>
                <c:pt idx="22190">
                  <c:v>0.55555555555555503</c:v>
                </c:pt>
                <c:pt idx="22191">
                  <c:v>0.58333333333333304</c:v>
                </c:pt>
                <c:pt idx="22192">
                  <c:v>0.61111111111111105</c:v>
                </c:pt>
                <c:pt idx="22193">
                  <c:v>0.63888888888888795</c:v>
                </c:pt>
                <c:pt idx="22194">
                  <c:v>0.66666666666666596</c:v>
                </c:pt>
                <c:pt idx="22195">
                  <c:v>0.69444444444444398</c:v>
                </c:pt>
                <c:pt idx="22196">
                  <c:v>0.72222222222222199</c:v>
                </c:pt>
                <c:pt idx="22197">
                  <c:v>0.75</c:v>
                </c:pt>
                <c:pt idx="22198">
                  <c:v>0.77777777777777701</c:v>
                </c:pt>
                <c:pt idx="22199">
                  <c:v>0.80555555555555503</c:v>
                </c:pt>
                <c:pt idx="22200">
                  <c:v>0.83333333333333304</c:v>
                </c:pt>
                <c:pt idx="22201">
                  <c:v>0.86111111111111105</c:v>
                </c:pt>
                <c:pt idx="22202">
                  <c:v>0.88888888888888795</c:v>
                </c:pt>
                <c:pt idx="22203">
                  <c:v>0.91666666666666596</c:v>
                </c:pt>
                <c:pt idx="22204">
                  <c:v>0.94444444444444398</c:v>
                </c:pt>
                <c:pt idx="22205">
                  <c:v>0.97222222222222199</c:v>
                </c:pt>
                <c:pt idx="22206">
                  <c:v>0</c:v>
                </c:pt>
                <c:pt idx="22207">
                  <c:v>1.4084507042253501E-2</c:v>
                </c:pt>
                <c:pt idx="22208">
                  <c:v>2.8169014084507001E-2</c:v>
                </c:pt>
                <c:pt idx="22209">
                  <c:v>4.22535211267605E-2</c:v>
                </c:pt>
                <c:pt idx="22210">
                  <c:v>5.6338028169014003E-2</c:v>
                </c:pt>
                <c:pt idx="22211">
                  <c:v>7.0422535211267595E-2</c:v>
                </c:pt>
                <c:pt idx="22212">
                  <c:v>8.4507042253521097E-2</c:v>
                </c:pt>
                <c:pt idx="22213">
                  <c:v>9.85915492957746E-2</c:v>
                </c:pt>
                <c:pt idx="22214">
                  <c:v>0.11267605633802801</c:v>
                </c:pt>
                <c:pt idx="22215">
                  <c:v>0.12676056338028099</c:v>
                </c:pt>
                <c:pt idx="22216">
                  <c:v>0.140845070422535</c:v>
                </c:pt>
                <c:pt idx="22217">
                  <c:v>0.154929577464788</c:v>
                </c:pt>
                <c:pt idx="22218">
                  <c:v>0.169014084507042</c:v>
                </c:pt>
                <c:pt idx="22219">
                  <c:v>0.183098591549295</c:v>
                </c:pt>
                <c:pt idx="22220">
                  <c:v>0.19718309859154901</c:v>
                </c:pt>
                <c:pt idx="22221">
                  <c:v>0.21126760563380201</c:v>
                </c:pt>
                <c:pt idx="22222">
                  <c:v>0.22535211267605601</c:v>
                </c:pt>
                <c:pt idx="22223">
                  <c:v>0.23943661971830901</c:v>
                </c:pt>
                <c:pt idx="22224">
                  <c:v>0.25352112676056299</c:v>
                </c:pt>
                <c:pt idx="22225">
                  <c:v>0.26760563380281599</c:v>
                </c:pt>
                <c:pt idx="22226">
                  <c:v>0.28169014084506999</c:v>
                </c:pt>
                <c:pt idx="22227">
                  <c:v>0.29577464788732299</c:v>
                </c:pt>
                <c:pt idx="22228">
                  <c:v>0.309859154929577</c:v>
                </c:pt>
                <c:pt idx="22229">
                  <c:v>0.323943661971831</c:v>
                </c:pt>
                <c:pt idx="22230">
                  <c:v>0.338028169014084</c:v>
                </c:pt>
                <c:pt idx="22231">
                  <c:v>0.352112676056338</c:v>
                </c:pt>
                <c:pt idx="22232">
                  <c:v>0.36619718309859101</c:v>
                </c:pt>
                <c:pt idx="22233">
                  <c:v>0.38028169014084501</c:v>
                </c:pt>
                <c:pt idx="22234">
                  <c:v>0.39436619718309801</c:v>
                </c:pt>
                <c:pt idx="22235">
                  <c:v>0.40845070422535201</c:v>
                </c:pt>
                <c:pt idx="22236">
                  <c:v>0.42253521126760502</c:v>
                </c:pt>
                <c:pt idx="22237">
                  <c:v>0.43661971830985902</c:v>
                </c:pt>
                <c:pt idx="22238">
                  <c:v>0.45070422535211202</c:v>
                </c:pt>
                <c:pt idx="22239">
                  <c:v>0.46478873239436602</c:v>
                </c:pt>
                <c:pt idx="22240">
                  <c:v>0.47887323943661902</c:v>
                </c:pt>
                <c:pt idx="22241">
                  <c:v>0.49295774647887303</c:v>
                </c:pt>
                <c:pt idx="22242">
                  <c:v>0.50704225352112597</c:v>
                </c:pt>
                <c:pt idx="22243">
                  <c:v>0.52112676056338003</c:v>
                </c:pt>
                <c:pt idx="22244">
                  <c:v>0.53521126760563298</c:v>
                </c:pt>
                <c:pt idx="22245">
                  <c:v>0.54929577464788704</c:v>
                </c:pt>
                <c:pt idx="22246">
                  <c:v>0.56338028169013998</c:v>
                </c:pt>
                <c:pt idx="22247">
                  <c:v>0.57746478873239404</c:v>
                </c:pt>
                <c:pt idx="22248">
                  <c:v>0.59154929577464699</c:v>
                </c:pt>
                <c:pt idx="22249">
                  <c:v>0.60563380281690105</c:v>
                </c:pt>
                <c:pt idx="22250">
                  <c:v>0.61971830985915399</c:v>
                </c:pt>
                <c:pt idx="22251">
                  <c:v>0.63380281690140805</c:v>
                </c:pt>
                <c:pt idx="22252">
                  <c:v>0.647887323943662</c:v>
                </c:pt>
                <c:pt idx="22253">
                  <c:v>0.66197183098591506</c:v>
                </c:pt>
                <c:pt idx="22254">
                  <c:v>0.676056338028169</c:v>
                </c:pt>
                <c:pt idx="22255">
                  <c:v>0.69014084507042195</c:v>
                </c:pt>
                <c:pt idx="22256">
                  <c:v>0.70422535211267601</c:v>
                </c:pt>
                <c:pt idx="22257">
                  <c:v>0.71830985915492895</c:v>
                </c:pt>
                <c:pt idx="22258">
                  <c:v>0.73239436619718301</c:v>
                </c:pt>
                <c:pt idx="22259">
                  <c:v>0.74647887323943596</c:v>
                </c:pt>
                <c:pt idx="22260">
                  <c:v>0.76056338028169002</c:v>
                </c:pt>
                <c:pt idx="22261">
                  <c:v>0.77464788732394296</c:v>
                </c:pt>
                <c:pt idx="22262">
                  <c:v>0.78873239436619702</c:v>
                </c:pt>
                <c:pt idx="22263">
                  <c:v>0.80281690140844997</c:v>
                </c:pt>
                <c:pt idx="22264">
                  <c:v>0.81690140845070403</c:v>
                </c:pt>
                <c:pt idx="22265">
                  <c:v>0.83098591549295697</c:v>
                </c:pt>
                <c:pt idx="22266">
                  <c:v>0.84507042253521103</c:v>
                </c:pt>
                <c:pt idx="22267">
                  <c:v>0.85915492957746398</c:v>
                </c:pt>
                <c:pt idx="22268">
                  <c:v>0.87323943661971803</c:v>
                </c:pt>
                <c:pt idx="22269">
                  <c:v>0.88732394366197098</c:v>
                </c:pt>
                <c:pt idx="22270">
                  <c:v>0.90140845070422504</c:v>
                </c:pt>
                <c:pt idx="22271">
                  <c:v>0.91549295774647799</c:v>
                </c:pt>
                <c:pt idx="22272">
                  <c:v>0.92957746478873204</c:v>
                </c:pt>
                <c:pt idx="22273">
                  <c:v>0.94366197183098499</c:v>
                </c:pt>
                <c:pt idx="22274">
                  <c:v>0.95774647887323905</c:v>
                </c:pt>
                <c:pt idx="22275">
                  <c:v>0.971830985915493</c:v>
                </c:pt>
                <c:pt idx="22276">
                  <c:v>0.98591549295774605</c:v>
                </c:pt>
                <c:pt idx="22277">
                  <c:v>0</c:v>
                </c:pt>
                <c:pt idx="22278">
                  <c:v>7.63358778625954E-3</c:v>
                </c:pt>
                <c:pt idx="22279">
                  <c:v>1.5267175572519E-2</c:v>
                </c:pt>
                <c:pt idx="22280">
                  <c:v>2.2900763358778602E-2</c:v>
                </c:pt>
                <c:pt idx="22281">
                  <c:v>3.0534351145038101E-2</c:v>
                </c:pt>
                <c:pt idx="22282">
                  <c:v>3.8167938931297697E-2</c:v>
                </c:pt>
                <c:pt idx="22283">
                  <c:v>4.5801526717557203E-2</c:v>
                </c:pt>
                <c:pt idx="22284">
                  <c:v>5.3435114503816702E-2</c:v>
                </c:pt>
                <c:pt idx="22285">
                  <c:v>6.1068702290076299E-2</c:v>
                </c:pt>
                <c:pt idx="22286">
                  <c:v>6.8702290076335798E-2</c:v>
                </c:pt>
                <c:pt idx="22287">
                  <c:v>7.6335877862595394E-2</c:v>
                </c:pt>
                <c:pt idx="22288">
                  <c:v>8.3969465648854894E-2</c:v>
                </c:pt>
                <c:pt idx="22289">
                  <c:v>9.1603053435114504E-2</c:v>
                </c:pt>
                <c:pt idx="22290">
                  <c:v>9.9236641221374003E-2</c:v>
                </c:pt>
                <c:pt idx="22291">
                  <c:v>0.106870229007633</c:v>
                </c:pt>
                <c:pt idx="22292">
                  <c:v>0.114503816793893</c:v>
                </c:pt>
                <c:pt idx="22293">
                  <c:v>0.122137404580152</c:v>
                </c:pt>
                <c:pt idx="22294">
                  <c:v>0.12977099236641201</c:v>
                </c:pt>
                <c:pt idx="22295">
                  <c:v>0.13740458015267101</c:v>
                </c:pt>
                <c:pt idx="22296">
                  <c:v>0.14503816793893101</c:v>
                </c:pt>
                <c:pt idx="22297">
                  <c:v>0.15267175572519001</c:v>
                </c:pt>
                <c:pt idx="22298">
                  <c:v>0.16030534351145001</c:v>
                </c:pt>
                <c:pt idx="22299">
                  <c:v>0.16793893129770901</c:v>
                </c:pt>
                <c:pt idx="22300">
                  <c:v>0.17557251908396901</c:v>
                </c:pt>
                <c:pt idx="22301">
                  <c:v>0.18320610687022901</c:v>
                </c:pt>
                <c:pt idx="22302">
                  <c:v>0.19083969465648801</c:v>
                </c:pt>
                <c:pt idx="22303">
                  <c:v>0.19847328244274801</c:v>
                </c:pt>
                <c:pt idx="22304">
                  <c:v>0.20610687022900701</c:v>
                </c:pt>
                <c:pt idx="22305">
                  <c:v>0.213740458015267</c:v>
                </c:pt>
                <c:pt idx="22306">
                  <c:v>0.221374045801526</c:v>
                </c:pt>
                <c:pt idx="22307">
                  <c:v>0.229007633587786</c:v>
                </c:pt>
                <c:pt idx="22308">
                  <c:v>0.236641221374045</c:v>
                </c:pt>
                <c:pt idx="22309">
                  <c:v>0.244274809160305</c:v>
                </c:pt>
                <c:pt idx="22310">
                  <c:v>0.25190839694656397</c:v>
                </c:pt>
                <c:pt idx="22311">
                  <c:v>0.25954198473282403</c:v>
                </c:pt>
                <c:pt idx="22312">
                  <c:v>0.26717557251908303</c:v>
                </c:pt>
                <c:pt idx="22313">
                  <c:v>0.27480916030534303</c:v>
                </c:pt>
                <c:pt idx="22314">
                  <c:v>0.28244274809160302</c:v>
                </c:pt>
                <c:pt idx="22315">
                  <c:v>0.29007633587786202</c:v>
                </c:pt>
                <c:pt idx="22316">
                  <c:v>0.29770992366412202</c:v>
                </c:pt>
                <c:pt idx="22317">
                  <c:v>0.30534351145038102</c:v>
                </c:pt>
                <c:pt idx="22318">
                  <c:v>0.31297709923664102</c:v>
                </c:pt>
                <c:pt idx="22319">
                  <c:v>0.32061068702290002</c:v>
                </c:pt>
                <c:pt idx="22320">
                  <c:v>0.32824427480916002</c:v>
                </c:pt>
                <c:pt idx="22321">
                  <c:v>0.33587786259541902</c:v>
                </c:pt>
                <c:pt idx="22322">
                  <c:v>0.34351145038167902</c:v>
                </c:pt>
                <c:pt idx="22323">
                  <c:v>0.35114503816793802</c:v>
                </c:pt>
                <c:pt idx="22324">
                  <c:v>0.35877862595419802</c:v>
                </c:pt>
                <c:pt idx="22325">
                  <c:v>0.36641221374045801</c:v>
                </c:pt>
                <c:pt idx="22326">
                  <c:v>0.37404580152671701</c:v>
                </c:pt>
                <c:pt idx="22327">
                  <c:v>0.38167938931297701</c:v>
                </c:pt>
                <c:pt idx="22328">
                  <c:v>0.38931297709923601</c:v>
                </c:pt>
                <c:pt idx="22329">
                  <c:v>0.39694656488549601</c:v>
                </c:pt>
                <c:pt idx="22330">
                  <c:v>0.40458015267175501</c:v>
                </c:pt>
                <c:pt idx="22331">
                  <c:v>0.41221374045801501</c:v>
                </c:pt>
                <c:pt idx="22332">
                  <c:v>0.41984732824427401</c:v>
                </c:pt>
                <c:pt idx="22333">
                  <c:v>0.42748091603053401</c:v>
                </c:pt>
                <c:pt idx="22334">
                  <c:v>0.43511450381679301</c:v>
                </c:pt>
                <c:pt idx="22335">
                  <c:v>0.44274809160305301</c:v>
                </c:pt>
                <c:pt idx="22336">
                  <c:v>0.45038167938931201</c:v>
                </c:pt>
                <c:pt idx="22337">
                  <c:v>0.45801526717557201</c:v>
                </c:pt>
                <c:pt idx="22338">
                  <c:v>0.465648854961832</c:v>
                </c:pt>
                <c:pt idx="22339">
                  <c:v>0.473282442748091</c:v>
                </c:pt>
                <c:pt idx="22340">
                  <c:v>0.480916030534351</c:v>
                </c:pt>
                <c:pt idx="22341">
                  <c:v>0.48854961832061</c:v>
                </c:pt>
                <c:pt idx="22342">
                  <c:v>0.49618320610687</c:v>
                </c:pt>
                <c:pt idx="22343">
                  <c:v>0.50381679389312894</c:v>
                </c:pt>
                <c:pt idx="22344">
                  <c:v>0.51145038167938905</c:v>
                </c:pt>
                <c:pt idx="22345">
                  <c:v>0.51908396946564805</c:v>
                </c:pt>
                <c:pt idx="22346">
                  <c:v>0.52671755725190805</c:v>
                </c:pt>
                <c:pt idx="22347">
                  <c:v>0.53435114503816705</c:v>
                </c:pt>
                <c:pt idx="22348">
                  <c:v>0.54198473282442705</c:v>
                </c:pt>
                <c:pt idx="22349">
                  <c:v>0.54961832061068705</c:v>
                </c:pt>
                <c:pt idx="22350">
                  <c:v>0.55725190839694605</c:v>
                </c:pt>
                <c:pt idx="22351">
                  <c:v>0.56488549618320605</c:v>
                </c:pt>
                <c:pt idx="22352">
                  <c:v>0.57251908396946505</c:v>
                </c:pt>
                <c:pt idx="22353">
                  <c:v>0.58015267175572505</c:v>
                </c:pt>
                <c:pt idx="22354">
                  <c:v>0.58778625954198405</c:v>
                </c:pt>
                <c:pt idx="22355">
                  <c:v>0.59541984732824405</c:v>
                </c:pt>
                <c:pt idx="22356">
                  <c:v>0.60305343511450304</c:v>
                </c:pt>
                <c:pt idx="22357">
                  <c:v>0.61068702290076304</c:v>
                </c:pt>
                <c:pt idx="22358">
                  <c:v>0.61832061068702204</c:v>
                </c:pt>
                <c:pt idx="22359">
                  <c:v>0.62595419847328204</c:v>
                </c:pt>
                <c:pt idx="22360">
                  <c:v>0.63358778625954104</c:v>
                </c:pt>
                <c:pt idx="22361">
                  <c:v>0.64122137404580104</c:v>
                </c:pt>
                <c:pt idx="22362">
                  <c:v>0.64885496183206104</c:v>
                </c:pt>
                <c:pt idx="22363">
                  <c:v>0.65648854961832004</c:v>
                </c:pt>
                <c:pt idx="22364">
                  <c:v>0.66412213740458004</c:v>
                </c:pt>
                <c:pt idx="22365">
                  <c:v>0.67175572519083904</c:v>
                </c:pt>
                <c:pt idx="22366">
                  <c:v>0.67938931297709904</c:v>
                </c:pt>
                <c:pt idx="22367">
                  <c:v>0.68702290076335804</c:v>
                </c:pt>
                <c:pt idx="22368">
                  <c:v>0.69465648854961803</c:v>
                </c:pt>
                <c:pt idx="22369">
                  <c:v>0.70229007633587703</c:v>
                </c:pt>
                <c:pt idx="22370">
                  <c:v>0.70992366412213703</c:v>
                </c:pt>
                <c:pt idx="22371">
                  <c:v>0.71755725190839603</c:v>
                </c:pt>
                <c:pt idx="22372">
                  <c:v>0.72519083969465603</c:v>
                </c:pt>
                <c:pt idx="22373">
                  <c:v>0.73282442748091603</c:v>
                </c:pt>
                <c:pt idx="22374">
                  <c:v>0.74045801526717503</c:v>
                </c:pt>
                <c:pt idx="22375">
                  <c:v>0.74809160305343503</c:v>
                </c:pt>
                <c:pt idx="22376">
                  <c:v>0.75572519083969403</c:v>
                </c:pt>
                <c:pt idx="22377">
                  <c:v>0.76335877862595403</c:v>
                </c:pt>
                <c:pt idx="22378">
                  <c:v>0.77099236641221303</c:v>
                </c:pt>
                <c:pt idx="22379">
                  <c:v>0.77862595419847302</c:v>
                </c:pt>
                <c:pt idx="22380">
                  <c:v>0.78625954198473202</c:v>
                </c:pt>
                <c:pt idx="22381">
                  <c:v>0.79389312977099202</c:v>
                </c:pt>
                <c:pt idx="22382">
                  <c:v>0.80152671755725102</c:v>
                </c:pt>
                <c:pt idx="22383">
                  <c:v>0.80916030534351102</c:v>
                </c:pt>
                <c:pt idx="22384">
                  <c:v>0.81679389312977102</c:v>
                </c:pt>
                <c:pt idx="22385">
                  <c:v>0.82442748091603002</c:v>
                </c:pt>
                <c:pt idx="22386">
                  <c:v>0.83206106870229002</c:v>
                </c:pt>
                <c:pt idx="22387">
                  <c:v>0.83969465648854902</c:v>
                </c:pt>
                <c:pt idx="22388">
                  <c:v>0.84732824427480902</c:v>
                </c:pt>
                <c:pt idx="22389">
                  <c:v>0.85496183206106802</c:v>
                </c:pt>
                <c:pt idx="22390">
                  <c:v>0.86259541984732802</c:v>
                </c:pt>
                <c:pt idx="22391">
                  <c:v>0.87022900763358702</c:v>
                </c:pt>
                <c:pt idx="22392">
                  <c:v>0.87786259541984701</c:v>
                </c:pt>
                <c:pt idx="22393">
                  <c:v>0.88549618320610601</c:v>
                </c:pt>
                <c:pt idx="22394">
                  <c:v>0.89312977099236601</c:v>
                </c:pt>
                <c:pt idx="22395">
                  <c:v>0.90076335877862501</c:v>
                </c:pt>
                <c:pt idx="22396">
                  <c:v>0.90839694656488501</c:v>
                </c:pt>
                <c:pt idx="22397">
                  <c:v>0.91603053435114501</c:v>
                </c:pt>
                <c:pt idx="22398">
                  <c:v>0.92366412213740401</c:v>
                </c:pt>
                <c:pt idx="22399">
                  <c:v>0.93129770992366401</c:v>
                </c:pt>
                <c:pt idx="22400">
                  <c:v>0.93893129770992301</c:v>
                </c:pt>
                <c:pt idx="22401">
                  <c:v>0.94656488549618301</c:v>
                </c:pt>
                <c:pt idx="22402">
                  <c:v>0.95419847328244201</c:v>
                </c:pt>
                <c:pt idx="22403">
                  <c:v>0.961832061068702</c:v>
                </c:pt>
                <c:pt idx="22404">
                  <c:v>0.969465648854961</c:v>
                </c:pt>
                <c:pt idx="22405">
                  <c:v>0.977099236641221</c:v>
                </c:pt>
                <c:pt idx="22406">
                  <c:v>0.98473282442748</c:v>
                </c:pt>
                <c:pt idx="22407">
                  <c:v>0.99236641221374</c:v>
                </c:pt>
                <c:pt idx="22408">
                  <c:v>0</c:v>
                </c:pt>
                <c:pt idx="22409">
                  <c:v>8.0000000000000002E-3</c:v>
                </c:pt>
                <c:pt idx="22410">
                  <c:v>1.6E-2</c:v>
                </c:pt>
                <c:pt idx="22411">
                  <c:v>2.4E-2</c:v>
                </c:pt>
                <c:pt idx="22412">
                  <c:v>3.2000000000000001E-2</c:v>
                </c:pt>
                <c:pt idx="22413">
                  <c:v>0.04</c:v>
                </c:pt>
                <c:pt idx="22414">
                  <c:v>4.8000000000000001E-2</c:v>
                </c:pt>
                <c:pt idx="22415">
                  <c:v>5.6000000000000001E-2</c:v>
                </c:pt>
                <c:pt idx="22416">
                  <c:v>6.4000000000000001E-2</c:v>
                </c:pt>
                <c:pt idx="22417">
                  <c:v>7.1999999999999995E-2</c:v>
                </c:pt>
                <c:pt idx="22418">
                  <c:v>0.08</c:v>
                </c:pt>
                <c:pt idx="22419">
                  <c:v>8.7999999999999995E-2</c:v>
                </c:pt>
                <c:pt idx="22420">
                  <c:v>9.6000000000000002E-2</c:v>
                </c:pt>
                <c:pt idx="22421">
                  <c:v>0.104</c:v>
                </c:pt>
                <c:pt idx="22422">
                  <c:v>0.112</c:v>
                </c:pt>
                <c:pt idx="22423">
                  <c:v>0.12</c:v>
                </c:pt>
                <c:pt idx="22424">
                  <c:v>0.128</c:v>
                </c:pt>
                <c:pt idx="22425">
                  <c:v>0.13600000000000001</c:v>
                </c:pt>
                <c:pt idx="22426">
                  <c:v>0.14399999999999999</c:v>
                </c:pt>
                <c:pt idx="22427">
                  <c:v>0.152</c:v>
                </c:pt>
                <c:pt idx="22428">
                  <c:v>0.16</c:v>
                </c:pt>
                <c:pt idx="22429">
                  <c:v>0.16800000000000001</c:v>
                </c:pt>
                <c:pt idx="22430">
                  <c:v>0.17599999999999999</c:v>
                </c:pt>
                <c:pt idx="22431">
                  <c:v>0.184</c:v>
                </c:pt>
                <c:pt idx="22432">
                  <c:v>0.192</c:v>
                </c:pt>
                <c:pt idx="22433">
                  <c:v>0.2</c:v>
                </c:pt>
                <c:pt idx="22434">
                  <c:v>0.20799999999999999</c:v>
                </c:pt>
                <c:pt idx="22435">
                  <c:v>0.216</c:v>
                </c:pt>
                <c:pt idx="22436">
                  <c:v>0.224</c:v>
                </c:pt>
                <c:pt idx="22437">
                  <c:v>0.23200000000000001</c:v>
                </c:pt>
                <c:pt idx="22438">
                  <c:v>0.24</c:v>
                </c:pt>
                <c:pt idx="22439">
                  <c:v>0.248</c:v>
                </c:pt>
                <c:pt idx="22440">
                  <c:v>0.25600000000000001</c:v>
                </c:pt>
                <c:pt idx="22441">
                  <c:v>0.26400000000000001</c:v>
                </c:pt>
                <c:pt idx="22442">
                  <c:v>0.27200000000000002</c:v>
                </c:pt>
                <c:pt idx="22443">
                  <c:v>0.28000000000000003</c:v>
                </c:pt>
                <c:pt idx="22444">
                  <c:v>0.28799999999999998</c:v>
                </c:pt>
                <c:pt idx="22445">
                  <c:v>0.29599999999999999</c:v>
                </c:pt>
                <c:pt idx="22446">
                  <c:v>0.30399999999999999</c:v>
                </c:pt>
                <c:pt idx="22447">
                  <c:v>0.312</c:v>
                </c:pt>
                <c:pt idx="22448">
                  <c:v>0.32</c:v>
                </c:pt>
                <c:pt idx="22449">
                  <c:v>0.32800000000000001</c:v>
                </c:pt>
                <c:pt idx="22450">
                  <c:v>0.33600000000000002</c:v>
                </c:pt>
                <c:pt idx="22451">
                  <c:v>0.34399999999999997</c:v>
                </c:pt>
                <c:pt idx="22452">
                  <c:v>0.35199999999999998</c:v>
                </c:pt>
                <c:pt idx="22453">
                  <c:v>0.36</c:v>
                </c:pt>
                <c:pt idx="22454">
                  <c:v>0.36799999999999999</c:v>
                </c:pt>
                <c:pt idx="22455">
                  <c:v>0.376</c:v>
                </c:pt>
                <c:pt idx="22456">
                  <c:v>0.38400000000000001</c:v>
                </c:pt>
                <c:pt idx="22457">
                  <c:v>0.39200000000000002</c:v>
                </c:pt>
                <c:pt idx="22458">
                  <c:v>0.4</c:v>
                </c:pt>
                <c:pt idx="22459">
                  <c:v>0.40799999999999997</c:v>
                </c:pt>
                <c:pt idx="22460">
                  <c:v>0.41599999999999998</c:v>
                </c:pt>
                <c:pt idx="22461">
                  <c:v>0.42399999999999999</c:v>
                </c:pt>
                <c:pt idx="22462">
                  <c:v>0.432</c:v>
                </c:pt>
                <c:pt idx="22463">
                  <c:v>0.44</c:v>
                </c:pt>
                <c:pt idx="22464">
                  <c:v>0.44800000000000001</c:v>
                </c:pt>
                <c:pt idx="22465">
                  <c:v>0.45600000000000002</c:v>
                </c:pt>
                <c:pt idx="22466">
                  <c:v>0.46400000000000002</c:v>
                </c:pt>
                <c:pt idx="22467">
                  <c:v>0.47199999999999998</c:v>
                </c:pt>
                <c:pt idx="22468">
                  <c:v>0.48</c:v>
                </c:pt>
                <c:pt idx="22469">
                  <c:v>0.48799999999999999</c:v>
                </c:pt>
                <c:pt idx="22470">
                  <c:v>0.496</c:v>
                </c:pt>
                <c:pt idx="22471">
                  <c:v>0.504</c:v>
                </c:pt>
                <c:pt idx="22472">
                  <c:v>0.51200000000000001</c:v>
                </c:pt>
                <c:pt idx="22473">
                  <c:v>0.52</c:v>
                </c:pt>
                <c:pt idx="22474">
                  <c:v>0.52800000000000002</c:v>
                </c:pt>
                <c:pt idx="22475">
                  <c:v>0.53600000000000003</c:v>
                </c:pt>
                <c:pt idx="22476">
                  <c:v>0.54400000000000004</c:v>
                </c:pt>
                <c:pt idx="22477">
                  <c:v>0.55200000000000005</c:v>
                </c:pt>
                <c:pt idx="22478">
                  <c:v>0.56000000000000005</c:v>
                </c:pt>
                <c:pt idx="22479">
                  <c:v>0.56799999999999995</c:v>
                </c:pt>
                <c:pt idx="22480">
                  <c:v>0.57599999999999996</c:v>
                </c:pt>
                <c:pt idx="22481">
                  <c:v>0.58399999999999996</c:v>
                </c:pt>
                <c:pt idx="22482">
                  <c:v>0.59199999999999997</c:v>
                </c:pt>
                <c:pt idx="22483">
                  <c:v>0.6</c:v>
                </c:pt>
                <c:pt idx="22484">
                  <c:v>0.60799999999999998</c:v>
                </c:pt>
                <c:pt idx="22485">
                  <c:v>0.61599999999999999</c:v>
                </c:pt>
                <c:pt idx="22486">
                  <c:v>0.624</c:v>
                </c:pt>
                <c:pt idx="22487">
                  <c:v>0.63200000000000001</c:v>
                </c:pt>
                <c:pt idx="22488">
                  <c:v>0.64</c:v>
                </c:pt>
                <c:pt idx="22489">
                  <c:v>0.64800000000000002</c:v>
                </c:pt>
                <c:pt idx="22490">
                  <c:v>0.65600000000000003</c:v>
                </c:pt>
                <c:pt idx="22491">
                  <c:v>0.66400000000000003</c:v>
                </c:pt>
                <c:pt idx="22492">
                  <c:v>0.67200000000000004</c:v>
                </c:pt>
                <c:pt idx="22493">
                  <c:v>0.68</c:v>
                </c:pt>
                <c:pt idx="22494">
                  <c:v>0.68799999999999994</c:v>
                </c:pt>
                <c:pt idx="22495">
                  <c:v>0.69599999999999995</c:v>
                </c:pt>
                <c:pt idx="22496">
                  <c:v>0.70399999999999996</c:v>
                </c:pt>
                <c:pt idx="22497">
                  <c:v>0.71199999999999997</c:v>
                </c:pt>
                <c:pt idx="22498">
                  <c:v>0.72</c:v>
                </c:pt>
                <c:pt idx="22499">
                  <c:v>0.72799999999999998</c:v>
                </c:pt>
                <c:pt idx="22500">
                  <c:v>0.73599999999999999</c:v>
                </c:pt>
                <c:pt idx="22501">
                  <c:v>0.74399999999999999</c:v>
                </c:pt>
                <c:pt idx="22502">
                  <c:v>0.752</c:v>
                </c:pt>
                <c:pt idx="22503">
                  <c:v>0.76</c:v>
                </c:pt>
                <c:pt idx="22504">
                  <c:v>0.76800000000000002</c:v>
                </c:pt>
                <c:pt idx="22505">
                  <c:v>0.77600000000000002</c:v>
                </c:pt>
                <c:pt idx="22506">
                  <c:v>0.78400000000000003</c:v>
                </c:pt>
                <c:pt idx="22507">
                  <c:v>0.79200000000000004</c:v>
                </c:pt>
                <c:pt idx="22508">
                  <c:v>0.8</c:v>
                </c:pt>
                <c:pt idx="22509">
                  <c:v>0.80800000000000005</c:v>
                </c:pt>
                <c:pt idx="22510">
                  <c:v>0.81599999999999995</c:v>
                </c:pt>
                <c:pt idx="22511">
                  <c:v>0.82399999999999995</c:v>
                </c:pt>
                <c:pt idx="22512">
                  <c:v>0.83199999999999996</c:v>
                </c:pt>
                <c:pt idx="22513">
                  <c:v>0.84</c:v>
                </c:pt>
                <c:pt idx="22514">
                  <c:v>0.84799999999999998</c:v>
                </c:pt>
                <c:pt idx="22515">
                  <c:v>0.85599999999999998</c:v>
                </c:pt>
                <c:pt idx="22516">
                  <c:v>0.86399999999999999</c:v>
                </c:pt>
                <c:pt idx="22517">
                  <c:v>0.872</c:v>
                </c:pt>
                <c:pt idx="22518">
                  <c:v>0.88</c:v>
                </c:pt>
                <c:pt idx="22519">
                  <c:v>0.88800000000000001</c:v>
                </c:pt>
                <c:pt idx="22520">
                  <c:v>0.89600000000000002</c:v>
                </c:pt>
                <c:pt idx="22521">
                  <c:v>0.90400000000000003</c:v>
                </c:pt>
                <c:pt idx="22522">
                  <c:v>0.91200000000000003</c:v>
                </c:pt>
                <c:pt idx="22523">
                  <c:v>0.92</c:v>
                </c:pt>
                <c:pt idx="22524">
                  <c:v>0.92800000000000005</c:v>
                </c:pt>
                <c:pt idx="22525">
                  <c:v>0.93600000000000005</c:v>
                </c:pt>
                <c:pt idx="22526">
                  <c:v>0.94399999999999995</c:v>
                </c:pt>
                <c:pt idx="22527">
                  <c:v>0.95199999999999996</c:v>
                </c:pt>
                <c:pt idx="22528">
                  <c:v>0.96</c:v>
                </c:pt>
                <c:pt idx="22529">
                  <c:v>0.96799999999999997</c:v>
                </c:pt>
                <c:pt idx="22530">
                  <c:v>0.97599999999999998</c:v>
                </c:pt>
                <c:pt idx="22531">
                  <c:v>0.98399999999999999</c:v>
                </c:pt>
                <c:pt idx="22532">
                  <c:v>0.99199999999999999</c:v>
                </c:pt>
                <c:pt idx="22533">
                  <c:v>0</c:v>
                </c:pt>
                <c:pt idx="22534">
                  <c:v>1.35135135135135E-2</c:v>
                </c:pt>
                <c:pt idx="22535">
                  <c:v>2.7027027027027001E-2</c:v>
                </c:pt>
                <c:pt idx="22536">
                  <c:v>4.0540540540540501E-2</c:v>
                </c:pt>
                <c:pt idx="22537">
                  <c:v>5.4054054054054002E-2</c:v>
                </c:pt>
                <c:pt idx="22538">
                  <c:v>6.7567567567567502E-2</c:v>
                </c:pt>
                <c:pt idx="22539">
                  <c:v>8.1081081081081002E-2</c:v>
                </c:pt>
                <c:pt idx="22540">
                  <c:v>9.45945945945946E-2</c:v>
                </c:pt>
                <c:pt idx="22541">
                  <c:v>0.108108108108108</c:v>
                </c:pt>
                <c:pt idx="22542">
                  <c:v>0.121621621621621</c:v>
                </c:pt>
                <c:pt idx="22543">
                  <c:v>0.135135135135135</c:v>
                </c:pt>
                <c:pt idx="22544">
                  <c:v>0.14864864864864799</c:v>
                </c:pt>
                <c:pt idx="22545">
                  <c:v>0.162162162162162</c:v>
                </c:pt>
                <c:pt idx="22546">
                  <c:v>0.17567567567567499</c:v>
                </c:pt>
                <c:pt idx="22547">
                  <c:v>0.18918918918918901</c:v>
                </c:pt>
                <c:pt idx="22548">
                  <c:v>0.20270270270270199</c:v>
                </c:pt>
                <c:pt idx="22549">
                  <c:v>0.21621621621621601</c:v>
                </c:pt>
                <c:pt idx="22550">
                  <c:v>0.22972972972972899</c:v>
                </c:pt>
                <c:pt idx="22551">
                  <c:v>0.24324324324324301</c:v>
                </c:pt>
                <c:pt idx="22552">
                  <c:v>0.25675675675675602</c:v>
                </c:pt>
                <c:pt idx="22553">
                  <c:v>0.27027027027027001</c:v>
                </c:pt>
                <c:pt idx="22554">
                  <c:v>0.28378378378378299</c:v>
                </c:pt>
                <c:pt idx="22555">
                  <c:v>0.29729729729729698</c:v>
                </c:pt>
                <c:pt idx="22556">
                  <c:v>0.31081081081081002</c:v>
                </c:pt>
                <c:pt idx="22557">
                  <c:v>0.32432432432432401</c:v>
                </c:pt>
                <c:pt idx="22558">
                  <c:v>0.337837837837837</c:v>
                </c:pt>
                <c:pt idx="22559">
                  <c:v>0.35135135135135098</c:v>
                </c:pt>
                <c:pt idx="22560">
                  <c:v>0.36486486486486402</c:v>
                </c:pt>
                <c:pt idx="22561">
                  <c:v>0.37837837837837801</c:v>
                </c:pt>
                <c:pt idx="22562">
                  <c:v>0.391891891891891</c:v>
                </c:pt>
                <c:pt idx="22563">
                  <c:v>0.40540540540540498</c:v>
                </c:pt>
                <c:pt idx="22564">
                  <c:v>0.41891891891891803</c:v>
                </c:pt>
                <c:pt idx="22565">
                  <c:v>0.43243243243243201</c:v>
                </c:pt>
                <c:pt idx="22566">
                  <c:v>0.445945945945945</c:v>
                </c:pt>
                <c:pt idx="22567">
                  <c:v>0.45945945945945899</c:v>
                </c:pt>
                <c:pt idx="22568">
                  <c:v>0.47297297297297197</c:v>
                </c:pt>
                <c:pt idx="22569">
                  <c:v>0.48648648648648601</c:v>
                </c:pt>
                <c:pt idx="22570">
                  <c:v>0.5</c:v>
                </c:pt>
                <c:pt idx="22571">
                  <c:v>0.51351351351351304</c:v>
                </c:pt>
                <c:pt idx="22572">
                  <c:v>0.52702702702702697</c:v>
                </c:pt>
                <c:pt idx="22573">
                  <c:v>0.54054054054054002</c:v>
                </c:pt>
                <c:pt idx="22574">
                  <c:v>0.55405405405405395</c:v>
                </c:pt>
                <c:pt idx="22575">
                  <c:v>0.56756756756756699</c:v>
                </c:pt>
                <c:pt idx="22576">
                  <c:v>0.58108108108108103</c:v>
                </c:pt>
                <c:pt idx="22577">
                  <c:v>0.59459459459459396</c:v>
                </c:pt>
                <c:pt idx="22578">
                  <c:v>0.608108108108108</c:v>
                </c:pt>
                <c:pt idx="22579">
                  <c:v>0.62162162162162105</c:v>
                </c:pt>
                <c:pt idx="22580">
                  <c:v>0.63513513513513498</c:v>
                </c:pt>
                <c:pt idx="22581">
                  <c:v>0.64864864864864802</c:v>
                </c:pt>
                <c:pt idx="22582">
                  <c:v>0.66216216216216195</c:v>
                </c:pt>
                <c:pt idx="22583">
                  <c:v>0.67567567567567499</c:v>
                </c:pt>
                <c:pt idx="22584">
                  <c:v>0.68918918918918903</c:v>
                </c:pt>
                <c:pt idx="22585">
                  <c:v>0.70270270270270196</c:v>
                </c:pt>
                <c:pt idx="22586">
                  <c:v>0.71621621621621601</c:v>
                </c:pt>
                <c:pt idx="22587">
                  <c:v>0.72972972972972905</c:v>
                </c:pt>
                <c:pt idx="22588">
                  <c:v>0.74324324324324298</c:v>
                </c:pt>
                <c:pt idx="22589">
                  <c:v>0.75675675675675602</c:v>
                </c:pt>
                <c:pt idx="22590">
                  <c:v>0.77027027027026995</c:v>
                </c:pt>
                <c:pt idx="22591">
                  <c:v>0.78378378378378299</c:v>
                </c:pt>
                <c:pt idx="22592">
                  <c:v>0.79729729729729704</c:v>
                </c:pt>
                <c:pt idx="22593">
                  <c:v>0.81081081081080997</c:v>
                </c:pt>
                <c:pt idx="22594">
                  <c:v>0.82432432432432401</c:v>
                </c:pt>
                <c:pt idx="22595">
                  <c:v>0.83783783783783705</c:v>
                </c:pt>
                <c:pt idx="22596">
                  <c:v>0.85135135135135098</c:v>
                </c:pt>
                <c:pt idx="22597">
                  <c:v>0.86486486486486402</c:v>
                </c:pt>
                <c:pt idx="22598">
                  <c:v>0.87837837837837796</c:v>
                </c:pt>
                <c:pt idx="22599">
                  <c:v>0.891891891891891</c:v>
                </c:pt>
                <c:pt idx="22600">
                  <c:v>0.90540540540540504</c:v>
                </c:pt>
                <c:pt idx="22601">
                  <c:v>0.91891891891891897</c:v>
                </c:pt>
                <c:pt idx="22602">
                  <c:v>0.93243243243243201</c:v>
                </c:pt>
                <c:pt idx="22603">
                  <c:v>0.94594594594594505</c:v>
                </c:pt>
                <c:pt idx="22604">
                  <c:v>0.95945945945945899</c:v>
                </c:pt>
                <c:pt idx="22605">
                  <c:v>0.97297297297297303</c:v>
                </c:pt>
                <c:pt idx="22606">
                  <c:v>0.98648648648648596</c:v>
                </c:pt>
                <c:pt idx="22607">
                  <c:v>0</c:v>
                </c:pt>
                <c:pt idx="22608">
                  <c:v>7.63358778625954E-3</c:v>
                </c:pt>
                <c:pt idx="22609">
                  <c:v>1.5267175572519E-2</c:v>
                </c:pt>
                <c:pt idx="22610">
                  <c:v>2.2900763358778602E-2</c:v>
                </c:pt>
                <c:pt idx="22611">
                  <c:v>3.0534351145038101E-2</c:v>
                </c:pt>
                <c:pt idx="22612">
                  <c:v>3.8167938931297697E-2</c:v>
                </c:pt>
                <c:pt idx="22613">
                  <c:v>4.5801526717557203E-2</c:v>
                </c:pt>
                <c:pt idx="22614">
                  <c:v>5.3435114503816702E-2</c:v>
                </c:pt>
                <c:pt idx="22615">
                  <c:v>6.1068702290076299E-2</c:v>
                </c:pt>
                <c:pt idx="22616">
                  <c:v>6.8702290076335798E-2</c:v>
                </c:pt>
                <c:pt idx="22617">
                  <c:v>7.6335877862595394E-2</c:v>
                </c:pt>
                <c:pt idx="22618">
                  <c:v>8.3969465648854894E-2</c:v>
                </c:pt>
                <c:pt idx="22619">
                  <c:v>9.1603053435114504E-2</c:v>
                </c:pt>
                <c:pt idx="22620">
                  <c:v>9.9236641221374003E-2</c:v>
                </c:pt>
                <c:pt idx="22621">
                  <c:v>0.106870229007633</c:v>
                </c:pt>
                <c:pt idx="22622">
                  <c:v>0.114503816793893</c:v>
                </c:pt>
                <c:pt idx="22623">
                  <c:v>0.122137404580152</c:v>
                </c:pt>
                <c:pt idx="22624">
                  <c:v>0.12977099236641201</c:v>
                </c:pt>
                <c:pt idx="22625">
                  <c:v>0.13740458015267101</c:v>
                </c:pt>
                <c:pt idx="22626">
                  <c:v>0.14503816793893101</c:v>
                </c:pt>
                <c:pt idx="22627">
                  <c:v>0.15267175572519001</c:v>
                </c:pt>
                <c:pt idx="22628">
                  <c:v>0.16030534351145001</c:v>
                </c:pt>
                <c:pt idx="22629">
                  <c:v>0.16793893129770901</c:v>
                </c:pt>
                <c:pt idx="22630">
                  <c:v>0.17557251908396901</c:v>
                </c:pt>
                <c:pt idx="22631">
                  <c:v>0.18320610687022901</c:v>
                </c:pt>
                <c:pt idx="22632">
                  <c:v>0.19083969465648801</c:v>
                </c:pt>
                <c:pt idx="22633">
                  <c:v>0.19847328244274801</c:v>
                </c:pt>
                <c:pt idx="22634">
                  <c:v>0.20610687022900701</c:v>
                </c:pt>
                <c:pt idx="22635">
                  <c:v>0.213740458015267</c:v>
                </c:pt>
                <c:pt idx="22636">
                  <c:v>0.221374045801526</c:v>
                </c:pt>
                <c:pt idx="22637">
                  <c:v>0.229007633587786</c:v>
                </c:pt>
                <c:pt idx="22638">
                  <c:v>0.236641221374045</c:v>
                </c:pt>
                <c:pt idx="22639">
                  <c:v>0.244274809160305</c:v>
                </c:pt>
                <c:pt idx="22640">
                  <c:v>0.25190839694656397</c:v>
                </c:pt>
                <c:pt idx="22641">
                  <c:v>0.25954198473282403</c:v>
                </c:pt>
                <c:pt idx="22642">
                  <c:v>0.26717557251908303</c:v>
                </c:pt>
                <c:pt idx="22643">
                  <c:v>0.27480916030534303</c:v>
                </c:pt>
                <c:pt idx="22644">
                  <c:v>0.28244274809160302</c:v>
                </c:pt>
                <c:pt idx="22645">
                  <c:v>0.29007633587786202</c:v>
                </c:pt>
                <c:pt idx="22646">
                  <c:v>0.29770992366412202</c:v>
                </c:pt>
                <c:pt idx="22647">
                  <c:v>0.30534351145038102</c:v>
                </c:pt>
                <c:pt idx="22648">
                  <c:v>0.31297709923664102</c:v>
                </c:pt>
                <c:pt idx="22649">
                  <c:v>0.32061068702290002</c:v>
                </c:pt>
                <c:pt idx="22650">
                  <c:v>0.32824427480916002</c:v>
                </c:pt>
                <c:pt idx="22651">
                  <c:v>0.33587786259541902</c:v>
                </c:pt>
                <c:pt idx="22652">
                  <c:v>0.34351145038167902</c:v>
                </c:pt>
                <c:pt idx="22653">
                  <c:v>0.35114503816793802</c:v>
                </c:pt>
                <c:pt idx="22654">
                  <c:v>0.35877862595419802</c:v>
                </c:pt>
                <c:pt idx="22655">
                  <c:v>0.36641221374045801</c:v>
                </c:pt>
                <c:pt idx="22656">
                  <c:v>0.37404580152671701</c:v>
                </c:pt>
                <c:pt idx="22657">
                  <c:v>0.38167938931297701</c:v>
                </c:pt>
                <c:pt idx="22658">
                  <c:v>0.38931297709923601</c:v>
                </c:pt>
                <c:pt idx="22659">
                  <c:v>0.39694656488549601</c:v>
                </c:pt>
                <c:pt idx="22660">
                  <c:v>0.40458015267175501</c:v>
                </c:pt>
                <c:pt idx="22661">
                  <c:v>0.41221374045801501</c:v>
                </c:pt>
                <c:pt idx="22662">
                  <c:v>0.41984732824427401</c:v>
                </c:pt>
                <c:pt idx="22663">
                  <c:v>0.42748091603053401</c:v>
                </c:pt>
                <c:pt idx="22664">
                  <c:v>0.43511450381679301</c:v>
                </c:pt>
                <c:pt idx="22665">
                  <c:v>0.44274809160305301</c:v>
                </c:pt>
                <c:pt idx="22666">
                  <c:v>0.45038167938931201</c:v>
                </c:pt>
                <c:pt idx="22667">
                  <c:v>0.45801526717557201</c:v>
                </c:pt>
                <c:pt idx="22668">
                  <c:v>0.465648854961832</c:v>
                </c:pt>
                <c:pt idx="22669">
                  <c:v>0.473282442748091</c:v>
                </c:pt>
                <c:pt idx="22670">
                  <c:v>0.480916030534351</c:v>
                </c:pt>
                <c:pt idx="22671">
                  <c:v>0.48854961832061</c:v>
                </c:pt>
                <c:pt idx="22672">
                  <c:v>0.49618320610687</c:v>
                </c:pt>
                <c:pt idx="22673">
                  <c:v>0.50381679389312894</c:v>
                </c:pt>
                <c:pt idx="22674">
                  <c:v>0.51145038167938905</c:v>
                </c:pt>
                <c:pt idx="22675">
                  <c:v>0.51908396946564805</c:v>
                </c:pt>
                <c:pt idx="22676">
                  <c:v>0.52671755725190805</c:v>
                </c:pt>
                <c:pt idx="22677">
                  <c:v>0.53435114503816705</c:v>
                </c:pt>
                <c:pt idx="22678">
                  <c:v>0.54198473282442705</c:v>
                </c:pt>
                <c:pt idx="22679">
                  <c:v>0.54961832061068705</c:v>
                </c:pt>
                <c:pt idx="22680">
                  <c:v>0.55725190839694605</c:v>
                </c:pt>
                <c:pt idx="22681">
                  <c:v>0.56488549618320605</c:v>
                </c:pt>
                <c:pt idx="22682">
                  <c:v>0.57251908396946505</c:v>
                </c:pt>
                <c:pt idx="22683">
                  <c:v>0.58015267175572505</c:v>
                </c:pt>
                <c:pt idx="22684">
                  <c:v>0.58778625954198405</c:v>
                </c:pt>
                <c:pt idx="22685">
                  <c:v>0.59541984732824405</c:v>
                </c:pt>
                <c:pt idx="22686">
                  <c:v>0.60305343511450304</c:v>
                </c:pt>
                <c:pt idx="22687">
                  <c:v>0.61068702290076304</c:v>
                </c:pt>
                <c:pt idx="22688">
                  <c:v>0.61832061068702204</c:v>
                </c:pt>
                <c:pt idx="22689">
                  <c:v>0.62595419847328204</c:v>
                </c:pt>
                <c:pt idx="22690">
                  <c:v>0.63358778625954104</c:v>
                </c:pt>
                <c:pt idx="22691">
                  <c:v>0.64122137404580104</c:v>
                </c:pt>
                <c:pt idx="22692">
                  <c:v>0.64885496183206104</c:v>
                </c:pt>
                <c:pt idx="22693">
                  <c:v>0.65648854961832004</c:v>
                </c:pt>
                <c:pt idx="22694">
                  <c:v>0.66412213740458004</c:v>
                </c:pt>
                <c:pt idx="22695">
                  <c:v>0.67175572519083904</c:v>
                </c:pt>
                <c:pt idx="22696">
                  <c:v>0.67938931297709904</c:v>
                </c:pt>
                <c:pt idx="22697">
                  <c:v>0.68702290076335804</c:v>
                </c:pt>
                <c:pt idx="22698">
                  <c:v>0.69465648854961803</c:v>
                </c:pt>
                <c:pt idx="22699">
                  <c:v>0.70229007633587703</c:v>
                </c:pt>
                <c:pt idx="22700">
                  <c:v>0.70992366412213703</c:v>
                </c:pt>
                <c:pt idx="22701">
                  <c:v>0.71755725190839603</c:v>
                </c:pt>
                <c:pt idx="22702">
                  <c:v>0.72519083969465603</c:v>
                </c:pt>
                <c:pt idx="22703">
                  <c:v>0.73282442748091603</c:v>
                </c:pt>
                <c:pt idx="22704">
                  <c:v>0.74045801526717503</c:v>
                </c:pt>
                <c:pt idx="22705">
                  <c:v>0.74809160305343503</c:v>
                </c:pt>
                <c:pt idx="22706">
                  <c:v>0.75572519083969403</c:v>
                </c:pt>
                <c:pt idx="22707">
                  <c:v>0.76335877862595403</c:v>
                </c:pt>
                <c:pt idx="22708">
                  <c:v>0.77099236641221303</c:v>
                </c:pt>
                <c:pt idx="22709">
                  <c:v>0.77862595419847302</c:v>
                </c:pt>
                <c:pt idx="22710">
                  <c:v>0.78625954198473202</c:v>
                </c:pt>
                <c:pt idx="22711">
                  <c:v>0.79389312977099202</c:v>
                </c:pt>
                <c:pt idx="22712">
                  <c:v>0.80152671755725102</c:v>
                </c:pt>
                <c:pt idx="22713">
                  <c:v>0.80916030534351102</c:v>
                </c:pt>
                <c:pt idx="22714">
                  <c:v>0.81679389312977102</c:v>
                </c:pt>
                <c:pt idx="22715">
                  <c:v>0.82442748091603002</c:v>
                </c:pt>
                <c:pt idx="22716">
                  <c:v>0.83206106870229002</c:v>
                </c:pt>
                <c:pt idx="22717">
                  <c:v>0.83969465648854902</c:v>
                </c:pt>
                <c:pt idx="22718">
                  <c:v>0.84732824427480902</c:v>
                </c:pt>
                <c:pt idx="22719">
                  <c:v>0.85496183206106802</c:v>
                </c:pt>
                <c:pt idx="22720">
                  <c:v>0.86259541984732802</c:v>
                </c:pt>
                <c:pt idx="22721">
                  <c:v>0.87022900763358702</c:v>
                </c:pt>
                <c:pt idx="22722">
                  <c:v>0.87786259541984701</c:v>
                </c:pt>
                <c:pt idx="22723">
                  <c:v>0.88549618320610601</c:v>
                </c:pt>
                <c:pt idx="22724">
                  <c:v>0.89312977099236601</c:v>
                </c:pt>
                <c:pt idx="22725">
                  <c:v>0.90076335877862501</c:v>
                </c:pt>
                <c:pt idx="22726">
                  <c:v>0.90839694656488501</c:v>
                </c:pt>
                <c:pt idx="22727">
                  <c:v>0.91603053435114501</c:v>
                </c:pt>
                <c:pt idx="22728">
                  <c:v>0.92366412213740401</c:v>
                </c:pt>
                <c:pt idx="22729">
                  <c:v>0.93129770992366401</c:v>
                </c:pt>
                <c:pt idx="22730">
                  <c:v>0.93893129770992301</c:v>
                </c:pt>
                <c:pt idx="22731">
                  <c:v>0.94656488549618301</c:v>
                </c:pt>
                <c:pt idx="22732">
                  <c:v>0.95419847328244201</c:v>
                </c:pt>
                <c:pt idx="22733">
                  <c:v>0.961832061068702</c:v>
                </c:pt>
                <c:pt idx="22734">
                  <c:v>0.969465648854961</c:v>
                </c:pt>
                <c:pt idx="22735">
                  <c:v>0.977099236641221</c:v>
                </c:pt>
                <c:pt idx="22736">
                  <c:v>0.98473282442748</c:v>
                </c:pt>
                <c:pt idx="22737">
                  <c:v>0.99236641221374</c:v>
                </c:pt>
                <c:pt idx="22738">
                  <c:v>0</c:v>
                </c:pt>
                <c:pt idx="22739">
                  <c:v>8.4033613445378096E-3</c:v>
                </c:pt>
                <c:pt idx="22740">
                  <c:v>1.6806722689075598E-2</c:v>
                </c:pt>
                <c:pt idx="22741">
                  <c:v>2.5210084033613401E-2</c:v>
                </c:pt>
                <c:pt idx="22742">
                  <c:v>3.3613445378151197E-2</c:v>
                </c:pt>
                <c:pt idx="22743">
                  <c:v>4.2016806722689003E-2</c:v>
                </c:pt>
                <c:pt idx="22744">
                  <c:v>5.0420168067226802E-2</c:v>
                </c:pt>
                <c:pt idx="22745">
                  <c:v>5.8823529411764698E-2</c:v>
                </c:pt>
                <c:pt idx="22746">
                  <c:v>6.7226890756302504E-2</c:v>
                </c:pt>
                <c:pt idx="22747">
                  <c:v>7.5630252100840303E-2</c:v>
                </c:pt>
                <c:pt idx="22748">
                  <c:v>8.4033613445378103E-2</c:v>
                </c:pt>
                <c:pt idx="22749">
                  <c:v>9.2436974789915902E-2</c:v>
                </c:pt>
                <c:pt idx="22750">
                  <c:v>0.10084033613445301</c:v>
                </c:pt>
                <c:pt idx="22751">
                  <c:v>0.109243697478991</c:v>
                </c:pt>
                <c:pt idx="22752">
                  <c:v>0.11764705882352899</c:v>
                </c:pt>
                <c:pt idx="22753">
                  <c:v>0.126050420168067</c:v>
                </c:pt>
                <c:pt idx="22754">
                  <c:v>0.13445378151260501</c:v>
                </c:pt>
                <c:pt idx="22755">
                  <c:v>0.14285714285714199</c:v>
                </c:pt>
                <c:pt idx="22756">
                  <c:v>0.15126050420168</c:v>
                </c:pt>
                <c:pt idx="22757">
                  <c:v>0.159663865546218</c:v>
                </c:pt>
                <c:pt idx="22758">
                  <c:v>0.16806722689075601</c:v>
                </c:pt>
                <c:pt idx="22759">
                  <c:v>0.17647058823529399</c:v>
                </c:pt>
                <c:pt idx="22760">
                  <c:v>0.184873949579831</c:v>
                </c:pt>
                <c:pt idx="22761">
                  <c:v>0.19327731092436901</c:v>
                </c:pt>
                <c:pt idx="22762">
                  <c:v>0.20168067226890701</c:v>
                </c:pt>
                <c:pt idx="22763">
                  <c:v>0.21008403361344499</c:v>
                </c:pt>
                <c:pt idx="22764">
                  <c:v>0.218487394957983</c:v>
                </c:pt>
                <c:pt idx="22765">
                  <c:v>0.22689075630252101</c:v>
                </c:pt>
                <c:pt idx="22766">
                  <c:v>0.23529411764705799</c:v>
                </c:pt>
                <c:pt idx="22767">
                  <c:v>0.24369747899159599</c:v>
                </c:pt>
                <c:pt idx="22768">
                  <c:v>0.252100840336134</c:v>
                </c:pt>
                <c:pt idx="22769">
                  <c:v>0.26050420168067201</c:v>
                </c:pt>
                <c:pt idx="22770">
                  <c:v>0.26890756302521002</c:v>
                </c:pt>
                <c:pt idx="22771">
                  <c:v>0.27731092436974702</c:v>
                </c:pt>
                <c:pt idx="22772">
                  <c:v>0.28571428571428498</c:v>
                </c:pt>
                <c:pt idx="22773">
                  <c:v>0.29411764705882298</c:v>
                </c:pt>
                <c:pt idx="22774">
                  <c:v>0.30252100840336099</c:v>
                </c:pt>
                <c:pt idx="22775">
                  <c:v>0.310924369747899</c:v>
                </c:pt>
                <c:pt idx="22776">
                  <c:v>0.31932773109243601</c:v>
                </c:pt>
                <c:pt idx="22777">
                  <c:v>0.32773109243697401</c:v>
                </c:pt>
                <c:pt idx="22778">
                  <c:v>0.33613445378151202</c:v>
                </c:pt>
                <c:pt idx="22779">
                  <c:v>0.34453781512604997</c:v>
                </c:pt>
                <c:pt idx="22780">
                  <c:v>0.35294117647058798</c:v>
                </c:pt>
                <c:pt idx="22781">
                  <c:v>0.36134453781512599</c:v>
                </c:pt>
                <c:pt idx="22782">
                  <c:v>0.369747899159663</c:v>
                </c:pt>
                <c:pt idx="22783">
                  <c:v>0.378151260504201</c:v>
                </c:pt>
                <c:pt idx="22784">
                  <c:v>0.38655462184873901</c:v>
                </c:pt>
                <c:pt idx="22785">
                  <c:v>0.39495798319327702</c:v>
                </c:pt>
                <c:pt idx="22786">
                  <c:v>0.40336134453781503</c:v>
                </c:pt>
                <c:pt idx="22787">
                  <c:v>0.41176470588235198</c:v>
                </c:pt>
                <c:pt idx="22788">
                  <c:v>0.42016806722688999</c:v>
                </c:pt>
                <c:pt idx="22789">
                  <c:v>0.42857142857142799</c:v>
                </c:pt>
                <c:pt idx="22790">
                  <c:v>0.436974789915966</c:v>
                </c:pt>
                <c:pt idx="22791">
                  <c:v>0.44537815126050401</c:v>
                </c:pt>
                <c:pt idx="22792">
                  <c:v>0.45378151260504201</c:v>
                </c:pt>
                <c:pt idx="22793">
                  <c:v>0.46218487394957902</c:v>
                </c:pt>
                <c:pt idx="22794">
                  <c:v>0.47058823529411697</c:v>
                </c:pt>
                <c:pt idx="22795">
                  <c:v>0.47899159663865498</c:v>
                </c:pt>
                <c:pt idx="22796">
                  <c:v>0.48739495798319299</c:v>
                </c:pt>
                <c:pt idx="22797">
                  <c:v>0.495798319327731</c:v>
                </c:pt>
                <c:pt idx="22798">
                  <c:v>0.504201680672268</c:v>
                </c:pt>
                <c:pt idx="22799">
                  <c:v>0.51260504201680601</c:v>
                </c:pt>
                <c:pt idx="22800">
                  <c:v>0.52100840336134402</c:v>
                </c:pt>
                <c:pt idx="22801">
                  <c:v>0.52941176470588203</c:v>
                </c:pt>
                <c:pt idx="22802">
                  <c:v>0.53781512605042003</c:v>
                </c:pt>
                <c:pt idx="22803">
                  <c:v>0.54621848739495704</c:v>
                </c:pt>
                <c:pt idx="22804">
                  <c:v>0.55462184873949505</c:v>
                </c:pt>
                <c:pt idx="22805">
                  <c:v>0.56302521008403295</c:v>
                </c:pt>
                <c:pt idx="22806">
                  <c:v>0.57142857142857095</c:v>
                </c:pt>
                <c:pt idx="22807">
                  <c:v>0.57983193277310896</c:v>
                </c:pt>
                <c:pt idx="22808">
                  <c:v>0.58823529411764697</c:v>
                </c:pt>
                <c:pt idx="22809">
                  <c:v>0.59663865546218398</c:v>
                </c:pt>
                <c:pt idx="22810">
                  <c:v>0.60504201680672198</c:v>
                </c:pt>
                <c:pt idx="22811">
                  <c:v>0.61344537815125999</c:v>
                </c:pt>
                <c:pt idx="22812">
                  <c:v>0.621848739495798</c:v>
                </c:pt>
                <c:pt idx="22813">
                  <c:v>0.630252100840336</c:v>
                </c:pt>
                <c:pt idx="22814">
                  <c:v>0.63865546218487301</c:v>
                </c:pt>
                <c:pt idx="22815">
                  <c:v>0.64705882352941102</c:v>
                </c:pt>
                <c:pt idx="22816">
                  <c:v>0.65546218487394903</c:v>
                </c:pt>
                <c:pt idx="22817">
                  <c:v>0.66386554621848703</c:v>
                </c:pt>
                <c:pt idx="22818">
                  <c:v>0.67226890756302504</c:v>
                </c:pt>
                <c:pt idx="22819">
                  <c:v>0.68067226890756305</c:v>
                </c:pt>
                <c:pt idx="22820">
                  <c:v>0.68907563025209995</c:v>
                </c:pt>
                <c:pt idx="22821">
                  <c:v>0.69747899159663795</c:v>
                </c:pt>
                <c:pt idx="22822">
                  <c:v>0.70588235294117596</c:v>
                </c:pt>
                <c:pt idx="22823">
                  <c:v>0.71428571428571397</c:v>
                </c:pt>
                <c:pt idx="22824">
                  <c:v>0.72268907563025198</c:v>
                </c:pt>
                <c:pt idx="22825">
                  <c:v>0.73109243697478898</c:v>
                </c:pt>
                <c:pt idx="22826">
                  <c:v>0.73949579831932699</c:v>
                </c:pt>
                <c:pt idx="22827">
                  <c:v>0.747899159663865</c:v>
                </c:pt>
                <c:pt idx="22828">
                  <c:v>0.75630252100840301</c:v>
                </c:pt>
                <c:pt idx="22829">
                  <c:v>0.76470588235294101</c:v>
                </c:pt>
                <c:pt idx="22830">
                  <c:v>0.77310924369747902</c:v>
                </c:pt>
                <c:pt idx="22831">
                  <c:v>0.78151260504201603</c:v>
                </c:pt>
                <c:pt idx="22832">
                  <c:v>0.78991596638655404</c:v>
                </c:pt>
                <c:pt idx="22833">
                  <c:v>0.79831932773109204</c:v>
                </c:pt>
                <c:pt idx="22834">
                  <c:v>0.80672268907563005</c:v>
                </c:pt>
                <c:pt idx="22835">
                  <c:v>0.81512605042016795</c:v>
                </c:pt>
                <c:pt idx="22836">
                  <c:v>0.82352941176470495</c:v>
                </c:pt>
                <c:pt idx="22837">
                  <c:v>0.83193277310924296</c:v>
                </c:pt>
                <c:pt idx="22838">
                  <c:v>0.84033613445378097</c:v>
                </c:pt>
                <c:pt idx="22839">
                  <c:v>0.84873949579831898</c:v>
                </c:pt>
                <c:pt idx="22840">
                  <c:v>0.85714285714285698</c:v>
                </c:pt>
                <c:pt idx="22841">
                  <c:v>0.86554621848739499</c:v>
                </c:pt>
                <c:pt idx="22842">
                  <c:v>0.873949579831932</c:v>
                </c:pt>
                <c:pt idx="22843">
                  <c:v>0.88235294117647001</c:v>
                </c:pt>
                <c:pt idx="22844">
                  <c:v>0.89075630252100801</c:v>
                </c:pt>
                <c:pt idx="22845">
                  <c:v>0.89915966386554602</c:v>
                </c:pt>
                <c:pt idx="22846">
                  <c:v>0.90756302521008403</c:v>
                </c:pt>
                <c:pt idx="22847">
                  <c:v>0.91596638655462104</c:v>
                </c:pt>
                <c:pt idx="22848">
                  <c:v>0.92436974789915904</c:v>
                </c:pt>
                <c:pt idx="22849">
                  <c:v>0.93277310924369705</c:v>
                </c:pt>
                <c:pt idx="22850">
                  <c:v>0.94117647058823495</c:v>
                </c:pt>
                <c:pt idx="22851">
                  <c:v>0.94957983193277296</c:v>
                </c:pt>
                <c:pt idx="22852">
                  <c:v>0.95798319327731096</c:v>
                </c:pt>
                <c:pt idx="22853">
                  <c:v>0.96638655462184797</c:v>
                </c:pt>
                <c:pt idx="22854">
                  <c:v>0.97478991596638598</c:v>
                </c:pt>
                <c:pt idx="22855">
                  <c:v>0.98319327731092399</c:v>
                </c:pt>
                <c:pt idx="22856">
                  <c:v>0.99159663865546199</c:v>
                </c:pt>
                <c:pt idx="22857">
                  <c:v>0</c:v>
                </c:pt>
                <c:pt idx="22858">
                  <c:v>7.09219858156028E-3</c:v>
                </c:pt>
                <c:pt idx="22859">
                  <c:v>1.4184397163120499E-2</c:v>
                </c:pt>
                <c:pt idx="22860">
                  <c:v>2.1276595744680799E-2</c:v>
                </c:pt>
                <c:pt idx="22861">
                  <c:v>2.8368794326241099E-2</c:v>
                </c:pt>
                <c:pt idx="22862">
                  <c:v>3.54609929078014E-2</c:v>
                </c:pt>
                <c:pt idx="22863">
                  <c:v>4.2553191489361701E-2</c:v>
                </c:pt>
                <c:pt idx="22864">
                  <c:v>4.9645390070921898E-2</c:v>
                </c:pt>
                <c:pt idx="22865">
                  <c:v>5.6737588652482199E-2</c:v>
                </c:pt>
                <c:pt idx="22866">
                  <c:v>6.3829787234042507E-2</c:v>
                </c:pt>
                <c:pt idx="22867">
                  <c:v>7.09219858156028E-2</c:v>
                </c:pt>
                <c:pt idx="22868">
                  <c:v>7.8014184397163094E-2</c:v>
                </c:pt>
                <c:pt idx="22869">
                  <c:v>8.5106382978723402E-2</c:v>
                </c:pt>
                <c:pt idx="22870">
                  <c:v>9.2198581560283599E-2</c:v>
                </c:pt>
                <c:pt idx="22871">
                  <c:v>9.9290780141843907E-2</c:v>
                </c:pt>
                <c:pt idx="22872">
                  <c:v>0.10638297872340401</c:v>
                </c:pt>
                <c:pt idx="22873">
                  <c:v>0.113475177304964</c:v>
                </c:pt>
                <c:pt idx="22874">
                  <c:v>0.120567375886524</c:v>
                </c:pt>
                <c:pt idx="22875">
                  <c:v>0.12765957446808501</c:v>
                </c:pt>
                <c:pt idx="22876">
                  <c:v>0.134751773049645</c:v>
                </c:pt>
                <c:pt idx="22877">
                  <c:v>0.14184397163120499</c:v>
                </c:pt>
                <c:pt idx="22878">
                  <c:v>0.14893617021276501</c:v>
                </c:pt>
                <c:pt idx="22879">
                  <c:v>0.15602836879432599</c:v>
                </c:pt>
                <c:pt idx="22880">
                  <c:v>0.16312056737588601</c:v>
                </c:pt>
                <c:pt idx="22881">
                  <c:v>0.170212765957446</c:v>
                </c:pt>
                <c:pt idx="22882">
                  <c:v>0.17730496453900699</c:v>
                </c:pt>
                <c:pt idx="22883">
                  <c:v>0.184397163120567</c:v>
                </c:pt>
                <c:pt idx="22884">
                  <c:v>0.19148936170212699</c:v>
                </c:pt>
                <c:pt idx="22885">
                  <c:v>0.19858156028368701</c:v>
                </c:pt>
                <c:pt idx="22886">
                  <c:v>0.205673758865248</c:v>
                </c:pt>
                <c:pt idx="22887">
                  <c:v>0.21276595744680801</c:v>
                </c:pt>
                <c:pt idx="22888">
                  <c:v>0.219858156028368</c:v>
                </c:pt>
                <c:pt idx="22889">
                  <c:v>0.22695035460992899</c:v>
                </c:pt>
                <c:pt idx="22890">
                  <c:v>0.23404255319148901</c:v>
                </c:pt>
                <c:pt idx="22891">
                  <c:v>0.24113475177304899</c:v>
                </c:pt>
                <c:pt idx="22892">
                  <c:v>0.24822695035460901</c:v>
                </c:pt>
                <c:pt idx="22893">
                  <c:v>0.25531914893617003</c:v>
                </c:pt>
                <c:pt idx="22894">
                  <c:v>0.26241134751772999</c:v>
                </c:pt>
                <c:pt idx="22895">
                  <c:v>0.26950354609929</c:v>
                </c:pt>
                <c:pt idx="22896">
                  <c:v>0.27659574468085102</c:v>
                </c:pt>
                <c:pt idx="22897">
                  <c:v>0.28368794326241098</c:v>
                </c:pt>
                <c:pt idx="22898">
                  <c:v>0.290780141843971</c:v>
                </c:pt>
                <c:pt idx="22899">
                  <c:v>0.29787234042553101</c:v>
                </c:pt>
                <c:pt idx="22900">
                  <c:v>0.30496453900709197</c:v>
                </c:pt>
                <c:pt idx="22901">
                  <c:v>0.31205673758865199</c:v>
                </c:pt>
                <c:pt idx="22902">
                  <c:v>0.31914893617021201</c:v>
                </c:pt>
                <c:pt idx="22903">
                  <c:v>0.32624113475177302</c:v>
                </c:pt>
                <c:pt idx="22904">
                  <c:v>0.33333333333333298</c:v>
                </c:pt>
                <c:pt idx="22905">
                  <c:v>0.340425531914893</c:v>
                </c:pt>
                <c:pt idx="22906">
                  <c:v>0.34751773049645301</c:v>
                </c:pt>
                <c:pt idx="22907">
                  <c:v>0.35460992907801397</c:v>
                </c:pt>
                <c:pt idx="22908">
                  <c:v>0.36170212765957399</c:v>
                </c:pt>
                <c:pt idx="22909">
                  <c:v>0.36879432624113401</c:v>
                </c:pt>
                <c:pt idx="22910">
                  <c:v>0.37588652482269502</c:v>
                </c:pt>
                <c:pt idx="22911">
                  <c:v>0.38297872340425498</c:v>
                </c:pt>
                <c:pt idx="22912">
                  <c:v>0.390070921985815</c:v>
                </c:pt>
                <c:pt idx="22913">
                  <c:v>0.39716312056737502</c:v>
                </c:pt>
                <c:pt idx="22914">
                  <c:v>0.40425531914893598</c:v>
                </c:pt>
                <c:pt idx="22915">
                  <c:v>0.41134751773049599</c:v>
                </c:pt>
                <c:pt idx="22916">
                  <c:v>0.41843971631205601</c:v>
                </c:pt>
                <c:pt idx="22917">
                  <c:v>0.42553191489361702</c:v>
                </c:pt>
                <c:pt idx="22918">
                  <c:v>0.43262411347517699</c:v>
                </c:pt>
                <c:pt idx="22919">
                  <c:v>0.439716312056737</c:v>
                </c:pt>
                <c:pt idx="22920">
                  <c:v>0.44680851063829702</c:v>
                </c:pt>
                <c:pt idx="22921">
                  <c:v>0.45390070921985798</c:v>
                </c:pt>
                <c:pt idx="22922">
                  <c:v>0.46099290780141799</c:v>
                </c:pt>
                <c:pt idx="22923">
                  <c:v>0.46808510638297801</c:v>
                </c:pt>
                <c:pt idx="22924">
                  <c:v>0.47517730496453903</c:v>
                </c:pt>
                <c:pt idx="22925">
                  <c:v>0.48226950354609899</c:v>
                </c:pt>
                <c:pt idx="22926">
                  <c:v>0.489361702127659</c:v>
                </c:pt>
                <c:pt idx="22927">
                  <c:v>0.49645390070921902</c:v>
                </c:pt>
                <c:pt idx="22928">
                  <c:v>0.50354609929077998</c:v>
                </c:pt>
                <c:pt idx="22929">
                  <c:v>0.51063829787234005</c:v>
                </c:pt>
                <c:pt idx="22930">
                  <c:v>0.51773049645390001</c:v>
                </c:pt>
                <c:pt idx="22931">
                  <c:v>0.52482269503546097</c:v>
                </c:pt>
                <c:pt idx="22932">
                  <c:v>0.53191489361702105</c:v>
                </c:pt>
                <c:pt idx="22933">
                  <c:v>0.53900709219858101</c:v>
                </c:pt>
                <c:pt idx="22934">
                  <c:v>0.54609929078014097</c:v>
                </c:pt>
                <c:pt idx="22935">
                  <c:v>0.55319148936170204</c:v>
                </c:pt>
                <c:pt idx="22936">
                  <c:v>0.560283687943262</c:v>
                </c:pt>
                <c:pt idx="22937">
                  <c:v>0.56737588652482196</c:v>
                </c:pt>
                <c:pt idx="22938">
                  <c:v>0.57446808510638303</c:v>
                </c:pt>
                <c:pt idx="22939">
                  <c:v>0.58156028368794299</c:v>
                </c:pt>
                <c:pt idx="22940">
                  <c:v>0.58865248226950295</c:v>
                </c:pt>
                <c:pt idx="22941">
                  <c:v>0.59574468085106302</c:v>
                </c:pt>
                <c:pt idx="22942">
                  <c:v>0.60283687943262398</c:v>
                </c:pt>
                <c:pt idx="22943">
                  <c:v>0.60992907801418395</c:v>
                </c:pt>
                <c:pt idx="22944">
                  <c:v>0.61702127659574402</c:v>
                </c:pt>
                <c:pt idx="22945">
                  <c:v>0.62411347517730498</c:v>
                </c:pt>
                <c:pt idx="22946">
                  <c:v>0.63120567375886505</c:v>
                </c:pt>
                <c:pt idx="22947">
                  <c:v>0.63829787234042501</c:v>
                </c:pt>
                <c:pt idx="22948">
                  <c:v>0.64539007092198497</c:v>
                </c:pt>
                <c:pt idx="22949">
                  <c:v>0.65248226950354604</c:v>
                </c:pt>
                <c:pt idx="22950">
                  <c:v>0.659574468085106</c:v>
                </c:pt>
                <c:pt idx="22951">
                  <c:v>0.66666666666666596</c:v>
                </c:pt>
                <c:pt idx="22952">
                  <c:v>0.67375886524822604</c:v>
                </c:pt>
                <c:pt idx="22953">
                  <c:v>0.680851063829787</c:v>
                </c:pt>
                <c:pt idx="22954">
                  <c:v>0.68794326241134696</c:v>
                </c:pt>
                <c:pt idx="22955">
                  <c:v>0.69503546099290703</c:v>
                </c:pt>
                <c:pt idx="22956">
                  <c:v>0.70212765957446799</c:v>
                </c:pt>
                <c:pt idx="22957">
                  <c:v>0.70921985815602795</c:v>
                </c:pt>
                <c:pt idx="22958">
                  <c:v>0.71631205673758802</c:v>
                </c:pt>
                <c:pt idx="22959">
                  <c:v>0.72340425531914898</c:v>
                </c:pt>
                <c:pt idx="22960">
                  <c:v>0.73049645390070905</c:v>
                </c:pt>
                <c:pt idx="22961">
                  <c:v>0.73758865248226901</c:v>
                </c:pt>
                <c:pt idx="22962">
                  <c:v>0.74468085106382897</c:v>
                </c:pt>
                <c:pt idx="22963">
                  <c:v>0.75177304964539005</c:v>
                </c:pt>
                <c:pt idx="22964">
                  <c:v>0.75886524822695001</c:v>
                </c:pt>
                <c:pt idx="22965">
                  <c:v>0.76595744680850997</c:v>
                </c:pt>
                <c:pt idx="22966">
                  <c:v>0.77304964539007004</c:v>
                </c:pt>
                <c:pt idx="22967">
                  <c:v>0.780141843971631</c:v>
                </c:pt>
                <c:pt idx="22968">
                  <c:v>0.78723404255319096</c:v>
                </c:pt>
                <c:pt idx="22969">
                  <c:v>0.79432624113475103</c:v>
                </c:pt>
                <c:pt idx="22970">
                  <c:v>0.80141843971631199</c:v>
                </c:pt>
                <c:pt idx="22971">
                  <c:v>0.80851063829787195</c:v>
                </c:pt>
                <c:pt idx="22972">
                  <c:v>0.81560283687943202</c:v>
                </c:pt>
                <c:pt idx="22973">
                  <c:v>0.82269503546099199</c:v>
                </c:pt>
                <c:pt idx="22974">
                  <c:v>0.82978723404255295</c:v>
                </c:pt>
                <c:pt idx="22975">
                  <c:v>0.83687943262411302</c:v>
                </c:pt>
                <c:pt idx="22976">
                  <c:v>0.84397163120567298</c:v>
                </c:pt>
                <c:pt idx="22977">
                  <c:v>0.85106382978723405</c:v>
                </c:pt>
                <c:pt idx="22978">
                  <c:v>0.85815602836879401</c:v>
                </c:pt>
                <c:pt idx="22979">
                  <c:v>0.86524822695035397</c:v>
                </c:pt>
                <c:pt idx="22980">
                  <c:v>0.87234042553191404</c:v>
                </c:pt>
                <c:pt idx="22981">
                  <c:v>0.879432624113475</c:v>
                </c:pt>
                <c:pt idx="22982">
                  <c:v>0.88652482269503496</c:v>
                </c:pt>
                <c:pt idx="22983">
                  <c:v>0.89361702127659504</c:v>
                </c:pt>
                <c:pt idx="22984">
                  <c:v>0.900709219858156</c:v>
                </c:pt>
                <c:pt idx="22985">
                  <c:v>0.90780141843971596</c:v>
                </c:pt>
                <c:pt idx="22986">
                  <c:v>0.91489361702127603</c:v>
                </c:pt>
                <c:pt idx="22987">
                  <c:v>0.92198581560283599</c:v>
                </c:pt>
                <c:pt idx="22988">
                  <c:v>0.92907801418439695</c:v>
                </c:pt>
                <c:pt idx="22989">
                  <c:v>0.93617021276595702</c:v>
                </c:pt>
                <c:pt idx="22990">
                  <c:v>0.94326241134751698</c:v>
                </c:pt>
                <c:pt idx="22991">
                  <c:v>0.95035460992907805</c:v>
                </c:pt>
                <c:pt idx="22992">
                  <c:v>0.95744680851063801</c:v>
                </c:pt>
                <c:pt idx="22993">
                  <c:v>0.96453900709219798</c:v>
                </c:pt>
                <c:pt idx="22994">
                  <c:v>0.97163120567375805</c:v>
                </c:pt>
                <c:pt idx="22995">
                  <c:v>0.97872340425531901</c:v>
                </c:pt>
                <c:pt idx="22996">
                  <c:v>0.98581560283687897</c:v>
                </c:pt>
                <c:pt idx="22997">
                  <c:v>0.99290780141843904</c:v>
                </c:pt>
                <c:pt idx="22998">
                  <c:v>0</c:v>
                </c:pt>
                <c:pt idx="22999">
                  <c:v>0.125</c:v>
                </c:pt>
                <c:pt idx="23000">
                  <c:v>0.25</c:v>
                </c:pt>
                <c:pt idx="23001">
                  <c:v>0.375</c:v>
                </c:pt>
                <c:pt idx="23002">
                  <c:v>0.5</c:v>
                </c:pt>
                <c:pt idx="23003">
                  <c:v>0.625</c:v>
                </c:pt>
                <c:pt idx="23004">
                  <c:v>0.75</c:v>
                </c:pt>
                <c:pt idx="23005">
                  <c:v>0.875</c:v>
                </c:pt>
                <c:pt idx="23006">
                  <c:v>0</c:v>
                </c:pt>
                <c:pt idx="23007">
                  <c:v>6.4516129032258004E-3</c:v>
                </c:pt>
                <c:pt idx="23008">
                  <c:v>1.2903225806451601E-2</c:v>
                </c:pt>
                <c:pt idx="23009">
                  <c:v>1.9354838709677399E-2</c:v>
                </c:pt>
                <c:pt idx="23010">
                  <c:v>2.5806451612903201E-2</c:v>
                </c:pt>
                <c:pt idx="23011">
                  <c:v>3.2258064516128997E-2</c:v>
                </c:pt>
                <c:pt idx="23012">
                  <c:v>3.8709677419354799E-2</c:v>
                </c:pt>
                <c:pt idx="23013">
                  <c:v>4.5161290322580601E-2</c:v>
                </c:pt>
                <c:pt idx="23014">
                  <c:v>5.1612903225806403E-2</c:v>
                </c:pt>
                <c:pt idx="23015">
                  <c:v>5.8064516129032198E-2</c:v>
                </c:pt>
                <c:pt idx="23016">
                  <c:v>6.4516129032257993E-2</c:v>
                </c:pt>
                <c:pt idx="23017">
                  <c:v>7.0967741935483802E-2</c:v>
                </c:pt>
                <c:pt idx="23018">
                  <c:v>7.7419354838709598E-2</c:v>
                </c:pt>
                <c:pt idx="23019">
                  <c:v>8.3870967741935407E-2</c:v>
                </c:pt>
                <c:pt idx="23020">
                  <c:v>9.0322580645161202E-2</c:v>
                </c:pt>
                <c:pt idx="23021">
                  <c:v>9.6774193548387094E-2</c:v>
                </c:pt>
                <c:pt idx="23022">
                  <c:v>0.103225806451612</c:v>
                </c:pt>
                <c:pt idx="23023">
                  <c:v>0.109677419354838</c:v>
                </c:pt>
                <c:pt idx="23024">
                  <c:v>0.11612903225806399</c:v>
                </c:pt>
                <c:pt idx="23025">
                  <c:v>0.12258064516129</c:v>
                </c:pt>
                <c:pt idx="23026">
                  <c:v>0.12903225806451599</c:v>
                </c:pt>
                <c:pt idx="23027">
                  <c:v>0.135483870967741</c:v>
                </c:pt>
                <c:pt idx="23028">
                  <c:v>0.14193548387096699</c:v>
                </c:pt>
                <c:pt idx="23029">
                  <c:v>0.14838709677419301</c:v>
                </c:pt>
                <c:pt idx="23030">
                  <c:v>0.154838709677419</c:v>
                </c:pt>
                <c:pt idx="23031">
                  <c:v>0.16129032258064499</c:v>
                </c:pt>
                <c:pt idx="23032">
                  <c:v>0.16774193548387001</c:v>
                </c:pt>
                <c:pt idx="23033">
                  <c:v>0.174193548387096</c:v>
                </c:pt>
                <c:pt idx="23034">
                  <c:v>0.18064516129032199</c:v>
                </c:pt>
                <c:pt idx="23035">
                  <c:v>0.187096774193548</c:v>
                </c:pt>
                <c:pt idx="23036">
                  <c:v>0.19354838709677399</c:v>
                </c:pt>
                <c:pt idx="23037">
                  <c:v>0.2</c:v>
                </c:pt>
                <c:pt idx="23038">
                  <c:v>0.206451612903225</c:v>
                </c:pt>
                <c:pt idx="23039">
                  <c:v>0.21290322580645099</c:v>
                </c:pt>
                <c:pt idx="23040">
                  <c:v>0.21935483870967701</c:v>
                </c:pt>
                <c:pt idx="23041">
                  <c:v>0.225806451612903</c:v>
                </c:pt>
                <c:pt idx="23042">
                  <c:v>0.23225806451612899</c:v>
                </c:pt>
                <c:pt idx="23043">
                  <c:v>0.238709677419354</c:v>
                </c:pt>
                <c:pt idx="23044">
                  <c:v>0.24516129032257999</c:v>
                </c:pt>
                <c:pt idx="23045">
                  <c:v>0.25161290322580598</c:v>
                </c:pt>
                <c:pt idx="23046">
                  <c:v>0.25806451612903197</c:v>
                </c:pt>
                <c:pt idx="23047">
                  <c:v>0.26451612903225802</c:v>
                </c:pt>
                <c:pt idx="23048">
                  <c:v>0.27096774193548301</c:v>
                </c:pt>
                <c:pt idx="23049">
                  <c:v>0.277419354838709</c:v>
                </c:pt>
                <c:pt idx="23050">
                  <c:v>0.28387096774193499</c:v>
                </c:pt>
                <c:pt idx="23051">
                  <c:v>0.29032258064516098</c:v>
                </c:pt>
                <c:pt idx="23052">
                  <c:v>0.29677419354838702</c:v>
                </c:pt>
                <c:pt idx="23053">
                  <c:v>0.30322580645161201</c:v>
                </c:pt>
                <c:pt idx="23054">
                  <c:v>0.309677419354838</c:v>
                </c:pt>
                <c:pt idx="23055">
                  <c:v>0.31612903225806399</c:v>
                </c:pt>
                <c:pt idx="23056">
                  <c:v>0.32258064516128998</c:v>
                </c:pt>
                <c:pt idx="23057">
                  <c:v>0.32903225806451603</c:v>
                </c:pt>
                <c:pt idx="23058">
                  <c:v>0.33548387096774102</c:v>
                </c:pt>
                <c:pt idx="23059">
                  <c:v>0.34193548387096701</c:v>
                </c:pt>
                <c:pt idx="23060">
                  <c:v>0.34838709677419299</c:v>
                </c:pt>
                <c:pt idx="23061">
                  <c:v>0.35483870967741898</c:v>
                </c:pt>
                <c:pt idx="23062">
                  <c:v>0.36129032258064497</c:v>
                </c:pt>
                <c:pt idx="23063">
                  <c:v>0.36774193548387002</c:v>
                </c:pt>
                <c:pt idx="23064">
                  <c:v>0.37419354838709601</c:v>
                </c:pt>
                <c:pt idx="23065">
                  <c:v>0.380645161290322</c:v>
                </c:pt>
                <c:pt idx="23066">
                  <c:v>0.38709677419354799</c:v>
                </c:pt>
                <c:pt idx="23067">
                  <c:v>0.39354838709677398</c:v>
                </c:pt>
                <c:pt idx="23068">
                  <c:v>0.4</c:v>
                </c:pt>
                <c:pt idx="23069">
                  <c:v>0.40645161290322501</c:v>
                </c:pt>
                <c:pt idx="23070">
                  <c:v>0.412903225806451</c:v>
                </c:pt>
                <c:pt idx="23071">
                  <c:v>0.41935483870967699</c:v>
                </c:pt>
                <c:pt idx="23072">
                  <c:v>0.42580645161290298</c:v>
                </c:pt>
                <c:pt idx="23073">
                  <c:v>0.43225806451612903</c:v>
                </c:pt>
                <c:pt idx="23074">
                  <c:v>0.43870967741935402</c:v>
                </c:pt>
                <c:pt idx="23075">
                  <c:v>0.44516129032258001</c:v>
                </c:pt>
                <c:pt idx="23076">
                  <c:v>0.45161290322580599</c:v>
                </c:pt>
                <c:pt idx="23077">
                  <c:v>0.45806451612903198</c:v>
                </c:pt>
                <c:pt idx="23078">
                  <c:v>0.46451612903225797</c:v>
                </c:pt>
                <c:pt idx="23079">
                  <c:v>0.47096774193548302</c:v>
                </c:pt>
                <c:pt idx="23080">
                  <c:v>0.47741935483870901</c:v>
                </c:pt>
                <c:pt idx="23081">
                  <c:v>0.483870967741935</c:v>
                </c:pt>
                <c:pt idx="23082">
                  <c:v>0.49032258064516099</c:v>
                </c:pt>
                <c:pt idx="23083">
                  <c:v>0.49677419354838698</c:v>
                </c:pt>
                <c:pt idx="23084">
                  <c:v>0.50322580645161197</c:v>
                </c:pt>
                <c:pt idx="23085">
                  <c:v>0.50967741935483801</c:v>
                </c:pt>
                <c:pt idx="23086">
                  <c:v>0.51612903225806395</c:v>
                </c:pt>
                <c:pt idx="23087">
                  <c:v>0.52258064516128999</c:v>
                </c:pt>
                <c:pt idx="23088">
                  <c:v>0.52903225806451604</c:v>
                </c:pt>
                <c:pt idx="23089">
                  <c:v>0.53548387096774197</c:v>
                </c:pt>
                <c:pt idx="23090">
                  <c:v>0.54193548387096702</c:v>
                </c:pt>
                <c:pt idx="23091">
                  <c:v>0.54838709677419295</c:v>
                </c:pt>
                <c:pt idx="23092">
                  <c:v>0.554838709677419</c:v>
                </c:pt>
                <c:pt idx="23093">
                  <c:v>0.56129032258064504</c:v>
                </c:pt>
                <c:pt idx="23094">
                  <c:v>0.56774193548387097</c:v>
                </c:pt>
                <c:pt idx="23095">
                  <c:v>0.57419354838709602</c:v>
                </c:pt>
                <c:pt idx="23096">
                  <c:v>0.58064516129032195</c:v>
                </c:pt>
                <c:pt idx="23097">
                  <c:v>0.587096774193548</c:v>
                </c:pt>
                <c:pt idx="23098">
                  <c:v>0.59354838709677404</c:v>
                </c:pt>
                <c:pt idx="23099">
                  <c:v>0.6</c:v>
                </c:pt>
                <c:pt idx="23100">
                  <c:v>0.60645161290322502</c:v>
                </c:pt>
                <c:pt idx="23101">
                  <c:v>0.61290322580645096</c:v>
                </c:pt>
                <c:pt idx="23102">
                  <c:v>0.619354838709677</c:v>
                </c:pt>
                <c:pt idx="23103">
                  <c:v>0.62580645161290305</c:v>
                </c:pt>
                <c:pt idx="23104">
                  <c:v>0.63225806451612898</c:v>
                </c:pt>
                <c:pt idx="23105">
                  <c:v>0.63870967741935403</c:v>
                </c:pt>
                <c:pt idx="23106">
                  <c:v>0.64516129032257996</c:v>
                </c:pt>
                <c:pt idx="23107">
                  <c:v>0.65161290322580601</c:v>
                </c:pt>
                <c:pt idx="23108">
                  <c:v>0.65806451612903205</c:v>
                </c:pt>
                <c:pt idx="23109">
                  <c:v>0.66451612903225799</c:v>
                </c:pt>
                <c:pt idx="23110">
                  <c:v>0.67096774193548303</c:v>
                </c:pt>
                <c:pt idx="23111">
                  <c:v>0.67741935483870896</c:v>
                </c:pt>
                <c:pt idx="23112">
                  <c:v>0.68387096774193501</c:v>
                </c:pt>
                <c:pt idx="23113">
                  <c:v>0.69032258064516105</c:v>
                </c:pt>
                <c:pt idx="23114">
                  <c:v>0.69677419354838699</c:v>
                </c:pt>
                <c:pt idx="23115">
                  <c:v>0.70322580645161203</c:v>
                </c:pt>
                <c:pt idx="23116">
                  <c:v>0.70967741935483797</c:v>
                </c:pt>
                <c:pt idx="23117">
                  <c:v>0.71612903225806401</c:v>
                </c:pt>
                <c:pt idx="23118">
                  <c:v>0.72258064516128995</c:v>
                </c:pt>
                <c:pt idx="23119">
                  <c:v>0.72903225806451599</c:v>
                </c:pt>
                <c:pt idx="23120">
                  <c:v>0.73548387096774104</c:v>
                </c:pt>
                <c:pt idx="23121">
                  <c:v>0.74193548387096697</c:v>
                </c:pt>
                <c:pt idx="23122">
                  <c:v>0.74838709677419302</c:v>
                </c:pt>
                <c:pt idx="23123">
                  <c:v>0.75483870967741895</c:v>
                </c:pt>
                <c:pt idx="23124">
                  <c:v>0.761290322580645</c:v>
                </c:pt>
                <c:pt idx="23125">
                  <c:v>0.76774193548387004</c:v>
                </c:pt>
                <c:pt idx="23126">
                  <c:v>0.77419354838709598</c:v>
                </c:pt>
                <c:pt idx="23127">
                  <c:v>0.78064516129032202</c:v>
                </c:pt>
                <c:pt idx="23128">
                  <c:v>0.78709677419354795</c:v>
                </c:pt>
                <c:pt idx="23129">
                  <c:v>0.793548387096774</c:v>
                </c:pt>
                <c:pt idx="23130">
                  <c:v>0.8</c:v>
                </c:pt>
                <c:pt idx="23131">
                  <c:v>0.80645161290322498</c:v>
                </c:pt>
                <c:pt idx="23132">
                  <c:v>0.81290322580645102</c:v>
                </c:pt>
                <c:pt idx="23133">
                  <c:v>0.81935483870967696</c:v>
                </c:pt>
                <c:pt idx="23134">
                  <c:v>0.825806451612903</c:v>
                </c:pt>
                <c:pt idx="23135">
                  <c:v>0.83225806451612905</c:v>
                </c:pt>
                <c:pt idx="23136">
                  <c:v>0.83870967741935398</c:v>
                </c:pt>
                <c:pt idx="23137">
                  <c:v>0.84516129032258003</c:v>
                </c:pt>
                <c:pt idx="23138">
                  <c:v>0.85161290322580596</c:v>
                </c:pt>
                <c:pt idx="23139">
                  <c:v>0.85806451612903201</c:v>
                </c:pt>
                <c:pt idx="23140">
                  <c:v>0.86451612903225805</c:v>
                </c:pt>
                <c:pt idx="23141">
                  <c:v>0.87096774193548299</c:v>
                </c:pt>
                <c:pt idx="23142">
                  <c:v>0.87741935483870903</c:v>
                </c:pt>
                <c:pt idx="23143">
                  <c:v>0.88387096774193497</c:v>
                </c:pt>
                <c:pt idx="23144">
                  <c:v>0.89032258064516101</c:v>
                </c:pt>
                <c:pt idx="23145">
                  <c:v>0.89677419354838706</c:v>
                </c:pt>
                <c:pt idx="23146">
                  <c:v>0.90322580645161199</c:v>
                </c:pt>
                <c:pt idx="23147">
                  <c:v>0.90967741935483803</c:v>
                </c:pt>
                <c:pt idx="23148">
                  <c:v>0.91612903225806397</c:v>
                </c:pt>
                <c:pt idx="23149">
                  <c:v>0.92258064516129001</c:v>
                </c:pt>
                <c:pt idx="23150">
                  <c:v>0.92903225806451595</c:v>
                </c:pt>
                <c:pt idx="23151">
                  <c:v>0.93548387096774099</c:v>
                </c:pt>
                <c:pt idx="23152">
                  <c:v>0.94193548387096704</c:v>
                </c:pt>
                <c:pt idx="23153">
                  <c:v>0.94838709677419297</c:v>
                </c:pt>
                <c:pt idx="23154">
                  <c:v>0.95483870967741902</c:v>
                </c:pt>
                <c:pt idx="23155">
                  <c:v>0.96129032258064495</c:v>
                </c:pt>
                <c:pt idx="23156">
                  <c:v>0.967741935483871</c:v>
                </c:pt>
                <c:pt idx="23157">
                  <c:v>0.97419354838709604</c:v>
                </c:pt>
                <c:pt idx="23158">
                  <c:v>0.98064516129032198</c:v>
                </c:pt>
                <c:pt idx="23159">
                  <c:v>0.98709677419354802</c:v>
                </c:pt>
                <c:pt idx="23160">
                  <c:v>0.99354838709677396</c:v>
                </c:pt>
                <c:pt idx="23161">
                  <c:v>0</c:v>
                </c:pt>
                <c:pt idx="23162">
                  <c:v>7.2992700729926996E-3</c:v>
                </c:pt>
                <c:pt idx="23163">
                  <c:v>1.4598540145985399E-2</c:v>
                </c:pt>
                <c:pt idx="23164">
                  <c:v>2.18978102189781E-2</c:v>
                </c:pt>
                <c:pt idx="23165">
                  <c:v>2.9197080291970798E-2</c:v>
                </c:pt>
                <c:pt idx="23166">
                  <c:v>3.6496350364963501E-2</c:v>
                </c:pt>
                <c:pt idx="23167">
                  <c:v>4.3795620437956199E-2</c:v>
                </c:pt>
                <c:pt idx="23168">
                  <c:v>5.1094890510948898E-2</c:v>
                </c:pt>
                <c:pt idx="23169">
                  <c:v>5.8394160583941597E-2</c:v>
                </c:pt>
                <c:pt idx="23170">
                  <c:v>6.5693430656934296E-2</c:v>
                </c:pt>
                <c:pt idx="23171">
                  <c:v>7.2992700729927001E-2</c:v>
                </c:pt>
                <c:pt idx="23172">
                  <c:v>8.0291970802919693E-2</c:v>
                </c:pt>
                <c:pt idx="23173">
                  <c:v>8.7591240875912399E-2</c:v>
                </c:pt>
                <c:pt idx="23174">
                  <c:v>9.4890510948905105E-2</c:v>
                </c:pt>
                <c:pt idx="23175">
                  <c:v>0.10218978102189701</c:v>
                </c:pt>
                <c:pt idx="23176">
                  <c:v>0.10948905109489</c:v>
                </c:pt>
                <c:pt idx="23177">
                  <c:v>0.116788321167883</c:v>
                </c:pt>
                <c:pt idx="23178">
                  <c:v>0.124087591240875</c:v>
                </c:pt>
                <c:pt idx="23179">
                  <c:v>0.13138686131386801</c:v>
                </c:pt>
                <c:pt idx="23180">
                  <c:v>0.13868613138686101</c:v>
                </c:pt>
                <c:pt idx="23181">
                  <c:v>0.145985401459854</c:v>
                </c:pt>
                <c:pt idx="23182">
                  <c:v>0.153284671532846</c:v>
                </c:pt>
                <c:pt idx="23183">
                  <c:v>0.160583941605839</c:v>
                </c:pt>
                <c:pt idx="23184">
                  <c:v>0.167883211678832</c:v>
                </c:pt>
                <c:pt idx="23185">
                  <c:v>0.17518248175182399</c:v>
                </c:pt>
                <c:pt idx="23186">
                  <c:v>0.18248175182481699</c:v>
                </c:pt>
                <c:pt idx="23187">
                  <c:v>0.18978102189780999</c:v>
                </c:pt>
                <c:pt idx="23188">
                  <c:v>0.19708029197080201</c:v>
                </c:pt>
                <c:pt idx="23189">
                  <c:v>0.20437956204379501</c:v>
                </c:pt>
                <c:pt idx="23190">
                  <c:v>0.21167883211678801</c:v>
                </c:pt>
                <c:pt idx="23191">
                  <c:v>0.218978102189781</c:v>
                </c:pt>
                <c:pt idx="23192">
                  <c:v>0.226277372262773</c:v>
                </c:pt>
                <c:pt idx="23193">
                  <c:v>0.233576642335766</c:v>
                </c:pt>
                <c:pt idx="23194">
                  <c:v>0.240875912408759</c:v>
                </c:pt>
                <c:pt idx="23195">
                  <c:v>0.24817518248175099</c:v>
                </c:pt>
                <c:pt idx="23196">
                  <c:v>0.25547445255474399</c:v>
                </c:pt>
                <c:pt idx="23197">
                  <c:v>0.26277372262773702</c:v>
                </c:pt>
                <c:pt idx="23198">
                  <c:v>0.27007299270072899</c:v>
                </c:pt>
                <c:pt idx="23199">
                  <c:v>0.27737226277372201</c:v>
                </c:pt>
                <c:pt idx="23200">
                  <c:v>0.28467153284671498</c:v>
                </c:pt>
                <c:pt idx="23201">
                  <c:v>0.29197080291970801</c:v>
                </c:pt>
                <c:pt idx="23202">
                  <c:v>0.29927007299269998</c:v>
                </c:pt>
                <c:pt idx="23203">
                  <c:v>0.306569343065693</c:v>
                </c:pt>
                <c:pt idx="23204">
                  <c:v>0.31386861313868603</c:v>
                </c:pt>
                <c:pt idx="23205">
                  <c:v>0.321167883211678</c:v>
                </c:pt>
                <c:pt idx="23206">
                  <c:v>0.32846715328467102</c:v>
                </c:pt>
                <c:pt idx="23207">
                  <c:v>0.33576642335766399</c:v>
                </c:pt>
                <c:pt idx="23208">
                  <c:v>0.34306569343065602</c:v>
                </c:pt>
                <c:pt idx="23209">
                  <c:v>0.35036496350364899</c:v>
                </c:pt>
                <c:pt idx="23210">
                  <c:v>0.35766423357664201</c:v>
                </c:pt>
                <c:pt idx="23211">
                  <c:v>0.36496350364963498</c:v>
                </c:pt>
                <c:pt idx="23212">
                  <c:v>0.37226277372262701</c:v>
                </c:pt>
                <c:pt idx="23213">
                  <c:v>0.37956204379561997</c:v>
                </c:pt>
                <c:pt idx="23214">
                  <c:v>0.386861313868613</c:v>
                </c:pt>
                <c:pt idx="23215">
                  <c:v>0.39416058394160502</c:v>
                </c:pt>
                <c:pt idx="23216">
                  <c:v>0.40145985401459799</c:v>
                </c:pt>
                <c:pt idx="23217">
                  <c:v>0.40875912408759102</c:v>
                </c:pt>
                <c:pt idx="23218">
                  <c:v>0.41605839416058299</c:v>
                </c:pt>
                <c:pt idx="23219">
                  <c:v>0.42335766423357601</c:v>
                </c:pt>
                <c:pt idx="23220">
                  <c:v>0.43065693430656898</c:v>
                </c:pt>
                <c:pt idx="23221">
                  <c:v>0.43795620437956201</c:v>
                </c:pt>
                <c:pt idx="23222">
                  <c:v>0.44525547445255398</c:v>
                </c:pt>
                <c:pt idx="23223">
                  <c:v>0.452554744525547</c:v>
                </c:pt>
                <c:pt idx="23224">
                  <c:v>0.45985401459853997</c:v>
                </c:pt>
                <c:pt idx="23225">
                  <c:v>0.467153284671532</c:v>
                </c:pt>
                <c:pt idx="23226">
                  <c:v>0.47445255474452502</c:v>
                </c:pt>
                <c:pt idx="23227">
                  <c:v>0.48175182481751799</c:v>
                </c:pt>
                <c:pt idx="23228">
                  <c:v>0.48905109489051002</c:v>
                </c:pt>
                <c:pt idx="23229">
                  <c:v>0.49635036496350299</c:v>
                </c:pt>
                <c:pt idx="23230">
                  <c:v>0.50364963503649596</c:v>
                </c:pt>
                <c:pt idx="23231">
                  <c:v>0.51094890510948898</c:v>
                </c:pt>
                <c:pt idx="23232">
                  <c:v>0.51824817518248101</c:v>
                </c:pt>
                <c:pt idx="23233">
                  <c:v>0.52554744525547403</c:v>
                </c:pt>
                <c:pt idx="23234">
                  <c:v>0.53284671532846695</c:v>
                </c:pt>
                <c:pt idx="23235">
                  <c:v>0.54014598540145897</c:v>
                </c:pt>
                <c:pt idx="23236">
                  <c:v>0.547445255474452</c:v>
                </c:pt>
                <c:pt idx="23237">
                  <c:v>0.55474452554744502</c:v>
                </c:pt>
                <c:pt idx="23238">
                  <c:v>0.56204379562043705</c:v>
                </c:pt>
                <c:pt idx="23239">
                  <c:v>0.56934306569342996</c:v>
                </c:pt>
                <c:pt idx="23240">
                  <c:v>0.57664233576642299</c:v>
                </c:pt>
                <c:pt idx="23241">
                  <c:v>0.58394160583941601</c:v>
                </c:pt>
                <c:pt idx="23242">
                  <c:v>0.59124087591240804</c:v>
                </c:pt>
                <c:pt idx="23243">
                  <c:v>0.59854014598540095</c:v>
                </c:pt>
                <c:pt idx="23244">
                  <c:v>0.60583941605839398</c:v>
                </c:pt>
                <c:pt idx="23245">
                  <c:v>0.613138686131386</c:v>
                </c:pt>
                <c:pt idx="23246">
                  <c:v>0.62043795620437903</c:v>
                </c:pt>
                <c:pt idx="23247">
                  <c:v>0.62773722627737205</c:v>
                </c:pt>
                <c:pt idx="23248">
                  <c:v>0.63503649635036497</c:v>
                </c:pt>
                <c:pt idx="23249">
                  <c:v>0.64233576642335699</c:v>
                </c:pt>
                <c:pt idx="23250">
                  <c:v>0.64963503649635002</c:v>
                </c:pt>
                <c:pt idx="23251">
                  <c:v>0.65693430656934304</c:v>
                </c:pt>
                <c:pt idx="23252">
                  <c:v>0.66423357664233496</c:v>
                </c:pt>
                <c:pt idx="23253">
                  <c:v>0.67153284671532798</c:v>
                </c:pt>
                <c:pt idx="23254">
                  <c:v>0.678832116788321</c:v>
                </c:pt>
                <c:pt idx="23255">
                  <c:v>0.68613138686131303</c:v>
                </c:pt>
                <c:pt idx="23256">
                  <c:v>0.69343065693430594</c:v>
                </c:pt>
                <c:pt idx="23257">
                  <c:v>0.70072992700729897</c:v>
                </c:pt>
                <c:pt idx="23258">
                  <c:v>0.70802919708029199</c:v>
                </c:pt>
                <c:pt idx="23259">
                  <c:v>0.71532846715328402</c:v>
                </c:pt>
                <c:pt idx="23260">
                  <c:v>0.72262773722627704</c:v>
                </c:pt>
                <c:pt idx="23261">
                  <c:v>0.72992700729926996</c:v>
                </c:pt>
                <c:pt idx="23262">
                  <c:v>0.73722627737226198</c:v>
                </c:pt>
                <c:pt idx="23263">
                  <c:v>0.74452554744525501</c:v>
                </c:pt>
                <c:pt idx="23264">
                  <c:v>0.75182481751824803</c:v>
                </c:pt>
                <c:pt idx="23265">
                  <c:v>0.75912408759123995</c:v>
                </c:pt>
                <c:pt idx="23266">
                  <c:v>0.76642335766423297</c:v>
                </c:pt>
                <c:pt idx="23267">
                  <c:v>0.773722627737226</c:v>
                </c:pt>
                <c:pt idx="23268">
                  <c:v>0.78102189781021902</c:v>
                </c:pt>
                <c:pt idx="23269">
                  <c:v>0.78832116788321105</c:v>
                </c:pt>
                <c:pt idx="23270">
                  <c:v>0.79562043795620396</c:v>
                </c:pt>
                <c:pt idx="23271">
                  <c:v>0.80291970802919699</c:v>
                </c:pt>
                <c:pt idx="23272">
                  <c:v>0.81021897810218901</c:v>
                </c:pt>
                <c:pt idx="23273">
                  <c:v>0.81751824817518204</c:v>
                </c:pt>
                <c:pt idx="23274">
                  <c:v>0.82481751824817495</c:v>
                </c:pt>
                <c:pt idx="23275">
                  <c:v>0.83211678832116698</c:v>
                </c:pt>
                <c:pt idx="23276">
                  <c:v>0.83941605839416</c:v>
                </c:pt>
                <c:pt idx="23277">
                  <c:v>0.84671532846715303</c:v>
                </c:pt>
                <c:pt idx="23278">
                  <c:v>0.85401459854014505</c:v>
                </c:pt>
                <c:pt idx="23279">
                  <c:v>0.86131386861313797</c:v>
                </c:pt>
                <c:pt idx="23280">
                  <c:v>0.86861313868613099</c:v>
                </c:pt>
                <c:pt idx="23281">
                  <c:v>0.87591240875912402</c:v>
                </c:pt>
                <c:pt idx="23282">
                  <c:v>0.88321167883211604</c:v>
                </c:pt>
                <c:pt idx="23283">
                  <c:v>0.89051094890510896</c:v>
                </c:pt>
                <c:pt idx="23284">
                  <c:v>0.89781021897810198</c:v>
                </c:pt>
                <c:pt idx="23285">
                  <c:v>0.90510948905109401</c:v>
                </c:pt>
                <c:pt idx="23286">
                  <c:v>0.91240875912408703</c:v>
                </c:pt>
                <c:pt idx="23287">
                  <c:v>0.91970802919707995</c:v>
                </c:pt>
                <c:pt idx="23288">
                  <c:v>0.92700729927007297</c:v>
                </c:pt>
                <c:pt idx="23289">
                  <c:v>0.934306569343065</c:v>
                </c:pt>
                <c:pt idx="23290">
                  <c:v>0.94160583941605802</c:v>
                </c:pt>
                <c:pt idx="23291">
                  <c:v>0.94890510948905105</c:v>
                </c:pt>
                <c:pt idx="23292">
                  <c:v>0.95620437956204296</c:v>
                </c:pt>
                <c:pt idx="23293">
                  <c:v>0.96350364963503599</c:v>
                </c:pt>
                <c:pt idx="23294">
                  <c:v>0.97080291970802901</c:v>
                </c:pt>
                <c:pt idx="23295">
                  <c:v>0.97810218978102104</c:v>
                </c:pt>
                <c:pt idx="23296">
                  <c:v>0.98540145985401395</c:v>
                </c:pt>
                <c:pt idx="23297">
                  <c:v>0.99270072992700698</c:v>
                </c:pt>
                <c:pt idx="23298">
                  <c:v>0</c:v>
                </c:pt>
                <c:pt idx="23299">
                  <c:v>1.09890109890109E-2</c:v>
                </c:pt>
                <c:pt idx="23300">
                  <c:v>2.19780219780219E-2</c:v>
                </c:pt>
                <c:pt idx="23301">
                  <c:v>3.2967032967032898E-2</c:v>
                </c:pt>
                <c:pt idx="23302">
                  <c:v>4.3956043956043897E-2</c:v>
                </c:pt>
                <c:pt idx="23303">
                  <c:v>5.4945054945054903E-2</c:v>
                </c:pt>
                <c:pt idx="23304">
                  <c:v>6.5934065934065894E-2</c:v>
                </c:pt>
                <c:pt idx="23305">
                  <c:v>7.69230769230769E-2</c:v>
                </c:pt>
                <c:pt idx="23306">
                  <c:v>8.7912087912087905E-2</c:v>
                </c:pt>
                <c:pt idx="23307">
                  <c:v>9.8901098901098897E-2</c:v>
                </c:pt>
                <c:pt idx="23308">
                  <c:v>0.109890109890109</c:v>
                </c:pt>
                <c:pt idx="23309">
                  <c:v>0.12087912087912001</c:v>
                </c:pt>
                <c:pt idx="23310">
                  <c:v>0.13186813186813101</c:v>
                </c:pt>
                <c:pt idx="23311">
                  <c:v>0.14285714285714199</c:v>
                </c:pt>
                <c:pt idx="23312">
                  <c:v>0.15384615384615299</c:v>
                </c:pt>
                <c:pt idx="23313">
                  <c:v>0.164835164835164</c:v>
                </c:pt>
                <c:pt idx="23314">
                  <c:v>0.17582417582417501</c:v>
                </c:pt>
                <c:pt idx="23315">
                  <c:v>0.18681318681318601</c:v>
                </c:pt>
                <c:pt idx="23316">
                  <c:v>0.19780219780219699</c:v>
                </c:pt>
                <c:pt idx="23317">
                  <c:v>0.20879120879120799</c:v>
                </c:pt>
                <c:pt idx="23318">
                  <c:v>0.219780219780219</c:v>
                </c:pt>
                <c:pt idx="23319">
                  <c:v>0.23076923076923</c:v>
                </c:pt>
                <c:pt idx="23320">
                  <c:v>0.24175824175824101</c:v>
                </c:pt>
                <c:pt idx="23321">
                  <c:v>0.25274725274725202</c:v>
                </c:pt>
                <c:pt idx="23322">
                  <c:v>0.26373626373626302</c:v>
                </c:pt>
                <c:pt idx="23323">
                  <c:v>0.27472527472527403</c:v>
                </c:pt>
                <c:pt idx="23324">
                  <c:v>0.28571428571428498</c:v>
                </c:pt>
                <c:pt idx="23325">
                  <c:v>0.29670329670329598</c:v>
                </c:pt>
                <c:pt idx="23326">
                  <c:v>0.30769230769230699</c:v>
                </c:pt>
                <c:pt idx="23327">
                  <c:v>0.31868131868131799</c:v>
                </c:pt>
                <c:pt idx="23328">
                  <c:v>0.329670329670329</c:v>
                </c:pt>
                <c:pt idx="23329">
                  <c:v>0.34065934065934</c:v>
                </c:pt>
                <c:pt idx="23330">
                  <c:v>0.35164835164835101</c:v>
                </c:pt>
                <c:pt idx="23331">
                  <c:v>0.36263736263736202</c:v>
                </c:pt>
                <c:pt idx="23332">
                  <c:v>0.37362637362637302</c:v>
                </c:pt>
                <c:pt idx="23333">
                  <c:v>0.38461538461538403</c:v>
                </c:pt>
                <c:pt idx="23334">
                  <c:v>0.39560439560439498</c:v>
                </c:pt>
                <c:pt idx="23335">
                  <c:v>0.40659340659340598</c:v>
                </c:pt>
                <c:pt idx="23336">
                  <c:v>0.41758241758241699</c:v>
                </c:pt>
                <c:pt idx="23337">
                  <c:v>0.42857142857142799</c:v>
                </c:pt>
                <c:pt idx="23338">
                  <c:v>0.439560439560439</c:v>
                </c:pt>
                <c:pt idx="23339">
                  <c:v>0.45054945054945</c:v>
                </c:pt>
                <c:pt idx="23340">
                  <c:v>0.46153846153846101</c:v>
                </c:pt>
                <c:pt idx="23341">
                  <c:v>0.47252747252747201</c:v>
                </c:pt>
                <c:pt idx="23342">
                  <c:v>0.48351648351648302</c:v>
                </c:pt>
                <c:pt idx="23343">
                  <c:v>0.49450549450549403</c:v>
                </c:pt>
                <c:pt idx="23344">
                  <c:v>0.50549450549450503</c:v>
                </c:pt>
                <c:pt idx="23345">
                  <c:v>0.51648351648351598</c:v>
                </c:pt>
                <c:pt idx="23346">
                  <c:v>0.52747252747252704</c:v>
                </c:pt>
                <c:pt idx="23347">
                  <c:v>0.53846153846153799</c:v>
                </c:pt>
                <c:pt idx="23348">
                  <c:v>0.54945054945054905</c:v>
                </c:pt>
                <c:pt idx="23349">
                  <c:v>0.56043956043956</c:v>
                </c:pt>
                <c:pt idx="23350">
                  <c:v>0.57142857142857095</c:v>
                </c:pt>
                <c:pt idx="23351">
                  <c:v>0.58241758241758201</c:v>
                </c:pt>
                <c:pt idx="23352">
                  <c:v>0.59340659340659296</c:v>
                </c:pt>
                <c:pt idx="23353">
                  <c:v>0.60439560439560402</c:v>
                </c:pt>
                <c:pt idx="23354">
                  <c:v>0.61538461538461497</c:v>
                </c:pt>
                <c:pt idx="23355">
                  <c:v>0.62637362637362604</c:v>
                </c:pt>
                <c:pt idx="23356">
                  <c:v>0.63736263736263699</c:v>
                </c:pt>
                <c:pt idx="23357">
                  <c:v>0.64835164835164805</c:v>
                </c:pt>
                <c:pt idx="23358">
                  <c:v>0.659340659340659</c:v>
                </c:pt>
                <c:pt idx="23359">
                  <c:v>0.67032967032966995</c:v>
                </c:pt>
                <c:pt idx="23360">
                  <c:v>0.68131868131868101</c:v>
                </c:pt>
                <c:pt idx="23361">
                  <c:v>0.69230769230769196</c:v>
                </c:pt>
                <c:pt idx="23362">
                  <c:v>0.70329670329670302</c:v>
                </c:pt>
                <c:pt idx="23363">
                  <c:v>0.71428571428571397</c:v>
                </c:pt>
                <c:pt idx="23364">
                  <c:v>0.72527472527472503</c:v>
                </c:pt>
                <c:pt idx="23365">
                  <c:v>0.73626373626373598</c:v>
                </c:pt>
                <c:pt idx="23366">
                  <c:v>0.74725274725274704</c:v>
                </c:pt>
                <c:pt idx="23367">
                  <c:v>0.75824175824175799</c:v>
                </c:pt>
                <c:pt idx="23368">
                  <c:v>0.76923076923076905</c:v>
                </c:pt>
                <c:pt idx="23369">
                  <c:v>0.78021978021978</c:v>
                </c:pt>
                <c:pt idx="23370">
                  <c:v>0.79120879120879095</c:v>
                </c:pt>
                <c:pt idx="23371">
                  <c:v>0.80219780219780201</c:v>
                </c:pt>
                <c:pt idx="23372">
                  <c:v>0.81318681318681296</c:v>
                </c:pt>
                <c:pt idx="23373">
                  <c:v>0.82417582417582402</c:v>
                </c:pt>
                <c:pt idx="23374">
                  <c:v>0.83516483516483497</c:v>
                </c:pt>
                <c:pt idx="23375">
                  <c:v>0.84615384615384603</c:v>
                </c:pt>
                <c:pt idx="23376">
                  <c:v>0.85714285714285698</c:v>
                </c:pt>
                <c:pt idx="23377">
                  <c:v>0.86813186813186805</c:v>
                </c:pt>
                <c:pt idx="23378">
                  <c:v>0.879120879120879</c:v>
                </c:pt>
                <c:pt idx="23379">
                  <c:v>0.89010989010988995</c:v>
                </c:pt>
                <c:pt idx="23380">
                  <c:v>0.90109890109890101</c:v>
                </c:pt>
                <c:pt idx="23381">
                  <c:v>0.91208791208791196</c:v>
                </c:pt>
                <c:pt idx="23382">
                  <c:v>0.92307692307692302</c:v>
                </c:pt>
                <c:pt idx="23383">
                  <c:v>0.93406593406593397</c:v>
                </c:pt>
                <c:pt idx="23384">
                  <c:v>0.94505494505494503</c:v>
                </c:pt>
                <c:pt idx="23385">
                  <c:v>0.95604395604395598</c:v>
                </c:pt>
                <c:pt idx="23386">
                  <c:v>0.96703296703296704</c:v>
                </c:pt>
                <c:pt idx="23387">
                  <c:v>0.97802197802197799</c:v>
                </c:pt>
                <c:pt idx="23388">
                  <c:v>0.98901098901098905</c:v>
                </c:pt>
                <c:pt idx="23389">
                  <c:v>0</c:v>
                </c:pt>
                <c:pt idx="23390">
                  <c:v>8.1967213114754103E-3</c:v>
                </c:pt>
                <c:pt idx="23391">
                  <c:v>1.63934426229508E-2</c:v>
                </c:pt>
                <c:pt idx="23392">
                  <c:v>2.4590163934426201E-2</c:v>
                </c:pt>
                <c:pt idx="23393">
                  <c:v>3.2786885245901599E-2</c:v>
                </c:pt>
                <c:pt idx="23394">
                  <c:v>4.0983606557376998E-2</c:v>
                </c:pt>
                <c:pt idx="23395">
                  <c:v>4.9180327868852403E-2</c:v>
                </c:pt>
                <c:pt idx="23396">
                  <c:v>5.7377049180327801E-2</c:v>
                </c:pt>
                <c:pt idx="23397">
                  <c:v>6.5573770491803199E-2</c:v>
                </c:pt>
                <c:pt idx="23398">
                  <c:v>7.3770491803278604E-2</c:v>
                </c:pt>
                <c:pt idx="23399">
                  <c:v>8.1967213114753995E-2</c:v>
                </c:pt>
                <c:pt idx="23400">
                  <c:v>9.0163934426229497E-2</c:v>
                </c:pt>
                <c:pt idx="23401">
                  <c:v>9.8360655737704902E-2</c:v>
                </c:pt>
                <c:pt idx="23402">
                  <c:v>0.10655737704918</c:v>
                </c:pt>
                <c:pt idx="23403">
                  <c:v>0.114754098360655</c:v>
                </c:pt>
                <c:pt idx="23404">
                  <c:v>0.12295081967213101</c:v>
                </c:pt>
                <c:pt idx="23405">
                  <c:v>0.13114754098360601</c:v>
                </c:pt>
                <c:pt idx="23406">
                  <c:v>0.13934426229508101</c:v>
                </c:pt>
                <c:pt idx="23407">
                  <c:v>0.14754098360655701</c:v>
                </c:pt>
                <c:pt idx="23408">
                  <c:v>0.15573770491803199</c:v>
                </c:pt>
                <c:pt idx="23409">
                  <c:v>0.16393442622950799</c:v>
                </c:pt>
                <c:pt idx="23410">
                  <c:v>0.17213114754098299</c:v>
                </c:pt>
                <c:pt idx="23411">
                  <c:v>0.18032786885245899</c:v>
                </c:pt>
                <c:pt idx="23412">
                  <c:v>0.188524590163934</c:v>
                </c:pt>
                <c:pt idx="23413">
                  <c:v>0.196721311475409</c:v>
                </c:pt>
                <c:pt idx="23414">
                  <c:v>0.204918032786885</c:v>
                </c:pt>
                <c:pt idx="23415">
                  <c:v>0.21311475409836</c:v>
                </c:pt>
                <c:pt idx="23416">
                  <c:v>0.22131147540983601</c:v>
                </c:pt>
                <c:pt idx="23417">
                  <c:v>0.22950819672131101</c:v>
                </c:pt>
                <c:pt idx="23418">
                  <c:v>0.23770491803278601</c:v>
                </c:pt>
                <c:pt idx="23419">
                  <c:v>0.24590163934426201</c:v>
                </c:pt>
                <c:pt idx="23420">
                  <c:v>0.25409836065573699</c:v>
                </c:pt>
                <c:pt idx="23421">
                  <c:v>0.26229508196721302</c:v>
                </c:pt>
                <c:pt idx="23422">
                  <c:v>0.27049180327868799</c:v>
                </c:pt>
                <c:pt idx="23423">
                  <c:v>0.27868852459016302</c:v>
                </c:pt>
                <c:pt idx="23424">
                  <c:v>0.286885245901639</c:v>
                </c:pt>
                <c:pt idx="23425">
                  <c:v>0.29508196721311403</c:v>
                </c:pt>
                <c:pt idx="23426">
                  <c:v>0.30327868852459</c:v>
                </c:pt>
                <c:pt idx="23427">
                  <c:v>0.31147540983606498</c:v>
                </c:pt>
                <c:pt idx="23428">
                  <c:v>0.31967213114754101</c:v>
                </c:pt>
                <c:pt idx="23429">
                  <c:v>0.32786885245901598</c:v>
                </c:pt>
                <c:pt idx="23430">
                  <c:v>0.33606557377049101</c:v>
                </c:pt>
                <c:pt idx="23431">
                  <c:v>0.34426229508196698</c:v>
                </c:pt>
                <c:pt idx="23432">
                  <c:v>0.35245901639344202</c:v>
                </c:pt>
                <c:pt idx="23433">
                  <c:v>0.36065573770491799</c:v>
                </c:pt>
                <c:pt idx="23434">
                  <c:v>0.36885245901639302</c:v>
                </c:pt>
                <c:pt idx="23435">
                  <c:v>0.37704918032786799</c:v>
                </c:pt>
                <c:pt idx="23436">
                  <c:v>0.38524590163934402</c:v>
                </c:pt>
                <c:pt idx="23437">
                  <c:v>0.393442622950819</c:v>
                </c:pt>
                <c:pt idx="23438">
                  <c:v>0.40163934426229497</c:v>
                </c:pt>
                <c:pt idx="23439">
                  <c:v>0.40983606557377</c:v>
                </c:pt>
                <c:pt idx="23440">
                  <c:v>0.41803278688524498</c:v>
                </c:pt>
                <c:pt idx="23441">
                  <c:v>0.42622950819672101</c:v>
                </c:pt>
                <c:pt idx="23442">
                  <c:v>0.43442622950819598</c:v>
                </c:pt>
                <c:pt idx="23443">
                  <c:v>0.44262295081967201</c:v>
                </c:pt>
                <c:pt idx="23444">
                  <c:v>0.45081967213114699</c:v>
                </c:pt>
                <c:pt idx="23445">
                  <c:v>0.45901639344262202</c:v>
                </c:pt>
                <c:pt idx="23446">
                  <c:v>0.46721311475409799</c:v>
                </c:pt>
                <c:pt idx="23447">
                  <c:v>0.47540983606557302</c:v>
                </c:pt>
                <c:pt idx="23448">
                  <c:v>0.483606557377049</c:v>
                </c:pt>
                <c:pt idx="23449">
                  <c:v>0.49180327868852403</c:v>
                </c:pt>
                <c:pt idx="23450">
                  <c:v>0.5</c:v>
                </c:pt>
                <c:pt idx="23451">
                  <c:v>0.50819672131147497</c:v>
                </c:pt>
                <c:pt idx="23452">
                  <c:v>0.51639344262294995</c:v>
                </c:pt>
                <c:pt idx="23453">
                  <c:v>0.52459016393442603</c:v>
                </c:pt>
                <c:pt idx="23454">
                  <c:v>0.53278688524590101</c:v>
                </c:pt>
                <c:pt idx="23455">
                  <c:v>0.54098360655737698</c:v>
                </c:pt>
                <c:pt idx="23456">
                  <c:v>0.54918032786885196</c:v>
                </c:pt>
                <c:pt idx="23457">
                  <c:v>0.55737704918032704</c:v>
                </c:pt>
                <c:pt idx="23458">
                  <c:v>0.56557377049180302</c:v>
                </c:pt>
                <c:pt idx="23459">
                  <c:v>0.57377049180327799</c:v>
                </c:pt>
                <c:pt idx="23460">
                  <c:v>0.58196721311475397</c:v>
                </c:pt>
                <c:pt idx="23461">
                  <c:v>0.59016393442622905</c:v>
                </c:pt>
                <c:pt idx="23462">
                  <c:v>0.59836065573770403</c:v>
                </c:pt>
                <c:pt idx="23463">
                  <c:v>0.60655737704918</c:v>
                </c:pt>
                <c:pt idx="23464">
                  <c:v>0.61475409836065498</c:v>
                </c:pt>
                <c:pt idx="23465">
                  <c:v>0.62295081967213095</c:v>
                </c:pt>
                <c:pt idx="23466">
                  <c:v>0.63114754098360604</c:v>
                </c:pt>
                <c:pt idx="23467">
                  <c:v>0.63934426229508201</c:v>
                </c:pt>
                <c:pt idx="23468">
                  <c:v>0.64754098360655699</c:v>
                </c:pt>
                <c:pt idx="23469">
                  <c:v>0.65573770491803196</c:v>
                </c:pt>
                <c:pt idx="23470">
                  <c:v>0.66393442622950805</c:v>
                </c:pt>
                <c:pt idx="23471">
                  <c:v>0.67213114754098302</c:v>
                </c:pt>
                <c:pt idx="23472">
                  <c:v>0.68032786885245899</c:v>
                </c:pt>
                <c:pt idx="23473">
                  <c:v>0.68852459016393397</c:v>
                </c:pt>
                <c:pt idx="23474">
                  <c:v>0.69672131147540906</c:v>
                </c:pt>
                <c:pt idx="23475">
                  <c:v>0.70491803278688503</c:v>
                </c:pt>
                <c:pt idx="23476">
                  <c:v>0.71311475409836</c:v>
                </c:pt>
                <c:pt idx="23477">
                  <c:v>0.72131147540983598</c:v>
                </c:pt>
                <c:pt idx="23478">
                  <c:v>0.72950819672131095</c:v>
                </c:pt>
                <c:pt idx="23479">
                  <c:v>0.73770491803278604</c:v>
                </c:pt>
                <c:pt idx="23480">
                  <c:v>0.74590163934426201</c:v>
                </c:pt>
                <c:pt idx="23481">
                  <c:v>0.75409836065573699</c:v>
                </c:pt>
                <c:pt idx="23482">
                  <c:v>0.76229508196721296</c:v>
                </c:pt>
                <c:pt idx="23483">
                  <c:v>0.77049180327868805</c:v>
                </c:pt>
                <c:pt idx="23484">
                  <c:v>0.77868852459016302</c:v>
                </c:pt>
                <c:pt idx="23485">
                  <c:v>0.786885245901639</c:v>
                </c:pt>
                <c:pt idx="23486">
                  <c:v>0.79508196721311397</c:v>
                </c:pt>
                <c:pt idx="23487">
                  <c:v>0.80327868852458995</c:v>
                </c:pt>
                <c:pt idx="23488">
                  <c:v>0.81147540983606503</c:v>
                </c:pt>
                <c:pt idx="23489">
                  <c:v>0.81967213114754101</c:v>
                </c:pt>
                <c:pt idx="23490">
                  <c:v>0.82786885245901598</c:v>
                </c:pt>
                <c:pt idx="23491">
                  <c:v>0.83606557377049096</c:v>
                </c:pt>
                <c:pt idx="23492">
                  <c:v>0.84426229508196704</c:v>
                </c:pt>
                <c:pt idx="23493">
                  <c:v>0.85245901639344202</c:v>
                </c:pt>
                <c:pt idx="23494">
                  <c:v>0.86065573770491799</c:v>
                </c:pt>
                <c:pt idx="23495">
                  <c:v>0.86885245901639296</c:v>
                </c:pt>
                <c:pt idx="23496">
                  <c:v>0.87704918032786805</c:v>
                </c:pt>
                <c:pt idx="23497">
                  <c:v>0.88524590163934402</c:v>
                </c:pt>
                <c:pt idx="23498">
                  <c:v>0.893442622950819</c:v>
                </c:pt>
                <c:pt idx="23499">
                  <c:v>0.90163934426229497</c:v>
                </c:pt>
                <c:pt idx="23500">
                  <c:v>0.90983606557376995</c:v>
                </c:pt>
                <c:pt idx="23501">
                  <c:v>0.91803278688524503</c:v>
                </c:pt>
                <c:pt idx="23502">
                  <c:v>0.92622950819672101</c:v>
                </c:pt>
                <c:pt idx="23503">
                  <c:v>0.93442622950819598</c:v>
                </c:pt>
                <c:pt idx="23504">
                  <c:v>0.94262295081967196</c:v>
                </c:pt>
                <c:pt idx="23505">
                  <c:v>0.95081967213114704</c:v>
                </c:pt>
                <c:pt idx="23506">
                  <c:v>0.95901639344262202</c:v>
                </c:pt>
                <c:pt idx="23507">
                  <c:v>0.96721311475409799</c:v>
                </c:pt>
                <c:pt idx="23508">
                  <c:v>0.97540983606557297</c:v>
                </c:pt>
                <c:pt idx="23509">
                  <c:v>0.98360655737704905</c:v>
                </c:pt>
                <c:pt idx="23510">
                  <c:v>0.99180327868852403</c:v>
                </c:pt>
                <c:pt idx="23511">
                  <c:v>0</c:v>
                </c:pt>
                <c:pt idx="23512">
                  <c:v>2.27272727272727E-2</c:v>
                </c:pt>
                <c:pt idx="23513">
                  <c:v>4.54545454545454E-2</c:v>
                </c:pt>
                <c:pt idx="23514">
                  <c:v>6.8181818181818094E-2</c:v>
                </c:pt>
                <c:pt idx="23515">
                  <c:v>9.0909090909090898E-2</c:v>
                </c:pt>
                <c:pt idx="23516">
                  <c:v>0.11363636363636299</c:v>
                </c:pt>
                <c:pt idx="23517">
                  <c:v>0.13636363636363599</c:v>
                </c:pt>
                <c:pt idx="23518">
                  <c:v>0.15909090909090901</c:v>
                </c:pt>
                <c:pt idx="23519">
                  <c:v>0.18181818181818099</c:v>
                </c:pt>
                <c:pt idx="23520">
                  <c:v>0.204545454545454</c:v>
                </c:pt>
                <c:pt idx="23521">
                  <c:v>0.22727272727272699</c:v>
                </c:pt>
                <c:pt idx="23522">
                  <c:v>0.25</c:v>
                </c:pt>
                <c:pt idx="23523">
                  <c:v>0.27272727272727199</c:v>
                </c:pt>
                <c:pt idx="23524">
                  <c:v>0.29545454545454503</c:v>
                </c:pt>
                <c:pt idx="23525">
                  <c:v>0.31818181818181801</c:v>
                </c:pt>
                <c:pt idx="23526">
                  <c:v>0.34090909090909</c:v>
                </c:pt>
                <c:pt idx="23527">
                  <c:v>0.36363636363636298</c:v>
                </c:pt>
                <c:pt idx="23528">
                  <c:v>0.38636363636363602</c:v>
                </c:pt>
                <c:pt idx="23529">
                  <c:v>0.40909090909090901</c:v>
                </c:pt>
                <c:pt idx="23530">
                  <c:v>0.43181818181818099</c:v>
                </c:pt>
                <c:pt idx="23531">
                  <c:v>0.45454545454545398</c:v>
                </c:pt>
                <c:pt idx="23532">
                  <c:v>0.47727272727272702</c:v>
                </c:pt>
                <c:pt idx="23533">
                  <c:v>0.5</c:v>
                </c:pt>
                <c:pt idx="23534">
                  <c:v>0.52272727272727204</c:v>
                </c:pt>
                <c:pt idx="23535">
                  <c:v>0.54545454545454497</c:v>
                </c:pt>
                <c:pt idx="23536">
                  <c:v>0.56818181818181801</c:v>
                </c:pt>
                <c:pt idx="23537">
                  <c:v>0.59090909090909005</c:v>
                </c:pt>
                <c:pt idx="23538">
                  <c:v>0.61363636363636298</c:v>
                </c:pt>
                <c:pt idx="23539">
                  <c:v>0.63636363636363602</c:v>
                </c:pt>
                <c:pt idx="23540">
                  <c:v>0.65909090909090895</c:v>
                </c:pt>
                <c:pt idx="23541">
                  <c:v>0.68181818181818099</c:v>
                </c:pt>
                <c:pt idx="23542">
                  <c:v>0.70454545454545403</c:v>
                </c:pt>
                <c:pt idx="23543">
                  <c:v>0.72727272727272696</c:v>
                </c:pt>
                <c:pt idx="23544">
                  <c:v>0.75</c:v>
                </c:pt>
                <c:pt idx="23545">
                  <c:v>0.77272727272727204</c:v>
                </c:pt>
                <c:pt idx="23546">
                  <c:v>0.79545454545454497</c:v>
                </c:pt>
                <c:pt idx="23547">
                  <c:v>0.81818181818181801</c:v>
                </c:pt>
                <c:pt idx="23548">
                  <c:v>0.84090909090909005</c:v>
                </c:pt>
                <c:pt idx="23549">
                  <c:v>0.86363636363636298</c:v>
                </c:pt>
                <c:pt idx="23550">
                  <c:v>0.88636363636363602</c:v>
                </c:pt>
                <c:pt idx="23551">
                  <c:v>0.90909090909090895</c:v>
                </c:pt>
                <c:pt idx="23552">
                  <c:v>0.93181818181818099</c:v>
                </c:pt>
                <c:pt idx="23553">
                  <c:v>0.95454545454545403</c:v>
                </c:pt>
                <c:pt idx="23554">
                  <c:v>0.97727272727272696</c:v>
                </c:pt>
                <c:pt idx="23555">
                  <c:v>0</c:v>
                </c:pt>
                <c:pt idx="23556">
                  <c:v>1.12359550561797E-2</c:v>
                </c:pt>
                <c:pt idx="23557">
                  <c:v>2.2471910112359501E-2</c:v>
                </c:pt>
                <c:pt idx="23558">
                  <c:v>3.3707865168539297E-2</c:v>
                </c:pt>
                <c:pt idx="23559">
                  <c:v>4.49438202247191E-2</c:v>
                </c:pt>
                <c:pt idx="23560">
                  <c:v>5.6179775280898799E-2</c:v>
                </c:pt>
                <c:pt idx="23561">
                  <c:v>6.7415730337078594E-2</c:v>
                </c:pt>
                <c:pt idx="23562">
                  <c:v>7.8651685393258397E-2</c:v>
                </c:pt>
                <c:pt idx="23563">
                  <c:v>8.98876404494382E-2</c:v>
                </c:pt>
                <c:pt idx="23564">
                  <c:v>0.101123595505617</c:v>
                </c:pt>
                <c:pt idx="23565">
                  <c:v>0.112359550561797</c:v>
                </c:pt>
                <c:pt idx="23566">
                  <c:v>0.123595505617977</c:v>
                </c:pt>
                <c:pt idx="23567">
                  <c:v>0.13483146067415699</c:v>
                </c:pt>
                <c:pt idx="23568">
                  <c:v>0.14606741573033699</c:v>
                </c:pt>
                <c:pt idx="23569">
                  <c:v>0.15730337078651599</c:v>
                </c:pt>
                <c:pt idx="23570">
                  <c:v>0.16853932584269599</c:v>
                </c:pt>
                <c:pt idx="23571">
                  <c:v>0.17977528089887601</c:v>
                </c:pt>
                <c:pt idx="23572">
                  <c:v>0.19101123595505601</c:v>
                </c:pt>
                <c:pt idx="23573">
                  <c:v>0.20224719101123501</c:v>
                </c:pt>
                <c:pt idx="23574">
                  <c:v>0.213483146067415</c:v>
                </c:pt>
                <c:pt idx="23575">
                  <c:v>0.224719101123595</c:v>
                </c:pt>
                <c:pt idx="23576">
                  <c:v>0.235955056179775</c:v>
                </c:pt>
                <c:pt idx="23577">
                  <c:v>0.24719101123595499</c:v>
                </c:pt>
                <c:pt idx="23578">
                  <c:v>0.25842696629213402</c:v>
                </c:pt>
                <c:pt idx="23579">
                  <c:v>0.26966292134831399</c:v>
                </c:pt>
                <c:pt idx="23580">
                  <c:v>0.28089887640449401</c:v>
                </c:pt>
                <c:pt idx="23581">
                  <c:v>0.29213483146067398</c:v>
                </c:pt>
                <c:pt idx="23582">
                  <c:v>0.30337078651685301</c:v>
                </c:pt>
                <c:pt idx="23583">
                  <c:v>0.31460674157303298</c:v>
                </c:pt>
                <c:pt idx="23584">
                  <c:v>0.325842696629213</c:v>
                </c:pt>
                <c:pt idx="23585">
                  <c:v>0.33707865168539303</c:v>
                </c:pt>
                <c:pt idx="23586">
                  <c:v>0.348314606741573</c:v>
                </c:pt>
                <c:pt idx="23587">
                  <c:v>0.35955056179775202</c:v>
                </c:pt>
                <c:pt idx="23588">
                  <c:v>0.37078651685393199</c:v>
                </c:pt>
                <c:pt idx="23589">
                  <c:v>0.38202247191011202</c:v>
                </c:pt>
                <c:pt idx="23590">
                  <c:v>0.39325842696629199</c:v>
                </c:pt>
                <c:pt idx="23591">
                  <c:v>0.40449438202247101</c:v>
                </c:pt>
                <c:pt idx="23592">
                  <c:v>0.41573033707865098</c:v>
                </c:pt>
                <c:pt idx="23593">
                  <c:v>0.426966292134831</c:v>
                </c:pt>
                <c:pt idx="23594">
                  <c:v>0.43820224719101097</c:v>
                </c:pt>
                <c:pt idx="23595">
                  <c:v>0.449438202247191</c:v>
                </c:pt>
                <c:pt idx="23596">
                  <c:v>0.46067415730337002</c:v>
                </c:pt>
                <c:pt idx="23597">
                  <c:v>0.47191011235954999</c:v>
                </c:pt>
                <c:pt idx="23598">
                  <c:v>0.48314606741573002</c:v>
                </c:pt>
                <c:pt idx="23599">
                  <c:v>0.49438202247190999</c:v>
                </c:pt>
                <c:pt idx="23600">
                  <c:v>0.50561797752808901</c:v>
                </c:pt>
                <c:pt idx="23601">
                  <c:v>0.51685393258426904</c:v>
                </c:pt>
                <c:pt idx="23602">
                  <c:v>0.52808988764044895</c:v>
                </c:pt>
                <c:pt idx="23603">
                  <c:v>0.53932584269662898</c:v>
                </c:pt>
                <c:pt idx="23604">
                  <c:v>0.550561797752809</c:v>
                </c:pt>
                <c:pt idx="23605">
                  <c:v>0.56179775280898803</c:v>
                </c:pt>
                <c:pt idx="23606">
                  <c:v>0.57303370786516805</c:v>
                </c:pt>
                <c:pt idx="23607">
                  <c:v>0.58426966292134797</c:v>
                </c:pt>
                <c:pt idx="23608">
                  <c:v>0.59550561797752799</c:v>
                </c:pt>
                <c:pt idx="23609">
                  <c:v>0.60674157303370702</c:v>
                </c:pt>
                <c:pt idx="23610">
                  <c:v>0.61797752808988704</c:v>
                </c:pt>
                <c:pt idx="23611">
                  <c:v>0.62921348314606695</c:v>
                </c:pt>
                <c:pt idx="23612">
                  <c:v>0.64044943820224698</c:v>
                </c:pt>
                <c:pt idx="23613">
                  <c:v>0.651685393258427</c:v>
                </c:pt>
                <c:pt idx="23614">
                  <c:v>0.66292134831460603</c:v>
                </c:pt>
                <c:pt idx="23615">
                  <c:v>0.67415730337078605</c:v>
                </c:pt>
                <c:pt idx="23616">
                  <c:v>0.68539325842696597</c:v>
                </c:pt>
                <c:pt idx="23617">
                  <c:v>0.69662921348314599</c:v>
                </c:pt>
                <c:pt idx="23618">
                  <c:v>0.70786516853932502</c:v>
                </c:pt>
                <c:pt idx="23619">
                  <c:v>0.71910112359550504</c:v>
                </c:pt>
                <c:pt idx="23620">
                  <c:v>0.73033707865168496</c:v>
                </c:pt>
                <c:pt idx="23621">
                  <c:v>0.74157303370786498</c:v>
                </c:pt>
                <c:pt idx="23622">
                  <c:v>0.75280898876404401</c:v>
                </c:pt>
                <c:pt idx="23623">
                  <c:v>0.76404494382022403</c:v>
                </c:pt>
                <c:pt idx="23624">
                  <c:v>0.77528089887640395</c:v>
                </c:pt>
                <c:pt idx="23625">
                  <c:v>0.78651685393258397</c:v>
                </c:pt>
                <c:pt idx="23626">
                  <c:v>0.797752808988764</c:v>
                </c:pt>
                <c:pt idx="23627">
                  <c:v>0.80898876404494302</c:v>
                </c:pt>
                <c:pt idx="23628">
                  <c:v>0.82022471910112305</c:v>
                </c:pt>
                <c:pt idx="23629">
                  <c:v>0.83146067415730296</c:v>
                </c:pt>
                <c:pt idx="23630">
                  <c:v>0.84269662921348298</c:v>
                </c:pt>
                <c:pt idx="23631">
                  <c:v>0.85393258426966201</c:v>
                </c:pt>
                <c:pt idx="23632">
                  <c:v>0.86516853932584203</c:v>
                </c:pt>
                <c:pt idx="23633">
                  <c:v>0.87640449438202195</c:v>
                </c:pt>
                <c:pt idx="23634">
                  <c:v>0.88764044943820197</c:v>
                </c:pt>
                <c:pt idx="23635">
                  <c:v>0.898876404494382</c:v>
                </c:pt>
                <c:pt idx="23636">
                  <c:v>0.91011235955056102</c:v>
                </c:pt>
                <c:pt idx="23637">
                  <c:v>0.92134831460674105</c:v>
                </c:pt>
                <c:pt idx="23638">
                  <c:v>0.93258426966292096</c:v>
                </c:pt>
                <c:pt idx="23639">
                  <c:v>0.94382022471910099</c:v>
                </c:pt>
                <c:pt idx="23640">
                  <c:v>0.95505617977528001</c:v>
                </c:pt>
                <c:pt idx="23641">
                  <c:v>0.96629213483146004</c:v>
                </c:pt>
                <c:pt idx="23642">
                  <c:v>0.97752808988763995</c:v>
                </c:pt>
                <c:pt idx="23643">
                  <c:v>0.98876404494381998</c:v>
                </c:pt>
                <c:pt idx="23644">
                  <c:v>0</c:v>
                </c:pt>
                <c:pt idx="23645">
                  <c:v>9.7087378640776604E-3</c:v>
                </c:pt>
                <c:pt idx="23646">
                  <c:v>1.94174757281553E-2</c:v>
                </c:pt>
                <c:pt idx="23647">
                  <c:v>2.9126213592233E-2</c:v>
                </c:pt>
                <c:pt idx="23648">
                  <c:v>3.88349514563106E-2</c:v>
                </c:pt>
                <c:pt idx="23649">
                  <c:v>4.85436893203883E-2</c:v>
                </c:pt>
                <c:pt idx="23650">
                  <c:v>5.8252427184466E-2</c:v>
                </c:pt>
                <c:pt idx="23651">
                  <c:v>6.7961165048543604E-2</c:v>
                </c:pt>
                <c:pt idx="23652">
                  <c:v>7.7669902912621297E-2</c:v>
                </c:pt>
                <c:pt idx="23653">
                  <c:v>8.7378640776699004E-2</c:v>
                </c:pt>
                <c:pt idx="23654">
                  <c:v>9.7087378640776698E-2</c:v>
                </c:pt>
                <c:pt idx="23655">
                  <c:v>0.106796116504854</c:v>
                </c:pt>
                <c:pt idx="23656">
                  <c:v>0.116504854368932</c:v>
                </c:pt>
                <c:pt idx="23657">
                  <c:v>0.12621359223300899</c:v>
                </c:pt>
                <c:pt idx="23658">
                  <c:v>0.13592233009708701</c:v>
                </c:pt>
                <c:pt idx="23659">
                  <c:v>0.14563106796116501</c:v>
                </c:pt>
                <c:pt idx="23660">
                  <c:v>0.15533980582524201</c:v>
                </c:pt>
                <c:pt idx="23661">
                  <c:v>0.16504854368932001</c:v>
                </c:pt>
                <c:pt idx="23662">
                  <c:v>0.17475728155339801</c:v>
                </c:pt>
                <c:pt idx="23663">
                  <c:v>0.18446601941747501</c:v>
                </c:pt>
                <c:pt idx="23664">
                  <c:v>0.19417475728155301</c:v>
                </c:pt>
                <c:pt idx="23665">
                  <c:v>0.20388349514563101</c:v>
                </c:pt>
                <c:pt idx="23666">
                  <c:v>0.213592233009708</c:v>
                </c:pt>
                <c:pt idx="23667">
                  <c:v>0.223300970873786</c:v>
                </c:pt>
                <c:pt idx="23668">
                  <c:v>0.233009708737864</c:v>
                </c:pt>
                <c:pt idx="23669">
                  <c:v>0.242718446601941</c:v>
                </c:pt>
                <c:pt idx="23670">
                  <c:v>0.25242718446601897</c:v>
                </c:pt>
                <c:pt idx="23671">
                  <c:v>0.26213592233009703</c:v>
                </c:pt>
                <c:pt idx="23672">
                  <c:v>0.27184466019417403</c:v>
                </c:pt>
                <c:pt idx="23673">
                  <c:v>0.28155339805825202</c:v>
                </c:pt>
                <c:pt idx="23674">
                  <c:v>0.29126213592233002</c:v>
                </c:pt>
                <c:pt idx="23675">
                  <c:v>0.30097087378640702</c:v>
                </c:pt>
                <c:pt idx="23676">
                  <c:v>0.31067961165048502</c:v>
                </c:pt>
                <c:pt idx="23677">
                  <c:v>0.32038834951456302</c:v>
                </c:pt>
                <c:pt idx="23678">
                  <c:v>0.33009708737864002</c:v>
                </c:pt>
                <c:pt idx="23679">
                  <c:v>0.33980582524271802</c:v>
                </c:pt>
                <c:pt idx="23680">
                  <c:v>0.34951456310679602</c:v>
                </c:pt>
                <c:pt idx="23681">
                  <c:v>0.35922330097087302</c:v>
                </c:pt>
                <c:pt idx="23682">
                  <c:v>0.36893203883495101</c:v>
                </c:pt>
                <c:pt idx="23683">
                  <c:v>0.37864077669902901</c:v>
                </c:pt>
                <c:pt idx="23684">
                  <c:v>0.38834951456310601</c:v>
                </c:pt>
                <c:pt idx="23685">
                  <c:v>0.39805825242718401</c:v>
                </c:pt>
                <c:pt idx="23686">
                  <c:v>0.40776699029126201</c:v>
                </c:pt>
                <c:pt idx="23687">
                  <c:v>0.41747572815533901</c:v>
                </c:pt>
                <c:pt idx="23688">
                  <c:v>0.42718446601941701</c:v>
                </c:pt>
                <c:pt idx="23689">
                  <c:v>0.43689320388349501</c:v>
                </c:pt>
                <c:pt idx="23690">
                  <c:v>0.44660194174757201</c:v>
                </c:pt>
                <c:pt idx="23691">
                  <c:v>0.45631067961165001</c:v>
                </c:pt>
                <c:pt idx="23692">
                  <c:v>0.466019417475728</c:v>
                </c:pt>
                <c:pt idx="23693">
                  <c:v>0.475728155339805</c:v>
                </c:pt>
                <c:pt idx="23694">
                  <c:v>0.485436893203883</c:v>
                </c:pt>
                <c:pt idx="23695">
                  <c:v>0.495145631067961</c:v>
                </c:pt>
                <c:pt idx="23696">
                  <c:v>0.50485436893203794</c:v>
                </c:pt>
                <c:pt idx="23697">
                  <c:v>0.51456310679611605</c:v>
                </c:pt>
                <c:pt idx="23698">
                  <c:v>0.52427184466019405</c:v>
                </c:pt>
                <c:pt idx="23699">
                  <c:v>0.53398058252427105</c:v>
                </c:pt>
                <c:pt idx="23700">
                  <c:v>0.54368932038834905</c:v>
                </c:pt>
                <c:pt idx="23701">
                  <c:v>0.55339805825242705</c:v>
                </c:pt>
                <c:pt idx="23702">
                  <c:v>0.56310679611650405</c:v>
                </c:pt>
                <c:pt idx="23703">
                  <c:v>0.57281553398058205</c:v>
                </c:pt>
                <c:pt idx="23704">
                  <c:v>0.58252427184466005</c:v>
                </c:pt>
                <c:pt idx="23705">
                  <c:v>0.59223300970873705</c:v>
                </c:pt>
                <c:pt idx="23706">
                  <c:v>0.60194174757281504</c:v>
                </c:pt>
                <c:pt idx="23707">
                  <c:v>0.61165048543689304</c:v>
                </c:pt>
                <c:pt idx="23708">
                  <c:v>0.62135922330097004</c:v>
                </c:pt>
                <c:pt idx="23709">
                  <c:v>0.63106796116504804</c:v>
                </c:pt>
                <c:pt idx="23710">
                  <c:v>0.64077669902912604</c:v>
                </c:pt>
                <c:pt idx="23711">
                  <c:v>0.65048543689320304</c:v>
                </c:pt>
                <c:pt idx="23712">
                  <c:v>0.66019417475728104</c:v>
                </c:pt>
                <c:pt idx="23713">
                  <c:v>0.66990291262135904</c:v>
                </c:pt>
                <c:pt idx="23714">
                  <c:v>0.67961165048543604</c:v>
                </c:pt>
                <c:pt idx="23715">
                  <c:v>0.68932038834951403</c:v>
                </c:pt>
                <c:pt idx="23716">
                  <c:v>0.69902912621359203</c:v>
                </c:pt>
                <c:pt idx="23717">
                  <c:v>0.70873786407766903</c:v>
                </c:pt>
                <c:pt idx="23718">
                  <c:v>0.71844660194174703</c:v>
                </c:pt>
                <c:pt idx="23719">
                  <c:v>0.72815533980582503</c:v>
                </c:pt>
                <c:pt idx="23720">
                  <c:v>0.73786407766990203</c:v>
                </c:pt>
                <c:pt idx="23721">
                  <c:v>0.74757281553398003</c:v>
                </c:pt>
                <c:pt idx="23722">
                  <c:v>0.75728155339805803</c:v>
                </c:pt>
                <c:pt idx="23723">
                  <c:v>0.76699029126213503</c:v>
                </c:pt>
                <c:pt idx="23724">
                  <c:v>0.77669902912621303</c:v>
                </c:pt>
                <c:pt idx="23725">
                  <c:v>0.78640776699029102</c:v>
                </c:pt>
                <c:pt idx="23726">
                  <c:v>0.79611650485436802</c:v>
                </c:pt>
                <c:pt idx="23727">
                  <c:v>0.80582524271844602</c:v>
                </c:pt>
                <c:pt idx="23728">
                  <c:v>0.81553398058252402</c:v>
                </c:pt>
                <c:pt idx="23729">
                  <c:v>0.82524271844660102</c:v>
                </c:pt>
                <c:pt idx="23730">
                  <c:v>0.83495145631067902</c:v>
                </c:pt>
                <c:pt idx="23731">
                  <c:v>0.84466019417475702</c:v>
                </c:pt>
                <c:pt idx="23732">
                  <c:v>0.85436893203883402</c:v>
                </c:pt>
                <c:pt idx="23733">
                  <c:v>0.86407766990291202</c:v>
                </c:pt>
                <c:pt idx="23734">
                  <c:v>0.87378640776699001</c:v>
                </c:pt>
                <c:pt idx="23735">
                  <c:v>0.88349514563106801</c:v>
                </c:pt>
                <c:pt idx="23736">
                  <c:v>0.89320388349514501</c:v>
                </c:pt>
                <c:pt idx="23737">
                  <c:v>0.90291262135922301</c:v>
                </c:pt>
                <c:pt idx="23738">
                  <c:v>0.91262135922330101</c:v>
                </c:pt>
                <c:pt idx="23739">
                  <c:v>0.92233009708737801</c:v>
                </c:pt>
                <c:pt idx="23740">
                  <c:v>0.93203883495145601</c:v>
                </c:pt>
                <c:pt idx="23741">
                  <c:v>0.94174757281553401</c:v>
                </c:pt>
                <c:pt idx="23742">
                  <c:v>0.95145631067961101</c:v>
                </c:pt>
                <c:pt idx="23743">
                  <c:v>0.961165048543689</c:v>
                </c:pt>
                <c:pt idx="23744">
                  <c:v>0.970873786407767</c:v>
                </c:pt>
                <c:pt idx="23745">
                  <c:v>0.980582524271844</c:v>
                </c:pt>
                <c:pt idx="23746">
                  <c:v>0.990291262135922</c:v>
                </c:pt>
                <c:pt idx="23747">
                  <c:v>0</c:v>
                </c:pt>
                <c:pt idx="23748">
                  <c:v>1.47058823529411E-2</c:v>
                </c:pt>
                <c:pt idx="23749">
                  <c:v>2.94117647058823E-2</c:v>
                </c:pt>
                <c:pt idx="23750">
                  <c:v>4.4117647058823498E-2</c:v>
                </c:pt>
                <c:pt idx="23751">
                  <c:v>5.8823529411764698E-2</c:v>
                </c:pt>
                <c:pt idx="23752">
                  <c:v>7.3529411764705802E-2</c:v>
                </c:pt>
                <c:pt idx="23753">
                  <c:v>8.8235294117646995E-2</c:v>
                </c:pt>
                <c:pt idx="23754">
                  <c:v>0.10294117647058799</c:v>
                </c:pt>
                <c:pt idx="23755">
                  <c:v>0.11764705882352899</c:v>
                </c:pt>
                <c:pt idx="23756">
                  <c:v>0.13235294117647001</c:v>
                </c:pt>
                <c:pt idx="23757">
                  <c:v>0.14705882352941099</c:v>
                </c:pt>
                <c:pt idx="23758">
                  <c:v>0.16176470588235201</c:v>
                </c:pt>
                <c:pt idx="23759">
                  <c:v>0.17647058823529399</c:v>
                </c:pt>
                <c:pt idx="23760">
                  <c:v>0.191176470588235</c:v>
                </c:pt>
                <c:pt idx="23761">
                  <c:v>0.20588235294117599</c:v>
                </c:pt>
                <c:pt idx="23762">
                  <c:v>0.220588235294117</c:v>
                </c:pt>
                <c:pt idx="23763">
                  <c:v>0.23529411764705799</c:v>
                </c:pt>
                <c:pt idx="23764">
                  <c:v>0.25</c:v>
                </c:pt>
                <c:pt idx="23765">
                  <c:v>0.26470588235294101</c:v>
                </c:pt>
                <c:pt idx="23766">
                  <c:v>0.27941176470588203</c:v>
                </c:pt>
                <c:pt idx="23767">
                  <c:v>0.29411764705882298</c:v>
                </c:pt>
                <c:pt idx="23768">
                  <c:v>0.308823529411764</c:v>
                </c:pt>
                <c:pt idx="23769">
                  <c:v>0.32352941176470501</c:v>
                </c:pt>
                <c:pt idx="23770">
                  <c:v>0.33823529411764702</c:v>
                </c:pt>
                <c:pt idx="23771">
                  <c:v>0.35294117647058798</c:v>
                </c:pt>
                <c:pt idx="23772">
                  <c:v>0.36764705882352899</c:v>
                </c:pt>
                <c:pt idx="23773">
                  <c:v>0.38235294117647001</c:v>
                </c:pt>
                <c:pt idx="23774">
                  <c:v>0.39705882352941102</c:v>
                </c:pt>
                <c:pt idx="23775">
                  <c:v>0.41176470588235198</c:v>
                </c:pt>
                <c:pt idx="23776">
                  <c:v>0.42647058823529399</c:v>
                </c:pt>
                <c:pt idx="23777">
                  <c:v>0.441176470588235</c:v>
                </c:pt>
                <c:pt idx="23778">
                  <c:v>0.45588235294117602</c:v>
                </c:pt>
                <c:pt idx="23779">
                  <c:v>0.47058823529411697</c:v>
                </c:pt>
                <c:pt idx="23780">
                  <c:v>0.48529411764705799</c:v>
                </c:pt>
                <c:pt idx="23781">
                  <c:v>0.5</c:v>
                </c:pt>
                <c:pt idx="23782">
                  <c:v>0.51470588235294101</c:v>
                </c:pt>
                <c:pt idx="23783">
                  <c:v>0.52941176470588203</c:v>
                </c:pt>
                <c:pt idx="23784">
                  <c:v>0.54411764705882304</c:v>
                </c:pt>
                <c:pt idx="23785">
                  <c:v>0.55882352941176405</c:v>
                </c:pt>
                <c:pt idx="23786">
                  <c:v>0.57352941176470495</c:v>
                </c:pt>
                <c:pt idx="23787">
                  <c:v>0.58823529411764697</c:v>
                </c:pt>
                <c:pt idx="23788">
                  <c:v>0.60294117647058798</c:v>
                </c:pt>
                <c:pt idx="23789">
                  <c:v>0.61764705882352899</c:v>
                </c:pt>
                <c:pt idx="23790">
                  <c:v>0.63235294117647001</c:v>
                </c:pt>
                <c:pt idx="23791">
                  <c:v>0.64705882352941102</c:v>
                </c:pt>
                <c:pt idx="23792">
                  <c:v>0.66176470588235203</c:v>
                </c:pt>
                <c:pt idx="23793">
                  <c:v>0.67647058823529405</c:v>
                </c:pt>
                <c:pt idx="23794">
                  <c:v>0.69117647058823495</c:v>
                </c:pt>
                <c:pt idx="23795">
                  <c:v>0.70588235294117596</c:v>
                </c:pt>
                <c:pt idx="23796">
                  <c:v>0.72058823529411697</c:v>
                </c:pt>
                <c:pt idx="23797">
                  <c:v>0.73529411764705799</c:v>
                </c:pt>
                <c:pt idx="23798">
                  <c:v>0.75</c:v>
                </c:pt>
                <c:pt idx="23799">
                  <c:v>0.76470588235294101</c:v>
                </c:pt>
                <c:pt idx="23800">
                  <c:v>0.77941176470588203</c:v>
                </c:pt>
                <c:pt idx="23801">
                  <c:v>0.79411764705882304</c:v>
                </c:pt>
                <c:pt idx="23802">
                  <c:v>0.80882352941176405</c:v>
                </c:pt>
                <c:pt idx="23803">
                  <c:v>0.82352941176470495</c:v>
                </c:pt>
                <c:pt idx="23804">
                  <c:v>0.83823529411764697</c:v>
                </c:pt>
                <c:pt idx="23805">
                  <c:v>0.85294117647058798</c:v>
                </c:pt>
                <c:pt idx="23806">
                  <c:v>0.86764705882352899</c:v>
                </c:pt>
                <c:pt idx="23807">
                  <c:v>0.88235294117647001</c:v>
                </c:pt>
                <c:pt idx="23808">
                  <c:v>0.89705882352941102</c:v>
                </c:pt>
                <c:pt idx="23809">
                  <c:v>0.91176470588235203</c:v>
                </c:pt>
                <c:pt idx="23810">
                  <c:v>0.92647058823529405</c:v>
                </c:pt>
                <c:pt idx="23811">
                  <c:v>0.94117647058823495</c:v>
                </c:pt>
                <c:pt idx="23812">
                  <c:v>0.95588235294117596</c:v>
                </c:pt>
                <c:pt idx="23813">
                  <c:v>0.97058823529411697</c:v>
                </c:pt>
                <c:pt idx="23814">
                  <c:v>0.98529411764705799</c:v>
                </c:pt>
                <c:pt idx="23815">
                  <c:v>0</c:v>
                </c:pt>
                <c:pt idx="23816">
                  <c:v>0.04</c:v>
                </c:pt>
                <c:pt idx="23817">
                  <c:v>0.08</c:v>
                </c:pt>
                <c:pt idx="23818">
                  <c:v>0.12</c:v>
                </c:pt>
                <c:pt idx="23819">
                  <c:v>0.16</c:v>
                </c:pt>
                <c:pt idx="23820">
                  <c:v>0.2</c:v>
                </c:pt>
                <c:pt idx="23821">
                  <c:v>0.24</c:v>
                </c:pt>
                <c:pt idx="23822">
                  <c:v>0.28000000000000003</c:v>
                </c:pt>
                <c:pt idx="23823">
                  <c:v>0.32</c:v>
                </c:pt>
                <c:pt idx="23824">
                  <c:v>0.36</c:v>
                </c:pt>
                <c:pt idx="23825">
                  <c:v>0.4</c:v>
                </c:pt>
                <c:pt idx="23826">
                  <c:v>0.44</c:v>
                </c:pt>
                <c:pt idx="23827">
                  <c:v>0.48</c:v>
                </c:pt>
                <c:pt idx="23828">
                  <c:v>0.52</c:v>
                </c:pt>
                <c:pt idx="23829">
                  <c:v>0.56000000000000005</c:v>
                </c:pt>
                <c:pt idx="23830">
                  <c:v>0.6</c:v>
                </c:pt>
                <c:pt idx="23831">
                  <c:v>0.64</c:v>
                </c:pt>
                <c:pt idx="23832">
                  <c:v>0.68</c:v>
                </c:pt>
                <c:pt idx="23833">
                  <c:v>0.72</c:v>
                </c:pt>
                <c:pt idx="23834">
                  <c:v>0.76</c:v>
                </c:pt>
                <c:pt idx="23835">
                  <c:v>0.8</c:v>
                </c:pt>
                <c:pt idx="23836">
                  <c:v>0.84</c:v>
                </c:pt>
                <c:pt idx="23837">
                  <c:v>0.88</c:v>
                </c:pt>
                <c:pt idx="23838">
                  <c:v>0.92</c:v>
                </c:pt>
                <c:pt idx="23839">
                  <c:v>0.96</c:v>
                </c:pt>
                <c:pt idx="23840">
                  <c:v>0</c:v>
                </c:pt>
                <c:pt idx="23841">
                  <c:v>1.9607843137254902E-2</c:v>
                </c:pt>
                <c:pt idx="23842">
                  <c:v>3.9215686274509803E-2</c:v>
                </c:pt>
                <c:pt idx="23843">
                  <c:v>5.8823529411764698E-2</c:v>
                </c:pt>
                <c:pt idx="23844">
                  <c:v>7.8431372549019607E-2</c:v>
                </c:pt>
                <c:pt idx="23845">
                  <c:v>9.8039215686274495E-2</c:v>
                </c:pt>
                <c:pt idx="23846">
                  <c:v>0.11764705882352899</c:v>
                </c:pt>
                <c:pt idx="23847">
                  <c:v>0.13725490196078399</c:v>
                </c:pt>
                <c:pt idx="23848">
                  <c:v>0.15686274509803899</c:v>
                </c:pt>
                <c:pt idx="23849">
                  <c:v>0.17647058823529399</c:v>
                </c:pt>
                <c:pt idx="23850">
                  <c:v>0.19607843137254899</c:v>
                </c:pt>
                <c:pt idx="23851">
                  <c:v>0.21568627450980299</c:v>
                </c:pt>
                <c:pt idx="23852">
                  <c:v>0.23529411764705799</c:v>
                </c:pt>
                <c:pt idx="23853">
                  <c:v>0.25490196078431299</c:v>
                </c:pt>
                <c:pt idx="23854">
                  <c:v>0.27450980392156799</c:v>
                </c:pt>
                <c:pt idx="23855">
                  <c:v>0.29411764705882298</c:v>
                </c:pt>
                <c:pt idx="23856">
                  <c:v>0.31372549019607798</c:v>
                </c:pt>
                <c:pt idx="23857">
                  <c:v>0.33333333333333298</c:v>
                </c:pt>
                <c:pt idx="23858">
                  <c:v>0.35294117647058798</c:v>
                </c:pt>
                <c:pt idx="23859">
                  <c:v>0.37254901960784298</c:v>
                </c:pt>
                <c:pt idx="23860">
                  <c:v>0.39215686274509798</c:v>
                </c:pt>
                <c:pt idx="23861">
                  <c:v>0.41176470588235198</c:v>
                </c:pt>
                <c:pt idx="23862">
                  <c:v>0.43137254901960698</c:v>
                </c:pt>
                <c:pt idx="23863">
                  <c:v>0.45098039215686198</c:v>
                </c:pt>
                <c:pt idx="23864">
                  <c:v>0.47058823529411697</c:v>
                </c:pt>
                <c:pt idx="23865">
                  <c:v>0.49019607843137197</c:v>
                </c:pt>
                <c:pt idx="23866">
                  <c:v>0.50980392156862697</c:v>
                </c:pt>
                <c:pt idx="23867">
                  <c:v>0.52941176470588203</c:v>
                </c:pt>
                <c:pt idx="23868">
                  <c:v>0.54901960784313697</c:v>
                </c:pt>
                <c:pt idx="23869">
                  <c:v>0.56862745098039202</c:v>
                </c:pt>
                <c:pt idx="23870">
                  <c:v>0.58823529411764697</c:v>
                </c:pt>
                <c:pt idx="23871">
                  <c:v>0.60784313725490102</c:v>
                </c:pt>
                <c:pt idx="23872">
                  <c:v>0.62745098039215597</c:v>
                </c:pt>
                <c:pt idx="23873">
                  <c:v>0.64705882352941102</c:v>
                </c:pt>
                <c:pt idx="23874">
                  <c:v>0.66666666666666596</c:v>
                </c:pt>
                <c:pt idx="23875">
                  <c:v>0.68627450980392102</c:v>
                </c:pt>
                <c:pt idx="23876">
                  <c:v>0.70588235294117596</c:v>
                </c:pt>
                <c:pt idx="23877">
                  <c:v>0.72549019607843102</c:v>
                </c:pt>
                <c:pt idx="23878">
                  <c:v>0.74509803921568596</c:v>
                </c:pt>
                <c:pt idx="23879">
                  <c:v>0.76470588235294101</c:v>
                </c:pt>
                <c:pt idx="23880">
                  <c:v>0.78431372549019596</c:v>
                </c:pt>
                <c:pt idx="23881">
                  <c:v>0.80392156862745101</c:v>
                </c:pt>
                <c:pt idx="23882">
                  <c:v>0.82352941176470495</c:v>
                </c:pt>
                <c:pt idx="23883">
                  <c:v>0.84313725490196001</c:v>
                </c:pt>
                <c:pt idx="23884">
                  <c:v>0.86274509803921495</c:v>
                </c:pt>
                <c:pt idx="23885">
                  <c:v>0.88235294117647001</c:v>
                </c:pt>
                <c:pt idx="23886">
                  <c:v>0.90196078431372495</c:v>
                </c:pt>
                <c:pt idx="23887">
                  <c:v>0.92156862745098</c:v>
                </c:pt>
                <c:pt idx="23888">
                  <c:v>0.94117647058823495</c:v>
                </c:pt>
                <c:pt idx="23889">
                  <c:v>0.96078431372549</c:v>
                </c:pt>
                <c:pt idx="23890">
                  <c:v>0.98039215686274495</c:v>
                </c:pt>
                <c:pt idx="23891">
                  <c:v>0</c:v>
                </c:pt>
                <c:pt idx="23892">
                  <c:v>1.85185185185185E-2</c:v>
                </c:pt>
                <c:pt idx="23893">
                  <c:v>3.7037037037037E-2</c:v>
                </c:pt>
                <c:pt idx="23894">
                  <c:v>5.5555555555555497E-2</c:v>
                </c:pt>
                <c:pt idx="23895">
                  <c:v>7.4074074074074001E-2</c:v>
                </c:pt>
                <c:pt idx="23896">
                  <c:v>9.2592592592592504E-2</c:v>
                </c:pt>
                <c:pt idx="23897">
                  <c:v>0.11111111111111099</c:v>
                </c:pt>
                <c:pt idx="23898">
                  <c:v>0.12962962962962901</c:v>
                </c:pt>
                <c:pt idx="23899">
                  <c:v>0.148148148148148</c:v>
                </c:pt>
                <c:pt idx="23900">
                  <c:v>0.16666666666666599</c:v>
                </c:pt>
                <c:pt idx="23901">
                  <c:v>0.18518518518518501</c:v>
                </c:pt>
                <c:pt idx="23902">
                  <c:v>0.203703703703703</c:v>
                </c:pt>
                <c:pt idx="23903">
                  <c:v>0.22222222222222199</c:v>
                </c:pt>
                <c:pt idx="23904">
                  <c:v>0.24074074074074001</c:v>
                </c:pt>
                <c:pt idx="23905">
                  <c:v>0.25925925925925902</c:v>
                </c:pt>
                <c:pt idx="23906">
                  <c:v>0.27777777777777701</c:v>
                </c:pt>
                <c:pt idx="23907">
                  <c:v>0.296296296296296</c:v>
                </c:pt>
                <c:pt idx="23908">
                  <c:v>0.31481481481481399</c:v>
                </c:pt>
                <c:pt idx="23909">
                  <c:v>0.33333333333333298</c:v>
                </c:pt>
                <c:pt idx="23910">
                  <c:v>0.35185185185185103</c:v>
                </c:pt>
                <c:pt idx="23911">
                  <c:v>0.37037037037037002</c:v>
                </c:pt>
                <c:pt idx="23912">
                  <c:v>0.38888888888888801</c:v>
                </c:pt>
                <c:pt idx="23913">
                  <c:v>0.407407407407407</c:v>
                </c:pt>
                <c:pt idx="23914">
                  <c:v>0.42592592592592499</c:v>
                </c:pt>
                <c:pt idx="23915">
                  <c:v>0.44444444444444398</c:v>
                </c:pt>
                <c:pt idx="23916">
                  <c:v>0.46296296296296202</c:v>
                </c:pt>
                <c:pt idx="23917">
                  <c:v>0.48148148148148101</c:v>
                </c:pt>
                <c:pt idx="23918">
                  <c:v>0.5</c:v>
                </c:pt>
                <c:pt idx="23919">
                  <c:v>0.51851851851851805</c:v>
                </c:pt>
                <c:pt idx="23920">
                  <c:v>0.53703703703703698</c:v>
                </c:pt>
                <c:pt idx="23921">
                  <c:v>0.55555555555555503</c:v>
                </c:pt>
                <c:pt idx="23922">
                  <c:v>0.57407407407407396</c:v>
                </c:pt>
                <c:pt idx="23923">
                  <c:v>0.592592592592592</c:v>
                </c:pt>
                <c:pt idx="23924">
                  <c:v>0.61111111111111105</c:v>
                </c:pt>
                <c:pt idx="23925">
                  <c:v>0.62962962962962898</c:v>
                </c:pt>
                <c:pt idx="23926">
                  <c:v>0.64814814814814803</c:v>
                </c:pt>
                <c:pt idx="23927">
                  <c:v>0.66666666666666596</c:v>
                </c:pt>
                <c:pt idx="23928">
                  <c:v>0.68518518518518501</c:v>
                </c:pt>
                <c:pt idx="23929">
                  <c:v>0.70370370370370305</c:v>
                </c:pt>
                <c:pt idx="23930">
                  <c:v>0.72222222222222199</c:v>
                </c:pt>
                <c:pt idx="23931">
                  <c:v>0.74074074074074003</c:v>
                </c:pt>
                <c:pt idx="23932">
                  <c:v>0.75925925925925897</c:v>
                </c:pt>
                <c:pt idx="23933">
                  <c:v>0.77777777777777701</c:v>
                </c:pt>
                <c:pt idx="23934">
                  <c:v>0.79629629629629595</c:v>
                </c:pt>
                <c:pt idx="23935">
                  <c:v>0.81481481481481399</c:v>
                </c:pt>
                <c:pt idx="23936">
                  <c:v>0.83333333333333304</c:v>
                </c:pt>
                <c:pt idx="23937">
                  <c:v>0.85185185185185097</c:v>
                </c:pt>
                <c:pt idx="23938">
                  <c:v>0.87037037037037002</c:v>
                </c:pt>
                <c:pt idx="23939">
                  <c:v>0.88888888888888795</c:v>
                </c:pt>
                <c:pt idx="23940">
                  <c:v>0.907407407407407</c:v>
                </c:pt>
                <c:pt idx="23941">
                  <c:v>0.92592592592592504</c:v>
                </c:pt>
                <c:pt idx="23942">
                  <c:v>0.94444444444444398</c:v>
                </c:pt>
                <c:pt idx="23943">
                  <c:v>0.96296296296296202</c:v>
                </c:pt>
                <c:pt idx="23944">
                  <c:v>0.98148148148148096</c:v>
                </c:pt>
                <c:pt idx="23945">
                  <c:v>0</c:v>
                </c:pt>
                <c:pt idx="23946">
                  <c:v>1.7857142857142801E-2</c:v>
                </c:pt>
                <c:pt idx="23947">
                  <c:v>3.5714285714285698E-2</c:v>
                </c:pt>
                <c:pt idx="23948">
                  <c:v>5.3571428571428499E-2</c:v>
                </c:pt>
                <c:pt idx="23949">
                  <c:v>7.1428571428571397E-2</c:v>
                </c:pt>
                <c:pt idx="23950">
                  <c:v>8.9285714285714204E-2</c:v>
                </c:pt>
                <c:pt idx="23951">
                  <c:v>0.107142857142857</c:v>
                </c:pt>
                <c:pt idx="23952">
                  <c:v>0.125</c:v>
                </c:pt>
                <c:pt idx="23953">
                  <c:v>0.14285714285714199</c:v>
                </c:pt>
                <c:pt idx="23954">
                  <c:v>0.160714285714285</c:v>
                </c:pt>
                <c:pt idx="23955">
                  <c:v>0.17857142857142799</c:v>
                </c:pt>
                <c:pt idx="23956">
                  <c:v>0.19642857142857101</c:v>
                </c:pt>
                <c:pt idx="23957">
                  <c:v>0.214285714285714</c:v>
                </c:pt>
                <c:pt idx="23958">
                  <c:v>0.23214285714285701</c:v>
                </c:pt>
                <c:pt idx="23959">
                  <c:v>0.25</c:v>
                </c:pt>
                <c:pt idx="23960">
                  <c:v>0.26785714285714202</c:v>
                </c:pt>
                <c:pt idx="23961">
                  <c:v>0.28571428571428498</c:v>
                </c:pt>
                <c:pt idx="23962">
                  <c:v>0.30357142857142799</c:v>
                </c:pt>
                <c:pt idx="23963">
                  <c:v>0.32142857142857101</c:v>
                </c:pt>
                <c:pt idx="23964">
                  <c:v>0.33928571428571402</c:v>
                </c:pt>
                <c:pt idx="23965">
                  <c:v>0.35714285714285698</c:v>
                </c:pt>
                <c:pt idx="23966">
                  <c:v>0.375</c:v>
                </c:pt>
                <c:pt idx="23967">
                  <c:v>0.39285714285714202</c:v>
                </c:pt>
                <c:pt idx="23968">
                  <c:v>0.41071428571428498</c:v>
                </c:pt>
                <c:pt idx="23969">
                  <c:v>0.42857142857142799</c:v>
                </c:pt>
                <c:pt idx="23970">
                  <c:v>0.44642857142857101</c:v>
                </c:pt>
                <c:pt idx="23971">
                  <c:v>0.46428571428571402</c:v>
                </c:pt>
                <c:pt idx="23972">
                  <c:v>0.48214285714285698</c:v>
                </c:pt>
                <c:pt idx="23973">
                  <c:v>0.5</c:v>
                </c:pt>
                <c:pt idx="23974">
                  <c:v>0.51785714285714202</c:v>
                </c:pt>
                <c:pt idx="23975">
                  <c:v>0.53571428571428503</c:v>
                </c:pt>
                <c:pt idx="23976">
                  <c:v>0.55357142857142805</c:v>
                </c:pt>
                <c:pt idx="23977">
                  <c:v>0.57142857142857095</c:v>
                </c:pt>
                <c:pt idx="23978">
                  <c:v>0.58928571428571397</c:v>
                </c:pt>
                <c:pt idx="23979">
                  <c:v>0.60714285714285698</c:v>
                </c:pt>
                <c:pt idx="23980">
                  <c:v>0.625</c:v>
                </c:pt>
                <c:pt idx="23981">
                  <c:v>0.64285714285714202</c:v>
                </c:pt>
                <c:pt idx="23982">
                  <c:v>0.66071428571428503</c:v>
                </c:pt>
                <c:pt idx="23983">
                  <c:v>0.67857142857142805</c:v>
                </c:pt>
                <c:pt idx="23984">
                  <c:v>0.69642857142857095</c:v>
                </c:pt>
                <c:pt idx="23985">
                  <c:v>0.71428571428571397</c:v>
                </c:pt>
                <c:pt idx="23986">
                  <c:v>0.73214285714285698</c:v>
                </c:pt>
                <c:pt idx="23987">
                  <c:v>0.75</c:v>
                </c:pt>
                <c:pt idx="23988">
                  <c:v>0.76785714285714202</c:v>
                </c:pt>
                <c:pt idx="23989">
                  <c:v>0.78571428571428503</c:v>
                </c:pt>
                <c:pt idx="23990">
                  <c:v>0.80357142857142805</c:v>
                </c:pt>
                <c:pt idx="23991">
                  <c:v>0.82142857142857095</c:v>
                </c:pt>
                <c:pt idx="23992">
                  <c:v>0.83928571428571397</c:v>
                </c:pt>
                <c:pt idx="23993">
                  <c:v>0.85714285714285698</c:v>
                </c:pt>
                <c:pt idx="23994">
                  <c:v>0.875</c:v>
                </c:pt>
                <c:pt idx="23995">
                  <c:v>0.89285714285714202</c:v>
                </c:pt>
                <c:pt idx="23996">
                  <c:v>0.91071428571428503</c:v>
                </c:pt>
                <c:pt idx="23997">
                  <c:v>0.92857142857142805</c:v>
                </c:pt>
                <c:pt idx="23998">
                  <c:v>0.94642857142857095</c:v>
                </c:pt>
                <c:pt idx="23999">
                  <c:v>0.96428571428571397</c:v>
                </c:pt>
                <c:pt idx="24000">
                  <c:v>0.98214285714285698</c:v>
                </c:pt>
                <c:pt idx="24001">
                  <c:v>0</c:v>
                </c:pt>
                <c:pt idx="24002">
                  <c:v>3.03030303030303E-2</c:v>
                </c:pt>
                <c:pt idx="24003">
                  <c:v>6.0606060606060601E-2</c:v>
                </c:pt>
                <c:pt idx="24004">
                  <c:v>9.0909090909090898E-2</c:v>
                </c:pt>
                <c:pt idx="24005">
                  <c:v>0.12121212121212099</c:v>
                </c:pt>
                <c:pt idx="24006">
                  <c:v>0.15151515151515099</c:v>
                </c:pt>
                <c:pt idx="24007">
                  <c:v>0.18181818181818099</c:v>
                </c:pt>
                <c:pt idx="24008">
                  <c:v>0.21212121212121199</c:v>
                </c:pt>
                <c:pt idx="24009">
                  <c:v>0.24242424242424199</c:v>
                </c:pt>
                <c:pt idx="24010">
                  <c:v>0.27272727272727199</c:v>
                </c:pt>
                <c:pt idx="24011">
                  <c:v>0.30303030303030298</c:v>
                </c:pt>
                <c:pt idx="24012">
                  <c:v>0.33333333333333298</c:v>
                </c:pt>
                <c:pt idx="24013">
                  <c:v>0.36363636363636298</c:v>
                </c:pt>
                <c:pt idx="24014">
                  <c:v>0.39393939393939298</c:v>
                </c:pt>
                <c:pt idx="24015">
                  <c:v>0.42424242424242398</c:v>
                </c:pt>
                <c:pt idx="24016">
                  <c:v>0.45454545454545398</c:v>
                </c:pt>
                <c:pt idx="24017">
                  <c:v>0.48484848484848397</c:v>
                </c:pt>
                <c:pt idx="24018">
                  <c:v>0.51515151515151503</c:v>
                </c:pt>
                <c:pt idx="24019">
                  <c:v>0.54545454545454497</c:v>
                </c:pt>
                <c:pt idx="24020">
                  <c:v>0.57575757575757502</c:v>
                </c:pt>
                <c:pt idx="24021">
                  <c:v>0.60606060606060597</c:v>
                </c:pt>
                <c:pt idx="24022">
                  <c:v>0.63636363636363602</c:v>
                </c:pt>
                <c:pt idx="24023">
                  <c:v>0.66666666666666596</c:v>
                </c:pt>
                <c:pt idx="24024">
                  <c:v>0.69696969696969702</c:v>
                </c:pt>
                <c:pt idx="24025">
                  <c:v>0.72727272727272696</c:v>
                </c:pt>
                <c:pt idx="24026">
                  <c:v>0.75757575757575701</c:v>
                </c:pt>
                <c:pt idx="24027">
                  <c:v>0.78787878787878696</c:v>
                </c:pt>
                <c:pt idx="24028">
                  <c:v>0.81818181818181801</c:v>
                </c:pt>
                <c:pt idx="24029">
                  <c:v>0.84848484848484795</c:v>
                </c:pt>
                <c:pt idx="24030">
                  <c:v>0.87878787878787801</c:v>
                </c:pt>
                <c:pt idx="24031">
                  <c:v>0.90909090909090895</c:v>
                </c:pt>
                <c:pt idx="24032">
                  <c:v>0.939393939393939</c:v>
                </c:pt>
                <c:pt idx="24033">
                  <c:v>0.96969696969696895</c:v>
                </c:pt>
                <c:pt idx="24034">
                  <c:v>0</c:v>
                </c:pt>
                <c:pt idx="24035">
                  <c:v>2.2222222222222199E-2</c:v>
                </c:pt>
                <c:pt idx="24036">
                  <c:v>4.4444444444444398E-2</c:v>
                </c:pt>
                <c:pt idx="24037">
                  <c:v>6.6666666666666596E-2</c:v>
                </c:pt>
                <c:pt idx="24038">
                  <c:v>8.8888888888888795E-2</c:v>
                </c:pt>
                <c:pt idx="24039">
                  <c:v>0.11111111111111099</c:v>
                </c:pt>
                <c:pt idx="24040">
                  <c:v>0.133333333333333</c:v>
                </c:pt>
                <c:pt idx="24041">
                  <c:v>0.155555555555555</c:v>
                </c:pt>
                <c:pt idx="24042">
                  <c:v>0.17777777777777701</c:v>
                </c:pt>
                <c:pt idx="24043">
                  <c:v>0.2</c:v>
                </c:pt>
                <c:pt idx="24044">
                  <c:v>0.22222222222222199</c:v>
                </c:pt>
                <c:pt idx="24045">
                  <c:v>0.24444444444444399</c:v>
                </c:pt>
                <c:pt idx="24046">
                  <c:v>0.266666666666666</c:v>
                </c:pt>
                <c:pt idx="24047">
                  <c:v>0.28888888888888797</c:v>
                </c:pt>
                <c:pt idx="24048">
                  <c:v>0.31111111111111101</c:v>
                </c:pt>
                <c:pt idx="24049">
                  <c:v>0.33333333333333298</c:v>
                </c:pt>
                <c:pt idx="24050">
                  <c:v>0.35555555555555501</c:v>
                </c:pt>
                <c:pt idx="24051">
                  <c:v>0.37777777777777699</c:v>
                </c:pt>
                <c:pt idx="24052">
                  <c:v>0.4</c:v>
                </c:pt>
                <c:pt idx="24053">
                  <c:v>0.422222222222222</c:v>
                </c:pt>
                <c:pt idx="24054">
                  <c:v>0.44444444444444398</c:v>
                </c:pt>
                <c:pt idx="24055">
                  <c:v>0.46666666666666601</c:v>
                </c:pt>
                <c:pt idx="24056">
                  <c:v>0.48888888888888798</c:v>
                </c:pt>
                <c:pt idx="24057">
                  <c:v>0.51111111111111096</c:v>
                </c:pt>
                <c:pt idx="24058">
                  <c:v>0.53333333333333299</c:v>
                </c:pt>
                <c:pt idx="24059">
                  <c:v>0.55555555555555503</c:v>
                </c:pt>
                <c:pt idx="24060">
                  <c:v>0.57777777777777695</c:v>
                </c:pt>
                <c:pt idx="24061">
                  <c:v>0.6</c:v>
                </c:pt>
                <c:pt idx="24062">
                  <c:v>0.62222222222222201</c:v>
                </c:pt>
                <c:pt idx="24063">
                  <c:v>0.64444444444444404</c:v>
                </c:pt>
                <c:pt idx="24064">
                  <c:v>0.66666666666666596</c:v>
                </c:pt>
                <c:pt idx="24065">
                  <c:v>0.688888888888888</c:v>
                </c:pt>
                <c:pt idx="24066">
                  <c:v>0.71111111111111103</c:v>
                </c:pt>
                <c:pt idx="24067">
                  <c:v>0.73333333333333295</c:v>
                </c:pt>
                <c:pt idx="24068">
                  <c:v>0.75555555555555498</c:v>
                </c:pt>
                <c:pt idx="24069">
                  <c:v>0.77777777777777701</c:v>
                </c:pt>
                <c:pt idx="24070">
                  <c:v>0.8</c:v>
                </c:pt>
                <c:pt idx="24071">
                  <c:v>0.82222222222222197</c:v>
                </c:pt>
                <c:pt idx="24072">
                  <c:v>0.844444444444444</c:v>
                </c:pt>
                <c:pt idx="24073">
                  <c:v>0.86666666666666603</c:v>
                </c:pt>
                <c:pt idx="24074">
                  <c:v>0.88888888888888795</c:v>
                </c:pt>
                <c:pt idx="24075">
                  <c:v>0.91111111111111098</c:v>
                </c:pt>
                <c:pt idx="24076">
                  <c:v>0.93333333333333302</c:v>
                </c:pt>
                <c:pt idx="24077">
                  <c:v>0.95555555555555505</c:v>
                </c:pt>
                <c:pt idx="24078">
                  <c:v>0.97777777777777697</c:v>
                </c:pt>
                <c:pt idx="24079">
                  <c:v>0</c:v>
                </c:pt>
                <c:pt idx="24080">
                  <c:v>1.23456790123456E-2</c:v>
                </c:pt>
                <c:pt idx="24081">
                  <c:v>2.4691358024691301E-2</c:v>
                </c:pt>
                <c:pt idx="24082">
                  <c:v>3.7037037037037E-2</c:v>
                </c:pt>
                <c:pt idx="24083">
                  <c:v>4.9382716049382699E-2</c:v>
                </c:pt>
                <c:pt idx="24084">
                  <c:v>6.1728395061728301E-2</c:v>
                </c:pt>
                <c:pt idx="24085">
                  <c:v>7.4074074074074001E-2</c:v>
                </c:pt>
                <c:pt idx="24086">
                  <c:v>8.6419753086419707E-2</c:v>
                </c:pt>
                <c:pt idx="24087">
                  <c:v>9.8765432098765399E-2</c:v>
                </c:pt>
                <c:pt idx="24088">
                  <c:v>0.11111111111111099</c:v>
                </c:pt>
                <c:pt idx="24089">
                  <c:v>0.12345679012345601</c:v>
                </c:pt>
                <c:pt idx="24090">
                  <c:v>0.13580246913580199</c:v>
                </c:pt>
                <c:pt idx="24091">
                  <c:v>0.148148148148148</c:v>
                </c:pt>
                <c:pt idx="24092">
                  <c:v>0.16049382716049301</c:v>
                </c:pt>
                <c:pt idx="24093">
                  <c:v>0.172839506172839</c:v>
                </c:pt>
                <c:pt idx="24094">
                  <c:v>0.18518518518518501</c:v>
                </c:pt>
                <c:pt idx="24095">
                  <c:v>0.19753086419752999</c:v>
                </c:pt>
                <c:pt idx="24096">
                  <c:v>0.209876543209876</c:v>
                </c:pt>
                <c:pt idx="24097">
                  <c:v>0.22222222222222199</c:v>
                </c:pt>
                <c:pt idx="24098">
                  <c:v>0.234567901234567</c:v>
                </c:pt>
                <c:pt idx="24099">
                  <c:v>0.24691358024691301</c:v>
                </c:pt>
                <c:pt idx="24100">
                  <c:v>0.25925925925925902</c:v>
                </c:pt>
                <c:pt idx="24101">
                  <c:v>0.27160493827160398</c:v>
                </c:pt>
                <c:pt idx="24102">
                  <c:v>0.28395061728394999</c:v>
                </c:pt>
                <c:pt idx="24103">
                  <c:v>0.296296296296296</c:v>
                </c:pt>
                <c:pt idx="24104">
                  <c:v>0.30864197530864101</c:v>
                </c:pt>
                <c:pt idx="24105">
                  <c:v>0.32098765432098703</c:v>
                </c:pt>
                <c:pt idx="24106">
                  <c:v>0.33333333333333298</c:v>
                </c:pt>
                <c:pt idx="24107">
                  <c:v>0.34567901234567899</c:v>
                </c:pt>
                <c:pt idx="24108">
                  <c:v>0.35802469135802401</c:v>
                </c:pt>
                <c:pt idx="24109">
                  <c:v>0.37037037037037002</c:v>
                </c:pt>
                <c:pt idx="24110">
                  <c:v>0.38271604938271597</c:v>
                </c:pt>
                <c:pt idx="24111">
                  <c:v>0.39506172839506098</c:v>
                </c:pt>
                <c:pt idx="24112">
                  <c:v>0.407407407407407</c:v>
                </c:pt>
                <c:pt idx="24113">
                  <c:v>0.41975308641975301</c:v>
                </c:pt>
                <c:pt idx="24114">
                  <c:v>0.43209876543209802</c:v>
                </c:pt>
                <c:pt idx="24115">
                  <c:v>0.44444444444444398</c:v>
                </c:pt>
                <c:pt idx="24116">
                  <c:v>0.45679012345678999</c:v>
                </c:pt>
                <c:pt idx="24117">
                  <c:v>0.469135802469135</c:v>
                </c:pt>
                <c:pt idx="24118">
                  <c:v>0.48148148148148101</c:v>
                </c:pt>
                <c:pt idx="24119">
                  <c:v>0.49382716049382702</c:v>
                </c:pt>
                <c:pt idx="24120">
                  <c:v>0.50617283950617198</c:v>
                </c:pt>
                <c:pt idx="24121">
                  <c:v>0.51851851851851805</c:v>
                </c:pt>
                <c:pt idx="24122">
                  <c:v>0.530864197530864</c:v>
                </c:pt>
                <c:pt idx="24123">
                  <c:v>0.54320987654320896</c:v>
                </c:pt>
                <c:pt idx="24124">
                  <c:v>0.55555555555555503</c:v>
                </c:pt>
                <c:pt idx="24125">
                  <c:v>0.56790123456790098</c:v>
                </c:pt>
                <c:pt idx="24126">
                  <c:v>0.58024691358024605</c:v>
                </c:pt>
                <c:pt idx="24127">
                  <c:v>0.592592592592592</c:v>
                </c:pt>
                <c:pt idx="24128">
                  <c:v>0.60493827160493796</c:v>
                </c:pt>
                <c:pt idx="24129">
                  <c:v>0.61728395061728303</c:v>
                </c:pt>
                <c:pt idx="24130">
                  <c:v>0.62962962962962898</c:v>
                </c:pt>
                <c:pt idx="24131">
                  <c:v>0.64197530864197505</c:v>
                </c:pt>
                <c:pt idx="24132">
                  <c:v>0.65432098765432101</c:v>
                </c:pt>
                <c:pt idx="24133">
                  <c:v>0.66666666666666596</c:v>
                </c:pt>
                <c:pt idx="24134">
                  <c:v>0.67901234567901203</c:v>
                </c:pt>
                <c:pt idx="24135">
                  <c:v>0.69135802469135799</c:v>
                </c:pt>
                <c:pt idx="24136">
                  <c:v>0.70370370370370305</c:v>
                </c:pt>
                <c:pt idx="24137">
                  <c:v>0.71604938271604901</c:v>
                </c:pt>
                <c:pt idx="24138">
                  <c:v>0.72839506172839497</c:v>
                </c:pt>
                <c:pt idx="24139">
                  <c:v>0.74074074074074003</c:v>
                </c:pt>
                <c:pt idx="24140">
                  <c:v>0.75308641975308599</c:v>
                </c:pt>
                <c:pt idx="24141">
                  <c:v>0.76543209876543195</c:v>
                </c:pt>
                <c:pt idx="24142">
                  <c:v>0.77777777777777701</c:v>
                </c:pt>
                <c:pt idx="24143">
                  <c:v>0.79012345679012297</c:v>
                </c:pt>
                <c:pt idx="24144">
                  <c:v>0.80246913580246904</c:v>
                </c:pt>
                <c:pt idx="24145">
                  <c:v>0.81481481481481399</c:v>
                </c:pt>
                <c:pt idx="24146">
                  <c:v>0.82716049382715995</c:v>
                </c:pt>
                <c:pt idx="24147">
                  <c:v>0.83950617283950602</c:v>
                </c:pt>
                <c:pt idx="24148">
                  <c:v>0.85185185185185097</c:v>
                </c:pt>
                <c:pt idx="24149">
                  <c:v>0.86419753086419704</c:v>
                </c:pt>
                <c:pt idx="24150">
                  <c:v>0.87654320987654299</c:v>
                </c:pt>
                <c:pt idx="24151">
                  <c:v>0.88888888888888795</c:v>
                </c:pt>
                <c:pt idx="24152">
                  <c:v>0.90123456790123402</c:v>
                </c:pt>
                <c:pt idx="24153">
                  <c:v>0.91358024691357997</c:v>
                </c:pt>
                <c:pt idx="24154">
                  <c:v>0.92592592592592504</c:v>
                </c:pt>
                <c:pt idx="24155">
                  <c:v>0.938271604938271</c:v>
                </c:pt>
                <c:pt idx="24156">
                  <c:v>0.95061728395061695</c:v>
                </c:pt>
                <c:pt idx="24157">
                  <c:v>0.96296296296296202</c:v>
                </c:pt>
                <c:pt idx="24158">
                  <c:v>0.97530864197530798</c:v>
                </c:pt>
                <c:pt idx="24159">
                  <c:v>0.98765432098765404</c:v>
                </c:pt>
                <c:pt idx="24160">
                  <c:v>0</c:v>
                </c:pt>
                <c:pt idx="24161">
                  <c:v>8.8495575221238902E-3</c:v>
                </c:pt>
                <c:pt idx="24162">
                  <c:v>1.7699115044247701E-2</c:v>
                </c:pt>
                <c:pt idx="24163">
                  <c:v>2.6548672566371601E-2</c:v>
                </c:pt>
                <c:pt idx="24164">
                  <c:v>3.5398230088495498E-2</c:v>
                </c:pt>
                <c:pt idx="24165">
                  <c:v>4.4247787610619399E-2</c:v>
                </c:pt>
                <c:pt idx="24166">
                  <c:v>5.30973451327433E-2</c:v>
                </c:pt>
                <c:pt idx="24167">
                  <c:v>6.19469026548672E-2</c:v>
                </c:pt>
                <c:pt idx="24168">
                  <c:v>7.0796460176991094E-2</c:v>
                </c:pt>
                <c:pt idx="24169">
                  <c:v>7.9646017699115002E-2</c:v>
                </c:pt>
                <c:pt idx="24170">
                  <c:v>8.8495575221238895E-2</c:v>
                </c:pt>
                <c:pt idx="24171">
                  <c:v>9.7345132743362803E-2</c:v>
                </c:pt>
                <c:pt idx="24172">
                  <c:v>0.106194690265486</c:v>
                </c:pt>
                <c:pt idx="24173">
                  <c:v>0.11504424778760999</c:v>
                </c:pt>
                <c:pt idx="24174">
                  <c:v>0.123893805309734</c:v>
                </c:pt>
                <c:pt idx="24175">
                  <c:v>0.132743362831858</c:v>
                </c:pt>
                <c:pt idx="24176">
                  <c:v>0.14159292035398199</c:v>
                </c:pt>
                <c:pt idx="24177">
                  <c:v>0.15044247787610601</c:v>
                </c:pt>
                <c:pt idx="24178">
                  <c:v>0.15929203539823</c:v>
                </c:pt>
                <c:pt idx="24179">
                  <c:v>0.16814159292035399</c:v>
                </c:pt>
                <c:pt idx="24180">
                  <c:v>0.17699115044247701</c:v>
                </c:pt>
                <c:pt idx="24181">
                  <c:v>0.185840707964601</c:v>
                </c:pt>
                <c:pt idx="24182">
                  <c:v>0.19469026548672499</c:v>
                </c:pt>
                <c:pt idx="24183">
                  <c:v>0.20353982300884901</c:v>
                </c:pt>
                <c:pt idx="24184">
                  <c:v>0.212389380530973</c:v>
                </c:pt>
                <c:pt idx="24185">
                  <c:v>0.221238938053097</c:v>
                </c:pt>
                <c:pt idx="24186">
                  <c:v>0.23008849557522101</c:v>
                </c:pt>
                <c:pt idx="24187">
                  <c:v>0.238938053097345</c:v>
                </c:pt>
                <c:pt idx="24188">
                  <c:v>0.247787610619469</c:v>
                </c:pt>
                <c:pt idx="24189">
                  <c:v>0.25663716814159199</c:v>
                </c:pt>
                <c:pt idx="24190">
                  <c:v>0.26548672566371601</c:v>
                </c:pt>
                <c:pt idx="24191">
                  <c:v>0.27433628318584002</c:v>
                </c:pt>
                <c:pt idx="24192">
                  <c:v>0.28318584070796399</c:v>
                </c:pt>
                <c:pt idx="24193">
                  <c:v>0.29203539823008801</c:v>
                </c:pt>
                <c:pt idx="24194">
                  <c:v>0.30088495575221202</c:v>
                </c:pt>
                <c:pt idx="24195">
                  <c:v>0.30973451327433599</c:v>
                </c:pt>
                <c:pt idx="24196">
                  <c:v>0.31858407079646001</c:v>
                </c:pt>
                <c:pt idx="24197">
                  <c:v>0.32743362831858402</c:v>
                </c:pt>
                <c:pt idx="24198">
                  <c:v>0.33628318584070799</c:v>
                </c:pt>
                <c:pt idx="24199">
                  <c:v>0.34513274336283101</c:v>
                </c:pt>
                <c:pt idx="24200">
                  <c:v>0.35398230088495503</c:v>
                </c:pt>
                <c:pt idx="24201">
                  <c:v>0.36283185840707899</c:v>
                </c:pt>
                <c:pt idx="24202">
                  <c:v>0.37168141592920301</c:v>
                </c:pt>
                <c:pt idx="24203">
                  <c:v>0.38053097345132703</c:v>
                </c:pt>
                <c:pt idx="24204">
                  <c:v>0.38938053097345099</c:v>
                </c:pt>
                <c:pt idx="24205">
                  <c:v>0.39823008849557501</c:v>
                </c:pt>
                <c:pt idx="24206">
                  <c:v>0.40707964601769903</c:v>
                </c:pt>
                <c:pt idx="24207">
                  <c:v>0.41592920353982299</c:v>
                </c:pt>
                <c:pt idx="24208">
                  <c:v>0.42477876106194601</c:v>
                </c:pt>
                <c:pt idx="24209">
                  <c:v>0.43362831858407003</c:v>
                </c:pt>
                <c:pt idx="24210">
                  <c:v>0.44247787610619399</c:v>
                </c:pt>
                <c:pt idx="24211">
                  <c:v>0.45132743362831801</c:v>
                </c:pt>
                <c:pt idx="24212">
                  <c:v>0.46017699115044203</c:v>
                </c:pt>
                <c:pt idx="24213">
                  <c:v>0.46902654867256599</c:v>
                </c:pt>
                <c:pt idx="24214">
                  <c:v>0.47787610619469001</c:v>
                </c:pt>
                <c:pt idx="24215">
                  <c:v>0.48672566371681403</c:v>
                </c:pt>
                <c:pt idx="24216">
                  <c:v>0.49557522123893799</c:v>
                </c:pt>
                <c:pt idx="24217">
                  <c:v>0.50442477876106195</c:v>
                </c:pt>
                <c:pt idx="24218">
                  <c:v>0.51327433628318497</c:v>
                </c:pt>
                <c:pt idx="24219">
                  <c:v>0.52212389380530899</c:v>
                </c:pt>
                <c:pt idx="24220">
                  <c:v>0.53097345132743301</c:v>
                </c:pt>
                <c:pt idx="24221">
                  <c:v>0.53982300884955703</c:v>
                </c:pt>
                <c:pt idx="24222">
                  <c:v>0.54867256637168105</c:v>
                </c:pt>
                <c:pt idx="24223">
                  <c:v>0.55752212389380496</c:v>
                </c:pt>
                <c:pt idx="24224">
                  <c:v>0.56637168141592897</c:v>
                </c:pt>
                <c:pt idx="24225">
                  <c:v>0.57522123893805299</c:v>
                </c:pt>
                <c:pt idx="24226">
                  <c:v>0.58407079646017701</c:v>
                </c:pt>
                <c:pt idx="24227">
                  <c:v>0.59292035398230003</c:v>
                </c:pt>
                <c:pt idx="24228">
                  <c:v>0.60176991150442405</c:v>
                </c:pt>
                <c:pt idx="24229">
                  <c:v>0.61061946902654796</c:v>
                </c:pt>
                <c:pt idx="24230">
                  <c:v>0.61946902654867197</c:v>
                </c:pt>
                <c:pt idx="24231">
                  <c:v>0.62831858407079599</c:v>
                </c:pt>
                <c:pt idx="24232">
                  <c:v>0.63716814159292001</c:v>
                </c:pt>
                <c:pt idx="24233">
                  <c:v>0.64601769911504403</c:v>
                </c:pt>
                <c:pt idx="24234">
                  <c:v>0.65486725663716805</c:v>
                </c:pt>
                <c:pt idx="24235">
                  <c:v>0.66371681415929196</c:v>
                </c:pt>
                <c:pt idx="24236">
                  <c:v>0.67256637168141598</c:v>
                </c:pt>
                <c:pt idx="24237">
                  <c:v>0.68141592920353899</c:v>
                </c:pt>
                <c:pt idx="24238">
                  <c:v>0.69026548672566301</c:v>
                </c:pt>
                <c:pt idx="24239">
                  <c:v>0.69911504424778703</c:v>
                </c:pt>
                <c:pt idx="24240">
                  <c:v>0.70796460176991105</c:v>
                </c:pt>
                <c:pt idx="24241">
                  <c:v>0.71681415929203496</c:v>
                </c:pt>
                <c:pt idx="24242">
                  <c:v>0.72566371681415898</c:v>
                </c:pt>
                <c:pt idx="24243">
                  <c:v>0.734513274336283</c:v>
                </c:pt>
                <c:pt idx="24244">
                  <c:v>0.74336283185840701</c:v>
                </c:pt>
                <c:pt idx="24245">
                  <c:v>0.75221238938053003</c:v>
                </c:pt>
                <c:pt idx="24246">
                  <c:v>0.76106194690265405</c:v>
                </c:pt>
                <c:pt idx="24247">
                  <c:v>0.76991150442477796</c:v>
                </c:pt>
                <c:pt idx="24248">
                  <c:v>0.77876106194690198</c:v>
                </c:pt>
                <c:pt idx="24249">
                  <c:v>0.787610619469026</c:v>
                </c:pt>
                <c:pt idx="24250">
                  <c:v>0.79646017699115002</c:v>
                </c:pt>
                <c:pt idx="24251">
                  <c:v>0.80530973451327403</c:v>
                </c:pt>
                <c:pt idx="24252">
                  <c:v>0.81415929203539805</c:v>
                </c:pt>
                <c:pt idx="24253">
                  <c:v>0.82300884955752196</c:v>
                </c:pt>
                <c:pt idx="24254">
                  <c:v>0.83185840707964598</c:v>
                </c:pt>
                <c:pt idx="24255">
                  <c:v>0.840707964601769</c:v>
                </c:pt>
                <c:pt idx="24256">
                  <c:v>0.84955752212389302</c:v>
                </c:pt>
                <c:pt idx="24257">
                  <c:v>0.85840707964601703</c:v>
                </c:pt>
                <c:pt idx="24258">
                  <c:v>0.86725663716814105</c:v>
                </c:pt>
                <c:pt idx="24259">
                  <c:v>0.87610619469026496</c:v>
                </c:pt>
                <c:pt idx="24260">
                  <c:v>0.88495575221238898</c:v>
                </c:pt>
                <c:pt idx="24261">
                  <c:v>0.893805309734513</c:v>
                </c:pt>
                <c:pt idx="24262">
                  <c:v>0.90265486725663702</c:v>
                </c:pt>
                <c:pt idx="24263">
                  <c:v>0.91150442477876104</c:v>
                </c:pt>
                <c:pt idx="24264">
                  <c:v>0.92035398230088405</c:v>
                </c:pt>
                <c:pt idx="24265">
                  <c:v>0.92920353982300796</c:v>
                </c:pt>
                <c:pt idx="24266">
                  <c:v>0.93805309734513198</c:v>
                </c:pt>
                <c:pt idx="24267">
                  <c:v>0.946902654867256</c:v>
                </c:pt>
                <c:pt idx="24268">
                  <c:v>0.95575221238938002</c:v>
                </c:pt>
                <c:pt idx="24269">
                  <c:v>0.96460176991150404</c:v>
                </c:pt>
                <c:pt idx="24270">
                  <c:v>0.97345132743362806</c:v>
                </c:pt>
                <c:pt idx="24271">
                  <c:v>0.98230088495575196</c:v>
                </c:pt>
                <c:pt idx="24272">
                  <c:v>0.99115044247787598</c:v>
                </c:pt>
                <c:pt idx="24273">
                  <c:v>0</c:v>
                </c:pt>
                <c:pt idx="24274">
                  <c:v>6.25E-2</c:v>
                </c:pt>
                <c:pt idx="24275">
                  <c:v>0.125</c:v>
                </c:pt>
                <c:pt idx="24276">
                  <c:v>0.1875</c:v>
                </c:pt>
                <c:pt idx="24277">
                  <c:v>0.25</c:v>
                </c:pt>
                <c:pt idx="24278">
                  <c:v>0.3125</c:v>
                </c:pt>
                <c:pt idx="24279">
                  <c:v>0.375</c:v>
                </c:pt>
                <c:pt idx="24280">
                  <c:v>0.4375</c:v>
                </c:pt>
                <c:pt idx="24281">
                  <c:v>0.5</c:v>
                </c:pt>
                <c:pt idx="24282">
                  <c:v>0.5625</c:v>
                </c:pt>
                <c:pt idx="24283">
                  <c:v>0.625</c:v>
                </c:pt>
                <c:pt idx="24284">
                  <c:v>0.6875</c:v>
                </c:pt>
                <c:pt idx="24285">
                  <c:v>0.75</c:v>
                </c:pt>
                <c:pt idx="24286">
                  <c:v>0.8125</c:v>
                </c:pt>
                <c:pt idx="24287">
                  <c:v>0.875</c:v>
                </c:pt>
                <c:pt idx="24288">
                  <c:v>0.9375</c:v>
                </c:pt>
                <c:pt idx="24289">
                  <c:v>0</c:v>
                </c:pt>
                <c:pt idx="24290">
                  <c:v>1.04166666666666E-2</c:v>
                </c:pt>
                <c:pt idx="24291">
                  <c:v>2.0833333333333301E-2</c:v>
                </c:pt>
                <c:pt idx="24292">
                  <c:v>3.125E-2</c:v>
                </c:pt>
                <c:pt idx="24293">
                  <c:v>4.1666666666666602E-2</c:v>
                </c:pt>
                <c:pt idx="24294">
                  <c:v>5.2083333333333301E-2</c:v>
                </c:pt>
                <c:pt idx="24295">
                  <c:v>6.25E-2</c:v>
                </c:pt>
                <c:pt idx="24296">
                  <c:v>7.2916666666666602E-2</c:v>
                </c:pt>
                <c:pt idx="24297">
                  <c:v>8.3333333333333301E-2</c:v>
                </c:pt>
                <c:pt idx="24298">
                  <c:v>9.375E-2</c:v>
                </c:pt>
                <c:pt idx="24299">
                  <c:v>0.10416666666666601</c:v>
                </c:pt>
                <c:pt idx="24300">
                  <c:v>0.114583333333333</c:v>
                </c:pt>
                <c:pt idx="24301">
                  <c:v>0.125</c:v>
                </c:pt>
                <c:pt idx="24302">
                  <c:v>0.13541666666666599</c:v>
                </c:pt>
                <c:pt idx="24303">
                  <c:v>0.14583333333333301</c:v>
                </c:pt>
                <c:pt idx="24304">
                  <c:v>0.15625</c:v>
                </c:pt>
                <c:pt idx="24305">
                  <c:v>0.16666666666666599</c:v>
                </c:pt>
                <c:pt idx="24306">
                  <c:v>0.17708333333333301</c:v>
                </c:pt>
                <c:pt idx="24307">
                  <c:v>0.1875</c:v>
                </c:pt>
                <c:pt idx="24308">
                  <c:v>0.19791666666666599</c:v>
                </c:pt>
                <c:pt idx="24309">
                  <c:v>0.20833333333333301</c:v>
                </c:pt>
                <c:pt idx="24310">
                  <c:v>0.21875</c:v>
                </c:pt>
                <c:pt idx="24311">
                  <c:v>0.22916666666666599</c:v>
                </c:pt>
                <c:pt idx="24312">
                  <c:v>0.23958333333333301</c:v>
                </c:pt>
                <c:pt idx="24313">
                  <c:v>0.25</c:v>
                </c:pt>
                <c:pt idx="24314">
                  <c:v>0.26041666666666602</c:v>
                </c:pt>
                <c:pt idx="24315">
                  <c:v>0.27083333333333298</c:v>
                </c:pt>
                <c:pt idx="24316">
                  <c:v>0.28125</c:v>
                </c:pt>
                <c:pt idx="24317">
                  <c:v>0.29166666666666602</c:v>
                </c:pt>
                <c:pt idx="24318">
                  <c:v>0.30208333333333298</c:v>
                </c:pt>
                <c:pt idx="24319">
                  <c:v>0.3125</c:v>
                </c:pt>
                <c:pt idx="24320">
                  <c:v>0.32291666666666602</c:v>
                </c:pt>
                <c:pt idx="24321">
                  <c:v>0.33333333333333298</c:v>
                </c:pt>
                <c:pt idx="24322">
                  <c:v>0.34375</c:v>
                </c:pt>
                <c:pt idx="24323">
                  <c:v>0.35416666666666602</c:v>
                </c:pt>
                <c:pt idx="24324">
                  <c:v>0.36458333333333298</c:v>
                </c:pt>
                <c:pt idx="24325">
                  <c:v>0.375</c:v>
                </c:pt>
                <c:pt idx="24326">
                  <c:v>0.38541666666666602</c:v>
                </c:pt>
                <c:pt idx="24327">
                  <c:v>0.39583333333333298</c:v>
                </c:pt>
                <c:pt idx="24328">
                  <c:v>0.40625</c:v>
                </c:pt>
                <c:pt idx="24329">
                  <c:v>0.41666666666666602</c:v>
                </c:pt>
                <c:pt idx="24330">
                  <c:v>0.42708333333333298</c:v>
                </c:pt>
                <c:pt idx="24331">
                  <c:v>0.4375</c:v>
                </c:pt>
                <c:pt idx="24332">
                  <c:v>0.44791666666666602</c:v>
                </c:pt>
                <c:pt idx="24333">
                  <c:v>0.45833333333333298</c:v>
                </c:pt>
                <c:pt idx="24334">
                  <c:v>0.46875</c:v>
                </c:pt>
                <c:pt idx="24335">
                  <c:v>0.47916666666666602</c:v>
                </c:pt>
                <c:pt idx="24336">
                  <c:v>0.48958333333333298</c:v>
                </c:pt>
                <c:pt idx="24337">
                  <c:v>0.5</c:v>
                </c:pt>
                <c:pt idx="24338">
                  <c:v>0.51041666666666596</c:v>
                </c:pt>
                <c:pt idx="24339">
                  <c:v>0.52083333333333304</c:v>
                </c:pt>
                <c:pt idx="24340">
                  <c:v>0.53125</c:v>
                </c:pt>
                <c:pt idx="24341">
                  <c:v>0.54166666666666596</c:v>
                </c:pt>
                <c:pt idx="24342">
                  <c:v>0.55208333333333304</c:v>
                </c:pt>
                <c:pt idx="24343">
                  <c:v>0.5625</c:v>
                </c:pt>
                <c:pt idx="24344">
                  <c:v>0.57291666666666596</c:v>
                </c:pt>
                <c:pt idx="24345">
                  <c:v>0.58333333333333304</c:v>
                </c:pt>
                <c:pt idx="24346">
                  <c:v>0.59375</c:v>
                </c:pt>
                <c:pt idx="24347">
                  <c:v>0.60416666666666596</c:v>
                </c:pt>
                <c:pt idx="24348">
                  <c:v>0.61458333333333304</c:v>
                </c:pt>
                <c:pt idx="24349">
                  <c:v>0.625</c:v>
                </c:pt>
                <c:pt idx="24350">
                  <c:v>0.63541666666666596</c:v>
                </c:pt>
                <c:pt idx="24351">
                  <c:v>0.64583333333333304</c:v>
                </c:pt>
                <c:pt idx="24352">
                  <c:v>0.65625</c:v>
                </c:pt>
                <c:pt idx="24353">
                  <c:v>0.66666666666666596</c:v>
                </c:pt>
                <c:pt idx="24354">
                  <c:v>0.67708333333333304</c:v>
                </c:pt>
                <c:pt idx="24355">
                  <c:v>0.6875</c:v>
                </c:pt>
                <c:pt idx="24356">
                  <c:v>0.69791666666666596</c:v>
                </c:pt>
                <c:pt idx="24357">
                  <c:v>0.70833333333333304</c:v>
                </c:pt>
                <c:pt idx="24358">
                  <c:v>0.71875</c:v>
                </c:pt>
                <c:pt idx="24359">
                  <c:v>0.72916666666666596</c:v>
                </c:pt>
                <c:pt idx="24360">
                  <c:v>0.73958333333333304</c:v>
                </c:pt>
                <c:pt idx="24361">
                  <c:v>0.75</c:v>
                </c:pt>
                <c:pt idx="24362">
                  <c:v>0.76041666666666596</c:v>
                </c:pt>
                <c:pt idx="24363">
                  <c:v>0.77083333333333304</c:v>
                </c:pt>
                <c:pt idx="24364">
                  <c:v>0.78125</c:v>
                </c:pt>
                <c:pt idx="24365">
                  <c:v>0.79166666666666596</c:v>
                </c:pt>
                <c:pt idx="24366">
                  <c:v>0.80208333333333304</c:v>
                </c:pt>
                <c:pt idx="24367">
                  <c:v>0.8125</c:v>
                </c:pt>
                <c:pt idx="24368">
                  <c:v>0.82291666666666596</c:v>
                </c:pt>
                <c:pt idx="24369">
                  <c:v>0.83333333333333304</c:v>
                </c:pt>
                <c:pt idx="24370">
                  <c:v>0.84375</c:v>
                </c:pt>
                <c:pt idx="24371">
                  <c:v>0.85416666666666596</c:v>
                </c:pt>
                <c:pt idx="24372">
                  <c:v>0.86458333333333304</c:v>
                </c:pt>
                <c:pt idx="24373">
                  <c:v>0.875</c:v>
                </c:pt>
                <c:pt idx="24374">
                  <c:v>0.88541666666666596</c:v>
                </c:pt>
                <c:pt idx="24375">
                  <c:v>0.89583333333333304</c:v>
                </c:pt>
                <c:pt idx="24376">
                  <c:v>0.90625</c:v>
                </c:pt>
                <c:pt idx="24377">
                  <c:v>0.91666666666666596</c:v>
                </c:pt>
                <c:pt idx="24378">
                  <c:v>0.92708333333333304</c:v>
                </c:pt>
                <c:pt idx="24379">
                  <c:v>0.9375</c:v>
                </c:pt>
                <c:pt idx="24380">
                  <c:v>0.94791666666666596</c:v>
                </c:pt>
                <c:pt idx="24381">
                  <c:v>0.95833333333333304</c:v>
                </c:pt>
                <c:pt idx="24382">
                  <c:v>0.96875</c:v>
                </c:pt>
                <c:pt idx="24383">
                  <c:v>0.97916666666666596</c:v>
                </c:pt>
                <c:pt idx="24384">
                  <c:v>0.98958333333333304</c:v>
                </c:pt>
                <c:pt idx="24385">
                  <c:v>0</c:v>
                </c:pt>
                <c:pt idx="24386">
                  <c:v>1.4492753623188401E-2</c:v>
                </c:pt>
                <c:pt idx="24387">
                  <c:v>2.8985507246376802E-2</c:v>
                </c:pt>
                <c:pt idx="24388">
                  <c:v>4.3478260869565202E-2</c:v>
                </c:pt>
                <c:pt idx="24389">
                  <c:v>5.7971014492753603E-2</c:v>
                </c:pt>
                <c:pt idx="24390">
                  <c:v>7.2463768115942004E-2</c:v>
                </c:pt>
                <c:pt idx="24391">
                  <c:v>8.6956521739130405E-2</c:v>
                </c:pt>
                <c:pt idx="24392">
                  <c:v>0.101449275362318</c:v>
                </c:pt>
                <c:pt idx="24393">
                  <c:v>0.115942028985507</c:v>
                </c:pt>
                <c:pt idx="24394">
                  <c:v>0.13043478260869501</c:v>
                </c:pt>
                <c:pt idx="24395">
                  <c:v>0.14492753623188401</c:v>
                </c:pt>
                <c:pt idx="24396">
                  <c:v>0.15942028985507201</c:v>
                </c:pt>
                <c:pt idx="24397">
                  <c:v>0.17391304347826</c:v>
                </c:pt>
                <c:pt idx="24398">
                  <c:v>0.188405797101449</c:v>
                </c:pt>
                <c:pt idx="24399">
                  <c:v>0.202898550724637</c:v>
                </c:pt>
                <c:pt idx="24400">
                  <c:v>0.217391304347826</c:v>
                </c:pt>
                <c:pt idx="24401">
                  <c:v>0.231884057971014</c:v>
                </c:pt>
                <c:pt idx="24402">
                  <c:v>0.24637681159420199</c:v>
                </c:pt>
                <c:pt idx="24403">
                  <c:v>0.26086956521739102</c:v>
                </c:pt>
                <c:pt idx="24404">
                  <c:v>0.27536231884057899</c:v>
                </c:pt>
                <c:pt idx="24405">
                  <c:v>0.28985507246376802</c:v>
                </c:pt>
                <c:pt idx="24406">
                  <c:v>0.30434782608695599</c:v>
                </c:pt>
                <c:pt idx="24407">
                  <c:v>0.31884057971014401</c:v>
                </c:pt>
                <c:pt idx="24408">
                  <c:v>0.33333333333333298</c:v>
                </c:pt>
                <c:pt idx="24409">
                  <c:v>0.34782608695652101</c:v>
                </c:pt>
                <c:pt idx="24410">
                  <c:v>0.36231884057970998</c:v>
                </c:pt>
                <c:pt idx="24411">
                  <c:v>0.376811594202898</c:v>
                </c:pt>
                <c:pt idx="24412">
                  <c:v>0.39130434782608697</c:v>
                </c:pt>
                <c:pt idx="24413">
                  <c:v>0.405797101449275</c:v>
                </c:pt>
                <c:pt idx="24414">
                  <c:v>0.42028985507246303</c:v>
                </c:pt>
                <c:pt idx="24415">
                  <c:v>0.434782608695652</c:v>
                </c:pt>
                <c:pt idx="24416">
                  <c:v>0.44927536231884002</c:v>
                </c:pt>
                <c:pt idx="24417">
                  <c:v>0.46376811594202899</c:v>
                </c:pt>
                <c:pt idx="24418">
                  <c:v>0.47826086956521702</c:v>
                </c:pt>
                <c:pt idx="24419">
                  <c:v>0.49275362318840499</c:v>
                </c:pt>
                <c:pt idx="24420">
                  <c:v>0.50724637681159401</c:v>
                </c:pt>
                <c:pt idx="24421">
                  <c:v>0.52173913043478204</c:v>
                </c:pt>
                <c:pt idx="24422">
                  <c:v>0.53623188405797095</c:v>
                </c:pt>
                <c:pt idx="24423">
                  <c:v>0.55072463768115898</c:v>
                </c:pt>
                <c:pt idx="24424">
                  <c:v>0.56521739130434701</c:v>
                </c:pt>
                <c:pt idx="24425">
                  <c:v>0.57971014492753603</c:v>
                </c:pt>
                <c:pt idx="24426">
                  <c:v>0.59420289855072395</c:v>
                </c:pt>
                <c:pt idx="24427">
                  <c:v>0.60869565217391297</c:v>
                </c:pt>
                <c:pt idx="24428">
                  <c:v>0.623188405797101</c:v>
                </c:pt>
                <c:pt idx="24429">
                  <c:v>0.63768115942028902</c:v>
                </c:pt>
                <c:pt idx="24430">
                  <c:v>0.65217391304347805</c:v>
                </c:pt>
                <c:pt idx="24431">
                  <c:v>0.66666666666666596</c:v>
                </c:pt>
                <c:pt idx="24432">
                  <c:v>0.68115942028985499</c:v>
                </c:pt>
                <c:pt idx="24433">
                  <c:v>0.69565217391304301</c:v>
                </c:pt>
                <c:pt idx="24434">
                  <c:v>0.71014492753623104</c:v>
                </c:pt>
                <c:pt idx="24435">
                  <c:v>0.72463768115941996</c:v>
                </c:pt>
                <c:pt idx="24436">
                  <c:v>0.73913043478260798</c:v>
                </c:pt>
                <c:pt idx="24437">
                  <c:v>0.75362318840579701</c:v>
                </c:pt>
                <c:pt idx="24438">
                  <c:v>0.76811594202898503</c:v>
                </c:pt>
                <c:pt idx="24439">
                  <c:v>0.78260869565217395</c:v>
                </c:pt>
                <c:pt idx="24440">
                  <c:v>0.79710144927536197</c:v>
                </c:pt>
                <c:pt idx="24441">
                  <c:v>0.81159420289855</c:v>
                </c:pt>
                <c:pt idx="24442">
                  <c:v>0.82608695652173902</c:v>
                </c:pt>
                <c:pt idx="24443">
                  <c:v>0.84057971014492705</c:v>
                </c:pt>
                <c:pt idx="24444">
                  <c:v>0.85507246376811596</c:v>
                </c:pt>
                <c:pt idx="24445">
                  <c:v>0.86956521739130399</c:v>
                </c:pt>
                <c:pt idx="24446">
                  <c:v>0.88405797101449202</c:v>
                </c:pt>
                <c:pt idx="24447">
                  <c:v>0.89855072463768104</c:v>
                </c:pt>
                <c:pt idx="24448">
                  <c:v>0.91304347826086896</c:v>
                </c:pt>
                <c:pt idx="24449">
                  <c:v>0.92753623188405798</c:v>
                </c:pt>
                <c:pt idx="24450">
                  <c:v>0.94202898550724601</c:v>
                </c:pt>
                <c:pt idx="24451">
                  <c:v>0.95652173913043403</c:v>
                </c:pt>
                <c:pt idx="24452">
                  <c:v>0.97101449275362295</c:v>
                </c:pt>
                <c:pt idx="24453">
                  <c:v>0.98550724637681097</c:v>
                </c:pt>
                <c:pt idx="24454">
                  <c:v>0</c:v>
                </c:pt>
                <c:pt idx="24455">
                  <c:v>1.53846153846153E-2</c:v>
                </c:pt>
                <c:pt idx="24456">
                  <c:v>3.0769230769230702E-2</c:v>
                </c:pt>
                <c:pt idx="24457">
                  <c:v>4.6153846153846101E-2</c:v>
                </c:pt>
                <c:pt idx="24458">
                  <c:v>6.15384615384615E-2</c:v>
                </c:pt>
                <c:pt idx="24459">
                  <c:v>7.69230769230769E-2</c:v>
                </c:pt>
                <c:pt idx="24460">
                  <c:v>9.2307692307692299E-2</c:v>
                </c:pt>
                <c:pt idx="24461">
                  <c:v>0.107692307692307</c:v>
                </c:pt>
                <c:pt idx="24462">
                  <c:v>0.123076923076923</c:v>
                </c:pt>
                <c:pt idx="24463">
                  <c:v>0.138461538461538</c:v>
                </c:pt>
                <c:pt idx="24464">
                  <c:v>0.15384615384615299</c:v>
                </c:pt>
                <c:pt idx="24465">
                  <c:v>0.16923076923076899</c:v>
                </c:pt>
                <c:pt idx="24466">
                  <c:v>0.18461538461538399</c:v>
                </c:pt>
                <c:pt idx="24467">
                  <c:v>0.2</c:v>
                </c:pt>
                <c:pt idx="24468">
                  <c:v>0.21538461538461501</c:v>
                </c:pt>
                <c:pt idx="24469">
                  <c:v>0.23076923076923</c:v>
                </c:pt>
                <c:pt idx="24470">
                  <c:v>0.246153846153846</c:v>
                </c:pt>
                <c:pt idx="24471">
                  <c:v>0.261538461538461</c:v>
                </c:pt>
                <c:pt idx="24472">
                  <c:v>0.27692307692307599</c:v>
                </c:pt>
                <c:pt idx="24473">
                  <c:v>0.29230769230769199</c:v>
                </c:pt>
                <c:pt idx="24474">
                  <c:v>0.30769230769230699</c:v>
                </c:pt>
                <c:pt idx="24475">
                  <c:v>0.32307692307692298</c:v>
                </c:pt>
                <c:pt idx="24476">
                  <c:v>0.33846153846153798</c:v>
                </c:pt>
                <c:pt idx="24477">
                  <c:v>0.35384615384615298</c:v>
                </c:pt>
                <c:pt idx="24478">
                  <c:v>0.36923076923076897</c:v>
                </c:pt>
                <c:pt idx="24479">
                  <c:v>0.38461538461538403</c:v>
                </c:pt>
                <c:pt idx="24480">
                  <c:v>0.4</c:v>
                </c:pt>
                <c:pt idx="24481">
                  <c:v>0.41538461538461502</c:v>
                </c:pt>
                <c:pt idx="24482">
                  <c:v>0.43076923076923002</c:v>
                </c:pt>
                <c:pt idx="24483">
                  <c:v>0.44615384615384601</c:v>
                </c:pt>
                <c:pt idx="24484">
                  <c:v>0.46153846153846101</c:v>
                </c:pt>
                <c:pt idx="24485">
                  <c:v>0.47692307692307601</c:v>
                </c:pt>
                <c:pt idx="24486">
                  <c:v>0.492307692307692</c:v>
                </c:pt>
                <c:pt idx="24487">
                  <c:v>0.507692307692307</c:v>
                </c:pt>
                <c:pt idx="24488">
                  <c:v>0.52307692307692299</c:v>
                </c:pt>
                <c:pt idx="24489">
                  <c:v>0.53846153846153799</c:v>
                </c:pt>
                <c:pt idx="24490">
                  <c:v>0.55384615384615299</c:v>
                </c:pt>
                <c:pt idx="24491">
                  <c:v>0.56923076923076898</c:v>
                </c:pt>
                <c:pt idx="24492">
                  <c:v>0.58461538461538398</c:v>
                </c:pt>
                <c:pt idx="24493">
                  <c:v>0.6</c:v>
                </c:pt>
                <c:pt idx="24494">
                  <c:v>0.61538461538461497</c:v>
                </c:pt>
                <c:pt idx="24495">
                  <c:v>0.63076923076922997</c:v>
                </c:pt>
                <c:pt idx="24496">
                  <c:v>0.64615384615384597</c:v>
                </c:pt>
                <c:pt idx="24497">
                  <c:v>0.66153846153846096</c:v>
                </c:pt>
                <c:pt idx="24498">
                  <c:v>0.67692307692307696</c:v>
                </c:pt>
                <c:pt idx="24499">
                  <c:v>0.69230769230769196</c:v>
                </c:pt>
                <c:pt idx="24500">
                  <c:v>0.70769230769230695</c:v>
                </c:pt>
                <c:pt idx="24501">
                  <c:v>0.72307692307692295</c:v>
                </c:pt>
                <c:pt idx="24502">
                  <c:v>0.73846153846153795</c:v>
                </c:pt>
                <c:pt idx="24503">
                  <c:v>0.75384615384615306</c:v>
                </c:pt>
                <c:pt idx="24504">
                  <c:v>0.76923076923076905</c:v>
                </c:pt>
                <c:pt idx="24505">
                  <c:v>0.78461538461538405</c:v>
                </c:pt>
                <c:pt idx="24506">
                  <c:v>0.8</c:v>
                </c:pt>
                <c:pt idx="24507">
                  <c:v>0.81538461538461504</c:v>
                </c:pt>
                <c:pt idx="24508">
                  <c:v>0.83076923076923004</c:v>
                </c:pt>
                <c:pt idx="24509">
                  <c:v>0.84615384615384603</c:v>
                </c:pt>
                <c:pt idx="24510">
                  <c:v>0.86153846153846103</c:v>
                </c:pt>
                <c:pt idx="24511">
                  <c:v>0.87692307692307603</c:v>
                </c:pt>
                <c:pt idx="24512">
                  <c:v>0.89230769230769202</c:v>
                </c:pt>
                <c:pt idx="24513">
                  <c:v>0.90769230769230702</c:v>
                </c:pt>
                <c:pt idx="24514">
                  <c:v>0.92307692307692302</c:v>
                </c:pt>
                <c:pt idx="24515">
                  <c:v>0.93846153846153801</c:v>
                </c:pt>
                <c:pt idx="24516">
                  <c:v>0.95384615384615301</c:v>
                </c:pt>
                <c:pt idx="24517">
                  <c:v>0.96923076923076901</c:v>
                </c:pt>
                <c:pt idx="24518">
                  <c:v>0.984615384615384</c:v>
                </c:pt>
                <c:pt idx="24519">
                  <c:v>0</c:v>
                </c:pt>
                <c:pt idx="24520">
                  <c:v>1.1627906976744099E-2</c:v>
                </c:pt>
                <c:pt idx="24521">
                  <c:v>2.3255813953488299E-2</c:v>
                </c:pt>
                <c:pt idx="24522">
                  <c:v>3.4883720930232502E-2</c:v>
                </c:pt>
                <c:pt idx="24523">
                  <c:v>4.6511627906976702E-2</c:v>
                </c:pt>
                <c:pt idx="24524">
                  <c:v>5.8139534883720902E-2</c:v>
                </c:pt>
                <c:pt idx="24525">
                  <c:v>6.9767441860465101E-2</c:v>
                </c:pt>
                <c:pt idx="24526">
                  <c:v>8.1395348837209294E-2</c:v>
                </c:pt>
                <c:pt idx="24527">
                  <c:v>9.3023255813953404E-2</c:v>
                </c:pt>
                <c:pt idx="24528">
                  <c:v>0.104651162790697</c:v>
                </c:pt>
                <c:pt idx="24529">
                  <c:v>0.116279069767441</c:v>
                </c:pt>
                <c:pt idx="24530">
                  <c:v>0.127906976744186</c:v>
                </c:pt>
                <c:pt idx="24531">
                  <c:v>0.13953488372093001</c:v>
                </c:pt>
                <c:pt idx="24532">
                  <c:v>0.15116279069767399</c:v>
                </c:pt>
                <c:pt idx="24533">
                  <c:v>0.16279069767441801</c:v>
                </c:pt>
                <c:pt idx="24534">
                  <c:v>0.17441860465116199</c:v>
                </c:pt>
                <c:pt idx="24535">
                  <c:v>0.186046511627906</c:v>
                </c:pt>
                <c:pt idx="24536">
                  <c:v>0.19767441860465099</c:v>
                </c:pt>
                <c:pt idx="24537">
                  <c:v>0.209302325581395</c:v>
                </c:pt>
                <c:pt idx="24538">
                  <c:v>0.22093023255813901</c:v>
                </c:pt>
                <c:pt idx="24539">
                  <c:v>0.232558139534883</c:v>
                </c:pt>
                <c:pt idx="24540">
                  <c:v>0.24418604651162701</c:v>
                </c:pt>
                <c:pt idx="24541">
                  <c:v>0.25581395348837199</c:v>
                </c:pt>
                <c:pt idx="24542">
                  <c:v>0.26744186046511598</c:v>
                </c:pt>
                <c:pt idx="24543">
                  <c:v>0.27906976744186002</c:v>
                </c:pt>
                <c:pt idx="24544">
                  <c:v>0.290697674418604</c:v>
                </c:pt>
                <c:pt idx="24545">
                  <c:v>0.30232558139534799</c:v>
                </c:pt>
                <c:pt idx="24546">
                  <c:v>0.31395348837209303</c:v>
                </c:pt>
                <c:pt idx="24547">
                  <c:v>0.32558139534883701</c:v>
                </c:pt>
                <c:pt idx="24548">
                  <c:v>0.337209302325581</c:v>
                </c:pt>
                <c:pt idx="24549">
                  <c:v>0.34883720930232498</c:v>
                </c:pt>
                <c:pt idx="24550">
                  <c:v>0.36046511627906902</c:v>
                </c:pt>
                <c:pt idx="24551">
                  <c:v>0.372093023255813</c:v>
                </c:pt>
                <c:pt idx="24552">
                  <c:v>0.38372093023255799</c:v>
                </c:pt>
                <c:pt idx="24553">
                  <c:v>0.39534883720930197</c:v>
                </c:pt>
                <c:pt idx="24554">
                  <c:v>0.40697674418604601</c:v>
                </c:pt>
                <c:pt idx="24555">
                  <c:v>0.41860465116279</c:v>
                </c:pt>
                <c:pt idx="24556">
                  <c:v>0.43023255813953398</c:v>
                </c:pt>
                <c:pt idx="24557">
                  <c:v>0.44186046511627902</c:v>
                </c:pt>
                <c:pt idx="24558">
                  <c:v>0.45348837209302301</c:v>
                </c:pt>
                <c:pt idx="24559">
                  <c:v>0.46511627906976699</c:v>
                </c:pt>
                <c:pt idx="24560">
                  <c:v>0.47674418604651098</c:v>
                </c:pt>
                <c:pt idx="24561">
                  <c:v>0.48837209302325502</c:v>
                </c:pt>
                <c:pt idx="24562">
                  <c:v>0.5</c:v>
                </c:pt>
                <c:pt idx="24563">
                  <c:v>0.51162790697674398</c:v>
                </c:pt>
                <c:pt idx="24564">
                  <c:v>0.52325581395348797</c:v>
                </c:pt>
                <c:pt idx="24565">
                  <c:v>0.53488372093023195</c:v>
                </c:pt>
                <c:pt idx="24566">
                  <c:v>0.54651162790697605</c:v>
                </c:pt>
                <c:pt idx="24567">
                  <c:v>0.55813953488372003</c:v>
                </c:pt>
                <c:pt idx="24568">
                  <c:v>0.56976744186046502</c:v>
                </c:pt>
                <c:pt idx="24569">
                  <c:v>0.581395348837209</c:v>
                </c:pt>
                <c:pt idx="24570">
                  <c:v>0.59302325581395299</c:v>
                </c:pt>
                <c:pt idx="24571">
                  <c:v>0.60465116279069697</c:v>
                </c:pt>
                <c:pt idx="24572">
                  <c:v>0.61627906976744096</c:v>
                </c:pt>
                <c:pt idx="24573">
                  <c:v>0.62790697674418605</c:v>
                </c:pt>
                <c:pt idx="24574">
                  <c:v>0.63953488372093004</c:v>
                </c:pt>
                <c:pt idx="24575">
                  <c:v>0.65116279069767402</c:v>
                </c:pt>
                <c:pt idx="24576">
                  <c:v>0.66279069767441801</c:v>
                </c:pt>
                <c:pt idx="24577">
                  <c:v>0.67441860465116199</c:v>
                </c:pt>
                <c:pt idx="24578">
                  <c:v>0.68604651162790697</c:v>
                </c:pt>
                <c:pt idx="24579">
                  <c:v>0.69767441860465096</c:v>
                </c:pt>
                <c:pt idx="24580">
                  <c:v>0.70930232558139505</c:v>
                </c:pt>
                <c:pt idx="24581">
                  <c:v>0.72093023255813904</c:v>
                </c:pt>
                <c:pt idx="24582">
                  <c:v>0.73255813953488302</c:v>
                </c:pt>
                <c:pt idx="24583">
                  <c:v>0.74418604651162701</c:v>
                </c:pt>
                <c:pt idx="24584">
                  <c:v>0.75581395348837199</c:v>
                </c:pt>
                <c:pt idx="24585">
                  <c:v>0.76744186046511598</c:v>
                </c:pt>
                <c:pt idx="24586">
                  <c:v>0.77906976744185996</c:v>
                </c:pt>
                <c:pt idx="24587">
                  <c:v>0.79069767441860395</c:v>
                </c:pt>
                <c:pt idx="24588">
                  <c:v>0.80232558139534804</c:v>
                </c:pt>
                <c:pt idx="24589">
                  <c:v>0.81395348837209303</c:v>
                </c:pt>
                <c:pt idx="24590">
                  <c:v>0.82558139534883701</c:v>
                </c:pt>
                <c:pt idx="24591">
                  <c:v>0.837209302325581</c:v>
                </c:pt>
                <c:pt idx="24592">
                  <c:v>0.84883720930232498</c:v>
                </c:pt>
                <c:pt idx="24593">
                  <c:v>0.86046511627906896</c:v>
                </c:pt>
                <c:pt idx="24594">
                  <c:v>0.87209302325581395</c:v>
                </c:pt>
                <c:pt idx="24595">
                  <c:v>0.88372093023255804</c:v>
                </c:pt>
                <c:pt idx="24596">
                  <c:v>0.89534883720930203</c:v>
                </c:pt>
                <c:pt idx="24597">
                  <c:v>0.90697674418604601</c:v>
                </c:pt>
                <c:pt idx="24598">
                  <c:v>0.91860465116279</c:v>
                </c:pt>
                <c:pt idx="24599">
                  <c:v>0.93023255813953398</c:v>
                </c:pt>
                <c:pt idx="24600">
                  <c:v>0.94186046511627897</c:v>
                </c:pt>
                <c:pt idx="24601">
                  <c:v>0.95348837209302295</c:v>
                </c:pt>
                <c:pt idx="24602">
                  <c:v>0.96511627906976705</c:v>
                </c:pt>
                <c:pt idx="24603">
                  <c:v>0.97674418604651103</c:v>
                </c:pt>
                <c:pt idx="24604">
                  <c:v>0.98837209302325502</c:v>
                </c:pt>
                <c:pt idx="24605">
                  <c:v>0</c:v>
                </c:pt>
                <c:pt idx="24606">
                  <c:v>3.5714285714285698E-2</c:v>
                </c:pt>
                <c:pt idx="24607">
                  <c:v>7.1428571428571397E-2</c:v>
                </c:pt>
                <c:pt idx="24608">
                  <c:v>0.107142857142857</c:v>
                </c:pt>
                <c:pt idx="24609">
                  <c:v>0.14285714285714199</c:v>
                </c:pt>
                <c:pt idx="24610">
                  <c:v>0.17857142857142799</c:v>
                </c:pt>
                <c:pt idx="24611">
                  <c:v>0.214285714285714</c:v>
                </c:pt>
                <c:pt idx="24612">
                  <c:v>0.25</c:v>
                </c:pt>
                <c:pt idx="24613">
                  <c:v>0.28571428571428498</c:v>
                </c:pt>
                <c:pt idx="24614">
                  <c:v>0.32142857142857101</c:v>
                </c:pt>
                <c:pt idx="24615">
                  <c:v>0.35714285714285698</c:v>
                </c:pt>
                <c:pt idx="24616">
                  <c:v>0.39285714285714202</c:v>
                </c:pt>
                <c:pt idx="24617">
                  <c:v>0.42857142857142799</c:v>
                </c:pt>
                <c:pt idx="24618">
                  <c:v>0.46428571428571402</c:v>
                </c:pt>
                <c:pt idx="24619">
                  <c:v>0.5</c:v>
                </c:pt>
                <c:pt idx="24620">
                  <c:v>0.53571428571428503</c:v>
                </c:pt>
                <c:pt idx="24621">
                  <c:v>0.57142857142857095</c:v>
                </c:pt>
                <c:pt idx="24622">
                  <c:v>0.60714285714285698</c:v>
                </c:pt>
                <c:pt idx="24623">
                  <c:v>0.64285714285714202</c:v>
                </c:pt>
                <c:pt idx="24624">
                  <c:v>0.67857142857142805</c:v>
                </c:pt>
                <c:pt idx="24625">
                  <c:v>0.71428571428571397</c:v>
                </c:pt>
                <c:pt idx="24626">
                  <c:v>0.75</c:v>
                </c:pt>
                <c:pt idx="24627">
                  <c:v>0.78571428571428503</c:v>
                </c:pt>
                <c:pt idx="24628">
                  <c:v>0.82142857142857095</c:v>
                </c:pt>
                <c:pt idx="24629">
                  <c:v>0.85714285714285698</c:v>
                </c:pt>
                <c:pt idx="24630">
                  <c:v>0.89285714285714202</c:v>
                </c:pt>
                <c:pt idx="24631">
                  <c:v>0.92857142857142805</c:v>
                </c:pt>
                <c:pt idx="24632">
                  <c:v>0.96428571428571397</c:v>
                </c:pt>
                <c:pt idx="24633">
                  <c:v>0</c:v>
                </c:pt>
                <c:pt idx="24634">
                  <c:v>1.8867924528301799E-2</c:v>
                </c:pt>
                <c:pt idx="24635">
                  <c:v>3.7735849056603703E-2</c:v>
                </c:pt>
                <c:pt idx="24636">
                  <c:v>5.6603773584905599E-2</c:v>
                </c:pt>
                <c:pt idx="24637">
                  <c:v>7.5471698113207503E-2</c:v>
                </c:pt>
                <c:pt idx="24638">
                  <c:v>9.4339622641509399E-2</c:v>
                </c:pt>
                <c:pt idx="24639">
                  <c:v>0.113207547169811</c:v>
                </c:pt>
                <c:pt idx="24640">
                  <c:v>0.13207547169811301</c:v>
                </c:pt>
                <c:pt idx="24641">
                  <c:v>0.15094339622641501</c:v>
                </c:pt>
                <c:pt idx="24642">
                  <c:v>0.169811320754716</c:v>
                </c:pt>
                <c:pt idx="24643">
                  <c:v>0.18867924528301799</c:v>
                </c:pt>
                <c:pt idx="24644">
                  <c:v>0.20754716981131999</c:v>
                </c:pt>
                <c:pt idx="24645">
                  <c:v>0.22641509433962201</c:v>
                </c:pt>
                <c:pt idx="24646">
                  <c:v>0.245283018867924</c:v>
                </c:pt>
                <c:pt idx="24647">
                  <c:v>0.26415094339622602</c:v>
                </c:pt>
                <c:pt idx="24648">
                  <c:v>0.28301886792452802</c:v>
                </c:pt>
                <c:pt idx="24649">
                  <c:v>0.30188679245283001</c:v>
                </c:pt>
                <c:pt idx="24650">
                  <c:v>0.320754716981132</c:v>
                </c:pt>
                <c:pt idx="24651">
                  <c:v>0.339622641509433</c:v>
                </c:pt>
                <c:pt idx="24652">
                  <c:v>0.35849056603773499</c:v>
                </c:pt>
                <c:pt idx="24653">
                  <c:v>0.37735849056603699</c:v>
                </c:pt>
                <c:pt idx="24654">
                  <c:v>0.39622641509433898</c:v>
                </c:pt>
                <c:pt idx="24655">
                  <c:v>0.41509433962264097</c:v>
                </c:pt>
                <c:pt idx="24656">
                  <c:v>0.43396226415094302</c:v>
                </c:pt>
                <c:pt idx="24657">
                  <c:v>0.45283018867924502</c:v>
                </c:pt>
                <c:pt idx="24658">
                  <c:v>0.47169811320754701</c:v>
                </c:pt>
                <c:pt idx="24659">
                  <c:v>0.490566037735849</c:v>
                </c:pt>
                <c:pt idx="24660">
                  <c:v>0.50943396226415005</c:v>
                </c:pt>
                <c:pt idx="24661">
                  <c:v>0.52830188679245205</c:v>
                </c:pt>
                <c:pt idx="24662">
                  <c:v>0.54716981132075404</c:v>
                </c:pt>
                <c:pt idx="24663">
                  <c:v>0.56603773584905603</c:v>
                </c:pt>
                <c:pt idx="24664">
                  <c:v>0.58490566037735803</c:v>
                </c:pt>
                <c:pt idx="24665">
                  <c:v>0.60377358490566002</c:v>
                </c:pt>
                <c:pt idx="24666">
                  <c:v>0.62264150943396201</c:v>
                </c:pt>
                <c:pt idx="24667">
                  <c:v>0.64150943396226401</c:v>
                </c:pt>
                <c:pt idx="24668">
                  <c:v>0.660377358490566</c:v>
                </c:pt>
                <c:pt idx="24669">
                  <c:v>0.679245283018867</c:v>
                </c:pt>
                <c:pt idx="24670">
                  <c:v>0.69811320754716899</c:v>
                </c:pt>
                <c:pt idx="24671">
                  <c:v>0.71698113207547098</c:v>
                </c:pt>
                <c:pt idx="24672">
                  <c:v>0.73584905660377298</c:v>
                </c:pt>
                <c:pt idx="24673">
                  <c:v>0.75471698113207497</c:v>
                </c:pt>
                <c:pt idx="24674">
                  <c:v>0.77358490566037696</c:v>
                </c:pt>
                <c:pt idx="24675">
                  <c:v>0.79245283018867896</c:v>
                </c:pt>
                <c:pt idx="24676">
                  <c:v>0.81132075471698095</c:v>
                </c:pt>
                <c:pt idx="24677">
                  <c:v>0.83018867924528295</c:v>
                </c:pt>
                <c:pt idx="24678">
                  <c:v>0.84905660377358405</c:v>
                </c:pt>
                <c:pt idx="24679">
                  <c:v>0.86792452830188604</c:v>
                </c:pt>
                <c:pt idx="24680">
                  <c:v>0.88679245283018804</c:v>
                </c:pt>
                <c:pt idx="24681">
                  <c:v>0.90566037735849003</c:v>
                </c:pt>
                <c:pt idx="24682">
                  <c:v>0.92452830188679203</c:v>
                </c:pt>
                <c:pt idx="24683">
                  <c:v>0.94339622641509402</c:v>
                </c:pt>
                <c:pt idx="24684">
                  <c:v>0.96226415094339601</c:v>
                </c:pt>
                <c:pt idx="24685">
                  <c:v>0.98113207547169801</c:v>
                </c:pt>
                <c:pt idx="24686">
                  <c:v>0</c:v>
                </c:pt>
                <c:pt idx="24687">
                  <c:v>1.63934426229508E-2</c:v>
                </c:pt>
                <c:pt idx="24688">
                  <c:v>3.2786885245901599E-2</c:v>
                </c:pt>
                <c:pt idx="24689">
                  <c:v>4.9180327868852403E-2</c:v>
                </c:pt>
                <c:pt idx="24690">
                  <c:v>6.5573770491803199E-2</c:v>
                </c:pt>
                <c:pt idx="24691">
                  <c:v>8.1967213114753995E-2</c:v>
                </c:pt>
                <c:pt idx="24692">
                  <c:v>9.8360655737704902E-2</c:v>
                </c:pt>
                <c:pt idx="24693">
                  <c:v>0.114754098360655</c:v>
                </c:pt>
                <c:pt idx="24694">
                  <c:v>0.13114754098360601</c:v>
                </c:pt>
                <c:pt idx="24695">
                  <c:v>0.14754098360655701</c:v>
                </c:pt>
                <c:pt idx="24696">
                  <c:v>0.16393442622950799</c:v>
                </c:pt>
                <c:pt idx="24697">
                  <c:v>0.18032786885245899</c:v>
                </c:pt>
                <c:pt idx="24698">
                  <c:v>0.196721311475409</c:v>
                </c:pt>
                <c:pt idx="24699">
                  <c:v>0.21311475409836</c:v>
                </c:pt>
                <c:pt idx="24700">
                  <c:v>0.22950819672131101</c:v>
                </c:pt>
                <c:pt idx="24701">
                  <c:v>0.24590163934426201</c:v>
                </c:pt>
                <c:pt idx="24702">
                  <c:v>0.26229508196721302</c:v>
                </c:pt>
                <c:pt idx="24703">
                  <c:v>0.27868852459016302</c:v>
                </c:pt>
                <c:pt idx="24704">
                  <c:v>0.29508196721311403</c:v>
                </c:pt>
                <c:pt idx="24705">
                  <c:v>0.31147540983606498</c:v>
                </c:pt>
                <c:pt idx="24706">
                  <c:v>0.32786885245901598</c:v>
                </c:pt>
                <c:pt idx="24707">
                  <c:v>0.34426229508196698</c:v>
                </c:pt>
                <c:pt idx="24708">
                  <c:v>0.36065573770491799</c:v>
                </c:pt>
                <c:pt idx="24709">
                  <c:v>0.37704918032786799</c:v>
                </c:pt>
                <c:pt idx="24710">
                  <c:v>0.393442622950819</c:v>
                </c:pt>
                <c:pt idx="24711">
                  <c:v>0.40983606557377</c:v>
                </c:pt>
                <c:pt idx="24712">
                  <c:v>0.42622950819672101</c:v>
                </c:pt>
                <c:pt idx="24713">
                  <c:v>0.44262295081967201</c:v>
                </c:pt>
                <c:pt idx="24714">
                  <c:v>0.45901639344262202</c:v>
                </c:pt>
                <c:pt idx="24715">
                  <c:v>0.47540983606557302</c:v>
                </c:pt>
                <c:pt idx="24716">
                  <c:v>0.49180327868852403</c:v>
                </c:pt>
                <c:pt idx="24717">
                  <c:v>0.50819672131147497</c:v>
                </c:pt>
                <c:pt idx="24718">
                  <c:v>0.52459016393442603</c:v>
                </c:pt>
                <c:pt idx="24719">
                  <c:v>0.54098360655737698</c:v>
                </c:pt>
                <c:pt idx="24720">
                  <c:v>0.55737704918032704</c:v>
                </c:pt>
                <c:pt idx="24721">
                  <c:v>0.57377049180327799</c:v>
                </c:pt>
                <c:pt idx="24722">
                  <c:v>0.59016393442622905</c:v>
                </c:pt>
                <c:pt idx="24723">
                  <c:v>0.60655737704918</c:v>
                </c:pt>
                <c:pt idx="24724">
                  <c:v>0.62295081967213095</c:v>
                </c:pt>
                <c:pt idx="24725">
                  <c:v>0.63934426229508201</c:v>
                </c:pt>
                <c:pt idx="24726">
                  <c:v>0.65573770491803196</c:v>
                </c:pt>
                <c:pt idx="24727">
                  <c:v>0.67213114754098302</c:v>
                </c:pt>
                <c:pt idx="24728">
                  <c:v>0.68852459016393397</c:v>
                </c:pt>
                <c:pt idx="24729">
                  <c:v>0.70491803278688503</c:v>
                </c:pt>
                <c:pt idx="24730">
                  <c:v>0.72131147540983598</c:v>
                </c:pt>
                <c:pt idx="24731">
                  <c:v>0.73770491803278604</c:v>
                </c:pt>
                <c:pt idx="24732">
                  <c:v>0.75409836065573699</c:v>
                </c:pt>
                <c:pt idx="24733">
                  <c:v>0.77049180327868805</c:v>
                </c:pt>
                <c:pt idx="24734">
                  <c:v>0.786885245901639</c:v>
                </c:pt>
                <c:pt idx="24735">
                  <c:v>0.80327868852458995</c:v>
                </c:pt>
                <c:pt idx="24736">
                  <c:v>0.81967213114754101</c:v>
                </c:pt>
                <c:pt idx="24737">
                  <c:v>0.83606557377049096</c:v>
                </c:pt>
                <c:pt idx="24738">
                  <c:v>0.85245901639344202</c:v>
                </c:pt>
                <c:pt idx="24739">
                  <c:v>0.86885245901639296</c:v>
                </c:pt>
                <c:pt idx="24740">
                  <c:v>0.88524590163934402</c:v>
                </c:pt>
                <c:pt idx="24741">
                  <c:v>0.90163934426229497</c:v>
                </c:pt>
                <c:pt idx="24742">
                  <c:v>0.91803278688524503</c:v>
                </c:pt>
                <c:pt idx="24743">
                  <c:v>0.93442622950819598</c:v>
                </c:pt>
                <c:pt idx="24744">
                  <c:v>0.95081967213114704</c:v>
                </c:pt>
                <c:pt idx="24745">
                  <c:v>0.96721311475409799</c:v>
                </c:pt>
                <c:pt idx="24746">
                  <c:v>0.98360655737704905</c:v>
                </c:pt>
                <c:pt idx="24747">
                  <c:v>0</c:v>
                </c:pt>
                <c:pt idx="24748">
                  <c:v>1.51515151515151E-2</c:v>
                </c:pt>
                <c:pt idx="24749">
                  <c:v>3.03030303030303E-2</c:v>
                </c:pt>
                <c:pt idx="24750">
                  <c:v>4.54545454545454E-2</c:v>
                </c:pt>
                <c:pt idx="24751">
                  <c:v>6.0606060606060601E-2</c:v>
                </c:pt>
                <c:pt idx="24752">
                  <c:v>7.5757575757575704E-2</c:v>
                </c:pt>
                <c:pt idx="24753">
                  <c:v>9.0909090909090898E-2</c:v>
                </c:pt>
                <c:pt idx="24754">
                  <c:v>0.10606060606060599</c:v>
                </c:pt>
                <c:pt idx="24755">
                  <c:v>0.12121212121212099</c:v>
                </c:pt>
                <c:pt idx="24756">
                  <c:v>0.13636363636363599</c:v>
                </c:pt>
                <c:pt idx="24757">
                  <c:v>0.15151515151515099</c:v>
                </c:pt>
                <c:pt idx="24758">
                  <c:v>0.16666666666666599</c:v>
                </c:pt>
                <c:pt idx="24759">
                  <c:v>0.18181818181818099</c:v>
                </c:pt>
                <c:pt idx="24760">
                  <c:v>0.19696969696969599</c:v>
                </c:pt>
                <c:pt idx="24761">
                  <c:v>0.21212121212121199</c:v>
                </c:pt>
                <c:pt idx="24762">
                  <c:v>0.22727272727272699</c:v>
                </c:pt>
                <c:pt idx="24763">
                  <c:v>0.24242424242424199</c:v>
                </c:pt>
                <c:pt idx="24764">
                  <c:v>0.25757575757575701</c:v>
                </c:pt>
                <c:pt idx="24765">
                  <c:v>0.27272727272727199</c:v>
                </c:pt>
                <c:pt idx="24766">
                  <c:v>0.28787878787878701</c:v>
                </c:pt>
                <c:pt idx="24767">
                  <c:v>0.30303030303030298</c:v>
                </c:pt>
                <c:pt idx="24768">
                  <c:v>0.31818181818181801</c:v>
                </c:pt>
                <c:pt idx="24769">
                  <c:v>0.33333333333333298</c:v>
                </c:pt>
                <c:pt idx="24770">
                  <c:v>0.34848484848484801</c:v>
                </c:pt>
                <c:pt idx="24771">
                  <c:v>0.36363636363636298</c:v>
                </c:pt>
                <c:pt idx="24772">
                  <c:v>0.37878787878787801</c:v>
                </c:pt>
                <c:pt idx="24773">
                  <c:v>0.39393939393939298</c:v>
                </c:pt>
                <c:pt idx="24774">
                  <c:v>0.40909090909090901</c:v>
                </c:pt>
                <c:pt idx="24775">
                  <c:v>0.42424242424242398</c:v>
                </c:pt>
                <c:pt idx="24776">
                  <c:v>0.439393939393939</c:v>
                </c:pt>
                <c:pt idx="24777">
                  <c:v>0.45454545454545398</c:v>
                </c:pt>
                <c:pt idx="24778">
                  <c:v>0.469696969696969</c:v>
                </c:pt>
                <c:pt idx="24779">
                  <c:v>0.48484848484848397</c:v>
                </c:pt>
                <c:pt idx="24780">
                  <c:v>0.5</c:v>
                </c:pt>
                <c:pt idx="24781">
                  <c:v>0.51515151515151503</c:v>
                </c:pt>
                <c:pt idx="24782">
                  <c:v>0.53030303030303005</c:v>
                </c:pt>
                <c:pt idx="24783">
                  <c:v>0.54545454545454497</c:v>
                </c:pt>
                <c:pt idx="24784">
                  <c:v>0.56060606060606</c:v>
                </c:pt>
                <c:pt idx="24785">
                  <c:v>0.57575757575757502</c:v>
                </c:pt>
                <c:pt idx="24786">
                  <c:v>0.59090909090909005</c:v>
                </c:pt>
                <c:pt idx="24787">
                  <c:v>0.60606060606060597</c:v>
                </c:pt>
                <c:pt idx="24788">
                  <c:v>0.62121212121212099</c:v>
                </c:pt>
                <c:pt idx="24789">
                  <c:v>0.63636363636363602</c:v>
                </c:pt>
                <c:pt idx="24790">
                  <c:v>0.65151515151515105</c:v>
                </c:pt>
                <c:pt idx="24791">
                  <c:v>0.66666666666666596</c:v>
                </c:pt>
                <c:pt idx="24792">
                  <c:v>0.68181818181818099</c:v>
                </c:pt>
                <c:pt idx="24793">
                  <c:v>0.69696969696969702</c:v>
                </c:pt>
                <c:pt idx="24794">
                  <c:v>0.71212121212121204</c:v>
                </c:pt>
                <c:pt idx="24795">
                  <c:v>0.72727272727272696</c:v>
                </c:pt>
                <c:pt idx="24796">
                  <c:v>0.74242424242424199</c:v>
                </c:pt>
                <c:pt idx="24797">
                  <c:v>0.75757575757575701</c:v>
                </c:pt>
                <c:pt idx="24798">
                  <c:v>0.77272727272727204</c:v>
                </c:pt>
                <c:pt idx="24799">
                  <c:v>0.78787878787878696</c:v>
                </c:pt>
                <c:pt idx="24800">
                  <c:v>0.80303030303030298</c:v>
                </c:pt>
                <c:pt idx="24801">
                  <c:v>0.81818181818181801</c:v>
                </c:pt>
                <c:pt idx="24802">
                  <c:v>0.83333333333333304</c:v>
                </c:pt>
                <c:pt idx="24803">
                  <c:v>0.84848484848484795</c:v>
                </c:pt>
                <c:pt idx="24804">
                  <c:v>0.86363636363636298</c:v>
                </c:pt>
                <c:pt idx="24805">
                  <c:v>0.87878787878787801</c:v>
                </c:pt>
                <c:pt idx="24806">
                  <c:v>0.89393939393939303</c:v>
                </c:pt>
                <c:pt idx="24807">
                  <c:v>0.90909090909090895</c:v>
                </c:pt>
                <c:pt idx="24808">
                  <c:v>0.92424242424242398</c:v>
                </c:pt>
                <c:pt idx="24809">
                  <c:v>0.939393939393939</c:v>
                </c:pt>
                <c:pt idx="24810">
                  <c:v>0.95454545454545403</c:v>
                </c:pt>
                <c:pt idx="24811">
                  <c:v>0.96969696969696895</c:v>
                </c:pt>
                <c:pt idx="24812">
                  <c:v>0.98484848484848397</c:v>
                </c:pt>
                <c:pt idx="24813">
                  <c:v>0</c:v>
                </c:pt>
                <c:pt idx="24814">
                  <c:v>1.5625E-2</c:v>
                </c:pt>
                <c:pt idx="24815">
                  <c:v>3.125E-2</c:v>
                </c:pt>
                <c:pt idx="24816">
                  <c:v>4.6875E-2</c:v>
                </c:pt>
                <c:pt idx="24817">
                  <c:v>6.25E-2</c:v>
                </c:pt>
                <c:pt idx="24818">
                  <c:v>7.8125E-2</c:v>
                </c:pt>
                <c:pt idx="24819">
                  <c:v>9.375E-2</c:v>
                </c:pt>
                <c:pt idx="24820">
                  <c:v>0.109375</c:v>
                </c:pt>
                <c:pt idx="24821">
                  <c:v>0.125</c:v>
                </c:pt>
                <c:pt idx="24822">
                  <c:v>0.140625</c:v>
                </c:pt>
                <c:pt idx="24823">
                  <c:v>0.15625</c:v>
                </c:pt>
                <c:pt idx="24824">
                  <c:v>0.171875</c:v>
                </c:pt>
                <c:pt idx="24825">
                  <c:v>0.1875</c:v>
                </c:pt>
                <c:pt idx="24826">
                  <c:v>0.203125</c:v>
                </c:pt>
                <c:pt idx="24827">
                  <c:v>0.21875</c:v>
                </c:pt>
                <c:pt idx="24828">
                  <c:v>0.234375</c:v>
                </c:pt>
                <c:pt idx="24829">
                  <c:v>0.25</c:v>
                </c:pt>
                <c:pt idx="24830">
                  <c:v>0.265625</c:v>
                </c:pt>
                <c:pt idx="24831">
                  <c:v>0.28125</c:v>
                </c:pt>
                <c:pt idx="24832">
                  <c:v>0.296875</c:v>
                </c:pt>
                <c:pt idx="24833">
                  <c:v>0.3125</c:v>
                </c:pt>
                <c:pt idx="24834">
                  <c:v>0.328125</c:v>
                </c:pt>
                <c:pt idx="24835">
                  <c:v>0.34375</c:v>
                </c:pt>
                <c:pt idx="24836">
                  <c:v>0.359375</c:v>
                </c:pt>
                <c:pt idx="24837">
                  <c:v>0.375</c:v>
                </c:pt>
                <c:pt idx="24838">
                  <c:v>0.390625</c:v>
                </c:pt>
                <c:pt idx="24839">
                  <c:v>0.40625</c:v>
                </c:pt>
                <c:pt idx="24840">
                  <c:v>0.421875</c:v>
                </c:pt>
                <c:pt idx="24841">
                  <c:v>0.4375</c:v>
                </c:pt>
                <c:pt idx="24842">
                  <c:v>0.453125</c:v>
                </c:pt>
                <c:pt idx="24843">
                  <c:v>0.46875</c:v>
                </c:pt>
                <c:pt idx="24844">
                  <c:v>0.484375</c:v>
                </c:pt>
                <c:pt idx="24845">
                  <c:v>0.5</c:v>
                </c:pt>
                <c:pt idx="24846">
                  <c:v>0.515625</c:v>
                </c:pt>
                <c:pt idx="24847">
                  <c:v>0.53125</c:v>
                </c:pt>
                <c:pt idx="24848">
                  <c:v>0.546875</c:v>
                </c:pt>
                <c:pt idx="24849">
                  <c:v>0.5625</c:v>
                </c:pt>
                <c:pt idx="24850">
                  <c:v>0.578125</c:v>
                </c:pt>
                <c:pt idx="24851">
                  <c:v>0.59375</c:v>
                </c:pt>
                <c:pt idx="24852">
                  <c:v>0.609375</c:v>
                </c:pt>
                <c:pt idx="24853">
                  <c:v>0.625</c:v>
                </c:pt>
                <c:pt idx="24854">
                  <c:v>0.640625</c:v>
                </c:pt>
                <c:pt idx="24855">
                  <c:v>0.65625</c:v>
                </c:pt>
                <c:pt idx="24856">
                  <c:v>0.671875</c:v>
                </c:pt>
                <c:pt idx="24857">
                  <c:v>0.6875</c:v>
                </c:pt>
                <c:pt idx="24858">
                  <c:v>0.703125</c:v>
                </c:pt>
                <c:pt idx="24859">
                  <c:v>0.71875</c:v>
                </c:pt>
                <c:pt idx="24860">
                  <c:v>0.734375</c:v>
                </c:pt>
                <c:pt idx="24861">
                  <c:v>0.75</c:v>
                </c:pt>
                <c:pt idx="24862">
                  <c:v>0.765625</c:v>
                </c:pt>
                <c:pt idx="24863">
                  <c:v>0.78125</c:v>
                </c:pt>
                <c:pt idx="24864">
                  <c:v>0.796875</c:v>
                </c:pt>
                <c:pt idx="24865">
                  <c:v>0.8125</c:v>
                </c:pt>
                <c:pt idx="24866">
                  <c:v>0.828125</c:v>
                </c:pt>
                <c:pt idx="24867">
                  <c:v>0.84375</c:v>
                </c:pt>
                <c:pt idx="24868">
                  <c:v>0.859375</c:v>
                </c:pt>
                <c:pt idx="24869">
                  <c:v>0.875</c:v>
                </c:pt>
                <c:pt idx="24870">
                  <c:v>0.890625</c:v>
                </c:pt>
                <c:pt idx="24871">
                  <c:v>0.90625</c:v>
                </c:pt>
                <c:pt idx="24872">
                  <c:v>0.921875</c:v>
                </c:pt>
                <c:pt idx="24873">
                  <c:v>0.9375</c:v>
                </c:pt>
                <c:pt idx="24874">
                  <c:v>0.953125</c:v>
                </c:pt>
                <c:pt idx="24875">
                  <c:v>0.96875</c:v>
                </c:pt>
                <c:pt idx="24876">
                  <c:v>0.984375</c:v>
                </c:pt>
                <c:pt idx="24877">
                  <c:v>0</c:v>
                </c:pt>
                <c:pt idx="24878">
                  <c:v>2.3255813953488299E-2</c:v>
                </c:pt>
                <c:pt idx="24879">
                  <c:v>4.6511627906976702E-2</c:v>
                </c:pt>
                <c:pt idx="24880">
                  <c:v>6.9767441860465101E-2</c:v>
                </c:pt>
                <c:pt idx="24881">
                  <c:v>9.3023255813953404E-2</c:v>
                </c:pt>
                <c:pt idx="24882">
                  <c:v>0.116279069767441</c:v>
                </c:pt>
                <c:pt idx="24883">
                  <c:v>0.13953488372093001</c:v>
                </c:pt>
                <c:pt idx="24884">
                  <c:v>0.16279069767441801</c:v>
                </c:pt>
                <c:pt idx="24885">
                  <c:v>0.186046511627906</c:v>
                </c:pt>
                <c:pt idx="24886">
                  <c:v>0.209302325581395</c:v>
                </c:pt>
                <c:pt idx="24887">
                  <c:v>0.232558139534883</c:v>
                </c:pt>
                <c:pt idx="24888">
                  <c:v>0.25581395348837199</c:v>
                </c:pt>
                <c:pt idx="24889">
                  <c:v>0.27906976744186002</c:v>
                </c:pt>
                <c:pt idx="24890">
                  <c:v>0.30232558139534799</c:v>
                </c:pt>
                <c:pt idx="24891">
                  <c:v>0.32558139534883701</c:v>
                </c:pt>
                <c:pt idx="24892">
                  <c:v>0.34883720930232498</c:v>
                </c:pt>
                <c:pt idx="24893">
                  <c:v>0.372093023255813</c:v>
                </c:pt>
                <c:pt idx="24894">
                  <c:v>0.39534883720930197</c:v>
                </c:pt>
                <c:pt idx="24895">
                  <c:v>0.41860465116279</c:v>
                </c:pt>
                <c:pt idx="24896">
                  <c:v>0.44186046511627902</c:v>
                </c:pt>
                <c:pt idx="24897">
                  <c:v>0.46511627906976699</c:v>
                </c:pt>
                <c:pt idx="24898">
                  <c:v>0.48837209302325502</c:v>
                </c:pt>
                <c:pt idx="24899">
                  <c:v>0.51162790697674398</c:v>
                </c:pt>
                <c:pt idx="24900">
                  <c:v>0.53488372093023195</c:v>
                </c:pt>
                <c:pt idx="24901">
                  <c:v>0.55813953488372003</c:v>
                </c:pt>
                <c:pt idx="24902">
                  <c:v>0.581395348837209</c:v>
                </c:pt>
                <c:pt idx="24903">
                  <c:v>0.60465116279069697</c:v>
                </c:pt>
                <c:pt idx="24904">
                  <c:v>0.62790697674418605</c:v>
                </c:pt>
                <c:pt idx="24905">
                  <c:v>0.65116279069767402</c:v>
                </c:pt>
                <c:pt idx="24906">
                  <c:v>0.67441860465116199</c:v>
                </c:pt>
                <c:pt idx="24907">
                  <c:v>0.69767441860465096</c:v>
                </c:pt>
                <c:pt idx="24908">
                  <c:v>0.72093023255813904</c:v>
                </c:pt>
                <c:pt idx="24909">
                  <c:v>0.74418604651162701</c:v>
                </c:pt>
                <c:pt idx="24910">
                  <c:v>0.76744186046511598</c:v>
                </c:pt>
                <c:pt idx="24911">
                  <c:v>0.79069767441860395</c:v>
                </c:pt>
                <c:pt idx="24912">
                  <c:v>0.81395348837209303</c:v>
                </c:pt>
                <c:pt idx="24913">
                  <c:v>0.837209302325581</c:v>
                </c:pt>
                <c:pt idx="24914">
                  <c:v>0.86046511627906896</c:v>
                </c:pt>
                <c:pt idx="24915">
                  <c:v>0.88372093023255804</c:v>
                </c:pt>
                <c:pt idx="24916">
                  <c:v>0.90697674418604601</c:v>
                </c:pt>
                <c:pt idx="24917">
                  <c:v>0.93023255813953398</c:v>
                </c:pt>
                <c:pt idx="24918">
                  <c:v>0.95348837209302295</c:v>
                </c:pt>
                <c:pt idx="24919">
                  <c:v>0.97674418604651103</c:v>
                </c:pt>
                <c:pt idx="24920">
                  <c:v>0</c:v>
                </c:pt>
                <c:pt idx="24921">
                  <c:v>0.04</c:v>
                </c:pt>
                <c:pt idx="24922">
                  <c:v>0.08</c:v>
                </c:pt>
                <c:pt idx="24923">
                  <c:v>0.12</c:v>
                </c:pt>
                <c:pt idx="24924">
                  <c:v>0.16</c:v>
                </c:pt>
                <c:pt idx="24925">
                  <c:v>0.2</c:v>
                </c:pt>
                <c:pt idx="24926">
                  <c:v>0.24</c:v>
                </c:pt>
                <c:pt idx="24927">
                  <c:v>0.28000000000000003</c:v>
                </c:pt>
                <c:pt idx="24928">
                  <c:v>0.32</c:v>
                </c:pt>
                <c:pt idx="24929">
                  <c:v>0.36</c:v>
                </c:pt>
                <c:pt idx="24930">
                  <c:v>0.4</c:v>
                </c:pt>
                <c:pt idx="24931">
                  <c:v>0.44</c:v>
                </c:pt>
                <c:pt idx="24932">
                  <c:v>0.48</c:v>
                </c:pt>
                <c:pt idx="24933">
                  <c:v>0.52</c:v>
                </c:pt>
                <c:pt idx="24934">
                  <c:v>0.56000000000000005</c:v>
                </c:pt>
                <c:pt idx="24935">
                  <c:v>0.6</c:v>
                </c:pt>
                <c:pt idx="24936">
                  <c:v>0.64</c:v>
                </c:pt>
                <c:pt idx="24937">
                  <c:v>0.68</c:v>
                </c:pt>
                <c:pt idx="24938">
                  <c:v>0.72</c:v>
                </c:pt>
                <c:pt idx="24939">
                  <c:v>0.76</c:v>
                </c:pt>
                <c:pt idx="24940">
                  <c:v>0.8</c:v>
                </c:pt>
                <c:pt idx="24941">
                  <c:v>0.84</c:v>
                </c:pt>
                <c:pt idx="24942">
                  <c:v>0.88</c:v>
                </c:pt>
                <c:pt idx="24943">
                  <c:v>0.92</c:v>
                </c:pt>
                <c:pt idx="24944">
                  <c:v>0.96</c:v>
                </c:pt>
                <c:pt idx="24945">
                  <c:v>0</c:v>
                </c:pt>
                <c:pt idx="24946">
                  <c:v>7.1428571428571397E-2</c:v>
                </c:pt>
                <c:pt idx="24947">
                  <c:v>0.14285714285714199</c:v>
                </c:pt>
                <c:pt idx="24948">
                  <c:v>0.214285714285714</c:v>
                </c:pt>
                <c:pt idx="24949">
                  <c:v>0.28571428571428498</c:v>
                </c:pt>
                <c:pt idx="24950">
                  <c:v>0.35714285714285698</c:v>
                </c:pt>
                <c:pt idx="24951">
                  <c:v>0.42857142857142799</c:v>
                </c:pt>
                <c:pt idx="24952">
                  <c:v>0.5</c:v>
                </c:pt>
                <c:pt idx="24953">
                  <c:v>0.57142857142857095</c:v>
                </c:pt>
                <c:pt idx="24954">
                  <c:v>0.64285714285714202</c:v>
                </c:pt>
                <c:pt idx="24955">
                  <c:v>0.71428571428571397</c:v>
                </c:pt>
                <c:pt idx="24956">
                  <c:v>0.78571428571428503</c:v>
                </c:pt>
                <c:pt idx="24957">
                  <c:v>0.85714285714285698</c:v>
                </c:pt>
                <c:pt idx="24958">
                  <c:v>0.92857142857142805</c:v>
                </c:pt>
                <c:pt idx="24959">
                  <c:v>0</c:v>
                </c:pt>
                <c:pt idx="24960">
                  <c:v>1.01010101010101E-2</c:v>
                </c:pt>
                <c:pt idx="24961">
                  <c:v>2.02020202020202E-2</c:v>
                </c:pt>
                <c:pt idx="24962">
                  <c:v>3.03030303030303E-2</c:v>
                </c:pt>
                <c:pt idx="24963">
                  <c:v>4.0404040404040401E-2</c:v>
                </c:pt>
                <c:pt idx="24964">
                  <c:v>5.0505050505050497E-2</c:v>
                </c:pt>
                <c:pt idx="24965">
                  <c:v>6.0606060606060601E-2</c:v>
                </c:pt>
                <c:pt idx="24966">
                  <c:v>7.0707070707070704E-2</c:v>
                </c:pt>
                <c:pt idx="24967">
                  <c:v>8.0808080808080801E-2</c:v>
                </c:pt>
                <c:pt idx="24968">
                  <c:v>9.0909090909090898E-2</c:v>
                </c:pt>
                <c:pt idx="24969">
                  <c:v>0.10101010101010099</c:v>
                </c:pt>
                <c:pt idx="24970">
                  <c:v>0.11111111111111099</c:v>
                </c:pt>
                <c:pt idx="24971">
                  <c:v>0.12121212121212099</c:v>
                </c:pt>
                <c:pt idx="24972">
                  <c:v>0.13131313131313099</c:v>
                </c:pt>
                <c:pt idx="24973">
                  <c:v>0.14141414141414099</c:v>
                </c:pt>
                <c:pt idx="24974">
                  <c:v>0.15151515151515099</c:v>
                </c:pt>
                <c:pt idx="24975">
                  <c:v>0.16161616161616099</c:v>
                </c:pt>
                <c:pt idx="24976">
                  <c:v>0.17171717171717099</c:v>
                </c:pt>
                <c:pt idx="24977">
                  <c:v>0.18181818181818099</c:v>
                </c:pt>
                <c:pt idx="24978">
                  <c:v>0.19191919191919099</c:v>
                </c:pt>
                <c:pt idx="24979">
                  <c:v>0.20202020202020199</c:v>
                </c:pt>
                <c:pt idx="24980">
                  <c:v>0.21212121212121199</c:v>
                </c:pt>
                <c:pt idx="24981">
                  <c:v>0.22222222222222199</c:v>
                </c:pt>
                <c:pt idx="24982">
                  <c:v>0.23232323232323199</c:v>
                </c:pt>
                <c:pt idx="24983">
                  <c:v>0.24242424242424199</c:v>
                </c:pt>
                <c:pt idx="24984">
                  <c:v>0.25252525252525199</c:v>
                </c:pt>
                <c:pt idx="24985">
                  <c:v>0.26262626262626199</c:v>
                </c:pt>
                <c:pt idx="24986">
                  <c:v>0.27272727272727199</c:v>
                </c:pt>
                <c:pt idx="24987">
                  <c:v>0.28282828282828198</c:v>
                </c:pt>
                <c:pt idx="24988">
                  <c:v>0.29292929292929198</c:v>
                </c:pt>
                <c:pt idx="24989">
                  <c:v>0.30303030303030298</c:v>
                </c:pt>
                <c:pt idx="24990">
                  <c:v>0.31313131313131298</c:v>
                </c:pt>
                <c:pt idx="24991">
                  <c:v>0.32323232323232298</c:v>
                </c:pt>
                <c:pt idx="24992">
                  <c:v>0.33333333333333298</c:v>
                </c:pt>
                <c:pt idx="24993">
                  <c:v>0.34343434343434298</c:v>
                </c:pt>
                <c:pt idx="24994">
                  <c:v>0.35353535353535298</c:v>
                </c:pt>
                <c:pt idx="24995">
                  <c:v>0.36363636363636298</c:v>
                </c:pt>
                <c:pt idx="24996">
                  <c:v>0.37373737373737298</c:v>
                </c:pt>
                <c:pt idx="24997">
                  <c:v>0.38383838383838298</c:v>
                </c:pt>
                <c:pt idx="24998">
                  <c:v>0.39393939393939298</c:v>
                </c:pt>
                <c:pt idx="24999">
                  <c:v>0.40404040404040398</c:v>
                </c:pt>
                <c:pt idx="25000">
                  <c:v>0.41414141414141398</c:v>
                </c:pt>
                <c:pt idx="25001">
                  <c:v>0.42424242424242398</c:v>
                </c:pt>
                <c:pt idx="25002">
                  <c:v>0.43434343434343398</c:v>
                </c:pt>
                <c:pt idx="25003">
                  <c:v>0.44444444444444398</c:v>
                </c:pt>
                <c:pt idx="25004">
                  <c:v>0.45454545454545398</c:v>
                </c:pt>
                <c:pt idx="25005">
                  <c:v>0.46464646464646397</c:v>
                </c:pt>
                <c:pt idx="25006">
                  <c:v>0.47474747474747397</c:v>
                </c:pt>
                <c:pt idx="25007">
                  <c:v>0.48484848484848397</c:v>
                </c:pt>
                <c:pt idx="25008">
                  <c:v>0.49494949494949497</c:v>
                </c:pt>
                <c:pt idx="25009">
                  <c:v>0.50505050505050497</c:v>
                </c:pt>
                <c:pt idx="25010">
                  <c:v>0.51515151515151503</c:v>
                </c:pt>
                <c:pt idx="25011">
                  <c:v>0.52525252525252497</c:v>
                </c:pt>
                <c:pt idx="25012">
                  <c:v>0.53535353535353503</c:v>
                </c:pt>
                <c:pt idx="25013">
                  <c:v>0.54545454545454497</c:v>
                </c:pt>
                <c:pt idx="25014">
                  <c:v>0.55555555555555503</c:v>
                </c:pt>
                <c:pt idx="25015">
                  <c:v>0.56565656565656497</c:v>
                </c:pt>
                <c:pt idx="25016">
                  <c:v>0.57575757575757502</c:v>
                </c:pt>
                <c:pt idx="25017">
                  <c:v>0.58585858585858497</c:v>
                </c:pt>
                <c:pt idx="25018">
                  <c:v>0.59595959595959502</c:v>
                </c:pt>
                <c:pt idx="25019">
                  <c:v>0.60606060606060597</c:v>
                </c:pt>
                <c:pt idx="25020">
                  <c:v>0.61616161616161602</c:v>
                </c:pt>
                <c:pt idx="25021">
                  <c:v>0.62626262626262597</c:v>
                </c:pt>
                <c:pt idx="25022">
                  <c:v>0.63636363636363602</c:v>
                </c:pt>
                <c:pt idx="25023">
                  <c:v>0.64646464646464596</c:v>
                </c:pt>
                <c:pt idx="25024">
                  <c:v>0.65656565656565602</c:v>
                </c:pt>
                <c:pt idx="25025">
                  <c:v>0.66666666666666596</c:v>
                </c:pt>
                <c:pt idx="25026">
                  <c:v>0.67676767676767602</c:v>
                </c:pt>
                <c:pt idx="25027">
                  <c:v>0.68686868686868596</c:v>
                </c:pt>
                <c:pt idx="25028">
                  <c:v>0.69696969696969702</c:v>
                </c:pt>
                <c:pt idx="25029">
                  <c:v>0.70707070707070696</c:v>
                </c:pt>
                <c:pt idx="25030">
                  <c:v>0.71717171717171702</c:v>
                </c:pt>
                <c:pt idx="25031">
                  <c:v>0.72727272727272696</c:v>
                </c:pt>
                <c:pt idx="25032">
                  <c:v>0.73737373737373701</c:v>
                </c:pt>
                <c:pt idx="25033">
                  <c:v>0.74747474747474696</c:v>
                </c:pt>
                <c:pt idx="25034">
                  <c:v>0.75757575757575701</c:v>
                </c:pt>
                <c:pt idx="25035">
                  <c:v>0.76767676767676696</c:v>
                </c:pt>
                <c:pt idx="25036">
                  <c:v>0.77777777777777701</c:v>
                </c:pt>
                <c:pt idx="25037">
                  <c:v>0.78787878787878696</c:v>
                </c:pt>
                <c:pt idx="25038">
                  <c:v>0.79797979797979801</c:v>
                </c:pt>
                <c:pt idx="25039">
                  <c:v>0.80808080808080796</c:v>
                </c:pt>
                <c:pt idx="25040">
                  <c:v>0.81818181818181801</c:v>
                </c:pt>
                <c:pt idx="25041">
                  <c:v>0.82828282828282795</c:v>
                </c:pt>
                <c:pt idx="25042">
                  <c:v>0.83838383838383801</c:v>
                </c:pt>
                <c:pt idx="25043">
                  <c:v>0.84848484848484795</c:v>
                </c:pt>
                <c:pt idx="25044">
                  <c:v>0.85858585858585801</c:v>
                </c:pt>
                <c:pt idx="25045">
                  <c:v>0.86868686868686795</c:v>
                </c:pt>
                <c:pt idx="25046">
                  <c:v>0.87878787878787801</c:v>
                </c:pt>
                <c:pt idx="25047">
                  <c:v>0.88888888888888795</c:v>
                </c:pt>
                <c:pt idx="25048">
                  <c:v>0.89898989898989901</c:v>
                </c:pt>
                <c:pt idx="25049">
                  <c:v>0.90909090909090895</c:v>
                </c:pt>
                <c:pt idx="25050">
                  <c:v>0.919191919191919</c:v>
                </c:pt>
                <c:pt idx="25051">
                  <c:v>0.92929292929292895</c:v>
                </c:pt>
                <c:pt idx="25052">
                  <c:v>0.939393939393939</c:v>
                </c:pt>
                <c:pt idx="25053">
                  <c:v>0.94949494949494895</c:v>
                </c:pt>
                <c:pt idx="25054">
                  <c:v>0.959595959595959</c:v>
                </c:pt>
                <c:pt idx="25055">
                  <c:v>0.96969696969696895</c:v>
                </c:pt>
                <c:pt idx="25056">
                  <c:v>0.979797979797979</c:v>
                </c:pt>
                <c:pt idx="25057">
                  <c:v>0.98989898989898994</c:v>
                </c:pt>
                <c:pt idx="25058">
                  <c:v>0</c:v>
                </c:pt>
                <c:pt idx="25059">
                  <c:v>1.1904761904761901E-2</c:v>
                </c:pt>
                <c:pt idx="25060">
                  <c:v>2.3809523809523801E-2</c:v>
                </c:pt>
                <c:pt idx="25061">
                  <c:v>3.5714285714285698E-2</c:v>
                </c:pt>
                <c:pt idx="25062">
                  <c:v>4.7619047619047603E-2</c:v>
                </c:pt>
                <c:pt idx="25063">
                  <c:v>5.95238095238095E-2</c:v>
                </c:pt>
                <c:pt idx="25064">
                  <c:v>7.1428571428571397E-2</c:v>
                </c:pt>
                <c:pt idx="25065">
                  <c:v>8.3333333333333301E-2</c:v>
                </c:pt>
                <c:pt idx="25066">
                  <c:v>9.5238095238095205E-2</c:v>
                </c:pt>
                <c:pt idx="25067">
                  <c:v>0.107142857142857</c:v>
                </c:pt>
                <c:pt idx="25068">
                  <c:v>0.119047619047619</c:v>
                </c:pt>
                <c:pt idx="25069">
                  <c:v>0.13095238095237999</c:v>
                </c:pt>
                <c:pt idx="25070">
                  <c:v>0.14285714285714199</c:v>
                </c:pt>
                <c:pt idx="25071">
                  <c:v>0.15476190476190399</c:v>
                </c:pt>
                <c:pt idx="25072">
                  <c:v>0.16666666666666599</c:v>
                </c:pt>
                <c:pt idx="25073">
                  <c:v>0.17857142857142799</c:v>
                </c:pt>
                <c:pt idx="25074">
                  <c:v>0.19047619047618999</c:v>
                </c:pt>
                <c:pt idx="25075">
                  <c:v>0.202380952380952</c:v>
                </c:pt>
                <c:pt idx="25076">
                  <c:v>0.214285714285714</c:v>
                </c:pt>
                <c:pt idx="25077">
                  <c:v>0.226190476190476</c:v>
                </c:pt>
                <c:pt idx="25078">
                  <c:v>0.238095238095238</c:v>
                </c:pt>
                <c:pt idx="25079">
                  <c:v>0.25</c:v>
                </c:pt>
                <c:pt idx="25080">
                  <c:v>0.26190476190476097</c:v>
                </c:pt>
                <c:pt idx="25081">
                  <c:v>0.273809523809523</c:v>
                </c:pt>
                <c:pt idx="25082">
                  <c:v>0.28571428571428498</c:v>
                </c:pt>
                <c:pt idx="25083">
                  <c:v>0.29761904761904701</c:v>
                </c:pt>
                <c:pt idx="25084">
                  <c:v>0.30952380952380898</c:v>
                </c:pt>
                <c:pt idx="25085">
                  <c:v>0.32142857142857101</c:v>
                </c:pt>
                <c:pt idx="25086">
                  <c:v>0.33333333333333298</c:v>
                </c:pt>
                <c:pt idx="25087">
                  <c:v>0.34523809523809501</c:v>
                </c:pt>
                <c:pt idx="25088">
                  <c:v>0.35714285714285698</c:v>
                </c:pt>
                <c:pt idx="25089">
                  <c:v>0.36904761904761901</c:v>
                </c:pt>
                <c:pt idx="25090">
                  <c:v>0.38095238095237999</c:v>
                </c:pt>
                <c:pt idx="25091">
                  <c:v>0.39285714285714202</c:v>
                </c:pt>
                <c:pt idx="25092">
                  <c:v>0.40476190476190399</c:v>
                </c:pt>
                <c:pt idx="25093">
                  <c:v>0.41666666666666602</c:v>
                </c:pt>
                <c:pt idx="25094">
                  <c:v>0.42857142857142799</c:v>
                </c:pt>
                <c:pt idx="25095">
                  <c:v>0.44047619047619002</c:v>
                </c:pt>
                <c:pt idx="25096">
                  <c:v>0.452380952380952</c:v>
                </c:pt>
                <c:pt idx="25097">
                  <c:v>0.46428571428571402</c:v>
                </c:pt>
                <c:pt idx="25098">
                  <c:v>0.476190476190476</c:v>
                </c:pt>
                <c:pt idx="25099">
                  <c:v>0.48809523809523803</c:v>
                </c:pt>
                <c:pt idx="25100">
                  <c:v>0.5</c:v>
                </c:pt>
                <c:pt idx="25101">
                  <c:v>0.51190476190476097</c:v>
                </c:pt>
                <c:pt idx="25102">
                  <c:v>0.52380952380952295</c:v>
                </c:pt>
                <c:pt idx="25103">
                  <c:v>0.53571428571428503</c:v>
                </c:pt>
                <c:pt idx="25104">
                  <c:v>0.54761904761904701</c:v>
                </c:pt>
                <c:pt idx="25105">
                  <c:v>0.55952380952380898</c:v>
                </c:pt>
                <c:pt idx="25106">
                  <c:v>0.57142857142857095</c:v>
                </c:pt>
                <c:pt idx="25107">
                  <c:v>0.58333333333333304</c:v>
                </c:pt>
                <c:pt idx="25108">
                  <c:v>0.59523809523809501</c:v>
                </c:pt>
                <c:pt idx="25109">
                  <c:v>0.60714285714285698</c:v>
                </c:pt>
                <c:pt idx="25110">
                  <c:v>0.61904761904761896</c:v>
                </c:pt>
                <c:pt idx="25111">
                  <c:v>0.63095238095238004</c:v>
                </c:pt>
                <c:pt idx="25112">
                  <c:v>0.64285714285714202</c:v>
                </c:pt>
                <c:pt idx="25113">
                  <c:v>0.65476190476190399</c:v>
                </c:pt>
                <c:pt idx="25114">
                  <c:v>0.66666666666666596</c:v>
                </c:pt>
                <c:pt idx="25115">
                  <c:v>0.67857142857142805</c:v>
                </c:pt>
                <c:pt idx="25116">
                  <c:v>0.69047619047619002</c:v>
                </c:pt>
                <c:pt idx="25117">
                  <c:v>0.702380952380952</c:v>
                </c:pt>
                <c:pt idx="25118">
                  <c:v>0.71428571428571397</c:v>
                </c:pt>
                <c:pt idx="25119">
                  <c:v>0.72619047619047605</c:v>
                </c:pt>
                <c:pt idx="25120">
                  <c:v>0.73809523809523803</c:v>
                </c:pt>
                <c:pt idx="25121">
                  <c:v>0.75</c:v>
                </c:pt>
                <c:pt idx="25122">
                  <c:v>0.76190476190476097</c:v>
                </c:pt>
                <c:pt idx="25123">
                  <c:v>0.77380952380952295</c:v>
                </c:pt>
                <c:pt idx="25124">
                  <c:v>0.78571428571428503</c:v>
                </c:pt>
                <c:pt idx="25125">
                  <c:v>0.79761904761904701</c:v>
                </c:pt>
                <c:pt idx="25126">
                  <c:v>0.80952380952380898</c:v>
                </c:pt>
                <c:pt idx="25127">
                  <c:v>0.82142857142857095</c:v>
                </c:pt>
                <c:pt idx="25128">
                  <c:v>0.83333333333333304</c:v>
                </c:pt>
                <c:pt idx="25129">
                  <c:v>0.84523809523809501</c:v>
                </c:pt>
                <c:pt idx="25130">
                  <c:v>0.85714285714285698</c:v>
                </c:pt>
                <c:pt idx="25131">
                  <c:v>0.86904761904761896</c:v>
                </c:pt>
                <c:pt idx="25132">
                  <c:v>0.88095238095238004</c:v>
                </c:pt>
                <c:pt idx="25133">
                  <c:v>0.89285714285714202</c:v>
                </c:pt>
                <c:pt idx="25134">
                  <c:v>0.90476190476190399</c:v>
                </c:pt>
                <c:pt idx="25135">
                  <c:v>0.91666666666666596</c:v>
                </c:pt>
                <c:pt idx="25136">
                  <c:v>0.92857142857142805</c:v>
                </c:pt>
                <c:pt idx="25137">
                  <c:v>0.94047619047619002</c:v>
                </c:pt>
                <c:pt idx="25138">
                  <c:v>0.952380952380952</c:v>
                </c:pt>
                <c:pt idx="25139">
                  <c:v>0.96428571428571397</c:v>
                </c:pt>
                <c:pt idx="25140">
                  <c:v>0.97619047619047605</c:v>
                </c:pt>
                <c:pt idx="25141">
                  <c:v>0.98809523809523803</c:v>
                </c:pt>
                <c:pt idx="25142">
                  <c:v>0</c:v>
                </c:pt>
                <c:pt idx="25143">
                  <c:v>0.02</c:v>
                </c:pt>
                <c:pt idx="25144">
                  <c:v>0.04</c:v>
                </c:pt>
                <c:pt idx="25145">
                  <c:v>0.06</c:v>
                </c:pt>
                <c:pt idx="25146">
                  <c:v>0.08</c:v>
                </c:pt>
                <c:pt idx="25147">
                  <c:v>0.1</c:v>
                </c:pt>
                <c:pt idx="25148">
                  <c:v>0.12</c:v>
                </c:pt>
                <c:pt idx="25149">
                  <c:v>0.14000000000000001</c:v>
                </c:pt>
                <c:pt idx="25150">
                  <c:v>0.16</c:v>
                </c:pt>
                <c:pt idx="25151">
                  <c:v>0.18</c:v>
                </c:pt>
                <c:pt idx="25152">
                  <c:v>0.2</c:v>
                </c:pt>
                <c:pt idx="25153">
                  <c:v>0.22</c:v>
                </c:pt>
                <c:pt idx="25154">
                  <c:v>0.24</c:v>
                </c:pt>
                <c:pt idx="25155">
                  <c:v>0.26</c:v>
                </c:pt>
                <c:pt idx="25156">
                  <c:v>0.28000000000000003</c:v>
                </c:pt>
                <c:pt idx="25157">
                  <c:v>0.3</c:v>
                </c:pt>
                <c:pt idx="25158">
                  <c:v>0.32</c:v>
                </c:pt>
                <c:pt idx="25159">
                  <c:v>0.34</c:v>
                </c:pt>
                <c:pt idx="25160">
                  <c:v>0.36</c:v>
                </c:pt>
                <c:pt idx="25161">
                  <c:v>0.38</c:v>
                </c:pt>
                <c:pt idx="25162">
                  <c:v>0.4</c:v>
                </c:pt>
                <c:pt idx="25163">
                  <c:v>0.42</c:v>
                </c:pt>
                <c:pt idx="25164">
                  <c:v>0.44</c:v>
                </c:pt>
                <c:pt idx="25165">
                  <c:v>0.46</c:v>
                </c:pt>
                <c:pt idx="25166">
                  <c:v>0.48</c:v>
                </c:pt>
                <c:pt idx="25167">
                  <c:v>0.5</c:v>
                </c:pt>
                <c:pt idx="25168">
                  <c:v>0.52</c:v>
                </c:pt>
                <c:pt idx="25169">
                  <c:v>0.54</c:v>
                </c:pt>
                <c:pt idx="25170">
                  <c:v>0.56000000000000005</c:v>
                </c:pt>
                <c:pt idx="25171">
                  <c:v>0.57999999999999996</c:v>
                </c:pt>
                <c:pt idx="25172">
                  <c:v>0.6</c:v>
                </c:pt>
                <c:pt idx="25173">
                  <c:v>0.62</c:v>
                </c:pt>
                <c:pt idx="25174">
                  <c:v>0.64</c:v>
                </c:pt>
                <c:pt idx="25175">
                  <c:v>0.66</c:v>
                </c:pt>
                <c:pt idx="25176">
                  <c:v>0.68</c:v>
                </c:pt>
                <c:pt idx="25177">
                  <c:v>0.7</c:v>
                </c:pt>
                <c:pt idx="25178">
                  <c:v>0.72</c:v>
                </c:pt>
                <c:pt idx="25179">
                  <c:v>0.74</c:v>
                </c:pt>
                <c:pt idx="25180">
                  <c:v>0.76</c:v>
                </c:pt>
                <c:pt idx="25181">
                  <c:v>0.78</c:v>
                </c:pt>
                <c:pt idx="25182">
                  <c:v>0.8</c:v>
                </c:pt>
                <c:pt idx="25183">
                  <c:v>0.82</c:v>
                </c:pt>
                <c:pt idx="25184">
                  <c:v>0.84</c:v>
                </c:pt>
                <c:pt idx="25185">
                  <c:v>0.86</c:v>
                </c:pt>
                <c:pt idx="25186">
                  <c:v>0.88</c:v>
                </c:pt>
                <c:pt idx="25187">
                  <c:v>0.9</c:v>
                </c:pt>
                <c:pt idx="25188">
                  <c:v>0.92</c:v>
                </c:pt>
                <c:pt idx="25189">
                  <c:v>0.94</c:v>
                </c:pt>
                <c:pt idx="25190">
                  <c:v>0.96</c:v>
                </c:pt>
                <c:pt idx="25191">
                  <c:v>0.98</c:v>
                </c:pt>
                <c:pt idx="25192">
                  <c:v>0</c:v>
                </c:pt>
                <c:pt idx="25193">
                  <c:v>2.04081632653061E-2</c:v>
                </c:pt>
                <c:pt idx="25194">
                  <c:v>4.08163265306122E-2</c:v>
                </c:pt>
                <c:pt idx="25195">
                  <c:v>6.1224489795918297E-2</c:v>
                </c:pt>
                <c:pt idx="25196">
                  <c:v>8.16326530612244E-2</c:v>
                </c:pt>
                <c:pt idx="25197">
                  <c:v>0.10204081632653</c:v>
                </c:pt>
                <c:pt idx="25198">
                  <c:v>0.122448979591836</c:v>
                </c:pt>
                <c:pt idx="25199">
                  <c:v>0.14285714285714199</c:v>
                </c:pt>
                <c:pt idx="25200">
                  <c:v>0.163265306122448</c:v>
                </c:pt>
                <c:pt idx="25201">
                  <c:v>0.183673469387755</c:v>
                </c:pt>
                <c:pt idx="25202">
                  <c:v>0.20408163265306101</c:v>
                </c:pt>
                <c:pt idx="25203">
                  <c:v>0.22448979591836701</c:v>
                </c:pt>
                <c:pt idx="25204">
                  <c:v>0.24489795918367299</c:v>
                </c:pt>
                <c:pt idx="25205">
                  <c:v>0.265306122448979</c:v>
                </c:pt>
                <c:pt idx="25206">
                  <c:v>0.28571428571428498</c:v>
                </c:pt>
                <c:pt idx="25207">
                  <c:v>0.30612244897959101</c:v>
                </c:pt>
                <c:pt idx="25208">
                  <c:v>0.32653061224489699</c:v>
                </c:pt>
                <c:pt idx="25209">
                  <c:v>0.34693877551020402</c:v>
                </c:pt>
                <c:pt idx="25210">
                  <c:v>0.36734693877551</c:v>
                </c:pt>
                <c:pt idx="25211">
                  <c:v>0.38775510204081598</c:v>
                </c:pt>
                <c:pt idx="25212">
                  <c:v>0.40816326530612201</c:v>
                </c:pt>
                <c:pt idx="25213">
                  <c:v>0.42857142857142799</c:v>
                </c:pt>
                <c:pt idx="25214">
                  <c:v>0.44897959183673403</c:v>
                </c:pt>
                <c:pt idx="25215">
                  <c:v>0.46938775510204001</c:v>
                </c:pt>
                <c:pt idx="25216">
                  <c:v>0.48979591836734598</c:v>
                </c:pt>
                <c:pt idx="25217">
                  <c:v>0.51020408163265296</c:v>
                </c:pt>
                <c:pt idx="25218">
                  <c:v>0.530612244897959</c:v>
                </c:pt>
                <c:pt idx="25219">
                  <c:v>0.55102040816326503</c:v>
                </c:pt>
                <c:pt idx="25220">
                  <c:v>0.57142857142857095</c:v>
                </c:pt>
                <c:pt idx="25221">
                  <c:v>0.59183673469387699</c:v>
                </c:pt>
                <c:pt idx="25222">
                  <c:v>0.61224489795918302</c:v>
                </c:pt>
                <c:pt idx="25223">
                  <c:v>0.63265306122448906</c:v>
                </c:pt>
                <c:pt idx="25224">
                  <c:v>0.65306122448979498</c:v>
                </c:pt>
                <c:pt idx="25225">
                  <c:v>0.67346938775510201</c:v>
                </c:pt>
                <c:pt idx="25226">
                  <c:v>0.69387755102040805</c:v>
                </c:pt>
                <c:pt idx="25227">
                  <c:v>0.71428571428571397</c:v>
                </c:pt>
                <c:pt idx="25228">
                  <c:v>0.73469387755102</c:v>
                </c:pt>
                <c:pt idx="25229">
                  <c:v>0.75510204081632604</c:v>
                </c:pt>
                <c:pt idx="25230">
                  <c:v>0.77551020408163196</c:v>
                </c:pt>
                <c:pt idx="25231">
                  <c:v>0.79591836734693799</c:v>
                </c:pt>
                <c:pt idx="25232">
                  <c:v>0.81632653061224403</c:v>
                </c:pt>
                <c:pt idx="25233">
                  <c:v>0.83673469387755095</c:v>
                </c:pt>
                <c:pt idx="25234">
                  <c:v>0.85714285714285698</c:v>
                </c:pt>
                <c:pt idx="25235">
                  <c:v>0.87755102040816302</c:v>
                </c:pt>
                <c:pt idx="25236">
                  <c:v>0.89795918367346905</c:v>
                </c:pt>
                <c:pt idx="25237">
                  <c:v>0.91836734693877498</c:v>
                </c:pt>
                <c:pt idx="25238">
                  <c:v>0.93877551020408101</c:v>
                </c:pt>
                <c:pt idx="25239">
                  <c:v>0.95918367346938704</c:v>
                </c:pt>
                <c:pt idx="25240">
                  <c:v>0.97959183673469297</c:v>
                </c:pt>
                <c:pt idx="25241">
                  <c:v>0</c:v>
                </c:pt>
                <c:pt idx="25242">
                  <c:v>7.8740157480314907E-3</c:v>
                </c:pt>
                <c:pt idx="25243">
                  <c:v>1.5748031496062902E-2</c:v>
                </c:pt>
                <c:pt idx="25244">
                  <c:v>2.3622047244094401E-2</c:v>
                </c:pt>
                <c:pt idx="25245">
                  <c:v>3.1496062992125901E-2</c:v>
                </c:pt>
                <c:pt idx="25246">
                  <c:v>3.9370078740157403E-2</c:v>
                </c:pt>
                <c:pt idx="25247">
                  <c:v>4.7244094488188899E-2</c:v>
                </c:pt>
                <c:pt idx="25248">
                  <c:v>5.5118110236220402E-2</c:v>
                </c:pt>
                <c:pt idx="25249">
                  <c:v>6.2992125984251898E-2</c:v>
                </c:pt>
                <c:pt idx="25250">
                  <c:v>7.0866141732283394E-2</c:v>
                </c:pt>
                <c:pt idx="25251">
                  <c:v>7.8740157480314904E-2</c:v>
                </c:pt>
                <c:pt idx="25252">
                  <c:v>8.66141732283464E-2</c:v>
                </c:pt>
                <c:pt idx="25253">
                  <c:v>9.4488188976377896E-2</c:v>
                </c:pt>
                <c:pt idx="25254">
                  <c:v>0.102362204724409</c:v>
                </c:pt>
                <c:pt idx="25255">
                  <c:v>0.11023622047244</c:v>
                </c:pt>
                <c:pt idx="25256">
                  <c:v>0.118110236220472</c:v>
                </c:pt>
                <c:pt idx="25257">
                  <c:v>0.12598425196850299</c:v>
                </c:pt>
                <c:pt idx="25258">
                  <c:v>0.133858267716535</c:v>
                </c:pt>
                <c:pt idx="25259">
                  <c:v>0.14173228346456601</c:v>
                </c:pt>
                <c:pt idx="25260">
                  <c:v>0.14960629921259799</c:v>
                </c:pt>
                <c:pt idx="25261">
                  <c:v>0.157480314960629</c:v>
                </c:pt>
                <c:pt idx="25262">
                  <c:v>0.16535433070866101</c:v>
                </c:pt>
                <c:pt idx="25263">
                  <c:v>0.173228346456692</c:v>
                </c:pt>
                <c:pt idx="25264">
                  <c:v>0.181102362204724</c:v>
                </c:pt>
                <c:pt idx="25265">
                  <c:v>0.18897637795275499</c:v>
                </c:pt>
                <c:pt idx="25266">
                  <c:v>0.196850393700787</c:v>
                </c:pt>
                <c:pt idx="25267">
                  <c:v>0.20472440944881801</c:v>
                </c:pt>
                <c:pt idx="25268">
                  <c:v>0.21259842519684999</c:v>
                </c:pt>
                <c:pt idx="25269">
                  <c:v>0.220472440944881</c:v>
                </c:pt>
                <c:pt idx="25270">
                  <c:v>0.22834645669291301</c:v>
                </c:pt>
                <c:pt idx="25271">
                  <c:v>0.23622047244094399</c:v>
                </c:pt>
                <c:pt idx="25272">
                  <c:v>0.244094488188976</c:v>
                </c:pt>
                <c:pt idx="25273">
                  <c:v>0.25196850393700698</c:v>
                </c:pt>
                <c:pt idx="25274">
                  <c:v>0.25984251968503902</c:v>
                </c:pt>
                <c:pt idx="25275">
                  <c:v>0.26771653543307</c:v>
                </c:pt>
                <c:pt idx="25276">
                  <c:v>0.27559055118110198</c:v>
                </c:pt>
                <c:pt idx="25277">
                  <c:v>0.28346456692913302</c:v>
                </c:pt>
                <c:pt idx="25278">
                  <c:v>0.291338582677165</c:v>
                </c:pt>
                <c:pt idx="25279">
                  <c:v>0.29921259842519599</c:v>
                </c:pt>
                <c:pt idx="25280">
                  <c:v>0.30708661417322802</c:v>
                </c:pt>
                <c:pt idx="25281">
                  <c:v>0.31496062992125901</c:v>
                </c:pt>
                <c:pt idx="25282">
                  <c:v>0.32283464566929099</c:v>
                </c:pt>
                <c:pt idx="25283">
                  <c:v>0.33070866141732203</c:v>
                </c:pt>
                <c:pt idx="25284">
                  <c:v>0.33858267716535401</c:v>
                </c:pt>
                <c:pt idx="25285">
                  <c:v>0.34645669291338499</c:v>
                </c:pt>
                <c:pt idx="25286">
                  <c:v>0.35433070866141703</c:v>
                </c:pt>
                <c:pt idx="25287">
                  <c:v>0.36220472440944801</c:v>
                </c:pt>
                <c:pt idx="25288">
                  <c:v>0.37007874015747999</c:v>
                </c:pt>
                <c:pt idx="25289">
                  <c:v>0.37795275590551097</c:v>
                </c:pt>
                <c:pt idx="25290">
                  <c:v>0.38582677165354301</c:v>
                </c:pt>
                <c:pt idx="25291">
                  <c:v>0.39370078740157399</c:v>
                </c:pt>
                <c:pt idx="25292">
                  <c:v>0.40157480314960597</c:v>
                </c:pt>
                <c:pt idx="25293">
                  <c:v>0.40944881889763701</c:v>
                </c:pt>
                <c:pt idx="25294">
                  <c:v>0.41732283464566899</c:v>
                </c:pt>
                <c:pt idx="25295">
                  <c:v>0.42519685039369998</c:v>
                </c:pt>
                <c:pt idx="25296">
                  <c:v>0.43307086614173201</c:v>
                </c:pt>
                <c:pt idx="25297">
                  <c:v>0.440944881889763</c:v>
                </c:pt>
                <c:pt idx="25298">
                  <c:v>0.44881889763779498</c:v>
                </c:pt>
                <c:pt idx="25299">
                  <c:v>0.45669291338582602</c:v>
                </c:pt>
                <c:pt idx="25300">
                  <c:v>0.464566929133858</c:v>
                </c:pt>
                <c:pt idx="25301">
                  <c:v>0.47244094488188898</c:v>
                </c:pt>
                <c:pt idx="25302">
                  <c:v>0.48031496062992102</c:v>
                </c:pt>
                <c:pt idx="25303">
                  <c:v>0.488188976377952</c:v>
                </c:pt>
                <c:pt idx="25304">
                  <c:v>0.49606299212598398</c:v>
                </c:pt>
                <c:pt idx="25305">
                  <c:v>0.50393700787401496</c:v>
                </c:pt>
                <c:pt idx="25306">
                  <c:v>0.511811023622047</c:v>
                </c:pt>
                <c:pt idx="25307">
                  <c:v>0.51968503937007804</c:v>
                </c:pt>
                <c:pt idx="25308">
                  <c:v>0.52755905511810997</c:v>
                </c:pt>
                <c:pt idx="25309">
                  <c:v>0.535433070866141</c:v>
                </c:pt>
                <c:pt idx="25310">
                  <c:v>0.54330708661417304</c:v>
                </c:pt>
                <c:pt idx="25311">
                  <c:v>0.55118110236220397</c:v>
                </c:pt>
                <c:pt idx="25312">
                  <c:v>0.559055118110236</c:v>
                </c:pt>
                <c:pt idx="25313">
                  <c:v>0.56692913385826704</c:v>
                </c:pt>
                <c:pt idx="25314">
                  <c:v>0.57480314960629897</c:v>
                </c:pt>
                <c:pt idx="25315">
                  <c:v>0.58267716535433001</c:v>
                </c:pt>
                <c:pt idx="25316">
                  <c:v>0.59055118110236204</c:v>
                </c:pt>
                <c:pt idx="25317">
                  <c:v>0.59842519685039297</c:v>
                </c:pt>
                <c:pt idx="25318">
                  <c:v>0.60629921259842501</c:v>
                </c:pt>
                <c:pt idx="25319">
                  <c:v>0.61417322834645605</c:v>
                </c:pt>
                <c:pt idx="25320">
                  <c:v>0.62204724409448797</c:v>
                </c:pt>
                <c:pt idx="25321">
                  <c:v>0.62992125984251901</c:v>
                </c:pt>
                <c:pt idx="25322">
                  <c:v>0.63779527559055105</c:v>
                </c:pt>
                <c:pt idx="25323">
                  <c:v>0.64566929133858197</c:v>
                </c:pt>
                <c:pt idx="25324">
                  <c:v>0.65354330708661401</c:v>
                </c:pt>
                <c:pt idx="25325">
                  <c:v>0.66141732283464505</c:v>
                </c:pt>
                <c:pt idx="25326">
                  <c:v>0.66929133858267698</c:v>
                </c:pt>
                <c:pt idx="25327">
                  <c:v>0.67716535433070801</c:v>
                </c:pt>
                <c:pt idx="25328">
                  <c:v>0.68503937007874005</c:v>
                </c:pt>
                <c:pt idx="25329">
                  <c:v>0.69291338582677098</c:v>
                </c:pt>
                <c:pt idx="25330">
                  <c:v>0.70078740157480301</c:v>
                </c:pt>
                <c:pt idx="25331">
                  <c:v>0.70866141732283405</c:v>
                </c:pt>
                <c:pt idx="25332">
                  <c:v>0.71653543307086598</c:v>
                </c:pt>
                <c:pt idx="25333">
                  <c:v>0.72440944881889702</c:v>
                </c:pt>
                <c:pt idx="25334">
                  <c:v>0.73228346456692905</c:v>
                </c:pt>
                <c:pt idx="25335">
                  <c:v>0.74015748031495998</c:v>
                </c:pt>
                <c:pt idx="25336">
                  <c:v>0.74803149606299202</c:v>
                </c:pt>
                <c:pt idx="25337">
                  <c:v>0.75590551181102295</c:v>
                </c:pt>
                <c:pt idx="25338">
                  <c:v>0.76377952755905498</c:v>
                </c:pt>
                <c:pt idx="25339">
                  <c:v>0.77165354330708602</c:v>
                </c:pt>
                <c:pt idx="25340">
                  <c:v>0.77952755905511795</c:v>
                </c:pt>
                <c:pt idx="25341">
                  <c:v>0.78740157480314898</c:v>
                </c:pt>
                <c:pt idx="25342">
                  <c:v>0.79527559055118102</c:v>
                </c:pt>
                <c:pt idx="25343">
                  <c:v>0.80314960629921195</c:v>
                </c:pt>
                <c:pt idx="25344">
                  <c:v>0.81102362204724399</c:v>
                </c:pt>
                <c:pt idx="25345">
                  <c:v>0.81889763779527502</c:v>
                </c:pt>
                <c:pt idx="25346">
                  <c:v>0.82677165354330695</c:v>
                </c:pt>
                <c:pt idx="25347">
                  <c:v>0.83464566929133799</c:v>
                </c:pt>
                <c:pt idx="25348">
                  <c:v>0.84251968503937003</c:v>
                </c:pt>
                <c:pt idx="25349">
                  <c:v>0.85039370078740095</c:v>
                </c:pt>
                <c:pt idx="25350">
                  <c:v>0.85826771653543299</c:v>
                </c:pt>
                <c:pt idx="25351">
                  <c:v>0.86614173228346403</c:v>
                </c:pt>
                <c:pt idx="25352">
                  <c:v>0.87401574803149595</c:v>
                </c:pt>
                <c:pt idx="25353">
                  <c:v>0.88188976377952699</c:v>
                </c:pt>
                <c:pt idx="25354">
                  <c:v>0.88976377952755903</c:v>
                </c:pt>
                <c:pt idx="25355">
                  <c:v>0.89763779527558996</c:v>
                </c:pt>
                <c:pt idx="25356">
                  <c:v>0.90551181102362199</c:v>
                </c:pt>
                <c:pt idx="25357">
                  <c:v>0.91338582677165303</c:v>
                </c:pt>
                <c:pt idx="25358">
                  <c:v>0.92125984251968496</c:v>
                </c:pt>
                <c:pt idx="25359">
                  <c:v>0.929133858267716</c:v>
                </c:pt>
                <c:pt idx="25360">
                  <c:v>0.93700787401574803</c:v>
                </c:pt>
                <c:pt idx="25361">
                  <c:v>0.94488188976377896</c:v>
                </c:pt>
                <c:pt idx="25362">
                  <c:v>0.952755905511811</c:v>
                </c:pt>
                <c:pt idx="25363">
                  <c:v>0.96062992125984203</c:v>
                </c:pt>
                <c:pt idx="25364">
                  <c:v>0.96850393700787396</c:v>
                </c:pt>
                <c:pt idx="25365">
                  <c:v>0.976377952755905</c:v>
                </c:pt>
                <c:pt idx="25366">
                  <c:v>0.98425196850393704</c:v>
                </c:pt>
                <c:pt idx="25367">
                  <c:v>0.99212598425196796</c:v>
                </c:pt>
                <c:pt idx="25368">
                  <c:v>0</c:v>
                </c:pt>
                <c:pt idx="25369">
                  <c:v>1.9230769230769201E-2</c:v>
                </c:pt>
                <c:pt idx="25370">
                  <c:v>3.8461538461538401E-2</c:v>
                </c:pt>
                <c:pt idx="25371">
                  <c:v>5.7692307692307598E-2</c:v>
                </c:pt>
                <c:pt idx="25372">
                  <c:v>7.69230769230769E-2</c:v>
                </c:pt>
                <c:pt idx="25373">
                  <c:v>9.6153846153846104E-2</c:v>
                </c:pt>
                <c:pt idx="25374">
                  <c:v>0.115384615384615</c:v>
                </c:pt>
                <c:pt idx="25375">
                  <c:v>0.134615384615384</c:v>
                </c:pt>
                <c:pt idx="25376">
                  <c:v>0.15384615384615299</c:v>
                </c:pt>
                <c:pt idx="25377">
                  <c:v>0.17307692307692299</c:v>
                </c:pt>
                <c:pt idx="25378">
                  <c:v>0.19230769230769201</c:v>
                </c:pt>
                <c:pt idx="25379">
                  <c:v>0.21153846153846101</c:v>
                </c:pt>
                <c:pt idx="25380">
                  <c:v>0.23076923076923</c:v>
                </c:pt>
                <c:pt idx="25381">
                  <c:v>0.25</c:v>
                </c:pt>
                <c:pt idx="25382">
                  <c:v>0.269230769230769</c:v>
                </c:pt>
                <c:pt idx="25383">
                  <c:v>0.28846153846153799</c:v>
                </c:pt>
                <c:pt idx="25384">
                  <c:v>0.30769230769230699</c:v>
                </c:pt>
                <c:pt idx="25385">
                  <c:v>0.32692307692307598</c:v>
                </c:pt>
                <c:pt idx="25386">
                  <c:v>0.34615384615384598</c:v>
                </c:pt>
                <c:pt idx="25387">
                  <c:v>0.36538461538461497</c:v>
                </c:pt>
                <c:pt idx="25388">
                  <c:v>0.38461538461538403</c:v>
                </c:pt>
                <c:pt idx="25389">
                  <c:v>0.40384615384615302</c:v>
                </c:pt>
                <c:pt idx="25390">
                  <c:v>0.42307692307692302</c:v>
                </c:pt>
                <c:pt idx="25391">
                  <c:v>0.44230769230769201</c:v>
                </c:pt>
                <c:pt idx="25392">
                  <c:v>0.46153846153846101</c:v>
                </c:pt>
                <c:pt idx="25393">
                  <c:v>0.48076923076923</c:v>
                </c:pt>
                <c:pt idx="25394">
                  <c:v>0.5</c:v>
                </c:pt>
                <c:pt idx="25395">
                  <c:v>0.51923076923076905</c:v>
                </c:pt>
                <c:pt idx="25396">
                  <c:v>0.53846153846153799</c:v>
                </c:pt>
                <c:pt idx="25397">
                  <c:v>0.55769230769230704</c:v>
                </c:pt>
                <c:pt idx="25398">
                  <c:v>0.57692307692307598</c:v>
                </c:pt>
                <c:pt idx="25399">
                  <c:v>0.59615384615384603</c:v>
                </c:pt>
                <c:pt idx="25400">
                  <c:v>0.61538461538461497</c:v>
                </c:pt>
                <c:pt idx="25401">
                  <c:v>0.63461538461538403</c:v>
                </c:pt>
                <c:pt idx="25402">
                  <c:v>0.65384615384615297</c:v>
                </c:pt>
                <c:pt idx="25403">
                  <c:v>0.67307692307692302</c:v>
                </c:pt>
                <c:pt idx="25404">
                  <c:v>0.69230769230769196</c:v>
                </c:pt>
                <c:pt idx="25405">
                  <c:v>0.71153846153846101</c:v>
                </c:pt>
                <c:pt idx="25406">
                  <c:v>0.73076923076922995</c:v>
                </c:pt>
                <c:pt idx="25407">
                  <c:v>0.75</c:v>
                </c:pt>
                <c:pt idx="25408">
                  <c:v>0.76923076923076905</c:v>
                </c:pt>
                <c:pt idx="25409">
                  <c:v>0.78846153846153799</c:v>
                </c:pt>
                <c:pt idx="25410">
                  <c:v>0.80769230769230704</c:v>
                </c:pt>
                <c:pt idx="25411">
                  <c:v>0.82692307692307598</c:v>
                </c:pt>
                <c:pt idx="25412">
                  <c:v>0.84615384615384603</c:v>
                </c:pt>
                <c:pt idx="25413">
                  <c:v>0.86538461538461497</c:v>
                </c:pt>
                <c:pt idx="25414">
                  <c:v>0.88461538461538403</c:v>
                </c:pt>
                <c:pt idx="25415">
                  <c:v>0.90384615384615297</c:v>
                </c:pt>
                <c:pt idx="25416">
                  <c:v>0.92307692307692302</c:v>
                </c:pt>
                <c:pt idx="25417">
                  <c:v>0.94230769230769196</c:v>
                </c:pt>
                <c:pt idx="25418">
                  <c:v>0.96153846153846101</c:v>
                </c:pt>
                <c:pt idx="25419">
                  <c:v>0.98076923076922995</c:v>
                </c:pt>
                <c:pt idx="25420">
                  <c:v>0</c:v>
                </c:pt>
                <c:pt idx="25421">
                  <c:v>7.1428571428571397E-2</c:v>
                </c:pt>
                <c:pt idx="25422">
                  <c:v>0.14285714285714199</c:v>
                </c:pt>
                <c:pt idx="25423">
                  <c:v>0.214285714285714</c:v>
                </c:pt>
                <c:pt idx="25424">
                  <c:v>0.28571428571428498</c:v>
                </c:pt>
                <c:pt idx="25425">
                  <c:v>0.35714285714285698</c:v>
                </c:pt>
                <c:pt idx="25426">
                  <c:v>0.42857142857142799</c:v>
                </c:pt>
                <c:pt idx="25427">
                  <c:v>0.5</c:v>
                </c:pt>
                <c:pt idx="25428">
                  <c:v>0.57142857142857095</c:v>
                </c:pt>
                <c:pt idx="25429">
                  <c:v>0.64285714285714202</c:v>
                </c:pt>
                <c:pt idx="25430">
                  <c:v>0.71428571428571397</c:v>
                </c:pt>
                <c:pt idx="25431">
                  <c:v>0.78571428571428503</c:v>
                </c:pt>
                <c:pt idx="25432">
                  <c:v>0.85714285714285698</c:v>
                </c:pt>
                <c:pt idx="25433">
                  <c:v>0.92857142857142805</c:v>
                </c:pt>
                <c:pt idx="25434">
                  <c:v>0</c:v>
                </c:pt>
                <c:pt idx="25435">
                  <c:v>7.1428571428571397E-2</c:v>
                </c:pt>
                <c:pt idx="25436">
                  <c:v>0.14285714285714199</c:v>
                </c:pt>
                <c:pt idx="25437">
                  <c:v>0.214285714285714</c:v>
                </c:pt>
                <c:pt idx="25438">
                  <c:v>0.28571428571428498</c:v>
                </c:pt>
                <c:pt idx="25439">
                  <c:v>0.35714285714285698</c:v>
                </c:pt>
                <c:pt idx="25440">
                  <c:v>0.42857142857142799</c:v>
                </c:pt>
                <c:pt idx="25441">
                  <c:v>0.5</c:v>
                </c:pt>
                <c:pt idx="25442">
                  <c:v>0.57142857142857095</c:v>
                </c:pt>
                <c:pt idx="25443">
                  <c:v>0.64285714285714202</c:v>
                </c:pt>
                <c:pt idx="25444">
                  <c:v>0.71428571428571397</c:v>
                </c:pt>
                <c:pt idx="25445">
                  <c:v>0.78571428571428503</c:v>
                </c:pt>
                <c:pt idx="25446">
                  <c:v>0.85714285714285698</c:v>
                </c:pt>
                <c:pt idx="25447">
                  <c:v>0.92857142857142805</c:v>
                </c:pt>
                <c:pt idx="25448">
                  <c:v>0</c:v>
                </c:pt>
                <c:pt idx="25449">
                  <c:v>1.3698630136986301E-2</c:v>
                </c:pt>
                <c:pt idx="25450">
                  <c:v>2.7397260273972601E-2</c:v>
                </c:pt>
                <c:pt idx="25451">
                  <c:v>4.1095890410958902E-2</c:v>
                </c:pt>
                <c:pt idx="25452">
                  <c:v>5.4794520547945202E-2</c:v>
                </c:pt>
                <c:pt idx="25453">
                  <c:v>6.8493150684931503E-2</c:v>
                </c:pt>
                <c:pt idx="25454">
                  <c:v>8.2191780821917804E-2</c:v>
                </c:pt>
                <c:pt idx="25455">
                  <c:v>9.5890410958904104E-2</c:v>
                </c:pt>
                <c:pt idx="25456">
                  <c:v>0.10958904109589</c:v>
                </c:pt>
                <c:pt idx="25457">
                  <c:v>0.123287671232876</c:v>
                </c:pt>
                <c:pt idx="25458">
                  <c:v>0.13698630136986301</c:v>
                </c:pt>
                <c:pt idx="25459">
                  <c:v>0.150684931506849</c:v>
                </c:pt>
                <c:pt idx="25460">
                  <c:v>0.164383561643835</c:v>
                </c:pt>
                <c:pt idx="25461">
                  <c:v>0.17808219178082099</c:v>
                </c:pt>
                <c:pt idx="25462">
                  <c:v>0.19178082191780799</c:v>
                </c:pt>
                <c:pt idx="25463">
                  <c:v>0.20547945205479401</c:v>
                </c:pt>
                <c:pt idx="25464">
                  <c:v>0.21917808219178</c:v>
                </c:pt>
                <c:pt idx="25465">
                  <c:v>0.232876712328767</c:v>
                </c:pt>
                <c:pt idx="25466">
                  <c:v>0.24657534246575299</c:v>
                </c:pt>
                <c:pt idx="25467">
                  <c:v>0.26027397260273899</c:v>
                </c:pt>
                <c:pt idx="25468">
                  <c:v>0.27397260273972601</c:v>
                </c:pt>
                <c:pt idx="25469">
                  <c:v>0.28767123287671198</c:v>
                </c:pt>
                <c:pt idx="25470">
                  <c:v>0.301369863013698</c:v>
                </c:pt>
                <c:pt idx="25471">
                  <c:v>0.31506849315068403</c:v>
                </c:pt>
                <c:pt idx="25472">
                  <c:v>0.32876712328767099</c:v>
                </c:pt>
                <c:pt idx="25473">
                  <c:v>0.34246575342465702</c:v>
                </c:pt>
                <c:pt idx="25474">
                  <c:v>0.35616438356164298</c:v>
                </c:pt>
                <c:pt idx="25475">
                  <c:v>0.36986301369863001</c:v>
                </c:pt>
                <c:pt idx="25476">
                  <c:v>0.38356164383561597</c:v>
                </c:pt>
                <c:pt idx="25477">
                  <c:v>0.397260273972602</c:v>
                </c:pt>
                <c:pt idx="25478">
                  <c:v>0.41095890410958902</c:v>
                </c:pt>
                <c:pt idx="25479">
                  <c:v>0.42465753424657499</c:v>
                </c:pt>
                <c:pt idx="25480">
                  <c:v>0.43835616438356101</c:v>
                </c:pt>
                <c:pt idx="25481">
                  <c:v>0.45205479452054698</c:v>
                </c:pt>
                <c:pt idx="25482">
                  <c:v>0.465753424657534</c:v>
                </c:pt>
                <c:pt idx="25483">
                  <c:v>0.47945205479452002</c:v>
                </c:pt>
                <c:pt idx="25484">
                  <c:v>0.49315068493150599</c:v>
                </c:pt>
                <c:pt idx="25485">
                  <c:v>0.50684931506849296</c:v>
                </c:pt>
                <c:pt idx="25486">
                  <c:v>0.52054794520547898</c:v>
                </c:pt>
                <c:pt idx="25487">
                  <c:v>0.534246575342465</c:v>
                </c:pt>
                <c:pt idx="25488">
                  <c:v>0.54794520547945202</c:v>
                </c:pt>
                <c:pt idx="25489">
                  <c:v>0.56164383561643805</c:v>
                </c:pt>
                <c:pt idx="25490">
                  <c:v>0.57534246575342396</c:v>
                </c:pt>
                <c:pt idx="25491">
                  <c:v>0.58904109589041098</c:v>
                </c:pt>
                <c:pt idx="25492">
                  <c:v>0.602739726027397</c:v>
                </c:pt>
                <c:pt idx="25493">
                  <c:v>0.61643835616438303</c:v>
                </c:pt>
                <c:pt idx="25494">
                  <c:v>0.63013698630136905</c:v>
                </c:pt>
                <c:pt idx="25495">
                  <c:v>0.64383561643835596</c:v>
                </c:pt>
                <c:pt idx="25496">
                  <c:v>0.65753424657534199</c:v>
                </c:pt>
                <c:pt idx="25497">
                  <c:v>0.67123287671232801</c:v>
                </c:pt>
                <c:pt idx="25498">
                  <c:v>0.68493150684931503</c:v>
                </c:pt>
                <c:pt idx="25499">
                  <c:v>0.69863013698630105</c:v>
                </c:pt>
                <c:pt idx="25500">
                  <c:v>0.71232876712328697</c:v>
                </c:pt>
                <c:pt idx="25501">
                  <c:v>0.72602739726027399</c:v>
                </c:pt>
                <c:pt idx="25502">
                  <c:v>0.73972602739726001</c:v>
                </c:pt>
                <c:pt idx="25503">
                  <c:v>0.75342465753424603</c:v>
                </c:pt>
                <c:pt idx="25504">
                  <c:v>0.76712328767123195</c:v>
                </c:pt>
                <c:pt idx="25505">
                  <c:v>0.78082191780821897</c:v>
                </c:pt>
                <c:pt idx="25506">
                  <c:v>0.79452054794520499</c:v>
                </c:pt>
                <c:pt idx="25507">
                  <c:v>0.80821917808219101</c:v>
                </c:pt>
                <c:pt idx="25508">
                  <c:v>0.82191780821917804</c:v>
                </c:pt>
                <c:pt idx="25509">
                  <c:v>0.83561643835616395</c:v>
                </c:pt>
                <c:pt idx="25510">
                  <c:v>0.84931506849314997</c:v>
                </c:pt>
                <c:pt idx="25511">
                  <c:v>0.86301369863013699</c:v>
                </c:pt>
                <c:pt idx="25512">
                  <c:v>0.87671232876712302</c:v>
                </c:pt>
                <c:pt idx="25513">
                  <c:v>0.89041095890410904</c:v>
                </c:pt>
                <c:pt idx="25514">
                  <c:v>0.90410958904109495</c:v>
                </c:pt>
                <c:pt idx="25515">
                  <c:v>0.91780821917808197</c:v>
                </c:pt>
                <c:pt idx="25516">
                  <c:v>0.931506849315068</c:v>
                </c:pt>
                <c:pt idx="25517">
                  <c:v>0.94520547945205402</c:v>
                </c:pt>
                <c:pt idx="25518">
                  <c:v>0.95890410958904104</c:v>
                </c:pt>
                <c:pt idx="25519">
                  <c:v>0.97260273972602695</c:v>
                </c:pt>
                <c:pt idx="25520">
                  <c:v>0.98630136986301298</c:v>
                </c:pt>
                <c:pt idx="25521">
                  <c:v>0</c:v>
                </c:pt>
                <c:pt idx="25522">
                  <c:v>3.125E-2</c:v>
                </c:pt>
                <c:pt idx="25523">
                  <c:v>6.25E-2</c:v>
                </c:pt>
                <c:pt idx="25524">
                  <c:v>9.375E-2</c:v>
                </c:pt>
                <c:pt idx="25525">
                  <c:v>0.125</c:v>
                </c:pt>
                <c:pt idx="25526">
                  <c:v>0.15625</c:v>
                </c:pt>
                <c:pt idx="25527">
                  <c:v>0.1875</c:v>
                </c:pt>
                <c:pt idx="25528">
                  <c:v>0.21875</c:v>
                </c:pt>
                <c:pt idx="25529">
                  <c:v>0.25</c:v>
                </c:pt>
                <c:pt idx="25530">
                  <c:v>0.28125</c:v>
                </c:pt>
                <c:pt idx="25531">
                  <c:v>0.3125</c:v>
                </c:pt>
                <c:pt idx="25532">
                  <c:v>0.34375</c:v>
                </c:pt>
                <c:pt idx="25533">
                  <c:v>0.375</c:v>
                </c:pt>
                <c:pt idx="25534">
                  <c:v>0.40625</c:v>
                </c:pt>
                <c:pt idx="25535">
                  <c:v>0.4375</c:v>
                </c:pt>
                <c:pt idx="25536">
                  <c:v>0.46875</c:v>
                </c:pt>
                <c:pt idx="25537">
                  <c:v>0.5</c:v>
                </c:pt>
                <c:pt idx="25538">
                  <c:v>0.53125</c:v>
                </c:pt>
                <c:pt idx="25539">
                  <c:v>0.5625</c:v>
                </c:pt>
                <c:pt idx="25540">
                  <c:v>0.59375</c:v>
                </c:pt>
                <c:pt idx="25541">
                  <c:v>0.625</c:v>
                </c:pt>
                <c:pt idx="25542">
                  <c:v>0.65625</c:v>
                </c:pt>
                <c:pt idx="25543">
                  <c:v>0.6875</c:v>
                </c:pt>
                <c:pt idx="25544">
                  <c:v>0.71875</c:v>
                </c:pt>
                <c:pt idx="25545">
                  <c:v>0.75</c:v>
                </c:pt>
                <c:pt idx="25546">
                  <c:v>0.78125</c:v>
                </c:pt>
                <c:pt idx="25547">
                  <c:v>0.8125</c:v>
                </c:pt>
                <c:pt idx="25548">
                  <c:v>0.84375</c:v>
                </c:pt>
                <c:pt idx="25549">
                  <c:v>0.875</c:v>
                </c:pt>
                <c:pt idx="25550">
                  <c:v>0.90625</c:v>
                </c:pt>
                <c:pt idx="25551">
                  <c:v>0.9375</c:v>
                </c:pt>
                <c:pt idx="25552">
                  <c:v>0.96875</c:v>
                </c:pt>
                <c:pt idx="25553">
                  <c:v>0</c:v>
                </c:pt>
                <c:pt idx="25554">
                  <c:v>3.2258064516128997E-2</c:v>
                </c:pt>
                <c:pt idx="25555">
                  <c:v>6.4516129032257993E-2</c:v>
                </c:pt>
                <c:pt idx="25556">
                  <c:v>9.6774193548387094E-2</c:v>
                </c:pt>
                <c:pt idx="25557">
                  <c:v>0.12903225806451599</c:v>
                </c:pt>
                <c:pt idx="25558">
                  <c:v>0.16129032258064499</c:v>
                </c:pt>
                <c:pt idx="25559">
                  <c:v>0.19354838709677399</c:v>
                </c:pt>
                <c:pt idx="25560">
                  <c:v>0.225806451612903</c:v>
                </c:pt>
                <c:pt idx="25561">
                  <c:v>0.25806451612903197</c:v>
                </c:pt>
                <c:pt idx="25562">
                  <c:v>0.29032258064516098</c:v>
                </c:pt>
                <c:pt idx="25563">
                  <c:v>0.32258064516128998</c:v>
                </c:pt>
                <c:pt idx="25564">
                  <c:v>0.35483870967741898</c:v>
                </c:pt>
                <c:pt idx="25565">
                  <c:v>0.38709677419354799</c:v>
                </c:pt>
                <c:pt idx="25566">
                  <c:v>0.41935483870967699</c:v>
                </c:pt>
                <c:pt idx="25567">
                  <c:v>0.45161290322580599</c:v>
                </c:pt>
                <c:pt idx="25568">
                  <c:v>0.483870967741935</c:v>
                </c:pt>
                <c:pt idx="25569">
                  <c:v>0.51612903225806395</c:v>
                </c:pt>
                <c:pt idx="25570">
                  <c:v>0.54838709677419295</c:v>
                </c:pt>
                <c:pt idx="25571">
                  <c:v>0.58064516129032195</c:v>
                </c:pt>
                <c:pt idx="25572">
                  <c:v>0.61290322580645096</c:v>
                </c:pt>
                <c:pt idx="25573">
                  <c:v>0.64516129032257996</c:v>
                </c:pt>
                <c:pt idx="25574">
                  <c:v>0.67741935483870896</c:v>
                </c:pt>
                <c:pt idx="25575">
                  <c:v>0.70967741935483797</c:v>
                </c:pt>
                <c:pt idx="25576">
                  <c:v>0.74193548387096697</c:v>
                </c:pt>
                <c:pt idx="25577">
                  <c:v>0.77419354838709598</c:v>
                </c:pt>
                <c:pt idx="25578">
                  <c:v>0.80645161290322498</c:v>
                </c:pt>
                <c:pt idx="25579">
                  <c:v>0.83870967741935398</c:v>
                </c:pt>
                <c:pt idx="25580">
                  <c:v>0.87096774193548299</c:v>
                </c:pt>
                <c:pt idx="25581">
                  <c:v>0.90322580645161199</c:v>
                </c:pt>
                <c:pt idx="25582">
                  <c:v>0.93548387096774099</c:v>
                </c:pt>
                <c:pt idx="25583">
                  <c:v>0.967741935483871</c:v>
                </c:pt>
                <c:pt idx="25584">
                  <c:v>0</c:v>
                </c:pt>
                <c:pt idx="25585">
                  <c:v>0.02</c:v>
                </c:pt>
                <c:pt idx="25586">
                  <c:v>0.04</c:v>
                </c:pt>
                <c:pt idx="25587">
                  <c:v>0.06</c:v>
                </c:pt>
                <c:pt idx="25588">
                  <c:v>0.08</c:v>
                </c:pt>
                <c:pt idx="25589">
                  <c:v>0.1</c:v>
                </c:pt>
                <c:pt idx="25590">
                  <c:v>0.12</c:v>
                </c:pt>
                <c:pt idx="25591">
                  <c:v>0.14000000000000001</c:v>
                </c:pt>
                <c:pt idx="25592">
                  <c:v>0.16</c:v>
                </c:pt>
                <c:pt idx="25593">
                  <c:v>0.18</c:v>
                </c:pt>
                <c:pt idx="25594">
                  <c:v>0.2</c:v>
                </c:pt>
                <c:pt idx="25595">
                  <c:v>0.22</c:v>
                </c:pt>
                <c:pt idx="25596">
                  <c:v>0.24</c:v>
                </c:pt>
                <c:pt idx="25597">
                  <c:v>0.26</c:v>
                </c:pt>
                <c:pt idx="25598">
                  <c:v>0.28000000000000003</c:v>
                </c:pt>
                <c:pt idx="25599">
                  <c:v>0.3</c:v>
                </c:pt>
                <c:pt idx="25600">
                  <c:v>0.32</c:v>
                </c:pt>
                <c:pt idx="25601">
                  <c:v>0.34</c:v>
                </c:pt>
                <c:pt idx="25602">
                  <c:v>0.36</c:v>
                </c:pt>
                <c:pt idx="25603">
                  <c:v>0.38</c:v>
                </c:pt>
                <c:pt idx="25604">
                  <c:v>0.4</c:v>
                </c:pt>
                <c:pt idx="25605">
                  <c:v>0.42</c:v>
                </c:pt>
                <c:pt idx="25606">
                  <c:v>0.44</c:v>
                </c:pt>
                <c:pt idx="25607">
                  <c:v>0.46</c:v>
                </c:pt>
                <c:pt idx="25608">
                  <c:v>0.48</c:v>
                </c:pt>
                <c:pt idx="25609">
                  <c:v>0.5</c:v>
                </c:pt>
                <c:pt idx="25610">
                  <c:v>0.52</c:v>
                </c:pt>
                <c:pt idx="25611">
                  <c:v>0.54</c:v>
                </c:pt>
                <c:pt idx="25612">
                  <c:v>0.56000000000000005</c:v>
                </c:pt>
                <c:pt idx="25613">
                  <c:v>0.57999999999999996</c:v>
                </c:pt>
                <c:pt idx="25614">
                  <c:v>0.6</c:v>
                </c:pt>
                <c:pt idx="25615">
                  <c:v>0.62</c:v>
                </c:pt>
                <c:pt idx="25616">
                  <c:v>0.64</c:v>
                </c:pt>
                <c:pt idx="25617">
                  <c:v>0.66</c:v>
                </c:pt>
                <c:pt idx="25618">
                  <c:v>0.68</c:v>
                </c:pt>
                <c:pt idx="25619">
                  <c:v>0.7</c:v>
                </c:pt>
                <c:pt idx="25620">
                  <c:v>0.72</c:v>
                </c:pt>
                <c:pt idx="25621">
                  <c:v>0.74</c:v>
                </c:pt>
                <c:pt idx="25622">
                  <c:v>0.76</c:v>
                </c:pt>
                <c:pt idx="25623">
                  <c:v>0.78</c:v>
                </c:pt>
                <c:pt idx="25624">
                  <c:v>0.8</c:v>
                </c:pt>
                <c:pt idx="25625">
                  <c:v>0.82</c:v>
                </c:pt>
                <c:pt idx="25626">
                  <c:v>0.84</c:v>
                </c:pt>
                <c:pt idx="25627">
                  <c:v>0.86</c:v>
                </c:pt>
                <c:pt idx="25628">
                  <c:v>0.88</c:v>
                </c:pt>
                <c:pt idx="25629">
                  <c:v>0.9</c:v>
                </c:pt>
                <c:pt idx="25630">
                  <c:v>0.92</c:v>
                </c:pt>
                <c:pt idx="25631">
                  <c:v>0.94</c:v>
                </c:pt>
                <c:pt idx="25632">
                  <c:v>0.96</c:v>
                </c:pt>
                <c:pt idx="25633">
                  <c:v>0.98</c:v>
                </c:pt>
                <c:pt idx="25634">
                  <c:v>0</c:v>
                </c:pt>
                <c:pt idx="25635">
                  <c:v>2.27272727272727E-2</c:v>
                </c:pt>
                <c:pt idx="25636">
                  <c:v>4.54545454545454E-2</c:v>
                </c:pt>
                <c:pt idx="25637">
                  <c:v>6.8181818181818094E-2</c:v>
                </c:pt>
                <c:pt idx="25638">
                  <c:v>9.0909090909090898E-2</c:v>
                </c:pt>
                <c:pt idx="25639">
                  <c:v>0.11363636363636299</c:v>
                </c:pt>
                <c:pt idx="25640">
                  <c:v>0.13636363636363599</c:v>
                </c:pt>
                <c:pt idx="25641">
                  <c:v>0.15909090909090901</c:v>
                </c:pt>
                <c:pt idx="25642">
                  <c:v>0.18181818181818099</c:v>
                </c:pt>
                <c:pt idx="25643">
                  <c:v>0.204545454545454</c:v>
                </c:pt>
                <c:pt idx="25644">
                  <c:v>0.22727272727272699</c:v>
                </c:pt>
                <c:pt idx="25645">
                  <c:v>0.25</c:v>
                </c:pt>
                <c:pt idx="25646">
                  <c:v>0.27272727272727199</c:v>
                </c:pt>
                <c:pt idx="25647">
                  <c:v>0.29545454545454503</c:v>
                </c:pt>
                <c:pt idx="25648">
                  <c:v>0.31818181818181801</c:v>
                </c:pt>
                <c:pt idx="25649">
                  <c:v>0.34090909090909</c:v>
                </c:pt>
                <c:pt idx="25650">
                  <c:v>0.36363636363636298</c:v>
                </c:pt>
                <c:pt idx="25651">
                  <c:v>0.38636363636363602</c:v>
                </c:pt>
                <c:pt idx="25652">
                  <c:v>0.40909090909090901</c:v>
                </c:pt>
                <c:pt idx="25653">
                  <c:v>0.43181818181818099</c:v>
                </c:pt>
                <c:pt idx="25654">
                  <c:v>0.45454545454545398</c:v>
                </c:pt>
                <c:pt idx="25655">
                  <c:v>0.47727272727272702</c:v>
                </c:pt>
                <c:pt idx="25656">
                  <c:v>0.5</c:v>
                </c:pt>
                <c:pt idx="25657">
                  <c:v>0.52272727272727204</c:v>
                </c:pt>
                <c:pt idx="25658">
                  <c:v>0.54545454545454497</c:v>
                </c:pt>
                <c:pt idx="25659">
                  <c:v>0.56818181818181801</c:v>
                </c:pt>
                <c:pt idx="25660">
                  <c:v>0.59090909090909005</c:v>
                </c:pt>
                <c:pt idx="25661">
                  <c:v>0.61363636363636298</c:v>
                </c:pt>
                <c:pt idx="25662">
                  <c:v>0.63636363636363602</c:v>
                </c:pt>
                <c:pt idx="25663">
                  <c:v>0.65909090909090895</c:v>
                </c:pt>
                <c:pt idx="25664">
                  <c:v>0.68181818181818099</c:v>
                </c:pt>
                <c:pt idx="25665">
                  <c:v>0.70454545454545403</c:v>
                </c:pt>
                <c:pt idx="25666">
                  <c:v>0.72727272727272696</c:v>
                </c:pt>
                <c:pt idx="25667">
                  <c:v>0.75</c:v>
                </c:pt>
                <c:pt idx="25668">
                  <c:v>0.77272727272727204</c:v>
                </c:pt>
                <c:pt idx="25669">
                  <c:v>0.79545454545454497</c:v>
                </c:pt>
                <c:pt idx="25670">
                  <c:v>0.81818181818181801</c:v>
                </c:pt>
                <c:pt idx="25671">
                  <c:v>0.84090909090909005</c:v>
                </c:pt>
                <c:pt idx="25672">
                  <c:v>0.86363636363636298</c:v>
                </c:pt>
                <c:pt idx="25673">
                  <c:v>0.88636363636363602</c:v>
                </c:pt>
                <c:pt idx="25674">
                  <c:v>0.90909090909090895</c:v>
                </c:pt>
                <c:pt idx="25675">
                  <c:v>0.93181818181818099</c:v>
                </c:pt>
                <c:pt idx="25676">
                  <c:v>0.95454545454545403</c:v>
                </c:pt>
                <c:pt idx="25677">
                  <c:v>0.97727272727272696</c:v>
                </c:pt>
                <c:pt idx="25678">
                  <c:v>0</c:v>
                </c:pt>
                <c:pt idx="25679">
                  <c:v>2.7027027027027001E-2</c:v>
                </c:pt>
                <c:pt idx="25680">
                  <c:v>5.4054054054054002E-2</c:v>
                </c:pt>
                <c:pt idx="25681">
                  <c:v>8.1081081081081002E-2</c:v>
                </c:pt>
                <c:pt idx="25682">
                  <c:v>0.108108108108108</c:v>
                </c:pt>
                <c:pt idx="25683">
                  <c:v>0.135135135135135</c:v>
                </c:pt>
                <c:pt idx="25684">
                  <c:v>0.162162162162162</c:v>
                </c:pt>
                <c:pt idx="25685">
                  <c:v>0.18918918918918901</c:v>
                </c:pt>
                <c:pt idx="25686">
                  <c:v>0.21621621621621601</c:v>
                </c:pt>
                <c:pt idx="25687">
                  <c:v>0.24324324324324301</c:v>
                </c:pt>
                <c:pt idx="25688">
                  <c:v>0.27027027027027001</c:v>
                </c:pt>
                <c:pt idx="25689">
                  <c:v>0.29729729729729698</c:v>
                </c:pt>
                <c:pt idx="25690">
                  <c:v>0.32432432432432401</c:v>
                </c:pt>
                <c:pt idx="25691">
                  <c:v>0.35135135135135098</c:v>
                </c:pt>
                <c:pt idx="25692">
                  <c:v>0.37837837837837801</c:v>
                </c:pt>
                <c:pt idx="25693">
                  <c:v>0.40540540540540498</c:v>
                </c:pt>
                <c:pt idx="25694">
                  <c:v>0.43243243243243201</c:v>
                </c:pt>
                <c:pt idx="25695">
                  <c:v>0.45945945945945899</c:v>
                </c:pt>
                <c:pt idx="25696">
                  <c:v>0.48648648648648601</c:v>
                </c:pt>
                <c:pt idx="25697">
                  <c:v>0.51351351351351304</c:v>
                </c:pt>
                <c:pt idx="25698">
                  <c:v>0.54054054054054002</c:v>
                </c:pt>
                <c:pt idx="25699">
                  <c:v>0.56756756756756699</c:v>
                </c:pt>
                <c:pt idx="25700">
                  <c:v>0.59459459459459396</c:v>
                </c:pt>
                <c:pt idx="25701">
                  <c:v>0.62162162162162105</c:v>
                </c:pt>
                <c:pt idx="25702">
                  <c:v>0.64864864864864802</c:v>
                </c:pt>
                <c:pt idx="25703">
                  <c:v>0.67567567567567499</c:v>
                </c:pt>
                <c:pt idx="25704">
                  <c:v>0.70270270270270196</c:v>
                </c:pt>
                <c:pt idx="25705">
                  <c:v>0.72972972972972905</c:v>
                </c:pt>
                <c:pt idx="25706">
                  <c:v>0.75675675675675602</c:v>
                </c:pt>
                <c:pt idx="25707">
                  <c:v>0.78378378378378299</c:v>
                </c:pt>
                <c:pt idx="25708">
                  <c:v>0.81081081081080997</c:v>
                </c:pt>
                <c:pt idx="25709">
                  <c:v>0.83783783783783705</c:v>
                </c:pt>
                <c:pt idx="25710">
                  <c:v>0.86486486486486402</c:v>
                </c:pt>
                <c:pt idx="25711">
                  <c:v>0.891891891891891</c:v>
                </c:pt>
                <c:pt idx="25712">
                  <c:v>0.91891891891891897</c:v>
                </c:pt>
                <c:pt idx="25713">
                  <c:v>0.94594594594594505</c:v>
                </c:pt>
                <c:pt idx="25714">
                  <c:v>0.97297297297297303</c:v>
                </c:pt>
                <c:pt idx="25715">
                  <c:v>0</c:v>
                </c:pt>
                <c:pt idx="25716">
                  <c:v>1.9607843137254902E-2</c:v>
                </c:pt>
                <c:pt idx="25717">
                  <c:v>3.9215686274509803E-2</c:v>
                </c:pt>
                <c:pt idx="25718">
                  <c:v>5.8823529411764698E-2</c:v>
                </c:pt>
                <c:pt idx="25719">
                  <c:v>7.8431372549019607E-2</c:v>
                </c:pt>
                <c:pt idx="25720">
                  <c:v>9.8039215686274495E-2</c:v>
                </c:pt>
                <c:pt idx="25721">
                  <c:v>0.11764705882352899</c:v>
                </c:pt>
                <c:pt idx="25722">
                  <c:v>0.13725490196078399</c:v>
                </c:pt>
                <c:pt idx="25723">
                  <c:v>0.15686274509803899</c:v>
                </c:pt>
                <c:pt idx="25724">
                  <c:v>0.17647058823529399</c:v>
                </c:pt>
                <c:pt idx="25725">
                  <c:v>0.19607843137254899</c:v>
                </c:pt>
                <c:pt idx="25726">
                  <c:v>0.21568627450980299</c:v>
                </c:pt>
                <c:pt idx="25727">
                  <c:v>0.23529411764705799</c:v>
                </c:pt>
                <c:pt idx="25728">
                  <c:v>0.25490196078431299</c:v>
                </c:pt>
                <c:pt idx="25729">
                  <c:v>0.27450980392156799</c:v>
                </c:pt>
                <c:pt idx="25730">
                  <c:v>0.29411764705882298</c:v>
                </c:pt>
                <c:pt idx="25731">
                  <c:v>0.31372549019607798</c:v>
                </c:pt>
                <c:pt idx="25732">
                  <c:v>0.33333333333333298</c:v>
                </c:pt>
                <c:pt idx="25733">
                  <c:v>0.35294117647058798</c:v>
                </c:pt>
                <c:pt idx="25734">
                  <c:v>0.37254901960784298</c:v>
                </c:pt>
                <c:pt idx="25735">
                  <c:v>0.39215686274509798</c:v>
                </c:pt>
                <c:pt idx="25736">
                  <c:v>0.41176470588235198</c:v>
                </c:pt>
                <c:pt idx="25737">
                  <c:v>0.43137254901960698</c:v>
                </c:pt>
                <c:pt idx="25738">
                  <c:v>0.45098039215686198</c:v>
                </c:pt>
                <c:pt idx="25739">
                  <c:v>0.47058823529411697</c:v>
                </c:pt>
                <c:pt idx="25740">
                  <c:v>0.49019607843137197</c:v>
                </c:pt>
                <c:pt idx="25741">
                  <c:v>0.50980392156862697</c:v>
                </c:pt>
                <c:pt idx="25742">
                  <c:v>0.52941176470588203</c:v>
                </c:pt>
                <c:pt idx="25743">
                  <c:v>0.54901960784313697</c:v>
                </c:pt>
                <c:pt idx="25744">
                  <c:v>0.56862745098039202</c:v>
                </c:pt>
                <c:pt idx="25745">
                  <c:v>0.58823529411764697</c:v>
                </c:pt>
                <c:pt idx="25746">
                  <c:v>0.60784313725490102</c:v>
                </c:pt>
                <c:pt idx="25747">
                  <c:v>0.62745098039215597</c:v>
                </c:pt>
                <c:pt idx="25748">
                  <c:v>0.64705882352941102</c:v>
                </c:pt>
                <c:pt idx="25749">
                  <c:v>0.66666666666666596</c:v>
                </c:pt>
                <c:pt idx="25750">
                  <c:v>0.68627450980392102</c:v>
                </c:pt>
                <c:pt idx="25751">
                  <c:v>0.70588235294117596</c:v>
                </c:pt>
                <c:pt idx="25752">
                  <c:v>0.72549019607843102</c:v>
                </c:pt>
                <c:pt idx="25753">
                  <c:v>0.74509803921568596</c:v>
                </c:pt>
                <c:pt idx="25754">
                  <c:v>0.76470588235294101</c:v>
                </c:pt>
                <c:pt idx="25755">
                  <c:v>0.78431372549019596</c:v>
                </c:pt>
                <c:pt idx="25756">
                  <c:v>0.80392156862745101</c:v>
                </c:pt>
                <c:pt idx="25757">
                  <c:v>0.82352941176470495</c:v>
                </c:pt>
                <c:pt idx="25758">
                  <c:v>0.84313725490196001</c:v>
                </c:pt>
                <c:pt idx="25759">
                  <c:v>0.86274509803921495</c:v>
                </c:pt>
                <c:pt idx="25760">
                  <c:v>0.88235294117647001</c:v>
                </c:pt>
                <c:pt idx="25761">
                  <c:v>0.90196078431372495</c:v>
                </c:pt>
                <c:pt idx="25762">
                  <c:v>0.92156862745098</c:v>
                </c:pt>
                <c:pt idx="25763">
                  <c:v>0.94117647058823495</c:v>
                </c:pt>
                <c:pt idx="25764">
                  <c:v>0.96078431372549</c:v>
                </c:pt>
                <c:pt idx="25765">
                  <c:v>0.98039215686274495</c:v>
                </c:pt>
                <c:pt idx="25766">
                  <c:v>0</c:v>
                </c:pt>
                <c:pt idx="25767">
                  <c:v>8.6956521739130401E-3</c:v>
                </c:pt>
                <c:pt idx="25768">
                  <c:v>1.7391304347826E-2</c:v>
                </c:pt>
                <c:pt idx="25769">
                  <c:v>2.6086956521739101E-2</c:v>
                </c:pt>
                <c:pt idx="25770">
                  <c:v>3.4782608695652098E-2</c:v>
                </c:pt>
                <c:pt idx="25771">
                  <c:v>4.3478260869565202E-2</c:v>
                </c:pt>
                <c:pt idx="25772">
                  <c:v>5.2173913043478203E-2</c:v>
                </c:pt>
                <c:pt idx="25773">
                  <c:v>6.08695652173913E-2</c:v>
                </c:pt>
                <c:pt idx="25774">
                  <c:v>6.9565217391304293E-2</c:v>
                </c:pt>
                <c:pt idx="25775">
                  <c:v>7.8260869565217397E-2</c:v>
                </c:pt>
                <c:pt idx="25776">
                  <c:v>8.6956521739130405E-2</c:v>
                </c:pt>
                <c:pt idx="25777">
                  <c:v>9.5652173913043398E-2</c:v>
                </c:pt>
                <c:pt idx="25778">
                  <c:v>0.104347826086956</c:v>
                </c:pt>
                <c:pt idx="25779">
                  <c:v>0.113043478260869</c:v>
                </c:pt>
                <c:pt idx="25780">
                  <c:v>0.121739130434782</c:v>
                </c:pt>
                <c:pt idx="25781">
                  <c:v>0.13043478260869501</c:v>
                </c:pt>
                <c:pt idx="25782">
                  <c:v>0.139130434782608</c:v>
                </c:pt>
                <c:pt idx="25783">
                  <c:v>0.147826086956521</c:v>
                </c:pt>
                <c:pt idx="25784">
                  <c:v>0.15652173913043399</c:v>
                </c:pt>
                <c:pt idx="25785">
                  <c:v>0.16521739130434701</c:v>
                </c:pt>
                <c:pt idx="25786">
                  <c:v>0.17391304347826</c:v>
                </c:pt>
                <c:pt idx="25787">
                  <c:v>0.182608695652173</c:v>
                </c:pt>
                <c:pt idx="25788">
                  <c:v>0.19130434782608599</c:v>
                </c:pt>
                <c:pt idx="25789">
                  <c:v>0.2</c:v>
                </c:pt>
                <c:pt idx="25790">
                  <c:v>0.208695652173913</c:v>
                </c:pt>
                <c:pt idx="25791">
                  <c:v>0.217391304347826</c:v>
                </c:pt>
                <c:pt idx="25792">
                  <c:v>0.22608695652173899</c:v>
                </c:pt>
                <c:pt idx="25793">
                  <c:v>0.23478260869565201</c:v>
                </c:pt>
                <c:pt idx="25794">
                  <c:v>0.24347826086956501</c:v>
                </c:pt>
                <c:pt idx="25795">
                  <c:v>0.25217391304347803</c:v>
                </c:pt>
                <c:pt idx="25796">
                  <c:v>0.26086956521739102</c:v>
                </c:pt>
                <c:pt idx="25797">
                  <c:v>0.26956521739130401</c:v>
                </c:pt>
                <c:pt idx="25798">
                  <c:v>0.27826086956521701</c:v>
                </c:pt>
                <c:pt idx="25799">
                  <c:v>0.28695652173913</c:v>
                </c:pt>
                <c:pt idx="25800">
                  <c:v>0.29565217391304299</c:v>
                </c:pt>
                <c:pt idx="25801">
                  <c:v>0.30434782608695599</c:v>
                </c:pt>
                <c:pt idx="25802">
                  <c:v>0.31304347826086898</c:v>
                </c:pt>
                <c:pt idx="25803">
                  <c:v>0.32173913043478197</c:v>
                </c:pt>
                <c:pt idx="25804">
                  <c:v>0.33043478260869502</c:v>
                </c:pt>
                <c:pt idx="25805">
                  <c:v>0.33913043478260801</c:v>
                </c:pt>
                <c:pt idx="25806">
                  <c:v>0.34782608695652101</c:v>
                </c:pt>
                <c:pt idx="25807">
                  <c:v>0.356521739130434</c:v>
                </c:pt>
                <c:pt idx="25808">
                  <c:v>0.36521739130434699</c:v>
                </c:pt>
                <c:pt idx="25809">
                  <c:v>0.37391304347825999</c:v>
                </c:pt>
                <c:pt idx="25810">
                  <c:v>0.38260869565217298</c:v>
                </c:pt>
                <c:pt idx="25811">
                  <c:v>0.39130434782608697</c:v>
                </c:pt>
                <c:pt idx="25812">
                  <c:v>0.4</c:v>
                </c:pt>
                <c:pt idx="25813">
                  <c:v>0.40869565217391302</c:v>
                </c:pt>
                <c:pt idx="25814">
                  <c:v>0.41739130434782601</c:v>
                </c:pt>
                <c:pt idx="25815">
                  <c:v>0.426086956521739</c:v>
                </c:pt>
                <c:pt idx="25816">
                  <c:v>0.434782608695652</c:v>
                </c:pt>
                <c:pt idx="25817">
                  <c:v>0.44347826086956499</c:v>
                </c:pt>
                <c:pt idx="25818">
                  <c:v>0.45217391304347798</c:v>
                </c:pt>
                <c:pt idx="25819">
                  <c:v>0.46086956521739098</c:v>
                </c:pt>
                <c:pt idx="25820">
                  <c:v>0.46956521739130402</c:v>
                </c:pt>
                <c:pt idx="25821">
                  <c:v>0.47826086956521702</c:v>
                </c:pt>
                <c:pt idx="25822">
                  <c:v>0.48695652173913001</c:v>
                </c:pt>
                <c:pt idx="25823">
                  <c:v>0.495652173913043</c:v>
                </c:pt>
                <c:pt idx="25824">
                  <c:v>0.50434782608695605</c:v>
                </c:pt>
                <c:pt idx="25825">
                  <c:v>0.51304347826086905</c:v>
                </c:pt>
                <c:pt idx="25826">
                  <c:v>0.52173913043478204</c:v>
                </c:pt>
                <c:pt idx="25827">
                  <c:v>0.53043478260869503</c:v>
                </c:pt>
                <c:pt idx="25828">
                  <c:v>0.53913043478260803</c:v>
                </c:pt>
                <c:pt idx="25829">
                  <c:v>0.54782608695652102</c:v>
                </c:pt>
                <c:pt idx="25830">
                  <c:v>0.55652173913043401</c:v>
                </c:pt>
                <c:pt idx="25831">
                  <c:v>0.56521739130434701</c:v>
                </c:pt>
                <c:pt idx="25832">
                  <c:v>0.57391304347826</c:v>
                </c:pt>
                <c:pt idx="25833">
                  <c:v>0.58260869565217299</c:v>
                </c:pt>
                <c:pt idx="25834">
                  <c:v>0.59130434782608698</c:v>
                </c:pt>
                <c:pt idx="25835">
                  <c:v>0.6</c:v>
                </c:pt>
                <c:pt idx="25836">
                  <c:v>0.60869565217391297</c:v>
                </c:pt>
                <c:pt idx="25837">
                  <c:v>0.61739130434782596</c:v>
                </c:pt>
                <c:pt idx="25838">
                  <c:v>0.62608695652173896</c:v>
                </c:pt>
                <c:pt idx="25839">
                  <c:v>0.63478260869565195</c:v>
                </c:pt>
                <c:pt idx="25840">
                  <c:v>0.64347826086956506</c:v>
                </c:pt>
                <c:pt idx="25841">
                  <c:v>0.65217391304347805</c:v>
                </c:pt>
                <c:pt idx="25842">
                  <c:v>0.66086956521739104</c:v>
                </c:pt>
                <c:pt idx="25843">
                  <c:v>0.66956521739130404</c:v>
                </c:pt>
                <c:pt idx="25844">
                  <c:v>0.67826086956521703</c:v>
                </c:pt>
                <c:pt idx="25845">
                  <c:v>0.68695652173913002</c:v>
                </c:pt>
                <c:pt idx="25846">
                  <c:v>0.69565217391304301</c:v>
                </c:pt>
                <c:pt idx="25847">
                  <c:v>0.70434782608695601</c:v>
                </c:pt>
                <c:pt idx="25848">
                  <c:v>0.713043478260869</c:v>
                </c:pt>
                <c:pt idx="25849">
                  <c:v>0.72173913043478199</c:v>
                </c:pt>
                <c:pt idx="25850">
                  <c:v>0.73043478260869499</c:v>
                </c:pt>
                <c:pt idx="25851">
                  <c:v>0.73913043478260798</c:v>
                </c:pt>
                <c:pt idx="25852">
                  <c:v>0.74782608695652097</c:v>
                </c:pt>
                <c:pt idx="25853">
                  <c:v>0.75652173913043397</c:v>
                </c:pt>
                <c:pt idx="25854">
                  <c:v>0.76521739130434696</c:v>
                </c:pt>
                <c:pt idx="25855">
                  <c:v>0.77391304347825995</c:v>
                </c:pt>
                <c:pt idx="25856">
                  <c:v>0.78260869565217395</c:v>
                </c:pt>
                <c:pt idx="25857">
                  <c:v>0.79130434782608605</c:v>
                </c:pt>
                <c:pt idx="25858">
                  <c:v>0.8</c:v>
                </c:pt>
                <c:pt idx="25859">
                  <c:v>0.80869565217391304</c:v>
                </c:pt>
                <c:pt idx="25860">
                  <c:v>0.81739130434782603</c:v>
                </c:pt>
                <c:pt idx="25861">
                  <c:v>0.82608695652173902</c:v>
                </c:pt>
                <c:pt idx="25862">
                  <c:v>0.83478260869565202</c:v>
                </c:pt>
                <c:pt idx="25863">
                  <c:v>0.84347826086956501</c:v>
                </c:pt>
                <c:pt idx="25864">
                  <c:v>0.852173913043478</c:v>
                </c:pt>
                <c:pt idx="25865">
                  <c:v>0.860869565217391</c:v>
                </c:pt>
                <c:pt idx="25866">
                  <c:v>0.86956521739130399</c:v>
                </c:pt>
                <c:pt idx="25867">
                  <c:v>0.87826086956521698</c:v>
                </c:pt>
                <c:pt idx="25868">
                  <c:v>0.88695652173912998</c:v>
                </c:pt>
                <c:pt idx="25869">
                  <c:v>0.89565217391304297</c:v>
                </c:pt>
                <c:pt idx="25870">
                  <c:v>0.90434782608695596</c:v>
                </c:pt>
                <c:pt idx="25871">
                  <c:v>0.91304347826086896</c:v>
                </c:pt>
                <c:pt idx="25872">
                  <c:v>0.92173913043478195</c:v>
                </c:pt>
                <c:pt idx="25873">
                  <c:v>0.93043478260869505</c:v>
                </c:pt>
                <c:pt idx="25874">
                  <c:v>0.93913043478260805</c:v>
                </c:pt>
                <c:pt idx="25875">
                  <c:v>0.94782608695652104</c:v>
                </c:pt>
                <c:pt idx="25876">
                  <c:v>0.95652173913043403</c:v>
                </c:pt>
                <c:pt idx="25877">
                  <c:v>0.96521739130434703</c:v>
                </c:pt>
                <c:pt idx="25878">
                  <c:v>0.97391304347826002</c:v>
                </c:pt>
                <c:pt idx="25879">
                  <c:v>0.98260869565217301</c:v>
                </c:pt>
                <c:pt idx="25880">
                  <c:v>0.99130434782608701</c:v>
                </c:pt>
                <c:pt idx="25881">
                  <c:v>0</c:v>
                </c:pt>
                <c:pt idx="25882">
                  <c:v>1.0526315789473601E-2</c:v>
                </c:pt>
                <c:pt idx="25883">
                  <c:v>2.1052631578947299E-2</c:v>
                </c:pt>
                <c:pt idx="25884">
                  <c:v>3.1578947368420998E-2</c:v>
                </c:pt>
                <c:pt idx="25885">
                  <c:v>4.2105263157894701E-2</c:v>
                </c:pt>
                <c:pt idx="25886">
                  <c:v>5.2631578947368397E-2</c:v>
                </c:pt>
                <c:pt idx="25887">
                  <c:v>6.3157894736842093E-2</c:v>
                </c:pt>
                <c:pt idx="25888">
                  <c:v>7.3684210526315699E-2</c:v>
                </c:pt>
                <c:pt idx="25889">
                  <c:v>8.4210526315789402E-2</c:v>
                </c:pt>
                <c:pt idx="25890">
                  <c:v>9.4736842105263105E-2</c:v>
                </c:pt>
                <c:pt idx="25891">
                  <c:v>0.105263157894736</c:v>
                </c:pt>
                <c:pt idx="25892">
                  <c:v>0.11578947368421</c:v>
                </c:pt>
                <c:pt idx="25893">
                  <c:v>0.12631578947368399</c:v>
                </c:pt>
                <c:pt idx="25894">
                  <c:v>0.13684210526315699</c:v>
                </c:pt>
                <c:pt idx="25895">
                  <c:v>0.14736842105263101</c:v>
                </c:pt>
                <c:pt idx="25896">
                  <c:v>0.157894736842105</c:v>
                </c:pt>
                <c:pt idx="25897">
                  <c:v>0.168421052631578</c:v>
                </c:pt>
                <c:pt idx="25898">
                  <c:v>0.17894736842105199</c:v>
                </c:pt>
                <c:pt idx="25899">
                  <c:v>0.18947368421052599</c:v>
                </c:pt>
                <c:pt idx="25900">
                  <c:v>0.2</c:v>
                </c:pt>
                <c:pt idx="25901">
                  <c:v>0.21052631578947301</c:v>
                </c:pt>
                <c:pt idx="25902">
                  <c:v>0.221052631578947</c:v>
                </c:pt>
                <c:pt idx="25903">
                  <c:v>0.231578947368421</c:v>
                </c:pt>
                <c:pt idx="25904">
                  <c:v>0.24210526315789399</c:v>
                </c:pt>
                <c:pt idx="25905">
                  <c:v>0.25263157894736799</c:v>
                </c:pt>
                <c:pt idx="25906">
                  <c:v>0.26315789473684198</c:v>
                </c:pt>
                <c:pt idx="25907">
                  <c:v>0.27368421052631497</c:v>
                </c:pt>
                <c:pt idx="25908">
                  <c:v>0.28421052631578902</c:v>
                </c:pt>
                <c:pt idx="25909">
                  <c:v>0.29473684210526302</c:v>
                </c:pt>
                <c:pt idx="25910">
                  <c:v>0.30526315789473601</c:v>
                </c:pt>
                <c:pt idx="25911">
                  <c:v>0.31578947368421001</c:v>
                </c:pt>
                <c:pt idx="25912">
                  <c:v>0.326315789473684</c:v>
                </c:pt>
                <c:pt idx="25913">
                  <c:v>0.336842105263157</c:v>
                </c:pt>
                <c:pt idx="25914">
                  <c:v>0.34736842105263099</c:v>
                </c:pt>
                <c:pt idx="25915">
                  <c:v>0.35789473684210499</c:v>
                </c:pt>
                <c:pt idx="25916">
                  <c:v>0.36842105263157798</c:v>
                </c:pt>
                <c:pt idx="25917">
                  <c:v>0.37894736842105198</c:v>
                </c:pt>
                <c:pt idx="25918">
                  <c:v>0.38947368421052603</c:v>
                </c:pt>
                <c:pt idx="25919">
                  <c:v>0.4</c:v>
                </c:pt>
                <c:pt idx="25920">
                  <c:v>0.41052631578947302</c:v>
                </c:pt>
                <c:pt idx="25921">
                  <c:v>0.42105263157894701</c:v>
                </c:pt>
                <c:pt idx="25922">
                  <c:v>0.43157894736842101</c:v>
                </c:pt>
                <c:pt idx="25923">
                  <c:v>0.442105263157894</c:v>
                </c:pt>
                <c:pt idx="25924">
                  <c:v>0.452631578947368</c:v>
                </c:pt>
                <c:pt idx="25925">
                  <c:v>0.46315789473684199</c:v>
                </c:pt>
                <c:pt idx="25926">
                  <c:v>0.47368421052631499</c:v>
                </c:pt>
                <c:pt idx="25927">
                  <c:v>0.48421052631578898</c:v>
                </c:pt>
                <c:pt idx="25928">
                  <c:v>0.49473684210526298</c:v>
                </c:pt>
                <c:pt idx="25929">
                  <c:v>0.50526315789473597</c:v>
                </c:pt>
                <c:pt idx="25930">
                  <c:v>0.51578947368421002</c:v>
                </c:pt>
                <c:pt idx="25931">
                  <c:v>0.52631578947368396</c:v>
                </c:pt>
                <c:pt idx="25932">
                  <c:v>0.53684210526315701</c:v>
                </c:pt>
                <c:pt idx="25933">
                  <c:v>0.54736842105263095</c:v>
                </c:pt>
                <c:pt idx="25934">
                  <c:v>0.557894736842105</c:v>
                </c:pt>
                <c:pt idx="25935">
                  <c:v>0.56842105263157805</c:v>
                </c:pt>
                <c:pt idx="25936">
                  <c:v>0.57894736842105199</c:v>
                </c:pt>
                <c:pt idx="25937">
                  <c:v>0.58947368421052604</c:v>
                </c:pt>
                <c:pt idx="25938">
                  <c:v>0.6</c:v>
                </c:pt>
                <c:pt idx="25939">
                  <c:v>0.61052631578947303</c:v>
                </c:pt>
                <c:pt idx="25940">
                  <c:v>0.62105263157894697</c:v>
                </c:pt>
                <c:pt idx="25941">
                  <c:v>0.63157894736842102</c:v>
                </c:pt>
                <c:pt idx="25942">
                  <c:v>0.64210526315789396</c:v>
                </c:pt>
                <c:pt idx="25943">
                  <c:v>0.65263157894736801</c:v>
                </c:pt>
                <c:pt idx="25944">
                  <c:v>0.66315789473684195</c:v>
                </c:pt>
                <c:pt idx="25945">
                  <c:v>0.673684210526315</c:v>
                </c:pt>
                <c:pt idx="25946">
                  <c:v>0.68421052631578905</c:v>
                </c:pt>
                <c:pt idx="25947">
                  <c:v>0.69473684210526299</c:v>
                </c:pt>
                <c:pt idx="25948">
                  <c:v>0.70526315789473604</c:v>
                </c:pt>
                <c:pt idx="25949">
                  <c:v>0.71578947368420998</c:v>
                </c:pt>
                <c:pt idx="25950">
                  <c:v>0.72631578947368403</c:v>
                </c:pt>
                <c:pt idx="25951">
                  <c:v>0.73684210526315697</c:v>
                </c:pt>
                <c:pt idx="25952">
                  <c:v>0.74736842105263102</c:v>
                </c:pt>
                <c:pt idx="25953">
                  <c:v>0.75789473684210495</c:v>
                </c:pt>
                <c:pt idx="25954">
                  <c:v>0.76842105263157801</c:v>
                </c:pt>
                <c:pt idx="25955">
                  <c:v>0.77894736842105206</c:v>
                </c:pt>
                <c:pt idx="25956">
                  <c:v>0.78947368421052599</c:v>
                </c:pt>
                <c:pt idx="25957">
                  <c:v>0.8</c:v>
                </c:pt>
                <c:pt idx="25958">
                  <c:v>0.81052631578947298</c:v>
                </c:pt>
                <c:pt idx="25959">
                  <c:v>0.82105263157894703</c:v>
                </c:pt>
                <c:pt idx="25960">
                  <c:v>0.83157894736842097</c:v>
                </c:pt>
                <c:pt idx="25961">
                  <c:v>0.84210526315789402</c:v>
                </c:pt>
                <c:pt idx="25962">
                  <c:v>0.85263157894736796</c:v>
                </c:pt>
                <c:pt idx="25963">
                  <c:v>0.86315789473684201</c:v>
                </c:pt>
                <c:pt idx="25964">
                  <c:v>0.87368421052631495</c:v>
                </c:pt>
                <c:pt idx="25965">
                  <c:v>0.884210526315789</c:v>
                </c:pt>
                <c:pt idx="25966">
                  <c:v>0.89473684210526305</c:v>
                </c:pt>
                <c:pt idx="25967">
                  <c:v>0.90526315789473599</c:v>
                </c:pt>
                <c:pt idx="25968">
                  <c:v>0.91578947368421004</c:v>
                </c:pt>
                <c:pt idx="25969">
                  <c:v>0.92631578947368398</c:v>
                </c:pt>
                <c:pt idx="25970">
                  <c:v>0.93684210526315703</c:v>
                </c:pt>
                <c:pt idx="25971">
                  <c:v>0.94736842105263097</c:v>
                </c:pt>
                <c:pt idx="25972">
                  <c:v>0.95789473684210502</c:v>
                </c:pt>
                <c:pt idx="25973">
                  <c:v>0.96842105263157896</c:v>
                </c:pt>
                <c:pt idx="25974">
                  <c:v>0.97894736842105201</c:v>
                </c:pt>
                <c:pt idx="25975">
                  <c:v>0.98947368421052595</c:v>
                </c:pt>
                <c:pt idx="25976">
                  <c:v>0</c:v>
                </c:pt>
                <c:pt idx="25977">
                  <c:v>7.8125E-3</c:v>
                </c:pt>
                <c:pt idx="25978">
                  <c:v>1.5625E-2</c:v>
                </c:pt>
                <c:pt idx="25979">
                  <c:v>2.34375E-2</c:v>
                </c:pt>
                <c:pt idx="25980">
                  <c:v>3.125E-2</c:v>
                </c:pt>
                <c:pt idx="25981">
                  <c:v>3.90625E-2</c:v>
                </c:pt>
                <c:pt idx="25982">
                  <c:v>4.6875E-2</c:v>
                </c:pt>
                <c:pt idx="25983">
                  <c:v>5.46875E-2</c:v>
                </c:pt>
                <c:pt idx="25984">
                  <c:v>6.25E-2</c:v>
                </c:pt>
                <c:pt idx="25985">
                  <c:v>7.03125E-2</c:v>
                </c:pt>
                <c:pt idx="25986">
                  <c:v>7.8125E-2</c:v>
                </c:pt>
                <c:pt idx="25987">
                  <c:v>8.59375E-2</c:v>
                </c:pt>
                <c:pt idx="25988">
                  <c:v>9.375E-2</c:v>
                </c:pt>
                <c:pt idx="25989">
                  <c:v>0.1015625</c:v>
                </c:pt>
                <c:pt idx="25990">
                  <c:v>0.109375</c:v>
                </c:pt>
                <c:pt idx="25991">
                  <c:v>0.1171875</c:v>
                </c:pt>
                <c:pt idx="25992">
                  <c:v>0.125</c:v>
                </c:pt>
                <c:pt idx="25993">
                  <c:v>0.1328125</c:v>
                </c:pt>
                <c:pt idx="25994">
                  <c:v>0.140625</c:v>
                </c:pt>
                <c:pt idx="25995">
                  <c:v>0.1484375</c:v>
                </c:pt>
                <c:pt idx="25996">
                  <c:v>0.15625</c:v>
                </c:pt>
                <c:pt idx="25997">
                  <c:v>0.1640625</c:v>
                </c:pt>
                <c:pt idx="25998">
                  <c:v>0.171875</c:v>
                </c:pt>
                <c:pt idx="25999">
                  <c:v>0.1796875</c:v>
                </c:pt>
                <c:pt idx="26000">
                  <c:v>0.1875</c:v>
                </c:pt>
                <c:pt idx="26001">
                  <c:v>0.1953125</c:v>
                </c:pt>
                <c:pt idx="26002">
                  <c:v>0.203125</c:v>
                </c:pt>
                <c:pt idx="26003">
                  <c:v>0.2109375</c:v>
                </c:pt>
                <c:pt idx="26004">
                  <c:v>0.21875</c:v>
                </c:pt>
                <c:pt idx="26005">
                  <c:v>0.2265625</c:v>
                </c:pt>
                <c:pt idx="26006">
                  <c:v>0.234375</c:v>
                </c:pt>
                <c:pt idx="26007">
                  <c:v>0.2421875</c:v>
                </c:pt>
                <c:pt idx="26008">
                  <c:v>0.25</c:v>
                </c:pt>
                <c:pt idx="26009">
                  <c:v>0.2578125</c:v>
                </c:pt>
                <c:pt idx="26010">
                  <c:v>0.265625</c:v>
                </c:pt>
                <c:pt idx="26011">
                  <c:v>0.2734375</c:v>
                </c:pt>
                <c:pt idx="26012">
                  <c:v>0.28125</c:v>
                </c:pt>
                <c:pt idx="26013">
                  <c:v>0.2890625</c:v>
                </c:pt>
                <c:pt idx="26014">
                  <c:v>0.296875</c:v>
                </c:pt>
                <c:pt idx="26015">
                  <c:v>0.3046875</c:v>
                </c:pt>
                <c:pt idx="26016">
                  <c:v>0.3125</c:v>
                </c:pt>
                <c:pt idx="26017">
                  <c:v>0.3203125</c:v>
                </c:pt>
                <c:pt idx="26018">
                  <c:v>0.328125</c:v>
                </c:pt>
                <c:pt idx="26019">
                  <c:v>0.3359375</c:v>
                </c:pt>
                <c:pt idx="26020">
                  <c:v>0.34375</c:v>
                </c:pt>
                <c:pt idx="26021">
                  <c:v>0.3515625</c:v>
                </c:pt>
                <c:pt idx="26022">
                  <c:v>0.359375</c:v>
                </c:pt>
                <c:pt idx="26023">
                  <c:v>0.3671875</c:v>
                </c:pt>
                <c:pt idx="26024">
                  <c:v>0.375</c:v>
                </c:pt>
                <c:pt idx="26025">
                  <c:v>0.3828125</c:v>
                </c:pt>
                <c:pt idx="26026">
                  <c:v>0.390625</c:v>
                </c:pt>
                <c:pt idx="26027">
                  <c:v>0.3984375</c:v>
                </c:pt>
                <c:pt idx="26028">
                  <c:v>0.40625</c:v>
                </c:pt>
                <c:pt idx="26029">
                  <c:v>0.4140625</c:v>
                </c:pt>
                <c:pt idx="26030">
                  <c:v>0.421875</c:v>
                </c:pt>
                <c:pt idx="26031">
                  <c:v>0.4296875</c:v>
                </c:pt>
                <c:pt idx="26032">
                  <c:v>0.4375</c:v>
                </c:pt>
                <c:pt idx="26033">
                  <c:v>0.4453125</c:v>
                </c:pt>
                <c:pt idx="26034">
                  <c:v>0.453125</c:v>
                </c:pt>
                <c:pt idx="26035">
                  <c:v>0.4609375</c:v>
                </c:pt>
                <c:pt idx="26036">
                  <c:v>0.46875</c:v>
                </c:pt>
                <c:pt idx="26037">
                  <c:v>0.4765625</c:v>
                </c:pt>
                <c:pt idx="26038">
                  <c:v>0.484375</c:v>
                </c:pt>
                <c:pt idx="26039">
                  <c:v>0.4921875</c:v>
                </c:pt>
                <c:pt idx="26040">
                  <c:v>0.5</c:v>
                </c:pt>
                <c:pt idx="26041">
                  <c:v>0.5078125</c:v>
                </c:pt>
                <c:pt idx="26042">
                  <c:v>0.515625</c:v>
                </c:pt>
                <c:pt idx="26043">
                  <c:v>0.5234375</c:v>
                </c:pt>
                <c:pt idx="26044">
                  <c:v>0.53125</c:v>
                </c:pt>
                <c:pt idx="26045">
                  <c:v>0.5390625</c:v>
                </c:pt>
                <c:pt idx="26046">
                  <c:v>0.546875</c:v>
                </c:pt>
                <c:pt idx="26047">
                  <c:v>0.5546875</c:v>
                </c:pt>
                <c:pt idx="26048">
                  <c:v>0.5625</c:v>
                </c:pt>
                <c:pt idx="26049">
                  <c:v>0.5703125</c:v>
                </c:pt>
                <c:pt idx="26050">
                  <c:v>0.578125</c:v>
                </c:pt>
                <c:pt idx="26051">
                  <c:v>0.5859375</c:v>
                </c:pt>
                <c:pt idx="26052">
                  <c:v>0.59375</c:v>
                </c:pt>
                <c:pt idx="26053">
                  <c:v>0.6015625</c:v>
                </c:pt>
                <c:pt idx="26054">
                  <c:v>0.609375</c:v>
                </c:pt>
                <c:pt idx="26055">
                  <c:v>0.6171875</c:v>
                </c:pt>
                <c:pt idx="26056">
                  <c:v>0.625</c:v>
                </c:pt>
                <c:pt idx="26057">
                  <c:v>0.6328125</c:v>
                </c:pt>
                <c:pt idx="26058">
                  <c:v>0.640625</c:v>
                </c:pt>
                <c:pt idx="26059">
                  <c:v>0.6484375</c:v>
                </c:pt>
                <c:pt idx="26060">
                  <c:v>0.65625</c:v>
                </c:pt>
                <c:pt idx="26061">
                  <c:v>0.6640625</c:v>
                </c:pt>
                <c:pt idx="26062">
                  <c:v>0.671875</c:v>
                </c:pt>
                <c:pt idx="26063">
                  <c:v>0.6796875</c:v>
                </c:pt>
                <c:pt idx="26064">
                  <c:v>0.6875</c:v>
                </c:pt>
                <c:pt idx="26065">
                  <c:v>0.6953125</c:v>
                </c:pt>
                <c:pt idx="26066">
                  <c:v>0.703125</c:v>
                </c:pt>
                <c:pt idx="26067">
                  <c:v>0.7109375</c:v>
                </c:pt>
                <c:pt idx="26068">
                  <c:v>0.71875</c:v>
                </c:pt>
                <c:pt idx="26069">
                  <c:v>0.7265625</c:v>
                </c:pt>
                <c:pt idx="26070">
                  <c:v>0.734375</c:v>
                </c:pt>
                <c:pt idx="26071">
                  <c:v>0.7421875</c:v>
                </c:pt>
                <c:pt idx="26072">
                  <c:v>0.75</c:v>
                </c:pt>
                <c:pt idx="26073">
                  <c:v>0.7578125</c:v>
                </c:pt>
                <c:pt idx="26074">
                  <c:v>0.765625</c:v>
                </c:pt>
                <c:pt idx="26075">
                  <c:v>0.7734375</c:v>
                </c:pt>
                <c:pt idx="26076">
                  <c:v>0.78125</c:v>
                </c:pt>
                <c:pt idx="26077">
                  <c:v>0.7890625</c:v>
                </c:pt>
                <c:pt idx="26078">
                  <c:v>0.796875</c:v>
                </c:pt>
                <c:pt idx="26079">
                  <c:v>0.8046875</c:v>
                </c:pt>
                <c:pt idx="26080">
                  <c:v>0.8125</c:v>
                </c:pt>
                <c:pt idx="26081">
                  <c:v>0.8203125</c:v>
                </c:pt>
                <c:pt idx="26082">
                  <c:v>0.828125</c:v>
                </c:pt>
                <c:pt idx="26083">
                  <c:v>0.8359375</c:v>
                </c:pt>
                <c:pt idx="26084">
                  <c:v>0.84375</c:v>
                </c:pt>
                <c:pt idx="26085">
                  <c:v>0.8515625</c:v>
                </c:pt>
                <c:pt idx="26086">
                  <c:v>0.859375</c:v>
                </c:pt>
                <c:pt idx="26087">
                  <c:v>0.8671875</c:v>
                </c:pt>
                <c:pt idx="26088">
                  <c:v>0.875</c:v>
                </c:pt>
                <c:pt idx="26089">
                  <c:v>0.8828125</c:v>
                </c:pt>
                <c:pt idx="26090">
                  <c:v>0.890625</c:v>
                </c:pt>
                <c:pt idx="26091">
                  <c:v>0.8984375</c:v>
                </c:pt>
                <c:pt idx="26092">
                  <c:v>0.90625</c:v>
                </c:pt>
                <c:pt idx="26093">
                  <c:v>0.9140625</c:v>
                </c:pt>
                <c:pt idx="26094">
                  <c:v>0.921875</c:v>
                </c:pt>
                <c:pt idx="26095">
                  <c:v>0.9296875</c:v>
                </c:pt>
                <c:pt idx="26096">
                  <c:v>0.9375</c:v>
                </c:pt>
                <c:pt idx="26097">
                  <c:v>0.9453125</c:v>
                </c:pt>
                <c:pt idx="26098">
                  <c:v>0.953125</c:v>
                </c:pt>
                <c:pt idx="26099">
                  <c:v>0.9609375</c:v>
                </c:pt>
                <c:pt idx="26100">
                  <c:v>0.96875</c:v>
                </c:pt>
                <c:pt idx="26101">
                  <c:v>0.9765625</c:v>
                </c:pt>
                <c:pt idx="26102">
                  <c:v>0.984375</c:v>
                </c:pt>
                <c:pt idx="26103">
                  <c:v>0.9921875</c:v>
                </c:pt>
                <c:pt idx="26104">
                  <c:v>0</c:v>
                </c:pt>
                <c:pt idx="26105">
                  <c:v>1.8181818181818101E-2</c:v>
                </c:pt>
                <c:pt idx="26106">
                  <c:v>3.6363636363636299E-2</c:v>
                </c:pt>
                <c:pt idx="26107">
                  <c:v>5.4545454545454501E-2</c:v>
                </c:pt>
                <c:pt idx="26108">
                  <c:v>7.2727272727272696E-2</c:v>
                </c:pt>
                <c:pt idx="26109">
                  <c:v>9.0909090909090898E-2</c:v>
                </c:pt>
                <c:pt idx="26110">
                  <c:v>0.109090909090909</c:v>
                </c:pt>
                <c:pt idx="26111">
                  <c:v>0.12727272727272701</c:v>
                </c:pt>
                <c:pt idx="26112">
                  <c:v>0.145454545454545</c:v>
                </c:pt>
                <c:pt idx="26113">
                  <c:v>0.163636363636363</c:v>
                </c:pt>
                <c:pt idx="26114">
                  <c:v>0.18181818181818099</c:v>
                </c:pt>
                <c:pt idx="26115">
                  <c:v>0.2</c:v>
                </c:pt>
                <c:pt idx="26116">
                  <c:v>0.218181818181818</c:v>
                </c:pt>
                <c:pt idx="26117">
                  <c:v>0.236363636363636</c:v>
                </c:pt>
                <c:pt idx="26118">
                  <c:v>0.25454545454545402</c:v>
                </c:pt>
                <c:pt idx="26119">
                  <c:v>0.27272727272727199</c:v>
                </c:pt>
                <c:pt idx="26120">
                  <c:v>0.29090909090909001</c:v>
                </c:pt>
                <c:pt idx="26121">
                  <c:v>0.30909090909090903</c:v>
                </c:pt>
                <c:pt idx="26122">
                  <c:v>0.32727272727272699</c:v>
                </c:pt>
                <c:pt idx="26123">
                  <c:v>0.34545454545454501</c:v>
                </c:pt>
                <c:pt idx="26124">
                  <c:v>0.36363636363636298</c:v>
                </c:pt>
                <c:pt idx="26125">
                  <c:v>0.381818181818181</c:v>
                </c:pt>
                <c:pt idx="26126">
                  <c:v>0.4</c:v>
                </c:pt>
                <c:pt idx="26127">
                  <c:v>0.41818181818181799</c:v>
                </c:pt>
                <c:pt idx="26128">
                  <c:v>0.43636363636363601</c:v>
                </c:pt>
                <c:pt idx="26129">
                  <c:v>0.45454545454545398</c:v>
                </c:pt>
                <c:pt idx="26130">
                  <c:v>0.472727272727272</c:v>
                </c:pt>
                <c:pt idx="26131">
                  <c:v>0.49090909090909002</c:v>
                </c:pt>
                <c:pt idx="26132">
                  <c:v>0.50909090909090904</c:v>
                </c:pt>
                <c:pt idx="26133">
                  <c:v>0.527272727272727</c:v>
                </c:pt>
                <c:pt idx="26134">
                  <c:v>0.54545454545454497</c:v>
                </c:pt>
                <c:pt idx="26135">
                  <c:v>0.56363636363636305</c:v>
                </c:pt>
                <c:pt idx="26136">
                  <c:v>0.58181818181818101</c:v>
                </c:pt>
                <c:pt idx="26137">
                  <c:v>0.6</c:v>
                </c:pt>
                <c:pt idx="26138">
                  <c:v>0.61818181818181805</c:v>
                </c:pt>
                <c:pt idx="26139">
                  <c:v>0.63636363636363602</c:v>
                </c:pt>
                <c:pt idx="26140">
                  <c:v>0.65454545454545399</c:v>
                </c:pt>
                <c:pt idx="26141">
                  <c:v>0.67272727272727195</c:v>
                </c:pt>
                <c:pt idx="26142">
                  <c:v>0.69090909090909003</c:v>
                </c:pt>
                <c:pt idx="26143">
                  <c:v>0.70909090909090899</c:v>
                </c:pt>
                <c:pt idx="26144">
                  <c:v>0.72727272727272696</c:v>
                </c:pt>
                <c:pt idx="26145">
                  <c:v>0.74545454545454504</c:v>
                </c:pt>
                <c:pt idx="26146">
                  <c:v>0.763636363636363</c:v>
                </c:pt>
                <c:pt idx="26147">
                  <c:v>0.78181818181818097</c:v>
                </c:pt>
                <c:pt idx="26148">
                  <c:v>0.8</c:v>
                </c:pt>
                <c:pt idx="26149">
                  <c:v>0.81818181818181801</c:v>
                </c:pt>
                <c:pt idx="26150">
                  <c:v>0.83636363636363598</c:v>
                </c:pt>
                <c:pt idx="26151">
                  <c:v>0.85454545454545405</c:v>
                </c:pt>
                <c:pt idx="26152">
                  <c:v>0.87272727272727202</c:v>
                </c:pt>
                <c:pt idx="26153">
                  <c:v>0.89090909090908998</c:v>
                </c:pt>
                <c:pt idx="26154">
                  <c:v>0.90909090909090895</c:v>
                </c:pt>
                <c:pt idx="26155">
                  <c:v>0.92727272727272703</c:v>
                </c:pt>
                <c:pt idx="26156">
                  <c:v>0.94545454545454499</c:v>
                </c:pt>
                <c:pt idx="26157">
                  <c:v>0.96363636363636296</c:v>
                </c:pt>
                <c:pt idx="26158">
                  <c:v>0.98181818181818103</c:v>
                </c:pt>
                <c:pt idx="26159">
                  <c:v>0</c:v>
                </c:pt>
                <c:pt idx="26160">
                  <c:v>1.72413793103448E-2</c:v>
                </c:pt>
                <c:pt idx="26161">
                  <c:v>3.4482758620689599E-2</c:v>
                </c:pt>
                <c:pt idx="26162">
                  <c:v>5.1724137931034399E-2</c:v>
                </c:pt>
                <c:pt idx="26163">
                  <c:v>6.8965517241379296E-2</c:v>
                </c:pt>
                <c:pt idx="26164">
                  <c:v>8.6206896551724102E-2</c:v>
                </c:pt>
                <c:pt idx="26165">
                  <c:v>0.10344827586206801</c:v>
                </c:pt>
                <c:pt idx="26166">
                  <c:v>0.12068965517241299</c:v>
                </c:pt>
                <c:pt idx="26167">
                  <c:v>0.13793103448275801</c:v>
                </c:pt>
                <c:pt idx="26168">
                  <c:v>0.15517241379310301</c:v>
                </c:pt>
                <c:pt idx="26169">
                  <c:v>0.17241379310344801</c:v>
                </c:pt>
                <c:pt idx="26170">
                  <c:v>0.18965517241379301</c:v>
                </c:pt>
                <c:pt idx="26171">
                  <c:v>0.20689655172413701</c:v>
                </c:pt>
                <c:pt idx="26172">
                  <c:v>0.22413793103448201</c:v>
                </c:pt>
                <c:pt idx="26173">
                  <c:v>0.24137931034482701</c:v>
                </c:pt>
                <c:pt idx="26174">
                  <c:v>0.25862068965517199</c:v>
                </c:pt>
                <c:pt idx="26175">
                  <c:v>0.27586206896551702</c:v>
                </c:pt>
                <c:pt idx="26176">
                  <c:v>0.29310344827586199</c:v>
                </c:pt>
                <c:pt idx="26177">
                  <c:v>0.31034482758620602</c:v>
                </c:pt>
                <c:pt idx="26178">
                  <c:v>0.32758620689655099</c:v>
                </c:pt>
                <c:pt idx="26179">
                  <c:v>0.34482758620689602</c:v>
                </c:pt>
                <c:pt idx="26180">
                  <c:v>0.36206896551724099</c:v>
                </c:pt>
                <c:pt idx="26181">
                  <c:v>0.37931034482758602</c:v>
                </c:pt>
                <c:pt idx="26182">
                  <c:v>0.39655172413793099</c:v>
                </c:pt>
                <c:pt idx="26183">
                  <c:v>0.41379310344827502</c:v>
                </c:pt>
                <c:pt idx="26184">
                  <c:v>0.43103448275862</c:v>
                </c:pt>
                <c:pt idx="26185">
                  <c:v>0.44827586206896503</c:v>
                </c:pt>
                <c:pt idx="26186">
                  <c:v>0.46551724137931</c:v>
                </c:pt>
                <c:pt idx="26187">
                  <c:v>0.48275862068965503</c:v>
                </c:pt>
                <c:pt idx="26188">
                  <c:v>0.5</c:v>
                </c:pt>
                <c:pt idx="26189">
                  <c:v>0.51724137931034397</c:v>
                </c:pt>
                <c:pt idx="26190">
                  <c:v>0.53448275862068895</c:v>
                </c:pt>
                <c:pt idx="26191">
                  <c:v>0.55172413793103403</c:v>
                </c:pt>
                <c:pt idx="26192">
                  <c:v>0.568965517241379</c:v>
                </c:pt>
                <c:pt idx="26193">
                  <c:v>0.58620689655172398</c:v>
                </c:pt>
                <c:pt idx="26194">
                  <c:v>0.60344827586206895</c:v>
                </c:pt>
                <c:pt idx="26195">
                  <c:v>0.62068965517241304</c:v>
                </c:pt>
                <c:pt idx="26196">
                  <c:v>0.63793103448275801</c:v>
                </c:pt>
                <c:pt idx="26197">
                  <c:v>0.65517241379310298</c:v>
                </c:pt>
                <c:pt idx="26198">
                  <c:v>0.67241379310344795</c:v>
                </c:pt>
                <c:pt idx="26199">
                  <c:v>0.68965517241379304</c:v>
                </c:pt>
                <c:pt idx="26200">
                  <c:v>0.70689655172413701</c:v>
                </c:pt>
                <c:pt idx="26201">
                  <c:v>0.72413793103448199</c:v>
                </c:pt>
                <c:pt idx="26202">
                  <c:v>0.74137931034482696</c:v>
                </c:pt>
                <c:pt idx="26203">
                  <c:v>0.75862068965517204</c:v>
                </c:pt>
                <c:pt idx="26204">
                  <c:v>0.77586206896551702</c:v>
                </c:pt>
                <c:pt idx="26205">
                  <c:v>0.79310344827586199</c:v>
                </c:pt>
                <c:pt idx="26206">
                  <c:v>0.81034482758620596</c:v>
                </c:pt>
                <c:pt idx="26207">
                  <c:v>0.82758620689655105</c:v>
                </c:pt>
                <c:pt idx="26208">
                  <c:v>0.84482758620689602</c:v>
                </c:pt>
                <c:pt idx="26209">
                  <c:v>0.86206896551724099</c:v>
                </c:pt>
                <c:pt idx="26210">
                  <c:v>0.87931034482758597</c:v>
                </c:pt>
                <c:pt idx="26211">
                  <c:v>0.89655172413793105</c:v>
                </c:pt>
                <c:pt idx="26212">
                  <c:v>0.91379310344827502</c:v>
                </c:pt>
                <c:pt idx="26213">
                  <c:v>0.93103448275862</c:v>
                </c:pt>
                <c:pt idx="26214">
                  <c:v>0.94827586206896497</c:v>
                </c:pt>
                <c:pt idx="26215">
                  <c:v>0.96551724137931005</c:v>
                </c:pt>
                <c:pt idx="26216">
                  <c:v>0.98275862068965503</c:v>
                </c:pt>
                <c:pt idx="26217">
                  <c:v>0</c:v>
                </c:pt>
                <c:pt idx="26218">
                  <c:v>2.4390243902439001E-2</c:v>
                </c:pt>
                <c:pt idx="26219">
                  <c:v>4.8780487804878002E-2</c:v>
                </c:pt>
                <c:pt idx="26220">
                  <c:v>7.3170731707316999E-2</c:v>
                </c:pt>
                <c:pt idx="26221">
                  <c:v>9.7560975609756101E-2</c:v>
                </c:pt>
                <c:pt idx="26222">
                  <c:v>0.12195121951219499</c:v>
                </c:pt>
                <c:pt idx="26223">
                  <c:v>0.146341463414634</c:v>
                </c:pt>
                <c:pt idx="26224">
                  <c:v>0.17073170731707299</c:v>
                </c:pt>
                <c:pt idx="26225">
                  <c:v>0.19512195121951201</c:v>
                </c:pt>
                <c:pt idx="26226">
                  <c:v>0.219512195121951</c:v>
                </c:pt>
                <c:pt idx="26227">
                  <c:v>0.24390243902438999</c:v>
                </c:pt>
                <c:pt idx="26228">
                  <c:v>0.26829268292682901</c:v>
                </c:pt>
                <c:pt idx="26229">
                  <c:v>0.292682926829268</c:v>
                </c:pt>
                <c:pt idx="26230">
                  <c:v>0.31707317073170699</c:v>
                </c:pt>
                <c:pt idx="26231">
                  <c:v>0.34146341463414598</c:v>
                </c:pt>
                <c:pt idx="26232">
                  <c:v>0.36585365853658502</c:v>
                </c:pt>
                <c:pt idx="26233">
                  <c:v>0.39024390243902402</c:v>
                </c:pt>
                <c:pt idx="26234">
                  <c:v>0.41463414634146301</c:v>
                </c:pt>
                <c:pt idx="26235">
                  <c:v>0.439024390243902</c:v>
                </c:pt>
                <c:pt idx="26236">
                  <c:v>0.46341463414634099</c:v>
                </c:pt>
                <c:pt idx="26237">
                  <c:v>0.48780487804877998</c:v>
                </c:pt>
                <c:pt idx="26238">
                  <c:v>0.51219512195121897</c:v>
                </c:pt>
                <c:pt idx="26239">
                  <c:v>0.53658536585365801</c:v>
                </c:pt>
                <c:pt idx="26240">
                  <c:v>0.56097560975609695</c:v>
                </c:pt>
                <c:pt idx="26241">
                  <c:v>0.585365853658536</c:v>
                </c:pt>
                <c:pt idx="26242">
                  <c:v>0.60975609756097504</c:v>
                </c:pt>
                <c:pt idx="26243">
                  <c:v>0.63414634146341398</c:v>
                </c:pt>
                <c:pt idx="26244">
                  <c:v>0.65853658536585302</c:v>
                </c:pt>
                <c:pt idx="26245">
                  <c:v>0.68292682926829196</c:v>
                </c:pt>
                <c:pt idx="26246">
                  <c:v>0.707317073170731</c:v>
                </c:pt>
                <c:pt idx="26247">
                  <c:v>0.73170731707317005</c:v>
                </c:pt>
                <c:pt idx="26248">
                  <c:v>0.75609756097560898</c:v>
                </c:pt>
                <c:pt idx="26249">
                  <c:v>0.78048780487804803</c:v>
                </c:pt>
                <c:pt idx="26250">
                  <c:v>0.80487804878048697</c:v>
                </c:pt>
                <c:pt idx="26251">
                  <c:v>0.82926829268292601</c:v>
                </c:pt>
                <c:pt idx="26252">
                  <c:v>0.85365853658536495</c:v>
                </c:pt>
                <c:pt idx="26253">
                  <c:v>0.87804878048780399</c:v>
                </c:pt>
                <c:pt idx="26254">
                  <c:v>0.90243902439024304</c:v>
                </c:pt>
                <c:pt idx="26255">
                  <c:v>0.92682926829268297</c:v>
                </c:pt>
                <c:pt idx="26256">
                  <c:v>0.95121951219512102</c:v>
                </c:pt>
                <c:pt idx="26257">
                  <c:v>0.97560975609756095</c:v>
                </c:pt>
                <c:pt idx="26258">
                  <c:v>0</c:v>
                </c:pt>
                <c:pt idx="26259">
                  <c:v>1.4492753623188401E-2</c:v>
                </c:pt>
                <c:pt idx="26260">
                  <c:v>2.8985507246376802E-2</c:v>
                </c:pt>
                <c:pt idx="26261">
                  <c:v>4.3478260869565202E-2</c:v>
                </c:pt>
                <c:pt idx="26262">
                  <c:v>5.7971014492753603E-2</c:v>
                </c:pt>
                <c:pt idx="26263">
                  <c:v>7.2463768115942004E-2</c:v>
                </c:pt>
                <c:pt idx="26264">
                  <c:v>8.6956521739130405E-2</c:v>
                </c:pt>
                <c:pt idx="26265">
                  <c:v>0.101449275362318</c:v>
                </c:pt>
                <c:pt idx="26266">
                  <c:v>0.115942028985507</c:v>
                </c:pt>
                <c:pt idx="26267">
                  <c:v>0.13043478260869501</c:v>
                </c:pt>
                <c:pt idx="26268">
                  <c:v>0.14492753623188401</c:v>
                </c:pt>
                <c:pt idx="26269">
                  <c:v>0.15942028985507201</c:v>
                </c:pt>
                <c:pt idx="26270">
                  <c:v>0.17391304347826</c:v>
                </c:pt>
                <c:pt idx="26271">
                  <c:v>0.188405797101449</c:v>
                </c:pt>
                <c:pt idx="26272">
                  <c:v>0.202898550724637</c:v>
                </c:pt>
                <c:pt idx="26273">
                  <c:v>0.217391304347826</c:v>
                </c:pt>
                <c:pt idx="26274">
                  <c:v>0.231884057971014</c:v>
                </c:pt>
                <c:pt idx="26275">
                  <c:v>0.24637681159420199</c:v>
                </c:pt>
                <c:pt idx="26276">
                  <c:v>0.26086956521739102</c:v>
                </c:pt>
                <c:pt idx="26277">
                  <c:v>0.27536231884057899</c:v>
                </c:pt>
                <c:pt idx="26278">
                  <c:v>0.28985507246376802</c:v>
                </c:pt>
                <c:pt idx="26279">
                  <c:v>0.30434782608695599</c:v>
                </c:pt>
                <c:pt idx="26280">
                  <c:v>0.31884057971014401</c:v>
                </c:pt>
                <c:pt idx="26281">
                  <c:v>0.33333333333333298</c:v>
                </c:pt>
                <c:pt idx="26282">
                  <c:v>0.34782608695652101</c:v>
                </c:pt>
                <c:pt idx="26283">
                  <c:v>0.36231884057970998</c:v>
                </c:pt>
                <c:pt idx="26284">
                  <c:v>0.376811594202898</c:v>
                </c:pt>
                <c:pt idx="26285">
                  <c:v>0.39130434782608697</c:v>
                </c:pt>
                <c:pt idx="26286">
                  <c:v>0.405797101449275</c:v>
                </c:pt>
                <c:pt idx="26287">
                  <c:v>0.42028985507246303</c:v>
                </c:pt>
                <c:pt idx="26288">
                  <c:v>0.434782608695652</c:v>
                </c:pt>
                <c:pt idx="26289">
                  <c:v>0.44927536231884002</c:v>
                </c:pt>
                <c:pt idx="26290">
                  <c:v>0.46376811594202899</c:v>
                </c:pt>
                <c:pt idx="26291">
                  <c:v>0.47826086956521702</c:v>
                </c:pt>
                <c:pt idx="26292">
                  <c:v>0.49275362318840499</c:v>
                </c:pt>
                <c:pt idx="26293">
                  <c:v>0.50724637681159401</c:v>
                </c:pt>
                <c:pt idx="26294">
                  <c:v>0.52173913043478204</c:v>
                </c:pt>
                <c:pt idx="26295">
                  <c:v>0.53623188405797095</c:v>
                </c:pt>
                <c:pt idx="26296">
                  <c:v>0.55072463768115898</c:v>
                </c:pt>
                <c:pt idx="26297">
                  <c:v>0.56521739130434701</c:v>
                </c:pt>
                <c:pt idx="26298">
                  <c:v>0.57971014492753603</c:v>
                </c:pt>
                <c:pt idx="26299">
                  <c:v>0.59420289855072395</c:v>
                </c:pt>
                <c:pt idx="26300">
                  <c:v>0.60869565217391297</c:v>
                </c:pt>
                <c:pt idx="26301">
                  <c:v>0.623188405797101</c:v>
                </c:pt>
                <c:pt idx="26302">
                  <c:v>0.63768115942028902</c:v>
                </c:pt>
                <c:pt idx="26303">
                  <c:v>0.65217391304347805</c:v>
                </c:pt>
                <c:pt idx="26304">
                  <c:v>0.66666666666666596</c:v>
                </c:pt>
                <c:pt idx="26305">
                  <c:v>0.68115942028985499</c:v>
                </c:pt>
                <c:pt idx="26306">
                  <c:v>0.69565217391304301</c:v>
                </c:pt>
                <c:pt idx="26307">
                  <c:v>0.71014492753623104</c:v>
                </c:pt>
                <c:pt idx="26308">
                  <c:v>0.72463768115941996</c:v>
                </c:pt>
                <c:pt idx="26309">
                  <c:v>0.73913043478260798</c:v>
                </c:pt>
                <c:pt idx="26310">
                  <c:v>0.75362318840579701</c:v>
                </c:pt>
                <c:pt idx="26311">
                  <c:v>0.76811594202898503</c:v>
                </c:pt>
                <c:pt idx="26312">
                  <c:v>0.78260869565217395</c:v>
                </c:pt>
                <c:pt idx="26313">
                  <c:v>0.79710144927536197</c:v>
                </c:pt>
                <c:pt idx="26314">
                  <c:v>0.81159420289855</c:v>
                </c:pt>
                <c:pt idx="26315">
                  <c:v>0.82608695652173902</c:v>
                </c:pt>
                <c:pt idx="26316">
                  <c:v>0.84057971014492705</c:v>
                </c:pt>
                <c:pt idx="26317">
                  <c:v>0.85507246376811596</c:v>
                </c:pt>
                <c:pt idx="26318">
                  <c:v>0.86956521739130399</c:v>
                </c:pt>
                <c:pt idx="26319">
                  <c:v>0.88405797101449202</c:v>
                </c:pt>
                <c:pt idx="26320">
                  <c:v>0.89855072463768104</c:v>
                </c:pt>
                <c:pt idx="26321">
                  <c:v>0.91304347826086896</c:v>
                </c:pt>
                <c:pt idx="26322">
                  <c:v>0.92753623188405798</c:v>
                </c:pt>
                <c:pt idx="26323">
                  <c:v>0.94202898550724601</c:v>
                </c:pt>
                <c:pt idx="26324">
                  <c:v>0.95652173913043403</c:v>
                </c:pt>
                <c:pt idx="26325">
                  <c:v>0.97101449275362295</c:v>
                </c:pt>
                <c:pt idx="26326">
                  <c:v>0.98550724637681097</c:v>
                </c:pt>
                <c:pt idx="26327">
                  <c:v>0</c:v>
                </c:pt>
                <c:pt idx="26328">
                  <c:v>9.9009900990098994E-3</c:v>
                </c:pt>
                <c:pt idx="26329">
                  <c:v>1.9801980198019799E-2</c:v>
                </c:pt>
                <c:pt idx="26330">
                  <c:v>2.9702970297029702E-2</c:v>
                </c:pt>
                <c:pt idx="26331">
                  <c:v>3.9603960396039598E-2</c:v>
                </c:pt>
                <c:pt idx="26332">
                  <c:v>4.95049504950495E-2</c:v>
                </c:pt>
                <c:pt idx="26333">
                  <c:v>5.9405940594059403E-2</c:v>
                </c:pt>
                <c:pt idx="26334">
                  <c:v>6.9306930693069299E-2</c:v>
                </c:pt>
                <c:pt idx="26335">
                  <c:v>7.9207920792079195E-2</c:v>
                </c:pt>
                <c:pt idx="26336">
                  <c:v>8.9108910891089105E-2</c:v>
                </c:pt>
                <c:pt idx="26337">
                  <c:v>9.9009900990099001E-2</c:v>
                </c:pt>
                <c:pt idx="26338">
                  <c:v>0.10891089108910799</c:v>
                </c:pt>
                <c:pt idx="26339">
                  <c:v>0.118811881188118</c:v>
                </c:pt>
                <c:pt idx="26340">
                  <c:v>0.12871287128712799</c:v>
                </c:pt>
                <c:pt idx="26341">
                  <c:v>0.13861386138613799</c:v>
                </c:pt>
                <c:pt idx="26342">
                  <c:v>0.14851485148514801</c:v>
                </c:pt>
                <c:pt idx="26343">
                  <c:v>0.158415841584158</c:v>
                </c:pt>
                <c:pt idx="26344">
                  <c:v>0.16831683168316799</c:v>
                </c:pt>
                <c:pt idx="26345">
                  <c:v>0.17821782178217799</c:v>
                </c:pt>
                <c:pt idx="26346">
                  <c:v>0.18811881188118801</c:v>
                </c:pt>
                <c:pt idx="26347">
                  <c:v>0.198019801980198</c:v>
                </c:pt>
                <c:pt idx="26348">
                  <c:v>0.207920792079207</c:v>
                </c:pt>
                <c:pt idx="26349">
                  <c:v>0.21782178217821699</c:v>
                </c:pt>
                <c:pt idx="26350">
                  <c:v>0.22772277227722701</c:v>
                </c:pt>
                <c:pt idx="26351">
                  <c:v>0.237623762376237</c:v>
                </c:pt>
                <c:pt idx="26352">
                  <c:v>0.247524752475247</c:v>
                </c:pt>
                <c:pt idx="26353">
                  <c:v>0.25742574257425699</c:v>
                </c:pt>
                <c:pt idx="26354">
                  <c:v>0.26732673267326701</c:v>
                </c:pt>
                <c:pt idx="26355">
                  <c:v>0.27722772277227697</c:v>
                </c:pt>
                <c:pt idx="26356">
                  <c:v>0.287128712871287</c:v>
                </c:pt>
                <c:pt idx="26357">
                  <c:v>0.29702970297029702</c:v>
                </c:pt>
                <c:pt idx="26358">
                  <c:v>0.30693069306930598</c:v>
                </c:pt>
                <c:pt idx="26359">
                  <c:v>0.316831683168316</c:v>
                </c:pt>
                <c:pt idx="26360">
                  <c:v>0.32673267326732602</c:v>
                </c:pt>
                <c:pt idx="26361">
                  <c:v>0.33663366336633599</c:v>
                </c:pt>
                <c:pt idx="26362">
                  <c:v>0.34653465346534601</c:v>
                </c:pt>
                <c:pt idx="26363">
                  <c:v>0.35643564356435598</c:v>
                </c:pt>
                <c:pt idx="26364">
                  <c:v>0.366336633663366</c:v>
                </c:pt>
                <c:pt idx="26365">
                  <c:v>0.37623762376237602</c:v>
                </c:pt>
                <c:pt idx="26366">
                  <c:v>0.38613861386138598</c:v>
                </c:pt>
                <c:pt idx="26367">
                  <c:v>0.396039603960396</c:v>
                </c:pt>
                <c:pt idx="26368">
                  <c:v>0.40594059405940502</c:v>
                </c:pt>
                <c:pt idx="26369">
                  <c:v>0.41584158415841499</c:v>
                </c:pt>
                <c:pt idx="26370">
                  <c:v>0.42574257425742501</c:v>
                </c:pt>
                <c:pt idx="26371">
                  <c:v>0.43564356435643498</c:v>
                </c:pt>
                <c:pt idx="26372">
                  <c:v>0.445544554455445</c:v>
                </c:pt>
                <c:pt idx="26373">
                  <c:v>0.45544554455445502</c:v>
                </c:pt>
                <c:pt idx="26374">
                  <c:v>0.46534653465346498</c:v>
                </c:pt>
                <c:pt idx="26375">
                  <c:v>0.475247524752475</c:v>
                </c:pt>
                <c:pt idx="26376">
                  <c:v>0.48514851485148502</c:v>
                </c:pt>
                <c:pt idx="26377">
                  <c:v>0.49504950495049499</c:v>
                </c:pt>
                <c:pt idx="26378">
                  <c:v>0.50495049504950495</c:v>
                </c:pt>
                <c:pt idx="26379">
                  <c:v>0.51485148514851398</c:v>
                </c:pt>
                <c:pt idx="26380">
                  <c:v>0.524752475247524</c:v>
                </c:pt>
                <c:pt idx="26381">
                  <c:v>0.53465346534653402</c:v>
                </c:pt>
                <c:pt idx="26382">
                  <c:v>0.54455445544554404</c:v>
                </c:pt>
                <c:pt idx="26383">
                  <c:v>0.55445544554455395</c:v>
                </c:pt>
                <c:pt idx="26384">
                  <c:v>0.56435643564356397</c:v>
                </c:pt>
                <c:pt idx="26385">
                  <c:v>0.57425742574257399</c:v>
                </c:pt>
                <c:pt idx="26386">
                  <c:v>0.58415841584158401</c:v>
                </c:pt>
                <c:pt idx="26387">
                  <c:v>0.59405940594059403</c:v>
                </c:pt>
                <c:pt idx="26388">
                  <c:v>0.60396039603960305</c:v>
                </c:pt>
                <c:pt idx="26389">
                  <c:v>0.61386138613861296</c:v>
                </c:pt>
                <c:pt idx="26390">
                  <c:v>0.62376237623762298</c:v>
                </c:pt>
                <c:pt idx="26391">
                  <c:v>0.633663366336633</c:v>
                </c:pt>
                <c:pt idx="26392">
                  <c:v>0.64356435643564303</c:v>
                </c:pt>
                <c:pt idx="26393">
                  <c:v>0.65346534653465305</c:v>
                </c:pt>
                <c:pt idx="26394">
                  <c:v>0.66336633663366296</c:v>
                </c:pt>
                <c:pt idx="26395">
                  <c:v>0.67326732673267298</c:v>
                </c:pt>
                <c:pt idx="26396">
                  <c:v>0.683168316831683</c:v>
                </c:pt>
                <c:pt idx="26397">
                  <c:v>0.69306930693069302</c:v>
                </c:pt>
                <c:pt idx="26398">
                  <c:v>0.70297029702970204</c:v>
                </c:pt>
                <c:pt idx="26399">
                  <c:v>0.71287128712871195</c:v>
                </c:pt>
                <c:pt idx="26400">
                  <c:v>0.72277227722772197</c:v>
                </c:pt>
                <c:pt idx="26401">
                  <c:v>0.73267326732673199</c:v>
                </c:pt>
                <c:pt idx="26402">
                  <c:v>0.74257425742574201</c:v>
                </c:pt>
                <c:pt idx="26403">
                  <c:v>0.75247524752475203</c:v>
                </c:pt>
                <c:pt idx="26404">
                  <c:v>0.76237623762376205</c:v>
                </c:pt>
                <c:pt idx="26405">
                  <c:v>0.77227722772277196</c:v>
                </c:pt>
                <c:pt idx="26406">
                  <c:v>0.78217821782178198</c:v>
                </c:pt>
                <c:pt idx="26407">
                  <c:v>0.79207920792079201</c:v>
                </c:pt>
                <c:pt idx="26408">
                  <c:v>0.80198019801980203</c:v>
                </c:pt>
                <c:pt idx="26409">
                  <c:v>0.81188118811881105</c:v>
                </c:pt>
                <c:pt idx="26410">
                  <c:v>0.82178217821782096</c:v>
                </c:pt>
                <c:pt idx="26411">
                  <c:v>0.83168316831683098</c:v>
                </c:pt>
                <c:pt idx="26412">
                  <c:v>0.841584158415841</c:v>
                </c:pt>
                <c:pt idx="26413">
                  <c:v>0.85148514851485102</c:v>
                </c:pt>
                <c:pt idx="26414">
                  <c:v>0.86138613861386104</c:v>
                </c:pt>
                <c:pt idx="26415">
                  <c:v>0.87128712871287095</c:v>
                </c:pt>
                <c:pt idx="26416">
                  <c:v>0.88118811881188097</c:v>
                </c:pt>
                <c:pt idx="26417">
                  <c:v>0.89108910891089099</c:v>
                </c:pt>
                <c:pt idx="26418">
                  <c:v>0.90099009900990101</c:v>
                </c:pt>
                <c:pt idx="26419">
                  <c:v>0.91089108910891003</c:v>
                </c:pt>
                <c:pt idx="26420">
                  <c:v>0.92079207920791994</c:v>
                </c:pt>
                <c:pt idx="26421">
                  <c:v>0.93069306930692997</c:v>
                </c:pt>
                <c:pt idx="26422">
                  <c:v>0.94059405940593999</c:v>
                </c:pt>
                <c:pt idx="26423">
                  <c:v>0.95049504950495001</c:v>
                </c:pt>
                <c:pt idx="26424">
                  <c:v>0.96039603960396003</c:v>
                </c:pt>
                <c:pt idx="26425">
                  <c:v>0.97029702970297005</c:v>
                </c:pt>
                <c:pt idx="26426">
                  <c:v>0.98019801980197996</c:v>
                </c:pt>
                <c:pt idx="26427">
                  <c:v>0.99009900990098998</c:v>
                </c:pt>
                <c:pt idx="26428">
                  <c:v>0</c:v>
                </c:pt>
                <c:pt idx="26429">
                  <c:v>6.6666666666666596E-2</c:v>
                </c:pt>
                <c:pt idx="26430">
                  <c:v>0.133333333333333</c:v>
                </c:pt>
                <c:pt idx="26431">
                  <c:v>0.2</c:v>
                </c:pt>
                <c:pt idx="26432">
                  <c:v>0.266666666666666</c:v>
                </c:pt>
                <c:pt idx="26433">
                  <c:v>0.33333333333333298</c:v>
                </c:pt>
                <c:pt idx="26434">
                  <c:v>0.4</c:v>
                </c:pt>
                <c:pt idx="26435">
                  <c:v>0.46666666666666601</c:v>
                </c:pt>
                <c:pt idx="26436">
                  <c:v>0.53333333333333299</c:v>
                </c:pt>
                <c:pt idx="26437">
                  <c:v>0.6</c:v>
                </c:pt>
                <c:pt idx="26438">
                  <c:v>0.66666666666666596</c:v>
                </c:pt>
                <c:pt idx="26439">
                  <c:v>0.73333333333333295</c:v>
                </c:pt>
                <c:pt idx="26440">
                  <c:v>0.8</c:v>
                </c:pt>
                <c:pt idx="26441">
                  <c:v>0.86666666666666603</c:v>
                </c:pt>
                <c:pt idx="26442">
                  <c:v>0.93333333333333302</c:v>
                </c:pt>
                <c:pt idx="26443">
                  <c:v>0</c:v>
                </c:pt>
                <c:pt idx="26444">
                  <c:v>2.3255813953488299E-2</c:v>
                </c:pt>
                <c:pt idx="26445">
                  <c:v>4.6511627906976702E-2</c:v>
                </c:pt>
                <c:pt idx="26446">
                  <c:v>6.9767441860465101E-2</c:v>
                </c:pt>
                <c:pt idx="26447">
                  <c:v>9.3023255813953404E-2</c:v>
                </c:pt>
                <c:pt idx="26448">
                  <c:v>0.116279069767441</c:v>
                </c:pt>
                <c:pt idx="26449">
                  <c:v>0.13953488372093001</c:v>
                </c:pt>
                <c:pt idx="26450">
                  <c:v>0.16279069767441801</c:v>
                </c:pt>
                <c:pt idx="26451">
                  <c:v>0.186046511627906</c:v>
                </c:pt>
                <c:pt idx="26452">
                  <c:v>0.209302325581395</c:v>
                </c:pt>
                <c:pt idx="26453">
                  <c:v>0.232558139534883</c:v>
                </c:pt>
                <c:pt idx="26454">
                  <c:v>0.25581395348837199</c:v>
                </c:pt>
                <c:pt idx="26455">
                  <c:v>0.27906976744186002</c:v>
                </c:pt>
                <c:pt idx="26456">
                  <c:v>0.30232558139534799</c:v>
                </c:pt>
                <c:pt idx="26457">
                  <c:v>0.32558139534883701</c:v>
                </c:pt>
                <c:pt idx="26458">
                  <c:v>0.34883720930232498</c:v>
                </c:pt>
                <c:pt idx="26459">
                  <c:v>0.372093023255813</c:v>
                </c:pt>
                <c:pt idx="26460">
                  <c:v>0.39534883720930197</c:v>
                </c:pt>
                <c:pt idx="26461">
                  <c:v>0.41860465116279</c:v>
                </c:pt>
                <c:pt idx="26462">
                  <c:v>0.44186046511627902</c:v>
                </c:pt>
                <c:pt idx="26463">
                  <c:v>0.46511627906976699</c:v>
                </c:pt>
                <c:pt idx="26464">
                  <c:v>0.48837209302325502</c:v>
                </c:pt>
                <c:pt idx="26465">
                  <c:v>0.51162790697674398</c:v>
                </c:pt>
                <c:pt idx="26466">
                  <c:v>0.53488372093023195</c:v>
                </c:pt>
                <c:pt idx="26467">
                  <c:v>0.55813953488372003</c:v>
                </c:pt>
                <c:pt idx="26468">
                  <c:v>0.581395348837209</c:v>
                </c:pt>
                <c:pt idx="26469">
                  <c:v>0.60465116279069697</c:v>
                </c:pt>
                <c:pt idx="26470">
                  <c:v>0.62790697674418605</c:v>
                </c:pt>
                <c:pt idx="26471">
                  <c:v>0.65116279069767402</c:v>
                </c:pt>
                <c:pt idx="26472">
                  <c:v>0.67441860465116199</c:v>
                </c:pt>
                <c:pt idx="26473">
                  <c:v>0.69767441860465096</c:v>
                </c:pt>
                <c:pt idx="26474">
                  <c:v>0.72093023255813904</c:v>
                </c:pt>
                <c:pt idx="26475">
                  <c:v>0.74418604651162701</c:v>
                </c:pt>
                <c:pt idx="26476">
                  <c:v>0.76744186046511598</c:v>
                </c:pt>
                <c:pt idx="26477">
                  <c:v>0.79069767441860395</c:v>
                </c:pt>
                <c:pt idx="26478">
                  <c:v>0.81395348837209303</c:v>
                </c:pt>
                <c:pt idx="26479">
                  <c:v>0.837209302325581</c:v>
                </c:pt>
                <c:pt idx="26480">
                  <c:v>0.86046511627906896</c:v>
                </c:pt>
                <c:pt idx="26481">
                  <c:v>0.88372093023255804</c:v>
                </c:pt>
                <c:pt idx="26482">
                  <c:v>0.90697674418604601</c:v>
                </c:pt>
                <c:pt idx="26483">
                  <c:v>0.93023255813953398</c:v>
                </c:pt>
                <c:pt idx="26484">
                  <c:v>0.95348837209302295</c:v>
                </c:pt>
                <c:pt idx="26485">
                  <c:v>0.97674418604651103</c:v>
                </c:pt>
                <c:pt idx="26486">
                  <c:v>0</c:v>
                </c:pt>
                <c:pt idx="26487">
                  <c:v>0.25</c:v>
                </c:pt>
                <c:pt idx="26488">
                  <c:v>0.5</c:v>
                </c:pt>
                <c:pt idx="26489">
                  <c:v>0.75</c:v>
                </c:pt>
                <c:pt idx="26490">
                  <c:v>0</c:v>
                </c:pt>
                <c:pt idx="26491">
                  <c:v>1.1764705882352899E-2</c:v>
                </c:pt>
                <c:pt idx="26492">
                  <c:v>2.3529411764705799E-2</c:v>
                </c:pt>
                <c:pt idx="26493">
                  <c:v>3.5294117647058802E-2</c:v>
                </c:pt>
                <c:pt idx="26494">
                  <c:v>4.7058823529411702E-2</c:v>
                </c:pt>
                <c:pt idx="26495">
                  <c:v>5.8823529411764698E-2</c:v>
                </c:pt>
                <c:pt idx="26496">
                  <c:v>7.0588235294117604E-2</c:v>
                </c:pt>
                <c:pt idx="26497">
                  <c:v>8.2352941176470504E-2</c:v>
                </c:pt>
                <c:pt idx="26498">
                  <c:v>9.41176470588235E-2</c:v>
                </c:pt>
                <c:pt idx="26499">
                  <c:v>0.105882352941176</c:v>
                </c:pt>
                <c:pt idx="26500">
                  <c:v>0.11764705882352899</c:v>
                </c:pt>
                <c:pt idx="26501">
                  <c:v>0.129411764705882</c:v>
                </c:pt>
                <c:pt idx="26502">
                  <c:v>0.14117647058823499</c:v>
                </c:pt>
                <c:pt idx="26503">
                  <c:v>0.152941176470588</c:v>
                </c:pt>
                <c:pt idx="26504">
                  <c:v>0.16470588235294101</c:v>
                </c:pt>
                <c:pt idx="26505">
                  <c:v>0.17647058823529399</c:v>
                </c:pt>
                <c:pt idx="26506">
                  <c:v>0.188235294117647</c:v>
                </c:pt>
                <c:pt idx="26507">
                  <c:v>0.2</c:v>
                </c:pt>
                <c:pt idx="26508">
                  <c:v>0.21176470588235199</c:v>
                </c:pt>
                <c:pt idx="26509">
                  <c:v>0.223529411764705</c:v>
                </c:pt>
                <c:pt idx="26510">
                  <c:v>0.23529411764705799</c:v>
                </c:pt>
                <c:pt idx="26511">
                  <c:v>0.247058823529411</c:v>
                </c:pt>
                <c:pt idx="26512">
                  <c:v>0.25882352941176401</c:v>
                </c:pt>
                <c:pt idx="26513">
                  <c:v>0.27058823529411702</c:v>
                </c:pt>
                <c:pt idx="26514">
                  <c:v>0.28235294117646997</c:v>
                </c:pt>
                <c:pt idx="26515">
                  <c:v>0.29411764705882298</c:v>
                </c:pt>
                <c:pt idx="26516">
                  <c:v>0.30588235294117599</c:v>
                </c:pt>
                <c:pt idx="26517">
                  <c:v>0.317647058823529</c:v>
                </c:pt>
                <c:pt idx="26518">
                  <c:v>0.32941176470588202</c:v>
                </c:pt>
                <c:pt idx="26519">
                  <c:v>0.34117647058823503</c:v>
                </c:pt>
                <c:pt idx="26520">
                  <c:v>0.35294117647058798</c:v>
                </c:pt>
                <c:pt idx="26521">
                  <c:v>0.36470588235294099</c:v>
                </c:pt>
                <c:pt idx="26522">
                  <c:v>0.376470588235294</c:v>
                </c:pt>
                <c:pt idx="26523">
                  <c:v>0.38823529411764701</c:v>
                </c:pt>
                <c:pt idx="26524">
                  <c:v>0.4</c:v>
                </c:pt>
                <c:pt idx="26525">
                  <c:v>0.41176470588235198</c:v>
                </c:pt>
                <c:pt idx="26526">
                  <c:v>0.42352941176470499</c:v>
                </c:pt>
                <c:pt idx="26527">
                  <c:v>0.435294117647058</c:v>
                </c:pt>
                <c:pt idx="26528">
                  <c:v>0.44705882352941101</c:v>
                </c:pt>
                <c:pt idx="26529">
                  <c:v>0.45882352941176402</c:v>
                </c:pt>
                <c:pt idx="26530">
                  <c:v>0.47058823529411697</c:v>
                </c:pt>
                <c:pt idx="26531">
                  <c:v>0.48235294117646998</c:v>
                </c:pt>
                <c:pt idx="26532">
                  <c:v>0.494117647058823</c:v>
                </c:pt>
                <c:pt idx="26533">
                  <c:v>0.50588235294117601</c:v>
                </c:pt>
                <c:pt idx="26534">
                  <c:v>0.51764705882352902</c:v>
                </c:pt>
                <c:pt idx="26535">
                  <c:v>0.52941176470588203</c:v>
                </c:pt>
                <c:pt idx="26536">
                  <c:v>0.54117647058823504</c:v>
                </c:pt>
                <c:pt idx="26537">
                  <c:v>0.55294117647058805</c:v>
                </c:pt>
                <c:pt idx="26538">
                  <c:v>0.56470588235294095</c:v>
                </c:pt>
                <c:pt idx="26539">
                  <c:v>0.57647058823529396</c:v>
                </c:pt>
                <c:pt idx="26540">
                  <c:v>0.58823529411764697</c:v>
                </c:pt>
                <c:pt idx="26541">
                  <c:v>0.6</c:v>
                </c:pt>
                <c:pt idx="26542">
                  <c:v>0.61176470588235299</c:v>
                </c:pt>
                <c:pt idx="26543">
                  <c:v>0.623529411764705</c:v>
                </c:pt>
                <c:pt idx="26544">
                  <c:v>0.63529411764705801</c:v>
                </c:pt>
                <c:pt idx="26545">
                  <c:v>0.64705882352941102</c:v>
                </c:pt>
                <c:pt idx="26546">
                  <c:v>0.65882352941176403</c:v>
                </c:pt>
                <c:pt idx="26547">
                  <c:v>0.67058823529411704</c:v>
                </c:pt>
                <c:pt idx="26548">
                  <c:v>0.68235294117647005</c:v>
                </c:pt>
                <c:pt idx="26549">
                  <c:v>0.69411764705882295</c:v>
                </c:pt>
                <c:pt idx="26550">
                  <c:v>0.70588235294117596</c:v>
                </c:pt>
                <c:pt idx="26551">
                  <c:v>0.71764705882352897</c:v>
                </c:pt>
                <c:pt idx="26552">
                  <c:v>0.72941176470588198</c:v>
                </c:pt>
                <c:pt idx="26553">
                  <c:v>0.74117647058823499</c:v>
                </c:pt>
                <c:pt idx="26554">
                  <c:v>0.752941176470588</c:v>
                </c:pt>
                <c:pt idx="26555">
                  <c:v>0.76470588235294101</c:v>
                </c:pt>
                <c:pt idx="26556">
                  <c:v>0.77647058823529402</c:v>
                </c:pt>
                <c:pt idx="26557">
                  <c:v>0.78823529411764703</c:v>
                </c:pt>
                <c:pt idx="26558">
                  <c:v>0.8</c:v>
                </c:pt>
                <c:pt idx="26559">
                  <c:v>0.81176470588235194</c:v>
                </c:pt>
                <c:pt idx="26560">
                  <c:v>0.82352941176470495</c:v>
                </c:pt>
                <c:pt idx="26561">
                  <c:v>0.83529411764705797</c:v>
                </c:pt>
                <c:pt idx="26562">
                  <c:v>0.84705882352941098</c:v>
                </c:pt>
                <c:pt idx="26563">
                  <c:v>0.85882352941176399</c:v>
                </c:pt>
                <c:pt idx="26564">
                  <c:v>0.870588235294117</c:v>
                </c:pt>
                <c:pt idx="26565">
                  <c:v>0.88235294117647001</c:v>
                </c:pt>
                <c:pt idx="26566">
                  <c:v>0.89411764705882302</c:v>
                </c:pt>
                <c:pt idx="26567">
                  <c:v>0.90588235294117603</c:v>
                </c:pt>
                <c:pt idx="26568">
                  <c:v>0.91764705882352904</c:v>
                </c:pt>
                <c:pt idx="26569">
                  <c:v>0.92941176470588205</c:v>
                </c:pt>
                <c:pt idx="26570">
                  <c:v>0.94117647058823495</c:v>
                </c:pt>
                <c:pt idx="26571">
                  <c:v>0.95294117647058796</c:v>
                </c:pt>
                <c:pt idx="26572">
                  <c:v>0.96470588235294097</c:v>
                </c:pt>
                <c:pt idx="26573">
                  <c:v>0.97647058823529398</c:v>
                </c:pt>
                <c:pt idx="26574">
                  <c:v>0.98823529411764699</c:v>
                </c:pt>
                <c:pt idx="26575">
                  <c:v>0</c:v>
                </c:pt>
                <c:pt idx="26576">
                  <c:v>1.9607843137254902E-2</c:v>
                </c:pt>
                <c:pt idx="26577">
                  <c:v>3.9215686274509803E-2</c:v>
                </c:pt>
                <c:pt idx="26578">
                  <c:v>5.8823529411764698E-2</c:v>
                </c:pt>
                <c:pt idx="26579">
                  <c:v>7.8431372549019607E-2</c:v>
                </c:pt>
                <c:pt idx="26580">
                  <c:v>9.8039215686274495E-2</c:v>
                </c:pt>
                <c:pt idx="26581">
                  <c:v>0.11764705882352899</c:v>
                </c:pt>
                <c:pt idx="26582">
                  <c:v>0.13725490196078399</c:v>
                </c:pt>
                <c:pt idx="26583">
                  <c:v>0.15686274509803899</c:v>
                </c:pt>
                <c:pt idx="26584">
                  <c:v>0.17647058823529399</c:v>
                </c:pt>
                <c:pt idx="26585">
                  <c:v>0.19607843137254899</c:v>
                </c:pt>
                <c:pt idx="26586">
                  <c:v>0.21568627450980299</c:v>
                </c:pt>
                <c:pt idx="26587">
                  <c:v>0.23529411764705799</c:v>
                </c:pt>
                <c:pt idx="26588">
                  <c:v>0.25490196078431299</c:v>
                </c:pt>
                <c:pt idx="26589">
                  <c:v>0.27450980392156799</c:v>
                </c:pt>
                <c:pt idx="26590">
                  <c:v>0.29411764705882298</c:v>
                </c:pt>
                <c:pt idx="26591">
                  <c:v>0.31372549019607798</c:v>
                </c:pt>
                <c:pt idx="26592">
                  <c:v>0.33333333333333298</c:v>
                </c:pt>
                <c:pt idx="26593">
                  <c:v>0.35294117647058798</c:v>
                </c:pt>
                <c:pt idx="26594">
                  <c:v>0.37254901960784298</c:v>
                </c:pt>
                <c:pt idx="26595">
                  <c:v>0.39215686274509798</c:v>
                </c:pt>
                <c:pt idx="26596">
                  <c:v>0.41176470588235198</c:v>
                </c:pt>
                <c:pt idx="26597">
                  <c:v>0.43137254901960698</c:v>
                </c:pt>
                <c:pt idx="26598">
                  <c:v>0.45098039215686198</c:v>
                </c:pt>
                <c:pt idx="26599">
                  <c:v>0.47058823529411697</c:v>
                </c:pt>
                <c:pt idx="26600">
                  <c:v>0.49019607843137197</c:v>
                </c:pt>
                <c:pt idx="26601">
                  <c:v>0.50980392156862697</c:v>
                </c:pt>
                <c:pt idx="26602">
                  <c:v>0.52941176470588203</c:v>
                </c:pt>
                <c:pt idx="26603">
                  <c:v>0.54901960784313697</c:v>
                </c:pt>
                <c:pt idx="26604">
                  <c:v>0.56862745098039202</c:v>
                </c:pt>
                <c:pt idx="26605">
                  <c:v>0.58823529411764697</c:v>
                </c:pt>
                <c:pt idx="26606">
                  <c:v>0.60784313725490102</c:v>
                </c:pt>
                <c:pt idx="26607">
                  <c:v>0.62745098039215597</c:v>
                </c:pt>
                <c:pt idx="26608">
                  <c:v>0.64705882352941102</c:v>
                </c:pt>
                <c:pt idx="26609">
                  <c:v>0.66666666666666596</c:v>
                </c:pt>
                <c:pt idx="26610">
                  <c:v>0.68627450980392102</c:v>
                </c:pt>
                <c:pt idx="26611">
                  <c:v>0.70588235294117596</c:v>
                </c:pt>
                <c:pt idx="26612">
                  <c:v>0.72549019607843102</c:v>
                </c:pt>
                <c:pt idx="26613">
                  <c:v>0.74509803921568596</c:v>
                </c:pt>
                <c:pt idx="26614">
                  <c:v>0.76470588235294101</c:v>
                </c:pt>
                <c:pt idx="26615">
                  <c:v>0.78431372549019596</c:v>
                </c:pt>
                <c:pt idx="26616">
                  <c:v>0.80392156862745101</c:v>
                </c:pt>
                <c:pt idx="26617">
                  <c:v>0.82352941176470495</c:v>
                </c:pt>
                <c:pt idx="26618">
                  <c:v>0.84313725490196001</c:v>
                </c:pt>
                <c:pt idx="26619">
                  <c:v>0.86274509803921495</c:v>
                </c:pt>
                <c:pt idx="26620">
                  <c:v>0.88235294117647001</c:v>
                </c:pt>
                <c:pt idx="26621">
                  <c:v>0.90196078431372495</c:v>
                </c:pt>
                <c:pt idx="26622">
                  <c:v>0.92156862745098</c:v>
                </c:pt>
                <c:pt idx="26623">
                  <c:v>0.94117647058823495</c:v>
                </c:pt>
                <c:pt idx="26624">
                  <c:v>0.96078431372549</c:v>
                </c:pt>
                <c:pt idx="26625">
                  <c:v>0.98039215686274495</c:v>
                </c:pt>
                <c:pt idx="26626">
                  <c:v>0</c:v>
                </c:pt>
                <c:pt idx="26627">
                  <c:v>1.4492753623188401E-2</c:v>
                </c:pt>
                <c:pt idx="26628">
                  <c:v>2.8985507246376802E-2</c:v>
                </c:pt>
                <c:pt idx="26629">
                  <c:v>4.3478260869565202E-2</c:v>
                </c:pt>
                <c:pt idx="26630">
                  <c:v>5.7971014492753603E-2</c:v>
                </c:pt>
                <c:pt idx="26631">
                  <c:v>7.2463768115942004E-2</c:v>
                </c:pt>
                <c:pt idx="26632">
                  <c:v>8.6956521739130405E-2</c:v>
                </c:pt>
                <c:pt idx="26633">
                  <c:v>0.101449275362318</c:v>
                </c:pt>
                <c:pt idx="26634">
                  <c:v>0.115942028985507</c:v>
                </c:pt>
                <c:pt idx="26635">
                  <c:v>0.13043478260869501</c:v>
                </c:pt>
                <c:pt idx="26636">
                  <c:v>0.14492753623188401</c:v>
                </c:pt>
                <c:pt idx="26637">
                  <c:v>0.15942028985507201</c:v>
                </c:pt>
                <c:pt idx="26638">
                  <c:v>0.17391304347826</c:v>
                </c:pt>
                <c:pt idx="26639">
                  <c:v>0.188405797101449</c:v>
                </c:pt>
                <c:pt idx="26640">
                  <c:v>0.202898550724637</c:v>
                </c:pt>
                <c:pt idx="26641">
                  <c:v>0.217391304347826</c:v>
                </c:pt>
                <c:pt idx="26642">
                  <c:v>0.231884057971014</c:v>
                </c:pt>
                <c:pt idx="26643">
                  <c:v>0.24637681159420199</c:v>
                </c:pt>
                <c:pt idx="26644">
                  <c:v>0.26086956521739102</c:v>
                </c:pt>
                <c:pt idx="26645">
                  <c:v>0.27536231884057899</c:v>
                </c:pt>
                <c:pt idx="26646">
                  <c:v>0.28985507246376802</c:v>
                </c:pt>
                <c:pt idx="26647">
                  <c:v>0.30434782608695599</c:v>
                </c:pt>
                <c:pt idx="26648">
                  <c:v>0.31884057971014401</c:v>
                </c:pt>
                <c:pt idx="26649">
                  <c:v>0.33333333333333298</c:v>
                </c:pt>
                <c:pt idx="26650">
                  <c:v>0.34782608695652101</c:v>
                </c:pt>
                <c:pt idx="26651">
                  <c:v>0.36231884057970998</c:v>
                </c:pt>
                <c:pt idx="26652">
                  <c:v>0.376811594202898</c:v>
                </c:pt>
                <c:pt idx="26653">
                  <c:v>0.39130434782608697</c:v>
                </c:pt>
                <c:pt idx="26654">
                  <c:v>0.405797101449275</c:v>
                </c:pt>
                <c:pt idx="26655">
                  <c:v>0.42028985507246303</c:v>
                </c:pt>
                <c:pt idx="26656">
                  <c:v>0.434782608695652</c:v>
                </c:pt>
                <c:pt idx="26657">
                  <c:v>0.44927536231884002</c:v>
                </c:pt>
                <c:pt idx="26658">
                  <c:v>0.46376811594202899</c:v>
                </c:pt>
                <c:pt idx="26659">
                  <c:v>0.47826086956521702</c:v>
                </c:pt>
                <c:pt idx="26660">
                  <c:v>0.49275362318840499</c:v>
                </c:pt>
                <c:pt idx="26661">
                  <c:v>0.50724637681159401</c:v>
                </c:pt>
                <c:pt idx="26662">
                  <c:v>0.52173913043478204</c:v>
                </c:pt>
                <c:pt idx="26663">
                  <c:v>0.53623188405797095</c:v>
                </c:pt>
                <c:pt idx="26664">
                  <c:v>0.55072463768115898</c:v>
                </c:pt>
                <c:pt idx="26665">
                  <c:v>0.56521739130434701</c:v>
                </c:pt>
                <c:pt idx="26666">
                  <c:v>0.57971014492753603</c:v>
                </c:pt>
                <c:pt idx="26667">
                  <c:v>0.59420289855072395</c:v>
                </c:pt>
                <c:pt idx="26668">
                  <c:v>0.60869565217391297</c:v>
                </c:pt>
                <c:pt idx="26669">
                  <c:v>0.623188405797101</c:v>
                </c:pt>
                <c:pt idx="26670">
                  <c:v>0.63768115942028902</c:v>
                </c:pt>
                <c:pt idx="26671">
                  <c:v>0.65217391304347805</c:v>
                </c:pt>
                <c:pt idx="26672">
                  <c:v>0.66666666666666596</c:v>
                </c:pt>
                <c:pt idx="26673">
                  <c:v>0.68115942028985499</c:v>
                </c:pt>
                <c:pt idx="26674">
                  <c:v>0.69565217391304301</c:v>
                </c:pt>
                <c:pt idx="26675">
                  <c:v>0.71014492753623104</c:v>
                </c:pt>
                <c:pt idx="26676">
                  <c:v>0.72463768115941996</c:v>
                </c:pt>
                <c:pt idx="26677">
                  <c:v>0.73913043478260798</c:v>
                </c:pt>
                <c:pt idx="26678">
                  <c:v>0.75362318840579701</c:v>
                </c:pt>
                <c:pt idx="26679">
                  <c:v>0.76811594202898503</c:v>
                </c:pt>
                <c:pt idx="26680">
                  <c:v>0.78260869565217395</c:v>
                </c:pt>
                <c:pt idx="26681">
                  <c:v>0.79710144927536197</c:v>
                </c:pt>
                <c:pt idx="26682">
                  <c:v>0.81159420289855</c:v>
                </c:pt>
                <c:pt idx="26683">
                  <c:v>0.82608695652173902</c:v>
                </c:pt>
                <c:pt idx="26684">
                  <c:v>0.84057971014492705</c:v>
                </c:pt>
                <c:pt idx="26685">
                  <c:v>0.85507246376811596</c:v>
                </c:pt>
                <c:pt idx="26686">
                  <c:v>0.86956521739130399</c:v>
                </c:pt>
                <c:pt idx="26687">
                  <c:v>0.88405797101449202</c:v>
                </c:pt>
                <c:pt idx="26688">
                  <c:v>0.89855072463768104</c:v>
                </c:pt>
                <c:pt idx="26689">
                  <c:v>0.91304347826086896</c:v>
                </c:pt>
                <c:pt idx="26690">
                  <c:v>0.92753623188405798</c:v>
                </c:pt>
                <c:pt idx="26691">
                  <c:v>0.94202898550724601</c:v>
                </c:pt>
                <c:pt idx="26692">
                  <c:v>0.95652173913043403</c:v>
                </c:pt>
                <c:pt idx="26693">
                  <c:v>0.97101449275362295</c:v>
                </c:pt>
                <c:pt idx="26694">
                  <c:v>0.98550724637681097</c:v>
                </c:pt>
                <c:pt idx="26695">
                  <c:v>0</c:v>
                </c:pt>
                <c:pt idx="26696">
                  <c:v>2.27272727272727E-2</c:v>
                </c:pt>
                <c:pt idx="26697">
                  <c:v>4.54545454545454E-2</c:v>
                </c:pt>
                <c:pt idx="26698">
                  <c:v>6.8181818181818094E-2</c:v>
                </c:pt>
                <c:pt idx="26699">
                  <c:v>9.0909090909090898E-2</c:v>
                </c:pt>
                <c:pt idx="26700">
                  <c:v>0.11363636363636299</c:v>
                </c:pt>
                <c:pt idx="26701">
                  <c:v>0.13636363636363599</c:v>
                </c:pt>
                <c:pt idx="26702">
                  <c:v>0.15909090909090901</c:v>
                </c:pt>
                <c:pt idx="26703">
                  <c:v>0.18181818181818099</c:v>
                </c:pt>
                <c:pt idx="26704">
                  <c:v>0.204545454545454</c:v>
                </c:pt>
                <c:pt idx="26705">
                  <c:v>0.22727272727272699</c:v>
                </c:pt>
                <c:pt idx="26706">
                  <c:v>0.25</c:v>
                </c:pt>
                <c:pt idx="26707">
                  <c:v>0.27272727272727199</c:v>
                </c:pt>
                <c:pt idx="26708">
                  <c:v>0.29545454545454503</c:v>
                </c:pt>
                <c:pt idx="26709">
                  <c:v>0.31818181818181801</c:v>
                </c:pt>
                <c:pt idx="26710">
                  <c:v>0.34090909090909</c:v>
                </c:pt>
                <c:pt idx="26711">
                  <c:v>0.36363636363636298</c:v>
                </c:pt>
                <c:pt idx="26712">
                  <c:v>0.38636363636363602</c:v>
                </c:pt>
                <c:pt idx="26713">
                  <c:v>0.40909090909090901</c:v>
                </c:pt>
                <c:pt idx="26714">
                  <c:v>0.43181818181818099</c:v>
                </c:pt>
                <c:pt idx="26715">
                  <c:v>0.45454545454545398</c:v>
                </c:pt>
                <c:pt idx="26716">
                  <c:v>0.47727272727272702</c:v>
                </c:pt>
                <c:pt idx="26717">
                  <c:v>0.5</c:v>
                </c:pt>
                <c:pt idx="26718">
                  <c:v>0.52272727272727204</c:v>
                </c:pt>
                <c:pt idx="26719">
                  <c:v>0.54545454545454497</c:v>
                </c:pt>
                <c:pt idx="26720">
                  <c:v>0.56818181818181801</c:v>
                </c:pt>
                <c:pt idx="26721">
                  <c:v>0.59090909090909005</c:v>
                </c:pt>
                <c:pt idx="26722">
                  <c:v>0.61363636363636298</c:v>
                </c:pt>
                <c:pt idx="26723">
                  <c:v>0.63636363636363602</c:v>
                </c:pt>
                <c:pt idx="26724">
                  <c:v>0.65909090909090895</c:v>
                </c:pt>
                <c:pt idx="26725">
                  <c:v>0.68181818181818099</c:v>
                </c:pt>
                <c:pt idx="26726">
                  <c:v>0.70454545454545403</c:v>
                </c:pt>
                <c:pt idx="26727">
                  <c:v>0.72727272727272696</c:v>
                </c:pt>
                <c:pt idx="26728">
                  <c:v>0.75</c:v>
                </c:pt>
                <c:pt idx="26729">
                  <c:v>0.77272727272727204</c:v>
                </c:pt>
                <c:pt idx="26730">
                  <c:v>0.79545454545454497</c:v>
                </c:pt>
                <c:pt idx="26731">
                  <c:v>0.81818181818181801</c:v>
                </c:pt>
                <c:pt idx="26732">
                  <c:v>0.84090909090909005</c:v>
                </c:pt>
                <c:pt idx="26733">
                  <c:v>0.86363636363636298</c:v>
                </c:pt>
                <c:pt idx="26734">
                  <c:v>0.88636363636363602</c:v>
                </c:pt>
                <c:pt idx="26735">
                  <c:v>0.90909090909090895</c:v>
                </c:pt>
                <c:pt idx="26736">
                  <c:v>0.93181818181818099</c:v>
                </c:pt>
                <c:pt idx="26737">
                  <c:v>0.95454545454545403</c:v>
                </c:pt>
                <c:pt idx="26738">
                  <c:v>0.97727272727272696</c:v>
                </c:pt>
                <c:pt idx="26739">
                  <c:v>0</c:v>
                </c:pt>
                <c:pt idx="26740">
                  <c:v>1.6949152542372801E-2</c:v>
                </c:pt>
                <c:pt idx="26741">
                  <c:v>3.38983050847457E-2</c:v>
                </c:pt>
                <c:pt idx="26742">
                  <c:v>5.0847457627118599E-2</c:v>
                </c:pt>
                <c:pt idx="26743">
                  <c:v>6.7796610169491497E-2</c:v>
                </c:pt>
                <c:pt idx="26744">
                  <c:v>8.4745762711864403E-2</c:v>
                </c:pt>
                <c:pt idx="26745">
                  <c:v>0.101694915254237</c:v>
                </c:pt>
                <c:pt idx="26746">
                  <c:v>0.11864406779661001</c:v>
                </c:pt>
                <c:pt idx="26747">
                  <c:v>0.13559322033898299</c:v>
                </c:pt>
                <c:pt idx="26748">
                  <c:v>0.152542372881355</c:v>
                </c:pt>
                <c:pt idx="26749">
                  <c:v>0.169491525423728</c:v>
                </c:pt>
                <c:pt idx="26750">
                  <c:v>0.186440677966101</c:v>
                </c:pt>
                <c:pt idx="26751">
                  <c:v>0.20338983050847401</c:v>
                </c:pt>
                <c:pt idx="26752">
                  <c:v>0.22033898305084701</c:v>
                </c:pt>
                <c:pt idx="26753">
                  <c:v>0.23728813559322001</c:v>
                </c:pt>
                <c:pt idx="26754">
                  <c:v>0.25423728813559299</c:v>
                </c:pt>
                <c:pt idx="26755">
                  <c:v>0.27118644067796599</c:v>
                </c:pt>
                <c:pt idx="26756">
                  <c:v>0.28813559322033899</c:v>
                </c:pt>
                <c:pt idx="26757">
                  <c:v>0.305084745762711</c:v>
                </c:pt>
                <c:pt idx="26758">
                  <c:v>0.322033898305084</c:v>
                </c:pt>
                <c:pt idx="26759">
                  <c:v>0.338983050847457</c:v>
                </c:pt>
                <c:pt idx="26760">
                  <c:v>0.35593220338983</c:v>
                </c:pt>
                <c:pt idx="26761">
                  <c:v>0.37288135593220301</c:v>
                </c:pt>
                <c:pt idx="26762">
                  <c:v>0.38983050847457601</c:v>
                </c:pt>
                <c:pt idx="26763">
                  <c:v>0.40677966101694901</c:v>
                </c:pt>
                <c:pt idx="26764">
                  <c:v>0.42372881355932202</c:v>
                </c:pt>
                <c:pt idx="26765">
                  <c:v>0.44067796610169402</c:v>
                </c:pt>
                <c:pt idx="26766">
                  <c:v>0.45762711864406702</c:v>
                </c:pt>
                <c:pt idx="26767">
                  <c:v>0.47457627118644002</c:v>
                </c:pt>
                <c:pt idx="26768">
                  <c:v>0.49152542372881303</c:v>
                </c:pt>
                <c:pt idx="26769">
                  <c:v>0.50847457627118597</c:v>
                </c:pt>
                <c:pt idx="26770">
                  <c:v>0.52542372881355903</c:v>
                </c:pt>
                <c:pt idx="26771">
                  <c:v>0.54237288135593198</c:v>
                </c:pt>
                <c:pt idx="26772">
                  <c:v>0.55932203389830504</c:v>
                </c:pt>
                <c:pt idx="26773">
                  <c:v>0.57627118644067798</c:v>
                </c:pt>
                <c:pt idx="26774">
                  <c:v>0.59322033898305004</c:v>
                </c:pt>
                <c:pt idx="26775">
                  <c:v>0.61016949152542299</c:v>
                </c:pt>
                <c:pt idx="26776">
                  <c:v>0.62711864406779605</c:v>
                </c:pt>
                <c:pt idx="26777">
                  <c:v>0.644067796610169</c:v>
                </c:pt>
                <c:pt idx="26778">
                  <c:v>0.66101694915254205</c:v>
                </c:pt>
                <c:pt idx="26779">
                  <c:v>0.677966101694915</c:v>
                </c:pt>
                <c:pt idx="26780">
                  <c:v>0.69491525423728795</c:v>
                </c:pt>
                <c:pt idx="26781">
                  <c:v>0.71186440677966101</c:v>
                </c:pt>
                <c:pt idx="26782">
                  <c:v>0.72881355932203296</c:v>
                </c:pt>
                <c:pt idx="26783">
                  <c:v>0.74576271186440601</c:v>
                </c:pt>
                <c:pt idx="26784">
                  <c:v>0.76271186440677896</c:v>
                </c:pt>
                <c:pt idx="26785">
                  <c:v>0.77966101694915202</c:v>
                </c:pt>
                <c:pt idx="26786">
                  <c:v>0.79661016949152497</c:v>
                </c:pt>
                <c:pt idx="26787">
                  <c:v>0.81355932203389802</c:v>
                </c:pt>
                <c:pt idx="26788">
                  <c:v>0.83050847457627097</c:v>
                </c:pt>
                <c:pt idx="26789">
                  <c:v>0.84745762711864403</c:v>
                </c:pt>
                <c:pt idx="26790">
                  <c:v>0.86440677966101698</c:v>
                </c:pt>
                <c:pt idx="26791">
                  <c:v>0.88135593220338904</c:v>
                </c:pt>
                <c:pt idx="26792">
                  <c:v>0.89830508474576198</c:v>
                </c:pt>
                <c:pt idx="26793">
                  <c:v>0.91525423728813504</c:v>
                </c:pt>
                <c:pt idx="26794">
                  <c:v>0.93220338983050799</c:v>
                </c:pt>
                <c:pt idx="26795">
                  <c:v>0.94915254237288105</c:v>
                </c:pt>
                <c:pt idx="26796">
                  <c:v>0.96610169491525399</c:v>
                </c:pt>
                <c:pt idx="26797">
                  <c:v>0.98305084745762705</c:v>
                </c:pt>
                <c:pt idx="26798">
                  <c:v>0</c:v>
                </c:pt>
                <c:pt idx="26799">
                  <c:v>0.04</c:v>
                </c:pt>
                <c:pt idx="26800">
                  <c:v>0.08</c:v>
                </c:pt>
                <c:pt idx="26801">
                  <c:v>0.12</c:v>
                </c:pt>
                <c:pt idx="26802">
                  <c:v>0.16</c:v>
                </c:pt>
                <c:pt idx="26803">
                  <c:v>0.2</c:v>
                </c:pt>
                <c:pt idx="26804">
                  <c:v>0.24</c:v>
                </c:pt>
                <c:pt idx="26805">
                  <c:v>0.28000000000000003</c:v>
                </c:pt>
                <c:pt idx="26806">
                  <c:v>0.32</c:v>
                </c:pt>
                <c:pt idx="26807">
                  <c:v>0.36</c:v>
                </c:pt>
                <c:pt idx="26808">
                  <c:v>0.4</c:v>
                </c:pt>
                <c:pt idx="26809">
                  <c:v>0.44</c:v>
                </c:pt>
                <c:pt idx="26810">
                  <c:v>0.48</c:v>
                </c:pt>
                <c:pt idx="26811">
                  <c:v>0.52</c:v>
                </c:pt>
                <c:pt idx="26812">
                  <c:v>0.56000000000000005</c:v>
                </c:pt>
                <c:pt idx="26813">
                  <c:v>0.6</c:v>
                </c:pt>
                <c:pt idx="26814">
                  <c:v>0.64</c:v>
                </c:pt>
                <c:pt idx="26815">
                  <c:v>0.68</c:v>
                </c:pt>
                <c:pt idx="26816">
                  <c:v>0.72</c:v>
                </c:pt>
                <c:pt idx="26817">
                  <c:v>0.76</c:v>
                </c:pt>
                <c:pt idx="26818">
                  <c:v>0.8</c:v>
                </c:pt>
                <c:pt idx="26819">
                  <c:v>0.84</c:v>
                </c:pt>
                <c:pt idx="26820">
                  <c:v>0.88</c:v>
                </c:pt>
                <c:pt idx="26821">
                  <c:v>0.92</c:v>
                </c:pt>
                <c:pt idx="26822">
                  <c:v>0.96</c:v>
                </c:pt>
                <c:pt idx="26823">
                  <c:v>0</c:v>
                </c:pt>
                <c:pt idx="26824">
                  <c:v>1.0869565217391301E-2</c:v>
                </c:pt>
                <c:pt idx="26825">
                  <c:v>2.1739130434782601E-2</c:v>
                </c:pt>
                <c:pt idx="26826">
                  <c:v>3.2608695652173898E-2</c:v>
                </c:pt>
                <c:pt idx="26827">
                  <c:v>4.3478260869565202E-2</c:v>
                </c:pt>
                <c:pt idx="26828">
                  <c:v>5.4347826086956499E-2</c:v>
                </c:pt>
                <c:pt idx="26829">
                  <c:v>6.5217391304347797E-2</c:v>
                </c:pt>
                <c:pt idx="26830">
                  <c:v>7.6086956521739094E-2</c:v>
                </c:pt>
                <c:pt idx="26831">
                  <c:v>8.6956521739130405E-2</c:v>
                </c:pt>
                <c:pt idx="26832">
                  <c:v>9.7826086956521702E-2</c:v>
                </c:pt>
                <c:pt idx="26833">
                  <c:v>0.108695652173913</c:v>
                </c:pt>
                <c:pt idx="26834">
                  <c:v>0.119565217391304</c:v>
                </c:pt>
                <c:pt idx="26835">
                  <c:v>0.13043478260869501</c:v>
                </c:pt>
                <c:pt idx="26836">
                  <c:v>0.141304347826086</c:v>
                </c:pt>
                <c:pt idx="26837">
                  <c:v>0.15217391304347799</c:v>
                </c:pt>
                <c:pt idx="26838">
                  <c:v>0.16304347826086901</c:v>
                </c:pt>
                <c:pt idx="26839">
                  <c:v>0.17391304347826</c:v>
                </c:pt>
                <c:pt idx="26840">
                  <c:v>0.184782608695652</c:v>
                </c:pt>
                <c:pt idx="26841">
                  <c:v>0.19565217391304299</c:v>
                </c:pt>
                <c:pt idx="26842">
                  <c:v>0.20652173913043401</c:v>
                </c:pt>
                <c:pt idx="26843">
                  <c:v>0.217391304347826</c:v>
                </c:pt>
                <c:pt idx="26844">
                  <c:v>0.22826086956521699</c:v>
                </c:pt>
                <c:pt idx="26845">
                  <c:v>0.23913043478260801</c:v>
                </c:pt>
                <c:pt idx="26846">
                  <c:v>0.25</c:v>
                </c:pt>
                <c:pt idx="26847">
                  <c:v>0.26086956521739102</c:v>
                </c:pt>
                <c:pt idx="26848">
                  <c:v>0.27173913043478198</c:v>
                </c:pt>
                <c:pt idx="26849">
                  <c:v>0.282608695652173</c:v>
                </c:pt>
                <c:pt idx="26850">
                  <c:v>0.29347826086956502</c:v>
                </c:pt>
                <c:pt idx="26851">
                  <c:v>0.30434782608695599</c:v>
                </c:pt>
                <c:pt idx="26852">
                  <c:v>0.31521739130434701</c:v>
                </c:pt>
                <c:pt idx="26853">
                  <c:v>0.32608695652173902</c:v>
                </c:pt>
                <c:pt idx="26854">
                  <c:v>0.33695652173912999</c:v>
                </c:pt>
                <c:pt idx="26855">
                  <c:v>0.34782608695652101</c:v>
                </c:pt>
                <c:pt idx="26856">
                  <c:v>0.35869565217391303</c:v>
                </c:pt>
                <c:pt idx="26857">
                  <c:v>0.36956521739130399</c:v>
                </c:pt>
                <c:pt idx="26858">
                  <c:v>0.38043478260869501</c:v>
                </c:pt>
                <c:pt idx="26859">
                  <c:v>0.39130434782608697</c:v>
                </c:pt>
                <c:pt idx="26860">
                  <c:v>0.40217391304347799</c:v>
                </c:pt>
                <c:pt idx="26861">
                  <c:v>0.41304347826086901</c:v>
                </c:pt>
                <c:pt idx="26862">
                  <c:v>0.42391304347825998</c:v>
                </c:pt>
                <c:pt idx="26863">
                  <c:v>0.434782608695652</c:v>
                </c:pt>
                <c:pt idx="26864">
                  <c:v>0.44565217391304301</c:v>
                </c:pt>
                <c:pt idx="26865">
                  <c:v>0.45652173913043398</c:v>
                </c:pt>
                <c:pt idx="26866">
                  <c:v>0.467391304347826</c:v>
                </c:pt>
                <c:pt idx="26867">
                  <c:v>0.47826086956521702</c:v>
                </c:pt>
                <c:pt idx="26868">
                  <c:v>0.48913043478260798</c:v>
                </c:pt>
                <c:pt idx="26869">
                  <c:v>0.5</c:v>
                </c:pt>
                <c:pt idx="26870">
                  <c:v>0.51086956521739102</c:v>
                </c:pt>
                <c:pt idx="26871">
                  <c:v>0.52173913043478204</c:v>
                </c:pt>
                <c:pt idx="26872">
                  <c:v>0.53260869565217395</c:v>
                </c:pt>
                <c:pt idx="26873">
                  <c:v>0.54347826086956497</c:v>
                </c:pt>
                <c:pt idx="26874">
                  <c:v>0.55434782608695599</c:v>
                </c:pt>
                <c:pt idx="26875">
                  <c:v>0.56521739130434701</c:v>
                </c:pt>
                <c:pt idx="26876">
                  <c:v>0.57608695652173902</c:v>
                </c:pt>
                <c:pt idx="26877">
                  <c:v>0.58695652173913004</c:v>
                </c:pt>
                <c:pt idx="26878">
                  <c:v>0.59782608695652095</c:v>
                </c:pt>
                <c:pt idx="26879">
                  <c:v>0.60869565217391297</c:v>
                </c:pt>
                <c:pt idx="26880">
                  <c:v>0.61956521739130399</c:v>
                </c:pt>
                <c:pt idx="26881">
                  <c:v>0.63043478260869501</c:v>
                </c:pt>
                <c:pt idx="26882">
                  <c:v>0.64130434782608603</c:v>
                </c:pt>
                <c:pt idx="26883">
                  <c:v>0.65217391304347805</c:v>
                </c:pt>
                <c:pt idx="26884">
                  <c:v>0.66304347826086896</c:v>
                </c:pt>
                <c:pt idx="26885">
                  <c:v>0.67391304347825998</c:v>
                </c:pt>
                <c:pt idx="26886">
                  <c:v>0.684782608695652</c:v>
                </c:pt>
                <c:pt idx="26887">
                  <c:v>0.69565217391304301</c:v>
                </c:pt>
                <c:pt idx="26888">
                  <c:v>0.70652173913043403</c:v>
                </c:pt>
                <c:pt idx="26889">
                  <c:v>0.71739130434782605</c:v>
                </c:pt>
                <c:pt idx="26890">
                  <c:v>0.72826086956521696</c:v>
                </c:pt>
                <c:pt idx="26891">
                  <c:v>0.73913043478260798</c:v>
                </c:pt>
                <c:pt idx="26892">
                  <c:v>0.75</c:v>
                </c:pt>
                <c:pt idx="26893">
                  <c:v>0.76086956521739102</c:v>
                </c:pt>
                <c:pt idx="26894">
                  <c:v>0.77173913043478204</c:v>
                </c:pt>
                <c:pt idx="26895">
                  <c:v>0.78260869565217395</c:v>
                </c:pt>
                <c:pt idx="26896">
                  <c:v>0.79347826086956497</c:v>
                </c:pt>
                <c:pt idx="26897">
                  <c:v>0.80434782608695599</c:v>
                </c:pt>
                <c:pt idx="26898">
                  <c:v>0.81521739130434701</c:v>
                </c:pt>
                <c:pt idx="26899">
                  <c:v>0.82608695652173902</c:v>
                </c:pt>
                <c:pt idx="26900">
                  <c:v>0.83695652173913004</c:v>
                </c:pt>
                <c:pt idx="26901">
                  <c:v>0.84782608695652095</c:v>
                </c:pt>
                <c:pt idx="26902">
                  <c:v>0.85869565217391297</c:v>
                </c:pt>
                <c:pt idx="26903">
                  <c:v>0.86956521739130399</c:v>
                </c:pt>
                <c:pt idx="26904">
                  <c:v>0.88043478260869501</c:v>
                </c:pt>
                <c:pt idx="26905">
                  <c:v>0.89130434782608603</c:v>
                </c:pt>
                <c:pt idx="26906">
                  <c:v>0.90217391304347805</c:v>
                </c:pt>
                <c:pt idx="26907">
                  <c:v>0.91304347826086896</c:v>
                </c:pt>
                <c:pt idx="26908">
                  <c:v>0.92391304347825998</c:v>
                </c:pt>
                <c:pt idx="26909">
                  <c:v>0.934782608695652</c:v>
                </c:pt>
                <c:pt idx="26910">
                  <c:v>0.94565217391304301</c:v>
                </c:pt>
                <c:pt idx="26911">
                  <c:v>0.95652173913043403</c:v>
                </c:pt>
                <c:pt idx="26912">
                  <c:v>0.96739130434782605</c:v>
                </c:pt>
                <c:pt idx="26913">
                  <c:v>0.97826086956521696</c:v>
                </c:pt>
                <c:pt idx="26914">
                  <c:v>0.98913043478260798</c:v>
                </c:pt>
                <c:pt idx="26915">
                  <c:v>0</c:v>
                </c:pt>
                <c:pt idx="26916">
                  <c:v>1.7857142857142801E-2</c:v>
                </c:pt>
                <c:pt idx="26917">
                  <c:v>3.5714285714285698E-2</c:v>
                </c:pt>
                <c:pt idx="26918">
                  <c:v>5.3571428571428499E-2</c:v>
                </c:pt>
                <c:pt idx="26919">
                  <c:v>7.1428571428571397E-2</c:v>
                </c:pt>
                <c:pt idx="26920">
                  <c:v>8.9285714285714204E-2</c:v>
                </c:pt>
                <c:pt idx="26921">
                  <c:v>0.107142857142857</c:v>
                </c:pt>
                <c:pt idx="26922">
                  <c:v>0.125</c:v>
                </c:pt>
                <c:pt idx="26923">
                  <c:v>0.14285714285714199</c:v>
                </c:pt>
                <c:pt idx="26924">
                  <c:v>0.160714285714285</c:v>
                </c:pt>
                <c:pt idx="26925">
                  <c:v>0.17857142857142799</c:v>
                </c:pt>
                <c:pt idx="26926">
                  <c:v>0.19642857142857101</c:v>
                </c:pt>
                <c:pt idx="26927">
                  <c:v>0.214285714285714</c:v>
                </c:pt>
                <c:pt idx="26928">
                  <c:v>0.23214285714285701</c:v>
                </c:pt>
                <c:pt idx="26929">
                  <c:v>0.25</c:v>
                </c:pt>
                <c:pt idx="26930">
                  <c:v>0.26785714285714202</c:v>
                </c:pt>
                <c:pt idx="26931">
                  <c:v>0.28571428571428498</c:v>
                </c:pt>
                <c:pt idx="26932">
                  <c:v>0.30357142857142799</c:v>
                </c:pt>
                <c:pt idx="26933">
                  <c:v>0.32142857142857101</c:v>
                </c:pt>
                <c:pt idx="26934">
                  <c:v>0.33928571428571402</c:v>
                </c:pt>
                <c:pt idx="26935">
                  <c:v>0.35714285714285698</c:v>
                </c:pt>
                <c:pt idx="26936">
                  <c:v>0.375</c:v>
                </c:pt>
                <c:pt idx="26937">
                  <c:v>0.39285714285714202</c:v>
                </c:pt>
                <c:pt idx="26938">
                  <c:v>0.41071428571428498</c:v>
                </c:pt>
                <c:pt idx="26939">
                  <c:v>0.42857142857142799</c:v>
                </c:pt>
                <c:pt idx="26940">
                  <c:v>0.44642857142857101</c:v>
                </c:pt>
                <c:pt idx="26941">
                  <c:v>0.46428571428571402</c:v>
                </c:pt>
                <c:pt idx="26942">
                  <c:v>0.48214285714285698</c:v>
                </c:pt>
                <c:pt idx="26943">
                  <c:v>0.5</c:v>
                </c:pt>
                <c:pt idx="26944">
                  <c:v>0.51785714285714202</c:v>
                </c:pt>
                <c:pt idx="26945">
                  <c:v>0.53571428571428503</c:v>
                </c:pt>
                <c:pt idx="26946">
                  <c:v>0.55357142857142805</c:v>
                </c:pt>
                <c:pt idx="26947">
                  <c:v>0.57142857142857095</c:v>
                </c:pt>
                <c:pt idx="26948">
                  <c:v>0.58928571428571397</c:v>
                </c:pt>
                <c:pt idx="26949">
                  <c:v>0.60714285714285698</c:v>
                </c:pt>
                <c:pt idx="26950">
                  <c:v>0.625</c:v>
                </c:pt>
                <c:pt idx="26951">
                  <c:v>0.64285714285714202</c:v>
                </c:pt>
                <c:pt idx="26952">
                  <c:v>0.66071428571428503</c:v>
                </c:pt>
                <c:pt idx="26953">
                  <c:v>0.67857142857142805</c:v>
                </c:pt>
                <c:pt idx="26954">
                  <c:v>0.69642857142857095</c:v>
                </c:pt>
                <c:pt idx="26955">
                  <c:v>0.71428571428571397</c:v>
                </c:pt>
                <c:pt idx="26956">
                  <c:v>0.73214285714285698</c:v>
                </c:pt>
                <c:pt idx="26957">
                  <c:v>0.75</c:v>
                </c:pt>
                <c:pt idx="26958">
                  <c:v>0.76785714285714202</c:v>
                </c:pt>
                <c:pt idx="26959">
                  <c:v>0.78571428571428503</c:v>
                </c:pt>
                <c:pt idx="26960">
                  <c:v>0.80357142857142805</c:v>
                </c:pt>
                <c:pt idx="26961">
                  <c:v>0.82142857142857095</c:v>
                </c:pt>
                <c:pt idx="26962">
                  <c:v>0.83928571428571397</c:v>
                </c:pt>
                <c:pt idx="26963">
                  <c:v>0.85714285714285698</c:v>
                </c:pt>
                <c:pt idx="26964">
                  <c:v>0.875</c:v>
                </c:pt>
                <c:pt idx="26965">
                  <c:v>0.89285714285714202</c:v>
                </c:pt>
                <c:pt idx="26966">
                  <c:v>0.91071428571428503</c:v>
                </c:pt>
                <c:pt idx="26967">
                  <c:v>0.92857142857142805</c:v>
                </c:pt>
                <c:pt idx="26968">
                  <c:v>0.94642857142857095</c:v>
                </c:pt>
                <c:pt idx="26969">
                  <c:v>0.96428571428571397</c:v>
                </c:pt>
                <c:pt idx="26970">
                  <c:v>0.98214285714285698</c:v>
                </c:pt>
                <c:pt idx="26971">
                  <c:v>0</c:v>
                </c:pt>
                <c:pt idx="26972">
                  <c:v>1.72413793103448E-2</c:v>
                </c:pt>
                <c:pt idx="26973">
                  <c:v>3.4482758620689599E-2</c:v>
                </c:pt>
                <c:pt idx="26974">
                  <c:v>5.1724137931034399E-2</c:v>
                </c:pt>
                <c:pt idx="26975">
                  <c:v>6.8965517241379296E-2</c:v>
                </c:pt>
                <c:pt idx="26976">
                  <c:v>8.6206896551724102E-2</c:v>
                </c:pt>
                <c:pt idx="26977">
                  <c:v>0.10344827586206801</c:v>
                </c:pt>
                <c:pt idx="26978">
                  <c:v>0.12068965517241299</c:v>
                </c:pt>
                <c:pt idx="26979">
                  <c:v>0.13793103448275801</c:v>
                </c:pt>
                <c:pt idx="26980">
                  <c:v>0.15517241379310301</c:v>
                </c:pt>
                <c:pt idx="26981">
                  <c:v>0.17241379310344801</c:v>
                </c:pt>
                <c:pt idx="26982">
                  <c:v>0.18965517241379301</c:v>
                </c:pt>
                <c:pt idx="26983">
                  <c:v>0.20689655172413701</c:v>
                </c:pt>
                <c:pt idx="26984">
                  <c:v>0.22413793103448201</c:v>
                </c:pt>
                <c:pt idx="26985">
                  <c:v>0.24137931034482701</c:v>
                </c:pt>
                <c:pt idx="26986">
                  <c:v>0.25862068965517199</c:v>
                </c:pt>
                <c:pt idx="26987">
                  <c:v>0.27586206896551702</c:v>
                </c:pt>
                <c:pt idx="26988">
                  <c:v>0.29310344827586199</c:v>
                </c:pt>
                <c:pt idx="26989">
                  <c:v>0.31034482758620602</c:v>
                </c:pt>
                <c:pt idx="26990">
                  <c:v>0.32758620689655099</c:v>
                </c:pt>
                <c:pt idx="26991">
                  <c:v>0.34482758620689602</c:v>
                </c:pt>
                <c:pt idx="26992">
                  <c:v>0.36206896551724099</c:v>
                </c:pt>
                <c:pt idx="26993">
                  <c:v>0.37931034482758602</c:v>
                </c:pt>
                <c:pt idx="26994">
                  <c:v>0.39655172413793099</c:v>
                </c:pt>
                <c:pt idx="26995">
                  <c:v>0.41379310344827502</c:v>
                </c:pt>
                <c:pt idx="26996">
                  <c:v>0.43103448275862</c:v>
                </c:pt>
                <c:pt idx="26997">
                  <c:v>0.44827586206896503</c:v>
                </c:pt>
                <c:pt idx="26998">
                  <c:v>0.46551724137931</c:v>
                </c:pt>
                <c:pt idx="26999">
                  <c:v>0.48275862068965503</c:v>
                </c:pt>
                <c:pt idx="27000">
                  <c:v>0.5</c:v>
                </c:pt>
                <c:pt idx="27001">
                  <c:v>0.51724137931034397</c:v>
                </c:pt>
                <c:pt idx="27002">
                  <c:v>0.53448275862068895</c:v>
                </c:pt>
                <c:pt idx="27003">
                  <c:v>0.55172413793103403</c:v>
                </c:pt>
                <c:pt idx="27004">
                  <c:v>0.568965517241379</c:v>
                </c:pt>
                <c:pt idx="27005">
                  <c:v>0.58620689655172398</c:v>
                </c:pt>
                <c:pt idx="27006">
                  <c:v>0.60344827586206895</c:v>
                </c:pt>
                <c:pt idx="27007">
                  <c:v>0.62068965517241304</c:v>
                </c:pt>
                <c:pt idx="27008">
                  <c:v>0.63793103448275801</c:v>
                </c:pt>
                <c:pt idx="27009">
                  <c:v>0.65517241379310298</c:v>
                </c:pt>
                <c:pt idx="27010">
                  <c:v>0.67241379310344795</c:v>
                </c:pt>
                <c:pt idx="27011">
                  <c:v>0.68965517241379304</c:v>
                </c:pt>
                <c:pt idx="27012">
                  <c:v>0.70689655172413701</c:v>
                </c:pt>
                <c:pt idx="27013">
                  <c:v>0.72413793103448199</c:v>
                </c:pt>
                <c:pt idx="27014">
                  <c:v>0.74137931034482696</c:v>
                </c:pt>
                <c:pt idx="27015">
                  <c:v>0.75862068965517204</c:v>
                </c:pt>
                <c:pt idx="27016">
                  <c:v>0.77586206896551702</c:v>
                </c:pt>
                <c:pt idx="27017">
                  <c:v>0.79310344827586199</c:v>
                </c:pt>
                <c:pt idx="27018">
                  <c:v>0.81034482758620596</c:v>
                </c:pt>
                <c:pt idx="27019">
                  <c:v>0.82758620689655105</c:v>
                </c:pt>
                <c:pt idx="27020">
                  <c:v>0.84482758620689602</c:v>
                </c:pt>
                <c:pt idx="27021">
                  <c:v>0.86206896551724099</c:v>
                </c:pt>
                <c:pt idx="27022">
                  <c:v>0.87931034482758597</c:v>
                </c:pt>
                <c:pt idx="27023">
                  <c:v>0.89655172413793105</c:v>
                </c:pt>
                <c:pt idx="27024">
                  <c:v>0.91379310344827502</c:v>
                </c:pt>
                <c:pt idx="27025">
                  <c:v>0.93103448275862</c:v>
                </c:pt>
                <c:pt idx="27026">
                  <c:v>0.94827586206896497</c:v>
                </c:pt>
                <c:pt idx="27027">
                  <c:v>0.96551724137931005</c:v>
                </c:pt>
                <c:pt idx="27028">
                  <c:v>0.98275862068965503</c:v>
                </c:pt>
                <c:pt idx="27029">
                  <c:v>0</c:v>
                </c:pt>
                <c:pt idx="27030">
                  <c:v>1.3157894736842099E-2</c:v>
                </c:pt>
                <c:pt idx="27031">
                  <c:v>2.6315789473684199E-2</c:v>
                </c:pt>
                <c:pt idx="27032">
                  <c:v>3.94736842105263E-2</c:v>
                </c:pt>
                <c:pt idx="27033">
                  <c:v>5.2631578947368397E-2</c:v>
                </c:pt>
                <c:pt idx="27034">
                  <c:v>6.5789473684210495E-2</c:v>
                </c:pt>
                <c:pt idx="27035">
                  <c:v>7.8947368421052599E-2</c:v>
                </c:pt>
                <c:pt idx="27036">
                  <c:v>9.2105263157894704E-2</c:v>
                </c:pt>
                <c:pt idx="27037">
                  <c:v>0.105263157894736</c:v>
                </c:pt>
                <c:pt idx="27038">
                  <c:v>0.118421052631578</c:v>
                </c:pt>
                <c:pt idx="27039">
                  <c:v>0.13157894736842099</c:v>
                </c:pt>
                <c:pt idx="27040">
                  <c:v>0.144736842105263</c:v>
                </c:pt>
                <c:pt idx="27041">
                  <c:v>0.157894736842105</c:v>
                </c:pt>
                <c:pt idx="27042">
                  <c:v>0.17105263157894701</c:v>
                </c:pt>
                <c:pt idx="27043">
                  <c:v>0.18421052631578899</c:v>
                </c:pt>
                <c:pt idx="27044">
                  <c:v>0.197368421052631</c:v>
                </c:pt>
                <c:pt idx="27045">
                  <c:v>0.21052631578947301</c:v>
                </c:pt>
                <c:pt idx="27046">
                  <c:v>0.22368421052631501</c:v>
                </c:pt>
                <c:pt idx="27047">
                  <c:v>0.23684210526315699</c:v>
                </c:pt>
                <c:pt idx="27048">
                  <c:v>0.25</c:v>
                </c:pt>
                <c:pt idx="27049">
                  <c:v>0.26315789473684198</c:v>
                </c:pt>
                <c:pt idx="27050">
                  <c:v>0.27631578947368401</c:v>
                </c:pt>
                <c:pt idx="27051">
                  <c:v>0.28947368421052599</c:v>
                </c:pt>
                <c:pt idx="27052">
                  <c:v>0.30263157894736797</c:v>
                </c:pt>
                <c:pt idx="27053">
                  <c:v>0.31578947368421001</c:v>
                </c:pt>
                <c:pt idx="27054">
                  <c:v>0.32894736842105199</c:v>
                </c:pt>
                <c:pt idx="27055">
                  <c:v>0.34210526315789402</c:v>
                </c:pt>
                <c:pt idx="27056">
                  <c:v>0.355263157894736</c:v>
                </c:pt>
                <c:pt idx="27057">
                  <c:v>0.36842105263157798</c:v>
                </c:pt>
                <c:pt idx="27058">
                  <c:v>0.38157894736842102</c:v>
                </c:pt>
                <c:pt idx="27059">
                  <c:v>0.394736842105263</c:v>
                </c:pt>
                <c:pt idx="27060">
                  <c:v>0.40789473684210498</c:v>
                </c:pt>
                <c:pt idx="27061">
                  <c:v>0.42105263157894701</c:v>
                </c:pt>
                <c:pt idx="27062">
                  <c:v>0.43421052631578899</c:v>
                </c:pt>
                <c:pt idx="27063">
                  <c:v>0.44736842105263103</c:v>
                </c:pt>
                <c:pt idx="27064">
                  <c:v>0.46052631578947301</c:v>
                </c:pt>
                <c:pt idx="27065">
                  <c:v>0.47368421052631499</c:v>
                </c:pt>
                <c:pt idx="27066">
                  <c:v>0.48684210526315702</c:v>
                </c:pt>
                <c:pt idx="27067">
                  <c:v>0.5</c:v>
                </c:pt>
                <c:pt idx="27068">
                  <c:v>0.51315789473684204</c:v>
                </c:pt>
                <c:pt idx="27069">
                  <c:v>0.52631578947368396</c:v>
                </c:pt>
                <c:pt idx="27070">
                  <c:v>0.53947368421052599</c:v>
                </c:pt>
                <c:pt idx="27071">
                  <c:v>0.55263157894736803</c:v>
                </c:pt>
                <c:pt idx="27072">
                  <c:v>0.56578947368420995</c:v>
                </c:pt>
                <c:pt idx="27073">
                  <c:v>0.57894736842105199</c:v>
                </c:pt>
                <c:pt idx="27074">
                  <c:v>0.59210526315789402</c:v>
                </c:pt>
                <c:pt idx="27075">
                  <c:v>0.60526315789473595</c:v>
                </c:pt>
                <c:pt idx="27076">
                  <c:v>0.61842105263157898</c:v>
                </c:pt>
                <c:pt idx="27077">
                  <c:v>0.63157894736842102</c:v>
                </c:pt>
                <c:pt idx="27078">
                  <c:v>0.64473684210526305</c:v>
                </c:pt>
                <c:pt idx="27079">
                  <c:v>0.65789473684210498</c:v>
                </c:pt>
                <c:pt idx="27080">
                  <c:v>0.67105263157894701</c:v>
                </c:pt>
                <c:pt idx="27081">
                  <c:v>0.68421052631578905</c:v>
                </c:pt>
                <c:pt idx="27082">
                  <c:v>0.69736842105263097</c:v>
                </c:pt>
                <c:pt idx="27083">
                  <c:v>0.71052631578947301</c:v>
                </c:pt>
                <c:pt idx="27084">
                  <c:v>0.72368421052631504</c:v>
                </c:pt>
                <c:pt idx="27085">
                  <c:v>0.73684210526315697</c:v>
                </c:pt>
                <c:pt idx="27086">
                  <c:v>0.75</c:v>
                </c:pt>
                <c:pt idx="27087">
                  <c:v>0.76315789473684204</c:v>
                </c:pt>
                <c:pt idx="27088">
                  <c:v>0.77631578947368396</c:v>
                </c:pt>
                <c:pt idx="27089">
                  <c:v>0.78947368421052599</c:v>
                </c:pt>
                <c:pt idx="27090">
                  <c:v>0.80263157894736803</c:v>
                </c:pt>
                <c:pt idx="27091">
                  <c:v>0.81578947368420995</c:v>
                </c:pt>
                <c:pt idx="27092">
                  <c:v>0.82894736842105199</c:v>
                </c:pt>
                <c:pt idx="27093">
                  <c:v>0.84210526315789402</c:v>
                </c:pt>
                <c:pt idx="27094">
                  <c:v>0.85526315789473595</c:v>
                </c:pt>
                <c:pt idx="27095">
                  <c:v>0.86842105263157898</c:v>
                </c:pt>
                <c:pt idx="27096">
                  <c:v>0.88157894736842102</c:v>
                </c:pt>
                <c:pt idx="27097">
                  <c:v>0.89473684210526305</c:v>
                </c:pt>
                <c:pt idx="27098">
                  <c:v>0.90789473684210498</c:v>
                </c:pt>
                <c:pt idx="27099">
                  <c:v>0.92105263157894701</c:v>
                </c:pt>
                <c:pt idx="27100">
                  <c:v>0.93421052631578905</c:v>
                </c:pt>
                <c:pt idx="27101">
                  <c:v>0.94736842105263097</c:v>
                </c:pt>
                <c:pt idx="27102">
                  <c:v>0.96052631578947301</c:v>
                </c:pt>
                <c:pt idx="27103">
                  <c:v>0.97368421052631504</c:v>
                </c:pt>
                <c:pt idx="27104">
                  <c:v>0.98684210526315697</c:v>
                </c:pt>
                <c:pt idx="27105">
                  <c:v>0</c:v>
                </c:pt>
                <c:pt idx="27106">
                  <c:v>1.21951219512195E-2</c:v>
                </c:pt>
                <c:pt idx="27107">
                  <c:v>2.4390243902439001E-2</c:v>
                </c:pt>
                <c:pt idx="27108">
                  <c:v>3.65853658536585E-2</c:v>
                </c:pt>
                <c:pt idx="27109">
                  <c:v>4.8780487804878002E-2</c:v>
                </c:pt>
                <c:pt idx="27110">
                  <c:v>6.0975609756097497E-2</c:v>
                </c:pt>
                <c:pt idx="27111">
                  <c:v>7.3170731707316999E-2</c:v>
                </c:pt>
                <c:pt idx="27112">
                  <c:v>8.5365853658536495E-2</c:v>
                </c:pt>
                <c:pt idx="27113">
                  <c:v>9.7560975609756101E-2</c:v>
                </c:pt>
                <c:pt idx="27114">
                  <c:v>0.109756097560975</c:v>
                </c:pt>
                <c:pt idx="27115">
                  <c:v>0.12195121951219499</c:v>
                </c:pt>
                <c:pt idx="27116">
                  <c:v>0.134146341463414</c:v>
                </c:pt>
                <c:pt idx="27117">
                  <c:v>0.146341463414634</c:v>
                </c:pt>
                <c:pt idx="27118">
                  <c:v>0.15853658536585299</c:v>
                </c:pt>
                <c:pt idx="27119">
                  <c:v>0.17073170731707299</c:v>
                </c:pt>
                <c:pt idx="27120">
                  <c:v>0.18292682926829201</c:v>
                </c:pt>
                <c:pt idx="27121">
                  <c:v>0.19512195121951201</c:v>
                </c:pt>
                <c:pt idx="27122">
                  <c:v>0.207317073170731</c:v>
                </c:pt>
                <c:pt idx="27123">
                  <c:v>0.219512195121951</c:v>
                </c:pt>
                <c:pt idx="27124">
                  <c:v>0.23170731707316999</c:v>
                </c:pt>
                <c:pt idx="27125">
                  <c:v>0.24390243902438999</c:v>
                </c:pt>
                <c:pt idx="27126">
                  <c:v>0.25609756097560898</c:v>
                </c:pt>
                <c:pt idx="27127">
                  <c:v>0.26829268292682901</c:v>
                </c:pt>
                <c:pt idx="27128">
                  <c:v>0.28048780487804797</c:v>
                </c:pt>
                <c:pt idx="27129">
                  <c:v>0.292682926829268</c:v>
                </c:pt>
                <c:pt idx="27130">
                  <c:v>0.30487804878048702</c:v>
                </c:pt>
                <c:pt idx="27131">
                  <c:v>0.31707317073170699</c:v>
                </c:pt>
                <c:pt idx="27132">
                  <c:v>0.32926829268292601</c:v>
                </c:pt>
                <c:pt idx="27133">
                  <c:v>0.34146341463414598</c:v>
                </c:pt>
                <c:pt idx="27134">
                  <c:v>0.353658536585365</c:v>
                </c:pt>
                <c:pt idx="27135">
                  <c:v>0.36585365853658502</c:v>
                </c:pt>
                <c:pt idx="27136">
                  <c:v>0.37804878048780399</c:v>
                </c:pt>
                <c:pt idx="27137">
                  <c:v>0.39024390243902402</c:v>
                </c:pt>
                <c:pt idx="27138">
                  <c:v>0.40243902439024298</c:v>
                </c:pt>
                <c:pt idx="27139">
                  <c:v>0.41463414634146301</c:v>
                </c:pt>
                <c:pt idx="27140">
                  <c:v>0.42682926829268197</c:v>
                </c:pt>
                <c:pt idx="27141">
                  <c:v>0.439024390243902</c:v>
                </c:pt>
                <c:pt idx="27142">
                  <c:v>0.45121951219512102</c:v>
                </c:pt>
                <c:pt idx="27143">
                  <c:v>0.46341463414634099</c:v>
                </c:pt>
                <c:pt idx="27144">
                  <c:v>0.47560975609756001</c:v>
                </c:pt>
                <c:pt idx="27145">
                  <c:v>0.48780487804877998</c:v>
                </c:pt>
                <c:pt idx="27146">
                  <c:v>0.5</c:v>
                </c:pt>
                <c:pt idx="27147">
                  <c:v>0.51219512195121897</c:v>
                </c:pt>
                <c:pt idx="27148">
                  <c:v>0.52439024390243905</c:v>
                </c:pt>
                <c:pt idx="27149">
                  <c:v>0.53658536585365801</c:v>
                </c:pt>
                <c:pt idx="27150">
                  <c:v>0.54878048780487798</c:v>
                </c:pt>
                <c:pt idx="27151">
                  <c:v>0.56097560975609695</c:v>
                </c:pt>
                <c:pt idx="27152">
                  <c:v>0.57317073170731703</c:v>
                </c:pt>
                <c:pt idx="27153">
                  <c:v>0.585365853658536</c:v>
                </c:pt>
                <c:pt idx="27154">
                  <c:v>0.59756097560975596</c:v>
                </c:pt>
                <c:pt idx="27155">
                  <c:v>0.60975609756097504</c:v>
                </c:pt>
                <c:pt idx="27156">
                  <c:v>0.62195121951219501</c:v>
                </c:pt>
                <c:pt idx="27157">
                  <c:v>0.63414634146341398</c:v>
                </c:pt>
                <c:pt idx="27158">
                  <c:v>0.64634146341463405</c:v>
                </c:pt>
                <c:pt idx="27159">
                  <c:v>0.65853658536585302</c:v>
                </c:pt>
                <c:pt idx="27160">
                  <c:v>0.67073170731707299</c:v>
                </c:pt>
                <c:pt idx="27161">
                  <c:v>0.68292682926829196</c:v>
                </c:pt>
                <c:pt idx="27162">
                  <c:v>0.69512195121951204</c:v>
                </c:pt>
                <c:pt idx="27163">
                  <c:v>0.707317073170731</c:v>
                </c:pt>
                <c:pt idx="27164">
                  <c:v>0.71951219512195097</c:v>
                </c:pt>
                <c:pt idx="27165">
                  <c:v>0.73170731707317005</c:v>
                </c:pt>
                <c:pt idx="27166">
                  <c:v>0.74390243902439002</c:v>
                </c:pt>
                <c:pt idx="27167">
                  <c:v>0.75609756097560898</c:v>
                </c:pt>
                <c:pt idx="27168">
                  <c:v>0.76829268292682895</c:v>
                </c:pt>
                <c:pt idx="27169">
                  <c:v>0.78048780487804803</c:v>
                </c:pt>
                <c:pt idx="27170">
                  <c:v>0.792682926829268</c:v>
                </c:pt>
                <c:pt idx="27171">
                  <c:v>0.80487804878048697</c:v>
                </c:pt>
                <c:pt idx="27172">
                  <c:v>0.81707317073170704</c:v>
                </c:pt>
                <c:pt idx="27173">
                  <c:v>0.82926829268292601</c:v>
                </c:pt>
                <c:pt idx="27174">
                  <c:v>0.84146341463414598</c:v>
                </c:pt>
                <c:pt idx="27175">
                  <c:v>0.85365853658536495</c:v>
                </c:pt>
                <c:pt idx="27176">
                  <c:v>0.86585365853658502</c:v>
                </c:pt>
                <c:pt idx="27177">
                  <c:v>0.87804878048780399</c:v>
                </c:pt>
                <c:pt idx="27178">
                  <c:v>0.89024390243902396</c:v>
                </c:pt>
                <c:pt idx="27179">
                  <c:v>0.90243902439024304</c:v>
                </c:pt>
                <c:pt idx="27180">
                  <c:v>0.91463414634146301</c:v>
                </c:pt>
                <c:pt idx="27181">
                  <c:v>0.92682926829268297</c:v>
                </c:pt>
                <c:pt idx="27182">
                  <c:v>0.93902439024390205</c:v>
                </c:pt>
                <c:pt idx="27183">
                  <c:v>0.95121951219512102</c:v>
                </c:pt>
                <c:pt idx="27184">
                  <c:v>0.96341463414634099</c:v>
                </c:pt>
                <c:pt idx="27185">
                  <c:v>0.97560975609756095</c:v>
                </c:pt>
                <c:pt idx="27186">
                  <c:v>0.98780487804878003</c:v>
                </c:pt>
                <c:pt idx="27187">
                  <c:v>0</c:v>
                </c:pt>
                <c:pt idx="27188">
                  <c:v>3.5714285714285698E-2</c:v>
                </c:pt>
                <c:pt idx="27189">
                  <c:v>7.1428571428571397E-2</c:v>
                </c:pt>
                <c:pt idx="27190">
                  <c:v>0.107142857142857</c:v>
                </c:pt>
                <c:pt idx="27191">
                  <c:v>0.14285714285714199</c:v>
                </c:pt>
                <c:pt idx="27192">
                  <c:v>0.17857142857142799</c:v>
                </c:pt>
                <c:pt idx="27193">
                  <c:v>0.214285714285714</c:v>
                </c:pt>
                <c:pt idx="27194">
                  <c:v>0.25</c:v>
                </c:pt>
                <c:pt idx="27195">
                  <c:v>0.28571428571428498</c:v>
                </c:pt>
                <c:pt idx="27196">
                  <c:v>0.32142857142857101</c:v>
                </c:pt>
                <c:pt idx="27197">
                  <c:v>0.35714285714285698</c:v>
                </c:pt>
                <c:pt idx="27198">
                  <c:v>0.39285714285714202</c:v>
                </c:pt>
                <c:pt idx="27199">
                  <c:v>0.42857142857142799</c:v>
                </c:pt>
                <c:pt idx="27200">
                  <c:v>0.46428571428571402</c:v>
                </c:pt>
                <c:pt idx="27201">
                  <c:v>0.5</c:v>
                </c:pt>
                <c:pt idx="27202">
                  <c:v>0.53571428571428503</c:v>
                </c:pt>
                <c:pt idx="27203">
                  <c:v>0.57142857142857095</c:v>
                </c:pt>
                <c:pt idx="27204">
                  <c:v>0.60714285714285698</c:v>
                </c:pt>
                <c:pt idx="27205">
                  <c:v>0.64285714285714202</c:v>
                </c:pt>
                <c:pt idx="27206">
                  <c:v>0.67857142857142805</c:v>
                </c:pt>
                <c:pt idx="27207">
                  <c:v>0.71428571428571397</c:v>
                </c:pt>
                <c:pt idx="27208">
                  <c:v>0.75</c:v>
                </c:pt>
                <c:pt idx="27209">
                  <c:v>0.78571428571428503</c:v>
                </c:pt>
                <c:pt idx="27210">
                  <c:v>0.82142857142857095</c:v>
                </c:pt>
                <c:pt idx="27211">
                  <c:v>0.85714285714285698</c:v>
                </c:pt>
                <c:pt idx="27212">
                  <c:v>0.89285714285714202</c:v>
                </c:pt>
                <c:pt idx="27213">
                  <c:v>0.92857142857142805</c:v>
                </c:pt>
                <c:pt idx="27214">
                  <c:v>0.96428571428571397</c:v>
                </c:pt>
                <c:pt idx="27215">
                  <c:v>0</c:v>
                </c:pt>
                <c:pt idx="27216">
                  <c:v>1.53846153846153E-2</c:v>
                </c:pt>
                <c:pt idx="27217">
                  <c:v>3.0769230769230702E-2</c:v>
                </c:pt>
                <c:pt idx="27218">
                  <c:v>4.6153846153846101E-2</c:v>
                </c:pt>
                <c:pt idx="27219">
                  <c:v>6.15384615384615E-2</c:v>
                </c:pt>
                <c:pt idx="27220">
                  <c:v>7.69230769230769E-2</c:v>
                </c:pt>
                <c:pt idx="27221">
                  <c:v>9.2307692307692299E-2</c:v>
                </c:pt>
                <c:pt idx="27222">
                  <c:v>0.107692307692307</c:v>
                </c:pt>
                <c:pt idx="27223">
                  <c:v>0.123076923076923</c:v>
                </c:pt>
                <c:pt idx="27224">
                  <c:v>0.138461538461538</c:v>
                </c:pt>
                <c:pt idx="27225">
                  <c:v>0.15384615384615299</c:v>
                </c:pt>
                <c:pt idx="27226">
                  <c:v>0.16923076923076899</c:v>
                </c:pt>
                <c:pt idx="27227">
                  <c:v>0.18461538461538399</c:v>
                </c:pt>
                <c:pt idx="27228">
                  <c:v>0.2</c:v>
                </c:pt>
                <c:pt idx="27229">
                  <c:v>0.21538461538461501</c:v>
                </c:pt>
                <c:pt idx="27230">
                  <c:v>0.23076923076923</c:v>
                </c:pt>
                <c:pt idx="27231">
                  <c:v>0.246153846153846</c:v>
                </c:pt>
                <c:pt idx="27232">
                  <c:v>0.261538461538461</c:v>
                </c:pt>
                <c:pt idx="27233">
                  <c:v>0.27692307692307599</c:v>
                </c:pt>
                <c:pt idx="27234">
                  <c:v>0.29230769230769199</c:v>
                </c:pt>
                <c:pt idx="27235">
                  <c:v>0.30769230769230699</c:v>
                </c:pt>
                <c:pt idx="27236">
                  <c:v>0.32307692307692298</c:v>
                </c:pt>
                <c:pt idx="27237">
                  <c:v>0.33846153846153798</c:v>
                </c:pt>
                <c:pt idx="27238">
                  <c:v>0.35384615384615298</c:v>
                </c:pt>
                <c:pt idx="27239">
                  <c:v>0.36923076923076897</c:v>
                </c:pt>
                <c:pt idx="27240">
                  <c:v>0.38461538461538403</c:v>
                </c:pt>
                <c:pt idx="27241">
                  <c:v>0.4</c:v>
                </c:pt>
                <c:pt idx="27242">
                  <c:v>0.41538461538461502</c:v>
                </c:pt>
                <c:pt idx="27243">
                  <c:v>0.43076923076923002</c:v>
                </c:pt>
                <c:pt idx="27244">
                  <c:v>0.44615384615384601</c:v>
                </c:pt>
                <c:pt idx="27245">
                  <c:v>0.46153846153846101</c:v>
                </c:pt>
                <c:pt idx="27246">
                  <c:v>0.47692307692307601</c:v>
                </c:pt>
                <c:pt idx="27247">
                  <c:v>0.492307692307692</c:v>
                </c:pt>
                <c:pt idx="27248">
                  <c:v>0.507692307692307</c:v>
                </c:pt>
                <c:pt idx="27249">
                  <c:v>0.52307692307692299</c:v>
                </c:pt>
                <c:pt idx="27250">
                  <c:v>0.53846153846153799</c:v>
                </c:pt>
                <c:pt idx="27251">
                  <c:v>0.55384615384615299</c:v>
                </c:pt>
                <c:pt idx="27252">
                  <c:v>0.56923076923076898</c:v>
                </c:pt>
                <c:pt idx="27253">
                  <c:v>0.58461538461538398</c:v>
                </c:pt>
                <c:pt idx="27254">
                  <c:v>0.6</c:v>
                </c:pt>
                <c:pt idx="27255">
                  <c:v>0.61538461538461497</c:v>
                </c:pt>
                <c:pt idx="27256">
                  <c:v>0.63076923076922997</c:v>
                </c:pt>
                <c:pt idx="27257">
                  <c:v>0.64615384615384597</c:v>
                </c:pt>
                <c:pt idx="27258">
                  <c:v>0.66153846153846096</c:v>
                </c:pt>
                <c:pt idx="27259">
                  <c:v>0.67692307692307696</c:v>
                </c:pt>
                <c:pt idx="27260">
                  <c:v>0.69230769230769196</c:v>
                </c:pt>
                <c:pt idx="27261">
                  <c:v>0.70769230769230695</c:v>
                </c:pt>
                <c:pt idx="27262">
                  <c:v>0.72307692307692295</c:v>
                </c:pt>
                <c:pt idx="27263">
                  <c:v>0.73846153846153795</c:v>
                </c:pt>
                <c:pt idx="27264">
                  <c:v>0.75384615384615306</c:v>
                </c:pt>
                <c:pt idx="27265">
                  <c:v>0.76923076923076905</c:v>
                </c:pt>
                <c:pt idx="27266">
                  <c:v>0.78461538461538405</c:v>
                </c:pt>
                <c:pt idx="27267">
                  <c:v>0.8</c:v>
                </c:pt>
                <c:pt idx="27268">
                  <c:v>0.81538461538461504</c:v>
                </c:pt>
                <c:pt idx="27269">
                  <c:v>0.83076923076923004</c:v>
                </c:pt>
                <c:pt idx="27270">
                  <c:v>0.84615384615384603</c:v>
                </c:pt>
                <c:pt idx="27271">
                  <c:v>0.86153846153846103</c:v>
                </c:pt>
                <c:pt idx="27272">
                  <c:v>0.87692307692307603</c:v>
                </c:pt>
                <c:pt idx="27273">
                  <c:v>0.89230769230769202</c:v>
                </c:pt>
                <c:pt idx="27274">
                  <c:v>0.90769230769230702</c:v>
                </c:pt>
                <c:pt idx="27275">
                  <c:v>0.92307692307692302</c:v>
                </c:pt>
                <c:pt idx="27276">
                  <c:v>0.93846153846153801</c:v>
                </c:pt>
                <c:pt idx="27277">
                  <c:v>0.95384615384615301</c:v>
                </c:pt>
                <c:pt idx="27278">
                  <c:v>0.96923076923076901</c:v>
                </c:pt>
                <c:pt idx="27279">
                  <c:v>0.984615384615384</c:v>
                </c:pt>
                <c:pt idx="27280">
                  <c:v>0</c:v>
                </c:pt>
                <c:pt idx="27281">
                  <c:v>9.9009900990098994E-3</c:v>
                </c:pt>
                <c:pt idx="27282">
                  <c:v>1.9801980198019799E-2</c:v>
                </c:pt>
                <c:pt idx="27283">
                  <c:v>2.9702970297029702E-2</c:v>
                </c:pt>
                <c:pt idx="27284">
                  <c:v>3.9603960396039598E-2</c:v>
                </c:pt>
                <c:pt idx="27285">
                  <c:v>4.95049504950495E-2</c:v>
                </c:pt>
                <c:pt idx="27286">
                  <c:v>5.9405940594059403E-2</c:v>
                </c:pt>
                <c:pt idx="27287">
                  <c:v>6.9306930693069299E-2</c:v>
                </c:pt>
                <c:pt idx="27288">
                  <c:v>7.9207920792079195E-2</c:v>
                </c:pt>
                <c:pt idx="27289">
                  <c:v>8.9108910891089105E-2</c:v>
                </c:pt>
                <c:pt idx="27290">
                  <c:v>9.9009900990099001E-2</c:v>
                </c:pt>
                <c:pt idx="27291">
                  <c:v>0.10891089108910799</c:v>
                </c:pt>
                <c:pt idx="27292">
                  <c:v>0.118811881188118</c:v>
                </c:pt>
                <c:pt idx="27293">
                  <c:v>0.12871287128712799</c:v>
                </c:pt>
                <c:pt idx="27294">
                  <c:v>0.13861386138613799</c:v>
                </c:pt>
                <c:pt idx="27295">
                  <c:v>0.14851485148514801</c:v>
                </c:pt>
                <c:pt idx="27296">
                  <c:v>0.158415841584158</c:v>
                </c:pt>
                <c:pt idx="27297">
                  <c:v>0.16831683168316799</c:v>
                </c:pt>
                <c:pt idx="27298">
                  <c:v>0.17821782178217799</c:v>
                </c:pt>
                <c:pt idx="27299">
                  <c:v>0.18811881188118801</c:v>
                </c:pt>
                <c:pt idx="27300">
                  <c:v>0.198019801980198</c:v>
                </c:pt>
                <c:pt idx="27301">
                  <c:v>0.207920792079207</c:v>
                </c:pt>
                <c:pt idx="27302">
                  <c:v>0.21782178217821699</c:v>
                </c:pt>
                <c:pt idx="27303">
                  <c:v>0.22772277227722701</c:v>
                </c:pt>
                <c:pt idx="27304">
                  <c:v>0.237623762376237</c:v>
                </c:pt>
                <c:pt idx="27305">
                  <c:v>0.247524752475247</c:v>
                </c:pt>
                <c:pt idx="27306">
                  <c:v>0.25742574257425699</c:v>
                </c:pt>
                <c:pt idx="27307">
                  <c:v>0.26732673267326701</c:v>
                </c:pt>
                <c:pt idx="27308">
                  <c:v>0.27722772277227697</c:v>
                </c:pt>
                <c:pt idx="27309">
                  <c:v>0.287128712871287</c:v>
                </c:pt>
                <c:pt idx="27310">
                  <c:v>0.29702970297029702</c:v>
                </c:pt>
                <c:pt idx="27311">
                  <c:v>0.30693069306930598</c:v>
                </c:pt>
                <c:pt idx="27312">
                  <c:v>0.316831683168316</c:v>
                </c:pt>
                <c:pt idx="27313">
                  <c:v>0.32673267326732602</c:v>
                </c:pt>
                <c:pt idx="27314">
                  <c:v>0.33663366336633599</c:v>
                </c:pt>
                <c:pt idx="27315">
                  <c:v>0.34653465346534601</c:v>
                </c:pt>
                <c:pt idx="27316">
                  <c:v>0.35643564356435598</c:v>
                </c:pt>
                <c:pt idx="27317">
                  <c:v>0.366336633663366</c:v>
                </c:pt>
                <c:pt idx="27318">
                  <c:v>0.37623762376237602</c:v>
                </c:pt>
                <c:pt idx="27319">
                  <c:v>0.38613861386138598</c:v>
                </c:pt>
                <c:pt idx="27320">
                  <c:v>0.396039603960396</c:v>
                </c:pt>
                <c:pt idx="27321">
                  <c:v>0.40594059405940502</c:v>
                </c:pt>
                <c:pt idx="27322">
                  <c:v>0.41584158415841499</c:v>
                </c:pt>
                <c:pt idx="27323">
                  <c:v>0.42574257425742501</c:v>
                </c:pt>
                <c:pt idx="27324">
                  <c:v>0.43564356435643498</c:v>
                </c:pt>
                <c:pt idx="27325">
                  <c:v>0.445544554455445</c:v>
                </c:pt>
                <c:pt idx="27326">
                  <c:v>0.45544554455445502</c:v>
                </c:pt>
                <c:pt idx="27327">
                  <c:v>0.46534653465346498</c:v>
                </c:pt>
                <c:pt idx="27328">
                  <c:v>0.475247524752475</c:v>
                </c:pt>
                <c:pt idx="27329">
                  <c:v>0.48514851485148502</c:v>
                </c:pt>
                <c:pt idx="27330">
                  <c:v>0.49504950495049499</c:v>
                </c:pt>
                <c:pt idx="27331">
                  <c:v>0.50495049504950495</c:v>
                </c:pt>
                <c:pt idx="27332">
                  <c:v>0.51485148514851398</c:v>
                </c:pt>
                <c:pt idx="27333">
                  <c:v>0.524752475247524</c:v>
                </c:pt>
                <c:pt idx="27334">
                  <c:v>0.53465346534653402</c:v>
                </c:pt>
                <c:pt idx="27335">
                  <c:v>0.54455445544554404</c:v>
                </c:pt>
                <c:pt idx="27336">
                  <c:v>0.55445544554455395</c:v>
                </c:pt>
                <c:pt idx="27337">
                  <c:v>0.56435643564356397</c:v>
                </c:pt>
                <c:pt idx="27338">
                  <c:v>0.57425742574257399</c:v>
                </c:pt>
                <c:pt idx="27339">
                  <c:v>0.58415841584158401</c:v>
                </c:pt>
                <c:pt idx="27340">
                  <c:v>0.59405940594059403</c:v>
                </c:pt>
                <c:pt idx="27341">
                  <c:v>0.60396039603960305</c:v>
                </c:pt>
                <c:pt idx="27342">
                  <c:v>0.61386138613861296</c:v>
                </c:pt>
                <c:pt idx="27343">
                  <c:v>0.62376237623762298</c:v>
                </c:pt>
                <c:pt idx="27344">
                  <c:v>0.633663366336633</c:v>
                </c:pt>
                <c:pt idx="27345">
                  <c:v>0.64356435643564303</c:v>
                </c:pt>
                <c:pt idx="27346">
                  <c:v>0.65346534653465305</c:v>
                </c:pt>
                <c:pt idx="27347">
                  <c:v>0.66336633663366296</c:v>
                </c:pt>
                <c:pt idx="27348">
                  <c:v>0.67326732673267298</c:v>
                </c:pt>
                <c:pt idx="27349">
                  <c:v>0.683168316831683</c:v>
                </c:pt>
                <c:pt idx="27350">
                  <c:v>0.69306930693069302</c:v>
                </c:pt>
                <c:pt idx="27351">
                  <c:v>0.70297029702970204</c:v>
                </c:pt>
                <c:pt idx="27352">
                  <c:v>0.71287128712871195</c:v>
                </c:pt>
                <c:pt idx="27353">
                  <c:v>0.72277227722772197</c:v>
                </c:pt>
                <c:pt idx="27354">
                  <c:v>0.73267326732673199</c:v>
                </c:pt>
                <c:pt idx="27355">
                  <c:v>0.74257425742574201</c:v>
                </c:pt>
                <c:pt idx="27356">
                  <c:v>0.75247524752475203</c:v>
                </c:pt>
                <c:pt idx="27357">
                  <c:v>0.76237623762376205</c:v>
                </c:pt>
                <c:pt idx="27358">
                  <c:v>0.77227722772277196</c:v>
                </c:pt>
                <c:pt idx="27359">
                  <c:v>0.78217821782178198</c:v>
                </c:pt>
                <c:pt idx="27360">
                  <c:v>0.79207920792079201</c:v>
                </c:pt>
                <c:pt idx="27361">
                  <c:v>0.80198019801980203</c:v>
                </c:pt>
                <c:pt idx="27362">
                  <c:v>0.81188118811881105</c:v>
                </c:pt>
                <c:pt idx="27363">
                  <c:v>0.82178217821782096</c:v>
                </c:pt>
                <c:pt idx="27364">
                  <c:v>0.83168316831683098</c:v>
                </c:pt>
                <c:pt idx="27365">
                  <c:v>0.841584158415841</c:v>
                </c:pt>
                <c:pt idx="27366">
                  <c:v>0.85148514851485102</c:v>
                </c:pt>
                <c:pt idx="27367">
                  <c:v>0.86138613861386104</c:v>
                </c:pt>
                <c:pt idx="27368">
                  <c:v>0.87128712871287095</c:v>
                </c:pt>
                <c:pt idx="27369">
                  <c:v>0.88118811881188097</c:v>
                </c:pt>
                <c:pt idx="27370">
                  <c:v>0.89108910891089099</c:v>
                </c:pt>
                <c:pt idx="27371">
                  <c:v>0.90099009900990101</c:v>
                </c:pt>
                <c:pt idx="27372">
                  <c:v>0.91089108910891003</c:v>
                </c:pt>
                <c:pt idx="27373">
                  <c:v>0.92079207920791994</c:v>
                </c:pt>
                <c:pt idx="27374">
                  <c:v>0.93069306930692997</c:v>
                </c:pt>
                <c:pt idx="27375">
                  <c:v>0.94059405940593999</c:v>
                </c:pt>
                <c:pt idx="27376">
                  <c:v>0.95049504950495001</c:v>
                </c:pt>
                <c:pt idx="27377">
                  <c:v>0.96039603960396003</c:v>
                </c:pt>
                <c:pt idx="27378">
                  <c:v>0.97029702970297005</c:v>
                </c:pt>
                <c:pt idx="27379">
                  <c:v>0.98019801980197996</c:v>
                </c:pt>
                <c:pt idx="27380">
                  <c:v>0.99009900990098998</c:v>
                </c:pt>
                <c:pt idx="27381">
                  <c:v>0</c:v>
                </c:pt>
                <c:pt idx="27382">
                  <c:v>7.5187969924812E-3</c:v>
                </c:pt>
                <c:pt idx="27383">
                  <c:v>1.50375939849624E-2</c:v>
                </c:pt>
                <c:pt idx="27384">
                  <c:v>2.2556390977443601E-2</c:v>
                </c:pt>
                <c:pt idx="27385">
                  <c:v>3.00751879699248E-2</c:v>
                </c:pt>
                <c:pt idx="27386">
                  <c:v>3.7593984962405999E-2</c:v>
                </c:pt>
                <c:pt idx="27387">
                  <c:v>4.5112781954887202E-2</c:v>
                </c:pt>
                <c:pt idx="27388">
                  <c:v>5.2631578947368397E-2</c:v>
                </c:pt>
                <c:pt idx="27389">
                  <c:v>6.01503759398496E-2</c:v>
                </c:pt>
                <c:pt idx="27390">
                  <c:v>6.7669172932330796E-2</c:v>
                </c:pt>
                <c:pt idx="27391">
                  <c:v>7.5187969924811998E-2</c:v>
                </c:pt>
                <c:pt idx="27392">
                  <c:v>8.2706766917293201E-2</c:v>
                </c:pt>
                <c:pt idx="27393">
                  <c:v>9.0225563909774403E-2</c:v>
                </c:pt>
                <c:pt idx="27394">
                  <c:v>9.7744360902255606E-2</c:v>
                </c:pt>
                <c:pt idx="27395">
                  <c:v>0.105263157894736</c:v>
                </c:pt>
                <c:pt idx="27396">
                  <c:v>0.112781954887218</c:v>
                </c:pt>
                <c:pt idx="27397">
                  <c:v>0.12030075187969901</c:v>
                </c:pt>
                <c:pt idx="27398">
                  <c:v>0.12781954887218</c:v>
                </c:pt>
                <c:pt idx="27399">
                  <c:v>0.13533834586466101</c:v>
                </c:pt>
                <c:pt idx="27400">
                  <c:v>0.14285714285714199</c:v>
                </c:pt>
                <c:pt idx="27401">
                  <c:v>0.150375939849624</c:v>
                </c:pt>
                <c:pt idx="27402">
                  <c:v>0.157894736842105</c:v>
                </c:pt>
                <c:pt idx="27403">
                  <c:v>0.16541353383458601</c:v>
                </c:pt>
                <c:pt idx="27404">
                  <c:v>0.17293233082706699</c:v>
                </c:pt>
                <c:pt idx="27405">
                  <c:v>0.180451127819548</c:v>
                </c:pt>
                <c:pt idx="27406">
                  <c:v>0.18796992481203001</c:v>
                </c:pt>
                <c:pt idx="27407">
                  <c:v>0.19548872180451099</c:v>
                </c:pt>
                <c:pt idx="27408">
                  <c:v>0.203007518796992</c:v>
                </c:pt>
                <c:pt idx="27409">
                  <c:v>0.21052631578947301</c:v>
                </c:pt>
                <c:pt idx="27410">
                  <c:v>0.21804511278195399</c:v>
                </c:pt>
                <c:pt idx="27411">
                  <c:v>0.22556390977443599</c:v>
                </c:pt>
                <c:pt idx="27412">
                  <c:v>0.233082706766917</c:v>
                </c:pt>
                <c:pt idx="27413">
                  <c:v>0.24060150375939801</c:v>
                </c:pt>
                <c:pt idx="27414">
                  <c:v>0.24812030075187899</c:v>
                </c:pt>
                <c:pt idx="27415">
                  <c:v>0.25563909774436</c:v>
                </c:pt>
                <c:pt idx="27416">
                  <c:v>0.26315789473684198</c:v>
                </c:pt>
                <c:pt idx="27417">
                  <c:v>0.27067669172932302</c:v>
                </c:pt>
                <c:pt idx="27418">
                  <c:v>0.278195488721804</c:v>
                </c:pt>
                <c:pt idx="27419">
                  <c:v>0.28571428571428498</c:v>
                </c:pt>
                <c:pt idx="27420">
                  <c:v>0.29323308270676601</c:v>
                </c:pt>
                <c:pt idx="27421">
                  <c:v>0.30075187969924799</c:v>
                </c:pt>
                <c:pt idx="27422">
                  <c:v>0.30827067669172897</c:v>
                </c:pt>
                <c:pt idx="27423">
                  <c:v>0.31578947368421001</c:v>
                </c:pt>
                <c:pt idx="27424">
                  <c:v>0.32330827067669099</c:v>
                </c:pt>
                <c:pt idx="27425">
                  <c:v>0.33082706766917203</c:v>
                </c:pt>
                <c:pt idx="27426">
                  <c:v>0.33834586466165401</c:v>
                </c:pt>
                <c:pt idx="27427">
                  <c:v>0.34586466165413499</c:v>
                </c:pt>
                <c:pt idx="27428">
                  <c:v>0.35338345864661602</c:v>
                </c:pt>
                <c:pt idx="27429">
                  <c:v>0.360902255639097</c:v>
                </c:pt>
                <c:pt idx="27430">
                  <c:v>0.36842105263157798</c:v>
                </c:pt>
                <c:pt idx="27431">
                  <c:v>0.37593984962406002</c:v>
                </c:pt>
                <c:pt idx="27432">
                  <c:v>0.383458646616541</c:v>
                </c:pt>
                <c:pt idx="27433">
                  <c:v>0.39097744360902198</c:v>
                </c:pt>
                <c:pt idx="27434">
                  <c:v>0.39849624060150302</c:v>
                </c:pt>
                <c:pt idx="27435">
                  <c:v>0.406015037593984</c:v>
                </c:pt>
                <c:pt idx="27436">
                  <c:v>0.41353383458646598</c:v>
                </c:pt>
                <c:pt idx="27437">
                  <c:v>0.42105263157894701</c:v>
                </c:pt>
                <c:pt idx="27438">
                  <c:v>0.42857142857142799</c:v>
                </c:pt>
                <c:pt idx="27439">
                  <c:v>0.43609022556390897</c:v>
                </c:pt>
                <c:pt idx="27440">
                  <c:v>0.44360902255639001</c:v>
                </c:pt>
                <c:pt idx="27441">
                  <c:v>0.45112781954887199</c:v>
                </c:pt>
                <c:pt idx="27442">
                  <c:v>0.45864661654135302</c:v>
                </c:pt>
                <c:pt idx="27443">
                  <c:v>0.46616541353383401</c:v>
                </c:pt>
                <c:pt idx="27444">
                  <c:v>0.47368421052631499</c:v>
                </c:pt>
                <c:pt idx="27445">
                  <c:v>0.48120300751879602</c:v>
                </c:pt>
                <c:pt idx="27446">
                  <c:v>0.488721804511278</c:v>
                </c:pt>
                <c:pt idx="27447">
                  <c:v>0.49624060150375898</c:v>
                </c:pt>
                <c:pt idx="27448">
                  <c:v>0.50375939849623996</c:v>
                </c:pt>
                <c:pt idx="27449">
                  <c:v>0.511278195488721</c:v>
                </c:pt>
                <c:pt idx="27450">
                  <c:v>0.51879699248120303</c:v>
                </c:pt>
                <c:pt idx="27451">
                  <c:v>0.52631578947368396</c:v>
                </c:pt>
                <c:pt idx="27452">
                  <c:v>0.533834586466165</c:v>
                </c:pt>
                <c:pt idx="27453">
                  <c:v>0.54135338345864603</c:v>
                </c:pt>
                <c:pt idx="27454">
                  <c:v>0.54887218045112696</c:v>
                </c:pt>
                <c:pt idx="27455">
                  <c:v>0.55639097744360899</c:v>
                </c:pt>
                <c:pt idx="27456">
                  <c:v>0.56390977443609003</c:v>
                </c:pt>
                <c:pt idx="27457">
                  <c:v>0.57142857142857095</c:v>
                </c:pt>
                <c:pt idx="27458">
                  <c:v>0.57894736842105199</c:v>
                </c:pt>
                <c:pt idx="27459">
                  <c:v>0.58646616541353302</c:v>
                </c:pt>
                <c:pt idx="27460">
                  <c:v>0.59398496240601495</c:v>
                </c:pt>
                <c:pt idx="27461">
                  <c:v>0.60150375939849599</c:v>
                </c:pt>
                <c:pt idx="27462">
                  <c:v>0.60902255639097702</c:v>
                </c:pt>
                <c:pt idx="27463">
                  <c:v>0.61654135338345795</c:v>
                </c:pt>
                <c:pt idx="27464">
                  <c:v>0.62406015037593898</c:v>
                </c:pt>
                <c:pt idx="27465">
                  <c:v>0.63157894736842102</c:v>
                </c:pt>
                <c:pt idx="27466">
                  <c:v>0.63909774436090205</c:v>
                </c:pt>
                <c:pt idx="27467">
                  <c:v>0.64661654135338298</c:v>
                </c:pt>
                <c:pt idx="27468">
                  <c:v>0.65413533834586401</c:v>
                </c:pt>
                <c:pt idx="27469">
                  <c:v>0.66165413533834505</c:v>
                </c:pt>
                <c:pt idx="27470">
                  <c:v>0.66917293233082698</c:v>
                </c:pt>
                <c:pt idx="27471">
                  <c:v>0.67669172932330801</c:v>
                </c:pt>
                <c:pt idx="27472">
                  <c:v>0.68421052631578905</c:v>
                </c:pt>
                <c:pt idx="27473">
                  <c:v>0.69172932330826997</c:v>
                </c:pt>
                <c:pt idx="27474">
                  <c:v>0.69924812030075101</c:v>
                </c:pt>
                <c:pt idx="27475">
                  <c:v>0.70676691729323304</c:v>
                </c:pt>
                <c:pt idx="27476">
                  <c:v>0.71428571428571397</c:v>
                </c:pt>
                <c:pt idx="27477">
                  <c:v>0.721804511278195</c:v>
                </c:pt>
                <c:pt idx="27478">
                  <c:v>0.72932330827067604</c:v>
                </c:pt>
                <c:pt idx="27479">
                  <c:v>0.73684210526315697</c:v>
                </c:pt>
                <c:pt idx="27480">
                  <c:v>0.744360902255639</c:v>
                </c:pt>
                <c:pt idx="27481">
                  <c:v>0.75187969924812004</c:v>
                </c:pt>
                <c:pt idx="27482">
                  <c:v>0.75939849624060096</c:v>
                </c:pt>
                <c:pt idx="27483">
                  <c:v>0.766917293233082</c:v>
                </c:pt>
                <c:pt idx="27484">
                  <c:v>0.77443609022556303</c:v>
                </c:pt>
                <c:pt idx="27485">
                  <c:v>0.78195488721804496</c:v>
                </c:pt>
                <c:pt idx="27486">
                  <c:v>0.78947368421052599</c:v>
                </c:pt>
                <c:pt idx="27487">
                  <c:v>0.79699248120300703</c:v>
                </c:pt>
                <c:pt idx="27488">
                  <c:v>0.80451127819548796</c:v>
                </c:pt>
                <c:pt idx="27489">
                  <c:v>0.81203007518796899</c:v>
                </c:pt>
                <c:pt idx="27490">
                  <c:v>0.81954887218045103</c:v>
                </c:pt>
                <c:pt idx="27491">
                  <c:v>0.82706766917293195</c:v>
                </c:pt>
                <c:pt idx="27492">
                  <c:v>0.83458646616541299</c:v>
                </c:pt>
                <c:pt idx="27493">
                  <c:v>0.84210526315789402</c:v>
                </c:pt>
                <c:pt idx="27494">
                  <c:v>0.84962406015037595</c:v>
                </c:pt>
                <c:pt idx="27495">
                  <c:v>0.85714285714285698</c:v>
                </c:pt>
                <c:pt idx="27496">
                  <c:v>0.86466165413533802</c:v>
                </c:pt>
                <c:pt idx="27497">
                  <c:v>0.87218045112781895</c:v>
                </c:pt>
                <c:pt idx="27498">
                  <c:v>0.87969924812029998</c:v>
                </c:pt>
                <c:pt idx="27499">
                  <c:v>0.88721804511278102</c:v>
                </c:pt>
                <c:pt idx="27500">
                  <c:v>0.89473684210526305</c:v>
                </c:pt>
                <c:pt idx="27501">
                  <c:v>0.90225563909774398</c:v>
                </c:pt>
                <c:pt idx="27502">
                  <c:v>0.90977443609022501</c:v>
                </c:pt>
                <c:pt idx="27503">
                  <c:v>0.91729323308270605</c:v>
                </c:pt>
                <c:pt idx="27504">
                  <c:v>0.92481203007518797</c:v>
                </c:pt>
                <c:pt idx="27505">
                  <c:v>0.93233082706766901</c:v>
                </c:pt>
                <c:pt idx="27506">
                  <c:v>0.93984962406015005</c:v>
                </c:pt>
                <c:pt idx="27507">
                  <c:v>0.94736842105263097</c:v>
                </c:pt>
                <c:pt idx="27508">
                  <c:v>0.95488721804511201</c:v>
                </c:pt>
                <c:pt idx="27509">
                  <c:v>0.96240601503759304</c:v>
                </c:pt>
                <c:pt idx="27510">
                  <c:v>0.96992481203007497</c:v>
                </c:pt>
                <c:pt idx="27511">
                  <c:v>0.977443609022556</c:v>
                </c:pt>
                <c:pt idx="27512">
                  <c:v>0.98496240601503704</c:v>
                </c:pt>
                <c:pt idx="27513">
                  <c:v>0.99248120300751796</c:v>
                </c:pt>
                <c:pt idx="27514">
                  <c:v>0</c:v>
                </c:pt>
                <c:pt idx="27515">
                  <c:v>2.0833333333333301E-2</c:v>
                </c:pt>
                <c:pt idx="27516">
                  <c:v>4.1666666666666602E-2</c:v>
                </c:pt>
                <c:pt idx="27517">
                  <c:v>6.25E-2</c:v>
                </c:pt>
                <c:pt idx="27518">
                  <c:v>8.3333333333333301E-2</c:v>
                </c:pt>
                <c:pt idx="27519">
                  <c:v>0.10416666666666601</c:v>
                </c:pt>
                <c:pt idx="27520">
                  <c:v>0.125</c:v>
                </c:pt>
                <c:pt idx="27521">
                  <c:v>0.14583333333333301</c:v>
                </c:pt>
                <c:pt idx="27522">
                  <c:v>0.16666666666666599</c:v>
                </c:pt>
                <c:pt idx="27523">
                  <c:v>0.1875</c:v>
                </c:pt>
                <c:pt idx="27524">
                  <c:v>0.20833333333333301</c:v>
                </c:pt>
                <c:pt idx="27525">
                  <c:v>0.22916666666666599</c:v>
                </c:pt>
                <c:pt idx="27526">
                  <c:v>0.25</c:v>
                </c:pt>
                <c:pt idx="27527">
                  <c:v>0.27083333333333298</c:v>
                </c:pt>
                <c:pt idx="27528">
                  <c:v>0.29166666666666602</c:v>
                </c:pt>
                <c:pt idx="27529">
                  <c:v>0.3125</c:v>
                </c:pt>
                <c:pt idx="27530">
                  <c:v>0.33333333333333298</c:v>
                </c:pt>
                <c:pt idx="27531">
                  <c:v>0.35416666666666602</c:v>
                </c:pt>
                <c:pt idx="27532">
                  <c:v>0.375</c:v>
                </c:pt>
                <c:pt idx="27533">
                  <c:v>0.39583333333333298</c:v>
                </c:pt>
                <c:pt idx="27534">
                  <c:v>0.41666666666666602</c:v>
                </c:pt>
                <c:pt idx="27535">
                  <c:v>0.4375</c:v>
                </c:pt>
                <c:pt idx="27536">
                  <c:v>0.45833333333333298</c:v>
                </c:pt>
                <c:pt idx="27537">
                  <c:v>0.47916666666666602</c:v>
                </c:pt>
                <c:pt idx="27538">
                  <c:v>0.5</c:v>
                </c:pt>
                <c:pt idx="27539">
                  <c:v>0.52083333333333304</c:v>
                </c:pt>
                <c:pt idx="27540">
                  <c:v>0.54166666666666596</c:v>
                </c:pt>
                <c:pt idx="27541">
                  <c:v>0.5625</c:v>
                </c:pt>
                <c:pt idx="27542">
                  <c:v>0.58333333333333304</c:v>
                </c:pt>
                <c:pt idx="27543">
                  <c:v>0.60416666666666596</c:v>
                </c:pt>
                <c:pt idx="27544">
                  <c:v>0.625</c:v>
                </c:pt>
                <c:pt idx="27545">
                  <c:v>0.64583333333333304</c:v>
                </c:pt>
                <c:pt idx="27546">
                  <c:v>0.66666666666666596</c:v>
                </c:pt>
                <c:pt idx="27547">
                  <c:v>0.6875</c:v>
                </c:pt>
                <c:pt idx="27548">
                  <c:v>0.70833333333333304</c:v>
                </c:pt>
                <c:pt idx="27549">
                  <c:v>0.72916666666666596</c:v>
                </c:pt>
                <c:pt idx="27550">
                  <c:v>0.75</c:v>
                </c:pt>
                <c:pt idx="27551">
                  <c:v>0.77083333333333304</c:v>
                </c:pt>
                <c:pt idx="27552">
                  <c:v>0.79166666666666596</c:v>
                </c:pt>
                <c:pt idx="27553">
                  <c:v>0.8125</c:v>
                </c:pt>
                <c:pt idx="27554">
                  <c:v>0.83333333333333304</c:v>
                </c:pt>
                <c:pt idx="27555">
                  <c:v>0.85416666666666596</c:v>
                </c:pt>
                <c:pt idx="27556">
                  <c:v>0.875</c:v>
                </c:pt>
                <c:pt idx="27557">
                  <c:v>0.89583333333333304</c:v>
                </c:pt>
                <c:pt idx="27558">
                  <c:v>0.91666666666666596</c:v>
                </c:pt>
                <c:pt idx="27559">
                  <c:v>0.9375</c:v>
                </c:pt>
                <c:pt idx="27560">
                  <c:v>0.95833333333333304</c:v>
                </c:pt>
                <c:pt idx="27561">
                  <c:v>0.97916666666666596</c:v>
                </c:pt>
                <c:pt idx="27562">
                  <c:v>0</c:v>
                </c:pt>
                <c:pt idx="27563">
                  <c:v>0.04</c:v>
                </c:pt>
                <c:pt idx="27564">
                  <c:v>0.08</c:v>
                </c:pt>
                <c:pt idx="27565">
                  <c:v>0.12</c:v>
                </c:pt>
                <c:pt idx="27566">
                  <c:v>0.16</c:v>
                </c:pt>
                <c:pt idx="27567">
                  <c:v>0.2</c:v>
                </c:pt>
                <c:pt idx="27568">
                  <c:v>0.24</c:v>
                </c:pt>
                <c:pt idx="27569">
                  <c:v>0.28000000000000003</c:v>
                </c:pt>
                <c:pt idx="27570">
                  <c:v>0.32</c:v>
                </c:pt>
                <c:pt idx="27571">
                  <c:v>0.36</c:v>
                </c:pt>
                <c:pt idx="27572">
                  <c:v>0.4</c:v>
                </c:pt>
                <c:pt idx="27573">
                  <c:v>0.44</c:v>
                </c:pt>
                <c:pt idx="27574">
                  <c:v>0.48</c:v>
                </c:pt>
                <c:pt idx="27575">
                  <c:v>0.52</c:v>
                </c:pt>
                <c:pt idx="27576">
                  <c:v>0.56000000000000005</c:v>
                </c:pt>
                <c:pt idx="27577">
                  <c:v>0.6</c:v>
                </c:pt>
                <c:pt idx="27578">
                  <c:v>0.64</c:v>
                </c:pt>
                <c:pt idx="27579">
                  <c:v>0.68</c:v>
                </c:pt>
                <c:pt idx="27580">
                  <c:v>0.72</c:v>
                </c:pt>
                <c:pt idx="27581">
                  <c:v>0.76</c:v>
                </c:pt>
                <c:pt idx="27582">
                  <c:v>0.8</c:v>
                </c:pt>
                <c:pt idx="27583">
                  <c:v>0.84</c:v>
                </c:pt>
                <c:pt idx="27584">
                  <c:v>0.88</c:v>
                </c:pt>
                <c:pt idx="27585">
                  <c:v>0.92</c:v>
                </c:pt>
                <c:pt idx="27586">
                  <c:v>0.96</c:v>
                </c:pt>
                <c:pt idx="27587">
                  <c:v>0</c:v>
                </c:pt>
                <c:pt idx="27588">
                  <c:v>3.4482758620689599E-2</c:v>
                </c:pt>
                <c:pt idx="27589">
                  <c:v>6.8965517241379296E-2</c:v>
                </c:pt>
                <c:pt idx="27590">
                  <c:v>0.10344827586206801</c:v>
                </c:pt>
                <c:pt idx="27591">
                  <c:v>0.13793103448275801</c:v>
                </c:pt>
                <c:pt idx="27592">
                  <c:v>0.17241379310344801</c:v>
                </c:pt>
                <c:pt idx="27593">
                  <c:v>0.20689655172413701</c:v>
                </c:pt>
                <c:pt idx="27594">
                  <c:v>0.24137931034482701</c:v>
                </c:pt>
                <c:pt idx="27595">
                  <c:v>0.27586206896551702</c:v>
                </c:pt>
                <c:pt idx="27596">
                  <c:v>0.31034482758620602</c:v>
                </c:pt>
                <c:pt idx="27597">
                  <c:v>0.34482758620689602</c:v>
                </c:pt>
                <c:pt idx="27598">
                  <c:v>0.37931034482758602</c:v>
                </c:pt>
                <c:pt idx="27599">
                  <c:v>0.41379310344827502</c:v>
                </c:pt>
                <c:pt idx="27600">
                  <c:v>0.44827586206896503</c:v>
                </c:pt>
                <c:pt idx="27601">
                  <c:v>0.48275862068965503</c:v>
                </c:pt>
                <c:pt idx="27602">
                  <c:v>0.51724137931034397</c:v>
                </c:pt>
                <c:pt idx="27603">
                  <c:v>0.55172413793103403</c:v>
                </c:pt>
                <c:pt idx="27604">
                  <c:v>0.58620689655172398</c:v>
                </c:pt>
                <c:pt idx="27605">
                  <c:v>0.62068965517241304</c:v>
                </c:pt>
                <c:pt idx="27606">
                  <c:v>0.65517241379310298</c:v>
                </c:pt>
                <c:pt idx="27607">
                  <c:v>0.68965517241379304</c:v>
                </c:pt>
                <c:pt idx="27608">
                  <c:v>0.72413793103448199</c:v>
                </c:pt>
                <c:pt idx="27609">
                  <c:v>0.75862068965517204</c:v>
                </c:pt>
                <c:pt idx="27610">
                  <c:v>0.79310344827586199</c:v>
                </c:pt>
                <c:pt idx="27611">
                  <c:v>0.82758620689655105</c:v>
                </c:pt>
                <c:pt idx="27612">
                  <c:v>0.86206896551724099</c:v>
                </c:pt>
                <c:pt idx="27613">
                  <c:v>0.89655172413793105</c:v>
                </c:pt>
                <c:pt idx="27614">
                  <c:v>0.93103448275862</c:v>
                </c:pt>
                <c:pt idx="27615">
                  <c:v>0.96551724137931005</c:v>
                </c:pt>
                <c:pt idx="27616">
                  <c:v>0</c:v>
                </c:pt>
                <c:pt idx="27617">
                  <c:v>1.6666666666666601E-2</c:v>
                </c:pt>
                <c:pt idx="27618">
                  <c:v>3.3333333333333298E-2</c:v>
                </c:pt>
                <c:pt idx="27619">
                  <c:v>0.05</c:v>
                </c:pt>
                <c:pt idx="27620">
                  <c:v>6.6666666666666596E-2</c:v>
                </c:pt>
                <c:pt idx="27621">
                  <c:v>8.3333333333333301E-2</c:v>
                </c:pt>
                <c:pt idx="27622">
                  <c:v>0.1</c:v>
                </c:pt>
                <c:pt idx="27623">
                  <c:v>0.116666666666666</c:v>
                </c:pt>
                <c:pt idx="27624">
                  <c:v>0.133333333333333</c:v>
                </c:pt>
                <c:pt idx="27625">
                  <c:v>0.15</c:v>
                </c:pt>
                <c:pt idx="27626">
                  <c:v>0.16666666666666599</c:v>
                </c:pt>
                <c:pt idx="27627">
                  <c:v>0.18333333333333299</c:v>
                </c:pt>
                <c:pt idx="27628">
                  <c:v>0.2</c:v>
                </c:pt>
                <c:pt idx="27629">
                  <c:v>0.21666666666666601</c:v>
                </c:pt>
                <c:pt idx="27630">
                  <c:v>0.233333333333333</c:v>
                </c:pt>
                <c:pt idx="27631">
                  <c:v>0.25</c:v>
                </c:pt>
                <c:pt idx="27632">
                  <c:v>0.266666666666666</c:v>
                </c:pt>
                <c:pt idx="27633">
                  <c:v>0.28333333333333299</c:v>
                </c:pt>
                <c:pt idx="27634">
                  <c:v>0.3</c:v>
                </c:pt>
                <c:pt idx="27635">
                  <c:v>0.31666666666666599</c:v>
                </c:pt>
                <c:pt idx="27636">
                  <c:v>0.33333333333333298</c:v>
                </c:pt>
                <c:pt idx="27637">
                  <c:v>0.35</c:v>
                </c:pt>
                <c:pt idx="27638">
                  <c:v>0.36666666666666597</c:v>
                </c:pt>
                <c:pt idx="27639">
                  <c:v>0.38333333333333303</c:v>
                </c:pt>
                <c:pt idx="27640">
                  <c:v>0.4</c:v>
                </c:pt>
                <c:pt idx="27641">
                  <c:v>0.41666666666666602</c:v>
                </c:pt>
                <c:pt idx="27642">
                  <c:v>0.43333333333333302</c:v>
                </c:pt>
                <c:pt idx="27643">
                  <c:v>0.45</c:v>
                </c:pt>
                <c:pt idx="27644">
                  <c:v>0.46666666666666601</c:v>
                </c:pt>
                <c:pt idx="27645">
                  <c:v>0.483333333333333</c:v>
                </c:pt>
                <c:pt idx="27646">
                  <c:v>0.5</c:v>
                </c:pt>
                <c:pt idx="27647">
                  <c:v>0.51666666666666605</c:v>
                </c:pt>
                <c:pt idx="27648">
                  <c:v>0.53333333333333299</c:v>
                </c:pt>
                <c:pt idx="27649">
                  <c:v>0.55000000000000004</c:v>
                </c:pt>
                <c:pt idx="27650">
                  <c:v>0.56666666666666599</c:v>
                </c:pt>
                <c:pt idx="27651">
                  <c:v>0.58333333333333304</c:v>
                </c:pt>
                <c:pt idx="27652">
                  <c:v>0.6</c:v>
                </c:pt>
                <c:pt idx="27653">
                  <c:v>0.61666666666666603</c:v>
                </c:pt>
                <c:pt idx="27654">
                  <c:v>0.63333333333333297</c:v>
                </c:pt>
                <c:pt idx="27655">
                  <c:v>0.65</c:v>
                </c:pt>
                <c:pt idx="27656">
                  <c:v>0.66666666666666596</c:v>
                </c:pt>
                <c:pt idx="27657">
                  <c:v>0.68333333333333302</c:v>
                </c:pt>
                <c:pt idx="27658">
                  <c:v>0.7</c:v>
                </c:pt>
                <c:pt idx="27659">
                  <c:v>0.71666666666666601</c:v>
                </c:pt>
                <c:pt idx="27660">
                  <c:v>0.73333333333333295</c:v>
                </c:pt>
                <c:pt idx="27661">
                  <c:v>0.75</c:v>
                </c:pt>
                <c:pt idx="27662">
                  <c:v>0.76666666666666605</c:v>
                </c:pt>
                <c:pt idx="27663">
                  <c:v>0.78333333333333299</c:v>
                </c:pt>
                <c:pt idx="27664">
                  <c:v>0.8</c:v>
                </c:pt>
                <c:pt idx="27665">
                  <c:v>0.81666666666666599</c:v>
                </c:pt>
                <c:pt idx="27666">
                  <c:v>0.83333333333333304</c:v>
                </c:pt>
                <c:pt idx="27667">
                  <c:v>0.85</c:v>
                </c:pt>
                <c:pt idx="27668">
                  <c:v>0.86666666666666603</c:v>
                </c:pt>
                <c:pt idx="27669">
                  <c:v>0.88333333333333297</c:v>
                </c:pt>
                <c:pt idx="27670">
                  <c:v>0.9</c:v>
                </c:pt>
                <c:pt idx="27671">
                  <c:v>0.91666666666666596</c:v>
                </c:pt>
                <c:pt idx="27672">
                  <c:v>0.93333333333333302</c:v>
                </c:pt>
                <c:pt idx="27673">
                  <c:v>0.95</c:v>
                </c:pt>
                <c:pt idx="27674">
                  <c:v>0.96666666666666601</c:v>
                </c:pt>
                <c:pt idx="27675">
                  <c:v>0.98333333333333295</c:v>
                </c:pt>
                <c:pt idx="27676">
                  <c:v>0</c:v>
                </c:pt>
                <c:pt idx="27677">
                  <c:v>2.4390243902439001E-2</c:v>
                </c:pt>
                <c:pt idx="27678">
                  <c:v>4.8780487804878002E-2</c:v>
                </c:pt>
                <c:pt idx="27679">
                  <c:v>7.3170731707316999E-2</c:v>
                </c:pt>
                <c:pt idx="27680">
                  <c:v>9.7560975609756101E-2</c:v>
                </c:pt>
                <c:pt idx="27681">
                  <c:v>0.12195121951219499</c:v>
                </c:pt>
                <c:pt idx="27682">
                  <c:v>0.146341463414634</c:v>
                </c:pt>
                <c:pt idx="27683">
                  <c:v>0.17073170731707299</c:v>
                </c:pt>
                <c:pt idx="27684">
                  <c:v>0.19512195121951201</c:v>
                </c:pt>
                <c:pt idx="27685">
                  <c:v>0.219512195121951</c:v>
                </c:pt>
                <c:pt idx="27686">
                  <c:v>0.24390243902438999</c:v>
                </c:pt>
                <c:pt idx="27687">
                  <c:v>0.26829268292682901</c:v>
                </c:pt>
                <c:pt idx="27688">
                  <c:v>0.292682926829268</c:v>
                </c:pt>
                <c:pt idx="27689">
                  <c:v>0.31707317073170699</c:v>
                </c:pt>
                <c:pt idx="27690">
                  <c:v>0.34146341463414598</c:v>
                </c:pt>
                <c:pt idx="27691">
                  <c:v>0.36585365853658502</c:v>
                </c:pt>
                <c:pt idx="27692">
                  <c:v>0.39024390243902402</c:v>
                </c:pt>
                <c:pt idx="27693">
                  <c:v>0.41463414634146301</c:v>
                </c:pt>
                <c:pt idx="27694">
                  <c:v>0.439024390243902</c:v>
                </c:pt>
                <c:pt idx="27695">
                  <c:v>0.46341463414634099</c:v>
                </c:pt>
                <c:pt idx="27696">
                  <c:v>0.48780487804877998</c:v>
                </c:pt>
                <c:pt idx="27697">
                  <c:v>0.51219512195121897</c:v>
                </c:pt>
                <c:pt idx="27698">
                  <c:v>0.53658536585365801</c:v>
                </c:pt>
                <c:pt idx="27699">
                  <c:v>0.56097560975609695</c:v>
                </c:pt>
                <c:pt idx="27700">
                  <c:v>0.585365853658536</c:v>
                </c:pt>
                <c:pt idx="27701">
                  <c:v>0.60975609756097504</c:v>
                </c:pt>
                <c:pt idx="27702">
                  <c:v>0.63414634146341398</c:v>
                </c:pt>
                <c:pt idx="27703">
                  <c:v>0.65853658536585302</c:v>
                </c:pt>
                <c:pt idx="27704">
                  <c:v>0.68292682926829196</c:v>
                </c:pt>
                <c:pt idx="27705">
                  <c:v>0.707317073170731</c:v>
                </c:pt>
                <c:pt idx="27706">
                  <c:v>0.73170731707317005</c:v>
                </c:pt>
                <c:pt idx="27707">
                  <c:v>0.75609756097560898</c:v>
                </c:pt>
                <c:pt idx="27708">
                  <c:v>0.78048780487804803</c:v>
                </c:pt>
                <c:pt idx="27709">
                  <c:v>0.80487804878048697</c:v>
                </c:pt>
                <c:pt idx="27710">
                  <c:v>0.82926829268292601</c:v>
                </c:pt>
                <c:pt idx="27711">
                  <c:v>0.85365853658536495</c:v>
                </c:pt>
                <c:pt idx="27712">
                  <c:v>0.87804878048780399</c:v>
                </c:pt>
                <c:pt idx="27713">
                  <c:v>0.90243902439024304</c:v>
                </c:pt>
                <c:pt idx="27714">
                  <c:v>0.92682926829268297</c:v>
                </c:pt>
                <c:pt idx="27715">
                  <c:v>0.95121951219512102</c:v>
                </c:pt>
                <c:pt idx="27716">
                  <c:v>0.97560975609756095</c:v>
                </c:pt>
                <c:pt idx="27717">
                  <c:v>0</c:v>
                </c:pt>
                <c:pt idx="27718">
                  <c:v>2.3255813953488299E-2</c:v>
                </c:pt>
                <c:pt idx="27719">
                  <c:v>4.6511627906976702E-2</c:v>
                </c:pt>
                <c:pt idx="27720">
                  <c:v>6.9767441860465101E-2</c:v>
                </c:pt>
                <c:pt idx="27721">
                  <c:v>9.3023255813953404E-2</c:v>
                </c:pt>
                <c:pt idx="27722">
                  <c:v>0.116279069767441</c:v>
                </c:pt>
                <c:pt idx="27723">
                  <c:v>0.13953488372093001</c:v>
                </c:pt>
                <c:pt idx="27724">
                  <c:v>0.16279069767441801</c:v>
                </c:pt>
                <c:pt idx="27725">
                  <c:v>0.186046511627906</c:v>
                </c:pt>
                <c:pt idx="27726">
                  <c:v>0.209302325581395</c:v>
                </c:pt>
                <c:pt idx="27727">
                  <c:v>0.232558139534883</c:v>
                </c:pt>
                <c:pt idx="27728">
                  <c:v>0.25581395348837199</c:v>
                </c:pt>
                <c:pt idx="27729">
                  <c:v>0.27906976744186002</c:v>
                </c:pt>
                <c:pt idx="27730">
                  <c:v>0.30232558139534799</c:v>
                </c:pt>
                <c:pt idx="27731">
                  <c:v>0.32558139534883701</c:v>
                </c:pt>
                <c:pt idx="27732">
                  <c:v>0.34883720930232498</c:v>
                </c:pt>
                <c:pt idx="27733">
                  <c:v>0.372093023255813</c:v>
                </c:pt>
                <c:pt idx="27734">
                  <c:v>0.39534883720930197</c:v>
                </c:pt>
                <c:pt idx="27735">
                  <c:v>0.41860465116279</c:v>
                </c:pt>
                <c:pt idx="27736">
                  <c:v>0.44186046511627902</c:v>
                </c:pt>
                <c:pt idx="27737">
                  <c:v>0.46511627906976699</c:v>
                </c:pt>
                <c:pt idx="27738">
                  <c:v>0.48837209302325502</c:v>
                </c:pt>
                <c:pt idx="27739">
                  <c:v>0.51162790697674398</c:v>
                </c:pt>
                <c:pt idx="27740">
                  <c:v>0.53488372093023195</c:v>
                </c:pt>
                <c:pt idx="27741">
                  <c:v>0.55813953488372003</c:v>
                </c:pt>
                <c:pt idx="27742">
                  <c:v>0.581395348837209</c:v>
                </c:pt>
                <c:pt idx="27743">
                  <c:v>0.60465116279069697</c:v>
                </c:pt>
                <c:pt idx="27744">
                  <c:v>0.62790697674418605</c:v>
                </c:pt>
                <c:pt idx="27745">
                  <c:v>0.65116279069767402</c:v>
                </c:pt>
                <c:pt idx="27746">
                  <c:v>0.67441860465116199</c:v>
                </c:pt>
                <c:pt idx="27747">
                  <c:v>0.69767441860465096</c:v>
                </c:pt>
                <c:pt idx="27748">
                  <c:v>0.72093023255813904</c:v>
                </c:pt>
                <c:pt idx="27749">
                  <c:v>0.74418604651162701</c:v>
                </c:pt>
                <c:pt idx="27750">
                  <c:v>0.76744186046511598</c:v>
                </c:pt>
                <c:pt idx="27751">
                  <c:v>0.79069767441860395</c:v>
                </c:pt>
                <c:pt idx="27752">
                  <c:v>0.81395348837209303</c:v>
                </c:pt>
                <c:pt idx="27753">
                  <c:v>0.837209302325581</c:v>
                </c:pt>
                <c:pt idx="27754">
                  <c:v>0.86046511627906896</c:v>
                </c:pt>
                <c:pt idx="27755">
                  <c:v>0.88372093023255804</c:v>
                </c:pt>
                <c:pt idx="27756">
                  <c:v>0.90697674418604601</c:v>
                </c:pt>
                <c:pt idx="27757">
                  <c:v>0.93023255813953398</c:v>
                </c:pt>
                <c:pt idx="27758">
                  <c:v>0.95348837209302295</c:v>
                </c:pt>
                <c:pt idx="27759">
                  <c:v>0.97674418604651103</c:v>
                </c:pt>
                <c:pt idx="27760">
                  <c:v>0</c:v>
                </c:pt>
                <c:pt idx="27761">
                  <c:v>3.125E-2</c:v>
                </c:pt>
                <c:pt idx="27762">
                  <c:v>6.25E-2</c:v>
                </c:pt>
                <c:pt idx="27763">
                  <c:v>9.375E-2</c:v>
                </c:pt>
                <c:pt idx="27764">
                  <c:v>0.125</c:v>
                </c:pt>
                <c:pt idx="27765">
                  <c:v>0.15625</c:v>
                </c:pt>
                <c:pt idx="27766">
                  <c:v>0.1875</c:v>
                </c:pt>
                <c:pt idx="27767">
                  <c:v>0.21875</c:v>
                </c:pt>
                <c:pt idx="27768">
                  <c:v>0.25</c:v>
                </c:pt>
                <c:pt idx="27769">
                  <c:v>0.28125</c:v>
                </c:pt>
                <c:pt idx="27770">
                  <c:v>0.3125</c:v>
                </c:pt>
                <c:pt idx="27771">
                  <c:v>0.34375</c:v>
                </c:pt>
                <c:pt idx="27772">
                  <c:v>0.375</c:v>
                </c:pt>
                <c:pt idx="27773">
                  <c:v>0.40625</c:v>
                </c:pt>
                <c:pt idx="27774">
                  <c:v>0.4375</c:v>
                </c:pt>
                <c:pt idx="27775">
                  <c:v>0.46875</c:v>
                </c:pt>
                <c:pt idx="27776">
                  <c:v>0.5</c:v>
                </c:pt>
                <c:pt idx="27777">
                  <c:v>0.53125</c:v>
                </c:pt>
                <c:pt idx="27778">
                  <c:v>0.5625</c:v>
                </c:pt>
                <c:pt idx="27779">
                  <c:v>0.59375</c:v>
                </c:pt>
                <c:pt idx="27780">
                  <c:v>0.625</c:v>
                </c:pt>
                <c:pt idx="27781">
                  <c:v>0.65625</c:v>
                </c:pt>
                <c:pt idx="27782">
                  <c:v>0.6875</c:v>
                </c:pt>
                <c:pt idx="27783">
                  <c:v>0.71875</c:v>
                </c:pt>
                <c:pt idx="27784">
                  <c:v>0.75</c:v>
                </c:pt>
                <c:pt idx="27785">
                  <c:v>0.78125</c:v>
                </c:pt>
                <c:pt idx="27786">
                  <c:v>0.8125</c:v>
                </c:pt>
                <c:pt idx="27787">
                  <c:v>0.84375</c:v>
                </c:pt>
                <c:pt idx="27788">
                  <c:v>0.875</c:v>
                </c:pt>
                <c:pt idx="27789">
                  <c:v>0.90625</c:v>
                </c:pt>
                <c:pt idx="27790">
                  <c:v>0.9375</c:v>
                </c:pt>
                <c:pt idx="27791">
                  <c:v>0.96875</c:v>
                </c:pt>
                <c:pt idx="27792">
                  <c:v>0</c:v>
                </c:pt>
                <c:pt idx="27793">
                  <c:v>1.0638297872340399E-2</c:v>
                </c:pt>
                <c:pt idx="27794">
                  <c:v>2.1276595744680799E-2</c:v>
                </c:pt>
                <c:pt idx="27795">
                  <c:v>3.1914893617021198E-2</c:v>
                </c:pt>
                <c:pt idx="27796">
                  <c:v>4.2553191489361701E-2</c:v>
                </c:pt>
                <c:pt idx="27797">
                  <c:v>5.31914893617021E-2</c:v>
                </c:pt>
                <c:pt idx="27798">
                  <c:v>6.3829787234042507E-2</c:v>
                </c:pt>
                <c:pt idx="27799">
                  <c:v>7.4468085106382906E-2</c:v>
                </c:pt>
                <c:pt idx="27800">
                  <c:v>8.5106382978723402E-2</c:v>
                </c:pt>
                <c:pt idx="27801">
                  <c:v>9.5744680851063801E-2</c:v>
                </c:pt>
                <c:pt idx="27802">
                  <c:v>0.10638297872340401</c:v>
                </c:pt>
                <c:pt idx="27803">
                  <c:v>0.117021276595744</c:v>
                </c:pt>
                <c:pt idx="27804">
                  <c:v>0.12765957446808501</c:v>
                </c:pt>
                <c:pt idx="27805">
                  <c:v>0.13829787234042501</c:v>
                </c:pt>
                <c:pt idx="27806">
                  <c:v>0.14893617021276501</c:v>
                </c:pt>
                <c:pt idx="27807">
                  <c:v>0.159574468085106</c:v>
                </c:pt>
                <c:pt idx="27808">
                  <c:v>0.170212765957446</c:v>
                </c:pt>
                <c:pt idx="27809">
                  <c:v>0.180851063829787</c:v>
                </c:pt>
                <c:pt idx="27810">
                  <c:v>0.19148936170212699</c:v>
                </c:pt>
                <c:pt idx="27811">
                  <c:v>0.20212765957446799</c:v>
                </c:pt>
                <c:pt idx="27812">
                  <c:v>0.21276595744680801</c:v>
                </c:pt>
                <c:pt idx="27813">
                  <c:v>0.22340425531914801</c:v>
                </c:pt>
                <c:pt idx="27814">
                  <c:v>0.23404255319148901</c:v>
                </c:pt>
                <c:pt idx="27815">
                  <c:v>0.244680851063829</c:v>
                </c:pt>
                <c:pt idx="27816">
                  <c:v>0.25531914893617003</c:v>
                </c:pt>
                <c:pt idx="27817">
                  <c:v>0.26595744680851002</c:v>
                </c:pt>
                <c:pt idx="27818">
                  <c:v>0.27659574468085102</c:v>
                </c:pt>
                <c:pt idx="27819">
                  <c:v>0.28723404255319102</c:v>
                </c:pt>
                <c:pt idx="27820">
                  <c:v>0.29787234042553101</c:v>
                </c:pt>
                <c:pt idx="27821">
                  <c:v>0.30851063829787201</c:v>
                </c:pt>
                <c:pt idx="27822">
                  <c:v>0.31914893617021201</c:v>
                </c:pt>
                <c:pt idx="27823">
                  <c:v>0.329787234042553</c:v>
                </c:pt>
                <c:pt idx="27824">
                  <c:v>0.340425531914893</c:v>
                </c:pt>
                <c:pt idx="27825">
                  <c:v>0.35106382978723399</c:v>
                </c:pt>
                <c:pt idx="27826">
                  <c:v>0.36170212765957399</c:v>
                </c:pt>
                <c:pt idx="27827">
                  <c:v>0.37234042553191399</c:v>
                </c:pt>
                <c:pt idx="27828">
                  <c:v>0.38297872340425498</c:v>
                </c:pt>
                <c:pt idx="27829">
                  <c:v>0.39361702127659498</c:v>
                </c:pt>
                <c:pt idx="27830">
                  <c:v>0.40425531914893598</c:v>
                </c:pt>
                <c:pt idx="27831">
                  <c:v>0.41489361702127597</c:v>
                </c:pt>
                <c:pt idx="27832">
                  <c:v>0.42553191489361702</c:v>
                </c:pt>
                <c:pt idx="27833">
                  <c:v>0.43617021276595702</c:v>
                </c:pt>
                <c:pt idx="27834">
                  <c:v>0.44680851063829702</c:v>
                </c:pt>
                <c:pt idx="27835">
                  <c:v>0.45744680851063801</c:v>
                </c:pt>
                <c:pt idx="27836">
                  <c:v>0.46808510638297801</c:v>
                </c:pt>
                <c:pt idx="27837">
                  <c:v>0.47872340425531901</c:v>
                </c:pt>
                <c:pt idx="27838">
                  <c:v>0.489361702127659</c:v>
                </c:pt>
                <c:pt idx="27839">
                  <c:v>0.5</c:v>
                </c:pt>
                <c:pt idx="27840">
                  <c:v>0.51063829787234005</c:v>
                </c:pt>
                <c:pt idx="27841">
                  <c:v>0.52127659574467999</c:v>
                </c:pt>
                <c:pt idx="27842">
                  <c:v>0.53191489361702105</c:v>
                </c:pt>
                <c:pt idx="27843">
                  <c:v>0.54255319148936099</c:v>
                </c:pt>
                <c:pt idx="27844">
                  <c:v>0.55319148936170204</c:v>
                </c:pt>
                <c:pt idx="27845">
                  <c:v>0.56382978723404198</c:v>
                </c:pt>
                <c:pt idx="27846">
                  <c:v>0.57446808510638303</c:v>
                </c:pt>
                <c:pt idx="27847">
                  <c:v>0.58510638297872297</c:v>
                </c:pt>
                <c:pt idx="27848">
                  <c:v>0.59574468085106302</c:v>
                </c:pt>
                <c:pt idx="27849">
                  <c:v>0.60638297872340396</c:v>
                </c:pt>
                <c:pt idx="27850">
                  <c:v>0.61702127659574402</c:v>
                </c:pt>
                <c:pt idx="27851">
                  <c:v>0.62765957446808496</c:v>
                </c:pt>
                <c:pt idx="27852">
                  <c:v>0.63829787234042501</c:v>
                </c:pt>
                <c:pt idx="27853">
                  <c:v>0.64893617021276595</c:v>
                </c:pt>
                <c:pt idx="27854">
                  <c:v>0.659574468085106</c:v>
                </c:pt>
                <c:pt idx="27855">
                  <c:v>0.67021276595744605</c:v>
                </c:pt>
                <c:pt idx="27856">
                  <c:v>0.680851063829787</c:v>
                </c:pt>
                <c:pt idx="27857">
                  <c:v>0.69148936170212705</c:v>
                </c:pt>
                <c:pt idx="27858">
                  <c:v>0.70212765957446799</c:v>
                </c:pt>
                <c:pt idx="27859">
                  <c:v>0.71276595744680804</c:v>
                </c:pt>
                <c:pt idx="27860">
                  <c:v>0.72340425531914898</c:v>
                </c:pt>
                <c:pt idx="27861">
                  <c:v>0.73404255319148903</c:v>
                </c:pt>
                <c:pt idx="27862">
                  <c:v>0.74468085106382897</c:v>
                </c:pt>
                <c:pt idx="27863">
                  <c:v>0.75531914893617003</c:v>
                </c:pt>
                <c:pt idx="27864">
                  <c:v>0.76595744680850997</c:v>
                </c:pt>
                <c:pt idx="27865">
                  <c:v>0.77659574468085102</c:v>
                </c:pt>
                <c:pt idx="27866">
                  <c:v>0.78723404255319096</c:v>
                </c:pt>
                <c:pt idx="27867">
                  <c:v>0.79787234042553101</c:v>
                </c:pt>
                <c:pt idx="27868">
                  <c:v>0.80851063829787195</c:v>
                </c:pt>
                <c:pt idx="27869">
                  <c:v>0.81914893617021201</c:v>
                </c:pt>
                <c:pt idx="27870">
                  <c:v>0.82978723404255295</c:v>
                </c:pt>
                <c:pt idx="27871">
                  <c:v>0.840425531914893</c:v>
                </c:pt>
                <c:pt idx="27872">
                  <c:v>0.85106382978723405</c:v>
                </c:pt>
                <c:pt idx="27873">
                  <c:v>0.86170212765957399</c:v>
                </c:pt>
                <c:pt idx="27874">
                  <c:v>0.87234042553191404</c:v>
                </c:pt>
                <c:pt idx="27875">
                  <c:v>0.88297872340425498</c:v>
                </c:pt>
                <c:pt idx="27876">
                  <c:v>0.89361702127659504</c:v>
                </c:pt>
                <c:pt idx="27877">
                  <c:v>0.90425531914893598</c:v>
                </c:pt>
                <c:pt idx="27878">
                  <c:v>0.91489361702127603</c:v>
                </c:pt>
                <c:pt idx="27879">
                  <c:v>0.92553191489361697</c:v>
                </c:pt>
                <c:pt idx="27880">
                  <c:v>0.93617021276595702</c:v>
                </c:pt>
                <c:pt idx="27881">
                  <c:v>0.94680851063829696</c:v>
                </c:pt>
                <c:pt idx="27882">
                  <c:v>0.95744680851063801</c:v>
                </c:pt>
                <c:pt idx="27883">
                  <c:v>0.96808510638297796</c:v>
                </c:pt>
                <c:pt idx="27884">
                  <c:v>0.97872340425531901</c:v>
                </c:pt>
                <c:pt idx="27885">
                  <c:v>0.98936170212765895</c:v>
                </c:pt>
                <c:pt idx="27886">
                  <c:v>0</c:v>
                </c:pt>
                <c:pt idx="27887">
                  <c:v>9.8039215686274508E-3</c:v>
                </c:pt>
                <c:pt idx="27888">
                  <c:v>1.9607843137254902E-2</c:v>
                </c:pt>
                <c:pt idx="27889">
                  <c:v>2.94117647058823E-2</c:v>
                </c:pt>
                <c:pt idx="27890">
                  <c:v>3.9215686274509803E-2</c:v>
                </c:pt>
                <c:pt idx="27891">
                  <c:v>4.9019607843137199E-2</c:v>
                </c:pt>
                <c:pt idx="27892">
                  <c:v>5.8823529411764698E-2</c:v>
                </c:pt>
                <c:pt idx="27893">
                  <c:v>6.8627450980392093E-2</c:v>
                </c:pt>
                <c:pt idx="27894">
                  <c:v>7.8431372549019607E-2</c:v>
                </c:pt>
                <c:pt idx="27895">
                  <c:v>8.8235294117646995E-2</c:v>
                </c:pt>
                <c:pt idx="27896">
                  <c:v>9.8039215686274495E-2</c:v>
                </c:pt>
                <c:pt idx="27897">
                  <c:v>0.10784313725490099</c:v>
                </c:pt>
                <c:pt idx="27898">
                  <c:v>0.11764705882352899</c:v>
                </c:pt>
                <c:pt idx="27899">
                  <c:v>0.12745098039215599</c:v>
                </c:pt>
                <c:pt idx="27900">
                  <c:v>0.13725490196078399</c:v>
                </c:pt>
                <c:pt idx="27901">
                  <c:v>0.14705882352941099</c:v>
                </c:pt>
                <c:pt idx="27902">
                  <c:v>0.15686274509803899</c:v>
                </c:pt>
                <c:pt idx="27903">
                  <c:v>0.16666666666666599</c:v>
                </c:pt>
                <c:pt idx="27904">
                  <c:v>0.17647058823529399</c:v>
                </c:pt>
                <c:pt idx="27905">
                  <c:v>0.18627450980392099</c:v>
                </c:pt>
                <c:pt idx="27906">
                  <c:v>0.19607843137254899</c:v>
                </c:pt>
                <c:pt idx="27907">
                  <c:v>0.20588235294117599</c:v>
                </c:pt>
                <c:pt idx="27908">
                  <c:v>0.21568627450980299</c:v>
                </c:pt>
                <c:pt idx="27909">
                  <c:v>0.22549019607843099</c:v>
                </c:pt>
                <c:pt idx="27910">
                  <c:v>0.23529411764705799</c:v>
                </c:pt>
                <c:pt idx="27911">
                  <c:v>0.24509803921568599</c:v>
                </c:pt>
                <c:pt idx="27912">
                  <c:v>0.25490196078431299</c:v>
                </c:pt>
                <c:pt idx="27913">
                  <c:v>0.26470588235294101</c:v>
                </c:pt>
                <c:pt idx="27914">
                  <c:v>0.27450980392156799</c:v>
                </c:pt>
                <c:pt idx="27915">
                  <c:v>0.28431372549019601</c:v>
                </c:pt>
                <c:pt idx="27916">
                  <c:v>0.29411764705882298</c:v>
                </c:pt>
                <c:pt idx="27917">
                  <c:v>0.30392156862745001</c:v>
                </c:pt>
                <c:pt idx="27918">
                  <c:v>0.31372549019607798</c:v>
                </c:pt>
                <c:pt idx="27919">
                  <c:v>0.32352941176470501</c:v>
                </c:pt>
                <c:pt idx="27920">
                  <c:v>0.33333333333333298</c:v>
                </c:pt>
                <c:pt idx="27921">
                  <c:v>0.34313725490196001</c:v>
                </c:pt>
                <c:pt idx="27922">
                  <c:v>0.35294117647058798</c:v>
                </c:pt>
                <c:pt idx="27923">
                  <c:v>0.36274509803921501</c:v>
                </c:pt>
                <c:pt idx="27924">
                  <c:v>0.37254901960784298</c:v>
                </c:pt>
                <c:pt idx="27925">
                  <c:v>0.38235294117647001</c:v>
                </c:pt>
                <c:pt idx="27926">
                  <c:v>0.39215686274509798</c:v>
                </c:pt>
                <c:pt idx="27927">
                  <c:v>0.40196078431372501</c:v>
                </c:pt>
                <c:pt idx="27928">
                  <c:v>0.41176470588235198</c:v>
                </c:pt>
                <c:pt idx="27929">
                  <c:v>0.42156862745098</c:v>
                </c:pt>
                <c:pt idx="27930">
                  <c:v>0.43137254901960698</c:v>
                </c:pt>
                <c:pt idx="27931">
                  <c:v>0.441176470588235</c:v>
                </c:pt>
                <c:pt idx="27932">
                  <c:v>0.45098039215686198</c:v>
                </c:pt>
                <c:pt idx="27933">
                  <c:v>0.46078431372549</c:v>
                </c:pt>
                <c:pt idx="27934">
                  <c:v>0.47058823529411697</c:v>
                </c:pt>
                <c:pt idx="27935">
                  <c:v>0.480392156862745</c:v>
                </c:pt>
                <c:pt idx="27936">
                  <c:v>0.49019607843137197</c:v>
                </c:pt>
                <c:pt idx="27937">
                  <c:v>0.5</c:v>
                </c:pt>
                <c:pt idx="27938">
                  <c:v>0.50980392156862697</c:v>
                </c:pt>
                <c:pt idx="27939">
                  <c:v>0.51960784313725406</c:v>
                </c:pt>
                <c:pt idx="27940">
                  <c:v>0.52941176470588203</c:v>
                </c:pt>
                <c:pt idx="27941">
                  <c:v>0.539215686274509</c:v>
                </c:pt>
                <c:pt idx="27942">
                  <c:v>0.54901960784313697</c:v>
                </c:pt>
                <c:pt idx="27943">
                  <c:v>0.55882352941176405</c:v>
                </c:pt>
                <c:pt idx="27944">
                  <c:v>0.56862745098039202</c:v>
                </c:pt>
                <c:pt idx="27945">
                  <c:v>0.578431372549019</c:v>
                </c:pt>
                <c:pt idx="27946">
                  <c:v>0.58823529411764697</c:v>
                </c:pt>
                <c:pt idx="27947">
                  <c:v>0.59803921568627405</c:v>
                </c:pt>
                <c:pt idx="27948">
                  <c:v>0.60784313725490102</c:v>
                </c:pt>
                <c:pt idx="27949">
                  <c:v>0.61764705882352899</c:v>
                </c:pt>
                <c:pt idx="27950">
                  <c:v>0.62745098039215597</c:v>
                </c:pt>
                <c:pt idx="27951">
                  <c:v>0.63725490196078405</c:v>
                </c:pt>
                <c:pt idx="27952">
                  <c:v>0.64705882352941102</c:v>
                </c:pt>
                <c:pt idx="27953">
                  <c:v>0.65686274509803899</c:v>
                </c:pt>
                <c:pt idx="27954">
                  <c:v>0.66666666666666596</c:v>
                </c:pt>
                <c:pt idx="27955">
                  <c:v>0.67647058823529405</c:v>
                </c:pt>
                <c:pt idx="27956">
                  <c:v>0.68627450980392102</c:v>
                </c:pt>
                <c:pt idx="27957">
                  <c:v>0.69607843137254899</c:v>
                </c:pt>
                <c:pt idx="27958">
                  <c:v>0.70588235294117596</c:v>
                </c:pt>
                <c:pt idx="27959">
                  <c:v>0.71568627450980304</c:v>
                </c:pt>
                <c:pt idx="27960">
                  <c:v>0.72549019607843102</c:v>
                </c:pt>
                <c:pt idx="27961">
                  <c:v>0.73529411764705799</c:v>
                </c:pt>
                <c:pt idx="27962">
                  <c:v>0.74509803921568596</c:v>
                </c:pt>
                <c:pt idx="27963">
                  <c:v>0.75490196078431304</c:v>
                </c:pt>
                <c:pt idx="27964">
                  <c:v>0.76470588235294101</c:v>
                </c:pt>
                <c:pt idx="27965">
                  <c:v>0.77450980392156799</c:v>
                </c:pt>
                <c:pt idx="27966">
                  <c:v>0.78431372549019596</c:v>
                </c:pt>
                <c:pt idx="27967">
                  <c:v>0.79411764705882304</c:v>
                </c:pt>
                <c:pt idx="27968">
                  <c:v>0.80392156862745101</c:v>
                </c:pt>
                <c:pt idx="27969">
                  <c:v>0.81372549019607798</c:v>
                </c:pt>
                <c:pt idx="27970">
                  <c:v>0.82352941176470495</c:v>
                </c:pt>
                <c:pt idx="27971">
                  <c:v>0.83333333333333304</c:v>
                </c:pt>
                <c:pt idx="27972">
                  <c:v>0.84313725490196001</c:v>
                </c:pt>
                <c:pt idx="27973">
                  <c:v>0.85294117647058798</c:v>
                </c:pt>
                <c:pt idx="27974">
                  <c:v>0.86274509803921495</c:v>
                </c:pt>
                <c:pt idx="27975">
                  <c:v>0.87254901960784303</c:v>
                </c:pt>
                <c:pt idx="27976">
                  <c:v>0.88235294117647001</c:v>
                </c:pt>
                <c:pt idx="27977">
                  <c:v>0.89215686274509798</c:v>
                </c:pt>
                <c:pt idx="27978">
                  <c:v>0.90196078431372495</c:v>
                </c:pt>
                <c:pt idx="27979">
                  <c:v>0.91176470588235203</c:v>
                </c:pt>
                <c:pt idx="27980">
                  <c:v>0.92156862745098</c:v>
                </c:pt>
                <c:pt idx="27981">
                  <c:v>0.93137254901960698</c:v>
                </c:pt>
                <c:pt idx="27982">
                  <c:v>0.94117647058823495</c:v>
                </c:pt>
                <c:pt idx="27983">
                  <c:v>0.95098039215686203</c:v>
                </c:pt>
                <c:pt idx="27984">
                  <c:v>0.96078431372549</c:v>
                </c:pt>
                <c:pt idx="27985">
                  <c:v>0.97058823529411697</c:v>
                </c:pt>
                <c:pt idx="27986">
                  <c:v>0.98039215686274495</c:v>
                </c:pt>
                <c:pt idx="27987">
                  <c:v>0.99019607843137203</c:v>
                </c:pt>
                <c:pt idx="27988">
                  <c:v>0</c:v>
                </c:pt>
                <c:pt idx="27989">
                  <c:v>1.38888888888888E-2</c:v>
                </c:pt>
                <c:pt idx="27990">
                  <c:v>2.77777777777777E-2</c:v>
                </c:pt>
                <c:pt idx="27991">
                  <c:v>4.1666666666666602E-2</c:v>
                </c:pt>
                <c:pt idx="27992">
                  <c:v>5.5555555555555497E-2</c:v>
                </c:pt>
                <c:pt idx="27993">
                  <c:v>6.9444444444444406E-2</c:v>
                </c:pt>
                <c:pt idx="27994">
                  <c:v>8.3333333333333301E-2</c:v>
                </c:pt>
                <c:pt idx="27995">
                  <c:v>9.7222222222222196E-2</c:v>
                </c:pt>
                <c:pt idx="27996">
                  <c:v>0.11111111111111099</c:v>
                </c:pt>
                <c:pt idx="27997">
                  <c:v>0.125</c:v>
                </c:pt>
                <c:pt idx="27998">
                  <c:v>0.13888888888888801</c:v>
                </c:pt>
                <c:pt idx="27999">
                  <c:v>0.15277777777777701</c:v>
                </c:pt>
                <c:pt idx="28000">
                  <c:v>0.16666666666666599</c:v>
                </c:pt>
                <c:pt idx="28001">
                  <c:v>0.180555555555555</c:v>
                </c:pt>
                <c:pt idx="28002">
                  <c:v>0.194444444444444</c:v>
                </c:pt>
                <c:pt idx="28003">
                  <c:v>0.20833333333333301</c:v>
                </c:pt>
                <c:pt idx="28004">
                  <c:v>0.22222222222222199</c:v>
                </c:pt>
                <c:pt idx="28005">
                  <c:v>0.23611111111111099</c:v>
                </c:pt>
                <c:pt idx="28006">
                  <c:v>0.25</c:v>
                </c:pt>
                <c:pt idx="28007">
                  <c:v>0.26388888888888801</c:v>
                </c:pt>
                <c:pt idx="28008">
                  <c:v>0.27777777777777701</c:v>
                </c:pt>
                <c:pt idx="28009">
                  <c:v>0.29166666666666602</c:v>
                </c:pt>
                <c:pt idx="28010">
                  <c:v>0.30555555555555503</c:v>
                </c:pt>
                <c:pt idx="28011">
                  <c:v>0.31944444444444398</c:v>
                </c:pt>
                <c:pt idx="28012">
                  <c:v>0.33333333333333298</c:v>
                </c:pt>
                <c:pt idx="28013">
                  <c:v>0.34722222222222199</c:v>
                </c:pt>
                <c:pt idx="28014">
                  <c:v>0.36111111111111099</c:v>
                </c:pt>
                <c:pt idx="28015">
                  <c:v>0.375</c:v>
                </c:pt>
                <c:pt idx="28016">
                  <c:v>0.38888888888888801</c:v>
                </c:pt>
                <c:pt idx="28017">
                  <c:v>0.40277777777777701</c:v>
                </c:pt>
                <c:pt idx="28018">
                  <c:v>0.41666666666666602</c:v>
                </c:pt>
                <c:pt idx="28019">
                  <c:v>0.43055555555555503</c:v>
                </c:pt>
                <c:pt idx="28020">
                  <c:v>0.44444444444444398</c:v>
                </c:pt>
                <c:pt idx="28021">
                  <c:v>0.45833333333333298</c:v>
                </c:pt>
                <c:pt idx="28022">
                  <c:v>0.47222222222222199</c:v>
                </c:pt>
                <c:pt idx="28023">
                  <c:v>0.48611111111111099</c:v>
                </c:pt>
                <c:pt idx="28024">
                  <c:v>0.5</c:v>
                </c:pt>
                <c:pt idx="28025">
                  <c:v>0.51388888888888795</c:v>
                </c:pt>
                <c:pt idx="28026">
                  <c:v>0.52777777777777701</c:v>
                </c:pt>
                <c:pt idx="28027">
                  <c:v>0.54166666666666596</c:v>
                </c:pt>
                <c:pt idx="28028">
                  <c:v>0.55555555555555503</c:v>
                </c:pt>
                <c:pt idx="28029">
                  <c:v>0.56944444444444398</c:v>
                </c:pt>
                <c:pt idx="28030">
                  <c:v>0.58333333333333304</c:v>
                </c:pt>
                <c:pt idx="28031">
                  <c:v>0.59722222222222199</c:v>
                </c:pt>
                <c:pt idx="28032">
                  <c:v>0.61111111111111105</c:v>
                </c:pt>
                <c:pt idx="28033">
                  <c:v>0.625</c:v>
                </c:pt>
                <c:pt idx="28034">
                  <c:v>0.63888888888888795</c:v>
                </c:pt>
                <c:pt idx="28035">
                  <c:v>0.65277777777777701</c:v>
                </c:pt>
                <c:pt idx="28036">
                  <c:v>0.66666666666666596</c:v>
                </c:pt>
                <c:pt idx="28037">
                  <c:v>0.68055555555555503</c:v>
                </c:pt>
                <c:pt idx="28038">
                  <c:v>0.69444444444444398</c:v>
                </c:pt>
                <c:pt idx="28039">
                  <c:v>0.70833333333333304</c:v>
                </c:pt>
                <c:pt idx="28040">
                  <c:v>0.72222222222222199</c:v>
                </c:pt>
                <c:pt idx="28041">
                  <c:v>0.73611111111111105</c:v>
                </c:pt>
                <c:pt idx="28042">
                  <c:v>0.75</c:v>
                </c:pt>
                <c:pt idx="28043">
                  <c:v>0.76388888888888795</c:v>
                </c:pt>
                <c:pt idx="28044">
                  <c:v>0.77777777777777701</c:v>
                </c:pt>
                <c:pt idx="28045">
                  <c:v>0.79166666666666596</c:v>
                </c:pt>
                <c:pt idx="28046">
                  <c:v>0.80555555555555503</c:v>
                </c:pt>
                <c:pt idx="28047">
                  <c:v>0.81944444444444398</c:v>
                </c:pt>
                <c:pt idx="28048">
                  <c:v>0.83333333333333304</c:v>
                </c:pt>
                <c:pt idx="28049">
                  <c:v>0.84722222222222199</c:v>
                </c:pt>
                <c:pt idx="28050">
                  <c:v>0.86111111111111105</c:v>
                </c:pt>
                <c:pt idx="28051">
                  <c:v>0.875</c:v>
                </c:pt>
                <c:pt idx="28052">
                  <c:v>0.88888888888888795</c:v>
                </c:pt>
                <c:pt idx="28053">
                  <c:v>0.90277777777777701</c:v>
                </c:pt>
                <c:pt idx="28054">
                  <c:v>0.91666666666666596</c:v>
                </c:pt>
                <c:pt idx="28055">
                  <c:v>0.93055555555555503</c:v>
                </c:pt>
                <c:pt idx="28056">
                  <c:v>0.94444444444444398</c:v>
                </c:pt>
                <c:pt idx="28057">
                  <c:v>0.95833333333333304</c:v>
                </c:pt>
                <c:pt idx="28058">
                  <c:v>0.97222222222222199</c:v>
                </c:pt>
                <c:pt idx="28059">
                  <c:v>0.98611111111111105</c:v>
                </c:pt>
                <c:pt idx="28060">
                  <c:v>0</c:v>
                </c:pt>
                <c:pt idx="28061">
                  <c:v>0.02</c:v>
                </c:pt>
                <c:pt idx="28062">
                  <c:v>0.04</c:v>
                </c:pt>
                <c:pt idx="28063">
                  <c:v>0.06</c:v>
                </c:pt>
                <c:pt idx="28064">
                  <c:v>0.08</c:v>
                </c:pt>
                <c:pt idx="28065">
                  <c:v>0.1</c:v>
                </c:pt>
                <c:pt idx="28066">
                  <c:v>0.12</c:v>
                </c:pt>
                <c:pt idx="28067">
                  <c:v>0.14000000000000001</c:v>
                </c:pt>
                <c:pt idx="28068">
                  <c:v>0.16</c:v>
                </c:pt>
                <c:pt idx="28069">
                  <c:v>0.18</c:v>
                </c:pt>
                <c:pt idx="28070">
                  <c:v>0.2</c:v>
                </c:pt>
                <c:pt idx="28071">
                  <c:v>0.22</c:v>
                </c:pt>
                <c:pt idx="28072">
                  <c:v>0.24</c:v>
                </c:pt>
                <c:pt idx="28073">
                  <c:v>0.26</c:v>
                </c:pt>
                <c:pt idx="28074">
                  <c:v>0.28000000000000003</c:v>
                </c:pt>
                <c:pt idx="28075">
                  <c:v>0.3</c:v>
                </c:pt>
                <c:pt idx="28076">
                  <c:v>0.32</c:v>
                </c:pt>
                <c:pt idx="28077">
                  <c:v>0.34</c:v>
                </c:pt>
                <c:pt idx="28078">
                  <c:v>0.36</c:v>
                </c:pt>
                <c:pt idx="28079">
                  <c:v>0.38</c:v>
                </c:pt>
                <c:pt idx="28080">
                  <c:v>0.4</c:v>
                </c:pt>
                <c:pt idx="28081">
                  <c:v>0.42</c:v>
                </c:pt>
                <c:pt idx="28082">
                  <c:v>0.44</c:v>
                </c:pt>
                <c:pt idx="28083">
                  <c:v>0.46</c:v>
                </c:pt>
                <c:pt idx="28084">
                  <c:v>0.48</c:v>
                </c:pt>
                <c:pt idx="28085">
                  <c:v>0.5</c:v>
                </c:pt>
                <c:pt idx="28086">
                  <c:v>0.52</c:v>
                </c:pt>
                <c:pt idx="28087">
                  <c:v>0.54</c:v>
                </c:pt>
                <c:pt idx="28088">
                  <c:v>0.56000000000000005</c:v>
                </c:pt>
                <c:pt idx="28089">
                  <c:v>0.57999999999999996</c:v>
                </c:pt>
                <c:pt idx="28090">
                  <c:v>0.6</c:v>
                </c:pt>
                <c:pt idx="28091">
                  <c:v>0.62</c:v>
                </c:pt>
                <c:pt idx="28092">
                  <c:v>0.64</c:v>
                </c:pt>
                <c:pt idx="28093">
                  <c:v>0.66</c:v>
                </c:pt>
                <c:pt idx="28094">
                  <c:v>0.68</c:v>
                </c:pt>
                <c:pt idx="28095">
                  <c:v>0.7</c:v>
                </c:pt>
                <c:pt idx="28096">
                  <c:v>0.72</c:v>
                </c:pt>
                <c:pt idx="28097">
                  <c:v>0.74</c:v>
                </c:pt>
                <c:pt idx="28098">
                  <c:v>0.76</c:v>
                </c:pt>
                <c:pt idx="28099">
                  <c:v>0.78</c:v>
                </c:pt>
                <c:pt idx="28100">
                  <c:v>0.8</c:v>
                </c:pt>
                <c:pt idx="28101">
                  <c:v>0.82</c:v>
                </c:pt>
                <c:pt idx="28102">
                  <c:v>0.84</c:v>
                </c:pt>
                <c:pt idx="28103">
                  <c:v>0.86</c:v>
                </c:pt>
                <c:pt idx="28104">
                  <c:v>0.88</c:v>
                </c:pt>
                <c:pt idx="28105">
                  <c:v>0.9</c:v>
                </c:pt>
                <c:pt idx="28106">
                  <c:v>0.92</c:v>
                </c:pt>
                <c:pt idx="28107">
                  <c:v>0.94</c:v>
                </c:pt>
                <c:pt idx="28108">
                  <c:v>0.96</c:v>
                </c:pt>
                <c:pt idx="28109">
                  <c:v>0.98</c:v>
                </c:pt>
                <c:pt idx="28110">
                  <c:v>0</c:v>
                </c:pt>
                <c:pt idx="28111">
                  <c:v>8.0645161290322492E-3</c:v>
                </c:pt>
                <c:pt idx="28112">
                  <c:v>1.6129032258064498E-2</c:v>
                </c:pt>
                <c:pt idx="28113">
                  <c:v>2.4193548387096701E-2</c:v>
                </c:pt>
                <c:pt idx="28114">
                  <c:v>3.2258064516128997E-2</c:v>
                </c:pt>
                <c:pt idx="28115">
                  <c:v>4.0322580645161199E-2</c:v>
                </c:pt>
                <c:pt idx="28116">
                  <c:v>4.8387096774193498E-2</c:v>
                </c:pt>
                <c:pt idx="28117">
                  <c:v>5.6451612903225798E-2</c:v>
                </c:pt>
                <c:pt idx="28118">
                  <c:v>6.4516129032257993E-2</c:v>
                </c:pt>
                <c:pt idx="28119">
                  <c:v>7.25806451612903E-2</c:v>
                </c:pt>
                <c:pt idx="28120">
                  <c:v>8.0645161290322495E-2</c:v>
                </c:pt>
                <c:pt idx="28121">
                  <c:v>8.8709677419354802E-2</c:v>
                </c:pt>
                <c:pt idx="28122">
                  <c:v>9.6774193548387094E-2</c:v>
                </c:pt>
                <c:pt idx="28123">
                  <c:v>0.104838709677419</c:v>
                </c:pt>
                <c:pt idx="28124">
                  <c:v>0.112903225806451</c:v>
                </c:pt>
                <c:pt idx="28125">
                  <c:v>0.120967741935483</c:v>
                </c:pt>
                <c:pt idx="28126">
                  <c:v>0.12903225806451599</c:v>
                </c:pt>
                <c:pt idx="28127">
                  <c:v>0.13709677419354799</c:v>
                </c:pt>
                <c:pt idx="28128">
                  <c:v>0.14516129032257999</c:v>
                </c:pt>
                <c:pt idx="28129">
                  <c:v>0.15322580645161199</c:v>
                </c:pt>
                <c:pt idx="28130">
                  <c:v>0.16129032258064499</c:v>
                </c:pt>
                <c:pt idx="28131">
                  <c:v>0.16935483870967699</c:v>
                </c:pt>
                <c:pt idx="28132">
                  <c:v>0.17741935483870899</c:v>
                </c:pt>
                <c:pt idx="28133">
                  <c:v>0.18548387096774099</c:v>
                </c:pt>
                <c:pt idx="28134">
                  <c:v>0.19354838709677399</c:v>
                </c:pt>
                <c:pt idx="28135">
                  <c:v>0.20161290322580599</c:v>
                </c:pt>
                <c:pt idx="28136">
                  <c:v>0.209677419354838</c:v>
                </c:pt>
                <c:pt idx="28137">
                  <c:v>0.21774193548387</c:v>
                </c:pt>
                <c:pt idx="28138">
                  <c:v>0.225806451612903</c:v>
                </c:pt>
                <c:pt idx="28139">
                  <c:v>0.233870967741935</c:v>
                </c:pt>
                <c:pt idx="28140">
                  <c:v>0.241935483870967</c:v>
                </c:pt>
                <c:pt idx="28141">
                  <c:v>0.25</c:v>
                </c:pt>
                <c:pt idx="28142">
                  <c:v>0.25806451612903197</c:v>
                </c:pt>
                <c:pt idx="28143">
                  <c:v>0.266129032258064</c:v>
                </c:pt>
                <c:pt idx="28144">
                  <c:v>0.27419354838709598</c:v>
                </c:pt>
                <c:pt idx="28145">
                  <c:v>0.282258064516129</c:v>
                </c:pt>
                <c:pt idx="28146">
                  <c:v>0.29032258064516098</c:v>
                </c:pt>
                <c:pt idx="28147">
                  <c:v>0.29838709677419301</c:v>
                </c:pt>
                <c:pt idx="28148">
                  <c:v>0.30645161290322498</c:v>
                </c:pt>
                <c:pt idx="28149">
                  <c:v>0.31451612903225801</c:v>
                </c:pt>
                <c:pt idx="28150">
                  <c:v>0.32258064516128998</c:v>
                </c:pt>
                <c:pt idx="28151">
                  <c:v>0.33064516129032201</c:v>
                </c:pt>
                <c:pt idx="28152">
                  <c:v>0.33870967741935398</c:v>
                </c:pt>
                <c:pt idx="28153">
                  <c:v>0.34677419354838701</c:v>
                </c:pt>
                <c:pt idx="28154">
                  <c:v>0.35483870967741898</c:v>
                </c:pt>
                <c:pt idx="28155">
                  <c:v>0.36290322580645101</c:v>
                </c:pt>
                <c:pt idx="28156">
                  <c:v>0.37096774193548299</c:v>
                </c:pt>
                <c:pt idx="28157">
                  <c:v>0.37903225806451601</c:v>
                </c:pt>
                <c:pt idx="28158">
                  <c:v>0.38709677419354799</c:v>
                </c:pt>
                <c:pt idx="28159">
                  <c:v>0.39516129032258002</c:v>
                </c:pt>
                <c:pt idx="28160">
                  <c:v>0.40322580645161199</c:v>
                </c:pt>
                <c:pt idx="28161">
                  <c:v>0.41129032258064502</c:v>
                </c:pt>
                <c:pt idx="28162">
                  <c:v>0.41935483870967699</c:v>
                </c:pt>
                <c:pt idx="28163">
                  <c:v>0.42741935483870902</c:v>
                </c:pt>
                <c:pt idx="28164">
                  <c:v>0.43548387096774099</c:v>
                </c:pt>
                <c:pt idx="28165">
                  <c:v>0.44354838709677402</c:v>
                </c:pt>
                <c:pt idx="28166">
                  <c:v>0.45161290322580599</c:v>
                </c:pt>
                <c:pt idx="28167">
                  <c:v>0.45967741935483802</c:v>
                </c:pt>
                <c:pt idx="28168">
                  <c:v>0.46774193548387</c:v>
                </c:pt>
                <c:pt idx="28169">
                  <c:v>0.47580645161290303</c:v>
                </c:pt>
                <c:pt idx="28170">
                  <c:v>0.483870967741935</c:v>
                </c:pt>
                <c:pt idx="28171">
                  <c:v>0.49193548387096703</c:v>
                </c:pt>
                <c:pt idx="28172">
                  <c:v>0.5</c:v>
                </c:pt>
                <c:pt idx="28173">
                  <c:v>0.50806451612903203</c:v>
                </c:pt>
                <c:pt idx="28174">
                  <c:v>0.51612903225806395</c:v>
                </c:pt>
                <c:pt idx="28175">
                  <c:v>0.52419354838709598</c:v>
                </c:pt>
                <c:pt idx="28176">
                  <c:v>0.532258064516129</c:v>
                </c:pt>
                <c:pt idx="28177">
                  <c:v>0.54032258064516103</c:v>
                </c:pt>
                <c:pt idx="28178">
                  <c:v>0.54838709677419295</c:v>
                </c:pt>
                <c:pt idx="28179">
                  <c:v>0.55645161290322498</c:v>
                </c:pt>
                <c:pt idx="28180">
                  <c:v>0.56451612903225801</c:v>
                </c:pt>
                <c:pt idx="28181">
                  <c:v>0.57258064516129004</c:v>
                </c:pt>
                <c:pt idx="28182">
                  <c:v>0.58064516129032195</c:v>
                </c:pt>
                <c:pt idx="28183">
                  <c:v>0.58870967741935398</c:v>
                </c:pt>
                <c:pt idx="28184">
                  <c:v>0.59677419354838701</c:v>
                </c:pt>
                <c:pt idx="28185">
                  <c:v>0.60483870967741904</c:v>
                </c:pt>
                <c:pt idx="28186">
                  <c:v>0.61290322580645096</c:v>
                </c:pt>
                <c:pt idx="28187">
                  <c:v>0.62096774193548299</c:v>
                </c:pt>
                <c:pt idx="28188">
                  <c:v>0.62903225806451601</c:v>
                </c:pt>
                <c:pt idx="28189">
                  <c:v>0.63709677419354804</c:v>
                </c:pt>
                <c:pt idx="28190">
                  <c:v>0.64516129032257996</c:v>
                </c:pt>
                <c:pt idx="28191">
                  <c:v>0.65322580645161199</c:v>
                </c:pt>
                <c:pt idx="28192">
                  <c:v>0.66129032258064502</c:v>
                </c:pt>
                <c:pt idx="28193">
                  <c:v>0.66935483870967705</c:v>
                </c:pt>
                <c:pt idx="28194">
                  <c:v>0.67741935483870896</c:v>
                </c:pt>
                <c:pt idx="28195">
                  <c:v>0.68548387096774099</c:v>
                </c:pt>
                <c:pt idx="28196">
                  <c:v>0.69354838709677402</c:v>
                </c:pt>
                <c:pt idx="28197">
                  <c:v>0.70161290322580605</c:v>
                </c:pt>
                <c:pt idx="28198">
                  <c:v>0.70967741935483797</c:v>
                </c:pt>
                <c:pt idx="28199">
                  <c:v>0.717741935483871</c:v>
                </c:pt>
                <c:pt idx="28200">
                  <c:v>0.72580645161290303</c:v>
                </c:pt>
                <c:pt idx="28201">
                  <c:v>0.73387096774193505</c:v>
                </c:pt>
                <c:pt idx="28202">
                  <c:v>0.74193548387096697</c:v>
                </c:pt>
                <c:pt idx="28203">
                  <c:v>0.75</c:v>
                </c:pt>
                <c:pt idx="28204">
                  <c:v>0.75806451612903203</c:v>
                </c:pt>
                <c:pt idx="28205">
                  <c:v>0.76612903225806395</c:v>
                </c:pt>
                <c:pt idx="28206">
                  <c:v>0.77419354838709598</c:v>
                </c:pt>
                <c:pt idx="28207">
                  <c:v>0.782258064516129</c:v>
                </c:pt>
                <c:pt idx="28208">
                  <c:v>0.79032258064516103</c:v>
                </c:pt>
                <c:pt idx="28209">
                  <c:v>0.79838709677419295</c:v>
                </c:pt>
                <c:pt idx="28210">
                  <c:v>0.80645161290322498</c:v>
                </c:pt>
                <c:pt idx="28211">
                  <c:v>0.81451612903225801</c:v>
                </c:pt>
                <c:pt idx="28212">
                  <c:v>0.82258064516129004</c:v>
                </c:pt>
                <c:pt idx="28213">
                  <c:v>0.83064516129032195</c:v>
                </c:pt>
                <c:pt idx="28214">
                  <c:v>0.83870967741935398</c:v>
                </c:pt>
                <c:pt idx="28215">
                  <c:v>0.84677419354838701</c:v>
                </c:pt>
                <c:pt idx="28216">
                  <c:v>0.85483870967741904</c:v>
                </c:pt>
                <c:pt idx="28217">
                  <c:v>0.86290322580645096</c:v>
                </c:pt>
                <c:pt idx="28218">
                  <c:v>0.87096774193548299</c:v>
                </c:pt>
                <c:pt idx="28219">
                  <c:v>0.87903225806451601</c:v>
                </c:pt>
                <c:pt idx="28220">
                  <c:v>0.88709677419354804</c:v>
                </c:pt>
                <c:pt idx="28221">
                  <c:v>0.89516129032257996</c:v>
                </c:pt>
                <c:pt idx="28222">
                  <c:v>0.90322580645161199</c:v>
                </c:pt>
                <c:pt idx="28223">
                  <c:v>0.91129032258064502</c:v>
                </c:pt>
                <c:pt idx="28224">
                  <c:v>0.91935483870967705</c:v>
                </c:pt>
                <c:pt idx="28225">
                  <c:v>0.92741935483870896</c:v>
                </c:pt>
                <c:pt idx="28226">
                  <c:v>0.93548387096774099</c:v>
                </c:pt>
                <c:pt idx="28227">
                  <c:v>0.94354838709677402</c:v>
                </c:pt>
                <c:pt idx="28228">
                  <c:v>0.95161290322580605</c:v>
                </c:pt>
                <c:pt idx="28229">
                  <c:v>0.95967741935483797</c:v>
                </c:pt>
                <c:pt idx="28230">
                  <c:v>0.967741935483871</c:v>
                </c:pt>
                <c:pt idx="28231">
                  <c:v>0.97580645161290303</c:v>
                </c:pt>
                <c:pt idx="28232">
                  <c:v>0.98387096774193505</c:v>
                </c:pt>
                <c:pt idx="28233">
                  <c:v>0.99193548387096697</c:v>
                </c:pt>
                <c:pt idx="28234">
                  <c:v>0</c:v>
                </c:pt>
                <c:pt idx="28235">
                  <c:v>1.5873015873015799E-2</c:v>
                </c:pt>
                <c:pt idx="28236">
                  <c:v>3.1746031746031703E-2</c:v>
                </c:pt>
                <c:pt idx="28237">
                  <c:v>4.7619047619047603E-2</c:v>
                </c:pt>
                <c:pt idx="28238">
                  <c:v>6.3492063492063405E-2</c:v>
                </c:pt>
                <c:pt idx="28239">
                  <c:v>7.9365079365079305E-2</c:v>
                </c:pt>
                <c:pt idx="28240">
                  <c:v>9.5238095238095205E-2</c:v>
                </c:pt>
                <c:pt idx="28241">
                  <c:v>0.11111111111111099</c:v>
                </c:pt>
                <c:pt idx="28242">
                  <c:v>0.12698412698412601</c:v>
                </c:pt>
                <c:pt idx="28243">
                  <c:v>0.14285714285714199</c:v>
                </c:pt>
                <c:pt idx="28244">
                  <c:v>0.158730158730158</c:v>
                </c:pt>
                <c:pt idx="28245">
                  <c:v>0.17460317460317401</c:v>
                </c:pt>
                <c:pt idx="28246">
                  <c:v>0.19047619047618999</c:v>
                </c:pt>
                <c:pt idx="28247">
                  <c:v>0.206349206349206</c:v>
                </c:pt>
                <c:pt idx="28248">
                  <c:v>0.22222222222222199</c:v>
                </c:pt>
                <c:pt idx="28249">
                  <c:v>0.238095238095238</c:v>
                </c:pt>
                <c:pt idx="28250">
                  <c:v>0.25396825396825301</c:v>
                </c:pt>
                <c:pt idx="28251">
                  <c:v>0.26984126984126899</c:v>
                </c:pt>
                <c:pt idx="28252">
                  <c:v>0.28571428571428498</c:v>
                </c:pt>
                <c:pt idx="28253">
                  <c:v>0.30158730158730102</c:v>
                </c:pt>
                <c:pt idx="28254">
                  <c:v>0.317460317460317</c:v>
                </c:pt>
                <c:pt idx="28255">
                  <c:v>0.33333333333333298</c:v>
                </c:pt>
                <c:pt idx="28256">
                  <c:v>0.34920634920634902</c:v>
                </c:pt>
                <c:pt idx="28257">
                  <c:v>0.365079365079365</c:v>
                </c:pt>
                <c:pt idx="28258">
                  <c:v>0.38095238095237999</c:v>
                </c:pt>
                <c:pt idx="28259">
                  <c:v>0.39682539682539603</c:v>
                </c:pt>
                <c:pt idx="28260">
                  <c:v>0.41269841269841201</c:v>
                </c:pt>
                <c:pt idx="28261">
                  <c:v>0.42857142857142799</c:v>
                </c:pt>
                <c:pt idx="28262">
                  <c:v>0.44444444444444398</c:v>
                </c:pt>
                <c:pt idx="28263">
                  <c:v>0.46031746031746001</c:v>
                </c:pt>
                <c:pt idx="28264">
                  <c:v>0.476190476190476</c:v>
                </c:pt>
                <c:pt idx="28265">
                  <c:v>0.49206349206349198</c:v>
                </c:pt>
                <c:pt idx="28266">
                  <c:v>0.50793650793650702</c:v>
                </c:pt>
                <c:pt idx="28267">
                  <c:v>0.52380952380952295</c:v>
                </c:pt>
                <c:pt idx="28268">
                  <c:v>0.53968253968253899</c:v>
                </c:pt>
                <c:pt idx="28269">
                  <c:v>0.55555555555555503</c:v>
                </c:pt>
                <c:pt idx="28270">
                  <c:v>0.57142857142857095</c:v>
                </c:pt>
                <c:pt idx="28271">
                  <c:v>0.58730158730158699</c:v>
                </c:pt>
                <c:pt idx="28272">
                  <c:v>0.60317460317460303</c:v>
                </c:pt>
                <c:pt idx="28273">
                  <c:v>0.61904761904761896</c:v>
                </c:pt>
                <c:pt idx="28274">
                  <c:v>0.634920634920634</c:v>
                </c:pt>
                <c:pt idx="28275">
                  <c:v>0.65079365079365004</c:v>
                </c:pt>
                <c:pt idx="28276">
                  <c:v>0.66666666666666596</c:v>
                </c:pt>
                <c:pt idx="28277">
                  <c:v>0.682539682539682</c:v>
                </c:pt>
                <c:pt idx="28278">
                  <c:v>0.69841269841269804</c:v>
                </c:pt>
                <c:pt idx="28279">
                  <c:v>0.71428571428571397</c:v>
                </c:pt>
                <c:pt idx="28280">
                  <c:v>0.73015873015873001</c:v>
                </c:pt>
                <c:pt idx="28281">
                  <c:v>0.74603174603174605</c:v>
                </c:pt>
                <c:pt idx="28282">
                  <c:v>0.76190476190476097</c:v>
                </c:pt>
                <c:pt idx="28283">
                  <c:v>0.77777777777777701</c:v>
                </c:pt>
                <c:pt idx="28284">
                  <c:v>0.79365079365079305</c:v>
                </c:pt>
                <c:pt idx="28285">
                  <c:v>0.80952380952380898</c:v>
                </c:pt>
                <c:pt idx="28286">
                  <c:v>0.82539682539682502</c:v>
                </c:pt>
                <c:pt idx="28287">
                  <c:v>0.84126984126984095</c:v>
                </c:pt>
                <c:pt idx="28288">
                  <c:v>0.85714285714285698</c:v>
                </c:pt>
                <c:pt idx="28289">
                  <c:v>0.87301587301587302</c:v>
                </c:pt>
                <c:pt idx="28290">
                  <c:v>0.88888888888888795</c:v>
                </c:pt>
                <c:pt idx="28291">
                  <c:v>0.90476190476190399</c:v>
                </c:pt>
                <c:pt idx="28292">
                  <c:v>0.92063492063492003</c:v>
                </c:pt>
                <c:pt idx="28293">
                  <c:v>0.93650793650793596</c:v>
                </c:pt>
                <c:pt idx="28294">
                  <c:v>0.952380952380952</c:v>
                </c:pt>
                <c:pt idx="28295">
                  <c:v>0.96825396825396803</c:v>
                </c:pt>
                <c:pt idx="28296">
                  <c:v>0.98412698412698396</c:v>
                </c:pt>
                <c:pt idx="28297">
                  <c:v>0</c:v>
                </c:pt>
                <c:pt idx="28298">
                  <c:v>1.09890109890109E-2</c:v>
                </c:pt>
                <c:pt idx="28299">
                  <c:v>2.19780219780219E-2</c:v>
                </c:pt>
                <c:pt idx="28300">
                  <c:v>3.2967032967032898E-2</c:v>
                </c:pt>
                <c:pt idx="28301">
                  <c:v>4.3956043956043897E-2</c:v>
                </c:pt>
                <c:pt idx="28302">
                  <c:v>5.4945054945054903E-2</c:v>
                </c:pt>
                <c:pt idx="28303">
                  <c:v>6.5934065934065894E-2</c:v>
                </c:pt>
                <c:pt idx="28304">
                  <c:v>7.69230769230769E-2</c:v>
                </c:pt>
                <c:pt idx="28305">
                  <c:v>8.7912087912087905E-2</c:v>
                </c:pt>
                <c:pt idx="28306">
                  <c:v>9.8901098901098897E-2</c:v>
                </c:pt>
                <c:pt idx="28307">
                  <c:v>0.109890109890109</c:v>
                </c:pt>
                <c:pt idx="28308">
                  <c:v>0.12087912087912001</c:v>
                </c:pt>
                <c:pt idx="28309">
                  <c:v>0.13186813186813101</c:v>
                </c:pt>
                <c:pt idx="28310">
                  <c:v>0.14285714285714199</c:v>
                </c:pt>
                <c:pt idx="28311">
                  <c:v>0.15384615384615299</c:v>
                </c:pt>
                <c:pt idx="28312">
                  <c:v>0.164835164835164</c:v>
                </c:pt>
                <c:pt idx="28313">
                  <c:v>0.17582417582417501</c:v>
                </c:pt>
                <c:pt idx="28314">
                  <c:v>0.18681318681318601</c:v>
                </c:pt>
                <c:pt idx="28315">
                  <c:v>0.19780219780219699</c:v>
                </c:pt>
                <c:pt idx="28316">
                  <c:v>0.20879120879120799</c:v>
                </c:pt>
                <c:pt idx="28317">
                  <c:v>0.219780219780219</c:v>
                </c:pt>
                <c:pt idx="28318">
                  <c:v>0.23076923076923</c:v>
                </c:pt>
                <c:pt idx="28319">
                  <c:v>0.24175824175824101</c:v>
                </c:pt>
                <c:pt idx="28320">
                  <c:v>0.25274725274725202</c:v>
                </c:pt>
                <c:pt idx="28321">
                  <c:v>0.26373626373626302</c:v>
                </c:pt>
                <c:pt idx="28322">
                  <c:v>0.27472527472527403</c:v>
                </c:pt>
                <c:pt idx="28323">
                  <c:v>0.28571428571428498</c:v>
                </c:pt>
                <c:pt idx="28324">
                  <c:v>0.29670329670329598</c:v>
                </c:pt>
                <c:pt idx="28325">
                  <c:v>0.30769230769230699</c:v>
                </c:pt>
                <c:pt idx="28326">
                  <c:v>0.31868131868131799</c:v>
                </c:pt>
                <c:pt idx="28327">
                  <c:v>0.329670329670329</c:v>
                </c:pt>
                <c:pt idx="28328">
                  <c:v>0.34065934065934</c:v>
                </c:pt>
                <c:pt idx="28329">
                  <c:v>0.35164835164835101</c:v>
                </c:pt>
                <c:pt idx="28330">
                  <c:v>0.36263736263736202</c:v>
                </c:pt>
                <c:pt idx="28331">
                  <c:v>0.37362637362637302</c:v>
                </c:pt>
                <c:pt idx="28332">
                  <c:v>0.38461538461538403</c:v>
                </c:pt>
                <c:pt idx="28333">
                  <c:v>0.39560439560439498</c:v>
                </c:pt>
                <c:pt idx="28334">
                  <c:v>0.40659340659340598</c:v>
                </c:pt>
                <c:pt idx="28335">
                  <c:v>0.41758241758241699</c:v>
                </c:pt>
                <c:pt idx="28336">
                  <c:v>0.42857142857142799</c:v>
                </c:pt>
                <c:pt idx="28337">
                  <c:v>0.439560439560439</c:v>
                </c:pt>
                <c:pt idx="28338">
                  <c:v>0.45054945054945</c:v>
                </c:pt>
                <c:pt idx="28339">
                  <c:v>0.46153846153846101</c:v>
                </c:pt>
                <c:pt idx="28340">
                  <c:v>0.47252747252747201</c:v>
                </c:pt>
                <c:pt idx="28341">
                  <c:v>0.48351648351648302</c:v>
                </c:pt>
                <c:pt idx="28342">
                  <c:v>0.49450549450549403</c:v>
                </c:pt>
                <c:pt idx="28343">
                  <c:v>0.50549450549450503</c:v>
                </c:pt>
                <c:pt idx="28344">
                  <c:v>0.51648351648351598</c:v>
                </c:pt>
                <c:pt idx="28345">
                  <c:v>0.52747252747252704</c:v>
                </c:pt>
                <c:pt idx="28346">
                  <c:v>0.53846153846153799</c:v>
                </c:pt>
                <c:pt idx="28347">
                  <c:v>0.54945054945054905</c:v>
                </c:pt>
                <c:pt idx="28348">
                  <c:v>0.56043956043956</c:v>
                </c:pt>
                <c:pt idx="28349">
                  <c:v>0.57142857142857095</c:v>
                </c:pt>
                <c:pt idx="28350">
                  <c:v>0.58241758241758201</c:v>
                </c:pt>
                <c:pt idx="28351">
                  <c:v>0.59340659340659296</c:v>
                </c:pt>
                <c:pt idx="28352">
                  <c:v>0.60439560439560402</c:v>
                </c:pt>
                <c:pt idx="28353">
                  <c:v>0.61538461538461497</c:v>
                </c:pt>
                <c:pt idx="28354">
                  <c:v>0.62637362637362604</c:v>
                </c:pt>
                <c:pt idx="28355">
                  <c:v>0.63736263736263699</c:v>
                </c:pt>
                <c:pt idx="28356">
                  <c:v>0.64835164835164805</c:v>
                </c:pt>
                <c:pt idx="28357">
                  <c:v>0.659340659340659</c:v>
                </c:pt>
                <c:pt idx="28358">
                  <c:v>0.67032967032966995</c:v>
                </c:pt>
                <c:pt idx="28359">
                  <c:v>0.68131868131868101</c:v>
                </c:pt>
                <c:pt idx="28360">
                  <c:v>0.69230769230769196</c:v>
                </c:pt>
                <c:pt idx="28361">
                  <c:v>0.70329670329670302</c:v>
                </c:pt>
                <c:pt idx="28362">
                  <c:v>0.71428571428571397</c:v>
                </c:pt>
                <c:pt idx="28363">
                  <c:v>0.72527472527472503</c:v>
                </c:pt>
                <c:pt idx="28364">
                  <c:v>0.73626373626373598</c:v>
                </c:pt>
                <c:pt idx="28365">
                  <c:v>0.74725274725274704</c:v>
                </c:pt>
                <c:pt idx="28366">
                  <c:v>0.75824175824175799</c:v>
                </c:pt>
                <c:pt idx="28367">
                  <c:v>0.76923076923076905</c:v>
                </c:pt>
                <c:pt idx="28368">
                  <c:v>0.78021978021978</c:v>
                </c:pt>
                <c:pt idx="28369">
                  <c:v>0.79120879120879095</c:v>
                </c:pt>
                <c:pt idx="28370">
                  <c:v>0.80219780219780201</c:v>
                </c:pt>
                <c:pt idx="28371">
                  <c:v>0.81318681318681296</c:v>
                </c:pt>
                <c:pt idx="28372">
                  <c:v>0.82417582417582402</c:v>
                </c:pt>
                <c:pt idx="28373">
                  <c:v>0.83516483516483497</c:v>
                </c:pt>
                <c:pt idx="28374">
                  <c:v>0.84615384615384603</c:v>
                </c:pt>
                <c:pt idx="28375">
                  <c:v>0.85714285714285698</c:v>
                </c:pt>
                <c:pt idx="28376">
                  <c:v>0.86813186813186805</c:v>
                </c:pt>
                <c:pt idx="28377">
                  <c:v>0.879120879120879</c:v>
                </c:pt>
                <c:pt idx="28378">
                  <c:v>0.89010989010988995</c:v>
                </c:pt>
                <c:pt idx="28379">
                  <c:v>0.90109890109890101</c:v>
                </c:pt>
                <c:pt idx="28380">
                  <c:v>0.91208791208791196</c:v>
                </c:pt>
                <c:pt idx="28381">
                  <c:v>0.92307692307692302</c:v>
                </c:pt>
                <c:pt idx="28382">
                  <c:v>0.93406593406593397</c:v>
                </c:pt>
                <c:pt idx="28383">
                  <c:v>0.94505494505494503</c:v>
                </c:pt>
                <c:pt idx="28384">
                  <c:v>0.95604395604395598</c:v>
                </c:pt>
                <c:pt idx="28385">
                  <c:v>0.96703296703296704</c:v>
                </c:pt>
                <c:pt idx="28386">
                  <c:v>0.97802197802197799</c:v>
                </c:pt>
                <c:pt idx="28387">
                  <c:v>0.98901098901098905</c:v>
                </c:pt>
                <c:pt idx="28388">
                  <c:v>0</c:v>
                </c:pt>
                <c:pt idx="28389">
                  <c:v>1.23456790123456E-2</c:v>
                </c:pt>
                <c:pt idx="28390">
                  <c:v>2.4691358024691301E-2</c:v>
                </c:pt>
                <c:pt idx="28391">
                  <c:v>3.7037037037037E-2</c:v>
                </c:pt>
                <c:pt idx="28392">
                  <c:v>4.9382716049382699E-2</c:v>
                </c:pt>
                <c:pt idx="28393">
                  <c:v>6.1728395061728301E-2</c:v>
                </c:pt>
                <c:pt idx="28394">
                  <c:v>7.4074074074074001E-2</c:v>
                </c:pt>
                <c:pt idx="28395">
                  <c:v>8.6419753086419707E-2</c:v>
                </c:pt>
                <c:pt idx="28396">
                  <c:v>9.8765432098765399E-2</c:v>
                </c:pt>
                <c:pt idx="28397">
                  <c:v>0.11111111111111099</c:v>
                </c:pt>
                <c:pt idx="28398">
                  <c:v>0.12345679012345601</c:v>
                </c:pt>
                <c:pt idx="28399">
                  <c:v>0.13580246913580199</c:v>
                </c:pt>
                <c:pt idx="28400">
                  <c:v>0.148148148148148</c:v>
                </c:pt>
                <c:pt idx="28401">
                  <c:v>0.16049382716049301</c:v>
                </c:pt>
                <c:pt idx="28402">
                  <c:v>0.172839506172839</c:v>
                </c:pt>
                <c:pt idx="28403">
                  <c:v>0.18518518518518501</c:v>
                </c:pt>
                <c:pt idx="28404">
                  <c:v>0.19753086419752999</c:v>
                </c:pt>
                <c:pt idx="28405">
                  <c:v>0.209876543209876</c:v>
                </c:pt>
                <c:pt idx="28406">
                  <c:v>0.22222222222222199</c:v>
                </c:pt>
                <c:pt idx="28407">
                  <c:v>0.234567901234567</c:v>
                </c:pt>
                <c:pt idx="28408">
                  <c:v>0.24691358024691301</c:v>
                </c:pt>
                <c:pt idx="28409">
                  <c:v>0.25925925925925902</c:v>
                </c:pt>
                <c:pt idx="28410">
                  <c:v>0.27160493827160398</c:v>
                </c:pt>
                <c:pt idx="28411">
                  <c:v>0.28395061728394999</c:v>
                </c:pt>
                <c:pt idx="28412">
                  <c:v>0.296296296296296</c:v>
                </c:pt>
                <c:pt idx="28413">
                  <c:v>0.30864197530864101</c:v>
                </c:pt>
                <c:pt idx="28414">
                  <c:v>0.32098765432098703</c:v>
                </c:pt>
                <c:pt idx="28415">
                  <c:v>0.33333333333333298</c:v>
                </c:pt>
                <c:pt idx="28416">
                  <c:v>0.34567901234567899</c:v>
                </c:pt>
                <c:pt idx="28417">
                  <c:v>0.35802469135802401</c:v>
                </c:pt>
                <c:pt idx="28418">
                  <c:v>0.37037037037037002</c:v>
                </c:pt>
                <c:pt idx="28419">
                  <c:v>0.38271604938271597</c:v>
                </c:pt>
                <c:pt idx="28420">
                  <c:v>0.39506172839506098</c:v>
                </c:pt>
                <c:pt idx="28421">
                  <c:v>0.407407407407407</c:v>
                </c:pt>
                <c:pt idx="28422">
                  <c:v>0.41975308641975301</c:v>
                </c:pt>
                <c:pt idx="28423">
                  <c:v>0.43209876543209802</c:v>
                </c:pt>
                <c:pt idx="28424">
                  <c:v>0.44444444444444398</c:v>
                </c:pt>
                <c:pt idx="28425">
                  <c:v>0.45679012345678999</c:v>
                </c:pt>
                <c:pt idx="28426">
                  <c:v>0.469135802469135</c:v>
                </c:pt>
                <c:pt idx="28427">
                  <c:v>0.48148148148148101</c:v>
                </c:pt>
                <c:pt idx="28428">
                  <c:v>0.49382716049382702</c:v>
                </c:pt>
                <c:pt idx="28429">
                  <c:v>0.50617283950617198</c:v>
                </c:pt>
                <c:pt idx="28430">
                  <c:v>0.51851851851851805</c:v>
                </c:pt>
                <c:pt idx="28431">
                  <c:v>0.530864197530864</c:v>
                </c:pt>
                <c:pt idx="28432">
                  <c:v>0.54320987654320896</c:v>
                </c:pt>
                <c:pt idx="28433">
                  <c:v>0.55555555555555503</c:v>
                </c:pt>
                <c:pt idx="28434">
                  <c:v>0.56790123456790098</c:v>
                </c:pt>
                <c:pt idx="28435">
                  <c:v>0.58024691358024605</c:v>
                </c:pt>
                <c:pt idx="28436">
                  <c:v>0.592592592592592</c:v>
                </c:pt>
                <c:pt idx="28437">
                  <c:v>0.60493827160493796</c:v>
                </c:pt>
                <c:pt idx="28438">
                  <c:v>0.61728395061728303</c:v>
                </c:pt>
                <c:pt idx="28439">
                  <c:v>0.62962962962962898</c:v>
                </c:pt>
                <c:pt idx="28440">
                  <c:v>0.64197530864197505</c:v>
                </c:pt>
                <c:pt idx="28441">
                  <c:v>0.65432098765432101</c:v>
                </c:pt>
                <c:pt idx="28442">
                  <c:v>0.66666666666666596</c:v>
                </c:pt>
                <c:pt idx="28443">
                  <c:v>0.67901234567901203</c:v>
                </c:pt>
                <c:pt idx="28444">
                  <c:v>0.69135802469135799</c:v>
                </c:pt>
                <c:pt idx="28445">
                  <c:v>0.70370370370370305</c:v>
                </c:pt>
                <c:pt idx="28446">
                  <c:v>0.71604938271604901</c:v>
                </c:pt>
                <c:pt idx="28447">
                  <c:v>0.72839506172839497</c:v>
                </c:pt>
                <c:pt idx="28448">
                  <c:v>0.74074074074074003</c:v>
                </c:pt>
                <c:pt idx="28449">
                  <c:v>0.75308641975308599</c:v>
                </c:pt>
                <c:pt idx="28450">
                  <c:v>0.76543209876543195</c:v>
                </c:pt>
                <c:pt idx="28451">
                  <c:v>0.77777777777777701</c:v>
                </c:pt>
                <c:pt idx="28452">
                  <c:v>0.79012345679012297</c:v>
                </c:pt>
                <c:pt idx="28453">
                  <c:v>0.80246913580246904</c:v>
                </c:pt>
                <c:pt idx="28454">
                  <c:v>0.81481481481481399</c:v>
                </c:pt>
                <c:pt idx="28455">
                  <c:v>0.82716049382715995</c:v>
                </c:pt>
                <c:pt idx="28456">
                  <c:v>0.83950617283950602</c:v>
                </c:pt>
                <c:pt idx="28457">
                  <c:v>0.85185185185185097</c:v>
                </c:pt>
                <c:pt idx="28458">
                  <c:v>0.86419753086419704</c:v>
                </c:pt>
                <c:pt idx="28459">
                  <c:v>0.87654320987654299</c:v>
                </c:pt>
                <c:pt idx="28460">
                  <c:v>0.88888888888888795</c:v>
                </c:pt>
                <c:pt idx="28461">
                  <c:v>0.90123456790123402</c:v>
                </c:pt>
                <c:pt idx="28462">
                  <c:v>0.91358024691357997</c:v>
                </c:pt>
                <c:pt idx="28463">
                  <c:v>0.92592592592592504</c:v>
                </c:pt>
                <c:pt idx="28464">
                  <c:v>0.938271604938271</c:v>
                </c:pt>
                <c:pt idx="28465">
                  <c:v>0.95061728395061695</c:v>
                </c:pt>
                <c:pt idx="28466">
                  <c:v>0.96296296296296202</c:v>
                </c:pt>
                <c:pt idx="28467">
                  <c:v>0.97530864197530798</c:v>
                </c:pt>
                <c:pt idx="28468">
                  <c:v>0.98765432098765404</c:v>
                </c:pt>
                <c:pt idx="28469">
                  <c:v>0</c:v>
                </c:pt>
                <c:pt idx="28470">
                  <c:v>1.2820512820512799E-2</c:v>
                </c:pt>
                <c:pt idx="28471">
                  <c:v>2.5641025641025599E-2</c:v>
                </c:pt>
                <c:pt idx="28472">
                  <c:v>3.8461538461538401E-2</c:v>
                </c:pt>
                <c:pt idx="28473">
                  <c:v>5.1282051282051197E-2</c:v>
                </c:pt>
                <c:pt idx="28474">
                  <c:v>6.4102564102564097E-2</c:v>
                </c:pt>
                <c:pt idx="28475">
                  <c:v>7.69230769230769E-2</c:v>
                </c:pt>
                <c:pt idx="28476">
                  <c:v>8.9743589743589702E-2</c:v>
                </c:pt>
                <c:pt idx="28477">
                  <c:v>0.10256410256410201</c:v>
                </c:pt>
                <c:pt idx="28478">
                  <c:v>0.115384615384615</c:v>
                </c:pt>
                <c:pt idx="28479">
                  <c:v>0.128205128205128</c:v>
                </c:pt>
                <c:pt idx="28480">
                  <c:v>0.141025641025641</c:v>
                </c:pt>
                <c:pt idx="28481">
                  <c:v>0.15384615384615299</c:v>
                </c:pt>
                <c:pt idx="28482">
                  <c:v>0.16666666666666599</c:v>
                </c:pt>
                <c:pt idx="28483">
                  <c:v>0.17948717948717899</c:v>
                </c:pt>
                <c:pt idx="28484">
                  <c:v>0.19230769230769201</c:v>
                </c:pt>
                <c:pt idx="28485">
                  <c:v>0.20512820512820501</c:v>
                </c:pt>
                <c:pt idx="28486">
                  <c:v>0.21794871794871701</c:v>
                </c:pt>
                <c:pt idx="28487">
                  <c:v>0.23076923076923</c:v>
                </c:pt>
                <c:pt idx="28488">
                  <c:v>0.243589743589743</c:v>
                </c:pt>
                <c:pt idx="28489">
                  <c:v>0.256410256410256</c:v>
                </c:pt>
                <c:pt idx="28490">
                  <c:v>0.269230769230769</c:v>
                </c:pt>
                <c:pt idx="28491">
                  <c:v>0.28205128205128199</c:v>
                </c:pt>
                <c:pt idx="28492">
                  <c:v>0.29487179487179399</c:v>
                </c:pt>
                <c:pt idx="28493">
                  <c:v>0.30769230769230699</c:v>
                </c:pt>
                <c:pt idx="28494">
                  <c:v>0.32051282051281998</c:v>
                </c:pt>
                <c:pt idx="28495">
                  <c:v>0.33333333333333298</c:v>
                </c:pt>
                <c:pt idx="28496">
                  <c:v>0.34615384615384598</c:v>
                </c:pt>
                <c:pt idx="28497">
                  <c:v>0.35897435897435898</c:v>
                </c:pt>
                <c:pt idx="28498">
                  <c:v>0.37179487179487097</c:v>
                </c:pt>
                <c:pt idx="28499">
                  <c:v>0.38461538461538403</c:v>
                </c:pt>
                <c:pt idx="28500">
                  <c:v>0.39743589743589702</c:v>
                </c:pt>
                <c:pt idx="28501">
                  <c:v>0.41025641025641002</c:v>
                </c:pt>
                <c:pt idx="28502">
                  <c:v>0.42307692307692302</c:v>
                </c:pt>
                <c:pt idx="28503">
                  <c:v>0.43589743589743501</c:v>
                </c:pt>
                <c:pt idx="28504">
                  <c:v>0.44871794871794801</c:v>
                </c:pt>
                <c:pt idx="28505">
                  <c:v>0.46153846153846101</c:v>
                </c:pt>
                <c:pt idx="28506">
                  <c:v>0.47435897435897401</c:v>
                </c:pt>
                <c:pt idx="28507">
                  <c:v>0.487179487179487</c:v>
                </c:pt>
                <c:pt idx="28508">
                  <c:v>0.5</c:v>
                </c:pt>
                <c:pt idx="28509">
                  <c:v>0.512820512820512</c:v>
                </c:pt>
                <c:pt idx="28510">
                  <c:v>0.52564102564102499</c:v>
                </c:pt>
                <c:pt idx="28511">
                  <c:v>0.53846153846153799</c:v>
                </c:pt>
                <c:pt idx="28512">
                  <c:v>0.55128205128205099</c:v>
                </c:pt>
                <c:pt idx="28513">
                  <c:v>0.56410256410256399</c:v>
                </c:pt>
                <c:pt idx="28514">
                  <c:v>0.57692307692307598</c:v>
                </c:pt>
                <c:pt idx="28515">
                  <c:v>0.58974358974358898</c:v>
                </c:pt>
                <c:pt idx="28516">
                  <c:v>0.60256410256410198</c:v>
                </c:pt>
                <c:pt idx="28517">
                  <c:v>0.61538461538461497</c:v>
                </c:pt>
                <c:pt idx="28518">
                  <c:v>0.62820512820512797</c:v>
                </c:pt>
                <c:pt idx="28519">
                  <c:v>0.64102564102564097</c:v>
                </c:pt>
                <c:pt idx="28520">
                  <c:v>0.65384615384615297</c:v>
                </c:pt>
                <c:pt idx="28521">
                  <c:v>0.66666666666666596</c:v>
                </c:pt>
                <c:pt idx="28522">
                  <c:v>0.67948717948717896</c:v>
                </c:pt>
                <c:pt idx="28523">
                  <c:v>0.69230769230769196</c:v>
                </c:pt>
                <c:pt idx="28524">
                  <c:v>0.70512820512820495</c:v>
                </c:pt>
                <c:pt idx="28525">
                  <c:v>0.71794871794871795</c:v>
                </c:pt>
                <c:pt idx="28526">
                  <c:v>0.73076923076922995</c:v>
                </c:pt>
                <c:pt idx="28527">
                  <c:v>0.74358974358974295</c:v>
                </c:pt>
                <c:pt idx="28528">
                  <c:v>0.75641025641025605</c:v>
                </c:pt>
                <c:pt idx="28529">
                  <c:v>0.76923076923076905</c:v>
                </c:pt>
                <c:pt idx="28530">
                  <c:v>0.78205128205128205</c:v>
                </c:pt>
                <c:pt idx="28531">
                  <c:v>0.79487179487179405</c:v>
                </c:pt>
                <c:pt idx="28532">
                  <c:v>0.80769230769230704</c:v>
                </c:pt>
                <c:pt idx="28533">
                  <c:v>0.82051282051282004</c:v>
                </c:pt>
                <c:pt idx="28534">
                  <c:v>0.83333333333333304</c:v>
                </c:pt>
                <c:pt idx="28535">
                  <c:v>0.84615384615384603</c:v>
                </c:pt>
                <c:pt idx="28536">
                  <c:v>0.85897435897435803</c:v>
                </c:pt>
                <c:pt idx="28537">
                  <c:v>0.87179487179487103</c:v>
                </c:pt>
                <c:pt idx="28538">
                  <c:v>0.88461538461538403</c:v>
                </c:pt>
                <c:pt idx="28539">
                  <c:v>0.89743589743589702</c:v>
                </c:pt>
                <c:pt idx="28540">
                  <c:v>0.91025641025641002</c:v>
                </c:pt>
                <c:pt idx="28541">
                  <c:v>0.92307692307692302</c:v>
                </c:pt>
                <c:pt idx="28542">
                  <c:v>0.93589743589743501</c:v>
                </c:pt>
                <c:pt idx="28543">
                  <c:v>0.94871794871794801</c:v>
                </c:pt>
                <c:pt idx="28544">
                  <c:v>0.96153846153846101</c:v>
                </c:pt>
                <c:pt idx="28545">
                  <c:v>0.97435897435897401</c:v>
                </c:pt>
                <c:pt idx="28546">
                  <c:v>0.987179487179487</c:v>
                </c:pt>
                <c:pt idx="28547">
                  <c:v>0</c:v>
                </c:pt>
                <c:pt idx="28548">
                  <c:v>1.2987012987012899E-2</c:v>
                </c:pt>
                <c:pt idx="28549">
                  <c:v>2.5974025974025899E-2</c:v>
                </c:pt>
                <c:pt idx="28550">
                  <c:v>3.8961038961038898E-2</c:v>
                </c:pt>
                <c:pt idx="28551">
                  <c:v>5.1948051948051903E-2</c:v>
                </c:pt>
                <c:pt idx="28552">
                  <c:v>6.4935064935064901E-2</c:v>
                </c:pt>
                <c:pt idx="28553">
                  <c:v>7.7922077922077906E-2</c:v>
                </c:pt>
                <c:pt idx="28554">
                  <c:v>9.0909090909090898E-2</c:v>
                </c:pt>
                <c:pt idx="28555">
                  <c:v>0.103896103896103</c:v>
                </c:pt>
                <c:pt idx="28556">
                  <c:v>0.11688311688311601</c:v>
                </c:pt>
                <c:pt idx="28557">
                  <c:v>0.129870129870129</c:v>
                </c:pt>
                <c:pt idx="28558">
                  <c:v>0.14285714285714199</c:v>
                </c:pt>
                <c:pt idx="28559">
                  <c:v>0.15584415584415501</c:v>
                </c:pt>
                <c:pt idx="28560">
                  <c:v>0.168831168831168</c:v>
                </c:pt>
                <c:pt idx="28561">
                  <c:v>0.18181818181818099</c:v>
                </c:pt>
                <c:pt idx="28562">
                  <c:v>0.19480519480519401</c:v>
                </c:pt>
                <c:pt idx="28563">
                  <c:v>0.207792207792207</c:v>
                </c:pt>
                <c:pt idx="28564">
                  <c:v>0.22077922077921999</c:v>
                </c:pt>
                <c:pt idx="28565">
                  <c:v>0.23376623376623301</c:v>
                </c:pt>
                <c:pt idx="28566">
                  <c:v>0.246753246753246</c:v>
                </c:pt>
                <c:pt idx="28567">
                  <c:v>0.25974025974025899</c:v>
                </c:pt>
                <c:pt idx="28568">
                  <c:v>0.27272727272727199</c:v>
                </c:pt>
                <c:pt idx="28569">
                  <c:v>0.28571428571428498</c:v>
                </c:pt>
                <c:pt idx="28570">
                  <c:v>0.29870129870129802</c:v>
                </c:pt>
                <c:pt idx="28571">
                  <c:v>0.31168831168831101</c:v>
                </c:pt>
                <c:pt idx="28572">
                  <c:v>0.32467532467532401</c:v>
                </c:pt>
                <c:pt idx="28573">
                  <c:v>0.337662337662337</c:v>
                </c:pt>
                <c:pt idx="28574">
                  <c:v>0.35064935064934999</c:v>
                </c:pt>
                <c:pt idx="28575">
                  <c:v>0.36363636363636298</c:v>
                </c:pt>
                <c:pt idx="28576">
                  <c:v>0.37662337662337603</c:v>
                </c:pt>
                <c:pt idx="28577">
                  <c:v>0.38961038961038902</c:v>
                </c:pt>
                <c:pt idx="28578">
                  <c:v>0.40259740259740201</c:v>
                </c:pt>
                <c:pt idx="28579">
                  <c:v>0.415584415584415</c:v>
                </c:pt>
                <c:pt idx="28580">
                  <c:v>0.42857142857142799</c:v>
                </c:pt>
                <c:pt idx="28581">
                  <c:v>0.44155844155844098</c:v>
                </c:pt>
                <c:pt idx="28582">
                  <c:v>0.45454545454545398</c:v>
                </c:pt>
                <c:pt idx="28583">
                  <c:v>0.46753246753246702</c:v>
                </c:pt>
                <c:pt idx="28584">
                  <c:v>0.48051948051948001</c:v>
                </c:pt>
                <c:pt idx="28585">
                  <c:v>0.493506493506493</c:v>
                </c:pt>
                <c:pt idx="28586">
                  <c:v>0.506493506493506</c:v>
                </c:pt>
                <c:pt idx="28587">
                  <c:v>0.51948051948051899</c:v>
                </c:pt>
                <c:pt idx="28588">
                  <c:v>0.53246753246753198</c:v>
                </c:pt>
                <c:pt idx="28589">
                  <c:v>0.54545454545454497</c:v>
                </c:pt>
                <c:pt idx="28590">
                  <c:v>0.55844155844155796</c:v>
                </c:pt>
                <c:pt idx="28591">
                  <c:v>0.57142857142857095</c:v>
                </c:pt>
                <c:pt idx="28592">
                  <c:v>0.58441558441558406</c:v>
                </c:pt>
                <c:pt idx="28593">
                  <c:v>0.59740259740259705</c:v>
                </c:pt>
                <c:pt idx="28594">
                  <c:v>0.61038961038961004</c:v>
                </c:pt>
                <c:pt idx="28595">
                  <c:v>0.62337662337662303</c:v>
                </c:pt>
                <c:pt idx="28596">
                  <c:v>0.63636363636363602</c:v>
                </c:pt>
                <c:pt idx="28597">
                  <c:v>0.64935064935064901</c:v>
                </c:pt>
                <c:pt idx="28598">
                  <c:v>0.662337662337662</c:v>
                </c:pt>
                <c:pt idx="28599">
                  <c:v>0.67532467532467499</c:v>
                </c:pt>
                <c:pt idx="28600">
                  <c:v>0.68831168831168799</c:v>
                </c:pt>
                <c:pt idx="28601">
                  <c:v>0.70129870129870098</c:v>
                </c:pt>
                <c:pt idx="28602">
                  <c:v>0.71428571428571397</c:v>
                </c:pt>
                <c:pt idx="28603">
                  <c:v>0.72727272727272696</c:v>
                </c:pt>
                <c:pt idx="28604">
                  <c:v>0.74025974025973995</c:v>
                </c:pt>
                <c:pt idx="28605">
                  <c:v>0.75324675324675305</c:v>
                </c:pt>
                <c:pt idx="28606">
                  <c:v>0.76623376623376604</c:v>
                </c:pt>
                <c:pt idx="28607">
                  <c:v>0.77922077922077904</c:v>
                </c:pt>
                <c:pt idx="28608">
                  <c:v>0.79220779220779203</c:v>
                </c:pt>
                <c:pt idx="28609">
                  <c:v>0.80519480519480502</c:v>
                </c:pt>
                <c:pt idx="28610">
                  <c:v>0.81818181818181801</c:v>
                </c:pt>
                <c:pt idx="28611">
                  <c:v>0.831168831168831</c:v>
                </c:pt>
                <c:pt idx="28612">
                  <c:v>0.84415584415584399</c:v>
                </c:pt>
                <c:pt idx="28613">
                  <c:v>0.85714285714285698</c:v>
                </c:pt>
                <c:pt idx="28614">
                  <c:v>0.87012987012986998</c:v>
                </c:pt>
                <c:pt idx="28615">
                  <c:v>0.88311688311688297</c:v>
                </c:pt>
                <c:pt idx="28616">
                  <c:v>0.89610389610389596</c:v>
                </c:pt>
                <c:pt idx="28617">
                  <c:v>0.90909090909090895</c:v>
                </c:pt>
                <c:pt idx="28618">
                  <c:v>0.92207792207792205</c:v>
                </c:pt>
                <c:pt idx="28619">
                  <c:v>0.93506493506493504</c:v>
                </c:pt>
                <c:pt idx="28620">
                  <c:v>0.94805194805194803</c:v>
                </c:pt>
                <c:pt idx="28621">
                  <c:v>0.96103896103896103</c:v>
                </c:pt>
                <c:pt idx="28622">
                  <c:v>0.97402597402597402</c:v>
                </c:pt>
                <c:pt idx="28623">
                  <c:v>0.98701298701298701</c:v>
                </c:pt>
                <c:pt idx="28624">
                  <c:v>0</c:v>
                </c:pt>
                <c:pt idx="28625">
                  <c:v>2.5641025641025599E-2</c:v>
                </c:pt>
                <c:pt idx="28626">
                  <c:v>5.1282051282051197E-2</c:v>
                </c:pt>
                <c:pt idx="28627">
                  <c:v>7.69230769230769E-2</c:v>
                </c:pt>
                <c:pt idx="28628">
                  <c:v>0.10256410256410201</c:v>
                </c:pt>
                <c:pt idx="28629">
                  <c:v>0.128205128205128</c:v>
                </c:pt>
                <c:pt idx="28630">
                  <c:v>0.15384615384615299</c:v>
                </c:pt>
                <c:pt idx="28631">
                  <c:v>0.17948717948717899</c:v>
                </c:pt>
                <c:pt idx="28632">
                  <c:v>0.20512820512820501</c:v>
                </c:pt>
                <c:pt idx="28633">
                  <c:v>0.23076923076923</c:v>
                </c:pt>
                <c:pt idx="28634">
                  <c:v>0.256410256410256</c:v>
                </c:pt>
                <c:pt idx="28635">
                  <c:v>0.28205128205128199</c:v>
                </c:pt>
                <c:pt idx="28636">
                  <c:v>0.30769230769230699</c:v>
                </c:pt>
                <c:pt idx="28637">
                  <c:v>0.33333333333333298</c:v>
                </c:pt>
                <c:pt idx="28638">
                  <c:v>0.35897435897435898</c:v>
                </c:pt>
                <c:pt idx="28639">
                  <c:v>0.38461538461538403</c:v>
                </c:pt>
                <c:pt idx="28640">
                  <c:v>0.41025641025641002</c:v>
                </c:pt>
                <c:pt idx="28641">
                  <c:v>0.43589743589743501</c:v>
                </c:pt>
                <c:pt idx="28642">
                  <c:v>0.46153846153846101</c:v>
                </c:pt>
                <c:pt idx="28643">
                  <c:v>0.487179487179487</c:v>
                </c:pt>
                <c:pt idx="28644">
                  <c:v>0.512820512820512</c:v>
                </c:pt>
                <c:pt idx="28645">
                  <c:v>0.53846153846153799</c:v>
                </c:pt>
                <c:pt idx="28646">
                  <c:v>0.56410256410256399</c:v>
                </c:pt>
                <c:pt idx="28647">
                  <c:v>0.58974358974358898</c:v>
                </c:pt>
                <c:pt idx="28648">
                  <c:v>0.61538461538461497</c:v>
                </c:pt>
                <c:pt idx="28649">
                  <c:v>0.64102564102564097</c:v>
                </c:pt>
                <c:pt idx="28650">
                  <c:v>0.66666666666666596</c:v>
                </c:pt>
                <c:pt idx="28651">
                  <c:v>0.69230769230769196</c:v>
                </c:pt>
                <c:pt idx="28652">
                  <c:v>0.71794871794871795</c:v>
                </c:pt>
                <c:pt idx="28653">
                  <c:v>0.74358974358974295</c:v>
                </c:pt>
                <c:pt idx="28654">
                  <c:v>0.76923076923076905</c:v>
                </c:pt>
                <c:pt idx="28655">
                  <c:v>0.79487179487179405</c:v>
                </c:pt>
                <c:pt idx="28656">
                  <c:v>0.82051282051282004</c:v>
                </c:pt>
                <c:pt idx="28657">
                  <c:v>0.84615384615384603</c:v>
                </c:pt>
                <c:pt idx="28658">
                  <c:v>0.87179487179487103</c:v>
                </c:pt>
                <c:pt idx="28659">
                  <c:v>0.89743589743589702</c:v>
                </c:pt>
                <c:pt idx="28660">
                  <c:v>0.92307692307692302</c:v>
                </c:pt>
                <c:pt idx="28661">
                  <c:v>0.94871794871794801</c:v>
                </c:pt>
                <c:pt idx="28662">
                  <c:v>0.97435897435897401</c:v>
                </c:pt>
                <c:pt idx="28663">
                  <c:v>0</c:v>
                </c:pt>
                <c:pt idx="28664">
                  <c:v>0.02</c:v>
                </c:pt>
                <c:pt idx="28665">
                  <c:v>0.04</c:v>
                </c:pt>
                <c:pt idx="28666">
                  <c:v>0.06</c:v>
                </c:pt>
                <c:pt idx="28667">
                  <c:v>0.08</c:v>
                </c:pt>
                <c:pt idx="28668">
                  <c:v>0.1</c:v>
                </c:pt>
                <c:pt idx="28669">
                  <c:v>0.12</c:v>
                </c:pt>
                <c:pt idx="28670">
                  <c:v>0.14000000000000001</c:v>
                </c:pt>
                <c:pt idx="28671">
                  <c:v>0.16</c:v>
                </c:pt>
                <c:pt idx="28672">
                  <c:v>0.18</c:v>
                </c:pt>
                <c:pt idx="28673">
                  <c:v>0.2</c:v>
                </c:pt>
                <c:pt idx="28674">
                  <c:v>0.22</c:v>
                </c:pt>
                <c:pt idx="28675">
                  <c:v>0.24</c:v>
                </c:pt>
                <c:pt idx="28676">
                  <c:v>0.26</c:v>
                </c:pt>
                <c:pt idx="28677">
                  <c:v>0.28000000000000003</c:v>
                </c:pt>
                <c:pt idx="28678">
                  <c:v>0.3</c:v>
                </c:pt>
                <c:pt idx="28679">
                  <c:v>0.32</c:v>
                </c:pt>
                <c:pt idx="28680">
                  <c:v>0.34</c:v>
                </c:pt>
                <c:pt idx="28681">
                  <c:v>0.36</c:v>
                </c:pt>
                <c:pt idx="28682">
                  <c:v>0.38</c:v>
                </c:pt>
                <c:pt idx="28683">
                  <c:v>0.4</c:v>
                </c:pt>
                <c:pt idx="28684">
                  <c:v>0.42</c:v>
                </c:pt>
                <c:pt idx="28685">
                  <c:v>0.44</c:v>
                </c:pt>
                <c:pt idx="28686">
                  <c:v>0.46</c:v>
                </c:pt>
                <c:pt idx="28687">
                  <c:v>0.48</c:v>
                </c:pt>
                <c:pt idx="28688">
                  <c:v>0.5</c:v>
                </c:pt>
                <c:pt idx="28689">
                  <c:v>0.52</c:v>
                </c:pt>
                <c:pt idx="28690">
                  <c:v>0.54</c:v>
                </c:pt>
                <c:pt idx="28691">
                  <c:v>0.56000000000000005</c:v>
                </c:pt>
                <c:pt idx="28692">
                  <c:v>0.57999999999999996</c:v>
                </c:pt>
                <c:pt idx="28693">
                  <c:v>0.6</c:v>
                </c:pt>
                <c:pt idx="28694">
                  <c:v>0.62</c:v>
                </c:pt>
                <c:pt idx="28695">
                  <c:v>0.64</c:v>
                </c:pt>
                <c:pt idx="28696">
                  <c:v>0.66</c:v>
                </c:pt>
                <c:pt idx="28697">
                  <c:v>0.68</c:v>
                </c:pt>
                <c:pt idx="28698">
                  <c:v>0.7</c:v>
                </c:pt>
                <c:pt idx="28699">
                  <c:v>0.72</c:v>
                </c:pt>
                <c:pt idx="28700">
                  <c:v>0.74</c:v>
                </c:pt>
                <c:pt idx="28701">
                  <c:v>0.76</c:v>
                </c:pt>
                <c:pt idx="28702">
                  <c:v>0.78</c:v>
                </c:pt>
                <c:pt idx="28703">
                  <c:v>0.8</c:v>
                </c:pt>
                <c:pt idx="28704">
                  <c:v>0.82</c:v>
                </c:pt>
                <c:pt idx="28705">
                  <c:v>0.84</c:v>
                </c:pt>
                <c:pt idx="28706">
                  <c:v>0.86</c:v>
                </c:pt>
                <c:pt idx="28707">
                  <c:v>0.88</c:v>
                </c:pt>
                <c:pt idx="28708">
                  <c:v>0.9</c:v>
                </c:pt>
                <c:pt idx="28709">
                  <c:v>0.92</c:v>
                </c:pt>
                <c:pt idx="28710">
                  <c:v>0.94</c:v>
                </c:pt>
                <c:pt idx="28711">
                  <c:v>0.96</c:v>
                </c:pt>
                <c:pt idx="28712">
                  <c:v>0.98</c:v>
                </c:pt>
                <c:pt idx="28713">
                  <c:v>0</c:v>
                </c:pt>
                <c:pt idx="28714">
                  <c:v>2.3809523809523801E-2</c:v>
                </c:pt>
                <c:pt idx="28715">
                  <c:v>4.7619047619047603E-2</c:v>
                </c:pt>
                <c:pt idx="28716">
                  <c:v>7.1428571428571397E-2</c:v>
                </c:pt>
                <c:pt idx="28717">
                  <c:v>9.5238095238095205E-2</c:v>
                </c:pt>
                <c:pt idx="28718">
                  <c:v>0.119047619047619</c:v>
                </c:pt>
                <c:pt idx="28719">
                  <c:v>0.14285714285714199</c:v>
                </c:pt>
                <c:pt idx="28720">
                  <c:v>0.16666666666666599</c:v>
                </c:pt>
                <c:pt idx="28721">
                  <c:v>0.19047619047618999</c:v>
                </c:pt>
                <c:pt idx="28722">
                  <c:v>0.214285714285714</c:v>
                </c:pt>
                <c:pt idx="28723">
                  <c:v>0.238095238095238</c:v>
                </c:pt>
                <c:pt idx="28724">
                  <c:v>0.26190476190476097</c:v>
                </c:pt>
                <c:pt idx="28725">
                  <c:v>0.28571428571428498</c:v>
                </c:pt>
                <c:pt idx="28726">
                  <c:v>0.30952380952380898</c:v>
                </c:pt>
                <c:pt idx="28727">
                  <c:v>0.33333333333333298</c:v>
                </c:pt>
                <c:pt idx="28728">
                  <c:v>0.35714285714285698</c:v>
                </c:pt>
                <c:pt idx="28729">
                  <c:v>0.38095238095237999</c:v>
                </c:pt>
                <c:pt idx="28730">
                  <c:v>0.40476190476190399</c:v>
                </c:pt>
                <c:pt idx="28731">
                  <c:v>0.42857142857142799</c:v>
                </c:pt>
                <c:pt idx="28732">
                  <c:v>0.452380952380952</c:v>
                </c:pt>
                <c:pt idx="28733">
                  <c:v>0.476190476190476</c:v>
                </c:pt>
                <c:pt idx="28734">
                  <c:v>0.5</c:v>
                </c:pt>
                <c:pt idx="28735">
                  <c:v>0.52380952380952295</c:v>
                </c:pt>
                <c:pt idx="28736">
                  <c:v>0.54761904761904701</c:v>
                </c:pt>
                <c:pt idx="28737">
                  <c:v>0.57142857142857095</c:v>
                </c:pt>
                <c:pt idx="28738">
                  <c:v>0.59523809523809501</c:v>
                </c:pt>
                <c:pt idx="28739">
                  <c:v>0.61904761904761896</c:v>
                </c:pt>
                <c:pt idx="28740">
                  <c:v>0.64285714285714202</c:v>
                </c:pt>
                <c:pt idx="28741">
                  <c:v>0.66666666666666596</c:v>
                </c:pt>
                <c:pt idx="28742">
                  <c:v>0.69047619047619002</c:v>
                </c:pt>
                <c:pt idx="28743">
                  <c:v>0.71428571428571397</c:v>
                </c:pt>
                <c:pt idx="28744">
                  <c:v>0.73809523809523803</c:v>
                </c:pt>
                <c:pt idx="28745">
                  <c:v>0.76190476190476097</c:v>
                </c:pt>
                <c:pt idx="28746">
                  <c:v>0.78571428571428503</c:v>
                </c:pt>
                <c:pt idx="28747">
                  <c:v>0.80952380952380898</c:v>
                </c:pt>
                <c:pt idx="28748">
                  <c:v>0.83333333333333304</c:v>
                </c:pt>
                <c:pt idx="28749">
                  <c:v>0.85714285714285698</c:v>
                </c:pt>
                <c:pt idx="28750">
                  <c:v>0.88095238095238004</c:v>
                </c:pt>
                <c:pt idx="28751">
                  <c:v>0.90476190476190399</c:v>
                </c:pt>
                <c:pt idx="28752">
                  <c:v>0.92857142857142805</c:v>
                </c:pt>
                <c:pt idx="28753">
                  <c:v>0.952380952380952</c:v>
                </c:pt>
                <c:pt idx="28754">
                  <c:v>0.97619047619047605</c:v>
                </c:pt>
                <c:pt idx="28755">
                  <c:v>0</c:v>
                </c:pt>
                <c:pt idx="28756">
                  <c:v>1.4084507042253501E-2</c:v>
                </c:pt>
                <c:pt idx="28757">
                  <c:v>2.8169014084507001E-2</c:v>
                </c:pt>
                <c:pt idx="28758">
                  <c:v>4.22535211267605E-2</c:v>
                </c:pt>
                <c:pt idx="28759">
                  <c:v>5.6338028169014003E-2</c:v>
                </c:pt>
                <c:pt idx="28760">
                  <c:v>7.0422535211267595E-2</c:v>
                </c:pt>
                <c:pt idx="28761">
                  <c:v>8.4507042253521097E-2</c:v>
                </c:pt>
                <c:pt idx="28762">
                  <c:v>9.85915492957746E-2</c:v>
                </c:pt>
                <c:pt idx="28763">
                  <c:v>0.11267605633802801</c:v>
                </c:pt>
                <c:pt idx="28764">
                  <c:v>0.12676056338028099</c:v>
                </c:pt>
                <c:pt idx="28765">
                  <c:v>0.140845070422535</c:v>
                </c:pt>
                <c:pt idx="28766">
                  <c:v>0.154929577464788</c:v>
                </c:pt>
                <c:pt idx="28767">
                  <c:v>0.169014084507042</c:v>
                </c:pt>
                <c:pt idx="28768">
                  <c:v>0.183098591549295</c:v>
                </c:pt>
                <c:pt idx="28769">
                  <c:v>0.19718309859154901</c:v>
                </c:pt>
                <c:pt idx="28770">
                  <c:v>0.21126760563380201</c:v>
                </c:pt>
                <c:pt idx="28771">
                  <c:v>0.22535211267605601</c:v>
                </c:pt>
                <c:pt idx="28772">
                  <c:v>0.23943661971830901</c:v>
                </c:pt>
                <c:pt idx="28773">
                  <c:v>0.25352112676056299</c:v>
                </c:pt>
                <c:pt idx="28774">
                  <c:v>0.26760563380281599</c:v>
                </c:pt>
                <c:pt idx="28775">
                  <c:v>0.28169014084506999</c:v>
                </c:pt>
                <c:pt idx="28776">
                  <c:v>0.29577464788732299</c:v>
                </c:pt>
                <c:pt idx="28777">
                  <c:v>0.309859154929577</c:v>
                </c:pt>
                <c:pt idx="28778">
                  <c:v>0.323943661971831</c:v>
                </c:pt>
                <c:pt idx="28779">
                  <c:v>0.338028169014084</c:v>
                </c:pt>
                <c:pt idx="28780">
                  <c:v>0.352112676056338</c:v>
                </c:pt>
                <c:pt idx="28781">
                  <c:v>0.36619718309859101</c:v>
                </c:pt>
                <c:pt idx="28782">
                  <c:v>0.38028169014084501</c:v>
                </c:pt>
                <c:pt idx="28783">
                  <c:v>0.39436619718309801</c:v>
                </c:pt>
                <c:pt idx="28784">
                  <c:v>0.40845070422535201</c:v>
                </c:pt>
                <c:pt idx="28785">
                  <c:v>0.42253521126760502</c:v>
                </c:pt>
                <c:pt idx="28786">
                  <c:v>0.43661971830985902</c:v>
                </c:pt>
                <c:pt idx="28787">
                  <c:v>0.45070422535211202</c:v>
                </c:pt>
                <c:pt idx="28788">
                  <c:v>0.46478873239436602</c:v>
                </c:pt>
                <c:pt idx="28789">
                  <c:v>0.47887323943661902</c:v>
                </c:pt>
                <c:pt idx="28790">
                  <c:v>0.49295774647887303</c:v>
                </c:pt>
                <c:pt idx="28791">
                  <c:v>0.50704225352112597</c:v>
                </c:pt>
                <c:pt idx="28792">
                  <c:v>0.52112676056338003</c:v>
                </c:pt>
                <c:pt idx="28793">
                  <c:v>0.53521126760563298</c:v>
                </c:pt>
                <c:pt idx="28794">
                  <c:v>0.54929577464788704</c:v>
                </c:pt>
                <c:pt idx="28795">
                  <c:v>0.56338028169013998</c:v>
                </c:pt>
                <c:pt idx="28796">
                  <c:v>0.57746478873239404</c:v>
                </c:pt>
                <c:pt idx="28797">
                  <c:v>0.59154929577464699</c:v>
                </c:pt>
                <c:pt idx="28798">
                  <c:v>0.60563380281690105</c:v>
                </c:pt>
                <c:pt idx="28799">
                  <c:v>0.61971830985915399</c:v>
                </c:pt>
                <c:pt idx="28800">
                  <c:v>0.63380281690140805</c:v>
                </c:pt>
                <c:pt idx="28801">
                  <c:v>0.647887323943662</c:v>
                </c:pt>
                <c:pt idx="28802">
                  <c:v>0.66197183098591506</c:v>
                </c:pt>
                <c:pt idx="28803">
                  <c:v>0.676056338028169</c:v>
                </c:pt>
                <c:pt idx="28804">
                  <c:v>0.69014084507042195</c:v>
                </c:pt>
                <c:pt idx="28805">
                  <c:v>0.70422535211267601</c:v>
                </c:pt>
                <c:pt idx="28806">
                  <c:v>0.71830985915492895</c:v>
                </c:pt>
                <c:pt idx="28807">
                  <c:v>0.73239436619718301</c:v>
                </c:pt>
                <c:pt idx="28808">
                  <c:v>0.74647887323943596</c:v>
                </c:pt>
                <c:pt idx="28809">
                  <c:v>0.76056338028169002</c:v>
                </c:pt>
                <c:pt idx="28810">
                  <c:v>0.77464788732394296</c:v>
                </c:pt>
                <c:pt idx="28811">
                  <c:v>0.78873239436619702</c:v>
                </c:pt>
                <c:pt idx="28812">
                  <c:v>0.80281690140844997</c:v>
                </c:pt>
                <c:pt idx="28813">
                  <c:v>0.81690140845070403</c:v>
                </c:pt>
                <c:pt idx="28814">
                  <c:v>0.83098591549295697</c:v>
                </c:pt>
                <c:pt idx="28815">
                  <c:v>0.84507042253521103</c:v>
                </c:pt>
                <c:pt idx="28816">
                  <c:v>0.85915492957746398</c:v>
                </c:pt>
                <c:pt idx="28817">
                  <c:v>0.87323943661971803</c:v>
                </c:pt>
                <c:pt idx="28818">
                  <c:v>0.88732394366197098</c:v>
                </c:pt>
                <c:pt idx="28819">
                  <c:v>0.90140845070422504</c:v>
                </c:pt>
                <c:pt idx="28820">
                  <c:v>0.91549295774647799</c:v>
                </c:pt>
                <c:pt idx="28821">
                  <c:v>0.92957746478873204</c:v>
                </c:pt>
                <c:pt idx="28822">
                  <c:v>0.94366197183098499</c:v>
                </c:pt>
                <c:pt idx="28823">
                  <c:v>0.95774647887323905</c:v>
                </c:pt>
                <c:pt idx="28824">
                  <c:v>0.971830985915493</c:v>
                </c:pt>
                <c:pt idx="28825">
                  <c:v>0.98591549295774605</c:v>
                </c:pt>
                <c:pt idx="28826">
                  <c:v>0</c:v>
                </c:pt>
                <c:pt idx="28827">
                  <c:v>2.3255813953488299E-2</c:v>
                </c:pt>
                <c:pt idx="28828">
                  <c:v>4.6511627906976702E-2</c:v>
                </c:pt>
                <c:pt idx="28829">
                  <c:v>6.9767441860465101E-2</c:v>
                </c:pt>
                <c:pt idx="28830">
                  <c:v>9.3023255813953404E-2</c:v>
                </c:pt>
                <c:pt idx="28831">
                  <c:v>0.116279069767441</c:v>
                </c:pt>
                <c:pt idx="28832">
                  <c:v>0.13953488372093001</c:v>
                </c:pt>
                <c:pt idx="28833">
                  <c:v>0.16279069767441801</c:v>
                </c:pt>
                <c:pt idx="28834">
                  <c:v>0.186046511627906</c:v>
                </c:pt>
                <c:pt idx="28835">
                  <c:v>0.209302325581395</c:v>
                </c:pt>
                <c:pt idx="28836">
                  <c:v>0.232558139534883</c:v>
                </c:pt>
                <c:pt idx="28837">
                  <c:v>0.25581395348837199</c:v>
                </c:pt>
                <c:pt idx="28838">
                  <c:v>0.27906976744186002</c:v>
                </c:pt>
                <c:pt idx="28839">
                  <c:v>0.30232558139534799</c:v>
                </c:pt>
                <c:pt idx="28840">
                  <c:v>0.32558139534883701</c:v>
                </c:pt>
                <c:pt idx="28841">
                  <c:v>0.34883720930232498</c:v>
                </c:pt>
                <c:pt idx="28842">
                  <c:v>0.372093023255813</c:v>
                </c:pt>
                <c:pt idx="28843">
                  <c:v>0.39534883720930197</c:v>
                </c:pt>
                <c:pt idx="28844">
                  <c:v>0.41860465116279</c:v>
                </c:pt>
                <c:pt idx="28845">
                  <c:v>0.44186046511627902</c:v>
                </c:pt>
                <c:pt idx="28846">
                  <c:v>0.46511627906976699</c:v>
                </c:pt>
                <c:pt idx="28847">
                  <c:v>0.48837209302325502</c:v>
                </c:pt>
                <c:pt idx="28848">
                  <c:v>0.51162790697674398</c:v>
                </c:pt>
                <c:pt idx="28849">
                  <c:v>0.53488372093023195</c:v>
                </c:pt>
                <c:pt idx="28850">
                  <c:v>0.55813953488372003</c:v>
                </c:pt>
                <c:pt idx="28851">
                  <c:v>0.581395348837209</c:v>
                </c:pt>
                <c:pt idx="28852">
                  <c:v>0.60465116279069697</c:v>
                </c:pt>
                <c:pt idx="28853">
                  <c:v>0.62790697674418605</c:v>
                </c:pt>
                <c:pt idx="28854">
                  <c:v>0.65116279069767402</c:v>
                </c:pt>
                <c:pt idx="28855">
                  <c:v>0.67441860465116199</c:v>
                </c:pt>
                <c:pt idx="28856">
                  <c:v>0.69767441860465096</c:v>
                </c:pt>
                <c:pt idx="28857">
                  <c:v>0.72093023255813904</c:v>
                </c:pt>
                <c:pt idx="28858">
                  <c:v>0.74418604651162701</c:v>
                </c:pt>
                <c:pt idx="28859">
                  <c:v>0.76744186046511598</c:v>
                </c:pt>
                <c:pt idx="28860">
                  <c:v>0.79069767441860395</c:v>
                </c:pt>
                <c:pt idx="28861">
                  <c:v>0.81395348837209303</c:v>
                </c:pt>
                <c:pt idx="28862">
                  <c:v>0.837209302325581</c:v>
                </c:pt>
                <c:pt idx="28863">
                  <c:v>0.86046511627906896</c:v>
                </c:pt>
                <c:pt idx="28864">
                  <c:v>0.88372093023255804</c:v>
                </c:pt>
                <c:pt idx="28865">
                  <c:v>0.90697674418604601</c:v>
                </c:pt>
                <c:pt idx="28866">
                  <c:v>0.93023255813953398</c:v>
                </c:pt>
                <c:pt idx="28867">
                  <c:v>0.95348837209302295</c:v>
                </c:pt>
                <c:pt idx="28868">
                  <c:v>0.97674418604651103</c:v>
                </c:pt>
                <c:pt idx="28869">
                  <c:v>0</c:v>
                </c:pt>
                <c:pt idx="28870">
                  <c:v>1.42857142857142E-2</c:v>
                </c:pt>
                <c:pt idx="28871">
                  <c:v>2.8571428571428501E-2</c:v>
                </c:pt>
                <c:pt idx="28872">
                  <c:v>4.2857142857142802E-2</c:v>
                </c:pt>
                <c:pt idx="28873">
                  <c:v>5.7142857142857099E-2</c:v>
                </c:pt>
                <c:pt idx="28874">
                  <c:v>7.1428571428571397E-2</c:v>
                </c:pt>
                <c:pt idx="28875">
                  <c:v>8.5714285714285701E-2</c:v>
                </c:pt>
                <c:pt idx="28876">
                  <c:v>0.1</c:v>
                </c:pt>
                <c:pt idx="28877">
                  <c:v>0.114285714285714</c:v>
                </c:pt>
                <c:pt idx="28878">
                  <c:v>0.128571428571428</c:v>
                </c:pt>
                <c:pt idx="28879">
                  <c:v>0.14285714285714199</c:v>
                </c:pt>
                <c:pt idx="28880">
                  <c:v>0.157142857142857</c:v>
                </c:pt>
                <c:pt idx="28881">
                  <c:v>0.17142857142857101</c:v>
                </c:pt>
                <c:pt idx="28882">
                  <c:v>0.185714285714285</c:v>
                </c:pt>
                <c:pt idx="28883">
                  <c:v>0.2</c:v>
                </c:pt>
                <c:pt idx="28884">
                  <c:v>0.214285714285714</c:v>
                </c:pt>
                <c:pt idx="28885">
                  <c:v>0.22857142857142801</c:v>
                </c:pt>
                <c:pt idx="28886">
                  <c:v>0.24285714285714199</c:v>
                </c:pt>
                <c:pt idx="28887">
                  <c:v>0.25714285714285701</c:v>
                </c:pt>
                <c:pt idx="28888">
                  <c:v>0.27142857142857102</c:v>
                </c:pt>
                <c:pt idx="28889">
                  <c:v>0.28571428571428498</c:v>
                </c:pt>
                <c:pt idx="28890">
                  <c:v>0.3</c:v>
                </c:pt>
                <c:pt idx="28891">
                  <c:v>0.314285714285714</c:v>
                </c:pt>
                <c:pt idx="28892">
                  <c:v>0.32857142857142801</c:v>
                </c:pt>
                <c:pt idx="28893">
                  <c:v>0.34285714285714203</c:v>
                </c:pt>
                <c:pt idx="28894">
                  <c:v>0.35714285714285698</c:v>
                </c:pt>
                <c:pt idx="28895">
                  <c:v>0.371428571428571</c:v>
                </c:pt>
                <c:pt idx="28896">
                  <c:v>0.38571428571428501</c:v>
                </c:pt>
                <c:pt idx="28897">
                  <c:v>0.4</c:v>
                </c:pt>
                <c:pt idx="28898">
                  <c:v>0.41428571428571398</c:v>
                </c:pt>
                <c:pt idx="28899">
                  <c:v>0.42857142857142799</c:v>
                </c:pt>
                <c:pt idx="28900">
                  <c:v>0.44285714285714201</c:v>
                </c:pt>
                <c:pt idx="28901">
                  <c:v>0.45714285714285702</c:v>
                </c:pt>
                <c:pt idx="28902">
                  <c:v>0.47142857142857097</c:v>
                </c:pt>
                <c:pt idx="28903">
                  <c:v>0.48571428571428499</c:v>
                </c:pt>
                <c:pt idx="28904">
                  <c:v>0.5</c:v>
                </c:pt>
                <c:pt idx="28905">
                  <c:v>0.51428571428571401</c:v>
                </c:pt>
                <c:pt idx="28906">
                  <c:v>0.52857142857142803</c:v>
                </c:pt>
                <c:pt idx="28907">
                  <c:v>0.54285714285714204</c:v>
                </c:pt>
                <c:pt idx="28908">
                  <c:v>0.55714285714285705</c:v>
                </c:pt>
                <c:pt idx="28909">
                  <c:v>0.57142857142857095</c:v>
                </c:pt>
                <c:pt idx="28910">
                  <c:v>0.58571428571428497</c:v>
                </c:pt>
                <c:pt idx="28911">
                  <c:v>0.6</c:v>
                </c:pt>
                <c:pt idx="28912">
                  <c:v>0.61428571428571399</c:v>
                </c:pt>
                <c:pt idx="28913">
                  <c:v>0.628571428571428</c:v>
                </c:pt>
                <c:pt idx="28914">
                  <c:v>0.64285714285714202</c:v>
                </c:pt>
                <c:pt idx="28915">
                  <c:v>0.65714285714285703</c:v>
                </c:pt>
                <c:pt idx="28916">
                  <c:v>0.67142857142857104</c:v>
                </c:pt>
                <c:pt idx="28917">
                  <c:v>0.68571428571428505</c:v>
                </c:pt>
                <c:pt idx="28918">
                  <c:v>0.7</c:v>
                </c:pt>
                <c:pt idx="28919">
                  <c:v>0.71428571428571397</c:v>
                </c:pt>
                <c:pt idx="28920">
                  <c:v>0.72857142857142798</c:v>
                </c:pt>
                <c:pt idx="28921">
                  <c:v>0.74285714285714199</c:v>
                </c:pt>
                <c:pt idx="28922">
                  <c:v>0.75714285714285701</c:v>
                </c:pt>
                <c:pt idx="28923">
                  <c:v>0.77142857142857102</c:v>
                </c:pt>
                <c:pt idx="28924">
                  <c:v>0.78571428571428503</c:v>
                </c:pt>
                <c:pt idx="28925">
                  <c:v>0.8</c:v>
                </c:pt>
                <c:pt idx="28926">
                  <c:v>0.81428571428571395</c:v>
                </c:pt>
                <c:pt idx="28927">
                  <c:v>0.82857142857142796</c:v>
                </c:pt>
                <c:pt idx="28928">
                  <c:v>0.84285714285714197</c:v>
                </c:pt>
                <c:pt idx="28929">
                  <c:v>0.85714285714285698</c:v>
                </c:pt>
                <c:pt idx="28930">
                  <c:v>0.871428571428571</c:v>
                </c:pt>
                <c:pt idx="28931">
                  <c:v>0.88571428571428501</c:v>
                </c:pt>
                <c:pt idx="28932">
                  <c:v>0.9</c:v>
                </c:pt>
                <c:pt idx="28933">
                  <c:v>0.91428571428571404</c:v>
                </c:pt>
                <c:pt idx="28934">
                  <c:v>0.92857142857142805</c:v>
                </c:pt>
                <c:pt idx="28935">
                  <c:v>0.94285714285714195</c:v>
                </c:pt>
                <c:pt idx="28936">
                  <c:v>0.95714285714285696</c:v>
                </c:pt>
                <c:pt idx="28937">
                  <c:v>0.97142857142857097</c:v>
                </c:pt>
                <c:pt idx="28938">
                  <c:v>0.98571428571428499</c:v>
                </c:pt>
                <c:pt idx="28939">
                  <c:v>0</c:v>
                </c:pt>
                <c:pt idx="28940">
                  <c:v>0.02</c:v>
                </c:pt>
                <c:pt idx="28941">
                  <c:v>0.04</c:v>
                </c:pt>
                <c:pt idx="28942">
                  <c:v>0.06</c:v>
                </c:pt>
                <c:pt idx="28943">
                  <c:v>0.08</c:v>
                </c:pt>
                <c:pt idx="28944">
                  <c:v>0.1</c:v>
                </c:pt>
                <c:pt idx="28945">
                  <c:v>0.12</c:v>
                </c:pt>
                <c:pt idx="28946">
                  <c:v>0.14000000000000001</c:v>
                </c:pt>
                <c:pt idx="28947">
                  <c:v>0.16</c:v>
                </c:pt>
                <c:pt idx="28948">
                  <c:v>0.18</c:v>
                </c:pt>
                <c:pt idx="28949">
                  <c:v>0.2</c:v>
                </c:pt>
                <c:pt idx="28950">
                  <c:v>0.22</c:v>
                </c:pt>
                <c:pt idx="28951">
                  <c:v>0.24</c:v>
                </c:pt>
                <c:pt idx="28952">
                  <c:v>0.26</c:v>
                </c:pt>
                <c:pt idx="28953">
                  <c:v>0.28000000000000003</c:v>
                </c:pt>
                <c:pt idx="28954">
                  <c:v>0.3</c:v>
                </c:pt>
                <c:pt idx="28955">
                  <c:v>0.32</c:v>
                </c:pt>
                <c:pt idx="28956">
                  <c:v>0.34</c:v>
                </c:pt>
                <c:pt idx="28957">
                  <c:v>0.36</c:v>
                </c:pt>
                <c:pt idx="28958">
                  <c:v>0.38</c:v>
                </c:pt>
                <c:pt idx="28959">
                  <c:v>0.4</c:v>
                </c:pt>
                <c:pt idx="28960">
                  <c:v>0.42</c:v>
                </c:pt>
                <c:pt idx="28961">
                  <c:v>0.44</c:v>
                </c:pt>
                <c:pt idx="28962">
                  <c:v>0.46</c:v>
                </c:pt>
                <c:pt idx="28963">
                  <c:v>0.48</c:v>
                </c:pt>
                <c:pt idx="28964">
                  <c:v>0.5</c:v>
                </c:pt>
                <c:pt idx="28965">
                  <c:v>0.52</c:v>
                </c:pt>
                <c:pt idx="28966">
                  <c:v>0.54</c:v>
                </c:pt>
                <c:pt idx="28967">
                  <c:v>0.56000000000000005</c:v>
                </c:pt>
                <c:pt idx="28968">
                  <c:v>0.57999999999999996</c:v>
                </c:pt>
                <c:pt idx="28969">
                  <c:v>0.6</c:v>
                </c:pt>
                <c:pt idx="28970">
                  <c:v>0.62</c:v>
                </c:pt>
                <c:pt idx="28971">
                  <c:v>0.64</c:v>
                </c:pt>
                <c:pt idx="28972">
                  <c:v>0.66</c:v>
                </c:pt>
                <c:pt idx="28973">
                  <c:v>0.68</c:v>
                </c:pt>
                <c:pt idx="28974">
                  <c:v>0.7</c:v>
                </c:pt>
                <c:pt idx="28975">
                  <c:v>0.72</c:v>
                </c:pt>
                <c:pt idx="28976">
                  <c:v>0.74</c:v>
                </c:pt>
                <c:pt idx="28977">
                  <c:v>0.76</c:v>
                </c:pt>
                <c:pt idx="28978">
                  <c:v>0.78</c:v>
                </c:pt>
                <c:pt idx="28979">
                  <c:v>0.8</c:v>
                </c:pt>
                <c:pt idx="28980">
                  <c:v>0.82</c:v>
                </c:pt>
                <c:pt idx="28981">
                  <c:v>0.84</c:v>
                </c:pt>
                <c:pt idx="28982">
                  <c:v>0.86</c:v>
                </c:pt>
                <c:pt idx="28983">
                  <c:v>0.88</c:v>
                </c:pt>
                <c:pt idx="28984">
                  <c:v>0.9</c:v>
                </c:pt>
                <c:pt idx="28985">
                  <c:v>0.92</c:v>
                </c:pt>
                <c:pt idx="28986">
                  <c:v>0.94</c:v>
                </c:pt>
                <c:pt idx="28987">
                  <c:v>0.96</c:v>
                </c:pt>
                <c:pt idx="28988">
                  <c:v>0.98</c:v>
                </c:pt>
                <c:pt idx="28989">
                  <c:v>0</c:v>
                </c:pt>
                <c:pt idx="28990">
                  <c:v>6.25E-2</c:v>
                </c:pt>
                <c:pt idx="28991">
                  <c:v>0.125</c:v>
                </c:pt>
                <c:pt idx="28992">
                  <c:v>0.1875</c:v>
                </c:pt>
                <c:pt idx="28993">
                  <c:v>0.25</c:v>
                </c:pt>
                <c:pt idx="28994">
                  <c:v>0.3125</c:v>
                </c:pt>
                <c:pt idx="28995">
                  <c:v>0.375</c:v>
                </c:pt>
                <c:pt idx="28996">
                  <c:v>0.4375</c:v>
                </c:pt>
                <c:pt idx="28997">
                  <c:v>0.5</c:v>
                </c:pt>
                <c:pt idx="28998">
                  <c:v>0.5625</c:v>
                </c:pt>
                <c:pt idx="28999">
                  <c:v>0.625</c:v>
                </c:pt>
                <c:pt idx="29000">
                  <c:v>0.6875</c:v>
                </c:pt>
                <c:pt idx="29001">
                  <c:v>0.75</c:v>
                </c:pt>
                <c:pt idx="29002">
                  <c:v>0.8125</c:v>
                </c:pt>
                <c:pt idx="29003">
                  <c:v>0.875</c:v>
                </c:pt>
                <c:pt idx="29004">
                  <c:v>0.9375</c:v>
                </c:pt>
                <c:pt idx="29005">
                  <c:v>0</c:v>
                </c:pt>
                <c:pt idx="29006">
                  <c:v>8.3333333333333301E-2</c:v>
                </c:pt>
                <c:pt idx="29007">
                  <c:v>0.16666666666666599</c:v>
                </c:pt>
                <c:pt idx="29008">
                  <c:v>0.25</c:v>
                </c:pt>
                <c:pt idx="29009">
                  <c:v>0.33333333333333298</c:v>
                </c:pt>
                <c:pt idx="29010">
                  <c:v>0.41666666666666602</c:v>
                </c:pt>
                <c:pt idx="29011">
                  <c:v>0.5</c:v>
                </c:pt>
                <c:pt idx="29012">
                  <c:v>0.58333333333333304</c:v>
                </c:pt>
                <c:pt idx="29013">
                  <c:v>0.66666666666666596</c:v>
                </c:pt>
                <c:pt idx="29014">
                  <c:v>0.75</c:v>
                </c:pt>
                <c:pt idx="29015">
                  <c:v>0.83333333333333304</c:v>
                </c:pt>
                <c:pt idx="29016">
                  <c:v>0.91666666666666596</c:v>
                </c:pt>
                <c:pt idx="29017">
                  <c:v>0</c:v>
                </c:pt>
                <c:pt idx="29018">
                  <c:v>2.3809523809523801E-2</c:v>
                </c:pt>
                <c:pt idx="29019">
                  <c:v>4.7619047619047603E-2</c:v>
                </c:pt>
                <c:pt idx="29020">
                  <c:v>7.1428571428571397E-2</c:v>
                </c:pt>
                <c:pt idx="29021">
                  <c:v>9.5238095238095205E-2</c:v>
                </c:pt>
                <c:pt idx="29022">
                  <c:v>0.119047619047619</c:v>
                </c:pt>
                <c:pt idx="29023">
                  <c:v>0.14285714285714199</c:v>
                </c:pt>
                <c:pt idx="29024">
                  <c:v>0.16666666666666599</c:v>
                </c:pt>
                <c:pt idx="29025">
                  <c:v>0.19047619047618999</c:v>
                </c:pt>
                <c:pt idx="29026">
                  <c:v>0.214285714285714</c:v>
                </c:pt>
                <c:pt idx="29027">
                  <c:v>0.238095238095238</c:v>
                </c:pt>
                <c:pt idx="29028">
                  <c:v>0.26190476190476097</c:v>
                </c:pt>
                <c:pt idx="29029">
                  <c:v>0.28571428571428498</c:v>
                </c:pt>
                <c:pt idx="29030">
                  <c:v>0.30952380952380898</c:v>
                </c:pt>
                <c:pt idx="29031">
                  <c:v>0.33333333333333298</c:v>
                </c:pt>
                <c:pt idx="29032">
                  <c:v>0.35714285714285698</c:v>
                </c:pt>
                <c:pt idx="29033">
                  <c:v>0.38095238095237999</c:v>
                </c:pt>
                <c:pt idx="29034">
                  <c:v>0.40476190476190399</c:v>
                </c:pt>
                <c:pt idx="29035">
                  <c:v>0.42857142857142799</c:v>
                </c:pt>
                <c:pt idx="29036">
                  <c:v>0.452380952380952</c:v>
                </c:pt>
                <c:pt idx="29037">
                  <c:v>0.476190476190476</c:v>
                </c:pt>
                <c:pt idx="29038">
                  <c:v>0.5</c:v>
                </c:pt>
                <c:pt idx="29039">
                  <c:v>0.52380952380952295</c:v>
                </c:pt>
                <c:pt idx="29040">
                  <c:v>0.54761904761904701</c:v>
                </c:pt>
                <c:pt idx="29041">
                  <c:v>0.57142857142857095</c:v>
                </c:pt>
                <c:pt idx="29042">
                  <c:v>0.59523809523809501</c:v>
                </c:pt>
                <c:pt idx="29043">
                  <c:v>0.61904761904761896</c:v>
                </c:pt>
                <c:pt idx="29044">
                  <c:v>0.64285714285714202</c:v>
                </c:pt>
                <c:pt idx="29045">
                  <c:v>0.66666666666666596</c:v>
                </c:pt>
                <c:pt idx="29046">
                  <c:v>0.69047619047619002</c:v>
                </c:pt>
                <c:pt idx="29047">
                  <c:v>0.71428571428571397</c:v>
                </c:pt>
                <c:pt idx="29048">
                  <c:v>0.73809523809523803</c:v>
                </c:pt>
                <c:pt idx="29049">
                  <c:v>0.76190476190476097</c:v>
                </c:pt>
                <c:pt idx="29050">
                  <c:v>0.78571428571428503</c:v>
                </c:pt>
                <c:pt idx="29051">
                  <c:v>0.80952380952380898</c:v>
                </c:pt>
                <c:pt idx="29052">
                  <c:v>0.83333333333333304</c:v>
                </c:pt>
                <c:pt idx="29053">
                  <c:v>0.85714285714285698</c:v>
                </c:pt>
                <c:pt idx="29054">
                  <c:v>0.88095238095238004</c:v>
                </c:pt>
                <c:pt idx="29055">
                  <c:v>0.90476190476190399</c:v>
                </c:pt>
                <c:pt idx="29056">
                  <c:v>0.92857142857142805</c:v>
                </c:pt>
                <c:pt idx="29057">
                  <c:v>0.952380952380952</c:v>
                </c:pt>
                <c:pt idx="29058">
                  <c:v>0.97619047619047605</c:v>
                </c:pt>
                <c:pt idx="29059">
                  <c:v>0</c:v>
                </c:pt>
                <c:pt idx="29060">
                  <c:v>1.26582278481012E-2</c:v>
                </c:pt>
                <c:pt idx="29061">
                  <c:v>2.53164556962025E-2</c:v>
                </c:pt>
                <c:pt idx="29062">
                  <c:v>3.7974683544303799E-2</c:v>
                </c:pt>
                <c:pt idx="29063">
                  <c:v>5.0632911392405E-2</c:v>
                </c:pt>
                <c:pt idx="29064">
                  <c:v>6.3291139240506306E-2</c:v>
                </c:pt>
                <c:pt idx="29065">
                  <c:v>7.5949367088607597E-2</c:v>
                </c:pt>
                <c:pt idx="29066">
                  <c:v>8.8607594936708806E-2</c:v>
                </c:pt>
                <c:pt idx="29067">
                  <c:v>0.10126582278481</c:v>
                </c:pt>
                <c:pt idx="29068">
                  <c:v>0.113924050632911</c:v>
                </c:pt>
                <c:pt idx="29069">
                  <c:v>0.126582278481012</c:v>
                </c:pt>
                <c:pt idx="29070">
                  <c:v>0.139240506329113</c:v>
                </c:pt>
                <c:pt idx="29071">
                  <c:v>0.151898734177215</c:v>
                </c:pt>
                <c:pt idx="29072">
                  <c:v>0.164556962025316</c:v>
                </c:pt>
                <c:pt idx="29073">
                  <c:v>0.177215189873417</c:v>
                </c:pt>
                <c:pt idx="29074">
                  <c:v>0.189873417721519</c:v>
                </c:pt>
                <c:pt idx="29075">
                  <c:v>0.20253164556962</c:v>
                </c:pt>
                <c:pt idx="29076">
                  <c:v>0.215189873417721</c:v>
                </c:pt>
                <c:pt idx="29077">
                  <c:v>0.227848101265822</c:v>
                </c:pt>
                <c:pt idx="29078">
                  <c:v>0.240506329113924</c:v>
                </c:pt>
                <c:pt idx="29079">
                  <c:v>0.253164556962025</c:v>
                </c:pt>
                <c:pt idx="29080">
                  <c:v>0.265822784810126</c:v>
                </c:pt>
                <c:pt idx="29081">
                  <c:v>0.278481012658227</c:v>
                </c:pt>
                <c:pt idx="29082">
                  <c:v>0.291139240506329</c:v>
                </c:pt>
                <c:pt idx="29083">
                  <c:v>0.30379746835443</c:v>
                </c:pt>
                <c:pt idx="29084">
                  <c:v>0.316455696202531</c:v>
                </c:pt>
                <c:pt idx="29085">
                  <c:v>0.329113924050632</c:v>
                </c:pt>
                <c:pt idx="29086">
                  <c:v>0.341772151898734</c:v>
                </c:pt>
                <c:pt idx="29087">
                  <c:v>0.354430379746835</c:v>
                </c:pt>
                <c:pt idx="29088">
                  <c:v>0.367088607594936</c:v>
                </c:pt>
                <c:pt idx="29089">
                  <c:v>0.379746835443038</c:v>
                </c:pt>
                <c:pt idx="29090">
                  <c:v>0.392405063291139</c:v>
                </c:pt>
                <c:pt idx="29091">
                  <c:v>0.40506329113924</c:v>
                </c:pt>
                <c:pt idx="29092">
                  <c:v>0.417721518987341</c:v>
                </c:pt>
                <c:pt idx="29093">
                  <c:v>0.430379746835443</c:v>
                </c:pt>
                <c:pt idx="29094">
                  <c:v>0.443037974683544</c:v>
                </c:pt>
                <c:pt idx="29095">
                  <c:v>0.455696202531645</c:v>
                </c:pt>
                <c:pt idx="29096">
                  <c:v>0.468354430379746</c:v>
                </c:pt>
                <c:pt idx="29097">
                  <c:v>0.481012658227848</c:v>
                </c:pt>
                <c:pt idx="29098">
                  <c:v>0.493670886075949</c:v>
                </c:pt>
                <c:pt idx="29099">
                  <c:v>0.50632911392405</c:v>
                </c:pt>
                <c:pt idx="29100">
                  <c:v>0.518987341772151</c:v>
                </c:pt>
                <c:pt idx="29101">
                  <c:v>0.531645569620253</c:v>
                </c:pt>
                <c:pt idx="29102">
                  <c:v>0.544303797468354</c:v>
                </c:pt>
                <c:pt idx="29103">
                  <c:v>0.556962025316455</c:v>
                </c:pt>
                <c:pt idx="29104">
                  <c:v>0.569620253164557</c:v>
                </c:pt>
                <c:pt idx="29105">
                  <c:v>0.582278481012658</c:v>
                </c:pt>
                <c:pt idx="29106">
                  <c:v>0.594936708860759</c:v>
                </c:pt>
                <c:pt idx="29107">
                  <c:v>0.60759493670886</c:v>
                </c:pt>
                <c:pt idx="29108">
                  <c:v>0.620253164556962</c:v>
                </c:pt>
                <c:pt idx="29109">
                  <c:v>0.632911392405063</c:v>
                </c:pt>
                <c:pt idx="29110">
                  <c:v>0.645569620253164</c:v>
                </c:pt>
                <c:pt idx="29111">
                  <c:v>0.658227848101265</c:v>
                </c:pt>
                <c:pt idx="29112">
                  <c:v>0.670886075949367</c:v>
                </c:pt>
                <c:pt idx="29113">
                  <c:v>0.683544303797468</c:v>
                </c:pt>
                <c:pt idx="29114">
                  <c:v>0.696202531645569</c:v>
                </c:pt>
                <c:pt idx="29115">
                  <c:v>0.70886075949367</c:v>
                </c:pt>
                <c:pt idx="29116">
                  <c:v>0.721518987341772</c:v>
                </c:pt>
                <c:pt idx="29117">
                  <c:v>0.734177215189873</c:v>
                </c:pt>
                <c:pt idx="29118">
                  <c:v>0.746835443037974</c:v>
                </c:pt>
                <c:pt idx="29119">
                  <c:v>0.759493670886076</c:v>
                </c:pt>
                <c:pt idx="29120">
                  <c:v>0.772151898734177</c:v>
                </c:pt>
                <c:pt idx="29121">
                  <c:v>0.784810126582278</c:v>
                </c:pt>
                <c:pt idx="29122">
                  <c:v>0.797468354430379</c:v>
                </c:pt>
                <c:pt idx="29123">
                  <c:v>0.810126582278481</c:v>
                </c:pt>
                <c:pt idx="29124">
                  <c:v>0.822784810126582</c:v>
                </c:pt>
                <c:pt idx="29125">
                  <c:v>0.835443037974683</c:v>
                </c:pt>
                <c:pt idx="29126">
                  <c:v>0.848101265822784</c:v>
                </c:pt>
                <c:pt idx="29127">
                  <c:v>0.860759493670886</c:v>
                </c:pt>
                <c:pt idx="29128">
                  <c:v>0.873417721518987</c:v>
                </c:pt>
                <c:pt idx="29129">
                  <c:v>0.886075949367088</c:v>
                </c:pt>
                <c:pt idx="29130">
                  <c:v>0.898734177215189</c:v>
                </c:pt>
                <c:pt idx="29131">
                  <c:v>0.911392405063291</c:v>
                </c:pt>
                <c:pt idx="29132">
                  <c:v>0.924050632911392</c:v>
                </c:pt>
                <c:pt idx="29133">
                  <c:v>0.936708860759493</c:v>
                </c:pt>
                <c:pt idx="29134">
                  <c:v>0.949367088607594</c:v>
                </c:pt>
                <c:pt idx="29135">
                  <c:v>0.962025316455696</c:v>
                </c:pt>
                <c:pt idx="29136">
                  <c:v>0.974683544303797</c:v>
                </c:pt>
                <c:pt idx="29137">
                  <c:v>0.987341772151898</c:v>
                </c:pt>
                <c:pt idx="29138">
                  <c:v>0</c:v>
                </c:pt>
                <c:pt idx="29139">
                  <c:v>2.04081632653061E-2</c:v>
                </c:pt>
                <c:pt idx="29140">
                  <c:v>4.08163265306122E-2</c:v>
                </c:pt>
                <c:pt idx="29141">
                  <c:v>6.1224489795918297E-2</c:v>
                </c:pt>
                <c:pt idx="29142">
                  <c:v>8.16326530612244E-2</c:v>
                </c:pt>
                <c:pt idx="29143">
                  <c:v>0.10204081632653</c:v>
                </c:pt>
                <c:pt idx="29144">
                  <c:v>0.122448979591836</c:v>
                </c:pt>
                <c:pt idx="29145">
                  <c:v>0.14285714285714199</c:v>
                </c:pt>
                <c:pt idx="29146">
                  <c:v>0.163265306122448</c:v>
                </c:pt>
                <c:pt idx="29147">
                  <c:v>0.183673469387755</c:v>
                </c:pt>
                <c:pt idx="29148">
                  <c:v>0.20408163265306101</c:v>
                </c:pt>
                <c:pt idx="29149">
                  <c:v>0.22448979591836701</c:v>
                </c:pt>
                <c:pt idx="29150">
                  <c:v>0.24489795918367299</c:v>
                </c:pt>
                <c:pt idx="29151">
                  <c:v>0.265306122448979</c:v>
                </c:pt>
                <c:pt idx="29152">
                  <c:v>0.28571428571428498</c:v>
                </c:pt>
                <c:pt idx="29153">
                  <c:v>0.30612244897959101</c:v>
                </c:pt>
                <c:pt idx="29154">
                  <c:v>0.32653061224489699</c:v>
                </c:pt>
                <c:pt idx="29155">
                  <c:v>0.34693877551020402</c:v>
                </c:pt>
                <c:pt idx="29156">
                  <c:v>0.36734693877551</c:v>
                </c:pt>
                <c:pt idx="29157">
                  <c:v>0.38775510204081598</c:v>
                </c:pt>
                <c:pt idx="29158">
                  <c:v>0.40816326530612201</c:v>
                </c:pt>
                <c:pt idx="29159">
                  <c:v>0.42857142857142799</c:v>
                </c:pt>
                <c:pt idx="29160">
                  <c:v>0.44897959183673403</c:v>
                </c:pt>
                <c:pt idx="29161">
                  <c:v>0.46938775510204001</c:v>
                </c:pt>
                <c:pt idx="29162">
                  <c:v>0.48979591836734598</c:v>
                </c:pt>
                <c:pt idx="29163">
                  <c:v>0.51020408163265296</c:v>
                </c:pt>
                <c:pt idx="29164">
                  <c:v>0.530612244897959</c:v>
                </c:pt>
                <c:pt idx="29165">
                  <c:v>0.55102040816326503</c:v>
                </c:pt>
                <c:pt idx="29166">
                  <c:v>0.57142857142857095</c:v>
                </c:pt>
                <c:pt idx="29167">
                  <c:v>0.59183673469387699</c:v>
                </c:pt>
                <c:pt idx="29168">
                  <c:v>0.61224489795918302</c:v>
                </c:pt>
                <c:pt idx="29169">
                  <c:v>0.63265306122448906</c:v>
                </c:pt>
                <c:pt idx="29170">
                  <c:v>0.65306122448979498</c:v>
                </c:pt>
                <c:pt idx="29171">
                  <c:v>0.67346938775510201</c:v>
                </c:pt>
                <c:pt idx="29172">
                  <c:v>0.69387755102040805</c:v>
                </c:pt>
                <c:pt idx="29173">
                  <c:v>0.71428571428571397</c:v>
                </c:pt>
                <c:pt idx="29174">
                  <c:v>0.73469387755102</c:v>
                </c:pt>
                <c:pt idx="29175">
                  <c:v>0.75510204081632604</c:v>
                </c:pt>
                <c:pt idx="29176">
                  <c:v>0.77551020408163196</c:v>
                </c:pt>
                <c:pt idx="29177">
                  <c:v>0.79591836734693799</c:v>
                </c:pt>
                <c:pt idx="29178">
                  <c:v>0.81632653061224403</c:v>
                </c:pt>
                <c:pt idx="29179">
                  <c:v>0.83673469387755095</c:v>
                </c:pt>
                <c:pt idx="29180">
                  <c:v>0.85714285714285698</c:v>
                </c:pt>
                <c:pt idx="29181">
                  <c:v>0.87755102040816302</c:v>
                </c:pt>
                <c:pt idx="29182">
                  <c:v>0.89795918367346905</c:v>
                </c:pt>
                <c:pt idx="29183">
                  <c:v>0.91836734693877498</c:v>
                </c:pt>
                <c:pt idx="29184">
                  <c:v>0.93877551020408101</c:v>
                </c:pt>
                <c:pt idx="29185">
                  <c:v>0.95918367346938704</c:v>
                </c:pt>
                <c:pt idx="29186">
                  <c:v>0.97959183673469297</c:v>
                </c:pt>
                <c:pt idx="29187">
                  <c:v>0</c:v>
                </c:pt>
                <c:pt idx="29188">
                  <c:v>7.7519379844961196E-3</c:v>
                </c:pt>
                <c:pt idx="29189">
                  <c:v>1.5503875968992199E-2</c:v>
                </c:pt>
                <c:pt idx="29190">
                  <c:v>2.3255813953488299E-2</c:v>
                </c:pt>
                <c:pt idx="29191">
                  <c:v>3.1007751937984399E-2</c:v>
                </c:pt>
                <c:pt idx="29192">
                  <c:v>3.8759689922480599E-2</c:v>
                </c:pt>
                <c:pt idx="29193">
                  <c:v>4.6511627906976702E-2</c:v>
                </c:pt>
                <c:pt idx="29194">
                  <c:v>5.4263565891472798E-2</c:v>
                </c:pt>
                <c:pt idx="29195">
                  <c:v>6.2015503875968901E-2</c:v>
                </c:pt>
                <c:pt idx="29196">
                  <c:v>6.9767441860465101E-2</c:v>
                </c:pt>
                <c:pt idx="29197">
                  <c:v>7.7519379844961198E-2</c:v>
                </c:pt>
                <c:pt idx="29198">
                  <c:v>8.5271317829457294E-2</c:v>
                </c:pt>
                <c:pt idx="29199">
                  <c:v>9.3023255813953404E-2</c:v>
                </c:pt>
                <c:pt idx="29200">
                  <c:v>0.100775193798449</c:v>
                </c:pt>
                <c:pt idx="29201">
                  <c:v>0.108527131782945</c:v>
                </c:pt>
                <c:pt idx="29202">
                  <c:v>0.116279069767441</c:v>
                </c:pt>
                <c:pt idx="29203">
                  <c:v>0.124031007751937</c:v>
                </c:pt>
                <c:pt idx="29204">
                  <c:v>0.13178294573643401</c:v>
                </c:pt>
                <c:pt idx="29205">
                  <c:v>0.13953488372093001</c:v>
                </c:pt>
                <c:pt idx="29206">
                  <c:v>0.14728682170542601</c:v>
                </c:pt>
                <c:pt idx="29207">
                  <c:v>0.15503875968992201</c:v>
                </c:pt>
                <c:pt idx="29208">
                  <c:v>0.16279069767441801</c:v>
                </c:pt>
                <c:pt idx="29209">
                  <c:v>0.170542635658914</c:v>
                </c:pt>
                <c:pt idx="29210">
                  <c:v>0.17829457364341</c:v>
                </c:pt>
                <c:pt idx="29211">
                  <c:v>0.186046511627906</c:v>
                </c:pt>
                <c:pt idx="29212">
                  <c:v>0.193798449612403</c:v>
                </c:pt>
                <c:pt idx="29213">
                  <c:v>0.201550387596899</c:v>
                </c:pt>
                <c:pt idx="29214">
                  <c:v>0.209302325581395</c:v>
                </c:pt>
                <c:pt idx="29215">
                  <c:v>0.217054263565891</c:v>
                </c:pt>
                <c:pt idx="29216">
                  <c:v>0.224806201550387</c:v>
                </c:pt>
                <c:pt idx="29217">
                  <c:v>0.232558139534883</c:v>
                </c:pt>
                <c:pt idx="29218">
                  <c:v>0.240310077519379</c:v>
                </c:pt>
                <c:pt idx="29219">
                  <c:v>0.24806201550387499</c:v>
                </c:pt>
                <c:pt idx="29220">
                  <c:v>0.25581395348837199</c:v>
                </c:pt>
                <c:pt idx="29221">
                  <c:v>0.26356589147286802</c:v>
                </c:pt>
                <c:pt idx="29222">
                  <c:v>0.27131782945736399</c:v>
                </c:pt>
                <c:pt idx="29223">
                  <c:v>0.27906976744186002</c:v>
                </c:pt>
                <c:pt idx="29224">
                  <c:v>0.28682170542635599</c:v>
                </c:pt>
                <c:pt idx="29225">
                  <c:v>0.29457364341085202</c:v>
                </c:pt>
                <c:pt idx="29226">
                  <c:v>0.30232558139534799</c:v>
                </c:pt>
                <c:pt idx="29227">
                  <c:v>0.31007751937984401</c:v>
                </c:pt>
                <c:pt idx="29228">
                  <c:v>0.31782945736434098</c:v>
                </c:pt>
                <c:pt idx="29229">
                  <c:v>0.32558139534883701</c:v>
                </c:pt>
                <c:pt idx="29230">
                  <c:v>0.33333333333333298</c:v>
                </c:pt>
                <c:pt idx="29231">
                  <c:v>0.34108527131782901</c:v>
                </c:pt>
                <c:pt idx="29232">
                  <c:v>0.34883720930232498</c:v>
                </c:pt>
                <c:pt idx="29233">
                  <c:v>0.35658914728682101</c:v>
                </c:pt>
                <c:pt idx="29234">
                  <c:v>0.36434108527131698</c:v>
                </c:pt>
                <c:pt idx="29235">
                  <c:v>0.372093023255813</c:v>
                </c:pt>
                <c:pt idx="29236">
                  <c:v>0.37984496124030998</c:v>
                </c:pt>
                <c:pt idx="29237">
                  <c:v>0.387596899224806</c:v>
                </c:pt>
                <c:pt idx="29238">
                  <c:v>0.39534883720930197</c:v>
                </c:pt>
                <c:pt idx="29239">
                  <c:v>0.403100775193798</c:v>
                </c:pt>
                <c:pt idx="29240">
                  <c:v>0.41085271317829403</c:v>
                </c:pt>
                <c:pt idx="29241">
                  <c:v>0.41860465116279</c:v>
                </c:pt>
                <c:pt idx="29242">
                  <c:v>0.42635658914728602</c:v>
                </c:pt>
                <c:pt idx="29243">
                  <c:v>0.434108527131782</c:v>
                </c:pt>
                <c:pt idx="29244">
                  <c:v>0.44186046511627902</c:v>
                </c:pt>
                <c:pt idx="29245">
                  <c:v>0.44961240310077499</c:v>
                </c:pt>
                <c:pt idx="29246">
                  <c:v>0.45736434108527102</c:v>
                </c:pt>
                <c:pt idx="29247">
                  <c:v>0.46511627906976699</c:v>
                </c:pt>
                <c:pt idx="29248">
                  <c:v>0.47286821705426302</c:v>
                </c:pt>
                <c:pt idx="29249">
                  <c:v>0.48062015503875899</c:v>
                </c:pt>
                <c:pt idx="29250">
                  <c:v>0.48837209302325502</c:v>
                </c:pt>
                <c:pt idx="29251">
                  <c:v>0.49612403100775099</c:v>
                </c:pt>
                <c:pt idx="29252">
                  <c:v>0.50387596899224796</c:v>
                </c:pt>
                <c:pt idx="29253">
                  <c:v>0.51162790697674398</c:v>
                </c:pt>
                <c:pt idx="29254">
                  <c:v>0.51937984496124001</c:v>
                </c:pt>
                <c:pt idx="29255">
                  <c:v>0.52713178294573604</c:v>
                </c:pt>
                <c:pt idx="29256">
                  <c:v>0.53488372093023195</c:v>
                </c:pt>
                <c:pt idx="29257">
                  <c:v>0.54263565891472798</c:v>
                </c:pt>
                <c:pt idx="29258">
                  <c:v>0.55038759689922401</c:v>
                </c:pt>
                <c:pt idx="29259">
                  <c:v>0.55813953488372003</c:v>
                </c:pt>
                <c:pt idx="29260">
                  <c:v>0.56589147286821695</c:v>
                </c:pt>
                <c:pt idx="29261">
                  <c:v>0.57364341085271298</c:v>
                </c:pt>
                <c:pt idx="29262">
                  <c:v>0.581395348837209</c:v>
                </c:pt>
                <c:pt idx="29263">
                  <c:v>0.58914728682170503</c:v>
                </c:pt>
                <c:pt idx="29264">
                  <c:v>0.59689922480620095</c:v>
                </c:pt>
                <c:pt idx="29265">
                  <c:v>0.60465116279069697</c:v>
                </c:pt>
                <c:pt idx="29266">
                  <c:v>0.612403100775193</c:v>
                </c:pt>
                <c:pt idx="29267">
                  <c:v>0.62015503875968903</c:v>
                </c:pt>
                <c:pt idx="29268">
                  <c:v>0.62790697674418605</c:v>
                </c:pt>
                <c:pt idx="29269">
                  <c:v>0.63565891472868197</c:v>
                </c:pt>
                <c:pt idx="29270">
                  <c:v>0.64341085271317799</c:v>
                </c:pt>
                <c:pt idx="29271">
                  <c:v>0.65116279069767402</c:v>
                </c:pt>
                <c:pt idx="29272">
                  <c:v>0.65891472868217005</c:v>
                </c:pt>
                <c:pt idx="29273">
                  <c:v>0.66666666666666596</c:v>
                </c:pt>
                <c:pt idx="29274">
                  <c:v>0.67441860465116199</c:v>
                </c:pt>
                <c:pt idx="29275">
                  <c:v>0.68217054263565802</c:v>
                </c:pt>
                <c:pt idx="29276">
                  <c:v>0.68992248062015504</c:v>
                </c:pt>
                <c:pt idx="29277">
                  <c:v>0.69767441860465096</c:v>
                </c:pt>
                <c:pt idx="29278">
                  <c:v>0.70542635658914699</c:v>
                </c:pt>
                <c:pt idx="29279">
                  <c:v>0.71317829457364301</c:v>
                </c:pt>
                <c:pt idx="29280">
                  <c:v>0.72093023255813904</c:v>
                </c:pt>
                <c:pt idx="29281">
                  <c:v>0.72868217054263495</c:v>
                </c:pt>
                <c:pt idx="29282">
                  <c:v>0.73643410852713098</c:v>
                </c:pt>
                <c:pt idx="29283">
                  <c:v>0.74418604651162701</c:v>
                </c:pt>
                <c:pt idx="29284">
                  <c:v>0.75193798449612403</c:v>
                </c:pt>
                <c:pt idx="29285">
                  <c:v>0.75968992248061995</c:v>
                </c:pt>
                <c:pt idx="29286">
                  <c:v>0.76744186046511598</c:v>
                </c:pt>
                <c:pt idx="29287">
                  <c:v>0.775193798449612</c:v>
                </c:pt>
                <c:pt idx="29288">
                  <c:v>0.78294573643410803</c:v>
                </c:pt>
                <c:pt idx="29289">
                  <c:v>0.79069767441860395</c:v>
                </c:pt>
                <c:pt idx="29290">
                  <c:v>0.79844961240309997</c:v>
                </c:pt>
                <c:pt idx="29291">
                  <c:v>0.806201550387596</c:v>
                </c:pt>
                <c:pt idx="29292">
                  <c:v>0.81395348837209303</c:v>
                </c:pt>
                <c:pt idx="29293">
                  <c:v>0.82170542635658905</c:v>
                </c:pt>
                <c:pt idx="29294">
                  <c:v>0.82945736434108497</c:v>
                </c:pt>
                <c:pt idx="29295">
                  <c:v>0.837209302325581</c:v>
                </c:pt>
                <c:pt idx="29296">
                  <c:v>0.84496124031007702</c:v>
                </c:pt>
                <c:pt idx="29297">
                  <c:v>0.85271317829457305</c:v>
                </c:pt>
                <c:pt idx="29298">
                  <c:v>0.86046511627906896</c:v>
                </c:pt>
                <c:pt idx="29299">
                  <c:v>0.86821705426356499</c:v>
                </c:pt>
                <c:pt idx="29300">
                  <c:v>0.87596899224806202</c:v>
                </c:pt>
                <c:pt idx="29301">
                  <c:v>0.88372093023255804</c:v>
                </c:pt>
                <c:pt idx="29302">
                  <c:v>0.89147286821705396</c:v>
                </c:pt>
                <c:pt idx="29303">
                  <c:v>0.89922480620154999</c:v>
                </c:pt>
                <c:pt idx="29304">
                  <c:v>0.90697674418604601</c:v>
                </c:pt>
                <c:pt idx="29305">
                  <c:v>0.91472868217054204</c:v>
                </c:pt>
                <c:pt idx="29306">
                  <c:v>0.92248062015503796</c:v>
                </c:pt>
                <c:pt idx="29307">
                  <c:v>0.93023255813953398</c:v>
                </c:pt>
                <c:pt idx="29308">
                  <c:v>0.93798449612403101</c:v>
                </c:pt>
                <c:pt idx="29309">
                  <c:v>0.94573643410852704</c:v>
                </c:pt>
                <c:pt idx="29310">
                  <c:v>0.95348837209302295</c:v>
                </c:pt>
                <c:pt idx="29311">
                  <c:v>0.96124031007751898</c:v>
                </c:pt>
                <c:pt idx="29312">
                  <c:v>0.968992248062015</c:v>
                </c:pt>
                <c:pt idx="29313">
                  <c:v>0.97674418604651103</c:v>
                </c:pt>
                <c:pt idx="29314">
                  <c:v>0.98449612403100695</c:v>
                </c:pt>
                <c:pt idx="29315">
                  <c:v>0.99224806201550297</c:v>
                </c:pt>
                <c:pt idx="29316">
                  <c:v>0</c:v>
                </c:pt>
                <c:pt idx="29317">
                  <c:v>2.1276595744680799E-2</c:v>
                </c:pt>
                <c:pt idx="29318">
                  <c:v>4.2553191489361701E-2</c:v>
                </c:pt>
                <c:pt idx="29319">
                  <c:v>6.3829787234042507E-2</c:v>
                </c:pt>
                <c:pt idx="29320">
                  <c:v>8.5106382978723402E-2</c:v>
                </c:pt>
                <c:pt idx="29321">
                  <c:v>0.10638297872340401</c:v>
                </c:pt>
                <c:pt idx="29322">
                  <c:v>0.12765957446808501</c:v>
                </c:pt>
                <c:pt idx="29323">
                  <c:v>0.14893617021276501</c:v>
                </c:pt>
                <c:pt idx="29324">
                  <c:v>0.170212765957446</c:v>
                </c:pt>
                <c:pt idx="29325">
                  <c:v>0.19148936170212699</c:v>
                </c:pt>
                <c:pt idx="29326">
                  <c:v>0.21276595744680801</c:v>
                </c:pt>
                <c:pt idx="29327">
                  <c:v>0.23404255319148901</c:v>
                </c:pt>
                <c:pt idx="29328">
                  <c:v>0.25531914893617003</c:v>
                </c:pt>
                <c:pt idx="29329">
                  <c:v>0.27659574468085102</c:v>
                </c:pt>
                <c:pt idx="29330">
                  <c:v>0.29787234042553101</c:v>
                </c:pt>
                <c:pt idx="29331">
                  <c:v>0.31914893617021201</c:v>
                </c:pt>
                <c:pt idx="29332">
                  <c:v>0.340425531914893</c:v>
                </c:pt>
                <c:pt idx="29333">
                  <c:v>0.36170212765957399</c:v>
                </c:pt>
                <c:pt idx="29334">
                  <c:v>0.38297872340425498</c:v>
                </c:pt>
                <c:pt idx="29335">
                  <c:v>0.40425531914893598</c:v>
                </c:pt>
                <c:pt idx="29336">
                  <c:v>0.42553191489361702</c:v>
                </c:pt>
                <c:pt idx="29337">
                  <c:v>0.44680851063829702</c:v>
                </c:pt>
                <c:pt idx="29338">
                  <c:v>0.46808510638297801</c:v>
                </c:pt>
                <c:pt idx="29339">
                  <c:v>0.489361702127659</c:v>
                </c:pt>
                <c:pt idx="29340">
                  <c:v>0.51063829787234005</c:v>
                </c:pt>
                <c:pt idx="29341">
                  <c:v>0.53191489361702105</c:v>
                </c:pt>
                <c:pt idx="29342">
                  <c:v>0.55319148936170204</c:v>
                </c:pt>
                <c:pt idx="29343">
                  <c:v>0.57446808510638303</c:v>
                </c:pt>
                <c:pt idx="29344">
                  <c:v>0.59574468085106302</c:v>
                </c:pt>
                <c:pt idx="29345">
                  <c:v>0.61702127659574402</c:v>
                </c:pt>
                <c:pt idx="29346">
                  <c:v>0.63829787234042501</c:v>
                </c:pt>
                <c:pt idx="29347">
                  <c:v>0.659574468085106</c:v>
                </c:pt>
                <c:pt idx="29348">
                  <c:v>0.680851063829787</c:v>
                </c:pt>
                <c:pt idx="29349">
                  <c:v>0.70212765957446799</c:v>
                </c:pt>
                <c:pt idx="29350">
                  <c:v>0.72340425531914898</c:v>
                </c:pt>
                <c:pt idx="29351">
                  <c:v>0.74468085106382897</c:v>
                </c:pt>
                <c:pt idx="29352">
                  <c:v>0.76595744680850997</c:v>
                </c:pt>
                <c:pt idx="29353">
                  <c:v>0.78723404255319096</c:v>
                </c:pt>
                <c:pt idx="29354">
                  <c:v>0.80851063829787195</c:v>
                </c:pt>
                <c:pt idx="29355">
                  <c:v>0.82978723404255295</c:v>
                </c:pt>
                <c:pt idx="29356">
                  <c:v>0.85106382978723405</c:v>
                </c:pt>
                <c:pt idx="29357">
                  <c:v>0.87234042553191404</c:v>
                </c:pt>
                <c:pt idx="29358">
                  <c:v>0.89361702127659504</c:v>
                </c:pt>
                <c:pt idx="29359">
                  <c:v>0.91489361702127603</c:v>
                </c:pt>
                <c:pt idx="29360">
                  <c:v>0.93617021276595702</c:v>
                </c:pt>
                <c:pt idx="29361">
                  <c:v>0.95744680851063801</c:v>
                </c:pt>
                <c:pt idx="29362">
                  <c:v>0.97872340425531901</c:v>
                </c:pt>
                <c:pt idx="29363">
                  <c:v>0</c:v>
                </c:pt>
                <c:pt idx="29364">
                  <c:v>1.2820512820512799E-2</c:v>
                </c:pt>
                <c:pt idx="29365">
                  <c:v>2.5641025641025599E-2</c:v>
                </c:pt>
                <c:pt idx="29366">
                  <c:v>3.8461538461538401E-2</c:v>
                </c:pt>
                <c:pt idx="29367">
                  <c:v>5.1282051282051197E-2</c:v>
                </c:pt>
                <c:pt idx="29368">
                  <c:v>6.4102564102564097E-2</c:v>
                </c:pt>
                <c:pt idx="29369">
                  <c:v>7.69230769230769E-2</c:v>
                </c:pt>
                <c:pt idx="29370">
                  <c:v>8.9743589743589702E-2</c:v>
                </c:pt>
                <c:pt idx="29371">
                  <c:v>0.10256410256410201</c:v>
                </c:pt>
                <c:pt idx="29372">
                  <c:v>0.115384615384615</c:v>
                </c:pt>
                <c:pt idx="29373">
                  <c:v>0.128205128205128</c:v>
                </c:pt>
                <c:pt idx="29374">
                  <c:v>0.141025641025641</c:v>
                </c:pt>
                <c:pt idx="29375">
                  <c:v>0.15384615384615299</c:v>
                </c:pt>
                <c:pt idx="29376">
                  <c:v>0.16666666666666599</c:v>
                </c:pt>
                <c:pt idx="29377">
                  <c:v>0.17948717948717899</c:v>
                </c:pt>
                <c:pt idx="29378">
                  <c:v>0.19230769230769201</c:v>
                </c:pt>
                <c:pt idx="29379">
                  <c:v>0.20512820512820501</c:v>
                </c:pt>
                <c:pt idx="29380">
                  <c:v>0.21794871794871701</c:v>
                </c:pt>
                <c:pt idx="29381">
                  <c:v>0.23076923076923</c:v>
                </c:pt>
                <c:pt idx="29382">
                  <c:v>0.243589743589743</c:v>
                </c:pt>
                <c:pt idx="29383">
                  <c:v>0.256410256410256</c:v>
                </c:pt>
                <c:pt idx="29384">
                  <c:v>0.269230769230769</c:v>
                </c:pt>
                <c:pt idx="29385">
                  <c:v>0.28205128205128199</c:v>
                </c:pt>
                <c:pt idx="29386">
                  <c:v>0.29487179487179399</c:v>
                </c:pt>
                <c:pt idx="29387">
                  <c:v>0.30769230769230699</c:v>
                </c:pt>
                <c:pt idx="29388">
                  <c:v>0.32051282051281998</c:v>
                </c:pt>
                <c:pt idx="29389">
                  <c:v>0.33333333333333298</c:v>
                </c:pt>
                <c:pt idx="29390">
                  <c:v>0.34615384615384598</c:v>
                </c:pt>
                <c:pt idx="29391">
                  <c:v>0.35897435897435898</c:v>
                </c:pt>
                <c:pt idx="29392">
                  <c:v>0.37179487179487097</c:v>
                </c:pt>
                <c:pt idx="29393">
                  <c:v>0.38461538461538403</c:v>
                </c:pt>
                <c:pt idx="29394">
                  <c:v>0.39743589743589702</c:v>
                </c:pt>
                <c:pt idx="29395">
                  <c:v>0.41025641025641002</c:v>
                </c:pt>
                <c:pt idx="29396">
                  <c:v>0.42307692307692302</c:v>
                </c:pt>
                <c:pt idx="29397">
                  <c:v>0.43589743589743501</c:v>
                </c:pt>
                <c:pt idx="29398">
                  <c:v>0.44871794871794801</c:v>
                </c:pt>
                <c:pt idx="29399">
                  <c:v>0.46153846153846101</c:v>
                </c:pt>
                <c:pt idx="29400">
                  <c:v>0.47435897435897401</c:v>
                </c:pt>
                <c:pt idx="29401">
                  <c:v>0.487179487179487</c:v>
                </c:pt>
                <c:pt idx="29402">
                  <c:v>0.5</c:v>
                </c:pt>
                <c:pt idx="29403">
                  <c:v>0.512820512820512</c:v>
                </c:pt>
                <c:pt idx="29404">
                  <c:v>0.52564102564102499</c:v>
                </c:pt>
                <c:pt idx="29405">
                  <c:v>0.53846153846153799</c:v>
                </c:pt>
                <c:pt idx="29406">
                  <c:v>0.55128205128205099</c:v>
                </c:pt>
                <c:pt idx="29407">
                  <c:v>0.56410256410256399</c:v>
                </c:pt>
                <c:pt idx="29408">
                  <c:v>0.57692307692307598</c:v>
                </c:pt>
                <c:pt idx="29409">
                  <c:v>0.58974358974358898</c:v>
                </c:pt>
                <c:pt idx="29410">
                  <c:v>0.60256410256410198</c:v>
                </c:pt>
                <c:pt idx="29411">
                  <c:v>0.61538461538461497</c:v>
                </c:pt>
                <c:pt idx="29412">
                  <c:v>0.62820512820512797</c:v>
                </c:pt>
                <c:pt idx="29413">
                  <c:v>0.64102564102564097</c:v>
                </c:pt>
                <c:pt idx="29414">
                  <c:v>0.65384615384615297</c:v>
                </c:pt>
                <c:pt idx="29415">
                  <c:v>0.66666666666666596</c:v>
                </c:pt>
                <c:pt idx="29416">
                  <c:v>0.67948717948717896</c:v>
                </c:pt>
                <c:pt idx="29417">
                  <c:v>0.69230769230769196</c:v>
                </c:pt>
                <c:pt idx="29418">
                  <c:v>0.70512820512820495</c:v>
                </c:pt>
                <c:pt idx="29419">
                  <c:v>0.71794871794871795</c:v>
                </c:pt>
                <c:pt idx="29420">
                  <c:v>0.73076923076922995</c:v>
                </c:pt>
                <c:pt idx="29421">
                  <c:v>0.74358974358974295</c:v>
                </c:pt>
                <c:pt idx="29422">
                  <c:v>0.75641025641025605</c:v>
                </c:pt>
                <c:pt idx="29423">
                  <c:v>0.76923076923076905</c:v>
                </c:pt>
                <c:pt idx="29424">
                  <c:v>0.78205128205128205</c:v>
                </c:pt>
                <c:pt idx="29425">
                  <c:v>0.79487179487179405</c:v>
                </c:pt>
                <c:pt idx="29426">
                  <c:v>0.80769230769230704</c:v>
                </c:pt>
                <c:pt idx="29427">
                  <c:v>0.82051282051282004</c:v>
                </c:pt>
                <c:pt idx="29428">
                  <c:v>0.83333333333333304</c:v>
                </c:pt>
                <c:pt idx="29429">
                  <c:v>0.84615384615384603</c:v>
                </c:pt>
                <c:pt idx="29430">
                  <c:v>0.85897435897435803</c:v>
                </c:pt>
                <c:pt idx="29431">
                  <c:v>0.87179487179487103</c:v>
                </c:pt>
                <c:pt idx="29432">
                  <c:v>0.88461538461538403</c:v>
                </c:pt>
                <c:pt idx="29433">
                  <c:v>0.89743589743589702</c:v>
                </c:pt>
                <c:pt idx="29434">
                  <c:v>0.91025641025641002</c:v>
                </c:pt>
                <c:pt idx="29435">
                  <c:v>0.92307692307692302</c:v>
                </c:pt>
                <c:pt idx="29436">
                  <c:v>0.93589743589743501</c:v>
                </c:pt>
                <c:pt idx="29437">
                  <c:v>0.94871794871794801</c:v>
                </c:pt>
                <c:pt idx="29438">
                  <c:v>0.96153846153846101</c:v>
                </c:pt>
                <c:pt idx="29439">
                  <c:v>0.97435897435897401</c:v>
                </c:pt>
                <c:pt idx="29440">
                  <c:v>0.987179487179487</c:v>
                </c:pt>
                <c:pt idx="29441">
                  <c:v>0</c:v>
                </c:pt>
                <c:pt idx="29442">
                  <c:v>1.35135135135135E-2</c:v>
                </c:pt>
                <c:pt idx="29443">
                  <c:v>2.7027027027027001E-2</c:v>
                </c:pt>
                <c:pt idx="29444">
                  <c:v>4.0540540540540501E-2</c:v>
                </c:pt>
                <c:pt idx="29445">
                  <c:v>5.4054054054054002E-2</c:v>
                </c:pt>
                <c:pt idx="29446">
                  <c:v>6.7567567567567502E-2</c:v>
                </c:pt>
                <c:pt idx="29447">
                  <c:v>8.1081081081081002E-2</c:v>
                </c:pt>
                <c:pt idx="29448">
                  <c:v>9.45945945945946E-2</c:v>
                </c:pt>
                <c:pt idx="29449">
                  <c:v>0.108108108108108</c:v>
                </c:pt>
                <c:pt idx="29450">
                  <c:v>0.121621621621621</c:v>
                </c:pt>
                <c:pt idx="29451">
                  <c:v>0.135135135135135</c:v>
                </c:pt>
                <c:pt idx="29452">
                  <c:v>0.14864864864864799</c:v>
                </c:pt>
                <c:pt idx="29453">
                  <c:v>0.162162162162162</c:v>
                </c:pt>
                <c:pt idx="29454">
                  <c:v>0.17567567567567499</c:v>
                </c:pt>
                <c:pt idx="29455">
                  <c:v>0.18918918918918901</c:v>
                </c:pt>
                <c:pt idx="29456">
                  <c:v>0.20270270270270199</c:v>
                </c:pt>
                <c:pt idx="29457">
                  <c:v>0.21621621621621601</c:v>
                </c:pt>
                <c:pt idx="29458">
                  <c:v>0.22972972972972899</c:v>
                </c:pt>
                <c:pt idx="29459">
                  <c:v>0.24324324324324301</c:v>
                </c:pt>
                <c:pt idx="29460">
                  <c:v>0.25675675675675602</c:v>
                </c:pt>
                <c:pt idx="29461">
                  <c:v>0.27027027027027001</c:v>
                </c:pt>
                <c:pt idx="29462">
                  <c:v>0.28378378378378299</c:v>
                </c:pt>
                <c:pt idx="29463">
                  <c:v>0.29729729729729698</c:v>
                </c:pt>
                <c:pt idx="29464">
                  <c:v>0.31081081081081002</c:v>
                </c:pt>
                <c:pt idx="29465">
                  <c:v>0.32432432432432401</c:v>
                </c:pt>
                <c:pt idx="29466">
                  <c:v>0.337837837837837</c:v>
                </c:pt>
                <c:pt idx="29467">
                  <c:v>0.35135135135135098</c:v>
                </c:pt>
                <c:pt idx="29468">
                  <c:v>0.36486486486486402</c:v>
                </c:pt>
                <c:pt idx="29469">
                  <c:v>0.37837837837837801</c:v>
                </c:pt>
                <c:pt idx="29470">
                  <c:v>0.391891891891891</c:v>
                </c:pt>
                <c:pt idx="29471">
                  <c:v>0.40540540540540498</c:v>
                </c:pt>
                <c:pt idx="29472">
                  <c:v>0.41891891891891803</c:v>
                </c:pt>
                <c:pt idx="29473">
                  <c:v>0.43243243243243201</c:v>
                </c:pt>
                <c:pt idx="29474">
                  <c:v>0.445945945945945</c:v>
                </c:pt>
                <c:pt idx="29475">
                  <c:v>0.45945945945945899</c:v>
                </c:pt>
                <c:pt idx="29476">
                  <c:v>0.47297297297297197</c:v>
                </c:pt>
                <c:pt idx="29477">
                  <c:v>0.48648648648648601</c:v>
                </c:pt>
                <c:pt idx="29478">
                  <c:v>0.5</c:v>
                </c:pt>
                <c:pt idx="29479">
                  <c:v>0.51351351351351304</c:v>
                </c:pt>
                <c:pt idx="29480">
                  <c:v>0.52702702702702697</c:v>
                </c:pt>
                <c:pt idx="29481">
                  <c:v>0.54054054054054002</c:v>
                </c:pt>
                <c:pt idx="29482">
                  <c:v>0.55405405405405395</c:v>
                </c:pt>
                <c:pt idx="29483">
                  <c:v>0.56756756756756699</c:v>
                </c:pt>
                <c:pt idx="29484">
                  <c:v>0.58108108108108103</c:v>
                </c:pt>
                <c:pt idx="29485">
                  <c:v>0.59459459459459396</c:v>
                </c:pt>
                <c:pt idx="29486">
                  <c:v>0.608108108108108</c:v>
                </c:pt>
                <c:pt idx="29487">
                  <c:v>0.62162162162162105</c:v>
                </c:pt>
                <c:pt idx="29488">
                  <c:v>0.63513513513513498</c:v>
                </c:pt>
                <c:pt idx="29489">
                  <c:v>0.64864864864864802</c:v>
                </c:pt>
                <c:pt idx="29490">
                  <c:v>0.66216216216216195</c:v>
                </c:pt>
                <c:pt idx="29491">
                  <c:v>0.67567567567567499</c:v>
                </c:pt>
                <c:pt idx="29492">
                  <c:v>0.68918918918918903</c:v>
                </c:pt>
                <c:pt idx="29493">
                  <c:v>0.70270270270270196</c:v>
                </c:pt>
                <c:pt idx="29494">
                  <c:v>0.71621621621621601</c:v>
                </c:pt>
                <c:pt idx="29495">
                  <c:v>0.72972972972972905</c:v>
                </c:pt>
                <c:pt idx="29496">
                  <c:v>0.74324324324324298</c:v>
                </c:pt>
                <c:pt idx="29497">
                  <c:v>0.75675675675675602</c:v>
                </c:pt>
                <c:pt idx="29498">
                  <c:v>0.77027027027026995</c:v>
                </c:pt>
                <c:pt idx="29499">
                  <c:v>0.78378378378378299</c:v>
                </c:pt>
                <c:pt idx="29500">
                  <c:v>0.79729729729729704</c:v>
                </c:pt>
                <c:pt idx="29501">
                  <c:v>0.81081081081080997</c:v>
                </c:pt>
                <c:pt idx="29502">
                  <c:v>0.82432432432432401</c:v>
                </c:pt>
                <c:pt idx="29503">
                  <c:v>0.83783783783783705</c:v>
                </c:pt>
                <c:pt idx="29504">
                  <c:v>0.85135135135135098</c:v>
                </c:pt>
                <c:pt idx="29505">
                  <c:v>0.86486486486486402</c:v>
                </c:pt>
                <c:pt idx="29506">
                  <c:v>0.87837837837837796</c:v>
                </c:pt>
                <c:pt idx="29507">
                  <c:v>0.891891891891891</c:v>
                </c:pt>
                <c:pt idx="29508">
                  <c:v>0.90540540540540504</c:v>
                </c:pt>
                <c:pt idx="29509">
                  <c:v>0.91891891891891897</c:v>
                </c:pt>
                <c:pt idx="29510">
                  <c:v>0.93243243243243201</c:v>
                </c:pt>
                <c:pt idx="29511">
                  <c:v>0.94594594594594505</c:v>
                </c:pt>
                <c:pt idx="29512">
                  <c:v>0.95945945945945899</c:v>
                </c:pt>
                <c:pt idx="29513">
                  <c:v>0.97297297297297303</c:v>
                </c:pt>
                <c:pt idx="29514">
                  <c:v>0.98648648648648596</c:v>
                </c:pt>
                <c:pt idx="29515">
                  <c:v>0</c:v>
                </c:pt>
                <c:pt idx="29516">
                  <c:v>3.4482758620689599E-2</c:v>
                </c:pt>
                <c:pt idx="29517">
                  <c:v>6.8965517241379296E-2</c:v>
                </c:pt>
                <c:pt idx="29518">
                  <c:v>0.10344827586206801</c:v>
                </c:pt>
                <c:pt idx="29519">
                  <c:v>0.13793103448275801</c:v>
                </c:pt>
                <c:pt idx="29520">
                  <c:v>0.17241379310344801</c:v>
                </c:pt>
                <c:pt idx="29521">
                  <c:v>0.20689655172413701</c:v>
                </c:pt>
                <c:pt idx="29522">
                  <c:v>0.24137931034482701</c:v>
                </c:pt>
                <c:pt idx="29523">
                  <c:v>0.27586206896551702</c:v>
                </c:pt>
                <c:pt idx="29524">
                  <c:v>0.31034482758620602</c:v>
                </c:pt>
                <c:pt idx="29525">
                  <c:v>0.34482758620689602</c:v>
                </c:pt>
                <c:pt idx="29526">
                  <c:v>0.37931034482758602</c:v>
                </c:pt>
                <c:pt idx="29527">
                  <c:v>0.41379310344827502</c:v>
                </c:pt>
                <c:pt idx="29528">
                  <c:v>0.44827586206896503</c:v>
                </c:pt>
                <c:pt idx="29529">
                  <c:v>0.48275862068965503</c:v>
                </c:pt>
                <c:pt idx="29530">
                  <c:v>0.51724137931034397</c:v>
                </c:pt>
                <c:pt idx="29531">
                  <c:v>0.55172413793103403</c:v>
                </c:pt>
                <c:pt idx="29532">
                  <c:v>0.58620689655172398</c:v>
                </c:pt>
                <c:pt idx="29533">
                  <c:v>0.62068965517241304</c:v>
                </c:pt>
                <c:pt idx="29534">
                  <c:v>0.65517241379310298</c:v>
                </c:pt>
                <c:pt idx="29535">
                  <c:v>0.68965517241379304</c:v>
                </c:pt>
                <c:pt idx="29536">
                  <c:v>0.72413793103448199</c:v>
                </c:pt>
                <c:pt idx="29537">
                  <c:v>0.75862068965517204</c:v>
                </c:pt>
                <c:pt idx="29538">
                  <c:v>0.79310344827586199</c:v>
                </c:pt>
                <c:pt idx="29539">
                  <c:v>0.82758620689655105</c:v>
                </c:pt>
                <c:pt idx="29540">
                  <c:v>0.86206896551724099</c:v>
                </c:pt>
                <c:pt idx="29541">
                  <c:v>0.89655172413793105</c:v>
                </c:pt>
                <c:pt idx="29542">
                  <c:v>0.93103448275862</c:v>
                </c:pt>
                <c:pt idx="29543">
                  <c:v>0.96551724137931005</c:v>
                </c:pt>
                <c:pt idx="29544">
                  <c:v>0</c:v>
                </c:pt>
                <c:pt idx="29545">
                  <c:v>3.5714285714285698E-2</c:v>
                </c:pt>
                <c:pt idx="29546">
                  <c:v>7.1428571428571397E-2</c:v>
                </c:pt>
                <c:pt idx="29547">
                  <c:v>0.107142857142857</c:v>
                </c:pt>
                <c:pt idx="29548">
                  <c:v>0.14285714285714199</c:v>
                </c:pt>
                <c:pt idx="29549">
                  <c:v>0.17857142857142799</c:v>
                </c:pt>
                <c:pt idx="29550">
                  <c:v>0.214285714285714</c:v>
                </c:pt>
                <c:pt idx="29551">
                  <c:v>0.25</c:v>
                </c:pt>
                <c:pt idx="29552">
                  <c:v>0.28571428571428498</c:v>
                </c:pt>
                <c:pt idx="29553">
                  <c:v>0.32142857142857101</c:v>
                </c:pt>
                <c:pt idx="29554">
                  <c:v>0.35714285714285698</c:v>
                </c:pt>
                <c:pt idx="29555">
                  <c:v>0.39285714285714202</c:v>
                </c:pt>
                <c:pt idx="29556">
                  <c:v>0.42857142857142799</c:v>
                </c:pt>
                <c:pt idx="29557">
                  <c:v>0.46428571428571402</c:v>
                </c:pt>
                <c:pt idx="29558">
                  <c:v>0.5</c:v>
                </c:pt>
                <c:pt idx="29559">
                  <c:v>0.53571428571428503</c:v>
                </c:pt>
                <c:pt idx="29560">
                  <c:v>0.57142857142857095</c:v>
                </c:pt>
                <c:pt idx="29561">
                  <c:v>0.60714285714285698</c:v>
                </c:pt>
                <c:pt idx="29562">
                  <c:v>0.64285714285714202</c:v>
                </c:pt>
                <c:pt idx="29563">
                  <c:v>0.67857142857142805</c:v>
                </c:pt>
                <c:pt idx="29564">
                  <c:v>0.71428571428571397</c:v>
                </c:pt>
                <c:pt idx="29565">
                  <c:v>0.75</c:v>
                </c:pt>
                <c:pt idx="29566">
                  <c:v>0.78571428571428503</c:v>
                </c:pt>
                <c:pt idx="29567">
                  <c:v>0.82142857142857095</c:v>
                </c:pt>
                <c:pt idx="29568">
                  <c:v>0.85714285714285698</c:v>
                </c:pt>
                <c:pt idx="29569">
                  <c:v>0.89285714285714202</c:v>
                </c:pt>
                <c:pt idx="29570">
                  <c:v>0.92857142857142805</c:v>
                </c:pt>
                <c:pt idx="29571">
                  <c:v>0.96428571428571397</c:v>
                </c:pt>
                <c:pt idx="29572">
                  <c:v>0</c:v>
                </c:pt>
                <c:pt idx="29573">
                  <c:v>2.5000000000000001E-2</c:v>
                </c:pt>
                <c:pt idx="29574">
                  <c:v>0.05</c:v>
                </c:pt>
                <c:pt idx="29575">
                  <c:v>7.4999999999999997E-2</c:v>
                </c:pt>
                <c:pt idx="29576">
                  <c:v>0.1</c:v>
                </c:pt>
                <c:pt idx="29577">
                  <c:v>0.125</c:v>
                </c:pt>
                <c:pt idx="29578">
                  <c:v>0.15</c:v>
                </c:pt>
                <c:pt idx="29579">
                  <c:v>0.17499999999999999</c:v>
                </c:pt>
                <c:pt idx="29580">
                  <c:v>0.2</c:v>
                </c:pt>
                <c:pt idx="29581">
                  <c:v>0.22500000000000001</c:v>
                </c:pt>
                <c:pt idx="29582">
                  <c:v>0.25</c:v>
                </c:pt>
                <c:pt idx="29583">
                  <c:v>0.27500000000000002</c:v>
                </c:pt>
                <c:pt idx="29584">
                  <c:v>0.3</c:v>
                </c:pt>
                <c:pt idx="29585">
                  <c:v>0.32500000000000001</c:v>
                </c:pt>
                <c:pt idx="29586">
                  <c:v>0.35</c:v>
                </c:pt>
                <c:pt idx="29587">
                  <c:v>0.375</c:v>
                </c:pt>
                <c:pt idx="29588">
                  <c:v>0.4</c:v>
                </c:pt>
                <c:pt idx="29589">
                  <c:v>0.42499999999999999</c:v>
                </c:pt>
                <c:pt idx="29590">
                  <c:v>0.45</c:v>
                </c:pt>
                <c:pt idx="29591">
                  <c:v>0.47499999999999998</c:v>
                </c:pt>
                <c:pt idx="29592">
                  <c:v>0.5</c:v>
                </c:pt>
                <c:pt idx="29593">
                  <c:v>0.52500000000000002</c:v>
                </c:pt>
                <c:pt idx="29594">
                  <c:v>0.55000000000000004</c:v>
                </c:pt>
                <c:pt idx="29595">
                  <c:v>0.57499999999999996</c:v>
                </c:pt>
                <c:pt idx="29596">
                  <c:v>0.6</c:v>
                </c:pt>
                <c:pt idx="29597">
                  <c:v>0.625</c:v>
                </c:pt>
                <c:pt idx="29598">
                  <c:v>0.65</c:v>
                </c:pt>
                <c:pt idx="29599">
                  <c:v>0.67500000000000004</c:v>
                </c:pt>
                <c:pt idx="29600">
                  <c:v>0.7</c:v>
                </c:pt>
                <c:pt idx="29601">
                  <c:v>0.72499999999999998</c:v>
                </c:pt>
                <c:pt idx="29602">
                  <c:v>0.75</c:v>
                </c:pt>
                <c:pt idx="29603">
                  <c:v>0.77500000000000002</c:v>
                </c:pt>
                <c:pt idx="29604">
                  <c:v>0.8</c:v>
                </c:pt>
                <c:pt idx="29605">
                  <c:v>0.82499999999999996</c:v>
                </c:pt>
                <c:pt idx="29606">
                  <c:v>0.85</c:v>
                </c:pt>
                <c:pt idx="29607">
                  <c:v>0.875</c:v>
                </c:pt>
                <c:pt idx="29608">
                  <c:v>0.9</c:v>
                </c:pt>
                <c:pt idx="29609">
                  <c:v>0.92500000000000004</c:v>
                </c:pt>
                <c:pt idx="29610">
                  <c:v>0.95</c:v>
                </c:pt>
                <c:pt idx="29611">
                  <c:v>0.97499999999999998</c:v>
                </c:pt>
                <c:pt idx="29612">
                  <c:v>0</c:v>
                </c:pt>
                <c:pt idx="29613">
                  <c:v>0.125</c:v>
                </c:pt>
                <c:pt idx="29614">
                  <c:v>0.25</c:v>
                </c:pt>
                <c:pt idx="29615">
                  <c:v>0.375</c:v>
                </c:pt>
                <c:pt idx="29616">
                  <c:v>0.5</c:v>
                </c:pt>
                <c:pt idx="29617">
                  <c:v>0.625</c:v>
                </c:pt>
                <c:pt idx="29618">
                  <c:v>0.75</c:v>
                </c:pt>
                <c:pt idx="29619">
                  <c:v>0.875</c:v>
                </c:pt>
                <c:pt idx="29620">
                  <c:v>0</c:v>
                </c:pt>
                <c:pt idx="29621">
                  <c:v>3.8461538461538401E-2</c:v>
                </c:pt>
                <c:pt idx="29622">
                  <c:v>7.69230769230769E-2</c:v>
                </c:pt>
                <c:pt idx="29623">
                  <c:v>0.115384615384615</c:v>
                </c:pt>
                <c:pt idx="29624">
                  <c:v>0.15384615384615299</c:v>
                </c:pt>
                <c:pt idx="29625">
                  <c:v>0.19230769230769201</c:v>
                </c:pt>
                <c:pt idx="29626">
                  <c:v>0.23076923076923</c:v>
                </c:pt>
                <c:pt idx="29627">
                  <c:v>0.269230769230769</c:v>
                </c:pt>
                <c:pt idx="29628">
                  <c:v>0.30769230769230699</c:v>
                </c:pt>
                <c:pt idx="29629">
                  <c:v>0.34615384615384598</c:v>
                </c:pt>
                <c:pt idx="29630">
                  <c:v>0.38461538461538403</c:v>
                </c:pt>
                <c:pt idx="29631">
                  <c:v>0.42307692307692302</c:v>
                </c:pt>
                <c:pt idx="29632">
                  <c:v>0.46153846153846101</c:v>
                </c:pt>
                <c:pt idx="29633">
                  <c:v>0.5</c:v>
                </c:pt>
                <c:pt idx="29634">
                  <c:v>0.53846153846153799</c:v>
                </c:pt>
                <c:pt idx="29635">
                  <c:v>0.57692307692307598</c:v>
                </c:pt>
                <c:pt idx="29636">
                  <c:v>0.61538461538461497</c:v>
                </c:pt>
                <c:pt idx="29637">
                  <c:v>0.65384615384615297</c:v>
                </c:pt>
                <c:pt idx="29638">
                  <c:v>0.69230769230769196</c:v>
                </c:pt>
                <c:pt idx="29639">
                  <c:v>0.73076923076922995</c:v>
                </c:pt>
                <c:pt idx="29640">
                  <c:v>0.76923076923076905</c:v>
                </c:pt>
                <c:pt idx="29641">
                  <c:v>0.80769230769230704</c:v>
                </c:pt>
                <c:pt idx="29642">
                  <c:v>0.84615384615384603</c:v>
                </c:pt>
                <c:pt idx="29643">
                  <c:v>0.88461538461538403</c:v>
                </c:pt>
                <c:pt idx="29644">
                  <c:v>0.92307692307692302</c:v>
                </c:pt>
                <c:pt idx="29645">
                  <c:v>0.96153846153846101</c:v>
                </c:pt>
                <c:pt idx="29646">
                  <c:v>0</c:v>
                </c:pt>
                <c:pt idx="29647">
                  <c:v>2.2222222222222199E-2</c:v>
                </c:pt>
                <c:pt idx="29648">
                  <c:v>4.4444444444444398E-2</c:v>
                </c:pt>
                <c:pt idx="29649">
                  <c:v>6.6666666666666596E-2</c:v>
                </c:pt>
                <c:pt idx="29650">
                  <c:v>8.8888888888888795E-2</c:v>
                </c:pt>
                <c:pt idx="29651">
                  <c:v>0.11111111111111099</c:v>
                </c:pt>
                <c:pt idx="29652">
                  <c:v>0.133333333333333</c:v>
                </c:pt>
                <c:pt idx="29653">
                  <c:v>0.155555555555555</c:v>
                </c:pt>
                <c:pt idx="29654">
                  <c:v>0.17777777777777701</c:v>
                </c:pt>
                <c:pt idx="29655">
                  <c:v>0.2</c:v>
                </c:pt>
                <c:pt idx="29656">
                  <c:v>0.22222222222222199</c:v>
                </c:pt>
                <c:pt idx="29657">
                  <c:v>0.24444444444444399</c:v>
                </c:pt>
                <c:pt idx="29658">
                  <c:v>0.266666666666666</c:v>
                </c:pt>
                <c:pt idx="29659">
                  <c:v>0.28888888888888797</c:v>
                </c:pt>
                <c:pt idx="29660">
                  <c:v>0.31111111111111101</c:v>
                </c:pt>
                <c:pt idx="29661">
                  <c:v>0.33333333333333298</c:v>
                </c:pt>
                <c:pt idx="29662">
                  <c:v>0.35555555555555501</c:v>
                </c:pt>
                <c:pt idx="29663">
                  <c:v>0.37777777777777699</c:v>
                </c:pt>
                <c:pt idx="29664">
                  <c:v>0.4</c:v>
                </c:pt>
                <c:pt idx="29665">
                  <c:v>0.422222222222222</c:v>
                </c:pt>
                <c:pt idx="29666">
                  <c:v>0.44444444444444398</c:v>
                </c:pt>
                <c:pt idx="29667">
                  <c:v>0.46666666666666601</c:v>
                </c:pt>
                <c:pt idx="29668">
                  <c:v>0.48888888888888798</c:v>
                </c:pt>
                <c:pt idx="29669">
                  <c:v>0.51111111111111096</c:v>
                </c:pt>
                <c:pt idx="29670">
                  <c:v>0.53333333333333299</c:v>
                </c:pt>
                <c:pt idx="29671">
                  <c:v>0.55555555555555503</c:v>
                </c:pt>
                <c:pt idx="29672">
                  <c:v>0.57777777777777695</c:v>
                </c:pt>
                <c:pt idx="29673">
                  <c:v>0.6</c:v>
                </c:pt>
                <c:pt idx="29674">
                  <c:v>0.62222222222222201</c:v>
                </c:pt>
                <c:pt idx="29675">
                  <c:v>0.64444444444444404</c:v>
                </c:pt>
                <c:pt idx="29676">
                  <c:v>0.66666666666666596</c:v>
                </c:pt>
                <c:pt idx="29677">
                  <c:v>0.688888888888888</c:v>
                </c:pt>
                <c:pt idx="29678">
                  <c:v>0.71111111111111103</c:v>
                </c:pt>
                <c:pt idx="29679">
                  <c:v>0.73333333333333295</c:v>
                </c:pt>
                <c:pt idx="29680">
                  <c:v>0.75555555555555498</c:v>
                </c:pt>
                <c:pt idx="29681">
                  <c:v>0.77777777777777701</c:v>
                </c:pt>
                <c:pt idx="29682">
                  <c:v>0.8</c:v>
                </c:pt>
                <c:pt idx="29683">
                  <c:v>0.82222222222222197</c:v>
                </c:pt>
                <c:pt idx="29684">
                  <c:v>0.844444444444444</c:v>
                </c:pt>
                <c:pt idx="29685">
                  <c:v>0.86666666666666603</c:v>
                </c:pt>
                <c:pt idx="29686">
                  <c:v>0.88888888888888795</c:v>
                </c:pt>
                <c:pt idx="29687">
                  <c:v>0.91111111111111098</c:v>
                </c:pt>
                <c:pt idx="29688">
                  <c:v>0.93333333333333302</c:v>
                </c:pt>
                <c:pt idx="29689">
                  <c:v>0.95555555555555505</c:v>
                </c:pt>
                <c:pt idx="29690">
                  <c:v>0.97777777777777697</c:v>
                </c:pt>
                <c:pt idx="29691">
                  <c:v>0</c:v>
                </c:pt>
                <c:pt idx="29692">
                  <c:v>2.5641025641025599E-2</c:v>
                </c:pt>
                <c:pt idx="29693">
                  <c:v>5.1282051282051197E-2</c:v>
                </c:pt>
                <c:pt idx="29694">
                  <c:v>7.69230769230769E-2</c:v>
                </c:pt>
                <c:pt idx="29695">
                  <c:v>0.10256410256410201</c:v>
                </c:pt>
                <c:pt idx="29696">
                  <c:v>0.128205128205128</c:v>
                </c:pt>
                <c:pt idx="29697">
                  <c:v>0.15384615384615299</c:v>
                </c:pt>
                <c:pt idx="29698">
                  <c:v>0.17948717948717899</c:v>
                </c:pt>
                <c:pt idx="29699">
                  <c:v>0.20512820512820501</c:v>
                </c:pt>
                <c:pt idx="29700">
                  <c:v>0.23076923076923</c:v>
                </c:pt>
                <c:pt idx="29701">
                  <c:v>0.256410256410256</c:v>
                </c:pt>
                <c:pt idx="29702">
                  <c:v>0.28205128205128199</c:v>
                </c:pt>
                <c:pt idx="29703">
                  <c:v>0.30769230769230699</c:v>
                </c:pt>
                <c:pt idx="29704">
                  <c:v>0.33333333333333298</c:v>
                </c:pt>
                <c:pt idx="29705">
                  <c:v>0.35897435897435898</c:v>
                </c:pt>
                <c:pt idx="29706">
                  <c:v>0.38461538461538403</c:v>
                </c:pt>
                <c:pt idx="29707">
                  <c:v>0.41025641025641002</c:v>
                </c:pt>
                <c:pt idx="29708">
                  <c:v>0.43589743589743501</c:v>
                </c:pt>
                <c:pt idx="29709">
                  <c:v>0.46153846153846101</c:v>
                </c:pt>
                <c:pt idx="29710">
                  <c:v>0.487179487179487</c:v>
                </c:pt>
                <c:pt idx="29711">
                  <c:v>0.512820512820512</c:v>
                </c:pt>
                <c:pt idx="29712">
                  <c:v>0.53846153846153799</c:v>
                </c:pt>
                <c:pt idx="29713">
                  <c:v>0.56410256410256399</c:v>
                </c:pt>
                <c:pt idx="29714">
                  <c:v>0.58974358974358898</c:v>
                </c:pt>
                <c:pt idx="29715">
                  <c:v>0.61538461538461497</c:v>
                </c:pt>
                <c:pt idx="29716">
                  <c:v>0.64102564102564097</c:v>
                </c:pt>
                <c:pt idx="29717">
                  <c:v>0.66666666666666596</c:v>
                </c:pt>
                <c:pt idx="29718">
                  <c:v>0.69230769230769196</c:v>
                </c:pt>
                <c:pt idx="29719">
                  <c:v>0.71794871794871795</c:v>
                </c:pt>
                <c:pt idx="29720">
                  <c:v>0.74358974358974295</c:v>
                </c:pt>
                <c:pt idx="29721">
                  <c:v>0.76923076923076905</c:v>
                </c:pt>
                <c:pt idx="29722">
                  <c:v>0.79487179487179405</c:v>
                </c:pt>
                <c:pt idx="29723">
                  <c:v>0.82051282051282004</c:v>
                </c:pt>
                <c:pt idx="29724">
                  <c:v>0.84615384615384603</c:v>
                </c:pt>
                <c:pt idx="29725">
                  <c:v>0.87179487179487103</c:v>
                </c:pt>
                <c:pt idx="29726">
                  <c:v>0.89743589743589702</c:v>
                </c:pt>
                <c:pt idx="29727">
                  <c:v>0.92307692307692302</c:v>
                </c:pt>
                <c:pt idx="29728">
                  <c:v>0.94871794871794801</c:v>
                </c:pt>
                <c:pt idx="29729">
                  <c:v>0.97435897435897401</c:v>
                </c:pt>
                <c:pt idx="29730">
                  <c:v>0</c:v>
                </c:pt>
                <c:pt idx="29731">
                  <c:v>0.11111111111111099</c:v>
                </c:pt>
                <c:pt idx="29732">
                  <c:v>0.22222222222222199</c:v>
                </c:pt>
                <c:pt idx="29733">
                  <c:v>0.33333333333333298</c:v>
                </c:pt>
                <c:pt idx="29734">
                  <c:v>0.44444444444444398</c:v>
                </c:pt>
                <c:pt idx="29735">
                  <c:v>0.55555555555555503</c:v>
                </c:pt>
                <c:pt idx="29736">
                  <c:v>0.66666666666666596</c:v>
                </c:pt>
                <c:pt idx="29737">
                  <c:v>0.77777777777777701</c:v>
                </c:pt>
                <c:pt idx="29738">
                  <c:v>0.88888888888888795</c:v>
                </c:pt>
                <c:pt idx="29739">
                  <c:v>0</c:v>
                </c:pt>
                <c:pt idx="29740">
                  <c:v>5.8823529411764698E-2</c:v>
                </c:pt>
                <c:pt idx="29741">
                  <c:v>0.11764705882352899</c:v>
                </c:pt>
                <c:pt idx="29742">
                  <c:v>0.17647058823529399</c:v>
                </c:pt>
                <c:pt idx="29743">
                  <c:v>0.23529411764705799</c:v>
                </c:pt>
                <c:pt idx="29744">
                  <c:v>0.29411764705882298</c:v>
                </c:pt>
                <c:pt idx="29745">
                  <c:v>0.35294117647058798</c:v>
                </c:pt>
                <c:pt idx="29746">
                  <c:v>0.41176470588235198</c:v>
                </c:pt>
                <c:pt idx="29747">
                  <c:v>0.47058823529411697</c:v>
                </c:pt>
                <c:pt idx="29748">
                  <c:v>0.52941176470588203</c:v>
                </c:pt>
                <c:pt idx="29749">
                  <c:v>0.58823529411764697</c:v>
                </c:pt>
                <c:pt idx="29750">
                  <c:v>0.64705882352941102</c:v>
                </c:pt>
                <c:pt idx="29751">
                  <c:v>0.70588235294117596</c:v>
                </c:pt>
                <c:pt idx="29752">
                  <c:v>0.76470588235294101</c:v>
                </c:pt>
                <c:pt idx="29753">
                  <c:v>0.82352941176470495</c:v>
                </c:pt>
                <c:pt idx="29754">
                  <c:v>0.88235294117647001</c:v>
                </c:pt>
                <c:pt idx="29755">
                  <c:v>0.94117647058823495</c:v>
                </c:pt>
                <c:pt idx="29756">
                  <c:v>0</c:v>
                </c:pt>
                <c:pt idx="29757">
                  <c:v>2.4390243902439001E-2</c:v>
                </c:pt>
                <c:pt idx="29758">
                  <c:v>4.8780487804878002E-2</c:v>
                </c:pt>
                <c:pt idx="29759">
                  <c:v>7.3170731707316999E-2</c:v>
                </c:pt>
                <c:pt idx="29760">
                  <c:v>9.7560975609756101E-2</c:v>
                </c:pt>
                <c:pt idx="29761">
                  <c:v>0.12195121951219499</c:v>
                </c:pt>
                <c:pt idx="29762">
                  <c:v>0.146341463414634</c:v>
                </c:pt>
                <c:pt idx="29763">
                  <c:v>0.17073170731707299</c:v>
                </c:pt>
                <c:pt idx="29764">
                  <c:v>0.19512195121951201</c:v>
                </c:pt>
                <c:pt idx="29765">
                  <c:v>0.219512195121951</c:v>
                </c:pt>
                <c:pt idx="29766">
                  <c:v>0.24390243902438999</c:v>
                </c:pt>
                <c:pt idx="29767">
                  <c:v>0.26829268292682901</c:v>
                </c:pt>
                <c:pt idx="29768">
                  <c:v>0.292682926829268</c:v>
                </c:pt>
                <c:pt idx="29769">
                  <c:v>0.31707317073170699</c:v>
                </c:pt>
                <c:pt idx="29770">
                  <c:v>0.34146341463414598</c:v>
                </c:pt>
                <c:pt idx="29771">
                  <c:v>0.36585365853658502</c:v>
                </c:pt>
                <c:pt idx="29772">
                  <c:v>0.39024390243902402</c:v>
                </c:pt>
                <c:pt idx="29773">
                  <c:v>0.41463414634146301</c:v>
                </c:pt>
                <c:pt idx="29774">
                  <c:v>0.439024390243902</c:v>
                </c:pt>
                <c:pt idx="29775">
                  <c:v>0.46341463414634099</c:v>
                </c:pt>
                <c:pt idx="29776">
                  <c:v>0.48780487804877998</c:v>
                </c:pt>
                <c:pt idx="29777">
                  <c:v>0.51219512195121897</c:v>
                </c:pt>
                <c:pt idx="29778">
                  <c:v>0.53658536585365801</c:v>
                </c:pt>
                <c:pt idx="29779">
                  <c:v>0.56097560975609695</c:v>
                </c:pt>
                <c:pt idx="29780">
                  <c:v>0.585365853658536</c:v>
                </c:pt>
                <c:pt idx="29781">
                  <c:v>0.60975609756097504</c:v>
                </c:pt>
                <c:pt idx="29782">
                  <c:v>0.63414634146341398</c:v>
                </c:pt>
                <c:pt idx="29783">
                  <c:v>0.65853658536585302</c:v>
                </c:pt>
                <c:pt idx="29784">
                  <c:v>0.68292682926829196</c:v>
                </c:pt>
                <c:pt idx="29785">
                  <c:v>0.707317073170731</c:v>
                </c:pt>
                <c:pt idx="29786">
                  <c:v>0.73170731707317005</c:v>
                </c:pt>
                <c:pt idx="29787">
                  <c:v>0.75609756097560898</c:v>
                </c:pt>
                <c:pt idx="29788">
                  <c:v>0.78048780487804803</c:v>
                </c:pt>
                <c:pt idx="29789">
                  <c:v>0.80487804878048697</c:v>
                </c:pt>
                <c:pt idx="29790">
                  <c:v>0.82926829268292601</c:v>
                </c:pt>
                <c:pt idx="29791">
                  <c:v>0.85365853658536495</c:v>
                </c:pt>
                <c:pt idx="29792">
                  <c:v>0.87804878048780399</c:v>
                </c:pt>
                <c:pt idx="29793">
                  <c:v>0.90243902439024304</c:v>
                </c:pt>
                <c:pt idx="29794">
                  <c:v>0.92682926829268297</c:v>
                </c:pt>
                <c:pt idx="29795">
                  <c:v>0.95121951219512102</c:v>
                </c:pt>
                <c:pt idx="29796">
                  <c:v>0.97560975609756095</c:v>
                </c:pt>
                <c:pt idx="29797">
                  <c:v>0</c:v>
                </c:pt>
                <c:pt idx="29798">
                  <c:v>2.7027027027027001E-2</c:v>
                </c:pt>
                <c:pt idx="29799">
                  <c:v>5.4054054054054002E-2</c:v>
                </c:pt>
                <c:pt idx="29800">
                  <c:v>8.1081081081081002E-2</c:v>
                </c:pt>
                <c:pt idx="29801">
                  <c:v>0.108108108108108</c:v>
                </c:pt>
                <c:pt idx="29802">
                  <c:v>0.135135135135135</c:v>
                </c:pt>
                <c:pt idx="29803">
                  <c:v>0.162162162162162</c:v>
                </c:pt>
                <c:pt idx="29804">
                  <c:v>0.18918918918918901</c:v>
                </c:pt>
                <c:pt idx="29805">
                  <c:v>0.21621621621621601</c:v>
                </c:pt>
                <c:pt idx="29806">
                  <c:v>0.24324324324324301</c:v>
                </c:pt>
                <c:pt idx="29807">
                  <c:v>0.27027027027027001</c:v>
                </c:pt>
                <c:pt idx="29808">
                  <c:v>0.29729729729729698</c:v>
                </c:pt>
                <c:pt idx="29809">
                  <c:v>0.32432432432432401</c:v>
                </c:pt>
                <c:pt idx="29810">
                  <c:v>0.35135135135135098</c:v>
                </c:pt>
                <c:pt idx="29811">
                  <c:v>0.37837837837837801</c:v>
                </c:pt>
                <c:pt idx="29812">
                  <c:v>0.40540540540540498</c:v>
                </c:pt>
                <c:pt idx="29813">
                  <c:v>0.43243243243243201</c:v>
                </c:pt>
                <c:pt idx="29814">
                  <c:v>0.45945945945945899</c:v>
                </c:pt>
                <c:pt idx="29815">
                  <c:v>0.48648648648648601</c:v>
                </c:pt>
                <c:pt idx="29816">
                  <c:v>0.51351351351351304</c:v>
                </c:pt>
                <c:pt idx="29817">
                  <c:v>0.54054054054054002</c:v>
                </c:pt>
                <c:pt idx="29818">
                  <c:v>0.56756756756756699</c:v>
                </c:pt>
                <c:pt idx="29819">
                  <c:v>0.59459459459459396</c:v>
                </c:pt>
                <c:pt idx="29820">
                  <c:v>0.62162162162162105</c:v>
                </c:pt>
                <c:pt idx="29821">
                  <c:v>0.64864864864864802</c:v>
                </c:pt>
                <c:pt idx="29822">
                  <c:v>0.67567567567567499</c:v>
                </c:pt>
                <c:pt idx="29823">
                  <c:v>0.70270270270270196</c:v>
                </c:pt>
                <c:pt idx="29824">
                  <c:v>0.72972972972972905</c:v>
                </c:pt>
                <c:pt idx="29825">
                  <c:v>0.75675675675675602</c:v>
                </c:pt>
                <c:pt idx="29826">
                  <c:v>0.78378378378378299</c:v>
                </c:pt>
                <c:pt idx="29827">
                  <c:v>0.81081081081080997</c:v>
                </c:pt>
                <c:pt idx="29828">
                  <c:v>0.83783783783783705</c:v>
                </c:pt>
                <c:pt idx="29829">
                  <c:v>0.86486486486486402</c:v>
                </c:pt>
                <c:pt idx="29830">
                  <c:v>0.891891891891891</c:v>
                </c:pt>
                <c:pt idx="29831">
                  <c:v>0.91891891891891897</c:v>
                </c:pt>
                <c:pt idx="29832">
                  <c:v>0.94594594594594505</c:v>
                </c:pt>
                <c:pt idx="29833">
                  <c:v>0.97297297297297303</c:v>
                </c:pt>
                <c:pt idx="29834">
                  <c:v>0</c:v>
                </c:pt>
                <c:pt idx="29835">
                  <c:v>1.6949152542372801E-2</c:v>
                </c:pt>
                <c:pt idx="29836">
                  <c:v>3.38983050847457E-2</c:v>
                </c:pt>
                <c:pt idx="29837">
                  <c:v>5.0847457627118599E-2</c:v>
                </c:pt>
                <c:pt idx="29838">
                  <c:v>6.7796610169491497E-2</c:v>
                </c:pt>
                <c:pt idx="29839">
                  <c:v>8.4745762711864403E-2</c:v>
                </c:pt>
                <c:pt idx="29840">
                  <c:v>0.101694915254237</c:v>
                </c:pt>
                <c:pt idx="29841">
                  <c:v>0.11864406779661001</c:v>
                </c:pt>
                <c:pt idx="29842">
                  <c:v>0.13559322033898299</c:v>
                </c:pt>
                <c:pt idx="29843">
                  <c:v>0.152542372881355</c:v>
                </c:pt>
                <c:pt idx="29844">
                  <c:v>0.169491525423728</c:v>
                </c:pt>
                <c:pt idx="29845">
                  <c:v>0.186440677966101</c:v>
                </c:pt>
                <c:pt idx="29846">
                  <c:v>0.20338983050847401</c:v>
                </c:pt>
                <c:pt idx="29847">
                  <c:v>0.22033898305084701</c:v>
                </c:pt>
                <c:pt idx="29848">
                  <c:v>0.23728813559322001</c:v>
                </c:pt>
                <c:pt idx="29849">
                  <c:v>0.25423728813559299</c:v>
                </c:pt>
                <c:pt idx="29850">
                  <c:v>0.27118644067796599</c:v>
                </c:pt>
                <c:pt idx="29851">
                  <c:v>0.28813559322033899</c:v>
                </c:pt>
                <c:pt idx="29852">
                  <c:v>0.305084745762711</c:v>
                </c:pt>
                <c:pt idx="29853">
                  <c:v>0.322033898305084</c:v>
                </c:pt>
                <c:pt idx="29854">
                  <c:v>0.338983050847457</c:v>
                </c:pt>
                <c:pt idx="29855">
                  <c:v>0.35593220338983</c:v>
                </c:pt>
                <c:pt idx="29856">
                  <c:v>0.37288135593220301</c:v>
                </c:pt>
                <c:pt idx="29857">
                  <c:v>0.38983050847457601</c:v>
                </c:pt>
                <c:pt idx="29858">
                  <c:v>0.40677966101694901</c:v>
                </c:pt>
                <c:pt idx="29859">
                  <c:v>0.42372881355932202</c:v>
                </c:pt>
                <c:pt idx="29860">
                  <c:v>0.44067796610169402</c:v>
                </c:pt>
                <c:pt idx="29861">
                  <c:v>0.45762711864406702</c:v>
                </c:pt>
                <c:pt idx="29862">
                  <c:v>0.47457627118644002</c:v>
                </c:pt>
                <c:pt idx="29863">
                  <c:v>0.49152542372881303</c:v>
                </c:pt>
                <c:pt idx="29864">
                  <c:v>0.50847457627118597</c:v>
                </c:pt>
                <c:pt idx="29865">
                  <c:v>0.52542372881355903</c:v>
                </c:pt>
                <c:pt idx="29866">
                  <c:v>0.54237288135593198</c:v>
                </c:pt>
                <c:pt idx="29867">
                  <c:v>0.55932203389830504</c:v>
                </c:pt>
                <c:pt idx="29868">
                  <c:v>0.57627118644067798</c:v>
                </c:pt>
                <c:pt idx="29869">
                  <c:v>0.59322033898305004</c:v>
                </c:pt>
                <c:pt idx="29870">
                  <c:v>0.61016949152542299</c:v>
                </c:pt>
                <c:pt idx="29871">
                  <c:v>0.62711864406779605</c:v>
                </c:pt>
                <c:pt idx="29872">
                  <c:v>0.644067796610169</c:v>
                </c:pt>
                <c:pt idx="29873">
                  <c:v>0.66101694915254205</c:v>
                </c:pt>
                <c:pt idx="29874">
                  <c:v>0.677966101694915</c:v>
                </c:pt>
                <c:pt idx="29875">
                  <c:v>0.69491525423728795</c:v>
                </c:pt>
                <c:pt idx="29876">
                  <c:v>0.71186440677966101</c:v>
                </c:pt>
                <c:pt idx="29877">
                  <c:v>0.72881355932203296</c:v>
                </c:pt>
                <c:pt idx="29878">
                  <c:v>0.74576271186440601</c:v>
                </c:pt>
                <c:pt idx="29879">
                  <c:v>0.76271186440677896</c:v>
                </c:pt>
                <c:pt idx="29880">
                  <c:v>0.77966101694915202</c:v>
                </c:pt>
                <c:pt idx="29881">
                  <c:v>0.79661016949152497</c:v>
                </c:pt>
                <c:pt idx="29882">
                  <c:v>0.81355932203389802</c:v>
                </c:pt>
                <c:pt idx="29883">
                  <c:v>0.83050847457627097</c:v>
                </c:pt>
                <c:pt idx="29884">
                  <c:v>0.84745762711864403</c:v>
                </c:pt>
                <c:pt idx="29885">
                  <c:v>0.86440677966101698</c:v>
                </c:pt>
                <c:pt idx="29886">
                  <c:v>0.88135593220338904</c:v>
                </c:pt>
                <c:pt idx="29887">
                  <c:v>0.89830508474576198</c:v>
                </c:pt>
                <c:pt idx="29888">
                  <c:v>0.91525423728813504</c:v>
                </c:pt>
                <c:pt idx="29889">
                  <c:v>0.93220338983050799</c:v>
                </c:pt>
                <c:pt idx="29890">
                  <c:v>0.94915254237288105</c:v>
                </c:pt>
                <c:pt idx="29891">
                  <c:v>0.96610169491525399</c:v>
                </c:pt>
                <c:pt idx="29892">
                  <c:v>0.98305084745762705</c:v>
                </c:pt>
                <c:pt idx="29893">
                  <c:v>0</c:v>
                </c:pt>
                <c:pt idx="29894">
                  <c:v>2.5641025641025599E-2</c:v>
                </c:pt>
                <c:pt idx="29895">
                  <c:v>5.1282051282051197E-2</c:v>
                </c:pt>
                <c:pt idx="29896">
                  <c:v>7.69230769230769E-2</c:v>
                </c:pt>
                <c:pt idx="29897">
                  <c:v>0.10256410256410201</c:v>
                </c:pt>
                <c:pt idx="29898">
                  <c:v>0.128205128205128</c:v>
                </c:pt>
                <c:pt idx="29899">
                  <c:v>0.15384615384615299</c:v>
                </c:pt>
                <c:pt idx="29900">
                  <c:v>0.17948717948717899</c:v>
                </c:pt>
                <c:pt idx="29901">
                  <c:v>0.20512820512820501</c:v>
                </c:pt>
                <c:pt idx="29902">
                  <c:v>0.23076923076923</c:v>
                </c:pt>
                <c:pt idx="29903">
                  <c:v>0.256410256410256</c:v>
                </c:pt>
                <c:pt idx="29904">
                  <c:v>0.28205128205128199</c:v>
                </c:pt>
                <c:pt idx="29905">
                  <c:v>0.30769230769230699</c:v>
                </c:pt>
                <c:pt idx="29906">
                  <c:v>0.33333333333333298</c:v>
                </c:pt>
                <c:pt idx="29907">
                  <c:v>0.35897435897435898</c:v>
                </c:pt>
                <c:pt idx="29908">
                  <c:v>0.38461538461538403</c:v>
                </c:pt>
                <c:pt idx="29909">
                  <c:v>0.41025641025641002</c:v>
                </c:pt>
                <c:pt idx="29910">
                  <c:v>0.43589743589743501</c:v>
                </c:pt>
                <c:pt idx="29911">
                  <c:v>0.46153846153846101</c:v>
                </c:pt>
                <c:pt idx="29912">
                  <c:v>0.487179487179487</c:v>
                </c:pt>
                <c:pt idx="29913">
                  <c:v>0.512820512820512</c:v>
                </c:pt>
                <c:pt idx="29914">
                  <c:v>0.53846153846153799</c:v>
                </c:pt>
                <c:pt idx="29915">
                  <c:v>0.56410256410256399</c:v>
                </c:pt>
                <c:pt idx="29916">
                  <c:v>0.58974358974358898</c:v>
                </c:pt>
                <c:pt idx="29917">
                  <c:v>0.61538461538461497</c:v>
                </c:pt>
                <c:pt idx="29918">
                  <c:v>0.64102564102564097</c:v>
                </c:pt>
                <c:pt idx="29919">
                  <c:v>0.66666666666666596</c:v>
                </c:pt>
                <c:pt idx="29920">
                  <c:v>0.69230769230769196</c:v>
                </c:pt>
                <c:pt idx="29921">
                  <c:v>0.71794871794871795</c:v>
                </c:pt>
                <c:pt idx="29922">
                  <c:v>0.74358974358974295</c:v>
                </c:pt>
                <c:pt idx="29923">
                  <c:v>0.76923076923076905</c:v>
                </c:pt>
                <c:pt idx="29924">
                  <c:v>0.79487179487179405</c:v>
                </c:pt>
                <c:pt idx="29925">
                  <c:v>0.82051282051282004</c:v>
                </c:pt>
                <c:pt idx="29926">
                  <c:v>0.84615384615384603</c:v>
                </c:pt>
                <c:pt idx="29927">
                  <c:v>0.87179487179487103</c:v>
                </c:pt>
                <c:pt idx="29928">
                  <c:v>0.89743589743589702</c:v>
                </c:pt>
                <c:pt idx="29929">
                  <c:v>0.92307692307692302</c:v>
                </c:pt>
                <c:pt idx="29930">
                  <c:v>0.94871794871794801</c:v>
                </c:pt>
                <c:pt idx="29931">
                  <c:v>0.97435897435897401</c:v>
                </c:pt>
                <c:pt idx="29932">
                  <c:v>0</c:v>
                </c:pt>
                <c:pt idx="29933">
                  <c:v>6.5359477124183E-3</c:v>
                </c:pt>
                <c:pt idx="29934">
                  <c:v>1.30718954248366E-2</c:v>
                </c:pt>
                <c:pt idx="29935">
                  <c:v>1.9607843137254902E-2</c:v>
                </c:pt>
                <c:pt idx="29936">
                  <c:v>2.61437908496732E-2</c:v>
                </c:pt>
                <c:pt idx="29937">
                  <c:v>3.2679738562091498E-2</c:v>
                </c:pt>
                <c:pt idx="29938">
                  <c:v>3.9215686274509803E-2</c:v>
                </c:pt>
                <c:pt idx="29939">
                  <c:v>4.5751633986928102E-2</c:v>
                </c:pt>
                <c:pt idx="29940">
                  <c:v>5.22875816993464E-2</c:v>
                </c:pt>
                <c:pt idx="29941">
                  <c:v>5.8823529411764698E-2</c:v>
                </c:pt>
                <c:pt idx="29942">
                  <c:v>6.5359477124182996E-2</c:v>
                </c:pt>
                <c:pt idx="29943">
                  <c:v>7.1895424836601302E-2</c:v>
                </c:pt>
                <c:pt idx="29944">
                  <c:v>7.8431372549019607E-2</c:v>
                </c:pt>
                <c:pt idx="29945">
                  <c:v>8.4967320261437898E-2</c:v>
                </c:pt>
                <c:pt idx="29946">
                  <c:v>9.1503267973856203E-2</c:v>
                </c:pt>
                <c:pt idx="29947">
                  <c:v>9.8039215686274495E-2</c:v>
                </c:pt>
                <c:pt idx="29948">
                  <c:v>0.10457516339869199</c:v>
                </c:pt>
                <c:pt idx="29949">
                  <c:v>0.11111111111111099</c:v>
                </c:pt>
                <c:pt idx="29950">
                  <c:v>0.11764705882352899</c:v>
                </c:pt>
                <c:pt idx="29951">
                  <c:v>0.12418300653594699</c:v>
                </c:pt>
                <c:pt idx="29952">
                  <c:v>0.13071895424836599</c:v>
                </c:pt>
                <c:pt idx="29953">
                  <c:v>0.13725490196078399</c:v>
                </c:pt>
                <c:pt idx="29954">
                  <c:v>0.14379084967320199</c:v>
                </c:pt>
                <c:pt idx="29955">
                  <c:v>0.15032679738561999</c:v>
                </c:pt>
                <c:pt idx="29956">
                  <c:v>0.15686274509803899</c:v>
                </c:pt>
                <c:pt idx="29957">
                  <c:v>0.16339869281045699</c:v>
                </c:pt>
                <c:pt idx="29958">
                  <c:v>0.16993464052287499</c:v>
                </c:pt>
                <c:pt idx="29959">
                  <c:v>0.17647058823529399</c:v>
                </c:pt>
                <c:pt idx="29960">
                  <c:v>0.18300653594771199</c:v>
                </c:pt>
                <c:pt idx="29961">
                  <c:v>0.18954248366012999</c:v>
                </c:pt>
                <c:pt idx="29962">
                  <c:v>0.19607843137254899</c:v>
                </c:pt>
                <c:pt idx="29963">
                  <c:v>0.20261437908496699</c:v>
                </c:pt>
                <c:pt idx="29964">
                  <c:v>0.20915032679738499</c:v>
                </c:pt>
                <c:pt idx="29965">
                  <c:v>0.21568627450980299</c:v>
                </c:pt>
                <c:pt idx="29966">
                  <c:v>0.22222222222222199</c:v>
                </c:pt>
                <c:pt idx="29967">
                  <c:v>0.22875816993463999</c:v>
                </c:pt>
                <c:pt idx="29968">
                  <c:v>0.23529411764705799</c:v>
                </c:pt>
                <c:pt idx="29969">
                  <c:v>0.24183006535947699</c:v>
                </c:pt>
                <c:pt idx="29970">
                  <c:v>0.24836601307189499</c:v>
                </c:pt>
                <c:pt idx="29971">
                  <c:v>0.25490196078431299</c:v>
                </c:pt>
                <c:pt idx="29972">
                  <c:v>0.26143790849673199</c:v>
                </c:pt>
                <c:pt idx="29973">
                  <c:v>0.26797385620914999</c:v>
                </c:pt>
                <c:pt idx="29974">
                  <c:v>0.27450980392156799</c:v>
                </c:pt>
                <c:pt idx="29975">
                  <c:v>0.28104575163398599</c:v>
                </c:pt>
                <c:pt idx="29976">
                  <c:v>0.28758169934640498</c:v>
                </c:pt>
                <c:pt idx="29977">
                  <c:v>0.29411764705882298</c:v>
                </c:pt>
                <c:pt idx="29978">
                  <c:v>0.30065359477124098</c:v>
                </c:pt>
                <c:pt idx="29979">
                  <c:v>0.30718954248365998</c:v>
                </c:pt>
                <c:pt idx="29980">
                  <c:v>0.31372549019607798</c:v>
                </c:pt>
                <c:pt idx="29981">
                  <c:v>0.32026143790849598</c:v>
                </c:pt>
                <c:pt idx="29982">
                  <c:v>0.32679738562091498</c:v>
                </c:pt>
                <c:pt idx="29983">
                  <c:v>0.33333333333333298</c:v>
                </c:pt>
                <c:pt idx="29984">
                  <c:v>0.33986928104575098</c:v>
                </c:pt>
                <c:pt idx="29985">
                  <c:v>0.34640522875816898</c:v>
                </c:pt>
                <c:pt idx="29986">
                  <c:v>0.35294117647058798</c:v>
                </c:pt>
                <c:pt idx="29987">
                  <c:v>0.35947712418300598</c:v>
                </c:pt>
                <c:pt idx="29988">
                  <c:v>0.36601307189542398</c:v>
                </c:pt>
                <c:pt idx="29989">
                  <c:v>0.37254901960784298</c:v>
                </c:pt>
                <c:pt idx="29990">
                  <c:v>0.37908496732026098</c:v>
                </c:pt>
                <c:pt idx="29991">
                  <c:v>0.38562091503267898</c:v>
                </c:pt>
                <c:pt idx="29992">
                  <c:v>0.39215686274509798</c:v>
                </c:pt>
                <c:pt idx="29993">
                  <c:v>0.39869281045751598</c:v>
                </c:pt>
                <c:pt idx="29994">
                  <c:v>0.40522875816993398</c:v>
                </c:pt>
                <c:pt idx="29995">
                  <c:v>0.41176470588235198</c:v>
                </c:pt>
                <c:pt idx="29996">
                  <c:v>0.41830065359477098</c:v>
                </c:pt>
                <c:pt idx="29997">
                  <c:v>0.42483660130718898</c:v>
                </c:pt>
                <c:pt idx="29998">
                  <c:v>0.43137254901960698</c:v>
                </c:pt>
                <c:pt idx="29999">
                  <c:v>0.43790849673202598</c:v>
                </c:pt>
                <c:pt idx="30000">
                  <c:v>0.44444444444444398</c:v>
                </c:pt>
                <c:pt idx="30001">
                  <c:v>0.45098039215686198</c:v>
                </c:pt>
                <c:pt idx="30002">
                  <c:v>0.45751633986928097</c:v>
                </c:pt>
                <c:pt idx="30003">
                  <c:v>0.46405228758169897</c:v>
                </c:pt>
                <c:pt idx="30004">
                  <c:v>0.47058823529411697</c:v>
                </c:pt>
                <c:pt idx="30005">
                  <c:v>0.47712418300653597</c:v>
                </c:pt>
                <c:pt idx="30006">
                  <c:v>0.48366013071895397</c:v>
                </c:pt>
                <c:pt idx="30007">
                  <c:v>0.49019607843137197</c:v>
                </c:pt>
                <c:pt idx="30008">
                  <c:v>0.49673202614378997</c:v>
                </c:pt>
                <c:pt idx="30009">
                  <c:v>0.50326797385620903</c:v>
                </c:pt>
                <c:pt idx="30010">
                  <c:v>0.50980392156862697</c:v>
                </c:pt>
                <c:pt idx="30011">
                  <c:v>0.51633986928104503</c:v>
                </c:pt>
                <c:pt idx="30012">
                  <c:v>0.52287581699346397</c:v>
                </c:pt>
                <c:pt idx="30013">
                  <c:v>0.52941176470588203</c:v>
                </c:pt>
                <c:pt idx="30014">
                  <c:v>0.53594771241829997</c:v>
                </c:pt>
                <c:pt idx="30015">
                  <c:v>0.54248366013071803</c:v>
                </c:pt>
                <c:pt idx="30016">
                  <c:v>0.54901960784313697</c:v>
                </c:pt>
                <c:pt idx="30017">
                  <c:v>0.55555555555555503</c:v>
                </c:pt>
                <c:pt idx="30018">
                  <c:v>0.56209150326797297</c:v>
                </c:pt>
                <c:pt idx="30019">
                  <c:v>0.56862745098039202</c:v>
                </c:pt>
                <c:pt idx="30020">
                  <c:v>0.57516339869280997</c:v>
                </c:pt>
                <c:pt idx="30021">
                  <c:v>0.58169934640522802</c:v>
                </c:pt>
                <c:pt idx="30022">
                  <c:v>0.58823529411764697</c:v>
                </c:pt>
                <c:pt idx="30023">
                  <c:v>0.59477124183006502</c:v>
                </c:pt>
                <c:pt idx="30024">
                  <c:v>0.60130718954248297</c:v>
                </c:pt>
                <c:pt idx="30025">
                  <c:v>0.60784313725490102</c:v>
                </c:pt>
                <c:pt idx="30026">
                  <c:v>0.61437908496731997</c:v>
                </c:pt>
                <c:pt idx="30027">
                  <c:v>0.62091503267973802</c:v>
                </c:pt>
                <c:pt idx="30028">
                  <c:v>0.62745098039215597</c:v>
                </c:pt>
                <c:pt idx="30029">
                  <c:v>0.63398692810457502</c:v>
                </c:pt>
                <c:pt idx="30030">
                  <c:v>0.64052287581699296</c:v>
                </c:pt>
                <c:pt idx="30031">
                  <c:v>0.64705882352941102</c:v>
                </c:pt>
                <c:pt idx="30032">
                  <c:v>0.65359477124182996</c:v>
                </c:pt>
                <c:pt idx="30033">
                  <c:v>0.66013071895424802</c:v>
                </c:pt>
                <c:pt idx="30034">
                  <c:v>0.66666666666666596</c:v>
                </c:pt>
                <c:pt idx="30035">
                  <c:v>0.67320261437908502</c:v>
                </c:pt>
                <c:pt idx="30036">
                  <c:v>0.67973856209150296</c:v>
                </c:pt>
                <c:pt idx="30037">
                  <c:v>0.68627450980392102</c:v>
                </c:pt>
                <c:pt idx="30038">
                  <c:v>0.69281045751633896</c:v>
                </c:pt>
                <c:pt idx="30039">
                  <c:v>0.69934640522875802</c:v>
                </c:pt>
                <c:pt idx="30040">
                  <c:v>0.70588235294117596</c:v>
                </c:pt>
                <c:pt idx="30041">
                  <c:v>0.71241830065359402</c:v>
                </c:pt>
                <c:pt idx="30042">
                  <c:v>0.71895424836601296</c:v>
                </c:pt>
                <c:pt idx="30043">
                  <c:v>0.72549019607843102</c:v>
                </c:pt>
                <c:pt idx="30044">
                  <c:v>0.73202614379084896</c:v>
                </c:pt>
                <c:pt idx="30045">
                  <c:v>0.73856209150326801</c:v>
                </c:pt>
                <c:pt idx="30046">
                  <c:v>0.74509803921568596</c:v>
                </c:pt>
                <c:pt idx="30047">
                  <c:v>0.75163398692810401</c:v>
                </c:pt>
                <c:pt idx="30048">
                  <c:v>0.75816993464052196</c:v>
                </c:pt>
                <c:pt idx="30049">
                  <c:v>0.76470588235294101</c:v>
                </c:pt>
                <c:pt idx="30050">
                  <c:v>0.77124183006535896</c:v>
                </c:pt>
                <c:pt idx="30051">
                  <c:v>0.77777777777777701</c:v>
                </c:pt>
                <c:pt idx="30052">
                  <c:v>0.78431372549019596</c:v>
                </c:pt>
                <c:pt idx="30053">
                  <c:v>0.79084967320261401</c:v>
                </c:pt>
                <c:pt idx="30054">
                  <c:v>0.79738562091503196</c:v>
                </c:pt>
                <c:pt idx="30055">
                  <c:v>0.80392156862745101</c:v>
                </c:pt>
                <c:pt idx="30056">
                  <c:v>0.81045751633986896</c:v>
                </c:pt>
                <c:pt idx="30057">
                  <c:v>0.81699346405228701</c:v>
                </c:pt>
                <c:pt idx="30058">
                  <c:v>0.82352941176470495</c:v>
                </c:pt>
                <c:pt idx="30059">
                  <c:v>0.83006535947712401</c:v>
                </c:pt>
                <c:pt idx="30060">
                  <c:v>0.83660130718954195</c:v>
                </c:pt>
                <c:pt idx="30061">
                  <c:v>0.84313725490196001</c:v>
                </c:pt>
                <c:pt idx="30062">
                  <c:v>0.84967320261437895</c:v>
                </c:pt>
                <c:pt idx="30063">
                  <c:v>0.85620915032679701</c:v>
                </c:pt>
                <c:pt idx="30064">
                  <c:v>0.86274509803921495</c:v>
                </c:pt>
                <c:pt idx="30065">
                  <c:v>0.86928104575163401</c:v>
                </c:pt>
                <c:pt idx="30066">
                  <c:v>0.87581699346405195</c:v>
                </c:pt>
                <c:pt idx="30067">
                  <c:v>0.88235294117647001</c:v>
                </c:pt>
                <c:pt idx="30068">
                  <c:v>0.88888888888888795</c:v>
                </c:pt>
                <c:pt idx="30069">
                  <c:v>0.89542483660130701</c:v>
                </c:pt>
                <c:pt idx="30070">
                  <c:v>0.90196078431372495</c:v>
                </c:pt>
                <c:pt idx="30071">
                  <c:v>0.90849673202614301</c:v>
                </c:pt>
                <c:pt idx="30072">
                  <c:v>0.91503267973856195</c:v>
                </c:pt>
                <c:pt idx="30073">
                  <c:v>0.92156862745098</c:v>
                </c:pt>
                <c:pt idx="30074">
                  <c:v>0.92810457516339795</c:v>
                </c:pt>
                <c:pt idx="30075">
                  <c:v>0.934640522875817</c:v>
                </c:pt>
                <c:pt idx="30076">
                  <c:v>0.94117647058823495</c:v>
                </c:pt>
                <c:pt idx="30077">
                  <c:v>0.947712418300653</c:v>
                </c:pt>
                <c:pt idx="30078">
                  <c:v>0.95424836601307195</c:v>
                </c:pt>
                <c:pt idx="30079">
                  <c:v>0.96078431372549</c:v>
                </c:pt>
                <c:pt idx="30080">
                  <c:v>0.96732026143790795</c:v>
                </c:pt>
                <c:pt idx="30081">
                  <c:v>0.973856209150326</c:v>
                </c:pt>
                <c:pt idx="30082">
                  <c:v>0.98039215686274495</c:v>
                </c:pt>
                <c:pt idx="30083">
                  <c:v>0.986928104575163</c:v>
                </c:pt>
                <c:pt idx="30084">
                  <c:v>0.99346405228758095</c:v>
                </c:pt>
                <c:pt idx="30085">
                  <c:v>0</c:v>
                </c:pt>
                <c:pt idx="30086">
                  <c:v>1.5873015873015799E-2</c:v>
                </c:pt>
                <c:pt idx="30087">
                  <c:v>3.1746031746031703E-2</c:v>
                </c:pt>
                <c:pt idx="30088">
                  <c:v>4.7619047619047603E-2</c:v>
                </c:pt>
                <c:pt idx="30089">
                  <c:v>6.3492063492063405E-2</c:v>
                </c:pt>
                <c:pt idx="30090">
                  <c:v>7.9365079365079305E-2</c:v>
                </c:pt>
                <c:pt idx="30091">
                  <c:v>9.5238095238095205E-2</c:v>
                </c:pt>
                <c:pt idx="30092">
                  <c:v>0.11111111111111099</c:v>
                </c:pt>
                <c:pt idx="30093">
                  <c:v>0.12698412698412601</c:v>
                </c:pt>
                <c:pt idx="30094">
                  <c:v>0.14285714285714199</c:v>
                </c:pt>
                <c:pt idx="30095">
                  <c:v>0.158730158730158</c:v>
                </c:pt>
                <c:pt idx="30096">
                  <c:v>0.17460317460317401</c:v>
                </c:pt>
                <c:pt idx="30097">
                  <c:v>0.19047619047618999</c:v>
                </c:pt>
                <c:pt idx="30098">
                  <c:v>0.206349206349206</c:v>
                </c:pt>
                <c:pt idx="30099">
                  <c:v>0.22222222222222199</c:v>
                </c:pt>
                <c:pt idx="30100">
                  <c:v>0.238095238095238</c:v>
                </c:pt>
                <c:pt idx="30101">
                  <c:v>0.25396825396825301</c:v>
                </c:pt>
                <c:pt idx="30102">
                  <c:v>0.26984126984126899</c:v>
                </c:pt>
                <c:pt idx="30103">
                  <c:v>0.28571428571428498</c:v>
                </c:pt>
                <c:pt idx="30104">
                  <c:v>0.30158730158730102</c:v>
                </c:pt>
                <c:pt idx="30105">
                  <c:v>0.317460317460317</c:v>
                </c:pt>
                <c:pt idx="30106">
                  <c:v>0.33333333333333298</c:v>
                </c:pt>
                <c:pt idx="30107">
                  <c:v>0.34920634920634902</c:v>
                </c:pt>
                <c:pt idx="30108">
                  <c:v>0.365079365079365</c:v>
                </c:pt>
                <c:pt idx="30109">
                  <c:v>0.38095238095237999</c:v>
                </c:pt>
                <c:pt idx="30110">
                  <c:v>0.39682539682539603</c:v>
                </c:pt>
                <c:pt idx="30111">
                  <c:v>0.41269841269841201</c:v>
                </c:pt>
                <c:pt idx="30112">
                  <c:v>0.42857142857142799</c:v>
                </c:pt>
                <c:pt idx="30113">
                  <c:v>0.44444444444444398</c:v>
                </c:pt>
                <c:pt idx="30114">
                  <c:v>0.46031746031746001</c:v>
                </c:pt>
                <c:pt idx="30115">
                  <c:v>0.476190476190476</c:v>
                </c:pt>
                <c:pt idx="30116">
                  <c:v>0.49206349206349198</c:v>
                </c:pt>
                <c:pt idx="30117">
                  <c:v>0.50793650793650702</c:v>
                </c:pt>
                <c:pt idx="30118">
                  <c:v>0.52380952380952295</c:v>
                </c:pt>
                <c:pt idx="30119">
                  <c:v>0.53968253968253899</c:v>
                </c:pt>
                <c:pt idx="30120">
                  <c:v>0.55555555555555503</c:v>
                </c:pt>
                <c:pt idx="30121">
                  <c:v>0.57142857142857095</c:v>
                </c:pt>
                <c:pt idx="30122">
                  <c:v>0.58730158730158699</c:v>
                </c:pt>
                <c:pt idx="30123">
                  <c:v>0.60317460317460303</c:v>
                </c:pt>
                <c:pt idx="30124">
                  <c:v>0.61904761904761896</c:v>
                </c:pt>
                <c:pt idx="30125">
                  <c:v>0.634920634920634</c:v>
                </c:pt>
                <c:pt idx="30126">
                  <c:v>0.65079365079365004</c:v>
                </c:pt>
                <c:pt idx="30127">
                  <c:v>0.66666666666666596</c:v>
                </c:pt>
                <c:pt idx="30128">
                  <c:v>0.682539682539682</c:v>
                </c:pt>
                <c:pt idx="30129">
                  <c:v>0.69841269841269804</c:v>
                </c:pt>
                <c:pt idx="30130">
                  <c:v>0.71428571428571397</c:v>
                </c:pt>
                <c:pt idx="30131">
                  <c:v>0.73015873015873001</c:v>
                </c:pt>
                <c:pt idx="30132">
                  <c:v>0.74603174603174605</c:v>
                </c:pt>
                <c:pt idx="30133">
                  <c:v>0.76190476190476097</c:v>
                </c:pt>
                <c:pt idx="30134">
                  <c:v>0.77777777777777701</c:v>
                </c:pt>
                <c:pt idx="30135">
                  <c:v>0.79365079365079305</c:v>
                </c:pt>
                <c:pt idx="30136">
                  <c:v>0.80952380952380898</c:v>
                </c:pt>
                <c:pt idx="30137">
                  <c:v>0.82539682539682502</c:v>
                </c:pt>
                <c:pt idx="30138">
                  <c:v>0.84126984126984095</c:v>
                </c:pt>
                <c:pt idx="30139">
                  <c:v>0.85714285714285698</c:v>
                </c:pt>
                <c:pt idx="30140">
                  <c:v>0.87301587301587302</c:v>
                </c:pt>
                <c:pt idx="30141">
                  <c:v>0.88888888888888795</c:v>
                </c:pt>
                <c:pt idx="30142">
                  <c:v>0.90476190476190399</c:v>
                </c:pt>
                <c:pt idx="30143">
                  <c:v>0.92063492063492003</c:v>
                </c:pt>
                <c:pt idx="30144">
                  <c:v>0.93650793650793596</c:v>
                </c:pt>
                <c:pt idx="30145">
                  <c:v>0.952380952380952</c:v>
                </c:pt>
                <c:pt idx="30146">
                  <c:v>0.96825396825396803</c:v>
                </c:pt>
                <c:pt idx="30147">
                  <c:v>0.98412698412698396</c:v>
                </c:pt>
                <c:pt idx="30148">
                  <c:v>0</c:v>
                </c:pt>
                <c:pt idx="30149">
                  <c:v>1.20481927710843E-2</c:v>
                </c:pt>
                <c:pt idx="30150">
                  <c:v>2.40963855421686E-2</c:v>
                </c:pt>
                <c:pt idx="30151">
                  <c:v>3.6144578313252997E-2</c:v>
                </c:pt>
                <c:pt idx="30152">
                  <c:v>4.8192771084337303E-2</c:v>
                </c:pt>
                <c:pt idx="30153">
                  <c:v>6.0240963855421603E-2</c:v>
                </c:pt>
                <c:pt idx="30154">
                  <c:v>7.2289156626505993E-2</c:v>
                </c:pt>
                <c:pt idx="30155">
                  <c:v>8.43373493975903E-2</c:v>
                </c:pt>
                <c:pt idx="30156">
                  <c:v>9.6385542168674704E-2</c:v>
                </c:pt>
                <c:pt idx="30157">
                  <c:v>0.108433734939759</c:v>
                </c:pt>
                <c:pt idx="30158">
                  <c:v>0.120481927710843</c:v>
                </c:pt>
                <c:pt idx="30159">
                  <c:v>0.132530120481927</c:v>
                </c:pt>
                <c:pt idx="30160">
                  <c:v>0.14457831325301199</c:v>
                </c:pt>
                <c:pt idx="30161">
                  <c:v>0.156626506024096</c:v>
                </c:pt>
                <c:pt idx="30162">
                  <c:v>0.16867469879517999</c:v>
                </c:pt>
                <c:pt idx="30163">
                  <c:v>0.180722891566265</c:v>
                </c:pt>
                <c:pt idx="30164">
                  <c:v>0.19277108433734899</c:v>
                </c:pt>
                <c:pt idx="30165">
                  <c:v>0.20481927710843301</c:v>
                </c:pt>
                <c:pt idx="30166">
                  <c:v>0.21686746987951799</c:v>
                </c:pt>
                <c:pt idx="30167">
                  <c:v>0.22891566265060201</c:v>
                </c:pt>
                <c:pt idx="30168">
                  <c:v>0.240963855421686</c:v>
                </c:pt>
                <c:pt idx="30169">
                  <c:v>0.25301204819277101</c:v>
                </c:pt>
                <c:pt idx="30170">
                  <c:v>0.265060240963855</c:v>
                </c:pt>
                <c:pt idx="30171">
                  <c:v>0.27710843373493899</c:v>
                </c:pt>
                <c:pt idx="30172">
                  <c:v>0.28915662650602397</c:v>
                </c:pt>
                <c:pt idx="30173">
                  <c:v>0.30120481927710802</c:v>
                </c:pt>
                <c:pt idx="30174">
                  <c:v>0.313253012048192</c:v>
                </c:pt>
                <c:pt idx="30175">
                  <c:v>0.32530120481927699</c:v>
                </c:pt>
                <c:pt idx="30176">
                  <c:v>0.33734939759036098</c:v>
                </c:pt>
                <c:pt idx="30177">
                  <c:v>0.34939759036144502</c:v>
                </c:pt>
                <c:pt idx="30178">
                  <c:v>0.36144578313253001</c:v>
                </c:pt>
                <c:pt idx="30179">
                  <c:v>0.373493975903614</c:v>
                </c:pt>
                <c:pt idx="30180">
                  <c:v>0.38554216867469798</c:v>
                </c:pt>
                <c:pt idx="30181">
                  <c:v>0.39759036144578302</c:v>
                </c:pt>
                <c:pt idx="30182">
                  <c:v>0.40963855421686701</c:v>
                </c:pt>
                <c:pt idx="30183">
                  <c:v>0.421686746987951</c:v>
                </c:pt>
                <c:pt idx="30184">
                  <c:v>0.43373493975903599</c:v>
                </c:pt>
                <c:pt idx="30185">
                  <c:v>0.44578313253011997</c:v>
                </c:pt>
                <c:pt idx="30186">
                  <c:v>0.45783132530120402</c:v>
                </c:pt>
                <c:pt idx="30187">
                  <c:v>0.469879518072289</c:v>
                </c:pt>
                <c:pt idx="30188">
                  <c:v>0.48192771084337299</c:v>
                </c:pt>
                <c:pt idx="30189">
                  <c:v>0.49397590361445698</c:v>
                </c:pt>
                <c:pt idx="30190">
                  <c:v>0.50602409638554202</c:v>
                </c:pt>
                <c:pt idx="30191">
                  <c:v>0.51807228915662595</c:v>
                </c:pt>
                <c:pt idx="30192">
                  <c:v>0.53012048192771</c:v>
                </c:pt>
                <c:pt idx="30193">
                  <c:v>0.54216867469879504</c:v>
                </c:pt>
                <c:pt idx="30194">
                  <c:v>0.55421686746987897</c:v>
                </c:pt>
                <c:pt idx="30195">
                  <c:v>0.56626506024096301</c:v>
                </c:pt>
                <c:pt idx="30196">
                  <c:v>0.57831325301204795</c:v>
                </c:pt>
                <c:pt idx="30197">
                  <c:v>0.59036144578313199</c:v>
                </c:pt>
                <c:pt idx="30198">
                  <c:v>0.60240963855421603</c:v>
                </c:pt>
                <c:pt idx="30199">
                  <c:v>0.61445783132530096</c:v>
                </c:pt>
                <c:pt idx="30200">
                  <c:v>0.62650602409638501</c:v>
                </c:pt>
                <c:pt idx="30201">
                  <c:v>0.63855421686746905</c:v>
                </c:pt>
                <c:pt idx="30202">
                  <c:v>0.65060240963855398</c:v>
                </c:pt>
                <c:pt idx="30203">
                  <c:v>0.66265060240963802</c:v>
                </c:pt>
                <c:pt idx="30204">
                  <c:v>0.67469879518072196</c:v>
                </c:pt>
                <c:pt idx="30205">
                  <c:v>0.686746987951807</c:v>
                </c:pt>
                <c:pt idx="30206">
                  <c:v>0.69879518072289104</c:v>
                </c:pt>
                <c:pt idx="30207">
                  <c:v>0.71084337349397497</c:v>
                </c:pt>
                <c:pt idx="30208">
                  <c:v>0.72289156626506001</c:v>
                </c:pt>
                <c:pt idx="30209">
                  <c:v>0.73493975903614395</c:v>
                </c:pt>
                <c:pt idx="30210">
                  <c:v>0.74698795180722799</c:v>
                </c:pt>
                <c:pt idx="30211">
                  <c:v>0.75903614457831303</c:v>
                </c:pt>
                <c:pt idx="30212">
                  <c:v>0.77108433734939696</c:v>
                </c:pt>
                <c:pt idx="30213">
                  <c:v>0.78313253012048101</c:v>
                </c:pt>
                <c:pt idx="30214">
                  <c:v>0.79518072289156605</c:v>
                </c:pt>
                <c:pt idx="30215">
                  <c:v>0.80722891566264998</c:v>
                </c:pt>
                <c:pt idx="30216">
                  <c:v>0.81927710843373402</c:v>
                </c:pt>
                <c:pt idx="30217">
                  <c:v>0.83132530120481896</c:v>
                </c:pt>
                <c:pt idx="30218">
                  <c:v>0.843373493975903</c:v>
                </c:pt>
                <c:pt idx="30219">
                  <c:v>0.85542168674698704</c:v>
                </c:pt>
                <c:pt idx="30220">
                  <c:v>0.86746987951807197</c:v>
                </c:pt>
                <c:pt idx="30221">
                  <c:v>0.87951807228915602</c:v>
                </c:pt>
                <c:pt idx="30222">
                  <c:v>0.89156626506024095</c:v>
                </c:pt>
                <c:pt idx="30223">
                  <c:v>0.90361445783132499</c:v>
                </c:pt>
                <c:pt idx="30224">
                  <c:v>0.91566265060240903</c:v>
                </c:pt>
                <c:pt idx="30225">
                  <c:v>0.92771084337349397</c:v>
                </c:pt>
                <c:pt idx="30226">
                  <c:v>0.93975903614457801</c:v>
                </c:pt>
                <c:pt idx="30227">
                  <c:v>0.95180722891566205</c:v>
                </c:pt>
                <c:pt idx="30228">
                  <c:v>0.96385542168674698</c:v>
                </c:pt>
                <c:pt idx="30229">
                  <c:v>0.97590361445783103</c:v>
                </c:pt>
                <c:pt idx="30230">
                  <c:v>0.98795180722891496</c:v>
                </c:pt>
                <c:pt idx="30231">
                  <c:v>0</c:v>
                </c:pt>
                <c:pt idx="30232">
                  <c:v>7.7519379844961196E-3</c:v>
                </c:pt>
                <c:pt idx="30233">
                  <c:v>1.5503875968992199E-2</c:v>
                </c:pt>
                <c:pt idx="30234">
                  <c:v>2.3255813953488299E-2</c:v>
                </c:pt>
                <c:pt idx="30235">
                  <c:v>3.1007751937984399E-2</c:v>
                </c:pt>
                <c:pt idx="30236">
                  <c:v>3.8759689922480599E-2</c:v>
                </c:pt>
                <c:pt idx="30237">
                  <c:v>4.6511627906976702E-2</c:v>
                </c:pt>
                <c:pt idx="30238">
                  <c:v>5.4263565891472798E-2</c:v>
                </c:pt>
                <c:pt idx="30239">
                  <c:v>6.2015503875968901E-2</c:v>
                </c:pt>
                <c:pt idx="30240">
                  <c:v>6.9767441860465101E-2</c:v>
                </c:pt>
                <c:pt idx="30241">
                  <c:v>7.7519379844961198E-2</c:v>
                </c:pt>
                <c:pt idx="30242">
                  <c:v>8.5271317829457294E-2</c:v>
                </c:pt>
                <c:pt idx="30243">
                  <c:v>9.3023255813953404E-2</c:v>
                </c:pt>
                <c:pt idx="30244">
                  <c:v>0.100775193798449</c:v>
                </c:pt>
                <c:pt idx="30245">
                  <c:v>0.108527131782945</c:v>
                </c:pt>
                <c:pt idx="30246">
                  <c:v>0.116279069767441</c:v>
                </c:pt>
                <c:pt idx="30247">
                  <c:v>0.124031007751937</c:v>
                </c:pt>
                <c:pt idx="30248">
                  <c:v>0.13178294573643401</c:v>
                </c:pt>
                <c:pt idx="30249">
                  <c:v>0.13953488372093001</c:v>
                </c:pt>
                <c:pt idx="30250">
                  <c:v>0.14728682170542601</c:v>
                </c:pt>
                <c:pt idx="30251">
                  <c:v>0.15503875968992201</c:v>
                </c:pt>
                <c:pt idx="30252">
                  <c:v>0.16279069767441801</c:v>
                </c:pt>
                <c:pt idx="30253">
                  <c:v>0.170542635658914</c:v>
                </c:pt>
                <c:pt idx="30254">
                  <c:v>0.17829457364341</c:v>
                </c:pt>
                <c:pt idx="30255">
                  <c:v>0.186046511627906</c:v>
                </c:pt>
                <c:pt idx="30256">
                  <c:v>0.193798449612403</c:v>
                </c:pt>
                <c:pt idx="30257">
                  <c:v>0.201550387596899</c:v>
                </c:pt>
                <c:pt idx="30258">
                  <c:v>0.209302325581395</c:v>
                </c:pt>
                <c:pt idx="30259">
                  <c:v>0.217054263565891</c:v>
                </c:pt>
                <c:pt idx="30260">
                  <c:v>0.224806201550387</c:v>
                </c:pt>
                <c:pt idx="30261">
                  <c:v>0.232558139534883</c:v>
                </c:pt>
                <c:pt idx="30262">
                  <c:v>0.240310077519379</c:v>
                </c:pt>
                <c:pt idx="30263">
                  <c:v>0.24806201550387499</c:v>
                </c:pt>
                <c:pt idx="30264">
                  <c:v>0.25581395348837199</c:v>
                </c:pt>
                <c:pt idx="30265">
                  <c:v>0.26356589147286802</c:v>
                </c:pt>
                <c:pt idx="30266">
                  <c:v>0.27131782945736399</c:v>
                </c:pt>
                <c:pt idx="30267">
                  <c:v>0.27906976744186002</c:v>
                </c:pt>
                <c:pt idx="30268">
                  <c:v>0.28682170542635599</c:v>
                </c:pt>
                <c:pt idx="30269">
                  <c:v>0.29457364341085202</c:v>
                </c:pt>
                <c:pt idx="30270">
                  <c:v>0.30232558139534799</c:v>
                </c:pt>
                <c:pt idx="30271">
                  <c:v>0.31007751937984401</c:v>
                </c:pt>
                <c:pt idx="30272">
                  <c:v>0.31782945736434098</c:v>
                </c:pt>
                <c:pt idx="30273">
                  <c:v>0.32558139534883701</c:v>
                </c:pt>
                <c:pt idx="30274">
                  <c:v>0.33333333333333298</c:v>
                </c:pt>
                <c:pt idx="30275">
                  <c:v>0.34108527131782901</c:v>
                </c:pt>
                <c:pt idx="30276">
                  <c:v>0.34883720930232498</c:v>
                </c:pt>
                <c:pt idx="30277">
                  <c:v>0.35658914728682101</c:v>
                </c:pt>
                <c:pt idx="30278">
                  <c:v>0.36434108527131698</c:v>
                </c:pt>
                <c:pt idx="30279">
                  <c:v>0.372093023255813</c:v>
                </c:pt>
                <c:pt idx="30280">
                  <c:v>0.37984496124030998</c:v>
                </c:pt>
                <c:pt idx="30281">
                  <c:v>0.387596899224806</c:v>
                </c:pt>
                <c:pt idx="30282">
                  <c:v>0.39534883720930197</c:v>
                </c:pt>
                <c:pt idx="30283">
                  <c:v>0.403100775193798</c:v>
                </c:pt>
                <c:pt idx="30284">
                  <c:v>0.41085271317829403</c:v>
                </c:pt>
                <c:pt idx="30285">
                  <c:v>0.41860465116279</c:v>
                </c:pt>
                <c:pt idx="30286">
                  <c:v>0.42635658914728602</c:v>
                </c:pt>
                <c:pt idx="30287">
                  <c:v>0.434108527131782</c:v>
                </c:pt>
                <c:pt idx="30288">
                  <c:v>0.44186046511627902</c:v>
                </c:pt>
                <c:pt idx="30289">
                  <c:v>0.44961240310077499</c:v>
                </c:pt>
                <c:pt idx="30290">
                  <c:v>0.45736434108527102</c:v>
                </c:pt>
                <c:pt idx="30291">
                  <c:v>0.46511627906976699</c:v>
                </c:pt>
                <c:pt idx="30292">
                  <c:v>0.47286821705426302</c:v>
                </c:pt>
                <c:pt idx="30293">
                  <c:v>0.48062015503875899</c:v>
                </c:pt>
                <c:pt idx="30294">
                  <c:v>0.48837209302325502</c:v>
                </c:pt>
                <c:pt idx="30295">
                  <c:v>0.49612403100775099</c:v>
                </c:pt>
                <c:pt idx="30296">
                  <c:v>0.50387596899224796</c:v>
                </c:pt>
                <c:pt idx="30297">
                  <c:v>0.51162790697674398</c:v>
                </c:pt>
                <c:pt idx="30298">
                  <c:v>0.51937984496124001</c:v>
                </c:pt>
                <c:pt idx="30299">
                  <c:v>0.52713178294573604</c:v>
                </c:pt>
                <c:pt idx="30300">
                  <c:v>0.53488372093023195</c:v>
                </c:pt>
                <c:pt idx="30301">
                  <c:v>0.54263565891472798</c:v>
                </c:pt>
                <c:pt idx="30302">
                  <c:v>0.55038759689922401</c:v>
                </c:pt>
                <c:pt idx="30303">
                  <c:v>0.55813953488372003</c:v>
                </c:pt>
                <c:pt idx="30304">
                  <c:v>0.56589147286821695</c:v>
                </c:pt>
                <c:pt idx="30305">
                  <c:v>0.57364341085271298</c:v>
                </c:pt>
                <c:pt idx="30306">
                  <c:v>0.581395348837209</c:v>
                </c:pt>
                <c:pt idx="30307">
                  <c:v>0.58914728682170503</c:v>
                </c:pt>
                <c:pt idx="30308">
                  <c:v>0.59689922480620095</c:v>
                </c:pt>
                <c:pt idx="30309">
                  <c:v>0.60465116279069697</c:v>
                </c:pt>
                <c:pt idx="30310">
                  <c:v>0.612403100775193</c:v>
                </c:pt>
                <c:pt idx="30311">
                  <c:v>0.62015503875968903</c:v>
                </c:pt>
                <c:pt idx="30312">
                  <c:v>0.62790697674418605</c:v>
                </c:pt>
                <c:pt idx="30313">
                  <c:v>0.63565891472868197</c:v>
                </c:pt>
                <c:pt idx="30314">
                  <c:v>0.64341085271317799</c:v>
                </c:pt>
                <c:pt idx="30315">
                  <c:v>0.65116279069767402</c:v>
                </c:pt>
                <c:pt idx="30316">
                  <c:v>0.65891472868217005</c:v>
                </c:pt>
                <c:pt idx="30317">
                  <c:v>0.66666666666666596</c:v>
                </c:pt>
                <c:pt idx="30318">
                  <c:v>0.67441860465116199</c:v>
                </c:pt>
                <c:pt idx="30319">
                  <c:v>0.68217054263565802</c:v>
                </c:pt>
                <c:pt idx="30320">
                  <c:v>0.68992248062015504</c:v>
                </c:pt>
                <c:pt idx="30321">
                  <c:v>0.69767441860465096</c:v>
                </c:pt>
                <c:pt idx="30322">
                  <c:v>0.70542635658914699</c:v>
                </c:pt>
                <c:pt idx="30323">
                  <c:v>0.71317829457364301</c:v>
                </c:pt>
                <c:pt idx="30324">
                  <c:v>0.72093023255813904</c:v>
                </c:pt>
                <c:pt idx="30325">
                  <c:v>0.72868217054263495</c:v>
                </c:pt>
                <c:pt idx="30326">
                  <c:v>0.73643410852713098</c:v>
                </c:pt>
                <c:pt idx="30327">
                  <c:v>0.74418604651162701</c:v>
                </c:pt>
                <c:pt idx="30328">
                  <c:v>0.75193798449612403</c:v>
                </c:pt>
                <c:pt idx="30329">
                  <c:v>0.75968992248061995</c:v>
                </c:pt>
                <c:pt idx="30330">
                  <c:v>0.76744186046511598</c:v>
                </c:pt>
                <c:pt idx="30331">
                  <c:v>0.775193798449612</c:v>
                </c:pt>
                <c:pt idx="30332">
                  <c:v>0.78294573643410803</c:v>
                </c:pt>
                <c:pt idx="30333">
                  <c:v>0.79069767441860395</c:v>
                </c:pt>
                <c:pt idx="30334">
                  <c:v>0.79844961240309997</c:v>
                </c:pt>
                <c:pt idx="30335">
                  <c:v>0.806201550387596</c:v>
                </c:pt>
                <c:pt idx="30336">
                  <c:v>0.81395348837209303</c:v>
                </c:pt>
                <c:pt idx="30337">
                  <c:v>0.82170542635658905</c:v>
                </c:pt>
                <c:pt idx="30338">
                  <c:v>0.82945736434108497</c:v>
                </c:pt>
                <c:pt idx="30339">
                  <c:v>0.837209302325581</c:v>
                </c:pt>
                <c:pt idx="30340">
                  <c:v>0.84496124031007702</c:v>
                </c:pt>
                <c:pt idx="30341">
                  <c:v>0.85271317829457305</c:v>
                </c:pt>
                <c:pt idx="30342">
                  <c:v>0.86046511627906896</c:v>
                </c:pt>
                <c:pt idx="30343">
                  <c:v>0.86821705426356499</c:v>
                </c:pt>
                <c:pt idx="30344">
                  <c:v>0.87596899224806202</c:v>
                </c:pt>
                <c:pt idx="30345">
                  <c:v>0.88372093023255804</c:v>
                </c:pt>
                <c:pt idx="30346">
                  <c:v>0.89147286821705396</c:v>
                </c:pt>
                <c:pt idx="30347">
                  <c:v>0.89922480620154999</c:v>
                </c:pt>
                <c:pt idx="30348">
                  <c:v>0.90697674418604601</c:v>
                </c:pt>
                <c:pt idx="30349">
                  <c:v>0.91472868217054204</c:v>
                </c:pt>
                <c:pt idx="30350">
                  <c:v>0.92248062015503796</c:v>
                </c:pt>
                <c:pt idx="30351">
                  <c:v>0.93023255813953398</c:v>
                </c:pt>
                <c:pt idx="30352">
                  <c:v>0.93798449612403101</c:v>
                </c:pt>
                <c:pt idx="30353">
                  <c:v>0.94573643410852704</c:v>
                </c:pt>
                <c:pt idx="30354">
                  <c:v>0.95348837209302295</c:v>
                </c:pt>
                <c:pt idx="30355">
                  <c:v>0.96124031007751898</c:v>
                </c:pt>
                <c:pt idx="30356">
                  <c:v>0.968992248062015</c:v>
                </c:pt>
                <c:pt idx="30357">
                  <c:v>0.97674418604651103</c:v>
                </c:pt>
                <c:pt idx="30358">
                  <c:v>0.98449612403100695</c:v>
                </c:pt>
                <c:pt idx="30359">
                  <c:v>0.99224806201550297</c:v>
                </c:pt>
                <c:pt idx="30360">
                  <c:v>0</c:v>
                </c:pt>
                <c:pt idx="30361">
                  <c:v>1.7543859649122799E-2</c:v>
                </c:pt>
                <c:pt idx="30362">
                  <c:v>3.5087719298245598E-2</c:v>
                </c:pt>
                <c:pt idx="30363">
                  <c:v>5.2631578947368397E-2</c:v>
                </c:pt>
                <c:pt idx="30364">
                  <c:v>7.0175438596491196E-2</c:v>
                </c:pt>
                <c:pt idx="30365">
                  <c:v>8.7719298245614002E-2</c:v>
                </c:pt>
                <c:pt idx="30366">
                  <c:v>0.105263157894736</c:v>
                </c:pt>
                <c:pt idx="30367">
                  <c:v>0.122807017543859</c:v>
                </c:pt>
                <c:pt idx="30368">
                  <c:v>0.140350877192982</c:v>
                </c:pt>
                <c:pt idx="30369">
                  <c:v>0.157894736842105</c:v>
                </c:pt>
                <c:pt idx="30370">
                  <c:v>0.175438596491228</c:v>
                </c:pt>
                <c:pt idx="30371">
                  <c:v>0.19298245614035001</c:v>
                </c:pt>
                <c:pt idx="30372">
                  <c:v>0.21052631578947301</c:v>
                </c:pt>
                <c:pt idx="30373">
                  <c:v>0.22807017543859601</c:v>
                </c:pt>
                <c:pt idx="30374">
                  <c:v>0.24561403508771901</c:v>
                </c:pt>
                <c:pt idx="30375">
                  <c:v>0.26315789473684198</c:v>
                </c:pt>
                <c:pt idx="30376">
                  <c:v>0.28070175438596401</c:v>
                </c:pt>
                <c:pt idx="30377">
                  <c:v>0.29824561403508698</c:v>
                </c:pt>
                <c:pt idx="30378">
                  <c:v>0.31578947368421001</c:v>
                </c:pt>
                <c:pt idx="30379">
                  <c:v>0.33333333333333298</c:v>
                </c:pt>
                <c:pt idx="30380">
                  <c:v>0.35087719298245601</c:v>
                </c:pt>
                <c:pt idx="30381">
                  <c:v>0.36842105263157798</c:v>
                </c:pt>
                <c:pt idx="30382">
                  <c:v>0.38596491228070101</c:v>
                </c:pt>
                <c:pt idx="30383">
                  <c:v>0.40350877192982398</c:v>
                </c:pt>
                <c:pt idx="30384">
                  <c:v>0.42105263157894701</c:v>
                </c:pt>
                <c:pt idx="30385">
                  <c:v>0.43859649122806998</c:v>
                </c:pt>
                <c:pt idx="30386">
                  <c:v>0.45614035087719201</c:v>
                </c:pt>
                <c:pt idx="30387">
                  <c:v>0.47368421052631499</c:v>
                </c:pt>
                <c:pt idx="30388">
                  <c:v>0.49122807017543801</c:v>
                </c:pt>
                <c:pt idx="30389">
                  <c:v>0.50877192982456099</c:v>
                </c:pt>
                <c:pt idx="30390">
                  <c:v>0.52631578947368396</c:v>
                </c:pt>
                <c:pt idx="30391">
                  <c:v>0.54385964912280704</c:v>
                </c:pt>
                <c:pt idx="30392">
                  <c:v>0.56140350877192902</c:v>
                </c:pt>
                <c:pt idx="30393">
                  <c:v>0.57894736842105199</c:v>
                </c:pt>
                <c:pt idx="30394">
                  <c:v>0.59649122807017496</c:v>
                </c:pt>
                <c:pt idx="30395">
                  <c:v>0.61403508771929804</c:v>
                </c:pt>
                <c:pt idx="30396">
                  <c:v>0.63157894736842102</c:v>
                </c:pt>
                <c:pt idx="30397">
                  <c:v>0.64912280701754299</c:v>
                </c:pt>
                <c:pt idx="30398">
                  <c:v>0.66666666666666596</c:v>
                </c:pt>
                <c:pt idx="30399">
                  <c:v>0.68421052631578905</c:v>
                </c:pt>
                <c:pt idx="30400">
                  <c:v>0.70175438596491202</c:v>
                </c:pt>
                <c:pt idx="30401">
                  <c:v>0.71929824561403499</c:v>
                </c:pt>
                <c:pt idx="30402">
                  <c:v>0.73684210526315697</c:v>
                </c:pt>
                <c:pt idx="30403">
                  <c:v>0.75438596491228005</c:v>
                </c:pt>
                <c:pt idx="30404">
                  <c:v>0.77192982456140302</c:v>
                </c:pt>
                <c:pt idx="30405">
                  <c:v>0.78947368421052599</c:v>
                </c:pt>
                <c:pt idx="30406">
                  <c:v>0.80701754385964897</c:v>
                </c:pt>
                <c:pt idx="30407">
                  <c:v>0.82456140350877105</c:v>
                </c:pt>
                <c:pt idx="30408">
                  <c:v>0.84210526315789402</c:v>
                </c:pt>
                <c:pt idx="30409">
                  <c:v>0.859649122807017</c:v>
                </c:pt>
                <c:pt idx="30410">
                  <c:v>0.87719298245613997</c:v>
                </c:pt>
                <c:pt idx="30411">
                  <c:v>0.89473684210526305</c:v>
                </c:pt>
                <c:pt idx="30412">
                  <c:v>0.91228070175438503</c:v>
                </c:pt>
                <c:pt idx="30413">
                  <c:v>0.929824561403508</c:v>
                </c:pt>
                <c:pt idx="30414">
                  <c:v>0.94736842105263097</c:v>
                </c:pt>
                <c:pt idx="30415">
                  <c:v>0.96491228070175405</c:v>
                </c:pt>
                <c:pt idx="30416">
                  <c:v>0.98245614035087703</c:v>
                </c:pt>
                <c:pt idx="30417">
                  <c:v>0</c:v>
                </c:pt>
                <c:pt idx="30418">
                  <c:v>1.4084507042253501E-2</c:v>
                </c:pt>
                <c:pt idx="30419">
                  <c:v>2.8169014084507001E-2</c:v>
                </c:pt>
                <c:pt idx="30420">
                  <c:v>4.22535211267605E-2</c:v>
                </c:pt>
                <c:pt idx="30421">
                  <c:v>5.6338028169014003E-2</c:v>
                </c:pt>
                <c:pt idx="30422">
                  <c:v>7.0422535211267595E-2</c:v>
                </c:pt>
                <c:pt idx="30423">
                  <c:v>8.4507042253521097E-2</c:v>
                </c:pt>
                <c:pt idx="30424">
                  <c:v>9.85915492957746E-2</c:v>
                </c:pt>
                <c:pt idx="30425">
                  <c:v>0.11267605633802801</c:v>
                </c:pt>
                <c:pt idx="30426">
                  <c:v>0.12676056338028099</c:v>
                </c:pt>
                <c:pt idx="30427">
                  <c:v>0.140845070422535</c:v>
                </c:pt>
                <c:pt idx="30428">
                  <c:v>0.154929577464788</c:v>
                </c:pt>
                <c:pt idx="30429">
                  <c:v>0.169014084507042</c:v>
                </c:pt>
                <c:pt idx="30430">
                  <c:v>0.183098591549295</c:v>
                </c:pt>
                <c:pt idx="30431">
                  <c:v>0.19718309859154901</c:v>
                </c:pt>
                <c:pt idx="30432">
                  <c:v>0.21126760563380201</c:v>
                </c:pt>
                <c:pt idx="30433">
                  <c:v>0.22535211267605601</c:v>
                </c:pt>
                <c:pt idx="30434">
                  <c:v>0.23943661971830901</c:v>
                </c:pt>
                <c:pt idx="30435">
                  <c:v>0.25352112676056299</c:v>
                </c:pt>
                <c:pt idx="30436">
                  <c:v>0.26760563380281599</c:v>
                </c:pt>
                <c:pt idx="30437">
                  <c:v>0.28169014084506999</c:v>
                </c:pt>
                <c:pt idx="30438">
                  <c:v>0.29577464788732299</c:v>
                </c:pt>
                <c:pt idx="30439">
                  <c:v>0.309859154929577</c:v>
                </c:pt>
                <c:pt idx="30440">
                  <c:v>0.323943661971831</c:v>
                </c:pt>
                <c:pt idx="30441">
                  <c:v>0.338028169014084</c:v>
                </c:pt>
                <c:pt idx="30442">
                  <c:v>0.352112676056338</c:v>
                </c:pt>
                <c:pt idx="30443">
                  <c:v>0.36619718309859101</c:v>
                </c:pt>
                <c:pt idx="30444">
                  <c:v>0.38028169014084501</c:v>
                </c:pt>
                <c:pt idx="30445">
                  <c:v>0.39436619718309801</c:v>
                </c:pt>
                <c:pt idx="30446">
                  <c:v>0.40845070422535201</c:v>
                </c:pt>
                <c:pt idx="30447">
                  <c:v>0.42253521126760502</c:v>
                </c:pt>
                <c:pt idx="30448">
                  <c:v>0.43661971830985902</c:v>
                </c:pt>
                <c:pt idx="30449">
                  <c:v>0.45070422535211202</c:v>
                </c:pt>
                <c:pt idx="30450">
                  <c:v>0.46478873239436602</c:v>
                </c:pt>
                <c:pt idx="30451">
                  <c:v>0.47887323943661902</c:v>
                </c:pt>
                <c:pt idx="30452">
                  <c:v>0.49295774647887303</c:v>
                </c:pt>
                <c:pt idx="30453">
                  <c:v>0.50704225352112597</c:v>
                </c:pt>
                <c:pt idx="30454">
                  <c:v>0.52112676056338003</c:v>
                </c:pt>
                <c:pt idx="30455">
                  <c:v>0.53521126760563298</c:v>
                </c:pt>
                <c:pt idx="30456">
                  <c:v>0.54929577464788704</c:v>
                </c:pt>
                <c:pt idx="30457">
                  <c:v>0.56338028169013998</c:v>
                </c:pt>
                <c:pt idx="30458">
                  <c:v>0.57746478873239404</c:v>
                </c:pt>
                <c:pt idx="30459">
                  <c:v>0.59154929577464699</c:v>
                </c:pt>
                <c:pt idx="30460">
                  <c:v>0.60563380281690105</c:v>
                </c:pt>
                <c:pt idx="30461">
                  <c:v>0.61971830985915399</c:v>
                </c:pt>
                <c:pt idx="30462">
                  <c:v>0.63380281690140805</c:v>
                </c:pt>
                <c:pt idx="30463">
                  <c:v>0.647887323943662</c:v>
                </c:pt>
                <c:pt idx="30464">
                  <c:v>0.66197183098591506</c:v>
                </c:pt>
                <c:pt idx="30465">
                  <c:v>0.676056338028169</c:v>
                </c:pt>
                <c:pt idx="30466">
                  <c:v>0.69014084507042195</c:v>
                </c:pt>
                <c:pt idx="30467">
                  <c:v>0.70422535211267601</c:v>
                </c:pt>
                <c:pt idx="30468">
                  <c:v>0.71830985915492895</c:v>
                </c:pt>
                <c:pt idx="30469">
                  <c:v>0.73239436619718301</c:v>
                </c:pt>
                <c:pt idx="30470">
                  <c:v>0.74647887323943596</c:v>
                </c:pt>
                <c:pt idx="30471">
                  <c:v>0.76056338028169002</c:v>
                </c:pt>
                <c:pt idx="30472">
                  <c:v>0.77464788732394296</c:v>
                </c:pt>
                <c:pt idx="30473">
                  <c:v>0.78873239436619702</c:v>
                </c:pt>
                <c:pt idx="30474">
                  <c:v>0.80281690140844997</c:v>
                </c:pt>
                <c:pt idx="30475">
                  <c:v>0.81690140845070403</c:v>
                </c:pt>
                <c:pt idx="30476">
                  <c:v>0.83098591549295697</c:v>
                </c:pt>
                <c:pt idx="30477">
                  <c:v>0.84507042253521103</c:v>
                </c:pt>
                <c:pt idx="30478">
                  <c:v>0.85915492957746398</c:v>
                </c:pt>
                <c:pt idx="30479">
                  <c:v>0.87323943661971803</c:v>
                </c:pt>
                <c:pt idx="30480">
                  <c:v>0.88732394366197098</c:v>
                </c:pt>
                <c:pt idx="30481">
                  <c:v>0.90140845070422504</c:v>
                </c:pt>
                <c:pt idx="30482">
                  <c:v>0.91549295774647799</c:v>
                </c:pt>
                <c:pt idx="30483">
                  <c:v>0.92957746478873204</c:v>
                </c:pt>
                <c:pt idx="30484">
                  <c:v>0.94366197183098499</c:v>
                </c:pt>
                <c:pt idx="30485">
                  <c:v>0.95774647887323905</c:v>
                </c:pt>
                <c:pt idx="30486">
                  <c:v>0.971830985915493</c:v>
                </c:pt>
                <c:pt idx="30487">
                  <c:v>0.98591549295774605</c:v>
                </c:pt>
                <c:pt idx="30488">
                  <c:v>0</c:v>
                </c:pt>
                <c:pt idx="30489">
                  <c:v>2.8571428571428501E-2</c:v>
                </c:pt>
                <c:pt idx="30490">
                  <c:v>5.7142857142857099E-2</c:v>
                </c:pt>
                <c:pt idx="30491">
                  <c:v>8.5714285714285701E-2</c:v>
                </c:pt>
                <c:pt idx="30492">
                  <c:v>0.114285714285714</c:v>
                </c:pt>
                <c:pt idx="30493">
                  <c:v>0.14285714285714199</c:v>
                </c:pt>
                <c:pt idx="30494">
                  <c:v>0.17142857142857101</c:v>
                </c:pt>
                <c:pt idx="30495">
                  <c:v>0.2</c:v>
                </c:pt>
                <c:pt idx="30496">
                  <c:v>0.22857142857142801</c:v>
                </c:pt>
                <c:pt idx="30497">
                  <c:v>0.25714285714285701</c:v>
                </c:pt>
                <c:pt idx="30498">
                  <c:v>0.28571428571428498</c:v>
                </c:pt>
                <c:pt idx="30499">
                  <c:v>0.314285714285714</c:v>
                </c:pt>
                <c:pt idx="30500">
                  <c:v>0.34285714285714203</c:v>
                </c:pt>
                <c:pt idx="30501">
                  <c:v>0.371428571428571</c:v>
                </c:pt>
                <c:pt idx="30502">
                  <c:v>0.4</c:v>
                </c:pt>
                <c:pt idx="30503">
                  <c:v>0.42857142857142799</c:v>
                </c:pt>
                <c:pt idx="30504">
                  <c:v>0.45714285714285702</c:v>
                </c:pt>
                <c:pt idx="30505">
                  <c:v>0.48571428571428499</c:v>
                </c:pt>
                <c:pt idx="30506">
                  <c:v>0.51428571428571401</c:v>
                </c:pt>
                <c:pt idx="30507">
                  <c:v>0.54285714285714204</c:v>
                </c:pt>
                <c:pt idx="30508">
                  <c:v>0.57142857142857095</c:v>
                </c:pt>
                <c:pt idx="30509">
                  <c:v>0.6</c:v>
                </c:pt>
                <c:pt idx="30510">
                  <c:v>0.628571428571428</c:v>
                </c:pt>
                <c:pt idx="30511">
                  <c:v>0.65714285714285703</c:v>
                </c:pt>
                <c:pt idx="30512">
                  <c:v>0.68571428571428505</c:v>
                </c:pt>
                <c:pt idx="30513">
                  <c:v>0.71428571428571397</c:v>
                </c:pt>
                <c:pt idx="30514">
                  <c:v>0.74285714285714199</c:v>
                </c:pt>
                <c:pt idx="30515">
                  <c:v>0.77142857142857102</c:v>
                </c:pt>
                <c:pt idx="30516">
                  <c:v>0.8</c:v>
                </c:pt>
                <c:pt idx="30517">
                  <c:v>0.82857142857142796</c:v>
                </c:pt>
                <c:pt idx="30518">
                  <c:v>0.85714285714285698</c:v>
                </c:pt>
                <c:pt idx="30519">
                  <c:v>0.88571428571428501</c:v>
                </c:pt>
                <c:pt idx="30520">
                  <c:v>0.91428571428571404</c:v>
                </c:pt>
                <c:pt idx="30521">
                  <c:v>0.94285714285714195</c:v>
                </c:pt>
                <c:pt idx="30522">
                  <c:v>0.97142857142857097</c:v>
                </c:pt>
                <c:pt idx="30523">
                  <c:v>0</c:v>
                </c:pt>
                <c:pt idx="30524">
                  <c:v>8.4745762711864406E-3</c:v>
                </c:pt>
                <c:pt idx="30525">
                  <c:v>1.6949152542372801E-2</c:v>
                </c:pt>
                <c:pt idx="30526">
                  <c:v>2.5423728813559299E-2</c:v>
                </c:pt>
                <c:pt idx="30527">
                  <c:v>3.38983050847457E-2</c:v>
                </c:pt>
                <c:pt idx="30528">
                  <c:v>4.2372881355932202E-2</c:v>
                </c:pt>
                <c:pt idx="30529">
                  <c:v>5.0847457627118599E-2</c:v>
                </c:pt>
                <c:pt idx="30530">
                  <c:v>5.9322033898305003E-2</c:v>
                </c:pt>
                <c:pt idx="30531">
                  <c:v>6.7796610169491497E-2</c:v>
                </c:pt>
                <c:pt idx="30532">
                  <c:v>7.6271186440677902E-2</c:v>
                </c:pt>
                <c:pt idx="30533">
                  <c:v>8.4745762711864403E-2</c:v>
                </c:pt>
                <c:pt idx="30534">
                  <c:v>9.3220338983050793E-2</c:v>
                </c:pt>
                <c:pt idx="30535">
                  <c:v>0.101694915254237</c:v>
                </c:pt>
                <c:pt idx="30536">
                  <c:v>0.11016949152542301</c:v>
                </c:pt>
                <c:pt idx="30537">
                  <c:v>0.11864406779661001</c:v>
                </c:pt>
                <c:pt idx="30538">
                  <c:v>0.12711864406779599</c:v>
                </c:pt>
                <c:pt idx="30539">
                  <c:v>0.13559322033898299</c:v>
                </c:pt>
                <c:pt idx="30540">
                  <c:v>0.144067796610169</c:v>
                </c:pt>
                <c:pt idx="30541">
                  <c:v>0.152542372881355</c:v>
                </c:pt>
                <c:pt idx="30542">
                  <c:v>0.161016949152542</c:v>
                </c:pt>
                <c:pt idx="30543">
                  <c:v>0.169491525423728</c:v>
                </c:pt>
                <c:pt idx="30544">
                  <c:v>0.177966101694915</c:v>
                </c:pt>
                <c:pt idx="30545">
                  <c:v>0.186440677966101</c:v>
                </c:pt>
                <c:pt idx="30546">
                  <c:v>0.194915254237288</c:v>
                </c:pt>
                <c:pt idx="30547">
                  <c:v>0.20338983050847401</c:v>
                </c:pt>
                <c:pt idx="30548">
                  <c:v>0.21186440677966101</c:v>
                </c:pt>
                <c:pt idx="30549">
                  <c:v>0.22033898305084701</c:v>
                </c:pt>
                <c:pt idx="30550">
                  <c:v>0.22881355932203301</c:v>
                </c:pt>
                <c:pt idx="30551">
                  <c:v>0.23728813559322001</c:v>
                </c:pt>
                <c:pt idx="30552">
                  <c:v>0.24576271186440601</c:v>
                </c:pt>
                <c:pt idx="30553">
                  <c:v>0.25423728813559299</c:v>
                </c:pt>
                <c:pt idx="30554">
                  <c:v>0.26271186440677902</c:v>
                </c:pt>
                <c:pt idx="30555">
                  <c:v>0.27118644067796599</c:v>
                </c:pt>
                <c:pt idx="30556">
                  <c:v>0.27966101694915202</c:v>
                </c:pt>
                <c:pt idx="30557">
                  <c:v>0.28813559322033899</c:v>
                </c:pt>
                <c:pt idx="30558">
                  <c:v>0.29661016949152502</c:v>
                </c:pt>
                <c:pt idx="30559">
                  <c:v>0.305084745762711</c:v>
                </c:pt>
                <c:pt idx="30560">
                  <c:v>0.31355932203389802</c:v>
                </c:pt>
                <c:pt idx="30561">
                  <c:v>0.322033898305084</c:v>
                </c:pt>
                <c:pt idx="30562">
                  <c:v>0.33050847457627103</c:v>
                </c:pt>
                <c:pt idx="30563">
                  <c:v>0.338983050847457</c:v>
                </c:pt>
                <c:pt idx="30564">
                  <c:v>0.34745762711864397</c:v>
                </c:pt>
                <c:pt idx="30565">
                  <c:v>0.35593220338983</c:v>
                </c:pt>
                <c:pt idx="30566">
                  <c:v>0.36440677966101598</c:v>
                </c:pt>
                <c:pt idx="30567">
                  <c:v>0.37288135593220301</c:v>
                </c:pt>
                <c:pt idx="30568">
                  <c:v>0.38135593220338898</c:v>
                </c:pt>
                <c:pt idx="30569">
                  <c:v>0.38983050847457601</c:v>
                </c:pt>
                <c:pt idx="30570">
                  <c:v>0.39830508474576198</c:v>
                </c:pt>
                <c:pt idx="30571">
                  <c:v>0.40677966101694901</c:v>
                </c:pt>
                <c:pt idx="30572">
                  <c:v>0.41525423728813499</c:v>
                </c:pt>
                <c:pt idx="30573">
                  <c:v>0.42372881355932202</c:v>
                </c:pt>
                <c:pt idx="30574">
                  <c:v>0.43220338983050799</c:v>
                </c:pt>
                <c:pt idx="30575">
                  <c:v>0.44067796610169402</c:v>
                </c:pt>
                <c:pt idx="30576">
                  <c:v>0.44915254237288099</c:v>
                </c:pt>
                <c:pt idx="30577">
                  <c:v>0.45762711864406702</c:v>
                </c:pt>
                <c:pt idx="30578">
                  <c:v>0.46610169491525399</c:v>
                </c:pt>
                <c:pt idx="30579">
                  <c:v>0.47457627118644002</c:v>
                </c:pt>
                <c:pt idx="30580">
                  <c:v>0.483050847457627</c:v>
                </c:pt>
                <c:pt idx="30581">
                  <c:v>0.49152542372881303</c:v>
                </c:pt>
                <c:pt idx="30582">
                  <c:v>0.5</c:v>
                </c:pt>
                <c:pt idx="30583">
                  <c:v>0.50847457627118597</c:v>
                </c:pt>
                <c:pt idx="30584">
                  <c:v>0.51694915254237195</c:v>
                </c:pt>
                <c:pt idx="30585">
                  <c:v>0.52542372881355903</c:v>
                </c:pt>
                <c:pt idx="30586">
                  <c:v>0.53389830508474501</c:v>
                </c:pt>
                <c:pt idx="30587">
                  <c:v>0.54237288135593198</c:v>
                </c:pt>
                <c:pt idx="30588">
                  <c:v>0.55084745762711795</c:v>
                </c:pt>
                <c:pt idx="30589">
                  <c:v>0.55932203389830504</c:v>
                </c:pt>
                <c:pt idx="30590">
                  <c:v>0.56779661016949101</c:v>
                </c:pt>
                <c:pt idx="30591">
                  <c:v>0.57627118644067798</c:v>
                </c:pt>
                <c:pt idx="30592">
                  <c:v>0.58474576271186396</c:v>
                </c:pt>
                <c:pt idx="30593">
                  <c:v>0.59322033898305004</c:v>
                </c:pt>
                <c:pt idx="30594">
                  <c:v>0.60169491525423702</c:v>
                </c:pt>
                <c:pt idx="30595">
                  <c:v>0.61016949152542299</c:v>
                </c:pt>
                <c:pt idx="30596">
                  <c:v>0.61864406779660996</c:v>
                </c:pt>
                <c:pt idx="30597">
                  <c:v>0.62711864406779605</c:v>
                </c:pt>
                <c:pt idx="30598">
                  <c:v>0.63559322033898302</c:v>
                </c:pt>
                <c:pt idx="30599">
                  <c:v>0.644067796610169</c:v>
                </c:pt>
                <c:pt idx="30600">
                  <c:v>0.65254237288135597</c:v>
                </c:pt>
                <c:pt idx="30601">
                  <c:v>0.66101694915254205</c:v>
                </c:pt>
                <c:pt idx="30602">
                  <c:v>0.66949152542372803</c:v>
                </c:pt>
                <c:pt idx="30603">
                  <c:v>0.677966101694915</c:v>
                </c:pt>
                <c:pt idx="30604">
                  <c:v>0.68644067796610098</c:v>
                </c:pt>
                <c:pt idx="30605">
                  <c:v>0.69491525423728795</c:v>
                </c:pt>
                <c:pt idx="30606">
                  <c:v>0.70338983050847403</c:v>
                </c:pt>
                <c:pt idx="30607">
                  <c:v>0.71186440677966101</c:v>
                </c:pt>
                <c:pt idx="30608">
                  <c:v>0.72033898305084698</c:v>
                </c:pt>
                <c:pt idx="30609">
                  <c:v>0.72881355932203296</c:v>
                </c:pt>
                <c:pt idx="30610">
                  <c:v>0.73728813559322004</c:v>
                </c:pt>
                <c:pt idx="30611">
                  <c:v>0.74576271186440601</c:v>
                </c:pt>
                <c:pt idx="30612">
                  <c:v>0.75423728813559299</c:v>
                </c:pt>
                <c:pt idx="30613">
                  <c:v>0.76271186440677896</c:v>
                </c:pt>
                <c:pt idx="30614">
                  <c:v>0.77118644067796605</c:v>
                </c:pt>
                <c:pt idx="30615">
                  <c:v>0.77966101694915202</c:v>
                </c:pt>
                <c:pt idx="30616">
                  <c:v>0.78813559322033899</c:v>
                </c:pt>
                <c:pt idx="30617">
                  <c:v>0.79661016949152497</c:v>
                </c:pt>
                <c:pt idx="30618">
                  <c:v>0.80508474576271105</c:v>
                </c:pt>
                <c:pt idx="30619">
                  <c:v>0.81355932203389802</c:v>
                </c:pt>
                <c:pt idx="30620">
                  <c:v>0.822033898305084</c:v>
                </c:pt>
                <c:pt idx="30621">
                  <c:v>0.83050847457627097</c:v>
                </c:pt>
                <c:pt idx="30622">
                  <c:v>0.83898305084745695</c:v>
                </c:pt>
                <c:pt idx="30623">
                  <c:v>0.84745762711864403</c:v>
                </c:pt>
                <c:pt idx="30624">
                  <c:v>0.85593220338983</c:v>
                </c:pt>
                <c:pt idx="30625">
                  <c:v>0.86440677966101698</c:v>
                </c:pt>
                <c:pt idx="30626">
                  <c:v>0.87288135593220295</c:v>
                </c:pt>
                <c:pt idx="30627">
                  <c:v>0.88135593220338904</c:v>
                </c:pt>
                <c:pt idx="30628">
                  <c:v>0.88983050847457601</c:v>
                </c:pt>
                <c:pt idx="30629">
                  <c:v>0.89830508474576198</c:v>
                </c:pt>
                <c:pt idx="30630">
                  <c:v>0.90677966101694896</c:v>
                </c:pt>
                <c:pt idx="30631">
                  <c:v>0.91525423728813504</c:v>
                </c:pt>
                <c:pt idx="30632">
                  <c:v>0.92372881355932202</c:v>
                </c:pt>
                <c:pt idx="30633">
                  <c:v>0.93220338983050799</c:v>
                </c:pt>
                <c:pt idx="30634">
                  <c:v>0.94067796610169496</c:v>
                </c:pt>
                <c:pt idx="30635">
                  <c:v>0.94915254237288105</c:v>
                </c:pt>
                <c:pt idx="30636">
                  <c:v>0.95762711864406702</c:v>
                </c:pt>
                <c:pt idx="30637">
                  <c:v>0.96610169491525399</c:v>
                </c:pt>
                <c:pt idx="30638">
                  <c:v>0.97457627118643997</c:v>
                </c:pt>
                <c:pt idx="30639">
                  <c:v>0.98305084745762705</c:v>
                </c:pt>
                <c:pt idx="30640">
                  <c:v>0.99152542372881303</c:v>
                </c:pt>
                <c:pt idx="30641">
                  <c:v>0</c:v>
                </c:pt>
                <c:pt idx="30642">
                  <c:v>1.0204081632653E-2</c:v>
                </c:pt>
                <c:pt idx="30643">
                  <c:v>2.04081632653061E-2</c:v>
                </c:pt>
                <c:pt idx="30644">
                  <c:v>3.06122448979591E-2</c:v>
                </c:pt>
                <c:pt idx="30645">
                  <c:v>4.08163265306122E-2</c:v>
                </c:pt>
                <c:pt idx="30646">
                  <c:v>5.10204081632653E-2</c:v>
                </c:pt>
                <c:pt idx="30647">
                  <c:v>6.1224489795918297E-2</c:v>
                </c:pt>
                <c:pt idx="30648">
                  <c:v>7.1428571428571397E-2</c:v>
                </c:pt>
                <c:pt idx="30649">
                  <c:v>8.16326530612244E-2</c:v>
                </c:pt>
                <c:pt idx="30650">
                  <c:v>9.18367346938775E-2</c:v>
                </c:pt>
                <c:pt idx="30651">
                  <c:v>0.10204081632653</c:v>
                </c:pt>
                <c:pt idx="30652">
                  <c:v>0.11224489795918299</c:v>
                </c:pt>
                <c:pt idx="30653">
                  <c:v>0.122448979591836</c:v>
                </c:pt>
                <c:pt idx="30654">
                  <c:v>0.132653061224489</c:v>
                </c:pt>
                <c:pt idx="30655">
                  <c:v>0.14285714285714199</c:v>
                </c:pt>
                <c:pt idx="30656">
                  <c:v>0.15306122448979501</c:v>
                </c:pt>
                <c:pt idx="30657">
                  <c:v>0.163265306122448</c:v>
                </c:pt>
                <c:pt idx="30658">
                  <c:v>0.17346938775510201</c:v>
                </c:pt>
                <c:pt idx="30659">
                  <c:v>0.183673469387755</c:v>
                </c:pt>
                <c:pt idx="30660">
                  <c:v>0.19387755102040799</c:v>
                </c:pt>
                <c:pt idx="30661">
                  <c:v>0.20408163265306101</c:v>
                </c:pt>
                <c:pt idx="30662">
                  <c:v>0.214285714285714</c:v>
                </c:pt>
                <c:pt idx="30663">
                  <c:v>0.22448979591836701</c:v>
                </c:pt>
                <c:pt idx="30664">
                  <c:v>0.23469387755102</c:v>
                </c:pt>
                <c:pt idx="30665">
                  <c:v>0.24489795918367299</c:v>
                </c:pt>
                <c:pt idx="30666">
                  <c:v>0.25510204081632598</c:v>
                </c:pt>
                <c:pt idx="30667">
                  <c:v>0.265306122448979</c:v>
                </c:pt>
                <c:pt idx="30668">
                  <c:v>0.27551020408163202</c:v>
                </c:pt>
                <c:pt idx="30669">
                  <c:v>0.28571428571428498</c:v>
                </c:pt>
                <c:pt idx="30670">
                  <c:v>0.29591836734693799</c:v>
                </c:pt>
                <c:pt idx="30671">
                  <c:v>0.30612244897959101</c:v>
                </c:pt>
                <c:pt idx="30672">
                  <c:v>0.31632653061224397</c:v>
                </c:pt>
                <c:pt idx="30673">
                  <c:v>0.32653061224489699</c:v>
                </c:pt>
                <c:pt idx="30674">
                  <c:v>0.33673469387755101</c:v>
                </c:pt>
                <c:pt idx="30675">
                  <c:v>0.34693877551020402</c:v>
                </c:pt>
                <c:pt idx="30676">
                  <c:v>0.35714285714285698</c:v>
                </c:pt>
                <c:pt idx="30677">
                  <c:v>0.36734693877551</c:v>
                </c:pt>
                <c:pt idx="30678">
                  <c:v>0.37755102040816302</c:v>
                </c:pt>
                <c:pt idx="30679">
                  <c:v>0.38775510204081598</c:v>
                </c:pt>
                <c:pt idx="30680">
                  <c:v>0.397959183673469</c:v>
                </c:pt>
                <c:pt idx="30681">
                  <c:v>0.40816326530612201</c:v>
                </c:pt>
                <c:pt idx="30682">
                  <c:v>0.41836734693877498</c:v>
                </c:pt>
                <c:pt idx="30683">
                  <c:v>0.42857142857142799</c:v>
                </c:pt>
                <c:pt idx="30684">
                  <c:v>0.43877551020408101</c:v>
                </c:pt>
                <c:pt idx="30685">
                  <c:v>0.44897959183673403</c:v>
                </c:pt>
                <c:pt idx="30686">
                  <c:v>0.45918367346938699</c:v>
                </c:pt>
                <c:pt idx="30687">
                  <c:v>0.46938775510204001</c:v>
                </c:pt>
                <c:pt idx="30688">
                  <c:v>0.47959183673469302</c:v>
                </c:pt>
                <c:pt idx="30689">
                  <c:v>0.48979591836734598</c:v>
                </c:pt>
                <c:pt idx="30690">
                  <c:v>0.5</c:v>
                </c:pt>
                <c:pt idx="30691">
                  <c:v>0.51020408163265296</c:v>
                </c:pt>
                <c:pt idx="30692">
                  <c:v>0.52040816326530603</c:v>
                </c:pt>
                <c:pt idx="30693">
                  <c:v>0.530612244897959</c:v>
                </c:pt>
                <c:pt idx="30694">
                  <c:v>0.54081632653061196</c:v>
                </c:pt>
                <c:pt idx="30695">
                  <c:v>0.55102040816326503</c:v>
                </c:pt>
                <c:pt idx="30696">
                  <c:v>0.56122448979591799</c:v>
                </c:pt>
                <c:pt idx="30697">
                  <c:v>0.57142857142857095</c:v>
                </c:pt>
                <c:pt idx="30698">
                  <c:v>0.58163265306122403</c:v>
                </c:pt>
                <c:pt idx="30699">
                  <c:v>0.59183673469387699</c:v>
                </c:pt>
                <c:pt idx="30700">
                  <c:v>0.60204081632652995</c:v>
                </c:pt>
                <c:pt idx="30701">
                  <c:v>0.61224489795918302</c:v>
                </c:pt>
                <c:pt idx="30702">
                  <c:v>0.62244897959183598</c:v>
                </c:pt>
                <c:pt idx="30703">
                  <c:v>0.63265306122448906</c:v>
                </c:pt>
                <c:pt idx="30704">
                  <c:v>0.64285714285714202</c:v>
                </c:pt>
                <c:pt idx="30705">
                  <c:v>0.65306122448979498</c:v>
                </c:pt>
                <c:pt idx="30706">
                  <c:v>0.66326530612244805</c:v>
                </c:pt>
                <c:pt idx="30707">
                  <c:v>0.67346938775510201</c:v>
                </c:pt>
                <c:pt idx="30708">
                  <c:v>0.68367346938775497</c:v>
                </c:pt>
                <c:pt idx="30709">
                  <c:v>0.69387755102040805</c:v>
                </c:pt>
                <c:pt idx="30710">
                  <c:v>0.70408163265306101</c:v>
                </c:pt>
                <c:pt idx="30711">
                  <c:v>0.71428571428571397</c:v>
                </c:pt>
                <c:pt idx="30712">
                  <c:v>0.72448979591836704</c:v>
                </c:pt>
                <c:pt idx="30713">
                  <c:v>0.73469387755102</c:v>
                </c:pt>
                <c:pt idx="30714">
                  <c:v>0.74489795918367296</c:v>
                </c:pt>
                <c:pt idx="30715">
                  <c:v>0.75510204081632604</c:v>
                </c:pt>
                <c:pt idx="30716">
                  <c:v>0.765306122448979</c:v>
                </c:pt>
                <c:pt idx="30717">
                  <c:v>0.77551020408163196</c:v>
                </c:pt>
                <c:pt idx="30718">
                  <c:v>0.78571428571428503</c:v>
                </c:pt>
                <c:pt idx="30719">
                  <c:v>0.79591836734693799</c:v>
                </c:pt>
                <c:pt idx="30720">
                  <c:v>0.80612244897959096</c:v>
                </c:pt>
                <c:pt idx="30721">
                  <c:v>0.81632653061224403</c:v>
                </c:pt>
                <c:pt idx="30722">
                  <c:v>0.82653061224489799</c:v>
                </c:pt>
                <c:pt idx="30723">
                  <c:v>0.83673469387755095</c:v>
                </c:pt>
                <c:pt idx="30724">
                  <c:v>0.84693877551020402</c:v>
                </c:pt>
                <c:pt idx="30725">
                  <c:v>0.85714285714285698</c:v>
                </c:pt>
                <c:pt idx="30726">
                  <c:v>0.86734693877550995</c:v>
                </c:pt>
                <c:pt idx="30727">
                  <c:v>0.87755102040816302</c:v>
                </c:pt>
                <c:pt idx="30728">
                  <c:v>0.88775510204081598</c:v>
                </c:pt>
                <c:pt idx="30729">
                  <c:v>0.89795918367346905</c:v>
                </c:pt>
                <c:pt idx="30730">
                  <c:v>0.90816326530612201</c:v>
                </c:pt>
                <c:pt idx="30731">
                  <c:v>0.91836734693877498</c:v>
                </c:pt>
                <c:pt idx="30732">
                  <c:v>0.92857142857142805</c:v>
                </c:pt>
                <c:pt idx="30733">
                  <c:v>0.93877551020408101</c:v>
                </c:pt>
                <c:pt idx="30734">
                  <c:v>0.94897959183673397</c:v>
                </c:pt>
                <c:pt idx="30735">
                  <c:v>0.95918367346938704</c:v>
                </c:pt>
                <c:pt idx="30736">
                  <c:v>0.96938775510204001</c:v>
                </c:pt>
                <c:pt idx="30737">
                  <c:v>0.97959183673469297</c:v>
                </c:pt>
                <c:pt idx="30738">
                  <c:v>0.98979591836734604</c:v>
                </c:pt>
                <c:pt idx="30739">
                  <c:v>0</c:v>
                </c:pt>
                <c:pt idx="30740">
                  <c:v>1.09890109890109E-2</c:v>
                </c:pt>
                <c:pt idx="30741">
                  <c:v>2.19780219780219E-2</c:v>
                </c:pt>
                <c:pt idx="30742">
                  <c:v>3.2967032967032898E-2</c:v>
                </c:pt>
                <c:pt idx="30743">
                  <c:v>4.3956043956043897E-2</c:v>
                </c:pt>
                <c:pt idx="30744">
                  <c:v>5.4945054945054903E-2</c:v>
                </c:pt>
                <c:pt idx="30745">
                  <c:v>6.5934065934065894E-2</c:v>
                </c:pt>
                <c:pt idx="30746">
                  <c:v>7.69230769230769E-2</c:v>
                </c:pt>
                <c:pt idx="30747">
                  <c:v>8.7912087912087905E-2</c:v>
                </c:pt>
                <c:pt idx="30748">
                  <c:v>9.8901098901098897E-2</c:v>
                </c:pt>
                <c:pt idx="30749">
                  <c:v>0.109890109890109</c:v>
                </c:pt>
                <c:pt idx="30750">
                  <c:v>0.12087912087912001</c:v>
                </c:pt>
                <c:pt idx="30751">
                  <c:v>0.13186813186813101</c:v>
                </c:pt>
                <c:pt idx="30752">
                  <c:v>0.14285714285714199</c:v>
                </c:pt>
                <c:pt idx="30753">
                  <c:v>0.15384615384615299</c:v>
                </c:pt>
                <c:pt idx="30754">
                  <c:v>0.164835164835164</c:v>
                </c:pt>
                <c:pt idx="30755">
                  <c:v>0.17582417582417501</c:v>
                </c:pt>
                <c:pt idx="30756">
                  <c:v>0.18681318681318601</c:v>
                </c:pt>
                <c:pt idx="30757">
                  <c:v>0.19780219780219699</c:v>
                </c:pt>
                <c:pt idx="30758">
                  <c:v>0.20879120879120799</c:v>
                </c:pt>
                <c:pt idx="30759">
                  <c:v>0.219780219780219</c:v>
                </c:pt>
                <c:pt idx="30760">
                  <c:v>0.23076923076923</c:v>
                </c:pt>
                <c:pt idx="30761">
                  <c:v>0.24175824175824101</c:v>
                </c:pt>
                <c:pt idx="30762">
                  <c:v>0.25274725274725202</c:v>
                </c:pt>
                <c:pt idx="30763">
                  <c:v>0.26373626373626302</c:v>
                </c:pt>
                <c:pt idx="30764">
                  <c:v>0.27472527472527403</c:v>
                </c:pt>
                <c:pt idx="30765">
                  <c:v>0.28571428571428498</c:v>
                </c:pt>
                <c:pt idx="30766">
                  <c:v>0.29670329670329598</c:v>
                </c:pt>
                <c:pt idx="30767">
                  <c:v>0.30769230769230699</c:v>
                </c:pt>
                <c:pt idx="30768">
                  <c:v>0.31868131868131799</c:v>
                </c:pt>
                <c:pt idx="30769">
                  <c:v>0.329670329670329</c:v>
                </c:pt>
                <c:pt idx="30770">
                  <c:v>0.34065934065934</c:v>
                </c:pt>
                <c:pt idx="30771">
                  <c:v>0.35164835164835101</c:v>
                </c:pt>
                <c:pt idx="30772">
                  <c:v>0.36263736263736202</c:v>
                </c:pt>
                <c:pt idx="30773">
                  <c:v>0.37362637362637302</c:v>
                </c:pt>
                <c:pt idx="30774">
                  <c:v>0.38461538461538403</c:v>
                </c:pt>
                <c:pt idx="30775">
                  <c:v>0.39560439560439498</c:v>
                </c:pt>
                <c:pt idx="30776">
                  <c:v>0.40659340659340598</c:v>
                </c:pt>
                <c:pt idx="30777">
                  <c:v>0.41758241758241699</c:v>
                </c:pt>
                <c:pt idx="30778">
                  <c:v>0.42857142857142799</c:v>
                </c:pt>
                <c:pt idx="30779">
                  <c:v>0.439560439560439</c:v>
                </c:pt>
                <c:pt idx="30780">
                  <c:v>0.45054945054945</c:v>
                </c:pt>
                <c:pt idx="30781">
                  <c:v>0.46153846153846101</c:v>
                </c:pt>
                <c:pt idx="30782">
                  <c:v>0.47252747252747201</c:v>
                </c:pt>
                <c:pt idx="30783">
                  <c:v>0.48351648351648302</c:v>
                </c:pt>
                <c:pt idx="30784">
                  <c:v>0.49450549450549403</c:v>
                </c:pt>
                <c:pt idx="30785">
                  <c:v>0.50549450549450503</c:v>
                </c:pt>
                <c:pt idx="30786">
                  <c:v>0.51648351648351598</c:v>
                </c:pt>
                <c:pt idx="30787">
                  <c:v>0.52747252747252704</c:v>
                </c:pt>
                <c:pt idx="30788">
                  <c:v>0.53846153846153799</c:v>
                </c:pt>
                <c:pt idx="30789">
                  <c:v>0.54945054945054905</c:v>
                </c:pt>
                <c:pt idx="30790">
                  <c:v>0.56043956043956</c:v>
                </c:pt>
                <c:pt idx="30791">
                  <c:v>0.57142857142857095</c:v>
                </c:pt>
                <c:pt idx="30792">
                  <c:v>0.58241758241758201</c:v>
                </c:pt>
                <c:pt idx="30793">
                  <c:v>0.59340659340659296</c:v>
                </c:pt>
                <c:pt idx="30794">
                  <c:v>0.60439560439560402</c:v>
                </c:pt>
                <c:pt idx="30795">
                  <c:v>0.61538461538461497</c:v>
                </c:pt>
                <c:pt idx="30796">
                  <c:v>0.62637362637362604</c:v>
                </c:pt>
                <c:pt idx="30797">
                  <c:v>0.63736263736263699</c:v>
                </c:pt>
                <c:pt idx="30798">
                  <c:v>0.64835164835164805</c:v>
                </c:pt>
                <c:pt idx="30799">
                  <c:v>0.659340659340659</c:v>
                </c:pt>
                <c:pt idx="30800">
                  <c:v>0.67032967032966995</c:v>
                </c:pt>
                <c:pt idx="30801">
                  <c:v>0.68131868131868101</c:v>
                </c:pt>
                <c:pt idx="30802">
                  <c:v>0.69230769230769196</c:v>
                </c:pt>
                <c:pt idx="30803">
                  <c:v>0.70329670329670302</c:v>
                </c:pt>
                <c:pt idx="30804">
                  <c:v>0.71428571428571397</c:v>
                </c:pt>
                <c:pt idx="30805">
                  <c:v>0.72527472527472503</c:v>
                </c:pt>
                <c:pt idx="30806">
                  <c:v>0.73626373626373598</c:v>
                </c:pt>
                <c:pt idx="30807">
                  <c:v>0.74725274725274704</c:v>
                </c:pt>
                <c:pt idx="30808">
                  <c:v>0.75824175824175799</c:v>
                </c:pt>
                <c:pt idx="30809">
                  <c:v>0.76923076923076905</c:v>
                </c:pt>
                <c:pt idx="30810">
                  <c:v>0.78021978021978</c:v>
                </c:pt>
                <c:pt idx="30811">
                  <c:v>0.79120879120879095</c:v>
                </c:pt>
                <c:pt idx="30812">
                  <c:v>0.80219780219780201</c:v>
                </c:pt>
                <c:pt idx="30813">
                  <c:v>0.81318681318681296</c:v>
                </c:pt>
                <c:pt idx="30814">
                  <c:v>0.82417582417582402</c:v>
                </c:pt>
                <c:pt idx="30815">
                  <c:v>0.83516483516483497</c:v>
                </c:pt>
                <c:pt idx="30816">
                  <c:v>0.84615384615384603</c:v>
                </c:pt>
                <c:pt idx="30817">
                  <c:v>0.85714285714285698</c:v>
                </c:pt>
                <c:pt idx="30818">
                  <c:v>0.86813186813186805</c:v>
                </c:pt>
                <c:pt idx="30819">
                  <c:v>0.879120879120879</c:v>
                </c:pt>
                <c:pt idx="30820">
                  <c:v>0.89010989010988995</c:v>
                </c:pt>
                <c:pt idx="30821">
                  <c:v>0.90109890109890101</c:v>
                </c:pt>
                <c:pt idx="30822">
                  <c:v>0.91208791208791196</c:v>
                </c:pt>
                <c:pt idx="30823">
                  <c:v>0.92307692307692302</c:v>
                </c:pt>
                <c:pt idx="30824">
                  <c:v>0.93406593406593397</c:v>
                </c:pt>
                <c:pt idx="30825">
                  <c:v>0.94505494505494503</c:v>
                </c:pt>
                <c:pt idx="30826">
                  <c:v>0.95604395604395598</c:v>
                </c:pt>
                <c:pt idx="30827">
                  <c:v>0.96703296703296704</c:v>
                </c:pt>
                <c:pt idx="30828">
                  <c:v>0.97802197802197799</c:v>
                </c:pt>
                <c:pt idx="30829">
                  <c:v>0.98901098901098905</c:v>
                </c:pt>
                <c:pt idx="30830">
                  <c:v>0</c:v>
                </c:pt>
                <c:pt idx="30831">
                  <c:v>9.0090090090090003E-3</c:v>
                </c:pt>
                <c:pt idx="30832">
                  <c:v>1.8018018018018001E-2</c:v>
                </c:pt>
                <c:pt idx="30833">
                  <c:v>2.7027027027027001E-2</c:v>
                </c:pt>
                <c:pt idx="30834">
                  <c:v>3.6036036036036001E-2</c:v>
                </c:pt>
                <c:pt idx="30835">
                  <c:v>4.5045045045045001E-2</c:v>
                </c:pt>
                <c:pt idx="30836">
                  <c:v>5.4054054054054002E-2</c:v>
                </c:pt>
                <c:pt idx="30837">
                  <c:v>6.3063063063063002E-2</c:v>
                </c:pt>
                <c:pt idx="30838">
                  <c:v>7.2072072072072002E-2</c:v>
                </c:pt>
                <c:pt idx="30839">
                  <c:v>8.1081081081081002E-2</c:v>
                </c:pt>
                <c:pt idx="30840">
                  <c:v>9.0090090090090003E-2</c:v>
                </c:pt>
                <c:pt idx="30841">
                  <c:v>9.90990990990991E-2</c:v>
                </c:pt>
                <c:pt idx="30842">
                  <c:v>0.108108108108108</c:v>
                </c:pt>
                <c:pt idx="30843">
                  <c:v>0.117117117117117</c:v>
                </c:pt>
                <c:pt idx="30844">
                  <c:v>0.126126126126126</c:v>
                </c:pt>
                <c:pt idx="30845">
                  <c:v>0.135135135135135</c:v>
                </c:pt>
                <c:pt idx="30846">
                  <c:v>0.144144144144144</c:v>
                </c:pt>
                <c:pt idx="30847">
                  <c:v>0.153153153153153</c:v>
                </c:pt>
                <c:pt idx="30848">
                  <c:v>0.162162162162162</c:v>
                </c:pt>
                <c:pt idx="30849">
                  <c:v>0.171171171171171</c:v>
                </c:pt>
                <c:pt idx="30850">
                  <c:v>0.18018018018018001</c:v>
                </c:pt>
                <c:pt idx="30851">
                  <c:v>0.18918918918918901</c:v>
                </c:pt>
                <c:pt idx="30852">
                  <c:v>0.19819819819819801</c:v>
                </c:pt>
                <c:pt idx="30853">
                  <c:v>0.20720720720720701</c:v>
                </c:pt>
                <c:pt idx="30854">
                  <c:v>0.21621621621621601</c:v>
                </c:pt>
                <c:pt idx="30855">
                  <c:v>0.22522522522522501</c:v>
                </c:pt>
                <c:pt idx="30856">
                  <c:v>0.23423423423423401</c:v>
                </c:pt>
                <c:pt idx="30857">
                  <c:v>0.24324324324324301</c:v>
                </c:pt>
                <c:pt idx="30858">
                  <c:v>0.25225225225225201</c:v>
                </c:pt>
                <c:pt idx="30859">
                  <c:v>0.26126126126126098</c:v>
                </c:pt>
                <c:pt idx="30860">
                  <c:v>0.27027027027027001</c:v>
                </c:pt>
                <c:pt idx="30861">
                  <c:v>0.27927927927927898</c:v>
                </c:pt>
                <c:pt idx="30862">
                  <c:v>0.28828828828828801</c:v>
                </c:pt>
                <c:pt idx="30863">
                  <c:v>0.29729729729729698</c:v>
                </c:pt>
                <c:pt idx="30864">
                  <c:v>0.30630630630630601</c:v>
                </c:pt>
                <c:pt idx="30865">
                  <c:v>0.31531531531531498</c:v>
                </c:pt>
                <c:pt idx="30866">
                  <c:v>0.32432432432432401</c:v>
                </c:pt>
                <c:pt idx="30867">
                  <c:v>0.33333333333333298</c:v>
                </c:pt>
                <c:pt idx="30868">
                  <c:v>0.34234234234234201</c:v>
                </c:pt>
                <c:pt idx="30869">
                  <c:v>0.35135135135135098</c:v>
                </c:pt>
                <c:pt idx="30870">
                  <c:v>0.36036036036036001</c:v>
                </c:pt>
                <c:pt idx="30871">
                  <c:v>0.36936936936936898</c:v>
                </c:pt>
                <c:pt idx="30872">
                  <c:v>0.37837837837837801</c:v>
                </c:pt>
                <c:pt idx="30873">
                  <c:v>0.38738738738738698</c:v>
                </c:pt>
                <c:pt idx="30874">
                  <c:v>0.39639639639639601</c:v>
                </c:pt>
                <c:pt idx="30875">
                  <c:v>0.40540540540540498</c:v>
                </c:pt>
                <c:pt idx="30876">
                  <c:v>0.41441441441441401</c:v>
                </c:pt>
                <c:pt idx="30877">
                  <c:v>0.42342342342342298</c:v>
                </c:pt>
                <c:pt idx="30878">
                  <c:v>0.43243243243243201</c:v>
                </c:pt>
                <c:pt idx="30879">
                  <c:v>0.44144144144144098</c:v>
                </c:pt>
                <c:pt idx="30880">
                  <c:v>0.45045045045045001</c:v>
                </c:pt>
                <c:pt idx="30881">
                  <c:v>0.45945945945945899</c:v>
                </c:pt>
                <c:pt idx="30882">
                  <c:v>0.46846846846846801</c:v>
                </c:pt>
                <c:pt idx="30883">
                  <c:v>0.47747747747747699</c:v>
                </c:pt>
                <c:pt idx="30884">
                  <c:v>0.48648648648648601</c:v>
                </c:pt>
                <c:pt idx="30885">
                  <c:v>0.49549549549549499</c:v>
                </c:pt>
                <c:pt idx="30886">
                  <c:v>0.50450450450450401</c:v>
                </c:pt>
                <c:pt idx="30887">
                  <c:v>0.51351351351351304</c:v>
                </c:pt>
                <c:pt idx="30888">
                  <c:v>0.52252252252252196</c:v>
                </c:pt>
                <c:pt idx="30889">
                  <c:v>0.53153153153153099</c:v>
                </c:pt>
                <c:pt idx="30890">
                  <c:v>0.54054054054054002</c:v>
                </c:pt>
                <c:pt idx="30891">
                  <c:v>0.54954954954954904</c:v>
                </c:pt>
                <c:pt idx="30892">
                  <c:v>0.55855855855855796</c:v>
                </c:pt>
                <c:pt idx="30893">
                  <c:v>0.56756756756756699</c:v>
                </c:pt>
                <c:pt idx="30894">
                  <c:v>0.57657657657657602</c:v>
                </c:pt>
                <c:pt idx="30895">
                  <c:v>0.58558558558558504</c:v>
                </c:pt>
                <c:pt idx="30896">
                  <c:v>0.59459459459459396</c:v>
                </c:pt>
                <c:pt idx="30897">
                  <c:v>0.60360360360360299</c:v>
                </c:pt>
                <c:pt idx="30898">
                  <c:v>0.61261261261261202</c:v>
                </c:pt>
                <c:pt idx="30899">
                  <c:v>0.62162162162162105</c:v>
                </c:pt>
                <c:pt idx="30900">
                  <c:v>0.63063063063062996</c:v>
                </c:pt>
                <c:pt idx="30901">
                  <c:v>0.63963963963963899</c:v>
                </c:pt>
                <c:pt idx="30902">
                  <c:v>0.64864864864864802</c:v>
                </c:pt>
                <c:pt idx="30903">
                  <c:v>0.65765765765765705</c:v>
                </c:pt>
                <c:pt idx="30904">
                  <c:v>0.66666666666666596</c:v>
                </c:pt>
                <c:pt idx="30905">
                  <c:v>0.67567567567567499</c:v>
                </c:pt>
                <c:pt idx="30906">
                  <c:v>0.68468468468468402</c:v>
                </c:pt>
                <c:pt idx="30907">
                  <c:v>0.69369369369369305</c:v>
                </c:pt>
                <c:pt idx="30908">
                  <c:v>0.70270270270270196</c:v>
                </c:pt>
                <c:pt idx="30909">
                  <c:v>0.71171171171171099</c:v>
                </c:pt>
                <c:pt idx="30910">
                  <c:v>0.72072072072072002</c:v>
                </c:pt>
                <c:pt idx="30911">
                  <c:v>0.72972972972972905</c:v>
                </c:pt>
                <c:pt idx="30912">
                  <c:v>0.73873873873873797</c:v>
                </c:pt>
                <c:pt idx="30913">
                  <c:v>0.74774774774774699</c:v>
                </c:pt>
                <c:pt idx="30914">
                  <c:v>0.75675675675675602</c:v>
                </c:pt>
                <c:pt idx="30915">
                  <c:v>0.76576576576576505</c:v>
                </c:pt>
                <c:pt idx="30916">
                  <c:v>0.77477477477477397</c:v>
                </c:pt>
                <c:pt idx="30917">
                  <c:v>0.78378378378378299</c:v>
                </c:pt>
                <c:pt idx="30918">
                  <c:v>0.79279279279279202</c:v>
                </c:pt>
                <c:pt idx="30919">
                  <c:v>0.80180180180180105</c:v>
                </c:pt>
                <c:pt idx="30920">
                  <c:v>0.81081081081080997</c:v>
                </c:pt>
                <c:pt idx="30921">
                  <c:v>0.819819819819819</c:v>
                </c:pt>
                <c:pt idx="30922">
                  <c:v>0.82882882882882802</c:v>
                </c:pt>
                <c:pt idx="30923">
                  <c:v>0.83783783783783705</c:v>
                </c:pt>
                <c:pt idx="30924">
                  <c:v>0.84684684684684597</c:v>
                </c:pt>
                <c:pt idx="30925">
                  <c:v>0.855855855855855</c:v>
                </c:pt>
                <c:pt idx="30926">
                  <c:v>0.86486486486486402</c:v>
                </c:pt>
                <c:pt idx="30927">
                  <c:v>0.87387387387387305</c:v>
                </c:pt>
                <c:pt idx="30928">
                  <c:v>0.88288288288288197</c:v>
                </c:pt>
                <c:pt idx="30929">
                  <c:v>0.891891891891891</c:v>
                </c:pt>
                <c:pt idx="30930">
                  <c:v>0.90090090090090003</c:v>
                </c:pt>
                <c:pt idx="30931">
                  <c:v>0.90990990990990905</c:v>
                </c:pt>
                <c:pt idx="30932">
                  <c:v>0.91891891891891897</c:v>
                </c:pt>
                <c:pt idx="30933">
                  <c:v>0.927927927927927</c:v>
                </c:pt>
                <c:pt idx="30934">
                  <c:v>0.93693693693693603</c:v>
                </c:pt>
                <c:pt idx="30935">
                  <c:v>0.94594594594594505</c:v>
                </c:pt>
                <c:pt idx="30936">
                  <c:v>0.95495495495495497</c:v>
                </c:pt>
                <c:pt idx="30937">
                  <c:v>0.963963963963964</c:v>
                </c:pt>
                <c:pt idx="30938">
                  <c:v>0.97297297297297303</c:v>
                </c:pt>
                <c:pt idx="30939">
                  <c:v>0.98198198198198094</c:v>
                </c:pt>
                <c:pt idx="30940">
                  <c:v>0.99099099099099097</c:v>
                </c:pt>
                <c:pt idx="30941">
                  <c:v>0</c:v>
                </c:pt>
                <c:pt idx="30942">
                  <c:v>1.72413793103448E-2</c:v>
                </c:pt>
                <c:pt idx="30943">
                  <c:v>3.4482758620689599E-2</c:v>
                </c:pt>
                <c:pt idx="30944">
                  <c:v>5.1724137931034399E-2</c:v>
                </c:pt>
                <c:pt idx="30945">
                  <c:v>6.8965517241379296E-2</c:v>
                </c:pt>
                <c:pt idx="30946">
                  <c:v>8.6206896551724102E-2</c:v>
                </c:pt>
                <c:pt idx="30947">
                  <c:v>0.10344827586206801</c:v>
                </c:pt>
                <c:pt idx="30948">
                  <c:v>0.12068965517241299</c:v>
                </c:pt>
                <c:pt idx="30949">
                  <c:v>0.13793103448275801</c:v>
                </c:pt>
                <c:pt idx="30950">
                  <c:v>0.15517241379310301</c:v>
                </c:pt>
                <c:pt idx="30951">
                  <c:v>0.17241379310344801</c:v>
                </c:pt>
                <c:pt idx="30952">
                  <c:v>0.18965517241379301</c:v>
                </c:pt>
                <c:pt idx="30953">
                  <c:v>0.20689655172413701</c:v>
                </c:pt>
                <c:pt idx="30954">
                  <c:v>0.22413793103448201</c:v>
                </c:pt>
                <c:pt idx="30955">
                  <c:v>0.24137931034482701</c:v>
                </c:pt>
                <c:pt idx="30956">
                  <c:v>0.25862068965517199</c:v>
                </c:pt>
                <c:pt idx="30957">
                  <c:v>0.27586206896551702</c:v>
                </c:pt>
                <c:pt idx="30958">
                  <c:v>0.29310344827586199</c:v>
                </c:pt>
                <c:pt idx="30959">
                  <c:v>0.31034482758620602</c:v>
                </c:pt>
                <c:pt idx="30960">
                  <c:v>0.32758620689655099</c:v>
                </c:pt>
                <c:pt idx="30961">
                  <c:v>0.34482758620689602</c:v>
                </c:pt>
                <c:pt idx="30962">
                  <c:v>0.36206896551724099</c:v>
                </c:pt>
                <c:pt idx="30963">
                  <c:v>0.37931034482758602</c:v>
                </c:pt>
                <c:pt idx="30964">
                  <c:v>0.39655172413793099</c:v>
                </c:pt>
                <c:pt idx="30965">
                  <c:v>0.41379310344827502</c:v>
                </c:pt>
                <c:pt idx="30966">
                  <c:v>0.43103448275862</c:v>
                </c:pt>
                <c:pt idx="30967">
                  <c:v>0.44827586206896503</c:v>
                </c:pt>
                <c:pt idx="30968">
                  <c:v>0.46551724137931</c:v>
                </c:pt>
                <c:pt idx="30969">
                  <c:v>0.48275862068965503</c:v>
                </c:pt>
                <c:pt idx="30970">
                  <c:v>0.5</c:v>
                </c:pt>
                <c:pt idx="30971">
                  <c:v>0.51724137931034397</c:v>
                </c:pt>
                <c:pt idx="30972">
                  <c:v>0.53448275862068895</c:v>
                </c:pt>
                <c:pt idx="30973">
                  <c:v>0.55172413793103403</c:v>
                </c:pt>
                <c:pt idx="30974">
                  <c:v>0.568965517241379</c:v>
                </c:pt>
                <c:pt idx="30975">
                  <c:v>0.58620689655172398</c:v>
                </c:pt>
                <c:pt idx="30976">
                  <c:v>0.60344827586206895</c:v>
                </c:pt>
                <c:pt idx="30977">
                  <c:v>0.62068965517241304</c:v>
                </c:pt>
                <c:pt idx="30978">
                  <c:v>0.63793103448275801</c:v>
                </c:pt>
                <c:pt idx="30979">
                  <c:v>0.65517241379310298</c:v>
                </c:pt>
                <c:pt idx="30980">
                  <c:v>0.67241379310344795</c:v>
                </c:pt>
                <c:pt idx="30981">
                  <c:v>0.68965517241379304</c:v>
                </c:pt>
                <c:pt idx="30982">
                  <c:v>0.70689655172413701</c:v>
                </c:pt>
                <c:pt idx="30983">
                  <c:v>0.72413793103448199</c:v>
                </c:pt>
                <c:pt idx="30984">
                  <c:v>0.74137931034482696</c:v>
                </c:pt>
                <c:pt idx="30985">
                  <c:v>0.75862068965517204</c:v>
                </c:pt>
                <c:pt idx="30986">
                  <c:v>0.77586206896551702</c:v>
                </c:pt>
                <c:pt idx="30987">
                  <c:v>0.79310344827586199</c:v>
                </c:pt>
                <c:pt idx="30988">
                  <c:v>0.81034482758620596</c:v>
                </c:pt>
                <c:pt idx="30989">
                  <c:v>0.82758620689655105</c:v>
                </c:pt>
                <c:pt idx="30990">
                  <c:v>0.84482758620689602</c:v>
                </c:pt>
                <c:pt idx="30991">
                  <c:v>0.86206896551724099</c:v>
                </c:pt>
                <c:pt idx="30992">
                  <c:v>0.87931034482758597</c:v>
                </c:pt>
                <c:pt idx="30993">
                  <c:v>0.89655172413793105</c:v>
                </c:pt>
                <c:pt idx="30994">
                  <c:v>0.91379310344827502</c:v>
                </c:pt>
                <c:pt idx="30995">
                  <c:v>0.93103448275862</c:v>
                </c:pt>
                <c:pt idx="30996">
                  <c:v>0.94827586206896497</c:v>
                </c:pt>
                <c:pt idx="30997">
                  <c:v>0.96551724137931005</c:v>
                </c:pt>
                <c:pt idx="30998">
                  <c:v>0.98275862068965503</c:v>
                </c:pt>
                <c:pt idx="30999">
                  <c:v>0</c:v>
                </c:pt>
                <c:pt idx="31000">
                  <c:v>5.5555555555555497E-2</c:v>
                </c:pt>
                <c:pt idx="31001">
                  <c:v>0.11111111111111099</c:v>
                </c:pt>
                <c:pt idx="31002">
                  <c:v>0.16666666666666599</c:v>
                </c:pt>
                <c:pt idx="31003">
                  <c:v>0.22222222222222199</c:v>
                </c:pt>
                <c:pt idx="31004">
                  <c:v>0.27777777777777701</c:v>
                </c:pt>
                <c:pt idx="31005">
                  <c:v>0.33333333333333298</c:v>
                </c:pt>
                <c:pt idx="31006">
                  <c:v>0.38888888888888801</c:v>
                </c:pt>
                <c:pt idx="31007">
                  <c:v>0.44444444444444398</c:v>
                </c:pt>
                <c:pt idx="31008">
                  <c:v>0.5</c:v>
                </c:pt>
                <c:pt idx="31009">
                  <c:v>0.55555555555555503</c:v>
                </c:pt>
                <c:pt idx="31010">
                  <c:v>0.61111111111111105</c:v>
                </c:pt>
                <c:pt idx="31011">
                  <c:v>0.66666666666666596</c:v>
                </c:pt>
                <c:pt idx="31012">
                  <c:v>0.72222222222222199</c:v>
                </c:pt>
                <c:pt idx="31013">
                  <c:v>0.77777777777777701</c:v>
                </c:pt>
                <c:pt idx="31014">
                  <c:v>0.83333333333333304</c:v>
                </c:pt>
                <c:pt idx="31015">
                  <c:v>0.88888888888888795</c:v>
                </c:pt>
                <c:pt idx="31016">
                  <c:v>0.94444444444444398</c:v>
                </c:pt>
                <c:pt idx="31017">
                  <c:v>0</c:v>
                </c:pt>
                <c:pt idx="31018">
                  <c:v>1.8181818181818101E-2</c:v>
                </c:pt>
                <c:pt idx="31019">
                  <c:v>3.6363636363636299E-2</c:v>
                </c:pt>
                <c:pt idx="31020">
                  <c:v>5.4545454545454501E-2</c:v>
                </c:pt>
                <c:pt idx="31021">
                  <c:v>7.2727272727272696E-2</c:v>
                </c:pt>
                <c:pt idx="31022">
                  <c:v>9.0909090909090898E-2</c:v>
                </c:pt>
                <c:pt idx="31023">
                  <c:v>0.109090909090909</c:v>
                </c:pt>
                <c:pt idx="31024">
                  <c:v>0.12727272727272701</c:v>
                </c:pt>
                <c:pt idx="31025">
                  <c:v>0.145454545454545</c:v>
                </c:pt>
                <c:pt idx="31026">
                  <c:v>0.163636363636363</c:v>
                </c:pt>
                <c:pt idx="31027">
                  <c:v>0.18181818181818099</c:v>
                </c:pt>
                <c:pt idx="31028">
                  <c:v>0.2</c:v>
                </c:pt>
                <c:pt idx="31029">
                  <c:v>0.218181818181818</c:v>
                </c:pt>
                <c:pt idx="31030">
                  <c:v>0.236363636363636</c:v>
                </c:pt>
                <c:pt idx="31031">
                  <c:v>0.25454545454545402</c:v>
                </c:pt>
                <c:pt idx="31032">
                  <c:v>0.27272727272727199</c:v>
                </c:pt>
                <c:pt idx="31033">
                  <c:v>0.29090909090909001</c:v>
                </c:pt>
                <c:pt idx="31034">
                  <c:v>0.30909090909090903</c:v>
                </c:pt>
                <c:pt idx="31035">
                  <c:v>0.32727272727272699</c:v>
                </c:pt>
                <c:pt idx="31036">
                  <c:v>0.34545454545454501</c:v>
                </c:pt>
                <c:pt idx="31037">
                  <c:v>0.36363636363636298</c:v>
                </c:pt>
                <c:pt idx="31038">
                  <c:v>0.381818181818181</c:v>
                </c:pt>
                <c:pt idx="31039">
                  <c:v>0.4</c:v>
                </c:pt>
                <c:pt idx="31040">
                  <c:v>0.41818181818181799</c:v>
                </c:pt>
                <c:pt idx="31041">
                  <c:v>0.43636363636363601</c:v>
                </c:pt>
                <c:pt idx="31042">
                  <c:v>0.45454545454545398</c:v>
                </c:pt>
                <c:pt idx="31043">
                  <c:v>0.472727272727272</c:v>
                </c:pt>
                <c:pt idx="31044">
                  <c:v>0.49090909090909002</c:v>
                </c:pt>
                <c:pt idx="31045">
                  <c:v>0.50909090909090904</c:v>
                </c:pt>
                <c:pt idx="31046">
                  <c:v>0.527272727272727</c:v>
                </c:pt>
                <c:pt idx="31047">
                  <c:v>0.54545454545454497</c:v>
                </c:pt>
                <c:pt idx="31048">
                  <c:v>0.56363636363636305</c:v>
                </c:pt>
                <c:pt idx="31049">
                  <c:v>0.58181818181818101</c:v>
                </c:pt>
                <c:pt idx="31050">
                  <c:v>0.6</c:v>
                </c:pt>
                <c:pt idx="31051">
                  <c:v>0.61818181818181805</c:v>
                </c:pt>
                <c:pt idx="31052">
                  <c:v>0.63636363636363602</c:v>
                </c:pt>
                <c:pt idx="31053">
                  <c:v>0.65454545454545399</c:v>
                </c:pt>
                <c:pt idx="31054">
                  <c:v>0.67272727272727195</c:v>
                </c:pt>
                <c:pt idx="31055">
                  <c:v>0.69090909090909003</c:v>
                </c:pt>
                <c:pt idx="31056">
                  <c:v>0.70909090909090899</c:v>
                </c:pt>
                <c:pt idx="31057">
                  <c:v>0.72727272727272696</c:v>
                </c:pt>
                <c:pt idx="31058">
                  <c:v>0.74545454545454504</c:v>
                </c:pt>
                <c:pt idx="31059">
                  <c:v>0.763636363636363</c:v>
                </c:pt>
                <c:pt idx="31060">
                  <c:v>0.78181818181818097</c:v>
                </c:pt>
                <c:pt idx="31061">
                  <c:v>0.8</c:v>
                </c:pt>
                <c:pt idx="31062">
                  <c:v>0.81818181818181801</c:v>
                </c:pt>
                <c:pt idx="31063">
                  <c:v>0.83636363636363598</c:v>
                </c:pt>
                <c:pt idx="31064">
                  <c:v>0.85454545454545405</c:v>
                </c:pt>
                <c:pt idx="31065">
                  <c:v>0.87272727272727202</c:v>
                </c:pt>
                <c:pt idx="31066">
                  <c:v>0.89090909090908998</c:v>
                </c:pt>
                <c:pt idx="31067">
                  <c:v>0.90909090909090895</c:v>
                </c:pt>
                <c:pt idx="31068">
                  <c:v>0.92727272727272703</c:v>
                </c:pt>
                <c:pt idx="31069">
                  <c:v>0.94545454545454499</c:v>
                </c:pt>
                <c:pt idx="31070">
                  <c:v>0.96363636363636296</c:v>
                </c:pt>
                <c:pt idx="31071">
                  <c:v>0.98181818181818103</c:v>
                </c:pt>
                <c:pt idx="31072">
                  <c:v>0</c:v>
                </c:pt>
                <c:pt idx="31073">
                  <c:v>1.9607843137254902E-2</c:v>
                </c:pt>
                <c:pt idx="31074">
                  <c:v>3.9215686274509803E-2</c:v>
                </c:pt>
                <c:pt idx="31075">
                  <c:v>5.8823529411764698E-2</c:v>
                </c:pt>
                <c:pt idx="31076">
                  <c:v>7.8431372549019607E-2</c:v>
                </c:pt>
                <c:pt idx="31077">
                  <c:v>9.8039215686274495E-2</c:v>
                </c:pt>
                <c:pt idx="31078">
                  <c:v>0.11764705882352899</c:v>
                </c:pt>
                <c:pt idx="31079">
                  <c:v>0.13725490196078399</c:v>
                </c:pt>
                <c:pt idx="31080">
                  <c:v>0.15686274509803899</c:v>
                </c:pt>
                <c:pt idx="31081">
                  <c:v>0.17647058823529399</c:v>
                </c:pt>
                <c:pt idx="31082">
                  <c:v>0.19607843137254899</c:v>
                </c:pt>
                <c:pt idx="31083">
                  <c:v>0.21568627450980299</c:v>
                </c:pt>
                <c:pt idx="31084">
                  <c:v>0.23529411764705799</c:v>
                </c:pt>
                <c:pt idx="31085">
                  <c:v>0.25490196078431299</c:v>
                </c:pt>
                <c:pt idx="31086">
                  <c:v>0.27450980392156799</c:v>
                </c:pt>
                <c:pt idx="31087">
                  <c:v>0.29411764705882298</c:v>
                </c:pt>
                <c:pt idx="31088">
                  <c:v>0.31372549019607798</c:v>
                </c:pt>
                <c:pt idx="31089">
                  <c:v>0.33333333333333298</c:v>
                </c:pt>
                <c:pt idx="31090">
                  <c:v>0.35294117647058798</c:v>
                </c:pt>
                <c:pt idx="31091">
                  <c:v>0.37254901960784298</c:v>
                </c:pt>
                <c:pt idx="31092">
                  <c:v>0.39215686274509798</c:v>
                </c:pt>
                <c:pt idx="31093">
                  <c:v>0.41176470588235198</c:v>
                </c:pt>
                <c:pt idx="31094">
                  <c:v>0.43137254901960698</c:v>
                </c:pt>
                <c:pt idx="31095">
                  <c:v>0.45098039215686198</c:v>
                </c:pt>
                <c:pt idx="31096">
                  <c:v>0.47058823529411697</c:v>
                </c:pt>
                <c:pt idx="31097">
                  <c:v>0.49019607843137197</c:v>
                </c:pt>
                <c:pt idx="31098">
                  <c:v>0.50980392156862697</c:v>
                </c:pt>
                <c:pt idx="31099">
                  <c:v>0.52941176470588203</c:v>
                </c:pt>
                <c:pt idx="31100">
                  <c:v>0.54901960784313697</c:v>
                </c:pt>
                <c:pt idx="31101">
                  <c:v>0.56862745098039202</c:v>
                </c:pt>
                <c:pt idx="31102">
                  <c:v>0.58823529411764697</c:v>
                </c:pt>
                <c:pt idx="31103">
                  <c:v>0.60784313725490102</c:v>
                </c:pt>
                <c:pt idx="31104">
                  <c:v>0.62745098039215597</c:v>
                </c:pt>
                <c:pt idx="31105">
                  <c:v>0.64705882352941102</c:v>
                </c:pt>
                <c:pt idx="31106">
                  <c:v>0.66666666666666596</c:v>
                </c:pt>
                <c:pt idx="31107">
                  <c:v>0.68627450980392102</c:v>
                </c:pt>
                <c:pt idx="31108">
                  <c:v>0.70588235294117596</c:v>
                </c:pt>
                <c:pt idx="31109">
                  <c:v>0.72549019607843102</c:v>
                </c:pt>
                <c:pt idx="31110">
                  <c:v>0.74509803921568596</c:v>
                </c:pt>
                <c:pt idx="31111">
                  <c:v>0.76470588235294101</c:v>
                </c:pt>
                <c:pt idx="31112">
                  <c:v>0.78431372549019596</c:v>
                </c:pt>
                <c:pt idx="31113">
                  <c:v>0.80392156862745101</c:v>
                </c:pt>
                <c:pt idx="31114">
                  <c:v>0.82352941176470495</c:v>
                </c:pt>
                <c:pt idx="31115">
                  <c:v>0.84313725490196001</c:v>
                </c:pt>
                <c:pt idx="31116">
                  <c:v>0.86274509803921495</c:v>
                </c:pt>
                <c:pt idx="31117">
                  <c:v>0.88235294117647001</c:v>
                </c:pt>
                <c:pt idx="31118">
                  <c:v>0.90196078431372495</c:v>
                </c:pt>
                <c:pt idx="31119">
                  <c:v>0.92156862745098</c:v>
                </c:pt>
                <c:pt idx="31120">
                  <c:v>0.94117647058823495</c:v>
                </c:pt>
                <c:pt idx="31121">
                  <c:v>0.96078431372549</c:v>
                </c:pt>
                <c:pt idx="31122">
                  <c:v>0.98039215686274495</c:v>
                </c:pt>
                <c:pt idx="31123">
                  <c:v>0</c:v>
                </c:pt>
                <c:pt idx="31124">
                  <c:v>2.7027027027027001E-2</c:v>
                </c:pt>
                <c:pt idx="31125">
                  <c:v>5.4054054054054002E-2</c:v>
                </c:pt>
                <c:pt idx="31126">
                  <c:v>8.1081081081081002E-2</c:v>
                </c:pt>
                <c:pt idx="31127">
                  <c:v>0.108108108108108</c:v>
                </c:pt>
                <c:pt idx="31128">
                  <c:v>0.135135135135135</c:v>
                </c:pt>
                <c:pt idx="31129">
                  <c:v>0.162162162162162</c:v>
                </c:pt>
                <c:pt idx="31130">
                  <c:v>0.18918918918918901</c:v>
                </c:pt>
                <c:pt idx="31131">
                  <c:v>0.21621621621621601</c:v>
                </c:pt>
                <c:pt idx="31132">
                  <c:v>0.24324324324324301</c:v>
                </c:pt>
                <c:pt idx="31133">
                  <c:v>0.27027027027027001</c:v>
                </c:pt>
                <c:pt idx="31134">
                  <c:v>0.29729729729729698</c:v>
                </c:pt>
                <c:pt idx="31135">
                  <c:v>0.32432432432432401</c:v>
                </c:pt>
                <c:pt idx="31136">
                  <c:v>0.35135135135135098</c:v>
                </c:pt>
                <c:pt idx="31137">
                  <c:v>0.37837837837837801</c:v>
                </c:pt>
                <c:pt idx="31138">
                  <c:v>0.40540540540540498</c:v>
                </c:pt>
                <c:pt idx="31139">
                  <c:v>0.43243243243243201</c:v>
                </c:pt>
                <c:pt idx="31140">
                  <c:v>0.45945945945945899</c:v>
                </c:pt>
                <c:pt idx="31141">
                  <c:v>0.48648648648648601</c:v>
                </c:pt>
                <c:pt idx="31142">
                  <c:v>0.51351351351351304</c:v>
                </c:pt>
                <c:pt idx="31143">
                  <c:v>0.54054054054054002</c:v>
                </c:pt>
                <c:pt idx="31144">
                  <c:v>0.56756756756756699</c:v>
                </c:pt>
                <c:pt idx="31145">
                  <c:v>0.59459459459459396</c:v>
                </c:pt>
                <c:pt idx="31146">
                  <c:v>0.62162162162162105</c:v>
                </c:pt>
                <c:pt idx="31147">
                  <c:v>0.64864864864864802</c:v>
                </c:pt>
                <c:pt idx="31148">
                  <c:v>0.67567567567567499</c:v>
                </c:pt>
                <c:pt idx="31149">
                  <c:v>0.70270270270270196</c:v>
                </c:pt>
                <c:pt idx="31150">
                  <c:v>0.72972972972972905</c:v>
                </c:pt>
                <c:pt idx="31151">
                  <c:v>0.75675675675675602</c:v>
                </c:pt>
                <c:pt idx="31152">
                  <c:v>0.78378378378378299</c:v>
                </c:pt>
                <c:pt idx="31153">
                  <c:v>0.81081081081080997</c:v>
                </c:pt>
                <c:pt idx="31154">
                  <c:v>0.83783783783783705</c:v>
                </c:pt>
                <c:pt idx="31155">
                  <c:v>0.86486486486486402</c:v>
                </c:pt>
                <c:pt idx="31156">
                  <c:v>0.891891891891891</c:v>
                </c:pt>
                <c:pt idx="31157">
                  <c:v>0.91891891891891897</c:v>
                </c:pt>
                <c:pt idx="31158">
                  <c:v>0.94594594594594505</c:v>
                </c:pt>
                <c:pt idx="31159">
                  <c:v>0.97297297297297303</c:v>
                </c:pt>
                <c:pt idx="31160">
                  <c:v>0</c:v>
                </c:pt>
                <c:pt idx="31161">
                  <c:v>1.5625E-2</c:v>
                </c:pt>
                <c:pt idx="31162">
                  <c:v>3.125E-2</c:v>
                </c:pt>
                <c:pt idx="31163">
                  <c:v>4.6875E-2</c:v>
                </c:pt>
                <c:pt idx="31164">
                  <c:v>6.25E-2</c:v>
                </c:pt>
                <c:pt idx="31165">
                  <c:v>7.8125E-2</c:v>
                </c:pt>
                <c:pt idx="31166">
                  <c:v>9.375E-2</c:v>
                </c:pt>
                <c:pt idx="31167">
                  <c:v>0.109375</c:v>
                </c:pt>
                <c:pt idx="31168">
                  <c:v>0.125</c:v>
                </c:pt>
                <c:pt idx="31169">
                  <c:v>0.140625</c:v>
                </c:pt>
                <c:pt idx="31170">
                  <c:v>0.15625</c:v>
                </c:pt>
                <c:pt idx="31171">
                  <c:v>0.171875</c:v>
                </c:pt>
                <c:pt idx="31172">
                  <c:v>0.1875</c:v>
                </c:pt>
                <c:pt idx="31173">
                  <c:v>0.203125</c:v>
                </c:pt>
                <c:pt idx="31174">
                  <c:v>0.21875</c:v>
                </c:pt>
                <c:pt idx="31175">
                  <c:v>0.234375</c:v>
                </c:pt>
                <c:pt idx="31176">
                  <c:v>0.25</c:v>
                </c:pt>
                <c:pt idx="31177">
                  <c:v>0.265625</c:v>
                </c:pt>
                <c:pt idx="31178">
                  <c:v>0.28125</c:v>
                </c:pt>
                <c:pt idx="31179">
                  <c:v>0.296875</c:v>
                </c:pt>
                <c:pt idx="31180">
                  <c:v>0.3125</c:v>
                </c:pt>
                <c:pt idx="31181">
                  <c:v>0.328125</c:v>
                </c:pt>
                <c:pt idx="31182">
                  <c:v>0.34375</c:v>
                </c:pt>
                <c:pt idx="31183">
                  <c:v>0.359375</c:v>
                </c:pt>
                <c:pt idx="31184">
                  <c:v>0.375</c:v>
                </c:pt>
                <c:pt idx="31185">
                  <c:v>0.390625</c:v>
                </c:pt>
                <c:pt idx="31186">
                  <c:v>0.40625</c:v>
                </c:pt>
                <c:pt idx="31187">
                  <c:v>0.421875</c:v>
                </c:pt>
                <c:pt idx="31188">
                  <c:v>0.4375</c:v>
                </c:pt>
                <c:pt idx="31189">
                  <c:v>0.453125</c:v>
                </c:pt>
                <c:pt idx="31190">
                  <c:v>0.46875</c:v>
                </c:pt>
                <c:pt idx="31191">
                  <c:v>0.484375</c:v>
                </c:pt>
                <c:pt idx="31192">
                  <c:v>0.5</c:v>
                </c:pt>
                <c:pt idx="31193">
                  <c:v>0.515625</c:v>
                </c:pt>
                <c:pt idx="31194">
                  <c:v>0.53125</c:v>
                </c:pt>
                <c:pt idx="31195">
                  <c:v>0.546875</c:v>
                </c:pt>
                <c:pt idx="31196">
                  <c:v>0.5625</c:v>
                </c:pt>
                <c:pt idx="31197">
                  <c:v>0.578125</c:v>
                </c:pt>
                <c:pt idx="31198">
                  <c:v>0.59375</c:v>
                </c:pt>
                <c:pt idx="31199">
                  <c:v>0.609375</c:v>
                </c:pt>
                <c:pt idx="31200">
                  <c:v>0.625</c:v>
                </c:pt>
                <c:pt idx="31201">
                  <c:v>0.640625</c:v>
                </c:pt>
                <c:pt idx="31202">
                  <c:v>0.65625</c:v>
                </c:pt>
                <c:pt idx="31203">
                  <c:v>0.671875</c:v>
                </c:pt>
                <c:pt idx="31204">
                  <c:v>0.6875</c:v>
                </c:pt>
                <c:pt idx="31205">
                  <c:v>0.703125</c:v>
                </c:pt>
                <c:pt idx="31206">
                  <c:v>0.71875</c:v>
                </c:pt>
                <c:pt idx="31207">
                  <c:v>0.734375</c:v>
                </c:pt>
                <c:pt idx="31208">
                  <c:v>0.75</c:v>
                </c:pt>
                <c:pt idx="31209">
                  <c:v>0.765625</c:v>
                </c:pt>
                <c:pt idx="31210">
                  <c:v>0.78125</c:v>
                </c:pt>
                <c:pt idx="31211">
                  <c:v>0.796875</c:v>
                </c:pt>
                <c:pt idx="31212">
                  <c:v>0.8125</c:v>
                </c:pt>
                <c:pt idx="31213">
                  <c:v>0.828125</c:v>
                </c:pt>
                <c:pt idx="31214">
                  <c:v>0.84375</c:v>
                </c:pt>
                <c:pt idx="31215">
                  <c:v>0.859375</c:v>
                </c:pt>
                <c:pt idx="31216">
                  <c:v>0.875</c:v>
                </c:pt>
                <c:pt idx="31217">
                  <c:v>0.890625</c:v>
                </c:pt>
                <c:pt idx="31218">
                  <c:v>0.90625</c:v>
                </c:pt>
                <c:pt idx="31219">
                  <c:v>0.921875</c:v>
                </c:pt>
                <c:pt idx="31220">
                  <c:v>0.9375</c:v>
                </c:pt>
                <c:pt idx="31221">
                  <c:v>0.953125</c:v>
                </c:pt>
                <c:pt idx="31222">
                  <c:v>0.96875</c:v>
                </c:pt>
                <c:pt idx="31223">
                  <c:v>0.984375</c:v>
                </c:pt>
                <c:pt idx="31224">
                  <c:v>0</c:v>
                </c:pt>
                <c:pt idx="31225">
                  <c:v>1.85185185185185E-2</c:v>
                </c:pt>
                <c:pt idx="31226">
                  <c:v>3.7037037037037E-2</c:v>
                </c:pt>
                <c:pt idx="31227">
                  <c:v>5.5555555555555497E-2</c:v>
                </c:pt>
                <c:pt idx="31228">
                  <c:v>7.4074074074074001E-2</c:v>
                </c:pt>
                <c:pt idx="31229">
                  <c:v>9.2592592592592504E-2</c:v>
                </c:pt>
                <c:pt idx="31230">
                  <c:v>0.11111111111111099</c:v>
                </c:pt>
                <c:pt idx="31231">
                  <c:v>0.12962962962962901</c:v>
                </c:pt>
                <c:pt idx="31232">
                  <c:v>0.148148148148148</c:v>
                </c:pt>
                <c:pt idx="31233">
                  <c:v>0.16666666666666599</c:v>
                </c:pt>
                <c:pt idx="31234">
                  <c:v>0.18518518518518501</c:v>
                </c:pt>
                <c:pt idx="31235">
                  <c:v>0.203703703703703</c:v>
                </c:pt>
                <c:pt idx="31236">
                  <c:v>0.22222222222222199</c:v>
                </c:pt>
                <c:pt idx="31237">
                  <c:v>0.24074074074074001</c:v>
                </c:pt>
                <c:pt idx="31238">
                  <c:v>0.25925925925925902</c:v>
                </c:pt>
                <c:pt idx="31239">
                  <c:v>0.27777777777777701</c:v>
                </c:pt>
                <c:pt idx="31240">
                  <c:v>0.296296296296296</c:v>
                </c:pt>
                <c:pt idx="31241">
                  <c:v>0.31481481481481399</c:v>
                </c:pt>
                <c:pt idx="31242">
                  <c:v>0.33333333333333298</c:v>
                </c:pt>
                <c:pt idx="31243">
                  <c:v>0.35185185185185103</c:v>
                </c:pt>
                <c:pt idx="31244">
                  <c:v>0.37037037037037002</c:v>
                </c:pt>
                <c:pt idx="31245">
                  <c:v>0.38888888888888801</c:v>
                </c:pt>
                <c:pt idx="31246">
                  <c:v>0.407407407407407</c:v>
                </c:pt>
                <c:pt idx="31247">
                  <c:v>0.42592592592592499</c:v>
                </c:pt>
                <c:pt idx="31248">
                  <c:v>0.44444444444444398</c:v>
                </c:pt>
                <c:pt idx="31249">
                  <c:v>0.46296296296296202</c:v>
                </c:pt>
                <c:pt idx="31250">
                  <c:v>0.48148148148148101</c:v>
                </c:pt>
                <c:pt idx="31251">
                  <c:v>0.5</c:v>
                </c:pt>
                <c:pt idx="31252">
                  <c:v>0.51851851851851805</c:v>
                </c:pt>
                <c:pt idx="31253">
                  <c:v>0.53703703703703698</c:v>
                </c:pt>
                <c:pt idx="31254">
                  <c:v>0.55555555555555503</c:v>
                </c:pt>
                <c:pt idx="31255">
                  <c:v>0.57407407407407396</c:v>
                </c:pt>
                <c:pt idx="31256">
                  <c:v>0.592592592592592</c:v>
                </c:pt>
                <c:pt idx="31257">
                  <c:v>0.61111111111111105</c:v>
                </c:pt>
                <c:pt idx="31258">
                  <c:v>0.62962962962962898</c:v>
                </c:pt>
                <c:pt idx="31259">
                  <c:v>0.64814814814814803</c:v>
                </c:pt>
                <c:pt idx="31260">
                  <c:v>0.66666666666666596</c:v>
                </c:pt>
                <c:pt idx="31261">
                  <c:v>0.68518518518518501</c:v>
                </c:pt>
                <c:pt idx="31262">
                  <c:v>0.70370370370370305</c:v>
                </c:pt>
                <c:pt idx="31263">
                  <c:v>0.72222222222222199</c:v>
                </c:pt>
                <c:pt idx="31264">
                  <c:v>0.74074074074074003</c:v>
                </c:pt>
                <c:pt idx="31265">
                  <c:v>0.75925925925925897</c:v>
                </c:pt>
                <c:pt idx="31266">
                  <c:v>0.77777777777777701</c:v>
                </c:pt>
                <c:pt idx="31267">
                  <c:v>0.79629629629629595</c:v>
                </c:pt>
                <c:pt idx="31268">
                  <c:v>0.81481481481481399</c:v>
                </c:pt>
                <c:pt idx="31269">
                  <c:v>0.83333333333333304</c:v>
                </c:pt>
                <c:pt idx="31270">
                  <c:v>0.85185185185185097</c:v>
                </c:pt>
                <c:pt idx="31271">
                  <c:v>0.87037037037037002</c:v>
                </c:pt>
                <c:pt idx="31272">
                  <c:v>0.88888888888888795</c:v>
                </c:pt>
                <c:pt idx="31273">
                  <c:v>0.907407407407407</c:v>
                </c:pt>
                <c:pt idx="31274">
                  <c:v>0.92592592592592504</c:v>
                </c:pt>
                <c:pt idx="31275">
                  <c:v>0.94444444444444398</c:v>
                </c:pt>
                <c:pt idx="31276">
                  <c:v>0.96296296296296202</c:v>
                </c:pt>
                <c:pt idx="31277">
                  <c:v>0.98148148148148096</c:v>
                </c:pt>
                <c:pt idx="31278">
                  <c:v>0</c:v>
                </c:pt>
                <c:pt idx="31279">
                  <c:v>1.6129032258064498E-2</c:v>
                </c:pt>
                <c:pt idx="31280">
                  <c:v>3.2258064516128997E-2</c:v>
                </c:pt>
                <c:pt idx="31281">
                  <c:v>4.8387096774193498E-2</c:v>
                </c:pt>
                <c:pt idx="31282">
                  <c:v>6.4516129032257993E-2</c:v>
                </c:pt>
                <c:pt idx="31283">
                  <c:v>8.0645161290322495E-2</c:v>
                </c:pt>
                <c:pt idx="31284">
                  <c:v>9.6774193548387094E-2</c:v>
                </c:pt>
                <c:pt idx="31285">
                  <c:v>0.112903225806451</c:v>
                </c:pt>
                <c:pt idx="31286">
                  <c:v>0.12903225806451599</c:v>
                </c:pt>
                <c:pt idx="31287">
                  <c:v>0.14516129032257999</c:v>
                </c:pt>
                <c:pt idx="31288">
                  <c:v>0.16129032258064499</c:v>
                </c:pt>
                <c:pt idx="31289">
                  <c:v>0.17741935483870899</c:v>
                </c:pt>
                <c:pt idx="31290">
                  <c:v>0.19354838709677399</c:v>
                </c:pt>
                <c:pt idx="31291">
                  <c:v>0.209677419354838</c:v>
                </c:pt>
                <c:pt idx="31292">
                  <c:v>0.225806451612903</c:v>
                </c:pt>
                <c:pt idx="31293">
                  <c:v>0.241935483870967</c:v>
                </c:pt>
                <c:pt idx="31294">
                  <c:v>0.25806451612903197</c:v>
                </c:pt>
                <c:pt idx="31295">
                  <c:v>0.27419354838709598</c:v>
                </c:pt>
                <c:pt idx="31296">
                  <c:v>0.29032258064516098</c:v>
                </c:pt>
                <c:pt idx="31297">
                  <c:v>0.30645161290322498</c:v>
                </c:pt>
                <c:pt idx="31298">
                  <c:v>0.32258064516128998</c:v>
                </c:pt>
                <c:pt idx="31299">
                  <c:v>0.33870967741935398</c:v>
                </c:pt>
                <c:pt idx="31300">
                  <c:v>0.35483870967741898</c:v>
                </c:pt>
                <c:pt idx="31301">
                  <c:v>0.37096774193548299</c:v>
                </c:pt>
                <c:pt idx="31302">
                  <c:v>0.38709677419354799</c:v>
                </c:pt>
                <c:pt idx="31303">
                  <c:v>0.40322580645161199</c:v>
                </c:pt>
                <c:pt idx="31304">
                  <c:v>0.41935483870967699</c:v>
                </c:pt>
                <c:pt idx="31305">
                  <c:v>0.43548387096774099</c:v>
                </c:pt>
                <c:pt idx="31306">
                  <c:v>0.45161290322580599</c:v>
                </c:pt>
                <c:pt idx="31307">
                  <c:v>0.46774193548387</c:v>
                </c:pt>
                <c:pt idx="31308">
                  <c:v>0.483870967741935</c:v>
                </c:pt>
                <c:pt idx="31309">
                  <c:v>0.5</c:v>
                </c:pt>
                <c:pt idx="31310">
                  <c:v>0.51612903225806395</c:v>
                </c:pt>
                <c:pt idx="31311">
                  <c:v>0.532258064516129</c:v>
                </c:pt>
                <c:pt idx="31312">
                  <c:v>0.54838709677419295</c:v>
                </c:pt>
                <c:pt idx="31313">
                  <c:v>0.56451612903225801</c:v>
                </c:pt>
                <c:pt idx="31314">
                  <c:v>0.58064516129032195</c:v>
                </c:pt>
                <c:pt idx="31315">
                  <c:v>0.59677419354838701</c:v>
                </c:pt>
                <c:pt idx="31316">
                  <c:v>0.61290322580645096</c:v>
                </c:pt>
                <c:pt idx="31317">
                  <c:v>0.62903225806451601</c:v>
                </c:pt>
                <c:pt idx="31318">
                  <c:v>0.64516129032257996</c:v>
                </c:pt>
                <c:pt idx="31319">
                  <c:v>0.66129032258064502</c:v>
                </c:pt>
                <c:pt idx="31320">
                  <c:v>0.67741935483870896</c:v>
                </c:pt>
                <c:pt idx="31321">
                  <c:v>0.69354838709677402</c:v>
                </c:pt>
                <c:pt idx="31322">
                  <c:v>0.70967741935483797</c:v>
                </c:pt>
                <c:pt idx="31323">
                  <c:v>0.72580645161290303</c:v>
                </c:pt>
                <c:pt idx="31324">
                  <c:v>0.74193548387096697</c:v>
                </c:pt>
                <c:pt idx="31325">
                  <c:v>0.75806451612903203</c:v>
                </c:pt>
                <c:pt idx="31326">
                  <c:v>0.77419354838709598</c:v>
                </c:pt>
                <c:pt idx="31327">
                  <c:v>0.79032258064516103</c:v>
                </c:pt>
                <c:pt idx="31328">
                  <c:v>0.80645161290322498</c:v>
                </c:pt>
                <c:pt idx="31329">
                  <c:v>0.82258064516129004</c:v>
                </c:pt>
                <c:pt idx="31330">
                  <c:v>0.83870967741935398</c:v>
                </c:pt>
                <c:pt idx="31331">
                  <c:v>0.85483870967741904</c:v>
                </c:pt>
                <c:pt idx="31332">
                  <c:v>0.87096774193548299</c:v>
                </c:pt>
                <c:pt idx="31333">
                  <c:v>0.88709677419354804</c:v>
                </c:pt>
                <c:pt idx="31334">
                  <c:v>0.90322580645161199</c:v>
                </c:pt>
                <c:pt idx="31335">
                  <c:v>0.91935483870967705</c:v>
                </c:pt>
                <c:pt idx="31336">
                  <c:v>0.93548387096774099</c:v>
                </c:pt>
                <c:pt idx="31337">
                  <c:v>0.95161290322580605</c:v>
                </c:pt>
                <c:pt idx="31338">
                  <c:v>0.967741935483871</c:v>
                </c:pt>
                <c:pt idx="31339">
                  <c:v>0.98387096774193505</c:v>
                </c:pt>
                <c:pt idx="31340">
                  <c:v>0</c:v>
                </c:pt>
                <c:pt idx="31341">
                  <c:v>1.85185185185185E-2</c:v>
                </c:pt>
                <c:pt idx="31342">
                  <c:v>3.7037037037037E-2</c:v>
                </c:pt>
                <c:pt idx="31343">
                  <c:v>5.5555555555555497E-2</c:v>
                </c:pt>
                <c:pt idx="31344">
                  <c:v>7.4074074074074001E-2</c:v>
                </c:pt>
                <c:pt idx="31345">
                  <c:v>9.2592592592592504E-2</c:v>
                </c:pt>
                <c:pt idx="31346">
                  <c:v>0.11111111111111099</c:v>
                </c:pt>
                <c:pt idx="31347">
                  <c:v>0.12962962962962901</c:v>
                </c:pt>
                <c:pt idx="31348">
                  <c:v>0.148148148148148</c:v>
                </c:pt>
                <c:pt idx="31349">
                  <c:v>0.16666666666666599</c:v>
                </c:pt>
                <c:pt idx="31350">
                  <c:v>0.18518518518518501</c:v>
                </c:pt>
                <c:pt idx="31351">
                  <c:v>0.203703703703703</c:v>
                </c:pt>
                <c:pt idx="31352">
                  <c:v>0.22222222222222199</c:v>
                </c:pt>
                <c:pt idx="31353">
                  <c:v>0.24074074074074001</c:v>
                </c:pt>
                <c:pt idx="31354">
                  <c:v>0.25925925925925902</c:v>
                </c:pt>
                <c:pt idx="31355">
                  <c:v>0.27777777777777701</c:v>
                </c:pt>
                <c:pt idx="31356">
                  <c:v>0.296296296296296</c:v>
                </c:pt>
                <c:pt idx="31357">
                  <c:v>0.31481481481481399</c:v>
                </c:pt>
                <c:pt idx="31358">
                  <c:v>0.33333333333333298</c:v>
                </c:pt>
                <c:pt idx="31359">
                  <c:v>0.35185185185185103</c:v>
                </c:pt>
                <c:pt idx="31360">
                  <c:v>0.37037037037037002</c:v>
                </c:pt>
                <c:pt idx="31361">
                  <c:v>0.38888888888888801</c:v>
                </c:pt>
                <c:pt idx="31362">
                  <c:v>0.407407407407407</c:v>
                </c:pt>
                <c:pt idx="31363">
                  <c:v>0.42592592592592499</c:v>
                </c:pt>
                <c:pt idx="31364">
                  <c:v>0.44444444444444398</c:v>
                </c:pt>
                <c:pt idx="31365">
                  <c:v>0.46296296296296202</c:v>
                </c:pt>
                <c:pt idx="31366">
                  <c:v>0.48148148148148101</c:v>
                </c:pt>
                <c:pt idx="31367">
                  <c:v>0.5</c:v>
                </c:pt>
                <c:pt idx="31368">
                  <c:v>0.51851851851851805</c:v>
                </c:pt>
                <c:pt idx="31369">
                  <c:v>0.53703703703703698</c:v>
                </c:pt>
                <c:pt idx="31370">
                  <c:v>0.55555555555555503</c:v>
                </c:pt>
                <c:pt idx="31371">
                  <c:v>0.57407407407407396</c:v>
                </c:pt>
                <c:pt idx="31372">
                  <c:v>0.592592592592592</c:v>
                </c:pt>
                <c:pt idx="31373">
                  <c:v>0.61111111111111105</c:v>
                </c:pt>
                <c:pt idx="31374">
                  <c:v>0.62962962962962898</c:v>
                </c:pt>
                <c:pt idx="31375">
                  <c:v>0.64814814814814803</c:v>
                </c:pt>
                <c:pt idx="31376">
                  <c:v>0.66666666666666596</c:v>
                </c:pt>
                <c:pt idx="31377">
                  <c:v>0.68518518518518501</c:v>
                </c:pt>
                <c:pt idx="31378">
                  <c:v>0.70370370370370305</c:v>
                </c:pt>
                <c:pt idx="31379">
                  <c:v>0.72222222222222199</c:v>
                </c:pt>
                <c:pt idx="31380">
                  <c:v>0.74074074074074003</c:v>
                </c:pt>
                <c:pt idx="31381">
                  <c:v>0.75925925925925897</c:v>
                </c:pt>
                <c:pt idx="31382">
                  <c:v>0.77777777777777701</c:v>
                </c:pt>
                <c:pt idx="31383">
                  <c:v>0.79629629629629595</c:v>
                </c:pt>
                <c:pt idx="31384">
                  <c:v>0.81481481481481399</c:v>
                </c:pt>
                <c:pt idx="31385">
                  <c:v>0.83333333333333304</c:v>
                </c:pt>
                <c:pt idx="31386">
                  <c:v>0.85185185185185097</c:v>
                </c:pt>
                <c:pt idx="31387">
                  <c:v>0.87037037037037002</c:v>
                </c:pt>
                <c:pt idx="31388">
                  <c:v>0.88888888888888795</c:v>
                </c:pt>
                <c:pt idx="31389">
                  <c:v>0.907407407407407</c:v>
                </c:pt>
                <c:pt idx="31390">
                  <c:v>0.92592592592592504</c:v>
                </c:pt>
                <c:pt idx="31391">
                  <c:v>0.94444444444444398</c:v>
                </c:pt>
                <c:pt idx="31392">
                  <c:v>0.96296296296296202</c:v>
                </c:pt>
                <c:pt idx="31393">
                  <c:v>0.98148148148148096</c:v>
                </c:pt>
                <c:pt idx="31394">
                  <c:v>0</c:v>
                </c:pt>
                <c:pt idx="31395">
                  <c:v>1.5625E-2</c:v>
                </c:pt>
                <c:pt idx="31396">
                  <c:v>3.125E-2</c:v>
                </c:pt>
                <c:pt idx="31397">
                  <c:v>4.6875E-2</c:v>
                </c:pt>
                <c:pt idx="31398">
                  <c:v>6.25E-2</c:v>
                </c:pt>
                <c:pt idx="31399">
                  <c:v>7.8125E-2</c:v>
                </c:pt>
                <c:pt idx="31400">
                  <c:v>9.375E-2</c:v>
                </c:pt>
                <c:pt idx="31401">
                  <c:v>0.109375</c:v>
                </c:pt>
                <c:pt idx="31402">
                  <c:v>0.125</c:v>
                </c:pt>
                <c:pt idx="31403">
                  <c:v>0.140625</c:v>
                </c:pt>
                <c:pt idx="31404">
                  <c:v>0.15625</c:v>
                </c:pt>
                <c:pt idx="31405">
                  <c:v>0.171875</c:v>
                </c:pt>
                <c:pt idx="31406">
                  <c:v>0.1875</c:v>
                </c:pt>
                <c:pt idx="31407">
                  <c:v>0.203125</c:v>
                </c:pt>
                <c:pt idx="31408">
                  <c:v>0.21875</c:v>
                </c:pt>
                <c:pt idx="31409">
                  <c:v>0.234375</c:v>
                </c:pt>
                <c:pt idx="31410">
                  <c:v>0.25</c:v>
                </c:pt>
                <c:pt idx="31411">
                  <c:v>0.265625</c:v>
                </c:pt>
                <c:pt idx="31412">
                  <c:v>0.28125</c:v>
                </c:pt>
                <c:pt idx="31413">
                  <c:v>0.296875</c:v>
                </c:pt>
                <c:pt idx="31414">
                  <c:v>0.3125</c:v>
                </c:pt>
                <c:pt idx="31415">
                  <c:v>0.328125</c:v>
                </c:pt>
                <c:pt idx="31416">
                  <c:v>0.34375</c:v>
                </c:pt>
                <c:pt idx="31417">
                  <c:v>0.359375</c:v>
                </c:pt>
                <c:pt idx="31418">
                  <c:v>0.375</c:v>
                </c:pt>
                <c:pt idx="31419">
                  <c:v>0.390625</c:v>
                </c:pt>
                <c:pt idx="31420">
                  <c:v>0.40625</c:v>
                </c:pt>
                <c:pt idx="31421">
                  <c:v>0.421875</c:v>
                </c:pt>
                <c:pt idx="31422">
                  <c:v>0.4375</c:v>
                </c:pt>
                <c:pt idx="31423">
                  <c:v>0.453125</c:v>
                </c:pt>
                <c:pt idx="31424">
                  <c:v>0.46875</c:v>
                </c:pt>
                <c:pt idx="31425">
                  <c:v>0.484375</c:v>
                </c:pt>
                <c:pt idx="31426">
                  <c:v>0.5</c:v>
                </c:pt>
                <c:pt idx="31427">
                  <c:v>0.515625</c:v>
                </c:pt>
                <c:pt idx="31428">
                  <c:v>0.53125</c:v>
                </c:pt>
                <c:pt idx="31429">
                  <c:v>0.546875</c:v>
                </c:pt>
                <c:pt idx="31430">
                  <c:v>0.5625</c:v>
                </c:pt>
                <c:pt idx="31431">
                  <c:v>0.578125</c:v>
                </c:pt>
                <c:pt idx="31432">
                  <c:v>0.59375</c:v>
                </c:pt>
                <c:pt idx="31433">
                  <c:v>0.609375</c:v>
                </c:pt>
                <c:pt idx="31434">
                  <c:v>0.625</c:v>
                </c:pt>
                <c:pt idx="31435">
                  <c:v>0.640625</c:v>
                </c:pt>
                <c:pt idx="31436">
                  <c:v>0.65625</c:v>
                </c:pt>
                <c:pt idx="31437">
                  <c:v>0.671875</c:v>
                </c:pt>
                <c:pt idx="31438">
                  <c:v>0.6875</c:v>
                </c:pt>
                <c:pt idx="31439">
                  <c:v>0.703125</c:v>
                </c:pt>
                <c:pt idx="31440">
                  <c:v>0.71875</c:v>
                </c:pt>
                <c:pt idx="31441">
                  <c:v>0.734375</c:v>
                </c:pt>
                <c:pt idx="31442">
                  <c:v>0.75</c:v>
                </c:pt>
                <c:pt idx="31443">
                  <c:v>0.765625</c:v>
                </c:pt>
                <c:pt idx="31444">
                  <c:v>0.78125</c:v>
                </c:pt>
                <c:pt idx="31445">
                  <c:v>0.796875</c:v>
                </c:pt>
                <c:pt idx="31446">
                  <c:v>0.8125</c:v>
                </c:pt>
                <c:pt idx="31447">
                  <c:v>0.828125</c:v>
                </c:pt>
                <c:pt idx="31448">
                  <c:v>0.84375</c:v>
                </c:pt>
                <c:pt idx="31449">
                  <c:v>0.859375</c:v>
                </c:pt>
                <c:pt idx="31450">
                  <c:v>0.875</c:v>
                </c:pt>
                <c:pt idx="31451">
                  <c:v>0.890625</c:v>
                </c:pt>
                <c:pt idx="31452">
                  <c:v>0.90625</c:v>
                </c:pt>
                <c:pt idx="31453">
                  <c:v>0.921875</c:v>
                </c:pt>
                <c:pt idx="31454">
                  <c:v>0.9375</c:v>
                </c:pt>
                <c:pt idx="31455">
                  <c:v>0.953125</c:v>
                </c:pt>
                <c:pt idx="31456">
                  <c:v>0.96875</c:v>
                </c:pt>
                <c:pt idx="31457">
                  <c:v>0.984375</c:v>
                </c:pt>
                <c:pt idx="31458">
                  <c:v>0</c:v>
                </c:pt>
                <c:pt idx="31459">
                  <c:v>2.3255813953488299E-2</c:v>
                </c:pt>
                <c:pt idx="31460">
                  <c:v>4.6511627906976702E-2</c:v>
                </c:pt>
                <c:pt idx="31461">
                  <c:v>6.9767441860465101E-2</c:v>
                </c:pt>
                <c:pt idx="31462">
                  <c:v>9.3023255813953404E-2</c:v>
                </c:pt>
                <c:pt idx="31463">
                  <c:v>0.116279069767441</c:v>
                </c:pt>
                <c:pt idx="31464">
                  <c:v>0.13953488372093001</c:v>
                </c:pt>
                <c:pt idx="31465">
                  <c:v>0.16279069767441801</c:v>
                </c:pt>
                <c:pt idx="31466">
                  <c:v>0.186046511627906</c:v>
                </c:pt>
                <c:pt idx="31467">
                  <c:v>0.209302325581395</c:v>
                </c:pt>
                <c:pt idx="31468">
                  <c:v>0.232558139534883</c:v>
                </c:pt>
                <c:pt idx="31469">
                  <c:v>0.25581395348837199</c:v>
                </c:pt>
                <c:pt idx="31470">
                  <c:v>0.27906976744186002</c:v>
                </c:pt>
                <c:pt idx="31471">
                  <c:v>0.30232558139534799</c:v>
                </c:pt>
                <c:pt idx="31472">
                  <c:v>0.32558139534883701</c:v>
                </c:pt>
                <c:pt idx="31473">
                  <c:v>0.34883720930232498</c:v>
                </c:pt>
                <c:pt idx="31474">
                  <c:v>0.372093023255813</c:v>
                </c:pt>
                <c:pt idx="31475">
                  <c:v>0.39534883720930197</c:v>
                </c:pt>
                <c:pt idx="31476">
                  <c:v>0.41860465116279</c:v>
                </c:pt>
                <c:pt idx="31477">
                  <c:v>0.44186046511627902</c:v>
                </c:pt>
                <c:pt idx="31478">
                  <c:v>0.46511627906976699</c:v>
                </c:pt>
                <c:pt idx="31479">
                  <c:v>0.48837209302325502</c:v>
                </c:pt>
                <c:pt idx="31480">
                  <c:v>0.51162790697674398</c:v>
                </c:pt>
                <c:pt idx="31481">
                  <c:v>0.53488372093023195</c:v>
                </c:pt>
                <c:pt idx="31482">
                  <c:v>0.55813953488372003</c:v>
                </c:pt>
                <c:pt idx="31483">
                  <c:v>0.581395348837209</c:v>
                </c:pt>
                <c:pt idx="31484">
                  <c:v>0.60465116279069697</c:v>
                </c:pt>
                <c:pt idx="31485">
                  <c:v>0.62790697674418605</c:v>
                </c:pt>
                <c:pt idx="31486">
                  <c:v>0.65116279069767402</c:v>
                </c:pt>
                <c:pt idx="31487">
                  <c:v>0.67441860465116199</c:v>
                </c:pt>
                <c:pt idx="31488">
                  <c:v>0.69767441860465096</c:v>
                </c:pt>
                <c:pt idx="31489">
                  <c:v>0.72093023255813904</c:v>
                </c:pt>
                <c:pt idx="31490">
                  <c:v>0.74418604651162701</c:v>
                </c:pt>
                <c:pt idx="31491">
                  <c:v>0.76744186046511598</c:v>
                </c:pt>
                <c:pt idx="31492">
                  <c:v>0.79069767441860395</c:v>
                </c:pt>
                <c:pt idx="31493">
                  <c:v>0.81395348837209303</c:v>
                </c:pt>
                <c:pt idx="31494">
                  <c:v>0.837209302325581</c:v>
                </c:pt>
                <c:pt idx="31495">
                  <c:v>0.86046511627906896</c:v>
                </c:pt>
                <c:pt idx="31496">
                  <c:v>0.88372093023255804</c:v>
                </c:pt>
                <c:pt idx="31497">
                  <c:v>0.90697674418604601</c:v>
                </c:pt>
                <c:pt idx="31498">
                  <c:v>0.93023255813953398</c:v>
                </c:pt>
                <c:pt idx="31499">
                  <c:v>0.95348837209302295</c:v>
                </c:pt>
                <c:pt idx="31500">
                  <c:v>0.97674418604651103</c:v>
                </c:pt>
                <c:pt idx="31501">
                  <c:v>0</c:v>
                </c:pt>
                <c:pt idx="31502">
                  <c:v>1.51515151515151E-2</c:v>
                </c:pt>
                <c:pt idx="31503">
                  <c:v>3.03030303030303E-2</c:v>
                </c:pt>
                <c:pt idx="31504">
                  <c:v>4.54545454545454E-2</c:v>
                </c:pt>
                <c:pt idx="31505">
                  <c:v>6.0606060606060601E-2</c:v>
                </c:pt>
                <c:pt idx="31506">
                  <c:v>7.5757575757575704E-2</c:v>
                </c:pt>
                <c:pt idx="31507">
                  <c:v>9.0909090909090898E-2</c:v>
                </c:pt>
                <c:pt idx="31508">
                  <c:v>0.10606060606060599</c:v>
                </c:pt>
                <c:pt idx="31509">
                  <c:v>0.12121212121212099</c:v>
                </c:pt>
                <c:pt idx="31510">
                  <c:v>0.13636363636363599</c:v>
                </c:pt>
                <c:pt idx="31511">
                  <c:v>0.15151515151515099</c:v>
                </c:pt>
                <c:pt idx="31512">
                  <c:v>0.16666666666666599</c:v>
                </c:pt>
                <c:pt idx="31513">
                  <c:v>0.18181818181818099</c:v>
                </c:pt>
                <c:pt idx="31514">
                  <c:v>0.19696969696969599</c:v>
                </c:pt>
                <c:pt idx="31515">
                  <c:v>0.21212121212121199</c:v>
                </c:pt>
                <c:pt idx="31516">
                  <c:v>0.22727272727272699</c:v>
                </c:pt>
                <c:pt idx="31517">
                  <c:v>0.24242424242424199</c:v>
                </c:pt>
                <c:pt idx="31518">
                  <c:v>0.25757575757575701</c:v>
                </c:pt>
                <c:pt idx="31519">
                  <c:v>0.27272727272727199</c:v>
                </c:pt>
                <c:pt idx="31520">
                  <c:v>0.28787878787878701</c:v>
                </c:pt>
                <c:pt idx="31521">
                  <c:v>0.30303030303030298</c:v>
                </c:pt>
                <c:pt idx="31522">
                  <c:v>0.31818181818181801</c:v>
                </c:pt>
                <c:pt idx="31523">
                  <c:v>0.33333333333333298</c:v>
                </c:pt>
                <c:pt idx="31524">
                  <c:v>0.34848484848484801</c:v>
                </c:pt>
                <c:pt idx="31525">
                  <c:v>0.36363636363636298</c:v>
                </c:pt>
                <c:pt idx="31526">
                  <c:v>0.37878787878787801</c:v>
                </c:pt>
                <c:pt idx="31527">
                  <c:v>0.39393939393939298</c:v>
                </c:pt>
                <c:pt idx="31528">
                  <c:v>0.40909090909090901</c:v>
                </c:pt>
                <c:pt idx="31529">
                  <c:v>0.42424242424242398</c:v>
                </c:pt>
                <c:pt idx="31530">
                  <c:v>0.439393939393939</c:v>
                </c:pt>
                <c:pt idx="31531">
                  <c:v>0.45454545454545398</c:v>
                </c:pt>
                <c:pt idx="31532">
                  <c:v>0.469696969696969</c:v>
                </c:pt>
                <c:pt idx="31533">
                  <c:v>0.48484848484848397</c:v>
                </c:pt>
                <c:pt idx="31534">
                  <c:v>0.5</c:v>
                </c:pt>
                <c:pt idx="31535">
                  <c:v>0.51515151515151503</c:v>
                </c:pt>
                <c:pt idx="31536">
                  <c:v>0.53030303030303005</c:v>
                </c:pt>
                <c:pt idx="31537">
                  <c:v>0.54545454545454497</c:v>
                </c:pt>
                <c:pt idx="31538">
                  <c:v>0.56060606060606</c:v>
                </c:pt>
                <c:pt idx="31539">
                  <c:v>0.57575757575757502</c:v>
                </c:pt>
                <c:pt idx="31540">
                  <c:v>0.59090909090909005</c:v>
                </c:pt>
                <c:pt idx="31541">
                  <c:v>0.60606060606060597</c:v>
                </c:pt>
                <c:pt idx="31542">
                  <c:v>0.62121212121212099</c:v>
                </c:pt>
                <c:pt idx="31543">
                  <c:v>0.63636363636363602</c:v>
                </c:pt>
                <c:pt idx="31544">
                  <c:v>0.65151515151515105</c:v>
                </c:pt>
                <c:pt idx="31545">
                  <c:v>0.66666666666666596</c:v>
                </c:pt>
                <c:pt idx="31546">
                  <c:v>0.68181818181818099</c:v>
                </c:pt>
                <c:pt idx="31547">
                  <c:v>0.69696969696969702</c:v>
                </c:pt>
                <c:pt idx="31548">
                  <c:v>0.71212121212121204</c:v>
                </c:pt>
                <c:pt idx="31549">
                  <c:v>0.72727272727272696</c:v>
                </c:pt>
                <c:pt idx="31550">
                  <c:v>0.74242424242424199</c:v>
                </c:pt>
                <c:pt idx="31551">
                  <c:v>0.75757575757575701</c:v>
                </c:pt>
                <c:pt idx="31552">
                  <c:v>0.77272727272727204</c:v>
                </c:pt>
                <c:pt idx="31553">
                  <c:v>0.78787878787878696</c:v>
                </c:pt>
                <c:pt idx="31554">
                  <c:v>0.80303030303030298</c:v>
                </c:pt>
                <c:pt idx="31555">
                  <c:v>0.81818181818181801</c:v>
                </c:pt>
                <c:pt idx="31556">
                  <c:v>0.83333333333333304</c:v>
                </c:pt>
                <c:pt idx="31557">
                  <c:v>0.84848484848484795</c:v>
                </c:pt>
                <c:pt idx="31558">
                  <c:v>0.86363636363636298</c:v>
                </c:pt>
                <c:pt idx="31559">
                  <c:v>0.87878787878787801</c:v>
                </c:pt>
                <c:pt idx="31560">
                  <c:v>0.89393939393939303</c:v>
                </c:pt>
                <c:pt idx="31561">
                  <c:v>0.90909090909090895</c:v>
                </c:pt>
                <c:pt idx="31562">
                  <c:v>0.92424242424242398</c:v>
                </c:pt>
                <c:pt idx="31563">
                  <c:v>0.939393939393939</c:v>
                </c:pt>
                <c:pt idx="31564">
                  <c:v>0.95454545454545403</c:v>
                </c:pt>
                <c:pt idx="31565">
                  <c:v>0.96969696969696895</c:v>
                </c:pt>
                <c:pt idx="31566">
                  <c:v>0.98484848484848397</c:v>
                </c:pt>
                <c:pt idx="31567">
                  <c:v>0</c:v>
                </c:pt>
                <c:pt idx="31568">
                  <c:v>0.2</c:v>
                </c:pt>
                <c:pt idx="31569">
                  <c:v>0.4</c:v>
                </c:pt>
                <c:pt idx="31570">
                  <c:v>0.6</c:v>
                </c:pt>
                <c:pt idx="31571">
                  <c:v>0.8</c:v>
                </c:pt>
                <c:pt idx="31572">
                  <c:v>0</c:v>
                </c:pt>
                <c:pt idx="31573">
                  <c:v>1.53846153846153E-2</c:v>
                </c:pt>
                <c:pt idx="31574">
                  <c:v>3.0769230769230702E-2</c:v>
                </c:pt>
                <c:pt idx="31575">
                  <c:v>4.6153846153846101E-2</c:v>
                </c:pt>
                <c:pt idx="31576">
                  <c:v>6.15384615384615E-2</c:v>
                </c:pt>
                <c:pt idx="31577">
                  <c:v>7.69230769230769E-2</c:v>
                </c:pt>
                <c:pt idx="31578">
                  <c:v>9.2307692307692299E-2</c:v>
                </c:pt>
                <c:pt idx="31579">
                  <c:v>0.107692307692307</c:v>
                </c:pt>
                <c:pt idx="31580">
                  <c:v>0.123076923076923</c:v>
                </c:pt>
                <c:pt idx="31581">
                  <c:v>0.138461538461538</c:v>
                </c:pt>
                <c:pt idx="31582">
                  <c:v>0.15384615384615299</c:v>
                </c:pt>
                <c:pt idx="31583">
                  <c:v>0.16923076923076899</c:v>
                </c:pt>
                <c:pt idx="31584">
                  <c:v>0.18461538461538399</c:v>
                </c:pt>
                <c:pt idx="31585">
                  <c:v>0.2</c:v>
                </c:pt>
                <c:pt idx="31586">
                  <c:v>0.21538461538461501</c:v>
                </c:pt>
                <c:pt idx="31587">
                  <c:v>0.23076923076923</c:v>
                </c:pt>
                <c:pt idx="31588">
                  <c:v>0.246153846153846</c:v>
                </c:pt>
                <c:pt idx="31589">
                  <c:v>0.261538461538461</c:v>
                </c:pt>
                <c:pt idx="31590">
                  <c:v>0.27692307692307599</c:v>
                </c:pt>
                <c:pt idx="31591">
                  <c:v>0.29230769230769199</c:v>
                </c:pt>
                <c:pt idx="31592">
                  <c:v>0.30769230769230699</c:v>
                </c:pt>
                <c:pt idx="31593">
                  <c:v>0.32307692307692298</c:v>
                </c:pt>
                <c:pt idx="31594">
                  <c:v>0.33846153846153798</c:v>
                </c:pt>
                <c:pt idx="31595">
                  <c:v>0.35384615384615298</c:v>
                </c:pt>
                <c:pt idx="31596">
                  <c:v>0.36923076923076897</c:v>
                </c:pt>
                <c:pt idx="31597">
                  <c:v>0.38461538461538403</c:v>
                </c:pt>
                <c:pt idx="31598">
                  <c:v>0.4</c:v>
                </c:pt>
                <c:pt idx="31599">
                  <c:v>0.41538461538461502</c:v>
                </c:pt>
                <c:pt idx="31600">
                  <c:v>0.43076923076923002</c:v>
                </c:pt>
                <c:pt idx="31601">
                  <c:v>0.44615384615384601</c:v>
                </c:pt>
                <c:pt idx="31602">
                  <c:v>0.46153846153846101</c:v>
                </c:pt>
                <c:pt idx="31603">
                  <c:v>0.47692307692307601</c:v>
                </c:pt>
                <c:pt idx="31604">
                  <c:v>0.492307692307692</c:v>
                </c:pt>
                <c:pt idx="31605">
                  <c:v>0.507692307692307</c:v>
                </c:pt>
                <c:pt idx="31606">
                  <c:v>0.52307692307692299</c:v>
                </c:pt>
                <c:pt idx="31607">
                  <c:v>0.53846153846153799</c:v>
                </c:pt>
                <c:pt idx="31608">
                  <c:v>0.55384615384615299</c:v>
                </c:pt>
                <c:pt idx="31609">
                  <c:v>0.56923076923076898</c:v>
                </c:pt>
                <c:pt idx="31610">
                  <c:v>0.58461538461538398</c:v>
                </c:pt>
                <c:pt idx="31611">
                  <c:v>0.6</c:v>
                </c:pt>
                <c:pt idx="31612">
                  <c:v>0.61538461538461497</c:v>
                </c:pt>
                <c:pt idx="31613">
                  <c:v>0.63076923076922997</c:v>
                </c:pt>
                <c:pt idx="31614">
                  <c:v>0.64615384615384597</c:v>
                </c:pt>
                <c:pt idx="31615">
                  <c:v>0.66153846153846096</c:v>
                </c:pt>
                <c:pt idx="31616">
                  <c:v>0.67692307692307696</c:v>
                </c:pt>
                <c:pt idx="31617">
                  <c:v>0.69230769230769196</c:v>
                </c:pt>
                <c:pt idx="31618">
                  <c:v>0.70769230769230695</c:v>
                </c:pt>
                <c:pt idx="31619">
                  <c:v>0.72307692307692295</c:v>
                </c:pt>
                <c:pt idx="31620">
                  <c:v>0.73846153846153795</c:v>
                </c:pt>
                <c:pt idx="31621">
                  <c:v>0.75384615384615306</c:v>
                </c:pt>
                <c:pt idx="31622">
                  <c:v>0.76923076923076905</c:v>
                </c:pt>
                <c:pt idx="31623">
                  <c:v>0.78461538461538405</c:v>
                </c:pt>
                <c:pt idx="31624">
                  <c:v>0.8</c:v>
                </c:pt>
                <c:pt idx="31625">
                  <c:v>0.81538461538461504</c:v>
                </c:pt>
                <c:pt idx="31626">
                  <c:v>0.83076923076923004</c:v>
                </c:pt>
                <c:pt idx="31627">
                  <c:v>0.84615384615384603</c:v>
                </c:pt>
                <c:pt idx="31628">
                  <c:v>0.86153846153846103</c:v>
                </c:pt>
                <c:pt idx="31629">
                  <c:v>0.87692307692307603</c:v>
                </c:pt>
                <c:pt idx="31630">
                  <c:v>0.89230769230769202</c:v>
                </c:pt>
                <c:pt idx="31631">
                  <c:v>0.90769230769230702</c:v>
                </c:pt>
                <c:pt idx="31632">
                  <c:v>0.92307692307692302</c:v>
                </c:pt>
                <c:pt idx="31633">
                  <c:v>0.93846153846153801</c:v>
                </c:pt>
                <c:pt idx="31634">
                  <c:v>0.95384615384615301</c:v>
                </c:pt>
                <c:pt idx="31635">
                  <c:v>0.96923076923076901</c:v>
                </c:pt>
                <c:pt idx="31636">
                  <c:v>0.984615384615384</c:v>
                </c:pt>
                <c:pt idx="31637">
                  <c:v>0</c:v>
                </c:pt>
                <c:pt idx="31638">
                  <c:v>0.25</c:v>
                </c:pt>
                <c:pt idx="31639">
                  <c:v>0.5</c:v>
                </c:pt>
                <c:pt idx="31640">
                  <c:v>0.75</c:v>
                </c:pt>
                <c:pt idx="31641">
                  <c:v>0</c:v>
                </c:pt>
                <c:pt idx="31642">
                  <c:v>2.5000000000000001E-2</c:v>
                </c:pt>
                <c:pt idx="31643">
                  <c:v>0.05</c:v>
                </c:pt>
                <c:pt idx="31644">
                  <c:v>7.4999999999999997E-2</c:v>
                </c:pt>
                <c:pt idx="31645">
                  <c:v>0.1</c:v>
                </c:pt>
                <c:pt idx="31646">
                  <c:v>0.125</c:v>
                </c:pt>
                <c:pt idx="31647">
                  <c:v>0.15</c:v>
                </c:pt>
                <c:pt idx="31648">
                  <c:v>0.17499999999999999</c:v>
                </c:pt>
                <c:pt idx="31649">
                  <c:v>0.2</c:v>
                </c:pt>
                <c:pt idx="31650">
                  <c:v>0.22500000000000001</c:v>
                </c:pt>
                <c:pt idx="31651">
                  <c:v>0.25</c:v>
                </c:pt>
                <c:pt idx="31652">
                  <c:v>0.27500000000000002</c:v>
                </c:pt>
                <c:pt idx="31653">
                  <c:v>0.3</c:v>
                </c:pt>
                <c:pt idx="31654">
                  <c:v>0.32500000000000001</c:v>
                </c:pt>
                <c:pt idx="31655">
                  <c:v>0.35</c:v>
                </c:pt>
                <c:pt idx="31656">
                  <c:v>0.375</c:v>
                </c:pt>
                <c:pt idx="31657">
                  <c:v>0.4</c:v>
                </c:pt>
                <c:pt idx="31658">
                  <c:v>0.42499999999999999</c:v>
                </c:pt>
                <c:pt idx="31659">
                  <c:v>0.45</c:v>
                </c:pt>
                <c:pt idx="31660">
                  <c:v>0.47499999999999998</c:v>
                </c:pt>
                <c:pt idx="31661">
                  <c:v>0.5</c:v>
                </c:pt>
                <c:pt idx="31662">
                  <c:v>0.52500000000000002</c:v>
                </c:pt>
                <c:pt idx="31663">
                  <c:v>0.55000000000000004</c:v>
                </c:pt>
                <c:pt idx="31664">
                  <c:v>0.57499999999999996</c:v>
                </c:pt>
                <c:pt idx="31665">
                  <c:v>0.6</c:v>
                </c:pt>
                <c:pt idx="31666">
                  <c:v>0.625</c:v>
                </c:pt>
                <c:pt idx="31667">
                  <c:v>0.65</c:v>
                </c:pt>
                <c:pt idx="31668">
                  <c:v>0.67500000000000004</c:v>
                </c:pt>
                <c:pt idx="31669">
                  <c:v>0.7</c:v>
                </c:pt>
                <c:pt idx="31670">
                  <c:v>0.72499999999999998</c:v>
                </c:pt>
                <c:pt idx="31671">
                  <c:v>0.75</c:v>
                </c:pt>
                <c:pt idx="31672">
                  <c:v>0.77500000000000002</c:v>
                </c:pt>
                <c:pt idx="31673">
                  <c:v>0.8</c:v>
                </c:pt>
                <c:pt idx="31674">
                  <c:v>0.82499999999999996</c:v>
                </c:pt>
                <c:pt idx="31675">
                  <c:v>0.85</c:v>
                </c:pt>
                <c:pt idx="31676">
                  <c:v>0.875</c:v>
                </c:pt>
                <c:pt idx="31677">
                  <c:v>0.9</c:v>
                </c:pt>
                <c:pt idx="31678">
                  <c:v>0.92500000000000004</c:v>
                </c:pt>
                <c:pt idx="31679">
                  <c:v>0.95</c:v>
                </c:pt>
                <c:pt idx="31680">
                  <c:v>0.97499999999999998</c:v>
                </c:pt>
                <c:pt idx="31681">
                  <c:v>0</c:v>
                </c:pt>
                <c:pt idx="31682">
                  <c:v>3.8461538461538401E-2</c:v>
                </c:pt>
                <c:pt idx="31683">
                  <c:v>7.69230769230769E-2</c:v>
                </c:pt>
                <c:pt idx="31684">
                  <c:v>0.115384615384615</c:v>
                </c:pt>
                <c:pt idx="31685">
                  <c:v>0.15384615384615299</c:v>
                </c:pt>
                <c:pt idx="31686">
                  <c:v>0.19230769230769201</c:v>
                </c:pt>
                <c:pt idx="31687">
                  <c:v>0.23076923076923</c:v>
                </c:pt>
                <c:pt idx="31688">
                  <c:v>0.269230769230769</c:v>
                </c:pt>
                <c:pt idx="31689">
                  <c:v>0.30769230769230699</c:v>
                </c:pt>
                <c:pt idx="31690">
                  <c:v>0.34615384615384598</c:v>
                </c:pt>
                <c:pt idx="31691">
                  <c:v>0.38461538461538403</c:v>
                </c:pt>
                <c:pt idx="31692">
                  <c:v>0.42307692307692302</c:v>
                </c:pt>
                <c:pt idx="31693">
                  <c:v>0.46153846153846101</c:v>
                </c:pt>
                <c:pt idx="31694">
                  <c:v>0.5</c:v>
                </c:pt>
                <c:pt idx="31695">
                  <c:v>0.53846153846153799</c:v>
                </c:pt>
                <c:pt idx="31696">
                  <c:v>0.57692307692307598</c:v>
                </c:pt>
                <c:pt idx="31697">
                  <c:v>0.61538461538461497</c:v>
                </c:pt>
                <c:pt idx="31698">
                  <c:v>0.65384615384615297</c:v>
                </c:pt>
                <c:pt idx="31699">
                  <c:v>0.69230769230769196</c:v>
                </c:pt>
                <c:pt idx="31700">
                  <c:v>0.73076923076922995</c:v>
                </c:pt>
                <c:pt idx="31701">
                  <c:v>0.76923076923076905</c:v>
                </c:pt>
                <c:pt idx="31702">
                  <c:v>0.80769230769230704</c:v>
                </c:pt>
                <c:pt idx="31703">
                  <c:v>0.84615384615384603</c:v>
                </c:pt>
                <c:pt idx="31704">
                  <c:v>0.88461538461538403</c:v>
                </c:pt>
                <c:pt idx="31705">
                  <c:v>0.92307692307692302</c:v>
                </c:pt>
                <c:pt idx="31706">
                  <c:v>0.96153846153846101</c:v>
                </c:pt>
                <c:pt idx="31707">
                  <c:v>0</c:v>
                </c:pt>
                <c:pt idx="31708">
                  <c:v>3.125E-2</c:v>
                </c:pt>
                <c:pt idx="31709">
                  <c:v>6.25E-2</c:v>
                </c:pt>
                <c:pt idx="31710">
                  <c:v>9.375E-2</c:v>
                </c:pt>
                <c:pt idx="31711">
                  <c:v>0.125</c:v>
                </c:pt>
                <c:pt idx="31712">
                  <c:v>0.15625</c:v>
                </c:pt>
                <c:pt idx="31713">
                  <c:v>0.1875</c:v>
                </c:pt>
                <c:pt idx="31714">
                  <c:v>0.21875</c:v>
                </c:pt>
                <c:pt idx="31715">
                  <c:v>0.25</c:v>
                </c:pt>
                <c:pt idx="31716">
                  <c:v>0.28125</c:v>
                </c:pt>
                <c:pt idx="31717">
                  <c:v>0.3125</c:v>
                </c:pt>
                <c:pt idx="31718">
                  <c:v>0.34375</c:v>
                </c:pt>
                <c:pt idx="31719">
                  <c:v>0.375</c:v>
                </c:pt>
                <c:pt idx="31720">
                  <c:v>0.40625</c:v>
                </c:pt>
                <c:pt idx="31721">
                  <c:v>0.4375</c:v>
                </c:pt>
                <c:pt idx="31722">
                  <c:v>0.46875</c:v>
                </c:pt>
                <c:pt idx="31723">
                  <c:v>0.5</c:v>
                </c:pt>
                <c:pt idx="31724">
                  <c:v>0.53125</c:v>
                </c:pt>
                <c:pt idx="31725">
                  <c:v>0.5625</c:v>
                </c:pt>
                <c:pt idx="31726">
                  <c:v>0.59375</c:v>
                </c:pt>
                <c:pt idx="31727">
                  <c:v>0.625</c:v>
                </c:pt>
                <c:pt idx="31728">
                  <c:v>0.65625</c:v>
                </c:pt>
                <c:pt idx="31729">
                  <c:v>0.6875</c:v>
                </c:pt>
                <c:pt idx="31730">
                  <c:v>0.71875</c:v>
                </c:pt>
                <c:pt idx="31731">
                  <c:v>0.75</c:v>
                </c:pt>
                <c:pt idx="31732">
                  <c:v>0.78125</c:v>
                </c:pt>
                <c:pt idx="31733">
                  <c:v>0.8125</c:v>
                </c:pt>
                <c:pt idx="31734">
                  <c:v>0.84375</c:v>
                </c:pt>
                <c:pt idx="31735">
                  <c:v>0.875</c:v>
                </c:pt>
                <c:pt idx="31736">
                  <c:v>0.90625</c:v>
                </c:pt>
                <c:pt idx="31737">
                  <c:v>0.9375</c:v>
                </c:pt>
                <c:pt idx="31738">
                  <c:v>0.96875</c:v>
                </c:pt>
                <c:pt idx="31739">
                  <c:v>0</c:v>
                </c:pt>
                <c:pt idx="31740">
                  <c:v>2.3255813953488299E-2</c:v>
                </c:pt>
                <c:pt idx="31741">
                  <c:v>4.6511627906976702E-2</c:v>
                </c:pt>
                <c:pt idx="31742">
                  <c:v>6.9767441860465101E-2</c:v>
                </c:pt>
                <c:pt idx="31743">
                  <c:v>9.3023255813953404E-2</c:v>
                </c:pt>
                <c:pt idx="31744">
                  <c:v>0.116279069767441</c:v>
                </c:pt>
                <c:pt idx="31745">
                  <c:v>0.13953488372093001</c:v>
                </c:pt>
                <c:pt idx="31746">
                  <c:v>0.16279069767441801</c:v>
                </c:pt>
                <c:pt idx="31747">
                  <c:v>0.186046511627906</c:v>
                </c:pt>
                <c:pt idx="31748">
                  <c:v>0.209302325581395</c:v>
                </c:pt>
                <c:pt idx="31749">
                  <c:v>0.232558139534883</c:v>
                </c:pt>
                <c:pt idx="31750">
                  <c:v>0.25581395348837199</c:v>
                </c:pt>
                <c:pt idx="31751">
                  <c:v>0.27906976744186002</c:v>
                </c:pt>
                <c:pt idx="31752">
                  <c:v>0.30232558139534799</c:v>
                </c:pt>
                <c:pt idx="31753">
                  <c:v>0.32558139534883701</c:v>
                </c:pt>
                <c:pt idx="31754">
                  <c:v>0.34883720930232498</c:v>
                </c:pt>
                <c:pt idx="31755">
                  <c:v>0.372093023255813</c:v>
                </c:pt>
                <c:pt idx="31756">
                  <c:v>0.39534883720930197</c:v>
                </c:pt>
                <c:pt idx="31757">
                  <c:v>0.41860465116279</c:v>
                </c:pt>
                <c:pt idx="31758">
                  <c:v>0.44186046511627902</c:v>
                </c:pt>
                <c:pt idx="31759">
                  <c:v>0.46511627906976699</c:v>
                </c:pt>
                <c:pt idx="31760">
                  <c:v>0.48837209302325502</c:v>
                </c:pt>
                <c:pt idx="31761">
                  <c:v>0.51162790697674398</c:v>
                </c:pt>
                <c:pt idx="31762">
                  <c:v>0.53488372093023195</c:v>
                </c:pt>
                <c:pt idx="31763">
                  <c:v>0.55813953488372003</c:v>
                </c:pt>
                <c:pt idx="31764">
                  <c:v>0.581395348837209</c:v>
                </c:pt>
                <c:pt idx="31765">
                  <c:v>0.60465116279069697</c:v>
                </c:pt>
                <c:pt idx="31766">
                  <c:v>0.62790697674418605</c:v>
                </c:pt>
                <c:pt idx="31767">
                  <c:v>0.65116279069767402</c:v>
                </c:pt>
                <c:pt idx="31768">
                  <c:v>0.67441860465116199</c:v>
                </c:pt>
                <c:pt idx="31769">
                  <c:v>0.69767441860465096</c:v>
                </c:pt>
                <c:pt idx="31770">
                  <c:v>0.72093023255813904</c:v>
                </c:pt>
                <c:pt idx="31771">
                  <c:v>0.74418604651162701</c:v>
                </c:pt>
                <c:pt idx="31772">
                  <c:v>0.76744186046511598</c:v>
                </c:pt>
                <c:pt idx="31773">
                  <c:v>0.79069767441860395</c:v>
                </c:pt>
                <c:pt idx="31774">
                  <c:v>0.81395348837209303</c:v>
                </c:pt>
                <c:pt idx="31775">
                  <c:v>0.837209302325581</c:v>
                </c:pt>
                <c:pt idx="31776">
                  <c:v>0.86046511627906896</c:v>
                </c:pt>
                <c:pt idx="31777">
                  <c:v>0.88372093023255804</c:v>
                </c:pt>
                <c:pt idx="31778">
                  <c:v>0.90697674418604601</c:v>
                </c:pt>
                <c:pt idx="31779">
                  <c:v>0.93023255813953398</c:v>
                </c:pt>
                <c:pt idx="31780">
                  <c:v>0.95348837209302295</c:v>
                </c:pt>
                <c:pt idx="31781">
                  <c:v>0.97674418604651103</c:v>
                </c:pt>
                <c:pt idx="31782">
                  <c:v>0</c:v>
                </c:pt>
                <c:pt idx="31783">
                  <c:v>4.3478260869565202E-2</c:v>
                </c:pt>
                <c:pt idx="31784">
                  <c:v>8.6956521739130405E-2</c:v>
                </c:pt>
                <c:pt idx="31785">
                  <c:v>0.13043478260869501</c:v>
                </c:pt>
                <c:pt idx="31786">
                  <c:v>0.17391304347826</c:v>
                </c:pt>
                <c:pt idx="31787">
                  <c:v>0.217391304347826</c:v>
                </c:pt>
                <c:pt idx="31788">
                  <c:v>0.26086956521739102</c:v>
                </c:pt>
                <c:pt idx="31789">
                  <c:v>0.30434782608695599</c:v>
                </c:pt>
                <c:pt idx="31790">
                  <c:v>0.34782608695652101</c:v>
                </c:pt>
                <c:pt idx="31791">
                  <c:v>0.39130434782608697</c:v>
                </c:pt>
                <c:pt idx="31792">
                  <c:v>0.434782608695652</c:v>
                </c:pt>
                <c:pt idx="31793">
                  <c:v>0.47826086956521702</c:v>
                </c:pt>
                <c:pt idx="31794">
                  <c:v>0.52173913043478204</c:v>
                </c:pt>
                <c:pt idx="31795">
                  <c:v>0.56521739130434701</c:v>
                </c:pt>
                <c:pt idx="31796">
                  <c:v>0.60869565217391297</c:v>
                </c:pt>
                <c:pt idx="31797">
                  <c:v>0.65217391304347805</c:v>
                </c:pt>
                <c:pt idx="31798">
                  <c:v>0.69565217391304301</c:v>
                </c:pt>
                <c:pt idx="31799">
                  <c:v>0.73913043478260798</c:v>
                </c:pt>
                <c:pt idx="31800">
                  <c:v>0.78260869565217395</c:v>
                </c:pt>
                <c:pt idx="31801">
                  <c:v>0.82608695652173902</c:v>
                </c:pt>
                <c:pt idx="31802">
                  <c:v>0.86956521739130399</c:v>
                </c:pt>
                <c:pt idx="31803">
                  <c:v>0.91304347826086896</c:v>
                </c:pt>
                <c:pt idx="31804">
                  <c:v>0.95652173913043403</c:v>
                </c:pt>
                <c:pt idx="31805">
                  <c:v>0</c:v>
                </c:pt>
                <c:pt idx="31806">
                  <c:v>3.2258064516128997E-2</c:v>
                </c:pt>
                <c:pt idx="31807">
                  <c:v>6.4516129032257993E-2</c:v>
                </c:pt>
                <c:pt idx="31808">
                  <c:v>9.6774193548387094E-2</c:v>
                </c:pt>
                <c:pt idx="31809">
                  <c:v>0.12903225806451599</c:v>
                </c:pt>
                <c:pt idx="31810">
                  <c:v>0.16129032258064499</c:v>
                </c:pt>
                <c:pt idx="31811">
                  <c:v>0.19354838709677399</c:v>
                </c:pt>
                <c:pt idx="31812">
                  <c:v>0.225806451612903</c:v>
                </c:pt>
                <c:pt idx="31813">
                  <c:v>0.25806451612903197</c:v>
                </c:pt>
                <c:pt idx="31814">
                  <c:v>0.29032258064516098</c:v>
                </c:pt>
                <c:pt idx="31815">
                  <c:v>0.32258064516128998</c:v>
                </c:pt>
                <c:pt idx="31816">
                  <c:v>0.35483870967741898</c:v>
                </c:pt>
                <c:pt idx="31817">
                  <c:v>0.38709677419354799</c:v>
                </c:pt>
                <c:pt idx="31818">
                  <c:v>0.41935483870967699</c:v>
                </c:pt>
                <c:pt idx="31819">
                  <c:v>0.45161290322580599</c:v>
                </c:pt>
                <c:pt idx="31820">
                  <c:v>0.483870967741935</c:v>
                </c:pt>
                <c:pt idx="31821">
                  <c:v>0.51612903225806395</c:v>
                </c:pt>
                <c:pt idx="31822">
                  <c:v>0.54838709677419295</c:v>
                </c:pt>
                <c:pt idx="31823">
                  <c:v>0.58064516129032195</c:v>
                </c:pt>
                <c:pt idx="31824">
                  <c:v>0.61290322580645096</c:v>
                </c:pt>
                <c:pt idx="31825">
                  <c:v>0.64516129032257996</c:v>
                </c:pt>
                <c:pt idx="31826">
                  <c:v>0.67741935483870896</c:v>
                </c:pt>
                <c:pt idx="31827">
                  <c:v>0.70967741935483797</c:v>
                </c:pt>
                <c:pt idx="31828">
                  <c:v>0.74193548387096697</c:v>
                </c:pt>
                <c:pt idx="31829">
                  <c:v>0.77419354838709598</c:v>
                </c:pt>
                <c:pt idx="31830">
                  <c:v>0.80645161290322498</c:v>
                </c:pt>
                <c:pt idx="31831">
                  <c:v>0.83870967741935398</c:v>
                </c:pt>
                <c:pt idx="31832">
                  <c:v>0.87096774193548299</c:v>
                </c:pt>
                <c:pt idx="31833">
                  <c:v>0.90322580645161199</c:v>
                </c:pt>
                <c:pt idx="31834">
                  <c:v>0.93548387096774099</c:v>
                </c:pt>
                <c:pt idx="31835">
                  <c:v>0.967741935483871</c:v>
                </c:pt>
                <c:pt idx="31836">
                  <c:v>0</c:v>
                </c:pt>
                <c:pt idx="31837">
                  <c:v>1.63934426229508E-2</c:v>
                </c:pt>
                <c:pt idx="31838">
                  <c:v>3.2786885245901599E-2</c:v>
                </c:pt>
                <c:pt idx="31839">
                  <c:v>4.9180327868852403E-2</c:v>
                </c:pt>
                <c:pt idx="31840">
                  <c:v>6.5573770491803199E-2</c:v>
                </c:pt>
                <c:pt idx="31841">
                  <c:v>8.1967213114753995E-2</c:v>
                </c:pt>
                <c:pt idx="31842">
                  <c:v>9.8360655737704902E-2</c:v>
                </c:pt>
                <c:pt idx="31843">
                  <c:v>0.114754098360655</c:v>
                </c:pt>
                <c:pt idx="31844">
                  <c:v>0.13114754098360601</c:v>
                </c:pt>
                <c:pt idx="31845">
                  <c:v>0.14754098360655701</c:v>
                </c:pt>
                <c:pt idx="31846">
                  <c:v>0.16393442622950799</c:v>
                </c:pt>
                <c:pt idx="31847">
                  <c:v>0.18032786885245899</c:v>
                </c:pt>
                <c:pt idx="31848">
                  <c:v>0.196721311475409</c:v>
                </c:pt>
                <c:pt idx="31849">
                  <c:v>0.21311475409836</c:v>
                </c:pt>
                <c:pt idx="31850">
                  <c:v>0.22950819672131101</c:v>
                </c:pt>
                <c:pt idx="31851">
                  <c:v>0.24590163934426201</c:v>
                </c:pt>
                <c:pt idx="31852">
                  <c:v>0.26229508196721302</c:v>
                </c:pt>
                <c:pt idx="31853">
                  <c:v>0.27868852459016302</c:v>
                </c:pt>
                <c:pt idx="31854">
                  <c:v>0.29508196721311403</c:v>
                </c:pt>
                <c:pt idx="31855">
                  <c:v>0.31147540983606498</c:v>
                </c:pt>
                <c:pt idx="31856">
                  <c:v>0.32786885245901598</c:v>
                </c:pt>
                <c:pt idx="31857">
                  <c:v>0.34426229508196698</c:v>
                </c:pt>
                <c:pt idx="31858">
                  <c:v>0.36065573770491799</c:v>
                </c:pt>
                <c:pt idx="31859">
                  <c:v>0.37704918032786799</c:v>
                </c:pt>
                <c:pt idx="31860">
                  <c:v>0.393442622950819</c:v>
                </c:pt>
                <c:pt idx="31861">
                  <c:v>0.40983606557377</c:v>
                </c:pt>
                <c:pt idx="31862">
                  <c:v>0.42622950819672101</c:v>
                </c:pt>
                <c:pt idx="31863">
                  <c:v>0.44262295081967201</c:v>
                </c:pt>
                <c:pt idx="31864">
                  <c:v>0.45901639344262202</c:v>
                </c:pt>
                <c:pt idx="31865">
                  <c:v>0.47540983606557302</c:v>
                </c:pt>
                <c:pt idx="31866">
                  <c:v>0.49180327868852403</c:v>
                </c:pt>
                <c:pt idx="31867">
                  <c:v>0.50819672131147497</c:v>
                </c:pt>
                <c:pt idx="31868">
                  <c:v>0.52459016393442603</c:v>
                </c:pt>
                <c:pt idx="31869">
                  <c:v>0.54098360655737698</c:v>
                </c:pt>
                <c:pt idx="31870">
                  <c:v>0.55737704918032704</c:v>
                </c:pt>
                <c:pt idx="31871">
                  <c:v>0.57377049180327799</c:v>
                </c:pt>
                <c:pt idx="31872">
                  <c:v>0.59016393442622905</c:v>
                </c:pt>
                <c:pt idx="31873">
                  <c:v>0.60655737704918</c:v>
                </c:pt>
                <c:pt idx="31874">
                  <c:v>0.62295081967213095</c:v>
                </c:pt>
                <c:pt idx="31875">
                  <c:v>0.63934426229508201</c:v>
                </c:pt>
                <c:pt idx="31876">
                  <c:v>0.65573770491803196</c:v>
                </c:pt>
                <c:pt idx="31877">
                  <c:v>0.67213114754098302</c:v>
                </c:pt>
                <c:pt idx="31878">
                  <c:v>0.68852459016393397</c:v>
                </c:pt>
                <c:pt idx="31879">
                  <c:v>0.70491803278688503</c:v>
                </c:pt>
                <c:pt idx="31880">
                  <c:v>0.72131147540983598</c:v>
                </c:pt>
                <c:pt idx="31881">
                  <c:v>0.73770491803278604</c:v>
                </c:pt>
                <c:pt idx="31882">
                  <c:v>0.75409836065573699</c:v>
                </c:pt>
                <c:pt idx="31883">
                  <c:v>0.77049180327868805</c:v>
                </c:pt>
                <c:pt idx="31884">
                  <c:v>0.786885245901639</c:v>
                </c:pt>
                <c:pt idx="31885">
                  <c:v>0.80327868852458995</c:v>
                </c:pt>
                <c:pt idx="31886">
                  <c:v>0.81967213114754101</c:v>
                </c:pt>
                <c:pt idx="31887">
                  <c:v>0.83606557377049096</c:v>
                </c:pt>
                <c:pt idx="31888">
                  <c:v>0.85245901639344202</c:v>
                </c:pt>
                <c:pt idx="31889">
                  <c:v>0.86885245901639296</c:v>
                </c:pt>
                <c:pt idx="31890">
                  <c:v>0.88524590163934402</c:v>
                </c:pt>
                <c:pt idx="31891">
                  <c:v>0.90163934426229497</c:v>
                </c:pt>
                <c:pt idx="31892">
                  <c:v>0.91803278688524503</c:v>
                </c:pt>
                <c:pt idx="31893">
                  <c:v>0.93442622950819598</c:v>
                </c:pt>
                <c:pt idx="31894">
                  <c:v>0.95081967213114704</c:v>
                </c:pt>
                <c:pt idx="31895">
                  <c:v>0.96721311475409799</c:v>
                </c:pt>
                <c:pt idx="31896">
                  <c:v>0.98360655737704905</c:v>
                </c:pt>
                <c:pt idx="31897">
                  <c:v>0</c:v>
                </c:pt>
                <c:pt idx="31898">
                  <c:v>2.8571428571428501E-2</c:v>
                </c:pt>
                <c:pt idx="31899">
                  <c:v>5.7142857142857099E-2</c:v>
                </c:pt>
                <c:pt idx="31900">
                  <c:v>8.5714285714285701E-2</c:v>
                </c:pt>
                <c:pt idx="31901">
                  <c:v>0.114285714285714</c:v>
                </c:pt>
                <c:pt idx="31902">
                  <c:v>0.14285714285714199</c:v>
                </c:pt>
                <c:pt idx="31903">
                  <c:v>0.17142857142857101</c:v>
                </c:pt>
                <c:pt idx="31904">
                  <c:v>0.2</c:v>
                </c:pt>
                <c:pt idx="31905">
                  <c:v>0.22857142857142801</c:v>
                </c:pt>
                <c:pt idx="31906">
                  <c:v>0.25714285714285701</c:v>
                </c:pt>
                <c:pt idx="31907">
                  <c:v>0.28571428571428498</c:v>
                </c:pt>
                <c:pt idx="31908">
                  <c:v>0.314285714285714</c:v>
                </c:pt>
                <c:pt idx="31909">
                  <c:v>0.34285714285714203</c:v>
                </c:pt>
                <c:pt idx="31910">
                  <c:v>0.371428571428571</c:v>
                </c:pt>
                <c:pt idx="31911">
                  <c:v>0.4</c:v>
                </c:pt>
                <c:pt idx="31912">
                  <c:v>0.42857142857142799</c:v>
                </c:pt>
                <c:pt idx="31913">
                  <c:v>0.45714285714285702</c:v>
                </c:pt>
                <c:pt idx="31914">
                  <c:v>0.48571428571428499</c:v>
                </c:pt>
                <c:pt idx="31915">
                  <c:v>0.51428571428571401</c:v>
                </c:pt>
                <c:pt idx="31916">
                  <c:v>0.54285714285714204</c:v>
                </c:pt>
                <c:pt idx="31917">
                  <c:v>0.57142857142857095</c:v>
                </c:pt>
                <c:pt idx="31918">
                  <c:v>0.6</c:v>
                </c:pt>
                <c:pt idx="31919">
                  <c:v>0.628571428571428</c:v>
                </c:pt>
                <c:pt idx="31920">
                  <c:v>0.65714285714285703</c:v>
                </c:pt>
                <c:pt idx="31921">
                  <c:v>0.68571428571428505</c:v>
                </c:pt>
                <c:pt idx="31922">
                  <c:v>0.71428571428571397</c:v>
                </c:pt>
                <c:pt idx="31923">
                  <c:v>0.74285714285714199</c:v>
                </c:pt>
                <c:pt idx="31924">
                  <c:v>0.77142857142857102</c:v>
                </c:pt>
                <c:pt idx="31925">
                  <c:v>0.8</c:v>
                </c:pt>
                <c:pt idx="31926">
                  <c:v>0.82857142857142796</c:v>
                </c:pt>
                <c:pt idx="31927">
                  <c:v>0.85714285714285698</c:v>
                </c:pt>
                <c:pt idx="31928">
                  <c:v>0.88571428571428501</c:v>
                </c:pt>
                <c:pt idx="31929">
                  <c:v>0.91428571428571404</c:v>
                </c:pt>
                <c:pt idx="31930">
                  <c:v>0.94285714285714195</c:v>
                </c:pt>
                <c:pt idx="31931">
                  <c:v>0.97142857142857097</c:v>
                </c:pt>
                <c:pt idx="31932">
                  <c:v>0</c:v>
                </c:pt>
                <c:pt idx="31933">
                  <c:v>1.47058823529411E-2</c:v>
                </c:pt>
                <c:pt idx="31934">
                  <c:v>2.94117647058823E-2</c:v>
                </c:pt>
                <c:pt idx="31935">
                  <c:v>4.4117647058823498E-2</c:v>
                </c:pt>
                <c:pt idx="31936">
                  <c:v>5.8823529411764698E-2</c:v>
                </c:pt>
                <c:pt idx="31937">
                  <c:v>7.3529411764705802E-2</c:v>
                </c:pt>
                <c:pt idx="31938">
                  <c:v>8.8235294117646995E-2</c:v>
                </c:pt>
                <c:pt idx="31939">
                  <c:v>0.10294117647058799</c:v>
                </c:pt>
                <c:pt idx="31940">
                  <c:v>0.11764705882352899</c:v>
                </c:pt>
                <c:pt idx="31941">
                  <c:v>0.13235294117647001</c:v>
                </c:pt>
                <c:pt idx="31942">
                  <c:v>0.14705882352941099</c:v>
                </c:pt>
                <c:pt idx="31943">
                  <c:v>0.16176470588235201</c:v>
                </c:pt>
                <c:pt idx="31944">
                  <c:v>0.17647058823529399</c:v>
                </c:pt>
                <c:pt idx="31945">
                  <c:v>0.191176470588235</c:v>
                </c:pt>
                <c:pt idx="31946">
                  <c:v>0.20588235294117599</c:v>
                </c:pt>
                <c:pt idx="31947">
                  <c:v>0.220588235294117</c:v>
                </c:pt>
                <c:pt idx="31948">
                  <c:v>0.23529411764705799</c:v>
                </c:pt>
                <c:pt idx="31949">
                  <c:v>0.25</c:v>
                </c:pt>
                <c:pt idx="31950">
                  <c:v>0.26470588235294101</c:v>
                </c:pt>
                <c:pt idx="31951">
                  <c:v>0.27941176470588203</c:v>
                </c:pt>
                <c:pt idx="31952">
                  <c:v>0.29411764705882298</c:v>
                </c:pt>
                <c:pt idx="31953">
                  <c:v>0.308823529411764</c:v>
                </c:pt>
                <c:pt idx="31954">
                  <c:v>0.32352941176470501</c:v>
                </c:pt>
                <c:pt idx="31955">
                  <c:v>0.33823529411764702</c:v>
                </c:pt>
                <c:pt idx="31956">
                  <c:v>0.35294117647058798</c:v>
                </c:pt>
                <c:pt idx="31957">
                  <c:v>0.36764705882352899</c:v>
                </c:pt>
                <c:pt idx="31958">
                  <c:v>0.38235294117647001</c:v>
                </c:pt>
                <c:pt idx="31959">
                  <c:v>0.39705882352941102</c:v>
                </c:pt>
                <c:pt idx="31960">
                  <c:v>0.41176470588235198</c:v>
                </c:pt>
                <c:pt idx="31961">
                  <c:v>0.42647058823529399</c:v>
                </c:pt>
                <c:pt idx="31962">
                  <c:v>0.441176470588235</c:v>
                </c:pt>
                <c:pt idx="31963">
                  <c:v>0.45588235294117602</c:v>
                </c:pt>
                <c:pt idx="31964">
                  <c:v>0.47058823529411697</c:v>
                </c:pt>
                <c:pt idx="31965">
                  <c:v>0.48529411764705799</c:v>
                </c:pt>
                <c:pt idx="31966">
                  <c:v>0.5</c:v>
                </c:pt>
                <c:pt idx="31967">
                  <c:v>0.51470588235294101</c:v>
                </c:pt>
                <c:pt idx="31968">
                  <c:v>0.52941176470588203</c:v>
                </c:pt>
                <c:pt idx="31969">
                  <c:v>0.54411764705882304</c:v>
                </c:pt>
                <c:pt idx="31970">
                  <c:v>0.55882352941176405</c:v>
                </c:pt>
                <c:pt idx="31971">
                  <c:v>0.57352941176470495</c:v>
                </c:pt>
                <c:pt idx="31972">
                  <c:v>0.58823529411764697</c:v>
                </c:pt>
                <c:pt idx="31973">
                  <c:v>0.60294117647058798</c:v>
                </c:pt>
                <c:pt idx="31974">
                  <c:v>0.61764705882352899</c:v>
                </c:pt>
                <c:pt idx="31975">
                  <c:v>0.63235294117647001</c:v>
                </c:pt>
                <c:pt idx="31976">
                  <c:v>0.64705882352941102</c:v>
                </c:pt>
                <c:pt idx="31977">
                  <c:v>0.66176470588235203</c:v>
                </c:pt>
                <c:pt idx="31978">
                  <c:v>0.67647058823529405</c:v>
                </c:pt>
                <c:pt idx="31979">
                  <c:v>0.69117647058823495</c:v>
                </c:pt>
                <c:pt idx="31980">
                  <c:v>0.70588235294117596</c:v>
                </c:pt>
                <c:pt idx="31981">
                  <c:v>0.72058823529411697</c:v>
                </c:pt>
                <c:pt idx="31982">
                  <c:v>0.73529411764705799</c:v>
                </c:pt>
                <c:pt idx="31983">
                  <c:v>0.75</c:v>
                </c:pt>
                <c:pt idx="31984">
                  <c:v>0.76470588235294101</c:v>
                </c:pt>
                <c:pt idx="31985">
                  <c:v>0.77941176470588203</c:v>
                </c:pt>
                <c:pt idx="31986">
                  <c:v>0.79411764705882304</c:v>
                </c:pt>
                <c:pt idx="31987">
                  <c:v>0.80882352941176405</c:v>
                </c:pt>
                <c:pt idx="31988">
                  <c:v>0.82352941176470495</c:v>
                </c:pt>
                <c:pt idx="31989">
                  <c:v>0.83823529411764697</c:v>
                </c:pt>
                <c:pt idx="31990">
                  <c:v>0.85294117647058798</c:v>
                </c:pt>
                <c:pt idx="31991">
                  <c:v>0.86764705882352899</c:v>
                </c:pt>
                <c:pt idx="31992">
                  <c:v>0.88235294117647001</c:v>
                </c:pt>
                <c:pt idx="31993">
                  <c:v>0.89705882352941102</c:v>
                </c:pt>
                <c:pt idx="31994">
                  <c:v>0.91176470588235203</c:v>
                </c:pt>
                <c:pt idx="31995">
                  <c:v>0.92647058823529405</c:v>
                </c:pt>
                <c:pt idx="31996">
                  <c:v>0.94117647058823495</c:v>
                </c:pt>
                <c:pt idx="31997">
                  <c:v>0.95588235294117596</c:v>
                </c:pt>
                <c:pt idx="31998">
                  <c:v>0.97058823529411697</c:v>
                </c:pt>
                <c:pt idx="31999">
                  <c:v>0.98529411764705799</c:v>
                </c:pt>
                <c:pt idx="32000">
                  <c:v>0</c:v>
                </c:pt>
                <c:pt idx="32001">
                  <c:v>1.7857142857142801E-2</c:v>
                </c:pt>
                <c:pt idx="32002">
                  <c:v>3.5714285714285698E-2</c:v>
                </c:pt>
                <c:pt idx="32003">
                  <c:v>5.3571428571428499E-2</c:v>
                </c:pt>
                <c:pt idx="32004">
                  <c:v>7.1428571428571397E-2</c:v>
                </c:pt>
                <c:pt idx="32005">
                  <c:v>8.9285714285714204E-2</c:v>
                </c:pt>
                <c:pt idx="32006">
                  <c:v>0.107142857142857</c:v>
                </c:pt>
                <c:pt idx="32007">
                  <c:v>0.125</c:v>
                </c:pt>
                <c:pt idx="32008">
                  <c:v>0.14285714285714199</c:v>
                </c:pt>
                <c:pt idx="32009">
                  <c:v>0.160714285714285</c:v>
                </c:pt>
                <c:pt idx="32010">
                  <c:v>0.17857142857142799</c:v>
                </c:pt>
                <c:pt idx="32011">
                  <c:v>0.19642857142857101</c:v>
                </c:pt>
                <c:pt idx="32012">
                  <c:v>0.214285714285714</c:v>
                </c:pt>
                <c:pt idx="32013">
                  <c:v>0.23214285714285701</c:v>
                </c:pt>
                <c:pt idx="32014">
                  <c:v>0.25</c:v>
                </c:pt>
                <c:pt idx="32015">
                  <c:v>0.26785714285714202</c:v>
                </c:pt>
                <c:pt idx="32016">
                  <c:v>0.28571428571428498</c:v>
                </c:pt>
                <c:pt idx="32017">
                  <c:v>0.30357142857142799</c:v>
                </c:pt>
                <c:pt idx="32018">
                  <c:v>0.32142857142857101</c:v>
                </c:pt>
                <c:pt idx="32019">
                  <c:v>0.33928571428571402</c:v>
                </c:pt>
                <c:pt idx="32020">
                  <c:v>0.35714285714285698</c:v>
                </c:pt>
                <c:pt idx="32021">
                  <c:v>0.375</c:v>
                </c:pt>
                <c:pt idx="32022">
                  <c:v>0.39285714285714202</c:v>
                </c:pt>
                <c:pt idx="32023">
                  <c:v>0.41071428571428498</c:v>
                </c:pt>
                <c:pt idx="32024">
                  <c:v>0.42857142857142799</c:v>
                </c:pt>
                <c:pt idx="32025">
                  <c:v>0.44642857142857101</c:v>
                </c:pt>
                <c:pt idx="32026">
                  <c:v>0.46428571428571402</c:v>
                </c:pt>
                <c:pt idx="32027">
                  <c:v>0.48214285714285698</c:v>
                </c:pt>
                <c:pt idx="32028">
                  <c:v>0.5</c:v>
                </c:pt>
                <c:pt idx="32029">
                  <c:v>0.51785714285714202</c:v>
                </c:pt>
                <c:pt idx="32030">
                  <c:v>0.53571428571428503</c:v>
                </c:pt>
                <c:pt idx="32031">
                  <c:v>0.55357142857142805</c:v>
                </c:pt>
                <c:pt idx="32032">
                  <c:v>0.57142857142857095</c:v>
                </c:pt>
                <c:pt idx="32033">
                  <c:v>0.58928571428571397</c:v>
                </c:pt>
                <c:pt idx="32034">
                  <c:v>0.60714285714285698</c:v>
                </c:pt>
                <c:pt idx="32035">
                  <c:v>0.625</c:v>
                </c:pt>
                <c:pt idx="32036">
                  <c:v>0.64285714285714202</c:v>
                </c:pt>
                <c:pt idx="32037">
                  <c:v>0.66071428571428503</c:v>
                </c:pt>
                <c:pt idx="32038">
                  <c:v>0.67857142857142805</c:v>
                </c:pt>
                <c:pt idx="32039">
                  <c:v>0.69642857142857095</c:v>
                </c:pt>
                <c:pt idx="32040">
                  <c:v>0.71428571428571397</c:v>
                </c:pt>
                <c:pt idx="32041">
                  <c:v>0.73214285714285698</c:v>
                </c:pt>
                <c:pt idx="32042">
                  <c:v>0.75</c:v>
                </c:pt>
                <c:pt idx="32043">
                  <c:v>0.76785714285714202</c:v>
                </c:pt>
                <c:pt idx="32044">
                  <c:v>0.78571428571428503</c:v>
                </c:pt>
                <c:pt idx="32045">
                  <c:v>0.80357142857142805</c:v>
                </c:pt>
                <c:pt idx="32046">
                  <c:v>0.82142857142857095</c:v>
                </c:pt>
                <c:pt idx="32047">
                  <c:v>0.83928571428571397</c:v>
                </c:pt>
                <c:pt idx="32048">
                  <c:v>0.85714285714285698</c:v>
                </c:pt>
                <c:pt idx="32049">
                  <c:v>0.875</c:v>
                </c:pt>
                <c:pt idx="32050">
                  <c:v>0.89285714285714202</c:v>
                </c:pt>
                <c:pt idx="32051">
                  <c:v>0.91071428571428503</c:v>
                </c:pt>
                <c:pt idx="32052">
                  <c:v>0.92857142857142805</c:v>
                </c:pt>
                <c:pt idx="32053">
                  <c:v>0.94642857142857095</c:v>
                </c:pt>
                <c:pt idx="32054">
                  <c:v>0.96428571428571397</c:v>
                </c:pt>
                <c:pt idx="32055">
                  <c:v>0.98214285714285698</c:v>
                </c:pt>
                <c:pt idx="32056">
                  <c:v>0</c:v>
                </c:pt>
                <c:pt idx="32057">
                  <c:v>1.2987012987012899E-2</c:v>
                </c:pt>
                <c:pt idx="32058">
                  <c:v>2.5974025974025899E-2</c:v>
                </c:pt>
                <c:pt idx="32059">
                  <c:v>3.8961038961038898E-2</c:v>
                </c:pt>
                <c:pt idx="32060">
                  <c:v>5.1948051948051903E-2</c:v>
                </c:pt>
                <c:pt idx="32061">
                  <c:v>6.4935064935064901E-2</c:v>
                </c:pt>
                <c:pt idx="32062">
                  <c:v>7.7922077922077906E-2</c:v>
                </c:pt>
                <c:pt idx="32063">
                  <c:v>9.0909090909090898E-2</c:v>
                </c:pt>
                <c:pt idx="32064">
                  <c:v>0.103896103896103</c:v>
                </c:pt>
                <c:pt idx="32065">
                  <c:v>0.11688311688311601</c:v>
                </c:pt>
                <c:pt idx="32066">
                  <c:v>0.129870129870129</c:v>
                </c:pt>
                <c:pt idx="32067">
                  <c:v>0.14285714285714199</c:v>
                </c:pt>
                <c:pt idx="32068">
                  <c:v>0.15584415584415501</c:v>
                </c:pt>
                <c:pt idx="32069">
                  <c:v>0.168831168831168</c:v>
                </c:pt>
                <c:pt idx="32070">
                  <c:v>0.18181818181818099</c:v>
                </c:pt>
                <c:pt idx="32071">
                  <c:v>0.19480519480519401</c:v>
                </c:pt>
                <c:pt idx="32072">
                  <c:v>0.207792207792207</c:v>
                </c:pt>
                <c:pt idx="32073">
                  <c:v>0.22077922077921999</c:v>
                </c:pt>
                <c:pt idx="32074">
                  <c:v>0.23376623376623301</c:v>
                </c:pt>
                <c:pt idx="32075">
                  <c:v>0.246753246753246</c:v>
                </c:pt>
                <c:pt idx="32076">
                  <c:v>0.25974025974025899</c:v>
                </c:pt>
                <c:pt idx="32077">
                  <c:v>0.27272727272727199</c:v>
                </c:pt>
                <c:pt idx="32078">
                  <c:v>0.28571428571428498</c:v>
                </c:pt>
                <c:pt idx="32079">
                  <c:v>0.29870129870129802</c:v>
                </c:pt>
                <c:pt idx="32080">
                  <c:v>0.31168831168831101</c:v>
                </c:pt>
                <c:pt idx="32081">
                  <c:v>0.32467532467532401</c:v>
                </c:pt>
                <c:pt idx="32082">
                  <c:v>0.337662337662337</c:v>
                </c:pt>
                <c:pt idx="32083">
                  <c:v>0.35064935064934999</c:v>
                </c:pt>
                <c:pt idx="32084">
                  <c:v>0.36363636363636298</c:v>
                </c:pt>
                <c:pt idx="32085">
                  <c:v>0.37662337662337603</c:v>
                </c:pt>
                <c:pt idx="32086">
                  <c:v>0.38961038961038902</c:v>
                </c:pt>
                <c:pt idx="32087">
                  <c:v>0.40259740259740201</c:v>
                </c:pt>
                <c:pt idx="32088">
                  <c:v>0.415584415584415</c:v>
                </c:pt>
                <c:pt idx="32089">
                  <c:v>0.42857142857142799</c:v>
                </c:pt>
                <c:pt idx="32090">
                  <c:v>0.44155844155844098</c:v>
                </c:pt>
                <c:pt idx="32091">
                  <c:v>0.45454545454545398</c:v>
                </c:pt>
                <c:pt idx="32092">
                  <c:v>0.46753246753246702</c:v>
                </c:pt>
                <c:pt idx="32093">
                  <c:v>0.48051948051948001</c:v>
                </c:pt>
                <c:pt idx="32094">
                  <c:v>0.493506493506493</c:v>
                </c:pt>
                <c:pt idx="32095">
                  <c:v>0.506493506493506</c:v>
                </c:pt>
                <c:pt idx="32096">
                  <c:v>0.51948051948051899</c:v>
                </c:pt>
                <c:pt idx="32097">
                  <c:v>0.53246753246753198</c:v>
                </c:pt>
                <c:pt idx="32098">
                  <c:v>0.54545454545454497</c:v>
                </c:pt>
                <c:pt idx="32099">
                  <c:v>0.55844155844155796</c:v>
                </c:pt>
                <c:pt idx="32100">
                  <c:v>0.57142857142857095</c:v>
                </c:pt>
                <c:pt idx="32101">
                  <c:v>0.58441558441558406</c:v>
                </c:pt>
                <c:pt idx="32102">
                  <c:v>0.59740259740259705</c:v>
                </c:pt>
                <c:pt idx="32103">
                  <c:v>0.61038961038961004</c:v>
                </c:pt>
                <c:pt idx="32104">
                  <c:v>0.62337662337662303</c:v>
                </c:pt>
                <c:pt idx="32105">
                  <c:v>0.63636363636363602</c:v>
                </c:pt>
                <c:pt idx="32106">
                  <c:v>0.64935064935064901</c:v>
                </c:pt>
                <c:pt idx="32107">
                  <c:v>0.662337662337662</c:v>
                </c:pt>
                <c:pt idx="32108">
                  <c:v>0.67532467532467499</c:v>
                </c:pt>
                <c:pt idx="32109">
                  <c:v>0.68831168831168799</c:v>
                </c:pt>
                <c:pt idx="32110">
                  <c:v>0.70129870129870098</c:v>
                </c:pt>
                <c:pt idx="32111">
                  <c:v>0.71428571428571397</c:v>
                </c:pt>
                <c:pt idx="32112">
                  <c:v>0.72727272727272696</c:v>
                </c:pt>
                <c:pt idx="32113">
                  <c:v>0.74025974025973995</c:v>
                </c:pt>
                <c:pt idx="32114">
                  <c:v>0.75324675324675305</c:v>
                </c:pt>
                <c:pt idx="32115">
                  <c:v>0.76623376623376604</c:v>
                </c:pt>
                <c:pt idx="32116">
                  <c:v>0.77922077922077904</c:v>
                </c:pt>
                <c:pt idx="32117">
                  <c:v>0.79220779220779203</c:v>
                </c:pt>
                <c:pt idx="32118">
                  <c:v>0.80519480519480502</c:v>
                </c:pt>
                <c:pt idx="32119">
                  <c:v>0.81818181818181801</c:v>
                </c:pt>
                <c:pt idx="32120">
                  <c:v>0.831168831168831</c:v>
                </c:pt>
                <c:pt idx="32121">
                  <c:v>0.84415584415584399</c:v>
                </c:pt>
                <c:pt idx="32122">
                  <c:v>0.85714285714285698</c:v>
                </c:pt>
                <c:pt idx="32123">
                  <c:v>0.87012987012986998</c:v>
                </c:pt>
                <c:pt idx="32124">
                  <c:v>0.88311688311688297</c:v>
                </c:pt>
                <c:pt idx="32125">
                  <c:v>0.89610389610389596</c:v>
                </c:pt>
                <c:pt idx="32126">
                  <c:v>0.90909090909090895</c:v>
                </c:pt>
                <c:pt idx="32127">
                  <c:v>0.92207792207792205</c:v>
                </c:pt>
                <c:pt idx="32128">
                  <c:v>0.93506493506493504</c:v>
                </c:pt>
                <c:pt idx="32129">
                  <c:v>0.94805194805194803</c:v>
                </c:pt>
                <c:pt idx="32130">
                  <c:v>0.96103896103896103</c:v>
                </c:pt>
                <c:pt idx="32131">
                  <c:v>0.97402597402597402</c:v>
                </c:pt>
                <c:pt idx="32132">
                  <c:v>0.98701298701298701</c:v>
                </c:pt>
                <c:pt idx="32133">
                  <c:v>0</c:v>
                </c:pt>
                <c:pt idx="32134">
                  <c:v>2.2222222222222199E-2</c:v>
                </c:pt>
                <c:pt idx="32135">
                  <c:v>4.4444444444444398E-2</c:v>
                </c:pt>
                <c:pt idx="32136">
                  <c:v>6.6666666666666596E-2</c:v>
                </c:pt>
                <c:pt idx="32137">
                  <c:v>8.8888888888888795E-2</c:v>
                </c:pt>
                <c:pt idx="32138">
                  <c:v>0.11111111111111099</c:v>
                </c:pt>
                <c:pt idx="32139">
                  <c:v>0.133333333333333</c:v>
                </c:pt>
                <c:pt idx="32140">
                  <c:v>0.155555555555555</c:v>
                </c:pt>
                <c:pt idx="32141">
                  <c:v>0.17777777777777701</c:v>
                </c:pt>
                <c:pt idx="32142">
                  <c:v>0.2</c:v>
                </c:pt>
                <c:pt idx="32143">
                  <c:v>0.22222222222222199</c:v>
                </c:pt>
                <c:pt idx="32144">
                  <c:v>0.24444444444444399</c:v>
                </c:pt>
                <c:pt idx="32145">
                  <c:v>0.266666666666666</c:v>
                </c:pt>
                <c:pt idx="32146">
                  <c:v>0.28888888888888797</c:v>
                </c:pt>
                <c:pt idx="32147">
                  <c:v>0.31111111111111101</c:v>
                </c:pt>
                <c:pt idx="32148">
                  <c:v>0.33333333333333298</c:v>
                </c:pt>
                <c:pt idx="32149">
                  <c:v>0.35555555555555501</c:v>
                </c:pt>
                <c:pt idx="32150">
                  <c:v>0.37777777777777699</c:v>
                </c:pt>
                <c:pt idx="32151">
                  <c:v>0.4</c:v>
                </c:pt>
                <c:pt idx="32152">
                  <c:v>0.422222222222222</c:v>
                </c:pt>
                <c:pt idx="32153">
                  <c:v>0.44444444444444398</c:v>
                </c:pt>
                <c:pt idx="32154">
                  <c:v>0.46666666666666601</c:v>
                </c:pt>
                <c:pt idx="32155">
                  <c:v>0.48888888888888798</c:v>
                </c:pt>
                <c:pt idx="32156">
                  <c:v>0.51111111111111096</c:v>
                </c:pt>
                <c:pt idx="32157">
                  <c:v>0.53333333333333299</c:v>
                </c:pt>
                <c:pt idx="32158">
                  <c:v>0.55555555555555503</c:v>
                </c:pt>
                <c:pt idx="32159">
                  <c:v>0.57777777777777695</c:v>
                </c:pt>
                <c:pt idx="32160">
                  <c:v>0.6</c:v>
                </c:pt>
                <c:pt idx="32161">
                  <c:v>0.62222222222222201</c:v>
                </c:pt>
                <c:pt idx="32162">
                  <c:v>0.64444444444444404</c:v>
                </c:pt>
                <c:pt idx="32163">
                  <c:v>0.66666666666666596</c:v>
                </c:pt>
                <c:pt idx="32164">
                  <c:v>0.688888888888888</c:v>
                </c:pt>
                <c:pt idx="32165">
                  <c:v>0.71111111111111103</c:v>
                </c:pt>
                <c:pt idx="32166">
                  <c:v>0.73333333333333295</c:v>
                </c:pt>
                <c:pt idx="32167">
                  <c:v>0.75555555555555498</c:v>
                </c:pt>
                <c:pt idx="32168">
                  <c:v>0.77777777777777701</c:v>
                </c:pt>
                <c:pt idx="32169">
                  <c:v>0.8</c:v>
                </c:pt>
                <c:pt idx="32170">
                  <c:v>0.82222222222222197</c:v>
                </c:pt>
                <c:pt idx="32171">
                  <c:v>0.844444444444444</c:v>
                </c:pt>
                <c:pt idx="32172">
                  <c:v>0.86666666666666603</c:v>
                </c:pt>
                <c:pt idx="32173">
                  <c:v>0.88888888888888795</c:v>
                </c:pt>
                <c:pt idx="32174">
                  <c:v>0.91111111111111098</c:v>
                </c:pt>
                <c:pt idx="32175">
                  <c:v>0.93333333333333302</c:v>
                </c:pt>
                <c:pt idx="32176">
                  <c:v>0.95555555555555505</c:v>
                </c:pt>
                <c:pt idx="32177">
                  <c:v>0.97777777777777697</c:v>
                </c:pt>
                <c:pt idx="32178">
                  <c:v>0</c:v>
                </c:pt>
                <c:pt idx="32179">
                  <c:v>3.2258064516128997E-2</c:v>
                </c:pt>
                <c:pt idx="32180">
                  <c:v>6.4516129032257993E-2</c:v>
                </c:pt>
                <c:pt idx="32181">
                  <c:v>9.6774193548387094E-2</c:v>
                </c:pt>
                <c:pt idx="32182">
                  <c:v>0.12903225806451599</c:v>
                </c:pt>
                <c:pt idx="32183">
                  <c:v>0.16129032258064499</c:v>
                </c:pt>
                <c:pt idx="32184">
                  <c:v>0.19354838709677399</c:v>
                </c:pt>
                <c:pt idx="32185">
                  <c:v>0.225806451612903</c:v>
                </c:pt>
                <c:pt idx="32186">
                  <c:v>0.25806451612903197</c:v>
                </c:pt>
                <c:pt idx="32187">
                  <c:v>0.29032258064516098</c:v>
                </c:pt>
                <c:pt idx="32188">
                  <c:v>0.32258064516128998</c:v>
                </c:pt>
                <c:pt idx="32189">
                  <c:v>0.35483870967741898</c:v>
                </c:pt>
                <c:pt idx="32190">
                  <c:v>0.38709677419354799</c:v>
                </c:pt>
                <c:pt idx="32191">
                  <c:v>0.41935483870967699</c:v>
                </c:pt>
                <c:pt idx="32192">
                  <c:v>0.45161290322580599</c:v>
                </c:pt>
                <c:pt idx="32193">
                  <c:v>0.483870967741935</c:v>
                </c:pt>
                <c:pt idx="32194">
                  <c:v>0.51612903225806395</c:v>
                </c:pt>
                <c:pt idx="32195">
                  <c:v>0.54838709677419295</c:v>
                </c:pt>
                <c:pt idx="32196">
                  <c:v>0.58064516129032195</c:v>
                </c:pt>
                <c:pt idx="32197">
                  <c:v>0.61290322580645096</c:v>
                </c:pt>
                <c:pt idx="32198">
                  <c:v>0.64516129032257996</c:v>
                </c:pt>
                <c:pt idx="32199">
                  <c:v>0.67741935483870896</c:v>
                </c:pt>
                <c:pt idx="32200">
                  <c:v>0.70967741935483797</c:v>
                </c:pt>
                <c:pt idx="32201">
                  <c:v>0.74193548387096697</c:v>
                </c:pt>
                <c:pt idx="32202">
                  <c:v>0.77419354838709598</c:v>
                </c:pt>
                <c:pt idx="32203">
                  <c:v>0.80645161290322498</c:v>
                </c:pt>
                <c:pt idx="32204">
                  <c:v>0.83870967741935398</c:v>
                </c:pt>
                <c:pt idx="32205">
                  <c:v>0.87096774193548299</c:v>
                </c:pt>
                <c:pt idx="32206">
                  <c:v>0.90322580645161199</c:v>
                </c:pt>
                <c:pt idx="32207">
                  <c:v>0.93548387096774099</c:v>
                </c:pt>
                <c:pt idx="32208">
                  <c:v>0.967741935483871</c:v>
                </c:pt>
                <c:pt idx="32209">
                  <c:v>0</c:v>
                </c:pt>
                <c:pt idx="32210">
                  <c:v>1.20481927710843E-2</c:v>
                </c:pt>
                <c:pt idx="32211">
                  <c:v>2.40963855421686E-2</c:v>
                </c:pt>
                <c:pt idx="32212">
                  <c:v>3.6144578313252997E-2</c:v>
                </c:pt>
                <c:pt idx="32213">
                  <c:v>4.8192771084337303E-2</c:v>
                </c:pt>
                <c:pt idx="32214">
                  <c:v>6.0240963855421603E-2</c:v>
                </c:pt>
                <c:pt idx="32215">
                  <c:v>7.2289156626505993E-2</c:v>
                </c:pt>
                <c:pt idx="32216">
                  <c:v>8.43373493975903E-2</c:v>
                </c:pt>
                <c:pt idx="32217">
                  <c:v>9.6385542168674704E-2</c:v>
                </c:pt>
                <c:pt idx="32218">
                  <c:v>0.108433734939759</c:v>
                </c:pt>
                <c:pt idx="32219">
                  <c:v>0.120481927710843</c:v>
                </c:pt>
                <c:pt idx="32220">
                  <c:v>0.132530120481927</c:v>
                </c:pt>
                <c:pt idx="32221">
                  <c:v>0.14457831325301199</c:v>
                </c:pt>
                <c:pt idx="32222">
                  <c:v>0.156626506024096</c:v>
                </c:pt>
                <c:pt idx="32223">
                  <c:v>0.16867469879517999</c:v>
                </c:pt>
                <c:pt idx="32224">
                  <c:v>0.180722891566265</c:v>
                </c:pt>
                <c:pt idx="32225">
                  <c:v>0.19277108433734899</c:v>
                </c:pt>
                <c:pt idx="32226">
                  <c:v>0.20481927710843301</c:v>
                </c:pt>
                <c:pt idx="32227">
                  <c:v>0.21686746987951799</c:v>
                </c:pt>
                <c:pt idx="32228">
                  <c:v>0.22891566265060201</c:v>
                </c:pt>
                <c:pt idx="32229">
                  <c:v>0.240963855421686</c:v>
                </c:pt>
                <c:pt idx="32230">
                  <c:v>0.25301204819277101</c:v>
                </c:pt>
                <c:pt idx="32231">
                  <c:v>0.265060240963855</c:v>
                </c:pt>
                <c:pt idx="32232">
                  <c:v>0.27710843373493899</c:v>
                </c:pt>
                <c:pt idx="32233">
                  <c:v>0.28915662650602397</c:v>
                </c:pt>
                <c:pt idx="32234">
                  <c:v>0.30120481927710802</c:v>
                </c:pt>
                <c:pt idx="32235">
                  <c:v>0.313253012048192</c:v>
                </c:pt>
                <c:pt idx="32236">
                  <c:v>0.32530120481927699</c:v>
                </c:pt>
                <c:pt idx="32237">
                  <c:v>0.33734939759036098</c:v>
                </c:pt>
                <c:pt idx="32238">
                  <c:v>0.34939759036144502</c:v>
                </c:pt>
                <c:pt idx="32239">
                  <c:v>0.36144578313253001</c:v>
                </c:pt>
                <c:pt idx="32240">
                  <c:v>0.373493975903614</c:v>
                </c:pt>
                <c:pt idx="32241">
                  <c:v>0.38554216867469798</c:v>
                </c:pt>
                <c:pt idx="32242">
                  <c:v>0.39759036144578302</c:v>
                </c:pt>
                <c:pt idx="32243">
                  <c:v>0.40963855421686701</c:v>
                </c:pt>
                <c:pt idx="32244">
                  <c:v>0.421686746987951</c:v>
                </c:pt>
                <c:pt idx="32245">
                  <c:v>0.43373493975903599</c:v>
                </c:pt>
                <c:pt idx="32246">
                  <c:v>0.44578313253011997</c:v>
                </c:pt>
                <c:pt idx="32247">
                  <c:v>0.45783132530120402</c:v>
                </c:pt>
                <c:pt idx="32248">
                  <c:v>0.469879518072289</c:v>
                </c:pt>
                <c:pt idx="32249">
                  <c:v>0.48192771084337299</c:v>
                </c:pt>
                <c:pt idx="32250">
                  <c:v>0.49397590361445698</c:v>
                </c:pt>
                <c:pt idx="32251">
                  <c:v>0.50602409638554202</c:v>
                </c:pt>
                <c:pt idx="32252">
                  <c:v>0.51807228915662595</c:v>
                </c:pt>
                <c:pt idx="32253">
                  <c:v>0.53012048192771</c:v>
                </c:pt>
                <c:pt idx="32254">
                  <c:v>0.54216867469879504</c:v>
                </c:pt>
                <c:pt idx="32255">
                  <c:v>0.55421686746987897</c:v>
                </c:pt>
                <c:pt idx="32256">
                  <c:v>0.56626506024096301</c:v>
                </c:pt>
                <c:pt idx="32257">
                  <c:v>0.57831325301204795</c:v>
                </c:pt>
                <c:pt idx="32258">
                  <c:v>0.59036144578313199</c:v>
                </c:pt>
                <c:pt idx="32259">
                  <c:v>0.60240963855421603</c:v>
                </c:pt>
                <c:pt idx="32260">
                  <c:v>0.61445783132530096</c:v>
                </c:pt>
                <c:pt idx="32261">
                  <c:v>0.62650602409638501</c:v>
                </c:pt>
                <c:pt idx="32262">
                  <c:v>0.63855421686746905</c:v>
                </c:pt>
                <c:pt idx="32263">
                  <c:v>0.65060240963855398</c:v>
                </c:pt>
                <c:pt idx="32264">
                  <c:v>0.66265060240963802</c:v>
                </c:pt>
                <c:pt idx="32265">
                  <c:v>0.67469879518072196</c:v>
                </c:pt>
                <c:pt idx="32266">
                  <c:v>0.686746987951807</c:v>
                </c:pt>
                <c:pt idx="32267">
                  <c:v>0.69879518072289104</c:v>
                </c:pt>
                <c:pt idx="32268">
                  <c:v>0.71084337349397497</c:v>
                </c:pt>
                <c:pt idx="32269">
                  <c:v>0.72289156626506001</c:v>
                </c:pt>
                <c:pt idx="32270">
                  <c:v>0.73493975903614395</c:v>
                </c:pt>
                <c:pt idx="32271">
                  <c:v>0.74698795180722799</c:v>
                </c:pt>
                <c:pt idx="32272">
                  <c:v>0.75903614457831303</c:v>
                </c:pt>
                <c:pt idx="32273">
                  <c:v>0.77108433734939696</c:v>
                </c:pt>
                <c:pt idx="32274">
                  <c:v>0.78313253012048101</c:v>
                </c:pt>
                <c:pt idx="32275">
                  <c:v>0.79518072289156605</c:v>
                </c:pt>
                <c:pt idx="32276">
                  <c:v>0.80722891566264998</c:v>
                </c:pt>
                <c:pt idx="32277">
                  <c:v>0.81927710843373402</c:v>
                </c:pt>
                <c:pt idx="32278">
                  <c:v>0.83132530120481896</c:v>
                </c:pt>
                <c:pt idx="32279">
                  <c:v>0.843373493975903</c:v>
                </c:pt>
                <c:pt idx="32280">
                  <c:v>0.85542168674698704</c:v>
                </c:pt>
                <c:pt idx="32281">
                  <c:v>0.86746987951807197</c:v>
                </c:pt>
                <c:pt idx="32282">
                  <c:v>0.87951807228915602</c:v>
                </c:pt>
                <c:pt idx="32283">
                  <c:v>0.89156626506024095</c:v>
                </c:pt>
                <c:pt idx="32284">
                  <c:v>0.90361445783132499</c:v>
                </c:pt>
                <c:pt idx="32285">
                  <c:v>0.91566265060240903</c:v>
                </c:pt>
                <c:pt idx="32286">
                  <c:v>0.92771084337349397</c:v>
                </c:pt>
                <c:pt idx="32287">
                  <c:v>0.93975903614457801</c:v>
                </c:pt>
                <c:pt idx="32288">
                  <c:v>0.95180722891566205</c:v>
                </c:pt>
                <c:pt idx="32289">
                  <c:v>0.96385542168674698</c:v>
                </c:pt>
                <c:pt idx="32290">
                  <c:v>0.97590361445783103</c:v>
                </c:pt>
                <c:pt idx="32291">
                  <c:v>0.98795180722891496</c:v>
                </c:pt>
                <c:pt idx="32292">
                  <c:v>0</c:v>
                </c:pt>
                <c:pt idx="32293">
                  <c:v>1.9230769230769201E-2</c:v>
                </c:pt>
                <c:pt idx="32294">
                  <c:v>3.8461538461538401E-2</c:v>
                </c:pt>
                <c:pt idx="32295">
                  <c:v>5.7692307692307598E-2</c:v>
                </c:pt>
                <c:pt idx="32296">
                  <c:v>7.69230769230769E-2</c:v>
                </c:pt>
                <c:pt idx="32297">
                  <c:v>9.6153846153846104E-2</c:v>
                </c:pt>
                <c:pt idx="32298">
                  <c:v>0.115384615384615</c:v>
                </c:pt>
                <c:pt idx="32299">
                  <c:v>0.134615384615384</c:v>
                </c:pt>
                <c:pt idx="32300">
                  <c:v>0.15384615384615299</c:v>
                </c:pt>
                <c:pt idx="32301">
                  <c:v>0.17307692307692299</c:v>
                </c:pt>
                <c:pt idx="32302">
                  <c:v>0.19230769230769201</c:v>
                </c:pt>
                <c:pt idx="32303">
                  <c:v>0.21153846153846101</c:v>
                </c:pt>
                <c:pt idx="32304">
                  <c:v>0.23076923076923</c:v>
                </c:pt>
                <c:pt idx="32305">
                  <c:v>0.25</c:v>
                </c:pt>
                <c:pt idx="32306">
                  <c:v>0.269230769230769</c:v>
                </c:pt>
                <c:pt idx="32307">
                  <c:v>0.28846153846153799</c:v>
                </c:pt>
                <c:pt idx="32308">
                  <c:v>0.30769230769230699</c:v>
                </c:pt>
                <c:pt idx="32309">
                  <c:v>0.32692307692307598</c:v>
                </c:pt>
                <c:pt idx="32310">
                  <c:v>0.34615384615384598</c:v>
                </c:pt>
                <c:pt idx="32311">
                  <c:v>0.36538461538461497</c:v>
                </c:pt>
                <c:pt idx="32312">
                  <c:v>0.38461538461538403</c:v>
                </c:pt>
                <c:pt idx="32313">
                  <c:v>0.40384615384615302</c:v>
                </c:pt>
                <c:pt idx="32314">
                  <c:v>0.42307692307692302</c:v>
                </c:pt>
                <c:pt idx="32315">
                  <c:v>0.44230769230769201</c:v>
                </c:pt>
                <c:pt idx="32316">
                  <c:v>0.46153846153846101</c:v>
                </c:pt>
                <c:pt idx="32317">
                  <c:v>0.48076923076923</c:v>
                </c:pt>
                <c:pt idx="32318">
                  <c:v>0.5</c:v>
                </c:pt>
                <c:pt idx="32319">
                  <c:v>0.51923076923076905</c:v>
                </c:pt>
                <c:pt idx="32320">
                  <c:v>0.53846153846153799</c:v>
                </c:pt>
                <c:pt idx="32321">
                  <c:v>0.55769230769230704</c:v>
                </c:pt>
                <c:pt idx="32322">
                  <c:v>0.57692307692307598</c:v>
                </c:pt>
                <c:pt idx="32323">
                  <c:v>0.59615384615384603</c:v>
                </c:pt>
                <c:pt idx="32324">
                  <c:v>0.61538461538461497</c:v>
                </c:pt>
                <c:pt idx="32325">
                  <c:v>0.63461538461538403</c:v>
                </c:pt>
                <c:pt idx="32326">
                  <c:v>0.65384615384615297</c:v>
                </c:pt>
                <c:pt idx="32327">
                  <c:v>0.67307692307692302</c:v>
                </c:pt>
                <c:pt idx="32328">
                  <c:v>0.69230769230769196</c:v>
                </c:pt>
                <c:pt idx="32329">
                  <c:v>0.71153846153846101</c:v>
                </c:pt>
                <c:pt idx="32330">
                  <c:v>0.73076923076922995</c:v>
                </c:pt>
                <c:pt idx="32331">
                  <c:v>0.75</c:v>
                </c:pt>
                <c:pt idx="32332">
                  <c:v>0.76923076923076905</c:v>
                </c:pt>
                <c:pt idx="32333">
                  <c:v>0.78846153846153799</c:v>
                </c:pt>
                <c:pt idx="32334">
                  <c:v>0.80769230769230704</c:v>
                </c:pt>
                <c:pt idx="32335">
                  <c:v>0.82692307692307598</c:v>
                </c:pt>
                <c:pt idx="32336">
                  <c:v>0.84615384615384603</c:v>
                </c:pt>
                <c:pt idx="32337">
                  <c:v>0.86538461538461497</c:v>
                </c:pt>
                <c:pt idx="32338">
                  <c:v>0.88461538461538403</c:v>
                </c:pt>
                <c:pt idx="32339">
                  <c:v>0.90384615384615297</c:v>
                </c:pt>
                <c:pt idx="32340">
                  <c:v>0.92307692307692302</c:v>
                </c:pt>
                <c:pt idx="32341">
                  <c:v>0.94230769230769196</c:v>
                </c:pt>
                <c:pt idx="32342">
                  <c:v>0.96153846153846101</c:v>
                </c:pt>
                <c:pt idx="32343">
                  <c:v>0.98076923076922995</c:v>
                </c:pt>
                <c:pt idx="32344">
                  <c:v>0</c:v>
                </c:pt>
                <c:pt idx="32345">
                  <c:v>1.7857142857142801E-2</c:v>
                </c:pt>
                <c:pt idx="32346">
                  <c:v>3.5714285714285698E-2</c:v>
                </c:pt>
                <c:pt idx="32347">
                  <c:v>5.3571428571428499E-2</c:v>
                </c:pt>
                <c:pt idx="32348">
                  <c:v>7.1428571428571397E-2</c:v>
                </c:pt>
                <c:pt idx="32349">
                  <c:v>8.9285714285714204E-2</c:v>
                </c:pt>
                <c:pt idx="32350">
                  <c:v>0.107142857142857</c:v>
                </c:pt>
                <c:pt idx="32351">
                  <c:v>0.125</c:v>
                </c:pt>
                <c:pt idx="32352">
                  <c:v>0.14285714285714199</c:v>
                </c:pt>
                <c:pt idx="32353">
                  <c:v>0.160714285714285</c:v>
                </c:pt>
                <c:pt idx="32354">
                  <c:v>0.17857142857142799</c:v>
                </c:pt>
                <c:pt idx="32355">
                  <c:v>0.19642857142857101</c:v>
                </c:pt>
                <c:pt idx="32356">
                  <c:v>0.214285714285714</c:v>
                </c:pt>
                <c:pt idx="32357">
                  <c:v>0.23214285714285701</c:v>
                </c:pt>
                <c:pt idx="32358">
                  <c:v>0.25</c:v>
                </c:pt>
                <c:pt idx="32359">
                  <c:v>0.26785714285714202</c:v>
                </c:pt>
                <c:pt idx="32360">
                  <c:v>0.28571428571428498</c:v>
                </c:pt>
                <c:pt idx="32361">
                  <c:v>0.30357142857142799</c:v>
                </c:pt>
                <c:pt idx="32362">
                  <c:v>0.32142857142857101</c:v>
                </c:pt>
                <c:pt idx="32363">
                  <c:v>0.33928571428571402</c:v>
                </c:pt>
                <c:pt idx="32364">
                  <c:v>0.35714285714285698</c:v>
                </c:pt>
                <c:pt idx="32365">
                  <c:v>0.375</c:v>
                </c:pt>
                <c:pt idx="32366">
                  <c:v>0.39285714285714202</c:v>
                </c:pt>
                <c:pt idx="32367">
                  <c:v>0.41071428571428498</c:v>
                </c:pt>
                <c:pt idx="32368">
                  <c:v>0.42857142857142799</c:v>
                </c:pt>
                <c:pt idx="32369">
                  <c:v>0.44642857142857101</c:v>
                </c:pt>
                <c:pt idx="32370">
                  <c:v>0.46428571428571402</c:v>
                </c:pt>
                <c:pt idx="32371">
                  <c:v>0.48214285714285698</c:v>
                </c:pt>
                <c:pt idx="32372">
                  <c:v>0.5</c:v>
                </c:pt>
                <c:pt idx="32373">
                  <c:v>0.51785714285714202</c:v>
                </c:pt>
                <c:pt idx="32374">
                  <c:v>0.53571428571428503</c:v>
                </c:pt>
                <c:pt idx="32375">
                  <c:v>0.55357142857142805</c:v>
                </c:pt>
                <c:pt idx="32376">
                  <c:v>0.57142857142857095</c:v>
                </c:pt>
                <c:pt idx="32377">
                  <c:v>0.58928571428571397</c:v>
                </c:pt>
                <c:pt idx="32378">
                  <c:v>0.60714285714285698</c:v>
                </c:pt>
                <c:pt idx="32379">
                  <c:v>0.625</c:v>
                </c:pt>
                <c:pt idx="32380">
                  <c:v>0.64285714285714202</c:v>
                </c:pt>
                <c:pt idx="32381">
                  <c:v>0.66071428571428503</c:v>
                </c:pt>
                <c:pt idx="32382">
                  <c:v>0.67857142857142805</c:v>
                </c:pt>
                <c:pt idx="32383">
                  <c:v>0.69642857142857095</c:v>
                </c:pt>
                <c:pt idx="32384">
                  <c:v>0.71428571428571397</c:v>
                </c:pt>
                <c:pt idx="32385">
                  <c:v>0.73214285714285698</c:v>
                </c:pt>
                <c:pt idx="32386">
                  <c:v>0.75</c:v>
                </c:pt>
                <c:pt idx="32387">
                  <c:v>0.76785714285714202</c:v>
                </c:pt>
                <c:pt idx="32388">
                  <c:v>0.78571428571428503</c:v>
                </c:pt>
                <c:pt idx="32389">
                  <c:v>0.80357142857142805</c:v>
                </c:pt>
                <c:pt idx="32390">
                  <c:v>0.82142857142857095</c:v>
                </c:pt>
                <c:pt idx="32391">
                  <c:v>0.83928571428571397</c:v>
                </c:pt>
                <c:pt idx="32392">
                  <c:v>0.85714285714285698</c:v>
                </c:pt>
                <c:pt idx="32393">
                  <c:v>0.875</c:v>
                </c:pt>
                <c:pt idx="32394">
                  <c:v>0.89285714285714202</c:v>
                </c:pt>
                <c:pt idx="32395">
                  <c:v>0.91071428571428503</c:v>
                </c:pt>
                <c:pt idx="32396">
                  <c:v>0.92857142857142805</c:v>
                </c:pt>
                <c:pt idx="32397">
                  <c:v>0.94642857142857095</c:v>
                </c:pt>
                <c:pt idx="32398">
                  <c:v>0.96428571428571397</c:v>
                </c:pt>
                <c:pt idx="32399">
                  <c:v>0.98214285714285698</c:v>
                </c:pt>
                <c:pt idx="32400">
                  <c:v>0</c:v>
                </c:pt>
                <c:pt idx="32401">
                  <c:v>1.6666666666666601E-2</c:v>
                </c:pt>
                <c:pt idx="32402">
                  <c:v>3.3333333333333298E-2</c:v>
                </c:pt>
                <c:pt idx="32403">
                  <c:v>0.05</c:v>
                </c:pt>
                <c:pt idx="32404">
                  <c:v>6.6666666666666596E-2</c:v>
                </c:pt>
                <c:pt idx="32405">
                  <c:v>8.3333333333333301E-2</c:v>
                </c:pt>
                <c:pt idx="32406">
                  <c:v>0.1</c:v>
                </c:pt>
                <c:pt idx="32407">
                  <c:v>0.116666666666666</c:v>
                </c:pt>
                <c:pt idx="32408">
                  <c:v>0.133333333333333</c:v>
                </c:pt>
                <c:pt idx="32409">
                  <c:v>0.15</c:v>
                </c:pt>
                <c:pt idx="32410">
                  <c:v>0.16666666666666599</c:v>
                </c:pt>
                <c:pt idx="32411">
                  <c:v>0.18333333333333299</c:v>
                </c:pt>
                <c:pt idx="32412">
                  <c:v>0.2</c:v>
                </c:pt>
                <c:pt idx="32413">
                  <c:v>0.21666666666666601</c:v>
                </c:pt>
                <c:pt idx="32414">
                  <c:v>0.233333333333333</c:v>
                </c:pt>
                <c:pt idx="32415">
                  <c:v>0.25</c:v>
                </c:pt>
                <c:pt idx="32416">
                  <c:v>0.266666666666666</c:v>
                </c:pt>
                <c:pt idx="32417">
                  <c:v>0.28333333333333299</c:v>
                </c:pt>
                <c:pt idx="32418">
                  <c:v>0.3</c:v>
                </c:pt>
                <c:pt idx="32419">
                  <c:v>0.31666666666666599</c:v>
                </c:pt>
                <c:pt idx="32420">
                  <c:v>0.33333333333333298</c:v>
                </c:pt>
                <c:pt idx="32421">
                  <c:v>0.35</c:v>
                </c:pt>
                <c:pt idx="32422">
                  <c:v>0.36666666666666597</c:v>
                </c:pt>
                <c:pt idx="32423">
                  <c:v>0.38333333333333303</c:v>
                </c:pt>
                <c:pt idx="32424">
                  <c:v>0.4</c:v>
                </c:pt>
                <c:pt idx="32425">
                  <c:v>0.41666666666666602</c:v>
                </c:pt>
                <c:pt idx="32426">
                  <c:v>0.43333333333333302</c:v>
                </c:pt>
                <c:pt idx="32427">
                  <c:v>0.45</c:v>
                </c:pt>
                <c:pt idx="32428">
                  <c:v>0.46666666666666601</c:v>
                </c:pt>
                <c:pt idx="32429">
                  <c:v>0.483333333333333</c:v>
                </c:pt>
                <c:pt idx="32430">
                  <c:v>0.5</c:v>
                </c:pt>
                <c:pt idx="32431">
                  <c:v>0.51666666666666605</c:v>
                </c:pt>
                <c:pt idx="32432">
                  <c:v>0.53333333333333299</c:v>
                </c:pt>
                <c:pt idx="32433">
                  <c:v>0.55000000000000004</c:v>
                </c:pt>
                <c:pt idx="32434">
                  <c:v>0.56666666666666599</c:v>
                </c:pt>
                <c:pt idx="32435">
                  <c:v>0.58333333333333304</c:v>
                </c:pt>
                <c:pt idx="32436">
                  <c:v>0.6</c:v>
                </c:pt>
                <c:pt idx="32437">
                  <c:v>0.61666666666666603</c:v>
                </c:pt>
                <c:pt idx="32438">
                  <c:v>0.63333333333333297</c:v>
                </c:pt>
                <c:pt idx="32439">
                  <c:v>0.65</c:v>
                </c:pt>
                <c:pt idx="32440">
                  <c:v>0.66666666666666596</c:v>
                </c:pt>
                <c:pt idx="32441">
                  <c:v>0.68333333333333302</c:v>
                </c:pt>
                <c:pt idx="32442">
                  <c:v>0.7</c:v>
                </c:pt>
                <c:pt idx="32443">
                  <c:v>0.71666666666666601</c:v>
                </c:pt>
                <c:pt idx="32444">
                  <c:v>0.73333333333333295</c:v>
                </c:pt>
                <c:pt idx="32445">
                  <c:v>0.75</c:v>
                </c:pt>
                <c:pt idx="32446">
                  <c:v>0.76666666666666605</c:v>
                </c:pt>
                <c:pt idx="32447">
                  <c:v>0.78333333333333299</c:v>
                </c:pt>
                <c:pt idx="32448">
                  <c:v>0.8</c:v>
                </c:pt>
                <c:pt idx="32449">
                  <c:v>0.81666666666666599</c:v>
                </c:pt>
                <c:pt idx="32450">
                  <c:v>0.83333333333333304</c:v>
                </c:pt>
                <c:pt idx="32451">
                  <c:v>0.85</c:v>
                </c:pt>
                <c:pt idx="32452">
                  <c:v>0.86666666666666603</c:v>
                </c:pt>
                <c:pt idx="32453">
                  <c:v>0.88333333333333297</c:v>
                </c:pt>
                <c:pt idx="32454">
                  <c:v>0.9</c:v>
                </c:pt>
                <c:pt idx="32455">
                  <c:v>0.91666666666666596</c:v>
                </c:pt>
                <c:pt idx="32456">
                  <c:v>0.93333333333333302</c:v>
                </c:pt>
                <c:pt idx="32457">
                  <c:v>0.95</c:v>
                </c:pt>
                <c:pt idx="32458">
                  <c:v>0.96666666666666601</c:v>
                </c:pt>
                <c:pt idx="32459">
                  <c:v>0.98333333333333295</c:v>
                </c:pt>
                <c:pt idx="32460">
                  <c:v>0</c:v>
                </c:pt>
                <c:pt idx="32461">
                  <c:v>1.7543859649122799E-2</c:v>
                </c:pt>
                <c:pt idx="32462">
                  <c:v>3.5087719298245598E-2</c:v>
                </c:pt>
                <c:pt idx="32463">
                  <c:v>5.2631578947368397E-2</c:v>
                </c:pt>
                <c:pt idx="32464">
                  <c:v>7.0175438596491196E-2</c:v>
                </c:pt>
                <c:pt idx="32465">
                  <c:v>8.7719298245614002E-2</c:v>
                </c:pt>
                <c:pt idx="32466">
                  <c:v>0.105263157894736</c:v>
                </c:pt>
                <c:pt idx="32467">
                  <c:v>0.122807017543859</c:v>
                </c:pt>
                <c:pt idx="32468">
                  <c:v>0.140350877192982</c:v>
                </c:pt>
                <c:pt idx="32469">
                  <c:v>0.157894736842105</c:v>
                </c:pt>
                <c:pt idx="32470">
                  <c:v>0.175438596491228</c:v>
                </c:pt>
                <c:pt idx="32471">
                  <c:v>0.19298245614035001</c:v>
                </c:pt>
                <c:pt idx="32472">
                  <c:v>0.21052631578947301</c:v>
                </c:pt>
                <c:pt idx="32473">
                  <c:v>0.22807017543859601</c:v>
                </c:pt>
                <c:pt idx="32474">
                  <c:v>0.24561403508771901</c:v>
                </c:pt>
                <c:pt idx="32475">
                  <c:v>0.26315789473684198</c:v>
                </c:pt>
                <c:pt idx="32476">
                  <c:v>0.28070175438596401</c:v>
                </c:pt>
                <c:pt idx="32477">
                  <c:v>0.29824561403508698</c:v>
                </c:pt>
                <c:pt idx="32478">
                  <c:v>0.31578947368421001</c:v>
                </c:pt>
                <c:pt idx="32479">
                  <c:v>0.33333333333333298</c:v>
                </c:pt>
                <c:pt idx="32480">
                  <c:v>0.35087719298245601</c:v>
                </c:pt>
                <c:pt idx="32481">
                  <c:v>0.36842105263157798</c:v>
                </c:pt>
                <c:pt idx="32482">
                  <c:v>0.38596491228070101</c:v>
                </c:pt>
                <c:pt idx="32483">
                  <c:v>0.40350877192982398</c:v>
                </c:pt>
                <c:pt idx="32484">
                  <c:v>0.42105263157894701</c:v>
                </c:pt>
                <c:pt idx="32485">
                  <c:v>0.43859649122806998</c:v>
                </c:pt>
                <c:pt idx="32486">
                  <c:v>0.45614035087719201</c:v>
                </c:pt>
                <c:pt idx="32487">
                  <c:v>0.47368421052631499</c:v>
                </c:pt>
                <c:pt idx="32488">
                  <c:v>0.49122807017543801</c:v>
                </c:pt>
                <c:pt idx="32489">
                  <c:v>0.50877192982456099</c:v>
                </c:pt>
                <c:pt idx="32490">
                  <c:v>0.52631578947368396</c:v>
                </c:pt>
                <c:pt idx="32491">
                  <c:v>0.54385964912280704</c:v>
                </c:pt>
                <c:pt idx="32492">
                  <c:v>0.56140350877192902</c:v>
                </c:pt>
                <c:pt idx="32493">
                  <c:v>0.57894736842105199</c:v>
                </c:pt>
                <c:pt idx="32494">
                  <c:v>0.59649122807017496</c:v>
                </c:pt>
                <c:pt idx="32495">
                  <c:v>0.61403508771929804</c:v>
                </c:pt>
                <c:pt idx="32496">
                  <c:v>0.63157894736842102</c:v>
                </c:pt>
                <c:pt idx="32497">
                  <c:v>0.64912280701754299</c:v>
                </c:pt>
                <c:pt idx="32498">
                  <c:v>0.66666666666666596</c:v>
                </c:pt>
                <c:pt idx="32499">
                  <c:v>0.68421052631578905</c:v>
                </c:pt>
                <c:pt idx="32500">
                  <c:v>0.70175438596491202</c:v>
                </c:pt>
                <c:pt idx="32501">
                  <c:v>0.71929824561403499</c:v>
                </c:pt>
                <c:pt idx="32502">
                  <c:v>0.73684210526315697</c:v>
                </c:pt>
                <c:pt idx="32503">
                  <c:v>0.75438596491228005</c:v>
                </c:pt>
                <c:pt idx="32504">
                  <c:v>0.77192982456140302</c:v>
                </c:pt>
                <c:pt idx="32505">
                  <c:v>0.78947368421052599</c:v>
                </c:pt>
                <c:pt idx="32506">
                  <c:v>0.80701754385964897</c:v>
                </c:pt>
                <c:pt idx="32507">
                  <c:v>0.82456140350877105</c:v>
                </c:pt>
                <c:pt idx="32508">
                  <c:v>0.84210526315789402</c:v>
                </c:pt>
                <c:pt idx="32509">
                  <c:v>0.859649122807017</c:v>
                </c:pt>
                <c:pt idx="32510">
                  <c:v>0.87719298245613997</c:v>
                </c:pt>
                <c:pt idx="32511">
                  <c:v>0.89473684210526305</c:v>
                </c:pt>
                <c:pt idx="32512">
                  <c:v>0.91228070175438503</c:v>
                </c:pt>
                <c:pt idx="32513">
                  <c:v>0.929824561403508</c:v>
                </c:pt>
                <c:pt idx="32514">
                  <c:v>0.94736842105263097</c:v>
                </c:pt>
                <c:pt idx="32515">
                  <c:v>0.96491228070175405</c:v>
                </c:pt>
                <c:pt idx="32516">
                  <c:v>0.98245614035087703</c:v>
                </c:pt>
                <c:pt idx="32517">
                  <c:v>0</c:v>
                </c:pt>
                <c:pt idx="32518">
                  <c:v>1.8181818181818101E-2</c:v>
                </c:pt>
                <c:pt idx="32519">
                  <c:v>3.6363636363636299E-2</c:v>
                </c:pt>
                <c:pt idx="32520">
                  <c:v>5.4545454545454501E-2</c:v>
                </c:pt>
                <c:pt idx="32521">
                  <c:v>7.2727272727272696E-2</c:v>
                </c:pt>
                <c:pt idx="32522">
                  <c:v>9.0909090909090898E-2</c:v>
                </c:pt>
                <c:pt idx="32523">
                  <c:v>0.109090909090909</c:v>
                </c:pt>
                <c:pt idx="32524">
                  <c:v>0.12727272727272701</c:v>
                </c:pt>
                <c:pt idx="32525">
                  <c:v>0.145454545454545</c:v>
                </c:pt>
                <c:pt idx="32526">
                  <c:v>0.163636363636363</c:v>
                </c:pt>
                <c:pt idx="32527">
                  <c:v>0.18181818181818099</c:v>
                </c:pt>
                <c:pt idx="32528">
                  <c:v>0.2</c:v>
                </c:pt>
                <c:pt idx="32529">
                  <c:v>0.218181818181818</c:v>
                </c:pt>
                <c:pt idx="32530">
                  <c:v>0.236363636363636</c:v>
                </c:pt>
                <c:pt idx="32531">
                  <c:v>0.25454545454545402</c:v>
                </c:pt>
                <c:pt idx="32532">
                  <c:v>0.27272727272727199</c:v>
                </c:pt>
                <c:pt idx="32533">
                  <c:v>0.29090909090909001</c:v>
                </c:pt>
                <c:pt idx="32534">
                  <c:v>0.30909090909090903</c:v>
                </c:pt>
                <c:pt idx="32535">
                  <c:v>0.32727272727272699</c:v>
                </c:pt>
                <c:pt idx="32536">
                  <c:v>0.34545454545454501</c:v>
                </c:pt>
                <c:pt idx="32537">
                  <c:v>0.36363636363636298</c:v>
                </c:pt>
                <c:pt idx="32538">
                  <c:v>0.381818181818181</c:v>
                </c:pt>
                <c:pt idx="32539">
                  <c:v>0.4</c:v>
                </c:pt>
                <c:pt idx="32540">
                  <c:v>0.41818181818181799</c:v>
                </c:pt>
                <c:pt idx="32541">
                  <c:v>0.43636363636363601</c:v>
                </c:pt>
                <c:pt idx="32542">
                  <c:v>0.45454545454545398</c:v>
                </c:pt>
                <c:pt idx="32543">
                  <c:v>0.472727272727272</c:v>
                </c:pt>
                <c:pt idx="32544">
                  <c:v>0.49090909090909002</c:v>
                </c:pt>
                <c:pt idx="32545">
                  <c:v>0.50909090909090904</c:v>
                </c:pt>
                <c:pt idx="32546">
                  <c:v>0.527272727272727</c:v>
                </c:pt>
                <c:pt idx="32547">
                  <c:v>0.54545454545454497</c:v>
                </c:pt>
                <c:pt idx="32548">
                  <c:v>0.56363636363636305</c:v>
                </c:pt>
                <c:pt idx="32549">
                  <c:v>0.58181818181818101</c:v>
                </c:pt>
                <c:pt idx="32550">
                  <c:v>0.6</c:v>
                </c:pt>
                <c:pt idx="32551">
                  <c:v>0.61818181818181805</c:v>
                </c:pt>
                <c:pt idx="32552">
                  <c:v>0.63636363636363602</c:v>
                </c:pt>
                <c:pt idx="32553">
                  <c:v>0.65454545454545399</c:v>
                </c:pt>
                <c:pt idx="32554">
                  <c:v>0.67272727272727195</c:v>
                </c:pt>
                <c:pt idx="32555">
                  <c:v>0.69090909090909003</c:v>
                </c:pt>
                <c:pt idx="32556">
                  <c:v>0.70909090909090899</c:v>
                </c:pt>
                <c:pt idx="32557">
                  <c:v>0.72727272727272696</c:v>
                </c:pt>
                <c:pt idx="32558">
                  <c:v>0.74545454545454504</c:v>
                </c:pt>
                <c:pt idx="32559">
                  <c:v>0.763636363636363</c:v>
                </c:pt>
                <c:pt idx="32560">
                  <c:v>0.78181818181818097</c:v>
                </c:pt>
                <c:pt idx="32561">
                  <c:v>0.8</c:v>
                </c:pt>
                <c:pt idx="32562">
                  <c:v>0.81818181818181801</c:v>
                </c:pt>
                <c:pt idx="32563">
                  <c:v>0.83636363636363598</c:v>
                </c:pt>
                <c:pt idx="32564">
                  <c:v>0.85454545454545405</c:v>
                </c:pt>
                <c:pt idx="32565">
                  <c:v>0.87272727272727202</c:v>
                </c:pt>
                <c:pt idx="32566">
                  <c:v>0.89090909090908998</c:v>
                </c:pt>
                <c:pt idx="32567">
                  <c:v>0.90909090909090895</c:v>
                </c:pt>
                <c:pt idx="32568">
                  <c:v>0.92727272727272703</c:v>
                </c:pt>
                <c:pt idx="32569">
                  <c:v>0.94545454545454499</c:v>
                </c:pt>
                <c:pt idx="32570">
                  <c:v>0.96363636363636296</c:v>
                </c:pt>
                <c:pt idx="32571">
                  <c:v>0.98181818181818103</c:v>
                </c:pt>
                <c:pt idx="32572">
                  <c:v>0</c:v>
                </c:pt>
                <c:pt idx="32573">
                  <c:v>1.8867924528301799E-2</c:v>
                </c:pt>
                <c:pt idx="32574">
                  <c:v>3.7735849056603703E-2</c:v>
                </c:pt>
                <c:pt idx="32575">
                  <c:v>5.6603773584905599E-2</c:v>
                </c:pt>
                <c:pt idx="32576">
                  <c:v>7.5471698113207503E-2</c:v>
                </c:pt>
                <c:pt idx="32577">
                  <c:v>9.4339622641509399E-2</c:v>
                </c:pt>
                <c:pt idx="32578">
                  <c:v>0.113207547169811</c:v>
                </c:pt>
                <c:pt idx="32579">
                  <c:v>0.13207547169811301</c:v>
                </c:pt>
                <c:pt idx="32580">
                  <c:v>0.15094339622641501</c:v>
                </c:pt>
                <c:pt idx="32581">
                  <c:v>0.169811320754716</c:v>
                </c:pt>
                <c:pt idx="32582">
                  <c:v>0.18867924528301799</c:v>
                </c:pt>
                <c:pt idx="32583">
                  <c:v>0.20754716981131999</c:v>
                </c:pt>
                <c:pt idx="32584">
                  <c:v>0.22641509433962201</c:v>
                </c:pt>
                <c:pt idx="32585">
                  <c:v>0.245283018867924</c:v>
                </c:pt>
                <c:pt idx="32586">
                  <c:v>0.26415094339622602</c:v>
                </c:pt>
                <c:pt idx="32587">
                  <c:v>0.28301886792452802</c:v>
                </c:pt>
                <c:pt idx="32588">
                  <c:v>0.30188679245283001</c:v>
                </c:pt>
                <c:pt idx="32589">
                  <c:v>0.320754716981132</c:v>
                </c:pt>
                <c:pt idx="32590">
                  <c:v>0.339622641509433</c:v>
                </c:pt>
                <c:pt idx="32591">
                  <c:v>0.35849056603773499</c:v>
                </c:pt>
                <c:pt idx="32592">
                  <c:v>0.37735849056603699</c:v>
                </c:pt>
                <c:pt idx="32593">
                  <c:v>0.39622641509433898</c:v>
                </c:pt>
                <c:pt idx="32594">
                  <c:v>0.41509433962264097</c:v>
                </c:pt>
                <c:pt idx="32595">
                  <c:v>0.43396226415094302</c:v>
                </c:pt>
                <c:pt idx="32596">
                  <c:v>0.45283018867924502</c:v>
                </c:pt>
                <c:pt idx="32597">
                  <c:v>0.47169811320754701</c:v>
                </c:pt>
                <c:pt idx="32598">
                  <c:v>0.490566037735849</c:v>
                </c:pt>
                <c:pt idx="32599">
                  <c:v>0.50943396226415005</c:v>
                </c:pt>
                <c:pt idx="32600">
                  <c:v>0.52830188679245205</c:v>
                </c:pt>
                <c:pt idx="32601">
                  <c:v>0.54716981132075404</c:v>
                </c:pt>
                <c:pt idx="32602">
                  <c:v>0.56603773584905603</c:v>
                </c:pt>
                <c:pt idx="32603">
                  <c:v>0.58490566037735803</c:v>
                </c:pt>
                <c:pt idx="32604">
                  <c:v>0.60377358490566002</c:v>
                </c:pt>
                <c:pt idx="32605">
                  <c:v>0.62264150943396201</c:v>
                </c:pt>
                <c:pt idx="32606">
                  <c:v>0.64150943396226401</c:v>
                </c:pt>
                <c:pt idx="32607">
                  <c:v>0.660377358490566</c:v>
                </c:pt>
                <c:pt idx="32608">
                  <c:v>0.679245283018867</c:v>
                </c:pt>
                <c:pt idx="32609">
                  <c:v>0.69811320754716899</c:v>
                </c:pt>
                <c:pt idx="32610">
                  <c:v>0.71698113207547098</c:v>
                </c:pt>
                <c:pt idx="32611">
                  <c:v>0.73584905660377298</c:v>
                </c:pt>
                <c:pt idx="32612">
                  <c:v>0.75471698113207497</c:v>
                </c:pt>
                <c:pt idx="32613">
                  <c:v>0.77358490566037696</c:v>
                </c:pt>
                <c:pt idx="32614">
                  <c:v>0.79245283018867896</c:v>
                </c:pt>
                <c:pt idx="32615">
                  <c:v>0.81132075471698095</c:v>
                </c:pt>
                <c:pt idx="32616">
                  <c:v>0.83018867924528295</c:v>
                </c:pt>
                <c:pt idx="32617">
                  <c:v>0.84905660377358405</c:v>
                </c:pt>
                <c:pt idx="32618">
                  <c:v>0.86792452830188604</c:v>
                </c:pt>
                <c:pt idx="32619">
                  <c:v>0.88679245283018804</c:v>
                </c:pt>
                <c:pt idx="32620">
                  <c:v>0.90566037735849003</c:v>
                </c:pt>
                <c:pt idx="32621">
                  <c:v>0.92452830188679203</c:v>
                </c:pt>
                <c:pt idx="32622">
                  <c:v>0.94339622641509402</c:v>
                </c:pt>
                <c:pt idx="32623">
                  <c:v>0.96226415094339601</c:v>
                </c:pt>
                <c:pt idx="32624">
                  <c:v>0.98113207547169801</c:v>
                </c:pt>
                <c:pt idx="32625">
                  <c:v>0</c:v>
                </c:pt>
                <c:pt idx="32626">
                  <c:v>5.2631578947368397E-2</c:v>
                </c:pt>
                <c:pt idx="32627">
                  <c:v>0.105263157894736</c:v>
                </c:pt>
                <c:pt idx="32628">
                  <c:v>0.157894736842105</c:v>
                </c:pt>
                <c:pt idx="32629">
                  <c:v>0.21052631578947301</c:v>
                </c:pt>
                <c:pt idx="32630">
                  <c:v>0.26315789473684198</c:v>
                </c:pt>
                <c:pt idx="32631">
                  <c:v>0.31578947368421001</c:v>
                </c:pt>
                <c:pt idx="32632">
                  <c:v>0.36842105263157798</c:v>
                </c:pt>
                <c:pt idx="32633">
                  <c:v>0.42105263157894701</c:v>
                </c:pt>
                <c:pt idx="32634">
                  <c:v>0.47368421052631499</c:v>
                </c:pt>
                <c:pt idx="32635">
                  <c:v>0.52631578947368396</c:v>
                </c:pt>
                <c:pt idx="32636">
                  <c:v>0.57894736842105199</c:v>
                </c:pt>
                <c:pt idx="32637">
                  <c:v>0.63157894736842102</c:v>
                </c:pt>
                <c:pt idx="32638">
                  <c:v>0.68421052631578905</c:v>
                </c:pt>
                <c:pt idx="32639">
                  <c:v>0.73684210526315697</c:v>
                </c:pt>
                <c:pt idx="32640">
                  <c:v>0.78947368421052599</c:v>
                </c:pt>
                <c:pt idx="32641">
                  <c:v>0.84210526315789402</c:v>
                </c:pt>
                <c:pt idx="32642">
                  <c:v>0.89473684210526305</c:v>
                </c:pt>
                <c:pt idx="32643">
                  <c:v>0.94736842105263097</c:v>
                </c:pt>
                <c:pt idx="32644">
                  <c:v>0</c:v>
                </c:pt>
                <c:pt idx="32645">
                  <c:v>1.21951219512195E-2</c:v>
                </c:pt>
                <c:pt idx="32646">
                  <c:v>2.4390243902439001E-2</c:v>
                </c:pt>
                <c:pt idx="32647">
                  <c:v>3.65853658536585E-2</c:v>
                </c:pt>
                <c:pt idx="32648">
                  <c:v>4.8780487804878002E-2</c:v>
                </c:pt>
                <c:pt idx="32649">
                  <c:v>6.0975609756097497E-2</c:v>
                </c:pt>
                <c:pt idx="32650">
                  <c:v>7.3170731707316999E-2</c:v>
                </c:pt>
                <c:pt idx="32651">
                  <c:v>8.5365853658536495E-2</c:v>
                </c:pt>
                <c:pt idx="32652">
                  <c:v>9.7560975609756101E-2</c:v>
                </c:pt>
                <c:pt idx="32653">
                  <c:v>0.109756097560975</c:v>
                </c:pt>
                <c:pt idx="32654">
                  <c:v>0.12195121951219499</c:v>
                </c:pt>
                <c:pt idx="32655">
                  <c:v>0.134146341463414</c:v>
                </c:pt>
                <c:pt idx="32656">
                  <c:v>0.146341463414634</c:v>
                </c:pt>
                <c:pt idx="32657">
                  <c:v>0.15853658536585299</c:v>
                </c:pt>
                <c:pt idx="32658">
                  <c:v>0.17073170731707299</c:v>
                </c:pt>
                <c:pt idx="32659">
                  <c:v>0.18292682926829201</c:v>
                </c:pt>
                <c:pt idx="32660">
                  <c:v>0.19512195121951201</c:v>
                </c:pt>
                <c:pt idx="32661">
                  <c:v>0.207317073170731</c:v>
                </c:pt>
                <c:pt idx="32662">
                  <c:v>0.219512195121951</c:v>
                </c:pt>
                <c:pt idx="32663">
                  <c:v>0.23170731707316999</c:v>
                </c:pt>
                <c:pt idx="32664">
                  <c:v>0.24390243902438999</c:v>
                </c:pt>
                <c:pt idx="32665">
                  <c:v>0.25609756097560898</c:v>
                </c:pt>
                <c:pt idx="32666">
                  <c:v>0.26829268292682901</c:v>
                </c:pt>
                <c:pt idx="32667">
                  <c:v>0.28048780487804797</c:v>
                </c:pt>
                <c:pt idx="32668">
                  <c:v>0.292682926829268</c:v>
                </c:pt>
                <c:pt idx="32669">
                  <c:v>0.30487804878048702</c:v>
                </c:pt>
                <c:pt idx="32670">
                  <c:v>0.31707317073170699</c:v>
                </c:pt>
                <c:pt idx="32671">
                  <c:v>0.32926829268292601</c:v>
                </c:pt>
                <c:pt idx="32672">
                  <c:v>0.34146341463414598</c:v>
                </c:pt>
                <c:pt idx="32673">
                  <c:v>0.353658536585365</c:v>
                </c:pt>
                <c:pt idx="32674">
                  <c:v>0.36585365853658502</c:v>
                </c:pt>
                <c:pt idx="32675">
                  <c:v>0.37804878048780399</c:v>
                </c:pt>
                <c:pt idx="32676">
                  <c:v>0.39024390243902402</c:v>
                </c:pt>
                <c:pt idx="32677">
                  <c:v>0.40243902439024298</c:v>
                </c:pt>
                <c:pt idx="32678">
                  <c:v>0.41463414634146301</c:v>
                </c:pt>
                <c:pt idx="32679">
                  <c:v>0.42682926829268197</c:v>
                </c:pt>
                <c:pt idx="32680">
                  <c:v>0.439024390243902</c:v>
                </c:pt>
                <c:pt idx="32681">
                  <c:v>0.45121951219512102</c:v>
                </c:pt>
                <c:pt idx="32682">
                  <c:v>0.46341463414634099</c:v>
                </c:pt>
                <c:pt idx="32683">
                  <c:v>0.47560975609756001</c:v>
                </c:pt>
                <c:pt idx="32684">
                  <c:v>0.48780487804877998</c:v>
                </c:pt>
                <c:pt idx="32685">
                  <c:v>0.5</c:v>
                </c:pt>
                <c:pt idx="32686">
                  <c:v>0.51219512195121897</c:v>
                </c:pt>
                <c:pt idx="32687">
                  <c:v>0.52439024390243905</c:v>
                </c:pt>
                <c:pt idx="32688">
                  <c:v>0.53658536585365801</c:v>
                </c:pt>
                <c:pt idx="32689">
                  <c:v>0.54878048780487798</c:v>
                </c:pt>
                <c:pt idx="32690">
                  <c:v>0.56097560975609695</c:v>
                </c:pt>
                <c:pt idx="32691">
                  <c:v>0.57317073170731703</c:v>
                </c:pt>
                <c:pt idx="32692">
                  <c:v>0.585365853658536</c:v>
                </c:pt>
                <c:pt idx="32693">
                  <c:v>0.59756097560975596</c:v>
                </c:pt>
                <c:pt idx="32694">
                  <c:v>0.60975609756097504</c:v>
                </c:pt>
                <c:pt idx="32695">
                  <c:v>0.62195121951219501</c:v>
                </c:pt>
                <c:pt idx="32696">
                  <c:v>0.63414634146341398</c:v>
                </c:pt>
                <c:pt idx="32697">
                  <c:v>0.64634146341463405</c:v>
                </c:pt>
                <c:pt idx="32698">
                  <c:v>0.65853658536585302</c:v>
                </c:pt>
                <c:pt idx="32699">
                  <c:v>0.67073170731707299</c:v>
                </c:pt>
                <c:pt idx="32700">
                  <c:v>0.68292682926829196</c:v>
                </c:pt>
                <c:pt idx="32701">
                  <c:v>0.69512195121951204</c:v>
                </c:pt>
                <c:pt idx="32702">
                  <c:v>0.707317073170731</c:v>
                </c:pt>
                <c:pt idx="32703">
                  <c:v>0.71951219512195097</c:v>
                </c:pt>
                <c:pt idx="32704">
                  <c:v>0.73170731707317005</c:v>
                </c:pt>
                <c:pt idx="32705">
                  <c:v>0.74390243902439002</c:v>
                </c:pt>
                <c:pt idx="32706">
                  <c:v>0.75609756097560898</c:v>
                </c:pt>
                <c:pt idx="32707">
                  <c:v>0.76829268292682895</c:v>
                </c:pt>
                <c:pt idx="32708">
                  <c:v>0.78048780487804803</c:v>
                </c:pt>
                <c:pt idx="32709">
                  <c:v>0.792682926829268</c:v>
                </c:pt>
                <c:pt idx="32710">
                  <c:v>0.80487804878048697</c:v>
                </c:pt>
                <c:pt idx="32711">
                  <c:v>0.81707317073170704</c:v>
                </c:pt>
                <c:pt idx="32712">
                  <c:v>0.82926829268292601</c:v>
                </c:pt>
                <c:pt idx="32713">
                  <c:v>0.84146341463414598</c:v>
                </c:pt>
                <c:pt idx="32714">
                  <c:v>0.85365853658536495</c:v>
                </c:pt>
                <c:pt idx="32715">
                  <c:v>0.86585365853658502</c:v>
                </c:pt>
                <c:pt idx="32716">
                  <c:v>0.87804878048780399</c:v>
                </c:pt>
                <c:pt idx="32717">
                  <c:v>0.89024390243902396</c:v>
                </c:pt>
                <c:pt idx="32718">
                  <c:v>0.90243902439024304</c:v>
                </c:pt>
                <c:pt idx="32719">
                  <c:v>0.91463414634146301</c:v>
                </c:pt>
                <c:pt idx="32720">
                  <c:v>0.92682926829268297</c:v>
                </c:pt>
                <c:pt idx="32721">
                  <c:v>0.93902439024390205</c:v>
                </c:pt>
                <c:pt idx="32722">
                  <c:v>0.95121951219512102</c:v>
                </c:pt>
                <c:pt idx="32723">
                  <c:v>0.96341463414634099</c:v>
                </c:pt>
                <c:pt idx="32724">
                  <c:v>0.97560975609756095</c:v>
                </c:pt>
                <c:pt idx="32725">
                  <c:v>0.98780487804878003</c:v>
                </c:pt>
                <c:pt idx="32726">
                  <c:v>0</c:v>
                </c:pt>
                <c:pt idx="32727">
                  <c:v>3.8461538461538401E-2</c:v>
                </c:pt>
                <c:pt idx="32728">
                  <c:v>7.69230769230769E-2</c:v>
                </c:pt>
                <c:pt idx="32729">
                  <c:v>0.115384615384615</c:v>
                </c:pt>
                <c:pt idx="32730">
                  <c:v>0.15384615384615299</c:v>
                </c:pt>
                <c:pt idx="32731">
                  <c:v>0.19230769230769201</c:v>
                </c:pt>
                <c:pt idx="32732">
                  <c:v>0.23076923076923</c:v>
                </c:pt>
                <c:pt idx="32733">
                  <c:v>0.269230769230769</c:v>
                </c:pt>
                <c:pt idx="32734">
                  <c:v>0.30769230769230699</c:v>
                </c:pt>
                <c:pt idx="32735">
                  <c:v>0.34615384615384598</c:v>
                </c:pt>
                <c:pt idx="32736">
                  <c:v>0.38461538461538403</c:v>
                </c:pt>
                <c:pt idx="32737">
                  <c:v>0.42307692307692302</c:v>
                </c:pt>
                <c:pt idx="32738">
                  <c:v>0.46153846153846101</c:v>
                </c:pt>
                <c:pt idx="32739">
                  <c:v>0.5</c:v>
                </c:pt>
                <c:pt idx="32740">
                  <c:v>0.53846153846153799</c:v>
                </c:pt>
                <c:pt idx="32741">
                  <c:v>0.57692307692307598</c:v>
                </c:pt>
                <c:pt idx="32742">
                  <c:v>0.61538461538461497</c:v>
                </c:pt>
                <c:pt idx="32743">
                  <c:v>0.65384615384615297</c:v>
                </c:pt>
                <c:pt idx="32744">
                  <c:v>0.69230769230769196</c:v>
                </c:pt>
                <c:pt idx="32745">
                  <c:v>0.73076923076922995</c:v>
                </c:pt>
                <c:pt idx="32746">
                  <c:v>0.76923076923076905</c:v>
                </c:pt>
                <c:pt idx="32747">
                  <c:v>0.80769230769230704</c:v>
                </c:pt>
                <c:pt idx="32748">
                  <c:v>0.84615384615384603</c:v>
                </c:pt>
                <c:pt idx="32749">
                  <c:v>0.88461538461538403</c:v>
                </c:pt>
                <c:pt idx="32750">
                  <c:v>0.92307692307692302</c:v>
                </c:pt>
                <c:pt idx="32751">
                  <c:v>0.96153846153846101</c:v>
                </c:pt>
                <c:pt idx="32752">
                  <c:v>0</c:v>
                </c:pt>
                <c:pt idx="32753">
                  <c:v>0.02</c:v>
                </c:pt>
                <c:pt idx="32754">
                  <c:v>0.04</c:v>
                </c:pt>
                <c:pt idx="32755">
                  <c:v>0.06</c:v>
                </c:pt>
                <c:pt idx="32756">
                  <c:v>0.08</c:v>
                </c:pt>
                <c:pt idx="32757">
                  <c:v>0.1</c:v>
                </c:pt>
                <c:pt idx="32758">
                  <c:v>0.12</c:v>
                </c:pt>
                <c:pt idx="32759">
                  <c:v>0.14000000000000001</c:v>
                </c:pt>
                <c:pt idx="32760">
                  <c:v>0.16</c:v>
                </c:pt>
                <c:pt idx="32761">
                  <c:v>0.18</c:v>
                </c:pt>
                <c:pt idx="32762">
                  <c:v>0.2</c:v>
                </c:pt>
                <c:pt idx="32763">
                  <c:v>0.22</c:v>
                </c:pt>
                <c:pt idx="32764">
                  <c:v>0.24</c:v>
                </c:pt>
                <c:pt idx="32765">
                  <c:v>0.26</c:v>
                </c:pt>
                <c:pt idx="32766">
                  <c:v>0.28000000000000003</c:v>
                </c:pt>
                <c:pt idx="32767">
                  <c:v>0.3</c:v>
                </c:pt>
                <c:pt idx="32768">
                  <c:v>0.32</c:v>
                </c:pt>
                <c:pt idx="32769">
                  <c:v>0.34</c:v>
                </c:pt>
                <c:pt idx="32770">
                  <c:v>0.36</c:v>
                </c:pt>
                <c:pt idx="32771">
                  <c:v>0.38</c:v>
                </c:pt>
                <c:pt idx="32772">
                  <c:v>0.4</c:v>
                </c:pt>
                <c:pt idx="32773">
                  <c:v>0.42</c:v>
                </c:pt>
                <c:pt idx="32774">
                  <c:v>0.44</c:v>
                </c:pt>
                <c:pt idx="32775">
                  <c:v>0.46</c:v>
                </c:pt>
                <c:pt idx="32776">
                  <c:v>0.48</c:v>
                </c:pt>
                <c:pt idx="32777">
                  <c:v>0.5</c:v>
                </c:pt>
                <c:pt idx="32778">
                  <c:v>0.52</c:v>
                </c:pt>
                <c:pt idx="32779">
                  <c:v>0.54</c:v>
                </c:pt>
                <c:pt idx="32780">
                  <c:v>0.56000000000000005</c:v>
                </c:pt>
                <c:pt idx="32781">
                  <c:v>0.57999999999999996</c:v>
                </c:pt>
                <c:pt idx="32782">
                  <c:v>0.6</c:v>
                </c:pt>
                <c:pt idx="32783">
                  <c:v>0.62</c:v>
                </c:pt>
                <c:pt idx="32784">
                  <c:v>0.64</c:v>
                </c:pt>
                <c:pt idx="32785">
                  <c:v>0.66</c:v>
                </c:pt>
                <c:pt idx="32786">
                  <c:v>0.68</c:v>
                </c:pt>
                <c:pt idx="32787">
                  <c:v>0.7</c:v>
                </c:pt>
                <c:pt idx="32788">
                  <c:v>0.72</c:v>
                </c:pt>
                <c:pt idx="32789">
                  <c:v>0.74</c:v>
                </c:pt>
                <c:pt idx="32790">
                  <c:v>0.76</c:v>
                </c:pt>
                <c:pt idx="32791">
                  <c:v>0.78</c:v>
                </c:pt>
                <c:pt idx="32792">
                  <c:v>0.8</c:v>
                </c:pt>
                <c:pt idx="32793">
                  <c:v>0.82</c:v>
                </c:pt>
                <c:pt idx="32794">
                  <c:v>0.84</c:v>
                </c:pt>
                <c:pt idx="32795">
                  <c:v>0.86</c:v>
                </c:pt>
                <c:pt idx="32796">
                  <c:v>0.88</c:v>
                </c:pt>
                <c:pt idx="32797">
                  <c:v>0.9</c:v>
                </c:pt>
                <c:pt idx="32798">
                  <c:v>0.92</c:v>
                </c:pt>
                <c:pt idx="32799">
                  <c:v>0.94</c:v>
                </c:pt>
                <c:pt idx="32800">
                  <c:v>0.96</c:v>
                </c:pt>
                <c:pt idx="32801">
                  <c:v>0.98</c:v>
                </c:pt>
                <c:pt idx="32802">
                  <c:v>0</c:v>
                </c:pt>
                <c:pt idx="32803">
                  <c:v>1.63934426229508E-2</c:v>
                </c:pt>
                <c:pt idx="32804">
                  <c:v>3.2786885245901599E-2</c:v>
                </c:pt>
                <c:pt idx="32805">
                  <c:v>4.9180327868852403E-2</c:v>
                </c:pt>
                <c:pt idx="32806">
                  <c:v>6.5573770491803199E-2</c:v>
                </c:pt>
                <c:pt idx="32807">
                  <c:v>8.1967213114753995E-2</c:v>
                </c:pt>
                <c:pt idx="32808">
                  <c:v>9.8360655737704902E-2</c:v>
                </c:pt>
                <c:pt idx="32809">
                  <c:v>0.114754098360655</c:v>
                </c:pt>
                <c:pt idx="32810">
                  <c:v>0.13114754098360601</c:v>
                </c:pt>
                <c:pt idx="32811">
                  <c:v>0.14754098360655701</c:v>
                </c:pt>
                <c:pt idx="32812">
                  <c:v>0.16393442622950799</c:v>
                </c:pt>
                <c:pt idx="32813">
                  <c:v>0.18032786885245899</c:v>
                </c:pt>
                <c:pt idx="32814">
                  <c:v>0.196721311475409</c:v>
                </c:pt>
                <c:pt idx="32815">
                  <c:v>0.21311475409836</c:v>
                </c:pt>
                <c:pt idx="32816">
                  <c:v>0.22950819672131101</c:v>
                </c:pt>
                <c:pt idx="32817">
                  <c:v>0.24590163934426201</c:v>
                </c:pt>
                <c:pt idx="32818">
                  <c:v>0.26229508196721302</c:v>
                </c:pt>
                <c:pt idx="32819">
                  <c:v>0.27868852459016302</c:v>
                </c:pt>
                <c:pt idx="32820">
                  <c:v>0.29508196721311403</c:v>
                </c:pt>
                <c:pt idx="32821">
                  <c:v>0.31147540983606498</c:v>
                </c:pt>
                <c:pt idx="32822">
                  <c:v>0.32786885245901598</c:v>
                </c:pt>
                <c:pt idx="32823">
                  <c:v>0.34426229508196698</c:v>
                </c:pt>
                <c:pt idx="32824">
                  <c:v>0.36065573770491799</c:v>
                </c:pt>
                <c:pt idx="32825">
                  <c:v>0.37704918032786799</c:v>
                </c:pt>
                <c:pt idx="32826">
                  <c:v>0.393442622950819</c:v>
                </c:pt>
                <c:pt idx="32827">
                  <c:v>0.40983606557377</c:v>
                </c:pt>
                <c:pt idx="32828">
                  <c:v>0.42622950819672101</c:v>
                </c:pt>
                <c:pt idx="32829">
                  <c:v>0.44262295081967201</c:v>
                </c:pt>
                <c:pt idx="32830">
                  <c:v>0.45901639344262202</c:v>
                </c:pt>
                <c:pt idx="32831">
                  <c:v>0.47540983606557302</c:v>
                </c:pt>
                <c:pt idx="32832">
                  <c:v>0.49180327868852403</c:v>
                </c:pt>
                <c:pt idx="32833">
                  <c:v>0.50819672131147497</c:v>
                </c:pt>
                <c:pt idx="32834">
                  <c:v>0.52459016393442603</c:v>
                </c:pt>
                <c:pt idx="32835">
                  <c:v>0.54098360655737698</c:v>
                </c:pt>
                <c:pt idx="32836">
                  <c:v>0.55737704918032704</c:v>
                </c:pt>
                <c:pt idx="32837">
                  <c:v>0.57377049180327799</c:v>
                </c:pt>
                <c:pt idx="32838">
                  <c:v>0.59016393442622905</c:v>
                </c:pt>
                <c:pt idx="32839">
                  <c:v>0.60655737704918</c:v>
                </c:pt>
                <c:pt idx="32840">
                  <c:v>0.62295081967213095</c:v>
                </c:pt>
                <c:pt idx="32841">
                  <c:v>0.63934426229508201</c:v>
                </c:pt>
                <c:pt idx="32842">
                  <c:v>0.65573770491803196</c:v>
                </c:pt>
                <c:pt idx="32843">
                  <c:v>0.67213114754098302</c:v>
                </c:pt>
                <c:pt idx="32844">
                  <c:v>0.68852459016393397</c:v>
                </c:pt>
                <c:pt idx="32845">
                  <c:v>0.70491803278688503</c:v>
                </c:pt>
                <c:pt idx="32846">
                  <c:v>0.72131147540983598</c:v>
                </c:pt>
                <c:pt idx="32847">
                  <c:v>0.73770491803278604</c:v>
                </c:pt>
                <c:pt idx="32848">
                  <c:v>0.75409836065573699</c:v>
                </c:pt>
                <c:pt idx="32849">
                  <c:v>0.77049180327868805</c:v>
                </c:pt>
                <c:pt idx="32850">
                  <c:v>0.786885245901639</c:v>
                </c:pt>
                <c:pt idx="32851">
                  <c:v>0.80327868852458995</c:v>
                </c:pt>
                <c:pt idx="32852">
                  <c:v>0.81967213114754101</c:v>
                </c:pt>
                <c:pt idx="32853">
                  <c:v>0.83606557377049096</c:v>
                </c:pt>
                <c:pt idx="32854">
                  <c:v>0.85245901639344202</c:v>
                </c:pt>
                <c:pt idx="32855">
                  <c:v>0.86885245901639296</c:v>
                </c:pt>
                <c:pt idx="32856">
                  <c:v>0.88524590163934402</c:v>
                </c:pt>
                <c:pt idx="32857">
                  <c:v>0.90163934426229497</c:v>
                </c:pt>
                <c:pt idx="32858">
                  <c:v>0.91803278688524503</c:v>
                </c:pt>
                <c:pt idx="32859">
                  <c:v>0.93442622950819598</c:v>
                </c:pt>
                <c:pt idx="32860">
                  <c:v>0.95081967213114704</c:v>
                </c:pt>
                <c:pt idx="32861">
                  <c:v>0.96721311475409799</c:v>
                </c:pt>
                <c:pt idx="32862">
                  <c:v>0.98360655737704905</c:v>
                </c:pt>
                <c:pt idx="32863">
                  <c:v>0</c:v>
                </c:pt>
                <c:pt idx="32864">
                  <c:v>2.5000000000000001E-2</c:v>
                </c:pt>
                <c:pt idx="32865">
                  <c:v>0.05</c:v>
                </c:pt>
                <c:pt idx="32866">
                  <c:v>7.4999999999999997E-2</c:v>
                </c:pt>
                <c:pt idx="32867">
                  <c:v>0.1</c:v>
                </c:pt>
                <c:pt idx="32868">
                  <c:v>0.125</c:v>
                </c:pt>
                <c:pt idx="32869">
                  <c:v>0.15</c:v>
                </c:pt>
                <c:pt idx="32870">
                  <c:v>0.17499999999999999</c:v>
                </c:pt>
                <c:pt idx="32871">
                  <c:v>0.2</c:v>
                </c:pt>
                <c:pt idx="32872">
                  <c:v>0.22500000000000001</c:v>
                </c:pt>
                <c:pt idx="32873">
                  <c:v>0.25</c:v>
                </c:pt>
                <c:pt idx="32874">
                  <c:v>0.27500000000000002</c:v>
                </c:pt>
                <c:pt idx="32875">
                  <c:v>0.3</c:v>
                </c:pt>
                <c:pt idx="32876">
                  <c:v>0.32500000000000001</c:v>
                </c:pt>
                <c:pt idx="32877">
                  <c:v>0.35</c:v>
                </c:pt>
                <c:pt idx="32878">
                  <c:v>0.375</c:v>
                </c:pt>
                <c:pt idx="32879">
                  <c:v>0.4</c:v>
                </c:pt>
                <c:pt idx="32880">
                  <c:v>0.42499999999999999</c:v>
                </c:pt>
                <c:pt idx="32881">
                  <c:v>0.45</c:v>
                </c:pt>
                <c:pt idx="32882">
                  <c:v>0.47499999999999998</c:v>
                </c:pt>
                <c:pt idx="32883">
                  <c:v>0.5</c:v>
                </c:pt>
                <c:pt idx="32884">
                  <c:v>0.52500000000000002</c:v>
                </c:pt>
                <c:pt idx="32885">
                  <c:v>0.55000000000000004</c:v>
                </c:pt>
                <c:pt idx="32886">
                  <c:v>0.57499999999999996</c:v>
                </c:pt>
                <c:pt idx="32887">
                  <c:v>0.6</c:v>
                </c:pt>
                <c:pt idx="32888">
                  <c:v>0.625</c:v>
                </c:pt>
                <c:pt idx="32889">
                  <c:v>0.65</c:v>
                </c:pt>
                <c:pt idx="32890">
                  <c:v>0.67500000000000004</c:v>
                </c:pt>
                <c:pt idx="32891">
                  <c:v>0.7</c:v>
                </c:pt>
                <c:pt idx="32892">
                  <c:v>0.72499999999999998</c:v>
                </c:pt>
                <c:pt idx="32893">
                  <c:v>0.75</c:v>
                </c:pt>
                <c:pt idx="32894">
                  <c:v>0.77500000000000002</c:v>
                </c:pt>
                <c:pt idx="32895">
                  <c:v>0.8</c:v>
                </c:pt>
                <c:pt idx="32896">
                  <c:v>0.82499999999999996</c:v>
                </c:pt>
                <c:pt idx="32897">
                  <c:v>0.85</c:v>
                </c:pt>
                <c:pt idx="32898">
                  <c:v>0.875</c:v>
                </c:pt>
                <c:pt idx="32899">
                  <c:v>0.9</c:v>
                </c:pt>
                <c:pt idx="32900">
                  <c:v>0.92500000000000004</c:v>
                </c:pt>
                <c:pt idx="32901">
                  <c:v>0.95</c:v>
                </c:pt>
                <c:pt idx="32902">
                  <c:v>0.97499999999999998</c:v>
                </c:pt>
                <c:pt idx="32903">
                  <c:v>0</c:v>
                </c:pt>
                <c:pt idx="32904">
                  <c:v>2.7027027027027001E-2</c:v>
                </c:pt>
                <c:pt idx="32905">
                  <c:v>5.4054054054054002E-2</c:v>
                </c:pt>
                <c:pt idx="32906">
                  <c:v>8.1081081081081002E-2</c:v>
                </c:pt>
                <c:pt idx="32907">
                  <c:v>0.108108108108108</c:v>
                </c:pt>
                <c:pt idx="32908">
                  <c:v>0.135135135135135</c:v>
                </c:pt>
                <c:pt idx="32909">
                  <c:v>0.162162162162162</c:v>
                </c:pt>
                <c:pt idx="32910">
                  <c:v>0.18918918918918901</c:v>
                </c:pt>
                <c:pt idx="32911">
                  <c:v>0.21621621621621601</c:v>
                </c:pt>
                <c:pt idx="32912">
                  <c:v>0.24324324324324301</c:v>
                </c:pt>
                <c:pt idx="32913">
                  <c:v>0.27027027027027001</c:v>
                </c:pt>
                <c:pt idx="32914">
                  <c:v>0.29729729729729698</c:v>
                </c:pt>
                <c:pt idx="32915">
                  <c:v>0.32432432432432401</c:v>
                </c:pt>
                <c:pt idx="32916">
                  <c:v>0.35135135135135098</c:v>
                </c:pt>
                <c:pt idx="32917">
                  <c:v>0.37837837837837801</c:v>
                </c:pt>
                <c:pt idx="32918">
                  <c:v>0.40540540540540498</c:v>
                </c:pt>
                <c:pt idx="32919">
                  <c:v>0.43243243243243201</c:v>
                </c:pt>
                <c:pt idx="32920">
                  <c:v>0.45945945945945899</c:v>
                </c:pt>
                <c:pt idx="32921">
                  <c:v>0.48648648648648601</c:v>
                </c:pt>
                <c:pt idx="32922">
                  <c:v>0.51351351351351304</c:v>
                </c:pt>
                <c:pt idx="32923">
                  <c:v>0.54054054054054002</c:v>
                </c:pt>
                <c:pt idx="32924">
                  <c:v>0.56756756756756699</c:v>
                </c:pt>
                <c:pt idx="32925">
                  <c:v>0.59459459459459396</c:v>
                </c:pt>
                <c:pt idx="32926">
                  <c:v>0.62162162162162105</c:v>
                </c:pt>
                <c:pt idx="32927">
                  <c:v>0.64864864864864802</c:v>
                </c:pt>
                <c:pt idx="32928">
                  <c:v>0.67567567567567499</c:v>
                </c:pt>
                <c:pt idx="32929">
                  <c:v>0.70270270270270196</c:v>
                </c:pt>
                <c:pt idx="32930">
                  <c:v>0.72972972972972905</c:v>
                </c:pt>
                <c:pt idx="32931">
                  <c:v>0.75675675675675602</c:v>
                </c:pt>
                <c:pt idx="32932">
                  <c:v>0.78378378378378299</c:v>
                </c:pt>
                <c:pt idx="32933">
                  <c:v>0.81081081081080997</c:v>
                </c:pt>
                <c:pt idx="32934">
                  <c:v>0.83783783783783705</c:v>
                </c:pt>
                <c:pt idx="32935">
                  <c:v>0.86486486486486402</c:v>
                </c:pt>
                <c:pt idx="32936">
                  <c:v>0.891891891891891</c:v>
                </c:pt>
                <c:pt idx="32937">
                  <c:v>0.91891891891891897</c:v>
                </c:pt>
                <c:pt idx="32938">
                  <c:v>0.94594594594594505</c:v>
                </c:pt>
                <c:pt idx="32939">
                  <c:v>0.97297297297297303</c:v>
                </c:pt>
                <c:pt idx="32940">
                  <c:v>0</c:v>
                </c:pt>
                <c:pt idx="32941">
                  <c:v>1.72413793103448E-2</c:v>
                </c:pt>
                <c:pt idx="32942">
                  <c:v>3.4482758620689599E-2</c:v>
                </c:pt>
                <c:pt idx="32943">
                  <c:v>5.1724137931034399E-2</c:v>
                </c:pt>
                <c:pt idx="32944">
                  <c:v>6.8965517241379296E-2</c:v>
                </c:pt>
                <c:pt idx="32945">
                  <c:v>8.6206896551724102E-2</c:v>
                </c:pt>
                <c:pt idx="32946">
                  <c:v>0.10344827586206801</c:v>
                </c:pt>
                <c:pt idx="32947">
                  <c:v>0.12068965517241299</c:v>
                </c:pt>
                <c:pt idx="32948">
                  <c:v>0.13793103448275801</c:v>
                </c:pt>
                <c:pt idx="32949">
                  <c:v>0.15517241379310301</c:v>
                </c:pt>
                <c:pt idx="32950">
                  <c:v>0.17241379310344801</c:v>
                </c:pt>
                <c:pt idx="32951">
                  <c:v>0.18965517241379301</c:v>
                </c:pt>
                <c:pt idx="32952">
                  <c:v>0.20689655172413701</c:v>
                </c:pt>
                <c:pt idx="32953">
                  <c:v>0.22413793103448201</c:v>
                </c:pt>
                <c:pt idx="32954">
                  <c:v>0.24137931034482701</c:v>
                </c:pt>
                <c:pt idx="32955">
                  <c:v>0.25862068965517199</c:v>
                </c:pt>
                <c:pt idx="32956">
                  <c:v>0.27586206896551702</c:v>
                </c:pt>
                <c:pt idx="32957">
                  <c:v>0.29310344827586199</c:v>
                </c:pt>
                <c:pt idx="32958">
                  <c:v>0.31034482758620602</c:v>
                </c:pt>
                <c:pt idx="32959">
                  <c:v>0.32758620689655099</c:v>
                </c:pt>
                <c:pt idx="32960">
                  <c:v>0.34482758620689602</c:v>
                </c:pt>
                <c:pt idx="32961">
                  <c:v>0.36206896551724099</c:v>
                </c:pt>
                <c:pt idx="32962">
                  <c:v>0.37931034482758602</c:v>
                </c:pt>
                <c:pt idx="32963">
                  <c:v>0.39655172413793099</c:v>
                </c:pt>
                <c:pt idx="32964">
                  <c:v>0.41379310344827502</c:v>
                </c:pt>
                <c:pt idx="32965">
                  <c:v>0.43103448275862</c:v>
                </c:pt>
                <c:pt idx="32966">
                  <c:v>0.44827586206896503</c:v>
                </c:pt>
                <c:pt idx="32967">
                  <c:v>0.46551724137931</c:v>
                </c:pt>
                <c:pt idx="32968">
                  <c:v>0.48275862068965503</c:v>
                </c:pt>
                <c:pt idx="32969">
                  <c:v>0.5</c:v>
                </c:pt>
                <c:pt idx="32970">
                  <c:v>0.51724137931034397</c:v>
                </c:pt>
                <c:pt idx="32971">
                  <c:v>0.53448275862068895</c:v>
                </c:pt>
                <c:pt idx="32972">
                  <c:v>0.55172413793103403</c:v>
                </c:pt>
                <c:pt idx="32973">
                  <c:v>0.568965517241379</c:v>
                </c:pt>
                <c:pt idx="32974">
                  <c:v>0.58620689655172398</c:v>
                </c:pt>
                <c:pt idx="32975">
                  <c:v>0.60344827586206895</c:v>
                </c:pt>
                <c:pt idx="32976">
                  <c:v>0.62068965517241304</c:v>
                </c:pt>
                <c:pt idx="32977">
                  <c:v>0.63793103448275801</c:v>
                </c:pt>
                <c:pt idx="32978">
                  <c:v>0.65517241379310298</c:v>
                </c:pt>
                <c:pt idx="32979">
                  <c:v>0.67241379310344795</c:v>
                </c:pt>
                <c:pt idx="32980">
                  <c:v>0.68965517241379304</c:v>
                </c:pt>
                <c:pt idx="32981">
                  <c:v>0.70689655172413701</c:v>
                </c:pt>
                <c:pt idx="32982">
                  <c:v>0.72413793103448199</c:v>
                </c:pt>
                <c:pt idx="32983">
                  <c:v>0.74137931034482696</c:v>
                </c:pt>
                <c:pt idx="32984">
                  <c:v>0.75862068965517204</c:v>
                </c:pt>
                <c:pt idx="32985">
                  <c:v>0.77586206896551702</c:v>
                </c:pt>
                <c:pt idx="32986">
                  <c:v>0.79310344827586199</c:v>
                </c:pt>
                <c:pt idx="32987">
                  <c:v>0.81034482758620596</c:v>
                </c:pt>
                <c:pt idx="32988">
                  <c:v>0.82758620689655105</c:v>
                </c:pt>
                <c:pt idx="32989">
                  <c:v>0.84482758620689602</c:v>
                </c:pt>
                <c:pt idx="32990">
                  <c:v>0.86206896551724099</c:v>
                </c:pt>
                <c:pt idx="32991">
                  <c:v>0.87931034482758597</c:v>
                </c:pt>
                <c:pt idx="32992">
                  <c:v>0.89655172413793105</c:v>
                </c:pt>
                <c:pt idx="32993">
                  <c:v>0.91379310344827502</c:v>
                </c:pt>
                <c:pt idx="32994">
                  <c:v>0.93103448275862</c:v>
                </c:pt>
                <c:pt idx="32995">
                  <c:v>0.94827586206896497</c:v>
                </c:pt>
                <c:pt idx="32996">
                  <c:v>0.96551724137931005</c:v>
                </c:pt>
                <c:pt idx="32997">
                  <c:v>0.98275862068965503</c:v>
                </c:pt>
                <c:pt idx="32998">
                  <c:v>0</c:v>
                </c:pt>
                <c:pt idx="32999">
                  <c:v>1.53846153846153E-2</c:v>
                </c:pt>
                <c:pt idx="33000">
                  <c:v>3.0769230769230702E-2</c:v>
                </c:pt>
                <c:pt idx="33001">
                  <c:v>4.6153846153846101E-2</c:v>
                </c:pt>
                <c:pt idx="33002">
                  <c:v>6.15384615384615E-2</c:v>
                </c:pt>
                <c:pt idx="33003">
                  <c:v>7.69230769230769E-2</c:v>
                </c:pt>
                <c:pt idx="33004">
                  <c:v>9.2307692307692299E-2</c:v>
                </c:pt>
                <c:pt idx="33005">
                  <c:v>0.107692307692307</c:v>
                </c:pt>
                <c:pt idx="33006">
                  <c:v>0.123076923076923</c:v>
                </c:pt>
                <c:pt idx="33007">
                  <c:v>0.138461538461538</c:v>
                </c:pt>
                <c:pt idx="33008">
                  <c:v>0.15384615384615299</c:v>
                </c:pt>
                <c:pt idx="33009">
                  <c:v>0.16923076923076899</c:v>
                </c:pt>
                <c:pt idx="33010">
                  <c:v>0.18461538461538399</c:v>
                </c:pt>
                <c:pt idx="33011">
                  <c:v>0.2</c:v>
                </c:pt>
                <c:pt idx="33012">
                  <c:v>0.21538461538461501</c:v>
                </c:pt>
                <c:pt idx="33013">
                  <c:v>0.23076923076923</c:v>
                </c:pt>
                <c:pt idx="33014">
                  <c:v>0.246153846153846</c:v>
                </c:pt>
                <c:pt idx="33015">
                  <c:v>0.261538461538461</c:v>
                </c:pt>
                <c:pt idx="33016">
                  <c:v>0.27692307692307599</c:v>
                </c:pt>
                <c:pt idx="33017">
                  <c:v>0.29230769230769199</c:v>
                </c:pt>
                <c:pt idx="33018">
                  <c:v>0.30769230769230699</c:v>
                </c:pt>
                <c:pt idx="33019">
                  <c:v>0.32307692307692298</c:v>
                </c:pt>
                <c:pt idx="33020">
                  <c:v>0.33846153846153798</c:v>
                </c:pt>
                <c:pt idx="33021">
                  <c:v>0.35384615384615298</c:v>
                </c:pt>
                <c:pt idx="33022">
                  <c:v>0.36923076923076897</c:v>
                </c:pt>
                <c:pt idx="33023">
                  <c:v>0.38461538461538403</c:v>
                </c:pt>
                <c:pt idx="33024">
                  <c:v>0.4</c:v>
                </c:pt>
                <c:pt idx="33025">
                  <c:v>0.41538461538461502</c:v>
                </c:pt>
                <c:pt idx="33026">
                  <c:v>0.43076923076923002</c:v>
                </c:pt>
                <c:pt idx="33027">
                  <c:v>0.44615384615384601</c:v>
                </c:pt>
                <c:pt idx="33028">
                  <c:v>0.46153846153846101</c:v>
                </c:pt>
                <c:pt idx="33029">
                  <c:v>0.47692307692307601</c:v>
                </c:pt>
                <c:pt idx="33030">
                  <c:v>0.492307692307692</c:v>
                </c:pt>
                <c:pt idx="33031">
                  <c:v>0.507692307692307</c:v>
                </c:pt>
                <c:pt idx="33032">
                  <c:v>0.52307692307692299</c:v>
                </c:pt>
                <c:pt idx="33033">
                  <c:v>0.53846153846153799</c:v>
                </c:pt>
                <c:pt idx="33034">
                  <c:v>0.55384615384615299</c:v>
                </c:pt>
                <c:pt idx="33035">
                  <c:v>0.56923076923076898</c:v>
                </c:pt>
                <c:pt idx="33036">
                  <c:v>0.58461538461538398</c:v>
                </c:pt>
                <c:pt idx="33037">
                  <c:v>0.6</c:v>
                </c:pt>
                <c:pt idx="33038">
                  <c:v>0.61538461538461497</c:v>
                </c:pt>
                <c:pt idx="33039">
                  <c:v>0.63076923076922997</c:v>
                </c:pt>
                <c:pt idx="33040">
                  <c:v>0.64615384615384597</c:v>
                </c:pt>
                <c:pt idx="33041">
                  <c:v>0.66153846153846096</c:v>
                </c:pt>
                <c:pt idx="33042">
                  <c:v>0.67692307692307696</c:v>
                </c:pt>
                <c:pt idx="33043">
                  <c:v>0.69230769230769196</c:v>
                </c:pt>
                <c:pt idx="33044">
                  <c:v>0.70769230769230695</c:v>
                </c:pt>
                <c:pt idx="33045">
                  <c:v>0.72307692307692295</c:v>
                </c:pt>
                <c:pt idx="33046">
                  <c:v>0.73846153846153795</c:v>
                </c:pt>
                <c:pt idx="33047">
                  <c:v>0.75384615384615306</c:v>
                </c:pt>
                <c:pt idx="33048">
                  <c:v>0.76923076923076905</c:v>
                </c:pt>
                <c:pt idx="33049">
                  <c:v>0.78461538461538405</c:v>
                </c:pt>
                <c:pt idx="33050">
                  <c:v>0.8</c:v>
                </c:pt>
                <c:pt idx="33051">
                  <c:v>0.81538461538461504</c:v>
                </c:pt>
                <c:pt idx="33052">
                  <c:v>0.83076923076923004</c:v>
                </c:pt>
                <c:pt idx="33053">
                  <c:v>0.84615384615384603</c:v>
                </c:pt>
                <c:pt idx="33054">
                  <c:v>0.86153846153846103</c:v>
                </c:pt>
                <c:pt idx="33055">
                  <c:v>0.87692307692307603</c:v>
                </c:pt>
                <c:pt idx="33056">
                  <c:v>0.89230769230769202</c:v>
                </c:pt>
                <c:pt idx="33057">
                  <c:v>0.90769230769230702</c:v>
                </c:pt>
                <c:pt idx="33058">
                  <c:v>0.92307692307692302</c:v>
                </c:pt>
                <c:pt idx="33059">
                  <c:v>0.93846153846153801</c:v>
                </c:pt>
                <c:pt idx="33060">
                  <c:v>0.95384615384615301</c:v>
                </c:pt>
                <c:pt idx="33061">
                  <c:v>0.96923076923076901</c:v>
                </c:pt>
                <c:pt idx="33062">
                  <c:v>0.984615384615384</c:v>
                </c:pt>
                <c:pt idx="33063">
                  <c:v>0</c:v>
                </c:pt>
                <c:pt idx="33064">
                  <c:v>1.6129032258064498E-2</c:v>
                </c:pt>
                <c:pt idx="33065">
                  <c:v>3.2258064516128997E-2</c:v>
                </c:pt>
                <c:pt idx="33066">
                  <c:v>4.8387096774193498E-2</c:v>
                </c:pt>
                <c:pt idx="33067">
                  <c:v>6.4516129032257993E-2</c:v>
                </c:pt>
                <c:pt idx="33068">
                  <c:v>8.0645161290322495E-2</c:v>
                </c:pt>
                <c:pt idx="33069">
                  <c:v>9.6774193548387094E-2</c:v>
                </c:pt>
                <c:pt idx="33070">
                  <c:v>0.112903225806451</c:v>
                </c:pt>
                <c:pt idx="33071">
                  <c:v>0.12903225806451599</c:v>
                </c:pt>
                <c:pt idx="33072">
                  <c:v>0.14516129032257999</c:v>
                </c:pt>
                <c:pt idx="33073">
                  <c:v>0.16129032258064499</c:v>
                </c:pt>
                <c:pt idx="33074">
                  <c:v>0.17741935483870899</c:v>
                </c:pt>
                <c:pt idx="33075">
                  <c:v>0.19354838709677399</c:v>
                </c:pt>
                <c:pt idx="33076">
                  <c:v>0.209677419354838</c:v>
                </c:pt>
                <c:pt idx="33077">
                  <c:v>0.225806451612903</c:v>
                </c:pt>
                <c:pt idx="33078">
                  <c:v>0.241935483870967</c:v>
                </c:pt>
                <c:pt idx="33079">
                  <c:v>0.25806451612903197</c:v>
                </c:pt>
                <c:pt idx="33080">
                  <c:v>0.27419354838709598</c:v>
                </c:pt>
                <c:pt idx="33081">
                  <c:v>0.29032258064516098</c:v>
                </c:pt>
                <c:pt idx="33082">
                  <c:v>0.30645161290322498</c:v>
                </c:pt>
                <c:pt idx="33083">
                  <c:v>0.32258064516128998</c:v>
                </c:pt>
                <c:pt idx="33084">
                  <c:v>0.33870967741935398</c:v>
                </c:pt>
                <c:pt idx="33085">
                  <c:v>0.35483870967741898</c:v>
                </c:pt>
                <c:pt idx="33086">
                  <c:v>0.37096774193548299</c:v>
                </c:pt>
                <c:pt idx="33087">
                  <c:v>0.38709677419354799</c:v>
                </c:pt>
                <c:pt idx="33088">
                  <c:v>0.40322580645161199</c:v>
                </c:pt>
                <c:pt idx="33089">
                  <c:v>0.41935483870967699</c:v>
                </c:pt>
                <c:pt idx="33090">
                  <c:v>0.43548387096774099</c:v>
                </c:pt>
                <c:pt idx="33091">
                  <c:v>0.45161290322580599</c:v>
                </c:pt>
                <c:pt idx="33092">
                  <c:v>0.46774193548387</c:v>
                </c:pt>
                <c:pt idx="33093">
                  <c:v>0.483870967741935</c:v>
                </c:pt>
                <c:pt idx="33094">
                  <c:v>0.5</c:v>
                </c:pt>
                <c:pt idx="33095">
                  <c:v>0.51612903225806395</c:v>
                </c:pt>
                <c:pt idx="33096">
                  <c:v>0.532258064516129</c:v>
                </c:pt>
                <c:pt idx="33097">
                  <c:v>0.54838709677419295</c:v>
                </c:pt>
                <c:pt idx="33098">
                  <c:v>0.56451612903225801</c:v>
                </c:pt>
                <c:pt idx="33099">
                  <c:v>0.58064516129032195</c:v>
                </c:pt>
                <c:pt idx="33100">
                  <c:v>0.59677419354838701</c:v>
                </c:pt>
                <c:pt idx="33101">
                  <c:v>0.61290322580645096</c:v>
                </c:pt>
                <c:pt idx="33102">
                  <c:v>0.62903225806451601</c:v>
                </c:pt>
                <c:pt idx="33103">
                  <c:v>0.64516129032257996</c:v>
                </c:pt>
                <c:pt idx="33104">
                  <c:v>0.66129032258064502</c:v>
                </c:pt>
                <c:pt idx="33105">
                  <c:v>0.67741935483870896</c:v>
                </c:pt>
                <c:pt idx="33106">
                  <c:v>0.69354838709677402</c:v>
                </c:pt>
                <c:pt idx="33107">
                  <c:v>0.70967741935483797</c:v>
                </c:pt>
                <c:pt idx="33108">
                  <c:v>0.72580645161290303</c:v>
                </c:pt>
                <c:pt idx="33109">
                  <c:v>0.74193548387096697</c:v>
                </c:pt>
                <c:pt idx="33110">
                  <c:v>0.75806451612903203</c:v>
                </c:pt>
                <c:pt idx="33111">
                  <c:v>0.77419354838709598</c:v>
                </c:pt>
                <c:pt idx="33112">
                  <c:v>0.79032258064516103</c:v>
                </c:pt>
                <c:pt idx="33113">
                  <c:v>0.80645161290322498</c:v>
                </c:pt>
                <c:pt idx="33114">
                  <c:v>0.82258064516129004</c:v>
                </c:pt>
                <c:pt idx="33115">
                  <c:v>0.83870967741935398</c:v>
                </c:pt>
                <c:pt idx="33116">
                  <c:v>0.85483870967741904</c:v>
                </c:pt>
                <c:pt idx="33117">
                  <c:v>0.87096774193548299</c:v>
                </c:pt>
                <c:pt idx="33118">
                  <c:v>0.88709677419354804</c:v>
                </c:pt>
                <c:pt idx="33119">
                  <c:v>0.90322580645161199</c:v>
                </c:pt>
                <c:pt idx="33120">
                  <c:v>0.91935483870967705</c:v>
                </c:pt>
                <c:pt idx="33121">
                  <c:v>0.93548387096774099</c:v>
                </c:pt>
                <c:pt idx="33122">
                  <c:v>0.95161290322580605</c:v>
                </c:pt>
                <c:pt idx="33123">
                  <c:v>0.967741935483871</c:v>
                </c:pt>
                <c:pt idx="33124">
                  <c:v>0.98387096774193505</c:v>
                </c:pt>
                <c:pt idx="33125">
                  <c:v>0</c:v>
                </c:pt>
                <c:pt idx="33126">
                  <c:v>1.4084507042253501E-2</c:v>
                </c:pt>
                <c:pt idx="33127">
                  <c:v>2.8169014084507001E-2</c:v>
                </c:pt>
                <c:pt idx="33128">
                  <c:v>4.22535211267605E-2</c:v>
                </c:pt>
                <c:pt idx="33129">
                  <c:v>5.6338028169014003E-2</c:v>
                </c:pt>
                <c:pt idx="33130">
                  <c:v>7.0422535211267595E-2</c:v>
                </c:pt>
                <c:pt idx="33131">
                  <c:v>8.4507042253521097E-2</c:v>
                </c:pt>
                <c:pt idx="33132">
                  <c:v>9.85915492957746E-2</c:v>
                </c:pt>
                <c:pt idx="33133">
                  <c:v>0.11267605633802801</c:v>
                </c:pt>
                <c:pt idx="33134">
                  <c:v>0.12676056338028099</c:v>
                </c:pt>
                <c:pt idx="33135">
                  <c:v>0.140845070422535</c:v>
                </c:pt>
                <c:pt idx="33136">
                  <c:v>0.154929577464788</c:v>
                </c:pt>
                <c:pt idx="33137">
                  <c:v>0.169014084507042</c:v>
                </c:pt>
                <c:pt idx="33138">
                  <c:v>0.183098591549295</c:v>
                </c:pt>
                <c:pt idx="33139">
                  <c:v>0.19718309859154901</c:v>
                </c:pt>
                <c:pt idx="33140">
                  <c:v>0.21126760563380201</c:v>
                </c:pt>
                <c:pt idx="33141">
                  <c:v>0.22535211267605601</c:v>
                </c:pt>
                <c:pt idx="33142">
                  <c:v>0.23943661971830901</c:v>
                </c:pt>
                <c:pt idx="33143">
                  <c:v>0.25352112676056299</c:v>
                </c:pt>
                <c:pt idx="33144">
                  <c:v>0.26760563380281599</c:v>
                </c:pt>
                <c:pt idx="33145">
                  <c:v>0.28169014084506999</c:v>
                </c:pt>
                <c:pt idx="33146">
                  <c:v>0.29577464788732299</c:v>
                </c:pt>
                <c:pt idx="33147">
                  <c:v>0.309859154929577</c:v>
                </c:pt>
                <c:pt idx="33148">
                  <c:v>0.323943661971831</c:v>
                </c:pt>
                <c:pt idx="33149">
                  <c:v>0.338028169014084</c:v>
                </c:pt>
                <c:pt idx="33150">
                  <c:v>0.352112676056338</c:v>
                </c:pt>
                <c:pt idx="33151">
                  <c:v>0.36619718309859101</c:v>
                </c:pt>
                <c:pt idx="33152">
                  <c:v>0.38028169014084501</c:v>
                </c:pt>
                <c:pt idx="33153">
                  <c:v>0.39436619718309801</c:v>
                </c:pt>
                <c:pt idx="33154">
                  <c:v>0.40845070422535201</c:v>
                </c:pt>
                <c:pt idx="33155">
                  <c:v>0.42253521126760502</c:v>
                </c:pt>
                <c:pt idx="33156">
                  <c:v>0.43661971830985902</c:v>
                </c:pt>
                <c:pt idx="33157">
                  <c:v>0.45070422535211202</c:v>
                </c:pt>
                <c:pt idx="33158">
                  <c:v>0.46478873239436602</c:v>
                </c:pt>
                <c:pt idx="33159">
                  <c:v>0.47887323943661902</c:v>
                </c:pt>
                <c:pt idx="33160">
                  <c:v>0.49295774647887303</c:v>
                </c:pt>
                <c:pt idx="33161">
                  <c:v>0.50704225352112597</c:v>
                </c:pt>
                <c:pt idx="33162">
                  <c:v>0.52112676056338003</c:v>
                </c:pt>
                <c:pt idx="33163">
                  <c:v>0.53521126760563298</c:v>
                </c:pt>
                <c:pt idx="33164">
                  <c:v>0.54929577464788704</c:v>
                </c:pt>
                <c:pt idx="33165">
                  <c:v>0.56338028169013998</c:v>
                </c:pt>
                <c:pt idx="33166">
                  <c:v>0.57746478873239404</c:v>
                </c:pt>
                <c:pt idx="33167">
                  <c:v>0.59154929577464699</c:v>
                </c:pt>
                <c:pt idx="33168">
                  <c:v>0.60563380281690105</c:v>
                </c:pt>
                <c:pt idx="33169">
                  <c:v>0.61971830985915399</c:v>
                </c:pt>
                <c:pt idx="33170">
                  <c:v>0.63380281690140805</c:v>
                </c:pt>
                <c:pt idx="33171">
                  <c:v>0.647887323943662</c:v>
                </c:pt>
                <c:pt idx="33172">
                  <c:v>0.66197183098591506</c:v>
                </c:pt>
                <c:pt idx="33173">
                  <c:v>0.676056338028169</c:v>
                </c:pt>
                <c:pt idx="33174">
                  <c:v>0.69014084507042195</c:v>
                </c:pt>
                <c:pt idx="33175">
                  <c:v>0.70422535211267601</c:v>
                </c:pt>
                <c:pt idx="33176">
                  <c:v>0.71830985915492895</c:v>
                </c:pt>
                <c:pt idx="33177">
                  <c:v>0.73239436619718301</c:v>
                </c:pt>
                <c:pt idx="33178">
                  <c:v>0.74647887323943596</c:v>
                </c:pt>
                <c:pt idx="33179">
                  <c:v>0.76056338028169002</c:v>
                </c:pt>
                <c:pt idx="33180">
                  <c:v>0.77464788732394296</c:v>
                </c:pt>
                <c:pt idx="33181">
                  <c:v>0.78873239436619702</c:v>
                </c:pt>
                <c:pt idx="33182">
                  <c:v>0.80281690140844997</c:v>
                </c:pt>
                <c:pt idx="33183">
                  <c:v>0.81690140845070403</c:v>
                </c:pt>
                <c:pt idx="33184">
                  <c:v>0.83098591549295697</c:v>
                </c:pt>
                <c:pt idx="33185">
                  <c:v>0.84507042253521103</c:v>
                </c:pt>
                <c:pt idx="33186">
                  <c:v>0.85915492957746398</c:v>
                </c:pt>
                <c:pt idx="33187">
                  <c:v>0.87323943661971803</c:v>
                </c:pt>
                <c:pt idx="33188">
                  <c:v>0.88732394366197098</c:v>
                </c:pt>
                <c:pt idx="33189">
                  <c:v>0.90140845070422504</c:v>
                </c:pt>
                <c:pt idx="33190">
                  <c:v>0.91549295774647799</c:v>
                </c:pt>
                <c:pt idx="33191">
                  <c:v>0.92957746478873204</c:v>
                </c:pt>
                <c:pt idx="33192">
                  <c:v>0.94366197183098499</c:v>
                </c:pt>
                <c:pt idx="33193">
                  <c:v>0.95774647887323905</c:v>
                </c:pt>
                <c:pt idx="33194">
                  <c:v>0.971830985915493</c:v>
                </c:pt>
                <c:pt idx="33195">
                  <c:v>0.98591549295774605</c:v>
                </c:pt>
                <c:pt idx="33196">
                  <c:v>0</c:v>
                </c:pt>
                <c:pt idx="33197">
                  <c:v>1.3157894736842099E-2</c:v>
                </c:pt>
                <c:pt idx="33198">
                  <c:v>2.6315789473684199E-2</c:v>
                </c:pt>
                <c:pt idx="33199">
                  <c:v>3.94736842105263E-2</c:v>
                </c:pt>
                <c:pt idx="33200">
                  <c:v>5.2631578947368397E-2</c:v>
                </c:pt>
                <c:pt idx="33201">
                  <c:v>6.5789473684210495E-2</c:v>
                </c:pt>
                <c:pt idx="33202">
                  <c:v>7.8947368421052599E-2</c:v>
                </c:pt>
                <c:pt idx="33203">
                  <c:v>9.2105263157894704E-2</c:v>
                </c:pt>
                <c:pt idx="33204">
                  <c:v>0.105263157894736</c:v>
                </c:pt>
                <c:pt idx="33205">
                  <c:v>0.118421052631578</c:v>
                </c:pt>
                <c:pt idx="33206">
                  <c:v>0.13157894736842099</c:v>
                </c:pt>
                <c:pt idx="33207">
                  <c:v>0.144736842105263</c:v>
                </c:pt>
                <c:pt idx="33208">
                  <c:v>0.157894736842105</c:v>
                </c:pt>
                <c:pt idx="33209">
                  <c:v>0.17105263157894701</c:v>
                </c:pt>
                <c:pt idx="33210">
                  <c:v>0.18421052631578899</c:v>
                </c:pt>
                <c:pt idx="33211">
                  <c:v>0.197368421052631</c:v>
                </c:pt>
                <c:pt idx="33212">
                  <c:v>0.21052631578947301</c:v>
                </c:pt>
                <c:pt idx="33213">
                  <c:v>0.22368421052631501</c:v>
                </c:pt>
                <c:pt idx="33214">
                  <c:v>0.23684210526315699</c:v>
                </c:pt>
                <c:pt idx="33215">
                  <c:v>0.25</c:v>
                </c:pt>
                <c:pt idx="33216">
                  <c:v>0.26315789473684198</c:v>
                </c:pt>
                <c:pt idx="33217">
                  <c:v>0.27631578947368401</c:v>
                </c:pt>
                <c:pt idx="33218">
                  <c:v>0.28947368421052599</c:v>
                </c:pt>
                <c:pt idx="33219">
                  <c:v>0.30263157894736797</c:v>
                </c:pt>
                <c:pt idx="33220">
                  <c:v>0.31578947368421001</c:v>
                </c:pt>
                <c:pt idx="33221">
                  <c:v>0.32894736842105199</c:v>
                </c:pt>
                <c:pt idx="33222">
                  <c:v>0.34210526315789402</c:v>
                </c:pt>
                <c:pt idx="33223">
                  <c:v>0.355263157894736</c:v>
                </c:pt>
                <c:pt idx="33224">
                  <c:v>0.36842105263157798</c:v>
                </c:pt>
                <c:pt idx="33225">
                  <c:v>0.38157894736842102</c:v>
                </c:pt>
                <c:pt idx="33226">
                  <c:v>0.394736842105263</c:v>
                </c:pt>
                <c:pt idx="33227">
                  <c:v>0.40789473684210498</c:v>
                </c:pt>
                <c:pt idx="33228">
                  <c:v>0.42105263157894701</c:v>
                </c:pt>
                <c:pt idx="33229">
                  <c:v>0.43421052631578899</c:v>
                </c:pt>
                <c:pt idx="33230">
                  <c:v>0.44736842105263103</c:v>
                </c:pt>
                <c:pt idx="33231">
                  <c:v>0.46052631578947301</c:v>
                </c:pt>
                <c:pt idx="33232">
                  <c:v>0.47368421052631499</c:v>
                </c:pt>
                <c:pt idx="33233">
                  <c:v>0.48684210526315702</c:v>
                </c:pt>
                <c:pt idx="33234">
                  <c:v>0.5</c:v>
                </c:pt>
                <c:pt idx="33235">
                  <c:v>0.51315789473684204</c:v>
                </c:pt>
                <c:pt idx="33236">
                  <c:v>0.52631578947368396</c:v>
                </c:pt>
                <c:pt idx="33237">
                  <c:v>0.53947368421052599</c:v>
                </c:pt>
                <c:pt idx="33238">
                  <c:v>0.55263157894736803</c:v>
                </c:pt>
                <c:pt idx="33239">
                  <c:v>0.56578947368420995</c:v>
                </c:pt>
                <c:pt idx="33240">
                  <c:v>0.57894736842105199</c:v>
                </c:pt>
                <c:pt idx="33241">
                  <c:v>0.59210526315789402</c:v>
                </c:pt>
                <c:pt idx="33242">
                  <c:v>0.60526315789473595</c:v>
                </c:pt>
                <c:pt idx="33243">
                  <c:v>0.61842105263157898</c:v>
                </c:pt>
                <c:pt idx="33244">
                  <c:v>0.63157894736842102</c:v>
                </c:pt>
                <c:pt idx="33245">
                  <c:v>0.64473684210526305</c:v>
                </c:pt>
                <c:pt idx="33246">
                  <c:v>0.65789473684210498</c:v>
                </c:pt>
                <c:pt idx="33247">
                  <c:v>0.67105263157894701</c:v>
                </c:pt>
                <c:pt idx="33248">
                  <c:v>0.68421052631578905</c:v>
                </c:pt>
                <c:pt idx="33249">
                  <c:v>0.69736842105263097</c:v>
                </c:pt>
                <c:pt idx="33250">
                  <c:v>0.71052631578947301</c:v>
                </c:pt>
                <c:pt idx="33251">
                  <c:v>0.72368421052631504</c:v>
                </c:pt>
                <c:pt idx="33252">
                  <c:v>0.73684210526315697</c:v>
                </c:pt>
                <c:pt idx="33253">
                  <c:v>0.75</c:v>
                </c:pt>
                <c:pt idx="33254">
                  <c:v>0.76315789473684204</c:v>
                </c:pt>
                <c:pt idx="33255">
                  <c:v>0.77631578947368396</c:v>
                </c:pt>
                <c:pt idx="33256">
                  <c:v>0.78947368421052599</c:v>
                </c:pt>
                <c:pt idx="33257">
                  <c:v>0.80263157894736803</c:v>
                </c:pt>
                <c:pt idx="33258">
                  <c:v>0.81578947368420995</c:v>
                </c:pt>
                <c:pt idx="33259">
                  <c:v>0.82894736842105199</c:v>
                </c:pt>
                <c:pt idx="33260">
                  <c:v>0.84210526315789402</c:v>
                </c:pt>
                <c:pt idx="33261">
                  <c:v>0.85526315789473595</c:v>
                </c:pt>
                <c:pt idx="33262">
                  <c:v>0.86842105263157898</c:v>
                </c:pt>
                <c:pt idx="33263">
                  <c:v>0.88157894736842102</c:v>
                </c:pt>
                <c:pt idx="33264">
                  <c:v>0.89473684210526305</c:v>
                </c:pt>
                <c:pt idx="33265">
                  <c:v>0.90789473684210498</c:v>
                </c:pt>
                <c:pt idx="33266">
                  <c:v>0.92105263157894701</c:v>
                </c:pt>
                <c:pt idx="33267">
                  <c:v>0.93421052631578905</c:v>
                </c:pt>
                <c:pt idx="33268">
                  <c:v>0.94736842105263097</c:v>
                </c:pt>
                <c:pt idx="33269">
                  <c:v>0.96052631578947301</c:v>
                </c:pt>
                <c:pt idx="33270">
                  <c:v>0.97368421052631504</c:v>
                </c:pt>
                <c:pt idx="33271">
                  <c:v>0.98684210526315697</c:v>
                </c:pt>
                <c:pt idx="33272">
                  <c:v>0</c:v>
                </c:pt>
                <c:pt idx="33273">
                  <c:v>2.94117647058823E-2</c:v>
                </c:pt>
                <c:pt idx="33274">
                  <c:v>5.8823529411764698E-2</c:v>
                </c:pt>
                <c:pt idx="33275">
                  <c:v>8.8235294117646995E-2</c:v>
                </c:pt>
                <c:pt idx="33276">
                  <c:v>0.11764705882352899</c:v>
                </c:pt>
                <c:pt idx="33277">
                  <c:v>0.14705882352941099</c:v>
                </c:pt>
                <c:pt idx="33278">
                  <c:v>0.17647058823529399</c:v>
                </c:pt>
                <c:pt idx="33279">
                  <c:v>0.20588235294117599</c:v>
                </c:pt>
                <c:pt idx="33280">
                  <c:v>0.23529411764705799</c:v>
                </c:pt>
                <c:pt idx="33281">
                  <c:v>0.26470588235294101</c:v>
                </c:pt>
                <c:pt idx="33282">
                  <c:v>0.29411764705882298</c:v>
                </c:pt>
                <c:pt idx="33283">
                  <c:v>0.32352941176470501</c:v>
                </c:pt>
                <c:pt idx="33284">
                  <c:v>0.35294117647058798</c:v>
                </c:pt>
                <c:pt idx="33285">
                  <c:v>0.38235294117647001</c:v>
                </c:pt>
                <c:pt idx="33286">
                  <c:v>0.41176470588235198</c:v>
                </c:pt>
                <c:pt idx="33287">
                  <c:v>0.441176470588235</c:v>
                </c:pt>
                <c:pt idx="33288">
                  <c:v>0.47058823529411697</c:v>
                </c:pt>
                <c:pt idx="33289">
                  <c:v>0.5</c:v>
                </c:pt>
                <c:pt idx="33290">
                  <c:v>0.52941176470588203</c:v>
                </c:pt>
                <c:pt idx="33291">
                  <c:v>0.55882352941176405</c:v>
                </c:pt>
                <c:pt idx="33292">
                  <c:v>0.58823529411764697</c:v>
                </c:pt>
                <c:pt idx="33293">
                  <c:v>0.61764705882352899</c:v>
                </c:pt>
                <c:pt idx="33294">
                  <c:v>0.64705882352941102</c:v>
                </c:pt>
                <c:pt idx="33295">
                  <c:v>0.67647058823529405</c:v>
                </c:pt>
                <c:pt idx="33296">
                  <c:v>0.70588235294117596</c:v>
                </c:pt>
                <c:pt idx="33297">
                  <c:v>0.73529411764705799</c:v>
                </c:pt>
                <c:pt idx="33298">
                  <c:v>0.76470588235294101</c:v>
                </c:pt>
                <c:pt idx="33299">
                  <c:v>0.79411764705882304</c:v>
                </c:pt>
                <c:pt idx="33300">
                  <c:v>0.82352941176470495</c:v>
                </c:pt>
                <c:pt idx="33301">
                  <c:v>0.85294117647058798</c:v>
                </c:pt>
                <c:pt idx="33302">
                  <c:v>0.88235294117647001</c:v>
                </c:pt>
                <c:pt idx="33303">
                  <c:v>0.91176470588235203</c:v>
                </c:pt>
                <c:pt idx="33304">
                  <c:v>0.94117647058823495</c:v>
                </c:pt>
                <c:pt idx="33305">
                  <c:v>0.97058823529411697</c:v>
                </c:pt>
                <c:pt idx="33306">
                  <c:v>0</c:v>
                </c:pt>
                <c:pt idx="33307">
                  <c:v>0.02</c:v>
                </c:pt>
                <c:pt idx="33308">
                  <c:v>0.04</c:v>
                </c:pt>
                <c:pt idx="33309">
                  <c:v>0.06</c:v>
                </c:pt>
                <c:pt idx="33310">
                  <c:v>0.08</c:v>
                </c:pt>
                <c:pt idx="33311">
                  <c:v>0.1</c:v>
                </c:pt>
                <c:pt idx="33312">
                  <c:v>0.12</c:v>
                </c:pt>
                <c:pt idx="33313">
                  <c:v>0.14000000000000001</c:v>
                </c:pt>
                <c:pt idx="33314">
                  <c:v>0.16</c:v>
                </c:pt>
                <c:pt idx="33315">
                  <c:v>0.18</c:v>
                </c:pt>
                <c:pt idx="33316">
                  <c:v>0.2</c:v>
                </c:pt>
                <c:pt idx="33317">
                  <c:v>0.22</c:v>
                </c:pt>
                <c:pt idx="33318">
                  <c:v>0.24</c:v>
                </c:pt>
                <c:pt idx="33319">
                  <c:v>0.26</c:v>
                </c:pt>
                <c:pt idx="33320">
                  <c:v>0.28000000000000003</c:v>
                </c:pt>
                <c:pt idx="33321">
                  <c:v>0.3</c:v>
                </c:pt>
                <c:pt idx="33322">
                  <c:v>0.32</c:v>
                </c:pt>
                <c:pt idx="33323">
                  <c:v>0.34</c:v>
                </c:pt>
                <c:pt idx="33324">
                  <c:v>0.36</c:v>
                </c:pt>
                <c:pt idx="33325">
                  <c:v>0.38</c:v>
                </c:pt>
                <c:pt idx="33326">
                  <c:v>0.4</c:v>
                </c:pt>
                <c:pt idx="33327">
                  <c:v>0.42</c:v>
                </c:pt>
                <c:pt idx="33328">
                  <c:v>0.44</c:v>
                </c:pt>
                <c:pt idx="33329">
                  <c:v>0.46</c:v>
                </c:pt>
                <c:pt idx="33330">
                  <c:v>0.48</c:v>
                </c:pt>
                <c:pt idx="33331">
                  <c:v>0.5</c:v>
                </c:pt>
                <c:pt idx="33332">
                  <c:v>0.52</c:v>
                </c:pt>
                <c:pt idx="33333">
                  <c:v>0.54</c:v>
                </c:pt>
                <c:pt idx="33334">
                  <c:v>0.56000000000000005</c:v>
                </c:pt>
                <c:pt idx="33335">
                  <c:v>0.57999999999999996</c:v>
                </c:pt>
                <c:pt idx="33336">
                  <c:v>0.6</c:v>
                </c:pt>
                <c:pt idx="33337">
                  <c:v>0.62</c:v>
                </c:pt>
                <c:pt idx="33338">
                  <c:v>0.64</c:v>
                </c:pt>
                <c:pt idx="33339">
                  <c:v>0.66</c:v>
                </c:pt>
                <c:pt idx="33340">
                  <c:v>0.68</c:v>
                </c:pt>
                <c:pt idx="33341">
                  <c:v>0.7</c:v>
                </c:pt>
                <c:pt idx="33342">
                  <c:v>0.72</c:v>
                </c:pt>
                <c:pt idx="33343">
                  <c:v>0.74</c:v>
                </c:pt>
                <c:pt idx="33344">
                  <c:v>0.76</c:v>
                </c:pt>
                <c:pt idx="33345">
                  <c:v>0.78</c:v>
                </c:pt>
                <c:pt idx="33346">
                  <c:v>0.8</c:v>
                </c:pt>
                <c:pt idx="33347">
                  <c:v>0.82</c:v>
                </c:pt>
                <c:pt idx="33348">
                  <c:v>0.84</c:v>
                </c:pt>
                <c:pt idx="33349">
                  <c:v>0.86</c:v>
                </c:pt>
                <c:pt idx="33350">
                  <c:v>0.88</c:v>
                </c:pt>
                <c:pt idx="33351">
                  <c:v>0.9</c:v>
                </c:pt>
                <c:pt idx="33352">
                  <c:v>0.92</c:v>
                </c:pt>
                <c:pt idx="33353">
                  <c:v>0.94</c:v>
                </c:pt>
                <c:pt idx="33354">
                  <c:v>0.96</c:v>
                </c:pt>
                <c:pt idx="33355">
                  <c:v>0.98</c:v>
                </c:pt>
                <c:pt idx="33356">
                  <c:v>0</c:v>
                </c:pt>
                <c:pt idx="33357">
                  <c:v>1.85185185185185E-2</c:v>
                </c:pt>
                <c:pt idx="33358">
                  <c:v>3.7037037037037E-2</c:v>
                </c:pt>
                <c:pt idx="33359">
                  <c:v>5.5555555555555497E-2</c:v>
                </c:pt>
                <c:pt idx="33360">
                  <c:v>7.4074074074074001E-2</c:v>
                </c:pt>
                <c:pt idx="33361">
                  <c:v>9.2592592592592504E-2</c:v>
                </c:pt>
                <c:pt idx="33362">
                  <c:v>0.11111111111111099</c:v>
                </c:pt>
                <c:pt idx="33363">
                  <c:v>0.12962962962962901</c:v>
                </c:pt>
                <c:pt idx="33364">
                  <c:v>0.148148148148148</c:v>
                </c:pt>
                <c:pt idx="33365">
                  <c:v>0.16666666666666599</c:v>
                </c:pt>
                <c:pt idx="33366">
                  <c:v>0.18518518518518501</c:v>
                </c:pt>
                <c:pt idx="33367">
                  <c:v>0.203703703703703</c:v>
                </c:pt>
                <c:pt idx="33368">
                  <c:v>0.22222222222222199</c:v>
                </c:pt>
                <c:pt idx="33369">
                  <c:v>0.24074074074074001</c:v>
                </c:pt>
                <c:pt idx="33370">
                  <c:v>0.25925925925925902</c:v>
                </c:pt>
                <c:pt idx="33371">
                  <c:v>0.27777777777777701</c:v>
                </c:pt>
                <c:pt idx="33372">
                  <c:v>0.296296296296296</c:v>
                </c:pt>
                <c:pt idx="33373">
                  <c:v>0.31481481481481399</c:v>
                </c:pt>
                <c:pt idx="33374">
                  <c:v>0.33333333333333298</c:v>
                </c:pt>
                <c:pt idx="33375">
                  <c:v>0.35185185185185103</c:v>
                </c:pt>
                <c:pt idx="33376">
                  <c:v>0.37037037037037002</c:v>
                </c:pt>
                <c:pt idx="33377">
                  <c:v>0.38888888888888801</c:v>
                </c:pt>
                <c:pt idx="33378">
                  <c:v>0.407407407407407</c:v>
                </c:pt>
                <c:pt idx="33379">
                  <c:v>0.42592592592592499</c:v>
                </c:pt>
                <c:pt idx="33380">
                  <c:v>0.44444444444444398</c:v>
                </c:pt>
                <c:pt idx="33381">
                  <c:v>0.46296296296296202</c:v>
                </c:pt>
                <c:pt idx="33382">
                  <c:v>0.48148148148148101</c:v>
                </c:pt>
                <c:pt idx="33383">
                  <c:v>0.5</c:v>
                </c:pt>
                <c:pt idx="33384">
                  <c:v>0.51851851851851805</c:v>
                </c:pt>
                <c:pt idx="33385">
                  <c:v>0.53703703703703698</c:v>
                </c:pt>
                <c:pt idx="33386">
                  <c:v>0.55555555555555503</c:v>
                </c:pt>
                <c:pt idx="33387">
                  <c:v>0.57407407407407396</c:v>
                </c:pt>
                <c:pt idx="33388">
                  <c:v>0.592592592592592</c:v>
                </c:pt>
                <c:pt idx="33389">
                  <c:v>0.61111111111111105</c:v>
                </c:pt>
                <c:pt idx="33390">
                  <c:v>0.62962962962962898</c:v>
                </c:pt>
                <c:pt idx="33391">
                  <c:v>0.64814814814814803</c:v>
                </c:pt>
                <c:pt idx="33392">
                  <c:v>0.66666666666666596</c:v>
                </c:pt>
                <c:pt idx="33393">
                  <c:v>0.68518518518518501</c:v>
                </c:pt>
                <c:pt idx="33394">
                  <c:v>0.70370370370370305</c:v>
                </c:pt>
                <c:pt idx="33395">
                  <c:v>0.72222222222222199</c:v>
                </c:pt>
                <c:pt idx="33396">
                  <c:v>0.74074074074074003</c:v>
                </c:pt>
                <c:pt idx="33397">
                  <c:v>0.75925925925925897</c:v>
                </c:pt>
                <c:pt idx="33398">
                  <c:v>0.77777777777777701</c:v>
                </c:pt>
                <c:pt idx="33399">
                  <c:v>0.79629629629629595</c:v>
                </c:pt>
                <c:pt idx="33400">
                  <c:v>0.81481481481481399</c:v>
                </c:pt>
                <c:pt idx="33401">
                  <c:v>0.83333333333333304</c:v>
                </c:pt>
                <c:pt idx="33402">
                  <c:v>0.85185185185185097</c:v>
                </c:pt>
                <c:pt idx="33403">
                  <c:v>0.87037037037037002</c:v>
                </c:pt>
                <c:pt idx="33404">
                  <c:v>0.88888888888888795</c:v>
                </c:pt>
                <c:pt idx="33405">
                  <c:v>0.907407407407407</c:v>
                </c:pt>
                <c:pt idx="33406">
                  <c:v>0.92592592592592504</c:v>
                </c:pt>
                <c:pt idx="33407">
                  <c:v>0.94444444444444398</c:v>
                </c:pt>
                <c:pt idx="33408">
                  <c:v>0.96296296296296202</c:v>
                </c:pt>
                <c:pt idx="33409">
                  <c:v>0.98148148148148096</c:v>
                </c:pt>
                <c:pt idx="33410">
                  <c:v>0</c:v>
                </c:pt>
                <c:pt idx="33411">
                  <c:v>2.5000000000000001E-2</c:v>
                </c:pt>
                <c:pt idx="33412">
                  <c:v>0.05</c:v>
                </c:pt>
                <c:pt idx="33413">
                  <c:v>7.4999999999999997E-2</c:v>
                </c:pt>
                <c:pt idx="33414">
                  <c:v>0.1</c:v>
                </c:pt>
                <c:pt idx="33415">
                  <c:v>0.125</c:v>
                </c:pt>
                <c:pt idx="33416">
                  <c:v>0.15</c:v>
                </c:pt>
                <c:pt idx="33417">
                  <c:v>0.17499999999999999</c:v>
                </c:pt>
                <c:pt idx="33418">
                  <c:v>0.2</c:v>
                </c:pt>
                <c:pt idx="33419">
                  <c:v>0.22500000000000001</c:v>
                </c:pt>
                <c:pt idx="33420">
                  <c:v>0.25</c:v>
                </c:pt>
                <c:pt idx="33421">
                  <c:v>0.27500000000000002</c:v>
                </c:pt>
                <c:pt idx="33422">
                  <c:v>0.3</c:v>
                </c:pt>
                <c:pt idx="33423">
                  <c:v>0.32500000000000001</c:v>
                </c:pt>
                <c:pt idx="33424">
                  <c:v>0.35</c:v>
                </c:pt>
                <c:pt idx="33425">
                  <c:v>0.375</c:v>
                </c:pt>
                <c:pt idx="33426">
                  <c:v>0.4</c:v>
                </c:pt>
                <c:pt idx="33427">
                  <c:v>0.42499999999999999</c:v>
                </c:pt>
                <c:pt idx="33428">
                  <c:v>0.45</c:v>
                </c:pt>
                <c:pt idx="33429">
                  <c:v>0.47499999999999998</c:v>
                </c:pt>
                <c:pt idx="33430">
                  <c:v>0.5</c:v>
                </c:pt>
                <c:pt idx="33431">
                  <c:v>0.52500000000000002</c:v>
                </c:pt>
                <c:pt idx="33432">
                  <c:v>0.55000000000000004</c:v>
                </c:pt>
                <c:pt idx="33433">
                  <c:v>0.57499999999999996</c:v>
                </c:pt>
                <c:pt idx="33434">
                  <c:v>0.6</c:v>
                </c:pt>
                <c:pt idx="33435">
                  <c:v>0.625</c:v>
                </c:pt>
                <c:pt idx="33436">
                  <c:v>0.65</c:v>
                </c:pt>
                <c:pt idx="33437">
                  <c:v>0.67500000000000004</c:v>
                </c:pt>
                <c:pt idx="33438">
                  <c:v>0.7</c:v>
                </c:pt>
                <c:pt idx="33439">
                  <c:v>0.72499999999999998</c:v>
                </c:pt>
                <c:pt idx="33440">
                  <c:v>0.75</c:v>
                </c:pt>
                <c:pt idx="33441">
                  <c:v>0.77500000000000002</c:v>
                </c:pt>
                <c:pt idx="33442">
                  <c:v>0.8</c:v>
                </c:pt>
                <c:pt idx="33443">
                  <c:v>0.82499999999999996</c:v>
                </c:pt>
                <c:pt idx="33444">
                  <c:v>0.85</c:v>
                </c:pt>
                <c:pt idx="33445">
                  <c:v>0.875</c:v>
                </c:pt>
                <c:pt idx="33446">
                  <c:v>0.9</c:v>
                </c:pt>
                <c:pt idx="33447">
                  <c:v>0.92500000000000004</c:v>
                </c:pt>
                <c:pt idx="33448">
                  <c:v>0.95</c:v>
                </c:pt>
                <c:pt idx="33449">
                  <c:v>0.97499999999999998</c:v>
                </c:pt>
                <c:pt idx="33450">
                  <c:v>0</c:v>
                </c:pt>
                <c:pt idx="33451">
                  <c:v>1.1111111111111099E-2</c:v>
                </c:pt>
                <c:pt idx="33452">
                  <c:v>2.2222222222222199E-2</c:v>
                </c:pt>
                <c:pt idx="33453">
                  <c:v>3.3333333333333298E-2</c:v>
                </c:pt>
                <c:pt idx="33454">
                  <c:v>4.4444444444444398E-2</c:v>
                </c:pt>
                <c:pt idx="33455">
                  <c:v>5.5555555555555497E-2</c:v>
                </c:pt>
                <c:pt idx="33456">
                  <c:v>6.6666666666666596E-2</c:v>
                </c:pt>
                <c:pt idx="33457">
                  <c:v>7.7777777777777696E-2</c:v>
                </c:pt>
                <c:pt idx="33458">
                  <c:v>8.8888888888888795E-2</c:v>
                </c:pt>
                <c:pt idx="33459">
                  <c:v>0.1</c:v>
                </c:pt>
                <c:pt idx="33460">
                  <c:v>0.11111111111111099</c:v>
                </c:pt>
                <c:pt idx="33461">
                  <c:v>0.122222222222222</c:v>
                </c:pt>
                <c:pt idx="33462">
                  <c:v>0.133333333333333</c:v>
                </c:pt>
                <c:pt idx="33463">
                  <c:v>0.14444444444444399</c:v>
                </c:pt>
                <c:pt idx="33464">
                  <c:v>0.155555555555555</c:v>
                </c:pt>
                <c:pt idx="33465">
                  <c:v>0.16666666666666599</c:v>
                </c:pt>
                <c:pt idx="33466">
                  <c:v>0.17777777777777701</c:v>
                </c:pt>
                <c:pt idx="33467">
                  <c:v>0.188888888888888</c:v>
                </c:pt>
                <c:pt idx="33468">
                  <c:v>0.2</c:v>
                </c:pt>
                <c:pt idx="33469">
                  <c:v>0.211111111111111</c:v>
                </c:pt>
                <c:pt idx="33470">
                  <c:v>0.22222222222222199</c:v>
                </c:pt>
                <c:pt idx="33471">
                  <c:v>0.233333333333333</c:v>
                </c:pt>
                <c:pt idx="33472">
                  <c:v>0.24444444444444399</c:v>
                </c:pt>
                <c:pt idx="33473">
                  <c:v>0.25555555555555498</c:v>
                </c:pt>
                <c:pt idx="33474">
                  <c:v>0.266666666666666</c:v>
                </c:pt>
                <c:pt idx="33475">
                  <c:v>0.27777777777777701</c:v>
                </c:pt>
                <c:pt idx="33476">
                  <c:v>0.28888888888888797</c:v>
                </c:pt>
                <c:pt idx="33477">
                  <c:v>0.3</c:v>
                </c:pt>
                <c:pt idx="33478">
                  <c:v>0.31111111111111101</c:v>
                </c:pt>
                <c:pt idx="33479">
                  <c:v>0.32222222222222202</c:v>
                </c:pt>
                <c:pt idx="33480">
                  <c:v>0.33333333333333298</c:v>
                </c:pt>
                <c:pt idx="33481">
                  <c:v>0.344444444444444</c:v>
                </c:pt>
                <c:pt idx="33482">
                  <c:v>0.35555555555555501</c:v>
                </c:pt>
                <c:pt idx="33483">
                  <c:v>0.36666666666666597</c:v>
                </c:pt>
                <c:pt idx="33484">
                  <c:v>0.37777777777777699</c:v>
                </c:pt>
                <c:pt idx="33485">
                  <c:v>0.38888888888888801</c:v>
                </c:pt>
                <c:pt idx="33486">
                  <c:v>0.4</c:v>
                </c:pt>
                <c:pt idx="33487">
                  <c:v>0.41111111111111098</c:v>
                </c:pt>
                <c:pt idx="33488">
                  <c:v>0.422222222222222</c:v>
                </c:pt>
                <c:pt idx="33489">
                  <c:v>0.43333333333333302</c:v>
                </c:pt>
                <c:pt idx="33490">
                  <c:v>0.44444444444444398</c:v>
                </c:pt>
                <c:pt idx="33491">
                  <c:v>0.45555555555555499</c:v>
                </c:pt>
                <c:pt idx="33492">
                  <c:v>0.46666666666666601</c:v>
                </c:pt>
                <c:pt idx="33493">
                  <c:v>0.47777777777777702</c:v>
                </c:pt>
                <c:pt idx="33494">
                  <c:v>0.48888888888888798</c:v>
                </c:pt>
                <c:pt idx="33495">
                  <c:v>0.5</c:v>
                </c:pt>
                <c:pt idx="33496">
                  <c:v>0.51111111111111096</c:v>
                </c:pt>
                <c:pt idx="33497">
                  <c:v>0.52222222222222203</c:v>
                </c:pt>
                <c:pt idx="33498">
                  <c:v>0.53333333333333299</c:v>
                </c:pt>
                <c:pt idx="33499">
                  <c:v>0.54444444444444395</c:v>
                </c:pt>
                <c:pt idx="33500">
                  <c:v>0.55555555555555503</c:v>
                </c:pt>
                <c:pt idx="33501">
                  <c:v>0.56666666666666599</c:v>
                </c:pt>
                <c:pt idx="33502">
                  <c:v>0.57777777777777695</c:v>
                </c:pt>
                <c:pt idx="33503">
                  <c:v>0.58888888888888802</c:v>
                </c:pt>
                <c:pt idx="33504">
                  <c:v>0.6</c:v>
                </c:pt>
                <c:pt idx="33505">
                  <c:v>0.61111111111111105</c:v>
                </c:pt>
                <c:pt idx="33506">
                  <c:v>0.62222222222222201</c:v>
                </c:pt>
                <c:pt idx="33507">
                  <c:v>0.63333333333333297</c:v>
                </c:pt>
                <c:pt idx="33508">
                  <c:v>0.64444444444444404</c:v>
                </c:pt>
                <c:pt idx="33509">
                  <c:v>0.655555555555555</c:v>
                </c:pt>
                <c:pt idx="33510">
                  <c:v>0.66666666666666596</c:v>
                </c:pt>
                <c:pt idx="33511">
                  <c:v>0.67777777777777704</c:v>
                </c:pt>
                <c:pt idx="33512">
                  <c:v>0.688888888888888</c:v>
                </c:pt>
                <c:pt idx="33513">
                  <c:v>0.7</c:v>
                </c:pt>
                <c:pt idx="33514">
                  <c:v>0.71111111111111103</c:v>
                </c:pt>
                <c:pt idx="33515">
                  <c:v>0.72222222222222199</c:v>
                </c:pt>
                <c:pt idx="33516">
                  <c:v>0.73333333333333295</c:v>
                </c:pt>
                <c:pt idx="33517">
                  <c:v>0.74444444444444402</c:v>
                </c:pt>
                <c:pt idx="33518">
                  <c:v>0.75555555555555498</c:v>
                </c:pt>
                <c:pt idx="33519">
                  <c:v>0.76666666666666605</c:v>
                </c:pt>
                <c:pt idx="33520">
                  <c:v>0.77777777777777701</c:v>
                </c:pt>
                <c:pt idx="33521">
                  <c:v>0.78888888888888797</c:v>
                </c:pt>
                <c:pt idx="33522">
                  <c:v>0.8</c:v>
                </c:pt>
                <c:pt idx="33523">
                  <c:v>0.81111111111111101</c:v>
                </c:pt>
                <c:pt idx="33524">
                  <c:v>0.82222222222222197</c:v>
                </c:pt>
                <c:pt idx="33525">
                  <c:v>0.83333333333333304</c:v>
                </c:pt>
                <c:pt idx="33526">
                  <c:v>0.844444444444444</c:v>
                </c:pt>
                <c:pt idx="33527">
                  <c:v>0.85555555555555496</c:v>
                </c:pt>
                <c:pt idx="33528">
                  <c:v>0.86666666666666603</c:v>
                </c:pt>
                <c:pt idx="33529">
                  <c:v>0.87777777777777699</c:v>
                </c:pt>
                <c:pt idx="33530">
                  <c:v>0.88888888888888795</c:v>
                </c:pt>
                <c:pt idx="33531">
                  <c:v>0.9</c:v>
                </c:pt>
                <c:pt idx="33532">
                  <c:v>0.91111111111111098</c:v>
                </c:pt>
                <c:pt idx="33533">
                  <c:v>0.92222222222222205</c:v>
                </c:pt>
                <c:pt idx="33534">
                  <c:v>0.93333333333333302</c:v>
                </c:pt>
                <c:pt idx="33535">
                  <c:v>0.94444444444444398</c:v>
                </c:pt>
                <c:pt idx="33536">
                  <c:v>0.95555555555555505</c:v>
                </c:pt>
                <c:pt idx="33537">
                  <c:v>0.96666666666666601</c:v>
                </c:pt>
                <c:pt idx="33538">
                  <c:v>0.97777777777777697</c:v>
                </c:pt>
                <c:pt idx="33539">
                  <c:v>0.98888888888888804</c:v>
                </c:pt>
                <c:pt idx="33540">
                  <c:v>0</c:v>
                </c:pt>
                <c:pt idx="33541">
                  <c:v>2.04081632653061E-2</c:v>
                </c:pt>
                <c:pt idx="33542">
                  <c:v>4.08163265306122E-2</c:v>
                </c:pt>
                <c:pt idx="33543">
                  <c:v>6.1224489795918297E-2</c:v>
                </c:pt>
                <c:pt idx="33544">
                  <c:v>8.16326530612244E-2</c:v>
                </c:pt>
                <c:pt idx="33545">
                  <c:v>0.10204081632653</c:v>
                </c:pt>
                <c:pt idx="33546">
                  <c:v>0.122448979591836</c:v>
                </c:pt>
                <c:pt idx="33547">
                  <c:v>0.14285714285714199</c:v>
                </c:pt>
                <c:pt idx="33548">
                  <c:v>0.163265306122448</c:v>
                </c:pt>
                <c:pt idx="33549">
                  <c:v>0.183673469387755</c:v>
                </c:pt>
                <c:pt idx="33550">
                  <c:v>0.20408163265306101</c:v>
                </c:pt>
                <c:pt idx="33551">
                  <c:v>0.22448979591836701</c:v>
                </c:pt>
                <c:pt idx="33552">
                  <c:v>0.24489795918367299</c:v>
                </c:pt>
                <c:pt idx="33553">
                  <c:v>0.265306122448979</c:v>
                </c:pt>
                <c:pt idx="33554">
                  <c:v>0.28571428571428498</c:v>
                </c:pt>
                <c:pt idx="33555">
                  <c:v>0.30612244897959101</c:v>
                </c:pt>
                <c:pt idx="33556">
                  <c:v>0.32653061224489699</c:v>
                </c:pt>
                <c:pt idx="33557">
                  <c:v>0.34693877551020402</c:v>
                </c:pt>
                <c:pt idx="33558">
                  <c:v>0.36734693877551</c:v>
                </c:pt>
                <c:pt idx="33559">
                  <c:v>0.38775510204081598</c:v>
                </c:pt>
                <c:pt idx="33560">
                  <c:v>0.40816326530612201</c:v>
                </c:pt>
                <c:pt idx="33561">
                  <c:v>0.42857142857142799</c:v>
                </c:pt>
                <c:pt idx="33562">
                  <c:v>0.44897959183673403</c:v>
                </c:pt>
                <c:pt idx="33563">
                  <c:v>0.46938775510204001</c:v>
                </c:pt>
                <c:pt idx="33564">
                  <c:v>0.48979591836734598</c:v>
                </c:pt>
                <c:pt idx="33565">
                  <c:v>0.51020408163265296</c:v>
                </c:pt>
                <c:pt idx="33566">
                  <c:v>0.530612244897959</c:v>
                </c:pt>
                <c:pt idx="33567">
                  <c:v>0.55102040816326503</c:v>
                </c:pt>
                <c:pt idx="33568">
                  <c:v>0.57142857142857095</c:v>
                </c:pt>
                <c:pt idx="33569">
                  <c:v>0.59183673469387699</c:v>
                </c:pt>
                <c:pt idx="33570">
                  <c:v>0.61224489795918302</c:v>
                </c:pt>
                <c:pt idx="33571">
                  <c:v>0.63265306122448906</c:v>
                </c:pt>
                <c:pt idx="33572">
                  <c:v>0.65306122448979498</c:v>
                </c:pt>
                <c:pt idx="33573">
                  <c:v>0.67346938775510201</c:v>
                </c:pt>
                <c:pt idx="33574">
                  <c:v>0.69387755102040805</c:v>
                </c:pt>
                <c:pt idx="33575">
                  <c:v>0.71428571428571397</c:v>
                </c:pt>
                <c:pt idx="33576">
                  <c:v>0.73469387755102</c:v>
                </c:pt>
                <c:pt idx="33577">
                  <c:v>0.75510204081632604</c:v>
                </c:pt>
                <c:pt idx="33578">
                  <c:v>0.77551020408163196</c:v>
                </c:pt>
                <c:pt idx="33579">
                  <c:v>0.79591836734693799</c:v>
                </c:pt>
                <c:pt idx="33580">
                  <c:v>0.81632653061224403</c:v>
                </c:pt>
                <c:pt idx="33581">
                  <c:v>0.83673469387755095</c:v>
                </c:pt>
                <c:pt idx="33582">
                  <c:v>0.85714285714285698</c:v>
                </c:pt>
                <c:pt idx="33583">
                  <c:v>0.87755102040816302</c:v>
                </c:pt>
                <c:pt idx="33584">
                  <c:v>0.89795918367346905</c:v>
                </c:pt>
                <c:pt idx="33585">
                  <c:v>0.91836734693877498</c:v>
                </c:pt>
                <c:pt idx="33586">
                  <c:v>0.93877551020408101</c:v>
                </c:pt>
                <c:pt idx="33587">
                  <c:v>0.95918367346938704</c:v>
                </c:pt>
                <c:pt idx="33588">
                  <c:v>0.97959183673469297</c:v>
                </c:pt>
                <c:pt idx="33589">
                  <c:v>0</c:v>
                </c:pt>
                <c:pt idx="33590">
                  <c:v>2.6315789473684199E-2</c:v>
                </c:pt>
                <c:pt idx="33591">
                  <c:v>5.2631578947368397E-2</c:v>
                </c:pt>
                <c:pt idx="33592">
                  <c:v>7.8947368421052599E-2</c:v>
                </c:pt>
                <c:pt idx="33593">
                  <c:v>0.105263157894736</c:v>
                </c:pt>
                <c:pt idx="33594">
                  <c:v>0.13157894736842099</c:v>
                </c:pt>
                <c:pt idx="33595">
                  <c:v>0.157894736842105</c:v>
                </c:pt>
                <c:pt idx="33596">
                  <c:v>0.18421052631578899</c:v>
                </c:pt>
                <c:pt idx="33597">
                  <c:v>0.21052631578947301</c:v>
                </c:pt>
                <c:pt idx="33598">
                  <c:v>0.23684210526315699</c:v>
                </c:pt>
                <c:pt idx="33599">
                  <c:v>0.26315789473684198</c:v>
                </c:pt>
                <c:pt idx="33600">
                  <c:v>0.28947368421052599</c:v>
                </c:pt>
                <c:pt idx="33601">
                  <c:v>0.31578947368421001</c:v>
                </c:pt>
                <c:pt idx="33602">
                  <c:v>0.34210526315789402</c:v>
                </c:pt>
                <c:pt idx="33603">
                  <c:v>0.36842105263157798</c:v>
                </c:pt>
                <c:pt idx="33604">
                  <c:v>0.394736842105263</c:v>
                </c:pt>
                <c:pt idx="33605">
                  <c:v>0.42105263157894701</c:v>
                </c:pt>
                <c:pt idx="33606">
                  <c:v>0.44736842105263103</c:v>
                </c:pt>
                <c:pt idx="33607">
                  <c:v>0.47368421052631499</c:v>
                </c:pt>
                <c:pt idx="33608">
                  <c:v>0.5</c:v>
                </c:pt>
                <c:pt idx="33609">
                  <c:v>0.52631578947368396</c:v>
                </c:pt>
                <c:pt idx="33610">
                  <c:v>0.55263157894736803</c:v>
                </c:pt>
                <c:pt idx="33611">
                  <c:v>0.57894736842105199</c:v>
                </c:pt>
                <c:pt idx="33612">
                  <c:v>0.60526315789473595</c:v>
                </c:pt>
                <c:pt idx="33613">
                  <c:v>0.63157894736842102</c:v>
                </c:pt>
                <c:pt idx="33614">
                  <c:v>0.65789473684210498</c:v>
                </c:pt>
                <c:pt idx="33615">
                  <c:v>0.68421052631578905</c:v>
                </c:pt>
                <c:pt idx="33616">
                  <c:v>0.71052631578947301</c:v>
                </c:pt>
                <c:pt idx="33617">
                  <c:v>0.73684210526315697</c:v>
                </c:pt>
                <c:pt idx="33618">
                  <c:v>0.76315789473684204</c:v>
                </c:pt>
                <c:pt idx="33619">
                  <c:v>0.78947368421052599</c:v>
                </c:pt>
                <c:pt idx="33620">
                  <c:v>0.81578947368420995</c:v>
                </c:pt>
                <c:pt idx="33621">
                  <c:v>0.84210526315789402</c:v>
                </c:pt>
                <c:pt idx="33622">
                  <c:v>0.86842105263157898</c:v>
                </c:pt>
                <c:pt idx="33623">
                  <c:v>0.89473684210526305</c:v>
                </c:pt>
                <c:pt idx="33624">
                  <c:v>0.92105263157894701</c:v>
                </c:pt>
                <c:pt idx="33625">
                  <c:v>0.94736842105263097</c:v>
                </c:pt>
                <c:pt idx="33626">
                  <c:v>0.97368421052631504</c:v>
                </c:pt>
                <c:pt idx="33627">
                  <c:v>0</c:v>
                </c:pt>
                <c:pt idx="33628">
                  <c:v>9.9009900990098994E-3</c:v>
                </c:pt>
                <c:pt idx="33629">
                  <c:v>1.9801980198019799E-2</c:v>
                </c:pt>
                <c:pt idx="33630">
                  <c:v>2.9702970297029702E-2</c:v>
                </c:pt>
                <c:pt idx="33631">
                  <c:v>3.9603960396039598E-2</c:v>
                </c:pt>
                <c:pt idx="33632">
                  <c:v>4.95049504950495E-2</c:v>
                </c:pt>
                <c:pt idx="33633">
                  <c:v>5.9405940594059403E-2</c:v>
                </c:pt>
                <c:pt idx="33634">
                  <c:v>6.9306930693069299E-2</c:v>
                </c:pt>
                <c:pt idx="33635">
                  <c:v>7.9207920792079195E-2</c:v>
                </c:pt>
                <c:pt idx="33636">
                  <c:v>8.9108910891089105E-2</c:v>
                </c:pt>
                <c:pt idx="33637">
                  <c:v>9.9009900990099001E-2</c:v>
                </c:pt>
                <c:pt idx="33638">
                  <c:v>0.10891089108910799</c:v>
                </c:pt>
                <c:pt idx="33639">
                  <c:v>0.118811881188118</c:v>
                </c:pt>
                <c:pt idx="33640">
                  <c:v>0.12871287128712799</c:v>
                </c:pt>
                <c:pt idx="33641">
                  <c:v>0.13861386138613799</c:v>
                </c:pt>
                <c:pt idx="33642">
                  <c:v>0.14851485148514801</c:v>
                </c:pt>
                <c:pt idx="33643">
                  <c:v>0.158415841584158</c:v>
                </c:pt>
                <c:pt idx="33644">
                  <c:v>0.16831683168316799</c:v>
                </c:pt>
                <c:pt idx="33645">
                  <c:v>0.17821782178217799</c:v>
                </c:pt>
                <c:pt idx="33646">
                  <c:v>0.18811881188118801</c:v>
                </c:pt>
                <c:pt idx="33647">
                  <c:v>0.198019801980198</c:v>
                </c:pt>
                <c:pt idx="33648">
                  <c:v>0.207920792079207</c:v>
                </c:pt>
                <c:pt idx="33649">
                  <c:v>0.21782178217821699</c:v>
                </c:pt>
                <c:pt idx="33650">
                  <c:v>0.22772277227722701</c:v>
                </c:pt>
                <c:pt idx="33651">
                  <c:v>0.237623762376237</c:v>
                </c:pt>
                <c:pt idx="33652">
                  <c:v>0.247524752475247</c:v>
                </c:pt>
                <c:pt idx="33653">
                  <c:v>0.25742574257425699</c:v>
                </c:pt>
                <c:pt idx="33654">
                  <c:v>0.26732673267326701</c:v>
                </c:pt>
                <c:pt idx="33655">
                  <c:v>0.27722772277227697</c:v>
                </c:pt>
                <c:pt idx="33656">
                  <c:v>0.287128712871287</c:v>
                </c:pt>
                <c:pt idx="33657">
                  <c:v>0.29702970297029702</c:v>
                </c:pt>
                <c:pt idx="33658">
                  <c:v>0.30693069306930598</c:v>
                </c:pt>
                <c:pt idx="33659">
                  <c:v>0.316831683168316</c:v>
                </c:pt>
                <c:pt idx="33660">
                  <c:v>0.32673267326732602</c:v>
                </c:pt>
                <c:pt idx="33661">
                  <c:v>0.33663366336633599</c:v>
                </c:pt>
                <c:pt idx="33662">
                  <c:v>0.34653465346534601</c:v>
                </c:pt>
                <c:pt idx="33663">
                  <c:v>0.35643564356435598</c:v>
                </c:pt>
                <c:pt idx="33664">
                  <c:v>0.366336633663366</c:v>
                </c:pt>
                <c:pt idx="33665">
                  <c:v>0.37623762376237602</c:v>
                </c:pt>
                <c:pt idx="33666">
                  <c:v>0.38613861386138598</c:v>
                </c:pt>
                <c:pt idx="33667">
                  <c:v>0.396039603960396</c:v>
                </c:pt>
                <c:pt idx="33668">
                  <c:v>0.40594059405940502</c:v>
                </c:pt>
                <c:pt idx="33669">
                  <c:v>0.41584158415841499</c:v>
                </c:pt>
                <c:pt idx="33670">
                  <c:v>0.42574257425742501</c:v>
                </c:pt>
                <c:pt idx="33671">
                  <c:v>0.43564356435643498</c:v>
                </c:pt>
                <c:pt idx="33672">
                  <c:v>0.445544554455445</c:v>
                </c:pt>
                <c:pt idx="33673">
                  <c:v>0.45544554455445502</c:v>
                </c:pt>
                <c:pt idx="33674">
                  <c:v>0.46534653465346498</c:v>
                </c:pt>
                <c:pt idx="33675">
                  <c:v>0.475247524752475</c:v>
                </c:pt>
                <c:pt idx="33676">
                  <c:v>0.48514851485148502</c:v>
                </c:pt>
                <c:pt idx="33677">
                  <c:v>0.49504950495049499</c:v>
                </c:pt>
                <c:pt idx="33678">
                  <c:v>0.50495049504950495</c:v>
                </c:pt>
                <c:pt idx="33679">
                  <c:v>0.51485148514851398</c:v>
                </c:pt>
                <c:pt idx="33680">
                  <c:v>0.524752475247524</c:v>
                </c:pt>
                <c:pt idx="33681">
                  <c:v>0.53465346534653402</c:v>
                </c:pt>
                <c:pt idx="33682">
                  <c:v>0.54455445544554404</c:v>
                </c:pt>
                <c:pt idx="33683">
                  <c:v>0.55445544554455395</c:v>
                </c:pt>
                <c:pt idx="33684">
                  <c:v>0.56435643564356397</c:v>
                </c:pt>
                <c:pt idx="33685">
                  <c:v>0.57425742574257399</c:v>
                </c:pt>
                <c:pt idx="33686">
                  <c:v>0.58415841584158401</c:v>
                </c:pt>
                <c:pt idx="33687">
                  <c:v>0.59405940594059403</c:v>
                </c:pt>
                <c:pt idx="33688">
                  <c:v>0.60396039603960305</c:v>
                </c:pt>
                <c:pt idx="33689">
                  <c:v>0.61386138613861296</c:v>
                </c:pt>
                <c:pt idx="33690">
                  <c:v>0.62376237623762298</c:v>
                </c:pt>
                <c:pt idx="33691">
                  <c:v>0.633663366336633</c:v>
                </c:pt>
                <c:pt idx="33692">
                  <c:v>0.64356435643564303</c:v>
                </c:pt>
                <c:pt idx="33693">
                  <c:v>0.65346534653465305</c:v>
                </c:pt>
                <c:pt idx="33694">
                  <c:v>0.66336633663366296</c:v>
                </c:pt>
                <c:pt idx="33695">
                  <c:v>0.67326732673267298</c:v>
                </c:pt>
                <c:pt idx="33696">
                  <c:v>0.683168316831683</c:v>
                </c:pt>
                <c:pt idx="33697">
                  <c:v>0.69306930693069302</c:v>
                </c:pt>
                <c:pt idx="33698">
                  <c:v>0.70297029702970204</c:v>
                </c:pt>
                <c:pt idx="33699">
                  <c:v>0.71287128712871195</c:v>
                </c:pt>
                <c:pt idx="33700">
                  <c:v>0.72277227722772197</c:v>
                </c:pt>
                <c:pt idx="33701">
                  <c:v>0.73267326732673199</c:v>
                </c:pt>
                <c:pt idx="33702">
                  <c:v>0.74257425742574201</c:v>
                </c:pt>
                <c:pt idx="33703">
                  <c:v>0.75247524752475203</c:v>
                </c:pt>
                <c:pt idx="33704">
                  <c:v>0.76237623762376205</c:v>
                </c:pt>
                <c:pt idx="33705">
                  <c:v>0.77227722772277196</c:v>
                </c:pt>
                <c:pt idx="33706">
                  <c:v>0.78217821782178198</c:v>
                </c:pt>
                <c:pt idx="33707">
                  <c:v>0.79207920792079201</c:v>
                </c:pt>
                <c:pt idx="33708">
                  <c:v>0.80198019801980203</c:v>
                </c:pt>
                <c:pt idx="33709">
                  <c:v>0.81188118811881105</c:v>
                </c:pt>
                <c:pt idx="33710">
                  <c:v>0.82178217821782096</c:v>
                </c:pt>
                <c:pt idx="33711">
                  <c:v>0.83168316831683098</c:v>
                </c:pt>
                <c:pt idx="33712">
                  <c:v>0.841584158415841</c:v>
                </c:pt>
                <c:pt idx="33713">
                  <c:v>0.85148514851485102</c:v>
                </c:pt>
                <c:pt idx="33714">
                  <c:v>0.86138613861386104</c:v>
                </c:pt>
                <c:pt idx="33715">
                  <c:v>0.87128712871287095</c:v>
                </c:pt>
                <c:pt idx="33716">
                  <c:v>0.88118811881188097</c:v>
                </c:pt>
                <c:pt idx="33717">
                  <c:v>0.89108910891089099</c:v>
                </c:pt>
                <c:pt idx="33718">
                  <c:v>0.90099009900990101</c:v>
                </c:pt>
                <c:pt idx="33719">
                  <c:v>0.91089108910891003</c:v>
                </c:pt>
                <c:pt idx="33720">
                  <c:v>0.92079207920791994</c:v>
                </c:pt>
                <c:pt idx="33721">
                  <c:v>0.93069306930692997</c:v>
                </c:pt>
                <c:pt idx="33722">
                  <c:v>0.94059405940593999</c:v>
                </c:pt>
                <c:pt idx="33723">
                  <c:v>0.95049504950495001</c:v>
                </c:pt>
                <c:pt idx="33724">
                  <c:v>0.96039603960396003</c:v>
                </c:pt>
                <c:pt idx="33725">
                  <c:v>0.97029702970297005</c:v>
                </c:pt>
                <c:pt idx="33726">
                  <c:v>0.98019801980197996</c:v>
                </c:pt>
                <c:pt idx="33727">
                  <c:v>0.99009900990098998</c:v>
                </c:pt>
                <c:pt idx="33728">
                  <c:v>0</c:v>
                </c:pt>
                <c:pt idx="33729">
                  <c:v>2.4390243902439001E-2</c:v>
                </c:pt>
                <c:pt idx="33730">
                  <c:v>4.8780487804878002E-2</c:v>
                </c:pt>
                <c:pt idx="33731">
                  <c:v>7.3170731707316999E-2</c:v>
                </c:pt>
                <c:pt idx="33732">
                  <c:v>9.7560975609756101E-2</c:v>
                </c:pt>
                <c:pt idx="33733">
                  <c:v>0.12195121951219499</c:v>
                </c:pt>
                <c:pt idx="33734">
                  <c:v>0.146341463414634</c:v>
                </c:pt>
                <c:pt idx="33735">
                  <c:v>0.17073170731707299</c:v>
                </c:pt>
                <c:pt idx="33736">
                  <c:v>0.19512195121951201</c:v>
                </c:pt>
                <c:pt idx="33737">
                  <c:v>0.219512195121951</c:v>
                </c:pt>
                <c:pt idx="33738">
                  <c:v>0.24390243902438999</c:v>
                </c:pt>
                <c:pt idx="33739">
                  <c:v>0.26829268292682901</c:v>
                </c:pt>
                <c:pt idx="33740">
                  <c:v>0.292682926829268</c:v>
                </c:pt>
                <c:pt idx="33741">
                  <c:v>0.31707317073170699</c:v>
                </c:pt>
                <c:pt idx="33742">
                  <c:v>0.34146341463414598</c:v>
                </c:pt>
                <c:pt idx="33743">
                  <c:v>0.36585365853658502</c:v>
                </c:pt>
                <c:pt idx="33744">
                  <c:v>0.39024390243902402</c:v>
                </c:pt>
                <c:pt idx="33745">
                  <c:v>0.41463414634146301</c:v>
                </c:pt>
                <c:pt idx="33746">
                  <c:v>0.439024390243902</c:v>
                </c:pt>
                <c:pt idx="33747">
                  <c:v>0.46341463414634099</c:v>
                </c:pt>
                <c:pt idx="33748">
                  <c:v>0.48780487804877998</c:v>
                </c:pt>
                <c:pt idx="33749">
                  <c:v>0.51219512195121897</c:v>
                </c:pt>
                <c:pt idx="33750">
                  <c:v>0.53658536585365801</c:v>
                </c:pt>
                <c:pt idx="33751">
                  <c:v>0.56097560975609695</c:v>
                </c:pt>
                <c:pt idx="33752">
                  <c:v>0.585365853658536</c:v>
                </c:pt>
                <c:pt idx="33753">
                  <c:v>0.60975609756097504</c:v>
                </c:pt>
                <c:pt idx="33754">
                  <c:v>0.63414634146341398</c:v>
                </c:pt>
                <c:pt idx="33755">
                  <c:v>0.65853658536585302</c:v>
                </c:pt>
                <c:pt idx="33756">
                  <c:v>0.68292682926829196</c:v>
                </c:pt>
                <c:pt idx="33757">
                  <c:v>0.707317073170731</c:v>
                </c:pt>
                <c:pt idx="33758">
                  <c:v>0.73170731707317005</c:v>
                </c:pt>
                <c:pt idx="33759">
                  <c:v>0.75609756097560898</c:v>
                </c:pt>
                <c:pt idx="33760">
                  <c:v>0.78048780487804803</c:v>
                </c:pt>
                <c:pt idx="33761">
                  <c:v>0.80487804878048697</c:v>
                </c:pt>
                <c:pt idx="33762">
                  <c:v>0.82926829268292601</c:v>
                </c:pt>
                <c:pt idx="33763">
                  <c:v>0.85365853658536495</c:v>
                </c:pt>
                <c:pt idx="33764">
                  <c:v>0.87804878048780399</c:v>
                </c:pt>
                <c:pt idx="33765">
                  <c:v>0.90243902439024304</c:v>
                </c:pt>
                <c:pt idx="33766">
                  <c:v>0.92682926829268297</c:v>
                </c:pt>
                <c:pt idx="33767">
                  <c:v>0.95121951219512102</c:v>
                </c:pt>
                <c:pt idx="33768">
                  <c:v>0.97560975609756095</c:v>
                </c:pt>
                <c:pt idx="33769">
                  <c:v>0</c:v>
                </c:pt>
                <c:pt idx="33770">
                  <c:v>2.4390243902439001E-2</c:v>
                </c:pt>
                <c:pt idx="33771">
                  <c:v>4.8780487804878002E-2</c:v>
                </c:pt>
                <c:pt idx="33772">
                  <c:v>7.3170731707316999E-2</c:v>
                </c:pt>
                <c:pt idx="33773">
                  <c:v>9.7560975609756101E-2</c:v>
                </c:pt>
                <c:pt idx="33774">
                  <c:v>0.12195121951219499</c:v>
                </c:pt>
                <c:pt idx="33775">
                  <c:v>0.146341463414634</c:v>
                </c:pt>
                <c:pt idx="33776">
                  <c:v>0.17073170731707299</c:v>
                </c:pt>
                <c:pt idx="33777">
                  <c:v>0.19512195121951201</c:v>
                </c:pt>
                <c:pt idx="33778">
                  <c:v>0.219512195121951</c:v>
                </c:pt>
                <c:pt idx="33779">
                  <c:v>0.24390243902438999</c:v>
                </c:pt>
                <c:pt idx="33780">
                  <c:v>0.26829268292682901</c:v>
                </c:pt>
                <c:pt idx="33781">
                  <c:v>0.292682926829268</c:v>
                </c:pt>
                <c:pt idx="33782">
                  <c:v>0.31707317073170699</c:v>
                </c:pt>
                <c:pt idx="33783">
                  <c:v>0.34146341463414598</c:v>
                </c:pt>
                <c:pt idx="33784">
                  <c:v>0.36585365853658502</c:v>
                </c:pt>
                <c:pt idx="33785">
                  <c:v>0.39024390243902402</c:v>
                </c:pt>
                <c:pt idx="33786">
                  <c:v>0.41463414634146301</c:v>
                </c:pt>
                <c:pt idx="33787">
                  <c:v>0.439024390243902</c:v>
                </c:pt>
                <c:pt idx="33788">
                  <c:v>0.46341463414634099</c:v>
                </c:pt>
                <c:pt idx="33789">
                  <c:v>0.48780487804877998</c:v>
                </c:pt>
                <c:pt idx="33790">
                  <c:v>0.51219512195121897</c:v>
                </c:pt>
                <c:pt idx="33791">
                  <c:v>0.53658536585365801</c:v>
                </c:pt>
                <c:pt idx="33792">
                  <c:v>0.56097560975609695</c:v>
                </c:pt>
                <c:pt idx="33793">
                  <c:v>0.585365853658536</c:v>
                </c:pt>
                <c:pt idx="33794">
                  <c:v>0.60975609756097504</c:v>
                </c:pt>
                <c:pt idx="33795">
                  <c:v>0.63414634146341398</c:v>
                </c:pt>
                <c:pt idx="33796">
                  <c:v>0.65853658536585302</c:v>
                </c:pt>
                <c:pt idx="33797">
                  <c:v>0.68292682926829196</c:v>
                </c:pt>
                <c:pt idx="33798">
                  <c:v>0.707317073170731</c:v>
                </c:pt>
                <c:pt idx="33799">
                  <c:v>0.73170731707317005</c:v>
                </c:pt>
                <c:pt idx="33800">
                  <c:v>0.75609756097560898</c:v>
                </c:pt>
                <c:pt idx="33801">
                  <c:v>0.78048780487804803</c:v>
                </c:pt>
                <c:pt idx="33802">
                  <c:v>0.80487804878048697</c:v>
                </c:pt>
                <c:pt idx="33803">
                  <c:v>0.82926829268292601</c:v>
                </c:pt>
                <c:pt idx="33804">
                  <c:v>0.85365853658536495</c:v>
                </c:pt>
                <c:pt idx="33805">
                  <c:v>0.87804878048780399</c:v>
                </c:pt>
                <c:pt idx="33806">
                  <c:v>0.90243902439024304</c:v>
                </c:pt>
                <c:pt idx="33807">
                  <c:v>0.92682926829268297</c:v>
                </c:pt>
                <c:pt idx="33808">
                  <c:v>0.95121951219512102</c:v>
                </c:pt>
                <c:pt idx="33809">
                  <c:v>0.97560975609756095</c:v>
                </c:pt>
                <c:pt idx="33810">
                  <c:v>0</c:v>
                </c:pt>
                <c:pt idx="33811">
                  <c:v>9.5238095238095195E-3</c:v>
                </c:pt>
                <c:pt idx="33812">
                  <c:v>1.9047619047619001E-2</c:v>
                </c:pt>
                <c:pt idx="33813">
                  <c:v>2.8571428571428501E-2</c:v>
                </c:pt>
                <c:pt idx="33814">
                  <c:v>3.8095238095238099E-2</c:v>
                </c:pt>
                <c:pt idx="33815">
                  <c:v>4.7619047619047603E-2</c:v>
                </c:pt>
                <c:pt idx="33816">
                  <c:v>5.7142857142857099E-2</c:v>
                </c:pt>
                <c:pt idx="33817">
                  <c:v>6.6666666666666596E-2</c:v>
                </c:pt>
                <c:pt idx="33818">
                  <c:v>7.6190476190476197E-2</c:v>
                </c:pt>
                <c:pt idx="33819">
                  <c:v>8.5714285714285701E-2</c:v>
                </c:pt>
                <c:pt idx="33820">
                  <c:v>9.5238095238095205E-2</c:v>
                </c:pt>
                <c:pt idx="33821">
                  <c:v>0.104761904761904</c:v>
                </c:pt>
                <c:pt idx="33822">
                  <c:v>0.114285714285714</c:v>
                </c:pt>
                <c:pt idx="33823">
                  <c:v>0.12380952380952299</c:v>
                </c:pt>
                <c:pt idx="33824">
                  <c:v>0.133333333333333</c:v>
                </c:pt>
                <c:pt idx="33825">
                  <c:v>0.14285714285714199</c:v>
                </c:pt>
                <c:pt idx="33826">
                  <c:v>0.15238095238095201</c:v>
                </c:pt>
                <c:pt idx="33827">
                  <c:v>0.161904761904761</c:v>
                </c:pt>
                <c:pt idx="33828">
                  <c:v>0.17142857142857101</c:v>
                </c:pt>
                <c:pt idx="33829">
                  <c:v>0.18095238095238</c:v>
                </c:pt>
                <c:pt idx="33830">
                  <c:v>0.19047619047618999</c:v>
                </c:pt>
                <c:pt idx="33831">
                  <c:v>0.2</c:v>
                </c:pt>
                <c:pt idx="33832">
                  <c:v>0.209523809523809</c:v>
                </c:pt>
                <c:pt idx="33833">
                  <c:v>0.21904761904761899</c:v>
                </c:pt>
                <c:pt idx="33834">
                  <c:v>0.22857142857142801</c:v>
                </c:pt>
                <c:pt idx="33835">
                  <c:v>0.238095238095238</c:v>
                </c:pt>
                <c:pt idx="33836">
                  <c:v>0.24761904761904699</c:v>
                </c:pt>
                <c:pt idx="33837">
                  <c:v>0.25714285714285701</c:v>
                </c:pt>
                <c:pt idx="33838">
                  <c:v>0.266666666666666</c:v>
                </c:pt>
                <c:pt idx="33839">
                  <c:v>0.27619047619047599</c:v>
                </c:pt>
                <c:pt idx="33840">
                  <c:v>0.28571428571428498</c:v>
                </c:pt>
                <c:pt idx="33841">
                  <c:v>0.29523809523809502</c:v>
                </c:pt>
                <c:pt idx="33842">
                  <c:v>0.30476190476190401</c:v>
                </c:pt>
                <c:pt idx="33843">
                  <c:v>0.314285714285714</c:v>
                </c:pt>
                <c:pt idx="33844">
                  <c:v>0.32380952380952299</c:v>
                </c:pt>
                <c:pt idx="33845">
                  <c:v>0.33333333333333298</c:v>
                </c:pt>
                <c:pt idx="33846">
                  <c:v>0.34285714285714203</c:v>
                </c:pt>
                <c:pt idx="33847">
                  <c:v>0.35238095238095202</c:v>
                </c:pt>
                <c:pt idx="33848">
                  <c:v>0.36190476190476101</c:v>
                </c:pt>
                <c:pt idx="33849">
                  <c:v>0.371428571428571</c:v>
                </c:pt>
                <c:pt idx="33850">
                  <c:v>0.38095238095237999</c:v>
                </c:pt>
                <c:pt idx="33851">
                  <c:v>0.39047619047618998</c:v>
                </c:pt>
                <c:pt idx="33852">
                  <c:v>0.4</c:v>
                </c:pt>
                <c:pt idx="33853">
                  <c:v>0.40952380952380901</c:v>
                </c:pt>
                <c:pt idx="33854">
                  <c:v>0.419047619047619</c:v>
                </c:pt>
                <c:pt idx="33855">
                  <c:v>0.42857142857142799</c:v>
                </c:pt>
                <c:pt idx="33856">
                  <c:v>0.43809523809523798</c:v>
                </c:pt>
                <c:pt idx="33857">
                  <c:v>0.44761904761904697</c:v>
                </c:pt>
                <c:pt idx="33858">
                  <c:v>0.45714285714285702</c:v>
                </c:pt>
                <c:pt idx="33859">
                  <c:v>0.46666666666666601</c:v>
                </c:pt>
                <c:pt idx="33860">
                  <c:v>0.476190476190476</c:v>
                </c:pt>
                <c:pt idx="33861">
                  <c:v>0.48571428571428499</c:v>
                </c:pt>
                <c:pt idx="33862">
                  <c:v>0.49523809523809498</c:v>
                </c:pt>
                <c:pt idx="33863">
                  <c:v>0.50476190476190397</c:v>
                </c:pt>
                <c:pt idx="33864">
                  <c:v>0.51428571428571401</c:v>
                </c:pt>
                <c:pt idx="33865">
                  <c:v>0.52380952380952295</c:v>
                </c:pt>
                <c:pt idx="33866">
                  <c:v>0.53333333333333299</c:v>
                </c:pt>
                <c:pt idx="33867">
                  <c:v>0.54285714285714204</c:v>
                </c:pt>
                <c:pt idx="33868">
                  <c:v>0.55238095238095197</c:v>
                </c:pt>
                <c:pt idx="33869">
                  <c:v>0.56190476190476102</c:v>
                </c:pt>
                <c:pt idx="33870">
                  <c:v>0.57142857142857095</c:v>
                </c:pt>
                <c:pt idx="33871">
                  <c:v>0.580952380952381</c:v>
                </c:pt>
                <c:pt idx="33872">
                  <c:v>0.59047619047619004</c:v>
                </c:pt>
                <c:pt idx="33873">
                  <c:v>0.6</c:v>
                </c:pt>
                <c:pt idx="33874">
                  <c:v>0.60952380952380902</c:v>
                </c:pt>
                <c:pt idx="33875">
                  <c:v>0.61904761904761896</c:v>
                </c:pt>
                <c:pt idx="33876">
                  <c:v>0.628571428571428</c:v>
                </c:pt>
                <c:pt idx="33877">
                  <c:v>0.63809523809523805</c:v>
                </c:pt>
                <c:pt idx="33878">
                  <c:v>0.64761904761904698</c:v>
                </c:pt>
                <c:pt idx="33879">
                  <c:v>0.65714285714285703</c:v>
                </c:pt>
                <c:pt idx="33880">
                  <c:v>0.66666666666666596</c:v>
                </c:pt>
                <c:pt idx="33881">
                  <c:v>0.67619047619047601</c:v>
                </c:pt>
                <c:pt idx="33882">
                  <c:v>0.68571428571428505</c:v>
                </c:pt>
                <c:pt idx="33883">
                  <c:v>0.69523809523809499</c:v>
                </c:pt>
                <c:pt idx="33884">
                  <c:v>0.70476190476190403</c:v>
                </c:pt>
                <c:pt idx="33885">
                  <c:v>0.71428571428571397</c:v>
                </c:pt>
                <c:pt idx="33886">
                  <c:v>0.72380952380952301</c:v>
                </c:pt>
                <c:pt idx="33887">
                  <c:v>0.73333333333333295</c:v>
                </c:pt>
                <c:pt idx="33888">
                  <c:v>0.74285714285714199</c:v>
                </c:pt>
                <c:pt idx="33889">
                  <c:v>0.75238095238095204</c:v>
                </c:pt>
                <c:pt idx="33890">
                  <c:v>0.76190476190476097</c:v>
                </c:pt>
                <c:pt idx="33891">
                  <c:v>0.77142857142857102</c:v>
                </c:pt>
                <c:pt idx="33892">
                  <c:v>0.78095238095238095</c:v>
                </c:pt>
                <c:pt idx="33893">
                  <c:v>0.79047619047619</c:v>
                </c:pt>
                <c:pt idx="33894">
                  <c:v>0.8</c:v>
                </c:pt>
                <c:pt idx="33895">
                  <c:v>0.80952380952380898</c:v>
                </c:pt>
                <c:pt idx="33896">
                  <c:v>0.81904761904761902</c:v>
                </c:pt>
                <c:pt idx="33897">
                  <c:v>0.82857142857142796</c:v>
                </c:pt>
                <c:pt idx="33898">
                  <c:v>0.838095238095238</c:v>
                </c:pt>
                <c:pt idx="33899">
                  <c:v>0.84761904761904705</c:v>
                </c:pt>
                <c:pt idx="33900">
                  <c:v>0.85714285714285698</c:v>
                </c:pt>
                <c:pt idx="33901">
                  <c:v>0.86666666666666603</c:v>
                </c:pt>
                <c:pt idx="33902">
                  <c:v>0.87619047619047596</c:v>
                </c:pt>
                <c:pt idx="33903">
                  <c:v>0.88571428571428501</c:v>
                </c:pt>
                <c:pt idx="33904">
                  <c:v>0.89523809523809506</c:v>
                </c:pt>
                <c:pt idx="33905">
                  <c:v>0.90476190476190399</c:v>
                </c:pt>
                <c:pt idx="33906">
                  <c:v>0.91428571428571404</c:v>
                </c:pt>
                <c:pt idx="33907">
                  <c:v>0.92380952380952297</c:v>
                </c:pt>
                <c:pt idx="33908">
                  <c:v>0.93333333333333302</c:v>
                </c:pt>
                <c:pt idx="33909">
                  <c:v>0.94285714285714195</c:v>
                </c:pt>
                <c:pt idx="33910">
                  <c:v>0.952380952380952</c:v>
                </c:pt>
                <c:pt idx="33911">
                  <c:v>0.96190476190476104</c:v>
                </c:pt>
                <c:pt idx="33912">
                  <c:v>0.97142857142857097</c:v>
                </c:pt>
                <c:pt idx="33913">
                  <c:v>0.98095238095238002</c:v>
                </c:pt>
                <c:pt idx="33914">
                  <c:v>0.99047619047618995</c:v>
                </c:pt>
                <c:pt idx="33915">
                  <c:v>0</c:v>
                </c:pt>
                <c:pt idx="33916">
                  <c:v>2.1739130434782601E-2</c:v>
                </c:pt>
                <c:pt idx="33917">
                  <c:v>4.3478260869565202E-2</c:v>
                </c:pt>
                <c:pt idx="33918">
                  <c:v>6.5217391304347797E-2</c:v>
                </c:pt>
                <c:pt idx="33919">
                  <c:v>8.6956521739130405E-2</c:v>
                </c:pt>
                <c:pt idx="33920">
                  <c:v>0.108695652173913</c:v>
                </c:pt>
                <c:pt idx="33921">
                  <c:v>0.13043478260869501</c:v>
                </c:pt>
                <c:pt idx="33922">
                  <c:v>0.15217391304347799</c:v>
                </c:pt>
                <c:pt idx="33923">
                  <c:v>0.17391304347826</c:v>
                </c:pt>
                <c:pt idx="33924">
                  <c:v>0.19565217391304299</c:v>
                </c:pt>
                <c:pt idx="33925">
                  <c:v>0.217391304347826</c:v>
                </c:pt>
                <c:pt idx="33926">
                  <c:v>0.23913043478260801</c:v>
                </c:pt>
                <c:pt idx="33927">
                  <c:v>0.26086956521739102</c:v>
                </c:pt>
                <c:pt idx="33928">
                  <c:v>0.282608695652173</c:v>
                </c:pt>
                <c:pt idx="33929">
                  <c:v>0.30434782608695599</c:v>
                </c:pt>
                <c:pt idx="33930">
                  <c:v>0.32608695652173902</c:v>
                </c:pt>
                <c:pt idx="33931">
                  <c:v>0.34782608695652101</c:v>
                </c:pt>
                <c:pt idx="33932">
                  <c:v>0.36956521739130399</c:v>
                </c:pt>
                <c:pt idx="33933">
                  <c:v>0.39130434782608697</c:v>
                </c:pt>
                <c:pt idx="33934">
                  <c:v>0.41304347826086901</c:v>
                </c:pt>
                <c:pt idx="33935">
                  <c:v>0.434782608695652</c:v>
                </c:pt>
                <c:pt idx="33936">
                  <c:v>0.45652173913043398</c:v>
                </c:pt>
                <c:pt idx="33937">
                  <c:v>0.47826086956521702</c:v>
                </c:pt>
                <c:pt idx="33938">
                  <c:v>0.5</c:v>
                </c:pt>
                <c:pt idx="33939">
                  <c:v>0.52173913043478204</c:v>
                </c:pt>
                <c:pt idx="33940">
                  <c:v>0.54347826086956497</c:v>
                </c:pt>
                <c:pt idx="33941">
                  <c:v>0.56521739130434701</c:v>
                </c:pt>
                <c:pt idx="33942">
                  <c:v>0.58695652173913004</c:v>
                </c:pt>
                <c:pt idx="33943">
                  <c:v>0.60869565217391297</c:v>
                </c:pt>
                <c:pt idx="33944">
                  <c:v>0.63043478260869501</c:v>
                </c:pt>
                <c:pt idx="33945">
                  <c:v>0.65217391304347805</c:v>
                </c:pt>
                <c:pt idx="33946">
                  <c:v>0.67391304347825998</c:v>
                </c:pt>
                <c:pt idx="33947">
                  <c:v>0.69565217391304301</c:v>
                </c:pt>
                <c:pt idx="33948">
                  <c:v>0.71739130434782605</c:v>
                </c:pt>
                <c:pt idx="33949">
                  <c:v>0.73913043478260798</c:v>
                </c:pt>
                <c:pt idx="33950">
                  <c:v>0.76086956521739102</c:v>
                </c:pt>
                <c:pt idx="33951">
                  <c:v>0.78260869565217395</c:v>
                </c:pt>
                <c:pt idx="33952">
                  <c:v>0.80434782608695599</c:v>
                </c:pt>
                <c:pt idx="33953">
                  <c:v>0.82608695652173902</c:v>
                </c:pt>
                <c:pt idx="33954">
                  <c:v>0.84782608695652095</c:v>
                </c:pt>
                <c:pt idx="33955">
                  <c:v>0.86956521739130399</c:v>
                </c:pt>
                <c:pt idx="33956">
                  <c:v>0.89130434782608603</c:v>
                </c:pt>
                <c:pt idx="33957">
                  <c:v>0.91304347826086896</c:v>
                </c:pt>
                <c:pt idx="33958">
                  <c:v>0.934782608695652</c:v>
                </c:pt>
                <c:pt idx="33959">
                  <c:v>0.95652173913043403</c:v>
                </c:pt>
                <c:pt idx="33960">
                  <c:v>0.97826086956521696</c:v>
                </c:pt>
                <c:pt idx="33961">
                  <c:v>0</c:v>
                </c:pt>
                <c:pt idx="33962">
                  <c:v>1.53846153846153E-2</c:v>
                </c:pt>
                <c:pt idx="33963">
                  <c:v>3.0769230769230702E-2</c:v>
                </c:pt>
                <c:pt idx="33964">
                  <c:v>4.6153846153846101E-2</c:v>
                </c:pt>
                <c:pt idx="33965">
                  <c:v>6.15384615384615E-2</c:v>
                </c:pt>
                <c:pt idx="33966">
                  <c:v>7.69230769230769E-2</c:v>
                </c:pt>
                <c:pt idx="33967">
                  <c:v>9.2307692307692299E-2</c:v>
                </c:pt>
                <c:pt idx="33968">
                  <c:v>0.107692307692307</c:v>
                </c:pt>
                <c:pt idx="33969">
                  <c:v>0.123076923076923</c:v>
                </c:pt>
                <c:pt idx="33970">
                  <c:v>0.138461538461538</c:v>
                </c:pt>
                <c:pt idx="33971">
                  <c:v>0.15384615384615299</c:v>
                </c:pt>
                <c:pt idx="33972">
                  <c:v>0.16923076923076899</c:v>
                </c:pt>
                <c:pt idx="33973">
                  <c:v>0.18461538461538399</c:v>
                </c:pt>
                <c:pt idx="33974">
                  <c:v>0.2</c:v>
                </c:pt>
                <c:pt idx="33975">
                  <c:v>0.21538461538461501</c:v>
                </c:pt>
                <c:pt idx="33976">
                  <c:v>0.23076923076923</c:v>
                </c:pt>
                <c:pt idx="33977">
                  <c:v>0.246153846153846</c:v>
                </c:pt>
                <c:pt idx="33978">
                  <c:v>0.261538461538461</c:v>
                </c:pt>
                <c:pt idx="33979">
                  <c:v>0.27692307692307599</c:v>
                </c:pt>
                <c:pt idx="33980">
                  <c:v>0.29230769230769199</c:v>
                </c:pt>
                <c:pt idx="33981">
                  <c:v>0.30769230769230699</c:v>
                </c:pt>
                <c:pt idx="33982">
                  <c:v>0.32307692307692298</c:v>
                </c:pt>
                <c:pt idx="33983">
                  <c:v>0.33846153846153798</c:v>
                </c:pt>
                <c:pt idx="33984">
                  <c:v>0.35384615384615298</c:v>
                </c:pt>
                <c:pt idx="33985">
                  <c:v>0.36923076923076897</c:v>
                </c:pt>
                <c:pt idx="33986">
                  <c:v>0.38461538461538403</c:v>
                </c:pt>
                <c:pt idx="33987">
                  <c:v>0.4</c:v>
                </c:pt>
                <c:pt idx="33988">
                  <c:v>0.41538461538461502</c:v>
                </c:pt>
                <c:pt idx="33989">
                  <c:v>0.43076923076923002</c:v>
                </c:pt>
                <c:pt idx="33990">
                  <c:v>0.44615384615384601</c:v>
                </c:pt>
                <c:pt idx="33991">
                  <c:v>0.46153846153846101</c:v>
                </c:pt>
                <c:pt idx="33992">
                  <c:v>0.47692307692307601</c:v>
                </c:pt>
                <c:pt idx="33993">
                  <c:v>0.492307692307692</c:v>
                </c:pt>
                <c:pt idx="33994">
                  <c:v>0.507692307692307</c:v>
                </c:pt>
                <c:pt idx="33995">
                  <c:v>0.52307692307692299</c:v>
                </c:pt>
                <c:pt idx="33996">
                  <c:v>0.53846153846153799</c:v>
                </c:pt>
                <c:pt idx="33997">
                  <c:v>0.55384615384615299</c:v>
                </c:pt>
                <c:pt idx="33998">
                  <c:v>0.56923076923076898</c:v>
                </c:pt>
                <c:pt idx="33999">
                  <c:v>0.58461538461538398</c:v>
                </c:pt>
                <c:pt idx="34000">
                  <c:v>0.6</c:v>
                </c:pt>
                <c:pt idx="34001">
                  <c:v>0.61538461538461497</c:v>
                </c:pt>
                <c:pt idx="34002">
                  <c:v>0.63076923076922997</c:v>
                </c:pt>
                <c:pt idx="34003">
                  <c:v>0.64615384615384597</c:v>
                </c:pt>
                <c:pt idx="34004">
                  <c:v>0.66153846153846096</c:v>
                </c:pt>
                <c:pt idx="34005">
                  <c:v>0.67692307692307696</c:v>
                </c:pt>
                <c:pt idx="34006">
                  <c:v>0.69230769230769196</c:v>
                </c:pt>
                <c:pt idx="34007">
                  <c:v>0.70769230769230695</c:v>
                </c:pt>
                <c:pt idx="34008">
                  <c:v>0.72307692307692295</c:v>
                </c:pt>
                <c:pt idx="34009">
                  <c:v>0.73846153846153795</c:v>
                </c:pt>
                <c:pt idx="34010">
                  <c:v>0.75384615384615306</c:v>
                </c:pt>
                <c:pt idx="34011">
                  <c:v>0.76923076923076905</c:v>
                </c:pt>
                <c:pt idx="34012">
                  <c:v>0.78461538461538405</c:v>
                </c:pt>
                <c:pt idx="34013">
                  <c:v>0.8</c:v>
                </c:pt>
                <c:pt idx="34014">
                  <c:v>0.81538461538461504</c:v>
                </c:pt>
                <c:pt idx="34015">
                  <c:v>0.83076923076923004</c:v>
                </c:pt>
                <c:pt idx="34016">
                  <c:v>0.84615384615384603</c:v>
                </c:pt>
                <c:pt idx="34017">
                  <c:v>0.86153846153846103</c:v>
                </c:pt>
                <c:pt idx="34018">
                  <c:v>0.87692307692307603</c:v>
                </c:pt>
                <c:pt idx="34019">
                  <c:v>0.89230769230769202</c:v>
                </c:pt>
                <c:pt idx="34020">
                  <c:v>0.90769230769230702</c:v>
                </c:pt>
                <c:pt idx="34021">
                  <c:v>0.92307692307692302</c:v>
                </c:pt>
                <c:pt idx="34022">
                  <c:v>0.93846153846153801</c:v>
                </c:pt>
                <c:pt idx="34023">
                  <c:v>0.95384615384615301</c:v>
                </c:pt>
                <c:pt idx="34024">
                  <c:v>0.96923076923076901</c:v>
                </c:pt>
                <c:pt idx="34025">
                  <c:v>0.984615384615384</c:v>
                </c:pt>
                <c:pt idx="34026">
                  <c:v>0</c:v>
                </c:pt>
                <c:pt idx="34027">
                  <c:v>3.2258064516128997E-2</c:v>
                </c:pt>
                <c:pt idx="34028">
                  <c:v>6.4516129032257993E-2</c:v>
                </c:pt>
                <c:pt idx="34029">
                  <c:v>9.6774193548387094E-2</c:v>
                </c:pt>
                <c:pt idx="34030">
                  <c:v>0.12903225806451599</c:v>
                </c:pt>
                <c:pt idx="34031">
                  <c:v>0.16129032258064499</c:v>
                </c:pt>
                <c:pt idx="34032">
                  <c:v>0.19354838709677399</c:v>
                </c:pt>
                <c:pt idx="34033">
                  <c:v>0.225806451612903</c:v>
                </c:pt>
                <c:pt idx="34034">
                  <c:v>0.25806451612903197</c:v>
                </c:pt>
                <c:pt idx="34035">
                  <c:v>0.29032258064516098</c:v>
                </c:pt>
                <c:pt idx="34036">
                  <c:v>0.32258064516128998</c:v>
                </c:pt>
                <c:pt idx="34037">
                  <c:v>0.35483870967741898</c:v>
                </c:pt>
                <c:pt idx="34038">
                  <c:v>0.38709677419354799</c:v>
                </c:pt>
                <c:pt idx="34039">
                  <c:v>0.41935483870967699</c:v>
                </c:pt>
                <c:pt idx="34040">
                  <c:v>0.45161290322580599</c:v>
                </c:pt>
                <c:pt idx="34041">
                  <c:v>0.483870967741935</c:v>
                </c:pt>
                <c:pt idx="34042">
                  <c:v>0.51612903225806395</c:v>
                </c:pt>
                <c:pt idx="34043">
                  <c:v>0.54838709677419295</c:v>
                </c:pt>
                <c:pt idx="34044">
                  <c:v>0.58064516129032195</c:v>
                </c:pt>
                <c:pt idx="34045">
                  <c:v>0.61290322580645096</c:v>
                </c:pt>
                <c:pt idx="34046">
                  <c:v>0.64516129032257996</c:v>
                </c:pt>
                <c:pt idx="34047">
                  <c:v>0.67741935483870896</c:v>
                </c:pt>
                <c:pt idx="34048">
                  <c:v>0.70967741935483797</c:v>
                </c:pt>
                <c:pt idx="34049">
                  <c:v>0.74193548387096697</c:v>
                </c:pt>
                <c:pt idx="34050">
                  <c:v>0.77419354838709598</c:v>
                </c:pt>
                <c:pt idx="34051">
                  <c:v>0.80645161290322498</c:v>
                </c:pt>
                <c:pt idx="34052">
                  <c:v>0.83870967741935398</c:v>
                </c:pt>
                <c:pt idx="34053">
                  <c:v>0.87096774193548299</c:v>
                </c:pt>
                <c:pt idx="34054">
                  <c:v>0.90322580645161199</c:v>
                </c:pt>
                <c:pt idx="34055">
                  <c:v>0.93548387096774099</c:v>
                </c:pt>
                <c:pt idx="34056">
                  <c:v>0.967741935483871</c:v>
                </c:pt>
                <c:pt idx="34057">
                  <c:v>0</c:v>
                </c:pt>
                <c:pt idx="34058">
                  <c:v>1.7857142857142801E-2</c:v>
                </c:pt>
                <c:pt idx="34059">
                  <c:v>3.5714285714285698E-2</c:v>
                </c:pt>
                <c:pt idx="34060">
                  <c:v>5.3571428571428499E-2</c:v>
                </c:pt>
                <c:pt idx="34061">
                  <c:v>7.1428571428571397E-2</c:v>
                </c:pt>
                <c:pt idx="34062">
                  <c:v>8.9285714285714204E-2</c:v>
                </c:pt>
                <c:pt idx="34063">
                  <c:v>0.107142857142857</c:v>
                </c:pt>
                <c:pt idx="34064">
                  <c:v>0.125</c:v>
                </c:pt>
                <c:pt idx="34065">
                  <c:v>0.14285714285714199</c:v>
                </c:pt>
                <c:pt idx="34066">
                  <c:v>0.160714285714285</c:v>
                </c:pt>
                <c:pt idx="34067">
                  <c:v>0.17857142857142799</c:v>
                </c:pt>
                <c:pt idx="34068">
                  <c:v>0.19642857142857101</c:v>
                </c:pt>
                <c:pt idx="34069">
                  <c:v>0.214285714285714</c:v>
                </c:pt>
                <c:pt idx="34070">
                  <c:v>0.23214285714285701</c:v>
                </c:pt>
                <c:pt idx="34071">
                  <c:v>0.25</c:v>
                </c:pt>
                <c:pt idx="34072">
                  <c:v>0.26785714285714202</c:v>
                </c:pt>
                <c:pt idx="34073">
                  <c:v>0.28571428571428498</c:v>
                </c:pt>
                <c:pt idx="34074">
                  <c:v>0.30357142857142799</c:v>
                </c:pt>
                <c:pt idx="34075">
                  <c:v>0.32142857142857101</c:v>
                </c:pt>
                <c:pt idx="34076">
                  <c:v>0.33928571428571402</c:v>
                </c:pt>
                <c:pt idx="34077">
                  <c:v>0.35714285714285698</c:v>
                </c:pt>
                <c:pt idx="34078">
                  <c:v>0.375</c:v>
                </c:pt>
                <c:pt idx="34079">
                  <c:v>0.39285714285714202</c:v>
                </c:pt>
                <c:pt idx="34080">
                  <c:v>0.41071428571428498</c:v>
                </c:pt>
                <c:pt idx="34081">
                  <c:v>0.42857142857142799</c:v>
                </c:pt>
                <c:pt idx="34082">
                  <c:v>0.44642857142857101</c:v>
                </c:pt>
                <c:pt idx="34083">
                  <c:v>0.46428571428571402</c:v>
                </c:pt>
                <c:pt idx="34084">
                  <c:v>0.48214285714285698</c:v>
                </c:pt>
                <c:pt idx="34085">
                  <c:v>0.5</c:v>
                </c:pt>
                <c:pt idx="34086">
                  <c:v>0.51785714285714202</c:v>
                </c:pt>
                <c:pt idx="34087">
                  <c:v>0.53571428571428503</c:v>
                </c:pt>
                <c:pt idx="34088">
                  <c:v>0.55357142857142805</c:v>
                </c:pt>
                <c:pt idx="34089">
                  <c:v>0.57142857142857095</c:v>
                </c:pt>
                <c:pt idx="34090">
                  <c:v>0.58928571428571397</c:v>
                </c:pt>
                <c:pt idx="34091">
                  <c:v>0.60714285714285698</c:v>
                </c:pt>
                <c:pt idx="34092">
                  <c:v>0.625</c:v>
                </c:pt>
                <c:pt idx="34093">
                  <c:v>0.64285714285714202</c:v>
                </c:pt>
                <c:pt idx="34094">
                  <c:v>0.66071428571428503</c:v>
                </c:pt>
                <c:pt idx="34095">
                  <c:v>0.67857142857142805</c:v>
                </c:pt>
                <c:pt idx="34096">
                  <c:v>0.69642857142857095</c:v>
                </c:pt>
                <c:pt idx="34097">
                  <c:v>0.71428571428571397</c:v>
                </c:pt>
                <c:pt idx="34098">
                  <c:v>0.73214285714285698</c:v>
                </c:pt>
                <c:pt idx="34099">
                  <c:v>0.75</c:v>
                </c:pt>
                <c:pt idx="34100">
                  <c:v>0.76785714285714202</c:v>
                </c:pt>
                <c:pt idx="34101">
                  <c:v>0.78571428571428503</c:v>
                </c:pt>
                <c:pt idx="34102">
                  <c:v>0.80357142857142805</c:v>
                </c:pt>
                <c:pt idx="34103">
                  <c:v>0.82142857142857095</c:v>
                </c:pt>
                <c:pt idx="34104">
                  <c:v>0.83928571428571397</c:v>
                </c:pt>
                <c:pt idx="34105">
                  <c:v>0.85714285714285698</c:v>
                </c:pt>
                <c:pt idx="34106">
                  <c:v>0.875</c:v>
                </c:pt>
                <c:pt idx="34107">
                  <c:v>0.89285714285714202</c:v>
                </c:pt>
                <c:pt idx="34108">
                  <c:v>0.91071428571428503</c:v>
                </c:pt>
                <c:pt idx="34109">
                  <c:v>0.92857142857142805</c:v>
                </c:pt>
                <c:pt idx="34110">
                  <c:v>0.94642857142857095</c:v>
                </c:pt>
                <c:pt idx="34111">
                  <c:v>0.96428571428571397</c:v>
                </c:pt>
                <c:pt idx="34112">
                  <c:v>0.98214285714285698</c:v>
                </c:pt>
                <c:pt idx="34113">
                  <c:v>0</c:v>
                </c:pt>
                <c:pt idx="34114">
                  <c:v>8.7719298245613996E-3</c:v>
                </c:pt>
                <c:pt idx="34115">
                  <c:v>1.7543859649122799E-2</c:v>
                </c:pt>
                <c:pt idx="34116">
                  <c:v>2.6315789473684199E-2</c:v>
                </c:pt>
                <c:pt idx="34117">
                  <c:v>3.5087719298245598E-2</c:v>
                </c:pt>
                <c:pt idx="34118">
                  <c:v>4.3859649122807001E-2</c:v>
                </c:pt>
                <c:pt idx="34119">
                  <c:v>5.2631578947368397E-2</c:v>
                </c:pt>
                <c:pt idx="34120">
                  <c:v>6.14035087719298E-2</c:v>
                </c:pt>
                <c:pt idx="34121">
                  <c:v>7.0175438596491196E-2</c:v>
                </c:pt>
                <c:pt idx="34122">
                  <c:v>7.8947368421052599E-2</c:v>
                </c:pt>
                <c:pt idx="34123">
                  <c:v>8.7719298245614002E-2</c:v>
                </c:pt>
                <c:pt idx="34124">
                  <c:v>9.6491228070175405E-2</c:v>
                </c:pt>
                <c:pt idx="34125">
                  <c:v>0.105263157894736</c:v>
                </c:pt>
                <c:pt idx="34126">
                  <c:v>0.114035087719298</c:v>
                </c:pt>
                <c:pt idx="34127">
                  <c:v>0.122807017543859</c:v>
                </c:pt>
                <c:pt idx="34128">
                  <c:v>0.13157894736842099</c:v>
                </c:pt>
                <c:pt idx="34129">
                  <c:v>0.140350877192982</c:v>
                </c:pt>
                <c:pt idx="34130">
                  <c:v>0.14912280701754299</c:v>
                </c:pt>
                <c:pt idx="34131">
                  <c:v>0.157894736842105</c:v>
                </c:pt>
                <c:pt idx="34132">
                  <c:v>0.16666666666666599</c:v>
                </c:pt>
                <c:pt idx="34133">
                  <c:v>0.175438596491228</c:v>
                </c:pt>
                <c:pt idx="34134">
                  <c:v>0.18421052631578899</c:v>
                </c:pt>
                <c:pt idx="34135">
                  <c:v>0.19298245614035001</c:v>
                </c:pt>
                <c:pt idx="34136">
                  <c:v>0.20175438596491199</c:v>
                </c:pt>
                <c:pt idx="34137">
                  <c:v>0.21052631578947301</c:v>
                </c:pt>
                <c:pt idx="34138">
                  <c:v>0.21929824561403499</c:v>
                </c:pt>
                <c:pt idx="34139">
                  <c:v>0.22807017543859601</c:v>
                </c:pt>
                <c:pt idx="34140">
                  <c:v>0.23684210526315699</c:v>
                </c:pt>
                <c:pt idx="34141">
                  <c:v>0.24561403508771901</c:v>
                </c:pt>
                <c:pt idx="34142">
                  <c:v>0.25438596491227999</c:v>
                </c:pt>
                <c:pt idx="34143">
                  <c:v>0.26315789473684198</c:v>
                </c:pt>
                <c:pt idx="34144">
                  <c:v>0.27192982456140302</c:v>
                </c:pt>
                <c:pt idx="34145">
                  <c:v>0.28070175438596401</c:v>
                </c:pt>
                <c:pt idx="34146">
                  <c:v>0.28947368421052599</c:v>
                </c:pt>
                <c:pt idx="34147">
                  <c:v>0.29824561403508698</c:v>
                </c:pt>
                <c:pt idx="34148">
                  <c:v>0.30701754385964902</c:v>
                </c:pt>
                <c:pt idx="34149">
                  <c:v>0.31578947368421001</c:v>
                </c:pt>
                <c:pt idx="34150">
                  <c:v>0.324561403508771</c:v>
                </c:pt>
                <c:pt idx="34151">
                  <c:v>0.33333333333333298</c:v>
                </c:pt>
                <c:pt idx="34152">
                  <c:v>0.34210526315789402</c:v>
                </c:pt>
                <c:pt idx="34153">
                  <c:v>0.35087719298245601</c:v>
                </c:pt>
                <c:pt idx="34154">
                  <c:v>0.359649122807017</c:v>
                </c:pt>
                <c:pt idx="34155">
                  <c:v>0.36842105263157798</c:v>
                </c:pt>
                <c:pt idx="34156">
                  <c:v>0.37719298245614002</c:v>
                </c:pt>
                <c:pt idx="34157">
                  <c:v>0.38596491228070101</c:v>
                </c:pt>
                <c:pt idx="34158">
                  <c:v>0.394736842105263</c:v>
                </c:pt>
                <c:pt idx="34159">
                  <c:v>0.40350877192982398</c:v>
                </c:pt>
                <c:pt idx="34160">
                  <c:v>0.41228070175438503</c:v>
                </c:pt>
                <c:pt idx="34161">
                  <c:v>0.42105263157894701</c:v>
                </c:pt>
                <c:pt idx="34162">
                  <c:v>0.429824561403508</c:v>
                </c:pt>
                <c:pt idx="34163">
                  <c:v>0.43859649122806998</c:v>
                </c:pt>
                <c:pt idx="34164">
                  <c:v>0.44736842105263103</c:v>
                </c:pt>
                <c:pt idx="34165">
                  <c:v>0.45614035087719201</c:v>
                </c:pt>
                <c:pt idx="34166">
                  <c:v>0.464912280701754</c:v>
                </c:pt>
                <c:pt idx="34167">
                  <c:v>0.47368421052631499</c:v>
                </c:pt>
                <c:pt idx="34168">
                  <c:v>0.48245614035087703</c:v>
                </c:pt>
                <c:pt idx="34169">
                  <c:v>0.49122807017543801</c:v>
                </c:pt>
                <c:pt idx="34170">
                  <c:v>0.5</c:v>
                </c:pt>
                <c:pt idx="34171">
                  <c:v>0.50877192982456099</c:v>
                </c:pt>
                <c:pt idx="34172">
                  <c:v>0.51754385964912197</c:v>
                </c:pt>
                <c:pt idx="34173">
                  <c:v>0.52631578947368396</c:v>
                </c:pt>
                <c:pt idx="34174">
                  <c:v>0.53508771929824495</c:v>
                </c:pt>
                <c:pt idx="34175">
                  <c:v>0.54385964912280704</c:v>
                </c:pt>
                <c:pt idx="34176">
                  <c:v>0.55263157894736803</c:v>
                </c:pt>
                <c:pt idx="34177">
                  <c:v>0.56140350877192902</c:v>
                </c:pt>
                <c:pt idx="34178">
                  <c:v>0.570175438596491</c:v>
                </c:pt>
                <c:pt idx="34179">
                  <c:v>0.57894736842105199</c:v>
                </c:pt>
                <c:pt idx="34180">
                  <c:v>0.58771929824561397</c:v>
                </c:pt>
                <c:pt idx="34181">
                  <c:v>0.59649122807017496</c:v>
                </c:pt>
                <c:pt idx="34182">
                  <c:v>0.60526315789473595</c:v>
                </c:pt>
                <c:pt idx="34183">
                  <c:v>0.61403508771929804</c:v>
                </c:pt>
                <c:pt idx="34184">
                  <c:v>0.62280701754385903</c:v>
                </c:pt>
                <c:pt idx="34185">
                  <c:v>0.63157894736842102</c:v>
                </c:pt>
                <c:pt idx="34186">
                  <c:v>0.640350877192982</c:v>
                </c:pt>
                <c:pt idx="34187">
                  <c:v>0.64912280701754299</c:v>
                </c:pt>
                <c:pt idx="34188">
                  <c:v>0.65789473684210498</c:v>
                </c:pt>
                <c:pt idx="34189">
                  <c:v>0.66666666666666596</c:v>
                </c:pt>
                <c:pt idx="34190">
                  <c:v>0.67543859649122795</c:v>
                </c:pt>
                <c:pt idx="34191">
                  <c:v>0.68421052631578905</c:v>
                </c:pt>
                <c:pt idx="34192">
                  <c:v>0.69298245614035003</c:v>
                </c:pt>
                <c:pt idx="34193">
                  <c:v>0.70175438596491202</c:v>
                </c:pt>
                <c:pt idx="34194">
                  <c:v>0.71052631578947301</c:v>
                </c:pt>
                <c:pt idx="34195">
                  <c:v>0.71929824561403499</c:v>
                </c:pt>
                <c:pt idx="34196">
                  <c:v>0.72807017543859598</c:v>
                </c:pt>
                <c:pt idx="34197">
                  <c:v>0.73684210526315697</c:v>
                </c:pt>
                <c:pt idx="34198">
                  <c:v>0.74561403508771895</c:v>
                </c:pt>
                <c:pt idx="34199">
                  <c:v>0.75438596491228005</c:v>
                </c:pt>
                <c:pt idx="34200">
                  <c:v>0.76315789473684204</c:v>
                </c:pt>
                <c:pt idx="34201">
                  <c:v>0.77192982456140302</c:v>
                </c:pt>
                <c:pt idx="34202">
                  <c:v>0.78070175438596401</c:v>
                </c:pt>
                <c:pt idx="34203">
                  <c:v>0.78947368421052599</c:v>
                </c:pt>
                <c:pt idx="34204">
                  <c:v>0.79824561403508698</c:v>
                </c:pt>
                <c:pt idx="34205">
                  <c:v>0.80701754385964897</c:v>
                </c:pt>
                <c:pt idx="34206">
                  <c:v>0.81578947368420995</c:v>
                </c:pt>
                <c:pt idx="34207">
                  <c:v>0.82456140350877105</c:v>
                </c:pt>
                <c:pt idx="34208">
                  <c:v>0.83333333333333304</c:v>
                </c:pt>
                <c:pt idx="34209">
                  <c:v>0.84210526315789402</c:v>
                </c:pt>
                <c:pt idx="34210">
                  <c:v>0.85087719298245601</c:v>
                </c:pt>
                <c:pt idx="34211">
                  <c:v>0.859649122807017</c:v>
                </c:pt>
                <c:pt idx="34212">
                  <c:v>0.86842105263157898</c:v>
                </c:pt>
                <c:pt idx="34213">
                  <c:v>0.87719298245613997</c:v>
                </c:pt>
                <c:pt idx="34214">
                  <c:v>0.88596491228070096</c:v>
                </c:pt>
                <c:pt idx="34215">
                  <c:v>0.89473684210526305</c:v>
                </c:pt>
                <c:pt idx="34216">
                  <c:v>0.90350877192982404</c:v>
                </c:pt>
                <c:pt idx="34217">
                  <c:v>0.91228070175438503</c:v>
                </c:pt>
                <c:pt idx="34218">
                  <c:v>0.92105263157894701</c:v>
                </c:pt>
                <c:pt idx="34219">
                  <c:v>0.929824561403508</c:v>
                </c:pt>
                <c:pt idx="34220">
                  <c:v>0.93859649122806998</c:v>
                </c:pt>
                <c:pt idx="34221">
                  <c:v>0.94736842105263097</c:v>
                </c:pt>
                <c:pt idx="34222">
                  <c:v>0.95614035087719296</c:v>
                </c:pt>
                <c:pt idx="34223">
                  <c:v>0.96491228070175405</c:v>
                </c:pt>
                <c:pt idx="34224">
                  <c:v>0.97368421052631504</c:v>
                </c:pt>
                <c:pt idx="34225">
                  <c:v>0.98245614035087703</c:v>
                </c:pt>
                <c:pt idx="34226">
                  <c:v>0.99122807017543801</c:v>
                </c:pt>
                <c:pt idx="34227">
                  <c:v>0</c:v>
                </c:pt>
                <c:pt idx="34228">
                  <c:v>4.1666666666666602E-2</c:v>
                </c:pt>
                <c:pt idx="34229">
                  <c:v>8.3333333333333301E-2</c:v>
                </c:pt>
                <c:pt idx="34230">
                  <c:v>0.125</c:v>
                </c:pt>
                <c:pt idx="34231">
                  <c:v>0.16666666666666599</c:v>
                </c:pt>
                <c:pt idx="34232">
                  <c:v>0.20833333333333301</c:v>
                </c:pt>
                <c:pt idx="34233">
                  <c:v>0.25</c:v>
                </c:pt>
                <c:pt idx="34234">
                  <c:v>0.29166666666666602</c:v>
                </c:pt>
                <c:pt idx="34235">
                  <c:v>0.33333333333333298</c:v>
                </c:pt>
                <c:pt idx="34236">
                  <c:v>0.375</c:v>
                </c:pt>
                <c:pt idx="34237">
                  <c:v>0.41666666666666602</c:v>
                </c:pt>
                <c:pt idx="34238">
                  <c:v>0.45833333333333298</c:v>
                </c:pt>
                <c:pt idx="34239">
                  <c:v>0.5</c:v>
                </c:pt>
                <c:pt idx="34240">
                  <c:v>0.54166666666666596</c:v>
                </c:pt>
                <c:pt idx="34241">
                  <c:v>0.58333333333333304</c:v>
                </c:pt>
                <c:pt idx="34242">
                  <c:v>0.625</c:v>
                </c:pt>
                <c:pt idx="34243">
                  <c:v>0.66666666666666596</c:v>
                </c:pt>
                <c:pt idx="34244">
                  <c:v>0.70833333333333304</c:v>
                </c:pt>
                <c:pt idx="34245">
                  <c:v>0.75</c:v>
                </c:pt>
                <c:pt idx="34246">
                  <c:v>0.79166666666666596</c:v>
                </c:pt>
                <c:pt idx="34247">
                  <c:v>0.83333333333333304</c:v>
                </c:pt>
                <c:pt idx="34248">
                  <c:v>0.875</c:v>
                </c:pt>
                <c:pt idx="34249">
                  <c:v>0.91666666666666596</c:v>
                </c:pt>
                <c:pt idx="34250">
                  <c:v>0.95833333333333304</c:v>
                </c:pt>
                <c:pt idx="34251">
                  <c:v>0</c:v>
                </c:pt>
                <c:pt idx="34252">
                  <c:v>1.7857142857142801E-2</c:v>
                </c:pt>
                <c:pt idx="34253">
                  <c:v>3.5714285714285698E-2</c:v>
                </c:pt>
                <c:pt idx="34254">
                  <c:v>5.3571428571428499E-2</c:v>
                </c:pt>
                <c:pt idx="34255">
                  <c:v>7.1428571428571397E-2</c:v>
                </c:pt>
                <c:pt idx="34256">
                  <c:v>8.9285714285714204E-2</c:v>
                </c:pt>
                <c:pt idx="34257">
                  <c:v>0.107142857142857</c:v>
                </c:pt>
                <c:pt idx="34258">
                  <c:v>0.125</c:v>
                </c:pt>
                <c:pt idx="34259">
                  <c:v>0.14285714285714199</c:v>
                </c:pt>
                <c:pt idx="34260">
                  <c:v>0.160714285714285</c:v>
                </c:pt>
                <c:pt idx="34261">
                  <c:v>0.17857142857142799</c:v>
                </c:pt>
                <c:pt idx="34262">
                  <c:v>0.19642857142857101</c:v>
                </c:pt>
                <c:pt idx="34263">
                  <c:v>0.214285714285714</c:v>
                </c:pt>
                <c:pt idx="34264">
                  <c:v>0.23214285714285701</c:v>
                </c:pt>
                <c:pt idx="34265">
                  <c:v>0.25</c:v>
                </c:pt>
                <c:pt idx="34266">
                  <c:v>0.26785714285714202</c:v>
                </c:pt>
                <c:pt idx="34267">
                  <c:v>0.28571428571428498</c:v>
                </c:pt>
                <c:pt idx="34268">
                  <c:v>0.30357142857142799</c:v>
                </c:pt>
                <c:pt idx="34269">
                  <c:v>0.32142857142857101</c:v>
                </c:pt>
                <c:pt idx="34270">
                  <c:v>0.33928571428571402</c:v>
                </c:pt>
                <c:pt idx="34271">
                  <c:v>0.35714285714285698</c:v>
                </c:pt>
                <c:pt idx="34272">
                  <c:v>0.375</c:v>
                </c:pt>
                <c:pt idx="34273">
                  <c:v>0.39285714285714202</c:v>
                </c:pt>
                <c:pt idx="34274">
                  <c:v>0.41071428571428498</c:v>
                </c:pt>
                <c:pt idx="34275">
                  <c:v>0.42857142857142799</c:v>
                </c:pt>
                <c:pt idx="34276">
                  <c:v>0.44642857142857101</c:v>
                </c:pt>
                <c:pt idx="34277">
                  <c:v>0.46428571428571402</c:v>
                </c:pt>
                <c:pt idx="34278">
                  <c:v>0.48214285714285698</c:v>
                </c:pt>
                <c:pt idx="34279">
                  <c:v>0.5</c:v>
                </c:pt>
                <c:pt idx="34280">
                  <c:v>0.51785714285714202</c:v>
                </c:pt>
                <c:pt idx="34281">
                  <c:v>0.53571428571428503</c:v>
                </c:pt>
                <c:pt idx="34282">
                  <c:v>0.55357142857142805</c:v>
                </c:pt>
                <c:pt idx="34283">
                  <c:v>0.57142857142857095</c:v>
                </c:pt>
                <c:pt idx="34284">
                  <c:v>0.58928571428571397</c:v>
                </c:pt>
                <c:pt idx="34285">
                  <c:v>0.60714285714285698</c:v>
                </c:pt>
                <c:pt idx="34286">
                  <c:v>0.625</c:v>
                </c:pt>
                <c:pt idx="34287">
                  <c:v>0.64285714285714202</c:v>
                </c:pt>
                <c:pt idx="34288">
                  <c:v>0.66071428571428503</c:v>
                </c:pt>
                <c:pt idx="34289">
                  <c:v>0.67857142857142805</c:v>
                </c:pt>
                <c:pt idx="34290">
                  <c:v>0.69642857142857095</c:v>
                </c:pt>
                <c:pt idx="34291">
                  <c:v>0.71428571428571397</c:v>
                </c:pt>
                <c:pt idx="34292">
                  <c:v>0.73214285714285698</c:v>
                </c:pt>
                <c:pt idx="34293">
                  <c:v>0.75</c:v>
                </c:pt>
                <c:pt idx="34294">
                  <c:v>0.76785714285714202</c:v>
                </c:pt>
                <c:pt idx="34295">
                  <c:v>0.78571428571428503</c:v>
                </c:pt>
                <c:pt idx="34296">
                  <c:v>0.80357142857142805</c:v>
                </c:pt>
                <c:pt idx="34297">
                  <c:v>0.82142857142857095</c:v>
                </c:pt>
                <c:pt idx="34298">
                  <c:v>0.83928571428571397</c:v>
                </c:pt>
                <c:pt idx="34299">
                  <c:v>0.85714285714285698</c:v>
                </c:pt>
                <c:pt idx="34300">
                  <c:v>0.875</c:v>
                </c:pt>
                <c:pt idx="34301">
                  <c:v>0.89285714285714202</c:v>
                </c:pt>
                <c:pt idx="34302">
                  <c:v>0.91071428571428503</c:v>
                </c:pt>
                <c:pt idx="34303">
                  <c:v>0.92857142857142805</c:v>
                </c:pt>
                <c:pt idx="34304">
                  <c:v>0.94642857142857095</c:v>
                </c:pt>
                <c:pt idx="34305">
                  <c:v>0.96428571428571397</c:v>
                </c:pt>
                <c:pt idx="34306">
                  <c:v>0.98214285714285698</c:v>
                </c:pt>
                <c:pt idx="34307">
                  <c:v>0</c:v>
                </c:pt>
                <c:pt idx="34308">
                  <c:v>2.3255813953488299E-2</c:v>
                </c:pt>
                <c:pt idx="34309">
                  <c:v>4.6511627906976702E-2</c:v>
                </c:pt>
                <c:pt idx="34310">
                  <c:v>6.9767441860465101E-2</c:v>
                </c:pt>
                <c:pt idx="34311">
                  <c:v>9.3023255813953404E-2</c:v>
                </c:pt>
                <c:pt idx="34312">
                  <c:v>0.116279069767441</c:v>
                </c:pt>
                <c:pt idx="34313">
                  <c:v>0.13953488372093001</c:v>
                </c:pt>
                <c:pt idx="34314">
                  <c:v>0.16279069767441801</c:v>
                </c:pt>
                <c:pt idx="34315">
                  <c:v>0.186046511627906</c:v>
                </c:pt>
                <c:pt idx="34316">
                  <c:v>0.209302325581395</c:v>
                </c:pt>
                <c:pt idx="34317">
                  <c:v>0.232558139534883</c:v>
                </c:pt>
                <c:pt idx="34318">
                  <c:v>0.25581395348837199</c:v>
                </c:pt>
                <c:pt idx="34319">
                  <c:v>0.27906976744186002</c:v>
                </c:pt>
                <c:pt idx="34320">
                  <c:v>0.30232558139534799</c:v>
                </c:pt>
                <c:pt idx="34321">
                  <c:v>0.32558139534883701</c:v>
                </c:pt>
                <c:pt idx="34322">
                  <c:v>0.34883720930232498</c:v>
                </c:pt>
                <c:pt idx="34323">
                  <c:v>0.372093023255813</c:v>
                </c:pt>
                <c:pt idx="34324">
                  <c:v>0.39534883720930197</c:v>
                </c:pt>
                <c:pt idx="34325">
                  <c:v>0.41860465116279</c:v>
                </c:pt>
                <c:pt idx="34326">
                  <c:v>0.44186046511627902</c:v>
                </c:pt>
                <c:pt idx="34327">
                  <c:v>0.46511627906976699</c:v>
                </c:pt>
                <c:pt idx="34328">
                  <c:v>0.48837209302325502</c:v>
                </c:pt>
                <c:pt idx="34329">
                  <c:v>0.51162790697674398</c:v>
                </c:pt>
                <c:pt idx="34330">
                  <c:v>0.53488372093023195</c:v>
                </c:pt>
                <c:pt idx="34331">
                  <c:v>0.55813953488372003</c:v>
                </c:pt>
                <c:pt idx="34332">
                  <c:v>0.581395348837209</c:v>
                </c:pt>
                <c:pt idx="34333">
                  <c:v>0.60465116279069697</c:v>
                </c:pt>
                <c:pt idx="34334">
                  <c:v>0.62790697674418605</c:v>
                </c:pt>
                <c:pt idx="34335">
                  <c:v>0.65116279069767402</c:v>
                </c:pt>
                <c:pt idx="34336">
                  <c:v>0.67441860465116199</c:v>
                </c:pt>
                <c:pt idx="34337">
                  <c:v>0.69767441860465096</c:v>
                </c:pt>
                <c:pt idx="34338">
                  <c:v>0.72093023255813904</c:v>
                </c:pt>
                <c:pt idx="34339">
                  <c:v>0.74418604651162701</c:v>
                </c:pt>
                <c:pt idx="34340">
                  <c:v>0.76744186046511598</c:v>
                </c:pt>
                <c:pt idx="34341">
                  <c:v>0.79069767441860395</c:v>
                </c:pt>
                <c:pt idx="34342">
                  <c:v>0.81395348837209303</c:v>
                </c:pt>
                <c:pt idx="34343">
                  <c:v>0.837209302325581</c:v>
                </c:pt>
                <c:pt idx="34344">
                  <c:v>0.86046511627906896</c:v>
                </c:pt>
                <c:pt idx="34345">
                  <c:v>0.88372093023255804</c:v>
                </c:pt>
                <c:pt idx="34346">
                  <c:v>0.90697674418604601</c:v>
                </c:pt>
                <c:pt idx="34347">
                  <c:v>0.93023255813953398</c:v>
                </c:pt>
                <c:pt idx="34348">
                  <c:v>0.95348837209302295</c:v>
                </c:pt>
                <c:pt idx="34349">
                  <c:v>0.97674418604651103</c:v>
                </c:pt>
                <c:pt idx="34350">
                  <c:v>0</c:v>
                </c:pt>
                <c:pt idx="34351">
                  <c:v>1.4492753623188401E-2</c:v>
                </c:pt>
                <c:pt idx="34352">
                  <c:v>2.8985507246376802E-2</c:v>
                </c:pt>
                <c:pt idx="34353">
                  <c:v>4.3478260869565202E-2</c:v>
                </c:pt>
                <c:pt idx="34354">
                  <c:v>5.7971014492753603E-2</c:v>
                </c:pt>
                <c:pt idx="34355">
                  <c:v>7.2463768115942004E-2</c:v>
                </c:pt>
                <c:pt idx="34356">
                  <c:v>8.6956521739130405E-2</c:v>
                </c:pt>
                <c:pt idx="34357">
                  <c:v>0.101449275362318</c:v>
                </c:pt>
                <c:pt idx="34358">
                  <c:v>0.115942028985507</c:v>
                </c:pt>
                <c:pt idx="34359">
                  <c:v>0.13043478260869501</c:v>
                </c:pt>
                <c:pt idx="34360">
                  <c:v>0.14492753623188401</c:v>
                </c:pt>
                <c:pt idx="34361">
                  <c:v>0.15942028985507201</c:v>
                </c:pt>
                <c:pt idx="34362">
                  <c:v>0.17391304347826</c:v>
                </c:pt>
                <c:pt idx="34363">
                  <c:v>0.188405797101449</c:v>
                </c:pt>
                <c:pt idx="34364">
                  <c:v>0.202898550724637</c:v>
                </c:pt>
                <c:pt idx="34365">
                  <c:v>0.217391304347826</c:v>
                </c:pt>
                <c:pt idx="34366">
                  <c:v>0.231884057971014</c:v>
                </c:pt>
                <c:pt idx="34367">
                  <c:v>0.24637681159420199</c:v>
                </c:pt>
                <c:pt idx="34368">
                  <c:v>0.26086956521739102</c:v>
                </c:pt>
                <c:pt idx="34369">
                  <c:v>0.27536231884057899</c:v>
                </c:pt>
                <c:pt idx="34370">
                  <c:v>0.28985507246376802</c:v>
                </c:pt>
                <c:pt idx="34371">
                  <c:v>0.30434782608695599</c:v>
                </c:pt>
                <c:pt idx="34372">
                  <c:v>0.31884057971014401</c:v>
                </c:pt>
                <c:pt idx="34373">
                  <c:v>0.33333333333333298</c:v>
                </c:pt>
                <c:pt idx="34374">
                  <c:v>0.34782608695652101</c:v>
                </c:pt>
                <c:pt idx="34375">
                  <c:v>0.36231884057970998</c:v>
                </c:pt>
                <c:pt idx="34376">
                  <c:v>0.376811594202898</c:v>
                </c:pt>
                <c:pt idx="34377">
                  <c:v>0.39130434782608697</c:v>
                </c:pt>
                <c:pt idx="34378">
                  <c:v>0.405797101449275</c:v>
                </c:pt>
                <c:pt idx="34379">
                  <c:v>0.42028985507246303</c:v>
                </c:pt>
                <c:pt idx="34380">
                  <c:v>0.434782608695652</c:v>
                </c:pt>
                <c:pt idx="34381">
                  <c:v>0.44927536231884002</c:v>
                </c:pt>
                <c:pt idx="34382">
                  <c:v>0.46376811594202899</c:v>
                </c:pt>
                <c:pt idx="34383">
                  <c:v>0.47826086956521702</c:v>
                </c:pt>
                <c:pt idx="34384">
                  <c:v>0.49275362318840499</c:v>
                </c:pt>
                <c:pt idx="34385">
                  <c:v>0.50724637681159401</c:v>
                </c:pt>
                <c:pt idx="34386">
                  <c:v>0.52173913043478204</c:v>
                </c:pt>
                <c:pt idx="34387">
                  <c:v>0.53623188405797095</c:v>
                </c:pt>
                <c:pt idx="34388">
                  <c:v>0.55072463768115898</c:v>
                </c:pt>
                <c:pt idx="34389">
                  <c:v>0.56521739130434701</c:v>
                </c:pt>
                <c:pt idx="34390">
                  <c:v>0.57971014492753603</c:v>
                </c:pt>
                <c:pt idx="34391">
                  <c:v>0.59420289855072395</c:v>
                </c:pt>
                <c:pt idx="34392">
                  <c:v>0.60869565217391297</c:v>
                </c:pt>
                <c:pt idx="34393">
                  <c:v>0.623188405797101</c:v>
                </c:pt>
                <c:pt idx="34394">
                  <c:v>0.63768115942028902</c:v>
                </c:pt>
                <c:pt idx="34395">
                  <c:v>0.65217391304347805</c:v>
                </c:pt>
                <c:pt idx="34396">
                  <c:v>0.66666666666666596</c:v>
                </c:pt>
                <c:pt idx="34397">
                  <c:v>0.68115942028985499</c:v>
                </c:pt>
                <c:pt idx="34398">
                  <c:v>0.69565217391304301</c:v>
                </c:pt>
                <c:pt idx="34399">
                  <c:v>0.71014492753623104</c:v>
                </c:pt>
                <c:pt idx="34400">
                  <c:v>0.72463768115941996</c:v>
                </c:pt>
                <c:pt idx="34401">
                  <c:v>0.73913043478260798</c:v>
                </c:pt>
                <c:pt idx="34402">
                  <c:v>0.75362318840579701</c:v>
                </c:pt>
                <c:pt idx="34403">
                  <c:v>0.76811594202898503</c:v>
                </c:pt>
                <c:pt idx="34404">
                  <c:v>0.78260869565217395</c:v>
                </c:pt>
                <c:pt idx="34405">
                  <c:v>0.79710144927536197</c:v>
                </c:pt>
                <c:pt idx="34406">
                  <c:v>0.81159420289855</c:v>
                </c:pt>
                <c:pt idx="34407">
                  <c:v>0.82608695652173902</c:v>
                </c:pt>
                <c:pt idx="34408">
                  <c:v>0.84057971014492705</c:v>
                </c:pt>
                <c:pt idx="34409">
                  <c:v>0.85507246376811596</c:v>
                </c:pt>
                <c:pt idx="34410">
                  <c:v>0.86956521739130399</c:v>
                </c:pt>
                <c:pt idx="34411">
                  <c:v>0.88405797101449202</c:v>
                </c:pt>
                <c:pt idx="34412">
                  <c:v>0.89855072463768104</c:v>
                </c:pt>
                <c:pt idx="34413">
                  <c:v>0.91304347826086896</c:v>
                </c:pt>
                <c:pt idx="34414">
                  <c:v>0.92753623188405798</c:v>
                </c:pt>
                <c:pt idx="34415">
                  <c:v>0.94202898550724601</c:v>
                </c:pt>
                <c:pt idx="34416">
                  <c:v>0.95652173913043403</c:v>
                </c:pt>
                <c:pt idx="34417">
                  <c:v>0.97101449275362295</c:v>
                </c:pt>
                <c:pt idx="34418">
                  <c:v>0.98550724637681097</c:v>
                </c:pt>
                <c:pt idx="34419">
                  <c:v>0</c:v>
                </c:pt>
                <c:pt idx="34420">
                  <c:v>1.47058823529411E-2</c:v>
                </c:pt>
                <c:pt idx="34421">
                  <c:v>2.94117647058823E-2</c:v>
                </c:pt>
                <c:pt idx="34422">
                  <c:v>4.4117647058823498E-2</c:v>
                </c:pt>
                <c:pt idx="34423">
                  <c:v>5.8823529411764698E-2</c:v>
                </c:pt>
                <c:pt idx="34424">
                  <c:v>7.3529411764705802E-2</c:v>
                </c:pt>
                <c:pt idx="34425">
                  <c:v>8.8235294117646995E-2</c:v>
                </c:pt>
                <c:pt idx="34426">
                  <c:v>0.10294117647058799</c:v>
                </c:pt>
                <c:pt idx="34427">
                  <c:v>0.11764705882352899</c:v>
                </c:pt>
                <c:pt idx="34428">
                  <c:v>0.13235294117647001</c:v>
                </c:pt>
                <c:pt idx="34429">
                  <c:v>0.14705882352941099</c:v>
                </c:pt>
                <c:pt idx="34430">
                  <c:v>0.16176470588235201</c:v>
                </c:pt>
                <c:pt idx="34431">
                  <c:v>0.17647058823529399</c:v>
                </c:pt>
                <c:pt idx="34432">
                  <c:v>0.191176470588235</c:v>
                </c:pt>
                <c:pt idx="34433">
                  <c:v>0.20588235294117599</c:v>
                </c:pt>
                <c:pt idx="34434">
                  <c:v>0.220588235294117</c:v>
                </c:pt>
                <c:pt idx="34435">
                  <c:v>0.23529411764705799</c:v>
                </c:pt>
                <c:pt idx="34436">
                  <c:v>0.25</c:v>
                </c:pt>
                <c:pt idx="34437">
                  <c:v>0.26470588235294101</c:v>
                </c:pt>
                <c:pt idx="34438">
                  <c:v>0.27941176470588203</c:v>
                </c:pt>
                <c:pt idx="34439">
                  <c:v>0.29411764705882298</c:v>
                </c:pt>
                <c:pt idx="34440">
                  <c:v>0.308823529411764</c:v>
                </c:pt>
                <c:pt idx="34441">
                  <c:v>0.32352941176470501</c:v>
                </c:pt>
                <c:pt idx="34442">
                  <c:v>0.33823529411764702</c:v>
                </c:pt>
                <c:pt idx="34443">
                  <c:v>0.35294117647058798</c:v>
                </c:pt>
                <c:pt idx="34444">
                  <c:v>0.36764705882352899</c:v>
                </c:pt>
                <c:pt idx="34445">
                  <c:v>0.38235294117647001</c:v>
                </c:pt>
                <c:pt idx="34446">
                  <c:v>0.39705882352941102</c:v>
                </c:pt>
                <c:pt idx="34447">
                  <c:v>0.41176470588235198</c:v>
                </c:pt>
                <c:pt idx="34448">
                  <c:v>0.42647058823529399</c:v>
                </c:pt>
                <c:pt idx="34449">
                  <c:v>0.441176470588235</c:v>
                </c:pt>
                <c:pt idx="34450">
                  <c:v>0.45588235294117602</c:v>
                </c:pt>
                <c:pt idx="34451">
                  <c:v>0.47058823529411697</c:v>
                </c:pt>
                <c:pt idx="34452">
                  <c:v>0.48529411764705799</c:v>
                </c:pt>
                <c:pt idx="34453">
                  <c:v>0.5</c:v>
                </c:pt>
                <c:pt idx="34454">
                  <c:v>0.51470588235294101</c:v>
                </c:pt>
                <c:pt idx="34455">
                  <c:v>0.52941176470588203</c:v>
                </c:pt>
                <c:pt idx="34456">
                  <c:v>0.54411764705882304</c:v>
                </c:pt>
                <c:pt idx="34457">
                  <c:v>0.55882352941176405</c:v>
                </c:pt>
                <c:pt idx="34458">
                  <c:v>0.57352941176470495</c:v>
                </c:pt>
                <c:pt idx="34459">
                  <c:v>0.58823529411764697</c:v>
                </c:pt>
                <c:pt idx="34460">
                  <c:v>0.60294117647058798</c:v>
                </c:pt>
                <c:pt idx="34461">
                  <c:v>0.61764705882352899</c:v>
                </c:pt>
                <c:pt idx="34462">
                  <c:v>0.63235294117647001</c:v>
                </c:pt>
                <c:pt idx="34463">
                  <c:v>0.64705882352941102</c:v>
                </c:pt>
                <c:pt idx="34464">
                  <c:v>0.66176470588235203</c:v>
                </c:pt>
                <c:pt idx="34465">
                  <c:v>0.67647058823529405</c:v>
                </c:pt>
                <c:pt idx="34466">
                  <c:v>0.69117647058823495</c:v>
                </c:pt>
                <c:pt idx="34467">
                  <c:v>0.70588235294117596</c:v>
                </c:pt>
                <c:pt idx="34468">
                  <c:v>0.72058823529411697</c:v>
                </c:pt>
                <c:pt idx="34469">
                  <c:v>0.73529411764705799</c:v>
                </c:pt>
                <c:pt idx="34470">
                  <c:v>0.75</c:v>
                </c:pt>
                <c:pt idx="34471">
                  <c:v>0.76470588235294101</c:v>
                </c:pt>
                <c:pt idx="34472">
                  <c:v>0.77941176470588203</c:v>
                </c:pt>
                <c:pt idx="34473">
                  <c:v>0.79411764705882304</c:v>
                </c:pt>
                <c:pt idx="34474">
                  <c:v>0.80882352941176405</c:v>
                </c:pt>
                <c:pt idx="34475">
                  <c:v>0.82352941176470495</c:v>
                </c:pt>
                <c:pt idx="34476">
                  <c:v>0.83823529411764697</c:v>
                </c:pt>
                <c:pt idx="34477">
                  <c:v>0.85294117647058798</c:v>
                </c:pt>
                <c:pt idx="34478">
                  <c:v>0.86764705882352899</c:v>
                </c:pt>
                <c:pt idx="34479">
                  <c:v>0.88235294117647001</c:v>
                </c:pt>
                <c:pt idx="34480">
                  <c:v>0.89705882352941102</c:v>
                </c:pt>
                <c:pt idx="34481">
                  <c:v>0.91176470588235203</c:v>
                </c:pt>
                <c:pt idx="34482">
                  <c:v>0.92647058823529405</c:v>
                </c:pt>
                <c:pt idx="34483">
                  <c:v>0.94117647058823495</c:v>
                </c:pt>
                <c:pt idx="34484">
                  <c:v>0.95588235294117596</c:v>
                </c:pt>
                <c:pt idx="34485">
                  <c:v>0.97058823529411697</c:v>
                </c:pt>
                <c:pt idx="34486">
                  <c:v>0.98529411764705799</c:v>
                </c:pt>
                <c:pt idx="34487">
                  <c:v>0</c:v>
                </c:pt>
                <c:pt idx="34488">
                  <c:v>1.4084507042253501E-2</c:v>
                </c:pt>
                <c:pt idx="34489">
                  <c:v>2.8169014084507001E-2</c:v>
                </c:pt>
                <c:pt idx="34490">
                  <c:v>4.22535211267605E-2</c:v>
                </c:pt>
                <c:pt idx="34491">
                  <c:v>5.6338028169014003E-2</c:v>
                </c:pt>
                <c:pt idx="34492">
                  <c:v>7.0422535211267595E-2</c:v>
                </c:pt>
                <c:pt idx="34493">
                  <c:v>8.4507042253521097E-2</c:v>
                </c:pt>
                <c:pt idx="34494">
                  <c:v>9.85915492957746E-2</c:v>
                </c:pt>
                <c:pt idx="34495">
                  <c:v>0.11267605633802801</c:v>
                </c:pt>
                <c:pt idx="34496">
                  <c:v>0.12676056338028099</c:v>
                </c:pt>
                <c:pt idx="34497">
                  <c:v>0.140845070422535</c:v>
                </c:pt>
                <c:pt idx="34498">
                  <c:v>0.154929577464788</c:v>
                </c:pt>
                <c:pt idx="34499">
                  <c:v>0.169014084507042</c:v>
                </c:pt>
                <c:pt idx="34500">
                  <c:v>0.183098591549295</c:v>
                </c:pt>
                <c:pt idx="34501">
                  <c:v>0.19718309859154901</c:v>
                </c:pt>
                <c:pt idx="34502">
                  <c:v>0.21126760563380201</c:v>
                </c:pt>
                <c:pt idx="34503">
                  <c:v>0.22535211267605601</c:v>
                </c:pt>
                <c:pt idx="34504">
                  <c:v>0.23943661971830901</c:v>
                </c:pt>
                <c:pt idx="34505">
                  <c:v>0.25352112676056299</c:v>
                </c:pt>
                <c:pt idx="34506">
                  <c:v>0.26760563380281599</c:v>
                </c:pt>
                <c:pt idx="34507">
                  <c:v>0.28169014084506999</c:v>
                </c:pt>
                <c:pt idx="34508">
                  <c:v>0.29577464788732299</c:v>
                </c:pt>
                <c:pt idx="34509">
                  <c:v>0.309859154929577</c:v>
                </c:pt>
                <c:pt idx="34510">
                  <c:v>0.323943661971831</c:v>
                </c:pt>
                <c:pt idx="34511">
                  <c:v>0.338028169014084</c:v>
                </c:pt>
                <c:pt idx="34512">
                  <c:v>0.352112676056338</c:v>
                </c:pt>
                <c:pt idx="34513">
                  <c:v>0.36619718309859101</c:v>
                </c:pt>
                <c:pt idx="34514">
                  <c:v>0.38028169014084501</c:v>
                </c:pt>
                <c:pt idx="34515">
                  <c:v>0.39436619718309801</c:v>
                </c:pt>
                <c:pt idx="34516">
                  <c:v>0.40845070422535201</c:v>
                </c:pt>
                <c:pt idx="34517">
                  <c:v>0.42253521126760502</c:v>
                </c:pt>
                <c:pt idx="34518">
                  <c:v>0.43661971830985902</c:v>
                </c:pt>
                <c:pt idx="34519">
                  <c:v>0.45070422535211202</c:v>
                </c:pt>
                <c:pt idx="34520">
                  <c:v>0.46478873239436602</c:v>
                </c:pt>
                <c:pt idx="34521">
                  <c:v>0.47887323943661902</c:v>
                </c:pt>
                <c:pt idx="34522">
                  <c:v>0.49295774647887303</c:v>
                </c:pt>
                <c:pt idx="34523">
                  <c:v>0.50704225352112597</c:v>
                </c:pt>
                <c:pt idx="34524">
                  <c:v>0.52112676056338003</c:v>
                </c:pt>
                <c:pt idx="34525">
                  <c:v>0.53521126760563298</c:v>
                </c:pt>
                <c:pt idx="34526">
                  <c:v>0.54929577464788704</c:v>
                </c:pt>
                <c:pt idx="34527">
                  <c:v>0.56338028169013998</c:v>
                </c:pt>
                <c:pt idx="34528">
                  <c:v>0.57746478873239404</c:v>
                </c:pt>
                <c:pt idx="34529">
                  <c:v>0.59154929577464699</c:v>
                </c:pt>
                <c:pt idx="34530">
                  <c:v>0.60563380281690105</c:v>
                </c:pt>
                <c:pt idx="34531">
                  <c:v>0.61971830985915399</c:v>
                </c:pt>
                <c:pt idx="34532">
                  <c:v>0.63380281690140805</c:v>
                </c:pt>
                <c:pt idx="34533">
                  <c:v>0.647887323943662</c:v>
                </c:pt>
                <c:pt idx="34534">
                  <c:v>0.66197183098591506</c:v>
                </c:pt>
                <c:pt idx="34535">
                  <c:v>0.676056338028169</c:v>
                </c:pt>
                <c:pt idx="34536">
                  <c:v>0.69014084507042195</c:v>
                </c:pt>
                <c:pt idx="34537">
                  <c:v>0.70422535211267601</c:v>
                </c:pt>
                <c:pt idx="34538">
                  <c:v>0.71830985915492895</c:v>
                </c:pt>
                <c:pt idx="34539">
                  <c:v>0.73239436619718301</c:v>
                </c:pt>
                <c:pt idx="34540">
                  <c:v>0.74647887323943596</c:v>
                </c:pt>
                <c:pt idx="34541">
                  <c:v>0.76056338028169002</c:v>
                </c:pt>
                <c:pt idx="34542">
                  <c:v>0.77464788732394296</c:v>
                </c:pt>
                <c:pt idx="34543">
                  <c:v>0.78873239436619702</c:v>
                </c:pt>
                <c:pt idx="34544">
                  <c:v>0.80281690140844997</c:v>
                </c:pt>
                <c:pt idx="34545">
                  <c:v>0.81690140845070403</c:v>
                </c:pt>
                <c:pt idx="34546">
                  <c:v>0.83098591549295697</c:v>
                </c:pt>
                <c:pt idx="34547">
                  <c:v>0.84507042253521103</c:v>
                </c:pt>
                <c:pt idx="34548">
                  <c:v>0.85915492957746398</c:v>
                </c:pt>
                <c:pt idx="34549">
                  <c:v>0.87323943661971803</c:v>
                </c:pt>
                <c:pt idx="34550">
                  <c:v>0.88732394366197098</c:v>
                </c:pt>
                <c:pt idx="34551">
                  <c:v>0.90140845070422504</c:v>
                </c:pt>
                <c:pt idx="34552">
                  <c:v>0.91549295774647799</c:v>
                </c:pt>
                <c:pt idx="34553">
                  <c:v>0.92957746478873204</c:v>
                </c:pt>
                <c:pt idx="34554">
                  <c:v>0.94366197183098499</c:v>
                </c:pt>
                <c:pt idx="34555">
                  <c:v>0.95774647887323905</c:v>
                </c:pt>
                <c:pt idx="34556">
                  <c:v>0.971830985915493</c:v>
                </c:pt>
                <c:pt idx="34557">
                  <c:v>0.98591549295774605</c:v>
                </c:pt>
                <c:pt idx="34558">
                  <c:v>0</c:v>
                </c:pt>
                <c:pt idx="34559">
                  <c:v>1.35135135135135E-2</c:v>
                </c:pt>
                <c:pt idx="34560">
                  <c:v>2.7027027027027001E-2</c:v>
                </c:pt>
                <c:pt idx="34561">
                  <c:v>4.0540540540540501E-2</c:v>
                </c:pt>
                <c:pt idx="34562">
                  <c:v>5.4054054054054002E-2</c:v>
                </c:pt>
                <c:pt idx="34563">
                  <c:v>6.7567567567567502E-2</c:v>
                </c:pt>
                <c:pt idx="34564">
                  <c:v>8.1081081081081002E-2</c:v>
                </c:pt>
                <c:pt idx="34565">
                  <c:v>9.45945945945946E-2</c:v>
                </c:pt>
                <c:pt idx="34566">
                  <c:v>0.108108108108108</c:v>
                </c:pt>
                <c:pt idx="34567">
                  <c:v>0.121621621621621</c:v>
                </c:pt>
                <c:pt idx="34568">
                  <c:v>0.135135135135135</c:v>
                </c:pt>
                <c:pt idx="34569">
                  <c:v>0.14864864864864799</c:v>
                </c:pt>
                <c:pt idx="34570">
                  <c:v>0.162162162162162</c:v>
                </c:pt>
                <c:pt idx="34571">
                  <c:v>0.17567567567567499</c:v>
                </c:pt>
                <c:pt idx="34572">
                  <c:v>0.18918918918918901</c:v>
                </c:pt>
                <c:pt idx="34573">
                  <c:v>0.20270270270270199</c:v>
                </c:pt>
                <c:pt idx="34574">
                  <c:v>0.21621621621621601</c:v>
                </c:pt>
                <c:pt idx="34575">
                  <c:v>0.22972972972972899</c:v>
                </c:pt>
                <c:pt idx="34576">
                  <c:v>0.24324324324324301</c:v>
                </c:pt>
                <c:pt idx="34577">
                  <c:v>0.25675675675675602</c:v>
                </c:pt>
                <c:pt idx="34578">
                  <c:v>0.27027027027027001</c:v>
                </c:pt>
                <c:pt idx="34579">
                  <c:v>0.28378378378378299</c:v>
                </c:pt>
                <c:pt idx="34580">
                  <c:v>0.29729729729729698</c:v>
                </c:pt>
                <c:pt idx="34581">
                  <c:v>0.31081081081081002</c:v>
                </c:pt>
                <c:pt idx="34582">
                  <c:v>0.32432432432432401</c:v>
                </c:pt>
                <c:pt idx="34583">
                  <c:v>0.337837837837837</c:v>
                </c:pt>
                <c:pt idx="34584">
                  <c:v>0.35135135135135098</c:v>
                </c:pt>
                <c:pt idx="34585">
                  <c:v>0.36486486486486402</c:v>
                </c:pt>
                <c:pt idx="34586">
                  <c:v>0.37837837837837801</c:v>
                </c:pt>
                <c:pt idx="34587">
                  <c:v>0.391891891891891</c:v>
                </c:pt>
                <c:pt idx="34588">
                  <c:v>0.40540540540540498</c:v>
                </c:pt>
                <c:pt idx="34589">
                  <c:v>0.41891891891891803</c:v>
                </c:pt>
                <c:pt idx="34590">
                  <c:v>0.43243243243243201</c:v>
                </c:pt>
                <c:pt idx="34591">
                  <c:v>0.445945945945945</c:v>
                </c:pt>
                <c:pt idx="34592">
                  <c:v>0.45945945945945899</c:v>
                </c:pt>
                <c:pt idx="34593">
                  <c:v>0.47297297297297197</c:v>
                </c:pt>
                <c:pt idx="34594">
                  <c:v>0.48648648648648601</c:v>
                </c:pt>
                <c:pt idx="34595">
                  <c:v>0.5</c:v>
                </c:pt>
                <c:pt idx="34596">
                  <c:v>0.51351351351351304</c:v>
                </c:pt>
                <c:pt idx="34597">
                  <c:v>0.52702702702702697</c:v>
                </c:pt>
                <c:pt idx="34598">
                  <c:v>0.54054054054054002</c:v>
                </c:pt>
                <c:pt idx="34599">
                  <c:v>0.55405405405405395</c:v>
                </c:pt>
                <c:pt idx="34600">
                  <c:v>0.56756756756756699</c:v>
                </c:pt>
                <c:pt idx="34601">
                  <c:v>0.58108108108108103</c:v>
                </c:pt>
                <c:pt idx="34602">
                  <c:v>0.59459459459459396</c:v>
                </c:pt>
                <c:pt idx="34603">
                  <c:v>0.608108108108108</c:v>
                </c:pt>
                <c:pt idx="34604">
                  <c:v>0.62162162162162105</c:v>
                </c:pt>
                <c:pt idx="34605">
                  <c:v>0.63513513513513498</c:v>
                </c:pt>
                <c:pt idx="34606">
                  <c:v>0.64864864864864802</c:v>
                </c:pt>
                <c:pt idx="34607">
                  <c:v>0.66216216216216195</c:v>
                </c:pt>
                <c:pt idx="34608">
                  <c:v>0.67567567567567499</c:v>
                </c:pt>
                <c:pt idx="34609">
                  <c:v>0.68918918918918903</c:v>
                </c:pt>
                <c:pt idx="34610">
                  <c:v>0.70270270270270196</c:v>
                </c:pt>
                <c:pt idx="34611">
                  <c:v>0.71621621621621601</c:v>
                </c:pt>
                <c:pt idx="34612">
                  <c:v>0.72972972972972905</c:v>
                </c:pt>
                <c:pt idx="34613">
                  <c:v>0.74324324324324298</c:v>
                </c:pt>
                <c:pt idx="34614">
                  <c:v>0.75675675675675602</c:v>
                </c:pt>
                <c:pt idx="34615">
                  <c:v>0.77027027027026995</c:v>
                </c:pt>
                <c:pt idx="34616">
                  <c:v>0.78378378378378299</c:v>
                </c:pt>
                <c:pt idx="34617">
                  <c:v>0.79729729729729704</c:v>
                </c:pt>
                <c:pt idx="34618">
                  <c:v>0.81081081081080997</c:v>
                </c:pt>
                <c:pt idx="34619">
                  <c:v>0.82432432432432401</c:v>
                </c:pt>
                <c:pt idx="34620">
                  <c:v>0.83783783783783705</c:v>
                </c:pt>
                <c:pt idx="34621">
                  <c:v>0.85135135135135098</c:v>
                </c:pt>
                <c:pt idx="34622">
                  <c:v>0.86486486486486402</c:v>
                </c:pt>
                <c:pt idx="34623">
                  <c:v>0.87837837837837796</c:v>
                </c:pt>
                <c:pt idx="34624">
                  <c:v>0.891891891891891</c:v>
                </c:pt>
                <c:pt idx="34625">
                  <c:v>0.90540540540540504</c:v>
                </c:pt>
                <c:pt idx="34626">
                  <c:v>0.91891891891891897</c:v>
                </c:pt>
                <c:pt idx="34627">
                  <c:v>0.93243243243243201</c:v>
                </c:pt>
                <c:pt idx="34628">
                  <c:v>0.94594594594594505</c:v>
                </c:pt>
                <c:pt idx="34629">
                  <c:v>0.95945945945945899</c:v>
                </c:pt>
                <c:pt idx="34630">
                  <c:v>0.97297297297297303</c:v>
                </c:pt>
                <c:pt idx="34631">
                  <c:v>0.98648648648648596</c:v>
                </c:pt>
                <c:pt idx="34632">
                  <c:v>0</c:v>
                </c:pt>
                <c:pt idx="34633">
                  <c:v>2.4390243902439001E-2</c:v>
                </c:pt>
                <c:pt idx="34634">
                  <c:v>4.8780487804878002E-2</c:v>
                </c:pt>
                <c:pt idx="34635">
                  <c:v>7.3170731707316999E-2</c:v>
                </c:pt>
                <c:pt idx="34636">
                  <c:v>9.7560975609756101E-2</c:v>
                </c:pt>
                <c:pt idx="34637">
                  <c:v>0.12195121951219499</c:v>
                </c:pt>
                <c:pt idx="34638">
                  <c:v>0.146341463414634</c:v>
                </c:pt>
                <c:pt idx="34639">
                  <c:v>0.17073170731707299</c:v>
                </c:pt>
                <c:pt idx="34640">
                  <c:v>0.19512195121951201</c:v>
                </c:pt>
                <c:pt idx="34641">
                  <c:v>0.219512195121951</c:v>
                </c:pt>
                <c:pt idx="34642">
                  <c:v>0.24390243902438999</c:v>
                </c:pt>
                <c:pt idx="34643">
                  <c:v>0.26829268292682901</c:v>
                </c:pt>
                <c:pt idx="34644">
                  <c:v>0.292682926829268</c:v>
                </c:pt>
                <c:pt idx="34645">
                  <c:v>0.31707317073170699</c:v>
                </c:pt>
                <c:pt idx="34646">
                  <c:v>0.34146341463414598</c:v>
                </c:pt>
                <c:pt idx="34647">
                  <c:v>0.36585365853658502</c:v>
                </c:pt>
                <c:pt idx="34648">
                  <c:v>0.39024390243902402</c:v>
                </c:pt>
                <c:pt idx="34649">
                  <c:v>0.41463414634146301</c:v>
                </c:pt>
                <c:pt idx="34650">
                  <c:v>0.439024390243902</c:v>
                </c:pt>
                <c:pt idx="34651">
                  <c:v>0.46341463414634099</c:v>
                </c:pt>
                <c:pt idx="34652">
                  <c:v>0.48780487804877998</c:v>
                </c:pt>
                <c:pt idx="34653">
                  <c:v>0.51219512195121897</c:v>
                </c:pt>
                <c:pt idx="34654">
                  <c:v>0.53658536585365801</c:v>
                </c:pt>
                <c:pt idx="34655">
                  <c:v>0.56097560975609695</c:v>
                </c:pt>
                <c:pt idx="34656">
                  <c:v>0.585365853658536</c:v>
                </c:pt>
                <c:pt idx="34657">
                  <c:v>0.60975609756097504</c:v>
                </c:pt>
                <c:pt idx="34658">
                  <c:v>0.63414634146341398</c:v>
                </c:pt>
                <c:pt idx="34659">
                  <c:v>0.65853658536585302</c:v>
                </c:pt>
                <c:pt idx="34660">
                  <c:v>0.68292682926829196</c:v>
                </c:pt>
                <c:pt idx="34661">
                  <c:v>0.707317073170731</c:v>
                </c:pt>
                <c:pt idx="34662">
                  <c:v>0.73170731707317005</c:v>
                </c:pt>
                <c:pt idx="34663">
                  <c:v>0.75609756097560898</c:v>
                </c:pt>
                <c:pt idx="34664">
                  <c:v>0.78048780487804803</c:v>
                </c:pt>
                <c:pt idx="34665">
                  <c:v>0.80487804878048697</c:v>
                </c:pt>
                <c:pt idx="34666">
                  <c:v>0.82926829268292601</c:v>
                </c:pt>
                <c:pt idx="34667">
                  <c:v>0.85365853658536495</c:v>
                </c:pt>
                <c:pt idx="34668">
                  <c:v>0.87804878048780399</c:v>
                </c:pt>
                <c:pt idx="34669">
                  <c:v>0.90243902439024304</c:v>
                </c:pt>
                <c:pt idx="34670">
                  <c:v>0.92682926829268297</c:v>
                </c:pt>
                <c:pt idx="34671">
                  <c:v>0.95121951219512102</c:v>
                </c:pt>
                <c:pt idx="34672">
                  <c:v>0.97560975609756095</c:v>
                </c:pt>
                <c:pt idx="34673">
                  <c:v>0</c:v>
                </c:pt>
                <c:pt idx="34674">
                  <c:v>1.72413793103448E-2</c:v>
                </c:pt>
                <c:pt idx="34675">
                  <c:v>3.4482758620689599E-2</c:v>
                </c:pt>
                <c:pt idx="34676">
                  <c:v>5.1724137931034399E-2</c:v>
                </c:pt>
                <c:pt idx="34677">
                  <c:v>6.8965517241379296E-2</c:v>
                </c:pt>
                <c:pt idx="34678">
                  <c:v>8.6206896551724102E-2</c:v>
                </c:pt>
                <c:pt idx="34679">
                  <c:v>0.10344827586206801</c:v>
                </c:pt>
                <c:pt idx="34680">
                  <c:v>0.12068965517241299</c:v>
                </c:pt>
                <c:pt idx="34681">
                  <c:v>0.13793103448275801</c:v>
                </c:pt>
                <c:pt idx="34682">
                  <c:v>0.15517241379310301</c:v>
                </c:pt>
                <c:pt idx="34683">
                  <c:v>0.17241379310344801</c:v>
                </c:pt>
                <c:pt idx="34684">
                  <c:v>0.18965517241379301</c:v>
                </c:pt>
                <c:pt idx="34685">
                  <c:v>0.20689655172413701</c:v>
                </c:pt>
                <c:pt idx="34686">
                  <c:v>0.22413793103448201</c:v>
                </c:pt>
                <c:pt idx="34687">
                  <c:v>0.24137931034482701</c:v>
                </c:pt>
                <c:pt idx="34688">
                  <c:v>0.25862068965517199</c:v>
                </c:pt>
                <c:pt idx="34689">
                  <c:v>0.27586206896551702</c:v>
                </c:pt>
                <c:pt idx="34690">
                  <c:v>0.29310344827586199</c:v>
                </c:pt>
                <c:pt idx="34691">
                  <c:v>0.31034482758620602</c:v>
                </c:pt>
                <c:pt idx="34692">
                  <c:v>0.32758620689655099</c:v>
                </c:pt>
                <c:pt idx="34693">
                  <c:v>0.34482758620689602</c:v>
                </c:pt>
                <c:pt idx="34694">
                  <c:v>0.36206896551724099</c:v>
                </c:pt>
                <c:pt idx="34695">
                  <c:v>0.37931034482758602</c:v>
                </c:pt>
                <c:pt idx="34696">
                  <c:v>0.39655172413793099</c:v>
                </c:pt>
                <c:pt idx="34697">
                  <c:v>0.41379310344827502</c:v>
                </c:pt>
                <c:pt idx="34698">
                  <c:v>0.43103448275862</c:v>
                </c:pt>
                <c:pt idx="34699">
                  <c:v>0.44827586206896503</c:v>
                </c:pt>
                <c:pt idx="34700">
                  <c:v>0.46551724137931</c:v>
                </c:pt>
                <c:pt idx="34701">
                  <c:v>0.48275862068965503</c:v>
                </c:pt>
                <c:pt idx="34702">
                  <c:v>0.5</c:v>
                </c:pt>
                <c:pt idx="34703">
                  <c:v>0.51724137931034397</c:v>
                </c:pt>
                <c:pt idx="34704">
                  <c:v>0.53448275862068895</c:v>
                </c:pt>
                <c:pt idx="34705">
                  <c:v>0.55172413793103403</c:v>
                </c:pt>
                <c:pt idx="34706">
                  <c:v>0.568965517241379</c:v>
                </c:pt>
                <c:pt idx="34707">
                  <c:v>0.58620689655172398</c:v>
                </c:pt>
                <c:pt idx="34708">
                  <c:v>0.60344827586206895</c:v>
                </c:pt>
                <c:pt idx="34709">
                  <c:v>0.62068965517241304</c:v>
                </c:pt>
                <c:pt idx="34710">
                  <c:v>0.63793103448275801</c:v>
                </c:pt>
                <c:pt idx="34711">
                  <c:v>0.65517241379310298</c:v>
                </c:pt>
                <c:pt idx="34712">
                  <c:v>0.67241379310344795</c:v>
                </c:pt>
                <c:pt idx="34713">
                  <c:v>0.68965517241379304</c:v>
                </c:pt>
                <c:pt idx="34714">
                  <c:v>0.70689655172413701</c:v>
                </c:pt>
                <c:pt idx="34715">
                  <c:v>0.72413793103448199</c:v>
                </c:pt>
                <c:pt idx="34716">
                  <c:v>0.74137931034482696</c:v>
                </c:pt>
                <c:pt idx="34717">
                  <c:v>0.75862068965517204</c:v>
                </c:pt>
                <c:pt idx="34718">
                  <c:v>0.77586206896551702</c:v>
                </c:pt>
                <c:pt idx="34719">
                  <c:v>0.79310344827586199</c:v>
                </c:pt>
                <c:pt idx="34720">
                  <c:v>0.81034482758620596</c:v>
                </c:pt>
                <c:pt idx="34721">
                  <c:v>0.82758620689655105</c:v>
                </c:pt>
                <c:pt idx="34722">
                  <c:v>0.84482758620689602</c:v>
                </c:pt>
                <c:pt idx="34723">
                  <c:v>0.86206896551724099</c:v>
                </c:pt>
                <c:pt idx="34724">
                  <c:v>0.87931034482758597</c:v>
                </c:pt>
                <c:pt idx="34725">
                  <c:v>0.89655172413793105</c:v>
                </c:pt>
                <c:pt idx="34726">
                  <c:v>0.91379310344827502</c:v>
                </c:pt>
                <c:pt idx="34727">
                  <c:v>0.93103448275862</c:v>
                </c:pt>
                <c:pt idx="34728">
                  <c:v>0.94827586206896497</c:v>
                </c:pt>
                <c:pt idx="34729">
                  <c:v>0.96551724137931005</c:v>
                </c:pt>
                <c:pt idx="34730">
                  <c:v>0.98275862068965503</c:v>
                </c:pt>
                <c:pt idx="34731">
                  <c:v>0</c:v>
                </c:pt>
                <c:pt idx="34732">
                  <c:v>1.4492753623188401E-2</c:v>
                </c:pt>
                <c:pt idx="34733">
                  <c:v>2.8985507246376802E-2</c:v>
                </c:pt>
                <c:pt idx="34734">
                  <c:v>4.3478260869565202E-2</c:v>
                </c:pt>
                <c:pt idx="34735">
                  <c:v>5.7971014492753603E-2</c:v>
                </c:pt>
                <c:pt idx="34736">
                  <c:v>7.2463768115942004E-2</c:v>
                </c:pt>
                <c:pt idx="34737">
                  <c:v>8.6956521739130405E-2</c:v>
                </c:pt>
                <c:pt idx="34738">
                  <c:v>0.101449275362318</c:v>
                </c:pt>
                <c:pt idx="34739">
                  <c:v>0.115942028985507</c:v>
                </c:pt>
                <c:pt idx="34740">
                  <c:v>0.13043478260869501</c:v>
                </c:pt>
                <c:pt idx="34741">
                  <c:v>0.14492753623188401</c:v>
                </c:pt>
                <c:pt idx="34742">
                  <c:v>0.15942028985507201</c:v>
                </c:pt>
                <c:pt idx="34743">
                  <c:v>0.17391304347826</c:v>
                </c:pt>
                <c:pt idx="34744">
                  <c:v>0.188405797101449</c:v>
                </c:pt>
                <c:pt idx="34745">
                  <c:v>0.202898550724637</c:v>
                </c:pt>
                <c:pt idx="34746">
                  <c:v>0.217391304347826</c:v>
                </c:pt>
                <c:pt idx="34747">
                  <c:v>0.231884057971014</c:v>
                </c:pt>
                <c:pt idx="34748">
                  <c:v>0.24637681159420199</c:v>
                </c:pt>
                <c:pt idx="34749">
                  <c:v>0.26086956521739102</c:v>
                </c:pt>
                <c:pt idx="34750">
                  <c:v>0.27536231884057899</c:v>
                </c:pt>
                <c:pt idx="34751">
                  <c:v>0.28985507246376802</c:v>
                </c:pt>
                <c:pt idx="34752">
                  <c:v>0.30434782608695599</c:v>
                </c:pt>
                <c:pt idx="34753">
                  <c:v>0.31884057971014401</c:v>
                </c:pt>
                <c:pt idx="34754">
                  <c:v>0.33333333333333298</c:v>
                </c:pt>
                <c:pt idx="34755">
                  <c:v>0.34782608695652101</c:v>
                </c:pt>
                <c:pt idx="34756">
                  <c:v>0.36231884057970998</c:v>
                </c:pt>
                <c:pt idx="34757">
                  <c:v>0.376811594202898</c:v>
                </c:pt>
                <c:pt idx="34758">
                  <c:v>0.39130434782608697</c:v>
                </c:pt>
                <c:pt idx="34759">
                  <c:v>0.405797101449275</c:v>
                </c:pt>
                <c:pt idx="34760">
                  <c:v>0.42028985507246303</c:v>
                </c:pt>
                <c:pt idx="34761">
                  <c:v>0.434782608695652</c:v>
                </c:pt>
                <c:pt idx="34762">
                  <c:v>0.44927536231884002</c:v>
                </c:pt>
                <c:pt idx="34763">
                  <c:v>0.46376811594202899</c:v>
                </c:pt>
                <c:pt idx="34764">
                  <c:v>0.47826086956521702</c:v>
                </c:pt>
                <c:pt idx="34765">
                  <c:v>0.49275362318840499</c:v>
                </c:pt>
                <c:pt idx="34766">
                  <c:v>0.50724637681159401</c:v>
                </c:pt>
                <c:pt idx="34767">
                  <c:v>0.52173913043478204</c:v>
                </c:pt>
                <c:pt idx="34768">
                  <c:v>0.53623188405797095</c:v>
                </c:pt>
                <c:pt idx="34769">
                  <c:v>0.55072463768115898</c:v>
                </c:pt>
                <c:pt idx="34770">
                  <c:v>0.56521739130434701</c:v>
                </c:pt>
                <c:pt idx="34771">
                  <c:v>0.57971014492753603</c:v>
                </c:pt>
                <c:pt idx="34772">
                  <c:v>0.59420289855072395</c:v>
                </c:pt>
                <c:pt idx="34773">
                  <c:v>0.60869565217391297</c:v>
                </c:pt>
                <c:pt idx="34774">
                  <c:v>0.623188405797101</c:v>
                </c:pt>
                <c:pt idx="34775">
                  <c:v>0.63768115942028902</c:v>
                </c:pt>
                <c:pt idx="34776">
                  <c:v>0.65217391304347805</c:v>
                </c:pt>
                <c:pt idx="34777">
                  <c:v>0.66666666666666596</c:v>
                </c:pt>
                <c:pt idx="34778">
                  <c:v>0.68115942028985499</c:v>
                </c:pt>
                <c:pt idx="34779">
                  <c:v>0.69565217391304301</c:v>
                </c:pt>
                <c:pt idx="34780">
                  <c:v>0.71014492753623104</c:v>
                </c:pt>
                <c:pt idx="34781">
                  <c:v>0.72463768115941996</c:v>
                </c:pt>
                <c:pt idx="34782">
                  <c:v>0.73913043478260798</c:v>
                </c:pt>
                <c:pt idx="34783">
                  <c:v>0.75362318840579701</c:v>
                </c:pt>
                <c:pt idx="34784">
                  <c:v>0.76811594202898503</c:v>
                </c:pt>
                <c:pt idx="34785">
                  <c:v>0.78260869565217395</c:v>
                </c:pt>
                <c:pt idx="34786">
                  <c:v>0.79710144927536197</c:v>
                </c:pt>
                <c:pt idx="34787">
                  <c:v>0.81159420289855</c:v>
                </c:pt>
                <c:pt idx="34788">
                  <c:v>0.82608695652173902</c:v>
                </c:pt>
                <c:pt idx="34789">
                  <c:v>0.84057971014492705</c:v>
                </c:pt>
                <c:pt idx="34790">
                  <c:v>0.85507246376811596</c:v>
                </c:pt>
                <c:pt idx="34791">
                  <c:v>0.86956521739130399</c:v>
                </c:pt>
                <c:pt idx="34792">
                  <c:v>0.88405797101449202</c:v>
                </c:pt>
                <c:pt idx="34793">
                  <c:v>0.89855072463768104</c:v>
                </c:pt>
                <c:pt idx="34794">
                  <c:v>0.91304347826086896</c:v>
                </c:pt>
                <c:pt idx="34795">
                  <c:v>0.92753623188405798</c:v>
                </c:pt>
                <c:pt idx="34796">
                  <c:v>0.94202898550724601</c:v>
                </c:pt>
                <c:pt idx="34797">
                  <c:v>0.95652173913043403</c:v>
                </c:pt>
                <c:pt idx="34798">
                  <c:v>0.97101449275362295</c:v>
                </c:pt>
                <c:pt idx="34799">
                  <c:v>0.98550724637681097</c:v>
                </c:pt>
                <c:pt idx="34800">
                  <c:v>0</c:v>
                </c:pt>
                <c:pt idx="34801">
                  <c:v>1.2500000000000001E-2</c:v>
                </c:pt>
                <c:pt idx="34802">
                  <c:v>2.5000000000000001E-2</c:v>
                </c:pt>
                <c:pt idx="34803">
                  <c:v>3.7499999999999999E-2</c:v>
                </c:pt>
                <c:pt idx="34804">
                  <c:v>0.05</c:v>
                </c:pt>
                <c:pt idx="34805">
                  <c:v>6.25E-2</c:v>
                </c:pt>
                <c:pt idx="34806">
                  <c:v>7.4999999999999997E-2</c:v>
                </c:pt>
                <c:pt idx="34807">
                  <c:v>8.7499999999999994E-2</c:v>
                </c:pt>
                <c:pt idx="34808">
                  <c:v>0.1</c:v>
                </c:pt>
                <c:pt idx="34809">
                  <c:v>0.1125</c:v>
                </c:pt>
                <c:pt idx="34810">
                  <c:v>0.125</c:v>
                </c:pt>
                <c:pt idx="34811">
                  <c:v>0.13750000000000001</c:v>
                </c:pt>
                <c:pt idx="34812">
                  <c:v>0.15</c:v>
                </c:pt>
                <c:pt idx="34813">
                  <c:v>0.16250000000000001</c:v>
                </c:pt>
                <c:pt idx="34814">
                  <c:v>0.17499999999999999</c:v>
                </c:pt>
                <c:pt idx="34815">
                  <c:v>0.1875</c:v>
                </c:pt>
                <c:pt idx="34816">
                  <c:v>0.2</c:v>
                </c:pt>
                <c:pt idx="34817">
                  <c:v>0.21249999999999999</c:v>
                </c:pt>
                <c:pt idx="34818">
                  <c:v>0.22500000000000001</c:v>
                </c:pt>
                <c:pt idx="34819">
                  <c:v>0.23749999999999999</c:v>
                </c:pt>
                <c:pt idx="34820">
                  <c:v>0.25</c:v>
                </c:pt>
                <c:pt idx="34821">
                  <c:v>0.26250000000000001</c:v>
                </c:pt>
                <c:pt idx="34822">
                  <c:v>0.27500000000000002</c:v>
                </c:pt>
                <c:pt idx="34823">
                  <c:v>0.28749999999999998</c:v>
                </c:pt>
                <c:pt idx="34824">
                  <c:v>0.3</c:v>
                </c:pt>
                <c:pt idx="34825">
                  <c:v>0.3125</c:v>
                </c:pt>
                <c:pt idx="34826">
                  <c:v>0.32500000000000001</c:v>
                </c:pt>
                <c:pt idx="34827">
                  <c:v>0.33750000000000002</c:v>
                </c:pt>
                <c:pt idx="34828">
                  <c:v>0.35</c:v>
                </c:pt>
                <c:pt idx="34829">
                  <c:v>0.36249999999999999</c:v>
                </c:pt>
                <c:pt idx="34830">
                  <c:v>0.375</c:v>
                </c:pt>
                <c:pt idx="34831">
                  <c:v>0.38750000000000001</c:v>
                </c:pt>
                <c:pt idx="34832">
                  <c:v>0.4</c:v>
                </c:pt>
                <c:pt idx="34833">
                  <c:v>0.41249999999999998</c:v>
                </c:pt>
                <c:pt idx="34834">
                  <c:v>0.42499999999999999</c:v>
                </c:pt>
                <c:pt idx="34835">
                  <c:v>0.4375</c:v>
                </c:pt>
                <c:pt idx="34836">
                  <c:v>0.45</c:v>
                </c:pt>
                <c:pt idx="34837">
                  <c:v>0.46250000000000002</c:v>
                </c:pt>
                <c:pt idx="34838">
                  <c:v>0.47499999999999998</c:v>
                </c:pt>
                <c:pt idx="34839">
                  <c:v>0.48749999999999999</c:v>
                </c:pt>
                <c:pt idx="34840">
                  <c:v>0.5</c:v>
                </c:pt>
                <c:pt idx="34841">
                  <c:v>0.51249999999999996</c:v>
                </c:pt>
                <c:pt idx="34842">
                  <c:v>0.52500000000000002</c:v>
                </c:pt>
                <c:pt idx="34843">
                  <c:v>0.53749999999999998</c:v>
                </c:pt>
                <c:pt idx="34844">
                  <c:v>0.55000000000000004</c:v>
                </c:pt>
                <c:pt idx="34845">
                  <c:v>0.5625</c:v>
                </c:pt>
                <c:pt idx="34846">
                  <c:v>0.57499999999999996</c:v>
                </c:pt>
                <c:pt idx="34847">
                  <c:v>0.58750000000000002</c:v>
                </c:pt>
                <c:pt idx="34848">
                  <c:v>0.6</c:v>
                </c:pt>
                <c:pt idx="34849">
                  <c:v>0.61250000000000004</c:v>
                </c:pt>
                <c:pt idx="34850">
                  <c:v>0.625</c:v>
                </c:pt>
                <c:pt idx="34851">
                  <c:v>0.63749999999999996</c:v>
                </c:pt>
                <c:pt idx="34852">
                  <c:v>0.65</c:v>
                </c:pt>
                <c:pt idx="34853">
                  <c:v>0.66249999999999998</c:v>
                </c:pt>
                <c:pt idx="34854">
                  <c:v>0.67500000000000004</c:v>
                </c:pt>
                <c:pt idx="34855">
                  <c:v>0.6875</c:v>
                </c:pt>
                <c:pt idx="34856">
                  <c:v>0.7</c:v>
                </c:pt>
                <c:pt idx="34857">
                  <c:v>0.71250000000000002</c:v>
                </c:pt>
                <c:pt idx="34858">
                  <c:v>0.72499999999999998</c:v>
                </c:pt>
                <c:pt idx="34859">
                  <c:v>0.73750000000000004</c:v>
                </c:pt>
                <c:pt idx="34860">
                  <c:v>0.75</c:v>
                </c:pt>
                <c:pt idx="34861">
                  <c:v>0.76249999999999996</c:v>
                </c:pt>
                <c:pt idx="34862">
                  <c:v>0.77500000000000002</c:v>
                </c:pt>
                <c:pt idx="34863">
                  <c:v>0.78749999999999998</c:v>
                </c:pt>
                <c:pt idx="34864">
                  <c:v>0.8</c:v>
                </c:pt>
                <c:pt idx="34865">
                  <c:v>0.8125</c:v>
                </c:pt>
                <c:pt idx="34866">
                  <c:v>0.82499999999999996</c:v>
                </c:pt>
                <c:pt idx="34867">
                  <c:v>0.83750000000000002</c:v>
                </c:pt>
                <c:pt idx="34868">
                  <c:v>0.85</c:v>
                </c:pt>
                <c:pt idx="34869">
                  <c:v>0.86250000000000004</c:v>
                </c:pt>
                <c:pt idx="34870">
                  <c:v>0.875</c:v>
                </c:pt>
                <c:pt idx="34871">
                  <c:v>0.88749999999999996</c:v>
                </c:pt>
                <c:pt idx="34872">
                  <c:v>0.9</c:v>
                </c:pt>
                <c:pt idx="34873">
                  <c:v>0.91249999999999998</c:v>
                </c:pt>
                <c:pt idx="34874">
                  <c:v>0.92500000000000004</c:v>
                </c:pt>
                <c:pt idx="34875">
                  <c:v>0.9375</c:v>
                </c:pt>
                <c:pt idx="34876">
                  <c:v>0.95</c:v>
                </c:pt>
                <c:pt idx="34877">
                  <c:v>0.96250000000000002</c:v>
                </c:pt>
                <c:pt idx="34878">
                  <c:v>0.97499999999999998</c:v>
                </c:pt>
                <c:pt idx="34879">
                  <c:v>0.98750000000000004</c:v>
                </c:pt>
                <c:pt idx="34880">
                  <c:v>0</c:v>
                </c:pt>
                <c:pt idx="34881">
                  <c:v>1.63934426229508E-2</c:v>
                </c:pt>
                <c:pt idx="34882">
                  <c:v>3.2786885245901599E-2</c:v>
                </c:pt>
                <c:pt idx="34883">
                  <c:v>4.9180327868852403E-2</c:v>
                </c:pt>
                <c:pt idx="34884">
                  <c:v>6.5573770491803199E-2</c:v>
                </c:pt>
                <c:pt idx="34885">
                  <c:v>8.1967213114753995E-2</c:v>
                </c:pt>
                <c:pt idx="34886">
                  <c:v>9.8360655737704902E-2</c:v>
                </c:pt>
                <c:pt idx="34887">
                  <c:v>0.114754098360655</c:v>
                </c:pt>
                <c:pt idx="34888">
                  <c:v>0.13114754098360601</c:v>
                </c:pt>
                <c:pt idx="34889">
                  <c:v>0.14754098360655701</c:v>
                </c:pt>
                <c:pt idx="34890">
                  <c:v>0.16393442622950799</c:v>
                </c:pt>
                <c:pt idx="34891">
                  <c:v>0.18032786885245899</c:v>
                </c:pt>
                <c:pt idx="34892">
                  <c:v>0.196721311475409</c:v>
                </c:pt>
                <c:pt idx="34893">
                  <c:v>0.21311475409836</c:v>
                </c:pt>
                <c:pt idx="34894">
                  <c:v>0.22950819672131101</c:v>
                </c:pt>
                <c:pt idx="34895">
                  <c:v>0.24590163934426201</c:v>
                </c:pt>
                <c:pt idx="34896">
                  <c:v>0.26229508196721302</c:v>
                </c:pt>
                <c:pt idx="34897">
                  <c:v>0.27868852459016302</c:v>
                </c:pt>
                <c:pt idx="34898">
                  <c:v>0.29508196721311403</c:v>
                </c:pt>
                <c:pt idx="34899">
                  <c:v>0.31147540983606498</c:v>
                </c:pt>
                <c:pt idx="34900">
                  <c:v>0.32786885245901598</c:v>
                </c:pt>
                <c:pt idx="34901">
                  <c:v>0.34426229508196698</c:v>
                </c:pt>
                <c:pt idx="34902">
                  <c:v>0.36065573770491799</c:v>
                </c:pt>
                <c:pt idx="34903">
                  <c:v>0.37704918032786799</c:v>
                </c:pt>
                <c:pt idx="34904">
                  <c:v>0.393442622950819</c:v>
                </c:pt>
                <c:pt idx="34905">
                  <c:v>0.40983606557377</c:v>
                </c:pt>
                <c:pt idx="34906">
                  <c:v>0.42622950819672101</c:v>
                </c:pt>
                <c:pt idx="34907">
                  <c:v>0.44262295081967201</c:v>
                </c:pt>
                <c:pt idx="34908">
                  <c:v>0.45901639344262202</c:v>
                </c:pt>
                <c:pt idx="34909">
                  <c:v>0.47540983606557302</c:v>
                </c:pt>
                <c:pt idx="34910">
                  <c:v>0.49180327868852403</c:v>
                </c:pt>
                <c:pt idx="34911">
                  <c:v>0.50819672131147497</c:v>
                </c:pt>
                <c:pt idx="34912">
                  <c:v>0.52459016393442603</c:v>
                </c:pt>
                <c:pt idx="34913">
                  <c:v>0.54098360655737698</c:v>
                </c:pt>
                <c:pt idx="34914">
                  <c:v>0.55737704918032704</c:v>
                </c:pt>
                <c:pt idx="34915">
                  <c:v>0.57377049180327799</c:v>
                </c:pt>
                <c:pt idx="34916">
                  <c:v>0.59016393442622905</c:v>
                </c:pt>
                <c:pt idx="34917">
                  <c:v>0.60655737704918</c:v>
                </c:pt>
                <c:pt idx="34918">
                  <c:v>0.62295081967213095</c:v>
                </c:pt>
                <c:pt idx="34919">
                  <c:v>0.63934426229508201</c:v>
                </c:pt>
                <c:pt idx="34920">
                  <c:v>0.65573770491803196</c:v>
                </c:pt>
                <c:pt idx="34921">
                  <c:v>0.67213114754098302</c:v>
                </c:pt>
                <c:pt idx="34922">
                  <c:v>0.68852459016393397</c:v>
                </c:pt>
                <c:pt idx="34923">
                  <c:v>0.70491803278688503</c:v>
                </c:pt>
                <c:pt idx="34924">
                  <c:v>0.72131147540983598</c:v>
                </c:pt>
                <c:pt idx="34925">
                  <c:v>0.73770491803278604</c:v>
                </c:pt>
                <c:pt idx="34926">
                  <c:v>0.75409836065573699</c:v>
                </c:pt>
                <c:pt idx="34927">
                  <c:v>0.77049180327868805</c:v>
                </c:pt>
                <c:pt idx="34928">
                  <c:v>0.786885245901639</c:v>
                </c:pt>
                <c:pt idx="34929">
                  <c:v>0.80327868852458995</c:v>
                </c:pt>
                <c:pt idx="34930">
                  <c:v>0.81967213114754101</c:v>
                </c:pt>
                <c:pt idx="34931">
                  <c:v>0.83606557377049096</c:v>
                </c:pt>
                <c:pt idx="34932">
                  <c:v>0.85245901639344202</c:v>
                </c:pt>
                <c:pt idx="34933">
                  <c:v>0.86885245901639296</c:v>
                </c:pt>
                <c:pt idx="34934">
                  <c:v>0.88524590163934402</c:v>
                </c:pt>
                <c:pt idx="34935">
                  <c:v>0.90163934426229497</c:v>
                </c:pt>
                <c:pt idx="34936">
                  <c:v>0.91803278688524503</c:v>
                </c:pt>
                <c:pt idx="34937">
                  <c:v>0.93442622950819598</c:v>
                </c:pt>
                <c:pt idx="34938">
                  <c:v>0.95081967213114704</c:v>
                </c:pt>
                <c:pt idx="34939">
                  <c:v>0.96721311475409799</c:v>
                </c:pt>
                <c:pt idx="34940">
                  <c:v>0.98360655737704905</c:v>
                </c:pt>
                <c:pt idx="34941">
                  <c:v>0</c:v>
                </c:pt>
                <c:pt idx="34942">
                  <c:v>1.6129032258064498E-2</c:v>
                </c:pt>
                <c:pt idx="34943">
                  <c:v>3.2258064516128997E-2</c:v>
                </c:pt>
                <c:pt idx="34944">
                  <c:v>4.8387096774193498E-2</c:v>
                </c:pt>
                <c:pt idx="34945">
                  <c:v>6.4516129032257993E-2</c:v>
                </c:pt>
                <c:pt idx="34946">
                  <c:v>8.0645161290322495E-2</c:v>
                </c:pt>
                <c:pt idx="34947">
                  <c:v>9.6774193548387094E-2</c:v>
                </c:pt>
                <c:pt idx="34948">
                  <c:v>0.112903225806451</c:v>
                </c:pt>
                <c:pt idx="34949">
                  <c:v>0.12903225806451599</c:v>
                </c:pt>
                <c:pt idx="34950">
                  <c:v>0.14516129032257999</c:v>
                </c:pt>
                <c:pt idx="34951">
                  <c:v>0.16129032258064499</c:v>
                </c:pt>
                <c:pt idx="34952">
                  <c:v>0.17741935483870899</c:v>
                </c:pt>
                <c:pt idx="34953">
                  <c:v>0.19354838709677399</c:v>
                </c:pt>
                <c:pt idx="34954">
                  <c:v>0.209677419354838</c:v>
                </c:pt>
                <c:pt idx="34955">
                  <c:v>0.225806451612903</c:v>
                </c:pt>
                <c:pt idx="34956">
                  <c:v>0.241935483870967</c:v>
                </c:pt>
                <c:pt idx="34957">
                  <c:v>0.25806451612903197</c:v>
                </c:pt>
                <c:pt idx="34958">
                  <c:v>0.27419354838709598</c:v>
                </c:pt>
                <c:pt idx="34959">
                  <c:v>0.29032258064516098</c:v>
                </c:pt>
                <c:pt idx="34960">
                  <c:v>0.30645161290322498</c:v>
                </c:pt>
                <c:pt idx="34961">
                  <c:v>0.32258064516128998</c:v>
                </c:pt>
                <c:pt idx="34962">
                  <c:v>0.33870967741935398</c:v>
                </c:pt>
                <c:pt idx="34963">
                  <c:v>0.35483870967741898</c:v>
                </c:pt>
                <c:pt idx="34964">
                  <c:v>0.37096774193548299</c:v>
                </c:pt>
                <c:pt idx="34965">
                  <c:v>0.38709677419354799</c:v>
                </c:pt>
                <c:pt idx="34966">
                  <c:v>0.40322580645161199</c:v>
                </c:pt>
                <c:pt idx="34967">
                  <c:v>0.41935483870967699</c:v>
                </c:pt>
                <c:pt idx="34968">
                  <c:v>0.43548387096774099</c:v>
                </c:pt>
                <c:pt idx="34969">
                  <c:v>0.45161290322580599</c:v>
                </c:pt>
                <c:pt idx="34970">
                  <c:v>0.46774193548387</c:v>
                </c:pt>
                <c:pt idx="34971">
                  <c:v>0.483870967741935</c:v>
                </c:pt>
                <c:pt idx="34972">
                  <c:v>0.5</c:v>
                </c:pt>
                <c:pt idx="34973">
                  <c:v>0.51612903225806395</c:v>
                </c:pt>
                <c:pt idx="34974">
                  <c:v>0.532258064516129</c:v>
                </c:pt>
                <c:pt idx="34975">
                  <c:v>0.54838709677419295</c:v>
                </c:pt>
                <c:pt idx="34976">
                  <c:v>0.56451612903225801</c:v>
                </c:pt>
                <c:pt idx="34977">
                  <c:v>0.58064516129032195</c:v>
                </c:pt>
                <c:pt idx="34978">
                  <c:v>0.59677419354838701</c:v>
                </c:pt>
                <c:pt idx="34979">
                  <c:v>0.61290322580645096</c:v>
                </c:pt>
                <c:pt idx="34980">
                  <c:v>0.62903225806451601</c:v>
                </c:pt>
                <c:pt idx="34981">
                  <c:v>0.64516129032257996</c:v>
                </c:pt>
                <c:pt idx="34982">
                  <c:v>0.66129032258064502</c:v>
                </c:pt>
                <c:pt idx="34983">
                  <c:v>0.67741935483870896</c:v>
                </c:pt>
                <c:pt idx="34984">
                  <c:v>0.69354838709677402</c:v>
                </c:pt>
                <c:pt idx="34985">
                  <c:v>0.70967741935483797</c:v>
                </c:pt>
                <c:pt idx="34986">
                  <c:v>0.72580645161290303</c:v>
                </c:pt>
                <c:pt idx="34987">
                  <c:v>0.74193548387096697</c:v>
                </c:pt>
                <c:pt idx="34988">
                  <c:v>0.75806451612903203</c:v>
                </c:pt>
                <c:pt idx="34989">
                  <c:v>0.77419354838709598</c:v>
                </c:pt>
                <c:pt idx="34990">
                  <c:v>0.79032258064516103</c:v>
                </c:pt>
                <c:pt idx="34991">
                  <c:v>0.80645161290322498</c:v>
                </c:pt>
                <c:pt idx="34992">
                  <c:v>0.82258064516129004</c:v>
                </c:pt>
                <c:pt idx="34993">
                  <c:v>0.83870967741935398</c:v>
                </c:pt>
                <c:pt idx="34994">
                  <c:v>0.85483870967741904</c:v>
                </c:pt>
                <c:pt idx="34995">
                  <c:v>0.87096774193548299</c:v>
                </c:pt>
                <c:pt idx="34996">
                  <c:v>0.88709677419354804</c:v>
                </c:pt>
                <c:pt idx="34997">
                  <c:v>0.90322580645161199</c:v>
                </c:pt>
                <c:pt idx="34998">
                  <c:v>0.91935483870967705</c:v>
                </c:pt>
                <c:pt idx="34999">
                  <c:v>0.93548387096774099</c:v>
                </c:pt>
                <c:pt idx="35000">
                  <c:v>0.95161290322580605</c:v>
                </c:pt>
                <c:pt idx="35001">
                  <c:v>0.967741935483871</c:v>
                </c:pt>
                <c:pt idx="35002">
                  <c:v>0.98387096774193505</c:v>
                </c:pt>
                <c:pt idx="35003">
                  <c:v>0</c:v>
                </c:pt>
                <c:pt idx="35004">
                  <c:v>2.77777777777777E-2</c:v>
                </c:pt>
                <c:pt idx="35005">
                  <c:v>5.5555555555555497E-2</c:v>
                </c:pt>
                <c:pt idx="35006">
                  <c:v>8.3333333333333301E-2</c:v>
                </c:pt>
                <c:pt idx="35007">
                  <c:v>0.11111111111111099</c:v>
                </c:pt>
                <c:pt idx="35008">
                  <c:v>0.13888888888888801</c:v>
                </c:pt>
                <c:pt idx="35009">
                  <c:v>0.16666666666666599</c:v>
                </c:pt>
                <c:pt idx="35010">
                  <c:v>0.194444444444444</c:v>
                </c:pt>
                <c:pt idx="35011">
                  <c:v>0.22222222222222199</c:v>
                </c:pt>
                <c:pt idx="35012">
                  <c:v>0.25</c:v>
                </c:pt>
                <c:pt idx="35013">
                  <c:v>0.27777777777777701</c:v>
                </c:pt>
                <c:pt idx="35014">
                  <c:v>0.30555555555555503</c:v>
                </c:pt>
                <c:pt idx="35015">
                  <c:v>0.33333333333333298</c:v>
                </c:pt>
                <c:pt idx="35016">
                  <c:v>0.36111111111111099</c:v>
                </c:pt>
                <c:pt idx="35017">
                  <c:v>0.38888888888888801</c:v>
                </c:pt>
                <c:pt idx="35018">
                  <c:v>0.41666666666666602</c:v>
                </c:pt>
                <c:pt idx="35019">
                  <c:v>0.44444444444444398</c:v>
                </c:pt>
                <c:pt idx="35020">
                  <c:v>0.47222222222222199</c:v>
                </c:pt>
                <c:pt idx="35021">
                  <c:v>0.5</c:v>
                </c:pt>
                <c:pt idx="35022">
                  <c:v>0.52777777777777701</c:v>
                </c:pt>
                <c:pt idx="35023">
                  <c:v>0.55555555555555503</c:v>
                </c:pt>
                <c:pt idx="35024">
                  <c:v>0.58333333333333304</c:v>
                </c:pt>
                <c:pt idx="35025">
                  <c:v>0.61111111111111105</c:v>
                </c:pt>
                <c:pt idx="35026">
                  <c:v>0.63888888888888795</c:v>
                </c:pt>
                <c:pt idx="35027">
                  <c:v>0.66666666666666596</c:v>
                </c:pt>
                <c:pt idx="35028">
                  <c:v>0.69444444444444398</c:v>
                </c:pt>
                <c:pt idx="35029">
                  <c:v>0.72222222222222199</c:v>
                </c:pt>
                <c:pt idx="35030">
                  <c:v>0.75</c:v>
                </c:pt>
                <c:pt idx="35031">
                  <c:v>0.77777777777777701</c:v>
                </c:pt>
                <c:pt idx="35032">
                  <c:v>0.80555555555555503</c:v>
                </c:pt>
                <c:pt idx="35033">
                  <c:v>0.83333333333333304</c:v>
                </c:pt>
                <c:pt idx="35034">
                  <c:v>0.86111111111111105</c:v>
                </c:pt>
                <c:pt idx="35035">
                  <c:v>0.88888888888888795</c:v>
                </c:pt>
                <c:pt idx="35036">
                  <c:v>0.91666666666666596</c:v>
                </c:pt>
                <c:pt idx="35037">
                  <c:v>0.94444444444444398</c:v>
                </c:pt>
                <c:pt idx="35038">
                  <c:v>0.97222222222222199</c:v>
                </c:pt>
                <c:pt idx="35039">
                  <c:v>0</c:v>
                </c:pt>
                <c:pt idx="35040">
                  <c:v>1.5625E-2</c:v>
                </c:pt>
                <c:pt idx="35041">
                  <c:v>3.125E-2</c:v>
                </c:pt>
                <c:pt idx="35042">
                  <c:v>4.6875E-2</c:v>
                </c:pt>
                <c:pt idx="35043">
                  <c:v>6.25E-2</c:v>
                </c:pt>
                <c:pt idx="35044">
                  <c:v>7.8125E-2</c:v>
                </c:pt>
                <c:pt idx="35045">
                  <c:v>9.375E-2</c:v>
                </c:pt>
                <c:pt idx="35046">
                  <c:v>0.109375</c:v>
                </c:pt>
                <c:pt idx="35047">
                  <c:v>0.125</c:v>
                </c:pt>
                <c:pt idx="35048">
                  <c:v>0.140625</c:v>
                </c:pt>
                <c:pt idx="35049">
                  <c:v>0.15625</c:v>
                </c:pt>
                <c:pt idx="35050">
                  <c:v>0.171875</c:v>
                </c:pt>
                <c:pt idx="35051">
                  <c:v>0.1875</c:v>
                </c:pt>
                <c:pt idx="35052">
                  <c:v>0.203125</c:v>
                </c:pt>
                <c:pt idx="35053">
                  <c:v>0.21875</c:v>
                </c:pt>
                <c:pt idx="35054">
                  <c:v>0.234375</c:v>
                </c:pt>
                <c:pt idx="35055">
                  <c:v>0.25</c:v>
                </c:pt>
                <c:pt idx="35056">
                  <c:v>0.265625</c:v>
                </c:pt>
                <c:pt idx="35057">
                  <c:v>0.28125</c:v>
                </c:pt>
                <c:pt idx="35058">
                  <c:v>0.296875</c:v>
                </c:pt>
                <c:pt idx="35059">
                  <c:v>0.3125</c:v>
                </c:pt>
                <c:pt idx="35060">
                  <c:v>0.328125</c:v>
                </c:pt>
                <c:pt idx="35061">
                  <c:v>0.34375</c:v>
                </c:pt>
                <c:pt idx="35062">
                  <c:v>0.359375</c:v>
                </c:pt>
                <c:pt idx="35063">
                  <c:v>0.375</c:v>
                </c:pt>
                <c:pt idx="35064">
                  <c:v>0.390625</c:v>
                </c:pt>
                <c:pt idx="35065">
                  <c:v>0.40625</c:v>
                </c:pt>
                <c:pt idx="35066">
                  <c:v>0.421875</c:v>
                </c:pt>
                <c:pt idx="35067">
                  <c:v>0.4375</c:v>
                </c:pt>
                <c:pt idx="35068">
                  <c:v>0.453125</c:v>
                </c:pt>
                <c:pt idx="35069">
                  <c:v>0.46875</c:v>
                </c:pt>
                <c:pt idx="35070">
                  <c:v>0.484375</c:v>
                </c:pt>
                <c:pt idx="35071">
                  <c:v>0.5</c:v>
                </c:pt>
                <c:pt idx="35072">
                  <c:v>0.515625</c:v>
                </c:pt>
                <c:pt idx="35073">
                  <c:v>0.53125</c:v>
                </c:pt>
                <c:pt idx="35074">
                  <c:v>0.546875</c:v>
                </c:pt>
                <c:pt idx="35075">
                  <c:v>0.5625</c:v>
                </c:pt>
                <c:pt idx="35076">
                  <c:v>0.578125</c:v>
                </c:pt>
                <c:pt idx="35077">
                  <c:v>0.59375</c:v>
                </c:pt>
                <c:pt idx="35078">
                  <c:v>0.609375</c:v>
                </c:pt>
                <c:pt idx="35079">
                  <c:v>0.625</c:v>
                </c:pt>
                <c:pt idx="35080">
                  <c:v>0.640625</c:v>
                </c:pt>
                <c:pt idx="35081">
                  <c:v>0.65625</c:v>
                </c:pt>
                <c:pt idx="35082">
                  <c:v>0.671875</c:v>
                </c:pt>
                <c:pt idx="35083">
                  <c:v>0.6875</c:v>
                </c:pt>
                <c:pt idx="35084">
                  <c:v>0.703125</c:v>
                </c:pt>
                <c:pt idx="35085">
                  <c:v>0.71875</c:v>
                </c:pt>
                <c:pt idx="35086">
                  <c:v>0.734375</c:v>
                </c:pt>
                <c:pt idx="35087">
                  <c:v>0.75</c:v>
                </c:pt>
                <c:pt idx="35088">
                  <c:v>0.765625</c:v>
                </c:pt>
                <c:pt idx="35089">
                  <c:v>0.78125</c:v>
                </c:pt>
                <c:pt idx="35090">
                  <c:v>0.796875</c:v>
                </c:pt>
                <c:pt idx="35091">
                  <c:v>0.8125</c:v>
                </c:pt>
                <c:pt idx="35092">
                  <c:v>0.828125</c:v>
                </c:pt>
                <c:pt idx="35093">
                  <c:v>0.84375</c:v>
                </c:pt>
                <c:pt idx="35094">
                  <c:v>0.859375</c:v>
                </c:pt>
                <c:pt idx="35095">
                  <c:v>0.875</c:v>
                </c:pt>
                <c:pt idx="35096">
                  <c:v>0.890625</c:v>
                </c:pt>
                <c:pt idx="35097">
                  <c:v>0.90625</c:v>
                </c:pt>
                <c:pt idx="35098">
                  <c:v>0.921875</c:v>
                </c:pt>
                <c:pt idx="35099">
                  <c:v>0.9375</c:v>
                </c:pt>
                <c:pt idx="35100">
                  <c:v>0.953125</c:v>
                </c:pt>
                <c:pt idx="35101">
                  <c:v>0.96875</c:v>
                </c:pt>
                <c:pt idx="35102">
                  <c:v>0.984375</c:v>
                </c:pt>
                <c:pt idx="35103">
                  <c:v>0</c:v>
                </c:pt>
                <c:pt idx="35104">
                  <c:v>2.6315789473684199E-2</c:v>
                </c:pt>
                <c:pt idx="35105">
                  <c:v>5.2631578947368397E-2</c:v>
                </c:pt>
                <c:pt idx="35106">
                  <c:v>7.8947368421052599E-2</c:v>
                </c:pt>
                <c:pt idx="35107">
                  <c:v>0.105263157894736</c:v>
                </c:pt>
                <c:pt idx="35108">
                  <c:v>0.13157894736842099</c:v>
                </c:pt>
                <c:pt idx="35109">
                  <c:v>0.157894736842105</c:v>
                </c:pt>
                <c:pt idx="35110">
                  <c:v>0.18421052631578899</c:v>
                </c:pt>
                <c:pt idx="35111">
                  <c:v>0.21052631578947301</c:v>
                </c:pt>
                <c:pt idx="35112">
                  <c:v>0.23684210526315699</c:v>
                </c:pt>
                <c:pt idx="35113">
                  <c:v>0.26315789473684198</c:v>
                </c:pt>
                <c:pt idx="35114">
                  <c:v>0.28947368421052599</c:v>
                </c:pt>
                <c:pt idx="35115">
                  <c:v>0.31578947368421001</c:v>
                </c:pt>
                <c:pt idx="35116">
                  <c:v>0.34210526315789402</c:v>
                </c:pt>
                <c:pt idx="35117">
                  <c:v>0.36842105263157798</c:v>
                </c:pt>
                <c:pt idx="35118">
                  <c:v>0.394736842105263</c:v>
                </c:pt>
                <c:pt idx="35119">
                  <c:v>0.42105263157894701</c:v>
                </c:pt>
                <c:pt idx="35120">
                  <c:v>0.44736842105263103</c:v>
                </c:pt>
                <c:pt idx="35121">
                  <c:v>0.47368421052631499</c:v>
                </c:pt>
                <c:pt idx="35122">
                  <c:v>0.5</c:v>
                </c:pt>
                <c:pt idx="35123">
                  <c:v>0.52631578947368396</c:v>
                </c:pt>
                <c:pt idx="35124">
                  <c:v>0.55263157894736803</c:v>
                </c:pt>
                <c:pt idx="35125">
                  <c:v>0.57894736842105199</c:v>
                </c:pt>
                <c:pt idx="35126">
                  <c:v>0.60526315789473595</c:v>
                </c:pt>
                <c:pt idx="35127">
                  <c:v>0.63157894736842102</c:v>
                </c:pt>
                <c:pt idx="35128">
                  <c:v>0.65789473684210498</c:v>
                </c:pt>
                <c:pt idx="35129">
                  <c:v>0.68421052631578905</c:v>
                </c:pt>
                <c:pt idx="35130">
                  <c:v>0.71052631578947301</c:v>
                </c:pt>
                <c:pt idx="35131">
                  <c:v>0.73684210526315697</c:v>
                </c:pt>
                <c:pt idx="35132">
                  <c:v>0.76315789473684204</c:v>
                </c:pt>
                <c:pt idx="35133">
                  <c:v>0.78947368421052599</c:v>
                </c:pt>
                <c:pt idx="35134">
                  <c:v>0.81578947368420995</c:v>
                </c:pt>
                <c:pt idx="35135">
                  <c:v>0.84210526315789402</c:v>
                </c:pt>
                <c:pt idx="35136">
                  <c:v>0.86842105263157898</c:v>
                </c:pt>
                <c:pt idx="35137">
                  <c:v>0.89473684210526305</c:v>
                </c:pt>
                <c:pt idx="35138">
                  <c:v>0.92105263157894701</c:v>
                </c:pt>
                <c:pt idx="35139">
                  <c:v>0.94736842105263097</c:v>
                </c:pt>
                <c:pt idx="35140">
                  <c:v>0.97368421052631504</c:v>
                </c:pt>
                <c:pt idx="35141">
                  <c:v>0</c:v>
                </c:pt>
                <c:pt idx="35142">
                  <c:v>1.1904761904761901E-2</c:v>
                </c:pt>
                <c:pt idx="35143">
                  <c:v>2.3809523809523801E-2</c:v>
                </c:pt>
                <c:pt idx="35144">
                  <c:v>3.5714285714285698E-2</c:v>
                </c:pt>
                <c:pt idx="35145">
                  <c:v>4.7619047619047603E-2</c:v>
                </c:pt>
                <c:pt idx="35146">
                  <c:v>5.95238095238095E-2</c:v>
                </c:pt>
                <c:pt idx="35147">
                  <c:v>7.1428571428571397E-2</c:v>
                </c:pt>
                <c:pt idx="35148">
                  <c:v>8.3333333333333301E-2</c:v>
                </c:pt>
                <c:pt idx="35149">
                  <c:v>9.5238095238095205E-2</c:v>
                </c:pt>
                <c:pt idx="35150">
                  <c:v>0.107142857142857</c:v>
                </c:pt>
                <c:pt idx="35151">
                  <c:v>0.119047619047619</c:v>
                </c:pt>
                <c:pt idx="35152">
                  <c:v>0.13095238095237999</c:v>
                </c:pt>
                <c:pt idx="35153">
                  <c:v>0.14285714285714199</c:v>
                </c:pt>
                <c:pt idx="35154">
                  <c:v>0.15476190476190399</c:v>
                </c:pt>
                <c:pt idx="35155">
                  <c:v>0.16666666666666599</c:v>
                </c:pt>
                <c:pt idx="35156">
                  <c:v>0.17857142857142799</c:v>
                </c:pt>
                <c:pt idx="35157">
                  <c:v>0.19047619047618999</c:v>
                </c:pt>
                <c:pt idx="35158">
                  <c:v>0.202380952380952</c:v>
                </c:pt>
                <c:pt idx="35159">
                  <c:v>0.214285714285714</c:v>
                </c:pt>
                <c:pt idx="35160">
                  <c:v>0.226190476190476</c:v>
                </c:pt>
                <c:pt idx="35161">
                  <c:v>0.238095238095238</c:v>
                </c:pt>
                <c:pt idx="35162">
                  <c:v>0.25</c:v>
                </c:pt>
                <c:pt idx="35163">
                  <c:v>0.26190476190476097</c:v>
                </c:pt>
                <c:pt idx="35164">
                  <c:v>0.273809523809523</c:v>
                </c:pt>
                <c:pt idx="35165">
                  <c:v>0.28571428571428498</c:v>
                </c:pt>
                <c:pt idx="35166">
                  <c:v>0.29761904761904701</c:v>
                </c:pt>
                <c:pt idx="35167">
                  <c:v>0.30952380952380898</c:v>
                </c:pt>
                <c:pt idx="35168">
                  <c:v>0.32142857142857101</c:v>
                </c:pt>
                <c:pt idx="35169">
                  <c:v>0.33333333333333298</c:v>
                </c:pt>
                <c:pt idx="35170">
                  <c:v>0.34523809523809501</c:v>
                </c:pt>
                <c:pt idx="35171">
                  <c:v>0.35714285714285698</c:v>
                </c:pt>
                <c:pt idx="35172">
                  <c:v>0.36904761904761901</c:v>
                </c:pt>
                <c:pt idx="35173">
                  <c:v>0.38095238095237999</c:v>
                </c:pt>
                <c:pt idx="35174">
                  <c:v>0.39285714285714202</c:v>
                </c:pt>
                <c:pt idx="35175">
                  <c:v>0.40476190476190399</c:v>
                </c:pt>
                <c:pt idx="35176">
                  <c:v>0.41666666666666602</c:v>
                </c:pt>
                <c:pt idx="35177">
                  <c:v>0.42857142857142799</c:v>
                </c:pt>
                <c:pt idx="35178">
                  <c:v>0.44047619047619002</c:v>
                </c:pt>
                <c:pt idx="35179">
                  <c:v>0.452380952380952</c:v>
                </c:pt>
                <c:pt idx="35180">
                  <c:v>0.46428571428571402</c:v>
                </c:pt>
                <c:pt idx="35181">
                  <c:v>0.476190476190476</c:v>
                </c:pt>
                <c:pt idx="35182">
                  <c:v>0.48809523809523803</c:v>
                </c:pt>
                <c:pt idx="35183">
                  <c:v>0.5</c:v>
                </c:pt>
                <c:pt idx="35184">
                  <c:v>0.51190476190476097</c:v>
                </c:pt>
                <c:pt idx="35185">
                  <c:v>0.52380952380952295</c:v>
                </c:pt>
                <c:pt idx="35186">
                  <c:v>0.53571428571428503</c:v>
                </c:pt>
                <c:pt idx="35187">
                  <c:v>0.54761904761904701</c:v>
                </c:pt>
                <c:pt idx="35188">
                  <c:v>0.55952380952380898</c:v>
                </c:pt>
                <c:pt idx="35189">
                  <c:v>0.57142857142857095</c:v>
                </c:pt>
                <c:pt idx="35190">
                  <c:v>0.58333333333333304</c:v>
                </c:pt>
                <c:pt idx="35191">
                  <c:v>0.59523809523809501</c:v>
                </c:pt>
                <c:pt idx="35192">
                  <c:v>0.60714285714285698</c:v>
                </c:pt>
                <c:pt idx="35193">
                  <c:v>0.61904761904761896</c:v>
                </c:pt>
                <c:pt idx="35194">
                  <c:v>0.63095238095238004</c:v>
                </c:pt>
                <c:pt idx="35195">
                  <c:v>0.64285714285714202</c:v>
                </c:pt>
                <c:pt idx="35196">
                  <c:v>0.65476190476190399</c:v>
                </c:pt>
                <c:pt idx="35197">
                  <c:v>0.66666666666666596</c:v>
                </c:pt>
                <c:pt idx="35198">
                  <c:v>0.67857142857142805</c:v>
                </c:pt>
                <c:pt idx="35199">
                  <c:v>0.69047619047619002</c:v>
                </c:pt>
                <c:pt idx="35200">
                  <c:v>0.702380952380952</c:v>
                </c:pt>
                <c:pt idx="35201">
                  <c:v>0.71428571428571397</c:v>
                </c:pt>
                <c:pt idx="35202">
                  <c:v>0.72619047619047605</c:v>
                </c:pt>
                <c:pt idx="35203">
                  <c:v>0.73809523809523803</c:v>
                </c:pt>
                <c:pt idx="35204">
                  <c:v>0.75</c:v>
                </c:pt>
                <c:pt idx="35205">
                  <c:v>0.76190476190476097</c:v>
                </c:pt>
                <c:pt idx="35206">
                  <c:v>0.77380952380952295</c:v>
                </c:pt>
                <c:pt idx="35207">
                  <c:v>0.78571428571428503</c:v>
                </c:pt>
                <c:pt idx="35208">
                  <c:v>0.79761904761904701</c:v>
                </c:pt>
                <c:pt idx="35209">
                  <c:v>0.80952380952380898</c:v>
                </c:pt>
                <c:pt idx="35210">
                  <c:v>0.82142857142857095</c:v>
                </c:pt>
                <c:pt idx="35211">
                  <c:v>0.83333333333333304</c:v>
                </c:pt>
                <c:pt idx="35212">
                  <c:v>0.84523809523809501</c:v>
                </c:pt>
                <c:pt idx="35213">
                  <c:v>0.85714285714285698</c:v>
                </c:pt>
                <c:pt idx="35214">
                  <c:v>0.86904761904761896</c:v>
                </c:pt>
                <c:pt idx="35215">
                  <c:v>0.88095238095238004</c:v>
                </c:pt>
                <c:pt idx="35216">
                  <c:v>0.89285714285714202</c:v>
                </c:pt>
                <c:pt idx="35217">
                  <c:v>0.90476190476190399</c:v>
                </c:pt>
                <c:pt idx="35218">
                  <c:v>0.91666666666666596</c:v>
                </c:pt>
                <c:pt idx="35219">
                  <c:v>0.92857142857142805</c:v>
                </c:pt>
                <c:pt idx="35220">
                  <c:v>0.94047619047619002</c:v>
                </c:pt>
                <c:pt idx="35221">
                  <c:v>0.952380952380952</c:v>
                </c:pt>
                <c:pt idx="35222">
                  <c:v>0.96428571428571397</c:v>
                </c:pt>
                <c:pt idx="35223">
                  <c:v>0.97619047619047605</c:v>
                </c:pt>
                <c:pt idx="35224">
                  <c:v>0.98809523809523803</c:v>
                </c:pt>
                <c:pt idx="35225">
                  <c:v>0</c:v>
                </c:pt>
                <c:pt idx="35226">
                  <c:v>1.7857142857142801E-2</c:v>
                </c:pt>
                <c:pt idx="35227">
                  <c:v>3.5714285714285698E-2</c:v>
                </c:pt>
                <c:pt idx="35228">
                  <c:v>5.3571428571428499E-2</c:v>
                </c:pt>
                <c:pt idx="35229">
                  <c:v>7.1428571428571397E-2</c:v>
                </c:pt>
                <c:pt idx="35230">
                  <c:v>8.9285714285714204E-2</c:v>
                </c:pt>
                <c:pt idx="35231">
                  <c:v>0.107142857142857</c:v>
                </c:pt>
                <c:pt idx="35232">
                  <c:v>0.125</c:v>
                </c:pt>
                <c:pt idx="35233">
                  <c:v>0.14285714285714199</c:v>
                </c:pt>
                <c:pt idx="35234">
                  <c:v>0.160714285714285</c:v>
                </c:pt>
                <c:pt idx="35235">
                  <c:v>0.17857142857142799</c:v>
                </c:pt>
                <c:pt idx="35236">
                  <c:v>0.19642857142857101</c:v>
                </c:pt>
                <c:pt idx="35237">
                  <c:v>0.214285714285714</c:v>
                </c:pt>
                <c:pt idx="35238">
                  <c:v>0.23214285714285701</c:v>
                </c:pt>
                <c:pt idx="35239">
                  <c:v>0.25</c:v>
                </c:pt>
                <c:pt idx="35240">
                  <c:v>0.26785714285714202</c:v>
                </c:pt>
                <c:pt idx="35241">
                  <c:v>0.28571428571428498</c:v>
                </c:pt>
                <c:pt idx="35242">
                  <c:v>0.30357142857142799</c:v>
                </c:pt>
                <c:pt idx="35243">
                  <c:v>0.32142857142857101</c:v>
                </c:pt>
                <c:pt idx="35244">
                  <c:v>0.33928571428571402</c:v>
                </c:pt>
                <c:pt idx="35245">
                  <c:v>0.35714285714285698</c:v>
                </c:pt>
                <c:pt idx="35246">
                  <c:v>0.375</c:v>
                </c:pt>
                <c:pt idx="35247">
                  <c:v>0.39285714285714202</c:v>
                </c:pt>
                <c:pt idx="35248">
                  <c:v>0.41071428571428498</c:v>
                </c:pt>
                <c:pt idx="35249">
                  <c:v>0.42857142857142799</c:v>
                </c:pt>
                <c:pt idx="35250">
                  <c:v>0.44642857142857101</c:v>
                </c:pt>
                <c:pt idx="35251">
                  <c:v>0.46428571428571402</c:v>
                </c:pt>
                <c:pt idx="35252">
                  <c:v>0.48214285714285698</c:v>
                </c:pt>
                <c:pt idx="35253">
                  <c:v>0.5</c:v>
                </c:pt>
                <c:pt idx="35254">
                  <c:v>0.51785714285714202</c:v>
                </c:pt>
                <c:pt idx="35255">
                  <c:v>0.53571428571428503</c:v>
                </c:pt>
                <c:pt idx="35256">
                  <c:v>0.55357142857142805</c:v>
                </c:pt>
                <c:pt idx="35257">
                  <c:v>0.57142857142857095</c:v>
                </c:pt>
                <c:pt idx="35258">
                  <c:v>0.58928571428571397</c:v>
                </c:pt>
                <c:pt idx="35259">
                  <c:v>0.60714285714285698</c:v>
                </c:pt>
                <c:pt idx="35260">
                  <c:v>0.625</c:v>
                </c:pt>
                <c:pt idx="35261">
                  <c:v>0.64285714285714202</c:v>
                </c:pt>
                <c:pt idx="35262">
                  <c:v>0.66071428571428503</c:v>
                </c:pt>
                <c:pt idx="35263">
                  <c:v>0.67857142857142805</c:v>
                </c:pt>
                <c:pt idx="35264">
                  <c:v>0.69642857142857095</c:v>
                </c:pt>
                <c:pt idx="35265">
                  <c:v>0.71428571428571397</c:v>
                </c:pt>
                <c:pt idx="35266">
                  <c:v>0.73214285714285698</c:v>
                </c:pt>
                <c:pt idx="35267">
                  <c:v>0.75</c:v>
                </c:pt>
                <c:pt idx="35268">
                  <c:v>0.76785714285714202</c:v>
                </c:pt>
                <c:pt idx="35269">
                  <c:v>0.78571428571428503</c:v>
                </c:pt>
                <c:pt idx="35270">
                  <c:v>0.80357142857142805</c:v>
                </c:pt>
                <c:pt idx="35271">
                  <c:v>0.82142857142857095</c:v>
                </c:pt>
                <c:pt idx="35272">
                  <c:v>0.83928571428571397</c:v>
                </c:pt>
                <c:pt idx="35273">
                  <c:v>0.85714285714285698</c:v>
                </c:pt>
                <c:pt idx="35274">
                  <c:v>0.875</c:v>
                </c:pt>
                <c:pt idx="35275">
                  <c:v>0.89285714285714202</c:v>
                </c:pt>
                <c:pt idx="35276">
                  <c:v>0.91071428571428503</c:v>
                </c:pt>
                <c:pt idx="35277">
                  <c:v>0.92857142857142805</c:v>
                </c:pt>
                <c:pt idx="35278">
                  <c:v>0.94642857142857095</c:v>
                </c:pt>
                <c:pt idx="35279">
                  <c:v>0.96428571428571397</c:v>
                </c:pt>
                <c:pt idx="35280">
                  <c:v>0.98214285714285698</c:v>
                </c:pt>
                <c:pt idx="35281">
                  <c:v>0</c:v>
                </c:pt>
                <c:pt idx="35282">
                  <c:v>2.8571428571428501E-2</c:v>
                </c:pt>
                <c:pt idx="35283">
                  <c:v>5.7142857142857099E-2</c:v>
                </c:pt>
                <c:pt idx="35284">
                  <c:v>8.5714285714285701E-2</c:v>
                </c:pt>
                <c:pt idx="35285">
                  <c:v>0.114285714285714</c:v>
                </c:pt>
                <c:pt idx="35286">
                  <c:v>0.14285714285714199</c:v>
                </c:pt>
                <c:pt idx="35287">
                  <c:v>0.17142857142857101</c:v>
                </c:pt>
                <c:pt idx="35288">
                  <c:v>0.2</c:v>
                </c:pt>
                <c:pt idx="35289">
                  <c:v>0.22857142857142801</c:v>
                </c:pt>
                <c:pt idx="35290">
                  <c:v>0.25714285714285701</c:v>
                </c:pt>
                <c:pt idx="35291">
                  <c:v>0.28571428571428498</c:v>
                </c:pt>
                <c:pt idx="35292">
                  <c:v>0.314285714285714</c:v>
                </c:pt>
                <c:pt idx="35293">
                  <c:v>0.34285714285714203</c:v>
                </c:pt>
                <c:pt idx="35294">
                  <c:v>0.371428571428571</c:v>
                </c:pt>
                <c:pt idx="35295">
                  <c:v>0.4</c:v>
                </c:pt>
                <c:pt idx="35296">
                  <c:v>0.42857142857142799</c:v>
                </c:pt>
                <c:pt idx="35297">
                  <c:v>0.45714285714285702</c:v>
                </c:pt>
                <c:pt idx="35298">
                  <c:v>0.48571428571428499</c:v>
                </c:pt>
                <c:pt idx="35299">
                  <c:v>0.51428571428571401</c:v>
                </c:pt>
                <c:pt idx="35300">
                  <c:v>0.54285714285714204</c:v>
                </c:pt>
                <c:pt idx="35301">
                  <c:v>0.57142857142857095</c:v>
                </c:pt>
                <c:pt idx="35302">
                  <c:v>0.6</c:v>
                </c:pt>
                <c:pt idx="35303">
                  <c:v>0.628571428571428</c:v>
                </c:pt>
                <c:pt idx="35304">
                  <c:v>0.65714285714285703</c:v>
                </c:pt>
                <c:pt idx="35305">
                  <c:v>0.68571428571428505</c:v>
                </c:pt>
                <c:pt idx="35306">
                  <c:v>0.71428571428571397</c:v>
                </c:pt>
                <c:pt idx="35307">
                  <c:v>0.74285714285714199</c:v>
                </c:pt>
                <c:pt idx="35308">
                  <c:v>0.77142857142857102</c:v>
                </c:pt>
                <c:pt idx="35309">
                  <c:v>0.8</c:v>
                </c:pt>
                <c:pt idx="35310">
                  <c:v>0.82857142857142796</c:v>
                </c:pt>
                <c:pt idx="35311">
                  <c:v>0.85714285714285698</c:v>
                </c:pt>
                <c:pt idx="35312">
                  <c:v>0.88571428571428501</c:v>
                </c:pt>
                <c:pt idx="35313">
                  <c:v>0.91428571428571404</c:v>
                </c:pt>
                <c:pt idx="35314">
                  <c:v>0.94285714285714195</c:v>
                </c:pt>
                <c:pt idx="35315">
                  <c:v>0.97142857142857097</c:v>
                </c:pt>
                <c:pt idx="35316">
                  <c:v>0</c:v>
                </c:pt>
                <c:pt idx="35317">
                  <c:v>2.7027027027027001E-2</c:v>
                </c:pt>
                <c:pt idx="35318">
                  <c:v>5.4054054054054002E-2</c:v>
                </c:pt>
                <c:pt idx="35319">
                  <c:v>8.1081081081081002E-2</c:v>
                </c:pt>
                <c:pt idx="35320">
                  <c:v>0.108108108108108</c:v>
                </c:pt>
                <c:pt idx="35321">
                  <c:v>0.135135135135135</c:v>
                </c:pt>
                <c:pt idx="35322">
                  <c:v>0.162162162162162</c:v>
                </c:pt>
                <c:pt idx="35323">
                  <c:v>0.18918918918918901</c:v>
                </c:pt>
                <c:pt idx="35324">
                  <c:v>0.21621621621621601</c:v>
                </c:pt>
                <c:pt idx="35325">
                  <c:v>0.24324324324324301</c:v>
                </c:pt>
                <c:pt idx="35326">
                  <c:v>0.27027027027027001</c:v>
                </c:pt>
                <c:pt idx="35327">
                  <c:v>0.29729729729729698</c:v>
                </c:pt>
                <c:pt idx="35328">
                  <c:v>0.32432432432432401</c:v>
                </c:pt>
                <c:pt idx="35329">
                  <c:v>0.35135135135135098</c:v>
                </c:pt>
                <c:pt idx="35330">
                  <c:v>0.37837837837837801</c:v>
                </c:pt>
                <c:pt idx="35331">
                  <c:v>0.40540540540540498</c:v>
                </c:pt>
                <c:pt idx="35332">
                  <c:v>0.43243243243243201</c:v>
                </c:pt>
                <c:pt idx="35333">
                  <c:v>0.45945945945945899</c:v>
                </c:pt>
                <c:pt idx="35334">
                  <c:v>0.48648648648648601</c:v>
                </c:pt>
                <c:pt idx="35335">
                  <c:v>0.51351351351351304</c:v>
                </c:pt>
                <c:pt idx="35336">
                  <c:v>0.54054054054054002</c:v>
                </c:pt>
                <c:pt idx="35337">
                  <c:v>0.56756756756756699</c:v>
                </c:pt>
                <c:pt idx="35338">
                  <c:v>0.59459459459459396</c:v>
                </c:pt>
                <c:pt idx="35339">
                  <c:v>0.62162162162162105</c:v>
                </c:pt>
                <c:pt idx="35340">
                  <c:v>0.64864864864864802</c:v>
                </c:pt>
                <c:pt idx="35341">
                  <c:v>0.67567567567567499</c:v>
                </c:pt>
                <c:pt idx="35342">
                  <c:v>0.70270270270270196</c:v>
                </c:pt>
                <c:pt idx="35343">
                  <c:v>0.72972972972972905</c:v>
                </c:pt>
                <c:pt idx="35344">
                  <c:v>0.75675675675675602</c:v>
                </c:pt>
                <c:pt idx="35345">
                  <c:v>0.78378378378378299</c:v>
                </c:pt>
                <c:pt idx="35346">
                  <c:v>0.81081081081080997</c:v>
                </c:pt>
                <c:pt idx="35347">
                  <c:v>0.83783783783783705</c:v>
                </c:pt>
                <c:pt idx="35348">
                  <c:v>0.86486486486486402</c:v>
                </c:pt>
                <c:pt idx="35349">
                  <c:v>0.891891891891891</c:v>
                </c:pt>
                <c:pt idx="35350">
                  <c:v>0.91891891891891897</c:v>
                </c:pt>
                <c:pt idx="35351">
                  <c:v>0.94594594594594505</c:v>
                </c:pt>
                <c:pt idx="35352">
                  <c:v>0.97297297297297303</c:v>
                </c:pt>
                <c:pt idx="35353">
                  <c:v>0</c:v>
                </c:pt>
                <c:pt idx="35354">
                  <c:v>1.4492753623188401E-2</c:v>
                </c:pt>
                <c:pt idx="35355">
                  <c:v>2.8985507246376802E-2</c:v>
                </c:pt>
                <c:pt idx="35356">
                  <c:v>4.3478260869565202E-2</c:v>
                </c:pt>
                <c:pt idx="35357">
                  <c:v>5.7971014492753603E-2</c:v>
                </c:pt>
                <c:pt idx="35358">
                  <c:v>7.2463768115942004E-2</c:v>
                </c:pt>
                <c:pt idx="35359">
                  <c:v>8.6956521739130405E-2</c:v>
                </c:pt>
                <c:pt idx="35360">
                  <c:v>0.101449275362318</c:v>
                </c:pt>
                <c:pt idx="35361">
                  <c:v>0.115942028985507</c:v>
                </c:pt>
                <c:pt idx="35362">
                  <c:v>0.13043478260869501</c:v>
                </c:pt>
                <c:pt idx="35363">
                  <c:v>0.14492753623188401</c:v>
                </c:pt>
                <c:pt idx="35364">
                  <c:v>0.15942028985507201</c:v>
                </c:pt>
                <c:pt idx="35365">
                  <c:v>0.17391304347826</c:v>
                </c:pt>
                <c:pt idx="35366">
                  <c:v>0.188405797101449</c:v>
                </c:pt>
                <c:pt idx="35367">
                  <c:v>0.202898550724637</c:v>
                </c:pt>
                <c:pt idx="35368">
                  <c:v>0.217391304347826</c:v>
                </c:pt>
                <c:pt idx="35369">
                  <c:v>0.231884057971014</c:v>
                </c:pt>
                <c:pt idx="35370">
                  <c:v>0.24637681159420199</c:v>
                </c:pt>
                <c:pt idx="35371">
                  <c:v>0.26086956521739102</c:v>
                </c:pt>
                <c:pt idx="35372">
                  <c:v>0.27536231884057899</c:v>
                </c:pt>
                <c:pt idx="35373">
                  <c:v>0.28985507246376802</c:v>
                </c:pt>
                <c:pt idx="35374">
                  <c:v>0.30434782608695599</c:v>
                </c:pt>
                <c:pt idx="35375">
                  <c:v>0.31884057971014401</c:v>
                </c:pt>
                <c:pt idx="35376">
                  <c:v>0.33333333333333298</c:v>
                </c:pt>
                <c:pt idx="35377">
                  <c:v>0.34782608695652101</c:v>
                </c:pt>
                <c:pt idx="35378">
                  <c:v>0.36231884057970998</c:v>
                </c:pt>
                <c:pt idx="35379">
                  <c:v>0.376811594202898</c:v>
                </c:pt>
                <c:pt idx="35380">
                  <c:v>0.39130434782608697</c:v>
                </c:pt>
                <c:pt idx="35381">
                  <c:v>0.405797101449275</c:v>
                </c:pt>
                <c:pt idx="35382">
                  <c:v>0.42028985507246303</c:v>
                </c:pt>
                <c:pt idx="35383">
                  <c:v>0.434782608695652</c:v>
                </c:pt>
                <c:pt idx="35384">
                  <c:v>0.44927536231884002</c:v>
                </c:pt>
                <c:pt idx="35385">
                  <c:v>0.46376811594202899</c:v>
                </c:pt>
                <c:pt idx="35386">
                  <c:v>0.47826086956521702</c:v>
                </c:pt>
                <c:pt idx="35387">
                  <c:v>0.49275362318840499</c:v>
                </c:pt>
                <c:pt idx="35388">
                  <c:v>0.50724637681159401</c:v>
                </c:pt>
                <c:pt idx="35389">
                  <c:v>0.52173913043478204</c:v>
                </c:pt>
                <c:pt idx="35390">
                  <c:v>0.53623188405797095</c:v>
                </c:pt>
                <c:pt idx="35391">
                  <c:v>0.55072463768115898</c:v>
                </c:pt>
                <c:pt idx="35392">
                  <c:v>0.56521739130434701</c:v>
                </c:pt>
                <c:pt idx="35393">
                  <c:v>0.57971014492753603</c:v>
                </c:pt>
                <c:pt idx="35394">
                  <c:v>0.59420289855072395</c:v>
                </c:pt>
                <c:pt idx="35395">
                  <c:v>0.60869565217391297</c:v>
                </c:pt>
                <c:pt idx="35396">
                  <c:v>0.623188405797101</c:v>
                </c:pt>
                <c:pt idx="35397">
                  <c:v>0.63768115942028902</c:v>
                </c:pt>
                <c:pt idx="35398">
                  <c:v>0.65217391304347805</c:v>
                </c:pt>
                <c:pt idx="35399">
                  <c:v>0.66666666666666596</c:v>
                </c:pt>
                <c:pt idx="35400">
                  <c:v>0.68115942028985499</c:v>
                </c:pt>
                <c:pt idx="35401">
                  <c:v>0.69565217391304301</c:v>
                </c:pt>
                <c:pt idx="35402">
                  <c:v>0.71014492753623104</c:v>
                </c:pt>
                <c:pt idx="35403">
                  <c:v>0.72463768115941996</c:v>
                </c:pt>
                <c:pt idx="35404">
                  <c:v>0.73913043478260798</c:v>
                </c:pt>
                <c:pt idx="35405">
                  <c:v>0.75362318840579701</c:v>
                </c:pt>
                <c:pt idx="35406">
                  <c:v>0.76811594202898503</c:v>
                </c:pt>
                <c:pt idx="35407">
                  <c:v>0.78260869565217395</c:v>
                </c:pt>
                <c:pt idx="35408">
                  <c:v>0.79710144927536197</c:v>
                </c:pt>
                <c:pt idx="35409">
                  <c:v>0.81159420289855</c:v>
                </c:pt>
                <c:pt idx="35410">
                  <c:v>0.82608695652173902</c:v>
                </c:pt>
                <c:pt idx="35411">
                  <c:v>0.84057971014492705</c:v>
                </c:pt>
                <c:pt idx="35412">
                  <c:v>0.85507246376811596</c:v>
                </c:pt>
                <c:pt idx="35413">
                  <c:v>0.86956521739130399</c:v>
                </c:pt>
                <c:pt idx="35414">
                  <c:v>0.88405797101449202</c:v>
                </c:pt>
                <c:pt idx="35415">
                  <c:v>0.89855072463768104</c:v>
                </c:pt>
                <c:pt idx="35416">
                  <c:v>0.91304347826086896</c:v>
                </c:pt>
                <c:pt idx="35417">
                  <c:v>0.92753623188405798</c:v>
                </c:pt>
                <c:pt idx="35418">
                  <c:v>0.94202898550724601</c:v>
                </c:pt>
                <c:pt idx="35419">
                  <c:v>0.95652173913043403</c:v>
                </c:pt>
                <c:pt idx="35420">
                  <c:v>0.97101449275362295</c:v>
                </c:pt>
                <c:pt idx="35421">
                  <c:v>0.98550724637681097</c:v>
                </c:pt>
                <c:pt idx="35422">
                  <c:v>0</c:v>
                </c:pt>
                <c:pt idx="35423">
                  <c:v>7.1428571428571397E-2</c:v>
                </c:pt>
                <c:pt idx="35424">
                  <c:v>0.14285714285714199</c:v>
                </c:pt>
                <c:pt idx="35425">
                  <c:v>0.214285714285714</c:v>
                </c:pt>
                <c:pt idx="35426">
                  <c:v>0.28571428571428498</c:v>
                </c:pt>
                <c:pt idx="35427">
                  <c:v>0.35714285714285698</c:v>
                </c:pt>
                <c:pt idx="35428">
                  <c:v>0.42857142857142799</c:v>
                </c:pt>
                <c:pt idx="35429">
                  <c:v>0.5</c:v>
                </c:pt>
                <c:pt idx="35430">
                  <c:v>0.57142857142857095</c:v>
                </c:pt>
                <c:pt idx="35431">
                  <c:v>0.64285714285714202</c:v>
                </c:pt>
                <c:pt idx="35432">
                  <c:v>0.71428571428571397</c:v>
                </c:pt>
                <c:pt idx="35433">
                  <c:v>0.78571428571428503</c:v>
                </c:pt>
                <c:pt idx="35434">
                  <c:v>0.85714285714285698</c:v>
                </c:pt>
                <c:pt idx="35435">
                  <c:v>0.92857142857142805</c:v>
                </c:pt>
                <c:pt idx="35436">
                  <c:v>0</c:v>
                </c:pt>
                <c:pt idx="35437">
                  <c:v>1.63934426229508E-2</c:v>
                </c:pt>
                <c:pt idx="35438">
                  <c:v>3.2786885245901599E-2</c:v>
                </c:pt>
                <c:pt idx="35439">
                  <c:v>4.9180327868852403E-2</c:v>
                </c:pt>
                <c:pt idx="35440">
                  <c:v>6.5573770491803199E-2</c:v>
                </c:pt>
                <c:pt idx="35441">
                  <c:v>8.1967213114753995E-2</c:v>
                </c:pt>
                <c:pt idx="35442">
                  <c:v>9.8360655737704902E-2</c:v>
                </c:pt>
                <c:pt idx="35443">
                  <c:v>0.114754098360655</c:v>
                </c:pt>
                <c:pt idx="35444">
                  <c:v>0.13114754098360601</c:v>
                </c:pt>
                <c:pt idx="35445">
                  <c:v>0.14754098360655701</c:v>
                </c:pt>
                <c:pt idx="35446">
                  <c:v>0.16393442622950799</c:v>
                </c:pt>
                <c:pt idx="35447">
                  <c:v>0.18032786885245899</c:v>
                </c:pt>
                <c:pt idx="35448">
                  <c:v>0.196721311475409</c:v>
                </c:pt>
                <c:pt idx="35449">
                  <c:v>0.21311475409836</c:v>
                </c:pt>
                <c:pt idx="35450">
                  <c:v>0.22950819672131101</c:v>
                </c:pt>
                <c:pt idx="35451">
                  <c:v>0.24590163934426201</c:v>
                </c:pt>
                <c:pt idx="35452">
                  <c:v>0.26229508196721302</c:v>
                </c:pt>
                <c:pt idx="35453">
                  <c:v>0.27868852459016302</c:v>
                </c:pt>
                <c:pt idx="35454">
                  <c:v>0.29508196721311403</c:v>
                </c:pt>
                <c:pt idx="35455">
                  <c:v>0.31147540983606498</c:v>
                </c:pt>
                <c:pt idx="35456">
                  <c:v>0.32786885245901598</c:v>
                </c:pt>
                <c:pt idx="35457">
                  <c:v>0.34426229508196698</c:v>
                </c:pt>
                <c:pt idx="35458">
                  <c:v>0.36065573770491799</c:v>
                </c:pt>
                <c:pt idx="35459">
                  <c:v>0.37704918032786799</c:v>
                </c:pt>
                <c:pt idx="35460">
                  <c:v>0.393442622950819</c:v>
                </c:pt>
                <c:pt idx="35461">
                  <c:v>0.40983606557377</c:v>
                </c:pt>
                <c:pt idx="35462">
                  <c:v>0.42622950819672101</c:v>
                </c:pt>
                <c:pt idx="35463">
                  <c:v>0.44262295081967201</c:v>
                </c:pt>
                <c:pt idx="35464">
                  <c:v>0.45901639344262202</c:v>
                </c:pt>
                <c:pt idx="35465">
                  <c:v>0.47540983606557302</c:v>
                </c:pt>
                <c:pt idx="35466">
                  <c:v>0.49180327868852403</c:v>
                </c:pt>
                <c:pt idx="35467">
                  <c:v>0.50819672131147497</c:v>
                </c:pt>
                <c:pt idx="35468">
                  <c:v>0.52459016393442603</c:v>
                </c:pt>
                <c:pt idx="35469">
                  <c:v>0.54098360655737698</c:v>
                </c:pt>
                <c:pt idx="35470">
                  <c:v>0.55737704918032704</c:v>
                </c:pt>
                <c:pt idx="35471">
                  <c:v>0.57377049180327799</c:v>
                </c:pt>
                <c:pt idx="35472">
                  <c:v>0.59016393442622905</c:v>
                </c:pt>
                <c:pt idx="35473">
                  <c:v>0.60655737704918</c:v>
                </c:pt>
                <c:pt idx="35474">
                  <c:v>0.62295081967213095</c:v>
                </c:pt>
                <c:pt idx="35475">
                  <c:v>0.63934426229508201</c:v>
                </c:pt>
                <c:pt idx="35476">
                  <c:v>0.65573770491803196</c:v>
                </c:pt>
                <c:pt idx="35477">
                  <c:v>0.67213114754098302</c:v>
                </c:pt>
                <c:pt idx="35478">
                  <c:v>0.68852459016393397</c:v>
                </c:pt>
                <c:pt idx="35479">
                  <c:v>0.70491803278688503</c:v>
                </c:pt>
                <c:pt idx="35480">
                  <c:v>0.72131147540983598</c:v>
                </c:pt>
                <c:pt idx="35481">
                  <c:v>0.73770491803278604</c:v>
                </c:pt>
                <c:pt idx="35482">
                  <c:v>0.75409836065573699</c:v>
                </c:pt>
                <c:pt idx="35483">
                  <c:v>0.77049180327868805</c:v>
                </c:pt>
                <c:pt idx="35484">
                  <c:v>0.786885245901639</c:v>
                </c:pt>
                <c:pt idx="35485">
                  <c:v>0.80327868852458995</c:v>
                </c:pt>
                <c:pt idx="35486">
                  <c:v>0.81967213114754101</c:v>
                </c:pt>
                <c:pt idx="35487">
                  <c:v>0.83606557377049096</c:v>
                </c:pt>
                <c:pt idx="35488">
                  <c:v>0.85245901639344202</c:v>
                </c:pt>
                <c:pt idx="35489">
                  <c:v>0.86885245901639296</c:v>
                </c:pt>
                <c:pt idx="35490">
                  <c:v>0.88524590163934402</c:v>
                </c:pt>
                <c:pt idx="35491">
                  <c:v>0.90163934426229497</c:v>
                </c:pt>
                <c:pt idx="35492">
                  <c:v>0.91803278688524503</c:v>
                </c:pt>
                <c:pt idx="35493">
                  <c:v>0.93442622950819598</c:v>
                </c:pt>
                <c:pt idx="35494">
                  <c:v>0.95081967213114704</c:v>
                </c:pt>
                <c:pt idx="35495">
                  <c:v>0.96721311475409799</c:v>
                </c:pt>
                <c:pt idx="35496">
                  <c:v>0.98360655737704905</c:v>
                </c:pt>
                <c:pt idx="35497">
                  <c:v>0</c:v>
                </c:pt>
                <c:pt idx="35498">
                  <c:v>1.4925373134328301E-2</c:v>
                </c:pt>
                <c:pt idx="35499">
                  <c:v>2.9850746268656699E-2</c:v>
                </c:pt>
                <c:pt idx="35500">
                  <c:v>4.4776119402985003E-2</c:v>
                </c:pt>
                <c:pt idx="35501">
                  <c:v>5.9701492537313397E-2</c:v>
                </c:pt>
                <c:pt idx="35502">
                  <c:v>7.4626865671641701E-2</c:v>
                </c:pt>
                <c:pt idx="35503">
                  <c:v>8.9552238805970102E-2</c:v>
                </c:pt>
                <c:pt idx="35504">
                  <c:v>0.104477611940298</c:v>
                </c:pt>
                <c:pt idx="35505">
                  <c:v>0.119402985074626</c:v>
                </c:pt>
                <c:pt idx="35506">
                  <c:v>0.134328358208955</c:v>
                </c:pt>
                <c:pt idx="35507">
                  <c:v>0.14925373134328301</c:v>
                </c:pt>
                <c:pt idx="35508">
                  <c:v>0.164179104477611</c:v>
                </c:pt>
                <c:pt idx="35509">
                  <c:v>0.17910447761194001</c:v>
                </c:pt>
                <c:pt idx="35510">
                  <c:v>0.194029850746268</c:v>
                </c:pt>
                <c:pt idx="35511">
                  <c:v>0.20895522388059701</c:v>
                </c:pt>
                <c:pt idx="35512">
                  <c:v>0.22388059701492499</c:v>
                </c:pt>
                <c:pt idx="35513">
                  <c:v>0.23880597014925301</c:v>
                </c:pt>
                <c:pt idx="35514">
                  <c:v>0.25373134328358199</c:v>
                </c:pt>
                <c:pt idx="35515">
                  <c:v>0.26865671641791</c:v>
                </c:pt>
                <c:pt idx="35516">
                  <c:v>0.28358208955223801</c:v>
                </c:pt>
                <c:pt idx="35517">
                  <c:v>0.29850746268656703</c:v>
                </c:pt>
                <c:pt idx="35518">
                  <c:v>0.31343283582089498</c:v>
                </c:pt>
                <c:pt idx="35519">
                  <c:v>0.328358208955223</c:v>
                </c:pt>
                <c:pt idx="35520">
                  <c:v>0.34328358208955201</c:v>
                </c:pt>
                <c:pt idx="35521">
                  <c:v>0.35820895522388002</c:v>
                </c:pt>
                <c:pt idx="35522">
                  <c:v>0.37313432835820898</c:v>
                </c:pt>
                <c:pt idx="35523">
                  <c:v>0.38805970149253699</c:v>
                </c:pt>
                <c:pt idx="35524">
                  <c:v>0.402985074626865</c:v>
                </c:pt>
                <c:pt idx="35525">
                  <c:v>0.41791044776119401</c:v>
                </c:pt>
                <c:pt idx="35526">
                  <c:v>0.43283582089552203</c:v>
                </c:pt>
                <c:pt idx="35527">
                  <c:v>0.44776119402984998</c:v>
                </c:pt>
                <c:pt idx="35528">
                  <c:v>0.462686567164179</c:v>
                </c:pt>
                <c:pt idx="35529">
                  <c:v>0.47761194029850701</c:v>
                </c:pt>
                <c:pt idx="35530">
                  <c:v>0.49253731343283502</c:v>
                </c:pt>
                <c:pt idx="35531">
                  <c:v>0.50746268656716398</c:v>
                </c:pt>
                <c:pt idx="35532">
                  <c:v>0.52238805970149205</c:v>
                </c:pt>
                <c:pt idx="35533">
                  <c:v>0.53731343283582</c:v>
                </c:pt>
                <c:pt idx="35534">
                  <c:v>0.55223880597014896</c:v>
                </c:pt>
                <c:pt idx="35535">
                  <c:v>0.56716417910447703</c:v>
                </c:pt>
                <c:pt idx="35536">
                  <c:v>0.58208955223880599</c:v>
                </c:pt>
                <c:pt idx="35537">
                  <c:v>0.59701492537313405</c:v>
                </c:pt>
                <c:pt idx="35538">
                  <c:v>0.61194029850746201</c:v>
                </c:pt>
                <c:pt idx="35539">
                  <c:v>0.62686567164179097</c:v>
                </c:pt>
                <c:pt idx="35540">
                  <c:v>0.64179104477611904</c:v>
                </c:pt>
                <c:pt idx="35541">
                  <c:v>0.65671641791044699</c:v>
                </c:pt>
                <c:pt idx="35542">
                  <c:v>0.67164179104477595</c:v>
                </c:pt>
                <c:pt idx="35543">
                  <c:v>0.68656716417910402</c:v>
                </c:pt>
                <c:pt idx="35544">
                  <c:v>0.70149253731343197</c:v>
                </c:pt>
                <c:pt idx="35545">
                  <c:v>0.71641791044776104</c:v>
                </c:pt>
                <c:pt idx="35546">
                  <c:v>0.731343283582089</c:v>
                </c:pt>
                <c:pt idx="35547">
                  <c:v>0.74626865671641796</c:v>
                </c:pt>
                <c:pt idx="35548">
                  <c:v>0.76119402985074602</c:v>
                </c:pt>
                <c:pt idx="35549">
                  <c:v>0.77611940298507398</c:v>
                </c:pt>
                <c:pt idx="35550">
                  <c:v>0.79104477611940205</c:v>
                </c:pt>
                <c:pt idx="35551">
                  <c:v>0.80597014925373101</c:v>
                </c:pt>
                <c:pt idx="35552">
                  <c:v>0.82089552238805896</c:v>
                </c:pt>
                <c:pt idx="35553">
                  <c:v>0.83582089552238803</c:v>
                </c:pt>
                <c:pt idx="35554">
                  <c:v>0.85074626865671599</c:v>
                </c:pt>
                <c:pt idx="35555">
                  <c:v>0.86567164179104406</c:v>
                </c:pt>
                <c:pt idx="35556">
                  <c:v>0.88059701492537301</c:v>
                </c:pt>
                <c:pt idx="35557">
                  <c:v>0.89552238805970097</c:v>
                </c:pt>
                <c:pt idx="35558">
                  <c:v>0.91044776119402904</c:v>
                </c:pt>
                <c:pt idx="35559">
                  <c:v>0.92537313432835799</c:v>
                </c:pt>
                <c:pt idx="35560">
                  <c:v>0.94029850746268595</c:v>
                </c:pt>
                <c:pt idx="35561">
                  <c:v>0.95522388059701402</c:v>
                </c:pt>
                <c:pt idx="35562">
                  <c:v>0.97014925373134298</c:v>
                </c:pt>
                <c:pt idx="35563">
                  <c:v>0.98507462686567104</c:v>
                </c:pt>
                <c:pt idx="35564">
                  <c:v>0</c:v>
                </c:pt>
                <c:pt idx="35565">
                  <c:v>1.3698630136986301E-2</c:v>
                </c:pt>
                <c:pt idx="35566">
                  <c:v>2.7397260273972601E-2</c:v>
                </c:pt>
                <c:pt idx="35567">
                  <c:v>4.1095890410958902E-2</c:v>
                </c:pt>
                <c:pt idx="35568">
                  <c:v>5.4794520547945202E-2</c:v>
                </c:pt>
                <c:pt idx="35569">
                  <c:v>6.8493150684931503E-2</c:v>
                </c:pt>
                <c:pt idx="35570">
                  <c:v>8.2191780821917804E-2</c:v>
                </c:pt>
                <c:pt idx="35571">
                  <c:v>9.5890410958904104E-2</c:v>
                </c:pt>
                <c:pt idx="35572">
                  <c:v>0.10958904109589</c:v>
                </c:pt>
                <c:pt idx="35573">
                  <c:v>0.123287671232876</c:v>
                </c:pt>
                <c:pt idx="35574">
                  <c:v>0.13698630136986301</c:v>
                </c:pt>
                <c:pt idx="35575">
                  <c:v>0.150684931506849</c:v>
                </c:pt>
                <c:pt idx="35576">
                  <c:v>0.164383561643835</c:v>
                </c:pt>
                <c:pt idx="35577">
                  <c:v>0.17808219178082099</c:v>
                </c:pt>
                <c:pt idx="35578">
                  <c:v>0.19178082191780799</c:v>
                </c:pt>
                <c:pt idx="35579">
                  <c:v>0.20547945205479401</c:v>
                </c:pt>
                <c:pt idx="35580">
                  <c:v>0.21917808219178</c:v>
                </c:pt>
                <c:pt idx="35581">
                  <c:v>0.232876712328767</c:v>
                </c:pt>
                <c:pt idx="35582">
                  <c:v>0.24657534246575299</c:v>
                </c:pt>
                <c:pt idx="35583">
                  <c:v>0.26027397260273899</c:v>
                </c:pt>
                <c:pt idx="35584">
                  <c:v>0.27397260273972601</c:v>
                </c:pt>
                <c:pt idx="35585">
                  <c:v>0.28767123287671198</c:v>
                </c:pt>
                <c:pt idx="35586">
                  <c:v>0.301369863013698</c:v>
                </c:pt>
                <c:pt idx="35587">
                  <c:v>0.31506849315068403</c:v>
                </c:pt>
                <c:pt idx="35588">
                  <c:v>0.32876712328767099</c:v>
                </c:pt>
                <c:pt idx="35589">
                  <c:v>0.34246575342465702</c:v>
                </c:pt>
                <c:pt idx="35590">
                  <c:v>0.35616438356164298</c:v>
                </c:pt>
                <c:pt idx="35591">
                  <c:v>0.36986301369863001</c:v>
                </c:pt>
                <c:pt idx="35592">
                  <c:v>0.38356164383561597</c:v>
                </c:pt>
                <c:pt idx="35593">
                  <c:v>0.397260273972602</c:v>
                </c:pt>
                <c:pt idx="35594">
                  <c:v>0.41095890410958902</c:v>
                </c:pt>
                <c:pt idx="35595">
                  <c:v>0.42465753424657499</c:v>
                </c:pt>
                <c:pt idx="35596">
                  <c:v>0.43835616438356101</c:v>
                </c:pt>
                <c:pt idx="35597">
                  <c:v>0.45205479452054698</c:v>
                </c:pt>
                <c:pt idx="35598">
                  <c:v>0.465753424657534</c:v>
                </c:pt>
                <c:pt idx="35599">
                  <c:v>0.47945205479452002</c:v>
                </c:pt>
                <c:pt idx="35600">
                  <c:v>0.49315068493150599</c:v>
                </c:pt>
                <c:pt idx="35601">
                  <c:v>0.50684931506849296</c:v>
                </c:pt>
                <c:pt idx="35602">
                  <c:v>0.52054794520547898</c:v>
                </c:pt>
                <c:pt idx="35603">
                  <c:v>0.534246575342465</c:v>
                </c:pt>
                <c:pt idx="35604">
                  <c:v>0.54794520547945202</c:v>
                </c:pt>
                <c:pt idx="35605">
                  <c:v>0.56164383561643805</c:v>
                </c:pt>
                <c:pt idx="35606">
                  <c:v>0.57534246575342396</c:v>
                </c:pt>
                <c:pt idx="35607">
                  <c:v>0.58904109589041098</c:v>
                </c:pt>
                <c:pt idx="35608">
                  <c:v>0.602739726027397</c:v>
                </c:pt>
                <c:pt idx="35609">
                  <c:v>0.61643835616438303</c:v>
                </c:pt>
                <c:pt idx="35610">
                  <c:v>0.63013698630136905</c:v>
                </c:pt>
                <c:pt idx="35611">
                  <c:v>0.64383561643835596</c:v>
                </c:pt>
                <c:pt idx="35612">
                  <c:v>0.65753424657534199</c:v>
                </c:pt>
                <c:pt idx="35613">
                  <c:v>0.67123287671232801</c:v>
                </c:pt>
                <c:pt idx="35614">
                  <c:v>0.68493150684931503</c:v>
                </c:pt>
                <c:pt idx="35615">
                  <c:v>0.69863013698630105</c:v>
                </c:pt>
                <c:pt idx="35616">
                  <c:v>0.71232876712328697</c:v>
                </c:pt>
                <c:pt idx="35617">
                  <c:v>0.72602739726027399</c:v>
                </c:pt>
                <c:pt idx="35618">
                  <c:v>0.73972602739726001</c:v>
                </c:pt>
                <c:pt idx="35619">
                  <c:v>0.75342465753424603</c:v>
                </c:pt>
                <c:pt idx="35620">
                  <c:v>0.76712328767123195</c:v>
                </c:pt>
                <c:pt idx="35621">
                  <c:v>0.78082191780821897</c:v>
                </c:pt>
                <c:pt idx="35622">
                  <c:v>0.79452054794520499</c:v>
                </c:pt>
                <c:pt idx="35623">
                  <c:v>0.80821917808219101</c:v>
                </c:pt>
                <c:pt idx="35624">
                  <c:v>0.82191780821917804</c:v>
                </c:pt>
                <c:pt idx="35625">
                  <c:v>0.83561643835616395</c:v>
                </c:pt>
                <c:pt idx="35626">
                  <c:v>0.84931506849314997</c:v>
                </c:pt>
                <c:pt idx="35627">
                  <c:v>0.86301369863013699</c:v>
                </c:pt>
                <c:pt idx="35628">
                  <c:v>0.87671232876712302</c:v>
                </c:pt>
                <c:pt idx="35629">
                  <c:v>0.89041095890410904</c:v>
                </c:pt>
                <c:pt idx="35630">
                  <c:v>0.90410958904109495</c:v>
                </c:pt>
                <c:pt idx="35631">
                  <c:v>0.91780821917808197</c:v>
                </c:pt>
                <c:pt idx="35632">
                  <c:v>0.931506849315068</c:v>
                </c:pt>
                <c:pt idx="35633">
                  <c:v>0.94520547945205402</c:v>
                </c:pt>
                <c:pt idx="35634">
                  <c:v>0.95890410958904104</c:v>
                </c:pt>
                <c:pt idx="35635">
                  <c:v>0.97260273972602695</c:v>
                </c:pt>
                <c:pt idx="35636">
                  <c:v>0.98630136986301298</c:v>
                </c:pt>
                <c:pt idx="35637">
                  <c:v>0</c:v>
                </c:pt>
                <c:pt idx="35638">
                  <c:v>1.20481927710843E-2</c:v>
                </c:pt>
                <c:pt idx="35639">
                  <c:v>2.40963855421686E-2</c:v>
                </c:pt>
                <c:pt idx="35640">
                  <c:v>3.6144578313252997E-2</c:v>
                </c:pt>
                <c:pt idx="35641">
                  <c:v>4.8192771084337303E-2</c:v>
                </c:pt>
                <c:pt idx="35642">
                  <c:v>6.0240963855421603E-2</c:v>
                </c:pt>
                <c:pt idx="35643">
                  <c:v>7.2289156626505993E-2</c:v>
                </c:pt>
                <c:pt idx="35644">
                  <c:v>8.43373493975903E-2</c:v>
                </c:pt>
                <c:pt idx="35645">
                  <c:v>9.6385542168674704E-2</c:v>
                </c:pt>
                <c:pt idx="35646">
                  <c:v>0.108433734939759</c:v>
                </c:pt>
                <c:pt idx="35647">
                  <c:v>0.120481927710843</c:v>
                </c:pt>
                <c:pt idx="35648">
                  <c:v>0.132530120481927</c:v>
                </c:pt>
                <c:pt idx="35649">
                  <c:v>0.14457831325301199</c:v>
                </c:pt>
                <c:pt idx="35650">
                  <c:v>0.156626506024096</c:v>
                </c:pt>
                <c:pt idx="35651">
                  <c:v>0.16867469879517999</c:v>
                </c:pt>
                <c:pt idx="35652">
                  <c:v>0.180722891566265</c:v>
                </c:pt>
                <c:pt idx="35653">
                  <c:v>0.19277108433734899</c:v>
                </c:pt>
                <c:pt idx="35654">
                  <c:v>0.20481927710843301</c:v>
                </c:pt>
                <c:pt idx="35655">
                  <c:v>0.21686746987951799</c:v>
                </c:pt>
                <c:pt idx="35656">
                  <c:v>0.22891566265060201</c:v>
                </c:pt>
                <c:pt idx="35657">
                  <c:v>0.240963855421686</c:v>
                </c:pt>
                <c:pt idx="35658">
                  <c:v>0.25301204819277101</c:v>
                </c:pt>
                <c:pt idx="35659">
                  <c:v>0.265060240963855</c:v>
                </c:pt>
                <c:pt idx="35660">
                  <c:v>0.27710843373493899</c:v>
                </c:pt>
                <c:pt idx="35661">
                  <c:v>0.28915662650602397</c:v>
                </c:pt>
                <c:pt idx="35662">
                  <c:v>0.30120481927710802</c:v>
                </c:pt>
                <c:pt idx="35663">
                  <c:v>0.313253012048192</c:v>
                </c:pt>
                <c:pt idx="35664">
                  <c:v>0.32530120481927699</c:v>
                </c:pt>
                <c:pt idx="35665">
                  <c:v>0.33734939759036098</c:v>
                </c:pt>
                <c:pt idx="35666">
                  <c:v>0.34939759036144502</c:v>
                </c:pt>
                <c:pt idx="35667">
                  <c:v>0.36144578313253001</c:v>
                </c:pt>
                <c:pt idx="35668">
                  <c:v>0.373493975903614</c:v>
                </c:pt>
                <c:pt idx="35669">
                  <c:v>0.38554216867469798</c:v>
                </c:pt>
                <c:pt idx="35670">
                  <c:v>0.39759036144578302</c:v>
                </c:pt>
                <c:pt idx="35671">
                  <c:v>0.40963855421686701</c:v>
                </c:pt>
                <c:pt idx="35672">
                  <c:v>0.421686746987951</c:v>
                </c:pt>
                <c:pt idx="35673">
                  <c:v>0.43373493975903599</c:v>
                </c:pt>
                <c:pt idx="35674">
                  <c:v>0.44578313253011997</c:v>
                </c:pt>
                <c:pt idx="35675">
                  <c:v>0.45783132530120402</c:v>
                </c:pt>
                <c:pt idx="35676">
                  <c:v>0.469879518072289</c:v>
                </c:pt>
                <c:pt idx="35677">
                  <c:v>0.48192771084337299</c:v>
                </c:pt>
                <c:pt idx="35678">
                  <c:v>0.49397590361445698</c:v>
                </c:pt>
                <c:pt idx="35679">
                  <c:v>0.50602409638554202</c:v>
                </c:pt>
                <c:pt idx="35680">
                  <c:v>0.51807228915662595</c:v>
                </c:pt>
                <c:pt idx="35681">
                  <c:v>0.53012048192771</c:v>
                </c:pt>
                <c:pt idx="35682">
                  <c:v>0.54216867469879504</c:v>
                </c:pt>
                <c:pt idx="35683">
                  <c:v>0.55421686746987897</c:v>
                </c:pt>
                <c:pt idx="35684">
                  <c:v>0.56626506024096301</c:v>
                </c:pt>
                <c:pt idx="35685">
                  <c:v>0.57831325301204795</c:v>
                </c:pt>
                <c:pt idx="35686">
                  <c:v>0.59036144578313199</c:v>
                </c:pt>
                <c:pt idx="35687">
                  <c:v>0.60240963855421603</c:v>
                </c:pt>
                <c:pt idx="35688">
                  <c:v>0.61445783132530096</c:v>
                </c:pt>
                <c:pt idx="35689">
                  <c:v>0.62650602409638501</c:v>
                </c:pt>
                <c:pt idx="35690">
                  <c:v>0.63855421686746905</c:v>
                </c:pt>
                <c:pt idx="35691">
                  <c:v>0.65060240963855398</c:v>
                </c:pt>
                <c:pt idx="35692">
                  <c:v>0.66265060240963802</c:v>
                </c:pt>
                <c:pt idx="35693">
                  <c:v>0.67469879518072196</c:v>
                </c:pt>
                <c:pt idx="35694">
                  <c:v>0.686746987951807</c:v>
                </c:pt>
                <c:pt idx="35695">
                  <c:v>0.69879518072289104</c:v>
                </c:pt>
                <c:pt idx="35696">
                  <c:v>0.71084337349397497</c:v>
                </c:pt>
                <c:pt idx="35697">
                  <c:v>0.72289156626506001</c:v>
                </c:pt>
                <c:pt idx="35698">
                  <c:v>0.73493975903614395</c:v>
                </c:pt>
                <c:pt idx="35699">
                  <c:v>0.74698795180722799</c:v>
                </c:pt>
                <c:pt idx="35700">
                  <c:v>0.75903614457831303</c:v>
                </c:pt>
                <c:pt idx="35701">
                  <c:v>0.77108433734939696</c:v>
                </c:pt>
                <c:pt idx="35702">
                  <c:v>0.78313253012048101</c:v>
                </c:pt>
                <c:pt idx="35703">
                  <c:v>0.79518072289156605</c:v>
                </c:pt>
                <c:pt idx="35704">
                  <c:v>0.80722891566264998</c:v>
                </c:pt>
                <c:pt idx="35705">
                  <c:v>0.81927710843373402</c:v>
                </c:pt>
                <c:pt idx="35706">
                  <c:v>0.83132530120481896</c:v>
                </c:pt>
                <c:pt idx="35707">
                  <c:v>0.843373493975903</c:v>
                </c:pt>
                <c:pt idx="35708">
                  <c:v>0.85542168674698704</c:v>
                </c:pt>
                <c:pt idx="35709">
                  <c:v>0.86746987951807197</c:v>
                </c:pt>
                <c:pt idx="35710">
                  <c:v>0.87951807228915602</c:v>
                </c:pt>
                <c:pt idx="35711">
                  <c:v>0.89156626506024095</c:v>
                </c:pt>
                <c:pt idx="35712">
                  <c:v>0.90361445783132499</c:v>
                </c:pt>
                <c:pt idx="35713">
                  <c:v>0.91566265060240903</c:v>
                </c:pt>
                <c:pt idx="35714">
                  <c:v>0.92771084337349397</c:v>
                </c:pt>
                <c:pt idx="35715">
                  <c:v>0.93975903614457801</c:v>
                </c:pt>
                <c:pt idx="35716">
                  <c:v>0.95180722891566205</c:v>
                </c:pt>
                <c:pt idx="35717">
                  <c:v>0.96385542168674698</c:v>
                </c:pt>
                <c:pt idx="35718">
                  <c:v>0.97590361445783103</c:v>
                </c:pt>
                <c:pt idx="35719">
                  <c:v>0.98795180722891496</c:v>
                </c:pt>
                <c:pt idx="35720">
                  <c:v>0</c:v>
                </c:pt>
                <c:pt idx="35721">
                  <c:v>8.3333333333333301E-2</c:v>
                </c:pt>
                <c:pt idx="35722">
                  <c:v>0.16666666666666599</c:v>
                </c:pt>
                <c:pt idx="35723">
                  <c:v>0.25</c:v>
                </c:pt>
                <c:pt idx="35724">
                  <c:v>0.33333333333333298</c:v>
                </c:pt>
                <c:pt idx="35725">
                  <c:v>0.41666666666666602</c:v>
                </c:pt>
                <c:pt idx="35726">
                  <c:v>0.5</c:v>
                </c:pt>
                <c:pt idx="35727">
                  <c:v>0.58333333333333304</c:v>
                </c:pt>
                <c:pt idx="35728">
                  <c:v>0.66666666666666596</c:v>
                </c:pt>
                <c:pt idx="35729">
                  <c:v>0.75</c:v>
                </c:pt>
                <c:pt idx="35730">
                  <c:v>0.83333333333333304</c:v>
                </c:pt>
                <c:pt idx="35731">
                  <c:v>0.91666666666666596</c:v>
                </c:pt>
                <c:pt idx="35732">
                  <c:v>0</c:v>
                </c:pt>
                <c:pt idx="35733">
                  <c:v>9.3457943925233603E-3</c:v>
                </c:pt>
                <c:pt idx="35734">
                  <c:v>1.86915887850467E-2</c:v>
                </c:pt>
                <c:pt idx="35735">
                  <c:v>2.8037383177569999E-2</c:v>
                </c:pt>
                <c:pt idx="35736">
                  <c:v>3.73831775700934E-2</c:v>
                </c:pt>
                <c:pt idx="35737">
                  <c:v>4.67289719626168E-2</c:v>
                </c:pt>
                <c:pt idx="35738">
                  <c:v>5.6074766355140103E-2</c:v>
                </c:pt>
                <c:pt idx="35739">
                  <c:v>6.5420560747663503E-2</c:v>
                </c:pt>
                <c:pt idx="35740">
                  <c:v>7.4766355140186896E-2</c:v>
                </c:pt>
                <c:pt idx="35741">
                  <c:v>8.4112149532710206E-2</c:v>
                </c:pt>
                <c:pt idx="35742">
                  <c:v>9.34579439252336E-2</c:v>
                </c:pt>
                <c:pt idx="35743">
                  <c:v>0.10280373831775701</c:v>
                </c:pt>
                <c:pt idx="35744">
                  <c:v>0.11214953271028</c:v>
                </c:pt>
                <c:pt idx="35745">
                  <c:v>0.121495327102803</c:v>
                </c:pt>
                <c:pt idx="35746">
                  <c:v>0.13084112149532701</c:v>
                </c:pt>
                <c:pt idx="35747">
                  <c:v>0.14018691588785001</c:v>
                </c:pt>
                <c:pt idx="35748">
                  <c:v>0.14953271028037299</c:v>
                </c:pt>
                <c:pt idx="35749">
                  <c:v>0.15887850467289699</c:v>
                </c:pt>
                <c:pt idx="35750">
                  <c:v>0.16822429906542</c:v>
                </c:pt>
                <c:pt idx="35751">
                  <c:v>0.177570093457943</c:v>
                </c:pt>
                <c:pt idx="35752">
                  <c:v>0.18691588785046701</c:v>
                </c:pt>
                <c:pt idx="35753">
                  <c:v>0.19626168224299001</c:v>
                </c:pt>
                <c:pt idx="35754">
                  <c:v>0.20560747663551401</c:v>
                </c:pt>
                <c:pt idx="35755">
                  <c:v>0.21495327102803699</c:v>
                </c:pt>
                <c:pt idx="35756">
                  <c:v>0.22429906542056</c:v>
                </c:pt>
                <c:pt idx="35757">
                  <c:v>0.233644859813084</c:v>
                </c:pt>
                <c:pt idx="35758">
                  <c:v>0.242990654205607</c:v>
                </c:pt>
                <c:pt idx="35759">
                  <c:v>0.25233644859812998</c:v>
                </c:pt>
                <c:pt idx="35760">
                  <c:v>0.26168224299065401</c:v>
                </c:pt>
                <c:pt idx="35761">
                  <c:v>0.27102803738317699</c:v>
                </c:pt>
                <c:pt idx="35762">
                  <c:v>0.28037383177570002</c:v>
                </c:pt>
                <c:pt idx="35763">
                  <c:v>0.289719626168224</c:v>
                </c:pt>
                <c:pt idx="35764">
                  <c:v>0.29906542056074698</c:v>
                </c:pt>
                <c:pt idx="35765">
                  <c:v>0.30841121495327101</c:v>
                </c:pt>
                <c:pt idx="35766">
                  <c:v>0.31775700934579398</c:v>
                </c:pt>
                <c:pt idx="35767">
                  <c:v>0.32710280373831702</c:v>
                </c:pt>
                <c:pt idx="35768">
                  <c:v>0.33644859813084099</c:v>
                </c:pt>
                <c:pt idx="35769">
                  <c:v>0.34579439252336402</c:v>
                </c:pt>
                <c:pt idx="35770">
                  <c:v>0.355140186915887</c:v>
                </c:pt>
                <c:pt idx="35771">
                  <c:v>0.36448598130841098</c:v>
                </c:pt>
                <c:pt idx="35772">
                  <c:v>0.37383177570093401</c:v>
                </c:pt>
                <c:pt idx="35773">
                  <c:v>0.38317757009345699</c:v>
                </c:pt>
                <c:pt idx="35774">
                  <c:v>0.39252336448598102</c:v>
                </c:pt>
                <c:pt idx="35775">
                  <c:v>0.401869158878504</c:v>
                </c:pt>
                <c:pt idx="35776">
                  <c:v>0.41121495327102803</c:v>
                </c:pt>
                <c:pt idx="35777">
                  <c:v>0.420560747663551</c:v>
                </c:pt>
                <c:pt idx="35778">
                  <c:v>0.42990654205607398</c:v>
                </c:pt>
                <c:pt idx="35779">
                  <c:v>0.43925233644859801</c:v>
                </c:pt>
                <c:pt idx="35780">
                  <c:v>0.44859813084112099</c:v>
                </c:pt>
                <c:pt idx="35781">
                  <c:v>0.45794392523364402</c:v>
                </c:pt>
                <c:pt idx="35782">
                  <c:v>0.467289719626168</c:v>
                </c:pt>
                <c:pt idx="35783">
                  <c:v>0.47663551401869098</c:v>
                </c:pt>
                <c:pt idx="35784">
                  <c:v>0.48598130841121401</c:v>
                </c:pt>
                <c:pt idx="35785">
                  <c:v>0.49532710280373798</c:v>
                </c:pt>
                <c:pt idx="35786">
                  <c:v>0.50467289719626096</c:v>
                </c:pt>
                <c:pt idx="35787">
                  <c:v>0.51401869158878499</c:v>
                </c:pt>
                <c:pt idx="35788">
                  <c:v>0.52336448598130803</c:v>
                </c:pt>
                <c:pt idx="35789">
                  <c:v>0.53271028037383095</c:v>
                </c:pt>
                <c:pt idx="35790">
                  <c:v>0.54205607476635498</c:v>
                </c:pt>
                <c:pt idx="35791">
                  <c:v>0.55140186915887801</c:v>
                </c:pt>
                <c:pt idx="35792">
                  <c:v>0.56074766355140104</c:v>
                </c:pt>
                <c:pt idx="35793">
                  <c:v>0.57009345794392496</c:v>
                </c:pt>
                <c:pt idx="35794">
                  <c:v>0.579439252336448</c:v>
                </c:pt>
                <c:pt idx="35795">
                  <c:v>0.58878504672897103</c:v>
                </c:pt>
                <c:pt idx="35796">
                  <c:v>0.59813084112149495</c:v>
                </c:pt>
                <c:pt idx="35797">
                  <c:v>0.60747663551401798</c:v>
                </c:pt>
                <c:pt idx="35798">
                  <c:v>0.61682242990654201</c:v>
                </c:pt>
                <c:pt idx="35799">
                  <c:v>0.62616822429906505</c:v>
                </c:pt>
                <c:pt idx="35800">
                  <c:v>0.63551401869158797</c:v>
                </c:pt>
                <c:pt idx="35801">
                  <c:v>0.644859813084112</c:v>
                </c:pt>
                <c:pt idx="35802">
                  <c:v>0.65420560747663503</c:v>
                </c:pt>
                <c:pt idx="35803">
                  <c:v>0.66355140186915795</c:v>
                </c:pt>
                <c:pt idx="35804">
                  <c:v>0.67289719626168198</c:v>
                </c:pt>
                <c:pt idx="35805">
                  <c:v>0.68224299065420502</c:v>
                </c:pt>
                <c:pt idx="35806">
                  <c:v>0.69158878504672805</c:v>
                </c:pt>
                <c:pt idx="35807">
                  <c:v>0.70093457943925197</c:v>
                </c:pt>
                <c:pt idx="35808">
                  <c:v>0.710280373831775</c:v>
                </c:pt>
                <c:pt idx="35809">
                  <c:v>0.71962616822429903</c:v>
                </c:pt>
                <c:pt idx="35810">
                  <c:v>0.72897196261682196</c:v>
                </c:pt>
                <c:pt idx="35811">
                  <c:v>0.73831775700934499</c:v>
                </c:pt>
                <c:pt idx="35812">
                  <c:v>0.74766355140186902</c:v>
                </c:pt>
                <c:pt idx="35813">
                  <c:v>0.75700934579439205</c:v>
                </c:pt>
                <c:pt idx="35814">
                  <c:v>0.76635514018691497</c:v>
                </c:pt>
                <c:pt idx="35815">
                  <c:v>0.77570093457943901</c:v>
                </c:pt>
                <c:pt idx="35816">
                  <c:v>0.78504672897196204</c:v>
                </c:pt>
                <c:pt idx="35817">
                  <c:v>0.79439252336448596</c:v>
                </c:pt>
                <c:pt idx="35818">
                  <c:v>0.80373831775700899</c:v>
                </c:pt>
                <c:pt idx="35819">
                  <c:v>0.81308411214953202</c:v>
                </c:pt>
                <c:pt idx="35820">
                  <c:v>0.82242990654205606</c:v>
                </c:pt>
                <c:pt idx="35821">
                  <c:v>0.83177570093457898</c:v>
                </c:pt>
                <c:pt idx="35822">
                  <c:v>0.84112149532710201</c:v>
                </c:pt>
                <c:pt idx="35823">
                  <c:v>0.85046728971962604</c:v>
                </c:pt>
                <c:pt idx="35824">
                  <c:v>0.85981308411214896</c:v>
                </c:pt>
                <c:pt idx="35825">
                  <c:v>0.86915887850467199</c:v>
                </c:pt>
                <c:pt idx="35826">
                  <c:v>0.87850467289719603</c:v>
                </c:pt>
                <c:pt idx="35827">
                  <c:v>0.88785046728971895</c:v>
                </c:pt>
                <c:pt idx="35828">
                  <c:v>0.89719626168224298</c:v>
                </c:pt>
                <c:pt idx="35829">
                  <c:v>0.90654205607476601</c:v>
                </c:pt>
                <c:pt idx="35830">
                  <c:v>0.91588785046728904</c:v>
                </c:pt>
                <c:pt idx="35831">
                  <c:v>0.92523364485981296</c:v>
                </c:pt>
                <c:pt idx="35832">
                  <c:v>0.934579439252336</c:v>
                </c:pt>
                <c:pt idx="35833">
                  <c:v>0.94392523364485903</c:v>
                </c:pt>
                <c:pt idx="35834">
                  <c:v>0.95327102803738295</c:v>
                </c:pt>
                <c:pt idx="35835">
                  <c:v>0.96261682242990598</c:v>
                </c:pt>
                <c:pt idx="35836">
                  <c:v>0.97196261682242902</c:v>
                </c:pt>
                <c:pt idx="35837">
                  <c:v>0.98130841121495305</c:v>
                </c:pt>
                <c:pt idx="35838">
                  <c:v>0.99065420560747597</c:v>
                </c:pt>
                <c:pt idx="35839">
                  <c:v>0</c:v>
                </c:pt>
                <c:pt idx="35840">
                  <c:v>1.0204081632653E-2</c:v>
                </c:pt>
                <c:pt idx="35841">
                  <c:v>2.04081632653061E-2</c:v>
                </c:pt>
                <c:pt idx="35842">
                  <c:v>3.06122448979591E-2</c:v>
                </c:pt>
                <c:pt idx="35843">
                  <c:v>4.08163265306122E-2</c:v>
                </c:pt>
                <c:pt idx="35844">
                  <c:v>5.10204081632653E-2</c:v>
                </c:pt>
                <c:pt idx="35845">
                  <c:v>6.1224489795918297E-2</c:v>
                </c:pt>
                <c:pt idx="35846">
                  <c:v>7.1428571428571397E-2</c:v>
                </c:pt>
                <c:pt idx="35847">
                  <c:v>8.16326530612244E-2</c:v>
                </c:pt>
                <c:pt idx="35848">
                  <c:v>9.18367346938775E-2</c:v>
                </c:pt>
                <c:pt idx="35849">
                  <c:v>0.10204081632653</c:v>
                </c:pt>
                <c:pt idx="35850">
                  <c:v>0.11224489795918299</c:v>
                </c:pt>
                <c:pt idx="35851">
                  <c:v>0.122448979591836</c:v>
                </c:pt>
                <c:pt idx="35852">
                  <c:v>0.132653061224489</c:v>
                </c:pt>
                <c:pt idx="35853">
                  <c:v>0.14285714285714199</c:v>
                </c:pt>
                <c:pt idx="35854">
                  <c:v>0.15306122448979501</c:v>
                </c:pt>
                <c:pt idx="35855">
                  <c:v>0.163265306122448</c:v>
                </c:pt>
                <c:pt idx="35856">
                  <c:v>0.17346938775510201</c:v>
                </c:pt>
                <c:pt idx="35857">
                  <c:v>0.183673469387755</c:v>
                </c:pt>
                <c:pt idx="35858">
                  <c:v>0.19387755102040799</c:v>
                </c:pt>
                <c:pt idx="35859">
                  <c:v>0.20408163265306101</c:v>
                </c:pt>
                <c:pt idx="35860">
                  <c:v>0.214285714285714</c:v>
                </c:pt>
                <c:pt idx="35861">
                  <c:v>0.22448979591836701</c:v>
                </c:pt>
                <c:pt idx="35862">
                  <c:v>0.23469387755102</c:v>
                </c:pt>
                <c:pt idx="35863">
                  <c:v>0.24489795918367299</c:v>
                </c:pt>
                <c:pt idx="35864">
                  <c:v>0.25510204081632598</c:v>
                </c:pt>
                <c:pt idx="35865">
                  <c:v>0.265306122448979</c:v>
                </c:pt>
                <c:pt idx="35866">
                  <c:v>0.27551020408163202</c:v>
                </c:pt>
                <c:pt idx="35867">
                  <c:v>0.28571428571428498</c:v>
                </c:pt>
                <c:pt idx="35868">
                  <c:v>0.29591836734693799</c:v>
                </c:pt>
                <c:pt idx="35869">
                  <c:v>0.30612244897959101</c:v>
                </c:pt>
                <c:pt idx="35870">
                  <c:v>0.31632653061224397</c:v>
                </c:pt>
                <c:pt idx="35871">
                  <c:v>0.32653061224489699</c:v>
                </c:pt>
                <c:pt idx="35872">
                  <c:v>0.33673469387755101</c:v>
                </c:pt>
                <c:pt idx="35873">
                  <c:v>0.34693877551020402</c:v>
                </c:pt>
                <c:pt idx="35874">
                  <c:v>0.35714285714285698</c:v>
                </c:pt>
                <c:pt idx="35875">
                  <c:v>0.36734693877551</c:v>
                </c:pt>
                <c:pt idx="35876">
                  <c:v>0.37755102040816302</c:v>
                </c:pt>
                <c:pt idx="35877">
                  <c:v>0.38775510204081598</c:v>
                </c:pt>
                <c:pt idx="35878">
                  <c:v>0.397959183673469</c:v>
                </c:pt>
                <c:pt idx="35879">
                  <c:v>0.40816326530612201</c:v>
                </c:pt>
                <c:pt idx="35880">
                  <c:v>0.41836734693877498</c:v>
                </c:pt>
                <c:pt idx="35881">
                  <c:v>0.42857142857142799</c:v>
                </c:pt>
                <c:pt idx="35882">
                  <c:v>0.43877551020408101</c:v>
                </c:pt>
                <c:pt idx="35883">
                  <c:v>0.44897959183673403</c:v>
                </c:pt>
                <c:pt idx="35884">
                  <c:v>0.45918367346938699</c:v>
                </c:pt>
                <c:pt idx="35885">
                  <c:v>0.46938775510204001</c:v>
                </c:pt>
                <c:pt idx="35886">
                  <c:v>0.47959183673469302</c:v>
                </c:pt>
                <c:pt idx="35887">
                  <c:v>0.48979591836734598</c:v>
                </c:pt>
                <c:pt idx="35888">
                  <c:v>0.5</c:v>
                </c:pt>
                <c:pt idx="35889">
                  <c:v>0.51020408163265296</c:v>
                </c:pt>
                <c:pt idx="35890">
                  <c:v>0.52040816326530603</c:v>
                </c:pt>
                <c:pt idx="35891">
                  <c:v>0.530612244897959</c:v>
                </c:pt>
                <c:pt idx="35892">
                  <c:v>0.54081632653061196</c:v>
                </c:pt>
                <c:pt idx="35893">
                  <c:v>0.55102040816326503</c:v>
                </c:pt>
                <c:pt idx="35894">
                  <c:v>0.56122448979591799</c:v>
                </c:pt>
                <c:pt idx="35895">
                  <c:v>0.57142857142857095</c:v>
                </c:pt>
                <c:pt idx="35896">
                  <c:v>0.58163265306122403</c:v>
                </c:pt>
                <c:pt idx="35897">
                  <c:v>0.59183673469387699</c:v>
                </c:pt>
                <c:pt idx="35898">
                  <c:v>0.60204081632652995</c:v>
                </c:pt>
                <c:pt idx="35899">
                  <c:v>0.61224489795918302</c:v>
                </c:pt>
                <c:pt idx="35900">
                  <c:v>0.62244897959183598</c:v>
                </c:pt>
                <c:pt idx="35901">
                  <c:v>0.63265306122448906</c:v>
                </c:pt>
                <c:pt idx="35902">
                  <c:v>0.64285714285714202</c:v>
                </c:pt>
                <c:pt idx="35903">
                  <c:v>0.65306122448979498</c:v>
                </c:pt>
                <c:pt idx="35904">
                  <c:v>0.66326530612244805</c:v>
                </c:pt>
                <c:pt idx="35905">
                  <c:v>0.67346938775510201</c:v>
                </c:pt>
                <c:pt idx="35906">
                  <c:v>0.68367346938775497</c:v>
                </c:pt>
                <c:pt idx="35907">
                  <c:v>0.69387755102040805</c:v>
                </c:pt>
                <c:pt idx="35908">
                  <c:v>0.70408163265306101</c:v>
                </c:pt>
                <c:pt idx="35909">
                  <c:v>0.71428571428571397</c:v>
                </c:pt>
                <c:pt idx="35910">
                  <c:v>0.72448979591836704</c:v>
                </c:pt>
                <c:pt idx="35911">
                  <c:v>0.73469387755102</c:v>
                </c:pt>
                <c:pt idx="35912">
                  <c:v>0.74489795918367296</c:v>
                </c:pt>
                <c:pt idx="35913">
                  <c:v>0.75510204081632604</c:v>
                </c:pt>
                <c:pt idx="35914">
                  <c:v>0.765306122448979</c:v>
                </c:pt>
                <c:pt idx="35915">
                  <c:v>0.77551020408163196</c:v>
                </c:pt>
                <c:pt idx="35916">
                  <c:v>0.78571428571428503</c:v>
                </c:pt>
                <c:pt idx="35917">
                  <c:v>0.79591836734693799</c:v>
                </c:pt>
                <c:pt idx="35918">
                  <c:v>0.80612244897959096</c:v>
                </c:pt>
                <c:pt idx="35919">
                  <c:v>0.81632653061224403</c:v>
                </c:pt>
                <c:pt idx="35920">
                  <c:v>0.82653061224489799</c:v>
                </c:pt>
                <c:pt idx="35921">
                  <c:v>0.83673469387755095</c:v>
                </c:pt>
                <c:pt idx="35922">
                  <c:v>0.84693877551020402</c:v>
                </c:pt>
                <c:pt idx="35923">
                  <c:v>0.85714285714285698</c:v>
                </c:pt>
                <c:pt idx="35924">
                  <c:v>0.86734693877550995</c:v>
                </c:pt>
                <c:pt idx="35925">
                  <c:v>0.87755102040816302</c:v>
                </c:pt>
                <c:pt idx="35926">
                  <c:v>0.88775510204081598</c:v>
                </c:pt>
                <c:pt idx="35927">
                  <c:v>0.89795918367346905</c:v>
                </c:pt>
                <c:pt idx="35928">
                  <c:v>0.90816326530612201</c:v>
                </c:pt>
                <c:pt idx="35929">
                  <c:v>0.91836734693877498</c:v>
                </c:pt>
                <c:pt idx="35930">
                  <c:v>0.92857142857142805</c:v>
                </c:pt>
                <c:pt idx="35931">
                  <c:v>0.93877551020408101</c:v>
                </c:pt>
                <c:pt idx="35932">
                  <c:v>0.94897959183673397</c:v>
                </c:pt>
                <c:pt idx="35933">
                  <c:v>0.95918367346938704</c:v>
                </c:pt>
                <c:pt idx="35934">
                  <c:v>0.96938775510204001</c:v>
                </c:pt>
                <c:pt idx="35935">
                  <c:v>0.97959183673469297</c:v>
                </c:pt>
                <c:pt idx="35936">
                  <c:v>0.98979591836734604</c:v>
                </c:pt>
                <c:pt idx="35937">
                  <c:v>0</c:v>
                </c:pt>
                <c:pt idx="35938">
                  <c:v>1.63934426229508E-2</c:v>
                </c:pt>
                <c:pt idx="35939">
                  <c:v>3.2786885245901599E-2</c:v>
                </c:pt>
                <c:pt idx="35940">
                  <c:v>4.9180327868852403E-2</c:v>
                </c:pt>
                <c:pt idx="35941">
                  <c:v>6.5573770491803199E-2</c:v>
                </c:pt>
                <c:pt idx="35942">
                  <c:v>8.1967213114753995E-2</c:v>
                </c:pt>
                <c:pt idx="35943">
                  <c:v>9.8360655737704902E-2</c:v>
                </c:pt>
                <c:pt idx="35944">
                  <c:v>0.114754098360655</c:v>
                </c:pt>
                <c:pt idx="35945">
                  <c:v>0.13114754098360601</c:v>
                </c:pt>
                <c:pt idx="35946">
                  <c:v>0.14754098360655701</c:v>
                </c:pt>
                <c:pt idx="35947">
                  <c:v>0.16393442622950799</c:v>
                </c:pt>
                <c:pt idx="35948">
                  <c:v>0.18032786885245899</c:v>
                </c:pt>
                <c:pt idx="35949">
                  <c:v>0.196721311475409</c:v>
                </c:pt>
                <c:pt idx="35950">
                  <c:v>0.21311475409836</c:v>
                </c:pt>
                <c:pt idx="35951">
                  <c:v>0.22950819672131101</c:v>
                </c:pt>
                <c:pt idx="35952">
                  <c:v>0.24590163934426201</c:v>
                </c:pt>
                <c:pt idx="35953">
                  <c:v>0.26229508196721302</c:v>
                </c:pt>
                <c:pt idx="35954">
                  <c:v>0.27868852459016302</c:v>
                </c:pt>
                <c:pt idx="35955">
                  <c:v>0.29508196721311403</c:v>
                </c:pt>
                <c:pt idx="35956">
                  <c:v>0.31147540983606498</c:v>
                </c:pt>
                <c:pt idx="35957">
                  <c:v>0.32786885245901598</c:v>
                </c:pt>
                <c:pt idx="35958">
                  <c:v>0.34426229508196698</c:v>
                </c:pt>
                <c:pt idx="35959">
                  <c:v>0.36065573770491799</c:v>
                </c:pt>
                <c:pt idx="35960">
                  <c:v>0.37704918032786799</c:v>
                </c:pt>
                <c:pt idx="35961">
                  <c:v>0.393442622950819</c:v>
                </c:pt>
                <c:pt idx="35962">
                  <c:v>0.40983606557377</c:v>
                </c:pt>
                <c:pt idx="35963">
                  <c:v>0.42622950819672101</c:v>
                </c:pt>
                <c:pt idx="35964">
                  <c:v>0.44262295081967201</c:v>
                </c:pt>
                <c:pt idx="35965">
                  <c:v>0.45901639344262202</c:v>
                </c:pt>
                <c:pt idx="35966">
                  <c:v>0.47540983606557302</c:v>
                </c:pt>
                <c:pt idx="35967">
                  <c:v>0.49180327868852403</c:v>
                </c:pt>
                <c:pt idx="35968">
                  <c:v>0.50819672131147497</c:v>
                </c:pt>
                <c:pt idx="35969">
                  <c:v>0.52459016393442603</c:v>
                </c:pt>
                <c:pt idx="35970">
                  <c:v>0.54098360655737698</c:v>
                </c:pt>
                <c:pt idx="35971">
                  <c:v>0.55737704918032704</c:v>
                </c:pt>
                <c:pt idx="35972">
                  <c:v>0.57377049180327799</c:v>
                </c:pt>
                <c:pt idx="35973">
                  <c:v>0.59016393442622905</c:v>
                </c:pt>
                <c:pt idx="35974">
                  <c:v>0.60655737704918</c:v>
                </c:pt>
                <c:pt idx="35975">
                  <c:v>0.62295081967213095</c:v>
                </c:pt>
                <c:pt idx="35976">
                  <c:v>0.63934426229508201</c:v>
                </c:pt>
                <c:pt idx="35977">
                  <c:v>0.65573770491803196</c:v>
                </c:pt>
                <c:pt idx="35978">
                  <c:v>0.67213114754098302</c:v>
                </c:pt>
                <c:pt idx="35979">
                  <c:v>0.68852459016393397</c:v>
                </c:pt>
                <c:pt idx="35980">
                  <c:v>0.70491803278688503</c:v>
                </c:pt>
                <c:pt idx="35981">
                  <c:v>0.72131147540983598</c:v>
                </c:pt>
                <c:pt idx="35982">
                  <c:v>0.73770491803278604</c:v>
                </c:pt>
                <c:pt idx="35983">
                  <c:v>0.75409836065573699</c:v>
                </c:pt>
                <c:pt idx="35984">
                  <c:v>0.77049180327868805</c:v>
                </c:pt>
                <c:pt idx="35985">
                  <c:v>0.786885245901639</c:v>
                </c:pt>
                <c:pt idx="35986">
                  <c:v>0.80327868852458995</c:v>
                </c:pt>
                <c:pt idx="35987">
                  <c:v>0.81967213114754101</c:v>
                </c:pt>
                <c:pt idx="35988">
                  <c:v>0.83606557377049096</c:v>
                </c:pt>
                <c:pt idx="35989">
                  <c:v>0.85245901639344202</c:v>
                </c:pt>
                <c:pt idx="35990">
                  <c:v>0.86885245901639296</c:v>
                </c:pt>
                <c:pt idx="35991">
                  <c:v>0.88524590163934402</c:v>
                </c:pt>
                <c:pt idx="35992">
                  <c:v>0.90163934426229497</c:v>
                </c:pt>
                <c:pt idx="35993">
                  <c:v>0.91803278688524503</c:v>
                </c:pt>
                <c:pt idx="35994">
                  <c:v>0.93442622950819598</c:v>
                </c:pt>
                <c:pt idx="35995">
                  <c:v>0.95081967213114704</c:v>
                </c:pt>
                <c:pt idx="35996">
                  <c:v>0.96721311475409799</c:v>
                </c:pt>
                <c:pt idx="35997">
                  <c:v>0.98360655737704905</c:v>
                </c:pt>
                <c:pt idx="35998">
                  <c:v>0</c:v>
                </c:pt>
                <c:pt idx="35999">
                  <c:v>8.7719298245613996E-3</c:v>
                </c:pt>
                <c:pt idx="36000">
                  <c:v>1.7543859649122799E-2</c:v>
                </c:pt>
                <c:pt idx="36001">
                  <c:v>2.6315789473684199E-2</c:v>
                </c:pt>
                <c:pt idx="36002">
                  <c:v>3.5087719298245598E-2</c:v>
                </c:pt>
                <c:pt idx="36003">
                  <c:v>4.3859649122807001E-2</c:v>
                </c:pt>
                <c:pt idx="36004">
                  <c:v>5.2631578947368397E-2</c:v>
                </c:pt>
                <c:pt idx="36005">
                  <c:v>6.14035087719298E-2</c:v>
                </c:pt>
                <c:pt idx="36006">
                  <c:v>7.0175438596491196E-2</c:v>
                </c:pt>
                <c:pt idx="36007">
                  <c:v>7.8947368421052599E-2</c:v>
                </c:pt>
                <c:pt idx="36008">
                  <c:v>8.7719298245614002E-2</c:v>
                </c:pt>
                <c:pt idx="36009">
                  <c:v>9.6491228070175405E-2</c:v>
                </c:pt>
                <c:pt idx="36010">
                  <c:v>0.105263157894736</c:v>
                </c:pt>
                <c:pt idx="36011">
                  <c:v>0.114035087719298</c:v>
                </c:pt>
                <c:pt idx="36012">
                  <c:v>0.122807017543859</c:v>
                </c:pt>
                <c:pt idx="36013">
                  <c:v>0.13157894736842099</c:v>
                </c:pt>
                <c:pt idx="36014">
                  <c:v>0.140350877192982</c:v>
                </c:pt>
                <c:pt idx="36015">
                  <c:v>0.14912280701754299</c:v>
                </c:pt>
                <c:pt idx="36016">
                  <c:v>0.157894736842105</c:v>
                </c:pt>
                <c:pt idx="36017">
                  <c:v>0.16666666666666599</c:v>
                </c:pt>
                <c:pt idx="36018">
                  <c:v>0.175438596491228</c:v>
                </c:pt>
                <c:pt idx="36019">
                  <c:v>0.18421052631578899</c:v>
                </c:pt>
                <c:pt idx="36020">
                  <c:v>0.19298245614035001</c:v>
                </c:pt>
                <c:pt idx="36021">
                  <c:v>0.20175438596491199</c:v>
                </c:pt>
                <c:pt idx="36022">
                  <c:v>0.21052631578947301</c:v>
                </c:pt>
                <c:pt idx="36023">
                  <c:v>0.21929824561403499</c:v>
                </c:pt>
                <c:pt idx="36024">
                  <c:v>0.22807017543859601</c:v>
                </c:pt>
                <c:pt idx="36025">
                  <c:v>0.23684210526315699</c:v>
                </c:pt>
                <c:pt idx="36026">
                  <c:v>0.24561403508771901</c:v>
                </c:pt>
                <c:pt idx="36027">
                  <c:v>0.25438596491227999</c:v>
                </c:pt>
                <c:pt idx="36028">
                  <c:v>0.26315789473684198</c:v>
                </c:pt>
                <c:pt idx="36029">
                  <c:v>0.27192982456140302</c:v>
                </c:pt>
                <c:pt idx="36030">
                  <c:v>0.28070175438596401</c:v>
                </c:pt>
                <c:pt idx="36031">
                  <c:v>0.28947368421052599</c:v>
                </c:pt>
                <c:pt idx="36032">
                  <c:v>0.29824561403508698</c:v>
                </c:pt>
                <c:pt idx="36033">
                  <c:v>0.30701754385964902</c:v>
                </c:pt>
                <c:pt idx="36034">
                  <c:v>0.31578947368421001</c:v>
                </c:pt>
                <c:pt idx="36035">
                  <c:v>0.324561403508771</c:v>
                </c:pt>
                <c:pt idx="36036">
                  <c:v>0.33333333333333298</c:v>
                </c:pt>
                <c:pt idx="36037">
                  <c:v>0.34210526315789402</c:v>
                </c:pt>
                <c:pt idx="36038">
                  <c:v>0.35087719298245601</c:v>
                </c:pt>
                <c:pt idx="36039">
                  <c:v>0.359649122807017</c:v>
                </c:pt>
                <c:pt idx="36040">
                  <c:v>0.36842105263157798</c:v>
                </c:pt>
                <c:pt idx="36041">
                  <c:v>0.37719298245614002</c:v>
                </c:pt>
                <c:pt idx="36042">
                  <c:v>0.38596491228070101</c:v>
                </c:pt>
                <c:pt idx="36043">
                  <c:v>0.394736842105263</c:v>
                </c:pt>
                <c:pt idx="36044">
                  <c:v>0.40350877192982398</c:v>
                </c:pt>
                <c:pt idx="36045">
                  <c:v>0.41228070175438503</c:v>
                </c:pt>
                <c:pt idx="36046">
                  <c:v>0.42105263157894701</c:v>
                </c:pt>
                <c:pt idx="36047">
                  <c:v>0.429824561403508</c:v>
                </c:pt>
                <c:pt idx="36048">
                  <c:v>0.43859649122806998</c:v>
                </c:pt>
                <c:pt idx="36049">
                  <c:v>0.44736842105263103</c:v>
                </c:pt>
                <c:pt idx="36050">
                  <c:v>0.45614035087719201</c:v>
                </c:pt>
                <c:pt idx="36051">
                  <c:v>0.464912280701754</c:v>
                </c:pt>
                <c:pt idx="36052">
                  <c:v>0.47368421052631499</c:v>
                </c:pt>
                <c:pt idx="36053">
                  <c:v>0.48245614035087703</c:v>
                </c:pt>
                <c:pt idx="36054">
                  <c:v>0.49122807017543801</c:v>
                </c:pt>
                <c:pt idx="36055">
                  <c:v>0.5</c:v>
                </c:pt>
                <c:pt idx="36056">
                  <c:v>0.50877192982456099</c:v>
                </c:pt>
                <c:pt idx="36057">
                  <c:v>0.51754385964912197</c:v>
                </c:pt>
                <c:pt idx="36058">
                  <c:v>0.52631578947368396</c:v>
                </c:pt>
                <c:pt idx="36059">
                  <c:v>0.53508771929824495</c:v>
                </c:pt>
                <c:pt idx="36060">
                  <c:v>0.54385964912280704</c:v>
                </c:pt>
                <c:pt idx="36061">
                  <c:v>0.55263157894736803</c:v>
                </c:pt>
                <c:pt idx="36062">
                  <c:v>0.56140350877192902</c:v>
                </c:pt>
                <c:pt idx="36063">
                  <c:v>0.570175438596491</c:v>
                </c:pt>
                <c:pt idx="36064">
                  <c:v>0.57894736842105199</c:v>
                </c:pt>
                <c:pt idx="36065">
                  <c:v>0.58771929824561397</c:v>
                </c:pt>
                <c:pt idx="36066">
                  <c:v>0.59649122807017496</c:v>
                </c:pt>
                <c:pt idx="36067">
                  <c:v>0.60526315789473595</c:v>
                </c:pt>
                <c:pt idx="36068">
                  <c:v>0.61403508771929804</c:v>
                </c:pt>
                <c:pt idx="36069">
                  <c:v>0.62280701754385903</c:v>
                </c:pt>
                <c:pt idx="36070">
                  <c:v>0.63157894736842102</c:v>
                </c:pt>
                <c:pt idx="36071">
                  <c:v>0.640350877192982</c:v>
                </c:pt>
                <c:pt idx="36072">
                  <c:v>0.64912280701754299</c:v>
                </c:pt>
                <c:pt idx="36073">
                  <c:v>0.65789473684210498</c:v>
                </c:pt>
                <c:pt idx="36074">
                  <c:v>0.66666666666666596</c:v>
                </c:pt>
                <c:pt idx="36075">
                  <c:v>0.67543859649122795</c:v>
                </c:pt>
                <c:pt idx="36076">
                  <c:v>0.68421052631578905</c:v>
                </c:pt>
                <c:pt idx="36077">
                  <c:v>0.69298245614035003</c:v>
                </c:pt>
                <c:pt idx="36078">
                  <c:v>0.70175438596491202</c:v>
                </c:pt>
                <c:pt idx="36079">
                  <c:v>0.71052631578947301</c:v>
                </c:pt>
                <c:pt idx="36080">
                  <c:v>0.71929824561403499</c:v>
                </c:pt>
                <c:pt idx="36081">
                  <c:v>0.72807017543859598</c:v>
                </c:pt>
                <c:pt idx="36082">
                  <c:v>0.73684210526315697</c:v>
                </c:pt>
                <c:pt idx="36083">
                  <c:v>0.74561403508771895</c:v>
                </c:pt>
                <c:pt idx="36084">
                  <c:v>0.75438596491228005</c:v>
                </c:pt>
                <c:pt idx="36085">
                  <c:v>0.76315789473684204</c:v>
                </c:pt>
                <c:pt idx="36086">
                  <c:v>0.77192982456140302</c:v>
                </c:pt>
                <c:pt idx="36087">
                  <c:v>0.78070175438596401</c:v>
                </c:pt>
                <c:pt idx="36088">
                  <c:v>0.78947368421052599</c:v>
                </c:pt>
                <c:pt idx="36089">
                  <c:v>0.79824561403508698</c:v>
                </c:pt>
                <c:pt idx="36090">
                  <c:v>0.80701754385964897</c:v>
                </c:pt>
                <c:pt idx="36091">
                  <c:v>0.81578947368420995</c:v>
                </c:pt>
                <c:pt idx="36092">
                  <c:v>0.82456140350877105</c:v>
                </c:pt>
                <c:pt idx="36093">
                  <c:v>0.83333333333333304</c:v>
                </c:pt>
                <c:pt idx="36094">
                  <c:v>0.84210526315789402</c:v>
                </c:pt>
                <c:pt idx="36095">
                  <c:v>0.85087719298245601</c:v>
                </c:pt>
                <c:pt idx="36096">
                  <c:v>0.859649122807017</c:v>
                </c:pt>
                <c:pt idx="36097">
                  <c:v>0.86842105263157898</c:v>
                </c:pt>
                <c:pt idx="36098">
                  <c:v>0.87719298245613997</c:v>
                </c:pt>
                <c:pt idx="36099">
                  <c:v>0.88596491228070096</c:v>
                </c:pt>
                <c:pt idx="36100">
                  <c:v>0.89473684210526305</c:v>
                </c:pt>
                <c:pt idx="36101">
                  <c:v>0.90350877192982404</c:v>
                </c:pt>
                <c:pt idx="36102">
                  <c:v>0.91228070175438503</c:v>
                </c:pt>
                <c:pt idx="36103">
                  <c:v>0.92105263157894701</c:v>
                </c:pt>
                <c:pt idx="36104">
                  <c:v>0.929824561403508</c:v>
                </c:pt>
                <c:pt idx="36105">
                  <c:v>0.93859649122806998</c:v>
                </c:pt>
                <c:pt idx="36106">
                  <c:v>0.94736842105263097</c:v>
                </c:pt>
                <c:pt idx="36107">
                  <c:v>0.95614035087719296</c:v>
                </c:pt>
                <c:pt idx="36108">
                  <c:v>0.96491228070175405</c:v>
                </c:pt>
                <c:pt idx="36109">
                  <c:v>0.97368421052631504</c:v>
                </c:pt>
                <c:pt idx="36110">
                  <c:v>0.98245614035087703</c:v>
                </c:pt>
                <c:pt idx="36111">
                  <c:v>0.99122807017543801</c:v>
                </c:pt>
                <c:pt idx="36112">
                  <c:v>0</c:v>
                </c:pt>
                <c:pt idx="36113">
                  <c:v>1.0869565217391301E-2</c:v>
                </c:pt>
                <c:pt idx="36114">
                  <c:v>2.1739130434782601E-2</c:v>
                </c:pt>
                <c:pt idx="36115">
                  <c:v>3.2608695652173898E-2</c:v>
                </c:pt>
                <c:pt idx="36116">
                  <c:v>4.3478260869565202E-2</c:v>
                </c:pt>
                <c:pt idx="36117">
                  <c:v>5.4347826086956499E-2</c:v>
                </c:pt>
                <c:pt idx="36118">
                  <c:v>6.5217391304347797E-2</c:v>
                </c:pt>
                <c:pt idx="36119">
                  <c:v>7.6086956521739094E-2</c:v>
                </c:pt>
                <c:pt idx="36120">
                  <c:v>8.6956521739130405E-2</c:v>
                </c:pt>
                <c:pt idx="36121">
                  <c:v>9.7826086956521702E-2</c:v>
                </c:pt>
                <c:pt idx="36122">
                  <c:v>0.108695652173913</c:v>
                </c:pt>
                <c:pt idx="36123">
                  <c:v>0.119565217391304</c:v>
                </c:pt>
                <c:pt idx="36124">
                  <c:v>0.13043478260869501</c:v>
                </c:pt>
                <c:pt idx="36125">
                  <c:v>0.141304347826086</c:v>
                </c:pt>
                <c:pt idx="36126">
                  <c:v>0.15217391304347799</c:v>
                </c:pt>
                <c:pt idx="36127">
                  <c:v>0.16304347826086901</c:v>
                </c:pt>
                <c:pt idx="36128">
                  <c:v>0.17391304347826</c:v>
                </c:pt>
                <c:pt idx="36129">
                  <c:v>0.184782608695652</c:v>
                </c:pt>
                <c:pt idx="36130">
                  <c:v>0.19565217391304299</c:v>
                </c:pt>
                <c:pt idx="36131">
                  <c:v>0.20652173913043401</c:v>
                </c:pt>
                <c:pt idx="36132">
                  <c:v>0.217391304347826</c:v>
                </c:pt>
                <c:pt idx="36133">
                  <c:v>0.22826086956521699</c:v>
                </c:pt>
                <c:pt idx="36134">
                  <c:v>0.23913043478260801</c:v>
                </c:pt>
                <c:pt idx="36135">
                  <c:v>0.25</c:v>
                </c:pt>
                <c:pt idx="36136">
                  <c:v>0.26086956521739102</c:v>
                </c:pt>
                <c:pt idx="36137">
                  <c:v>0.27173913043478198</c:v>
                </c:pt>
                <c:pt idx="36138">
                  <c:v>0.282608695652173</c:v>
                </c:pt>
                <c:pt idx="36139">
                  <c:v>0.29347826086956502</c:v>
                </c:pt>
                <c:pt idx="36140">
                  <c:v>0.30434782608695599</c:v>
                </c:pt>
                <c:pt idx="36141">
                  <c:v>0.31521739130434701</c:v>
                </c:pt>
                <c:pt idx="36142">
                  <c:v>0.32608695652173902</c:v>
                </c:pt>
                <c:pt idx="36143">
                  <c:v>0.33695652173912999</c:v>
                </c:pt>
                <c:pt idx="36144">
                  <c:v>0.34782608695652101</c:v>
                </c:pt>
                <c:pt idx="36145">
                  <c:v>0.35869565217391303</c:v>
                </c:pt>
                <c:pt idx="36146">
                  <c:v>0.36956521739130399</c:v>
                </c:pt>
                <c:pt idx="36147">
                  <c:v>0.38043478260869501</c:v>
                </c:pt>
                <c:pt idx="36148">
                  <c:v>0.39130434782608697</c:v>
                </c:pt>
                <c:pt idx="36149">
                  <c:v>0.40217391304347799</c:v>
                </c:pt>
                <c:pt idx="36150">
                  <c:v>0.41304347826086901</c:v>
                </c:pt>
                <c:pt idx="36151">
                  <c:v>0.42391304347825998</c:v>
                </c:pt>
                <c:pt idx="36152">
                  <c:v>0.434782608695652</c:v>
                </c:pt>
                <c:pt idx="36153">
                  <c:v>0.44565217391304301</c:v>
                </c:pt>
                <c:pt idx="36154">
                  <c:v>0.45652173913043398</c:v>
                </c:pt>
                <c:pt idx="36155">
                  <c:v>0.467391304347826</c:v>
                </c:pt>
                <c:pt idx="36156">
                  <c:v>0.47826086956521702</c:v>
                </c:pt>
                <c:pt idx="36157">
                  <c:v>0.48913043478260798</c:v>
                </c:pt>
                <c:pt idx="36158">
                  <c:v>0.5</c:v>
                </c:pt>
                <c:pt idx="36159">
                  <c:v>0.51086956521739102</c:v>
                </c:pt>
                <c:pt idx="36160">
                  <c:v>0.52173913043478204</c:v>
                </c:pt>
                <c:pt idx="36161">
                  <c:v>0.53260869565217395</c:v>
                </c:pt>
                <c:pt idx="36162">
                  <c:v>0.54347826086956497</c:v>
                </c:pt>
                <c:pt idx="36163">
                  <c:v>0.55434782608695599</c:v>
                </c:pt>
                <c:pt idx="36164">
                  <c:v>0.56521739130434701</c:v>
                </c:pt>
                <c:pt idx="36165">
                  <c:v>0.57608695652173902</c:v>
                </c:pt>
                <c:pt idx="36166">
                  <c:v>0.58695652173913004</c:v>
                </c:pt>
                <c:pt idx="36167">
                  <c:v>0.59782608695652095</c:v>
                </c:pt>
                <c:pt idx="36168">
                  <c:v>0.60869565217391297</c:v>
                </c:pt>
                <c:pt idx="36169">
                  <c:v>0.61956521739130399</c:v>
                </c:pt>
                <c:pt idx="36170">
                  <c:v>0.63043478260869501</c:v>
                </c:pt>
                <c:pt idx="36171">
                  <c:v>0.64130434782608603</c:v>
                </c:pt>
                <c:pt idx="36172">
                  <c:v>0.65217391304347805</c:v>
                </c:pt>
                <c:pt idx="36173">
                  <c:v>0.66304347826086896</c:v>
                </c:pt>
                <c:pt idx="36174">
                  <c:v>0.67391304347825998</c:v>
                </c:pt>
                <c:pt idx="36175">
                  <c:v>0.684782608695652</c:v>
                </c:pt>
                <c:pt idx="36176">
                  <c:v>0.69565217391304301</c:v>
                </c:pt>
                <c:pt idx="36177">
                  <c:v>0.70652173913043403</c:v>
                </c:pt>
                <c:pt idx="36178">
                  <c:v>0.71739130434782605</c:v>
                </c:pt>
                <c:pt idx="36179">
                  <c:v>0.72826086956521696</c:v>
                </c:pt>
                <c:pt idx="36180">
                  <c:v>0.73913043478260798</c:v>
                </c:pt>
                <c:pt idx="36181">
                  <c:v>0.75</c:v>
                </c:pt>
                <c:pt idx="36182">
                  <c:v>0.76086956521739102</c:v>
                </c:pt>
                <c:pt idx="36183">
                  <c:v>0.77173913043478204</c:v>
                </c:pt>
                <c:pt idx="36184">
                  <c:v>0.78260869565217395</c:v>
                </c:pt>
                <c:pt idx="36185">
                  <c:v>0.79347826086956497</c:v>
                </c:pt>
                <c:pt idx="36186">
                  <c:v>0.80434782608695599</c:v>
                </c:pt>
                <c:pt idx="36187">
                  <c:v>0.81521739130434701</c:v>
                </c:pt>
                <c:pt idx="36188">
                  <c:v>0.82608695652173902</c:v>
                </c:pt>
                <c:pt idx="36189">
                  <c:v>0.83695652173913004</c:v>
                </c:pt>
                <c:pt idx="36190">
                  <c:v>0.84782608695652095</c:v>
                </c:pt>
                <c:pt idx="36191">
                  <c:v>0.85869565217391297</c:v>
                </c:pt>
                <c:pt idx="36192">
                  <c:v>0.86956521739130399</c:v>
                </c:pt>
                <c:pt idx="36193">
                  <c:v>0.88043478260869501</c:v>
                </c:pt>
                <c:pt idx="36194">
                  <c:v>0.89130434782608603</c:v>
                </c:pt>
                <c:pt idx="36195">
                  <c:v>0.90217391304347805</c:v>
                </c:pt>
                <c:pt idx="36196">
                  <c:v>0.91304347826086896</c:v>
                </c:pt>
                <c:pt idx="36197">
                  <c:v>0.92391304347825998</c:v>
                </c:pt>
                <c:pt idx="36198">
                  <c:v>0.934782608695652</c:v>
                </c:pt>
                <c:pt idx="36199">
                  <c:v>0.94565217391304301</c:v>
                </c:pt>
                <c:pt idx="36200">
                  <c:v>0.95652173913043403</c:v>
                </c:pt>
                <c:pt idx="36201">
                  <c:v>0.96739130434782605</c:v>
                </c:pt>
                <c:pt idx="36202">
                  <c:v>0.97826086956521696</c:v>
                </c:pt>
                <c:pt idx="36203">
                  <c:v>0.98913043478260798</c:v>
                </c:pt>
                <c:pt idx="36204">
                  <c:v>0</c:v>
                </c:pt>
                <c:pt idx="36205">
                  <c:v>1.1764705882352899E-2</c:v>
                </c:pt>
                <c:pt idx="36206">
                  <c:v>2.3529411764705799E-2</c:v>
                </c:pt>
                <c:pt idx="36207">
                  <c:v>3.5294117647058802E-2</c:v>
                </c:pt>
                <c:pt idx="36208">
                  <c:v>4.7058823529411702E-2</c:v>
                </c:pt>
                <c:pt idx="36209">
                  <c:v>5.8823529411764698E-2</c:v>
                </c:pt>
                <c:pt idx="36210">
                  <c:v>7.0588235294117604E-2</c:v>
                </c:pt>
                <c:pt idx="36211">
                  <c:v>8.2352941176470504E-2</c:v>
                </c:pt>
                <c:pt idx="36212">
                  <c:v>9.41176470588235E-2</c:v>
                </c:pt>
                <c:pt idx="36213">
                  <c:v>0.105882352941176</c:v>
                </c:pt>
                <c:pt idx="36214">
                  <c:v>0.11764705882352899</c:v>
                </c:pt>
                <c:pt idx="36215">
                  <c:v>0.129411764705882</c:v>
                </c:pt>
                <c:pt idx="36216">
                  <c:v>0.14117647058823499</c:v>
                </c:pt>
                <c:pt idx="36217">
                  <c:v>0.152941176470588</c:v>
                </c:pt>
                <c:pt idx="36218">
                  <c:v>0.16470588235294101</c:v>
                </c:pt>
                <c:pt idx="36219">
                  <c:v>0.17647058823529399</c:v>
                </c:pt>
                <c:pt idx="36220">
                  <c:v>0.188235294117647</c:v>
                </c:pt>
                <c:pt idx="36221">
                  <c:v>0.2</c:v>
                </c:pt>
                <c:pt idx="36222">
                  <c:v>0.21176470588235199</c:v>
                </c:pt>
                <c:pt idx="36223">
                  <c:v>0.223529411764705</c:v>
                </c:pt>
                <c:pt idx="36224">
                  <c:v>0.23529411764705799</c:v>
                </c:pt>
                <c:pt idx="36225">
                  <c:v>0.247058823529411</c:v>
                </c:pt>
                <c:pt idx="36226">
                  <c:v>0.25882352941176401</c:v>
                </c:pt>
                <c:pt idx="36227">
                  <c:v>0.27058823529411702</c:v>
                </c:pt>
                <c:pt idx="36228">
                  <c:v>0.28235294117646997</c:v>
                </c:pt>
                <c:pt idx="36229">
                  <c:v>0.29411764705882298</c:v>
                </c:pt>
                <c:pt idx="36230">
                  <c:v>0.30588235294117599</c:v>
                </c:pt>
                <c:pt idx="36231">
                  <c:v>0.317647058823529</c:v>
                </c:pt>
                <c:pt idx="36232">
                  <c:v>0.32941176470588202</c:v>
                </c:pt>
                <c:pt idx="36233">
                  <c:v>0.34117647058823503</c:v>
                </c:pt>
                <c:pt idx="36234">
                  <c:v>0.35294117647058798</c:v>
                </c:pt>
                <c:pt idx="36235">
                  <c:v>0.36470588235294099</c:v>
                </c:pt>
                <c:pt idx="36236">
                  <c:v>0.376470588235294</c:v>
                </c:pt>
                <c:pt idx="36237">
                  <c:v>0.38823529411764701</c:v>
                </c:pt>
                <c:pt idx="36238">
                  <c:v>0.4</c:v>
                </c:pt>
                <c:pt idx="36239">
                  <c:v>0.41176470588235198</c:v>
                </c:pt>
                <c:pt idx="36240">
                  <c:v>0.42352941176470499</c:v>
                </c:pt>
                <c:pt idx="36241">
                  <c:v>0.435294117647058</c:v>
                </c:pt>
                <c:pt idx="36242">
                  <c:v>0.44705882352941101</c:v>
                </c:pt>
                <c:pt idx="36243">
                  <c:v>0.45882352941176402</c:v>
                </c:pt>
                <c:pt idx="36244">
                  <c:v>0.47058823529411697</c:v>
                </c:pt>
                <c:pt idx="36245">
                  <c:v>0.48235294117646998</c:v>
                </c:pt>
                <c:pt idx="36246">
                  <c:v>0.494117647058823</c:v>
                </c:pt>
                <c:pt idx="36247">
                  <c:v>0.50588235294117601</c:v>
                </c:pt>
                <c:pt idx="36248">
                  <c:v>0.51764705882352902</c:v>
                </c:pt>
                <c:pt idx="36249">
                  <c:v>0.52941176470588203</c:v>
                </c:pt>
                <c:pt idx="36250">
                  <c:v>0.54117647058823504</c:v>
                </c:pt>
                <c:pt idx="36251">
                  <c:v>0.55294117647058805</c:v>
                </c:pt>
                <c:pt idx="36252">
                  <c:v>0.56470588235294095</c:v>
                </c:pt>
                <c:pt idx="36253">
                  <c:v>0.57647058823529396</c:v>
                </c:pt>
                <c:pt idx="36254">
                  <c:v>0.58823529411764697</c:v>
                </c:pt>
                <c:pt idx="36255">
                  <c:v>0.6</c:v>
                </c:pt>
                <c:pt idx="36256">
                  <c:v>0.61176470588235299</c:v>
                </c:pt>
                <c:pt idx="36257">
                  <c:v>0.623529411764705</c:v>
                </c:pt>
                <c:pt idx="36258">
                  <c:v>0.63529411764705801</c:v>
                </c:pt>
                <c:pt idx="36259">
                  <c:v>0.64705882352941102</c:v>
                </c:pt>
                <c:pt idx="36260">
                  <c:v>0.65882352941176403</c:v>
                </c:pt>
                <c:pt idx="36261">
                  <c:v>0.67058823529411704</c:v>
                </c:pt>
                <c:pt idx="36262">
                  <c:v>0.68235294117647005</c:v>
                </c:pt>
                <c:pt idx="36263">
                  <c:v>0.69411764705882295</c:v>
                </c:pt>
                <c:pt idx="36264">
                  <c:v>0.70588235294117596</c:v>
                </c:pt>
                <c:pt idx="36265">
                  <c:v>0.71764705882352897</c:v>
                </c:pt>
                <c:pt idx="36266">
                  <c:v>0.72941176470588198</c:v>
                </c:pt>
                <c:pt idx="36267">
                  <c:v>0.74117647058823499</c:v>
                </c:pt>
                <c:pt idx="36268">
                  <c:v>0.752941176470588</c:v>
                </c:pt>
                <c:pt idx="36269">
                  <c:v>0.76470588235294101</c:v>
                </c:pt>
                <c:pt idx="36270">
                  <c:v>0.77647058823529402</c:v>
                </c:pt>
                <c:pt idx="36271">
                  <c:v>0.78823529411764703</c:v>
                </c:pt>
                <c:pt idx="36272">
                  <c:v>0.8</c:v>
                </c:pt>
                <c:pt idx="36273">
                  <c:v>0.81176470588235194</c:v>
                </c:pt>
                <c:pt idx="36274">
                  <c:v>0.82352941176470495</c:v>
                </c:pt>
                <c:pt idx="36275">
                  <c:v>0.83529411764705797</c:v>
                </c:pt>
                <c:pt idx="36276">
                  <c:v>0.84705882352941098</c:v>
                </c:pt>
                <c:pt idx="36277">
                  <c:v>0.85882352941176399</c:v>
                </c:pt>
                <c:pt idx="36278">
                  <c:v>0.870588235294117</c:v>
                </c:pt>
                <c:pt idx="36279">
                  <c:v>0.88235294117647001</c:v>
                </c:pt>
                <c:pt idx="36280">
                  <c:v>0.89411764705882302</c:v>
                </c:pt>
                <c:pt idx="36281">
                  <c:v>0.90588235294117603</c:v>
                </c:pt>
                <c:pt idx="36282">
                  <c:v>0.91764705882352904</c:v>
                </c:pt>
                <c:pt idx="36283">
                  <c:v>0.92941176470588205</c:v>
                </c:pt>
                <c:pt idx="36284">
                  <c:v>0.94117647058823495</c:v>
                </c:pt>
                <c:pt idx="36285">
                  <c:v>0.95294117647058796</c:v>
                </c:pt>
                <c:pt idx="36286">
                  <c:v>0.96470588235294097</c:v>
                </c:pt>
                <c:pt idx="36287">
                  <c:v>0.97647058823529398</c:v>
                </c:pt>
                <c:pt idx="36288">
                  <c:v>0.98823529411764699</c:v>
                </c:pt>
                <c:pt idx="36289">
                  <c:v>0</c:v>
                </c:pt>
                <c:pt idx="36290">
                  <c:v>1.42857142857142E-2</c:v>
                </c:pt>
                <c:pt idx="36291">
                  <c:v>2.8571428571428501E-2</c:v>
                </c:pt>
                <c:pt idx="36292">
                  <c:v>4.2857142857142802E-2</c:v>
                </c:pt>
                <c:pt idx="36293">
                  <c:v>5.7142857142857099E-2</c:v>
                </c:pt>
                <c:pt idx="36294">
                  <c:v>7.1428571428571397E-2</c:v>
                </c:pt>
                <c:pt idx="36295">
                  <c:v>8.5714285714285701E-2</c:v>
                </c:pt>
                <c:pt idx="36296">
                  <c:v>0.1</c:v>
                </c:pt>
                <c:pt idx="36297">
                  <c:v>0.114285714285714</c:v>
                </c:pt>
                <c:pt idx="36298">
                  <c:v>0.128571428571428</c:v>
                </c:pt>
                <c:pt idx="36299">
                  <c:v>0.14285714285714199</c:v>
                </c:pt>
                <c:pt idx="36300">
                  <c:v>0.157142857142857</c:v>
                </c:pt>
                <c:pt idx="36301">
                  <c:v>0.17142857142857101</c:v>
                </c:pt>
                <c:pt idx="36302">
                  <c:v>0.185714285714285</c:v>
                </c:pt>
                <c:pt idx="36303">
                  <c:v>0.2</c:v>
                </c:pt>
                <c:pt idx="36304">
                  <c:v>0.214285714285714</c:v>
                </c:pt>
                <c:pt idx="36305">
                  <c:v>0.22857142857142801</c:v>
                </c:pt>
                <c:pt idx="36306">
                  <c:v>0.24285714285714199</c:v>
                </c:pt>
                <c:pt idx="36307">
                  <c:v>0.25714285714285701</c:v>
                </c:pt>
                <c:pt idx="36308">
                  <c:v>0.27142857142857102</c:v>
                </c:pt>
                <c:pt idx="36309">
                  <c:v>0.28571428571428498</c:v>
                </c:pt>
                <c:pt idx="36310">
                  <c:v>0.3</c:v>
                </c:pt>
                <c:pt idx="36311">
                  <c:v>0.314285714285714</c:v>
                </c:pt>
                <c:pt idx="36312">
                  <c:v>0.32857142857142801</c:v>
                </c:pt>
                <c:pt idx="36313">
                  <c:v>0.34285714285714203</c:v>
                </c:pt>
                <c:pt idx="36314">
                  <c:v>0.35714285714285698</c:v>
                </c:pt>
                <c:pt idx="36315">
                  <c:v>0.371428571428571</c:v>
                </c:pt>
                <c:pt idx="36316">
                  <c:v>0.38571428571428501</c:v>
                </c:pt>
                <c:pt idx="36317">
                  <c:v>0.4</c:v>
                </c:pt>
                <c:pt idx="36318">
                  <c:v>0.41428571428571398</c:v>
                </c:pt>
                <c:pt idx="36319">
                  <c:v>0.42857142857142799</c:v>
                </c:pt>
                <c:pt idx="36320">
                  <c:v>0.44285714285714201</c:v>
                </c:pt>
                <c:pt idx="36321">
                  <c:v>0.45714285714285702</c:v>
                </c:pt>
                <c:pt idx="36322">
                  <c:v>0.47142857142857097</c:v>
                </c:pt>
                <c:pt idx="36323">
                  <c:v>0.48571428571428499</c:v>
                </c:pt>
                <c:pt idx="36324">
                  <c:v>0.5</c:v>
                </c:pt>
                <c:pt idx="36325">
                  <c:v>0.51428571428571401</c:v>
                </c:pt>
                <c:pt idx="36326">
                  <c:v>0.52857142857142803</c:v>
                </c:pt>
                <c:pt idx="36327">
                  <c:v>0.54285714285714204</c:v>
                </c:pt>
                <c:pt idx="36328">
                  <c:v>0.55714285714285705</c:v>
                </c:pt>
                <c:pt idx="36329">
                  <c:v>0.57142857142857095</c:v>
                </c:pt>
                <c:pt idx="36330">
                  <c:v>0.58571428571428497</c:v>
                </c:pt>
                <c:pt idx="36331">
                  <c:v>0.6</c:v>
                </c:pt>
                <c:pt idx="36332">
                  <c:v>0.61428571428571399</c:v>
                </c:pt>
                <c:pt idx="36333">
                  <c:v>0.628571428571428</c:v>
                </c:pt>
                <c:pt idx="36334">
                  <c:v>0.64285714285714202</c:v>
                </c:pt>
                <c:pt idx="36335">
                  <c:v>0.65714285714285703</c:v>
                </c:pt>
                <c:pt idx="36336">
                  <c:v>0.67142857142857104</c:v>
                </c:pt>
                <c:pt idx="36337">
                  <c:v>0.68571428571428505</c:v>
                </c:pt>
                <c:pt idx="36338">
                  <c:v>0.7</c:v>
                </c:pt>
                <c:pt idx="36339">
                  <c:v>0.71428571428571397</c:v>
                </c:pt>
                <c:pt idx="36340">
                  <c:v>0.72857142857142798</c:v>
                </c:pt>
                <c:pt idx="36341">
                  <c:v>0.74285714285714199</c:v>
                </c:pt>
                <c:pt idx="36342">
                  <c:v>0.75714285714285701</c:v>
                </c:pt>
                <c:pt idx="36343">
                  <c:v>0.77142857142857102</c:v>
                </c:pt>
                <c:pt idx="36344">
                  <c:v>0.78571428571428503</c:v>
                </c:pt>
                <c:pt idx="36345">
                  <c:v>0.8</c:v>
                </c:pt>
                <c:pt idx="36346">
                  <c:v>0.81428571428571395</c:v>
                </c:pt>
                <c:pt idx="36347">
                  <c:v>0.82857142857142796</c:v>
                </c:pt>
                <c:pt idx="36348">
                  <c:v>0.84285714285714197</c:v>
                </c:pt>
                <c:pt idx="36349">
                  <c:v>0.85714285714285698</c:v>
                </c:pt>
                <c:pt idx="36350">
                  <c:v>0.871428571428571</c:v>
                </c:pt>
                <c:pt idx="36351">
                  <c:v>0.88571428571428501</c:v>
                </c:pt>
                <c:pt idx="36352">
                  <c:v>0.9</c:v>
                </c:pt>
                <c:pt idx="36353">
                  <c:v>0.91428571428571404</c:v>
                </c:pt>
                <c:pt idx="36354">
                  <c:v>0.92857142857142805</c:v>
                </c:pt>
                <c:pt idx="36355">
                  <c:v>0.94285714285714195</c:v>
                </c:pt>
                <c:pt idx="36356">
                  <c:v>0.95714285714285696</c:v>
                </c:pt>
                <c:pt idx="36357">
                  <c:v>0.97142857142857097</c:v>
                </c:pt>
                <c:pt idx="36358">
                  <c:v>0.98571428571428499</c:v>
                </c:pt>
                <c:pt idx="36359">
                  <c:v>0</c:v>
                </c:pt>
                <c:pt idx="36360">
                  <c:v>1.72413793103448E-2</c:v>
                </c:pt>
                <c:pt idx="36361">
                  <c:v>3.4482758620689599E-2</c:v>
                </c:pt>
                <c:pt idx="36362">
                  <c:v>5.1724137931034399E-2</c:v>
                </c:pt>
                <c:pt idx="36363">
                  <c:v>6.8965517241379296E-2</c:v>
                </c:pt>
                <c:pt idx="36364">
                  <c:v>8.6206896551724102E-2</c:v>
                </c:pt>
                <c:pt idx="36365">
                  <c:v>0.10344827586206801</c:v>
                </c:pt>
                <c:pt idx="36366">
                  <c:v>0.12068965517241299</c:v>
                </c:pt>
                <c:pt idx="36367">
                  <c:v>0.13793103448275801</c:v>
                </c:pt>
                <c:pt idx="36368">
                  <c:v>0.15517241379310301</c:v>
                </c:pt>
                <c:pt idx="36369">
                  <c:v>0.17241379310344801</c:v>
                </c:pt>
                <c:pt idx="36370">
                  <c:v>0.18965517241379301</c:v>
                </c:pt>
                <c:pt idx="36371">
                  <c:v>0.20689655172413701</c:v>
                </c:pt>
                <c:pt idx="36372">
                  <c:v>0.22413793103448201</c:v>
                </c:pt>
                <c:pt idx="36373">
                  <c:v>0.24137931034482701</c:v>
                </c:pt>
                <c:pt idx="36374">
                  <c:v>0.25862068965517199</c:v>
                </c:pt>
                <c:pt idx="36375">
                  <c:v>0.27586206896551702</c:v>
                </c:pt>
                <c:pt idx="36376">
                  <c:v>0.29310344827586199</c:v>
                </c:pt>
                <c:pt idx="36377">
                  <c:v>0.31034482758620602</c:v>
                </c:pt>
                <c:pt idx="36378">
                  <c:v>0.32758620689655099</c:v>
                </c:pt>
                <c:pt idx="36379">
                  <c:v>0.34482758620689602</c:v>
                </c:pt>
                <c:pt idx="36380">
                  <c:v>0.36206896551724099</c:v>
                </c:pt>
                <c:pt idx="36381">
                  <c:v>0.37931034482758602</c:v>
                </c:pt>
                <c:pt idx="36382">
                  <c:v>0.39655172413793099</c:v>
                </c:pt>
                <c:pt idx="36383">
                  <c:v>0.41379310344827502</c:v>
                </c:pt>
                <c:pt idx="36384">
                  <c:v>0.43103448275862</c:v>
                </c:pt>
                <c:pt idx="36385">
                  <c:v>0.44827586206896503</c:v>
                </c:pt>
                <c:pt idx="36386">
                  <c:v>0.46551724137931</c:v>
                </c:pt>
                <c:pt idx="36387">
                  <c:v>0.48275862068965503</c:v>
                </c:pt>
                <c:pt idx="36388">
                  <c:v>0.5</c:v>
                </c:pt>
                <c:pt idx="36389">
                  <c:v>0.51724137931034397</c:v>
                </c:pt>
                <c:pt idx="36390">
                  <c:v>0.53448275862068895</c:v>
                </c:pt>
                <c:pt idx="36391">
                  <c:v>0.55172413793103403</c:v>
                </c:pt>
                <c:pt idx="36392">
                  <c:v>0.568965517241379</c:v>
                </c:pt>
                <c:pt idx="36393">
                  <c:v>0.58620689655172398</c:v>
                </c:pt>
                <c:pt idx="36394">
                  <c:v>0.60344827586206895</c:v>
                </c:pt>
                <c:pt idx="36395">
                  <c:v>0.62068965517241304</c:v>
                </c:pt>
                <c:pt idx="36396">
                  <c:v>0.63793103448275801</c:v>
                </c:pt>
                <c:pt idx="36397">
                  <c:v>0.65517241379310298</c:v>
                </c:pt>
                <c:pt idx="36398">
                  <c:v>0.67241379310344795</c:v>
                </c:pt>
                <c:pt idx="36399">
                  <c:v>0.68965517241379304</c:v>
                </c:pt>
                <c:pt idx="36400">
                  <c:v>0.70689655172413701</c:v>
                </c:pt>
                <c:pt idx="36401">
                  <c:v>0.72413793103448199</c:v>
                </c:pt>
                <c:pt idx="36402">
                  <c:v>0.74137931034482696</c:v>
                </c:pt>
                <c:pt idx="36403">
                  <c:v>0.75862068965517204</c:v>
                </c:pt>
                <c:pt idx="36404">
                  <c:v>0.77586206896551702</c:v>
                </c:pt>
                <c:pt idx="36405">
                  <c:v>0.79310344827586199</c:v>
                </c:pt>
                <c:pt idx="36406">
                  <c:v>0.81034482758620596</c:v>
                </c:pt>
                <c:pt idx="36407">
                  <c:v>0.82758620689655105</c:v>
                </c:pt>
                <c:pt idx="36408">
                  <c:v>0.84482758620689602</c:v>
                </c:pt>
                <c:pt idx="36409">
                  <c:v>0.86206896551724099</c:v>
                </c:pt>
                <c:pt idx="36410">
                  <c:v>0.87931034482758597</c:v>
                </c:pt>
                <c:pt idx="36411">
                  <c:v>0.89655172413793105</c:v>
                </c:pt>
                <c:pt idx="36412">
                  <c:v>0.91379310344827502</c:v>
                </c:pt>
                <c:pt idx="36413">
                  <c:v>0.93103448275862</c:v>
                </c:pt>
                <c:pt idx="36414">
                  <c:v>0.94827586206896497</c:v>
                </c:pt>
                <c:pt idx="36415">
                  <c:v>0.96551724137931005</c:v>
                </c:pt>
                <c:pt idx="36416">
                  <c:v>0.98275862068965503</c:v>
                </c:pt>
                <c:pt idx="36417">
                  <c:v>0</c:v>
                </c:pt>
                <c:pt idx="36418">
                  <c:v>1.5625E-2</c:v>
                </c:pt>
                <c:pt idx="36419">
                  <c:v>3.125E-2</c:v>
                </c:pt>
                <c:pt idx="36420">
                  <c:v>4.6875E-2</c:v>
                </c:pt>
                <c:pt idx="36421">
                  <c:v>6.25E-2</c:v>
                </c:pt>
                <c:pt idx="36422">
                  <c:v>7.8125E-2</c:v>
                </c:pt>
                <c:pt idx="36423">
                  <c:v>9.375E-2</c:v>
                </c:pt>
                <c:pt idx="36424">
                  <c:v>0.109375</c:v>
                </c:pt>
                <c:pt idx="36425">
                  <c:v>0.125</c:v>
                </c:pt>
                <c:pt idx="36426">
                  <c:v>0.140625</c:v>
                </c:pt>
                <c:pt idx="36427">
                  <c:v>0.15625</c:v>
                </c:pt>
                <c:pt idx="36428">
                  <c:v>0.171875</c:v>
                </c:pt>
                <c:pt idx="36429">
                  <c:v>0.1875</c:v>
                </c:pt>
                <c:pt idx="36430">
                  <c:v>0.203125</c:v>
                </c:pt>
                <c:pt idx="36431">
                  <c:v>0.21875</c:v>
                </c:pt>
                <c:pt idx="36432">
                  <c:v>0.234375</c:v>
                </c:pt>
                <c:pt idx="36433">
                  <c:v>0.25</c:v>
                </c:pt>
                <c:pt idx="36434">
                  <c:v>0.265625</c:v>
                </c:pt>
                <c:pt idx="36435">
                  <c:v>0.28125</c:v>
                </c:pt>
                <c:pt idx="36436">
                  <c:v>0.296875</c:v>
                </c:pt>
                <c:pt idx="36437">
                  <c:v>0.3125</c:v>
                </c:pt>
                <c:pt idx="36438">
                  <c:v>0.328125</c:v>
                </c:pt>
                <c:pt idx="36439">
                  <c:v>0.34375</c:v>
                </c:pt>
                <c:pt idx="36440">
                  <c:v>0.359375</c:v>
                </c:pt>
                <c:pt idx="36441">
                  <c:v>0.375</c:v>
                </c:pt>
                <c:pt idx="36442">
                  <c:v>0.390625</c:v>
                </c:pt>
                <c:pt idx="36443">
                  <c:v>0.40625</c:v>
                </c:pt>
                <c:pt idx="36444">
                  <c:v>0.421875</c:v>
                </c:pt>
                <c:pt idx="36445">
                  <c:v>0.4375</c:v>
                </c:pt>
                <c:pt idx="36446">
                  <c:v>0.453125</c:v>
                </c:pt>
                <c:pt idx="36447">
                  <c:v>0.46875</c:v>
                </c:pt>
                <c:pt idx="36448">
                  <c:v>0.484375</c:v>
                </c:pt>
                <c:pt idx="36449">
                  <c:v>0.5</c:v>
                </c:pt>
                <c:pt idx="36450">
                  <c:v>0.515625</c:v>
                </c:pt>
                <c:pt idx="36451">
                  <c:v>0.53125</c:v>
                </c:pt>
                <c:pt idx="36452">
                  <c:v>0.546875</c:v>
                </c:pt>
                <c:pt idx="36453">
                  <c:v>0.5625</c:v>
                </c:pt>
                <c:pt idx="36454">
                  <c:v>0.578125</c:v>
                </c:pt>
                <c:pt idx="36455">
                  <c:v>0.59375</c:v>
                </c:pt>
                <c:pt idx="36456">
                  <c:v>0.609375</c:v>
                </c:pt>
                <c:pt idx="36457">
                  <c:v>0.625</c:v>
                </c:pt>
                <c:pt idx="36458">
                  <c:v>0.640625</c:v>
                </c:pt>
                <c:pt idx="36459">
                  <c:v>0.65625</c:v>
                </c:pt>
                <c:pt idx="36460">
                  <c:v>0.671875</c:v>
                </c:pt>
                <c:pt idx="36461">
                  <c:v>0.6875</c:v>
                </c:pt>
                <c:pt idx="36462">
                  <c:v>0.703125</c:v>
                </c:pt>
                <c:pt idx="36463">
                  <c:v>0.71875</c:v>
                </c:pt>
                <c:pt idx="36464">
                  <c:v>0.734375</c:v>
                </c:pt>
                <c:pt idx="36465">
                  <c:v>0.75</c:v>
                </c:pt>
                <c:pt idx="36466">
                  <c:v>0.765625</c:v>
                </c:pt>
                <c:pt idx="36467">
                  <c:v>0.78125</c:v>
                </c:pt>
                <c:pt idx="36468">
                  <c:v>0.796875</c:v>
                </c:pt>
                <c:pt idx="36469">
                  <c:v>0.8125</c:v>
                </c:pt>
                <c:pt idx="36470">
                  <c:v>0.828125</c:v>
                </c:pt>
                <c:pt idx="36471">
                  <c:v>0.84375</c:v>
                </c:pt>
                <c:pt idx="36472">
                  <c:v>0.859375</c:v>
                </c:pt>
                <c:pt idx="36473">
                  <c:v>0.875</c:v>
                </c:pt>
                <c:pt idx="36474">
                  <c:v>0.890625</c:v>
                </c:pt>
                <c:pt idx="36475">
                  <c:v>0.90625</c:v>
                </c:pt>
                <c:pt idx="36476">
                  <c:v>0.921875</c:v>
                </c:pt>
                <c:pt idx="36477">
                  <c:v>0.9375</c:v>
                </c:pt>
                <c:pt idx="36478">
                  <c:v>0.953125</c:v>
                </c:pt>
                <c:pt idx="36479">
                  <c:v>0.96875</c:v>
                </c:pt>
                <c:pt idx="36480">
                  <c:v>0.984375</c:v>
                </c:pt>
                <c:pt idx="36481">
                  <c:v>0</c:v>
                </c:pt>
                <c:pt idx="36482">
                  <c:v>1.0752688172042999E-2</c:v>
                </c:pt>
                <c:pt idx="36483">
                  <c:v>2.1505376344085999E-2</c:v>
                </c:pt>
                <c:pt idx="36484">
                  <c:v>3.2258064516128997E-2</c:v>
                </c:pt>
                <c:pt idx="36485">
                  <c:v>4.3010752688171998E-2</c:v>
                </c:pt>
                <c:pt idx="36486">
                  <c:v>5.3763440860214999E-2</c:v>
                </c:pt>
                <c:pt idx="36487">
                  <c:v>6.4516129032257993E-2</c:v>
                </c:pt>
                <c:pt idx="36488">
                  <c:v>7.5268817204300995E-2</c:v>
                </c:pt>
                <c:pt idx="36489">
                  <c:v>8.6021505376343996E-2</c:v>
                </c:pt>
                <c:pt idx="36490">
                  <c:v>9.6774193548387094E-2</c:v>
                </c:pt>
                <c:pt idx="36491">
                  <c:v>0.10752688172043</c:v>
                </c:pt>
                <c:pt idx="36492">
                  <c:v>0.118279569892473</c:v>
                </c:pt>
                <c:pt idx="36493">
                  <c:v>0.12903225806451599</c:v>
                </c:pt>
                <c:pt idx="36494">
                  <c:v>0.13978494623655899</c:v>
                </c:pt>
                <c:pt idx="36495">
                  <c:v>0.15053763440860199</c:v>
                </c:pt>
                <c:pt idx="36496">
                  <c:v>0.16129032258064499</c:v>
                </c:pt>
                <c:pt idx="36497">
                  <c:v>0.17204301075268799</c:v>
                </c:pt>
                <c:pt idx="36498">
                  <c:v>0.18279569892473099</c:v>
                </c:pt>
                <c:pt idx="36499">
                  <c:v>0.19354838709677399</c:v>
                </c:pt>
                <c:pt idx="36500">
                  <c:v>0.204301075268817</c:v>
                </c:pt>
                <c:pt idx="36501">
                  <c:v>0.21505376344086</c:v>
                </c:pt>
                <c:pt idx="36502">
                  <c:v>0.225806451612903</c:v>
                </c:pt>
                <c:pt idx="36503">
                  <c:v>0.236559139784946</c:v>
                </c:pt>
                <c:pt idx="36504">
                  <c:v>0.247311827956989</c:v>
                </c:pt>
                <c:pt idx="36505">
                  <c:v>0.25806451612903197</c:v>
                </c:pt>
                <c:pt idx="36506">
                  <c:v>0.26881720430107497</c:v>
                </c:pt>
                <c:pt idx="36507">
                  <c:v>0.27956989247311798</c:v>
                </c:pt>
                <c:pt idx="36508">
                  <c:v>0.29032258064516098</c:v>
                </c:pt>
                <c:pt idx="36509">
                  <c:v>0.30107526881720398</c:v>
                </c:pt>
                <c:pt idx="36510">
                  <c:v>0.31182795698924698</c:v>
                </c:pt>
                <c:pt idx="36511">
                  <c:v>0.32258064516128998</c:v>
                </c:pt>
                <c:pt idx="36512">
                  <c:v>0.33333333333333298</c:v>
                </c:pt>
                <c:pt idx="36513">
                  <c:v>0.34408602150537598</c:v>
                </c:pt>
                <c:pt idx="36514">
                  <c:v>0.35483870967741898</c:v>
                </c:pt>
                <c:pt idx="36515">
                  <c:v>0.36559139784946199</c:v>
                </c:pt>
                <c:pt idx="36516">
                  <c:v>0.37634408602150499</c:v>
                </c:pt>
                <c:pt idx="36517">
                  <c:v>0.38709677419354799</c:v>
                </c:pt>
                <c:pt idx="36518">
                  <c:v>0.39784946236559099</c:v>
                </c:pt>
                <c:pt idx="36519">
                  <c:v>0.40860215053763399</c:v>
                </c:pt>
                <c:pt idx="36520">
                  <c:v>0.41935483870967699</c:v>
                </c:pt>
                <c:pt idx="36521">
                  <c:v>0.43010752688171999</c:v>
                </c:pt>
                <c:pt idx="36522">
                  <c:v>0.44086021505376299</c:v>
                </c:pt>
                <c:pt idx="36523">
                  <c:v>0.45161290322580599</c:v>
                </c:pt>
                <c:pt idx="36524">
                  <c:v>0.462365591397849</c:v>
                </c:pt>
                <c:pt idx="36525">
                  <c:v>0.473118279569892</c:v>
                </c:pt>
                <c:pt idx="36526">
                  <c:v>0.483870967741935</c:v>
                </c:pt>
                <c:pt idx="36527">
                  <c:v>0.494623655913978</c:v>
                </c:pt>
                <c:pt idx="36528">
                  <c:v>0.50537634408602095</c:v>
                </c:pt>
                <c:pt idx="36529">
                  <c:v>0.51612903225806395</c:v>
                </c:pt>
                <c:pt idx="36530">
                  <c:v>0.52688172043010695</c:v>
                </c:pt>
                <c:pt idx="36531">
                  <c:v>0.53763440860214995</c:v>
                </c:pt>
                <c:pt idx="36532">
                  <c:v>0.54838709677419295</c:v>
                </c:pt>
                <c:pt idx="36533">
                  <c:v>0.55913978494623595</c:v>
                </c:pt>
                <c:pt idx="36534">
                  <c:v>0.56989247311827895</c:v>
                </c:pt>
                <c:pt idx="36535">
                  <c:v>0.58064516129032195</c:v>
                </c:pt>
                <c:pt idx="36536">
                  <c:v>0.59139784946236496</c:v>
                </c:pt>
                <c:pt idx="36537">
                  <c:v>0.60215053763440796</c:v>
                </c:pt>
                <c:pt idx="36538">
                  <c:v>0.61290322580645096</c:v>
                </c:pt>
                <c:pt idx="36539">
                  <c:v>0.62365591397849396</c:v>
                </c:pt>
                <c:pt idx="36540">
                  <c:v>0.63440860215053696</c:v>
                </c:pt>
                <c:pt idx="36541">
                  <c:v>0.64516129032257996</c:v>
                </c:pt>
                <c:pt idx="36542">
                  <c:v>0.65591397849462296</c:v>
                </c:pt>
                <c:pt idx="36543">
                  <c:v>0.66666666666666596</c:v>
                </c:pt>
                <c:pt idx="36544">
                  <c:v>0.67741935483870896</c:v>
                </c:pt>
                <c:pt idx="36545">
                  <c:v>0.68817204301075197</c:v>
                </c:pt>
                <c:pt idx="36546">
                  <c:v>0.69892473118279497</c:v>
                </c:pt>
                <c:pt idx="36547">
                  <c:v>0.70967741935483797</c:v>
                </c:pt>
                <c:pt idx="36548">
                  <c:v>0.72043010752688097</c:v>
                </c:pt>
                <c:pt idx="36549">
                  <c:v>0.73118279569892397</c:v>
                </c:pt>
                <c:pt idx="36550">
                  <c:v>0.74193548387096697</c:v>
                </c:pt>
                <c:pt idx="36551">
                  <c:v>0.75268817204300997</c:v>
                </c:pt>
                <c:pt idx="36552">
                  <c:v>0.76344086021505297</c:v>
                </c:pt>
                <c:pt idx="36553">
                  <c:v>0.77419354838709598</c:v>
                </c:pt>
                <c:pt idx="36554">
                  <c:v>0.78494623655913898</c:v>
                </c:pt>
                <c:pt idx="36555">
                  <c:v>0.79569892473118198</c:v>
                </c:pt>
                <c:pt idx="36556">
                  <c:v>0.80645161290322498</c:v>
                </c:pt>
                <c:pt idx="36557">
                  <c:v>0.81720430107526798</c:v>
                </c:pt>
                <c:pt idx="36558">
                  <c:v>0.82795698924731098</c:v>
                </c:pt>
                <c:pt idx="36559">
                  <c:v>0.83870967741935398</c:v>
                </c:pt>
                <c:pt idx="36560">
                  <c:v>0.84946236559139698</c:v>
                </c:pt>
                <c:pt idx="36561">
                  <c:v>0.86021505376343999</c:v>
                </c:pt>
                <c:pt idx="36562">
                  <c:v>0.87096774193548299</c:v>
                </c:pt>
                <c:pt idx="36563">
                  <c:v>0.88172043010752599</c:v>
                </c:pt>
                <c:pt idx="36564">
                  <c:v>0.89247311827956899</c:v>
                </c:pt>
                <c:pt idx="36565">
                  <c:v>0.90322580645161199</c:v>
                </c:pt>
                <c:pt idx="36566">
                  <c:v>0.91397849462365499</c:v>
                </c:pt>
                <c:pt idx="36567">
                  <c:v>0.92473118279569799</c:v>
                </c:pt>
                <c:pt idx="36568">
                  <c:v>0.93548387096774099</c:v>
                </c:pt>
                <c:pt idx="36569">
                  <c:v>0.94623655913978499</c:v>
                </c:pt>
                <c:pt idx="36570">
                  <c:v>0.956989247311828</c:v>
                </c:pt>
                <c:pt idx="36571">
                  <c:v>0.967741935483871</c:v>
                </c:pt>
                <c:pt idx="36572">
                  <c:v>0.978494623655914</c:v>
                </c:pt>
                <c:pt idx="36573">
                  <c:v>0.989247311827957</c:v>
                </c:pt>
                <c:pt idx="36574">
                  <c:v>0</c:v>
                </c:pt>
                <c:pt idx="36575">
                  <c:v>1.23456790123456E-2</c:v>
                </c:pt>
                <c:pt idx="36576">
                  <c:v>2.4691358024691301E-2</c:v>
                </c:pt>
                <c:pt idx="36577">
                  <c:v>3.7037037037037E-2</c:v>
                </c:pt>
                <c:pt idx="36578">
                  <c:v>4.9382716049382699E-2</c:v>
                </c:pt>
                <c:pt idx="36579">
                  <c:v>6.1728395061728301E-2</c:v>
                </c:pt>
                <c:pt idx="36580">
                  <c:v>7.4074074074074001E-2</c:v>
                </c:pt>
                <c:pt idx="36581">
                  <c:v>8.6419753086419707E-2</c:v>
                </c:pt>
                <c:pt idx="36582">
                  <c:v>9.8765432098765399E-2</c:v>
                </c:pt>
                <c:pt idx="36583">
                  <c:v>0.11111111111111099</c:v>
                </c:pt>
                <c:pt idx="36584">
                  <c:v>0.12345679012345601</c:v>
                </c:pt>
                <c:pt idx="36585">
                  <c:v>0.13580246913580199</c:v>
                </c:pt>
                <c:pt idx="36586">
                  <c:v>0.148148148148148</c:v>
                </c:pt>
                <c:pt idx="36587">
                  <c:v>0.16049382716049301</c:v>
                </c:pt>
                <c:pt idx="36588">
                  <c:v>0.172839506172839</c:v>
                </c:pt>
                <c:pt idx="36589">
                  <c:v>0.18518518518518501</c:v>
                </c:pt>
                <c:pt idx="36590">
                  <c:v>0.19753086419752999</c:v>
                </c:pt>
                <c:pt idx="36591">
                  <c:v>0.209876543209876</c:v>
                </c:pt>
                <c:pt idx="36592">
                  <c:v>0.22222222222222199</c:v>
                </c:pt>
                <c:pt idx="36593">
                  <c:v>0.234567901234567</c:v>
                </c:pt>
                <c:pt idx="36594">
                  <c:v>0.24691358024691301</c:v>
                </c:pt>
                <c:pt idx="36595">
                  <c:v>0.25925925925925902</c:v>
                </c:pt>
                <c:pt idx="36596">
                  <c:v>0.27160493827160398</c:v>
                </c:pt>
                <c:pt idx="36597">
                  <c:v>0.28395061728394999</c:v>
                </c:pt>
                <c:pt idx="36598">
                  <c:v>0.296296296296296</c:v>
                </c:pt>
                <c:pt idx="36599">
                  <c:v>0.30864197530864101</c:v>
                </c:pt>
                <c:pt idx="36600">
                  <c:v>0.32098765432098703</c:v>
                </c:pt>
                <c:pt idx="36601">
                  <c:v>0.33333333333333298</c:v>
                </c:pt>
                <c:pt idx="36602">
                  <c:v>0.34567901234567899</c:v>
                </c:pt>
                <c:pt idx="36603">
                  <c:v>0.35802469135802401</c:v>
                </c:pt>
                <c:pt idx="36604">
                  <c:v>0.37037037037037002</c:v>
                </c:pt>
                <c:pt idx="36605">
                  <c:v>0.38271604938271597</c:v>
                </c:pt>
                <c:pt idx="36606">
                  <c:v>0.39506172839506098</c:v>
                </c:pt>
                <c:pt idx="36607">
                  <c:v>0.407407407407407</c:v>
                </c:pt>
                <c:pt idx="36608">
                  <c:v>0.41975308641975301</c:v>
                </c:pt>
                <c:pt idx="36609">
                  <c:v>0.43209876543209802</c:v>
                </c:pt>
                <c:pt idx="36610">
                  <c:v>0.44444444444444398</c:v>
                </c:pt>
                <c:pt idx="36611">
                  <c:v>0.45679012345678999</c:v>
                </c:pt>
                <c:pt idx="36612">
                  <c:v>0.469135802469135</c:v>
                </c:pt>
                <c:pt idx="36613">
                  <c:v>0.48148148148148101</c:v>
                </c:pt>
                <c:pt idx="36614">
                  <c:v>0.49382716049382702</c:v>
                </c:pt>
                <c:pt idx="36615">
                  <c:v>0.50617283950617198</c:v>
                </c:pt>
                <c:pt idx="36616">
                  <c:v>0.51851851851851805</c:v>
                </c:pt>
                <c:pt idx="36617">
                  <c:v>0.530864197530864</c:v>
                </c:pt>
                <c:pt idx="36618">
                  <c:v>0.54320987654320896</c:v>
                </c:pt>
                <c:pt idx="36619">
                  <c:v>0.55555555555555503</c:v>
                </c:pt>
                <c:pt idx="36620">
                  <c:v>0.56790123456790098</c:v>
                </c:pt>
                <c:pt idx="36621">
                  <c:v>0.58024691358024605</c:v>
                </c:pt>
                <c:pt idx="36622">
                  <c:v>0.592592592592592</c:v>
                </c:pt>
                <c:pt idx="36623">
                  <c:v>0.60493827160493796</c:v>
                </c:pt>
                <c:pt idx="36624">
                  <c:v>0.61728395061728303</c:v>
                </c:pt>
                <c:pt idx="36625">
                  <c:v>0.62962962962962898</c:v>
                </c:pt>
                <c:pt idx="36626">
                  <c:v>0.64197530864197505</c:v>
                </c:pt>
                <c:pt idx="36627">
                  <c:v>0.65432098765432101</c:v>
                </c:pt>
                <c:pt idx="36628">
                  <c:v>0.66666666666666596</c:v>
                </c:pt>
                <c:pt idx="36629">
                  <c:v>0.67901234567901203</c:v>
                </c:pt>
                <c:pt idx="36630">
                  <c:v>0.69135802469135799</c:v>
                </c:pt>
                <c:pt idx="36631">
                  <c:v>0.70370370370370305</c:v>
                </c:pt>
                <c:pt idx="36632">
                  <c:v>0.71604938271604901</c:v>
                </c:pt>
                <c:pt idx="36633">
                  <c:v>0.72839506172839497</c:v>
                </c:pt>
                <c:pt idx="36634">
                  <c:v>0.74074074074074003</c:v>
                </c:pt>
                <c:pt idx="36635">
                  <c:v>0.75308641975308599</c:v>
                </c:pt>
                <c:pt idx="36636">
                  <c:v>0.76543209876543195</c:v>
                </c:pt>
                <c:pt idx="36637">
                  <c:v>0.77777777777777701</c:v>
                </c:pt>
                <c:pt idx="36638">
                  <c:v>0.79012345679012297</c:v>
                </c:pt>
                <c:pt idx="36639">
                  <c:v>0.80246913580246904</c:v>
                </c:pt>
                <c:pt idx="36640">
                  <c:v>0.81481481481481399</c:v>
                </c:pt>
                <c:pt idx="36641">
                  <c:v>0.82716049382715995</c:v>
                </c:pt>
                <c:pt idx="36642">
                  <c:v>0.83950617283950602</c:v>
                </c:pt>
                <c:pt idx="36643">
                  <c:v>0.85185185185185097</c:v>
                </c:pt>
                <c:pt idx="36644">
                  <c:v>0.86419753086419704</c:v>
                </c:pt>
                <c:pt idx="36645">
                  <c:v>0.87654320987654299</c:v>
                </c:pt>
                <c:pt idx="36646">
                  <c:v>0.88888888888888795</c:v>
                </c:pt>
                <c:pt idx="36647">
                  <c:v>0.90123456790123402</c:v>
                </c:pt>
                <c:pt idx="36648">
                  <c:v>0.91358024691357997</c:v>
                </c:pt>
                <c:pt idx="36649">
                  <c:v>0.92592592592592504</c:v>
                </c:pt>
                <c:pt idx="36650">
                  <c:v>0.938271604938271</c:v>
                </c:pt>
                <c:pt idx="36651">
                  <c:v>0.95061728395061695</c:v>
                </c:pt>
                <c:pt idx="36652">
                  <c:v>0.96296296296296202</c:v>
                </c:pt>
                <c:pt idx="36653">
                  <c:v>0.97530864197530798</c:v>
                </c:pt>
                <c:pt idx="36654">
                  <c:v>0.98765432098765404</c:v>
                </c:pt>
                <c:pt idx="36655">
                  <c:v>0</c:v>
                </c:pt>
                <c:pt idx="36656">
                  <c:v>1.2987012987012899E-2</c:v>
                </c:pt>
                <c:pt idx="36657">
                  <c:v>2.5974025974025899E-2</c:v>
                </c:pt>
                <c:pt idx="36658">
                  <c:v>3.8961038961038898E-2</c:v>
                </c:pt>
                <c:pt idx="36659">
                  <c:v>5.1948051948051903E-2</c:v>
                </c:pt>
                <c:pt idx="36660">
                  <c:v>6.4935064935064901E-2</c:v>
                </c:pt>
                <c:pt idx="36661">
                  <c:v>7.7922077922077906E-2</c:v>
                </c:pt>
                <c:pt idx="36662">
                  <c:v>9.0909090909090898E-2</c:v>
                </c:pt>
                <c:pt idx="36663">
                  <c:v>0.103896103896103</c:v>
                </c:pt>
                <c:pt idx="36664">
                  <c:v>0.11688311688311601</c:v>
                </c:pt>
                <c:pt idx="36665">
                  <c:v>0.129870129870129</c:v>
                </c:pt>
                <c:pt idx="36666">
                  <c:v>0.14285714285714199</c:v>
                </c:pt>
                <c:pt idx="36667">
                  <c:v>0.15584415584415501</c:v>
                </c:pt>
                <c:pt idx="36668">
                  <c:v>0.168831168831168</c:v>
                </c:pt>
                <c:pt idx="36669">
                  <c:v>0.18181818181818099</c:v>
                </c:pt>
                <c:pt idx="36670">
                  <c:v>0.19480519480519401</c:v>
                </c:pt>
                <c:pt idx="36671">
                  <c:v>0.207792207792207</c:v>
                </c:pt>
                <c:pt idx="36672">
                  <c:v>0.22077922077921999</c:v>
                </c:pt>
                <c:pt idx="36673">
                  <c:v>0.23376623376623301</c:v>
                </c:pt>
                <c:pt idx="36674">
                  <c:v>0.246753246753246</c:v>
                </c:pt>
                <c:pt idx="36675">
                  <c:v>0.25974025974025899</c:v>
                </c:pt>
                <c:pt idx="36676">
                  <c:v>0.27272727272727199</c:v>
                </c:pt>
                <c:pt idx="36677">
                  <c:v>0.28571428571428498</c:v>
                </c:pt>
                <c:pt idx="36678">
                  <c:v>0.29870129870129802</c:v>
                </c:pt>
                <c:pt idx="36679">
                  <c:v>0.31168831168831101</c:v>
                </c:pt>
                <c:pt idx="36680">
                  <c:v>0.32467532467532401</c:v>
                </c:pt>
                <c:pt idx="36681">
                  <c:v>0.337662337662337</c:v>
                </c:pt>
                <c:pt idx="36682">
                  <c:v>0.35064935064934999</c:v>
                </c:pt>
                <c:pt idx="36683">
                  <c:v>0.36363636363636298</c:v>
                </c:pt>
                <c:pt idx="36684">
                  <c:v>0.37662337662337603</c:v>
                </c:pt>
                <c:pt idx="36685">
                  <c:v>0.38961038961038902</c:v>
                </c:pt>
                <c:pt idx="36686">
                  <c:v>0.40259740259740201</c:v>
                </c:pt>
                <c:pt idx="36687">
                  <c:v>0.415584415584415</c:v>
                </c:pt>
                <c:pt idx="36688">
                  <c:v>0.42857142857142799</c:v>
                </c:pt>
                <c:pt idx="36689">
                  <c:v>0.44155844155844098</c:v>
                </c:pt>
                <c:pt idx="36690">
                  <c:v>0.45454545454545398</c:v>
                </c:pt>
                <c:pt idx="36691">
                  <c:v>0.46753246753246702</c:v>
                </c:pt>
                <c:pt idx="36692">
                  <c:v>0.48051948051948001</c:v>
                </c:pt>
                <c:pt idx="36693">
                  <c:v>0.493506493506493</c:v>
                </c:pt>
                <c:pt idx="36694">
                  <c:v>0.506493506493506</c:v>
                </c:pt>
                <c:pt idx="36695">
                  <c:v>0.51948051948051899</c:v>
                </c:pt>
                <c:pt idx="36696">
                  <c:v>0.53246753246753198</c:v>
                </c:pt>
                <c:pt idx="36697">
                  <c:v>0.54545454545454497</c:v>
                </c:pt>
                <c:pt idx="36698">
                  <c:v>0.55844155844155796</c:v>
                </c:pt>
                <c:pt idx="36699">
                  <c:v>0.57142857142857095</c:v>
                </c:pt>
                <c:pt idx="36700">
                  <c:v>0.58441558441558406</c:v>
                </c:pt>
                <c:pt idx="36701">
                  <c:v>0.59740259740259705</c:v>
                </c:pt>
                <c:pt idx="36702">
                  <c:v>0.61038961038961004</c:v>
                </c:pt>
                <c:pt idx="36703">
                  <c:v>0.62337662337662303</c:v>
                </c:pt>
                <c:pt idx="36704">
                  <c:v>0.63636363636363602</c:v>
                </c:pt>
                <c:pt idx="36705">
                  <c:v>0.64935064935064901</c:v>
                </c:pt>
                <c:pt idx="36706">
                  <c:v>0.662337662337662</c:v>
                </c:pt>
                <c:pt idx="36707">
                  <c:v>0.67532467532467499</c:v>
                </c:pt>
                <c:pt idx="36708">
                  <c:v>0.68831168831168799</c:v>
                </c:pt>
                <c:pt idx="36709">
                  <c:v>0.70129870129870098</c:v>
                </c:pt>
                <c:pt idx="36710">
                  <c:v>0.71428571428571397</c:v>
                </c:pt>
                <c:pt idx="36711">
                  <c:v>0.72727272727272696</c:v>
                </c:pt>
                <c:pt idx="36712">
                  <c:v>0.74025974025973995</c:v>
                </c:pt>
                <c:pt idx="36713">
                  <c:v>0.75324675324675305</c:v>
                </c:pt>
                <c:pt idx="36714">
                  <c:v>0.76623376623376604</c:v>
                </c:pt>
                <c:pt idx="36715">
                  <c:v>0.77922077922077904</c:v>
                </c:pt>
                <c:pt idx="36716">
                  <c:v>0.79220779220779203</c:v>
                </c:pt>
                <c:pt idx="36717">
                  <c:v>0.80519480519480502</c:v>
                </c:pt>
                <c:pt idx="36718">
                  <c:v>0.81818181818181801</c:v>
                </c:pt>
                <c:pt idx="36719">
                  <c:v>0.831168831168831</c:v>
                </c:pt>
                <c:pt idx="36720">
                  <c:v>0.84415584415584399</c:v>
                </c:pt>
                <c:pt idx="36721">
                  <c:v>0.85714285714285698</c:v>
                </c:pt>
                <c:pt idx="36722">
                  <c:v>0.87012987012986998</c:v>
                </c:pt>
                <c:pt idx="36723">
                  <c:v>0.88311688311688297</c:v>
                </c:pt>
                <c:pt idx="36724">
                  <c:v>0.89610389610389596</c:v>
                </c:pt>
                <c:pt idx="36725">
                  <c:v>0.90909090909090895</c:v>
                </c:pt>
                <c:pt idx="36726">
                  <c:v>0.92207792207792205</c:v>
                </c:pt>
                <c:pt idx="36727">
                  <c:v>0.93506493506493504</c:v>
                </c:pt>
                <c:pt idx="36728">
                  <c:v>0.94805194805194803</c:v>
                </c:pt>
                <c:pt idx="36729">
                  <c:v>0.96103896103896103</c:v>
                </c:pt>
                <c:pt idx="36730">
                  <c:v>0.97402597402597402</c:v>
                </c:pt>
                <c:pt idx="36731">
                  <c:v>0.98701298701298701</c:v>
                </c:pt>
                <c:pt idx="36732">
                  <c:v>0</c:v>
                </c:pt>
                <c:pt idx="36733">
                  <c:v>8.1967213114754103E-3</c:v>
                </c:pt>
                <c:pt idx="36734">
                  <c:v>1.63934426229508E-2</c:v>
                </c:pt>
                <c:pt idx="36735">
                  <c:v>2.4590163934426201E-2</c:v>
                </c:pt>
                <c:pt idx="36736">
                  <c:v>3.2786885245901599E-2</c:v>
                </c:pt>
                <c:pt idx="36737">
                  <c:v>4.0983606557376998E-2</c:v>
                </c:pt>
                <c:pt idx="36738">
                  <c:v>4.9180327868852403E-2</c:v>
                </c:pt>
                <c:pt idx="36739">
                  <c:v>5.7377049180327801E-2</c:v>
                </c:pt>
                <c:pt idx="36740">
                  <c:v>6.5573770491803199E-2</c:v>
                </c:pt>
                <c:pt idx="36741">
                  <c:v>7.3770491803278604E-2</c:v>
                </c:pt>
                <c:pt idx="36742">
                  <c:v>8.1967213114753995E-2</c:v>
                </c:pt>
                <c:pt idx="36743">
                  <c:v>9.0163934426229497E-2</c:v>
                </c:pt>
                <c:pt idx="36744">
                  <c:v>9.8360655737704902E-2</c:v>
                </c:pt>
                <c:pt idx="36745">
                  <c:v>0.10655737704918</c:v>
                </c:pt>
                <c:pt idx="36746">
                  <c:v>0.114754098360655</c:v>
                </c:pt>
                <c:pt idx="36747">
                  <c:v>0.12295081967213101</c:v>
                </c:pt>
                <c:pt idx="36748">
                  <c:v>0.13114754098360601</c:v>
                </c:pt>
                <c:pt idx="36749">
                  <c:v>0.13934426229508101</c:v>
                </c:pt>
                <c:pt idx="36750">
                  <c:v>0.14754098360655701</c:v>
                </c:pt>
                <c:pt idx="36751">
                  <c:v>0.15573770491803199</c:v>
                </c:pt>
                <c:pt idx="36752">
                  <c:v>0.16393442622950799</c:v>
                </c:pt>
                <c:pt idx="36753">
                  <c:v>0.17213114754098299</c:v>
                </c:pt>
                <c:pt idx="36754">
                  <c:v>0.18032786885245899</c:v>
                </c:pt>
                <c:pt idx="36755">
                  <c:v>0.188524590163934</c:v>
                </c:pt>
                <c:pt idx="36756">
                  <c:v>0.196721311475409</c:v>
                </c:pt>
                <c:pt idx="36757">
                  <c:v>0.204918032786885</c:v>
                </c:pt>
                <c:pt idx="36758">
                  <c:v>0.21311475409836</c:v>
                </c:pt>
                <c:pt idx="36759">
                  <c:v>0.22131147540983601</c:v>
                </c:pt>
                <c:pt idx="36760">
                  <c:v>0.22950819672131101</c:v>
                </c:pt>
                <c:pt idx="36761">
                  <c:v>0.23770491803278601</c:v>
                </c:pt>
                <c:pt idx="36762">
                  <c:v>0.24590163934426201</c:v>
                </c:pt>
                <c:pt idx="36763">
                  <c:v>0.25409836065573699</c:v>
                </c:pt>
                <c:pt idx="36764">
                  <c:v>0.26229508196721302</c:v>
                </c:pt>
                <c:pt idx="36765">
                  <c:v>0.27049180327868799</c:v>
                </c:pt>
                <c:pt idx="36766">
                  <c:v>0.27868852459016302</c:v>
                </c:pt>
                <c:pt idx="36767">
                  <c:v>0.286885245901639</c:v>
                </c:pt>
                <c:pt idx="36768">
                  <c:v>0.29508196721311403</c:v>
                </c:pt>
                <c:pt idx="36769">
                  <c:v>0.30327868852459</c:v>
                </c:pt>
                <c:pt idx="36770">
                  <c:v>0.31147540983606498</c:v>
                </c:pt>
                <c:pt idx="36771">
                  <c:v>0.31967213114754101</c:v>
                </c:pt>
                <c:pt idx="36772">
                  <c:v>0.32786885245901598</c:v>
                </c:pt>
                <c:pt idx="36773">
                  <c:v>0.33606557377049101</c:v>
                </c:pt>
                <c:pt idx="36774">
                  <c:v>0.34426229508196698</c:v>
                </c:pt>
                <c:pt idx="36775">
                  <c:v>0.35245901639344202</c:v>
                </c:pt>
                <c:pt idx="36776">
                  <c:v>0.36065573770491799</c:v>
                </c:pt>
                <c:pt idx="36777">
                  <c:v>0.36885245901639302</c:v>
                </c:pt>
                <c:pt idx="36778">
                  <c:v>0.37704918032786799</c:v>
                </c:pt>
                <c:pt idx="36779">
                  <c:v>0.38524590163934402</c:v>
                </c:pt>
                <c:pt idx="36780">
                  <c:v>0.393442622950819</c:v>
                </c:pt>
                <c:pt idx="36781">
                  <c:v>0.40163934426229497</c:v>
                </c:pt>
                <c:pt idx="36782">
                  <c:v>0.40983606557377</c:v>
                </c:pt>
                <c:pt idx="36783">
                  <c:v>0.41803278688524498</c:v>
                </c:pt>
                <c:pt idx="36784">
                  <c:v>0.42622950819672101</c:v>
                </c:pt>
                <c:pt idx="36785">
                  <c:v>0.43442622950819598</c:v>
                </c:pt>
                <c:pt idx="36786">
                  <c:v>0.44262295081967201</c:v>
                </c:pt>
                <c:pt idx="36787">
                  <c:v>0.45081967213114699</c:v>
                </c:pt>
                <c:pt idx="36788">
                  <c:v>0.45901639344262202</c:v>
                </c:pt>
                <c:pt idx="36789">
                  <c:v>0.46721311475409799</c:v>
                </c:pt>
                <c:pt idx="36790">
                  <c:v>0.47540983606557302</c:v>
                </c:pt>
                <c:pt idx="36791">
                  <c:v>0.483606557377049</c:v>
                </c:pt>
                <c:pt idx="36792">
                  <c:v>0.49180327868852403</c:v>
                </c:pt>
                <c:pt idx="36793">
                  <c:v>0.5</c:v>
                </c:pt>
                <c:pt idx="36794">
                  <c:v>0.50819672131147497</c:v>
                </c:pt>
                <c:pt idx="36795">
                  <c:v>0.51639344262294995</c:v>
                </c:pt>
                <c:pt idx="36796">
                  <c:v>0.52459016393442603</c:v>
                </c:pt>
                <c:pt idx="36797">
                  <c:v>0.53278688524590101</c:v>
                </c:pt>
                <c:pt idx="36798">
                  <c:v>0.54098360655737698</c:v>
                </c:pt>
                <c:pt idx="36799">
                  <c:v>0.54918032786885196</c:v>
                </c:pt>
                <c:pt idx="36800">
                  <c:v>0.55737704918032704</c:v>
                </c:pt>
                <c:pt idx="36801">
                  <c:v>0.56557377049180302</c:v>
                </c:pt>
                <c:pt idx="36802">
                  <c:v>0.57377049180327799</c:v>
                </c:pt>
                <c:pt idx="36803">
                  <c:v>0.58196721311475397</c:v>
                </c:pt>
                <c:pt idx="36804">
                  <c:v>0.59016393442622905</c:v>
                </c:pt>
                <c:pt idx="36805">
                  <c:v>0.59836065573770403</c:v>
                </c:pt>
                <c:pt idx="36806">
                  <c:v>0.60655737704918</c:v>
                </c:pt>
                <c:pt idx="36807">
                  <c:v>0.61475409836065498</c:v>
                </c:pt>
                <c:pt idx="36808">
                  <c:v>0.62295081967213095</c:v>
                </c:pt>
                <c:pt idx="36809">
                  <c:v>0.63114754098360604</c:v>
                </c:pt>
                <c:pt idx="36810">
                  <c:v>0.63934426229508201</c:v>
                </c:pt>
                <c:pt idx="36811">
                  <c:v>0.64754098360655699</c:v>
                </c:pt>
                <c:pt idx="36812">
                  <c:v>0.65573770491803196</c:v>
                </c:pt>
                <c:pt idx="36813">
                  <c:v>0.66393442622950805</c:v>
                </c:pt>
                <c:pt idx="36814">
                  <c:v>0.67213114754098302</c:v>
                </c:pt>
                <c:pt idx="36815">
                  <c:v>0.68032786885245899</c:v>
                </c:pt>
                <c:pt idx="36816">
                  <c:v>0.68852459016393397</c:v>
                </c:pt>
                <c:pt idx="36817">
                  <c:v>0.69672131147540906</c:v>
                </c:pt>
                <c:pt idx="36818">
                  <c:v>0.70491803278688503</c:v>
                </c:pt>
                <c:pt idx="36819">
                  <c:v>0.71311475409836</c:v>
                </c:pt>
                <c:pt idx="36820">
                  <c:v>0.72131147540983598</c:v>
                </c:pt>
                <c:pt idx="36821">
                  <c:v>0.72950819672131095</c:v>
                </c:pt>
                <c:pt idx="36822">
                  <c:v>0.73770491803278604</c:v>
                </c:pt>
                <c:pt idx="36823">
                  <c:v>0.74590163934426201</c:v>
                </c:pt>
                <c:pt idx="36824">
                  <c:v>0.75409836065573699</c:v>
                </c:pt>
                <c:pt idx="36825">
                  <c:v>0.76229508196721296</c:v>
                </c:pt>
                <c:pt idx="36826">
                  <c:v>0.77049180327868805</c:v>
                </c:pt>
                <c:pt idx="36827">
                  <c:v>0.77868852459016302</c:v>
                </c:pt>
                <c:pt idx="36828">
                  <c:v>0.786885245901639</c:v>
                </c:pt>
                <c:pt idx="36829">
                  <c:v>0.79508196721311397</c:v>
                </c:pt>
                <c:pt idx="36830">
                  <c:v>0.80327868852458995</c:v>
                </c:pt>
                <c:pt idx="36831">
                  <c:v>0.81147540983606503</c:v>
                </c:pt>
                <c:pt idx="36832">
                  <c:v>0.81967213114754101</c:v>
                </c:pt>
                <c:pt idx="36833">
                  <c:v>0.82786885245901598</c:v>
                </c:pt>
                <c:pt idx="36834">
                  <c:v>0.83606557377049096</c:v>
                </c:pt>
                <c:pt idx="36835">
                  <c:v>0.84426229508196704</c:v>
                </c:pt>
                <c:pt idx="36836">
                  <c:v>0.85245901639344202</c:v>
                </c:pt>
                <c:pt idx="36837">
                  <c:v>0.86065573770491799</c:v>
                </c:pt>
                <c:pt idx="36838">
                  <c:v>0.86885245901639296</c:v>
                </c:pt>
                <c:pt idx="36839">
                  <c:v>0.87704918032786805</c:v>
                </c:pt>
                <c:pt idx="36840">
                  <c:v>0.88524590163934402</c:v>
                </c:pt>
                <c:pt idx="36841">
                  <c:v>0.893442622950819</c:v>
                </c:pt>
                <c:pt idx="36842">
                  <c:v>0.90163934426229497</c:v>
                </c:pt>
                <c:pt idx="36843">
                  <c:v>0.90983606557376995</c:v>
                </c:pt>
                <c:pt idx="36844">
                  <c:v>0.91803278688524503</c:v>
                </c:pt>
                <c:pt idx="36845">
                  <c:v>0.92622950819672101</c:v>
                </c:pt>
                <c:pt idx="36846">
                  <c:v>0.93442622950819598</c:v>
                </c:pt>
                <c:pt idx="36847">
                  <c:v>0.94262295081967196</c:v>
                </c:pt>
                <c:pt idx="36848">
                  <c:v>0.95081967213114704</c:v>
                </c:pt>
                <c:pt idx="36849">
                  <c:v>0.95901639344262202</c:v>
                </c:pt>
                <c:pt idx="36850">
                  <c:v>0.96721311475409799</c:v>
                </c:pt>
                <c:pt idx="36851">
                  <c:v>0.97540983606557297</c:v>
                </c:pt>
                <c:pt idx="36852">
                  <c:v>0.98360655737704905</c:v>
                </c:pt>
                <c:pt idx="36853">
                  <c:v>0.99180327868852403</c:v>
                </c:pt>
                <c:pt idx="36854">
                  <c:v>0</c:v>
                </c:pt>
                <c:pt idx="36855">
                  <c:v>4.7619047619047603E-2</c:v>
                </c:pt>
                <c:pt idx="36856">
                  <c:v>9.5238095238095205E-2</c:v>
                </c:pt>
                <c:pt idx="36857">
                  <c:v>0.14285714285714199</c:v>
                </c:pt>
                <c:pt idx="36858">
                  <c:v>0.19047619047618999</c:v>
                </c:pt>
                <c:pt idx="36859">
                  <c:v>0.238095238095238</c:v>
                </c:pt>
                <c:pt idx="36860">
                  <c:v>0.28571428571428498</c:v>
                </c:pt>
                <c:pt idx="36861">
                  <c:v>0.33333333333333298</c:v>
                </c:pt>
                <c:pt idx="36862">
                  <c:v>0.38095238095237999</c:v>
                </c:pt>
                <c:pt idx="36863">
                  <c:v>0.42857142857142799</c:v>
                </c:pt>
                <c:pt idx="36864">
                  <c:v>0.476190476190476</c:v>
                </c:pt>
                <c:pt idx="36865">
                  <c:v>0.52380952380952295</c:v>
                </c:pt>
                <c:pt idx="36866">
                  <c:v>0.57142857142857095</c:v>
                </c:pt>
                <c:pt idx="36867">
                  <c:v>0.61904761904761896</c:v>
                </c:pt>
                <c:pt idx="36868">
                  <c:v>0.66666666666666596</c:v>
                </c:pt>
                <c:pt idx="36869">
                  <c:v>0.71428571428571397</c:v>
                </c:pt>
                <c:pt idx="36870">
                  <c:v>0.76190476190476097</c:v>
                </c:pt>
                <c:pt idx="36871">
                  <c:v>0.80952380952380898</c:v>
                </c:pt>
                <c:pt idx="36872">
                  <c:v>0.85714285714285698</c:v>
                </c:pt>
                <c:pt idx="36873">
                  <c:v>0.90476190476190399</c:v>
                </c:pt>
                <c:pt idx="36874">
                  <c:v>0.952380952380952</c:v>
                </c:pt>
                <c:pt idx="36875">
                  <c:v>0</c:v>
                </c:pt>
                <c:pt idx="36876">
                  <c:v>8.7719298245613996E-3</c:v>
                </c:pt>
                <c:pt idx="36877">
                  <c:v>1.7543859649122799E-2</c:v>
                </c:pt>
                <c:pt idx="36878">
                  <c:v>2.6315789473684199E-2</c:v>
                </c:pt>
                <c:pt idx="36879">
                  <c:v>3.5087719298245598E-2</c:v>
                </c:pt>
                <c:pt idx="36880">
                  <c:v>4.3859649122807001E-2</c:v>
                </c:pt>
                <c:pt idx="36881">
                  <c:v>5.2631578947368397E-2</c:v>
                </c:pt>
                <c:pt idx="36882">
                  <c:v>6.14035087719298E-2</c:v>
                </c:pt>
                <c:pt idx="36883">
                  <c:v>7.0175438596491196E-2</c:v>
                </c:pt>
                <c:pt idx="36884">
                  <c:v>7.8947368421052599E-2</c:v>
                </c:pt>
                <c:pt idx="36885">
                  <c:v>8.7719298245614002E-2</c:v>
                </c:pt>
                <c:pt idx="36886">
                  <c:v>9.6491228070175405E-2</c:v>
                </c:pt>
                <c:pt idx="36887">
                  <c:v>0.105263157894736</c:v>
                </c:pt>
                <c:pt idx="36888">
                  <c:v>0.114035087719298</c:v>
                </c:pt>
                <c:pt idx="36889">
                  <c:v>0.122807017543859</c:v>
                </c:pt>
                <c:pt idx="36890">
                  <c:v>0.13157894736842099</c:v>
                </c:pt>
                <c:pt idx="36891">
                  <c:v>0.140350877192982</c:v>
                </c:pt>
                <c:pt idx="36892">
                  <c:v>0.14912280701754299</c:v>
                </c:pt>
                <c:pt idx="36893">
                  <c:v>0.157894736842105</c:v>
                </c:pt>
                <c:pt idx="36894">
                  <c:v>0.16666666666666599</c:v>
                </c:pt>
                <c:pt idx="36895">
                  <c:v>0.175438596491228</c:v>
                </c:pt>
                <c:pt idx="36896">
                  <c:v>0.18421052631578899</c:v>
                </c:pt>
                <c:pt idx="36897">
                  <c:v>0.19298245614035001</c:v>
                </c:pt>
                <c:pt idx="36898">
                  <c:v>0.20175438596491199</c:v>
                </c:pt>
                <c:pt idx="36899">
                  <c:v>0.21052631578947301</c:v>
                </c:pt>
                <c:pt idx="36900">
                  <c:v>0.21929824561403499</c:v>
                </c:pt>
                <c:pt idx="36901">
                  <c:v>0.22807017543859601</c:v>
                </c:pt>
                <c:pt idx="36902">
                  <c:v>0.23684210526315699</c:v>
                </c:pt>
                <c:pt idx="36903">
                  <c:v>0.24561403508771901</c:v>
                </c:pt>
                <c:pt idx="36904">
                  <c:v>0.25438596491227999</c:v>
                </c:pt>
                <c:pt idx="36905">
                  <c:v>0.26315789473684198</c:v>
                </c:pt>
                <c:pt idx="36906">
                  <c:v>0.27192982456140302</c:v>
                </c:pt>
                <c:pt idx="36907">
                  <c:v>0.28070175438596401</c:v>
                </c:pt>
                <c:pt idx="36908">
                  <c:v>0.28947368421052599</c:v>
                </c:pt>
                <c:pt idx="36909">
                  <c:v>0.29824561403508698</c:v>
                </c:pt>
                <c:pt idx="36910">
                  <c:v>0.30701754385964902</c:v>
                </c:pt>
                <c:pt idx="36911">
                  <c:v>0.31578947368421001</c:v>
                </c:pt>
                <c:pt idx="36912">
                  <c:v>0.324561403508771</c:v>
                </c:pt>
                <c:pt idx="36913">
                  <c:v>0.33333333333333298</c:v>
                </c:pt>
                <c:pt idx="36914">
                  <c:v>0.34210526315789402</c:v>
                </c:pt>
                <c:pt idx="36915">
                  <c:v>0.35087719298245601</c:v>
                </c:pt>
                <c:pt idx="36916">
                  <c:v>0.359649122807017</c:v>
                </c:pt>
                <c:pt idx="36917">
                  <c:v>0.36842105263157798</c:v>
                </c:pt>
                <c:pt idx="36918">
                  <c:v>0.37719298245614002</c:v>
                </c:pt>
                <c:pt idx="36919">
                  <c:v>0.38596491228070101</c:v>
                </c:pt>
                <c:pt idx="36920">
                  <c:v>0.394736842105263</c:v>
                </c:pt>
                <c:pt idx="36921">
                  <c:v>0.40350877192982398</c:v>
                </c:pt>
                <c:pt idx="36922">
                  <c:v>0.41228070175438503</c:v>
                </c:pt>
                <c:pt idx="36923">
                  <c:v>0.42105263157894701</c:v>
                </c:pt>
                <c:pt idx="36924">
                  <c:v>0.429824561403508</c:v>
                </c:pt>
                <c:pt idx="36925">
                  <c:v>0.43859649122806998</c:v>
                </c:pt>
                <c:pt idx="36926">
                  <c:v>0.44736842105263103</c:v>
                </c:pt>
                <c:pt idx="36927">
                  <c:v>0.45614035087719201</c:v>
                </c:pt>
                <c:pt idx="36928">
                  <c:v>0.464912280701754</c:v>
                </c:pt>
                <c:pt idx="36929">
                  <c:v>0.47368421052631499</c:v>
                </c:pt>
                <c:pt idx="36930">
                  <c:v>0.48245614035087703</c:v>
                </c:pt>
                <c:pt idx="36931">
                  <c:v>0.49122807017543801</c:v>
                </c:pt>
                <c:pt idx="36932">
                  <c:v>0.5</c:v>
                </c:pt>
                <c:pt idx="36933">
                  <c:v>0.50877192982456099</c:v>
                </c:pt>
                <c:pt idx="36934">
                  <c:v>0.51754385964912197</c:v>
                </c:pt>
                <c:pt idx="36935">
                  <c:v>0.52631578947368396</c:v>
                </c:pt>
                <c:pt idx="36936">
                  <c:v>0.53508771929824495</c:v>
                </c:pt>
                <c:pt idx="36937">
                  <c:v>0.54385964912280704</c:v>
                </c:pt>
                <c:pt idx="36938">
                  <c:v>0.55263157894736803</c:v>
                </c:pt>
                <c:pt idx="36939">
                  <c:v>0.56140350877192902</c:v>
                </c:pt>
                <c:pt idx="36940">
                  <c:v>0.570175438596491</c:v>
                </c:pt>
                <c:pt idx="36941">
                  <c:v>0.57894736842105199</c:v>
                </c:pt>
                <c:pt idx="36942">
                  <c:v>0.58771929824561397</c:v>
                </c:pt>
                <c:pt idx="36943">
                  <c:v>0.59649122807017496</c:v>
                </c:pt>
                <c:pt idx="36944">
                  <c:v>0.60526315789473595</c:v>
                </c:pt>
                <c:pt idx="36945">
                  <c:v>0.61403508771929804</c:v>
                </c:pt>
                <c:pt idx="36946">
                  <c:v>0.62280701754385903</c:v>
                </c:pt>
                <c:pt idx="36947">
                  <c:v>0.63157894736842102</c:v>
                </c:pt>
                <c:pt idx="36948">
                  <c:v>0.640350877192982</c:v>
                </c:pt>
                <c:pt idx="36949">
                  <c:v>0.64912280701754299</c:v>
                </c:pt>
                <c:pt idx="36950">
                  <c:v>0.65789473684210498</c:v>
                </c:pt>
                <c:pt idx="36951">
                  <c:v>0.66666666666666596</c:v>
                </c:pt>
                <c:pt idx="36952">
                  <c:v>0.67543859649122795</c:v>
                </c:pt>
                <c:pt idx="36953">
                  <c:v>0.68421052631578905</c:v>
                </c:pt>
                <c:pt idx="36954">
                  <c:v>0.69298245614035003</c:v>
                </c:pt>
                <c:pt idx="36955">
                  <c:v>0.70175438596491202</c:v>
                </c:pt>
                <c:pt idx="36956">
                  <c:v>0.71052631578947301</c:v>
                </c:pt>
                <c:pt idx="36957">
                  <c:v>0.71929824561403499</c:v>
                </c:pt>
                <c:pt idx="36958">
                  <c:v>0.72807017543859598</c:v>
                </c:pt>
                <c:pt idx="36959">
                  <c:v>0.73684210526315697</c:v>
                </c:pt>
                <c:pt idx="36960">
                  <c:v>0.74561403508771895</c:v>
                </c:pt>
                <c:pt idx="36961">
                  <c:v>0.75438596491228005</c:v>
                </c:pt>
                <c:pt idx="36962">
                  <c:v>0.76315789473684204</c:v>
                </c:pt>
                <c:pt idx="36963">
                  <c:v>0.77192982456140302</c:v>
                </c:pt>
                <c:pt idx="36964">
                  <c:v>0.78070175438596401</c:v>
                </c:pt>
                <c:pt idx="36965">
                  <c:v>0.78947368421052599</c:v>
                </c:pt>
                <c:pt idx="36966">
                  <c:v>0.79824561403508698</c:v>
                </c:pt>
                <c:pt idx="36967">
                  <c:v>0.80701754385964897</c:v>
                </c:pt>
                <c:pt idx="36968">
                  <c:v>0.81578947368420995</c:v>
                </c:pt>
                <c:pt idx="36969">
                  <c:v>0.82456140350877105</c:v>
                </c:pt>
                <c:pt idx="36970">
                  <c:v>0.83333333333333304</c:v>
                </c:pt>
                <c:pt idx="36971">
                  <c:v>0.84210526315789402</c:v>
                </c:pt>
                <c:pt idx="36972">
                  <c:v>0.85087719298245601</c:v>
                </c:pt>
                <c:pt idx="36973">
                  <c:v>0.859649122807017</c:v>
                </c:pt>
                <c:pt idx="36974">
                  <c:v>0.86842105263157898</c:v>
                </c:pt>
                <c:pt idx="36975">
                  <c:v>0.87719298245613997</c:v>
                </c:pt>
                <c:pt idx="36976">
                  <c:v>0.88596491228070096</c:v>
                </c:pt>
                <c:pt idx="36977">
                  <c:v>0.89473684210526305</c:v>
                </c:pt>
                <c:pt idx="36978">
                  <c:v>0.90350877192982404</c:v>
                </c:pt>
                <c:pt idx="36979">
                  <c:v>0.91228070175438503</c:v>
                </c:pt>
                <c:pt idx="36980">
                  <c:v>0.92105263157894701</c:v>
                </c:pt>
                <c:pt idx="36981">
                  <c:v>0.929824561403508</c:v>
                </c:pt>
                <c:pt idx="36982">
                  <c:v>0.93859649122806998</c:v>
                </c:pt>
                <c:pt idx="36983">
                  <c:v>0.94736842105263097</c:v>
                </c:pt>
                <c:pt idx="36984">
                  <c:v>0.95614035087719296</c:v>
                </c:pt>
                <c:pt idx="36985">
                  <c:v>0.96491228070175405</c:v>
                </c:pt>
                <c:pt idx="36986">
                  <c:v>0.97368421052631504</c:v>
                </c:pt>
                <c:pt idx="36987">
                  <c:v>0.98245614035087703</c:v>
                </c:pt>
                <c:pt idx="36988">
                  <c:v>0.99122807017543801</c:v>
                </c:pt>
                <c:pt idx="36989">
                  <c:v>0</c:v>
                </c:pt>
                <c:pt idx="36990">
                  <c:v>1.72413793103448E-2</c:v>
                </c:pt>
                <c:pt idx="36991">
                  <c:v>3.4482758620689599E-2</c:v>
                </c:pt>
                <c:pt idx="36992">
                  <c:v>5.1724137931034399E-2</c:v>
                </c:pt>
                <c:pt idx="36993">
                  <c:v>6.8965517241379296E-2</c:v>
                </c:pt>
                <c:pt idx="36994">
                  <c:v>8.6206896551724102E-2</c:v>
                </c:pt>
                <c:pt idx="36995">
                  <c:v>0.10344827586206801</c:v>
                </c:pt>
                <c:pt idx="36996">
                  <c:v>0.12068965517241299</c:v>
                </c:pt>
                <c:pt idx="36997">
                  <c:v>0.13793103448275801</c:v>
                </c:pt>
                <c:pt idx="36998">
                  <c:v>0.15517241379310301</c:v>
                </c:pt>
                <c:pt idx="36999">
                  <c:v>0.17241379310344801</c:v>
                </c:pt>
                <c:pt idx="37000">
                  <c:v>0.18965517241379301</c:v>
                </c:pt>
                <c:pt idx="37001">
                  <c:v>0.20689655172413701</c:v>
                </c:pt>
                <c:pt idx="37002">
                  <c:v>0.22413793103448201</c:v>
                </c:pt>
                <c:pt idx="37003">
                  <c:v>0.24137931034482701</c:v>
                </c:pt>
                <c:pt idx="37004">
                  <c:v>0.25862068965517199</c:v>
                </c:pt>
                <c:pt idx="37005">
                  <c:v>0.27586206896551702</c:v>
                </c:pt>
                <c:pt idx="37006">
                  <c:v>0.29310344827586199</c:v>
                </c:pt>
                <c:pt idx="37007">
                  <c:v>0.31034482758620602</c:v>
                </c:pt>
                <c:pt idx="37008">
                  <c:v>0.32758620689655099</c:v>
                </c:pt>
                <c:pt idx="37009">
                  <c:v>0.34482758620689602</c:v>
                </c:pt>
                <c:pt idx="37010">
                  <c:v>0.36206896551724099</c:v>
                </c:pt>
                <c:pt idx="37011">
                  <c:v>0.37931034482758602</c:v>
                </c:pt>
                <c:pt idx="37012">
                  <c:v>0.39655172413793099</c:v>
                </c:pt>
                <c:pt idx="37013">
                  <c:v>0.41379310344827502</c:v>
                </c:pt>
                <c:pt idx="37014">
                  <c:v>0.43103448275862</c:v>
                </c:pt>
                <c:pt idx="37015">
                  <c:v>0.44827586206896503</c:v>
                </c:pt>
                <c:pt idx="37016">
                  <c:v>0.46551724137931</c:v>
                </c:pt>
                <c:pt idx="37017">
                  <c:v>0.48275862068965503</c:v>
                </c:pt>
                <c:pt idx="37018">
                  <c:v>0.5</c:v>
                </c:pt>
                <c:pt idx="37019">
                  <c:v>0.51724137931034397</c:v>
                </c:pt>
                <c:pt idx="37020">
                  <c:v>0.53448275862068895</c:v>
                </c:pt>
                <c:pt idx="37021">
                  <c:v>0.55172413793103403</c:v>
                </c:pt>
                <c:pt idx="37022">
                  <c:v>0.568965517241379</c:v>
                </c:pt>
                <c:pt idx="37023">
                  <c:v>0.58620689655172398</c:v>
                </c:pt>
                <c:pt idx="37024">
                  <c:v>0.60344827586206895</c:v>
                </c:pt>
                <c:pt idx="37025">
                  <c:v>0.62068965517241304</c:v>
                </c:pt>
                <c:pt idx="37026">
                  <c:v>0.63793103448275801</c:v>
                </c:pt>
                <c:pt idx="37027">
                  <c:v>0.65517241379310298</c:v>
                </c:pt>
                <c:pt idx="37028">
                  <c:v>0.67241379310344795</c:v>
                </c:pt>
                <c:pt idx="37029">
                  <c:v>0.68965517241379304</c:v>
                </c:pt>
                <c:pt idx="37030">
                  <c:v>0.70689655172413701</c:v>
                </c:pt>
                <c:pt idx="37031">
                  <c:v>0.72413793103448199</c:v>
                </c:pt>
                <c:pt idx="37032">
                  <c:v>0.74137931034482696</c:v>
                </c:pt>
                <c:pt idx="37033">
                  <c:v>0.75862068965517204</c:v>
                </c:pt>
                <c:pt idx="37034">
                  <c:v>0.77586206896551702</c:v>
                </c:pt>
                <c:pt idx="37035">
                  <c:v>0.79310344827586199</c:v>
                </c:pt>
                <c:pt idx="37036">
                  <c:v>0.81034482758620596</c:v>
                </c:pt>
                <c:pt idx="37037">
                  <c:v>0.82758620689655105</c:v>
                </c:pt>
                <c:pt idx="37038">
                  <c:v>0.84482758620689602</c:v>
                </c:pt>
                <c:pt idx="37039">
                  <c:v>0.86206896551724099</c:v>
                </c:pt>
                <c:pt idx="37040">
                  <c:v>0.87931034482758597</c:v>
                </c:pt>
                <c:pt idx="37041">
                  <c:v>0.89655172413793105</c:v>
                </c:pt>
                <c:pt idx="37042">
                  <c:v>0.91379310344827502</c:v>
                </c:pt>
                <c:pt idx="37043">
                  <c:v>0.93103448275862</c:v>
                </c:pt>
                <c:pt idx="37044">
                  <c:v>0.94827586206896497</c:v>
                </c:pt>
                <c:pt idx="37045">
                  <c:v>0.96551724137931005</c:v>
                </c:pt>
                <c:pt idx="37046">
                  <c:v>0.98275862068965503</c:v>
                </c:pt>
                <c:pt idx="37047">
                  <c:v>0</c:v>
                </c:pt>
                <c:pt idx="37048">
                  <c:v>1.04166666666666E-2</c:v>
                </c:pt>
                <c:pt idx="37049">
                  <c:v>2.0833333333333301E-2</c:v>
                </c:pt>
                <c:pt idx="37050">
                  <c:v>3.125E-2</c:v>
                </c:pt>
                <c:pt idx="37051">
                  <c:v>4.1666666666666602E-2</c:v>
                </c:pt>
                <c:pt idx="37052">
                  <c:v>5.2083333333333301E-2</c:v>
                </c:pt>
                <c:pt idx="37053">
                  <c:v>6.25E-2</c:v>
                </c:pt>
                <c:pt idx="37054">
                  <c:v>7.2916666666666602E-2</c:v>
                </c:pt>
                <c:pt idx="37055">
                  <c:v>8.3333333333333301E-2</c:v>
                </c:pt>
                <c:pt idx="37056">
                  <c:v>9.375E-2</c:v>
                </c:pt>
                <c:pt idx="37057">
                  <c:v>0.10416666666666601</c:v>
                </c:pt>
                <c:pt idx="37058">
                  <c:v>0.114583333333333</c:v>
                </c:pt>
                <c:pt idx="37059">
                  <c:v>0.125</c:v>
                </c:pt>
                <c:pt idx="37060">
                  <c:v>0.13541666666666599</c:v>
                </c:pt>
                <c:pt idx="37061">
                  <c:v>0.14583333333333301</c:v>
                </c:pt>
                <c:pt idx="37062">
                  <c:v>0.15625</c:v>
                </c:pt>
                <c:pt idx="37063">
                  <c:v>0.16666666666666599</c:v>
                </c:pt>
                <c:pt idx="37064">
                  <c:v>0.17708333333333301</c:v>
                </c:pt>
                <c:pt idx="37065">
                  <c:v>0.1875</c:v>
                </c:pt>
                <c:pt idx="37066">
                  <c:v>0.19791666666666599</c:v>
                </c:pt>
                <c:pt idx="37067">
                  <c:v>0.20833333333333301</c:v>
                </c:pt>
                <c:pt idx="37068">
                  <c:v>0.21875</c:v>
                </c:pt>
                <c:pt idx="37069">
                  <c:v>0.22916666666666599</c:v>
                </c:pt>
                <c:pt idx="37070">
                  <c:v>0.23958333333333301</c:v>
                </c:pt>
                <c:pt idx="37071">
                  <c:v>0.25</c:v>
                </c:pt>
                <c:pt idx="37072">
                  <c:v>0.26041666666666602</c:v>
                </c:pt>
                <c:pt idx="37073">
                  <c:v>0.27083333333333298</c:v>
                </c:pt>
                <c:pt idx="37074">
                  <c:v>0.28125</c:v>
                </c:pt>
                <c:pt idx="37075">
                  <c:v>0.29166666666666602</c:v>
                </c:pt>
                <c:pt idx="37076">
                  <c:v>0.30208333333333298</c:v>
                </c:pt>
                <c:pt idx="37077">
                  <c:v>0.3125</c:v>
                </c:pt>
                <c:pt idx="37078">
                  <c:v>0.32291666666666602</c:v>
                </c:pt>
                <c:pt idx="37079">
                  <c:v>0.33333333333333298</c:v>
                </c:pt>
                <c:pt idx="37080">
                  <c:v>0.34375</c:v>
                </c:pt>
                <c:pt idx="37081">
                  <c:v>0.35416666666666602</c:v>
                </c:pt>
                <c:pt idx="37082">
                  <c:v>0.36458333333333298</c:v>
                </c:pt>
                <c:pt idx="37083">
                  <c:v>0.375</c:v>
                </c:pt>
                <c:pt idx="37084">
                  <c:v>0.38541666666666602</c:v>
                </c:pt>
                <c:pt idx="37085">
                  <c:v>0.39583333333333298</c:v>
                </c:pt>
                <c:pt idx="37086">
                  <c:v>0.40625</c:v>
                </c:pt>
                <c:pt idx="37087">
                  <c:v>0.41666666666666602</c:v>
                </c:pt>
                <c:pt idx="37088">
                  <c:v>0.42708333333333298</c:v>
                </c:pt>
                <c:pt idx="37089">
                  <c:v>0.4375</c:v>
                </c:pt>
                <c:pt idx="37090">
                  <c:v>0.44791666666666602</c:v>
                </c:pt>
                <c:pt idx="37091">
                  <c:v>0.45833333333333298</c:v>
                </c:pt>
                <c:pt idx="37092">
                  <c:v>0.46875</c:v>
                </c:pt>
                <c:pt idx="37093">
                  <c:v>0.47916666666666602</c:v>
                </c:pt>
                <c:pt idx="37094">
                  <c:v>0.48958333333333298</c:v>
                </c:pt>
                <c:pt idx="37095">
                  <c:v>0.5</c:v>
                </c:pt>
                <c:pt idx="37096">
                  <c:v>0.51041666666666596</c:v>
                </c:pt>
                <c:pt idx="37097">
                  <c:v>0.52083333333333304</c:v>
                </c:pt>
                <c:pt idx="37098">
                  <c:v>0.53125</c:v>
                </c:pt>
                <c:pt idx="37099">
                  <c:v>0.54166666666666596</c:v>
                </c:pt>
                <c:pt idx="37100">
                  <c:v>0.55208333333333304</c:v>
                </c:pt>
                <c:pt idx="37101">
                  <c:v>0.5625</c:v>
                </c:pt>
                <c:pt idx="37102">
                  <c:v>0.57291666666666596</c:v>
                </c:pt>
                <c:pt idx="37103">
                  <c:v>0.58333333333333304</c:v>
                </c:pt>
                <c:pt idx="37104">
                  <c:v>0.59375</c:v>
                </c:pt>
                <c:pt idx="37105">
                  <c:v>0.60416666666666596</c:v>
                </c:pt>
                <c:pt idx="37106">
                  <c:v>0.61458333333333304</c:v>
                </c:pt>
                <c:pt idx="37107">
                  <c:v>0.625</c:v>
                </c:pt>
                <c:pt idx="37108">
                  <c:v>0.63541666666666596</c:v>
                </c:pt>
                <c:pt idx="37109">
                  <c:v>0.64583333333333304</c:v>
                </c:pt>
                <c:pt idx="37110">
                  <c:v>0.65625</c:v>
                </c:pt>
                <c:pt idx="37111">
                  <c:v>0.66666666666666596</c:v>
                </c:pt>
                <c:pt idx="37112">
                  <c:v>0.67708333333333304</c:v>
                </c:pt>
                <c:pt idx="37113">
                  <c:v>0.6875</c:v>
                </c:pt>
                <c:pt idx="37114">
                  <c:v>0.69791666666666596</c:v>
                </c:pt>
                <c:pt idx="37115">
                  <c:v>0.70833333333333304</c:v>
                </c:pt>
                <c:pt idx="37116">
                  <c:v>0.71875</c:v>
                </c:pt>
                <c:pt idx="37117">
                  <c:v>0.72916666666666596</c:v>
                </c:pt>
                <c:pt idx="37118">
                  <c:v>0.73958333333333304</c:v>
                </c:pt>
                <c:pt idx="37119">
                  <c:v>0.75</c:v>
                </c:pt>
                <c:pt idx="37120">
                  <c:v>0.76041666666666596</c:v>
                </c:pt>
                <c:pt idx="37121">
                  <c:v>0.77083333333333304</c:v>
                </c:pt>
                <c:pt idx="37122">
                  <c:v>0.78125</c:v>
                </c:pt>
                <c:pt idx="37123">
                  <c:v>0.79166666666666596</c:v>
                </c:pt>
                <c:pt idx="37124">
                  <c:v>0.80208333333333304</c:v>
                </c:pt>
                <c:pt idx="37125">
                  <c:v>0.8125</c:v>
                </c:pt>
                <c:pt idx="37126">
                  <c:v>0.82291666666666596</c:v>
                </c:pt>
                <c:pt idx="37127">
                  <c:v>0.83333333333333304</c:v>
                </c:pt>
                <c:pt idx="37128">
                  <c:v>0.84375</c:v>
                </c:pt>
                <c:pt idx="37129">
                  <c:v>0.85416666666666596</c:v>
                </c:pt>
                <c:pt idx="37130">
                  <c:v>0.86458333333333304</c:v>
                </c:pt>
                <c:pt idx="37131">
                  <c:v>0.875</c:v>
                </c:pt>
                <c:pt idx="37132">
                  <c:v>0.88541666666666596</c:v>
                </c:pt>
                <c:pt idx="37133">
                  <c:v>0.89583333333333304</c:v>
                </c:pt>
                <c:pt idx="37134">
                  <c:v>0.90625</c:v>
                </c:pt>
                <c:pt idx="37135">
                  <c:v>0.91666666666666596</c:v>
                </c:pt>
                <c:pt idx="37136">
                  <c:v>0.92708333333333304</c:v>
                </c:pt>
                <c:pt idx="37137">
                  <c:v>0.9375</c:v>
                </c:pt>
                <c:pt idx="37138">
                  <c:v>0.94791666666666596</c:v>
                </c:pt>
                <c:pt idx="37139">
                  <c:v>0.95833333333333304</c:v>
                </c:pt>
                <c:pt idx="37140">
                  <c:v>0.96875</c:v>
                </c:pt>
                <c:pt idx="37141">
                  <c:v>0.97916666666666596</c:v>
                </c:pt>
                <c:pt idx="37142">
                  <c:v>0.98958333333333304</c:v>
                </c:pt>
                <c:pt idx="37143">
                  <c:v>0</c:v>
                </c:pt>
                <c:pt idx="37144">
                  <c:v>2.6315789473684199E-2</c:v>
                </c:pt>
                <c:pt idx="37145">
                  <c:v>5.2631578947368397E-2</c:v>
                </c:pt>
                <c:pt idx="37146">
                  <c:v>7.8947368421052599E-2</c:v>
                </c:pt>
                <c:pt idx="37147">
                  <c:v>0.105263157894736</c:v>
                </c:pt>
                <c:pt idx="37148">
                  <c:v>0.13157894736842099</c:v>
                </c:pt>
                <c:pt idx="37149">
                  <c:v>0.157894736842105</c:v>
                </c:pt>
                <c:pt idx="37150">
                  <c:v>0.18421052631578899</c:v>
                </c:pt>
                <c:pt idx="37151">
                  <c:v>0.21052631578947301</c:v>
                </c:pt>
                <c:pt idx="37152">
                  <c:v>0.23684210526315699</c:v>
                </c:pt>
                <c:pt idx="37153">
                  <c:v>0.26315789473684198</c:v>
                </c:pt>
                <c:pt idx="37154">
                  <c:v>0.28947368421052599</c:v>
                </c:pt>
                <c:pt idx="37155">
                  <c:v>0.31578947368421001</c:v>
                </c:pt>
                <c:pt idx="37156">
                  <c:v>0.34210526315789402</c:v>
                </c:pt>
                <c:pt idx="37157">
                  <c:v>0.36842105263157798</c:v>
                </c:pt>
                <c:pt idx="37158">
                  <c:v>0.394736842105263</c:v>
                </c:pt>
                <c:pt idx="37159">
                  <c:v>0.42105263157894701</c:v>
                </c:pt>
                <c:pt idx="37160">
                  <c:v>0.44736842105263103</c:v>
                </c:pt>
                <c:pt idx="37161">
                  <c:v>0.47368421052631499</c:v>
                </c:pt>
                <c:pt idx="37162">
                  <c:v>0.5</c:v>
                </c:pt>
                <c:pt idx="37163">
                  <c:v>0.52631578947368396</c:v>
                </c:pt>
                <c:pt idx="37164">
                  <c:v>0.55263157894736803</c:v>
                </c:pt>
                <c:pt idx="37165">
                  <c:v>0.57894736842105199</c:v>
                </c:pt>
                <c:pt idx="37166">
                  <c:v>0.60526315789473595</c:v>
                </c:pt>
                <c:pt idx="37167">
                  <c:v>0.63157894736842102</c:v>
                </c:pt>
                <c:pt idx="37168">
                  <c:v>0.65789473684210498</c:v>
                </c:pt>
                <c:pt idx="37169">
                  <c:v>0.68421052631578905</c:v>
                </c:pt>
                <c:pt idx="37170">
                  <c:v>0.71052631578947301</c:v>
                </c:pt>
                <c:pt idx="37171">
                  <c:v>0.73684210526315697</c:v>
                </c:pt>
                <c:pt idx="37172">
                  <c:v>0.76315789473684204</c:v>
                </c:pt>
                <c:pt idx="37173">
                  <c:v>0.78947368421052599</c:v>
                </c:pt>
                <c:pt idx="37174">
                  <c:v>0.81578947368420995</c:v>
                </c:pt>
                <c:pt idx="37175">
                  <c:v>0.84210526315789402</c:v>
                </c:pt>
                <c:pt idx="37176">
                  <c:v>0.86842105263157898</c:v>
                </c:pt>
                <c:pt idx="37177">
                  <c:v>0.89473684210526305</c:v>
                </c:pt>
                <c:pt idx="37178">
                  <c:v>0.92105263157894701</c:v>
                </c:pt>
                <c:pt idx="37179">
                  <c:v>0.94736842105263097</c:v>
                </c:pt>
                <c:pt idx="37180">
                  <c:v>0.97368421052631504</c:v>
                </c:pt>
                <c:pt idx="37181">
                  <c:v>0</c:v>
                </c:pt>
                <c:pt idx="37182">
                  <c:v>1.1764705882352899E-2</c:v>
                </c:pt>
                <c:pt idx="37183">
                  <c:v>2.3529411764705799E-2</c:v>
                </c:pt>
                <c:pt idx="37184">
                  <c:v>3.5294117647058802E-2</c:v>
                </c:pt>
                <c:pt idx="37185">
                  <c:v>4.7058823529411702E-2</c:v>
                </c:pt>
                <c:pt idx="37186">
                  <c:v>5.8823529411764698E-2</c:v>
                </c:pt>
                <c:pt idx="37187">
                  <c:v>7.0588235294117604E-2</c:v>
                </c:pt>
                <c:pt idx="37188">
                  <c:v>8.2352941176470504E-2</c:v>
                </c:pt>
                <c:pt idx="37189">
                  <c:v>9.41176470588235E-2</c:v>
                </c:pt>
                <c:pt idx="37190">
                  <c:v>0.105882352941176</c:v>
                </c:pt>
                <c:pt idx="37191">
                  <c:v>0.11764705882352899</c:v>
                </c:pt>
                <c:pt idx="37192">
                  <c:v>0.129411764705882</c:v>
                </c:pt>
                <c:pt idx="37193">
                  <c:v>0.14117647058823499</c:v>
                </c:pt>
                <c:pt idx="37194">
                  <c:v>0.152941176470588</c:v>
                </c:pt>
                <c:pt idx="37195">
                  <c:v>0.16470588235294101</c:v>
                </c:pt>
                <c:pt idx="37196">
                  <c:v>0.17647058823529399</c:v>
                </c:pt>
                <c:pt idx="37197">
                  <c:v>0.188235294117647</c:v>
                </c:pt>
                <c:pt idx="37198">
                  <c:v>0.2</c:v>
                </c:pt>
                <c:pt idx="37199">
                  <c:v>0.21176470588235199</c:v>
                </c:pt>
                <c:pt idx="37200">
                  <c:v>0.223529411764705</c:v>
                </c:pt>
                <c:pt idx="37201">
                  <c:v>0.23529411764705799</c:v>
                </c:pt>
                <c:pt idx="37202">
                  <c:v>0.247058823529411</c:v>
                </c:pt>
                <c:pt idx="37203">
                  <c:v>0.25882352941176401</c:v>
                </c:pt>
                <c:pt idx="37204">
                  <c:v>0.27058823529411702</c:v>
                </c:pt>
                <c:pt idx="37205">
                  <c:v>0.28235294117646997</c:v>
                </c:pt>
                <c:pt idx="37206">
                  <c:v>0.29411764705882298</c:v>
                </c:pt>
                <c:pt idx="37207">
                  <c:v>0.30588235294117599</c:v>
                </c:pt>
                <c:pt idx="37208">
                  <c:v>0.317647058823529</c:v>
                </c:pt>
                <c:pt idx="37209">
                  <c:v>0.32941176470588202</c:v>
                </c:pt>
                <c:pt idx="37210">
                  <c:v>0.34117647058823503</c:v>
                </c:pt>
                <c:pt idx="37211">
                  <c:v>0.35294117647058798</c:v>
                </c:pt>
                <c:pt idx="37212">
                  <c:v>0.36470588235294099</c:v>
                </c:pt>
                <c:pt idx="37213">
                  <c:v>0.376470588235294</c:v>
                </c:pt>
                <c:pt idx="37214">
                  <c:v>0.38823529411764701</c:v>
                </c:pt>
                <c:pt idx="37215">
                  <c:v>0.4</c:v>
                </c:pt>
                <c:pt idx="37216">
                  <c:v>0.41176470588235198</c:v>
                </c:pt>
                <c:pt idx="37217">
                  <c:v>0.42352941176470499</c:v>
                </c:pt>
                <c:pt idx="37218">
                  <c:v>0.435294117647058</c:v>
                </c:pt>
                <c:pt idx="37219">
                  <c:v>0.44705882352941101</c:v>
                </c:pt>
                <c:pt idx="37220">
                  <c:v>0.45882352941176402</c:v>
                </c:pt>
                <c:pt idx="37221">
                  <c:v>0.47058823529411697</c:v>
                </c:pt>
                <c:pt idx="37222">
                  <c:v>0.48235294117646998</c:v>
                </c:pt>
                <c:pt idx="37223">
                  <c:v>0.494117647058823</c:v>
                </c:pt>
                <c:pt idx="37224">
                  <c:v>0.50588235294117601</c:v>
                </c:pt>
                <c:pt idx="37225">
                  <c:v>0.51764705882352902</c:v>
                </c:pt>
                <c:pt idx="37226">
                  <c:v>0.52941176470588203</c:v>
                </c:pt>
                <c:pt idx="37227">
                  <c:v>0.54117647058823504</c:v>
                </c:pt>
                <c:pt idx="37228">
                  <c:v>0.55294117647058805</c:v>
                </c:pt>
                <c:pt idx="37229">
                  <c:v>0.56470588235294095</c:v>
                </c:pt>
                <c:pt idx="37230">
                  <c:v>0.57647058823529396</c:v>
                </c:pt>
                <c:pt idx="37231">
                  <c:v>0.58823529411764697</c:v>
                </c:pt>
                <c:pt idx="37232">
                  <c:v>0.6</c:v>
                </c:pt>
                <c:pt idx="37233">
                  <c:v>0.61176470588235299</c:v>
                </c:pt>
                <c:pt idx="37234">
                  <c:v>0.623529411764705</c:v>
                </c:pt>
                <c:pt idx="37235">
                  <c:v>0.63529411764705801</c:v>
                </c:pt>
                <c:pt idx="37236">
                  <c:v>0.64705882352941102</c:v>
                </c:pt>
                <c:pt idx="37237">
                  <c:v>0.65882352941176403</c:v>
                </c:pt>
                <c:pt idx="37238">
                  <c:v>0.67058823529411704</c:v>
                </c:pt>
                <c:pt idx="37239">
                  <c:v>0.68235294117647005</c:v>
                </c:pt>
                <c:pt idx="37240">
                  <c:v>0.69411764705882295</c:v>
                </c:pt>
                <c:pt idx="37241">
                  <c:v>0.70588235294117596</c:v>
                </c:pt>
                <c:pt idx="37242">
                  <c:v>0.71764705882352897</c:v>
                </c:pt>
                <c:pt idx="37243">
                  <c:v>0.72941176470588198</c:v>
                </c:pt>
                <c:pt idx="37244">
                  <c:v>0.74117647058823499</c:v>
                </c:pt>
                <c:pt idx="37245">
                  <c:v>0.752941176470588</c:v>
                </c:pt>
                <c:pt idx="37246">
                  <c:v>0.76470588235294101</c:v>
                </c:pt>
                <c:pt idx="37247">
                  <c:v>0.77647058823529402</c:v>
                </c:pt>
                <c:pt idx="37248">
                  <c:v>0.78823529411764703</c:v>
                </c:pt>
                <c:pt idx="37249">
                  <c:v>0.8</c:v>
                </c:pt>
                <c:pt idx="37250">
                  <c:v>0.81176470588235194</c:v>
                </c:pt>
                <c:pt idx="37251">
                  <c:v>0.82352941176470495</c:v>
                </c:pt>
                <c:pt idx="37252">
                  <c:v>0.83529411764705797</c:v>
                </c:pt>
                <c:pt idx="37253">
                  <c:v>0.84705882352941098</c:v>
                </c:pt>
                <c:pt idx="37254">
                  <c:v>0.85882352941176399</c:v>
                </c:pt>
                <c:pt idx="37255">
                  <c:v>0.870588235294117</c:v>
                </c:pt>
                <c:pt idx="37256">
                  <c:v>0.88235294117647001</c:v>
                </c:pt>
                <c:pt idx="37257">
                  <c:v>0.89411764705882302</c:v>
                </c:pt>
                <c:pt idx="37258">
                  <c:v>0.90588235294117603</c:v>
                </c:pt>
                <c:pt idx="37259">
                  <c:v>0.91764705882352904</c:v>
                </c:pt>
                <c:pt idx="37260">
                  <c:v>0.92941176470588205</c:v>
                </c:pt>
                <c:pt idx="37261">
                  <c:v>0.94117647058823495</c:v>
                </c:pt>
                <c:pt idx="37262">
                  <c:v>0.95294117647058796</c:v>
                </c:pt>
                <c:pt idx="37263">
                  <c:v>0.96470588235294097</c:v>
                </c:pt>
                <c:pt idx="37264">
                  <c:v>0.97647058823529398</c:v>
                </c:pt>
                <c:pt idx="37265">
                  <c:v>0.98823529411764699</c:v>
                </c:pt>
                <c:pt idx="37266">
                  <c:v>0</c:v>
                </c:pt>
                <c:pt idx="37267">
                  <c:v>0.125</c:v>
                </c:pt>
                <c:pt idx="37268">
                  <c:v>0.25</c:v>
                </c:pt>
                <c:pt idx="37269">
                  <c:v>0.375</c:v>
                </c:pt>
                <c:pt idx="37270">
                  <c:v>0.5</c:v>
                </c:pt>
                <c:pt idx="37271">
                  <c:v>0.625</c:v>
                </c:pt>
                <c:pt idx="37272">
                  <c:v>0.75</c:v>
                </c:pt>
                <c:pt idx="37273">
                  <c:v>0.875</c:v>
                </c:pt>
                <c:pt idx="37274">
                  <c:v>0</c:v>
                </c:pt>
                <c:pt idx="37275">
                  <c:v>1.1111111111111099E-2</c:v>
                </c:pt>
                <c:pt idx="37276">
                  <c:v>2.2222222222222199E-2</c:v>
                </c:pt>
                <c:pt idx="37277">
                  <c:v>3.3333333333333298E-2</c:v>
                </c:pt>
                <c:pt idx="37278">
                  <c:v>4.4444444444444398E-2</c:v>
                </c:pt>
                <c:pt idx="37279">
                  <c:v>5.5555555555555497E-2</c:v>
                </c:pt>
                <c:pt idx="37280">
                  <c:v>6.6666666666666596E-2</c:v>
                </c:pt>
                <c:pt idx="37281">
                  <c:v>7.7777777777777696E-2</c:v>
                </c:pt>
                <c:pt idx="37282">
                  <c:v>8.8888888888888795E-2</c:v>
                </c:pt>
                <c:pt idx="37283">
                  <c:v>0.1</c:v>
                </c:pt>
                <c:pt idx="37284">
                  <c:v>0.11111111111111099</c:v>
                </c:pt>
                <c:pt idx="37285">
                  <c:v>0.122222222222222</c:v>
                </c:pt>
                <c:pt idx="37286">
                  <c:v>0.133333333333333</c:v>
                </c:pt>
                <c:pt idx="37287">
                  <c:v>0.14444444444444399</c:v>
                </c:pt>
                <c:pt idx="37288">
                  <c:v>0.155555555555555</c:v>
                </c:pt>
                <c:pt idx="37289">
                  <c:v>0.16666666666666599</c:v>
                </c:pt>
                <c:pt idx="37290">
                  <c:v>0.17777777777777701</c:v>
                </c:pt>
                <c:pt idx="37291">
                  <c:v>0.188888888888888</c:v>
                </c:pt>
                <c:pt idx="37292">
                  <c:v>0.2</c:v>
                </c:pt>
                <c:pt idx="37293">
                  <c:v>0.211111111111111</c:v>
                </c:pt>
                <c:pt idx="37294">
                  <c:v>0.22222222222222199</c:v>
                </c:pt>
                <c:pt idx="37295">
                  <c:v>0.233333333333333</c:v>
                </c:pt>
                <c:pt idx="37296">
                  <c:v>0.24444444444444399</c:v>
                </c:pt>
                <c:pt idx="37297">
                  <c:v>0.25555555555555498</c:v>
                </c:pt>
                <c:pt idx="37298">
                  <c:v>0.266666666666666</c:v>
                </c:pt>
                <c:pt idx="37299">
                  <c:v>0.27777777777777701</c:v>
                </c:pt>
                <c:pt idx="37300">
                  <c:v>0.28888888888888797</c:v>
                </c:pt>
                <c:pt idx="37301">
                  <c:v>0.3</c:v>
                </c:pt>
                <c:pt idx="37302">
                  <c:v>0.31111111111111101</c:v>
                </c:pt>
                <c:pt idx="37303">
                  <c:v>0.32222222222222202</c:v>
                </c:pt>
                <c:pt idx="37304">
                  <c:v>0.33333333333333298</c:v>
                </c:pt>
                <c:pt idx="37305">
                  <c:v>0.344444444444444</c:v>
                </c:pt>
                <c:pt idx="37306">
                  <c:v>0.35555555555555501</c:v>
                </c:pt>
                <c:pt idx="37307">
                  <c:v>0.36666666666666597</c:v>
                </c:pt>
                <c:pt idx="37308">
                  <c:v>0.37777777777777699</c:v>
                </c:pt>
                <c:pt idx="37309">
                  <c:v>0.38888888888888801</c:v>
                </c:pt>
                <c:pt idx="37310">
                  <c:v>0.4</c:v>
                </c:pt>
                <c:pt idx="37311">
                  <c:v>0.41111111111111098</c:v>
                </c:pt>
                <c:pt idx="37312">
                  <c:v>0.422222222222222</c:v>
                </c:pt>
                <c:pt idx="37313">
                  <c:v>0.43333333333333302</c:v>
                </c:pt>
                <c:pt idx="37314">
                  <c:v>0.44444444444444398</c:v>
                </c:pt>
                <c:pt idx="37315">
                  <c:v>0.45555555555555499</c:v>
                </c:pt>
                <c:pt idx="37316">
                  <c:v>0.46666666666666601</c:v>
                </c:pt>
                <c:pt idx="37317">
                  <c:v>0.47777777777777702</c:v>
                </c:pt>
                <c:pt idx="37318">
                  <c:v>0.48888888888888798</c:v>
                </c:pt>
                <c:pt idx="37319">
                  <c:v>0.5</c:v>
                </c:pt>
                <c:pt idx="37320">
                  <c:v>0.51111111111111096</c:v>
                </c:pt>
                <c:pt idx="37321">
                  <c:v>0.52222222222222203</c:v>
                </c:pt>
                <c:pt idx="37322">
                  <c:v>0.53333333333333299</c:v>
                </c:pt>
                <c:pt idx="37323">
                  <c:v>0.54444444444444395</c:v>
                </c:pt>
                <c:pt idx="37324">
                  <c:v>0.55555555555555503</c:v>
                </c:pt>
                <c:pt idx="37325">
                  <c:v>0.56666666666666599</c:v>
                </c:pt>
                <c:pt idx="37326">
                  <c:v>0.57777777777777695</c:v>
                </c:pt>
                <c:pt idx="37327">
                  <c:v>0.58888888888888802</c:v>
                </c:pt>
                <c:pt idx="37328">
                  <c:v>0.6</c:v>
                </c:pt>
                <c:pt idx="37329">
                  <c:v>0.61111111111111105</c:v>
                </c:pt>
                <c:pt idx="37330">
                  <c:v>0.62222222222222201</c:v>
                </c:pt>
                <c:pt idx="37331">
                  <c:v>0.63333333333333297</c:v>
                </c:pt>
                <c:pt idx="37332">
                  <c:v>0.64444444444444404</c:v>
                </c:pt>
                <c:pt idx="37333">
                  <c:v>0.655555555555555</c:v>
                </c:pt>
                <c:pt idx="37334">
                  <c:v>0.66666666666666596</c:v>
                </c:pt>
                <c:pt idx="37335">
                  <c:v>0.67777777777777704</c:v>
                </c:pt>
                <c:pt idx="37336">
                  <c:v>0.688888888888888</c:v>
                </c:pt>
                <c:pt idx="37337">
                  <c:v>0.7</c:v>
                </c:pt>
                <c:pt idx="37338">
                  <c:v>0.71111111111111103</c:v>
                </c:pt>
                <c:pt idx="37339">
                  <c:v>0.72222222222222199</c:v>
                </c:pt>
                <c:pt idx="37340">
                  <c:v>0.73333333333333295</c:v>
                </c:pt>
                <c:pt idx="37341">
                  <c:v>0.74444444444444402</c:v>
                </c:pt>
                <c:pt idx="37342">
                  <c:v>0.75555555555555498</c:v>
                </c:pt>
                <c:pt idx="37343">
                  <c:v>0.76666666666666605</c:v>
                </c:pt>
                <c:pt idx="37344">
                  <c:v>0.77777777777777701</c:v>
                </c:pt>
                <c:pt idx="37345">
                  <c:v>0.78888888888888797</c:v>
                </c:pt>
                <c:pt idx="37346">
                  <c:v>0.8</c:v>
                </c:pt>
                <c:pt idx="37347">
                  <c:v>0.81111111111111101</c:v>
                </c:pt>
                <c:pt idx="37348">
                  <c:v>0.82222222222222197</c:v>
                </c:pt>
                <c:pt idx="37349">
                  <c:v>0.83333333333333304</c:v>
                </c:pt>
                <c:pt idx="37350">
                  <c:v>0.844444444444444</c:v>
                </c:pt>
                <c:pt idx="37351">
                  <c:v>0.85555555555555496</c:v>
                </c:pt>
                <c:pt idx="37352">
                  <c:v>0.86666666666666603</c:v>
                </c:pt>
                <c:pt idx="37353">
                  <c:v>0.87777777777777699</c:v>
                </c:pt>
                <c:pt idx="37354">
                  <c:v>0.88888888888888795</c:v>
                </c:pt>
                <c:pt idx="37355">
                  <c:v>0.9</c:v>
                </c:pt>
                <c:pt idx="37356">
                  <c:v>0.91111111111111098</c:v>
                </c:pt>
                <c:pt idx="37357">
                  <c:v>0.92222222222222205</c:v>
                </c:pt>
                <c:pt idx="37358">
                  <c:v>0.93333333333333302</c:v>
                </c:pt>
                <c:pt idx="37359">
                  <c:v>0.94444444444444398</c:v>
                </c:pt>
                <c:pt idx="37360">
                  <c:v>0.95555555555555505</c:v>
                </c:pt>
                <c:pt idx="37361">
                  <c:v>0.96666666666666601</c:v>
                </c:pt>
                <c:pt idx="37362">
                  <c:v>0.97777777777777697</c:v>
                </c:pt>
                <c:pt idx="37363">
                  <c:v>0.98888888888888804</c:v>
                </c:pt>
                <c:pt idx="37364">
                  <c:v>0</c:v>
                </c:pt>
                <c:pt idx="37365">
                  <c:v>2.27272727272727E-2</c:v>
                </c:pt>
                <c:pt idx="37366">
                  <c:v>4.54545454545454E-2</c:v>
                </c:pt>
                <c:pt idx="37367">
                  <c:v>6.8181818181818094E-2</c:v>
                </c:pt>
                <c:pt idx="37368">
                  <c:v>9.0909090909090898E-2</c:v>
                </c:pt>
                <c:pt idx="37369">
                  <c:v>0.11363636363636299</c:v>
                </c:pt>
                <c:pt idx="37370">
                  <c:v>0.13636363636363599</c:v>
                </c:pt>
                <c:pt idx="37371">
                  <c:v>0.15909090909090901</c:v>
                </c:pt>
                <c:pt idx="37372">
                  <c:v>0.18181818181818099</c:v>
                </c:pt>
                <c:pt idx="37373">
                  <c:v>0.204545454545454</c:v>
                </c:pt>
                <c:pt idx="37374">
                  <c:v>0.22727272727272699</c:v>
                </c:pt>
                <c:pt idx="37375">
                  <c:v>0.25</c:v>
                </c:pt>
                <c:pt idx="37376">
                  <c:v>0.27272727272727199</c:v>
                </c:pt>
                <c:pt idx="37377">
                  <c:v>0.29545454545454503</c:v>
                </c:pt>
                <c:pt idx="37378">
                  <c:v>0.31818181818181801</c:v>
                </c:pt>
                <c:pt idx="37379">
                  <c:v>0.34090909090909</c:v>
                </c:pt>
                <c:pt idx="37380">
                  <c:v>0.36363636363636298</c:v>
                </c:pt>
                <c:pt idx="37381">
                  <c:v>0.38636363636363602</c:v>
                </c:pt>
                <c:pt idx="37382">
                  <c:v>0.40909090909090901</c:v>
                </c:pt>
                <c:pt idx="37383">
                  <c:v>0.43181818181818099</c:v>
                </c:pt>
                <c:pt idx="37384">
                  <c:v>0.45454545454545398</c:v>
                </c:pt>
                <c:pt idx="37385">
                  <c:v>0.47727272727272702</c:v>
                </c:pt>
                <c:pt idx="37386">
                  <c:v>0.5</c:v>
                </c:pt>
                <c:pt idx="37387">
                  <c:v>0.52272727272727204</c:v>
                </c:pt>
                <c:pt idx="37388">
                  <c:v>0.54545454545454497</c:v>
                </c:pt>
                <c:pt idx="37389">
                  <c:v>0.56818181818181801</c:v>
                </c:pt>
                <c:pt idx="37390">
                  <c:v>0.59090909090909005</c:v>
                </c:pt>
                <c:pt idx="37391">
                  <c:v>0.61363636363636298</c:v>
                </c:pt>
                <c:pt idx="37392">
                  <c:v>0.63636363636363602</c:v>
                </c:pt>
                <c:pt idx="37393">
                  <c:v>0.65909090909090895</c:v>
                </c:pt>
                <c:pt idx="37394">
                  <c:v>0.68181818181818099</c:v>
                </c:pt>
                <c:pt idx="37395">
                  <c:v>0.70454545454545403</c:v>
                </c:pt>
                <c:pt idx="37396">
                  <c:v>0.72727272727272696</c:v>
                </c:pt>
                <c:pt idx="37397">
                  <c:v>0.75</c:v>
                </c:pt>
                <c:pt idx="37398">
                  <c:v>0.77272727272727204</c:v>
                </c:pt>
                <c:pt idx="37399">
                  <c:v>0.79545454545454497</c:v>
                </c:pt>
                <c:pt idx="37400">
                  <c:v>0.81818181818181801</c:v>
                </c:pt>
                <c:pt idx="37401">
                  <c:v>0.84090909090909005</c:v>
                </c:pt>
                <c:pt idx="37402">
                  <c:v>0.86363636363636298</c:v>
                </c:pt>
                <c:pt idx="37403">
                  <c:v>0.88636363636363602</c:v>
                </c:pt>
                <c:pt idx="37404">
                  <c:v>0.90909090909090895</c:v>
                </c:pt>
                <c:pt idx="37405">
                  <c:v>0.93181818181818099</c:v>
                </c:pt>
                <c:pt idx="37406">
                  <c:v>0.95454545454545403</c:v>
                </c:pt>
                <c:pt idx="37407">
                  <c:v>0.97727272727272696</c:v>
                </c:pt>
                <c:pt idx="37408">
                  <c:v>0</c:v>
                </c:pt>
                <c:pt idx="37409">
                  <c:v>6.8493150684931503E-3</c:v>
                </c:pt>
                <c:pt idx="37410">
                  <c:v>1.3698630136986301E-2</c:v>
                </c:pt>
                <c:pt idx="37411">
                  <c:v>2.0547945205479399E-2</c:v>
                </c:pt>
                <c:pt idx="37412">
                  <c:v>2.7397260273972601E-2</c:v>
                </c:pt>
                <c:pt idx="37413">
                  <c:v>3.4246575342465703E-2</c:v>
                </c:pt>
                <c:pt idx="37414">
                  <c:v>4.1095890410958902E-2</c:v>
                </c:pt>
                <c:pt idx="37415">
                  <c:v>4.7945205479451997E-2</c:v>
                </c:pt>
                <c:pt idx="37416">
                  <c:v>5.4794520547945202E-2</c:v>
                </c:pt>
                <c:pt idx="37417">
                  <c:v>6.1643835616438297E-2</c:v>
                </c:pt>
                <c:pt idx="37418">
                  <c:v>6.8493150684931503E-2</c:v>
                </c:pt>
                <c:pt idx="37419">
                  <c:v>7.5342465753424598E-2</c:v>
                </c:pt>
                <c:pt idx="37420">
                  <c:v>8.2191780821917804E-2</c:v>
                </c:pt>
                <c:pt idx="37421">
                  <c:v>8.9041095890410898E-2</c:v>
                </c:pt>
                <c:pt idx="37422">
                  <c:v>9.5890410958904104E-2</c:v>
                </c:pt>
                <c:pt idx="37423">
                  <c:v>0.102739726027397</c:v>
                </c:pt>
                <c:pt idx="37424">
                  <c:v>0.10958904109589</c:v>
                </c:pt>
                <c:pt idx="37425">
                  <c:v>0.116438356164383</c:v>
                </c:pt>
                <c:pt idx="37426">
                  <c:v>0.123287671232876</c:v>
                </c:pt>
                <c:pt idx="37427">
                  <c:v>0.130136986301369</c:v>
                </c:pt>
                <c:pt idx="37428">
                  <c:v>0.13698630136986301</c:v>
                </c:pt>
                <c:pt idx="37429">
                  <c:v>0.14383561643835599</c:v>
                </c:pt>
                <c:pt idx="37430">
                  <c:v>0.150684931506849</c:v>
                </c:pt>
                <c:pt idx="37431">
                  <c:v>0.15753424657534201</c:v>
                </c:pt>
                <c:pt idx="37432">
                  <c:v>0.164383561643835</c:v>
                </c:pt>
                <c:pt idx="37433">
                  <c:v>0.17123287671232801</c:v>
                </c:pt>
                <c:pt idx="37434">
                  <c:v>0.17808219178082099</c:v>
                </c:pt>
                <c:pt idx="37435">
                  <c:v>0.184931506849315</c:v>
                </c:pt>
                <c:pt idx="37436">
                  <c:v>0.19178082191780799</c:v>
                </c:pt>
                <c:pt idx="37437">
                  <c:v>0.198630136986301</c:v>
                </c:pt>
                <c:pt idx="37438">
                  <c:v>0.20547945205479401</c:v>
                </c:pt>
                <c:pt idx="37439">
                  <c:v>0.21232876712328699</c:v>
                </c:pt>
                <c:pt idx="37440">
                  <c:v>0.21917808219178</c:v>
                </c:pt>
                <c:pt idx="37441">
                  <c:v>0.22602739726027299</c:v>
                </c:pt>
                <c:pt idx="37442">
                  <c:v>0.232876712328767</c:v>
                </c:pt>
                <c:pt idx="37443">
                  <c:v>0.23972602739726001</c:v>
                </c:pt>
                <c:pt idx="37444">
                  <c:v>0.24657534246575299</c:v>
                </c:pt>
                <c:pt idx="37445">
                  <c:v>0.25342465753424598</c:v>
                </c:pt>
                <c:pt idx="37446">
                  <c:v>0.26027397260273899</c:v>
                </c:pt>
                <c:pt idx="37447">
                  <c:v>0.267123287671232</c:v>
                </c:pt>
                <c:pt idx="37448">
                  <c:v>0.27397260273972601</c:v>
                </c:pt>
                <c:pt idx="37449">
                  <c:v>0.28082191780821902</c:v>
                </c:pt>
                <c:pt idx="37450">
                  <c:v>0.28767123287671198</c:v>
                </c:pt>
                <c:pt idx="37451">
                  <c:v>0.29452054794520499</c:v>
                </c:pt>
                <c:pt idx="37452">
                  <c:v>0.301369863013698</c:v>
                </c:pt>
                <c:pt idx="37453">
                  <c:v>0.30821917808219101</c:v>
                </c:pt>
                <c:pt idx="37454">
                  <c:v>0.31506849315068403</c:v>
                </c:pt>
                <c:pt idx="37455">
                  <c:v>0.32191780821917798</c:v>
                </c:pt>
                <c:pt idx="37456">
                  <c:v>0.32876712328767099</c:v>
                </c:pt>
                <c:pt idx="37457">
                  <c:v>0.335616438356164</c:v>
                </c:pt>
                <c:pt idx="37458">
                  <c:v>0.34246575342465702</c:v>
                </c:pt>
                <c:pt idx="37459">
                  <c:v>0.34931506849315003</c:v>
                </c:pt>
                <c:pt idx="37460">
                  <c:v>0.35616438356164298</c:v>
                </c:pt>
                <c:pt idx="37461">
                  <c:v>0.36301369863013699</c:v>
                </c:pt>
                <c:pt idx="37462">
                  <c:v>0.36986301369863001</c:v>
                </c:pt>
                <c:pt idx="37463">
                  <c:v>0.37671232876712302</c:v>
                </c:pt>
                <c:pt idx="37464">
                  <c:v>0.38356164383561597</c:v>
                </c:pt>
                <c:pt idx="37465">
                  <c:v>0.39041095890410898</c:v>
                </c:pt>
                <c:pt idx="37466">
                  <c:v>0.397260273972602</c:v>
                </c:pt>
                <c:pt idx="37467">
                  <c:v>0.40410958904109501</c:v>
                </c:pt>
                <c:pt idx="37468">
                  <c:v>0.41095890410958902</c:v>
                </c:pt>
                <c:pt idx="37469">
                  <c:v>0.41780821917808197</c:v>
                </c:pt>
                <c:pt idx="37470">
                  <c:v>0.42465753424657499</c:v>
                </c:pt>
                <c:pt idx="37471">
                  <c:v>0.431506849315068</c:v>
                </c:pt>
                <c:pt idx="37472">
                  <c:v>0.43835616438356101</c:v>
                </c:pt>
                <c:pt idx="37473">
                  <c:v>0.44520547945205402</c:v>
                </c:pt>
                <c:pt idx="37474">
                  <c:v>0.45205479452054698</c:v>
                </c:pt>
                <c:pt idx="37475">
                  <c:v>0.45890410958904099</c:v>
                </c:pt>
                <c:pt idx="37476">
                  <c:v>0.465753424657534</c:v>
                </c:pt>
                <c:pt idx="37477">
                  <c:v>0.47260273972602701</c:v>
                </c:pt>
                <c:pt idx="37478">
                  <c:v>0.47945205479452002</c:v>
                </c:pt>
                <c:pt idx="37479">
                  <c:v>0.48630136986301298</c:v>
                </c:pt>
                <c:pt idx="37480">
                  <c:v>0.49315068493150599</c:v>
                </c:pt>
                <c:pt idx="37481">
                  <c:v>0.5</c:v>
                </c:pt>
                <c:pt idx="37482">
                  <c:v>0.50684931506849296</c:v>
                </c:pt>
                <c:pt idx="37483">
                  <c:v>0.51369863013698602</c:v>
                </c:pt>
                <c:pt idx="37484">
                  <c:v>0.52054794520547898</c:v>
                </c:pt>
                <c:pt idx="37485">
                  <c:v>0.52739726027397205</c:v>
                </c:pt>
                <c:pt idx="37486">
                  <c:v>0.534246575342465</c:v>
                </c:pt>
                <c:pt idx="37487">
                  <c:v>0.54109589041095896</c:v>
                </c:pt>
                <c:pt idx="37488">
                  <c:v>0.54794520547945202</c:v>
                </c:pt>
                <c:pt idx="37489">
                  <c:v>0.55479452054794498</c:v>
                </c:pt>
                <c:pt idx="37490">
                  <c:v>0.56164383561643805</c:v>
                </c:pt>
                <c:pt idx="37491">
                  <c:v>0.568493150684931</c:v>
                </c:pt>
                <c:pt idx="37492">
                  <c:v>0.57534246575342396</c:v>
                </c:pt>
                <c:pt idx="37493">
                  <c:v>0.58219178082191703</c:v>
                </c:pt>
                <c:pt idx="37494">
                  <c:v>0.58904109589041098</c:v>
                </c:pt>
                <c:pt idx="37495">
                  <c:v>0.59589041095890405</c:v>
                </c:pt>
                <c:pt idx="37496">
                  <c:v>0.602739726027397</c:v>
                </c:pt>
                <c:pt idx="37497">
                  <c:v>0.60958904109588996</c:v>
                </c:pt>
                <c:pt idx="37498">
                  <c:v>0.61643835616438303</c:v>
                </c:pt>
                <c:pt idx="37499">
                  <c:v>0.62328767123287598</c:v>
                </c:pt>
                <c:pt idx="37500">
                  <c:v>0.63013698630136905</c:v>
                </c:pt>
                <c:pt idx="37501">
                  <c:v>0.63698630136986301</c:v>
                </c:pt>
                <c:pt idx="37502">
                  <c:v>0.64383561643835596</c:v>
                </c:pt>
                <c:pt idx="37503">
                  <c:v>0.65068493150684903</c:v>
                </c:pt>
                <c:pt idx="37504">
                  <c:v>0.65753424657534199</c:v>
                </c:pt>
                <c:pt idx="37505">
                  <c:v>0.66438356164383505</c:v>
                </c:pt>
                <c:pt idx="37506">
                  <c:v>0.67123287671232801</c:v>
                </c:pt>
                <c:pt idx="37507">
                  <c:v>0.67808219178082196</c:v>
                </c:pt>
                <c:pt idx="37508">
                  <c:v>0.68493150684931503</c:v>
                </c:pt>
                <c:pt idx="37509">
                  <c:v>0.69178082191780799</c:v>
                </c:pt>
                <c:pt idx="37510">
                  <c:v>0.69863013698630105</c:v>
                </c:pt>
                <c:pt idx="37511">
                  <c:v>0.70547945205479401</c:v>
                </c:pt>
                <c:pt idx="37512">
                  <c:v>0.71232876712328697</c:v>
                </c:pt>
                <c:pt idx="37513">
                  <c:v>0.71917808219178003</c:v>
                </c:pt>
                <c:pt idx="37514">
                  <c:v>0.72602739726027399</c:v>
                </c:pt>
                <c:pt idx="37515">
                  <c:v>0.73287671232876705</c:v>
                </c:pt>
                <c:pt idx="37516">
                  <c:v>0.73972602739726001</c:v>
                </c:pt>
                <c:pt idx="37517">
                  <c:v>0.74657534246575297</c:v>
                </c:pt>
                <c:pt idx="37518">
                  <c:v>0.75342465753424603</c:v>
                </c:pt>
                <c:pt idx="37519">
                  <c:v>0.76027397260273899</c:v>
                </c:pt>
                <c:pt idx="37520">
                  <c:v>0.76712328767123195</c:v>
                </c:pt>
                <c:pt idx="37521">
                  <c:v>0.77397260273972601</c:v>
                </c:pt>
                <c:pt idx="37522">
                  <c:v>0.78082191780821897</c:v>
                </c:pt>
                <c:pt idx="37523">
                  <c:v>0.78767123287671204</c:v>
                </c:pt>
                <c:pt idx="37524">
                  <c:v>0.79452054794520499</c:v>
                </c:pt>
                <c:pt idx="37525">
                  <c:v>0.80136986301369795</c:v>
                </c:pt>
                <c:pt idx="37526">
                  <c:v>0.80821917808219101</c:v>
                </c:pt>
                <c:pt idx="37527">
                  <c:v>0.81506849315068497</c:v>
                </c:pt>
                <c:pt idx="37528">
                  <c:v>0.82191780821917804</c:v>
                </c:pt>
                <c:pt idx="37529">
                  <c:v>0.82876712328767099</c:v>
                </c:pt>
                <c:pt idx="37530">
                  <c:v>0.83561643835616395</c:v>
                </c:pt>
                <c:pt idx="37531">
                  <c:v>0.84246575342465702</c:v>
                </c:pt>
                <c:pt idx="37532">
                  <c:v>0.84931506849314997</c:v>
                </c:pt>
                <c:pt idx="37533">
                  <c:v>0.85616438356164304</c:v>
                </c:pt>
                <c:pt idx="37534">
                  <c:v>0.86301369863013699</c:v>
                </c:pt>
                <c:pt idx="37535">
                  <c:v>0.86986301369862995</c:v>
                </c:pt>
                <c:pt idx="37536">
                  <c:v>0.87671232876712302</c:v>
                </c:pt>
                <c:pt idx="37537">
                  <c:v>0.88356164383561597</c:v>
                </c:pt>
                <c:pt idx="37538">
                  <c:v>0.89041095890410904</c:v>
                </c:pt>
                <c:pt idx="37539">
                  <c:v>0.897260273972602</c:v>
                </c:pt>
                <c:pt idx="37540">
                  <c:v>0.90410958904109495</c:v>
                </c:pt>
                <c:pt idx="37541">
                  <c:v>0.91095890410958902</c:v>
                </c:pt>
                <c:pt idx="37542">
                  <c:v>0.91780821917808197</c:v>
                </c:pt>
                <c:pt idx="37543">
                  <c:v>0.92465753424657504</c:v>
                </c:pt>
                <c:pt idx="37544">
                  <c:v>0.931506849315068</c:v>
                </c:pt>
                <c:pt idx="37545">
                  <c:v>0.93835616438356095</c:v>
                </c:pt>
                <c:pt idx="37546">
                  <c:v>0.94520547945205402</c:v>
                </c:pt>
                <c:pt idx="37547">
                  <c:v>0.95205479452054798</c:v>
                </c:pt>
                <c:pt idx="37548">
                  <c:v>0.95890410958904104</c:v>
                </c:pt>
                <c:pt idx="37549">
                  <c:v>0.965753424657534</c:v>
                </c:pt>
                <c:pt idx="37550">
                  <c:v>0.97260273972602695</c:v>
                </c:pt>
                <c:pt idx="37551">
                  <c:v>0.97945205479452002</c:v>
                </c:pt>
                <c:pt idx="37552">
                  <c:v>0.98630136986301298</c:v>
                </c:pt>
                <c:pt idx="37553">
                  <c:v>0.99315068493150604</c:v>
                </c:pt>
                <c:pt idx="37554">
                  <c:v>0</c:v>
                </c:pt>
                <c:pt idx="37555">
                  <c:v>1.51515151515151E-2</c:v>
                </c:pt>
                <c:pt idx="37556">
                  <c:v>3.03030303030303E-2</c:v>
                </c:pt>
                <c:pt idx="37557">
                  <c:v>4.54545454545454E-2</c:v>
                </c:pt>
                <c:pt idx="37558">
                  <c:v>6.0606060606060601E-2</c:v>
                </c:pt>
                <c:pt idx="37559">
                  <c:v>7.5757575757575704E-2</c:v>
                </c:pt>
                <c:pt idx="37560">
                  <c:v>9.0909090909090898E-2</c:v>
                </c:pt>
                <c:pt idx="37561">
                  <c:v>0.10606060606060599</c:v>
                </c:pt>
                <c:pt idx="37562">
                  <c:v>0.12121212121212099</c:v>
                </c:pt>
                <c:pt idx="37563">
                  <c:v>0.13636363636363599</c:v>
                </c:pt>
                <c:pt idx="37564">
                  <c:v>0.15151515151515099</c:v>
                </c:pt>
                <c:pt idx="37565">
                  <c:v>0.16666666666666599</c:v>
                </c:pt>
                <c:pt idx="37566">
                  <c:v>0.18181818181818099</c:v>
                </c:pt>
                <c:pt idx="37567">
                  <c:v>0.19696969696969599</c:v>
                </c:pt>
                <c:pt idx="37568">
                  <c:v>0.21212121212121199</c:v>
                </c:pt>
                <c:pt idx="37569">
                  <c:v>0.22727272727272699</c:v>
                </c:pt>
                <c:pt idx="37570">
                  <c:v>0.24242424242424199</c:v>
                </c:pt>
                <c:pt idx="37571">
                  <c:v>0.25757575757575701</c:v>
                </c:pt>
                <c:pt idx="37572">
                  <c:v>0.27272727272727199</c:v>
                </c:pt>
                <c:pt idx="37573">
                  <c:v>0.28787878787878701</c:v>
                </c:pt>
                <c:pt idx="37574">
                  <c:v>0.30303030303030298</c:v>
                </c:pt>
                <c:pt idx="37575">
                  <c:v>0.31818181818181801</c:v>
                </c:pt>
                <c:pt idx="37576">
                  <c:v>0.33333333333333298</c:v>
                </c:pt>
                <c:pt idx="37577">
                  <c:v>0.34848484848484801</c:v>
                </c:pt>
                <c:pt idx="37578">
                  <c:v>0.36363636363636298</c:v>
                </c:pt>
                <c:pt idx="37579">
                  <c:v>0.37878787878787801</c:v>
                </c:pt>
                <c:pt idx="37580">
                  <c:v>0.39393939393939298</c:v>
                </c:pt>
                <c:pt idx="37581">
                  <c:v>0.40909090909090901</c:v>
                </c:pt>
                <c:pt idx="37582">
                  <c:v>0.42424242424242398</c:v>
                </c:pt>
                <c:pt idx="37583">
                  <c:v>0.439393939393939</c:v>
                </c:pt>
                <c:pt idx="37584">
                  <c:v>0.45454545454545398</c:v>
                </c:pt>
                <c:pt idx="37585">
                  <c:v>0.469696969696969</c:v>
                </c:pt>
                <c:pt idx="37586">
                  <c:v>0.48484848484848397</c:v>
                </c:pt>
                <c:pt idx="37587">
                  <c:v>0.5</c:v>
                </c:pt>
                <c:pt idx="37588">
                  <c:v>0.51515151515151503</c:v>
                </c:pt>
                <c:pt idx="37589">
                  <c:v>0.53030303030303005</c:v>
                </c:pt>
                <c:pt idx="37590">
                  <c:v>0.54545454545454497</c:v>
                </c:pt>
                <c:pt idx="37591">
                  <c:v>0.56060606060606</c:v>
                </c:pt>
                <c:pt idx="37592">
                  <c:v>0.57575757575757502</c:v>
                </c:pt>
                <c:pt idx="37593">
                  <c:v>0.59090909090909005</c:v>
                </c:pt>
                <c:pt idx="37594">
                  <c:v>0.60606060606060597</c:v>
                </c:pt>
                <c:pt idx="37595">
                  <c:v>0.62121212121212099</c:v>
                </c:pt>
                <c:pt idx="37596">
                  <c:v>0.63636363636363602</c:v>
                </c:pt>
                <c:pt idx="37597">
                  <c:v>0.65151515151515105</c:v>
                </c:pt>
                <c:pt idx="37598">
                  <c:v>0.66666666666666596</c:v>
                </c:pt>
                <c:pt idx="37599">
                  <c:v>0.68181818181818099</c:v>
                </c:pt>
                <c:pt idx="37600">
                  <c:v>0.69696969696969702</c:v>
                </c:pt>
                <c:pt idx="37601">
                  <c:v>0.71212121212121204</c:v>
                </c:pt>
                <c:pt idx="37602">
                  <c:v>0.72727272727272696</c:v>
                </c:pt>
                <c:pt idx="37603">
                  <c:v>0.74242424242424199</c:v>
                </c:pt>
                <c:pt idx="37604">
                  <c:v>0.75757575757575701</c:v>
                </c:pt>
                <c:pt idx="37605">
                  <c:v>0.77272727272727204</c:v>
                </c:pt>
                <c:pt idx="37606">
                  <c:v>0.78787878787878696</c:v>
                </c:pt>
                <c:pt idx="37607">
                  <c:v>0.80303030303030298</c:v>
                </c:pt>
                <c:pt idx="37608">
                  <c:v>0.81818181818181801</c:v>
                </c:pt>
                <c:pt idx="37609">
                  <c:v>0.83333333333333304</c:v>
                </c:pt>
                <c:pt idx="37610">
                  <c:v>0.84848484848484795</c:v>
                </c:pt>
                <c:pt idx="37611">
                  <c:v>0.86363636363636298</c:v>
                </c:pt>
                <c:pt idx="37612">
                  <c:v>0.87878787878787801</c:v>
                </c:pt>
                <c:pt idx="37613">
                  <c:v>0.89393939393939303</c:v>
                </c:pt>
                <c:pt idx="37614">
                  <c:v>0.90909090909090895</c:v>
                </c:pt>
                <c:pt idx="37615">
                  <c:v>0.92424242424242398</c:v>
                </c:pt>
                <c:pt idx="37616">
                  <c:v>0.939393939393939</c:v>
                </c:pt>
                <c:pt idx="37617">
                  <c:v>0.95454545454545403</c:v>
                </c:pt>
                <c:pt idx="37618">
                  <c:v>0.96969696969696895</c:v>
                </c:pt>
                <c:pt idx="37619">
                  <c:v>0.98484848484848397</c:v>
                </c:pt>
                <c:pt idx="37620">
                  <c:v>0</c:v>
                </c:pt>
                <c:pt idx="37621">
                  <c:v>1.6949152542372801E-2</c:v>
                </c:pt>
                <c:pt idx="37622">
                  <c:v>3.38983050847457E-2</c:v>
                </c:pt>
                <c:pt idx="37623">
                  <c:v>5.0847457627118599E-2</c:v>
                </c:pt>
                <c:pt idx="37624">
                  <c:v>6.7796610169491497E-2</c:v>
                </c:pt>
                <c:pt idx="37625">
                  <c:v>8.4745762711864403E-2</c:v>
                </c:pt>
                <c:pt idx="37626">
                  <c:v>0.101694915254237</c:v>
                </c:pt>
                <c:pt idx="37627">
                  <c:v>0.11864406779661001</c:v>
                </c:pt>
                <c:pt idx="37628">
                  <c:v>0.13559322033898299</c:v>
                </c:pt>
                <c:pt idx="37629">
                  <c:v>0.152542372881355</c:v>
                </c:pt>
                <c:pt idx="37630">
                  <c:v>0.169491525423728</c:v>
                </c:pt>
                <c:pt idx="37631">
                  <c:v>0.186440677966101</c:v>
                </c:pt>
                <c:pt idx="37632">
                  <c:v>0.20338983050847401</c:v>
                </c:pt>
                <c:pt idx="37633">
                  <c:v>0.22033898305084701</c:v>
                </c:pt>
                <c:pt idx="37634">
                  <c:v>0.23728813559322001</c:v>
                </c:pt>
                <c:pt idx="37635">
                  <c:v>0.25423728813559299</c:v>
                </c:pt>
                <c:pt idx="37636">
                  <c:v>0.27118644067796599</c:v>
                </c:pt>
                <c:pt idx="37637">
                  <c:v>0.28813559322033899</c:v>
                </c:pt>
                <c:pt idx="37638">
                  <c:v>0.305084745762711</c:v>
                </c:pt>
                <c:pt idx="37639">
                  <c:v>0.322033898305084</c:v>
                </c:pt>
                <c:pt idx="37640">
                  <c:v>0.338983050847457</c:v>
                </c:pt>
                <c:pt idx="37641">
                  <c:v>0.35593220338983</c:v>
                </c:pt>
                <c:pt idx="37642">
                  <c:v>0.37288135593220301</c:v>
                </c:pt>
                <c:pt idx="37643">
                  <c:v>0.38983050847457601</c:v>
                </c:pt>
                <c:pt idx="37644">
                  <c:v>0.40677966101694901</c:v>
                </c:pt>
                <c:pt idx="37645">
                  <c:v>0.42372881355932202</c:v>
                </c:pt>
                <c:pt idx="37646">
                  <c:v>0.44067796610169402</c:v>
                </c:pt>
                <c:pt idx="37647">
                  <c:v>0.45762711864406702</c:v>
                </c:pt>
                <c:pt idx="37648">
                  <c:v>0.47457627118644002</c:v>
                </c:pt>
                <c:pt idx="37649">
                  <c:v>0.49152542372881303</c:v>
                </c:pt>
                <c:pt idx="37650">
                  <c:v>0.50847457627118597</c:v>
                </c:pt>
                <c:pt idx="37651">
                  <c:v>0.52542372881355903</c:v>
                </c:pt>
                <c:pt idx="37652">
                  <c:v>0.54237288135593198</c:v>
                </c:pt>
                <c:pt idx="37653">
                  <c:v>0.55932203389830504</c:v>
                </c:pt>
                <c:pt idx="37654">
                  <c:v>0.57627118644067798</c:v>
                </c:pt>
                <c:pt idx="37655">
                  <c:v>0.59322033898305004</c:v>
                </c:pt>
                <c:pt idx="37656">
                  <c:v>0.61016949152542299</c:v>
                </c:pt>
                <c:pt idx="37657">
                  <c:v>0.62711864406779605</c:v>
                </c:pt>
                <c:pt idx="37658">
                  <c:v>0.644067796610169</c:v>
                </c:pt>
                <c:pt idx="37659">
                  <c:v>0.66101694915254205</c:v>
                </c:pt>
                <c:pt idx="37660">
                  <c:v>0.677966101694915</c:v>
                </c:pt>
                <c:pt idx="37661">
                  <c:v>0.69491525423728795</c:v>
                </c:pt>
                <c:pt idx="37662">
                  <c:v>0.71186440677966101</c:v>
                </c:pt>
                <c:pt idx="37663">
                  <c:v>0.72881355932203296</c:v>
                </c:pt>
                <c:pt idx="37664">
                  <c:v>0.74576271186440601</c:v>
                </c:pt>
                <c:pt idx="37665">
                  <c:v>0.76271186440677896</c:v>
                </c:pt>
                <c:pt idx="37666">
                  <c:v>0.77966101694915202</c:v>
                </c:pt>
                <c:pt idx="37667">
                  <c:v>0.79661016949152497</c:v>
                </c:pt>
                <c:pt idx="37668">
                  <c:v>0.81355932203389802</c:v>
                </c:pt>
                <c:pt idx="37669">
                  <c:v>0.83050847457627097</c:v>
                </c:pt>
                <c:pt idx="37670">
                  <c:v>0.84745762711864403</c:v>
                </c:pt>
                <c:pt idx="37671">
                  <c:v>0.86440677966101698</c:v>
                </c:pt>
                <c:pt idx="37672">
                  <c:v>0.88135593220338904</c:v>
                </c:pt>
                <c:pt idx="37673">
                  <c:v>0.89830508474576198</c:v>
                </c:pt>
                <c:pt idx="37674">
                  <c:v>0.91525423728813504</c:v>
                </c:pt>
                <c:pt idx="37675">
                  <c:v>0.93220338983050799</c:v>
                </c:pt>
                <c:pt idx="37676">
                  <c:v>0.94915254237288105</c:v>
                </c:pt>
                <c:pt idx="37677">
                  <c:v>0.96610169491525399</c:v>
                </c:pt>
                <c:pt idx="37678">
                  <c:v>0.98305084745762705</c:v>
                </c:pt>
                <c:pt idx="37679">
                  <c:v>0</c:v>
                </c:pt>
                <c:pt idx="37680">
                  <c:v>1.53846153846153E-2</c:v>
                </c:pt>
                <c:pt idx="37681">
                  <c:v>3.0769230769230702E-2</c:v>
                </c:pt>
                <c:pt idx="37682">
                  <c:v>4.6153846153846101E-2</c:v>
                </c:pt>
                <c:pt idx="37683">
                  <c:v>6.15384615384615E-2</c:v>
                </c:pt>
                <c:pt idx="37684">
                  <c:v>7.69230769230769E-2</c:v>
                </c:pt>
                <c:pt idx="37685">
                  <c:v>9.2307692307692299E-2</c:v>
                </c:pt>
                <c:pt idx="37686">
                  <c:v>0.107692307692307</c:v>
                </c:pt>
                <c:pt idx="37687">
                  <c:v>0.123076923076923</c:v>
                </c:pt>
                <c:pt idx="37688">
                  <c:v>0.138461538461538</c:v>
                </c:pt>
                <c:pt idx="37689">
                  <c:v>0.15384615384615299</c:v>
                </c:pt>
                <c:pt idx="37690">
                  <c:v>0.16923076923076899</c:v>
                </c:pt>
                <c:pt idx="37691">
                  <c:v>0.18461538461538399</c:v>
                </c:pt>
                <c:pt idx="37692">
                  <c:v>0.2</c:v>
                </c:pt>
                <c:pt idx="37693">
                  <c:v>0.21538461538461501</c:v>
                </c:pt>
                <c:pt idx="37694">
                  <c:v>0.23076923076923</c:v>
                </c:pt>
                <c:pt idx="37695">
                  <c:v>0.246153846153846</c:v>
                </c:pt>
                <c:pt idx="37696">
                  <c:v>0.261538461538461</c:v>
                </c:pt>
                <c:pt idx="37697">
                  <c:v>0.27692307692307599</c:v>
                </c:pt>
                <c:pt idx="37698">
                  <c:v>0.29230769230769199</c:v>
                </c:pt>
                <c:pt idx="37699">
                  <c:v>0.30769230769230699</c:v>
                </c:pt>
                <c:pt idx="37700">
                  <c:v>0.32307692307692298</c:v>
                </c:pt>
                <c:pt idx="37701">
                  <c:v>0.33846153846153798</c:v>
                </c:pt>
                <c:pt idx="37702">
                  <c:v>0.35384615384615298</c:v>
                </c:pt>
                <c:pt idx="37703">
                  <c:v>0.36923076923076897</c:v>
                </c:pt>
                <c:pt idx="37704">
                  <c:v>0.38461538461538403</c:v>
                </c:pt>
                <c:pt idx="37705">
                  <c:v>0.4</c:v>
                </c:pt>
                <c:pt idx="37706">
                  <c:v>0.41538461538461502</c:v>
                </c:pt>
                <c:pt idx="37707">
                  <c:v>0.43076923076923002</c:v>
                </c:pt>
                <c:pt idx="37708">
                  <c:v>0.44615384615384601</c:v>
                </c:pt>
                <c:pt idx="37709">
                  <c:v>0.46153846153846101</c:v>
                </c:pt>
                <c:pt idx="37710">
                  <c:v>0.47692307692307601</c:v>
                </c:pt>
                <c:pt idx="37711">
                  <c:v>0.492307692307692</c:v>
                </c:pt>
                <c:pt idx="37712">
                  <c:v>0.507692307692307</c:v>
                </c:pt>
                <c:pt idx="37713">
                  <c:v>0.52307692307692299</c:v>
                </c:pt>
                <c:pt idx="37714">
                  <c:v>0.53846153846153799</c:v>
                </c:pt>
                <c:pt idx="37715">
                  <c:v>0.55384615384615299</c:v>
                </c:pt>
                <c:pt idx="37716">
                  <c:v>0.56923076923076898</c:v>
                </c:pt>
                <c:pt idx="37717">
                  <c:v>0.58461538461538398</c:v>
                </c:pt>
                <c:pt idx="37718">
                  <c:v>0.6</c:v>
                </c:pt>
                <c:pt idx="37719">
                  <c:v>0.61538461538461497</c:v>
                </c:pt>
                <c:pt idx="37720">
                  <c:v>0.63076923076922997</c:v>
                </c:pt>
                <c:pt idx="37721">
                  <c:v>0.64615384615384597</c:v>
                </c:pt>
                <c:pt idx="37722">
                  <c:v>0.66153846153846096</c:v>
                </c:pt>
                <c:pt idx="37723">
                  <c:v>0.67692307692307696</c:v>
                </c:pt>
                <c:pt idx="37724">
                  <c:v>0.69230769230769196</c:v>
                </c:pt>
                <c:pt idx="37725">
                  <c:v>0.70769230769230695</c:v>
                </c:pt>
                <c:pt idx="37726">
                  <c:v>0.72307692307692295</c:v>
                </c:pt>
                <c:pt idx="37727">
                  <c:v>0.73846153846153795</c:v>
                </c:pt>
                <c:pt idx="37728">
                  <c:v>0.75384615384615306</c:v>
                </c:pt>
                <c:pt idx="37729">
                  <c:v>0.76923076923076905</c:v>
                </c:pt>
                <c:pt idx="37730">
                  <c:v>0.78461538461538405</c:v>
                </c:pt>
                <c:pt idx="37731">
                  <c:v>0.8</c:v>
                </c:pt>
                <c:pt idx="37732">
                  <c:v>0.81538461538461504</c:v>
                </c:pt>
                <c:pt idx="37733">
                  <c:v>0.83076923076923004</c:v>
                </c:pt>
                <c:pt idx="37734">
                  <c:v>0.84615384615384603</c:v>
                </c:pt>
                <c:pt idx="37735">
                  <c:v>0.86153846153846103</c:v>
                </c:pt>
                <c:pt idx="37736">
                  <c:v>0.87692307692307603</c:v>
                </c:pt>
                <c:pt idx="37737">
                  <c:v>0.89230769230769202</c:v>
                </c:pt>
                <c:pt idx="37738">
                  <c:v>0.90769230769230702</c:v>
                </c:pt>
                <c:pt idx="37739">
                  <c:v>0.92307692307692302</c:v>
                </c:pt>
                <c:pt idx="37740">
                  <c:v>0.93846153846153801</c:v>
                </c:pt>
                <c:pt idx="37741">
                  <c:v>0.95384615384615301</c:v>
                </c:pt>
                <c:pt idx="37742">
                  <c:v>0.96923076923076901</c:v>
                </c:pt>
                <c:pt idx="37743">
                  <c:v>0.984615384615384</c:v>
                </c:pt>
                <c:pt idx="37744">
                  <c:v>0</c:v>
                </c:pt>
                <c:pt idx="37745">
                  <c:v>2.0833333333333301E-2</c:v>
                </c:pt>
                <c:pt idx="37746">
                  <c:v>4.1666666666666602E-2</c:v>
                </c:pt>
                <c:pt idx="37747">
                  <c:v>6.25E-2</c:v>
                </c:pt>
                <c:pt idx="37748">
                  <c:v>8.3333333333333301E-2</c:v>
                </c:pt>
                <c:pt idx="37749">
                  <c:v>0.10416666666666601</c:v>
                </c:pt>
                <c:pt idx="37750">
                  <c:v>0.125</c:v>
                </c:pt>
                <c:pt idx="37751">
                  <c:v>0.14583333333333301</c:v>
                </c:pt>
                <c:pt idx="37752">
                  <c:v>0.16666666666666599</c:v>
                </c:pt>
                <c:pt idx="37753">
                  <c:v>0.1875</c:v>
                </c:pt>
                <c:pt idx="37754">
                  <c:v>0.20833333333333301</c:v>
                </c:pt>
                <c:pt idx="37755">
                  <c:v>0.22916666666666599</c:v>
                </c:pt>
                <c:pt idx="37756">
                  <c:v>0.25</c:v>
                </c:pt>
                <c:pt idx="37757">
                  <c:v>0.27083333333333298</c:v>
                </c:pt>
                <c:pt idx="37758">
                  <c:v>0.29166666666666602</c:v>
                </c:pt>
                <c:pt idx="37759">
                  <c:v>0.3125</c:v>
                </c:pt>
                <c:pt idx="37760">
                  <c:v>0.33333333333333298</c:v>
                </c:pt>
                <c:pt idx="37761">
                  <c:v>0.35416666666666602</c:v>
                </c:pt>
                <c:pt idx="37762">
                  <c:v>0.375</c:v>
                </c:pt>
                <c:pt idx="37763">
                  <c:v>0.39583333333333298</c:v>
                </c:pt>
                <c:pt idx="37764">
                  <c:v>0.41666666666666602</c:v>
                </c:pt>
                <c:pt idx="37765">
                  <c:v>0.4375</c:v>
                </c:pt>
                <c:pt idx="37766">
                  <c:v>0.45833333333333298</c:v>
                </c:pt>
                <c:pt idx="37767">
                  <c:v>0.47916666666666602</c:v>
                </c:pt>
                <c:pt idx="37768">
                  <c:v>0.5</c:v>
                </c:pt>
                <c:pt idx="37769">
                  <c:v>0.52083333333333304</c:v>
                </c:pt>
                <c:pt idx="37770">
                  <c:v>0.54166666666666596</c:v>
                </c:pt>
                <c:pt idx="37771">
                  <c:v>0.5625</c:v>
                </c:pt>
                <c:pt idx="37772">
                  <c:v>0.58333333333333304</c:v>
                </c:pt>
                <c:pt idx="37773">
                  <c:v>0.60416666666666596</c:v>
                </c:pt>
                <c:pt idx="37774">
                  <c:v>0.625</c:v>
                </c:pt>
                <c:pt idx="37775">
                  <c:v>0.64583333333333304</c:v>
                </c:pt>
                <c:pt idx="37776">
                  <c:v>0.66666666666666596</c:v>
                </c:pt>
                <c:pt idx="37777">
                  <c:v>0.6875</c:v>
                </c:pt>
                <c:pt idx="37778">
                  <c:v>0.70833333333333304</c:v>
                </c:pt>
                <c:pt idx="37779">
                  <c:v>0.72916666666666596</c:v>
                </c:pt>
                <c:pt idx="37780">
                  <c:v>0.75</c:v>
                </c:pt>
                <c:pt idx="37781">
                  <c:v>0.77083333333333304</c:v>
                </c:pt>
                <c:pt idx="37782">
                  <c:v>0.79166666666666596</c:v>
                </c:pt>
                <c:pt idx="37783">
                  <c:v>0.8125</c:v>
                </c:pt>
                <c:pt idx="37784">
                  <c:v>0.83333333333333304</c:v>
                </c:pt>
                <c:pt idx="37785">
                  <c:v>0.85416666666666596</c:v>
                </c:pt>
                <c:pt idx="37786">
                  <c:v>0.875</c:v>
                </c:pt>
                <c:pt idx="37787">
                  <c:v>0.89583333333333304</c:v>
                </c:pt>
                <c:pt idx="37788">
                  <c:v>0.91666666666666596</c:v>
                </c:pt>
                <c:pt idx="37789">
                  <c:v>0.9375</c:v>
                </c:pt>
                <c:pt idx="37790">
                  <c:v>0.95833333333333304</c:v>
                </c:pt>
                <c:pt idx="37791">
                  <c:v>0.97916666666666596</c:v>
                </c:pt>
                <c:pt idx="37792">
                  <c:v>0</c:v>
                </c:pt>
                <c:pt idx="37793">
                  <c:v>1.2820512820512799E-2</c:v>
                </c:pt>
                <c:pt idx="37794">
                  <c:v>2.5641025641025599E-2</c:v>
                </c:pt>
                <c:pt idx="37795">
                  <c:v>3.8461538461538401E-2</c:v>
                </c:pt>
                <c:pt idx="37796">
                  <c:v>5.1282051282051197E-2</c:v>
                </c:pt>
                <c:pt idx="37797">
                  <c:v>6.4102564102564097E-2</c:v>
                </c:pt>
                <c:pt idx="37798">
                  <c:v>7.69230769230769E-2</c:v>
                </c:pt>
                <c:pt idx="37799">
                  <c:v>8.9743589743589702E-2</c:v>
                </c:pt>
                <c:pt idx="37800">
                  <c:v>0.10256410256410201</c:v>
                </c:pt>
                <c:pt idx="37801">
                  <c:v>0.115384615384615</c:v>
                </c:pt>
                <c:pt idx="37802">
                  <c:v>0.128205128205128</c:v>
                </c:pt>
                <c:pt idx="37803">
                  <c:v>0.141025641025641</c:v>
                </c:pt>
                <c:pt idx="37804">
                  <c:v>0.15384615384615299</c:v>
                </c:pt>
                <c:pt idx="37805">
                  <c:v>0.16666666666666599</c:v>
                </c:pt>
                <c:pt idx="37806">
                  <c:v>0.17948717948717899</c:v>
                </c:pt>
                <c:pt idx="37807">
                  <c:v>0.19230769230769201</c:v>
                </c:pt>
                <c:pt idx="37808">
                  <c:v>0.20512820512820501</c:v>
                </c:pt>
                <c:pt idx="37809">
                  <c:v>0.21794871794871701</c:v>
                </c:pt>
                <c:pt idx="37810">
                  <c:v>0.23076923076923</c:v>
                </c:pt>
                <c:pt idx="37811">
                  <c:v>0.243589743589743</c:v>
                </c:pt>
                <c:pt idx="37812">
                  <c:v>0.256410256410256</c:v>
                </c:pt>
                <c:pt idx="37813">
                  <c:v>0.269230769230769</c:v>
                </c:pt>
                <c:pt idx="37814">
                  <c:v>0.28205128205128199</c:v>
                </c:pt>
                <c:pt idx="37815">
                  <c:v>0.29487179487179399</c:v>
                </c:pt>
                <c:pt idx="37816">
                  <c:v>0.30769230769230699</c:v>
                </c:pt>
                <c:pt idx="37817">
                  <c:v>0.32051282051281998</c:v>
                </c:pt>
                <c:pt idx="37818">
                  <c:v>0.33333333333333298</c:v>
                </c:pt>
                <c:pt idx="37819">
                  <c:v>0.34615384615384598</c:v>
                </c:pt>
                <c:pt idx="37820">
                  <c:v>0.35897435897435898</c:v>
                </c:pt>
                <c:pt idx="37821">
                  <c:v>0.37179487179487097</c:v>
                </c:pt>
                <c:pt idx="37822">
                  <c:v>0.38461538461538403</c:v>
                </c:pt>
                <c:pt idx="37823">
                  <c:v>0.39743589743589702</c:v>
                </c:pt>
                <c:pt idx="37824">
                  <c:v>0.41025641025641002</c:v>
                </c:pt>
                <c:pt idx="37825">
                  <c:v>0.42307692307692302</c:v>
                </c:pt>
                <c:pt idx="37826">
                  <c:v>0.43589743589743501</c:v>
                </c:pt>
                <c:pt idx="37827">
                  <c:v>0.44871794871794801</c:v>
                </c:pt>
                <c:pt idx="37828">
                  <c:v>0.46153846153846101</c:v>
                </c:pt>
                <c:pt idx="37829">
                  <c:v>0.47435897435897401</c:v>
                </c:pt>
                <c:pt idx="37830">
                  <c:v>0.487179487179487</c:v>
                </c:pt>
                <c:pt idx="37831">
                  <c:v>0.5</c:v>
                </c:pt>
                <c:pt idx="37832">
                  <c:v>0.512820512820512</c:v>
                </c:pt>
                <c:pt idx="37833">
                  <c:v>0.52564102564102499</c:v>
                </c:pt>
                <c:pt idx="37834">
                  <c:v>0.53846153846153799</c:v>
                </c:pt>
                <c:pt idx="37835">
                  <c:v>0.55128205128205099</c:v>
                </c:pt>
                <c:pt idx="37836">
                  <c:v>0.56410256410256399</c:v>
                </c:pt>
                <c:pt idx="37837">
                  <c:v>0.57692307692307598</c:v>
                </c:pt>
                <c:pt idx="37838">
                  <c:v>0.58974358974358898</c:v>
                </c:pt>
                <c:pt idx="37839">
                  <c:v>0.60256410256410198</c:v>
                </c:pt>
                <c:pt idx="37840">
                  <c:v>0.61538461538461497</c:v>
                </c:pt>
                <c:pt idx="37841">
                  <c:v>0.62820512820512797</c:v>
                </c:pt>
                <c:pt idx="37842">
                  <c:v>0.64102564102564097</c:v>
                </c:pt>
                <c:pt idx="37843">
                  <c:v>0.65384615384615297</c:v>
                </c:pt>
                <c:pt idx="37844">
                  <c:v>0.66666666666666596</c:v>
                </c:pt>
                <c:pt idx="37845">
                  <c:v>0.67948717948717896</c:v>
                </c:pt>
                <c:pt idx="37846">
                  <c:v>0.69230769230769196</c:v>
                </c:pt>
                <c:pt idx="37847">
                  <c:v>0.70512820512820495</c:v>
                </c:pt>
                <c:pt idx="37848">
                  <c:v>0.71794871794871795</c:v>
                </c:pt>
                <c:pt idx="37849">
                  <c:v>0.73076923076922995</c:v>
                </c:pt>
                <c:pt idx="37850">
                  <c:v>0.74358974358974295</c:v>
                </c:pt>
                <c:pt idx="37851">
                  <c:v>0.75641025641025605</c:v>
                </c:pt>
                <c:pt idx="37852">
                  <c:v>0.76923076923076905</c:v>
                </c:pt>
                <c:pt idx="37853">
                  <c:v>0.78205128205128205</c:v>
                </c:pt>
                <c:pt idx="37854">
                  <c:v>0.79487179487179405</c:v>
                </c:pt>
                <c:pt idx="37855">
                  <c:v>0.80769230769230704</c:v>
                </c:pt>
                <c:pt idx="37856">
                  <c:v>0.82051282051282004</c:v>
                </c:pt>
                <c:pt idx="37857">
                  <c:v>0.83333333333333304</c:v>
                </c:pt>
                <c:pt idx="37858">
                  <c:v>0.84615384615384603</c:v>
                </c:pt>
                <c:pt idx="37859">
                  <c:v>0.85897435897435803</c:v>
                </c:pt>
                <c:pt idx="37860">
                  <c:v>0.87179487179487103</c:v>
                </c:pt>
                <c:pt idx="37861">
                  <c:v>0.88461538461538403</c:v>
                </c:pt>
                <c:pt idx="37862">
                  <c:v>0.89743589743589702</c:v>
                </c:pt>
                <c:pt idx="37863">
                  <c:v>0.91025641025641002</c:v>
                </c:pt>
                <c:pt idx="37864">
                  <c:v>0.92307692307692302</c:v>
                </c:pt>
                <c:pt idx="37865">
                  <c:v>0.93589743589743501</c:v>
                </c:pt>
                <c:pt idx="37866">
                  <c:v>0.94871794871794801</c:v>
                </c:pt>
                <c:pt idx="37867">
                  <c:v>0.96153846153846101</c:v>
                </c:pt>
                <c:pt idx="37868">
                  <c:v>0.97435897435897401</c:v>
                </c:pt>
                <c:pt idx="37869">
                  <c:v>0.987179487179487</c:v>
                </c:pt>
                <c:pt idx="37870">
                  <c:v>0</c:v>
                </c:pt>
                <c:pt idx="37871">
                  <c:v>1.38888888888888E-2</c:v>
                </c:pt>
                <c:pt idx="37872">
                  <c:v>2.77777777777777E-2</c:v>
                </c:pt>
                <c:pt idx="37873">
                  <c:v>4.1666666666666602E-2</c:v>
                </c:pt>
                <c:pt idx="37874">
                  <c:v>5.5555555555555497E-2</c:v>
                </c:pt>
                <c:pt idx="37875">
                  <c:v>6.9444444444444406E-2</c:v>
                </c:pt>
                <c:pt idx="37876">
                  <c:v>8.3333333333333301E-2</c:v>
                </c:pt>
                <c:pt idx="37877">
                  <c:v>9.7222222222222196E-2</c:v>
                </c:pt>
                <c:pt idx="37878">
                  <c:v>0.11111111111111099</c:v>
                </c:pt>
                <c:pt idx="37879">
                  <c:v>0.125</c:v>
                </c:pt>
                <c:pt idx="37880">
                  <c:v>0.13888888888888801</c:v>
                </c:pt>
                <c:pt idx="37881">
                  <c:v>0.15277777777777701</c:v>
                </c:pt>
                <c:pt idx="37882">
                  <c:v>0.16666666666666599</c:v>
                </c:pt>
                <c:pt idx="37883">
                  <c:v>0.180555555555555</c:v>
                </c:pt>
                <c:pt idx="37884">
                  <c:v>0.194444444444444</c:v>
                </c:pt>
                <c:pt idx="37885">
                  <c:v>0.20833333333333301</c:v>
                </c:pt>
                <c:pt idx="37886">
                  <c:v>0.22222222222222199</c:v>
                </c:pt>
                <c:pt idx="37887">
                  <c:v>0.23611111111111099</c:v>
                </c:pt>
                <c:pt idx="37888">
                  <c:v>0.25</c:v>
                </c:pt>
                <c:pt idx="37889">
                  <c:v>0.26388888888888801</c:v>
                </c:pt>
                <c:pt idx="37890">
                  <c:v>0.27777777777777701</c:v>
                </c:pt>
                <c:pt idx="37891">
                  <c:v>0.29166666666666602</c:v>
                </c:pt>
                <c:pt idx="37892">
                  <c:v>0.30555555555555503</c:v>
                </c:pt>
                <c:pt idx="37893">
                  <c:v>0.31944444444444398</c:v>
                </c:pt>
                <c:pt idx="37894">
                  <c:v>0.33333333333333298</c:v>
                </c:pt>
                <c:pt idx="37895">
                  <c:v>0.34722222222222199</c:v>
                </c:pt>
                <c:pt idx="37896">
                  <c:v>0.36111111111111099</c:v>
                </c:pt>
                <c:pt idx="37897">
                  <c:v>0.375</c:v>
                </c:pt>
                <c:pt idx="37898">
                  <c:v>0.38888888888888801</c:v>
                </c:pt>
                <c:pt idx="37899">
                  <c:v>0.40277777777777701</c:v>
                </c:pt>
                <c:pt idx="37900">
                  <c:v>0.41666666666666602</c:v>
                </c:pt>
                <c:pt idx="37901">
                  <c:v>0.43055555555555503</c:v>
                </c:pt>
                <c:pt idx="37902">
                  <c:v>0.44444444444444398</c:v>
                </c:pt>
                <c:pt idx="37903">
                  <c:v>0.45833333333333298</c:v>
                </c:pt>
                <c:pt idx="37904">
                  <c:v>0.47222222222222199</c:v>
                </c:pt>
                <c:pt idx="37905">
                  <c:v>0.48611111111111099</c:v>
                </c:pt>
                <c:pt idx="37906">
                  <c:v>0.5</c:v>
                </c:pt>
                <c:pt idx="37907">
                  <c:v>0.51388888888888795</c:v>
                </c:pt>
                <c:pt idx="37908">
                  <c:v>0.52777777777777701</c:v>
                </c:pt>
                <c:pt idx="37909">
                  <c:v>0.54166666666666596</c:v>
                </c:pt>
                <c:pt idx="37910">
                  <c:v>0.55555555555555503</c:v>
                </c:pt>
                <c:pt idx="37911">
                  <c:v>0.56944444444444398</c:v>
                </c:pt>
                <c:pt idx="37912">
                  <c:v>0.58333333333333304</c:v>
                </c:pt>
                <c:pt idx="37913">
                  <c:v>0.59722222222222199</c:v>
                </c:pt>
                <c:pt idx="37914">
                  <c:v>0.61111111111111105</c:v>
                </c:pt>
                <c:pt idx="37915">
                  <c:v>0.625</c:v>
                </c:pt>
                <c:pt idx="37916">
                  <c:v>0.63888888888888795</c:v>
                </c:pt>
                <c:pt idx="37917">
                  <c:v>0.65277777777777701</c:v>
                </c:pt>
                <c:pt idx="37918">
                  <c:v>0.66666666666666596</c:v>
                </c:pt>
                <c:pt idx="37919">
                  <c:v>0.68055555555555503</c:v>
                </c:pt>
                <c:pt idx="37920">
                  <c:v>0.69444444444444398</c:v>
                </c:pt>
                <c:pt idx="37921">
                  <c:v>0.70833333333333304</c:v>
                </c:pt>
                <c:pt idx="37922">
                  <c:v>0.72222222222222199</c:v>
                </c:pt>
                <c:pt idx="37923">
                  <c:v>0.73611111111111105</c:v>
                </c:pt>
                <c:pt idx="37924">
                  <c:v>0.75</c:v>
                </c:pt>
                <c:pt idx="37925">
                  <c:v>0.76388888888888795</c:v>
                </c:pt>
                <c:pt idx="37926">
                  <c:v>0.77777777777777701</c:v>
                </c:pt>
                <c:pt idx="37927">
                  <c:v>0.79166666666666596</c:v>
                </c:pt>
                <c:pt idx="37928">
                  <c:v>0.80555555555555503</c:v>
                </c:pt>
                <c:pt idx="37929">
                  <c:v>0.81944444444444398</c:v>
                </c:pt>
                <c:pt idx="37930">
                  <c:v>0.83333333333333304</c:v>
                </c:pt>
                <c:pt idx="37931">
                  <c:v>0.84722222222222199</c:v>
                </c:pt>
                <c:pt idx="37932">
                  <c:v>0.86111111111111105</c:v>
                </c:pt>
                <c:pt idx="37933">
                  <c:v>0.875</c:v>
                </c:pt>
                <c:pt idx="37934">
                  <c:v>0.88888888888888795</c:v>
                </c:pt>
                <c:pt idx="37935">
                  <c:v>0.90277777777777701</c:v>
                </c:pt>
                <c:pt idx="37936">
                  <c:v>0.91666666666666596</c:v>
                </c:pt>
                <c:pt idx="37937">
                  <c:v>0.93055555555555503</c:v>
                </c:pt>
                <c:pt idx="37938">
                  <c:v>0.94444444444444398</c:v>
                </c:pt>
                <c:pt idx="37939">
                  <c:v>0.95833333333333304</c:v>
                </c:pt>
                <c:pt idx="37940">
                  <c:v>0.97222222222222199</c:v>
                </c:pt>
                <c:pt idx="37941">
                  <c:v>0.98611111111111105</c:v>
                </c:pt>
                <c:pt idx="37942">
                  <c:v>0</c:v>
                </c:pt>
                <c:pt idx="37943">
                  <c:v>1.2987012987012899E-2</c:v>
                </c:pt>
                <c:pt idx="37944">
                  <c:v>2.5974025974025899E-2</c:v>
                </c:pt>
                <c:pt idx="37945">
                  <c:v>3.8961038961038898E-2</c:v>
                </c:pt>
                <c:pt idx="37946">
                  <c:v>5.1948051948051903E-2</c:v>
                </c:pt>
                <c:pt idx="37947">
                  <c:v>6.4935064935064901E-2</c:v>
                </c:pt>
                <c:pt idx="37948">
                  <c:v>7.7922077922077906E-2</c:v>
                </c:pt>
                <c:pt idx="37949">
                  <c:v>9.0909090909090898E-2</c:v>
                </c:pt>
                <c:pt idx="37950">
                  <c:v>0.103896103896103</c:v>
                </c:pt>
                <c:pt idx="37951">
                  <c:v>0.11688311688311601</c:v>
                </c:pt>
                <c:pt idx="37952">
                  <c:v>0.129870129870129</c:v>
                </c:pt>
                <c:pt idx="37953">
                  <c:v>0.14285714285714199</c:v>
                </c:pt>
                <c:pt idx="37954">
                  <c:v>0.15584415584415501</c:v>
                </c:pt>
                <c:pt idx="37955">
                  <c:v>0.168831168831168</c:v>
                </c:pt>
                <c:pt idx="37956">
                  <c:v>0.18181818181818099</c:v>
                </c:pt>
                <c:pt idx="37957">
                  <c:v>0.19480519480519401</c:v>
                </c:pt>
                <c:pt idx="37958">
                  <c:v>0.207792207792207</c:v>
                </c:pt>
                <c:pt idx="37959">
                  <c:v>0.22077922077921999</c:v>
                </c:pt>
                <c:pt idx="37960">
                  <c:v>0.23376623376623301</c:v>
                </c:pt>
                <c:pt idx="37961">
                  <c:v>0.246753246753246</c:v>
                </c:pt>
                <c:pt idx="37962">
                  <c:v>0.25974025974025899</c:v>
                </c:pt>
                <c:pt idx="37963">
                  <c:v>0.27272727272727199</c:v>
                </c:pt>
                <c:pt idx="37964">
                  <c:v>0.28571428571428498</c:v>
                </c:pt>
                <c:pt idx="37965">
                  <c:v>0.29870129870129802</c:v>
                </c:pt>
                <c:pt idx="37966">
                  <c:v>0.31168831168831101</c:v>
                </c:pt>
                <c:pt idx="37967">
                  <c:v>0.32467532467532401</c:v>
                </c:pt>
                <c:pt idx="37968">
                  <c:v>0.337662337662337</c:v>
                </c:pt>
                <c:pt idx="37969">
                  <c:v>0.35064935064934999</c:v>
                </c:pt>
                <c:pt idx="37970">
                  <c:v>0.36363636363636298</c:v>
                </c:pt>
                <c:pt idx="37971">
                  <c:v>0.37662337662337603</c:v>
                </c:pt>
                <c:pt idx="37972">
                  <c:v>0.38961038961038902</c:v>
                </c:pt>
                <c:pt idx="37973">
                  <c:v>0.40259740259740201</c:v>
                </c:pt>
                <c:pt idx="37974">
                  <c:v>0.415584415584415</c:v>
                </c:pt>
                <c:pt idx="37975">
                  <c:v>0.42857142857142799</c:v>
                </c:pt>
                <c:pt idx="37976">
                  <c:v>0.44155844155844098</c:v>
                </c:pt>
                <c:pt idx="37977">
                  <c:v>0.45454545454545398</c:v>
                </c:pt>
                <c:pt idx="37978">
                  <c:v>0.46753246753246702</c:v>
                </c:pt>
                <c:pt idx="37979">
                  <c:v>0.48051948051948001</c:v>
                </c:pt>
                <c:pt idx="37980">
                  <c:v>0.493506493506493</c:v>
                </c:pt>
                <c:pt idx="37981">
                  <c:v>0.506493506493506</c:v>
                </c:pt>
                <c:pt idx="37982">
                  <c:v>0.51948051948051899</c:v>
                </c:pt>
                <c:pt idx="37983">
                  <c:v>0.53246753246753198</c:v>
                </c:pt>
                <c:pt idx="37984">
                  <c:v>0.54545454545454497</c:v>
                </c:pt>
                <c:pt idx="37985">
                  <c:v>0.55844155844155796</c:v>
                </c:pt>
                <c:pt idx="37986">
                  <c:v>0.57142857142857095</c:v>
                </c:pt>
                <c:pt idx="37987">
                  <c:v>0.58441558441558406</c:v>
                </c:pt>
                <c:pt idx="37988">
                  <c:v>0.59740259740259705</c:v>
                </c:pt>
                <c:pt idx="37989">
                  <c:v>0.61038961038961004</c:v>
                </c:pt>
                <c:pt idx="37990">
                  <c:v>0.62337662337662303</c:v>
                </c:pt>
                <c:pt idx="37991">
                  <c:v>0.63636363636363602</c:v>
                </c:pt>
                <c:pt idx="37992">
                  <c:v>0.64935064935064901</c:v>
                </c:pt>
                <c:pt idx="37993">
                  <c:v>0.662337662337662</c:v>
                </c:pt>
                <c:pt idx="37994">
                  <c:v>0.67532467532467499</c:v>
                </c:pt>
                <c:pt idx="37995">
                  <c:v>0.68831168831168799</c:v>
                </c:pt>
                <c:pt idx="37996">
                  <c:v>0.70129870129870098</c:v>
                </c:pt>
                <c:pt idx="37997">
                  <c:v>0.71428571428571397</c:v>
                </c:pt>
                <c:pt idx="37998">
                  <c:v>0.72727272727272696</c:v>
                </c:pt>
                <c:pt idx="37999">
                  <c:v>0.74025974025973995</c:v>
                </c:pt>
                <c:pt idx="38000">
                  <c:v>0.75324675324675305</c:v>
                </c:pt>
                <c:pt idx="38001">
                  <c:v>0.76623376623376604</c:v>
                </c:pt>
                <c:pt idx="38002">
                  <c:v>0.77922077922077904</c:v>
                </c:pt>
                <c:pt idx="38003">
                  <c:v>0.79220779220779203</c:v>
                </c:pt>
                <c:pt idx="38004">
                  <c:v>0.80519480519480502</c:v>
                </c:pt>
                <c:pt idx="38005">
                  <c:v>0.81818181818181801</c:v>
                </c:pt>
                <c:pt idx="38006">
                  <c:v>0.831168831168831</c:v>
                </c:pt>
                <c:pt idx="38007">
                  <c:v>0.84415584415584399</c:v>
                </c:pt>
                <c:pt idx="38008">
                  <c:v>0.85714285714285698</c:v>
                </c:pt>
                <c:pt idx="38009">
                  <c:v>0.87012987012986998</c:v>
                </c:pt>
                <c:pt idx="38010">
                  <c:v>0.88311688311688297</c:v>
                </c:pt>
                <c:pt idx="38011">
                  <c:v>0.89610389610389596</c:v>
                </c:pt>
                <c:pt idx="38012">
                  <c:v>0.90909090909090895</c:v>
                </c:pt>
                <c:pt idx="38013">
                  <c:v>0.92207792207792205</c:v>
                </c:pt>
                <c:pt idx="38014">
                  <c:v>0.93506493506493504</c:v>
                </c:pt>
                <c:pt idx="38015">
                  <c:v>0.94805194805194803</c:v>
                </c:pt>
                <c:pt idx="38016">
                  <c:v>0.96103896103896103</c:v>
                </c:pt>
                <c:pt idx="38017">
                  <c:v>0.97402597402597402</c:v>
                </c:pt>
                <c:pt idx="38018">
                  <c:v>0.98701298701298701</c:v>
                </c:pt>
                <c:pt idx="38019">
                  <c:v>0</c:v>
                </c:pt>
                <c:pt idx="38020">
                  <c:v>1.1764705882352899E-2</c:v>
                </c:pt>
                <c:pt idx="38021">
                  <c:v>2.3529411764705799E-2</c:v>
                </c:pt>
                <c:pt idx="38022">
                  <c:v>3.5294117647058802E-2</c:v>
                </c:pt>
                <c:pt idx="38023">
                  <c:v>4.7058823529411702E-2</c:v>
                </c:pt>
                <c:pt idx="38024">
                  <c:v>5.8823529411764698E-2</c:v>
                </c:pt>
                <c:pt idx="38025">
                  <c:v>7.0588235294117604E-2</c:v>
                </c:pt>
                <c:pt idx="38026">
                  <c:v>8.2352941176470504E-2</c:v>
                </c:pt>
                <c:pt idx="38027">
                  <c:v>9.41176470588235E-2</c:v>
                </c:pt>
                <c:pt idx="38028">
                  <c:v>0.105882352941176</c:v>
                </c:pt>
                <c:pt idx="38029">
                  <c:v>0.11764705882352899</c:v>
                </c:pt>
                <c:pt idx="38030">
                  <c:v>0.129411764705882</c:v>
                </c:pt>
                <c:pt idx="38031">
                  <c:v>0.14117647058823499</c:v>
                </c:pt>
                <c:pt idx="38032">
                  <c:v>0.152941176470588</c:v>
                </c:pt>
                <c:pt idx="38033">
                  <c:v>0.16470588235294101</c:v>
                </c:pt>
                <c:pt idx="38034">
                  <c:v>0.17647058823529399</c:v>
                </c:pt>
                <c:pt idx="38035">
                  <c:v>0.188235294117647</c:v>
                </c:pt>
                <c:pt idx="38036">
                  <c:v>0.2</c:v>
                </c:pt>
                <c:pt idx="38037">
                  <c:v>0.21176470588235199</c:v>
                </c:pt>
                <c:pt idx="38038">
                  <c:v>0.223529411764705</c:v>
                </c:pt>
                <c:pt idx="38039">
                  <c:v>0.23529411764705799</c:v>
                </c:pt>
                <c:pt idx="38040">
                  <c:v>0.247058823529411</c:v>
                </c:pt>
                <c:pt idx="38041">
                  <c:v>0.25882352941176401</c:v>
                </c:pt>
                <c:pt idx="38042">
                  <c:v>0.27058823529411702</c:v>
                </c:pt>
                <c:pt idx="38043">
                  <c:v>0.28235294117646997</c:v>
                </c:pt>
                <c:pt idx="38044">
                  <c:v>0.29411764705882298</c:v>
                </c:pt>
                <c:pt idx="38045">
                  <c:v>0.30588235294117599</c:v>
                </c:pt>
                <c:pt idx="38046">
                  <c:v>0.317647058823529</c:v>
                </c:pt>
                <c:pt idx="38047">
                  <c:v>0.32941176470588202</c:v>
                </c:pt>
                <c:pt idx="38048">
                  <c:v>0.34117647058823503</c:v>
                </c:pt>
                <c:pt idx="38049">
                  <c:v>0.35294117647058798</c:v>
                </c:pt>
                <c:pt idx="38050">
                  <c:v>0.36470588235294099</c:v>
                </c:pt>
                <c:pt idx="38051">
                  <c:v>0.376470588235294</c:v>
                </c:pt>
                <c:pt idx="38052">
                  <c:v>0.38823529411764701</c:v>
                </c:pt>
                <c:pt idx="38053">
                  <c:v>0.4</c:v>
                </c:pt>
                <c:pt idx="38054">
                  <c:v>0.41176470588235198</c:v>
                </c:pt>
                <c:pt idx="38055">
                  <c:v>0.42352941176470499</c:v>
                </c:pt>
                <c:pt idx="38056">
                  <c:v>0.435294117647058</c:v>
                </c:pt>
                <c:pt idx="38057">
                  <c:v>0.44705882352941101</c:v>
                </c:pt>
                <c:pt idx="38058">
                  <c:v>0.45882352941176402</c:v>
                </c:pt>
                <c:pt idx="38059">
                  <c:v>0.47058823529411697</c:v>
                </c:pt>
                <c:pt idx="38060">
                  <c:v>0.48235294117646998</c:v>
                </c:pt>
                <c:pt idx="38061">
                  <c:v>0.494117647058823</c:v>
                </c:pt>
                <c:pt idx="38062">
                  <c:v>0.50588235294117601</c:v>
                </c:pt>
                <c:pt idx="38063">
                  <c:v>0.51764705882352902</c:v>
                </c:pt>
                <c:pt idx="38064">
                  <c:v>0.52941176470588203</c:v>
                </c:pt>
                <c:pt idx="38065">
                  <c:v>0.54117647058823504</c:v>
                </c:pt>
                <c:pt idx="38066">
                  <c:v>0.55294117647058805</c:v>
                </c:pt>
                <c:pt idx="38067">
                  <c:v>0.56470588235294095</c:v>
                </c:pt>
                <c:pt idx="38068">
                  <c:v>0.57647058823529396</c:v>
                </c:pt>
                <c:pt idx="38069">
                  <c:v>0.58823529411764697</c:v>
                </c:pt>
                <c:pt idx="38070">
                  <c:v>0.6</c:v>
                </c:pt>
                <c:pt idx="38071">
                  <c:v>0.61176470588235299</c:v>
                </c:pt>
                <c:pt idx="38072">
                  <c:v>0.623529411764705</c:v>
                </c:pt>
                <c:pt idx="38073">
                  <c:v>0.63529411764705801</c:v>
                </c:pt>
                <c:pt idx="38074">
                  <c:v>0.64705882352941102</c:v>
                </c:pt>
                <c:pt idx="38075">
                  <c:v>0.65882352941176403</c:v>
                </c:pt>
                <c:pt idx="38076">
                  <c:v>0.67058823529411704</c:v>
                </c:pt>
                <c:pt idx="38077">
                  <c:v>0.68235294117647005</c:v>
                </c:pt>
                <c:pt idx="38078">
                  <c:v>0.69411764705882295</c:v>
                </c:pt>
                <c:pt idx="38079">
                  <c:v>0.70588235294117596</c:v>
                </c:pt>
                <c:pt idx="38080">
                  <c:v>0.71764705882352897</c:v>
                </c:pt>
                <c:pt idx="38081">
                  <c:v>0.72941176470588198</c:v>
                </c:pt>
                <c:pt idx="38082">
                  <c:v>0.74117647058823499</c:v>
                </c:pt>
                <c:pt idx="38083">
                  <c:v>0.752941176470588</c:v>
                </c:pt>
                <c:pt idx="38084">
                  <c:v>0.76470588235294101</c:v>
                </c:pt>
                <c:pt idx="38085">
                  <c:v>0.77647058823529402</c:v>
                </c:pt>
                <c:pt idx="38086">
                  <c:v>0.78823529411764703</c:v>
                </c:pt>
                <c:pt idx="38087">
                  <c:v>0.8</c:v>
                </c:pt>
                <c:pt idx="38088">
                  <c:v>0.81176470588235194</c:v>
                </c:pt>
                <c:pt idx="38089">
                  <c:v>0.82352941176470495</c:v>
                </c:pt>
                <c:pt idx="38090">
                  <c:v>0.83529411764705797</c:v>
                </c:pt>
                <c:pt idx="38091">
                  <c:v>0.84705882352941098</c:v>
                </c:pt>
                <c:pt idx="38092">
                  <c:v>0.85882352941176399</c:v>
                </c:pt>
                <c:pt idx="38093">
                  <c:v>0.870588235294117</c:v>
                </c:pt>
                <c:pt idx="38094">
                  <c:v>0.88235294117647001</c:v>
                </c:pt>
                <c:pt idx="38095">
                  <c:v>0.89411764705882302</c:v>
                </c:pt>
                <c:pt idx="38096">
                  <c:v>0.90588235294117603</c:v>
                </c:pt>
                <c:pt idx="38097">
                  <c:v>0.91764705882352904</c:v>
                </c:pt>
                <c:pt idx="38098">
                  <c:v>0.92941176470588205</c:v>
                </c:pt>
                <c:pt idx="38099">
                  <c:v>0.94117647058823495</c:v>
                </c:pt>
                <c:pt idx="38100">
                  <c:v>0.95294117647058796</c:v>
                </c:pt>
                <c:pt idx="38101">
                  <c:v>0.96470588235294097</c:v>
                </c:pt>
                <c:pt idx="38102">
                  <c:v>0.97647058823529398</c:v>
                </c:pt>
                <c:pt idx="38103">
                  <c:v>0.98823529411764699</c:v>
                </c:pt>
                <c:pt idx="38104">
                  <c:v>0</c:v>
                </c:pt>
                <c:pt idx="38105">
                  <c:v>1.03092783505154E-2</c:v>
                </c:pt>
                <c:pt idx="38106">
                  <c:v>2.06185567010309E-2</c:v>
                </c:pt>
                <c:pt idx="38107">
                  <c:v>3.0927835051546299E-2</c:v>
                </c:pt>
                <c:pt idx="38108">
                  <c:v>4.1237113402061799E-2</c:v>
                </c:pt>
                <c:pt idx="38109">
                  <c:v>5.1546391752577303E-2</c:v>
                </c:pt>
                <c:pt idx="38110">
                  <c:v>6.1855670103092703E-2</c:v>
                </c:pt>
                <c:pt idx="38111">
                  <c:v>7.2164948453608199E-2</c:v>
                </c:pt>
                <c:pt idx="38112">
                  <c:v>8.2474226804123696E-2</c:v>
                </c:pt>
                <c:pt idx="38113">
                  <c:v>9.2783505154639095E-2</c:v>
                </c:pt>
                <c:pt idx="38114">
                  <c:v>0.103092783505154</c:v>
                </c:pt>
                <c:pt idx="38115">
                  <c:v>0.11340206185567001</c:v>
                </c:pt>
                <c:pt idx="38116">
                  <c:v>0.123711340206185</c:v>
                </c:pt>
                <c:pt idx="38117">
                  <c:v>0.134020618556701</c:v>
                </c:pt>
                <c:pt idx="38118">
                  <c:v>0.14432989690721601</c:v>
                </c:pt>
                <c:pt idx="38119">
                  <c:v>0.15463917525773099</c:v>
                </c:pt>
                <c:pt idx="38120">
                  <c:v>0.164948453608247</c:v>
                </c:pt>
                <c:pt idx="38121">
                  <c:v>0.17525773195876199</c:v>
                </c:pt>
                <c:pt idx="38122">
                  <c:v>0.185567010309278</c:v>
                </c:pt>
                <c:pt idx="38123">
                  <c:v>0.19587628865979301</c:v>
                </c:pt>
                <c:pt idx="38124">
                  <c:v>0.20618556701030899</c:v>
                </c:pt>
                <c:pt idx="38125">
                  <c:v>0.216494845360824</c:v>
                </c:pt>
                <c:pt idx="38126">
                  <c:v>0.22680412371134001</c:v>
                </c:pt>
                <c:pt idx="38127">
                  <c:v>0.23711340206185499</c:v>
                </c:pt>
                <c:pt idx="38128">
                  <c:v>0.247422680412371</c:v>
                </c:pt>
                <c:pt idx="38129">
                  <c:v>0.25773195876288602</c:v>
                </c:pt>
                <c:pt idx="38130">
                  <c:v>0.268041237113402</c:v>
                </c:pt>
                <c:pt idx="38131">
                  <c:v>0.27835051546391698</c:v>
                </c:pt>
                <c:pt idx="38132">
                  <c:v>0.28865979381443202</c:v>
                </c:pt>
                <c:pt idx="38133">
                  <c:v>0.298969072164948</c:v>
                </c:pt>
                <c:pt idx="38134">
                  <c:v>0.30927835051546299</c:v>
                </c:pt>
                <c:pt idx="38135">
                  <c:v>0.31958762886597902</c:v>
                </c:pt>
                <c:pt idx="38136">
                  <c:v>0.32989690721649401</c:v>
                </c:pt>
                <c:pt idx="38137">
                  <c:v>0.34020618556700999</c:v>
                </c:pt>
                <c:pt idx="38138">
                  <c:v>0.35051546391752503</c:v>
                </c:pt>
                <c:pt idx="38139">
                  <c:v>0.36082474226804101</c:v>
                </c:pt>
                <c:pt idx="38140">
                  <c:v>0.37113402061855599</c:v>
                </c:pt>
                <c:pt idx="38141">
                  <c:v>0.38144329896907198</c:v>
                </c:pt>
                <c:pt idx="38142">
                  <c:v>0.39175257731958701</c:v>
                </c:pt>
                <c:pt idx="38143">
                  <c:v>0.402061855670103</c:v>
                </c:pt>
                <c:pt idx="38144">
                  <c:v>0.41237113402061798</c:v>
                </c:pt>
                <c:pt idx="38145">
                  <c:v>0.42268041237113402</c:v>
                </c:pt>
                <c:pt idx="38146">
                  <c:v>0.432989690721649</c:v>
                </c:pt>
                <c:pt idx="38147">
                  <c:v>0.44329896907216398</c:v>
                </c:pt>
                <c:pt idx="38148">
                  <c:v>0.45360824742268002</c:v>
                </c:pt>
                <c:pt idx="38149">
                  <c:v>0.46391752577319501</c:v>
                </c:pt>
                <c:pt idx="38150">
                  <c:v>0.47422680412371099</c:v>
                </c:pt>
                <c:pt idx="38151">
                  <c:v>0.48453608247422603</c:v>
                </c:pt>
                <c:pt idx="38152">
                  <c:v>0.49484536082474201</c:v>
                </c:pt>
                <c:pt idx="38153">
                  <c:v>0.50515463917525705</c:v>
                </c:pt>
                <c:pt idx="38154">
                  <c:v>0.51546391752577303</c:v>
                </c:pt>
                <c:pt idx="38155">
                  <c:v>0.52577319587628801</c:v>
                </c:pt>
                <c:pt idx="38156">
                  <c:v>0.536082474226804</c:v>
                </c:pt>
                <c:pt idx="38157">
                  <c:v>0.54639175257731898</c:v>
                </c:pt>
                <c:pt idx="38158">
                  <c:v>0.55670103092783496</c:v>
                </c:pt>
                <c:pt idx="38159">
                  <c:v>0.56701030927835006</c:v>
                </c:pt>
                <c:pt idx="38160">
                  <c:v>0.57731958762886504</c:v>
                </c:pt>
                <c:pt idx="38161">
                  <c:v>0.58762886597938102</c:v>
                </c:pt>
                <c:pt idx="38162">
                  <c:v>0.597938144329896</c:v>
                </c:pt>
                <c:pt idx="38163">
                  <c:v>0.60824742268041199</c:v>
                </c:pt>
                <c:pt idx="38164">
                  <c:v>0.61855670103092697</c:v>
                </c:pt>
                <c:pt idx="38165">
                  <c:v>0.62886597938144295</c:v>
                </c:pt>
                <c:pt idx="38166">
                  <c:v>0.63917525773195805</c:v>
                </c:pt>
                <c:pt idx="38167">
                  <c:v>0.64948453608247403</c:v>
                </c:pt>
                <c:pt idx="38168">
                  <c:v>0.65979381443298901</c:v>
                </c:pt>
                <c:pt idx="38169">
                  <c:v>0.67010309278350499</c:v>
                </c:pt>
                <c:pt idx="38170">
                  <c:v>0.68041237113401998</c:v>
                </c:pt>
                <c:pt idx="38171">
                  <c:v>0.69072164948453596</c:v>
                </c:pt>
                <c:pt idx="38172">
                  <c:v>0.70103092783505105</c:v>
                </c:pt>
                <c:pt idx="38173">
                  <c:v>0.71134020618556704</c:v>
                </c:pt>
                <c:pt idx="38174">
                  <c:v>0.72164948453608202</c:v>
                </c:pt>
                <c:pt idx="38175">
                  <c:v>0.731958762886597</c:v>
                </c:pt>
                <c:pt idx="38176">
                  <c:v>0.74226804123711299</c:v>
                </c:pt>
                <c:pt idx="38177">
                  <c:v>0.75257731958762797</c:v>
                </c:pt>
                <c:pt idx="38178">
                  <c:v>0.76288659793814395</c:v>
                </c:pt>
                <c:pt idx="38179">
                  <c:v>0.77319587628865905</c:v>
                </c:pt>
                <c:pt idx="38180">
                  <c:v>0.78350515463917503</c:v>
                </c:pt>
                <c:pt idx="38181">
                  <c:v>0.79381443298969001</c:v>
                </c:pt>
                <c:pt idx="38182">
                  <c:v>0.80412371134020599</c:v>
                </c:pt>
                <c:pt idx="38183">
                  <c:v>0.81443298969072098</c:v>
                </c:pt>
                <c:pt idx="38184">
                  <c:v>0.82474226804123696</c:v>
                </c:pt>
                <c:pt idx="38185">
                  <c:v>0.83505154639175205</c:v>
                </c:pt>
                <c:pt idx="38186">
                  <c:v>0.84536082474226804</c:v>
                </c:pt>
                <c:pt idx="38187">
                  <c:v>0.85567010309278302</c:v>
                </c:pt>
                <c:pt idx="38188">
                  <c:v>0.865979381443299</c:v>
                </c:pt>
                <c:pt idx="38189">
                  <c:v>0.87628865979381398</c:v>
                </c:pt>
                <c:pt idx="38190">
                  <c:v>0.88659793814432897</c:v>
                </c:pt>
                <c:pt idx="38191">
                  <c:v>0.89690721649484495</c:v>
                </c:pt>
                <c:pt idx="38192">
                  <c:v>0.90721649484536004</c:v>
                </c:pt>
                <c:pt idx="38193">
                  <c:v>0.91752577319587603</c:v>
                </c:pt>
                <c:pt idx="38194">
                  <c:v>0.92783505154639101</c:v>
                </c:pt>
                <c:pt idx="38195">
                  <c:v>0.93814432989690699</c:v>
                </c:pt>
                <c:pt idx="38196">
                  <c:v>0.94845360824742198</c:v>
                </c:pt>
                <c:pt idx="38197">
                  <c:v>0.95876288659793796</c:v>
                </c:pt>
                <c:pt idx="38198">
                  <c:v>0.96907216494845305</c:v>
                </c:pt>
                <c:pt idx="38199">
                  <c:v>0.97938144329896903</c:v>
                </c:pt>
                <c:pt idx="38200">
                  <c:v>0.98969072164948402</c:v>
                </c:pt>
                <c:pt idx="38201">
                  <c:v>0</c:v>
                </c:pt>
                <c:pt idx="38202">
                  <c:v>2.7027027027027001E-2</c:v>
                </c:pt>
                <c:pt idx="38203">
                  <c:v>5.4054054054054002E-2</c:v>
                </c:pt>
                <c:pt idx="38204">
                  <c:v>8.1081081081081002E-2</c:v>
                </c:pt>
                <c:pt idx="38205">
                  <c:v>0.108108108108108</c:v>
                </c:pt>
                <c:pt idx="38206">
                  <c:v>0.135135135135135</c:v>
                </c:pt>
                <c:pt idx="38207">
                  <c:v>0.162162162162162</c:v>
                </c:pt>
                <c:pt idx="38208">
                  <c:v>0.18918918918918901</c:v>
                </c:pt>
                <c:pt idx="38209">
                  <c:v>0.21621621621621601</c:v>
                </c:pt>
                <c:pt idx="38210">
                  <c:v>0.24324324324324301</c:v>
                </c:pt>
                <c:pt idx="38211">
                  <c:v>0.27027027027027001</c:v>
                </c:pt>
                <c:pt idx="38212">
                  <c:v>0.29729729729729698</c:v>
                </c:pt>
                <c:pt idx="38213">
                  <c:v>0.32432432432432401</c:v>
                </c:pt>
                <c:pt idx="38214">
                  <c:v>0.35135135135135098</c:v>
                </c:pt>
                <c:pt idx="38215">
                  <c:v>0.37837837837837801</c:v>
                </c:pt>
                <c:pt idx="38216">
                  <c:v>0.40540540540540498</c:v>
                </c:pt>
                <c:pt idx="38217">
                  <c:v>0.43243243243243201</c:v>
                </c:pt>
                <c:pt idx="38218">
                  <c:v>0.45945945945945899</c:v>
                </c:pt>
                <c:pt idx="38219">
                  <c:v>0.48648648648648601</c:v>
                </c:pt>
                <c:pt idx="38220">
                  <c:v>0.51351351351351304</c:v>
                </c:pt>
                <c:pt idx="38221">
                  <c:v>0.54054054054054002</c:v>
                </c:pt>
                <c:pt idx="38222">
                  <c:v>0.56756756756756699</c:v>
                </c:pt>
                <c:pt idx="38223">
                  <c:v>0.59459459459459396</c:v>
                </c:pt>
                <c:pt idx="38224">
                  <c:v>0.62162162162162105</c:v>
                </c:pt>
                <c:pt idx="38225">
                  <c:v>0.64864864864864802</c:v>
                </c:pt>
                <c:pt idx="38226">
                  <c:v>0.67567567567567499</c:v>
                </c:pt>
                <c:pt idx="38227">
                  <c:v>0.70270270270270196</c:v>
                </c:pt>
                <c:pt idx="38228">
                  <c:v>0.72972972972972905</c:v>
                </c:pt>
                <c:pt idx="38229">
                  <c:v>0.75675675675675602</c:v>
                </c:pt>
                <c:pt idx="38230">
                  <c:v>0.78378378378378299</c:v>
                </c:pt>
                <c:pt idx="38231">
                  <c:v>0.81081081081080997</c:v>
                </c:pt>
                <c:pt idx="38232">
                  <c:v>0.83783783783783705</c:v>
                </c:pt>
                <c:pt idx="38233">
                  <c:v>0.86486486486486402</c:v>
                </c:pt>
                <c:pt idx="38234">
                  <c:v>0.891891891891891</c:v>
                </c:pt>
                <c:pt idx="38235">
                  <c:v>0.91891891891891897</c:v>
                </c:pt>
                <c:pt idx="38236">
                  <c:v>0.94594594594594505</c:v>
                </c:pt>
                <c:pt idx="38237">
                  <c:v>0.97297297297297303</c:v>
                </c:pt>
                <c:pt idx="38238">
                  <c:v>0</c:v>
                </c:pt>
                <c:pt idx="38239">
                  <c:v>1.85185185185185E-2</c:v>
                </c:pt>
                <c:pt idx="38240">
                  <c:v>3.7037037037037E-2</c:v>
                </c:pt>
                <c:pt idx="38241">
                  <c:v>5.5555555555555497E-2</c:v>
                </c:pt>
                <c:pt idx="38242">
                  <c:v>7.4074074074074001E-2</c:v>
                </c:pt>
                <c:pt idx="38243">
                  <c:v>9.2592592592592504E-2</c:v>
                </c:pt>
                <c:pt idx="38244">
                  <c:v>0.11111111111111099</c:v>
                </c:pt>
                <c:pt idx="38245">
                  <c:v>0.12962962962962901</c:v>
                </c:pt>
                <c:pt idx="38246">
                  <c:v>0.148148148148148</c:v>
                </c:pt>
                <c:pt idx="38247">
                  <c:v>0.16666666666666599</c:v>
                </c:pt>
                <c:pt idx="38248">
                  <c:v>0.18518518518518501</c:v>
                </c:pt>
                <c:pt idx="38249">
                  <c:v>0.203703703703703</c:v>
                </c:pt>
                <c:pt idx="38250">
                  <c:v>0.22222222222222199</c:v>
                </c:pt>
                <c:pt idx="38251">
                  <c:v>0.24074074074074001</c:v>
                </c:pt>
                <c:pt idx="38252">
                  <c:v>0.25925925925925902</c:v>
                </c:pt>
                <c:pt idx="38253">
                  <c:v>0.27777777777777701</c:v>
                </c:pt>
                <c:pt idx="38254">
                  <c:v>0.296296296296296</c:v>
                </c:pt>
                <c:pt idx="38255">
                  <c:v>0.31481481481481399</c:v>
                </c:pt>
                <c:pt idx="38256">
                  <c:v>0.33333333333333298</c:v>
                </c:pt>
                <c:pt idx="38257">
                  <c:v>0.35185185185185103</c:v>
                </c:pt>
                <c:pt idx="38258">
                  <c:v>0.37037037037037002</c:v>
                </c:pt>
                <c:pt idx="38259">
                  <c:v>0.38888888888888801</c:v>
                </c:pt>
                <c:pt idx="38260">
                  <c:v>0.407407407407407</c:v>
                </c:pt>
                <c:pt idx="38261">
                  <c:v>0.42592592592592499</c:v>
                </c:pt>
                <c:pt idx="38262">
                  <c:v>0.44444444444444398</c:v>
                </c:pt>
                <c:pt idx="38263">
                  <c:v>0.46296296296296202</c:v>
                </c:pt>
                <c:pt idx="38264">
                  <c:v>0.48148148148148101</c:v>
                </c:pt>
                <c:pt idx="38265">
                  <c:v>0.5</c:v>
                </c:pt>
                <c:pt idx="38266">
                  <c:v>0.51851851851851805</c:v>
                </c:pt>
                <c:pt idx="38267">
                  <c:v>0.53703703703703698</c:v>
                </c:pt>
                <c:pt idx="38268">
                  <c:v>0.55555555555555503</c:v>
                </c:pt>
                <c:pt idx="38269">
                  <c:v>0.57407407407407396</c:v>
                </c:pt>
                <c:pt idx="38270">
                  <c:v>0.592592592592592</c:v>
                </c:pt>
                <c:pt idx="38271">
                  <c:v>0.61111111111111105</c:v>
                </c:pt>
                <c:pt idx="38272">
                  <c:v>0.62962962962962898</c:v>
                </c:pt>
                <c:pt idx="38273">
                  <c:v>0.64814814814814803</c:v>
                </c:pt>
                <c:pt idx="38274">
                  <c:v>0.66666666666666596</c:v>
                </c:pt>
                <c:pt idx="38275">
                  <c:v>0.68518518518518501</c:v>
                </c:pt>
                <c:pt idx="38276">
                  <c:v>0.70370370370370305</c:v>
                </c:pt>
                <c:pt idx="38277">
                  <c:v>0.72222222222222199</c:v>
                </c:pt>
                <c:pt idx="38278">
                  <c:v>0.74074074074074003</c:v>
                </c:pt>
                <c:pt idx="38279">
                  <c:v>0.75925925925925897</c:v>
                </c:pt>
                <c:pt idx="38280">
                  <c:v>0.77777777777777701</c:v>
                </c:pt>
                <c:pt idx="38281">
                  <c:v>0.79629629629629595</c:v>
                </c:pt>
                <c:pt idx="38282">
                  <c:v>0.81481481481481399</c:v>
                </c:pt>
                <c:pt idx="38283">
                  <c:v>0.83333333333333304</c:v>
                </c:pt>
                <c:pt idx="38284">
                  <c:v>0.85185185185185097</c:v>
                </c:pt>
                <c:pt idx="38285">
                  <c:v>0.87037037037037002</c:v>
                </c:pt>
                <c:pt idx="38286">
                  <c:v>0.88888888888888795</c:v>
                </c:pt>
                <c:pt idx="38287">
                  <c:v>0.907407407407407</c:v>
                </c:pt>
                <c:pt idx="38288">
                  <c:v>0.92592592592592504</c:v>
                </c:pt>
                <c:pt idx="38289">
                  <c:v>0.94444444444444398</c:v>
                </c:pt>
                <c:pt idx="38290">
                  <c:v>0.96296296296296202</c:v>
                </c:pt>
                <c:pt idx="38291">
                  <c:v>0.98148148148148096</c:v>
                </c:pt>
                <c:pt idx="38292">
                  <c:v>0</c:v>
                </c:pt>
                <c:pt idx="38293">
                  <c:v>1.1627906976744099E-2</c:v>
                </c:pt>
                <c:pt idx="38294">
                  <c:v>2.3255813953488299E-2</c:v>
                </c:pt>
                <c:pt idx="38295">
                  <c:v>3.4883720930232502E-2</c:v>
                </c:pt>
                <c:pt idx="38296">
                  <c:v>4.6511627906976702E-2</c:v>
                </c:pt>
                <c:pt idx="38297">
                  <c:v>5.8139534883720902E-2</c:v>
                </c:pt>
                <c:pt idx="38298">
                  <c:v>6.9767441860465101E-2</c:v>
                </c:pt>
                <c:pt idx="38299">
                  <c:v>8.1395348837209294E-2</c:v>
                </c:pt>
                <c:pt idx="38300">
                  <c:v>9.3023255813953404E-2</c:v>
                </c:pt>
                <c:pt idx="38301">
                  <c:v>0.104651162790697</c:v>
                </c:pt>
                <c:pt idx="38302">
                  <c:v>0.116279069767441</c:v>
                </c:pt>
                <c:pt idx="38303">
                  <c:v>0.127906976744186</c:v>
                </c:pt>
                <c:pt idx="38304">
                  <c:v>0.13953488372093001</c:v>
                </c:pt>
                <c:pt idx="38305">
                  <c:v>0.15116279069767399</c:v>
                </c:pt>
                <c:pt idx="38306">
                  <c:v>0.16279069767441801</c:v>
                </c:pt>
                <c:pt idx="38307">
                  <c:v>0.17441860465116199</c:v>
                </c:pt>
                <c:pt idx="38308">
                  <c:v>0.186046511627906</c:v>
                </c:pt>
                <c:pt idx="38309">
                  <c:v>0.19767441860465099</c:v>
                </c:pt>
                <c:pt idx="38310">
                  <c:v>0.209302325581395</c:v>
                </c:pt>
                <c:pt idx="38311">
                  <c:v>0.22093023255813901</c:v>
                </c:pt>
                <c:pt idx="38312">
                  <c:v>0.232558139534883</c:v>
                </c:pt>
                <c:pt idx="38313">
                  <c:v>0.24418604651162701</c:v>
                </c:pt>
                <c:pt idx="38314">
                  <c:v>0.25581395348837199</c:v>
                </c:pt>
                <c:pt idx="38315">
                  <c:v>0.26744186046511598</c:v>
                </c:pt>
                <c:pt idx="38316">
                  <c:v>0.27906976744186002</c:v>
                </c:pt>
                <c:pt idx="38317">
                  <c:v>0.290697674418604</c:v>
                </c:pt>
                <c:pt idx="38318">
                  <c:v>0.30232558139534799</c:v>
                </c:pt>
                <c:pt idx="38319">
                  <c:v>0.31395348837209303</c:v>
                </c:pt>
                <c:pt idx="38320">
                  <c:v>0.32558139534883701</c:v>
                </c:pt>
                <c:pt idx="38321">
                  <c:v>0.337209302325581</c:v>
                </c:pt>
                <c:pt idx="38322">
                  <c:v>0.34883720930232498</c:v>
                </c:pt>
                <c:pt idx="38323">
                  <c:v>0.36046511627906902</c:v>
                </c:pt>
                <c:pt idx="38324">
                  <c:v>0.372093023255813</c:v>
                </c:pt>
                <c:pt idx="38325">
                  <c:v>0.38372093023255799</c:v>
                </c:pt>
                <c:pt idx="38326">
                  <c:v>0.39534883720930197</c:v>
                </c:pt>
                <c:pt idx="38327">
                  <c:v>0.40697674418604601</c:v>
                </c:pt>
                <c:pt idx="38328">
                  <c:v>0.41860465116279</c:v>
                </c:pt>
                <c:pt idx="38329">
                  <c:v>0.43023255813953398</c:v>
                </c:pt>
                <c:pt idx="38330">
                  <c:v>0.44186046511627902</c:v>
                </c:pt>
                <c:pt idx="38331">
                  <c:v>0.45348837209302301</c:v>
                </c:pt>
                <c:pt idx="38332">
                  <c:v>0.46511627906976699</c:v>
                </c:pt>
                <c:pt idx="38333">
                  <c:v>0.47674418604651098</c:v>
                </c:pt>
                <c:pt idx="38334">
                  <c:v>0.48837209302325502</c:v>
                </c:pt>
                <c:pt idx="38335">
                  <c:v>0.5</c:v>
                </c:pt>
                <c:pt idx="38336">
                  <c:v>0.51162790697674398</c:v>
                </c:pt>
                <c:pt idx="38337">
                  <c:v>0.52325581395348797</c:v>
                </c:pt>
                <c:pt idx="38338">
                  <c:v>0.53488372093023195</c:v>
                </c:pt>
                <c:pt idx="38339">
                  <c:v>0.54651162790697605</c:v>
                </c:pt>
                <c:pt idx="38340">
                  <c:v>0.55813953488372003</c:v>
                </c:pt>
                <c:pt idx="38341">
                  <c:v>0.56976744186046502</c:v>
                </c:pt>
                <c:pt idx="38342">
                  <c:v>0.581395348837209</c:v>
                </c:pt>
                <c:pt idx="38343">
                  <c:v>0.59302325581395299</c:v>
                </c:pt>
                <c:pt idx="38344">
                  <c:v>0.60465116279069697</c:v>
                </c:pt>
                <c:pt idx="38345">
                  <c:v>0.61627906976744096</c:v>
                </c:pt>
                <c:pt idx="38346">
                  <c:v>0.62790697674418605</c:v>
                </c:pt>
                <c:pt idx="38347">
                  <c:v>0.63953488372093004</c:v>
                </c:pt>
                <c:pt idx="38348">
                  <c:v>0.65116279069767402</c:v>
                </c:pt>
                <c:pt idx="38349">
                  <c:v>0.66279069767441801</c:v>
                </c:pt>
                <c:pt idx="38350">
                  <c:v>0.67441860465116199</c:v>
                </c:pt>
                <c:pt idx="38351">
                  <c:v>0.68604651162790697</c:v>
                </c:pt>
                <c:pt idx="38352">
                  <c:v>0.69767441860465096</c:v>
                </c:pt>
                <c:pt idx="38353">
                  <c:v>0.70930232558139505</c:v>
                </c:pt>
                <c:pt idx="38354">
                  <c:v>0.72093023255813904</c:v>
                </c:pt>
                <c:pt idx="38355">
                  <c:v>0.73255813953488302</c:v>
                </c:pt>
                <c:pt idx="38356">
                  <c:v>0.74418604651162701</c:v>
                </c:pt>
                <c:pt idx="38357">
                  <c:v>0.75581395348837199</c:v>
                </c:pt>
                <c:pt idx="38358">
                  <c:v>0.76744186046511598</c:v>
                </c:pt>
                <c:pt idx="38359">
                  <c:v>0.77906976744185996</c:v>
                </c:pt>
                <c:pt idx="38360">
                  <c:v>0.79069767441860395</c:v>
                </c:pt>
                <c:pt idx="38361">
                  <c:v>0.80232558139534804</c:v>
                </c:pt>
                <c:pt idx="38362">
                  <c:v>0.81395348837209303</c:v>
                </c:pt>
                <c:pt idx="38363">
                  <c:v>0.82558139534883701</c:v>
                </c:pt>
                <c:pt idx="38364">
                  <c:v>0.837209302325581</c:v>
                </c:pt>
                <c:pt idx="38365">
                  <c:v>0.84883720930232498</c:v>
                </c:pt>
                <c:pt idx="38366">
                  <c:v>0.86046511627906896</c:v>
                </c:pt>
                <c:pt idx="38367">
                  <c:v>0.87209302325581395</c:v>
                </c:pt>
                <c:pt idx="38368">
                  <c:v>0.88372093023255804</c:v>
                </c:pt>
                <c:pt idx="38369">
                  <c:v>0.89534883720930203</c:v>
                </c:pt>
                <c:pt idx="38370">
                  <c:v>0.90697674418604601</c:v>
                </c:pt>
                <c:pt idx="38371">
                  <c:v>0.91860465116279</c:v>
                </c:pt>
                <c:pt idx="38372">
                  <c:v>0.93023255813953398</c:v>
                </c:pt>
                <c:pt idx="38373">
                  <c:v>0.94186046511627897</c:v>
                </c:pt>
                <c:pt idx="38374">
                  <c:v>0.95348837209302295</c:v>
                </c:pt>
                <c:pt idx="38375">
                  <c:v>0.96511627906976705</c:v>
                </c:pt>
                <c:pt idx="38376">
                  <c:v>0.97674418604651103</c:v>
                </c:pt>
                <c:pt idx="38377">
                  <c:v>0.98837209302325502</c:v>
                </c:pt>
                <c:pt idx="38378">
                  <c:v>0</c:v>
                </c:pt>
                <c:pt idx="38379">
                  <c:v>2.1276595744680799E-2</c:v>
                </c:pt>
                <c:pt idx="38380">
                  <c:v>4.2553191489361701E-2</c:v>
                </c:pt>
                <c:pt idx="38381">
                  <c:v>6.3829787234042507E-2</c:v>
                </c:pt>
                <c:pt idx="38382">
                  <c:v>8.5106382978723402E-2</c:v>
                </c:pt>
                <c:pt idx="38383">
                  <c:v>0.10638297872340401</c:v>
                </c:pt>
                <c:pt idx="38384">
                  <c:v>0.12765957446808501</c:v>
                </c:pt>
                <c:pt idx="38385">
                  <c:v>0.14893617021276501</c:v>
                </c:pt>
                <c:pt idx="38386">
                  <c:v>0.170212765957446</c:v>
                </c:pt>
                <c:pt idx="38387">
                  <c:v>0.19148936170212699</c:v>
                </c:pt>
                <c:pt idx="38388">
                  <c:v>0.21276595744680801</c:v>
                </c:pt>
                <c:pt idx="38389">
                  <c:v>0.23404255319148901</c:v>
                </c:pt>
                <c:pt idx="38390">
                  <c:v>0.25531914893617003</c:v>
                </c:pt>
                <c:pt idx="38391">
                  <c:v>0.27659574468085102</c:v>
                </c:pt>
                <c:pt idx="38392">
                  <c:v>0.29787234042553101</c:v>
                </c:pt>
                <c:pt idx="38393">
                  <c:v>0.31914893617021201</c:v>
                </c:pt>
                <c:pt idx="38394">
                  <c:v>0.340425531914893</c:v>
                </c:pt>
                <c:pt idx="38395">
                  <c:v>0.36170212765957399</c:v>
                </c:pt>
                <c:pt idx="38396">
                  <c:v>0.38297872340425498</c:v>
                </c:pt>
                <c:pt idx="38397">
                  <c:v>0.40425531914893598</c:v>
                </c:pt>
                <c:pt idx="38398">
                  <c:v>0.42553191489361702</c:v>
                </c:pt>
                <c:pt idx="38399">
                  <c:v>0.44680851063829702</c:v>
                </c:pt>
                <c:pt idx="38400">
                  <c:v>0.46808510638297801</c:v>
                </c:pt>
                <c:pt idx="38401">
                  <c:v>0.489361702127659</c:v>
                </c:pt>
                <c:pt idx="38402">
                  <c:v>0.51063829787234005</c:v>
                </c:pt>
                <c:pt idx="38403">
                  <c:v>0.53191489361702105</c:v>
                </c:pt>
                <c:pt idx="38404">
                  <c:v>0.55319148936170204</c:v>
                </c:pt>
                <c:pt idx="38405">
                  <c:v>0.57446808510638303</c:v>
                </c:pt>
                <c:pt idx="38406">
                  <c:v>0.59574468085106302</c:v>
                </c:pt>
                <c:pt idx="38407">
                  <c:v>0.61702127659574402</c:v>
                </c:pt>
                <c:pt idx="38408">
                  <c:v>0.63829787234042501</c:v>
                </c:pt>
                <c:pt idx="38409">
                  <c:v>0.659574468085106</c:v>
                </c:pt>
                <c:pt idx="38410">
                  <c:v>0.680851063829787</c:v>
                </c:pt>
                <c:pt idx="38411">
                  <c:v>0.70212765957446799</c:v>
                </c:pt>
                <c:pt idx="38412">
                  <c:v>0.72340425531914898</c:v>
                </c:pt>
                <c:pt idx="38413">
                  <c:v>0.74468085106382897</c:v>
                </c:pt>
                <c:pt idx="38414">
                  <c:v>0.76595744680850997</c:v>
                </c:pt>
                <c:pt idx="38415">
                  <c:v>0.78723404255319096</c:v>
                </c:pt>
                <c:pt idx="38416">
                  <c:v>0.80851063829787195</c:v>
                </c:pt>
                <c:pt idx="38417">
                  <c:v>0.82978723404255295</c:v>
                </c:pt>
                <c:pt idx="38418">
                  <c:v>0.85106382978723405</c:v>
                </c:pt>
                <c:pt idx="38419">
                  <c:v>0.87234042553191404</c:v>
                </c:pt>
                <c:pt idx="38420">
                  <c:v>0.89361702127659504</c:v>
                </c:pt>
                <c:pt idx="38421">
                  <c:v>0.91489361702127603</c:v>
                </c:pt>
                <c:pt idx="38422">
                  <c:v>0.93617021276595702</c:v>
                </c:pt>
                <c:pt idx="38423">
                  <c:v>0.95744680851063801</c:v>
                </c:pt>
                <c:pt idx="38424">
                  <c:v>0.97872340425531901</c:v>
                </c:pt>
                <c:pt idx="38425">
                  <c:v>0</c:v>
                </c:pt>
                <c:pt idx="38426">
                  <c:v>1.2500000000000001E-2</c:v>
                </c:pt>
                <c:pt idx="38427">
                  <c:v>2.5000000000000001E-2</c:v>
                </c:pt>
                <c:pt idx="38428">
                  <c:v>3.7499999999999999E-2</c:v>
                </c:pt>
                <c:pt idx="38429">
                  <c:v>0.05</c:v>
                </c:pt>
                <c:pt idx="38430">
                  <c:v>6.25E-2</c:v>
                </c:pt>
                <c:pt idx="38431">
                  <c:v>7.4999999999999997E-2</c:v>
                </c:pt>
                <c:pt idx="38432">
                  <c:v>8.7499999999999994E-2</c:v>
                </c:pt>
                <c:pt idx="38433">
                  <c:v>0.1</c:v>
                </c:pt>
                <c:pt idx="38434">
                  <c:v>0.1125</c:v>
                </c:pt>
                <c:pt idx="38435">
                  <c:v>0.125</c:v>
                </c:pt>
                <c:pt idx="38436">
                  <c:v>0.13750000000000001</c:v>
                </c:pt>
                <c:pt idx="38437">
                  <c:v>0.15</c:v>
                </c:pt>
                <c:pt idx="38438">
                  <c:v>0.16250000000000001</c:v>
                </c:pt>
                <c:pt idx="38439">
                  <c:v>0.17499999999999999</c:v>
                </c:pt>
                <c:pt idx="38440">
                  <c:v>0.1875</c:v>
                </c:pt>
                <c:pt idx="38441">
                  <c:v>0.2</c:v>
                </c:pt>
                <c:pt idx="38442">
                  <c:v>0.21249999999999999</c:v>
                </c:pt>
                <c:pt idx="38443">
                  <c:v>0.22500000000000001</c:v>
                </c:pt>
                <c:pt idx="38444">
                  <c:v>0.23749999999999999</c:v>
                </c:pt>
                <c:pt idx="38445">
                  <c:v>0.25</c:v>
                </c:pt>
                <c:pt idx="38446">
                  <c:v>0.26250000000000001</c:v>
                </c:pt>
                <c:pt idx="38447">
                  <c:v>0.27500000000000002</c:v>
                </c:pt>
                <c:pt idx="38448">
                  <c:v>0.28749999999999998</c:v>
                </c:pt>
                <c:pt idx="38449">
                  <c:v>0.3</c:v>
                </c:pt>
                <c:pt idx="38450">
                  <c:v>0.3125</c:v>
                </c:pt>
                <c:pt idx="38451">
                  <c:v>0.32500000000000001</c:v>
                </c:pt>
                <c:pt idx="38452">
                  <c:v>0.33750000000000002</c:v>
                </c:pt>
                <c:pt idx="38453">
                  <c:v>0.35</c:v>
                </c:pt>
                <c:pt idx="38454">
                  <c:v>0.36249999999999999</c:v>
                </c:pt>
                <c:pt idx="38455">
                  <c:v>0.375</c:v>
                </c:pt>
                <c:pt idx="38456">
                  <c:v>0.38750000000000001</c:v>
                </c:pt>
                <c:pt idx="38457">
                  <c:v>0.4</c:v>
                </c:pt>
                <c:pt idx="38458">
                  <c:v>0.41249999999999998</c:v>
                </c:pt>
                <c:pt idx="38459">
                  <c:v>0.42499999999999999</c:v>
                </c:pt>
                <c:pt idx="38460">
                  <c:v>0.4375</c:v>
                </c:pt>
                <c:pt idx="38461">
                  <c:v>0.45</c:v>
                </c:pt>
                <c:pt idx="38462">
                  <c:v>0.46250000000000002</c:v>
                </c:pt>
                <c:pt idx="38463">
                  <c:v>0.47499999999999998</c:v>
                </c:pt>
                <c:pt idx="38464">
                  <c:v>0.48749999999999999</c:v>
                </c:pt>
                <c:pt idx="38465">
                  <c:v>0.5</c:v>
                </c:pt>
                <c:pt idx="38466">
                  <c:v>0.51249999999999996</c:v>
                </c:pt>
                <c:pt idx="38467">
                  <c:v>0.52500000000000002</c:v>
                </c:pt>
                <c:pt idx="38468">
                  <c:v>0.53749999999999998</c:v>
                </c:pt>
                <c:pt idx="38469">
                  <c:v>0.55000000000000004</c:v>
                </c:pt>
                <c:pt idx="38470">
                  <c:v>0.5625</c:v>
                </c:pt>
                <c:pt idx="38471">
                  <c:v>0.57499999999999996</c:v>
                </c:pt>
                <c:pt idx="38472">
                  <c:v>0.58750000000000002</c:v>
                </c:pt>
                <c:pt idx="38473">
                  <c:v>0.6</c:v>
                </c:pt>
                <c:pt idx="38474">
                  <c:v>0.61250000000000004</c:v>
                </c:pt>
                <c:pt idx="38475">
                  <c:v>0.625</c:v>
                </c:pt>
                <c:pt idx="38476">
                  <c:v>0.63749999999999996</c:v>
                </c:pt>
                <c:pt idx="38477">
                  <c:v>0.65</c:v>
                </c:pt>
                <c:pt idx="38478">
                  <c:v>0.66249999999999998</c:v>
                </c:pt>
                <c:pt idx="38479">
                  <c:v>0.67500000000000004</c:v>
                </c:pt>
                <c:pt idx="38480">
                  <c:v>0.6875</c:v>
                </c:pt>
                <c:pt idx="38481">
                  <c:v>0.7</c:v>
                </c:pt>
                <c:pt idx="38482">
                  <c:v>0.71250000000000002</c:v>
                </c:pt>
                <c:pt idx="38483">
                  <c:v>0.72499999999999998</c:v>
                </c:pt>
                <c:pt idx="38484">
                  <c:v>0.73750000000000004</c:v>
                </c:pt>
                <c:pt idx="38485">
                  <c:v>0.75</c:v>
                </c:pt>
                <c:pt idx="38486">
                  <c:v>0.76249999999999996</c:v>
                </c:pt>
                <c:pt idx="38487">
                  <c:v>0.77500000000000002</c:v>
                </c:pt>
                <c:pt idx="38488">
                  <c:v>0.78749999999999998</c:v>
                </c:pt>
                <c:pt idx="38489">
                  <c:v>0.8</c:v>
                </c:pt>
                <c:pt idx="38490">
                  <c:v>0.8125</c:v>
                </c:pt>
                <c:pt idx="38491">
                  <c:v>0.82499999999999996</c:v>
                </c:pt>
                <c:pt idx="38492">
                  <c:v>0.83750000000000002</c:v>
                </c:pt>
                <c:pt idx="38493">
                  <c:v>0.85</c:v>
                </c:pt>
                <c:pt idx="38494">
                  <c:v>0.86250000000000004</c:v>
                </c:pt>
                <c:pt idx="38495">
                  <c:v>0.875</c:v>
                </c:pt>
                <c:pt idx="38496">
                  <c:v>0.88749999999999996</c:v>
                </c:pt>
                <c:pt idx="38497">
                  <c:v>0.9</c:v>
                </c:pt>
                <c:pt idx="38498">
                  <c:v>0.91249999999999998</c:v>
                </c:pt>
                <c:pt idx="38499">
                  <c:v>0.92500000000000004</c:v>
                </c:pt>
                <c:pt idx="38500">
                  <c:v>0.9375</c:v>
                </c:pt>
                <c:pt idx="38501">
                  <c:v>0.95</c:v>
                </c:pt>
                <c:pt idx="38502">
                  <c:v>0.96250000000000002</c:v>
                </c:pt>
                <c:pt idx="38503">
                  <c:v>0.97499999999999998</c:v>
                </c:pt>
                <c:pt idx="38504">
                  <c:v>0.98750000000000004</c:v>
                </c:pt>
                <c:pt idx="38505">
                  <c:v>0</c:v>
                </c:pt>
                <c:pt idx="38506">
                  <c:v>1.8181818181818101E-2</c:v>
                </c:pt>
                <c:pt idx="38507">
                  <c:v>3.6363636363636299E-2</c:v>
                </c:pt>
                <c:pt idx="38508">
                  <c:v>5.4545454545454501E-2</c:v>
                </c:pt>
                <c:pt idx="38509">
                  <c:v>7.2727272727272696E-2</c:v>
                </c:pt>
                <c:pt idx="38510">
                  <c:v>9.0909090909090898E-2</c:v>
                </c:pt>
                <c:pt idx="38511">
                  <c:v>0.109090909090909</c:v>
                </c:pt>
                <c:pt idx="38512">
                  <c:v>0.12727272727272701</c:v>
                </c:pt>
                <c:pt idx="38513">
                  <c:v>0.145454545454545</c:v>
                </c:pt>
                <c:pt idx="38514">
                  <c:v>0.163636363636363</c:v>
                </c:pt>
                <c:pt idx="38515">
                  <c:v>0.18181818181818099</c:v>
                </c:pt>
                <c:pt idx="38516">
                  <c:v>0.2</c:v>
                </c:pt>
                <c:pt idx="38517">
                  <c:v>0.218181818181818</c:v>
                </c:pt>
                <c:pt idx="38518">
                  <c:v>0.236363636363636</c:v>
                </c:pt>
                <c:pt idx="38519">
                  <c:v>0.25454545454545402</c:v>
                </c:pt>
                <c:pt idx="38520">
                  <c:v>0.27272727272727199</c:v>
                </c:pt>
                <c:pt idx="38521">
                  <c:v>0.29090909090909001</c:v>
                </c:pt>
                <c:pt idx="38522">
                  <c:v>0.30909090909090903</c:v>
                </c:pt>
                <c:pt idx="38523">
                  <c:v>0.32727272727272699</c:v>
                </c:pt>
                <c:pt idx="38524">
                  <c:v>0.34545454545454501</c:v>
                </c:pt>
                <c:pt idx="38525">
                  <c:v>0.36363636363636298</c:v>
                </c:pt>
                <c:pt idx="38526">
                  <c:v>0.381818181818181</c:v>
                </c:pt>
                <c:pt idx="38527">
                  <c:v>0.4</c:v>
                </c:pt>
                <c:pt idx="38528">
                  <c:v>0.41818181818181799</c:v>
                </c:pt>
                <c:pt idx="38529">
                  <c:v>0.43636363636363601</c:v>
                </c:pt>
                <c:pt idx="38530">
                  <c:v>0.45454545454545398</c:v>
                </c:pt>
                <c:pt idx="38531">
                  <c:v>0.472727272727272</c:v>
                </c:pt>
                <c:pt idx="38532">
                  <c:v>0.49090909090909002</c:v>
                </c:pt>
                <c:pt idx="38533">
                  <c:v>0.50909090909090904</c:v>
                </c:pt>
                <c:pt idx="38534">
                  <c:v>0.527272727272727</c:v>
                </c:pt>
                <c:pt idx="38535">
                  <c:v>0.54545454545454497</c:v>
                </c:pt>
                <c:pt idx="38536">
                  <c:v>0.56363636363636305</c:v>
                </c:pt>
                <c:pt idx="38537">
                  <c:v>0.58181818181818101</c:v>
                </c:pt>
                <c:pt idx="38538">
                  <c:v>0.6</c:v>
                </c:pt>
                <c:pt idx="38539">
                  <c:v>0.61818181818181805</c:v>
                </c:pt>
                <c:pt idx="38540">
                  <c:v>0.63636363636363602</c:v>
                </c:pt>
                <c:pt idx="38541">
                  <c:v>0.65454545454545399</c:v>
                </c:pt>
                <c:pt idx="38542">
                  <c:v>0.67272727272727195</c:v>
                </c:pt>
                <c:pt idx="38543">
                  <c:v>0.69090909090909003</c:v>
                </c:pt>
                <c:pt idx="38544">
                  <c:v>0.70909090909090899</c:v>
                </c:pt>
                <c:pt idx="38545">
                  <c:v>0.72727272727272696</c:v>
                </c:pt>
                <c:pt idx="38546">
                  <c:v>0.74545454545454504</c:v>
                </c:pt>
                <c:pt idx="38547">
                  <c:v>0.763636363636363</c:v>
                </c:pt>
                <c:pt idx="38548">
                  <c:v>0.78181818181818097</c:v>
                </c:pt>
                <c:pt idx="38549">
                  <c:v>0.8</c:v>
                </c:pt>
                <c:pt idx="38550">
                  <c:v>0.81818181818181801</c:v>
                </c:pt>
                <c:pt idx="38551">
                  <c:v>0.83636363636363598</c:v>
                </c:pt>
                <c:pt idx="38552">
                  <c:v>0.85454545454545405</c:v>
                </c:pt>
                <c:pt idx="38553">
                  <c:v>0.87272727272727202</c:v>
                </c:pt>
                <c:pt idx="38554">
                  <c:v>0.89090909090908998</c:v>
                </c:pt>
                <c:pt idx="38555">
                  <c:v>0.90909090909090895</c:v>
                </c:pt>
                <c:pt idx="38556">
                  <c:v>0.92727272727272703</c:v>
                </c:pt>
                <c:pt idx="38557">
                  <c:v>0.94545454545454499</c:v>
                </c:pt>
                <c:pt idx="38558">
                  <c:v>0.96363636363636296</c:v>
                </c:pt>
                <c:pt idx="38559">
                  <c:v>0.98181818181818103</c:v>
                </c:pt>
                <c:pt idx="38560">
                  <c:v>0</c:v>
                </c:pt>
                <c:pt idx="38561">
                  <c:v>1.13636363636363E-2</c:v>
                </c:pt>
                <c:pt idx="38562">
                  <c:v>2.27272727272727E-2</c:v>
                </c:pt>
                <c:pt idx="38563">
                  <c:v>3.4090909090908998E-2</c:v>
                </c:pt>
                <c:pt idx="38564">
                  <c:v>4.54545454545454E-2</c:v>
                </c:pt>
                <c:pt idx="38565">
                  <c:v>5.6818181818181802E-2</c:v>
                </c:pt>
                <c:pt idx="38566">
                  <c:v>6.8181818181818094E-2</c:v>
                </c:pt>
                <c:pt idx="38567">
                  <c:v>7.9545454545454503E-2</c:v>
                </c:pt>
                <c:pt idx="38568">
                  <c:v>9.0909090909090898E-2</c:v>
                </c:pt>
                <c:pt idx="38569">
                  <c:v>0.102272727272727</c:v>
                </c:pt>
                <c:pt idx="38570">
                  <c:v>0.11363636363636299</c:v>
                </c:pt>
                <c:pt idx="38571">
                  <c:v>0.125</c:v>
                </c:pt>
                <c:pt idx="38572">
                  <c:v>0.13636363636363599</c:v>
                </c:pt>
                <c:pt idx="38573">
                  <c:v>0.14772727272727201</c:v>
                </c:pt>
                <c:pt idx="38574">
                  <c:v>0.15909090909090901</c:v>
                </c:pt>
                <c:pt idx="38575">
                  <c:v>0.170454545454545</c:v>
                </c:pt>
                <c:pt idx="38576">
                  <c:v>0.18181818181818099</c:v>
                </c:pt>
                <c:pt idx="38577">
                  <c:v>0.19318181818181801</c:v>
                </c:pt>
                <c:pt idx="38578">
                  <c:v>0.204545454545454</c:v>
                </c:pt>
                <c:pt idx="38579">
                  <c:v>0.21590909090909</c:v>
                </c:pt>
                <c:pt idx="38580">
                  <c:v>0.22727272727272699</c:v>
                </c:pt>
                <c:pt idx="38581">
                  <c:v>0.23863636363636301</c:v>
                </c:pt>
                <c:pt idx="38582">
                  <c:v>0.25</c:v>
                </c:pt>
                <c:pt idx="38583">
                  <c:v>0.26136363636363602</c:v>
                </c:pt>
                <c:pt idx="38584">
                  <c:v>0.27272727272727199</c:v>
                </c:pt>
                <c:pt idx="38585">
                  <c:v>0.28409090909090901</c:v>
                </c:pt>
                <c:pt idx="38586">
                  <c:v>0.29545454545454503</c:v>
                </c:pt>
                <c:pt idx="38587">
                  <c:v>0.30681818181818099</c:v>
                </c:pt>
                <c:pt idx="38588">
                  <c:v>0.31818181818181801</c:v>
                </c:pt>
                <c:pt idx="38589">
                  <c:v>0.32954545454545398</c:v>
                </c:pt>
                <c:pt idx="38590">
                  <c:v>0.34090909090909</c:v>
                </c:pt>
                <c:pt idx="38591">
                  <c:v>0.35227272727272702</c:v>
                </c:pt>
                <c:pt idx="38592">
                  <c:v>0.36363636363636298</c:v>
                </c:pt>
                <c:pt idx="38593">
                  <c:v>0.375</c:v>
                </c:pt>
                <c:pt idx="38594">
                  <c:v>0.38636363636363602</c:v>
                </c:pt>
                <c:pt idx="38595">
                  <c:v>0.39772727272727199</c:v>
                </c:pt>
                <c:pt idx="38596">
                  <c:v>0.40909090909090901</c:v>
                </c:pt>
                <c:pt idx="38597">
                  <c:v>0.42045454545454503</c:v>
                </c:pt>
                <c:pt idx="38598">
                  <c:v>0.43181818181818099</c:v>
                </c:pt>
                <c:pt idx="38599">
                  <c:v>0.44318181818181801</c:v>
                </c:pt>
                <c:pt idx="38600">
                  <c:v>0.45454545454545398</c:v>
                </c:pt>
                <c:pt idx="38601">
                  <c:v>0.46590909090909</c:v>
                </c:pt>
                <c:pt idx="38602">
                  <c:v>0.47727272727272702</c:v>
                </c:pt>
                <c:pt idx="38603">
                  <c:v>0.48863636363636298</c:v>
                </c:pt>
                <c:pt idx="38604">
                  <c:v>0.5</c:v>
                </c:pt>
                <c:pt idx="38605">
                  <c:v>0.51136363636363602</c:v>
                </c:pt>
                <c:pt idx="38606">
                  <c:v>0.52272727272727204</c:v>
                </c:pt>
                <c:pt idx="38607">
                  <c:v>0.53409090909090895</c:v>
                </c:pt>
                <c:pt idx="38608">
                  <c:v>0.54545454545454497</c:v>
                </c:pt>
                <c:pt idx="38609">
                  <c:v>0.55681818181818099</c:v>
                </c:pt>
                <c:pt idx="38610">
                  <c:v>0.56818181818181801</c:v>
                </c:pt>
                <c:pt idx="38611">
                  <c:v>0.57954545454545403</c:v>
                </c:pt>
                <c:pt idx="38612">
                  <c:v>0.59090909090909005</c:v>
                </c:pt>
                <c:pt idx="38613">
                  <c:v>0.60227272727272696</c:v>
                </c:pt>
                <c:pt idx="38614">
                  <c:v>0.61363636363636298</c:v>
                </c:pt>
                <c:pt idx="38615">
                  <c:v>0.625</c:v>
                </c:pt>
                <c:pt idx="38616">
                  <c:v>0.63636363636363602</c:v>
                </c:pt>
                <c:pt idx="38617">
                  <c:v>0.64772727272727204</c:v>
                </c:pt>
                <c:pt idx="38618">
                  <c:v>0.65909090909090895</c:v>
                </c:pt>
                <c:pt idx="38619">
                  <c:v>0.67045454545454497</c:v>
                </c:pt>
                <c:pt idx="38620">
                  <c:v>0.68181818181818099</c:v>
                </c:pt>
                <c:pt idx="38621">
                  <c:v>0.69318181818181801</c:v>
                </c:pt>
                <c:pt idx="38622">
                  <c:v>0.70454545454545403</c:v>
                </c:pt>
                <c:pt idx="38623">
                  <c:v>0.71590909090909005</c:v>
                </c:pt>
                <c:pt idx="38624">
                  <c:v>0.72727272727272696</c:v>
                </c:pt>
                <c:pt idx="38625">
                  <c:v>0.73863636363636298</c:v>
                </c:pt>
                <c:pt idx="38626">
                  <c:v>0.75</c:v>
                </c:pt>
                <c:pt idx="38627">
                  <c:v>0.76136363636363602</c:v>
                </c:pt>
                <c:pt idx="38628">
                  <c:v>0.77272727272727204</c:v>
                </c:pt>
                <c:pt idx="38629">
                  <c:v>0.78409090909090895</c:v>
                </c:pt>
                <c:pt idx="38630">
                  <c:v>0.79545454545454497</c:v>
                </c:pt>
                <c:pt idx="38631">
                  <c:v>0.80681818181818099</c:v>
                </c:pt>
                <c:pt idx="38632">
                  <c:v>0.81818181818181801</c:v>
                </c:pt>
                <c:pt idx="38633">
                  <c:v>0.82954545454545403</c:v>
                </c:pt>
                <c:pt idx="38634">
                  <c:v>0.84090909090909005</c:v>
                </c:pt>
                <c:pt idx="38635">
                  <c:v>0.85227272727272696</c:v>
                </c:pt>
                <c:pt idx="38636">
                  <c:v>0.86363636363636298</c:v>
                </c:pt>
                <c:pt idx="38637">
                  <c:v>0.875</c:v>
                </c:pt>
                <c:pt idx="38638">
                  <c:v>0.88636363636363602</c:v>
                </c:pt>
                <c:pt idx="38639">
                  <c:v>0.89772727272727204</c:v>
                </c:pt>
                <c:pt idx="38640">
                  <c:v>0.90909090909090895</c:v>
                </c:pt>
                <c:pt idx="38641">
                  <c:v>0.92045454545454497</c:v>
                </c:pt>
                <c:pt idx="38642">
                  <c:v>0.93181818181818099</c:v>
                </c:pt>
                <c:pt idx="38643">
                  <c:v>0.94318181818181801</c:v>
                </c:pt>
                <c:pt idx="38644">
                  <c:v>0.95454545454545403</c:v>
                </c:pt>
                <c:pt idx="38645">
                  <c:v>0.96590909090909005</c:v>
                </c:pt>
                <c:pt idx="38646">
                  <c:v>0.97727272727272696</c:v>
                </c:pt>
                <c:pt idx="38647">
                  <c:v>0.98863636363636298</c:v>
                </c:pt>
                <c:pt idx="38648">
                  <c:v>0</c:v>
                </c:pt>
                <c:pt idx="38649">
                  <c:v>9.6153846153846107E-3</c:v>
                </c:pt>
                <c:pt idx="38650">
                  <c:v>1.9230769230769201E-2</c:v>
                </c:pt>
                <c:pt idx="38651">
                  <c:v>2.8846153846153799E-2</c:v>
                </c:pt>
                <c:pt idx="38652">
                  <c:v>3.8461538461538401E-2</c:v>
                </c:pt>
                <c:pt idx="38653">
                  <c:v>4.8076923076923003E-2</c:v>
                </c:pt>
                <c:pt idx="38654">
                  <c:v>5.7692307692307598E-2</c:v>
                </c:pt>
                <c:pt idx="38655">
                  <c:v>6.7307692307692304E-2</c:v>
                </c:pt>
                <c:pt idx="38656">
                  <c:v>7.69230769230769E-2</c:v>
                </c:pt>
                <c:pt idx="38657">
                  <c:v>8.6538461538461495E-2</c:v>
                </c:pt>
                <c:pt idx="38658">
                  <c:v>9.6153846153846104E-2</c:v>
                </c:pt>
                <c:pt idx="38659">
                  <c:v>0.10576923076923</c:v>
                </c:pt>
                <c:pt idx="38660">
                  <c:v>0.115384615384615</c:v>
                </c:pt>
                <c:pt idx="38661">
                  <c:v>0.125</c:v>
                </c:pt>
                <c:pt idx="38662">
                  <c:v>0.134615384615384</c:v>
                </c:pt>
                <c:pt idx="38663">
                  <c:v>0.144230769230769</c:v>
                </c:pt>
                <c:pt idx="38664">
                  <c:v>0.15384615384615299</c:v>
                </c:pt>
                <c:pt idx="38665">
                  <c:v>0.16346153846153799</c:v>
                </c:pt>
                <c:pt idx="38666">
                  <c:v>0.17307692307692299</c:v>
                </c:pt>
                <c:pt idx="38667">
                  <c:v>0.18269230769230699</c:v>
                </c:pt>
                <c:pt idx="38668">
                  <c:v>0.19230769230769201</c:v>
                </c:pt>
                <c:pt idx="38669">
                  <c:v>0.20192307692307601</c:v>
                </c:pt>
                <c:pt idx="38670">
                  <c:v>0.21153846153846101</c:v>
                </c:pt>
                <c:pt idx="38671">
                  <c:v>0.22115384615384601</c:v>
                </c:pt>
                <c:pt idx="38672">
                  <c:v>0.23076923076923</c:v>
                </c:pt>
                <c:pt idx="38673">
                  <c:v>0.240384615384615</c:v>
                </c:pt>
                <c:pt idx="38674">
                  <c:v>0.25</c:v>
                </c:pt>
                <c:pt idx="38675">
                  <c:v>0.25961538461538403</c:v>
                </c:pt>
                <c:pt idx="38676">
                  <c:v>0.269230769230769</c:v>
                </c:pt>
                <c:pt idx="38677">
                  <c:v>0.27884615384615302</c:v>
                </c:pt>
                <c:pt idx="38678">
                  <c:v>0.28846153846153799</c:v>
                </c:pt>
                <c:pt idx="38679">
                  <c:v>0.29807692307692302</c:v>
                </c:pt>
                <c:pt idx="38680">
                  <c:v>0.30769230769230699</c:v>
                </c:pt>
                <c:pt idx="38681">
                  <c:v>0.31730769230769201</c:v>
                </c:pt>
                <c:pt idx="38682">
                  <c:v>0.32692307692307598</c:v>
                </c:pt>
                <c:pt idx="38683">
                  <c:v>0.33653846153846101</c:v>
                </c:pt>
                <c:pt idx="38684">
                  <c:v>0.34615384615384598</c:v>
                </c:pt>
                <c:pt idx="38685">
                  <c:v>0.35576923076923</c:v>
                </c:pt>
                <c:pt idx="38686">
                  <c:v>0.36538461538461497</c:v>
                </c:pt>
                <c:pt idx="38687">
                  <c:v>0.375</c:v>
                </c:pt>
                <c:pt idx="38688">
                  <c:v>0.38461538461538403</c:v>
                </c:pt>
                <c:pt idx="38689">
                  <c:v>0.394230769230769</c:v>
                </c:pt>
                <c:pt idx="38690">
                  <c:v>0.40384615384615302</c:v>
                </c:pt>
                <c:pt idx="38691">
                  <c:v>0.41346153846153799</c:v>
                </c:pt>
                <c:pt idx="38692">
                  <c:v>0.42307692307692302</c:v>
                </c:pt>
                <c:pt idx="38693">
                  <c:v>0.43269230769230699</c:v>
                </c:pt>
                <c:pt idx="38694">
                  <c:v>0.44230769230769201</c:v>
                </c:pt>
                <c:pt idx="38695">
                  <c:v>0.45192307692307598</c:v>
                </c:pt>
                <c:pt idx="38696">
                  <c:v>0.46153846153846101</c:v>
                </c:pt>
                <c:pt idx="38697">
                  <c:v>0.47115384615384598</c:v>
                </c:pt>
                <c:pt idx="38698">
                  <c:v>0.48076923076923</c:v>
                </c:pt>
                <c:pt idx="38699">
                  <c:v>0.49038461538461497</c:v>
                </c:pt>
                <c:pt idx="38700">
                  <c:v>0.5</c:v>
                </c:pt>
                <c:pt idx="38701">
                  <c:v>0.50961538461538403</c:v>
                </c:pt>
                <c:pt idx="38702">
                  <c:v>0.51923076923076905</c:v>
                </c:pt>
                <c:pt idx="38703">
                  <c:v>0.52884615384615297</c:v>
                </c:pt>
                <c:pt idx="38704">
                  <c:v>0.53846153846153799</c:v>
                </c:pt>
                <c:pt idx="38705">
                  <c:v>0.54807692307692302</c:v>
                </c:pt>
                <c:pt idx="38706">
                  <c:v>0.55769230769230704</c:v>
                </c:pt>
                <c:pt idx="38707">
                  <c:v>0.56730769230769196</c:v>
                </c:pt>
                <c:pt idx="38708">
                  <c:v>0.57692307692307598</c:v>
                </c:pt>
                <c:pt idx="38709">
                  <c:v>0.58653846153846101</c:v>
                </c:pt>
                <c:pt idx="38710">
                  <c:v>0.59615384615384603</c:v>
                </c:pt>
                <c:pt idx="38711">
                  <c:v>0.60576923076922995</c:v>
                </c:pt>
                <c:pt idx="38712">
                  <c:v>0.61538461538461497</c:v>
                </c:pt>
                <c:pt idx="38713">
                  <c:v>0.625</c:v>
                </c:pt>
                <c:pt idx="38714">
                  <c:v>0.63461538461538403</c:v>
                </c:pt>
                <c:pt idx="38715">
                  <c:v>0.64423076923076905</c:v>
                </c:pt>
                <c:pt idx="38716">
                  <c:v>0.65384615384615297</c:v>
                </c:pt>
                <c:pt idx="38717">
                  <c:v>0.66346153846153799</c:v>
                </c:pt>
                <c:pt idx="38718">
                  <c:v>0.67307692307692302</c:v>
                </c:pt>
                <c:pt idx="38719">
                  <c:v>0.68269230769230704</c:v>
                </c:pt>
                <c:pt idx="38720">
                  <c:v>0.69230769230769196</c:v>
                </c:pt>
                <c:pt idx="38721">
                  <c:v>0.70192307692307598</c:v>
                </c:pt>
                <c:pt idx="38722">
                  <c:v>0.71153846153846101</c:v>
                </c:pt>
                <c:pt idx="38723">
                  <c:v>0.72115384615384603</c:v>
                </c:pt>
                <c:pt idx="38724">
                  <c:v>0.73076923076922995</c:v>
                </c:pt>
                <c:pt idx="38725">
                  <c:v>0.74038461538461497</c:v>
                </c:pt>
                <c:pt idx="38726">
                  <c:v>0.75</c:v>
                </c:pt>
                <c:pt idx="38727">
                  <c:v>0.75961538461538403</c:v>
                </c:pt>
                <c:pt idx="38728">
                  <c:v>0.76923076923076905</c:v>
                </c:pt>
                <c:pt idx="38729">
                  <c:v>0.77884615384615297</c:v>
                </c:pt>
                <c:pt idx="38730">
                  <c:v>0.78846153846153799</c:v>
                </c:pt>
                <c:pt idx="38731">
                  <c:v>0.79807692307692302</c:v>
                </c:pt>
                <c:pt idx="38732">
                  <c:v>0.80769230769230704</c:v>
                </c:pt>
                <c:pt idx="38733">
                  <c:v>0.81730769230769196</c:v>
                </c:pt>
                <c:pt idx="38734">
                  <c:v>0.82692307692307598</c:v>
                </c:pt>
                <c:pt idx="38735">
                  <c:v>0.83653846153846101</c:v>
                </c:pt>
                <c:pt idx="38736">
                  <c:v>0.84615384615384603</c:v>
                </c:pt>
                <c:pt idx="38737">
                  <c:v>0.85576923076922995</c:v>
                </c:pt>
                <c:pt idx="38738">
                  <c:v>0.86538461538461497</c:v>
                </c:pt>
                <c:pt idx="38739">
                  <c:v>0.875</c:v>
                </c:pt>
                <c:pt idx="38740">
                  <c:v>0.88461538461538403</c:v>
                </c:pt>
                <c:pt idx="38741">
                  <c:v>0.89423076923076905</c:v>
                </c:pt>
                <c:pt idx="38742">
                  <c:v>0.90384615384615297</c:v>
                </c:pt>
                <c:pt idx="38743">
                  <c:v>0.91346153846153799</c:v>
                </c:pt>
                <c:pt idx="38744">
                  <c:v>0.92307692307692302</c:v>
                </c:pt>
                <c:pt idx="38745">
                  <c:v>0.93269230769230704</c:v>
                </c:pt>
                <c:pt idx="38746">
                  <c:v>0.94230769230769196</c:v>
                </c:pt>
                <c:pt idx="38747">
                  <c:v>0.95192307692307598</c:v>
                </c:pt>
                <c:pt idx="38748">
                  <c:v>0.96153846153846101</c:v>
                </c:pt>
                <c:pt idx="38749">
                  <c:v>0.97115384615384603</c:v>
                </c:pt>
                <c:pt idx="38750">
                  <c:v>0.98076923076922995</c:v>
                </c:pt>
                <c:pt idx="38751">
                  <c:v>0.99038461538461497</c:v>
                </c:pt>
                <c:pt idx="38752">
                  <c:v>0</c:v>
                </c:pt>
                <c:pt idx="38753">
                  <c:v>1.8181818181818101E-2</c:v>
                </c:pt>
                <c:pt idx="38754">
                  <c:v>3.6363636363636299E-2</c:v>
                </c:pt>
                <c:pt idx="38755">
                  <c:v>5.4545454545454501E-2</c:v>
                </c:pt>
                <c:pt idx="38756">
                  <c:v>7.2727272727272696E-2</c:v>
                </c:pt>
                <c:pt idx="38757">
                  <c:v>9.0909090909090898E-2</c:v>
                </c:pt>
                <c:pt idx="38758">
                  <c:v>0.109090909090909</c:v>
                </c:pt>
                <c:pt idx="38759">
                  <c:v>0.12727272727272701</c:v>
                </c:pt>
                <c:pt idx="38760">
                  <c:v>0.145454545454545</c:v>
                </c:pt>
                <c:pt idx="38761">
                  <c:v>0.163636363636363</c:v>
                </c:pt>
                <c:pt idx="38762">
                  <c:v>0.18181818181818099</c:v>
                </c:pt>
                <c:pt idx="38763">
                  <c:v>0.2</c:v>
                </c:pt>
                <c:pt idx="38764">
                  <c:v>0.218181818181818</c:v>
                </c:pt>
                <c:pt idx="38765">
                  <c:v>0.236363636363636</c:v>
                </c:pt>
                <c:pt idx="38766">
                  <c:v>0.25454545454545402</c:v>
                </c:pt>
                <c:pt idx="38767">
                  <c:v>0.27272727272727199</c:v>
                </c:pt>
                <c:pt idx="38768">
                  <c:v>0.29090909090909001</c:v>
                </c:pt>
                <c:pt idx="38769">
                  <c:v>0.30909090909090903</c:v>
                </c:pt>
                <c:pt idx="38770">
                  <c:v>0.32727272727272699</c:v>
                </c:pt>
                <c:pt idx="38771">
                  <c:v>0.34545454545454501</c:v>
                </c:pt>
                <c:pt idx="38772">
                  <c:v>0.36363636363636298</c:v>
                </c:pt>
                <c:pt idx="38773">
                  <c:v>0.381818181818181</c:v>
                </c:pt>
                <c:pt idx="38774">
                  <c:v>0.4</c:v>
                </c:pt>
                <c:pt idx="38775">
                  <c:v>0.41818181818181799</c:v>
                </c:pt>
                <c:pt idx="38776">
                  <c:v>0.43636363636363601</c:v>
                </c:pt>
                <c:pt idx="38777">
                  <c:v>0.45454545454545398</c:v>
                </c:pt>
                <c:pt idx="38778">
                  <c:v>0.472727272727272</c:v>
                </c:pt>
                <c:pt idx="38779">
                  <c:v>0.49090909090909002</c:v>
                </c:pt>
                <c:pt idx="38780">
                  <c:v>0.50909090909090904</c:v>
                </c:pt>
                <c:pt idx="38781">
                  <c:v>0.527272727272727</c:v>
                </c:pt>
                <c:pt idx="38782">
                  <c:v>0.54545454545454497</c:v>
                </c:pt>
                <c:pt idx="38783">
                  <c:v>0.56363636363636305</c:v>
                </c:pt>
                <c:pt idx="38784">
                  <c:v>0.58181818181818101</c:v>
                </c:pt>
                <c:pt idx="38785">
                  <c:v>0.6</c:v>
                </c:pt>
                <c:pt idx="38786">
                  <c:v>0.61818181818181805</c:v>
                </c:pt>
                <c:pt idx="38787">
                  <c:v>0.63636363636363602</c:v>
                </c:pt>
                <c:pt idx="38788">
                  <c:v>0.65454545454545399</c:v>
                </c:pt>
                <c:pt idx="38789">
                  <c:v>0.67272727272727195</c:v>
                </c:pt>
                <c:pt idx="38790">
                  <c:v>0.69090909090909003</c:v>
                </c:pt>
                <c:pt idx="38791">
                  <c:v>0.70909090909090899</c:v>
                </c:pt>
                <c:pt idx="38792">
                  <c:v>0.72727272727272696</c:v>
                </c:pt>
                <c:pt idx="38793">
                  <c:v>0.74545454545454504</c:v>
                </c:pt>
                <c:pt idx="38794">
                  <c:v>0.763636363636363</c:v>
                </c:pt>
                <c:pt idx="38795">
                  <c:v>0.78181818181818097</c:v>
                </c:pt>
                <c:pt idx="38796">
                  <c:v>0.8</c:v>
                </c:pt>
                <c:pt idx="38797">
                  <c:v>0.81818181818181801</c:v>
                </c:pt>
                <c:pt idx="38798">
                  <c:v>0.83636363636363598</c:v>
                </c:pt>
                <c:pt idx="38799">
                  <c:v>0.85454545454545405</c:v>
                </c:pt>
                <c:pt idx="38800">
                  <c:v>0.87272727272727202</c:v>
                </c:pt>
                <c:pt idx="38801">
                  <c:v>0.89090909090908998</c:v>
                </c:pt>
                <c:pt idx="38802">
                  <c:v>0.90909090909090895</c:v>
                </c:pt>
                <c:pt idx="38803">
                  <c:v>0.92727272727272703</c:v>
                </c:pt>
                <c:pt idx="38804">
                  <c:v>0.94545454545454499</c:v>
                </c:pt>
                <c:pt idx="38805">
                  <c:v>0.96363636363636296</c:v>
                </c:pt>
                <c:pt idx="38806">
                  <c:v>0.98181818181818103</c:v>
                </c:pt>
                <c:pt idx="38807">
                  <c:v>0</c:v>
                </c:pt>
                <c:pt idx="38808">
                  <c:v>1.9230769230769201E-2</c:v>
                </c:pt>
                <c:pt idx="38809">
                  <c:v>3.8461538461538401E-2</c:v>
                </c:pt>
                <c:pt idx="38810">
                  <c:v>5.7692307692307598E-2</c:v>
                </c:pt>
                <c:pt idx="38811">
                  <c:v>7.69230769230769E-2</c:v>
                </c:pt>
                <c:pt idx="38812">
                  <c:v>9.6153846153846104E-2</c:v>
                </c:pt>
                <c:pt idx="38813">
                  <c:v>0.115384615384615</c:v>
                </c:pt>
                <c:pt idx="38814">
                  <c:v>0.134615384615384</c:v>
                </c:pt>
                <c:pt idx="38815">
                  <c:v>0.15384615384615299</c:v>
                </c:pt>
                <c:pt idx="38816">
                  <c:v>0.17307692307692299</c:v>
                </c:pt>
                <c:pt idx="38817">
                  <c:v>0.19230769230769201</c:v>
                </c:pt>
                <c:pt idx="38818">
                  <c:v>0.21153846153846101</c:v>
                </c:pt>
                <c:pt idx="38819">
                  <c:v>0.23076923076923</c:v>
                </c:pt>
                <c:pt idx="38820">
                  <c:v>0.25</c:v>
                </c:pt>
                <c:pt idx="38821">
                  <c:v>0.269230769230769</c:v>
                </c:pt>
                <c:pt idx="38822">
                  <c:v>0.28846153846153799</c:v>
                </c:pt>
                <c:pt idx="38823">
                  <c:v>0.30769230769230699</c:v>
                </c:pt>
                <c:pt idx="38824">
                  <c:v>0.32692307692307598</c:v>
                </c:pt>
                <c:pt idx="38825">
                  <c:v>0.34615384615384598</c:v>
                </c:pt>
                <c:pt idx="38826">
                  <c:v>0.36538461538461497</c:v>
                </c:pt>
                <c:pt idx="38827">
                  <c:v>0.38461538461538403</c:v>
                </c:pt>
                <c:pt idx="38828">
                  <c:v>0.40384615384615302</c:v>
                </c:pt>
                <c:pt idx="38829">
                  <c:v>0.42307692307692302</c:v>
                </c:pt>
                <c:pt idx="38830">
                  <c:v>0.44230769230769201</c:v>
                </c:pt>
                <c:pt idx="38831">
                  <c:v>0.46153846153846101</c:v>
                </c:pt>
                <c:pt idx="38832">
                  <c:v>0.48076923076923</c:v>
                </c:pt>
                <c:pt idx="38833">
                  <c:v>0.5</c:v>
                </c:pt>
                <c:pt idx="38834">
                  <c:v>0.51923076923076905</c:v>
                </c:pt>
                <c:pt idx="38835">
                  <c:v>0.53846153846153799</c:v>
                </c:pt>
                <c:pt idx="38836">
                  <c:v>0.55769230769230704</c:v>
                </c:pt>
                <c:pt idx="38837">
                  <c:v>0.57692307692307598</c:v>
                </c:pt>
                <c:pt idx="38838">
                  <c:v>0.59615384615384603</c:v>
                </c:pt>
                <c:pt idx="38839">
                  <c:v>0.61538461538461497</c:v>
                </c:pt>
                <c:pt idx="38840">
                  <c:v>0.63461538461538403</c:v>
                </c:pt>
                <c:pt idx="38841">
                  <c:v>0.65384615384615297</c:v>
                </c:pt>
                <c:pt idx="38842">
                  <c:v>0.67307692307692302</c:v>
                </c:pt>
                <c:pt idx="38843">
                  <c:v>0.69230769230769196</c:v>
                </c:pt>
                <c:pt idx="38844">
                  <c:v>0.71153846153846101</c:v>
                </c:pt>
                <c:pt idx="38845">
                  <c:v>0.73076923076922995</c:v>
                </c:pt>
                <c:pt idx="38846">
                  <c:v>0.75</c:v>
                </c:pt>
                <c:pt idx="38847">
                  <c:v>0.76923076923076905</c:v>
                </c:pt>
                <c:pt idx="38848">
                  <c:v>0.78846153846153799</c:v>
                </c:pt>
                <c:pt idx="38849">
                  <c:v>0.80769230769230704</c:v>
                </c:pt>
                <c:pt idx="38850">
                  <c:v>0.82692307692307598</c:v>
                </c:pt>
                <c:pt idx="38851">
                  <c:v>0.84615384615384603</c:v>
                </c:pt>
                <c:pt idx="38852">
                  <c:v>0.86538461538461497</c:v>
                </c:pt>
                <c:pt idx="38853">
                  <c:v>0.88461538461538403</c:v>
                </c:pt>
                <c:pt idx="38854">
                  <c:v>0.90384615384615297</c:v>
                </c:pt>
                <c:pt idx="38855">
                  <c:v>0.92307692307692302</c:v>
                </c:pt>
                <c:pt idx="38856">
                  <c:v>0.94230769230769196</c:v>
                </c:pt>
                <c:pt idx="38857">
                  <c:v>0.96153846153846101</c:v>
                </c:pt>
                <c:pt idx="38858">
                  <c:v>0.98076923076922995</c:v>
                </c:pt>
                <c:pt idx="38859">
                  <c:v>0</c:v>
                </c:pt>
                <c:pt idx="38860">
                  <c:v>1.42857142857142E-2</c:v>
                </c:pt>
                <c:pt idx="38861">
                  <c:v>2.8571428571428501E-2</c:v>
                </c:pt>
                <c:pt idx="38862">
                  <c:v>4.2857142857142802E-2</c:v>
                </c:pt>
                <c:pt idx="38863">
                  <c:v>5.7142857142857099E-2</c:v>
                </c:pt>
                <c:pt idx="38864">
                  <c:v>7.1428571428571397E-2</c:v>
                </c:pt>
                <c:pt idx="38865">
                  <c:v>8.5714285714285701E-2</c:v>
                </c:pt>
                <c:pt idx="38866">
                  <c:v>0.1</c:v>
                </c:pt>
                <c:pt idx="38867">
                  <c:v>0.114285714285714</c:v>
                </c:pt>
                <c:pt idx="38868">
                  <c:v>0.128571428571428</c:v>
                </c:pt>
                <c:pt idx="38869">
                  <c:v>0.14285714285714199</c:v>
                </c:pt>
                <c:pt idx="38870">
                  <c:v>0.157142857142857</c:v>
                </c:pt>
                <c:pt idx="38871">
                  <c:v>0.17142857142857101</c:v>
                </c:pt>
                <c:pt idx="38872">
                  <c:v>0.185714285714285</c:v>
                </c:pt>
                <c:pt idx="38873">
                  <c:v>0.2</c:v>
                </c:pt>
                <c:pt idx="38874">
                  <c:v>0.214285714285714</c:v>
                </c:pt>
                <c:pt idx="38875">
                  <c:v>0.22857142857142801</c:v>
                </c:pt>
                <c:pt idx="38876">
                  <c:v>0.24285714285714199</c:v>
                </c:pt>
                <c:pt idx="38877">
                  <c:v>0.25714285714285701</c:v>
                </c:pt>
                <c:pt idx="38878">
                  <c:v>0.27142857142857102</c:v>
                </c:pt>
                <c:pt idx="38879">
                  <c:v>0.28571428571428498</c:v>
                </c:pt>
                <c:pt idx="38880">
                  <c:v>0.3</c:v>
                </c:pt>
                <c:pt idx="38881">
                  <c:v>0.314285714285714</c:v>
                </c:pt>
                <c:pt idx="38882">
                  <c:v>0.32857142857142801</c:v>
                </c:pt>
                <c:pt idx="38883">
                  <c:v>0.34285714285714203</c:v>
                </c:pt>
                <c:pt idx="38884">
                  <c:v>0.35714285714285698</c:v>
                </c:pt>
                <c:pt idx="38885">
                  <c:v>0.371428571428571</c:v>
                </c:pt>
                <c:pt idx="38886">
                  <c:v>0.38571428571428501</c:v>
                </c:pt>
                <c:pt idx="38887">
                  <c:v>0.4</c:v>
                </c:pt>
                <c:pt idx="38888">
                  <c:v>0.41428571428571398</c:v>
                </c:pt>
                <c:pt idx="38889">
                  <c:v>0.42857142857142799</c:v>
                </c:pt>
                <c:pt idx="38890">
                  <c:v>0.44285714285714201</c:v>
                </c:pt>
                <c:pt idx="38891">
                  <c:v>0.45714285714285702</c:v>
                </c:pt>
                <c:pt idx="38892">
                  <c:v>0.47142857142857097</c:v>
                </c:pt>
                <c:pt idx="38893">
                  <c:v>0.48571428571428499</c:v>
                </c:pt>
                <c:pt idx="38894">
                  <c:v>0.5</c:v>
                </c:pt>
                <c:pt idx="38895">
                  <c:v>0.51428571428571401</c:v>
                </c:pt>
                <c:pt idx="38896">
                  <c:v>0.52857142857142803</c:v>
                </c:pt>
                <c:pt idx="38897">
                  <c:v>0.54285714285714204</c:v>
                </c:pt>
                <c:pt idx="38898">
                  <c:v>0.55714285714285705</c:v>
                </c:pt>
                <c:pt idx="38899">
                  <c:v>0.57142857142857095</c:v>
                </c:pt>
                <c:pt idx="38900">
                  <c:v>0.58571428571428497</c:v>
                </c:pt>
                <c:pt idx="38901">
                  <c:v>0.6</c:v>
                </c:pt>
                <c:pt idx="38902">
                  <c:v>0.61428571428571399</c:v>
                </c:pt>
                <c:pt idx="38903">
                  <c:v>0.628571428571428</c:v>
                </c:pt>
                <c:pt idx="38904">
                  <c:v>0.64285714285714202</c:v>
                </c:pt>
                <c:pt idx="38905">
                  <c:v>0.65714285714285703</c:v>
                </c:pt>
                <c:pt idx="38906">
                  <c:v>0.67142857142857104</c:v>
                </c:pt>
                <c:pt idx="38907">
                  <c:v>0.68571428571428505</c:v>
                </c:pt>
                <c:pt idx="38908">
                  <c:v>0.7</c:v>
                </c:pt>
                <c:pt idx="38909">
                  <c:v>0.71428571428571397</c:v>
                </c:pt>
                <c:pt idx="38910">
                  <c:v>0.72857142857142798</c:v>
                </c:pt>
                <c:pt idx="38911">
                  <c:v>0.74285714285714199</c:v>
                </c:pt>
                <c:pt idx="38912">
                  <c:v>0.75714285714285701</c:v>
                </c:pt>
                <c:pt idx="38913">
                  <c:v>0.77142857142857102</c:v>
                </c:pt>
                <c:pt idx="38914">
                  <c:v>0.78571428571428503</c:v>
                </c:pt>
                <c:pt idx="38915">
                  <c:v>0.8</c:v>
                </c:pt>
                <c:pt idx="38916">
                  <c:v>0.81428571428571395</c:v>
                </c:pt>
                <c:pt idx="38917">
                  <c:v>0.82857142857142796</c:v>
                </c:pt>
                <c:pt idx="38918">
                  <c:v>0.84285714285714197</c:v>
                </c:pt>
                <c:pt idx="38919">
                  <c:v>0.85714285714285698</c:v>
                </c:pt>
                <c:pt idx="38920">
                  <c:v>0.871428571428571</c:v>
                </c:pt>
                <c:pt idx="38921">
                  <c:v>0.88571428571428501</c:v>
                </c:pt>
                <c:pt idx="38922">
                  <c:v>0.9</c:v>
                </c:pt>
                <c:pt idx="38923">
                  <c:v>0.91428571428571404</c:v>
                </c:pt>
                <c:pt idx="38924">
                  <c:v>0.92857142857142805</c:v>
                </c:pt>
                <c:pt idx="38925">
                  <c:v>0.94285714285714195</c:v>
                </c:pt>
                <c:pt idx="38926">
                  <c:v>0.95714285714285696</c:v>
                </c:pt>
                <c:pt idx="38927">
                  <c:v>0.97142857142857097</c:v>
                </c:pt>
                <c:pt idx="38928">
                  <c:v>0.98571428571428499</c:v>
                </c:pt>
                <c:pt idx="38929">
                  <c:v>0</c:v>
                </c:pt>
                <c:pt idx="38930">
                  <c:v>1.0204081632653E-2</c:v>
                </c:pt>
                <c:pt idx="38931">
                  <c:v>2.04081632653061E-2</c:v>
                </c:pt>
                <c:pt idx="38932">
                  <c:v>3.06122448979591E-2</c:v>
                </c:pt>
                <c:pt idx="38933">
                  <c:v>4.08163265306122E-2</c:v>
                </c:pt>
                <c:pt idx="38934">
                  <c:v>5.10204081632653E-2</c:v>
                </c:pt>
                <c:pt idx="38935">
                  <c:v>6.1224489795918297E-2</c:v>
                </c:pt>
                <c:pt idx="38936">
                  <c:v>7.1428571428571397E-2</c:v>
                </c:pt>
                <c:pt idx="38937">
                  <c:v>8.16326530612244E-2</c:v>
                </c:pt>
                <c:pt idx="38938">
                  <c:v>9.18367346938775E-2</c:v>
                </c:pt>
                <c:pt idx="38939">
                  <c:v>0.10204081632653</c:v>
                </c:pt>
                <c:pt idx="38940">
                  <c:v>0.11224489795918299</c:v>
                </c:pt>
                <c:pt idx="38941">
                  <c:v>0.122448979591836</c:v>
                </c:pt>
                <c:pt idx="38942">
                  <c:v>0.132653061224489</c:v>
                </c:pt>
                <c:pt idx="38943">
                  <c:v>0.14285714285714199</c:v>
                </c:pt>
                <c:pt idx="38944">
                  <c:v>0.15306122448979501</c:v>
                </c:pt>
                <c:pt idx="38945">
                  <c:v>0.163265306122448</c:v>
                </c:pt>
                <c:pt idx="38946">
                  <c:v>0.17346938775510201</c:v>
                </c:pt>
                <c:pt idx="38947">
                  <c:v>0.183673469387755</c:v>
                </c:pt>
                <c:pt idx="38948">
                  <c:v>0.19387755102040799</c:v>
                </c:pt>
                <c:pt idx="38949">
                  <c:v>0.20408163265306101</c:v>
                </c:pt>
                <c:pt idx="38950">
                  <c:v>0.214285714285714</c:v>
                </c:pt>
                <c:pt idx="38951">
                  <c:v>0.22448979591836701</c:v>
                </c:pt>
                <c:pt idx="38952">
                  <c:v>0.23469387755102</c:v>
                </c:pt>
                <c:pt idx="38953">
                  <c:v>0.24489795918367299</c:v>
                </c:pt>
                <c:pt idx="38954">
                  <c:v>0.25510204081632598</c:v>
                </c:pt>
                <c:pt idx="38955">
                  <c:v>0.265306122448979</c:v>
                </c:pt>
                <c:pt idx="38956">
                  <c:v>0.27551020408163202</c:v>
                </c:pt>
                <c:pt idx="38957">
                  <c:v>0.28571428571428498</c:v>
                </c:pt>
                <c:pt idx="38958">
                  <c:v>0.29591836734693799</c:v>
                </c:pt>
                <c:pt idx="38959">
                  <c:v>0.30612244897959101</c:v>
                </c:pt>
                <c:pt idx="38960">
                  <c:v>0.31632653061224397</c:v>
                </c:pt>
                <c:pt idx="38961">
                  <c:v>0.32653061224489699</c:v>
                </c:pt>
                <c:pt idx="38962">
                  <c:v>0.33673469387755101</c:v>
                </c:pt>
                <c:pt idx="38963">
                  <c:v>0.34693877551020402</c:v>
                </c:pt>
                <c:pt idx="38964">
                  <c:v>0.35714285714285698</c:v>
                </c:pt>
                <c:pt idx="38965">
                  <c:v>0.36734693877551</c:v>
                </c:pt>
                <c:pt idx="38966">
                  <c:v>0.37755102040816302</c:v>
                </c:pt>
                <c:pt idx="38967">
                  <c:v>0.38775510204081598</c:v>
                </c:pt>
                <c:pt idx="38968">
                  <c:v>0.397959183673469</c:v>
                </c:pt>
                <c:pt idx="38969">
                  <c:v>0.40816326530612201</c:v>
                </c:pt>
                <c:pt idx="38970">
                  <c:v>0.41836734693877498</c:v>
                </c:pt>
                <c:pt idx="38971">
                  <c:v>0.42857142857142799</c:v>
                </c:pt>
                <c:pt idx="38972">
                  <c:v>0.43877551020408101</c:v>
                </c:pt>
                <c:pt idx="38973">
                  <c:v>0.44897959183673403</c:v>
                </c:pt>
                <c:pt idx="38974">
                  <c:v>0.45918367346938699</c:v>
                </c:pt>
                <c:pt idx="38975">
                  <c:v>0.46938775510204001</c:v>
                </c:pt>
                <c:pt idx="38976">
                  <c:v>0.47959183673469302</c:v>
                </c:pt>
                <c:pt idx="38977">
                  <c:v>0.48979591836734598</c:v>
                </c:pt>
                <c:pt idx="38978">
                  <c:v>0.5</c:v>
                </c:pt>
                <c:pt idx="38979">
                  <c:v>0.51020408163265296</c:v>
                </c:pt>
                <c:pt idx="38980">
                  <c:v>0.52040816326530603</c:v>
                </c:pt>
                <c:pt idx="38981">
                  <c:v>0.530612244897959</c:v>
                </c:pt>
                <c:pt idx="38982">
                  <c:v>0.54081632653061196</c:v>
                </c:pt>
                <c:pt idx="38983">
                  <c:v>0.55102040816326503</c:v>
                </c:pt>
                <c:pt idx="38984">
                  <c:v>0.56122448979591799</c:v>
                </c:pt>
                <c:pt idx="38985">
                  <c:v>0.57142857142857095</c:v>
                </c:pt>
                <c:pt idx="38986">
                  <c:v>0.58163265306122403</c:v>
                </c:pt>
                <c:pt idx="38987">
                  <c:v>0.59183673469387699</c:v>
                </c:pt>
                <c:pt idx="38988">
                  <c:v>0.60204081632652995</c:v>
                </c:pt>
                <c:pt idx="38989">
                  <c:v>0.61224489795918302</c:v>
                </c:pt>
                <c:pt idx="38990">
                  <c:v>0.62244897959183598</c:v>
                </c:pt>
                <c:pt idx="38991">
                  <c:v>0.63265306122448906</c:v>
                </c:pt>
                <c:pt idx="38992">
                  <c:v>0.64285714285714202</c:v>
                </c:pt>
                <c:pt idx="38993">
                  <c:v>0.65306122448979498</c:v>
                </c:pt>
                <c:pt idx="38994">
                  <c:v>0.66326530612244805</c:v>
                </c:pt>
                <c:pt idx="38995">
                  <c:v>0.67346938775510201</c:v>
                </c:pt>
                <c:pt idx="38996">
                  <c:v>0.68367346938775497</c:v>
                </c:pt>
                <c:pt idx="38997">
                  <c:v>0.69387755102040805</c:v>
                </c:pt>
                <c:pt idx="38998">
                  <c:v>0.70408163265306101</c:v>
                </c:pt>
                <c:pt idx="38999">
                  <c:v>0.71428571428571397</c:v>
                </c:pt>
                <c:pt idx="39000">
                  <c:v>0.72448979591836704</c:v>
                </c:pt>
                <c:pt idx="39001">
                  <c:v>0.73469387755102</c:v>
                </c:pt>
                <c:pt idx="39002">
                  <c:v>0.74489795918367296</c:v>
                </c:pt>
                <c:pt idx="39003">
                  <c:v>0.75510204081632604</c:v>
                </c:pt>
                <c:pt idx="39004">
                  <c:v>0.765306122448979</c:v>
                </c:pt>
                <c:pt idx="39005">
                  <c:v>0.77551020408163196</c:v>
                </c:pt>
                <c:pt idx="39006">
                  <c:v>0.78571428571428503</c:v>
                </c:pt>
                <c:pt idx="39007">
                  <c:v>0.79591836734693799</c:v>
                </c:pt>
                <c:pt idx="39008">
                  <c:v>0.80612244897959096</c:v>
                </c:pt>
                <c:pt idx="39009">
                  <c:v>0.81632653061224403</c:v>
                </c:pt>
                <c:pt idx="39010">
                  <c:v>0.82653061224489799</c:v>
                </c:pt>
                <c:pt idx="39011">
                  <c:v>0.83673469387755095</c:v>
                </c:pt>
                <c:pt idx="39012">
                  <c:v>0.84693877551020402</c:v>
                </c:pt>
                <c:pt idx="39013">
                  <c:v>0.85714285714285698</c:v>
                </c:pt>
                <c:pt idx="39014">
                  <c:v>0.86734693877550995</c:v>
                </c:pt>
                <c:pt idx="39015">
                  <c:v>0.87755102040816302</c:v>
                </c:pt>
                <c:pt idx="39016">
                  <c:v>0.88775510204081598</c:v>
                </c:pt>
                <c:pt idx="39017">
                  <c:v>0.89795918367346905</c:v>
                </c:pt>
                <c:pt idx="39018">
                  <c:v>0.90816326530612201</c:v>
                </c:pt>
                <c:pt idx="39019">
                  <c:v>0.91836734693877498</c:v>
                </c:pt>
                <c:pt idx="39020">
                  <c:v>0.92857142857142805</c:v>
                </c:pt>
                <c:pt idx="39021">
                  <c:v>0.93877551020408101</c:v>
                </c:pt>
                <c:pt idx="39022">
                  <c:v>0.94897959183673397</c:v>
                </c:pt>
                <c:pt idx="39023">
                  <c:v>0.95918367346938704</c:v>
                </c:pt>
                <c:pt idx="39024">
                  <c:v>0.96938775510204001</c:v>
                </c:pt>
                <c:pt idx="39025">
                  <c:v>0.97959183673469297</c:v>
                </c:pt>
                <c:pt idx="39026">
                  <c:v>0.98979591836734604</c:v>
                </c:pt>
                <c:pt idx="39027">
                  <c:v>0</c:v>
                </c:pt>
                <c:pt idx="39028">
                  <c:v>1.23456790123456E-2</c:v>
                </c:pt>
                <c:pt idx="39029">
                  <c:v>2.4691358024691301E-2</c:v>
                </c:pt>
                <c:pt idx="39030">
                  <c:v>3.7037037037037E-2</c:v>
                </c:pt>
                <c:pt idx="39031">
                  <c:v>4.9382716049382699E-2</c:v>
                </c:pt>
                <c:pt idx="39032">
                  <c:v>6.1728395061728301E-2</c:v>
                </c:pt>
                <c:pt idx="39033">
                  <c:v>7.4074074074074001E-2</c:v>
                </c:pt>
                <c:pt idx="39034">
                  <c:v>8.6419753086419707E-2</c:v>
                </c:pt>
                <c:pt idx="39035">
                  <c:v>9.8765432098765399E-2</c:v>
                </c:pt>
                <c:pt idx="39036">
                  <c:v>0.11111111111111099</c:v>
                </c:pt>
                <c:pt idx="39037">
                  <c:v>0.12345679012345601</c:v>
                </c:pt>
                <c:pt idx="39038">
                  <c:v>0.13580246913580199</c:v>
                </c:pt>
                <c:pt idx="39039">
                  <c:v>0.148148148148148</c:v>
                </c:pt>
                <c:pt idx="39040">
                  <c:v>0.16049382716049301</c:v>
                </c:pt>
                <c:pt idx="39041">
                  <c:v>0.172839506172839</c:v>
                </c:pt>
                <c:pt idx="39042">
                  <c:v>0.18518518518518501</c:v>
                </c:pt>
                <c:pt idx="39043">
                  <c:v>0.19753086419752999</c:v>
                </c:pt>
                <c:pt idx="39044">
                  <c:v>0.209876543209876</c:v>
                </c:pt>
                <c:pt idx="39045">
                  <c:v>0.22222222222222199</c:v>
                </c:pt>
                <c:pt idx="39046">
                  <c:v>0.234567901234567</c:v>
                </c:pt>
                <c:pt idx="39047">
                  <c:v>0.24691358024691301</c:v>
                </c:pt>
                <c:pt idx="39048">
                  <c:v>0.25925925925925902</c:v>
                </c:pt>
                <c:pt idx="39049">
                  <c:v>0.27160493827160398</c:v>
                </c:pt>
                <c:pt idx="39050">
                  <c:v>0.28395061728394999</c:v>
                </c:pt>
                <c:pt idx="39051">
                  <c:v>0.296296296296296</c:v>
                </c:pt>
                <c:pt idx="39052">
                  <c:v>0.30864197530864101</c:v>
                </c:pt>
                <c:pt idx="39053">
                  <c:v>0.32098765432098703</c:v>
                </c:pt>
                <c:pt idx="39054">
                  <c:v>0.33333333333333298</c:v>
                </c:pt>
                <c:pt idx="39055">
                  <c:v>0.34567901234567899</c:v>
                </c:pt>
                <c:pt idx="39056">
                  <c:v>0.35802469135802401</c:v>
                </c:pt>
                <c:pt idx="39057">
                  <c:v>0.37037037037037002</c:v>
                </c:pt>
                <c:pt idx="39058">
                  <c:v>0.38271604938271597</c:v>
                </c:pt>
                <c:pt idx="39059">
                  <c:v>0.39506172839506098</c:v>
                </c:pt>
                <c:pt idx="39060">
                  <c:v>0.407407407407407</c:v>
                </c:pt>
                <c:pt idx="39061">
                  <c:v>0.41975308641975301</c:v>
                </c:pt>
                <c:pt idx="39062">
                  <c:v>0.43209876543209802</c:v>
                </c:pt>
                <c:pt idx="39063">
                  <c:v>0.44444444444444398</c:v>
                </c:pt>
                <c:pt idx="39064">
                  <c:v>0.45679012345678999</c:v>
                </c:pt>
                <c:pt idx="39065">
                  <c:v>0.469135802469135</c:v>
                </c:pt>
                <c:pt idx="39066">
                  <c:v>0.48148148148148101</c:v>
                </c:pt>
                <c:pt idx="39067">
                  <c:v>0.49382716049382702</c:v>
                </c:pt>
                <c:pt idx="39068">
                  <c:v>0.50617283950617198</c:v>
                </c:pt>
                <c:pt idx="39069">
                  <c:v>0.51851851851851805</c:v>
                </c:pt>
                <c:pt idx="39070">
                  <c:v>0.530864197530864</c:v>
                </c:pt>
                <c:pt idx="39071">
                  <c:v>0.54320987654320896</c:v>
                </c:pt>
                <c:pt idx="39072">
                  <c:v>0.55555555555555503</c:v>
                </c:pt>
                <c:pt idx="39073">
                  <c:v>0.56790123456790098</c:v>
                </c:pt>
                <c:pt idx="39074">
                  <c:v>0.58024691358024605</c:v>
                </c:pt>
                <c:pt idx="39075">
                  <c:v>0.592592592592592</c:v>
                </c:pt>
                <c:pt idx="39076">
                  <c:v>0.60493827160493796</c:v>
                </c:pt>
                <c:pt idx="39077">
                  <c:v>0.61728395061728303</c:v>
                </c:pt>
                <c:pt idx="39078">
                  <c:v>0.62962962962962898</c:v>
                </c:pt>
                <c:pt idx="39079">
                  <c:v>0.64197530864197505</c:v>
                </c:pt>
                <c:pt idx="39080">
                  <c:v>0.65432098765432101</c:v>
                </c:pt>
                <c:pt idx="39081">
                  <c:v>0.66666666666666596</c:v>
                </c:pt>
                <c:pt idx="39082">
                  <c:v>0.67901234567901203</c:v>
                </c:pt>
                <c:pt idx="39083">
                  <c:v>0.69135802469135799</c:v>
                </c:pt>
                <c:pt idx="39084">
                  <c:v>0.70370370370370305</c:v>
                </c:pt>
                <c:pt idx="39085">
                  <c:v>0.71604938271604901</c:v>
                </c:pt>
                <c:pt idx="39086">
                  <c:v>0.72839506172839497</c:v>
                </c:pt>
                <c:pt idx="39087">
                  <c:v>0.74074074074074003</c:v>
                </c:pt>
                <c:pt idx="39088">
                  <c:v>0.75308641975308599</c:v>
                </c:pt>
                <c:pt idx="39089">
                  <c:v>0.76543209876543195</c:v>
                </c:pt>
                <c:pt idx="39090">
                  <c:v>0.77777777777777701</c:v>
                </c:pt>
                <c:pt idx="39091">
                  <c:v>0.79012345679012297</c:v>
                </c:pt>
                <c:pt idx="39092">
                  <c:v>0.80246913580246904</c:v>
                </c:pt>
                <c:pt idx="39093">
                  <c:v>0.81481481481481399</c:v>
                </c:pt>
                <c:pt idx="39094">
                  <c:v>0.82716049382715995</c:v>
                </c:pt>
                <c:pt idx="39095">
                  <c:v>0.83950617283950602</c:v>
                </c:pt>
                <c:pt idx="39096">
                  <c:v>0.85185185185185097</c:v>
                </c:pt>
                <c:pt idx="39097">
                  <c:v>0.86419753086419704</c:v>
                </c:pt>
                <c:pt idx="39098">
                  <c:v>0.87654320987654299</c:v>
                </c:pt>
                <c:pt idx="39099">
                  <c:v>0.88888888888888795</c:v>
                </c:pt>
                <c:pt idx="39100">
                  <c:v>0.90123456790123402</c:v>
                </c:pt>
                <c:pt idx="39101">
                  <c:v>0.91358024691357997</c:v>
                </c:pt>
                <c:pt idx="39102">
                  <c:v>0.92592592592592504</c:v>
                </c:pt>
                <c:pt idx="39103">
                  <c:v>0.938271604938271</c:v>
                </c:pt>
                <c:pt idx="39104">
                  <c:v>0.95061728395061695</c:v>
                </c:pt>
                <c:pt idx="39105">
                  <c:v>0.96296296296296202</c:v>
                </c:pt>
                <c:pt idx="39106">
                  <c:v>0.97530864197530798</c:v>
                </c:pt>
                <c:pt idx="39107">
                  <c:v>0.98765432098765404</c:v>
                </c:pt>
                <c:pt idx="39108">
                  <c:v>0</c:v>
                </c:pt>
                <c:pt idx="39109">
                  <c:v>1.12359550561797E-2</c:v>
                </c:pt>
                <c:pt idx="39110">
                  <c:v>2.2471910112359501E-2</c:v>
                </c:pt>
                <c:pt idx="39111">
                  <c:v>3.3707865168539297E-2</c:v>
                </c:pt>
                <c:pt idx="39112">
                  <c:v>4.49438202247191E-2</c:v>
                </c:pt>
                <c:pt idx="39113">
                  <c:v>5.6179775280898799E-2</c:v>
                </c:pt>
                <c:pt idx="39114">
                  <c:v>6.7415730337078594E-2</c:v>
                </c:pt>
                <c:pt idx="39115">
                  <c:v>7.8651685393258397E-2</c:v>
                </c:pt>
                <c:pt idx="39116">
                  <c:v>8.98876404494382E-2</c:v>
                </c:pt>
                <c:pt idx="39117">
                  <c:v>0.101123595505617</c:v>
                </c:pt>
                <c:pt idx="39118">
                  <c:v>0.112359550561797</c:v>
                </c:pt>
                <c:pt idx="39119">
                  <c:v>0.123595505617977</c:v>
                </c:pt>
                <c:pt idx="39120">
                  <c:v>0.13483146067415699</c:v>
                </c:pt>
                <c:pt idx="39121">
                  <c:v>0.14606741573033699</c:v>
                </c:pt>
                <c:pt idx="39122">
                  <c:v>0.15730337078651599</c:v>
                </c:pt>
                <c:pt idx="39123">
                  <c:v>0.16853932584269599</c:v>
                </c:pt>
                <c:pt idx="39124">
                  <c:v>0.17977528089887601</c:v>
                </c:pt>
                <c:pt idx="39125">
                  <c:v>0.19101123595505601</c:v>
                </c:pt>
                <c:pt idx="39126">
                  <c:v>0.20224719101123501</c:v>
                </c:pt>
                <c:pt idx="39127">
                  <c:v>0.213483146067415</c:v>
                </c:pt>
                <c:pt idx="39128">
                  <c:v>0.224719101123595</c:v>
                </c:pt>
                <c:pt idx="39129">
                  <c:v>0.235955056179775</c:v>
                </c:pt>
                <c:pt idx="39130">
                  <c:v>0.24719101123595499</c:v>
                </c:pt>
                <c:pt idx="39131">
                  <c:v>0.25842696629213402</c:v>
                </c:pt>
                <c:pt idx="39132">
                  <c:v>0.26966292134831399</c:v>
                </c:pt>
                <c:pt idx="39133">
                  <c:v>0.28089887640449401</c:v>
                </c:pt>
                <c:pt idx="39134">
                  <c:v>0.29213483146067398</c:v>
                </c:pt>
                <c:pt idx="39135">
                  <c:v>0.30337078651685301</c:v>
                </c:pt>
                <c:pt idx="39136">
                  <c:v>0.31460674157303298</c:v>
                </c:pt>
                <c:pt idx="39137">
                  <c:v>0.325842696629213</c:v>
                </c:pt>
                <c:pt idx="39138">
                  <c:v>0.33707865168539303</c:v>
                </c:pt>
                <c:pt idx="39139">
                  <c:v>0.348314606741573</c:v>
                </c:pt>
                <c:pt idx="39140">
                  <c:v>0.35955056179775202</c:v>
                </c:pt>
                <c:pt idx="39141">
                  <c:v>0.37078651685393199</c:v>
                </c:pt>
                <c:pt idx="39142">
                  <c:v>0.38202247191011202</c:v>
                </c:pt>
                <c:pt idx="39143">
                  <c:v>0.39325842696629199</c:v>
                </c:pt>
                <c:pt idx="39144">
                  <c:v>0.40449438202247101</c:v>
                </c:pt>
                <c:pt idx="39145">
                  <c:v>0.41573033707865098</c:v>
                </c:pt>
                <c:pt idx="39146">
                  <c:v>0.426966292134831</c:v>
                </c:pt>
                <c:pt idx="39147">
                  <c:v>0.43820224719101097</c:v>
                </c:pt>
                <c:pt idx="39148">
                  <c:v>0.449438202247191</c:v>
                </c:pt>
                <c:pt idx="39149">
                  <c:v>0.46067415730337002</c:v>
                </c:pt>
                <c:pt idx="39150">
                  <c:v>0.47191011235954999</c:v>
                </c:pt>
                <c:pt idx="39151">
                  <c:v>0.48314606741573002</c:v>
                </c:pt>
                <c:pt idx="39152">
                  <c:v>0.49438202247190999</c:v>
                </c:pt>
                <c:pt idx="39153">
                  <c:v>0.50561797752808901</c:v>
                </c:pt>
                <c:pt idx="39154">
                  <c:v>0.51685393258426904</c:v>
                </c:pt>
                <c:pt idx="39155">
                  <c:v>0.52808988764044895</c:v>
                </c:pt>
                <c:pt idx="39156">
                  <c:v>0.53932584269662898</c:v>
                </c:pt>
                <c:pt idx="39157">
                  <c:v>0.550561797752809</c:v>
                </c:pt>
                <c:pt idx="39158">
                  <c:v>0.56179775280898803</c:v>
                </c:pt>
                <c:pt idx="39159">
                  <c:v>0.57303370786516805</c:v>
                </c:pt>
                <c:pt idx="39160">
                  <c:v>0.58426966292134797</c:v>
                </c:pt>
                <c:pt idx="39161">
                  <c:v>0.59550561797752799</c:v>
                </c:pt>
                <c:pt idx="39162">
                  <c:v>0.60674157303370702</c:v>
                </c:pt>
                <c:pt idx="39163">
                  <c:v>0.61797752808988704</c:v>
                </c:pt>
                <c:pt idx="39164">
                  <c:v>0.62921348314606695</c:v>
                </c:pt>
                <c:pt idx="39165">
                  <c:v>0.64044943820224698</c:v>
                </c:pt>
                <c:pt idx="39166">
                  <c:v>0.651685393258427</c:v>
                </c:pt>
                <c:pt idx="39167">
                  <c:v>0.66292134831460603</c:v>
                </c:pt>
                <c:pt idx="39168">
                  <c:v>0.67415730337078605</c:v>
                </c:pt>
                <c:pt idx="39169">
                  <c:v>0.68539325842696597</c:v>
                </c:pt>
                <c:pt idx="39170">
                  <c:v>0.69662921348314599</c:v>
                </c:pt>
                <c:pt idx="39171">
                  <c:v>0.70786516853932502</c:v>
                </c:pt>
                <c:pt idx="39172">
                  <c:v>0.71910112359550504</c:v>
                </c:pt>
                <c:pt idx="39173">
                  <c:v>0.73033707865168496</c:v>
                </c:pt>
                <c:pt idx="39174">
                  <c:v>0.74157303370786498</c:v>
                </c:pt>
                <c:pt idx="39175">
                  <c:v>0.75280898876404401</c:v>
                </c:pt>
                <c:pt idx="39176">
                  <c:v>0.76404494382022403</c:v>
                </c:pt>
                <c:pt idx="39177">
                  <c:v>0.77528089887640395</c:v>
                </c:pt>
                <c:pt idx="39178">
                  <c:v>0.78651685393258397</c:v>
                </c:pt>
                <c:pt idx="39179">
                  <c:v>0.797752808988764</c:v>
                </c:pt>
                <c:pt idx="39180">
                  <c:v>0.80898876404494302</c:v>
                </c:pt>
                <c:pt idx="39181">
                  <c:v>0.82022471910112305</c:v>
                </c:pt>
                <c:pt idx="39182">
                  <c:v>0.83146067415730296</c:v>
                </c:pt>
                <c:pt idx="39183">
                  <c:v>0.84269662921348298</c:v>
                </c:pt>
                <c:pt idx="39184">
                  <c:v>0.85393258426966201</c:v>
                </c:pt>
                <c:pt idx="39185">
                  <c:v>0.86516853932584203</c:v>
                </c:pt>
                <c:pt idx="39186">
                  <c:v>0.87640449438202195</c:v>
                </c:pt>
                <c:pt idx="39187">
                  <c:v>0.88764044943820197</c:v>
                </c:pt>
                <c:pt idx="39188">
                  <c:v>0.898876404494382</c:v>
                </c:pt>
                <c:pt idx="39189">
                  <c:v>0.91011235955056102</c:v>
                </c:pt>
                <c:pt idx="39190">
                  <c:v>0.92134831460674105</c:v>
                </c:pt>
                <c:pt idx="39191">
                  <c:v>0.93258426966292096</c:v>
                </c:pt>
                <c:pt idx="39192">
                  <c:v>0.94382022471910099</c:v>
                </c:pt>
                <c:pt idx="39193">
                  <c:v>0.95505617977528001</c:v>
                </c:pt>
                <c:pt idx="39194">
                  <c:v>0.96629213483146004</c:v>
                </c:pt>
                <c:pt idx="39195">
                  <c:v>0.97752808988763995</c:v>
                </c:pt>
                <c:pt idx="39196">
                  <c:v>0.98876404494381998</c:v>
                </c:pt>
                <c:pt idx="39197">
                  <c:v>0</c:v>
                </c:pt>
                <c:pt idx="39198">
                  <c:v>1.6666666666666601E-2</c:v>
                </c:pt>
                <c:pt idx="39199">
                  <c:v>3.3333333333333298E-2</c:v>
                </c:pt>
                <c:pt idx="39200">
                  <c:v>0.05</c:v>
                </c:pt>
                <c:pt idx="39201">
                  <c:v>6.6666666666666596E-2</c:v>
                </c:pt>
                <c:pt idx="39202">
                  <c:v>8.3333333333333301E-2</c:v>
                </c:pt>
                <c:pt idx="39203">
                  <c:v>0.1</c:v>
                </c:pt>
                <c:pt idx="39204">
                  <c:v>0.116666666666666</c:v>
                </c:pt>
                <c:pt idx="39205">
                  <c:v>0.133333333333333</c:v>
                </c:pt>
                <c:pt idx="39206">
                  <c:v>0.15</c:v>
                </c:pt>
                <c:pt idx="39207">
                  <c:v>0.16666666666666599</c:v>
                </c:pt>
                <c:pt idx="39208">
                  <c:v>0.18333333333333299</c:v>
                </c:pt>
                <c:pt idx="39209">
                  <c:v>0.2</c:v>
                </c:pt>
                <c:pt idx="39210">
                  <c:v>0.21666666666666601</c:v>
                </c:pt>
                <c:pt idx="39211">
                  <c:v>0.233333333333333</c:v>
                </c:pt>
                <c:pt idx="39212">
                  <c:v>0.25</c:v>
                </c:pt>
                <c:pt idx="39213">
                  <c:v>0.266666666666666</c:v>
                </c:pt>
                <c:pt idx="39214">
                  <c:v>0.28333333333333299</c:v>
                </c:pt>
                <c:pt idx="39215">
                  <c:v>0.3</c:v>
                </c:pt>
                <c:pt idx="39216">
                  <c:v>0.31666666666666599</c:v>
                </c:pt>
                <c:pt idx="39217">
                  <c:v>0.33333333333333298</c:v>
                </c:pt>
                <c:pt idx="39218">
                  <c:v>0.35</c:v>
                </c:pt>
                <c:pt idx="39219">
                  <c:v>0.36666666666666597</c:v>
                </c:pt>
                <c:pt idx="39220">
                  <c:v>0.38333333333333303</c:v>
                </c:pt>
                <c:pt idx="39221">
                  <c:v>0.4</c:v>
                </c:pt>
                <c:pt idx="39222">
                  <c:v>0.41666666666666602</c:v>
                </c:pt>
                <c:pt idx="39223">
                  <c:v>0.43333333333333302</c:v>
                </c:pt>
                <c:pt idx="39224">
                  <c:v>0.45</c:v>
                </c:pt>
                <c:pt idx="39225">
                  <c:v>0.46666666666666601</c:v>
                </c:pt>
                <c:pt idx="39226">
                  <c:v>0.483333333333333</c:v>
                </c:pt>
                <c:pt idx="39227">
                  <c:v>0.5</c:v>
                </c:pt>
                <c:pt idx="39228">
                  <c:v>0.51666666666666605</c:v>
                </c:pt>
                <c:pt idx="39229">
                  <c:v>0.53333333333333299</c:v>
                </c:pt>
                <c:pt idx="39230">
                  <c:v>0.55000000000000004</c:v>
                </c:pt>
                <c:pt idx="39231">
                  <c:v>0.56666666666666599</c:v>
                </c:pt>
                <c:pt idx="39232">
                  <c:v>0.58333333333333304</c:v>
                </c:pt>
                <c:pt idx="39233">
                  <c:v>0.6</c:v>
                </c:pt>
                <c:pt idx="39234">
                  <c:v>0.61666666666666603</c:v>
                </c:pt>
                <c:pt idx="39235">
                  <c:v>0.63333333333333297</c:v>
                </c:pt>
                <c:pt idx="39236">
                  <c:v>0.65</c:v>
                </c:pt>
                <c:pt idx="39237">
                  <c:v>0.66666666666666596</c:v>
                </c:pt>
                <c:pt idx="39238">
                  <c:v>0.68333333333333302</c:v>
                </c:pt>
                <c:pt idx="39239">
                  <c:v>0.7</c:v>
                </c:pt>
                <c:pt idx="39240">
                  <c:v>0.71666666666666601</c:v>
                </c:pt>
                <c:pt idx="39241">
                  <c:v>0.73333333333333295</c:v>
                </c:pt>
                <c:pt idx="39242">
                  <c:v>0.75</c:v>
                </c:pt>
                <c:pt idx="39243">
                  <c:v>0.76666666666666605</c:v>
                </c:pt>
                <c:pt idx="39244">
                  <c:v>0.78333333333333299</c:v>
                </c:pt>
                <c:pt idx="39245">
                  <c:v>0.8</c:v>
                </c:pt>
                <c:pt idx="39246">
                  <c:v>0.81666666666666599</c:v>
                </c:pt>
                <c:pt idx="39247">
                  <c:v>0.83333333333333304</c:v>
                </c:pt>
                <c:pt idx="39248">
                  <c:v>0.85</c:v>
                </c:pt>
                <c:pt idx="39249">
                  <c:v>0.86666666666666603</c:v>
                </c:pt>
                <c:pt idx="39250">
                  <c:v>0.88333333333333297</c:v>
                </c:pt>
                <c:pt idx="39251">
                  <c:v>0.9</c:v>
                </c:pt>
                <c:pt idx="39252">
                  <c:v>0.91666666666666596</c:v>
                </c:pt>
                <c:pt idx="39253">
                  <c:v>0.93333333333333302</c:v>
                </c:pt>
                <c:pt idx="39254">
                  <c:v>0.95</c:v>
                </c:pt>
                <c:pt idx="39255">
                  <c:v>0.96666666666666601</c:v>
                </c:pt>
                <c:pt idx="39256">
                  <c:v>0.98333333333333295</c:v>
                </c:pt>
                <c:pt idx="39257">
                  <c:v>0</c:v>
                </c:pt>
                <c:pt idx="39258">
                  <c:v>6.25E-2</c:v>
                </c:pt>
                <c:pt idx="39259">
                  <c:v>0.125</c:v>
                </c:pt>
                <c:pt idx="39260">
                  <c:v>0.1875</c:v>
                </c:pt>
                <c:pt idx="39261">
                  <c:v>0.25</c:v>
                </c:pt>
                <c:pt idx="39262">
                  <c:v>0.3125</c:v>
                </c:pt>
                <c:pt idx="39263">
                  <c:v>0.375</c:v>
                </c:pt>
                <c:pt idx="39264">
                  <c:v>0.4375</c:v>
                </c:pt>
                <c:pt idx="39265">
                  <c:v>0.5</c:v>
                </c:pt>
                <c:pt idx="39266">
                  <c:v>0.5625</c:v>
                </c:pt>
                <c:pt idx="39267">
                  <c:v>0.625</c:v>
                </c:pt>
                <c:pt idx="39268">
                  <c:v>0.6875</c:v>
                </c:pt>
                <c:pt idx="39269">
                  <c:v>0.75</c:v>
                </c:pt>
                <c:pt idx="39270">
                  <c:v>0.8125</c:v>
                </c:pt>
                <c:pt idx="39271">
                  <c:v>0.875</c:v>
                </c:pt>
                <c:pt idx="39272">
                  <c:v>0.9375</c:v>
                </c:pt>
                <c:pt idx="39273">
                  <c:v>0</c:v>
                </c:pt>
                <c:pt idx="39274">
                  <c:v>8.7719298245613996E-3</c:v>
                </c:pt>
                <c:pt idx="39275">
                  <c:v>1.7543859649122799E-2</c:v>
                </c:pt>
                <c:pt idx="39276">
                  <c:v>2.6315789473684199E-2</c:v>
                </c:pt>
                <c:pt idx="39277">
                  <c:v>3.5087719298245598E-2</c:v>
                </c:pt>
                <c:pt idx="39278">
                  <c:v>4.3859649122807001E-2</c:v>
                </c:pt>
                <c:pt idx="39279">
                  <c:v>5.2631578947368397E-2</c:v>
                </c:pt>
                <c:pt idx="39280">
                  <c:v>6.14035087719298E-2</c:v>
                </c:pt>
                <c:pt idx="39281">
                  <c:v>7.0175438596491196E-2</c:v>
                </c:pt>
                <c:pt idx="39282">
                  <c:v>7.8947368421052599E-2</c:v>
                </c:pt>
                <c:pt idx="39283">
                  <c:v>8.7719298245614002E-2</c:v>
                </c:pt>
                <c:pt idx="39284">
                  <c:v>9.6491228070175405E-2</c:v>
                </c:pt>
                <c:pt idx="39285">
                  <c:v>0.105263157894736</c:v>
                </c:pt>
                <c:pt idx="39286">
                  <c:v>0.114035087719298</c:v>
                </c:pt>
                <c:pt idx="39287">
                  <c:v>0.122807017543859</c:v>
                </c:pt>
                <c:pt idx="39288">
                  <c:v>0.13157894736842099</c:v>
                </c:pt>
                <c:pt idx="39289">
                  <c:v>0.140350877192982</c:v>
                </c:pt>
                <c:pt idx="39290">
                  <c:v>0.14912280701754299</c:v>
                </c:pt>
                <c:pt idx="39291">
                  <c:v>0.157894736842105</c:v>
                </c:pt>
                <c:pt idx="39292">
                  <c:v>0.16666666666666599</c:v>
                </c:pt>
                <c:pt idx="39293">
                  <c:v>0.175438596491228</c:v>
                </c:pt>
                <c:pt idx="39294">
                  <c:v>0.18421052631578899</c:v>
                </c:pt>
                <c:pt idx="39295">
                  <c:v>0.19298245614035001</c:v>
                </c:pt>
                <c:pt idx="39296">
                  <c:v>0.20175438596491199</c:v>
                </c:pt>
                <c:pt idx="39297">
                  <c:v>0.21052631578947301</c:v>
                </c:pt>
                <c:pt idx="39298">
                  <c:v>0.21929824561403499</c:v>
                </c:pt>
                <c:pt idx="39299">
                  <c:v>0.22807017543859601</c:v>
                </c:pt>
                <c:pt idx="39300">
                  <c:v>0.23684210526315699</c:v>
                </c:pt>
                <c:pt idx="39301">
                  <c:v>0.24561403508771901</c:v>
                </c:pt>
                <c:pt idx="39302">
                  <c:v>0.25438596491227999</c:v>
                </c:pt>
                <c:pt idx="39303">
                  <c:v>0.26315789473684198</c:v>
                </c:pt>
                <c:pt idx="39304">
                  <c:v>0.27192982456140302</c:v>
                </c:pt>
                <c:pt idx="39305">
                  <c:v>0.28070175438596401</c:v>
                </c:pt>
                <c:pt idx="39306">
                  <c:v>0.28947368421052599</c:v>
                </c:pt>
                <c:pt idx="39307">
                  <c:v>0.29824561403508698</c:v>
                </c:pt>
                <c:pt idx="39308">
                  <c:v>0.30701754385964902</c:v>
                </c:pt>
                <c:pt idx="39309">
                  <c:v>0.31578947368421001</c:v>
                </c:pt>
                <c:pt idx="39310">
                  <c:v>0.324561403508771</c:v>
                </c:pt>
                <c:pt idx="39311">
                  <c:v>0.33333333333333298</c:v>
                </c:pt>
                <c:pt idx="39312">
                  <c:v>0.34210526315789402</c:v>
                </c:pt>
                <c:pt idx="39313">
                  <c:v>0.35087719298245601</c:v>
                </c:pt>
                <c:pt idx="39314">
                  <c:v>0.359649122807017</c:v>
                </c:pt>
                <c:pt idx="39315">
                  <c:v>0.36842105263157798</c:v>
                </c:pt>
                <c:pt idx="39316">
                  <c:v>0.37719298245614002</c:v>
                </c:pt>
                <c:pt idx="39317">
                  <c:v>0.38596491228070101</c:v>
                </c:pt>
                <c:pt idx="39318">
                  <c:v>0.394736842105263</c:v>
                </c:pt>
                <c:pt idx="39319">
                  <c:v>0.40350877192982398</c:v>
                </c:pt>
                <c:pt idx="39320">
                  <c:v>0.41228070175438503</c:v>
                </c:pt>
                <c:pt idx="39321">
                  <c:v>0.42105263157894701</c:v>
                </c:pt>
                <c:pt idx="39322">
                  <c:v>0.429824561403508</c:v>
                </c:pt>
                <c:pt idx="39323">
                  <c:v>0.43859649122806998</c:v>
                </c:pt>
                <c:pt idx="39324">
                  <c:v>0.44736842105263103</c:v>
                </c:pt>
                <c:pt idx="39325">
                  <c:v>0.45614035087719201</c:v>
                </c:pt>
                <c:pt idx="39326">
                  <c:v>0.464912280701754</c:v>
                </c:pt>
                <c:pt idx="39327">
                  <c:v>0.47368421052631499</c:v>
                </c:pt>
                <c:pt idx="39328">
                  <c:v>0.48245614035087703</c:v>
                </c:pt>
                <c:pt idx="39329">
                  <c:v>0.49122807017543801</c:v>
                </c:pt>
                <c:pt idx="39330">
                  <c:v>0.5</c:v>
                </c:pt>
                <c:pt idx="39331">
                  <c:v>0.50877192982456099</c:v>
                </c:pt>
                <c:pt idx="39332">
                  <c:v>0.51754385964912197</c:v>
                </c:pt>
                <c:pt idx="39333">
                  <c:v>0.52631578947368396</c:v>
                </c:pt>
                <c:pt idx="39334">
                  <c:v>0.53508771929824495</c:v>
                </c:pt>
                <c:pt idx="39335">
                  <c:v>0.54385964912280704</c:v>
                </c:pt>
                <c:pt idx="39336">
                  <c:v>0.55263157894736803</c:v>
                </c:pt>
                <c:pt idx="39337">
                  <c:v>0.56140350877192902</c:v>
                </c:pt>
                <c:pt idx="39338">
                  <c:v>0.570175438596491</c:v>
                </c:pt>
                <c:pt idx="39339">
                  <c:v>0.57894736842105199</c:v>
                </c:pt>
                <c:pt idx="39340">
                  <c:v>0.58771929824561397</c:v>
                </c:pt>
                <c:pt idx="39341">
                  <c:v>0.59649122807017496</c:v>
                </c:pt>
                <c:pt idx="39342">
                  <c:v>0.60526315789473595</c:v>
                </c:pt>
                <c:pt idx="39343">
                  <c:v>0.61403508771929804</c:v>
                </c:pt>
                <c:pt idx="39344">
                  <c:v>0.62280701754385903</c:v>
                </c:pt>
                <c:pt idx="39345">
                  <c:v>0.63157894736842102</c:v>
                </c:pt>
                <c:pt idx="39346">
                  <c:v>0.640350877192982</c:v>
                </c:pt>
                <c:pt idx="39347">
                  <c:v>0.64912280701754299</c:v>
                </c:pt>
                <c:pt idx="39348">
                  <c:v>0.65789473684210498</c:v>
                </c:pt>
                <c:pt idx="39349">
                  <c:v>0.66666666666666596</c:v>
                </c:pt>
                <c:pt idx="39350">
                  <c:v>0.67543859649122795</c:v>
                </c:pt>
                <c:pt idx="39351">
                  <c:v>0.68421052631578905</c:v>
                </c:pt>
                <c:pt idx="39352">
                  <c:v>0.69298245614035003</c:v>
                </c:pt>
                <c:pt idx="39353">
                  <c:v>0.70175438596491202</c:v>
                </c:pt>
                <c:pt idx="39354">
                  <c:v>0.71052631578947301</c:v>
                </c:pt>
                <c:pt idx="39355">
                  <c:v>0.71929824561403499</c:v>
                </c:pt>
                <c:pt idx="39356">
                  <c:v>0.72807017543859598</c:v>
                </c:pt>
                <c:pt idx="39357">
                  <c:v>0.73684210526315697</c:v>
                </c:pt>
                <c:pt idx="39358">
                  <c:v>0.74561403508771895</c:v>
                </c:pt>
                <c:pt idx="39359">
                  <c:v>0.75438596491228005</c:v>
                </c:pt>
                <c:pt idx="39360">
                  <c:v>0.76315789473684204</c:v>
                </c:pt>
                <c:pt idx="39361">
                  <c:v>0.77192982456140302</c:v>
                </c:pt>
                <c:pt idx="39362">
                  <c:v>0.78070175438596401</c:v>
                </c:pt>
                <c:pt idx="39363">
                  <c:v>0.78947368421052599</c:v>
                </c:pt>
                <c:pt idx="39364">
                  <c:v>0.79824561403508698</c:v>
                </c:pt>
                <c:pt idx="39365">
                  <c:v>0.80701754385964897</c:v>
                </c:pt>
                <c:pt idx="39366">
                  <c:v>0.81578947368420995</c:v>
                </c:pt>
                <c:pt idx="39367">
                  <c:v>0.82456140350877105</c:v>
                </c:pt>
                <c:pt idx="39368">
                  <c:v>0.83333333333333304</c:v>
                </c:pt>
                <c:pt idx="39369">
                  <c:v>0.84210526315789402</c:v>
                </c:pt>
                <c:pt idx="39370">
                  <c:v>0.85087719298245601</c:v>
                </c:pt>
                <c:pt idx="39371">
                  <c:v>0.859649122807017</c:v>
                </c:pt>
                <c:pt idx="39372">
                  <c:v>0.86842105263157898</c:v>
                </c:pt>
                <c:pt idx="39373">
                  <c:v>0.87719298245613997</c:v>
                </c:pt>
                <c:pt idx="39374">
                  <c:v>0.88596491228070096</c:v>
                </c:pt>
                <c:pt idx="39375">
                  <c:v>0.89473684210526305</c:v>
                </c:pt>
                <c:pt idx="39376">
                  <c:v>0.90350877192982404</c:v>
                </c:pt>
                <c:pt idx="39377">
                  <c:v>0.91228070175438503</c:v>
                </c:pt>
                <c:pt idx="39378">
                  <c:v>0.92105263157894701</c:v>
                </c:pt>
                <c:pt idx="39379">
                  <c:v>0.929824561403508</c:v>
                </c:pt>
                <c:pt idx="39380">
                  <c:v>0.93859649122806998</c:v>
                </c:pt>
                <c:pt idx="39381">
                  <c:v>0.94736842105263097</c:v>
                </c:pt>
                <c:pt idx="39382">
                  <c:v>0.95614035087719296</c:v>
                </c:pt>
                <c:pt idx="39383">
                  <c:v>0.96491228070175405</c:v>
                </c:pt>
                <c:pt idx="39384">
                  <c:v>0.97368421052631504</c:v>
                </c:pt>
                <c:pt idx="39385">
                  <c:v>0.98245614035087703</c:v>
                </c:pt>
                <c:pt idx="39386">
                  <c:v>0.99122807017543801</c:v>
                </c:pt>
                <c:pt idx="39387">
                  <c:v>0</c:v>
                </c:pt>
                <c:pt idx="39388">
                  <c:v>1.7543859649122799E-2</c:v>
                </c:pt>
                <c:pt idx="39389">
                  <c:v>3.5087719298245598E-2</c:v>
                </c:pt>
                <c:pt idx="39390">
                  <c:v>5.2631578947368397E-2</c:v>
                </c:pt>
                <c:pt idx="39391">
                  <c:v>7.0175438596491196E-2</c:v>
                </c:pt>
                <c:pt idx="39392">
                  <c:v>8.7719298245614002E-2</c:v>
                </c:pt>
                <c:pt idx="39393">
                  <c:v>0.105263157894736</c:v>
                </c:pt>
                <c:pt idx="39394">
                  <c:v>0.122807017543859</c:v>
                </c:pt>
                <c:pt idx="39395">
                  <c:v>0.140350877192982</c:v>
                </c:pt>
                <c:pt idx="39396">
                  <c:v>0.157894736842105</c:v>
                </c:pt>
                <c:pt idx="39397">
                  <c:v>0.175438596491228</c:v>
                </c:pt>
                <c:pt idx="39398">
                  <c:v>0.19298245614035001</c:v>
                </c:pt>
                <c:pt idx="39399">
                  <c:v>0.21052631578947301</c:v>
                </c:pt>
                <c:pt idx="39400">
                  <c:v>0.22807017543859601</c:v>
                </c:pt>
                <c:pt idx="39401">
                  <c:v>0.24561403508771901</c:v>
                </c:pt>
                <c:pt idx="39402">
                  <c:v>0.26315789473684198</c:v>
                </c:pt>
                <c:pt idx="39403">
                  <c:v>0.28070175438596401</c:v>
                </c:pt>
                <c:pt idx="39404">
                  <c:v>0.29824561403508698</c:v>
                </c:pt>
                <c:pt idx="39405">
                  <c:v>0.31578947368421001</c:v>
                </c:pt>
                <c:pt idx="39406">
                  <c:v>0.33333333333333298</c:v>
                </c:pt>
                <c:pt idx="39407">
                  <c:v>0.35087719298245601</c:v>
                </c:pt>
                <c:pt idx="39408">
                  <c:v>0.36842105263157798</c:v>
                </c:pt>
                <c:pt idx="39409">
                  <c:v>0.38596491228070101</c:v>
                </c:pt>
                <c:pt idx="39410">
                  <c:v>0.40350877192982398</c:v>
                </c:pt>
                <c:pt idx="39411">
                  <c:v>0.42105263157894701</c:v>
                </c:pt>
                <c:pt idx="39412">
                  <c:v>0.43859649122806998</c:v>
                </c:pt>
                <c:pt idx="39413">
                  <c:v>0.45614035087719201</c:v>
                </c:pt>
                <c:pt idx="39414">
                  <c:v>0.47368421052631499</c:v>
                </c:pt>
                <c:pt idx="39415">
                  <c:v>0.49122807017543801</c:v>
                </c:pt>
                <c:pt idx="39416">
                  <c:v>0.50877192982456099</c:v>
                </c:pt>
                <c:pt idx="39417">
                  <c:v>0.52631578947368396</c:v>
                </c:pt>
                <c:pt idx="39418">
                  <c:v>0.54385964912280704</c:v>
                </c:pt>
                <c:pt idx="39419">
                  <c:v>0.56140350877192902</c:v>
                </c:pt>
                <c:pt idx="39420">
                  <c:v>0.57894736842105199</c:v>
                </c:pt>
                <c:pt idx="39421">
                  <c:v>0.59649122807017496</c:v>
                </c:pt>
                <c:pt idx="39422">
                  <c:v>0.61403508771929804</c:v>
                </c:pt>
                <c:pt idx="39423">
                  <c:v>0.63157894736842102</c:v>
                </c:pt>
                <c:pt idx="39424">
                  <c:v>0.64912280701754299</c:v>
                </c:pt>
                <c:pt idx="39425">
                  <c:v>0.66666666666666596</c:v>
                </c:pt>
                <c:pt idx="39426">
                  <c:v>0.68421052631578905</c:v>
                </c:pt>
                <c:pt idx="39427">
                  <c:v>0.70175438596491202</c:v>
                </c:pt>
                <c:pt idx="39428">
                  <c:v>0.71929824561403499</c:v>
                </c:pt>
                <c:pt idx="39429">
                  <c:v>0.73684210526315697</c:v>
                </c:pt>
                <c:pt idx="39430">
                  <c:v>0.75438596491228005</c:v>
                </c:pt>
                <c:pt idx="39431">
                  <c:v>0.77192982456140302</c:v>
                </c:pt>
                <c:pt idx="39432">
                  <c:v>0.78947368421052599</c:v>
                </c:pt>
                <c:pt idx="39433">
                  <c:v>0.80701754385964897</c:v>
                </c:pt>
                <c:pt idx="39434">
                  <c:v>0.82456140350877105</c:v>
                </c:pt>
                <c:pt idx="39435">
                  <c:v>0.84210526315789402</c:v>
                </c:pt>
                <c:pt idx="39436">
                  <c:v>0.859649122807017</c:v>
                </c:pt>
                <c:pt idx="39437">
                  <c:v>0.87719298245613997</c:v>
                </c:pt>
                <c:pt idx="39438">
                  <c:v>0.89473684210526305</c:v>
                </c:pt>
                <c:pt idx="39439">
                  <c:v>0.91228070175438503</c:v>
                </c:pt>
                <c:pt idx="39440">
                  <c:v>0.929824561403508</c:v>
                </c:pt>
                <c:pt idx="39441">
                  <c:v>0.94736842105263097</c:v>
                </c:pt>
                <c:pt idx="39442">
                  <c:v>0.96491228070175405</c:v>
                </c:pt>
                <c:pt idx="39443">
                  <c:v>0.98245614035087703</c:v>
                </c:pt>
                <c:pt idx="39444">
                  <c:v>0</c:v>
                </c:pt>
                <c:pt idx="39445">
                  <c:v>1.63934426229508E-2</c:v>
                </c:pt>
                <c:pt idx="39446">
                  <c:v>3.2786885245901599E-2</c:v>
                </c:pt>
                <c:pt idx="39447">
                  <c:v>4.9180327868852403E-2</c:v>
                </c:pt>
                <c:pt idx="39448">
                  <c:v>6.5573770491803199E-2</c:v>
                </c:pt>
                <c:pt idx="39449">
                  <c:v>8.1967213114753995E-2</c:v>
                </c:pt>
                <c:pt idx="39450">
                  <c:v>9.8360655737704902E-2</c:v>
                </c:pt>
                <c:pt idx="39451">
                  <c:v>0.114754098360655</c:v>
                </c:pt>
                <c:pt idx="39452">
                  <c:v>0.13114754098360601</c:v>
                </c:pt>
                <c:pt idx="39453">
                  <c:v>0.14754098360655701</c:v>
                </c:pt>
                <c:pt idx="39454">
                  <c:v>0.16393442622950799</c:v>
                </c:pt>
                <c:pt idx="39455">
                  <c:v>0.18032786885245899</c:v>
                </c:pt>
                <c:pt idx="39456">
                  <c:v>0.196721311475409</c:v>
                </c:pt>
                <c:pt idx="39457">
                  <c:v>0.21311475409836</c:v>
                </c:pt>
                <c:pt idx="39458">
                  <c:v>0.22950819672131101</c:v>
                </c:pt>
                <c:pt idx="39459">
                  <c:v>0.24590163934426201</c:v>
                </c:pt>
                <c:pt idx="39460">
                  <c:v>0.26229508196721302</c:v>
                </c:pt>
                <c:pt idx="39461">
                  <c:v>0.27868852459016302</c:v>
                </c:pt>
                <c:pt idx="39462">
                  <c:v>0.29508196721311403</c:v>
                </c:pt>
                <c:pt idx="39463">
                  <c:v>0.31147540983606498</c:v>
                </c:pt>
                <c:pt idx="39464">
                  <c:v>0.32786885245901598</c:v>
                </c:pt>
                <c:pt idx="39465">
                  <c:v>0.34426229508196698</c:v>
                </c:pt>
                <c:pt idx="39466">
                  <c:v>0.36065573770491799</c:v>
                </c:pt>
                <c:pt idx="39467">
                  <c:v>0.37704918032786799</c:v>
                </c:pt>
                <c:pt idx="39468">
                  <c:v>0.393442622950819</c:v>
                </c:pt>
                <c:pt idx="39469">
                  <c:v>0.40983606557377</c:v>
                </c:pt>
                <c:pt idx="39470">
                  <c:v>0.42622950819672101</c:v>
                </c:pt>
                <c:pt idx="39471">
                  <c:v>0.44262295081967201</c:v>
                </c:pt>
                <c:pt idx="39472">
                  <c:v>0.45901639344262202</c:v>
                </c:pt>
                <c:pt idx="39473">
                  <c:v>0.47540983606557302</c:v>
                </c:pt>
                <c:pt idx="39474">
                  <c:v>0.49180327868852403</c:v>
                </c:pt>
                <c:pt idx="39475">
                  <c:v>0.50819672131147497</c:v>
                </c:pt>
                <c:pt idx="39476">
                  <c:v>0.52459016393442603</c:v>
                </c:pt>
                <c:pt idx="39477">
                  <c:v>0.54098360655737698</c:v>
                </c:pt>
                <c:pt idx="39478">
                  <c:v>0.55737704918032704</c:v>
                </c:pt>
                <c:pt idx="39479">
                  <c:v>0.57377049180327799</c:v>
                </c:pt>
                <c:pt idx="39480">
                  <c:v>0.59016393442622905</c:v>
                </c:pt>
                <c:pt idx="39481">
                  <c:v>0.60655737704918</c:v>
                </c:pt>
                <c:pt idx="39482">
                  <c:v>0.62295081967213095</c:v>
                </c:pt>
                <c:pt idx="39483">
                  <c:v>0.63934426229508201</c:v>
                </c:pt>
                <c:pt idx="39484">
                  <c:v>0.65573770491803196</c:v>
                </c:pt>
                <c:pt idx="39485">
                  <c:v>0.67213114754098302</c:v>
                </c:pt>
                <c:pt idx="39486">
                  <c:v>0.68852459016393397</c:v>
                </c:pt>
                <c:pt idx="39487">
                  <c:v>0.70491803278688503</c:v>
                </c:pt>
                <c:pt idx="39488">
                  <c:v>0.72131147540983598</c:v>
                </c:pt>
                <c:pt idx="39489">
                  <c:v>0.73770491803278604</c:v>
                </c:pt>
                <c:pt idx="39490">
                  <c:v>0.75409836065573699</c:v>
                </c:pt>
                <c:pt idx="39491">
                  <c:v>0.77049180327868805</c:v>
                </c:pt>
                <c:pt idx="39492">
                  <c:v>0.786885245901639</c:v>
                </c:pt>
                <c:pt idx="39493">
                  <c:v>0.80327868852458995</c:v>
                </c:pt>
                <c:pt idx="39494">
                  <c:v>0.81967213114754101</c:v>
                </c:pt>
                <c:pt idx="39495">
                  <c:v>0.83606557377049096</c:v>
                </c:pt>
                <c:pt idx="39496">
                  <c:v>0.85245901639344202</c:v>
                </c:pt>
                <c:pt idx="39497">
                  <c:v>0.86885245901639296</c:v>
                </c:pt>
                <c:pt idx="39498">
                  <c:v>0.88524590163934402</c:v>
                </c:pt>
                <c:pt idx="39499">
                  <c:v>0.90163934426229497</c:v>
                </c:pt>
                <c:pt idx="39500">
                  <c:v>0.91803278688524503</c:v>
                </c:pt>
                <c:pt idx="39501">
                  <c:v>0.93442622950819598</c:v>
                </c:pt>
                <c:pt idx="39502">
                  <c:v>0.95081967213114704</c:v>
                </c:pt>
                <c:pt idx="39503">
                  <c:v>0.96721311475409799</c:v>
                </c:pt>
                <c:pt idx="39504">
                  <c:v>0.98360655737704905</c:v>
                </c:pt>
                <c:pt idx="39505">
                  <c:v>0</c:v>
                </c:pt>
                <c:pt idx="39506">
                  <c:v>1.6666666666666601E-2</c:v>
                </c:pt>
                <c:pt idx="39507">
                  <c:v>3.3333333333333298E-2</c:v>
                </c:pt>
                <c:pt idx="39508">
                  <c:v>0.05</c:v>
                </c:pt>
                <c:pt idx="39509">
                  <c:v>6.6666666666666596E-2</c:v>
                </c:pt>
                <c:pt idx="39510">
                  <c:v>8.3333333333333301E-2</c:v>
                </c:pt>
                <c:pt idx="39511">
                  <c:v>0.1</c:v>
                </c:pt>
                <c:pt idx="39512">
                  <c:v>0.116666666666666</c:v>
                </c:pt>
                <c:pt idx="39513">
                  <c:v>0.133333333333333</c:v>
                </c:pt>
                <c:pt idx="39514">
                  <c:v>0.15</c:v>
                </c:pt>
                <c:pt idx="39515">
                  <c:v>0.16666666666666599</c:v>
                </c:pt>
                <c:pt idx="39516">
                  <c:v>0.18333333333333299</c:v>
                </c:pt>
                <c:pt idx="39517">
                  <c:v>0.2</c:v>
                </c:pt>
                <c:pt idx="39518">
                  <c:v>0.21666666666666601</c:v>
                </c:pt>
                <c:pt idx="39519">
                  <c:v>0.233333333333333</c:v>
                </c:pt>
                <c:pt idx="39520">
                  <c:v>0.25</c:v>
                </c:pt>
                <c:pt idx="39521">
                  <c:v>0.266666666666666</c:v>
                </c:pt>
                <c:pt idx="39522">
                  <c:v>0.28333333333333299</c:v>
                </c:pt>
                <c:pt idx="39523">
                  <c:v>0.3</c:v>
                </c:pt>
                <c:pt idx="39524">
                  <c:v>0.31666666666666599</c:v>
                </c:pt>
                <c:pt idx="39525">
                  <c:v>0.33333333333333298</c:v>
                </c:pt>
                <c:pt idx="39526">
                  <c:v>0.35</c:v>
                </c:pt>
                <c:pt idx="39527">
                  <c:v>0.36666666666666597</c:v>
                </c:pt>
                <c:pt idx="39528">
                  <c:v>0.38333333333333303</c:v>
                </c:pt>
                <c:pt idx="39529">
                  <c:v>0.4</c:v>
                </c:pt>
                <c:pt idx="39530">
                  <c:v>0.41666666666666602</c:v>
                </c:pt>
                <c:pt idx="39531">
                  <c:v>0.43333333333333302</c:v>
                </c:pt>
                <c:pt idx="39532">
                  <c:v>0.45</c:v>
                </c:pt>
                <c:pt idx="39533">
                  <c:v>0.46666666666666601</c:v>
                </c:pt>
                <c:pt idx="39534">
                  <c:v>0.483333333333333</c:v>
                </c:pt>
                <c:pt idx="39535">
                  <c:v>0.5</c:v>
                </c:pt>
                <c:pt idx="39536">
                  <c:v>0.51666666666666605</c:v>
                </c:pt>
                <c:pt idx="39537">
                  <c:v>0.53333333333333299</c:v>
                </c:pt>
                <c:pt idx="39538">
                  <c:v>0.55000000000000004</c:v>
                </c:pt>
                <c:pt idx="39539">
                  <c:v>0.56666666666666599</c:v>
                </c:pt>
                <c:pt idx="39540">
                  <c:v>0.58333333333333304</c:v>
                </c:pt>
                <c:pt idx="39541">
                  <c:v>0.6</c:v>
                </c:pt>
                <c:pt idx="39542">
                  <c:v>0.61666666666666603</c:v>
                </c:pt>
                <c:pt idx="39543">
                  <c:v>0.63333333333333297</c:v>
                </c:pt>
                <c:pt idx="39544">
                  <c:v>0.65</c:v>
                </c:pt>
                <c:pt idx="39545">
                  <c:v>0.66666666666666596</c:v>
                </c:pt>
                <c:pt idx="39546">
                  <c:v>0.68333333333333302</c:v>
                </c:pt>
                <c:pt idx="39547">
                  <c:v>0.7</c:v>
                </c:pt>
                <c:pt idx="39548">
                  <c:v>0.71666666666666601</c:v>
                </c:pt>
                <c:pt idx="39549">
                  <c:v>0.73333333333333295</c:v>
                </c:pt>
                <c:pt idx="39550">
                  <c:v>0.75</c:v>
                </c:pt>
                <c:pt idx="39551">
                  <c:v>0.76666666666666605</c:v>
                </c:pt>
                <c:pt idx="39552">
                  <c:v>0.78333333333333299</c:v>
                </c:pt>
                <c:pt idx="39553">
                  <c:v>0.8</c:v>
                </c:pt>
                <c:pt idx="39554">
                  <c:v>0.81666666666666599</c:v>
                </c:pt>
                <c:pt idx="39555">
                  <c:v>0.83333333333333304</c:v>
                </c:pt>
                <c:pt idx="39556">
                  <c:v>0.85</c:v>
                </c:pt>
                <c:pt idx="39557">
                  <c:v>0.86666666666666603</c:v>
                </c:pt>
                <c:pt idx="39558">
                  <c:v>0.88333333333333297</c:v>
                </c:pt>
                <c:pt idx="39559">
                  <c:v>0.9</c:v>
                </c:pt>
                <c:pt idx="39560">
                  <c:v>0.91666666666666596</c:v>
                </c:pt>
                <c:pt idx="39561">
                  <c:v>0.93333333333333302</c:v>
                </c:pt>
                <c:pt idx="39562">
                  <c:v>0.95</c:v>
                </c:pt>
                <c:pt idx="39563">
                  <c:v>0.96666666666666601</c:v>
                </c:pt>
                <c:pt idx="39564">
                  <c:v>0.98333333333333295</c:v>
                </c:pt>
                <c:pt idx="39565">
                  <c:v>0</c:v>
                </c:pt>
                <c:pt idx="39566">
                  <c:v>5.2631578947368397E-2</c:v>
                </c:pt>
                <c:pt idx="39567">
                  <c:v>0.105263157894736</c:v>
                </c:pt>
                <c:pt idx="39568">
                  <c:v>0.157894736842105</c:v>
                </c:pt>
                <c:pt idx="39569">
                  <c:v>0.21052631578947301</c:v>
                </c:pt>
                <c:pt idx="39570">
                  <c:v>0.26315789473684198</c:v>
                </c:pt>
                <c:pt idx="39571">
                  <c:v>0.31578947368421001</c:v>
                </c:pt>
                <c:pt idx="39572">
                  <c:v>0.36842105263157798</c:v>
                </c:pt>
                <c:pt idx="39573">
                  <c:v>0.42105263157894701</c:v>
                </c:pt>
                <c:pt idx="39574">
                  <c:v>0.47368421052631499</c:v>
                </c:pt>
                <c:pt idx="39575">
                  <c:v>0.52631578947368396</c:v>
                </c:pt>
                <c:pt idx="39576">
                  <c:v>0.57894736842105199</c:v>
                </c:pt>
                <c:pt idx="39577">
                  <c:v>0.63157894736842102</c:v>
                </c:pt>
                <c:pt idx="39578">
                  <c:v>0.68421052631578905</c:v>
                </c:pt>
                <c:pt idx="39579">
                  <c:v>0.73684210526315697</c:v>
                </c:pt>
                <c:pt idx="39580">
                  <c:v>0.78947368421052599</c:v>
                </c:pt>
                <c:pt idx="39581">
                  <c:v>0.84210526315789402</c:v>
                </c:pt>
                <c:pt idx="39582">
                  <c:v>0.89473684210526305</c:v>
                </c:pt>
                <c:pt idx="39583">
                  <c:v>0.94736842105263097</c:v>
                </c:pt>
                <c:pt idx="39584">
                  <c:v>0</c:v>
                </c:pt>
                <c:pt idx="39585">
                  <c:v>1.6949152542372801E-2</c:v>
                </c:pt>
                <c:pt idx="39586">
                  <c:v>3.38983050847457E-2</c:v>
                </c:pt>
                <c:pt idx="39587">
                  <c:v>5.0847457627118599E-2</c:v>
                </c:pt>
                <c:pt idx="39588">
                  <c:v>6.7796610169491497E-2</c:v>
                </c:pt>
                <c:pt idx="39589">
                  <c:v>8.4745762711864403E-2</c:v>
                </c:pt>
                <c:pt idx="39590">
                  <c:v>0.101694915254237</c:v>
                </c:pt>
                <c:pt idx="39591">
                  <c:v>0.11864406779661001</c:v>
                </c:pt>
                <c:pt idx="39592">
                  <c:v>0.13559322033898299</c:v>
                </c:pt>
                <c:pt idx="39593">
                  <c:v>0.152542372881355</c:v>
                </c:pt>
                <c:pt idx="39594">
                  <c:v>0.169491525423728</c:v>
                </c:pt>
                <c:pt idx="39595">
                  <c:v>0.186440677966101</c:v>
                </c:pt>
                <c:pt idx="39596">
                  <c:v>0.20338983050847401</c:v>
                </c:pt>
                <c:pt idx="39597">
                  <c:v>0.22033898305084701</c:v>
                </c:pt>
                <c:pt idx="39598">
                  <c:v>0.23728813559322001</c:v>
                </c:pt>
                <c:pt idx="39599">
                  <c:v>0.25423728813559299</c:v>
                </c:pt>
                <c:pt idx="39600">
                  <c:v>0.27118644067796599</c:v>
                </c:pt>
                <c:pt idx="39601">
                  <c:v>0.28813559322033899</c:v>
                </c:pt>
                <c:pt idx="39602">
                  <c:v>0.305084745762711</c:v>
                </c:pt>
                <c:pt idx="39603">
                  <c:v>0.322033898305084</c:v>
                </c:pt>
                <c:pt idx="39604">
                  <c:v>0.338983050847457</c:v>
                </c:pt>
                <c:pt idx="39605">
                  <c:v>0.35593220338983</c:v>
                </c:pt>
                <c:pt idx="39606">
                  <c:v>0.37288135593220301</c:v>
                </c:pt>
                <c:pt idx="39607">
                  <c:v>0.38983050847457601</c:v>
                </c:pt>
                <c:pt idx="39608">
                  <c:v>0.40677966101694901</c:v>
                </c:pt>
                <c:pt idx="39609">
                  <c:v>0.42372881355932202</c:v>
                </c:pt>
                <c:pt idx="39610">
                  <c:v>0.44067796610169402</c:v>
                </c:pt>
                <c:pt idx="39611">
                  <c:v>0.45762711864406702</c:v>
                </c:pt>
                <c:pt idx="39612">
                  <c:v>0.47457627118644002</c:v>
                </c:pt>
                <c:pt idx="39613">
                  <c:v>0.49152542372881303</c:v>
                </c:pt>
                <c:pt idx="39614">
                  <c:v>0.50847457627118597</c:v>
                </c:pt>
                <c:pt idx="39615">
                  <c:v>0.52542372881355903</c:v>
                </c:pt>
                <c:pt idx="39616">
                  <c:v>0.54237288135593198</c:v>
                </c:pt>
                <c:pt idx="39617">
                  <c:v>0.55932203389830504</c:v>
                </c:pt>
                <c:pt idx="39618">
                  <c:v>0.57627118644067798</c:v>
                </c:pt>
                <c:pt idx="39619">
                  <c:v>0.59322033898305004</c:v>
                </c:pt>
                <c:pt idx="39620">
                  <c:v>0.61016949152542299</c:v>
                </c:pt>
                <c:pt idx="39621">
                  <c:v>0.62711864406779605</c:v>
                </c:pt>
                <c:pt idx="39622">
                  <c:v>0.644067796610169</c:v>
                </c:pt>
                <c:pt idx="39623">
                  <c:v>0.66101694915254205</c:v>
                </c:pt>
                <c:pt idx="39624">
                  <c:v>0.677966101694915</c:v>
                </c:pt>
                <c:pt idx="39625">
                  <c:v>0.69491525423728795</c:v>
                </c:pt>
                <c:pt idx="39626">
                  <c:v>0.71186440677966101</c:v>
                </c:pt>
                <c:pt idx="39627">
                  <c:v>0.72881355932203296</c:v>
                </c:pt>
                <c:pt idx="39628">
                  <c:v>0.74576271186440601</c:v>
                </c:pt>
                <c:pt idx="39629">
                  <c:v>0.76271186440677896</c:v>
                </c:pt>
                <c:pt idx="39630">
                  <c:v>0.77966101694915202</c:v>
                </c:pt>
                <c:pt idx="39631">
                  <c:v>0.79661016949152497</c:v>
                </c:pt>
                <c:pt idx="39632">
                  <c:v>0.81355932203389802</c:v>
                </c:pt>
                <c:pt idx="39633">
                  <c:v>0.83050847457627097</c:v>
                </c:pt>
                <c:pt idx="39634">
                  <c:v>0.84745762711864403</c:v>
                </c:pt>
                <c:pt idx="39635">
                  <c:v>0.86440677966101698</c:v>
                </c:pt>
                <c:pt idx="39636">
                  <c:v>0.88135593220338904</c:v>
                </c:pt>
                <c:pt idx="39637">
                  <c:v>0.89830508474576198</c:v>
                </c:pt>
                <c:pt idx="39638">
                  <c:v>0.91525423728813504</c:v>
                </c:pt>
                <c:pt idx="39639">
                  <c:v>0.93220338983050799</c:v>
                </c:pt>
                <c:pt idx="39640">
                  <c:v>0.94915254237288105</c:v>
                </c:pt>
                <c:pt idx="39641">
                  <c:v>0.96610169491525399</c:v>
                </c:pt>
                <c:pt idx="39642">
                  <c:v>0.98305084745762705</c:v>
                </c:pt>
                <c:pt idx="39643">
                  <c:v>0</c:v>
                </c:pt>
                <c:pt idx="39644">
                  <c:v>9.4339622641509396E-3</c:v>
                </c:pt>
                <c:pt idx="39645">
                  <c:v>1.8867924528301799E-2</c:v>
                </c:pt>
                <c:pt idx="39646">
                  <c:v>2.83018867924528E-2</c:v>
                </c:pt>
                <c:pt idx="39647">
                  <c:v>3.7735849056603703E-2</c:v>
                </c:pt>
                <c:pt idx="39648">
                  <c:v>4.71698113207547E-2</c:v>
                </c:pt>
                <c:pt idx="39649">
                  <c:v>5.6603773584905599E-2</c:v>
                </c:pt>
                <c:pt idx="39650">
                  <c:v>6.6037735849056603E-2</c:v>
                </c:pt>
                <c:pt idx="39651">
                  <c:v>7.5471698113207503E-2</c:v>
                </c:pt>
                <c:pt idx="39652">
                  <c:v>8.4905660377358402E-2</c:v>
                </c:pt>
                <c:pt idx="39653">
                  <c:v>9.4339622641509399E-2</c:v>
                </c:pt>
                <c:pt idx="39654">
                  <c:v>0.10377358490565999</c:v>
                </c:pt>
                <c:pt idx="39655">
                  <c:v>0.113207547169811</c:v>
                </c:pt>
                <c:pt idx="39656">
                  <c:v>0.122641509433962</c:v>
                </c:pt>
                <c:pt idx="39657">
                  <c:v>0.13207547169811301</c:v>
                </c:pt>
                <c:pt idx="39658">
                  <c:v>0.14150943396226401</c:v>
                </c:pt>
                <c:pt idx="39659">
                  <c:v>0.15094339622641501</c:v>
                </c:pt>
                <c:pt idx="39660">
                  <c:v>0.160377358490566</c:v>
                </c:pt>
                <c:pt idx="39661">
                  <c:v>0.169811320754716</c:v>
                </c:pt>
                <c:pt idx="39662">
                  <c:v>0.179245283018867</c:v>
                </c:pt>
                <c:pt idx="39663">
                  <c:v>0.18867924528301799</c:v>
                </c:pt>
                <c:pt idx="39664">
                  <c:v>0.19811320754716899</c:v>
                </c:pt>
                <c:pt idx="39665">
                  <c:v>0.20754716981131999</c:v>
                </c:pt>
                <c:pt idx="39666">
                  <c:v>0.21698113207547101</c:v>
                </c:pt>
                <c:pt idx="39667">
                  <c:v>0.22641509433962201</c:v>
                </c:pt>
                <c:pt idx="39668">
                  <c:v>0.23584905660377301</c:v>
                </c:pt>
                <c:pt idx="39669">
                  <c:v>0.245283018867924</c:v>
                </c:pt>
                <c:pt idx="39670">
                  <c:v>0.25471698113207503</c:v>
                </c:pt>
                <c:pt idx="39671">
                  <c:v>0.26415094339622602</c:v>
                </c:pt>
                <c:pt idx="39672">
                  <c:v>0.27358490566037702</c:v>
                </c:pt>
                <c:pt idx="39673">
                  <c:v>0.28301886792452802</c:v>
                </c:pt>
                <c:pt idx="39674">
                  <c:v>0.29245283018867901</c:v>
                </c:pt>
                <c:pt idx="39675">
                  <c:v>0.30188679245283001</c:v>
                </c:pt>
                <c:pt idx="39676">
                  <c:v>0.31132075471698101</c:v>
                </c:pt>
                <c:pt idx="39677">
                  <c:v>0.320754716981132</c:v>
                </c:pt>
                <c:pt idx="39678">
                  <c:v>0.330188679245283</c:v>
                </c:pt>
                <c:pt idx="39679">
                  <c:v>0.339622641509433</c:v>
                </c:pt>
                <c:pt idx="39680">
                  <c:v>0.349056603773584</c:v>
                </c:pt>
                <c:pt idx="39681">
                  <c:v>0.35849056603773499</c:v>
                </c:pt>
                <c:pt idx="39682">
                  <c:v>0.36792452830188599</c:v>
                </c:pt>
                <c:pt idx="39683">
                  <c:v>0.37735849056603699</c:v>
                </c:pt>
                <c:pt idx="39684">
                  <c:v>0.38679245283018798</c:v>
                </c:pt>
                <c:pt idx="39685">
                  <c:v>0.39622641509433898</c:v>
                </c:pt>
                <c:pt idx="39686">
                  <c:v>0.40566037735848998</c:v>
                </c:pt>
                <c:pt idx="39687">
                  <c:v>0.41509433962264097</c:v>
                </c:pt>
                <c:pt idx="39688">
                  <c:v>0.42452830188679203</c:v>
                </c:pt>
                <c:pt idx="39689">
                  <c:v>0.43396226415094302</c:v>
                </c:pt>
                <c:pt idx="39690">
                  <c:v>0.44339622641509402</c:v>
                </c:pt>
                <c:pt idx="39691">
                  <c:v>0.45283018867924502</c:v>
                </c:pt>
                <c:pt idx="39692">
                  <c:v>0.46226415094339601</c:v>
                </c:pt>
                <c:pt idx="39693">
                  <c:v>0.47169811320754701</c:v>
                </c:pt>
                <c:pt idx="39694">
                  <c:v>0.48113207547169801</c:v>
                </c:pt>
                <c:pt idx="39695">
                  <c:v>0.490566037735849</c:v>
                </c:pt>
                <c:pt idx="39696">
                  <c:v>0.5</c:v>
                </c:pt>
                <c:pt idx="39697">
                  <c:v>0.50943396226415005</c:v>
                </c:pt>
                <c:pt idx="39698">
                  <c:v>0.51886792452830099</c:v>
                </c:pt>
                <c:pt idx="39699">
                  <c:v>0.52830188679245205</c:v>
                </c:pt>
                <c:pt idx="39700">
                  <c:v>0.53773584905660299</c:v>
                </c:pt>
                <c:pt idx="39701">
                  <c:v>0.54716981132075404</c:v>
                </c:pt>
                <c:pt idx="39702">
                  <c:v>0.55660377358490498</c:v>
                </c:pt>
                <c:pt idx="39703">
                  <c:v>0.56603773584905603</c:v>
                </c:pt>
                <c:pt idx="39704">
                  <c:v>0.57547169811320698</c:v>
                </c:pt>
                <c:pt idx="39705">
                  <c:v>0.58490566037735803</c:v>
                </c:pt>
                <c:pt idx="39706">
                  <c:v>0.59433962264150897</c:v>
                </c:pt>
                <c:pt idx="39707">
                  <c:v>0.60377358490566002</c:v>
                </c:pt>
                <c:pt idx="39708">
                  <c:v>0.61320754716981096</c:v>
                </c:pt>
                <c:pt idx="39709">
                  <c:v>0.62264150943396201</c:v>
                </c:pt>
                <c:pt idx="39710">
                  <c:v>0.63207547169811296</c:v>
                </c:pt>
                <c:pt idx="39711">
                  <c:v>0.64150943396226401</c:v>
                </c:pt>
                <c:pt idx="39712">
                  <c:v>0.65094339622641495</c:v>
                </c:pt>
                <c:pt idx="39713">
                  <c:v>0.660377358490566</c:v>
                </c:pt>
                <c:pt idx="39714">
                  <c:v>0.66981132075471606</c:v>
                </c:pt>
                <c:pt idx="39715">
                  <c:v>0.679245283018867</c:v>
                </c:pt>
                <c:pt idx="39716">
                  <c:v>0.68867924528301805</c:v>
                </c:pt>
                <c:pt idx="39717">
                  <c:v>0.69811320754716899</c:v>
                </c:pt>
                <c:pt idx="39718">
                  <c:v>0.70754716981132004</c:v>
                </c:pt>
                <c:pt idx="39719">
                  <c:v>0.71698113207547098</c:v>
                </c:pt>
                <c:pt idx="39720">
                  <c:v>0.72641509433962204</c:v>
                </c:pt>
                <c:pt idx="39721">
                  <c:v>0.73584905660377298</c:v>
                </c:pt>
                <c:pt idx="39722">
                  <c:v>0.74528301886792403</c:v>
                </c:pt>
                <c:pt idx="39723">
                  <c:v>0.75471698113207497</c:v>
                </c:pt>
                <c:pt idx="39724">
                  <c:v>0.76415094339622602</c:v>
                </c:pt>
                <c:pt idx="39725">
                  <c:v>0.77358490566037696</c:v>
                </c:pt>
                <c:pt idx="39726">
                  <c:v>0.78301886792452802</c:v>
                </c:pt>
                <c:pt idx="39727">
                  <c:v>0.79245283018867896</c:v>
                </c:pt>
                <c:pt idx="39728">
                  <c:v>0.80188679245283001</c:v>
                </c:pt>
                <c:pt idx="39729">
                  <c:v>0.81132075471698095</c:v>
                </c:pt>
                <c:pt idx="39730">
                  <c:v>0.820754716981132</c:v>
                </c:pt>
                <c:pt idx="39731">
                  <c:v>0.83018867924528295</c:v>
                </c:pt>
                <c:pt idx="39732">
                  <c:v>0.839622641509434</c:v>
                </c:pt>
                <c:pt idx="39733">
                  <c:v>0.84905660377358405</c:v>
                </c:pt>
                <c:pt idx="39734">
                  <c:v>0.85849056603773499</c:v>
                </c:pt>
                <c:pt idx="39735">
                  <c:v>0.86792452830188604</c:v>
                </c:pt>
                <c:pt idx="39736">
                  <c:v>0.87735849056603699</c:v>
                </c:pt>
                <c:pt idx="39737">
                  <c:v>0.88679245283018804</c:v>
                </c:pt>
                <c:pt idx="39738">
                  <c:v>0.89622641509433898</c:v>
                </c:pt>
                <c:pt idx="39739">
                  <c:v>0.90566037735849003</c:v>
                </c:pt>
                <c:pt idx="39740">
                  <c:v>0.91509433962264097</c:v>
                </c:pt>
                <c:pt idx="39741">
                  <c:v>0.92452830188679203</c:v>
                </c:pt>
                <c:pt idx="39742">
                  <c:v>0.93396226415094297</c:v>
                </c:pt>
                <c:pt idx="39743">
                  <c:v>0.94339622641509402</c:v>
                </c:pt>
                <c:pt idx="39744">
                  <c:v>0.95283018867924496</c:v>
                </c:pt>
                <c:pt idx="39745">
                  <c:v>0.96226415094339601</c:v>
                </c:pt>
                <c:pt idx="39746">
                  <c:v>0.97169811320754695</c:v>
                </c:pt>
                <c:pt idx="39747">
                  <c:v>0.98113207547169801</c:v>
                </c:pt>
                <c:pt idx="39748">
                  <c:v>0.99056603773584895</c:v>
                </c:pt>
                <c:pt idx="39749">
                  <c:v>0</c:v>
                </c:pt>
                <c:pt idx="39750">
                  <c:v>1.53846153846153E-2</c:v>
                </c:pt>
                <c:pt idx="39751">
                  <c:v>3.0769230769230702E-2</c:v>
                </c:pt>
                <c:pt idx="39752">
                  <c:v>4.6153846153846101E-2</c:v>
                </c:pt>
                <c:pt idx="39753">
                  <c:v>6.15384615384615E-2</c:v>
                </c:pt>
                <c:pt idx="39754">
                  <c:v>7.69230769230769E-2</c:v>
                </c:pt>
                <c:pt idx="39755">
                  <c:v>9.2307692307692299E-2</c:v>
                </c:pt>
                <c:pt idx="39756">
                  <c:v>0.107692307692307</c:v>
                </c:pt>
                <c:pt idx="39757">
                  <c:v>0.123076923076923</c:v>
                </c:pt>
                <c:pt idx="39758">
                  <c:v>0.138461538461538</c:v>
                </c:pt>
                <c:pt idx="39759">
                  <c:v>0.15384615384615299</c:v>
                </c:pt>
                <c:pt idx="39760">
                  <c:v>0.16923076923076899</c:v>
                </c:pt>
                <c:pt idx="39761">
                  <c:v>0.18461538461538399</c:v>
                </c:pt>
                <c:pt idx="39762">
                  <c:v>0.2</c:v>
                </c:pt>
                <c:pt idx="39763">
                  <c:v>0.21538461538461501</c:v>
                </c:pt>
                <c:pt idx="39764">
                  <c:v>0.23076923076923</c:v>
                </c:pt>
                <c:pt idx="39765">
                  <c:v>0.246153846153846</c:v>
                </c:pt>
                <c:pt idx="39766">
                  <c:v>0.261538461538461</c:v>
                </c:pt>
                <c:pt idx="39767">
                  <c:v>0.27692307692307599</c:v>
                </c:pt>
                <c:pt idx="39768">
                  <c:v>0.29230769230769199</c:v>
                </c:pt>
                <c:pt idx="39769">
                  <c:v>0.30769230769230699</c:v>
                </c:pt>
                <c:pt idx="39770">
                  <c:v>0.32307692307692298</c:v>
                </c:pt>
                <c:pt idx="39771">
                  <c:v>0.33846153846153798</c:v>
                </c:pt>
                <c:pt idx="39772">
                  <c:v>0.35384615384615298</c:v>
                </c:pt>
                <c:pt idx="39773">
                  <c:v>0.36923076923076897</c:v>
                </c:pt>
                <c:pt idx="39774">
                  <c:v>0.38461538461538403</c:v>
                </c:pt>
                <c:pt idx="39775">
                  <c:v>0.4</c:v>
                </c:pt>
                <c:pt idx="39776">
                  <c:v>0.41538461538461502</c:v>
                </c:pt>
                <c:pt idx="39777">
                  <c:v>0.43076923076923002</c:v>
                </c:pt>
                <c:pt idx="39778">
                  <c:v>0.44615384615384601</c:v>
                </c:pt>
                <c:pt idx="39779">
                  <c:v>0.46153846153846101</c:v>
                </c:pt>
                <c:pt idx="39780">
                  <c:v>0.47692307692307601</c:v>
                </c:pt>
                <c:pt idx="39781">
                  <c:v>0.492307692307692</c:v>
                </c:pt>
                <c:pt idx="39782">
                  <c:v>0.507692307692307</c:v>
                </c:pt>
                <c:pt idx="39783">
                  <c:v>0.52307692307692299</c:v>
                </c:pt>
                <c:pt idx="39784">
                  <c:v>0.53846153846153799</c:v>
                </c:pt>
                <c:pt idx="39785">
                  <c:v>0.55384615384615299</c:v>
                </c:pt>
                <c:pt idx="39786">
                  <c:v>0.56923076923076898</c:v>
                </c:pt>
                <c:pt idx="39787">
                  <c:v>0.58461538461538398</c:v>
                </c:pt>
                <c:pt idx="39788">
                  <c:v>0.6</c:v>
                </c:pt>
                <c:pt idx="39789">
                  <c:v>0.61538461538461497</c:v>
                </c:pt>
                <c:pt idx="39790">
                  <c:v>0.63076923076922997</c:v>
                </c:pt>
                <c:pt idx="39791">
                  <c:v>0.64615384615384597</c:v>
                </c:pt>
                <c:pt idx="39792">
                  <c:v>0.66153846153846096</c:v>
                </c:pt>
                <c:pt idx="39793">
                  <c:v>0.67692307692307696</c:v>
                </c:pt>
                <c:pt idx="39794">
                  <c:v>0.69230769230769196</c:v>
                </c:pt>
                <c:pt idx="39795">
                  <c:v>0.70769230769230695</c:v>
                </c:pt>
                <c:pt idx="39796">
                  <c:v>0.72307692307692295</c:v>
                </c:pt>
                <c:pt idx="39797">
                  <c:v>0.73846153846153795</c:v>
                </c:pt>
                <c:pt idx="39798">
                  <c:v>0.75384615384615306</c:v>
                </c:pt>
                <c:pt idx="39799">
                  <c:v>0.76923076923076905</c:v>
                </c:pt>
                <c:pt idx="39800">
                  <c:v>0.78461538461538405</c:v>
                </c:pt>
                <c:pt idx="39801">
                  <c:v>0.8</c:v>
                </c:pt>
                <c:pt idx="39802">
                  <c:v>0.81538461538461504</c:v>
                </c:pt>
                <c:pt idx="39803">
                  <c:v>0.83076923076923004</c:v>
                </c:pt>
                <c:pt idx="39804">
                  <c:v>0.84615384615384603</c:v>
                </c:pt>
                <c:pt idx="39805">
                  <c:v>0.86153846153846103</c:v>
                </c:pt>
                <c:pt idx="39806">
                  <c:v>0.87692307692307603</c:v>
                </c:pt>
                <c:pt idx="39807">
                  <c:v>0.89230769230769202</c:v>
                </c:pt>
                <c:pt idx="39808">
                  <c:v>0.90769230769230702</c:v>
                </c:pt>
                <c:pt idx="39809">
                  <c:v>0.92307692307692302</c:v>
                </c:pt>
                <c:pt idx="39810">
                  <c:v>0.93846153846153801</c:v>
                </c:pt>
                <c:pt idx="39811">
                  <c:v>0.95384615384615301</c:v>
                </c:pt>
                <c:pt idx="39812">
                  <c:v>0.96923076923076901</c:v>
                </c:pt>
                <c:pt idx="39813">
                  <c:v>0.984615384615384</c:v>
                </c:pt>
                <c:pt idx="39814">
                  <c:v>0</c:v>
                </c:pt>
                <c:pt idx="39815">
                  <c:v>2.3255813953488299E-2</c:v>
                </c:pt>
                <c:pt idx="39816">
                  <c:v>4.6511627906976702E-2</c:v>
                </c:pt>
                <c:pt idx="39817">
                  <c:v>6.9767441860465101E-2</c:v>
                </c:pt>
                <c:pt idx="39818">
                  <c:v>9.3023255813953404E-2</c:v>
                </c:pt>
                <c:pt idx="39819">
                  <c:v>0.116279069767441</c:v>
                </c:pt>
                <c:pt idx="39820">
                  <c:v>0.13953488372093001</c:v>
                </c:pt>
                <c:pt idx="39821">
                  <c:v>0.16279069767441801</c:v>
                </c:pt>
                <c:pt idx="39822">
                  <c:v>0.186046511627906</c:v>
                </c:pt>
                <c:pt idx="39823">
                  <c:v>0.209302325581395</c:v>
                </c:pt>
                <c:pt idx="39824">
                  <c:v>0.232558139534883</c:v>
                </c:pt>
                <c:pt idx="39825">
                  <c:v>0.25581395348837199</c:v>
                </c:pt>
                <c:pt idx="39826">
                  <c:v>0.27906976744186002</c:v>
                </c:pt>
                <c:pt idx="39827">
                  <c:v>0.30232558139534799</c:v>
                </c:pt>
                <c:pt idx="39828">
                  <c:v>0.32558139534883701</c:v>
                </c:pt>
                <c:pt idx="39829">
                  <c:v>0.34883720930232498</c:v>
                </c:pt>
                <c:pt idx="39830">
                  <c:v>0.372093023255813</c:v>
                </c:pt>
                <c:pt idx="39831">
                  <c:v>0.39534883720930197</c:v>
                </c:pt>
                <c:pt idx="39832">
                  <c:v>0.41860465116279</c:v>
                </c:pt>
                <c:pt idx="39833">
                  <c:v>0.44186046511627902</c:v>
                </c:pt>
                <c:pt idx="39834">
                  <c:v>0.46511627906976699</c:v>
                </c:pt>
                <c:pt idx="39835">
                  <c:v>0.48837209302325502</c:v>
                </c:pt>
                <c:pt idx="39836">
                  <c:v>0.51162790697674398</c:v>
                </c:pt>
                <c:pt idx="39837">
                  <c:v>0.53488372093023195</c:v>
                </c:pt>
                <c:pt idx="39838">
                  <c:v>0.55813953488372003</c:v>
                </c:pt>
                <c:pt idx="39839">
                  <c:v>0.581395348837209</c:v>
                </c:pt>
                <c:pt idx="39840">
                  <c:v>0.60465116279069697</c:v>
                </c:pt>
                <c:pt idx="39841">
                  <c:v>0.62790697674418605</c:v>
                </c:pt>
                <c:pt idx="39842">
                  <c:v>0.65116279069767402</c:v>
                </c:pt>
                <c:pt idx="39843">
                  <c:v>0.67441860465116199</c:v>
                </c:pt>
                <c:pt idx="39844">
                  <c:v>0.69767441860465096</c:v>
                </c:pt>
                <c:pt idx="39845">
                  <c:v>0.72093023255813904</c:v>
                </c:pt>
                <c:pt idx="39846">
                  <c:v>0.74418604651162701</c:v>
                </c:pt>
                <c:pt idx="39847">
                  <c:v>0.76744186046511598</c:v>
                </c:pt>
                <c:pt idx="39848">
                  <c:v>0.79069767441860395</c:v>
                </c:pt>
                <c:pt idx="39849">
                  <c:v>0.81395348837209303</c:v>
                </c:pt>
                <c:pt idx="39850">
                  <c:v>0.837209302325581</c:v>
                </c:pt>
                <c:pt idx="39851">
                  <c:v>0.86046511627906896</c:v>
                </c:pt>
                <c:pt idx="39852">
                  <c:v>0.88372093023255804</c:v>
                </c:pt>
                <c:pt idx="39853">
                  <c:v>0.90697674418604601</c:v>
                </c:pt>
                <c:pt idx="39854">
                  <c:v>0.93023255813953398</c:v>
                </c:pt>
                <c:pt idx="39855">
                  <c:v>0.95348837209302295</c:v>
                </c:pt>
                <c:pt idx="39856">
                  <c:v>0.97674418604651103</c:v>
                </c:pt>
                <c:pt idx="39857">
                  <c:v>0</c:v>
                </c:pt>
                <c:pt idx="39858">
                  <c:v>2.27272727272727E-2</c:v>
                </c:pt>
                <c:pt idx="39859">
                  <c:v>4.54545454545454E-2</c:v>
                </c:pt>
                <c:pt idx="39860">
                  <c:v>6.8181818181818094E-2</c:v>
                </c:pt>
                <c:pt idx="39861">
                  <c:v>9.0909090909090898E-2</c:v>
                </c:pt>
                <c:pt idx="39862">
                  <c:v>0.11363636363636299</c:v>
                </c:pt>
                <c:pt idx="39863">
                  <c:v>0.13636363636363599</c:v>
                </c:pt>
                <c:pt idx="39864">
                  <c:v>0.15909090909090901</c:v>
                </c:pt>
                <c:pt idx="39865">
                  <c:v>0.18181818181818099</c:v>
                </c:pt>
                <c:pt idx="39866">
                  <c:v>0.204545454545454</c:v>
                </c:pt>
                <c:pt idx="39867">
                  <c:v>0.22727272727272699</c:v>
                </c:pt>
                <c:pt idx="39868">
                  <c:v>0.25</c:v>
                </c:pt>
                <c:pt idx="39869">
                  <c:v>0.27272727272727199</c:v>
                </c:pt>
                <c:pt idx="39870">
                  <c:v>0.29545454545454503</c:v>
                </c:pt>
                <c:pt idx="39871">
                  <c:v>0.31818181818181801</c:v>
                </c:pt>
                <c:pt idx="39872">
                  <c:v>0.34090909090909</c:v>
                </c:pt>
                <c:pt idx="39873">
                  <c:v>0.36363636363636298</c:v>
                </c:pt>
                <c:pt idx="39874">
                  <c:v>0.38636363636363602</c:v>
                </c:pt>
                <c:pt idx="39875">
                  <c:v>0.40909090909090901</c:v>
                </c:pt>
                <c:pt idx="39876">
                  <c:v>0.43181818181818099</c:v>
                </c:pt>
                <c:pt idx="39877">
                  <c:v>0.45454545454545398</c:v>
                </c:pt>
                <c:pt idx="39878">
                  <c:v>0.47727272727272702</c:v>
                </c:pt>
                <c:pt idx="39879">
                  <c:v>0.5</c:v>
                </c:pt>
                <c:pt idx="39880">
                  <c:v>0.52272727272727204</c:v>
                </c:pt>
                <c:pt idx="39881">
                  <c:v>0.54545454545454497</c:v>
                </c:pt>
                <c:pt idx="39882">
                  <c:v>0.56818181818181801</c:v>
                </c:pt>
                <c:pt idx="39883">
                  <c:v>0.59090909090909005</c:v>
                </c:pt>
                <c:pt idx="39884">
                  <c:v>0.61363636363636298</c:v>
                </c:pt>
                <c:pt idx="39885">
                  <c:v>0.63636363636363602</c:v>
                </c:pt>
                <c:pt idx="39886">
                  <c:v>0.65909090909090895</c:v>
                </c:pt>
                <c:pt idx="39887">
                  <c:v>0.68181818181818099</c:v>
                </c:pt>
                <c:pt idx="39888">
                  <c:v>0.70454545454545403</c:v>
                </c:pt>
                <c:pt idx="39889">
                  <c:v>0.72727272727272696</c:v>
                </c:pt>
                <c:pt idx="39890">
                  <c:v>0.75</c:v>
                </c:pt>
                <c:pt idx="39891">
                  <c:v>0.77272727272727204</c:v>
                </c:pt>
                <c:pt idx="39892">
                  <c:v>0.79545454545454497</c:v>
                </c:pt>
                <c:pt idx="39893">
                  <c:v>0.81818181818181801</c:v>
                </c:pt>
                <c:pt idx="39894">
                  <c:v>0.84090909090909005</c:v>
                </c:pt>
                <c:pt idx="39895">
                  <c:v>0.86363636363636298</c:v>
                </c:pt>
                <c:pt idx="39896">
                  <c:v>0.88636363636363602</c:v>
                </c:pt>
                <c:pt idx="39897">
                  <c:v>0.90909090909090895</c:v>
                </c:pt>
                <c:pt idx="39898">
                  <c:v>0.93181818181818099</c:v>
                </c:pt>
                <c:pt idx="39899">
                  <c:v>0.95454545454545403</c:v>
                </c:pt>
                <c:pt idx="39900">
                  <c:v>0.97727272727272696</c:v>
                </c:pt>
                <c:pt idx="39901">
                  <c:v>0</c:v>
                </c:pt>
                <c:pt idx="39902">
                  <c:v>8.4033613445378096E-3</c:v>
                </c:pt>
                <c:pt idx="39903">
                  <c:v>1.6806722689075598E-2</c:v>
                </c:pt>
                <c:pt idx="39904">
                  <c:v>2.5210084033613401E-2</c:v>
                </c:pt>
                <c:pt idx="39905">
                  <c:v>3.3613445378151197E-2</c:v>
                </c:pt>
                <c:pt idx="39906">
                  <c:v>4.2016806722689003E-2</c:v>
                </c:pt>
                <c:pt idx="39907">
                  <c:v>5.0420168067226802E-2</c:v>
                </c:pt>
                <c:pt idx="39908">
                  <c:v>5.8823529411764698E-2</c:v>
                </c:pt>
                <c:pt idx="39909">
                  <c:v>6.7226890756302504E-2</c:v>
                </c:pt>
                <c:pt idx="39910">
                  <c:v>7.5630252100840303E-2</c:v>
                </c:pt>
                <c:pt idx="39911">
                  <c:v>8.4033613445378103E-2</c:v>
                </c:pt>
                <c:pt idx="39912">
                  <c:v>9.2436974789915902E-2</c:v>
                </c:pt>
                <c:pt idx="39913">
                  <c:v>0.10084033613445301</c:v>
                </c:pt>
                <c:pt idx="39914">
                  <c:v>0.109243697478991</c:v>
                </c:pt>
                <c:pt idx="39915">
                  <c:v>0.11764705882352899</c:v>
                </c:pt>
                <c:pt idx="39916">
                  <c:v>0.126050420168067</c:v>
                </c:pt>
                <c:pt idx="39917">
                  <c:v>0.13445378151260501</c:v>
                </c:pt>
                <c:pt idx="39918">
                  <c:v>0.14285714285714199</c:v>
                </c:pt>
                <c:pt idx="39919">
                  <c:v>0.15126050420168</c:v>
                </c:pt>
                <c:pt idx="39920">
                  <c:v>0.159663865546218</c:v>
                </c:pt>
                <c:pt idx="39921">
                  <c:v>0.16806722689075601</c:v>
                </c:pt>
                <c:pt idx="39922">
                  <c:v>0.17647058823529399</c:v>
                </c:pt>
                <c:pt idx="39923">
                  <c:v>0.184873949579831</c:v>
                </c:pt>
                <c:pt idx="39924">
                  <c:v>0.19327731092436901</c:v>
                </c:pt>
                <c:pt idx="39925">
                  <c:v>0.20168067226890701</c:v>
                </c:pt>
                <c:pt idx="39926">
                  <c:v>0.21008403361344499</c:v>
                </c:pt>
                <c:pt idx="39927">
                  <c:v>0.218487394957983</c:v>
                </c:pt>
                <c:pt idx="39928">
                  <c:v>0.22689075630252101</c:v>
                </c:pt>
                <c:pt idx="39929">
                  <c:v>0.23529411764705799</c:v>
                </c:pt>
                <c:pt idx="39930">
                  <c:v>0.24369747899159599</c:v>
                </c:pt>
                <c:pt idx="39931">
                  <c:v>0.252100840336134</c:v>
                </c:pt>
                <c:pt idx="39932">
                  <c:v>0.26050420168067201</c:v>
                </c:pt>
                <c:pt idx="39933">
                  <c:v>0.26890756302521002</c:v>
                </c:pt>
                <c:pt idx="39934">
                  <c:v>0.27731092436974702</c:v>
                </c:pt>
                <c:pt idx="39935">
                  <c:v>0.28571428571428498</c:v>
                </c:pt>
                <c:pt idx="39936">
                  <c:v>0.29411764705882298</c:v>
                </c:pt>
                <c:pt idx="39937">
                  <c:v>0.30252100840336099</c:v>
                </c:pt>
                <c:pt idx="39938">
                  <c:v>0.310924369747899</c:v>
                </c:pt>
                <c:pt idx="39939">
                  <c:v>0.31932773109243601</c:v>
                </c:pt>
                <c:pt idx="39940">
                  <c:v>0.32773109243697401</c:v>
                </c:pt>
                <c:pt idx="39941">
                  <c:v>0.33613445378151202</c:v>
                </c:pt>
                <c:pt idx="39942">
                  <c:v>0.34453781512604997</c:v>
                </c:pt>
                <c:pt idx="39943">
                  <c:v>0.35294117647058798</c:v>
                </c:pt>
                <c:pt idx="39944">
                  <c:v>0.36134453781512599</c:v>
                </c:pt>
                <c:pt idx="39945">
                  <c:v>0.369747899159663</c:v>
                </c:pt>
                <c:pt idx="39946">
                  <c:v>0.378151260504201</c:v>
                </c:pt>
                <c:pt idx="39947">
                  <c:v>0.38655462184873901</c:v>
                </c:pt>
                <c:pt idx="39948">
                  <c:v>0.39495798319327702</c:v>
                </c:pt>
                <c:pt idx="39949">
                  <c:v>0.40336134453781503</c:v>
                </c:pt>
                <c:pt idx="39950">
                  <c:v>0.41176470588235198</c:v>
                </c:pt>
                <c:pt idx="39951">
                  <c:v>0.42016806722688999</c:v>
                </c:pt>
                <c:pt idx="39952">
                  <c:v>0.42857142857142799</c:v>
                </c:pt>
                <c:pt idx="39953">
                  <c:v>0.436974789915966</c:v>
                </c:pt>
                <c:pt idx="39954">
                  <c:v>0.44537815126050401</c:v>
                </c:pt>
                <c:pt idx="39955">
                  <c:v>0.45378151260504201</c:v>
                </c:pt>
                <c:pt idx="39956">
                  <c:v>0.46218487394957902</c:v>
                </c:pt>
                <c:pt idx="39957">
                  <c:v>0.47058823529411697</c:v>
                </c:pt>
                <c:pt idx="39958">
                  <c:v>0.47899159663865498</c:v>
                </c:pt>
                <c:pt idx="39959">
                  <c:v>0.48739495798319299</c:v>
                </c:pt>
                <c:pt idx="39960">
                  <c:v>0.495798319327731</c:v>
                </c:pt>
                <c:pt idx="39961">
                  <c:v>0.504201680672268</c:v>
                </c:pt>
                <c:pt idx="39962">
                  <c:v>0.51260504201680601</c:v>
                </c:pt>
                <c:pt idx="39963">
                  <c:v>0.52100840336134402</c:v>
                </c:pt>
                <c:pt idx="39964">
                  <c:v>0.52941176470588203</c:v>
                </c:pt>
                <c:pt idx="39965">
                  <c:v>0.53781512605042003</c:v>
                </c:pt>
                <c:pt idx="39966">
                  <c:v>0.54621848739495704</c:v>
                </c:pt>
                <c:pt idx="39967">
                  <c:v>0.55462184873949505</c:v>
                </c:pt>
                <c:pt idx="39968">
                  <c:v>0.56302521008403295</c:v>
                </c:pt>
                <c:pt idx="39969">
                  <c:v>0.57142857142857095</c:v>
                </c:pt>
                <c:pt idx="39970">
                  <c:v>0.57983193277310896</c:v>
                </c:pt>
                <c:pt idx="39971">
                  <c:v>0.58823529411764697</c:v>
                </c:pt>
                <c:pt idx="39972">
                  <c:v>0.59663865546218398</c:v>
                </c:pt>
                <c:pt idx="39973">
                  <c:v>0.60504201680672198</c:v>
                </c:pt>
                <c:pt idx="39974">
                  <c:v>0.61344537815125999</c:v>
                </c:pt>
                <c:pt idx="39975">
                  <c:v>0.621848739495798</c:v>
                </c:pt>
                <c:pt idx="39976">
                  <c:v>0.630252100840336</c:v>
                </c:pt>
                <c:pt idx="39977">
                  <c:v>0.63865546218487301</c:v>
                </c:pt>
                <c:pt idx="39978">
                  <c:v>0.64705882352941102</c:v>
                </c:pt>
                <c:pt idx="39979">
                  <c:v>0.65546218487394903</c:v>
                </c:pt>
                <c:pt idx="39980">
                  <c:v>0.66386554621848703</c:v>
                </c:pt>
                <c:pt idx="39981">
                  <c:v>0.67226890756302504</c:v>
                </c:pt>
                <c:pt idx="39982">
                  <c:v>0.68067226890756305</c:v>
                </c:pt>
                <c:pt idx="39983">
                  <c:v>0.68907563025209995</c:v>
                </c:pt>
                <c:pt idx="39984">
                  <c:v>0.69747899159663795</c:v>
                </c:pt>
                <c:pt idx="39985">
                  <c:v>0.70588235294117596</c:v>
                </c:pt>
                <c:pt idx="39986">
                  <c:v>0.71428571428571397</c:v>
                </c:pt>
                <c:pt idx="39987">
                  <c:v>0.72268907563025198</c:v>
                </c:pt>
                <c:pt idx="39988">
                  <c:v>0.73109243697478898</c:v>
                </c:pt>
                <c:pt idx="39989">
                  <c:v>0.73949579831932699</c:v>
                </c:pt>
                <c:pt idx="39990">
                  <c:v>0.747899159663865</c:v>
                </c:pt>
                <c:pt idx="39991">
                  <c:v>0.75630252100840301</c:v>
                </c:pt>
                <c:pt idx="39992">
                  <c:v>0.76470588235294101</c:v>
                </c:pt>
                <c:pt idx="39993">
                  <c:v>0.77310924369747902</c:v>
                </c:pt>
                <c:pt idx="39994">
                  <c:v>0.78151260504201603</c:v>
                </c:pt>
                <c:pt idx="39995">
                  <c:v>0.78991596638655404</c:v>
                </c:pt>
                <c:pt idx="39996">
                  <c:v>0.79831932773109204</c:v>
                </c:pt>
                <c:pt idx="39997">
                  <c:v>0.80672268907563005</c:v>
                </c:pt>
                <c:pt idx="39998">
                  <c:v>0.81512605042016795</c:v>
                </c:pt>
                <c:pt idx="39999">
                  <c:v>0.82352941176470495</c:v>
                </c:pt>
                <c:pt idx="40000">
                  <c:v>0.83193277310924296</c:v>
                </c:pt>
                <c:pt idx="40001">
                  <c:v>0.84033613445378097</c:v>
                </c:pt>
                <c:pt idx="40002">
                  <c:v>0.84873949579831898</c:v>
                </c:pt>
                <c:pt idx="40003">
                  <c:v>0.85714285714285698</c:v>
                </c:pt>
                <c:pt idx="40004">
                  <c:v>0.86554621848739499</c:v>
                </c:pt>
                <c:pt idx="40005">
                  <c:v>0.873949579831932</c:v>
                </c:pt>
                <c:pt idx="40006">
                  <c:v>0.88235294117647001</c:v>
                </c:pt>
                <c:pt idx="40007">
                  <c:v>0.89075630252100801</c:v>
                </c:pt>
                <c:pt idx="40008">
                  <c:v>0.89915966386554602</c:v>
                </c:pt>
                <c:pt idx="40009">
                  <c:v>0.90756302521008403</c:v>
                </c:pt>
                <c:pt idx="40010">
                  <c:v>0.91596638655462104</c:v>
                </c:pt>
                <c:pt idx="40011">
                  <c:v>0.92436974789915904</c:v>
                </c:pt>
                <c:pt idx="40012">
                  <c:v>0.93277310924369705</c:v>
                </c:pt>
                <c:pt idx="40013">
                  <c:v>0.94117647058823495</c:v>
                </c:pt>
                <c:pt idx="40014">
                  <c:v>0.94957983193277296</c:v>
                </c:pt>
                <c:pt idx="40015">
                  <c:v>0.95798319327731096</c:v>
                </c:pt>
                <c:pt idx="40016">
                  <c:v>0.96638655462184797</c:v>
                </c:pt>
                <c:pt idx="40017">
                  <c:v>0.97478991596638598</c:v>
                </c:pt>
                <c:pt idx="40018">
                  <c:v>0.98319327731092399</c:v>
                </c:pt>
                <c:pt idx="40019">
                  <c:v>0.99159663865546199</c:v>
                </c:pt>
                <c:pt idx="40020">
                  <c:v>0</c:v>
                </c:pt>
                <c:pt idx="40021">
                  <c:v>3.7037037037037E-2</c:v>
                </c:pt>
                <c:pt idx="40022">
                  <c:v>7.4074074074074001E-2</c:v>
                </c:pt>
                <c:pt idx="40023">
                  <c:v>0.11111111111111099</c:v>
                </c:pt>
                <c:pt idx="40024">
                  <c:v>0.148148148148148</c:v>
                </c:pt>
                <c:pt idx="40025">
                  <c:v>0.18518518518518501</c:v>
                </c:pt>
                <c:pt idx="40026">
                  <c:v>0.22222222222222199</c:v>
                </c:pt>
                <c:pt idx="40027">
                  <c:v>0.25925925925925902</c:v>
                </c:pt>
                <c:pt idx="40028">
                  <c:v>0.296296296296296</c:v>
                </c:pt>
                <c:pt idx="40029">
                  <c:v>0.33333333333333298</c:v>
                </c:pt>
                <c:pt idx="40030">
                  <c:v>0.37037037037037002</c:v>
                </c:pt>
                <c:pt idx="40031">
                  <c:v>0.407407407407407</c:v>
                </c:pt>
                <c:pt idx="40032">
                  <c:v>0.44444444444444398</c:v>
                </c:pt>
                <c:pt idx="40033">
                  <c:v>0.48148148148148101</c:v>
                </c:pt>
                <c:pt idx="40034">
                  <c:v>0.51851851851851805</c:v>
                </c:pt>
                <c:pt idx="40035">
                  <c:v>0.55555555555555503</c:v>
                </c:pt>
                <c:pt idx="40036">
                  <c:v>0.592592592592592</c:v>
                </c:pt>
                <c:pt idx="40037">
                  <c:v>0.62962962962962898</c:v>
                </c:pt>
                <c:pt idx="40038">
                  <c:v>0.66666666666666596</c:v>
                </c:pt>
                <c:pt idx="40039">
                  <c:v>0.70370370370370305</c:v>
                </c:pt>
                <c:pt idx="40040">
                  <c:v>0.74074074074074003</c:v>
                </c:pt>
                <c:pt idx="40041">
                  <c:v>0.77777777777777701</c:v>
                </c:pt>
                <c:pt idx="40042">
                  <c:v>0.81481481481481399</c:v>
                </c:pt>
                <c:pt idx="40043">
                  <c:v>0.85185185185185097</c:v>
                </c:pt>
                <c:pt idx="40044">
                  <c:v>0.88888888888888795</c:v>
                </c:pt>
                <c:pt idx="40045">
                  <c:v>0.92592592592592504</c:v>
                </c:pt>
                <c:pt idx="40046">
                  <c:v>0.96296296296296202</c:v>
                </c:pt>
                <c:pt idx="40047">
                  <c:v>0</c:v>
                </c:pt>
                <c:pt idx="40048">
                  <c:v>1.53846153846153E-2</c:v>
                </c:pt>
                <c:pt idx="40049">
                  <c:v>3.0769230769230702E-2</c:v>
                </c:pt>
                <c:pt idx="40050">
                  <c:v>4.6153846153846101E-2</c:v>
                </c:pt>
                <c:pt idx="40051">
                  <c:v>6.15384615384615E-2</c:v>
                </c:pt>
                <c:pt idx="40052">
                  <c:v>7.69230769230769E-2</c:v>
                </c:pt>
                <c:pt idx="40053">
                  <c:v>9.2307692307692299E-2</c:v>
                </c:pt>
                <c:pt idx="40054">
                  <c:v>0.107692307692307</c:v>
                </c:pt>
                <c:pt idx="40055">
                  <c:v>0.123076923076923</c:v>
                </c:pt>
                <c:pt idx="40056">
                  <c:v>0.138461538461538</c:v>
                </c:pt>
                <c:pt idx="40057">
                  <c:v>0.15384615384615299</c:v>
                </c:pt>
                <c:pt idx="40058">
                  <c:v>0.16923076923076899</c:v>
                </c:pt>
                <c:pt idx="40059">
                  <c:v>0.18461538461538399</c:v>
                </c:pt>
                <c:pt idx="40060">
                  <c:v>0.2</c:v>
                </c:pt>
                <c:pt idx="40061">
                  <c:v>0.21538461538461501</c:v>
                </c:pt>
                <c:pt idx="40062">
                  <c:v>0.23076923076923</c:v>
                </c:pt>
                <c:pt idx="40063">
                  <c:v>0.246153846153846</c:v>
                </c:pt>
                <c:pt idx="40064">
                  <c:v>0.261538461538461</c:v>
                </c:pt>
                <c:pt idx="40065">
                  <c:v>0.27692307692307599</c:v>
                </c:pt>
                <c:pt idx="40066">
                  <c:v>0.29230769230769199</c:v>
                </c:pt>
                <c:pt idx="40067">
                  <c:v>0.30769230769230699</c:v>
                </c:pt>
                <c:pt idx="40068">
                  <c:v>0.32307692307692298</c:v>
                </c:pt>
                <c:pt idx="40069">
                  <c:v>0.33846153846153798</c:v>
                </c:pt>
                <c:pt idx="40070">
                  <c:v>0.35384615384615298</c:v>
                </c:pt>
                <c:pt idx="40071">
                  <c:v>0.36923076923076897</c:v>
                </c:pt>
                <c:pt idx="40072">
                  <c:v>0.38461538461538403</c:v>
                </c:pt>
                <c:pt idx="40073">
                  <c:v>0.4</c:v>
                </c:pt>
                <c:pt idx="40074">
                  <c:v>0.41538461538461502</c:v>
                </c:pt>
                <c:pt idx="40075">
                  <c:v>0.43076923076923002</c:v>
                </c:pt>
                <c:pt idx="40076">
                  <c:v>0.44615384615384601</c:v>
                </c:pt>
                <c:pt idx="40077">
                  <c:v>0.46153846153846101</c:v>
                </c:pt>
                <c:pt idx="40078">
                  <c:v>0.47692307692307601</c:v>
                </c:pt>
                <c:pt idx="40079">
                  <c:v>0.492307692307692</c:v>
                </c:pt>
                <c:pt idx="40080">
                  <c:v>0.507692307692307</c:v>
                </c:pt>
                <c:pt idx="40081">
                  <c:v>0.52307692307692299</c:v>
                </c:pt>
                <c:pt idx="40082">
                  <c:v>0.53846153846153799</c:v>
                </c:pt>
                <c:pt idx="40083">
                  <c:v>0.55384615384615299</c:v>
                </c:pt>
                <c:pt idx="40084">
                  <c:v>0.56923076923076898</c:v>
                </c:pt>
                <c:pt idx="40085">
                  <c:v>0.58461538461538398</c:v>
                </c:pt>
                <c:pt idx="40086">
                  <c:v>0.6</c:v>
                </c:pt>
                <c:pt idx="40087">
                  <c:v>0.61538461538461497</c:v>
                </c:pt>
                <c:pt idx="40088">
                  <c:v>0.63076923076922997</c:v>
                </c:pt>
                <c:pt idx="40089">
                  <c:v>0.64615384615384597</c:v>
                </c:pt>
                <c:pt idx="40090">
                  <c:v>0.66153846153846096</c:v>
                </c:pt>
                <c:pt idx="40091">
                  <c:v>0.67692307692307696</c:v>
                </c:pt>
                <c:pt idx="40092">
                  <c:v>0.69230769230769196</c:v>
                </c:pt>
                <c:pt idx="40093">
                  <c:v>0.70769230769230695</c:v>
                </c:pt>
                <c:pt idx="40094">
                  <c:v>0.72307692307692295</c:v>
                </c:pt>
                <c:pt idx="40095">
                  <c:v>0.73846153846153795</c:v>
                </c:pt>
                <c:pt idx="40096">
                  <c:v>0.75384615384615306</c:v>
                </c:pt>
                <c:pt idx="40097">
                  <c:v>0.76923076923076905</c:v>
                </c:pt>
                <c:pt idx="40098">
                  <c:v>0.78461538461538405</c:v>
                </c:pt>
                <c:pt idx="40099">
                  <c:v>0.8</c:v>
                </c:pt>
                <c:pt idx="40100">
                  <c:v>0.81538461538461504</c:v>
                </c:pt>
                <c:pt idx="40101">
                  <c:v>0.83076923076923004</c:v>
                </c:pt>
                <c:pt idx="40102">
                  <c:v>0.84615384615384603</c:v>
                </c:pt>
                <c:pt idx="40103">
                  <c:v>0.86153846153846103</c:v>
                </c:pt>
                <c:pt idx="40104">
                  <c:v>0.87692307692307603</c:v>
                </c:pt>
                <c:pt idx="40105">
                  <c:v>0.89230769230769202</c:v>
                </c:pt>
                <c:pt idx="40106">
                  <c:v>0.90769230769230702</c:v>
                </c:pt>
                <c:pt idx="40107">
                  <c:v>0.92307692307692302</c:v>
                </c:pt>
                <c:pt idx="40108">
                  <c:v>0.93846153846153801</c:v>
                </c:pt>
                <c:pt idx="40109">
                  <c:v>0.95384615384615301</c:v>
                </c:pt>
                <c:pt idx="40110">
                  <c:v>0.96923076923076901</c:v>
                </c:pt>
                <c:pt idx="40111">
                  <c:v>0.984615384615384</c:v>
                </c:pt>
                <c:pt idx="40112">
                  <c:v>0</c:v>
                </c:pt>
                <c:pt idx="40113">
                  <c:v>8.6956521739130401E-3</c:v>
                </c:pt>
                <c:pt idx="40114">
                  <c:v>1.7391304347826E-2</c:v>
                </c:pt>
                <c:pt idx="40115">
                  <c:v>2.6086956521739101E-2</c:v>
                </c:pt>
                <c:pt idx="40116">
                  <c:v>3.4782608695652098E-2</c:v>
                </c:pt>
                <c:pt idx="40117">
                  <c:v>4.3478260869565202E-2</c:v>
                </c:pt>
                <c:pt idx="40118">
                  <c:v>5.2173913043478203E-2</c:v>
                </c:pt>
                <c:pt idx="40119">
                  <c:v>6.08695652173913E-2</c:v>
                </c:pt>
                <c:pt idx="40120">
                  <c:v>6.9565217391304293E-2</c:v>
                </c:pt>
                <c:pt idx="40121">
                  <c:v>7.8260869565217397E-2</c:v>
                </c:pt>
                <c:pt idx="40122">
                  <c:v>8.6956521739130405E-2</c:v>
                </c:pt>
                <c:pt idx="40123">
                  <c:v>9.5652173913043398E-2</c:v>
                </c:pt>
                <c:pt idx="40124">
                  <c:v>0.104347826086956</c:v>
                </c:pt>
                <c:pt idx="40125">
                  <c:v>0.113043478260869</c:v>
                </c:pt>
                <c:pt idx="40126">
                  <c:v>0.121739130434782</c:v>
                </c:pt>
                <c:pt idx="40127">
                  <c:v>0.13043478260869501</c:v>
                </c:pt>
                <c:pt idx="40128">
                  <c:v>0.139130434782608</c:v>
                </c:pt>
                <c:pt idx="40129">
                  <c:v>0.147826086956521</c:v>
                </c:pt>
                <c:pt idx="40130">
                  <c:v>0.15652173913043399</c:v>
                </c:pt>
                <c:pt idx="40131">
                  <c:v>0.16521739130434701</c:v>
                </c:pt>
                <c:pt idx="40132">
                  <c:v>0.17391304347826</c:v>
                </c:pt>
                <c:pt idx="40133">
                  <c:v>0.182608695652173</c:v>
                </c:pt>
                <c:pt idx="40134">
                  <c:v>0.19130434782608599</c:v>
                </c:pt>
                <c:pt idx="40135">
                  <c:v>0.2</c:v>
                </c:pt>
                <c:pt idx="40136">
                  <c:v>0.208695652173913</c:v>
                </c:pt>
                <c:pt idx="40137">
                  <c:v>0.217391304347826</c:v>
                </c:pt>
                <c:pt idx="40138">
                  <c:v>0.22608695652173899</c:v>
                </c:pt>
                <c:pt idx="40139">
                  <c:v>0.23478260869565201</c:v>
                </c:pt>
                <c:pt idx="40140">
                  <c:v>0.24347826086956501</c:v>
                </c:pt>
                <c:pt idx="40141">
                  <c:v>0.25217391304347803</c:v>
                </c:pt>
                <c:pt idx="40142">
                  <c:v>0.26086956521739102</c:v>
                </c:pt>
                <c:pt idx="40143">
                  <c:v>0.26956521739130401</c:v>
                </c:pt>
                <c:pt idx="40144">
                  <c:v>0.27826086956521701</c:v>
                </c:pt>
                <c:pt idx="40145">
                  <c:v>0.28695652173913</c:v>
                </c:pt>
                <c:pt idx="40146">
                  <c:v>0.29565217391304299</c:v>
                </c:pt>
                <c:pt idx="40147">
                  <c:v>0.30434782608695599</c:v>
                </c:pt>
                <c:pt idx="40148">
                  <c:v>0.31304347826086898</c:v>
                </c:pt>
                <c:pt idx="40149">
                  <c:v>0.32173913043478197</c:v>
                </c:pt>
                <c:pt idx="40150">
                  <c:v>0.33043478260869502</c:v>
                </c:pt>
                <c:pt idx="40151">
                  <c:v>0.33913043478260801</c:v>
                </c:pt>
                <c:pt idx="40152">
                  <c:v>0.34782608695652101</c:v>
                </c:pt>
                <c:pt idx="40153">
                  <c:v>0.356521739130434</c:v>
                </c:pt>
                <c:pt idx="40154">
                  <c:v>0.36521739130434699</c:v>
                </c:pt>
                <c:pt idx="40155">
                  <c:v>0.37391304347825999</c:v>
                </c:pt>
                <c:pt idx="40156">
                  <c:v>0.38260869565217298</c:v>
                </c:pt>
                <c:pt idx="40157">
                  <c:v>0.39130434782608697</c:v>
                </c:pt>
                <c:pt idx="40158">
                  <c:v>0.4</c:v>
                </c:pt>
                <c:pt idx="40159">
                  <c:v>0.40869565217391302</c:v>
                </c:pt>
                <c:pt idx="40160">
                  <c:v>0.41739130434782601</c:v>
                </c:pt>
                <c:pt idx="40161">
                  <c:v>0.426086956521739</c:v>
                </c:pt>
                <c:pt idx="40162">
                  <c:v>0.434782608695652</c:v>
                </c:pt>
                <c:pt idx="40163">
                  <c:v>0.44347826086956499</c:v>
                </c:pt>
                <c:pt idx="40164">
                  <c:v>0.45217391304347798</c:v>
                </c:pt>
                <c:pt idx="40165">
                  <c:v>0.46086956521739098</c:v>
                </c:pt>
                <c:pt idx="40166">
                  <c:v>0.46956521739130402</c:v>
                </c:pt>
                <c:pt idx="40167">
                  <c:v>0.47826086956521702</c:v>
                </c:pt>
                <c:pt idx="40168">
                  <c:v>0.48695652173913001</c:v>
                </c:pt>
                <c:pt idx="40169">
                  <c:v>0.495652173913043</c:v>
                </c:pt>
                <c:pt idx="40170">
                  <c:v>0.50434782608695605</c:v>
                </c:pt>
                <c:pt idx="40171">
                  <c:v>0.51304347826086905</c:v>
                </c:pt>
                <c:pt idx="40172">
                  <c:v>0.52173913043478204</c:v>
                </c:pt>
                <c:pt idx="40173">
                  <c:v>0.53043478260869503</c:v>
                </c:pt>
                <c:pt idx="40174">
                  <c:v>0.53913043478260803</c:v>
                </c:pt>
                <c:pt idx="40175">
                  <c:v>0.54782608695652102</c:v>
                </c:pt>
                <c:pt idx="40176">
                  <c:v>0.55652173913043401</c:v>
                </c:pt>
                <c:pt idx="40177">
                  <c:v>0.56521739130434701</c:v>
                </c:pt>
                <c:pt idx="40178">
                  <c:v>0.57391304347826</c:v>
                </c:pt>
                <c:pt idx="40179">
                  <c:v>0.58260869565217299</c:v>
                </c:pt>
                <c:pt idx="40180">
                  <c:v>0.59130434782608698</c:v>
                </c:pt>
                <c:pt idx="40181">
                  <c:v>0.6</c:v>
                </c:pt>
                <c:pt idx="40182">
                  <c:v>0.60869565217391297</c:v>
                </c:pt>
                <c:pt idx="40183">
                  <c:v>0.61739130434782596</c:v>
                </c:pt>
                <c:pt idx="40184">
                  <c:v>0.62608695652173896</c:v>
                </c:pt>
                <c:pt idx="40185">
                  <c:v>0.63478260869565195</c:v>
                </c:pt>
                <c:pt idx="40186">
                  <c:v>0.64347826086956506</c:v>
                </c:pt>
                <c:pt idx="40187">
                  <c:v>0.65217391304347805</c:v>
                </c:pt>
                <c:pt idx="40188">
                  <c:v>0.66086956521739104</c:v>
                </c:pt>
                <c:pt idx="40189">
                  <c:v>0.66956521739130404</c:v>
                </c:pt>
                <c:pt idx="40190">
                  <c:v>0.67826086956521703</c:v>
                </c:pt>
                <c:pt idx="40191">
                  <c:v>0.68695652173913002</c:v>
                </c:pt>
                <c:pt idx="40192">
                  <c:v>0.69565217391304301</c:v>
                </c:pt>
                <c:pt idx="40193">
                  <c:v>0.70434782608695601</c:v>
                </c:pt>
                <c:pt idx="40194">
                  <c:v>0.713043478260869</c:v>
                </c:pt>
                <c:pt idx="40195">
                  <c:v>0.72173913043478199</c:v>
                </c:pt>
                <c:pt idx="40196">
                  <c:v>0.73043478260869499</c:v>
                </c:pt>
                <c:pt idx="40197">
                  <c:v>0.73913043478260798</c:v>
                </c:pt>
                <c:pt idx="40198">
                  <c:v>0.74782608695652097</c:v>
                </c:pt>
                <c:pt idx="40199">
                  <c:v>0.75652173913043397</c:v>
                </c:pt>
                <c:pt idx="40200">
                  <c:v>0.76521739130434696</c:v>
                </c:pt>
                <c:pt idx="40201">
                  <c:v>0.77391304347825995</c:v>
                </c:pt>
                <c:pt idx="40202">
                  <c:v>0.78260869565217395</c:v>
                </c:pt>
                <c:pt idx="40203">
                  <c:v>0.79130434782608605</c:v>
                </c:pt>
                <c:pt idx="40204">
                  <c:v>0.8</c:v>
                </c:pt>
                <c:pt idx="40205">
                  <c:v>0.80869565217391304</c:v>
                </c:pt>
                <c:pt idx="40206">
                  <c:v>0.81739130434782603</c:v>
                </c:pt>
                <c:pt idx="40207">
                  <c:v>0.82608695652173902</c:v>
                </c:pt>
                <c:pt idx="40208">
                  <c:v>0.83478260869565202</c:v>
                </c:pt>
                <c:pt idx="40209">
                  <c:v>0.84347826086956501</c:v>
                </c:pt>
                <c:pt idx="40210">
                  <c:v>0.852173913043478</c:v>
                </c:pt>
                <c:pt idx="40211">
                  <c:v>0.860869565217391</c:v>
                </c:pt>
                <c:pt idx="40212">
                  <c:v>0.86956521739130399</c:v>
                </c:pt>
                <c:pt idx="40213">
                  <c:v>0.87826086956521698</c:v>
                </c:pt>
                <c:pt idx="40214">
                  <c:v>0.88695652173912998</c:v>
                </c:pt>
                <c:pt idx="40215">
                  <c:v>0.89565217391304297</c:v>
                </c:pt>
                <c:pt idx="40216">
                  <c:v>0.90434782608695596</c:v>
                </c:pt>
                <c:pt idx="40217">
                  <c:v>0.91304347826086896</c:v>
                </c:pt>
                <c:pt idx="40218">
                  <c:v>0.92173913043478195</c:v>
                </c:pt>
                <c:pt idx="40219">
                  <c:v>0.93043478260869505</c:v>
                </c:pt>
                <c:pt idx="40220">
                  <c:v>0.93913043478260805</c:v>
                </c:pt>
                <c:pt idx="40221">
                  <c:v>0.94782608695652104</c:v>
                </c:pt>
                <c:pt idx="40222">
                  <c:v>0.95652173913043403</c:v>
                </c:pt>
                <c:pt idx="40223">
                  <c:v>0.96521739130434703</c:v>
                </c:pt>
                <c:pt idx="40224">
                  <c:v>0.97391304347826002</c:v>
                </c:pt>
                <c:pt idx="40225">
                  <c:v>0.98260869565217301</c:v>
                </c:pt>
                <c:pt idx="40226">
                  <c:v>0.99130434782608701</c:v>
                </c:pt>
                <c:pt idx="40227">
                  <c:v>0</c:v>
                </c:pt>
                <c:pt idx="40228">
                  <c:v>0.125</c:v>
                </c:pt>
                <c:pt idx="40229">
                  <c:v>0.25</c:v>
                </c:pt>
                <c:pt idx="40230">
                  <c:v>0.375</c:v>
                </c:pt>
                <c:pt idx="40231">
                  <c:v>0.5</c:v>
                </c:pt>
                <c:pt idx="40232">
                  <c:v>0.625</c:v>
                </c:pt>
                <c:pt idx="40233">
                  <c:v>0.75</c:v>
                </c:pt>
                <c:pt idx="40234">
                  <c:v>0.875</c:v>
                </c:pt>
                <c:pt idx="40235">
                  <c:v>0</c:v>
                </c:pt>
                <c:pt idx="40236">
                  <c:v>7.1428571428571397E-2</c:v>
                </c:pt>
                <c:pt idx="40237">
                  <c:v>0.14285714285714199</c:v>
                </c:pt>
                <c:pt idx="40238">
                  <c:v>0.214285714285714</c:v>
                </c:pt>
                <c:pt idx="40239">
                  <c:v>0.28571428571428498</c:v>
                </c:pt>
                <c:pt idx="40240">
                  <c:v>0.35714285714285698</c:v>
                </c:pt>
                <c:pt idx="40241">
                  <c:v>0.42857142857142799</c:v>
                </c:pt>
                <c:pt idx="40242">
                  <c:v>0.5</c:v>
                </c:pt>
                <c:pt idx="40243">
                  <c:v>0.57142857142857095</c:v>
                </c:pt>
                <c:pt idx="40244">
                  <c:v>0.64285714285714202</c:v>
                </c:pt>
                <c:pt idx="40245">
                  <c:v>0.71428571428571397</c:v>
                </c:pt>
                <c:pt idx="40246">
                  <c:v>0.78571428571428503</c:v>
                </c:pt>
                <c:pt idx="40247">
                  <c:v>0.85714285714285698</c:v>
                </c:pt>
                <c:pt idx="40248">
                  <c:v>0.92857142857142805</c:v>
                </c:pt>
                <c:pt idx="40249">
                  <c:v>0</c:v>
                </c:pt>
                <c:pt idx="40250">
                  <c:v>1.9607843137254902E-2</c:v>
                </c:pt>
                <c:pt idx="40251">
                  <c:v>3.9215686274509803E-2</c:v>
                </c:pt>
                <c:pt idx="40252">
                  <c:v>5.8823529411764698E-2</c:v>
                </c:pt>
                <c:pt idx="40253">
                  <c:v>7.8431372549019607E-2</c:v>
                </c:pt>
                <c:pt idx="40254">
                  <c:v>9.8039215686274495E-2</c:v>
                </c:pt>
                <c:pt idx="40255">
                  <c:v>0.11764705882352899</c:v>
                </c:pt>
                <c:pt idx="40256">
                  <c:v>0.13725490196078399</c:v>
                </c:pt>
                <c:pt idx="40257">
                  <c:v>0.15686274509803899</c:v>
                </c:pt>
                <c:pt idx="40258">
                  <c:v>0.17647058823529399</c:v>
                </c:pt>
                <c:pt idx="40259">
                  <c:v>0.19607843137254899</c:v>
                </c:pt>
                <c:pt idx="40260">
                  <c:v>0.21568627450980299</c:v>
                </c:pt>
                <c:pt idx="40261">
                  <c:v>0.23529411764705799</c:v>
                </c:pt>
                <c:pt idx="40262">
                  <c:v>0.25490196078431299</c:v>
                </c:pt>
                <c:pt idx="40263">
                  <c:v>0.27450980392156799</c:v>
                </c:pt>
                <c:pt idx="40264">
                  <c:v>0.29411764705882298</c:v>
                </c:pt>
                <c:pt idx="40265">
                  <c:v>0.31372549019607798</c:v>
                </c:pt>
                <c:pt idx="40266">
                  <c:v>0.33333333333333298</c:v>
                </c:pt>
                <c:pt idx="40267">
                  <c:v>0.35294117647058798</c:v>
                </c:pt>
                <c:pt idx="40268">
                  <c:v>0.37254901960784298</c:v>
                </c:pt>
                <c:pt idx="40269">
                  <c:v>0.39215686274509798</c:v>
                </c:pt>
                <c:pt idx="40270">
                  <c:v>0.41176470588235198</c:v>
                </c:pt>
                <c:pt idx="40271">
                  <c:v>0.43137254901960698</c:v>
                </c:pt>
                <c:pt idx="40272">
                  <c:v>0.45098039215686198</c:v>
                </c:pt>
                <c:pt idx="40273">
                  <c:v>0.47058823529411697</c:v>
                </c:pt>
                <c:pt idx="40274">
                  <c:v>0.49019607843137197</c:v>
                </c:pt>
                <c:pt idx="40275">
                  <c:v>0.50980392156862697</c:v>
                </c:pt>
                <c:pt idx="40276">
                  <c:v>0.52941176470588203</c:v>
                </c:pt>
                <c:pt idx="40277">
                  <c:v>0.54901960784313697</c:v>
                </c:pt>
                <c:pt idx="40278">
                  <c:v>0.56862745098039202</c:v>
                </c:pt>
                <c:pt idx="40279">
                  <c:v>0.58823529411764697</c:v>
                </c:pt>
                <c:pt idx="40280">
                  <c:v>0.60784313725490102</c:v>
                </c:pt>
                <c:pt idx="40281">
                  <c:v>0.62745098039215597</c:v>
                </c:pt>
                <c:pt idx="40282">
                  <c:v>0.64705882352941102</c:v>
                </c:pt>
                <c:pt idx="40283">
                  <c:v>0.66666666666666596</c:v>
                </c:pt>
                <c:pt idx="40284">
                  <c:v>0.68627450980392102</c:v>
                </c:pt>
                <c:pt idx="40285">
                  <c:v>0.70588235294117596</c:v>
                </c:pt>
                <c:pt idx="40286">
                  <c:v>0.72549019607843102</c:v>
                </c:pt>
                <c:pt idx="40287">
                  <c:v>0.74509803921568596</c:v>
                </c:pt>
                <c:pt idx="40288">
                  <c:v>0.76470588235294101</c:v>
                </c:pt>
                <c:pt idx="40289">
                  <c:v>0.78431372549019596</c:v>
                </c:pt>
                <c:pt idx="40290">
                  <c:v>0.80392156862745101</c:v>
                </c:pt>
                <c:pt idx="40291">
                  <c:v>0.82352941176470495</c:v>
                </c:pt>
                <c:pt idx="40292">
                  <c:v>0.84313725490196001</c:v>
                </c:pt>
                <c:pt idx="40293">
                  <c:v>0.86274509803921495</c:v>
                </c:pt>
                <c:pt idx="40294">
                  <c:v>0.88235294117647001</c:v>
                </c:pt>
                <c:pt idx="40295">
                  <c:v>0.90196078431372495</c:v>
                </c:pt>
                <c:pt idx="40296">
                  <c:v>0.92156862745098</c:v>
                </c:pt>
                <c:pt idx="40297">
                  <c:v>0.94117647058823495</c:v>
                </c:pt>
                <c:pt idx="40298">
                  <c:v>0.96078431372549</c:v>
                </c:pt>
                <c:pt idx="40299">
                  <c:v>0.98039215686274495</c:v>
                </c:pt>
                <c:pt idx="40300">
                  <c:v>0</c:v>
                </c:pt>
                <c:pt idx="40301">
                  <c:v>2.6315789473684199E-2</c:v>
                </c:pt>
                <c:pt idx="40302">
                  <c:v>5.2631578947368397E-2</c:v>
                </c:pt>
                <c:pt idx="40303">
                  <c:v>7.8947368421052599E-2</c:v>
                </c:pt>
                <c:pt idx="40304">
                  <c:v>0.105263157894736</c:v>
                </c:pt>
                <c:pt idx="40305">
                  <c:v>0.13157894736842099</c:v>
                </c:pt>
                <c:pt idx="40306">
                  <c:v>0.157894736842105</c:v>
                </c:pt>
                <c:pt idx="40307">
                  <c:v>0.18421052631578899</c:v>
                </c:pt>
                <c:pt idx="40308">
                  <c:v>0.21052631578947301</c:v>
                </c:pt>
                <c:pt idx="40309">
                  <c:v>0.23684210526315699</c:v>
                </c:pt>
                <c:pt idx="40310">
                  <c:v>0.26315789473684198</c:v>
                </c:pt>
                <c:pt idx="40311">
                  <c:v>0.28947368421052599</c:v>
                </c:pt>
                <c:pt idx="40312">
                  <c:v>0.31578947368421001</c:v>
                </c:pt>
                <c:pt idx="40313">
                  <c:v>0.34210526315789402</c:v>
                </c:pt>
                <c:pt idx="40314">
                  <c:v>0.36842105263157798</c:v>
                </c:pt>
                <c:pt idx="40315">
                  <c:v>0.394736842105263</c:v>
                </c:pt>
                <c:pt idx="40316">
                  <c:v>0.42105263157894701</c:v>
                </c:pt>
                <c:pt idx="40317">
                  <c:v>0.44736842105263103</c:v>
                </c:pt>
                <c:pt idx="40318">
                  <c:v>0.47368421052631499</c:v>
                </c:pt>
                <c:pt idx="40319">
                  <c:v>0.5</c:v>
                </c:pt>
                <c:pt idx="40320">
                  <c:v>0.52631578947368396</c:v>
                </c:pt>
                <c:pt idx="40321">
                  <c:v>0.55263157894736803</c:v>
                </c:pt>
                <c:pt idx="40322">
                  <c:v>0.57894736842105199</c:v>
                </c:pt>
                <c:pt idx="40323">
                  <c:v>0.60526315789473595</c:v>
                </c:pt>
                <c:pt idx="40324">
                  <c:v>0.63157894736842102</c:v>
                </c:pt>
                <c:pt idx="40325">
                  <c:v>0.65789473684210498</c:v>
                </c:pt>
                <c:pt idx="40326">
                  <c:v>0.68421052631578905</c:v>
                </c:pt>
                <c:pt idx="40327">
                  <c:v>0.71052631578947301</c:v>
                </c:pt>
                <c:pt idx="40328">
                  <c:v>0.73684210526315697</c:v>
                </c:pt>
                <c:pt idx="40329">
                  <c:v>0.76315789473684204</c:v>
                </c:pt>
                <c:pt idx="40330">
                  <c:v>0.78947368421052599</c:v>
                </c:pt>
                <c:pt idx="40331">
                  <c:v>0.81578947368420995</c:v>
                </c:pt>
                <c:pt idx="40332">
                  <c:v>0.84210526315789402</c:v>
                </c:pt>
                <c:pt idx="40333">
                  <c:v>0.86842105263157898</c:v>
                </c:pt>
                <c:pt idx="40334">
                  <c:v>0.89473684210526305</c:v>
                </c:pt>
                <c:pt idx="40335">
                  <c:v>0.92105263157894701</c:v>
                </c:pt>
                <c:pt idx="40336">
                  <c:v>0.94736842105263097</c:v>
                </c:pt>
                <c:pt idx="40337">
                  <c:v>0.97368421052631504</c:v>
                </c:pt>
                <c:pt idx="40338">
                  <c:v>0</c:v>
                </c:pt>
                <c:pt idx="40339">
                  <c:v>1.4925373134328301E-2</c:v>
                </c:pt>
                <c:pt idx="40340">
                  <c:v>2.9850746268656699E-2</c:v>
                </c:pt>
                <c:pt idx="40341">
                  <c:v>4.4776119402985003E-2</c:v>
                </c:pt>
                <c:pt idx="40342">
                  <c:v>5.9701492537313397E-2</c:v>
                </c:pt>
                <c:pt idx="40343">
                  <c:v>7.4626865671641701E-2</c:v>
                </c:pt>
                <c:pt idx="40344">
                  <c:v>8.9552238805970102E-2</c:v>
                </c:pt>
                <c:pt idx="40345">
                  <c:v>0.104477611940298</c:v>
                </c:pt>
                <c:pt idx="40346">
                  <c:v>0.119402985074626</c:v>
                </c:pt>
                <c:pt idx="40347">
                  <c:v>0.134328358208955</c:v>
                </c:pt>
                <c:pt idx="40348">
                  <c:v>0.14925373134328301</c:v>
                </c:pt>
                <c:pt idx="40349">
                  <c:v>0.164179104477611</c:v>
                </c:pt>
                <c:pt idx="40350">
                  <c:v>0.17910447761194001</c:v>
                </c:pt>
                <c:pt idx="40351">
                  <c:v>0.194029850746268</c:v>
                </c:pt>
                <c:pt idx="40352">
                  <c:v>0.20895522388059701</c:v>
                </c:pt>
                <c:pt idx="40353">
                  <c:v>0.22388059701492499</c:v>
                </c:pt>
                <c:pt idx="40354">
                  <c:v>0.23880597014925301</c:v>
                </c:pt>
                <c:pt idx="40355">
                  <c:v>0.25373134328358199</c:v>
                </c:pt>
                <c:pt idx="40356">
                  <c:v>0.26865671641791</c:v>
                </c:pt>
                <c:pt idx="40357">
                  <c:v>0.28358208955223801</c:v>
                </c:pt>
                <c:pt idx="40358">
                  <c:v>0.29850746268656703</c:v>
                </c:pt>
                <c:pt idx="40359">
                  <c:v>0.31343283582089498</c:v>
                </c:pt>
                <c:pt idx="40360">
                  <c:v>0.328358208955223</c:v>
                </c:pt>
                <c:pt idx="40361">
                  <c:v>0.34328358208955201</c:v>
                </c:pt>
                <c:pt idx="40362">
                  <c:v>0.35820895522388002</c:v>
                </c:pt>
                <c:pt idx="40363">
                  <c:v>0.37313432835820898</c:v>
                </c:pt>
                <c:pt idx="40364">
                  <c:v>0.38805970149253699</c:v>
                </c:pt>
                <c:pt idx="40365">
                  <c:v>0.402985074626865</c:v>
                </c:pt>
                <c:pt idx="40366">
                  <c:v>0.41791044776119401</c:v>
                </c:pt>
                <c:pt idx="40367">
                  <c:v>0.43283582089552203</c:v>
                </c:pt>
                <c:pt idx="40368">
                  <c:v>0.44776119402984998</c:v>
                </c:pt>
                <c:pt idx="40369">
                  <c:v>0.462686567164179</c:v>
                </c:pt>
                <c:pt idx="40370">
                  <c:v>0.47761194029850701</c:v>
                </c:pt>
                <c:pt idx="40371">
                  <c:v>0.49253731343283502</c:v>
                </c:pt>
                <c:pt idx="40372">
                  <c:v>0.50746268656716398</c:v>
                </c:pt>
                <c:pt idx="40373">
                  <c:v>0.52238805970149205</c:v>
                </c:pt>
                <c:pt idx="40374">
                  <c:v>0.53731343283582</c:v>
                </c:pt>
                <c:pt idx="40375">
                  <c:v>0.55223880597014896</c:v>
                </c:pt>
                <c:pt idx="40376">
                  <c:v>0.56716417910447703</c:v>
                </c:pt>
                <c:pt idx="40377">
                  <c:v>0.58208955223880599</c:v>
                </c:pt>
                <c:pt idx="40378">
                  <c:v>0.59701492537313405</c:v>
                </c:pt>
                <c:pt idx="40379">
                  <c:v>0.61194029850746201</c:v>
                </c:pt>
                <c:pt idx="40380">
                  <c:v>0.62686567164179097</c:v>
                </c:pt>
                <c:pt idx="40381">
                  <c:v>0.64179104477611904</c:v>
                </c:pt>
                <c:pt idx="40382">
                  <c:v>0.65671641791044699</c:v>
                </c:pt>
                <c:pt idx="40383">
                  <c:v>0.67164179104477595</c:v>
                </c:pt>
                <c:pt idx="40384">
                  <c:v>0.68656716417910402</c:v>
                </c:pt>
                <c:pt idx="40385">
                  <c:v>0.70149253731343197</c:v>
                </c:pt>
                <c:pt idx="40386">
                  <c:v>0.71641791044776104</c:v>
                </c:pt>
                <c:pt idx="40387">
                  <c:v>0.731343283582089</c:v>
                </c:pt>
                <c:pt idx="40388">
                  <c:v>0.74626865671641796</c:v>
                </c:pt>
                <c:pt idx="40389">
                  <c:v>0.76119402985074602</c:v>
                </c:pt>
                <c:pt idx="40390">
                  <c:v>0.77611940298507398</c:v>
                </c:pt>
                <c:pt idx="40391">
                  <c:v>0.79104477611940205</c:v>
                </c:pt>
                <c:pt idx="40392">
                  <c:v>0.80597014925373101</c:v>
                </c:pt>
                <c:pt idx="40393">
                  <c:v>0.82089552238805896</c:v>
                </c:pt>
                <c:pt idx="40394">
                  <c:v>0.83582089552238803</c:v>
                </c:pt>
                <c:pt idx="40395">
                  <c:v>0.85074626865671599</c:v>
                </c:pt>
                <c:pt idx="40396">
                  <c:v>0.86567164179104406</c:v>
                </c:pt>
                <c:pt idx="40397">
                  <c:v>0.88059701492537301</c:v>
                </c:pt>
                <c:pt idx="40398">
                  <c:v>0.89552238805970097</c:v>
                </c:pt>
                <c:pt idx="40399">
                  <c:v>0.91044776119402904</c:v>
                </c:pt>
                <c:pt idx="40400">
                  <c:v>0.92537313432835799</c:v>
                </c:pt>
                <c:pt idx="40401">
                  <c:v>0.94029850746268595</c:v>
                </c:pt>
                <c:pt idx="40402">
                  <c:v>0.95522388059701402</c:v>
                </c:pt>
                <c:pt idx="40403">
                  <c:v>0.97014925373134298</c:v>
                </c:pt>
                <c:pt idx="40404">
                  <c:v>0.98507462686567104</c:v>
                </c:pt>
                <c:pt idx="40405">
                  <c:v>0</c:v>
                </c:pt>
                <c:pt idx="40406">
                  <c:v>1.6129032258064498E-2</c:v>
                </c:pt>
                <c:pt idx="40407">
                  <c:v>3.2258064516128997E-2</c:v>
                </c:pt>
                <c:pt idx="40408">
                  <c:v>4.8387096774193498E-2</c:v>
                </c:pt>
                <c:pt idx="40409">
                  <c:v>6.4516129032257993E-2</c:v>
                </c:pt>
                <c:pt idx="40410">
                  <c:v>8.0645161290322495E-2</c:v>
                </c:pt>
                <c:pt idx="40411">
                  <c:v>9.6774193548387094E-2</c:v>
                </c:pt>
                <c:pt idx="40412">
                  <c:v>0.112903225806451</c:v>
                </c:pt>
                <c:pt idx="40413">
                  <c:v>0.12903225806451599</c:v>
                </c:pt>
                <c:pt idx="40414">
                  <c:v>0.14516129032257999</c:v>
                </c:pt>
                <c:pt idx="40415">
                  <c:v>0.16129032258064499</c:v>
                </c:pt>
                <c:pt idx="40416">
                  <c:v>0.17741935483870899</c:v>
                </c:pt>
                <c:pt idx="40417">
                  <c:v>0.19354838709677399</c:v>
                </c:pt>
                <c:pt idx="40418">
                  <c:v>0.209677419354838</c:v>
                </c:pt>
                <c:pt idx="40419">
                  <c:v>0.225806451612903</c:v>
                </c:pt>
                <c:pt idx="40420">
                  <c:v>0.241935483870967</c:v>
                </c:pt>
                <c:pt idx="40421">
                  <c:v>0.25806451612903197</c:v>
                </c:pt>
                <c:pt idx="40422">
                  <c:v>0.27419354838709598</c:v>
                </c:pt>
                <c:pt idx="40423">
                  <c:v>0.29032258064516098</c:v>
                </c:pt>
                <c:pt idx="40424">
                  <c:v>0.30645161290322498</c:v>
                </c:pt>
                <c:pt idx="40425">
                  <c:v>0.32258064516128998</c:v>
                </c:pt>
                <c:pt idx="40426">
                  <c:v>0.33870967741935398</c:v>
                </c:pt>
                <c:pt idx="40427">
                  <c:v>0.35483870967741898</c:v>
                </c:pt>
                <c:pt idx="40428">
                  <c:v>0.37096774193548299</c:v>
                </c:pt>
                <c:pt idx="40429">
                  <c:v>0.38709677419354799</c:v>
                </c:pt>
                <c:pt idx="40430">
                  <c:v>0.40322580645161199</c:v>
                </c:pt>
                <c:pt idx="40431">
                  <c:v>0.41935483870967699</c:v>
                </c:pt>
                <c:pt idx="40432">
                  <c:v>0.43548387096774099</c:v>
                </c:pt>
                <c:pt idx="40433">
                  <c:v>0.45161290322580599</c:v>
                </c:pt>
                <c:pt idx="40434">
                  <c:v>0.46774193548387</c:v>
                </c:pt>
                <c:pt idx="40435">
                  <c:v>0.483870967741935</c:v>
                </c:pt>
                <c:pt idx="40436">
                  <c:v>0.5</c:v>
                </c:pt>
                <c:pt idx="40437">
                  <c:v>0.51612903225806395</c:v>
                </c:pt>
                <c:pt idx="40438">
                  <c:v>0.532258064516129</c:v>
                </c:pt>
                <c:pt idx="40439">
                  <c:v>0.54838709677419295</c:v>
                </c:pt>
                <c:pt idx="40440">
                  <c:v>0.56451612903225801</c:v>
                </c:pt>
                <c:pt idx="40441">
                  <c:v>0.58064516129032195</c:v>
                </c:pt>
                <c:pt idx="40442">
                  <c:v>0.59677419354838701</c:v>
                </c:pt>
                <c:pt idx="40443">
                  <c:v>0.61290322580645096</c:v>
                </c:pt>
                <c:pt idx="40444">
                  <c:v>0.62903225806451601</c:v>
                </c:pt>
                <c:pt idx="40445">
                  <c:v>0.64516129032257996</c:v>
                </c:pt>
                <c:pt idx="40446">
                  <c:v>0.66129032258064502</c:v>
                </c:pt>
                <c:pt idx="40447">
                  <c:v>0.67741935483870896</c:v>
                </c:pt>
                <c:pt idx="40448">
                  <c:v>0.69354838709677402</c:v>
                </c:pt>
                <c:pt idx="40449">
                  <c:v>0.70967741935483797</c:v>
                </c:pt>
                <c:pt idx="40450">
                  <c:v>0.72580645161290303</c:v>
                </c:pt>
                <c:pt idx="40451">
                  <c:v>0.74193548387096697</c:v>
                </c:pt>
                <c:pt idx="40452">
                  <c:v>0.75806451612903203</c:v>
                </c:pt>
                <c:pt idx="40453">
                  <c:v>0.77419354838709598</c:v>
                </c:pt>
                <c:pt idx="40454">
                  <c:v>0.79032258064516103</c:v>
                </c:pt>
                <c:pt idx="40455">
                  <c:v>0.80645161290322498</c:v>
                </c:pt>
                <c:pt idx="40456">
                  <c:v>0.82258064516129004</c:v>
                </c:pt>
                <c:pt idx="40457">
                  <c:v>0.83870967741935398</c:v>
                </c:pt>
                <c:pt idx="40458">
                  <c:v>0.85483870967741904</c:v>
                </c:pt>
                <c:pt idx="40459">
                  <c:v>0.87096774193548299</c:v>
                </c:pt>
                <c:pt idx="40460">
                  <c:v>0.88709677419354804</c:v>
                </c:pt>
                <c:pt idx="40461">
                  <c:v>0.90322580645161199</c:v>
                </c:pt>
                <c:pt idx="40462">
                  <c:v>0.91935483870967705</c:v>
                </c:pt>
                <c:pt idx="40463">
                  <c:v>0.93548387096774099</c:v>
                </c:pt>
                <c:pt idx="40464">
                  <c:v>0.95161290322580605</c:v>
                </c:pt>
                <c:pt idx="40465">
                  <c:v>0.967741935483871</c:v>
                </c:pt>
                <c:pt idx="40466">
                  <c:v>0.98387096774193505</c:v>
                </c:pt>
                <c:pt idx="40467">
                  <c:v>0</c:v>
                </c:pt>
                <c:pt idx="40468">
                  <c:v>2.3255813953488299E-2</c:v>
                </c:pt>
                <c:pt idx="40469">
                  <c:v>4.6511627906976702E-2</c:v>
                </c:pt>
                <c:pt idx="40470">
                  <c:v>6.9767441860465101E-2</c:v>
                </c:pt>
                <c:pt idx="40471">
                  <c:v>9.3023255813953404E-2</c:v>
                </c:pt>
                <c:pt idx="40472">
                  <c:v>0.116279069767441</c:v>
                </c:pt>
                <c:pt idx="40473">
                  <c:v>0.13953488372093001</c:v>
                </c:pt>
                <c:pt idx="40474">
                  <c:v>0.16279069767441801</c:v>
                </c:pt>
                <c:pt idx="40475">
                  <c:v>0.186046511627906</c:v>
                </c:pt>
                <c:pt idx="40476">
                  <c:v>0.209302325581395</c:v>
                </c:pt>
                <c:pt idx="40477">
                  <c:v>0.232558139534883</c:v>
                </c:pt>
                <c:pt idx="40478">
                  <c:v>0.25581395348837199</c:v>
                </c:pt>
                <c:pt idx="40479">
                  <c:v>0.27906976744186002</c:v>
                </c:pt>
                <c:pt idx="40480">
                  <c:v>0.30232558139534799</c:v>
                </c:pt>
                <c:pt idx="40481">
                  <c:v>0.32558139534883701</c:v>
                </c:pt>
                <c:pt idx="40482">
                  <c:v>0.34883720930232498</c:v>
                </c:pt>
                <c:pt idx="40483">
                  <c:v>0.372093023255813</c:v>
                </c:pt>
                <c:pt idx="40484">
                  <c:v>0.39534883720930197</c:v>
                </c:pt>
                <c:pt idx="40485">
                  <c:v>0.41860465116279</c:v>
                </c:pt>
                <c:pt idx="40486">
                  <c:v>0.44186046511627902</c:v>
                </c:pt>
                <c:pt idx="40487">
                  <c:v>0.46511627906976699</c:v>
                </c:pt>
                <c:pt idx="40488">
                  <c:v>0.48837209302325502</c:v>
                </c:pt>
                <c:pt idx="40489">
                  <c:v>0.51162790697674398</c:v>
                </c:pt>
                <c:pt idx="40490">
                  <c:v>0.53488372093023195</c:v>
                </c:pt>
                <c:pt idx="40491">
                  <c:v>0.55813953488372003</c:v>
                </c:pt>
                <c:pt idx="40492">
                  <c:v>0.581395348837209</c:v>
                </c:pt>
                <c:pt idx="40493">
                  <c:v>0.60465116279069697</c:v>
                </c:pt>
                <c:pt idx="40494">
                  <c:v>0.62790697674418605</c:v>
                </c:pt>
                <c:pt idx="40495">
                  <c:v>0.65116279069767402</c:v>
                </c:pt>
                <c:pt idx="40496">
                  <c:v>0.67441860465116199</c:v>
                </c:pt>
                <c:pt idx="40497">
                  <c:v>0.69767441860465096</c:v>
                </c:pt>
                <c:pt idx="40498">
                  <c:v>0.72093023255813904</c:v>
                </c:pt>
                <c:pt idx="40499">
                  <c:v>0.74418604651162701</c:v>
                </c:pt>
                <c:pt idx="40500">
                  <c:v>0.76744186046511598</c:v>
                </c:pt>
                <c:pt idx="40501">
                  <c:v>0.79069767441860395</c:v>
                </c:pt>
                <c:pt idx="40502">
                  <c:v>0.81395348837209303</c:v>
                </c:pt>
                <c:pt idx="40503">
                  <c:v>0.837209302325581</c:v>
                </c:pt>
                <c:pt idx="40504">
                  <c:v>0.86046511627906896</c:v>
                </c:pt>
                <c:pt idx="40505">
                  <c:v>0.88372093023255804</c:v>
                </c:pt>
                <c:pt idx="40506">
                  <c:v>0.90697674418604601</c:v>
                </c:pt>
                <c:pt idx="40507">
                  <c:v>0.93023255813953398</c:v>
                </c:pt>
                <c:pt idx="40508">
                  <c:v>0.95348837209302295</c:v>
                </c:pt>
                <c:pt idx="40509">
                  <c:v>0.97674418604651103</c:v>
                </c:pt>
                <c:pt idx="40510">
                  <c:v>0</c:v>
                </c:pt>
                <c:pt idx="40511">
                  <c:v>7.3529411764705803E-3</c:v>
                </c:pt>
                <c:pt idx="40512">
                  <c:v>1.47058823529411E-2</c:v>
                </c:pt>
                <c:pt idx="40513">
                  <c:v>2.20588235294117E-2</c:v>
                </c:pt>
                <c:pt idx="40514">
                  <c:v>2.94117647058823E-2</c:v>
                </c:pt>
                <c:pt idx="40515">
                  <c:v>3.6764705882352901E-2</c:v>
                </c:pt>
                <c:pt idx="40516">
                  <c:v>4.4117647058823498E-2</c:v>
                </c:pt>
                <c:pt idx="40517">
                  <c:v>5.1470588235294101E-2</c:v>
                </c:pt>
                <c:pt idx="40518">
                  <c:v>5.8823529411764698E-2</c:v>
                </c:pt>
                <c:pt idx="40519">
                  <c:v>6.6176470588235295E-2</c:v>
                </c:pt>
                <c:pt idx="40520">
                  <c:v>7.3529411764705802E-2</c:v>
                </c:pt>
                <c:pt idx="40521">
                  <c:v>8.0882352941176405E-2</c:v>
                </c:pt>
                <c:pt idx="40522">
                  <c:v>8.8235294117646995E-2</c:v>
                </c:pt>
                <c:pt idx="40523">
                  <c:v>9.5588235294117599E-2</c:v>
                </c:pt>
                <c:pt idx="40524">
                  <c:v>0.10294117647058799</c:v>
                </c:pt>
                <c:pt idx="40525">
                  <c:v>0.110294117647058</c:v>
                </c:pt>
                <c:pt idx="40526">
                  <c:v>0.11764705882352899</c:v>
                </c:pt>
                <c:pt idx="40527">
                  <c:v>0.125</c:v>
                </c:pt>
                <c:pt idx="40528">
                  <c:v>0.13235294117647001</c:v>
                </c:pt>
                <c:pt idx="40529">
                  <c:v>0.13970588235294101</c:v>
                </c:pt>
                <c:pt idx="40530">
                  <c:v>0.14705882352941099</c:v>
                </c:pt>
                <c:pt idx="40531">
                  <c:v>0.154411764705882</c:v>
                </c:pt>
                <c:pt idx="40532">
                  <c:v>0.16176470588235201</c:v>
                </c:pt>
                <c:pt idx="40533">
                  <c:v>0.16911764705882301</c:v>
                </c:pt>
                <c:pt idx="40534">
                  <c:v>0.17647058823529399</c:v>
                </c:pt>
                <c:pt idx="40535">
                  <c:v>0.183823529411764</c:v>
                </c:pt>
                <c:pt idx="40536">
                  <c:v>0.191176470588235</c:v>
                </c:pt>
                <c:pt idx="40537">
                  <c:v>0.19852941176470501</c:v>
                </c:pt>
                <c:pt idx="40538">
                  <c:v>0.20588235294117599</c:v>
                </c:pt>
                <c:pt idx="40539">
                  <c:v>0.213235294117647</c:v>
                </c:pt>
                <c:pt idx="40540">
                  <c:v>0.220588235294117</c:v>
                </c:pt>
                <c:pt idx="40541">
                  <c:v>0.22794117647058801</c:v>
                </c:pt>
                <c:pt idx="40542">
                  <c:v>0.23529411764705799</c:v>
                </c:pt>
                <c:pt idx="40543">
                  <c:v>0.24264705882352899</c:v>
                </c:pt>
                <c:pt idx="40544">
                  <c:v>0.25</c:v>
                </c:pt>
                <c:pt idx="40545">
                  <c:v>0.25735294117647001</c:v>
                </c:pt>
                <c:pt idx="40546">
                  <c:v>0.26470588235294101</c:v>
                </c:pt>
                <c:pt idx="40547">
                  <c:v>0.27205882352941102</c:v>
                </c:pt>
                <c:pt idx="40548">
                  <c:v>0.27941176470588203</c:v>
                </c:pt>
                <c:pt idx="40549">
                  <c:v>0.28676470588235198</c:v>
                </c:pt>
                <c:pt idx="40550">
                  <c:v>0.29411764705882298</c:v>
                </c:pt>
                <c:pt idx="40551">
                  <c:v>0.30147058823529399</c:v>
                </c:pt>
                <c:pt idx="40552">
                  <c:v>0.308823529411764</c:v>
                </c:pt>
                <c:pt idx="40553">
                  <c:v>0.316176470588235</c:v>
                </c:pt>
                <c:pt idx="40554">
                  <c:v>0.32352941176470501</c:v>
                </c:pt>
                <c:pt idx="40555">
                  <c:v>0.33088235294117602</c:v>
                </c:pt>
                <c:pt idx="40556">
                  <c:v>0.33823529411764702</c:v>
                </c:pt>
                <c:pt idx="40557">
                  <c:v>0.34558823529411697</c:v>
                </c:pt>
                <c:pt idx="40558">
                  <c:v>0.35294117647058798</c:v>
                </c:pt>
                <c:pt idx="40559">
                  <c:v>0.36029411764705799</c:v>
                </c:pt>
                <c:pt idx="40560">
                  <c:v>0.36764705882352899</c:v>
                </c:pt>
                <c:pt idx="40561">
                  <c:v>0.375</c:v>
                </c:pt>
                <c:pt idx="40562">
                  <c:v>0.38235294117647001</c:v>
                </c:pt>
                <c:pt idx="40563">
                  <c:v>0.38970588235294101</c:v>
                </c:pt>
                <c:pt idx="40564">
                  <c:v>0.39705882352941102</c:v>
                </c:pt>
                <c:pt idx="40565">
                  <c:v>0.40441176470588203</c:v>
                </c:pt>
                <c:pt idx="40566">
                  <c:v>0.41176470588235198</c:v>
                </c:pt>
                <c:pt idx="40567">
                  <c:v>0.41911764705882298</c:v>
                </c:pt>
                <c:pt idx="40568">
                  <c:v>0.42647058823529399</c:v>
                </c:pt>
                <c:pt idx="40569">
                  <c:v>0.433823529411764</c:v>
                </c:pt>
                <c:pt idx="40570">
                  <c:v>0.441176470588235</c:v>
                </c:pt>
                <c:pt idx="40571">
                  <c:v>0.44852941176470501</c:v>
                </c:pt>
                <c:pt idx="40572">
                  <c:v>0.45588235294117602</c:v>
                </c:pt>
                <c:pt idx="40573">
                  <c:v>0.46323529411764702</c:v>
                </c:pt>
                <c:pt idx="40574">
                  <c:v>0.47058823529411697</c:v>
                </c:pt>
                <c:pt idx="40575">
                  <c:v>0.47794117647058798</c:v>
                </c:pt>
                <c:pt idx="40576">
                  <c:v>0.48529411764705799</c:v>
                </c:pt>
                <c:pt idx="40577">
                  <c:v>0.49264705882352899</c:v>
                </c:pt>
                <c:pt idx="40578">
                  <c:v>0.5</c:v>
                </c:pt>
                <c:pt idx="40579">
                  <c:v>0.50735294117647001</c:v>
                </c:pt>
                <c:pt idx="40580">
                  <c:v>0.51470588235294101</c:v>
                </c:pt>
                <c:pt idx="40581">
                  <c:v>0.52205882352941102</c:v>
                </c:pt>
                <c:pt idx="40582">
                  <c:v>0.52941176470588203</c:v>
                </c:pt>
                <c:pt idx="40583">
                  <c:v>0.53676470588235203</c:v>
                </c:pt>
                <c:pt idx="40584">
                  <c:v>0.54411764705882304</c:v>
                </c:pt>
                <c:pt idx="40585">
                  <c:v>0.55147058823529405</c:v>
                </c:pt>
                <c:pt idx="40586">
                  <c:v>0.55882352941176405</c:v>
                </c:pt>
                <c:pt idx="40587">
                  <c:v>0.56617647058823495</c:v>
                </c:pt>
                <c:pt idx="40588">
                  <c:v>0.57352941176470495</c:v>
                </c:pt>
                <c:pt idx="40589">
                  <c:v>0.58088235294117596</c:v>
                </c:pt>
                <c:pt idx="40590">
                  <c:v>0.58823529411764697</c:v>
                </c:pt>
                <c:pt idx="40591">
                  <c:v>0.59558823529411697</c:v>
                </c:pt>
                <c:pt idx="40592">
                  <c:v>0.60294117647058798</c:v>
                </c:pt>
                <c:pt idx="40593">
                  <c:v>0.61029411764705799</c:v>
                </c:pt>
                <c:pt idx="40594">
                  <c:v>0.61764705882352899</c:v>
                </c:pt>
                <c:pt idx="40595">
                  <c:v>0.625</c:v>
                </c:pt>
                <c:pt idx="40596">
                  <c:v>0.63235294117647001</c:v>
                </c:pt>
                <c:pt idx="40597">
                  <c:v>0.63970588235294101</c:v>
                </c:pt>
                <c:pt idx="40598">
                  <c:v>0.64705882352941102</c:v>
                </c:pt>
                <c:pt idx="40599">
                  <c:v>0.65441176470588203</c:v>
                </c:pt>
                <c:pt idx="40600">
                  <c:v>0.66176470588235203</c:v>
                </c:pt>
                <c:pt idx="40601">
                  <c:v>0.66911764705882304</c:v>
                </c:pt>
                <c:pt idx="40602">
                  <c:v>0.67647058823529405</c:v>
                </c:pt>
                <c:pt idx="40603">
                  <c:v>0.68382352941176405</c:v>
                </c:pt>
                <c:pt idx="40604">
                  <c:v>0.69117647058823495</c:v>
                </c:pt>
                <c:pt idx="40605">
                  <c:v>0.69852941176470495</c:v>
                </c:pt>
                <c:pt idx="40606">
                  <c:v>0.70588235294117596</c:v>
                </c:pt>
                <c:pt idx="40607">
                  <c:v>0.71323529411764697</c:v>
                </c:pt>
                <c:pt idx="40608">
                  <c:v>0.72058823529411697</c:v>
                </c:pt>
                <c:pt idx="40609">
                  <c:v>0.72794117647058798</c:v>
                </c:pt>
                <c:pt idx="40610">
                  <c:v>0.73529411764705799</c:v>
                </c:pt>
                <c:pt idx="40611">
                  <c:v>0.74264705882352899</c:v>
                </c:pt>
                <c:pt idx="40612">
                  <c:v>0.75</c:v>
                </c:pt>
                <c:pt idx="40613">
                  <c:v>0.75735294117647001</c:v>
                </c:pt>
                <c:pt idx="40614">
                  <c:v>0.76470588235294101</c:v>
                </c:pt>
                <c:pt idx="40615">
                  <c:v>0.77205882352941102</c:v>
                </c:pt>
                <c:pt idx="40616">
                  <c:v>0.77941176470588203</c:v>
                </c:pt>
                <c:pt idx="40617">
                  <c:v>0.78676470588235203</c:v>
                </c:pt>
                <c:pt idx="40618">
                  <c:v>0.79411764705882304</c:v>
                </c:pt>
                <c:pt idx="40619">
                  <c:v>0.80147058823529405</c:v>
                </c:pt>
                <c:pt idx="40620">
                  <c:v>0.80882352941176405</c:v>
                </c:pt>
                <c:pt idx="40621">
                  <c:v>0.81617647058823495</c:v>
                </c:pt>
                <c:pt idx="40622">
                  <c:v>0.82352941176470495</c:v>
                </c:pt>
                <c:pt idx="40623">
                  <c:v>0.83088235294117596</c:v>
                </c:pt>
                <c:pt idx="40624">
                  <c:v>0.83823529411764697</c:v>
                </c:pt>
                <c:pt idx="40625">
                  <c:v>0.84558823529411697</c:v>
                </c:pt>
                <c:pt idx="40626">
                  <c:v>0.85294117647058798</c:v>
                </c:pt>
                <c:pt idx="40627">
                  <c:v>0.86029411764705799</c:v>
                </c:pt>
                <c:pt idx="40628">
                  <c:v>0.86764705882352899</c:v>
                </c:pt>
                <c:pt idx="40629">
                  <c:v>0.875</c:v>
                </c:pt>
                <c:pt idx="40630">
                  <c:v>0.88235294117647001</c:v>
                </c:pt>
                <c:pt idx="40631">
                  <c:v>0.88970588235294101</c:v>
                </c:pt>
                <c:pt idx="40632">
                  <c:v>0.89705882352941102</c:v>
                </c:pt>
                <c:pt idx="40633">
                  <c:v>0.90441176470588203</c:v>
                </c:pt>
                <c:pt idx="40634">
                  <c:v>0.91176470588235203</c:v>
                </c:pt>
                <c:pt idx="40635">
                  <c:v>0.91911764705882304</c:v>
                </c:pt>
                <c:pt idx="40636">
                  <c:v>0.92647058823529405</c:v>
                </c:pt>
                <c:pt idx="40637">
                  <c:v>0.93382352941176405</c:v>
                </c:pt>
                <c:pt idx="40638">
                  <c:v>0.94117647058823495</c:v>
                </c:pt>
                <c:pt idx="40639">
                  <c:v>0.94852941176470495</c:v>
                </c:pt>
                <c:pt idx="40640">
                  <c:v>0.95588235294117596</c:v>
                </c:pt>
                <c:pt idx="40641">
                  <c:v>0.96323529411764697</c:v>
                </c:pt>
                <c:pt idx="40642">
                  <c:v>0.97058823529411697</c:v>
                </c:pt>
                <c:pt idx="40643">
                  <c:v>0.97794117647058798</c:v>
                </c:pt>
                <c:pt idx="40644">
                  <c:v>0.98529411764705799</c:v>
                </c:pt>
                <c:pt idx="40645">
                  <c:v>0.99264705882352899</c:v>
                </c:pt>
                <c:pt idx="40646">
                  <c:v>0</c:v>
                </c:pt>
                <c:pt idx="40647">
                  <c:v>1.38888888888888E-2</c:v>
                </c:pt>
                <c:pt idx="40648">
                  <c:v>2.77777777777777E-2</c:v>
                </c:pt>
                <c:pt idx="40649">
                  <c:v>4.1666666666666602E-2</c:v>
                </c:pt>
                <c:pt idx="40650">
                  <c:v>5.5555555555555497E-2</c:v>
                </c:pt>
                <c:pt idx="40651">
                  <c:v>6.9444444444444406E-2</c:v>
                </c:pt>
                <c:pt idx="40652">
                  <c:v>8.3333333333333301E-2</c:v>
                </c:pt>
                <c:pt idx="40653">
                  <c:v>9.7222222222222196E-2</c:v>
                </c:pt>
                <c:pt idx="40654">
                  <c:v>0.11111111111111099</c:v>
                </c:pt>
                <c:pt idx="40655">
                  <c:v>0.125</c:v>
                </c:pt>
                <c:pt idx="40656">
                  <c:v>0.13888888888888801</c:v>
                </c:pt>
                <c:pt idx="40657">
                  <c:v>0.15277777777777701</c:v>
                </c:pt>
                <c:pt idx="40658">
                  <c:v>0.16666666666666599</c:v>
                </c:pt>
                <c:pt idx="40659">
                  <c:v>0.180555555555555</c:v>
                </c:pt>
                <c:pt idx="40660">
                  <c:v>0.194444444444444</c:v>
                </c:pt>
                <c:pt idx="40661">
                  <c:v>0.20833333333333301</c:v>
                </c:pt>
                <c:pt idx="40662">
                  <c:v>0.22222222222222199</c:v>
                </c:pt>
                <c:pt idx="40663">
                  <c:v>0.23611111111111099</c:v>
                </c:pt>
                <c:pt idx="40664">
                  <c:v>0.25</c:v>
                </c:pt>
                <c:pt idx="40665">
                  <c:v>0.26388888888888801</c:v>
                </c:pt>
                <c:pt idx="40666">
                  <c:v>0.27777777777777701</c:v>
                </c:pt>
                <c:pt idx="40667">
                  <c:v>0.29166666666666602</c:v>
                </c:pt>
                <c:pt idx="40668">
                  <c:v>0.30555555555555503</c:v>
                </c:pt>
                <c:pt idx="40669">
                  <c:v>0.31944444444444398</c:v>
                </c:pt>
                <c:pt idx="40670">
                  <c:v>0.33333333333333298</c:v>
                </c:pt>
                <c:pt idx="40671">
                  <c:v>0.34722222222222199</c:v>
                </c:pt>
                <c:pt idx="40672">
                  <c:v>0.36111111111111099</c:v>
                </c:pt>
                <c:pt idx="40673">
                  <c:v>0.375</c:v>
                </c:pt>
                <c:pt idx="40674">
                  <c:v>0.38888888888888801</c:v>
                </c:pt>
                <c:pt idx="40675">
                  <c:v>0.40277777777777701</c:v>
                </c:pt>
                <c:pt idx="40676">
                  <c:v>0.41666666666666602</c:v>
                </c:pt>
                <c:pt idx="40677">
                  <c:v>0.43055555555555503</c:v>
                </c:pt>
                <c:pt idx="40678">
                  <c:v>0.44444444444444398</c:v>
                </c:pt>
                <c:pt idx="40679">
                  <c:v>0.45833333333333298</c:v>
                </c:pt>
                <c:pt idx="40680">
                  <c:v>0.47222222222222199</c:v>
                </c:pt>
                <c:pt idx="40681">
                  <c:v>0.48611111111111099</c:v>
                </c:pt>
                <c:pt idx="40682">
                  <c:v>0.5</c:v>
                </c:pt>
                <c:pt idx="40683">
                  <c:v>0.51388888888888795</c:v>
                </c:pt>
                <c:pt idx="40684">
                  <c:v>0.52777777777777701</c:v>
                </c:pt>
                <c:pt idx="40685">
                  <c:v>0.54166666666666596</c:v>
                </c:pt>
                <c:pt idx="40686">
                  <c:v>0.55555555555555503</c:v>
                </c:pt>
                <c:pt idx="40687">
                  <c:v>0.56944444444444398</c:v>
                </c:pt>
                <c:pt idx="40688">
                  <c:v>0.58333333333333304</c:v>
                </c:pt>
                <c:pt idx="40689">
                  <c:v>0.59722222222222199</c:v>
                </c:pt>
                <c:pt idx="40690">
                  <c:v>0.61111111111111105</c:v>
                </c:pt>
                <c:pt idx="40691">
                  <c:v>0.625</c:v>
                </c:pt>
                <c:pt idx="40692">
                  <c:v>0.63888888888888795</c:v>
                </c:pt>
                <c:pt idx="40693">
                  <c:v>0.65277777777777701</c:v>
                </c:pt>
                <c:pt idx="40694">
                  <c:v>0.66666666666666596</c:v>
                </c:pt>
                <c:pt idx="40695">
                  <c:v>0.68055555555555503</c:v>
                </c:pt>
                <c:pt idx="40696">
                  <c:v>0.69444444444444398</c:v>
                </c:pt>
                <c:pt idx="40697">
                  <c:v>0.70833333333333304</c:v>
                </c:pt>
                <c:pt idx="40698">
                  <c:v>0.72222222222222199</c:v>
                </c:pt>
                <c:pt idx="40699">
                  <c:v>0.73611111111111105</c:v>
                </c:pt>
                <c:pt idx="40700">
                  <c:v>0.75</c:v>
                </c:pt>
                <c:pt idx="40701">
                  <c:v>0.76388888888888795</c:v>
                </c:pt>
                <c:pt idx="40702">
                  <c:v>0.77777777777777701</c:v>
                </c:pt>
                <c:pt idx="40703">
                  <c:v>0.79166666666666596</c:v>
                </c:pt>
                <c:pt idx="40704">
                  <c:v>0.80555555555555503</c:v>
                </c:pt>
                <c:pt idx="40705">
                  <c:v>0.81944444444444398</c:v>
                </c:pt>
                <c:pt idx="40706">
                  <c:v>0.83333333333333304</c:v>
                </c:pt>
                <c:pt idx="40707">
                  <c:v>0.84722222222222199</c:v>
                </c:pt>
                <c:pt idx="40708">
                  <c:v>0.86111111111111105</c:v>
                </c:pt>
                <c:pt idx="40709">
                  <c:v>0.875</c:v>
                </c:pt>
                <c:pt idx="40710">
                  <c:v>0.88888888888888795</c:v>
                </c:pt>
                <c:pt idx="40711">
                  <c:v>0.90277777777777701</c:v>
                </c:pt>
                <c:pt idx="40712">
                  <c:v>0.91666666666666596</c:v>
                </c:pt>
                <c:pt idx="40713">
                  <c:v>0.93055555555555503</c:v>
                </c:pt>
                <c:pt idx="40714">
                  <c:v>0.94444444444444398</c:v>
                </c:pt>
                <c:pt idx="40715">
                  <c:v>0.95833333333333304</c:v>
                </c:pt>
                <c:pt idx="40716">
                  <c:v>0.97222222222222199</c:v>
                </c:pt>
                <c:pt idx="40717">
                  <c:v>0.98611111111111105</c:v>
                </c:pt>
                <c:pt idx="40718">
                  <c:v>0</c:v>
                </c:pt>
                <c:pt idx="40719">
                  <c:v>1.85185185185185E-2</c:v>
                </c:pt>
                <c:pt idx="40720">
                  <c:v>3.7037037037037E-2</c:v>
                </c:pt>
                <c:pt idx="40721">
                  <c:v>5.5555555555555497E-2</c:v>
                </c:pt>
                <c:pt idx="40722">
                  <c:v>7.4074074074074001E-2</c:v>
                </c:pt>
                <c:pt idx="40723">
                  <c:v>9.2592592592592504E-2</c:v>
                </c:pt>
                <c:pt idx="40724">
                  <c:v>0.11111111111111099</c:v>
                </c:pt>
                <c:pt idx="40725">
                  <c:v>0.12962962962962901</c:v>
                </c:pt>
                <c:pt idx="40726">
                  <c:v>0.148148148148148</c:v>
                </c:pt>
                <c:pt idx="40727">
                  <c:v>0.16666666666666599</c:v>
                </c:pt>
                <c:pt idx="40728">
                  <c:v>0.18518518518518501</c:v>
                </c:pt>
                <c:pt idx="40729">
                  <c:v>0.203703703703703</c:v>
                </c:pt>
                <c:pt idx="40730">
                  <c:v>0.22222222222222199</c:v>
                </c:pt>
                <c:pt idx="40731">
                  <c:v>0.24074074074074001</c:v>
                </c:pt>
                <c:pt idx="40732">
                  <c:v>0.25925925925925902</c:v>
                </c:pt>
                <c:pt idx="40733">
                  <c:v>0.27777777777777701</c:v>
                </c:pt>
                <c:pt idx="40734">
                  <c:v>0.296296296296296</c:v>
                </c:pt>
                <c:pt idx="40735">
                  <c:v>0.31481481481481399</c:v>
                </c:pt>
                <c:pt idx="40736">
                  <c:v>0.33333333333333298</c:v>
                </c:pt>
                <c:pt idx="40737">
                  <c:v>0.35185185185185103</c:v>
                </c:pt>
                <c:pt idx="40738">
                  <c:v>0.37037037037037002</c:v>
                </c:pt>
                <c:pt idx="40739">
                  <c:v>0.38888888888888801</c:v>
                </c:pt>
                <c:pt idx="40740">
                  <c:v>0.407407407407407</c:v>
                </c:pt>
                <c:pt idx="40741">
                  <c:v>0.42592592592592499</c:v>
                </c:pt>
                <c:pt idx="40742">
                  <c:v>0.44444444444444398</c:v>
                </c:pt>
                <c:pt idx="40743">
                  <c:v>0.46296296296296202</c:v>
                </c:pt>
                <c:pt idx="40744">
                  <c:v>0.48148148148148101</c:v>
                </c:pt>
                <c:pt idx="40745">
                  <c:v>0.5</c:v>
                </c:pt>
                <c:pt idx="40746">
                  <c:v>0.51851851851851805</c:v>
                </c:pt>
                <c:pt idx="40747">
                  <c:v>0.53703703703703698</c:v>
                </c:pt>
                <c:pt idx="40748">
                  <c:v>0.55555555555555503</c:v>
                </c:pt>
                <c:pt idx="40749">
                  <c:v>0.57407407407407396</c:v>
                </c:pt>
                <c:pt idx="40750">
                  <c:v>0.592592592592592</c:v>
                </c:pt>
                <c:pt idx="40751">
                  <c:v>0.61111111111111105</c:v>
                </c:pt>
                <c:pt idx="40752">
                  <c:v>0.62962962962962898</c:v>
                </c:pt>
                <c:pt idx="40753">
                  <c:v>0.64814814814814803</c:v>
                </c:pt>
                <c:pt idx="40754">
                  <c:v>0.66666666666666596</c:v>
                </c:pt>
                <c:pt idx="40755">
                  <c:v>0.68518518518518501</c:v>
                </c:pt>
                <c:pt idx="40756">
                  <c:v>0.70370370370370305</c:v>
                </c:pt>
                <c:pt idx="40757">
                  <c:v>0.72222222222222199</c:v>
                </c:pt>
                <c:pt idx="40758">
                  <c:v>0.74074074074074003</c:v>
                </c:pt>
                <c:pt idx="40759">
                  <c:v>0.75925925925925897</c:v>
                </c:pt>
                <c:pt idx="40760">
                  <c:v>0.77777777777777701</c:v>
                </c:pt>
                <c:pt idx="40761">
                  <c:v>0.79629629629629595</c:v>
                </c:pt>
                <c:pt idx="40762">
                  <c:v>0.81481481481481399</c:v>
                </c:pt>
                <c:pt idx="40763">
                  <c:v>0.83333333333333304</c:v>
                </c:pt>
                <c:pt idx="40764">
                  <c:v>0.85185185185185097</c:v>
                </c:pt>
                <c:pt idx="40765">
                  <c:v>0.87037037037037002</c:v>
                </c:pt>
                <c:pt idx="40766">
                  <c:v>0.88888888888888795</c:v>
                </c:pt>
                <c:pt idx="40767">
                  <c:v>0.907407407407407</c:v>
                </c:pt>
                <c:pt idx="40768">
                  <c:v>0.92592592592592504</c:v>
                </c:pt>
                <c:pt idx="40769">
                  <c:v>0.94444444444444398</c:v>
                </c:pt>
                <c:pt idx="40770">
                  <c:v>0.96296296296296202</c:v>
                </c:pt>
                <c:pt idx="40771">
                  <c:v>0.98148148148148096</c:v>
                </c:pt>
                <c:pt idx="40772">
                  <c:v>0</c:v>
                </c:pt>
                <c:pt idx="40773">
                  <c:v>1.63934426229508E-2</c:v>
                </c:pt>
                <c:pt idx="40774">
                  <c:v>3.2786885245901599E-2</c:v>
                </c:pt>
                <c:pt idx="40775">
                  <c:v>4.9180327868852403E-2</c:v>
                </c:pt>
                <c:pt idx="40776">
                  <c:v>6.5573770491803199E-2</c:v>
                </c:pt>
                <c:pt idx="40777">
                  <c:v>8.1967213114753995E-2</c:v>
                </c:pt>
                <c:pt idx="40778">
                  <c:v>9.8360655737704902E-2</c:v>
                </c:pt>
                <c:pt idx="40779">
                  <c:v>0.114754098360655</c:v>
                </c:pt>
                <c:pt idx="40780">
                  <c:v>0.13114754098360601</c:v>
                </c:pt>
                <c:pt idx="40781">
                  <c:v>0.14754098360655701</c:v>
                </c:pt>
                <c:pt idx="40782">
                  <c:v>0.16393442622950799</c:v>
                </c:pt>
                <c:pt idx="40783">
                  <c:v>0.18032786885245899</c:v>
                </c:pt>
                <c:pt idx="40784">
                  <c:v>0.196721311475409</c:v>
                </c:pt>
                <c:pt idx="40785">
                  <c:v>0.21311475409836</c:v>
                </c:pt>
                <c:pt idx="40786">
                  <c:v>0.22950819672131101</c:v>
                </c:pt>
                <c:pt idx="40787">
                  <c:v>0.24590163934426201</c:v>
                </c:pt>
                <c:pt idx="40788">
                  <c:v>0.26229508196721302</c:v>
                </c:pt>
                <c:pt idx="40789">
                  <c:v>0.27868852459016302</c:v>
                </c:pt>
                <c:pt idx="40790">
                  <c:v>0.29508196721311403</c:v>
                </c:pt>
                <c:pt idx="40791">
                  <c:v>0.31147540983606498</c:v>
                </c:pt>
                <c:pt idx="40792">
                  <c:v>0.32786885245901598</c:v>
                </c:pt>
                <c:pt idx="40793">
                  <c:v>0.34426229508196698</c:v>
                </c:pt>
                <c:pt idx="40794">
                  <c:v>0.36065573770491799</c:v>
                </c:pt>
                <c:pt idx="40795">
                  <c:v>0.37704918032786799</c:v>
                </c:pt>
                <c:pt idx="40796">
                  <c:v>0.393442622950819</c:v>
                </c:pt>
                <c:pt idx="40797">
                  <c:v>0.40983606557377</c:v>
                </c:pt>
                <c:pt idx="40798">
                  <c:v>0.42622950819672101</c:v>
                </c:pt>
                <c:pt idx="40799">
                  <c:v>0.44262295081967201</c:v>
                </c:pt>
                <c:pt idx="40800">
                  <c:v>0.45901639344262202</c:v>
                </c:pt>
                <c:pt idx="40801">
                  <c:v>0.47540983606557302</c:v>
                </c:pt>
                <c:pt idx="40802">
                  <c:v>0.49180327868852403</c:v>
                </c:pt>
                <c:pt idx="40803">
                  <c:v>0.50819672131147497</c:v>
                </c:pt>
                <c:pt idx="40804">
                  <c:v>0.52459016393442603</c:v>
                </c:pt>
                <c:pt idx="40805">
                  <c:v>0.54098360655737698</c:v>
                </c:pt>
                <c:pt idx="40806">
                  <c:v>0.55737704918032704</c:v>
                </c:pt>
                <c:pt idx="40807">
                  <c:v>0.57377049180327799</c:v>
                </c:pt>
                <c:pt idx="40808">
                  <c:v>0.59016393442622905</c:v>
                </c:pt>
                <c:pt idx="40809">
                  <c:v>0.60655737704918</c:v>
                </c:pt>
                <c:pt idx="40810">
                  <c:v>0.62295081967213095</c:v>
                </c:pt>
                <c:pt idx="40811">
                  <c:v>0.63934426229508201</c:v>
                </c:pt>
                <c:pt idx="40812">
                  <c:v>0.65573770491803196</c:v>
                </c:pt>
                <c:pt idx="40813">
                  <c:v>0.67213114754098302</c:v>
                </c:pt>
                <c:pt idx="40814">
                  <c:v>0.68852459016393397</c:v>
                </c:pt>
                <c:pt idx="40815">
                  <c:v>0.70491803278688503</c:v>
                </c:pt>
                <c:pt idx="40816">
                  <c:v>0.72131147540983598</c:v>
                </c:pt>
                <c:pt idx="40817">
                  <c:v>0.73770491803278604</c:v>
                </c:pt>
                <c:pt idx="40818">
                  <c:v>0.75409836065573699</c:v>
                </c:pt>
                <c:pt idx="40819">
                  <c:v>0.77049180327868805</c:v>
                </c:pt>
                <c:pt idx="40820">
                  <c:v>0.786885245901639</c:v>
                </c:pt>
                <c:pt idx="40821">
                  <c:v>0.80327868852458995</c:v>
                </c:pt>
                <c:pt idx="40822">
                  <c:v>0.81967213114754101</c:v>
                </c:pt>
                <c:pt idx="40823">
                  <c:v>0.83606557377049096</c:v>
                </c:pt>
                <c:pt idx="40824">
                  <c:v>0.85245901639344202</c:v>
                </c:pt>
                <c:pt idx="40825">
                  <c:v>0.86885245901639296</c:v>
                </c:pt>
                <c:pt idx="40826">
                  <c:v>0.88524590163934402</c:v>
                </c:pt>
                <c:pt idx="40827">
                  <c:v>0.90163934426229497</c:v>
                </c:pt>
                <c:pt idx="40828">
                  <c:v>0.91803278688524503</c:v>
                </c:pt>
                <c:pt idx="40829">
                  <c:v>0.93442622950819598</c:v>
                </c:pt>
                <c:pt idx="40830">
                  <c:v>0.95081967213114704</c:v>
                </c:pt>
                <c:pt idx="40831">
                  <c:v>0.96721311475409799</c:v>
                </c:pt>
                <c:pt idx="40832">
                  <c:v>0.98360655737704905</c:v>
                </c:pt>
                <c:pt idx="40833">
                  <c:v>0</c:v>
                </c:pt>
                <c:pt idx="40834">
                  <c:v>1.0204081632653E-2</c:v>
                </c:pt>
                <c:pt idx="40835">
                  <c:v>2.04081632653061E-2</c:v>
                </c:pt>
                <c:pt idx="40836">
                  <c:v>3.06122448979591E-2</c:v>
                </c:pt>
                <c:pt idx="40837">
                  <c:v>4.08163265306122E-2</c:v>
                </c:pt>
                <c:pt idx="40838">
                  <c:v>5.10204081632653E-2</c:v>
                </c:pt>
                <c:pt idx="40839">
                  <c:v>6.1224489795918297E-2</c:v>
                </c:pt>
                <c:pt idx="40840">
                  <c:v>7.1428571428571397E-2</c:v>
                </c:pt>
                <c:pt idx="40841">
                  <c:v>8.16326530612244E-2</c:v>
                </c:pt>
                <c:pt idx="40842">
                  <c:v>9.18367346938775E-2</c:v>
                </c:pt>
                <c:pt idx="40843">
                  <c:v>0.10204081632653</c:v>
                </c:pt>
                <c:pt idx="40844">
                  <c:v>0.11224489795918299</c:v>
                </c:pt>
                <c:pt idx="40845">
                  <c:v>0.122448979591836</c:v>
                </c:pt>
                <c:pt idx="40846">
                  <c:v>0.132653061224489</c:v>
                </c:pt>
                <c:pt idx="40847">
                  <c:v>0.14285714285714199</c:v>
                </c:pt>
                <c:pt idx="40848">
                  <c:v>0.15306122448979501</c:v>
                </c:pt>
                <c:pt idx="40849">
                  <c:v>0.163265306122448</c:v>
                </c:pt>
                <c:pt idx="40850">
                  <c:v>0.17346938775510201</c:v>
                </c:pt>
                <c:pt idx="40851">
                  <c:v>0.183673469387755</c:v>
                </c:pt>
                <c:pt idx="40852">
                  <c:v>0.19387755102040799</c:v>
                </c:pt>
                <c:pt idx="40853">
                  <c:v>0.20408163265306101</c:v>
                </c:pt>
                <c:pt idx="40854">
                  <c:v>0.214285714285714</c:v>
                </c:pt>
                <c:pt idx="40855">
                  <c:v>0.22448979591836701</c:v>
                </c:pt>
                <c:pt idx="40856">
                  <c:v>0.23469387755102</c:v>
                </c:pt>
                <c:pt idx="40857">
                  <c:v>0.24489795918367299</c:v>
                </c:pt>
                <c:pt idx="40858">
                  <c:v>0.25510204081632598</c:v>
                </c:pt>
                <c:pt idx="40859">
                  <c:v>0.265306122448979</c:v>
                </c:pt>
                <c:pt idx="40860">
                  <c:v>0.27551020408163202</c:v>
                </c:pt>
                <c:pt idx="40861">
                  <c:v>0.28571428571428498</c:v>
                </c:pt>
                <c:pt idx="40862">
                  <c:v>0.29591836734693799</c:v>
                </c:pt>
                <c:pt idx="40863">
                  <c:v>0.30612244897959101</c:v>
                </c:pt>
                <c:pt idx="40864">
                  <c:v>0.31632653061224397</c:v>
                </c:pt>
                <c:pt idx="40865">
                  <c:v>0.32653061224489699</c:v>
                </c:pt>
                <c:pt idx="40866">
                  <c:v>0.33673469387755101</c:v>
                </c:pt>
                <c:pt idx="40867">
                  <c:v>0.34693877551020402</c:v>
                </c:pt>
                <c:pt idx="40868">
                  <c:v>0.35714285714285698</c:v>
                </c:pt>
                <c:pt idx="40869">
                  <c:v>0.36734693877551</c:v>
                </c:pt>
                <c:pt idx="40870">
                  <c:v>0.37755102040816302</c:v>
                </c:pt>
                <c:pt idx="40871">
                  <c:v>0.38775510204081598</c:v>
                </c:pt>
                <c:pt idx="40872">
                  <c:v>0.397959183673469</c:v>
                </c:pt>
                <c:pt idx="40873">
                  <c:v>0.40816326530612201</c:v>
                </c:pt>
                <c:pt idx="40874">
                  <c:v>0.41836734693877498</c:v>
                </c:pt>
                <c:pt idx="40875">
                  <c:v>0.42857142857142799</c:v>
                </c:pt>
                <c:pt idx="40876">
                  <c:v>0.43877551020408101</c:v>
                </c:pt>
                <c:pt idx="40877">
                  <c:v>0.44897959183673403</c:v>
                </c:pt>
                <c:pt idx="40878">
                  <c:v>0.45918367346938699</c:v>
                </c:pt>
                <c:pt idx="40879">
                  <c:v>0.46938775510204001</c:v>
                </c:pt>
                <c:pt idx="40880">
                  <c:v>0.47959183673469302</c:v>
                </c:pt>
                <c:pt idx="40881">
                  <c:v>0.48979591836734598</c:v>
                </c:pt>
                <c:pt idx="40882">
                  <c:v>0.5</c:v>
                </c:pt>
                <c:pt idx="40883">
                  <c:v>0.51020408163265296</c:v>
                </c:pt>
                <c:pt idx="40884">
                  <c:v>0.52040816326530603</c:v>
                </c:pt>
                <c:pt idx="40885">
                  <c:v>0.530612244897959</c:v>
                </c:pt>
                <c:pt idx="40886">
                  <c:v>0.54081632653061196</c:v>
                </c:pt>
                <c:pt idx="40887">
                  <c:v>0.55102040816326503</c:v>
                </c:pt>
                <c:pt idx="40888">
                  <c:v>0.56122448979591799</c:v>
                </c:pt>
                <c:pt idx="40889">
                  <c:v>0.57142857142857095</c:v>
                </c:pt>
                <c:pt idx="40890">
                  <c:v>0.58163265306122403</c:v>
                </c:pt>
                <c:pt idx="40891">
                  <c:v>0.59183673469387699</c:v>
                </c:pt>
                <c:pt idx="40892">
                  <c:v>0.60204081632652995</c:v>
                </c:pt>
                <c:pt idx="40893">
                  <c:v>0.61224489795918302</c:v>
                </c:pt>
                <c:pt idx="40894">
                  <c:v>0.62244897959183598</c:v>
                </c:pt>
                <c:pt idx="40895">
                  <c:v>0.63265306122448906</c:v>
                </c:pt>
                <c:pt idx="40896">
                  <c:v>0.64285714285714202</c:v>
                </c:pt>
                <c:pt idx="40897">
                  <c:v>0.65306122448979498</c:v>
                </c:pt>
                <c:pt idx="40898">
                  <c:v>0.66326530612244805</c:v>
                </c:pt>
                <c:pt idx="40899">
                  <c:v>0.67346938775510201</c:v>
                </c:pt>
                <c:pt idx="40900">
                  <c:v>0.68367346938775497</c:v>
                </c:pt>
                <c:pt idx="40901">
                  <c:v>0.69387755102040805</c:v>
                </c:pt>
                <c:pt idx="40902">
                  <c:v>0.70408163265306101</c:v>
                </c:pt>
                <c:pt idx="40903">
                  <c:v>0.71428571428571397</c:v>
                </c:pt>
                <c:pt idx="40904">
                  <c:v>0.72448979591836704</c:v>
                </c:pt>
                <c:pt idx="40905">
                  <c:v>0.73469387755102</c:v>
                </c:pt>
                <c:pt idx="40906">
                  <c:v>0.74489795918367296</c:v>
                </c:pt>
                <c:pt idx="40907">
                  <c:v>0.75510204081632604</c:v>
                </c:pt>
                <c:pt idx="40908">
                  <c:v>0.765306122448979</c:v>
                </c:pt>
                <c:pt idx="40909">
                  <c:v>0.77551020408163196</c:v>
                </c:pt>
                <c:pt idx="40910">
                  <c:v>0.78571428571428503</c:v>
                </c:pt>
                <c:pt idx="40911">
                  <c:v>0.79591836734693799</c:v>
                </c:pt>
                <c:pt idx="40912">
                  <c:v>0.80612244897959096</c:v>
                </c:pt>
                <c:pt idx="40913">
                  <c:v>0.81632653061224403</c:v>
                </c:pt>
                <c:pt idx="40914">
                  <c:v>0.82653061224489799</c:v>
                </c:pt>
                <c:pt idx="40915">
                  <c:v>0.83673469387755095</c:v>
                </c:pt>
                <c:pt idx="40916">
                  <c:v>0.84693877551020402</c:v>
                </c:pt>
                <c:pt idx="40917">
                  <c:v>0.85714285714285698</c:v>
                </c:pt>
                <c:pt idx="40918">
                  <c:v>0.86734693877550995</c:v>
                </c:pt>
                <c:pt idx="40919">
                  <c:v>0.87755102040816302</c:v>
                </c:pt>
                <c:pt idx="40920">
                  <c:v>0.88775510204081598</c:v>
                </c:pt>
                <c:pt idx="40921">
                  <c:v>0.89795918367346905</c:v>
                </c:pt>
                <c:pt idx="40922">
                  <c:v>0.90816326530612201</c:v>
                </c:pt>
                <c:pt idx="40923">
                  <c:v>0.91836734693877498</c:v>
                </c:pt>
                <c:pt idx="40924">
                  <c:v>0.92857142857142805</c:v>
                </c:pt>
                <c:pt idx="40925">
                  <c:v>0.93877551020408101</c:v>
                </c:pt>
                <c:pt idx="40926">
                  <c:v>0.94897959183673397</c:v>
                </c:pt>
                <c:pt idx="40927">
                  <c:v>0.95918367346938704</c:v>
                </c:pt>
                <c:pt idx="40928">
                  <c:v>0.96938775510204001</c:v>
                </c:pt>
                <c:pt idx="40929">
                  <c:v>0.97959183673469297</c:v>
                </c:pt>
                <c:pt idx="40930">
                  <c:v>0.98979591836734604</c:v>
                </c:pt>
                <c:pt idx="40931">
                  <c:v>0</c:v>
                </c:pt>
                <c:pt idx="40932">
                  <c:v>1.9230769230769201E-2</c:v>
                </c:pt>
                <c:pt idx="40933">
                  <c:v>3.8461538461538401E-2</c:v>
                </c:pt>
                <c:pt idx="40934">
                  <c:v>5.7692307692307598E-2</c:v>
                </c:pt>
                <c:pt idx="40935">
                  <c:v>7.69230769230769E-2</c:v>
                </c:pt>
                <c:pt idx="40936">
                  <c:v>9.6153846153846104E-2</c:v>
                </c:pt>
                <c:pt idx="40937">
                  <c:v>0.115384615384615</c:v>
                </c:pt>
                <c:pt idx="40938">
                  <c:v>0.134615384615384</c:v>
                </c:pt>
                <c:pt idx="40939">
                  <c:v>0.15384615384615299</c:v>
                </c:pt>
                <c:pt idx="40940">
                  <c:v>0.17307692307692299</c:v>
                </c:pt>
                <c:pt idx="40941">
                  <c:v>0.19230769230769201</c:v>
                </c:pt>
                <c:pt idx="40942">
                  <c:v>0.21153846153846101</c:v>
                </c:pt>
                <c:pt idx="40943">
                  <c:v>0.23076923076923</c:v>
                </c:pt>
                <c:pt idx="40944">
                  <c:v>0.25</c:v>
                </c:pt>
                <c:pt idx="40945">
                  <c:v>0.269230769230769</c:v>
                </c:pt>
                <c:pt idx="40946">
                  <c:v>0.28846153846153799</c:v>
                </c:pt>
                <c:pt idx="40947">
                  <c:v>0.30769230769230699</c:v>
                </c:pt>
                <c:pt idx="40948">
                  <c:v>0.32692307692307598</c:v>
                </c:pt>
                <c:pt idx="40949">
                  <c:v>0.34615384615384598</c:v>
                </c:pt>
                <c:pt idx="40950">
                  <c:v>0.36538461538461497</c:v>
                </c:pt>
                <c:pt idx="40951">
                  <c:v>0.38461538461538403</c:v>
                </c:pt>
                <c:pt idx="40952">
                  <c:v>0.40384615384615302</c:v>
                </c:pt>
                <c:pt idx="40953">
                  <c:v>0.42307692307692302</c:v>
                </c:pt>
                <c:pt idx="40954">
                  <c:v>0.44230769230769201</c:v>
                </c:pt>
                <c:pt idx="40955">
                  <c:v>0.46153846153846101</c:v>
                </c:pt>
                <c:pt idx="40956">
                  <c:v>0.48076923076923</c:v>
                </c:pt>
                <c:pt idx="40957">
                  <c:v>0.5</c:v>
                </c:pt>
                <c:pt idx="40958">
                  <c:v>0.51923076923076905</c:v>
                </c:pt>
                <c:pt idx="40959">
                  <c:v>0.53846153846153799</c:v>
                </c:pt>
                <c:pt idx="40960">
                  <c:v>0.55769230769230704</c:v>
                </c:pt>
                <c:pt idx="40961">
                  <c:v>0.57692307692307598</c:v>
                </c:pt>
                <c:pt idx="40962">
                  <c:v>0.59615384615384603</c:v>
                </c:pt>
                <c:pt idx="40963">
                  <c:v>0.61538461538461497</c:v>
                </c:pt>
                <c:pt idx="40964">
                  <c:v>0.63461538461538403</c:v>
                </c:pt>
                <c:pt idx="40965">
                  <c:v>0.65384615384615297</c:v>
                </c:pt>
                <c:pt idx="40966">
                  <c:v>0.67307692307692302</c:v>
                </c:pt>
                <c:pt idx="40967">
                  <c:v>0.69230769230769196</c:v>
                </c:pt>
                <c:pt idx="40968">
                  <c:v>0.71153846153846101</c:v>
                </c:pt>
                <c:pt idx="40969">
                  <c:v>0.73076923076922995</c:v>
                </c:pt>
                <c:pt idx="40970">
                  <c:v>0.75</c:v>
                </c:pt>
                <c:pt idx="40971">
                  <c:v>0.76923076923076905</c:v>
                </c:pt>
                <c:pt idx="40972">
                  <c:v>0.78846153846153799</c:v>
                </c:pt>
                <c:pt idx="40973">
                  <c:v>0.80769230769230704</c:v>
                </c:pt>
                <c:pt idx="40974">
                  <c:v>0.82692307692307598</c:v>
                </c:pt>
                <c:pt idx="40975">
                  <c:v>0.84615384615384603</c:v>
                </c:pt>
                <c:pt idx="40976">
                  <c:v>0.86538461538461497</c:v>
                </c:pt>
                <c:pt idx="40977">
                  <c:v>0.88461538461538403</c:v>
                </c:pt>
                <c:pt idx="40978">
                  <c:v>0.90384615384615297</c:v>
                </c:pt>
                <c:pt idx="40979">
                  <c:v>0.92307692307692302</c:v>
                </c:pt>
                <c:pt idx="40980">
                  <c:v>0.94230769230769196</c:v>
                </c:pt>
                <c:pt idx="40981">
                  <c:v>0.96153846153846101</c:v>
                </c:pt>
                <c:pt idx="40982">
                  <c:v>0.98076923076922995</c:v>
                </c:pt>
                <c:pt idx="40983">
                  <c:v>0</c:v>
                </c:pt>
                <c:pt idx="40984">
                  <c:v>9.8039215686274508E-3</c:v>
                </c:pt>
                <c:pt idx="40985">
                  <c:v>1.9607843137254902E-2</c:v>
                </c:pt>
                <c:pt idx="40986">
                  <c:v>2.94117647058823E-2</c:v>
                </c:pt>
                <c:pt idx="40987">
                  <c:v>3.9215686274509803E-2</c:v>
                </c:pt>
                <c:pt idx="40988">
                  <c:v>4.9019607843137199E-2</c:v>
                </c:pt>
                <c:pt idx="40989">
                  <c:v>5.8823529411764698E-2</c:v>
                </c:pt>
                <c:pt idx="40990">
                  <c:v>6.8627450980392093E-2</c:v>
                </c:pt>
                <c:pt idx="40991">
                  <c:v>7.8431372549019607E-2</c:v>
                </c:pt>
                <c:pt idx="40992">
                  <c:v>8.8235294117646995E-2</c:v>
                </c:pt>
                <c:pt idx="40993">
                  <c:v>9.8039215686274495E-2</c:v>
                </c:pt>
                <c:pt idx="40994">
                  <c:v>0.10784313725490099</c:v>
                </c:pt>
                <c:pt idx="40995">
                  <c:v>0.11764705882352899</c:v>
                </c:pt>
                <c:pt idx="40996">
                  <c:v>0.12745098039215599</c:v>
                </c:pt>
                <c:pt idx="40997">
                  <c:v>0.13725490196078399</c:v>
                </c:pt>
                <c:pt idx="40998">
                  <c:v>0.14705882352941099</c:v>
                </c:pt>
                <c:pt idx="40999">
                  <c:v>0.15686274509803899</c:v>
                </c:pt>
                <c:pt idx="41000">
                  <c:v>0.16666666666666599</c:v>
                </c:pt>
                <c:pt idx="41001">
                  <c:v>0.17647058823529399</c:v>
                </c:pt>
                <c:pt idx="41002">
                  <c:v>0.18627450980392099</c:v>
                </c:pt>
                <c:pt idx="41003">
                  <c:v>0.19607843137254899</c:v>
                </c:pt>
                <c:pt idx="41004">
                  <c:v>0.20588235294117599</c:v>
                </c:pt>
                <c:pt idx="41005">
                  <c:v>0.21568627450980299</c:v>
                </c:pt>
                <c:pt idx="41006">
                  <c:v>0.22549019607843099</c:v>
                </c:pt>
                <c:pt idx="41007">
                  <c:v>0.23529411764705799</c:v>
                </c:pt>
                <c:pt idx="41008">
                  <c:v>0.24509803921568599</c:v>
                </c:pt>
                <c:pt idx="41009">
                  <c:v>0.25490196078431299</c:v>
                </c:pt>
                <c:pt idx="41010">
                  <c:v>0.26470588235294101</c:v>
                </c:pt>
                <c:pt idx="41011">
                  <c:v>0.27450980392156799</c:v>
                </c:pt>
                <c:pt idx="41012">
                  <c:v>0.28431372549019601</c:v>
                </c:pt>
                <c:pt idx="41013">
                  <c:v>0.29411764705882298</c:v>
                </c:pt>
                <c:pt idx="41014">
                  <c:v>0.30392156862745001</c:v>
                </c:pt>
                <c:pt idx="41015">
                  <c:v>0.31372549019607798</c:v>
                </c:pt>
                <c:pt idx="41016">
                  <c:v>0.32352941176470501</c:v>
                </c:pt>
                <c:pt idx="41017">
                  <c:v>0.33333333333333298</c:v>
                </c:pt>
                <c:pt idx="41018">
                  <c:v>0.34313725490196001</c:v>
                </c:pt>
                <c:pt idx="41019">
                  <c:v>0.35294117647058798</c:v>
                </c:pt>
                <c:pt idx="41020">
                  <c:v>0.36274509803921501</c:v>
                </c:pt>
                <c:pt idx="41021">
                  <c:v>0.37254901960784298</c:v>
                </c:pt>
                <c:pt idx="41022">
                  <c:v>0.38235294117647001</c:v>
                </c:pt>
                <c:pt idx="41023">
                  <c:v>0.39215686274509798</c:v>
                </c:pt>
                <c:pt idx="41024">
                  <c:v>0.40196078431372501</c:v>
                </c:pt>
                <c:pt idx="41025">
                  <c:v>0.41176470588235198</c:v>
                </c:pt>
                <c:pt idx="41026">
                  <c:v>0.42156862745098</c:v>
                </c:pt>
                <c:pt idx="41027">
                  <c:v>0.43137254901960698</c:v>
                </c:pt>
                <c:pt idx="41028">
                  <c:v>0.441176470588235</c:v>
                </c:pt>
                <c:pt idx="41029">
                  <c:v>0.45098039215686198</c:v>
                </c:pt>
                <c:pt idx="41030">
                  <c:v>0.46078431372549</c:v>
                </c:pt>
                <c:pt idx="41031">
                  <c:v>0.47058823529411697</c:v>
                </c:pt>
                <c:pt idx="41032">
                  <c:v>0.480392156862745</c:v>
                </c:pt>
                <c:pt idx="41033">
                  <c:v>0.49019607843137197</c:v>
                </c:pt>
                <c:pt idx="41034">
                  <c:v>0.5</c:v>
                </c:pt>
                <c:pt idx="41035">
                  <c:v>0.50980392156862697</c:v>
                </c:pt>
                <c:pt idx="41036">
                  <c:v>0.51960784313725406</c:v>
                </c:pt>
                <c:pt idx="41037">
                  <c:v>0.52941176470588203</c:v>
                </c:pt>
                <c:pt idx="41038">
                  <c:v>0.539215686274509</c:v>
                </c:pt>
                <c:pt idx="41039">
                  <c:v>0.54901960784313697</c:v>
                </c:pt>
                <c:pt idx="41040">
                  <c:v>0.55882352941176405</c:v>
                </c:pt>
                <c:pt idx="41041">
                  <c:v>0.56862745098039202</c:v>
                </c:pt>
                <c:pt idx="41042">
                  <c:v>0.578431372549019</c:v>
                </c:pt>
                <c:pt idx="41043">
                  <c:v>0.58823529411764697</c:v>
                </c:pt>
                <c:pt idx="41044">
                  <c:v>0.59803921568627405</c:v>
                </c:pt>
                <c:pt idx="41045">
                  <c:v>0.60784313725490102</c:v>
                </c:pt>
                <c:pt idx="41046">
                  <c:v>0.61764705882352899</c:v>
                </c:pt>
                <c:pt idx="41047">
                  <c:v>0.62745098039215597</c:v>
                </c:pt>
                <c:pt idx="41048">
                  <c:v>0.63725490196078405</c:v>
                </c:pt>
                <c:pt idx="41049">
                  <c:v>0.64705882352941102</c:v>
                </c:pt>
                <c:pt idx="41050">
                  <c:v>0.65686274509803899</c:v>
                </c:pt>
                <c:pt idx="41051">
                  <c:v>0.66666666666666596</c:v>
                </c:pt>
                <c:pt idx="41052">
                  <c:v>0.67647058823529405</c:v>
                </c:pt>
                <c:pt idx="41053">
                  <c:v>0.68627450980392102</c:v>
                </c:pt>
                <c:pt idx="41054">
                  <c:v>0.69607843137254899</c:v>
                </c:pt>
                <c:pt idx="41055">
                  <c:v>0.70588235294117596</c:v>
                </c:pt>
                <c:pt idx="41056">
                  <c:v>0.71568627450980304</c:v>
                </c:pt>
                <c:pt idx="41057">
                  <c:v>0.72549019607843102</c:v>
                </c:pt>
                <c:pt idx="41058">
                  <c:v>0.73529411764705799</c:v>
                </c:pt>
                <c:pt idx="41059">
                  <c:v>0.74509803921568596</c:v>
                </c:pt>
                <c:pt idx="41060">
                  <c:v>0.75490196078431304</c:v>
                </c:pt>
                <c:pt idx="41061">
                  <c:v>0.76470588235294101</c:v>
                </c:pt>
                <c:pt idx="41062">
                  <c:v>0.77450980392156799</c:v>
                </c:pt>
                <c:pt idx="41063">
                  <c:v>0.78431372549019596</c:v>
                </c:pt>
                <c:pt idx="41064">
                  <c:v>0.79411764705882304</c:v>
                </c:pt>
                <c:pt idx="41065">
                  <c:v>0.80392156862745101</c:v>
                </c:pt>
                <c:pt idx="41066">
                  <c:v>0.81372549019607798</c:v>
                </c:pt>
                <c:pt idx="41067">
                  <c:v>0.82352941176470495</c:v>
                </c:pt>
                <c:pt idx="41068">
                  <c:v>0.83333333333333304</c:v>
                </c:pt>
                <c:pt idx="41069">
                  <c:v>0.84313725490196001</c:v>
                </c:pt>
                <c:pt idx="41070">
                  <c:v>0.85294117647058798</c:v>
                </c:pt>
                <c:pt idx="41071">
                  <c:v>0.86274509803921495</c:v>
                </c:pt>
                <c:pt idx="41072">
                  <c:v>0.87254901960784303</c:v>
                </c:pt>
                <c:pt idx="41073">
                  <c:v>0.88235294117647001</c:v>
                </c:pt>
                <c:pt idx="41074">
                  <c:v>0.89215686274509798</c:v>
                </c:pt>
                <c:pt idx="41075">
                  <c:v>0.90196078431372495</c:v>
                </c:pt>
                <c:pt idx="41076">
                  <c:v>0.91176470588235203</c:v>
                </c:pt>
                <c:pt idx="41077">
                  <c:v>0.92156862745098</c:v>
                </c:pt>
                <c:pt idx="41078">
                  <c:v>0.93137254901960698</c:v>
                </c:pt>
                <c:pt idx="41079">
                  <c:v>0.94117647058823495</c:v>
                </c:pt>
                <c:pt idx="41080">
                  <c:v>0.95098039215686203</c:v>
                </c:pt>
                <c:pt idx="41081">
                  <c:v>0.96078431372549</c:v>
                </c:pt>
                <c:pt idx="41082">
                  <c:v>0.97058823529411697</c:v>
                </c:pt>
                <c:pt idx="41083">
                  <c:v>0.98039215686274495</c:v>
                </c:pt>
                <c:pt idx="41084">
                  <c:v>0.99019607843137203</c:v>
                </c:pt>
                <c:pt idx="41085">
                  <c:v>0</c:v>
                </c:pt>
                <c:pt idx="41086">
                  <c:v>6.5359477124183E-3</c:v>
                </c:pt>
                <c:pt idx="41087">
                  <c:v>1.30718954248366E-2</c:v>
                </c:pt>
                <c:pt idx="41088">
                  <c:v>1.9607843137254902E-2</c:v>
                </c:pt>
                <c:pt idx="41089">
                  <c:v>2.61437908496732E-2</c:v>
                </c:pt>
                <c:pt idx="41090">
                  <c:v>3.2679738562091498E-2</c:v>
                </c:pt>
                <c:pt idx="41091">
                  <c:v>3.9215686274509803E-2</c:v>
                </c:pt>
                <c:pt idx="41092">
                  <c:v>4.5751633986928102E-2</c:v>
                </c:pt>
                <c:pt idx="41093">
                  <c:v>5.22875816993464E-2</c:v>
                </c:pt>
                <c:pt idx="41094">
                  <c:v>5.8823529411764698E-2</c:v>
                </c:pt>
                <c:pt idx="41095">
                  <c:v>6.5359477124182996E-2</c:v>
                </c:pt>
                <c:pt idx="41096">
                  <c:v>7.1895424836601302E-2</c:v>
                </c:pt>
                <c:pt idx="41097">
                  <c:v>7.8431372549019607E-2</c:v>
                </c:pt>
                <c:pt idx="41098">
                  <c:v>8.4967320261437898E-2</c:v>
                </c:pt>
                <c:pt idx="41099">
                  <c:v>9.1503267973856203E-2</c:v>
                </c:pt>
                <c:pt idx="41100">
                  <c:v>9.8039215686274495E-2</c:v>
                </c:pt>
                <c:pt idx="41101">
                  <c:v>0.10457516339869199</c:v>
                </c:pt>
                <c:pt idx="41102">
                  <c:v>0.11111111111111099</c:v>
                </c:pt>
                <c:pt idx="41103">
                  <c:v>0.11764705882352899</c:v>
                </c:pt>
                <c:pt idx="41104">
                  <c:v>0.12418300653594699</c:v>
                </c:pt>
                <c:pt idx="41105">
                  <c:v>0.13071895424836599</c:v>
                </c:pt>
                <c:pt idx="41106">
                  <c:v>0.13725490196078399</c:v>
                </c:pt>
                <c:pt idx="41107">
                  <c:v>0.14379084967320199</c:v>
                </c:pt>
                <c:pt idx="41108">
                  <c:v>0.15032679738561999</c:v>
                </c:pt>
                <c:pt idx="41109">
                  <c:v>0.15686274509803899</c:v>
                </c:pt>
                <c:pt idx="41110">
                  <c:v>0.16339869281045699</c:v>
                </c:pt>
                <c:pt idx="41111">
                  <c:v>0.16993464052287499</c:v>
                </c:pt>
                <c:pt idx="41112">
                  <c:v>0.17647058823529399</c:v>
                </c:pt>
                <c:pt idx="41113">
                  <c:v>0.18300653594771199</c:v>
                </c:pt>
                <c:pt idx="41114">
                  <c:v>0.18954248366012999</c:v>
                </c:pt>
                <c:pt idx="41115">
                  <c:v>0.19607843137254899</c:v>
                </c:pt>
                <c:pt idx="41116">
                  <c:v>0.20261437908496699</c:v>
                </c:pt>
                <c:pt idx="41117">
                  <c:v>0.20915032679738499</c:v>
                </c:pt>
                <c:pt idx="41118">
                  <c:v>0.21568627450980299</c:v>
                </c:pt>
                <c:pt idx="41119">
                  <c:v>0.22222222222222199</c:v>
                </c:pt>
                <c:pt idx="41120">
                  <c:v>0.22875816993463999</c:v>
                </c:pt>
                <c:pt idx="41121">
                  <c:v>0.23529411764705799</c:v>
                </c:pt>
                <c:pt idx="41122">
                  <c:v>0.24183006535947699</c:v>
                </c:pt>
                <c:pt idx="41123">
                  <c:v>0.24836601307189499</c:v>
                </c:pt>
                <c:pt idx="41124">
                  <c:v>0.25490196078431299</c:v>
                </c:pt>
                <c:pt idx="41125">
                  <c:v>0.26143790849673199</c:v>
                </c:pt>
                <c:pt idx="41126">
                  <c:v>0.26797385620914999</c:v>
                </c:pt>
                <c:pt idx="41127">
                  <c:v>0.27450980392156799</c:v>
                </c:pt>
                <c:pt idx="41128">
                  <c:v>0.28104575163398599</c:v>
                </c:pt>
                <c:pt idx="41129">
                  <c:v>0.28758169934640498</c:v>
                </c:pt>
                <c:pt idx="41130">
                  <c:v>0.29411764705882298</c:v>
                </c:pt>
                <c:pt idx="41131">
                  <c:v>0.30065359477124098</c:v>
                </c:pt>
                <c:pt idx="41132">
                  <c:v>0.30718954248365998</c:v>
                </c:pt>
                <c:pt idx="41133">
                  <c:v>0.31372549019607798</c:v>
                </c:pt>
                <c:pt idx="41134">
                  <c:v>0.32026143790849598</c:v>
                </c:pt>
                <c:pt idx="41135">
                  <c:v>0.32679738562091498</c:v>
                </c:pt>
                <c:pt idx="41136">
                  <c:v>0.33333333333333298</c:v>
                </c:pt>
                <c:pt idx="41137">
                  <c:v>0.33986928104575098</c:v>
                </c:pt>
                <c:pt idx="41138">
                  <c:v>0.34640522875816898</c:v>
                </c:pt>
                <c:pt idx="41139">
                  <c:v>0.35294117647058798</c:v>
                </c:pt>
                <c:pt idx="41140">
                  <c:v>0.35947712418300598</c:v>
                </c:pt>
                <c:pt idx="41141">
                  <c:v>0.36601307189542398</c:v>
                </c:pt>
                <c:pt idx="41142">
                  <c:v>0.37254901960784298</c:v>
                </c:pt>
                <c:pt idx="41143">
                  <c:v>0.37908496732026098</c:v>
                </c:pt>
                <c:pt idx="41144">
                  <c:v>0.38562091503267898</c:v>
                </c:pt>
                <c:pt idx="41145">
                  <c:v>0.39215686274509798</c:v>
                </c:pt>
                <c:pt idx="41146">
                  <c:v>0.39869281045751598</c:v>
                </c:pt>
                <c:pt idx="41147">
                  <c:v>0.40522875816993398</c:v>
                </c:pt>
                <c:pt idx="41148">
                  <c:v>0.41176470588235198</c:v>
                </c:pt>
                <c:pt idx="41149">
                  <c:v>0.41830065359477098</c:v>
                </c:pt>
                <c:pt idx="41150">
                  <c:v>0.42483660130718898</c:v>
                </c:pt>
                <c:pt idx="41151">
                  <c:v>0.43137254901960698</c:v>
                </c:pt>
                <c:pt idx="41152">
                  <c:v>0.43790849673202598</c:v>
                </c:pt>
                <c:pt idx="41153">
                  <c:v>0.44444444444444398</c:v>
                </c:pt>
                <c:pt idx="41154">
                  <c:v>0.45098039215686198</c:v>
                </c:pt>
                <c:pt idx="41155">
                  <c:v>0.45751633986928097</c:v>
                </c:pt>
                <c:pt idx="41156">
                  <c:v>0.46405228758169897</c:v>
                </c:pt>
                <c:pt idx="41157">
                  <c:v>0.47058823529411697</c:v>
                </c:pt>
                <c:pt idx="41158">
                  <c:v>0.47712418300653597</c:v>
                </c:pt>
                <c:pt idx="41159">
                  <c:v>0.48366013071895397</c:v>
                </c:pt>
                <c:pt idx="41160">
                  <c:v>0.49019607843137197</c:v>
                </c:pt>
                <c:pt idx="41161">
                  <c:v>0.49673202614378997</c:v>
                </c:pt>
                <c:pt idx="41162">
                  <c:v>0.50326797385620903</c:v>
                </c:pt>
                <c:pt idx="41163">
                  <c:v>0.50980392156862697</c:v>
                </c:pt>
                <c:pt idx="41164">
                  <c:v>0.51633986928104503</c:v>
                </c:pt>
                <c:pt idx="41165">
                  <c:v>0.52287581699346397</c:v>
                </c:pt>
                <c:pt idx="41166">
                  <c:v>0.52941176470588203</c:v>
                </c:pt>
                <c:pt idx="41167">
                  <c:v>0.53594771241829997</c:v>
                </c:pt>
                <c:pt idx="41168">
                  <c:v>0.54248366013071803</c:v>
                </c:pt>
                <c:pt idx="41169">
                  <c:v>0.54901960784313697</c:v>
                </c:pt>
                <c:pt idx="41170">
                  <c:v>0.55555555555555503</c:v>
                </c:pt>
                <c:pt idx="41171">
                  <c:v>0.56209150326797297</c:v>
                </c:pt>
                <c:pt idx="41172">
                  <c:v>0.56862745098039202</c:v>
                </c:pt>
                <c:pt idx="41173">
                  <c:v>0.57516339869280997</c:v>
                </c:pt>
                <c:pt idx="41174">
                  <c:v>0.58169934640522802</c:v>
                </c:pt>
                <c:pt idx="41175">
                  <c:v>0.58823529411764697</c:v>
                </c:pt>
                <c:pt idx="41176">
                  <c:v>0.59477124183006502</c:v>
                </c:pt>
                <c:pt idx="41177">
                  <c:v>0.60130718954248297</c:v>
                </c:pt>
                <c:pt idx="41178">
                  <c:v>0.60784313725490102</c:v>
                </c:pt>
                <c:pt idx="41179">
                  <c:v>0.61437908496731997</c:v>
                </c:pt>
                <c:pt idx="41180">
                  <c:v>0.62091503267973802</c:v>
                </c:pt>
                <c:pt idx="41181">
                  <c:v>0.62745098039215597</c:v>
                </c:pt>
                <c:pt idx="41182">
                  <c:v>0.63398692810457502</c:v>
                </c:pt>
                <c:pt idx="41183">
                  <c:v>0.64052287581699296</c:v>
                </c:pt>
                <c:pt idx="41184">
                  <c:v>0.64705882352941102</c:v>
                </c:pt>
                <c:pt idx="41185">
                  <c:v>0.65359477124182996</c:v>
                </c:pt>
                <c:pt idx="41186">
                  <c:v>0.66013071895424802</c:v>
                </c:pt>
                <c:pt idx="41187">
                  <c:v>0.66666666666666596</c:v>
                </c:pt>
                <c:pt idx="41188">
                  <c:v>0.67320261437908502</c:v>
                </c:pt>
                <c:pt idx="41189">
                  <c:v>0.67973856209150296</c:v>
                </c:pt>
                <c:pt idx="41190">
                  <c:v>0.68627450980392102</c:v>
                </c:pt>
                <c:pt idx="41191">
                  <c:v>0.69281045751633896</c:v>
                </c:pt>
                <c:pt idx="41192">
                  <c:v>0.69934640522875802</c:v>
                </c:pt>
                <c:pt idx="41193">
                  <c:v>0.70588235294117596</c:v>
                </c:pt>
                <c:pt idx="41194">
                  <c:v>0.71241830065359402</c:v>
                </c:pt>
                <c:pt idx="41195">
                  <c:v>0.71895424836601296</c:v>
                </c:pt>
                <c:pt idx="41196">
                  <c:v>0.72549019607843102</c:v>
                </c:pt>
                <c:pt idx="41197">
                  <c:v>0.73202614379084896</c:v>
                </c:pt>
                <c:pt idx="41198">
                  <c:v>0.73856209150326801</c:v>
                </c:pt>
                <c:pt idx="41199">
                  <c:v>0.74509803921568596</c:v>
                </c:pt>
                <c:pt idx="41200">
                  <c:v>0.75163398692810401</c:v>
                </c:pt>
                <c:pt idx="41201">
                  <c:v>0.75816993464052196</c:v>
                </c:pt>
                <c:pt idx="41202">
                  <c:v>0.76470588235294101</c:v>
                </c:pt>
                <c:pt idx="41203">
                  <c:v>0.77124183006535896</c:v>
                </c:pt>
                <c:pt idx="41204">
                  <c:v>0.77777777777777701</c:v>
                </c:pt>
                <c:pt idx="41205">
                  <c:v>0.78431372549019596</c:v>
                </c:pt>
                <c:pt idx="41206">
                  <c:v>0.79084967320261401</c:v>
                </c:pt>
                <c:pt idx="41207">
                  <c:v>0.79738562091503196</c:v>
                </c:pt>
                <c:pt idx="41208">
                  <c:v>0.80392156862745101</c:v>
                </c:pt>
                <c:pt idx="41209">
                  <c:v>0.81045751633986896</c:v>
                </c:pt>
                <c:pt idx="41210">
                  <c:v>0.81699346405228701</c:v>
                </c:pt>
                <c:pt idx="41211">
                  <c:v>0.82352941176470495</c:v>
                </c:pt>
                <c:pt idx="41212">
                  <c:v>0.83006535947712401</c:v>
                </c:pt>
                <c:pt idx="41213">
                  <c:v>0.83660130718954195</c:v>
                </c:pt>
                <c:pt idx="41214">
                  <c:v>0.84313725490196001</c:v>
                </c:pt>
                <c:pt idx="41215">
                  <c:v>0.84967320261437895</c:v>
                </c:pt>
                <c:pt idx="41216">
                  <c:v>0.85620915032679701</c:v>
                </c:pt>
                <c:pt idx="41217">
                  <c:v>0.86274509803921495</c:v>
                </c:pt>
                <c:pt idx="41218">
                  <c:v>0.86928104575163401</c:v>
                </c:pt>
                <c:pt idx="41219">
                  <c:v>0.87581699346405195</c:v>
                </c:pt>
                <c:pt idx="41220">
                  <c:v>0.88235294117647001</c:v>
                </c:pt>
                <c:pt idx="41221">
                  <c:v>0.88888888888888795</c:v>
                </c:pt>
                <c:pt idx="41222">
                  <c:v>0.89542483660130701</c:v>
                </c:pt>
                <c:pt idx="41223">
                  <c:v>0.90196078431372495</c:v>
                </c:pt>
                <c:pt idx="41224">
                  <c:v>0.90849673202614301</c:v>
                </c:pt>
                <c:pt idx="41225">
                  <c:v>0.91503267973856195</c:v>
                </c:pt>
                <c:pt idx="41226">
                  <c:v>0.92156862745098</c:v>
                </c:pt>
                <c:pt idx="41227">
                  <c:v>0.92810457516339795</c:v>
                </c:pt>
                <c:pt idx="41228">
                  <c:v>0.934640522875817</c:v>
                </c:pt>
                <c:pt idx="41229">
                  <c:v>0.94117647058823495</c:v>
                </c:pt>
                <c:pt idx="41230">
                  <c:v>0.947712418300653</c:v>
                </c:pt>
                <c:pt idx="41231">
                  <c:v>0.95424836601307195</c:v>
                </c:pt>
                <c:pt idx="41232">
                  <c:v>0.96078431372549</c:v>
                </c:pt>
                <c:pt idx="41233">
                  <c:v>0.96732026143790795</c:v>
                </c:pt>
                <c:pt idx="41234">
                  <c:v>0.973856209150326</c:v>
                </c:pt>
                <c:pt idx="41235">
                  <c:v>0.98039215686274495</c:v>
                </c:pt>
                <c:pt idx="41236">
                  <c:v>0.986928104575163</c:v>
                </c:pt>
                <c:pt idx="41237">
                  <c:v>0.99346405228758095</c:v>
                </c:pt>
                <c:pt idx="41238">
                  <c:v>0</c:v>
                </c:pt>
                <c:pt idx="41239">
                  <c:v>1.1494252873563199E-2</c:v>
                </c:pt>
                <c:pt idx="41240">
                  <c:v>2.2988505747126398E-2</c:v>
                </c:pt>
                <c:pt idx="41241">
                  <c:v>3.4482758620689599E-2</c:v>
                </c:pt>
                <c:pt idx="41242">
                  <c:v>4.5977011494252797E-2</c:v>
                </c:pt>
                <c:pt idx="41243">
                  <c:v>5.7471264367816001E-2</c:v>
                </c:pt>
                <c:pt idx="41244">
                  <c:v>6.8965517241379296E-2</c:v>
                </c:pt>
                <c:pt idx="41245">
                  <c:v>8.04597701149425E-2</c:v>
                </c:pt>
                <c:pt idx="41246">
                  <c:v>9.1954022988505704E-2</c:v>
                </c:pt>
                <c:pt idx="41247">
                  <c:v>0.10344827586206801</c:v>
                </c:pt>
                <c:pt idx="41248">
                  <c:v>0.114942528735632</c:v>
                </c:pt>
                <c:pt idx="41249">
                  <c:v>0.126436781609195</c:v>
                </c:pt>
                <c:pt idx="41250">
                  <c:v>0.13793103448275801</c:v>
                </c:pt>
                <c:pt idx="41251">
                  <c:v>0.14942528735632099</c:v>
                </c:pt>
                <c:pt idx="41252">
                  <c:v>0.160919540229885</c:v>
                </c:pt>
                <c:pt idx="41253">
                  <c:v>0.17241379310344801</c:v>
                </c:pt>
                <c:pt idx="41254">
                  <c:v>0.18390804597701099</c:v>
                </c:pt>
                <c:pt idx="41255">
                  <c:v>0.195402298850574</c:v>
                </c:pt>
                <c:pt idx="41256">
                  <c:v>0.20689655172413701</c:v>
                </c:pt>
                <c:pt idx="41257">
                  <c:v>0.21839080459770099</c:v>
                </c:pt>
                <c:pt idx="41258">
                  <c:v>0.229885057471264</c:v>
                </c:pt>
                <c:pt idx="41259">
                  <c:v>0.24137931034482701</c:v>
                </c:pt>
                <c:pt idx="41260">
                  <c:v>0.25287356321839</c:v>
                </c:pt>
                <c:pt idx="41261">
                  <c:v>0.26436781609195398</c:v>
                </c:pt>
                <c:pt idx="41262">
                  <c:v>0.27586206896551702</c:v>
                </c:pt>
                <c:pt idx="41263">
                  <c:v>0.28735632183908</c:v>
                </c:pt>
                <c:pt idx="41264">
                  <c:v>0.29885057471264298</c:v>
                </c:pt>
                <c:pt idx="41265">
                  <c:v>0.31034482758620602</c:v>
                </c:pt>
                <c:pt idx="41266">
                  <c:v>0.32183908045977</c:v>
                </c:pt>
                <c:pt idx="41267">
                  <c:v>0.33333333333333298</c:v>
                </c:pt>
                <c:pt idx="41268">
                  <c:v>0.34482758620689602</c:v>
                </c:pt>
                <c:pt idx="41269">
                  <c:v>0.356321839080459</c:v>
                </c:pt>
                <c:pt idx="41270">
                  <c:v>0.36781609195402298</c:v>
                </c:pt>
                <c:pt idx="41271">
                  <c:v>0.37931034482758602</c:v>
                </c:pt>
                <c:pt idx="41272">
                  <c:v>0.390804597701149</c:v>
                </c:pt>
                <c:pt idx="41273">
                  <c:v>0.40229885057471199</c:v>
                </c:pt>
                <c:pt idx="41274">
                  <c:v>0.41379310344827502</c:v>
                </c:pt>
                <c:pt idx="41275">
                  <c:v>0.42528735632183901</c:v>
                </c:pt>
                <c:pt idx="41276">
                  <c:v>0.43678160919540199</c:v>
                </c:pt>
                <c:pt idx="41277">
                  <c:v>0.44827586206896503</c:v>
                </c:pt>
                <c:pt idx="41278">
                  <c:v>0.45977011494252801</c:v>
                </c:pt>
                <c:pt idx="41279">
                  <c:v>0.47126436781609099</c:v>
                </c:pt>
                <c:pt idx="41280">
                  <c:v>0.48275862068965503</c:v>
                </c:pt>
                <c:pt idx="41281">
                  <c:v>0.49425287356321801</c:v>
                </c:pt>
                <c:pt idx="41282">
                  <c:v>0.50574712643678099</c:v>
                </c:pt>
                <c:pt idx="41283">
                  <c:v>0.51724137931034397</c:v>
                </c:pt>
                <c:pt idx="41284">
                  <c:v>0.52873563218390796</c:v>
                </c:pt>
                <c:pt idx="41285">
                  <c:v>0.54022988505747105</c:v>
                </c:pt>
                <c:pt idx="41286">
                  <c:v>0.55172413793103403</c:v>
                </c:pt>
                <c:pt idx="41287">
                  <c:v>0.56321839080459701</c:v>
                </c:pt>
                <c:pt idx="41288">
                  <c:v>0.57471264367816</c:v>
                </c:pt>
                <c:pt idx="41289">
                  <c:v>0.58620689655172398</c:v>
                </c:pt>
                <c:pt idx="41290">
                  <c:v>0.59770114942528696</c:v>
                </c:pt>
                <c:pt idx="41291">
                  <c:v>0.60919540229885005</c:v>
                </c:pt>
                <c:pt idx="41292">
                  <c:v>0.62068965517241304</c:v>
                </c:pt>
                <c:pt idx="41293">
                  <c:v>0.63218390804597702</c:v>
                </c:pt>
                <c:pt idx="41294">
                  <c:v>0.64367816091954</c:v>
                </c:pt>
                <c:pt idx="41295">
                  <c:v>0.65517241379310298</c:v>
                </c:pt>
                <c:pt idx="41296">
                  <c:v>0.66666666666666596</c:v>
                </c:pt>
                <c:pt idx="41297">
                  <c:v>0.67816091954022895</c:v>
                </c:pt>
                <c:pt idx="41298">
                  <c:v>0.68965517241379304</c:v>
                </c:pt>
                <c:pt idx="41299">
                  <c:v>0.70114942528735602</c:v>
                </c:pt>
                <c:pt idx="41300">
                  <c:v>0.712643678160919</c:v>
                </c:pt>
                <c:pt idx="41301">
                  <c:v>0.72413793103448199</c:v>
                </c:pt>
                <c:pt idx="41302">
                  <c:v>0.73563218390804597</c:v>
                </c:pt>
                <c:pt idx="41303">
                  <c:v>0.74712643678160895</c:v>
                </c:pt>
                <c:pt idx="41304">
                  <c:v>0.75862068965517204</c:v>
                </c:pt>
                <c:pt idx="41305">
                  <c:v>0.77011494252873502</c:v>
                </c:pt>
                <c:pt idx="41306">
                  <c:v>0.78160919540229801</c:v>
                </c:pt>
                <c:pt idx="41307">
                  <c:v>0.79310344827586199</c:v>
                </c:pt>
                <c:pt idx="41308">
                  <c:v>0.80459770114942497</c:v>
                </c:pt>
                <c:pt idx="41309">
                  <c:v>0.81609195402298795</c:v>
                </c:pt>
                <c:pt idx="41310">
                  <c:v>0.82758620689655105</c:v>
                </c:pt>
                <c:pt idx="41311">
                  <c:v>0.83908045977011403</c:v>
                </c:pt>
                <c:pt idx="41312">
                  <c:v>0.85057471264367801</c:v>
                </c:pt>
                <c:pt idx="41313">
                  <c:v>0.86206896551724099</c:v>
                </c:pt>
                <c:pt idx="41314">
                  <c:v>0.87356321839080397</c:v>
                </c:pt>
                <c:pt idx="41315">
                  <c:v>0.88505747126436696</c:v>
                </c:pt>
                <c:pt idx="41316">
                  <c:v>0.89655172413793105</c:v>
                </c:pt>
                <c:pt idx="41317">
                  <c:v>0.90804597701149403</c:v>
                </c:pt>
                <c:pt idx="41318">
                  <c:v>0.91954022988505701</c:v>
                </c:pt>
                <c:pt idx="41319">
                  <c:v>0.93103448275862</c:v>
                </c:pt>
                <c:pt idx="41320">
                  <c:v>0.94252873563218298</c:v>
                </c:pt>
                <c:pt idx="41321">
                  <c:v>0.95402298850574696</c:v>
                </c:pt>
                <c:pt idx="41322">
                  <c:v>0.96551724137931005</c:v>
                </c:pt>
                <c:pt idx="41323">
                  <c:v>0.97701149425287304</c:v>
                </c:pt>
                <c:pt idx="41324">
                  <c:v>0.98850574712643602</c:v>
                </c:pt>
                <c:pt idx="41325">
                  <c:v>0</c:v>
                </c:pt>
                <c:pt idx="41326">
                  <c:v>2.6315789473684199E-2</c:v>
                </c:pt>
                <c:pt idx="41327">
                  <c:v>5.2631578947368397E-2</c:v>
                </c:pt>
                <c:pt idx="41328">
                  <c:v>7.8947368421052599E-2</c:v>
                </c:pt>
                <c:pt idx="41329">
                  <c:v>0.105263157894736</c:v>
                </c:pt>
                <c:pt idx="41330">
                  <c:v>0.13157894736842099</c:v>
                </c:pt>
                <c:pt idx="41331">
                  <c:v>0.157894736842105</c:v>
                </c:pt>
                <c:pt idx="41332">
                  <c:v>0.18421052631578899</c:v>
                </c:pt>
                <c:pt idx="41333">
                  <c:v>0.21052631578947301</c:v>
                </c:pt>
                <c:pt idx="41334">
                  <c:v>0.23684210526315699</c:v>
                </c:pt>
                <c:pt idx="41335">
                  <c:v>0.26315789473684198</c:v>
                </c:pt>
                <c:pt idx="41336">
                  <c:v>0.28947368421052599</c:v>
                </c:pt>
                <c:pt idx="41337">
                  <c:v>0.31578947368421001</c:v>
                </c:pt>
                <c:pt idx="41338">
                  <c:v>0.34210526315789402</c:v>
                </c:pt>
                <c:pt idx="41339">
                  <c:v>0.36842105263157798</c:v>
                </c:pt>
                <c:pt idx="41340">
                  <c:v>0.394736842105263</c:v>
                </c:pt>
                <c:pt idx="41341">
                  <c:v>0.42105263157894701</c:v>
                </c:pt>
                <c:pt idx="41342">
                  <c:v>0.44736842105263103</c:v>
                </c:pt>
                <c:pt idx="41343">
                  <c:v>0.47368421052631499</c:v>
                </c:pt>
                <c:pt idx="41344">
                  <c:v>0.5</c:v>
                </c:pt>
                <c:pt idx="41345">
                  <c:v>0.52631578947368396</c:v>
                </c:pt>
                <c:pt idx="41346">
                  <c:v>0.55263157894736803</c:v>
                </c:pt>
                <c:pt idx="41347">
                  <c:v>0.57894736842105199</c:v>
                </c:pt>
                <c:pt idx="41348">
                  <c:v>0.60526315789473595</c:v>
                </c:pt>
                <c:pt idx="41349">
                  <c:v>0.63157894736842102</c:v>
                </c:pt>
                <c:pt idx="41350">
                  <c:v>0.65789473684210498</c:v>
                </c:pt>
                <c:pt idx="41351">
                  <c:v>0.68421052631578905</c:v>
                </c:pt>
                <c:pt idx="41352">
                  <c:v>0.71052631578947301</c:v>
                </c:pt>
                <c:pt idx="41353">
                  <c:v>0.73684210526315697</c:v>
                </c:pt>
                <c:pt idx="41354">
                  <c:v>0.76315789473684204</c:v>
                </c:pt>
                <c:pt idx="41355">
                  <c:v>0.78947368421052599</c:v>
                </c:pt>
                <c:pt idx="41356">
                  <c:v>0.81578947368420995</c:v>
                </c:pt>
                <c:pt idx="41357">
                  <c:v>0.84210526315789402</c:v>
                </c:pt>
                <c:pt idx="41358">
                  <c:v>0.86842105263157898</c:v>
                </c:pt>
                <c:pt idx="41359">
                  <c:v>0.89473684210526305</c:v>
                </c:pt>
                <c:pt idx="41360">
                  <c:v>0.92105263157894701</c:v>
                </c:pt>
                <c:pt idx="41361">
                  <c:v>0.94736842105263097</c:v>
                </c:pt>
                <c:pt idx="41362">
                  <c:v>0.97368421052631504</c:v>
                </c:pt>
                <c:pt idx="41363">
                  <c:v>0</c:v>
                </c:pt>
                <c:pt idx="41364">
                  <c:v>1.5625E-2</c:v>
                </c:pt>
                <c:pt idx="41365">
                  <c:v>3.125E-2</c:v>
                </c:pt>
                <c:pt idx="41366">
                  <c:v>4.6875E-2</c:v>
                </c:pt>
                <c:pt idx="41367">
                  <c:v>6.25E-2</c:v>
                </c:pt>
                <c:pt idx="41368">
                  <c:v>7.8125E-2</c:v>
                </c:pt>
                <c:pt idx="41369">
                  <c:v>9.375E-2</c:v>
                </c:pt>
                <c:pt idx="41370">
                  <c:v>0.109375</c:v>
                </c:pt>
                <c:pt idx="41371">
                  <c:v>0.125</c:v>
                </c:pt>
                <c:pt idx="41372">
                  <c:v>0.140625</c:v>
                </c:pt>
                <c:pt idx="41373">
                  <c:v>0.15625</c:v>
                </c:pt>
                <c:pt idx="41374">
                  <c:v>0.171875</c:v>
                </c:pt>
                <c:pt idx="41375">
                  <c:v>0.1875</c:v>
                </c:pt>
                <c:pt idx="41376">
                  <c:v>0.203125</c:v>
                </c:pt>
                <c:pt idx="41377">
                  <c:v>0.21875</c:v>
                </c:pt>
                <c:pt idx="41378">
                  <c:v>0.234375</c:v>
                </c:pt>
                <c:pt idx="41379">
                  <c:v>0.25</c:v>
                </c:pt>
                <c:pt idx="41380">
                  <c:v>0.265625</c:v>
                </c:pt>
                <c:pt idx="41381">
                  <c:v>0.28125</c:v>
                </c:pt>
                <c:pt idx="41382">
                  <c:v>0.296875</c:v>
                </c:pt>
                <c:pt idx="41383">
                  <c:v>0.3125</c:v>
                </c:pt>
                <c:pt idx="41384">
                  <c:v>0.328125</c:v>
                </c:pt>
                <c:pt idx="41385">
                  <c:v>0.34375</c:v>
                </c:pt>
                <c:pt idx="41386">
                  <c:v>0.359375</c:v>
                </c:pt>
                <c:pt idx="41387">
                  <c:v>0.375</c:v>
                </c:pt>
                <c:pt idx="41388">
                  <c:v>0.390625</c:v>
                </c:pt>
                <c:pt idx="41389">
                  <c:v>0.40625</c:v>
                </c:pt>
                <c:pt idx="41390">
                  <c:v>0.421875</c:v>
                </c:pt>
                <c:pt idx="41391">
                  <c:v>0.4375</c:v>
                </c:pt>
                <c:pt idx="41392">
                  <c:v>0.453125</c:v>
                </c:pt>
                <c:pt idx="41393">
                  <c:v>0.46875</c:v>
                </c:pt>
                <c:pt idx="41394">
                  <c:v>0.484375</c:v>
                </c:pt>
                <c:pt idx="41395">
                  <c:v>0.5</c:v>
                </c:pt>
                <c:pt idx="41396">
                  <c:v>0.515625</c:v>
                </c:pt>
                <c:pt idx="41397">
                  <c:v>0.53125</c:v>
                </c:pt>
                <c:pt idx="41398">
                  <c:v>0.546875</c:v>
                </c:pt>
                <c:pt idx="41399">
                  <c:v>0.5625</c:v>
                </c:pt>
                <c:pt idx="41400">
                  <c:v>0.578125</c:v>
                </c:pt>
                <c:pt idx="41401">
                  <c:v>0.59375</c:v>
                </c:pt>
                <c:pt idx="41402">
                  <c:v>0.609375</c:v>
                </c:pt>
                <c:pt idx="41403">
                  <c:v>0.625</c:v>
                </c:pt>
                <c:pt idx="41404">
                  <c:v>0.640625</c:v>
                </c:pt>
                <c:pt idx="41405">
                  <c:v>0.65625</c:v>
                </c:pt>
                <c:pt idx="41406">
                  <c:v>0.671875</c:v>
                </c:pt>
                <c:pt idx="41407">
                  <c:v>0.6875</c:v>
                </c:pt>
                <c:pt idx="41408">
                  <c:v>0.703125</c:v>
                </c:pt>
                <c:pt idx="41409">
                  <c:v>0.71875</c:v>
                </c:pt>
                <c:pt idx="41410">
                  <c:v>0.734375</c:v>
                </c:pt>
                <c:pt idx="41411">
                  <c:v>0.75</c:v>
                </c:pt>
                <c:pt idx="41412">
                  <c:v>0.765625</c:v>
                </c:pt>
                <c:pt idx="41413">
                  <c:v>0.78125</c:v>
                </c:pt>
                <c:pt idx="41414">
                  <c:v>0.796875</c:v>
                </c:pt>
                <c:pt idx="41415">
                  <c:v>0.8125</c:v>
                </c:pt>
                <c:pt idx="41416">
                  <c:v>0.828125</c:v>
                </c:pt>
                <c:pt idx="41417">
                  <c:v>0.84375</c:v>
                </c:pt>
                <c:pt idx="41418">
                  <c:v>0.859375</c:v>
                </c:pt>
                <c:pt idx="41419">
                  <c:v>0.875</c:v>
                </c:pt>
                <c:pt idx="41420">
                  <c:v>0.890625</c:v>
                </c:pt>
                <c:pt idx="41421">
                  <c:v>0.90625</c:v>
                </c:pt>
                <c:pt idx="41422">
                  <c:v>0.921875</c:v>
                </c:pt>
                <c:pt idx="41423">
                  <c:v>0.9375</c:v>
                </c:pt>
                <c:pt idx="41424">
                  <c:v>0.953125</c:v>
                </c:pt>
                <c:pt idx="41425">
                  <c:v>0.96875</c:v>
                </c:pt>
                <c:pt idx="41426">
                  <c:v>0.984375</c:v>
                </c:pt>
                <c:pt idx="41427">
                  <c:v>0</c:v>
                </c:pt>
                <c:pt idx="41428">
                  <c:v>1.6666666666666601E-2</c:v>
                </c:pt>
                <c:pt idx="41429">
                  <c:v>3.3333333333333298E-2</c:v>
                </c:pt>
                <c:pt idx="41430">
                  <c:v>0.05</c:v>
                </c:pt>
                <c:pt idx="41431">
                  <c:v>6.6666666666666596E-2</c:v>
                </c:pt>
                <c:pt idx="41432">
                  <c:v>8.3333333333333301E-2</c:v>
                </c:pt>
                <c:pt idx="41433">
                  <c:v>0.1</c:v>
                </c:pt>
                <c:pt idx="41434">
                  <c:v>0.116666666666666</c:v>
                </c:pt>
                <c:pt idx="41435">
                  <c:v>0.133333333333333</c:v>
                </c:pt>
                <c:pt idx="41436">
                  <c:v>0.15</c:v>
                </c:pt>
                <c:pt idx="41437">
                  <c:v>0.16666666666666599</c:v>
                </c:pt>
                <c:pt idx="41438">
                  <c:v>0.18333333333333299</c:v>
                </c:pt>
                <c:pt idx="41439">
                  <c:v>0.2</c:v>
                </c:pt>
                <c:pt idx="41440">
                  <c:v>0.21666666666666601</c:v>
                </c:pt>
                <c:pt idx="41441">
                  <c:v>0.233333333333333</c:v>
                </c:pt>
                <c:pt idx="41442">
                  <c:v>0.25</c:v>
                </c:pt>
                <c:pt idx="41443">
                  <c:v>0.266666666666666</c:v>
                </c:pt>
                <c:pt idx="41444">
                  <c:v>0.28333333333333299</c:v>
                </c:pt>
                <c:pt idx="41445">
                  <c:v>0.3</c:v>
                </c:pt>
                <c:pt idx="41446">
                  <c:v>0.31666666666666599</c:v>
                </c:pt>
                <c:pt idx="41447">
                  <c:v>0.33333333333333298</c:v>
                </c:pt>
                <c:pt idx="41448">
                  <c:v>0.35</c:v>
                </c:pt>
                <c:pt idx="41449">
                  <c:v>0.36666666666666597</c:v>
                </c:pt>
                <c:pt idx="41450">
                  <c:v>0.38333333333333303</c:v>
                </c:pt>
                <c:pt idx="41451">
                  <c:v>0.4</c:v>
                </c:pt>
                <c:pt idx="41452">
                  <c:v>0.41666666666666602</c:v>
                </c:pt>
                <c:pt idx="41453">
                  <c:v>0.43333333333333302</c:v>
                </c:pt>
                <c:pt idx="41454">
                  <c:v>0.45</c:v>
                </c:pt>
                <c:pt idx="41455">
                  <c:v>0.46666666666666601</c:v>
                </c:pt>
                <c:pt idx="41456">
                  <c:v>0.483333333333333</c:v>
                </c:pt>
                <c:pt idx="41457">
                  <c:v>0.5</c:v>
                </c:pt>
                <c:pt idx="41458">
                  <c:v>0.51666666666666605</c:v>
                </c:pt>
                <c:pt idx="41459">
                  <c:v>0.53333333333333299</c:v>
                </c:pt>
                <c:pt idx="41460">
                  <c:v>0.55000000000000004</c:v>
                </c:pt>
                <c:pt idx="41461">
                  <c:v>0.56666666666666599</c:v>
                </c:pt>
                <c:pt idx="41462">
                  <c:v>0.58333333333333304</c:v>
                </c:pt>
                <c:pt idx="41463">
                  <c:v>0.6</c:v>
                </c:pt>
                <c:pt idx="41464">
                  <c:v>0.61666666666666603</c:v>
                </c:pt>
                <c:pt idx="41465">
                  <c:v>0.63333333333333297</c:v>
                </c:pt>
                <c:pt idx="41466">
                  <c:v>0.65</c:v>
                </c:pt>
                <c:pt idx="41467">
                  <c:v>0.66666666666666596</c:v>
                </c:pt>
                <c:pt idx="41468">
                  <c:v>0.68333333333333302</c:v>
                </c:pt>
                <c:pt idx="41469">
                  <c:v>0.7</c:v>
                </c:pt>
                <c:pt idx="41470">
                  <c:v>0.71666666666666601</c:v>
                </c:pt>
                <c:pt idx="41471">
                  <c:v>0.73333333333333295</c:v>
                </c:pt>
                <c:pt idx="41472">
                  <c:v>0.75</c:v>
                </c:pt>
                <c:pt idx="41473">
                  <c:v>0.76666666666666605</c:v>
                </c:pt>
                <c:pt idx="41474">
                  <c:v>0.78333333333333299</c:v>
                </c:pt>
                <c:pt idx="41475">
                  <c:v>0.8</c:v>
                </c:pt>
                <c:pt idx="41476">
                  <c:v>0.81666666666666599</c:v>
                </c:pt>
                <c:pt idx="41477">
                  <c:v>0.83333333333333304</c:v>
                </c:pt>
                <c:pt idx="41478">
                  <c:v>0.85</c:v>
                </c:pt>
                <c:pt idx="41479">
                  <c:v>0.86666666666666603</c:v>
                </c:pt>
                <c:pt idx="41480">
                  <c:v>0.88333333333333297</c:v>
                </c:pt>
                <c:pt idx="41481">
                  <c:v>0.9</c:v>
                </c:pt>
                <c:pt idx="41482">
                  <c:v>0.91666666666666596</c:v>
                </c:pt>
                <c:pt idx="41483">
                  <c:v>0.93333333333333302</c:v>
                </c:pt>
                <c:pt idx="41484">
                  <c:v>0.95</c:v>
                </c:pt>
                <c:pt idx="41485">
                  <c:v>0.96666666666666601</c:v>
                </c:pt>
                <c:pt idx="41486">
                  <c:v>0.98333333333333295</c:v>
                </c:pt>
                <c:pt idx="41487">
                  <c:v>0</c:v>
                </c:pt>
                <c:pt idx="41488">
                  <c:v>0.14285714285714199</c:v>
                </c:pt>
                <c:pt idx="41489">
                  <c:v>0.28571428571428498</c:v>
                </c:pt>
                <c:pt idx="41490">
                  <c:v>0.42857142857142799</c:v>
                </c:pt>
                <c:pt idx="41491">
                  <c:v>0.57142857142857095</c:v>
                </c:pt>
                <c:pt idx="41492">
                  <c:v>0.71428571428571397</c:v>
                </c:pt>
                <c:pt idx="41493">
                  <c:v>0.85714285714285698</c:v>
                </c:pt>
                <c:pt idx="41494">
                  <c:v>0</c:v>
                </c:pt>
                <c:pt idx="41495">
                  <c:v>1.42857142857142E-2</c:v>
                </c:pt>
                <c:pt idx="41496">
                  <c:v>2.8571428571428501E-2</c:v>
                </c:pt>
                <c:pt idx="41497">
                  <c:v>4.2857142857142802E-2</c:v>
                </c:pt>
                <c:pt idx="41498">
                  <c:v>5.7142857142857099E-2</c:v>
                </c:pt>
                <c:pt idx="41499">
                  <c:v>7.1428571428571397E-2</c:v>
                </c:pt>
                <c:pt idx="41500">
                  <c:v>8.5714285714285701E-2</c:v>
                </c:pt>
                <c:pt idx="41501">
                  <c:v>0.1</c:v>
                </c:pt>
                <c:pt idx="41502">
                  <c:v>0.114285714285714</c:v>
                </c:pt>
                <c:pt idx="41503">
                  <c:v>0.128571428571428</c:v>
                </c:pt>
                <c:pt idx="41504">
                  <c:v>0.14285714285714199</c:v>
                </c:pt>
                <c:pt idx="41505">
                  <c:v>0.157142857142857</c:v>
                </c:pt>
                <c:pt idx="41506">
                  <c:v>0.17142857142857101</c:v>
                </c:pt>
                <c:pt idx="41507">
                  <c:v>0.185714285714285</c:v>
                </c:pt>
                <c:pt idx="41508">
                  <c:v>0.2</c:v>
                </c:pt>
                <c:pt idx="41509">
                  <c:v>0.214285714285714</c:v>
                </c:pt>
                <c:pt idx="41510">
                  <c:v>0.22857142857142801</c:v>
                </c:pt>
                <c:pt idx="41511">
                  <c:v>0.24285714285714199</c:v>
                </c:pt>
                <c:pt idx="41512">
                  <c:v>0.25714285714285701</c:v>
                </c:pt>
                <c:pt idx="41513">
                  <c:v>0.27142857142857102</c:v>
                </c:pt>
                <c:pt idx="41514">
                  <c:v>0.28571428571428498</c:v>
                </c:pt>
                <c:pt idx="41515">
                  <c:v>0.3</c:v>
                </c:pt>
                <c:pt idx="41516">
                  <c:v>0.314285714285714</c:v>
                </c:pt>
                <c:pt idx="41517">
                  <c:v>0.32857142857142801</c:v>
                </c:pt>
                <c:pt idx="41518">
                  <c:v>0.34285714285714203</c:v>
                </c:pt>
                <c:pt idx="41519">
                  <c:v>0.35714285714285698</c:v>
                </c:pt>
                <c:pt idx="41520">
                  <c:v>0.371428571428571</c:v>
                </c:pt>
                <c:pt idx="41521">
                  <c:v>0.38571428571428501</c:v>
                </c:pt>
                <c:pt idx="41522">
                  <c:v>0.4</c:v>
                </c:pt>
                <c:pt idx="41523">
                  <c:v>0.41428571428571398</c:v>
                </c:pt>
                <c:pt idx="41524">
                  <c:v>0.42857142857142799</c:v>
                </c:pt>
                <c:pt idx="41525">
                  <c:v>0.44285714285714201</c:v>
                </c:pt>
                <c:pt idx="41526">
                  <c:v>0.45714285714285702</c:v>
                </c:pt>
                <c:pt idx="41527">
                  <c:v>0.47142857142857097</c:v>
                </c:pt>
                <c:pt idx="41528">
                  <c:v>0.48571428571428499</c:v>
                </c:pt>
                <c:pt idx="41529">
                  <c:v>0.5</c:v>
                </c:pt>
                <c:pt idx="41530">
                  <c:v>0.51428571428571401</c:v>
                </c:pt>
                <c:pt idx="41531">
                  <c:v>0.52857142857142803</c:v>
                </c:pt>
                <c:pt idx="41532">
                  <c:v>0.54285714285714204</c:v>
                </c:pt>
                <c:pt idx="41533">
                  <c:v>0.55714285714285705</c:v>
                </c:pt>
                <c:pt idx="41534">
                  <c:v>0.57142857142857095</c:v>
                </c:pt>
                <c:pt idx="41535">
                  <c:v>0.58571428571428497</c:v>
                </c:pt>
                <c:pt idx="41536">
                  <c:v>0.6</c:v>
                </c:pt>
                <c:pt idx="41537">
                  <c:v>0.61428571428571399</c:v>
                </c:pt>
                <c:pt idx="41538">
                  <c:v>0.628571428571428</c:v>
                </c:pt>
                <c:pt idx="41539">
                  <c:v>0.64285714285714202</c:v>
                </c:pt>
                <c:pt idx="41540">
                  <c:v>0.65714285714285703</c:v>
                </c:pt>
                <c:pt idx="41541">
                  <c:v>0.67142857142857104</c:v>
                </c:pt>
                <c:pt idx="41542">
                  <c:v>0.68571428571428505</c:v>
                </c:pt>
                <c:pt idx="41543">
                  <c:v>0.7</c:v>
                </c:pt>
                <c:pt idx="41544">
                  <c:v>0.71428571428571397</c:v>
                </c:pt>
                <c:pt idx="41545">
                  <c:v>0.72857142857142798</c:v>
                </c:pt>
                <c:pt idx="41546">
                  <c:v>0.74285714285714199</c:v>
                </c:pt>
                <c:pt idx="41547">
                  <c:v>0.75714285714285701</c:v>
                </c:pt>
                <c:pt idx="41548">
                  <c:v>0.77142857142857102</c:v>
                </c:pt>
                <c:pt idx="41549">
                  <c:v>0.78571428571428503</c:v>
                </c:pt>
                <c:pt idx="41550">
                  <c:v>0.8</c:v>
                </c:pt>
                <c:pt idx="41551">
                  <c:v>0.81428571428571395</c:v>
                </c:pt>
                <c:pt idx="41552">
                  <c:v>0.82857142857142796</c:v>
                </c:pt>
                <c:pt idx="41553">
                  <c:v>0.84285714285714197</c:v>
                </c:pt>
                <c:pt idx="41554">
                  <c:v>0.85714285714285698</c:v>
                </c:pt>
                <c:pt idx="41555">
                  <c:v>0.871428571428571</c:v>
                </c:pt>
                <c:pt idx="41556">
                  <c:v>0.88571428571428501</c:v>
                </c:pt>
                <c:pt idx="41557">
                  <c:v>0.9</c:v>
                </c:pt>
                <c:pt idx="41558">
                  <c:v>0.91428571428571404</c:v>
                </c:pt>
                <c:pt idx="41559">
                  <c:v>0.92857142857142805</c:v>
                </c:pt>
                <c:pt idx="41560">
                  <c:v>0.94285714285714195</c:v>
                </c:pt>
                <c:pt idx="41561">
                  <c:v>0.95714285714285696</c:v>
                </c:pt>
                <c:pt idx="41562">
                  <c:v>0.97142857142857097</c:v>
                </c:pt>
                <c:pt idx="41563">
                  <c:v>0.98571428571428499</c:v>
                </c:pt>
                <c:pt idx="41564">
                  <c:v>0</c:v>
                </c:pt>
                <c:pt idx="41565">
                  <c:v>1.6129032258064498E-2</c:v>
                </c:pt>
                <c:pt idx="41566">
                  <c:v>3.2258064516128997E-2</c:v>
                </c:pt>
                <c:pt idx="41567">
                  <c:v>4.8387096774193498E-2</c:v>
                </c:pt>
                <c:pt idx="41568">
                  <c:v>6.4516129032257993E-2</c:v>
                </c:pt>
                <c:pt idx="41569">
                  <c:v>8.0645161290322495E-2</c:v>
                </c:pt>
                <c:pt idx="41570">
                  <c:v>9.6774193548387094E-2</c:v>
                </c:pt>
                <c:pt idx="41571">
                  <c:v>0.112903225806451</c:v>
                </c:pt>
                <c:pt idx="41572">
                  <c:v>0.12903225806451599</c:v>
                </c:pt>
                <c:pt idx="41573">
                  <c:v>0.14516129032257999</c:v>
                </c:pt>
                <c:pt idx="41574">
                  <c:v>0.16129032258064499</c:v>
                </c:pt>
                <c:pt idx="41575">
                  <c:v>0.17741935483870899</c:v>
                </c:pt>
                <c:pt idx="41576">
                  <c:v>0.19354838709677399</c:v>
                </c:pt>
                <c:pt idx="41577">
                  <c:v>0.209677419354838</c:v>
                </c:pt>
                <c:pt idx="41578">
                  <c:v>0.225806451612903</c:v>
                </c:pt>
                <c:pt idx="41579">
                  <c:v>0.241935483870967</c:v>
                </c:pt>
                <c:pt idx="41580">
                  <c:v>0.25806451612903197</c:v>
                </c:pt>
                <c:pt idx="41581">
                  <c:v>0.27419354838709598</c:v>
                </c:pt>
                <c:pt idx="41582">
                  <c:v>0.29032258064516098</c:v>
                </c:pt>
                <c:pt idx="41583">
                  <c:v>0.30645161290322498</c:v>
                </c:pt>
                <c:pt idx="41584">
                  <c:v>0.32258064516128998</c:v>
                </c:pt>
                <c:pt idx="41585">
                  <c:v>0.33870967741935398</c:v>
                </c:pt>
                <c:pt idx="41586">
                  <c:v>0.35483870967741898</c:v>
                </c:pt>
                <c:pt idx="41587">
                  <c:v>0.37096774193548299</c:v>
                </c:pt>
                <c:pt idx="41588">
                  <c:v>0.38709677419354799</c:v>
                </c:pt>
                <c:pt idx="41589">
                  <c:v>0.40322580645161199</c:v>
                </c:pt>
                <c:pt idx="41590">
                  <c:v>0.41935483870967699</c:v>
                </c:pt>
                <c:pt idx="41591">
                  <c:v>0.43548387096774099</c:v>
                </c:pt>
                <c:pt idx="41592">
                  <c:v>0.45161290322580599</c:v>
                </c:pt>
                <c:pt idx="41593">
                  <c:v>0.46774193548387</c:v>
                </c:pt>
                <c:pt idx="41594">
                  <c:v>0.483870967741935</c:v>
                </c:pt>
                <c:pt idx="41595">
                  <c:v>0.5</c:v>
                </c:pt>
                <c:pt idx="41596">
                  <c:v>0.51612903225806395</c:v>
                </c:pt>
                <c:pt idx="41597">
                  <c:v>0.532258064516129</c:v>
                </c:pt>
                <c:pt idx="41598">
                  <c:v>0.54838709677419295</c:v>
                </c:pt>
                <c:pt idx="41599">
                  <c:v>0.56451612903225801</c:v>
                </c:pt>
                <c:pt idx="41600">
                  <c:v>0.58064516129032195</c:v>
                </c:pt>
                <c:pt idx="41601">
                  <c:v>0.59677419354838701</c:v>
                </c:pt>
                <c:pt idx="41602">
                  <c:v>0.61290322580645096</c:v>
                </c:pt>
                <c:pt idx="41603">
                  <c:v>0.62903225806451601</c:v>
                </c:pt>
                <c:pt idx="41604">
                  <c:v>0.64516129032257996</c:v>
                </c:pt>
                <c:pt idx="41605">
                  <c:v>0.66129032258064502</c:v>
                </c:pt>
                <c:pt idx="41606">
                  <c:v>0.67741935483870896</c:v>
                </c:pt>
                <c:pt idx="41607">
                  <c:v>0.69354838709677402</c:v>
                </c:pt>
                <c:pt idx="41608">
                  <c:v>0.70967741935483797</c:v>
                </c:pt>
                <c:pt idx="41609">
                  <c:v>0.72580645161290303</c:v>
                </c:pt>
                <c:pt idx="41610">
                  <c:v>0.74193548387096697</c:v>
                </c:pt>
                <c:pt idx="41611">
                  <c:v>0.75806451612903203</c:v>
                </c:pt>
                <c:pt idx="41612">
                  <c:v>0.77419354838709598</c:v>
                </c:pt>
                <c:pt idx="41613">
                  <c:v>0.79032258064516103</c:v>
                </c:pt>
                <c:pt idx="41614">
                  <c:v>0.80645161290322498</c:v>
                </c:pt>
                <c:pt idx="41615">
                  <c:v>0.82258064516129004</c:v>
                </c:pt>
                <c:pt idx="41616">
                  <c:v>0.83870967741935398</c:v>
                </c:pt>
                <c:pt idx="41617">
                  <c:v>0.85483870967741904</c:v>
                </c:pt>
                <c:pt idx="41618">
                  <c:v>0.87096774193548299</c:v>
                </c:pt>
                <c:pt idx="41619">
                  <c:v>0.88709677419354804</c:v>
                </c:pt>
                <c:pt idx="41620">
                  <c:v>0.90322580645161199</c:v>
                </c:pt>
                <c:pt idx="41621">
                  <c:v>0.91935483870967705</c:v>
                </c:pt>
                <c:pt idx="41622">
                  <c:v>0.93548387096774099</c:v>
                </c:pt>
                <c:pt idx="41623">
                  <c:v>0.95161290322580605</c:v>
                </c:pt>
                <c:pt idx="41624">
                  <c:v>0.967741935483871</c:v>
                </c:pt>
                <c:pt idx="41625">
                  <c:v>0.98387096774193505</c:v>
                </c:pt>
                <c:pt idx="41626">
                  <c:v>0</c:v>
                </c:pt>
                <c:pt idx="41627">
                  <c:v>1.04166666666666E-2</c:v>
                </c:pt>
                <c:pt idx="41628">
                  <c:v>2.0833333333333301E-2</c:v>
                </c:pt>
                <c:pt idx="41629">
                  <c:v>3.125E-2</c:v>
                </c:pt>
                <c:pt idx="41630">
                  <c:v>4.1666666666666602E-2</c:v>
                </c:pt>
                <c:pt idx="41631">
                  <c:v>5.2083333333333301E-2</c:v>
                </c:pt>
                <c:pt idx="41632">
                  <c:v>6.25E-2</c:v>
                </c:pt>
                <c:pt idx="41633">
                  <c:v>7.2916666666666602E-2</c:v>
                </c:pt>
                <c:pt idx="41634">
                  <c:v>8.3333333333333301E-2</c:v>
                </c:pt>
                <c:pt idx="41635">
                  <c:v>9.375E-2</c:v>
                </c:pt>
                <c:pt idx="41636">
                  <c:v>0.10416666666666601</c:v>
                </c:pt>
                <c:pt idx="41637">
                  <c:v>0.114583333333333</c:v>
                </c:pt>
                <c:pt idx="41638">
                  <c:v>0.125</c:v>
                </c:pt>
                <c:pt idx="41639">
                  <c:v>0.13541666666666599</c:v>
                </c:pt>
                <c:pt idx="41640">
                  <c:v>0.14583333333333301</c:v>
                </c:pt>
                <c:pt idx="41641">
                  <c:v>0.15625</c:v>
                </c:pt>
                <c:pt idx="41642">
                  <c:v>0.16666666666666599</c:v>
                </c:pt>
                <c:pt idx="41643">
                  <c:v>0.17708333333333301</c:v>
                </c:pt>
                <c:pt idx="41644">
                  <c:v>0.1875</c:v>
                </c:pt>
                <c:pt idx="41645">
                  <c:v>0.19791666666666599</c:v>
                </c:pt>
                <c:pt idx="41646">
                  <c:v>0.20833333333333301</c:v>
                </c:pt>
                <c:pt idx="41647">
                  <c:v>0.21875</c:v>
                </c:pt>
                <c:pt idx="41648">
                  <c:v>0.22916666666666599</c:v>
                </c:pt>
                <c:pt idx="41649">
                  <c:v>0.23958333333333301</c:v>
                </c:pt>
                <c:pt idx="41650">
                  <c:v>0.25</c:v>
                </c:pt>
                <c:pt idx="41651">
                  <c:v>0.26041666666666602</c:v>
                </c:pt>
                <c:pt idx="41652">
                  <c:v>0.27083333333333298</c:v>
                </c:pt>
                <c:pt idx="41653">
                  <c:v>0.28125</c:v>
                </c:pt>
                <c:pt idx="41654">
                  <c:v>0.29166666666666602</c:v>
                </c:pt>
                <c:pt idx="41655">
                  <c:v>0.30208333333333298</c:v>
                </c:pt>
                <c:pt idx="41656">
                  <c:v>0.3125</c:v>
                </c:pt>
                <c:pt idx="41657">
                  <c:v>0.32291666666666602</c:v>
                </c:pt>
                <c:pt idx="41658">
                  <c:v>0.33333333333333298</c:v>
                </c:pt>
                <c:pt idx="41659">
                  <c:v>0.34375</c:v>
                </c:pt>
                <c:pt idx="41660">
                  <c:v>0.35416666666666602</c:v>
                </c:pt>
                <c:pt idx="41661">
                  <c:v>0.36458333333333298</c:v>
                </c:pt>
                <c:pt idx="41662">
                  <c:v>0.375</c:v>
                </c:pt>
                <c:pt idx="41663">
                  <c:v>0.38541666666666602</c:v>
                </c:pt>
                <c:pt idx="41664">
                  <c:v>0.39583333333333298</c:v>
                </c:pt>
                <c:pt idx="41665">
                  <c:v>0.40625</c:v>
                </c:pt>
                <c:pt idx="41666">
                  <c:v>0.41666666666666602</c:v>
                </c:pt>
                <c:pt idx="41667">
                  <c:v>0.42708333333333298</c:v>
                </c:pt>
                <c:pt idx="41668">
                  <c:v>0.4375</c:v>
                </c:pt>
                <c:pt idx="41669">
                  <c:v>0.44791666666666602</c:v>
                </c:pt>
                <c:pt idx="41670">
                  <c:v>0.45833333333333298</c:v>
                </c:pt>
                <c:pt idx="41671">
                  <c:v>0.46875</c:v>
                </c:pt>
                <c:pt idx="41672">
                  <c:v>0.47916666666666602</c:v>
                </c:pt>
                <c:pt idx="41673">
                  <c:v>0.48958333333333298</c:v>
                </c:pt>
                <c:pt idx="41674">
                  <c:v>0.5</c:v>
                </c:pt>
                <c:pt idx="41675">
                  <c:v>0.51041666666666596</c:v>
                </c:pt>
                <c:pt idx="41676">
                  <c:v>0.52083333333333304</c:v>
                </c:pt>
                <c:pt idx="41677">
                  <c:v>0.53125</c:v>
                </c:pt>
                <c:pt idx="41678">
                  <c:v>0.54166666666666596</c:v>
                </c:pt>
                <c:pt idx="41679">
                  <c:v>0.55208333333333304</c:v>
                </c:pt>
                <c:pt idx="41680">
                  <c:v>0.5625</c:v>
                </c:pt>
                <c:pt idx="41681">
                  <c:v>0.57291666666666596</c:v>
                </c:pt>
                <c:pt idx="41682">
                  <c:v>0.58333333333333304</c:v>
                </c:pt>
                <c:pt idx="41683">
                  <c:v>0.59375</c:v>
                </c:pt>
                <c:pt idx="41684">
                  <c:v>0.60416666666666596</c:v>
                </c:pt>
                <c:pt idx="41685">
                  <c:v>0.61458333333333304</c:v>
                </c:pt>
                <c:pt idx="41686">
                  <c:v>0.625</c:v>
                </c:pt>
                <c:pt idx="41687">
                  <c:v>0.63541666666666596</c:v>
                </c:pt>
                <c:pt idx="41688">
                  <c:v>0.64583333333333304</c:v>
                </c:pt>
                <c:pt idx="41689">
                  <c:v>0.65625</c:v>
                </c:pt>
                <c:pt idx="41690">
                  <c:v>0.66666666666666596</c:v>
                </c:pt>
                <c:pt idx="41691">
                  <c:v>0.67708333333333304</c:v>
                </c:pt>
                <c:pt idx="41692">
                  <c:v>0.6875</c:v>
                </c:pt>
                <c:pt idx="41693">
                  <c:v>0.69791666666666596</c:v>
                </c:pt>
                <c:pt idx="41694">
                  <c:v>0.70833333333333304</c:v>
                </c:pt>
                <c:pt idx="41695">
                  <c:v>0.71875</c:v>
                </c:pt>
                <c:pt idx="41696">
                  <c:v>0.72916666666666596</c:v>
                </c:pt>
                <c:pt idx="41697">
                  <c:v>0.73958333333333304</c:v>
                </c:pt>
                <c:pt idx="41698">
                  <c:v>0.75</c:v>
                </c:pt>
                <c:pt idx="41699">
                  <c:v>0.76041666666666596</c:v>
                </c:pt>
                <c:pt idx="41700">
                  <c:v>0.77083333333333304</c:v>
                </c:pt>
                <c:pt idx="41701">
                  <c:v>0.78125</c:v>
                </c:pt>
                <c:pt idx="41702">
                  <c:v>0.79166666666666596</c:v>
                </c:pt>
                <c:pt idx="41703">
                  <c:v>0.80208333333333304</c:v>
                </c:pt>
                <c:pt idx="41704">
                  <c:v>0.8125</c:v>
                </c:pt>
                <c:pt idx="41705">
                  <c:v>0.82291666666666596</c:v>
                </c:pt>
                <c:pt idx="41706">
                  <c:v>0.83333333333333304</c:v>
                </c:pt>
                <c:pt idx="41707">
                  <c:v>0.84375</c:v>
                </c:pt>
                <c:pt idx="41708">
                  <c:v>0.85416666666666596</c:v>
                </c:pt>
                <c:pt idx="41709">
                  <c:v>0.86458333333333304</c:v>
                </c:pt>
                <c:pt idx="41710">
                  <c:v>0.875</c:v>
                </c:pt>
                <c:pt idx="41711">
                  <c:v>0.88541666666666596</c:v>
                </c:pt>
                <c:pt idx="41712">
                  <c:v>0.89583333333333304</c:v>
                </c:pt>
                <c:pt idx="41713">
                  <c:v>0.90625</c:v>
                </c:pt>
                <c:pt idx="41714">
                  <c:v>0.91666666666666596</c:v>
                </c:pt>
                <c:pt idx="41715">
                  <c:v>0.92708333333333304</c:v>
                </c:pt>
                <c:pt idx="41716">
                  <c:v>0.9375</c:v>
                </c:pt>
                <c:pt idx="41717">
                  <c:v>0.94791666666666596</c:v>
                </c:pt>
                <c:pt idx="41718">
                  <c:v>0.95833333333333304</c:v>
                </c:pt>
                <c:pt idx="41719">
                  <c:v>0.96875</c:v>
                </c:pt>
                <c:pt idx="41720">
                  <c:v>0.97916666666666596</c:v>
                </c:pt>
                <c:pt idx="41721">
                  <c:v>0.98958333333333304</c:v>
                </c:pt>
                <c:pt idx="41722">
                  <c:v>0</c:v>
                </c:pt>
                <c:pt idx="41723">
                  <c:v>1.23456790123456E-2</c:v>
                </c:pt>
                <c:pt idx="41724">
                  <c:v>2.4691358024691301E-2</c:v>
                </c:pt>
                <c:pt idx="41725">
                  <c:v>3.7037037037037E-2</c:v>
                </c:pt>
                <c:pt idx="41726">
                  <c:v>4.9382716049382699E-2</c:v>
                </c:pt>
                <c:pt idx="41727">
                  <c:v>6.1728395061728301E-2</c:v>
                </c:pt>
                <c:pt idx="41728">
                  <c:v>7.4074074074074001E-2</c:v>
                </c:pt>
                <c:pt idx="41729">
                  <c:v>8.6419753086419707E-2</c:v>
                </c:pt>
                <c:pt idx="41730">
                  <c:v>9.8765432098765399E-2</c:v>
                </c:pt>
                <c:pt idx="41731">
                  <c:v>0.11111111111111099</c:v>
                </c:pt>
                <c:pt idx="41732">
                  <c:v>0.12345679012345601</c:v>
                </c:pt>
                <c:pt idx="41733">
                  <c:v>0.13580246913580199</c:v>
                </c:pt>
                <c:pt idx="41734">
                  <c:v>0.148148148148148</c:v>
                </c:pt>
                <c:pt idx="41735">
                  <c:v>0.16049382716049301</c:v>
                </c:pt>
                <c:pt idx="41736">
                  <c:v>0.172839506172839</c:v>
                </c:pt>
                <c:pt idx="41737">
                  <c:v>0.18518518518518501</c:v>
                </c:pt>
                <c:pt idx="41738">
                  <c:v>0.19753086419752999</c:v>
                </c:pt>
                <c:pt idx="41739">
                  <c:v>0.209876543209876</c:v>
                </c:pt>
                <c:pt idx="41740">
                  <c:v>0.22222222222222199</c:v>
                </c:pt>
                <c:pt idx="41741">
                  <c:v>0.234567901234567</c:v>
                </c:pt>
                <c:pt idx="41742">
                  <c:v>0.24691358024691301</c:v>
                </c:pt>
                <c:pt idx="41743">
                  <c:v>0.25925925925925902</c:v>
                </c:pt>
                <c:pt idx="41744">
                  <c:v>0.27160493827160398</c:v>
                </c:pt>
                <c:pt idx="41745">
                  <c:v>0.28395061728394999</c:v>
                </c:pt>
                <c:pt idx="41746">
                  <c:v>0.296296296296296</c:v>
                </c:pt>
                <c:pt idx="41747">
                  <c:v>0.30864197530864101</c:v>
                </c:pt>
                <c:pt idx="41748">
                  <c:v>0.32098765432098703</c:v>
                </c:pt>
                <c:pt idx="41749">
                  <c:v>0.33333333333333298</c:v>
                </c:pt>
                <c:pt idx="41750">
                  <c:v>0.34567901234567899</c:v>
                </c:pt>
                <c:pt idx="41751">
                  <c:v>0.35802469135802401</c:v>
                </c:pt>
                <c:pt idx="41752">
                  <c:v>0.37037037037037002</c:v>
                </c:pt>
                <c:pt idx="41753">
                  <c:v>0.38271604938271597</c:v>
                </c:pt>
                <c:pt idx="41754">
                  <c:v>0.39506172839506098</c:v>
                </c:pt>
                <c:pt idx="41755">
                  <c:v>0.407407407407407</c:v>
                </c:pt>
                <c:pt idx="41756">
                  <c:v>0.41975308641975301</c:v>
                </c:pt>
                <c:pt idx="41757">
                  <c:v>0.43209876543209802</c:v>
                </c:pt>
                <c:pt idx="41758">
                  <c:v>0.44444444444444398</c:v>
                </c:pt>
                <c:pt idx="41759">
                  <c:v>0.45679012345678999</c:v>
                </c:pt>
                <c:pt idx="41760">
                  <c:v>0.469135802469135</c:v>
                </c:pt>
                <c:pt idx="41761">
                  <c:v>0.48148148148148101</c:v>
                </c:pt>
                <c:pt idx="41762">
                  <c:v>0.49382716049382702</c:v>
                </c:pt>
                <c:pt idx="41763">
                  <c:v>0.50617283950617198</c:v>
                </c:pt>
                <c:pt idx="41764">
                  <c:v>0.51851851851851805</c:v>
                </c:pt>
                <c:pt idx="41765">
                  <c:v>0.530864197530864</c:v>
                </c:pt>
                <c:pt idx="41766">
                  <c:v>0.54320987654320896</c:v>
                </c:pt>
                <c:pt idx="41767">
                  <c:v>0.55555555555555503</c:v>
                </c:pt>
                <c:pt idx="41768">
                  <c:v>0.56790123456790098</c:v>
                </c:pt>
                <c:pt idx="41769">
                  <c:v>0.58024691358024605</c:v>
                </c:pt>
                <c:pt idx="41770">
                  <c:v>0.592592592592592</c:v>
                </c:pt>
                <c:pt idx="41771">
                  <c:v>0.60493827160493796</c:v>
                </c:pt>
                <c:pt idx="41772">
                  <c:v>0.61728395061728303</c:v>
                </c:pt>
                <c:pt idx="41773">
                  <c:v>0.62962962962962898</c:v>
                </c:pt>
                <c:pt idx="41774">
                  <c:v>0.64197530864197505</c:v>
                </c:pt>
                <c:pt idx="41775">
                  <c:v>0.65432098765432101</c:v>
                </c:pt>
                <c:pt idx="41776">
                  <c:v>0.66666666666666596</c:v>
                </c:pt>
                <c:pt idx="41777">
                  <c:v>0.67901234567901203</c:v>
                </c:pt>
                <c:pt idx="41778">
                  <c:v>0.69135802469135799</c:v>
                </c:pt>
                <c:pt idx="41779">
                  <c:v>0.70370370370370305</c:v>
                </c:pt>
                <c:pt idx="41780">
                  <c:v>0.71604938271604901</c:v>
                </c:pt>
                <c:pt idx="41781">
                  <c:v>0.72839506172839497</c:v>
                </c:pt>
                <c:pt idx="41782">
                  <c:v>0.74074074074074003</c:v>
                </c:pt>
                <c:pt idx="41783">
                  <c:v>0.75308641975308599</c:v>
                </c:pt>
                <c:pt idx="41784">
                  <c:v>0.76543209876543195</c:v>
                </c:pt>
                <c:pt idx="41785">
                  <c:v>0.77777777777777701</c:v>
                </c:pt>
                <c:pt idx="41786">
                  <c:v>0.79012345679012297</c:v>
                </c:pt>
                <c:pt idx="41787">
                  <c:v>0.80246913580246904</c:v>
                </c:pt>
                <c:pt idx="41788">
                  <c:v>0.81481481481481399</c:v>
                </c:pt>
                <c:pt idx="41789">
                  <c:v>0.82716049382715995</c:v>
                </c:pt>
                <c:pt idx="41790">
                  <c:v>0.83950617283950602</c:v>
                </c:pt>
                <c:pt idx="41791">
                  <c:v>0.85185185185185097</c:v>
                </c:pt>
                <c:pt idx="41792">
                  <c:v>0.86419753086419704</c:v>
                </c:pt>
                <c:pt idx="41793">
                  <c:v>0.87654320987654299</c:v>
                </c:pt>
                <c:pt idx="41794">
                  <c:v>0.88888888888888795</c:v>
                </c:pt>
                <c:pt idx="41795">
                  <c:v>0.90123456790123402</c:v>
                </c:pt>
                <c:pt idx="41796">
                  <c:v>0.91358024691357997</c:v>
                </c:pt>
                <c:pt idx="41797">
                  <c:v>0.92592592592592504</c:v>
                </c:pt>
                <c:pt idx="41798">
                  <c:v>0.938271604938271</c:v>
                </c:pt>
                <c:pt idx="41799">
                  <c:v>0.95061728395061695</c:v>
                </c:pt>
                <c:pt idx="41800">
                  <c:v>0.96296296296296202</c:v>
                </c:pt>
                <c:pt idx="41801">
                  <c:v>0.97530864197530798</c:v>
                </c:pt>
                <c:pt idx="41802">
                  <c:v>0.98765432098765404</c:v>
                </c:pt>
                <c:pt idx="41803">
                  <c:v>0</c:v>
                </c:pt>
                <c:pt idx="41804">
                  <c:v>3.3333333333333298E-2</c:v>
                </c:pt>
                <c:pt idx="41805">
                  <c:v>6.6666666666666596E-2</c:v>
                </c:pt>
                <c:pt idx="41806">
                  <c:v>0.1</c:v>
                </c:pt>
                <c:pt idx="41807">
                  <c:v>0.133333333333333</c:v>
                </c:pt>
                <c:pt idx="41808">
                  <c:v>0.16666666666666599</c:v>
                </c:pt>
                <c:pt idx="41809">
                  <c:v>0.2</c:v>
                </c:pt>
                <c:pt idx="41810">
                  <c:v>0.233333333333333</c:v>
                </c:pt>
                <c:pt idx="41811">
                  <c:v>0.266666666666666</c:v>
                </c:pt>
                <c:pt idx="41812">
                  <c:v>0.3</c:v>
                </c:pt>
                <c:pt idx="41813">
                  <c:v>0.33333333333333298</c:v>
                </c:pt>
                <c:pt idx="41814">
                  <c:v>0.36666666666666597</c:v>
                </c:pt>
                <c:pt idx="41815">
                  <c:v>0.4</c:v>
                </c:pt>
                <c:pt idx="41816">
                  <c:v>0.43333333333333302</c:v>
                </c:pt>
                <c:pt idx="41817">
                  <c:v>0.46666666666666601</c:v>
                </c:pt>
                <c:pt idx="41818">
                  <c:v>0.5</c:v>
                </c:pt>
                <c:pt idx="41819">
                  <c:v>0.53333333333333299</c:v>
                </c:pt>
                <c:pt idx="41820">
                  <c:v>0.56666666666666599</c:v>
                </c:pt>
                <c:pt idx="41821">
                  <c:v>0.6</c:v>
                </c:pt>
                <c:pt idx="41822">
                  <c:v>0.63333333333333297</c:v>
                </c:pt>
                <c:pt idx="41823">
                  <c:v>0.66666666666666596</c:v>
                </c:pt>
                <c:pt idx="41824">
                  <c:v>0.7</c:v>
                </c:pt>
                <c:pt idx="41825">
                  <c:v>0.73333333333333295</c:v>
                </c:pt>
                <c:pt idx="41826">
                  <c:v>0.76666666666666605</c:v>
                </c:pt>
                <c:pt idx="41827">
                  <c:v>0.8</c:v>
                </c:pt>
                <c:pt idx="41828">
                  <c:v>0.83333333333333304</c:v>
                </c:pt>
                <c:pt idx="41829">
                  <c:v>0.86666666666666603</c:v>
                </c:pt>
                <c:pt idx="41830">
                  <c:v>0.9</c:v>
                </c:pt>
                <c:pt idx="41831">
                  <c:v>0.93333333333333302</c:v>
                </c:pt>
                <c:pt idx="41832">
                  <c:v>0.96666666666666601</c:v>
                </c:pt>
                <c:pt idx="41833">
                  <c:v>0</c:v>
                </c:pt>
                <c:pt idx="41834">
                  <c:v>6.9930069930069904E-3</c:v>
                </c:pt>
                <c:pt idx="41835">
                  <c:v>1.3986013986013899E-2</c:v>
                </c:pt>
                <c:pt idx="41836">
                  <c:v>2.09790209790209E-2</c:v>
                </c:pt>
                <c:pt idx="41837">
                  <c:v>2.7972027972027899E-2</c:v>
                </c:pt>
                <c:pt idx="41838">
                  <c:v>3.4965034965034898E-2</c:v>
                </c:pt>
                <c:pt idx="41839">
                  <c:v>4.1958041958041897E-2</c:v>
                </c:pt>
                <c:pt idx="41840">
                  <c:v>4.8951048951048903E-2</c:v>
                </c:pt>
                <c:pt idx="41841">
                  <c:v>5.5944055944055902E-2</c:v>
                </c:pt>
                <c:pt idx="41842">
                  <c:v>6.2937062937062901E-2</c:v>
                </c:pt>
                <c:pt idx="41843">
                  <c:v>6.9930069930069894E-2</c:v>
                </c:pt>
                <c:pt idx="41844">
                  <c:v>7.69230769230769E-2</c:v>
                </c:pt>
                <c:pt idx="41845">
                  <c:v>8.3916083916083906E-2</c:v>
                </c:pt>
                <c:pt idx="41846">
                  <c:v>9.0909090909090898E-2</c:v>
                </c:pt>
                <c:pt idx="41847">
                  <c:v>9.7902097902097904E-2</c:v>
                </c:pt>
                <c:pt idx="41848">
                  <c:v>0.10489510489510399</c:v>
                </c:pt>
                <c:pt idx="41849">
                  <c:v>0.111888111888111</c:v>
                </c:pt>
                <c:pt idx="41850">
                  <c:v>0.11888111888111801</c:v>
                </c:pt>
                <c:pt idx="41851">
                  <c:v>0.125874125874125</c:v>
                </c:pt>
                <c:pt idx="41852">
                  <c:v>0.132867132867132</c:v>
                </c:pt>
                <c:pt idx="41853">
                  <c:v>0.13986013986013901</c:v>
                </c:pt>
                <c:pt idx="41854">
                  <c:v>0.14685314685314599</c:v>
                </c:pt>
                <c:pt idx="41855">
                  <c:v>0.15384615384615299</c:v>
                </c:pt>
                <c:pt idx="41856">
                  <c:v>0.16083916083916</c:v>
                </c:pt>
                <c:pt idx="41857">
                  <c:v>0.16783216783216701</c:v>
                </c:pt>
                <c:pt idx="41858">
                  <c:v>0.17482517482517401</c:v>
                </c:pt>
                <c:pt idx="41859">
                  <c:v>0.18181818181818099</c:v>
                </c:pt>
                <c:pt idx="41860">
                  <c:v>0.188811188811188</c:v>
                </c:pt>
                <c:pt idx="41861">
                  <c:v>0.195804195804195</c:v>
                </c:pt>
                <c:pt idx="41862">
                  <c:v>0.20279720279720201</c:v>
                </c:pt>
                <c:pt idx="41863">
                  <c:v>0.20979020979020899</c:v>
                </c:pt>
                <c:pt idx="41864">
                  <c:v>0.21678321678321599</c:v>
                </c:pt>
                <c:pt idx="41865">
                  <c:v>0.223776223776223</c:v>
                </c:pt>
                <c:pt idx="41866">
                  <c:v>0.23076923076923</c:v>
                </c:pt>
                <c:pt idx="41867">
                  <c:v>0.23776223776223701</c:v>
                </c:pt>
                <c:pt idx="41868">
                  <c:v>0.24475524475524399</c:v>
                </c:pt>
                <c:pt idx="41869">
                  <c:v>0.251748251748251</c:v>
                </c:pt>
                <c:pt idx="41870">
                  <c:v>0.25874125874125797</c:v>
                </c:pt>
                <c:pt idx="41871">
                  <c:v>0.26573426573426501</c:v>
                </c:pt>
                <c:pt idx="41872">
                  <c:v>0.27272727272727199</c:v>
                </c:pt>
                <c:pt idx="41873">
                  <c:v>0.27972027972027902</c:v>
                </c:pt>
                <c:pt idx="41874">
                  <c:v>0.286713286713286</c:v>
                </c:pt>
                <c:pt idx="41875">
                  <c:v>0.29370629370629298</c:v>
                </c:pt>
                <c:pt idx="41876">
                  <c:v>0.30069930069930001</c:v>
                </c:pt>
                <c:pt idx="41877">
                  <c:v>0.30769230769230699</c:v>
                </c:pt>
                <c:pt idx="41878">
                  <c:v>0.31468531468531402</c:v>
                </c:pt>
                <c:pt idx="41879">
                  <c:v>0.321678321678321</c:v>
                </c:pt>
                <c:pt idx="41880">
                  <c:v>0.32867132867132798</c:v>
                </c:pt>
                <c:pt idx="41881">
                  <c:v>0.33566433566433501</c:v>
                </c:pt>
                <c:pt idx="41882">
                  <c:v>0.34265734265734199</c:v>
                </c:pt>
                <c:pt idx="41883">
                  <c:v>0.34965034965034902</c:v>
                </c:pt>
                <c:pt idx="41884">
                  <c:v>0.356643356643356</c:v>
                </c:pt>
                <c:pt idx="41885">
                  <c:v>0.36363636363636298</c:v>
                </c:pt>
                <c:pt idx="41886">
                  <c:v>0.37062937062937001</c:v>
                </c:pt>
                <c:pt idx="41887">
                  <c:v>0.37762237762237699</c:v>
                </c:pt>
                <c:pt idx="41888">
                  <c:v>0.38461538461538403</c:v>
                </c:pt>
                <c:pt idx="41889">
                  <c:v>0.391608391608391</c:v>
                </c:pt>
                <c:pt idx="41890">
                  <c:v>0.39860139860139798</c:v>
                </c:pt>
                <c:pt idx="41891">
                  <c:v>0.40559440559440502</c:v>
                </c:pt>
                <c:pt idx="41892">
                  <c:v>0.41258741258741199</c:v>
                </c:pt>
                <c:pt idx="41893">
                  <c:v>0.41958041958041897</c:v>
                </c:pt>
                <c:pt idx="41894">
                  <c:v>0.42657342657342601</c:v>
                </c:pt>
                <c:pt idx="41895">
                  <c:v>0.43356643356643298</c:v>
                </c:pt>
                <c:pt idx="41896">
                  <c:v>0.44055944055944002</c:v>
                </c:pt>
                <c:pt idx="41897">
                  <c:v>0.447552447552447</c:v>
                </c:pt>
                <c:pt idx="41898">
                  <c:v>0.45454545454545398</c:v>
                </c:pt>
                <c:pt idx="41899">
                  <c:v>0.46153846153846101</c:v>
                </c:pt>
                <c:pt idx="41900">
                  <c:v>0.46853146853146799</c:v>
                </c:pt>
                <c:pt idx="41901">
                  <c:v>0.47552447552447502</c:v>
                </c:pt>
                <c:pt idx="41902">
                  <c:v>0.482517482517482</c:v>
                </c:pt>
                <c:pt idx="41903">
                  <c:v>0.48951048951048898</c:v>
                </c:pt>
                <c:pt idx="41904">
                  <c:v>0.49650349650349601</c:v>
                </c:pt>
                <c:pt idx="41905">
                  <c:v>0.50349650349650299</c:v>
                </c:pt>
                <c:pt idx="41906">
                  <c:v>0.51048951048950997</c:v>
                </c:pt>
                <c:pt idx="41907">
                  <c:v>0.51748251748251695</c:v>
                </c:pt>
                <c:pt idx="41908">
                  <c:v>0.52447552447552404</c:v>
                </c:pt>
                <c:pt idx="41909">
                  <c:v>0.53146853146853101</c:v>
                </c:pt>
                <c:pt idx="41910">
                  <c:v>0.53846153846153799</c:v>
                </c:pt>
                <c:pt idx="41911">
                  <c:v>0.54545454545454497</c:v>
                </c:pt>
                <c:pt idx="41912">
                  <c:v>0.55244755244755195</c:v>
                </c:pt>
                <c:pt idx="41913">
                  <c:v>0.55944055944055904</c:v>
                </c:pt>
                <c:pt idx="41914">
                  <c:v>0.56643356643356602</c:v>
                </c:pt>
                <c:pt idx="41915">
                  <c:v>0.57342657342657299</c:v>
                </c:pt>
                <c:pt idx="41916">
                  <c:v>0.58041958041957997</c:v>
                </c:pt>
                <c:pt idx="41917">
                  <c:v>0.58741258741258695</c:v>
                </c:pt>
                <c:pt idx="41918">
                  <c:v>0.59440559440559404</c:v>
                </c:pt>
                <c:pt idx="41919">
                  <c:v>0.60139860139860102</c:v>
                </c:pt>
                <c:pt idx="41920">
                  <c:v>0.608391608391608</c:v>
                </c:pt>
                <c:pt idx="41921">
                  <c:v>0.61538461538461497</c:v>
                </c:pt>
                <c:pt idx="41922">
                  <c:v>0.62237762237762195</c:v>
                </c:pt>
                <c:pt idx="41923">
                  <c:v>0.62937062937062904</c:v>
                </c:pt>
                <c:pt idx="41924">
                  <c:v>0.63636363636363602</c:v>
                </c:pt>
                <c:pt idx="41925">
                  <c:v>0.643356643356643</c:v>
                </c:pt>
                <c:pt idx="41926">
                  <c:v>0.65034965034964998</c:v>
                </c:pt>
                <c:pt idx="41927">
                  <c:v>0.65734265734265696</c:v>
                </c:pt>
                <c:pt idx="41928">
                  <c:v>0.66433566433566404</c:v>
                </c:pt>
                <c:pt idx="41929">
                  <c:v>0.67132867132867102</c:v>
                </c:pt>
                <c:pt idx="41930">
                  <c:v>0.678321678321678</c:v>
                </c:pt>
                <c:pt idx="41931">
                  <c:v>0.68531468531468498</c:v>
                </c:pt>
                <c:pt idx="41932">
                  <c:v>0.69230769230769196</c:v>
                </c:pt>
                <c:pt idx="41933">
                  <c:v>0.69930069930069905</c:v>
                </c:pt>
                <c:pt idx="41934">
                  <c:v>0.70629370629370603</c:v>
                </c:pt>
                <c:pt idx="41935">
                  <c:v>0.713286713286713</c:v>
                </c:pt>
                <c:pt idx="41936">
                  <c:v>0.72027972027971998</c:v>
                </c:pt>
                <c:pt idx="41937">
                  <c:v>0.72727272727272696</c:v>
                </c:pt>
                <c:pt idx="41938">
                  <c:v>0.73426573426573405</c:v>
                </c:pt>
                <c:pt idx="41939">
                  <c:v>0.74125874125874103</c:v>
                </c:pt>
                <c:pt idx="41940">
                  <c:v>0.74825174825174801</c:v>
                </c:pt>
                <c:pt idx="41941">
                  <c:v>0.75524475524475498</c:v>
                </c:pt>
                <c:pt idx="41942">
                  <c:v>0.76223776223776196</c:v>
                </c:pt>
                <c:pt idx="41943">
                  <c:v>0.76923076923076905</c:v>
                </c:pt>
                <c:pt idx="41944">
                  <c:v>0.77622377622377603</c:v>
                </c:pt>
                <c:pt idx="41945">
                  <c:v>0.78321678321678301</c:v>
                </c:pt>
                <c:pt idx="41946">
                  <c:v>0.79020979020978999</c:v>
                </c:pt>
                <c:pt idx="41947">
                  <c:v>0.79720279720279696</c:v>
                </c:pt>
                <c:pt idx="41948">
                  <c:v>0.80419580419580405</c:v>
                </c:pt>
                <c:pt idx="41949">
                  <c:v>0.81118881118881103</c:v>
                </c:pt>
                <c:pt idx="41950">
                  <c:v>0.81818181818181801</c:v>
                </c:pt>
                <c:pt idx="41951">
                  <c:v>0.82517482517482499</c:v>
                </c:pt>
                <c:pt idx="41952">
                  <c:v>0.83216783216783197</c:v>
                </c:pt>
                <c:pt idx="41953">
                  <c:v>0.83916083916083895</c:v>
                </c:pt>
                <c:pt idx="41954">
                  <c:v>0.84615384615384603</c:v>
                </c:pt>
                <c:pt idx="41955">
                  <c:v>0.85314685314685301</c:v>
                </c:pt>
                <c:pt idx="41956">
                  <c:v>0.86013986013985999</c:v>
                </c:pt>
                <c:pt idx="41957">
                  <c:v>0.86713286713286697</c:v>
                </c:pt>
                <c:pt idx="41958">
                  <c:v>0.87412587412587395</c:v>
                </c:pt>
                <c:pt idx="41959">
                  <c:v>0.88111888111888104</c:v>
                </c:pt>
                <c:pt idx="41960">
                  <c:v>0.88811188811188801</c:v>
                </c:pt>
                <c:pt idx="41961">
                  <c:v>0.89510489510489499</c:v>
                </c:pt>
                <c:pt idx="41962">
                  <c:v>0.90209790209790197</c:v>
                </c:pt>
                <c:pt idx="41963">
                  <c:v>0.90909090909090895</c:v>
                </c:pt>
                <c:pt idx="41964">
                  <c:v>0.91608391608391604</c:v>
                </c:pt>
                <c:pt idx="41965">
                  <c:v>0.92307692307692302</c:v>
                </c:pt>
                <c:pt idx="41966">
                  <c:v>0.93006993006993</c:v>
                </c:pt>
                <c:pt idx="41967">
                  <c:v>0.93706293706293697</c:v>
                </c:pt>
                <c:pt idx="41968">
                  <c:v>0.94405594405594395</c:v>
                </c:pt>
                <c:pt idx="41969">
                  <c:v>0.95104895104895104</c:v>
                </c:pt>
                <c:pt idx="41970">
                  <c:v>0.95804195804195802</c:v>
                </c:pt>
                <c:pt idx="41971">
                  <c:v>0.965034965034965</c:v>
                </c:pt>
                <c:pt idx="41972">
                  <c:v>0.97202797202797198</c:v>
                </c:pt>
                <c:pt idx="41973">
                  <c:v>0.97902097902097895</c:v>
                </c:pt>
                <c:pt idx="41974">
                  <c:v>0.98601398601398604</c:v>
                </c:pt>
                <c:pt idx="41975">
                  <c:v>0.99300699300699302</c:v>
                </c:pt>
                <c:pt idx="41976">
                  <c:v>0</c:v>
                </c:pt>
                <c:pt idx="41977">
                  <c:v>1.4492753623188401E-2</c:v>
                </c:pt>
                <c:pt idx="41978">
                  <c:v>2.8985507246376802E-2</c:v>
                </c:pt>
                <c:pt idx="41979">
                  <c:v>4.3478260869565202E-2</c:v>
                </c:pt>
                <c:pt idx="41980">
                  <c:v>5.7971014492753603E-2</c:v>
                </c:pt>
                <c:pt idx="41981">
                  <c:v>7.2463768115942004E-2</c:v>
                </c:pt>
                <c:pt idx="41982">
                  <c:v>8.6956521739130405E-2</c:v>
                </c:pt>
                <c:pt idx="41983">
                  <c:v>0.101449275362318</c:v>
                </c:pt>
                <c:pt idx="41984">
                  <c:v>0.115942028985507</c:v>
                </c:pt>
                <c:pt idx="41985">
                  <c:v>0.13043478260869501</c:v>
                </c:pt>
                <c:pt idx="41986">
                  <c:v>0.14492753623188401</c:v>
                </c:pt>
                <c:pt idx="41987">
                  <c:v>0.15942028985507201</c:v>
                </c:pt>
                <c:pt idx="41988">
                  <c:v>0.17391304347826</c:v>
                </c:pt>
                <c:pt idx="41989">
                  <c:v>0.188405797101449</c:v>
                </c:pt>
                <c:pt idx="41990">
                  <c:v>0.202898550724637</c:v>
                </c:pt>
                <c:pt idx="41991">
                  <c:v>0.217391304347826</c:v>
                </c:pt>
                <c:pt idx="41992">
                  <c:v>0.231884057971014</c:v>
                </c:pt>
                <c:pt idx="41993">
                  <c:v>0.24637681159420199</c:v>
                </c:pt>
                <c:pt idx="41994">
                  <c:v>0.26086956521739102</c:v>
                </c:pt>
                <c:pt idx="41995">
                  <c:v>0.27536231884057899</c:v>
                </c:pt>
                <c:pt idx="41996">
                  <c:v>0.28985507246376802</c:v>
                </c:pt>
                <c:pt idx="41997">
                  <c:v>0.30434782608695599</c:v>
                </c:pt>
                <c:pt idx="41998">
                  <c:v>0.31884057971014401</c:v>
                </c:pt>
                <c:pt idx="41999">
                  <c:v>0.33333333333333298</c:v>
                </c:pt>
                <c:pt idx="42000">
                  <c:v>0.34782608695652101</c:v>
                </c:pt>
                <c:pt idx="42001">
                  <c:v>0.36231884057970998</c:v>
                </c:pt>
                <c:pt idx="42002">
                  <c:v>0.376811594202898</c:v>
                </c:pt>
                <c:pt idx="42003">
                  <c:v>0.39130434782608697</c:v>
                </c:pt>
                <c:pt idx="42004">
                  <c:v>0.405797101449275</c:v>
                </c:pt>
                <c:pt idx="42005">
                  <c:v>0.42028985507246303</c:v>
                </c:pt>
                <c:pt idx="42006">
                  <c:v>0.434782608695652</c:v>
                </c:pt>
                <c:pt idx="42007">
                  <c:v>0.44927536231884002</c:v>
                </c:pt>
                <c:pt idx="42008">
                  <c:v>0.46376811594202899</c:v>
                </c:pt>
                <c:pt idx="42009">
                  <c:v>0.47826086956521702</c:v>
                </c:pt>
                <c:pt idx="42010">
                  <c:v>0.49275362318840499</c:v>
                </c:pt>
                <c:pt idx="42011">
                  <c:v>0.50724637681159401</c:v>
                </c:pt>
                <c:pt idx="42012">
                  <c:v>0.52173913043478204</c:v>
                </c:pt>
                <c:pt idx="42013">
                  <c:v>0.53623188405797095</c:v>
                </c:pt>
                <c:pt idx="42014">
                  <c:v>0.55072463768115898</c:v>
                </c:pt>
                <c:pt idx="42015">
                  <c:v>0.56521739130434701</c:v>
                </c:pt>
                <c:pt idx="42016">
                  <c:v>0.57971014492753603</c:v>
                </c:pt>
                <c:pt idx="42017">
                  <c:v>0.59420289855072395</c:v>
                </c:pt>
                <c:pt idx="42018">
                  <c:v>0.60869565217391297</c:v>
                </c:pt>
                <c:pt idx="42019">
                  <c:v>0.623188405797101</c:v>
                </c:pt>
                <c:pt idx="42020">
                  <c:v>0.63768115942028902</c:v>
                </c:pt>
                <c:pt idx="42021">
                  <c:v>0.65217391304347805</c:v>
                </c:pt>
                <c:pt idx="42022">
                  <c:v>0.66666666666666596</c:v>
                </c:pt>
                <c:pt idx="42023">
                  <c:v>0.68115942028985499</c:v>
                </c:pt>
                <c:pt idx="42024">
                  <c:v>0.69565217391304301</c:v>
                </c:pt>
                <c:pt idx="42025">
                  <c:v>0.71014492753623104</c:v>
                </c:pt>
                <c:pt idx="42026">
                  <c:v>0.72463768115941996</c:v>
                </c:pt>
                <c:pt idx="42027">
                  <c:v>0.73913043478260798</c:v>
                </c:pt>
                <c:pt idx="42028">
                  <c:v>0.75362318840579701</c:v>
                </c:pt>
                <c:pt idx="42029">
                  <c:v>0.76811594202898503</c:v>
                </c:pt>
                <c:pt idx="42030">
                  <c:v>0.78260869565217395</c:v>
                </c:pt>
                <c:pt idx="42031">
                  <c:v>0.79710144927536197</c:v>
                </c:pt>
                <c:pt idx="42032">
                  <c:v>0.81159420289855</c:v>
                </c:pt>
                <c:pt idx="42033">
                  <c:v>0.82608695652173902</c:v>
                </c:pt>
                <c:pt idx="42034">
                  <c:v>0.84057971014492705</c:v>
                </c:pt>
                <c:pt idx="42035">
                  <c:v>0.85507246376811596</c:v>
                </c:pt>
                <c:pt idx="42036">
                  <c:v>0.86956521739130399</c:v>
                </c:pt>
                <c:pt idx="42037">
                  <c:v>0.88405797101449202</c:v>
                </c:pt>
                <c:pt idx="42038">
                  <c:v>0.89855072463768104</c:v>
                </c:pt>
                <c:pt idx="42039">
                  <c:v>0.91304347826086896</c:v>
                </c:pt>
                <c:pt idx="42040">
                  <c:v>0.92753623188405798</c:v>
                </c:pt>
                <c:pt idx="42041">
                  <c:v>0.94202898550724601</c:v>
                </c:pt>
                <c:pt idx="42042">
                  <c:v>0.95652173913043403</c:v>
                </c:pt>
                <c:pt idx="42043">
                  <c:v>0.97101449275362295</c:v>
                </c:pt>
                <c:pt idx="42044">
                  <c:v>0.98550724637681097</c:v>
                </c:pt>
                <c:pt idx="42045">
                  <c:v>0</c:v>
                </c:pt>
                <c:pt idx="42046">
                  <c:v>2.4390243902439001E-2</c:v>
                </c:pt>
                <c:pt idx="42047">
                  <c:v>4.8780487804878002E-2</c:v>
                </c:pt>
                <c:pt idx="42048">
                  <c:v>7.3170731707316999E-2</c:v>
                </c:pt>
                <c:pt idx="42049">
                  <c:v>9.7560975609756101E-2</c:v>
                </c:pt>
                <c:pt idx="42050">
                  <c:v>0.12195121951219499</c:v>
                </c:pt>
                <c:pt idx="42051">
                  <c:v>0.146341463414634</c:v>
                </c:pt>
                <c:pt idx="42052">
                  <c:v>0.17073170731707299</c:v>
                </c:pt>
                <c:pt idx="42053">
                  <c:v>0.19512195121951201</c:v>
                </c:pt>
                <c:pt idx="42054">
                  <c:v>0.219512195121951</c:v>
                </c:pt>
                <c:pt idx="42055">
                  <c:v>0.24390243902438999</c:v>
                </c:pt>
                <c:pt idx="42056">
                  <c:v>0.26829268292682901</c:v>
                </c:pt>
                <c:pt idx="42057">
                  <c:v>0.292682926829268</c:v>
                </c:pt>
                <c:pt idx="42058">
                  <c:v>0.31707317073170699</c:v>
                </c:pt>
                <c:pt idx="42059">
                  <c:v>0.34146341463414598</c:v>
                </c:pt>
                <c:pt idx="42060">
                  <c:v>0.36585365853658502</c:v>
                </c:pt>
                <c:pt idx="42061">
                  <c:v>0.39024390243902402</c:v>
                </c:pt>
                <c:pt idx="42062">
                  <c:v>0.41463414634146301</c:v>
                </c:pt>
                <c:pt idx="42063">
                  <c:v>0.439024390243902</c:v>
                </c:pt>
                <c:pt idx="42064">
                  <c:v>0.46341463414634099</c:v>
                </c:pt>
                <c:pt idx="42065">
                  <c:v>0.48780487804877998</c:v>
                </c:pt>
                <c:pt idx="42066">
                  <c:v>0.51219512195121897</c:v>
                </c:pt>
                <c:pt idx="42067">
                  <c:v>0.53658536585365801</c:v>
                </c:pt>
                <c:pt idx="42068">
                  <c:v>0.56097560975609695</c:v>
                </c:pt>
                <c:pt idx="42069">
                  <c:v>0.585365853658536</c:v>
                </c:pt>
                <c:pt idx="42070">
                  <c:v>0.60975609756097504</c:v>
                </c:pt>
                <c:pt idx="42071">
                  <c:v>0.63414634146341398</c:v>
                </c:pt>
                <c:pt idx="42072">
                  <c:v>0.65853658536585302</c:v>
                </c:pt>
                <c:pt idx="42073">
                  <c:v>0.68292682926829196</c:v>
                </c:pt>
                <c:pt idx="42074">
                  <c:v>0.707317073170731</c:v>
                </c:pt>
                <c:pt idx="42075">
                  <c:v>0.73170731707317005</c:v>
                </c:pt>
                <c:pt idx="42076">
                  <c:v>0.75609756097560898</c:v>
                </c:pt>
                <c:pt idx="42077">
                  <c:v>0.78048780487804803</c:v>
                </c:pt>
                <c:pt idx="42078">
                  <c:v>0.80487804878048697</c:v>
                </c:pt>
                <c:pt idx="42079">
                  <c:v>0.82926829268292601</c:v>
                </c:pt>
                <c:pt idx="42080">
                  <c:v>0.85365853658536495</c:v>
                </c:pt>
                <c:pt idx="42081">
                  <c:v>0.87804878048780399</c:v>
                </c:pt>
                <c:pt idx="42082">
                  <c:v>0.90243902439024304</c:v>
                </c:pt>
                <c:pt idx="42083">
                  <c:v>0.92682926829268297</c:v>
                </c:pt>
                <c:pt idx="42084">
                  <c:v>0.95121951219512102</c:v>
                </c:pt>
                <c:pt idx="42085">
                  <c:v>0.97560975609756095</c:v>
                </c:pt>
                <c:pt idx="42086">
                  <c:v>0</c:v>
                </c:pt>
                <c:pt idx="42087">
                  <c:v>1.7857142857142801E-2</c:v>
                </c:pt>
                <c:pt idx="42088">
                  <c:v>3.5714285714285698E-2</c:v>
                </c:pt>
                <c:pt idx="42089">
                  <c:v>5.3571428571428499E-2</c:v>
                </c:pt>
                <c:pt idx="42090">
                  <c:v>7.1428571428571397E-2</c:v>
                </c:pt>
                <c:pt idx="42091">
                  <c:v>8.9285714285714204E-2</c:v>
                </c:pt>
                <c:pt idx="42092">
                  <c:v>0.107142857142857</c:v>
                </c:pt>
                <c:pt idx="42093">
                  <c:v>0.125</c:v>
                </c:pt>
                <c:pt idx="42094">
                  <c:v>0.14285714285714199</c:v>
                </c:pt>
                <c:pt idx="42095">
                  <c:v>0.160714285714285</c:v>
                </c:pt>
                <c:pt idx="42096">
                  <c:v>0.17857142857142799</c:v>
                </c:pt>
                <c:pt idx="42097">
                  <c:v>0.19642857142857101</c:v>
                </c:pt>
                <c:pt idx="42098">
                  <c:v>0.214285714285714</c:v>
                </c:pt>
                <c:pt idx="42099">
                  <c:v>0.23214285714285701</c:v>
                </c:pt>
                <c:pt idx="42100">
                  <c:v>0.25</c:v>
                </c:pt>
                <c:pt idx="42101">
                  <c:v>0.26785714285714202</c:v>
                </c:pt>
                <c:pt idx="42102">
                  <c:v>0.28571428571428498</c:v>
                </c:pt>
                <c:pt idx="42103">
                  <c:v>0.30357142857142799</c:v>
                </c:pt>
                <c:pt idx="42104">
                  <c:v>0.32142857142857101</c:v>
                </c:pt>
                <c:pt idx="42105">
                  <c:v>0.33928571428571402</c:v>
                </c:pt>
                <c:pt idx="42106">
                  <c:v>0.35714285714285698</c:v>
                </c:pt>
                <c:pt idx="42107">
                  <c:v>0.375</c:v>
                </c:pt>
                <c:pt idx="42108">
                  <c:v>0.39285714285714202</c:v>
                </c:pt>
                <c:pt idx="42109">
                  <c:v>0.41071428571428498</c:v>
                </c:pt>
                <c:pt idx="42110">
                  <c:v>0.42857142857142799</c:v>
                </c:pt>
                <c:pt idx="42111">
                  <c:v>0.44642857142857101</c:v>
                </c:pt>
                <c:pt idx="42112">
                  <c:v>0.46428571428571402</c:v>
                </c:pt>
                <c:pt idx="42113">
                  <c:v>0.48214285714285698</c:v>
                </c:pt>
                <c:pt idx="42114">
                  <c:v>0.5</c:v>
                </c:pt>
                <c:pt idx="42115">
                  <c:v>0.51785714285714202</c:v>
                </c:pt>
                <c:pt idx="42116">
                  <c:v>0.53571428571428503</c:v>
                </c:pt>
                <c:pt idx="42117">
                  <c:v>0.55357142857142805</c:v>
                </c:pt>
                <c:pt idx="42118">
                  <c:v>0.57142857142857095</c:v>
                </c:pt>
                <c:pt idx="42119">
                  <c:v>0.58928571428571397</c:v>
                </c:pt>
                <c:pt idx="42120">
                  <c:v>0.60714285714285698</c:v>
                </c:pt>
                <c:pt idx="42121">
                  <c:v>0.625</c:v>
                </c:pt>
                <c:pt idx="42122">
                  <c:v>0.64285714285714202</c:v>
                </c:pt>
                <c:pt idx="42123">
                  <c:v>0.66071428571428503</c:v>
                </c:pt>
                <c:pt idx="42124">
                  <c:v>0.67857142857142805</c:v>
                </c:pt>
                <c:pt idx="42125">
                  <c:v>0.69642857142857095</c:v>
                </c:pt>
                <c:pt idx="42126">
                  <c:v>0.71428571428571397</c:v>
                </c:pt>
                <c:pt idx="42127">
                  <c:v>0.73214285714285698</c:v>
                </c:pt>
                <c:pt idx="42128">
                  <c:v>0.75</c:v>
                </c:pt>
                <c:pt idx="42129">
                  <c:v>0.76785714285714202</c:v>
                </c:pt>
                <c:pt idx="42130">
                  <c:v>0.78571428571428503</c:v>
                </c:pt>
                <c:pt idx="42131">
                  <c:v>0.80357142857142805</c:v>
                </c:pt>
                <c:pt idx="42132">
                  <c:v>0.82142857142857095</c:v>
                </c:pt>
                <c:pt idx="42133">
                  <c:v>0.83928571428571397</c:v>
                </c:pt>
                <c:pt idx="42134">
                  <c:v>0.85714285714285698</c:v>
                </c:pt>
                <c:pt idx="42135">
                  <c:v>0.875</c:v>
                </c:pt>
                <c:pt idx="42136">
                  <c:v>0.89285714285714202</c:v>
                </c:pt>
                <c:pt idx="42137">
                  <c:v>0.91071428571428503</c:v>
                </c:pt>
                <c:pt idx="42138">
                  <c:v>0.92857142857142805</c:v>
                </c:pt>
                <c:pt idx="42139">
                  <c:v>0.94642857142857095</c:v>
                </c:pt>
                <c:pt idx="42140">
                  <c:v>0.96428571428571397</c:v>
                </c:pt>
                <c:pt idx="42141">
                  <c:v>0.98214285714285698</c:v>
                </c:pt>
                <c:pt idx="42142">
                  <c:v>0</c:v>
                </c:pt>
                <c:pt idx="42143">
                  <c:v>8.1967213114754103E-3</c:v>
                </c:pt>
                <c:pt idx="42144">
                  <c:v>1.63934426229508E-2</c:v>
                </c:pt>
                <c:pt idx="42145">
                  <c:v>2.4590163934426201E-2</c:v>
                </c:pt>
                <c:pt idx="42146">
                  <c:v>3.2786885245901599E-2</c:v>
                </c:pt>
                <c:pt idx="42147">
                  <c:v>4.0983606557376998E-2</c:v>
                </c:pt>
                <c:pt idx="42148">
                  <c:v>4.9180327868852403E-2</c:v>
                </c:pt>
                <c:pt idx="42149">
                  <c:v>5.7377049180327801E-2</c:v>
                </c:pt>
                <c:pt idx="42150">
                  <c:v>6.5573770491803199E-2</c:v>
                </c:pt>
                <c:pt idx="42151">
                  <c:v>7.3770491803278604E-2</c:v>
                </c:pt>
                <c:pt idx="42152">
                  <c:v>8.1967213114753995E-2</c:v>
                </c:pt>
                <c:pt idx="42153">
                  <c:v>9.0163934426229497E-2</c:v>
                </c:pt>
                <c:pt idx="42154">
                  <c:v>9.8360655737704902E-2</c:v>
                </c:pt>
                <c:pt idx="42155">
                  <c:v>0.10655737704918</c:v>
                </c:pt>
                <c:pt idx="42156">
                  <c:v>0.114754098360655</c:v>
                </c:pt>
                <c:pt idx="42157">
                  <c:v>0.12295081967213101</c:v>
                </c:pt>
                <c:pt idx="42158">
                  <c:v>0.13114754098360601</c:v>
                </c:pt>
                <c:pt idx="42159">
                  <c:v>0.13934426229508101</c:v>
                </c:pt>
                <c:pt idx="42160">
                  <c:v>0.14754098360655701</c:v>
                </c:pt>
                <c:pt idx="42161">
                  <c:v>0.15573770491803199</c:v>
                </c:pt>
                <c:pt idx="42162">
                  <c:v>0.16393442622950799</c:v>
                </c:pt>
                <c:pt idx="42163">
                  <c:v>0.17213114754098299</c:v>
                </c:pt>
                <c:pt idx="42164">
                  <c:v>0.18032786885245899</c:v>
                </c:pt>
                <c:pt idx="42165">
                  <c:v>0.188524590163934</c:v>
                </c:pt>
                <c:pt idx="42166">
                  <c:v>0.196721311475409</c:v>
                </c:pt>
                <c:pt idx="42167">
                  <c:v>0.204918032786885</c:v>
                </c:pt>
                <c:pt idx="42168">
                  <c:v>0.21311475409836</c:v>
                </c:pt>
                <c:pt idx="42169">
                  <c:v>0.22131147540983601</c:v>
                </c:pt>
                <c:pt idx="42170">
                  <c:v>0.22950819672131101</c:v>
                </c:pt>
                <c:pt idx="42171">
                  <c:v>0.23770491803278601</c:v>
                </c:pt>
                <c:pt idx="42172">
                  <c:v>0.24590163934426201</c:v>
                </c:pt>
                <c:pt idx="42173">
                  <c:v>0.25409836065573699</c:v>
                </c:pt>
                <c:pt idx="42174">
                  <c:v>0.26229508196721302</c:v>
                </c:pt>
                <c:pt idx="42175">
                  <c:v>0.27049180327868799</c:v>
                </c:pt>
                <c:pt idx="42176">
                  <c:v>0.27868852459016302</c:v>
                </c:pt>
                <c:pt idx="42177">
                  <c:v>0.286885245901639</c:v>
                </c:pt>
                <c:pt idx="42178">
                  <c:v>0.29508196721311403</c:v>
                </c:pt>
                <c:pt idx="42179">
                  <c:v>0.30327868852459</c:v>
                </c:pt>
                <c:pt idx="42180">
                  <c:v>0.31147540983606498</c:v>
                </c:pt>
                <c:pt idx="42181">
                  <c:v>0.31967213114754101</c:v>
                </c:pt>
                <c:pt idx="42182">
                  <c:v>0.32786885245901598</c:v>
                </c:pt>
                <c:pt idx="42183">
                  <c:v>0.33606557377049101</c:v>
                </c:pt>
                <c:pt idx="42184">
                  <c:v>0.34426229508196698</c:v>
                </c:pt>
                <c:pt idx="42185">
                  <c:v>0.35245901639344202</c:v>
                </c:pt>
                <c:pt idx="42186">
                  <c:v>0.36065573770491799</c:v>
                </c:pt>
                <c:pt idx="42187">
                  <c:v>0.36885245901639302</c:v>
                </c:pt>
                <c:pt idx="42188">
                  <c:v>0.37704918032786799</c:v>
                </c:pt>
                <c:pt idx="42189">
                  <c:v>0.38524590163934402</c:v>
                </c:pt>
                <c:pt idx="42190">
                  <c:v>0.393442622950819</c:v>
                </c:pt>
                <c:pt idx="42191">
                  <c:v>0.40163934426229497</c:v>
                </c:pt>
                <c:pt idx="42192">
                  <c:v>0.40983606557377</c:v>
                </c:pt>
                <c:pt idx="42193">
                  <c:v>0.41803278688524498</c:v>
                </c:pt>
                <c:pt idx="42194">
                  <c:v>0.42622950819672101</c:v>
                </c:pt>
                <c:pt idx="42195">
                  <c:v>0.43442622950819598</c:v>
                </c:pt>
                <c:pt idx="42196">
                  <c:v>0.44262295081967201</c:v>
                </c:pt>
                <c:pt idx="42197">
                  <c:v>0.45081967213114699</c:v>
                </c:pt>
                <c:pt idx="42198">
                  <c:v>0.45901639344262202</c:v>
                </c:pt>
                <c:pt idx="42199">
                  <c:v>0.46721311475409799</c:v>
                </c:pt>
                <c:pt idx="42200">
                  <c:v>0.47540983606557302</c:v>
                </c:pt>
                <c:pt idx="42201">
                  <c:v>0.483606557377049</c:v>
                </c:pt>
                <c:pt idx="42202">
                  <c:v>0.49180327868852403</c:v>
                </c:pt>
                <c:pt idx="42203">
                  <c:v>0.5</c:v>
                </c:pt>
                <c:pt idx="42204">
                  <c:v>0.50819672131147497</c:v>
                </c:pt>
                <c:pt idx="42205">
                  <c:v>0.51639344262294995</c:v>
                </c:pt>
                <c:pt idx="42206">
                  <c:v>0.52459016393442603</c:v>
                </c:pt>
                <c:pt idx="42207">
                  <c:v>0.53278688524590101</c:v>
                </c:pt>
                <c:pt idx="42208">
                  <c:v>0.54098360655737698</c:v>
                </c:pt>
                <c:pt idx="42209">
                  <c:v>0.54918032786885196</c:v>
                </c:pt>
                <c:pt idx="42210">
                  <c:v>0.55737704918032704</c:v>
                </c:pt>
                <c:pt idx="42211">
                  <c:v>0.56557377049180302</c:v>
                </c:pt>
                <c:pt idx="42212">
                  <c:v>0.57377049180327799</c:v>
                </c:pt>
                <c:pt idx="42213">
                  <c:v>0.58196721311475397</c:v>
                </c:pt>
                <c:pt idx="42214">
                  <c:v>0.59016393442622905</c:v>
                </c:pt>
                <c:pt idx="42215">
                  <c:v>0.59836065573770403</c:v>
                </c:pt>
                <c:pt idx="42216">
                  <c:v>0.60655737704918</c:v>
                </c:pt>
                <c:pt idx="42217">
                  <c:v>0.61475409836065498</c:v>
                </c:pt>
                <c:pt idx="42218">
                  <c:v>0.62295081967213095</c:v>
                </c:pt>
                <c:pt idx="42219">
                  <c:v>0.63114754098360604</c:v>
                </c:pt>
                <c:pt idx="42220">
                  <c:v>0.63934426229508201</c:v>
                </c:pt>
                <c:pt idx="42221">
                  <c:v>0.64754098360655699</c:v>
                </c:pt>
                <c:pt idx="42222">
                  <c:v>0.65573770491803196</c:v>
                </c:pt>
                <c:pt idx="42223">
                  <c:v>0.66393442622950805</c:v>
                </c:pt>
                <c:pt idx="42224">
                  <c:v>0.67213114754098302</c:v>
                </c:pt>
                <c:pt idx="42225">
                  <c:v>0.68032786885245899</c:v>
                </c:pt>
                <c:pt idx="42226">
                  <c:v>0.68852459016393397</c:v>
                </c:pt>
                <c:pt idx="42227">
                  <c:v>0.69672131147540906</c:v>
                </c:pt>
                <c:pt idx="42228">
                  <c:v>0.70491803278688503</c:v>
                </c:pt>
                <c:pt idx="42229">
                  <c:v>0.71311475409836</c:v>
                </c:pt>
                <c:pt idx="42230">
                  <c:v>0.72131147540983598</c:v>
                </c:pt>
                <c:pt idx="42231">
                  <c:v>0.72950819672131095</c:v>
                </c:pt>
                <c:pt idx="42232">
                  <c:v>0.73770491803278604</c:v>
                </c:pt>
                <c:pt idx="42233">
                  <c:v>0.74590163934426201</c:v>
                </c:pt>
                <c:pt idx="42234">
                  <c:v>0.75409836065573699</c:v>
                </c:pt>
                <c:pt idx="42235">
                  <c:v>0.76229508196721296</c:v>
                </c:pt>
                <c:pt idx="42236">
                  <c:v>0.77049180327868805</c:v>
                </c:pt>
                <c:pt idx="42237">
                  <c:v>0.77868852459016302</c:v>
                </c:pt>
                <c:pt idx="42238">
                  <c:v>0.786885245901639</c:v>
                </c:pt>
                <c:pt idx="42239">
                  <c:v>0.79508196721311397</c:v>
                </c:pt>
                <c:pt idx="42240">
                  <c:v>0.80327868852458995</c:v>
                </c:pt>
                <c:pt idx="42241">
                  <c:v>0.81147540983606503</c:v>
                </c:pt>
                <c:pt idx="42242">
                  <c:v>0.81967213114754101</c:v>
                </c:pt>
                <c:pt idx="42243">
                  <c:v>0.82786885245901598</c:v>
                </c:pt>
                <c:pt idx="42244">
                  <c:v>0.83606557377049096</c:v>
                </c:pt>
                <c:pt idx="42245">
                  <c:v>0.84426229508196704</c:v>
                </c:pt>
                <c:pt idx="42246">
                  <c:v>0.85245901639344202</c:v>
                </c:pt>
                <c:pt idx="42247">
                  <c:v>0.86065573770491799</c:v>
                </c:pt>
                <c:pt idx="42248">
                  <c:v>0.86885245901639296</c:v>
                </c:pt>
                <c:pt idx="42249">
                  <c:v>0.87704918032786805</c:v>
                </c:pt>
                <c:pt idx="42250">
                  <c:v>0.88524590163934402</c:v>
                </c:pt>
                <c:pt idx="42251">
                  <c:v>0.893442622950819</c:v>
                </c:pt>
                <c:pt idx="42252">
                  <c:v>0.90163934426229497</c:v>
                </c:pt>
                <c:pt idx="42253">
                  <c:v>0.90983606557376995</c:v>
                </c:pt>
                <c:pt idx="42254">
                  <c:v>0.91803278688524503</c:v>
                </c:pt>
                <c:pt idx="42255">
                  <c:v>0.92622950819672101</c:v>
                </c:pt>
                <c:pt idx="42256">
                  <c:v>0.93442622950819598</c:v>
                </c:pt>
                <c:pt idx="42257">
                  <c:v>0.94262295081967196</c:v>
                </c:pt>
                <c:pt idx="42258">
                  <c:v>0.95081967213114704</c:v>
                </c:pt>
                <c:pt idx="42259">
                  <c:v>0.95901639344262202</c:v>
                </c:pt>
                <c:pt idx="42260">
                  <c:v>0.96721311475409799</c:v>
                </c:pt>
                <c:pt idx="42261">
                  <c:v>0.97540983606557297</c:v>
                </c:pt>
                <c:pt idx="42262">
                  <c:v>0.98360655737704905</c:v>
                </c:pt>
                <c:pt idx="42263">
                  <c:v>0.99180327868852403</c:v>
                </c:pt>
                <c:pt idx="42264">
                  <c:v>0</c:v>
                </c:pt>
                <c:pt idx="42265">
                  <c:v>1.4492753623188401E-2</c:v>
                </c:pt>
                <c:pt idx="42266">
                  <c:v>2.8985507246376802E-2</c:v>
                </c:pt>
                <c:pt idx="42267">
                  <c:v>4.3478260869565202E-2</c:v>
                </c:pt>
                <c:pt idx="42268">
                  <c:v>5.7971014492753603E-2</c:v>
                </c:pt>
                <c:pt idx="42269">
                  <c:v>7.2463768115942004E-2</c:v>
                </c:pt>
                <c:pt idx="42270">
                  <c:v>8.6956521739130405E-2</c:v>
                </c:pt>
                <c:pt idx="42271">
                  <c:v>0.101449275362318</c:v>
                </c:pt>
                <c:pt idx="42272">
                  <c:v>0.115942028985507</c:v>
                </c:pt>
                <c:pt idx="42273">
                  <c:v>0.13043478260869501</c:v>
                </c:pt>
                <c:pt idx="42274">
                  <c:v>0.14492753623188401</c:v>
                </c:pt>
                <c:pt idx="42275">
                  <c:v>0.15942028985507201</c:v>
                </c:pt>
                <c:pt idx="42276">
                  <c:v>0.17391304347826</c:v>
                </c:pt>
                <c:pt idx="42277">
                  <c:v>0.188405797101449</c:v>
                </c:pt>
                <c:pt idx="42278">
                  <c:v>0.202898550724637</c:v>
                </c:pt>
                <c:pt idx="42279">
                  <c:v>0.217391304347826</c:v>
                </c:pt>
                <c:pt idx="42280">
                  <c:v>0.231884057971014</c:v>
                </c:pt>
                <c:pt idx="42281">
                  <c:v>0.24637681159420199</c:v>
                </c:pt>
                <c:pt idx="42282">
                  <c:v>0.26086956521739102</c:v>
                </c:pt>
                <c:pt idx="42283">
                  <c:v>0.27536231884057899</c:v>
                </c:pt>
                <c:pt idx="42284">
                  <c:v>0.28985507246376802</c:v>
                </c:pt>
                <c:pt idx="42285">
                  <c:v>0.30434782608695599</c:v>
                </c:pt>
                <c:pt idx="42286">
                  <c:v>0.31884057971014401</c:v>
                </c:pt>
                <c:pt idx="42287">
                  <c:v>0.33333333333333298</c:v>
                </c:pt>
                <c:pt idx="42288">
                  <c:v>0.34782608695652101</c:v>
                </c:pt>
                <c:pt idx="42289">
                  <c:v>0.36231884057970998</c:v>
                </c:pt>
                <c:pt idx="42290">
                  <c:v>0.376811594202898</c:v>
                </c:pt>
                <c:pt idx="42291">
                  <c:v>0.39130434782608697</c:v>
                </c:pt>
                <c:pt idx="42292">
                  <c:v>0.405797101449275</c:v>
                </c:pt>
                <c:pt idx="42293">
                  <c:v>0.42028985507246303</c:v>
                </c:pt>
                <c:pt idx="42294">
                  <c:v>0.434782608695652</c:v>
                </c:pt>
                <c:pt idx="42295">
                  <c:v>0.44927536231884002</c:v>
                </c:pt>
                <c:pt idx="42296">
                  <c:v>0.46376811594202899</c:v>
                </c:pt>
                <c:pt idx="42297">
                  <c:v>0.47826086956521702</c:v>
                </c:pt>
                <c:pt idx="42298">
                  <c:v>0.49275362318840499</c:v>
                </c:pt>
                <c:pt idx="42299">
                  <c:v>0.50724637681159401</c:v>
                </c:pt>
                <c:pt idx="42300">
                  <c:v>0.52173913043478204</c:v>
                </c:pt>
                <c:pt idx="42301">
                  <c:v>0.53623188405797095</c:v>
                </c:pt>
                <c:pt idx="42302">
                  <c:v>0.55072463768115898</c:v>
                </c:pt>
                <c:pt idx="42303">
                  <c:v>0.56521739130434701</c:v>
                </c:pt>
                <c:pt idx="42304">
                  <c:v>0.57971014492753603</c:v>
                </c:pt>
                <c:pt idx="42305">
                  <c:v>0.59420289855072395</c:v>
                </c:pt>
                <c:pt idx="42306">
                  <c:v>0.60869565217391297</c:v>
                </c:pt>
                <c:pt idx="42307">
                  <c:v>0.623188405797101</c:v>
                </c:pt>
                <c:pt idx="42308">
                  <c:v>0.63768115942028902</c:v>
                </c:pt>
                <c:pt idx="42309">
                  <c:v>0.65217391304347805</c:v>
                </c:pt>
                <c:pt idx="42310">
                  <c:v>0.66666666666666596</c:v>
                </c:pt>
                <c:pt idx="42311">
                  <c:v>0.68115942028985499</c:v>
                </c:pt>
                <c:pt idx="42312">
                  <c:v>0.69565217391304301</c:v>
                </c:pt>
                <c:pt idx="42313">
                  <c:v>0.71014492753623104</c:v>
                </c:pt>
                <c:pt idx="42314">
                  <c:v>0.72463768115941996</c:v>
                </c:pt>
                <c:pt idx="42315">
                  <c:v>0.73913043478260798</c:v>
                </c:pt>
                <c:pt idx="42316">
                  <c:v>0.75362318840579701</c:v>
                </c:pt>
                <c:pt idx="42317">
                  <c:v>0.76811594202898503</c:v>
                </c:pt>
                <c:pt idx="42318">
                  <c:v>0.78260869565217395</c:v>
                </c:pt>
                <c:pt idx="42319">
                  <c:v>0.79710144927536197</c:v>
                </c:pt>
                <c:pt idx="42320">
                  <c:v>0.81159420289855</c:v>
                </c:pt>
                <c:pt idx="42321">
                  <c:v>0.82608695652173902</c:v>
                </c:pt>
                <c:pt idx="42322">
                  <c:v>0.84057971014492705</c:v>
                </c:pt>
                <c:pt idx="42323">
                  <c:v>0.85507246376811596</c:v>
                </c:pt>
                <c:pt idx="42324">
                  <c:v>0.86956521739130399</c:v>
                </c:pt>
                <c:pt idx="42325">
                  <c:v>0.88405797101449202</c:v>
                </c:pt>
                <c:pt idx="42326">
                  <c:v>0.89855072463768104</c:v>
                </c:pt>
                <c:pt idx="42327">
                  <c:v>0.91304347826086896</c:v>
                </c:pt>
                <c:pt idx="42328">
                  <c:v>0.92753623188405798</c:v>
                </c:pt>
                <c:pt idx="42329">
                  <c:v>0.94202898550724601</c:v>
                </c:pt>
                <c:pt idx="42330">
                  <c:v>0.95652173913043403</c:v>
                </c:pt>
                <c:pt idx="42331">
                  <c:v>0.97101449275362295</c:v>
                </c:pt>
                <c:pt idx="42332">
                  <c:v>0.98550724637681097</c:v>
                </c:pt>
                <c:pt idx="42333">
                  <c:v>0</c:v>
                </c:pt>
                <c:pt idx="42334">
                  <c:v>3.125E-2</c:v>
                </c:pt>
                <c:pt idx="42335">
                  <c:v>6.25E-2</c:v>
                </c:pt>
                <c:pt idx="42336">
                  <c:v>9.375E-2</c:v>
                </c:pt>
                <c:pt idx="42337">
                  <c:v>0.125</c:v>
                </c:pt>
                <c:pt idx="42338">
                  <c:v>0.15625</c:v>
                </c:pt>
                <c:pt idx="42339">
                  <c:v>0.1875</c:v>
                </c:pt>
                <c:pt idx="42340">
                  <c:v>0.21875</c:v>
                </c:pt>
                <c:pt idx="42341">
                  <c:v>0.25</c:v>
                </c:pt>
                <c:pt idx="42342">
                  <c:v>0.28125</c:v>
                </c:pt>
                <c:pt idx="42343">
                  <c:v>0.3125</c:v>
                </c:pt>
                <c:pt idx="42344">
                  <c:v>0.34375</c:v>
                </c:pt>
                <c:pt idx="42345">
                  <c:v>0.375</c:v>
                </c:pt>
                <c:pt idx="42346">
                  <c:v>0.40625</c:v>
                </c:pt>
                <c:pt idx="42347">
                  <c:v>0.4375</c:v>
                </c:pt>
                <c:pt idx="42348">
                  <c:v>0.46875</c:v>
                </c:pt>
                <c:pt idx="42349">
                  <c:v>0.5</c:v>
                </c:pt>
                <c:pt idx="42350">
                  <c:v>0.53125</c:v>
                </c:pt>
                <c:pt idx="42351">
                  <c:v>0.5625</c:v>
                </c:pt>
                <c:pt idx="42352">
                  <c:v>0.59375</c:v>
                </c:pt>
                <c:pt idx="42353">
                  <c:v>0.625</c:v>
                </c:pt>
                <c:pt idx="42354">
                  <c:v>0.65625</c:v>
                </c:pt>
                <c:pt idx="42355">
                  <c:v>0.6875</c:v>
                </c:pt>
                <c:pt idx="42356">
                  <c:v>0.71875</c:v>
                </c:pt>
                <c:pt idx="42357">
                  <c:v>0.75</c:v>
                </c:pt>
                <c:pt idx="42358">
                  <c:v>0.78125</c:v>
                </c:pt>
                <c:pt idx="42359">
                  <c:v>0.8125</c:v>
                </c:pt>
                <c:pt idx="42360">
                  <c:v>0.84375</c:v>
                </c:pt>
                <c:pt idx="42361">
                  <c:v>0.875</c:v>
                </c:pt>
                <c:pt idx="42362">
                  <c:v>0.90625</c:v>
                </c:pt>
                <c:pt idx="42363">
                  <c:v>0.9375</c:v>
                </c:pt>
                <c:pt idx="42364">
                  <c:v>0.96875</c:v>
                </c:pt>
                <c:pt idx="42365">
                  <c:v>0</c:v>
                </c:pt>
                <c:pt idx="42366">
                  <c:v>1.1111111111111099E-2</c:v>
                </c:pt>
                <c:pt idx="42367">
                  <c:v>2.2222222222222199E-2</c:v>
                </c:pt>
                <c:pt idx="42368">
                  <c:v>3.3333333333333298E-2</c:v>
                </c:pt>
                <c:pt idx="42369">
                  <c:v>4.4444444444444398E-2</c:v>
                </c:pt>
                <c:pt idx="42370">
                  <c:v>5.5555555555555497E-2</c:v>
                </c:pt>
                <c:pt idx="42371">
                  <c:v>6.6666666666666596E-2</c:v>
                </c:pt>
                <c:pt idx="42372">
                  <c:v>7.7777777777777696E-2</c:v>
                </c:pt>
                <c:pt idx="42373">
                  <c:v>8.8888888888888795E-2</c:v>
                </c:pt>
                <c:pt idx="42374">
                  <c:v>0.1</c:v>
                </c:pt>
                <c:pt idx="42375">
                  <c:v>0.11111111111111099</c:v>
                </c:pt>
                <c:pt idx="42376">
                  <c:v>0.122222222222222</c:v>
                </c:pt>
                <c:pt idx="42377">
                  <c:v>0.133333333333333</c:v>
                </c:pt>
                <c:pt idx="42378">
                  <c:v>0.14444444444444399</c:v>
                </c:pt>
                <c:pt idx="42379">
                  <c:v>0.155555555555555</c:v>
                </c:pt>
                <c:pt idx="42380">
                  <c:v>0.16666666666666599</c:v>
                </c:pt>
                <c:pt idx="42381">
                  <c:v>0.17777777777777701</c:v>
                </c:pt>
                <c:pt idx="42382">
                  <c:v>0.188888888888888</c:v>
                </c:pt>
                <c:pt idx="42383">
                  <c:v>0.2</c:v>
                </c:pt>
                <c:pt idx="42384">
                  <c:v>0.211111111111111</c:v>
                </c:pt>
                <c:pt idx="42385">
                  <c:v>0.22222222222222199</c:v>
                </c:pt>
                <c:pt idx="42386">
                  <c:v>0.233333333333333</c:v>
                </c:pt>
                <c:pt idx="42387">
                  <c:v>0.24444444444444399</c:v>
                </c:pt>
                <c:pt idx="42388">
                  <c:v>0.25555555555555498</c:v>
                </c:pt>
                <c:pt idx="42389">
                  <c:v>0.266666666666666</c:v>
                </c:pt>
                <c:pt idx="42390">
                  <c:v>0.27777777777777701</c:v>
                </c:pt>
                <c:pt idx="42391">
                  <c:v>0.28888888888888797</c:v>
                </c:pt>
                <c:pt idx="42392">
                  <c:v>0.3</c:v>
                </c:pt>
                <c:pt idx="42393">
                  <c:v>0.31111111111111101</c:v>
                </c:pt>
                <c:pt idx="42394">
                  <c:v>0.32222222222222202</c:v>
                </c:pt>
                <c:pt idx="42395">
                  <c:v>0.33333333333333298</c:v>
                </c:pt>
                <c:pt idx="42396">
                  <c:v>0.344444444444444</c:v>
                </c:pt>
                <c:pt idx="42397">
                  <c:v>0.35555555555555501</c:v>
                </c:pt>
                <c:pt idx="42398">
                  <c:v>0.36666666666666597</c:v>
                </c:pt>
                <c:pt idx="42399">
                  <c:v>0.37777777777777699</c:v>
                </c:pt>
                <c:pt idx="42400">
                  <c:v>0.38888888888888801</c:v>
                </c:pt>
                <c:pt idx="42401">
                  <c:v>0.4</c:v>
                </c:pt>
                <c:pt idx="42402">
                  <c:v>0.41111111111111098</c:v>
                </c:pt>
                <c:pt idx="42403">
                  <c:v>0.422222222222222</c:v>
                </c:pt>
                <c:pt idx="42404">
                  <c:v>0.43333333333333302</c:v>
                </c:pt>
                <c:pt idx="42405">
                  <c:v>0.44444444444444398</c:v>
                </c:pt>
                <c:pt idx="42406">
                  <c:v>0.45555555555555499</c:v>
                </c:pt>
                <c:pt idx="42407">
                  <c:v>0.46666666666666601</c:v>
                </c:pt>
                <c:pt idx="42408">
                  <c:v>0.47777777777777702</c:v>
                </c:pt>
                <c:pt idx="42409">
                  <c:v>0.48888888888888798</c:v>
                </c:pt>
                <c:pt idx="42410">
                  <c:v>0.5</c:v>
                </c:pt>
                <c:pt idx="42411">
                  <c:v>0.51111111111111096</c:v>
                </c:pt>
                <c:pt idx="42412">
                  <c:v>0.52222222222222203</c:v>
                </c:pt>
                <c:pt idx="42413">
                  <c:v>0.53333333333333299</c:v>
                </c:pt>
                <c:pt idx="42414">
                  <c:v>0.54444444444444395</c:v>
                </c:pt>
                <c:pt idx="42415">
                  <c:v>0.55555555555555503</c:v>
                </c:pt>
                <c:pt idx="42416">
                  <c:v>0.56666666666666599</c:v>
                </c:pt>
                <c:pt idx="42417">
                  <c:v>0.57777777777777695</c:v>
                </c:pt>
                <c:pt idx="42418">
                  <c:v>0.58888888888888802</c:v>
                </c:pt>
                <c:pt idx="42419">
                  <c:v>0.6</c:v>
                </c:pt>
                <c:pt idx="42420">
                  <c:v>0.61111111111111105</c:v>
                </c:pt>
                <c:pt idx="42421">
                  <c:v>0.62222222222222201</c:v>
                </c:pt>
                <c:pt idx="42422">
                  <c:v>0.63333333333333297</c:v>
                </c:pt>
                <c:pt idx="42423">
                  <c:v>0.64444444444444404</c:v>
                </c:pt>
                <c:pt idx="42424">
                  <c:v>0.655555555555555</c:v>
                </c:pt>
                <c:pt idx="42425">
                  <c:v>0.66666666666666596</c:v>
                </c:pt>
                <c:pt idx="42426">
                  <c:v>0.67777777777777704</c:v>
                </c:pt>
                <c:pt idx="42427">
                  <c:v>0.688888888888888</c:v>
                </c:pt>
                <c:pt idx="42428">
                  <c:v>0.7</c:v>
                </c:pt>
                <c:pt idx="42429">
                  <c:v>0.71111111111111103</c:v>
                </c:pt>
                <c:pt idx="42430">
                  <c:v>0.72222222222222199</c:v>
                </c:pt>
                <c:pt idx="42431">
                  <c:v>0.73333333333333295</c:v>
                </c:pt>
                <c:pt idx="42432">
                  <c:v>0.74444444444444402</c:v>
                </c:pt>
                <c:pt idx="42433">
                  <c:v>0.75555555555555498</c:v>
                </c:pt>
                <c:pt idx="42434">
                  <c:v>0.76666666666666605</c:v>
                </c:pt>
                <c:pt idx="42435">
                  <c:v>0.77777777777777701</c:v>
                </c:pt>
                <c:pt idx="42436">
                  <c:v>0.78888888888888797</c:v>
                </c:pt>
                <c:pt idx="42437">
                  <c:v>0.8</c:v>
                </c:pt>
                <c:pt idx="42438">
                  <c:v>0.81111111111111101</c:v>
                </c:pt>
                <c:pt idx="42439">
                  <c:v>0.82222222222222197</c:v>
                </c:pt>
                <c:pt idx="42440">
                  <c:v>0.83333333333333304</c:v>
                </c:pt>
                <c:pt idx="42441">
                  <c:v>0.844444444444444</c:v>
                </c:pt>
                <c:pt idx="42442">
                  <c:v>0.85555555555555496</c:v>
                </c:pt>
                <c:pt idx="42443">
                  <c:v>0.86666666666666603</c:v>
                </c:pt>
                <c:pt idx="42444">
                  <c:v>0.87777777777777699</c:v>
                </c:pt>
                <c:pt idx="42445">
                  <c:v>0.88888888888888795</c:v>
                </c:pt>
                <c:pt idx="42446">
                  <c:v>0.9</c:v>
                </c:pt>
                <c:pt idx="42447">
                  <c:v>0.91111111111111098</c:v>
                </c:pt>
                <c:pt idx="42448">
                  <c:v>0.92222222222222205</c:v>
                </c:pt>
                <c:pt idx="42449">
                  <c:v>0.93333333333333302</c:v>
                </c:pt>
                <c:pt idx="42450">
                  <c:v>0.94444444444444398</c:v>
                </c:pt>
                <c:pt idx="42451">
                  <c:v>0.95555555555555505</c:v>
                </c:pt>
                <c:pt idx="42452">
                  <c:v>0.96666666666666601</c:v>
                </c:pt>
                <c:pt idx="42453">
                  <c:v>0.97777777777777697</c:v>
                </c:pt>
                <c:pt idx="42454">
                  <c:v>0.98888888888888804</c:v>
                </c:pt>
                <c:pt idx="42455">
                  <c:v>0</c:v>
                </c:pt>
                <c:pt idx="42456">
                  <c:v>9.6153846153846107E-3</c:v>
                </c:pt>
                <c:pt idx="42457">
                  <c:v>1.9230769230769201E-2</c:v>
                </c:pt>
                <c:pt idx="42458">
                  <c:v>2.8846153846153799E-2</c:v>
                </c:pt>
                <c:pt idx="42459">
                  <c:v>3.8461538461538401E-2</c:v>
                </c:pt>
                <c:pt idx="42460">
                  <c:v>4.8076923076923003E-2</c:v>
                </c:pt>
                <c:pt idx="42461">
                  <c:v>5.7692307692307598E-2</c:v>
                </c:pt>
                <c:pt idx="42462">
                  <c:v>6.7307692307692304E-2</c:v>
                </c:pt>
                <c:pt idx="42463">
                  <c:v>7.69230769230769E-2</c:v>
                </c:pt>
                <c:pt idx="42464">
                  <c:v>8.6538461538461495E-2</c:v>
                </c:pt>
                <c:pt idx="42465">
                  <c:v>9.6153846153846104E-2</c:v>
                </c:pt>
                <c:pt idx="42466">
                  <c:v>0.10576923076923</c:v>
                </c:pt>
                <c:pt idx="42467">
                  <c:v>0.115384615384615</c:v>
                </c:pt>
                <c:pt idx="42468">
                  <c:v>0.125</c:v>
                </c:pt>
                <c:pt idx="42469">
                  <c:v>0.134615384615384</c:v>
                </c:pt>
                <c:pt idx="42470">
                  <c:v>0.144230769230769</c:v>
                </c:pt>
                <c:pt idx="42471">
                  <c:v>0.15384615384615299</c:v>
                </c:pt>
                <c:pt idx="42472">
                  <c:v>0.16346153846153799</c:v>
                </c:pt>
                <c:pt idx="42473">
                  <c:v>0.17307692307692299</c:v>
                </c:pt>
                <c:pt idx="42474">
                  <c:v>0.18269230769230699</c:v>
                </c:pt>
                <c:pt idx="42475">
                  <c:v>0.19230769230769201</c:v>
                </c:pt>
                <c:pt idx="42476">
                  <c:v>0.20192307692307601</c:v>
                </c:pt>
                <c:pt idx="42477">
                  <c:v>0.21153846153846101</c:v>
                </c:pt>
                <c:pt idx="42478">
                  <c:v>0.22115384615384601</c:v>
                </c:pt>
                <c:pt idx="42479">
                  <c:v>0.23076923076923</c:v>
                </c:pt>
                <c:pt idx="42480">
                  <c:v>0.240384615384615</c:v>
                </c:pt>
                <c:pt idx="42481">
                  <c:v>0.25</c:v>
                </c:pt>
                <c:pt idx="42482">
                  <c:v>0.25961538461538403</c:v>
                </c:pt>
                <c:pt idx="42483">
                  <c:v>0.269230769230769</c:v>
                </c:pt>
                <c:pt idx="42484">
                  <c:v>0.27884615384615302</c:v>
                </c:pt>
                <c:pt idx="42485">
                  <c:v>0.28846153846153799</c:v>
                </c:pt>
                <c:pt idx="42486">
                  <c:v>0.29807692307692302</c:v>
                </c:pt>
                <c:pt idx="42487">
                  <c:v>0.30769230769230699</c:v>
                </c:pt>
                <c:pt idx="42488">
                  <c:v>0.31730769230769201</c:v>
                </c:pt>
                <c:pt idx="42489">
                  <c:v>0.32692307692307598</c:v>
                </c:pt>
                <c:pt idx="42490">
                  <c:v>0.33653846153846101</c:v>
                </c:pt>
                <c:pt idx="42491">
                  <c:v>0.34615384615384598</c:v>
                </c:pt>
                <c:pt idx="42492">
                  <c:v>0.35576923076923</c:v>
                </c:pt>
                <c:pt idx="42493">
                  <c:v>0.36538461538461497</c:v>
                </c:pt>
                <c:pt idx="42494">
                  <c:v>0.375</c:v>
                </c:pt>
                <c:pt idx="42495">
                  <c:v>0.38461538461538403</c:v>
                </c:pt>
                <c:pt idx="42496">
                  <c:v>0.394230769230769</c:v>
                </c:pt>
                <c:pt idx="42497">
                  <c:v>0.40384615384615302</c:v>
                </c:pt>
                <c:pt idx="42498">
                  <c:v>0.41346153846153799</c:v>
                </c:pt>
                <c:pt idx="42499">
                  <c:v>0.42307692307692302</c:v>
                </c:pt>
                <c:pt idx="42500">
                  <c:v>0.43269230769230699</c:v>
                </c:pt>
                <c:pt idx="42501">
                  <c:v>0.44230769230769201</c:v>
                </c:pt>
                <c:pt idx="42502">
                  <c:v>0.45192307692307598</c:v>
                </c:pt>
                <c:pt idx="42503">
                  <c:v>0.46153846153846101</c:v>
                </c:pt>
                <c:pt idx="42504">
                  <c:v>0.47115384615384598</c:v>
                </c:pt>
                <c:pt idx="42505">
                  <c:v>0.48076923076923</c:v>
                </c:pt>
                <c:pt idx="42506">
                  <c:v>0.49038461538461497</c:v>
                </c:pt>
                <c:pt idx="42507">
                  <c:v>0.5</c:v>
                </c:pt>
                <c:pt idx="42508">
                  <c:v>0.50961538461538403</c:v>
                </c:pt>
                <c:pt idx="42509">
                  <c:v>0.51923076923076905</c:v>
                </c:pt>
                <c:pt idx="42510">
                  <c:v>0.52884615384615297</c:v>
                </c:pt>
                <c:pt idx="42511">
                  <c:v>0.53846153846153799</c:v>
                </c:pt>
                <c:pt idx="42512">
                  <c:v>0.54807692307692302</c:v>
                </c:pt>
                <c:pt idx="42513">
                  <c:v>0.55769230769230704</c:v>
                </c:pt>
                <c:pt idx="42514">
                  <c:v>0.56730769230769196</c:v>
                </c:pt>
                <c:pt idx="42515">
                  <c:v>0.57692307692307598</c:v>
                </c:pt>
                <c:pt idx="42516">
                  <c:v>0.58653846153846101</c:v>
                </c:pt>
                <c:pt idx="42517">
                  <c:v>0.59615384615384603</c:v>
                </c:pt>
                <c:pt idx="42518">
                  <c:v>0.60576923076922995</c:v>
                </c:pt>
                <c:pt idx="42519">
                  <c:v>0.61538461538461497</c:v>
                </c:pt>
                <c:pt idx="42520">
                  <c:v>0.625</c:v>
                </c:pt>
                <c:pt idx="42521">
                  <c:v>0.63461538461538403</c:v>
                </c:pt>
                <c:pt idx="42522">
                  <c:v>0.64423076923076905</c:v>
                </c:pt>
                <c:pt idx="42523">
                  <c:v>0.65384615384615297</c:v>
                </c:pt>
                <c:pt idx="42524">
                  <c:v>0.66346153846153799</c:v>
                </c:pt>
                <c:pt idx="42525">
                  <c:v>0.67307692307692302</c:v>
                </c:pt>
                <c:pt idx="42526">
                  <c:v>0.68269230769230704</c:v>
                </c:pt>
                <c:pt idx="42527">
                  <c:v>0.69230769230769196</c:v>
                </c:pt>
                <c:pt idx="42528">
                  <c:v>0.70192307692307598</c:v>
                </c:pt>
                <c:pt idx="42529">
                  <c:v>0.71153846153846101</c:v>
                </c:pt>
                <c:pt idx="42530">
                  <c:v>0.72115384615384603</c:v>
                </c:pt>
                <c:pt idx="42531">
                  <c:v>0.73076923076922995</c:v>
                </c:pt>
                <c:pt idx="42532">
                  <c:v>0.74038461538461497</c:v>
                </c:pt>
                <c:pt idx="42533">
                  <c:v>0.75</c:v>
                </c:pt>
                <c:pt idx="42534">
                  <c:v>0.75961538461538403</c:v>
                </c:pt>
                <c:pt idx="42535">
                  <c:v>0.76923076923076905</c:v>
                </c:pt>
                <c:pt idx="42536">
                  <c:v>0.77884615384615297</c:v>
                </c:pt>
                <c:pt idx="42537">
                  <c:v>0.78846153846153799</c:v>
                </c:pt>
                <c:pt idx="42538">
                  <c:v>0.79807692307692302</c:v>
                </c:pt>
                <c:pt idx="42539">
                  <c:v>0.80769230769230704</c:v>
                </c:pt>
                <c:pt idx="42540">
                  <c:v>0.81730769230769196</c:v>
                </c:pt>
                <c:pt idx="42541">
                  <c:v>0.82692307692307598</c:v>
                </c:pt>
                <c:pt idx="42542">
                  <c:v>0.83653846153846101</c:v>
                </c:pt>
                <c:pt idx="42543">
                  <c:v>0.84615384615384603</c:v>
                </c:pt>
                <c:pt idx="42544">
                  <c:v>0.85576923076922995</c:v>
                </c:pt>
                <c:pt idx="42545">
                  <c:v>0.86538461538461497</c:v>
                </c:pt>
                <c:pt idx="42546">
                  <c:v>0.875</c:v>
                </c:pt>
                <c:pt idx="42547">
                  <c:v>0.88461538461538403</c:v>
                </c:pt>
                <c:pt idx="42548">
                  <c:v>0.89423076923076905</c:v>
                </c:pt>
                <c:pt idx="42549">
                  <c:v>0.90384615384615297</c:v>
                </c:pt>
                <c:pt idx="42550">
                  <c:v>0.91346153846153799</c:v>
                </c:pt>
                <c:pt idx="42551">
                  <c:v>0.92307692307692302</c:v>
                </c:pt>
                <c:pt idx="42552">
                  <c:v>0.93269230769230704</c:v>
                </c:pt>
                <c:pt idx="42553">
                  <c:v>0.94230769230769196</c:v>
                </c:pt>
                <c:pt idx="42554">
                  <c:v>0.95192307692307598</c:v>
                </c:pt>
                <c:pt idx="42555">
                  <c:v>0.96153846153846101</c:v>
                </c:pt>
                <c:pt idx="42556">
                  <c:v>0.97115384615384603</c:v>
                </c:pt>
                <c:pt idx="42557">
                  <c:v>0.98076923076922995</c:v>
                </c:pt>
                <c:pt idx="42558">
                  <c:v>0.99038461538461497</c:v>
                </c:pt>
                <c:pt idx="42559">
                  <c:v>0</c:v>
                </c:pt>
                <c:pt idx="42560">
                  <c:v>1.3157894736842099E-2</c:v>
                </c:pt>
                <c:pt idx="42561">
                  <c:v>2.6315789473684199E-2</c:v>
                </c:pt>
                <c:pt idx="42562">
                  <c:v>3.94736842105263E-2</c:v>
                </c:pt>
                <c:pt idx="42563">
                  <c:v>5.2631578947368397E-2</c:v>
                </c:pt>
                <c:pt idx="42564">
                  <c:v>6.5789473684210495E-2</c:v>
                </c:pt>
                <c:pt idx="42565">
                  <c:v>7.8947368421052599E-2</c:v>
                </c:pt>
                <c:pt idx="42566">
                  <c:v>9.2105263157894704E-2</c:v>
                </c:pt>
                <c:pt idx="42567">
                  <c:v>0.105263157894736</c:v>
                </c:pt>
                <c:pt idx="42568">
                  <c:v>0.118421052631578</c:v>
                </c:pt>
                <c:pt idx="42569">
                  <c:v>0.13157894736842099</c:v>
                </c:pt>
                <c:pt idx="42570">
                  <c:v>0.144736842105263</c:v>
                </c:pt>
                <c:pt idx="42571">
                  <c:v>0.157894736842105</c:v>
                </c:pt>
                <c:pt idx="42572">
                  <c:v>0.17105263157894701</c:v>
                </c:pt>
                <c:pt idx="42573">
                  <c:v>0.18421052631578899</c:v>
                </c:pt>
                <c:pt idx="42574">
                  <c:v>0.197368421052631</c:v>
                </c:pt>
                <c:pt idx="42575">
                  <c:v>0.21052631578947301</c:v>
                </c:pt>
                <c:pt idx="42576">
                  <c:v>0.22368421052631501</c:v>
                </c:pt>
                <c:pt idx="42577">
                  <c:v>0.23684210526315699</c:v>
                </c:pt>
                <c:pt idx="42578">
                  <c:v>0.25</c:v>
                </c:pt>
                <c:pt idx="42579">
                  <c:v>0.26315789473684198</c:v>
                </c:pt>
                <c:pt idx="42580">
                  <c:v>0.27631578947368401</c:v>
                </c:pt>
                <c:pt idx="42581">
                  <c:v>0.28947368421052599</c:v>
                </c:pt>
                <c:pt idx="42582">
                  <c:v>0.30263157894736797</c:v>
                </c:pt>
                <c:pt idx="42583">
                  <c:v>0.31578947368421001</c:v>
                </c:pt>
                <c:pt idx="42584">
                  <c:v>0.32894736842105199</c:v>
                </c:pt>
                <c:pt idx="42585">
                  <c:v>0.34210526315789402</c:v>
                </c:pt>
                <c:pt idx="42586">
                  <c:v>0.355263157894736</c:v>
                </c:pt>
                <c:pt idx="42587">
                  <c:v>0.36842105263157798</c:v>
                </c:pt>
                <c:pt idx="42588">
                  <c:v>0.38157894736842102</c:v>
                </c:pt>
                <c:pt idx="42589">
                  <c:v>0.394736842105263</c:v>
                </c:pt>
                <c:pt idx="42590">
                  <c:v>0.40789473684210498</c:v>
                </c:pt>
                <c:pt idx="42591">
                  <c:v>0.42105263157894701</c:v>
                </c:pt>
                <c:pt idx="42592">
                  <c:v>0.43421052631578899</c:v>
                </c:pt>
                <c:pt idx="42593">
                  <c:v>0.44736842105263103</c:v>
                </c:pt>
                <c:pt idx="42594">
                  <c:v>0.46052631578947301</c:v>
                </c:pt>
                <c:pt idx="42595">
                  <c:v>0.47368421052631499</c:v>
                </c:pt>
                <c:pt idx="42596">
                  <c:v>0.48684210526315702</c:v>
                </c:pt>
                <c:pt idx="42597">
                  <c:v>0.5</c:v>
                </c:pt>
                <c:pt idx="42598">
                  <c:v>0.51315789473684204</c:v>
                </c:pt>
                <c:pt idx="42599">
                  <c:v>0.52631578947368396</c:v>
                </c:pt>
                <c:pt idx="42600">
                  <c:v>0.53947368421052599</c:v>
                </c:pt>
                <c:pt idx="42601">
                  <c:v>0.55263157894736803</c:v>
                </c:pt>
                <c:pt idx="42602">
                  <c:v>0.56578947368420995</c:v>
                </c:pt>
                <c:pt idx="42603">
                  <c:v>0.57894736842105199</c:v>
                </c:pt>
                <c:pt idx="42604">
                  <c:v>0.59210526315789402</c:v>
                </c:pt>
                <c:pt idx="42605">
                  <c:v>0.60526315789473595</c:v>
                </c:pt>
                <c:pt idx="42606">
                  <c:v>0.61842105263157898</c:v>
                </c:pt>
                <c:pt idx="42607">
                  <c:v>0.63157894736842102</c:v>
                </c:pt>
                <c:pt idx="42608">
                  <c:v>0.64473684210526305</c:v>
                </c:pt>
                <c:pt idx="42609">
                  <c:v>0.65789473684210498</c:v>
                </c:pt>
                <c:pt idx="42610">
                  <c:v>0.67105263157894701</c:v>
                </c:pt>
                <c:pt idx="42611">
                  <c:v>0.68421052631578905</c:v>
                </c:pt>
                <c:pt idx="42612">
                  <c:v>0.69736842105263097</c:v>
                </c:pt>
                <c:pt idx="42613">
                  <c:v>0.71052631578947301</c:v>
                </c:pt>
                <c:pt idx="42614">
                  <c:v>0.72368421052631504</c:v>
                </c:pt>
                <c:pt idx="42615">
                  <c:v>0.73684210526315697</c:v>
                </c:pt>
                <c:pt idx="42616">
                  <c:v>0.75</c:v>
                </c:pt>
                <c:pt idx="42617">
                  <c:v>0.76315789473684204</c:v>
                </c:pt>
                <c:pt idx="42618">
                  <c:v>0.77631578947368396</c:v>
                </c:pt>
                <c:pt idx="42619">
                  <c:v>0.78947368421052599</c:v>
                </c:pt>
                <c:pt idx="42620">
                  <c:v>0.80263157894736803</c:v>
                </c:pt>
                <c:pt idx="42621">
                  <c:v>0.81578947368420995</c:v>
                </c:pt>
                <c:pt idx="42622">
                  <c:v>0.82894736842105199</c:v>
                </c:pt>
                <c:pt idx="42623">
                  <c:v>0.84210526315789402</c:v>
                </c:pt>
                <c:pt idx="42624">
                  <c:v>0.85526315789473595</c:v>
                </c:pt>
                <c:pt idx="42625">
                  <c:v>0.86842105263157898</c:v>
                </c:pt>
                <c:pt idx="42626">
                  <c:v>0.88157894736842102</c:v>
                </c:pt>
                <c:pt idx="42627">
                  <c:v>0.89473684210526305</c:v>
                </c:pt>
                <c:pt idx="42628">
                  <c:v>0.90789473684210498</c:v>
                </c:pt>
                <c:pt idx="42629">
                  <c:v>0.92105263157894701</c:v>
                </c:pt>
                <c:pt idx="42630">
                  <c:v>0.93421052631578905</c:v>
                </c:pt>
                <c:pt idx="42631">
                  <c:v>0.94736842105263097</c:v>
                </c:pt>
                <c:pt idx="42632">
                  <c:v>0.96052631578947301</c:v>
                </c:pt>
                <c:pt idx="42633">
                  <c:v>0.97368421052631504</c:v>
                </c:pt>
                <c:pt idx="42634">
                  <c:v>0.98684210526315697</c:v>
                </c:pt>
                <c:pt idx="42635">
                  <c:v>0</c:v>
                </c:pt>
                <c:pt idx="42636">
                  <c:v>2.3255813953488299E-2</c:v>
                </c:pt>
                <c:pt idx="42637">
                  <c:v>4.6511627906976702E-2</c:v>
                </c:pt>
                <c:pt idx="42638">
                  <c:v>6.9767441860465101E-2</c:v>
                </c:pt>
                <c:pt idx="42639">
                  <c:v>9.3023255813953404E-2</c:v>
                </c:pt>
                <c:pt idx="42640">
                  <c:v>0.116279069767441</c:v>
                </c:pt>
                <c:pt idx="42641">
                  <c:v>0.13953488372093001</c:v>
                </c:pt>
                <c:pt idx="42642">
                  <c:v>0.16279069767441801</c:v>
                </c:pt>
                <c:pt idx="42643">
                  <c:v>0.186046511627906</c:v>
                </c:pt>
                <c:pt idx="42644">
                  <c:v>0.209302325581395</c:v>
                </c:pt>
                <c:pt idx="42645">
                  <c:v>0.232558139534883</c:v>
                </c:pt>
                <c:pt idx="42646">
                  <c:v>0.25581395348837199</c:v>
                </c:pt>
                <c:pt idx="42647">
                  <c:v>0.27906976744186002</c:v>
                </c:pt>
                <c:pt idx="42648">
                  <c:v>0.30232558139534799</c:v>
                </c:pt>
                <c:pt idx="42649">
                  <c:v>0.32558139534883701</c:v>
                </c:pt>
                <c:pt idx="42650">
                  <c:v>0.34883720930232498</c:v>
                </c:pt>
                <c:pt idx="42651">
                  <c:v>0.372093023255813</c:v>
                </c:pt>
                <c:pt idx="42652">
                  <c:v>0.39534883720930197</c:v>
                </c:pt>
                <c:pt idx="42653">
                  <c:v>0.41860465116279</c:v>
                </c:pt>
                <c:pt idx="42654">
                  <c:v>0.44186046511627902</c:v>
                </c:pt>
                <c:pt idx="42655">
                  <c:v>0.46511627906976699</c:v>
                </c:pt>
                <c:pt idx="42656">
                  <c:v>0.48837209302325502</c:v>
                </c:pt>
                <c:pt idx="42657">
                  <c:v>0.51162790697674398</c:v>
                </c:pt>
                <c:pt idx="42658">
                  <c:v>0.53488372093023195</c:v>
                </c:pt>
                <c:pt idx="42659">
                  <c:v>0.55813953488372003</c:v>
                </c:pt>
                <c:pt idx="42660">
                  <c:v>0.581395348837209</c:v>
                </c:pt>
                <c:pt idx="42661">
                  <c:v>0.60465116279069697</c:v>
                </c:pt>
                <c:pt idx="42662">
                  <c:v>0.62790697674418605</c:v>
                </c:pt>
                <c:pt idx="42663">
                  <c:v>0.65116279069767402</c:v>
                </c:pt>
                <c:pt idx="42664">
                  <c:v>0.67441860465116199</c:v>
                </c:pt>
                <c:pt idx="42665">
                  <c:v>0.69767441860465096</c:v>
                </c:pt>
                <c:pt idx="42666">
                  <c:v>0.72093023255813904</c:v>
                </c:pt>
                <c:pt idx="42667">
                  <c:v>0.74418604651162701</c:v>
                </c:pt>
                <c:pt idx="42668">
                  <c:v>0.76744186046511598</c:v>
                </c:pt>
                <c:pt idx="42669">
                  <c:v>0.79069767441860395</c:v>
                </c:pt>
                <c:pt idx="42670">
                  <c:v>0.81395348837209303</c:v>
                </c:pt>
                <c:pt idx="42671">
                  <c:v>0.837209302325581</c:v>
                </c:pt>
                <c:pt idx="42672">
                  <c:v>0.86046511627906896</c:v>
                </c:pt>
                <c:pt idx="42673">
                  <c:v>0.88372093023255804</c:v>
                </c:pt>
                <c:pt idx="42674">
                  <c:v>0.90697674418604601</c:v>
                </c:pt>
                <c:pt idx="42675">
                  <c:v>0.93023255813953398</c:v>
                </c:pt>
                <c:pt idx="42676">
                  <c:v>0.95348837209302295</c:v>
                </c:pt>
                <c:pt idx="42677">
                  <c:v>0.97674418604651103</c:v>
                </c:pt>
                <c:pt idx="42678">
                  <c:v>0</c:v>
                </c:pt>
                <c:pt idx="42679">
                  <c:v>2.0833333333333301E-2</c:v>
                </c:pt>
                <c:pt idx="42680">
                  <c:v>4.1666666666666602E-2</c:v>
                </c:pt>
                <c:pt idx="42681">
                  <c:v>6.25E-2</c:v>
                </c:pt>
                <c:pt idx="42682">
                  <c:v>8.3333333333333301E-2</c:v>
                </c:pt>
                <c:pt idx="42683">
                  <c:v>0.10416666666666601</c:v>
                </c:pt>
                <c:pt idx="42684">
                  <c:v>0.125</c:v>
                </c:pt>
                <c:pt idx="42685">
                  <c:v>0.14583333333333301</c:v>
                </c:pt>
                <c:pt idx="42686">
                  <c:v>0.16666666666666599</c:v>
                </c:pt>
                <c:pt idx="42687">
                  <c:v>0.1875</c:v>
                </c:pt>
                <c:pt idx="42688">
                  <c:v>0.20833333333333301</c:v>
                </c:pt>
                <c:pt idx="42689">
                  <c:v>0.22916666666666599</c:v>
                </c:pt>
                <c:pt idx="42690">
                  <c:v>0.25</c:v>
                </c:pt>
                <c:pt idx="42691">
                  <c:v>0.27083333333333298</c:v>
                </c:pt>
                <c:pt idx="42692">
                  <c:v>0.29166666666666602</c:v>
                </c:pt>
                <c:pt idx="42693">
                  <c:v>0.3125</c:v>
                </c:pt>
                <c:pt idx="42694">
                  <c:v>0.33333333333333298</c:v>
                </c:pt>
                <c:pt idx="42695">
                  <c:v>0.35416666666666602</c:v>
                </c:pt>
                <c:pt idx="42696">
                  <c:v>0.375</c:v>
                </c:pt>
                <c:pt idx="42697">
                  <c:v>0.39583333333333298</c:v>
                </c:pt>
                <c:pt idx="42698">
                  <c:v>0.41666666666666602</c:v>
                </c:pt>
                <c:pt idx="42699">
                  <c:v>0.4375</c:v>
                </c:pt>
                <c:pt idx="42700">
                  <c:v>0.45833333333333298</c:v>
                </c:pt>
                <c:pt idx="42701">
                  <c:v>0.47916666666666602</c:v>
                </c:pt>
                <c:pt idx="42702">
                  <c:v>0.5</c:v>
                </c:pt>
                <c:pt idx="42703">
                  <c:v>0.52083333333333304</c:v>
                </c:pt>
                <c:pt idx="42704">
                  <c:v>0.54166666666666596</c:v>
                </c:pt>
                <c:pt idx="42705">
                  <c:v>0.5625</c:v>
                </c:pt>
                <c:pt idx="42706">
                  <c:v>0.58333333333333304</c:v>
                </c:pt>
                <c:pt idx="42707">
                  <c:v>0.60416666666666596</c:v>
                </c:pt>
                <c:pt idx="42708">
                  <c:v>0.625</c:v>
                </c:pt>
                <c:pt idx="42709">
                  <c:v>0.64583333333333304</c:v>
                </c:pt>
                <c:pt idx="42710">
                  <c:v>0.66666666666666596</c:v>
                </c:pt>
                <c:pt idx="42711">
                  <c:v>0.6875</c:v>
                </c:pt>
                <c:pt idx="42712">
                  <c:v>0.70833333333333304</c:v>
                </c:pt>
                <c:pt idx="42713">
                  <c:v>0.72916666666666596</c:v>
                </c:pt>
                <c:pt idx="42714">
                  <c:v>0.75</c:v>
                </c:pt>
                <c:pt idx="42715">
                  <c:v>0.77083333333333304</c:v>
                </c:pt>
                <c:pt idx="42716">
                  <c:v>0.79166666666666596</c:v>
                </c:pt>
                <c:pt idx="42717">
                  <c:v>0.8125</c:v>
                </c:pt>
                <c:pt idx="42718">
                  <c:v>0.83333333333333304</c:v>
                </c:pt>
                <c:pt idx="42719">
                  <c:v>0.85416666666666596</c:v>
                </c:pt>
                <c:pt idx="42720">
                  <c:v>0.875</c:v>
                </c:pt>
                <c:pt idx="42721">
                  <c:v>0.89583333333333304</c:v>
                </c:pt>
                <c:pt idx="42722">
                  <c:v>0.91666666666666596</c:v>
                </c:pt>
                <c:pt idx="42723">
                  <c:v>0.9375</c:v>
                </c:pt>
                <c:pt idx="42724">
                  <c:v>0.95833333333333304</c:v>
                </c:pt>
                <c:pt idx="42725">
                  <c:v>0.97916666666666596</c:v>
                </c:pt>
                <c:pt idx="42726">
                  <c:v>0</c:v>
                </c:pt>
                <c:pt idx="42727">
                  <c:v>1.8867924528301799E-2</c:v>
                </c:pt>
                <c:pt idx="42728">
                  <c:v>3.7735849056603703E-2</c:v>
                </c:pt>
                <c:pt idx="42729">
                  <c:v>5.6603773584905599E-2</c:v>
                </c:pt>
                <c:pt idx="42730">
                  <c:v>7.5471698113207503E-2</c:v>
                </c:pt>
                <c:pt idx="42731">
                  <c:v>9.4339622641509399E-2</c:v>
                </c:pt>
                <c:pt idx="42732">
                  <c:v>0.113207547169811</c:v>
                </c:pt>
                <c:pt idx="42733">
                  <c:v>0.13207547169811301</c:v>
                </c:pt>
                <c:pt idx="42734">
                  <c:v>0.15094339622641501</c:v>
                </c:pt>
                <c:pt idx="42735">
                  <c:v>0.169811320754716</c:v>
                </c:pt>
                <c:pt idx="42736">
                  <c:v>0.18867924528301799</c:v>
                </c:pt>
                <c:pt idx="42737">
                  <c:v>0.20754716981131999</c:v>
                </c:pt>
                <c:pt idx="42738">
                  <c:v>0.22641509433962201</c:v>
                </c:pt>
                <c:pt idx="42739">
                  <c:v>0.245283018867924</c:v>
                </c:pt>
                <c:pt idx="42740">
                  <c:v>0.26415094339622602</c:v>
                </c:pt>
                <c:pt idx="42741">
                  <c:v>0.28301886792452802</c:v>
                </c:pt>
                <c:pt idx="42742">
                  <c:v>0.30188679245283001</c:v>
                </c:pt>
                <c:pt idx="42743">
                  <c:v>0.320754716981132</c:v>
                </c:pt>
                <c:pt idx="42744">
                  <c:v>0.339622641509433</c:v>
                </c:pt>
                <c:pt idx="42745">
                  <c:v>0.35849056603773499</c:v>
                </c:pt>
                <c:pt idx="42746">
                  <c:v>0.37735849056603699</c:v>
                </c:pt>
                <c:pt idx="42747">
                  <c:v>0.39622641509433898</c:v>
                </c:pt>
                <c:pt idx="42748">
                  <c:v>0.41509433962264097</c:v>
                </c:pt>
                <c:pt idx="42749">
                  <c:v>0.43396226415094302</c:v>
                </c:pt>
                <c:pt idx="42750">
                  <c:v>0.45283018867924502</c:v>
                </c:pt>
                <c:pt idx="42751">
                  <c:v>0.47169811320754701</c:v>
                </c:pt>
                <c:pt idx="42752">
                  <c:v>0.490566037735849</c:v>
                </c:pt>
                <c:pt idx="42753">
                  <c:v>0.50943396226415005</c:v>
                </c:pt>
                <c:pt idx="42754">
                  <c:v>0.52830188679245205</c:v>
                </c:pt>
                <c:pt idx="42755">
                  <c:v>0.54716981132075404</c:v>
                </c:pt>
                <c:pt idx="42756">
                  <c:v>0.56603773584905603</c:v>
                </c:pt>
                <c:pt idx="42757">
                  <c:v>0.58490566037735803</c:v>
                </c:pt>
                <c:pt idx="42758">
                  <c:v>0.60377358490566002</c:v>
                </c:pt>
                <c:pt idx="42759">
                  <c:v>0.62264150943396201</c:v>
                </c:pt>
                <c:pt idx="42760">
                  <c:v>0.64150943396226401</c:v>
                </c:pt>
                <c:pt idx="42761">
                  <c:v>0.660377358490566</c:v>
                </c:pt>
                <c:pt idx="42762">
                  <c:v>0.679245283018867</c:v>
                </c:pt>
                <c:pt idx="42763">
                  <c:v>0.69811320754716899</c:v>
                </c:pt>
                <c:pt idx="42764">
                  <c:v>0.71698113207547098</c:v>
                </c:pt>
                <c:pt idx="42765">
                  <c:v>0.73584905660377298</c:v>
                </c:pt>
                <c:pt idx="42766">
                  <c:v>0.75471698113207497</c:v>
                </c:pt>
                <c:pt idx="42767">
                  <c:v>0.77358490566037696</c:v>
                </c:pt>
                <c:pt idx="42768">
                  <c:v>0.79245283018867896</c:v>
                </c:pt>
                <c:pt idx="42769">
                  <c:v>0.81132075471698095</c:v>
                </c:pt>
                <c:pt idx="42770">
                  <c:v>0.83018867924528295</c:v>
                </c:pt>
                <c:pt idx="42771">
                  <c:v>0.84905660377358405</c:v>
                </c:pt>
                <c:pt idx="42772">
                  <c:v>0.86792452830188604</c:v>
                </c:pt>
                <c:pt idx="42773">
                  <c:v>0.88679245283018804</c:v>
                </c:pt>
                <c:pt idx="42774">
                  <c:v>0.90566037735849003</c:v>
                </c:pt>
                <c:pt idx="42775">
                  <c:v>0.92452830188679203</c:v>
                </c:pt>
                <c:pt idx="42776">
                  <c:v>0.94339622641509402</c:v>
                </c:pt>
                <c:pt idx="42777">
                  <c:v>0.96226415094339601</c:v>
                </c:pt>
                <c:pt idx="42778">
                  <c:v>0.98113207547169801</c:v>
                </c:pt>
                <c:pt idx="42779">
                  <c:v>0</c:v>
                </c:pt>
                <c:pt idx="42780">
                  <c:v>1.4084507042253501E-2</c:v>
                </c:pt>
                <c:pt idx="42781">
                  <c:v>2.8169014084507001E-2</c:v>
                </c:pt>
                <c:pt idx="42782">
                  <c:v>4.22535211267605E-2</c:v>
                </c:pt>
                <c:pt idx="42783">
                  <c:v>5.6338028169014003E-2</c:v>
                </c:pt>
                <c:pt idx="42784">
                  <c:v>7.0422535211267595E-2</c:v>
                </c:pt>
                <c:pt idx="42785">
                  <c:v>8.4507042253521097E-2</c:v>
                </c:pt>
                <c:pt idx="42786">
                  <c:v>9.85915492957746E-2</c:v>
                </c:pt>
                <c:pt idx="42787">
                  <c:v>0.11267605633802801</c:v>
                </c:pt>
                <c:pt idx="42788">
                  <c:v>0.12676056338028099</c:v>
                </c:pt>
                <c:pt idx="42789">
                  <c:v>0.140845070422535</c:v>
                </c:pt>
                <c:pt idx="42790">
                  <c:v>0.154929577464788</c:v>
                </c:pt>
                <c:pt idx="42791">
                  <c:v>0.169014084507042</c:v>
                </c:pt>
                <c:pt idx="42792">
                  <c:v>0.183098591549295</c:v>
                </c:pt>
                <c:pt idx="42793">
                  <c:v>0.19718309859154901</c:v>
                </c:pt>
                <c:pt idx="42794">
                  <c:v>0.21126760563380201</c:v>
                </c:pt>
                <c:pt idx="42795">
                  <c:v>0.22535211267605601</c:v>
                </c:pt>
                <c:pt idx="42796">
                  <c:v>0.23943661971830901</c:v>
                </c:pt>
                <c:pt idx="42797">
                  <c:v>0.25352112676056299</c:v>
                </c:pt>
                <c:pt idx="42798">
                  <c:v>0.26760563380281599</c:v>
                </c:pt>
                <c:pt idx="42799">
                  <c:v>0.28169014084506999</c:v>
                </c:pt>
                <c:pt idx="42800">
                  <c:v>0.29577464788732299</c:v>
                </c:pt>
                <c:pt idx="42801">
                  <c:v>0.309859154929577</c:v>
                </c:pt>
                <c:pt idx="42802">
                  <c:v>0.323943661971831</c:v>
                </c:pt>
                <c:pt idx="42803">
                  <c:v>0.338028169014084</c:v>
                </c:pt>
                <c:pt idx="42804">
                  <c:v>0.352112676056338</c:v>
                </c:pt>
                <c:pt idx="42805">
                  <c:v>0.36619718309859101</c:v>
                </c:pt>
                <c:pt idx="42806">
                  <c:v>0.38028169014084501</c:v>
                </c:pt>
                <c:pt idx="42807">
                  <c:v>0.39436619718309801</c:v>
                </c:pt>
                <c:pt idx="42808">
                  <c:v>0.40845070422535201</c:v>
                </c:pt>
                <c:pt idx="42809">
                  <c:v>0.42253521126760502</c:v>
                </c:pt>
                <c:pt idx="42810">
                  <c:v>0.43661971830985902</c:v>
                </c:pt>
                <c:pt idx="42811">
                  <c:v>0.45070422535211202</c:v>
                </c:pt>
                <c:pt idx="42812">
                  <c:v>0.46478873239436602</c:v>
                </c:pt>
                <c:pt idx="42813">
                  <c:v>0.47887323943661902</c:v>
                </c:pt>
                <c:pt idx="42814">
                  <c:v>0.49295774647887303</c:v>
                </c:pt>
                <c:pt idx="42815">
                  <c:v>0.50704225352112597</c:v>
                </c:pt>
                <c:pt idx="42816">
                  <c:v>0.52112676056338003</c:v>
                </c:pt>
                <c:pt idx="42817">
                  <c:v>0.53521126760563298</c:v>
                </c:pt>
                <c:pt idx="42818">
                  <c:v>0.54929577464788704</c:v>
                </c:pt>
                <c:pt idx="42819">
                  <c:v>0.56338028169013998</c:v>
                </c:pt>
                <c:pt idx="42820">
                  <c:v>0.57746478873239404</c:v>
                </c:pt>
                <c:pt idx="42821">
                  <c:v>0.59154929577464699</c:v>
                </c:pt>
                <c:pt idx="42822">
                  <c:v>0.60563380281690105</c:v>
                </c:pt>
                <c:pt idx="42823">
                  <c:v>0.61971830985915399</c:v>
                </c:pt>
                <c:pt idx="42824">
                  <c:v>0.63380281690140805</c:v>
                </c:pt>
                <c:pt idx="42825">
                  <c:v>0.647887323943662</c:v>
                </c:pt>
                <c:pt idx="42826">
                  <c:v>0.66197183098591506</c:v>
                </c:pt>
                <c:pt idx="42827">
                  <c:v>0.676056338028169</c:v>
                </c:pt>
                <c:pt idx="42828">
                  <c:v>0.69014084507042195</c:v>
                </c:pt>
                <c:pt idx="42829">
                  <c:v>0.70422535211267601</c:v>
                </c:pt>
                <c:pt idx="42830">
                  <c:v>0.71830985915492895</c:v>
                </c:pt>
                <c:pt idx="42831">
                  <c:v>0.73239436619718301</c:v>
                </c:pt>
                <c:pt idx="42832">
                  <c:v>0.74647887323943596</c:v>
                </c:pt>
                <c:pt idx="42833">
                  <c:v>0.76056338028169002</c:v>
                </c:pt>
                <c:pt idx="42834">
                  <c:v>0.77464788732394296</c:v>
                </c:pt>
                <c:pt idx="42835">
                  <c:v>0.78873239436619702</c:v>
                </c:pt>
                <c:pt idx="42836">
                  <c:v>0.80281690140844997</c:v>
                </c:pt>
                <c:pt idx="42837">
                  <c:v>0.81690140845070403</c:v>
                </c:pt>
                <c:pt idx="42838">
                  <c:v>0.83098591549295697</c:v>
                </c:pt>
                <c:pt idx="42839">
                  <c:v>0.84507042253521103</c:v>
                </c:pt>
                <c:pt idx="42840">
                  <c:v>0.85915492957746398</c:v>
                </c:pt>
                <c:pt idx="42841">
                  <c:v>0.87323943661971803</c:v>
                </c:pt>
                <c:pt idx="42842">
                  <c:v>0.88732394366197098</c:v>
                </c:pt>
                <c:pt idx="42843">
                  <c:v>0.90140845070422504</c:v>
                </c:pt>
                <c:pt idx="42844">
                  <c:v>0.91549295774647799</c:v>
                </c:pt>
                <c:pt idx="42845">
                  <c:v>0.92957746478873204</c:v>
                </c:pt>
                <c:pt idx="42846">
                  <c:v>0.94366197183098499</c:v>
                </c:pt>
                <c:pt idx="42847">
                  <c:v>0.95774647887323905</c:v>
                </c:pt>
                <c:pt idx="42848">
                  <c:v>0.971830985915493</c:v>
                </c:pt>
                <c:pt idx="42849">
                  <c:v>0.98591549295774605</c:v>
                </c:pt>
                <c:pt idx="42850">
                  <c:v>0</c:v>
                </c:pt>
                <c:pt idx="42851">
                  <c:v>1.38888888888888E-2</c:v>
                </c:pt>
                <c:pt idx="42852">
                  <c:v>2.77777777777777E-2</c:v>
                </c:pt>
                <c:pt idx="42853">
                  <c:v>4.1666666666666602E-2</c:v>
                </c:pt>
                <c:pt idx="42854">
                  <c:v>5.5555555555555497E-2</c:v>
                </c:pt>
                <c:pt idx="42855">
                  <c:v>6.9444444444444406E-2</c:v>
                </c:pt>
                <c:pt idx="42856">
                  <c:v>8.3333333333333301E-2</c:v>
                </c:pt>
                <c:pt idx="42857">
                  <c:v>9.7222222222222196E-2</c:v>
                </c:pt>
                <c:pt idx="42858">
                  <c:v>0.11111111111111099</c:v>
                </c:pt>
                <c:pt idx="42859">
                  <c:v>0.125</c:v>
                </c:pt>
                <c:pt idx="42860">
                  <c:v>0.13888888888888801</c:v>
                </c:pt>
                <c:pt idx="42861">
                  <c:v>0.15277777777777701</c:v>
                </c:pt>
                <c:pt idx="42862">
                  <c:v>0.16666666666666599</c:v>
                </c:pt>
                <c:pt idx="42863">
                  <c:v>0.180555555555555</c:v>
                </c:pt>
                <c:pt idx="42864">
                  <c:v>0.194444444444444</c:v>
                </c:pt>
                <c:pt idx="42865">
                  <c:v>0.20833333333333301</c:v>
                </c:pt>
                <c:pt idx="42866">
                  <c:v>0.22222222222222199</c:v>
                </c:pt>
                <c:pt idx="42867">
                  <c:v>0.23611111111111099</c:v>
                </c:pt>
                <c:pt idx="42868">
                  <c:v>0.25</c:v>
                </c:pt>
                <c:pt idx="42869">
                  <c:v>0.26388888888888801</c:v>
                </c:pt>
                <c:pt idx="42870">
                  <c:v>0.27777777777777701</c:v>
                </c:pt>
                <c:pt idx="42871">
                  <c:v>0.29166666666666602</c:v>
                </c:pt>
                <c:pt idx="42872">
                  <c:v>0.30555555555555503</c:v>
                </c:pt>
                <c:pt idx="42873">
                  <c:v>0.31944444444444398</c:v>
                </c:pt>
                <c:pt idx="42874">
                  <c:v>0.33333333333333298</c:v>
                </c:pt>
                <c:pt idx="42875">
                  <c:v>0.34722222222222199</c:v>
                </c:pt>
                <c:pt idx="42876">
                  <c:v>0.36111111111111099</c:v>
                </c:pt>
                <c:pt idx="42877">
                  <c:v>0.375</c:v>
                </c:pt>
                <c:pt idx="42878">
                  <c:v>0.38888888888888801</c:v>
                </c:pt>
                <c:pt idx="42879">
                  <c:v>0.40277777777777701</c:v>
                </c:pt>
                <c:pt idx="42880">
                  <c:v>0.41666666666666602</c:v>
                </c:pt>
                <c:pt idx="42881">
                  <c:v>0.43055555555555503</c:v>
                </c:pt>
                <c:pt idx="42882">
                  <c:v>0.44444444444444398</c:v>
                </c:pt>
                <c:pt idx="42883">
                  <c:v>0.45833333333333298</c:v>
                </c:pt>
                <c:pt idx="42884">
                  <c:v>0.47222222222222199</c:v>
                </c:pt>
                <c:pt idx="42885">
                  <c:v>0.48611111111111099</c:v>
                </c:pt>
                <c:pt idx="42886">
                  <c:v>0.5</c:v>
                </c:pt>
                <c:pt idx="42887">
                  <c:v>0.51388888888888795</c:v>
                </c:pt>
                <c:pt idx="42888">
                  <c:v>0.52777777777777701</c:v>
                </c:pt>
                <c:pt idx="42889">
                  <c:v>0.54166666666666596</c:v>
                </c:pt>
                <c:pt idx="42890">
                  <c:v>0.55555555555555503</c:v>
                </c:pt>
                <c:pt idx="42891">
                  <c:v>0.56944444444444398</c:v>
                </c:pt>
                <c:pt idx="42892">
                  <c:v>0.58333333333333304</c:v>
                </c:pt>
                <c:pt idx="42893">
                  <c:v>0.59722222222222199</c:v>
                </c:pt>
                <c:pt idx="42894">
                  <c:v>0.61111111111111105</c:v>
                </c:pt>
                <c:pt idx="42895">
                  <c:v>0.625</c:v>
                </c:pt>
                <c:pt idx="42896">
                  <c:v>0.63888888888888795</c:v>
                </c:pt>
                <c:pt idx="42897">
                  <c:v>0.65277777777777701</c:v>
                </c:pt>
                <c:pt idx="42898">
                  <c:v>0.66666666666666596</c:v>
                </c:pt>
                <c:pt idx="42899">
                  <c:v>0.68055555555555503</c:v>
                </c:pt>
                <c:pt idx="42900">
                  <c:v>0.69444444444444398</c:v>
                </c:pt>
                <c:pt idx="42901">
                  <c:v>0.70833333333333304</c:v>
                </c:pt>
                <c:pt idx="42902">
                  <c:v>0.72222222222222199</c:v>
                </c:pt>
                <c:pt idx="42903">
                  <c:v>0.73611111111111105</c:v>
                </c:pt>
                <c:pt idx="42904">
                  <c:v>0.75</c:v>
                </c:pt>
                <c:pt idx="42905">
                  <c:v>0.76388888888888795</c:v>
                </c:pt>
                <c:pt idx="42906">
                  <c:v>0.77777777777777701</c:v>
                </c:pt>
                <c:pt idx="42907">
                  <c:v>0.79166666666666596</c:v>
                </c:pt>
                <c:pt idx="42908">
                  <c:v>0.80555555555555503</c:v>
                </c:pt>
                <c:pt idx="42909">
                  <c:v>0.81944444444444398</c:v>
                </c:pt>
                <c:pt idx="42910">
                  <c:v>0.83333333333333304</c:v>
                </c:pt>
                <c:pt idx="42911">
                  <c:v>0.84722222222222199</c:v>
                </c:pt>
                <c:pt idx="42912">
                  <c:v>0.86111111111111105</c:v>
                </c:pt>
                <c:pt idx="42913">
                  <c:v>0.875</c:v>
                </c:pt>
                <c:pt idx="42914">
                  <c:v>0.88888888888888795</c:v>
                </c:pt>
                <c:pt idx="42915">
                  <c:v>0.90277777777777701</c:v>
                </c:pt>
                <c:pt idx="42916">
                  <c:v>0.91666666666666596</c:v>
                </c:pt>
                <c:pt idx="42917">
                  <c:v>0.93055555555555503</c:v>
                </c:pt>
                <c:pt idx="42918">
                  <c:v>0.94444444444444398</c:v>
                </c:pt>
                <c:pt idx="42919">
                  <c:v>0.95833333333333304</c:v>
                </c:pt>
                <c:pt idx="42920">
                  <c:v>0.97222222222222199</c:v>
                </c:pt>
                <c:pt idx="42921">
                  <c:v>0.98611111111111105</c:v>
                </c:pt>
                <c:pt idx="42922">
                  <c:v>0</c:v>
                </c:pt>
                <c:pt idx="42923">
                  <c:v>1.5625E-2</c:v>
                </c:pt>
                <c:pt idx="42924">
                  <c:v>3.125E-2</c:v>
                </c:pt>
                <c:pt idx="42925">
                  <c:v>4.6875E-2</c:v>
                </c:pt>
                <c:pt idx="42926">
                  <c:v>6.25E-2</c:v>
                </c:pt>
                <c:pt idx="42927">
                  <c:v>7.8125E-2</c:v>
                </c:pt>
                <c:pt idx="42928">
                  <c:v>9.375E-2</c:v>
                </c:pt>
                <c:pt idx="42929">
                  <c:v>0.109375</c:v>
                </c:pt>
                <c:pt idx="42930">
                  <c:v>0.125</c:v>
                </c:pt>
                <c:pt idx="42931">
                  <c:v>0.140625</c:v>
                </c:pt>
                <c:pt idx="42932">
                  <c:v>0.15625</c:v>
                </c:pt>
                <c:pt idx="42933">
                  <c:v>0.171875</c:v>
                </c:pt>
                <c:pt idx="42934">
                  <c:v>0.1875</c:v>
                </c:pt>
                <c:pt idx="42935">
                  <c:v>0.203125</c:v>
                </c:pt>
                <c:pt idx="42936">
                  <c:v>0.21875</c:v>
                </c:pt>
                <c:pt idx="42937">
                  <c:v>0.234375</c:v>
                </c:pt>
                <c:pt idx="42938">
                  <c:v>0.25</c:v>
                </c:pt>
                <c:pt idx="42939">
                  <c:v>0.265625</c:v>
                </c:pt>
                <c:pt idx="42940">
                  <c:v>0.28125</c:v>
                </c:pt>
                <c:pt idx="42941">
                  <c:v>0.296875</c:v>
                </c:pt>
                <c:pt idx="42942">
                  <c:v>0.3125</c:v>
                </c:pt>
                <c:pt idx="42943">
                  <c:v>0.328125</c:v>
                </c:pt>
                <c:pt idx="42944">
                  <c:v>0.34375</c:v>
                </c:pt>
                <c:pt idx="42945">
                  <c:v>0.359375</c:v>
                </c:pt>
                <c:pt idx="42946">
                  <c:v>0.375</c:v>
                </c:pt>
                <c:pt idx="42947">
                  <c:v>0.390625</c:v>
                </c:pt>
                <c:pt idx="42948">
                  <c:v>0.40625</c:v>
                </c:pt>
                <c:pt idx="42949">
                  <c:v>0.421875</c:v>
                </c:pt>
                <c:pt idx="42950">
                  <c:v>0.4375</c:v>
                </c:pt>
                <c:pt idx="42951">
                  <c:v>0.453125</c:v>
                </c:pt>
                <c:pt idx="42952">
                  <c:v>0.46875</c:v>
                </c:pt>
                <c:pt idx="42953">
                  <c:v>0.484375</c:v>
                </c:pt>
                <c:pt idx="42954">
                  <c:v>0.5</c:v>
                </c:pt>
                <c:pt idx="42955">
                  <c:v>0.515625</c:v>
                </c:pt>
                <c:pt idx="42956">
                  <c:v>0.53125</c:v>
                </c:pt>
                <c:pt idx="42957">
                  <c:v>0.546875</c:v>
                </c:pt>
                <c:pt idx="42958">
                  <c:v>0.5625</c:v>
                </c:pt>
                <c:pt idx="42959">
                  <c:v>0.578125</c:v>
                </c:pt>
                <c:pt idx="42960">
                  <c:v>0.59375</c:v>
                </c:pt>
                <c:pt idx="42961">
                  <c:v>0.609375</c:v>
                </c:pt>
                <c:pt idx="42962">
                  <c:v>0.625</c:v>
                </c:pt>
                <c:pt idx="42963">
                  <c:v>0.640625</c:v>
                </c:pt>
                <c:pt idx="42964">
                  <c:v>0.65625</c:v>
                </c:pt>
                <c:pt idx="42965">
                  <c:v>0.671875</c:v>
                </c:pt>
                <c:pt idx="42966">
                  <c:v>0.6875</c:v>
                </c:pt>
                <c:pt idx="42967">
                  <c:v>0.703125</c:v>
                </c:pt>
                <c:pt idx="42968">
                  <c:v>0.71875</c:v>
                </c:pt>
                <c:pt idx="42969">
                  <c:v>0.734375</c:v>
                </c:pt>
                <c:pt idx="42970">
                  <c:v>0.75</c:v>
                </c:pt>
                <c:pt idx="42971">
                  <c:v>0.765625</c:v>
                </c:pt>
                <c:pt idx="42972">
                  <c:v>0.78125</c:v>
                </c:pt>
                <c:pt idx="42973">
                  <c:v>0.796875</c:v>
                </c:pt>
                <c:pt idx="42974">
                  <c:v>0.8125</c:v>
                </c:pt>
                <c:pt idx="42975">
                  <c:v>0.828125</c:v>
                </c:pt>
                <c:pt idx="42976">
                  <c:v>0.84375</c:v>
                </c:pt>
                <c:pt idx="42977">
                  <c:v>0.859375</c:v>
                </c:pt>
                <c:pt idx="42978">
                  <c:v>0.875</c:v>
                </c:pt>
                <c:pt idx="42979">
                  <c:v>0.890625</c:v>
                </c:pt>
                <c:pt idx="42980">
                  <c:v>0.90625</c:v>
                </c:pt>
                <c:pt idx="42981">
                  <c:v>0.921875</c:v>
                </c:pt>
                <c:pt idx="42982">
                  <c:v>0.9375</c:v>
                </c:pt>
                <c:pt idx="42983">
                  <c:v>0.953125</c:v>
                </c:pt>
                <c:pt idx="42984">
                  <c:v>0.96875</c:v>
                </c:pt>
                <c:pt idx="42985">
                  <c:v>0.984375</c:v>
                </c:pt>
                <c:pt idx="42986">
                  <c:v>0</c:v>
                </c:pt>
                <c:pt idx="42987">
                  <c:v>1.8181818181818101E-2</c:v>
                </c:pt>
                <c:pt idx="42988">
                  <c:v>3.6363636363636299E-2</c:v>
                </c:pt>
                <c:pt idx="42989">
                  <c:v>5.4545454545454501E-2</c:v>
                </c:pt>
                <c:pt idx="42990">
                  <c:v>7.2727272727272696E-2</c:v>
                </c:pt>
                <c:pt idx="42991">
                  <c:v>9.0909090909090898E-2</c:v>
                </c:pt>
                <c:pt idx="42992">
                  <c:v>0.109090909090909</c:v>
                </c:pt>
                <c:pt idx="42993">
                  <c:v>0.12727272727272701</c:v>
                </c:pt>
                <c:pt idx="42994">
                  <c:v>0.145454545454545</c:v>
                </c:pt>
                <c:pt idx="42995">
                  <c:v>0.163636363636363</c:v>
                </c:pt>
                <c:pt idx="42996">
                  <c:v>0.18181818181818099</c:v>
                </c:pt>
                <c:pt idx="42997">
                  <c:v>0.2</c:v>
                </c:pt>
                <c:pt idx="42998">
                  <c:v>0.218181818181818</c:v>
                </c:pt>
                <c:pt idx="42999">
                  <c:v>0.236363636363636</c:v>
                </c:pt>
                <c:pt idx="43000">
                  <c:v>0.25454545454545402</c:v>
                </c:pt>
                <c:pt idx="43001">
                  <c:v>0.27272727272727199</c:v>
                </c:pt>
                <c:pt idx="43002">
                  <c:v>0.29090909090909001</c:v>
                </c:pt>
                <c:pt idx="43003">
                  <c:v>0.30909090909090903</c:v>
                </c:pt>
                <c:pt idx="43004">
                  <c:v>0.32727272727272699</c:v>
                </c:pt>
                <c:pt idx="43005">
                  <c:v>0.34545454545454501</c:v>
                </c:pt>
                <c:pt idx="43006">
                  <c:v>0.36363636363636298</c:v>
                </c:pt>
                <c:pt idx="43007">
                  <c:v>0.381818181818181</c:v>
                </c:pt>
                <c:pt idx="43008">
                  <c:v>0.4</c:v>
                </c:pt>
                <c:pt idx="43009">
                  <c:v>0.41818181818181799</c:v>
                </c:pt>
                <c:pt idx="43010">
                  <c:v>0.43636363636363601</c:v>
                </c:pt>
                <c:pt idx="43011">
                  <c:v>0.45454545454545398</c:v>
                </c:pt>
                <c:pt idx="43012">
                  <c:v>0.472727272727272</c:v>
                </c:pt>
                <c:pt idx="43013">
                  <c:v>0.49090909090909002</c:v>
                </c:pt>
                <c:pt idx="43014">
                  <c:v>0.50909090909090904</c:v>
                </c:pt>
                <c:pt idx="43015">
                  <c:v>0.527272727272727</c:v>
                </c:pt>
                <c:pt idx="43016">
                  <c:v>0.54545454545454497</c:v>
                </c:pt>
                <c:pt idx="43017">
                  <c:v>0.56363636363636305</c:v>
                </c:pt>
                <c:pt idx="43018">
                  <c:v>0.58181818181818101</c:v>
                </c:pt>
                <c:pt idx="43019">
                  <c:v>0.6</c:v>
                </c:pt>
                <c:pt idx="43020">
                  <c:v>0.61818181818181805</c:v>
                </c:pt>
                <c:pt idx="43021">
                  <c:v>0.63636363636363602</c:v>
                </c:pt>
                <c:pt idx="43022">
                  <c:v>0.65454545454545399</c:v>
                </c:pt>
                <c:pt idx="43023">
                  <c:v>0.67272727272727195</c:v>
                </c:pt>
                <c:pt idx="43024">
                  <c:v>0.69090909090909003</c:v>
                </c:pt>
                <c:pt idx="43025">
                  <c:v>0.70909090909090899</c:v>
                </c:pt>
                <c:pt idx="43026">
                  <c:v>0.72727272727272696</c:v>
                </c:pt>
                <c:pt idx="43027">
                  <c:v>0.74545454545454504</c:v>
                </c:pt>
                <c:pt idx="43028">
                  <c:v>0.763636363636363</c:v>
                </c:pt>
                <c:pt idx="43029">
                  <c:v>0.78181818181818097</c:v>
                </c:pt>
                <c:pt idx="43030">
                  <c:v>0.8</c:v>
                </c:pt>
                <c:pt idx="43031">
                  <c:v>0.81818181818181801</c:v>
                </c:pt>
                <c:pt idx="43032">
                  <c:v>0.83636363636363598</c:v>
                </c:pt>
                <c:pt idx="43033">
                  <c:v>0.85454545454545405</c:v>
                </c:pt>
                <c:pt idx="43034">
                  <c:v>0.87272727272727202</c:v>
                </c:pt>
                <c:pt idx="43035">
                  <c:v>0.89090909090908998</c:v>
                </c:pt>
                <c:pt idx="43036">
                  <c:v>0.90909090909090895</c:v>
                </c:pt>
                <c:pt idx="43037">
                  <c:v>0.92727272727272703</c:v>
                </c:pt>
                <c:pt idx="43038">
                  <c:v>0.94545454545454499</c:v>
                </c:pt>
                <c:pt idx="43039">
                  <c:v>0.96363636363636296</c:v>
                </c:pt>
                <c:pt idx="43040">
                  <c:v>0.98181818181818103</c:v>
                </c:pt>
                <c:pt idx="43041">
                  <c:v>0</c:v>
                </c:pt>
                <c:pt idx="43042">
                  <c:v>1.23456790123456E-2</c:v>
                </c:pt>
                <c:pt idx="43043">
                  <c:v>2.4691358024691301E-2</c:v>
                </c:pt>
                <c:pt idx="43044">
                  <c:v>3.7037037037037E-2</c:v>
                </c:pt>
                <c:pt idx="43045">
                  <c:v>4.9382716049382699E-2</c:v>
                </c:pt>
                <c:pt idx="43046">
                  <c:v>6.1728395061728301E-2</c:v>
                </c:pt>
                <c:pt idx="43047">
                  <c:v>7.4074074074074001E-2</c:v>
                </c:pt>
                <c:pt idx="43048">
                  <c:v>8.6419753086419707E-2</c:v>
                </c:pt>
                <c:pt idx="43049">
                  <c:v>9.8765432098765399E-2</c:v>
                </c:pt>
                <c:pt idx="43050">
                  <c:v>0.11111111111111099</c:v>
                </c:pt>
                <c:pt idx="43051">
                  <c:v>0.12345679012345601</c:v>
                </c:pt>
                <c:pt idx="43052">
                  <c:v>0.13580246913580199</c:v>
                </c:pt>
                <c:pt idx="43053">
                  <c:v>0.148148148148148</c:v>
                </c:pt>
                <c:pt idx="43054">
                  <c:v>0.16049382716049301</c:v>
                </c:pt>
                <c:pt idx="43055">
                  <c:v>0.172839506172839</c:v>
                </c:pt>
                <c:pt idx="43056">
                  <c:v>0.18518518518518501</c:v>
                </c:pt>
                <c:pt idx="43057">
                  <c:v>0.19753086419752999</c:v>
                </c:pt>
                <c:pt idx="43058">
                  <c:v>0.209876543209876</c:v>
                </c:pt>
                <c:pt idx="43059">
                  <c:v>0.22222222222222199</c:v>
                </c:pt>
                <c:pt idx="43060">
                  <c:v>0.234567901234567</c:v>
                </c:pt>
                <c:pt idx="43061">
                  <c:v>0.24691358024691301</c:v>
                </c:pt>
                <c:pt idx="43062">
                  <c:v>0.25925925925925902</c:v>
                </c:pt>
                <c:pt idx="43063">
                  <c:v>0.27160493827160398</c:v>
                </c:pt>
                <c:pt idx="43064">
                  <c:v>0.28395061728394999</c:v>
                </c:pt>
                <c:pt idx="43065">
                  <c:v>0.296296296296296</c:v>
                </c:pt>
                <c:pt idx="43066">
                  <c:v>0.30864197530864101</c:v>
                </c:pt>
                <c:pt idx="43067">
                  <c:v>0.32098765432098703</c:v>
                </c:pt>
                <c:pt idx="43068">
                  <c:v>0.33333333333333298</c:v>
                </c:pt>
                <c:pt idx="43069">
                  <c:v>0.34567901234567899</c:v>
                </c:pt>
                <c:pt idx="43070">
                  <c:v>0.35802469135802401</c:v>
                </c:pt>
                <c:pt idx="43071">
                  <c:v>0.37037037037037002</c:v>
                </c:pt>
                <c:pt idx="43072">
                  <c:v>0.38271604938271597</c:v>
                </c:pt>
                <c:pt idx="43073">
                  <c:v>0.39506172839506098</c:v>
                </c:pt>
                <c:pt idx="43074">
                  <c:v>0.407407407407407</c:v>
                </c:pt>
                <c:pt idx="43075">
                  <c:v>0.41975308641975301</c:v>
                </c:pt>
                <c:pt idx="43076">
                  <c:v>0.43209876543209802</c:v>
                </c:pt>
                <c:pt idx="43077">
                  <c:v>0.44444444444444398</c:v>
                </c:pt>
                <c:pt idx="43078">
                  <c:v>0.45679012345678999</c:v>
                </c:pt>
                <c:pt idx="43079">
                  <c:v>0.469135802469135</c:v>
                </c:pt>
                <c:pt idx="43080">
                  <c:v>0.48148148148148101</c:v>
                </c:pt>
                <c:pt idx="43081">
                  <c:v>0.49382716049382702</c:v>
                </c:pt>
                <c:pt idx="43082">
                  <c:v>0.50617283950617198</c:v>
                </c:pt>
                <c:pt idx="43083">
                  <c:v>0.51851851851851805</c:v>
                </c:pt>
                <c:pt idx="43084">
                  <c:v>0.530864197530864</c:v>
                </c:pt>
                <c:pt idx="43085">
                  <c:v>0.54320987654320896</c:v>
                </c:pt>
                <c:pt idx="43086">
                  <c:v>0.55555555555555503</c:v>
                </c:pt>
                <c:pt idx="43087">
                  <c:v>0.56790123456790098</c:v>
                </c:pt>
                <c:pt idx="43088">
                  <c:v>0.58024691358024605</c:v>
                </c:pt>
                <c:pt idx="43089">
                  <c:v>0.592592592592592</c:v>
                </c:pt>
                <c:pt idx="43090">
                  <c:v>0.60493827160493796</c:v>
                </c:pt>
                <c:pt idx="43091">
                  <c:v>0.61728395061728303</c:v>
                </c:pt>
                <c:pt idx="43092">
                  <c:v>0.62962962962962898</c:v>
                </c:pt>
                <c:pt idx="43093">
                  <c:v>0.64197530864197505</c:v>
                </c:pt>
                <c:pt idx="43094">
                  <c:v>0.65432098765432101</c:v>
                </c:pt>
                <c:pt idx="43095">
                  <c:v>0.66666666666666596</c:v>
                </c:pt>
                <c:pt idx="43096">
                  <c:v>0.67901234567901203</c:v>
                </c:pt>
                <c:pt idx="43097">
                  <c:v>0.69135802469135799</c:v>
                </c:pt>
                <c:pt idx="43098">
                  <c:v>0.70370370370370305</c:v>
                </c:pt>
                <c:pt idx="43099">
                  <c:v>0.71604938271604901</c:v>
                </c:pt>
                <c:pt idx="43100">
                  <c:v>0.72839506172839497</c:v>
                </c:pt>
                <c:pt idx="43101">
                  <c:v>0.74074074074074003</c:v>
                </c:pt>
                <c:pt idx="43102">
                  <c:v>0.75308641975308599</c:v>
                </c:pt>
                <c:pt idx="43103">
                  <c:v>0.76543209876543195</c:v>
                </c:pt>
                <c:pt idx="43104">
                  <c:v>0.77777777777777701</c:v>
                </c:pt>
                <c:pt idx="43105">
                  <c:v>0.79012345679012297</c:v>
                </c:pt>
                <c:pt idx="43106">
                  <c:v>0.80246913580246904</c:v>
                </c:pt>
                <c:pt idx="43107">
                  <c:v>0.81481481481481399</c:v>
                </c:pt>
                <c:pt idx="43108">
                  <c:v>0.82716049382715995</c:v>
                </c:pt>
                <c:pt idx="43109">
                  <c:v>0.83950617283950602</c:v>
                </c:pt>
                <c:pt idx="43110">
                  <c:v>0.85185185185185097</c:v>
                </c:pt>
                <c:pt idx="43111">
                  <c:v>0.86419753086419704</c:v>
                </c:pt>
                <c:pt idx="43112">
                  <c:v>0.87654320987654299</c:v>
                </c:pt>
                <c:pt idx="43113">
                  <c:v>0.88888888888888795</c:v>
                </c:pt>
                <c:pt idx="43114">
                  <c:v>0.90123456790123402</c:v>
                </c:pt>
                <c:pt idx="43115">
                  <c:v>0.91358024691357997</c:v>
                </c:pt>
                <c:pt idx="43116">
                  <c:v>0.92592592592592504</c:v>
                </c:pt>
                <c:pt idx="43117">
                  <c:v>0.938271604938271</c:v>
                </c:pt>
                <c:pt idx="43118">
                  <c:v>0.95061728395061695</c:v>
                </c:pt>
                <c:pt idx="43119">
                  <c:v>0.96296296296296202</c:v>
                </c:pt>
                <c:pt idx="43120">
                  <c:v>0.97530864197530798</c:v>
                </c:pt>
                <c:pt idx="43121">
                  <c:v>0.98765432098765404</c:v>
                </c:pt>
                <c:pt idx="43122">
                  <c:v>0</c:v>
                </c:pt>
                <c:pt idx="43123">
                  <c:v>4.1666666666666602E-2</c:v>
                </c:pt>
                <c:pt idx="43124">
                  <c:v>8.3333333333333301E-2</c:v>
                </c:pt>
                <c:pt idx="43125">
                  <c:v>0.125</c:v>
                </c:pt>
                <c:pt idx="43126">
                  <c:v>0.16666666666666599</c:v>
                </c:pt>
                <c:pt idx="43127">
                  <c:v>0.20833333333333301</c:v>
                </c:pt>
                <c:pt idx="43128">
                  <c:v>0.25</c:v>
                </c:pt>
                <c:pt idx="43129">
                  <c:v>0.29166666666666602</c:v>
                </c:pt>
                <c:pt idx="43130">
                  <c:v>0.33333333333333298</c:v>
                </c:pt>
                <c:pt idx="43131">
                  <c:v>0.375</c:v>
                </c:pt>
                <c:pt idx="43132">
                  <c:v>0.41666666666666602</c:v>
                </c:pt>
                <c:pt idx="43133">
                  <c:v>0.45833333333333298</c:v>
                </c:pt>
                <c:pt idx="43134">
                  <c:v>0.5</c:v>
                </c:pt>
                <c:pt idx="43135">
                  <c:v>0.54166666666666596</c:v>
                </c:pt>
                <c:pt idx="43136">
                  <c:v>0.58333333333333304</c:v>
                </c:pt>
                <c:pt idx="43137">
                  <c:v>0.625</c:v>
                </c:pt>
                <c:pt idx="43138">
                  <c:v>0.66666666666666596</c:v>
                </c:pt>
                <c:pt idx="43139">
                  <c:v>0.70833333333333304</c:v>
                </c:pt>
                <c:pt idx="43140">
                  <c:v>0.75</c:v>
                </c:pt>
                <c:pt idx="43141">
                  <c:v>0.79166666666666596</c:v>
                </c:pt>
                <c:pt idx="43142">
                  <c:v>0.83333333333333304</c:v>
                </c:pt>
                <c:pt idx="43143">
                  <c:v>0.875</c:v>
                </c:pt>
                <c:pt idx="43144">
                  <c:v>0.91666666666666596</c:v>
                </c:pt>
                <c:pt idx="43145">
                  <c:v>0.95833333333333304</c:v>
                </c:pt>
                <c:pt idx="43146">
                  <c:v>0</c:v>
                </c:pt>
                <c:pt idx="43147">
                  <c:v>1.6129032258064498E-2</c:v>
                </c:pt>
                <c:pt idx="43148">
                  <c:v>3.2258064516128997E-2</c:v>
                </c:pt>
                <c:pt idx="43149">
                  <c:v>4.8387096774193498E-2</c:v>
                </c:pt>
                <c:pt idx="43150">
                  <c:v>6.4516129032257993E-2</c:v>
                </c:pt>
                <c:pt idx="43151">
                  <c:v>8.0645161290322495E-2</c:v>
                </c:pt>
                <c:pt idx="43152">
                  <c:v>9.6774193548387094E-2</c:v>
                </c:pt>
                <c:pt idx="43153">
                  <c:v>0.112903225806451</c:v>
                </c:pt>
                <c:pt idx="43154">
                  <c:v>0.12903225806451599</c:v>
                </c:pt>
                <c:pt idx="43155">
                  <c:v>0.14516129032257999</c:v>
                </c:pt>
                <c:pt idx="43156">
                  <c:v>0.16129032258064499</c:v>
                </c:pt>
                <c:pt idx="43157">
                  <c:v>0.17741935483870899</c:v>
                </c:pt>
                <c:pt idx="43158">
                  <c:v>0.19354838709677399</c:v>
                </c:pt>
                <c:pt idx="43159">
                  <c:v>0.209677419354838</c:v>
                </c:pt>
                <c:pt idx="43160">
                  <c:v>0.225806451612903</c:v>
                </c:pt>
                <c:pt idx="43161">
                  <c:v>0.241935483870967</c:v>
                </c:pt>
                <c:pt idx="43162">
                  <c:v>0.25806451612903197</c:v>
                </c:pt>
                <c:pt idx="43163">
                  <c:v>0.27419354838709598</c:v>
                </c:pt>
                <c:pt idx="43164">
                  <c:v>0.29032258064516098</c:v>
                </c:pt>
                <c:pt idx="43165">
                  <c:v>0.30645161290322498</c:v>
                </c:pt>
                <c:pt idx="43166">
                  <c:v>0.32258064516128998</c:v>
                </c:pt>
                <c:pt idx="43167">
                  <c:v>0.33870967741935398</c:v>
                </c:pt>
                <c:pt idx="43168">
                  <c:v>0.35483870967741898</c:v>
                </c:pt>
                <c:pt idx="43169">
                  <c:v>0.37096774193548299</c:v>
                </c:pt>
                <c:pt idx="43170">
                  <c:v>0.38709677419354799</c:v>
                </c:pt>
                <c:pt idx="43171">
                  <c:v>0.40322580645161199</c:v>
                </c:pt>
                <c:pt idx="43172">
                  <c:v>0.41935483870967699</c:v>
                </c:pt>
                <c:pt idx="43173">
                  <c:v>0.43548387096774099</c:v>
                </c:pt>
                <c:pt idx="43174">
                  <c:v>0.45161290322580599</c:v>
                </c:pt>
                <c:pt idx="43175">
                  <c:v>0.46774193548387</c:v>
                </c:pt>
                <c:pt idx="43176">
                  <c:v>0.483870967741935</c:v>
                </c:pt>
                <c:pt idx="43177">
                  <c:v>0.5</c:v>
                </c:pt>
                <c:pt idx="43178">
                  <c:v>0.51612903225806395</c:v>
                </c:pt>
                <c:pt idx="43179">
                  <c:v>0.532258064516129</c:v>
                </c:pt>
                <c:pt idx="43180">
                  <c:v>0.54838709677419295</c:v>
                </c:pt>
                <c:pt idx="43181">
                  <c:v>0.56451612903225801</c:v>
                </c:pt>
                <c:pt idx="43182">
                  <c:v>0.58064516129032195</c:v>
                </c:pt>
                <c:pt idx="43183">
                  <c:v>0.59677419354838701</c:v>
                </c:pt>
                <c:pt idx="43184">
                  <c:v>0.61290322580645096</c:v>
                </c:pt>
                <c:pt idx="43185">
                  <c:v>0.62903225806451601</c:v>
                </c:pt>
                <c:pt idx="43186">
                  <c:v>0.64516129032257996</c:v>
                </c:pt>
                <c:pt idx="43187">
                  <c:v>0.66129032258064502</c:v>
                </c:pt>
                <c:pt idx="43188">
                  <c:v>0.67741935483870896</c:v>
                </c:pt>
                <c:pt idx="43189">
                  <c:v>0.69354838709677402</c:v>
                </c:pt>
                <c:pt idx="43190">
                  <c:v>0.70967741935483797</c:v>
                </c:pt>
                <c:pt idx="43191">
                  <c:v>0.72580645161290303</c:v>
                </c:pt>
                <c:pt idx="43192">
                  <c:v>0.74193548387096697</c:v>
                </c:pt>
                <c:pt idx="43193">
                  <c:v>0.75806451612903203</c:v>
                </c:pt>
                <c:pt idx="43194">
                  <c:v>0.77419354838709598</c:v>
                </c:pt>
                <c:pt idx="43195">
                  <c:v>0.79032258064516103</c:v>
                </c:pt>
                <c:pt idx="43196">
                  <c:v>0.80645161290322498</c:v>
                </c:pt>
                <c:pt idx="43197">
                  <c:v>0.82258064516129004</c:v>
                </c:pt>
                <c:pt idx="43198">
                  <c:v>0.83870967741935398</c:v>
                </c:pt>
                <c:pt idx="43199">
                  <c:v>0.85483870967741904</c:v>
                </c:pt>
                <c:pt idx="43200">
                  <c:v>0.87096774193548299</c:v>
                </c:pt>
                <c:pt idx="43201">
                  <c:v>0.88709677419354804</c:v>
                </c:pt>
                <c:pt idx="43202">
                  <c:v>0.90322580645161199</c:v>
                </c:pt>
                <c:pt idx="43203">
                  <c:v>0.91935483870967705</c:v>
                </c:pt>
                <c:pt idx="43204">
                  <c:v>0.93548387096774099</c:v>
                </c:pt>
                <c:pt idx="43205">
                  <c:v>0.95161290322580605</c:v>
                </c:pt>
                <c:pt idx="43206">
                  <c:v>0.967741935483871</c:v>
                </c:pt>
                <c:pt idx="43207">
                  <c:v>0.98387096774193505</c:v>
                </c:pt>
                <c:pt idx="43208">
                  <c:v>0</c:v>
                </c:pt>
                <c:pt idx="43209">
                  <c:v>1.26582278481012E-2</c:v>
                </c:pt>
                <c:pt idx="43210">
                  <c:v>2.53164556962025E-2</c:v>
                </c:pt>
                <c:pt idx="43211">
                  <c:v>3.7974683544303799E-2</c:v>
                </c:pt>
                <c:pt idx="43212">
                  <c:v>5.0632911392405E-2</c:v>
                </c:pt>
                <c:pt idx="43213">
                  <c:v>6.3291139240506306E-2</c:v>
                </c:pt>
                <c:pt idx="43214">
                  <c:v>7.5949367088607597E-2</c:v>
                </c:pt>
                <c:pt idx="43215">
                  <c:v>8.8607594936708806E-2</c:v>
                </c:pt>
                <c:pt idx="43216">
                  <c:v>0.10126582278481</c:v>
                </c:pt>
                <c:pt idx="43217">
                  <c:v>0.113924050632911</c:v>
                </c:pt>
                <c:pt idx="43218">
                  <c:v>0.126582278481012</c:v>
                </c:pt>
                <c:pt idx="43219">
                  <c:v>0.139240506329113</c:v>
                </c:pt>
                <c:pt idx="43220">
                  <c:v>0.151898734177215</c:v>
                </c:pt>
                <c:pt idx="43221">
                  <c:v>0.164556962025316</c:v>
                </c:pt>
                <c:pt idx="43222">
                  <c:v>0.177215189873417</c:v>
                </c:pt>
                <c:pt idx="43223">
                  <c:v>0.189873417721519</c:v>
                </c:pt>
                <c:pt idx="43224">
                  <c:v>0.20253164556962</c:v>
                </c:pt>
                <c:pt idx="43225">
                  <c:v>0.215189873417721</c:v>
                </c:pt>
                <c:pt idx="43226">
                  <c:v>0.227848101265822</c:v>
                </c:pt>
                <c:pt idx="43227">
                  <c:v>0.240506329113924</c:v>
                </c:pt>
                <c:pt idx="43228">
                  <c:v>0.253164556962025</c:v>
                </c:pt>
                <c:pt idx="43229">
                  <c:v>0.265822784810126</c:v>
                </c:pt>
                <c:pt idx="43230">
                  <c:v>0.278481012658227</c:v>
                </c:pt>
                <c:pt idx="43231">
                  <c:v>0.291139240506329</c:v>
                </c:pt>
                <c:pt idx="43232">
                  <c:v>0.30379746835443</c:v>
                </c:pt>
                <c:pt idx="43233">
                  <c:v>0.316455696202531</c:v>
                </c:pt>
                <c:pt idx="43234">
                  <c:v>0.329113924050632</c:v>
                </c:pt>
                <c:pt idx="43235">
                  <c:v>0.341772151898734</c:v>
                </c:pt>
                <c:pt idx="43236">
                  <c:v>0.354430379746835</c:v>
                </c:pt>
                <c:pt idx="43237">
                  <c:v>0.367088607594936</c:v>
                </c:pt>
                <c:pt idx="43238">
                  <c:v>0.379746835443038</c:v>
                </c:pt>
                <c:pt idx="43239">
                  <c:v>0.392405063291139</c:v>
                </c:pt>
                <c:pt idx="43240">
                  <c:v>0.40506329113924</c:v>
                </c:pt>
                <c:pt idx="43241">
                  <c:v>0.417721518987341</c:v>
                </c:pt>
                <c:pt idx="43242">
                  <c:v>0.430379746835443</c:v>
                </c:pt>
                <c:pt idx="43243">
                  <c:v>0.443037974683544</c:v>
                </c:pt>
                <c:pt idx="43244">
                  <c:v>0.455696202531645</c:v>
                </c:pt>
                <c:pt idx="43245">
                  <c:v>0.468354430379746</c:v>
                </c:pt>
                <c:pt idx="43246">
                  <c:v>0.481012658227848</c:v>
                </c:pt>
                <c:pt idx="43247">
                  <c:v>0.493670886075949</c:v>
                </c:pt>
                <c:pt idx="43248">
                  <c:v>0.50632911392405</c:v>
                </c:pt>
                <c:pt idx="43249">
                  <c:v>0.518987341772151</c:v>
                </c:pt>
                <c:pt idx="43250">
                  <c:v>0.531645569620253</c:v>
                </c:pt>
                <c:pt idx="43251">
                  <c:v>0.544303797468354</c:v>
                </c:pt>
                <c:pt idx="43252">
                  <c:v>0.556962025316455</c:v>
                </c:pt>
                <c:pt idx="43253">
                  <c:v>0.569620253164557</c:v>
                </c:pt>
                <c:pt idx="43254">
                  <c:v>0.582278481012658</c:v>
                </c:pt>
                <c:pt idx="43255">
                  <c:v>0.594936708860759</c:v>
                </c:pt>
                <c:pt idx="43256">
                  <c:v>0.60759493670886</c:v>
                </c:pt>
                <c:pt idx="43257">
                  <c:v>0.620253164556962</c:v>
                </c:pt>
                <c:pt idx="43258">
                  <c:v>0.632911392405063</c:v>
                </c:pt>
                <c:pt idx="43259">
                  <c:v>0.645569620253164</c:v>
                </c:pt>
                <c:pt idx="43260">
                  <c:v>0.658227848101265</c:v>
                </c:pt>
                <c:pt idx="43261">
                  <c:v>0.670886075949367</c:v>
                </c:pt>
                <c:pt idx="43262">
                  <c:v>0.683544303797468</c:v>
                </c:pt>
                <c:pt idx="43263">
                  <c:v>0.696202531645569</c:v>
                </c:pt>
                <c:pt idx="43264">
                  <c:v>0.70886075949367</c:v>
                </c:pt>
                <c:pt idx="43265">
                  <c:v>0.721518987341772</c:v>
                </c:pt>
                <c:pt idx="43266">
                  <c:v>0.734177215189873</c:v>
                </c:pt>
                <c:pt idx="43267">
                  <c:v>0.746835443037974</c:v>
                </c:pt>
                <c:pt idx="43268">
                  <c:v>0.759493670886076</c:v>
                </c:pt>
                <c:pt idx="43269">
                  <c:v>0.772151898734177</c:v>
                </c:pt>
                <c:pt idx="43270">
                  <c:v>0.784810126582278</c:v>
                </c:pt>
                <c:pt idx="43271">
                  <c:v>0.797468354430379</c:v>
                </c:pt>
                <c:pt idx="43272">
                  <c:v>0.810126582278481</c:v>
                </c:pt>
                <c:pt idx="43273">
                  <c:v>0.822784810126582</c:v>
                </c:pt>
                <c:pt idx="43274">
                  <c:v>0.835443037974683</c:v>
                </c:pt>
                <c:pt idx="43275">
                  <c:v>0.848101265822784</c:v>
                </c:pt>
                <c:pt idx="43276">
                  <c:v>0.860759493670886</c:v>
                </c:pt>
                <c:pt idx="43277">
                  <c:v>0.873417721518987</c:v>
                </c:pt>
                <c:pt idx="43278">
                  <c:v>0.886075949367088</c:v>
                </c:pt>
                <c:pt idx="43279">
                  <c:v>0.898734177215189</c:v>
                </c:pt>
                <c:pt idx="43280">
                  <c:v>0.911392405063291</c:v>
                </c:pt>
                <c:pt idx="43281">
                  <c:v>0.924050632911392</c:v>
                </c:pt>
                <c:pt idx="43282">
                  <c:v>0.936708860759493</c:v>
                </c:pt>
                <c:pt idx="43283">
                  <c:v>0.949367088607594</c:v>
                </c:pt>
                <c:pt idx="43284">
                  <c:v>0.962025316455696</c:v>
                </c:pt>
                <c:pt idx="43285">
                  <c:v>0.974683544303797</c:v>
                </c:pt>
                <c:pt idx="43286">
                  <c:v>0.987341772151898</c:v>
                </c:pt>
                <c:pt idx="43287">
                  <c:v>0</c:v>
                </c:pt>
                <c:pt idx="43288">
                  <c:v>9.9009900990098994E-3</c:v>
                </c:pt>
                <c:pt idx="43289">
                  <c:v>1.9801980198019799E-2</c:v>
                </c:pt>
                <c:pt idx="43290">
                  <c:v>2.9702970297029702E-2</c:v>
                </c:pt>
                <c:pt idx="43291">
                  <c:v>3.9603960396039598E-2</c:v>
                </c:pt>
                <c:pt idx="43292">
                  <c:v>4.95049504950495E-2</c:v>
                </c:pt>
                <c:pt idx="43293">
                  <c:v>5.9405940594059403E-2</c:v>
                </c:pt>
                <c:pt idx="43294">
                  <c:v>6.9306930693069299E-2</c:v>
                </c:pt>
                <c:pt idx="43295">
                  <c:v>7.9207920792079195E-2</c:v>
                </c:pt>
                <c:pt idx="43296">
                  <c:v>8.9108910891089105E-2</c:v>
                </c:pt>
                <c:pt idx="43297">
                  <c:v>9.9009900990099001E-2</c:v>
                </c:pt>
                <c:pt idx="43298">
                  <c:v>0.10891089108910799</c:v>
                </c:pt>
                <c:pt idx="43299">
                  <c:v>0.118811881188118</c:v>
                </c:pt>
                <c:pt idx="43300">
                  <c:v>0.12871287128712799</c:v>
                </c:pt>
                <c:pt idx="43301">
                  <c:v>0.13861386138613799</c:v>
                </c:pt>
                <c:pt idx="43302">
                  <c:v>0.14851485148514801</c:v>
                </c:pt>
                <c:pt idx="43303">
                  <c:v>0.158415841584158</c:v>
                </c:pt>
                <c:pt idx="43304">
                  <c:v>0.16831683168316799</c:v>
                </c:pt>
                <c:pt idx="43305">
                  <c:v>0.17821782178217799</c:v>
                </c:pt>
                <c:pt idx="43306">
                  <c:v>0.18811881188118801</c:v>
                </c:pt>
                <c:pt idx="43307">
                  <c:v>0.198019801980198</c:v>
                </c:pt>
                <c:pt idx="43308">
                  <c:v>0.207920792079207</c:v>
                </c:pt>
                <c:pt idx="43309">
                  <c:v>0.21782178217821699</c:v>
                </c:pt>
                <c:pt idx="43310">
                  <c:v>0.22772277227722701</c:v>
                </c:pt>
                <c:pt idx="43311">
                  <c:v>0.237623762376237</c:v>
                </c:pt>
                <c:pt idx="43312">
                  <c:v>0.247524752475247</c:v>
                </c:pt>
                <c:pt idx="43313">
                  <c:v>0.25742574257425699</c:v>
                </c:pt>
                <c:pt idx="43314">
                  <c:v>0.26732673267326701</c:v>
                </c:pt>
                <c:pt idx="43315">
                  <c:v>0.27722772277227697</c:v>
                </c:pt>
                <c:pt idx="43316">
                  <c:v>0.287128712871287</c:v>
                </c:pt>
                <c:pt idx="43317">
                  <c:v>0.29702970297029702</c:v>
                </c:pt>
                <c:pt idx="43318">
                  <c:v>0.30693069306930598</c:v>
                </c:pt>
                <c:pt idx="43319">
                  <c:v>0.316831683168316</c:v>
                </c:pt>
                <c:pt idx="43320">
                  <c:v>0.32673267326732602</c:v>
                </c:pt>
                <c:pt idx="43321">
                  <c:v>0.33663366336633599</c:v>
                </c:pt>
                <c:pt idx="43322">
                  <c:v>0.34653465346534601</c:v>
                </c:pt>
                <c:pt idx="43323">
                  <c:v>0.35643564356435598</c:v>
                </c:pt>
                <c:pt idx="43324">
                  <c:v>0.366336633663366</c:v>
                </c:pt>
                <c:pt idx="43325">
                  <c:v>0.37623762376237602</c:v>
                </c:pt>
                <c:pt idx="43326">
                  <c:v>0.38613861386138598</c:v>
                </c:pt>
                <c:pt idx="43327">
                  <c:v>0.396039603960396</c:v>
                </c:pt>
                <c:pt idx="43328">
                  <c:v>0.40594059405940502</c:v>
                </c:pt>
                <c:pt idx="43329">
                  <c:v>0.41584158415841499</c:v>
                </c:pt>
                <c:pt idx="43330">
                  <c:v>0.42574257425742501</c:v>
                </c:pt>
                <c:pt idx="43331">
                  <c:v>0.43564356435643498</c:v>
                </c:pt>
                <c:pt idx="43332">
                  <c:v>0.445544554455445</c:v>
                </c:pt>
                <c:pt idx="43333">
                  <c:v>0.45544554455445502</c:v>
                </c:pt>
                <c:pt idx="43334">
                  <c:v>0.46534653465346498</c:v>
                </c:pt>
                <c:pt idx="43335">
                  <c:v>0.475247524752475</c:v>
                </c:pt>
                <c:pt idx="43336">
                  <c:v>0.48514851485148502</c:v>
                </c:pt>
                <c:pt idx="43337">
                  <c:v>0.49504950495049499</c:v>
                </c:pt>
                <c:pt idx="43338">
                  <c:v>0.50495049504950495</c:v>
                </c:pt>
                <c:pt idx="43339">
                  <c:v>0.51485148514851398</c:v>
                </c:pt>
                <c:pt idx="43340">
                  <c:v>0.524752475247524</c:v>
                </c:pt>
                <c:pt idx="43341">
                  <c:v>0.53465346534653402</c:v>
                </c:pt>
                <c:pt idx="43342">
                  <c:v>0.54455445544554404</c:v>
                </c:pt>
                <c:pt idx="43343">
                  <c:v>0.55445544554455395</c:v>
                </c:pt>
                <c:pt idx="43344">
                  <c:v>0.56435643564356397</c:v>
                </c:pt>
                <c:pt idx="43345">
                  <c:v>0.57425742574257399</c:v>
                </c:pt>
                <c:pt idx="43346">
                  <c:v>0.58415841584158401</c:v>
                </c:pt>
                <c:pt idx="43347">
                  <c:v>0.59405940594059403</c:v>
                </c:pt>
                <c:pt idx="43348">
                  <c:v>0.60396039603960305</c:v>
                </c:pt>
                <c:pt idx="43349">
                  <c:v>0.61386138613861296</c:v>
                </c:pt>
                <c:pt idx="43350">
                  <c:v>0.62376237623762298</c:v>
                </c:pt>
                <c:pt idx="43351">
                  <c:v>0.633663366336633</c:v>
                </c:pt>
                <c:pt idx="43352">
                  <c:v>0.64356435643564303</c:v>
                </c:pt>
                <c:pt idx="43353">
                  <c:v>0.65346534653465305</c:v>
                </c:pt>
                <c:pt idx="43354">
                  <c:v>0.66336633663366296</c:v>
                </c:pt>
                <c:pt idx="43355">
                  <c:v>0.67326732673267298</c:v>
                </c:pt>
                <c:pt idx="43356">
                  <c:v>0.683168316831683</c:v>
                </c:pt>
                <c:pt idx="43357">
                  <c:v>0.69306930693069302</c:v>
                </c:pt>
                <c:pt idx="43358">
                  <c:v>0.70297029702970204</c:v>
                </c:pt>
                <c:pt idx="43359">
                  <c:v>0.71287128712871195</c:v>
                </c:pt>
                <c:pt idx="43360">
                  <c:v>0.72277227722772197</c:v>
                </c:pt>
                <c:pt idx="43361">
                  <c:v>0.73267326732673199</c:v>
                </c:pt>
                <c:pt idx="43362">
                  <c:v>0.74257425742574201</c:v>
                </c:pt>
                <c:pt idx="43363">
                  <c:v>0.75247524752475203</c:v>
                </c:pt>
                <c:pt idx="43364">
                  <c:v>0.76237623762376205</c:v>
                </c:pt>
                <c:pt idx="43365">
                  <c:v>0.77227722772277196</c:v>
                </c:pt>
                <c:pt idx="43366">
                  <c:v>0.78217821782178198</c:v>
                </c:pt>
                <c:pt idx="43367">
                  <c:v>0.79207920792079201</c:v>
                </c:pt>
                <c:pt idx="43368">
                  <c:v>0.80198019801980203</c:v>
                </c:pt>
                <c:pt idx="43369">
                  <c:v>0.81188118811881105</c:v>
                </c:pt>
                <c:pt idx="43370">
                  <c:v>0.82178217821782096</c:v>
                </c:pt>
                <c:pt idx="43371">
                  <c:v>0.83168316831683098</c:v>
                </c:pt>
                <c:pt idx="43372">
                  <c:v>0.841584158415841</c:v>
                </c:pt>
                <c:pt idx="43373">
                  <c:v>0.85148514851485102</c:v>
                </c:pt>
                <c:pt idx="43374">
                  <c:v>0.86138613861386104</c:v>
                </c:pt>
                <c:pt idx="43375">
                  <c:v>0.87128712871287095</c:v>
                </c:pt>
                <c:pt idx="43376">
                  <c:v>0.88118811881188097</c:v>
                </c:pt>
                <c:pt idx="43377">
                  <c:v>0.89108910891089099</c:v>
                </c:pt>
                <c:pt idx="43378">
                  <c:v>0.90099009900990101</c:v>
                </c:pt>
                <c:pt idx="43379">
                  <c:v>0.91089108910891003</c:v>
                </c:pt>
                <c:pt idx="43380">
                  <c:v>0.92079207920791994</c:v>
                </c:pt>
                <c:pt idx="43381">
                  <c:v>0.93069306930692997</c:v>
                </c:pt>
                <c:pt idx="43382">
                  <c:v>0.94059405940593999</c:v>
                </c:pt>
                <c:pt idx="43383">
                  <c:v>0.95049504950495001</c:v>
                </c:pt>
                <c:pt idx="43384">
                  <c:v>0.96039603960396003</c:v>
                </c:pt>
                <c:pt idx="43385">
                  <c:v>0.97029702970297005</c:v>
                </c:pt>
                <c:pt idx="43386">
                  <c:v>0.98019801980197996</c:v>
                </c:pt>
                <c:pt idx="43387">
                  <c:v>0.99009900990098998</c:v>
                </c:pt>
                <c:pt idx="43388">
                  <c:v>0</c:v>
                </c:pt>
                <c:pt idx="43389">
                  <c:v>0.05</c:v>
                </c:pt>
                <c:pt idx="43390">
                  <c:v>0.1</c:v>
                </c:pt>
                <c:pt idx="43391">
                  <c:v>0.15</c:v>
                </c:pt>
                <c:pt idx="43392">
                  <c:v>0.2</c:v>
                </c:pt>
                <c:pt idx="43393">
                  <c:v>0.25</c:v>
                </c:pt>
                <c:pt idx="43394">
                  <c:v>0.3</c:v>
                </c:pt>
                <c:pt idx="43395">
                  <c:v>0.35</c:v>
                </c:pt>
                <c:pt idx="43396">
                  <c:v>0.4</c:v>
                </c:pt>
                <c:pt idx="43397">
                  <c:v>0.45</c:v>
                </c:pt>
                <c:pt idx="43398">
                  <c:v>0.5</c:v>
                </c:pt>
                <c:pt idx="43399">
                  <c:v>0.55000000000000004</c:v>
                </c:pt>
                <c:pt idx="43400">
                  <c:v>0.6</c:v>
                </c:pt>
                <c:pt idx="43401">
                  <c:v>0.65</c:v>
                </c:pt>
                <c:pt idx="43402">
                  <c:v>0.7</c:v>
                </c:pt>
                <c:pt idx="43403">
                  <c:v>0.75</c:v>
                </c:pt>
                <c:pt idx="43404">
                  <c:v>0.8</c:v>
                </c:pt>
                <c:pt idx="43405">
                  <c:v>0.85</c:v>
                </c:pt>
                <c:pt idx="43406">
                  <c:v>0.9</c:v>
                </c:pt>
                <c:pt idx="43407">
                  <c:v>0.95</c:v>
                </c:pt>
                <c:pt idx="43408">
                  <c:v>0</c:v>
                </c:pt>
                <c:pt idx="43409">
                  <c:v>1.1764705882352899E-2</c:v>
                </c:pt>
                <c:pt idx="43410">
                  <c:v>2.3529411764705799E-2</c:v>
                </c:pt>
                <c:pt idx="43411">
                  <c:v>3.5294117647058802E-2</c:v>
                </c:pt>
                <c:pt idx="43412">
                  <c:v>4.7058823529411702E-2</c:v>
                </c:pt>
                <c:pt idx="43413">
                  <c:v>5.8823529411764698E-2</c:v>
                </c:pt>
                <c:pt idx="43414">
                  <c:v>7.0588235294117604E-2</c:v>
                </c:pt>
                <c:pt idx="43415">
                  <c:v>8.2352941176470504E-2</c:v>
                </c:pt>
                <c:pt idx="43416">
                  <c:v>9.41176470588235E-2</c:v>
                </c:pt>
                <c:pt idx="43417">
                  <c:v>0.105882352941176</c:v>
                </c:pt>
                <c:pt idx="43418">
                  <c:v>0.11764705882352899</c:v>
                </c:pt>
                <c:pt idx="43419">
                  <c:v>0.129411764705882</c:v>
                </c:pt>
                <c:pt idx="43420">
                  <c:v>0.14117647058823499</c:v>
                </c:pt>
                <c:pt idx="43421">
                  <c:v>0.152941176470588</c:v>
                </c:pt>
                <c:pt idx="43422">
                  <c:v>0.16470588235294101</c:v>
                </c:pt>
                <c:pt idx="43423">
                  <c:v>0.17647058823529399</c:v>
                </c:pt>
                <c:pt idx="43424">
                  <c:v>0.188235294117647</c:v>
                </c:pt>
                <c:pt idx="43425">
                  <c:v>0.2</c:v>
                </c:pt>
                <c:pt idx="43426">
                  <c:v>0.21176470588235199</c:v>
                </c:pt>
                <c:pt idx="43427">
                  <c:v>0.223529411764705</c:v>
                </c:pt>
                <c:pt idx="43428">
                  <c:v>0.23529411764705799</c:v>
                </c:pt>
                <c:pt idx="43429">
                  <c:v>0.247058823529411</c:v>
                </c:pt>
                <c:pt idx="43430">
                  <c:v>0.25882352941176401</c:v>
                </c:pt>
                <c:pt idx="43431">
                  <c:v>0.27058823529411702</c:v>
                </c:pt>
                <c:pt idx="43432">
                  <c:v>0.28235294117646997</c:v>
                </c:pt>
                <c:pt idx="43433">
                  <c:v>0.29411764705882298</c:v>
                </c:pt>
                <c:pt idx="43434">
                  <c:v>0.30588235294117599</c:v>
                </c:pt>
                <c:pt idx="43435">
                  <c:v>0.317647058823529</c:v>
                </c:pt>
                <c:pt idx="43436">
                  <c:v>0.32941176470588202</c:v>
                </c:pt>
                <c:pt idx="43437">
                  <c:v>0.34117647058823503</c:v>
                </c:pt>
                <c:pt idx="43438">
                  <c:v>0.35294117647058798</c:v>
                </c:pt>
                <c:pt idx="43439">
                  <c:v>0.36470588235294099</c:v>
                </c:pt>
                <c:pt idx="43440">
                  <c:v>0.376470588235294</c:v>
                </c:pt>
                <c:pt idx="43441">
                  <c:v>0.38823529411764701</c:v>
                </c:pt>
                <c:pt idx="43442">
                  <c:v>0.4</c:v>
                </c:pt>
                <c:pt idx="43443">
                  <c:v>0.41176470588235198</c:v>
                </c:pt>
                <c:pt idx="43444">
                  <c:v>0.42352941176470499</c:v>
                </c:pt>
                <c:pt idx="43445">
                  <c:v>0.435294117647058</c:v>
                </c:pt>
                <c:pt idx="43446">
                  <c:v>0.44705882352941101</c:v>
                </c:pt>
                <c:pt idx="43447">
                  <c:v>0.45882352941176402</c:v>
                </c:pt>
                <c:pt idx="43448">
                  <c:v>0.47058823529411697</c:v>
                </c:pt>
                <c:pt idx="43449">
                  <c:v>0.48235294117646998</c:v>
                </c:pt>
                <c:pt idx="43450">
                  <c:v>0.494117647058823</c:v>
                </c:pt>
                <c:pt idx="43451">
                  <c:v>0.50588235294117601</c:v>
                </c:pt>
                <c:pt idx="43452">
                  <c:v>0.51764705882352902</c:v>
                </c:pt>
                <c:pt idx="43453">
                  <c:v>0.52941176470588203</c:v>
                </c:pt>
                <c:pt idx="43454">
                  <c:v>0.54117647058823504</c:v>
                </c:pt>
                <c:pt idx="43455">
                  <c:v>0.55294117647058805</c:v>
                </c:pt>
                <c:pt idx="43456">
                  <c:v>0.56470588235294095</c:v>
                </c:pt>
                <c:pt idx="43457">
                  <c:v>0.57647058823529396</c:v>
                </c:pt>
                <c:pt idx="43458">
                  <c:v>0.58823529411764697</c:v>
                </c:pt>
                <c:pt idx="43459">
                  <c:v>0.6</c:v>
                </c:pt>
                <c:pt idx="43460">
                  <c:v>0.61176470588235299</c:v>
                </c:pt>
                <c:pt idx="43461">
                  <c:v>0.623529411764705</c:v>
                </c:pt>
                <c:pt idx="43462">
                  <c:v>0.63529411764705801</c:v>
                </c:pt>
                <c:pt idx="43463">
                  <c:v>0.64705882352941102</c:v>
                </c:pt>
                <c:pt idx="43464">
                  <c:v>0.65882352941176403</c:v>
                </c:pt>
                <c:pt idx="43465">
                  <c:v>0.67058823529411704</c:v>
                </c:pt>
                <c:pt idx="43466">
                  <c:v>0.68235294117647005</c:v>
                </c:pt>
                <c:pt idx="43467">
                  <c:v>0.69411764705882295</c:v>
                </c:pt>
                <c:pt idx="43468">
                  <c:v>0.70588235294117596</c:v>
                </c:pt>
                <c:pt idx="43469">
                  <c:v>0.71764705882352897</c:v>
                </c:pt>
                <c:pt idx="43470">
                  <c:v>0.72941176470588198</c:v>
                </c:pt>
                <c:pt idx="43471">
                  <c:v>0.74117647058823499</c:v>
                </c:pt>
                <c:pt idx="43472">
                  <c:v>0.752941176470588</c:v>
                </c:pt>
                <c:pt idx="43473">
                  <c:v>0.76470588235294101</c:v>
                </c:pt>
                <c:pt idx="43474">
                  <c:v>0.77647058823529402</c:v>
                </c:pt>
                <c:pt idx="43475">
                  <c:v>0.78823529411764703</c:v>
                </c:pt>
                <c:pt idx="43476">
                  <c:v>0.8</c:v>
                </c:pt>
                <c:pt idx="43477">
                  <c:v>0.81176470588235194</c:v>
                </c:pt>
                <c:pt idx="43478">
                  <c:v>0.82352941176470495</c:v>
                </c:pt>
                <c:pt idx="43479">
                  <c:v>0.83529411764705797</c:v>
                </c:pt>
                <c:pt idx="43480">
                  <c:v>0.84705882352941098</c:v>
                </c:pt>
                <c:pt idx="43481">
                  <c:v>0.85882352941176399</c:v>
                </c:pt>
                <c:pt idx="43482">
                  <c:v>0.870588235294117</c:v>
                </c:pt>
                <c:pt idx="43483">
                  <c:v>0.88235294117647001</c:v>
                </c:pt>
                <c:pt idx="43484">
                  <c:v>0.89411764705882302</c:v>
                </c:pt>
                <c:pt idx="43485">
                  <c:v>0.90588235294117603</c:v>
                </c:pt>
                <c:pt idx="43486">
                  <c:v>0.91764705882352904</c:v>
                </c:pt>
                <c:pt idx="43487">
                  <c:v>0.92941176470588205</c:v>
                </c:pt>
                <c:pt idx="43488">
                  <c:v>0.94117647058823495</c:v>
                </c:pt>
                <c:pt idx="43489">
                  <c:v>0.95294117647058796</c:v>
                </c:pt>
                <c:pt idx="43490">
                  <c:v>0.96470588235294097</c:v>
                </c:pt>
                <c:pt idx="43491">
                  <c:v>0.97647058823529398</c:v>
                </c:pt>
                <c:pt idx="43492">
                  <c:v>0.98823529411764699</c:v>
                </c:pt>
                <c:pt idx="43493">
                  <c:v>0</c:v>
                </c:pt>
                <c:pt idx="43494">
                  <c:v>2.5641025641025599E-2</c:v>
                </c:pt>
                <c:pt idx="43495">
                  <c:v>5.1282051282051197E-2</c:v>
                </c:pt>
                <c:pt idx="43496">
                  <c:v>7.69230769230769E-2</c:v>
                </c:pt>
                <c:pt idx="43497">
                  <c:v>0.10256410256410201</c:v>
                </c:pt>
                <c:pt idx="43498">
                  <c:v>0.128205128205128</c:v>
                </c:pt>
                <c:pt idx="43499">
                  <c:v>0.15384615384615299</c:v>
                </c:pt>
                <c:pt idx="43500">
                  <c:v>0.17948717948717899</c:v>
                </c:pt>
                <c:pt idx="43501">
                  <c:v>0.20512820512820501</c:v>
                </c:pt>
                <c:pt idx="43502">
                  <c:v>0.23076923076923</c:v>
                </c:pt>
                <c:pt idx="43503">
                  <c:v>0.256410256410256</c:v>
                </c:pt>
                <c:pt idx="43504">
                  <c:v>0.28205128205128199</c:v>
                </c:pt>
                <c:pt idx="43505">
                  <c:v>0.30769230769230699</c:v>
                </c:pt>
                <c:pt idx="43506">
                  <c:v>0.33333333333333298</c:v>
                </c:pt>
                <c:pt idx="43507">
                  <c:v>0.35897435897435898</c:v>
                </c:pt>
                <c:pt idx="43508">
                  <c:v>0.38461538461538403</c:v>
                </c:pt>
                <c:pt idx="43509">
                  <c:v>0.41025641025641002</c:v>
                </c:pt>
                <c:pt idx="43510">
                  <c:v>0.43589743589743501</c:v>
                </c:pt>
                <c:pt idx="43511">
                  <c:v>0.46153846153846101</c:v>
                </c:pt>
                <c:pt idx="43512">
                  <c:v>0.487179487179487</c:v>
                </c:pt>
                <c:pt idx="43513">
                  <c:v>0.512820512820512</c:v>
                </c:pt>
                <c:pt idx="43514">
                  <c:v>0.53846153846153799</c:v>
                </c:pt>
                <c:pt idx="43515">
                  <c:v>0.56410256410256399</c:v>
                </c:pt>
                <c:pt idx="43516">
                  <c:v>0.58974358974358898</c:v>
                </c:pt>
                <c:pt idx="43517">
                  <c:v>0.61538461538461497</c:v>
                </c:pt>
                <c:pt idx="43518">
                  <c:v>0.64102564102564097</c:v>
                </c:pt>
                <c:pt idx="43519">
                  <c:v>0.66666666666666596</c:v>
                </c:pt>
                <c:pt idx="43520">
                  <c:v>0.69230769230769196</c:v>
                </c:pt>
                <c:pt idx="43521">
                  <c:v>0.71794871794871795</c:v>
                </c:pt>
                <c:pt idx="43522">
                  <c:v>0.74358974358974295</c:v>
                </c:pt>
                <c:pt idx="43523">
                  <c:v>0.76923076923076905</c:v>
                </c:pt>
                <c:pt idx="43524">
                  <c:v>0.79487179487179405</c:v>
                </c:pt>
                <c:pt idx="43525">
                  <c:v>0.82051282051282004</c:v>
                </c:pt>
                <c:pt idx="43526">
                  <c:v>0.84615384615384603</c:v>
                </c:pt>
                <c:pt idx="43527">
                  <c:v>0.87179487179487103</c:v>
                </c:pt>
                <c:pt idx="43528">
                  <c:v>0.89743589743589702</c:v>
                </c:pt>
                <c:pt idx="43529">
                  <c:v>0.92307692307692302</c:v>
                </c:pt>
                <c:pt idx="43530">
                  <c:v>0.94871794871794801</c:v>
                </c:pt>
                <c:pt idx="43531">
                  <c:v>0.97435897435897401</c:v>
                </c:pt>
                <c:pt idx="43532">
                  <c:v>0</c:v>
                </c:pt>
                <c:pt idx="43533">
                  <c:v>4.3478260869565202E-2</c:v>
                </c:pt>
                <c:pt idx="43534">
                  <c:v>8.6956521739130405E-2</c:v>
                </c:pt>
                <c:pt idx="43535">
                  <c:v>0.13043478260869501</c:v>
                </c:pt>
                <c:pt idx="43536">
                  <c:v>0.17391304347826</c:v>
                </c:pt>
                <c:pt idx="43537">
                  <c:v>0.217391304347826</c:v>
                </c:pt>
                <c:pt idx="43538">
                  <c:v>0.26086956521739102</c:v>
                </c:pt>
                <c:pt idx="43539">
                  <c:v>0.30434782608695599</c:v>
                </c:pt>
                <c:pt idx="43540">
                  <c:v>0.34782608695652101</c:v>
                </c:pt>
                <c:pt idx="43541">
                  <c:v>0.39130434782608697</c:v>
                </c:pt>
                <c:pt idx="43542">
                  <c:v>0.434782608695652</c:v>
                </c:pt>
                <c:pt idx="43543">
                  <c:v>0.47826086956521702</c:v>
                </c:pt>
                <c:pt idx="43544">
                  <c:v>0.52173913043478204</c:v>
                </c:pt>
                <c:pt idx="43545">
                  <c:v>0.56521739130434701</c:v>
                </c:pt>
                <c:pt idx="43546">
                  <c:v>0.60869565217391297</c:v>
                </c:pt>
                <c:pt idx="43547">
                  <c:v>0.65217391304347805</c:v>
                </c:pt>
                <c:pt idx="43548">
                  <c:v>0.69565217391304301</c:v>
                </c:pt>
                <c:pt idx="43549">
                  <c:v>0.73913043478260798</c:v>
                </c:pt>
                <c:pt idx="43550">
                  <c:v>0.78260869565217395</c:v>
                </c:pt>
                <c:pt idx="43551">
                  <c:v>0.82608695652173902</c:v>
                </c:pt>
                <c:pt idx="43552">
                  <c:v>0.86956521739130399</c:v>
                </c:pt>
                <c:pt idx="43553">
                  <c:v>0.91304347826086896</c:v>
                </c:pt>
                <c:pt idx="43554">
                  <c:v>0.95652173913043403</c:v>
                </c:pt>
                <c:pt idx="43555">
                  <c:v>0</c:v>
                </c:pt>
                <c:pt idx="43556">
                  <c:v>2.7027027027027001E-2</c:v>
                </c:pt>
                <c:pt idx="43557">
                  <c:v>5.4054054054054002E-2</c:v>
                </c:pt>
                <c:pt idx="43558">
                  <c:v>8.1081081081081002E-2</c:v>
                </c:pt>
                <c:pt idx="43559">
                  <c:v>0.108108108108108</c:v>
                </c:pt>
                <c:pt idx="43560">
                  <c:v>0.135135135135135</c:v>
                </c:pt>
                <c:pt idx="43561">
                  <c:v>0.162162162162162</c:v>
                </c:pt>
                <c:pt idx="43562">
                  <c:v>0.18918918918918901</c:v>
                </c:pt>
                <c:pt idx="43563">
                  <c:v>0.21621621621621601</c:v>
                </c:pt>
                <c:pt idx="43564">
                  <c:v>0.24324324324324301</c:v>
                </c:pt>
                <c:pt idx="43565">
                  <c:v>0.27027027027027001</c:v>
                </c:pt>
                <c:pt idx="43566">
                  <c:v>0.29729729729729698</c:v>
                </c:pt>
                <c:pt idx="43567">
                  <c:v>0.32432432432432401</c:v>
                </c:pt>
                <c:pt idx="43568">
                  <c:v>0.35135135135135098</c:v>
                </c:pt>
                <c:pt idx="43569">
                  <c:v>0.37837837837837801</c:v>
                </c:pt>
                <c:pt idx="43570">
                  <c:v>0.40540540540540498</c:v>
                </c:pt>
                <c:pt idx="43571">
                  <c:v>0.43243243243243201</c:v>
                </c:pt>
                <c:pt idx="43572">
                  <c:v>0.45945945945945899</c:v>
                </c:pt>
                <c:pt idx="43573">
                  <c:v>0.48648648648648601</c:v>
                </c:pt>
                <c:pt idx="43574">
                  <c:v>0.51351351351351304</c:v>
                </c:pt>
                <c:pt idx="43575">
                  <c:v>0.54054054054054002</c:v>
                </c:pt>
                <c:pt idx="43576">
                  <c:v>0.56756756756756699</c:v>
                </c:pt>
                <c:pt idx="43577">
                  <c:v>0.59459459459459396</c:v>
                </c:pt>
                <c:pt idx="43578">
                  <c:v>0.62162162162162105</c:v>
                </c:pt>
                <c:pt idx="43579">
                  <c:v>0.64864864864864802</c:v>
                </c:pt>
                <c:pt idx="43580">
                  <c:v>0.67567567567567499</c:v>
                </c:pt>
                <c:pt idx="43581">
                  <c:v>0.70270270270270196</c:v>
                </c:pt>
                <c:pt idx="43582">
                  <c:v>0.72972972972972905</c:v>
                </c:pt>
                <c:pt idx="43583">
                  <c:v>0.75675675675675602</c:v>
                </c:pt>
                <c:pt idx="43584">
                  <c:v>0.78378378378378299</c:v>
                </c:pt>
                <c:pt idx="43585">
                  <c:v>0.81081081081080997</c:v>
                </c:pt>
                <c:pt idx="43586">
                  <c:v>0.83783783783783705</c:v>
                </c:pt>
                <c:pt idx="43587">
                  <c:v>0.86486486486486402</c:v>
                </c:pt>
                <c:pt idx="43588">
                  <c:v>0.891891891891891</c:v>
                </c:pt>
                <c:pt idx="43589">
                  <c:v>0.91891891891891897</c:v>
                </c:pt>
                <c:pt idx="43590">
                  <c:v>0.94594594594594505</c:v>
                </c:pt>
                <c:pt idx="43591">
                  <c:v>0.97297297297297303</c:v>
                </c:pt>
                <c:pt idx="43592">
                  <c:v>0</c:v>
                </c:pt>
                <c:pt idx="43593">
                  <c:v>1.0204081632653E-2</c:v>
                </c:pt>
                <c:pt idx="43594">
                  <c:v>2.04081632653061E-2</c:v>
                </c:pt>
                <c:pt idx="43595">
                  <c:v>3.06122448979591E-2</c:v>
                </c:pt>
                <c:pt idx="43596">
                  <c:v>4.08163265306122E-2</c:v>
                </c:pt>
                <c:pt idx="43597">
                  <c:v>5.10204081632653E-2</c:v>
                </c:pt>
                <c:pt idx="43598">
                  <c:v>6.1224489795918297E-2</c:v>
                </c:pt>
                <c:pt idx="43599">
                  <c:v>7.1428571428571397E-2</c:v>
                </c:pt>
                <c:pt idx="43600">
                  <c:v>8.16326530612244E-2</c:v>
                </c:pt>
                <c:pt idx="43601">
                  <c:v>9.18367346938775E-2</c:v>
                </c:pt>
                <c:pt idx="43602">
                  <c:v>0.10204081632653</c:v>
                </c:pt>
                <c:pt idx="43603">
                  <c:v>0.11224489795918299</c:v>
                </c:pt>
                <c:pt idx="43604">
                  <c:v>0.122448979591836</c:v>
                </c:pt>
                <c:pt idx="43605">
                  <c:v>0.132653061224489</c:v>
                </c:pt>
                <c:pt idx="43606">
                  <c:v>0.14285714285714199</c:v>
                </c:pt>
                <c:pt idx="43607">
                  <c:v>0.15306122448979501</c:v>
                </c:pt>
                <c:pt idx="43608">
                  <c:v>0.163265306122448</c:v>
                </c:pt>
                <c:pt idx="43609">
                  <c:v>0.17346938775510201</c:v>
                </c:pt>
                <c:pt idx="43610">
                  <c:v>0.183673469387755</c:v>
                </c:pt>
                <c:pt idx="43611">
                  <c:v>0.19387755102040799</c:v>
                </c:pt>
                <c:pt idx="43612">
                  <c:v>0.20408163265306101</c:v>
                </c:pt>
                <c:pt idx="43613">
                  <c:v>0.214285714285714</c:v>
                </c:pt>
                <c:pt idx="43614">
                  <c:v>0.22448979591836701</c:v>
                </c:pt>
                <c:pt idx="43615">
                  <c:v>0.23469387755102</c:v>
                </c:pt>
                <c:pt idx="43616">
                  <c:v>0.24489795918367299</c:v>
                </c:pt>
                <c:pt idx="43617">
                  <c:v>0.25510204081632598</c:v>
                </c:pt>
                <c:pt idx="43618">
                  <c:v>0.265306122448979</c:v>
                </c:pt>
                <c:pt idx="43619">
                  <c:v>0.27551020408163202</c:v>
                </c:pt>
                <c:pt idx="43620">
                  <c:v>0.28571428571428498</c:v>
                </c:pt>
                <c:pt idx="43621">
                  <c:v>0.29591836734693799</c:v>
                </c:pt>
                <c:pt idx="43622">
                  <c:v>0.30612244897959101</c:v>
                </c:pt>
                <c:pt idx="43623">
                  <c:v>0.31632653061224397</c:v>
                </c:pt>
                <c:pt idx="43624">
                  <c:v>0.32653061224489699</c:v>
                </c:pt>
                <c:pt idx="43625">
                  <c:v>0.33673469387755101</c:v>
                </c:pt>
                <c:pt idx="43626">
                  <c:v>0.34693877551020402</c:v>
                </c:pt>
                <c:pt idx="43627">
                  <c:v>0.35714285714285698</c:v>
                </c:pt>
                <c:pt idx="43628">
                  <c:v>0.36734693877551</c:v>
                </c:pt>
                <c:pt idx="43629">
                  <c:v>0.37755102040816302</c:v>
                </c:pt>
                <c:pt idx="43630">
                  <c:v>0.38775510204081598</c:v>
                </c:pt>
                <c:pt idx="43631">
                  <c:v>0.397959183673469</c:v>
                </c:pt>
                <c:pt idx="43632">
                  <c:v>0.40816326530612201</c:v>
                </c:pt>
                <c:pt idx="43633">
                  <c:v>0.41836734693877498</c:v>
                </c:pt>
                <c:pt idx="43634">
                  <c:v>0.42857142857142799</c:v>
                </c:pt>
                <c:pt idx="43635">
                  <c:v>0.43877551020408101</c:v>
                </c:pt>
                <c:pt idx="43636">
                  <c:v>0.44897959183673403</c:v>
                </c:pt>
                <c:pt idx="43637">
                  <c:v>0.45918367346938699</c:v>
                </c:pt>
                <c:pt idx="43638">
                  <c:v>0.46938775510204001</c:v>
                </c:pt>
                <c:pt idx="43639">
                  <c:v>0.47959183673469302</c:v>
                </c:pt>
                <c:pt idx="43640">
                  <c:v>0.48979591836734598</c:v>
                </c:pt>
                <c:pt idx="43641">
                  <c:v>0.5</c:v>
                </c:pt>
                <c:pt idx="43642">
                  <c:v>0.51020408163265296</c:v>
                </c:pt>
                <c:pt idx="43643">
                  <c:v>0.52040816326530603</c:v>
                </c:pt>
                <c:pt idx="43644">
                  <c:v>0.530612244897959</c:v>
                </c:pt>
                <c:pt idx="43645">
                  <c:v>0.54081632653061196</c:v>
                </c:pt>
                <c:pt idx="43646">
                  <c:v>0.55102040816326503</c:v>
                </c:pt>
                <c:pt idx="43647">
                  <c:v>0.56122448979591799</c:v>
                </c:pt>
                <c:pt idx="43648">
                  <c:v>0.57142857142857095</c:v>
                </c:pt>
                <c:pt idx="43649">
                  <c:v>0.58163265306122403</c:v>
                </c:pt>
                <c:pt idx="43650">
                  <c:v>0.59183673469387699</c:v>
                </c:pt>
                <c:pt idx="43651">
                  <c:v>0.60204081632652995</c:v>
                </c:pt>
                <c:pt idx="43652">
                  <c:v>0.61224489795918302</c:v>
                </c:pt>
                <c:pt idx="43653">
                  <c:v>0.62244897959183598</c:v>
                </c:pt>
                <c:pt idx="43654">
                  <c:v>0.63265306122448906</c:v>
                </c:pt>
                <c:pt idx="43655">
                  <c:v>0.64285714285714202</c:v>
                </c:pt>
                <c:pt idx="43656">
                  <c:v>0.65306122448979498</c:v>
                </c:pt>
                <c:pt idx="43657">
                  <c:v>0.66326530612244805</c:v>
                </c:pt>
                <c:pt idx="43658">
                  <c:v>0.67346938775510201</c:v>
                </c:pt>
                <c:pt idx="43659">
                  <c:v>0.68367346938775497</c:v>
                </c:pt>
                <c:pt idx="43660">
                  <c:v>0.69387755102040805</c:v>
                </c:pt>
                <c:pt idx="43661">
                  <c:v>0.70408163265306101</c:v>
                </c:pt>
                <c:pt idx="43662">
                  <c:v>0.71428571428571397</c:v>
                </c:pt>
                <c:pt idx="43663">
                  <c:v>0.72448979591836704</c:v>
                </c:pt>
                <c:pt idx="43664">
                  <c:v>0.73469387755102</c:v>
                </c:pt>
                <c:pt idx="43665">
                  <c:v>0.74489795918367296</c:v>
                </c:pt>
                <c:pt idx="43666">
                  <c:v>0.75510204081632604</c:v>
                </c:pt>
                <c:pt idx="43667">
                  <c:v>0.765306122448979</c:v>
                </c:pt>
                <c:pt idx="43668">
                  <c:v>0.77551020408163196</c:v>
                </c:pt>
                <c:pt idx="43669">
                  <c:v>0.78571428571428503</c:v>
                </c:pt>
                <c:pt idx="43670">
                  <c:v>0.79591836734693799</c:v>
                </c:pt>
                <c:pt idx="43671">
                  <c:v>0.80612244897959096</c:v>
                </c:pt>
                <c:pt idx="43672">
                  <c:v>0.81632653061224403</c:v>
                </c:pt>
                <c:pt idx="43673">
                  <c:v>0.82653061224489799</c:v>
                </c:pt>
                <c:pt idx="43674">
                  <c:v>0.83673469387755095</c:v>
                </c:pt>
                <c:pt idx="43675">
                  <c:v>0.84693877551020402</c:v>
                </c:pt>
                <c:pt idx="43676">
                  <c:v>0.85714285714285698</c:v>
                </c:pt>
                <c:pt idx="43677">
                  <c:v>0.86734693877550995</c:v>
                </c:pt>
                <c:pt idx="43678">
                  <c:v>0.87755102040816302</c:v>
                </c:pt>
                <c:pt idx="43679">
                  <c:v>0.88775510204081598</c:v>
                </c:pt>
                <c:pt idx="43680">
                  <c:v>0.89795918367346905</c:v>
                </c:pt>
                <c:pt idx="43681">
                  <c:v>0.90816326530612201</c:v>
                </c:pt>
                <c:pt idx="43682">
                  <c:v>0.91836734693877498</c:v>
                </c:pt>
                <c:pt idx="43683">
                  <c:v>0.92857142857142805</c:v>
                </c:pt>
                <c:pt idx="43684">
                  <c:v>0.93877551020408101</c:v>
                </c:pt>
                <c:pt idx="43685">
                  <c:v>0.94897959183673397</c:v>
                </c:pt>
                <c:pt idx="43686">
                  <c:v>0.95918367346938704</c:v>
                </c:pt>
                <c:pt idx="43687">
                  <c:v>0.96938775510204001</c:v>
                </c:pt>
                <c:pt idx="43688">
                  <c:v>0.97959183673469297</c:v>
                </c:pt>
                <c:pt idx="43689">
                  <c:v>0.98979591836734604</c:v>
                </c:pt>
                <c:pt idx="43690">
                  <c:v>0</c:v>
                </c:pt>
                <c:pt idx="43691">
                  <c:v>1.8181818181818101E-2</c:v>
                </c:pt>
                <c:pt idx="43692">
                  <c:v>3.6363636363636299E-2</c:v>
                </c:pt>
                <c:pt idx="43693">
                  <c:v>5.4545454545454501E-2</c:v>
                </c:pt>
                <c:pt idx="43694">
                  <c:v>7.2727272727272696E-2</c:v>
                </c:pt>
                <c:pt idx="43695">
                  <c:v>9.0909090909090898E-2</c:v>
                </c:pt>
                <c:pt idx="43696">
                  <c:v>0.109090909090909</c:v>
                </c:pt>
                <c:pt idx="43697">
                  <c:v>0.12727272727272701</c:v>
                </c:pt>
                <c:pt idx="43698">
                  <c:v>0.145454545454545</c:v>
                </c:pt>
                <c:pt idx="43699">
                  <c:v>0.163636363636363</c:v>
                </c:pt>
                <c:pt idx="43700">
                  <c:v>0.18181818181818099</c:v>
                </c:pt>
                <c:pt idx="43701">
                  <c:v>0.2</c:v>
                </c:pt>
                <c:pt idx="43702">
                  <c:v>0.218181818181818</c:v>
                </c:pt>
                <c:pt idx="43703">
                  <c:v>0.236363636363636</c:v>
                </c:pt>
                <c:pt idx="43704">
                  <c:v>0.25454545454545402</c:v>
                </c:pt>
                <c:pt idx="43705">
                  <c:v>0.27272727272727199</c:v>
                </c:pt>
                <c:pt idx="43706">
                  <c:v>0.29090909090909001</c:v>
                </c:pt>
                <c:pt idx="43707">
                  <c:v>0.30909090909090903</c:v>
                </c:pt>
                <c:pt idx="43708">
                  <c:v>0.32727272727272699</c:v>
                </c:pt>
                <c:pt idx="43709">
                  <c:v>0.34545454545454501</c:v>
                </c:pt>
                <c:pt idx="43710">
                  <c:v>0.36363636363636298</c:v>
                </c:pt>
                <c:pt idx="43711">
                  <c:v>0.381818181818181</c:v>
                </c:pt>
                <c:pt idx="43712">
                  <c:v>0.4</c:v>
                </c:pt>
                <c:pt idx="43713">
                  <c:v>0.41818181818181799</c:v>
                </c:pt>
                <c:pt idx="43714">
                  <c:v>0.43636363636363601</c:v>
                </c:pt>
                <c:pt idx="43715">
                  <c:v>0.45454545454545398</c:v>
                </c:pt>
                <c:pt idx="43716">
                  <c:v>0.472727272727272</c:v>
                </c:pt>
                <c:pt idx="43717">
                  <c:v>0.49090909090909002</c:v>
                </c:pt>
                <c:pt idx="43718">
                  <c:v>0.50909090909090904</c:v>
                </c:pt>
                <c:pt idx="43719">
                  <c:v>0.527272727272727</c:v>
                </c:pt>
                <c:pt idx="43720">
                  <c:v>0.54545454545454497</c:v>
                </c:pt>
                <c:pt idx="43721">
                  <c:v>0.56363636363636305</c:v>
                </c:pt>
                <c:pt idx="43722">
                  <c:v>0.58181818181818101</c:v>
                </c:pt>
                <c:pt idx="43723">
                  <c:v>0.6</c:v>
                </c:pt>
                <c:pt idx="43724">
                  <c:v>0.61818181818181805</c:v>
                </c:pt>
                <c:pt idx="43725">
                  <c:v>0.63636363636363602</c:v>
                </c:pt>
                <c:pt idx="43726">
                  <c:v>0.65454545454545399</c:v>
                </c:pt>
                <c:pt idx="43727">
                  <c:v>0.67272727272727195</c:v>
                </c:pt>
                <c:pt idx="43728">
                  <c:v>0.69090909090909003</c:v>
                </c:pt>
                <c:pt idx="43729">
                  <c:v>0.70909090909090899</c:v>
                </c:pt>
                <c:pt idx="43730">
                  <c:v>0.72727272727272696</c:v>
                </c:pt>
                <c:pt idx="43731">
                  <c:v>0.74545454545454504</c:v>
                </c:pt>
                <c:pt idx="43732">
                  <c:v>0.763636363636363</c:v>
                </c:pt>
                <c:pt idx="43733">
                  <c:v>0.78181818181818097</c:v>
                </c:pt>
                <c:pt idx="43734">
                  <c:v>0.8</c:v>
                </c:pt>
                <c:pt idx="43735">
                  <c:v>0.81818181818181801</c:v>
                </c:pt>
                <c:pt idx="43736">
                  <c:v>0.83636363636363598</c:v>
                </c:pt>
                <c:pt idx="43737">
                  <c:v>0.85454545454545405</c:v>
                </c:pt>
                <c:pt idx="43738">
                  <c:v>0.87272727272727202</c:v>
                </c:pt>
                <c:pt idx="43739">
                  <c:v>0.89090909090908998</c:v>
                </c:pt>
                <c:pt idx="43740">
                  <c:v>0.90909090909090895</c:v>
                </c:pt>
                <c:pt idx="43741">
                  <c:v>0.92727272727272703</c:v>
                </c:pt>
                <c:pt idx="43742">
                  <c:v>0.94545454545454499</c:v>
                </c:pt>
                <c:pt idx="43743">
                  <c:v>0.96363636363636296</c:v>
                </c:pt>
                <c:pt idx="43744">
                  <c:v>0.98181818181818103</c:v>
                </c:pt>
                <c:pt idx="43745">
                  <c:v>0</c:v>
                </c:pt>
                <c:pt idx="43746">
                  <c:v>2.77777777777777E-2</c:v>
                </c:pt>
                <c:pt idx="43747">
                  <c:v>5.5555555555555497E-2</c:v>
                </c:pt>
                <c:pt idx="43748">
                  <c:v>8.3333333333333301E-2</c:v>
                </c:pt>
                <c:pt idx="43749">
                  <c:v>0.11111111111111099</c:v>
                </c:pt>
                <c:pt idx="43750">
                  <c:v>0.13888888888888801</c:v>
                </c:pt>
                <c:pt idx="43751">
                  <c:v>0.16666666666666599</c:v>
                </c:pt>
                <c:pt idx="43752">
                  <c:v>0.194444444444444</c:v>
                </c:pt>
                <c:pt idx="43753">
                  <c:v>0.22222222222222199</c:v>
                </c:pt>
                <c:pt idx="43754">
                  <c:v>0.25</c:v>
                </c:pt>
                <c:pt idx="43755">
                  <c:v>0.27777777777777701</c:v>
                </c:pt>
                <c:pt idx="43756">
                  <c:v>0.30555555555555503</c:v>
                </c:pt>
                <c:pt idx="43757">
                  <c:v>0.33333333333333298</c:v>
                </c:pt>
                <c:pt idx="43758">
                  <c:v>0.36111111111111099</c:v>
                </c:pt>
                <c:pt idx="43759">
                  <c:v>0.38888888888888801</c:v>
                </c:pt>
                <c:pt idx="43760">
                  <c:v>0.41666666666666602</c:v>
                </c:pt>
                <c:pt idx="43761">
                  <c:v>0.44444444444444398</c:v>
                </c:pt>
                <c:pt idx="43762">
                  <c:v>0.47222222222222199</c:v>
                </c:pt>
                <c:pt idx="43763">
                  <c:v>0.5</c:v>
                </c:pt>
                <c:pt idx="43764">
                  <c:v>0.52777777777777701</c:v>
                </c:pt>
                <c:pt idx="43765">
                  <c:v>0.55555555555555503</c:v>
                </c:pt>
                <c:pt idx="43766">
                  <c:v>0.58333333333333304</c:v>
                </c:pt>
                <c:pt idx="43767">
                  <c:v>0.61111111111111105</c:v>
                </c:pt>
                <c:pt idx="43768">
                  <c:v>0.63888888888888795</c:v>
                </c:pt>
                <c:pt idx="43769">
                  <c:v>0.66666666666666596</c:v>
                </c:pt>
                <c:pt idx="43770">
                  <c:v>0.69444444444444398</c:v>
                </c:pt>
                <c:pt idx="43771">
                  <c:v>0.72222222222222199</c:v>
                </c:pt>
                <c:pt idx="43772">
                  <c:v>0.75</c:v>
                </c:pt>
                <c:pt idx="43773">
                  <c:v>0.77777777777777701</c:v>
                </c:pt>
                <c:pt idx="43774">
                  <c:v>0.80555555555555503</c:v>
                </c:pt>
                <c:pt idx="43775">
                  <c:v>0.83333333333333304</c:v>
                </c:pt>
                <c:pt idx="43776">
                  <c:v>0.86111111111111105</c:v>
                </c:pt>
                <c:pt idx="43777">
                  <c:v>0.88888888888888795</c:v>
                </c:pt>
                <c:pt idx="43778">
                  <c:v>0.91666666666666596</c:v>
                </c:pt>
                <c:pt idx="43779">
                  <c:v>0.94444444444444398</c:v>
                </c:pt>
                <c:pt idx="43780">
                  <c:v>0.97222222222222199</c:v>
                </c:pt>
                <c:pt idx="43781">
                  <c:v>0</c:v>
                </c:pt>
                <c:pt idx="43782">
                  <c:v>3.2258064516128997E-2</c:v>
                </c:pt>
                <c:pt idx="43783">
                  <c:v>6.4516129032257993E-2</c:v>
                </c:pt>
                <c:pt idx="43784">
                  <c:v>9.6774193548387094E-2</c:v>
                </c:pt>
                <c:pt idx="43785">
                  <c:v>0.12903225806451599</c:v>
                </c:pt>
                <c:pt idx="43786">
                  <c:v>0.16129032258064499</c:v>
                </c:pt>
                <c:pt idx="43787">
                  <c:v>0.19354838709677399</c:v>
                </c:pt>
                <c:pt idx="43788">
                  <c:v>0.225806451612903</c:v>
                </c:pt>
                <c:pt idx="43789">
                  <c:v>0.25806451612903197</c:v>
                </c:pt>
                <c:pt idx="43790">
                  <c:v>0.29032258064516098</c:v>
                </c:pt>
                <c:pt idx="43791">
                  <c:v>0.32258064516128998</c:v>
                </c:pt>
                <c:pt idx="43792">
                  <c:v>0.35483870967741898</c:v>
                </c:pt>
                <c:pt idx="43793">
                  <c:v>0.38709677419354799</c:v>
                </c:pt>
                <c:pt idx="43794">
                  <c:v>0.41935483870967699</c:v>
                </c:pt>
                <c:pt idx="43795">
                  <c:v>0.45161290322580599</c:v>
                </c:pt>
                <c:pt idx="43796">
                  <c:v>0.483870967741935</c:v>
                </c:pt>
                <c:pt idx="43797">
                  <c:v>0.51612903225806395</c:v>
                </c:pt>
                <c:pt idx="43798">
                  <c:v>0.54838709677419295</c:v>
                </c:pt>
                <c:pt idx="43799">
                  <c:v>0.58064516129032195</c:v>
                </c:pt>
                <c:pt idx="43800">
                  <c:v>0.61290322580645096</c:v>
                </c:pt>
                <c:pt idx="43801">
                  <c:v>0.64516129032257996</c:v>
                </c:pt>
                <c:pt idx="43802">
                  <c:v>0.67741935483870896</c:v>
                </c:pt>
                <c:pt idx="43803">
                  <c:v>0.70967741935483797</c:v>
                </c:pt>
                <c:pt idx="43804">
                  <c:v>0.74193548387096697</c:v>
                </c:pt>
                <c:pt idx="43805">
                  <c:v>0.77419354838709598</c:v>
                </c:pt>
                <c:pt idx="43806">
                  <c:v>0.80645161290322498</c:v>
                </c:pt>
                <c:pt idx="43807">
                  <c:v>0.83870967741935398</c:v>
                </c:pt>
                <c:pt idx="43808">
                  <c:v>0.87096774193548299</c:v>
                </c:pt>
                <c:pt idx="43809">
                  <c:v>0.90322580645161199</c:v>
                </c:pt>
                <c:pt idx="43810">
                  <c:v>0.93548387096774099</c:v>
                </c:pt>
                <c:pt idx="43811">
                  <c:v>0.967741935483871</c:v>
                </c:pt>
                <c:pt idx="43812">
                  <c:v>0</c:v>
                </c:pt>
                <c:pt idx="43813">
                  <c:v>3.5714285714285698E-2</c:v>
                </c:pt>
                <c:pt idx="43814">
                  <c:v>7.1428571428571397E-2</c:v>
                </c:pt>
                <c:pt idx="43815">
                  <c:v>0.107142857142857</c:v>
                </c:pt>
                <c:pt idx="43816">
                  <c:v>0.14285714285714199</c:v>
                </c:pt>
                <c:pt idx="43817">
                  <c:v>0.17857142857142799</c:v>
                </c:pt>
                <c:pt idx="43818">
                  <c:v>0.214285714285714</c:v>
                </c:pt>
                <c:pt idx="43819">
                  <c:v>0.25</c:v>
                </c:pt>
                <c:pt idx="43820">
                  <c:v>0.28571428571428498</c:v>
                </c:pt>
                <c:pt idx="43821">
                  <c:v>0.32142857142857101</c:v>
                </c:pt>
                <c:pt idx="43822">
                  <c:v>0.35714285714285698</c:v>
                </c:pt>
                <c:pt idx="43823">
                  <c:v>0.39285714285714202</c:v>
                </c:pt>
                <c:pt idx="43824">
                  <c:v>0.42857142857142799</c:v>
                </c:pt>
                <c:pt idx="43825">
                  <c:v>0.46428571428571402</c:v>
                </c:pt>
                <c:pt idx="43826">
                  <c:v>0.5</c:v>
                </c:pt>
                <c:pt idx="43827">
                  <c:v>0.53571428571428503</c:v>
                </c:pt>
                <c:pt idx="43828">
                  <c:v>0.57142857142857095</c:v>
                </c:pt>
                <c:pt idx="43829">
                  <c:v>0.60714285714285698</c:v>
                </c:pt>
                <c:pt idx="43830">
                  <c:v>0.64285714285714202</c:v>
                </c:pt>
                <c:pt idx="43831">
                  <c:v>0.67857142857142805</c:v>
                </c:pt>
                <c:pt idx="43832">
                  <c:v>0.71428571428571397</c:v>
                </c:pt>
                <c:pt idx="43833">
                  <c:v>0.75</c:v>
                </c:pt>
                <c:pt idx="43834">
                  <c:v>0.78571428571428503</c:v>
                </c:pt>
                <c:pt idx="43835">
                  <c:v>0.82142857142857095</c:v>
                </c:pt>
                <c:pt idx="43836">
                  <c:v>0.85714285714285698</c:v>
                </c:pt>
                <c:pt idx="43837">
                  <c:v>0.89285714285714202</c:v>
                </c:pt>
                <c:pt idx="43838">
                  <c:v>0.92857142857142805</c:v>
                </c:pt>
                <c:pt idx="43839">
                  <c:v>0.96428571428571397</c:v>
                </c:pt>
                <c:pt idx="43840">
                  <c:v>0</c:v>
                </c:pt>
                <c:pt idx="43841">
                  <c:v>1.3698630136986301E-2</c:v>
                </c:pt>
                <c:pt idx="43842">
                  <c:v>2.7397260273972601E-2</c:v>
                </c:pt>
                <c:pt idx="43843">
                  <c:v>4.1095890410958902E-2</c:v>
                </c:pt>
                <c:pt idx="43844">
                  <c:v>5.4794520547945202E-2</c:v>
                </c:pt>
                <c:pt idx="43845">
                  <c:v>6.8493150684931503E-2</c:v>
                </c:pt>
                <c:pt idx="43846">
                  <c:v>8.2191780821917804E-2</c:v>
                </c:pt>
                <c:pt idx="43847">
                  <c:v>9.5890410958904104E-2</c:v>
                </c:pt>
                <c:pt idx="43848">
                  <c:v>0.10958904109589</c:v>
                </c:pt>
                <c:pt idx="43849">
                  <c:v>0.123287671232876</c:v>
                </c:pt>
                <c:pt idx="43850">
                  <c:v>0.13698630136986301</c:v>
                </c:pt>
                <c:pt idx="43851">
                  <c:v>0.150684931506849</c:v>
                </c:pt>
                <c:pt idx="43852">
                  <c:v>0.164383561643835</c:v>
                </c:pt>
                <c:pt idx="43853">
                  <c:v>0.17808219178082099</c:v>
                </c:pt>
                <c:pt idx="43854">
                  <c:v>0.19178082191780799</c:v>
                </c:pt>
                <c:pt idx="43855">
                  <c:v>0.20547945205479401</c:v>
                </c:pt>
                <c:pt idx="43856">
                  <c:v>0.21917808219178</c:v>
                </c:pt>
                <c:pt idx="43857">
                  <c:v>0.232876712328767</c:v>
                </c:pt>
                <c:pt idx="43858">
                  <c:v>0.24657534246575299</c:v>
                </c:pt>
                <c:pt idx="43859">
                  <c:v>0.26027397260273899</c:v>
                </c:pt>
                <c:pt idx="43860">
                  <c:v>0.27397260273972601</c:v>
                </c:pt>
                <c:pt idx="43861">
                  <c:v>0.28767123287671198</c:v>
                </c:pt>
                <c:pt idx="43862">
                  <c:v>0.301369863013698</c:v>
                </c:pt>
                <c:pt idx="43863">
                  <c:v>0.31506849315068403</c:v>
                </c:pt>
                <c:pt idx="43864">
                  <c:v>0.32876712328767099</c:v>
                </c:pt>
                <c:pt idx="43865">
                  <c:v>0.34246575342465702</c:v>
                </c:pt>
                <c:pt idx="43866">
                  <c:v>0.35616438356164298</c:v>
                </c:pt>
                <c:pt idx="43867">
                  <c:v>0.36986301369863001</c:v>
                </c:pt>
                <c:pt idx="43868">
                  <c:v>0.38356164383561597</c:v>
                </c:pt>
                <c:pt idx="43869">
                  <c:v>0.397260273972602</c:v>
                </c:pt>
                <c:pt idx="43870">
                  <c:v>0.41095890410958902</c:v>
                </c:pt>
                <c:pt idx="43871">
                  <c:v>0.42465753424657499</c:v>
                </c:pt>
                <c:pt idx="43872">
                  <c:v>0.43835616438356101</c:v>
                </c:pt>
                <c:pt idx="43873">
                  <c:v>0.45205479452054698</c:v>
                </c:pt>
                <c:pt idx="43874">
                  <c:v>0.465753424657534</c:v>
                </c:pt>
                <c:pt idx="43875">
                  <c:v>0.47945205479452002</c:v>
                </c:pt>
                <c:pt idx="43876">
                  <c:v>0.49315068493150599</c:v>
                </c:pt>
                <c:pt idx="43877">
                  <c:v>0.50684931506849296</c:v>
                </c:pt>
                <c:pt idx="43878">
                  <c:v>0.52054794520547898</c:v>
                </c:pt>
                <c:pt idx="43879">
                  <c:v>0.534246575342465</c:v>
                </c:pt>
                <c:pt idx="43880">
                  <c:v>0.54794520547945202</c:v>
                </c:pt>
                <c:pt idx="43881">
                  <c:v>0.56164383561643805</c:v>
                </c:pt>
                <c:pt idx="43882">
                  <c:v>0.57534246575342396</c:v>
                </c:pt>
                <c:pt idx="43883">
                  <c:v>0.58904109589041098</c:v>
                </c:pt>
                <c:pt idx="43884">
                  <c:v>0.602739726027397</c:v>
                </c:pt>
                <c:pt idx="43885">
                  <c:v>0.61643835616438303</c:v>
                </c:pt>
                <c:pt idx="43886">
                  <c:v>0.63013698630136905</c:v>
                </c:pt>
                <c:pt idx="43887">
                  <c:v>0.64383561643835596</c:v>
                </c:pt>
                <c:pt idx="43888">
                  <c:v>0.65753424657534199</c:v>
                </c:pt>
                <c:pt idx="43889">
                  <c:v>0.67123287671232801</c:v>
                </c:pt>
                <c:pt idx="43890">
                  <c:v>0.68493150684931503</c:v>
                </c:pt>
                <c:pt idx="43891">
                  <c:v>0.69863013698630105</c:v>
                </c:pt>
                <c:pt idx="43892">
                  <c:v>0.71232876712328697</c:v>
                </c:pt>
                <c:pt idx="43893">
                  <c:v>0.72602739726027399</c:v>
                </c:pt>
                <c:pt idx="43894">
                  <c:v>0.73972602739726001</c:v>
                </c:pt>
                <c:pt idx="43895">
                  <c:v>0.75342465753424603</c:v>
                </c:pt>
                <c:pt idx="43896">
                  <c:v>0.76712328767123195</c:v>
                </c:pt>
                <c:pt idx="43897">
                  <c:v>0.78082191780821897</c:v>
                </c:pt>
                <c:pt idx="43898">
                  <c:v>0.79452054794520499</c:v>
                </c:pt>
                <c:pt idx="43899">
                  <c:v>0.80821917808219101</c:v>
                </c:pt>
                <c:pt idx="43900">
                  <c:v>0.82191780821917804</c:v>
                </c:pt>
                <c:pt idx="43901">
                  <c:v>0.83561643835616395</c:v>
                </c:pt>
                <c:pt idx="43902">
                  <c:v>0.84931506849314997</c:v>
                </c:pt>
                <c:pt idx="43903">
                  <c:v>0.86301369863013699</c:v>
                </c:pt>
                <c:pt idx="43904">
                  <c:v>0.87671232876712302</c:v>
                </c:pt>
                <c:pt idx="43905">
                  <c:v>0.89041095890410904</c:v>
                </c:pt>
                <c:pt idx="43906">
                  <c:v>0.90410958904109495</c:v>
                </c:pt>
                <c:pt idx="43907">
                  <c:v>0.91780821917808197</c:v>
                </c:pt>
                <c:pt idx="43908">
                  <c:v>0.931506849315068</c:v>
                </c:pt>
                <c:pt idx="43909">
                  <c:v>0.94520547945205402</c:v>
                </c:pt>
                <c:pt idx="43910">
                  <c:v>0.95890410958904104</c:v>
                </c:pt>
                <c:pt idx="43911">
                  <c:v>0.97260273972602695</c:v>
                </c:pt>
                <c:pt idx="43912">
                  <c:v>0.98630136986301298</c:v>
                </c:pt>
                <c:pt idx="43913">
                  <c:v>0</c:v>
                </c:pt>
                <c:pt idx="43914">
                  <c:v>1.23456790123456E-2</c:v>
                </c:pt>
                <c:pt idx="43915">
                  <c:v>2.4691358024691301E-2</c:v>
                </c:pt>
                <c:pt idx="43916">
                  <c:v>3.7037037037037E-2</c:v>
                </c:pt>
                <c:pt idx="43917">
                  <c:v>4.9382716049382699E-2</c:v>
                </c:pt>
                <c:pt idx="43918">
                  <c:v>6.1728395061728301E-2</c:v>
                </c:pt>
                <c:pt idx="43919">
                  <c:v>7.4074074074074001E-2</c:v>
                </c:pt>
                <c:pt idx="43920">
                  <c:v>8.6419753086419707E-2</c:v>
                </c:pt>
                <c:pt idx="43921">
                  <c:v>9.8765432098765399E-2</c:v>
                </c:pt>
                <c:pt idx="43922">
                  <c:v>0.11111111111111099</c:v>
                </c:pt>
                <c:pt idx="43923">
                  <c:v>0.12345679012345601</c:v>
                </c:pt>
                <c:pt idx="43924">
                  <c:v>0.13580246913580199</c:v>
                </c:pt>
                <c:pt idx="43925">
                  <c:v>0.148148148148148</c:v>
                </c:pt>
                <c:pt idx="43926">
                  <c:v>0.16049382716049301</c:v>
                </c:pt>
                <c:pt idx="43927">
                  <c:v>0.172839506172839</c:v>
                </c:pt>
                <c:pt idx="43928">
                  <c:v>0.18518518518518501</c:v>
                </c:pt>
                <c:pt idx="43929">
                  <c:v>0.19753086419752999</c:v>
                </c:pt>
                <c:pt idx="43930">
                  <c:v>0.209876543209876</c:v>
                </c:pt>
                <c:pt idx="43931">
                  <c:v>0.22222222222222199</c:v>
                </c:pt>
                <c:pt idx="43932">
                  <c:v>0.234567901234567</c:v>
                </c:pt>
                <c:pt idx="43933">
                  <c:v>0.24691358024691301</c:v>
                </c:pt>
                <c:pt idx="43934">
                  <c:v>0.25925925925925902</c:v>
                </c:pt>
                <c:pt idx="43935">
                  <c:v>0.27160493827160398</c:v>
                </c:pt>
                <c:pt idx="43936">
                  <c:v>0.28395061728394999</c:v>
                </c:pt>
                <c:pt idx="43937">
                  <c:v>0.296296296296296</c:v>
                </c:pt>
                <c:pt idx="43938">
                  <c:v>0.30864197530864101</c:v>
                </c:pt>
                <c:pt idx="43939">
                  <c:v>0.32098765432098703</c:v>
                </c:pt>
                <c:pt idx="43940">
                  <c:v>0.33333333333333298</c:v>
                </c:pt>
                <c:pt idx="43941">
                  <c:v>0.34567901234567899</c:v>
                </c:pt>
                <c:pt idx="43942">
                  <c:v>0.35802469135802401</c:v>
                </c:pt>
                <c:pt idx="43943">
                  <c:v>0.37037037037037002</c:v>
                </c:pt>
                <c:pt idx="43944">
                  <c:v>0.38271604938271597</c:v>
                </c:pt>
                <c:pt idx="43945">
                  <c:v>0.39506172839506098</c:v>
                </c:pt>
                <c:pt idx="43946">
                  <c:v>0.407407407407407</c:v>
                </c:pt>
                <c:pt idx="43947">
                  <c:v>0.41975308641975301</c:v>
                </c:pt>
                <c:pt idx="43948">
                  <c:v>0.43209876543209802</c:v>
                </c:pt>
                <c:pt idx="43949">
                  <c:v>0.44444444444444398</c:v>
                </c:pt>
                <c:pt idx="43950">
                  <c:v>0.45679012345678999</c:v>
                </c:pt>
                <c:pt idx="43951">
                  <c:v>0.469135802469135</c:v>
                </c:pt>
                <c:pt idx="43952">
                  <c:v>0.48148148148148101</c:v>
                </c:pt>
                <c:pt idx="43953">
                  <c:v>0.49382716049382702</c:v>
                </c:pt>
                <c:pt idx="43954">
                  <c:v>0.50617283950617198</c:v>
                </c:pt>
                <c:pt idx="43955">
                  <c:v>0.51851851851851805</c:v>
                </c:pt>
                <c:pt idx="43956">
                  <c:v>0.530864197530864</c:v>
                </c:pt>
                <c:pt idx="43957">
                  <c:v>0.54320987654320896</c:v>
                </c:pt>
                <c:pt idx="43958">
                  <c:v>0.55555555555555503</c:v>
                </c:pt>
                <c:pt idx="43959">
                  <c:v>0.56790123456790098</c:v>
                </c:pt>
                <c:pt idx="43960">
                  <c:v>0.58024691358024605</c:v>
                </c:pt>
                <c:pt idx="43961">
                  <c:v>0.592592592592592</c:v>
                </c:pt>
                <c:pt idx="43962">
                  <c:v>0.60493827160493796</c:v>
                </c:pt>
                <c:pt idx="43963">
                  <c:v>0.61728395061728303</c:v>
                </c:pt>
                <c:pt idx="43964">
                  <c:v>0.62962962962962898</c:v>
                </c:pt>
                <c:pt idx="43965">
                  <c:v>0.64197530864197505</c:v>
                </c:pt>
                <c:pt idx="43966">
                  <c:v>0.65432098765432101</c:v>
                </c:pt>
                <c:pt idx="43967">
                  <c:v>0.66666666666666596</c:v>
                </c:pt>
                <c:pt idx="43968">
                  <c:v>0.67901234567901203</c:v>
                </c:pt>
                <c:pt idx="43969">
                  <c:v>0.69135802469135799</c:v>
                </c:pt>
                <c:pt idx="43970">
                  <c:v>0.70370370370370305</c:v>
                </c:pt>
                <c:pt idx="43971">
                  <c:v>0.71604938271604901</c:v>
                </c:pt>
                <c:pt idx="43972">
                  <c:v>0.72839506172839497</c:v>
                </c:pt>
                <c:pt idx="43973">
                  <c:v>0.74074074074074003</c:v>
                </c:pt>
                <c:pt idx="43974">
                  <c:v>0.75308641975308599</c:v>
                </c:pt>
                <c:pt idx="43975">
                  <c:v>0.76543209876543195</c:v>
                </c:pt>
                <c:pt idx="43976">
                  <c:v>0.77777777777777701</c:v>
                </c:pt>
                <c:pt idx="43977">
                  <c:v>0.79012345679012297</c:v>
                </c:pt>
                <c:pt idx="43978">
                  <c:v>0.80246913580246904</c:v>
                </c:pt>
                <c:pt idx="43979">
                  <c:v>0.81481481481481399</c:v>
                </c:pt>
                <c:pt idx="43980">
                  <c:v>0.82716049382715995</c:v>
                </c:pt>
                <c:pt idx="43981">
                  <c:v>0.83950617283950602</c:v>
                </c:pt>
                <c:pt idx="43982">
                  <c:v>0.85185185185185097</c:v>
                </c:pt>
                <c:pt idx="43983">
                  <c:v>0.86419753086419704</c:v>
                </c:pt>
                <c:pt idx="43984">
                  <c:v>0.87654320987654299</c:v>
                </c:pt>
                <c:pt idx="43985">
                  <c:v>0.88888888888888795</c:v>
                </c:pt>
                <c:pt idx="43986">
                  <c:v>0.90123456790123402</c:v>
                </c:pt>
                <c:pt idx="43987">
                  <c:v>0.91358024691357997</c:v>
                </c:pt>
                <c:pt idx="43988">
                  <c:v>0.92592592592592504</c:v>
                </c:pt>
                <c:pt idx="43989">
                  <c:v>0.938271604938271</c:v>
                </c:pt>
                <c:pt idx="43990">
                  <c:v>0.95061728395061695</c:v>
                </c:pt>
                <c:pt idx="43991">
                  <c:v>0.96296296296296202</c:v>
                </c:pt>
                <c:pt idx="43992">
                  <c:v>0.97530864197530798</c:v>
                </c:pt>
                <c:pt idx="43993">
                  <c:v>0.98765432098765404</c:v>
                </c:pt>
                <c:pt idx="43994">
                  <c:v>0</c:v>
                </c:pt>
                <c:pt idx="43995">
                  <c:v>1.8181818181818101E-2</c:v>
                </c:pt>
                <c:pt idx="43996">
                  <c:v>3.6363636363636299E-2</c:v>
                </c:pt>
                <c:pt idx="43997">
                  <c:v>5.4545454545454501E-2</c:v>
                </c:pt>
                <c:pt idx="43998">
                  <c:v>7.2727272727272696E-2</c:v>
                </c:pt>
                <c:pt idx="43999">
                  <c:v>9.0909090909090898E-2</c:v>
                </c:pt>
                <c:pt idx="44000">
                  <c:v>0.109090909090909</c:v>
                </c:pt>
                <c:pt idx="44001">
                  <c:v>0.12727272727272701</c:v>
                </c:pt>
                <c:pt idx="44002">
                  <c:v>0.145454545454545</c:v>
                </c:pt>
                <c:pt idx="44003">
                  <c:v>0.163636363636363</c:v>
                </c:pt>
                <c:pt idx="44004">
                  <c:v>0.18181818181818099</c:v>
                </c:pt>
                <c:pt idx="44005">
                  <c:v>0.2</c:v>
                </c:pt>
                <c:pt idx="44006">
                  <c:v>0.218181818181818</c:v>
                </c:pt>
                <c:pt idx="44007">
                  <c:v>0.236363636363636</c:v>
                </c:pt>
                <c:pt idx="44008">
                  <c:v>0.25454545454545402</c:v>
                </c:pt>
                <c:pt idx="44009">
                  <c:v>0.27272727272727199</c:v>
                </c:pt>
                <c:pt idx="44010">
                  <c:v>0.29090909090909001</c:v>
                </c:pt>
                <c:pt idx="44011">
                  <c:v>0.30909090909090903</c:v>
                </c:pt>
                <c:pt idx="44012">
                  <c:v>0.32727272727272699</c:v>
                </c:pt>
                <c:pt idx="44013">
                  <c:v>0.34545454545454501</c:v>
                </c:pt>
                <c:pt idx="44014">
                  <c:v>0.36363636363636298</c:v>
                </c:pt>
                <c:pt idx="44015">
                  <c:v>0.381818181818181</c:v>
                </c:pt>
                <c:pt idx="44016">
                  <c:v>0.4</c:v>
                </c:pt>
                <c:pt idx="44017">
                  <c:v>0.41818181818181799</c:v>
                </c:pt>
                <c:pt idx="44018">
                  <c:v>0.43636363636363601</c:v>
                </c:pt>
                <c:pt idx="44019">
                  <c:v>0.45454545454545398</c:v>
                </c:pt>
                <c:pt idx="44020">
                  <c:v>0.472727272727272</c:v>
                </c:pt>
                <c:pt idx="44021">
                  <c:v>0.49090909090909002</c:v>
                </c:pt>
                <c:pt idx="44022">
                  <c:v>0.50909090909090904</c:v>
                </c:pt>
                <c:pt idx="44023">
                  <c:v>0.527272727272727</c:v>
                </c:pt>
                <c:pt idx="44024">
                  <c:v>0.54545454545454497</c:v>
                </c:pt>
                <c:pt idx="44025">
                  <c:v>0.56363636363636305</c:v>
                </c:pt>
                <c:pt idx="44026">
                  <c:v>0.58181818181818101</c:v>
                </c:pt>
                <c:pt idx="44027">
                  <c:v>0.6</c:v>
                </c:pt>
                <c:pt idx="44028">
                  <c:v>0.61818181818181805</c:v>
                </c:pt>
                <c:pt idx="44029">
                  <c:v>0.63636363636363602</c:v>
                </c:pt>
                <c:pt idx="44030">
                  <c:v>0.65454545454545399</c:v>
                </c:pt>
                <c:pt idx="44031">
                  <c:v>0.67272727272727195</c:v>
                </c:pt>
                <c:pt idx="44032">
                  <c:v>0.69090909090909003</c:v>
                </c:pt>
                <c:pt idx="44033">
                  <c:v>0.70909090909090899</c:v>
                </c:pt>
                <c:pt idx="44034">
                  <c:v>0.72727272727272696</c:v>
                </c:pt>
                <c:pt idx="44035">
                  <c:v>0.74545454545454504</c:v>
                </c:pt>
                <c:pt idx="44036">
                  <c:v>0.763636363636363</c:v>
                </c:pt>
                <c:pt idx="44037">
                  <c:v>0.78181818181818097</c:v>
                </c:pt>
                <c:pt idx="44038">
                  <c:v>0.8</c:v>
                </c:pt>
                <c:pt idx="44039">
                  <c:v>0.81818181818181801</c:v>
                </c:pt>
                <c:pt idx="44040">
                  <c:v>0.83636363636363598</c:v>
                </c:pt>
                <c:pt idx="44041">
                  <c:v>0.85454545454545405</c:v>
                </c:pt>
                <c:pt idx="44042">
                  <c:v>0.87272727272727202</c:v>
                </c:pt>
                <c:pt idx="44043">
                  <c:v>0.89090909090908998</c:v>
                </c:pt>
                <c:pt idx="44044">
                  <c:v>0.90909090909090895</c:v>
                </c:pt>
                <c:pt idx="44045">
                  <c:v>0.92727272727272703</c:v>
                </c:pt>
                <c:pt idx="44046">
                  <c:v>0.94545454545454499</c:v>
                </c:pt>
                <c:pt idx="44047">
                  <c:v>0.96363636363636296</c:v>
                </c:pt>
                <c:pt idx="44048">
                  <c:v>0.98181818181818103</c:v>
                </c:pt>
                <c:pt idx="44049">
                  <c:v>0</c:v>
                </c:pt>
                <c:pt idx="44050">
                  <c:v>1.35135135135135E-2</c:v>
                </c:pt>
                <c:pt idx="44051">
                  <c:v>2.7027027027027001E-2</c:v>
                </c:pt>
                <c:pt idx="44052">
                  <c:v>4.0540540540540501E-2</c:v>
                </c:pt>
                <c:pt idx="44053">
                  <c:v>5.4054054054054002E-2</c:v>
                </c:pt>
                <c:pt idx="44054">
                  <c:v>6.7567567567567502E-2</c:v>
                </c:pt>
                <c:pt idx="44055">
                  <c:v>8.1081081081081002E-2</c:v>
                </c:pt>
                <c:pt idx="44056">
                  <c:v>9.45945945945946E-2</c:v>
                </c:pt>
                <c:pt idx="44057">
                  <c:v>0.108108108108108</c:v>
                </c:pt>
                <c:pt idx="44058">
                  <c:v>0.121621621621621</c:v>
                </c:pt>
                <c:pt idx="44059">
                  <c:v>0.135135135135135</c:v>
                </c:pt>
                <c:pt idx="44060">
                  <c:v>0.14864864864864799</c:v>
                </c:pt>
                <c:pt idx="44061">
                  <c:v>0.162162162162162</c:v>
                </c:pt>
                <c:pt idx="44062">
                  <c:v>0.17567567567567499</c:v>
                </c:pt>
                <c:pt idx="44063">
                  <c:v>0.18918918918918901</c:v>
                </c:pt>
                <c:pt idx="44064">
                  <c:v>0.20270270270270199</c:v>
                </c:pt>
                <c:pt idx="44065">
                  <c:v>0.21621621621621601</c:v>
                </c:pt>
                <c:pt idx="44066">
                  <c:v>0.22972972972972899</c:v>
                </c:pt>
                <c:pt idx="44067">
                  <c:v>0.24324324324324301</c:v>
                </c:pt>
                <c:pt idx="44068">
                  <c:v>0.25675675675675602</c:v>
                </c:pt>
                <c:pt idx="44069">
                  <c:v>0.27027027027027001</c:v>
                </c:pt>
                <c:pt idx="44070">
                  <c:v>0.28378378378378299</c:v>
                </c:pt>
                <c:pt idx="44071">
                  <c:v>0.29729729729729698</c:v>
                </c:pt>
                <c:pt idx="44072">
                  <c:v>0.31081081081081002</c:v>
                </c:pt>
                <c:pt idx="44073">
                  <c:v>0.32432432432432401</c:v>
                </c:pt>
                <c:pt idx="44074">
                  <c:v>0.337837837837837</c:v>
                </c:pt>
                <c:pt idx="44075">
                  <c:v>0.35135135135135098</c:v>
                </c:pt>
                <c:pt idx="44076">
                  <c:v>0.36486486486486402</c:v>
                </c:pt>
                <c:pt idx="44077">
                  <c:v>0.37837837837837801</c:v>
                </c:pt>
                <c:pt idx="44078">
                  <c:v>0.391891891891891</c:v>
                </c:pt>
                <c:pt idx="44079">
                  <c:v>0.40540540540540498</c:v>
                </c:pt>
                <c:pt idx="44080">
                  <c:v>0.41891891891891803</c:v>
                </c:pt>
                <c:pt idx="44081">
                  <c:v>0.43243243243243201</c:v>
                </c:pt>
                <c:pt idx="44082">
                  <c:v>0.445945945945945</c:v>
                </c:pt>
                <c:pt idx="44083">
                  <c:v>0.45945945945945899</c:v>
                </c:pt>
                <c:pt idx="44084">
                  <c:v>0.47297297297297197</c:v>
                </c:pt>
                <c:pt idx="44085">
                  <c:v>0.48648648648648601</c:v>
                </c:pt>
                <c:pt idx="44086">
                  <c:v>0.5</c:v>
                </c:pt>
                <c:pt idx="44087">
                  <c:v>0.51351351351351304</c:v>
                </c:pt>
                <c:pt idx="44088">
                  <c:v>0.52702702702702697</c:v>
                </c:pt>
                <c:pt idx="44089">
                  <c:v>0.54054054054054002</c:v>
                </c:pt>
                <c:pt idx="44090">
                  <c:v>0.55405405405405395</c:v>
                </c:pt>
                <c:pt idx="44091">
                  <c:v>0.56756756756756699</c:v>
                </c:pt>
                <c:pt idx="44092">
                  <c:v>0.58108108108108103</c:v>
                </c:pt>
                <c:pt idx="44093">
                  <c:v>0.59459459459459396</c:v>
                </c:pt>
                <c:pt idx="44094">
                  <c:v>0.608108108108108</c:v>
                </c:pt>
                <c:pt idx="44095">
                  <c:v>0.62162162162162105</c:v>
                </c:pt>
                <c:pt idx="44096">
                  <c:v>0.63513513513513498</c:v>
                </c:pt>
                <c:pt idx="44097">
                  <c:v>0.64864864864864802</c:v>
                </c:pt>
                <c:pt idx="44098">
                  <c:v>0.66216216216216195</c:v>
                </c:pt>
                <c:pt idx="44099">
                  <c:v>0.67567567567567499</c:v>
                </c:pt>
                <c:pt idx="44100">
                  <c:v>0.68918918918918903</c:v>
                </c:pt>
                <c:pt idx="44101">
                  <c:v>0.70270270270270196</c:v>
                </c:pt>
                <c:pt idx="44102">
                  <c:v>0.71621621621621601</c:v>
                </c:pt>
                <c:pt idx="44103">
                  <c:v>0.72972972972972905</c:v>
                </c:pt>
                <c:pt idx="44104">
                  <c:v>0.74324324324324298</c:v>
                </c:pt>
                <c:pt idx="44105">
                  <c:v>0.75675675675675602</c:v>
                </c:pt>
                <c:pt idx="44106">
                  <c:v>0.77027027027026995</c:v>
                </c:pt>
                <c:pt idx="44107">
                  <c:v>0.78378378378378299</c:v>
                </c:pt>
                <c:pt idx="44108">
                  <c:v>0.79729729729729704</c:v>
                </c:pt>
                <c:pt idx="44109">
                  <c:v>0.81081081081080997</c:v>
                </c:pt>
                <c:pt idx="44110">
                  <c:v>0.82432432432432401</c:v>
                </c:pt>
                <c:pt idx="44111">
                  <c:v>0.83783783783783705</c:v>
                </c:pt>
                <c:pt idx="44112">
                  <c:v>0.85135135135135098</c:v>
                </c:pt>
                <c:pt idx="44113">
                  <c:v>0.86486486486486402</c:v>
                </c:pt>
                <c:pt idx="44114">
                  <c:v>0.87837837837837796</c:v>
                </c:pt>
                <c:pt idx="44115">
                  <c:v>0.891891891891891</c:v>
                </c:pt>
                <c:pt idx="44116">
                  <c:v>0.90540540540540504</c:v>
                </c:pt>
                <c:pt idx="44117">
                  <c:v>0.91891891891891897</c:v>
                </c:pt>
                <c:pt idx="44118">
                  <c:v>0.93243243243243201</c:v>
                </c:pt>
                <c:pt idx="44119">
                  <c:v>0.94594594594594505</c:v>
                </c:pt>
                <c:pt idx="44120">
                  <c:v>0.95945945945945899</c:v>
                </c:pt>
                <c:pt idx="44121">
                  <c:v>0.97297297297297303</c:v>
                </c:pt>
                <c:pt idx="44122">
                  <c:v>0.98648648648648596</c:v>
                </c:pt>
                <c:pt idx="44123">
                  <c:v>0</c:v>
                </c:pt>
                <c:pt idx="44124">
                  <c:v>2.2222222222222199E-2</c:v>
                </c:pt>
                <c:pt idx="44125">
                  <c:v>4.4444444444444398E-2</c:v>
                </c:pt>
                <c:pt idx="44126">
                  <c:v>6.6666666666666596E-2</c:v>
                </c:pt>
                <c:pt idx="44127">
                  <c:v>8.8888888888888795E-2</c:v>
                </c:pt>
                <c:pt idx="44128">
                  <c:v>0.11111111111111099</c:v>
                </c:pt>
                <c:pt idx="44129">
                  <c:v>0.133333333333333</c:v>
                </c:pt>
                <c:pt idx="44130">
                  <c:v>0.155555555555555</c:v>
                </c:pt>
                <c:pt idx="44131">
                  <c:v>0.17777777777777701</c:v>
                </c:pt>
                <c:pt idx="44132">
                  <c:v>0.2</c:v>
                </c:pt>
                <c:pt idx="44133">
                  <c:v>0.22222222222222199</c:v>
                </c:pt>
                <c:pt idx="44134">
                  <c:v>0.24444444444444399</c:v>
                </c:pt>
                <c:pt idx="44135">
                  <c:v>0.266666666666666</c:v>
                </c:pt>
                <c:pt idx="44136">
                  <c:v>0.28888888888888797</c:v>
                </c:pt>
                <c:pt idx="44137">
                  <c:v>0.31111111111111101</c:v>
                </c:pt>
                <c:pt idx="44138">
                  <c:v>0.33333333333333298</c:v>
                </c:pt>
                <c:pt idx="44139">
                  <c:v>0.35555555555555501</c:v>
                </c:pt>
                <c:pt idx="44140">
                  <c:v>0.37777777777777699</c:v>
                </c:pt>
                <c:pt idx="44141">
                  <c:v>0.4</c:v>
                </c:pt>
                <c:pt idx="44142">
                  <c:v>0.422222222222222</c:v>
                </c:pt>
                <c:pt idx="44143">
                  <c:v>0.44444444444444398</c:v>
                </c:pt>
                <c:pt idx="44144">
                  <c:v>0.46666666666666601</c:v>
                </c:pt>
                <c:pt idx="44145">
                  <c:v>0.48888888888888798</c:v>
                </c:pt>
                <c:pt idx="44146">
                  <c:v>0.51111111111111096</c:v>
                </c:pt>
                <c:pt idx="44147">
                  <c:v>0.53333333333333299</c:v>
                </c:pt>
                <c:pt idx="44148">
                  <c:v>0.55555555555555503</c:v>
                </c:pt>
                <c:pt idx="44149">
                  <c:v>0.57777777777777695</c:v>
                </c:pt>
                <c:pt idx="44150">
                  <c:v>0.6</c:v>
                </c:pt>
                <c:pt idx="44151">
                  <c:v>0.62222222222222201</c:v>
                </c:pt>
                <c:pt idx="44152">
                  <c:v>0.64444444444444404</c:v>
                </c:pt>
                <c:pt idx="44153">
                  <c:v>0.66666666666666596</c:v>
                </c:pt>
                <c:pt idx="44154">
                  <c:v>0.688888888888888</c:v>
                </c:pt>
                <c:pt idx="44155">
                  <c:v>0.71111111111111103</c:v>
                </c:pt>
                <c:pt idx="44156">
                  <c:v>0.73333333333333295</c:v>
                </c:pt>
                <c:pt idx="44157">
                  <c:v>0.75555555555555498</c:v>
                </c:pt>
                <c:pt idx="44158">
                  <c:v>0.77777777777777701</c:v>
                </c:pt>
                <c:pt idx="44159">
                  <c:v>0.8</c:v>
                </c:pt>
                <c:pt idx="44160">
                  <c:v>0.82222222222222197</c:v>
                </c:pt>
                <c:pt idx="44161">
                  <c:v>0.844444444444444</c:v>
                </c:pt>
                <c:pt idx="44162">
                  <c:v>0.86666666666666603</c:v>
                </c:pt>
                <c:pt idx="44163">
                  <c:v>0.88888888888888795</c:v>
                </c:pt>
                <c:pt idx="44164">
                  <c:v>0.91111111111111098</c:v>
                </c:pt>
                <c:pt idx="44165">
                  <c:v>0.93333333333333302</c:v>
                </c:pt>
                <c:pt idx="44166">
                  <c:v>0.95555555555555505</c:v>
                </c:pt>
                <c:pt idx="44167">
                  <c:v>0.97777777777777697</c:v>
                </c:pt>
                <c:pt idx="44168">
                  <c:v>0</c:v>
                </c:pt>
                <c:pt idx="44169">
                  <c:v>9.0909090909090898E-2</c:v>
                </c:pt>
                <c:pt idx="44170">
                  <c:v>0.18181818181818099</c:v>
                </c:pt>
                <c:pt idx="44171">
                  <c:v>0.27272727272727199</c:v>
                </c:pt>
                <c:pt idx="44172">
                  <c:v>0.36363636363636298</c:v>
                </c:pt>
                <c:pt idx="44173">
                  <c:v>0.45454545454545398</c:v>
                </c:pt>
                <c:pt idx="44174">
                  <c:v>0.54545454545454497</c:v>
                </c:pt>
                <c:pt idx="44175">
                  <c:v>0.63636363636363602</c:v>
                </c:pt>
                <c:pt idx="44176">
                  <c:v>0.72727272727272696</c:v>
                </c:pt>
                <c:pt idx="44177">
                  <c:v>0.81818181818181801</c:v>
                </c:pt>
                <c:pt idx="44178">
                  <c:v>0.90909090909090895</c:v>
                </c:pt>
                <c:pt idx="44179">
                  <c:v>0</c:v>
                </c:pt>
                <c:pt idx="44180">
                  <c:v>1.8181818181818101E-2</c:v>
                </c:pt>
                <c:pt idx="44181">
                  <c:v>3.6363636363636299E-2</c:v>
                </c:pt>
                <c:pt idx="44182">
                  <c:v>5.4545454545454501E-2</c:v>
                </c:pt>
                <c:pt idx="44183">
                  <c:v>7.2727272727272696E-2</c:v>
                </c:pt>
                <c:pt idx="44184">
                  <c:v>9.0909090909090898E-2</c:v>
                </c:pt>
                <c:pt idx="44185">
                  <c:v>0.109090909090909</c:v>
                </c:pt>
                <c:pt idx="44186">
                  <c:v>0.12727272727272701</c:v>
                </c:pt>
                <c:pt idx="44187">
                  <c:v>0.145454545454545</c:v>
                </c:pt>
                <c:pt idx="44188">
                  <c:v>0.163636363636363</c:v>
                </c:pt>
                <c:pt idx="44189">
                  <c:v>0.18181818181818099</c:v>
                </c:pt>
                <c:pt idx="44190">
                  <c:v>0.2</c:v>
                </c:pt>
                <c:pt idx="44191">
                  <c:v>0.218181818181818</c:v>
                </c:pt>
                <c:pt idx="44192">
                  <c:v>0.236363636363636</c:v>
                </c:pt>
                <c:pt idx="44193">
                  <c:v>0.25454545454545402</c:v>
                </c:pt>
                <c:pt idx="44194">
                  <c:v>0.27272727272727199</c:v>
                </c:pt>
                <c:pt idx="44195">
                  <c:v>0.29090909090909001</c:v>
                </c:pt>
                <c:pt idx="44196">
                  <c:v>0.30909090909090903</c:v>
                </c:pt>
                <c:pt idx="44197">
                  <c:v>0.32727272727272699</c:v>
                </c:pt>
                <c:pt idx="44198">
                  <c:v>0.34545454545454501</c:v>
                </c:pt>
                <c:pt idx="44199">
                  <c:v>0.36363636363636298</c:v>
                </c:pt>
                <c:pt idx="44200">
                  <c:v>0.381818181818181</c:v>
                </c:pt>
                <c:pt idx="44201">
                  <c:v>0.4</c:v>
                </c:pt>
                <c:pt idx="44202">
                  <c:v>0.41818181818181799</c:v>
                </c:pt>
                <c:pt idx="44203">
                  <c:v>0.43636363636363601</c:v>
                </c:pt>
                <c:pt idx="44204">
                  <c:v>0.45454545454545398</c:v>
                </c:pt>
                <c:pt idx="44205">
                  <c:v>0.472727272727272</c:v>
                </c:pt>
                <c:pt idx="44206">
                  <c:v>0.49090909090909002</c:v>
                </c:pt>
                <c:pt idx="44207">
                  <c:v>0.50909090909090904</c:v>
                </c:pt>
                <c:pt idx="44208">
                  <c:v>0.527272727272727</c:v>
                </c:pt>
                <c:pt idx="44209">
                  <c:v>0.54545454545454497</c:v>
                </c:pt>
                <c:pt idx="44210">
                  <c:v>0.56363636363636305</c:v>
                </c:pt>
                <c:pt idx="44211">
                  <c:v>0.58181818181818101</c:v>
                </c:pt>
                <c:pt idx="44212">
                  <c:v>0.6</c:v>
                </c:pt>
                <c:pt idx="44213">
                  <c:v>0.61818181818181805</c:v>
                </c:pt>
                <c:pt idx="44214">
                  <c:v>0.63636363636363602</c:v>
                </c:pt>
                <c:pt idx="44215">
                  <c:v>0.65454545454545399</c:v>
                </c:pt>
                <c:pt idx="44216">
                  <c:v>0.67272727272727195</c:v>
                </c:pt>
                <c:pt idx="44217">
                  <c:v>0.69090909090909003</c:v>
                </c:pt>
                <c:pt idx="44218">
                  <c:v>0.70909090909090899</c:v>
                </c:pt>
                <c:pt idx="44219">
                  <c:v>0.72727272727272696</c:v>
                </c:pt>
                <c:pt idx="44220">
                  <c:v>0.74545454545454504</c:v>
                </c:pt>
                <c:pt idx="44221">
                  <c:v>0.763636363636363</c:v>
                </c:pt>
                <c:pt idx="44222">
                  <c:v>0.78181818181818097</c:v>
                </c:pt>
                <c:pt idx="44223">
                  <c:v>0.8</c:v>
                </c:pt>
                <c:pt idx="44224">
                  <c:v>0.81818181818181801</c:v>
                </c:pt>
                <c:pt idx="44225">
                  <c:v>0.83636363636363598</c:v>
                </c:pt>
                <c:pt idx="44226">
                  <c:v>0.85454545454545405</c:v>
                </c:pt>
                <c:pt idx="44227">
                  <c:v>0.87272727272727202</c:v>
                </c:pt>
                <c:pt idx="44228">
                  <c:v>0.89090909090908998</c:v>
                </c:pt>
                <c:pt idx="44229">
                  <c:v>0.90909090909090895</c:v>
                </c:pt>
                <c:pt idx="44230">
                  <c:v>0.92727272727272703</c:v>
                </c:pt>
                <c:pt idx="44231">
                  <c:v>0.94545454545454499</c:v>
                </c:pt>
                <c:pt idx="44232">
                  <c:v>0.96363636363636296</c:v>
                </c:pt>
                <c:pt idx="44233">
                  <c:v>0.98181818181818103</c:v>
                </c:pt>
                <c:pt idx="44234">
                  <c:v>0</c:v>
                </c:pt>
                <c:pt idx="44235">
                  <c:v>1.13636363636363E-2</c:v>
                </c:pt>
                <c:pt idx="44236">
                  <c:v>2.27272727272727E-2</c:v>
                </c:pt>
                <c:pt idx="44237">
                  <c:v>3.4090909090908998E-2</c:v>
                </c:pt>
                <c:pt idx="44238">
                  <c:v>4.54545454545454E-2</c:v>
                </c:pt>
                <c:pt idx="44239">
                  <c:v>5.6818181818181802E-2</c:v>
                </c:pt>
                <c:pt idx="44240">
                  <c:v>6.8181818181818094E-2</c:v>
                </c:pt>
                <c:pt idx="44241">
                  <c:v>7.9545454545454503E-2</c:v>
                </c:pt>
                <c:pt idx="44242">
                  <c:v>9.0909090909090898E-2</c:v>
                </c:pt>
                <c:pt idx="44243">
                  <c:v>0.102272727272727</c:v>
                </c:pt>
                <c:pt idx="44244">
                  <c:v>0.11363636363636299</c:v>
                </c:pt>
                <c:pt idx="44245">
                  <c:v>0.125</c:v>
                </c:pt>
                <c:pt idx="44246">
                  <c:v>0.13636363636363599</c:v>
                </c:pt>
                <c:pt idx="44247">
                  <c:v>0.14772727272727201</c:v>
                </c:pt>
                <c:pt idx="44248">
                  <c:v>0.15909090909090901</c:v>
                </c:pt>
                <c:pt idx="44249">
                  <c:v>0.170454545454545</c:v>
                </c:pt>
                <c:pt idx="44250">
                  <c:v>0.18181818181818099</c:v>
                </c:pt>
                <c:pt idx="44251">
                  <c:v>0.19318181818181801</c:v>
                </c:pt>
                <c:pt idx="44252">
                  <c:v>0.204545454545454</c:v>
                </c:pt>
                <c:pt idx="44253">
                  <c:v>0.21590909090909</c:v>
                </c:pt>
                <c:pt idx="44254">
                  <c:v>0.22727272727272699</c:v>
                </c:pt>
                <c:pt idx="44255">
                  <c:v>0.23863636363636301</c:v>
                </c:pt>
                <c:pt idx="44256">
                  <c:v>0.25</c:v>
                </c:pt>
                <c:pt idx="44257">
                  <c:v>0.26136363636363602</c:v>
                </c:pt>
                <c:pt idx="44258">
                  <c:v>0.27272727272727199</c:v>
                </c:pt>
                <c:pt idx="44259">
                  <c:v>0.28409090909090901</c:v>
                </c:pt>
                <c:pt idx="44260">
                  <c:v>0.29545454545454503</c:v>
                </c:pt>
                <c:pt idx="44261">
                  <c:v>0.30681818181818099</c:v>
                </c:pt>
                <c:pt idx="44262">
                  <c:v>0.31818181818181801</c:v>
                </c:pt>
                <c:pt idx="44263">
                  <c:v>0.32954545454545398</c:v>
                </c:pt>
                <c:pt idx="44264">
                  <c:v>0.34090909090909</c:v>
                </c:pt>
                <c:pt idx="44265">
                  <c:v>0.35227272727272702</c:v>
                </c:pt>
                <c:pt idx="44266">
                  <c:v>0.36363636363636298</c:v>
                </c:pt>
                <c:pt idx="44267">
                  <c:v>0.375</c:v>
                </c:pt>
                <c:pt idx="44268">
                  <c:v>0.38636363636363602</c:v>
                </c:pt>
                <c:pt idx="44269">
                  <c:v>0.39772727272727199</c:v>
                </c:pt>
                <c:pt idx="44270">
                  <c:v>0.40909090909090901</c:v>
                </c:pt>
                <c:pt idx="44271">
                  <c:v>0.42045454545454503</c:v>
                </c:pt>
                <c:pt idx="44272">
                  <c:v>0.43181818181818099</c:v>
                </c:pt>
                <c:pt idx="44273">
                  <c:v>0.44318181818181801</c:v>
                </c:pt>
                <c:pt idx="44274">
                  <c:v>0.45454545454545398</c:v>
                </c:pt>
                <c:pt idx="44275">
                  <c:v>0.46590909090909</c:v>
                </c:pt>
                <c:pt idx="44276">
                  <c:v>0.47727272727272702</c:v>
                </c:pt>
                <c:pt idx="44277">
                  <c:v>0.48863636363636298</c:v>
                </c:pt>
                <c:pt idx="44278">
                  <c:v>0.5</c:v>
                </c:pt>
                <c:pt idx="44279">
                  <c:v>0.51136363636363602</c:v>
                </c:pt>
                <c:pt idx="44280">
                  <c:v>0.52272727272727204</c:v>
                </c:pt>
                <c:pt idx="44281">
                  <c:v>0.53409090909090895</c:v>
                </c:pt>
                <c:pt idx="44282">
                  <c:v>0.54545454545454497</c:v>
                </c:pt>
                <c:pt idx="44283">
                  <c:v>0.55681818181818099</c:v>
                </c:pt>
                <c:pt idx="44284">
                  <c:v>0.56818181818181801</c:v>
                </c:pt>
                <c:pt idx="44285">
                  <c:v>0.57954545454545403</c:v>
                </c:pt>
                <c:pt idx="44286">
                  <c:v>0.59090909090909005</c:v>
                </c:pt>
                <c:pt idx="44287">
                  <c:v>0.60227272727272696</c:v>
                </c:pt>
                <c:pt idx="44288">
                  <c:v>0.61363636363636298</c:v>
                </c:pt>
                <c:pt idx="44289">
                  <c:v>0.625</c:v>
                </c:pt>
                <c:pt idx="44290">
                  <c:v>0.63636363636363602</c:v>
                </c:pt>
                <c:pt idx="44291">
                  <c:v>0.64772727272727204</c:v>
                </c:pt>
                <c:pt idx="44292">
                  <c:v>0.65909090909090895</c:v>
                </c:pt>
                <c:pt idx="44293">
                  <c:v>0.67045454545454497</c:v>
                </c:pt>
                <c:pt idx="44294">
                  <c:v>0.68181818181818099</c:v>
                </c:pt>
                <c:pt idx="44295">
                  <c:v>0.69318181818181801</c:v>
                </c:pt>
                <c:pt idx="44296">
                  <c:v>0.70454545454545403</c:v>
                </c:pt>
                <c:pt idx="44297">
                  <c:v>0.71590909090909005</c:v>
                </c:pt>
                <c:pt idx="44298">
                  <c:v>0.72727272727272696</c:v>
                </c:pt>
                <c:pt idx="44299">
                  <c:v>0.73863636363636298</c:v>
                </c:pt>
                <c:pt idx="44300">
                  <c:v>0.75</c:v>
                </c:pt>
                <c:pt idx="44301">
                  <c:v>0.76136363636363602</c:v>
                </c:pt>
                <c:pt idx="44302">
                  <c:v>0.77272727272727204</c:v>
                </c:pt>
                <c:pt idx="44303">
                  <c:v>0.78409090909090895</c:v>
                </c:pt>
                <c:pt idx="44304">
                  <c:v>0.79545454545454497</c:v>
                </c:pt>
                <c:pt idx="44305">
                  <c:v>0.80681818181818099</c:v>
                </c:pt>
                <c:pt idx="44306">
                  <c:v>0.81818181818181801</c:v>
                </c:pt>
                <c:pt idx="44307">
                  <c:v>0.82954545454545403</c:v>
                </c:pt>
                <c:pt idx="44308">
                  <c:v>0.84090909090909005</c:v>
                </c:pt>
                <c:pt idx="44309">
                  <c:v>0.85227272727272696</c:v>
                </c:pt>
                <c:pt idx="44310">
                  <c:v>0.86363636363636298</c:v>
                </c:pt>
                <c:pt idx="44311">
                  <c:v>0.875</c:v>
                </c:pt>
                <c:pt idx="44312">
                  <c:v>0.88636363636363602</c:v>
                </c:pt>
                <c:pt idx="44313">
                  <c:v>0.89772727272727204</c:v>
                </c:pt>
                <c:pt idx="44314">
                  <c:v>0.90909090909090895</c:v>
                </c:pt>
                <c:pt idx="44315">
                  <c:v>0.92045454545454497</c:v>
                </c:pt>
                <c:pt idx="44316">
                  <c:v>0.93181818181818099</c:v>
                </c:pt>
                <c:pt idx="44317">
                  <c:v>0.94318181818181801</c:v>
                </c:pt>
                <c:pt idx="44318">
                  <c:v>0.95454545454545403</c:v>
                </c:pt>
                <c:pt idx="44319">
                  <c:v>0.96590909090909005</c:v>
                </c:pt>
                <c:pt idx="44320">
                  <c:v>0.97727272727272696</c:v>
                </c:pt>
                <c:pt idx="44321">
                  <c:v>0.98863636363636298</c:v>
                </c:pt>
                <c:pt idx="44322">
                  <c:v>0</c:v>
                </c:pt>
                <c:pt idx="44323">
                  <c:v>0.33333333333333298</c:v>
                </c:pt>
                <c:pt idx="44324">
                  <c:v>0.66666666666666596</c:v>
                </c:pt>
                <c:pt idx="44325">
                  <c:v>0</c:v>
                </c:pt>
                <c:pt idx="44326">
                  <c:v>3.2258064516128997E-2</c:v>
                </c:pt>
                <c:pt idx="44327">
                  <c:v>6.4516129032257993E-2</c:v>
                </c:pt>
                <c:pt idx="44328">
                  <c:v>9.6774193548387094E-2</c:v>
                </c:pt>
                <c:pt idx="44329">
                  <c:v>0.12903225806451599</c:v>
                </c:pt>
                <c:pt idx="44330">
                  <c:v>0.16129032258064499</c:v>
                </c:pt>
                <c:pt idx="44331">
                  <c:v>0.19354838709677399</c:v>
                </c:pt>
                <c:pt idx="44332">
                  <c:v>0.225806451612903</c:v>
                </c:pt>
                <c:pt idx="44333">
                  <c:v>0.25806451612903197</c:v>
                </c:pt>
                <c:pt idx="44334">
                  <c:v>0.29032258064516098</c:v>
                </c:pt>
                <c:pt idx="44335">
                  <c:v>0.32258064516128998</c:v>
                </c:pt>
                <c:pt idx="44336">
                  <c:v>0.35483870967741898</c:v>
                </c:pt>
                <c:pt idx="44337">
                  <c:v>0.38709677419354799</c:v>
                </c:pt>
                <c:pt idx="44338">
                  <c:v>0.41935483870967699</c:v>
                </c:pt>
                <c:pt idx="44339">
                  <c:v>0.45161290322580599</c:v>
                </c:pt>
                <c:pt idx="44340">
                  <c:v>0.483870967741935</c:v>
                </c:pt>
                <c:pt idx="44341">
                  <c:v>0.51612903225806395</c:v>
                </c:pt>
                <c:pt idx="44342">
                  <c:v>0.54838709677419295</c:v>
                </c:pt>
                <c:pt idx="44343">
                  <c:v>0.58064516129032195</c:v>
                </c:pt>
                <c:pt idx="44344">
                  <c:v>0.61290322580645096</c:v>
                </c:pt>
                <c:pt idx="44345">
                  <c:v>0.64516129032257996</c:v>
                </c:pt>
                <c:pt idx="44346">
                  <c:v>0.67741935483870896</c:v>
                </c:pt>
                <c:pt idx="44347">
                  <c:v>0.70967741935483797</c:v>
                </c:pt>
                <c:pt idx="44348">
                  <c:v>0.74193548387096697</c:v>
                </c:pt>
                <c:pt idx="44349">
                  <c:v>0.77419354838709598</c:v>
                </c:pt>
                <c:pt idx="44350">
                  <c:v>0.80645161290322498</c:v>
                </c:pt>
                <c:pt idx="44351">
                  <c:v>0.83870967741935398</c:v>
                </c:pt>
                <c:pt idx="44352">
                  <c:v>0.87096774193548299</c:v>
                </c:pt>
                <c:pt idx="44353">
                  <c:v>0.90322580645161199</c:v>
                </c:pt>
                <c:pt idx="44354">
                  <c:v>0.93548387096774099</c:v>
                </c:pt>
                <c:pt idx="44355">
                  <c:v>0.967741935483871</c:v>
                </c:pt>
                <c:pt idx="44356">
                  <c:v>0</c:v>
                </c:pt>
                <c:pt idx="44357">
                  <c:v>5.5555555555555497E-2</c:v>
                </c:pt>
                <c:pt idx="44358">
                  <c:v>0.11111111111111099</c:v>
                </c:pt>
                <c:pt idx="44359">
                  <c:v>0.16666666666666599</c:v>
                </c:pt>
                <c:pt idx="44360">
                  <c:v>0.22222222222222199</c:v>
                </c:pt>
                <c:pt idx="44361">
                  <c:v>0.27777777777777701</c:v>
                </c:pt>
                <c:pt idx="44362">
                  <c:v>0.33333333333333298</c:v>
                </c:pt>
                <c:pt idx="44363">
                  <c:v>0.38888888888888801</c:v>
                </c:pt>
                <c:pt idx="44364">
                  <c:v>0.44444444444444398</c:v>
                </c:pt>
                <c:pt idx="44365">
                  <c:v>0.5</c:v>
                </c:pt>
                <c:pt idx="44366">
                  <c:v>0.55555555555555503</c:v>
                </c:pt>
                <c:pt idx="44367">
                  <c:v>0.61111111111111105</c:v>
                </c:pt>
                <c:pt idx="44368">
                  <c:v>0.66666666666666596</c:v>
                </c:pt>
                <c:pt idx="44369">
                  <c:v>0.72222222222222199</c:v>
                </c:pt>
                <c:pt idx="44370">
                  <c:v>0.77777777777777701</c:v>
                </c:pt>
                <c:pt idx="44371">
                  <c:v>0.83333333333333304</c:v>
                </c:pt>
                <c:pt idx="44372">
                  <c:v>0.88888888888888795</c:v>
                </c:pt>
                <c:pt idx="44373">
                  <c:v>0.94444444444444398</c:v>
                </c:pt>
                <c:pt idx="44374">
                  <c:v>0</c:v>
                </c:pt>
                <c:pt idx="44375">
                  <c:v>1.26582278481012E-2</c:v>
                </c:pt>
                <c:pt idx="44376">
                  <c:v>2.53164556962025E-2</c:v>
                </c:pt>
                <c:pt idx="44377">
                  <c:v>3.7974683544303799E-2</c:v>
                </c:pt>
                <c:pt idx="44378">
                  <c:v>5.0632911392405E-2</c:v>
                </c:pt>
                <c:pt idx="44379">
                  <c:v>6.3291139240506306E-2</c:v>
                </c:pt>
                <c:pt idx="44380">
                  <c:v>7.5949367088607597E-2</c:v>
                </c:pt>
                <c:pt idx="44381">
                  <c:v>8.8607594936708806E-2</c:v>
                </c:pt>
                <c:pt idx="44382">
                  <c:v>0.10126582278481</c:v>
                </c:pt>
                <c:pt idx="44383">
                  <c:v>0.113924050632911</c:v>
                </c:pt>
                <c:pt idx="44384">
                  <c:v>0.126582278481012</c:v>
                </c:pt>
                <c:pt idx="44385">
                  <c:v>0.139240506329113</c:v>
                </c:pt>
                <c:pt idx="44386">
                  <c:v>0.151898734177215</c:v>
                </c:pt>
                <c:pt idx="44387">
                  <c:v>0.164556962025316</c:v>
                </c:pt>
                <c:pt idx="44388">
                  <c:v>0.177215189873417</c:v>
                </c:pt>
                <c:pt idx="44389">
                  <c:v>0.189873417721519</c:v>
                </c:pt>
                <c:pt idx="44390">
                  <c:v>0.20253164556962</c:v>
                </c:pt>
                <c:pt idx="44391">
                  <c:v>0.215189873417721</c:v>
                </c:pt>
                <c:pt idx="44392">
                  <c:v>0.227848101265822</c:v>
                </c:pt>
                <c:pt idx="44393">
                  <c:v>0.240506329113924</c:v>
                </c:pt>
                <c:pt idx="44394">
                  <c:v>0.253164556962025</c:v>
                </c:pt>
                <c:pt idx="44395">
                  <c:v>0.265822784810126</c:v>
                </c:pt>
                <c:pt idx="44396">
                  <c:v>0.278481012658227</c:v>
                </c:pt>
                <c:pt idx="44397">
                  <c:v>0.291139240506329</c:v>
                </c:pt>
                <c:pt idx="44398">
                  <c:v>0.30379746835443</c:v>
                </c:pt>
                <c:pt idx="44399">
                  <c:v>0.316455696202531</c:v>
                </c:pt>
                <c:pt idx="44400">
                  <c:v>0.329113924050632</c:v>
                </c:pt>
                <c:pt idx="44401">
                  <c:v>0.341772151898734</c:v>
                </c:pt>
                <c:pt idx="44402">
                  <c:v>0.354430379746835</c:v>
                </c:pt>
                <c:pt idx="44403">
                  <c:v>0.367088607594936</c:v>
                </c:pt>
                <c:pt idx="44404">
                  <c:v>0.379746835443038</c:v>
                </c:pt>
                <c:pt idx="44405">
                  <c:v>0.392405063291139</c:v>
                </c:pt>
                <c:pt idx="44406">
                  <c:v>0.40506329113924</c:v>
                </c:pt>
                <c:pt idx="44407">
                  <c:v>0.417721518987341</c:v>
                </c:pt>
                <c:pt idx="44408">
                  <c:v>0.430379746835443</c:v>
                </c:pt>
                <c:pt idx="44409">
                  <c:v>0.443037974683544</c:v>
                </c:pt>
                <c:pt idx="44410">
                  <c:v>0.455696202531645</c:v>
                </c:pt>
                <c:pt idx="44411">
                  <c:v>0.468354430379746</c:v>
                </c:pt>
                <c:pt idx="44412">
                  <c:v>0.481012658227848</c:v>
                </c:pt>
                <c:pt idx="44413">
                  <c:v>0.493670886075949</c:v>
                </c:pt>
                <c:pt idx="44414">
                  <c:v>0.50632911392405</c:v>
                </c:pt>
                <c:pt idx="44415">
                  <c:v>0.518987341772151</c:v>
                </c:pt>
                <c:pt idx="44416">
                  <c:v>0.531645569620253</c:v>
                </c:pt>
                <c:pt idx="44417">
                  <c:v>0.544303797468354</c:v>
                </c:pt>
                <c:pt idx="44418">
                  <c:v>0.556962025316455</c:v>
                </c:pt>
                <c:pt idx="44419">
                  <c:v>0.569620253164557</c:v>
                </c:pt>
                <c:pt idx="44420">
                  <c:v>0.582278481012658</c:v>
                </c:pt>
                <c:pt idx="44421">
                  <c:v>0.594936708860759</c:v>
                </c:pt>
                <c:pt idx="44422">
                  <c:v>0.60759493670886</c:v>
                </c:pt>
                <c:pt idx="44423">
                  <c:v>0.620253164556962</c:v>
                </c:pt>
                <c:pt idx="44424">
                  <c:v>0.632911392405063</c:v>
                </c:pt>
                <c:pt idx="44425">
                  <c:v>0.645569620253164</c:v>
                </c:pt>
                <c:pt idx="44426">
                  <c:v>0.658227848101265</c:v>
                </c:pt>
                <c:pt idx="44427">
                  <c:v>0.670886075949367</c:v>
                </c:pt>
                <c:pt idx="44428">
                  <c:v>0.683544303797468</c:v>
                </c:pt>
                <c:pt idx="44429">
                  <c:v>0.696202531645569</c:v>
                </c:pt>
                <c:pt idx="44430">
                  <c:v>0.70886075949367</c:v>
                </c:pt>
                <c:pt idx="44431">
                  <c:v>0.721518987341772</c:v>
                </c:pt>
                <c:pt idx="44432">
                  <c:v>0.734177215189873</c:v>
                </c:pt>
                <c:pt idx="44433">
                  <c:v>0.746835443037974</c:v>
                </c:pt>
                <c:pt idx="44434">
                  <c:v>0.759493670886076</c:v>
                </c:pt>
                <c:pt idx="44435">
                  <c:v>0.772151898734177</c:v>
                </c:pt>
                <c:pt idx="44436">
                  <c:v>0.784810126582278</c:v>
                </c:pt>
                <c:pt idx="44437">
                  <c:v>0.797468354430379</c:v>
                </c:pt>
                <c:pt idx="44438">
                  <c:v>0.810126582278481</c:v>
                </c:pt>
                <c:pt idx="44439">
                  <c:v>0.822784810126582</c:v>
                </c:pt>
                <c:pt idx="44440">
                  <c:v>0.835443037974683</c:v>
                </c:pt>
                <c:pt idx="44441">
                  <c:v>0.848101265822784</c:v>
                </c:pt>
                <c:pt idx="44442">
                  <c:v>0.860759493670886</c:v>
                </c:pt>
                <c:pt idx="44443">
                  <c:v>0.873417721518987</c:v>
                </c:pt>
                <c:pt idx="44444">
                  <c:v>0.886075949367088</c:v>
                </c:pt>
                <c:pt idx="44445">
                  <c:v>0.898734177215189</c:v>
                </c:pt>
                <c:pt idx="44446">
                  <c:v>0.911392405063291</c:v>
                </c:pt>
                <c:pt idx="44447">
                  <c:v>0.924050632911392</c:v>
                </c:pt>
                <c:pt idx="44448">
                  <c:v>0.936708860759493</c:v>
                </c:pt>
                <c:pt idx="44449">
                  <c:v>0.949367088607594</c:v>
                </c:pt>
                <c:pt idx="44450">
                  <c:v>0.962025316455696</c:v>
                </c:pt>
                <c:pt idx="44451">
                  <c:v>0.974683544303797</c:v>
                </c:pt>
                <c:pt idx="44452">
                  <c:v>0.987341772151898</c:v>
                </c:pt>
                <c:pt idx="44453">
                  <c:v>0</c:v>
                </c:pt>
                <c:pt idx="44454">
                  <c:v>0.04</c:v>
                </c:pt>
                <c:pt idx="44455">
                  <c:v>0.08</c:v>
                </c:pt>
                <c:pt idx="44456">
                  <c:v>0.12</c:v>
                </c:pt>
                <c:pt idx="44457">
                  <c:v>0.16</c:v>
                </c:pt>
                <c:pt idx="44458">
                  <c:v>0.2</c:v>
                </c:pt>
                <c:pt idx="44459">
                  <c:v>0.24</c:v>
                </c:pt>
                <c:pt idx="44460">
                  <c:v>0.28000000000000003</c:v>
                </c:pt>
                <c:pt idx="44461">
                  <c:v>0.32</c:v>
                </c:pt>
                <c:pt idx="44462">
                  <c:v>0.36</c:v>
                </c:pt>
                <c:pt idx="44463">
                  <c:v>0.4</c:v>
                </c:pt>
                <c:pt idx="44464">
                  <c:v>0.44</c:v>
                </c:pt>
                <c:pt idx="44465">
                  <c:v>0.48</c:v>
                </c:pt>
                <c:pt idx="44466">
                  <c:v>0.52</c:v>
                </c:pt>
                <c:pt idx="44467">
                  <c:v>0.56000000000000005</c:v>
                </c:pt>
                <c:pt idx="44468">
                  <c:v>0.6</c:v>
                </c:pt>
                <c:pt idx="44469">
                  <c:v>0.64</c:v>
                </c:pt>
                <c:pt idx="44470">
                  <c:v>0.68</c:v>
                </c:pt>
                <c:pt idx="44471">
                  <c:v>0.72</c:v>
                </c:pt>
                <c:pt idx="44472">
                  <c:v>0.76</c:v>
                </c:pt>
                <c:pt idx="44473">
                  <c:v>0.8</c:v>
                </c:pt>
                <c:pt idx="44474">
                  <c:v>0.84</c:v>
                </c:pt>
                <c:pt idx="44475">
                  <c:v>0.88</c:v>
                </c:pt>
                <c:pt idx="44476">
                  <c:v>0.92</c:v>
                </c:pt>
                <c:pt idx="44477">
                  <c:v>0.96</c:v>
                </c:pt>
                <c:pt idx="44478">
                  <c:v>0</c:v>
                </c:pt>
                <c:pt idx="44479">
                  <c:v>1.2820512820512799E-2</c:v>
                </c:pt>
                <c:pt idx="44480">
                  <c:v>2.5641025641025599E-2</c:v>
                </c:pt>
                <c:pt idx="44481">
                  <c:v>3.8461538461538401E-2</c:v>
                </c:pt>
                <c:pt idx="44482">
                  <c:v>5.1282051282051197E-2</c:v>
                </c:pt>
                <c:pt idx="44483">
                  <c:v>6.4102564102564097E-2</c:v>
                </c:pt>
                <c:pt idx="44484">
                  <c:v>7.69230769230769E-2</c:v>
                </c:pt>
                <c:pt idx="44485">
                  <c:v>8.9743589743589702E-2</c:v>
                </c:pt>
                <c:pt idx="44486">
                  <c:v>0.10256410256410201</c:v>
                </c:pt>
                <c:pt idx="44487">
                  <c:v>0.115384615384615</c:v>
                </c:pt>
                <c:pt idx="44488">
                  <c:v>0.128205128205128</c:v>
                </c:pt>
                <c:pt idx="44489">
                  <c:v>0.141025641025641</c:v>
                </c:pt>
                <c:pt idx="44490">
                  <c:v>0.15384615384615299</c:v>
                </c:pt>
                <c:pt idx="44491">
                  <c:v>0.16666666666666599</c:v>
                </c:pt>
                <c:pt idx="44492">
                  <c:v>0.17948717948717899</c:v>
                </c:pt>
                <c:pt idx="44493">
                  <c:v>0.19230769230769201</c:v>
                </c:pt>
                <c:pt idx="44494">
                  <c:v>0.20512820512820501</c:v>
                </c:pt>
                <c:pt idx="44495">
                  <c:v>0.21794871794871701</c:v>
                </c:pt>
                <c:pt idx="44496">
                  <c:v>0.23076923076923</c:v>
                </c:pt>
                <c:pt idx="44497">
                  <c:v>0.243589743589743</c:v>
                </c:pt>
                <c:pt idx="44498">
                  <c:v>0.256410256410256</c:v>
                </c:pt>
                <c:pt idx="44499">
                  <c:v>0.269230769230769</c:v>
                </c:pt>
                <c:pt idx="44500">
                  <c:v>0.28205128205128199</c:v>
                </c:pt>
                <c:pt idx="44501">
                  <c:v>0.29487179487179399</c:v>
                </c:pt>
                <c:pt idx="44502">
                  <c:v>0.30769230769230699</c:v>
                </c:pt>
                <c:pt idx="44503">
                  <c:v>0.32051282051281998</c:v>
                </c:pt>
                <c:pt idx="44504">
                  <c:v>0.33333333333333298</c:v>
                </c:pt>
                <c:pt idx="44505">
                  <c:v>0.34615384615384598</c:v>
                </c:pt>
                <c:pt idx="44506">
                  <c:v>0.35897435897435898</c:v>
                </c:pt>
                <c:pt idx="44507">
                  <c:v>0.37179487179487097</c:v>
                </c:pt>
                <c:pt idx="44508">
                  <c:v>0.38461538461538403</c:v>
                </c:pt>
                <c:pt idx="44509">
                  <c:v>0.39743589743589702</c:v>
                </c:pt>
                <c:pt idx="44510">
                  <c:v>0.41025641025641002</c:v>
                </c:pt>
                <c:pt idx="44511">
                  <c:v>0.42307692307692302</c:v>
                </c:pt>
                <c:pt idx="44512">
                  <c:v>0.43589743589743501</c:v>
                </c:pt>
                <c:pt idx="44513">
                  <c:v>0.44871794871794801</c:v>
                </c:pt>
                <c:pt idx="44514">
                  <c:v>0.46153846153846101</c:v>
                </c:pt>
                <c:pt idx="44515">
                  <c:v>0.47435897435897401</c:v>
                </c:pt>
                <c:pt idx="44516">
                  <c:v>0.487179487179487</c:v>
                </c:pt>
                <c:pt idx="44517">
                  <c:v>0.5</c:v>
                </c:pt>
                <c:pt idx="44518">
                  <c:v>0.512820512820512</c:v>
                </c:pt>
                <c:pt idx="44519">
                  <c:v>0.52564102564102499</c:v>
                </c:pt>
                <c:pt idx="44520">
                  <c:v>0.53846153846153799</c:v>
                </c:pt>
                <c:pt idx="44521">
                  <c:v>0.55128205128205099</c:v>
                </c:pt>
                <c:pt idx="44522">
                  <c:v>0.56410256410256399</c:v>
                </c:pt>
                <c:pt idx="44523">
                  <c:v>0.57692307692307598</c:v>
                </c:pt>
                <c:pt idx="44524">
                  <c:v>0.58974358974358898</c:v>
                </c:pt>
                <c:pt idx="44525">
                  <c:v>0.60256410256410198</c:v>
                </c:pt>
                <c:pt idx="44526">
                  <c:v>0.61538461538461497</c:v>
                </c:pt>
                <c:pt idx="44527">
                  <c:v>0.62820512820512797</c:v>
                </c:pt>
                <c:pt idx="44528">
                  <c:v>0.64102564102564097</c:v>
                </c:pt>
                <c:pt idx="44529">
                  <c:v>0.65384615384615297</c:v>
                </c:pt>
                <c:pt idx="44530">
                  <c:v>0.66666666666666596</c:v>
                </c:pt>
                <c:pt idx="44531">
                  <c:v>0.67948717948717896</c:v>
                </c:pt>
                <c:pt idx="44532">
                  <c:v>0.69230769230769196</c:v>
                </c:pt>
                <c:pt idx="44533">
                  <c:v>0.70512820512820495</c:v>
                </c:pt>
                <c:pt idx="44534">
                  <c:v>0.71794871794871795</c:v>
                </c:pt>
                <c:pt idx="44535">
                  <c:v>0.73076923076922995</c:v>
                </c:pt>
                <c:pt idx="44536">
                  <c:v>0.74358974358974295</c:v>
                </c:pt>
                <c:pt idx="44537">
                  <c:v>0.75641025641025605</c:v>
                </c:pt>
                <c:pt idx="44538">
                  <c:v>0.76923076923076905</c:v>
                </c:pt>
                <c:pt idx="44539">
                  <c:v>0.78205128205128205</c:v>
                </c:pt>
                <c:pt idx="44540">
                  <c:v>0.79487179487179405</c:v>
                </c:pt>
                <c:pt idx="44541">
                  <c:v>0.80769230769230704</c:v>
                </c:pt>
                <c:pt idx="44542">
                  <c:v>0.82051282051282004</c:v>
                </c:pt>
                <c:pt idx="44543">
                  <c:v>0.83333333333333304</c:v>
                </c:pt>
                <c:pt idx="44544">
                  <c:v>0.84615384615384603</c:v>
                </c:pt>
                <c:pt idx="44545">
                  <c:v>0.85897435897435803</c:v>
                </c:pt>
                <c:pt idx="44546">
                  <c:v>0.87179487179487103</c:v>
                </c:pt>
                <c:pt idx="44547">
                  <c:v>0.88461538461538403</c:v>
                </c:pt>
                <c:pt idx="44548">
                  <c:v>0.89743589743589702</c:v>
                </c:pt>
                <c:pt idx="44549">
                  <c:v>0.91025641025641002</c:v>
                </c:pt>
                <c:pt idx="44550">
                  <c:v>0.92307692307692302</c:v>
                </c:pt>
                <c:pt idx="44551">
                  <c:v>0.93589743589743501</c:v>
                </c:pt>
                <c:pt idx="44552">
                  <c:v>0.94871794871794801</c:v>
                </c:pt>
                <c:pt idx="44553">
                  <c:v>0.96153846153846101</c:v>
                </c:pt>
                <c:pt idx="44554">
                  <c:v>0.97435897435897401</c:v>
                </c:pt>
                <c:pt idx="44555">
                  <c:v>0.987179487179487</c:v>
                </c:pt>
                <c:pt idx="44556">
                  <c:v>0</c:v>
                </c:pt>
                <c:pt idx="44557">
                  <c:v>1.13636363636363E-2</c:v>
                </c:pt>
                <c:pt idx="44558">
                  <c:v>2.27272727272727E-2</c:v>
                </c:pt>
                <c:pt idx="44559">
                  <c:v>3.4090909090908998E-2</c:v>
                </c:pt>
                <c:pt idx="44560">
                  <c:v>4.54545454545454E-2</c:v>
                </c:pt>
                <c:pt idx="44561">
                  <c:v>5.6818181818181802E-2</c:v>
                </c:pt>
                <c:pt idx="44562">
                  <c:v>6.8181818181818094E-2</c:v>
                </c:pt>
                <c:pt idx="44563">
                  <c:v>7.9545454545454503E-2</c:v>
                </c:pt>
                <c:pt idx="44564">
                  <c:v>9.0909090909090898E-2</c:v>
                </c:pt>
                <c:pt idx="44565">
                  <c:v>0.102272727272727</c:v>
                </c:pt>
                <c:pt idx="44566">
                  <c:v>0.11363636363636299</c:v>
                </c:pt>
                <c:pt idx="44567">
                  <c:v>0.125</c:v>
                </c:pt>
                <c:pt idx="44568">
                  <c:v>0.13636363636363599</c:v>
                </c:pt>
                <c:pt idx="44569">
                  <c:v>0.14772727272727201</c:v>
                </c:pt>
                <c:pt idx="44570">
                  <c:v>0.15909090909090901</c:v>
                </c:pt>
                <c:pt idx="44571">
                  <c:v>0.170454545454545</c:v>
                </c:pt>
                <c:pt idx="44572">
                  <c:v>0.18181818181818099</c:v>
                </c:pt>
                <c:pt idx="44573">
                  <c:v>0.19318181818181801</c:v>
                </c:pt>
                <c:pt idx="44574">
                  <c:v>0.204545454545454</c:v>
                </c:pt>
                <c:pt idx="44575">
                  <c:v>0.21590909090909</c:v>
                </c:pt>
                <c:pt idx="44576">
                  <c:v>0.22727272727272699</c:v>
                </c:pt>
                <c:pt idx="44577">
                  <c:v>0.23863636363636301</c:v>
                </c:pt>
                <c:pt idx="44578">
                  <c:v>0.25</c:v>
                </c:pt>
                <c:pt idx="44579">
                  <c:v>0.26136363636363602</c:v>
                </c:pt>
                <c:pt idx="44580">
                  <c:v>0.27272727272727199</c:v>
                </c:pt>
                <c:pt idx="44581">
                  <c:v>0.28409090909090901</c:v>
                </c:pt>
                <c:pt idx="44582">
                  <c:v>0.29545454545454503</c:v>
                </c:pt>
                <c:pt idx="44583">
                  <c:v>0.30681818181818099</c:v>
                </c:pt>
                <c:pt idx="44584">
                  <c:v>0.31818181818181801</c:v>
                </c:pt>
                <c:pt idx="44585">
                  <c:v>0.32954545454545398</c:v>
                </c:pt>
                <c:pt idx="44586">
                  <c:v>0.34090909090909</c:v>
                </c:pt>
                <c:pt idx="44587">
                  <c:v>0.35227272727272702</c:v>
                </c:pt>
                <c:pt idx="44588">
                  <c:v>0.36363636363636298</c:v>
                </c:pt>
                <c:pt idx="44589">
                  <c:v>0.375</c:v>
                </c:pt>
                <c:pt idx="44590">
                  <c:v>0.38636363636363602</c:v>
                </c:pt>
                <c:pt idx="44591">
                  <c:v>0.39772727272727199</c:v>
                </c:pt>
                <c:pt idx="44592">
                  <c:v>0.40909090909090901</c:v>
                </c:pt>
                <c:pt idx="44593">
                  <c:v>0.42045454545454503</c:v>
                </c:pt>
                <c:pt idx="44594">
                  <c:v>0.43181818181818099</c:v>
                </c:pt>
                <c:pt idx="44595">
                  <c:v>0.44318181818181801</c:v>
                </c:pt>
                <c:pt idx="44596">
                  <c:v>0.45454545454545398</c:v>
                </c:pt>
                <c:pt idx="44597">
                  <c:v>0.46590909090909</c:v>
                </c:pt>
                <c:pt idx="44598">
                  <c:v>0.47727272727272702</c:v>
                </c:pt>
                <c:pt idx="44599">
                  <c:v>0.48863636363636298</c:v>
                </c:pt>
                <c:pt idx="44600">
                  <c:v>0.5</c:v>
                </c:pt>
                <c:pt idx="44601">
                  <c:v>0.51136363636363602</c:v>
                </c:pt>
                <c:pt idx="44602">
                  <c:v>0.52272727272727204</c:v>
                </c:pt>
                <c:pt idx="44603">
                  <c:v>0.53409090909090895</c:v>
                </c:pt>
                <c:pt idx="44604">
                  <c:v>0.54545454545454497</c:v>
                </c:pt>
                <c:pt idx="44605">
                  <c:v>0.55681818181818099</c:v>
                </c:pt>
                <c:pt idx="44606">
                  <c:v>0.56818181818181801</c:v>
                </c:pt>
                <c:pt idx="44607">
                  <c:v>0.57954545454545403</c:v>
                </c:pt>
                <c:pt idx="44608">
                  <c:v>0.59090909090909005</c:v>
                </c:pt>
                <c:pt idx="44609">
                  <c:v>0.60227272727272696</c:v>
                </c:pt>
                <c:pt idx="44610">
                  <c:v>0.61363636363636298</c:v>
                </c:pt>
                <c:pt idx="44611">
                  <c:v>0.625</c:v>
                </c:pt>
                <c:pt idx="44612">
                  <c:v>0.63636363636363602</c:v>
                </c:pt>
                <c:pt idx="44613">
                  <c:v>0.64772727272727204</c:v>
                </c:pt>
                <c:pt idx="44614">
                  <c:v>0.65909090909090895</c:v>
                </c:pt>
                <c:pt idx="44615">
                  <c:v>0.67045454545454497</c:v>
                </c:pt>
                <c:pt idx="44616">
                  <c:v>0.68181818181818099</c:v>
                </c:pt>
                <c:pt idx="44617">
                  <c:v>0.69318181818181801</c:v>
                </c:pt>
                <c:pt idx="44618">
                  <c:v>0.70454545454545403</c:v>
                </c:pt>
                <c:pt idx="44619">
                  <c:v>0.71590909090909005</c:v>
                </c:pt>
                <c:pt idx="44620">
                  <c:v>0.72727272727272696</c:v>
                </c:pt>
                <c:pt idx="44621">
                  <c:v>0.73863636363636298</c:v>
                </c:pt>
                <c:pt idx="44622">
                  <c:v>0.75</c:v>
                </c:pt>
                <c:pt idx="44623">
                  <c:v>0.76136363636363602</c:v>
                </c:pt>
                <c:pt idx="44624">
                  <c:v>0.77272727272727204</c:v>
                </c:pt>
                <c:pt idx="44625">
                  <c:v>0.78409090909090895</c:v>
                </c:pt>
                <c:pt idx="44626">
                  <c:v>0.79545454545454497</c:v>
                </c:pt>
                <c:pt idx="44627">
                  <c:v>0.80681818181818099</c:v>
                </c:pt>
                <c:pt idx="44628">
                  <c:v>0.81818181818181801</c:v>
                </c:pt>
                <c:pt idx="44629">
                  <c:v>0.82954545454545403</c:v>
                </c:pt>
                <c:pt idx="44630">
                  <c:v>0.84090909090909005</c:v>
                </c:pt>
                <c:pt idx="44631">
                  <c:v>0.85227272727272696</c:v>
                </c:pt>
                <c:pt idx="44632">
                  <c:v>0.86363636363636298</c:v>
                </c:pt>
                <c:pt idx="44633">
                  <c:v>0.875</c:v>
                </c:pt>
                <c:pt idx="44634">
                  <c:v>0.88636363636363602</c:v>
                </c:pt>
                <c:pt idx="44635">
                  <c:v>0.89772727272727204</c:v>
                </c:pt>
                <c:pt idx="44636">
                  <c:v>0.90909090909090895</c:v>
                </c:pt>
                <c:pt idx="44637">
                  <c:v>0.92045454545454497</c:v>
                </c:pt>
                <c:pt idx="44638">
                  <c:v>0.93181818181818099</c:v>
                </c:pt>
                <c:pt idx="44639">
                  <c:v>0.94318181818181801</c:v>
                </c:pt>
                <c:pt idx="44640">
                  <c:v>0.95454545454545403</c:v>
                </c:pt>
                <c:pt idx="44641">
                  <c:v>0.96590909090909005</c:v>
                </c:pt>
                <c:pt idx="44642">
                  <c:v>0.97727272727272696</c:v>
                </c:pt>
                <c:pt idx="44643">
                  <c:v>0.98863636363636298</c:v>
                </c:pt>
                <c:pt idx="44644">
                  <c:v>0</c:v>
                </c:pt>
                <c:pt idx="44645">
                  <c:v>0.125</c:v>
                </c:pt>
                <c:pt idx="44646">
                  <c:v>0.25</c:v>
                </c:pt>
                <c:pt idx="44647">
                  <c:v>0.375</c:v>
                </c:pt>
                <c:pt idx="44648">
                  <c:v>0.5</c:v>
                </c:pt>
                <c:pt idx="44649">
                  <c:v>0.625</c:v>
                </c:pt>
                <c:pt idx="44650">
                  <c:v>0.75</c:v>
                </c:pt>
                <c:pt idx="44651">
                  <c:v>0.875</c:v>
                </c:pt>
                <c:pt idx="44652">
                  <c:v>0</c:v>
                </c:pt>
                <c:pt idx="44653">
                  <c:v>9.0909090909090898E-2</c:v>
                </c:pt>
                <c:pt idx="44654">
                  <c:v>0.18181818181818099</c:v>
                </c:pt>
                <c:pt idx="44655">
                  <c:v>0.27272727272727199</c:v>
                </c:pt>
                <c:pt idx="44656">
                  <c:v>0.36363636363636298</c:v>
                </c:pt>
                <c:pt idx="44657">
                  <c:v>0.45454545454545398</c:v>
                </c:pt>
                <c:pt idx="44658">
                  <c:v>0.54545454545454497</c:v>
                </c:pt>
                <c:pt idx="44659">
                  <c:v>0.63636363636363602</c:v>
                </c:pt>
                <c:pt idx="44660">
                  <c:v>0.72727272727272696</c:v>
                </c:pt>
                <c:pt idx="44661">
                  <c:v>0.81818181818181801</c:v>
                </c:pt>
                <c:pt idx="44662">
                  <c:v>0.90909090909090895</c:v>
                </c:pt>
                <c:pt idx="44663">
                  <c:v>0</c:v>
                </c:pt>
                <c:pt idx="44664">
                  <c:v>3.7037037037037E-2</c:v>
                </c:pt>
                <c:pt idx="44665">
                  <c:v>7.4074074074074001E-2</c:v>
                </c:pt>
                <c:pt idx="44666">
                  <c:v>0.11111111111111099</c:v>
                </c:pt>
                <c:pt idx="44667">
                  <c:v>0.148148148148148</c:v>
                </c:pt>
                <c:pt idx="44668">
                  <c:v>0.18518518518518501</c:v>
                </c:pt>
                <c:pt idx="44669">
                  <c:v>0.22222222222222199</c:v>
                </c:pt>
                <c:pt idx="44670">
                  <c:v>0.25925925925925902</c:v>
                </c:pt>
                <c:pt idx="44671">
                  <c:v>0.296296296296296</c:v>
                </c:pt>
                <c:pt idx="44672">
                  <c:v>0.33333333333333298</c:v>
                </c:pt>
                <c:pt idx="44673">
                  <c:v>0.37037037037037002</c:v>
                </c:pt>
                <c:pt idx="44674">
                  <c:v>0.407407407407407</c:v>
                </c:pt>
                <c:pt idx="44675">
                  <c:v>0.44444444444444398</c:v>
                </c:pt>
                <c:pt idx="44676">
                  <c:v>0.48148148148148101</c:v>
                </c:pt>
                <c:pt idx="44677">
                  <c:v>0.51851851851851805</c:v>
                </c:pt>
                <c:pt idx="44678">
                  <c:v>0.55555555555555503</c:v>
                </c:pt>
                <c:pt idx="44679">
                  <c:v>0.592592592592592</c:v>
                </c:pt>
                <c:pt idx="44680">
                  <c:v>0.62962962962962898</c:v>
                </c:pt>
                <c:pt idx="44681">
                  <c:v>0.66666666666666596</c:v>
                </c:pt>
                <c:pt idx="44682">
                  <c:v>0.70370370370370305</c:v>
                </c:pt>
                <c:pt idx="44683">
                  <c:v>0.74074074074074003</c:v>
                </c:pt>
                <c:pt idx="44684">
                  <c:v>0.77777777777777701</c:v>
                </c:pt>
                <c:pt idx="44685">
                  <c:v>0.81481481481481399</c:v>
                </c:pt>
                <c:pt idx="44686">
                  <c:v>0.85185185185185097</c:v>
                </c:pt>
                <c:pt idx="44687">
                  <c:v>0.88888888888888795</c:v>
                </c:pt>
                <c:pt idx="44688">
                  <c:v>0.92592592592592504</c:v>
                </c:pt>
                <c:pt idx="44689">
                  <c:v>0.96296296296296202</c:v>
                </c:pt>
                <c:pt idx="44690">
                  <c:v>0</c:v>
                </c:pt>
                <c:pt idx="44691">
                  <c:v>1.6129032258064498E-2</c:v>
                </c:pt>
                <c:pt idx="44692">
                  <c:v>3.2258064516128997E-2</c:v>
                </c:pt>
                <c:pt idx="44693">
                  <c:v>4.8387096774193498E-2</c:v>
                </c:pt>
                <c:pt idx="44694">
                  <c:v>6.4516129032257993E-2</c:v>
                </c:pt>
                <c:pt idx="44695">
                  <c:v>8.0645161290322495E-2</c:v>
                </c:pt>
                <c:pt idx="44696">
                  <c:v>9.6774193548387094E-2</c:v>
                </c:pt>
                <c:pt idx="44697">
                  <c:v>0.112903225806451</c:v>
                </c:pt>
                <c:pt idx="44698">
                  <c:v>0.12903225806451599</c:v>
                </c:pt>
                <c:pt idx="44699">
                  <c:v>0.14516129032257999</c:v>
                </c:pt>
                <c:pt idx="44700">
                  <c:v>0.16129032258064499</c:v>
                </c:pt>
                <c:pt idx="44701">
                  <c:v>0.17741935483870899</c:v>
                </c:pt>
                <c:pt idx="44702">
                  <c:v>0.19354838709677399</c:v>
                </c:pt>
                <c:pt idx="44703">
                  <c:v>0.209677419354838</c:v>
                </c:pt>
                <c:pt idx="44704">
                  <c:v>0.225806451612903</c:v>
                </c:pt>
                <c:pt idx="44705">
                  <c:v>0.241935483870967</c:v>
                </c:pt>
                <c:pt idx="44706">
                  <c:v>0.25806451612903197</c:v>
                </c:pt>
                <c:pt idx="44707">
                  <c:v>0.27419354838709598</c:v>
                </c:pt>
                <c:pt idx="44708">
                  <c:v>0.29032258064516098</c:v>
                </c:pt>
                <c:pt idx="44709">
                  <c:v>0.30645161290322498</c:v>
                </c:pt>
                <c:pt idx="44710">
                  <c:v>0.32258064516128998</c:v>
                </c:pt>
                <c:pt idx="44711">
                  <c:v>0.33870967741935398</c:v>
                </c:pt>
                <c:pt idx="44712">
                  <c:v>0.35483870967741898</c:v>
                </c:pt>
                <c:pt idx="44713">
                  <c:v>0.37096774193548299</c:v>
                </c:pt>
                <c:pt idx="44714">
                  <c:v>0.38709677419354799</c:v>
                </c:pt>
                <c:pt idx="44715">
                  <c:v>0.40322580645161199</c:v>
                </c:pt>
                <c:pt idx="44716">
                  <c:v>0.41935483870967699</c:v>
                </c:pt>
                <c:pt idx="44717">
                  <c:v>0.43548387096774099</c:v>
                </c:pt>
                <c:pt idx="44718">
                  <c:v>0.45161290322580599</c:v>
                </c:pt>
                <c:pt idx="44719">
                  <c:v>0.46774193548387</c:v>
                </c:pt>
                <c:pt idx="44720">
                  <c:v>0.483870967741935</c:v>
                </c:pt>
                <c:pt idx="44721">
                  <c:v>0.5</c:v>
                </c:pt>
                <c:pt idx="44722">
                  <c:v>0.51612903225806395</c:v>
                </c:pt>
                <c:pt idx="44723">
                  <c:v>0.532258064516129</c:v>
                </c:pt>
                <c:pt idx="44724">
                  <c:v>0.54838709677419295</c:v>
                </c:pt>
                <c:pt idx="44725">
                  <c:v>0.56451612903225801</c:v>
                </c:pt>
                <c:pt idx="44726">
                  <c:v>0.58064516129032195</c:v>
                </c:pt>
                <c:pt idx="44727">
                  <c:v>0.59677419354838701</c:v>
                </c:pt>
                <c:pt idx="44728">
                  <c:v>0.61290322580645096</c:v>
                </c:pt>
                <c:pt idx="44729">
                  <c:v>0.62903225806451601</c:v>
                </c:pt>
                <c:pt idx="44730">
                  <c:v>0.64516129032257996</c:v>
                </c:pt>
                <c:pt idx="44731">
                  <c:v>0.66129032258064502</c:v>
                </c:pt>
                <c:pt idx="44732">
                  <c:v>0.67741935483870896</c:v>
                </c:pt>
                <c:pt idx="44733">
                  <c:v>0.69354838709677402</c:v>
                </c:pt>
                <c:pt idx="44734">
                  <c:v>0.70967741935483797</c:v>
                </c:pt>
                <c:pt idx="44735">
                  <c:v>0.72580645161290303</c:v>
                </c:pt>
                <c:pt idx="44736">
                  <c:v>0.74193548387096697</c:v>
                </c:pt>
                <c:pt idx="44737">
                  <c:v>0.75806451612903203</c:v>
                </c:pt>
                <c:pt idx="44738">
                  <c:v>0.77419354838709598</c:v>
                </c:pt>
                <c:pt idx="44739">
                  <c:v>0.79032258064516103</c:v>
                </c:pt>
                <c:pt idx="44740">
                  <c:v>0.80645161290322498</c:v>
                </c:pt>
                <c:pt idx="44741">
                  <c:v>0.82258064516129004</c:v>
                </c:pt>
                <c:pt idx="44742">
                  <c:v>0.83870967741935398</c:v>
                </c:pt>
                <c:pt idx="44743">
                  <c:v>0.85483870967741904</c:v>
                </c:pt>
                <c:pt idx="44744">
                  <c:v>0.87096774193548299</c:v>
                </c:pt>
                <c:pt idx="44745">
                  <c:v>0.88709677419354804</c:v>
                </c:pt>
                <c:pt idx="44746">
                  <c:v>0.90322580645161199</c:v>
                </c:pt>
                <c:pt idx="44747">
                  <c:v>0.91935483870967705</c:v>
                </c:pt>
                <c:pt idx="44748">
                  <c:v>0.93548387096774099</c:v>
                </c:pt>
                <c:pt idx="44749">
                  <c:v>0.95161290322580605</c:v>
                </c:pt>
                <c:pt idx="44750">
                  <c:v>0.967741935483871</c:v>
                </c:pt>
                <c:pt idx="44751">
                  <c:v>0.98387096774193505</c:v>
                </c:pt>
                <c:pt idx="44752">
                  <c:v>0</c:v>
                </c:pt>
                <c:pt idx="44753">
                  <c:v>1.9607843137254902E-2</c:v>
                </c:pt>
                <c:pt idx="44754">
                  <c:v>3.9215686274509803E-2</c:v>
                </c:pt>
                <c:pt idx="44755">
                  <c:v>5.8823529411764698E-2</c:v>
                </c:pt>
                <c:pt idx="44756">
                  <c:v>7.8431372549019607E-2</c:v>
                </c:pt>
                <c:pt idx="44757">
                  <c:v>9.8039215686274495E-2</c:v>
                </c:pt>
                <c:pt idx="44758">
                  <c:v>0.11764705882352899</c:v>
                </c:pt>
                <c:pt idx="44759">
                  <c:v>0.13725490196078399</c:v>
                </c:pt>
                <c:pt idx="44760">
                  <c:v>0.15686274509803899</c:v>
                </c:pt>
                <c:pt idx="44761">
                  <c:v>0.17647058823529399</c:v>
                </c:pt>
                <c:pt idx="44762">
                  <c:v>0.19607843137254899</c:v>
                </c:pt>
                <c:pt idx="44763">
                  <c:v>0.21568627450980299</c:v>
                </c:pt>
                <c:pt idx="44764">
                  <c:v>0.23529411764705799</c:v>
                </c:pt>
                <c:pt idx="44765">
                  <c:v>0.25490196078431299</c:v>
                </c:pt>
                <c:pt idx="44766">
                  <c:v>0.27450980392156799</c:v>
                </c:pt>
                <c:pt idx="44767">
                  <c:v>0.29411764705882298</c:v>
                </c:pt>
                <c:pt idx="44768">
                  <c:v>0.31372549019607798</c:v>
                </c:pt>
                <c:pt idx="44769">
                  <c:v>0.33333333333333298</c:v>
                </c:pt>
                <c:pt idx="44770">
                  <c:v>0.35294117647058798</c:v>
                </c:pt>
                <c:pt idx="44771">
                  <c:v>0.37254901960784298</c:v>
                </c:pt>
                <c:pt idx="44772">
                  <c:v>0.39215686274509798</c:v>
                </c:pt>
                <c:pt idx="44773">
                  <c:v>0.41176470588235198</c:v>
                </c:pt>
                <c:pt idx="44774">
                  <c:v>0.43137254901960698</c:v>
                </c:pt>
                <c:pt idx="44775">
                  <c:v>0.45098039215686198</c:v>
                </c:pt>
                <c:pt idx="44776">
                  <c:v>0.47058823529411697</c:v>
                </c:pt>
                <c:pt idx="44777">
                  <c:v>0.49019607843137197</c:v>
                </c:pt>
                <c:pt idx="44778">
                  <c:v>0.50980392156862697</c:v>
                </c:pt>
                <c:pt idx="44779">
                  <c:v>0.52941176470588203</c:v>
                </c:pt>
                <c:pt idx="44780">
                  <c:v>0.54901960784313697</c:v>
                </c:pt>
                <c:pt idx="44781">
                  <c:v>0.56862745098039202</c:v>
                </c:pt>
                <c:pt idx="44782">
                  <c:v>0.58823529411764697</c:v>
                </c:pt>
                <c:pt idx="44783">
                  <c:v>0.60784313725490102</c:v>
                </c:pt>
                <c:pt idx="44784">
                  <c:v>0.62745098039215597</c:v>
                </c:pt>
                <c:pt idx="44785">
                  <c:v>0.64705882352941102</c:v>
                </c:pt>
                <c:pt idx="44786">
                  <c:v>0.66666666666666596</c:v>
                </c:pt>
                <c:pt idx="44787">
                  <c:v>0.68627450980392102</c:v>
                </c:pt>
                <c:pt idx="44788">
                  <c:v>0.70588235294117596</c:v>
                </c:pt>
                <c:pt idx="44789">
                  <c:v>0.72549019607843102</c:v>
                </c:pt>
                <c:pt idx="44790">
                  <c:v>0.74509803921568596</c:v>
                </c:pt>
                <c:pt idx="44791">
                  <c:v>0.76470588235294101</c:v>
                </c:pt>
                <c:pt idx="44792">
                  <c:v>0.78431372549019596</c:v>
                </c:pt>
                <c:pt idx="44793">
                  <c:v>0.80392156862745101</c:v>
                </c:pt>
                <c:pt idx="44794">
                  <c:v>0.82352941176470495</c:v>
                </c:pt>
                <c:pt idx="44795">
                  <c:v>0.84313725490196001</c:v>
                </c:pt>
                <c:pt idx="44796">
                  <c:v>0.86274509803921495</c:v>
                </c:pt>
                <c:pt idx="44797">
                  <c:v>0.88235294117647001</c:v>
                </c:pt>
                <c:pt idx="44798">
                  <c:v>0.90196078431372495</c:v>
                </c:pt>
                <c:pt idx="44799">
                  <c:v>0.92156862745098</c:v>
                </c:pt>
                <c:pt idx="44800">
                  <c:v>0.94117647058823495</c:v>
                </c:pt>
                <c:pt idx="44801">
                  <c:v>0.96078431372549</c:v>
                </c:pt>
                <c:pt idx="44802">
                  <c:v>0.98039215686274495</c:v>
                </c:pt>
                <c:pt idx="44803">
                  <c:v>0</c:v>
                </c:pt>
                <c:pt idx="44804">
                  <c:v>1.38888888888888E-2</c:v>
                </c:pt>
                <c:pt idx="44805">
                  <c:v>2.77777777777777E-2</c:v>
                </c:pt>
                <c:pt idx="44806">
                  <c:v>4.1666666666666602E-2</c:v>
                </c:pt>
                <c:pt idx="44807">
                  <c:v>5.5555555555555497E-2</c:v>
                </c:pt>
                <c:pt idx="44808">
                  <c:v>6.9444444444444406E-2</c:v>
                </c:pt>
                <c:pt idx="44809">
                  <c:v>8.3333333333333301E-2</c:v>
                </c:pt>
                <c:pt idx="44810">
                  <c:v>9.7222222222222196E-2</c:v>
                </c:pt>
                <c:pt idx="44811">
                  <c:v>0.11111111111111099</c:v>
                </c:pt>
                <c:pt idx="44812">
                  <c:v>0.125</c:v>
                </c:pt>
                <c:pt idx="44813">
                  <c:v>0.13888888888888801</c:v>
                </c:pt>
                <c:pt idx="44814">
                  <c:v>0.15277777777777701</c:v>
                </c:pt>
                <c:pt idx="44815">
                  <c:v>0.16666666666666599</c:v>
                </c:pt>
                <c:pt idx="44816">
                  <c:v>0.180555555555555</c:v>
                </c:pt>
                <c:pt idx="44817">
                  <c:v>0.194444444444444</c:v>
                </c:pt>
                <c:pt idx="44818">
                  <c:v>0.20833333333333301</c:v>
                </c:pt>
                <c:pt idx="44819">
                  <c:v>0.22222222222222199</c:v>
                </c:pt>
                <c:pt idx="44820">
                  <c:v>0.23611111111111099</c:v>
                </c:pt>
                <c:pt idx="44821">
                  <c:v>0.25</c:v>
                </c:pt>
                <c:pt idx="44822">
                  <c:v>0.26388888888888801</c:v>
                </c:pt>
                <c:pt idx="44823">
                  <c:v>0.27777777777777701</c:v>
                </c:pt>
                <c:pt idx="44824">
                  <c:v>0.29166666666666602</c:v>
                </c:pt>
                <c:pt idx="44825">
                  <c:v>0.30555555555555503</c:v>
                </c:pt>
                <c:pt idx="44826">
                  <c:v>0.31944444444444398</c:v>
                </c:pt>
                <c:pt idx="44827">
                  <c:v>0.33333333333333298</c:v>
                </c:pt>
                <c:pt idx="44828">
                  <c:v>0.34722222222222199</c:v>
                </c:pt>
                <c:pt idx="44829">
                  <c:v>0.36111111111111099</c:v>
                </c:pt>
                <c:pt idx="44830">
                  <c:v>0.375</c:v>
                </c:pt>
                <c:pt idx="44831">
                  <c:v>0.38888888888888801</c:v>
                </c:pt>
                <c:pt idx="44832">
                  <c:v>0.40277777777777701</c:v>
                </c:pt>
                <c:pt idx="44833">
                  <c:v>0.41666666666666602</c:v>
                </c:pt>
                <c:pt idx="44834">
                  <c:v>0.43055555555555503</c:v>
                </c:pt>
                <c:pt idx="44835">
                  <c:v>0.44444444444444398</c:v>
                </c:pt>
                <c:pt idx="44836">
                  <c:v>0.45833333333333298</c:v>
                </c:pt>
                <c:pt idx="44837">
                  <c:v>0.47222222222222199</c:v>
                </c:pt>
                <c:pt idx="44838">
                  <c:v>0.48611111111111099</c:v>
                </c:pt>
                <c:pt idx="44839">
                  <c:v>0.5</c:v>
                </c:pt>
                <c:pt idx="44840">
                  <c:v>0.51388888888888795</c:v>
                </c:pt>
                <c:pt idx="44841">
                  <c:v>0.52777777777777701</c:v>
                </c:pt>
                <c:pt idx="44842">
                  <c:v>0.54166666666666596</c:v>
                </c:pt>
                <c:pt idx="44843">
                  <c:v>0.55555555555555503</c:v>
                </c:pt>
                <c:pt idx="44844">
                  <c:v>0.56944444444444398</c:v>
                </c:pt>
                <c:pt idx="44845">
                  <c:v>0.58333333333333304</c:v>
                </c:pt>
                <c:pt idx="44846">
                  <c:v>0.59722222222222199</c:v>
                </c:pt>
                <c:pt idx="44847">
                  <c:v>0.61111111111111105</c:v>
                </c:pt>
                <c:pt idx="44848">
                  <c:v>0.625</c:v>
                </c:pt>
                <c:pt idx="44849">
                  <c:v>0.63888888888888795</c:v>
                </c:pt>
                <c:pt idx="44850">
                  <c:v>0.65277777777777701</c:v>
                </c:pt>
                <c:pt idx="44851">
                  <c:v>0.66666666666666596</c:v>
                </c:pt>
                <c:pt idx="44852">
                  <c:v>0.68055555555555503</c:v>
                </c:pt>
                <c:pt idx="44853">
                  <c:v>0.69444444444444398</c:v>
                </c:pt>
                <c:pt idx="44854">
                  <c:v>0.70833333333333304</c:v>
                </c:pt>
                <c:pt idx="44855">
                  <c:v>0.72222222222222199</c:v>
                </c:pt>
                <c:pt idx="44856">
                  <c:v>0.73611111111111105</c:v>
                </c:pt>
                <c:pt idx="44857">
                  <c:v>0.75</c:v>
                </c:pt>
                <c:pt idx="44858">
                  <c:v>0.76388888888888795</c:v>
                </c:pt>
                <c:pt idx="44859">
                  <c:v>0.77777777777777701</c:v>
                </c:pt>
                <c:pt idx="44860">
                  <c:v>0.79166666666666596</c:v>
                </c:pt>
                <c:pt idx="44861">
                  <c:v>0.80555555555555503</c:v>
                </c:pt>
                <c:pt idx="44862">
                  <c:v>0.81944444444444398</c:v>
                </c:pt>
                <c:pt idx="44863">
                  <c:v>0.83333333333333304</c:v>
                </c:pt>
                <c:pt idx="44864">
                  <c:v>0.84722222222222199</c:v>
                </c:pt>
                <c:pt idx="44865">
                  <c:v>0.86111111111111105</c:v>
                </c:pt>
                <c:pt idx="44866">
                  <c:v>0.875</c:v>
                </c:pt>
                <c:pt idx="44867">
                  <c:v>0.88888888888888795</c:v>
                </c:pt>
                <c:pt idx="44868">
                  <c:v>0.90277777777777701</c:v>
                </c:pt>
                <c:pt idx="44869">
                  <c:v>0.91666666666666596</c:v>
                </c:pt>
                <c:pt idx="44870">
                  <c:v>0.93055555555555503</c:v>
                </c:pt>
                <c:pt idx="44871">
                  <c:v>0.94444444444444398</c:v>
                </c:pt>
                <c:pt idx="44872">
                  <c:v>0.95833333333333304</c:v>
                </c:pt>
                <c:pt idx="44873">
                  <c:v>0.97222222222222199</c:v>
                </c:pt>
                <c:pt idx="44874">
                  <c:v>0.98611111111111105</c:v>
                </c:pt>
                <c:pt idx="44875">
                  <c:v>0</c:v>
                </c:pt>
                <c:pt idx="44876">
                  <c:v>1.3157894736842099E-2</c:v>
                </c:pt>
                <c:pt idx="44877">
                  <c:v>2.6315789473684199E-2</c:v>
                </c:pt>
                <c:pt idx="44878">
                  <c:v>3.94736842105263E-2</c:v>
                </c:pt>
                <c:pt idx="44879">
                  <c:v>5.2631578947368397E-2</c:v>
                </c:pt>
                <c:pt idx="44880">
                  <c:v>6.5789473684210495E-2</c:v>
                </c:pt>
                <c:pt idx="44881">
                  <c:v>7.8947368421052599E-2</c:v>
                </c:pt>
                <c:pt idx="44882">
                  <c:v>9.2105263157894704E-2</c:v>
                </c:pt>
                <c:pt idx="44883">
                  <c:v>0.105263157894736</c:v>
                </c:pt>
                <c:pt idx="44884">
                  <c:v>0.118421052631578</c:v>
                </c:pt>
                <c:pt idx="44885">
                  <c:v>0.13157894736842099</c:v>
                </c:pt>
                <c:pt idx="44886">
                  <c:v>0.144736842105263</c:v>
                </c:pt>
                <c:pt idx="44887">
                  <c:v>0.157894736842105</c:v>
                </c:pt>
                <c:pt idx="44888">
                  <c:v>0.17105263157894701</c:v>
                </c:pt>
                <c:pt idx="44889">
                  <c:v>0.18421052631578899</c:v>
                </c:pt>
                <c:pt idx="44890">
                  <c:v>0.197368421052631</c:v>
                </c:pt>
                <c:pt idx="44891">
                  <c:v>0.21052631578947301</c:v>
                </c:pt>
                <c:pt idx="44892">
                  <c:v>0.22368421052631501</c:v>
                </c:pt>
                <c:pt idx="44893">
                  <c:v>0.23684210526315699</c:v>
                </c:pt>
                <c:pt idx="44894">
                  <c:v>0.25</c:v>
                </c:pt>
                <c:pt idx="44895">
                  <c:v>0.26315789473684198</c:v>
                </c:pt>
                <c:pt idx="44896">
                  <c:v>0.27631578947368401</c:v>
                </c:pt>
                <c:pt idx="44897">
                  <c:v>0.28947368421052599</c:v>
                </c:pt>
                <c:pt idx="44898">
                  <c:v>0.30263157894736797</c:v>
                </c:pt>
                <c:pt idx="44899">
                  <c:v>0.31578947368421001</c:v>
                </c:pt>
                <c:pt idx="44900">
                  <c:v>0.32894736842105199</c:v>
                </c:pt>
                <c:pt idx="44901">
                  <c:v>0.34210526315789402</c:v>
                </c:pt>
                <c:pt idx="44902">
                  <c:v>0.355263157894736</c:v>
                </c:pt>
                <c:pt idx="44903">
                  <c:v>0.36842105263157798</c:v>
                </c:pt>
                <c:pt idx="44904">
                  <c:v>0.38157894736842102</c:v>
                </c:pt>
                <c:pt idx="44905">
                  <c:v>0.394736842105263</c:v>
                </c:pt>
                <c:pt idx="44906">
                  <c:v>0.40789473684210498</c:v>
                </c:pt>
                <c:pt idx="44907">
                  <c:v>0.42105263157894701</c:v>
                </c:pt>
                <c:pt idx="44908">
                  <c:v>0.43421052631578899</c:v>
                </c:pt>
                <c:pt idx="44909">
                  <c:v>0.44736842105263103</c:v>
                </c:pt>
                <c:pt idx="44910">
                  <c:v>0.46052631578947301</c:v>
                </c:pt>
                <c:pt idx="44911">
                  <c:v>0.47368421052631499</c:v>
                </c:pt>
                <c:pt idx="44912">
                  <c:v>0.48684210526315702</c:v>
                </c:pt>
                <c:pt idx="44913">
                  <c:v>0.5</c:v>
                </c:pt>
                <c:pt idx="44914">
                  <c:v>0.51315789473684204</c:v>
                </c:pt>
                <c:pt idx="44915">
                  <c:v>0.52631578947368396</c:v>
                </c:pt>
                <c:pt idx="44916">
                  <c:v>0.53947368421052599</c:v>
                </c:pt>
                <c:pt idx="44917">
                  <c:v>0.55263157894736803</c:v>
                </c:pt>
                <c:pt idx="44918">
                  <c:v>0.56578947368420995</c:v>
                </c:pt>
                <c:pt idx="44919">
                  <c:v>0.57894736842105199</c:v>
                </c:pt>
                <c:pt idx="44920">
                  <c:v>0.59210526315789402</c:v>
                </c:pt>
                <c:pt idx="44921">
                  <c:v>0.60526315789473595</c:v>
                </c:pt>
                <c:pt idx="44922">
                  <c:v>0.61842105263157898</c:v>
                </c:pt>
                <c:pt idx="44923">
                  <c:v>0.63157894736842102</c:v>
                </c:pt>
                <c:pt idx="44924">
                  <c:v>0.64473684210526305</c:v>
                </c:pt>
                <c:pt idx="44925">
                  <c:v>0.65789473684210498</c:v>
                </c:pt>
                <c:pt idx="44926">
                  <c:v>0.67105263157894701</c:v>
                </c:pt>
                <c:pt idx="44927">
                  <c:v>0.68421052631578905</c:v>
                </c:pt>
                <c:pt idx="44928">
                  <c:v>0.69736842105263097</c:v>
                </c:pt>
                <c:pt idx="44929">
                  <c:v>0.71052631578947301</c:v>
                </c:pt>
                <c:pt idx="44930">
                  <c:v>0.72368421052631504</c:v>
                </c:pt>
                <c:pt idx="44931">
                  <c:v>0.73684210526315697</c:v>
                </c:pt>
                <c:pt idx="44932">
                  <c:v>0.75</c:v>
                </c:pt>
                <c:pt idx="44933">
                  <c:v>0.76315789473684204</c:v>
                </c:pt>
                <c:pt idx="44934">
                  <c:v>0.77631578947368396</c:v>
                </c:pt>
                <c:pt idx="44935">
                  <c:v>0.78947368421052599</c:v>
                </c:pt>
                <c:pt idx="44936">
                  <c:v>0.80263157894736803</c:v>
                </c:pt>
                <c:pt idx="44937">
                  <c:v>0.81578947368420995</c:v>
                </c:pt>
                <c:pt idx="44938">
                  <c:v>0.82894736842105199</c:v>
                </c:pt>
                <c:pt idx="44939">
                  <c:v>0.84210526315789402</c:v>
                </c:pt>
                <c:pt idx="44940">
                  <c:v>0.85526315789473595</c:v>
                </c:pt>
                <c:pt idx="44941">
                  <c:v>0.86842105263157898</c:v>
                </c:pt>
                <c:pt idx="44942">
                  <c:v>0.88157894736842102</c:v>
                </c:pt>
                <c:pt idx="44943">
                  <c:v>0.89473684210526305</c:v>
                </c:pt>
                <c:pt idx="44944">
                  <c:v>0.90789473684210498</c:v>
                </c:pt>
                <c:pt idx="44945">
                  <c:v>0.92105263157894701</c:v>
                </c:pt>
                <c:pt idx="44946">
                  <c:v>0.93421052631578905</c:v>
                </c:pt>
                <c:pt idx="44947">
                  <c:v>0.94736842105263097</c:v>
                </c:pt>
                <c:pt idx="44948">
                  <c:v>0.96052631578947301</c:v>
                </c:pt>
                <c:pt idx="44949">
                  <c:v>0.97368421052631504</c:v>
                </c:pt>
                <c:pt idx="44950">
                  <c:v>0.98684210526315697</c:v>
                </c:pt>
                <c:pt idx="44951">
                  <c:v>0</c:v>
                </c:pt>
                <c:pt idx="44952">
                  <c:v>1.72413793103448E-2</c:v>
                </c:pt>
                <c:pt idx="44953">
                  <c:v>3.4482758620689599E-2</c:v>
                </c:pt>
                <c:pt idx="44954">
                  <c:v>5.1724137931034399E-2</c:v>
                </c:pt>
                <c:pt idx="44955">
                  <c:v>6.8965517241379296E-2</c:v>
                </c:pt>
                <c:pt idx="44956">
                  <c:v>8.6206896551724102E-2</c:v>
                </c:pt>
                <c:pt idx="44957">
                  <c:v>0.10344827586206801</c:v>
                </c:pt>
                <c:pt idx="44958">
                  <c:v>0.12068965517241299</c:v>
                </c:pt>
                <c:pt idx="44959">
                  <c:v>0.13793103448275801</c:v>
                </c:pt>
                <c:pt idx="44960">
                  <c:v>0.15517241379310301</c:v>
                </c:pt>
                <c:pt idx="44961">
                  <c:v>0.17241379310344801</c:v>
                </c:pt>
                <c:pt idx="44962">
                  <c:v>0.18965517241379301</c:v>
                </c:pt>
                <c:pt idx="44963">
                  <c:v>0.20689655172413701</c:v>
                </c:pt>
                <c:pt idx="44964">
                  <c:v>0.22413793103448201</c:v>
                </c:pt>
                <c:pt idx="44965">
                  <c:v>0.24137931034482701</c:v>
                </c:pt>
                <c:pt idx="44966">
                  <c:v>0.25862068965517199</c:v>
                </c:pt>
                <c:pt idx="44967">
                  <c:v>0.27586206896551702</c:v>
                </c:pt>
                <c:pt idx="44968">
                  <c:v>0.29310344827586199</c:v>
                </c:pt>
                <c:pt idx="44969">
                  <c:v>0.31034482758620602</c:v>
                </c:pt>
                <c:pt idx="44970">
                  <c:v>0.32758620689655099</c:v>
                </c:pt>
                <c:pt idx="44971">
                  <c:v>0.34482758620689602</c:v>
                </c:pt>
                <c:pt idx="44972">
                  <c:v>0.36206896551724099</c:v>
                </c:pt>
                <c:pt idx="44973">
                  <c:v>0.37931034482758602</c:v>
                </c:pt>
                <c:pt idx="44974">
                  <c:v>0.39655172413793099</c:v>
                </c:pt>
                <c:pt idx="44975">
                  <c:v>0.41379310344827502</c:v>
                </c:pt>
                <c:pt idx="44976">
                  <c:v>0.43103448275862</c:v>
                </c:pt>
                <c:pt idx="44977">
                  <c:v>0.44827586206896503</c:v>
                </c:pt>
                <c:pt idx="44978">
                  <c:v>0.46551724137931</c:v>
                </c:pt>
                <c:pt idx="44979">
                  <c:v>0.48275862068965503</c:v>
                </c:pt>
                <c:pt idx="44980">
                  <c:v>0.5</c:v>
                </c:pt>
                <c:pt idx="44981">
                  <c:v>0.51724137931034397</c:v>
                </c:pt>
                <c:pt idx="44982">
                  <c:v>0.53448275862068895</c:v>
                </c:pt>
                <c:pt idx="44983">
                  <c:v>0.55172413793103403</c:v>
                </c:pt>
                <c:pt idx="44984">
                  <c:v>0.568965517241379</c:v>
                </c:pt>
                <c:pt idx="44985">
                  <c:v>0.58620689655172398</c:v>
                </c:pt>
                <c:pt idx="44986">
                  <c:v>0.60344827586206895</c:v>
                </c:pt>
                <c:pt idx="44987">
                  <c:v>0.62068965517241304</c:v>
                </c:pt>
                <c:pt idx="44988">
                  <c:v>0.63793103448275801</c:v>
                </c:pt>
                <c:pt idx="44989">
                  <c:v>0.65517241379310298</c:v>
                </c:pt>
                <c:pt idx="44990">
                  <c:v>0.67241379310344795</c:v>
                </c:pt>
                <c:pt idx="44991">
                  <c:v>0.68965517241379304</c:v>
                </c:pt>
                <c:pt idx="44992">
                  <c:v>0.70689655172413701</c:v>
                </c:pt>
                <c:pt idx="44993">
                  <c:v>0.72413793103448199</c:v>
                </c:pt>
                <c:pt idx="44994">
                  <c:v>0.74137931034482696</c:v>
                </c:pt>
                <c:pt idx="44995">
                  <c:v>0.75862068965517204</c:v>
                </c:pt>
                <c:pt idx="44996">
                  <c:v>0.77586206896551702</c:v>
                </c:pt>
                <c:pt idx="44997">
                  <c:v>0.79310344827586199</c:v>
                </c:pt>
                <c:pt idx="44998">
                  <c:v>0.81034482758620596</c:v>
                </c:pt>
                <c:pt idx="44999">
                  <c:v>0.82758620689655105</c:v>
                </c:pt>
                <c:pt idx="45000">
                  <c:v>0.84482758620689602</c:v>
                </c:pt>
                <c:pt idx="45001">
                  <c:v>0.86206896551724099</c:v>
                </c:pt>
                <c:pt idx="45002">
                  <c:v>0.87931034482758597</c:v>
                </c:pt>
                <c:pt idx="45003">
                  <c:v>0.89655172413793105</c:v>
                </c:pt>
                <c:pt idx="45004">
                  <c:v>0.91379310344827502</c:v>
                </c:pt>
                <c:pt idx="45005">
                  <c:v>0.93103448275862</c:v>
                </c:pt>
                <c:pt idx="45006">
                  <c:v>0.94827586206896497</c:v>
                </c:pt>
                <c:pt idx="45007">
                  <c:v>0.96551724137931005</c:v>
                </c:pt>
                <c:pt idx="45008">
                  <c:v>0.98275862068965503</c:v>
                </c:pt>
                <c:pt idx="45009">
                  <c:v>0</c:v>
                </c:pt>
                <c:pt idx="45010">
                  <c:v>3.8461538461538401E-2</c:v>
                </c:pt>
                <c:pt idx="45011">
                  <c:v>7.69230769230769E-2</c:v>
                </c:pt>
                <c:pt idx="45012">
                  <c:v>0.115384615384615</c:v>
                </c:pt>
                <c:pt idx="45013">
                  <c:v>0.15384615384615299</c:v>
                </c:pt>
                <c:pt idx="45014">
                  <c:v>0.19230769230769201</c:v>
                </c:pt>
                <c:pt idx="45015">
                  <c:v>0.23076923076923</c:v>
                </c:pt>
                <c:pt idx="45016">
                  <c:v>0.269230769230769</c:v>
                </c:pt>
                <c:pt idx="45017">
                  <c:v>0.30769230769230699</c:v>
                </c:pt>
                <c:pt idx="45018">
                  <c:v>0.34615384615384598</c:v>
                </c:pt>
                <c:pt idx="45019">
                  <c:v>0.38461538461538403</c:v>
                </c:pt>
                <c:pt idx="45020">
                  <c:v>0.42307692307692302</c:v>
                </c:pt>
                <c:pt idx="45021">
                  <c:v>0.46153846153846101</c:v>
                </c:pt>
                <c:pt idx="45022">
                  <c:v>0.5</c:v>
                </c:pt>
                <c:pt idx="45023">
                  <c:v>0.53846153846153799</c:v>
                </c:pt>
                <c:pt idx="45024">
                  <c:v>0.57692307692307598</c:v>
                </c:pt>
                <c:pt idx="45025">
                  <c:v>0.61538461538461497</c:v>
                </c:pt>
                <c:pt idx="45026">
                  <c:v>0.65384615384615297</c:v>
                </c:pt>
                <c:pt idx="45027">
                  <c:v>0.69230769230769196</c:v>
                </c:pt>
                <c:pt idx="45028">
                  <c:v>0.73076923076922995</c:v>
                </c:pt>
                <c:pt idx="45029">
                  <c:v>0.76923076923076905</c:v>
                </c:pt>
                <c:pt idx="45030">
                  <c:v>0.80769230769230704</c:v>
                </c:pt>
                <c:pt idx="45031">
                  <c:v>0.84615384615384603</c:v>
                </c:pt>
                <c:pt idx="45032">
                  <c:v>0.88461538461538403</c:v>
                </c:pt>
                <c:pt idx="45033">
                  <c:v>0.92307692307692302</c:v>
                </c:pt>
                <c:pt idx="45034">
                  <c:v>0.96153846153846101</c:v>
                </c:pt>
                <c:pt idx="45035">
                  <c:v>0</c:v>
                </c:pt>
                <c:pt idx="45036">
                  <c:v>2.4390243902439001E-2</c:v>
                </c:pt>
                <c:pt idx="45037">
                  <c:v>4.8780487804878002E-2</c:v>
                </c:pt>
                <c:pt idx="45038">
                  <c:v>7.3170731707316999E-2</c:v>
                </c:pt>
                <c:pt idx="45039">
                  <c:v>9.7560975609756101E-2</c:v>
                </c:pt>
                <c:pt idx="45040">
                  <c:v>0.12195121951219499</c:v>
                </c:pt>
                <c:pt idx="45041">
                  <c:v>0.146341463414634</c:v>
                </c:pt>
                <c:pt idx="45042">
                  <c:v>0.17073170731707299</c:v>
                </c:pt>
                <c:pt idx="45043">
                  <c:v>0.19512195121951201</c:v>
                </c:pt>
                <c:pt idx="45044">
                  <c:v>0.219512195121951</c:v>
                </c:pt>
                <c:pt idx="45045">
                  <c:v>0.24390243902438999</c:v>
                </c:pt>
                <c:pt idx="45046">
                  <c:v>0.26829268292682901</c:v>
                </c:pt>
                <c:pt idx="45047">
                  <c:v>0.292682926829268</c:v>
                </c:pt>
                <c:pt idx="45048">
                  <c:v>0.31707317073170699</c:v>
                </c:pt>
                <c:pt idx="45049">
                  <c:v>0.34146341463414598</c:v>
                </c:pt>
                <c:pt idx="45050">
                  <c:v>0.36585365853658502</c:v>
                </c:pt>
                <c:pt idx="45051">
                  <c:v>0.39024390243902402</c:v>
                </c:pt>
                <c:pt idx="45052">
                  <c:v>0.41463414634146301</c:v>
                </c:pt>
                <c:pt idx="45053">
                  <c:v>0.439024390243902</c:v>
                </c:pt>
                <c:pt idx="45054">
                  <c:v>0.46341463414634099</c:v>
                </c:pt>
                <c:pt idx="45055">
                  <c:v>0.48780487804877998</c:v>
                </c:pt>
                <c:pt idx="45056">
                  <c:v>0.51219512195121897</c:v>
                </c:pt>
                <c:pt idx="45057">
                  <c:v>0.53658536585365801</c:v>
                </c:pt>
                <c:pt idx="45058">
                  <c:v>0.56097560975609695</c:v>
                </c:pt>
                <c:pt idx="45059">
                  <c:v>0.585365853658536</c:v>
                </c:pt>
                <c:pt idx="45060">
                  <c:v>0.60975609756097504</c:v>
                </c:pt>
                <c:pt idx="45061">
                  <c:v>0.63414634146341398</c:v>
                </c:pt>
                <c:pt idx="45062">
                  <c:v>0.65853658536585302</c:v>
                </c:pt>
                <c:pt idx="45063">
                  <c:v>0.68292682926829196</c:v>
                </c:pt>
                <c:pt idx="45064">
                  <c:v>0.707317073170731</c:v>
                </c:pt>
                <c:pt idx="45065">
                  <c:v>0.73170731707317005</c:v>
                </c:pt>
                <c:pt idx="45066">
                  <c:v>0.75609756097560898</c:v>
                </c:pt>
                <c:pt idx="45067">
                  <c:v>0.78048780487804803</c:v>
                </c:pt>
                <c:pt idx="45068">
                  <c:v>0.80487804878048697</c:v>
                </c:pt>
                <c:pt idx="45069">
                  <c:v>0.82926829268292601</c:v>
                </c:pt>
                <c:pt idx="45070">
                  <c:v>0.85365853658536495</c:v>
                </c:pt>
                <c:pt idx="45071">
                  <c:v>0.87804878048780399</c:v>
                </c:pt>
                <c:pt idx="45072">
                  <c:v>0.90243902439024304</c:v>
                </c:pt>
                <c:pt idx="45073">
                  <c:v>0.92682926829268297</c:v>
                </c:pt>
                <c:pt idx="45074">
                  <c:v>0.95121951219512102</c:v>
                </c:pt>
                <c:pt idx="45075">
                  <c:v>0.97560975609756095</c:v>
                </c:pt>
                <c:pt idx="45076">
                  <c:v>0</c:v>
                </c:pt>
                <c:pt idx="45077">
                  <c:v>5.8823529411764698E-2</c:v>
                </c:pt>
                <c:pt idx="45078">
                  <c:v>0.11764705882352899</c:v>
                </c:pt>
                <c:pt idx="45079">
                  <c:v>0.17647058823529399</c:v>
                </c:pt>
                <c:pt idx="45080">
                  <c:v>0.23529411764705799</c:v>
                </c:pt>
                <c:pt idx="45081">
                  <c:v>0.29411764705882298</c:v>
                </c:pt>
                <c:pt idx="45082">
                  <c:v>0.35294117647058798</c:v>
                </c:pt>
                <c:pt idx="45083">
                  <c:v>0.41176470588235198</c:v>
                </c:pt>
                <c:pt idx="45084">
                  <c:v>0.47058823529411697</c:v>
                </c:pt>
                <c:pt idx="45085">
                  <c:v>0.52941176470588203</c:v>
                </c:pt>
                <c:pt idx="45086">
                  <c:v>0.58823529411764697</c:v>
                </c:pt>
                <c:pt idx="45087">
                  <c:v>0.64705882352941102</c:v>
                </c:pt>
                <c:pt idx="45088">
                  <c:v>0.70588235294117596</c:v>
                </c:pt>
                <c:pt idx="45089">
                  <c:v>0.76470588235294101</c:v>
                </c:pt>
                <c:pt idx="45090">
                  <c:v>0.82352941176470495</c:v>
                </c:pt>
                <c:pt idx="45091">
                  <c:v>0.88235294117647001</c:v>
                </c:pt>
                <c:pt idx="45092">
                  <c:v>0.94117647058823495</c:v>
                </c:pt>
                <c:pt idx="45093">
                  <c:v>0</c:v>
                </c:pt>
                <c:pt idx="45094">
                  <c:v>0.16666666666666599</c:v>
                </c:pt>
                <c:pt idx="45095">
                  <c:v>0.33333333333333298</c:v>
                </c:pt>
                <c:pt idx="45096">
                  <c:v>0.5</c:v>
                </c:pt>
                <c:pt idx="45097">
                  <c:v>0.66666666666666596</c:v>
                </c:pt>
                <c:pt idx="45098">
                  <c:v>0.83333333333333304</c:v>
                </c:pt>
                <c:pt idx="45099">
                  <c:v>0</c:v>
                </c:pt>
                <c:pt idx="45100">
                  <c:v>2.6315789473684199E-2</c:v>
                </c:pt>
                <c:pt idx="45101">
                  <c:v>5.2631578947368397E-2</c:v>
                </c:pt>
                <c:pt idx="45102">
                  <c:v>7.8947368421052599E-2</c:v>
                </c:pt>
                <c:pt idx="45103">
                  <c:v>0.105263157894736</c:v>
                </c:pt>
                <c:pt idx="45104">
                  <c:v>0.13157894736842099</c:v>
                </c:pt>
                <c:pt idx="45105">
                  <c:v>0.157894736842105</c:v>
                </c:pt>
                <c:pt idx="45106">
                  <c:v>0.18421052631578899</c:v>
                </c:pt>
                <c:pt idx="45107">
                  <c:v>0.21052631578947301</c:v>
                </c:pt>
                <c:pt idx="45108">
                  <c:v>0.23684210526315699</c:v>
                </c:pt>
                <c:pt idx="45109">
                  <c:v>0.26315789473684198</c:v>
                </c:pt>
                <c:pt idx="45110">
                  <c:v>0.28947368421052599</c:v>
                </c:pt>
                <c:pt idx="45111">
                  <c:v>0.31578947368421001</c:v>
                </c:pt>
                <c:pt idx="45112">
                  <c:v>0.34210526315789402</c:v>
                </c:pt>
                <c:pt idx="45113">
                  <c:v>0.36842105263157798</c:v>
                </c:pt>
                <c:pt idx="45114">
                  <c:v>0.394736842105263</c:v>
                </c:pt>
                <c:pt idx="45115">
                  <c:v>0.42105263157894701</c:v>
                </c:pt>
                <c:pt idx="45116">
                  <c:v>0.44736842105263103</c:v>
                </c:pt>
                <c:pt idx="45117">
                  <c:v>0.47368421052631499</c:v>
                </c:pt>
                <c:pt idx="45118">
                  <c:v>0.5</c:v>
                </c:pt>
                <c:pt idx="45119">
                  <c:v>0.52631578947368396</c:v>
                </c:pt>
                <c:pt idx="45120">
                  <c:v>0.55263157894736803</c:v>
                </c:pt>
                <c:pt idx="45121">
                  <c:v>0.57894736842105199</c:v>
                </c:pt>
                <c:pt idx="45122">
                  <c:v>0.60526315789473595</c:v>
                </c:pt>
                <c:pt idx="45123">
                  <c:v>0.63157894736842102</c:v>
                </c:pt>
                <c:pt idx="45124">
                  <c:v>0.65789473684210498</c:v>
                </c:pt>
                <c:pt idx="45125">
                  <c:v>0.68421052631578905</c:v>
                </c:pt>
                <c:pt idx="45126">
                  <c:v>0.71052631578947301</c:v>
                </c:pt>
                <c:pt idx="45127">
                  <c:v>0.73684210526315697</c:v>
                </c:pt>
                <c:pt idx="45128">
                  <c:v>0.76315789473684204</c:v>
                </c:pt>
                <c:pt idx="45129">
                  <c:v>0.78947368421052599</c:v>
                </c:pt>
                <c:pt idx="45130">
                  <c:v>0.81578947368420995</c:v>
                </c:pt>
                <c:pt idx="45131">
                  <c:v>0.84210526315789402</c:v>
                </c:pt>
                <c:pt idx="45132">
                  <c:v>0.86842105263157898</c:v>
                </c:pt>
                <c:pt idx="45133">
                  <c:v>0.89473684210526305</c:v>
                </c:pt>
                <c:pt idx="45134">
                  <c:v>0.92105263157894701</c:v>
                </c:pt>
                <c:pt idx="45135">
                  <c:v>0.94736842105263097</c:v>
                </c:pt>
                <c:pt idx="45136">
                  <c:v>0.97368421052631504</c:v>
                </c:pt>
                <c:pt idx="45137">
                  <c:v>0</c:v>
                </c:pt>
                <c:pt idx="45138">
                  <c:v>4.3478260869565202E-2</c:v>
                </c:pt>
                <c:pt idx="45139">
                  <c:v>8.6956521739130405E-2</c:v>
                </c:pt>
                <c:pt idx="45140">
                  <c:v>0.13043478260869501</c:v>
                </c:pt>
                <c:pt idx="45141">
                  <c:v>0.17391304347826</c:v>
                </c:pt>
                <c:pt idx="45142">
                  <c:v>0.217391304347826</c:v>
                </c:pt>
                <c:pt idx="45143">
                  <c:v>0.26086956521739102</c:v>
                </c:pt>
                <c:pt idx="45144">
                  <c:v>0.30434782608695599</c:v>
                </c:pt>
                <c:pt idx="45145">
                  <c:v>0.34782608695652101</c:v>
                </c:pt>
                <c:pt idx="45146">
                  <c:v>0.39130434782608697</c:v>
                </c:pt>
                <c:pt idx="45147">
                  <c:v>0.434782608695652</c:v>
                </c:pt>
                <c:pt idx="45148">
                  <c:v>0.47826086956521702</c:v>
                </c:pt>
                <c:pt idx="45149">
                  <c:v>0.52173913043478204</c:v>
                </c:pt>
                <c:pt idx="45150">
                  <c:v>0.56521739130434701</c:v>
                </c:pt>
                <c:pt idx="45151">
                  <c:v>0.60869565217391297</c:v>
                </c:pt>
                <c:pt idx="45152">
                  <c:v>0.65217391304347805</c:v>
                </c:pt>
                <c:pt idx="45153">
                  <c:v>0.69565217391304301</c:v>
                </c:pt>
                <c:pt idx="45154">
                  <c:v>0.73913043478260798</c:v>
                </c:pt>
                <c:pt idx="45155">
                  <c:v>0.78260869565217395</c:v>
                </c:pt>
                <c:pt idx="45156">
                  <c:v>0.82608695652173902</c:v>
                </c:pt>
                <c:pt idx="45157">
                  <c:v>0.86956521739130399</c:v>
                </c:pt>
                <c:pt idx="45158">
                  <c:v>0.91304347826086896</c:v>
                </c:pt>
                <c:pt idx="45159">
                  <c:v>0.95652173913043403</c:v>
                </c:pt>
                <c:pt idx="45160">
                  <c:v>0</c:v>
                </c:pt>
                <c:pt idx="45161">
                  <c:v>2.77777777777777E-2</c:v>
                </c:pt>
                <c:pt idx="45162">
                  <c:v>5.5555555555555497E-2</c:v>
                </c:pt>
                <c:pt idx="45163">
                  <c:v>8.3333333333333301E-2</c:v>
                </c:pt>
                <c:pt idx="45164">
                  <c:v>0.11111111111111099</c:v>
                </c:pt>
                <c:pt idx="45165">
                  <c:v>0.13888888888888801</c:v>
                </c:pt>
                <c:pt idx="45166">
                  <c:v>0.16666666666666599</c:v>
                </c:pt>
                <c:pt idx="45167">
                  <c:v>0.194444444444444</c:v>
                </c:pt>
                <c:pt idx="45168">
                  <c:v>0.22222222222222199</c:v>
                </c:pt>
                <c:pt idx="45169">
                  <c:v>0.25</c:v>
                </c:pt>
                <c:pt idx="45170">
                  <c:v>0.27777777777777701</c:v>
                </c:pt>
                <c:pt idx="45171">
                  <c:v>0.30555555555555503</c:v>
                </c:pt>
                <c:pt idx="45172">
                  <c:v>0.33333333333333298</c:v>
                </c:pt>
                <c:pt idx="45173">
                  <c:v>0.36111111111111099</c:v>
                </c:pt>
                <c:pt idx="45174">
                  <c:v>0.38888888888888801</c:v>
                </c:pt>
                <c:pt idx="45175">
                  <c:v>0.41666666666666602</c:v>
                </c:pt>
                <c:pt idx="45176">
                  <c:v>0.44444444444444398</c:v>
                </c:pt>
                <c:pt idx="45177">
                  <c:v>0.47222222222222199</c:v>
                </c:pt>
                <c:pt idx="45178">
                  <c:v>0.5</c:v>
                </c:pt>
                <c:pt idx="45179">
                  <c:v>0.52777777777777701</c:v>
                </c:pt>
                <c:pt idx="45180">
                  <c:v>0.55555555555555503</c:v>
                </c:pt>
                <c:pt idx="45181">
                  <c:v>0.58333333333333304</c:v>
                </c:pt>
                <c:pt idx="45182">
                  <c:v>0.61111111111111105</c:v>
                </c:pt>
                <c:pt idx="45183">
                  <c:v>0.63888888888888795</c:v>
                </c:pt>
                <c:pt idx="45184">
                  <c:v>0.66666666666666596</c:v>
                </c:pt>
                <c:pt idx="45185">
                  <c:v>0.69444444444444398</c:v>
                </c:pt>
                <c:pt idx="45186">
                  <c:v>0.72222222222222199</c:v>
                </c:pt>
                <c:pt idx="45187">
                  <c:v>0.75</c:v>
                </c:pt>
                <c:pt idx="45188">
                  <c:v>0.77777777777777701</c:v>
                </c:pt>
                <c:pt idx="45189">
                  <c:v>0.80555555555555503</c:v>
                </c:pt>
                <c:pt idx="45190">
                  <c:v>0.83333333333333304</c:v>
                </c:pt>
                <c:pt idx="45191">
                  <c:v>0.86111111111111105</c:v>
                </c:pt>
                <c:pt idx="45192">
                  <c:v>0.88888888888888795</c:v>
                </c:pt>
                <c:pt idx="45193">
                  <c:v>0.91666666666666596</c:v>
                </c:pt>
                <c:pt idx="45194">
                  <c:v>0.94444444444444398</c:v>
                </c:pt>
                <c:pt idx="45195">
                  <c:v>0.97222222222222199</c:v>
                </c:pt>
                <c:pt idx="45196">
                  <c:v>0</c:v>
                </c:pt>
                <c:pt idx="45197">
                  <c:v>2.04081632653061E-2</c:v>
                </c:pt>
                <c:pt idx="45198">
                  <c:v>4.08163265306122E-2</c:v>
                </c:pt>
                <c:pt idx="45199">
                  <c:v>6.1224489795918297E-2</c:v>
                </c:pt>
                <c:pt idx="45200">
                  <c:v>8.16326530612244E-2</c:v>
                </c:pt>
                <c:pt idx="45201">
                  <c:v>0.10204081632653</c:v>
                </c:pt>
                <c:pt idx="45202">
                  <c:v>0.122448979591836</c:v>
                </c:pt>
                <c:pt idx="45203">
                  <c:v>0.14285714285714199</c:v>
                </c:pt>
                <c:pt idx="45204">
                  <c:v>0.163265306122448</c:v>
                </c:pt>
                <c:pt idx="45205">
                  <c:v>0.183673469387755</c:v>
                </c:pt>
                <c:pt idx="45206">
                  <c:v>0.20408163265306101</c:v>
                </c:pt>
                <c:pt idx="45207">
                  <c:v>0.22448979591836701</c:v>
                </c:pt>
                <c:pt idx="45208">
                  <c:v>0.24489795918367299</c:v>
                </c:pt>
                <c:pt idx="45209">
                  <c:v>0.265306122448979</c:v>
                </c:pt>
                <c:pt idx="45210">
                  <c:v>0.28571428571428498</c:v>
                </c:pt>
                <c:pt idx="45211">
                  <c:v>0.30612244897959101</c:v>
                </c:pt>
                <c:pt idx="45212">
                  <c:v>0.32653061224489699</c:v>
                </c:pt>
                <c:pt idx="45213">
                  <c:v>0.34693877551020402</c:v>
                </c:pt>
                <c:pt idx="45214">
                  <c:v>0.36734693877551</c:v>
                </c:pt>
                <c:pt idx="45215">
                  <c:v>0.38775510204081598</c:v>
                </c:pt>
                <c:pt idx="45216">
                  <c:v>0.40816326530612201</c:v>
                </c:pt>
                <c:pt idx="45217">
                  <c:v>0.42857142857142799</c:v>
                </c:pt>
                <c:pt idx="45218">
                  <c:v>0.44897959183673403</c:v>
                </c:pt>
                <c:pt idx="45219">
                  <c:v>0.46938775510204001</c:v>
                </c:pt>
                <c:pt idx="45220">
                  <c:v>0.48979591836734598</c:v>
                </c:pt>
                <c:pt idx="45221">
                  <c:v>0.51020408163265296</c:v>
                </c:pt>
                <c:pt idx="45222">
                  <c:v>0.530612244897959</c:v>
                </c:pt>
                <c:pt idx="45223">
                  <c:v>0.55102040816326503</c:v>
                </c:pt>
                <c:pt idx="45224">
                  <c:v>0.57142857142857095</c:v>
                </c:pt>
                <c:pt idx="45225">
                  <c:v>0.59183673469387699</c:v>
                </c:pt>
                <c:pt idx="45226">
                  <c:v>0.61224489795918302</c:v>
                </c:pt>
                <c:pt idx="45227">
                  <c:v>0.63265306122448906</c:v>
                </c:pt>
                <c:pt idx="45228">
                  <c:v>0.65306122448979498</c:v>
                </c:pt>
                <c:pt idx="45229">
                  <c:v>0.67346938775510201</c:v>
                </c:pt>
                <c:pt idx="45230">
                  <c:v>0.69387755102040805</c:v>
                </c:pt>
                <c:pt idx="45231">
                  <c:v>0.71428571428571397</c:v>
                </c:pt>
                <c:pt idx="45232">
                  <c:v>0.73469387755102</c:v>
                </c:pt>
                <c:pt idx="45233">
                  <c:v>0.75510204081632604</c:v>
                </c:pt>
                <c:pt idx="45234">
                  <c:v>0.77551020408163196</c:v>
                </c:pt>
                <c:pt idx="45235">
                  <c:v>0.79591836734693799</c:v>
                </c:pt>
                <c:pt idx="45236">
                  <c:v>0.81632653061224403</c:v>
                </c:pt>
                <c:pt idx="45237">
                  <c:v>0.83673469387755095</c:v>
                </c:pt>
                <c:pt idx="45238">
                  <c:v>0.85714285714285698</c:v>
                </c:pt>
                <c:pt idx="45239">
                  <c:v>0.87755102040816302</c:v>
                </c:pt>
                <c:pt idx="45240">
                  <c:v>0.89795918367346905</c:v>
                </c:pt>
                <c:pt idx="45241">
                  <c:v>0.91836734693877498</c:v>
                </c:pt>
                <c:pt idx="45242">
                  <c:v>0.93877551020408101</c:v>
                </c:pt>
                <c:pt idx="45243">
                  <c:v>0.95918367346938704</c:v>
                </c:pt>
                <c:pt idx="45244">
                  <c:v>0.97959183673469297</c:v>
                </c:pt>
                <c:pt idx="45245">
                  <c:v>0</c:v>
                </c:pt>
                <c:pt idx="45246">
                  <c:v>2.8571428571428501E-2</c:v>
                </c:pt>
                <c:pt idx="45247">
                  <c:v>5.7142857142857099E-2</c:v>
                </c:pt>
                <c:pt idx="45248">
                  <c:v>8.5714285714285701E-2</c:v>
                </c:pt>
                <c:pt idx="45249">
                  <c:v>0.114285714285714</c:v>
                </c:pt>
                <c:pt idx="45250">
                  <c:v>0.14285714285714199</c:v>
                </c:pt>
                <c:pt idx="45251">
                  <c:v>0.17142857142857101</c:v>
                </c:pt>
                <c:pt idx="45252">
                  <c:v>0.2</c:v>
                </c:pt>
                <c:pt idx="45253">
                  <c:v>0.22857142857142801</c:v>
                </c:pt>
                <c:pt idx="45254">
                  <c:v>0.25714285714285701</c:v>
                </c:pt>
                <c:pt idx="45255">
                  <c:v>0.28571428571428498</c:v>
                </c:pt>
                <c:pt idx="45256">
                  <c:v>0.314285714285714</c:v>
                </c:pt>
                <c:pt idx="45257">
                  <c:v>0.34285714285714203</c:v>
                </c:pt>
                <c:pt idx="45258">
                  <c:v>0.371428571428571</c:v>
                </c:pt>
                <c:pt idx="45259">
                  <c:v>0.4</c:v>
                </c:pt>
                <c:pt idx="45260">
                  <c:v>0.42857142857142799</c:v>
                </c:pt>
                <c:pt idx="45261">
                  <c:v>0.45714285714285702</c:v>
                </c:pt>
                <c:pt idx="45262">
                  <c:v>0.48571428571428499</c:v>
                </c:pt>
                <c:pt idx="45263">
                  <c:v>0.51428571428571401</c:v>
                </c:pt>
                <c:pt idx="45264">
                  <c:v>0.54285714285714204</c:v>
                </c:pt>
                <c:pt idx="45265">
                  <c:v>0.57142857142857095</c:v>
                </c:pt>
                <c:pt idx="45266">
                  <c:v>0.6</c:v>
                </c:pt>
                <c:pt idx="45267">
                  <c:v>0.628571428571428</c:v>
                </c:pt>
                <c:pt idx="45268">
                  <c:v>0.65714285714285703</c:v>
                </c:pt>
                <c:pt idx="45269">
                  <c:v>0.68571428571428505</c:v>
                </c:pt>
                <c:pt idx="45270">
                  <c:v>0.71428571428571397</c:v>
                </c:pt>
                <c:pt idx="45271">
                  <c:v>0.74285714285714199</c:v>
                </c:pt>
                <c:pt idx="45272">
                  <c:v>0.77142857142857102</c:v>
                </c:pt>
                <c:pt idx="45273">
                  <c:v>0.8</c:v>
                </c:pt>
                <c:pt idx="45274">
                  <c:v>0.82857142857142796</c:v>
                </c:pt>
                <c:pt idx="45275">
                  <c:v>0.85714285714285698</c:v>
                </c:pt>
                <c:pt idx="45276">
                  <c:v>0.88571428571428501</c:v>
                </c:pt>
                <c:pt idx="45277">
                  <c:v>0.91428571428571404</c:v>
                </c:pt>
                <c:pt idx="45278">
                  <c:v>0.94285714285714195</c:v>
                </c:pt>
                <c:pt idx="45279">
                  <c:v>0.97142857142857097</c:v>
                </c:pt>
                <c:pt idx="45280">
                  <c:v>0</c:v>
                </c:pt>
                <c:pt idx="45281">
                  <c:v>9.1743119266054999E-3</c:v>
                </c:pt>
                <c:pt idx="45282">
                  <c:v>1.8348623853211E-2</c:v>
                </c:pt>
                <c:pt idx="45283">
                  <c:v>2.7522935779816501E-2</c:v>
                </c:pt>
                <c:pt idx="45284">
                  <c:v>3.6697247706422E-2</c:v>
                </c:pt>
                <c:pt idx="45285">
                  <c:v>4.5871559633027498E-2</c:v>
                </c:pt>
                <c:pt idx="45286">
                  <c:v>5.5045871559633003E-2</c:v>
                </c:pt>
                <c:pt idx="45287">
                  <c:v>6.4220183486238494E-2</c:v>
                </c:pt>
                <c:pt idx="45288">
                  <c:v>7.3394495412843999E-2</c:v>
                </c:pt>
                <c:pt idx="45289">
                  <c:v>8.2568807339449504E-2</c:v>
                </c:pt>
                <c:pt idx="45290">
                  <c:v>9.1743119266054995E-2</c:v>
                </c:pt>
                <c:pt idx="45291">
                  <c:v>0.10091743119266</c:v>
                </c:pt>
                <c:pt idx="45292">
                  <c:v>0.11009174311926601</c:v>
                </c:pt>
                <c:pt idx="45293">
                  <c:v>0.119266055045871</c:v>
                </c:pt>
                <c:pt idx="45294">
                  <c:v>0.12844036697247699</c:v>
                </c:pt>
                <c:pt idx="45295">
                  <c:v>0.13761467889908199</c:v>
                </c:pt>
                <c:pt idx="45296">
                  <c:v>0.146788990825688</c:v>
                </c:pt>
                <c:pt idx="45297">
                  <c:v>0.155963302752293</c:v>
                </c:pt>
                <c:pt idx="45298">
                  <c:v>0.16513761467889901</c:v>
                </c:pt>
                <c:pt idx="45299">
                  <c:v>0.17431192660550399</c:v>
                </c:pt>
                <c:pt idx="45300">
                  <c:v>0.18348623853210999</c:v>
                </c:pt>
                <c:pt idx="45301">
                  <c:v>0.192660550458715</c:v>
                </c:pt>
                <c:pt idx="45302">
                  <c:v>0.201834862385321</c:v>
                </c:pt>
                <c:pt idx="45303">
                  <c:v>0.21100917431192601</c:v>
                </c:pt>
                <c:pt idx="45304">
                  <c:v>0.22018348623853201</c:v>
                </c:pt>
                <c:pt idx="45305">
                  <c:v>0.22935779816513699</c:v>
                </c:pt>
                <c:pt idx="45306">
                  <c:v>0.23853211009174299</c:v>
                </c:pt>
                <c:pt idx="45307">
                  <c:v>0.247706422018348</c:v>
                </c:pt>
                <c:pt idx="45308">
                  <c:v>0.25688073394495398</c:v>
                </c:pt>
                <c:pt idx="45309">
                  <c:v>0.26605504587155898</c:v>
                </c:pt>
                <c:pt idx="45310">
                  <c:v>0.27522935779816499</c:v>
                </c:pt>
                <c:pt idx="45311">
                  <c:v>0.28440366972476999</c:v>
                </c:pt>
                <c:pt idx="45312">
                  <c:v>0.293577981651376</c:v>
                </c:pt>
                <c:pt idx="45313">
                  <c:v>0.302752293577981</c:v>
                </c:pt>
                <c:pt idx="45314">
                  <c:v>0.31192660550458701</c:v>
                </c:pt>
                <c:pt idx="45315">
                  <c:v>0.32110091743119201</c:v>
                </c:pt>
                <c:pt idx="45316">
                  <c:v>0.33027522935779802</c:v>
                </c:pt>
                <c:pt idx="45317">
                  <c:v>0.33944954128440302</c:v>
                </c:pt>
                <c:pt idx="45318">
                  <c:v>0.34862385321100903</c:v>
                </c:pt>
                <c:pt idx="45319">
                  <c:v>0.35779816513761398</c:v>
                </c:pt>
                <c:pt idx="45320">
                  <c:v>0.36697247706421998</c:v>
                </c:pt>
                <c:pt idx="45321">
                  <c:v>0.37614678899082499</c:v>
                </c:pt>
                <c:pt idx="45322">
                  <c:v>0.38532110091743099</c:v>
                </c:pt>
                <c:pt idx="45323">
                  <c:v>0.394495412844036</c:v>
                </c:pt>
                <c:pt idx="45324">
                  <c:v>0.403669724770642</c:v>
                </c:pt>
                <c:pt idx="45325">
                  <c:v>0.41284403669724701</c:v>
                </c:pt>
                <c:pt idx="45326">
                  <c:v>0.42201834862385301</c:v>
                </c:pt>
                <c:pt idx="45327">
                  <c:v>0.43119266055045802</c:v>
                </c:pt>
                <c:pt idx="45328">
                  <c:v>0.44036697247706402</c:v>
                </c:pt>
                <c:pt idx="45329">
                  <c:v>0.44954128440366897</c:v>
                </c:pt>
                <c:pt idx="45330">
                  <c:v>0.45871559633027498</c:v>
                </c:pt>
                <c:pt idx="45331">
                  <c:v>0.46788990825687998</c:v>
                </c:pt>
                <c:pt idx="45332">
                  <c:v>0.47706422018348599</c:v>
                </c:pt>
                <c:pt idx="45333">
                  <c:v>0.48623853211009099</c:v>
                </c:pt>
                <c:pt idx="45334">
                  <c:v>0.495412844036697</c:v>
                </c:pt>
                <c:pt idx="45335">
                  <c:v>0.50458715596330195</c:v>
                </c:pt>
                <c:pt idx="45336">
                  <c:v>0.51376146788990795</c:v>
                </c:pt>
                <c:pt idx="45337">
                  <c:v>0.52293577981651296</c:v>
                </c:pt>
                <c:pt idx="45338">
                  <c:v>0.53211009174311896</c:v>
                </c:pt>
                <c:pt idx="45339">
                  <c:v>0.54128440366972397</c:v>
                </c:pt>
                <c:pt idx="45340">
                  <c:v>0.55045871559632997</c:v>
                </c:pt>
                <c:pt idx="45341">
                  <c:v>0.55963302752293498</c:v>
                </c:pt>
                <c:pt idx="45342">
                  <c:v>0.56880733944954098</c:v>
                </c:pt>
                <c:pt idx="45343">
                  <c:v>0.57798165137614599</c:v>
                </c:pt>
                <c:pt idx="45344">
                  <c:v>0.58715596330275199</c:v>
                </c:pt>
                <c:pt idx="45345">
                  <c:v>0.596330275229357</c:v>
                </c:pt>
                <c:pt idx="45346">
                  <c:v>0.605504587155963</c:v>
                </c:pt>
                <c:pt idx="45347">
                  <c:v>0.61467889908256801</c:v>
                </c:pt>
                <c:pt idx="45348">
                  <c:v>0.62385321100917401</c:v>
                </c:pt>
                <c:pt idx="45349">
                  <c:v>0.63302752293577902</c:v>
                </c:pt>
                <c:pt idx="45350">
                  <c:v>0.64220183486238502</c:v>
                </c:pt>
                <c:pt idx="45351">
                  <c:v>0.65137614678899003</c:v>
                </c:pt>
                <c:pt idx="45352">
                  <c:v>0.66055045871559603</c:v>
                </c:pt>
                <c:pt idx="45353">
                  <c:v>0.66972477064220104</c:v>
                </c:pt>
                <c:pt idx="45354">
                  <c:v>0.67889908256880704</c:v>
                </c:pt>
                <c:pt idx="45355">
                  <c:v>0.68807339449541205</c:v>
                </c:pt>
                <c:pt idx="45356">
                  <c:v>0.69724770642201805</c:v>
                </c:pt>
                <c:pt idx="45357">
                  <c:v>0.70642201834862295</c:v>
                </c:pt>
                <c:pt idx="45358">
                  <c:v>0.71559633027522895</c:v>
                </c:pt>
                <c:pt idx="45359">
                  <c:v>0.72477064220183396</c:v>
                </c:pt>
                <c:pt idx="45360">
                  <c:v>0.73394495412843996</c:v>
                </c:pt>
                <c:pt idx="45361">
                  <c:v>0.74311926605504497</c:v>
                </c:pt>
                <c:pt idx="45362">
                  <c:v>0.75229357798165097</c:v>
                </c:pt>
                <c:pt idx="45363">
                  <c:v>0.76146788990825598</c:v>
                </c:pt>
                <c:pt idx="45364">
                  <c:v>0.77064220183486198</c:v>
                </c:pt>
                <c:pt idx="45365">
                  <c:v>0.77981651376146699</c:v>
                </c:pt>
                <c:pt idx="45366">
                  <c:v>0.78899082568807299</c:v>
                </c:pt>
                <c:pt idx="45367">
                  <c:v>0.798165137614678</c:v>
                </c:pt>
                <c:pt idx="45368">
                  <c:v>0.807339449541284</c:v>
                </c:pt>
                <c:pt idx="45369">
                  <c:v>0.81651376146788901</c:v>
                </c:pt>
                <c:pt idx="45370">
                  <c:v>0.82568807339449501</c:v>
                </c:pt>
                <c:pt idx="45371">
                  <c:v>0.83486238532110002</c:v>
                </c:pt>
                <c:pt idx="45372">
                  <c:v>0.84403669724770602</c:v>
                </c:pt>
                <c:pt idx="45373">
                  <c:v>0.85321100917431103</c:v>
                </c:pt>
                <c:pt idx="45374">
                  <c:v>0.86238532110091703</c:v>
                </c:pt>
                <c:pt idx="45375">
                  <c:v>0.87155963302752204</c:v>
                </c:pt>
                <c:pt idx="45376">
                  <c:v>0.88073394495412805</c:v>
                </c:pt>
                <c:pt idx="45377">
                  <c:v>0.88990825688073305</c:v>
                </c:pt>
                <c:pt idx="45378">
                  <c:v>0.89908256880733906</c:v>
                </c:pt>
                <c:pt idx="45379">
                  <c:v>0.90825688073394495</c:v>
                </c:pt>
                <c:pt idx="45380">
                  <c:v>0.91743119266054995</c:v>
                </c:pt>
                <c:pt idx="45381">
                  <c:v>0.92660550458715596</c:v>
                </c:pt>
                <c:pt idx="45382">
                  <c:v>0.93577981651376096</c:v>
                </c:pt>
                <c:pt idx="45383">
                  <c:v>0.94495412844036697</c:v>
                </c:pt>
                <c:pt idx="45384">
                  <c:v>0.95412844036697197</c:v>
                </c:pt>
                <c:pt idx="45385">
                  <c:v>0.96330275229357798</c:v>
                </c:pt>
                <c:pt idx="45386">
                  <c:v>0.97247706422018299</c:v>
                </c:pt>
                <c:pt idx="45387">
                  <c:v>0.98165137614678899</c:v>
                </c:pt>
                <c:pt idx="45388">
                  <c:v>0.990825688073394</c:v>
                </c:pt>
                <c:pt idx="45389">
                  <c:v>0</c:v>
                </c:pt>
                <c:pt idx="45390">
                  <c:v>1.3157894736842099E-2</c:v>
                </c:pt>
                <c:pt idx="45391">
                  <c:v>2.6315789473684199E-2</c:v>
                </c:pt>
                <c:pt idx="45392">
                  <c:v>3.94736842105263E-2</c:v>
                </c:pt>
                <c:pt idx="45393">
                  <c:v>5.2631578947368397E-2</c:v>
                </c:pt>
                <c:pt idx="45394">
                  <c:v>6.5789473684210495E-2</c:v>
                </c:pt>
                <c:pt idx="45395">
                  <c:v>7.8947368421052599E-2</c:v>
                </c:pt>
                <c:pt idx="45396">
                  <c:v>9.2105263157894704E-2</c:v>
                </c:pt>
                <c:pt idx="45397">
                  <c:v>0.105263157894736</c:v>
                </c:pt>
                <c:pt idx="45398">
                  <c:v>0.118421052631578</c:v>
                </c:pt>
                <c:pt idx="45399">
                  <c:v>0.13157894736842099</c:v>
                </c:pt>
                <c:pt idx="45400">
                  <c:v>0.144736842105263</c:v>
                </c:pt>
                <c:pt idx="45401">
                  <c:v>0.157894736842105</c:v>
                </c:pt>
                <c:pt idx="45402">
                  <c:v>0.17105263157894701</c:v>
                </c:pt>
                <c:pt idx="45403">
                  <c:v>0.18421052631578899</c:v>
                </c:pt>
                <c:pt idx="45404">
                  <c:v>0.197368421052631</c:v>
                </c:pt>
                <c:pt idx="45405">
                  <c:v>0.21052631578947301</c:v>
                </c:pt>
                <c:pt idx="45406">
                  <c:v>0.22368421052631501</c:v>
                </c:pt>
                <c:pt idx="45407">
                  <c:v>0.23684210526315699</c:v>
                </c:pt>
                <c:pt idx="45408">
                  <c:v>0.25</c:v>
                </c:pt>
                <c:pt idx="45409">
                  <c:v>0.26315789473684198</c:v>
                </c:pt>
                <c:pt idx="45410">
                  <c:v>0.27631578947368401</c:v>
                </c:pt>
                <c:pt idx="45411">
                  <c:v>0.28947368421052599</c:v>
                </c:pt>
                <c:pt idx="45412">
                  <c:v>0.30263157894736797</c:v>
                </c:pt>
                <c:pt idx="45413">
                  <c:v>0.31578947368421001</c:v>
                </c:pt>
                <c:pt idx="45414">
                  <c:v>0.32894736842105199</c:v>
                </c:pt>
                <c:pt idx="45415">
                  <c:v>0.34210526315789402</c:v>
                </c:pt>
                <c:pt idx="45416">
                  <c:v>0.355263157894736</c:v>
                </c:pt>
                <c:pt idx="45417">
                  <c:v>0.36842105263157798</c:v>
                </c:pt>
                <c:pt idx="45418">
                  <c:v>0.38157894736842102</c:v>
                </c:pt>
                <c:pt idx="45419">
                  <c:v>0.394736842105263</c:v>
                </c:pt>
                <c:pt idx="45420">
                  <c:v>0.40789473684210498</c:v>
                </c:pt>
                <c:pt idx="45421">
                  <c:v>0.42105263157894701</c:v>
                </c:pt>
                <c:pt idx="45422">
                  <c:v>0.43421052631578899</c:v>
                </c:pt>
                <c:pt idx="45423">
                  <c:v>0.44736842105263103</c:v>
                </c:pt>
                <c:pt idx="45424">
                  <c:v>0.46052631578947301</c:v>
                </c:pt>
                <c:pt idx="45425">
                  <c:v>0.47368421052631499</c:v>
                </c:pt>
                <c:pt idx="45426">
                  <c:v>0.48684210526315702</c:v>
                </c:pt>
                <c:pt idx="45427">
                  <c:v>0.5</c:v>
                </c:pt>
                <c:pt idx="45428">
                  <c:v>0.51315789473684204</c:v>
                </c:pt>
                <c:pt idx="45429">
                  <c:v>0.52631578947368396</c:v>
                </c:pt>
                <c:pt idx="45430">
                  <c:v>0.53947368421052599</c:v>
                </c:pt>
                <c:pt idx="45431">
                  <c:v>0.55263157894736803</c:v>
                </c:pt>
                <c:pt idx="45432">
                  <c:v>0.56578947368420995</c:v>
                </c:pt>
                <c:pt idx="45433">
                  <c:v>0.57894736842105199</c:v>
                </c:pt>
                <c:pt idx="45434">
                  <c:v>0.59210526315789402</c:v>
                </c:pt>
                <c:pt idx="45435">
                  <c:v>0.60526315789473595</c:v>
                </c:pt>
                <c:pt idx="45436">
                  <c:v>0.61842105263157898</c:v>
                </c:pt>
                <c:pt idx="45437">
                  <c:v>0.63157894736842102</c:v>
                </c:pt>
                <c:pt idx="45438">
                  <c:v>0.64473684210526305</c:v>
                </c:pt>
                <c:pt idx="45439">
                  <c:v>0.65789473684210498</c:v>
                </c:pt>
                <c:pt idx="45440">
                  <c:v>0.67105263157894701</c:v>
                </c:pt>
                <c:pt idx="45441">
                  <c:v>0.68421052631578905</c:v>
                </c:pt>
                <c:pt idx="45442">
                  <c:v>0.69736842105263097</c:v>
                </c:pt>
                <c:pt idx="45443">
                  <c:v>0.71052631578947301</c:v>
                </c:pt>
                <c:pt idx="45444">
                  <c:v>0.72368421052631504</c:v>
                </c:pt>
                <c:pt idx="45445">
                  <c:v>0.73684210526315697</c:v>
                </c:pt>
                <c:pt idx="45446">
                  <c:v>0.75</c:v>
                </c:pt>
                <c:pt idx="45447">
                  <c:v>0.76315789473684204</c:v>
                </c:pt>
                <c:pt idx="45448">
                  <c:v>0.77631578947368396</c:v>
                </c:pt>
                <c:pt idx="45449">
                  <c:v>0.78947368421052599</c:v>
                </c:pt>
                <c:pt idx="45450">
                  <c:v>0.80263157894736803</c:v>
                </c:pt>
                <c:pt idx="45451">
                  <c:v>0.81578947368420995</c:v>
                </c:pt>
                <c:pt idx="45452">
                  <c:v>0.82894736842105199</c:v>
                </c:pt>
                <c:pt idx="45453">
                  <c:v>0.84210526315789402</c:v>
                </c:pt>
                <c:pt idx="45454">
                  <c:v>0.85526315789473595</c:v>
                </c:pt>
                <c:pt idx="45455">
                  <c:v>0.86842105263157898</c:v>
                </c:pt>
                <c:pt idx="45456">
                  <c:v>0.88157894736842102</c:v>
                </c:pt>
                <c:pt idx="45457">
                  <c:v>0.89473684210526305</c:v>
                </c:pt>
                <c:pt idx="45458">
                  <c:v>0.90789473684210498</c:v>
                </c:pt>
                <c:pt idx="45459">
                  <c:v>0.92105263157894701</c:v>
                </c:pt>
                <c:pt idx="45460">
                  <c:v>0.93421052631578905</c:v>
                </c:pt>
                <c:pt idx="45461">
                  <c:v>0.94736842105263097</c:v>
                </c:pt>
                <c:pt idx="45462">
                  <c:v>0.96052631578947301</c:v>
                </c:pt>
                <c:pt idx="45463">
                  <c:v>0.97368421052631504</c:v>
                </c:pt>
                <c:pt idx="45464">
                  <c:v>0.98684210526315697</c:v>
                </c:pt>
                <c:pt idx="45465">
                  <c:v>0</c:v>
                </c:pt>
                <c:pt idx="45466">
                  <c:v>1.8181818181818101E-2</c:v>
                </c:pt>
                <c:pt idx="45467">
                  <c:v>3.6363636363636299E-2</c:v>
                </c:pt>
                <c:pt idx="45468">
                  <c:v>5.4545454545454501E-2</c:v>
                </c:pt>
                <c:pt idx="45469">
                  <c:v>7.2727272727272696E-2</c:v>
                </c:pt>
                <c:pt idx="45470">
                  <c:v>9.0909090909090898E-2</c:v>
                </c:pt>
                <c:pt idx="45471">
                  <c:v>0.109090909090909</c:v>
                </c:pt>
                <c:pt idx="45472">
                  <c:v>0.12727272727272701</c:v>
                </c:pt>
                <c:pt idx="45473">
                  <c:v>0.145454545454545</c:v>
                </c:pt>
                <c:pt idx="45474">
                  <c:v>0.163636363636363</c:v>
                </c:pt>
                <c:pt idx="45475">
                  <c:v>0.18181818181818099</c:v>
                </c:pt>
                <c:pt idx="45476">
                  <c:v>0.2</c:v>
                </c:pt>
                <c:pt idx="45477">
                  <c:v>0.218181818181818</c:v>
                </c:pt>
                <c:pt idx="45478">
                  <c:v>0.236363636363636</c:v>
                </c:pt>
                <c:pt idx="45479">
                  <c:v>0.25454545454545402</c:v>
                </c:pt>
                <c:pt idx="45480">
                  <c:v>0.27272727272727199</c:v>
                </c:pt>
                <c:pt idx="45481">
                  <c:v>0.29090909090909001</c:v>
                </c:pt>
                <c:pt idx="45482">
                  <c:v>0.30909090909090903</c:v>
                </c:pt>
                <c:pt idx="45483">
                  <c:v>0.32727272727272699</c:v>
                </c:pt>
                <c:pt idx="45484">
                  <c:v>0.34545454545454501</c:v>
                </c:pt>
                <c:pt idx="45485">
                  <c:v>0.36363636363636298</c:v>
                </c:pt>
                <c:pt idx="45486">
                  <c:v>0.381818181818181</c:v>
                </c:pt>
                <c:pt idx="45487">
                  <c:v>0.4</c:v>
                </c:pt>
                <c:pt idx="45488">
                  <c:v>0.41818181818181799</c:v>
                </c:pt>
                <c:pt idx="45489">
                  <c:v>0.43636363636363601</c:v>
                </c:pt>
                <c:pt idx="45490">
                  <c:v>0.45454545454545398</c:v>
                </c:pt>
                <c:pt idx="45491">
                  <c:v>0.472727272727272</c:v>
                </c:pt>
                <c:pt idx="45492">
                  <c:v>0.49090909090909002</c:v>
                </c:pt>
                <c:pt idx="45493">
                  <c:v>0.50909090909090904</c:v>
                </c:pt>
                <c:pt idx="45494">
                  <c:v>0.527272727272727</c:v>
                </c:pt>
                <c:pt idx="45495">
                  <c:v>0.54545454545454497</c:v>
                </c:pt>
                <c:pt idx="45496">
                  <c:v>0.56363636363636305</c:v>
                </c:pt>
                <c:pt idx="45497">
                  <c:v>0.58181818181818101</c:v>
                </c:pt>
                <c:pt idx="45498">
                  <c:v>0.6</c:v>
                </c:pt>
                <c:pt idx="45499">
                  <c:v>0.61818181818181805</c:v>
                </c:pt>
                <c:pt idx="45500">
                  <c:v>0.63636363636363602</c:v>
                </c:pt>
                <c:pt idx="45501">
                  <c:v>0.65454545454545399</c:v>
                </c:pt>
                <c:pt idx="45502">
                  <c:v>0.67272727272727195</c:v>
                </c:pt>
                <c:pt idx="45503">
                  <c:v>0.69090909090909003</c:v>
                </c:pt>
                <c:pt idx="45504">
                  <c:v>0.70909090909090899</c:v>
                </c:pt>
                <c:pt idx="45505">
                  <c:v>0.72727272727272696</c:v>
                </c:pt>
                <c:pt idx="45506">
                  <c:v>0.74545454545454504</c:v>
                </c:pt>
                <c:pt idx="45507">
                  <c:v>0.763636363636363</c:v>
                </c:pt>
                <c:pt idx="45508">
                  <c:v>0.78181818181818097</c:v>
                </c:pt>
                <c:pt idx="45509">
                  <c:v>0.8</c:v>
                </c:pt>
                <c:pt idx="45510">
                  <c:v>0.81818181818181801</c:v>
                </c:pt>
                <c:pt idx="45511">
                  <c:v>0.83636363636363598</c:v>
                </c:pt>
                <c:pt idx="45512">
                  <c:v>0.85454545454545405</c:v>
                </c:pt>
                <c:pt idx="45513">
                  <c:v>0.87272727272727202</c:v>
                </c:pt>
                <c:pt idx="45514">
                  <c:v>0.89090909090908998</c:v>
                </c:pt>
                <c:pt idx="45515">
                  <c:v>0.90909090909090895</c:v>
                </c:pt>
                <c:pt idx="45516">
                  <c:v>0.92727272727272703</c:v>
                </c:pt>
                <c:pt idx="45517">
                  <c:v>0.94545454545454499</c:v>
                </c:pt>
                <c:pt idx="45518">
                  <c:v>0.96363636363636296</c:v>
                </c:pt>
                <c:pt idx="45519">
                  <c:v>0.98181818181818103</c:v>
                </c:pt>
                <c:pt idx="45520">
                  <c:v>0</c:v>
                </c:pt>
                <c:pt idx="45521">
                  <c:v>2.1739130434782601E-2</c:v>
                </c:pt>
                <c:pt idx="45522">
                  <c:v>4.3478260869565202E-2</c:v>
                </c:pt>
                <c:pt idx="45523">
                  <c:v>6.5217391304347797E-2</c:v>
                </c:pt>
                <c:pt idx="45524">
                  <c:v>8.6956521739130405E-2</c:v>
                </c:pt>
                <c:pt idx="45525">
                  <c:v>0.108695652173913</c:v>
                </c:pt>
                <c:pt idx="45526">
                  <c:v>0.13043478260869501</c:v>
                </c:pt>
                <c:pt idx="45527">
                  <c:v>0.15217391304347799</c:v>
                </c:pt>
                <c:pt idx="45528">
                  <c:v>0.17391304347826</c:v>
                </c:pt>
                <c:pt idx="45529">
                  <c:v>0.19565217391304299</c:v>
                </c:pt>
                <c:pt idx="45530">
                  <c:v>0.217391304347826</c:v>
                </c:pt>
                <c:pt idx="45531">
                  <c:v>0.23913043478260801</c:v>
                </c:pt>
                <c:pt idx="45532">
                  <c:v>0.26086956521739102</c:v>
                </c:pt>
                <c:pt idx="45533">
                  <c:v>0.282608695652173</c:v>
                </c:pt>
                <c:pt idx="45534">
                  <c:v>0.30434782608695599</c:v>
                </c:pt>
                <c:pt idx="45535">
                  <c:v>0.32608695652173902</c:v>
                </c:pt>
                <c:pt idx="45536">
                  <c:v>0.34782608695652101</c:v>
                </c:pt>
                <c:pt idx="45537">
                  <c:v>0.36956521739130399</c:v>
                </c:pt>
                <c:pt idx="45538">
                  <c:v>0.39130434782608697</c:v>
                </c:pt>
                <c:pt idx="45539">
                  <c:v>0.41304347826086901</c:v>
                </c:pt>
                <c:pt idx="45540">
                  <c:v>0.434782608695652</c:v>
                </c:pt>
                <c:pt idx="45541">
                  <c:v>0.45652173913043398</c:v>
                </c:pt>
                <c:pt idx="45542">
                  <c:v>0.47826086956521702</c:v>
                </c:pt>
                <c:pt idx="45543">
                  <c:v>0.5</c:v>
                </c:pt>
                <c:pt idx="45544">
                  <c:v>0.52173913043478204</c:v>
                </c:pt>
                <c:pt idx="45545">
                  <c:v>0.54347826086956497</c:v>
                </c:pt>
                <c:pt idx="45546">
                  <c:v>0.56521739130434701</c:v>
                </c:pt>
                <c:pt idx="45547">
                  <c:v>0.58695652173913004</c:v>
                </c:pt>
                <c:pt idx="45548">
                  <c:v>0.60869565217391297</c:v>
                </c:pt>
                <c:pt idx="45549">
                  <c:v>0.63043478260869501</c:v>
                </c:pt>
                <c:pt idx="45550">
                  <c:v>0.65217391304347805</c:v>
                </c:pt>
                <c:pt idx="45551">
                  <c:v>0.67391304347825998</c:v>
                </c:pt>
                <c:pt idx="45552">
                  <c:v>0.69565217391304301</c:v>
                </c:pt>
                <c:pt idx="45553">
                  <c:v>0.71739130434782605</c:v>
                </c:pt>
                <c:pt idx="45554">
                  <c:v>0.73913043478260798</c:v>
                </c:pt>
                <c:pt idx="45555">
                  <c:v>0.76086956521739102</c:v>
                </c:pt>
                <c:pt idx="45556">
                  <c:v>0.78260869565217395</c:v>
                </c:pt>
                <c:pt idx="45557">
                  <c:v>0.80434782608695599</c:v>
                </c:pt>
                <c:pt idx="45558">
                  <c:v>0.82608695652173902</c:v>
                </c:pt>
                <c:pt idx="45559">
                  <c:v>0.84782608695652095</c:v>
                </c:pt>
                <c:pt idx="45560">
                  <c:v>0.86956521739130399</c:v>
                </c:pt>
                <c:pt idx="45561">
                  <c:v>0.89130434782608603</c:v>
                </c:pt>
                <c:pt idx="45562">
                  <c:v>0.91304347826086896</c:v>
                </c:pt>
                <c:pt idx="45563">
                  <c:v>0.934782608695652</c:v>
                </c:pt>
                <c:pt idx="45564">
                  <c:v>0.95652173913043403</c:v>
                </c:pt>
                <c:pt idx="45565">
                  <c:v>0.97826086956521696</c:v>
                </c:pt>
                <c:pt idx="45566">
                  <c:v>0</c:v>
                </c:pt>
                <c:pt idx="45567">
                  <c:v>1.35135135135135E-2</c:v>
                </c:pt>
                <c:pt idx="45568">
                  <c:v>2.7027027027027001E-2</c:v>
                </c:pt>
                <c:pt idx="45569">
                  <c:v>4.0540540540540501E-2</c:v>
                </c:pt>
                <c:pt idx="45570">
                  <c:v>5.4054054054054002E-2</c:v>
                </c:pt>
                <c:pt idx="45571">
                  <c:v>6.7567567567567502E-2</c:v>
                </c:pt>
                <c:pt idx="45572">
                  <c:v>8.1081081081081002E-2</c:v>
                </c:pt>
                <c:pt idx="45573">
                  <c:v>9.45945945945946E-2</c:v>
                </c:pt>
                <c:pt idx="45574">
                  <c:v>0.108108108108108</c:v>
                </c:pt>
                <c:pt idx="45575">
                  <c:v>0.121621621621621</c:v>
                </c:pt>
                <c:pt idx="45576">
                  <c:v>0.135135135135135</c:v>
                </c:pt>
                <c:pt idx="45577">
                  <c:v>0.14864864864864799</c:v>
                </c:pt>
                <c:pt idx="45578">
                  <c:v>0.162162162162162</c:v>
                </c:pt>
                <c:pt idx="45579">
                  <c:v>0.17567567567567499</c:v>
                </c:pt>
                <c:pt idx="45580">
                  <c:v>0.18918918918918901</c:v>
                </c:pt>
                <c:pt idx="45581">
                  <c:v>0.20270270270270199</c:v>
                </c:pt>
                <c:pt idx="45582">
                  <c:v>0.21621621621621601</c:v>
                </c:pt>
                <c:pt idx="45583">
                  <c:v>0.22972972972972899</c:v>
                </c:pt>
                <c:pt idx="45584">
                  <c:v>0.24324324324324301</c:v>
                </c:pt>
                <c:pt idx="45585">
                  <c:v>0.25675675675675602</c:v>
                </c:pt>
                <c:pt idx="45586">
                  <c:v>0.27027027027027001</c:v>
                </c:pt>
                <c:pt idx="45587">
                  <c:v>0.28378378378378299</c:v>
                </c:pt>
                <c:pt idx="45588">
                  <c:v>0.29729729729729698</c:v>
                </c:pt>
                <c:pt idx="45589">
                  <c:v>0.31081081081081002</c:v>
                </c:pt>
                <c:pt idx="45590">
                  <c:v>0.32432432432432401</c:v>
                </c:pt>
                <c:pt idx="45591">
                  <c:v>0.337837837837837</c:v>
                </c:pt>
                <c:pt idx="45592">
                  <c:v>0.35135135135135098</c:v>
                </c:pt>
                <c:pt idx="45593">
                  <c:v>0.36486486486486402</c:v>
                </c:pt>
                <c:pt idx="45594">
                  <c:v>0.37837837837837801</c:v>
                </c:pt>
                <c:pt idx="45595">
                  <c:v>0.391891891891891</c:v>
                </c:pt>
                <c:pt idx="45596">
                  <c:v>0.40540540540540498</c:v>
                </c:pt>
                <c:pt idx="45597">
                  <c:v>0.41891891891891803</c:v>
                </c:pt>
                <c:pt idx="45598">
                  <c:v>0.43243243243243201</c:v>
                </c:pt>
                <c:pt idx="45599">
                  <c:v>0.445945945945945</c:v>
                </c:pt>
                <c:pt idx="45600">
                  <c:v>0.45945945945945899</c:v>
                </c:pt>
                <c:pt idx="45601">
                  <c:v>0.47297297297297197</c:v>
                </c:pt>
                <c:pt idx="45602">
                  <c:v>0.48648648648648601</c:v>
                </c:pt>
                <c:pt idx="45603">
                  <c:v>0.5</c:v>
                </c:pt>
                <c:pt idx="45604">
                  <c:v>0.51351351351351304</c:v>
                </c:pt>
                <c:pt idx="45605">
                  <c:v>0.52702702702702697</c:v>
                </c:pt>
                <c:pt idx="45606">
                  <c:v>0.54054054054054002</c:v>
                </c:pt>
                <c:pt idx="45607">
                  <c:v>0.55405405405405395</c:v>
                </c:pt>
                <c:pt idx="45608">
                  <c:v>0.56756756756756699</c:v>
                </c:pt>
                <c:pt idx="45609">
                  <c:v>0.58108108108108103</c:v>
                </c:pt>
                <c:pt idx="45610">
                  <c:v>0.59459459459459396</c:v>
                </c:pt>
                <c:pt idx="45611">
                  <c:v>0.608108108108108</c:v>
                </c:pt>
                <c:pt idx="45612">
                  <c:v>0.62162162162162105</c:v>
                </c:pt>
                <c:pt idx="45613">
                  <c:v>0.63513513513513498</c:v>
                </c:pt>
                <c:pt idx="45614">
                  <c:v>0.64864864864864802</c:v>
                </c:pt>
                <c:pt idx="45615">
                  <c:v>0.66216216216216195</c:v>
                </c:pt>
                <c:pt idx="45616">
                  <c:v>0.67567567567567499</c:v>
                </c:pt>
                <c:pt idx="45617">
                  <c:v>0.68918918918918903</c:v>
                </c:pt>
                <c:pt idx="45618">
                  <c:v>0.70270270270270196</c:v>
                </c:pt>
                <c:pt idx="45619">
                  <c:v>0.71621621621621601</c:v>
                </c:pt>
                <c:pt idx="45620">
                  <c:v>0.72972972972972905</c:v>
                </c:pt>
                <c:pt idx="45621">
                  <c:v>0.74324324324324298</c:v>
                </c:pt>
                <c:pt idx="45622">
                  <c:v>0.75675675675675602</c:v>
                </c:pt>
                <c:pt idx="45623">
                  <c:v>0.77027027027026995</c:v>
                </c:pt>
                <c:pt idx="45624">
                  <c:v>0.78378378378378299</c:v>
                </c:pt>
                <c:pt idx="45625">
                  <c:v>0.79729729729729704</c:v>
                </c:pt>
                <c:pt idx="45626">
                  <c:v>0.81081081081080997</c:v>
                </c:pt>
                <c:pt idx="45627">
                  <c:v>0.82432432432432401</c:v>
                </c:pt>
                <c:pt idx="45628">
                  <c:v>0.83783783783783705</c:v>
                </c:pt>
                <c:pt idx="45629">
                  <c:v>0.85135135135135098</c:v>
                </c:pt>
                <c:pt idx="45630">
                  <c:v>0.86486486486486402</c:v>
                </c:pt>
                <c:pt idx="45631">
                  <c:v>0.87837837837837796</c:v>
                </c:pt>
                <c:pt idx="45632">
                  <c:v>0.891891891891891</c:v>
                </c:pt>
                <c:pt idx="45633">
                  <c:v>0.90540540540540504</c:v>
                </c:pt>
                <c:pt idx="45634">
                  <c:v>0.91891891891891897</c:v>
                </c:pt>
                <c:pt idx="45635">
                  <c:v>0.93243243243243201</c:v>
                </c:pt>
                <c:pt idx="45636">
                  <c:v>0.94594594594594505</c:v>
                </c:pt>
                <c:pt idx="45637">
                  <c:v>0.95945945945945899</c:v>
                </c:pt>
                <c:pt idx="45638">
                  <c:v>0.97297297297297303</c:v>
                </c:pt>
                <c:pt idx="45639">
                  <c:v>0.98648648648648596</c:v>
                </c:pt>
                <c:pt idx="45640">
                  <c:v>0</c:v>
                </c:pt>
                <c:pt idx="45641">
                  <c:v>0.33333333333333298</c:v>
                </c:pt>
                <c:pt idx="45642">
                  <c:v>0.66666666666666596</c:v>
                </c:pt>
                <c:pt idx="45643">
                  <c:v>0</c:v>
                </c:pt>
                <c:pt idx="45644">
                  <c:v>9.0909090909090898E-2</c:v>
                </c:pt>
                <c:pt idx="45645">
                  <c:v>0.18181818181818099</c:v>
                </c:pt>
                <c:pt idx="45646">
                  <c:v>0.27272727272727199</c:v>
                </c:pt>
                <c:pt idx="45647">
                  <c:v>0.36363636363636298</c:v>
                </c:pt>
                <c:pt idx="45648">
                  <c:v>0.45454545454545398</c:v>
                </c:pt>
                <c:pt idx="45649">
                  <c:v>0.54545454545454497</c:v>
                </c:pt>
                <c:pt idx="45650">
                  <c:v>0.63636363636363602</c:v>
                </c:pt>
                <c:pt idx="45651">
                  <c:v>0.72727272727272696</c:v>
                </c:pt>
                <c:pt idx="45652">
                  <c:v>0.81818181818181801</c:v>
                </c:pt>
                <c:pt idx="45653">
                  <c:v>0.90909090909090895</c:v>
                </c:pt>
                <c:pt idx="45654">
                  <c:v>0</c:v>
                </c:pt>
                <c:pt idx="45655">
                  <c:v>2.7027027027027001E-2</c:v>
                </c:pt>
                <c:pt idx="45656">
                  <c:v>5.4054054054054002E-2</c:v>
                </c:pt>
                <c:pt idx="45657">
                  <c:v>8.1081081081081002E-2</c:v>
                </c:pt>
                <c:pt idx="45658">
                  <c:v>0.108108108108108</c:v>
                </c:pt>
                <c:pt idx="45659">
                  <c:v>0.135135135135135</c:v>
                </c:pt>
                <c:pt idx="45660">
                  <c:v>0.162162162162162</c:v>
                </c:pt>
                <c:pt idx="45661">
                  <c:v>0.18918918918918901</c:v>
                </c:pt>
                <c:pt idx="45662">
                  <c:v>0.21621621621621601</c:v>
                </c:pt>
                <c:pt idx="45663">
                  <c:v>0.24324324324324301</c:v>
                </c:pt>
                <c:pt idx="45664">
                  <c:v>0.27027027027027001</c:v>
                </c:pt>
                <c:pt idx="45665">
                  <c:v>0.29729729729729698</c:v>
                </c:pt>
                <c:pt idx="45666">
                  <c:v>0.32432432432432401</c:v>
                </c:pt>
                <c:pt idx="45667">
                  <c:v>0.35135135135135098</c:v>
                </c:pt>
                <c:pt idx="45668">
                  <c:v>0.37837837837837801</c:v>
                </c:pt>
                <c:pt idx="45669">
                  <c:v>0.40540540540540498</c:v>
                </c:pt>
                <c:pt idx="45670">
                  <c:v>0.43243243243243201</c:v>
                </c:pt>
                <c:pt idx="45671">
                  <c:v>0.45945945945945899</c:v>
                </c:pt>
                <c:pt idx="45672">
                  <c:v>0.48648648648648601</c:v>
                </c:pt>
                <c:pt idx="45673">
                  <c:v>0.51351351351351304</c:v>
                </c:pt>
                <c:pt idx="45674">
                  <c:v>0.54054054054054002</c:v>
                </c:pt>
                <c:pt idx="45675">
                  <c:v>0.56756756756756699</c:v>
                </c:pt>
                <c:pt idx="45676">
                  <c:v>0.59459459459459396</c:v>
                </c:pt>
                <c:pt idx="45677">
                  <c:v>0.62162162162162105</c:v>
                </c:pt>
                <c:pt idx="45678">
                  <c:v>0.64864864864864802</c:v>
                </c:pt>
                <c:pt idx="45679">
                  <c:v>0.67567567567567499</c:v>
                </c:pt>
                <c:pt idx="45680">
                  <c:v>0.70270270270270196</c:v>
                </c:pt>
                <c:pt idx="45681">
                  <c:v>0.72972972972972905</c:v>
                </c:pt>
                <c:pt idx="45682">
                  <c:v>0.75675675675675602</c:v>
                </c:pt>
                <c:pt idx="45683">
                  <c:v>0.78378378378378299</c:v>
                </c:pt>
                <c:pt idx="45684">
                  <c:v>0.81081081081080997</c:v>
                </c:pt>
                <c:pt idx="45685">
                  <c:v>0.83783783783783705</c:v>
                </c:pt>
                <c:pt idx="45686">
                  <c:v>0.86486486486486402</c:v>
                </c:pt>
                <c:pt idx="45687">
                  <c:v>0.891891891891891</c:v>
                </c:pt>
                <c:pt idx="45688">
                  <c:v>0.91891891891891897</c:v>
                </c:pt>
                <c:pt idx="45689">
                  <c:v>0.94594594594594505</c:v>
                </c:pt>
                <c:pt idx="45690">
                  <c:v>0.97297297297297303</c:v>
                </c:pt>
                <c:pt idx="45691">
                  <c:v>0</c:v>
                </c:pt>
                <c:pt idx="45692">
                  <c:v>2.4390243902439001E-2</c:v>
                </c:pt>
                <c:pt idx="45693">
                  <c:v>4.8780487804878002E-2</c:v>
                </c:pt>
                <c:pt idx="45694">
                  <c:v>7.3170731707316999E-2</c:v>
                </c:pt>
                <c:pt idx="45695">
                  <c:v>9.7560975609756101E-2</c:v>
                </c:pt>
                <c:pt idx="45696">
                  <c:v>0.12195121951219499</c:v>
                </c:pt>
                <c:pt idx="45697">
                  <c:v>0.146341463414634</c:v>
                </c:pt>
                <c:pt idx="45698">
                  <c:v>0.17073170731707299</c:v>
                </c:pt>
                <c:pt idx="45699">
                  <c:v>0.19512195121951201</c:v>
                </c:pt>
                <c:pt idx="45700">
                  <c:v>0.219512195121951</c:v>
                </c:pt>
                <c:pt idx="45701">
                  <c:v>0.24390243902438999</c:v>
                </c:pt>
                <c:pt idx="45702">
                  <c:v>0.26829268292682901</c:v>
                </c:pt>
                <c:pt idx="45703">
                  <c:v>0.292682926829268</c:v>
                </c:pt>
                <c:pt idx="45704">
                  <c:v>0.31707317073170699</c:v>
                </c:pt>
                <c:pt idx="45705">
                  <c:v>0.34146341463414598</c:v>
                </c:pt>
                <c:pt idx="45706">
                  <c:v>0.36585365853658502</c:v>
                </c:pt>
                <c:pt idx="45707">
                  <c:v>0.39024390243902402</c:v>
                </c:pt>
                <c:pt idx="45708">
                  <c:v>0.41463414634146301</c:v>
                </c:pt>
                <c:pt idx="45709">
                  <c:v>0.439024390243902</c:v>
                </c:pt>
                <c:pt idx="45710">
                  <c:v>0.46341463414634099</c:v>
                </c:pt>
                <c:pt idx="45711">
                  <c:v>0.48780487804877998</c:v>
                </c:pt>
                <c:pt idx="45712">
                  <c:v>0.51219512195121897</c:v>
                </c:pt>
                <c:pt idx="45713">
                  <c:v>0.53658536585365801</c:v>
                </c:pt>
                <c:pt idx="45714">
                  <c:v>0.56097560975609695</c:v>
                </c:pt>
                <c:pt idx="45715">
                  <c:v>0.585365853658536</c:v>
                </c:pt>
                <c:pt idx="45716">
                  <c:v>0.60975609756097504</c:v>
                </c:pt>
                <c:pt idx="45717">
                  <c:v>0.63414634146341398</c:v>
                </c:pt>
                <c:pt idx="45718">
                  <c:v>0.65853658536585302</c:v>
                </c:pt>
                <c:pt idx="45719">
                  <c:v>0.68292682926829196</c:v>
                </c:pt>
                <c:pt idx="45720">
                  <c:v>0.707317073170731</c:v>
                </c:pt>
                <c:pt idx="45721">
                  <c:v>0.73170731707317005</c:v>
                </c:pt>
                <c:pt idx="45722">
                  <c:v>0.75609756097560898</c:v>
                </c:pt>
                <c:pt idx="45723">
                  <c:v>0.78048780487804803</c:v>
                </c:pt>
                <c:pt idx="45724">
                  <c:v>0.80487804878048697</c:v>
                </c:pt>
                <c:pt idx="45725">
                  <c:v>0.82926829268292601</c:v>
                </c:pt>
                <c:pt idx="45726">
                  <c:v>0.85365853658536495</c:v>
                </c:pt>
                <c:pt idx="45727">
                  <c:v>0.87804878048780399</c:v>
                </c:pt>
                <c:pt idx="45728">
                  <c:v>0.90243902439024304</c:v>
                </c:pt>
                <c:pt idx="45729">
                  <c:v>0.92682926829268297</c:v>
                </c:pt>
                <c:pt idx="45730">
                  <c:v>0.95121951219512102</c:v>
                </c:pt>
                <c:pt idx="45731">
                  <c:v>0.97560975609756095</c:v>
                </c:pt>
                <c:pt idx="45732">
                  <c:v>0</c:v>
                </c:pt>
                <c:pt idx="45733">
                  <c:v>1.21951219512195E-2</c:v>
                </c:pt>
                <c:pt idx="45734">
                  <c:v>2.4390243902439001E-2</c:v>
                </c:pt>
                <c:pt idx="45735">
                  <c:v>3.65853658536585E-2</c:v>
                </c:pt>
                <c:pt idx="45736">
                  <c:v>4.8780487804878002E-2</c:v>
                </c:pt>
                <c:pt idx="45737">
                  <c:v>6.0975609756097497E-2</c:v>
                </c:pt>
                <c:pt idx="45738">
                  <c:v>7.3170731707316999E-2</c:v>
                </c:pt>
                <c:pt idx="45739">
                  <c:v>8.5365853658536495E-2</c:v>
                </c:pt>
                <c:pt idx="45740">
                  <c:v>9.7560975609756101E-2</c:v>
                </c:pt>
                <c:pt idx="45741">
                  <c:v>0.109756097560975</c:v>
                </c:pt>
                <c:pt idx="45742">
                  <c:v>0.12195121951219499</c:v>
                </c:pt>
                <c:pt idx="45743">
                  <c:v>0.134146341463414</c:v>
                </c:pt>
                <c:pt idx="45744">
                  <c:v>0.146341463414634</c:v>
                </c:pt>
                <c:pt idx="45745">
                  <c:v>0.15853658536585299</c:v>
                </c:pt>
                <c:pt idx="45746">
                  <c:v>0.17073170731707299</c:v>
                </c:pt>
                <c:pt idx="45747">
                  <c:v>0.18292682926829201</c:v>
                </c:pt>
                <c:pt idx="45748">
                  <c:v>0.19512195121951201</c:v>
                </c:pt>
                <c:pt idx="45749">
                  <c:v>0.207317073170731</c:v>
                </c:pt>
                <c:pt idx="45750">
                  <c:v>0.219512195121951</c:v>
                </c:pt>
                <c:pt idx="45751">
                  <c:v>0.23170731707316999</c:v>
                </c:pt>
                <c:pt idx="45752">
                  <c:v>0.24390243902438999</c:v>
                </c:pt>
                <c:pt idx="45753">
                  <c:v>0.25609756097560898</c:v>
                </c:pt>
                <c:pt idx="45754">
                  <c:v>0.26829268292682901</c:v>
                </c:pt>
                <c:pt idx="45755">
                  <c:v>0.28048780487804797</c:v>
                </c:pt>
                <c:pt idx="45756">
                  <c:v>0.292682926829268</c:v>
                </c:pt>
                <c:pt idx="45757">
                  <c:v>0.30487804878048702</c:v>
                </c:pt>
                <c:pt idx="45758">
                  <c:v>0.31707317073170699</c:v>
                </c:pt>
                <c:pt idx="45759">
                  <c:v>0.32926829268292601</c:v>
                </c:pt>
                <c:pt idx="45760">
                  <c:v>0.34146341463414598</c:v>
                </c:pt>
                <c:pt idx="45761">
                  <c:v>0.353658536585365</c:v>
                </c:pt>
                <c:pt idx="45762">
                  <c:v>0.36585365853658502</c:v>
                </c:pt>
                <c:pt idx="45763">
                  <c:v>0.37804878048780399</c:v>
                </c:pt>
                <c:pt idx="45764">
                  <c:v>0.39024390243902402</c:v>
                </c:pt>
                <c:pt idx="45765">
                  <c:v>0.40243902439024298</c:v>
                </c:pt>
                <c:pt idx="45766">
                  <c:v>0.41463414634146301</c:v>
                </c:pt>
                <c:pt idx="45767">
                  <c:v>0.42682926829268197</c:v>
                </c:pt>
                <c:pt idx="45768">
                  <c:v>0.439024390243902</c:v>
                </c:pt>
                <c:pt idx="45769">
                  <c:v>0.45121951219512102</c:v>
                </c:pt>
                <c:pt idx="45770">
                  <c:v>0.46341463414634099</c:v>
                </c:pt>
                <c:pt idx="45771">
                  <c:v>0.47560975609756001</c:v>
                </c:pt>
                <c:pt idx="45772">
                  <c:v>0.48780487804877998</c:v>
                </c:pt>
                <c:pt idx="45773">
                  <c:v>0.5</c:v>
                </c:pt>
                <c:pt idx="45774">
                  <c:v>0.51219512195121897</c:v>
                </c:pt>
                <c:pt idx="45775">
                  <c:v>0.52439024390243905</c:v>
                </c:pt>
                <c:pt idx="45776">
                  <c:v>0.53658536585365801</c:v>
                </c:pt>
                <c:pt idx="45777">
                  <c:v>0.54878048780487798</c:v>
                </c:pt>
                <c:pt idx="45778">
                  <c:v>0.56097560975609695</c:v>
                </c:pt>
                <c:pt idx="45779">
                  <c:v>0.57317073170731703</c:v>
                </c:pt>
                <c:pt idx="45780">
                  <c:v>0.585365853658536</c:v>
                </c:pt>
                <c:pt idx="45781">
                  <c:v>0.59756097560975596</c:v>
                </c:pt>
                <c:pt idx="45782">
                  <c:v>0.60975609756097504</c:v>
                </c:pt>
                <c:pt idx="45783">
                  <c:v>0.62195121951219501</c:v>
                </c:pt>
                <c:pt idx="45784">
                  <c:v>0.63414634146341398</c:v>
                </c:pt>
                <c:pt idx="45785">
                  <c:v>0.64634146341463405</c:v>
                </c:pt>
                <c:pt idx="45786">
                  <c:v>0.65853658536585302</c:v>
                </c:pt>
                <c:pt idx="45787">
                  <c:v>0.67073170731707299</c:v>
                </c:pt>
                <c:pt idx="45788">
                  <c:v>0.68292682926829196</c:v>
                </c:pt>
                <c:pt idx="45789">
                  <c:v>0.69512195121951204</c:v>
                </c:pt>
                <c:pt idx="45790">
                  <c:v>0.707317073170731</c:v>
                </c:pt>
                <c:pt idx="45791">
                  <c:v>0.71951219512195097</c:v>
                </c:pt>
                <c:pt idx="45792">
                  <c:v>0.73170731707317005</c:v>
                </c:pt>
                <c:pt idx="45793">
                  <c:v>0.74390243902439002</c:v>
                </c:pt>
                <c:pt idx="45794">
                  <c:v>0.75609756097560898</c:v>
                </c:pt>
                <c:pt idx="45795">
                  <c:v>0.76829268292682895</c:v>
                </c:pt>
                <c:pt idx="45796">
                  <c:v>0.78048780487804803</c:v>
                </c:pt>
                <c:pt idx="45797">
                  <c:v>0.792682926829268</c:v>
                </c:pt>
                <c:pt idx="45798">
                  <c:v>0.80487804878048697</c:v>
                </c:pt>
                <c:pt idx="45799">
                  <c:v>0.81707317073170704</c:v>
                </c:pt>
                <c:pt idx="45800">
                  <c:v>0.82926829268292601</c:v>
                </c:pt>
                <c:pt idx="45801">
                  <c:v>0.84146341463414598</c:v>
                </c:pt>
                <c:pt idx="45802">
                  <c:v>0.85365853658536495</c:v>
                </c:pt>
                <c:pt idx="45803">
                  <c:v>0.86585365853658502</c:v>
                </c:pt>
                <c:pt idx="45804">
                  <c:v>0.87804878048780399</c:v>
                </c:pt>
                <c:pt idx="45805">
                  <c:v>0.89024390243902396</c:v>
                </c:pt>
                <c:pt idx="45806">
                  <c:v>0.90243902439024304</c:v>
                </c:pt>
                <c:pt idx="45807">
                  <c:v>0.91463414634146301</c:v>
                </c:pt>
                <c:pt idx="45808">
                  <c:v>0.92682926829268297</c:v>
                </c:pt>
                <c:pt idx="45809">
                  <c:v>0.93902439024390205</c:v>
                </c:pt>
                <c:pt idx="45810">
                  <c:v>0.95121951219512102</c:v>
                </c:pt>
                <c:pt idx="45811">
                  <c:v>0.96341463414634099</c:v>
                </c:pt>
                <c:pt idx="45812">
                  <c:v>0.97560975609756095</c:v>
                </c:pt>
                <c:pt idx="45813">
                  <c:v>0.98780487804878003</c:v>
                </c:pt>
                <c:pt idx="45814">
                  <c:v>0</c:v>
                </c:pt>
                <c:pt idx="45815">
                  <c:v>2.8571428571428501E-2</c:v>
                </c:pt>
                <c:pt idx="45816">
                  <c:v>5.7142857142857099E-2</c:v>
                </c:pt>
                <c:pt idx="45817">
                  <c:v>8.5714285714285701E-2</c:v>
                </c:pt>
                <c:pt idx="45818">
                  <c:v>0.114285714285714</c:v>
                </c:pt>
                <c:pt idx="45819">
                  <c:v>0.14285714285714199</c:v>
                </c:pt>
                <c:pt idx="45820">
                  <c:v>0.17142857142857101</c:v>
                </c:pt>
                <c:pt idx="45821">
                  <c:v>0.2</c:v>
                </c:pt>
                <c:pt idx="45822">
                  <c:v>0.22857142857142801</c:v>
                </c:pt>
                <c:pt idx="45823">
                  <c:v>0.25714285714285701</c:v>
                </c:pt>
                <c:pt idx="45824">
                  <c:v>0.28571428571428498</c:v>
                </c:pt>
                <c:pt idx="45825">
                  <c:v>0.314285714285714</c:v>
                </c:pt>
                <c:pt idx="45826">
                  <c:v>0.34285714285714203</c:v>
                </c:pt>
                <c:pt idx="45827">
                  <c:v>0.371428571428571</c:v>
                </c:pt>
                <c:pt idx="45828">
                  <c:v>0.4</c:v>
                </c:pt>
                <c:pt idx="45829">
                  <c:v>0.42857142857142799</c:v>
                </c:pt>
                <c:pt idx="45830">
                  <c:v>0.45714285714285702</c:v>
                </c:pt>
                <c:pt idx="45831">
                  <c:v>0.48571428571428499</c:v>
                </c:pt>
                <c:pt idx="45832">
                  <c:v>0.51428571428571401</c:v>
                </c:pt>
                <c:pt idx="45833">
                  <c:v>0.54285714285714204</c:v>
                </c:pt>
                <c:pt idx="45834">
                  <c:v>0.57142857142857095</c:v>
                </c:pt>
                <c:pt idx="45835">
                  <c:v>0.6</c:v>
                </c:pt>
                <c:pt idx="45836">
                  <c:v>0.628571428571428</c:v>
                </c:pt>
                <c:pt idx="45837">
                  <c:v>0.65714285714285703</c:v>
                </c:pt>
                <c:pt idx="45838">
                  <c:v>0.68571428571428505</c:v>
                </c:pt>
                <c:pt idx="45839">
                  <c:v>0.71428571428571397</c:v>
                </c:pt>
                <c:pt idx="45840">
                  <c:v>0.74285714285714199</c:v>
                </c:pt>
                <c:pt idx="45841">
                  <c:v>0.77142857142857102</c:v>
                </c:pt>
                <c:pt idx="45842">
                  <c:v>0.8</c:v>
                </c:pt>
                <c:pt idx="45843">
                  <c:v>0.82857142857142796</c:v>
                </c:pt>
                <c:pt idx="45844">
                  <c:v>0.85714285714285698</c:v>
                </c:pt>
                <c:pt idx="45845">
                  <c:v>0.88571428571428501</c:v>
                </c:pt>
                <c:pt idx="45846">
                  <c:v>0.91428571428571404</c:v>
                </c:pt>
                <c:pt idx="45847">
                  <c:v>0.94285714285714195</c:v>
                </c:pt>
                <c:pt idx="45848">
                  <c:v>0.97142857142857097</c:v>
                </c:pt>
                <c:pt idx="45849">
                  <c:v>0</c:v>
                </c:pt>
                <c:pt idx="45850">
                  <c:v>0.1</c:v>
                </c:pt>
                <c:pt idx="45851">
                  <c:v>0.2</c:v>
                </c:pt>
                <c:pt idx="45852">
                  <c:v>0.3</c:v>
                </c:pt>
                <c:pt idx="45853">
                  <c:v>0.4</c:v>
                </c:pt>
                <c:pt idx="45854">
                  <c:v>0.5</c:v>
                </c:pt>
                <c:pt idx="45855">
                  <c:v>0.6</c:v>
                </c:pt>
                <c:pt idx="45856">
                  <c:v>0.7</c:v>
                </c:pt>
                <c:pt idx="45857">
                  <c:v>0.8</c:v>
                </c:pt>
                <c:pt idx="45858">
                  <c:v>0.9</c:v>
                </c:pt>
                <c:pt idx="45859">
                  <c:v>0</c:v>
                </c:pt>
                <c:pt idx="45860">
                  <c:v>1.72413793103448E-2</c:v>
                </c:pt>
                <c:pt idx="45861">
                  <c:v>3.4482758620689599E-2</c:v>
                </c:pt>
                <c:pt idx="45862">
                  <c:v>5.1724137931034399E-2</c:v>
                </c:pt>
                <c:pt idx="45863">
                  <c:v>6.8965517241379296E-2</c:v>
                </c:pt>
                <c:pt idx="45864">
                  <c:v>8.6206896551724102E-2</c:v>
                </c:pt>
                <c:pt idx="45865">
                  <c:v>0.10344827586206801</c:v>
                </c:pt>
                <c:pt idx="45866">
                  <c:v>0.12068965517241299</c:v>
                </c:pt>
                <c:pt idx="45867">
                  <c:v>0.13793103448275801</c:v>
                </c:pt>
                <c:pt idx="45868">
                  <c:v>0.15517241379310301</c:v>
                </c:pt>
                <c:pt idx="45869">
                  <c:v>0.17241379310344801</c:v>
                </c:pt>
                <c:pt idx="45870">
                  <c:v>0.18965517241379301</c:v>
                </c:pt>
                <c:pt idx="45871">
                  <c:v>0.20689655172413701</c:v>
                </c:pt>
                <c:pt idx="45872">
                  <c:v>0.22413793103448201</c:v>
                </c:pt>
                <c:pt idx="45873">
                  <c:v>0.24137931034482701</c:v>
                </c:pt>
                <c:pt idx="45874">
                  <c:v>0.25862068965517199</c:v>
                </c:pt>
                <c:pt idx="45875">
                  <c:v>0.27586206896551702</c:v>
                </c:pt>
                <c:pt idx="45876">
                  <c:v>0.29310344827586199</c:v>
                </c:pt>
                <c:pt idx="45877">
                  <c:v>0.31034482758620602</c:v>
                </c:pt>
                <c:pt idx="45878">
                  <c:v>0.32758620689655099</c:v>
                </c:pt>
                <c:pt idx="45879">
                  <c:v>0.34482758620689602</c:v>
                </c:pt>
                <c:pt idx="45880">
                  <c:v>0.36206896551724099</c:v>
                </c:pt>
                <c:pt idx="45881">
                  <c:v>0.37931034482758602</c:v>
                </c:pt>
                <c:pt idx="45882">
                  <c:v>0.39655172413793099</c:v>
                </c:pt>
                <c:pt idx="45883">
                  <c:v>0.41379310344827502</c:v>
                </c:pt>
                <c:pt idx="45884">
                  <c:v>0.43103448275862</c:v>
                </c:pt>
                <c:pt idx="45885">
                  <c:v>0.44827586206896503</c:v>
                </c:pt>
                <c:pt idx="45886">
                  <c:v>0.46551724137931</c:v>
                </c:pt>
                <c:pt idx="45887">
                  <c:v>0.48275862068965503</c:v>
                </c:pt>
                <c:pt idx="45888">
                  <c:v>0.5</c:v>
                </c:pt>
                <c:pt idx="45889">
                  <c:v>0.51724137931034397</c:v>
                </c:pt>
                <c:pt idx="45890">
                  <c:v>0.53448275862068895</c:v>
                </c:pt>
                <c:pt idx="45891">
                  <c:v>0.55172413793103403</c:v>
                </c:pt>
                <c:pt idx="45892">
                  <c:v>0.568965517241379</c:v>
                </c:pt>
                <c:pt idx="45893">
                  <c:v>0.58620689655172398</c:v>
                </c:pt>
                <c:pt idx="45894">
                  <c:v>0.60344827586206895</c:v>
                </c:pt>
                <c:pt idx="45895">
                  <c:v>0.62068965517241304</c:v>
                </c:pt>
                <c:pt idx="45896">
                  <c:v>0.63793103448275801</c:v>
                </c:pt>
                <c:pt idx="45897">
                  <c:v>0.65517241379310298</c:v>
                </c:pt>
                <c:pt idx="45898">
                  <c:v>0.67241379310344795</c:v>
                </c:pt>
                <c:pt idx="45899">
                  <c:v>0.68965517241379304</c:v>
                </c:pt>
                <c:pt idx="45900">
                  <c:v>0.70689655172413701</c:v>
                </c:pt>
                <c:pt idx="45901">
                  <c:v>0.72413793103448199</c:v>
                </c:pt>
                <c:pt idx="45902">
                  <c:v>0.74137931034482696</c:v>
                </c:pt>
                <c:pt idx="45903">
                  <c:v>0.75862068965517204</c:v>
                </c:pt>
                <c:pt idx="45904">
                  <c:v>0.77586206896551702</c:v>
                </c:pt>
                <c:pt idx="45905">
                  <c:v>0.79310344827586199</c:v>
                </c:pt>
                <c:pt idx="45906">
                  <c:v>0.81034482758620596</c:v>
                </c:pt>
                <c:pt idx="45907">
                  <c:v>0.82758620689655105</c:v>
                </c:pt>
                <c:pt idx="45908">
                  <c:v>0.84482758620689602</c:v>
                </c:pt>
                <c:pt idx="45909">
                  <c:v>0.86206896551724099</c:v>
                </c:pt>
                <c:pt idx="45910">
                  <c:v>0.87931034482758597</c:v>
                </c:pt>
                <c:pt idx="45911">
                  <c:v>0.89655172413793105</c:v>
                </c:pt>
                <c:pt idx="45912">
                  <c:v>0.91379310344827502</c:v>
                </c:pt>
                <c:pt idx="45913">
                  <c:v>0.93103448275862</c:v>
                </c:pt>
                <c:pt idx="45914">
                  <c:v>0.94827586206896497</c:v>
                </c:pt>
                <c:pt idx="45915">
                  <c:v>0.96551724137931005</c:v>
                </c:pt>
                <c:pt idx="45916">
                  <c:v>0.98275862068965503</c:v>
                </c:pt>
                <c:pt idx="45917">
                  <c:v>0</c:v>
                </c:pt>
                <c:pt idx="45918">
                  <c:v>3.125E-2</c:v>
                </c:pt>
                <c:pt idx="45919">
                  <c:v>6.25E-2</c:v>
                </c:pt>
                <c:pt idx="45920">
                  <c:v>9.375E-2</c:v>
                </c:pt>
                <c:pt idx="45921">
                  <c:v>0.125</c:v>
                </c:pt>
                <c:pt idx="45922">
                  <c:v>0.15625</c:v>
                </c:pt>
                <c:pt idx="45923">
                  <c:v>0.1875</c:v>
                </c:pt>
                <c:pt idx="45924">
                  <c:v>0.21875</c:v>
                </c:pt>
                <c:pt idx="45925">
                  <c:v>0.25</c:v>
                </c:pt>
                <c:pt idx="45926">
                  <c:v>0.28125</c:v>
                </c:pt>
                <c:pt idx="45927">
                  <c:v>0.3125</c:v>
                </c:pt>
                <c:pt idx="45928">
                  <c:v>0.34375</c:v>
                </c:pt>
                <c:pt idx="45929">
                  <c:v>0.375</c:v>
                </c:pt>
                <c:pt idx="45930">
                  <c:v>0.40625</c:v>
                </c:pt>
                <c:pt idx="45931">
                  <c:v>0.4375</c:v>
                </c:pt>
                <c:pt idx="45932">
                  <c:v>0.46875</c:v>
                </c:pt>
                <c:pt idx="45933">
                  <c:v>0.5</c:v>
                </c:pt>
                <c:pt idx="45934">
                  <c:v>0.53125</c:v>
                </c:pt>
                <c:pt idx="45935">
                  <c:v>0.5625</c:v>
                </c:pt>
                <c:pt idx="45936">
                  <c:v>0.59375</c:v>
                </c:pt>
                <c:pt idx="45937">
                  <c:v>0.625</c:v>
                </c:pt>
                <c:pt idx="45938">
                  <c:v>0.65625</c:v>
                </c:pt>
                <c:pt idx="45939">
                  <c:v>0.6875</c:v>
                </c:pt>
                <c:pt idx="45940">
                  <c:v>0.71875</c:v>
                </c:pt>
                <c:pt idx="45941">
                  <c:v>0.75</c:v>
                </c:pt>
                <c:pt idx="45942">
                  <c:v>0.78125</c:v>
                </c:pt>
                <c:pt idx="45943">
                  <c:v>0.8125</c:v>
                </c:pt>
                <c:pt idx="45944">
                  <c:v>0.84375</c:v>
                </c:pt>
                <c:pt idx="45945">
                  <c:v>0.875</c:v>
                </c:pt>
                <c:pt idx="45946">
                  <c:v>0.90625</c:v>
                </c:pt>
                <c:pt idx="45947">
                  <c:v>0.9375</c:v>
                </c:pt>
                <c:pt idx="45948">
                  <c:v>0.96875</c:v>
                </c:pt>
                <c:pt idx="45949">
                  <c:v>0</c:v>
                </c:pt>
                <c:pt idx="45950">
                  <c:v>9.5238095238095195E-3</c:v>
                </c:pt>
                <c:pt idx="45951">
                  <c:v>1.9047619047619001E-2</c:v>
                </c:pt>
                <c:pt idx="45952">
                  <c:v>2.8571428571428501E-2</c:v>
                </c:pt>
                <c:pt idx="45953">
                  <c:v>3.8095238095238099E-2</c:v>
                </c:pt>
                <c:pt idx="45954">
                  <c:v>4.7619047619047603E-2</c:v>
                </c:pt>
                <c:pt idx="45955">
                  <c:v>5.7142857142857099E-2</c:v>
                </c:pt>
                <c:pt idx="45956">
                  <c:v>6.6666666666666596E-2</c:v>
                </c:pt>
                <c:pt idx="45957">
                  <c:v>7.6190476190476197E-2</c:v>
                </c:pt>
                <c:pt idx="45958">
                  <c:v>8.5714285714285701E-2</c:v>
                </c:pt>
                <c:pt idx="45959">
                  <c:v>9.5238095238095205E-2</c:v>
                </c:pt>
                <c:pt idx="45960">
                  <c:v>0.104761904761904</c:v>
                </c:pt>
                <c:pt idx="45961">
                  <c:v>0.114285714285714</c:v>
                </c:pt>
                <c:pt idx="45962">
                  <c:v>0.12380952380952299</c:v>
                </c:pt>
                <c:pt idx="45963">
                  <c:v>0.133333333333333</c:v>
                </c:pt>
                <c:pt idx="45964">
                  <c:v>0.14285714285714199</c:v>
                </c:pt>
                <c:pt idx="45965">
                  <c:v>0.15238095238095201</c:v>
                </c:pt>
                <c:pt idx="45966">
                  <c:v>0.161904761904761</c:v>
                </c:pt>
                <c:pt idx="45967">
                  <c:v>0.17142857142857101</c:v>
                </c:pt>
                <c:pt idx="45968">
                  <c:v>0.18095238095238</c:v>
                </c:pt>
                <c:pt idx="45969">
                  <c:v>0.19047619047618999</c:v>
                </c:pt>
                <c:pt idx="45970">
                  <c:v>0.2</c:v>
                </c:pt>
                <c:pt idx="45971">
                  <c:v>0.209523809523809</c:v>
                </c:pt>
                <c:pt idx="45972">
                  <c:v>0.21904761904761899</c:v>
                </c:pt>
                <c:pt idx="45973">
                  <c:v>0.22857142857142801</c:v>
                </c:pt>
                <c:pt idx="45974">
                  <c:v>0.238095238095238</c:v>
                </c:pt>
                <c:pt idx="45975">
                  <c:v>0.24761904761904699</c:v>
                </c:pt>
                <c:pt idx="45976">
                  <c:v>0.25714285714285701</c:v>
                </c:pt>
                <c:pt idx="45977">
                  <c:v>0.266666666666666</c:v>
                </c:pt>
                <c:pt idx="45978">
                  <c:v>0.27619047619047599</c:v>
                </c:pt>
                <c:pt idx="45979">
                  <c:v>0.28571428571428498</c:v>
                </c:pt>
                <c:pt idx="45980">
                  <c:v>0.29523809523809502</c:v>
                </c:pt>
                <c:pt idx="45981">
                  <c:v>0.30476190476190401</c:v>
                </c:pt>
                <c:pt idx="45982">
                  <c:v>0.314285714285714</c:v>
                </c:pt>
                <c:pt idx="45983">
                  <c:v>0.32380952380952299</c:v>
                </c:pt>
                <c:pt idx="45984">
                  <c:v>0.33333333333333298</c:v>
                </c:pt>
                <c:pt idx="45985">
                  <c:v>0.34285714285714203</c:v>
                </c:pt>
                <c:pt idx="45986">
                  <c:v>0.35238095238095202</c:v>
                </c:pt>
                <c:pt idx="45987">
                  <c:v>0.36190476190476101</c:v>
                </c:pt>
                <c:pt idx="45988">
                  <c:v>0.371428571428571</c:v>
                </c:pt>
                <c:pt idx="45989">
                  <c:v>0.38095238095237999</c:v>
                </c:pt>
                <c:pt idx="45990">
                  <c:v>0.39047619047618998</c:v>
                </c:pt>
                <c:pt idx="45991">
                  <c:v>0.4</c:v>
                </c:pt>
                <c:pt idx="45992">
                  <c:v>0.40952380952380901</c:v>
                </c:pt>
                <c:pt idx="45993">
                  <c:v>0.419047619047619</c:v>
                </c:pt>
                <c:pt idx="45994">
                  <c:v>0.42857142857142799</c:v>
                </c:pt>
                <c:pt idx="45995">
                  <c:v>0.43809523809523798</c:v>
                </c:pt>
                <c:pt idx="45996">
                  <c:v>0.44761904761904697</c:v>
                </c:pt>
                <c:pt idx="45997">
                  <c:v>0.45714285714285702</c:v>
                </c:pt>
                <c:pt idx="45998">
                  <c:v>0.46666666666666601</c:v>
                </c:pt>
                <c:pt idx="45999">
                  <c:v>0.476190476190476</c:v>
                </c:pt>
                <c:pt idx="46000">
                  <c:v>0.48571428571428499</c:v>
                </c:pt>
                <c:pt idx="46001">
                  <c:v>0.49523809523809498</c:v>
                </c:pt>
                <c:pt idx="46002">
                  <c:v>0.50476190476190397</c:v>
                </c:pt>
                <c:pt idx="46003">
                  <c:v>0.51428571428571401</c:v>
                </c:pt>
                <c:pt idx="46004">
                  <c:v>0.52380952380952295</c:v>
                </c:pt>
                <c:pt idx="46005">
                  <c:v>0.53333333333333299</c:v>
                </c:pt>
                <c:pt idx="46006">
                  <c:v>0.54285714285714204</c:v>
                </c:pt>
                <c:pt idx="46007">
                  <c:v>0.55238095238095197</c:v>
                </c:pt>
                <c:pt idx="46008">
                  <c:v>0.56190476190476102</c:v>
                </c:pt>
                <c:pt idx="46009">
                  <c:v>0.57142857142857095</c:v>
                </c:pt>
                <c:pt idx="46010">
                  <c:v>0.580952380952381</c:v>
                </c:pt>
                <c:pt idx="46011">
                  <c:v>0.59047619047619004</c:v>
                </c:pt>
                <c:pt idx="46012">
                  <c:v>0.6</c:v>
                </c:pt>
                <c:pt idx="46013">
                  <c:v>0.60952380952380902</c:v>
                </c:pt>
                <c:pt idx="46014">
                  <c:v>0.61904761904761896</c:v>
                </c:pt>
                <c:pt idx="46015">
                  <c:v>0.628571428571428</c:v>
                </c:pt>
                <c:pt idx="46016">
                  <c:v>0.63809523809523805</c:v>
                </c:pt>
                <c:pt idx="46017">
                  <c:v>0.64761904761904698</c:v>
                </c:pt>
                <c:pt idx="46018">
                  <c:v>0.65714285714285703</c:v>
                </c:pt>
                <c:pt idx="46019">
                  <c:v>0.66666666666666596</c:v>
                </c:pt>
                <c:pt idx="46020">
                  <c:v>0.67619047619047601</c:v>
                </c:pt>
                <c:pt idx="46021">
                  <c:v>0.68571428571428505</c:v>
                </c:pt>
                <c:pt idx="46022">
                  <c:v>0.69523809523809499</c:v>
                </c:pt>
                <c:pt idx="46023">
                  <c:v>0.70476190476190403</c:v>
                </c:pt>
                <c:pt idx="46024">
                  <c:v>0.71428571428571397</c:v>
                </c:pt>
                <c:pt idx="46025">
                  <c:v>0.72380952380952301</c:v>
                </c:pt>
                <c:pt idx="46026">
                  <c:v>0.73333333333333295</c:v>
                </c:pt>
                <c:pt idx="46027">
                  <c:v>0.74285714285714199</c:v>
                </c:pt>
                <c:pt idx="46028">
                  <c:v>0.75238095238095204</c:v>
                </c:pt>
                <c:pt idx="46029">
                  <c:v>0.76190476190476097</c:v>
                </c:pt>
                <c:pt idx="46030">
                  <c:v>0.77142857142857102</c:v>
                </c:pt>
                <c:pt idx="46031">
                  <c:v>0.78095238095238095</c:v>
                </c:pt>
                <c:pt idx="46032">
                  <c:v>0.79047619047619</c:v>
                </c:pt>
                <c:pt idx="46033">
                  <c:v>0.8</c:v>
                </c:pt>
                <c:pt idx="46034">
                  <c:v>0.80952380952380898</c:v>
                </c:pt>
                <c:pt idx="46035">
                  <c:v>0.81904761904761902</c:v>
                </c:pt>
                <c:pt idx="46036">
                  <c:v>0.82857142857142796</c:v>
                </c:pt>
                <c:pt idx="46037">
                  <c:v>0.838095238095238</c:v>
                </c:pt>
                <c:pt idx="46038">
                  <c:v>0.84761904761904705</c:v>
                </c:pt>
                <c:pt idx="46039">
                  <c:v>0.85714285714285698</c:v>
                </c:pt>
                <c:pt idx="46040">
                  <c:v>0.86666666666666603</c:v>
                </c:pt>
                <c:pt idx="46041">
                  <c:v>0.87619047619047596</c:v>
                </c:pt>
                <c:pt idx="46042">
                  <c:v>0.88571428571428501</c:v>
                </c:pt>
                <c:pt idx="46043">
                  <c:v>0.89523809523809506</c:v>
                </c:pt>
                <c:pt idx="46044">
                  <c:v>0.90476190476190399</c:v>
                </c:pt>
                <c:pt idx="46045">
                  <c:v>0.91428571428571404</c:v>
                </c:pt>
                <c:pt idx="46046">
                  <c:v>0.92380952380952297</c:v>
                </c:pt>
                <c:pt idx="46047">
                  <c:v>0.93333333333333302</c:v>
                </c:pt>
                <c:pt idx="46048">
                  <c:v>0.94285714285714195</c:v>
                </c:pt>
                <c:pt idx="46049">
                  <c:v>0.952380952380952</c:v>
                </c:pt>
                <c:pt idx="46050">
                  <c:v>0.96190476190476104</c:v>
                </c:pt>
                <c:pt idx="46051">
                  <c:v>0.97142857142857097</c:v>
                </c:pt>
                <c:pt idx="46052">
                  <c:v>0.98095238095238002</c:v>
                </c:pt>
                <c:pt idx="46053">
                  <c:v>0.99047619047618995</c:v>
                </c:pt>
                <c:pt idx="46054">
                  <c:v>0</c:v>
                </c:pt>
                <c:pt idx="46055">
                  <c:v>1.0204081632653E-2</c:v>
                </c:pt>
                <c:pt idx="46056">
                  <c:v>2.04081632653061E-2</c:v>
                </c:pt>
                <c:pt idx="46057">
                  <c:v>3.06122448979591E-2</c:v>
                </c:pt>
                <c:pt idx="46058">
                  <c:v>4.08163265306122E-2</c:v>
                </c:pt>
                <c:pt idx="46059">
                  <c:v>5.10204081632653E-2</c:v>
                </c:pt>
                <c:pt idx="46060">
                  <c:v>6.1224489795918297E-2</c:v>
                </c:pt>
                <c:pt idx="46061">
                  <c:v>7.1428571428571397E-2</c:v>
                </c:pt>
                <c:pt idx="46062">
                  <c:v>8.16326530612244E-2</c:v>
                </c:pt>
                <c:pt idx="46063">
                  <c:v>9.18367346938775E-2</c:v>
                </c:pt>
                <c:pt idx="46064">
                  <c:v>0.10204081632653</c:v>
                </c:pt>
                <c:pt idx="46065">
                  <c:v>0.11224489795918299</c:v>
                </c:pt>
                <c:pt idx="46066">
                  <c:v>0.122448979591836</c:v>
                </c:pt>
                <c:pt idx="46067">
                  <c:v>0.132653061224489</c:v>
                </c:pt>
                <c:pt idx="46068">
                  <c:v>0.14285714285714199</c:v>
                </c:pt>
                <c:pt idx="46069">
                  <c:v>0.15306122448979501</c:v>
                </c:pt>
                <c:pt idx="46070">
                  <c:v>0.163265306122448</c:v>
                </c:pt>
                <c:pt idx="46071">
                  <c:v>0.17346938775510201</c:v>
                </c:pt>
                <c:pt idx="46072">
                  <c:v>0.183673469387755</c:v>
                </c:pt>
                <c:pt idx="46073">
                  <c:v>0.19387755102040799</c:v>
                </c:pt>
                <c:pt idx="46074">
                  <c:v>0.20408163265306101</c:v>
                </c:pt>
                <c:pt idx="46075">
                  <c:v>0.214285714285714</c:v>
                </c:pt>
                <c:pt idx="46076">
                  <c:v>0.22448979591836701</c:v>
                </c:pt>
                <c:pt idx="46077">
                  <c:v>0.23469387755102</c:v>
                </c:pt>
                <c:pt idx="46078">
                  <c:v>0.24489795918367299</c:v>
                </c:pt>
                <c:pt idx="46079">
                  <c:v>0.25510204081632598</c:v>
                </c:pt>
                <c:pt idx="46080">
                  <c:v>0.265306122448979</c:v>
                </c:pt>
                <c:pt idx="46081">
                  <c:v>0.27551020408163202</c:v>
                </c:pt>
                <c:pt idx="46082">
                  <c:v>0.28571428571428498</c:v>
                </c:pt>
                <c:pt idx="46083">
                  <c:v>0.29591836734693799</c:v>
                </c:pt>
                <c:pt idx="46084">
                  <c:v>0.30612244897959101</c:v>
                </c:pt>
                <c:pt idx="46085">
                  <c:v>0.31632653061224397</c:v>
                </c:pt>
                <c:pt idx="46086">
                  <c:v>0.32653061224489699</c:v>
                </c:pt>
                <c:pt idx="46087">
                  <c:v>0.33673469387755101</c:v>
                </c:pt>
                <c:pt idx="46088">
                  <c:v>0.34693877551020402</c:v>
                </c:pt>
                <c:pt idx="46089">
                  <c:v>0.35714285714285698</c:v>
                </c:pt>
                <c:pt idx="46090">
                  <c:v>0.36734693877551</c:v>
                </c:pt>
                <c:pt idx="46091">
                  <c:v>0.37755102040816302</c:v>
                </c:pt>
                <c:pt idx="46092">
                  <c:v>0.38775510204081598</c:v>
                </c:pt>
                <c:pt idx="46093">
                  <c:v>0.397959183673469</c:v>
                </c:pt>
                <c:pt idx="46094">
                  <c:v>0.40816326530612201</c:v>
                </c:pt>
                <c:pt idx="46095">
                  <c:v>0.41836734693877498</c:v>
                </c:pt>
                <c:pt idx="46096">
                  <c:v>0.42857142857142799</c:v>
                </c:pt>
                <c:pt idx="46097">
                  <c:v>0.43877551020408101</c:v>
                </c:pt>
                <c:pt idx="46098">
                  <c:v>0.44897959183673403</c:v>
                </c:pt>
                <c:pt idx="46099">
                  <c:v>0.45918367346938699</c:v>
                </c:pt>
                <c:pt idx="46100">
                  <c:v>0.46938775510204001</c:v>
                </c:pt>
                <c:pt idx="46101">
                  <c:v>0.47959183673469302</c:v>
                </c:pt>
                <c:pt idx="46102">
                  <c:v>0.48979591836734598</c:v>
                </c:pt>
                <c:pt idx="46103">
                  <c:v>0.5</c:v>
                </c:pt>
                <c:pt idx="46104">
                  <c:v>0.51020408163265296</c:v>
                </c:pt>
                <c:pt idx="46105">
                  <c:v>0.52040816326530603</c:v>
                </c:pt>
                <c:pt idx="46106">
                  <c:v>0.530612244897959</c:v>
                </c:pt>
                <c:pt idx="46107">
                  <c:v>0.54081632653061196</c:v>
                </c:pt>
                <c:pt idx="46108">
                  <c:v>0.55102040816326503</c:v>
                </c:pt>
                <c:pt idx="46109">
                  <c:v>0.56122448979591799</c:v>
                </c:pt>
                <c:pt idx="46110">
                  <c:v>0.57142857142857095</c:v>
                </c:pt>
                <c:pt idx="46111">
                  <c:v>0.58163265306122403</c:v>
                </c:pt>
                <c:pt idx="46112">
                  <c:v>0.59183673469387699</c:v>
                </c:pt>
                <c:pt idx="46113">
                  <c:v>0.60204081632652995</c:v>
                </c:pt>
                <c:pt idx="46114">
                  <c:v>0.61224489795918302</c:v>
                </c:pt>
                <c:pt idx="46115">
                  <c:v>0.62244897959183598</c:v>
                </c:pt>
                <c:pt idx="46116">
                  <c:v>0.63265306122448906</c:v>
                </c:pt>
                <c:pt idx="46117">
                  <c:v>0.64285714285714202</c:v>
                </c:pt>
                <c:pt idx="46118">
                  <c:v>0.65306122448979498</c:v>
                </c:pt>
                <c:pt idx="46119">
                  <c:v>0.66326530612244805</c:v>
                </c:pt>
                <c:pt idx="46120">
                  <c:v>0.67346938775510201</c:v>
                </c:pt>
                <c:pt idx="46121">
                  <c:v>0.68367346938775497</c:v>
                </c:pt>
                <c:pt idx="46122">
                  <c:v>0.69387755102040805</c:v>
                </c:pt>
                <c:pt idx="46123">
                  <c:v>0.70408163265306101</c:v>
                </c:pt>
                <c:pt idx="46124">
                  <c:v>0.71428571428571397</c:v>
                </c:pt>
                <c:pt idx="46125">
                  <c:v>0.72448979591836704</c:v>
                </c:pt>
                <c:pt idx="46126">
                  <c:v>0.73469387755102</c:v>
                </c:pt>
                <c:pt idx="46127">
                  <c:v>0.74489795918367296</c:v>
                </c:pt>
                <c:pt idx="46128">
                  <c:v>0.75510204081632604</c:v>
                </c:pt>
                <c:pt idx="46129">
                  <c:v>0.765306122448979</c:v>
                </c:pt>
                <c:pt idx="46130">
                  <c:v>0.77551020408163196</c:v>
                </c:pt>
                <c:pt idx="46131">
                  <c:v>0.78571428571428503</c:v>
                </c:pt>
                <c:pt idx="46132">
                  <c:v>0.79591836734693799</c:v>
                </c:pt>
                <c:pt idx="46133">
                  <c:v>0.80612244897959096</c:v>
                </c:pt>
                <c:pt idx="46134">
                  <c:v>0.81632653061224403</c:v>
                </c:pt>
                <c:pt idx="46135">
                  <c:v>0.82653061224489799</c:v>
                </c:pt>
                <c:pt idx="46136">
                  <c:v>0.83673469387755095</c:v>
                </c:pt>
                <c:pt idx="46137">
                  <c:v>0.84693877551020402</c:v>
                </c:pt>
                <c:pt idx="46138">
                  <c:v>0.85714285714285698</c:v>
                </c:pt>
                <c:pt idx="46139">
                  <c:v>0.86734693877550995</c:v>
                </c:pt>
                <c:pt idx="46140">
                  <c:v>0.87755102040816302</c:v>
                </c:pt>
                <c:pt idx="46141">
                  <c:v>0.88775510204081598</c:v>
                </c:pt>
                <c:pt idx="46142">
                  <c:v>0.89795918367346905</c:v>
                </c:pt>
                <c:pt idx="46143">
                  <c:v>0.90816326530612201</c:v>
                </c:pt>
                <c:pt idx="46144">
                  <c:v>0.91836734693877498</c:v>
                </c:pt>
                <c:pt idx="46145">
                  <c:v>0.92857142857142805</c:v>
                </c:pt>
                <c:pt idx="46146">
                  <c:v>0.93877551020408101</c:v>
                </c:pt>
                <c:pt idx="46147">
                  <c:v>0.94897959183673397</c:v>
                </c:pt>
                <c:pt idx="46148">
                  <c:v>0.95918367346938704</c:v>
                </c:pt>
                <c:pt idx="46149">
                  <c:v>0.96938775510204001</c:v>
                </c:pt>
                <c:pt idx="46150">
                  <c:v>0.97959183673469297</c:v>
                </c:pt>
                <c:pt idx="46151">
                  <c:v>0.98979591836734604</c:v>
                </c:pt>
                <c:pt idx="46152">
                  <c:v>0</c:v>
                </c:pt>
                <c:pt idx="46153">
                  <c:v>1.0752688172042999E-2</c:v>
                </c:pt>
                <c:pt idx="46154">
                  <c:v>2.1505376344085999E-2</c:v>
                </c:pt>
                <c:pt idx="46155">
                  <c:v>3.2258064516128997E-2</c:v>
                </c:pt>
                <c:pt idx="46156">
                  <c:v>4.3010752688171998E-2</c:v>
                </c:pt>
                <c:pt idx="46157">
                  <c:v>5.3763440860214999E-2</c:v>
                </c:pt>
                <c:pt idx="46158">
                  <c:v>6.4516129032257993E-2</c:v>
                </c:pt>
                <c:pt idx="46159">
                  <c:v>7.5268817204300995E-2</c:v>
                </c:pt>
                <c:pt idx="46160">
                  <c:v>8.6021505376343996E-2</c:v>
                </c:pt>
                <c:pt idx="46161">
                  <c:v>9.6774193548387094E-2</c:v>
                </c:pt>
                <c:pt idx="46162">
                  <c:v>0.10752688172043</c:v>
                </c:pt>
                <c:pt idx="46163">
                  <c:v>0.118279569892473</c:v>
                </c:pt>
                <c:pt idx="46164">
                  <c:v>0.12903225806451599</c:v>
                </c:pt>
                <c:pt idx="46165">
                  <c:v>0.13978494623655899</c:v>
                </c:pt>
                <c:pt idx="46166">
                  <c:v>0.15053763440860199</c:v>
                </c:pt>
                <c:pt idx="46167">
                  <c:v>0.16129032258064499</c:v>
                </c:pt>
                <c:pt idx="46168">
                  <c:v>0.17204301075268799</c:v>
                </c:pt>
                <c:pt idx="46169">
                  <c:v>0.18279569892473099</c:v>
                </c:pt>
                <c:pt idx="46170">
                  <c:v>0.19354838709677399</c:v>
                </c:pt>
                <c:pt idx="46171">
                  <c:v>0.204301075268817</c:v>
                </c:pt>
                <c:pt idx="46172">
                  <c:v>0.21505376344086</c:v>
                </c:pt>
                <c:pt idx="46173">
                  <c:v>0.225806451612903</c:v>
                </c:pt>
                <c:pt idx="46174">
                  <c:v>0.236559139784946</c:v>
                </c:pt>
                <c:pt idx="46175">
                  <c:v>0.247311827956989</c:v>
                </c:pt>
                <c:pt idx="46176">
                  <c:v>0.25806451612903197</c:v>
                </c:pt>
                <c:pt idx="46177">
                  <c:v>0.26881720430107497</c:v>
                </c:pt>
                <c:pt idx="46178">
                  <c:v>0.27956989247311798</c:v>
                </c:pt>
                <c:pt idx="46179">
                  <c:v>0.29032258064516098</c:v>
                </c:pt>
                <c:pt idx="46180">
                  <c:v>0.30107526881720398</c:v>
                </c:pt>
                <c:pt idx="46181">
                  <c:v>0.31182795698924698</c:v>
                </c:pt>
                <c:pt idx="46182">
                  <c:v>0.32258064516128998</c:v>
                </c:pt>
                <c:pt idx="46183">
                  <c:v>0.33333333333333298</c:v>
                </c:pt>
                <c:pt idx="46184">
                  <c:v>0.34408602150537598</c:v>
                </c:pt>
                <c:pt idx="46185">
                  <c:v>0.35483870967741898</c:v>
                </c:pt>
                <c:pt idx="46186">
                  <c:v>0.36559139784946199</c:v>
                </c:pt>
                <c:pt idx="46187">
                  <c:v>0.37634408602150499</c:v>
                </c:pt>
                <c:pt idx="46188">
                  <c:v>0.38709677419354799</c:v>
                </c:pt>
                <c:pt idx="46189">
                  <c:v>0.39784946236559099</c:v>
                </c:pt>
                <c:pt idx="46190">
                  <c:v>0.40860215053763399</c:v>
                </c:pt>
                <c:pt idx="46191">
                  <c:v>0.41935483870967699</c:v>
                </c:pt>
                <c:pt idx="46192">
                  <c:v>0.43010752688171999</c:v>
                </c:pt>
                <c:pt idx="46193">
                  <c:v>0.44086021505376299</c:v>
                </c:pt>
                <c:pt idx="46194">
                  <c:v>0.45161290322580599</c:v>
                </c:pt>
                <c:pt idx="46195">
                  <c:v>0.462365591397849</c:v>
                </c:pt>
                <c:pt idx="46196">
                  <c:v>0.473118279569892</c:v>
                </c:pt>
                <c:pt idx="46197">
                  <c:v>0.483870967741935</c:v>
                </c:pt>
                <c:pt idx="46198">
                  <c:v>0.494623655913978</c:v>
                </c:pt>
                <c:pt idx="46199">
                  <c:v>0.50537634408602095</c:v>
                </c:pt>
                <c:pt idx="46200">
                  <c:v>0.51612903225806395</c:v>
                </c:pt>
                <c:pt idx="46201">
                  <c:v>0.52688172043010695</c:v>
                </c:pt>
                <c:pt idx="46202">
                  <c:v>0.53763440860214995</c:v>
                </c:pt>
                <c:pt idx="46203">
                  <c:v>0.54838709677419295</c:v>
                </c:pt>
                <c:pt idx="46204">
                  <c:v>0.55913978494623595</c:v>
                </c:pt>
                <c:pt idx="46205">
                  <c:v>0.56989247311827895</c:v>
                </c:pt>
                <c:pt idx="46206">
                  <c:v>0.58064516129032195</c:v>
                </c:pt>
                <c:pt idx="46207">
                  <c:v>0.59139784946236496</c:v>
                </c:pt>
                <c:pt idx="46208">
                  <c:v>0.60215053763440796</c:v>
                </c:pt>
                <c:pt idx="46209">
                  <c:v>0.61290322580645096</c:v>
                </c:pt>
                <c:pt idx="46210">
                  <c:v>0.62365591397849396</c:v>
                </c:pt>
                <c:pt idx="46211">
                  <c:v>0.63440860215053696</c:v>
                </c:pt>
                <c:pt idx="46212">
                  <c:v>0.64516129032257996</c:v>
                </c:pt>
                <c:pt idx="46213">
                  <c:v>0.65591397849462296</c:v>
                </c:pt>
                <c:pt idx="46214">
                  <c:v>0.66666666666666596</c:v>
                </c:pt>
                <c:pt idx="46215">
                  <c:v>0.67741935483870896</c:v>
                </c:pt>
                <c:pt idx="46216">
                  <c:v>0.68817204301075197</c:v>
                </c:pt>
                <c:pt idx="46217">
                  <c:v>0.69892473118279497</c:v>
                </c:pt>
                <c:pt idx="46218">
                  <c:v>0.70967741935483797</c:v>
                </c:pt>
                <c:pt idx="46219">
                  <c:v>0.72043010752688097</c:v>
                </c:pt>
                <c:pt idx="46220">
                  <c:v>0.73118279569892397</c:v>
                </c:pt>
                <c:pt idx="46221">
                  <c:v>0.74193548387096697</c:v>
                </c:pt>
                <c:pt idx="46222">
                  <c:v>0.75268817204300997</c:v>
                </c:pt>
                <c:pt idx="46223">
                  <c:v>0.76344086021505297</c:v>
                </c:pt>
                <c:pt idx="46224">
                  <c:v>0.77419354838709598</c:v>
                </c:pt>
                <c:pt idx="46225">
                  <c:v>0.78494623655913898</c:v>
                </c:pt>
                <c:pt idx="46226">
                  <c:v>0.79569892473118198</c:v>
                </c:pt>
                <c:pt idx="46227">
                  <c:v>0.80645161290322498</c:v>
                </c:pt>
                <c:pt idx="46228">
                  <c:v>0.81720430107526798</c:v>
                </c:pt>
                <c:pt idx="46229">
                  <c:v>0.82795698924731098</c:v>
                </c:pt>
                <c:pt idx="46230">
                  <c:v>0.83870967741935398</c:v>
                </c:pt>
                <c:pt idx="46231">
                  <c:v>0.84946236559139698</c:v>
                </c:pt>
                <c:pt idx="46232">
                  <c:v>0.86021505376343999</c:v>
                </c:pt>
                <c:pt idx="46233">
                  <c:v>0.87096774193548299</c:v>
                </c:pt>
                <c:pt idx="46234">
                  <c:v>0.88172043010752599</c:v>
                </c:pt>
                <c:pt idx="46235">
                  <c:v>0.89247311827956899</c:v>
                </c:pt>
                <c:pt idx="46236">
                  <c:v>0.90322580645161199</c:v>
                </c:pt>
                <c:pt idx="46237">
                  <c:v>0.91397849462365499</c:v>
                </c:pt>
                <c:pt idx="46238">
                  <c:v>0.92473118279569799</c:v>
                </c:pt>
                <c:pt idx="46239">
                  <c:v>0.93548387096774099</c:v>
                </c:pt>
                <c:pt idx="46240">
                  <c:v>0.94623655913978499</c:v>
                </c:pt>
                <c:pt idx="46241">
                  <c:v>0.956989247311828</c:v>
                </c:pt>
                <c:pt idx="46242">
                  <c:v>0.967741935483871</c:v>
                </c:pt>
                <c:pt idx="46243">
                  <c:v>0.978494623655914</c:v>
                </c:pt>
                <c:pt idx="46244">
                  <c:v>0.989247311827957</c:v>
                </c:pt>
                <c:pt idx="46245">
                  <c:v>0</c:v>
                </c:pt>
                <c:pt idx="46246">
                  <c:v>1.2987012987012899E-2</c:v>
                </c:pt>
                <c:pt idx="46247">
                  <c:v>2.5974025974025899E-2</c:v>
                </c:pt>
                <c:pt idx="46248">
                  <c:v>3.8961038961038898E-2</c:v>
                </c:pt>
                <c:pt idx="46249">
                  <c:v>5.1948051948051903E-2</c:v>
                </c:pt>
                <c:pt idx="46250">
                  <c:v>6.4935064935064901E-2</c:v>
                </c:pt>
                <c:pt idx="46251">
                  <c:v>7.7922077922077906E-2</c:v>
                </c:pt>
                <c:pt idx="46252">
                  <c:v>9.0909090909090898E-2</c:v>
                </c:pt>
                <c:pt idx="46253">
                  <c:v>0.103896103896103</c:v>
                </c:pt>
                <c:pt idx="46254">
                  <c:v>0.11688311688311601</c:v>
                </c:pt>
                <c:pt idx="46255">
                  <c:v>0.129870129870129</c:v>
                </c:pt>
                <c:pt idx="46256">
                  <c:v>0.14285714285714199</c:v>
                </c:pt>
                <c:pt idx="46257">
                  <c:v>0.15584415584415501</c:v>
                </c:pt>
                <c:pt idx="46258">
                  <c:v>0.168831168831168</c:v>
                </c:pt>
                <c:pt idx="46259">
                  <c:v>0.18181818181818099</c:v>
                </c:pt>
                <c:pt idx="46260">
                  <c:v>0.19480519480519401</c:v>
                </c:pt>
                <c:pt idx="46261">
                  <c:v>0.207792207792207</c:v>
                </c:pt>
                <c:pt idx="46262">
                  <c:v>0.22077922077921999</c:v>
                </c:pt>
                <c:pt idx="46263">
                  <c:v>0.23376623376623301</c:v>
                </c:pt>
                <c:pt idx="46264">
                  <c:v>0.246753246753246</c:v>
                </c:pt>
                <c:pt idx="46265">
                  <c:v>0.25974025974025899</c:v>
                </c:pt>
                <c:pt idx="46266">
                  <c:v>0.27272727272727199</c:v>
                </c:pt>
                <c:pt idx="46267">
                  <c:v>0.28571428571428498</c:v>
                </c:pt>
                <c:pt idx="46268">
                  <c:v>0.29870129870129802</c:v>
                </c:pt>
                <c:pt idx="46269">
                  <c:v>0.31168831168831101</c:v>
                </c:pt>
                <c:pt idx="46270">
                  <c:v>0.32467532467532401</c:v>
                </c:pt>
                <c:pt idx="46271">
                  <c:v>0.337662337662337</c:v>
                </c:pt>
                <c:pt idx="46272">
                  <c:v>0.35064935064934999</c:v>
                </c:pt>
                <c:pt idx="46273">
                  <c:v>0.36363636363636298</c:v>
                </c:pt>
                <c:pt idx="46274">
                  <c:v>0.37662337662337603</c:v>
                </c:pt>
                <c:pt idx="46275">
                  <c:v>0.38961038961038902</c:v>
                </c:pt>
                <c:pt idx="46276">
                  <c:v>0.40259740259740201</c:v>
                </c:pt>
                <c:pt idx="46277">
                  <c:v>0.415584415584415</c:v>
                </c:pt>
                <c:pt idx="46278">
                  <c:v>0.42857142857142799</c:v>
                </c:pt>
                <c:pt idx="46279">
                  <c:v>0.44155844155844098</c:v>
                </c:pt>
                <c:pt idx="46280">
                  <c:v>0.45454545454545398</c:v>
                </c:pt>
                <c:pt idx="46281">
                  <c:v>0.46753246753246702</c:v>
                </c:pt>
                <c:pt idx="46282">
                  <c:v>0.48051948051948001</c:v>
                </c:pt>
                <c:pt idx="46283">
                  <c:v>0.493506493506493</c:v>
                </c:pt>
                <c:pt idx="46284">
                  <c:v>0.506493506493506</c:v>
                </c:pt>
                <c:pt idx="46285">
                  <c:v>0.51948051948051899</c:v>
                </c:pt>
                <c:pt idx="46286">
                  <c:v>0.53246753246753198</c:v>
                </c:pt>
                <c:pt idx="46287">
                  <c:v>0.54545454545454497</c:v>
                </c:pt>
                <c:pt idx="46288">
                  <c:v>0.55844155844155796</c:v>
                </c:pt>
                <c:pt idx="46289">
                  <c:v>0.57142857142857095</c:v>
                </c:pt>
                <c:pt idx="46290">
                  <c:v>0.58441558441558406</c:v>
                </c:pt>
                <c:pt idx="46291">
                  <c:v>0.59740259740259705</c:v>
                </c:pt>
                <c:pt idx="46292">
                  <c:v>0.61038961038961004</c:v>
                </c:pt>
                <c:pt idx="46293">
                  <c:v>0.62337662337662303</c:v>
                </c:pt>
                <c:pt idx="46294">
                  <c:v>0.63636363636363602</c:v>
                </c:pt>
                <c:pt idx="46295">
                  <c:v>0.64935064935064901</c:v>
                </c:pt>
                <c:pt idx="46296">
                  <c:v>0.662337662337662</c:v>
                </c:pt>
                <c:pt idx="46297">
                  <c:v>0.67532467532467499</c:v>
                </c:pt>
                <c:pt idx="46298">
                  <c:v>0.68831168831168799</c:v>
                </c:pt>
                <c:pt idx="46299">
                  <c:v>0.70129870129870098</c:v>
                </c:pt>
                <c:pt idx="46300">
                  <c:v>0.71428571428571397</c:v>
                </c:pt>
                <c:pt idx="46301">
                  <c:v>0.72727272727272696</c:v>
                </c:pt>
                <c:pt idx="46302">
                  <c:v>0.74025974025973995</c:v>
                </c:pt>
                <c:pt idx="46303">
                  <c:v>0.75324675324675305</c:v>
                </c:pt>
                <c:pt idx="46304">
                  <c:v>0.76623376623376604</c:v>
                </c:pt>
                <c:pt idx="46305">
                  <c:v>0.77922077922077904</c:v>
                </c:pt>
                <c:pt idx="46306">
                  <c:v>0.79220779220779203</c:v>
                </c:pt>
                <c:pt idx="46307">
                  <c:v>0.80519480519480502</c:v>
                </c:pt>
                <c:pt idx="46308">
                  <c:v>0.81818181818181801</c:v>
                </c:pt>
                <c:pt idx="46309">
                  <c:v>0.831168831168831</c:v>
                </c:pt>
                <c:pt idx="46310">
                  <c:v>0.84415584415584399</c:v>
                </c:pt>
                <c:pt idx="46311">
                  <c:v>0.85714285714285698</c:v>
                </c:pt>
                <c:pt idx="46312">
                  <c:v>0.87012987012986998</c:v>
                </c:pt>
                <c:pt idx="46313">
                  <c:v>0.88311688311688297</c:v>
                </c:pt>
                <c:pt idx="46314">
                  <c:v>0.89610389610389596</c:v>
                </c:pt>
                <c:pt idx="46315">
                  <c:v>0.90909090909090895</c:v>
                </c:pt>
                <c:pt idx="46316">
                  <c:v>0.92207792207792205</c:v>
                </c:pt>
                <c:pt idx="46317">
                  <c:v>0.93506493506493504</c:v>
                </c:pt>
                <c:pt idx="46318">
                  <c:v>0.94805194805194803</c:v>
                </c:pt>
                <c:pt idx="46319">
                  <c:v>0.96103896103896103</c:v>
                </c:pt>
                <c:pt idx="46320">
                  <c:v>0.97402597402597402</c:v>
                </c:pt>
                <c:pt idx="46321">
                  <c:v>0.98701298701298701</c:v>
                </c:pt>
                <c:pt idx="46322">
                  <c:v>0</c:v>
                </c:pt>
                <c:pt idx="46323">
                  <c:v>1.3333333333333299E-2</c:v>
                </c:pt>
                <c:pt idx="46324">
                  <c:v>2.6666666666666599E-2</c:v>
                </c:pt>
                <c:pt idx="46325">
                  <c:v>0.04</c:v>
                </c:pt>
                <c:pt idx="46326">
                  <c:v>5.3333333333333302E-2</c:v>
                </c:pt>
                <c:pt idx="46327">
                  <c:v>6.6666666666666596E-2</c:v>
                </c:pt>
                <c:pt idx="46328">
                  <c:v>0.08</c:v>
                </c:pt>
                <c:pt idx="46329">
                  <c:v>9.3333333333333296E-2</c:v>
                </c:pt>
                <c:pt idx="46330">
                  <c:v>0.10666666666666599</c:v>
                </c:pt>
                <c:pt idx="46331">
                  <c:v>0.12</c:v>
                </c:pt>
                <c:pt idx="46332">
                  <c:v>0.133333333333333</c:v>
                </c:pt>
                <c:pt idx="46333">
                  <c:v>0.146666666666666</c:v>
                </c:pt>
                <c:pt idx="46334">
                  <c:v>0.16</c:v>
                </c:pt>
                <c:pt idx="46335">
                  <c:v>0.17333333333333301</c:v>
                </c:pt>
                <c:pt idx="46336">
                  <c:v>0.18666666666666601</c:v>
                </c:pt>
                <c:pt idx="46337">
                  <c:v>0.2</c:v>
                </c:pt>
                <c:pt idx="46338">
                  <c:v>0.21333333333333299</c:v>
                </c:pt>
                <c:pt idx="46339">
                  <c:v>0.22666666666666599</c:v>
                </c:pt>
                <c:pt idx="46340">
                  <c:v>0.24</c:v>
                </c:pt>
                <c:pt idx="46341">
                  <c:v>0.25333333333333302</c:v>
                </c:pt>
                <c:pt idx="46342">
                  <c:v>0.266666666666666</c:v>
                </c:pt>
                <c:pt idx="46343">
                  <c:v>0.28000000000000003</c:v>
                </c:pt>
                <c:pt idx="46344">
                  <c:v>0.293333333333333</c:v>
                </c:pt>
                <c:pt idx="46345">
                  <c:v>0.30666666666666598</c:v>
                </c:pt>
                <c:pt idx="46346">
                  <c:v>0.32</c:v>
                </c:pt>
                <c:pt idx="46347">
                  <c:v>0.33333333333333298</c:v>
                </c:pt>
                <c:pt idx="46348">
                  <c:v>0.34666666666666601</c:v>
                </c:pt>
                <c:pt idx="46349">
                  <c:v>0.36</c:v>
                </c:pt>
                <c:pt idx="46350">
                  <c:v>0.37333333333333302</c:v>
                </c:pt>
                <c:pt idx="46351">
                  <c:v>0.38666666666666599</c:v>
                </c:pt>
                <c:pt idx="46352">
                  <c:v>0.4</c:v>
                </c:pt>
                <c:pt idx="46353">
                  <c:v>0.413333333333333</c:v>
                </c:pt>
                <c:pt idx="46354">
                  <c:v>0.42666666666666597</c:v>
                </c:pt>
                <c:pt idx="46355">
                  <c:v>0.44</c:v>
                </c:pt>
                <c:pt idx="46356">
                  <c:v>0.45333333333333298</c:v>
                </c:pt>
                <c:pt idx="46357">
                  <c:v>0.46666666666666601</c:v>
                </c:pt>
                <c:pt idx="46358">
                  <c:v>0.48</c:v>
                </c:pt>
                <c:pt idx="46359">
                  <c:v>0.49333333333333301</c:v>
                </c:pt>
                <c:pt idx="46360">
                  <c:v>0.50666666666666604</c:v>
                </c:pt>
                <c:pt idx="46361">
                  <c:v>0.52</c:v>
                </c:pt>
                <c:pt idx="46362">
                  <c:v>0.53333333333333299</c:v>
                </c:pt>
                <c:pt idx="46363">
                  <c:v>0.54666666666666597</c:v>
                </c:pt>
                <c:pt idx="46364">
                  <c:v>0.56000000000000005</c:v>
                </c:pt>
                <c:pt idx="46365">
                  <c:v>0.57333333333333303</c:v>
                </c:pt>
                <c:pt idx="46366">
                  <c:v>0.586666666666666</c:v>
                </c:pt>
                <c:pt idx="46367">
                  <c:v>0.6</c:v>
                </c:pt>
                <c:pt idx="46368">
                  <c:v>0.61333333333333295</c:v>
                </c:pt>
                <c:pt idx="46369">
                  <c:v>0.62666666666666604</c:v>
                </c:pt>
                <c:pt idx="46370">
                  <c:v>0.64</c:v>
                </c:pt>
                <c:pt idx="46371">
                  <c:v>0.65333333333333299</c:v>
                </c:pt>
                <c:pt idx="46372">
                  <c:v>0.66666666666666596</c:v>
                </c:pt>
                <c:pt idx="46373">
                  <c:v>0.68</c:v>
                </c:pt>
                <c:pt idx="46374">
                  <c:v>0.69333333333333302</c:v>
                </c:pt>
                <c:pt idx="46375">
                  <c:v>0.706666666666666</c:v>
                </c:pt>
                <c:pt idx="46376">
                  <c:v>0.72</c:v>
                </c:pt>
                <c:pt idx="46377">
                  <c:v>0.73333333333333295</c:v>
                </c:pt>
                <c:pt idx="46378">
                  <c:v>0.74666666666666603</c:v>
                </c:pt>
                <c:pt idx="46379">
                  <c:v>0.76</c:v>
                </c:pt>
                <c:pt idx="46380">
                  <c:v>0.77333333333333298</c:v>
                </c:pt>
                <c:pt idx="46381">
                  <c:v>0.78666666666666596</c:v>
                </c:pt>
                <c:pt idx="46382">
                  <c:v>0.8</c:v>
                </c:pt>
                <c:pt idx="46383">
                  <c:v>0.81333333333333302</c:v>
                </c:pt>
                <c:pt idx="46384">
                  <c:v>0.82666666666666599</c:v>
                </c:pt>
                <c:pt idx="46385">
                  <c:v>0.84</c:v>
                </c:pt>
                <c:pt idx="46386">
                  <c:v>0.85333333333333306</c:v>
                </c:pt>
                <c:pt idx="46387">
                  <c:v>0.86666666666666603</c:v>
                </c:pt>
                <c:pt idx="46388">
                  <c:v>0.88</c:v>
                </c:pt>
                <c:pt idx="46389">
                  <c:v>0.89333333333333298</c:v>
                </c:pt>
                <c:pt idx="46390">
                  <c:v>0.90666666666666595</c:v>
                </c:pt>
                <c:pt idx="46391">
                  <c:v>0.92</c:v>
                </c:pt>
                <c:pt idx="46392">
                  <c:v>0.93333333333333302</c:v>
                </c:pt>
                <c:pt idx="46393">
                  <c:v>0.94666666666666599</c:v>
                </c:pt>
                <c:pt idx="46394">
                  <c:v>0.96</c:v>
                </c:pt>
                <c:pt idx="46395">
                  <c:v>0.97333333333333305</c:v>
                </c:pt>
                <c:pt idx="46396">
                  <c:v>0.98666666666666603</c:v>
                </c:pt>
                <c:pt idx="46397">
                  <c:v>0</c:v>
                </c:pt>
                <c:pt idx="46398">
                  <c:v>1.51515151515151E-2</c:v>
                </c:pt>
                <c:pt idx="46399">
                  <c:v>3.03030303030303E-2</c:v>
                </c:pt>
                <c:pt idx="46400">
                  <c:v>4.54545454545454E-2</c:v>
                </c:pt>
                <c:pt idx="46401">
                  <c:v>6.0606060606060601E-2</c:v>
                </c:pt>
                <c:pt idx="46402">
                  <c:v>7.5757575757575704E-2</c:v>
                </c:pt>
                <c:pt idx="46403">
                  <c:v>9.0909090909090898E-2</c:v>
                </c:pt>
                <c:pt idx="46404">
                  <c:v>0.10606060606060599</c:v>
                </c:pt>
                <c:pt idx="46405">
                  <c:v>0.12121212121212099</c:v>
                </c:pt>
                <c:pt idx="46406">
                  <c:v>0.13636363636363599</c:v>
                </c:pt>
                <c:pt idx="46407">
                  <c:v>0.15151515151515099</c:v>
                </c:pt>
                <c:pt idx="46408">
                  <c:v>0.16666666666666599</c:v>
                </c:pt>
                <c:pt idx="46409">
                  <c:v>0.18181818181818099</c:v>
                </c:pt>
                <c:pt idx="46410">
                  <c:v>0.19696969696969599</c:v>
                </c:pt>
                <c:pt idx="46411">
                  <c:v>0.21212121212121199</c:v>
                </c:pt>
                <c:pt idx="46412">
                  <c:v>0.22727272727272699</c:v>
                </c:pt>
                <c:pt idx="46413">
                  <c:v>0.24242424242424199</c:v>
                </c:pt>
                <c:pt idx="46414">
                  <c:v>0.25757575757575701</c:v>
                </c:pt>
                <c:pt idx="46415">
                  <c:v>0.27272727272727199</c:v>
                </c:pt>
                <c:pt idx="46416">
                  <c:v>0.28787878787878701</c:v>
                </c:pt>
                <c:pt idx="46417">
                  <c:v>0.30303030303030298</c:v>
                </c:pt>
                <c:pt idx="46418">
                  <c:v>0.31818181818181801</c:v>
                </c:pt>
                <c:pt idx="46419">
                  <c:v>0.33333333333333298</c:v>
                </c:pt>
                <c:pt idx="46420">
                  <c:v>0.34848484848484801</c:v>
                </c:pt>
                <c:pt idx="46421">
                  <c:v>0.36363636363636298</c:v>
                </c:pt>
                <c:pt idx="46422">
                  <c:v>0.37878787878787801</c:v>
                </c:pt>
                <c:pt idx="46423">
                  <c:v>0.39393939393939298</c:v>
                </c:pt>
                <c:pt idx="46424">
                  <c:v>0.40909090909090901</c:v>
                </c:pt>
                <c:pt idx="46425">
                  <c:v>0.42424242424242398</c:v>
                </c:pt>
                <c:pt idx="46426">
                  <c:v>0.439393939393939</c:v>
                </c:pt>
                <c:pt idx="46427">
                  <c:v>0.45454545454545398</c:v>
                </c:pt>
                <c:pt idx="46428">
                  <c:v>0.469696969696969</c:v>
                </c:pt>
                <c:pt idx="46429">
                  <c:v>0.48484848484848397</c:v>
                </c:pt>
                <c:pt idx="46430">
                  <c:v>0.5</c:v>
                </c:pt>
                <c:pt idx="46431">
                  <c:v>0.51515151515151503</c:v>
                </c:pt>
                <c:pt idx="46432">
                  <c:v>0.53030303030303005</c:v>
                </c:pt>
                <c:pt idx="46433">
                  <c:v>0.54545454545454497</c:v>
                </c:pt>
                <c:pt idx="46434">
                  <c:v>0.56060606060606</c:v>
                </c:pt>
                <c:pt idx="46435">
                  <c:v>0.57575757575757502</c:v>
                </c:pt>
                <c:pt idx="46436">
                  <c:v>0.59090909090909005</c:v>
                </c:pt>
                <c:pt idx="46437">
                  <c:v>0.60606060606060597</c:v>
                </c:pt>
                <c:pt idx="46438">
                  <c:v>0.62121212121212099</c:v>
                </c:pt>
                <c:pt idx="46439">
                  <c:v>0.63636363636363602</c:v>
                </c:pt>
                <c:pt idx="46440">
                  <c:v>0.65151515151515105</c:v>
                </c:pt>
                <c:pt idx="46441">
                  <c:v>0.66666666666666596</c:v>
                </c:pt>
                <c:pt idx="46442">
                  <c:v>0.68181818181818099</c:v>
                </c:pt>
                <c:pt idx="46443">
                  <c:v>0.69696969696969702</c:v>
                </c:pt>
                <c:pt idx="46444">
                  <c:v>0.71212121212121204</c:v>
                </c:pt>
                <c:pt idx="46445">
                  <c:v>0.72727272727272696</c:v>
                </c:pt>
                <c:pt idx="46446">
                  <c:v>0.74242424242424199</c:v>
                </c:pt>
                <c:pt idx="46447">
                  <c:v>0.75757575757575701</c:v>
                </c:pt>
                <c:pt idx="46448">
                  <c:v>0.77272727272727204</c:v>
                </c:pt>
                <c:pt idx="46449">
                  <c:v>0.78787878787878696</c:v>
                </c:pt>
                <c:pt idx="46450">
                  <c:v>0.80303030303030298</c:v>
                </c:pt>
                <c:pt idx="46451">
                  <c:v>0.81818181818181801</c:v>
                </c:pt>
                <c:pt idx="46452">
                  <c:v>0.83333333333333304</c:v>
                </c:pt>
                <c:pt idx="46453">
                  <c:v>0.84848484848484795</c:v>
                </c:pt>
                <c:pt idx="46454">
                  <c:v>0.86363636363636298</c:v>
                </c:pt>
                <c:pt idx="46455">
                  <c:v>0.87878787878787801</c:v>
                </c:pt>
                <c:pt idx="46456">
                  <c:v>0.89393939393939303</c:v>
                </c:pt>
                <c:pt idx="46457">
                  <c:v>0.90909090909090895</c:v>
                </c:pt>
                <c:pt idx="46458">
                  <c:v>0.92424242424242398</c:v>
                </c:pt>
                <c:pt idx="46459">
                  <c:v>0.939393939393939</c:v>
                </c:pt>
                <c:pt idx="46460">
                  <c:v>0.95454545454545403</c:v>
                </c:pt>
                <c:pt idx="46461">
                  <c:v>0.96969696969696895</c:v>
                </c:pt>
                <c:pt idx="46462">
                  <c:v>0.98484848484848397</c:v>
                </c:pt>
                <c:pt idx="46463">
                  <c:v>0</c:v>
                </c:pt>
                <c:pt idx="46464">
                  <c:v>0.02</c:v>
                </c:pt>
                <c:pt idx="46465">
                  <c:v>0.04</c:v>
                </c:pt>
                <c:pt idx="46466">
                  <c:v>0.06</c:v>
                </c:pt>
                <c:pt idx="46467">
                  <c:v>0.08</c:v>
                </c:pt>
                <c:pt idx="46468">
                  <c:v>0.1</c:v>
                </c:pt>
                <c:pt idx="46469">
                  <c:v>0.12</c:v>
                </c:pt>
                <c:pt idx="46470">
                  <c:v>0.14000000000000001</c:v>
                </c:pt>
                <c:pt idx="46471">
                  <c:v>0.16</c:v>
                </c:pt>
                <c:pt idx="46472">
                  <c:v>0.18</c:v>
                </c:pt>
                <c:pt idx="46473">
                  <c:v>0.2</c:v>
                </c:pt>
                <c:pt idx="46474">
                  <c:v>0.22</c:v>
                </c:pt>
                <c:pt idx="46475">
                  <c:v>0.24</c:v>
                </c:pt>
                <c:pt idx="46476">
                  <c:v>0.26</c:v>
                </c:pt>
                <c:pt idx="46477">
                  <c:v>0.28000000000000003</c:v>
                </c:pt>
                <c:pt idx="46478">
                  <c:v>0.3</c:v>
                </c:pt>
                <c:pt idx="46479">
                  <c:v>0.32</c:v>
                </c:pt>
                <c:pt idx="46480">
                  <c:v>0.34</c:v>
                </c:pt>
                <c:pt idx="46481">
                  <c:v>0.36</c:v>
                </c:pt>
                <c:pt idx="46482">
                  <c:v>0.38</c:v>
                </c:pt>
                <c:pt idx="46483">
                  <c:v>0.4</c:v>
                </c:pt>
                <c:pt idx="46484">
                  <c:v>0.42</c:v>
                </c:pt>
                <c:pt idx="46485">
                  <c:v>0.44</c:v>
                </c:pt>
                <c:pt idx="46486">
                  <c:v>0.46</c:v>
                </c:pt>
                <c:pt idx="46487">
                  <c:v>0.48</c:v>
                </c:pt>
                <c:pt idx="46488">
                  <c:v>0.5</c:v>
                </c:pt>
                <c:pt idx="46489">
                  <c:v>0.52</c:v>
                </c:pt>
                <c:pt idx="46490">
                  <c:v>0.54</c:v>
                </c:pt>
                <c:pt idx="46491">
                  <c:v>0.56000000000000005</c:v>
                </c:pt>
                <c:pt idx="46492">
                  <c:v>0.57999999999999996</c:v>
                </c:pt>
                <c:pt idx="46493">
                  <c:v>0.6</c:v>
                </c:pt>
                <c:pt idx="46494">
                  <c:v>0.62</c:v>
                </c:pt>
                <c:pt idx="46495">
                  <c:v>0.64</c:v>
                </c:pt>
                <c:pt idx="46496">
                  <c:v>0.66</c:v>
                </c:pt>
                <c:pt idx="46497">
                  <c:v>0.68</c:v>
                </c:pt>
                <c:pt idx="46498">
                  <c:v>0.7</c:v>
                </c:pt>
                <c:pt idx="46499">
                  <c:v>0.72</c:v>
                </c:pt>
                <c:pt idx="46500">
                  <c:v>0.74</c:v>
                </c:pt>
                <c:pt idx="46501">
                  <c:v>0.76</c:v>
                </c:pt>
                <c:pt idx="46502">
                  <c:v>0.78</c:v>
                </c:pt>
                <c:pt idx="46503">
                  <c:v>0.8</c:v>
                </c:pt>
                <c:pt idx="46504">
                  <c:v>0.82</c:v>
                </c:pt>
                <c:pt idx="46505">
                  <c:v>0.84</c:v>
                </c:pt>
                <c:pt idx="46506">
                  <c:v>0.86</c:v>
                </c:pt>
                <c:pt idx="46507">
                  <c:v>0.88</c:v>
                </c:pt>
                <c:pt idx="46508">
                  <c:v>0.9</c:v>
                </c:pt>
                <c:pt idx="46509">
                  <c:v>0.92</c:v>
                </c:pt>
                <c:pt idx="46510">
                  <c:v>0.94</c:v>
                </c:pt>
                <c:pt idx="46511">
                  <c:v>0.96</c:v>
                </c:pt>
                <c:pt idx="46512">
                  <c:v>0.98</c:v>
                </c:pt>
                <c:pt idx="46513">
                  <c:v>0</c:v>
                </c:pt>
                <c:pt idx="46514">
                  <c:v>8.5470085470085392E-3</c:v>
                </c:pt>
                <c:pt idx="46515">
                  <c:v>1.7094017094016999E-2</c:v>
                </c:pt>
                <c:pt idx="46516">
                  <c:v>2.5641025641025599E-2</c:v>
                </c:pt>
                <c:pt idx="46517">
                  <c:v>3.4188034188034101E-2</c:v>
                </c:pt>
                <c:pt idx="46518">
                  <c:v>4.2735042735042701E-2</c:v>
                </c:pt>
                <c:pt idx="46519">
                  <c:v>5.1282051282051197E-2</c:v>
                </c:pt>
                <c:pt idx="46520">
                  <c:v>5.9829059829059797E-2</c:v>
                </c:pt>
                <c:pt idx="46521">
                  <c:v>6.83760683760683E-2</c:v>
                </c:pt>
                <c:pt idx="46522">
                  <c:v>7.69230769230769E-2</c:v>
                </c:pt>
                <c:pt idx="46523">
                  <c:v>8.5470085470085402E-2</c:v>
                </c:pt>
                <c:pt idx="46524">
                  <c:v>9.4017094017094002E-2</c:v>
                </c:pt>
                <c:pt idx="46525">
                  <c:v>0.10256410256410201</c:v>
                </c:pt>
                <c:pt idx="46526">
                  <c:v>0.11111111111111099</c:v>
                </c:pt>
                <c:pt idx="46527">
                  <c:v>0.119658119658119</c:v>
                </c:pt>
                <c:pt idx="46528">
                  <c:v>0.128205128205128</c:v>
                </c:pt>
                <c:pt idx="46529">
                  <c:v>0.13675213675213599</c:v>
                </c:pt>
                <c:pt idx="46530">
                  <c:v>0.145299145299145</c:v>
                </c:pt>
                <c:pt idx="46531">
                  <c:v>0.15384615384615299</c:v>
                </c:pt>
                <c:pt idx="46532">
                  <c:v>0.16239316239316201</c:v>
                </c:pt>
                <c:pt idx="46533">
                  <c:v>0.17094017094017</c:v>
                </c:pt>
                <c:pt idx="46534">
                  <c:v>0.17948717948717899</c:v>
                </c:pt>
                <c:pt idx="46535">
                  <c:v>0.188034188034188</c:v>
                </c:pt>
                <c:pt idx="46536">
                  <c:v>0.19658119658119599</c:v>
                </c:pt>
                <c:pt idx="46537">
                  <c:v>0.20512820512820501</c:v>
                </c:pt>
                <c:pt idx="46538">
                  <c:v>0.213675213675213</c:v>
                </c:pt>
                <c:pt idx="46539">
                  <c:v>0.22222222222222199</c:v>
                </c:pt>
                <c:pt idx="46540">
                  <c:v>0.23076923076923</c:v>
                </c:pt>
                <c:pt idx="46541">
                  <c:v>0.23931623931623899</c:v>
                </c:pt>
                <c:pt idx="46542">
                  <c:v>0.24786324786324701</c:v>
                </c:pt>
                <c:pt idx="46543">
                  <c:v>0.256410256410256</c:v>
                </c:pt>
                <c:pt idx="46544">
                  <c:v>0.26495726495726402</c:v>
                </c:pt>
                <c:pt idx="46545">
                  <c:v>0.27350427350427298</c:v>
                </c:pt>
                <c:pt idx="46546">
                  <c:v>0.28205128205128199</c:v>
                </c:pt>
                <c:pt idx="46547">
                  <c:v>0.29059829059829001</c:v>
                </c:pt>
                <c:pt idx="46548">
                  <c:v>0.29914529914529903</c:v>
                </c:pt>
                <c:pt idx="46549">
                  <c:v>0.30769230769230699</c:v>
                </c:pt>
                <c:pt idx="46550">
                  <c:v>0.316239316239316</c:v>
                </c:pt>
                <c:pt idx="46551">
                  <c:v>0.32478632478632402</c:v>
                </c:pt>
                <c:pt idx="46552">
                  <c:v>0.33333333333333298</c:v>
                </c:pt>
                <c:pt idx="46553">
                  <c:v>0.341880341880341</c:v>
                </c:pt>
                <c:pt idx="46554">
                  <c:v>0.35042735042735002</c:v>
                </c:pt>
                <c:pt idx="46555">
                  <c:v>0.35897435897435898</c:v>
                </c:pt>
                <c:pt idx="46556">
                  <c:v>0.36752136752136699</c:v>
                </c:pt>
                <c:pt idx="46557">
                  <c:v>0.37606837606837601</c:v>
                </c:pt>
                <c:pt idx="46558">
                  <c:v>0.38461538461538403</c:v>
                </c:pt>
                <c:pt idx="46559">
                  <c:v>0.39316239316239299</c:v>
                </c:pt>
                <c:pt idx="46560">
                  <c:v>0.401709401709401</c:v>
                </c:pt>
                <c:pt idx="46561">
                  <c:v>0.41025641025641002</c:v>
                </c:pt>
                <c:pt idx="46562">
                  <c:v>0.41880341880341798</c:v>
                </c:pt>
                <c:pt idx="46563">
                  <c:v>0.427350427350427</c:v>
                </c:pt>
                <c:pt idx="46564">
                  <c:v>0.43589743589743501</c:v>
                </c:pt>
                <c:pt idx="46565">
                  <c:v>0.44444444444444398</c:v>
                </c:pt>
                <c:pt idx="46566">
                  <c:v>0.45299145299145299</c:v>
                </c:pt>
                <c:pt idx="46567">
                  <c:v>0.46153846153846101</c:v>
                </c:pt>
                <c:pt idx="46568">
                  <c:v>0.47008547008547003</c:v>
                </c:pt>
                <c:pt idx="46569">
                  <c:v>0.47863247863247799</c:v>
                </c:pt>
                <c:pt idx="46570">
                  <c:v>0.487179487179487</c:v>
                </c:pt>
                <c:pt idx="46571">
                  <c:v>0.49572649572649502</c:v>
                </c:pt>
                <c:pt idx="46572">
                  <c:v>0.50427350427350404</c:v>
                </c:pt>
                <c:pt idx="46573">
                  <c:v>0.512820512820512</c:v>
                </c:pt>
                <c:pt idx="46574">
                  <c:v>0.52136752136752096</c:v>
                </c:pt>
                <c:pt idx="46575">
                  <c:v>0.52991452991452903</c:v>
                </c:pt>
                <c:pt idx="46576">
                  <c:v>0.53846153846153799</c:v>
                </c:pt>
                <c:pt idx="46577">
                  <c:v>0.54700854700854695</c:v>
                </c:pt>
                <c:pt idx="46578">
                  <c:v>0.55555555555555503</c:v>
                </c:pt>
                <c:pt idx="46579">
                  <c:v>0.56410256410256399</c:v>
                </c:pt>
                <c:pt idx="46580">
                  <c:v>0.57264957264957195</c:v>
                </c:pt>
                <c:pt idx="46581">
                  <c:v>0.58119658119658102</c:v>
                </c:pt>
                <c:pt idx="46582">
                  <c:v>0.58974358974358898</c:v>
                </c:pt>
                <c:pt idx="46583">
                  <c:v>0.59829059829059805</c:v>
                </c:pt>
                <c:pt idx="46584">
                  <c:v>0.60683760683760601</c:v>
                </c:pt>
                <c:pt idx="46585">
                  <c:v>0.61538461538461497</c:v>
                </c:pt>
                <c:pt idx="46586">
                  <c:v>0.62393162393162305</c:v>
                </c:pt>
                <c:pt idx="46587">
                  <c:v>0.63247863247863201</c:v>
                </c:pt>
                <c:pt idx="46588">
                  <c:v>0.64102564102564097</c:v>
                </c:pt>
                <c:pt idx="46589">
                  <c:v>0.64957264957264904</c:v>
                </c:pt>
                <c:pt idx="46590">
                  <c:v>0.658119658119658</c:v>
                </c:pt>
                <c:pt idx="46591">
                  <c:v>0.66666666666666596</c:v>
                </c:pt>
                <c:pt idx="46592">
                  <c:v>0.67521367521367504</c:v>
                </c:pt>
                <c:pt idx="46593">
                  <c:v>0.683760683760683</c:v>
                </c:pt>
                <c:pt idx="46594">
                  <c:v>0.69230769230769196</c:v>
                </c:pt>
                <c:pt idx="46595">
                  <c:v>0.70085470085470003</c:v>
                </c:pt>
                <c:pt idx="46596">
                  <c:v>0.70940170940170899</c:v>
                </c:pt>
                <c:pt idx="46597">
                  <c:v>0.71794871794871795</c:v>
                </c:pt>
                <c:pt idx="46598">
                  <c:v>0.72649572649572602</c:v>
                </c:pt>
                <c:pt idx="46599">
                  <c:v>0.73504273504273498</c:v>
                </c:pt>
                <c:pt idx="46600">
                  <c:v>0.74358974358974295</c:v>
                </c:pt>
                <c:pt idx="46601">
                  <c:v>0.75213675213675202</c:v>
                </c:pt>
                <c:pt idx="46602">
                  <c:v>0.76068376068375998</c:v>
                </c:pt>
                <c:pt idx="46603">
                  <c:v>0.76923076923076905</c:v>
                </c:pt>
                <c:pt idx="46604">
                  <c:v>0.77777777777777701</c:v>
                </c:pt>
                <c:pt idx="46605">
                  <c:v>0.78632478632478597</c:v>
                </c:pt>
                <c:pt idx="46606">
                  <c:v>0.79487179487179405</c:v>
                </c:pt>
                <c:pt idx="46607">
                  <c:v>0.80341880341880301</c:v>
                </c:pt>
                <c:pt idx="46608">
                  <c:v>0.81196581196581197</c:v>
                </c:pt>
                <c:pt idx="46609">
                  <c:v>0.82051282051282004</c:v>
                </c:pt>
                <c:pt idx="46610">
                  <c:v>0.829059829059829</c:v>
                </c:pt>
                <c:pt idx="46611">
                  <c:v>0.83760683760683696</c:v>
                </c:pt>
                <c:pt idx="46612">
                  <c:v>0.84615384615384603</c:v>
                </c:pt>
                <c:pt idx="46613">
                  <c:v>0.854700854700854</c:v>
                </c:pt>
                <c:pt idx="46614">
                  <c:v>0.86324786324786296</c:v>
                </c:pt>
                <c:pt idx="46615">
                  <c:v>0.87179487179487103</c:v>
                </c:pt>
                <c:pt idx="46616">
                  <c:v>0.88034188034187999</c:v>
                </c:pt>
                <c:pt idx="46617">
                  <c:v>0.88888888888888795</c:v>
                </c:pt>
                <c:pt idx="46618">
                  <c:v>0.89743589743589702</c:v>
                </c:pt>
                <c:pt idx="46619">
                  <c:v>0.90598290598290598</c:v>
                </c:pt>
                <c:pt idx="46620">
                  <c:v>0.91452991452991395</c:v>
                </c:pt>
                <c:pt idx="46621">
                  <c:v>0.92307692307692302</c:v>
                </c:pt>
                <c:pt idx="46622">
                  <c:v>0.93162393162393098</c:v>
                </c:pt>
                <c:pt idx="46623">
                  <c:v>0.94017094017094005</c:v>
                </c:pt>
                <c:pt idx="46624">
                  <c:v>0.94871794871794801</c:v>
                </c:pt>
                <c:pt idx="46625">
                  <c:v>0.95726495726495697</c:v>
                </c:pt>
                <c:pt idx="46626">
                  <c:v>0.96581196581196505</c:v>
                </c:pt>
                <c:pt idx="46627">
                  <c:v>0.97435897435897401</c:v>
                </c:pt>
                <c:pt idx="46628">
                  <c:v>0.98290598290598197</c:v>
                </c:pt>
                <c:pt idx="46629">
                  <c:v>0.99145299145299104</c:v>
                </c:pt>
                <c:pt idx="46630">
                  <c:v>0</c:v>
                </c:pt>
                <c:pt idx="46631">
                  <c:v>1.0204081632653E-2</c:v>
                </c:pt>
                <c:pt idx="46632">
                  <c:v>2.04081632653061E-2</c:v>
                </c:pt>
                <c:pt idx="46633">
                  <c:v>3.06122448979591E-2</c:v>
                </c:pt>
                <c:pt idx="46634">
                  <c:v>4.08163265306122E-2</c:v>
                </c:pt>
                <c:pt idx="46635">
                  <c:v>5.10204081632653E-2</c:v>
                </c:pt>
                <c:pt idx="46636">
                  <c:v>6.1224489795918297E-2</c:v>
                </c:pt>
                <c:pt idx="46637">
                  <c:v>7.1428571428571397E-2</c:v>
                </c:pt>
                <c:pt idx="46638">
                  <c:v>8.16326530612244E-2</c:v>
                </c:pt>
                <c:pt idx="46639">
                  <c:v>9.18367346938775E-2</c:v>
                </c:pt>
                <c:pt idx="46640">
                  <c:v>0.10204081632653</c:v>
                </c:pt>
                <c:pt idx="46641">
                  <c:v>0.11224489795918299</c:v>
                </c:pt>
                <c:pt idx="46642">
                  <c:v>0.122448979591836</c:v>
                </c:pt>
                <c:pt idx="46643">
                  <c:v>0.132653061224489</c:v>
                </c:pt>
                <c:pt idx="46644">
                  <c:v>0.14285714285714199</c:v>
                </c:pt>
                <c:pt idx="46645">
                  <c:v>0.15306122448979501</c:v>
                </c:pt>
                <c:pt idx="46646">
                  <c:v>0.163265306122448</c:v>
                </c:pt>
                <c:pt idx="46647">
                  <c:v>0.17346938775510201</c:v>
                </c:pt>
                <c:pt idx="46648">
                  <c:v>0.183673469387755</c:v>
                </c:pt>
                <c:pt idx="46649">
                  <c:v>0.19387755102040799</c:v>
                </c:pt>
                <c:pt idx="46650">
                  <c:v>0.20408163265306101</c:v>
                </c:pt>
                <c:pt idx="46651">
                  <c:v>0.214285714285714</c:v>
                </c:pt>
                <c:pt idx="46652">
                  <c:v>0.22448979591836701</c:v>
                </c:pt>
                <c:pt idx="46653">
                  <c:v>0.23469387755102</c:v>
                </c:pt>
                <c:pt idx="46654">
                  <c:v>0.24489795918367299</c:v>
                </c:pt>
                <c:pt idx="46655">
                  <c:v>0.25510204081632598</c:v>
                </c:pt>
                <c:pt idx="46656">
                  <c:v>0.265306122448979</c:v>
                </c:pt>
                <c:pt idx="46657">
                  <c:v>0.27551020408163202</c:v>
                </c:pt>
                <c:pt idx="46658">
                  <c:v>0.28571428571428498</c:v>
                </c:pt>
                <c:pt idx="46659">
                  <c:v>0.29591836734693799</c:v>
                </c:pt>
                <c:pt idx="46660">
                  <c:v>0.30612244897959101</c:v>
                </c:pt>
                <c:pt idx="46661">
                  <c:v>0.31632653061224397</c:v>
                </c:pt>
                <c:pt idx="46662">
                  <c:v>0.32653061224489699</c:v>
                </c:pt>
                <c:pt idx="46663">
                  <c:v>0.33673469387755101</c:v>
                </c:pt>
                <c:pt idx="46664">
                  <c:v>0.34693877551020402</c:v>
                </c:pt>
                <c:pt idx="46665">
                  <c:v>0.35714285714285698</c:v>
                </c:pt>
                <c:pt idx="46666">
                  <c:v>0.36734693877551</c:v>
                </c:pt>
                <c:pt idx="46667">
                  <c:v>0.37755102040816302</c:v>
                </c:pt>
                <c:pt idx="46668">
                  <c:v>0.38775510204081598</c:v>
                </c:pt>
                <c:pt idx="46669">
                  <c:v>0.397959183673469</c:v>
                </c:pt>
                <c:pt idx="46670">
                  <c:v>0.40816326530612201</c:v>
                </c:pt>
                <c:pt idx="46671">
                  <c:v>0.41836734693877498</c:v>
                </c:pt>
                <c:pt idx="46672">
                  <c:v>0.42857142857142799</c:v>
                </c:pt>
                <c:pt idx="46673">
                  <c:v>0.43877551020408101</c:v>
                </c:pt>
                <c:pt idx="46674">
                  <c:v>0.44897959183673403</c:v>
                </c:pt>
                <c:pt idx="46675">
                  <c:v>0.45918367346938699</c:v>
                </c:pt>
                <c:pt idx="46676">
                  <c:v>0.46938775510204001</c:v>
                </c:pt>
                <c:pt idx="46677">
                  <c:v>0.47959183673469302</c:v>
                </c:pt>
                <c:pt idx="46678">
                  <c:v>0.48979591836734598</c:v>
                </c:pt>
                <c:pt idx="46679">
                  <c:v>0.5</c:v>
                </c:pt>
                <c:pt idx="46680">
                  <c:v>0.51020408163265296</c:v>
                </c:pt>
                <c:pt idx="46681">
                  <c:v>0.52040816326530603</c:v>
                </c:pt>
                <c:pt idx="46682">
                  <c:v>0.530612244897959</c:v>
                </c:pt>
                <c:pt idx="46683">
                  <c:v>0.54081632653061196</c:v>
                </c:pt>
                <c:pt idx="46684">
                  <c:v>0.55102040816326503</c:v>
                </c:pt>
                <c:pt idx="46685">
                  <c:v>0.56122448979591799</c:v>
                </c:pt>
                <c:pt idx="46686">
                  <c:v>0.57142857142857095</c:v>
                </c:pt>
                <c:pt idx="46687">
                  <c:v>0.58163265306122403</c:v>
                </c:pt>
                <c:pt idx="46688">
                  <c:v>0.59183673469387699</c:v>
                </c:pt>
                <c:pt idx="46689">
                  <c:v>0.60204081632652995</c:v>
                </c:pt>
                <c:pt idx="46690">
                  <c:v>0.61224489795918302</c:v>
                </c:pt>
                <c:pt idx="46691">
                  <c:v>0.62244897959183598</c:v>
                </c:pt>
                <c:pt idx="46692">
                  <c:v>0.63265306122448906</c:v>
                </c:pt>
                <c:pt idx="46693">
                  <c:v>0.64285714285714202</c:v>
                </c:pt>
                <c:pt idx="46694">
                  <c:v>0.65306122448979498</c:v>
                </c:pt>
                <c:pt idx="46695">
                  <c:v>0.66326530612244805</c:v>
                </c:pt>
                <c:pt idx="46696">
                  <c:v>0.67346938775510201</c:v>
                </c:pt>
                <c:pt idx="46697">
                  <c:v>0.68367346938775497</c:v>
                </c:pt>
                <c:pt idx="46698">
                  <c:v>0.69387755102040805</c:v>
                </c:pt>
                <c:pt idx="46699">
                  <c:v>0.70408163265306101</c:v>
                </c:pt>
                <c:pt idx="46700">
                  <c:v>0.71428571428571397</c:v>
                </c:pt>
                <c:pt idx="46701">
                  <c:v>0.72448979591836704</c:v>
                </c:pt>
                <c:pt idx="46702">
                  <c:v>0.73469387755102</c:v>
                </c:pt>
                <c:pt idx="46703">
                  <c:v>0.74489795918367296</c:v>
                </c:pt>
                <c:pt idx="46704">
                  <c:v>0.75510204081632604</c:v>
                </c:pt>
                <c:pt idx="46705">
                  <c:v>0.765306122448979</c:v>
                </c:pt>
                <c:pt idx="46706">
                  <c:v>0.77551020408163196</c:v>
                </c:pt>
                <c:pt idx="46707">
                  <c:v>0.78571428571428503</c:v>
                </c:pt>
                <c:pt idx="46708">
                  <c:v>0.79591836734693799</c:v>
                </c:pt>
                <c:pt idx="46709">
                  <c:v>0.80612244897959096</c:v>
                </c:pt>
                <c:pt idx="46710">
                  <c:v>0.81632653061224403</c:v>
                </c:pt>
                <c:pt idx="46711">
                  <c:v>0.82653061224489799</c:v>
                </c:pt>
                <c:pt idx="46712">
                  <c:v>0.83673469387755095</c:v>
                </c:pt>
                <c:pt idx="46713">
                  <c:v>0.84693877551020402</c:v>
                </c:pt>
                <c:pt idx="46714">
                  <c:v>0.85714285714285698</c:v>
                </c:pt>
                <c:pt idx="46715">
                  <c:v>0.86734693877550995</c:v>
                </c:pt>
                <c:pt idx="46716">
                  <c:v>0.87755102040816302</c:v>
                </c:pt>
                <c:pt idx="46717">
                  <c:v>0.88775510204081598</c:v>
                </c:pt>
                <c:pt idx="46718">
                  <c:v>0.89795918367346905</c:v>
                </c:pt>
                <c:pt idx="46719">
                  <c:v>0.90816326530612201</c:v>
                </c:pt>
                <c:pt idx="46720">
                  <c:v>0.91836734693877498</c:v>
                </c:pt>
                <c:pt idx="46721">
                  <c:v>0.92857142857142805</c:v>
                </c:pt>
                <c:pt idx="46722">
                  <c:v>0.93877551020408101</c:v>
                </c:pt>
                <c:pt idx="46723">
                  <c:v>0.94897959183673397</c:v>
                </c:pt>
                <c:pt idx="46724">
                  <c:v>0.95918367346938704</c:v>
                </c:pt>
                <c:pt idx="46725">
                  <c:v>0.96938775510204001</c:v>
                </c:pt>
                <c:pt idx="46726">
                  <c:v>0.97959183673469297</c:v>
                </c:pt>
                <c:pt idx="46727">
                  <c:v>0.98979591836734604</c:v>
                </c:pt>
                <c:pt idx="46728">
                  <c:v>0</c:v>
                </c:pt>
                <c:pt idx="46729">
                  <c:v>9.0090090090090003E-3</c:v>
                </c:pt>
                <c:pt idx="46730">
                  <c:v>1.8018018018018001E-2</c:v>
                </c:pt>
                <c:pt idx="46731">
                  <c:v>2.7027027027027001E-2</c:v>
                </c:pt>
                <c:pt idx="46732">
                  <c:v>3.6036036036036001E-2</c:v>
                </c:pt>
                <c:pt idx="46733">
                  <c:v>4.5045045045045001E-2</c:v>
                </c:pt>
                <c:pt idx="46734">
                  <c:v>5.4054054054054002E-2</c:v>
                </c:pt>
                <c:pt idx="46735">
                  <c:v>6.3063063063063002E-2</c:v>
                </c:pt>
                <c:pt idx="46736">
                  <c:v>7.2072072072072002E-2</c:v>
                </c:pt>
                <c:pt idx="46737">
                  <c:v>8.1081081081081002E-2</c:v>
                </c:pt>
                <c:pt idx="46738">
                  <c:v>9.0090090090090003E-2</c:v>
                </c:pt>
                <c:pt idx="46739">
                  <c:v>9.90990990990991E-2</c:v>
                </c:pt>
                <c:pt idx="46740">
                  <c:v>0.108108108108108</c:v>
                </c:pt>
                <c:pt idx="46741">
                  <c:v>0.117117117117117</c:v>
                </c:pt>
                <c:pt idx="46742">
                  <c:v>0.126126126126126</c:v>
                </c:pt>
                <c:pt idx="46743">
                  <c:v>0.135135135135135</c:v>
                </c:pt>
                <c:pt idx="46744">
                  <c:v>0.144144144144144</c:v>
                </c:pt>
                <c:pt idx="46745">
                  <c:v>0.153153153153153</c:v>
                </c:pt>
                <c:pt idx="46746">
                  <c:v>0.162162162162162</c:v>
                </c:pt>
                <c:pt idx="46747">
                  <c:v>0.171171171171171</c:v>
                </c:pt>
                <c:pt idx="46748">
                  <c:v>0.18018018018018001</c:v>
                </c:pt>
                <c:pt idx="46749">
                  <c:v>0.18918918918918901</c:v>
                </c:pt>
                <c:pt idx="46750">
                  <c:v>0.19819819819819801</c:v>
                </c:pt>
                <c:pt idx="46751">
                  <c:v>0.20720720720720701</c:v>
                </c:pt>
                <c:pt idx="46752">
                  <c:v>0.21621621621621601</c:v>
                </c:pt>
                <c:pt idx="46753">
                  <c:v>0.22522522522522501</c:v>
                </c:pt>
                <c:pt idx="46754">
                  <c:v>0.23423423423423401</c:v>
                </c:pt>
                <c:pt idx="46755">
                  <c:v>0.24324324324324301</c:v>
                </c:pt>
                <c:pt idx="46756">
                  <c:v>0.25225225225225201</c:v>
                </c:pt>
                <c:pt idx="46757">
                  <c:v>0.26126126126126098</c:v>
                </c:pt>
                <c:pt idx="46758">
                  <c:v>0.27027027027027001</c:v>
                </c:pt>
                <c:pt idx="46759">
                  <c:v>0.27927927927927898</c:v>
                </c:pt>
                <c:pt idx="46760">
                  <c:v>0.28828828828828801</c:v>
                </c:pt>
                <c:pt idx="46761">
                  <c:v>0.29729729729729698</c:v>
                </c:pt>
                <c:pt idx="46762">
                  <c:v>0.30630630630630601</c:v>
                </c:pt>
                <c:pt idx="46763">
                  <c:v>0.31531531531531498</c:v>
                </c:pt>
                <c:pt idx="46764">
                  <c:v>0.32432432432432401</c:v>
                </c:pt>
                <c:pt idx="46765">
                  <c:v>0.33333333333333298</c:v>
                </c:pt>
                <c:pt idx="46766">
                  <c:v>0.34234234234234201</c:v>
                </c:pt>
                <c:pt idx="46767">
                  <c:v>0.35135135135135098</c:v>
                </c:pt>
                <c:pt idx="46768">
                  <c:v>0.36036036036036001</c:v>
                </c:pt>
                <c:pt idx="46769">
                  <c:v>0.36936936936936898</c:v>
                </c:pt>
                <c:pt idx="46770">
                  <c:v>0.37837837837837801</c:v>
                </c:pt>
                <c:pt idx="46771">
                  <c:v>0.38738738738738698</c:v>
                </c:pt>
                <c:pt idx="46772">
                  <c:v>0.39639639639639601</c:v>
                </c:pt>
                <c:pt idx="46773">
                  <c:v>0.40540540540540498</c:v>
                </c:pt>
                <c:pt idx="46774">
                  <c:v>0.41441441441441401</c:v>
                </c:pt>
                <c:pt idx="46775">
                  <c:v>0.42342342342342298</c:v>
                </c:pt>
                <c:pt idx="46776">
                  <c:v>0.43243243243243201</c:v>
                </c:pt>
                <c:pt idx="46777">
                  <c:v>0.44144144144144098</c:v>
                </c:pt>
                <c:pt idx="46778">
                  <c:v>0.45045045045045001</c:v>
                </c:pt>
                <c:pt idx="46779">
                  <c:v>0.45945945945945899</c:v>
                </c:pt>
                <c:pt idx="46780">
                  <c:v>0.46846846846846801</c:v>
                </c:pt>
                <c:pt idx="46781">
                  <c:v>0.47747747747747699</c:v>
                </c:pt>
                <c:pt idx="46782">
                  <c:v>0.48648648648648601</c:v>
                </c:pt>
                <c:pt idx="46783">
                  <c:v>0.49549549549549499</c:v>
                </c:pt>
                <c:pt idx="46784">
                  <c:v>0.50450450450450401</c:v>
                </c:pt>
                <c:pt idx="46785">
                  <c:v>0.51351351351351304</c:v>
                </c:pt>
                <c:pt idx="46786">
                  <c:v>0.52252252252252196</c:v>
                </c:pt>
                <c:pt idx="46787">
                  <c:v>0.53153153153153099</c:v>
                </c:pt>
                <c:pt idx="46788">
                  <c:v>0.54054054054054002</c:v>
                </c:pt>
                <c:pt idx="46789">
                  <c:v>0.54954954954954904</c:v>
                </c:pt>
                <c:pt idx="46790">
                  <c:v>0.55855855855855796</c:v>
                </c:pt>
                <c:pt idx="46791">
                  <c:v>0.56756756756756699</c:v>
                </c:pt>
                <c:pt idx="46792">
                  <c:v>0.57657657657657602</c:v>
                </c:pt>
                <c:pt idx="46793">
                  <c:v>0.58558558558558504</c:v>
                </c:pt>
                <c:pt idx="46794">
                  <c:v>0.59459459459459396</c:v>
                </c:pt>
                <c:pt idx="46795">
                  <c:v>0.60360360360360299</c:v>
                </c:pt>
                <c:pt idx="46796">
                  <c:v>0.61261261261261202</c:v>
                </c:pt>
                <c:pt idx="46797">
                  <c:v>0.62162162162162105</c:v>
                </c:pt>
                <c:pt idx="46798">
                  <c:v>0.63063063063062996</c:v>
                </c:pt>
                <c:pt idx="46799">
                  <c:v>0.63963963963963899</c:v>
                </c:pt>
                <c:pt idx="46800">
                  <c:v>0.64864864864864802</c:v>
                </c:pt>
                <c:pt idx="46801">
                  <c:v>0.65765765765765705</c:v>
                </c:pt>
                <c:pt idx="46802">
                  <c:v>0.66666666666666596</c:v>
                </c:pt>
                <c:pt idx="46803">
                  <c:v>0.67567567567567499</c:v>
                </c:pt>
                <c:pt idx="46804">
                  <c:v>0.68468468468468402</c:v>
                </c:pt>
                <c:pt idx="46805">
                  <c:v>0.69369369369369305</c:v>
                </c:pt>
                <c:pt idx="46806">
                  <c:v>0.70270270270270196</c:v>
                </c:pt>
                <c:pt idx="46807">
                  <c:v>0.71171171171171099</c:v>
                </c:pt>
                <c:pt idx="46808">
                  <c:v>0.72072072072072002</c:v>
                </c:pt>
                <c:pt idx="46809">
                  <c:v>0.72972972972972905</c:v>
                </c:pt>
                <c:pt idx="46810">
                  <c:v>0.73873873873873797</c:v>
                </c:pt>
                <c:pt idx="46811">
                  <c:v>0.74774774774774699</c:v>
                </c:pt>
                <c:pt idx="46812">
                  <c:v>0.75675675675675602</c:v>
                </c:pt>
                <c:pt idx="46813">
                  <c:v>0.76576576576576505</c:v>
                </c:pt>
                <c:pt idx="46814">
                  <c:v>0.77477477477477397</c:v>
                </c:pt>
                <c:pt idx="46815">
                  <c:v>0.78378378378378299</c:v>
                </c:pt>
                <c:pt idx="46816">
                  <c:v>0.79279279279279202</c:v>
                </c:pt>
                <c:pt idx="46817">
                  <c:v>0.80180180180180105</c:v>
                </c:pt>
                <c:pt idx="46818">
                  <c:v>0.81081081081080997</c:v>
                </c:pt>
                <c:pt idx="46819">
                  <c:v>0.819819819819819</c:v>
                </c:pt>
                <c:pt idx="46820">
                  <c:v>0.82882882882882802</c:v>
                </c:pt>
                <c:pt idx="46821">
                  <c:v>0.83783783783783705</c:v>
                </c:pt>
                <c:pt idx="46822">
                  <c:v>0.84684684684684597</c:v>
                </c:pt>
                <c:pt idx="46823">
                  <c:v>0.855855855855855</c:v>
                </c:pt>
                <c:pt idx="46824">
                  <c:v>0.86486486486486402</c:v>
                </c:pt>
                <c:pt idx="46825">
                  <c:v>0.87387387387387305</c:v>
                </c:pt>
                <c:pt idx="46826">
                  <c:v>0.88288288288288197</c:v>
                </c:pt>
                <c:pt idx="46827">
                  <c:v>0.891891891891891</c:v>
                </c:pt>
                <c:pt idx="46828">
                  <c:v>0.90090090090090003</c:v>
                </c:pt>
                <c:pt idx="46829">
                  <c:v>0.90990990990990905</c:v>
                </c:pt>
                <c:pt idx="46830">
                  <c:v>0.91891891891891897</c:v>
                </c:pt>
                <c:pt idx="46831">
                  <c:v>0.927927927927927</c:v>
                </c:pt>
                <c:pt idx="46832">
                  <c:v>0.93693693693693603</c:v>
                </c:pt>
                <c:pt idx="46833">
                  <c:v>0.94594594594594505</c:v>
                </c:pt>
                <c:pt idx="46834">
                  <c:v>0.95495495495495497</c:v>
                </c:pt>
                <c:pt idx="46835">
                  <c:v>0.963963963963964</c:v>
                </c:pt>
                <c:pt idx="46836">
                  <c:v>0.97297297297297303</c:v>
                </c:pt>
                <c:pt idx="46837">
                  <c:v>0.98198198198198094</c:v>
                </c:pt>
                <c:pt idx="46838">
                  <c:v>0.99099099099099097</c:v>
                </c:pt>
                <c:pt idx="46839">
                  <c:v>0</c:v>
                </c:pt>
                <c:pt idx="46840">
                  <c:v>2.94117647058823E-2</c:v>
                </c:pt>
                <c:pt idx="46841">
                  <c:v>5.8823529411764698E-2</c:v>
                </c:pt>
                <c:pt idx="46842">
                  <c:v>8.8235294117646995E-2</c:v>
                </c:pt>
                <c:pt idx="46843">
                  <c:v>0.11764705882352899</c:v>
                </c:pt>
                <c:pt idx="46844">
                  <c:v>0.14705882352941099</c:v>
                </c:pt>
                <c:pt idx="46845">
                  <c:v>0.17647058823529399</c:v>
                </c:pt>
                <c:pt idx="46846">
                  <c:v>0.20588235294117599</c:v>
                </c:pt>
                <c:pt idx="46847">
                  <c:v>0.23529411764705799</c:v>
                </c:pt>
                <c:pt idx="46848">
                  <c:v>0.26470588235294101</c:v>
                </c:pt>
                <c:pt idx="46849">
                  <c:v>0.29411764705882298</c:v>
                </c:pt>
                <c:pt idx="46850">
                  <c:v>0.32352941176470501</c:v>
                </c:pt>
                <c:pt idx="46851">
                  <c:v>0.35294117647058798</c:v>
                </c:pt>
                <c:pt idx="46852">
                  <c:v>0.38235294117647001</c:v>
                </c:pt>
                <c:pt idx="46853">
                  <c:v>0.41176470588235198</c:v>
                </c:pt>
                <c:pt idx="46854">
                  <c:v>0.441176470588235</c:v>
                </c:pt>
                <c:pt idx="46855">
                  <c:v>0.47058823529411697</c:v>
                </c:pt>
                <c:pt idx="46856">
                  <c:v>0.5</c:v>
                </c:pt>
                <c:pt idx="46857">
                  <c:v>0.52941176470588203</c:v>
                </c:pt>
                <c:pt idx="46858">
                  <c:v>0.55882352941176405</c:v>
                </c:pt>
                <c:pt idx="46859">
                  <c:v>0.58823529411764697</c:v>
                </c:pt>
                <c:pt idx="46860">
                  <c:v>0.61764705882352899</c:v>
                </c:pt>
                <c:pt idx="46861">
                  <c:v>0.64705882352941102</c:v>
                </c:pt>
                <c:pt idx="46862">
                  <c:v>0.67647058823529405</c:v>
                </c:pt>
                <c:pt idx="46863">
                  <c:v>0.70588235294117596</c:v>
                </c:pt>
                <c:pt idx="46864">
                  <c:v>0.73529411764705799</c:v>
                </c:pt>
                <c:pt idx="46865">
                  <c:v>0.76470588235294101</c:v>
                </c:pt>
                <c:pt idx="46866">
                  <c:v>0.79411764705882304</c:v>
                </c:pt>
                <c:pt idx="46867">
                  <c:v>0.82352941176470495</c:v>
                </c:pt>
                <c:pt idx="46868">
                  <c:v>0.85294117647058798</c:v>
                </c:pt>
                <c:pt idx="46869">
                  <c:v>0.88235294117647001</c:v>
                </c:pt>
                <c:pt idx="46870">
                  <c:v>0.91176470588235203</c:v>
                </c:pt>
                <c:pt idx="46871">
                  <c:v>0.94117647058823495</c:v>
                </c:pt>
                <c:pt idx="46872">
                  <c:v>0.97058823529411697</c:v>
                </c:pt>
                <c:pt idx="46873">
                  <c:v>0</c:v>
                </c:pt>
                <c:pt idx="46874">
                  <c:v>1.2987012987012899E-2</c:v>
                </c:pt>
                <c:pt idx="46875">
                  <c:v>2.5974025974025899E-2</c:v>
                </c:pt>
                <c:pt idx="46876">
                  <c:v>3.8961038961038898E-2</c:v>
                </c:pt>
                <c:pt idx="46877">
                  <c:v>5.1948051948051903E-2</c:v>
                </c:pt>
                <c:pt idx="46878">
                  <c:v>6.4935064935064901E-2</c:v>
                </c:pt>
                <c:pt idx="46879">
                  <c:v>7.7922077922077906E-2</c:v>
                </c:pt>
                <c:pt idx="46880">
                  <c:v>9.0909090909090898E-2</c:v>
                </c:pt>
                <c:pt idx="46881">
                  <c:v>0.103896103896103</c:v>
                </c:pt>
                <c:pt idx="46882">
                  <c:v>0.11688311688311601</c:v>
                </c:pt>
                <c:pt idx="46883">
                  <c:v>0.129870129870129</c:v>
                </c:pt>
                <c:pt idx="46884">
                  <c:v>0.14285714285714199</c:v>
                </c:pt>
                <c:pt idx="46885">
                  <c:v>0.15584415584415501</c:v>
                </c:pt>
                <c:pt idx="46886">
                  <c:v>0.168831168831168</c:v>
                </c:pt>
                <c:pt idx="46887">
                  <c:v>0.18181818181818099</c:v>
                </c:pt>
                <c:pt idx="46888">
                  <c:v>0.19480519480519401</c:v>
                </c:pt>
                <c:pt idx="46889">
                  <c:v>0.207792207792207</c:v>
                </c:pt>
                <c:pt idx="46890">
                  <c:v>0.22077922077921999</c:v>
                </c:pt>
                <c:pt idx="46891">
                  <c:v>0.23376623376623301</c:v>
                </c:pt>
                <c:pt idx="46892">
                  <c:v>0.246753246753246</c:v>
                </c:pt>
                <c:pt idx="46893">
                  <c:v>0.25974025974025899</c:v>
                </c:pt>
                <c:pt idx="46894">
                  <c:v>0.27272727272727199</c:v>
                </c:pt>
                <c:pt idx="46895">
                  <c:v>0.28571428571428498</c:v>
                </c:pt>
                <c:pt idx="46896">
                  <c:v>0.29870129870129802</c:v>
                </c:pt>
                <c:pt idx="46897">
                  <c:v>0.31168831168831101</c:v>
                </c:pt>
                <c:pt idx="46898">
                  <c:v>0.32467532467532401</c:v>
                </c:pt>
                <c:pt idx="46899">
                  <c:v>0.337662337662337</c:v>
                </c:pt>
                <c:pt idx="46900">
                  <c:v>0.35064935064934999</c:v>
                </c:pt>
                <c:pt idx="46901">
                  <c:v>0.36363636363636298</c:v>
                </c:pt>
                <c:pt idx="46902">
                  <c:v>0.37662337662337603</c:v>
                </c:pt>
                <c:pt idx="46903">
                  <c:v>0.38961038961038902</c:v>
                </c:pt>
                <c:pt idx="46904">
                  <c:v>0.40259740259740201</c:v>
                </c:pt>
                <c:pt idx="46905">
                  <c:v>0.415584415584415</c:v>
                </c:pt>
                <c:pt idx="46906">
                  <c:v>0.42857142857142799</c:v>
                </c:pt>
                <c:pt idx="46907">
                  <c:v>0.44155844155844098</c:v>
                </c:pt>
                <c:pt idx="46908">
                  <c:v>0.45454545454545398</c:v>
                </c:pt>
                <c:pt idx="46909">
                  <c:v>0.46753246753246702</c:v>
                </c:pt>
                <c:pt idx="46910">
                  <c:v>0.48051948051948001</c:v>
                </c:pt>
                <c:pt idx="46911">
                  <c:v>0.493506493506493</c:v>
                </c:pt>
                <c:pt idx="46912">
                  <c:v>0.506493506493506</c:v>
                </c:pt>
                <c:pt idx="46913">
                  <c:v>0.51948051948051899</c:v>
                </c:pt>
                <c:pt idx="46914">
                  <c:v>0.53246753246753198</c:v>
                </c:pt>
                <c:pt idx="46915">
                  <c:v>0.54545454545454497</c:v>
                </c:pt>
                <c:pt idx="46916">
                  <c:v>0.55844155844155796</c:v>
                </c:pt>
                <c:pt idx="46917">
                  <c:v>0.57142857142857095</c:v>
                </c:pt>
                <c:pt idx="46918">
                  <c:v>0.58441558441558406</c:v>
                </c:pt>
                <c:pt idx="46919">
                  <c:v>0.59740259740259705</c:v>
                </c:pt>
                <c:pt idx="46920">
                  <c:v>0.61038961038961004</c:v>
                </c:pt>
                <c:pt idx="46921">
                  <c:v>0.62337662337662303</c:v>
                </c:pt>
                <c:pt idx="46922">
                  <c:v>0.63636363636363602</c:v>
                </c:pt>
                <c:pt idx="46923">
                  <c:v>0.64935064935064901</c:v>
                </c:pt>
                <c:pt idx="46924">
                  <c:v>0.662337662337662</c:v>
                </c:pt>
                <c:pt idx="46925">
                  <c:v>0.67532467532467499</c:v>
                </c:pt>
                <c:pt idx="46926">
                  <c:v>0.68831168831168799</c:v>
                </c:pt>
                <c:pt idx="46927">
                  <c:v>0.70129870129870098</c:v>
                </c:pt>
                <c:pt idx="46928">
                  <c:v>0.71428571428571397</c:v>
                </c:pt>
                <c:pt idx="46929">
                  <c:v>0.72727272727272696</c:v>
                </c:pt>
                <c:pt idx="46930">
                  <c:v>0.74025974025973995</c:v>
                </c:pt>
                <c:pt idx="46931">
                  <c:v>0.75324675324675305</c:v>
                </c:pt>
                <c:pt idx="46932">
                  <c:v>0.76623376623376604</c:v>
                </c:pt>
                <c:pt idx="46933">
                  <c:v>0.77922077922077904</c:v>
                </c:pt>
                <c:pt idx="46934">
                  <c:v>0.79220779220779203</c:v>
                </c:pt>
                <c:pt idx="46935">
                  <c:v>0.80519480519480502</c:v>
                </c:pt>
                <c:pt idx="46936">
                  <c:v>0.81818181818181801</c:v>
                </c:pt>
                <c:pt idx="46937">
                  <c:v>0.831168831168831</c:v>
                </c:pt>
                <c:pt idx="46938">
                  <c:v>0.84415584415584399</c:v>
                </c:pt>
                <c:pt idx="46939">
                  <c:v>0.85714285714285698</c:v>
                </c:pt>
                <c:pt idx="46940">
                  <c:v>0.87012987012986998</c:v>
                </c:pt>
                <c:pt idx="46941">
                  <c:v>0.88311688311688297</c:v>
                </c:pt>
                <c:pt idx="46942">
                  <c:v>0.89610389610389596</c:v>
                </c:pt>
                <c:pt idx="46943">
                  <c:v>0.90909090909090895</c:v>
                </c:pt>
                <c:pt idx="46944">
                  <c:v>0.92207792207792205</c:v>
                </c:pt>
                <c:pt idx="46945">
                  <c:v>0.93506493506493504</c:v>
                </c:pt>
                <c:pt idx="46946">
                  <c:v>0.94805194805194803</c:v>
                </c:pt>
                <c:pt idx="46947">
                  <c:v>0.96103896103896103</c:v>
                </c:pt>
                <c:pt idx="46948">
                  <c:v>0.97402597402597402</c:v>
                </c:pt>
                <c:pt idx="46949">
                  <c:v>0.98701298701298701</c:v>
                </c:pt>
                <c:pt idx="46950">
                  <c:v>0</c:v>
                </c:pt>
                <c:pt idx="46951">
                  <c:v>8.4033613445378096E-3</c:v>
                </c:pt>
                <c:pt idx="46952">
                  <c:v>1.6806722689075598E-2</c:v>
                </c:pt>
                <c:pt idx="46953">
                  <c:v>2.5210084033613401E-2</c:v>
                </c:pt>
                <c:pt idx="46954">
                  <c:v>3.3613445378151197E-2</c:v>
                </c:pt>
                <c:pt idx="46955">
                  <c:v>4.2016806722689003E-2</c:v>
                </c:pt>
                <c:pt idx="46956">
                  <c:v>5.0420168067226802E-2</c:v>
                </c:pt>
                <c:pt idx="46957">
                  <c:v>5.8823529411764698E-2</c:v>
                </c:pt>
                <c:pt idx="46958">
                  <c:v>6.7226890756302504E-2</c:v>
                </c:pt>
                <c:pt idx="46959">
                  <c:v>7.5630252100840303E-2</c:v>
                </c:pt>
                <c:pt idx="46960">
                  <c:v>8.4033613445378103E-2</c:v>
                </c:pt>
                <c:pt idx="46961">
                  <c:v>9.2436974789915902E-2</c:v>
                </c:pt>
                <c:pt idx="46962">
                  <c:v>0.10084033613445301</c:v>
                </c:pt>
                <c:pt idx="46963">
                  <c:v>0.109243697478991</c:v>
                </c:pt>
                <c:pt idx="46964">
                  <c:v>0.11764705882352899</c:v>
                </c:pt>
                <c:pt idx="46965">
                  <c:v>0.126050420168067</c:v>
                </c:pt>
                <c:pt idx="46966">
                  <c:v>0.13445378151260501</c:v>
                </c:pt>
                <c:pt idx="46967">
                  <c:v>0.14285714285714199</c:v>
                </c:pt>
                <c:pt idx="46968">
                  <c:v>0.15126050420168</c:v>
                </c:pt>
                <c:pt idx="46969">
                  <c:v>0.159663865546218</c:v>
                </c:pt>
                <c:pt idx="46970">
                  <c:v>0.16806722689075601</c:v>
                </c:pt>
                <c:pt idx="46971">
                  <c:v>0.17647058823529399</c:v>
                </c:pt>
                <c:pt idx="46972">
                  <c:v>0.184873949579831</c:v>
                </c:pt>
                <c:pt idx="46973">
                  <c:v>0.19327731092436901</c:v>
                </c:pt>
                <c:pt idx="46974">
                  <c:v>0.20168067226890701</c:v>
                </c:pt>
                <c:pt idx="46975">
                  <c:v>0.21008403361344499</c:v>
                </c:pt>
                <c:pt idx="46976">
                  <c:v>0.218487394957983</c:v>
                </c:pt>
                <c:pt idx="46977">
                  <c:v>0.22689075630252101</c:v>
                </c:pt>
                <c:pt idx="46978">
                  <c:v>0.23529411764705799</c:v>
                </c:pt>
                <c:pt idx="46979">
                  <c:v>0.24369747899159599</c:v>
                </c:pt>
                <c:pt idx="46980">
                  <c:v>0.252100840336134</c:v>
                </c:pt>
                <c:pt idx="46981">
                  <c:v>0.26050420168067201</c:v>
                </c:pt>
                <c:pt idx="46982">
                  <c:v>0.26890756302521002</c:v>
                </c:pt>
                <c:pt idx="46983">
                  <c:v>0.27731092436974702</c:v>
                </c:pt>
                <c:pt idx="46984">
                  <c:v>0.28571428571428498</c:v>
                </c:pt>
                <c:pt idx="46985">
                  <c:v>0.29411764705882298</c:v>
                </c:pt>
                <c:pt idx="46986">
                  <c:v>0.30252100840336099</c:v>
                </c:pt>
                <c:pt idx="46987">
                  <c:v>0.310924369747899</c:v>
                </c:pt>
                <c:pt idx="46988">
                  <c:v>0.31932773109243601</c:v>
                </c:pt>
                <c:pt idx="46989">
                  <c:v>0.32773109243697401</c:v>
                </c:pt>
                <c:pt idx="46990">
                  <c:v>0.33613445378151202</c:v>
                </c:pt>
                <c:pt idx="46991">
                  <c:v>0.34453781512604997</c:v>
                </c:pt>
                <c:pt idx="46992">
                  <c:v>0.35294117647058798</c:v>
                </c:pt>
                <c:pt idx="46993">
                  <c:v>0.36134453781512599</c:v>
                </c:pt>
                <c:pt idx="46994">
                  <c:v>0.369747899159663</c:v>
                </c:pt>
                <c:pt idx="46995">
                  <c:v>0.378151260504201</c:v>
                </c:pt>
                <c:pt idx="46996">
                  <c:v>0.38655462184873901</c:v>
                </c:pt>
                <c:pt idx="46997">
                  <c:v>0.39495798319327702</c:v>
                </c:pt>
                <c:pt idx="46998">
                  <c:v>0.40336134453781503</c:v>
                </c:pt>
                <c:pt idx="46999">
                  <c:v>0.41176470588235198</c:v>
                </c:pt>
                <c:pt idx="47000">
                  <c:v>0.42016806722688999</c:v>
                </c:pt>
                <c:pt idx="47001">
                  <c:v>0.42857142857142799</c:v>
                </c:pt>
                <c:pt idx="47002">
                  <c:v>0.436974789915966</c:v>
                </c:pt>
                <c:pt idx="47003">
                  <c:v>0.44537815126050401</c:v>
                </c:pt>
                <c:pt idx="47004">
                  <c:v>0.45378151260504201</c:v>
                </c:pt>
                <c:pt idx="47005">
                  <c:v>0.46218487394957902</c:v>
                </c:pt>
                <c:pt idx="47006">
                  <c:v>0.47058823529411697</c:v>
                </c:pt>
                <c:pt idx="47007">
                  <c:v>0.47899159663865498</c:v>
                </c:pt>
                <c:pt idx="47008">
                  <c:v>0.48739495798319299</c:v>
                </c:pt>
                <c:pt idx="47009">
                  <c:v>0.495798319327731</c:v>
                </c:pt>
                <c:pt idx="47010">
                  <c:v>0.504201680672268</c:v>
                </c:pt>
                <c:pt idx="47011">
                  <c:v>0.51260504201680601</c:v>
                </c:pt>
                <c:pt idx="47012">
                  <c:v>0.52100840336134402</c:v>
                </c:pt>
                <c:pt idx="47013">
                  <c:v>0.52941176470588203</c:v>
                </c:pt>
                <c:pt idx="47014">
                  <c:v>0.53781512605042003</c:v>
                </c:pt>
                <c:pt idx="47015">
                  <c:v>0.54621848739495704</c:v>
                </c:pt>
                <c:pt idx="47016">
                  <c:v>0.55462184873949505</c:v>
                </c:pt>
                <c:pt idx="47017">
                  <c:v>0.56302521008403295</c:v>
                </c:pt>
                <c:pt idx="47018">
                  <c:v>0.57142857142857095</c:v>
                </c:pt>
                <c:pt idx="47019">
                  <c:v>0.57983193277310896</c:v>
                </c:pt>
                <c:pt idx="47020">
                  <c:v>0.58823529411764697</c:v>
                </c:pt>
                <c:pt idx="47021">
                  <c:v>0.59663865546218398</c:v>
                </c:pt>
                <c:pt idx="47022">
                  <c:v>0.60504201680672198</c:v>
                </c:pt>
                <c:pt idx="47023">
                  <c:v>0.61344537815125999</c:v>
                </c:pt>
                <c:pt idx="47024">
                  <c:v>0.621848739495798</c:v>
                </c:pt>
                <c:pt idx="47025">
                  <c:v>0.630252100840336</c:v>
                </c:pt>
                <c:pt idx="47026">
                  <c:v>0.63865546218487301</c:v>
                </c:pt>
                <c:pt idx="47027">
                  <c:v>0.64705882352941102</c:v>
                </c:pt>
                <c:pt idx="47028">
                  <c:v>0.65546218487394903</c:v>
                </c:pt>
                <c:pt idx="47029">
                  <c:v>0.66386554621848703</c:v>
                </c:pt>
                <c:pt idx="47030">
                  <c:v>0.67226890756302504</c:v>
                </c:pt>
                <c:pt idx="47031">
                  <c:v>0.68067226890756305</c:v>
                </c:pt>
                <c:pt idx="47032">
                  <c:v>0.68907563025209995</c:v>
                </c:pt>
                <c:pt idx="47033">
                  <c:v>0.69747899159663795</c:v>
                </c:pt>
                <c:pt idx="47034">
                  <c:v>0.70588235294117596</c:v>
                </c:pt>
                <c:pt idx="47035">
                  <c:v>0.71428571428571397</c:v>
                </c:pt>
                <c:pt idx="47036">
                  <c:v>0.72268907563025198</c:v>
                </c:pt>
                <c:pt idx="47037">
                  <c:v>0.73109243697478898</c:v>
                </c:pt>
                <c:pt idx="47038">
                  <c:v>0.73949579831932699</c:v>
                </c:pt>
                <c:pt idx="47039">
                  <c:v>0.747899159663865</c:v>
                </c:pt>
                <c:pt idx="47040">
                  <c:v>0.75630252100840301</c:v>
                </c:pt>
                <c:pt idx="47041">
                  <c:v>0.76470588235294101</c:v>
                </c:pt>
                <c:pt idx="47042">
                  <c:v>0.77310924369747902</c:v>
                </c:pt>
                <c:pt idx="47043">
                  <c:v>0.78151260504201603</c:v>
                </c:pt>
                <c:pt idx="47044">
                  <c:v>0.78991596638655404</c:v>
                </c:pt>
                <c:pt idx="47045">
                  <c:v>0.79831932773109204</c:v>
                </c:pt>
                <c:pt idx="47046">
                  <c:v>0.80672268907563005</c:v>
                </c:pt>
                <c:pt idx="47047">
                  <c:v>0.81512605042016795</c:v>
                </c:pt>
                <c:pt idx="47048">
                  <c:v>0.82352941176470495</c:v>
                </c:pt>
                <c:pt idx="47049">
                  <c:v>0.83193277310924296</c:v>
                </c:pt>
                <c:pt idx="47050">
                  <c:v>0.84033613445378097</c:v>
                </c:pt>
                <c:pt idx="47051">
                  <c:v>0.84873949579831898</c:v>
                </c:pt>
                <c:pt idx="47052">
                  <c:v>0.85714285714285698</c:v>
                </c:pt>
                <c:pt idx="47053">
                  <c:v>0.86554621848739499</c:v>
                </c:pt>
                <c:pt idx="47054">
                  <c:v>0.873949579831932</c:v>
                </c:pt>
                <c:pt idx="47055">
                  <c:v>0.88235294117647001</c:v>
                </c:pt>
                <c:pt idx="47056">
                  <c:v>0.89075630252100801</c:v>
                </c:pt>
                <c:pt idx="47057">
                  <c:v>0.89915966386554602</c:v>
                </c:pt>
                <c:pt idx="47058">
                  <c:v>0.90756302521008403</c:v>
                </c:pt>
                <c:pt idx="47059">
                  <c:v>0.91596638655462104</c:v>
                </c:pt>
                <c:pt idx="47060">
                  <c:v>0.92436974789915904</c:v>
                </c:pt>
                <c:pt idx="47061">
                  <c:v>0.93277310924369705</c:v>
                </c:pt>
                <c:pt idx="47062">
                  <c:v>0.94117647058823495</c:v>
                </c:pt>
                <c:pt idx="47063">
                  <c:v>0.94957983193277296</c:v>
                </c:pt>
                <c:pt idx="47064">
                  <c:v>0.95798319327731096</c:v>
                </c:pt>
                <c:pt idx="47065">
                  <c:v>0.96638655462184797</c:v>
                </c:pt>
                <c:pt idx="47066">
                  <c:v>0.97478991596638598</c:v>
                </c:pt>
                <c:pt idx="47067">
                  <c:v>0.98319327731092399</c:v>
                </c:pt>
                <c:pt idx="47068">
                  <c:v>0.99159663865546199</c:v>
                </c:pt>
                <c:pt idx="47069">
                  <c:v>0</c:v>
                </c:pt>
                <c:pt idx="47070">
                  <c:v>1.4492753623188401E-2</c:v>
                </c:pt>
                <c:pt idx="47071">
                  <c:v>2.8985507246376802E-2</c:v>
                </c:pt>
                <c:pt idx="47072">
                  <c:v>4.3478260869565202E-2</c:v>
                </c:pt>
                <c:pt idx="47073">
                  <c:v>5.7971014492753603E-2</c:v>
                </c:pt>
                <c:pt idx="47074">
                  <c:v>7.2463768115942004E-2</c:v>
                </c:pt>
                <c:pt idx="47075">
                  <c:v>8.6956521739130405E-2</c:v>
                </c:pt>
                <c:pt idx="47076">
                  <c:v>0.101449275362318</c:v>
                </c:pt>
                <c:pt idx="47077">
                  <c:v>0.115942028985507</c:v>
                </c:pt>
                <c:pt idx="47078">
                  <c:v>0.13043478260869501</c:v>
                </c:pt>
                <c:pt idx="47079">
                  <c:v>0.14492753623188401</c:v>
                </c:pt>
                <c:pt idx="47080">
                  <c:v>0.15942028985507201</c:v>
                </c:pt>
                <c:pt idx="47081">
                  <c:v>0.17391304347826</c:v>
                </c:pt>
                <c:pt idx="47082">
                  <c:v>0.188405797101449</c:v>
                </c:pt>
                <c:pt idx="47083">
                  <c:v>0.202898550724637</c:v>
                </c:pt>
                <c:pt idx="47084">
                  <c:v>0.217391304347826</c:v>
                </c:pt>
                <c:pt idx="47085">
                  <c:v>0.231884057971014</c:v>
                </c:pt>
                <c:pt idx="47086">
                  <c:v>0.24637681159420199</c:v>
                </c:pt>
                <c:pt idx="47087">
                  <c:v>0.26086956521739102</c:v>
                </c:pt>
                <c:pt idx="47088">
                  <c:v>0.27536231884057899</c:v>
                </c:pt>
                <c:pt idx="47089">
                  <c:v>0.28985507246376802</c:v>
                </c:pt>
                <c:pt idx="47090">
                  <c:v>0.30434782608695599</c:v>
                </c:pt>
                <c:pt idx="47091">
                  <c:v>0.31884057971014401</c:v>
                </c:pt>
                <c:pt idx="47092">
                  <c:v>0.33333333333333298</c:v>
                </c:pt>
                <c:pt idx="47093">
                  <c:v>0.34782608695652101</c:v>
                </c:pt>
                <c:pt idx="47094">
                  <c:v>0.36231884057970998</c:v>
                </c:pt>
                <c:pt idx="47095">
                  <c:v>0.376811594202898</c:v>
                </c:pt>
                <c:pt idx="47096">
                  <c:v>0.39130434782608697</c:v>
                </c:pt>
                <c:pt idx="47097">
                  <c:v>0.405797101449275</c:v>
                </c:pt>
                <c:pt idx="47098">
                  <c:v>0.42028985507246303</c:v>
                </c:pt>
                <c:pt idx="47099">
                  <c:v>0.434782608695652</c:v>
                </c:pt>
                <c:pt idx="47100">
                  <c:v>0.44927536231884002</c:v>
                </c:pt>
                <c:pt idx="47101">
                  <c:v>0.46376811594202899</c:v>
                </c:pt>
                <c:pt idx="47102">
                  <c:v>0.47826086956521702</c:v>
                </c:pt>
                <c:pt idx="47103">
                  <c:v>0.49275362318840499</c:v>
                </c:pt>
                <c:pt idx="47104">
                  <c:v>0.50724637681159401</c:v>
                </c:pt>
                <c:pt idx="47105">
                  <c:v>0.52173913043478204</c:v>
                </c:pt>
                <c:pt idx="47106">
                  <c:v>0.53623188405797095</c:v>
                </c:pt>
                <c:pt idx="47107">
                  <c:v>0.55072463768115898</c:v>
                </c:pt>
                <c:pt idx="47108">
                  <c:v>0.56521739130434701</c:v>
                </c:pt>
                <c:pt idx="47109">
                  <c:v>0.57971014492753603</c:v>
                </c:pt>
                <c:pt idx="47110">
                  <c:v>0.59420289855072395</c:v>
                </c:pt>
                <c:pt idx="47111">
                  <c:v>0.60869565217391297</c:v>
                </c:pt>
                <c:pt idx="47112">
                  <c:v>0.623188405797101</c:v>
                </c:pt>
                <c:pt idx="47113">
                  <c:v>0.63768115942028902</c:v>
                </c:pt>
                <c:pt idx="47114">
                  <c:v>0.65217391304347805</c:v>
                </c:pt>
                <c:pt idx="47115">
                  <c:v>0.66666666666666596</c:v>
                </c:pt>
                <c:pt idx="47116">
                  <c:v>0.68115942028985499</c:v>
                </c:pt>
                <c:pt idx="47117">
                  <c:v>0.69565217391304301</c:v>
                </c:pt>
                <c:pt idx="47118">
                  <c:v>0.71014492753623104</c:v>
                </c:pt>
                <c:pt idx="47119">
                  <c:v>0.72463768115941996</c:v>
                </c:pt>
                <c:pt idx="47120">
                  <c:v>0.73913043478260798</c:v>
                </c:pt>
                <c:pt idx="47121">
                  <c:v>0.75362318840579701</c:v>
                </c:pt>
                <c:pt idx="47122">
                  <c:v>0.76811594202898503</c:v>
                </c:pt>
                <c:pt idx="47123">
                  <c:v>0.78260869565217395</c:v>
                </c:pt>
                <c:pt idx="47124">
                  <c:v>0.79710144927536197</c:v>
                </c:pt>
                <c:pt idx="47125">
                  <c:v>0.81159420289855</c:v>
                </c:pt>
                <c:pt idx="47126">
                  <c:v>0.82608695652173902</c:v>
                </c:pt>
                <c:pt idx="47127">
                  <c:v>0.84057971014492705</c:v>
                </c:pt>
                <c:pt idx="47128">
                  <c:v>0.85507246376811596</c:v>
                </c:pt>
                <c:pt idx="47129">
                  <c:v>0.86956521739130399</c:v>
                </c:pt>
                <c:pt idx="47130">
                  <c:v>0.88405797101449202</c:v>
                </c:pt>
                <c:pt idx="47131">
                  <c:v>0.89855072463768104</c:v>
                </c:pt>
                <c:pt idx="47132">
                  <c:v>0.91304347826086896</c:v>
                </c:pt>
                <c:pt idx="47133">
                  <c:v>0.92753623188405798</c:v>
                </c:pt>
                <c:pt idx="47134">
                  <c:v>0.94202898550724601</c:v>
                </c:pt>
                <c:pt idx="47135">
                  <c:v>0.95652173913043403</c:v>
                </c:pt>
                <c:pt idx="47136">
                  <c:v>0.97101449275362295</c:v>
                </c:pt>
                <c:pt idx="47137">
                  <c:v>0.98550724637681097</c:v>
                </c:pt>
                <c:pt idx="47138">
                  <c:v>0</c:v>
                </c:pt>
                <c:pt idx="47139">
                  <c:v>9.9009900990098994E-3</c:v>
                </c:pt>
                <c:pt idx="47140">
                  <c:v>1.9801980198019799E-2</c:v>
                </c:pt>
                <c:pt idx="47141">
                  <c:v>2.9702970297029702E-2</c:v>
                </c:pt>
                <c:pt idx="47142">
                  <c:v>3.9603960396039598E-2</c:v>
                </c:pt>
                <c:pt idx="47143">
                  <c:v>4.95049504950495E-2</c:v>
                </c:pt>
                <c:pt idx="47144">
                  <c:v>5.9405940594059403E-2</c:v>
                </c:pt>
                <c:pt idx="47145">
                  <c:v>6.9306930693069299E-2</c:v>
                </c:pt>
                <c:pt idx="47146">
                  <c:v>7.9207920792079195E-2</c:v>
                </c:pt>
                <c:pt idx="47147">
                  <c:v>8.9108910891089105E-2</c:v>
                </c:pt>
                <c:pt idx="47148">
                  <c:v>9.9009900990099001E-2</c:v>
                </c:pt>
                <c:pt idx="47149">
                  <c:v>0.10891089108910799</c:v>
                </c:pt>
                <c:pt idx="47150">
                  <c:v>0.118811881188118</c:v>
                </c:pt>
                <c:pt idx="47151">
                  <c:v>0.12871287128712799</c:v>
                </c:pt>
                <c:pt idx="47152">
                  <c:v>0.13861386138613799</c:v>
                </c:pt>
                <c:pt idx="47153">
                  <c:v>0.14851485148514801</c:v>
                </c:pt>
                <c:pt idx="47154">
                  <c:v>0.158415841584158</c:v>
                </c:pt>
                <c:pt idx="47155">
                  <c:v>0.16831683168316799</c:v>
                </c:pt>
                <c:pt idx="47156">
                  <c:v>0.17821782178217799</c:v>
                </c:pt>
                <c:pt idx="47157">
                  <c:v>0.18811881188118801</c:v>
                </c:pt>
                <c:pt idx="47158">
                  <c:v>0.198019801980198</c:v>
                </c:pt>
                <c:pt idx="47159">
                  <c:v>0.207920792079207</c:v>
                </c:pt>
                <c:pt idx="47160">
                  <c:v>0.21782178217821699</c:v>
                </c:pt>
                <c:pt idx="47161">
                  <c:v>0.22772277227722701</c:v>
                </c:pt>
                <c:pt idx="47162">
                  <c:v>0.237623762376237</c:v>
                </c:pt>
                <c:pt idx="47163">
                  <c:v>0.247524752475247</c:v>
                </c:pt>
                <c:pt idx="47164">
                  <c:v>0.25742574257425699</c:v>
                </c:pt>
                <c:pt idx="47165">
                  <c:v>0.26732673267326701</c:v>
                </c:pt>
                <c:pt idx="47166">
                  <c:v>0.27722772277227697</c:v>
                </c:pt>
                <c:pt idx="47167">
                  <c:v>0.287128712871287</c:v>
                </c:pt>
                <c:pt idx="47168">
                  <c:v>0.29702970297029702</c:v>
                </c:pt>
                <c:pt idx="47169">
                  <c:v>0.30693069306930598</c:v>
                </c:pt>
                <c:pt idx="47170">
                  <c:v>0.316831683168316</c:v>
                </c:pt>
                <c:pt idx="47171">
                  <c:v>0.32673267326732602</c:v>
                </c:pt>
                <c:pt idx="47172">
                  <c:v>0.33663366336633599</c:v>
                </c:pt>
                <c:pt idx="47173">
                  <c:v>0.34653465346534601</c:v>
                </c:pt>
                <c:pt idx="47174">
                  <c:v>0.35643564356435598</c:v>
                </c:pt>
                <c:pt idx="47175">
                  <c:v>0.366336633663366</c:v>
                </c:pt>
                <c:pt idx="47176">
                  <c:v>0.37623762376237602</c:v>
                </c:pt>
                <c:pt idx="47177">
                  <c:v>0.38613861386138598</c:v>
                </c:pt>
                <c:pt idx="47178">
                  <c:v>0.396039603960396</c:v>
                </c:pt>
                <c:pt idx="47179">
                  <c:v>0.40594059405940502</c:v>
                </c:pt>
                <c:pt idx="47180">
                  <c:v>0.41584158415841499</c:v>
                </c:pt>
                <c:pt idx="47181">
                  <c:v>0.42574257425742501</c:v>
                </c:pt>
                <c:pt idx="47182">
                  <c:v>0.43564356435643498</c:v>
                </c:pt>
                <c:pt idx="47183">
                  <c:v>0.445544554455445</c:v>
                </c:pt>
                <c:pt idx="47184">
                  <c:v>0.45544554455445502</c:v>
                </c:pt>
                <c:pt idx="47185">
                  <c:v>0.46534653465346498</c:v>
                </c:pt>
                <c:pt idx="47186">
                  <c:v>0.475247524752475</c:v>
                </c:pt>
                <c:pt idx="47187">
                  <c:v>0.48514851485148502</c:v>
                </c:pt>
                <c:pt idx="47188">
                  <c:v>0.49504950495049499</c:v>
                </c:pt>
                <c:pt idx="47189">
                  <c:v>0.50495049504950495</c:v>
                </c:pt>
                <c:pt idx="47190">
                  <c:v>0.51485148514851398</c:v>
                </c:pt>
                <c:pt idx="47191">
                  <c:v>0.524752475247524</c:v>
                </c:pt>
                <c:pt idx="47192">
                  <c:v>0.53465346534653402</c:v>
                </c:pt>
                <c:pt idx="47193">
                  <c:v>0.54455445544554404</c:v>
                </c:pt>
                <c:pt idx="47194">
                  <c:v>0.55445544554455395</c:v>
                </c:pt>
                <c:pt idx="47195">
                  <c:v>0.56435643564356397</c:v>
                </c:pt>
                <c:pt idx="47196">
                  <c:v>0.57425742574257399</c:v>
                </c:pt>
                <c:pt idx="47197">
                  <c:v>0.58415841584158401</c:v>
                </c:pt>
                <c:pt idx="47198">
                  <c:v>0.59405940594059403</c:v>
                </c:pt>
                <c:pt idx="47199">
                  <c:v>0.60396039603960305</c:v>
                </c:pt>
                <c:pt idx="47200">
                  <c:v>0.61386138613861296</c:v>
                </c:pt>
                <c:pt idx="47201">
                  <c:v>0.62376237623762298</c:v>
                </c:pt>
                <c:pt idx="47202">
                  <c:v>0.633663366336633</c:v>
                </c:pt>
                <c:pt idx="47203">
                  <c:v>0.64356435643564303</c:v>
                </c:pt>
                <c:pt idx="47204">
                  <c:v>0.65346534653465305</c:v>
                </c:pt>
                <c:pt idx="47205">
                  <c:v>0.66336633663366296</c:v>
                </c:pt>
                <c:pt idx="47206">
                  <c:v>0.67326732673267298</c:v>
                </c:pt>
                <c:pt idx="47207">
                  <c:v>0.683168316831683</c:v>
                </c:pt>
                <c:pt idx="47208">
                  <c:v>0.69306930693069302</c:v>
                </c:pt>
                <c:pt idx="47209">
                  <c:v>0.70297029702970204</c:v>
                </c:pt>
                <c:pt idx="47210">
                  <c:v>0.71287128712871195</c:v>
                </c:pt>
                <c:pt idx="47211">
                  <c:v>0.72277227722772197</c:v>
                </c:pt>
                <c:pt idx="47212">
                  <c:v>0.73267326732673199</c:v>
                </c:pt>
                <c:pt idx="47213">
                  <c:v>0.74257425742574201</c:v>
                </c:pt>
                <c:pt idx="47214">
                  <c:v>0.75247524752475203</c:v>
                </c:pt>
                <c:pt idx="47215">
                  <c:v>0.76237623762376205</c:v>
                </c:pt>
                <c:pt idx="47216">
                  <c:v>0.77227722772277196</c:v>
                </c:pt>
                <c:pt idx="47217">
                  <c:v>0.78217821782178198</c:v>
                </c:pt>
                <c:pt idx="47218">
                  <c:v>0.79207920792079201</c:v>
                </c:pt>
                <c:pt idx="47219">
                  <c:v>0.80198019801980203</c:v>
                </c:pt>
                <c:pt idx="47220">
                  <c:v>0.81188118811881105</c:v>
                </c:pt>
                <c:pt idx="47221">
                  <c:v>0.82178217821782096</c:v>
                </c:pt>
                <c:pt idx="47222">
                  <c:v>0.83168316831683098</c:v>
                </c:pt>
                <c:pt idx="47223">
                  <c:v>0.841584158415841</c:v>
                </c:pt>
                <c:pt idx="47224">
                  <c:v>0.85148514851485102</c:v>
                </c:pt>
                <c:pt idx="47225">
                  <c:v>0.86138613861386104</c:v>
                </c:pt>
                <c:pt idx="47226">
                  <c:v>0.87128712871287095</c:v>
                </c:pt>
                <c:pt idx="47227">
                  <c:v>0.88118811881188097</c:v>
                </c:pt>
                <c:pt idx="47228">
                  <c:v>0.89108910891089099</c:v>
                </c:pt>
                <c:pt idx="47229">
                  <c:v>0.90099009900990101</c:v>
                </c:pt>
                <c:pt idx="47230">
                  <c:v>0.91089108910891003</c:v>
                </c:pt>
                <c:pt idx="47231">
                  <c:v>0.92079207920791994</c:v>
                </c:pt>
                <c:pt idx="47232">
                  <c:v>0.93069306930692997</c:v>
                </c:pt>
                <c:pt idx="47233">
                  <c:v>0.94059405940593999</c:v>
                </c:pt>
                <c:pt idx="47234">
                  <c:v>0.95049504950495001</c:v>
                </c:pt>
                <c:pt idx="47235">
                  <c:v>0.96039603960396003</c:v>
                </c:pt>
                <c:pt idx="47236">
                  <c:v>0.97029702970297005</c:v>
                </c:pt>
                <c:pt idx="47237">
                  <c:v>0.98019801980197996</c:v>
                </c:pt>
                <c:pt idx="47238">
                  <c:v>0.99009900990098998</c:v>
                </c:pt>
                <c:pt idx="47239">
                  <c:v>0</c:v>
                </c:pt>
                <c:pt idx="47240">
                  <c:v>2.77777777777777E-2</c:v>
                </c:pt>
                <c:pt idx="47241">
                  <c:v>5.5555555555555497E-2</c:v>
                </c:pt>
                <c:pt idx="47242">
                  <c:v>8.3333333333333301E-2</c:v>
                </c:pt>
                <c:pt idx="47243">
                  <c:v>0.11111111111111099</c:v>
                </c:pt>
                <c:pt idx="47244">
                  <c:v>0.13888888888888801</c:v>
                </c:pt>
                <c:pt idx="47245">
                  <c:v>0.16666666666666599</c:v>
                </c:pt>
                <c:pt idx="47246">
                  <c:v>0.194444444444444</c:v>
                </c:pt>
                <c:pt idx="47247">
                  <c:v>0.22222222222222199</c:v>
                </c:pt>
                <c:pt idx="47248">
                  <c:v>0.25</c:v>
                </c:pt>
                <c:pt idx="47249">
                  <c:v>0.27777777777777701</c:v>
                </c:pt>
                <c:pt idx="47250">
                  <c:v>0.30555555555555503</c:v>
                </c:pt>
                <c:pt idx="47251">
                  <c:v>0.33333333333333298</c:v>
                </c:pt>
                <c:pt idx="47252">
                  <c:v>0.36111111111111099</c:v>
                </c:pt>
                <c:pt idx="47253">
                  <c:v>0.38888888888888801</c:v>
                </c:pt>
                <c:pt idx="47254">
                  <c:v>0.41666666666666602</c:v>
                </c:pt>
                <c:pt idx="47255">
                  <c:v>0.44444444444444398</c:v>
                </c:pt>
                <c:pt idx="47256">
                  <c:v>0.47222222222222199</c:v>
                </c:pt>
                <c:pt idx="47257">
                  <c:v>0.5</c:v>
                </c:pt>
                <c:pt idx="47258">
                  <c:v>0.52777777777777701</c:v>
                </c:pt>
                <c:pt idx="47259">
                  <c:v>0.55555555555555503</c:v>
                </c:pt>
                <c:pt idx="47260">
                  <c:v>0.58333333333333304</c:v>
                </c:pt>
                <c:pt idx="47261">
                  <c:v>0.61111111111111105</c:v>
                </c:pt>
                <c:pt idx="47262">
                  <c:v>0.63888888888888795</c:v>
                </c:pt>
                <c:pt idx="47263">
                  <c:v>0.66666666666666596</c:v>
                </c:pt>
                <c:pt idx="47264">
                  <c:v>0.69444444444444398</c:v>
                </c:pt>
                <c:pt idx="47265">
                  <c:v>0.72222222222222199</c:v>
                </c:pt>
                <c:pt idx="47266">
                  <c:v>0.75</c:v>
                </c:pt>
                <c:pt idx="47267">
                  <c:v>0.77777777777777701</c:v>
                </c:pt>
                <c:pt idx="47268">
                  <c:v>0.80555555555555503</c:v>
                </c:pt>
                <c:pt idx="47269">
                  <c:v>0.83333333333333304</c:v>
                </c:pt>
                <c:pt idx="47270">
                  <c:v>0.86111111111111105</c:v>
                </c:pt>
                <c:pt idx="47271">
                  <c:v>0.88888888888888795</c:v>
                </c:pt>
                <c:pt idx="47272">
                  <c:v>0.91666666666666596</c:v>
                </c:pt>
                <c:pt idx="47273">
                  <c:v>0.94444444444444398</c:v>
                </c:pt>
                <c:pt idx="47274">
                  <c:v>0.97222222222222199</c:v>
                </c:pt>
                <c:pt idx="47275">
                  <c:v>0</c:v>
                </c:pt>
                <c:pt idx="47276">
                  <c:v>7.09219858156028E-3</c:v>
                </c:pt>
                <c:pt idx="47277">
                  <c:v>1.4184397163120499E-2</c:v>
                </c:pt>
                <c:pt idx="47278">
                  <c:v>2.1276595744680799E-2</c:v>
                </c:pt>
                <c:pt idx="47279">
                  <c:v>2.8368794326241099E-2</c:v>
                </c:pt>
                <c:pt idx="47280">
                  <c:v>3.54609929078014E-2</c:v>
                </c:pt>
                <c:pt idx="47281">
                  <c:v>4.2553191489361701E-2</c:v>
                </c:pt>
                <c:pt idx="47282">
                  <c:v>4.9645390070921898E-2</c:v>
                </c:pt>
                <c:pt idx="47283">
                  <c:v>5.6737588652482199E-2</c:v>
                </c:pt>
                <c:pt idx="47284">
                  <c:v>6.3829787234042507E-2</c:v>
                </c:pt>
                <c:pt idx="47285">
                  <c:v>7.09219858156028E-2</c:v>
                </c:pt>
                <c:pt idx="47286">
                  <c:v>7.8014184397163094E-2</c:v>
                </c:pt>
                <c:pt idx="47287">
                  <c:v>8.5106382978723402E-2</c:v>
                </c:pt>
                <c:pt idx="47288">
                  <c:v>9.2198581560283599E-2</c:v>
                </c:pt>
                <c:pt idx="47289">
                  <c:v>9.9290780141843907E-2</c:v>
                </c:pt>
                <c:pt idx="47290">
                  <c:v>0.10638297872340401</c:v>
                </c:pt>
                <c:pt idx="47291">
                  <c:v>0.113475177304964</c:v>
                </c:pt>
                <c:pt idx="47292">
                  <c:v>0.120567375886524</c:v>
                </c:pt>
                <c:pt idx="47293">
                  <c:v>0.12765957446808501</c:v>
                </c:pt>
                <c:pt idx="47294">
                  <c:v>0.134751773049645</c:v>
                </c:pt>
                <c:pt idx="47295">
                  <c:v>0.14184397163120499</c:v>
                </c:pt>
                <c:pt idx="47296">
                  <c:v>0.14893617021276501</c:v>
                </c:pt>
                <c:pt idx="47297">
                  <c:v>0.15602836879432599</c:v>
                </c:pt>
                <c:pt idx="47298">
                  <c:v>0.16312056737588601</c:v>
                </c:pt>
                <c:pt idx="47299">
                  <c:v>0.170212765957446</c:v>
                </c:pt>
                <c:pt idx="47300">
                  <c:v>0.17730496453900699</c:v>
                </c:pt>
                <c:pt idx="47301">
                  <c:v>0.184397163120567</c:v>
                </c:pt>
                <c:pt idx="47302">
                  <c:v>0.19148936170212699</c:v>
                </c:pt>
                <c:pt idx="47303">
                  <c:v>0.19858156028368701</c:v>
                </c:pt>
                <c:pt idx="47304">
                  <c:v>0.205673758865248</c:v>
                </c:pt>
                <c:pt idx="47305">
                  <c:v>0.21276595744680801</c:v>
                </c:pt>
                <c:pt idx="47306">
                  <c:v>0.219858156028368</c:v>
                </c:pt>
                <c:pt idx="47307">
                  <c:v>0.22695035460992899</c:v>
                </c:pt>
                <c:pt idx="47308">
                  <c:v>0.23404255319148901</c:v>
                </c:pt>
                <c:pt idx="47309">
                  <c:v>0.24113475177304899</c:v>
                </c:pt>
                <c:pt idx="47310">
                  <c:v>0.24822695035460901</c:v>
                </c:pt>
                <c:pt idx="47311">
                  <c:v>0.25531914893617003</c:v>
                </c:pt>
                <c:pt idx="47312">
                  <c:v>0.26241134751772999</c:v>
                </c:pt>
                <c:pt idx="47313">
                  <c:v>0.26950354609929</c:v>
                </c:pt>
                <c:pt idx="47314">
                  <c:v>0.27659574468085102</c:v>
                </c:pt>
                <c:pt idx="47315">
                  <c:v>0.28368794326241098</c:v>
                </c:pt>
                <c:pt idx="47316">
                  <c:v>0.290780141843971</c:v>
                </c:pt>
                <c:pt idx="47317">
                  <c:v>0.29787234042553101</c:v>
                </c:pt>
                <c:pt idx="47318">
                  <c:v>0.30496453900709197</c:v>
                </c:pt>
                <c:pt idx="47319">
                  <c:v>0.31205673758865199</c:v>
                </c:pt>
                <c:pt idx="47320">
                  <c:v>0.31914893617021201</c:v>
                </c:pt>
                <c:pt idx="47321">
                  <c:v>0.32624113475177302</c:v>
                </c:pt>
                <c:pt idx="47322">
                  <c:v>0.33333333333333298</c:v>
                </c:pt>
                <c:pt idx="47323">
                  <c:v>0.340425531914893</c:v>
                </c:pt>
                <c:pt idx="47324">
                  <c:v>0.34751773049645301</c:v>
                </c:pt>
                <c:pt idx="47325">
                  <c:v>0.35460992907801397</c:v>
                </c:pt>
                <c:pt idx="47326">
                  <c:v>0.36170212765957399</c:v>
                </c:pt>
                <c:pt idx="47327">
                  <c:v>0.36879432624113401</c:v>
                </c:pt>
                <c:pt idx="47328">
                  <c:v>0.37588652482269502</c:v>
                </c:pt>
                <c:pt idx="47329">
                  <c:v>0.38297872340425498</c:v>
                </c:pt>
                <c:pt idx="47330">
                  <c:v>0.390070921985815</c:v>
                </c:pt>
                <c:pt idx="47331">
                  <c:v>0.39716312056737502</c:v>
                </c:pt>
                <c:pt idx="47332">
                  <c:v>0.40425531914893598</c:v>
                </c:pt>
                <c:pt idx="47333">
                  <c:v>0.41134751773049599</c:v>
                </c:pt>
                <c:pt idx="47334">
                  <c:v>0.41843971631205601</c:v>
                </c:pt>
                <c:pt idx="47335">
                  <c:v>0.42553191489361702</c:v>
                </c:pt>
                <c:pt idx="47336">
                  <c:v>0.43262411347517699</c:v>
                </c:pt>
                <c:pt idx="47337">
                  <c:v>0.439716312056737</c:v>
                </c:pt>
                <c:pt idx="47338">
                  <c:v>0.44680851063829702</c:v>
                </c:pt>
                <c:pt idx="47339">
                  <c:v>0.45390070921985798</c:v>
                </c:pt>
                <c:pt idx="47340">
                  <c:v>0.46099290780141799</c:v>
                </c:pt>
                <c:pt idx="47341">
                  <c:v>0.46808510638297801</c:v>
                </c:pt>
                <c:pt idx="47342">
                  <c:v>0.47517730496453903</c:v>
                </c:pt>
                <c:pt idx="47343">
                  <c:v>0.48226950354609899</c:v>
                </c:pt>
                <c:pt idx="47344">
                  <c:v>0.489361702127659</c:v>
                </c:pt>
                <c:pt idx="47345">
                  <c:v>0.49645390070921902</c:v>
                </c:pt>
                <c:pt idx="47346">
                  <c:v>0.50354609929077998</c:v>
                </c:pt>
                <c:pt idx="47347">
                  <c:v>0.51063829787234005</c:v>
                </c:pt>
                <c:pt idx="47348">
                  <c:v>0.51773049645390001</c:v>
                </c:pt>
                <c:pt idx="47349">
                  <c:v>0.52482269503546097</c:v>
                </c:pt>
                <c:pt idx="47350">
                  <c:v>0.53191489361702105</c:v>
                </c:pt>
                <c:pt idx="47351">
                  <c:v>0.53900709219858101</c:v>
                </c:pt>
                <c:pt idx="47352">
                  <c:v>0.54609929078014097</c:v>
                </c:pt>
                <c:pt idx="47353">
                  <c:v>0.55319148936170204</c:v>
                </c:pt>
                <c:pt idx="47354">
                  <c:v>0.560283687943262</c:v>
                </c:pt>
                <c:pt idx="47355">
                  <c:v>0.56737588652482196</c:v>
                </c:pt>
                <c:pt idx="47356">
                  <c:v>0.57446808510638303</c:v>
                </c:pt>
                <c:pt idx="47357">
                  <c:v>0.58156028368794299</c:v>
                </c:pt>
                <c:pt idx="47358">
                  <c:v>0.58865248226950295</c:v>
                </c:pt>
                <c:pt idx="47359">
                  <c:v>0.59574468085106302</c:v>
                </c:pt>
                <c:pt idx="47360">
                  <c:v>0.60283687943262398</c:v>
                </c:pt>
                <c:pt idx="47361">
                  <c:v>0.60992907801418395</c:v>
                </c:pt>
                <c:pt idx="47362">
                  <c:v>0.61702127659574402</c:v>
                </c:pt>
                <c:pt idx="47363">
                  <c:v>0.62411347517730498</c:v>
                </c:pt>
                <c:pt idx="47364">
                  <c:v>0.63120567375886505</c:v>
                </c:pt>
                <c:pt idx="47365">
                  <c:v>0.63829787234042501</c:v>
                </c:pt>
                <c:pt idx="47366">
                  <c:v>0.64539007092198497</c:v>
                </c:pt>
                <c:pt idx="47367">
                  <c:v>0.65248226950354604</c:v>
                </c:pt>
                <c:pt idx="47368">
                  <c:v>0.659574468085106</c:v>
                </c:pt>
                <c:pt idx="47369">
                  <c:v>0.66666666666666596</c:v>
                </c:pt>
                <c:pt idx="47370">
                  <c:v>0.67375886524822604</c:v>
                </c:pt>
                <c:pt idx="47371">
                  <c:v>0.680851063829787</c:v>
                </c:pt>
                <c:pt idx="47372">
                  <c:v>0.68794326241134696</c:v>
                </c:pt>
                <c:pt idx="47373">
                  <c:v>0.69503546099290703</c:v>
                </c:pt>
                <c:pt idx="47374">
                  <c:v>0.70212765957446799</c:v>
                </c:pt>
                <c:pt idx="47375">
                  <c:v>0.70921985815602795</c:v>
                </c:pt>
                <c:pt idx="47376">
                  <c:v>0.71631205673758802</c:v>
                </c:pt>
                <c:pt idx="47377">
                  <c:v>0.72340425531914898</c:v>
                </c:pt>
                <c:pt idx="47378">
                  <c:v>0.73049645390070905</c:v>
                </c:pt>
                <c:pt idx="47379">
                  <c:v>0.73758865248226901</c:v>
                </c:pt>
                <c:pt idx="47380">
                  <c:v>0.74468085106382897</c:v>
                </c:pt>
                <c:pt idx="47381">
                  <c:v>0.75177304964539005</c:v>
                </c:pt>
                <c:pt idx="47382">
                  <c:v>0.75886524822695001</c:v>
                </c:pt>
                <c:pt idx="47383">
                  <c:v>0.76595744680850997</c:v>
                </c:pt>
                <c:pt idx="47384">
                  <c:v>0.77304964539007004</c:v>
                </c:pt>
                <c:pt idx="47385">
                  <c:v>0.780141843971631</c:v>
                </c:pt>
                <c:pt idx="47386">
                  <c:v>0.78723404255319096</c:v>
                </c:pt>
                <c:pt idx="47387">
                  <c:v>0.79432624113475103</c:v>
                </c:pt>
                <c:pt idx="47388">
                  <c:v>0.80141843971631199</c:v>
                </c:pt>
                <c:pt idx="47389">
                  <c:v>0.80851063829787195</c:v>
                </c:pt>
                <c:pt idx="47390">
                  <c:v>0.81560283687943202</c:v>
                </c:pt>
                <c:pt idx="47391">
                  <c:v>0.82269503546099199</c:v>
                </c:pt>
                <c:pt idx="47392">
                  <c:v>0.82978723404255295</c:v>
                </c:pt>
                <c:pt idx="47393">
                  <c:v>0.83687943262411302</c:v>
                </c:pt>
                <c:pt idx="47394">
                  <c:v>0.84397163120567298</c:v>
                </c:pt>
                <c:pt idx="47395">
                  <c:v>0.85106382978723405</c:v>
                </c:pt>
                <c:pt idx="47396">
                  <c:v>0.85815602836879401</c:v>
                </c:pt>
                <c:pt idx="47397">
                  <c:v>0.86524822695035397</c:v>
                </c:pt>
                <c:pt idx="47398">
                  <c:v>0.87234042553191404</c:v>
                </c:pt>
                <c:pt idx="47399">
                  <c:v>0.879432624113475</c:v>
                </c:pt>
                <c:pt idx="47400">
                  <c:v>0.88652482269503496</c:v>
                </c:pt>
                <c:pt idx="47401">
                  <c:v>0.89361702127659504</c:v>
                </c:pt>
                <c:pt idx="47402">
                  <c:v>0.900709219858156</c:v>
                </c:pt>
                <c:pt idx="47403">
                  <c:v>0.90780141843971596</c:v>
                </c:pt>
                <c:pt idx="47404">
                  <c:v>0.91489361702127603</c:v>
                </c:pt>
                <c:pt idx="47405">
                  <c:v>0.92198581560283599</c:v>
                </c:pt>
                <c:pt idx="47406">
                  <c:v>0.92907801418439695</c:v>
                </c:pt>
                <c:pt idx="47407">
                  <c:v>0.93617021276595702</c:v>
                </c:pt>
                <c:pt idx="47408">
                  <c:v>0.94326241134751698</c:v>
                </c:pt>
                <c:pt idx="47409">
                  <c:v>0.95035460992907805</c:v>
                </c:pt>
                <c:pt idx="47410">
                  <c:v>0.95744680851063801</c:v>
                </c:pt>
                <c:pt idx="47411">
                  <c:v>0.96453900709219798</c:v>
                </c:pt>
                <c:pt idx="47412">
                  <c:v>0.97163120567375805</c:v>
                </c:pt>
                <c:pt idx="47413">
                  <c:v>0.97872340425531901</c:v>
                </c:pt>
                <c:pt idx="47414">
                  <c:v>0.98581560283687897</c:v>
                </c:pt>
                <c:pt idx="47415">
                  <c:v>0.99290780141843904</c:v>
                </c:pt>
                <c:pt idx="47416">
                  <c:v>0</c:v>
                </c:pt>
                <c:pt idx="47417">
                  <c:v>1.04166666666666E-2</c:v>
                </c:pt>
                <c:pt idx="47418">
                  <c:v>2.0833333333333301E-2</c:v>
                </c:pt>
                <c:pt idx="47419">
                  <c:v>3.125E-2</c:v>
                </c:pt>
                <c:pt idx="47420">
                  <c:v>4.1666666666666602E-2</c:v>
                </c:pt>
                <c:pt idx="47421">
                  <c:v>5.2083333333333301E-2</c:v>
                </c:pt>
                <c:pt idx="47422">
                  <c:v>6.25E-2</c:v>
                </c:pt>
                <c:pt idx="47423">
                  <c:v>7.2916666666666602E-2</c:v>
                </c:pt>
                <c:pt idx="47424">
                  <c:v>8.3333333333333301E-2</c:v>
                </c:pt>
                <c:pt idx="47425">
                  <c:v>9.375E-2</c:v>
                </c:pt>
                <c:pt idx="47426">
                  <c:v>0.10416666666666601</c:v>
                </c:pt>
                <c:pt idx="47427">
                  <c:v>0.114583333333333</c:v>
                </c:pt>
                <c:pt idx="47428">
                  <c:v>0.125</c:v>
                </c:pt>
                <c:pt idx="47429">
                  <c:v>0.13541666666666599</c:v>
                </c:pt>
                <c:pt idx="47430">
                  <c:v>0.14583333333333301</c:v>
                </c:pt>
                <c:pt idx="47431">
                  <c:v>0.15625</c:v>
                </c:pt>
                <c:pt idx="47432">
                  <c:v>0.16666666666666599</c:v>
                </c:pt>
                <c:pt idx="47433">
                  <c:v>0.17708333333333301</c:v>
                </c:pt>
                <c:pt idx="47434">
                  <c:v>0.1875</c:v>
                </c:pt>
                <c:pt idx="47435">
                  <c:v>0.19791666666666599</c:v>
                </c:pt>
                <c:pt idx="47436">
                  <c:v>0.20833333333333301</c:v>
                </c:pt>
                <c:pt idx="47437">
                  <c:v>0.21875</c:v>
                </c:pt>
                <c:pt idx="47438">
                  <c:v>0.22916666666666599</c:v>
                </c:pt>
                <c:pt idx="47439">
                  <c:v>0.23958333333333301</c:v>
                </c:pt>
                <c:pt idx="47440">
                  <c:v>0.25</c:v>
                </c:pt>
                <c:pt idx="47441">
                  <c:v>0.26041666666666602</c:v>
                </c:pt>
                <c:pt idx="47442">
                  <c:v>0.27083333333333298</c:v>
                </c:pt>
                <c:pt idx="47443">
                  <c:v>0.28125</c:v>
                </c:pt>
                <c:pt idx="47444">
                  <c:v>0.29166666666666602</c:v>
                </c:pt>
                <c:pt idx="47445">
                  <c:v>0.30208333333333298</c:v>
                </c:pt>
                <c:pt idx="47446">
                  <c:v>0.3125</c:v>
                </c:pt>
                <c:pt idx="47447">
                  <c:v>0.32291666666666602</c:v>
                </c:pt>
                <c:pt idx="47448">
                  <c:v>0.33333333333333298</c:v>
                </c:pt>
                <c:pt idx="47449">
                  <c:v>0.34375</c:v>
                </c:pt>
                <c:pt idx="47450">
                  <c:v>0.35416666666666602</c:v>
                </c:pt>
                <c:pt idx="47451">
                  <c:v>0.36458333333333298</c:v>
                </c:pt>
                <c:pt idx="47452">
                  <c:v>0.375</c:v>
                </c:pt>
                <c:pt idx="47453">
                  <c:v>0.38541666666666602</c:v>
                </c:pt>
                <c:pt idx="47454">
                  <c:v>0.39583333333333298</c:v>
                </c:pt>
                <c:pt idx="47455">
                  <c:v>0.40625</c:v>
                </c:pt>
                <c:pt idx="47456">
                  <c:v>0.41666666666666602</c:v>
                </c:pt>
                <c:pt idx="47457">
                  <c:v>0.42708333333333298</c:v>
                </c:pt>
                <c:pt idx="47458">
                  <c:v>0.4375</c:v>
                </c:pt>
                <c:pt idx="47459">
                  <c:v>0.44791666666666602</c:v>
                </c:pt>
                <c:pt idx="47460">
                  <c:v>0.45833333333333298</c:v>
                </c:pt>
                <c:pt idx="47461">
                  <c:v>0.46875</c:v>
                </c:pt>
                <c:pt idx="47462">
                  <c:v>0.47916666666666602</c:v>
                </c:pt>
                <c:pt idx="47463">
                  <c:v>0.48958333333333298</c:v>
                </c:pt>
                <c:pt idx="47464">
                  <c:v>0.5</c:v>
                </c:pt>
                <c:pt idx="47465">
                  <c:v>0.51041666666666596</c:v>
                </c:pt>
                <c:pt idx="47466">
                  <c:v>0.52083333333333304</c:v>
                </c:pt>
                <c:pt idx="47467">
                  <c:v>0.53125</c:v>
                </c:pt>
                <c:pt idx="47468">
                  <c:v>0.54166666666666596</c:v>
                </c:pt>
                <c:pt idx="47469">
                  <c:v>0.55208333333333304</c:v>
                </c:pt>
                <c:pt idx="47470">
                  <c:v>0.5625</c:v>
                </c:pt>
                <c:pt idx="47471">
                  <c:v>0.57291666666666596</c:v>
                </c:pt>
                <c:pt idx="47472">
                  <c:v>0.58333333333333304</c:v>
                </c:pt>
                <c:pt idx="47473">
                  <c:v>0.59375</c:v>
                </c:pt>
                <c:pt idx="47474">
                  <c:v>0.60416666666666596</c:v>
                </c:pt>
                <c:pt idx="47475">
                  <c:v>0.61458333333333304</c:v>
                </c:pt>
                <c:pt idx="47476">
                  <c:v>0.625</c:v>
                </c:pt>
                <c:pt idx="47477">
                  <c:v>0.63541666666666596</c:v>
                </c:pt>
                <c:pt idx="47478">
                  <c:v>0.64583333333333304</c:v>
                </c:pt>
                <c:pt idx="47479">
                  <c:v>0.65625</c:v>
                </c:pt>
                <c:pt idx="47480">
                  <c:v>0.66666666666666596</c:v>
                </c:pt>
                <c:pt idx="47481">
                  <c:v>0.67708333333333304</c:v>
                </c:pt>
                <c:pt idx="47482">
                  <c:v>0.6875</c:v>
                </c:pt>
                <c:pt idx="47483">
                  <c:v>0.69791666666666596</c:v>
                </c:pt>
                <c:pt idx="47484">
                  <c:v>0.70833333333333304</c:v>
                </c:pt>
                <c:pt idx="47485">
                  <c:v>0.71875</c:v>
                </c:pt>
                <c:pt idx="47486">
                  <c:v>0.72916666666666596</c:v>
                </c:pt>
                <c:pt idx="47487">
                  <c:v>0.73958333333333304</c:v>
                </c:pt>
                <c:pt idx="47488">
                  <c:v>0.75</c:v>
                </c:pt>
                <c:pt idx="47489">
                  <c:v>0.76041666666666596</c:v>
                </c:pt>
                <c:pt idx="47490">
                  <c:v>0.77083333333333304</c:v>
                </c:pt>
                <c:pt idx="47491">
                  <c:v>0.78125</c:v>
                </c:pt>
                <c:pt idx="47492">
                  <c:v>0.79166666666666596</c:v>
                </c:pt>
                <c:pt idx="47493">
                  <c:v>0.80208333333333304</c:v>
                </c:pt>
                <c:pt idx="47494">
                  <c:v>0.8125</c:v>
                </c:pt>
                <c:pt idx="47495">
                  <c:v>0.82291666666666596</c:v>
                </c:pt>
                <c:pt idx="47496">
                  <c:v>0.83333333333333304</c:v>
                </c:pt>
                <c:pt idx="47497">
                  <c:v>0.84375</c:v>
                </c:pt>
                <c:pt idx="47498">
                  <c:v>0.85416666666666596</c:v>
                </c:pt>
                <c:pt idx="47499">
                  <c:v>0.86458333333333304</c:v>
                </c:pt>
                <c:pt idx="47500">
                  <c:v>0.875</c:v>
                </c:pt>
                <c:pt idx="47501">
                  <c:v>0.88541666666666596</c:v>
                </c:pt>
                <c:pt idx="47502">
                  <c:v>0.89583333333333304</c:v>
                </c:pt>
                <c:pt idx="47503">
                  <c:v>0.90625</c:v>
                </c:pt>
                <c:pt idx="47504">
                  <c:v>0.91666666666666596</c:v>
                </c:pt>
                <c:pt idx="47505">
                  <c:v>0.92708333333333304</c:v>
                </c:pt>
                <c:pt idx="47506">
                  <c:v>0.9375</c:v>
                </c:pt>
                <c:pt idx="47507">
                  <c:v>0.94791666666666596</c:v>
                </c:pt>
                <c:pt idx="47508">
                  <c:v>0.95833333333333304</c:v>
                </c:pt>
                <c:pt idx="47509">
                  <c:v>0.96875</c:v>
                </c:pt>
                <c:pt idx="47510">
                  <c:v>0.97916666666666596</c:v>
                </c:pt>
                <c:pt idx="47511">
                  <c:v>0.98958333333333304</c:v>
                </c:pt>
                <c:pt idx="47512">
                  <c:v>0</c:v>
                </c:pt>
                <c:pt idx="47513">
                  <c:v>1.2987012987012899E-2</c:v>
                </c:pt>
                <c:pt idx="47514">
                  <c:v>2.5974025974025899E-2</c:v>
                </c:pt>
                <c:pt idx="47515">
                  <c:v>3.8961038961038898E-2</c:v>
                </c:pt>
                <c:pt idx="47516">
                  <c:v>5.1948051948051903E-2</c:v>
                </c:pt>
                <c:pt idx="47517">
                  <c:v>6.4935064935064901E-2</c:v>
                </c:pt>
                <c:pt idx="47518">
                  <c:v>7.7922077922077906E-2</c:v>
                </c:pt>
                <c:pt idx="47519">
                  <c:v>9.0909090909090898E-2</c:v>
                </c:pt>
                <c:pt idx="47520">
                  <c:v>0.103896103896103</c:v>
                </c:pt>
                <c:pt idx="47521">
                  <c:v>0.11688311688311601</c:v>
                </c:pt>
                <c:pt idx="47522">
                  <c:v>0.129870129870129</c:v>
                </c:pt>
                <c:pt idx="47523">
                  <c:v>0.14285714285714199</c:v>
                </c:pt>
                <c:pt idx="47524">
                  <c:v>0.15584415584415501</c:v>
                </c:pt>
                <c:pt idx="47525">
                  <c:v>0.168831168831168</c:v>
                </c:pt>
                <c:pt idx="47526">
                  <c:v>0.18181818181818099</c:v>
                </c:pt>
                <c:pt idx="47527">
                  <c:v>0.19480519480519401</c:v>
                </c:pt>
                <c:pt idx="47528">
                  <c:v>0.207792207792207</c:v>
                </c:pt>
                <c:pt idx="47529">
                  <c:v>0.22077922077921999</c:v>
                </c:pt>
                <c:pt idx="47530">
                  <c:v>0.23376623376623301</c:v>
                </c:pt>
                <c:pt idx="47531">
                  <c:v>0.246753246753246</c:v>
                </c:pt>
                <c:pt idx="47532">
                  <c:v>0.25974025974025899</c:v>
                </c:pt>
                <c:pt idx="47533">
                  <c:v>0.27272727272727199</c:v>
                </c:pt>
                <c:pt idx="47534">
                  <c:v>0.28571428571428498</c:v>
                </c:pt>
                <c:pt idx="47535">
                  <c:v>0.29870129870129802</c:v>
                </c:pt>
                <c:pt idx="47536">
                  <c:v>0.31168831168831101</c:v>
                </c:pt>
                <c:pt idx="47537">
                  <c:v>0.32467532467532401</c:v>
                </c:pt>
                <c:pt idx="47538">
                  <c:v>0.337662337662337</c:v>
                </c:pt>
                <c:pt idx="47539">
                  <c:v>0.35064935064934999</c:v>
                </c:pt>
                <c:pt idx="47540">
                  <c:v>0.36363636363636298</c:v>
                </c:pt>
                <c:pt idx="47541">
                  <c:v>0.37662337662337603</c:v>
                </c:pt>
                <c:pt idx="47542">
                  <c:v>0.38961038961038902</c:v>
                </c:pt>
                <c:pt idx="47543">
                  <c:v>0.40259740259740201</c:v>
                </c:pt>
                <c:pt idx="47544">
                  <c:v>0.415584415584415</c:v>
                </c:pt>
                <c:pt idx="47545">
                  <c:v>0.42857142857142799</c:v>
                </c:pt>
                <c:pt idx="47546">
                  <c:v>0.44155844155844098</c:v>
                </c:pt>
                <c:pt idx="47547">
                  <c:v>0.45454545454545398</c:v>
                </c:pt>
                <c:pt idx="47548">
                  <c:v>0.46753246753246702</c:v>
                </c:pt>
                <c:pt idx="47549">
                  <c:v>0.48051948051948001</c:v>
                </c:pt>
                <c:pt idx="47550">
                  <c:v>0.493506493506493</c:v>
                </c:pt>
                <c:pt idx="47551">
                  <c:v>0.506493506493506</c:v>
                </c:pt>
                <c:pt idx="47552">
                  <c:v>0.51948051948051899</c:v>
                </c:pt>
                <c:pt idx="47553">
                  <c:v>0.53246753246753198</c:v>
                </c:pt>
                <c:pt idx="47554">
                  <c:v>0.54545454545454497</c:v>
                </c:pt>
                <c:pt idx="47555">
                  <c:v>0.55844155844155796</c:v>
                </c:pt>
                <c:pt idx="47556">
                  <c:v>0.57142857142857095</c:v>
                </c:pt>
                <c:pt idx="47557">
                  <c:v>0.58441558441558406</c:v>
                </c:pt>
                <c:pt idx="47558">
                  <c:v>0.59740259740259705</c:v>
                </c:pt>
                <c:pt idx="47559">
                  <c:v>0.61038961038961004</c:v>
                </c:pt>
                <c:pt idx="47560">
                  <c:v>0.62337662337662303</c:v>
                </c:pt>
                <c:pt idx="47561">
                  <c:v>0.63636363636363602</c:v>
                </c:pt>
                <c:pt idx="47562">
                  <c:v>0.64935064935064901</c:v>
                </c:pt>
                <c:pt idx="47563">
                  <c:v>0.662337662337662</c:v>
                </c:pt>
                <c:pt idx="47564">
                  <c:v>0.67532467532467499</c:v>
                </c:pt>
                <c:pt idx="47565">
                  <c:v>0.68831168831168799</c:v>
                </c:pt>
                <c:pt idx="47566">
                  <c:v>0.70129870129870098</c:v>
                </c:pt>
                <c:pt idx="47567">
                  <c:v>0.71428571428571397</c:v>
                </c:pt>
                <c:pt idx="47568">
                  <c:v>0.72727272727272696</c:v>
                </c:pt>
                <c:pt idx="47569">
                  <c:v>0.74025974025973995</c:v>
                </c:pt>
                <c:pt idx="47570">
                  <c:v>0.75324675324675305</c:v>
                </c:pt>
                <c:pt idx="47571">
                  <c:v>0.76623376623376604</c:v>
                </c:pt>
                <c:pt idx="47572">
                  <c:v>0.77922077922077904</c:v>
                </c:pt>
                <c:pt idx="47573">
                  <c:v>0.79220779220779203</c:v>
                </c:pt>
                <c:pt idx="47574">
                  <c:v>0.80519480519480502</c:v>
                </c:pt>
                <c:pt idx="47575">
                  <c:v>0.81818181818181801</c:v>
                </c:pt>
                <c:pt idx="47576">
                  <c:v>0.831168831168831</c:v>
                </c:pt>
                <c:pt idx="47577">
                  <c:v>0.84415584415584399</c:v>
                </c:pt>
                <c:pt idx="47578">
                  <c:v>0.85714285714285698</c:v>
                </c:pt>
                <c:pt idx="47579">
                  <c:v>0.87012987012986998</c:v>
                </c:pt>
                <c:pt idx="47580">
                  <c:v>0.88311688311688297</c:v>
                </c:pt>
                <c:pt idx="47581">
                  <c:v>0.89610389610389596</c:v>
                </c:pt>
                <c:pt idx="47582">
                  <c:v>0.90909090909090895</c:v>
                </c:pt>
                <c:pt idx="47583">
                  <c:v>0.92207792207792205</c:v>
                </c:pt>
                <c:pt idx="47584">
                  <c:v>0.93506493506493504</c:v>
                </c:pt>
                <c:pt idx="47585">
                  <c:v>0.94805194805194803</c:v>
                </c:pt>
                <c:pt idx="47586">
                  <c:v>0.96103896103896103</c:v>
                </c:pt>
                <c:pt idx="47587">
                  <c:v>0.97402597402597402</c:v>
                </c:pt>
                <c:pt idx="47588">
                  <c:v>0.98701298701298701</c:v>
                </c:pt>
                <c:pt idx="47589">
                  <c:v>0</c:v>
                </c:pt>
                <c:pt idx="47590">
                  <c:v>1.4925373134328301E-2</c:v>
                </c:pt>
                <c:pt idx="47591">
                  <c:v>2.9850746268656699E-2</c:v>
                </c:pt>
                <c:pt idx="47592">
                  <c:v>4.4776119402985003E-2</c:v>
                </c:pt>
                <c:pt idx="47593">
                  <c:v>5.9701492537313397E-2</c:v>
                </c:pt>
                <c:pt idx="47594">
                  <c:v>7.4626865671641701E-2</c:v>
                </c:pt>
                <c:pt idx="47595">
                  <c:v>8.9552238805970102E-2</c:v>
                </c:pt>
                <c:pt idx="47596">
                  <c:v>0.104477611940298</c:v>
                </c:pt>
                <c:pt idx="47597">
                  <c:v>0.119402985074626</c:v>
                </c:pt>
                <c:pt idx="47598">
                  <c:v>0.134328358208955</c:v>
                </c:pt>
                <c:pt idx="47599">
                  <c:v>0.14925373134328301</c:v>
                </c:pt>
                <c:pt idx="47600">
                  <c:v>0.164179104477611</c:v>
                </c:pt>
                <c:pt idx="47601">
                  <c:v>0.17910447761194001</c:v>
                </c:pt>
                <c:pt idx="47602">
                  <c:v>0.194029850746268</c:v>
                </c:pt>
                <c:pt idx="47603">
                  <c:v>0.20895522388059701</c:v>
                </c:pt>
                <c:pt idx="47604">
                  <c:v>0.22388059701492499</c:v>
                </c:pt>
                <c:pt idx="47605">
                  <c:v>0.23880597014925301</c:v>
                </c:pt>
                <c:pt idx="47606">
                  <c:v>0.25373134328358199</c:v>
                </c:pt>
                <c:pt idx="47607">
                  <c:v>0.26865671641791</c:v>
                </c:pt>
                <c:pt idx="47608">
                  <c:v>0.28358208955223801</c:v>
                </c:pt>
                <c:pt idx="47609">
                  <c:v>0.29850746268656703</c:v>
                </c:pt>
                <c:pt idx="47610">
                  <c:v>0.31343283582089498</c:v>
                </c:pt>
                <c:pt idx="47611">
                  <c:v>0.328358208955223</c:v>
                </c:pt>
                <c:pt idx="47612">
                  <c:v>0.34328358208955201</c:v>
                </c:pt>
                <c:pt idx="47613">
                  <c:v>0.35820895522388002</c:v>
                </c:pt>
                <c:pt idx="47614">
                  <c:v>0.37313432835820898</c:v>
                </c:pt>
                <c:pt idx="47615">
                  <c:v>0.38805970149253699</c:v>
                </c:pt>
                <c:pt idx="47616">
                  <c:v>0.402985074626865</c:v>
                </c:pt>
                <c:pt idx="47617">
                  <c:v>0.41791044776119401</c:v>
                </c:pt>
                <c:pt idx="47618">
                  <c:v>0.43283582089552203</c:v>
                </c:pt>
                <c:pt idx="47619">
                  <c:v>0.44776119402984998</c:v>
                </c:pt>
                <c:pt idx="47620">
                  <c:v>0.462686567164179</c:v>
                </c:pt>
                <c:pt idx="47621">
                  <c:v>0.47761194029850701</c:v>
                </c:pt>
                <c:pt idx="47622">
                  <c:v>0.49253731343283502</c:v>
                </c:pt>
                <c:pt idx="47623">
                  <c:v>0.50746268656716398</c:v>
                </c:pt>
                <c:pt idx="47624">
                  <c:v>0.52238805970149205</c:v>
                </c:pt>
                <c:pt idx="47625">
                  <c:v>0.53731343283582</c:v>
                </c:pt>
                <c:pt idx="47626">
                  <c:v>0.55223880597014896</c:v>
                </c:pt>
                <c:pt idx="47627">
                  <c:v>0.56716417910447703</c:v>
                </c:pt>
                <c:pt idx="47628">
                  <c:v>0.58208955223880599</c:v>
                </c:pt>
                <c:pt idx="47629">
                  <c:v>0.59701492537313405</c:v>
                </c:pt>
                <c:pt idx="47630">
                  <c:v>0.61194029850746201</c:v>
                </c:pt>
                <c:pt idx="47631">
                  <c:v>0.62686567164179097</c:v>
                </c:pt>
                <c:pt idx="47632">
                  <c:v>0.64179104477611904</c:v>
                </c:pt>
                <c:pt idx="47633">
                  <c:v>0.65671641791044699</c:v>
                </c:pt>
                <c:pt idx="47634">
                  <c:v>0.67164179104477595</c:v>
                </c:pt>
                <c:pt idx="47635">
                  <c:v>0.68656716417910402</c:v>
                </c:pt>
                <c:pt idx="47636">
                  <c:v>0.70149253731343197</c:v>
                </c:pt>
                <c:pt idx="47637">
                  <c:v>0.71641791044776104</c:v>
                </c:pt>
                <c:pt idx="47638">
                  <c:v>0.731343283582089</c:v>
                </c:pt>
                <c:pt idx="47639">
                  <c:v>0.74626865671641796</c:v>
                </c:pt>
                <c:pt idx="47640">
                  <c:v>0.76119402985074602</c:v>
                </c:pt>
                <c:pt idx="47641">
                  <c:v>0.77611940298507398</c:v>
                </c:pt>
                <c:pt idx="47642">
                  <c:v>0.79104477611940205</c:v>
                </c:pt>
                <c:pt idx="47643">
                  <c:v>0.80597014925373101</c:v>
                </c:pt>
                <c:pt idx="47644">
                  <c:v>0.82089552238805896</c:v>
                </c:pt>
                <c:pt idx="47645">
                  <c:v>0.83582089552238803</c:v>
                </c:pt>
                <c:pt idx="47646">
                  <c:v>0.85074626865671599</c:v>
                </c:pt>
                <c:pt idx="47647">
                  <c:v>0.86567164179104406</c:v>
                </c:pt>
                <c:pt idx="47648">
                  <c:v>0.88059701492537301</c:v>
                </c:pt>
                <c:pt idx="47649">
                  <c:v>0.89552238805970097</c:v>
                </c:pt>
                <c:pt idx="47650">
                  <c:v>0.91044776119402904</c:v>
                </c:pt>
                <c:pt idx="47651">
                  <c:v>0.92537313432835799</c:v>
                </c:pt>
                <c:pt idx="47652">
                  <c:v>0.94029850746268595</c:v>
                </c:pt>
                <c:pt idx="47653">
                  <c:v>0.95522388059701402</c:v>
                </c:pt>
                <c:pt idx="47654">
                  <c:v>0.97014925373134298</c:v>
                </c:pt>
                <c:pt idx="47655">
                  <c:v>0.98507462686567104</c:v>
                </c:pt>
                <c:pt idx="47656">
                  <c:v>0</c:v>
                </c:pt>
                <c:pt idx="47657">
                  <c:v>1.09890109890109E-2</c:v>
                </c:pt>
                <c:pt idx="47658">
                  <c:v>2.19780219780219E-2</c:v>
                </c:pt>
                <c:pt idx="47659">
                  <c:v>3.2967032967032898E-2</c:v>
                </c:pt>
                <c:pt idx="47660">
                  <c:v>4.3956043956043897E-2</c:v>
                </c:pt>
                <c:pt idx="47661">
                  <c:v>5.4945054945054903E-2</c:v>
                </c:pt>
                <c:pt idx="47662">
                  <c:v>6.5934065934065894E-2</c:v>
                </c:pt>
                <c:pt idx="47663">
                  <c:v>7.69230769230769E-2</c:v>
                </c:pt>
                <c:pt idx="47664">
                  <c:v>8.7912087912087905E-2</c:v>
                </c:pt>
                <c:pt idx="47665">
                  <c:v>9.8901098901098897E-2</c:v>
                </c:pt>
                <c:pt idx="47666">
                  <c:v>0.109890109890109</c:v>
                </c:pt>
                <c:pt idx="47667">
                  <c:v>0.12087912087912001</c:v>
                </c:pt>
                <c:pt idx="47668">
                  <c:v>0.13186813186813101</c:v>
                </c:pt>
                <c:pt idx="47669">
                  <c:v>0.14285714285714199</c:v>
                </c:pt>
                <c:pt idx="47670">
                  <c:v>0.15384615384615299</c:v>
                </c:pt>
                <c:pt idx="47671">
                  <c:v>0.164835164835164</c:v>
                </c:pt>
                <c:pt idx="47672">
                  <c:v>0.17582417582417501</c:v>
                </c:pt>
                <c:pt idx="47673">
                  <c:v>0.18681318681318601</c:v>
                </c:pt>
                <c:pt idx="47674">
                  <c:v>0.19780219780219699</c:v>
                </c:pt>
                <c:pt idx="47675">
                  <c:v>0.20879120879120799</c:v>
                </c:pt>
                <c:pt idx="47676">
                  <c:v>0.219780219780219</c:v>
                </c:pt>
                <c:pt idx="47677">
                  <c:v>0.23076923076923</c:v>
                </c:pt>
                <c:pt idx="47678">
                  <c:v>0.24175824175824101</c:v>
                </c:pt>
                <c:pt idx="47679">
                  <c:v>0.25274725274725202</c:v>
                </c:pt>
                <c:pt idx="47680">
                  <c:v>0.26373626373626302</c:v>
                </c:pt>
                <c:pt idx="47681">
                  <c:v>0.27472527472527403</c:v>
                </c:pt>
                <c:pt idx="47682">
                  <c:v>0.28571428571428498</c:v>
                </c:pt>
                <c:pt idx="47683">
                  <c:v>0.29670329670329598</c:v>
                </c:pt>
                <c:pt idx="47684">
                  <c:v>0.30769230769230699</c:v>
                </c:pt>
                <c:pt idx="47685">
                  <c:v>0.31868131868131799</c:v>
                </c:pt>
                <c:pt idx="47686">
                  <c:v>0.329670329670329</c:v>
                </c:pt>
                <c:pt idx="47687">
                  <c:v>0.34065934065934</c:v>
                </c:pt>
                <c:pt idx="47688">
                  <c:v>0.35164835164835101</c:v>
                </c:pt>
                <c:pt idx="47689">
                  <c:v>0.36263736263736202</c:v>
                </c:pt>
                <c:pt idx="47690">
                  <c:v>0.37362637362637302</c:v>
                </c:pt>
                <c:pt idx="47691">
                  <c:v>0.38461538461538403</c:v>
                </c:pt>
                <c:pt idx="47692">
                  <c:v>0.39560439560439498</c:v>
                </c:pt>
                <c:pt idx="47693">
                  <c:v>0.40659340659340598</c:v>
                </c:pt>
                <c:pt idx="47694">
                  <c:v>0.41758241758241699</c:v>
                </c:pt>
                <c:pt idx="47695">
                  <c:v>0.42857142857142799</c:v>
                </c:pt>
                <c:pt idx="47696">
                  <c:v>0.439560439560439</c:v>
                </c:pt>
                <c:pt idx="47697">
                  <c:v>0.45054945054945</c:v>
                </c:pt>
                <c:pt idx="47698">
                  <c:v>0.46153846153846101</c:v>
                </c:pt>
                <c:pt idx="47699">
                  <c:v>0.47252747252747201</c:v>
                </c:pt>
                <c:pt idx="47700">
                  <c:v>0.48351648351648302</c:v>
                </c:pt>
                <c:pt idx="47701">
                  <c:v>0.49450549450549403</c:v>
                </c:pt>
                <c:pt idx="47702">
                  <c:v>0.50549450549450503</c:v>
                </c:pt>
                <c:pt idx="47703">
                  <c:v>0.51648351648351598</c:v>
                </c:pt>
                <c:pt idx="47704">
                  <c:v>0.52747252747252704</c:v>
                </c:pt>
                <c:pt idx="47705">
                  <c:v>0.53846153846153799</c:v>
                </c:pt>
                <c:pt idx="47706">
                  <c:v>0.54945054945054905</c:v>
                </c:pt>
                <c:pt idx="47707">
                  <c:v>0.56043956043956</c:v>
                </c:pt>
                <c:pt idx="47708">
                  <c:v>0.57142857142857095</c:v>
                </c:pt>
                <c:pt idx="47709">
                  <c:v>0.58241758241758201</c:v>
                </c:pt>
                <c:pt idx="47710">
                  <c:v>0.59340659340659296</c:v>
                </c:pt>
                <c:pt idx="47711">
                  <c:v>0.60439560439560402</c:v>
                </c:pt>
                <c:pt idx="47712">
                  <c:v>0.61538461538461497</c:v>
                </c:pt>
                <c:pt idx="47713">
                  <c:v>0.62637362637362604</c:v>
                </c:pt>
                <c:pt idx="47714">
                  <c:v>0.63736263736263699</c:v>
                </c:pt>
                <c:pt idx="47715">
                  <c:v>0.64835164835164805</c:v>
                </c:pt>
                <c:pt idx="47716">
                  <c:v>0.659340659340659</c:v>
                </c:pt>
                <c:pt idx="47717">
                  <c:v>0.67032967032966995</c:v>
                </c:pt>
                <c:pt idx="47718">
                  <c:v>0.68131868131868101</c:v>
                </c:pt>
                <c:pt idx="47719">
                  <c:v>0.69230769230769196</c:v>
                </c:pt>
                <c:pt idx="47720">
                  <c:v>0.70329670329670302</c:v>
                </c:pt>
                <c:pt idx="47721">
                  <c:v>0.71428571428571397</c:v>
                </c:pt>
                <c:pt idx="47722">
                  <c:v>0.72527472527472503</c:v>
                </c:pt>
                <c:pt idx="47723">
                  <c:v>0.73626373626373598</c:v>
                </c:pt>
                <c:pt idx="47724">
                  <c:v>0.74725274725274704</c:v>
                </c:pt>
                <c:pt idx="47725">
                  <c:v>0.75824175824175799</c:v>
                </c:pt>
                <c:pt idx="47726">
                  <c:v>0.76923076923076905</c:v>
                </c:pt>
                <c:pt idx="47727">
                  <c:v>0.78021978021978</c:v>
                </c:pt>
                <c:pt idx="47728">
                  <c:v>0.79120879120879095</c:v>
                </c:pt>
                <c:pt idx="47729">
                  <c:v>0.80219780219780201</c:v>
                </c:pt>
                <c:pt idx="47730">
                  <c:v>0.81318681318681296</c:v>
                </c:pt>
                <c:pt idx="47731">
                  <c:v>0.82417582417582402</c:v>
                </c:pt>
                <c:pt idx="47732">
                  <c:v>0.83516483516483497</c:v>
                </c:pt>
                <c:pt idx="47733">
                  <c:v>0.84615384615384603</c:v>
                </c:pt>
                <c:pt idx="47734">
                  <c:v>0.85714285714285698</c:v>
                </c:pt>
                <c:pt idx="47735">
                  <c:v>0.86813186813186805</c:v>
                </c:pt>
                <c:pt idx="47736">
                  <c:v>0.879120879120879</c:v>
                </c:pt>
                <c:pt idx="47737">
                  <c:v>0.89010989010988995</c:v>
                </c:pt>
                <c:pt idx="47738">
                  <c:v>0.90109890109890101</c:v>
                </c:pt>
                <c:pt idx="47739">
                  <c:v>0.91208791208791196</c:v>
                </c:pt>
                <c:pt idx="47740">
                  <c:v>0.92307692307692302</c:v>
                </c:pt>
                <c:pt idx="47741">
                  <c:v>0.93406593406593397</c:v>
                </c:pt>
                <c:pt idx="47742">
                  <c:v>0.94505494505494503</c:v>
                </c:pt>
                <c:pt idx="47743">
                  <c:v>0.95604395604395598</c:v>
                </c:pt>
                <c:pt idx="47744">
                  <c:v>0.96703296703296704</c:v>
                </c:pt>
                <c:pt idx="47745">
                  <c:v>0.97802197802197799</c:v>
                </c:pt>
                <c:pt idx="47746">
                  <c:v>0.98901098901098905</c:v>
                </c:pt>
                <c:pt idx="47747">
                  <c:v>0</c:v>
                </c:pt>
                <c:pt idx="47748">
                  <c:v>5.8823529411764698E-2</c:v>
                </c:pt>
                <c:pt idx="47749">
                  <c:v>0.11764705882352899</c:v>
                </c:pt>
                <c:pt idx="47750">
                  <c:v>0.17647058823529399</c:v>
                </c:pt>
                <c:pt idx="47751">
                  <c:v>0.23529411764705799</c:v>
                </c:pt>
                <c:pt idx="47752">
                  <c:v>0.29411764705882298</c:v>
                </c:pt>
                <c:pt idx="47753">
                  <c:v>0.35294117647058798</c:v>
                </c:pt>
                <c:pt idx="47754">
                  <c:v>0.41176470588235198</c:v>
                </c:pt>
                <c:pt idx="47755">
                  <c:v>0.47058823529411697</c:v>
                </c:pt>
                <c:pt idx="47756">
                  <c:v>0.52941176470588203</c:v>
                </c:pt>
                <c:pt idx="47757">
                  <c:v>0.58823529411764697</c:v>
                </c:pt>
                <c:pt idx="47758">
                  <c:v>0.64705882352941102</c:v>
                </c:pt>
                <c:pt idx="47759">
                  <c:v>0.70588235294117596</c:v>
                </c:pt>
                <c:pt idx="47760">
                  <c:v>0.76470588235294101</c:v>
                </c:pt>
                <c:pt idx="47761">
                  <c:v>0.82352941176470495</c:v>
                </c:pt>
                <c:pt idx="47762">
                  <c:v>0.88235294117647001</c:v>
                </c:pt>
                <c:pt idx="47763">
                  <c:v>0.94117647058823495</c:v>
                </c:pt>
                <c:pt idx="47764">
                  <c:v>0</c:v>
                </c:pt>
                <c:pt idx="47765">
                  <c:v>1.7857142857142801E-2</c:v>
                </c:pt>
                <c:pt idx="47766">
                  <c:v>3.5714285714285698E-2</c:v>
                </c:pt>
                <c:pt idx="47767">
                  <c:v>5.3571428571428499E-2</c:v>
                </c:pt>
                <c:pt idx="47768">
                  <c:v>7.1428571428571397E-2</c:v>
                </c:pt>
                <c:pt idx="47769">
                  <c:v>8.9285714285714204E-2</c:v>
                </c:pt>
                <c:pt idx="47770">
                  <c:v>0.107142857142857</c:v>
                </c:pt>
                <c:pt idx="47771">
                  <c:v>0.125</c:v>
                </c:pt>
                <c:pt idx="47772">
                  <c:v>0.14285714285714199</c:v>
                </c:pt>
                <c:pt idx="47773">
                  <c:v>0.160714285714285</c:v>
                </c:pt>
                <c:pt idx="47774">
                  <c:v>0.17857142857142799</c:v>
                </c:pt>
                <c:pt idx="47775">
                  <c:v>0.19642857142857101</c:v>
                </c:pt>
                <c:pt idx="47776">
                  <c:v>0.214285714285714</c:v>
                </c:pt>
                <c:pt idx="47777">
                  <c:v>0.23214285714285701</c:v>
                </c:pt>
                <c:pt idx="47778">
                  <c:v>0.25</c:v>
                </c:pt>
                <c:pt idx="47779">
                  <c:v>0.26785714285714202</c:v>
                </c:pt>
                <c:pt idx="47780">
                  <c:v>0.28571428571428498</c:v>
                </c:pt>
                <c:pt idx="47781">
                  <c:v>0.30357142857142799</c:v>
                </c:pt>
                <c:pt idx="47782">
                  <c:v>0.32142857142857101</c:v>
                </c:pt>
                <c:pt idx="47783">
                  <c:v>0.33928571428571402</c:v>
                </c:pt>
                <c:pt idx="47784">
                  <c:v>0.35714285714285698</c:v>
                </c:pt>
                <c:pt idx="47785">
                  <c:v>0.375</c:v>
                </c:pt>
                <c:pt idx="47786">
                  <c:v>0.39285714285714202</c:v>
                </c:pt>
                <c:pt idx="47787">
                  <c:v>0.41071428571428498</c:v>
                </c:pt>
                <c:pt idx="47788">
                  <c:v>0.42857142857142799</c:v>
                </c:pt>
                <c:pt idx="47789">
                  <c:v>0.44642857142857101</c:v>
                </c:pt>
                <c:pt idx="47790">
                  <c:v>0.46428571428571402</c:v>
                </c:pt>
                <c:pt idx="47791">
                  <c:v>0.48214285714285698</c:v>
                </c:pt>
                <c:pt idx="47792">
                  <c:v>0.5</c:v>
                </c:pt>
                <c:pt idx="47793">
                  <c:v>0.51785714285714202</c:v>
                </c:pt>
                <c:pt idx="47794">
                  <c:v>0.53571428571428503</c:v>
                </c:pt>
                <c:pt idx="47795">
                  <c:v>0.55357142857142805</c:v>
                </c:pt>
                <c:pt idx="47796">
                  <c:v>0.57142857142857095</c:v>
                </c:pt>
                <c:pt idx="47797">
                  <c:v>0.58928571428571397</c:v>
                </c:pt>
                <c:pt idx="47798">
                  <c:v>0.60714285714285698</c:v>
                </c:pt>
                <c:pt idx="47799">
                  <c:v>0.625</c:v>
                </c:pt>
                <c:pt idx="47800">
                  <c:v>0.64285714285714202</c:v>
                </c:pt>
                <c:pt idx="47801">
                  <c:v>0.66071428571428503</c:v>
                </c:pt>
                <c:pt idx="47802">
                  <c:v>0.67857142857142805</c:v>
                </c:pt>
                <c:pt idx="47803">
                  <c:v>0.69642857142857095</c:v>
                </c:pt>
                <c:pt idx="47804">
                  <c:v>0.71428571428571397</c:v>
                </c:pt>
                <c:pt idx="47805">
                  <c:v>0.73214285714285698</c:v>
                </c:pt>
                <c:pt idx="47806">
                  <c:v>0.75</c:v>
                </c:pt>
                <c:pt idx="47807">
                  <c:v>0.76785714285714202</c:v>
                </c:pt>
                <c:pt idx="47808">
                  <c:v>0.78571428571428503</c:v>
                </c:pt>
                <c:pt idx="47809">
                  <c:v>0.80357142857142805</c:v>
                </c:pt>
                <c:pt idx="47810">
                  <c:v>0.82142857142857095</c:v>
                </c:pt>
                <c:pt idx="47811">
                  <c:v>0.83928571428571397</c:v>
                </c:pt>
                <c:pt idx="47812">
                  <c:v>0.85714285714285698</c:v>
                </c:pt>
                <c:pt idx="47813">
                  <c:v>0.875</c:v>
                </c:pt>
                <c:pt idx="47814">
                  <c:v>0.89285714285714202</c:v>
                </c:pt>
                <c:pt idx="47815">
                  <c:v>0.91071428571428503</c:v>
                </c:pt>
                <c:pt idx="47816">
                  <c:v>0.92857142857142805</c:v>
                </c:pt>
                <c:pt idx="47817">
                  <c:v>0.94642857142857095</c:v>
                </c:pt>
                <c:pt idx="47818">
                  <c:v>0.96428571428571397</c:v>
                </c:pt>
                <c:pt idx="47819">
                  <c:v>0.98214285714285698</c:v>
                </c:pt>
                <c:pt idx="47820">
                  <c:v>0</c:v>
                </c:pt>
                <c:pt idx="47821">
                  <c:v>8.3333333333333301E-2</c:v>
                </c:pt>
                <c:pt idx="47822">
                  <c:v>0.16666666666666599</c:v>
                </c:pt>
                <c:pt idx="47823">
                  <c:v>0.25</c:v>
                </c:pt>
                <c:pt idx="47824">
                  <c:v>0.33333333333333298</c:v>
                </c:pt>
                <c:pt idx="47825">
                  <c:v>0.41666666666666602</c:v>
                </c:pt>
                <c:pt idx="47826">
                  <c:v>0.5</c:v>
                </c:pt>
                <c:pt idx="47827">
                  <c:v>0.58333333333333304</c:v>
                </c:pt>
                <c:pt idx="47828">
                  <c:v>0.66666666666666596</c:v>
                </c:pt>
                <c:pt idx="47829">
                  <c:v>0.75</c:v>
                </c:pt>
                <c:pt idx="47830">
                  <c:v>0.83333333333333304</c:v>
                </c:pt>
                <c:pt idx="47831">
                  <c:v>0.91666666666666596</c:v>
                </c:pt>
                <c:pt idx="47832">
                  <c:v>0</c:v>
                </c:pt>
                <c:pt idx="47833">
                  <c:v>1.0869565217391301E-2</c:v>
                </c:pt>
                <c:pt idx="47834">
                  <c:v>2.1739130434782601E-2</c:v>
                </c:pt>
                <c:pt idx="47835">
                  <c:v>3.2608695652173898E-2</c:v>
                </c:pt>
                <c:pt idx="47836">
                  <c:v>4.3478260869565202E-2</c:v>
                </c:pt>
                <c:pt idx="47837">
                  <c:v>5.4347826086956499E-2</c:v>
                </c:pt>
                <c:pt idx="47838">
                  <c:v>6.5217391304347797E-2</c:v>
                </c:pt>
                <c:pt idx="47839">
                  <c:v>7.6086956521739094E-2</c:v>
                </c:pt>
                <c:pt idx="47840">
                  <c:v>8.6956521739130405E-2</c:v>
                </c:pt>
                <c:pt idx="47841">
                  <c:v>9.7826086956521702E-2</c:v>
                </c:pt>
                <c:pt idx="47842">
                  <c:v>0.108695652173913</c:v>
                </c:pt>
                <c:pt idx="47843">
                  <c:v>0.119565217391304</c:v>
                </c:pt>
                <c:pt idx="47844">
                  <c:v>0.13043478260869501</c:v>
                </c:pt>
                <c:pt idx="47845">
                  <c:v>0.141304347826086</c:v>
                </c:pt>
                <c:pt idx="47846">
                  <c:v>0.15217391304347799</c:v>
                </c:pt>
                <c:pt idx="47847">
                  <c:v>0.16304347826086901</c:v>
                </c:pt>
                <c:pt idx="47848">
                  <c:v>0.17391304347826</c:v>
                </c:pt>
                <c:pt idx="47849">
                  <c:v>0.184782608695652</c:v>
                </c:pt>
                <c:pt idx="47850">
                  <c:v>0.19565217391304299</c:v>
                </c:pt>
                <c:pt idx="47851">
                  <c:v>0.20652173913043401</c:v>
                </c:pt>
                <c:pt idx="47852">
                  <c:v>0.217391304347826</c:v>
                </c:pt>
                <c:pt idx="47853">
                  <c:v>0.22826086956521699</c:v>
                </c:pt>
                <c:pt idx="47854">
                  <c:v>0.23913043478260801</c:v>
                </c:pt>
                <c:pt idx="47855">
                  <c:v>0.25</c:v>
                </c:pt>
                <c:pt idx="47856">
                  <c:v>0.26086956521739102</c:v>
                </c:pt>
                <c:pt idx="47857">
                  <c:v>0.27173913043478198</c:v>
                </c:pt>
                <c:pt idx="47858">
                  <c:v>0.282608695652173</c:v>
                </c:pt>
                <c:pt idx="47859">
                  <c:v>0.29347826086956502</c:v>
                </c:pt>
                <c:pt idx="47860">
                  <c:v>0.30434782608695599</c:v>
                </c:pt>
                <c:pt idx="47861">
                  <c:v>0.31521739130434701</c:v>
                </c:pt>
                <c:pt idx="47862">
                  <c:v>0.32608695652173902</c:v>
                </c:pt>
                <c:pt idx="47863">
                  <c:v>0.33695652173912999</c:v>
                </c:pt>
                <c:pt idx="47864">
                  <c:v>0.34782608695652101</c:v>
                </c:pt>
                <c:pt idx="47865">
                  <c:v>0.35869565217391303</c:v>
                </c:pt>
                <c:pt idx="47866">
                  <c:v>0.36956521739130399</c:v>
                </c:pt>
                <c:pt idx="47867">
                  <c:v>0.38043478260869501</c:v>
                </c:pt>
                <c:pt idx="47868">
                  <c:v>0.39130434782608697</c:v>
                </c:pt>
                <c:pt idx="47869">
                  <c:v>0.40217391304347799</c:v>
                </c:pt>
                <c:pt idx="47870">
                  <c:v>0.41304347826086901</c:v>
                </c:pt>
                <c:pt idx="47871">
                  <c:v>0.42391304347825998</c:v>
                </c:pt>
                <c:pt idx="47872">
                  <c:v>0.434782608695652</c:v>
                </c:pt>
                <c:pt idx="47873">
                  <c:v>0.44565217391304301</c:v>
                </c:pt>
                <c:pt idx="47874">
                  <c:v>0.45652173913043398</c:v>
                </c:pt>
                <c:pt idx="47875">
                  <c:v>0.467391304347826</c:v>
                </c:pt>
                <c:pt idx="47876">
                  <c:v>0.47826086956521702</c:v>
                </c:pt>
                <c:pt idx="47877">
                  <c:v>0.48913043478260798</c:v>
                </c:pt>
                <c:pt idx="47878">
                  <c:v>0.5</c:v>
                </c:pt>
                <c:pt idx="47879">
                  <c:v>0.51086956521739102</c:v>
                </c:pt>
                <c:pt idx="47880">
                  <c:v>0.52173913043478204</c:v>
                </c:pt>
                <c:pt idx="47881">
                  <c:v>0.53260869565217395</c:v>
                </c:pt>
                <c:pt idx="47882">
                  <c:v>0.54347826086956497</c:v>
                </c:pt>
                <c:pt idx="47883">
                  <c:v>0.55434782608695599</c:v>
                </c:pt>
                <c:pt idx="47884">
                  <c:v>0.56521739130434701</c:v>
                </c:pt>
                <c:pt idx="47885">
                  <c:v>0.57608695652173902</c:v>
                </c:pt>
                <c:pt idx="47886">
                  <c:v>0.58695652173913004</c:v>
                </c:pt>
                <c:pt idx="47887">
                  <c:v>0.59782608695652095</c:v>
                </c:pt>
                <c:pt idx="47888">
                  <c:v>0.60869565217391297</c:v>
                </c:pt>
                <c:pt idx="47889">
                  <c:v>0.61956521739130399</c:v>
                </c:pt>
                <c:pt idx="47890">
                  <c:v>0.63043478260869501</c:v>
                </c:pt>
                <c:pt idx="47891">
                  <c:v>0.64130434782608603</c:v>
                </c:pt>
                <c:pt idx="47892">
                  <c:v>0.65217391304347805</c:v>
                </c:pt>
                <c:pt idx="47893">
                  <c:v>0.66304347826086896</c:v>
                </c:pt>
                <c:pt idx="47894">
                  <c:v>0.67391304347825998</c:v>
                </c:pt>
                <c:pt idx="47895">
                  <c:v>0.684782608695652</c:v>
                </c:pt>
                <c:pt idx="47896">
                  <c:v>0.69565217391304301</c:v>
                </c:pt>
                <c:pt idx="47897">
                  <c:v>0.70652173913043403</c:v>
                </c:pt>
                <c:pt idx="47898">
                  <c:v>0.71739130434782605</c:v>
                </c:pt>
                <c:pt idx="47899">
                  <c:v>0.72826086956521696</c:v>
                </c:pt>
                <c:pt idx="47900">
                  <c:v>0.73913043478260798</c:v>
                </c:pt>
                <c:pt idx="47901">
                  <c:v>0.75</c:v>
                </c:pt>
                <c:pt idx="47902">
                  <c:v>0.76086956521739102</c:v>
                </c:pt>
                <c:pt idx="47903">
                  <c:v>0.77173913043478204</c:v>
                </c:pt>
                <c:pt idx="47904">
                  <c:v>0.78260869565217395</c:v>
                </c:pt>
                <c:pt idx="47905">
                  <c:v>0.79347826086956497</c:v>
                </c:pt>
                <c:pt idx="47906">
                  <c:v>0.80434782608695599</c:v>
                </c:pt>
                <c:pt idx="47907">
                  <c:v>0.81521739130434701</c:v>
                </c:pt>
                <c:pt idx="47908">
                  <c:v>0.82608695652173902</c:v>
                </c:pt>
                <c:pt idx="47909">
                  <c:v>0.83695652173913004</c:v>
                </c:pt>
                <c:pt idx="47910">
                  <c:v>0.84782608695652095</c:v>
                </c:pt>
                <c:pt idx="47911">
                  <c:v>0.85869565217391297</c:v>
                </c:pt>
                <c:pt idx="47912">
                  <c:v>0.86956521739130399</c:v>
                </c:pt>
                <c:pt idx="47913">
                  <c:v>0.88043478260869501</c:v>
                </c:pt>
                <c:pt idx="47914">
                  <c:v>0.89130434782608603</c:v>
                </c:pt>
                <c:pt idx="47915">
                  <c:v>0.90217391304347805</c:v>
                </c:pt>
                <c:pt idx="47916">
                  <c:v>0.91304347826086896</c:v>
                </c:pt>
                <c:pt idx="47917">
                  <c:v>0.92391304347825998</c:v>
                </c:pt>
                <c:pt idx="47918">
                  <c:v>0.934782608695652</c:v>
                </c:pt>
                <c:pt idx="47919">
                  <c:v>0.94565217391304301</c:v>
                </c:pt>
                <c:pt idx="47920">
                  <c:v>0.95652173913043403</c:v>
                </c:pt>
                <c:pt idx="47921">
                  <c:v>0.96739130434782605</c:v>
                </c:pt>
                <c:pt idx="47922">
                  <c:v>0.97826086956521696</c:v>
                </c:pt>
                <c:pt idx="47923">
                  <c:v>0.98913043478260798</c:v>
                </c:pt>
                <c:pt idx="47924">
                  <c:v>0</c:v>
                </c:pt>
                <c:pt idx="47925">
                  <c:v>2.0833333333333301E-2</c:v>
                </c:pt>
                <c:pt idx="47926">
                  <c:v>4.1666666666666602E-2</c:v>
                </c:pt>
                <c:pt idx="47927">
                  <c:v>6.25E-2</c:v>
                </c:pt>
                <c:pt idx="47928">
                  <c:v>8.3333333333333301E-2</c:v>
                </c:pt>
                <c:pt idx="47929">
                  <c:v>0.10416666666666601</c:v>
                </c:pt>
                <c:pt idx="47930">
                  <c:v>0.125</c:v>
                </c:pt>
                <c:pt idx="47931">
                  <c:v>0.14583333333333301</c:v>
                </c:pt>
                <c:pt idx="47932">
                  <c:v>0.16666666666666599</c:v>
                </c:pt>
                <c:pt idx="47933">
                  <c:v>0.1875</c:v>
                </c:pt>
                <c:pt idx="47934">
                  <c:v>0.20833333333333301</c:v>
                </c:pt>
                <c:pt idx="47935">
                  <c:v>0.22916666666666599</c:v>
                </c:pt>
                <c:pt idx="47936">
                  <c:v>0.25</c:v>
                </c:pt>
                <c:pt idx="47937">
                  <c:v>0.27083333333333298</c:v>
                </c:pt>
                <c:pt idx="47938">
                  <c:v>0.29166666666666602</c:v>
                </c:pt>
                <c:pt idx="47939">
                  <c:v>0.3125</c:v>
                </c:pt>
                <c:pt idx="47940">
                  <c:v>0.33333333333333298</c:v>
                </c:pt>
                <c:pt idx="47941">
                  <c:v>0.35416666666666602</c:v>
                </c:pt>
                <c:pt idx="47942">
                  <c:v>0.375</c:v>
                </c:pt>
                <c:pt idx="47943">
                  <c:v>0.39583333333333298</c:v>
                </c:pt>
                <c:pt idx="47944">
                  <c:v>0.41666666666666602</c:v>
                </c:pt>
                <c:pt idx="47945">
                  <c:v>0.4375</c:v>
                </c:pt>
                <c:pt idx="47946">
                  <c:v>0.45833333333333298</c:v>
                </c:pt>
                <c:pt idx="47947">
                  <c:v>0.47916666666666602</c:v>
                </c:pt>
                <c:pt idx="47948">
                  <c:v>0.5</c:v>
                </c:pt>
                <c:pt idx="47949">
                  <c:v>0.52083333333333304</c:v>
                </c:pt>
                <c:pt idx="47950">
                  <c:v>0.54166666666666596</c:v>
                </c:pt>
                <c:pt idx="47951">
                  <c:v>0.5625</c:v>
                </c:pt>
                <c:pt idx="47952">
                  <c:v>0.58333333333333304</c:v>
                </c:pt>
                <c:pt idx="47953">
                  <c:v>0.60416666666666596</c:v>
                </c:pt>
                <c:pt idx="47954">
                  <c:v>0.625</c:v>
                </c:pt>
                <c:pt idx="47955">
                  <c:v>0.64583333333333304</c:v>
                </c:pt>
                <c:pt idx="47956">
                  <c:v>0.66666666666666596</c:v>
                </c:pt>
                <c:pt idx="47957">
                  <c:v>0.6875</c:v>
                </c:pt>
                <c:pt idx="47958">
                  <c:v>0.70833333333333304</c:v>
                </c:pt>
                <c:pt idx="47959">
                  <c:v>0.72916666666666596</c:v>
                </c:pt>
                <c:pt idx="47960">
                  <c:v>0.75</c:v>
                </c:pt>
                <c:pt idx="47961">
                  <c:v>0.77083333333333304</c:v>
                </c:pt>
                <c:pt idx="47962">
                  <c:v>0.79166666666666596</c:v>
                </c:pt>
                <c:pt idx="47963">
                  <c:v>0.8125</c:v>
                </c:pt>
                <c:pt idx="47964">
                  <c:v>0.83333333333333304</c:v>
                </c:pt>
                <c:pt idx="47965">
                  <c:v>0.85416666666666596</c:v>
                </c:pt>
                <c:pt idx="47966">
                  <c:v>0.875</c:v>
                </c:pt>
                <c:pt idx="47967">
                  <c:v>0.89583333333333304</c:v>
                </c:pt>
                <c:pt idx="47968">
                  <c:v>0.91666666666666596</c:v>
                </c:pt>
                <c:pt idx="47969">
                  <c:v>0.9375</c:v>
                </c:pt>
                <c:pt idx="47970">
                  <c:v>0.95833333333333304</c:v>
                </c:pt>
                <c:pt idx="47971">
                  <c:v>0.97916666666666596</c:v>
                </c:pt>
                <c:pt idx="47972">
                  <c:v>0</c:v>
                </c:pt>
                <c:pt idx="47973">
                  <c:v>0.01</c:v>
                </c:pt>
                <c:pt idx="47974">
                  <c:v>0.02</c:v>
                </c:pt>
                <c:pt idx="47975">
                  <c:v>0.03</c:v>
                </c:pt>
                <c:pt idx="47976">
                  <c:v>0.04</c:v>
                </c:pt>
                <c:pt idx="47977">
                  <c:v>0.05</c:v>
                </c:pt>
                <c:pt idx="47978">
                  <c:v>0.06</c:v>
                </c:pt>
                <c:pt idx="47979">
                  <c:v>7.0000000000000007E-2</c:v>
                </c:pt>
                <c:pt idx="47980">
                  <c:v>0.08</c:v>
                </c:pt>
                <c:pt idx="47981">
                  <c:v>0.09</c:v>
                </c:pt>
                <c:pt idx="47982">
                  <c:v>0.1</c:v>
                </c:pt>
                <c:pt idx="47983">
                  <c:v>0.11</c:v>
                </c:pt>
                <c:pt idx="47984">
                  <c:v>0.12</c:v>
                </c:pt>
                <c:pt idx="47985">
                  <c:v>0.13</c:v>
                </c:pt>
                <c:pt idx="47986">
                  <c:v>0.14000000000000001</c:v>
                </c:pt>
                <c:pt idx="47987">
                  <c:v>0.15</c:v>
                </c:pt>
                <c:pt idx="47988">
                  <c:v>0.16</c:v>
                </c:pt>
                <c:pt idx="47989">
                  <c:v>0.17</c:v>
                </c:pt>
                <c:pt idx="47990">
                  <c:v>0.18</c:v>
                </c:pt>
                <c:pt idx="47991">
                  <c:v>0.19</c:v>
                </c:pt>
                <c:pt idx="47992">
                  <c:v>0.2</c:v>
                </c:pt>
                <c:pt idx="47993">
                  <c:v>0.21</c:v>
                </c:pt>
                <c:pt idx="47994">
                  <c:v>0.22</c:v>
                </c:pt>
                <c:pt idx="47995">
                  <c:v>0.23</c:v>
                </c:pt>
                <c:pt idx="47996">
                  <c:v>0.24</c:v>
                </c:pt>
                <c:pt idx="47997">
                  <c:v>0.25</c:v>
                </c:pt>
                <c:pt idx="47998">
                  <c:v>0.26</c:v>
                </c:pt>
                <c:pt idx="47999">
                  <c:v>0.27</c:v>
                </c:pt>
                <c:pt idx="48000">
                  <c:v>0.28000000000000003</c:v>
                </c:pt>
                <c:pt idx="48001">
                  <c:v>0.28999999999999998</c:v>
                </c:pt>
                <c:pt idx="48002">
                  <c:v>0.3</c:v>
                </c:pt>
                <c:pt idx="48003">
                  <c:v>0.31</c:v>
                </c:pt>
                <c:pt idx="48004">
                  <c:v>0.32</c:v>
                </c:pt>
                <c:pt idx="48005">
                  <c:v>0.33</c:v>
                </c:pt>
                <c:pt idx="48006">
                  <c:v>0.34</c:v>
                </c:pt>
                <c:pt idx="48007">
                  <c:v>0.35</c:v>
                </c:pt>
                <c:pt idx="48008">
                  <c:v>0.36</c:v>
                </c:pt>
                <c:pt idx="48009">
                  <c:v>0.37</c:v>
                </c:pt>
                <c:pt idx="48010">
                  <c:v>0.38</c:v>
                </c:pt>
                <c:pt idx="48011">
                  <c:v>0.39</c:v>
                </c:pt>
                <c:pt idx="48012">
                  <c:v>0.4</c:v>
                </c:pt>
                <c:pt idx="48013">
                  <c:v>0.41</c:v>
                </c:pt>
                <c:pt idx="48014">
                  <c:v>0.42</c:v>
                </c:pt>
                <c:pt idx="48015">
                  <c:v>0.43</c:v>
                </c:pt>
                <c:pt idx="48016">
                  <c:v>0.44</c:v>
                </c:pt>
                <c:pt idx="48017">
                  <c:v>0.45</c:v>
                </c:pt>
                <c:pt idx="48018">
                  <c:v>0.46</c:v>
                </c:pt>
                <c:pt idx="48019">
                  <c:v>0.47</c:v>
                </c:pt>
                <c:pt idx="48020">
                  <c:v>0.48</c:v>
                </c:pt>
                <c:pt idx="48021">
                  <c:v>0.49</c:v>
                </c:pt>
                <c:pt idx="48022">
                  <c:v>0.5</c:v>
                </c:pt>
                <c:pt idx="48023">
                  <c:v>0.51</c:v>
                </c:pt>
                <c:pt idx="48024">
                  <c:v>0.52</c:v>
                </c:pt>
                <c:pt idx="48025">
                  <c:v>0.53</c:v>
                </c:pt>
                <c:pt idx="48026">
                  <c:v>0.54</c:v>
                </c:pt>
                <c:pt idx="48027">
                  <c:v>0.55000000000000004</c:v>
                </c:pt>
                <c:pt idx="48028">
                  <c:v>0.56000000000000005</c:v>
                </c:pt>
                <c:pt idx="48029">
                  <c:v>0.56999999999999995</c:v>
                </c:pt>
                <c:pt idx="48030">
                  <c:v>0.57999999999999996</c:v>
                </c:pt>
                <c:pt idx="48031">
                  <c:v>0.59</c:v>
                </c:pt>
                <c:pt idx="48032">
                  <c:v>0.6</c:v>
                </c:pt>
                <c:pt idx="48033">
                  <c:v>0.61</c:v>
                </c:pt>
                <c:pt idx="48034">
                  <c:v>0.62</c:v>
                </c:pt>
                <c:pt idx="48035">
                  <c:v>0.63</c:v>
                </c:pt>
                <c:pt idx="48036">
                  <c:v>0.64</c:v>
                </c:pt>
                <c:pt idx="48037">
                  <c:v>0.65</c:v>
                </c:pt>
                <c:pt idx="48038">
                  <c:v>0.66</c:v>
                </c:pt>
                <c:pt idx="48039">
                  <c:v>0.67</c:v>
                </c:pt>
                <c:pt idx="48040">
                  <c:v>0.68</c:v>
                </c:pt>
                <c:pt idx="48041">
                  <c:v>0.69</c:v>
                </c:pt>
                <c:pt idx="48042">
                  <c:v>0.7</c:v>
                </c:pt>
                <c:pt idx="48043">
                  <c:v>0.71</c:v>
                </c:pt>
                <c:pt idx="48044">
                  <c:v>0.72</c:v>
                </c:pt>
                <c:pt idx="48045">
                  <c:v>0.73</c:v>
                </c:pt>
                <c:pt idx="48046">
                  <c:v>0.74</c:v>
                </c:pt>
                <c:pt idx="48047">
                  <c:v>0.75</c:v>
                </c:pt>
                <c:pt idx="48048">
                  <c:v>0.76</c:v>
                </c:pt>
                <c:pt idx="48049">
                  <c:v>0.77</c:v>
                </c:pt>
                <c:pt idx="48050">
                  <c:v>0.78</c:v>
                </c:pt>
                <c:pt idx="48051">
                  <c:v>0.79</c:v>
                </c:pt>
                <c:pt idx="48052">
                  <c:v>0.8</c:v>
                </c:pt>
                <c:pt idx="48053">
                  <c:v>0.81</c:v>
                </c:pt>
                <c:pt idx="48054">
                  <c:v>0.82</c:v>
                </c:pt>
                <c:pt idx="48055">
                  <c:v>0.83</c:v>
                </c:pt>
                <c:pt idx="48056">
                  <c:v>0.84</c:v>
                </c:pt>
                <c:pt idx="48057">
                  <c:v>0.85</c:v>
                </c:pt>
                <c:pt idx="48058">
                  <c:v>0.86</c:v>
                </c:pt>
                <c:pt idx="48059">
                  <c:v>0.87</c:v>
                </c:pt>
                <c:pt idx="48060">
                  <c:v>0.88</c:v>
                </c:pt>
                <c:pt idx="48061">
                  <c:v>0.89</c:v>
                </c:pt>
                <c:pt idx="48062">
                  <c:v>0.9</c:v>
                </c:pt>
                <c:pt idx="48063">
                  <c:v>0.91</c:v>
                </c:pt>
                <c:pt idx="48064">
                  <c:v>0.92</c:v>
                </c:pt>
                <c:pt idx="48065">
                  <c:v>0.93</c:v>
                </c:pt>
                <c:pt idx="48066">
                  <c:v>0.94</c:v>
                </c:pt>
                <c:pt idx="48067">
                  <c:v>0.95</c:v>
                </c:pt>
                <c:pt idx="48068">
                  <c:v>0.96</c:v>
                </c:pt>
                <c:pt idx="48069">
                  <c:v>0.97</c:v>
                </c:pt>
                <c:pt idx="48070">
                  <c:v>0.98</c:v>
                </c:pt>
                <c:pt idx="48071">
                  <c:v>0.99</c:v>
                </c:pt>
                <c:pt idx="48072">
                  <c:v>0</c:v>
                </c:pt>
                <c:pt idx="48073">
                  <c:v>2.5000000000000001E-2</c:v>
                </c:pt>
                <c:pt idx="48074">
                  <c:v>0.05</c:v>
                </c:pt>
                <c:pt idx="48075">
                  <c:v>7.4999999999999997E-2</c:v>
                </c:pt>
                <c:pt idx="48076">
                  <c:v>0.1</c:v>
                </c:pt>
                <c:pt idx="48077">
                  <c:v>0.125</c:v>
                </c:pt>
                <c:pt idx="48078">
                  <c:v>0.15</c:v>
                </c:pt>
                <c:pt idx="48079">
                  <c:v>0.17499999999999999</c:v>
                </c:pt>
                <c:pt idx="48080">
                  <c:v>0.2</c:v>
                </c:pt>
                <c:pt idx="48081">
                  <c:v>0.22500000000000001</c:v>
                </c:pt>
                <c:pt idx="48082">
                  <c:v>0.25</c:v>
                </c:pt>
                <c:pt idx="48083">
                  <c:v>0.27500000000000002</c:v>
                </c:pt>
                <c:pt idx="48084">
                  <c:v>0.3</c:v>
                </c:pt>
                <c:pt idx="48085">
                  <c:v>0.32500000000000001</c:v>
                </c:pt>
                <c:pt idx="48086">
                  <c:v>0.35</c:v>
                </c:pt>
                <c:pt idx="48087">
                  <c:v>0.375</c:v>
                </c:pt>
                <c:pt idx="48088">
                  <c:v>0.4</c:v>
                </c:pt>
                <c:pt idx="48089">
                  <c:v>0.42499999999999999</c:v>
                </c:pt>
                <c:pt idx="48090">
                  <c:v>0.45</c:v>
                </c:pt>
                <c:pt idx="48091">
                  <c:v>0.47499999999999998</c:v>
                </c:pt>
                <c:pt idx="48092">
                  <c:v>0.5</c:v>
                </c:pt>
                <c:pt idx="48093">
                  <c:v>0.52500000000000002</c:v>
                </c:pt>
                <c:pt idx="48094">
                  <c:v>0.55000000000000004</c:v>
                </c:pt>
                <c:pt idx="48095">
                  <c:v>0.57499999999999996</c:v>
                </c:pt>
                <c:pt idx="48096">
                  <c:v>0.6</c:v>
                </c:pt>
                <c:pt idx="48097">
                  <c:v>0.625</c:v>
                </c:pt>
                <c:pt idx="48098">
                  <c:v>0.65</c:v>
                </c:pt>
                <c:pt idx="48099">
                  <c:v>0.67500000000000004</c:v>
                </c:pt>
                <c:pt idx="48100">
                  <c:v>0.7</c:v>
                </c:pt>
                <c:pt idx="48101">
                  <c:v>0.72499999999999998</c:v>
                </c:pt>
                <c:pt idx="48102">
                  <c:v>0.75</c:v>
                </c:pt>
                <c:pt idx="48103">
                  <c:v>0.77500000000000002</c:v>
                </c:pt>
                <c:pt idx="48104">
                  <c:v>0.8</c:v>
                </c:pt>
                <c:pt idx="48105">
                  <c:v>0.82499999999999996</c:v>
                </c:pt>
                <c:pt idx="48106">
                  <c:v>0.85</c:v>
                </c:pt>
                <c:pt idx="48107">
                  <c:v>0.875</c:v>
                </c:pt>
                <c:pt idx="48108">
                  <c:v>0.9</c:v>
                </c:pt>
                <c:pt idx="48109">
                  <c:v>0.92500000000000004</c:v>
                </c:pt>
                <c:pt idx="48110">
                  <c:v>0.95</c:v>
                </c:pt>
                <c:pt idx="48111">
                  <c:v>0.97499999999999998</c:v>
                </c:pt>
                <c:pt idx="48112">
                  <c:v>0</c:v>
                </c:pt>
                <c:pt idx="48113">
                  <c:v>2.5000000000000001E-2</c:v>
                </c:pt>
                <c:pt idx="48114">
                  <c:v>0.05</c:v>
                </c:pt>
                <c:pt idx="48115">
                  <c:v>7.4999999999999997E-2</c:v>
                </c:pt>
                <c:pt idx="48116">
                  <c:v>0.1</c:v>
                </c:pt>
                <c:pt idx="48117">
                  <c:v>0.125</c:v>
                </c:pt>
                <c:pt idx="48118">
                  <c:v>0.15</c:v>
                </c:pt>
                <c:pt idx="48119">
                  <c:v>0.17499999999999999</c:v>
                </c:pt>
                <c:pt idx="48120">
                  <c:v>0.2</c:v>
                </c:pt>
                <c:pt idx="48121">
                  <c:v>0.22500000000000001</c:v>
                </c:pt>
                <c:pt idx="48122">
                  <c:v>0.25</c:v>
                </c:pt>
                <c:pt idx="48123">
                  <c:v>0.27500000000000002</c:v>
                </c:pt>
                <c:pt idx="48124">
                  <c:v>0.3</c:v>
                </c:pt>
                <c:pt idx="48125">
                  <c:v>0.32500000000000001</c:v>
                </c:pt>
                <c:pt idx="48126">
                  <c:v>0.35</c:v>
                </c:pt>
                <c:pt idx="48127">
                  <c:v>0.375</c:v>
                </c:pt>
                <c:pt idx="48128">
                  <c:v>0.4</c:v>
                </c:pt>
                <c:pt idx="48129">
                  <c:v>0.42499999999999999</c:v>
                </c:pt>
                <c:pt idx="48130">
                  <c:v>0.45</c:v>
                </c:pt>
                <c:pt idx="48131">
                  <c:v>0.47499999999999998</c:v>
                </c:pt>
                <c:pt idx="48132">
                  <c:v>0.5</c:v>
                </c:pt>
                <c:pt idx="48133">
                  <c:v>0.52500000000000002</c:v>
                </c:pt>
                <c:pt idx="48134">
                  <c:v>0.55000000000000004</c:v>
                </c:pt>
                <c:pt idx="48135">
                  <c:v>0.57499999999999996</c:v>
                </c:pt>
                <c:pt idx="48136">
                  <c:v>0.6</c:v>
                </c:pt>
                <c:pt idx="48137">
                  <c:v>0.625</c:v>
                </c:pt>
                <c:pt idx="48138">
                  <c:v>0.65</c:v>
                </c:pt>
                <c:pt idx="48139">
                  <c:v>0.67500000000000004</c:v>
                </c:pt>
                <c:pt idx="48140">
                  <c:v>0.7</c:v>
                </c:pt>
                <c:pt idx="48141">
                  <c:v>0.72499999999999998</c:v>
                </c:pt>
                <c:pt idx="48142">
                  <c:v>0.75</c:v>
                </c:pt>
                <c:pt idx="48143">
                  <c:v>0.77500000000000002</c:v>
                </c:pt>
                <c:pt idx="48144">
                  <c:v>0.8</c:v>
                </c:pt>
                <c:pt idx="48145">
                  <c:v>0.82499999999999996</c:v>
                </c:pt>
                <c:pt idx="48146">
                  <c:v>0.85</c:v>
                </c:pt>
                <c:pt idx="48147">
                  <c:v>0.875</c:v>
                </c:pt>
                <c:pt idx="48148">
                  <c:v>0.9</c:v>
                </c:pt>
                <c:pt idx="48149">
                  <c:v>0.92500000000000004</c:v>
                </c:pt>
                <c:pt idx="48150">
                  <c:v>0.95</c:v>
                </c:pt>
                <c:pt idx="48151">
                  <c:v>0.97499999999999998</c:v>
                </c:pt>
                <c:pt idx="48152">
                  <c:v>0</c:v>
                </c:pt>
                <c:pt idx="48153">
                  <c:v>9.1743119266054999E-3</c:v>
                </c:pt>
                <c:pt idx="48154">
                  <c:v>1.8348623853211E-2</c:v>
                </c:pt>
                <c:pt idx="48155">
                  <c:v>2.7522935779816501E-2</c:v>
                </c:pt>
                <c:pt idx="48156">
                  <c:v>3.6697247706422E-2</c:v>
                </c:pt>
                <c:pt idx="48157">
                  <c:v>4.5871559633027498E-2</c:v>
                </c:pt>
                <c:pt idx="48158">
                  <c:v>5.5045871559633003E-2</c:v>
                </c:pt>
                <c:pt idx="48159">
                  <c:v>6.4220183486238494E-2</c:v>
                </c:pt>
                <c:pt idx="48160">
                  <c:v>7.3394495412843999E-2</c:v>
                </c:pt>
                <c:pt idx="48161">
                  <c:v>8.2568807339449504E-2</c:v>
                </c:pt>
                <c:pt idx="48162">
                  <c:v>9.1743119266054995E-2</c:v>
                </c:pt>
                <c:pt idx="48163">
                  <c:v>0.10091743119266</c:v>
                </c:pt>
                <c:pt idx="48164">
                  <c:v>0.11009174311926601</c:v>
                </c:pt>
                <c:pt idx="48165">
                  <c:v>0.119266055045871</c:v>
                </c:pt>
                <c:pt idx="48166">
                  <c:v>0.12844036697247699</c:v>
                </c:pt>
                <c:pt idx="48167">
                  <c:v>0.13761467889908199</c:v>
                </c:pt>
                <c:pt idx="48168">
                  <c:v>0.146788990825688</c:v>
                </c:pt>
                <c:pt idx="48169">
                  <c:v>0.155963302752293</c:v>
                </c:pt>
                <c:pt idx="48170">
                  <c:v>0.16513761467889901</c:v>
                </c:pt>
                <c:pt idx="48171">
                  <c:v>0.17431192660550399</c:v>
                </c:pt>
                <c:pt idx="48172">
                  <c:v>0.18348623853210999</c:v>
                </c:pt>
                <c:pt idx="48173">
                  <c:v>0.192660550458715</c:v>
                </c:pt>
                <c:pt idx="48174">
                  <c:v>0.201834862385321</c:v>
                </c:pt>
                <c:pt idx="48175">
                  <c:v>0.21100917431192601</c:v>
                </c:pt>
                <c:pt idx="48176">
                  <c:v>0.22018348623853201</c:v>
                </c:pt>
                <c:pt idx="48177">
                  <c:v>0.22935779816513699</c:v>
                </c:pt>
                <c:pt idx="48178">
                  <c:v>0.23853211009174299</c:v>
                </c:pt>
                <c:pt idx="48179">
                  <c:v>0.247706422018348</c:v>
                </c:pt>
                <c:pt idx="48180">
                  <c:v>0.25688073394495398</c:v>
                </c:pt>
                <c:pt idx="48181">
                  <c:v>0.26605504587155898</c:v>
                </c:pt>
                <c:pt idx="48182">
                  <c:v>0.27522935779816499</c:v>
                </c:pt>
                <c:pt idx="48183">
                  <c:v>0.28440366972476999</c:v>
                </c:pt>
                <c:pt idx="48184">
                  <c:v>0.293577981651376</c:v>
                </c:pt>
                <c:pt idx="48185">
                  <c:v>0.302752293577981</c:v>
                </c:pt>
                <c:pt idx="48186">
                  <c:v>0.31192660550458701</c:v>
                </c:pt>
                <c:pt idx="48187">
                  <c:v>0.32110091743119201</c:v>
                </c:pt>
                <c:pt idx="48188">
                  <c:v>0.33027522935779802</c:v>
                </c:pt>
                <c:pt idx="48189">
                  <c:v>0.33944954128440302</c:v>
                </c:pt>
                <c:pt idx="48190">
                  <c:v>0.34862385321100903</c:v>
                </c:pt>
                <c:pt idx="48191">
                  <c:v>0.35779816513761398</c:v>
                </c:pt>
                <c:pt idx="48192">
                  <c:v>0.36697247706421998</c:v>
                </c:pt>
                <c:pt idx="48193">
                  <c:v>0.37614678899082499</c:v>
                </c:pt>
                <c:pt idx="48194">
                  <c:v>0.38532110091743099</c:v>
                </c:pt>
                <c:pt idx="48195">
                  <c:v>0.394495412844036</c:v>
                </c:pt>
                <c:pt idx="48196">
                  <c:v>0.403669724770642</c:v>
                </c:pt>
                <c:pt idx="48197">
                  <c:v>0.41284403669724701</c:v>
                </c:pt>
                <c:pt idx="48198">
                  <c:v>0.42201834862385301</c:v>
                </c:pt>
                <c:pt idx="48199">
                  <c:v>0.43119266055045802</c:v>
                </c:pt>
                <c:pt idx="48200">
                  <c:v>0.44036697247706402</c:v>
                </c:pt>
                <c:pt idx="48201">
                  <c:v>0.44954128440366897</c:v>
                </c:pt>
                <c:pt idx="48202">
                  <c:v>0.45871559633027498</c:v>
                </c:pt>
                <c:pt idx="48203">
                  <c:v>0.46788990825687998</c:v>
                </c:pt>
                <c:pt idx="48204">
                  <c:v>0.47706422018348599</c:v>
                </c:pt>
                <c:pt idx="48205">
                  <c:v>0.48623853211009099</c:v>
                </c:pt>
                <c:pt idx="48206">
                  <c:v>0.495412844036697</c:v>
                </c:pt>
                <c:pt idx="48207">
                  <c:v>0.50458715596330195</c:v>
                </c:pt>
                <c:pt idx="48208">
                  <c:v>0.51376146788990795</c:v>
                </c:pt>
                <c:pt idx="48209">
                  <c:v>0.52293577981651296</c:v>
                </c:pt>
                <c:pt idx="48210">
                  <c:v>0.53211009174311896</c:v>
                </c:pt>
                <c:pt idx="48211">
                  <c:v>0.54128440366972397</c:v>
                </c:pt>
                <c:pt idx="48212">
                  <c:v>0.55045871559632997</c:v>
                </c:pt>
                <c:pt idx="48213">
                  <c:v>0.55963302752293498</c:v>
                </c:pt>
                <c:pt idx="48214">
                  <c:v>0.56880733944954098</c:v>
                </c:pt>
                <c:pt idx="48215">
                  <c:v>0.57798165137614599</c:v>
                </c:pt>
                <c:pt idx="48216">
                  <c:v>0.58715596330275199</c:v>
                </c:pt>
                <c:pt idx="48217">
                  <c:v>0.596330275229357</c:v>
                </c:pt>
                <c:pt idx="48218">
                  <c:v>0.605504587155963</c:v>
                </c:pt>
                <c:pt idx="48219">
                  <c:v>0.61467889908256801</c:v>
                </c:pt>
                <c:pt idx="48220">
                  <c:v>0.62385321100917401</c:v>
                </c:pt>
                <c:pt idx="48221">
                  <c:v>0.63302752293577902</c:v>
                </c:pt>
                <c:pt idx="48222">
                  <c:v>0.64220183486238502</c:v>
                </c:pt>
                <c:pt idx="48223">
                  <c:v>0.65137614678899003</c:v>
                </c:pt>
                <c:pt idx="48224">
                  <c:v>0.66055045871559603</c:v>
                </c:pt>
                <c:pt idx="48225">
                  <c:v>0.66972477064220104</c:v>
                </c:pt>
                <c:pt idx="48226">
                  <c:v>0.67889908256880704</c:v>
                </c:pt>
                <c:pt idx="48227">
                  <c:v>0.68807339449541205</c:v>
                </c:pt>
                <c:pt idx="48228">
                  <c:v>0.69724770642201805</c:v>
                </c:pt>
                <c:pt idx="48229">
                  <c:v>0.70642201834862295</c:v>
                </c:pt>
                <c:pt idx="48230">
                  <c:v>0.71559633027522895</c:v>
                </c:pt>
                <c:pt idx="48231">
                  <c:v>0.72477064220183396</c:v>
                </c:pt>
                <c:pt idx="48232">
                  <c:v>0.73394495412843996</c:v>
                </c:pt>
                <c:pt idx="48233">
                  <c:v>0.74311926605504497</c:v>
                </c:pt>
                <c:pt idx="48234">
                  <c:v>0.75229357798165097</c:v>
                </c:pt>
                <c:pt idx="48235">
                  <c:v>0.76146788990825598</c:v>
                </c:pt>
                <c:pt idx="48236">
                  <c:v>0.77064220183486198</c:v>
                </c:pt>
                <c:pt idx="48237">
                  <c:v>0.77981651376146699</c:v>
                </c:pt>
                <c:pt idx="48238">
                  <c:v>0.78899082568807299</c:v>
                </c:pt>
                <c:pt idx="48239">
                  <c:v>0.798165137614678</c:v>
                </c:pt>
                <c:pt idx="48240">
                  <c:v>0.807339449541284</c:v>
                </c:pt>
                <c:pt idx="48241">
                  <c:v>0.81651376146788901</c:v>
                </c:pt>
                <c:pt idx="48242">
                  <c:v>0.82568807339449501</c:v>
                </c:pt>
                <c:pt idx="48243">
                  <c:v>0.83486238532110002</c:v>
                </c:pt>
                <c:pt idx="48244">
                  <c:v>0.84403669724770602</c:v>
                </c:pt>
                <c:pt idx="48245">
                  <c:v>0.85321100917431103</c:v>
                </c:pt>
                <c:pt idx="48246">
                  <c:v>0.86238532110091703</c:v>
                </c:pt>
                <c:pt idx="48247">
                  <c:v>0.87155963302752204</c:v>
                </c:pt>
                <c:pt idx="48248">
                  <c:v>0.88073394495412805</c:v>
                </c:pt>
                <c:pt idx="48249">
                  <c:v>0.88990825688073305</c:v>
                </c:pt>
                <c:pt idx="48250">
                  <c:v>0.89908256880733906</c:v>
                </c:pt>
                <c:pt idx="48251">
                  <c:v>0.90825688073394495</c:v>
                </c:pt>
                <c:pt idx="48252">
                  <c:v>0.91743119266054995</c:v>
                </c:pt>
                <c:pt idx="48253">
                  <c:v>0.92660550458715596</c:v>
                </c:pt>
                <c:pt idx="48254">
                  <c:v>0.93577981651376096</c:v>
                </c:pt>
                <c:pt idx="48255">
                  <c:v>0.94495412844036697</c:v>
                </c:pt>
                <c:pt idx="48256">
                  <c:v>0.95412844036697197</c:v>
                </c:pt>
                <c:pt idx="48257">
                  <c:v>0.96330275229357798</c:v>
                </c:pt>
                <c:pt idx="48258">
                  <c:v>0.97247706422018299</c:v>
                </c:pt>
                <c:pt idx="48259">
                  <c:v>0.98165137614678899</c:v>
                </c:pt>
                <c:pt idx="48260">
                  <c:v>0.990825688073394</c:v>
                </c:pt>
                <c:pt idx="48261">
                  <c:v>0</c:v>
                </c:pt>
                <c:pt idx="48262">
                  <c:v>2.8571428571428501E-2</c:v>
                </c:pt>
                <c:pt idx="48263">
                  <c:v>5.7142857142857099E-2</c:v>
                </c:pt>
                <c:pt idx="48264">
                  <c:v>8.5714285714285701E-2</c:v>
                </c:pt>
                <c:pt idx="48265">
                  <c:v>0.114285714285714</c:v>
                </c:pt>
                <c:pt idx="48266">
                  <c:v>0.14285714285714199</c:v>
                </c:pt>
                <c:pt idx="48267">
                  <c:v>0.17142857142857101</c:v>
                </c:pt>
                <c:pt idx="48268">
                  <c:v>0.2</c:v>
                </c:pt>
                <c:pt idx="48269">
                  <c:v>0.22857142857142801</c:v>
                </c:pt>
                <c:pt idx="48270">
                  <c:v>0.25714285714285701</c:v>
                </c:pt>
                <c:pt idx="48271">
                  <c:v>0.28571428571428498</c:v>
                </c:pt>
                <c:pt idx="48272">
                  <c:v>0.314285714285714</c:v>
                </c:pt>
                <c:pt idx="48273">
                  <c:v>0.34285714285714203</c:v>
                </c:pt>
                <c:pt idx="48274">
                  <c:v>0.371428571428571</c:v>
                </c:pt>
                <c:pt idx="48275">
                  <c:v>0.4</c:v>
                </c:pt>
                <c:pt idx="48276">
                  <c:v>0.42857142857142799</c:v>
                </c:pt>
                <c:pt idx="48277">
                  <c:v>0.45714285714285702</c:v>
                </c:pt>
                <c:pt idx="48278">
                  <c:v>0.48571428571428499</c:v>
                </c:pt>
                <c:pt idx="48279">
                  <c:v>0.51428571428571401</c:v>
                </c:pt>
                <c:pt idx="48280">
                  <c:v>0.54285714285714204</c:v>
                </c:pt>
                <c:pt idx="48281">
                  <c:v>0.57142857142857095</c:v>
                </c:pt>
                <c:pt idx="48282">
                  <c:v>0.6</c:v>
                </c:pt>
                <c:pt idx="48283">
                  <c:v>0.628571428571428</c:v>
                </c:pt>
                <c:pt idx="48284">
                  <c:v>0.65714285714285703</c:v>
                </c:pt>
                <c:pt idx="48285">
                  <c:v>0.68571428571428505</c:v>
                </c:pt>
                <c:pt idx="48286">
                  <c:v>0.71428571428571397</c:v>
                </c:pt>
                <c:pt idx="48287">
                  <c:v>0.74285714285714199</c:v>
                </c:pt>
                <c:pt idx="48288">
                  <c:v>0.77142857142857102</c:v>
                </c:pt>
                <c:pt idx="48289">
                  <c:v>0.8</c:v>
                </c:pt>
                <c:pt idx="48290">
                  <c:v>0.82857142857142796</c:v>
                </c:pt>
                <c:pt idx="48291">
                  <c:v>0.85714285714285698</c:v>
                </c:pt>
                <c:pt idx="48292">
                  <c:v>0.88571428571428501</c:v>
                </c:pt>
                <c:pt idx="48293">
                  <c:v>0.91428571428571404</c:v>
                </c:pt>
                <c:pt idx="48294">
                  <c:v>0.94285714285714195</c:v>
                </c:pt>
                <c:pt idx="48295">
                  <c:v>0.97142857142857097</c:v>
                </c:pt>
                <c:pt idx="48296">
                  <c:v>0</c:v>
                </c:pt>
                <c:pt idx="48297">
                  <c:v>6.9444444444444397E-3</c:v>
                </c:pt>
                <c:pt idx="48298">
                  <c:v>1.38888888888888E-2</c:v>
                </c:pt>
                <c:pt idx="48299">
                  <c:v>2.0833333333333301E-2</c:v>
                </c:pt>
                <c:pt idx="48300">
                  <c:v>2.77777777777777E-2</c:v>
                </c:pt>
                <c:pt idx="48301">
                  <c:v>3.4722222222222203E-2</c:v>
                </c:pt>
                <c:pt idx="48302">
                  <c:v>4.1666666666666602E-2</c:v>
                </c:pt>
                <c:pt idx="48303">
                  <c:v>4.8611111111111098E-2</c:v>
                </c:pt>
                <c:pt idx="48304">
                  <c:v>5.5555555555555497E-2</c:v>
                </c:pt>
                <c:pt idx="48305">
                  <c:v>6.25E-2</c:v>
                </c:pt>
                <c:pt idx="48306">
                  <c:v>6.9444444444444406E-2</c:v>
                </c:pt>
                <c:pt idx="48307">
                  <c:v>7.6388888888888895E-2</c:v>
                </c:pt>
                <c:pt idx="48308">
                  <c:v>8.3333333333333301E-2</c:v>
                </c:pt>
                <c:pt idx="48309">
                  <c:v>9.0277777777777707E-2</c:v>
                </c:pt>
                <c:pt idx="48310">
                  <c:v>9.7222222222222196E-2</c:v>
                </c:pt>
                <c:pt idx="48311">
                  <c:v>0.10416666666666601</c:v>
                </c:pt>
                <c:pt idx="48312">
                  <c:v>0.11111111111111099</c:v>
                </c:pt>
                <c:pt idx="48313">
                  <c:v>0.118055555555555</c:v>
                </c:pt>
                <c:pt idx="48314">
                  <c:v>0.125</c:v>
                </c:pt>
                <c:pt idx="48315">
                  <c:v>0.131944444444444</c:v>
                </c:pt>
                <c:pt idx="48316">
                  <c:v>0.13888888888888801</c:v>
                </c:pt>
                <c:pt idx="48317">
                  <c:v>0.14583333333333301</c:v>
                </c:pt>
                <c:pt idx="48318">
                  <c:v>0.15277777777777701</c:v>
                </c:pt>
                <c:pt idx="48319">
                  <c:v>0.15972222222222199</c:v>
                </c:pt>
                <c:pt idx="48320">
                  <c:v>0.16666666666666599</c:v>
                </c:pt>
                <c:pt idx="48321">
                  <c:v>0.17361111111111099</c:v>
                </c:pt>
                <c:pt idx="48322">
                  <c:v>0.180555555555555</c:v>
                </c:pt>
                <c:pt idx="48323">
                  <c:v>0.1875</c:v>
                </c:pt>
                <c:pt idx="48324">
                  <c:v>0.194444444444444</c:v>
                </c:pt>
                <c:pt idx="48325">
                  <c:v>0.20138888888888801</c:v>
                </c:pt>
                <c:pt idx="48326">
                  <c:v>0.20833333333333301</c:v>
                </c:pt>
                <c:pt idx="48327">
                  <c:v>0.21527777777777701</c:v>
                </c:pt>
                <c:pt idx="48328">
                  <c:v>0.22222222222222199</c:v>
                </c:pt>
                <c:pt idx="48329">
                  <c:v>0.22916666666666599</c:v>
                </c:pt>
                <c:pt idx="48330">
                  <c:v>0.23611111111111099</c:v>
                </c:pt>
                <c:pt idx="48331">
                  <c:v>0.243055555555555</c:v>
                </c:pt>
                <c:pt idx="48332">
                  <c:v>0.25</c:v>
                </c:pt>
                <c:pt idx="48333">
                  <c:v>0.25694444444444398</c:v>
                </c:pt>
                <c:pt idx="48334">
                  <c:v>0.26388888888888801</c:v>
                </c:pt>
                <c:pt idx="48335">
                  <c:v>0.27083333333333298</c:v>
                </c:pt>
                <c:pt idx="48336">
                  <c:v>0.27777777777777701</c:v>
                </c:pt>
                <c:pt idx="48337">
                  <c:v>0.28472222222222199</c:v>
                </c:pt>
                <c:pt idx="48338">
                  <c:v>0.29166666666666602</c:v>
                </c:pt>
                <c:pt idx="48339">
                  <c:v>0.29861111111111099</c:v>
                </c:pt>
                <c:pt idx="48340">
                  <c:v>0.30555555555555503</c:v>
                </c:pt>
                <c:pt idx="48341">
                  <c:v>0.3125</c:v>
                </c:pt>
                <c:pt idx="48342">
                  <c:v>0.31944444444444398</c:v>
                </c:pt>
                <c:pt idx="48343">
                  <c:v>0.32638888888888801</c:v>
                </c:pt>
                <c:pt idx="48344">
                  <c:v>0.33333333333333298</c:v>
                </c:pt>
                <c:pt idx="48345">
                  <c:v>0.34027777777777701</c:v>
                </c:pt>
                <c:pt idx="48346">
                  <c:v>0.34722222222222199</c:v>
                </c:pt>
                <c:pt idx="48347">
                  <c:v>0.35416666666666602</c:v>
                </c:pt>
                <c:pt idx="48348">
                  <c:v>0.36111111111111099</c:v>
                </c:pt>
                <c:pt idx="48349">
                  <c:v>0.36805555555555503</c:v>
                </c:pt>
                <c:pt idx="48350">
                  <c:v>0.375</c:v>
                </c:pt>
                <c:pt idx="48351">
                  <c:v>0.38194444444444398</c:v>
                </c:pt>
                <c:pt idx="48352">
                  <c:v>0.38888888888888801</c:v>
                </c:pt>
                <c:pt idx="48353">
                  <c:v>0.39583333333333298</c:v>
                </c:pt>
                <c:pt idx="48354">
                  <c:v>0.40277777777777701</c:v>
                </c:pt>
                <c:pt idx="48355">
                  <c:v>0.40972222222222199</c:v>
                </c:pt>
                <c:pt idx="48356">
                  <c:v>0.41666666666666602</c:v>
                </c:pt>
                <c:pt idx="48357">
                  <c:v>0.42361111111111099</c:v>
                </c:pt>
                <c:pt idx="48358">
                  <c:v>0.43055555555555503</c:v>
                </c:pt>
                <c:pt idx="48359">
                  <c:v>0.4375</c:v>
                </c:pt>
                <c:pt idx="48360">
                  <c:v>0.44444444444444398</c:v>
                </c:pt>
                <c:pt idx="48361">
                  <c:v>0.45138888888888801</c:v>
                </c:pt>
                <c:pt idx="48362">
                  <c:v>0.45833333333333298</c:v>
                </c:pt>
                <c:pt idx="48363">
                  <c:v>0.46527777777777701</c:v>
                </c:pt>
                <c:pt idx="48364">
                  <c:v>0.47222222222222199</c:v>
                </c:pt>
                <c:pt idx="48365">
                  <c:v>0.47916666666666602</c:v>
                </c:pt>
                <c:pt idx="48366">
                  <c:v>0.48611111111111099</c:v>
                </c:pt>
                <c:pt idx="48367">
                  <c:v>0.49305555555555503</c:v>
                </c:pt>
                <c:pt idx="48368">
                  <c:v>0.5</c:v>
                </c:pt>
                <c:pt idx="48369">
                  <c:v>0.50694444444444398</c:v>
                </c:pt>
                <c:pt idx="48370">
                  <c:v>0.51388888888888795</c:v>
                </c:pt>
                <c:pt idx="48371">
                  <c:v>0.52083333333333304</c:v>
                </c:pt>
                <c:pt idx="48372">
                  <c:v>0.52777777777777701</c:v>
                </c:pt>
                <c:pt idx="48373">
                  <c:v>0.53472222222222199</c:v>
                </c:pt>
                <c:pt idx="48374">
                  <c:v>0.54166666666666596</c:v>
                </c:pt>
                <c:pt idx="48375">
                  <c:v>0.54861111111111105</c:v>
                </c:pt>
                <c:pt idx="48376">
                  <c:v>0.55555555555555503</c:v>
                </c:pt>
                <c:pt idx="48377">
                  <c:v>0.5625</c:v>
                </c:pt>
                <c:pt idx="48378">
                  <c:v>0.56944444444444398</c:v>
                </c:pt>
                <c:pt idx="48379">
                  <c:v>0.57638888888888795</c:v>
                </c:pt>
                <c:pt idx="48380">
                  <c:v>0.58333333333333304</c:v>
                </c:pt>
                <c:pt idx="48381">
                  <c:v>0.59027777777777701</c:v>
                </c:pt>
                <c:pt idx="48382">
                  <c:v>0.59722222222222199</c:v>
                </c:pt>
                <c:pt idx="48383">
                  <c:v>0.60416666666666596</c:v>
                </c:pt>
                <c:pt idx="48384">
                  <c:v>0.61111111111111105</c:v>
                </c:pt>
                <c:pt idx="48385">
                  <c:v>0.61805555555555503</c:v>
                </c:pt>
                <c:pt idx="48386">
                  <c:v>0.625</c:v>
                </c:pt>
                <c:pt idx="48387">
                  <c:v>0.63194444444444398</c:v>
                </c:pt>
                <c:pt idx="48388">
                  <c:v>0.63888888888888795</c:v>
                </c:pt>
                <c:pt idx="48389">
                  <c:v>0.64583333333333304</c:v>
                </c:pt>
                <c:pt idx="48390">
                  <c:v>0.65277777777777701</c:v>
                </c:pt>
                <c:pt idx="48391">
                  <c:v>0.65972222222222199</c:v>
                </c:pt>
                <c:pt idx="48392">
                  <c:v>0.66666666666666596</c:v>
                </c:pt>
                <c:pt idx="48393">
                  <c:v>0.67361111111111105</c:v>
                </c:pt>
                <c:pt idx="48394">
                  <c:v>0.68055555555555503</c:v>
                </c:pt>
                <c:pt idx="48395">
                  <c:v>0.6875</c:v>
                </c:pt>
                <c:pt idx="48396">
                  <c:v>0.69444444444444398</c:v>
                </c:pt>
                <c:pt idx="48397">
                  <c:v>0.70138888888888795</c:v>
                </c:pt>
                <c:pt idx="48398">
                  <c:v>0.70833333333333304</c:v>
                </c:pt>
                <c:pt idx="48399">
                  <c:v>0.71527777777777701</c:v>
                </c:pt>
                <c:pt idx="48400">
                  <c:v>0.72222222222222199</c:v>
                </c:pt>
                <c:pt idx="48401">
                  <c:v>0.72916666666666596</c:v>
                </c:pt>
                <c:pt idx="48402">
                  <c:v>0.73611111111111105</c:v>
                </c:pt>
                <c:pt idx="48403">
                  <c:v>0.74305555555555503</c:v>
                </c:pt>
                <c:pt idx="48404">
                  <c:v>0.75</c:v>
                </c:pt>
                <c:pt idx="48405">
                  <c:v>0.75694444444444398</c:v>
                </c:pt>
                <c:pt idx="48406">
                  <c:v>0.76388888888888795</c:v>
                </c:pt>
                <c:pt idx="48407">
                  <c:v>0.77083333333333304</c:v>
                </c:pt>
                <c:pt idx="48408">
                  <c:v>0.77777777777777701</c:v>
                </c:pt>
                <c:pt idx="48409">
                  <c:v>0.78472222222222199</c:v>
                </c:pt>
                <c:pt idx="48410">
                  <c:v>0.79166666666666596</c:v>
                </c:pt>
                <c:pt idx="48411">
                  <c:v>0.79861111111111105</c:v>
                </c:pt>
                <c:pt idx="48412">
                  <c:v>0.80555555555555503</c:v>
                </c:pt>
                <c:pt idx="48413">
                  <c:v>0.8125</c:v>
                </c:pt>
                <c:pt idx="48414">
                  <c:v>0.81944444444444398</c:v>
                </c:pt>
                <c:pt idx="48415">
                  <c:v>0.82638888888888795</c:v>
                </c:pt>
                <c:pt idx="48416">
                  <c:v>0.83333333333333304</c:v>
                </c:pt>
                <c:pt idx="48417">
                  <c:v>0.84027777777777701</c:v>
                </c:pt>
                <c:pt idx="48418">
                  <c:v>0.84722222222222199</c:v>
                </c:pt>
                <c:pt idx="48419">
                  <c:v>0.85416666666666596</c:v>
                </c:pt>
                <c:pt idx="48420">
                  <c:v>0.86111111111111105</c:v>
                </c:pt>
                <c:pt idx="48421">
                  <c:v>0.86805555555555503</c:v>
                </c:pt>
                <c:pt idx="48422">
                  <c:v>0.875</c:v>
                </c:pt>
                <c:pt idx="48423">
                  <c:v>0.88194444444444398</c:v>
                </c:pt>
                <c:pt idx="48424">
                  <c:v>0.88888888888888795</c:v>
                </c:pt>
                <c:pt idx="48425">
                  <c:v>0.89583333333333304</c:v>
                </c:pt>
                <c:pt idx="48426">
                  <c:v>0.90277777777777701</c:v>
                </c:pt>
                <c:pt idx="48427">
                  <c:v>0.90972222222222199</c:v>
                </c:pt>
                <c:pt idx="48428">
                  <c:v>0.91666666666666596</c:v>
                </c:pt>
                <c:pt idx="48429">
                  <c:v>0.92361111111111105</c:v>
                </c:pt>
                <c:pt idx="48430">
                  <c:v>0.93055555555555503</c:v>
                </c:pt>
                <c:pt idx="48431">
                  <c:v>0.9375</c:v>
                </c:pt>
                <c:pt idx="48432">
                  <c:v>0.94444444444444398</c:v>
                </c:pt>
                <c:pt idx="48433">
                  <c:v>0.95138888888888795</c:v>
                </c:pt>
                <c:pt idx="48434">
                  <c:v>0.95833333333333304</c:v>
                </c:pt>
                <c:pt idx="48435">
                  <c:v>0.96527777777777701</c:v>
                </c:pt>
                <c:pt idx="48436">
                  <c:v>0.97222222222222199</c:v>
                </c:pt>
                <c:pt idx="48437">
                  <c:v>0.97916666666666596</c:v>
                </c:pt>
                <c:pt idx="48438">
                  <c:v>0.98611111111111105</c:v>
                </c:pt>
                <c:pt idx="48439">
                  <c:v>0.99305555555555503</c:v>
                </c:pt>
                <c:pt idx="48440">
                  <c:v>0</c:v>
                </c:pt>
                <c:pt idx="48441">
                  <c:v>8.6956521739130401E-3</c:v>
                </c:pt>
                <c:pt idx="48442">
                  <c:v>1.7391304347826E-2</c:v>
                </c:pt>
                <c:pt idx="48443">
                  <c:v>2.6086956521739101E-2</c:v>
                </c:pt>
                <c:pt idx="48444">
                  <c:v>3.4782608695652098E-2</c:v>
                </c:pt>
                <c:pt idx="48445">
                  <c:v>4.3478260869565202E-2</c:v>
                </c:pt>
                <c:pt idx="48446">
                  <c:v>5.2173913043478203E-2</c:v>
                </c:pt>
                <c:pt idx="48447">
                  <c:v>6.08695652173913E-2</c:v>
                </c:pt>
                <c:pt idx="48448">
                  <c:v>6.9565217391304293E-2</c:v>
                </c:pt>
                <c:pt idx="48449">
                  <c:v>7.8260869565217397E-2</c:v>
                </c:pt>
                <c:pt idx="48450">
                  <c:v>8.6956521739130405E-2</c:v>
                </c:pt>
                <c:pt idx="48451">
                  <c:v>9.5652173913043398E-2</c:v>
                </c:pt>
                <c:pt idx="48452">
                  <c:v>0.104347826086956</c:v>
                </c:pt>
                <c:pt idx="48453">
                  <c:v>0.113043478260869</c:v>
                </c:pt>
                <c:pt idx="48454">
                  <c:v>0.121739130434782</c:v>
                </c:pt>
                <c:pt idx="48455">
                  <c:v>0.13043478260869501</c:v>
                </c:pt>
                <c:pt idx="48456">
                  <c:v>0.139130434782608</c:v>
                </c:pt>
                <c:pt idx="48457">
                  <c:v>0.147826086956521</c:v>
                </c:pt>
                <c:pt idx="48458">
                  <c:v>0.15652173913043399</c:v>
                </c:pt>
                <c:pt idx="48459">
                  <c:v>0.16521739130434701</c:v>
                </c:pt>
                <c:pt idx="48460">
                  <c:v>0.17391304347826</c:v>
                </c:pt>
                <c:pt idx="48461">
                  <c:v>0.182608695652173</c:v>
                </c:pt>
                <c:pt idx="48462">
                  <c:v>0.19130434782608599</c:v>
                </c:pt>
                <c:pt idx="48463">
                  <c:v>0.2</c:v>
                </c:pt>
                <c:pt idx="48464">
                  <c:v>0.208695652173913</c:v>
                </c:pt>
                <c:pt idx="48465">
                  <c:v>0.217391304347826</c:v>
                </c:pt>
                <c:pt idx="48466">
                  <c:v>0.22608695652173899</c:v>
                </c:pt>
                <c:pt idx="48467">
                  <c:v>0.23478260869565201</c:v>
                </c:pt>
                <c:pt idx="48468">
                  <c:v>0.24347826086956501</c:v>
                </c:pt>
                <c:pt idx="48469">
                  <c:v>0.25217391304347803</c:v>
                </c:pt>
                <c:pt idx="48470">
                  <c:v>0.26086956521739102</c:v>
                </c:pt>
                <c:pt idx="48471">
                  <c:v>0.26956521739130401</c:v>
                </c:pt>
                <c:pt idx="48472">
                  <c:v>0.27826086956521701</c:v>
                </c:pt>
                <c:pt idx="48473">
                  <c:v>0.28695652173913</c:v>
                </c:pt>
                <c:pt idx="48474">
                  <c:v>0.29565217391304299</c:v>
                </c:pt>
                <c:pt idx="48475">
                  <c:v>0.30434782608695599</c:v>
                </c:pt>
                <c:pt idx="48476">
                  <c:v>0.31304347826086898</c:v>
                </c:pt>
                <c:pt idx="48477">
                  <c:v>0.32173913043478197</c:v>
                </c:pt>
                <c:pt idx="48478">
                  <c:v>0.33043478260869502</c:v>
                </c:pt>
                <c:pt idx="48479">
                  <c:v>0.33913043478260801</c:v>
                </c:pt>
                <c:pt idx="48480">
                  <c:v>0.34782608695652101</c:v>
                </c:pt>
                <c:pt idx="48481">
                  <c:v>0.356521739130434</c:v>
                </c:pt>
                <c:pt idx="48482">
                  <c:v>0.36521739130434699</c:v>
                </c:pt>
                <c:pt idx="48483">
                  <c:v>0.37391304347825999</c:v>
                </c:pt>
                <c:pt idx="48484">
                  <c:v>0.38260869565217298</c:v>
                </c:pt>
                <c:pt idx="48485">
                  <c:v>0.39130434782608697</c:v>
                </c:pt>
                <c:pt idx="48486">
                  <c:v>0.4</c:v>
                </c:pt>
                <c:pt idx="48487">
                  <c:v>0.40869565217391302</c:v>
                </c:pt>
                <c:pt idx="48488">
                  <c:v>0.41739130434782601</c:v>
                </c:pt>
                <c:pt idx="48489">
                  <c:v>0.426086956521739</c:v>
                </c:pt>
                <c:pt idx="48490">
                  <c:v>0.434782608695652</c:v>
                </c:pt>
                <c:pt idx="48491">
                  <c:v>0.44347826086956499</c:v>
                </c:pt>
                <c:pt idx="48492">
                  <c:v>0.45217391304347798</c:v>
                </c:pt>
                <c:pt idx="48493">
                  <c:v>0.46086956521739098</c:v>
                </c:pt>
                <c:pt idx="48494">
                  <c:v>0.46956521739130402</c:v>
                </c:pt>
                <c:pt idx="48495">
                  <c:v>0.47826086956521702</c:v>
                </c:pt>
                <c:pt idx="48496">
                  <c:v>0.48695652173913001</c:v>
                </c:pt>
                <c:pt idx="48497">
                  <c:v>0.495652173913043</c:v>
                </c:pt>
                <c:pt idx="48498">
                  <c:v>0.50434782608695605</c:v>
                </c:pt>
                <c:pt idx="48499">
                  <c:v>0.51304347826086905</c:v>
                </c:pt>
                <c:pt idx="48500">
                  <c:v>0.52173913043478204</c:v>
                </c:pt>
                <c:pt idx="48501">
                  <c:v>0.53043478260869503</c:v>
                </c:pt>
                <c:pt idx="48502">
                  <c:v>0.53913043478260803</c:v>
                </c:pt>
                <c:pt idx="48503">
                  <c:v>0.54782608695652102</c:v>
                </c:pt>
                <c:pt idx="48504">
                  <c:v>0.55652173913043401</c:v>
                </c:pt>
                <c:pt idx="48505">
                  <c:v>0.56521739130434701</c:v>
                </c:pt>
                <c:pt idx="48506">
                  <c:v>0.57391304347826</c:v>
                </c:pt>
                <c:pt idx="48507">
                  <c:v>0.58260869565217299</c:v>
                </c:pt>
                <c:pt idx="48508">
                  <c:v>0.59130434782608698</c:v>
                </c:pt>
                <c:pt idx="48509">
                  <c:v>0.6</c:v>
                </c:pt>
                <c:pt idx="48510">
                  <c:v>0.60869565217391297</c:v>
                </c:pt>
                <c:pt idx="48511">
                  <c:v>0.61739130434782596</c:v>
                </c:pt>
                <c:pt idx="48512">
                  <c:v>0.62608695652173896</c:v>
                </c:pt>
                <c:pt idx="48513">
                  <c:v>0.63478260869565195</c:v>
                </c:pt>
                <c:pt idx="48514">
                  <c:v>0.64347826086956506</c:v>
                </c:pt>
                <c:pt idx="48515">
                  <c:v>0.65217391304347805</c:v>
                </c:pt>
                <c:pt idx="48516">
                  <c:v>0.66086956521739104</c:v>
                </c:pt>
                <c:pt idx="48517">
                  <c:v>0.66956521739130404</c:v>
                </c:pt>
                <c:pt idx="48518">
                  <c:v>0.67826086956521703</c:v>
                </c:pt>
                <c:pt idx="48519">
                  <c:v>0.68695652173913002</c:v>
                </c:pt>
                <c:pt idx="48520">
                  <c:v>0.69565217391304301</c:v>
                </c:pt>
                <c:pt idx="48521">
                  <c:v>0.70434782608695601</c:v>
                </c:pt>
                <c:pt idx="48522">
                  <c:v>0.713043478260869</c:v>
                </c:pt>
                <c:pt idx="48523">
                  <c:v>0.72173913043478199</c:v>
                </c:pt>
                <c:pt idx="48524">
                  <c:v>0.73043478260869499</c:v>
                </c:pt>
                <c:pt idx="48525">
                  <c:v>0.73913043478260798</c:v>
                </c:pt>
                <c:pt idx="48526">
                  <c:v>0.74782608695652097</c:v>
                </c:pt>
                <c:pt idx="48527">
                  <c:v>0.75652173913043397</c:v>
                </c:pt>
                <c:pt idx="48528">
                  <c:v>0.76521739130434696</c:v>
                </c:pt>
                <c:pt idx="48529">
                  <c:v>0.77391304347825995</c:v>
                </c:pt>
                <c:pt idx="48530">
                  <c:v>0.78260869565217395</c:v>
                </c:pt>
                <c:pt idx="48531">
                  <c:v>0.79130434782608605</c:v>
                </c:pt>
                <c:pt idx="48532">
                  <c:v>0.8</c:v>
                </c:pt>
                <c:pt idx="48533">
                  <c:v>0.80869565217391304</c:v>
                </c:pt>
                <c:pt idx="48534">
                  <c:v>0.81739130434782603</c:v>
                </c:pt>
                <c:pt idx="48535">
                  <c:v>0.82608695652173902</c:v>
                </c:pt>
                <c:pt idx="48536">
                  <c:v>0.83478260869565202</c:v>
                </c:pt>
                <c:pt idx="48537">
                  <c:v>0.84347826086956501</c:v>
                </c:pt>
                <c:pt idx="48538">
                  <c:v>0.852173913043478</c:v>
                </c:pt>
                <c:pt idx="48539">
                  <c:v>0.860869565217391</c:v>
                </c:pt>
                <c:pt idx="48540">
                  <c:v>0.86956521739130399</c:v>
                </c:pt>
                <c:pt idx="48541">
                  <c:v>0.87826086956521698</c:v>
                </c:pt>
                <c:pt idx="48542">
                  <c:v>0.88695652173912998</c:v>
                </c:pt>
                <c:pt idx="48543">
                  <c:v>0.89565217391304297</c:v>
                </c:pt>
                <c:pt idx="48544">
                  <c:v>0.90434782608695596</c:v>
                </c:pt>
                <c:pt idx="48545">
                  <c:v>0.91304347826086896</c:v>
                </c:pt>
                <c:pt idx="48546">
                  <c:v>0.92173913043478195</c:v>
                </c:pt>
                <c:pt idx="48547">
                  <c:v>0.93043478260869505</c:v>
                </c:pt>
                <c:pt idx="48548">
                  <c:v>0.93913043478260805</c:v>
                </c:pt>
                <c:pt idx="48549">
                  <c:v>0.94782608695652104</c:v>
                </c:pt>
                <c:pt idx="48550">
                  <c:v>0.95652173913043403</c:v>
                </c:pt>
                <c:pt idx="48551">
                  <c:v>0.96521739130434703</c:v>
                </c:pt>
                <c:pt idx="48552">
                  <c:v>0.97391304347826002</c:v>
                </c:pt>
                <c:pt idx="48553">
                  <c:v>0.98260869565217301</c:v>
                </c:pt>
                <c:pt idx="48554">
                  <c:v>0.99130434782608701</c:v>
                </c:pt>
                <c:pt idx="48555">
                  <c:v>0</c:v>
                </c:pt>
                <c:pt idx="48556">
                  <c:v>1.7543859649122799E-2</c:v>
                </c:pt>
                <c:pt idx="48557">
                  <c:v>3.5087719298245598E-2</c:v>
                </c:pt>
                <c:pt idx="48558">
                  <c:v>5.2631578947368397E-2</c:v>
                </c:pt>
                <c:pt idx="48559">
                  <c:v>7.0175438596491196E-2</c:v>
                </c:pt>
                <c:pt idx="48560">
                  <c:v>8.7719298245614002E-2</c:v>
                </c:pt>
                <c:pt idx="48561">
                  <c:v>0.105263157894736</c:v>
                </c:pt>
                <c:pt idx="48562">
                  <c:v>0.122807017543859</c:v>
                </c:pt>
                <c:pt idx="48563">
                  <c:v>0.140350877192982</c:v>
                </c:pt>
                <c:pt idx="48564">
                  <c:v>0.157894736842105</c:v>
                </c:pt>
                <c:pt idx="48565">
                  <c:v>0.175438596491228</c:v>
                </c:pt>
                <c:pt idx="48566">
                  <c:v>0.19298245614035001</c:v>
                </c:pt>
                <c:pt idx="48567">
                  <c:v>0.21052631578947301</c:v>
                </c:pt>
                <c:pt idx="48568">
                  <c:v>0.22807017543859601</c:v>
                </c:pt>
                <c:pt idx="48569">
                  <c:v>0.24561403508771901</c:v>
                </c:pt>
                <c:pt idx="48570">
                  <c:v>0.26315789473684198</c:v>
                </c:pt>
                <c:pt idx="48571">
                  <c:v>0.28070175438596401</c:v>
                </c:pt>
                <c:pt idx="48572">
                  <c:v>0.29824561403508698</c:v>
                </c:pt>
                <c:pt idx="48573">
                  <c:v>0.31578947368421001</c:v>
                </c:pt>
                <c:pt idx="48574">
                  <c:v>0.33333333333333298</c:v>
                </c:pt>
                <c:pt idx="48575">
                  <c:v>0.35087719298245601</c:v>
                </c:pt>
                <c:pt idx="48576">
                  <c:v>0.36842105263157798</c:v>
                </c:pt>
                <c:pt idx="48577">
                  <c:v>0.38596491228070101</c:v>
                </c:pt>
                <c:pt idx="48578">
                  <c:v>0.40350877192982398</c:v>
                </c:pt>
                <c:pt idx="48579">
                  <c:v>0.42105263157894701</c:v>
                </c:pt>
                <c:pt idx="48580">
                  <c:v>0.43859649122806998</c:v>
                </c:pt>
                <c:pt idx="48581">
                  <c:v>0.45614035087719201</c:v>
                </c:pt>
                <c:pt idx="48582">
                  <c:v>0.47368421052631499</c:v>
                </c:pt>
                <c:pt idx="48583">
                  <c:v>0.49122807017543801</c:v>
                </c:pt>
                <c:pt idx="48584">
                  <c:v>0.50877192982456099</c:v>
                </c:pt>
                <c:pt idx="48585">
                  <c:v>0.52631578947368396</c:v>
                </c:pt>
                <c:pt idx="48586">
                  <c:v>0.54385964912280704</c:v>
                </c:pt>
                <c:pt idx="48587">
                  <c:v>0.56140350877192902</c:v>
                </c:pt>
                <c:pt idx="48588">
                  <c:v>0.57894736842105199</c:v>
                </c:pt>
                <c:pt idx="48589">
                  <c:v>0.59649122807017496</c:v>
                </c:pt>
                <c:pt idx="48590">
                  <c:v>0.61403508771929804</c:v>
                </c:pt>
                <c:pt idx="48591">
                  <c:v>0.63157894736842102</c:v>
                </c:pt>
                <c:pt idx="48592">
                  <c:v>0.64912280701754299</c:v>
                </c:pt>
                <c:pt idx="48593">
                  <c:v>0.66666666666666596</c:v>
                </c:pt>
                <c:pt idx="48594">
                  <c:v>0.68421052631578905</c:v>
                </c:pt>
                <c:pt idx="48595">
                  <c:v>0.70175438596491202</c:v>
                </c:pt>
                <c:pt idx="48596">
                  <c:v>0.71929824561403499</c:v>
                </c:pt>
                <c:pt idx="48597">
                  <c:v>0.73684210526315697</c:v>
                </c:pt>
                <c:pt idx="48598">
                  <c:v>0.75438596491228005</c:v>
                </c:pt>
                <c:pt idx="48599">
                  <c:v>0.77192982456140302</c:v>
                </c:pt>
                <c:pt idx="48600">
                  <c:v>0.78947368421052599</c:v>
                </c:pt>
                <c:pt idx="48601">
                  <c:v>0.80701754385964897</c:v>
                </c:pt>
                <c:pt idx="48602">
                  <c:v>0.82456140350877105</c:v>
                </c:pt>
                <c:pt idx="48603">
                  <c:v>0.84210526315789402</c:v>
                </c:pt>
                <c:pt idx="48604">
                  <c:v>0.859649122807017</c:v>
                </c:pt>
                <c:pt idx="48605">
                  <c:v>0.87719298245613997</c:v>
                </c:pt>
                <c:pt idx="48606">
                  <c:v>0.89473684210526305</c:v>
                </c:pt>
                <c:pt idx="48607">
                  <c:v>0.91228070175438503</c:v>
                </c:pt>
                <c:pt idx="48608">
                  <c:v>0.929824561403508</c:v>
                </c:pt>
                <c:pt idx="48609">
                  <c:v>0.94736842105263097</c:v>
                </c:pt>
                <c:pt idx="48610">
                  <c:v>0.96491228070175405</c:v>
                </c:pt>
                <c:pt idx="48611">
                  <c:v>0.98245614035087703</c:v>
                </c:pt>
                <c:pt idx="48612">
                  <c:v>0</c:v>
                </c:pt>
                <c:pt idx="48613">
                  <c:v>7.09219858156028E-3</c:v>
                </c:pt>
                <c:pt idx="48614">
                  <c:v>1.4184397163120499E-2</c:v>
                </c:pt>
                <c:pt idx="48615">
                  <c:v>2.1276595744680799E-2</c:v>
                </c:pt>
                <c:pt idx="48616">
                  <c:v>2.8368794326241099E-2</c:v>
                </c:pt>
                <c:pt idx="48617">
                  <c:v>3.54609929078014E-2</c:v>
                </c:pt>
                <c:pt idx="48618">
                  <c:v>4.2553191489361701E-2</c:v>
                </c:pt>
                <c:pt idx="48619">
                  <c:v>4.9645390070921898E-2</c:v>
                </c:pt>
                <c:pt idx="48620">
                  <c:v>5.6737588652482199E-2</c:v>
                </c:pt>
                <c:pt idx="48621">
                  <c:v>6.3829787234042507E-2</c:v>
                </c:pt>
                <c:pt idx="48622">
                  <c:v>7.09219858156028E-2</c:v>
                </c:pt>
                <c:pt idx="48623">
                  <c:v>7.8014184397163094E-2</c:v>
                </c:pt>
                <c:pt idx="48624">
                  <c:v>8.5106382978723402E-2</c:v>
                </c:pt>
                <c:pt idx="48625">
                  <c:v>9.2198581560283599E-2</c:v>
                </c:pt>
                <c:pt idx="48626">
                  <c:v>9.9290780141843907E-2</c:v>
                </c:pt>
                <c:pt idx="48627">
                  <c:v>0.10638297872340401</c:v>
                </c:pt>
                <c:pt idx="48628">
                  <c:v>0.113475177304964</c:v>
                </c:pt>
                <c:pt idx="48629">
                  <c:v>0.120567375886524</c:v>
                </c:pt>
                <c:pt idx="48630">
                  <c:v>0.12765957446808501</c:v>
                </c:pt>
                <c:pt idx="48631">
                  <c:v>0.134751773049645</c:v>
                </c:pt>
                <c:pt idx="48632">
                  <c:v>0.14184397163120499</c:v>
                </c:pt>
                <c:pt idx="48633">
                  <c:v>0.14893617021276501</c:v>
                </c:pt>
                <c:pt idx="48634">
                  <c:v>0.15602836879432599</c:v>
                </c:pt>
                <c:pt idx="48635">
                  <c:v>0.16312056737588601</c:v>
                </c:pt>
                <c:pt idx="48636">
                  <c:v>0.170212765957446</c:v>
                </c:pt>
                <c:pt idx="48637">
                  <c:v>0.17730496453900699</c:v>
                </c:pt>
                <c:pt idx="48638">
                  <c:v>0.184397163120567</c:v>
                </c:pt>
                <c:pt idx="48639">
                  <c:v>0.19148936170212699</c:v>
                </c:pt>
                <c:pt idx="48640">
                  <c:v>0.19858156028368701</c:v>
                </c:pt>
                <c:pt idx="48641">
                  <c:v>0.205673758865248</c:v>
                </c:pt>
                <c:pt idx="48642">
                  <c:v>0.21276595744680801</c:v>
                </c:pt>
                <c:pt idx="48643">
                  <c:v>0.219858156028368</c:v>
                </c:pt>
                <c:pt idx="48644">
                  <c:v>0.22695035460992899</c:v>
                </c:pt>
                <c:pt idx="48645">
                  <c:v>0.23404255319148901</c:v>
                </c:pt>
                <c:pt idx="48646">
                  <c:v>0.24113475177304899</c:v>
                </c:pt>
                <c:pt idx="48647">
                  <c:v>0.24822695035460901</c:v>
                </c:pt>
                <c:pt idx="48648">
                  <c:v>0.25531914893617003</c:v>
                </c:pt>
                <c:pt idx="48649">
                  <c:v>0.26241134751772999</c:v>
                </c:pt>
                <c:pt idx="48650">
                  <c:v>0.26950354609929</c:v>
                </c:pt>
                <c:pt idx="48651">
                  <c:v>0.27659574468085102</c:v>
                </c:pt>
                <c:pt idx="48652">
                  <c:v>0.28368794326241098</c:v>
                </c:pt>
                <c:pt idx="48653">
                  <c:v>0.290780141843971</c:v>
                </c:pt>
                <c:pt idx="48654">
                  <c:v>0.29787234042553101</c:v>
                </c:pt>
                <c:pt idx="48655">
                  <c:v>0.30496453900709197</c:v>
                </c:pt>
                <c:pt idx="48656">
                  <c:v>0.31205673758865199</c:v>
                </c:pt>
                <c:pt idx="48657">
                  <c:v>0.31914893617021201</c:v>
                </c:pt>
                <c:pt idx="48658">
                  <c:v>0.32624113475177302</c:v>
                </c:pt>
                <c:pt idx="48659">
                  <c:v>0.33333333333333298</c:v>
                </c:pt>
                <c:pt idx="48660">
                  <c:v>0.340425531914893</c:v>
                </c:pt>
                <c:pt idx="48661">
                  <c:v>0.34751773049645301</c:v>
                </c:pt>
                <c:pt idx="48662">
                  <c:v>0.35460992907801397</c:v>
                </c:pt>
                <c:pt idx="48663">
                  <c:v>0.36170212765957399</c:v>
                </c:pt>
                <c:pt idx="48664">
                  <c:v>0.36879432624113401</c:v>
                </c:pt>
                <c:pt idx="48665">
                  <c:v>0.37588652482269502</c:v>
                </c:pt>
                <c:pt idx="48666">
                  <c:v>0.38297872340425498</c:v>
                </c:pt>
                <c:pt idx="48667">
                  <c:v>0.390070921985815</c:v>
                </c:pt>
                <c:pt idx="48668">
                  <c:v>0.39716312056737502</c:v>
                </c:pt>
                <c:pt idx="48669">
                  <c:v>0.40425531914893598</c:v>
                </c:pt>
                <c:pt idx="48670">
                  <c:v>0.41134751773049599</c:v>
                </c:pt>
                <c:pt idx="48671">
                  <c:v>0.41843971631205601</c:v>
                </c:pt>
                <c:pt idx="48672">
                  <c:v>0.42553191489361702</c:v>
                </c:pt>
                <c:pt idx="48673">
                  <c:v>0.43262411347517699</c:v>
                </c:pt>
                <c:pt idx="48674">
                  <c:v>0.439716312056737</c:v>
                </c:pt>
                <c:pt idx="48675">
                  <c:v>0.44680851063829702</c:v>
                </c:pt>
                <c:pt idx="48676">
                  <c:v>0.45390070921985798</c:v>
                </c:pt>
                <c:pt idx="48677">
                  <c:v>0.46099290780141799</c:v>
                </c:pt>
                <c:pt idx="48678">
                  <c:v>0.46808510638297801</c:v>
                </c:pt>
                <c:pt idx="48679">
                  <c:v>0.47517730496453903</c:v>
                </c:pt>
                <c:pt idx="48680">
                  <c:v>0.48226950354609899</c:v>
                </c:pt>
                <c:pt idx="48681">
                  <c:v>0.489361702127659</c:v>
                </c:pt>
                <c:pt idx="48682">
                  <c:v>0.49645390070921902</c:v>
                </c:pt>
                <c:pt idx="48683">
                  <c:v>0.50354609929077998</c:v>
                </c:pt>
                <c:pt idx="48684">
                  <c:v>0.51063829787234005</c:v>
                </c:pt>
                <c:pt idx="48685">
                  <c:v>0.51773049645390001</c:v>
                </c:pt>
                <c:pt idx="48686">
                  <c:v>0.52482269503546097</c:v>
                </c:pt>
                <c:pt idx="48687">
                  <c:v>0.53191489361702105</c:v>
                </c:pt>
                <c:pt idx="48688">
                  <c:v>0.53900709219858101</c:v>
                </c:pt>
                <c:pt idx="48689">
                  <c:v>0.54609929078014097</c:v>
                </c:pt>
                <c:pt idx="48690">
                  <c:v>0.55319148936170204</c:v>
                </c:pt>
                <c:pt idx="48691">
                  <c:v>0.560283687943262</c:v>
                </c:pt>
                <c:pt idx="48692">
                  <c:v>0.56737588652482196</c:v>
                </c:pt>
                <c:pt idx="48693">
                  <c:v>0.57446808510638303</c:v>
                </c:pt>
                <c:pt idx="48694">
                  <c:v>0.58156028368794299</c:v>
                </c:pt>
                <c:pt idx="48695">
                  <c:v>0.58865248226950295</c:v>
                </c:pt>
                <c:pt idx="48696">
                  <c:v>0.59574468085106302</c:v>
                </c:pt>
                <c:pt idx="48697">
                  <c:v>0.60283687943262398</c:v>
                </c:pt>
                <c:pt idx="48698">
                  <c:v>0.60992907801418395</c:v>
                </c:pt>
                <c:pt idx="48699">
                  <c:v>0.61702127659574402</c:v>
                </c:pt>
                <c:pt idx="48700">
                  <c:v>0.62411347517730498</c:v>
                </c:pt>
                <c:pt idx="48701">
                  <c:v>0.63120567375886505</c:v>
                </c:pt>
                <c:pt idx="48702">
                  <c:v>0.63829787234042501</c:v>
                </c:pt>
                <c:pt idx="48703">
                  <c:v>0.64539007092198497</c:v>
                </c:pt>
                <c:pt idx="48704">
                  <c:v>0.65248226950354604</c:v>
                </c:pt>
                <c:pt idx="48705">
                  <c:v>0.659574468085106</c:v>
                </c:pt>
                <c:pt idx="48706">
                  <c:v>0.66666666666666596</c:v>
                </c:pt>
                <c:pt idx="48707">
                  <c:v>0.67375886524822604</c:v>
                </c:pt>
                <c:pt idx="48708">
                  <c:v>0.680851063829787</c:v>
                </c:pt>
                <c:pt idx="48709">
                  <c:v>0.68794326241134696</c:v>
                </c:pt>
                <c:pt idx="48710">
                  <c:v>0.69503546099290703</c:v>
                </c:pt>
                <c:pt idx="48711">
                  <c:v>0.70212765957446799</c:v>
                </c:pt>
                <c:pt idx="48712">
                  <c:v>0.70921985815602795</c:v>
                </c:pt>
                <c:pt idx="48713">
                  <c:v>0.71631205673758802</c:v>
                </c:pt>
                <c:pt idx="48714">
                  <c:v>0.72340425531914898</c:v>
                </c:pt>
                <c:pt idx="48715">
                  <c:v>0.73049645390070905</c:v>
                </c:pt>
                <c:pt idx="48716">
                  <c:v>0.73758865248226901</c:v>
                </c:pt>
                <c:pt idx="48717">
                  <c:v>0.74468085106382897</c:v>
                </c:pt>
                <c:pt idx="48718">
                  <c:v>0.75177304964539005</c:v>
                </c:pt>
                <c:pt idx="48719">
                  <c:v>0.75886524822695001</c:v>
                </c:pt>
                <c:pt idx="48720">
                  <c:v>0.76595744680850997</c:v>
                </c:pt>
                <c:pt idx="48721">
                  <c:v>0.77304964539007004</c:v>
                </c:pt>
                <c:pt idx="48722">
                  <c:v>0.780141843971631</c:v>
                </c:pt>
                <c:pt idx="48723">
                  <c:v>0.78723404255319096</c:v>
                </c:pt>
                <c:pt idx="48724">
                  <c:v>0.79432624113475103</c:v>
                </c:pt>
                <c:pt idx="48725">
                  <c:v>0.80141843971631199</c:v>
                </c:pt>
                <c:pt idx="48726">
                  <c:v>0.80851063829787195</c:v>
                </c:pt>
                <c:pt idx="48727">
                  <c:v>0.81560283687943202</c:v>
                </c:pt>
                <c:pt idx="48728">
                  <c:v>0.82269503546099199</c:v>
                </c:pt>
                <c:pt idx="48729">
                  <c:v>0.82978723404255295</c:v>
                </c:pt>
                <c:pt idx="48730">
                  <c:v>0.83687943262411302</c:v>
                </c:pt>
                <c:pt idx="48731">
                  <c:v>0.84397163120567298</c:v>
                </c:pt>
                <c:pt idx="48732">
                  <c:v>0.85106382978723405</c:v>
                </c:pt>
                <c:pt idx="48733">
                  <c:v>0.85815602836879401</c:v>
                </c:pt>
                <c:pt idx="48734">
                  <c:v>0.86524822695035397</c:v>
                </c:pt>
                <c:pt idx="48735">
                  <c:v>0.87234042553191404</c:v>
                </c:pt>
                <c:pt idx="48736">
                  <c:v>0.879432624113475</c:v>
                </c:pt>
                <c:pt idx="48737">
                  <c:v>0.88652482269503496</c:v>
                </c:pt>
                <c:pt idx="48738">
                  <c:v>0.89361702127659504</c:v>
                </c:pt>
                <c:pt idx="48739">
                  <c:v>0.900709219858156</c:v>
                </c:pt>
                <c:pt idx="48740">
                  <c:v>0.90780141843971596</c:v>
                </c:pt>
                <c:pt idx="48741">
                  <c:v>0.91489361702127603</c:v>
                </c:pt>
                <c:pt idx="48742">
                  <c:v>0.92198581560283599</c:v>
                </c:pt>
                <c:pt idx="48743">
                  <c:v>0.92907801418439695</c:v>
                </c:pt>
                <c:pt idx="48744">
                  <c:v>0.93617021276595702</c:v>
                </c:pt>
                <c:pt idx="48745">
                  <c:v>0.94326241134751698</c:v>
                </c:pt>
                <c:pt idx="48746">
                  <c:v>0.95035460992907805</c:v>
                </c:pt>
                <c:pt idx="48747">
                  <c:v>0.95744680851063801</c:v>
                </c:pt>
                <c:pt idx="48748">
                  <c:v>0.96453900709219798</c:v>
                </c:pt>
                <c:pt idx="48749">
                  <c:v>0.97163120567375805</c:v>
                </c:pt>
                <c:pt idx="48750">
                  <c:v>0.97872340425531901</c:v>
                </c:pt>
                <c:pt idx="48751">
                  <c:v>0.98581560283687897</c:v>
                </c:pt>
                <c:pt idx="48752">
                  <c:v>0.99290780141843904</c:v>
                </c:pt>
                <c:pt idx="48753">
                  <c:v>0</c:v>
                </c:pt>
                <c:pt idx="48754">
                  <c:v>0.04</c:v>
                </c:pt>
                <c:pt idx="48755">
                  <c:v>0.08</c:v>
                </c:pt>
                <c:pt idx="48756">
                  <c:v>0.12</c:v>
                </c:pt>
                <c:pt idx="48757">
                  <c:v>0.16</c:v>
                </c:pt>
                <c:pt idx="48758">
                  <c:v>0.2</c:v>
                </c:pt>
                <c:pt idx="48759">
                  <c:v>0.24</c:v>
                </c:pt>
                <c:pt idx="48760">
                  <c:v>0.28000000000000003</c:v>
                </c:pt>
                <c:pt idx="48761">
                  <c:v>0.32</c:v>
                </c:pt>
                <c:pt idx="48762">
                  <c:v>0.36</c:v>
                </c:pt>
                <c:pt idx="48763">
                  <c:v>0.4</c:v>
                </c:pt>
                <c:pt idx="48764">
                  <c:v>0.44</c:v>
                </c:pt>
                <c:pt idx="48765">
                  <c:v>0.48</c:v>
                </c:pt>
                <c:pt idx="48766">
                  <c:v>0.52</c:v>
                </c:pt>
                <c:pt idx="48767">
                  <c:v>0.56000000000000005</c:v>
                </c:pt>
                <c:pt idx="48768">
                  <c:v>0.6</c:v>
                </c:pt>
                <c:pt idx="48769">
                  <c:v>0.64</c:v>
                </c:pt>
                <c:pt idx="48770">
                  <c:v>0.68</c:v>
                </c:pt>
                <c:pt idx="48771">
                  <c:v>0.72</c:v>
                </c:pt>
                <c:pt idx="48772">
                  <c:v>0.76</c:v>
                </c:pt>
                <c:pt idx="48773">
                  <c:v>0.8</c:v>
                </c:pt>
                <c:pt idx="48774">
                  <c:v>0.84</c:v>
                </c:pt>
                <c:pt idx="48775">
                  <c:v>0.88</c:v>
                </c:pt>
                <c:pt idx="48776">
                  <c:v>0.92</c:v>
                </c:pt>
                <c:pt idx="48777">
                  <c:v>0.96</c:v>
                </c:pt>
                <c:pt idx="48778">
                  <c:v>0</c:v>
                </c:pt>
                <c:pt idx="48779">
                  <c:v>1.1627906976744099E-2</c:v>
                </c:pt>
                <c:pt idx="48780">
                  <c:v>2.3255813953488299E-2</c:v>
                </c:pt>
                <c:pt idx="48781">
                  <c:v>3.4883720930232502E-2</c:v>
                </c:pt>
                <c:pt idx="48782">
                  <c:v>4.6511627906976702E-2</c:v>
                </c:pt>
                <c:pt idx="48783">
                  <c:v>5.8139534883720902E-2</c:v>
                </c:pt>
                <c:pt idx="48784">
                  <c:v>6.9767441860465101E-2</c:v>
                </c:pt>
                <c:pt idx="48785">
                  <c:v>8.1395348837209294E-2</c:v>
                </c:pt>
                <c:pt idx="48786">
                  <c:v>9.3023255813953404E-2</c:v>
                </c:pt>
                <c:pt idx="48787">
                  <c:v>0.104651162790697</c:v>
                </c:pt>
                <c:pt idx="48788">
                  <c:v>0.116279069767441</c:v>
                </c:pt>
                <c:pt idx="48789">
                  <c:v>0.127906976744186</c:v>
                </c:pt>
                <c:pt idx="48790">
                  <c:v>0.13953488372093001</c:v>
                </c:pt>
                <c:pt idx="48791">
                  <c:v>0.15116279069767399</c:v>
                </c:pt>
                <c:pt idx="48792">
                  <c:v>0.16279069767441801</c:v>
                </c:pt>
                <c:pt idx="48793">
                  <c:v>0.17441860465116199</c:v>
                </c:pt>
                <c:pt idx="48794">
                  <c:v>0.186046511627906</c:v>
                </c:pt>
                <c:pt idx="48795">
                  <c:v>0.19767441860465099</c:v>
                </c:pt>
                <c:pt idx="48796">
                  <c:v>0.209302325581395</c:v>
                </c:pt>
                <c:pt idx="48797">
                  <c:v>0.22093023255813901</c:v>
                </c:pt>
                <c:pt idx="48798">
                  <c:v>0.232558139534883</c:v>
                </c:pt>
                <c:pt idx="48799">
                  <c:v>0.24418604651162701</c:v>
                </c:pt>
                <c:pt idx="48800">
                  <c:v>0.25581395348837199</c:v>
                </c:pt>
                <c:pt idx="48801">
                  <c:v>0.26744186046511598</c:v>
                </c:pt>
                <c:pt idx="48802">
                  <c:v>0.27906976744186002</c:v>
                </c:pt>
                <c:pt idx="48803">
                  <c:v>0.290697674418604</c:v>
                </c:pt>
                <c:pt idx="48804">
                  <c:v>0.30232558139534799</c:v>
                </c:pt>
                <c:pt idx="48805">
                  <c:v>0.31395348837209303</c:v>
                </c:pt>
                <c:pt idx="48806">
                  <c:v>0.32558139534883701</c:v>
                </c:pt>
                <c:pt idx="48807">
                  <c:v>0.337209302325581</c:v>
                </c:pt>
                <c:pt idx="48808">
                  <c:v>0.34883720930232498</c:v>
                </c:pt>
                <c:pt idx="48809">
                  <c:v>0.36046511627906902</c:v>
                </c:pt>
                <c:pt idx="48810">
                  <c:v>0.372093023255813</c:v>
                </c:pt>
                <c:pt idx="48811">
                  <c:v>0.38372093023255799</c:v>
                </c:pt>
                <c:pt idx="48812">
                  <c:v>0.39534883720930197</c:v>
                </c:pt>
                <c:pt idx="48813">
                  <c:v>0.40697674418604601</c:v>
                </c:pt>
                <c:pt idx="48814">
                  <c:v>0.41860465116279</c:v>
                </c:pt>
                <c:pt idx="48815">
                  <c:v>0.43023255813953398</c:v>
                </c:pt>
                <c:pt idx="48816">
                  <c:v>0.44186046511627902</c:v>
                </c:pt>
                <c:pt idx="48817">
                  <c:v>0.45348837209302301</c:v>
                </c:pt>
                <c:pt idx="48818">
                  <c:v>0.46511627906976699</c:v>
                </c:pt>
                <c:pt idx="48819">
                  <c:v>0.47674418604651098</c:v>
                </c:pt>
                <c:pt idx="48820">
                  <c:v>0.48837209302325502</c:v>
                </c:pt>
                <c:pt idx="48821">
                  <c:v>0.5</c:v>
                </c:pt>
                <c:pt idx="48822">
                  <c:v>0.51162790697674398</c:v>
                </c:pt>
                <c:pt idx="48823">
                  <c:v>0.52325581395348797</c:v>
                </c:pt>
                <c:pt idx="48824">
                  <c:v>0.53488372093023195</c:v>
                </c:pt>
                <c:pt idx="48825">
                  <c:v>0.54651162790697605</c:v>
                </c:pt>
                <c:pt idx="48826">
                  <c:v>0.55813953488372003</c:v>
                </c:pt>
                <c:pt idx="48827">
                  <c:v>0.56976744186046502</c:v>
                </c:pt>
                <c:pt idx="48828">
                  <c:v>0.581395348837209</c:v>
                </c:pt>
                <c:pt idx="48829">
                  <c:v>0.59302325581395299</c:v>
                </c:pt>
                <c:pt idx="48830">
                  <c:v>0.60465116279069697</c:v>
                </c:pt>
                <c:pt idx="48831">
                  <c:v>0.61627906976744096</c:v>
                </c:pt>
                <c:pt idx="48832">
                  <c:v>0.62790697674418605</c:v>
                </c:pt>
                <c:pt idx="48833">
                  <c:v>0.63953488372093004</c:v>
                </c:pt>
                <c:pt idx="48834">
                  <c:v>0.65116279069767402</c:v>
                </c:pt>
                <c:pt idx="48835">
                  <c:v>0.66279069767441801</c:v>
                </c:pt>
                <c:pt idx="48836">
                  <c:v>0.67441860465116199</c:v>
                </c:pt>
                <c:pt idx="48837">
                  <c:v>0.68604651162790697</c:v>
                </c:pt>
                <c:pt idx="48838">
                  <c:v>0.69767441860465096</c:v>
                </c:pt>
                <c:pt idx="48839">
                  <c:v>0.70930232558139505</c:v>
                </c:pt>
                <c:pt idx="48840">
                  <c:v>0.72093023255813904</c:v>
                </c:pt>
                <c:pt idx="48841">
                  <c:v>0.73255813953488302</c:v>
                </c:pt>
                <c:pt idx="48842">
                  <c:v>0.74418604651162701</c:v>
                </c:pt>
                <c:pt idx="48843">
                  <c:v>0.75581395348837199</c:v>
                </c:pt>
                <c:pt idx="48844">
                  <c:v>0.76744186046511598</c:v>
                </c:pt>
                <c:pt idx="48845">
                  <c:v>0.77906976744185996</c:v>
                </c:pt>
                <c:pt idx="48846">
                  <c:v>0.79069767441860395</c:v>
                </c:pt>
                <c:pt idx="48847">
                  <c:v>0.80232558139534804</c:v>
                </c:pt>
                <c:pt idx="48848">
                  <c:v>0.81395348837209303</c:v>
                </c:pt>
                <c:pt idx="48849">
                  <c:v>0.82558139534883701</c:v>
                </c:pt>
                <c:pt idx="48850">
                  <c:v>0.837209302325581</c:v>
                </c:pt>
                <c:pt idx="48851">
                  <c:v>0.84883720930232498</c:v>
                </c:pt>
                <c:pt idx="48852">
                  <c:v>0.86046511627906896</c:v>
                </c:pt>
                <c:pt idx="48853">
                  <c:v>0.87209302325581395</c:v>
                </c:pt>
                <c:pt idx="48854">
                  <c:v>0.88372093023255804</c:v>
                </c:pt>
                <c:pt idx="48855">
                  <c:v>0.89534883720930203</c:v>
                </c:pt>
                <c:pt idx="48856">
                  <c:v>0.90697674418604601</c:v>
                </c:pt>
                <c:pt idx="48857">
                  <c:v>0.91860465116279</c:v>
                </c:pt>
                <c:pt idx="48858">
                  <c:v>0.93023255813953398</c:v>
                </c:pt>
                <c:pt idx="48859">
                  <c:v>0.94186046511627897</c:v>
                </c:pt>
                <c:pt idx="48860">
                  <c:v>0.95348837209302295</c:v>
                </c:pt>
                <c:pt idx="48861">
                  <c:v>0.96511627906976705</c:v>
                </c:pt>
                <c:pt idx="48862">
                  <c:v>0.97674418604651103</c:v>
                </c:pt>
                <c:pt idx="48863">
                  <c:v>0.98837209302325502</c:v>
                </c:pt>
                <c:pt idx="48864">
                  <c:v>0</c:v>
                </c:pt>
                <c:pt idx="48865">
                  <c:v>3.5714285714285698E-2</c:v>
                </c:pt>
                <c:pt idx="48866">
                  <c:v>7.1428571428571397E-2</c:v>
                </c:pt>
                <c:pt idx="48867">
                  <c:v>0.107142857142857</c:v>
                </c:pt>
                <c:pt idx="48868">
                  <c:v>0.14285714285714199</c:v>
                </c:pt>
                <c:pt idx="48869">
                  <c:v>0.17857142857142799</c:v>
                </c:pt>
                <c:pt idx="48870">
                  <c:v>0.214285714285714</c:v>
                </c:pt>
                <c:pt idx="48871">
                  <c:v>0.25</c:v>
                </c:pt>
                <c:pt idx="48872">
                  <c:v>0.28571428571428498</c:v>
                </c:pt>
                <c:pt idx="48873">
                  <c:v>0.32142857142857101</c:v>
                </c:pt>
                <c:pt idx="48874">
                  <c:v>0.35714285714285698</c:v>
                </c:pt>
                <c:pt idx="48875">
                  <c:v>0.39285714285714202</c:v>
                </c:pt>
                <c:pt idx="48876">
                  <c:v>0.42857142857142799</c:v>
                </c:pt>
                <c:pt idx="48877">
                  <c:v>0.46428571428571402</c:v>
                </c:pt>
                <c:pt idx="48878">
                  <c:v>0.5</c:v>
                </c:pt>
                <c:pt idx="48879">
                  <c:v>0.53571428571428503</c:v>
                </c:pt>
                <c:pt idx="48880">
                  <c:v>0.57142857142857095</c:v>
                </c:pt>
                <c:pt idx="48881">
                  <c:v>0.60714285714285698</c:v>
                </c:pt>
                <c:pt idx="48882">
                  <c:v>0.64285714285714202</c:v>
                </c:pt>
                <c:pt idx="48883">
                  <c:v>0.67857142857142805</c:v>
                </c:pt>
                <c:pt idx="48884">
                  <c:v>0.71428571428571397</c:v>
                </c:pt>
                <c:pt idx="48885">
                  <c:v>0.75</c:v>
                </c:pt>
                <c:pt idx="48886">
                  <c:v>0.78571428571428503</c:v>
                </c:pt>
                <c:pt idx="48887">
                  <c:v>0.82142857142857095</c:v>
                </c:pt>
                <c:pt idx="48888">
                  <c:v>0.85714285714285698</c:v>
                </c:pt>
                <c:pt idx="48889">
                  <c:v>0.89285714285714202</c:v>
                </c:pt>
                <c:pt idx="48890">
                  <c:v>0.92857142857142805</c:v>
                </c:pt>
                <c:pt idx="48891">
                  <c:v>0.96428571428571397</c:v>
                </c:pt>
                <c:pt idx="48892">
                  <c:v>0</c:v>
                </c:pt>
                <c:pt idx="48893">
                  <c:v>2.27272727272727E-2</c:v>
                </c:pt>
                <c:pt idx="48894">
                  <c:v>4.54545454545454E-2</c:v>
                </c:pt>
                <c:pt idx="48895">
                  <c:v>6.8181818181818094E-2</c:v>
                </c:pt>
                <c:pt idx="48896">
                  <c:v>9.0909090909090898E-2</c:v>
                </c:pt>
                <c:pt idx="48897">
                  <c:v>0.11363636363636299</c:v>
                </c:pt>
                <c:pt idx="48898">
                  <c:v>0.13636363636363599</c:v>
                </c:pt>
                <c:pt idx="48899">
                  <c:v>0.15909090909090901</c:v>
                </c:pt>
                <c:pt idx="48900">
                  <c:v>0.18181818181818099</c:v>
                </c:pt>
                <c:pt idx="48901">
                  <c:v>0.204545454545454</c:v>
                </c:pt>
                <c:pt idx="48902">
                  <c:v>0.22727272727272699</c:v>
                </c:pt>
                <c:pt idx="48903">
                  <c:v>0.25</c:v>
                </c:pt>
                <c:pt idx="48904">
                  <c:v>0.27272727272727199</c:v>
                </c:pt>
                <c:pt idx="48905">
                  <c:v>0.29545454545454503</c:v>
                </c:pt>
                <c:pt idx="48906">
                  <c:v>0.31818181818181801</c:v>
                </c:pt>
                <c:pt idx="48907">
                  <c:v>0.34090909090909</c:v>
                </c:pt>
                <c:pt idx="48908">
                  <c:v>0.36363636363636298</c:v>
                </c:pt>
                <c:pt idx="48909">
                  <c:v>0.38636363636363602</c:v>
                </c:pt>
                <c:pt idx="48910">
                  <c:v>0.40909090909090901</c:v>
                </c:pt>
                <c:pt idx="48911">
                  <c:v>0.43181818181818099</c:v>
                </c:pt>
                <c:pt idx="48912">
                  <c:v>0.45454545454545398</c:v>
                </c:pt>
                <c:pt idx="48913">
                  <c:v>0.47727272727272702</c:v>
                </c:pt>
                <c:pt idx="48914">
                  <c:v>0.5</c:v>
                </c:pt>
                <c:pt idx="48915">
                  <c:v>0.52272727272727204</c:v>
                </c:pt>
                <c:pt idx="48916">
                  <c:v>0.54545454545454497</c:v>
                </c:pt>
                <c:pt idx="48917">
                  <c:v>0.56818181818181801</c:v>
                </c:pt>
                <c:pt idx="48918">
                  <c:v>0.59090909090909005</c:v>
                </c:pt>
                <c:pt idx="48919">
                  <c:v>0.61363636363636298</c:v>
                </c:pt>
                <c:pt idx="48920">
                  <c:v>0.63636363636363602</c:v>
                </c:pt>
                <c:pt idx="48921">
                  <c:v>0.65909090909090895</c:v>
                </c:pt>
                <c:pt idx="48922">
                  <c:v>0.68181818181818099</c:v>
                </c:pt>
                <c:pt idx="48923">
                  <c:v>0.70454545454545403</c:v>
                </c:pt>
                <c:pt idx="48924">
                  <c:v>0.72727272727272696</c:v>
                </c:pt>
                <c:pt idx="48925">
                  <c:v>0.75</c:v>
                </c:pt>
                <c:pt idx="48926">
                  <c:v>0.77272727272727204</c:v>
                </c:pt>
                <c:pt idx="48927">
                  <c:v>0.79545454545454497</c:v>
                </c:pt>
                <c:pt idx="48928">
                  <c:v>0.81818181818181801</c:v>
                </c:pt>
                <c:pt idx="48929">
                  <c:v>0.84090909090909005</c:v>
                </c:pt>
                <c:pt idx="48930">
                  <c:v>0.86363636363636298</c:v>
                </c:pt>
                <c:pt idx="48931">
                  <c:v>0.88636363636363602</c:v>
                </c:pt>
                <c:pt idx="48932">
                  <c:v>0.90909090909090895</c:v>
                </c:pt>
                <c:pt idx="48933">
                  <c:v>0.93181818181818099</c:v>
                </c:pt>
                <c:pt idx="48934">
                  <c:v>0.95454545454545403</c:v>
                </c:pt>
                <c:pt idx="48935">
                  <c:v>0.97727272727272696</c:v>
                </c:pt>
                <c:pt idx="48936">
                  <c:v>0</c:v>
                </c:pt>
                <c:pt idx="48937">
                  <c:v>2.2222222222222199E-2</c:v>
                </c:pt>
                <c:pt idx="48938">
                  <c:v>4.4444444444444398E-2</c:v>
                </c:pt>
                <c:pt idx="48939">
                  <c:v>6.6666666666666596E-2</c:v>
                </c:pt>
                <c:pt idx="48940">
                  <c:v>8.8888888888888795E-2</c:v>
                </c:pt>
                <c:pt idx="48941">
                  <c:v>0.11111111111111099</c:v>
                </c:pt>
                <c:pt idx="48942">
                  <c:v>0.133333333333333</c:v>
                </c:pt>
                <c:pt idx="48943">
                  <c:v>0.155555555555555</c:v>
                </c:pt>
                <c:pt idx="48944">
                  <c:v>0.17777777777777701</c:v>
                </c:pt>
                <c:pt idx="48945">
                  <c:v>0.2</c:v>
                </c:pt>
                <c:pt idx="48946">
                  <c:v>0.22222222222222199</c:v>
                </c:pt>
                <c:pt idx="48947">
                  <c:v>0.24444444444444399</c:v>
                </c:pt>
                <c:pt idx="48948">
                  <c:v>0.266666666666666</c:v>
                </c:pt>
                <c:pt idx="48949">
                  <c:v>0.28888888888888797</c:v>
                </c:pt>
                <c:pt idx="48950">
                  <c:v>0.31111111111111101</c:v>
                </c:pt>
                <c:pt idx="48951">
                  <c:v>0.33333333333333298</c:v>
                </c:pt>
                <c:pt idx="48952">
                  <c:v>0.35555555555555501</c:v>
                </c:pt>
                <c:pt idx="48953">
                  <c:v>0.37777777777777699</c:v>
                </c:pt>
                <c:pt idx="48954">
                  <c:v>0.4</c:v>
                </c:pt>
                <c:pt idx="48955">
                  <c:v>0.422222222222222</c:v>
                </c:pt>
                <c:pt idx="48956">
                  <c:v>0.44444444444444398</c:v>
                </c:pt>
                <c:pt idx="48957">
                  <c:v>0.46666666666666601</c:v>
                </c:pt>
                <c:pt idx="48958">
                  <c:v>0.48888888888888798</c:v>
                </c:pt>
                <c:pt idx="48959">
                  <c:v>0.51111111111111096</c:v>
                </c:pt>
                <c:pt idx="48960">
                  <c:v>0.53333333333333299</c:v>
                </c:pt>
                <c:pt idx="48961">
                  <c:v>0.55555555555555503</c:v>
                </c:pt>
                <c:pt idx="48962">
                  <c:v>0.57777777777777695</c:v>
                </c:pt>
                <c:pt idx="48963">
                  <c:v>0.6</c:v>
                </c:pt>
                <c:pt idx="48964">
                  <c:v>0.62222222222222201</c:v>
                </c:pt>
                <c:pt idx="48965">
                  <c:v>0.64444444444444404</c:v>
                </c:pt>
                <c:pt idx="48966">
                  <c:v>0.66666666666666596</c:v>
                </c:pt>
                <c:pt idx="48967">
                  <c:v>0.688888888888888</c:v>
                </c:pt>
                <c:pt idx="48968">
                  <c:v>0.71111111111111103</c:v>
                </c:pt>
                <c:pt idx="48969">
                  <c:v>0.73333333333333295</c:v>
                </c:pt>
                <c:pt idx="48970">
                  <c:v>0.75555555555555498</c:v>
                </c:pt>
                <c:pt idx="48971">
                  <c:v>0.77777777777777701</c:v>
                </c:pt>
                <c:pt idx="48972">
                  <c:v>0.8</c:v>
                </c:pt>
                <c:pt idx="48973">
                  <c:v>0.82222222222222197</c:v>
                </c:pt>
                <c:pt idx="48974">
                  <c:v>0.844444444444444</c:v>
                </c:pt>
                <c:pt idx="48975">
                  <c:v>0.86666666666666603</c:v>
                </c:pt>
                <c:pt idx="48976">
                  <c:v>0.88888888888888795</c:v>
                </c:pt>
                <c:pt idx="48977">
                  <c:v>0.91111111111111098</c:v>
                </c:pt>
                <c:pt idx="48978">
                  <c:v>0.93333333333333302</c:v>
                </c:pt>
                <c:pt idx="48979">
                  <c:v>0.95555555555555505</c:v>
                </c:pt>
                <c:pt idx="48980">
                  <c:v>0.97777777777777697</c:v>
                </c:pt>
                <c:pt idx="48981">
                  <c:v>0</c:v>
                </c:pt>
                <c:pt idx="48982">
                  <c:v>1.8867924528301799E-2</c:v>
                </c:pt>
                <c:pt idx="48983">
                  <c:v>3.7735849056603703E-2</c:v>
                </c:pt>
                <c:pt idx="48984">
                  <c:v>5.6603773584905599E-2</c:v>
                </c:pt>
                <c:pt idx="48985">
                  <c:v>7.5471698113207503E-2</c:v>
                </c:pt>
                <c:pt idx="48986">
                  <c:v>9.4339622641509399E-2</c:v>
                </c:pt>
                <c:pt idx="48987">
                  <c:v>0.113207547169811</c:v>
                </c:pt>
                <c:pt idx="48988">
                  <c:v>0.13207547169811301</c:v>
                </c:pt>
                <c:pt idx="48989">
                  <c:v>0.15094339622641501</c:v>
                </c:pt>
                <c:pt idx="48990">
                  <c:v>0.169811320754716</c:v>
                </c:pt>
                <c:pt idx="48991">
                  <c:v>0.18867924528301799</c:v>
                </c:pt>
                <c:pt idx="48992">
                  <c:v>0.20754716981131999</c:v>
                </c:pt>
                <c:pt idx="48993">
                  <c:v>0.22641509433962201</c:v>
                </c:pt>
                <c:pt idx="48994">
                  <c:v>0.245283018867924</c:v>
                </c:pt>
                <c:pt idx="48995">
                  <c:v>0.26415094339622602</c:v>
                </c:pt>
                <c:pt idx="48996">
                  <c:v>0.28301886792452802</c:v>
                </c:pt>
                <c:pt idx="48997">
                  <c:v>0.30188679245283001</c:v>
                </c:pt>
                <c:pt idx="48998">
                  <c:v>0.320754716981132</c:v>
                </c:pt>
                <c:pt idx="48999">
                  <c:v>0.339622641509433</c:v>
                </c:pt>
                <c:pt idx="49000">
                  <c:v>0.35849056603773499</c:v>
                </c:pt>
                <c:pt idx="49001">
                  <c:v>0.37735849056603699</c:v>
                </c:pt>
                <c:pt idx="49002">
                  <c:v>0.39622641509433898</c:v>
                </c:pt>
                <c:pt idx="49003">
                  <c:v>0.41509433962264097</c:v>
                </c:pt>
                <c:pt idx="49004">
                  <c:v>0.43396226415094302</c:v>
                </c:pt>
                <c:pt idx="49005">
                  <c:v>0.45283018867924502</c:v>
                </c:pt>
                <c:pt idx="49006">
                  <c:v>0.47169811320754701</c:v>
                </c:pt>
                <c:pt idx="49007">
                  <c:v>0.490566037735849</c:v>
                </c:pt>
                <c:pt idx="49008">
                  <c:v>0.50943396226415005</c:v>
                </c:pt>
                <c:pt idx="49009">
                  <c:v>0.52830188679245205</c:v>
                </c:pt>
                <c:pt idx="49010">
                  <c:v>0.54716981132075404</c:v>
                </c:pt>
                <c:pt idx="49011">
                  <c:v>0.56603773584905603</c:v>
                </c:pt>
                <c:pt idx="49012">
                  <c:v>0.58490566037735803</c:v>
                </c:pt>
                <c:pt idx="49013">
                  <c:v>0.60377358490566002</c:v>
                </c:pt>
                <c:pt idx="49014">
                  <c:v>0.62264150943396201</c:v>
                </c:pt>
                <c:pt idx="49015">
                  <c:v>0.64150943396226401</c:v>
                </c:pt>
                <c:pt idx="49016">
                  <c:v>0.660377358490566</c:v>
                </c:pt>
                <c:pt idx="49017">
                  <c:v>0.679245283018867</c:v>
                </c:pt>
                <c:pt idx="49018">
                  <c:v>0.69811320754716899</c:v>
                </c:pt>
                <c:pt idx="49019">
                  <c:v>0.71698113207547098</c:v>
                </c:pt>
                <c:pt idx="49020">
                  <c:v>0.73584905660377298</c:v>
                </c:pt>
                <c:pt idx="49021">
                  <c:v>0.75471698113207497</c:v>
                </c:pt>
                <c:pt idx="49022">
                  <c:v>0.77358490566037696</c:v>
                </c:pt>
                <c:pt idx="49023">
                  <c:v>0.79245283018867896</c:v>
                </c:pt>
                <c:pt idx="49024">
                  <c:v>0.81132075471698095</c:v>
                </c:pt>
                <c:pt idx="49025">
                  <c:v>0.83018867924528295</c:v>
                </c:pt>
                <c:pt idx="49026">
                  <c:v>0.84905660377358405</c:v>
                </c:pt>
                <c:pt idx="49027">
                  <c:v>0.86792452830188604</c:v>
                </c:pt>
                <c:pt idx="49028">
                  <c:v>0.88679245283018804</c:v>
                </c:pt>
                <c:pt idx="49029">
                  <c:v>0.90566037735849003</c:v>
                </c:pt>
                <c:pt idx="49030">
                  <c:v>0.92452830188679203</c:v>
                </c:pt>
                <c:pt idx="49031">
                  <c:v>0.94339622641509402</c:v>
                </c:pt>
                <c:pt idx="49032">
                  <c:v>0.96226415094339601</c:v>
                </c:pt>
                <c:pt idx="49033">
                  <c:v>0.98113207547169801</c:v>
                </c:pt>
                <c:pt idx="49034">
                  <c:v>0</c:v>
                </c:pt>
                <c:pt idx="49035">
                  <c:v>2.0833333333333301E-2</c:v>
                </c:pt>
                <c:pt idx="49036">
                  <c:v>4.1666666666666602E-2</c:v>
                </c:pt>
                <c:pt idx="49037">
                  <c:v>6.25E-2</c:v>
                </c:pt>
                <c:pt idx="49038">
                  <c:v>8.3333333333333301E-2</c:v>
                </c:pt>
                <c:pt idx="49039">
                  <c:v>0.10416666666666601</c:v>
                </c:pt>
                <c:pt idx="49040">
                  <c:v>0.125</c:v>
                </c:pt>
                <c:pt idx="49041">
                  <c:v>0.14583333333333301</c:v>
                </c:pt>
                <c:pt idx="49042">
                  <c:v>0.16666666666666599</c:v>
                </c:pt>
                <c:pt idx="49043">
                  <c:v>0.1875</c:v>
                </c:pt>
                <c:pt idx="49044">
                  <c:v>0.20833333333333301</c:v>
                </c:pt>
                <c:pt idx="49045">
                  <c:v>0.22916666666666599</c:v>
                </c:pt>
                <c:pt idx="49046">
                  <c:v>0.25</c:v>
                </c:pt>
                <c:pt idx="49047">
                  <c:v>0.27083333333333298</c:v>
                </c:pt>
                <c:pt idx="49048">
                  <c:v>0.29166666666666602</c:v>
                </c:pt>
                <c:pt idx="49049">
                  <c:v>0.3125</c:v>
                </c:pt>
                <c:pt idx="49050">
                  <c:v>0.33333333333333298</c:v>
                </c:pt>
                <c:pt idx="49051">
                  <c:v>0.35416666666666602</c:v>
                </c:pt>
                <c:pt idx="49052">
                  <c:v>0.375</c:v>
                </c:pt>
                <c:pt idx="49053">
                  <c:v>0.39583333333333298</c:v>
                </c:pt>
                <c:pt idx="49054">
                  <c:v>0.41666666666666602</c:v>
                </c:pt>
                <c:pt idx="49055">
                  <c:v>0.4375</c:v>
                </c:pt>
                <c:pt idx="49056">
                  <c:v>0.45833333333333298</c:v>
                </c:pt>
                <c:pt idx="49057">
                  <c:v>0.47916666666666602</c:v>
                </c:pt>
                <c:pt idx="49058">
                  <c:v>0.5</c:v>
                </c:pt>
                <c:pt idx="49059">
                  <c:v>0.52083333333333304</c:v>
                </c:pt>
                <c:pt idx="49060">
                  <c:v>0.54166666666666596</c:v>
                </c:pt>
                <c:pt idx="49061">
                  <c:v>0.5625</c:v>
                </c:pt>
                <c:pt idx="49062">
                  <c:v>0.58333333333333304</c:v>
                </c:pt>
                <c:pt idx="49063">
                  <c:v>0.60416666666666596</c:v>
                </c:pt>
                <c:pt idx="49064">
                  <c:v>0.625</c:v>
                </c:pt>
                <c:pt idx="49065">
                  <c:v>0.64583333333333304</c:v>
                </c:pt>
                <c:pt idx="49066">
                  <c:v>0.66666666666666596</c:v>
                </c:pt>
                <c:pt idx="49067">
                  <c:v>0.6875</c:v>
                </c:pt>
                <c:pt idx="49068">
                  <c:v>0.70833333333333304</c:v>
                </c:pt>
                <c:pt idx="49069">
                  <c:v>0.72916666666666596</c:v>
                </c:pt>
                <c:pt idx="49070">
                  <c:v>0.75</c:v>
                </c:pt>
                <c:pt idx="49071">
                  <c:v>0.77083333333333304</c:v>
                </c:pt>
                <c:pt idx="49072">
                  <c:v>0.79166666666666596</c:v>
                </c:pt>
                <c:pt idx="49073">
                  <c:v>0.8125</c:v>
                </c:pt>
                <c:pt idx="49074">
                  <c:v>0.83333333333333304</c:v>
                </c:pt>
                <c:pt idx="49075">
                  <c:v>0.85416666666666596</c:v>
                </c:pt>
                <c:pt idx="49076">
                  <c:v>0.875</c:v>
                </c:pt>
                <c:pt idx="49077">
                  <c:v>0.89583333333333304</c:v>
                </c:pt>
                <c:pt idx="49078">
                  <c:v>0.91666666666666596</c:v>
                </c:pt>
                <c:pt idx="49079">
                  <c:v>0.9375</c:v>
                </c:pt>
                <c:pt idx="49080">
                  <c:v>0.95833333333333304</c:v>
                </c:pt>
                <c:pt idx="49081">
                  <c:v>0.97916666666666596</c:v>
                </c:pt>
                <c:pt idx="49082">
                  <c:v>0</c:v>
                </c:pt>
                <c:pt idx="49083">
                  <c:v>1.6666666666666601E-2</c:v>
                </c:pt>
                <c:pt idx="49084">
                  <c:v>3.3333333333333298E-2</c:v>
                </c:pt>
                <c:pt idx="49085">
                  <c:v>0.05</c:v>
                </c:pt>
                <c:pt idx="49086">
                  <c:v>6.6666666666666596E-2</c:v>
                </c:pt>
                <c:pt idx="49087">
                  <c:v>8.3333333333333301E-2</c:v>
                </c:pt>
                <c:pt idx="49088">
                  <c:v>0.1</c:v>
                </c:pt>
                <c:pt idx="49089">
                  <c:v>0.116666666666666</c:v>
                </c:pt>
                <c:pt idx="49090">
                  <c:v>0.133333333333333</c:v>
                </c:pt>
                <c:pt idx="49091">
                  <c:v>0.15</c:v>
                </c:pt>
                <c:pt idx="49092">
                  <c:v>0.16666666666666599</c:v>
                </c:pt>
                <c:pt idx="49093">
                  <c:v>0.18333333333333299</c:v>
                </c:pt>
                <c:pt idx="49094">
                  <c:v>0.2</c:v>
                </c:pt>
                <c:pt idx="49095">
                  <c:v>0.21666666666666601</c:v>
                </c:pt>
                <c:pt idx="49096">
                  <c:v>0.233333333333333</c:v>
                </c:pt>
                <c:pt idx="49097">
                  <c:v>0.25</c:v>
                </c:pt>
                <c:pt idx="49098">
                  <c:v>0.266666666666666</c:v>
                </c:pt>
                <c:pt idx="49099">
                  <c:v>0.28333333333333299</c:v>
                </c:pt>
                <c:pt idx="49100">
                  <c:v>0.3</c:v>
                </c:pt>
                <c:pt idx="49101">
                  <c:v>0.31666666666666599</c:v>
                </c:pt>
                <c:pt idx="49102">
                  <c:v>0.33333333333333298</c:v>
                </c:pt>
                <c:pt idx="49103">
                  <c:v>0.35</c:v>
                </c:pt>
                <c:pt idx="49104">
                  <c:v>0.36666666666666597</c:v>
                </c:pt>
                <c:pt idx="49105">
                  <c:v>0.38333333333333303</c:v>
                </c:pt>
                <c:pt idx="49106">
                  <c:v>0.4</c:v>
                </c:pt>
                <c:pt idx="49107">
                  <c:v>0.41666666666666602</c:v>
                </c:pt>
                <c:pt idx="49108">
                  <c:v>0.43333333333333302</c:v>
                </c:pt>
                <c:pt idx="49109">
                  <c:v>0.45</c:v>
                </c:pt>
                <c:pt idx="49110">
                  <c:v>0.46666666666666601</c:v>
                </c:pt>
                <c:pt idx="49111">
                  <c:v>0.483333333333333</c:v>
                </c:pt>
                <c:pt idx="49112">
                  <c:v>0.5</c:v>
                </c:pt>
                <c:pt idx="49113">
                  <c:v>0.51666666666666605</c:v>
                </c:pt>
                <c:pt idx="49114">
                  <c:v>0.53333333333333299</c:v>
                </c:pt>
                <c:pt idx="49115">
                  <c:v>0.55000000000000004</c:v>
                </c:pt>
                <c:pt idx="49116">
                  <c:v>0.56666666666666599</c:v>
                </c:pt>
                <c:pt idx="49117">
                  <c:v>0.58333333333333304</c:v>
                </c:pt>
                <c:pt idx="49118">
                  <c:v>0.6</c:v>
                </c:pt>
                <c:pt idx="49119">
                  <c:v>0.61666666666666603</c:v>
                </c:pt>
                <c:pt idx="49120">
                  <c:v>0.63333333333333297</c:v>
                </c:pt>
                <c:pt idx="49121">
                  <c:v>0.65</c:v>
                </c:pt>
                <c:pt idx="49122">
                  <c:v>0.66666666666666596</c:v>
                </c:pt>
                <c:pt idx="49123">
                  <c:v>0.68333333333333302</c:v>
                </c:pt>
                <c:pt idx="49124">
                  <c:v>0.7</c:v>
                </c:pt>
                <c:pt idx="49125">
                  <c:v>0.71666666666666601</c:v>
                </c:pt>
                <c:pt idx="49126">
                  <c:v>0.73333333333333295</c:v>
                </c:pt>
                <c:pt idx="49127">
                  <c:v>0.75</c:v>
                </c:pt>
                <c:pt idx="49128">
                  <c:v>0.76666666666666605</c:v>
                </c:pt>
                <c:pt idx="49129">
                  <c:v>0.78333333333333299</c:v>
                </c:pt>
                <c:pt idx="49130">
                  <c:v>0.8</c:v>
                </c:pt>
                <c:pt idx="49131">
                  <c:v>0.81666666666666599</c:v>
                </c:pt>
                <c:pt idx="49132">
                  <c:v>0.83333333333333304</c:v>
                </c:pt>
                <c:pt idx="49133">
                  <c:v>0.85</c:v>
                </c:pt>
                <c:pt idx="49134">
                  <c:v>0.86666666666666603</c:v>
                </c:pt>
                <c:pt idx="49135">
                  <c:v>0.88333333333333297</c:v>
                </c:pt>
                <c:pt idx="49136">
                  <c:v>0.9</c:v>
                </c:pt>
                <c:pt idx="49137">
                  <c:v>0.91666666666666596</c:v>
                </c:pt>
                <c:pt idx="49138">
                  <c:v>0.93333333333333302</c:v>
                </c:pt>
                <c:pt idx="49139">
                  <c:v>0.95</c:v>
                </c:pt>
                <c:pt idx="49140">
                  <c:v>0.96666666666666601</c:v>
                </c:pt>
                <c:pt idx="49141">
                  <c:v>0.98333333333333295</c:v>
                </c:pt>
                <c:pt idx="49142">
                  <c:v>0</c:v>
                </c:pt>
                <c:pt idx="49143">
                  <c:v>1.1111111111111099E-2</c:v>
                </c:pt>
                <c:pt idx="49144">
                  <c:v>2.2222222222222199E-2</c:v>
                </c:pt>
                <c:pt idx="49145">
                  <c:v>3.3333333333333298E-2</c:v>
                </c:pt>
                <c:pt idx="49146">
                  <c:v>4.4444444444444398E-2</c:v>
                </c:pt>
                <c:pt idx="49147">
                  <c:v>5.5555555555555497E-2</c:v>
                </c:pt>
                <c:pt idx="49148">
                  <c:v>6.6666666666666596E-2</c:v>
                </c:pt>
                <c:pt idx="49149">
                  <c:v>7.7777777777777696E-2</c:v>
                </c:pt>
                <c:pt idx="49150">
                  <c:v>8.8888888888888795E-2</c:v>
                </c:pt>
                <c:pt idx="49151">
                  <c:v>0.1</c:v>
                </c:pt>
                <c:pt idx="49152">
                  <c:v>0.11111111111111099</c:v>
                </c:pt>
                <c:pt idx="49153">
                  <c:v>0.122222222222222</c:v>
                </c:pt>
                <c:pt idx="49154">
                  <c:v>0.133333333333333</c:v>
                </c:pt>
                <c:pt idx="49155">
                  <c:v>0.14444444444444399</c:v>
                </c:pt>
                <c:pt idx="49156">
                  <c:v>0.155555555555555</c:v>
                </c:pt>
                <c:pt idx="49157">
                  <c:v>0.16666666666666599</c:v>
                </c:pt>
                <c:pt idx="49158">
                  <c:v>0.17777777777777701</c:v>
                </c:pt>
                <c:pt idx="49159">
                  <c:v>0.188888888888888</c:v>
                </c:pt>
                <c:pt idx="49160">
                  <c:v>0.2</c:v>
                </c:pt>
                <c:pt idx="49161">
                  <c:v>0.211111111111111</c:v>
                </c:pt>
                <c:pt idx="49162">
                  <c:v>0.22222222222222199</c:v>
                </c:pt>
                <c:pt idx="49163">
                  <c:v>0.233333333333333</c:v>
                </c:pt>
                <c:pt idx="49164">
                  <c:v>0.24444444444444399</c:v>
                </c:pt>
                <c:pt idx="49165">
                  <c:v>0.25555555555555498</c:v>
                </c:pt>
                <c:pt idx="49166">
                  <c:v>0.266666666666666</c:v>
                </c:pt>
                <c:pt idx="49167">
                  <c:v>0.27777777777777701</c:v>
                </c:pt>
                <c:pt idx="49168">
                  <c:v>0.28888888888888797</c:v>
                </c:pt>
                <c:pt idx="49169">
                  <c:v>0.3</c:v>
                </c:pt>
                <c:pt idx="49170">
                  <c:v>0.31111111111111101</c:v>
                </c:pt>
                <c:pt idx="49171">
                  <c:v>0.32222222222222202</c:v>
                </c:pt>
                <c:pt idx="49172">
                  <c:v>0.33333333333333298</c:v>
                </c:pt>
                <c:pt idx="49173">
                  <c:v>0.344444444444444</c:v>
                </c:pt>
                <c:pt idx="49174">
                  <c:v>0.35555555555555501</c:v>
                </c:pt>
                <c:pt idx="49175">
                  <c:v>0.36666666666666597</c:v>
                </c:pt>
                <c:pt idx="49176">
                  <c:v>0.37777777777777699</c:v>
                </c:pt>
                <c:pt idx="49177">
                  <c:v>0.38888888888888801</c:v>
                </c:pt>
                <c:pt idx="49178">
                  <c:v>0.4</c:v>
                </c:pt>
                <c:pt idx="49179">
                  <c:v>0.41111111111111098</c:v>
                </c:pt>
                <c:pt idx="49180">
                  <c:v>0.422222222222222</c:v>
                </c:pt>
                <c:pt idx="49181">
                  <c:v>0.43333333333333302</c:v>
                </c:pt>
                <c:pt idx="49182">
                  <c:v>0.44444444444444398</c:v>
                </c:pt>
                <c:pt idx="49183">
                  <c:v>0.45555555555555499</c:v>
                </c:pt>
                <c:pt idx="49184">
                  <c:v>0.46666666666666601</c:v>
                </c:pt>
                <c:pt idx="49185">
                  <c:v>0.47777777777777702</c:v>
                </c:pt>
                <c:pt idx="49186">
                  <c:v>0.48888888888888798</c:v>
                </c:pt>
                <c:pt idx="49187">
                  <c:v>0.5</c:v>
                </c:pt>
                <c:pt idx="49188">
                  <c:v>0.51111111111111096</c:v>
                </c:pt>
                <c:pt idx="49189">
                  <c:v>0.52222222222222203</c:v>
                </c:pt>
                <c:pt idx="49190">
                  <c:v>0.53333333333333299</c:v>
                </c:pt>
                <c:pt idx="49191">
                  <c:v>0.54444444444444395</c:v>
                </c:pt>
                <c:pt idx="49192">
                  <c:v>0.55555555555555503</c:v>
                </c:pt>
                <c:pt idx="49193">
                  <c:v>0.56666666666666599</c:v>
                </c:pt>
                <c:pt idx="49194">
                  <c:v>0.57777777777777695</c:v>
                </c:pt>
                <c:pt idx="49195">
                  <c:v>0.58888888888888802</c:v>
                </c:pt>
                <c:pt idx="49196">
                  <c:v>0.6</c:v>
                </c:pt>
                <c:pt idx="49197">
                  <c:v>0.61111111111111105</c:v>
                </c:pt>
                <c:pt idx="49198">
                  <c:v>0.62222222222222201</c:v>
                </c:pt>
                <c:pt idx="49199">
                  <c:v>0.63333333333333297</c:v>
                </c:pt>
                <c:pt idx="49200">
                  <c:v>0.64444444444444404</c:v>
                </c:pt>
                <c:pt idx="49201">
                  <c:v>0.655555555555555</c:v>
                </c:pt>
                <c:pt idx="49202">
                  <c:v>0.66666666666666596</c:v>
                </c:pt>
                <c:pt idx="49203">
                  <c:v>0.67777777777777704</c:v>
                </c:pt>
                <c:pt idx="49204">
                  <c:v>0.688888888888888</c:v>
                </c:pt>
                <c:pt idx="49205">
                  <c:v>0.7</c:v>
                </c:pt>
                <c:pt idx="49206">
                  <c:v>0.71111111111111103</c:v>
                </c:pt>
                <c:pt idx="49207">
                  <c:v>0.72222222222222199</c:v>
                </c:pt>
                <c:pt idx="49208">
                  <c:v>0.73333333333333295</c:v>
                </c:pt>
                <c:pt idx="49209">
                  <c:v>0.74444444444444402</c:v>
                </c:pt>
                <c:pt idx="49210">
                  <c:v>0.75555555555555498</c:v>
                </c:pt>
                <c:pt idx="49211">
                  <c:v>0.76666666666666605</c:v>
                </c:pt>
                <c:pt idx="49212">
                  <c:v>0.77777777777777701</c:v>
                </c:pt>
                <c:pt idx="49213">
                  <c:v>0.78888888888888797</c:v>
                </c:pt>
                <c:pt idx="49214">
                  <c:v>0.8</c:v>
                </c:pt>
                <c:pt idx="49215">
                  <c:v>0.81111111111111101</c:v>
                </c:pt>
                <c:pt idx="49216">
                  <c:v>0.82222222222222197</c:v>
                </c:pt>
                <c:pt idx="49217">
                  <c:v>0.83333333333333304</c:v>
                </c:pt>
                <c:pt idx="49218">
                  <c:v>0.844444444444444</c:v>
                </c:pt>
                <c:pt idx="49219">
                  <c:v>0.85555555555555496</c:v>
                </c:pt>
                <c:pt idx="49220">
                  <c:v>0.86666666666666603</c:v>
                </c:pt>
                <c:pt idx="49221">
                  <c:v>0.87777777777777699</c:v>
                </c:pt>
                <c:pt idx="49222">
                  <c:v>0.88888888888888795</c:v>
                </c:pt>
                <c:pt idx="49223">
                  <c:v>0.9</c:v>
                </c:pt>
                <c:pt idx="49224">
                  <c:v>0.91111111111111098</c:v>
                </c:pt>
                <c:pt idx="49225">
                  <c:v>0.92222222222222205</c:v>
                </c:pt>
                <c:pt idx="49226">
                  <c:v>0.93333333333333302</c:v>
                </c:pt>
                <c:pt idx="49227">
                  <c:v>0.94444444444444398</c:v>
                </c:pt>
                <c:pt idx="49228">
                  <c:v>0.95555555555555505</c:v>
                </c:pt>
                <c:pt idx="49229">
                  <c:v>0.96666666666666601</c:v>
                </c:pt>
                <c:pt idx="49230">
                  <c:v>0.97777777777777697</c:v>
                </c:pt>
                <c:pt idx="49231">
                  <c:v>0.98888888888888804</c:v>
                </c:pt>
                <c:pt idx="49232">
                  <c:v>0</c:v>
                </c:pt>
                <c:pt idx="49233">
                  <c:v>1.2820512820512799E-2</c:v>
                </c:pt>
                <c:pt idx="49234">
                  <c:v>2.5641025641025599E-2</c:v>
                </c:pt>
                <c:pt idx="49235">
                  <c:v>3.8461538461538401E-2</c:v>
                </c:pt>
                <c:pt idx="49236">
                  <c:v>5.1282051282051197E-2</c:v>
                </c:pt>
                <c:pt idx="49237">
                  <c:v>6.4102564102564097E-2</c:v>
                </c:pt>
                <c:pt idx="49238">
                  <c:v>7.69230769230769E-2</c:v>
                </c:pt>
                <c:pt idx="49239">
                  <c:v>8.9743589743589702E-2</c:v>
                </c:pt>
                <c:pt idx="49240">
                  <c:v>0.10256410256410201</c:v>
                </c:pt>
                <c:pt idx="49241">
                  <c:v>0.115384615384615</c:v>
                </c:pt>
                <c:pt idx="49242">
                  <c:v>0.128205128205128</c:v>
                </c:pt>
                <c:pt idx="49243">
                  <c:v>0.141025641025641</c:v>
                </c:pt>
                <c:pt idx="49244">
                  <c:v>0.15384615384615299</c:v>
                </c:pt>
                <c:pt idx="49245">
                  <c:v>0.16666666666666599</c:v>
                </c:pt>
                <c:pt idx="49246">
                  <c:v>0.17948717948717899</c:v>
                </c:pt>
                <c:pt idx="49247">
                  <c:v>0.19230769230769201</c:v>
                </c:pt>
                <c:pt idx="49248">
                  <c:v>0.20512820512820501</c:v>
                </c:pt>
                <c:pt idx="49249">
                  <c:v>0.21794871794871701</c:v>
                </c:pt>
                <c:pt idx="49250">
                  <c:v>0.23076923076923</c:v>
                </c:pt>
                <c:pt idx="49251">
                  <c:v>0.243589743589743</c:v>
                </c:pt>
                <c:pt idx="49252">
                  <c:v>0.256410256410256</c:v>
                </c:pt>
                <c:pt idx="49253">
                  <c:v>0.269230769230769</c:v>
                </c:pt>
                <c:pt idx="49254">
                  <c:v>0.28205128205128199</c:v>
                </c:pt>
                <c:pt idx="49255">
                  <c:v>0.29487179487179399</c:v>
                </c:pt>
                <c:pt idx="49256">
                  <c:v>0.30769230769230699</c:v>
                </c:pt>
                <c:pt idx="49257">
                  <c:v>0.32051282051281998</c:v>
                </c:pt>
                <c:pt idx="49258">
                  <c:v>0.33333333333333298</c:v>
                </c:pt>
                <c:pt idx="49259">
                  <c:v>0.34615384615384598</c:v>
                </c:pt>
                <c:pt idx="49260">
                  <c:v>0.35897435897435898</c:v>
                </c:pt>
                <c:pt idx="49261">
                  <c:v>0.37179487179487097</c:v>
                </c:pt>
                <c:pt idx="49262">
                  <c:v>0.38461538461538403</c:v>
                </c:pt>
                <c:pt idx="49263">
                  <c:v>0.39743589743589702</c:v>
                </c:pt>
                <c:pt idx="49264">
                  <c:v>0.41025641025641002</c:v>
                </c:pt>
                <c:pt idx="49265">
                  <c:v>0.42307692307692302</c:v>
                </c:pt>
                <c:pt idx="49266">
                  <c:v>0.43589743589743501</c:v>
                </c:pt>
                <c:pt idx="49267">
                  <c:v>0.44871794871794801</c:v>
                </c:pt>
                <c:pt idx="49268">
                  <c:v>0.46153846153846101</c:v>
                </c:pt>
                <c:pt idx="49269">
                  <c:v>0.47435897435897401</c:v>
                </c:pt>
                <c:pt idx="49270">
                  <c:v>0.487179487179487</c:v>
                </c:pt>
                <c:pt idx="49271">
                  <c:v>0.5</c:v>
                </c:pt>
                <c:pt idx="49272">
                  <c:v>0.512820512820512</c:v>
                </c:pt>
                <c:pt idx="49273">
                  <c:v>0.52564102564102499</c:v>
                </c:pt>
                <c:pt idx="49274">
                  <c:v>0.53846153846153799</c:v>
                </c:pt>
                <c:pt idx="49275">
                  <c:v>0.55128205128205099</c:v>
                </c:pt>
                <c:pt idx="49276">
                  <c:v>0.56410256410256399</c:v>
                </c:pt>
                <c:pt idx="49277">
                  <c:v>0.57692307692307598</c:v>
                </c:pt>
                <c:pt idx="49278">
                  <c:v>0.58974358974358898</c:v>
                </c:pt>
                <c:pt idx="49279">
                  <c:v>0.60256410256410198</c:v>
                </c:pt>
                <c:pt idx="49280">
                  <c:v>0.61538461538461497</c:v>
                </c:pt>
                <c:pt idx="49281">
                  <c:v>0.62820512820512797</c:v>
                </c:pt>
                <c:pt idx="49282">
                  <c:v>0.64102564102564097</c:v>
                </c:pt>
                <c:pt idx="49283">
                  <c:v>0.65384615384615297</c:v>
                </c:pt>
                <c:pt idx="49284">
                  <c:v>0.66666666666666596</c:v>
                </c:pt>
                <c:pt idx="49285">
                  <c:v>0.67948717948717896</c:v>
                </c:pt>
                <c:pt idx="49286">
                  <c:v>0.69230769230769196</c:v>
                </c:pt>
                <c:pt idx="49287">
                  <c:v>0.70512820512820495</c:v>
                </c:pt>
                <c:pt idx="49288">
                  <c:v>0.71794871794871795</c:v>
                </c:pt>
                <c:pt idx="49289">
                  <c:v>0.73076923076922995</c:v>
                </c:pt>
                <c:pt idx="49290">
                  <c:v>0.74358974358974295</c:v>
                </c:pt>
                <c:pt idx="49291">
                  <c:v>0.75641025641025605</c:v>
                </c:pt>
                <c:pt idx="49292">
                  <c:v>0.76923076923076905</c:v>
                </c:pt>
                <c:pt idx="49293">
                  <c:v>0.78205128205128205</c:v>
                </c:pt>
                <c:pt idx="49294">
                  <c:v>0.79487179487179405</c:v>
                </c:pt>
                <c:pt idx="49295">
                  <c:v>0.80769230769230704</c:v>
                </c:pt>
                <c:pt idx="49296">
                  <c:v>0.82051282051282004</c:v>
                </c:pt>
                <c:pt idx="49297">
                  <c:v>0.83333333333333304</c:v>
                </c:pt>
                <c:pt idx="49298">
                  <c:v>0.84615384615384603</c:v>
                </c:pt>
                <c:pt idx="49299">
                  <c:v>0.85897435897435803</c:v>
                </c:pt>
                <c:pt idx="49300">
                  <c:v>0.87179487179487103</c:v>
                </c:pt>
                <c:pt idx="49301">
                  <c:v>0.88461538461538403</c:v>
                </c:pt>
                <c:pt idx="49302">
                  <c:v>0.89743589743589702</c:v>
                </c:pt>
                <c:pt idx="49303">
                  <c:v>0.91025641025641002</c:v>
                </c:pt>
                <c:pt idx="49304">
                  <c:v>0.92307692307692302</c:v>
                </c:pt>
                <c:pt idx="49305">
                  <c:v>0.93589743589743501</c:v>
                </c:pt>
                <c:pt idx="49306">
                  <c:v>0.94871794871794801</c:v>
                </c:pt>
                <c:pt idx="49307">
                  <c:v>0.96153846153846101</c:v>
                </c:pt>
                <c:pt idx="49308">
                  <c:v>0.97435897435897401</c:v>
                </c:pt>
                <c:pt idx="49309">
                  <c:v>0.987179487179487</c:v>
                </c:pt>
                <c:pt idx="49310">
                  <c:v>0</c:v>
                </c:pt>
                <c:pt idx="49311">
                  <c:v>1.1904761904761901E-2</c:v>
                </c:pt>
                <c:pt idx="49312">
                  <c:v>2.3809523809523801E-2</c:v>
                </c:pt>
                <c:pt idx="49313">
                  <c:v>3.5714285714285698E-2</c:v>
                </c:pt>
                <c:pt idx="49314">
                  <c:v>4.7619047619047603E-2</c:v>
                </c:pt>
                <c:pt idx="49315">
                  <c:v>5.95238095238095E-2</c:v>
                </c:pt>
                <c:pt idx="49316">
                  <c:v>7.1428571428571397E-2</c:v>
                </c:pt>
                <c:pt idx="49317">
                  <c:v>8.3333333333333301E-2</c:v>
                </c:pt>
                <c:pt idx="49318">
                  <c:v>9.5238095238095205E-2</c:v>
                </c:pt>
                <c:pt idx="49319">
                  <c:v>0.107142857142857</c:v>
                </c:pt>
                <c:pt idx="49320">
                  <c:v>0.119047619047619</c:v>
                </c:pt>
                <c:pt idx="49321">
                  <c:v>0.13095238095237999</c:v>
                </c:pt>
                <c:pt idx="49322">
                  <c:v>0.14285714285714199</c:v>
                </c:pt>
                <c:pt idx="49323">
                  <c:v>0.15476190476190399</c:v>
                </c:pt>
                <c:pt idx="49324">
                  <c:v>0.16666666666666599</c:v>
                </c:pt>
                <c:pt idx="49325">
                  <c:v>0.17857142857142799</c:v>
                </c:pt>
                <c:pt idx="49326">
                  <c:v>0.19047619047618999</c:v>
                </c:pt>
                <c:pt idx="49327">
                  <c:v>0.202380952380952</c:v>
                </c:pt>
                <c:pt idx="49328">
                  <c:v>0.214285714285714</c:v>
                </c:pt>
                <c:pt idx="49329">
                  <c:v>0.226190476190476</c:v>
                </c:pt>
                <c:pt idx="49330">
                  <c:v>0.238095238095238</c:v>
                </c:pt>
                <c:pt idx="49331">
                  <c:v>0.25</c:v>
                </c:pt>
                <c:pt idx="49332">
                  <c:v>0.26190476190476097</c:v>
                </c:pt>
                <c:pt idx="49333">
                  <c:v>0.273809523809523</c:v>
                </c:pt>
                <c:pt idx="49334">
                  <c:v>0.28571428571428498</c:v>
                </c:pt>
                <c:pt idx="49335">
                  <c:v>0.29761904761904701</c:v>
                </c:pt>
                <c:pt idx="49336">
                  <c:v>0.30952380952380898</c:v>
                </c:pt>
                <c:pt idx="49337">
                  <c:v>0.32142857142857101</c:v>
                </c:pt>
                <c:pt idx="49338">
                  <c:v>0.33333333333333298</c:v>
                </c:pt>
                <c:pt idx="49339">
                  <c:v>0.34523809523809501</c:v>
                </c:pt>
                <c:pt idx="49340">
                  <c:v>0.35714285714285698</c:v>
                </c:pt>
                <c:pt idx="49341">
                  <c:v>0.36904761904761901</c:v>
                </c:pt>
                <c:pt idx="49342">
                  <c:v>0.38095238095237999</c:v>
                </c:pt>
                <c:pt idx="49343">
                  <c:v>0.39285714285714202</c:v>
                </c:pt>
                <c:pt idx="49344">
                  <c:v>0.40476190476190399</c:v>
                </c:pt>
                <c:pt idx="49345">
                  <c:v>0.41666666666666602</c:v>
                </c:pt>
                <c:pt idx="49346">
                  <c:v>0.42857142857142799</c:v>
                </c:pt>
                <c:pt idx="49347">
                  <c:v>0.44047619047619002</c:v>
                </c:pt>
                <c:pt idx="49348">
                  <c:v>0.452380952380952</c:v>
                </c:pt>
                <c:pt idx="49349">
                  <c:v>0.46428571428571402</c:v>
                </c:pt>
                <c:pt idx="49350">
                  <c:v>0.476190476190476</c:v>
                </c:pt>
                <c:pt idx="49351">
                  <c:v>0.48809523809523803</c:v>
                </c:pt>
                <c:pt idx="49352">
                  <c:v>0.5</c:v>
                </c:pt>
                <c:pt idx="49353">
                  <c:v>0.51190476190476097</c:v>
                </c:pt>
                <c:pt idx="49354">
                  <c:v>0.52380952380952295</c:v>
                </c:pt>
                <c:pt idx="49355">
                  <c:v>0.53571428571428503</c:v>
                </c:pt>
                <c:pt idx="49356">
                  <c:v>0.54761904761904701</c:v>
                </c:pt>
                <c:pt idx="49357">
                  <c:v>0.55952380952380898</c:v>
                </c:pt>
                <c:pt idx="49358">
                  <c:v>0.57142857142857095</c:v>
                </c:pt>
                <c:pt idx="49359">
                  <c:v>0.58333333333333304</c:v>
                </c:pt>
                <c:pt idx="49360">
                  <c:v>0.59523809523809501</c:v>
                </c:pt>
                <c:pt idx="49361">
                  <c:v>0.60714285714285698</c:v>
                </c:pt>
                <c:pt idx="49362">
                  <c:v>0.61904761904761896</c:v>
                </c:pt>
                <c:pt idx="49363">
                  <c:v>0.63095238095238004</c:v>
                </c:pt>
                <c:pt idx="49364">
                  <c:v>0.64285714285714202</c:v>
                </c:pt>
                <c:pt idx="49365">
                  <c:v>0.65476190476190399</c:v>
                </c:pt>
                <c:pt idx="49366">
                  <c:v>0.66666666666666596</c:v>
                </c:pt>
                <c:pt idx="49367">
                  <c:v>0.67857142857142805</c:v>
                </c:pt>
                <c:pt idx="49368">
                  <c:v>0.69047619047619002</c:v>
                </c:pt>
                <c:pt idx="49369">
                  <c:v>0.702380952380952</c:v>
                </c:pt>
                <c:pt idx="49370">
                  <c:v>0.71428571428571397</c:v>
                </c:pt>
                <c:pt idx="49371">
                  <c:v>0.72619047619047605</c:v>
                </c:pt>
                <c:pt idx="49372">
                  <c:v>0.73809523809523803</c:v>
                </c:pt>
                <c:pt idx="49373">
                  <c:v>0.75</c:v>
                </c:pt>
                <c:pt idx="49374">
                  <c:v>0.76190476190476097</c:v>
                </c:pt>
                <c:pt idx="49375">
                  <c:v>0.77380952380952295</c:v>
                </c:pt>
                <c:pt idx="49376">
                  <c:v>0.78571428571428503</c:v>
                </c:pt>
                <c:pt idx="49377">
                  <c:v>0.79761904761904701</c:v>
                </c:pt>
                <c:pt idx="49378">
                  <c:v>0.80952380952380898</c:v>
                </c:pt>
                <c:pt idx="49379">
                  <c:v>0.82142857142857095</c:v>
                </c:pt>
                <c:pt idx="49380">
                  <c:v>0.83333333333333304</c:v>
                </c:pt>
                <c:pt idx="49381">
                  <c:v>0.84523809523809501</c:v>
                </c:pt>
                <c:pt idx="49382">
                  <c:v>0.85714285714285698</c:v>
                </c:pt>
                <c:pt idx="49383">
                  <c:v>0.86904761904761896</c:v>
                </c:pt>
                <c:pt idx="49384">
                  <c:v>0.88095238095238004</c:v>
                </c:pt>
                <c:pt idx="49385">
                  <c:v>0.89285714285714202</c:v>
                </c:pt>
                <c:pt idx="49386">
                  <c:v>0.90476190476190399</c:v>
                </c:pt>
                <c:pt idx="49387">
                  <c:v>0.91666666666666596</c:v>
                </c:pt>
                <c:pt idx="49388">
                  <c:v>0.92857142857142805</c:v>
                </c:pt>
                <c:pt idx="49389">
                  <c:v>0.94047619047619002</c:v>
                </c:pt>
                <c:pt idx="49390">
                  <c:v>0.952380952380952</c:v>
                </c:pt>
                <c:pt idx="49391">
                  <c:v>0.96428571428571397</c:v>
                </c:pt>
                <c:pt idx="49392">
                  <c:v>0.97619047619047605</c:v>
                </c:pt>
                <c:pt idx="49393">
                  <c:v>0.98809523809523803</c:v>
                </c:pt>
                <c:pt idx="49394">
                  <c:v>0</c:v>
                </c:pt>
                <c:pt idx="49395">
                  <c:v>1.5625E-2</c:v>
                </c:pt>
                <c:pt idx="49396">
                  <c:v>3.125E-2</c:v>
                </c:pt>
                <c:pt idx="49397">
                  <c:v>4.6875E-2</c:v>
                </c:pt>
                <c:pt idx="49398">
                  <c:v>6.25E-2</c:v>
                </c:pt>
                <c:pt idx="49399">
                  <c:v>7.8125E-2</c:v>
                </c:pt>
                <c:pt idx="49400">
                  <c:v>9.375E-2</c:v>
                </c:pt>
                <c:pt idx="49401">
                  <c:v>0.109375</c:v>
                </c:pt>
                <c:pt idx="49402">
                  <c:v>0.125</c:v>
                </c:pt>
                <c:pt idx="49403">
                  <c:v>0.140625</c:v>
                </c:pt>
                <c:pt idx="49404">
                  <c:v>0.15625</c:v>
                </c:pt>
                <c:pt idx="49405">
                  <c:v>0.171875</c:v>
                </c:pt>
                <c:pt idx="49406">
                  <c:v>0.1875</c:v>
                </c:pt>
                <c:pt idx="49407">
                  <c:v>0.203125</c:v>
                </c:pt>
                <c:pt idx="49408">
                  <c:v>0.21875</c:v>
                </c:pt>
                <c:pt idx="49409">
                  <c:v>0.234375</c:v>
                </c:pt>
                <c:pt idx="49410">
                  <c:v>0.25</c:v>
                </c:pt>
                <c:pt idx="49411">
                  <c:v>0.265625</c:v>
                </c:pt>
                <c:pt idx="49412">
                  <c:v>0.28125</c:v>
                </c:pt>
                <c:pt idx="49413">
                  <c:v>0.296875</c:v>
                </c:pt>
                <c:pt idx="49414">
                  <c:v>0.3125</c:v>
                </c:pt>
                <c:pt idx="49415">
                  <c:v>0.328125</c:v>
                </c:pt>
                <c:pt idx="49416">
                  <c:v>0.34375</c:v>
                </c:pt>
                <c:pt idx="49417">
                  <c:v>0.359375</c:v>
                </c:pt>
                <c:pt idx="49418">
                  <c:v>0.375</c:v>
                </c:pt>
                <c:pt idx="49419">
                  <c:v>0.390625</c:v>
                </c:pt>
                <c:pt idx="49420">
                  <c:v>0.40625</c:v>
                </c:pt>
                <c:pt idx="49421">
                  <c:v>0.421875</c:v>
                </c:pt>
                <c:pt idx="49422">
                  <c:v>0.4375</c:v>
                </c:pt>
                <c:pt idx="49423">
                  <c:v>0.453125</c:v>
                </c:pt>
                <c:pt idx="49424">
                  <c:v>0.46875</c:v>
                </c:pt>
                <c:pt idx="49425">
                  <c:v>0.484375</c:v>
                </c:pt>
                <c:pt idx="49426">
                  <c:v>0.5</c:v>
                </c:pt>
                <c:pt idx="49427">
                  <c:v>0.515625</c:v>
                </c:pt>
                <c:pt idx="49428">
                  <c:v>0.53125</c:v>
                </c:pt>
                <c:pt idx="49429">
                  <c:v>0.546875</c:v>
                </c:pt>
                <c:pt idx="49430">
                  <c:v>0.5625</c:v>
                </c:pt>
                <c:pt idx="49431">
                  <c:v>0.578125</c:v>
                </c:pt>
                <c:pt idx="49432">
                  <c:v>0.59375</c:v>
                </c:pt>
                <c:pt idx="49433">
                  <c:v>0.609375</c:v>
                </c:pt>
                <c:pt idx="49434">
                  <c:v>0.625</c:v>
                </c:pt>
                <c:pt idx="49435">
                  <c:v>0.640625</c:v>
                </c:pt>
                <c:pt idx="49436">
                  <c:v>0.65625</c:v>
                </c:pt>
                <c:pt idx="49437">
                  <c:v>0.671875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0.71875</c:v>
                </c:pt>
                <c:pt idx="49441">
                  <c:v>0.734375</c:v>
                </c:pt>
                <c:pt idx="49442">
                  <c:v>0.75</c:v>
                </c:pt>
                <c:pt idx="49443">
                  <c:v>0.765625</c:v>
                </c:pt>
                <c:pt idx="49444">
                  <c:v>0.78125</c:v>
                </c:pt>
                <c:pt idx="49445">
                  <c:v>0.796875</c:v>
                </c:pt>
                <c:pt idx="49446">
                  <c:v>0.8125</c:v>
                </c:pt>
                <c:pt idx="49447">
                  <c:v>0.828125</c:v>
                </c:pt>
                <c:pt idx="49448">
                  <c:v>0.84375</c:v>
                </c:pt>
                <c:pt idx="49449">
                  <c:v>0.859375</c:v>
                </c:pt>
                <c:pt idx="49450">
                  <c:v>0.875</c:v>
                </c:pt>
                <c:pt idx="49451">
                  <c:v>0.890625</c:v>
                </c:pt>
                <c:pt idx="49452">
                  <c:v>0.90625</c:v>
                </c:pt>
                <c:pt idx="49453">
                  <c:v>0.921875</c:v>
                </c:pt>
                <c:pt idx="49454">
                  <c:v>0.9375</c:v>
                </c:pt>
                <c:pt idx="49455">
                  <c:v>0.953125</c:v>
                </c:pt>
                <c:pt idx="49456">
                  <c:v>0.96875</c:v>
                </c:pt>
                <c:pt idx="49457">
                  <c:v>0.984375</c:v>
                </c:pt>
                <c:pt idx="49458">
                  <c:v>0</c:v>
                </c:pt>
                <c:pt idx="49459">
                  <c:v>1.0526315789473601E-2</c:v>
                </c:pt>
                <c:pt idx="49460">
                  <c:v>2.1052631578947299E-2</c:v>
                </c:pt>
                <c:pt idx="49461">
                  <c:v>3.1578947368420998E-2</c:v>
                </c:pt>
                <c:pt idx="49462">
                  <c:v>4.2105263157894701E-2</c:v>
                </c:pt>
                <c:pt idx="49463">
                  <c:v>5.2631578947368397E-2</c:v>
                </c:pt>
                <c:pt idx="49464">
                  <c:v>6.3157894736842093E-2</c:v>
                </c:pt>
                <c:pt idx="49465">
                  <c:v>7.3684210526315699E-2</c:v>
                </c:pt>
                <c:pt idx="49466">
                  <c:v>8.4210526315789402E-2</c:v>
                </c:pt>
                <c:pt idx="49467">
                  <c:v>9.4736842105263105E-2</c:v>
                </c:pt>
                <c:pt idx="49468">
                  <c:v>0.105263157894736</c:v>
                </c:pt>
                <c:pt idx="49469">
                  <c:v>0.11578947368421</c:v>
                </c:pt>
                <c:pt idx="49470">
                  <c:v>0.12631578947368399</c:v>
                </c:pt>
                <c:pt idx="49471">
                  <c:v>0.13684210526315699</c:v>
                </c:pt>
                <c:pt idx="49472">
                  <c:v>0.14736842105263101</c:v>
                </c:pt>
                <c:pt idx="49473">
                  <c:v>0.157894736842105</c:v>
                </c:pt>
                <c:pt idx="49474">
                  <c:v>0.168421052631578</c:v>
                </c:pt>
                <c:pt idx="49475">
                  <c:v>0.17894736842105199</c:v>
                </c:pt>
                <c:pt idx="49476">
                  <c:v>0.18947368421052599</c:v>
                </c:pt>
                <c:pt idx="49477">
                  <c:v>0.2</c:v>
                </c:pt>
                <c:pt idx="49478">
                  <c:v>0.21052631578947301</c:v>
                </c:pt>
                <c:pt idx="49479">
                  <c:v>0.221052631578947</c:v>
                </c:pt>
                <c:pt idx="49480">
                  <c:v>0.231578947368421</c:v>
                </c:pt>
                <c:pt idx="49481">
                  <c:v>0.24210526315789399</c:v>
                </c:pt>
                <c:pt idx="49482">
                  <c:v>0.25263157894736799</c:v>
                </c:pt>
                <c:pt idx="49483">
                  <c:v>0.26315789473684198</c:v>
                </c:pt>
                <c:pt idx="49484">
                  <c:v>0.27368421052631497</c:v>
                </c:pt>
                <c:pt idx="49485">
                  <c:v>0.28421052631578902</c:v>
                </c:pt>
                <c:pt idx="49486">
                  <c:v>0.29473684210526302</c:v>
                </c:pt>
                <c:pt idx="49487">
                  <c:v>0.30526315789473601</c:v>
                </c:pt>
                <c:pt idx="49488">
                  <c:v>0.31578947368421001</c:v>
                </c:pt>
                <c:pt idx="49489">
                  <c:v>0.326315789473684</c:v>
                </c:pt>
                <c:pt idx="49490">
                  <c:v>0.336842105263157</c:v>
                </c:pt>
                <c:pt idx="49491">
                  <c:v>0.34736842105263099</c:v>
                </c:pt>
                <c:pt idx="49492">
                  <c:v>0.35789473684210499</c:v>
                </c:pt>
                <c:pt idx="49493">
                  <c:v>0.36842105263157798</c:v>
                </c:pt>
                <c:pt idx="49494">
                  <c:v>0.37894736842105198</c:v>
                </c:pt>
                <c:pt idx="49495">
                  <c:v>0.38947368421052603</c:v>
                </c:pt>
                <c:pt idx="49496">
                  <c:v>0.4</c:v>
                </c:pt>
                <c:pt idx="49497">
                  <c:v>0.41052631578947302</c:v>
                </c:pt>
                <c:pt idx="49498">
                  <c:v>0.42105263157894701</c:v>
                </c:pt>
                <c:pt idx="49499">
                  <c:v>0.43157894736842101</c:v>
                </c:pt>
                <c:pt idx="49500">
                  <c:v>0.442105263157894</c:v>
                </c:pt>
                <c:pt idx="49501">
                  <c:v>0.452631578947368</c:v>
                </c:pt>
                <c:pt idx="49502">
                  <c:v>0.46315789473684199</c:v>
                </c:pt>
                <c:pt idx="49503">
                  <c:v>0.47368421052631499</c:v>
                </c:pt>
                <c:pt idx="49504">
                  <c:v>0.48421052631578898</c:v>
                </c:pt>
                <c:pt idx="49505">
                  <c:v>0.49473684210526298</c:v>
                </c:pt>
                <c:pt idx="49506">
                  <c:v>0.50526315789473597</c:v>
                </c:pt>
                <c:pt idx="49507">
                  <c:v>0.51578947368421002</c:v>
                </c:pt>
                <c:pt idx="49508">
                  <c:v>0.52631578947368396</c:v>
                </c:pt>
                <c:pt idx="49509">
                  <c:v>0.53684210526315701</c:v>
                </c:pt>
                <c:pt idx="49510">
                  <c:v>0.54736842105263095</c:v>
                </c:pt>
                <c:pt idx="49511">
                  <c:v>0.557894736842105</c:v>
                </c:pt>
                <c:pt idx="49512">
                  <c:v>0.56842105263157805</c:v>
                </c:pt>
                <c:pt idx="49513">
                  <c:v>0.57894736842105199</c:v>
                </c:pt>
                <c:pt idx="49514">
                  <c:v>0.58947368421052604</c:v>
                </c:pt>
                <c:pt idx="49515">
                  <c:v>0.6</c:v>
                </c:pt>
                <c:pt idx="49516">
                  <c:v>0.61052631578947303</c:v>
                </c:pt>
                <c:pt idx="49517">
                  <c:v>0.62105263157894697</c:v>
                </c:pt>
                <c:pt idx="49518">
                  <c:v>0.63157894736842102</c:v>
                </c:pt>
                <c:pt idx="49519">
                  <c:v>0.64210526315789396</c:v>
                </c:pt>
                <c:pt idx="49520">
                  <c:v>0.65263157894736801</c:v>
                </c:pt>
                <c:pt idx="49521">
                  <c:v>0.66315789473684195</c:v>
                </c:pt>
                <c:pt idx="49522">
                  <c:v>0.673684210526315</c:v>
                </c:pt>
                <c:pt idx="49523">
                  <c:v>0.68421052631578905</c:v>
                </c:pt>
                <c:pt idx="49524">
                  <c:v>0.69473684210526299</c:v>
                </c:pt>
                <c:pt idx="49525">
                  <c:v>0.70526315789473604</c:v>
                </c:pt>
                <c:pt idx="49526">
                  <c:v>0.71578947368420998</c:v>
                </c:pt>
                <c:pt idx="49527">
                  <c:v>0.72631578947368403</c:v>
                </c:pt>
                <c:pt idx="49528">
                  <c:v>0.73684210526315697</c:v>
                </c:pt>
                <c:pt idx="49529">
                  <c:v>0.74736842105263102</c:v>
                </c:pt>
                <c:pt idx="49530">
                  <c:v>0.75789473684210495</c:v>
                </c:pt>
                <c:pt idx="49531">
                  <c:v>0.76842105263157801</c:v>
                </c:pt>
                <c:pt idx="49532">
                  <c:v>0.77894736842105206</c:v>
                </c:pt>
                <c:pt idx="49533">
                  <c:v>0.78947368421052599</c:v>
                </c:pt>
                <c:pt idx="49534">
                  <c:v>0.8</c:v>
                </c:pt>
                <c:pt idx="49535">
                  <c:v>0.81052631578947298</c:v>
                </c:pt>
                <c:pt idx="49536">
                  <c:v>0.82105263157894703</c:v>
                </c:pt>
                <c:pt idx="49537">
                  <c:v>0.83157894736842097</c:v>
                </c:pt>
                <c:pt idx="49538">
                  <c:v>0.84210526315789402</c:v>
                </c:pt>
                <c:pt idx="49539">
                  <c:v>0.85263157894736796</c:v>
                </c:pt>
                <c:pt idx="49540">
                  <c:v>0.86315789473684201</c:v>
                </c:pt>
                <c:pt idx="49541">
                  <c:v>0.87368421052631495</c:v>
                </c:pt>
                <c:pt idx="49542">
                  <c:v>0.884210526315789</c:v>
                </c:pt>
                <c:pt idx="49543">
                  <c:v>0.89473684210526305</c:v>
                </c:pt>
                <c:pt idx="49544">
                  <c:v>0.90526315789473599</c:v>
                </c:pt>
                <c:pt idx="49545">
                  <c:v>0.91578947368421004</c:v>
                </c:pt>
                <c:pt idx="49546">
                  <c:v>0.92631578947368398</c:v>
                </c:pt>
                <c:pt idx="49547">
                  <c:v>0.93684210526315703</c:v>
                </c:pt>
                <c:pt idx="49548">
                  <c:v>0.94736842105263097</c:v>
                </c:pt>
                <c:pt idx="49549">
                  <c:v>0.95789473684210502</c:v>
                </c:pt>
                <c:pt idx="49550">
                  <c:v>0.96842105263157896</c:v>
                </c:pt>
                <c:pt idx="49551">
                  <c:v>0.97894736842105201</c:v>
                </c:pt>
                <c:pt idx="49552">
                  <c:v>0.98947368421052595</c:v>
                </c:pt>
                <c:pt idx="49553">
                  <c:v>0</c:v>
                </c:pt>
                <c:pt idx="49554">
                  <c:v>2.3255813953488299E-2</c:v>
                </c:pt>
                <c:pt idx="49555">
                  <c:v>4.6511627906976702E-2</c:v>
                </c:pt>
                <c:pt idx="49556">
                  <c:v>6.9767441860465101E-2</c:v>
                </c:pt>
                <c:pt idx="49557">
                  <c:v>9.3023255813953404E-2</c:v>
                </c:pt>
                <c:pt idx="49558">
                  <c:v>0.116279069767441</c:v>
                </c:pt>
                <c:pt idx="49559">
                  <c:v>0.13953488372093001</c:v>
                </c:pt>
                <c:pt idx="49560">
                  <c:v>0.16279069767441801</c:v>
                </c:pt>
                <c:pt idx="49561">
                  <c:v>0.186046511627906</c:v>
                </c:pt>
                <c:pt idx="49562">
                  <c:v>0.209302325581395</c:v>
                </c:pt>
                <c:pt idx="49563">
                  <c:v>0.232558139534883</c:v>
                </c:pt>
                <c:pt idx="49564">
                  <c:v>0.25581395348837199</c:v>
                </c:pt>
                <c:pt idx="49565">
                  <c:v>0.27906976744186002</c:v>
                </c:pt>
                <c:pt idx="49566">
                  <c:v>0.30232558139534799</c:v>
                </c:pt>
                <c:pt idx="49567">
                  <c:v>0.32558139534883701</c:v>
                </c:pt>
                <c:pt idx="49568">
                  <c:v>0.34883720930232498</c:v>
                </c:pt>
                <c:pt idx="49569">
                  <c:v>0.372093023255813</c:v>
                </c:pt>
                <c:pt idx="49570">
                  <c:v>0.39534883720930197</c:v>
                </c:pt>
                <c:pt idx="49571">
                  <c:v>0.41860465116279</c:v>
                </c:pt>
                <c:pt idx="49572">
                  <c:v>0.44186046511627902</c:v>
                </c:pt>
                <c:pt idx="49573">
                  <c:v>0.46511627906976699</c:v>
                </c:pt>
                <c:pt idx="49574">
                  <c:v>0.48837209302325502</c:v>
                </c:pt>
                <c:pt idx="49575">
                  <c:v>0.51162790697674398</c:v>
                </c:pt>
                <c:pt idx="49576">
                  <c:v>0.53488372093023195</c:v>
                </c:pt>
                <c:pt idx="49577">
                  <c:v>0.55813953488372003</c:v>
                </c:pt>
                <c:pt idx="49578">
                  <c:v>0.581395348837209</c:v>
                </c:pt>
                <c:pt idx="49579">
                  <c:v>0.60465116279069697</c:v>
                </c:pt>
                <c:pt idx="49580">
                  <c:v>0.62790697674418605</c:v>
                </c:pt>
                <c:pt idx="49581">
                  <c:v>0.65116279069767402</c:v>
                </c:pt>
                <c:pt idx="49582">
                  <c:v>0.67441860465116199</c:v>
                </c:pt>
                <c:pt idx="49583">
                  <c:v>0.69767441860465096</c:v>
                </c:pt>
                <c:pt idx="49584">
                  <c:v>0.72093023255813904</c:v>
                </c:pt>
                <c:pt idx="49585">
                  <c:v>0.74418604651162701</c:v>
                </c:pt>
                <c:pt idx="49586">
                  <c:v>0.76744186046511598</c:v>
                </c:pt>
                <c:pt idx="49587">
                  <c:v>0.79069767441860395</c:v>
                </c:pt>
                <c:pt idx="49588">
                  <c:v>0.81395348837209303</c:v>
                </c:pt>
                <c:pt idx="49589">
                  <c:v>0.837209302325581</c:v>
                </c:pt>
                <c:pt idx="49590">
                  <c:v>0.86046511627906896</c:v>
                </c:pt>
                <c:pt idx="49591">
                  <c:v>0.88372093023255804</c:v>
                </c:pt>
                <c:pt idx="49592">
                  <c:v>0.90697674418604601</c:v>
                </c:pt>
                <c:pt idx="49593">
                  <c:v>0.93023255813953398</c:v>
                </c:pt>
                <c:pt idx="49594">
                  <c:v>0.95348837209302295</c:v>
                </c:pt>
                <c:pt idx="49595">
                  <c:v>0.97674418604651103</c:v>
                </c:pt>
                <c:pt idx="49596">
                  <c:v>0</c:v>
                </c:pt>
                <c:pt idx="49597">
                  <c:v>2.5641025641025599E-2</c:v>
                </c:pt>
                <c:pt idx="49598">
                  <c:v>5.1282051282051197E-2</c:v>
                </c:pt>
                <c:pt idx="49599">
                  <c:v>7.69230769230769E-2</c:v>
                </c:pt>
                <c:pt idx="49600">
                  <c:v>0.10256410256410201</c:v>
                </c:pt>
                <c:pt idx="49601">
                  <c:v>0.128205128205128</c:v>
                </c:pt>
                <c:pt idx="49602">
                  <c:v>0.15384615384615299</c:v>
                </c:pt>
                <c:pt idx="49603">
                  <c:v>0.17948717948717899</c:v>
                </c:pt>
                <c:pt idx="49604">
                  <c:v>0.20512820512820501</c:v>
                </c:pt>
                <c:pt idx="49605">
                  <c:v>0.23076923076923</c:v>
                </c:pt>
                <c:pt idx="49606">
                  <c:v>0.256410256410256</c:v>
                </c:pt>
                <c:pt idx="49607">
                  <c:v>0.28205128205128199</c:v>
                </c:pt>
                <c:pt idx="49608">
                  <c:v>0.30769230769230699</c:v>
                </c:pt>
                <c:pt idx="49609">
                  <c:v>0.33333333333333298</c:v>
                </c:pt>
                <c:pt idx="49610">
                  <c:v>0.35897435897435898</c:v>
                </c:pt>
                <c:pt idx="49611">
                  <c:v>0.38461538461538403</c:v>
                </c:pt>
                <c:pt idx="49612">
                  <c:v>0.41025641025641002</c:v>
                </c:pt>
                <c:pt idx="49613">
                  <c:v>0.43589743589743501</c:v>
                </c:pt>
                <c:pt idx="49614">
                  <c:v>0.46153846153846101</c:v>
                </c:pt>
                <c:pt idx="49615">
                  <c:v>0.487179487179487</c:v>
                </c:pt>
                <c:pt idx="49616">
                  <c:v>0.512820512820512</c:v>
                </c:pt>
                <c:pt idx="49617">
                  <c:v>0.53846153846153799</c:v>
                </c:pt>
                <c:pt idx="49618">
                  <c:v>0.56410256410256399</c:v>
                </c:pt>
                <c:pt idx="49619">
                  <c:v>0.58974358974358898</c:v>
                </c:pt>
                <c:pt idx="49620">
                  <c:v>0.61538461538461497</c:v>
                </c:pt>
                <c:pt idx="49621">
                  <c:v>0.64102564102564097</c:v>
                </c:pt>
                <c:pt idx="49622">
                  <c:v>0.66666666666666596</c:v>
                </c:pt>
                <c:pt idx="49623">
                  <c:v>0.69230769230769196</c:v>
                </c:pt>
                <c:pt idx="49624">
                  <c:v>0.71794871794871795</c:v>
                </c:pt>
                <c:pt idx="49625">
                  <c:v>0.74358974358974295</c:v>
                </c:pt>
                <c:pt idx="49626">
                  <c:v>0.76923076923076905</c:v>
                </c:pt>
                <c:pt idx="49627">
                  <c:v>0.79487179487179405</c:v>
                </c:pt>
                <c:pt idx="49628">
                  <c:v>0.82051282051282004</c:v>
                </c:pt>
                <c:pt idx="49629">
                  <c:v>0.84615384615384603</c:v>
                </c:pt>
                <c:pt idx="49630">
                  <c:v>0.87179487179487103</c:v>
                </c:pt>
                <c:pt idx="49631">
                  <c:v>0.89743589743589702</c:v>
                </c:pt>
                <c:pt idx="49632">
                  <c:v>0.92307692307692302</c:v>
                </c:pt>
                <c:pt idx="49633">
                  <c:v>0.94871794871794801</c:v>
                </c:pt>
                <c:pt idx="49634">
                  <c:v>0.97435897435897401</c:v>
                </c:pt>
                <c:pt idx="49635">
                  <c:v>0</c:v>
                </c:pt>
                <c:pt idx="49636">
                  <c:v>2.2222222222222199E-2</c:v>
                </c:pt>
                <c:pt idx="49637">
                  <c:v>4.4444444444444398E-2</c:v>
                </c:pt>
                <c:pt idx="49638">
                  <c:v>6.6666666666666596E-2</c:v>
                </c:pt>
                <c:pt idx="49639">
                  <c:v>8.8888888888888795E-2</c:v>
                </c:pt>
                <c:pt idx="49640">
                  <c:v>0.11111111111111099</c:v>
                </c:pt>
                <c:pt idx="49641">
                  <c:v>0.133333333333333</c:v>
                </c:pt>
                <c:pt idx="49642">
                  <c:v>0.155555555555555</c:v>
                </c:pt>
                <c:pt idx="49643">
                  <c:v>0.17777777777777701</c:v>
                </c:pt>
                <c:pt idx="49644">
                  <c:v>0.2</c:v>
                </c:pt>
                <c:pt idx="49645">
                  <c:v>0.22222222222222199</c:v>
                </c:pt>
                <c:pt idx="49646">
                  <c:v>0.24444444444444399</c:v>
                </c:pt>
                <c:pt idx="49647">
                  <c:v>0.266666666666666</c:v>
                </c:pt>
                <c:pt idx="49648">
                  <c:v>0.28888888888888797</c:v>
                </c:pt>
                <c:pt idx="49649">
                  <c:v>0.31111111111111101</c:v>
                </c:pt>
                <c:pt idx="49650">
                  <c:v>0.33333333333333298</c:v>
                </c:pt>
                <c:pt idx="49651">
                  <c:v>0.35555555555555501</c:v>
                </c:pt>
                <c:pt idx="49652">
                  <c:v>0.37777777777777699</c:v>
                </c:pt>
                <c:pt idx="49653">
                  <c:v>0.4</c:v>
                </c:pt>
                <c:pt idx="49654">
                  <c:v>0.422222222222222</c:v>
                </c:pt>
                <c:pt idx="49655">
                  <c:v>0.44444444444444398</c:v>
                </c:pt>
                <c:pt idx="49656">
                  <c:v>0.46666666666666601</c:v>
                </c:pt>
                <c:pt idx="49657">
                  <c:v>0.48888888888888798</c:v>
                </c:pt>
                <c:pt idx="49658">
                  <c:v>0.51111111111111096</c:v>
                </c:pt>
                <c:pt idx="49659">
                  <c:v>0.53333333333333299</c:v>
                </c:pt>
                <c:pt idx="49660">
                  <c:v>0.55555555555555503</c:v>
                </c:pt>
                <c:pt idx="49661">
                  <c:v>0.57777777777777695</c:v>
                </c:pt>
                <c:pt idx="49662">
                  <c:v>0.6</c:v>
                </c:pt>
                <c:pt idx="49663">
                  <c:v>0.62222222222222201</c:v>
                </c:pt>
                <c:pt idx="49664">
                  <c:v>0.64444444444444404</c:v>
                </c:pt>
                <c:pt idx="49665">
                  <c:v>0.66666666666666596</c:v>
                </c:pt>
                <c:pt idx="49666">
                  <c:v>0.688888888888888</c:v>
                </c:pt>
                <c:pt idx="49667">
                  <c:v>0.71111111111111103</c:v>
                </c:pt>
                <c:pt idx="49668">
                  <c:v>0.73333333333333295</c:v>
                </c:pt>
                <c:pt idx="49669">
                  <c:v>0.75555555555555498</c:v>
                </c:pt>
                <c:pt idx="49670">
                  <c:v>0.77777777777777701</c:v>
                </c:pt>
                <c:pt idx="49671">
                  <c:v>0.8</c:v>
                </c:pt>
                <c:pt idx="49672">
                  <c:v>0.82222222222222197</c:v>
                </c:pt>
                <c:pt idx="49673">
                  <c:v>0.844444444444444</c:v>
                </c:pt>
                <c:pt idx="49674">
                  <c:v>0.86666666666666603</c:v>
                </c:pt>
                <c:pt idx="49675">
                  <c:v>0.88888888888888795</c:v>
                </c:pt>
                <c:pt idx="49676">
                  <c:v>0.91111111111111098</c:v>
                </c:pt>
                <c:pt idx="49677">
                  <c:v>0.93333333333333302</c:v>
                </c:pt>
                <c:pt idx="49678">
                  <c:v>0.95555555555555505</c:v>
                </c:pt>
                <c:pt idx="49679">
                  <c:v>0.97777777777777697</c:v>
                </c:pt>
                <c:pt idx="49680">
                  <c:v>0</c:v>
                </c:pt>
                <c:pt idx="49681">
                  <c:v>2.2222222222222199E-2</c:v>
                </c:pt>
                <c:pt idx="49682">
                  <c:v>4.4444444444444398E-2</c:v>
                </c:pt>
                <c:pt idx="49683">
                  <c:v>6.6666666666666596E-2</c:v>
                </c:pt>
                <c:pt idx="49684">
                  <c:v>8.8888888888888795E-2</c:v>
                </c:pt>
                <c:pt idx="49685">
                  <c:v>0.11111111111111099</c:v>
                </c:pt>
                <c:pt idx="49686">
                  <c:v>0.133333333333333</c:v>
                </c:pt>
                <c:pt idx="49687">
                  <c:v>0.155555555555555</c:v>
                </c:pt>
                <c:pt idx="49688">
                  <c:v>0.17777777777777701</c:v>
                </c:pt>
                <c:pt idx="49689">
                  <c:v>0.2</c:v>
                </c:pt>
                <c:pt idx="49690">
                  <c:v>0.22222222222222199</c:v>
                </c:pt>
                <c:pt idx="49691">
                  <c:v>0.24444444444444399</c:v>
                </c:pt>
                <c:pt idx="49692">
                  <c:v>0.266666666666666</c:v>
                </c:pt>
                <c:pt idx="49693">
                  <c:v>0.28888888888888797</c:v>
                </c:pt>
                <c:pt idx="49694">
                  <c:v>0.31111111111111101</c:v>
                </c:pt>
                <c:pt idx="49695">
                  <c:v>0.33333333333333298</c:v>
                </c:pt>
                <c:pt idx="49696">
                  <c:v>0.35555555555555501</c:v>
                </c:pt>
                <c:pt idx="49697">
                  <c:v>0.37777777777777699</c:v>
                </c:pt>
                <c:pt idx="49698">
                  <c:v>0.4</c:v>
                </c:pt>
                <c:pt idx="49699">
                  <c:v>0.422222222222222</c:v>
                </c:pt>
                <c:pt idx="49700">
                  <c:v>0.44444444444444398</c:v>
                </c:pt>
                <c:pt idx="49701">
                  <c:v>0.46666666666666601</c:v>
                </c:pt>
                <c:pt idx="49702">
                  <c:v>0.48888888888888798</c:v>
                </c:pt>
                <c:pt idx="49703">
                  <c:v>0.51111111111111096</c:v>
                </c:pt>
                <c:pt idx="49704">
                  <c:v>0.53333333333333299</c:v>
                </c:pt>
                <c:pt idx="49705">
                  <c:v>0.55555555555555503</c:v>
                </c:pt>
                <c:pt idx="49706">
                  <c:v>0.57777777777777695</c:v>
                </c:pt>
                <c:pt idx="49707">
                  <c:v>0.6</c:v>
                </c:pt>
                <c:pt idx="49708">
                  <c:v>0.62222222222222201</c:v>
                </c:pt>
                <c:pt idx="49709">
                  <c:v>0.64444444444444404</c:v>
                </c:pt>
                <c:pt idx="49710">
                  <c:v>0.66666666666666596</c:v>
                </c:pt>
                <c:pt idx="49711">
                  <c:v>0.688888888888888</c:v>
                </c:pt>
                <c:pt idx="49712">
                  <c:v>0.71111111111111103</c:v>
                </c:pt>
                <c:pt idx="49713">
                  <c:v>0.73333333333333295</c:v>
                </c:pt>
                <c:pt idx="49714">
                  <c:v>0.75555555555555498</c:v>
                </c:pt>
                <c:pt idx="49715">
                  <c:v>0.77777777777777701</c:v>
                </c:pt>
                <c:pt idx="49716">
                  <c:v>0.8</c:v>
                </c:pt>
                <c:pt idx="49717">
                  <c:v>0.82222222222222197</c:v>
                </c:pt>
                <c:pt idx="49718">
                  <c:v>0.844444444444444</c:v>
                </c:pt>
                <c:pt idx="49719">
                  <c:v>0.86666666666666603</c:v>
                </c:pt>
                <c:pt idx="49720">
                  <c:v>0.88888888888888795</c:v>
                </c:pt>
                <c:pt idx="49721">
                  <c:v>0.91111111111111098</c:v>
                </c:pt>
                <c:pt idx="49722">
                  <c:v>0.93333333333333302</c:v>
                </c:pt>
                <c:pt idx="49723">
                  <c:v>0.95555555555555505</c:v>
                </c:pt>
                <c:pt idx="49724">
                  <c:v>0.97777777777777697</c:v>
                </c:pt>
                <c:pt idx="49725">
                  <c:v>0</c:v>
                </c:pt>
                <c:pt idx="49726">
                  <c:v>1.47058823529411E-2</c:v>
                </c:pt>
                <c:pt idx="49727">
                  <c:v>2.94117647058823E-2</c:v>
                </c:pt>
                <c:pt idx="49728">
                  <c:v>4.4117647058823498E-2</c:v>
                </c:pt>
                <c:pt idx="49729">
                  <c:v>5.8823529411764698E-2</c:v>
                </c:pt>
                <c:pt idx="49730">
                  <c:v>7.3529411764705802E-2</c:v>
                </c:pt>
                <c:pt idx="49731">
                  <c:v>8.8235294117646995E-2</c:v>
                </c:pt>
                <c:pt idx="49732">
                  <c:v>0.10294117647058799</c:v>
                </c:pt>
                <c:pt idx="49733">
                  <c:v>0.11764705882352899</c:v>
                </c:pt>
                <c:pt idx="49734">
                  <c:v>0.13235294117647001</c:v>
                </c:pt>
                <c:pt idx="49735">
                  <c:v>0.14705882352941099</c:v>
                </c:pt>
                <c:pt idx="49736">
                  <c:v>0.16176470588235201</c:v>
                </c:pt>
                <c:pt idx="49737">
                  <c:v>0.17647058823529399</c:v>
                </c:pt>
                <c:pt idx="49738">
                  <c:v>0.191176470588235</c:v>
                </c:pt>
                <c:pt idx="49739">
                  <c:v>0.20588235294117599</c:v>
                </c:pt>
                <c:pt idx="49740">
                  <c:v>0.220588235294117</c:v>
                </c:pt>
                <c:pt idx="49741">
                  <c:v>0.23529411764705799</c:v>
                </c:pt>
                <c:pt idx="49742">
                  <c:v>0.25</c:v>
                </c:pt>
                <c:pt idx="49743">
                  <c:v>0.26470588235294101</c:v>
                </c:pt>
                <c:pt idx="49744">
                  <c:v>0.27941176470588203</c:v>
                </c:pt>
                <c:pt idx="49745">
                  <c:v>0.29411764705882298</c:v>
                </c:pt>
                <c:pt idx="49746">
                  <c:v>0.308823529411764</c:v>
                </c:pt>
                <c:pt idx="49747">
                  <c:v>0.32352941176470501</c:v>
                </c:pt>
                <c:pt idx="49748">
                  <c:v>0.33823529411764702</c:v>
                </c:pt>
                <c:pt idx="49749">
                  <c:v>0.35294117647058798</c:v>
                </c:pt>
                <c:pt idx="49750">
                  <c:v>0.36764705882352899</c:v>
                </c:pt>
                <c:pt idx="49751">
                  <c:v>0.38235294117647001</c:v>
                </c:pt>
                <c:pt idx="49752">
                  <c:v>0.39705882352941102</c:v>
                </c:pt>
                <c:pt idx="49753">
                  <c:v>0.41176470588235198</c:v>
                </c:pt>
                <c:pt idx="49754">
                  <c:v>0.42647058823529399</c:v>
                </c:pt>
                <c:pt idx="49755">
                  <c:v>0.441176470588235</c:v>
                </c:pt>
                <c:pt idx="49756">
                  <c:v>0.45588235294117602</c:v>
                </c:pt>
                <c:pt idx="49757">
                  <c:v>0.47058823529411697</c:v>
                </c:pt>
                <c:pt idx="49758">
                  <c:v>0.48529411764705799</c:v>
                </c:pt>
                <c:pt idx="49759">
                  <c:v>0.5</c:v>
                </c:pt>
                <c:pt idx="49760">
                  <c:v>0.51470588235294101</c:v>
                </c:pt>
                <c:pt idx="49761">
                  <c:v>0.52941176470588203</c:v>
                </c:pt>
                <c:pt idx="49762">
                  <c:v>0.54411764705882304</c:v>
                </c:pt>
                <c:pt idx="49763">
                  <c:v>0.55882352941176405</c:v>
                </c:pt>
                <c:pt idx="49764">
                  <c:v>0.57352941176470495</c:v>
                </c:pt>
                <c:pt idx="49765">
                  <c:v>0.58823529411764697</c:v>
                </c:pt>
                <c:pt idx="49766">
                  <c:v>0.60294117647058798</c:v>
                </c:pt>
                <c:pt idx="49767">
                  <c:v>0.61764705882352899</c:v>
                </c:pt>
                <c:pt idx="49768">
                  <c:v>0.63235294117647001</c:v>
                </c:pt>
                <c:pt idx="49769">
                  <c:v>0.64705882352941102</c:v>
                </c:pt>
                <c:pt idx="49770">
                  <c:v>0.66176470588235203</c:v>
                </c:pt>
                <c:pt idx="49771">
                  <c:v>0.67647058823529405</c:v>
                </c:pt>
                <c:pt idx="49772">
                  <c:v>0.69117647058823495</c:v>
                </c:pt>
                <c:pt idx="49773">
                  <c:v>0.70588235294117596</c:v>
                </c:pt>
                <c:pt idx="49774">
                  <c:v>0.72058823529411697</c:v>
                </c:pt>
                <c:pt idx="49775">
                  <c:v>0.73529411764705799</c:v>
                </c:pt>
                <c:pt idx="49776">
                  <c:v>0.75</c:v>
                </c:pt>
                <c:pt idx="49777">
                  <c:v>0.76470588235294101</c:v>
                </c:pt>
                <c:pt idx="49778">
                  <c:v>0.77941176470588203</c:v>
                </c:pt>
                <c:pt idx="49779">
                  <c:v>0.79411764705882304</c:v>
                </c:pt>
                <c:pt idx="49780">
                  <c:v>0.80882352941176405</c:v>
                </c:pt>
                <c:pt idx="49781">
                  <c:v>0.82352941176470495</c:v>
                </c:pt>
                <c:pt idx="49782">
                  <c:v>0.83823529411764697</c:v>
                </c:pt>
                <c:pt idx="49783">
                  <c:v>0.85294117647058798</c:v>
                </c:pt>
                <c:pt idx="49784">
                  <c:v>0.86764705882352899</c:v>
                </c:pt>
                <c:pt idx="49785">
                  <c:v>0.88235294117647001</c:v>
                </c:pt>
                <c:pt idx="49786">
                  <c:v>0.89705882352941102</c:v>
                </c:pt>
                <c:pt idx="49787">
                  <c:v>0.91176470588235203</c:v>
                </c:pt>
                <c:pt idx="49788">
                  <c:v>0.92647058823529405</c:v>
                </c:pt>
                <c:pt idx="49789">
                  <c:v>0.94117647058823495</c:v>
                </c:pt>
                <c:pt idx="49790">
                  <c:v>0.95588235294117596</c:v>
                </c:pt>
                <c:pt idx="49791">
                  <c:v>0.97058823529411697</c:v>
                </c:pt>
                <c:pt idx="49792">
                  <c:v>0.98529411764705799</c:v>
                </c:pt>
                <c:pt idx="49793">
                  <c:v>0</c:v>
                </c:pt>
                <c:pt idx="49794">
                  <c:v>1.63934426229508E-2</c:v>
                </c:pt>
                <c:pt idx="49795">
                  <c:v>3.2786885245901599E-2</c:v>
                </c:pt>
                <c:pt idx="49796">
                  <c:v>4.9180327868852403E-2</c:v>
                </c:pt>
                <c:pt idx="49797">
                  <c:v>6.5573770491803199E-2</c:v>
                </c:pt>
                <c:pt idx="49798">
                  <c:v>8.1967213114753995E-2</c:v>
                </c:pt>
                <c:pt idx="49799">
                  <c:v>9.8360655737704902E-2</c:v>
                </c:pt>
                <c:pt idx="49800">
                  <c:v>0.114754098360655</c:v>
                </c:pt>
                <c:pt idx="49801">
                  <c:v>0.13114754098360601</c:v>
                </c:pt>
                <c:pt idx="49802">
                  <c:v>0.14754098360655701</c:v>
                </c:pt>
                <c:pt idx="49803">
                  <c:v>0.16393442622950799</c:v>
                </c:pt>
                <c:pt idx="49804">
                  <c:v>0.18032786885245899</c:v>
                </c:pt>
                <c:pt idx="49805">
                  <c:v>0.196721311475409</c:v>
                </c:pt>
                <c:pt idx="49806">
                  <c:v>0.21311475409836</c:v>
                </c:pt>
                <c:pt idx="49807">
                  <c:v>0.22950819672131101</c:v>
                </c:pt>
                <c:pt idx="49808">
                  <c:v>0.24590163934426201</c:v>
                </c:pt>
                <c:pt idx="49809">
                  <c:v>0.26229508196721302</c:v>
                </c:pt>
                <c:pt idx="49810">
                  <c:v>0.27868852459016302</c:v>
                </c:pt>
                <c:pt idx="49811">
                  <c:v>0.29508196721311403</c:v>
                </c:pt>
                <c:pt idx="49812">
                  <c:v>0.31147540983606498</c:v>
                </c:pt>
                <c:pt idx="49813">
                  <c:v>0.32786885245901598</c:v>
                </c:pt>
                <c:pt idx="49814">
                  <c:v>0.34426229508196698</c:v>
                </c:pt>
                <c:pt idx="49815">
                  <c:v>0.36065573770491799</c:v>
                </c:pt>
                <c:pt idx="49816">
                  <c:v>0.37704918032786799</c:v>
                </c:pt>
                <c:pt idx="49817">
                  <c:v>0.393442622950819</c:v>
                </c:pt>
                <c:pt idx="49818">
                  <c:v>0.40983606557377</c:v>
                </c:pt>
                <c:pt idx="49819">
                  <c:v>0.42622950819672101</c:v>
                </c:pt>
                <c:pt idx="49820">
                  <c:v>0.44262295081967201</c:v>
                </c:pt>
                <c:pt idx="49821">
                  <c:v>0.45901639344262202</c:v>
                </c:pt>
                <c:pt idx="49822">
                  <c:v>0.47540983606557302</c:v>
                </c:pt>
                <c:pt idx="49823">
                  <c:v>0.49180327868852403</c:v>
                </c:pt>
                <c:pt idx="49824">
                  <c:v>0.50819672131147497</c:v>
                </c:pt>
                <c:pt idx="49825">
                  <c:v>0.52459016393442603</c:v>
                </c:pt>
                <c:pt idx="49826">
                  <c:v>0.54098360655737698</c:v>
                </c:pt>
                <c:pt idx="49827">
                  <c:v>0.55737704918032704</c:v>
                </c:pt>
                <c:pt idx="49828">
                  <c:v>0.57377049180327799</c:v>
                </c:pt>
                <c:pt idx="49829">
                  <c:v>0.59016393442622905</c:v>
                </c:pt>
                <c:pt idx="49830">
                  <c:v>0.60655737704918</c:v>
                </c:pt>
                <c:pt idx="49831">
                  <c:v>0.62295081967213095</c:v>
                </c:pt>
                <c:pt idx="49832">
                  <c:v>0.63934426229508201</c:v>
                </c:pt>
                <c:pt idx="49833">
                  <c:v>0.65573770491803196</c:v>
                </c:pt>
                <c:pt idx="49834">
                  <c:v>0.67213114754098302</c:v>
                </c:pt>
                <c:pt idx="49835">
                  <c:v>0.68852459016393397</c:v>
                </c:pt>
                <c:pt idx="49836">
                  <c:v>0.70491803278688503</c:v>
                </c:pt>
                <c:pt idx="49837">
                  <c:v>0.72131147540983598</c:v>
                </c:pt>
                <c:pt idx="49838">
                  <c:v>0.73770491803278604</c:v>
                </c:pt>
                <c:pt idx="49839">
                  <c:v>0.75409836065573699</c:v>
                </c:pt>
                <c:pt idx="49840">
                  <c:v>0.77049180327868805</c:v>
                </c:pt>
                <c:pt idx="49841">
                  <c:v>0.786885245901639</c:v>
                </c:pt>
                <c:pt idx="49842">
                  <c:v>0.80327868852458995</c:v>
                </c:pt>
                <c:pt idx="49843">
                  <c:v>0.81967213114754101</c:v>
                </c:pt>
                <c:pt idx="49844">
                  <c:v>0.83606557377049096</c:v>
                </c:pt>
                <c:pt idx="49845">
                  <c:v>0.85245901639344202</c:v>
                </c:pt>
                <c:pt idx="49846">
                  <c:v>0.86885245901639296</c:v>
                </c:pt>
                <c:pt idx="49847">
                  <c:v>0.88524590163934402</c:v>
                </c:pt>
                <c:pt idx="49848">
                  <c:v>0.90163934426229497</c:v>
                </c:pt>
                <c:pt idx="49849">
                  <c:v>0.91803278688524503</c:v>
                </c:pt>
                <c:pt idx="49850">
                  <c:v>0.93442622950819598</c:v>
                </c:pt>
                <c:pt idx="49851">
                  <c:v>0.95081967213114704</c:v>
                </c:pt>
                <c:pt idx="49852">
                  <c:v>0.96721311475409799</c:v>
                </c:pt>
                <c:pt idx="49853">
                  <c:v>0.98360655737704905</c:v>
                </c:pt>
                <c:pt idx="49854">
                  <c:v>0</c:v>
                </c:pt>
                <c:pt idx="49855">
                  <c:v>9.4339622641509396E-3</c:v>
                </c:pt>
                <c:pt idx="49856">
                  <c:v>1.8867924528301799E-2</c:v>
                </c:pt>
                <c:pt idx="49857">
                  <c:v>2.83018867924528E-2</c:v>
                </c:pt>
                <c:pt idx="49858">
                  <c:v>3.7735849056603703E-2</c:v>
                </c:pt>
                <c:pt idx="49859">
                  <c:v>4.71698113207547E-2</c:v>
                </c:pt>
                <c:pt idx="49860">
                  <c:v>5.6603773584905599E-2</c:v>
                </c:pt>
                <c:pt idx="49861">
                  <c:v>6.6037735849056603E-2</c:v>
                </c:pt>
                <c:pt idx="49862">
                  <c:v>7.5471698113207503E-2</c:v>
                </c:pt>
                <c:pt idx="49863">
                  <c:v>8.4905660377358402E-2</c:v>
                </c:pt>
                <c:pt idx="49864">
                  <c:v>9.4339622641509399E-2</c:v>
                </c:pt>
                <c:pt idx="49865">
                  <c:v>0.10377358490565999</c:v>
                </c:pt>
                <c:pt idx="49866">
                  <c:v>0.113207547169811</c:v>
                </c:pt>
                <c:pt idx="49867">
                  <c:v>0.122641509433962</c:v>
                </c:pt>
                <c:pt idx="49868">
                  <c:v>0.13207547169811301</c:v>
                </c:pt>
                <c:pt idx="49869">
                  <c:v>0.14150943396226401</c:v>
                </c:pt>
                <c:pt idx="49870">
                  <c:v>0.15094339622641501</c:v>
                </c:pt>
                <c:pt idx="49871">
                  <c:v>0.160377358490566</c:v>
                </c:pt>
                <c:pt idx="49872">
                  <c:v>0.169811320754716</c:v>
                </c:pt>
                <c:pt idx="49873">
                  <c:v>0.179245283018867</c:v>
                </c:pt>
                <c:pt idx="49874">
                  <c:v>0.18867924528301799</c:v>
                </c:pt>
                <c:pt idx="49875">
                  <c:v>0.19811320754716899</c:v>
                </c:pt>
                <c:pt idx="49876">
                  <c:v>0.20754716981131999</c:v>
                </c:pt>
                <c:pt idx="49877">
                  <c:v>0.21698113207547101</c:v>
                </c:pt>
                <c:pt idx="49878">
                  <c:v>0.22641509433962201</c:v>
                </c:pt>
                <c:pt idx="49879">
                  <c:v>0.23584905660377301</c:v>
                </c:pt>
                <c:pt idx="49880">
                  <c:v>0.245283018867924</c:v>
                </c:pt>
                <c:pt idx="49881">
                  <c:v>0.25471698113207503</c:v>
                </c:pt>
                <c:pt idx="49882">
                  <c:v>0.26415094339622602</c:v>
                </c:pt>
                <c:pt idx="49883">
                  <c:v>0.27358490566037702</c:v>
                </c:pt>
                <c:pt idx="49884">
                  <c:v>0.28301886792452802</c:v>
                </c:pt>
                <c:pt idx="49885">
                  <c:v>0.29245283018867901</c:v>
                </c:pt>
                <c:pt idx="49886">
                  <c:v>0.30188679245283001</c:v>
                </c:pt>
                <c:pt idx="49887">
                  <c:v>0.31132075471698101</c:v>
                </c:pt>
                <c:pt idx="49888">
                  <c:v>0.320754716981132</c:v>
                </c:pt>
                <c:pt idx="49889">
                  <c:v>0.330188679245283</c:v>
                </c:pt>
                <c:pt idx="49890">
                  <c:v>0.339622641509433</c:v>
                </c:pt>
                <c:pt idx="49891">
                  <c:v>0.349056603773584</c:v>
                </c:pt>
                <c:pt idx="49892">
                  <c:v>0.35849056603773499</c:v>
                </c:pt>
                <c:pt idx="49893">
                  <c:v>0.36792452830188599</c:v>
                </c:pt>
                <c:pt idx="49894">
                  <c:v>0.37735849056603699</c:v>
                </c:pt>
                <c:pt idx="49895">
                  <c:v>0.38679245283018798</c:v>
                </c:pt>
                <c:pt idx="49896">
                  <c:v>0.39622641509433898</c:v>
                </c:pt>
                <c:pt idx="49897">
                  <c:v>0.40566037735848998</c:v>
                </c:pt>
                <c:pt idx="49898">
                  <c:v>0.41509433962264097</c:v>
                </c:pt>
                <c:pt idx="49899">
                  <c:v>0.42452830188679203</c:v>
                </c:pt>
                <c:pt idx="49900">
                  <c:v>0.43396226415094302</c:v>
                </c:pt>
                <c:pt idx="49901">
                  <c:v>0.44339622641509402</c:v>
                </c:pt>
                <c:pt idx="49902">
                  <c:v>0.45283018867924502</c:v>
                </c:pt>
                <c:pt idx="49903">
                  <c:v>0.46226415094339601</c:v>
                </c:pt>
                <c:pt idx="49904">
                  <c:v>0.47169811320754701</c:v>
                </c:pt>
                <c:pt idx="49905">
                  <c:v>0.48113207547169801</c:v>
                </c:pt>
                <c:pt idx="49906">
                  <c:v>0.490566037735849</c:v>
                </c:pt>
                <c:pt idx="49907">
                  <c:v>0.5</c:v>
                </c:pt>
                <c:pt idx="49908">
                  <c:v>0.50943396226415005</c:v>
                </c:pt>
                <c:pt idx="49909">
                  <c:v>0.51886792452830099</c:v>
                </c:pt>
                <c:pt idx="49910">
                  <c:v>0.52830188679245205</c:v>
                </c:pt>
                <c:pt idx="49911">
                  <c:v>0.53773584905660299</c:v>
                </c:pt>
                <c:pt idx="49912">
                  <c:v>0.54716981132075404</c:v>
                </c:pt>
                <c:pt idx="49913">
                  <c:v>0.55660377358490498</c:v>
                </c:pt>
                <c:pt idx="49914">
                  <c:v>0.56603773584905603</c:v>
                </c:pt>
                <c:pt idx="49915">
                  <c:v>0.57547169811320698</c:v>
                </c:pt>
                <c:pt idx="49916">
                  <c:v>0.58490566037735803</c:v>
                </c:pt>
                <c:pt idx="49917">
                  <c:v>0.59433962264150897</c:v>
                </c:pt>
                <c:pt idx="49918">
                  <c:v>0.60377358490566002</c:v>
                </c:pt>
                <c:pt idx="49919">
                  <c:v>0.61320754716981096</c:v>
                </c:pt>
                <c:pt idx="49920">
                  <c:v>0.62264150943396201</c:v>
                </c:pt>
                <c:pt idx="49921">
                  <c:v>0.63207547169811296</c:v>
                </c:pt>
                <c:pt idx="49922">
                  <c:v>0.64150943396226401</c:v>
                </c:pt>
                <c:pt idx="49923">
                  <c:v>0.65094339622641495</c:v>
                </c:pt>
                <c:pt idx="49924">
                  <c:v>0.660377358490566</c:v>
                </c:pt>
                <c:pt idx="49925">
                  <c:v>0.66981132075471606</c:v>
                </c:pt>
                <c:pt idx="49926">
                  <c:v>0.679245283018867</c:v>
                </c:pt>
                <c:pt idx="49927">
                  <c:v>0.68867924528301805</c:v>
                </c:pt>
                <c:pt idx="49928">
                  <c:v>0.69811320754716899</c:v>
                </c:pt>
                <c:pt idx="49929">
                  <c:v>0.70754716981132004</c:v>
                </c:pt>
                <c:pt idx="49930">
                  <c:v>0.71698113207547098</c:v>
                </c:pt>
                <c:pt idx="49931">
                  <c:v>0.72641509433962204</c:v>
                </c:pt>
                <c:pt idx="49932">
                  <c:v>0.73584905660377298</c:v>
                </c:pt>
                <c:pt idx="49933">
                  <c:v>0.74528301886792403</c:v>
                </c:pt>
                <c:pt idx="49934">
                  <c:v>0.75471698113207497</c:v>
                </c:pt>
                <c:pt idx="49935">
                  <c:v>0.76415094339622602</c:v>
                </c:pt>
                <c:pt idx="49936">
                  <c:v>0.77358490566037696</c:v>
                </c:pt>
                <c:pt idx="49937">
                  <c:v>0.78301886792452802</c:v>
                </c:pt>
                <c:pt idx="49938">
                  <c:v>0.79245283018867896</c:v>
                </c:pt>
                <c:pt idx="49939">
                  <c:v>0.80188679245283001</c:v>
                </c:pt>
                <c:pt idx="49940">
                  <c:v>0.81132075471698095</c:v>
                </c:pt>
                <c:pt idx="49941">
                  <c:v>0.820754716981132</c:v>
                </c:pt>
                <c:pt idx="49942">
                  <c:v>0.83018867924528295</c:v>
                </c:pt>
                <c:pt idx="49943">
                  <c:v>0.839622641509434</c:v>
                </c:pt>
                <c:pt idx="49944">
                  <c:v>0.84905660377358405</c:v>
                </c:pt>
                <c:pt idx="49945">
                  <c:v>0.85849056603773499</c:v>
                </c:pt>
                <c:pt idx="49946">
                  <c:v>0.86792452830188604</c:v>
                </c:pt>
                <c:pt idx="49947">
                  <c:v>0.87735849056603699</c:v>
                </c:pt>
                <c:pt idx="49948">
                  <c:v>0.88679245283018804</c:v>
                </c:pt>
                <c:pt idx="49949">
                  <c:v>0.89622641509433898</c:v>
                </c:pt>
                <c:pt idx="49950">
                  <c:v>0.90566037735849003</c:v>
                </c:pt>
                <c:pt idx="49951">
                  <c:v>0.91509433962264097</c:v>
                </c:pt>
                <c:pt idx="49952">
                  <c:v>0.92452830188679203</c:v>
                </c:pt>
                <c:pt idx="49953">
                  <c:v>0.93396226415094297</c:v>
                </c:pt>
                <c:pt idx="49954">
                  <c:v>0.94339622641509402</c:v>
                </c:pt>
                <c:pt idx="49955">
                  <c:v>0.95283018867924496</c:v>
                </c:pt>
                <c:pt idx="49956">
                  <c:v>0.96226415094339601</c:v>
                </c:pt>
                <c:pt idx="49957">
                  <c:v>0.97169811320754695</c:v>
                </c:pt>
                <c:pt idx="49958">
                  <c:v>0.98113207547169801</c:v>
                </c:pt>
                <c:pt idx="49959">
                  <c:v>0.99056603773584895</c:v>
                </c:pt>
                <c:pt idx="49960">
                  <c:v>0</c:v>
                </c:pt>
                <c:pt idx="49961">
                  <c:v>2.3809523809523801E-2</c:v>
                </c:pt>
                <c:pt idx="49962">
                  <c:v>4.7619047619047603E-2</c:v>
                </c:pt>
                <c:pt idx="49963">
                  <c:v>7.1428571428571397E-2</c:v>
                </c:pt>
                <c:pt idx="49964">
                  <c:v>9.5238095238095205E-2</c:v>
                </c:pt>
                <c:pt idx="49965">
                  <c:v>0.119047619047619</c:v>
                </c:pt>
                <c:pt idx="49966">
                  <c:v>0.14285714285714199</c:v>
                </c:pt>
                <c:pt idx="49967">
                  <c:v>0.16666666666666599</c:v>
                </c:pt>
                <c:pt idx="49968">
                  <c:v>0.19047619047618999</c:v>
                </c:pt>
                <c:pt idx="49969">
                  <c:v>0.214285714285714</c:v>
                </c:pt>
                <c:pt idx="49970">
                  <c:v>0.238095238095238</c:v>
                </c:pt>
                <c:pt idx="49971">
                  <c:v>0.26190476190476097</c:v>
                </c:pt>
                <c:pt idx="49972">
                  <c:v>0.28571428571428498</c:v>
                </c:pt>
                <c:pt idx="49973">
                  <c:v>0.30952380952380898</c:v>
                </c:pt>
                <c:pt idx="49974">
                  <c:v>0.33333333333333298</c:v>
                </c:pt>
                <c:pt idx="49975">
                  <c:v>0.35714285714285698</c:v>
                </c:pt>
                <c:pt idx="49976">
                  <c:v>0.38095238095237999</c:v>
                </c:pt>
                <c:pt idx="49977">
                  <c:v>0.40476190476190399</c:v>
                </c:pt>
                <c:pt idx="49978">
                  <c:v>0.42857142857142799</c:v>
                </c:pt>
                <c:pt idx="49979">
                  <c:v>0.452380952380952</c:v>
                </c:pt>
                <c:pt idx="49980">
                  <c:v>0.476190476190476</c:v>
                </c:pt>
                <c:pt idx="49981">
                  <c:v>0.5</c:v>
                </c:pt>
                <c:pt idx="49982">
                  <c:v>0.52380952380952295</c:v>
                </c:pt>
                <c:pt idx="49983">
                  <c:v>0.54761904761904701</c:v>
                </c:pt>
                <c:pt idx="49984">
                  <c:v>0.57142857142857095</c:v>
                </c:pt>
                <c:pt idx="49985">
                  <c:v>0.59523809523809501</c:v>
                </c:pt>
                <c:pt idx="49986">
                  <c:v>0.61904761904761896</c:v>
                </c:pt>
                <c:pt idx="49987">
                  <c:v>0.64285714285714202</c:v>
                </c:pt>
                <c:pt idx="49988">
                  <c:v>0.66666666666666596</c:v>
                </c:pt>
                <c:pt idx="49989">
                  <c:v>0.69047619047619002</c:v>
                </c:pt>
                <c:pt idx="49990">
                  <c:v>0.71428571428571397</c:v>
                </c:pt>
                <c:pt idx="49991">
                  <c:v>0.73809523809523803</c:v>
                </c:pt>
                <c:pt idx="49992">
                  <c:v>0.76190476190476097</c:v>
                </c:pt>
                <c:pt idx="49993">
                  <c:v>0.78571428571428503</c:v>
                </c:pt>
                <c:pt idx="49994">
                  <c:v>0.80952380952380898</c:v>
                </c:pt>
                <c:pt idx="49995">
                  <c:v>0.83333333333333304</c:v>
                </c:pt>
                <c:pt idx="49996">
                  <c:v>0.85714285714285698</c:v>
                </c:pt>
                <c:pt idx="49997">
                  <c:v>0.88095238095238004</c:v>
                </c:pt>
                <c:pt idx="49998">
                  <c:v>0.90476190476190399</c:v>
                </c:pt>
                <c:pt idx="49999">
                  <c:v>0.92857142857142805</c:v>
                </c:pt>
                <c:pt idx="50000">
                  <c:v>0.952380952380952</c:v>
                </c:pt>
                <c:pt idx="50001">
                  <c:v>0.97619047619047605</c:v>
                </c:pt>
                <c:pt idx="50002">
                  <c:v>0</c:v>
                </c:pt>
                <c:pt idx="50003">
                  <c:v>1.9607843137254902E-2</c:v>
                </c:pt>
                <c:pt idx="50004">
                  <c:v>3.9215686274509803E-2</c:v>
                </c:pt>
                <c:pt idx="50005">
                  <c:v>5.8823529411764698E-2</c:v>
                </c:pt>
                <c:pt idx="50006">
                  <c:v>7.8431372549019607E-2</c:v>
                </c:pt>
                <c:pt idx="50007">
                  <c:v>9.8039215686274495E-2</c:v>
                </c:pt>
                <c:pt idx="50008">
                  <c:v>0.11764705882352899</c:v>
                </c:pt>
                <c:pt idx="50009">
                  <c:v>0.13725490196078399</c:v>
                </c:pt>
                <c:pt idx="50010">
                  <c:v>0.15686274509803899</c:v>
                </c:pt>
                <c:pt idx="50011">
                  <c:v>0.17647058823529399</c:v>
                </c:pt>
                <c:pt idx="50012">
                  <c:v>0.19607843137254899</c:v>
                </c:pt>
                <c:pt idx="50013">
                  <c:v>0.21568627450980299</c:v>
                </c:pt>
                <c:pt idx="50014">
                  <c:v>0.23529411764705799</c:v>
                </c:pt>
                <c:pt idx="50015">
                  <c:v>0.25490196078431299</c:v>
                </c:pt>
                <c:pt idx="50016">
                  <c:v>0.27450980392156799</c:v>
                </c:pt>
                <c:pt idx="50017">
                  <c:v>0.29411764705882298</c:v>
                </c:pt>
                <c:pt idx="50018">
                  <c:v>0.31372549019607798</c:v>
                </c:pt>
                <c:pt idx="50019">
                  <c:v>0.33333333333333298</c:v>
                </c:pt>
                <c:pt idx="50020">
                  <c:v>0.35294117647058798</c:v>
                </c:pt>
                <c:pt idx="50021">
                  <c:v>0.37254901960784298</c:v>
                </c:pt>
                <c:pt idx="50022">
                  <c:v>0.39215686274509798</c:v>
                </c:pt>
                <c:pt idx="50023">
                  <c:v>0.41176470588235198</c:v>
                </c:pt>
                <c:pt idx="50024">
                  <c:v>0.43137254901960698</c:v>
                </c:pt>
                <c:pt idx="50025">
                  <c:v>0.45098039215686198</c:v>
                </c:pt>
                <c:pt idx="50026">
                  <c:v>0.47058823529411697</c:v>
                </c:pt>
                <c:pt idx="50027">
                  <c:v>0.49019607843137197</c:v>
                </c:pt>
                <c:pt idx="50028">
                  <c:v>0.50980392156862697</c:v>
                </c:pt>
                <c:pt idx="50029">
                  <c:v>0.52941176470588203</c:v>
                </c:pt>
                <c:pt idx="50030">
                  <c:v>0.54901960784313697</c:v>
                </c:pt>
                <c:pt idx="50031">
                  <c:v>0.56862745098039202</c:v>
                </c:pt>
                <c:pt idx="50032">
                  <c:v>0.58823529411764697</c:v>
                </c:pt>
                <c:pt idx="50033">
                  <c:v>0.60784313725490102</c:v>
                </c:pt>
                <c:pt idx="50034">
                  <c:v>0.62745098039215597</c:v>
                </c:pt>
                <c:pt idx="50035">
                  <c:v>0.64705882352941102</c:v>
                </c:pt>
                <c:pt idx="50036">
                  <c:v>0.66666666666666596</c:v>
                </c:pt>
                <c:pt idx="50037">
                  <c:v>0.68627450980392102</c:v>
                </c:pt>
                <c:pt idx="50038">
                  <c:v>0.70588235294117596</c:v>
                </c:pt>
                <c:pt idx="50039">
                  <c:v>0.72549019607843102</c:v>
                </c:pt>
                <c:pt idx="50040">
                  <c:v>0.74509803921568596</c:v>
                </c:pt>
                <c:pt idx="50041">
                  <c:v>0.76470588235294101</c:v>
                </c:pt>
                <c:pt idx="50042">
                  <c:v>0.78431372549019596</c:v>
                </c:pt>
                <c:pt idx="50043">
                  <c:v>0.80392156862745101</c:v>
                </c:pt>
                <c:pt idx="50044">
                  <c:v>0.82352941176470495</c:v>
                </c:pt>
                <c:pt idx="50045">
                  <c:v>0.84313725490196001</c:v>
                </c:pt>
                <c:pt idx="50046">
                  <c:v>0.86274509803921495</c:v>
                </c:pt>
                <c:pt idx="50047">
                  <c:v>0.88235294117647001</c:v>
                </c:pt>
                <c:pt idx="50048">
                  <c:v>0.90196078431372495</c:v>
                </c:pt>
                <c:pt idx="50049">
                  <c:v>0.92156862745098</c:v>
                </c:pt>
                <c:pt idx="50050">
                  <c:v>0.94117647058823495</c:v>
                </c:pt>
                <c:pt idx="50051">
                  <c:v>0.96078431372549</c:v>
                </c:pt>
                <c:pt idx="50052">
                  <c:v>0.98039215686274495</c:v>
                </c:pt>
                <c:pt idx="50053">
                  <c:v>0</c:v>
                </c:pt>
                <c:pt idx="50054">
                  <c:v>1.0526315789473601E-2</c:v>
                </c:pt>
                <c:pt idx="50055">
                  <c:v>2.1052631578947299E-2</c:v>
                </c:pt>
                <c:pt idx="50056">
                  <c:v>3.1578947368420998E-2</c:v>
                </c:pt>
                <c:pt idx="50057">
                  <c:v>4.2105263157894701E-2</c:v>
                </c:pt>
                <c:pt idx="50058">
                  <c:v>5.2631578947368397E-2</c:v>
                </c:pt>
                <c:pt idx="50059">
                  <c:v>6.3157894736842093E-2</c:v>
                </c:pt>
                <c:pt idx="50060">
                  <c:v>7.3684210526315699E-2</c:v>
                </c:pt>
                <c:pt idx="50061">
                  <c:v>8.4210526315789402E-2</c:v>
                </c:pt>
                <c:pt idx="50062">
                  <c:v>9.4736842105263105E-2</c:v>
                </c:pt>
                <c:pt idx="50063">
                  <c:v>0.105263157894736</c:v>
                </c:pt>
                <c:pt idx="50064">
                  <c:v>0.11578947368421</c:v>
                </c:pt>
                <c:pt idx="50065">
                  <c:v>0.12631578947368399</c:v>
                </c:pt>
                <c:pt idx="50066">
                  <c:v>0.13684210526315699</c:v>
                </c:pt>
                <c:pt idx="50067">
                  <c:v>0.14736842105263101</c:v>
                </c:pt>
                <c:pt idx="50068">
                  <c:v>0.157894736842105</c:v>
                </c:pt>
                <c:pt idx="50069">
                  <c:v>0.168421052631578</c:v>
                </c:pt>
                <c:pt idx="50070">
                  <c:v>0.17894736842105199</c:v>
                </c:pt>
                <c:pt idx="50071">
                  <c:v>0.18947368421052599</c:v>
                </c:pt>
                <c:pt idx="50072">
                  <c:v>0.2</c:v>
                </c:pt>
                <c:pt idx="50073">
                  <c:v>0.21052631578947301</c:v>
                </c:pt>
                <c:pt idx="50074">
                  <c:v>0.221052631578947</c:v>
                </c:pt>
                <c:pt idx="50075">
                  <c:v>0.231578947368421</c:v>
                </c:pt>
                <c:pt idx="50076">
                  <c:v>0.24210526315789399</c:v>
                </c:pt>
                <c:pt idx="50077">
                  <c:v>0.25263157894736799</c:v>
                </c:pt>
                <c:pt idx="50078">
                  <c:v>0.26315789473684198</c:v>
                </c:pt>
                <c:pt idx="50079">
                  <c:v>0.27368421052631497</c:v>
                </c:pt>
                <c:pt idx="50080">
                  <c:v>0.28421052631578902</c:v>
                </c:pt>
                <c:pt idx="50081">
                  <c:v>0.29473684210526302</c:v>
                </c:pt>
                <c:pt idx="50082">
                  <c:v>0.30526315789473601</c:v>
                </c:pt>
                <c:pt idx="50083">
                  <c:v>0.31578947368421001</c:v>
                </c:pt>
                <c:pt idx="50084">
                  <c:v>0.326315789473684</c:v>
                </c:pt>
                <c:pt idx="50085">
                  <c:v>0.336842105263157</c:v>
                </c:pt>
                <c:pt idx="50086">
                  <c:v>0.34736842105263099</c:v>
                </c:pt>
                <c:pt idx="50087">
                  <c:v>0.35789473684210499</c:v>
                </c:pt>
                <c:pt idx="50088">
                  <c:v>0.36842105263157798</c:v>
                </c:pt>
                <c:pt idx="50089">
                  <c:v>0.37894736842105198</c:v>
                </c:pt>
                <c:pt idx="50090">
                  <c:v>0.38947368421052603</c:v>
                </c:pt>
                <c:pt idx="50091">
                  <c:v>0.4</c:v>
                </c:pt>
                <c:pt idx="50092">
                  <c:v>0.41052631578947302</c:v>
                </c:pt>
                <c:pt idx="50093">
                  <c:v>0.42105263157894701</c:v>
                </c:pt>
                <c:pt idx="50094">
                  <c:v>0.43157894736842101</c:v>
                </c:pt>
                <c:pt idx="50095">
                  <c:v>0.442105263157894</c:v>
                </c:pt>
                <c:pt idx="50096">
                  <c:v>0.452631578947368</c:v>
                </c:pt>
                <c:pt idx="50097">
                  <c:v>0.46315789473684199</c:v>
                </c:pt>
                <c:pt idx="50098">
                  <c:v>0.47368421052631499</c:v>
                </c:pt>
                <c:pt idx="50099">
                  <c:v>0.48421052631578898</c:v>
                </c:pt>
                <c:pt idx="50100">
                  <c:v>0.49473684210526298</c:v>
                </c:pt>
                <c:pt idx="50101">
                  <c:v>0.50526315789473597</c:v>
                </c:pt>
                <c:pt idx="50102">
                  <c:v>0.51578947368421002</c:v>
                </c:pt>
                <c:pt idx="50103">
                  <c:v>0.52631578947368396</c:v>
                </c:pt>
                <c:pt idx="50104">
                  <c:v>0.53684210526315701</c:v>
                </c:pt>
                <c:pt idx="50105">
                  <c:v>0.54736842105263095</c:v>
                </c:pt>
                <c:pt idx="50106">
                  <c:v>0.557894736842105</c:v>
                </c:pt>
                <c:pt idx="50107">
                  <c:v>0.56842105263157805</c:v>
                </c:pt>
                <c:pt idx="50108">
                  <c:v>0.57894736842105199</c:v>
                </c:pt>
                <c:pt idx="50109">
                  <c:v>0.58947368421052604</c:v>
                </c:pt>
                <c:pt idx="50110">
                  <c:v>0.6</c:v>
                </c:pt>
                <c:pt idx="50111">
                  <c:v>0.61052631578947303</c:v>
                </c:pt>
                <c:pt idx="50112">
                  <c:v>0.62105263157894697</c:v>
                </c:pt>
                <c:pt idx="50113">
                  <c:v>0.63157894736842102</c:v>
                </c:pt>
                <c:pt idx="50114">
                  <c:v>0.64210526315789396</c:v>
                </c:pt>
                <c:pt idx="50115">
                  <c:v>0.65263157894736801</c:v>
                </c:pt>
                <c:pt idx="50116">
                  <c:v>0.66315789473684195</c:v>
                </c:pt>
                <c:pt idx="50117">
                  <c:v>0.673684210526315</c:v>
                </c:pt>
                <c:pt idx="50118">
                  <c:v>0.68421052631578905</c:v>
                </c:pt>
                <c:pt idx="50119">
                  <c:v>0.69473684210526299</c:v>
                </c:pt>
                <c:pt idx="50120">
                  <c:v>0.70526315789473604</c:v>
                </c:pt>
                <c:pt idx="50121">
                  <c:v>0.71578947368420998</c:v>
                </c:pt>
                <c:pt idx="50122">
                  <c:v>0.72631578947368403</c:v>
                </c:pt>
                <c:pt idx="50123">
                  <c:v>0.73684210526315697</c:v>
                </c:pt>
                <c:pt idx="50124">
                  <c:v>0.74736842105263102</c:v>
                </c:pt>
                <c:pt idx="50125">
                  <c:v>0.75789473684210495</c:v>
                </c:pt>
                <c:pt idx="50126">
                  <c:v>0.76842105263157801</c:v>
                </c:pt>
                <c:pt idx="50127">
                  <c:v>0.77894736842105206</c:v>
                </c:pt>
                <c:pt idx="50128">
                  <c:v>0.78947368421052599</c:v>
                </c:pt>
                <c:pt idx="50129">
                  <c:v>0.8</c:v>
                </c:pt>
                <c:pt idx="50130">
                  <c:v>0.81052631578947298</c:v>
                </c:pt>
                <c:pt idx="50131">
                  <c:v>0.82105263157894703</c:v>
                </c:pt>
                <c:pt idx="50132">
                  <c:v>0.83157894736842097</c:v>
                </c:pt>
                <c:pt idx="50133">
                  <c:v>0.84210526315789402</c:v>
                </c:pt>
                <c:pt idx="50134">
                  <c:v>0.85263157894736796</c:v>
                </c:pt>
                <c:pt idx="50135">
                  <c:v>0.86315789473684201</c:v>
                </c:pt>
                <c:pt idx="50136">
                  <c:v>0.87368421052631495</c:v>
                </c:pt>
                <c:pt idx="50137">
                  <c:v>0.884210526315789</c:v>
                </c:pt>
                <c:pt idx="50138">
                  <c:v>0.89473684210526305</c:v>
                </c:pt>
                <c:pt idx="50139">
                  <c:v>0.90526315789473599</c:v>
                </c:pt>
                <c:pt idx="50140">
                  <c:v>0.91578947368421004</c:v>
                </c:pt>
                <c:pt idx="50141">
                  <c:v>0.92631578947368398</c:v>
                </c:pt>
                <c:pt idx="50142">
                  <c:v>0.93684210526315703</c:v>
                </c:pt>
                <c:pt idx="50143">
                  <c:v>0.94736842105263097</c:v>
                </c:pt>
                <c:pt idx="50144">
                  <c:v>0.95789473684210502</c:v>
                </c:pt>
                <c:pt idx="50145">
                  <c:v>0.96842105263157896</c:v>
                </c:pt>
                <c:pt idx="50146">
                  <c:v>0.97894736842105201</c:v>
                </c:pt>
                <c:pt idx="50147">
                  <c:v>0.98947368421052595</c:v>
                </c:pt>
                <c:pt idx="50148">
                  <c:v>0</c:v>
                </c:pt>
                <c:pt idx="50149">
                  <c:v>1.4084507042253501E-2</c:v>
                </c:pt>
                <c:pt idx="50150">
                  <c:v>2.8169014084507001E-2</c:v>
                </c:pt>
                <c:pt idx="50151">
                  <c:v>4.22535211267605E-2</c:v>
                </c:pt>
                <c:pt idx="50152">
                  <c:v>5.6338028169014003E-2</c:v>
                </c:pt>
                <c:pt idx="50153">
                  <c:v>7.0422535211267595E-2</c:v>
                </c:pt>
                <c:pt idx="50154">
                  <c:v>8.4507042253521097E-2</c:v>
                </c:pt>
                <c:pt idx="50155">
                  <c:v>9.85915492957746E-2</c:v>
                </c:pt>
                <c:pt idx="50156">
                  <c:v>0.11267605633802801</c:v>
                </c:pt>
                <c:pt idx="50157">
                  <c:v>0.12676056338028099</c:v>
                </c:pt>
                <c:pt idx="50158">
                  <c:v>0.140845070422535</c:v>
                </c:pt>
                <c:pt idx="50159">
                  <c:v>0.154929577464788</c:v>
                </c:pt>
                <c:pt idx="50160">
                  <c:v>0.169014084507042</c:v>
                </c:pt>
                <c:pt idx="50161">
                  <c:v>0.183098591549295</c:v>
                </c:pt>
                <c:pt idx="50162">
                  <c:v>0.19718309859154901</c:v>
                </c:pt>
                <c:pt idx="50163">
                  <c:v>0.21126760563380201</c:v>
                </c:pt>
                <c:pt idx="50164">
                  <c:v>0.22535211267605601</c:v>
                </c:pt>
                <c:pt idx="50165">
                  <c:v>0.23943661971830901</c:v>
                </c:pt>
                <c:pt idx="50166">
                  <c:v>0.25352112676056299</c:v>
                </c:pt>
                <c:pt idx="50167">
                  <c:v>0.26760563380281599</c:v>
                </c:pt>
                <c:pt idx="50168">
                  <c:v>0.28169014084506999</c:v>
                </c:pt>
                <c:pt idx="50169">
                  <c:v>0.29577464788732299</c:v>
                </c:pt>
                <c:pt idx="50170">
                  <c:v>0.309859154929577</c:v>
                </c:pt>
                <c:pt idx="50171">
                  <c:v>0.323943661971831</c:v>
                </c:pt>
                <c:pt idx="50172">
                  <c:v>0.338028169014084</c:v>
                </c:pt>
                <c:pt idx="50173">
                  <c:v>0.352112676056338</c:v>
                </c:pt>
                <c:pt idx="50174">
                  <c:v>0.36619718309859101</c:v>
                </c:pt>
                <c:pt idx="50175">
                  <c:v>0.38028169014084501</c:v>
                </c:pt>
                <c:pt idx="50176">
                  <c:v>0.39436619718309801</c:v>
                </c:pt>
                <c:pt idx="50177">
                  <c:v>0.40845070422535201</c:v>
                </c:pt>
                <c:pt idx="50178">
                  <c:v>0.42253521126760502</c:v>
                </c:pt>
                <c:pt idx="50179">
                  <c:v>0.43661971830985902</c:v>
                </c:pt>
                <c:pt idx="50180">
                  <c:v>0.45070422535211202</c:v>
                </c:pt>
                <c:pt idx="50181">
                  <c:v>0.46478873239436602</c:v>
                </c:pt>
                <c:pt idx="50182">
                  <c:v>0.47887323943661902</c:v>
                </c:pt>
                <c:pt idx="50183">
                  <c:v>0.49295774647887303</c:v>
                </c:pt>
                <c:pt idx="50184">
                  <c:v>0.50704225352112597</c:v>
                </c:pt>
                <c:pt idx="50185">
                  <c:v>0.52112676056338003</c:v>
                </c:pt>
                <c:pt idx="50186">
                  <c:v>0.53521126760563298</c:v>
                </c:pt>
                <c:pt idx="50187">
                  <c:v>0.54929577464788704</c:v>
                </c:pt>
                <c:pt idx="50188">
                  <c:v>0.56338028169013998</c:v>
                </c:pt>
                <c:pt idx="50189">
                  <c:v>0.57746478873239404</c:v>
                </c:pt>
                <c:pt idx="50190">
                  <c:v>0.59154929577464699</c:v>
                </c:pt>
                <c:pt idx="50191">
                  <c:v>0.60563380281690105</c:v>
                </c:pt>
                <c:pt idx="50192">
                  <c:v>0.61971830985915399</c:v>
                </c:pt>
                <c:pt idx="50193">
                  <c:v>0.63380281690140805</c:v>
                </c:pt>
                <c:pt idx="50194">
                  <c:v>0.647887323943662</c:v>
                </c:pt>
                <c:pt idx="50195">
                  <c:v>0.66197183098591506</c:v>
                </c:pt>
                <c:pt idx="50196">
                  <c:v>0.676056338028169</c:v>
                </c:pt>
                <c:pt idx="50197">
                  <c:v>0.69014084507042195</c:v>
                </c:pt>
                <c:pt idx="50198">
                  <c:v>0.70422535211267601</c:v>
                </c:pt>
                <c:pt idx="50199">
                  <c:v>0.71830985915492895</c:v>
                </c:pt>
                <c:pt idx="50200">
                  <c:v>0.73239436619718301</c:v>
                </c:pt>
                <c:pt idx="50201">
                  <c:v>0.74647887323943596</c:v>
                </c:pt>
                <c:pt idx="50202">
                  <c:v>0.76056338028169002</c:v>
                </c:pt>
                <c:pt idx="50203">
                  <c:v>0.77464788732394296</c:v>
                </c:pt>
                <c:pt idx="50204">
                  <c:v>0.78873239436619702</c:v>
                </c:pt>
                <c:pt idx="50205">
                  <c:v>0.80281690140844997</c:v>
                </c:pt>
                <c:pt idx="50206">
                  <c:v>0.81690140845070403</c:v>
                </c:pt>
                <c:pt idx="50207">
                  <c:v>0.83098591549295697</c:v>
                </c:pt>
                <c:pt idx="50208">
                  <c:v>0.84507042253521103</c:v>
                </c:pt>
                <c:pt idx="50209">
                  <c:v>0.85915492957746398</c:v>
                </c:pt>
                <c:pt idx="50210">
                  <c:v>0.87323943661971803</c:v>
                </c:pt>
                <c:pt idx="50211">
                  <c:v>0.88732394366197098</c:v>
                </c:pt>
                <c:pt idx="50212">
                  <c:v>0.90140845070422504</c:v>
                </c:pt>
                <c:pt idx="50213">
                  <c:v>0.91549295774647799</c:v>
                </c:pt>
                <c:pt idx="50214">
                  <c:v>0.92957746478873204</c:v>
                </c:pt>
                <c:pt idx="50215">
                  <c:v>0.94366197183098499</c:v>
                </c:pt>
                <c:pt idx="50216">
                  <c:v>0.95774647887323905</c:v>
                </c:pt>
                <c:pt idx="50217">
                  <c:v>0.971830985915493</c:v>
                </c:pt>
                <c:pt idx="50218">
                  <c:v>0.98591549295774605</c:v>
                </c:pt>
                <c:pt idx="50219">
                  <c:v>0</c:v>
                </c:pt>
                <c:pt idx="50220">
                  <c:v>9.0909090909090898E-2</c:v>
                </c:pt>
                <c:pt idx="50221">
                  <c:v>0.18181818181818099</c:v>
                </c:pt>
                <c:pt idx="50222">
                  <c:v>0.27272727272727199</c:v>
                </c:pt>
                <c:pt idx="50223">
                  <c:v>0.36363636363636298</c:v>
                </c:pt>
                <c:pt idx="50224">
                  <c:v>0.45454545454545398</c:v>
                </c:pt>
                <c:pt idx="50225">
                  <c:v>0.54545454545454497</c:v>
                </c:pt>
                <c:pt idx="50226">
                  <c:v>0.63636363636363602</c:v>
                </c:pt>
                <c:pt idx="50227">
                  <c:v>0.72727272727272696</c:v>
                </c:pt>
                <c:pt idx="50228">
                  <c:v>0.81818181818181801</c:v>
                </c:pt>
                <c:pt idx="50229">
                  <c:v>0.90909090909090895</c:v>
                </c:pt>
                <c:pt idx="50230">
                  <c:v>0</c:v>
                </c:pt>
                <c:pt idx="50231">
                  <c:v>0.25</c:v>
                </c:pt>
                <c:pt idx="50232">
                  <c:v>0.5</c:v>
                </c:pt>
                <c:pt idx="50233">
                  <c:v>0.75</c:v>
                </c:pt>
                <c:pt idx="50234">
                  <c:v>0</c:v>
                </c:pt>
                <c:pt idx="50235">
                  <c:v>2.3809523809523801E-2</c:v>
                </c:pt>
                <c:pt idx="50236">
                  <c:v>4.7619047619047603E-2</c:v>
                </c:pt>
                <c:pt idx="50237">
                  <c:v>7.1428571428571397E-2</c:v>
                </c:pt>
                <c:pt idx="50238">
                  <c:v>9.5238095238095205E-2</c:v>
                </c:pt>
                <c:pt idx="50239">
                  <c:v>0.119047619047619</c:v>
                </c:pt>
                <c:pt idx="50240">
                  <c:v>0.14285714285714199</c:v>
                </c:pt>
                <c:pt idx="50241">
                  <c:v>0.16666666666666599</c:v>
                </c:pt>
                <c:pt idx="50242">
                  <c:v>0.19047619047618999</c:v>
                </c:pt>
                <c:pt idx="50243">
                  <c:v>0.214285714285714</c:v>
                </c:pt>
                <c:pt idx="50244">
                  <c:v>0.238095238095238</c:v>
                </c:pt>
                <c:pt idx="50245">
                  <c:v>0.26190476190476097</c:v>
                </c:pt>
                <c:pt idx="50246">
                  <c:v>0.28571428571428498</c:v>
                </c:pt>
                <c:pt idx="50247">
                  <c:v>0.30952380952380898</c:v>
                </c:pt>
                <c:pt idx="50248">
                  <c:v>0.33333333333333298</c:v>
                </c:pt>
                <c:pt idx="50249">
                  <c:v>0.35714285714285698</c:v>
                </c:pt>
                <c:pt idx="50250">
                  <c:v>0.38095238095237999</c:v>
                </c:pt>
                <c:pt idx="50251">
                  <c:v>0.40476190476190399</c:v>
                </c:pt>
                <c:pt idx="50252">
                  <c:v>0.42857142857142799</c:v>
                </c:pt>
                <c:pt idx="50253">
                  <c:v>0.452380952380952</c:v>
                </c:pt>
                <c:pt idx="50254">
                  <c:v>0.476190476190476</c:v>
                </c:pt>
                <c:pt idx="50255">
                  <c:v>0.5</c:v>
                </c:pt>
                <c:pt idx="50256">
                  <c:v>0.52380952380952295</c:v>
                </c:pt>
                <c:pt idx="50257">
                  <c:v>0.54761904761904701</c:v>
                </c:pt>
                <c:pt idx="50258">
                  <c:v>0.57142857142857095</c:v>
                </c:pt>
                <c:pt idx="50259">
                  <c:v>0.59523809523809501</c:v>
                </c:pt>
                <c:pt idx="50260">
                  <c:v>0.61904761904761896</c:v>
                </c:pt>
                <c:pt idx="50261">
                  <c:v>0.64285714285714202</c:v>
                </c:pt>
                <c:pt idx="50262">
                  <c:v>0.66666666666666596</c:v>
                </c:pt>
                <c:pt idx="50263">
                  <c:v>0.69047619047619002</c:v>
                </c:pt>
                <c:pt idx="50264">
                  <c:v>0.71428571428571397</c:v>
                </c:pt>
                <c:pt idx="50265">
                  <c:v>0.73809523809523803</c:v>
                </c:pt>
                <c:pt idx="50266">
                  <c:v>0.76190476190476097</c:v>
                </c:pt>
                <c:pt idx="50267">
                  <c:v>0.78571428571428503</c:v>
                </c:pt>
                <c:pt idx="50268">
                  <c:v>0.80952380952380898</c:v>
                </c:pt>
                <c:pt idx="50269">
                  <c:v>0.83333333333333304</c:v>
                </c:pt>
                <c:pt idx="50270">
                  <c:v>0.85714285714285698</c:v>
                </c:pt>
                <c:pt idx="50271">
                  <c:v>0.88095238095238004</c:v>
                </c:pt>
                <c:pt idx="50272">
                  <c:v>0.90476190476190399</c:v>
                </c:pt>
                <c:pt idx="50273">
                  <c:v>0.92857142857142805</c:v>
                </c:pt>
                <c:pt idx="50274">
                  <c:v>0.952380952380952</c:v>
                </c:pt>
                <c:pt idx="50275">
                  <c:v>0.97619047619047605</c:v>
                </c:pt>
                <c:pt idx="50276">
                  <c:v>0</c:v>
                </c:pt>
                <c:pt idx="50277">
                  <c:v>8.3333333333333301E-2</c:v>
                </c:pt>
                <c:pt idx="50278">
                  <c:v>0.16666666666666599</c:v>
                </c:pt>
                <c:pt idx="50279">
                  <c:v>0.25</c:v>
                </c:pt>
                <c:pt idx="50280">
                  <c:v>0.33333333333333298</c:v>
                </c:pt>
                <c:pt idx="50281">
                  <c:v>0.41666666666666602</c:v>
                </c:pt>
                <c:pt idx="50282">
                  <c:v>0.5</c:v>
                </c:pt>
                <c:pt idx="50283">
                  <c:v>0.58333333333333304</c:v>
                </c:pt>
                <c:pt idx="50284">
                  <c:v>0.66666666666666596</c:v>
                </c:pt>
                <c:pt idx="50285">
                  <c:v>0.75</c:v>
                </c:pt>
                <c:pt idx="50286">
                  <c:v>0.83333333333333304</c:v>
                </c:pt>
                <c:pt idx="50287">
                  <c:v>0.91666666666666596</c:v>
                </c:pt>
                <c:pt idx="50288">
                  <c:v>0</c:v>
                </c:pt>
                <c:pt idx="50289">
                  <c:v>1.53846153846153E-2</c:v>
                </c:pt>
                <c:pt idx="50290">
                  <c:v>3.0769230769230702E-2</c:v>
                </c:pt>
                <c:pt idx="50291">
                  <c:v>4.6153846153846101E-2</c:v>
                </c:pt>
                <c:pt idx="50292">
                  <c:v>6.15384615384615E-2</c:v>
                </c:pt>
                <c:pt idx="50293">
                  <c:v>7.69230769230769E-2</c:v>
                </c:pt>
                <c:pt idx="50294">
                  <c:v>9.2307692307692299E-2</c:v>
                </c:pt>
                <c:pt idx="50295">
                  <c:v>0.107692307692307</c:v>
                </c:pt>
                <c:pt idx="50296">
                  <c:v>0.123076923076923</c:v>
                </c:pt>
                <c:pt idx="50297">
                  <c:v>0.138461538461538</c:v>
                </c:pt>
                <c:pt idx="50298">
                  <c:v>0.15384615384615299</c:v>
                </c:pt>
                <c:pt idx="50299">
                  <c:v>0.16923076923076899</c:v>
                </c:pt>
                <c:pt idx="50300">
                  <c:v>0.18461538461538399</c:v>
                </c:pt>
                <c:pt idx="50301">
                  <c:v>0.2</c:v>
                </c:pt>
                <c:pt idx="50302">
                  <c:v>0.21538461538461501</c:v>
                </c:pt>
                <c:pt idx="50303">
                  <c:v>0.23076923076923</c:v>
                </c:pt>
                <c:pt idx="50304">
                  <c:v>0.246153846153846</c:v>
                </c:pt>
                <c:pt idx="50305">
                  <c:v>0.261538461538461</c:v>
                </c:pt>
                <c:pt idx="50306">
                  <c:v>0.27692307692307599</c:v>
                </c:pt>
                <c:pt idx="50307">
                  <c:v>0.29230769230769199</c:v>
                </c:pt>
                <c:pt idx="50308">
                  <c:v>0.30769230769230699</c:v>
                </c:pt>
                <c:pt idx="50309">
                  <c:v>0.32307692307692298</c:v>
                </c:pt>
                <c:pt idx="50310">
                  <c:v>0.33846153846153798</c:v>
                </c:pt>
                <c:pt idx="50311">
                  <c:v>0.35384615384615298</c:v>
                </c:pt>
                <c:pt idx="50312">
                  <c:v>0.36923076923076897</c:v>
                </c:pt>
                <c:pt idx="50313">
                  <c:v>0.38461538461538403</c:v>
                </c:pt>
                <c:pt idx="50314">
                  <c:v>0.4</c:v>
                </c:pt>
                <c:pt idx="50315">
                  <c:v>0.41538461538461502</c:v>
                </c:pt>
                <c:pt idx="50316">
                  <c:v>0.43076923076923002</c:v>
                </c:pt>
                <c:pt idx="50317">
                  <c:v>0.44615384615384601</c:v>
                </c:pt>
                <c:pt idx="50318">
                  <c:v>0.46153846153846101</c:v>
                </c:pt>
                <c:pt idx="50319">
                  <c:v>0.47692307692307601</c:v>
                </c:pt>
                <c:pt idx="50320">
                  <c:v>0.492307692307692</c:v>
                </c:pt>
                <c:pt idx="50321">
                  <c:v>0.507692307692307</c:v>
                </c:pt>
                <c:pt idx="50322">
                  <c:v>0.52307692307692299</c:v>
                </c:pt>
                <c:pt idx="50323">
                  <c:v>0.53846153846153799</c:v>
                </c:pt>
                <c:pt idx="50324">
                  <c:v>0.55384615384615299</c:v>
                </c:pt>
                <c:pt idx="50325">
                  <c:v>0.56923076923076898</c:v>
                </c:pt>
                <c:pt idx="50326">
                  <c:v>0.58461538461538398</c:v>
                </c:pt>
                <c:pt idx="50327">
                  <c:v>0.6</c:v>
                </c:pt>
                <c:pt idx="50328">
                  <c:v>0.61538461538461497</c:v>
                </c:pt>
                <c:pt idx="50329">
                  <c:v>0.63076923076922997</c:v>
                </c:pt>
                <c:pt idx="50330">
                  <c:v>0.64615384615384597</c:v>
                </c:pt>
                <c:pt idx="50331">
                  <c:v>0.66153846153846096</c:v>
                </c:pt>
                <c:pt idx="50332">
                  <c:v>0.67692307692307696</c:v>
                </c:pt>
                <c:pt idx="50333">
                  <c:v>0.69230769230769196</c:v>
                </c:pt>
                <c:pt idx="50334">
                  <c:v>0.70769230769230695</c:v>
                </c:pt>
                <c:pt idx="50335">
                  <c:v>0.72307692307692295</c:v>
                </c:pt>
                <c:pt idx="50336">
                  <c:v>0.73846153846153795</c:v>
                </c:pt>
                <c:pt idx="50337">
                  <c:v>0.75384615384615306</c:v>
                </c:pt>
                <c:pt idx="50338">
                  <c:v>0.76923076923076905</c:v>
                </c:pt>
                <c:pt idx="50339">
                  <c:v>0.78461538461538405</c:v>
                </c:pt>
                <c:pt idx="50340">
                  <c:v>0.8</c:v>
                </c:pt>
                <c:pt idx="50341">
                  <c:v>0.81538461538461504</c:v>
                </c:pt>
                <c:pt idx="50342">
                  <c:v>0.83076923076923004</c:v>
                </c:pt>
                <c:pt idx="50343">
                  <c:v>0.84615384615384603</c:v>
                </c:pt>
                <c:pt idx="50344">
                  <c:v>0.86153846153846103</c:v>
                </c:pt>
                <c:pt idx="50345">
                  <c:v>0.87692307692307603</c:v>
                </c:pt>
                <c:pt idx="50346">
                  <c:v>0.89230769230769202</c:v>
                </c:pt>
                <c:pt idx="50347">
                  <c:v>0.90769230769230702</c:v>
                </c:pt>
                <c:pt idx="50348">
                  <c:v>0.92307692307692302</c:v>
                </c:pt>
                <c:pt idx="50349">
                  <c:v>0.93846153846153801</c:v>
                </c:pt>
                <c:pt idx="50350">
                  <c:v>0.95384615384615301</c:v>
                </c:pt>
                <c:pt idx="50351">
                  <c:v>0.96923076923076901</c:v>
                </c:pt>
                <c:pt idx="50352">
                  <c:v>0.984615384615384</c:v>
                </c:pt>
                <c:pt idx="50353">
                  <c:v>0</c:v>
                </c:pt>
                <c:pt idx="50354">
                  <c:v>1.1494252873563199E-2</c:v>
                </c:pt>
                <c:pt idx="50355">
                  <c:v>2.2988505747126398E-2</c:v>
                </c:pt>
                <c:pt idx="50356">
                  <c:v>3.4482758620689599E-2</c:v>
                </c:pt>
                <c:pt idx="50357">
                  <c:v>4.5977011494252797E-2</c:v>
                </c:pt>
                <c:pt idx="50358">
                  <c:v>5.7471264367816001E-2</c:v>
                </c:pt>
                <c:pt idx="50359">
                  <c:v>6.8965517241379296E-2</c:v>
                </c:pt>
                <c:pt idx="50360">
                  <c:v>8.04597701149425E-2</c:v>
                </c:pt>
                <c:pt idx="50361">
                  <c:v>9.1954022988505704E-2</c:v>
                </c:pt>
                <c:pt idx="50362">
                  <c:v>0.10344827586206801</c:v>
                </c:pt>
                <c:pt idx="50363">
                  <c:v>0.114942528735632</c:v>
                </c:pt>
                <c:pt idx="50364">
                  <c:v>0.126436781609195</c:v>
                </c:pt>
                <c:pt idx="50365">
                  <c:v>0.13793103448275801</c:v>
                </c:pt>
                <c:pt idx="50366">
                  <c:v>0.14942528735632099</c:v>
                </c:pt>
                <c:pt idx="50367">
                  <c:v>0.160919540229885</c:v>
                </c:pt>
                <c:pt idx="50368">
                  <c:v>0.17241379310344801</c:v>
                </c:pt>
                <c:pt idx="50369">
                  <c:v>0.18390804597701099</c:v>
                </c:pt>
                <c:pt idx="50370">
                  <c:v>0.195402298850574</c:v>
                </c:pt>
                <c:pt idx="50371">
                  <c:v>0.20689655172413701</c:v>
                </c:pt>
                <c:pt idx="50372">
                  <c:v>0.21839080459770099</c:v>
                </c:pt>
                <c:pt idx="50373">
                  <c:v>0.229885057471264</c:v>
                </c:pt>
                <c:pt idx="50374">
                  <c:v>0.24137931034482701</c:v>
                </c:pt>
                <c:pt idx="50375">
                  <c:v>0.25287356321839</c:v>
                </c:pt>
                <c:pt idx="50376">
                  <c:v>0.26436781609195398</c:v>
                </c:pt>
                <c:pt idx="50377">
                  <c:v>0.27586206896551702</c:v>
                </c:pt>
                <c:pt idx="50378">
                  <c:v>0.28735632183908</c:v>
                </c:pt>
                <c:pt idx="50379">
                  <c:v>0.29885057471264298</c:v>
                </c:pt>
                <c:pt idx="50380">
                  <c:v>0.31034482758620602</c:v>
                </c:pt>
                <c:pt idx="50381">
                  <c:v>0.32183908045977</c:v>
                </c:pt>
                <c:pt idx="50382">
                  <c:v>0.33333333333333298</c:v>
                </c:pt>
                <c:pt idx="50383">
                  <c:v>0.34482758620689602</c:v>
                </c:pt>
                <c:pt idx="50384">
                  <c:v>0.356321839080459</c:v>
                </c:pt>
                <c:pt idx="50385">
                  <c:v>0.36781609195402298</c:v>
                </c:pt>
                <c:pt idx="50386">
                  <c:v>0.37931034482758602</c:v>
                </c:pt>
                <c:pt idx="50387">
                  <c:v>0.390804597701149</c:v>
                </c:pt>
                <c:pt idx="50388">
                  <c:v>0.40229885057471199</c:v>
                </c:pt>
                <c:pt idx="50389">
                  <c:v>0.41379310344827502</c:v>
                </c:pt>
                <c:pt idx="50390">
                  <c:v>0.42528735632183901</c:v>
                </c:pt>
                <c:pt idx="50391">
                  <c:v>0.43678160919540199</c:v>
                </c:pt>
                <c:pt idx="50392">
                  <c:v>0.44827586206896503</c:v>
                </c:pt>
                <c:pt idx="50393">
                  <c:v>0.45977011494252801</c:v>
                </c:pt>
                <c:pt idx="50394">
                  <c:v>0.47126436781609099</c:v>
                </c:pt>
                <c:pt idx="50395">
                  <c:v>0.48275862068965503</c:v>
                </c:pt>
                <c:pt idx="50396">
                  <c:v>0.49425287356321801</c:v>
                </c:pt>
                <c:pt idx="50397">
                  <c:v>0.50574712643678099</c:v>
                </c:pt>
                <c:pt idx="50398">
                  <c:v>0.51724137931034397</c:v>
                </c:pt>
                <c:pt idx="50399">
                  <c:v>0.52873563218390796</c:v>
                </c:pt>
                <c:pt idx="50400">
                  <c:v>0.54022988505747105</c:v>
                </c:pt>
                <c:pt idx="50401">
                  <c:v>0.55172413793103403</c:v>
                </c:pt>
                <c:pt idx="50402">
                  <c:v>0.56321839080459701</c:v>
                </c:pt>
                <c:pt idx="50403">
                  <c:v>0.57471264367816</c:v>
                </c:pt>
                <c:pt idx="50404">
                  <c:v>0.58620689655172398</c:v>
                </c:pt>
                <c:pt idx="50405">
                  <c:v>0.59770114942528696</c:v>
                </c:pt>
                <c:pt idx="50406">
                  <c:v>0.60919540229885005</c:v>
                </c:pt>
                <c:pt idx="50407">
                  <c:v>0.62068965517241304</c:v>
                </c:pt>
                <c:pt idx="50408">
                  <c:v>0.63218390804597702</c:v>
                </c:pt>
                <c:pt idx="50409">
                  <c:v>0.64367816091954</c:v>
                </c:pt>
                <c:pt idx="50410">
                  <c:v>0.65517241379310298</c:v>
                </c:pt>
                <c:pt idx="50411">
                  <c:v>0.66666666666666596</c:v>
                </c:pt>
                <c:pt idx="50412">
                  <c:v>0.67816091954022895</c:v>
                </c:pt>
                <c:pt idx="50413">
                  <c:v>0.68965517241379304</c:v>
                </c:pt>
                <c:pt idx="50414">
                  <c:v>0.70114942528735602</c:v>
                </c:pt>
                <c:pt idx="50415">
                  <c:v>0.712643678160919</c:v>
                </c:pt>
                <c:pt idx="50416">
                  <c:v>0.72413793103448199</c:v>
                </c:pt>
                <c:pt idx="50417">
                  <c:v>0.73563218390804597</c:v>
                </c:pt>
                <c:pt idx="50418">
                  <c:v>0.74712643678160895</c:v>
                </c:pt>
                <c:pt idx="50419">
                  <c:v>0.75862068965517204</c:v>
                </c:pt>
                <c:pt idx="50420">
                  <c:v>0.77011494252873502</c:v>
                </c:pt>
                <c:pt idx="50421">
                  <c:v>0.78160919540229801</c:v>
                </c:pt>
                <c:pt idx="50422">
                  <c:v>0.79310344827586199</c:v>
                </c:pt>
                <c:pt idx="50423">
                  <c:v>0.80459770114942497</c:v>
                </c:pt>
                <c:pt idx="50424">
                  <c:v>0.81609195402298795</c:v>
                </c:pt>
                <c:pt idx="50425">
                  <c:v>0.82758620689655105</c:v>
                </c:pt>
                <c:pt idx="50426">
                  <c:v>0.83908045977011403</c:v>
                </c:pt>
                <c:pt idx="50427">
                  <c:v>0.85057471264367801</c:v>
                </c:pt>
                <c:pt idx="50428">
                  <c:v>0.86206896551724099</c:v>
                </c:pt>
                <c:pt idx="50429">
                  <c:v>0.87356321839080397</c:v>
                </c:pt>
                <c:pt idx="50430">
                  <c:v>0.88505747126436696</c:v>
                </c:pt>
                <c:pt idx="50431">
                  <c:v>0.89655172413793105</c:v>
                </c:pt>
                <c:pt idx="50432">
                  <c:v>0.90804597701149403</c:v>
                </c:pt>
                <c:pt idx="50433">
                  <c:v>0.91954022988505701</c:v>
                </c:pt>
                <c:pt idx="50434">
                  <c:v>0.93103448275862</c:v>
                </c:pt>
                <c:pt idx="50435">
                  <c:v>0.94252873563218298</c:v>
                </c:pt>
                <c:pt idx="50436">
                  <c:v>0.95402298850574696</c:v>
                </c:pt>
                <c:pt idx="50437">
                  <c:v>0.96551724137931005</c:v>
                </c:pt>
                <c:pt idx="50438">
                  <c:v>0.97701149425287304</c:v>
                </c:pt>
                <c:pt idx="50439">
                  <c:v>0.98850574712643602</c:v>
                </c:pt>
                <c:pt idx="50440">
                  <c:v>0</c:v>
                </c:pt>
                <c:pt idx="50441">
                  <c:v>1.85185185185185E-2</c:v>
                </c:pt>
                <c:pt idx="50442">
                  <c:v>3.7037037037037E-2</c:v>
                </c:pt>
                <c:pt idx="50443">
                  <c:v>5.5555555555555497E-2</c:v>
                </c:pt>
                <c:pt idx="50444">
                  <c:v>7.4074074074074001E-2</c:v>
                </c:pt>
                <c:pt idx="50445">
                  <c:v>9.2592592592592504E-2</c:v>
                </c:pt>
                <c:pt idx="50446">
                  <c:v>0.11111111111111099</c:v>
                </c:pt>
                <c:pt idx="50447">
                  <c:v>0.12962962962962901</c:v>
                </c:pt>
                <c:pt idx="50448">
                  <c:v>0.148148148148148</c:v>
                </c:pt>
                <c:pt idx="50449">
                  <c:v>0.16666666666666599</c:v>
                </c:pt>
                <c:pt idx="50450">
                  <c:v>0.18518518518518501</c:v>
                </c:pt>
                <c:pt idx="50451">
                  <c:v>0.203703703703703</c:v>
                </c:pt>
                <c:pt idx="50452">
                  <c:v>0.22222222222222199</c:v>
                </c:pt>
                <c:pt idx="50453">
                  <c:v>0.24074074074074001</c:v>
                </c:pt>
                <c:pt idx="50454">
                  <c:v>0.25925925925925902</c:v>
                </c:pt>
                <c:pt idx="50455">
                  <c:v>0.27777777777777701</c:v>
                </c:pt>
                <c:pt idx="50456">
                  <c:v>0.296296296296296</c:v>
                </c:pt>
                <c:pt idx="50457">
                  <c:v>0.31481481481481399</c:v>
                </c:pt>
                <c:pt idx="50458">
                  <c:v>0.33333333333333298</c:v>
                </c:pt>
                <c:pt idx="50459">
                  <c:v>0.35185185185185103</c:v>
                </c:pt>
                <c:pt idx="50460">
                  <c:v>0.37037037037037002</c:v>
                </c:pt>
                <c:pt idx="50461">
                  <c:v>0.38888888888888801</c:v>
                </c:pt>
                <c:pt idx="50462">
                  <c:v>0.407407407407407</c:v>
                </c:pt>
                <c:pt idx="50463">
                  <c:v>0.42592592592592499</c:v>
                </c:pt>
                <c:pt idx="50464">
                  <c:v>0.44444444444444398</c:v>
                </c:pt>
                <c:pt idx="50465">
                  <c:v>0.46296296296296202</c:v>
                </c:pt>
                <c:pt idx="50466">
                  <c:v>0.48148148148148101</c:v>
                </c:pt>
                <c:pt idx="50467">
                  <c:v>0.5</c:v>
                </c:pt>
                <c:pt idx="50468">
                  <c:v>0.51851851851851805</c:v>
                </c:pt>
                <c:pt idx="50469">
                  <c:v>0.53703703703703698</c:v>
                </c:pt>
                <c:pt idx="50470">
                  <c:v>0.55555555555555503</c:v>
                </c:pt>
                <c:pt idx="50471">
                  <c:v>0.57407407407407396</c:v>
                </c:pt>
                <c:pt idx="50472">
                  <c:v>0.592592592592592</c:v>
                </c:pt>
                <c:pt idx="50473">
                  <c:v>0.61111111111111105</c:v>
                </c:pt>
                <c:pt idx="50474">
                  <c:v>0.62962962962962898</c:v>
                </c:pt>
                <c:pt idx="50475">
                  <c:v>0.64814814814814803</c:v>
                </c:pt>
                <c:pt idx="50476">
                  <c:v>0.66666666666666596</c:v>
                </c:pt>
                <c:pt idx="50477">
                  <c:v>0.68518518518518501</c:v>
                </c:pt>
                <c:pt idx="50478">
                  <c:v>0.70370370370370305</c:v>
                </c:pt>
                <c:pt idx="50479">
                  <c:v>0.72222222222222199</c:v>
                </c:pt>
                <c:pt idx="50480">
                  <c:v>0.74074074074074003</c:v>
                </c:pt>
                <c:pt idx="50481">
                  <c:v>0.75925925925925897</c:v>
                </c:pt>
                <c:pt idx="50482">
                  <c:v>0.77777777777777701</c:v>
                </c:pt>
                <c:pt idx="50483">
                  <c:v>0.79629629629629595</c:v>
                </c:pt>
                <c:pt idx="50484">
                  <c:v>0.81481481481481399</c:v>
                </c:pt>
                <c:pt idx="50485">
                  <c:v>0.83333333333333304</c:v>
                </c:pt>
                <c:pt idx="50486">
                  <c:v>0.85185185185185097</c:v>
                </c:pt>
                <c:pt idx="50487">
                  <c:v>0.87037037037037002</c:v>
                </c:pt>
                <c:pt idx="50488">
                  <c:v>0.88888888888888795</c:v>
                </c:pt>
                <c:pt idx="50489">
                  <c:v>0.907407407407407</c:v>
                </c:pt>
                <c:pt idx="50490">
                  <c:v>0.92592592592592504</c:v>
                </c:pt>
                <c:pt idx="50491">
                  <c:v>0.94444444444444398</c:v>
                </c:pt>
                <c:pt idx="50492">
                  <c:v>0.96296296296296202</c:v>
                </c:pt>
                <c:pt idx="50493">
                  <c:v>0.98148148148148096</c:v>
                </c:pt>
                <c:pt idx="50494">
                  <c:v>0</c:v>
                </c:pt>
                <c:pt idx="50495">
                  <c:v>2.04081632653061E-2</c:v>
                </c:pt>
                <c:pt idx="50496">
                  <c:v>4.08163265306122E-2</c:v>
                </c:pt>
                <c:pt idx="50497">
                  <c:v>6.1224489795918297E-2</c:v>
                </c:pt>
                <c:pt idx="50498">
                  <c:v>8.16326530612244E-2</c:v>
                </c:pt>
                <c:pt idx="50499">
                  <c:v>0.10204081632653</c:v>
                </c:pt>
                <c:pt idx="50500">
                  <c:v>0.122448979591836</c:v>
                </c:pt>
                <c:pt idx="50501">
                  <c:v>0.14285714285714199</c:v>
                </c:pt>
                <c:pt idx="50502">
                  <c:v>0.163265306122448</c:v>
                </c:pt>
                <c:pt idx="50503">
                  <c:v>0.183673469387755</c:v>
                </c:pt>
                <c:pt idx="50504">
                  <c:v>0.20408163265306101</c:v>
                </c:pt>
                <c:pt idx="50505">
                  <c:v>0.22448979591836701</c:v>
                </c:pt>
                <c:pt idx="50506">
                  <c:v>0.24489795918367299</c:v>
                </c:pt>
                <c:pt idx="50507">
                  <c:v>0.265306122448979</c:v>
                </c:pt>
                <c:pt idx="50508">
                  <c:v>0.28571428571428498</c:v>
                </c:pt>
                <c:pt idx="50509">
                  <c:v>0.30612244897959101</c:v>
                </c:pt>
                <c:pt idx="50510">
                  <c:v>0.32653061224489699</c:v>
                </c:pt>
                <c:pt idx="50511">
                  <c:v>0.34693877551020402</c:v>
                </c:pt>
                <c:pt idx="50512">
                  <c:v>0.36734693877551</c:v>
                </c:pt>
                <c:pt idx="50513">
                  <c:v>0.38775510204081598</c:v>
                </c:pt>
                <c:pt idx="50514">
                  <c:v>0.40816326530612201</c:v>
                </c:pt>
                <c:pt idx="50515">
                  <c:v>0.42857142857142799</c:v>
                </c:pt>
                <c:pt idx="50516">
                  <c:v>0.44897959183673403</c:v>
                </c:pt>
                <c:pt idx="50517">
                  <c:v>0.46938775510204001</c:v>
                </c:pt>
                <c:pt idx="50518">
                  <c:v>0.48979591836734598</c:v>
                </c:pt>
                <c:pt idx="50519">
                  <c:v>0.51020408163265296</c:v>
                </c:pt>
                <c:pt idx="50520">
                  <c:v>0.530612244897959</c:v>
                </c:pt>
                <c:pt idx="50521">
                  <c:v>0.55102040816326503</c:v>
                </c:pt>
                <c:pt idx="50522">
                  <c:v>0.57142857142857095</c:v>
                </c:pt>
                <c:pt idx="50523">
                  <c:v>0.59183673469387699</c:v>
                </c:pt>
                <c:pt idx="50524">
                  <c:v>0.61224489795918302</c:v>
                </c:pt>
                <c:pt idx="50525">
                  <c:v>0.63265306122448906</c:v>
                </c:pt>
                <c:pt idx="50526">
                  <c:v>0.65306122448979498</c:v>
                </c:pt>
                <c:pt idx="50527">
                  <c:v>0.67346938775510201</c:v>
                </c:pt>
                <c:pt idx="50528">
                  <c:v>0.69387755102040805</c:v>
                </c:pt>
                <c:pt idx="50529">
                  <c:v>0.71428571428571397</c:v>
                </c:pt>
                <c:pt idx="50530">
                  <c:v>0.73469387755102</c:v>
                </c:pt>
                <c:pt idx="50531">
                  <c:v>0.75510204081632604</c:v>
                </c:pt>
                <c:pt idx="50532">
                  <c:v>0.77551020408163196</c:v>
                </c:pt>
                <c:pt idx="50533">
                  <c:v>0.79591836734693799</c:v>
                </c:pt>
                <c:pt idx="50534">
                  <c:v>0.81632653061224403</c:v>
                </c:pt>
                <c:pt idx="50535">
                  <c:v>0.83673469387755095</c:v>
                </c:pt>
                <c:pt idx="50536">
                  <c:v>0.85714285714285698</c:v>
                </c:pt>
                <c:pt idx="50537">
                  <c:v>0.87755102040816302</c:v>
                </c:pt>
                <c:pt idx="50538">
                  <c:v>0.89795918367346905</c:v>
                </c:pt>
                <c:pt idx="50539">
                  <c:v>0.91836734693877498</c:v>
                </c:pt>
                <c:pt idx="50540">
                  <c:v>0.93877551020408101</c:v>
                </c:pt>
                <c:pt idx="50541">
                  <c:v>0.95918367346938704</c:v>
                </c:pt>
                <c:pt idx="50542">
                  <c:v>0.97959183673469297</c:v>
                </c:pt>
                <c:pt idx="50543">
                  <c:v>0</c:v>
                </c:pt>
                <c:pt idx="50544">
                  <c:v>1.21951219512195E-2</c:v>
                </c:pt>
                <c:pt idx="50545">
                  <c:v>2.4390243902439001E-2</c:v>
                </c:pt>
                <c:pt idx="50546">
                  <c:v>3.65853658536585E-2</c:v>
                </c:pt>
                <c:pt idx="50547">
                  <c:v>4.8780487804878002E-2</c:v>
                </c:pt>
                <c:pt idx="50548">
                  <c:v>6.0975609756097497E-2</c:v>
                </c:pt>
                <c:pt idx="50549">
                  <c:v>7.3170731707316999E-2</c:v>
                </c:pt>
                <c:pt idx="50550">
                  <c:v>8.5365853658536495E-2</c:v>
                </c:pt>
                <c:pt idx="50551">
                  <c:v>9.7560975609756101E-2</c:v>
                </c:pt>
                <c:pt idx="50552">
                  <c:v>0.109756097560975</c:v>
                </c:pt>
                <c:pt idx="50553">
                  <c:v>0.12195121951219499</c:v>
                </c:pt>
                <c:pt idx="50554">
                  <c:v>0.134146341463414</c:v>
                </c:pt>
                <c:pt idx="50555">
                  <c:v>0.146341463414634</c:v>
                </c:pt>
                <c:pt idx="50556">
                  <c:v>0.15853658536585299</c:v>
                </c:pt>
                <c:pt idx="50557">
                  <c:v>0.17073170731707299</c:v>
                </c:pt>
                <c:pt idx="50558">
                  <c:v>0.18292682926829201</c:v>
                </c:pt>
                <c:pt idx="50559">
                  <c:v>0.19512195121951201</c:v>
                </c:pt>
                <c:pt idx="50560">
                  <c:v>0.207317073170731</c:v>
                </c:pt>
                <c:pt idx="50561">
                  <c:v>0.219512195121951</c:v>
                </c:pt>
                <c:pt idx="50562">
                  <c:v>0.23170731707316999</c:v>
                </c:pt>
                <c:pt idx="50563">
                  <c:v>0.24390243902438999</c:v>
                </c:pt>
                <c:pt idx="50564">
                  <c:v>0.25609756097560898</c:v>
                </c:pt>
                <c:pt idx="50565">
                  <c:v>0.26829268292682901</c:v>
                </c:pt>
                <c:pt idx="50566">
                  <c:v>0.28048780487804797</c:v>
                </c:pt>
                <c:pt idx="50567">
                  <c:v>0.292682926829268</c:v>
                </c:pt>
                <c:pt idx="50568">
                  <c:v>0.30487804878048702</c:v>
                </c:pt>
                <c:pt idx="50569">
                  <c:v>0.31707317073170699</c:v>
                </c:pt>
                <c:pt idx="50570">
                  <c:v>0.32926829268292601</c:v>
                </c:pt>
                <c:pt idx="50571">
                  <c:v>0.34146341463414598</c:v>
                </c:pt>
                <c:pt idx="50572">
                  <c:v>0.353658536585365</c:v>
                </c:pt>
                <c:pt idx="50573">
                  <c:v>0.36585365853658502</c:v>
                </c:pt>
                <c:pt idx="50574">
                  <c:v>0.37804878048780399</c:v>
                </c:pt>
                <c:pt idx="50575">
                  <c:v>0.39024390243902402</c:v>
                </c:pt>
                <c:pt idx="50576">
                  <c:v>0.40243902439024298</c:v>
                </c:pt>
                <c:pt idx="50577">
                  <c:v>0.41463414634146301</c:v>
                </c:pt>
                <c:pt idx="50578">
                  <c:v>0.42682926829268197</c:v>
                </c:pt>
                <c:pt idx="50579">
                  <c:v>0.439024390243902</c:v>
                </c:pt>
                <c:pt idx="50580">
                  <c:v>0.45121951219512102</c:v>
                </c:pt>
                <c:pt idx="50581">
                  <c:v>0.46341463414634099</c:v>
                </c:pt>
                <c:pt idx="50582">
                  <c:v>0.47560975609756001</c:v>
                </c:pt>
                <c:pt idx="50583">
                  <c:v>0.48780487804877998</c:v>
                </c:pt>
                <c:pt idx="50584">
                  <c:v>0.5</c:v>
                </c:pt>
                <c:pt idx="50585">
                  <c:v>0.51219512195121897</c:v>
                </c:pt>
                <c:pt idx="50586">
                  <c:v>0.52439024390243905</c:v>
                </c:pt>
                <c:pt idx="50587">
                  <c:v>0.53658536585365801</c:v>
                </c:pt>
                <c:pt idx="50588">
                  <c:v>0.54878048780487798</c:v>
                </c:pt>
                <c:pt idx="50589">
                  <c:v>0.56097560975609695</c:v>
                </c:pt>
                <c:pt idx="50590">
                  <c:v>0.57317073170731703</c:v>
                </c:pt>
                <c:pt idx="50591">
                  <c:v>0.585365853658536</c:v>
                </c:pt>
                <c:pt idx="50592">
                  <c:v>0.59756097560975596</c:v>
                </c:pt>
                <c:pt idx="50593">
                  <c:v>0.60975609756097504</c:v>
                </c:pt>
                <c:pt idx="50594">
                  <c:v>0.62195121951219501</c:v>
                </c:pt>
                <c:pt idx="50595">
                  <c:v>0.63414634146341398</c:v>
                </c:pt>
                <c:pt idx="50596">
                  <c:v>0.64634146341463405</c:v>
                </c:pt>
                <c:pt idx="50597">
                  <c:v>0.65853658536585302</c:v>
                </c:pt>
                <c:pt idx="50598">
                  <c:v>0.67073170731707299</c:v>
                </c:pt>
                <c:pt idx="50599">
                  <c:v>0.68292682926829196</c:v>
                </c:pt>
                <c:pt idx="50600">
                  <c:v>0.69512195121951204</c:v>
                </c:pt>
                <c:pt idx="50601">
                  <c:v>0.707317073170731</c:v>
                </c:pt>
                <c:pt idx="50602">
                  <c:v>0.71951219512195097</c:v>
                </c:pt>
                <c:pt idx="50603">
                  <c:v>0.73170731707317005</c:v>
                </c:pt>
                <c:pt idx="50604">
                  <c:v>0.74390243902439002</c:v>
                </c:pt>
                <c:pt idx="50605">
                  <c:v>0.75609756097560898</c:v>
                </c:pt>
                <c:pt idx="50606">
                  <c:v>0.76829268292682895</c:v>
                </c:pt>
                <c:pt idx="50607">
                  <c:v>0.78048780487804803</c:v>
                </c:pt>
                <c:pt idx="50608">
                  <c:v>0.792682926829268</c:v>
                </c:pt>
                <c:pt idx="50609">
                  <c:v>0.80487804878048697</c:v>
                </c:pt>
                <c:pt idx="50610">
                  <c:v>0.81707317073170704</c:v>
                </c:pt>
                <c:pt idx="50611">
                  <c:v>0.82926829268292601</c:v>
                </c:pt>
                <c:pt idx="50612">
                  <c:v>0.84146341463414598</c:v>
                </c:pt>
                <c:pt idx="50613">
                  <c:v>0.85365853658536495</c:v>
                </c:pt>
                <c:pt idx="50614">
                  <c:v>0.86585365853658502</c:v>
                </c:pt>
                <c:pt idx="50615">
                  <c:v>0.87804878048780399</c:v>
                </c:pt>
                <c:pt idx="50616">
                  <c:v>0.89024390243902396</c:v>
                </c:pt>
                <c:pt idx="50617">
                  <c:v>0.90243902439024304</c:v>
                </c:pt>
                <c:pt idx="50618">
                  <c:v>0.91463414634146301</c:v>
                </c:pt>
                <c:pt idx="50619">
                  <c:v>0.92682926829268297</c:v>
                </c:pt>
                <c:pt idx="50620">
                  <c:v>0.93902439024390205</c:v>
                </c:pt>
                <c:pt idx="50621">
                  <c:v>0.95121951219512102</c:v>
                </c:pt>
                <c:pt idx="50622">
                  <c:v>0.96341463414634099</c:v>
                </c:pt>
                <c:pt idx="50623">
                  <c:v>0.97560975609756095</c:v>
                </c:pt>
                <c:pt idx="50624">
                  <c:v>0.98780487804878003</c:v>
                </c:pt>
                <c:pt idx="50625">
                  <c:v>0</c:v>
                </c:pt>
                <c:pt idx="50626">
                  <c:v>1.1494252873563199E-2</c:v>
                </c:pt>
                <c:pt idx="50627">
                  <c:v>2.2988505747126398E-2</c:v>
                </c:pt>
                <c:pt idx="50628">
                  <c:v>3.4482758620689599E-2</c:v>
                </c:pt>
                <c:pt idx="50629">
                  <c:v>4.5977011494252797E-2</c:v>
                </c:pt>
                <c:pt idx="50630">
                  <c:v>5.7471264367816001E-2</c:v>
                </c:pt>
                <c:pt idx="50631">
                  <c:v>6.8965517241379296E-2</c:v>
                </c:pt>
                <c:pt idx="50632">
                  <c:v>8.04597701149425E-2</c:v>
                </c:pt>
                <c:pt idx="50633">
                  <c:v>9.1954022988505704E-2</c:v>
                </c:pt>
                <c:pt idx="50634">
                  <c:v>0.10344827586206801</c:v>
                </c:pt>
                <c:pt idx="50635">
                  <c:v>0.114942528735632</c:v>
                </c:pt>
                <c:pt idx="50636">
                  <c:v>0.126436781609195</c:v>
                </c:pt>
                <c:pt idx="50637">
                  <c:v>0.13793103448275801</c:v>
                </c:pt>
                <c:pt idx="50638">
                  <c:v>0.14942528735632099</c:v>
                </c:pt>
                <c:pt idx="50639">
                  <c:v>0.160919540229885</c:v>
                </c:pt>
                <c:pt idx="50640">
                  <c:v>0.17241379310344801</c:v>
                </c:pt>
                <c:pt idx="50641">
                  <c:v>0.18390804597701099</c:v>
                </c:pt>
                <c:pt idx="50642">
                  <c:v>0.195402298850574</c:v>
                </c:pt>
                <c:pt idx="50643">
                  <c:v>0.20689655172413701</c:v>
                </c:pt>
                <c:pt idx="50644">
                  <c:v>0.21839080459770099</c:v>
                </c:pt>
                <c:pt idx="50645">
                  <c:v>0.229885057471264</c:v>
                </c:pt>
                <c:pt idx="50646">
                  <c:v>0.24137931034482701</c:v>
                </c:pt>
                <c:pt idx="50647">
                  <c:v>0.25287356321839</c:v>
                </c:pt>
                <c:pt idx="50648">
                  <c:v>0.26436781609195398</c:v>
                </c:pt>
                <c:pt idx="50649">
                  <c:v>0.27586206896551702</c:v>
                </c:pt>
                <c:pt idx="50650">
                  <c:v>0.28735632183908</c:v>
                </c:pt>
                <c:pt idx="50651">
                  <c:v>0.29885057471264298</c:v>
                </c:pt>
                <c:pt idx="50652">
                  <c:v>0.31034482758620602</c:v>
                </c:pt>
                <c:pt idx="50653">
                  <c:v>0.32183908045977</c:v>
                </c:pt>
                <c:pt idx="50654">
                  <c:v>0.33333333333333298</c:v>
                </c:pt>
                <c:pt idx="50655">
                  <c:v>0.34482758620689602</c:v>
                </c:pt>
                <c:pt idx="50656">
                  <c:v>0.356321839080459</c:v>
                </c:pt>
                <c:pt idx="50657">
                  <c:v>0.36781609195402298</c:v>
                </c:pt>
                <c:pt idx="50658">
                  <c:v>0.37931034482758602</c:v>
                </c:pt>
                <c:pt idx="50659">
                  <c:v>0.390804597701149</c:v>
                </c:pt>
                <c:pt idx="50660">
                  <c:v>0.40229885057471199</c:v>
                </c:pt>
                <c:pt idx="50661">
                  <c:v>0.41379310344827502</c:v>
                </c:pt>
                <c:pt idx="50662">
                  <c:v>0.42528735632183901</c:v>
                </c:pt>
                <c:pt idx="50663">
                  <c:v>0.43678160919540199</c:v>
                </c:pt>
                <c:pt idx="50664">
                  <c:v>0.44827586206896503</c:v>
                </c:pt>
                <c:pt idx="50665">
                  <c:v>0.45977011494252801</c:v>
                </c:pt>
                <c:pt idx="50666">
                  <c:v>0.47126436781609099</c:v>
                </c:pt>
                <c:pt idx="50667">
                  <c:v>0.48275862068965503</c:v>
                </c:pt>
                <c:pt idx="50668">
                  <c:v>0.49425287356321801</c:v>
                </c:pt>
                <c:pt idx="50669">
                  <c:v>0.50574712643678099</c:v>
                </c:pt>
                <c:pt idx="50670">
                  <c:v>0.51724137931034397</c:v>
                </c:pt>
                <c:pt idx="50671">
                  <c:v>0.52873563218390796</c:v>
                </c:pt>
                <c:pt idx="50672">
                  <c:v>0.54022988505747105</c:v>
                </c:pt>
                <c:pt idx="50673">
                  <c:v>0.55172413793103403</c:v>
                </c:pt>
                <c:pt idx="50674">
                  <c:v>0.56321839080459701</c:v>
                </c:pt>
                <c:pt idx="50675">
                  <c:v>0.57471264367816</c:v>
                </c:pt>
                <c:pt idx="50676">
                  <c:v>0.58620689655172398</c:v>
                </c:pt>
                <c:pt idx="50677">
                  <c:v>0.59770114942528696</c:v>
                </c:pt>
                <c:pt idx="50678">
                  <c:v>0.60919540229885005</c:v>
                </c:pt>
                <c:pt idx="50679">
                  <c:v>0.62068965517241304</c:v>
                </c:pt>
                <c:pt idx="50680">
                  <c:v>0.63218390804597702</c:v>
                </c:pt>
                <c:pt idx="50681">
                  <c:v>0.64367816091954</c:v>
                </c:pt>
                <c:pt idx="50682">
                  <c:v>0.65517241379310298</c:v>
                </c:pt>
                <c:pt idx="50683">
                  <c:v>0.66666666666666596</c:v>
                </c:pt>
                <c:pt idx="50684">
                  <c:v>0.67816091954022895</c:v>
                </c:pt>
                <c:pt idx="50685">
                  <c:v>0.68965517241379304</c:v>
                </c:pt>
                <c:pt idx="50686">
                  <c:v>0.70114942528735602</c:v>
                </c:pt>
                <c:pt idx="50687">
                  <c:v>0.712643678160919</c:v>
                </c:pt>
                <c:pt idx="50688">
                  <c:v>0.72413793103448199</c:v>
                </c:pt>
                <c:pt idx="50689">
                  <c:v>0.73563218390804597</c:v>
                </c:pt>
                <c:pt idx="50690">
                  <c:v>0.74712643678160895</c:v>
                </c:pt>
                <c:pt idx="50691">
                  <c:v>0.75862068965517204</c:v>
                </c:pt>
                <c:pt idx="50692">
                  <c:v>0.77011494252873502</c:v>
                </c:pt>
                <c:pt idx="50693">
                  <c:v>0.78160919540229801</c:v>
                </c:pt>
                <c:pt idx="50694">
                  <c:v>0.79310344827586199</c:v>
                </c:pt>
                <c:pt idx="50695">
                  <c:v>0.80459770114942497</c:v>
                </c:pt>
                <c:pt idx="50696">
                  <c:v>0.81609195402298795</c:v>
                </c:pt>
                <c:pt idx="50697">
                  <c:v>0.82758620689655105</c:v>
                </c:pt>
                <c:pt idx="50698">
                  <c:v>0.83908045977011403</c:v>
                </c:pt>
                <c:pt idx="50699">
                  <c:v>0.85057471264367801</c:v>
                </c:pt>
                <c:pt idx="50700">
                  <c:v>0.86206896551724099</c:v>
                </c:pt>
                <c:pt idx="50701">
                  <c:v>0.87356321839080397</c:v>
                </c:pt>
                <c:pt idx="50702">
                  <c:v>0.88505747126436696</c:v>
                </c:pt>
                <c:pt idx="50703">
                  <c:v>0.89655172413793105</c:v>
                </c:pt>
                <c:pt idx="50704">
                  <c:v>0.90804597701149403</c:v>
                </c:pt>
                <c:pt idx="50705">
                  <c:v>0.91954022988505701</c:v>
                </c:pt>
                <c:pt idx="50706">
                  <c:v>0.93103448275862</c:v>
                </c:pt>
                <c:pt idx="50707">
                  <c:v>0.94252873563218298</c:v>
                </c:pt>
                <c:pt idx="50708">
                  <c:v>0.95402298850574696</c:v>
                </c:pt>
                <c:pt idx="50709">
                  <c:v>0.96551724137931005</c:v>
                </c:pt>
                <c:pt idx="50710">
                  <c:v>0.97701149425287304</c:v>
                </c:pt>
                <c:pt idx="50711">
                  <c:v>0.98850574712643602</c:v>
                </c:pt>
                <c:pt idx="50712">
                  <c:v>0</c:v>
                </c:pt>
                <c:pt idx="50713">
                  <c:v>3.5714285714285698E-2</c:v>
                </c:pt>
                <c:pt idx="50714">
                  <c:v>7.1428571428571397E-2</c:v>
                </c:pt>
                <c:pt idx="50715">
                  <c:v>0.107142857142857</c:v>
                </c:pt>
                <c:pt idx="50716">
                  <c:v>0.14285714285714199</c:v>
                </c:pt>
                <c:pt idx="50717">
                  <c:v>0.17857142857142799</c:v>
                </c:pt>
                <c:pt idx="50718">
                  <c:v>0.214285714285714</c:v>
                </c:pt>
                <c:pt idx="50719">
                  <c:v>0.25</c:v>
                </c:pt>
                <c:pt idx="50720">
                  <c:v>0.28571428571428498</c:v>
                </c:pt>
                <c:pt idx="50721">
                  <c:v>0.32142857142857101</c:v>
                </c:pt>
                <c:pt idx="50722">
                  <c:v>0.35714285714285698</c:v>
                </c:pt>
                <c:pt idx="50723">
                  <c:v>0.39285714285714202</c:v>
                </c:pt>
                <c:pt idx="50724">
                  <c:v>0.42857142857142799</c:v>
                </c:pt>
                <c:pt idx="50725">
                  <c:v>0.46428571428571402</c:v>
                </c:pt>
                <c:pt idx="50726">
                  <c:v>0.5</c:v>
                </c:pt>
                <c:pt idx="50727">
                  <c:v>0.53571428571428503</c:v>
                </c:pt>
                <c:pt idx="50728">
                  <c:v>0.57142857142857095</c:v>
                </c:pt>
                <c:pt idx="50729">
                  <c:v>0.60714285714285698</c:v>
                </c:pt>
                <c:pt idx="50730">
                  <c:v>0.64285714285714202</c:v>
                </c:pt>
                <c:pt idx="50731">
                  <c:v>0.67857142857142805</c:v>
                </c:pt>
                <c:pt idx="50732">
                  <c:v>0.71428571428571397</c:v>
                </c:pt>
                <c:pt idx="50733">
                  <c:v>0.75</c:v>
                </c:pt>
                <c:pt idx="50734">
                  <c:v>0.78571428571428503</c:v>
                </c:pt>
                <c:pt idx="50735">
                  <c:v>0.82142857142857095</c:v>
                </c:pt>
                <c:pt idx="50736">
                  <c:v>0.85714285714285698</c:v>
                </c:pt>
                <c:pt idx="50737">
                  <c:v>0.89285714285714202</c:v>
                </c:pt>
                <c:pt idx="50738">
                  <c:v>0.92857142857142805</c:v>
                </c:pt>
                <c:pt idx="50739">
                  <c:v>0.96428571428571397</c:v>
                </c:pt>
                <c:pt idx="50740">
                  <c:v>0</c:v>
                </c:pt>
                <c:pt idx="50741">
                  <c:v>7.2992700729926996E-3</c:v>
                </c:pt>
                <c:pt idx="50742">
                  <c:v>1.4598540145985399E-2</c:v>
                </c:pt>
                <c:pt idx="50743">
                  <c:v>2.18978102189781E-2</c:v>
                </c:pt>
                <c:pt idx="50744">
                  <c:v>2.9197080291970798E-2</c:v>
                </c:pt>
                <c:pt idx="50745">
                  <c:v>3.6496350364963501E-2</c:v>
                </c:pt>
                <c:pt idx="50746">
                  <c:v>4.3795620437956199E-2</c:v>
                </c:pt>
                <c:pt idx="50747">
                  <c:v>5.1094890510948898E-2</c:v>
                </c:pt>
                <c:pt idx="50748">
                  <c:v>5.8394160583941597E-2</c:v>
                </c:pt>
                <c:pt idx="50749">
                  <c:v>6.5693430656934296E-2</c:v>
                </c:pt>
                <c:pt idx="50750">
                  <c:v>7.2992700729927001E-2</c:v>
                </c:pt>
                <c:pt idx="50751">
                  <c:v>8.0291970802919693E-2</c:v>
                </c:pt>
                <c:pt idx="50752">
                  <c:v>8.7591240875912399E-2</c:v>
                </c:pt>
                <c:pt idx="50753">
                  <c:v>9.4890510948905105E-2</c:v>
                </c:pt>
                <c:pt idx="50754">
                  <c:v>0.10218978102189701</c:v>
                </c:pt>
                <c:pt idx="50755">
                  <c:v>0.10948905109489</c:v>
                </c:pt>
                <c:pt idx="50756">
                  <c:v>0.116788321167883</c:v>
                </c:pt>
                <c:pt idx="50757">
                  <c:v>0.124087591240875</c:v>
                </c:pt>
                <c:pt idx="50758">
                  <c:v>0.13138686131386801</c:v>
                </c:pt>
                <c:pt idx="50759">
                  <c:v>0.13868613138686101</c:v>
                </c:pt>
                <c:pt idx="50760">
                  <c:v>0.145985401459854</c:v>
                </c:pt>
                <c:pt idx="50761">
                  <c:v>0.153284671532846</c:v>
                </c:pt>
                <c:pt idx="50762">
                  <c:v>0.160583941605839</c:v>
                </c:pt>
                <c:pt idx="50763">
                  <c:v>0.167883211678832</c:v>
                </c:pt>
                <c:pt idx="50764">
                  <c:v>0.17518248175182399</c:v>
                </c:pt>
                <c:pt idx="50765">
                  <c:v>0.18248175182481699</c:v>
                </c:pt>
                <c:pt idx="50766">
                  <c:v>0.18978102189780999</c:v>
                </c:pt>
                <c:pt idx="50767">
                  <c:v>0.19708029197080201</c:v>
                </c:pt>
                <c:pt idx="50768">
                  <c:v>0.20437956204379501</c:v>
                </c:pt>
                <c:pt idx="50769">
                  <c:v>0.21167883211678801</c:v>
                </c:pt>
                <c:pt idx="50770">
                  <c:v>0.218978102189781</c:v>
                </c:pt>
                <c:pt idx="50771">
                  <c:v>0.226277372262773</c:v>
                </c:pt>
                <c:pt idx="50772">
                  <c:v>0.233576642335766</c:v>
                </c:pt>
                <c:pt idx="50773">
                  <c:v>0.240875912408759</c:v>
                </c:pt>
                <c:pt idx="50774">
                  <c:v>0.24817518248175099</c:v>
                </c:pt>
                <c:pt idx="50775">
                  <c:v>0.25547445255474399</c:v>
                </c:pt>
                <c:pt idx="50776">
                  <c:v>0.26277372262773702</c:v>
                </c:pt>
                <c:pt idx="50777">
                  <c:v>0.27007299270072899</c:v>
                </c:pt>
                <c:pt idx="50778">
                  <c:v>0.27737226277372201</c:v>
                </c:pt>
                <c:pt idx="50779">
                  <c:v>0.28467153284671498</c:v>
                </c:pt>
                <c:pt idx="50780">
                  <c:v>0.29197080291970801</c:v>
                </c:pt>
                <c:pt idx="50781">
                  <c:v>0.29927007299269998</c:v>
                </c:pt>
                <c:pt idx="50782">
                  <c:v>0.306569343065693</c:v>
                </c:pt>
                <c:pt idx="50783">
                  <c:v>0.31386861313868603</c:v>
                </c:pt>
                <c:pt idx="50784">
                  <c:v>0.321167883211678</c:v>
                </c:pt>
                <c:pt idx="50785">
                  <c:v>0.32846715328467102</c:v>
                </c:pt>
                <c:pt idx="50786">
                  <c:v>0.33576642335766399</c:v>
                </c:pt>
                <c:pt idx="50787">
                  <c:v>0.34306569343065602</c:v>
                </c:pt>
                <c:pt idx="50788">
                  <c:v>0.35036496350364899</c:v>
                </c:pt>
                <c:pt idx="50789">
                  <c:v>0.35766423357664201</c:v>
                </c:pt>
                <c:pt idx="50790">
                  <c:v>0.36496350364963498</c:v>
                </c:pt>
                <c:pt idx="50791">
                  <c:v>0.37226277372262701</c:v>
                </c:pt>
                <c:pt idx="50792">
                  <c:v>0.37956204379561997</c:v>
                </c:pt>
                <c:pt idx="50793">
                  <c:v>0.386861313868613</c:v>
                </c:pt>
                <c:pt idx="50794">
                  <c:v>0.39416058394160502</c:v>
                </c:pt>
                <c:pt idx="50795">
                  <c:v>0.40145985401459799</c:v>
                </c:pt>
                <c:pt idx="50796">
                  <c:v>0.40875912408759102</c:v>
                </c:pt>
                <c:pt idx="50797">
                  <c:v>0.41605839416058299</c:v>
                </c:pt>
                <c:pt idx="50798">
                  <c:v>0.42335766423357601</c:v>
                </c:pt>
                <c:pt idx="50799">
                  <c:v>0.43065693430656898</c:v>
                </c:pt>
                <c:pt idx="50800">
                  <c:v>0.43795620437956201</c:v>
                </c:pt>
                <c:pt idx="50801">
                  <c:v>0.44525547445255398</c:v>
                </c:pt>
                <c:pt idx="50802">
                  <c:v>0.452554744525547</c:v>
                </c:pt>
                <c:pt idx="50803">
                  <c:v>0.45985401459853997</c:v>
                </c:pt>
                <c:pt idx="50804">
                  <c:v>0.467153284671532</c:v>
                </c:pt>
                <c:pt idx="50805">
                  <c:v>0.47445255474452502</c:v>
                </c:pt>
                <c:pt idx="50806">
                  <c:v>0.48175182481751799</c:v>
                </c:pt>
                <c:pt idx="50807">
                  <c:v>0.48905109489051002</c:v>
                </c:pt>
                <c:pt idx="50808">
                  <c:v>0.49635036496350299</c:v>
                </c:pt>
                <c:pt idx="50809">
                  <c:v>0.50364963503649596</c:v>
                </c:pt>
                <c:pt idx="50810">
                  <c:v>0.51094890510948898</c:v>
                </c:pt>
                <c:pt idx="50811">
                  <c:v>0.51824817518248101</c:v>
                </c:pt>
                <c:pt idx="50812">
                  <c:v>0.52554744525547403</c:v>
                </c:pt>
                <c:pt idx="50813">
                  <c:v>0.53284671532846695</c:v>
                </c:pt>
                <c:pt idx="50814">
                  <c:v>0.54014598540145897</c:v>
                </c:pt>
                <c:pt idx="50815">
                  <c:v>0.547445255474452</c:v>
                </c:pt>
                <c:pt idx="50816">
                  <c:v>0.55474452554744502</c:v>
                </c:pt>
                <c:pt idx="50817">
                  <c:v>0.56204379562043705</c:v>
                </c:pt>
                <c:pt idx="50818">
                  <c:v>0.56934306569342996</c:v>
                </c:pt>
                <c:pt idx="50819">
                  <c:v>0.57664233576642299</c:v>
                </c:pt>
                <c:pt idx="50820">
                  <c:v>0.58394160583941601</c:v>
                </c:pt>
                <c:pt idx="50821">
                  <c:v>0.59124087591240804</c:v>
                </c:pt>
                <c:pt idx="50822">
                  <c:v>0.59854014598540095</c:v>
                </c:pt>
                <c:pt idx="50823">
                  <c:v>0.60583941605839398</c:v>
                </c:pt>
                <c:pt idx="50824">
                  <c:v>0.613138686131386</c:v>
                </c:pt>
                <c:pt idx="50825">
                  <c:v>0.62043795620437903</c:v>
                </c:pt>
                <c:pt idx="50826">
                  <c:v>0.62773722627737205</c:v>
                </c:pt>
                <c:pt idx="50827">
                  <c:v>0.63503649635036497</c:v>
                </c:pt>
                <c:pt idx="50828">
                  <c:v>0.64233576642335699</c:v>
                </c:pt>
                <c:pt idx="50829">
                  <c:v>0.64963503649635002</c:v>
                </c:pt>
                <c:pt idx="50830">
                  <c:v>0.65693430656934304</c:v>
                </c:pt>
                <c:pt idx="50831">
                  <c:v>0.66423357664233496</c:v>
                </c:pt>
                <c:pt idx="50832">
                  <c:v>0.67153284671532798</c:v>
                </c:pt>
                <c:pt idx="50833">
                  <c:v>0.678832116788321</c:v>
                </c:pt>
                <c:pt idx="50834">
                  <c:v>0.68613138686131303</c:v>
                </c:pt>
                <c:pt idx="50835">
                  <c:v>0.69343065693430594</c:v>
                </c:pt>
                <c:pt idx="50836">
                  <c:v>0.70072992700729897</c:v>
                </c:pt>
                <c:pt idx="50837">
                  <c:v>0.70802919708029199</c:v>
                </c:pt>
                <c:pt idx="50838">
                  <c:v>0.71532846715328402</c:v>
                </c:pt>
                <c:pt idx="50839">
                  <c:v>0.72262773722627704</c:v>
                </c:pt>
                <c:pt idx="50840">
                  <c:v>0.72992700729926996</c:v>
                </c:pt>
                <c:pt idx="50841">
                  <c:v>0.73722627737226198</c:v>
                </c:pt>
                <c:pt idx="50842">
                  <c:v>0.74452554744525501</c:v>
                </c:pt>
                <c:pt idx="50843">
                  <c:v>0.75182481751824803</c:v>
                </c:pt>
                <c:pt idx="50844">
                  <c:v>0.75912408759123995</c:v>
                </c:pt>
                <c:pt idx="50845">
                  <c:v>0.76642335766423297</c:v>
                </c:pt>
                <c:pt idx="50846">
                  <c:v>0.773722627737226</c:v>
                </c:pt>
                <c:pt idx="50847">
                  <c:v>0.78102189781021902</c:v>
                </c:pt>
                <c:pt idx="50848">
                  <c:v>0.78832116788321105</c:v>
                </c:pt>
                <c:pt idx="50849">
                  <c:v>0.79562043795620396</c:v>
                </c:pt>
                <c:pt idx="50850">
                  <c:v>0.80291970802919699</c:v>
                </c:pt>
                <c:pt idx="50851">
                  <c:v>0.81021897810218901</c:v>
                </c:pt>
                <c:pt idx="50852">
                  <c:v>0.81751824817518204</c:v>
                </c:pt>
                <c:pt idx="50853">
                  <c:v>0.82481751824817495</c:v>
                </c:pt>
                <c:pt idx="50854">
                  <c:v>0.83211678832116698</c:v>
                </c:pt>
                <c:pt idx="50855">
                  <c:v>0.83941605839416</c:v>
                </c:pt>
                <c:pt idx="50856">
                  <c:v>0.84671532846715303</c:v>
                </c:pt>
                <c:pt idx="50857">
                  <c:v>0.85401459854014505</c:v>
                </c:pt>
                <c:pt idx="50858">
                  <c:v>0.86131386861313797</c:v>
                </c:pt>
                <c:pt idx="50859">
                  <c:v>0.86861313868613099</c:v>
                </c:pt>
                <c:pt idx="50860">
                  <c:v>0.87591240875912402</c:v>
                </c:pt>
                <c:pt idx="50861">
                  <c:v>0.88321167883211604</c:v>
                </c:pt>
                <c:pt idx="50862">
                  <c:v>0.89051094890510896</c:v>
                </c:pt>
                <c:pt idx="50863">
                  <c:v>0.89781021897810198</c:v>
                </c:pt>
                <c:pt idx="50864">
                  <c:v>0.90510948905109401</c:v>
                </c:pt>
                <c:pt idx="50865">
                  <c:v>0.91240875912408703</c:v>
                </c:pt>
                <c:pt idx="50866">
                  <c:v>0.91970802919707995</c:v>
                </c:pt>
                <c:pt idx="50867">
                  <c:v>0.92700729927007297</c:v>
                </c:pt>
                <c:pt idx="50868">
                  <c:v>0.934306569343065</c:v>
                </c:pt>
                <c:pt idx="50869">
                  <c:v>0.94160583941605802</c:v>
                </c:pt>
                <c:pt idx="50870">
                  <c:v>0.94890510948905105</c:v>
                </c:pt>
                <c:pt idx="50871">
                  <c:v>0.95620437956204296</c:v>
                </c:pt>
                <c:pt idx="50872">
                  <c:v>0.96350364963503599</c:v>
                </c:pt>
                <c:pt idx="50873">
                  <c:v>0.97080291970802901</c:v>
                </c:pt>
                <c:pt idx="50874">
                  <c:v>0.97810218978102104</c:v>
                </c:pt>
                <c:pt idx="50875">
                  <c:v>0.98540145985401395</c:v>
                </c:pt>
                <c:pt idx="50876">
                  <c:v>0.99270072992700698</c:v>
                </c:pt>
                <c:pt idx="50877">
                  <c:v>0</c:v>
                </c:pt>
                <c:pt idx="50878">
                  <c:v>1.2500000000000001E-2</c:v>
                </c:pt>
                <c:pt idx="50879">
                  <c:v>2.5000000000000001E-2</c:v>
                </c:pt>
                <c:pt idx="50880">
                  <c:v>3.7499999999999999E-2</c:v>
                </c:pt>
                <c:pt idx="50881">
                  <c:v>0.05</c:v>
                </c:pt>
                <c:pt idx="50882">
                  <c:v>6.25E-2</c:v>
                </c:pt>
                <c:pt idx="50883">
                  <c:v>7.4999999999999997E-2</c:v>
                </c:pt>
                <c:pt idx="50884">
                  <c:v>8.7499999999999994E-2</c:v>
                </c:pt>
                <c:pt idx="50885">
                  <c:v>0.1</c:v>
                </c:pt>
                <c:pt idx="50886">
                  <c:v>0.1125</c:v>
                </c:pt>
                <c:pt idx="50887">
                  <c:v>0.125</c:v>
                </c:pt>
                <c:pt idx="50888">
                  <c:v>0.13750000000000001</c:v>
                </c:pt>
                <c:pt idx="50889">
                  <c:v>0.15</c:v>
                </c:pt>
                <c:pt idx="50890">
                  <c:v>0.16250000000000001</c:v>
                </c:pt>
                <c:pt idx="50891">
                  <c:v>0.17499999999999999</c:v>
                </c:pt>
                <c:pt idx="50892">
                  <c:v>0.1875</c:v>
                </c:pt>
                <c:pt idx="50893">
                  <c:v>0.2</c:v>
                </c:pt>
                <c:pt idx="50894">
                  <c:v>0.21249999999999999</c:v>
                </c:pt>
                <c:pt idx="50895">
                  <c:v>0.22500000000000001</c:v>
                </c:pt>
                <c:pt idx="50896">
                  <c:v>0.23749999999999999</c:v>
                </c:pt>
                <c:pt idx="50897">
                  <c:v>0.25</c:v>
                </c:pt>
                <c:pt idx="50898">
                  <c:v>0.26250000000000001</c:v>
                </c:pt>
                <c:pt idx="50899">
                  <c:v>0.27500000000000002</c:v>
                </c:pt>
                <c:pt idx="50900">
                  <c:v>0.28749999999999998</c:v>
                </c:pt>
                <c:pt idx="50901">
                  <c:v>0.3</c:v>
                </c:pt>
                <c:pt idx="50902">
                  <c:v>0.3125</c:v>
                </c:pt>
                <c:pt idx="50903">
                  <c:v>0.32500000000000001</c:v>
                </c:pt>
                <c:pt idx="50904">
                  <c:v>0.33750000000000002</c:v>
                </c:pt>
                <c:pt idx="50905">
                  <c:v>0.35</c:v>
                </c:pt>
                <c:pt idx="50906">
                  <c:v>0.36249999999999999</c:v>
                </c:pt>
                <c:pt idx="50907">
                  <c:v>0.375</c:v>
                </c:pt>
                <c:pt idx="50908">
                  <c:v>0.38750000000000001</c:v>
                </c:pt>
                <c:pt idx="50909">
                  <c:v>0.4</c:v>
                </c:pt>
                <c:pt idx="50910">
                  <c:v>0.41249999999999998</c:v>
                </c:pt>
                <c:pt idx="50911">
                  <c:v>0.42499999999999999</c:v>
                </c:pt>
                <c:pt idx="50912">
                  <c:v>0.4375</c:v>
                </c:pt>
                <c:pt idx="50913">
                  <c:v>0.45</c:v>
                </c:pt>
                <c:pt idx="50914">
                  <c:v>0.46250000000000002</c:v>
                </c:pt>
                <c:pt idx="50915">
                  <c:v>0.47499999999999998</c:v>
                </c:pt>
                <c:pt idx="50916">
                  <c:v>0.48749999999999999</c:v>
                </c:pt>
                <c:pt idx="50917">
                  <c:v>0.5</c:v>
                </c:pt>
                <c:pt idx="50918">
                  <c:v>0.51249999999999996</c:v>
                </c:pt>
                <c:pt idx="50919">
                  <c:v>0.52500000000000002</c:v>
                </c:pt>
                <c:pt idx="50920">
                  <c:v>0.53749999999999998</c:v>
                </c:pt>
                <c:pt idx="50921">
                  <c:v>0.55000000000000004</c:v>
                </c:pt>
                <c:pt idx="50922">
                  <c:v>0.5625</c:v>
                </c:pt>
                <c:pt idx="50923">
                  <c:v>0.57499999999999996</c:v>
                </c:pt>
                <c:pt idx="50924">
                  <c:v>0.58750000000000002</c:v>
                </c:pt>
                <c:pt idx="50925">
                  <c:v>0.6</c:v>
                </c:pt>
                <c:pt idx="50926">
                  <c:v>0.61250000000000004</c:v>
                </c:pt>
                <c:pt idx="50927">
                  <c:v>0.625</c:v>
                </c:pt>
                <c:pt idx="50928">
                  <c:v>0.63749999999999996</c:v>
                </c:pt>
                <c:pt idx="50929">
                  <c:v>0.65</c:v>
                </c:pt>
                <c:pt idx="50930">
                  <c:v>0.66249999999999998</c:v>
                </c:pt>
                <c:pt idx="50931">
                  <c:v>0.67500000000000004</c:v>
                </c:pt>
                <c:pt idx="50932">
                  <c:v>0.6875</c:v>
                </c:pt>
                <c:pt idx="50933">
                  <c:v>0.7</c:v>
                </c:pt>
                <c:pt idx="50934">
                  <c:v>0.71250000000000002</c:v>
                </c:pt>
                <c:pt idx="50935">
                  <c:v>0.72499999999999998</c:v>
                </c:pt>
                <c:pt idx="50936">
                  <c:v>0.73750000000000004</c:v>
                </c:pt>
                <c:pt idx="50937">
                  <c:v>0.75</c:v>
                </c:pt>
                <c:pt idx="50938">
                  <c:v>0.76249999999999996</c:v>
                </c:pt>
                <c:pt idx="50939">
                  <c:v>0.77500000000000002</c:v>
                </c:pt>
                <c:pt idx="50940">
                  <c:v>0.78749999999999998</c:v>
                </c:pt>
                <c:pt idx="50941">
                  <c:v>0.8</c:v>
                </c:pt>
                <c:pt idx="50942">
                  <c:v>0.8125</c:v>
                </c:pt>
                <c:pt idx="50943">
                  <c:v>0.82499999999999996</c:v>
                </c:pt>
                <c:pt idx="50944">
                  <c:v>0.83750000000000002</c:v>
                </c:pt>
                <c:pt idx="50945">
                  <c:v>0.85</c:v>
                </c:pt>
                <c:pt idx="50946">
                  <c:v>0.86250000000000004</c:v>
                </c:pt>
                <c:pt idx="50947">
                  <c:v>0.875</c:v>
                </c:pt>
                <c:pt idx="50948">
                  <c:v>0.88749999999999996</c:v>
                </c:pt>
                <c:pt idx="50949">
                  <c:v>0.9</c:v>
                </c:pt>
                <c:pt idx="50950">
                  <c:v>0.91249999999999998</c:v>
                </c:pt>
                <c:pt idx="50951">
                  <c:v>0.92500000000000004</c:v>
                </c:pt>
                <c:pt idx="50952">
                  <c:v>0.9375</c:v>
                </c:pt>
                <c:pt idx="50953">
                  <c:v>0.95</c:v>
                </c:pt>
                <c:pt idx="50954">
                  <c:v>0.96250000000000002</c:v>
                </c:pt>
                <c:pt idx="50955">
                  <c:v>0.97499999999999998</c:v>
                </c:pt>
                <c:pt idx="50956">
                  <c:v>0.98750000000000004</c:v>
                </c:pt>
                <c:pt idx="50957">
                  <c:v>0</c:v>
                </c:pt>
                <c:pt idx="50958">
                  <c:v>1.35135135135135E-2</c:v>
                </c:pt>
                <c:pt idx="50959">
                  <c:v>2.7027027027027001E-2</c:v>
                </c:pt>
                <c:pt idx="50960">
                  <c:v>4.0540540540540501E-2</c:v>
                </c:pt>
                <c:pt idx="50961">
                  <c:v>5.4054054054054002E-2</c:v>
                </c:pt>
                <c:pt idx="50962">
                  <c:v>6.7567567567567502E-2</c:v>
                </c:pt>
                <c:pt idx="50963">
                  <c:v>8.1081081081081002E-2</c:v>
                </c:pt>
                <c:pt idx="50964">
                  <c:v>9.45945945945946E-2</c:v>
                </c:pt>
                <c:pt idx="50965">
                  <c:v>0.108108108108108</c:v>
                </c:pt>
                <c:pt idx="50966">
                  <c:v>0.121621621621621</c:v>
                </c:pt>
                <c:pt idx="50967">
                  <c:v>0.135135135135135</c:v>
                </c:pt>
                <c:pt idx="50968">
                  <c:v>0.14864864864864799</c:v>
                </c:pt>
                <c:pt idx="50969">
                  <c:v>0.162162162162162</c:v>
                </c:pt>
                <c:pt idx="50970">
                  <c:v>0.17567567567567499</c:v>
                </c:pt>
                <c:pt idx="50971">
                  <c:v>0.18918918918918901</c:v>
                </c:pt>
                <c:pt idx="50972">
                  <c:v>0.20270270270270199</c:v>
                </c:pt>
                <c:pt idx="50973">
                  <c:v>0.21621621621621601</c:v>
                </c:pt>
                <c:pt idx="50974">
                  <c:v>0.22972972972972899</c:v>
                </c:pt>
                <c:pt idx="50975">
                  <c:v>0.24324324324324301</c:v>
                </c:pt>
                <c:pt idx="50976">
                  <c:v>0.25675675675675602</c:v>
                </c:pt>
                <c:pt idx="50977">
                  <c:v>0.27027027027027001</c:v>
                </c:pt>
                <c:pt idx="50978">
                  <c:v>0.28378378378378299</c:v>
                </c:pt>
                <c:pt idx="50979">
                  <c:v>0.29729729729729698</c:v>
                </c:pt>
                <c:pt idx="50980">
                  <c:v>0.31081081081081002</c:v>
                </c:pt>
                <c:pt idx="50981">
                  <c:v>0.32432432432432401</c:v>
                </c:pt>
                <c:pt idx="50982">
                  <c:v>0.337837837837837</c:v>
                </c:pt>
                <c:pt idx="50983">
                  <c:v>0.35135135135135098</c:v>
                </c:pt>
                <c:pt idx="50984">
                  <c:v>0.36486486486486402</c:v>
                </c:pt>
                <c:pt idx="50985">
                  <c:v>0.37837837837837801</c:v>
                </c:pt>
                <c:pt idx="50986">
                  <c:v>0.391891891891891</c:v>
                </c:pt>
                <c:pt idx="50987">
                  <c:v>0.40540540540540498</c:v>
                </c:pt>
                <c:pt idx="50988">
                  <c:v>0.41891891891891803</c:v>
                </c:pt>
                <c:pt idx="50989">
                  <c:v>0.43243243243243201</c:v>
                </c:pt>
                <c:pt idx="50990">
                  <c:v>0.445945945945945</c:v>
                </c:pt>
                <c:pt idx="50991">
                  <c:v>0.45945945945945899</c:v>
                </c:pt>
                <c:pt idx="50992">
                  <c:v>0.47297297297297197</c:v>
                </c:pt>
                <c:pt idx="50993">
                  <c:v>0.48648648648648601</c:v>
                </c:pt>
                <c:pt idx="50994">
                  <c:v>0.5</c:v>
                </c:pt>
                <c:pt idx="50995">
                  <c:v>0.51351351351351304</c:v>
                </c:pt>
                <c:pt idx="50996">
                  <c:v>0.52702702702702697</c:v>
                </c:pt>
                <c:pt idx="50997">
                  <c:v>0.54054054054054002</c:v>
                </c:pt>
                <c:pt idx="50998">
                  <c:v>0.55405405405405395</c:v>
                </c:pt>
                <c:pt idx="50999">
                  <c:v>0.56756756756756699</c:v>
                </c:pt>
                <c:pt idx="51000">
                  <c:v>0.58108108108108103</c:v>
                </c:pt>
                <c:pt idx="51001">
                  <c:v>0.59459459459459396</c:v>
                </c:pt>
                <c:pt idx="51002">
                  <c:v>0.608108108108108</c:v>
                </c:pt>
                <c:pt idx="51003">
                  <c:v>0.62162162162162105</c:v>
                </c:pt>
                <c:pt idx="51004">
                  <c:v>0.63513513513513498</c:v>
                </c:pt>
                <c:pt idx="51005">
                  <c:v>0.64864864864864802</c:v>
                </c:pt>
                <c:pt idx="51006">
                  <c:v>0.66216216216216195</c:v>
                </c:pt>
                <c:pt idx="51007">
                  <c:v>0.67567567567567499</c:v>
                </c:pt>
                <c:pt idx="51008">
                  <c:v>0.68918918918918903</c:v>
                </c:pt>
                <c:pt idx="51009">
                  <c:v>0.70270270270270196</c:v>
                </c:pt>
                <c:pt idx="51010">
                  <c:v>0.71621621621621601</c:v>
                </c:pt>
                <c:pt idx="51011">
                  <c:v>0.72972972972972905</c:v>
                </c:pt>
                <c:pt idx="51012">
                  <c:v>0.74324324324324298</c:v>
                </c:pt>
                <c:pt idx="51013">
                  <c:v>0.75675675675675602</c:v>
                </c:pt>
                <c:pt idx="51014">
                  <c:v>0.77027027027026995</c:v>
                </c:pt>
                <c:pt idx="51015">
                  <c:v>0.78378378378378299</c:v>
                </c:pt>
                <c:pt idx="51016">
                  <c:v>0.79729729729729704</c:v>
                </c:pt>
                <c:pt idx="51017">
                  <c:v>0.81081081081080997</c:v>
                </c:pt>
                <c:pt idx="51018">
                  <c:v>0.82432432432432401</c:v>
                </c:pt>
                <c:pt idx="51019">
                  <c:v>0.83783783783783705</c:v>
                </c:pt>
                <c:pt idx="51020">
                  <c:v>0.85135135135135098</c:v>
                </c:pt>
                <c:pt idx="51021">
                  <c:v>0.86486486486486402</c:v>
                </c:pt>
                <c:pt idx="51022">
                  <c:v>0.87837837837837796</c:v>
                </c:pt>
                <c:pt idx="51023">
                  <c:v>0.891891891891891</c:v>
                </c:pt>
                <c:pt idx="51024">
                  <c:v>0.90540540540540504</c:v>
                </c:pt>
                <c:pt idx="51025">
                  <c:v>0.91891891891891897</c:v>
                </c:pt>
                <c:pt idx="51026">
                  <c:v>0.93243243243243201</c:v>
                </c:pt>
                <c:pt idx="51027">
                  <c:v>0.94594594594594505</c:v>
                </c:pt>
                <c:pt idx="51028">
                  <c:v>0.95945945945945899</c:v>
                </c:pt>
                <c:pt idx="51029">
                  <c:v>0.97297297297297303</c:v>
                </c:pt>
                <c:pt idx="51030">
                  <c:v>0.98648648648648596</c:v>
                </c:pt>
                <c:pt idx="51031">
                  <c:v>0</c:v>
                </c:pt>
                <c:pt idx="51032">
                  <c:v>1.42857142857142E-2</c:v>
                </c:pt>
                <c:pt idx="51033">
                  <c:v>2.8571428571428501E-2</c:v>
                </c:pt>
                <c:pt idx="51034">
                  <c:v>4.2857142857142802E-2</c:v>
                </c:pt>
                <c:pt idx="51035">
                  <c:v>5.7142857142857099E-2</c:v>
                </c:pt>
                <c:pt idx="51036">
                  <c:v>7.1428571428571397E-2</c:v>
                </c:pt>
                <c:pt idx="51037">
                  <c:v>8.5714285714285701E-2</c:v>
                </c:pt>
                <c:pt idx="51038">
                  <c:v>0.1</c:v>
                </c:pt>
                <c:pt idx="51039">
                  <c:v>0.114285714285714</c:v>
                </c:pt>
                <c:pt idx="51040">
                  <c:v>0.128571428571428</c:v>
                </c:pt>
                <c:pt idx="51041">
                  <c:v>0.14285714285714199</c:v>
                </c:pt>
                <c:pt idx="51042">
                  <c:v>0.157142857142857</c:v>
                </c:pt>
                <c:pt idx="51043">
                  <c:v>0.17142857142857101</c:v>
                </c:pt>
                <c:pt idx="51044">
                  <c:v>0.185714285714285</c:v>
                </c:pt>
                <c:pt idx="51045">
                  <c:v>0.2</c:v>
                </c:pt>
                <c:pt idx="51046">
                  <c:v>0.214285714285714</c:v>
                </c:pt>
                <c:pt idx="51047">
                  <c:v>0.22857142857142801</c:v>
                </c:pt>
                <c:pt idx="51048">
                  <c:v>0.24285714285714199</c:v>
                </c:pt>
                <c:pt idx="51049">
                  <c:v>0.25714285714285701</c:v>
                </c:pt>
                <c:pt idx="51050">
                  <c:v>0.27142857142857102</c:v>
                </c:pt>
                <c:pt idx="51051">
                  <c:v>0.28571428571428498</c:v>
                </c:pt>
                <c:pt idx="51052">
                  <c:v>0.3</c:v>
                </c:pt>
                <c:pt idx="51053">
                  <c:v>0.314285714285714</c:v>
                </c:pt>
                <c:pt idx="51054">
                  <c:v>0.32857142857142801</c:v>
                </c:pt>
                <c:pt idx="51055">
                  <c:v>0.34285714285714203</c:v>
                </c:pt>
                <c:pt idx="51056">
                  <c:v>0.35714285714285698</c:v>
                </c:pt>
                <c:pt idx="51057">
                  <c:v>0.371428571428571</c:v>
                </c:pt>
                <c:pt idx="51058">
                  <c:v>0.38571428571428501</c:v>
                </c:pt>
                <c:pt idx="51059">
                  <c:v>0.4</c:v>
                </c:pt>
                <c:pt idx="51060">
                  <c:v>0.41428571428571398</c:v>
                </c:pt>
                <c:pt idx="51061">
                  <c:v>0.42857142857142799</c:v>
                </c:pt>
                <c:pt idx="51062">
                  <c:v>0.44285714285714201</c:v>
                </c:pt>
                <c:pt idx="51063">
                  <c:v>0.45714285714285702</c:v>
                </c:pt>
                <c:pt idx="51064">
                  <c:v>0.47142857142857097</c:v>
                </c:pt>
                <c:pt idx="51065">
                  <c:v>0.48571428571428499</c:v>
                </c:pt>
                <c:pt idx="51066">
                  <c:v>0.5</c:v>
                </c:pt>
                <c:pt idx="51067">
                  <c:v>0.51428571428571401</c:v>
                </c:pt>
                <c:pt idx="51068">
                  <c:v>0.52857142857142803</c:v>
                </c:pt>
                <c:pt idx="51069">
                  <c:v>0.54285714285714204</c:v>
                </c:pt>
                <c:pt idx="51070">
                  <c:v>0.55714285714285705</c:v>
                </c:pt>
                <c:pt idx="51071">
                  <c:v>0.57142857142857095</c:v>
                </c:pt>
                <c:pt idx="51072">
                  <c:v>0.58571428571428497</c:v>
                </c:pt>
                <c:pt idx="51073">
                  <c:v>0.6</c:v>
                </c:pt>
                <c:pt idx="51074">
                  <c:v>0.61428571428571399</c:v>
                </c:pt>
                <c:pt idx="51075">
                  <c:v>0.628571428571428</c:v>
                </c:pt>
                <c:pt idx="51076">
                  <c:v>0.64285714285714202</c:v>
                </c:pt>
                <c:pt idx="51077">
                  <c:v>0.65714285714285703</c:v>
                </c:pt>
                <c:pt idx="51078">
                  <c:v>0.67142857142857104</c:v>
                </c:pt>
                <c:pt idx="51079">
                  <c:v>0.68571428571428505</c:v>
                </c:pt>
                <c:pt idx="51080">
                  <c:v>0.7</c:v>
                </c:pt>
                <c:pt idx="51081">
                  <c:v>0.71428571428571397</c:v>
                </c:pt>
                <c:pt idx="51082">
                  <c:v>0.72857142857142798</c:v>
                </c:pt>
                <c:pt idx="51083">
                  <c:v>0.74285714285714199</c:v>
                </c:pt>
                <c:pt idx="51084">
                  <c:v>0.75714285714285701</c:v>
                </c:pt>
                <c:pt idx="51085">
                  <c:v>0.77142857142857102</c:v>
                </c:pt>
                <c:pt idx="51086">
                  <c:v>0.78571428571428503</c:v>
                </c:pt>
                <c:pt idx="51087">
                  <c:v>0.8</c:v>
                </c:pt>
                <c:pt idx="51088">
                  <c:v>0.81428571428571395</c:v>
                </c:pt>
                <c:pt idx="51089">
                  <c:v>0.82857142857142796</c:v>
                </c:pt>
                <c:pt idx="51090">
                  <c:v>0.84285714285714197</c:v>
                </c:pt>
                <c:pt idx="51091">
                  <c:v>0.85714285714285698</c:v>
                </c:pt>
                <c:pt idx="51092">
                  <c:v>0.871428571428571</c:v>
                </c:pt>
                <c:pt idx="51093">
                  <c:v>0.88571428571428501</c:v>
                </c:pt>
                <c:pt idx="51094">
                  <c:v>0.9</c:v>
                </c:pt>
                <c:pt idx="51095">
                  <c:v>0.91428571428571404</c:v>
                </c:pt>
                <c:pt idx="51096">
                  <c:v>0.92857142857142805</c:v>
                </c:pt>
                <c:pt idx="51097">
                  <c:v>0.94285714285714195</c:v>
                </c:pt>
                <c:pt idx="51098">
                  <c:v>0.95714285714285696</c:v>
                </c:pt>
                <c:pt idx="51099">
                  <c:v>0.97142857142857097</c:v>
                </c:pt>
                <c:pt idx="51100">
                  <c:v>0.98571428571428499</c:v>
                </c:pt>
                <c:pt idx="51101">
                  <c:v>0</c:v>
                </c:pt>
                <c:pt idx="51102">
                  <c:v>2.4390243902439001E-2</c:v>
                </c:pt>
                <c:pt idx="51103">
                  <c:v>4.8780487804878002E-2</c:v>
                </c:pt>
                <c:pt idx="51104">
                  <c:v>7.3170731707316999E-2</c:v>
                </c:pt>
                <c:pt idx="51105">
                  <c:v>9.7560975609756101E-2</c:v>
                </c:pt>
                <c:pt idx="51106">
                  <c:v>0.12195121951219499</c:v>
                </c:pt>
                <c:pt idx="51107">
                  <c:v>0.146341463414634</c:v>
                </c:pt>
                <c:pt idx="51108">
                  <c:v>0.17073170731707299</c:v>
                </c:pt>
                <c:pt idx="51109">
                  <c:v>0.19512195121951201</c:v>
                </c:pt>
                <c:pt idx="51110">
                  <c:v>0.219512195121951</c:v>
                </c:pt>
                <c:pt idx="51111">
                  <c:v>0.24390243902438999</c:v>
                </c:pt>
                <c:pt idx="51112">
                  <c:v>0.26829268292682901</c:v>
                </c:pt>
                <c:pt idx="51113">
                  <c:v>0.292682926829268</c:v>
                </c:pt>
                <c:pt idx="51114">
                  <c:v>0.31707317073170699</c:v>
                </c:pt>
                <c:pt idx="51115">
                  <c:v>0.34146341463414598</c:v>
                </c:pt>
                <c:pt idx="51116">
                  <c:v>0.36585365853658502</c:v>
                </c:pt>
                <c:pt idx="51117">
                  <c:v>0.39024390243902402</c:v>
                </c:pt>
                <c:pt idx="51118">
                  <c:v>0.41463414634146301</c:v>
                </c:pt>
                <c:pt idx="51119">
                  <c:v>0.439024390243902</c:v>
                </c:pt>
                <c:pt idx="51120">
                  <c:v>0.46341463414634099</c:v>
                </c:pt>
                <c:pt idx="51121">
                  <c:v>0.48780487804877998</c:v>
                </c:pt>
                <c:pt idx="51122">
                  <c:v>0.51219512195121897</c:v>
                </c:pt>
                <c:pt idx="51123">
                  <c:v>0.53658536585365801</c:v>
                </c:pt>
                <c:pt idx="51124">
                  <c:v>0.56097560975609695</c:v>
                </c:pt>
                <c:pt idx="51125">
                  <c:v>0.585365853658536</c:v>
                </c:pt>
                <c:pt idx="51126">
                  <c:v>0.60975609756097504</c:v>
                </c:pt>
                <c:pt idx="51127">
                  <c:v>0.63414634146341398</c:v>
                </c:pt>
                <c:pt idx="51128">
                  <c:v>0.65853658536585302</c:v>
                </c:pt>
                <c:pt idx="51129">
                  <c:v>0.68292682926829196</c:v>
                </c:pt>
                <c:pt idx="51130">
                  <c:v>0.707317073170731</c:v>
                </c:pt>
                <c:pt idx="51131">
                  <c:v>0.73170731707317005</c:v>
                </c:pt>
                <c:pt idx="51132">
                  <c:v>0.75609756097560898</c:v>
                </c:pt>
                <c:pt idx="51133">
                  <c:v>0.78048780487804803</c:v>
                </c:pt>
                <c:pt idx="51134">
                  <c:v>0.80487804878048697</c:v>
                </c:pt>
                <c:pt idx="51135">
                  <c:v>0.82926829268292601</c:v>
                </c:pt>
                <c:pt idx="51136">
                  <c:v>0.85365853658536495</c:v>
                </c:pt>
                <c:pt idx="51137">
                  <c:v>0.87804878048780399</c:v>
                </c:pt>
                <c:pt idx="51138">
                  <c:v>0.90243902439024304</c:v>
                </c:pt>
                <c:pt idx="51139">
                  <c:v>0.92682926829268297</c:v>
                </c:pt>
                <c:pt idx="51140">
                  <c:v>0.95121951219512102</c:v>
                </c:pt>
                <c:pt idx="51141">
                  <c:v>0.97560975609756095</c:v>
                </c:pt>
                <c:pt idx="51142">
                  <c:v>0</c:v>
                </c:pt>
                <c:pt idx="51143">
                  <c:v>1.7857142857142801E-2</c:v>
                </c:pt>
                <c:pt idx="51144">
                  <c:v>3.5714285714285698E-2</c:v>
                </c:pt>
                <c:pt idx="51145">
                  <c:v>5.3571428571428499E-2</c:v>
                </c:pt>
                <c:pt idx="51146">
                  <c:v>7.1428571428571397E-2</c:v>
                </c:pt>
                <c:pt idx="51147">
                  <c:v>8.9285714285714204E-2</c:v>
                </c:pt>
                <c:pt idx="51148">
                  <c:v>0.107142857142857</c:v>
                </c:pt>
                <c:pt idx="51149">
                  <c:v>0.125</c:v>
                </c:pt>
                <c:pt idx="51150">
                  <c:v>0.14285714285714199</c:v>
                </c:pt>
                <c:pt idx="51151">
                  <c:v>0.160714285714285</c:v>
                </c:pt>
                <c:pt idx="51152">
                  <c:v>0.17857142857142799</c:v>
                </c:pt>
                <c:pt idx="51153">
                  <c:v>0.19642857142857101</c:v>
                </c:pt>
                <c:pt idx="51154">
                  <c:v>0.214285714285714</c:v>
                </c:pt>
                <c:pt idx="51155">
                  <c:v>0.23214285714285701</c:v>
                </c:pt>
                <c:pt idx="51156">
                  <c:v>0.25</c:v>
                </c:pt>
                <c:pt idx="51157">
                  <c:v>0.26785714285714202</c:v>
                </c:pt>
                <c:pt idx="51158">
                  <c:v>0.28571428571428498</c:v>
                </c:pt>
                <c:pt idx="51159">
                  <c:v>0.30357142857142799</c:v>
                </c:pt>
                <c:pt idx="51160">
                  <c:v>0.32142857142857101</c:v>
                </c:pt>
                <c:pt idx="51161">
                  <c:v>0.33928571428571402</c:v>
                </c:pt>
                <c:pt idx="51162">
                  <c:v>0.35714285714285698</c:v>
                </c:pt>
                <c:pt idx="51163">
                  <c:v>0.375</c:v>
                </c:pt>
                <c:pt idx="51164">
                  <c:v>0.39285714285714202</c:v>
                </c:pt>
                <c:pt idx="51165">
                  <c:v>0.41071428571428498</c:v>
                </c:pt>
                <c:pt idx="51166">
                  <c:v>0.42857142857142799</c:v>
                </c:pt>
                <c:pt idx="51167">
                  <c:v>0.44642857142857101</c:v>
                </c:pt>
                <c:pt idx="51168">
                  <c:v>0.46428571428571402</c:v>
                </c:pt>
                <c:pt idx="51169">
                  <c:v>0.48214285714285698</c:v>
                </c:pt>
                <c:pt idx="51170">
                  <c:v>0.5</c:v>
                </c:pt>
                <c:pt idx="51171">
                  <c:v>0.51785714285714202</c:v>
                </c:pt>
                <c:pt idx="51172">
                  <c:v>0.53571428571428503</c:v>
                </c:pt>
                <c:pt idx="51173">
                  <c:v>0.55357142857142805</c:v>
                </c:pt>
                <c:pt idx="51174">
                  <c:v>0.57142857142857095</c:v>
                </c:pt>
                <c:pt idx="51175">
                  <c:v>0.58928571428571397</c:v>
                </c:pt>
                <c:pt idx="51176">
                  <c:v>0.60714285714285698</c:v>
                </c:pt>
                <c:pt idx="51177">
                  <c:v>0.625</c:v>
                </c:pt>
                <c:pt idx="51178">
                  <c:v>0.64285714285714202</c:v>
                </c:pt>
                <c:pt idx="51179">
                  <c:v>0.66071428571428503</c:v>
                </c:pt>
                <c:pt idx="51180">
                  <c:v>0.67857142857142805</c:v>
                </c:pt>
                <c:pt idx="51181">
                  <c:v>0.69642857142857095</c:v>
                </c:pt>
                <c:pt idx="51182">
                  <c:v>0.71428571428571397</c:v>
                </c:pt>
                <c:pt idx="51183">
                  <c:v>0.73214285714285698</c:v>
                </c:pt>
                <c:pt idx="51184">
                  <c:v>0.75</c:v>
                </c:pt>
                <c:pt idx="51185">
                  <c:v>0.76785714285714202</c:v>
                </c:pt>
                <c:pt idx="51186">
                  <c:v>0.78571428571428503</c:v>
                </c:pt>
                <c:pt idx="51187">
                  <c:v>0.80357142857142805</c:v>
                </c:pt>
                <c:pt idx="51188">
                  <c:v>0.82142857142857095</c:v>
                </c:pt>
                <c:pt idx="51189">
                  <c:v>0.83928571428571397</c:v>
                </c:pt>
                <c:pt idx="51190">
                  <c:v>0.85714285714285698</c:v>
                </c:pt>
                <c:pt idx="51191">
                  <c:v>0.875</c:v>
                </c:pt>
                <c:pt idx="51192">
                  <c:v>0.89285714285714202</c:v>
                </c:pt>
                <c:pt idx="51193">
                  <c:v>0.91071428571428503</c:v>
                </c:pt>
                <c:pt idx="51194">
                  <c:v>0.92857142857142805</c:v>
                </c:pt>
                <c:pt idx="51195">
                  <c:v>0.94642857142857095</c:v>
                </c:pt>
                <c:pt idx="51196">
                  <c:v>0.96428571428571397</c:v>
                </c:pt>
                <c:pt idx="51197">
                  <c:v>0.98214285714285698</c:v>
                </c:pt>
                <c:pt idx="51198">
                  <c:v>0</c:v>
                </c:pt>
                <c:pt idx="51199">
                  <c:v>9.0909090909090905E-3</c:v>
                </c:pt>
                <c:pt idx="51200">
                  <c:v>1.8181818181818101E-2</c:v>
                </c:pt>
                <c:pt idx="51201">
                  <c:v>2.7272727272727199E-2</c:v>
                </c:pt>
                <c:pt idx="51202">
                  <c:v>3.6363636363636299E-2</c:v>
                </c:pt>
                <c:pt idx="51203">
                  <c:v>4.54545454545454E-2</c:v>
                </c:pt>
                <c:pt idx="51204">
                  <c:v>5.4545454545454501E-2</c:v>
                </c:pt>
                <c:pt idx="51205">
                  <c:v>6.3636363636363602E-2</c:v>
                </c:pt>
                <c:pt idx="51206">
                  <c:v>7.2727272727272696E-2</c:v>
                </c:pt>
                <c:pt idx="51207">
                  <c:v>8.1818181818181804E-2</c:v>
                </c:pt>
                <c:pt idx="51208">
                  <c:v>9.0909090909090898E-2</c:v>
                </c:pt>
                <c:pt idx="51209">
                  <c:v>0.1</c:v>
                </c:pt>
                <c:pt idx="51210">
                  <c:v>0.109090909090909</c:v>
                </c:pt>
                <c:pt idx="51211">
                  <c:v>0.118181818181818</c:v>
                </c:pt>
                <c:pt idx="51212">
                  <c:v>0.12727272727272701</c:v>
                </c:pt>
                <c:pt idx="51213">
                  <c:v>0.13636363636363599</c:v>
                </c:pt>
                <c:pt idx="51214">
                  <c:v>0.145454545454545</c:v>
                </c:pt>
                <c:pt idx="51215">
                  <c:v>0.15454545454545399</c:v>
                </c:pt>
                <c:pt idx="51216">
                  <c:v>0.163636363636363</c:v>
                </c:pt>
                <c:pt idx="51217">
                  <c:v>0.17272727272727201</c:v>
                </c:pt>
                <c:pt idx="51218">
                  <c:v>0.18181818181818099</c:v>
                </c:pt>
                <c:pt idx="51219">
                  <c:v>0.19090909090909</c:v>
                </c:pt>
                <c:pt idx="51220">
                  <c:v>0.2</c:v>
                </c:pt>
                <c:pt idx="51221">
                  <c:v>0.20909090909090899</c:v>
                </c:pt>
                <c:pt idx="51222">
                  <c:v>0.218181818181818</c:v>
                </c:pt>
                <c:pt idx="51223">
                  <c:v>0.22727272727272699</c:v>
                </c:pt>
                <c:pt idx="51224">
                  <c:v>0.236363636363636</c:v>
                </c:pt>
                <c:pt idx="51225">
                  <c:v>0.24545454545454501</c:v>
                </c:pt>
                <c:pt idx="51226">
                  <c:v>0.25454545454545402</c:v>
                </c:pt>
                <c:pt idx="51227">
                  <c:v>0.263636363636363</c:v>
                </c:pt>
                <c:pt idx="51228">
                  <c:v>0.27272727272727199</c:v>
                </c:pt>
                <c:pt idx="51229">
                  <c:v>0.28181818181818102</c:v>
                </c:pt>
                <c:pt idx="51230">
                  <c:v>0.29090909090909001</c:v>
                </c:pt>
                <c:pt idx="51231">
                  <c:v>0.3</c:v>
                </c:pt>
                <c:pt idx="51232">
                  <c:v>0.30909090909090903</c:v>
                </c:pt>
                <c:pt idx="51233">
                  <c:v>0.31818181818181801</c:v>
                </c:pt>
                <c:pt idx="51234">
                  <c:v>0.32727272727272699</c:v>
                </c:pt>
                <c:pt idx="51235">
                  <c:v>0.33636363636363598</c:v>
                </c:pt>
                <c:pt idx="51236">
                  <c:v>0.34545454545454501</c:v>
                </c:pt>
                <c:pt idx="51237">
                  <c:v>0.354545454545454</c:v>
                </c:pt>
                <c:pt idx="51238">
                  <c:v>0.36363636363636298</c:v>
                </c:pt>
                <c:pt idx="51239">
                  <c:v>0.37272727272727202</c:v>
                </c:pt>
                <c:pt idx="51240">
                  <c:v>0.381818181818181</c:v>
                </c:pt>
                <c:pt idx="51241">
                  <c:v>0.39090909090908998</c:v>
                </c:pt>
                <c:pt idx="51242">
                  <c:v>0.4</c:v>
                </c:pt>
                <c:pt idx="51243">
                  <c:v>0.40909090909090901</c:v>
                </c:pt>
                <c:pt idx="51244">
                  <c:v>0.41818181818181799</c:v>
                </c:pt>
                <c:pt idx="51245">
                  <c:v>0.42727272727272703</c:v>
                </c:pt>
                <c:pt idx="51246">
                  <c:v>0.43636363636363601</c:v>
                </c:pt>
                <c:pt idx="51247">
                  <c:v>0.44545454545454499</c:v>
                </c:pt>
                <c:pt idx="51248">
                  <c:v>0.45454545454545398</c:v>
                </c:pt>
                <c:pt idx="51249">
                  <c:v>0.46363636363636301</c:v>
                </c:pt>
                <c:pt idx="51250">
                  <c:v>0.472727272727272</c:v>
                </c:pt>
                <c:pt idx="51251">
                  <c:v>0.48181818181818098</c:v>
                </c:pt>
                <c:pt idx="51252">
                  <c:v>0.49090909090909002</c:v>
                </c:pt>
                <c:pt idx="51253">
                  <c:v>0.5</c:v>
                </c:pt>
                <c:pt idx="51254">
                  <c:v>0.50909090909090904</c:v>
                </c:pt>
                <c:pt idx="51255">
                  <c:v>0.51818181818181797</c:v>
                </c:pt>
                <c:pt idx="51256">
                  <c:v>0.527272727272727</c:v>
                </c:pt>
                <c:pt idx="51257">
                  <c:v>0.53636363636363604</c:v>
                </c:pt>
                <c:pt idx="51258">
                  <c:v>0.54545454545454497</c:v>
                </c:pt>
                <c:pt idx="51259">
                  <c:v>0.55454545454545401</c:v>
                </c:pt>
                <c:pt idx="51260">
                  <c:v>0.56363636363636305</c:v>
                </c:pt>
                <c:pt idx="51261">
                  <c:v>0.57272727272727197</c:v>
                </c:pt>
                <c:pt idx="51262">
                  <c:v>0.58181818181818101</c:v>
                </c:pt>
                <c:pt idx="51263">
                  <c:v>0.59090909090909005</c:v>
                </c:pt>
                <c:pt idx="51264">
                  <c:v>0.6</c:v>
                </c:pt>
                <c:pt idx="51265">
                  <c:v>0.60909090909090902</c:v>
                </c:pt>
                <c:pt idx="51266">
                  <c:v>0.61818181818181805</c:v>
                </c:pt>
                <c:pt idx="51267">
                  <c:v>0.62727272727272698</c:v>
                </c:pt>
                <c:pt idx="51268">
                  <c:v>0.63636363636363602</c:v>
                </c:pt>
                <c:pt idx="51269">
                  <c:v>0.64545454545454495</c:v>
                </c:pt>
                <c:pt idx="51270">
                  <c:v>0.65454545454545399</c:v>
                </c:pt>
                <c:pt idx="51271">
                  <c:v>0.66363636363636302</c:v>
                </c:pt>
                <c:pt idx="51272">
                  <c:v>0.67272727272727195</c:v>
                </c:pt>
                <c:pt idx="51273">
                  <c:v>0.68181818181818099</c:v>
                </c:pt>
                <c:pt idx="51274">
                  <c:v>0.69090909090909003</c:v>
                </c:pt>
                <c:pt idx="51275">
                  <c:v>0.7</c:v>
                </c:pt>
                <c:pt idx="51276">
                  <c:v>0.70909090909090899</c:v>
                </c:pt>
                <c:pt idx="51277">
                  <c:v>0.71818181818181803</c:v>
                </c:pt>
                <c:pt idx="51278">
                  <c:v>0.72727272727272696</c:v>
                </c:pt>
                <c:pt idx="51279">
                  <c:v>0.736363636363636</c:v>
                </c:pt>
                <c:pt idx="51280">
                  <c:v>0.74545454545454504</c:v>
                </c:pt>
                <c:pt idx="51281">
                  <c:v>0.75454545454545396</c:v>
                </c:pt>
                <c:pt idx="51282">
                  <c:v>0.763636363636363</c:v>
                </c:pt>
                <c:pt idx="51283">
                  <c:v>0.77272727272727204</c:v>
                </c:pt>
                <c:pt idx="51284">
                  <c:v>0.78181818181818097</c:v>
                </c:pt>
                <c:pt idx="51285">
                  <c:v>0.79090909090909001</c:v>
                </c:pt>
                <c:pt idx="51286">
                  <c:v>0.8</c:v>
                </c:pt>
                <c:pt idx="51287">
                  <c:v>0.80909090909090897</c:v>
                </c:pt>
                <c:pt idx="51288">
                  <c:v>0.81818181818181801</c:v>
                </c:pt>
                <c:pt idx="51289">
                  <c:v>0.82727272727272705</c:v>
                </c:pt>
                <c:pt idx="51290">
                  <c:v>0.83636363636363598</c:v>
                </c:pt>
                <c:pt idx="51291">
                  <c:v>0.84545454545454501</c:v>
                </c:pt>
                <c:pt idx="51292">
                  <c:v>0.85454545454545405</c:v>
                </c:pt>
                <c:pt idx="51293">
                  <c:v>0.86363636363636298</c:v>
                </c:pt>
                <c:pt idx="51294">
                  <c:v>0.87272727272727202</c:v>
                </c:pt>
                <c:pt idx="51295">
                  <c:v>0.88181818181818095</c:v>
                </c:pt>
                <c:pt idx="51296">
                  <c:v>0.89090909090908998</c:v>
                </c:pt>
                <c:pt idx="51297">
                  <c:v>0.9</c:v>
                </c:pt>
                <c:pt idx="51298">
                  <c:v>0.90909090909090895</c:v>
                </c:pt>
                <c:pt idx="51299">
                  <c:v>0.91818181818181799</c:v>
                </c:pt>
                <c:pt idx="51300">
                  <c:v>0.92727272727272703</c:v>
                </c:pt>
                <c:pt idx="51301">
                  <c:v>0.93636363636363595</c:v>
                </c:pt>
                <c:pt idx="51302">
                  <c:v>0.94545454545454499</c:v>
                </c:pt>
                <c:pt idx="51303">
                  <c:v>0.95454545454545403</c:v>
                </c:pt>
                <c:pt idx="51304">
                  <c:v>0.96363636363636296</c:v>
                </c:pt>
                <c:pt idx="51305">
                  <c:v>0.972727272727272</c:v>
                </c:pt>
                <c:pt idx="51306">
                  <c:v>0.98181818181818103</c:v>
                </c:pt>
                <c:pt idx="51307">
                  <c:v>0.99090909090909096</c:v>
                </c:pt>
                <c:pt idx="51308">
                  <c:v>0</c:v>
                </c:pt>
                <c:pt idx="51309">
                  <c:v>1.0204081632653E-2</c:v>
                </c:pt>
                <c:pt idx="51310">
                  <c:v>2.04081632653061E-2</c:v>
                </c:pt>
                <c:pt idx="51311">
                  <c:v>3.06122448979591E-2</c:v>
                </c:pt>
                <c:pt idx="51312">
                  <c:v>4.08163265306122E-2</c:v>
                </c:pt>
                <c:pt idx="51313">
                  <c:v>5.10204081632653E-2</c:v>
                </c:pt>
                <c:pt idx="51314">
                  <c:v>6.1224489795918297E-2</c:v>
                </c:pt>
                <c:pt idx="51315">
                  <c:v>7.1428571428571397E-2</c:v>
                </c:pt>
                <c:pt idx="51316">
                  <c:v>8.16326530612244E-2</c:v>
                </c:pt>
                <c:pt idx="51317">
                  <c:v>9.18367346938775E-2</c:v>
                </c:pt>
                <c:pt idx="51318">
                  <c:v>0.10204081632653</c:v>
                </c:pt>
                <c:pt idx="51319">
                  <c:v>0.11224489795918299</c:v>
                </c:pt>
                <c:pt idx="51320">
                  <c:v>0.122448979591836</c:v>
                </c:pt>
                <c:pt idx="51321">
                  <c:v>0.132653061224489</c:v>
                </c:pt>
                <c:pt idx="51322">
                  <c:v>0.14285714285714199</c:v>
                </c:pt>
                <c:pt idx="51323">
                  <c:v>0.15306122448979501</c:v>
                </c:pt>
                <c:pt idx="51324">
                  <c:v>0.163265306122448</c:v>
                </c:pt>
                <c:pt idx="51325">
                  <c:v>0.17346938775510201</c:v>
                </c:pt>
                <c:pt idx="51326">
                  <c:v>0.183673469387755</c:v>
                </c:pt>
                <c:pt idx="51327">
                  <c:v>0.19387755102040799</c:v>
                </c:pt>
                <c:pt idx="51328">
                  <c:v>0.20408163265306101</c:v>
                </c:pt>
                <c:pt idx="51329">
                  <c:v>0.214285714285714</c:v>
                </c:pt>
                <c:pt idx="51330">
                  <c:v>0.22448979591836701</c:v>
                </c:pt>
                <c:pt idx="51331">
                  <c:v>0.23469387755102</c:v>
                </c:pt>
                <c:pt idx="51332">
                  <c:v>0.24489795918367299</c:v>
                </c:pt>
                <c:pt idx="51333">
                  <c:v>0.25510204081632598</c:v>
                </c:pt>
                <c:pt idx="51334">
                  <c:v>0.265306122448979</c:v>
                </c:pt>
                <c:pt idx="51335">
                  <c:v>0.27551020408163202</c:v>
                </c:pt>
                <c:pt idx="51336">
                  <c:v>0.28571428571428498</c:v>
                </c:pt>
                <c:pt idx="51337">
                  <c:v>0.29591836734693799</c:v>
                </c:pt>
                <c:pt idx="51338">
                  <c:v>0.30612244897959101</c:v>
                </c:pt>
                <c:pt idx="51339">
                  <c:v>0.31632653061224397</c:v>
                </c:pt>
                <c:pt idx="51340">
                  <c:v>0.32653061224489699</c:v>
                </c:pt>
                <c:pt idx="51341">
                  <c:v>0.33673469387755101</c:v>
                </c:pt>
                <c:pt idx="51342">
                  <c:v>0.34693877551020402</c:v>
                </c:pt>
                <c:pt idx="51343">
                  <c:v>0.35714285714285698</c:v>
                </c:pt>
                <c:pt idx="51344">
                  <c:v>0.36734693877551</c:v>
                </c:pt>
                <c:pt idx="51345">
                  <c:v>0.37755102040816302</c:v>
                </c:pt>
                <c:pt idx="51346">
                  <c:v>0.38775510204081598</c:v>
                </c:pt>
                <c:pt idx="51347">
                  <c:v>0.397959183673469</c:v>
                </c:pt>
                <c:pt idx="51348">
                  <c:v>0.40816326530612201</c:v>
                </c:pt>
                <c:pt idx="51349">
                  <c:v>0.41836734693877498</c:v>
                </c:pt>
                <c:pt idx="51350">
                  <c:v>0.42857142857142799</c:v>
                </c:pt>
                <c:pt idx="51351">
                  <c:v>0.43877551020408101</c:v>
                </c:pt>
                <c:pt idx="51352">
                  <c:v>0.44897959183673403</c:v>
                </c:pt>
                <c:pt idx="51353">
                  <c:v>0.45918367346938699</c:v>
                </c:pt>
                <c:pt idx="51354">
                  <c:v>0.46938775510204001</c:v>
                </c:pt>
                <c:pt idx="51355">
                  <c:v>0.47959183673469302</c:v>
                </c:pt>
                <c:pt idx="51356">
                  <c:v>0.48979591836734598</c:v>
                </c:pt>
                <c:pt idx="51357">
                  <c:v>0.5</c:v>
                </c:pt>
                <c:pt idx="51358">
                  <c:v>0.51020408163265296</c:v>
                </c:pt>
                <c:pt idx="51359">
                  <c:v>0.52040816326530603</c:v>
                </c:pt>
                <c:pt idx="51360">
                  <c:v>0.530612244897959</c:v>
                </c:pt>
                <c:pt idx="51361">
                  <c:v>0.54081632653061196</c:v>
                </c:pt>
                <c:pt idx="51362">
                  <c:v>0.55102040816326503</c:v>
                </c:pt>
                <c:pt idx="51363">
                  <c:v>0.56122448979591799</c:v>
                </c:pt>
                <c:pt idx="51364">
                  <c:v>0.57142857142857095</c:v>
                </c:pt>
                <c:pt idx="51365">
                  <c:v>0.58163265306122403</c:v>
                </c:pt>
                <c:pt idx="51366">
                  <c:v>0.59183673469387699</c:v>
                </c:pt>
                <c:pt idx="51367">
                  <c:v>0.60204081632652995</c:v>
                </c:pt>
                <c:pt idx="51368">
                  <c:v>0.61224489795918302</c:v>
                </c:pt>
                <c:pt idx="51369">
                  <c:v>0.62244897959183598</c:v>
                </c:pt>
                <c:pt idx="51370">
                  <c:v>0.63265306122448906</c:v>
                </c:pt>
                <c:pt idx="51371">
                  <c:v>0.64285714285714202</c:v>
                </c:pt>
                <c:pt idx="51372">
                  <c:v>0.65306122448979498</c:v>
                </c:pt>
                <c:pt idx="51373">
                  <c:v>0.66326530612244805</c:v>
                </c:pt>
                <c:pt idx="51374">
                  <c:v>0.67346938775510201</c:v>
                </c:pt>
                <c:pt idx="51375">
                  <c:v>0.68367346938775497</c:v>
                </c:pt>
                <c:pt idx="51376">
                  <c:v>0.69387755102040805</c:v>
                </c:pt>
                <c:pt idx="51377">
                  <c:v>0.70408163265306101</c:v>
                </c:pt>
                <c:pt idx="51378">
                  <c:v>0.71428571428571397</c:v>
                </c:pt>
                <c:pt idx="51379">
                  <c:v>0.72448979591836704</c:v>
                </c:pt>
                <c:pt idx="51380">
                  <c:v>0.73469387755102</c:v>
                </c:pt>
                <c:pt idx="51381">
                  <c:v>0.74489795918367296</c:v>
                </c:pt>
                <c:pt idx="51382">
                  <c:v>0.75510204081632604</c:v>
                </c:pt>
                <c:pt idx="51383">
                  <c:v>0.765306122448979</c:v>
                </c:pt>
                <c:pt idx="51384">
                  <c:v>0.77551020408163196</c:v>
                </c:pt>
                <c:pt idx="51385">
                  <c:v>0.78571428571428503</c:v>
                </c:pt>
                <c:pt idx="51386">
                  <c:v>0.79591836734693799</c:v>
                </c:pt>
                <c:pt idx="51387">
                  <c:v>0.80612244897959096</c:v>
                </c:pt>
                <c:pt idx="51388">
                  <c:v>0.81632653061224403</c:v>
                </c:pt>
                <c:pt idx="51389">
                  <c:v>0.82653061224489799</c:v>
                </c:pt>
                <c:pt idx="51390">
                  <c:v>0.83673469387755095</c:v>
                </c:pt>
                <c:pt idx="51391">
                  <c:v>0.84693877551020402</c:v>
                </c:pt>
                <c:pt idx="51392">
                  <c:v>0.85714285714285698</c:v>
                </c:pt>
                <c:pt idx="51393">
                  <c:v>0.86734693877550995</c:v>
                </c:pt>
                <c:pt idx="51394">
                  <c:v>0.87755102040816302</c:v>
                </c:pt>
                <c:pt idx="51395">
                  <c:v>0.88775510204081598</c:v>
                </c:pt>
                <c:pt idx="51396">
                  <c:v>0.89795918367346905</c:v>
                </c:pt>
                <c:pt idx="51397">
                  <c:v>0.90816326530612201</c:v>
                </c:pt>
                <c:pt idx="51398">
                  <c:v>0.91836734693877498</c:v>
                </c:pt>
                <c:pt idx="51399">
                  <c:v>0.92857142857142805</c:v>
                </c:pt>
                <c:pt idx="51400">
                  <c:v>0.93877551020408101</c:v>
                </c:pt>
                <c:pt idx="51401">
                  <c:v>0.94897959183673397</c:v>
                </c:pt>
                <c:pt idx="51402">
                  <c:v>0.95918367346938704</c:v>
                </c:pt>
                <c:pt idx="51403">
                  <c:v>0.96938775510204001</c:v>
                </c:pt>
                <c:pt idx="51404">
                  <c:v>0.97959183673469297</c:v>
                </c:pt>
                <c:pt idx="51405">
                  <c:v>0.98979591836734604</c:v>
                </c:pt>
                <c:pt idx="51406">
                  <c:v>0</c:v>
                </c:pt>
                <c:pt idx="51407">
                  <c:v>1.12359550561797E-2</c:v>
                </c:pt>
                <c:pt idx="51408">
                  <c:v>2.2471910112359501E-2</c:v>
                </c:pt>
                <c:pt idx="51409">
                  <c:v>3.3707865168539297E-2</c:v>
                </c:pt>
                <c:pt idx="51410">
                  <c:v>4.49438202247191E-2</c:v>
                </c:pt>
                <c:pt idx="51411">
                  <c:v>5.6179775280898799E-2</c:v>
                </c:pt>
                <c:pt idx="51412">
                  <c:v>6.7415730337078594E-2</c:v>
                </c:pt>
                <c:pt idx="51413">
                  <c:v>7.8651685393258397E-2</c:v>
                </c:pt>
                <c:pt idx="51414">
                  <c:v>8.98876404494382E-2</c:v>
                </c:pt>
                <c:pt idx="51415">
                  <c:v>0.101123595505617</c:v>
                </c:pt>
                <c:pt idx="51416">
                  <c:v>0.112359550561797</c:v>
                </c:pt>
                <c:pt idx="51417">
                  <c:v>0.123595505617977</c:v>
                </c:pt>
                <c:pt idx="51418">
                  <c:v>0.13483146067415699</c:v>
                </c:pt>
                <c:pt idx="51419">
                  <c:v>0.14606741573033699</c:v>
                </c:pt>
                <c:pt idx="51420">
                  <c:v>0.15730337078651599</c:v>
                </c:pt>
                <c:pt idx="51421">
                  <c:v>0.16853932584269599</c:v>
                </c:pt>
                <c:pt idx="51422">
                  <c:v>0.17977528089887601</c:v>
                </c:pt>
                <c:pt idx="51423">
                  <c:v>0.19101123595505601</c:v>
                </c:pt>
                <c:pt idx="51424">
                  <c:v>0.20224719101123501</c:v>
                </c:pt>
                <c:pt idx="51425">
                  <c:v>0.213483146067415</c:v>
                </c:pt>
                <c:pt idx="51426">
                  <c:v>0.224719101123595</c:v>
                </c:pt>
                <c:pt idx="51427">
                  <c:v>0.235955056179775</c:v>
                </c:pt>
                <c:pt idx="51428">
                  <c:v>0.24719101123595499</c:v>
                </c:pt>
                <c:pt idx="51429">
                  <c:v>0.25842696629213402</c:v>
                </c:pt>
                <c:pt idx="51430">
                  <c:v>0.26966292134831399</c:v>
                </c:pt>
                <c:pt idx="51431">
                  <c:v>0.28089887640449401</c:v>
                </c:pt>
                <c:pt idx="51432">
                  <c:v>0.29213483146067398</c:v>
                </c:pt>
                <c:pt idx="51433">
                  <c:v>0.30337078651685301</c:v>
                </c:pt>
                <c:pt idx="51434">
                  <c:v>0.31460674157303298</c:v>
                </c:pt>
                <c:pt idx="51435">
                  <c:v>0.325842696629213</c:v>
                </c:pt>
                <c:pt idx="51436">
                  <c:v>0.33707865168539303</c:v>
                </c:pt>
                <c:pt idx="51437">
                  <c:v>0.348314606741573</c:v>
                </c:pt>
                <c:pt idx="51438">
                  <c:v>0.35955056179775202</c:v>
                </c:pt>
                <c:pt idx="51439">
                  <c:v>0.37078651685393199</c:v>
                </c:pt>
                <c:pt idx="51440">
                  <c:v>0.38202247191011202</c:v>
                </c:pt>
                <c:pt idx="51441">
                  <c:v>0.39325842696629199</c:v>
                </c:pt>
                <c:pt idx="51442">
                  <c:v>0.40449438202247101</c:v>
                </c:pt>
                <c:pt idx="51443">
                  <c:v>0.41573033707865098</c:v>
                </c:pt>
                <c:pt idx="51444">
                  <c:v>0.426966292134831</c:v>
                </c:pt>
                <c:pt idx="51445">
                  <c:v>0.43820224719101097</c:v>
                </c:pt>
                <c:pt idx="51446">
                  <c:v>0.449438202247191</c:v>
                </c:pt>
                <c:pt idx="51447">
                  <c:v>0.46067415730337002</c:v>
                </c:pt>
                <c:pt idx="51448">
                  <c:v>0.47191011235954999</c:v>
                </c:pt>
                <c:pt idx="51449">
                  <c:v>0.48314606741573002</c:v>
                </c:pt>
                <c:pt idx="51450">
                  <c:v>0.49438202247190999</c:v>
                </c:pt>
                <c:pt idx="51451">
                  <c:v>0.50561797752808901</c:v>
                </c:pt>
                <c:pt idx="51452">
                  <c:v>0.51685393258426904</c:v>
                </c:pt>
                <c:pt idx="51453">
                  <c:v>0.52808988764044895</c:v>
                </c:pt>
                <c:pt idx="51454">
                  <c:v>0.53932584269662898</c:v>
                </c:pt>
                <c:pt idx="51455">
                  <c:v>0.550561797752809</c:v>
                </c:pt>
                <c:pt idx="51456">
                  <c:v>0.56179775280898803</c:v>
                </c:pt>
                <c:pt idx="51457">
                  <c:v>0.57303370786516805</c:v>
                </c:pt>
                <c:pt idx="51458">
                  <c:v>0.58426966292134797</c:v>
                </c:pt>
                <c:pt idx="51459">
                  <c:v>0.59550561797752799</c:v>
                </c:pt>
                <c:pt idx="51460">
                  <c:v>0.60674157303370702</c:v>
                </c:pt>
                <c:pt idx="51461">
                  <c:v>0.61797752808988704</c:v>
                </c:pt>
                <c:pt idx="51462">
                  <c:v>0.62921348314606695</c:v>
                </c:pt>
                <c:pt idx="51463">
                  <c:v>0.64044943820224698</c:v>
                </c:pt>
                <c:pt idx="51464">
                  <c:v>0.651685393258427</c:v>
                </c:pt>
                <c:pt idx="51465">
                  <c:v>0.66292134831460603</c:v>
                </c:pt>
                <c:pt idx="51466">
                  <c:v>0.67415730337078605</c:v>
                </c:pt>
                <c:pt idx="51467">
                  <c:v>0.68539325842696597</c:v>
                </c:pt>
                <c:pt idx="51468">
                  <c:v>0.69662921348314599</c:v>
                </c:pt>
                <c:pt idx="51469">
                  <c:v>0.70786516853932502</c:v>
                </c:pt>
                <c:pt idx="51470">
                  <c:v>0.71910112359550504</c:v>
                </c:pt>
                <c:pt idx="51471">
                  <c:v>0.73033707865168496</c:v>
                </c:pt>
                <c:pt idx="51472">
                  <c:v>0.74157303370786498</c:v>
                </c:pt>
                <c:pt idx="51473">
                  <c:v>0.75280898876404401</c:v>
                </c:pt>
                <c:pt idx="51474">
                  <c:v>0.76404494382022403</c:v>
                </c:pt>
                <c:pt idx="51475">
                  <c:v>0.77528089887640395</c:v>
                </c:pt>
                <c:pt idx="51476">
                  <c:v>0.78651685393258397</c:v>
                </c:pt>
                <c:pt idx="51477">
                  <c:v>0.797752808988764</c:v>
                </c:pt>
                <c:pt idx="51478">
                  <c:v>0.80898876404494302</c:v>
                </c:pt>
                <c:pt idx="51479">
                  <c:v>0.82022471910112305</c:v>
                </c:pt>
                <c:pt idx="51480">
                  <c:v>0.83146067415730296</c:v>
                </c:pt>
                <c:pt idx="51481">
                  <c:v>0.84269662921348298</c:v>
                </c:pt>
                <c:pt idx="51482">
                  <c:v>0.85393258426966201</c:v>
                </c:pt>
                <c:pt idx="51483">
                  <c:v>0.86516853932584203</c:v>
                </c:pt>
                <c:pt idx="51484">
                  <c:v>0.87640449438202195</c:v>
                </c:pt>
                <c:pt idx="51485">
                  <c:v>0.88764044943820197</c:v>
                </c:pt>
                <c:pt idx="51486">
                  <c:v>0.898876404494382</c:v>
                </c:pt>
                <c:pt idx="51487">
                  <c:v>0.91011235955056102</c:v>
                </c:pt>
                <c:pt idx="51488">
                  <c:v>0.92134831460674105</c:v>
                </c:pt>
                <c:pt idx="51489">
                  <c:v>0.93258426966292096</c:v>
                </c:pt>
                <c:pt idx="51490">
                  <c:v>0.94382022471910099</c:v>
                </c:pt>
                <c:pt idx="51491">
                  <c:v>0.95505617977528001</c:v>
                </c:pt>
                <c:pt idx="51492">
                  <c:v>0.96629213483146004</c:v>
                </c:pt>
                <c:pt idx="51493">
                  <c:v>0.97752808988763995</c:v>
                </c:pt>
                <c:pt idx="51494">
                  <c:v>0.98876404494381998</c:v>
                </c:pt>
                <c:pt idx="51495">
                  <c:v>0</c:v>
                </c:pt>
                <c:pt idx="51496">
                  <c:v>7.3529411764705803E-3</c:v>
                </c:pt>
                <c:pt idx="51497">
                  <c:v>1.47058823529411E-2</c:v>
                </c:pt>
                <c:pt idx="51498">
                  <c:v>2.20588235294117E-2</c:v>
                </c:pt>
                <c:pt idx="51499">
                  <c:v>2.94117647058823E-2</c:v>
                </c:pt>
                <c:pt idx="51500">
                  <c:v>3.6764705882352901E-2</c:v>
                </c:pt>
                <c:pt idx="51501">
                  <c:v>4.4117647058823498E-2</c:v>
                </c:pt>
                <c:pt idx="51502">
                  <c:v>5.1470588235294101E-2</c:v>
                </c:pt>
                <c:pt idx="51503">
                  <c:v>5.8823529411764698E-2</c:v>
                </c:pt>
                <c:pt idx="51504">
                  <c:v>6.6176470588235295E-2</c:v>
                </c:pt>
                <c:pt idx="51505">
                  <c:v>7.3529411764705802E-2</c:v>
                </c:pt>
                <c:pt idx="51506">
                  <c:v>8.0882352941176405E-2</c:v>
                </c:pt>
                <c:pt idx="51507">
                  <c:v>8.8235294117646995E-2</c:v>
                </c:pt>
                <c:pt idx="51508">
                  <c:v>9.5588235294117599E-2</c:v>
                </c:pt>
                <c:pt idx="51509">
                  <c:v>0.10294117647058799</c:v>
                </c:pt>
                <c:pt idx="51510">
                  <c:v>0.110294117647058</c:v>
                </c:pt>
                <c:pt idx="51511">
                  <c:v>0.11764705882352899</c:v>
                </c:pt>
                <c:pt idx="51512">
                  <c:v>0.125</c:v>
                </c:pt>
                <c:pt idx="51513">
                  <c:v>0.13235294117647001</c:v>
                </c:pt>
                <c:pt idx="51514">
                  <c:v>0.13970588235294101</c:v>
                </c:pt>
                <c:pt idx="51515">
                  <c:v>0.14705882352941099</c:v>
                </c:pt>
                <c:pt idx="51516">
                  <c:v>0.154411764705882</c:v>
                </c:pt>
                <c:pt idx="51517">
                  <c:v>0.16176470588235201</c:v>
                </c:pt>
                <c:pt idx="51518">
                  <c:v>0.16911764705882301</c:v>
                </c:pt>
                <c:pt idx="51519">
                  <c:v>0.17647058823529399</c:v>
                </c:pt>
                <c:pt idx="51520">
                  <c:v>0.183823529411764</c:v>
                </c:pt>
                <c:pt idx="51521">
                  <c:v>0.191176470588235</c:v>
                </c:pt>
                <c:pt idx="51522">
                  <c:v>0.19852941176470501</c:v>
                </c:pt>
                <c:pt idx="51523">
                  <c:v>0.20588235294117599</c:v>
                </c:pt>
                <c:pt idx="51524">
                  <c:v>0.213235294117647</c:v>
                </c:pt>
                <c:pt idx="51525">
                  <c:v>0.220588235294117</c:v>
                </c:pt>
                <c:pt idx="51526">
                  <c:v>0.22794117647058801</c:v>
                </c:pt>
                <c:pt idx="51527">
                  <c:v>0.23529411764705799</c:v>
                </c:pt>
                <c:pt idx="51528">
                  <c:v>0.24264705882352899</c:v>
                </c:pt>
                <c:pt idx="51529">
                  <c:v>0.25</c:v>
                </c:pt>
                <c:pt idx="51530">
                  <c:v>0.25735294117647001</c:v>
                </c:pt>
                <c:pt idx="51531">
                  <c:v>0.26470588235294101</c:v>
                </c:pt>
                <c:pt idx="51532">
                  <c:v>0.27205882352941102</c:v>
                </c:pt>
                <c:pt idx="51533">
                  <c:v>0.27941176470588203</c:v>
                </c:pt>
                <c:pt idx="51534">
                  <c:v>0.28676470588235198</c:v>
                </c:pt>
                <c:pt idx="51535">
                  <c:v>0.29411764705882298</c:v>
                </c:pt>
                <c:pt idx="51536">
                  <c:v>0.30147058823529399</c:v>
                </c:pt>
                <c:pt idx="51537">
                  <c:v>0.308823529411764</c:v>
                </c:pt>
                <c:pt idx="51538">
                  <c:v>0.316176470588235</c:v>
                </c:pt>
                <c:pt idx="51539">
                  <c:v>0.32352941176470501</c:v>
                </c:pt>
                <c:pt idx="51540">
                  <c:v>0.33088235294117602</c:v>
                </c:pt>
                <c:pt idx="51541">
                  <c:v>0.33823529411764702</c:v>
                </c:pt>
                <c:pt idx="51542">
                  <c:v>0.34558823529411697</c:v>
                </c:pt>
                <c:pt idx="51543">
                  <c:v>0.35294117647058798</c:v>
                </c:pt>
                <c:pt idx="51544">
                  <c:v>0.36029411764705799</c:v>
                </c:pt>
                <c:pt idx="51545">
                  <c:v>0.36764705882352899</c:v>
                </c:pt>
                <c:pt idx="51546">
                  <c:v>0.375</c:v>
                </c:pt>
                <c:pt idx="51547">
                  <c:v>0.38235294117647001</c:v>
                </c:pt>
                <c:pt idx="51548">
                  <c:v>0.38970588235294101</c:v>
                </c:pt>
                <c:pt idx="51549">
                  <c:v>0.39705882352941102</c:v>
                </c:pt>
                <c:pt idx="51550">
                  <c:v>0.40441176470588203</c:v>
                </c:pt>
                <c:pt idx="51551">
                  <c:v>0.41176470588235198</c:v>
                </c:pt>
                <c:pt idx="51552">
                  <c:v>0.41911764705882298</c:v>
                </c:pt>
                <c:pt idx="51553">
                  <c:v>0.42647058823529399</c:v>
                </c:pt>
                <c:pt idx="51554">
                  <c:v>0.433823529411764</c:v>
                </c:pt>
                <c:pt idx="51555">
                  <c:v>0.441176470588235</c:v>
                </c:pt>
                <c:pt idx="51556">
                  <c:v>0.44852941176470501</c:v>
                </c:pt>
                <c:pt idx="51557">
                  <c:v>0.45588235294117602</c:v>
                </c:pt>
                <c:pt idx="51558">
                  <c:v>0.46323529411764702</c:v>
                </c:pt>
                <c:pt idx="51559">
                  <c:v>0.47058823529411697</c:v>
                </c:pt>
                <c:pt idx="51560">
                  <c:v>0.47794117647058798</c:v>
                </c:pt>
                <c:pt idx="51561">
                  <c:v>0.48529411764705799</c:v>
                </c:pt>
                <c:pt idx="51562">
                  <c:v>0.49264705882352899</c:v>
                </c:pt>
                <c:pt idx="51563">
                  <c:v>0.5</c:v>
                </c:pt>
                <c:pt idx="51564">
                  <c:v>0.50735294117647001</c:v>
                </c:pt>
                <c:pt idx="51565">
                  <c:v>0.51470588235294101</c:v>
                </c:pt>
                <c:pt idx="51566">
                  <c:v>0.52205882352941102</c:v>
                </c:pt>
                <c:pt idx="51567">
                  <c:v>0.52941176470588203</c:v>
                </c:pt>
                <c:pt idx="51568">
                  <c:v>0.53676470588235203</c:v>
                </c:pt>
                <c:pt idx="51569">
                  <c:v>0.54411764705882304</c:v>
                </c:pt>
                <c:pt idx="51570">
                  <c:v>0.55147058823529405</c:v>
                </c:pt>
                <c:pt idx="51571">
                  <c:v>0.55882352941176405</c:v>
                </c:pt>
                <c:pt idx="51572">
                  <c:v>0.56617647058823495</c:v>
                </c:pt>
                <c:pt idx="51573">
                  <c:v>0.57352941176470495</c:v>
                </c:pt>
                <c:pt idx="51574">
                  <c:v>0.58088235294117596</c:v>
                </c:pt>
                <c:pt idx="51575">
                  <c:v>0.58823529411764697</c:v>
                </c:pt>
                <c:pt idx="51576">
                  <c:v>0.59558823529411697</c:v>
                </c:pt>
                <c:pt idx="51577">
                  <c:v>0.60294117647058798</c:v>
                </c:pt>
                <c:pt idx="51578">
                  <c:v>0.61029411764705799</c:v>
                </c:pt>
                <c:pt idx="51579">
                  <c:v>0.61764705882352899</c:v>
                </c:pt>
                <c:pt idx="51580">
                  <c:v>0.625</c:v>
                </c:pt>
                <c:pt idx="51581">
                  <c:v>0.63235294117647001</c:v>
                </c:pt>
                <c:pt idx="51582">
                  <c:v>0.63970588235294101</c:v>
                </c:pt>
                <c:pt idx="51583">
                  <c:v>0.64705882352941102</c:v>
                </c:pt>
                <c:pt idx="51584">
                  <c:v>0.65441176470588203</c:v>
                </c:pt>
                <c:pt idx="51585">
                  <c:v>0.66176470588235203</c:v>
                </c:pt>
                <c:pt idx="51586">
                  <c:v>0.66911764705882304</c:v>
                </c:pt>
                <c:pt idx="51587">
                  <c:v>0.67647058823529405</c:v>
                </c:pt>
                <c:pt idx="51588">
                  <c:v>0.68382352941176405</c:v>
                </c:pt>
                <c:pt idx="51589">
                  <c:v>0.69117647058823495</c:v>
                </c:pt>
                <c:pt idx="51590">
                  <c:v>0.69852941176470495</c:v>
                </c:pt>
                <c:pt idx="51591">
                  <c:v>0.70588235294117596</c:v>
                </c:pt>
                <c:pt idx="51592">
                  <c:v>0.71323529411764697</c:v>
                </c:pt>
                <c:pt idx="51593">
                  <c:v>0.72058823529411697</c:v>
                </c:pt>
                <c:pt idx="51594">
                  <c:v>0.72794117647058798</c:v>
                </c:pt>
                <c:pt idx="51595">
                  <c:v>0.73529411764705799</c:v>
                </c:pt>
                <c:pt idx="51596">
                  <c:v>0.74264705882352899</c:v>
                </c:pt>
                <c:pt idx="51597">
                  <c:v>0.75</c:v>
                </c:pt>
                <c:pt idx="51598">
                  <c:v>0.75735294117647001</c:v>
                </c:pt>
                <c:pt idx="51599">
                  <c:v>0.76470588235294101</c:v>
                </c:pt>
                <c:pt idx="51600">
                  <c:v>0.77205882352941102</c:v>
                </c:pt>
                <c:pt idx="51601">
                  <c:v>0.77941176470588203</c:v>
                </c:pt>
                <c:pt idx="51602">
                  <c:v>0.78676470588235203</c:v>
                </c:pt>
                <c:pt idx="51603">
                  <c:v>0.79411764705882304</c:v>
                </c:pt>
                <c:pt idx="51604">
                  <c:v>0.80147058823529405</c:v>
                </c:pt>
                <c:pt idx="51605">
                  <c:v>0.80882352941176405</c:v>
                </c:pt>
                <c:pt idx="51606">
                  <c:v>0.81617647058823495</c:v>
                </c:pt>
                <c:pt idx="51607">
                  <c:v>0.82352941176470495</c:v>
                </c:pt>
                <c:pt idx="51608">
                  <c:v>0.83088235294117596</c:v>
                </c:pt>
                <c:pt idx="51609">
                  <c:v>0.83823529411764697</c:v>
                </c:pt>
                <c:pt idx="51610">
                  <c:v>0.84558823529411697</c:v>
                </c:pt>
                <c:pt idx="51611">
                  <c:v>0.85294117647058798</c:v>
                </c:pt>
                <c:pt idx="51612">
                  <c:v>0.86029411764705799</c:v>
                </c:pt>
                <c:pt idx="51613">
                  <c:v>0.86764705882352899</c:v>
                </c:pt>
                <c:pt idx="51614">
                  <c:v>0.875</c:v>
                </c:pt>
                <c:pt idx="51615">
                  <c:v>0.88235294117647001</c:v>
                </c:pt>
                <c:pt idx="51616">
                  <c:v>0.88970588235294101</c:v>
                </c:pt>
                <c:pt idx="51617">
                  <c:v>0.89705882352941102</c:v>
                </c:pt>
                <c:pt idx="51618">
                  <c:v>0.90441176470588203</c:v>
                </c:pt>
                <c:pt idx="51619">
                  <c:v>0.91176470588235203</c:v>
                </c:pt>
                <c:pt idx="51620">
                  <c:v>0.91911764705882304</c:v>
                </c:pt>
                <c:pt idx="51621">
                  <c:v>0.92647058823529405</c:v>
                </c:pt>
                <c:pt idx="51622">
                  <c:v>0.93382352941176405</c:v>
                </c:pt>
                <c:pt idx="51623">
                  <c:v>0.94117647058823495</c:v>
                </c:pt>
                <c:pt idx="51624">
                  <c:v>0.94852941176470495</c:v>
                </c:pt>
                <c:pt idx="51625">
                  <c:v>0.95588235294117596</c:v>
                </c:pt>
                <c:pt idx="51626">
                  <c:v>0.96323529411764697</c:v>
                </c:pt>
                <c:pt idx="51627">
                  <c:v>0.97058823529411697</c:v>
                </c:pt>
                <c:pt idx="51628">
                  <c:v>0.97794117647058798</c:v>
                </c:pt>
                <c:pt idx="51629">
                  <c:v>0.98529411764705799</c:v>
                </c:pt>
                <c:pt idx="51630">
                  <c:v>0.99264705882352899</c:v>
                </c:pt>
                <c:pt idx="51631">
                  <c:v>0</c:v>
                </c:pt>
                <c:pt idx="51632">
                  <c:v>1.7857142857142801E-2</c:v>
                </c:pt>
                <c:pt idx="51633">
                  <c:v>3.5714285714285698E-2</c:v>
                </c:pt>
                <c:pt idx="51634">
                  <c:v>5.3571428571428499E-2</c:v>
                </c:pt>
                <c:pt idx="51635">
                  <c:v>7.1428571428571397E-2</c:v>
                </c:pt>
                <c:pt idx="51636">
                  <c:v>8.9285714285714204E-2</c:v>
                </c:pt>
                <c:pt idx="51637">
                  <c:v>0.107142857142857</c:v>
                </c:pt>
                <c:pt idx="51638">
                  <c:v>0.125</c:v>
                </c:pt>
                <c:pt idx="51639">
                  <c:v>0.14285714285714199</c:v>
                </c:pt>
                <c:pt idx="51640">
                  <c:v>0.160714285714285</c:v>
                </c:pt>
                <c:pt idx="51641">
                  <c:v>0.17857142857142799</c:v>
                </c:pt>
                <c:pt idx="51642">
                  <c:v>0.19642857142857101</c:v>
                </c:pt>
                <c:pt idx="51643">
                  <c:v>0.214285714285714</c:v>
                </c:pt>
                <c:pt idx="51644">
                  <c:v>0.23214285714285701</c:v>
                </c:pt>
                <c:pt idx="51645">
                  <c:v>0.25</c:v>
                </c:pt>
                <c:pt idx="51646">
                  <c:v>0.26785714285714202</c:v>
                </c:pt>
                <c:pt idx="51647">
                  <c:v>0.28571428571428498</c:v>
                </c:pt>
                <c:pt idx="51648">
                  <c:v>0.30357142857142799</c:v>
                </c:pt>
                <c:pt idx="51649">
                  <c:v>0.32142857142857101</c:v>
                </c:pt>
                <c:pt idx="51650">
                  <c:v>0.33928571428571402</c:v>
                </c:pt>
                <c:pt idx="51651">
                  <c:v>0.35714285714285698</c:v>
                </c:pt>
                <c:pt idx="51652">
                  <c:v>0.375</c:v>
                </c:pt>
                <c:pt idx="51653">
                  <c:v>0.39285714285714202</c:v>
                </c:pt>
                <c:pt idx="51654">
                  <c:v>0.41071428571428498</c:v>
                </c:pt>
                <c:pt idx="51655">
                  <c:v>0.42857142857142799</c:v>
                </c:pt>
                <c:pt idx="51656">
                  <c:v>0.44642857142857101</c:v>
                </c:pt>
                <c:pt idx="51657">
                  <c:v>0.46428571428571402</c:v>
                </c:pt>
                <c:pt idx="51658">
                  <c:v>0.48214285714285698</c:v>
                </c:pt>
                <c:pt idx="51659">
                  <c:v>0.5</c:v>
                </c:pt>
                <c:pt idx="51660">
                  <c:v>0.51785714285714202</c:v>
                </c:pt>
                <c:pt idx="51661">
                  <c:v>0.53571428571428503</c:v>
                </c:pt>
                <c:pt idx="51662">
                  <c:v>0.55357142857142805</c:v>
                </c:pt>
                <c:pt idx="51663">
                  <c:v>0.57142857142857095</c:v>
                </c:pt>
                <c:pt idx="51664">
                  <c:v>0.58928571428571397</c:v>
                </c:pt>
                <c:pt idx="51665">
                  <c:v>0.60714285714285698</c:v>
                </c:pt>
                <c:pt idx="51666">
                  <c:v>0.625</c:v>
                </c:pt>
                <c:pt idx="51667">
                  <c:v>0.64285714285714202</c:v>
                </c:pt>
                <c:pt idx="51668">
                  <c:v>0.66071428571428503</c:v>
                </c:pt>
                <c:pt idx="51669">
                  <c:v>0.67857142857142805</c:v>
                </c:pt>
                <c:pt idx="51670">
                  <c:v>0.69642857142857095</c:v>
                </c:pt>
                <c:pt idx="51671">
                  <c:v>0.71428571428571397</c:v>
                </c:pt>
                <c:pt idx="51672">
                  <c:v>0.73214285714285698</c:v>
                </c:pt>
                <c:pt idx="51673">
                  <c:v>0.75</c:v>
                </c:pt>
                <c:pt idx="51674">
                  <c:v>0.76785714285714202</c:v>
                </c:pt>
                <c:pt idx="51675">
                  <c:v>0.78571428571428503</c:v>
                </c:pt>
                <c:pt idx="51676">
                  <c:v>0.80357142857142805</c:v>
                </c:pt>
                <c:pt idx="51677">
                  <c:v>0.82142857142857095</c:v>
                </c:pt>
                <c:pt idx="51678">
                  <c:v>0.83928571428571397</c:v>
                </c:pt>
                <c:pt idx="51679">
                  <c:v>0.85714285714285698</c:v>
                </c:pt>
                <c:pt idx="51680">
                  <c:v>0.875</c:v>
                </c:pt>
                <c:pt idx="51681">
                  <c:v>0.89285714285714202</c:v>
                </c:pt>
                <c:pt idx="51682">
                  <c:v>0.91071428571428503</c:v>
                </c:pt>
                <c:pt idx="51683">
                  <c:v>0.92857142857142805</c:v>
                </c:pt>
                <c:pt idx="51684">
                  <c:v>0.94642857142857095</c:v>
                </c:pt>
                <c:pt idx="51685">
                  <c:v>0.96428571428571397</c:v>
                </c:pt>
                <c:pt idx="51686">
                  <c:v>0.98214285714285698</c:v>
                </c:pt>
                <c:pt idx="51687">
                  <c:v>0</c:v>
                </c:pt>
                <c:pt idx="51688">
                  <c:v>1.8181818181818101E-2</c:v>
                </c:pt>
                <c:pt idx="51689">
                  <c:v>3.6363636363636299E-2</c:v>
                </c:pt>
                <c:pt idx="51690">
                  <c:v>5.4545454545454501E-2</c:v>
                </c:pt>
                <c:pt idx="51691">
                  <c:v>7.2727272727272696E-2</c:v>
                </c:pt>
                <c:pt idx="51692">
                  <c:v>9.0909090909090898E-2</c:v>
                </c:pt>
                <c:pt idx="51693">
                  <c:v>0.109090909090909</c:v>
                </c:pt>
                <c:pt idx="51694">
                  <c:v>0.12727272727272701</c:v>
                </c:pt>
                <c:pt idx="51695">
                  <c:v>0.145454545454545</c:v>
                </c:pt>
                <c:pt idx="51696">
                  <c:v>0.163636363636363</c:v>
                </c:pt>
                <c:pt idx="51697">
                  <c:v>0.18181818181818099</c:v>
                </c:pt>
                <c:pt idx="51698">
                  <c:v>0.2</c:v>
                </c:pt>
                <c:pt idx="51699">
                  <c:v>0.218181818181818</c:v>
                </c:pt>
                <c:pt idx="51700">
                  <c:v>0.236363636363636</c:v>
                </c:pt>
                <c:pt idx="51701">
                  <c:v>0.25454545454545402</c:v>
                </c:pt>
                <c:pt idx="51702">
                  <c:v>0.27272727272727199</c:v>
                </c:pt>
                <c:pt idx="51703">
                  <c:v>0.29090909090909001</c:v>
                </c:pt>
                <c:pt idx="51704">
                  <c:v>0.30909090909090903</c:v>
                </c:pt>
                <c:pt idx="51705">
                  <c:v>0.32727272727272699</c:v>
                </c:pt>
                <c:pt idx="51706">
                  <c:v>0.34545454545454501</c:v>
                </c:pt>
                <c:pt idx="51707">
                  <c:v>0.36363636363636298</c:v>
                </c:pt>
                <c:pt idx="51708">
                  <c:v>0.381818181818181</c:v>
                </c:pt>
                <c:pt idx="51709">
                  <c:v>0.4</c:v>
                </c:pt>
                <c:pt idx="51710">
                  <c:v>0.41818181818181799</c:v>
                </c:pt>
                <c:pt idx="51711">
                  <c:v>0.43636363636363601</c:v>
                </c:pt>
                <c:pt idx="51712">
                  <c:v>0.45454545454545398</c:v>
                </c:pt>
                <c:pt idx="51713">
                  <c:v>0.472727272727272</c:v>
                </c:pt>
                <c:pt idx="51714">
                  <c:v>0.49090909090909002</c:v>
                </c:pt>
                <c:pt idx="51715">
                  <c:v>0.50909090909090904</c:v>
                </c:pt>
                <c:pt idx="51716">
                  <c:v>0.527272727272727</c:v>
                </c:pt>
                <c:pt idx="51717">
                  <c:v>0.54545454545454497</c:v>
                </c:pt>
                <c:pt idx="51718">
                  <c:v>0.56363636363636305</c:v>
                </c:pt>
                <c:pt idx="51719">
                  <c:v>0.58181818181818101</c:v>
                </c:pt>
                <c:pt idx="51720">
                  <c:v>0.6</c:v>
                </c:pt>
                <c:pt idx="51721">
                  <c:v>0.61818181818181805</c:v>
                </c:pt>
                <c:pt idx="51722">
                  <c:v>0.63636363636363602</c:v>
                </c:pt>
                <c:pt idx="51723">
                  <c:v>0.65454545454545399</c:v>
                </c:pt>
                <c:pt idx="51724">
                  <c:v>0.67272727272727195</c:v>
                </c:pt>
                <c:pt idx="51725">
                  <c:v>0.69090909090909003</c:v>
                </c:pt>
                <c:pt idx="51726">
                  <c:v>0.70909090909090899</c:v>
                </c:pt>
                <c:pt idx="51727">
                  <c:v>0.72727272727272696</c:v>
                </c:pt>
                <c:pt idx="51728">
                  <c:v>0.74545454545454504</c:v>
                </c:pt>
                <c:pt idx="51729">
                  <c:v>0.763636363636363</c:v>
                </c:pt>
                <c:pt idx="51730">
                  <c:v>0.78181818181818097</c:v>
                </c:pt>
                <c:pt idx="51731">
                  <c:v>0.8</c:v>
                </c:pt>
                <c:pt idx="51732">
                  <c:v>0.81818181818181801</c:v>
                </c:pt>
                <c:pt idx="51733">
                  <c:v>0.83636363636363598</c:v>
                </c:pt>
                <c:pt idx="51734">
                  <c:v>0.85454545454545405</c:v>
                </c:pt>
                <c:pt idx="51735">
                  <c:v>0.87272727272727202</c:v>
                </c:pt>
                <c:pt idx="51736">
                  <c:v>0.89090909090908998</c:v>
                </c:pt>
                <c:pt idx="51737">
                  <c:v>0.90909090909090895</c:v>
                </c:pt>
                <c:pt idx="51738">
                  <c:v>0.92727272727272703</c:v>
                </c:pt>
                <c:pt idx="51739">
                  <c:v>0.94545454545454499</c:v>
                </c:pt>
                <c:pt idx="51740">
                  <c:v>0.96363636363636296</c:v>
                </c:pt>
                <c:pt idx="51741">
                  <c:v>0.98181818181818103</c:v>
                </c:pt>
                <c:pt idx="51742">
                  <c:v>0</c:v>
                </c:pt>
                <c:pt idx="51743">
                  <c:v>1.4492753623188401E-2</c:v>
                </c:pt>
                <c:pt idx="51744">
                  <c:v>2.8985507246376802E-2</c:v>
                </c:pt>
                <c:pt idx="51745">
                  <c:v>4.3478260869565202E-2</c:v>
                </c:pt>
                <c:pt idx="51746">
                  <c:v>5.7971014492753603E-2</c:v>
                </c:pt>
                <c:pt idx="51747">
                  <c:v>7.2463768115942004E-2</c:v>
                </c:pt>
                <c:pt idx="51748">
                  <c:v>8.6956521739130405E-2</c:v>
                </c:pt>
                <c:pt idx="51749">
                  <c:v>0.101449275362318</c:v>
                </c:pt>
                <c:pt idx="51750">
                  <c:v>0.115942028985507</c:v>
                </c:pt>
                <c:pt idx="51751">
                  <c:v>0.13043478260869501</c:v>
                </c:pt>
                <c:pt idx="51752">
                  <c:v>0.14492753623188401</c:v>
                </c:pt>
                <c:pt idx="51753">
                  <c:v>0.15942028985507201</c:v>
                </c:pt>
                <c:pt idx="51754">
                  <c:v>0.17391304347826</c:v>
                </c:pt>
                <c:pt idx="51755">
                  <c:v>0.188405797101449</c:v>
                </c:pt>
                <c:pt idx="51756">
                  <c:v>0.202898550724637</c:v>
                </c:pt>
                <c:pt idx="51757">
                  <c:v>0.217391304347826</c:v>
                </c:pt>
                <c:pt idx="51758">
                  <c:v>0.231884057971014</c:v>
                </c:pt>
                <c:pt idx="51759">
                  <c:v>0.24637681159420199</c:v>
                </c:pt>
                <c:pt idx="51760">
                  <c:v>0.26086956521739102</c:v>
                </c:pt>
                <c:pt idx="51761">
                  <c:v>0.27536231884057899</c:v>
                </c:pt>
                <c:pt idx="51762">
                  <c:v>0.28985507246376802</c:v>
                </c:pt>
                <c:pt idx="51763">
                  <c:v>0.30434782608695599</c:v>
                </c:pt>
                <c:pt idx="51764">
                  <c:v>0.31884057971014401</c:v>
                </c:pt>
                <c:pt idx="51765">
                  <c:v>0.33333333333333298</c:v>
                </c:pt>
                <c:pt idx="51766">
                  <c:v>0.34782608695652101</c:v>
                </c:pt>
                <c:pt idx="51767">
                  <c:v>0.36231884057970998</c:v>
                </c:pt>
                <c:pt idx="51768">
                  <c:v>0.376811594202898</c:v>
                </c:pt>
                <c:pt idx="51769">
                  <c:v>0.39130434782608697</c:v>
                </c:pt>
                <c:pt idx="51770">
                  <c:v>0.405797101449275</c:v>
                </c:pt>
                <c:pt idx="51771">
                  <c:v>0.42028985507246303</c:v>
                </c:pt>
                <c:pt idx="51772">
                  <c:v>0.434782608695652</c:v>
                </c:pt>
                <c:pt idx="51773">
                  <c:v>0.44927536231884002</c:v>
                </c:pt>
                <c:pt idx="51774">
                  <c:v>0.46376811594202899</c:v>
                </c:pt>
                <c:pt idx="51775">
                  <c:v>0.47826086956521702</c:v>
                </c:pt>
                <c:pt idx="51776">
                  <c:v>0.49275362318840499</c:v>
                </c:pt>
                <c:pt idx="51777">
                  <c:v>0.50724637681159401</c:v>
                </c:pt>
                <c:pt idx="51778">
                  <c:v>0.52173913043478204</c:v>
                </c:pt>
                <c:pt idx="51779">
                  <c:v>0.53623188405797095</c:v>
                </c:pt>
                <c:pt idx="51780">
                  <c:v>0.55072463768115898</c:v>
                </c:pt>
                <c:pt idx="51781">
                  <c:v>0.56521739130434701</c:v>
                </c:pt>
                <c:pt idx="51782">
                  <c:v>0.57971014492753603</c:v>
                </c:pt>
                <c:pt idx="51783">
                  <c:v>0.59420289855072395</c:v>
                </c:pt>
                <c:pt idx="51784">
                  <c:v>0.60869565217391297</c:v>
                </c:pt>
                <c:pt idx="51785">
                  <c:v>0.623188405797101</c:v>
                </c:pt>
                <c:pt idx="51786">
                  <c:v>0.63768115942028902</c:v>
                </c:pt>
                <c:pt idx="51787">
                  <c:v>0.65217391304347805</c:v>
                </c:pt>
                <c:pt idx="51788">
                  <c:v>0.66666666666666596</c:v>
                </c:pt>
                <c:pt idx="51789">
                  <c:v>0.68115942028985499</c:v>
                </c:pt>
                <c:pt idx="51790">
                  <c:v>0.69565217391304301</c:v>
                </c:pt>
                <c:pt idx="51791">
                  <c:v>0.71014492753623104</c:v>
                </c:pt>
                <c:pt idx="51792">
                  <c:v>0.72463768115941996</c:v>
                </c:pt>
                <c:pt idx="51793">
                  <c:v>0.73913043478260798</c:v>
                </c:pt>
                <c:pt idx="51794">
                  <c:v>0.75362318840579701</c:v>
                </c:pt>
                <c:pt idx="51795">
                  <c:v>0.76811594202898503</c:v>
                </c:pt>
                <c:pt idx="51796">
                  <c:v>0.78260869565217395</c:v>
                </c:pt>
                <c:pt idx="51797">
                  <c:v>0.79710144927536197</c:v>
                </c:pt>
                <c:pt idx="51798">
                  <c:v>0.81159420289855</c:v>
                </c:pt>
                <c:pt idx="51799">
                  <c:v>0.82608695652173902</c:v>
                </c:pt>
                <c:pt idx="51800">
                  <c:v>0.84057971014492705</c:v>
                </c:pt>
                <c:pt idx="51801">
                  <c:v>0.85507246376811596</c:v>
                </c:pt>
                <c:pt idx="51802">
                  <c:v>0.86956521739130399</c:v>
                </c:pt>
                <c:pt idx="51803">
                  <c:v>0.88405797101449202</c:v>
                </c:pt>
                <c:pt idx="51804">
                  <c:v>0.89855072463768104</c:v>
                </c:pt>
                <c:pt idx="51805">
                  <c:v>0.91304347826086896</c:v>
                </c:pt>
                <c:pt idx="51806">
                  <c:v>0.92753623188405798</c:v>
                </c:pt>
                <c:pt idx="51807">
                  <c:v>0.94202898550724601</c:v>
                </c:pt>
                <c:pt idx="51808">
                  <c:v>0.95652173913043403</c:v>
                </c:pt>
                <c:pt idx="51809">
                  <c:v>0.97101449275362295</c:v>
                </c:pt>
                <c:pt idx="51810">
                  <c:v>0.98550724637681097</c:v>
                </c:pt>
                <c:pt idx="51811">
                  <c:v>0</c:v>
                </c:pt>
                <c:pt idx="51812">
                  <c:v>1.63934426229508E-2</c:v>
                </c:pt>
                <c:pt idx="51813">
                  <c:v>3.2786885245901599E-2</c:v>
                </c:pt>
                <c:pt idx="51814">
                  <c:v>4.9180327868852403E-2</c:v>
                </c:pt>
                <c:pt idx="51815">
                  <c:v>6.5573770491803199E-2</c:v>
                </c:pt>
                <c:pt idx="51816">
                  <c:v>8.1967213114753995E-2</c:v>
                </c:pt>
                <c:pt idx="51817">
                  <c:v>9.8360655737704902E-2</c:v>
                </c:pt>
                <c:pt idx="51818">
                  <c:v>0.114754098360655</c:v>
                </c:pt>
                <c:pt idx="51819">
                  <c:v>0.13114754098360601</c:v>
                </c:pt>
                <c:pt idx="51820">
                  <c:v>0.14754098360655701</c:v>
                </c:pt>
                <c:pt idx="51821">
                  <c:v>0.16393442622950799</c:v>
                </c:pt>
                <c:pt idx="51822">
                  <c:v>0.18032786885245899</c:v>
                </c:pt>
                <c:pt idx="51823">
                  <c:v>0.196721311475409</c:v>
                </c:pt>
                <c:pt idx="51824">
                  <c:v>0.21311475409836</c:v>
                </c:pt>
                <c:pt idx="51825">
                  <c:v>0.22950819672131101</c:v>
                </c:pt>
                <c:pt idx="51826">
                  <c:v>0.24590163934426201</c:v>
                </c:pt>
                <c:pt idx="51827">
                  <c:v>0.26229508196721302</c:v>
                </c:pt>
                <c:pt idx="51828">
                  <c:v>0.27868852459016302</c:v>
                </c:pt>
                <c:pt idx="51829">
                  <c:v>0.29508196721311403</c:v>
                </c:pt>
                <c:pt idx="51830">
                  <c:v>0.31147540983606498</c:v>
                </c:pt>
                <c:pt idx="51831">
                  <c:v>0.32786885245901598</c:v>
                </c:pt>
                <c:pt idx="51832">
                  <c:v>0.34426229508196698</c:v>
                </c:pt>
                <c:pt idx="51833">
                  <c:v>0.36065573770491799</c:v>
                </c:pt>
                <c:pt idx="51834">
                  <c:v>0.37704918032786799</c:v>
                </c:pt>
                <c:pt idx="51835">
                  <c:v>0.393442622950819</c:v>
                </c:pt>
                <c:pt idx="51836">
                  <c:v>0.40983606557377</c:v>
                </c:pt>
                <c:pt idx="51837">
                  <c:v>0.42622950819672101</c:v>
                </c:pt>
                <c:pt idx="51838">
                  <c:v>0.44262295081967201</c:v>
                </c:pt>
                <c:pt idx="51839">
                  <c:v>0.45901639344262202</c:v>
                </c:pt>
                <c:pt idx="51840">
                  <c:v>0.47540983606557302</c:v>
                </c:pt>
                <c:pt idx="51841">
                  <c:v>0.49180327868852403</c:v>
                </c:pt>
                <c:pt idx="51842">
                  <c:v>0.50819672131147497</c:v>
                </c:pt>
                <c:pt idx="51843">
                  <c:v>0.52459016393442603</c:v>
                </c:pt>
                <c:pt idx="51844">
                  <c:v>0.54098360655737698</c:v>
                </c:pt>
                <c:pt idx="51845">
                  <c:v>0.55737704918032704</c:v>
                </c:pt>
                <c:pt idx="51846">
                  <c:v>0.57377049180327799</c:v>
                </c:pt>
                <c:pt idx="51847">
                  <c:v>0.59016393442622905</c:v>
                </c:pt>
                <c:pt idx="51848">
                  <c:v>0.60655737704918</c:v>
                </c:pt>
                <c:pt idx="51849">
                  <c:v>0.62295081967213095</c:v>
                </c:pt>
                <c:pt idx="51850">
                  <c:v>0.63934426229508201</c:v>
                </c:pt>
                <c:pt idx="51851">
                  <c:v>0.65573770491803196</c:v>
                </c:pt>
                <c:pt idx="51852">
                  <c:v>0.67213114754098302</c:v>
                </c:pt>
                <c:pt idx="51853">
                  <c:v>0.68852459016393397</c:v>
                </c:pt>
                <c:pt idx="51854">
                  <c:v>0.70491803278688503</c:v>
                </c:pt>
                <c:pt idx="51855">
                  <c:v>0.72131147540983598</c:v>
                </c:pt>
                <c:pt idx="51856">
                  <c:v>0.73770491803278604</c:v>
                </c:pt>
                <c:pt idx="51857">
                  <c:v>0.75409836065573699</c:v>
                </c:pt>
                <c:pt idx="51858">
                  <c:v>0.77049180327868805</c:v>
                </c:pt>
                <c:pt idx="51859">
                  <c:v>0.786885245901639</c:v>
                </c:pt>
                <c:pt idx="51860">
                  <c:v>0.80327868852458995</c:v>
                </c:pt>
                <c:pt idx="51861">
                  <c:v>0.81967213114754101</c:v>
                </c:pt>
                <c:pt idx="51862">
                  <c:v>0.83606557377049096</c:v>
                </c:pt>
                <c:pt idx="51863">
                  <c:v>0.85245901639344202</c:v>
                </c:pt>
                <c:pt idx="51864">
                  <c:v>0.86885245901639296</c:v>
                </c:pt>
                <c:pt idx="51865">
                  <c:v>0.88524590163934402</c:v>
                </c:pt>
                <c:pt idx="51866">
                  <c:v>0.90163934426229497</c:v>
                </c:pt>
                <c:pt idx="51867">
                  <c:v>0.91803278688524503</c:v>
                </c:pt>
                <c:pt idx="51868">
                  <c:v>0.93442622950819598</c:v>
                </c:pt>
                <c:pt idx="51869">
                  <c:v>0.95081967213114704</c:v>
                </c:pt>
                <c:pt idx="51870">
                  <c:v>0.96721311475409799</c:v>
                </c:pt>
                <c:pt idx="51871">
                  <c:v>0.98360655737704905</c:v>
                </c:pt>
                <c:pt idx="51872">
                  <c:v>0</c:v>
                </c:pt>
                <c:pt idx="51873">
                  <c:v>1.3157894736842099E-2</c:v>
                </c:pt>
                <c:pt idx="51874">
                  <c:v>2.6315789473684199E-2</c:v>
                </c:pt>
                <c:pt idx="51875">
                  <c:v>3.94736842105263E-2</c:v>
                </c:pt>
                <c:pt idx="51876">
                  <c:v>5.2631578947368397E-2</c:v>
                </c:pt>
                <c:pt idx="51877">
                  <c:v>6.5789473684210495E-2</c:v>
                </c:pt>
                <c:pt idx="51878">
                  <c:v>7.8947368421052599E-2</c:v>
                </c:pt>
                <c:pt idx="51879">
                  <c:v>9.2105263157894704E-2</c:v>
                </c:pt>
                <c:pt idx="51880">
                  <c:v>0.105263157894736</c:v>
                </c:pt>
                <c:pt idx="51881">
                  <c:v>0.118421052631578</c:v>
                </c:pt>
                <c:pt idx="51882">
                  <c:v>0.13157894736842099</c:v>
                </c:pt>
                <c:pt idx="51883">
                  <c:v>0.144736842105263</c:v>
                </c:pt>
                <c:pt idx="51884">
                  <c:v>0.157894736842105</c:v>
                </c:pt>
                <c:pt idx="51885">
                  <c:v>0.17105263157894701</c:v>
                </c:pt>
                <c:pt idx="51886">
                  <c:v>0.18421052631578899</c:v>
                </c:pt>
                <c:pt idx="51887">
                  <c:v>0.197368421052631</c:v>
                </c:pt>
                <c:pt idx="51888">
                  <c:v>0.21052631578947301</c:v>
                </c:pt>
                <c:pt idx="51889">
                  <c:v>0.22368421052631501</c:v>
                </c:pt>
                <c:pt idx="51890">
                  <c:v>0.23684210526315699</c:v>
                </c:pt>
                <c:pt idx="51891">
                  <c:v>0.25</c:v>
                </c:pt>
                <c:pt idx="51892">
                  <c:v>0.26315789473684198</c:v>
                </c:pt>
                <c:pt idx="51893">
                  <c:v>0.27631578947368401</c:v>
                </c:pt>
                <c:pt idx="51894">
                  <c:v>0.28947368421052599</c:v>
                </c:pt>
                <c:pt idx="51895">
                  <c:v>0.30263157894736797</c:v>
                </c:pt>
                <c:pt idx="51896">
                  <c:v>0.31578947368421001</c:v>
                </c:pt>
                <c:pt idx="51897">
                  <c:v>0.32894736842105199</c:v>
                </c:pt>
                <c:pt idx="51898">
                  <c:v>0.34210526315789402</c:v>
                </c:pt>
                <c:pt idx="51899">
                  <c:v>0.355263157894736</c:v>
                </c:pt>
                <c:pt idx="51900">
                  <c:v>0.36842105263157798</c:v>
                </c:pt>
                <c:pt idx="51901">
                  <c:v>0.38157894736842102</c:v>
                </c:pt>
                <c:pt idx="51902">
                  <c:v>0.394736842105263</c:v>
                </c:pt>
                <c:pt idx="51903">
                  <c:v>0.40789473684210498</c:v>
                </c:pt>
                <c:pt idx="51904">
                  <c:v>0.42105263157894701</c:v>
                </c:pt>
                <c:pt idx="51905">
                  <c:v>0.43421052631578899</c:v>
                </c:pt>
                <c:pt idx="51906">
                  <c:v>0.44736842105263103</c:v>
                </c:pt>
                <c:pt idx="51907">
                  <c:v>0.46052631578947301</c:v>
                </c:pt>
                <c:pt idx="51908">
                  <c:v>0.47368421052631499</c:v>
                </c:pt>
                <c:pt idx="51909">
                  <c:v>0.48684210526315702</c:v>
                </c:pt>
                <c:pt idx="51910">
                  <c:v>0.5</c:v>
                </c:pt>
                <c:pt idx="51911">
                  <c:v>0.51315789473684204</c:v>
                </c:pt>
                <c:pt idx="51912">
                  <c:v>0.52631578947368396</c:v>
                </c:pt>
                <c:pt idx="51913">
                  <c:v>0.53947368421052599</c:v>
                </c:pt>
                <c:pt idx="51914">
                  <c:v>0.55263157894736803</c:v>
                </c:pt>
                <c:pt idx="51915">
                  <c:v>0.56578947368420995</c:v>
                </c:pt>
                <c:pt idx="51916">
                  <c:v>0.57894736842105199</c:v>
                </c:pt>
                <c:pt idx="51917">
                  <c:v>0.59210526315789402</c:v>
                </c:pt>
                <c:pt idx="51918">
                  <c:v>0.60526315789473595</c:v>
                </c:pt>
                <c:pt idx="51919">
                  <c:v>0.61842105263157898</c:v>
                </c:pt>
                <c:pt idx="51920">
                  <c:v>0.63157894736842102</c:v>
                </c:pt>
                <c:pt idx="51921">
                  <c:v>0.64473684210526305</c:v>
                </c:pt>
                <c:pt idx="51922">
                  <c:v>0.65789473684210498</c:v>
                </c:pt>
                <c:pt idx="51923">
                  <c:v>0.67105263157894701</c:v>
                </c:pt>
                <c:pt idx="51924">
                  <c:v>0.68421052631578905</c:v>
                </c:pt>
                <c:pt idx="51925">
                  <c:v>0.69736842105263097</c:v>
                </c:pt>
                <c:pt idx="51926">
                  <c:v>0.71052631578947301</c:v>
                </c:pt>
                <c:pt idx="51927">
                  <c:v>0.72368421052631504</c:v>
                </c:pt>
                <c:pt idx="51928">
                  <c:v>0.73684210526315697</c:v>
                </c:pt>
                <c:pt idx="51929">
                  <c:v>0.75</c:v>
                </c:pt>
                <c:pt idx="51930">
                  <c:v>0.76315789473684204</c:v>
                </c:pt>
                <c:pt idx="51931">
                  <c:v>0.77631578947368396</c:v>
                </c:pt>
                <c:pt idx="51932">
                  <c:v>0.78947368421052599</c:v>
                </c:pt>
                <c:pt idx="51933">
                  <c:v>0.80263157894736803</c:v>
                </c:pt>
                <c:pt idx="51934">
                  <c:v>0.81578947368420995</c:v>
                </c:pt>
                <c:pt idx="51935">
                  <c:v>0.82894736842105199</c:v>
                </c:pt>
                <c:pt idx="51936">
                  <c:v>0.84210526315789402</c:v>
                </c:pt>
                <c:pt idx="51937">
                  <c:v>0.85526315789473595</c:v>
                </c:pt>
                <c:pt idx="51938">
                  <c:v>0.86842105263157898</c:v>
                </c:pt>
                <c:pt idx="51939">
                  <c:v>0.88157894736842102</c:v>
                </c:pt>
                <c:pt idx="51940">
                  <c:v>0.89473684210526305</c:v>
                </c:pt>
                <c:pt idx="51941">
                  <c:v>0.90789473684210498</c:v>
                </c:pt>
                <c:pt idx="51942">
                  <c:v>0.92105263157894701</c:v>
                </c:pt>
                <c:pt idx="51943">
                  <c:v>0.93421052631578905</c:v>
                </c:pt>
                <c:pt idx="51944">
                  <c:v>0.94736842105263097</c:v>
                </c:pt>
                <c:pt idx="51945">
                  <c:v>0.96052631578947301</c:v>
                </c:pt>
                <c:pt idx="51946">
                  <c:v>0.97368421052631504</c:v>
                </c:pt>
                <c:pt idx="51947">
                  <c:v>0.98684210526315697</c:v>
                </c:pt>
                <c:pt idx="51948">
                  <c:v>0</c:v>
                </c:pt>
                <c:pt idx="51949">
                  <c:v>2.3809523809523801E-2</c:v>
                </c:pt>
                <c:pt idx="51950">
                  <c:v>4.7619047619047603E-2</c:v>
                </c:pt>
                <c:pt idx="51951">
                  <c:v>7.1428571428571397E-2</c:v>
                </c:pt>
                <c:pt idx="51952">
                  <c:v>9.5238095238095205E-2</c:v>
                </c:pt>
                <c:pt idx="51953">
                  <c:v>0.119047619047619</c:v>
                </c:pt>
                <c:pt idx="51954">
                  <c:v>0.14285714285714199</c:v>
                </c:pt>
                <c:pt idx="51955">
                  <c:v>0.16666666666666599</c:v>
                </c:pt>
                <c:pt idx="51956">
                  <c:v>0.19047619047618999</c:v>
                </c:pt>
                <c:pt idx="51957">
                  <c:v>0.214285714285714</c:v>
                </c:pt>
                <c:pt idx="51958">
                  <c:v>0.238095238095238</c:v>
                </c:pt>
                <c:pt idx="51959">
                  <c:v>0.26190476190476097</c:v>
                </c:pt>
                <c:pt idx="51960">
                  <c:v>0.28571428571428498</c:v>
                </c:pt>
                <c:pt idx="51961">
                  <c:v>0.30952380952380898</c:v>
                </c:pt>
                <c:pt idx="51962">
                  <c:v>0.33333333333333298</c:v>
                </c:pt>
                <c:pt idx="51963">
                  <c:v>0.35714285714285698</c:v>
                </c:pt>
                <c:pt idx="51964">
                  <c:v>0.38095238095237999</c:v>
                </c:pt>
                <c:pt idx="51965">
                  <c:v>0.40476190476190399</c:v>
                </c:pt>
                <c:pt idx="51966">
                  <c:v>0.42857142857142799</c:v>
                </c:pt>
                <c:pt idx="51967">
                  <c:v>0.452380952380952</c:v>
                </c:pt>
                <c:pt idx="51968">
                  <c:v>0.476190476190476</c:v>
                </c:pt>
                <c:pt idx="51969">
                  <c:v>0.5</c:v>
                </c:pt>
                <c:pt idx="51970">
                  <c:v>0.52380952380952295</c:v>
                </c:pt>
                <c:pt idx="51971">
                  <c:v>0.54761904761904701</c:v>
                </c:pt>
                <c:pt idx="51972">
                  <c:v>0.57142857142857095</c:v>
                </c:pt>
                <c:pt idx="51973">
                  <c:v>0.59523809523809501</c:v>
                </c:pt>
                <c:pt idx="51974">
                  <c:v>0.61904761904761896</c:v>
                </c:pt>
                <c:pt idx="51975">
                  <c:v>0.64285714285714202</c:v>
                </c:pt>
                <c:pt idx="51976">
                  <c:v>0.66666666666666596</c:v>
                </c:pt>
                <c:pt idx="51977">
                  <c:v>0.69047619047619002</c:v>
                </c:pt>
                <c:pt idx="51978">
                  <c:v>0.71428571428571397</c:v>
                </c:pt>
                <c:pt idx="51979">
                  <c:v>0.73809523809523803</c:v>
                </c:pt>
                <c:pt idx="51980">
                  <c:v>0.76190476190476097</c:v>
                </c:pt>
                <c:pt idx="51981">
                  <c:v>0.78571428571428503</c:v>
                </c:pt>
                <c:pt idx="51982">
                  <c:v>0.80952380952380898</c:v>
                </c:pt>
                <c:pt idx="51983">
                  <c:v>0.83333333333333304</c:v>
                </c:pt>
                <c:pt idx="51984">
                  <c:v>0.85714285714285698</c:v>
                </c:pt>
                <c:pt idx="51985">
                  <c:v>0.88095238095238004</c:v>
                </c:pt>
                <c:pt idx="51986">
                  <c:v>0.90476190476190399</c:v>
                </c:pt>
                <c:pt idx="51987">
                  <c:v>0.92857142857142805</c:v>
                </c:pt>
                <c:pt idx="51988">
                  <c:v>0.952380952380952</c:v>
                </c:pt>
                <c:pt idx="51989">
                  <c:v>0.97619047619047605</c:v>
                </c:pt>
                <c:pt idx="51990">
                  <c:v>0</c:v>
                </c:pt>
                <c:pt idx="51991">
                  <c:v>1.38888888888888E-2</c:v>
                </c:pt>
                <c:pt idx="51992">
                  <c:v>2.77777777777777E-2</c:v>
                </c:pt>
                <c:pt idx="51993">
                  <c:v>4.1666666666666602E-2</c:v>
                </c:pt>
                <c:pt idx="51994">
                  <c:v>5.5555555555555497E-2</c:v>
                </c:pt>
                <c:pt idx="51995">
                  <c:v>6.9444444444444406E-2</c:v>
                </c:pt>
                <c:pt idx="51996">
                  <c:v>8.3333333333333301E-2</c:v>
                </c:pt>
                <c:pt idx="51997">
                  <c:v>9.7222222222222196E-2</c:v>
                </c:pt>
                <c:pt idx="51998">
                  <c:v>0.11111111111111099</c:v>
                </c:pt>
                <c:pt idx="51999">
                  <c:v>0.125</c:v>
                </c:pt>
                <c:pt idx="52000">
                  <c:v>0.13888888888888801</c:v>
                </c:pt>
                <c:pt idx="52001">
                  <c:v>0.15277777777777701</c:v>
                </c:pt>
                <c:pt idx="52002">
                  <c:v>0.16666666666666599</c:v>
                </c:pt>
                <c:pt idx="52003">
                  <c:v>0.180555555555555</c:v>
                </c:pt>
                <c:pt idx="52004">
                  <c:v>0.194444444444444</c:v>
                </c:pt>
                <c:pt idx="52005">
                  <c:v>0.20833333333333301</c:v>
                </c:pt>
                <c:pt idx="52006">
                  <c:v>0.22222222222222199</c:v>
                </c:pt>
                <c:pt idx="52007">
                  <c:v>0.23611111111111099</c:v>
                </c:pt>
                <c:pt idx="52008">
                  <c:v>0.25</c:v>
                </c:pt>
                <c:pt idx="52009">
                  <c:v>0.26388888888888801</c:v>
                </c:pt>
                <c:pt idx="52010">
                  <c:v>0.27777777777777701</c:v>
                </c:pt>
                <c:pt idx="52011">
                  <c:v>0.29166666666666602</c:v>
                </c:pt>
                <c:pt idx="52012">
                  <c:v>0.30555555555555503</c:v>
                </c:pt>
                <c:pt idx="52013">
                  <c:v>0.31944444444444398</c:v>
                </c:pt>
                <c:pt idx="52014">
                  <c:v>0.33333333333333298</c:v>
                </c:pt>
                <c:pt idx="52015">
                  <c:v>0.34722222222222199</c:v>
                </c:pt>
                <c:pt idx="52016">
                  <c:v>0.36111111111111099</c:v>
                </c:pt>
                <c:pt idx="52017">
                  <c:v>0.375</c:v>
                </c:pt>
                <c:pt idx="52018">
                  <c:v>0.38888888888888801</c:v>
                </c:pt>
                <c:pt idx="52019">
                  <c:v>0.40277777777777701</c:v>
                </c:pt>
                <c:pt idx="52020">
                  <c:v>0.41666666666666602</c:v>
                </c:pt>
                <c:pt idx="52021">
                  <c:v>0.43055555555555503</c:v>
                </c:pt>
                <c:pt idx="52022">
                  <c:v>0.44444444444444398</c:v>
                </c:pt>
                <c:pt idx="52023">
                  <c:v>0.45833333333333298</c:v>
                </c:pt>
                <c:pt idx="52024">
                  <c:v>0.47222222222222199</c:v>
                </c:pt>
                <c:pt idx="52025">
                  <c:v>0.48611111111111099</c:v>
                </c:pt>
                <c:pt idx="52026">
                  <c:v>0.5</c:v>
                </c:pt>
                <c:pt idx="52027">
                  <c:v>0.51388888888888795</c:v>
                </c:pt>
                <c:pt idx="52028">
                  <c:v>0.52777777777777701</c:v>
                </c:pt>
                <c:pt idx="52029">
                  <c:v>0.54166666666666596</c:v>
                </c:pt>
                <c:pt idx="52030">
                  <c:v>0.55555555555555503</c:v>
                </c:pt>
                <c:pt idx="52031">
                  <c:v>0.56944444444444398</c:v>
                </c:pt>
                <c:pt idx="52032">
                  <c:v>0.58333333333333304</c:v>
                </c:pt>
                <c:pt idx="52033">
                  <c:v>0.59722222222222199</c:v>
                </c:pt>
                <c:pt idx="52034">
                  <c:v>0.61111111111111105</c:v>
                </c:pt>
                <c:pt idx="52035">
                  <c:v>0.625</c:v>
                </c:pt>
                <c:pt idx="52036">
                  <c:v>0.63888888888888795</c:v>
                </c:pt>
                <c:pt idx="52037">
                  <c:v>0.65277777777777701</c:v>
                </c:pt>
                <c:pt idx="52038">
                  <c:v>0.66666666666666596</c:v>
                </c:pt>
                <c:pt idx="52039">
                  <c:v>0.68055555555555503</c:v>
                </c:pt>
                <c:pt idx="52040">
                  <c:v>0.69444444444444398</c:v>
                </c:pt>
                <c:pt idx="52041">
                  <c:v>0.70833333333333304</c:v>
                </c:pt>
                <c:pt idx="52042">
                  <c:v>0.72222222222222199</c:v>
                </c:pt>
                <c:pt idx="52043">
                  <c:v>0.73611111111111105</c:v>
                </c:pt>
                <c:pt idx="52044">
                  <c:v>0.75</c:v>
                </c:pt>
                <c:pt idx="52045">
                  <c:v>0.76388888888888795</c:v>
                </c:pt>
                <c:pt idx="52046">
                  <c:v>0.77777777777777701</c:v>
                </c:pt>
                <c:pt idx="52047">
                  <c:v>0.79166666666666596</c:v>
                </c:pt>
                <c:pt idx="52048">
                  <c:v>0.80555555555555503</c:v>
                </c:pt>
                <c:pt idx="52049">
                  <c:v>0.81944444444444398</c:v>
                </c:pt>
                <c:pt idx="52050">
                  <c:v>0.83333333333333304</c:v>
                </c:pt>
                <c:pt idx="52051">
                  <c:v>0.84722222222222199</c:v>
                </c:pt>
                <c:pt idx="52052">
                  <c:v>0.86111111111111105</c:v>
                </c:pt>
                <c:pt idx="52053">
                  <c:v>0.875</c:v>
                </c:pt>
                <c:pt idx="52054">
                  <c:v>0.88888888888888795</c:v>
                </c:pt>
                <c:pt idx="52055">
                  <c:v>0.90277777777777701</c:v>
                </c:pt>
                <c:pt idx="52056">
                  <c:v>0.91666666666666596</c:v>
                </c:pt>
                <c:pt idx="52057">
                  <c:v>0.93055555555555503</c:v>
                </c:pt>
                <c:pt idx="52058">
                  <c:v>0.94444444444444398</c:v>
                </c:pt>
                <c:pt idx="52059">
                  <c:v>0.95833333333333304</c:v>
                </c:pt>
                <c:pt idx="52060">
                  <c:v>0.97222222222222199</c:v>
                </c:pt>
                <c:pt idx="52061">
                  <c:v>0.98611111111111105</c:v>
                </c:pt>
                <c:pt idx="52062">
                  <c:v>0</c:v>
                </c:pt>
                <c:pt idx="52063">
                  <c:v>0.1</c:v>
                </c:pt>
                <c:pt idx="52064">
                  <c:v>0.2</c:v>
                </c:pt>
                <c:pt idx="52065">
                  <c:v>0.3</c:v>
                </c:pt>
                <c:pt idx="52066">
                  <c:v>0.4</c:v>
                </c:pt>
                <c:pt idx="52067">
                  <c:v>0.5</c:v>
                </c:pt>
                <c:pt idx="52068">
                  <c:v>0.6</c:v>
                </c:pt>
                <c:pt idx="52069">
                  <c:v>0.7</c:v>
                </c:pt>
                <c:pt idx="52070">
                  <c:v>0.8</c:v>
                </c:pt>
                <c:pt idx="52071">
                  <c:v>0.9</c:v>
                </c:pt>
                <c:pt idx="52072">
                  <c:v>0</c:v>
                </c:pt>
                <c:pt idx="52073">
                  <c:v>6.4516129032258004E-3</c:v>
                </c:pt>
                <c:pt idx="52074">
                  <c:v>1.2903225806451601E-2</c:v>
                </c:pt>
                <c:pt idx="52075">
                  <c:v>1.9354838709677399E-2</c:v>
                </c:pt>
                <c:pt idx="52076">
                  <c:v>2.5806451612903201E-2</c:v>
                </c:pt>
                <c:pt idx="52077">
                  <c:v>3.2258064516128997E-2</c:v>
                </c:pt>
                <c:pt idx="52078">
                  <c:v>3.8709677419354799E-2</c:v>
                </c:pt>
                <c:pt idx="52079">
                  <c:v>4.5161290322580601E-2</c:v>
                </c:pt>
                <c:pt idx="52080">
                  <c:v>5.1612903225806403E-2</c:v>
                </c:pt>
                <c:pt idx="52081">
                  <c:v>5.8064516129032198E-2</c:v>
                </c:pt>
                <c:pt idx="52082">
                  <c:v>6.4516129032257993E-2</c:v>
                </c:pt>
                <c:pt idx="52083">
                  <c:v>7.0967741935483802E-2</c:v>
                </c:pt>
                <c:pt idx="52084">
                  <c:v>7.7419354838709598E-2</c:v>
                </c:pt>
                <c:pt idx="52085">
                  <c:v>8.3870967741935407E-2</c:v>
                </c:pt>
                <c:pt idx="52086">
                  <c:v>9.0322580645161202E-2</c:v>
                </c:pt>
                <c:pt idx="52087">
                  <c:v>9.6774193548387094E-2</c:v>
                </c:pt>
                <c:pt idx="52088">
                  <c:v>0.103225806451612</c:v>
                </c:pt>
                <c:pt idx="52089">
                  <c:v>0.109677419354838</c:v>
                </c:pt>
                <c:pt idx="52090">
                  <c:v>0.11612903225806399</c:v>
                </c:pt>
                <c:pt idx="52091">
                  <c:v>0.12258064516129</c:v>
                </c:pt>
                <c:pt idx="52092">
                  <c:v>0.12903225806451599</c:v>
                </c:pt>
                <c:pt idx="52093">
                  <c:v>0.135483870967741</c:v>
                </c:pt>
                <c:pt idx="52094">
                  <c:v>0.14193548387096699</c:v>
                </c:pt>
                <c:pt idx="52095">
                  <c:v>0.14838709677419301</c:v>
                </c:pt>
                <c:pt idx="52096">
                  <c:v>0.154838709677419</c:v>
                </c:pt>
                <c:pt idx="52097">
                  <c:v>0.16129032258064499</c:v>
                </c:pt>
                <c:pt idx="52098">
                  <c:v>0.16774193548387001</c:v>
                </c:pt>
                <c:pt idx="52099">
                  <c:v>0.174193548387096</c:v>
                </c:pt>
                <c:pt idx="52100">
                  <c:v>0.18064516129032199</c:v>
                </c:pt>
                <c:pt idx="52101">
                  <c:v>0.187096774193548</c:v>
                </c:pt>
                <c:pt idx="52102">
                  <c:v>0.19354838709677399</c:v>
                </c:pt>
                <c:pt idx="52103">
                  <c:v>0.2</c:v>
                </c:pt>
                <c:pt idx="52104">
                  <c:v>0.206451612903225</c:v>
                </c:pt>
                <c:pt idx="52105">
                  <c:v>0.21290322580645099</c:v>
                </c:pt>
                <c:pt idx="52106">
                  <c:v>0.21935483870967701</c:v>
                </c:pt>
                <c:pt idx="52107">
                  <c:v>0.225806451612903</c:v>
                </c:pt>
                <c:pt idx="52108">
                  <c:v>0.23225806451612899</c:v>
                </c:pt>
                <c:pt idx="52109">
                  <c:v>0.238709677419354</c:v>
                </c:pt>
                <c:pt idx="52110">
                  <c:v>0.24516129032257999</c:v>
                </c:pt>
                <c:pt idx="52111">
                  <c:v>0.25161290322580598</c:v>
                </c:pt>
                <c:pt idx="52112">
                  <c:v>0.25806451612903197</c:v>
                </c:pt>
                <c:pt idx="52113">
                  <c:v>0.26451612903225802</c:v>
                </c:pt>
                <c:pt idx="52114">
                  <c:v>0.27096774193548301</c:v>
                </c:pt>
                <c:pt idx="52115">
                  <c:v>0.277419354838709</c:v>
                </c:pt>
                <c:pt idx="52116">
                  <c:v>0.28387096774193499</c:v>
                </c:pt>
                <c:pt idx="52117">
                  <c:v>0.29032258064516098</c:v>
                </c:pt>
                <c:pt idx="52118">
                  <c:v>0.29677419354838702</c:v>
                </c:pt>
                <c:pt idx="52119">
                  <c:v>0.30322580645161201</c:v>
                </c:pt>
                <c:pt idx="52120">
                  <c:v>0.309677419354838</c:v>
                </c:pt>
                <c:pt idx="52121">
                  <c:v>0.31612903225806399</c:v>
                </c:pt>
                <c:pt idx="52122">
                  <c:v>0.32258064516128998</c:v>
                </c:pt>
                <c:pt idx="52123">
                  <c:v>0.32903225806451603</c:v>
                </c:pt>
                <c:pt idx="52124">
                  <c:v>0.33548387096774102</c:v>
                </c:pt>
                <c:pt idx="52125">
                  <c:v>0.34193548387096701</c:v>
                </c:pt>
                <c:pt idx="52126">
                  <c:v>0.34838709677419299</c:v>
                </c:pt>
                <c:pt idx="52127">
                  <c:v>0.35483870967741898</c:v>
                </c:pt>
                <c:pt idx="52128">
                  <c:v>0.36129032258064497</c:v>
                </c:pt>
                <c:pt idx="52129">
                  <c:v>0.36774193548387002</c:v>
                </c:pt>
                <c:pt idx="52130">
                  <c:v>0.37419354838709601</c:v>
                </c:pt>
                <c:pt idx="52131">
                  <c:v>0.380645161290322</c:v>
                </c:pt>
                <c:pt idx="52132">
                  <c:v>0.38709677419354799</c:v>
                </c:pt>
                <c:pt idx="52133">
                  <c:v>0.39354838709677398</c:v>
                </c:pt>
                <c:pt idx="52134">
                  <c:v>0.4</c:v>
                </c:pt>
                <c:pt idx="52135">
                  <c:v>0.40645161290322501</c:v>
                </c:pt>
                <c:pt idx="52136">
                  <c:v>0.412903225806451</c:v>
                </c:pt>
                <c:pt idx="52137">
                  <c:v>0.41935483870967699</c:v>
                </c:pt>
                <c:pt idx="52138">
                  <c:v>0.42580645161290298</c:v>
                </c:pt>
                <c:pt idx="52139">
                  <c:v>0.43225806451612903</c:v>
                </c:pt>
                <c:pt idx="52140">
                  <c:v>0.43870967741935402</c:v>
                </c:pt>
                <c:pt idx="52141">
                  <c:v>0.44516129032258001</c:v>
                </c:pt>
                <c:pt idx="52142">
                  <c:v>0.45161290322580599</c:v>
                </c:pt>
                <c:pt idx="52143">
                  <c:v>0.45806451612903198</c:v>
                </c:pt>
                <c:pt idx="52144">
                  <c:v>0.46451612903225797</c:v>
                </c:pt>
                <c:pt idx="52145">
                  <c:v>0.47096774193548302</c:v>
                </c:pt>
                <c:pt idx="52146">
                  <c:v>0.47741935483870901</c:v>
                </c:pt>
                <c:pt idx="52147">
                  <c:v>0.483870967741935</c:v>
                </c:pt>
                <c:pt idx="52148">
                  <c:v>0.49032258064516099</c:v>
                </c:pt>
                <c:pt idx="52149">
                  <c:v>0.49677419354838698</c:v>
                </c:pt>
                <c:pt idx="52150">
                  <c:v>0.50322580645161197</c:v>
                </c:pt>
                <c:pt idx="52151">
                  <c:v>0.50967741935483801</c:v>
                </c:pt>
                <c:pt idx="52152">
                  <c:v>0.51612903225806395</c:v>
                </c:pt>
                <c:pt idx="52153">
                  <c:v>0.52258064516128999</c:v>
                </c:pt>
                <c:pt idx="52154">
                  <c:v>0.52903225806451604</c:v>
                </c:pt>
                <c:pt idx="52155">
                  <c:v>0.53548387096774197</c:v>
                </c:pt>
                <c:pt idx="52156">
                  <c:v>0.54193548387096702</c:v>
                </c:pt>
                <c:pt idx="52157">
                  <c:v>0.54838709677419295</c:v>
                </c:pt>
                <c:pt idx="52158">
                  <c:v>0.554838709677419</c:v>
                </c:pt>
                <c:pt idx="52159">
                  <c:v>0.56129032258064504</c:v>
                </c:pt>
                <c:pt idx="52160">
                  <c:v>0.56774193548387097</c:v>
                </c:pt>
                <c:pt idx="52161">
                  <c:v>0.57419354838709602</c:v>
                </c:pt>
                <c:pt idx="52162">
                  <c:v>0.58064516129032195</c:v>
                </c:pt>
                <c:pt idx="52163">
                  <c:v>0.587096774193548</c:v>
                </c:pt>
                <c:pt idx="52164">
                  <c:v>0.59354838709677404</c:v>
                </c:pt>
                <c:pt idx="52165">
                  <c:v>0.6</c:v>
                </c:pt>
                <c:pt idx="52166">
                  <c:v>0.60645161290322502</c:v>
                </c:pt>
                <c:pt idx="52167">
                  <c:v>0.61290322580645096</c:v>
                </c:pt>
                <c:pt idx="52168">
                  <c:v>0.619354838709677</c:v>
                </c:pt>
                <c:pt idx="52169">
                  <c:v>0.62580645161290305</c:v>
                </c:pt>
                <c:pt idx="52170">
                  <c:v>0.63225806451612898</c:v>
                </c:pt>
                <c:pt idx="52171">
                  <c:v>0.63870967741935403</c:v>
                </c:pt>
                <c:pt idx="52172">
                  <c:v>0.64516129032257996</c:v>
                </c:pt>
                <c:pt idx="52173">
                  <c:v>0.65161290322580601</c:v>
                </c:pt>
                <c:pt idx="52174">
                  <c:v>0.65806451612903205</c:v>
                </c:pt>
                <c:pt idx="52175">
                  <c:v>0.66451612903225799</c:v>
                </c:pt>
                <c:pt idx="52176">
                  <c:v>0.67096774193548303</c:v>
                </c:pt>
                <c:pt idx="52177">
                  <c:v>0.67741935483870896</c:v>
                </c:pt>
                <c:pt idx="52178">
                  <c:v>0.68387096774193501</c:v>
                </c:pt>
                <c:pt idx="52179">
                  <c:v>0.69032258064516105</c:v>
                </c:pt>
                <c:pt idx="52180">
                  <c:v>0.69677419354838699</c:v>
                </c:pt>
                <c:pt idx="52181">
                  <c:v>0.70322580645161203</c:v>
                </c:pt>
                <c:pt idx="52182">
                  <c:v>0.70967741935483797</c:v>
                </c:pt>
                <c:pt idx="52183">
                  <c:v>0.71612903225806401</c:v>
                </c:pt>
                <c:pt idx="52184">
                  <c:v>0.72258064516128995</c:v>
                </c:pt>
                <c:pt idx="52185">
                  <c:v>0.72903225806451599</c:v>
                </c:pt>
                <c:pt idx="52186">
                  <c:v>0.73548387096774104</c:v>
                </c:pt>
                <c:pt idx="52187">
                  <c:v>0.74193548387096697</c:v>
                </c:pt>
                <c:pt idx="52188">
                  <c:v>0.74838709677419302</c:v>
                </c:pt>
                <c:pt idx="52189">
                  <c:v>0.75483870967741895</c:v>
                </c:pt>
                <c:pt idx="52190">
                  <c:v>0.761290322580645</c:v>
                </c:pt>
                <c:pt idx="52191">
                  <c:v>0.76774193548387004</c:v>
                </c:pt>
                <c:pt idx="52192">
                  <c:v>0.77419354838709598</c:v>
                </c:pt>
                <c:pt idx="52193">
                  <c:v>0.78064516129032202</c:v>
                </c:pt>
                <c:pt idx="52194">
                  <c:v>0.78709677419354795</c:v>
                </c:pt>
                <c:pt idx="52195">
                  <c:v>0.793548387096774</c:v>
                </c:pt>
                <c:pt idx="52196">
                  <c:v>0.8</c:v>
                </c:pt>
                <c:pt idx="52197">
                  <c:v>0.80645161290322498</c:v>
                </c:pt>
                <c:pt idx="52198">
                  <c:v>0.81290322580645102</c:v>
                </c:pt>
                <c:pt idx="52199">
                  <c:v>0.81935483870967696</c:v>
                </c:pt>
                <c:pt idx="52200">
                  <c:v>0.825806451612903</c:v>
                </c:pt>
                <c:pt idx="52201">
                  <c:v>0.83225806451612905</c:v>
                </c:pt>
                <c:pt idx="52202">
                  <c:v>0.83870967741935398</c:v>
                </c:pt>
                <c:pt idx="52203">
                  <c:v>0.84516129032258003</c:v>
                </c:pt>
                <c:pt idx="52204">
                  <c:v>0.85161290322580596</c:v>
                </c:pt>
                <c:pt idx="52205">
                  <c:v>0.85806451612903201</c:v>
                </c:pt>
                <c:pt idx="52206">
                  <c:v>0.86451612903225805</c:v>
                </c:pt>
                <c:pt idx="52207">
                  <c:v>0.87096774193548299</c:v>
                </c:pt>
                <c:pt idx="52208">
                  <c:v>0.87741935483870903</c:v>
                </c:pt>
                <c:pt idx="52209">
                  <c:v>0.88387096774193497</c:v>
                </c:pt>
                <c:pt idx="52210">
                  <c:v>0.89032258064516101</c:v>
                </c:pt>
                <c:pt idx="52211">
                  <c:v>0.89677419354838706</c:v>
                </c:pt>
                <c:pt idx="52212">
                  <c:v>0.90322580645161199</c:v>
                </c:pt>
                <c:pt idx="52213">
                  <c:v>0.90967741935483803</c:v>
                </c:pt>
                <c:pt idx="52214">
                  <c:v>0.91612903225806397</c:v>
                </c:pt>
                <c:pt idx="52215">
                  <c:v>0.92258064516129001</c:v>
                </c:pt>
                <c:pt idx="52216">
                  <c:v>0.92903225806451595</c:v>
                </c:pt>
                <c:pt idx="52217">
                  <c:v>0.93548387096774099</c:v>
                </c:pt>
                <c:pt idx="52218">
                  <c:v>0.94193548387096704</c:v>
                </c:pt>
                <c:pt idx="52219">
                  <c:v>0.94838709677419297</c:v>
                </c:pt>
                <c:pt idx="52220">
                  <c:v>0.95483870967741902</c:v>
                </c:pt>
                <c:pt idx="52221">
                  <c:v>0.96129032258064495</c:v>
                </c:pt>
                <c:pt idx="52222">
                  <c:v>0.967741935483871</c:v>
                </c:pt>
                <c:pt idx="52223">
                  <c:v>0.97419354838709604</c:v>
                </c:pt>
                <c:pt idx="52224">
                  <c:v>0.98064516129032198</c:v>
                </c:pt>
                <c:pt idx="52225">
                  <c:v>0.98709677419354802</c:v>
                </c:pt>
                <c:pt idx="52226">
                  <c:v>0.99354838709677396</c:v>
                </c:pt>
                <c:pt idx="52227">
                  <c:v>0</c:v>
                </c:pt>
                <c:pt idx="52228">
                  <c:v>1.3157894736842099E-2</c:v>
                </c:pt>
                <c:pt idx="52229">
                  <c:v>2.6315789473684199E-2</c:v>
                </c:pt>
                <c:pt idx="52230">
                  <c:v>3.94736842105263E-2</c:v>
                </c:pt>
                <c:pt idx="52231">
                  <c:v>5.2631578947368397E-2</c:v>
                </c:pt>
                <c:pt idx="52232">
                  <c:v>6.5789473684210495E-2</c:v>
                </c:pt>
                <c:pt idx="52233">
                  <c:v>7.8947368421052599E-2</c:v>
                </c:pt>
                <c:pt idx="52234">
                  <c:v>9.2105263157894704E-2</c:v>
                </c:pt>
                <c:pt idx="52235">
                  <c:v>0.105263157894736</c:v>
                </c:pt>
                <c:pt idx="52236">
                  <c:v>0.118421052631578</c:v>
                </c:pt>
                <c:pt idx="52237">
                  <c:v>0.13157894736842099</c:v>
                </c:pt>
                <c:pt idx="52238">
                  <c:v>0.144736842105263</c:v>
                </c:pt>
                <c:pt idx="52239">
                  <c:v>0.157894736842105</c:v>
                </c:pt>
                <c:pt idx="52240">
                  <c:v>0.17105263157894701</c:v>
                </c:pt>
                <c:pt idx="52241">
                  <c:v>0.18421052631578899</c:v>
                </c:pt>
                <c:pt idx="52242">
                  <c:v>0.197368421052631</c:v>
                </c:pt>
                <c:pt idx="52243">
                  <c:v>0.21052631578947301</c:v>
                </c:pt>
                <c:pt idx="52244">
                  <c:v>0.22368421052631501</c:v>
                </c:pt>
                <c:pt idx="52245">
                  <c:v>0.23684210526315699</c:v>
                </c:pt>
                <c:pt idx="52246">
                  <c:v>0.25</c:v>
                </c:pt>
                <c:pt idx="52247">
                  <c:v>0.26315789473684198</c:v>
                </c:pt>
                <c:pt idx="52248">
                  <c:v>0.27631578947368401</c:v>
                </c:pt>
                <c:pt idx="52249">
                  <c:v>0.28947368421052599</c:v>
                </c:pt>
                <c:pt idx="52250">
                  <c:v>0.30263157894736797</c:v>
                </c:pt>
                <c:pt idx="52251">
                  <c:v>0.31578947368421001</c:v>
                </c:pt>
                <c:pt idx="52252">
                  <c:v>0.32894736842105199</c:v>
                </c:pt>
                <c:pt idx="52253">
                  <c:v>0.34210526315789402</c:v>
                </c:pt>
                <c:pt idx="52254">
                  <c:v>0.355263157894736</c:v>
                </c:pt>
                <c:pt idx="52255">
                  <c:v>0.36842105263157798</c:v>
                </c:pt>
                <c:pt idx="52256">
                  <c:v>0.38157894736842102</c:v>
                </c:pt>
                <c:pt idx="52257">
                  <c:v>0.394736842105263</c:v>
                </c:pt>
                <c:pt idx="52258">
                  <c:v>0.40789473684210498</c:v>
                </c:pt>
                <c:pt idx="52259">
                  <c:v>0.42105263157894701</c:v>
                </c:pt>
                <c:pt idx="52260">
                  <c:v>0.43421052631578899</c:v>
                </c:pt>
                <c:pt idx="52261">
                  <c:v>0.44736842105263103</c:v>
                </c:pt>
                <c:pt idx="52262">
                  <c:v>0.46052631578947301</c:v>
                </c:pt>
                <c:pt idx="52263">
                  <c:v>0.47368421052631499</c:v>
                </c:pt>
                <c:pt idx="52264">
                  <c:v>0.48684210526315702</c:v>
                </c:pt>
                <c:pt idx="52265">
                  <c:v>0.5</c:v>
                </c:pt>
                <c:pt idx="52266">
                  <c:v>0.51315789473684204</c:v>
                </c:pt>
                <c:pt idx="52267">
                  <c:v>0.52631578947368396</c:v>
                </c:pt>
                <c:pt idx="52268">
                  <c:v>0.53947368421052599</c:v>
                </c:pt>
                <c:pt idx="52269">
                  <c:v>0.55263157894736803</c:v>
                </c:pt>
                <c:pt idx="52270">
                  <c:v>0.56578947368420995</c:v>
                </c:pt>
                <c:pt idx="52271">
                  <c:v>0.57894736842105199</c:v>
                </c:pt>
                <c:pt idx="52272">
                  <c:v>0.59210526315789402</c:v>
                </c:pt>
                <c:pt idx="52273">
                  <c:v>0.60526315789473595</c:v>
                </c:pt>
                <c:pt idx="52274">
                  <c:v>0.61842105263157898</c:v>
                </c:pt>
                <c:pt idx="52275">
                  <c:v>0.63157894736842102</c:v>
                </c:pt>
                <c:pt idx="52276">
                  <c:v>0.64473684210526305</c:v>
                </c:pt>
                <c:pt idx="52277">
                  <c:v>0.65789473684210498</c:v>
                </c:pt>
                <c:pt idx="52278">
                  <c:v>0.67105263157894701</c:v>
                </c:pt>
                <c:pt idx="52279">
                  <c:v>0.68421052631578905</c:v>
                </c:pt>
                <c:pt idx="52280">
                  <c:v>0.69736842105263097</c:v>
                </c:pt>
                <c:pt idx="52281">
                  <c:v>0.71052631578947301</c:v>
                </c:pt>
                <c:pt idx="52282">
                  <c:v>0.72368421052631504</c:v>
                </c:pt>
                <c:pt idx="52283">
                  <c:v>0.73684210526315697</c:v>
                </c:pt>
                <c:pt idx="52284">
                  <c:v>0.75</c:v>
                </c:pt>
                <c:pt idx="52285">
                  <c:v>0.76315789473684204</c:v>
                </c:pt>
                <c:pt idx="52286">
                  <c:v>0.77631578947368396</c:v>
                </c:pt>
                <c:pt idx="52287">
                  <c:v>0.78947368421052599</c:v>
                </c:pt>
                <c:pt idx="52288">
                  <c:v>0.80263157894736803</c:v>
                </c:pt>
                <c:pt idx="52289">
                  <c:v>0.81578947368420995</c:v>
                </c:pt>
                <c:pt idx="52290">
                  <c:v>0.82894736842105199</c:v>
                </c:pt>
                <c:pt idx="52291">
                  <c:v>0.84210526315789402</c:v>
                </c:pt>
                <c:pt idx="52292">
                  <c:v>0.85526315789473595</c:v>
                </c:pt>
                <c:pt idx="52293">
                  <c:v>0.86842105263157898</c:v>
                </c:pt>
                <c:pt idx="52294">
                  <c:v>0.88157894736842102</c:v>
                </c:pt>
                <c:pt idx="52295">
                  <c:v>0.89473684210526305</c:v>
                </c:pt>
                <c:pt idx="52296">
                  <c:v>0.90789473684210498</c:v>
                </c:pt>
                <c:pt idx="52297">
                  <c:v>0.92105263157894701</c:v>
                </c:pt>
                <c:pt idx="52298">
                  <c:v>0.93421052631578905</c:v>
                </c:pt>
                <c:pt idx="52299">
                  <c:v>0.94736842105263097</c:v>
                </c:pt>
                <c:pt idx="52300">
                  <c:v>0.96052631578947301</c:v>
                </c:pt>
                <c:pt idx="52301">
                  <c:v>0.97368421052631504</c:v>
                </c:pt>
                <c:pt idx="52302">
                  <c:v>0.98684210526315697</c:v>
                </c:pt>
                <c:pt idx="52303">
                  <c:v>0</c:v>
                </c:pt>
                <c:pt idx="52304">
                  <c:v>1.3333333333333299E-2</c:v>
                </c:pt>
                <c:pt idx="52305">
                  <c:v>2.6666666666666599E-2</c:v>
                </c:pt>
                <c:pt idx="52306">
                  <c:v>0.04</c:v>
                </c:pt>
                <c:pt idx="52307">
                  <c:v>5.3333333333333302E-2</c:v>
                </c:pt>
                <c:pt idx="52308">
                  <c:v>6.6666666666666596E-2</c:v>
                </c:pt>
                <c:pt idx="52309">
                  <c:v>0.08</c:v>
                </c:pt>
                <c:pt idx="52310">
                  <c:v>9.3333333333333296E-2</c:v>
                </c:pt>
                <c:pt idx="52311">
                  <c:v>0.10666666666666599</c:v>
                </c:pt>
                <c:pt idx="52312">
                  <c:v>0.12</c:v>
                </c:pt>
                <c:pt idx="52313">
                  <c:v>0.133333333333333</c:v>
                </c:pt>
                <c:pt idx="52314">
                  <c:v>0.146666666666666</c:v>
                </c:pt>
                <c:pt idx="52315">
                  <c:v>0.16</c:v>
                </c:pt>
                <c:pt idx="52316">
                  <c:v>0.17333333333333301</c:v>
                </c:pt>
                <c:pt idx="52317">
                  <c:v>0.18666666666666601</c:v>
                </c:pt>
                <c:pt idx="52318">
                  <c:v>0.2</c:v>
                </c:pt>
                <c:pt idx="52319">
                  <c:v>0.21333333333333299</c:v>
                </c:pt>
                <c:pt idx="52320">
                  <c:v>0.22666666666666599</c:v>
                </c:pt>
                <c:pt idx="52321">
                  <c:v>0.24</c:v>
                </c:pt>
                <c:pt idx="52322">
                  <c:v>0.25333333333333302</c:v>
                </c:pt>
                <c:pt idx="52323">
                  <c:v>0.266666666666666</c:v>
                </c:pt>
                <c:pt idx="52324">
                  <c:v>0.28000000000000003</c:v>
                </c:pt>
                <c:pt idx="52325">
                  <c:v>0.293333333333333</c:v>
                </c:pt>
                <c:pt idx="52326">
                  <c:v>0.30666666666666598</c:v>
                </c:pt>
                <c:pt idx="52327">
                  <c:v>0.32</c:v>
                </c:pt>
                <c:pt idx="52328">
                  <c:v>0.33333333333333298</c:v>
                </c:pt>
                <c:pt idx="52329">
                  <c:v>0.34666666666666601</c:v>
                </c:pt>
                <c:pt idx="52330">
                  <c:v>0.36</c:v>
                </c:pt>
                <c:pt idx="52331">
                  <c:v>0.37333333333333302</c:v>
                </c:pt>
                <c:pt idx="52332">
                  <c:v>0.38666666666666599</c:v>
                </c:pt>
                <c:pt idx="52333">
                  <c:v>0.4</c:v>
                </c:pt>
                <c:pt idx="52334">
                  <c:v>0.413333333333333</c:v>
                </c:pt>
                <c:pt idx="52335">
                  <c:v>0.42666666666666597</c:v>
                </c:pt>
                <c:pt idx="52336">
                  <c:v>0.44</c:v>
                </c:pt>
                <c:pt idx="52337">
                  <c:v>0.45333333333333298</c:v>
                </c:pt>
                <c:pt idx="52338">
                  <c:v>0.46666666666666601</c:v>
                </c:pt>
                <c:pt idx="52339">
                  <c:v>0.48</c:v>
                </c:pt>
                <c:pt idx="52340">
                  <c:v>0.49333333333333301</c:v>
                </c:pt>
                <c:pt idx="52341">
                  <c:v>0.50666666666666604</c:v>
                </c:pt>
                <c:pt idx="52342">
                  <c:v>0.52</c:v>
                </c:pt>
                <c:pt idx="52343">
                  <c:v>0.53333333333333299</c:v>
                </c:pt>
                <c:pt idx="52344">
                  <c:v>0.54666666666666597</c:v>
                </c:pt>
                <c:pt idx="52345">
                  <c:v>0.56000000000000005</c:v>
                </c:pt>
                <c:pt idx="52346">
                  <c:v>0.57333333333333303</c:v>
                </c:pt>
                <c:pt idx="52347">
                  <c:v>0.586666666666666</c:v>
                </c:pt>
                <c:pt idx="52348">
                  <c:v>0.6</c:v>
                </c:pt>
                <c:pt idx="52349">
                  <c:v>0.61333333333333295</c:v>
                </c:pt>
                <c:pt idx="52350">
                  <c:v>0.62666666666666604</c:v>
                </c:pt>
                <c:pt idx="52351">
                  <c:v>0.64</c:v>
                </c:pt>
                <c:pt idx="52352">
                  <c:v>0.65333333333333299</c:v>
                </c:pt>
                <c:pt idx="52353">
                  <c:v>0.66666666666666596</c:v>
                </c:pt>
                <c:pt idx="52354">
                  <c:v>0.68</c:v>
                </c:pt>
                <c:pt idx="52355">
                  <c:v>0.69333333333333302</c:v>
                </c:pt>
                <c:pt idx="52356">
                  <c:v>0.706666666666666</c:v>
                </c:pt>
                <c:pt idx="52357">
                  <c:v>0.72</c:v>
                </c:pt>
                <c:pt idx="52358">
                  <c:v>0.73333333333333295</c:v>
                </c:pt>
                <c:pt idx="52359">
                  <c:v>0.74666666666666603</c:v>
                </c:pt>
                <c:pt idx="52360">
                  <c:v>0.76</c:v>
                </c:pt>
                <c:pt idx="52361">
                  <c:v>0.77333333333333298</c:v>
                </c:pt>
                <c:pt idx="52362">
                  <c:v>0.78666666666666596</c:v>
                </c:pt>
                <c:pt idx="52363">
                  <c:v>0.8</c:v>
                </c:pt>
                <c:pt idx="52364">
                  <c:v>0.81333333333333302</c:v>
                </c:pt>
                <c:pt idx="52365">
                  <c:v>0.82666666666666599</c:v>
                </c:pt>
                <c:pt idx="52366">
                  <c:v>0.84</c:v>
                </c:pt>
                <c:pt idx="52367">
                  <c:v>0.85333333333333306</c:v>
                </c:pt>
                <c:pt idx="52368">
                  <c:v>0.86666666666666603</c:v>
                </c:pt>
                <c:pt idx="52369">
                  <c:v>0.88</c:v>
                </c:pt>
                <c:pt idx="52370">
                  <c:v>0.89333333333333298</c:v>
                </c:pt>
                <c:pt idx="52371">
                  <c:v>0.90666666666666595</c:v>
                </c:pt>
                <c:pt idx="52372">
                  <c:v>0.92</c:v>
                </c:pt>
                <c:pt idx="52373">
                  <c:v>0.93333333333333302</c:v>
                </c:pt>
                <c:pt idx="52374">
                  <c:v>0.94666666666666599</c:v>
                </c:pt>
                <c:pt idx="52375">
                  <c:v>0.96</c:v>
                </c:pt>
                <c:pt idx="52376">
                  <c:v>0.97333333333333305</c:v>
                </c:pt>
                <c:pt idx="52377">
                  <c:v>0.98666666666666603</c:v>
                </c:pt>
                <c:pt idx="52378">
                  <c:v>0</c:v>
                </c:pt>
                <c:pt idx="52379">
                  <c:v>9.6153846153846107E-3</c:v>
                </c:pt>
                <c:pt idx="52380">
                  <c:v>1.9230769230769201E-2</c:v>
                </c:pt>
                <c:pt idx="52381">
                  <c:v>2.8846153846153799E-2</c:v>
                </c:pt>
                <c:pt idx="52382">
                  <c:v>3.8461538461538401E-2</c:v>
                </c:pt>
                <c:pt idx="52383">
                  <c:v>4.8076923076923003E-2</c:v>
                </c:pt>
                <c:pt idx="52384">
                  <c:v>5.7692307692307598E-2</c:v>
                </c:pt>
                <c:pt idx="52385">
                  <c:v>6.7307692307692304E-2</c:v>
                </c:pt>
                <c:pt idx="52386">
                  <c:v>7.69230769230769E-2</c:v>
                </c:pt>
                <c:pt idx="52387">
                  <c:v>8.6538461538461495E-2</c:v>
                </c:pt>
                <c:pt idx="52388">
                  <c:v>9.6153846153846104E-2</c:v>
                </c:pt>
                <c:pt idx="52389">
                  <c:v>0.10576923076923</c:v>
                </c:pt>
                <c:pt idx="52390">
                  <c:v>0.115384615384615</c:v>
                </c:pt>
                <c:pt idx="52391">
                  <c:v>0.125</c:v>
                </c:pt>
                <c:pt idx="52392">
                  <c:v>0.134615384615384</c:v>
                </c:pt>
                <c:pt idx="52393">
                  <c:v>0.144230769230769</c:v>
                </c:pt>
                <c:pt idx="52394">
                  <c:v>0.15384615384615299</c:v>
                </c:pt>
                <c:pt idx="52395">
                  <c:v>0.16346153846153799</c:v>
                </c:pt>
                <c:pt idx="52396">
                  <c:v>0.17307692307692299</c:v>
                </c:pt>
                <c:pt idx="52397">
                  <c:v>0.18269230769230699</c:v>
                </c:pt>
                <c:pt idx="52398">
                  <c:v>0.19230769230769201</c:v>
                </c:pt>
                <c:pt idx="52399">
                  <c:v>0.20192307692307601</c:v>
                </c:pt>
                <c:pt idx="52400">
                  <c:v>0.21153846153846101</c:v>
                </c:pt>
                <c:pt idx="52401">
                  <c:v>0.22115384615384601</c:v>
                </c:pt>
                <c:pt idx="52402">
                  <c:v>0.23076923076923</c:v>
                </c:pt>
                <c:pt idx="52403">
                  <c:v>0.240384615384615</c:v>
                </c:pt>
                <c:pt idx="52404">
                  <c:v>0.25</c:v>
                </c:pt>
                <c:pt idx="52405">
                  <c:v>0.25961538461538403</c:v>
                </c:pt>
                <c:pt idx="52406">
                  <c:v>0.269230769230769</c:v>
                </c:pt>
                <c:pt idx="52407">
                  <c:v>0.27884615384615302</c:v>
                </c:pt>
                <c:pt idx="52408">
                  <c:v>0.28846153846153799</c:v>
                </c:pt>
                <c:pt idx="52409">
                  <c:v>0.29807692307692302</c:v>
                </c:pt>
                <c:pt idx="52410">
                  <c:v>0.30769230769230699</c:v>
                </c:pt>
                <c:pt idx="52411">
                  <c:v>0.31730769230769201</c:v>
                </c:pt>
                <c:pt idx="52412">
                  <c:v>0.32692307692307598</c:v>
                </c:pt>
                <c:pt idx="52413">
                  <c:v>0.33653846153846101</c:v>
                </c:pt>
                <c:pt idx="52414">
                  <c:v>0.34615384615384598</c:v>
                </c:pt>
                <c:pt idx="52415">
                  <c:v>0.35576923076923</c:v>
                </c:pt>
                <c:pt idx="52416">
                  <c:v>0.36538461538461497</c:v>
                </c:pt>
                <c:pt idx="52417">
                  <c:v>0.375</c:v>
                </c:pt>
                <c:pt idx="52418">
                  <c:v>0.38461538461538403</c:v>
                </c:pt>
                <c:pt idx="52419">
                  <c:v>0.394230769230769</c:v>
                </c:pt>
                <c:pt idx="52420">
                  <c:v>0.40384615384615302</c:v>
                </c:pt>
                <c:pt idx="52421">
                  <c:v>0.41346153846153799</c:v>
                </c:pt>
                <c:pt idx="52422">
                  <c:v>0.42307692307692302</c:v>
                </c:pt>
                <c:pt idx="52423">
                  <c:v>0.43269230769230699</c:v>
                </c:pt>
                <c:pt idx="52424">
                  <c:v>0.44230769230769201</c:v>
                </c:pt>
                <c:pt idx="52425">
                  <c:v>0.45192307692307598</c:v>
                </c:pt>
                <c:pt idx="52426">
                  <c:v>0.46153846153846101</c:v>
                </c:pt>
                <c:pt idx="52427">
                  <c:v>0.47115384615384598</c:v>
                </c:pt>
                <c:pt idx="52428">
                  <c:v>0.48076923076923</c:v>
                </c:pt>
                <c:pt idx="52429">
                  <c:v>0.49038461538461497</c:v>
                </c:pt>
                <c:pt idx="52430">
                  <c:v>0.5</c:v>
                </c:pt>
                <c:pt idx="52431">
                  <c:v>0.50961538461538403</c:v>
                </c:pt>
                <c:pt idx="52432">
                  <c:v>0.51923076923076905</c:v>
                </c:pt>
                <c:pt idx="52433">
                  <c:v>0.52884615384615297</c:v>
                </c:pt>
                <c:pt idx="52434">
                  <c:v>0.53846153846153799</c:v>
                </c:pt>
                <c:pt idx="52435">
                  <c:v>0.54807692307692302</c:v>
                </c:pt>
                <c:pt idx="52436">
                  <c:v>0.55769230769230704</c:v>
                </c:pt>
                <c:pt idx="52437">
                  <c:v>0.56730769230769196</c:v>
                </c:pt>
                <c:pt idx="52438">
                  <c:v>0.57692307692307598</c:v>
                </c:pt>
                <c:pt idx="52439">
                  <c:v>0.58653846153846101</c:v>
                </c:pt>
                <c:pt idx="52440">
                  <c:v>0.59615384615384603</c:v>
                </c:pt>
                <c:pt idx="52441">
                  <c:v>0.60576923076922995</c:v>
                </c:pt>
                <c:pt idx="52442">
                  <c:v>0.61538461538461497</c:v>
                </c:pt>
                <c:pt idx="52443">
                  <c:v>0.625</c:v>
                </c:pt>
                <c:pt idx="52444">
                  <c:v>0.63461538461538403</c:v>
                </c:pt>
                <c:pt idx="52445">
                  <c:v>0.64423076923076905</c:v>
                </c:pt>
                <c:pt idx="52446">
                  <c:v>0.65384615384615297</c:v>
                </c:pt>
                <c:pt idx="52447">
                  <c:v>0.66346153846153799</c:v>
                </c:pt>
                <c:pt idx="52448">
                  <c:v>0.67307692307692302</c:v>
                </c:pt>
                <c:pt idx="52449">
                  <c:v>0.68269230769230704</c:v>
                </c:pt>
                <c:pt idx="52450">
                  <c:v>0.69230769230769196</c:v>
                </c:pt>
                <c:pt idx="52451">
                  <c:v>0.70192307692307598</c:v>
                </c:pt>
                <c:pt idx="52452">
                  <c:v>0.71153846153846101</c:v>
                </c:pt>
                <c:pt idx="52453">
                  <c:v>0.72115384615384603</c:v>
                </c:pt>
                <c:pt idx="52454">
                  <c:v>0.73076923076922995</c:v>
                </c:pt>
                <c:pt idx="52455">
                  <c:v>0.74038461538461497</c:v>
                </c:pt>
                <c:pt idx="52456">
                  <c:v>0.75</c:v>
                </c:pt>
                <c:pt idx="52457">
                  <c:v>0.75961538461538403</c:v>
                </c:pt>
                <c:pt idx="52458">
                  <c:v>0.76923076923076905</c:v>
                </c:pt>
                <c:pt idx="52459">
                  <c:v>0.77884615384615297</c:v>
                </c:pt>
                <c:pt idx="52460">
                  <c:v>0.78846153846153799</c:v>
                </c:pt>
                <c:pt idx="52461">
                  <c:v>0.79807692307692302</c:v>
                </c:pt>
                <c:pt idx="52462">
                  <c:v>0.80769230769230704</c:v>
                </c:pt>
                <c:pt idx="52463">
                  <c:v>0.81730769230769196</c:v>
                </c:pt>
                <c:pt idx="52464">
                  <c:v>0.82692307692307598</c:v>
                </c:pt>
                <c:pt idx="52465">
                  <c:v>0.83653846153846101</c:v>
                </c:pt>
                <c:pt idx="52466">
                  <c:v>0.84615384615384603</c:v>
                </c:pt>
                <c:pt idx="52467">
                  <c:v>0.85576923076922995</c:v>
                </c:pt>
                <c:pt idx="52468">
                  <c:v>0.86538461538461497</c:v>
                </c:pt>
                <c:pt idx="52469">
                  <c:v>0.875</c:v>
                </c:pt>
                <c:pt idx="52470">
                  <c:v>0.88461538461538403</c:v>
                </c:pt>
                <c:pt idx="52471">
                  <c:v>0.89423076923076905</c:v>
                </c:pt>
                <c:pt idx="52472">
                  <c:v>0.90384615384615297</c:v>
                </c:pt>
                <c:pt idx="52473">
                  <c:v>0.91346153846153799</c:v>
                </c:pt>
                <c:pt idx="52474">
                  <c:v>0.92307692307692302</c:v>
                </c:pt>
                <c:pt idx="52475">
                  <c:v>0.93269230769230704</c:v>
                </c:pt>
                <c:pt idx="52476">
                  <c:v>0.94230769230769196</c:v>
                </c:pt>
                <c:pt idx="52477">
                  <c:v>0.95192307692307598</c:v>
                </c:pt>
                <c:pt idx="52478">
                  <c:v>0.96153846153846101</c:v>
                </c:pt>
                <c:pt idx="52479">
                  <c:v>0.97115384615384603</c:v>
                </c:pt>
                <c:pt idx="52480">
                  <c:v>0.98076923076922995</c:v>
                </c:pt>
                <c:pt idx="52481">
                  <c:v>0.99038461538461497</c:v>
                </c:pt>
                <c:pt idx="52482">
                  <c:v>0</c:v>
                </c:pt>
                <c:pt idx="52483">
                  <c:v>3.2258064516128997E-2</c:v>
                </c:pt>
                <c:pt idx="52484">
                  <c:v>6.4516129032257993E-2</c:v>
                </c:pt>
                <c:pt idx="52485">
                  <c:v>9.6774193548387094E-2</c:v>
                </c:pt>
                <c:pt idx="52486">
                  <c:v>0.12903225806451599</c:v>
                </c:pt>
                <c:pt idx="52487">
                  <c:v>0.16129032258064499</c:v>
                </c:pt>
                <c:pt idx="52488">
                  <c:v>0.19354838709677399</c:v>
                </c:pt>
                <c:pt idx="52489">
                  <c:v>0.225806451612903</c:v>
                </c:pt>
                <c:pt idx="52490">
                  <c:v>0.25806451612903197</c:v>
                </c:pt>
                <c:pt idx="52491">
                  <c:v>0.29032258064516098</c:v>
                </c:pt>
                <c:pt idx="52492">
                  <c:v>0.32258064516128998</c:v>
                </c:pt>
                <c:pt idx="52493">
                  <c:v>0.35483870967741898</c:v>
                </c:pt>
                <c:pt idx="52494">
                  <c:v>0.38709677419354799</c:v>
                </c:pt>
                <c:pt idx="52495">
                  <c:v>0.41935483870967699</c:v>
                </c:pt>
                <c:pt idx="52496">
                  <c:v>0.45161290322580599</c:v>
                </c:pt>
                <c:pt idx="52497">
                  <c:v>0.483870967741935</c:v>
                </c:pt>
                <c:pt idx="52498">
                  <c:v>0.51612903225806395</c:v>
                </c:pt>
                <c:pt idx="52499">
                  <c:v>0.54838709677419295</c:v>
                </c:pt>
                <c:pt idx="52500">
                  <c:v>0.58064516129032195</c:v>
                </c:pt>
                <c:pt idx="52501">
                  <c:v>0.61290322580645096</c:v>
                </c:pt>
                <c:pt idx="52502">
                  <c:v>0.64516129032257996</c:v>
                </c:pt>
                <c:pt idx="52503">
                  <c:v>0.67741935483870896</c:v>
                </c:pt>
                <c:pt idx="52504">
                  <c:v>0.70967741935483797</c:v>
                </c:pt>
                <c:pt idx="52505">
                  <c:v>0.74193548387096697</c:v>
                </c:pt>
                <c:pt idx="52506">
                  <c:v>0.77419354838709598</c:v>
                </c:pt>
                <c:pt idx="52507">
                  <c:v>0.80645161290322498</c:v>
                </c:pt>
                <c:pt idx="52508">
                  <c:v>0.83870967741935398</c:v>
                </c:pt>
                <c:pt idx="52509">
                  <c:v>0.87096774193548299</c:v>
                </c:pt>
                <c:pt idx="52510">
                  <c:v>0.90322580645161199</c:v>
                </c:pt>
                <c:pt idx="52511">
                  <c:v>0.93548387096774099</c:v>
                </c:pt>
                <c:pt idx="52512">
                  <c:v>0.967741935483871</c:v>
                </c:pt>
                <c:pt idx="52513">
                  <c:v>0</c:v>
                </c:pt>
                <c:pt idx="52514">
                  <c:v>1.2500000000000001E-2</c:v>
                </c:pt>
                <c:pt idx="52515">
                  <c:v>2.5000000000000001E-2</c:v>
                </c:pt>
                <c:pt idx="52516">
                  <c:v>3.7499999999999999E-2</c:v>
                </c:pt>
                <c:pt idx="52517">
                  <c:v>0.05</c:v>
                </c:pt>
                <c:pt idx="52518">
                  <c:v>6.25E-2</c:v>
                </c:pt>
                <c:pt idx="52519">
                  <c:v>7.4999999999999997E-2</c:v>
                </c:pt>
                <c:pt idx="52520">
                  <c:v>8.7499999999999994E-2</c:v>
                </c:pt>
                <c:pt idx="52521">
                  <c:v>0.1</c:v>
                </c:pt>
                <c:pt idx="52522">
                  <c:v>0.1125</c:v>
                </c:pt>
                <c:pt idx="52523">
                  <c:v>0.125</c:v>
                </c:pt>
                <c:pt idx="52524">
                  <c:v>0.13750000000000001</c:v>
                </c:pt>
                <c:pt idx="52525">
                  <c:v>0.15</c:v>
                </c:pt>
                <c:pt idx="52526">
                  <c:v>0.16250000000000001</c:v>
                </c:pt>
                <c:pt idx="52527">
                  <c:v>0.17499999999999999</c:v>
                </c:pt>
                <c:pt idx="52528">
                  <c:v>0.1875</c:v>
                </c:pt>
                <c:pt idx="52529">
                  <c:v>0.2</c:v>
                </c:pt>
                <c:pt idx="52530">
                  <c:v>0.21249999999999999</c:v>
                </c:pt>
                <c:pt idx="52531">
                  <c:v>0.22500000000000001</c:v>
                </c:pt>
                <c:pt idx="52532">
                  <c:v>0.23749999999999999</c:v>
                </c:pt>
                <c:pt idx="52533">
                  <c:v>0.25</c:v>
                </c:pt>
                <c:pt idx="52534">
                  <c:v>0.26250000000000001</c:v>
                </c:pt>
                <c:pt idx="52535">
                  <c:v>0.27500000000000002</c:v>
                </c:pt>
                <c:pt idx="52536">
                  <c:v>0.28749999999999998</c:v>
                </c:pt>
                <c:pt idx="52537">
                  <c:v>0.3</c:v>
                </c:pt>
                <c:pt idx="52538">
                  <c:v>0.3125</c:v>
                </c:pt>
                <c:pt idx="52539">
                  <c:v>0.32500000000000001</c:v>
                </c:pt>
                <c:pt idx="52540">
                  <c:v>0.33750000000000002</c:v>
                </c:pt>
                <c:pt idx="52541">
                  <c:v>0.35</c:v>
                </c:pt>
                <c:pt idx="52542">
                  <c:v>0.36249999999999999</c:v>
                </c:pt>
                <c:pt idx="52543">
                  <c:v>0.375</c:v>
                </c:pt>
                <c:pt idx="52544">
                  <c:v>0.38750000000000001</c:v>
                </c:pt>
                <c:pt idx="52545">
                  <c:v>0.4</c:v>
                </c:pt>
                <c:pt idx="52546">
                  <c:v>0.41249999999999998</c:v>
                </c:pt>
                <c:pt idx="52547">
                  <c:v>0.42499999999999999</c:v>
                </c:pt>
                <c:pt idx="52548">
                  <c:v>0.4375</c:v>
                </c:pt>
                <c:pt idx="52549">
                  <c:v>0.45</c:v>
                </c:pt>
                <c:pt idx="52550">
                  <c:v>0.46250000000000002</c:v>
                </c:pt>
                <c:pt idx="52551">
                  <c:v>0.47499999999999998</c:v>
                </c:pt>
                <c:pt idx="52552">
                  <c:v>0.48749999999999999</c:v>
                </c:pt>
                <c:pt idx="52553">
                  <c:v>0.5</c:v>
                </c:pt>
                <c:pt idx="52554">
                  <c:v>0.51249999999999996</c:v>
                </c:pt>
                <c:pt idx="52555">
                  <c:v>0.52500000000000002</c:v>
                </c:pt>
                <c:pt idx="52556">
                  <c:v>0.53749999999999998</c:v>
                </c:pt>
                <c:pt idx="52557">
                  <c:v>0.55000000000000004</c:v>
                </c:pt>
                <c:pt idx="52558">
                  <c:v>0.5625</c:v>
                </c:pt>
                <c:pt idx="52559">
                  <c:v>0.57499999999999996</c:v>
                </c:pt>
                <c:pt idx="52560">
                  <c:v>0.58750000000000002</c:v>
                </c:pt>
                <c:pt idx="52561">
                  <c:v>0.6</c:v>
                </c:pt>
                <c:pt idx="52562">
                  <c:v>0.61250000000000004</c:v>
                </c:pt>
                <c:pt idx="52563">
                  <c:v>0.625</c:v>
                </c:pt>
                <c:pt idx="52564">
                  <c:v>0.63749999999999996</c:v>
                </c:pt>
                <c:pt idx="52565">
                  <c:v>0.65</c:v>
                </c:pt>
                <c:pt idx="52566">
                  <c:v>0.66249999999999998</c:v>
                </c:pt>
                <c:pt idx="52567">
                  <c:v>0.67500000000000004</c:v>
                </c:pt>
                <c:pt idx="52568">
                  <c:v>0.6875</c:v>
                </c:pt>
                <c:pt idx="52569">
                  <c:v>0.7</c:v>
                </c:pt>
                <c:pt idx="52570">
                  <c:v>0.71250000000000002</c:v>
                </c:pt>
                <c:pt idx="52571">
                  <c:v>0.72499999999999998</c:v>
                </c:pt>
                <c:pt idx="52572">
                  <c:v>0.73750000000000004</c:v>
                </c:pt>
                <c:pt idx="52573">
                  <c:v>0.75</c:v>
                </c:pt>
                <c:pt idx="52574">
                  <c:v>0.76249999999999996</c:v>
                </c:pt>
                <c:pt idx="52575">
                  <c:v>0.77500000000000002</c:v>
                </c:pt>
                <c:pt idx="52576">
                  <c:v>0.78749999999999998</c:v>
                </c:pt>
                <c:pt idx="52577">
                  <c:v>0.8</c:v>
                </c:pt>
                <c:pt idx="52578">
                  <c:v>0.8125</c:v>
                </c:pt>
                <c:pt idx="52579">
                  <c:v>0.82499999999999996</c:v>
                </c:pt>
                <c:pt idx="52580">
                  <c:v>0.83750000000000002</c:v>
                </c:pt>
                <c:pt idx="52581">
                  <c:v>0.85</c:v>
                </c:pt>
                <c:pt idx="52582">
                  <c:v>0.86250000000000004</c:v>
                </c:pt>
                <c:pt idx="52583">
                  <c:v>0.875</c:v>
                </c:pt>
                <c:pt idx="52584">
                  <c:v>0.88749999999999996</c:v>
                </c:pt>
                <c:pt idx="52585">
                  <c:v>0.9</c:v>
                </c:pt>
                <c:pt idx="52586">
                  <c:v>0.91249999999999998</c:v>
                </c:pt>
                <c:pt idx="52587">
                  <c:v>0.92500000000000004</c:v>
                </c:pt>
                <c:pt idx="52588">
                  <c:v>0.9375</c:v>
                </c:pt>
                <c:pt idx="52589">
                  <c:v>0.95</c:v>
                </c:pt>
                <c:pt idx="52590">
                  <c:v>0.96250000000000002</c:v>
                </c:pt>
                <c:pt idx="52591">
                  <c:v>0.97499999999999998</c:v>
                </c:pt>
                <c:pt idx="52592">
                  <c:v>0.98750000000000004</c:v>
                </c:pt>
                <c:pt idx="52593">
                  <c:v>0</c:v>
                </c:pt>
                <c:pt idx="52594">
                  <c:v>1.9607843137254902E-2</c:v>
                </c:pt>
                <c:pt idx="52595">
                  <c:v>3.9215686274509803E-2</c:v>
                </c:pt>
                <c:pt idx="52596">
                  <c:v>5.8823529411764698E-2</c:v>
                </c:pt>
                <c:pt idx="52597">
                  <c:v>7.8431372549019607E-2</c:v>
                </c:pt>
                <c:pt idx="52598">
                  <c:v>9.8039215686274495E-2</c:v>
                </c:pt>
                <c:pt idx="52599">
                  <c:v>0.11764705882352899</c:v>
                </c:pt>
                <c:pt idx="52600">
                  <c:v>0.13725490196078399</c:v>
                </c:pt>
                <c:pt idx="52601">
                  <c:v>0.15686274509803899</c:v>
                </c:pt>
                <c:pt idx="52602">
                  <c:v>0.17647058823529399</c:v>
                </c:pt>
                <c:pt idx="52603">
                  <c:v>0.19607843137254899</c:v>
                </c:pt>
                <c:pt idx="52604">
                  <c:v>0.21568627450980299</c:v>
                </c:pt>
                <c:pt idx="52605">
                  <c:v>0.23529411764705799</c:v>
                </c:pt>
                <c:pt idx="52606">
                  <c:v>0.25490196078431299</c:v>
                </c:pt>
                <c:pt idx="52607">
                  <c:v>0.27450980392156799</c:v>
                </c:pt>
                <c:pt idx="52608">
                  <c:v>0.29411764705882298</c:v>
                </c:pt>
                <c:pt idx="52609">
                  <c:v>0.31372549019607798</c:v>
                </c:pt>
                <c:pt idx="52610">
                  <c:v>0.33333333333333298</c:v>
                </c:pt>
                <c:pt idx="52611">
                  <c:v>0.35294117647058798</c:v>
                </c:pt>
                <c:pt idx="52612">
                  <c:v>0.37254901960784298</c:v>
                </c:pt>
                <c:pt idx="52613">
                  <c:v>0.39215686274509798</c:v>
                </c:pt>
                <c:pt idx="52614">
                  <c:v>0.41176470588235198</c:v>
                </c:pt>
                <c:pt idx="52615">
                  <c:v>0.43137254901960698</c:v>
                </c:pt>
                <c:pt idx="52616">
                  <c:v>0.45098039215686198</c:v>
                </c:pt>
                <c:pt idx="52617">
                  <c:v>0.47058823529411697</c:v>
                </c:pt>
                <c:pt idx="52618">
                  <c:v>0.49019607843137197</c:v>
                </c:pt>
                <c:pt idx="52619">
                  <c:v>0.50980392156862697</c:v>
                </c:pt>
                <c:pt idx="52620">
                  <c:v>0.52941176470588203</c:v>
                </c:pt>
                <c:pt idx="52621">
                  <c:v>0.54901960784313697</c:v>
                </c:pt>
                <c:pt idx="52622">
                  <c:v>0.56862745098039202</c:v>
                </c:pt>
                <c:pt idx="52623">
                  <c:v>0.58823529411764697</c:v>
                </c:pt>
                <c:pt idx="52624">
                  <c:v>0.60784313725490102</c:v>
                </c:pt>
                <c:pt idx="52625">
                  <c:v>0.62745098039215597</c:v>
                </c:pt>
                <c:pt idx="52626">
                  <c:v>0.64705882352941102</c:v>
                </c:pt>
                <c:pt idx="52627">
                  <c:v>0.66666666666666596</c:v>
                </c:pt>
                <c:pt idx="52628">
                  <c:v>0.68627450980392102</c:v>
                </c:pt>
                <c:pt idx="52629">
                  <c:v>0.70588235294117596</c:v>
                </c:pt>
                <c:pt idx="52630">
                  <c:v>0.72549019607843102</c:v>
                </c:pt>
                <c:pt idx="52631">
                  <c:v>0.74509803921568596</c:v>
                </c:pt>
                <c:pt idx="52632">
                  <c:v>0.76470588235294101</c:v>
                </c:pt>
                <c:pt idx="52633">
                  <c:v>0.78431372549019596</c:v>
                </c:pt>
                <c:pt idx="52634">
                  <c:v>0.80392156862745101</c:v>
                </c:pt>
                <c:pt idx="52635">
                  <c:v>0.82352941176470495</c:v>
                </c:pt>
                <c:pt idx="52636">
                  <c:v>0.84313725490196001</c:v>
                </c:pt>
                <c:pt idx="52637">
                  <c:v>0.86274509803921495</c:v>
                </c:pt>
                <c:pt idx="52638">
                  <c:v>0.88235294117647001</c:v>
                </c:pt>
                <c:pt idx="52639">
                  <c:v>0.90196078431372495</c:v>
                </c:pt>
                <c:pt idx="52640">
                  <c:v>0.92156862745098</c:v>
                </c:pt>
                <c:pt idx="52641">
                  <c:v>0.94117647058823495</c:v>
                </c:pt>
                <c:pt idx="52642">
                  <c:v>0.96078431372549</c:v>
                </c:pt>
                <c:pt idx="52643">
                  <c:v>0.98039215686274495</c:v>
                </c:pt>
                <c:pt idx="52644">
                  <c:v>0</c:v>
                </c:pt>
                <c:pt idx="52645">
                  <c:v>9.8039215686274508E-3</c:v>
                </c:pt>
                <c:pt idx="52646">
                  <c:v>1.9607843137254902E-2</c:v>
                </c:pt>
                <c:pt idx="52647">
                  <c:v>2.94117647058823E-2</c:v>
                </c:pt>
                <c:pt idx="52648">
                  <c:v>3.9215686274509803E-2</c:v>
                </c:pt>
                <c:pt idx="52649">
                  <c:v>4.9019607843137199E-2</c:v>
                </c:pt>
                <c:pt idx="52650">
                  <c:v>5.8823529411764698E-2</c:v>
                </c:pt>
                <c:pt idx="52651">
                  <c:v>6.8627450980392093E-2</c:v>
                </c:pt>
                <c:pt idx="52652">
                  <c:v>7.8431372549019607E-2</c:v>
                </c:pt>
                <c:pt idx="52653">
                  <c:v>8.8235294117646995E-2</c:v>
                </c:pt>
                <c:pt idx="52654">
                  <c:v>9.8039215686274495E-2</c:v>
                </c:pt>
                <c:pt idx="52655">
                  <c:v>0.10784313725490099</c:v>
                </c:pt>
                <c:pt idx="52656">
                  <c:v>0.11764705882352899</c:v>
                </c:pt>
                <c:pt idx="52657">
                  <c:v>0.12745098039215599</c:v>
                </c:pt>
                <c:pt idx="52658">
                  <c:v>0.13725490196078399</c:v>
                </c:pt>
                <c:pt idx="52659">
                  <c:v>0.14705882352941099</c:v>
                </c:pt>
                <c:pt idx="52660">
                  <c:v>0.15686274509803899</c:v>
                </c:pt>
                <c:pt idx="52661">
                  <c:v>0.16666666666666599</c:v>
                </c:pt>
                <c:pt idx="52662">
                  <c:v>0.17647058823529399</c:v>
                </c:pt>
                <c:pt idx="52663">
                  <c:v>0.18627450980392099</c:v>
                </c:pt>
                <c:pt idx="52664">
                  <c:v>0.19607843137254899</c:v>
                </c:pt>
                <c:pt idx="52665">
                  <c:v>0.20588235294117599</c:v>
                </c:pt>
                <c:pt idx="52666">
                  <c:v>0.21568627450980299</c:v>
                </c:pt>
                <c:pt idx="52667">
                  <c:v>0.22549019607843099</c:v>
                </c:pt>
                <c:pt idx="52668">
                  <c:v>0.23529411764705799</c:v>
                </c:pt>
                <c:pt idx="52669">
                  <c:v>0.24509803921568599</c:v>
                </c:pt>
                <c:pt idx="52670">
                  <c:v>0.25490196078431299</c:v>
                </c:pt>
                <c:pt idx="52671">
                  <c:v>0.26470588235294101</c:v>
                </c:pt>
                <c:pt idx="52672">
                  <c:v>0.27450980392156799</c:v>
                </c:pt>
                <c:pt idx="52673">
                  <c:v>0.28431372549019601</c:v>
                </c:pt>
                <c:pt idx="52674">
                  <c:v>0.29411764705882298</c:v>
                </c:pt>
                <c:pt idx="52675">
                  <c:v>0.30392156862745001</c:v>
                </c:pt>
                <c:pt idx="52676">
                  <c:v>0.31372549019607798</c:v>
                </c:pt>
                <c:pt idx="52677">
                  <c:v>0.32352941176470501</c:v>
                </c:pt>
                <c:pt idx="52678">
                  <c:v>0.33333333333333298</c:v>
                </c:pt>
                <c:pt idx="52679">
                  <c:v>0.34313725490196001</c:v>
                </c:pt>
                <c:pt idx="52680">
                  <c:v>0.35294117647058798</c:v>
                </c:pt>
                <c:pt idx="52681">
                  <c:v>0.36274509803921501</c:v>
                </c:pt>
                <c:pt idx="52682">
                  <c:v>0.37254901960784298</c:v>
                </c:pt>
                <c:pt idx="52683">
                  <c:v>0.38235294117647001</c:v>
                </c:pt>
                <c:pt idx="52684">
                  <c:v>0.39215686274509798</c:v>
                </c:pt>
                <c:pt idx="52685">
                  <c:v>0.40196078431372501</c:v>
                </c:pt>
                <c:pt idx="52686">
                  <c:v>0.41176470588235198</c:v>
                </c:pt>
                <c:pt idx="52687">
                  <c:v>0.42156862745098</c:v>
                </c:pt>
                <c:pt idx="52688">
                  <c:v>0.43137254901960698</c:v>
                </c:pt>
                <c:pt idx="52689">
                  <c:v>0.441176470588235</c:v>
                </c:pt>
                <c:pt idx="52690">
                  <c:v>0.45098039215686198</c:v>
                </c:pt>
                <c:pt idx="52691">
                  <c:v>0.46078431372549</c:v>
                </c:pt>
                <c:pt idx="52692">
                  <c:v>0.47058823529411697</c:v>
                </c:pt>
                <c:pt idx="52693">
                  <c:v>0.480392156862745</c:v>
                </c:pt>
                <c:pt idx="52694">
                  <c:v>0.49019607843137197</c:v>
                </c:pt>
                <c:pt idx="52695">
                  <c:v>0.5</c:v>
                </c:pt>
                <c:pt idx="52696">
                  <c:v>0.50980392156862697</c:v>
                </c:pt>
                <c:pt idx="52697">
                  <c:v>0.51960784313725406</c:v>
                </c:pt>
                <c:pt idx="52698">
                  <c:v>0.52941176470588203</c:v>
                </c:pt>
                <c:pt idx="52699">
                  <c:v>0.539215686274509</c:v>
                </c:pt>
                <c:pt idx="52700">
                  <c:v>0.54901960784313697</c:v>
                </c:pt>
                <c:pt idx="52701">
                  <c:v>0.55882352941176405</c:v>
                </c:pt>
                <c:pt idx="52702">
                  <c:v>0.56862745098039202</c:v>
                </c:pt>
                <c:pt idx="52703">
                  <c:v>0.578431372549019</c:v>
                </c:pt>
                <c:pt idx="52704">
                  <c:v>0.58823529411764697</c:v>
                </c:pt>
                <c:pt idx="52705">
                  <c:v>0.59803921568627405</c:v>
                </c:pt>
                <c:pt idx="52706">
                  <c:v>0.60784313725490102</c:v>
                </c:pt>
                <c:pt idx="52707">
                  <c:v>0.61764705882352899</c:v>
                </c:pt>
                <c:pt idx="52708">
                  <c:v>0.62745098039215597</c:v>
                </c:pt>
                <c:pt idx="52709">
                  <c:v>0.63725490196078405</c:v>
                </c:pt>
                <c:pt idx="52710">
                  <c:v>0.64705882352941102</c:v>
                </c:pt>
                <c:pt idx="52711">
                  <c:v>0.65686274509803899</c:v>
                </c:pt>
                <c:pt idx="52712">
                  <c:v>0.66666666666666596</c:v>
                </c:pt>
                <c:pt idx="52713">
                  <c:v>0.67647058823529405</c:v>
                </c:pt>
                <c:pt idx="52714">
                  <c:v>0.68627450980392102</c:v>
                </c:pt>
                <c:pt idx="52715">
                  <c:v>0.69607843137254899</c:v>
                </c:pt>
                <c:pt idx="52716">
                  <c:v>0.70588235294117596</c:v>
                </c:pt>
                <c:pt idx="52717">
                  <c:v>0.71568627450980304</c:v>
                </c:pt>
                <c:pt idx="52718">
                  <c:v>0.72549019607843102</c:v>
                </c:pt>
                <c:pt idx="52719">
                  <c:v>0.73529411764705799</c:v>
                </c:pt>
                <c:pt idx="52720">
                  <c:v>0.74509803921568596</c:v>
                </c:pt>
                <c:pt idx="52721">
                  <c:v>0.75490196078431304</c:v>
                </c:pt>
                <c:pt idx="52722">
                  <c:v>0.76470588235294101</c:v>
                </c:pt>
                <c:pt idx="52723">
                  <c:v>0.77450980392156799</c:v>
                </c:pt>
                <c:pt idx="52724">
                  <c:v>0.78431372549019596</c:v>
                </c:pt>
                <c:pt idx="52725">
                  <c:v>0.79411764705882304</c:v>
                </c:pt>
                <c:pt idx="52726">
                  <c:v>0.80392156862745101</c:v>
                </c:pt>
                <c:pt idx="52727">
                  <c:v>0.81372549019607798</c:v>
                </c:pt>
                <c:pt idx="52728">
                  <c:v>0.82352941176470495</c:v>
                </c:pt>
                <c:pt idx="52729">
                  <c:v>0.83333333333333304</c:v>
                </c:pt>
                <c:pt idx="52730">
                  <c:v>0.84313725490196001</c:v>
                </c:pt>
                <c:pt idx="52731">
                  <c:v>0.85294117647058798</c:v>
                </c:pt>
                <c:pt idx="52732">
                  <c:v>0.86274509803921495</c:v>
                </c:pt>
                <c:pt idx="52733">
                  <c:v>0.87254901960784303</c:v>
                </c:pt>
                <c:pt idx="52734">
                  <c:v>0.88235294117647001</c:v>
                </c:pt>
                <c:pt idx="52735">
                  <c:v>0.89215686274509798</c:v>
                </c:pt>
                <c:pt idx="52736">
                  <c:v>0.90196078431372495</c:v>
                </c:pt>
                <c:pt idx="52737">
                  <c:v>0.91176470588235203</c:v>
                </c:pt>
                <c:pt idx="52738">
                  <c:v>0.92156862745098</c:v>
                </c:pt>
                <c:pt idx="52739">
                  <c:v>0.93137254901960698</c:v>
                </c:pt>
                <c:pt idx="52740">
                  <c:v>0.94117647058823495</c:v>
                </c:pt>
                <c:pt idx="52741">
                  <c:v>0.95098039215686203</c:v>
                </c:pt>
                <c:pt idx="52742">
                  <c:v>0.96078431372549</c:v>
                </c:pt>
                <c:pt idx="52743">
                  <c:v>0.97058823529411697</c:v>
                </c:pt>
                <c:pt idx="52744">
                  <c:v>0.98039215686274495</c:v>
                </c:pt>
                <c:pt idx="52745">
                  <c:v>0.99019607843137203</c:v>
                </c:pt>
                <c:pt idx="52746">
                  <c:v>0</c:v>
                </c:pt>
                <c:pt idx="52747">
                  <c:v>5.8823529411764698E-2</c:v>
                </c:pt>
                <c:pt idx="52748">
                  <c:v>0.11764705882352899</c:v>
                </c:pt>
                <c:pt idx="52749">
                  <c:v>0.17647058823529399</c:v>
                </c:pt>
                <c:pt idx="52750">
                  <c:v>0.23529411764705799</c:v>
                </c:pt>
                <c:pt idx="52751">
                  <c:v>0.29411764705882298</c:v>
                </c:pt>
                <c:pt idx="52752">
                  <c:v>0.35294117647058798</c:v>
                </c:pt>
                <c:pt idx="52753">
                  <c:v>0.41176470588235198</c:v>
                </c:pt>
                <c:pt idx="52754">
                  <c:v>0.47058823529411697</c:v>
                </c:pt>
                <c:pt idx="52755">
                  <c:v>0.52941176470588203</c:v>
                </c:pt>
                <c:pt idx="52756">
                  <c:v>0.58823529411764697</c:v>
                </c:pt>
                <c:pt idx="52757">
                  <c:v>0.64705882352941102</c:v>
                </c:pt>
                <c:pt idx="52758">
                  <c:v>0.70588235294117596</c:v>
                </c:pt>
                <c:pt idx="52759">
                  <c:v>0.76470588235294101</c:v>
                </c:pt>
                <c:pt idx="52760">
                  <c:v>0.82352941176470495</c:v>
                </c:pt>
                <c:pt idx="52761">
                  <c:v>0.88235294117647001</c:v>
                </c:pt>
                <c:pt idx="52762">
                  <c:v>0.94117647058823495</c:v>
                </c:pt>
                <c:pt idx="52763">
                  <c:v>0</c:v>
                </c:pt>
                <c:pt idx="52764">
                  <c:v>2.6315789473684199E-2</c:v>
                </c:pt>
                <c:pt idx="52765">
                  <c:v>5.2631578947368397E-2</c:v>
                </c:pt>
                <c:pt idx="52766">
                  <c:v>7.8947368421052599E-2</c:v>
                </c:pt>
                <c:pt idx="52767">
                  <c:v>0.105263157894736</c:v>
                </c:pt>
                <c:pt idx="52768">
                  <c:v>0.13157894736842099</c:v>
                </c:pt>
                <c:pt idx="52769">
                  <c:v>0.157894736842105</c:v>
                </c:pt>
                <c:pt idx="52770">
                  <c:v>0.18421052631578899</c:v>
                </c:pt>
                <c:pt idx="52771">
                  <c:v>0.21052631578947301</c:v>
                </c:pt>
                <c:pt idx="52772">
                  <c:v>0.23684210526315699</c:v>
                </c:pt>
                <c:pt idx="52773">
                  <c:v>0.26315789473684198</c:v>
                </c:pt>
                <c:pt idx="52774">
                  <c:v>0.28947368421052599</c:v>
                </c:pt>
                <c:pt idx="52775">
                  <c:v>0.31578947368421001</c:v>
                </c:pt>
                <c:pt idx="52776">
                  <c:v>0.34210526315789402</c:v>
                </c:pt>
                <c:pt idx="52777">
                  <c:v>0.36842105263157798</c:v>
                </c:pt>
                <c:pt idx="52778">
                  <c:v>0.394736842105263</c:v>
                </c:pt>
                <c:pt idx="52779">
                  <c:v>0.42105263157894701</c:v>
                </c:pt>
                <c:pt idx="52780">
                  <c:v>0.44736842105263103</c:v>
                </c:pt>
                <c:pt idx="52781">
                  <c:v>0.47368421052631499</c:v>
                </c:pt>
                <c:pt idx="52782">
                  <c:v>0.5</c:v>
                </c:pt>
                <c:pt idx="52783">
                  <c:v>0.52631578947368396</c:v>
                </c:pt>
                <c:pt idx="52784">
                  <c:v>0.55263157894736803</c:v>
                </c:pt>
                <c:pt idx="52785">
                  <c:v>0.57894736842105199</c:v>
                </c:pt>
                <c:pt idx="52786">
                  <c:v>0.60526315789473595</c:v>
                </c:pt>
                <c:pt idx="52787">
                  <c:v>0.63157894736842102</c:v>
                </c:pt>
                <c:pt idx="52788">
                  <c:v>0.65789473684210498</c:v>
                </c:pt>
                <c:pt idx="52789">
                  <c:v>0.68421052631578905</c:v>
                </c:pt>
                <c:pt idx="52790">
                  <c:v>0.71052631578947301</c:v>
                </c:pt>
                <c:pt idx="52791">
                  <c:v>0.73684210526315697</c:v>
                </c:pt>
                <c:pt idx="52792">
                  <c:v>0.76315789473684204</c:v>
                </c:pt>
                <c:pt idx="52793">
                  <c:v>0.78947368421052599</c:v>
                </c:pt>
                <c:pt idx="52794">
                  <c:v>0.81578947368420995</c:v>
                </c:pt>
                <c:pt idx="52795">
                  <c:v>0.84210526315789402</c:v>
                </c:pt>
                <c:pt idx="52796">
                  <c:v>0.86842105263157898</c:v>
                </c:pt>
                <c:pt idx="52797">
                  <c:v>0.89473684210526305</c:v>
                </c:pt>
                <c:pt idx="52798">
                  <c:v>0.92105263157894701</c:v>
                </c:pt>
                <c:pt idx="52799">
                  <c:v>0.94736842105263097</c:v>
                </c:pt>
                <c:pt idx="52800">
                  <c:v>0.97368421052631504</c:v>
                </c:pt>
                <c:pt idx="52801">
                  <c:v>0</c:v>
                </c:pt>
                <c:pt idx="52802">
                  <c:v>3.03030303030303E-2</c:v>
                </c:pt>
                <c:pt idx="52803">
                  <c:v>6.0606060606060601E-2</c:v>
                </c:pt>
                <c:pt idx="52804">
                  <c:v>9.0909090909090898E-2</c:v>
                </c:pt>
                <c:pt idx="52805">
                  <c:v>0.12121212121212099</c:v>
                </c:pt>
                <c:pt idx="52806">
                  <c:v>0.15151515151515099</c:v>
                </c:pt>
                <c:pt idx="52807">
                  <c:v>0.18181818181818099</c:v>
                </c:pt>
                <c:pt idx="52808">
                  <c:v>0.21212121212121199</c:v>
                </c:pt>
                <c:pt idx="52809">
                  <c:v>0.24242424242424199</c:v>
                </c:pt>
                <c:pt idx="52810">
                  <c:v>0.27272727272727199</c:v>
                </c:pt>
                <c:pt idx="52811">
                  <c:v>0.30303030303030298</c:v>
                </c:pt>
                <c:pt idx="52812">
                  <c:v>0.33333333333333298</c:v>
                </c:pt>
                <c:pt idx="52813">
                  <c:v>0.36363636363636298</c:v>
                </c:pt>
                <c:pt idx="52814">
                  <c:v>0.39393939393939298</c:v>
                </c:pt>
                <c:pt idx="52815">
                  <c:v>0.42424242424242398</c:v>
                </c:pt>
                <c:pt idx="52816">
                  <c:v>0.45454545454545398</c:v>
                </c:pt>
                <c:pt idx="52817">
                  <c:v>0.48484848484848397</c:v>
                </c:pt>
                <c:pt idx="52818">
                  <c:v>0.51515151515151503</c:v>
                </c:pt>
                <c:pt idx="52819">
                  <c:v>0.54545454545454497</c:v>
                </c:pt>
                <c:pt idx="52820">
                  <c:v>0.57575757575757502</c:v>
                </c:pt>
                <c:pt idx="52821">
                  <c:v>0.60606060606060597</c:v>
                </c:pt>
                <c:pt idx="52822">
                  <c:v>0.63636363636363602</c:v>
                </c:pt>
                <c:pt idx="52823">
                  <c:v>0.66666666666666596</c:v>
                </c:pt>
                <c:pt idx="52824">
                  <c:v>0.69696969696969702</c:v>
                </c:pt>
                <c:pt idx="52825">
                  <c:v>0.72727272727272696</c:v>
                </c:pt>
                <c:pt idx="52826">
                  <c:v>0.75757575757575701</c:v>
                </c:pt>
                <c:pt idx="52827">
                  <c:v>0.78787878787878696</c:v>
                </c:pt>
                <c:pt idx="52828">
                  <c:v>0.81818181818181801</c:v>
                </c:pt>
                <c:pt idx="52829">
                  <c:v>0.84848484848484795</c:v>
                </c:pt>
                <c:pt idx="52830">
                  <c:v>0.87878787878787801</c:v>
                </c:pt>
                <c:pt idx="52831">
                  <c:v>0.90909090909090895</c:v>
                </c:pt>
                <c:pt idx="52832">
                  <c:v>0.939393939393939</c:v>
                </c:pt>
                <c:pt idx="52833">
                  <c:v>0.96969696969696895</c:v>
                </c:pt>
                <c:pt idx="52834">
                  <c:v>0</c:v>
                </c:pt>
                <c:pt idx="52835">
                  <c:v>1.63934426229508E-2</c:v>
                </c:pt>
                <c:pt idx="52836">
                  <c:v>3.2786885245901599E-2</c:v>
                </c:pt>
                <c:pt idx="52837">
                  <c:v>4.9180327868852403E-2</c:v>
                </c:pt>
                <c:pt idx="52838">
                  <c:v>6.5573770491803199E-2</c:v>
                </c:pt>
                <c:pt idx="52839">
                  <c:v>8.1967213114753995E-2</c:v>
                </c:pt>
                <c:pt idx="52840">
                  <c:v>9.8360655737704902E-2</c:v>
                </c:pt>
                <c:pt idx="52841">
                  <c:v>0.114754098360655</c:v>
                </c:pt>
                <c:pt idx="52842">
                  <c:v>0.13114754098360601</c:v>
                </c:pt>
                <c:pt idx="52843">
                  <c:v>0.14754098360655701</c:v>
                </c:pt>
                <c:pt idx="52844">
                  <c:v>0.16393442622950799</c:v>
                </c:pt>
                <c:pt idx="52845">
                  <c:v>0.18032786885245899</c:v>
                </c:pt>
                <c:pt idx="52846">
                  <c:v>0.196721311475409</c:v>
                </c:pt>
                <c:pt idx="52847">
                  <c:v>0.21311475409836</c:v>
                </c:pt>
                <c:pt idx="52848">
                  <c:v>0.22950819672131101</c:v>
                </c:pt>
                <c:pt idx="52849">
                  <c:v>0.24590163934426201</c:v>
                </c:pt>
                <c:pt idx="52850">
                  <c:v>0.26229508196721302</c:v>
                </c:pt>
                <c:pt idx="52851">
                  <c:v>0.27868852459016302</c:v>
                </c:pt>
                <c:pt idx="52852">
                  <c:v>0.29508196721311403</c:v>
                </c:pt>
                <c:pt idx="52853">
                  <c:v>0.31147540983606498</c:v>
                </c:pt>
                <c:pt idx="52854">
                  <c:v>0.32786885245901598</c:v>
                </c:pt>
                <c:pt idx="52855">
                  <c:v>0.34426229508196698</c:v>
                </c:pt>
                <c:pt idx="52856">
                  <c:v>0.36065573770491799</c:v>
                </c:pt>
                <c:pt idx="52857">
                  <c:v>0.37704918032786799</c:v>
                </c:pt>
                <c:pt idx="52858">
                  <c:v>0.393442622950819</c:v>
                </c:pt>
                <c:pt idx="52859">
                  <c:v>0.40983606557377</c:v>
                </c:pt>
                <c:pt idx="52860">
                  <c:v>0.42622950819672101</c:v>
                </c:pt>
                <c:pt idx="52861">
                  <c:v>0.44262295081967201</c:v>
                </c:pt>
                <c:pt idx="52862">
                  <c:v>0.45901639344262202</c:v>
                </c:pt>
                <c:pt idx="52863">
                  <c:v>0.47540983606557302</c:v>
                </c:pt>
                <c:pt idx="52864">
                  <c:v>0.49180327868852403</c:v>
                </c:pt>
                <c:pt idx="52865">
                  <c:v>0.50819672131147497</c:v>
                </c:pt>
                <c:pt idx="52866">
                  <c:v>0.52459016393442603</c:v>
                </c:pt>
                <c:pt idx="52867">
                  <c:v>0.54098360655737698</c:v>
                </c:pt>
                <c:pt idx="52868">
                  <c:v>0.55737704918032704</c:v>
                </c:pt>
                <c:pt idx="52869">
                  <c:v>0.57377049180327799</c:v>
                </c:pt>
                <c:pt idx="52870">
                  <c:v>0.59016393442622905</c:v>
                </c:pt>
                <c:pt idx="52871">
                  <c:v>0.60655737704918</c:v>
                </c:pt>
                <c:pt idx="52872">
                  <c:v>0.62295081967213095</c:v>
                </c:pt>
                <c:pt idx="52873">
                  <c:v>0.63934426229508201</c:v>
                </c:pt>
                <c:pt idx="52874">
                  <c:v>0.65573770491803196</c:v>
                </c:pt>
                <c:pt idx="52875">
                  <c:v>0.67213114754098302</c:v>
                </c:pt>
                <c:pt idx="52876">
                  <c:v>0.68852459016393397</c:v>
                </c:pt>
                <c:pt idx="52877">
                  <c:v>0.70491803278688503</c:v>
                </c:pt>
                <c:pt idx="52878">
                  <c:v>0.72131147540983598</c:v>
                </c:pt>
                <c:pt idx="52879">
                  <c:v>0.73770491803278604</c:v>
                </c:pt>
                <c:pt idx="52880">
                  <c:v>0.75409836065573699</c:v>
                </c:pt>
                <c:pt idx="52881">
                  <c:v>0.77049180327868805</c:v>
                </c:pt>
                <c:pt idx="52882">
                  <c:v>0.786885245901639</c:v>
                </c:pt>
                <c:pt idx="52883">
                  <c:v>0.80327868852458995</c:v>
                </c:pt>
                <c:pt idx="52884">
                  <c:v>0.81967213114754101</c:v>
                </c:pt>
                <c:pt idx="52885">
                  <c:v>0.83606557377049096</c:v>
                </c:pt>
                <c:pt idx="52886">
                  <c:v>0.85245901639344202</c:v>
                </c:pt>
                <c:pt idx="52887">
                  <c:v>0.86885245901639296</c:v>
                </c:pt>
                <c:pt idx="52888">
                  <c:v>0.88524590163934402</c:v>
                </c:pt>
                <c:pt idx="52889">
                  <c:v>0.90163934426229497</c:v>
                </c:pt>
                <c:pt idx="52890">
                  <c:v>0.91803278688524503</c:v>
                </c:pt>
                <c:pt idx="52891">
                  <c:v>0.93442622950819598</c:v>
                </c:pt>
                <c:pt idx="52892">
                  <c:v>0.95081967213114704</c:v>
                </c:pt>
                <c:pt idx="52893">
                  <c:v>0.96721311475409799</c:v>
                </c:pt>
                <c:pt idx="52894">
                  <c:v>0.98360655737704905</c:v>
                </c:pt>
                <c:pt idx="52895">
                  <c:v>0</c:v>
                </c:pt>
                <c:pt idx="52896">
                  <c:v>1.85185185185185E-2</c:v>
                </c:pt>
                <c:pt idx="52897">
                  <c:v>3.7037037037037E-2</c:v>
                </c:pt>
                <c:pt idx="52898">
                  <c:v>5.5555555555555497E-2</c:v>
                </c:pt>
                <c:pt idx="52899">
                  <c:v>7.4074074074074001E-2</c:v>
                </c:pt>
                <c:pt idx="52900">
                  <c:v>9.2592592592592504E-2</c:v>
                </c:pt>
                <c:pt idx="52901">
                  <c:v>0.11111111111111099</c:v>
                </c:pt>
                <c:pt idx="52902">
                  <c:v>0.12962962962962901</c:v>
                </c:pt>
                <c:pt idx="52903">
                  <c:v>0.148148148148148</c:v>
                </c:pt>
                <c:pt idx="52904">
                  <c:v>0.16666666666666599</c:v>
                </c:pt>
                <c:pt idx="52905">
                  <c:v>0.18518518518518501</c:v>
                </c:pt>
                <c:pt idx="52906">
                  <c:v>0.203703703703703</c:v>
                </c:pt>
                <c:pt idx="52907">
                  <c:v>0.22222222222222199</c:v>
                </c:pt>
                <c:pt idx="52908">
                  <c:v>0.24074074074074001</c:v>
                </c:pt>
                <c:pt idx="52909">
                  <c:v>0.25925925925925902</c:v>
                </c:pt>
                <c:pt idx="52910">
                  <c:v>0.27777777777777701</c:v>
                </c:pt>
                <c:pt idx="52911">
                  <c:v>0.296296296296296</c:v>
                </c:pt>
                <c:pt idx="52912">
                  <c:v>0.31481481481481399</c:v>
                </c:pt>
                <c:pt idx="52913">
                  <c:v>0.33333333333333298</c:v>
                </c:pt>
                <c:pt idx="52914">
                  <c:v>0.35185185185185103</c:v>
                </c:pt>
                <c:pt idx="52915">
                  <c:v>0.37037037037037002</c:v>
                </c:pt>
                <c:pt idx="52916">
                  <c:v>0.38888888888888801</c:v>
                </c:pt>
                <c:pt idx="52917">
                  <c:v>0.407407407407407</c:v>
                </c:pt>
                <c:pt idx="52918">
                  <c:v>0.42592592592592499</c:v>
                </c:pt>
                <c:pt idx="52919">
                  <c:v>0.44444444444444398</c:v>
                </c:pt>
                <c:pt idx="52920">
                  <c:v>0.46296296296296202</c:v>
                </c:pt>
                <c:pt idx="52921">
                  <c:v>0.48148148148148101</c:v>
                </c:pt>
                <c:pt idx="52922">
                  <c:v>0.5</c:v>
                </c:pt>
                <c:pt idx="52923">
                  <c:v>0.51851851851851805</c:v>
                </c:pt>
                <c:pt idx="52924">
                  <c:v>0.53703703703703698</c:v>
                </c:pt>
                <c:pt idx="52925">
                  <c:v>0.55555555555555503</c:v>
                </c:pt>
                <c:pt idx="52926">
                  <c:v>0.57407407407407396</c:v>
                </c:pt>
                <c:pt idx="52927">
                  <c:v>0.592592592592592</c:v>
                </c:pt>
                <c:pt idx="52928">
                  <c:v>0.61111111111111105</c:v>
                </c:pt>
                <c:pt idx="52929">
                  <c:v>0.62962962962962898</c:v>
                </c:pt>
                <c:pt idx="52930">
                  <c:v>0.64814814814814803</c:v>
                </c:pt>
                <c:pt idx="52931">
                  <c:v>0.66666666666666596</c:v>
                </c:pt>
                <c:pt idx="52932">
                  <c:v>0.68518518518518501</c:v>
                </c:pt>
                <c:pt idx="52933">
                  <c:v>0.70370370370370305</c:v>
                </c:pt>
                <c:pt idx="52934">
                  <c:v>0.72222222222222199</c:v>
                </c:pt>
                <c:pt idx="52935">
                  <c:v>0.74074074074074003</c:v>
                </c:pt>
                <c:pt idx="52936">
                  <c:v>0.75925925925925897</c:v>
                </c:pt>
                <c:pt idx="52937">
                  <c:v>0.77777777777777701</c:v>
                </c:pt>
                <c:pt idx="52938">
                  <c:v>0.79629629629629595</c:v>
                </c:pt>
                <c:pt idx="52939">
                  <c:v>0.81481481481481399</c:v>
                </c:pt>
                <c:pt idx="52940">
                  <c:v>0.83333333333333304</c:v>
                </c:pt>
                <c:pt idx="52941">
                  <c:v>0.85185185185185097</c:v>
                </c:pt>
                <c:pt idx="52942">
                  <c:v>0.87037037037037002</c:v>
                </c:pt>
                <c:pt idx="52943">
                  <c:v>0.88888888888888795</c:v>
                </c:pt>
                <c:pt idx="52944">
                  <c:v>0.907407407407407</c:v>
                </c:pt>
                <c:pt idx="52945">
                  <c:v>0.92592592592592504</c:v>
                </c:pt>
                <c:pt idx="52946">
                  <c:v>0.94444444444444398</c:v>
                </c:pt>
                <c:pt idx="52947">
                  <c:v>0.96296296296296202</c:v>
                </c:pt>
                <c:pt idx="52948">
                  <c:v>0.98148148148148096</c:v>
                </c:pt>
                <c:pt idx="52949">
                  <c:v>0</c:v>
                </c:pt>
                <c:pt idx="52950">
                  <c:v>2.3809523809523801E-2</c:v>
                </c:pt>
                <c:pt idx="52951">
                  <c:v>4.7619047619047603E-2</c:v>
                </c:pt>
                <c:pt idx="52952">
                  <c:v>7.1428571428571397E-2</c:v>
                </c:pt>
                <c:pt idx="52953">
                  <c:v>9.5238095238095205E-2</c:v>
                </c:pt>
                <c:pt idx="52954">
                  <c:v>0.119047619047619</c:v>
                </c:pt>
                <c:pt idx="52955">
                  <c:v>0.14285714285714199</c:v>
                </c:pt>
                <c:pt idx="52956">
                  <c:v>0.16666666666666599</c:v>
                </c:pt>
                <c:pt idx="52957">
                  <c:v>0.19047619047618999</c:v>
                </c:pt>
                <c:pt idx="52958">
                  <c:v>0.214285714285714</c:v>
                </c:pt>
                <c:pt idx="52959">
                  <c:v>0.238095238095238</c:v>
                </c:pt>
                <c:pt idx="52960">
                  <c:v>0.26190476190476097</c:v>
                </c:pt>
                <c:pt idx="52961">
                  <c:v>0.28571428571428498</c:v>
                </c:pt>
                <c:pt idx="52962">
                  <c:v>0.30952380952380898</c:v>
                </c:pt>
                <c:pt idx="52963">
                  <c:v>0.33333333333333298</c:v>
                </c:pt>
                <c:pt idx="52964">
                  <c:v>0.35714285714285698</c:v>
                </c:pt>
                <c:pt idx="52965">
                  <c:v>0.38095238095237999</c:v>
                </c:pt>
                <c:pt idx="52966">
                  <c:v>0.40476190476190399</c:v>
                </c:pt>
                <c:pt idx="52967">
                  <c:v>0.42857142857142799</c:v>
                </c:pt>
                <c:pt idx="52968">
                  <c:v>0.452380952380952</c:v>
                </c:pt>
                <c:pt idx="52969">
                  <c:v>0.476190476190476</c:v>
                </c:pt>
                <c:pt idx="52970">
                  <c:v>0.5</c:v>
                </c:pt>
                <c:pt idx="52971">
                  <c:v>0.52380952380952295</c:v>
                </c:pt>
                <c:pt idx="52972">
                  <c:v>0.54761904761904701</c:v>
                </c:pt>
                <c:pt idx="52973">
                  <c:v>0.57142857142857095</c:v>
                </c:pt>
                <c:pt idx="52974">
                  <c:v>0.59523809523809501</c:v>
                </c:pt>
                <c:pt idx="52975">
                  <c:v>0.61904761904761896</c:v>
                </c:pt>
                <c:pt idx="52976">
                  <c:v>0.64285714285714202</c:v>
                </c:pt>
                <c:pt idx="52977">
                  <c:v>0.66666666666666596</c:v>
                </c:pt>
                <c:pt idx="52978">
                  <c:v>0.69047619047619002</c:v>
                </c:pt>
                <c:pt idx="52979">
                  <c:v>0.71428571428571397</c:v>
                </c:pt>
                <c:pt idx="52980">
                  <c:v>0.73809523809523803</c:v>
                </c:pt>
                <c:pt idx="52981">
                  <c:v>0.76190476190476097</c:v>
                </c:pt>
                <c:pt idx="52982">
                  <c:v>0.78571428571428503</c:v>
                </c:pt>
                <c:pt idx="52983">
                  <c:v>0.80952380952380898</c:v>
                </c:pt>
                <c:pt idx="52984">
                  <c:v>0.83333333333333304</c:v>
                </c:pt>
                <c:pt idx="52985">
                  <c:v>0.85714285714285698</c:v>
                </c:pt>
                <c:pt idx="52986">
                  <c:v>0.88095238095238004</c:v>
                </c:pt>
                <c:pt idx="52987">
                  <c:v>0.90476190476190399</c:v>
                </c:pt>
                <c:pt idx="52988">
                  <c:v>0.92857142857142805</c:v>
                </c:pt>
                <c:pt idx="52989">
                  <c:v>0.952380952380952</c:v>
                </c:pt>
                <c:pt idx="52990">
                  <c:v>0.97619047619047605</c:v>
                </c:pt>
                <c:pt idx="52991">
                  <c:v>0</c:v>
                </c:pt>
                <c:pt idx="52992">
                  <c:v>1.85185185185185E-2</c:v>
                </c:pt>
                <c:pt idx="52993">
                  <c:v>3.7037037037037E-2</c:v>
                </c:pt>
                <c:pt idx="52994">
                  <c:v>5.5555555555555497E-2</c:v>
                </c:pt>
                <c:pt idx="52995">
                  <c:v>7.4074074074074001E-2</c:v>
                </c:pt>
                <c:pt idx="52996">
                  <c:v>9.2592592592592504E-2</c:v>
                </c:pt>
                <c:pt idx="52997">
                  <c:v>0.11111111111111099</c:v>
                </c:pt>
                <c:pt idx="52998">
                  <c:v>0.12962962962962901</c:v>
                </c:pt>
                <c:pt idx="52999">
                  <c:v>0.148148148148148</c:v>
                </c:pt>
                <c:pt idx="53000">
                  <c:v>0.16666666666666599</c:v>
                </c:pt>
                <c:pt idx="53001">
                  <c:v>0.18518518518518501</c:v>
                </c:pt>
                <c:pt idx="53002">
                  <c:v>0.203703703703703</c:v>
                </c:pt>
                <c:pt idx="53003">
                  <c:v>0.22222222222222199</c:v>
                </c:pt>
                <c:pt idx="53004">
                  <c:v>0.24074074074074001</c:v>
                </c:pt>
                <c:pt idx="53005">
                  <c:v>0.25925925925925902</c:v>
                </c:pt>
                <c:pt idx="53006">
                  <c:v>0.27777777777777701</c:v>
                </c:pt>
                <c:pt idx="53007">
                  <c:v>0.296296296296296</c:v>
                </c:pt>
                <c:pt idx="53008">
                  <c:v>0.31481481481481399</c:v>
                </c:pt>
                <c:pt idx="53009">
                  <c:v>0.33333333333333298</c:v>
                </c:pt>
                <c:pt idx="53010">
                  <c:v>0.35185185185185103</c:v>
                </c:pt>
                <c:pt idx="53011">
                  <c:v>0.37037037037037002</c:v>
                </c:pt>
                <c:pt idx="53012">
                  <c:v>0.38888888888888801</c:v>
                </c:pt>
                <c:pt idx="53013">
                  <c:v>0.407407407407407</c:v>
                </c:pt>
                <c:pt idx="53014">
                  <c:v>0.42592592592592499</c:v>
                </c:pt>
                <c:pt idx="53015">
                  <c:v>0.44444444444444398</c:v>
                </c:pt>
                <c:pt idx="53016">
                  <c:v>0.46296296296296202</c:v>
                </c:pt>
                <c:pt idx="53017">
                  <c:v>0.48148148148148101</c:v>
                </c:pt>
                <c:pt idx="53018">
                  <c:v>0.5</c:v>
                </c:pt>
                <c:pt idx="53019">
                  <c:v>0.51851851851851805</c:v>
                </c:pt>
                <c:pt idx="53020">
                  <c:v>0.53703703703703698</c:v>
                </c:pt>
                <c:pt idx="53021">
                  <c:v>0.55555555555555503</c:v>
                </c:pt>
                <c:pt idx="53022">
                  <c:v>0.57407407407407396</c:v>
                </c:pt>
                <c:pt idx="53023">
                  <c:v>0.592592592592592</c:v>
                </c:pt>
                <c:pt idx="53024">
                  <c:v>0.61111111111111105</c:v>
                </c:pt>
                <c:pt idx="53025">
                  <c:v>0.62962962962962898</c:v>
                </c:pt>
                <c:pt idx="53026">
                  <c:v>0.64814814814814803</c:v>
                </c:pt>
                <c:pt idx="53027">
                  <c:v>0.66666666666666596</c:v>
                </c:pt>
                <c:pt idx="53028">
                  <c:v>0.68518518518518501</c:v>
                </c:pt>
                <c:pt idx="53029">
                  <c:v>0.70370370370370305</c:v>
                </c:pt>
                <c:pt idx="53030">
                  <c:v>0.72222222222222199</c:v>
                </c:pt>
                <c:pt idx="53031">
                  <c:v>0.74074074074074003</c:v>
                </c:pt>
                <c:pt idx="53032">
                  <c:v>0.75925925925925897</c:v>
                </c:pt>
                <c:pt idx="53033">
                  <c:v>0.77777777777777701</c:v>
                </c:pt>
                <c:pt idx="53034">
                  <c:v>0.79629629629629595</c:v>
                </c:pt>
                <c:pt idx="53035">
                  <c:v>0.81481481481481399</c:v>
                </c:pt>
                <c:pt idx="53036">
                  <c:v>0.83333333333333304</c:v>
                </c:pt>
                <c:pt idx="53037">
                  <c:v>0.85185185185185097</c:v>
                </c:pt>
                <c:pt idx="53038">
                  <c:v>0.87037037037037002</c:v>
                </c:pt>
                <c:pt idx="53039">
                  <c:v>0.88888888888888795</c:v>
                </c:pt>
                <c:pt idx="53040">
                  <c:v>0.907407407407407</c:v>
                </c:pt>
                <c:pt idx="53041">
                  <c:v>0.92592592592592504</c:v>
                </c:pt>
                <c:pt idx="53042">
                  <c:v>0.94444444444444398</c:v>
                </c:pt>
                <c:pt idx="53043">
                  <c:v>0.96296296296296202</c:v>
                </c:pt>
                <c:pt idx="53044">
                  <c:v>0.98148148148148096</c:v>
                </c:pt>
                <c:pt idx="53045">
                  <c:v>0</c:v>
                </c:pt>
                <c:pt idx="53046">
                  <c:v>1.20481927710843E-2</c:v>
                </c:pt>
                <c:pt idx="53047">
                  <c:v>2.40963855421686E-2</c:v>
                </c:pt>
                <c:pt idx="53048">
                  <c:v>3.6144578313252997E-2</c:v>
                </c:pt>
                <c:pt idx="53049">
                  <c:v>4.8192771084337303E-2</c:v>
                </c:pt>
                <c:pt idx="53050">
                  <c:v>6.0240963855421603E-2</c:v>
                </c:pt>
                <c:pt idx="53051">
                  <c:v>7.2289156626505993E-2</c:v>
                </c:pt>
                <c:pt idx="53052">
                  <c:v>8.43373493975903E-2</c:v>
                </c:pt>
                <c:pt idx="53053">
                  <c:v>9.6385542168674704E-2</c:v>
                </c:pt>
                <c:pt idx="53054">
                  <c:v>0.108433734939759</c:v>
                </c:pt>
                <c:pt idx="53055">
                  <c:v>0.120481927710843</c:v>
                </c:pt>
                <c:pt idx="53056">
                  <c:v>0.132530120481927</c:v>
                </c:pt>
                <c:pt idx="53057">
                  <c:v>0.14457831325301199</c:v>
                </c:pt>
                <c:pt idx="53058">
                  <c:v>0.156626506024096</c:v>
                </c:pt>
                <c:pt idx="53059">
                  <c:v>0.16867469879517999</c:v>
                </c:pt>
                <c:pt idx="53060">
                  <c:v>0.180722891566265</c:v>
                </c:pt>
                <c:pt idx="53061">
                  <c:v>0.19277108433734899</c:v>
                </c:pt>
                <c:pt idx="53062">
                  <c:v>0.20481927710843301</c:v>
                </c:pt>
                <c:pt idx="53063">
                  <c:v>0.21686746987951799</c:v>
                </c:pt>
                <c:pt idx="53064">
                  <c:v>0.22891566265060201</c:v>
                </c:pt>
                <c:pt idx="53065">
                  <c:v>0.240963855421686</c:v>
                </c:pt>
                <c:pt idx="53066">
                  <c:v>0.25301204819277101</c:v>
                </c:pt>
                <c:pt idx="53067">
                  <c:v>0.265060240963855</c:v>
                </c:pt>
                <c:pt idx="53068">
                  <c:v>0.27710843373493899</c:v>
                </c:pt>
                <c:pt idx="53069">
                  <c:v>0.28915662650602397</c:v>
                </c:pt>
                <c:pt idx="53070">
                  <c:v>0.30120481927710802</c:v>
                </c:pt>
                <c:pt idx="53071">
                  <c:v>0.313253012048192</c:v>
                </c:pt>
                <c:pt idx="53072">
                  <c:v>0.32530120481927699</c:v>
                </c:pt>
                <c:pt idx="53073">
                  <c:v>0.33734939759036098</c:v>
                </c:pt>
                <c:pt idx="53074">
                  <c:v>0.34939759036144502</c:v>
                </c:pt>
                <c:pt idx="53075">
                  <c:v>0.36144578313253001</c:v>
                </c:pt>
                <c:pt idx="53076">
                  <c:v>0.373493975903614</c:v>
                </c:pt>
                <c:pt idx="53077">
                  <c:v>0.38554216867469798</c:v>
                </c:pt>
                <c:pt idx="53078">
                  <c:v>0.39759036144578302</c:v>
                </c:pt>
                <c:pt idx="53079">
                  <c:v>0.40963855421686701</c:v>
                </c:pt>
                <c:pt idx="53080">
                  <c:v>0.421686746987951</c:v>
                </c:pt>
                <c:pt idx="53081">
                  <c:v>0.43373493975903599</c:v>
                </c:pt>
                <c:pt idx="53082">
                  <c:v>0.44578313253011997</c:v>
                </c:pt>
                <c:pt idx="53083">
                  <c:v>0.45783132530120402</c:v>
                </c:pt>
                <c:pt idx="53084">
                  <c:v>0.469879518072289</c:v>
                </c:pt>
                <c:pt idx="53085">
                  <c:v>0.48192771084337299</c:v>
                </c:pt>
                <c:pt idx="53086">
                  <c:v>0.49397590361445698</c:v>
                </c:pt>
                <c:pt idx="53087">
                  <c:v>0.50602409638554202</c:v>
                </c:pt>
                <c:pt idx="53088">
                  <c:v>0.51807228915662595</c:v>
                </c:pt>
                <c:pt idx="53089">
                  <c:v>0.53012048192771</c:v>
                </c:pt>
                <c:pt idx="53090">
                  <c:v>0.54216867469879504</c:v>
                </c:pt>
                <c:pt idx="53091">
                  <c:v>0.55421686746987897</c:v>
                </c:pt>
                <c:pt idx="53092">
                  <c:v>0.56626506024096301</c:v>
                </c:pt>
                <c:pt idx="53093">
                  <c:v>0.57831325301204795</c:v>
                </c:pt>
                <c:pt idx="53094">
                  <c:v>0.59036144578313199</c:v>
                </c:pt>
                <c:pt idx="53095">
                  <c:v>0.60240963855421603</c:v>
                </c:pt>
                <c:pt idx="53096">
                  <c:v>0.61445783132530096</c:v>
                </c:pt>
                <c:pt idx="53097">
                  <c:v>0.62650602409638501</c:v>
                </c:pt>
                <c:pt idx="53098">
                  <c:v>0.63855421686746905</c:v>
                </c:pt>
                <c:pt idx="53099">
                  <c:v>0.65060240963855398</c:v>
                </c:pt>
                <c:pt idx="53100">
                  <c:v>0.66265060240963802</c:v>
                </c:pt>
                <c:pt idx="53101">
                  <c:v>0.67469879518072196</c:v>
                </c:pt>
                <c:pt idx="53102">
                  <c:v>0.686746987951807</c:v>
                </c:pt>
                <c:pt idx="53103">
                  <c:v>0.69879518072289104</c:v>
                </c:pt>
                <c:pt idx="53104">
                  <c:v>0.71084337349397497</c:v>
                </c:pt>
                <c:pt idx="53105">
                  <c:v>0.72289156626506001</c:v>
                </c:pt>
                <c:pt idx="53106">
                  <c:v>0.73493975903614395</c:v>
                </c:pt>
                <c:pt idx="53107">
                  <c:v>0.74698795180722799</c:v>
                </c:pt>
                <c:pt idx="53108">
                  <c:v>0.75903614457831303</c:v>
                </c:pt>
                <c:pt idx="53109">
                  <c:v>0.77108433734939696</c:v>
                </c:pt>
                <c:pt idx="53110">
                  <c:v>0.78313253012048101</c:v>
                </c:pt>
                <c:pt idx="53111">
                  <c:v>0.79518072289156605</c:v>
                </c:pt>
                <c:pt idx="53112">
                  <c:v>0.80722891566264998</c:v>
                </c:pt>
                <c:pt idx="53113">
                  <c:v>0.81927710843373402</c:v>
                </c:pt>
                <c:pt idx="53114">
                  <c:v>0.83132530120481896</c:v>
                </c:pt>
                <c:pt idx="53115">
                  <c:v>0.843373493975903</c:v>
                </c:pt>
                <c:pt idx="53116">
                  <c:v>0.85542168674698704</c:v>
                </c:pt>
                <c:pt idx="53117">
                  <c:v>0.86746987951807197</c:v>
                </c:pt>
                <c:pt idx="53118">
                  <c:v>0.87951807228915602</c:v>
                </c:pt>
                <c:pt idx="53119">
                  <c:v>0.89156626506024095</c:v>
                </c:pt>
                <c:pt idx="53120">
                  <c:v>0.90361445783132499</c:v>
                </c:pt>
                <c:pt idx="53121">
                  <c:v>0.91566265060240903</c:v>
                </c:pt>
                <c:pt idx="53122">
                  <c:v>0.92771084337349397</c:v>
                </c:pt>
                <c:pt idx="53123">
                  <c:v>0.93975903614457801</c:v>
                </c:pt>
                <c:pt idx="53124">
                  <c:v>0.95180722891566205</c:v>
                </c:pt>
                <c:pt idx="53125">
                  <c:v>0.96385542168674698</c:v>
                </c:pt>
                <c:pt idx="53126">
                  <c:v>0.97590361445783103</c:v>
                </c:pt>
                <c:pt idx="53127">
                  <c:v>0.98795180722891496</c:v>
                </c:pt>
                <c:pt idx="53128">
                  <c:v>0</c:v>
                </c:pt>
                <c:pt idx="53129">
                  <c:v>8.3333333333333301E-2</c:v>
                </c:pt>
                <c:pt idx="53130">
                  <c:v>0.16666666666666599</c:v>
                </c:pt>
                <c:pt idx="53131">
                  <c:v>0.25</c:v>
                </c:pt>
                <c:pt idx="53132">
                  <c:v>0.33333333333333298</c:v>
                </c:pt>
                <c:pt idx="53133">
                  <c:v>0.41666666666666602</c:v>
                </c:pt>
                <c:pt idx="53134">
                  <c:v>0.5</c:v>
                </c:pt>
                <c:pt idx="53135">
                  <c:v>0.58333333333333304</c:v>
                </c:pt>
                <c:pt idx="53136">
                  <c:v>0.66666666666666596</c:v>
                </c:pt>
                <c:pt idx="53137">
                  <c:v>0.75</c:v>
                </c:pt>
                <c:pt idx="53138">
                  <c:v>0.83333333333333304</c:v>
                </c:pt>
                <c:pt idx="53139">
                  <c:v>0.91666666666666596</c:v>
                </c:pt>
                <c:pt idx="53140">
                  <c:v>0</c:v>
                </c:pt>
                <c:pt idx="53141">
                  <c:v>0.11111111111111099</c:v>
                </c:pt>
                <c:pt idx="53142">
                  <c:v>0.22222222222222199</c:v>
                </c:pt>
                <c:pt idx="53143">
                  <c:v>0.33333333333333298</c:v>
                </c:pt>
                <c:pt idx="53144">
                  <c:v>0.44444444444444398</c:v>
                </c:pt>
                <c:pt idx="53145">
                  <c:v>0.55555555555555503</c:v>
                </c:pt>
                <c:pt idx="53146">
                  <c:v>0.66666666666666596</c:v>
                </c:pt>
                <c:pt idx="53147">
                  <c:v>0.77777777777777701</c:v>
                </c:pt>
                <c:pt idx="53148">
                  <c:v>0.88888888888888795</c:v>
                </c:pt>
                <c:pt idx="53149">
                  <c:v>0</c:v>
                </c:pt>
                <c:pt idx="53150">
                  <c:v>6.9444444444444397E-3</c:v>
                </c:pt>
                <c:pt idx="53151">
                  <c:v>1.38888888888888E-2</c:v>
                </c:pt>
                <c:pt idx="53152">
                  <c:v>2.0833333333333301E-2</c:v>
                </c:pt>
                <c:pt idx="53153">
                  <c:v>2.77777777777777E-2</c:v>
                </c:pt>
                <c:pt idx="53154">
                  <c:v>3.4722222222222203E-2</c:v>
                </c:pt>
                <c:pt idx="53155">
                  <c:v>4.1666666666666602E-2</c:v>
                </c:pt>
                <c:pt idx="53156">
                  <c:v>4.8611111111111098E-2</c:v>
                </c:pt>
                <c:pt idx="53157">
                  <c:v>5.5555555555555497E-2</c:v>
                </c:pt>
                <c:pt idx="53158">
                  <c:v>6.25E-2</c:v>
                </c:pt>
                <c:pt idx="53159">
                  <c:v>6.9444444444444406E-2</c:v>
                </c:pt>
                <c:pt idx="53160">
                  <c:v>7.6388888888888895E-2</c:v>
                </c:pt>
                <c:pt idx="53161">
                  <c:v>8.3333333333333301E-2</c:v>
                </c:pt>
                <c:pt idx="53162">
                  <c:v>9.0277777777777707E-2</c:v>
                </c:pt>
                <c:pt idx="53163">
                  <c:v>9.7222222222222196E-2</c:v>
                </c:pt>
                <c:pt idx="53164">
                  <c:v>0.10416666666666601</c:v>
                </c:pt>
                <c:pt idx="53165">
                  <c:v>0.11111111111111099</c:v>
                </c:pt>
                <c:pt idx="53166">
                  <c:v>0.118055555555555</c:v>
                </c:pt>
                <c:pt idx="53167">
                  <c:v>0.125</c:v>
                </c:pt>
                <c:pt idx="53168">
                  <c:v>0.131944444444444</c:v>
                </c:pt>
                <c:pt idx="53169">
                  <c:v>0.13888888888888801</c:v>
                </c:pt>
                <c:pt idx="53170">
                  <c:v>0.14583333333333301</c:v>
                </c:pt>
                <c:pt idx="53171">
                  <c:v>0.15277777777777701</c:v>
                </c:pt>
                <c:pt idx="53172">
                  <c:v>0.15972222222222199</c:v>
                </c:pt>
                <c:pt idx="53173">
                  <c:v>0.16666666666666599</c:v>
                </c:pt>
                <c:pt idx="53174">
                  <c:v>0.17361111111111099</c:v>
                </c:pt>
                <c:pt idx="53175">
                  <c:v>0.180555555555555</c:v>
                </c:pt>
                <c:pt idx="53176">
                  <c:v>0.1875</c:v>
                </c:pt>
                <c:pt idx="53177">
                  <c:v>0.194444444444444</c:v>
                </c:pt>
                <c:pt idx="53178">
                  <c:v>0.20138888888888801</c:v>
                </c:pt>
                <c:pt idx="53179">
                  <c:v>0.20833333333333301</c:v>
                </c:pt>
                <c:pt idx="53180">
                  <c:v>0.21527777777777701</c:v>
                </c:pt>
                <c:pt idx="53181">
                  <c:v>0.22222222222222199</c:v>
                </c:pt>
                <c:pt idx="53182">
                  <c:v>0.22916666666666599</c:v>
                </c:pt>
                <c:pt idx="53183">
                  <c:v>0.23611111111111099</c:v>
                </c:pt>
                <c:pt idx="53184">
                  <c:v>0.243055555555555</c:v>
                </c:pt>
                <c:pt idx="53185">
                  <c:v>0.25</c:v>
                </c:pt>
                <c:pt idx="53186">
                  <c:v>0.25694444444444398</c:v>
                </c:pt>
                <c:pt idx="53187">
                  <c:v>0.26388888888888801</c:v>
                </c:pt>
                <c:pt idx="53188">
                  <c:v>0.27083333333333298</c:v>
                </c:pt>
                <c:pt idx="53189">
                  <c:v>0.27777777777777701</c:v>
                </c:pt>
                <c:pt idx="53190">
                  <c:v>0.28472222222222199</c:v>
                </c:pt>
                <c:pt idx="53191">
                  <c:v>0.29166666666666602</c:v>
                </c:pt>
                <c:pt idx="53192">
                  <c:v>0.29861111111111099</c:v>
                </c:pt>
                <c:pt idx="53193">
                  <c:v>0.30555555555555503</c:v>
                </c:pt>
                <c:pt idx="53194">
                  <c:v>0.3125</c:v>
                </c:pt>
                <c:pt idx="53195">
                  <c:v>0.31944444444444398</c:v>
                </c:pt>
                <c:pt idx="53196">
                  <c:v>0.32638888888888801</c:v>
                </c:pt>
                <c:pt idx="53197">
                  <c:v>0.33333333333333298</c:v>
                </c:pt>
                <c:pt idx="53198">
                  <c:v>0.34027777777777701</c:v>
                </c:pt>
                <c:pt idx="53199">
                  <c:v>0.34722222222222199</c:v>
                </c:pt>
                <c:pt idx="53200">
                  <c:v>0.35416666666666602</c:v>
                </c:pt>
                <c:pt idx="53201">
                  <c:v>0.36111111111111099</c:v>
                </c:pt>
                <c:pt idx="53202">
                  <c:v>0.36805555555555503</c:v>
                </c:pt>
                <c:pt idx="53203">
                  <c:v>0.375</c:v>
                </c:pt>
                <c:pt idx="53204">
                  <c:v>0.38194444444444398</c:v>
                </c:pt>
                <c:pt idx="53205">
                  <c:v>0.38888888888888801</c:v>
                </c:pt>
                <c:pt idx="53206">
                  <c:v>0.39583333333333298</c:v>
                </c:pt>
                <c:pt idx="53207">
                  <c:v>0.40277777777777701</c:v>
                </c:pt>
                <c:pt idx="53208">
                  <c:v>0.40972222222222199</c:v>
                </c:pt>
                <c:pt idx="53209">
                  <c:v>0.41666666666666602</c:v>
                </c:pt>
                <c:pt idx="53210">
                  <c:v>0.42361111111111099</c:v>
                </c:pt>
                <c:pt idx="53211">
                  <c:v>0.43055555555555503</c:v>
                </c:pt>
                <c:pt idx="53212">
                  <c:v>0.4375</c:v>
                </c:pt>
                <c:pt idx="53213">
                  <c:v>0.44444444444444398</c:v>
                </c:pt>
                <c:pt idx="53214">
                  <c:v>0.45138888888888801</c:v>
                </c:pt>
                <c:pt idx="53215">
                  <c:v>0.45833333333333298</c:v>
                </c:pt>
                <c:pt idx="53216">
                  <c:v>0.46527777777777701</c:v>
                </c:pt>
                <c:pt idx="53217">
                  <c:v>0.47222222222222199</c:v>
                </c:pt>
                <c:pt idx="53218">
                  <c:v>0.47916666666666602</c:v>
                </c:pt>
                <c:pt idx="53219">
                  <c:v>0.48611111111111099</c:v>
                </c:pt>
                <c:pt idx="53220">
                  <c:v>0.49305555555555503</c:v>
                </c:pt>
                <c:pt idx="53221">
                  <c:v>0.5</c:v>
                </c:pt>
                <c:pt idx="53222">
                  <c:v>0.50694444444444398</c:v>
                </c:pt>
                <c:pt idx="53223">
                  <c:v>0.51388888888888795</c:v>
                </c:pt>
                <c:pt idx="53224">
                  <c:v>0.52083333333333304</c:v>
                </c:pt>
                <c:pt idx="53225">
                  <c:v>0.52777777777777701</c:v>
                </c:pt>
                <c:pt idx="53226">
                  <c:v>0.53472222222222199</c:v>
                </c:pt>
                <c:pt idx="53227">
                  <c:v>0.54166666666666596</c:v>
                </c:pt>
                <c:pt idx="53228">
                  <c:v>0.54861111111111105</c:v>
                </c:pt>
                <c:pt idx="53229">
                  <c:v>0.55555555555555503</c:v>
                </c:pt>
                <c:pt idx="53230">
                  <c:v>0.5625</c:v>
                </c:pt>
                <c:pt idx="53231">
                  <c:v>0.56944444444444398</c:v>
                </c:pt>
                <c:pt idx="53232">
                  <c:v>0.57638888888888795</c:v>
                </c:pt>
                <c:pt idx="53233">
                  <c:v>0.58333333333333304</c:v>
                </c:pt>
                <c:pt idx="53234">
                  <c:v>0.59027777777777701</c:v>
                </c:pt>
                <c:pt idx="53235">
                  <c:v>0.59722222222222199</c:v>
                </c:pt>
                <c:pt idx="53236">
                  <c:v>0.60416666666666596</c:v>
                </c:pt>
                <c:pt idx="53237">
                  <c:v>0.61111111111111105</c:v>
                </c:pt>
                <c:pt idx="53238">
                  <c:v>0.61805555555555503</c:v>
                </c:pt>
                <c:pt idx="53239">
                  <c:v>0.625</c:v>
                </c:pt>
                <c:pt idx="53240">
                  <c:v>0.63194444444444398</c:v>
                </c:pt>
                <c:pt idx="53241">
                  <c:v>0.63888888888888795</c:v>
                </c:pt>
                <c:pt idx="53242">
                  <c:v>0.64583333333333304</c:v>
                </c:pt>
                <c:pt idx="53243">
                  <c:v>0.65277777777777701</c:v>
                </c:pt>
                <c:pt idx="53244">
                  <c:v>0.65972222222222199</c:v>
                </c:pt>
                <c:pt idx="53245">
                  <c:v>0.66666666666666596</c:v>
                </c:pt>
                <c:pt idx="53246">
                  <c:v>0.67361111111111105</c:v>
                </c:pt>
                <c:pt idx="53247">
                  <c:v>0.68055555555555503</c:v>
                </c:pt>
                <c:pt idx="53248">
                  <c:v>0.6875</c:v>
                </c:pt>
                <c:pt idx="53249">
                  <c:v>0.69444444444444398</c:v>
                </c:pt>
                <c:pt idx="53250">
                  <c:v>0.70138888888888795</c:v>
                </c:pt>
                <c:pt idx="53251">
                  <c:v>0.70833333333333304</c:v>
                </c:pt>
                <c:pt idx="53252">
                  <c:v>0.71527777777777701</c:v>
                </c:pt>
                <c:pt idx="53253">
                  <c:v>0.72222222222222199</c:v>
                </c:pt>
                <c:pt idx="53254">
                  <c:v>0.72916666666666596</c:v>
                </c:pt>
                <c:pt idx="53255">
                  <c:v>0.73611111111111105</c:v>
                </c:pt>
                <c:pt idx="53256">
                  <c:v>0.74305555555555503</c:v>
                </c:pt>
                <c:pt idx="53257">
                  <c:v>0.75</c:v>
                </c:pt>
                <c:pt idx="53258">
                  <c:v>0.75694444444444398</c:v>
                </c:pt>
                <c:pt idx="53259">
                  <c:v>0.76388888888888795</c:v>
                </c:pt>
                <c:pt idx="53260">
                  <c:v>0.77083333333333304</c:v>
                </c:pt>
                <c:pt idx="53261">
                  <c:v>0.77777777777777701</c:v>
                </c:pt>
                <c:pt idx="53262">
                  <c:v>0.78472222222222199</c:v>
                </c:pt>
                <c:pt idx="53263">
                  <c:v>0.79166666666666596</c:v>
                </c:pt>
                <c:pt idx="53264">
                  <c:v>0.79861111111111105</c:v>
                </c:pt>
                <c:pt idx="53265">
                  <c:v>0.80555555555555503</c:v>
                </c:pt>
                <c:pt idx="53266">
                  <c:v>0.8125</c:v>
                </c:pt>
                <c:pt idx="53267">
                  <c:v>0.81944444444444398</c:v>
                </c:pt>
                <c:pt idx="53268">
                  <c:v>0.82638888888888795</c:v>
                </c:pt>
                <c:pt idx="53269">
                  <c:v>0.83333333333333304</c:v>
                </c:pt>
                <c:pt idx="53270">
                  <c:v>0.84027777777777701</c:v>
                </c:pt>
                <c:pt idx="53271">
                  <c:v>0.84722222222222199</c:v>
                </c:pt>
                <c:pt idx="53272">
                  <c:v>0.85416666666666596</c:v>
                </c:pt>
                <c:pt idx="53273">
                  <c:v>0.86111111111111105</c:v>
                </c:pt>
                <c:pt idx="53274">
                  <c:v>0.86805555555555503</c:v>
                </c:pt>
                <c:pt idx="53275">
                  <c:v>0.875</c:v>
                </c:pt>
                <c:pt idx="53276">
                  <c:v>0.88194444444444398</c:v>
                </c:pt>
                <c:pt idx="53277">
                  <c:v>0.88888888888888795</c:v>
                </c:pt>
                <c:pt idx="53278">
                  <c:v>0.89583333333333304</c:v>
                </c:pt>
                <c:pt idx="53279">
                  <c:v>0.90277777777777701</c:v>
                </c:pt>
                <c:pt idx="53280">
                  <c:v>0.90972222222222199</c:v>
                </c:pt>
                <c:pt idx="53281">
                  <c:v>0.91666666666666596</c:v>
                </c:pt>
                <c:pt idx="53282">
                  <c:v>0.92361111111111105</c:v>
                </c:pt>
                <c:pt idx="53283">
                  <c:v>0.93055555555555503</c:v>
                </c:pt>
                <c:pt idx="53284">
                  <c:v>0.9375</c:v>
                </c:pt>
                <c:pt idx="53285">
                  <c:v>0.94444444444444398</c:v>
                </c:pt>
                <c:pt idx="53286">
                  <c:v>0.95138888888888795</c:v>
                </c:pt>
                <c:pt idx="53287">
                  <c:v>0.95833333333333304</c:v>
                </c:pt>
                <c:pt idx="53288">
                  <c:v>0.96527777777777701</c:v>
                </c:pt>
                <c:pt idx="53289">
                  <c:v>0.97222222222222199</c:v>
                </c:pt>
                <c:pt idx="53290">
                  <c:v>0.97916666666666596</c:v>
                </c:pt>
                <c:pt idx="53291">
                  <c:v>0.98611111111111105</c:v>
                </c:pt>
                <c:pt idx="53292">
                  <c:v>0.99305555555555503</c:v>
                </c:pt>
                <c:pt idx="53293">
                  <c:v>0</c:v>
                </c:pt>
                <c:pt idx="53294">
                  <c:v>7.2463768115942004E-3</c:v>
                </c:pt>
                <c:pt idx="53295">
                  <c:v>1.4492753623188401E-2</c:v>
                </c:pt>
                <c:pt idx="53296">
                  <c:v>2.1739130434782601E-2</c:v>
                </c:pt>
                <c:pt idx="53297">
                  <c:v>2.8985507246376802E-2</c:v>
                </c:pt>
                <c:pt idx="53298">
                  <c:v>3.6231884057971002E-2</c:v>
                </c:pt>
                <c:pt idx="53299">
                  <c:v>4.3478260869565202E-2</c:v>
                </c:pt>
                <c:pt idx="53300">
                  <c:v>5.0724637681159403E-2</c:v>
                </c:pt>
                <c:pt idx="53301">
                  <c:v>5.7971014492753603E-2</c:v>
                </c:pt>
                <c:pt idx="53302">
                  <c:v>6.5217391304347797E-2</c:v>
                </c:pt>
                <c:pt idx="53303">
                  <c:v>7.2463768115942004E-2</c:v>
                </c:pt>
                <c:pt idx="53304">
                  <c:v>7.9710144927536197E-2</c:v>
                </c:pt>
                <c:pt idx="53305">
                  <c:v>8.6956521739130405E-2</c:v>
                </c:pt>
                <c:pt idx="53306">
                  <c:v>9.4202898550724598E-2</c:v>
                </c:pt>
                <c:pt idx="53307">
                  <c:v>0.101449275362318</c:v>
                </c:pt>
                <c:pt idx="53308">
                  <c:v>0.108695652173913</c:v>
                </c:pt>
                <c:pt idx="53309">
                  <c:v>0.115942028985507</c:v>
                </c:pt>
                <c:pt idx="53310">
                  <c:v>0.123188405797101</c:v>
                </c:pt>
                <c:pt idx="53311">
                  <c:v>0.13043478260869501</c:v>
                </c:pt>
                <c:pt idx="53312">
                  <c:v>0.137681159420289</c:v>
                </c:pt>
                <c:pt idx="53313">
                  <c:v>0.14492753623188401</c:v>
                </c:pt>
                <c:pt idx="53314">
                  <c:v>0.15217391304347799</c:v>
                </c:pt>
                <c:pt idx="53315">
                  <c:v>0.15942028985507201</c:v>
                </c:pt>
                <c:pt idx="53316">
                  <c:v>0.16666666666666599</c:v>
                </c:pt>
                <c:pt idx="53317">
                  <c:v>0.17391304347826</c:v>
                </c:pt>
                <c:pt idx="53318">
                  <c:v>0.18115942028985499</c:v>
                </c:pt>
                <c:pt idx="53319">
                  <c:v>0.188405797101449</c:v>
                </c:pt>
                <c:pt idx="53320">
                  <c:v>0.19565217391304299</c:v>
                </c:pt>
                <c:pt idx="53321">
                  <c:v>0.202898550724637</c:v>
                </c:pt>
                <c:pt idx="53322">
                  <c:v>0.21014492753623101</c:v>
                </c:pt>
                <c:pt idx="53323">
                  <c:v>0.217391304347826</c:v>
                </c:pt>
                <c:pt idx="53324">
                  <c:v>0.22463768115942001</c:v>
                </c:pt>
                <c:pt idx="53325">
                  <c:v>0.231884057971014</c:v>
                </c:pt>
                <c:pt idx="53326">
                  <c:v>0.23913043478260801</c:v>
                </c:pt>
                <c:pt idx="53327">
                  <c:v>0.24637681159420199</c:v>
                </c:pt>
                <c:pt idx="53328">
                  <c:v>0.25362318840579701</c:v>
                </c:pt>
                <c:pt idx="53329">
                  <c:v>0.26086956521739102</c:v>
                </c:pt>
                <c:pt idx="53330">
                  <c:v>0.26811594202898498</c:v>
                </c:pt>
                <c:pt idx="53331">
                  <c:v>0.27536231884057899</c:v>
                </c:pt>
                <c:pt idx="53332">
                  <c:v>0.282608695652173</c:v>
                </c:pt>
                <c:pt idx="53333">
                  <c:v>0.28985507246376802</c:v>
                </c:pt>
                <c:pt idx="53334">
                  <c:v>0.29710144927536197</c:v>
                </c:pt>
                <c:pt idx="53335">
                  <c:v>0.30434782608695599</c:v>
                </c:pt>
                <c:pt idx="53336">
                  <c:v>0.31159420289855</c:v>
                </c:pt>
                <c:pt idx="53337">
                  <c:v>0.31884057971014401</c:v>
                </c:pt>
                <c:pt idx="53338">
                  <c:v>0.32608695652173902</c:v>
                </c:pt>
                <c:pt idx="53339">
                  <c:v>0.33333333333333298</c:v>
                </c:pt>
                <c:pt idx="53340">
                  <c:v>0.34057971014492699</c:v>
                </c:pt>
                <c:pt idx="53341">
                  <c:v>0.34782608695652101</c:v>
                </c:pt>
                <c:pt idx="53342">
                  <c:v>0.35507246376811502</c:v>
                </c:pt>
                <c:pt idx="53343">
                  <c:v>0.36231884057970998</c:v>
                </c:pt>
                <c:pt idx="53344">
                  <c:v>0.36956521739130399</c:v>
                </c:pt>
                <c:pt idx="53345">
                  <c:v>0.376811594202898</c:v>
                </c:pt>
                <c:pt idx="53346">
                  <c:v>0.38405797101449202</c:v>
                </c:pt>
                <c:pt idx="53347">
                  <c:v>0.39130434782608697</c:v>
                </c:pt>
                <c:pt idx="53348">
                  <c:v>0.39855072463768099</c:v>
                </c:pt>
                <c:pt idx="53349">
                  <c:v>0.405797101449275</c:v>
                </c:pt>
                <c:pt idx="53350">
                  <c:v>0.41304347826086901</c:v>
                </c:pt>
                <c:pt idx="53351">
                  <c:v>0.42028985507246303</c:v>
                </c:pt>
                <c:pt idx="53352">
                  <c:v>0.42753623188405798</c:v>
                </c:pt>
                <c:pt idx="53353">
                  <c:v>0.434782608695652</c:v>
                </c:pt>
                <c:pt idx="53354">
                  <c:v>0.44202898550724601</c:v>
                </c:pt>
                <c:pt idx="53355">
                  <c:v>0.44927536231884002</c:v>
                </c:pt>
                <c:pt idx="53356">
                  <c:v>0.45652173913043398</c:v>
                </c:pt>
                <c:pt idx="53357">
                  <c:v>0.46376811594202899</c:v>
                </c:pt>
                <c:pt idx="53358">
                  <c:v>0.471014492753623</c:v>
                </c:pt>
                <c:pt idx="53359">
                  <c:v>0.47826086956521702</c:v>
                </c:pt>
                <c:pt idx="53360">
                  <c:v>0.48550724637681097</c:v>
                </c:pt>
                <c:pt idx="53361">
                  <c:v>0.49275362318840499</c:v>
                </c:pt>
                <c:pt idx="53362">
                  <c:v>0.5</c:v>
                </c:pt>
                <c:pt idx="53363">
                  <c:v>0.50724637681159401</c:v>
                </c:pt>
                <c:pt idx="53364">
                  <c:v>0.51449275362318803</c:v>
                </c:pt>
                <c:pt idx="53365">
                  <c:v>0.52173913043478204</c:v>
                </c:pt>
                <c:pt idx="53366">
                  <c:v>0.52898550724637605</c:v>
                </c:pt>
                <c:pt idx="53367">
                  <c:v>0.53623188405797095</c:v>
                </c:pt>
                <c:pt idx="53368">
                  <c:v>0.54347826086956497</c:v>
                </c:pt>
                <c:pt idx="53369">
                  <c:v>0.55072463768115898</c:v>
                </c:pt>
                <c:pt idx="53370">
                  <c:v>0.55797101449275299</c:v>
                </c:pt>
                <c:pt idx="53371">
                  <c:v>0.56521739130434701</c:v>
                </c:pt>
                <c:pt idx="53372">
                  <c:v>0.57246376811594202</c:v>
                </c:pt>
                <c:pt idx="53373">
                  <c:v>0.57971014492753603</c:v>
                </c:pt>
                <c:pt idx="53374">
                  <c:v>0.58695652173913004</c:v>
                </c:pt>
                <c:pt idx="53375">
                  <c:v>0.59420289855072395</c:v>
                </c:pt>
                <c:pt idx="53376">
                  <c:v>0.60144927536231796</c:v>
                </c:pt>
                <c:pt idx="53377">
                  <c:v>0.60869565217391297</c:v>
                </c:pt>
                <c:pt idx="53378">
                  <c:v>0.61594202898550698</c:v>
                </c:pt>
                <c:pt idx="53379">
                  <c:v>0.623188405797101</c:v>
                </c:pt>
                <c:pt idx="53380">
                  <c:v>0.63043478260869501</c:v>
                </c:pt>
                <c:pt idx="53381">
                  <c:v>0.63768115942028902</c:v>
                </c:pt>
                <c:pt idx="53382">
                  <c:v>0.64492753623188404</c:v>
                </c:pt>
                <c:pt idx="53383">
                  <c:v>0.65217391304347805</c:v>
                </c:pt>
                <c:pt idx="53384">
                  <c:v>0.65942028985507195</c:v>
                </c:pt>
                <c:pt idx="53385">
                  <c:v>0.66666666666666596</c:v>
                </c:pt>
                <c:pt idx="53386">
                  <c:v>0.67391304347825998</c:v>
                </c:pt>
                <c:pt idx="53387">
                  <c:v>0.68115942028985499</c:v>
                </c:pt>
                <c:pt idx="53388">
                  <c:v>0.688405797101449</c:v>
                </c:pt>
                <c:pt idx="53389">
                  <c:v>0.69565217391304301</c:v>
                </c:pt>
                <c:pt idx="53390">
                  <c:v>0.70289855072463703</c:v>
                </c:pt>
                <c:pt idx="53391">
                  <c:v>0.71014492753623104</c:v>
                </c:pt>
                <c:pt idx="53392">
                  <c:v>0.71739130434782605</c:v>
                </c:pt>
                <c:pt idx="53393">
                  <c:v>0.72463768115941996</c:v>
                </c:pt>
                <c:pt idx="53394">
                  <c:v>0.73188405797101397</c:v>
                </c:pt>
                <c:pt idx="53395">
                  <c:v>0.73913043478260798</c:v>
                </c:pt>
                <c:pt idx="53396">
                  <c:v>0.74637681159420199</c:v>
                </c:pt>
                <c:pt idx="53397">
                  <c:v>0.75362318840579701</c:v>
                </c:pt>
                <c:pt idx="53398">
                  <c:v>0.76086956521739102</c:v>
                </c:pt>
                <c:pt idx="53399">
                  <c:v>0.76811594202898503</c:v>
                </c:pt>
                <c:pt idx="53400">
                  <c:v>0.77536231884057905</c:v>
                </c:pt>
                <c:pt idx="53401">
                  <c:v>0.78260869565217395</c:v>
                </c:pt>
                <c:pt idx="53402">
                  <c:v>0.78985507246376796</c:v>
                </c:pt>
                <c:pt idx="53403">
                  <c:v>0.79710144927536197</c:v>
                </c:pt>
                <c:pt idx="53404">
                  <c:v>0.80434782608695599</c:v>
                </c:pt>
                <c:pt idx="53405">
                  <c:v>0.81159420289855</c:v>
                </c:pt>
                <c:pt idx="53406">
                  <c:v>0.81884057971014401</c:v>
                </c:pt>
                <c:pt idx="53407">
                  <c:v>0.82608695652173902</c:v>
                </c:pt>
                <c:pt idx="53408">
                  <c:v>0.83333333333333304</c:v>
                </c:pt>
                <c:pt idx="53409">
                  <c:v>0.84057971014492705</c:v>
                </c:pt>
                <c:pt idx="53410">
                  <c:v>0.84782608695652095</c:v>
                </c:pt>
                <c:pt idx="53411">
                  <c:v>0.85507246376811596</c:v>
                </c:pt>
                <c:pt idx="53412">
                  <c:v>0.86231884057970998</c:v>
                </c:pt>
                <c:pt idx="53413">
                  <c:v>0.86956521739130399</c:v>
                </c:pt>
                <c:pt idx="53414">
                  <c:v>0.876811594202898</c:v>
                </c:pt>
                <c:pt idx="53415">
                  <c:v>0.88405797101449202</c:v>
                </c:pt>
                <c:pt idx="53416">
                  <c:v>0.89130434782608603</c:v>
                </c:pt>
                <c:pt idx="53417">
                  <c:v>0.89855072463768104</c:v>
                </c:pt>
                <c:pt idx="53418">
                  <c:v>0.90579710144927505</c:v>
                </c:pt>
                <c:pt idx="53419">
                  <c:v>0.91304347826086896</c:v>
                </c:pt>
                <c:pt idx="53420">
                  <c:v>0.92028985507246297</c:v>
                </c:pt>
                <c:pt idx="53421">
                  <c:v>0.92753623188405798</c:v>
                </c:pt>
                <c:pt idx="53422">
                  <c:v>0.934782608695652</c:v>
                </c:pt>
                <c:pt idx="53423">
                  <c:v>0.94202898550724601</c:v>
                </c:pt>
                <c:pt idx="53424">
                  <c:v>0.94927536231884002</c:v>
                </c:pt>
                <c:pt idx="53425">
                  <c:v>0.95652173913043403</c:v>
                </c:pt>
                <c:pt idx="53426">
                  <c:v>0.96376811594202805</c:v>
                </c:pt>
                <c:pt idx="53427">
                  <c:v>0.97101449275362295</c:v>
                </c:pt>
                <c:pt idx="53428">
                  <c:v>0.97826086956521696</c:v>
                </c:pt>
                <c:pt idx="53429">
                  <c:v>0.98550724637681097</c:v>
                </c:pt>
                <c:pt idx="53430">
                  <c:v>0.99275362318840499</c:v>
                </c:pt>
                <c:pt idx="53431">
                  <c:v>0</c:v>
                </c:pt>
                <c:pt idx="53432">
                  <c:v>9.0090090090090003E-3</c:v>
                </c:pt>
                <c:pt idx="53433">
                  <c:v>1.8018018018018001E-2</c:v>
                </c:pt>
                <c:pt idx="53434">
                  <c:v>2.7027027027027001E-2</c:v>
                </c:pt>
                <c:pt idx="53435">
                  <c:v>3.6036036036036001E-2</c:v>
                </c:pt>
                <c:pt idx="53436">
                  <c:v>4.5045045045045001E-2</c:v>
                </c:pt>
                <c:pt idx="53437">
                  <c:v>5.4054054054054002E-2</c:v>
                </c:pt>
                <c:pt idx="53438">
                  <c:v>6.3063063063063002E-2</c:v>
                </c:pt>
                <c:pt idx="53439">
                  <c:v>7.2072072072072002E-2</c:v>
                </c:pt>
                <c:pt idx="53440">
                  <c:v>8.1081081081081002E-2</c:v>
                </c:pt>
                <c:pt idx="53441">
                  <c:v>9.0090090090090003E-2</c:v>
                </c:pt>
                <c:pt idx="53442">
                  <c:v>9.90990990990991E-2</c:v>
                </c:pt>
                <c:pt idx="53443">
                  <c:v>0.108108108108108</c:v>
                </c:pt>
                <c:pt idx="53444">
                  <c:v>0.117117117117117</c:v>
                </c:pt>
                <c:pt idx="53445">
                  <c:v>0.126126126126126</c:v>
                </c:pt>
                <c:pt idx="53446">
                  <c:v>0.135135135135135</c:v>
                </c:pt>
                <c:pt idx="53447">
                  <c:v>0.144144144144144</c:v>
                </c:pt>
                <c:pt idx="53448">
                  <c:v>0.153153153153153</c:v>
                </c:pt>
                <c:pt idx="53449">
                  <c:v>0.162162162162162</c:v>
                </c:pt>
                <c:pt idx="53450">
                  <c:v>0.171171171171171</c:v>
                </c:pt>
                <c:pt idx="53451">
                  <c:v>0.18018018018018001</c:v>
                </c:pt>
                <c:pt idx="53452">
                  <c:v>0.18918918918918901</c:v>
                </c:pt>
                <c:pt idx="53453">
                  <c:v>0.19819819819819801</c:v>
                </c:pt>
                <c:pt idx="53454">
                  <c:v>0.20720720720720701</c:v>
                </c:pt>
                <c:pt idx="53455">
                  <c:v>0.21621621621621601</c:v>
                </c:pt>
                <c:pt idx="53456">
                  <c:v>0.22522522522522501</c:v>
                </c:pt>
                <c:pt idx="53457">
                  <c:v>0.23423423423423401</c:v>
                </c:pt>
                <c:pt idx="53458">
                  <c:v>0.24324324324324301</c:v>
                </c:pt>
                <c:pt idx="53459">
                  <c:v>0.25225225225225201</c:v>
                </c:pt>
                <c:pt idx="53460">
                  <c:v>0.26126126126126098</c:v>
                </c:pt>
                <c:pt idx="53461">
                  <c:v>0.27027027027027001</c:v>
                </c:pt>
                <c:pt idx="53462">
                  <c:v>0.27927927927927898</c:v>
                </c:pt>
                <c:pt idx="53463">
                  <c:v>0.28828828828828801</c:v>
                </c:pt>
                <c:pt idx="53464">
                  <c:v>0.29729729729729698</c:v>
                </c:pt>
                <c:pt idx="53465">
                  <c:v>0.30630630630630601</c:v>
                </c:pt>
                <c:pt idx="53466">
                  <c:v>0.31531531531531498</c:v>
                </c:pt>
                <c:pt idx="53467">
                  <c:v>0.32432432432432401</c:v>
                </c:pt>
                <c:pt idx="53468">
                  <c:v>0.33333333333333298</c:v>
                </c:pt>
                <c:pt idx="53469">
                  <c:v>0.34234234234234201</c:v>
                </c:pt>
                <c:pt idx="53470">
                  <c:v>0.35135135135135098</c:v>
                </c:pt>
                <c:pt idx="53471">
                  <c:v>0.36036036036036001</c:v>
                </c:pt>
                <c:pt idx="53472">
                  <c:v>0.36936936936936898</c:v>
                </c:pt>
                <c:pt idx="53473">
                  <c:v>0.37837837837837801</c:v>
                </c:pt>
                <c:pt idx="53474">
                  <c:v>0.38738738738738698</c:v>
                </c:pt>
                <c:pt idx="53475">
                  <c:v>0.39639639639639601</c:v>
                </c:pt>
                <c:pt idx="53476">
                  <c:v>0.40540540540540498</c:v>
                </c:pt>
                <c:pt idx="53477">
                  <c:v>0.41441441441441401</c:v>
                </c:pt>
                <c:pt idx="53478">
                  <c:v>0.42342342342342298</c:v>
                </c:pt>
                <c:pt idx="53479">
                  <c:v>0.43243243243243201</c:v>
                </c:pt>
                <c:pt idx="53480">
                  <c:v>0.44144144144144098</c:v>
                </c:pt>
                <c:pt idx="53481">
                  <c:v>0.45045045045045001</c:v>
                </c:pt>
                <c:pt idx="53482">
                  <c:v>0.45945945945945899</c:v>
                </c:pt>
                <c:pt idx="53483">
                  <c:v>0.46846846846846801</c:v>
                </c:pt>
                <c:pt idx="53484">
                  <c:v>0.47747747747747699</c:v>
                </c:pt>
                <c:pt idx="53485">
                  <c:v>0.48648648648648601</c:v>
                </c:pt>
                <c:pt idx="53486">
                  <c:v>0.49549549549549499</c:v>
                </c:pt>
                <c:pt idx="53487">
                  <c:v>0.50450450450450401</c:v>
                </c:pt>
                <c:pt idx="53488">
                  <c:v>0.51351351351351304</c:v>
                </c:pt>
                <c:pt idx="53489">
                  <c:v>0.52252252252252196</c:v>
                </c:pt>
                <c:pt idx="53490">
                  <c:v>0.53153153153153099</c:v>
                </c:pt>
                <c:pt idx="53491">
                  <c:v>0.54054054054054002</c:v>
                </c:pt>
                <c:pt idx="53492">
                  <c:v>0.54954954954954904</c:v>
                </c:pt>
                <c:pt idx="53493">
                  <c:v>0.55855855855855796</c:v>
                </c:pt>
                <c:pt idx="53494">
                  <c:v>0.56756756756756699</c:v>
                </c:pt>
                <c:pt idx="53495">
                  <c:v>0.57657657657657602</c:v>
                </c:pt>
                <c:pt idx="53496">
                  <c:v>0.58558558558558504</c:v>
                </c:pt>
                <c:pt idx="53497">
                  <c:v>0.59459459459459396</c:v>
                </c:pt>
                <c:pt idx="53498">
                  <c:v>0.60360360360360299</c:v>
                </c:pt>
                <c:pt idx="53499">
                  <c:v>0.61261261261261202</c:v>
                </c:pt>
                <c:pt idx="53500">
                  <c:v>0.62162162162162105</c:v>
                </c:pt>
                <c:pt idx="53501">
                  <c:v>0.63063063063062996</c:v>
                </c:pt>
                <c:pt idx="53502">
                  <c:v>0.63963963963963899</c:v>
                </c:pt>
                <c:pt idx="53503">
                  <c:v>0.64864864864864802</c:v>
                </c:pt>
                <c:pt idx="53504">
                  <c:v>0.65765765765765705</c:v>
                </c:pt>
                <c:pt idx="53505">
                  <c:v>0.66666666666666596</c:v>
                </c:pt>
                <c:pt idx="53506">
                  <c:v>0.67567567567567499</c:v>
                </c:pt>
                <c:pt idx="53507">
                  <c:v>0.68468468468468402</c:v>
                </c:pt>
                <c:pt idx="53508">
                  <c:v>0.69369369369369305</c:v>
                </c:pt>
                <c:pt idx="53509">
                  <c:v>0.70270270270270196</c:v>
                </c:pt>
                <c:pt idx="53510">
                  <c:v>0.71171171171171099</c:v>
                </c:pt>
                <c:pt idx="53511">
                  <c:v>0.72072072072072002</c:v>
                </c:pt>
                <c:pt idx="53512">
                  <c:v>0.72972972972972905</c:v>
                </c:pt>
                <c:pt idx="53513">
                  <c:v>0.73873873873873797</c:v>
                </c:pt>
                <c:pt idx="53514">
                  <c:v>0.74774774774774699</c:v>
                </c:pt>
                <c:pt idx="53515">
                  <c:v>0.75675675675675602</c:v>
                </c:pt>
                <c:pt idx="53516">
                  <c:v>0.76576576576576505</c:v>
                </c:pt>
                <c:pt idx="53517">
                  <c:v>0.77477477477477397</c:v>
                </c:pt>
                <c:pt idx="53518">
                  <c:v>0.78378378378378299</c:v>
                </c:pt>
                <c:pt idx="53519">
                  <c:v>0.79279279279279202</c:v>
                </c:pt>
                <c:pt idx="53520">
                  <c:v>0.80180180180180105</c:v>
                </c:pt>
                <c:pt idx="53521">
                  <c:v>0.81081081081080997</c:v>
                </c:pt>
                <c:pt idx="53522">
                  <c:v>0.819819819819819</c:v>
                </c:pt>
                <c:pt idx="53523">
                  <c:v>0.82882882882882802</c:v>
                </c:pt>
                <c:pt idx="53524">
                  <c:v>0.83783783783783705</c:v>
                </c:pt>
                <c:pt idx="53525">
                  <c:v>0.84684684684684597</c:v>
                </c:pt>
                <c:pt idx="53526">
                  <c:v>0.855855855855855</c:v>
                </c:pt>
                <c:pt idx="53527">
                  <c:v>0.86486486486486402</c:v>
                </c:pt>
                <c:pt idx="53528">
                  <c:v>0.87387387387387305</c:v>
                </c:pt>
                <c:pt idx="53529">
                  <c:v>0.88288288288288197</c:v>
                </c:pt>
                <c:pt idx="53530">
                  <c:v>0.891891891891891</c:v>
                </c:pt>
                <c:pt idx="53531">
                  <c:v>0.90090090090090003</c:v>
                </c:pt>
                <c:pt idx="53532">
                  <c:v>0.90990990990990905</c:v>
                </c:pt>
                <c:pt idx="53533">
                  <c:v>0.91891891891891897</c:v>
                </c:pt>
                <c:pt idx="53534">
                  <c:v>0.927927927927927</c:v>
                </c:pt>
                <c:pt idx="53535">
                  <c:v>0.93693693693693603</c:v>
                </c:pt>
                <c:pt idx="53536">
                  <c:v>0.94594594594594505</c:v>
                </c:pt>
                <c:pt idx="53537">
                  <c:v>0.95495495495495497</c:v>
                </c:pt>
                <c:pt idx="53538">
                  <c:v>0.963963963963964</c:v>
                </c:pt>
                <c:pt idx="53539">
                  <c:v>0.97297297297297303</c:v>
                </c:pt>
                <c:pt idx="53540">
                  <c:v>0.98198198198198094</c:v>
                </c:pt>
                <c:pt idx="53541">
                  <c:v>0.99099099099099097</c:v>
                </c:pt>
                <c:pt idx="53542">
                  <c:v>0</c:v>
                </c:pt>
                <c:pt idx="53543">
                  <c:v>2.94117647058823E-2</c:v>
                </c:pt>
                <c:pt idx="53544">
                  <c:v>5.8823529411764698E-2</c:v>
                </c:pt>
                <c:pt idx="53545">
                  <c:v>8.8235294117646995E-2</c:v>
                </c:pt>
                <c:pt idx="53546">
                  <c:v>0.11764705882352899</c:v>
                </c:pt>
                <c:pt idx="53547">
                  <c:v>0.14705882352941099</c:v>
                </c:pt>
                <c:pt idx="53548">
                  <c:v>0.17647058823529399</c:v>
                </c:pt>
                <c:pt idx="53549">
                  <c:v>0.20588235294117599</c:v>
                </c:pt>
                <c:pt idx="53550">
                  <c:v>0.23529411764705799</c:v>
                </c:pt>
                <c:pt idx="53551">
                  <c:v>0.26470588235294101</c:v>
                </c:pt>
                <c:pt idx="53552">
                  <c:v>0.29411764705882298</c:v>
                </c:pt>
                <c:pt idx="53553">
                  <c:v>0.32352941176470501</c:v>
                </c:pt>
                <c:pt idx="53554">
                  <c:v>0.35294117647058798</c:v>
                </c:pt>
                <c:pt idx="53555">
                  <c:v>0.38235294117647001</c:v>
                </c:pt>
                <c:pt idx="53556">
                  <c:v>0.41176470588235198</c:v>
                </c:pt>
                <c:pt idx="53557">
                  <c:v>0.441176470588235</c:v>
                </c:pt>
                <c:pt idx="53558">
                  <c:v>0.47058823529411697</c:v>
                </c:pt>
                <c:pt idx="53559">
                  <c:v>0.5</c:v>
                </c:pt>
                <c:pt idx="53560">
                  <c:v>0.52941176470588203</c:v>
                </c:pt>
                <c:pt idx="53561">
                  <c:v>0.55882352941176405</c:v>
                </c:pt>
                <c:pt idx="53562">
                  <c:v>0.58823529411764697</c:v>
                </c:pt>
                <c:pt idx="53563">
                  <c:v>0.61764705882352899</c:v>
                </c:pt>
                <c:pt idx="53564">
                  <c:v>0.64705882352941102</c:v>
                </c:pt>
                <c:pt idx="53565">
                  <c:v>0.67647058823529405</c:v>
                </c:pt>
                <c:pt idx="53566">
                  <c:v>0.70588235294117596</c:v>
                </c:pt>
                <c:pt idx="53567">
                  <c:v>0.73529411764705799</c:v>
                </c:pt>
                <c:pt idx="53568">
                  <c:v>0.76470588235294101</c:v>
                </c:pt>
                <c:pt idx="53569">
                  <c:v>0.79411764705882304</c:v>
                </c:pt>
                <c:pt idx="53570">
                  <c:v>0.82352941176470495</c:v>
                </c:pt>
                <c:pt idx="53571">
                  <c:v>0.85294117647058798</c:v>
                </c:pt>
                <c:pt idx="53572">
                  <c:v>0.88235294117647001</c:v>
                </c:pt>
                <c:pt idx="53573">
                  <c:v>0.91176470588235203</c:v>
                </c:pt>
                <c:pt idx="53574">
                  <c:v>0.94117647058823495</c:v>
                </c:pt>
                <c:pt idx="53575">
                  <c:v>0.97058823529411697</c:v>
                </c:pt>
                <c:pt idx="53576">
                  <c:v>0</c:v>
                </c:pt>
                <c:pt idx="53577">
                  <c:v>1.09890109890109E-2</c:v>
                </c:pt>
                <c:pt idx="53578">
                  <c:v>2.19780219780219E-2</c:v>
                </c:pt>
                <c:pt idx="53579">
                  <c:v>3.2967032967032898E-2</c:v>
                </c:pt>
                <c:pt idx="53580">
                  <c:v>4.3956043956043897E-2</c:v>
                </c:pt>
                <c:pt idx="53581">
                  <c:v>5.4945054945054903E-2</c:v>
                </c:pt>
                <c:pt idx="53582">
                  <c:v>6.5934065934065894E-2</c:v>
                </c:pt>
                <c:pt idx="53583">
                  <c:v>7.69230769230769E-2</c:v>
                </c:pt>
                <c:pt idx="53584">
                  <c:v>8.7912087912087905E-2</c:v>
                </c:pt>
                <c:pt idx="53585">
                  <c:v>9.8901098901098897E-2</c:v>
                </c:pt>
                <c:pt idx="53586">
                  <c:v>0.109890109890109</c:v>
                </c:pt>
                <c:pt idx="53587">
                  <c:v>0.12087912087912001</c:v>
                </c:pt>
                <c:pt idx="53588">
                  <c:v>0.13186813186813101</c:v>
                </c:pt>
                <c:pt idx="53589">
                  <c:v>0.14285714285714199</c:v>
                </c:pt>
                <c:pt idx="53590">
                  <c:v>0.15384615384615299</c:v>
                </c:pt>
                <c:pt idx="53591">
                  <c:v>0.164835164835164</c:v>
                </c:pt>
                <c:pt idx="53592">
                  <c:v>0.17582417582417501</c:v>
                </c:pt>
                <c:pt idx="53593">
                  <c:v>0.18681318681318601</c:v>
                </c:pt>
                <c:pt idx="53594">
                  <c:v>0.19780219780219699</c:v>
                </c:pt>
                <c:pt idx="53595">
                  <c:v>0.20879120879120799</c:v>
                </c:pt>
                <c:pt idx="53596">
                  <c:v>0.219780219780219</c:v>
                </c:pt>
                <c:pt idx="53597">
                  <c:v>0.23076923076923</c:v>
                </c:pt>
                <c:pt idx="53598">
                  <c:v>0.24175824175824101</c:v>
                </c:pt>
                <c:pt idx="53599">
                  <c:v>0.25274725274725202</c:v>
                </c:pt>
                <c:pt idx="53600">
                  <c:v>0.26373626373626302</c:v>
                </c:pt>
                <c:pt idx="53601">
                  <c:v>0.27472527472527403</c:v>
                </c:pt>
                <c:pt idx="53602">
                  <c:v>0.28571428571428498</c:v>
                </c:pt>
                <c:pt idx="53603">
                  <c:v>0.29670329670329598</c:v>
                </c:pt>
                <c:pt idx="53604">
                  <c:v>0.30769230769230699</c:v>
                </c:pt>
                <c:pt idx="53605">
                  <c:v>0.31868131868131799</c:v>
                </c:pt>
                <c:pt idx="53606">
                  <c:v>0.329670329670329</c:v>
                </c:pt>
                <c:pt idx="53607">
                  <c:v>0.34065934065934</c:v>
                </c:pt>
                <c:pt idx="53608">
                  <c:v>0.35164835164835101</c:v>
                </c:pt>
                <c:pt idx="53609">
                  <c:v>0.36263736263736202</c:v>
                </c:pt>
                <c:pt idx="53610">
                  <c:v>0.37362637362637302</c:v>
                </c:pt>
                <c:pt idx="53611">
                  <c:v>0.38461538461538403</c:v>
                </c:pt>
                <c:pt idx="53612">
                  <c:v>0.39560439560439498</c:v>
                </c:pt>
                <c:pt idx="53613">
                  <c:v>0.40659340659340598</c:v>
                </c:pt>
                <c:pt idx="53614">
                  <c:v>0.41758241758241699</c:v>
                </c:pt>
                <c:pt idx="53615">
                  <c:v>0.42857142857142799</c:v>
                </c:pt>
                <c:pt idx="53616">
                  <c:v>0.439560439560439</c:v>
                </c:pt>
                <c:pt idx="53617">
                  <c:v>0.45054945054945</c:v>
                </c:pt>
                <c:pt idx="53618">
                  <c:v>0.46153846153846101</c:v>
                </c:pt>
                <c:pt idx="53619">
                  <c:v>0.47252747252747201</c:v>
                </c:pt>
                <c:pt idx="53620">
                  <c:v>0.48351648351648302</c:v>
                </c:pt>
                <c:pt idx="53621">
                  <c:v>0.49450549450549403</c:v>
                </c:pt>
                <c:pt idx="53622">
                  <c:v>0.50549450549450503</c:v>
                </c:pt>
                <c:pt idx="53623">
                  <c:v>0.51648351648351598</c:v>
                </c:pt>
                <c:pt idx="53624">
                  <c:v>0.52747252747252704</c:v>
                </c:pt>
                <c:pt idx="53625">
                  <c:v>0.53846153846153799</c:v>
                </c:pt>
                <c:pt idx="53626">
                  <c:v>0.54945054945054905</c:v>
                </c:pt>
                <c:pt idx="53627">
                  <c:v>0.56043956043956</c:v>
                </c:pt>
                <c:pt idx="53628">
                  <c:v>0.57142857142857095</c:v>
                </c:pt>
                <c:pt idx="53629">
                  <c:v>0.58241758241758201</c:v>
                </c:pt>
                <c:pt idx="53630">
                  <c:v>0.59340659340659296</c:v>
                </c:pt>
                <c:pt idx="53631">
                  <c:v>0.60439560439560402</c:v>
                </c:pt>
                <c:pt idx="53632">
                  <c:v>0.61538461538461497</c:v>
                </c:pt>
                <c:pt idx="53633">
                  <c:v>0.62637362637362604</c:v>
                </c:pt>
                <c:pt idx="53634">
                  <c:v>0.63736263736263699</c:v>
                </c:pt>
                <c:pt idx="53635">
                  <c:v>0.64835164835164805</c:v>
                </c:pt>
                <c:pt idx="53636">
                  <c:v>0.659340659340659</c:v>
                </c:pt>
                <c:pt idx="53637">
                  <c:v>0.67032967032966995</c:v>
                </c:pt>
                <c:pt idx="53638">
                  <c:v>0.68131868131868101</c:v>
                </c:pt>
                <c:pt idx="53639">
                  <c:v>0.69230769230769196</c:v>
                </c:pt>
                <c:pt idx="53640">
                  <c:v>0.70329670329670302</c:v>
                </c:pt>
                <c:pt idx="53641">
                  <c:v>0.71428571428571397</c:v>
                </c:pt>
                <c:pt idx="53642">
                  <c:v>0.72527472527472503</c:v>
                </c:pt>
                <c:pt idx="53643">
                  <c:v>0.73626373626373598</c:v>
                </c:pt>
                <c:pt idx="53644">
                  <c:v>0.74725274725274704</c:v>
                </c:pt>
                <c:pt idx="53645">
                  <c:v>0.75824175824175799</c:v>
                </c:pt>
                <c:pt idx="53646">
                  <c:v>0.76923076923076905</c:v>
                </c:pt>
                <c:pt idx="53647">
                  <c:v>0.78021978021978</c:v>
                </c:pt>
                <c:pt idx="53648">
                  <c:v>0.79120879120879095</c:v>
                </c:pt>
                <c:pt idx="53649">
                  <c:v>0.80219780219780201</c:v>
                </c:pt>
                <c:pt idx="53650">
                  <c:v>0.81318681318681296</c:v>
                </c:pt>
                <c:pt idx="53651">
                  <c:v>0.82417582417582402</c:v>
                </c:pt>
                <c:pt idx="53652">
                  <c:v>0.83516483516483497</c:v>
                </c:pt>
                <c:pt idx="53653">
                  <c:v>0.84615384615384603</c:v>
                </c:pt>
                <c:pt idx="53654">
                  <c:v>0.85714285714285698</c:v>
                </c:pt>
                <c:pt idx="53655">
                  <c:v>0.86813186813186805</c:v>
                </c:pt>
                <c:pt idx="53656">
                  <c:v>0.879120879120879</c:v>
                </c:pt>
                <c:pt idx="53657">
                  <c:v>0.89010989010988995</c:v>
                </c:pt>
                <c:pt idx="53658">
                  <c:v>0.90109890109890101</c:v>
                </c:pt>
                <c:pt idx="53659">
                  <c:v>0.91208791208791196</c:v>
                </c:pt>
                <c:pt idx="53660">
                  <c:v>0.92307692307692302</c:v>
                </c:pt>
                <c:pt idx="53661">
                  <c:v>0.93406593406593397</c:v>
                </c:pt>
                <c:pt idx="53662">
                  <c:v>0.94505494505494503</c:v>
                </c:pt>
                <c:pt idx="53663">
                  <c:v>0.95604395604395598</c:v>
                </c:pt>
                <c:pt idx="53664">
                  <c:v>0.96703296703296704</c:v>
                </c:pt>
                <c:pt idx="53665">
                  <c:v>0.97802197802197799</c:v>
                </c:pt>
                <c:pt idx="53666">
                  <c:v>0.98901098901098905</c:v>
                </c:pt>
                <c:pt idx="53667">
                  <c:v>0</c:v>
                </c:pt>
                <c:pt idx="53668">
                  <c:v>1.5625E-2</c:v>
                </c:pt>
                <c:pt idx="53669">
                  <c:v>3.125E-2</c:v>
                </c:pt>
                <c:pt idx="53670">
                  <c:v>4.6875E-2</c:v>
                </c:pt>
                <c:pt idx="53671">
                  <c:v>6.25E-2</c:v>
                </c:pt>
                <c:pt idx="53672">
                  <c:v>7.8125E-2</c:v>
                </c:pt>
                <c:pt idx="53673">
                  <c:v>9.375E-2</c:v>
                </c:pt>
                <c:pt idx="53674">
                  <c:v>0.109375</c:v>
                </c:pt>
                <c:pt idx="53675">
                  <c:v>0.125</c:v>
                </c:pt>
                <c:pt idx="53676">
                  <c:v>0.140625</c:v>
                </c:pt>
                <c:pt idx="53677">
                  <c:v>0.15625</c:v>
                </c:pt>
                <c:pt idx="53678">
                  <c:v>0.171875</c:v>
                </c:pt>
                <c:pt idx="53679">
                  <c:v>0.1875</c:v>
                </c:pt>
                <c:pt idx="53680">
                  <c:v>0.203125</c:v>
                </c:pt>
                <c:pt idx="53681">
                  <c:v>0.21875</c:v>
                </c:pt>
                <c:pt idx="53682">
                  <c:v>0.234375</c:v>
                </c:pt>
                <c:pt idx="53683">
                  <c:v>0.25</c:v>
                </c:pt>
                <c:pt idx="53684">
                  <c:v>0.265625</c:v>
                </c:pt>
                <c:pt idx="53685">
                  <c:v>0.28125</c:v>
                </c:pt>
                <c:pt idx="53686">
                  <c:v>0.296875</c:v>
                </c:pt>
                <c:pt idx="53687">
                  <c:v>0.3125</c:v>
                </c:pt>
                <c:pt idx="53688">
                  <c:v>0.328125</c:v>
                </c:pt>
                <c:pt idx="53689">
                  <c:v>0.34375</c:v>
                </c:pt>
                <c:pt idx="53690">
                  <c:v>0.359375</c:v>
                </c:pt>
                <c:pt idx="53691">
                  <c:v>0.375</c:v>
                </c:pt>
                <c:pt idx="53692">
                  <c:v>0.390625</c:v>
                </c:pt>
                <c:pt idx="53693">
                  <c:v>0.40625</c:v>
                </c:pt>
                <c:pt idx="53694">
                  <c:v>0.421875</c:v>
                </c:pt>
                <c:pt idx="53695">
                  <c:v>0.4375</c:v>
                </c:pt>
                <c:pt idx="53696">
                  <c:v>0.453125</c:v>
                </c:pt>
                <c:pt idx="53697">
                  <c:v>0.46875</c:v>
                </c:pt>
                <c:pt idx="53698">
                  <c:v>0.484375</c:v>
                </c:pt>
                <c:pt idx="53699">
                  <c:v>0.5</c:v>
                </c:pt>
                <c:pt idx="53700">
                  <c:v>0.515625</c:v>
                </c:pt>
                <c:pt idx="53701">
                  <c:v>0.53125</c:v>
                </c:pt>
                <c:pt idx="53702">
                  <c:v>0.546875</c:v>
                </c:pt>
                <c:pt idx="53703">
                  <c:v>0.5625</c:v>
                </c:pt>
                <c:pt idx="53704">
                  <c:v>0.578125</c:v>
                </c:pt>
                <c:pt idx="53705">
                  <c:v>0.59375</c:v>
                </c:pt>
                <c:pt idx="53706">
                  <c:v>0.609375</c:v>
                </c:pt>
                <c:pt idx="53707">
                  <c:v>0.625</c:v>
                </c:pt>
                <c:pt idx="53708">
                  <c:v>0.640625</c:v>
                </c:pt>
                <c:pt idx="53709">
                  <c:v>0.65625</c:v>
                </c:pt>
                <c:pt idx="53710">
                  <c:v>0.671875</c:v>
                </c:pt>
                <c:pt idx="53711">
                  <c:v>0.6875</c:v>
                </c:pt>
                <c:pt idx="53712">
                  <c:v>0.703125</c:v>
                </c:pt>
                <c:pt idx="53713">
                  <c:v>0.71875</c:v>
                </c:pt>
                <c:pt idx="53714">
                  <c:v>0.734375</c:v>
                </c:pt>
                <c:pt idx="53715">
                  <c:v>0.75</c:v>
                </c:pt>
                <c:pt idx="53716">
                  <c:v>0.765625</c:v>
                </c:pt>
                <c:pt idx="53717">
                  <c:v>0.78125</c:v>
                </c:pt>
                <c:pt idx="53718">
                  <c:v>0.796875</c:v>
                </c:pt>
                <c:pt idx="53719">
                  <c:v>0.8125</c:v>
                </c:pt>
                <c:pt idx="53720">
                  <c:v>0.828125</c:v>
                </c:pt>
                <c:pt idx="53721">
                  <c:v>0.84375</c:v>
                </c:pt>
                <c:pt idx="53722">
                  <c:v>0.859375</c:v>
                </c:pt>
                <c:pt idx="53723">
                  <c:v>0.875</c:v>
                </c:pt>
                <c:pt idx="53724">
                  <c:v>0.890625</c:v>
                </c:pt>
                <c:pt idx="53725">
                  <c:v>0.90625</c:v>
                </c:pt>
                <c:pt idx="53726">
                  <c:v>0.921875</c:v>
                </c:pt>
                <c:pt idx="53727">
                  <c:v>0.9375</c:v>
                </c:pt>
                <c:pt idx="53728">
                  <c:v>0.953125</c:v>
                </c:pt>
                <c:pt idx="53729">
                  <c:v>0.96875</c:v>
                </c:pt>
                <c:pt idx="53730">
                  <c:v>0.984375</c:v>
                </c:pt>
                <c:pt idx="53731">
                  <c:v>0</c:v>
                </c:pt>
                <c:pt idx="53732">
                  <c:v>1.35135135135135E-2</c:v>
                </c:pt>
                <c:pt idx="53733">
                  <c:v>2.7027027027027001E-2</c:v>
                </c:pt>
                <c:pt idx="53734">
                  <c:v>4.0540540540540501E-2</c:v>
                </c:pt>
                <c:pt idx="53735">
                  <c:v>5.4054054054054002E-2</c:v>
                </c:pt>
                <c:pt idx="53736">
                  <c:v>6.7567567567567502E-2</c:v>
                </c:pt>
                <c:pt idx="53737">
                  <c:v>8.1081081081081002E-2</c:v>
                </c:pt>
                <c:pt idx="53738">
                  <c:v>9.45945945945946E-2</c:v>
                </c:pt>
                <c:pt idx="53739">
                  <c:v>0.108108108108108</c:v>
                </c:pt>
                <c:pt idx="53740">
                  <c:v>0.121621621621621</c:v>
                </c:pt>
                <c:pt idx="53741">
                  <c:v>0.135135135135135</c:v>
                </c:pt>
                <c:pt idx="53742">
                  <c:v>0.14864864864864799</c:v>
                </c:pt>
                <c:pt idx="53743">
                  <c:v>0.162162162162162</c:v>
                </c:pt>
                <c:pt idx="53744">
                  <c:v>0.17567567567567499</c:v>
                </c:pt>
                <c:pt idx="53745">
                  <c:v>0.18918918918918901</c:v>
                </c:pt>
                <c:pt idx="53746">
                  <c:v>0.20270270270270199</c:v>
                </c:pt>
                <c:pt idx="53747">
                  <c:v>0.21621621621621601</c:v>
                </c:pt>
                <c:pt idx="53748">
                  <c:v>0.22972972972972899</c:v>
                </c:pt>
                <c:pt idx="53749">
                  <c:v>0.24324324324324301</c:v>
                </c:pt>
                <c:pt idx="53750">
                  <c:v>0.25675675675675602</c:v>
                </c:pt>
                <c:pt idx="53751">
                  <c:v>0.27027027027027001</c:v>
                </c:pt>
                <c:pt idx="53752">
                  <c:v>0.28378378378378299</c:v>
                </c:pt>
                <c:pt idx="53753">
                  <c:v>0.29729729729729698</c:v>
                </c:pt>
                <c:pt idx="53754">
                  <c:v>0.31081081081081002</c:v>
                </c:pt>
                <c:pt idx="53755">
                  <c:v>0.32432432432432401</c:v>
                </c:pt>
                <c:pt idx="53756">
                  <c:v>0.337837837837837</c:v>
                </c:pt>
                <c:pt idx="53757">
                  <c:v>0.35135135135135098</c:v>
                </c:pt>
                <c:pt idx="53758">
                  <c:v>0.36486486486486402</c:v>
                </c:pt>
                <c:pt idx="53759">
                  <c:v>0.37837837837837801</c:v>
                </c:pt>
                <c:pt idx="53760">
                  <c:v>0.391891891891891</c:v>
                </c:pt>
                <c:pt idx="53761">
                  <c:v>0.40540540540540498</c:v>
                </c:pt>
                <c:pt idx="53762">
                  <c:v>0.41891891891891803</c:v>
                </c:pt>
                <c:pt idx="53763">
                  <c:v>0.43243243243243201</c:v>
                </c:pt>
                <c:pt idx="53764">
                  <c:v>0.445945945945945</c:v>
                </c:pt>
                <c:pt idx="53765">
                  <c:v>0.45945945945945899</c:v>
                </c:pt>
                <c:pt idx="53766">
                  <c:v>0.47297297297297197</c:v>
                </c:pt>
                <c:pt idx="53767">
                  <c:v>0.48648648648648601</c:v>
                </c:pt>
                <c:pt idx="53768">
                  <c:v>0.5</c:v>
                </c:pt>
                <c:pt idx="53769">
                  <c:v>0.51351351351351304</c:v>
                </c:pt>
                <c:pt idx="53770">
                  <c:v>0.52702702702702697</c:v>
                </c:pt>
                <c:pt idx="53771">
                  <c:v>0.54054054054054002</c:v>
                </c:pt>
                <c:pt idx="53772">
                  <c:v>0.55405405405405395</c:v>
                </c:pt>
                <c:pt idx="53773">
                  <c:v>0.56756756756756699</c:v>
                </c:pt>
                <c:pt idx="53774">
                  <c:v>0.58108108108108103</c:v>
                </c:pt>
                <c:pt idx="53775">
                  <c:v>0.59459459459459396</c:v>
                </c:pt>
                <c:pt idx="53776">
                  <c:v>0.608108108108108</c:v>
                </c:pt>
                <c:pt idx="53777">
                  <c:v>0.62162162162162105</c:v>
                </c:pt>
                <c:pt idx="53778">
                  <c:v>0.63513513513513498</c:v>
                </c:pt>
                <c:pt idx="53779">
                  <c:v>0.64864864864864802</c:v>
                </c:pt>
                <c:pt idx="53780">
                  <c:v>0.66216216216216195</c:v>
                </c:pt>
                <c:pt idx="53781">
                  <c:v>0.67567567567567499</c:v>
                </c:pt>
                <c:pt idx="53782">
                  <c:v>0.68918918918918903</c:v>
                </c:pt>
                <c:pt idx="53783">
                  <c:v>0.70270270270270196</c:v>
                </c:pt>
                <c:pt idx="53784">
                  <c:v>0.71621621621621601</c:v>
                </c:pt>
                <c:pt idx="53785">
                  <c:v>0.72972972972972905</c:v>
                </c:pt>
                <c:pt idx="53786">
                  <c:v>0.74324324324324298</c:v>
                </c:pt>
                <c:pt idx="53787">
                  <c:v>0.75675675675675602</c:v>
                </c:pt>
                <c:pt idx="53788">
                  <c:v>0.77027027027026995</c:v>
                </c:pt>
                <c:pt idx="53789">
                  <c:v>0.78378378378378299</c:v>
                </c:pt>
                <c:pt idx="53790">
                  <c:v>0.79729729729729704</c:v>
                </c:pt>
                <c:pt idx="53791">
                  <c:v>0.81081081081080997</c:v>
                </c:pt>
                <c:pt idx="53792">
                  <c:v>0.82432432432432401</c:v>
                </c:pt>
                <c:pt idx="53793">
                  <c:v>0.83783783783783705</c:v>
                </c:pt>
                <c:pt idx="53794">
                  <c:v>0.85135135135135098</c:v>
                </c:pt>
                <c:pt idx="53795">
                  <c:v>0.86486486486486402</c:v>
                </c:pt>
                <c:pt idx="53796">
                  <c:v>0.87837837837837796</c:v>
                </c:pt>
                <c:pt idx="53797">
                  <c:v>0.891891891891891</c:v>
                </c:pt>
                <c:pt idx="53798">
                  <c:v>0.90540540540540504</c:v>
                </c:pt>
                <c:pt idx="53799">
                  <c:v>0.91891891891891897</c:v>
                </c:pt>
                <c:pt idx="53800">
                  <c:v>0.93243243243243201</c:v>
                </c:pt>
                <c:pt idx="53801">
                  <c:v>0.94594594594594505</c:v>
                </c:pt>
                <c:pt idx="53802">
                  <c:v>0.95945945945945899</c:v>
                </c:pt>
                <c:pt idx="53803">
                  <c:v>0.97297297297297303</c:v>
                </c:pt>
                <c:pt idx="53804">
                  <c:v>0.98648648648648596</c:v>
                </c:pt>
                <c:pt idx="53805">
                  <c:v>0</c:v>
                </c:pt>
                <c:pt idx="53806">
                  <c:v>3.3333333333333298E-2</c:v>
                </c:pt>
                <c:pt idx="53807">
                  <c:v>6.6666666666666596E-2</c:v>
                </c:pt>
                <c:pt idx="53808">
                  <c:v>0.1</c:v>
                </c:pt>
                <c:pt idx="53809">
                  <c:v>0.133333333333333</c:v>
                </c:pt>
                <c:pt idx="53810">
                  <c:v>0.16666666666666599</c:v>
                </c:pt>
                <c:pt idx="53811">
                  <c:v>0.2</c:v>
                </c:pt>
                <c:pt idx="53812">
                  <c:v>0.233333333333333</c:v>
                </c:pt>
                <c:pt idx="53813">
                  <c:v>0.266666666666666</c:v>
                </c:pt>
                <c:pt idx="53814">
                  <c:v>0.3</c:v>
                </c:pt>
                <c:pt idx="53815">
                  <c:v>0.33333333333333298</c:v>
                </c:pt>
                <c:pt idx="53816">
                  <c:v>0.36666666666666597</c:v>
                </c:pt>
                <c:pt idx="53817">
                  <c:v>0.4</c:v>
                </c:pt>
                <c:pt idx="53818">
                  <c:v>0.43333333333333302</c:v>
                </c:pt>
                <c:pt idx="53819">
                  <c:v>0.46666666666666601</c:v>
                </c:pt>
                <c:pt idx="53820">
                  <c:v>0.5</c:v>
                </c:pt>
                <c:pt idx="53821">
                  <c:v>0.53333333333333299</c:v>
                </c:pt>
                <c:pt idx="53822">
                  <c:v>0.56666666666666599</c:v>
                </c:pt>
                <c:pt idx="53823">
                  <c:v>0.6</c:v>
                </c:pt>
                <c:pt idx="53824">
                  <c:v>0.63333333333333297</c:v>
                </c:pt>
                <c:pt idx="53825">
                  <c:v>0.66666666666666596</c:v>
                </c:pt>
                <c:pt idx="53826">
                  <c:v>0.7</c:v>
                </c:pt>
                <c:pt idx="53827">
                  <c:v>0.73333333333333295</c:v>
                </c:pt>
                <c:pt idx="53828">
                  <c:v>0.76666666666666605</c:v>
                </c:pt>
                <c:pt idx="53829">
                  <c:v>0.8</c:v>
                </c:pt>
                <c:pt idx="53830">
                  <c:v>0.83333333333333304</c:v>
                </c:pt>
                <c:pt idx="53831">
                  <c:v>0.86666666666666603</c:v>
                </c:pt>
                <c:pt idx="53832">
                  <c:v>0.9</c:v>
                </c:pt>
                <c:pt idx="53833">
                  <c:v>0.93333333333333302</c:v>
                </c:pt>
                <c:pt idx="53834">
                  <c:v>0.96666666666666601</c:v>
                </c:pt>
                <c:pt idx="53835">
                  <c:v>0</c:v>
                </c:pt>
                <c:pt idx="53836">
                  <c:v>8.6956521739130401E-3</c:v>
                </c:pt>
                <c:pt idx="53837">
                  <c:v>1.7391304347826E-2</c:v>
                </c:pt>
                <c:pt idx="53838">
                  <c:v>2.6086956521739101E-2</c:v>
                </c:pt>
                <c:pt idx="53839">
                  <c:v>3.4782608695652098E-2</c:v>
                </c:pt>
                <c:pt idx="53840">
                  <c:v>4.3478260869565202E-2</c:v>
                </c:pt>
                <c:pt idx="53841">
                  <c:v>5.2173913043478203E-2</c:v>
                </c:pt>
                <c:pt idx="53842">
                  <c:v>5.2173913043478203E-2</c:v>
                </c:pt>
              </c:numCache>
            </c:numRef>
          </c:xVal>
          <c:yVal>
            <c:numRef>
              <c:f>Sheet1!$E:$E</c:f>
              <c:numCache>
                <c:formatCode>General</c:formatCode>
                <c:ptCount val="1048576"/>
                <c:pt idx="0">
                  <c:v>2.15208034433285E-2</c:v>
                </c:pt>
                <c:pt idx="1">
                  <c:v>2.5466893039049102E-2</c:v>
                </c:pt>
                <c:pt idx="2">
                  <c:v>2.7322404371584699E-2</c:v>
                </c:pt>
                <c:pt idx="3">
                  <c:v>3.2374100719424398E-2</c:v>
                </c:pt>
                <c:pt idx="4">
                  <c:v>2.3809523809523701E-2</c:v>
                </c:pt>
                <c:pt idx="5">
                  <c:v>2.4390243902439001E-2</c:v>
                </c:pt>
                <c:pt idx="6">
                  <c:v>1.7543859649122799E-2</c:v>
                </c:pt>
                <c:pt idx="7">
                  <c:v>1.85567010309277E-2</c:v>
                </c:pt>
                <c:pt idx="8">
                  <c:v>1.7013232514177599E-2</c:v>
                </c:pt>
                <c:pt idx="9">
                  <c:v>1.9354838709677299E-2</c:v>
                </c:pt>
                <c:pt idx="10">
                  <c:v>1.9108280254777E-2</c:v>
                </c:pt>
                <c:pt idx="11">
                  <c:v>1.97802197802197E-2</c:v>
                </c:pt>
                <c:pt idx="12">
                  <c:v>2.05011389521641E-2</c:v>
                </c:pt>
                <c:pt idx="13">
                  <c:v>2.0881670533642701E-2</c:v>
                </c:pt>
                <c:pt idx="14">
                  <c:v>2.0979020979021001E-2</c:v>
                </c:pt>
                <c:pt idx="15">
                  <c:v>2.8571428571428401E-2</c:v>
                </c:pt>
                <c:pt idx="16">
                  <c:v>2.7272727272727299E-2</c:v>
                </c:pt>
                <c:pt idx="17">
                  <c:v>6.0133630289532301E-2</c:v>
                </c:pt>
                <c:pt idx="18">
                  <c:v>3.9130434782608602E-2</c:v>
                </c:pt>
                <c:pt idx="19">
                  <c:v>6.9284064665127102E-3</c:v>
                </c:pt>
                <c:pt idx="20">
                  <c:v>2.3866348448686701E-3</c:v>
                </c:pt>
                <c:pt idx="21">
                  <c:v>2.4813895781636802E-3</c:v>
                </c:pt>
                <c:pt idx="22">
                  <c:v>-3.8043478260869602E-2</c:v>
                </c:pt>
                <c:pt idx="23">
                  <c:v>-2.9649595687331401E-2</c:v>
                </c:pt>
                <c:pt idx="24">
                  <c:v>-4.1666666666666699E-2</c:v>
                </c:pt>
                <c:pt idx="25">
                  <c:v>-4.2168674698795199E-2</c:v>
                </c:pt>
                <c:pt idx="26">
                  <c:v>-5.2959501557632203E-2</c:v>
                </c:pt>
                <c:pt idx="27">
                  <c:v>-3.7974683544303701E-2</c:v>
                </c:pt>
                <c:pt idx="28">
                  <c:v>-2.91262135922329E-2</c:v>
                </c:pt>
                <c:pt idx="29">
                  <c:v>-2.35690235690235E-2</c:v>
                </c:pt>
                <c:pt idx="30">
                  <c:v>4.7619047619047603E-2</c:v>
                </c:pt>
                <c:pt idx="31">
                  <c:v>4.85436893203883E-2</c:v>
                </c:pt>
                <c:pt idx="32">
                  <c:v>-2.20588235294116E-2</c:v>
                </c:pt>
                <c:pt idx="33">
                  <c:v>-2.0547945205479499E-2</c:v>
                </c:pt>
                <c:pt idx="34">
                  <c:v>-2.08333333333332E-2</c:v>
                </c:pt>
                <c:pt idx="35">
                  <c:v>-2.1276595744680701E-2</c:v>
                </c:pt>
                <c:pt idx="36">
                  <c:v>-2.18978102189781E-2</c:v>
                </c:pt>
                <c:pt idx="37">
                  <c:v>-2.27272727272727E-2</c:v>
                </c:pt>
                <c:pt idx="38">
                  <c:v>-2.27272727272727E-2</c:v>
                </c:pt>
                <c:pt idx="39">
                  <c:v>1.1764705882352899E-2</c:v>
                </c:pt>
                <c:pt idx="40">
                  <c:v>-4.91803278688525E-2</c:v>
                </c:pt>
                <c:pt idx="41">
                  <c:v>-6.5040650406503905E-2</c:v>
                </c:pt>
                <c:pt idx="42">
                  <c:v>8.4985835694051295E-3</c:v>
                </c:pt>
                <c:pt idx="43">
                  <c:v>8.4985835694051295E-3</c:v>
                </c:pt>
                <c:pt idx="44">
                  <c:v>9.2024539877299995E-3</c:v>
                </c:pt>
                <c:pt idx="45">
                  <c:v>9.2024539877299995E-3</c:v>
                </c:pt>
                <c:pt idx="46">
                  <c:v>2.9508196721311501E-2</c:v>
                </c:pt>
                <c:pt idx="47">
                  <c:v>3.9735099337748297E-2</c:v>
                </c:pt>
                <c:pt idx="48">
                  <c:v>3.8961038961038801E-2</c:v>
                </c:pt>
                <c:pt idx="49">
                  <c:v>4.08163265306122E-2</c:v>
                </c:pt>
                <c:pt idx="50">
                  <c:v>4.22535211267605E-2</c:v>
                </c:pt>
                <c:pt idx="51">
                  <c:v>4.1522491349480897E-2</c:v>
                </c:pt>
                <c:pt idx="52">
                  <c:v>5.1457975986277599E-3</c:v>
                </c:pt>
                <c:pt idx="53">
                  <c:v>5.1457975986277599E-3</c:v>
                </c:pt>
                <c:pt idx="54">
                  <c:v>5.1813471502590797E-3</c:v>
                </c:pt>
                <c:pt idx="55">
                  <c:v>5.4446460980035402E-3</c:v>
                </c:pt>
                <c:pt idx="56">
                  <c:v>3.7735849056603703E-2</c:v>
                </c:pt>
                <c:pt idx="57">
                  <c:v>3.9735099337748297E-2</c:v>
                </c:pt>
                <c:pt idx="58">
                  <c:v>4.1666666666666699E-2</c:v>
                </c:pt>
                <c:pt idx="59">
                  <c:v>4.3321299638989098E-2</c:v>
                </c:pt>
                <c:pt idx="60">
                  <c:v>3.7701974865349902E-2</c:v>
                </c:pt>
                <c:pt idx="61">
                  <c:v>1.05633802816902E-2</c:v>
                </c:pt>
                <c:pt idx="62">
                  <c:v>9.7402597402598198E-3</c:v>
                </c:pt>
                <c:pt idx="63">
                  <c:v>9.7402597402598198E-3</c:v>
                </c:pt>
                <c:pt idx="64">
                  <c:v>9.8039215686274092E-3</c:v>
                </c:pt>
                <c:pt idx="65">
                  <c:v>9.8360655737705898E-3</c:v>
                </c:pt>
                <c:pt idx="66">
                  <c:v>2.3474178403755701E-2</c:v>
                </c:pt>
                <c:pt idx="67">
                  <c:v>1.8348623853210899E-2</c:v>
                </c:pt>
                <c:pt idx="68">
                  <c:v>2.1126760563380202E-2</c:v>
                </c:pt>
                <c:pt idx="69">
                  <c:v>-6.1099796334012002E-3</c:v>
                </c:pt>
                <c:pt idx="70">
                  <c:v>-6.1855670103092503E-3</c:v>
                </c:pt>
                <c:pt idx="71">
                  <c:v>4.5977011494252797E-2</c:v>
                </c:pt>
                <c:pt idx="72">
                  <c:v>4.0307101727447198E-2</c:v>
                </c:pt>
                <c:pt idx="73">
                  <c:v>2.8901734104046201E-2</c:v>
                </c:pt>
                <c:pt idx="74">
                  <c:v>2.99401197604789E-2</c:v>
                </c:pt>
                <c:pt idx="75">
                  <c:v>-5.8479532163742097E-3</c:v>
                </c:pt>
                <c:pt idx="76">
                  <c:v>-5.5248618784531304E-3</c:v>
                </c:pt>
                <c:pt idx="77">
                  <c:v>-5.73613766730396E-3</c:v>
                </c:pt>
                <c:pt idx="78">
                  <c:v>3.3333333333333402E-2</c:v>
                </c:pt>
                <c:pt idx="79">
                  <c:v>4.90018148820325E-2</c:v>
                </c:pt>
                <c:pt idx="80">
                  <c:v>5.6092843326885897E-2</c:v>
                </c:pt>
                <c:pt idx="81">
                  <c:v>6.1302681992337203E-2</c:v>
                </c:pt>
                <c:pt idx="82">
                  <c:v>5.5662188099807997E-2</c:v>
                </c:pt>
                <c:pt idx="83">
                  <c:v>5.5028462998102302E-2</c:v>
                </c:pt>
                <c:pt idx="84">
                  <c:v>4.9429657794676798E-2</c:v>
                </c:pt>
                <c:pt idx="85">
                  <c:v>7.9611650485436905E-2</c:v>
                </c:pt>
                <c:pt idx="86">
                  <c:v>8.0867850098619298E-2</c:v>
                </c:pt>
                <c:pt idx="87">
                  <c:v>7.9611650485436905E-2</c:v>
                </c:pt>
                <c:pt idx="88">
                  <c:v>8.0234833659491106E-2</c:v>
                </c:pt>
                <c:pt idx="89">
                  <c:v>6.6390041493775906E-2</c:v>
                </c:pt>
                <c:pt idx="90">
                  <c:v>6.5573770491803296E-2</c:v>
                </c:pt>
                <c:pt idx="91">
                  <c:v>7.2463768115942101E-2</c:v>
                </c:pt>
                <c:pt idx="92">
                  <c:v>6.8762278978389005E-2</c:v>
                </c:pt>
                <c:pt idx="93">
                  <c:v>7.7262693156732801E-2</c:v>
                </c:pt>
                <c:pt idx="94">
                  <c:v>7.1111111111111097E-2</c:v>
                </c:pt>
                <c:pt idx="95">
                  <c:v>7.3394495412843999E-2</c:v>
                </c:pt>
                <c:pt idx="96">
                  <c:v>7.4418604651162706E-2</c:v>
                </c:pt>
                <c:pt idx="97">
                  <c:v>8.1206496519721602E-2</c:v>
                </c:pt>
                <c:pt idx="98">
                  <c:v>0.100456621004566</c:v>
                </c:pt>
                <c:pt idx="99">
                  <c:v>0.10784313725490199</c:v>
                </c:pt>
                <c:pt idx="100">
                  <c:v>0.101234567901234</c:v>
                </c:pt>
                <c:pt idx="101">
                  <c:v>9.5127610208816701E-2</c:v>
                </c:pt>
                <c:pt idx="102">
                  <c:v>0.119565217391304</c:v>
                </c:pt>
                <c:pt idx="103">
                  <c:v>0.100456621004566</c:v>
                </c:pt>
                <c:pt idx="104">
                  <c:v>0.10280373831775599</c:v>
                </c:pt>
                <c:pt idx="105">
                  <c:v>9.6491228070175503E-2</c:v>
                </c:pt>
                <c:pt idx="106">
                  <c:v>9.77777777777777E-2</c:v>
                </c:pt>
                <c:pt idx="107">
                  <c:v>8.5365853658536606E-2</c:v>
                </c:pt>
                <c:pt idx="108">
                  <c:v>8.6065573770491802E-2</c:v>
                </c:pt>
                <c:pt idx="109">
                  <c:v>9.7674418604651203E-2</c:v>
                </c:pt>
                <c:pt idx="110">
                  <c:v>0.11617312072892901</c:v>
                </c:pt>
                <c:pt idx="111">
                  <c:v>0.114967462039045</c:v>
                </c:pt>
                <c:pt idx="112">
                  <c:v>0.12958435207823901</c:v>
                </c:pt>
                <c:pt idx="113">
                  <c:v>0.13216957605985</c:v>
                </c:pt>
                <c:pt idx="114">
                  <c:v>0.12958435207823901</c:v>
                </c:pt>
                <c:pt idx="115">
                  <c:v>0.132832080200501</c:v>
                </c:pt>
                <c:pt idx="116">
                  <c:v>0.12183908045977</c:v>
                </c:pt>
                <c:pt idx="117">
                  <c:v>7.0484581497797405E-2</c:v>
                </c:pt>
                <c:pt idx="118">
                  <c:v>7.1748878923766801E-2</c:v>
                </c:pt>
                <c:pt idx="119">
                  <c:v>6.6964285714285796E-2</c:v>
                </c:pt>
                <c:pt idx="120">
                  <c:v>6.3025210084033598E-2</c:v>
                </c:pt>
                <c:pt idx="121">
                  <c:v>6.7226890756302504E-2</c:v>
                </c:pt>
                <c:pt idx="122">
                  <c:v>8.6363636363636406E-2</c:v>
                </c:pt>
                <c:pt idx="123">
                  <c:v>8.4070796460176997E-2</c:v>
                </c:pt>
                <c:pt idx="124">
                  <c:v>8.6363636363636406E-2</c:v>
                </c:pt>
                <c:pt idx="125">
                  <c:v>8.55855855855856E-2</c:v>
                </c:pt>
                <c:pt idx="126">
                  <c:v>9.0909090909090801E-2</c:v>
                </c:pt>
                <c:pt idx="127">
                  <c:v>8.6124401913875603E-2</c:v>
                </c:pt>
                <c:pt idx="128">
                  <c:v>9.7826086956521702E-2</c:v>
                </c:pt>
                <c:pt idx="129">
                  <c:v>9.6774193548386997E-2</c:v>
                </c:pt>
                <c:pt idx="130">
                  <c:v>8.35443037974683E-2</c:v>
                </c:pt>
                <c:pt idx="131">
                  <c:v>8.2294264339152198E-2</c:v>
                </c:pt>
                <c:pt idx="132">
                  <c:v>0.13110539845758301</c:v>
                </c:pt>
                <c:pt idx="133">
                  <c:v>0.15544041450777199</c:v>
                </c:pt>
                <c:pt idx="134">
                  <c:v>0.16393442622950799</c:v>
                </c:pt>
                <c:pt idx="135">
                  <c:v>0.14956011730205199</c:v>
                </c:pt>
                <c:pt idx="136">
                  <c:v>0.28217821782178198</c:v>
                </c:pt>
                <c:pt idx="137">
                  <c:v>0.33495145631067902</c:v>
                </c:pt>
                <c:pt idx="138">
                  <c:v>0.35064935064934999</c:v>
                </c:pt>
                <c:pt idx="139">
                  <c:v>0.34526854219948799</c:v>
                </c:pt>
                <c:pt idx="140">
                  <c:v>0.38028169014084501</c:v>
                </c:pt>
                <c:pt idx="141">
                  <c:v>0.39130434782608597</c:v>
                </c:pt>
                <c:pt idx="142">
                  <c:v>0.39589442815249198</c:v>
                </c:pt>
                <c:pt idx="143">
                  <c:v>0.375</c:v>
                </c:pt>
                <c:pt idx="144">
                  <c:v>0.36388140161725002</c:v>
                </c:pt>
                <c:pt idx="145">
                  <c:v>0.39893617021276601</c:v>
                </c:pt>
                <c:pt idx="146">
                  <c:v>0.47747747747747699</c:v>
                </c:pt>
                <c:pt idx="147">
                  <c:v>0.44761904761904697</c:v>
                </c:pt>
                <c:pt idx="148">
                  <c:v>0.446540880503144</c:v>
                </c:pt>
                <c:pt idx="149">
                  <c:v>0.493506493506493</c:v>
                </c:pt>
                <c:pt idx="150">
                  <c:v>0.472924187725631</c:v>
                </c:pt>
                <c:pt idx="151">
                  <c:v>0.45806451612903198</c:v>
                </c:pt>
                <c:pt idx="152">
                  <c:v>0.47335423197492099</c:v>
                </c:pt>
                <c:pt idx="153">
                  <c:v>0.49185667752442902</c:v>
                </c:pt>
                <c:pt idx="154">
                  <c:v>0.57460317460317401</c:v>
                </c:pt>
                <c:pt idx="155">
                  <c:v>0.57460317460317401</c:v>
                </c:pt>
                <c:pt idx="156">
                  <c:v>0.61616161616161602</c:v>
                </c:pt>
                <c:pt idx="157">
                  <c:v>0.59574468085106302</c:v>
                </c:pt>
                <c:pt idx="158">
                  <c:v>0.63461538461538403</c:v>
                </c:pt>
                <c:pt idx="159">
                  <c:v>0.6875</c:v>
                </c:pt>
                <c:pt idx="160">
                  <c:v>0.744360902255639</c:v>
                </c:pt>
                <c:pt idx="161">
                  <c:v>0.62917933130699</c:v>
                </c:pt>
                <c:pt idx="162">
                  <c:v>0.72413793103448199</c:v>
                </c:pt>
                <c:pt idx="163">
                  <c:v>0.72972972972972905</c:v>
                </c:pt>
                <c:pt idx="164">
                  <c:v>0.74226804123711299</c:v>
                </c:pt>
                <c:pt idx="165">
                  <c:v>0.72</c:v>
                </c:pt>
                <c:pt idx="166">
                  <c:v>0.79112271540469903</c:v>
                </c:pt>
                <c:pt idx="167">
                  <c:v>0.78409090909090895</c:v>
                </c:pt>
                <c:pt idx="168">
                  <c:v>0.78857142857142803</c:v>
                </c:pt>
                <c:pt idx="169">
                  <c:v>0.95317725752508298</c:v>
                </c:pt>
                <c:pt idx="170">
                  <c:v>8.6455331412103008E-3</c:v>
                </c:pt>
                <c:pt idx="171">
                  <c:v>1.02389078498292E-2</c:v>
                </c:pt>
                <c:pt idx="172">
                  <c:v>1.09890109890109E-2</c:v>
                </c:pt>
                <c:pt idx="173">
                  <c:v>1.05633802816902E-2</c:v>
                </c:pt>
                <c:pt idx="174">
                  <c:v>0</c:v>
                </c:pt>
                <c:pt idx="175">
                  <c:v>2.98210735586481E-2</c:v>
                </c:pt>
                <c:pt idx="176">
                  <c:v>3.0674846625766899E-2</c:v>
                </c:pt>
                <c:pt idx="177">
                  <c:v>3.0674846625766899E-2</c:v>
                </c:pt>
                <c:pt idx="178">
                  <c:v>8.1967213114752992E-3</c:v>
                </c:pt>
                <c:pt idx="179">
                  <c:v>7.43494423791823E-3</c:v>
                </c:pt>
                <c:pt idx="180">
                  <c:v>-2.2044088176352599E-2</c:v>
                </c:pt>
                <c:pt idx="181">
                  <c:v>-3.6900369003689498E-3</c:v>
                </c:pt>
                <c:pt idx="182">
                  <c:v>7.4906367041198598E-3</c:v>
                </c:pt>
                <c:pt idx="183">
                  <c:v>9.0497737556560695E-3</c:v>
                </c:pt>
                <c:pt idx="184">
                  <c:v>4.3103448275862901E-3</c:v>
                </c:pt>
                <c:pt idx="185">
                  <c:v>4.3478260869564897E-3</c:v>
                </c:pt>
                <c:pt idx="186">
                  <c:v>2.3060796645702299E-2</c:v>
                </c:pt>
                <c:pt idx="187">
                  <c:v>-1.86046511627906E-2</c:v>
                </c:pt>
                <c:pt idx="188">
                  <c:v>-2.1739130434782698E-2</c:v>
                </c:pt>
                <c:pt idx="189">
                  <c:v>-2.1276595744680701E-2</c:v>
                </c:pt>
                <c:pt idx="190">
                  <c:v>-1.9704433497536901E-2</c:v>
                </c:pt>
                <c:pt idx="191">
                  <c:v>9.4339622641510506E-3</c:v>
                </c:pt>
                <c:pt idx="192">
                  <c:v>2.5706940874035099E-3</c:v>
                </c:pt>
                <c:pt idx="193">
                  <c:v>2.09643605870013E-3</c:v>
                </c:pt>
                <c:pt idx="194">
                  <c:v>2.6385224274405499E-3</c:v>
                </c:pt>
                <c:pt idx="195">
                  <c:v>2.5062656641603401E-3</c:v>
                </c:pt>
                <c:pt idx="196">
                  <c:v>3.8095238095238099E-2</c:v>
                </c:pt>
                <c:pt idx="197">
                  <c:v>3.46320346320345E-2</c:v>
                </c:pt>
                <c:pt idx="198">
                  <c:v>4.9115913555992201E-2</c:v>
                </c:pt>
                <c:pt idx="199">
                  <c:v>-1.0615711252653899E-2</c:v>
                </c:pt>
                <c:pt idx="200">
                  <c:v>-1.16550116550115E-2</c:v>
                </c:pt>
                <c:pt idx="201">
                  <c:v>-6.8062827225130906E-2</c:v>
                </c:pt>
                <c:pt idx="202">
                  <c:v>-6.0185185185185099E-2</c:v>
                </c:pt>
                <c:pt idx="203">
                  <c:v>4.0685224839400499E-2</c:v>
                </c:pt>
                <c:pt idx="204">
                  <c:v>-1.6666666666666601E-2</c:v>
                </c:pt>
                <c:pt idx="205">
                  <c:v>1.46750524109013E-2</c:v>
                </c:pt>
                <c:pt idx="206">
                  <c:v>1.46137787056368E-2</c:v>
                </c:pt>
                <c:pt idx="207">
                  <c:v>2.2624434389140101E-2</c:v>
                </c:pt>
                <c:pt idx="208">
                  <c:v>9.52380952380949E-3</c:v>
                </c:pt>
                <c:pt idx="209">
                  <c:v>1.8766756032171501E-2</c:v>
                </c:pt>
                <c:pt idx="210">
                  <c:v>1.9178082191780799E-2</c:v>
                </c:pt>
                <c:pt idx="211">
                  <c:v>4.3715846994535498E-2</c:v>
                </c:pt>
                <c:pt idx="212">
                  <c:v>6.5088757396449801E-2</c:v>
                </c:pt>
                <c:pt idx="213">
                  <c:v>9.4224924012157901E-2</c:v>
                </c:pt>
                <c:pt idx="214">
                  <c:v>6.5868263473053801E-2</c:v>
                </c:pt>
                <c:pt idx="215">
                  <c:v>0.14803625377643501</c:v>
                </c:pt>
                <c:pt idx="216">
                  <c:v>1.1235955056179799E-2</c:v>
                </c:pt>
                <c:pt idx="217">
                  <c:v>1.6574585635359101E-2</c:v>
                </c:pt>
                <c:pt idx="218">
                  <c:v>1.79640718562874E-2</c:v>
                </c:pt>
                <c:pt idx="219">
                  <c:v>1.79640718562874E-2</c:v>
                </c:pt>
                <c:pt idx="220">
                  <c:v>2.1126760563380202E-2</c:v>
                </c:pt>
                <c:pt idx="221">
                  <c:v>2.15827338129497E-2</c:v>
                </c:pt>
                <c:pt idx="222">
                  <c:v>1.09890109890109E-2</c:v>
                </c:pt>
                <c:pt idx="223">
                  <c:v>1.0380622837370099E-2</c:v>
                </c:pt>
                <c:pt idx="224">
                  <c:v>7.59493670886075E-2</c:v>
                </c:pt>
                <c:pt idx="225">
                  <c:v>0.08</c:v>
                </c:pt>
                <c:pt idx="226">
                  <c:v>6.9767441860465004E-2</c:v>
                </c:pt>
                <c:pt idx="227">
                  <c:v>6.1224489795918401E-2</c:v>
                </c:pt>
                <c:pt idx="228">
                  <c:v>7.5342465753424695E-2</c:v>
                </c:pt>
                <c:pt idx="229">
                  <c:v>0.101851851851851</c:v>
                </c:pt>
                <c:pt idx="230">
                  <c:v>9.8445595854922102E-2</c:v>
                </c:pt>
                <c:pt idx="231">
                  <c:v>8.2969432314410493E-2</c:v>
                </c:pt>
                <c:pt idx="232">
                  <c:v>9.1787439613526506E-2</c:v>
                </c:pt>
                <c:pt idx="233">
                  <c:v>0.17991631799163099</c:v>
                </c:pt>
                <c:pt idx="234">
                  <c:v>0.13709677419354799</c:v>
                </c:pt>
                <c:pt idx="235">
                  <c:v>0.1328125</c:v>
                </c:pt>
                <c:pt idx="236">
                  <c:v>2.7450980392156699E-2</c:v>
                </c:pt>
                <c:pt idx="237">
                  <c:v>6.1068702290076403E-2</c:v>
                </c:pt>
                <c:pt idx="238">
                  <c:v>3.90625E-2</c:v>
                </c:pt>
                <c:pt idx="239">
                  <c:v>9.7222222222222293E-2</c:v>
                </c:pt>
                <c:pt idx="240">
                  <c:v>3.8461538461538498E-2</c:v>
                </c:pt>
                <c:pt idx="241">
                  <c:v>2.88065843621398E-2</c:v>
                </c:pt>
                <c:pt idx="242">
                  <c:v>5.3061224489795798E-2</c:v>
                </c:pt>
                <c:pt idx="243">
                  <c:v>0.241666666666666</c:v>
                </c:pt>
                <c:pt idx="244">
                  <c:v>0.14285714285714199</c:v>
                </c:pt>
                <c:pt idx="245">
                  <c:v>0.226765799256505</c:v>
                </c:pt>
                <c:pt idx="246">
                  <c:v>0.265454545454545</c:v>
                </c:pt>
                <c:pt idx="247">
                  <c:v>0.265454545454545</c:v>
                </c:pt>
                <c:pt idx="248">
                  <c:v>9.9290780141843796E-2</c:v>
                </c:pt>
                <c:pt idx="249">
                  <c:v>0.29449838187702199</c:v>
                </c:pt>
                <c:pt idx="250">
                  <c:v>0.47150259067357497</c:v>
                </c:pt>
                <c:pt idx="251">
                  <c:v>0.51648351648351598</c:v>
                </c:pt>
                <c:pt idx="252">
                  <c:v>0.50561797752808901</c:v>
                </c:pt>
                <c:pt idx="253">
                  <c:v>0.47872340425531901</c:v>
                </c:pt>
                <c:pt idx="254">
                  <c:v>0.47872340425531901</c:v>
                </c:pt>
                <c:pt idx="255">
                  <c:v>0.49206349206349198</c:v>
                </c:pt>
                <c:pt idx="256">
                  <c:v>0.39574468085106301</c:v>
                </c:pt>
                <c:pt idx="257">
                  <c:v>0.33582089552238797</c:v>
                </c:pt>
                <c:pt idx="258">
                  <c:v>0.373493975903614</c:v>
                </c:pt>
                <c:pt idx="259">
                  <c:v>0.54838709677419295</c:v>
                </c:pt>
                <c:pt idx="260">
                  <c:v>0.46788990825687998</c:v>
                </c:pt>
                <c:pt idx="261">
                  <c:v>0.46788990825687998</c:v>
                </c:pt>
                <c:pt idx="262">
                  <c:v>8.4985835694051295E-3</c:v>
                </c:pt>
                <c:pt idx="263">
                  <c:v>1.00334448160535E-2</c:v>
                </c:pt>
                <c:pt idx="264">
                  <c:v>5.2910052910053402E-3</c:v>
                </c:pt>
                <c:pt idx="265">
                  <c:v>5.5865921787709898E-3</c:v>
                </c:pt>
                <c:pt idx="266">
                  <c:v>-5.5248618784531304E-3</c:v>
                </c:pt>
                <c:pt idx="267">
                  <c:v>5.5658627087198298E-3</c:v>
                </c:pt>
                <c:pt idx="268">
                  <c:v>5.6925996204932796E-3</c:v>
                </c:pt>
                <c:pt idx="269">
                  <c:v>6.08519269776874E-3</c:v>
                </c:pt>
                <c:pt idx="270">
                  <c:v>7.9155672823219003E-3</c:v>
                </c:pt>
                <c:pt idx="271">
                  <c:v>5.6603773584905599E-2</c:v>
                </c:pt>
                <c:pt idx="272">
                  <c:v>5.2325581395348902E-2</c:v>
                </c:pt>
                <c:pt idx="273">
                  <c:v>6.3829787234042507E-2</c:v>
                </c:pt>
                <c:pt idx="274">
                  <c:v>4.6263345195729499E-2</c:v>
                </c:pt>
                <c:pt idx="275">
                  <c:v>7.5862068965517102E-2</c:v>
                </c:pt>
                <c:pt idx="276">
                  <c:v>8.3333333333333204E-2</c:v>
                </c:pt>
                <c:pt idx="277">
                  <c:v>0.12878787878787801</c:v>
                </c:pt>
                <c:pt idx="278">
                  <c:v>8.5972850678732907E-2</c:v>
                </c:pt>
                <c:pt idx="279">
                  <c:v>0.11864406779661001</c:v>
                </c:pt>
                <c:pt idx="280">
                  <c:v>0.10204081632653</c:v>
                </c:pt>
                <c:pt idx="281">
                  <c:v>0.120967741935483</c:v>
                </c:pt>
                <c:pt idx="282">
                  <c:v>0.1</c:v>
                </c:pt>
                <c:pt idx="283">
                  <c:v>0.11587982832618</c:v>
                </c:pt>
                <c:pt idx="284">
                  <c:v>9.6491228070175503E-2</c:v>
                </c:pt>
                <c:pt idx="285">
                  <c:v>0.108225108225108</c:v>
                </c:pt>
                <c:pt idx="286">
                  <c:v>9.4017094017094099E-2</c:v>
                </c:pt>
                <c:pt idx="287">
                  <c:v>0.15102040816326501</c:v>
                </c:pt>
                <c:pt idx="288">
                  <c:v>3.9370078740157403E-2</c:v>
                </c:pt>
                <c:pt idx="289">
                  <c:v>0.04</c:v>
                </c:pt>
                <c:pt idx="290">
                  <c:v>4.2674253200569697E-3</c:v>
                </c:pt>
                <c:pt idx="291">
                  <c:v>4.2674253200569697E-3</c:v>
                </c:pt>
                <c:pt idx="292">
                  <c:v>9.0909090909090298E-3</c:v>
                </c:pt>
                <c:pt idx="293">
                  <c:v>1.1070110701107E-2</c:v>
                </c:pt>
                <c:pt idx="294">
                  <c:v>2.0872865275142202E-2</c:v>
                </c:pt>
                <c:pt idx="295">
                  <c:v>2.2964509394572001E-2</c:v>
                </c:pt>
                <c:pt idx="296">
                  <c:v>0.11570247933884301</c:v>
                </c:pt>
                <c:pt idx="297">
                  <c:v>-5.5306427503736898E-2</c:v>
                </c:pt>
                <c:pt idx="298">
                  <c:v>-5.5306427503736898E-2</c:v>
                </c:pt>
                <c:pt idx="299">
                  <c:v>-6.0162601626016103E-2</c:v>
                </c:pt>
                <c:pt idx="300">
                  <c:v>-7.0476190476190498E-2</c:v>
                </c:pt>
                <c:pt idx="301">
                  <c:v>-3.56472795497184E-2</c:v>
                </c:pt>
                <c:pt idx="302">
                  <c:v>-3.8229376257545099E-2</c:v>
                </c:pt>
                <c:pt idx="303">
                  <c:v>-3.9337474120082698E-2</c:v>
                </c:pt>
                <c:pt idx="304">
                  <c:v>-6.2068965517241198E-2</c:v>
                </c:pt>
                <c:pt idx="305">
                  <c:v>-6.6339066339066305E-2</c:v>
                </c:pt>
                <c:pt idx="306">
                  <c:v>-4.0358744394618701E-2</c:v>
                </c:pt>
                <c:pt idx="307">
                  <c:v>-2.4096385542169401E-3</c:v>
                </c:pt>
                <c:pt idx="308">
                  <c:v>-2.4570024570025298E-3</c:v>
                </c:pt>
                <c:pt idx="309">
                  <c:v>5.9880239520957402E-3</c:v>
                </c:pt>
                <c:pt idx="310">
                  <c:v>5.6497175141243501E-3</c:v>
                </c:pt>
                <c:pt idx="311">
                  <c:v>1.51057401812688E-2</c:v>
                </c:pt>
                <c:pt idx="312">
                  <c:v>-0.17888563049853301</c:v>
                </c:pt>
                <c:pt idx="313">
                  <c:v>-0.19365079365079299</c:v>
                </c:pt>
                <c:pt idx="314">
                  <c:v>-0.22857142857142801</c:v>
                </c:pt>
                <c:pt idx="315">
                  <c:v>-0.22222222222222199</c:v>
                </c:pt>
                <c:pt idx="316">
                  <c:v>-0.21621621621621601</c:v>
                </c:pt>
                <c:pt idx="317">
                  <c:v>-0.211072664359861</c:v>
                </c:pt>
                <c:pt idx="318">
                  <c:v>-0.19999999999999901</c:v>
                </c:pt>
                <c:pt idx="319">
                  <c:v>-0.175757575757575</c:v>
                </c:pt>
                <c:pt idx="320">
                  <c:v>-0.24092409240924001</c:v>
                </c:pt>
                <c:pt idx="321">
                  <c:v>-0.22741433021806801</c:v>
                </c:pt>
                <c:pt idx="322">
                  <c:v>-0.22741433021806801</c:v>
                </c:pt>
                <c:pt idx="323">
                  <c:v>-0.228840125391849</c:v>
                </c:pt>
                <c:pt idx="324">
                  <c:v>-0.24414715719063501</c:v>
                </c:pt>
                <c:pt idx="325">
                  <c:v>-0.181249999999999</c:v>
                </c:pt>
                <c:pt idx="326">
                  <c:v>-0.19365079365079299</c:v>
                </c:pt>
                <c:pt idx="327">
                  <c:v>1.56739811912225E-2</c:v>
                </c:pt>
                <c:pt idx="328">
                  <c:v>-2.20820189274448E-2</c:v>
                </c:pt>
                <c:pt idx="329">
                  <c:v>-0.118055555555555</c:v>
                </c:pt>
                <c:pt idx="330">
                  <c:v>-0.243076923076922</c:v>
                </c:pt>
                <c:pt idx="331">
                  <c:v>-0.240121580547112</c:v>
                </c:pt>
                <c:pt idx="332">
                  <c:v>-0.28955223880596997</c:v>
                </c:pt>
                <c:pt idx="333">
                  <c:v>-0.30120481927710802</c:v>
                </c:pt>
                <c:pt idx="334">
                  <c:v>-2.63929618768328E-2</c:v>
                </c:pt>
                <c:pt idx="335">
                  <c:v>-1.74418604651163E-2</c:v>
                </c:pt>
                <c:pt idx="336">
                  <c:v>-2.0270270270270101E-2</c:v>
                </c:pt>
                <c:pt idx="337">
                  <c:v>-1.9736842105263001E-2</c:v>
                </c:pt>
                <c:pt idx="338">
                  <c:v>-3.8391224862888297E-2</c:v>
                </c:pt>
                <c:pt idx="339">
                  <c:v>-1.11524163568772E-2</c:v>
                </c:pt>
                <c:pt idx="340">
                  <c:v>-1.10294117647058E-2</c:v>
                </c:pt>
                <c:pt idx="341">
                  <c:v>-1.8348623853210401E-3</c:v>
                </c:pt>
                <c:pt idx="342">
                  <c:v>2.9166666666666501E-2</c:v>
                </c:pt>
                <c:pt idx="343">
                  <c:v>3.4482758620689703E-2</c:v>
                </c:pt>
                <c:pt idx="344">
                  <c:v>5.0251256281406099E-3</c:v>
                </c:pt>
                <c:pt idx="345">
                  <c:v>1.30548302872062E-2</c:v>
                </c:pt>
                <c:pt idx="346">
                  <c:v>-7.6726342710997601E-3</c:v>
                </c:pt>
                <c:pt idx="347">
                  <c:v>0</c:v>
                </c:pt>
                <c:pt idx="348">
                  <c:v>-6.9284064665127102E-3</c:v>
                </c:pt>
                <c:pt idx="349">
                  <c:v>3.4965034965035002E-2</c:v>
                </c:pt>
                <c:pt idx="350">
                  <c:v>4.6770601336302897E-2</c:v>
                </c:pt>
                <c:pt idx="351">
                  <c:v>6.3829787234042507E-2</c:v>
                </c:pt>
                <c:pt idx="352">
                  <c:v>0.05</c:v>
                </c:pt>
                <c:pt idx="353">
                  <c:v>1.83299389002036E-2</c:v>
                </c:pt>
                <c:pt idx="354">
                  <c:v>1.87891440501044E-2</c:v>
                </c:pt>
                <c:pt idx="355">
                  <c:v>3.1712473572938597E-2</c:v>
                </c:pt>
                <c:pt idx="356">
                  <c:v>3.4013605442176902E-2</c:v>
                </c:pt>
                <c:pt idx="357">
                  <c:v>3.4013605442176902E-2</c:v>
                </c:pt>
                <c:pt idx="358">
                  <c:v>9.3264248704663294E-2</c:v>
                </c:pt>
                <c:pt idx="359">
                  <c:v>9.4240837696334998E-2</c:v>
                </c:pt>
                <c:pt idx="360">
                  <c:v>7.7253218884120095E-2</c:v>
                </c:pt>
                <c:pt idx="361">
                  <c:v>0.10691823899371</c:v>
                </c:pt>
                <c:pt idx="362">
                  <c:v>0.111597374179431</c:v>
                </c:pt>
                <c:pt idx="363">
                  <c:v>0.11460674157303299</c:v>
                </c:pt>
                <c:pt idx="364">
                  <c:v>8.6776859504132206E-2</c:v>
                </c:pt>
                <c:pt idx="365">
                  <c:v>9.6774193548386997E-2</c:v>
                </c:pt>
                <c:pt idx="366">
                  <c:v>9.7222222222222293E-2</c:v>
                </c:pt>
                <c:pt idx="367">
                  <c:v>0.101941747572815</c:v>
                </c:pt>
                <c:pt idx="368">
                  <c:v>6.6014669926650393E-2</c:v>
                </c:pt>
                <c:pt idx="369">
                  <c:v>7.1618037135278506E-2</c:v>
                </c:pt>
                <c:pt idx="370">
                  <c:v>6.15384615384615E-2</c:v>
                </c:pt>
                <c:pt idx="371">
                  <c:v>6.7039106145251298E-2</c:v>
                </c:pt>
                <c:pt idx="372">
                  <c:v>6.9364161849710906E-2</c:v>
                </c:pt>
                <c:pt idx="373">
                  <c:v>7.3170731707317097E-2</c:v>
                </c:pt>
                <c:pt idx="374">
                  <c:v>5.4830287206266197E-2</c:v>
                </c:pt>
                <c:pt idx="375">
                  <c:v>7.49999999999999E-2</c:v>
                </c:pt>
                <c:pt idx="376">
                  <c:v>0.115577889447236</c:v>
                </c:pt>
                <c:pt idx="377">
                  <c:v>0.116751269035533</c:v>
                </c:pt>
                <c:pt idx="378">
                  <c:v>0.11979166666666601</c:v>
                </c:pt>
                <c:pt idx="379">
                  <c:v>0.12707182320441901</c:v>
                </c:pt>
                <c:pt idx="380">
                  <c:v>9.2537313432835694E-2</c:v>
                </c:pt>
                <c:pt idx="381">
                  <c:v>9.5238095238095302E-2</c:v>
                </c:pt>
                <c:pt idx="382">
                  <c:v>7.3863636363636395E-2</c:v>
                </c:pt>
                <c:pt idx="383">
                  <c:v>8.8888888888888795E-2</c:v>
                </c:pt>
                <c:pt idx="384">
                  <c:v>0.12020460358056199</c:v>
                </c:pt>
                <c:pt idx="385">
                  <c:v>0.13623188405797099</c:v>
                </c:pt>
                <c:pt idx="386">
                  <c:v>0.12876712328767101</c:v>
                </c:pt>
                <c:pt idx="387">
                  <c:v>0.14029850746268599</c:v>
                </c:pt>
                <c:pt idx="388">
                  <c:v>0.13355048859934801</c:v>
                </c:pt>
                <c:pt idx="389">
                  <c:v>8.6092715231788006E-2</c:v>
                </c:pt>
                <c:pt idx="390">
                  <c:v>8.66666666666666E-2</c:v>
                </c:pt>
                <c:pt idx="391">
                  <c:v>3.42679127725855E-2</c:v>
                </c:pt>
                <c:pt idx="392">
                  <c:v>3.4920634920634998E-2</c:v>
                </c:pt>
                <c:pt idx="393">
                  <c:v>3.3232628398791597E-2</c:v>
                </c:pt>
                <c:pt idx="394">
                  <c:v>6.2893081761006206E-2</c:v>
                </c:pt>
                <c:pt idx="395">
                  <c:v>0.202492211838006</c:v>
                </c:pt>
                <c:pt idx="396">
                  <c:v>0.15602836879432599</c:v>
                </c:pt>
                <c:pt idx="397">
                  <c:v>0.18849840255590999</c:v>
                </c:pt>
                <c:pt idx="398">
                  <c:v>0.17006802721088399</c:v>
                </c:pt>
                <c:pt idx="399">
                  <c:v>0.17123287671232801</c:v>
                </c:pt>
                <c:pt idx="400">
                  <c:v>0.14285714285714199</c:v>
                </c:pt>
                <c:pt idx="401">
                  <c:v>0.15060240963855401</c:v>
                </c:pt>
                <c:pt idx="402">
                  <c:v>0.14367816091954</c:v>
                </c:pt>
                <c:pt idx="403">
                  <c:v>0.17006802721088399</c:v>
                </c:pt>
                <c:pt idx="404">
                  <c:v>0.17857142857142799</c:v>
                </c:pt>
                <c:pt idx="405">
                  <c:v>0.16339869281045699</c:v>
                </c:pt>
                <c:pt idx="406">
                  <c:v>0.16447368421052599</c:v>
                </c:pt>
                <c:pt idx="407">
                  <c:v>0.206060606060606</c:v>
                </c:pt>
                <c:pt idx="408">
                  <c:v>0.125382262996941</c:v>
                </c:pt>
                <c:pt idx="409">
                  <c:v>0.14285714285714199</c:v>
                </c:pt>
                <c:pt idx="410">
                  <c:v>0.13564668769716001</c:v>
                </c:pt>
                <c:pt idx="411">
                  <c:v>0.191176470588235</c:v>
                </c:pt>
                <c:pt idx="412">
                  <c:v>0.19696969696969699</c:v>
                </c:pt>
                <c:pt idx="413">
                  <c:v>0.22807017543859601</c:v>
                </c:pt>
                <c:pt idx="414">
                  <c:v>0.22222222222222199</c:v>
                </c:pt>
                <c:pt idx="415">
                  <c:v>0.19847328244274801</c:v>
                </c:pt>
                <c:pt idx="416">
                  <c:v>0.14285714285714199</c:v>
                </c:pt>
                <c:pt idx="417">
                  <c:v>0.290780141843971</c:v>
                </c:pt>
                <c:pt idx="418">
                  <c:v>0</c:v>
                </c:pt>
                <c:pt idx="419">
                  <c:v>1.6574585635359101E-2</c:v>
                </c:pt>
                <c:pt idx="420">
                  <c:v>1.9354838709677299E-2</c:v>
                </c:pt>
                <c:pt idx="421">
                  <c:v>1.9292604501607701E-2</c:v>
                </c:pt>
                <c:pt idx="422">
                  <c:v>2.18978102189781E-2</c:v>
                </c:pt>
                <c:pt idx="423">
                  <c:v>2.9239766081871201E-2</c:v>
                </c:pt>
                <c:pt idx="424">
                  <c:v>2.5295109612141601E-2</c:v>
                </c:pt>
                <c:pt idx="425">
                  <c:v>2.7522935779816501E-2</c:v>
                </c:pt>
                <c:pt idx="426">
                  <c:v>2.5996533795493899E-2</c:v>
                </c:pt>
                <c:pt idx="427">
                  <c:v>2.3696682464454801E-2</c:v>
                </c:pt>
                <c:pt idx="428">
                  <c:v>2.9239766081871201E-2</c:v>
                </c:pt>
                <c:pt idx="429">
                  <c:v>2.9013539651837599E-2</c:v>
                </c:pt>
                <c:pt idx="430">
                  <c:v>2.8462998102466799E-2</c:v>
                </c:pt>
                <c:pt idx="431">
                  <c:v>1.707779886148E-2</c:v>
                </c:pt>
                <c:pt idx="432">
                  <c:v>1.7274472168905899E-2</c:v>
                </c:pt>
                <c:pt idx="433">
                  <c:v>2.1077283372365301E-2</c:v>
                </c:pt>
                <c:pt idx="434">
                  <c:v>1.9693654266958301E-2</c:v>
                </c:pt>
                <c:pt idx="435">
                  <c:v>0</c:v>
                </c:pt>
                <c:pt idx="436">
                  <c:v>0</c:v>
                </c:pt>
                <c:pt idx="437">
                  <c:v>1.13378684807257E-2</c:v>
                </c:pt>
                <c:pt idx="438">
                  <c:v>-2.4213075060532901E-3</c:v>
                </c:pt>
                <c:pt idx="439">
                  <c:v>1.25313283208019E-2</c:v>
                </c:pt>
                <c:pt idx="440">
                  <c:v>-2.3866348448686701E-3</c:v>
                </c:pt>
                <c:pt idx="441">
                  <c:v>2.0304568527918801E-2</c:v>
                </c:pt>
                <c:pt idx="442">
                  <c:v>3.6458333333333197E-2</c:v>
                </c:pt>
                <c:pt idx="443">
                  <c:v>4.2780748663101498E-2</c:v>
                </c:pt>
                <c:pt idx="444">
                  <c:v>4.3478260869565098E-2</c:v>
                </c:pt>
                <c:pt idx="445">
                  <c:v>5.1490514905148999E-2</c:v>
                </c:pt>
                <c:pt idx="446">
                  <c:v>5.5072463768115899E-2</c:v>
                </c:pt>
                <c:pt idx="447">
                  <c:v>5.2924791086351002E-2</c:v>
                </c:pt>
                <c:pt idx="448">
                  <c:v>5.3824362606232197E-2</c:v>
                </c:pt>
                <c:pt idx="449">
                  <c:v>4.5714285714285798E-2</c:v>
                </c:pt>
                <c:pt idx="450">
                  <c:v>4.6242774566473903E-2</c:v>
                </c:pt>
                <c:pt idx="451">
                  <c:v>5.26315789473683E-2</c:v>
                </c:pt>
                <c:pt idx="452">
                  <c:v>3.2894736842105303E-2</c:v>
                </c:pt>
                <c:pt idx="453">
                  <c:v>3.3112582781456901E-2</c:v>
                </c:pt>
                <c:pt idx="454">
                  <c:v>3.35570469798658E-2</c:v>
                </c:pt>
                <c:pt idx="455">
                  <c:v>-1.7667844522968101E-2</c:v>
                </c:pt>
                <c:pt idx="456">
                  <c:v>-3.8869257950529999E-2</c:v>
                </c:pt>
                <c:pt idx="457">
                  <c:v>-3.5143769968050999E-2</c:v>
                </c:pt>
                <c:pt idx="458">
                  <c:v>-3.5598705501617998E-2</c:v>
                </c:pt>
                <c:pt idx="459">
                  <c:v>-3.5369774919614197E-2</c:v>
                </c:pt>
                <c:pt idx="460">
                  <c:v>-5.4313099041533398E-2</c:v>
                </c:pt>
                <c:pt idx="461">
                  <c:v>-5.46623794212217E-2</c:v>
                </c:pt>
                <c:pt idx="462">
                  <c:v>-5.5737704918032697E-2</c:v>
                </c:pt>
                <c:pt idx="463">
                  <c:v>-6.5359477124182996E-2</c:v>
                </c:pt>
                <c:pt idx="464">
                  <c:v>-6.6225165562913801E-2</c:v>
                </c:pt>
                <c:pt idx="465">
                  <c:v>-7.1428571428571397E-2</c:v>
                </c:pt>
                <c:pt idx="466">
                  <c:v>-7.2463768115942101E-2</c:v>
                </c:pt>
                <c:pt idx="467">
                  <c:v>-7.0422535211267498E-2</c:v>
                </c:pt>
                <c:pt idx="468">
                  <c:v>-8.4033613445378005E-2</c:v>
                </c:pt>
                <c:pt idx="469">
                  <c:v>-8.8495575221238798E-2</c:v>
                </c:pt>
                <c:pt idx="470">
                  <c:v>-6.3670411985018605E-2</c:v>
                </c:pt>
                <c:pt idx="471">
                  <c:v>-1.8867924528301799E-2</c:v>
                </c:pt>
                <c:pt idx="472">
                  <c:v>-0.19083969465648801</c:v>
                </c:pt>
                <c:pt idx="473">
                  <c:v>-0.30472103004291801</c:v>
                </c:pt>
                <c:pt idx="474">
                  <c:v>-0.223214285714285</c:v>
                </c:pt>
                <c:pt idx="475">
                  <c:v>-0.32765957446808502</c:v>
                </c:pt>
                <c:pt idx="476">
                  <c:v>-0.311740890688259</c:v>
                </c:pt>
                <c:pt idx="477">
                  <c:v>-0.39776951672862398</c:v>
                </c:pt>
                <c:pt idx="478">
                  <c:v>-8.4985835694051295E-3</c:v>
                </c:pt>
                <c:pt idx="479">
                  <c:v>-1.00334448160535E-2</c:v>
                </c:pt>
                <c:pt idx="480">
                  <c:v>-2.1126760563380202E-2</c:v>
                </c:pt>
                <c:pt idx="481">
                  <c:v>-2.3622047244094401E-2</c:v>
                </c:pt>
                <c:pt idx="482">
                  <c:v>-2.40963855421687E-2</c:v>
                </c:pt>
                <c:pt idx="483">
                  <c:v>-5.9880239520957402E-3</c:v>
                </c:pt>
                <c:pt idx="484">
                  <c:v>-1.03519668737059E-2</c:v>
                </c:pt>
                <c:pt idx="485">
                  <c:v>8.6580086580085799E-3</c:v>
                </c:pt>
                <c:pt idx="486">
                  <c:v>1.01522842639594E-2</c:v>
                </c:pt>
                <c:pt idx="487">
                  <c:v>9.8522167487684591E-3</c:v>
                </c:pt>
                <c:pt idx="488">
                  <c:v>1.5625E-2</c:v>
                </c:pt>
                <c:pt idx="489">
                  <c:v>1.4492753623188401E-2</c:v>
                </c:pt>
                <c:pt idx="490">
                  <c:v>1.51515151515151E-2</c:v>
                </c:pt>
                <c:pt idx="491">
                  <c:v>1.4150943396226299E-2</c:v>
                </c:pt>
                <c:pt idx="492">
                  <c:v>2.15827338129497E-2</c:v>
                </c:pt>
                <c:pt idx="493">
                  <c:v>1.9801980198019799E-2</c:v>
                </c:pt>
                <c:pt idx="494">
                  <c:v>1.2285012285012199E-2</c:v>
                </c:pt>
                <c:pt idx="495">
                  <c:v>1.30548302872062E-2</c:v>
                </c:pt>
                <c:pt idx="496">
                  <c:v>1.25944584382871E-2</c:v>
                </c:pt>
                <c:pt idx="497">
                  <c:v>1.4084507042253501E-2</c:v>
                </c:pt>
                <c:pt idx="498">
                  <c:v>2.19780219780219E-2</c:v>
                </c:pt>
                <c:pt idx="499">
                  <c:v>2.1505376344085999E-2</c:v>
                </c:pt>
                <c:pt idx="500">
                  <c:v>2.2099447513812001E-2</c:v>
                </c:pt>
                <c:pt idx="501">
                  <c:v>2.4539877300613501E-2</c:v>
                </c:pt>
                <c:pt idx="502">
                  <c:v>2.4999999999999901E-2</c:v>
                </c:pt>
                <c:pt idx="503">
                  <c:v>2.3809523809523701E-2</c:v>
                </c:pt>
                <c:pt idx="504">
                  <c:v>2.42424242424241E-2</c:v>
                </c:pt>
                <c:pt idx="505">
                  <c:v>5.1051051051051101E-2</c:v>
                </c:pt>
                <c:pt idx="506">
                  <c:v>8.8145896656534897E-2</c:v>
                </c:pt>
                <c:pt idx="507">
                  <c:v>0.10062893081761</c:v>
                </c:pt>
                <c:pt idx="508">
                  <c:v>5.7692307692307702E-2</c:v>
                </c:pt>
                <c:pt idx="509">
                  <c:v>3.8709677419354903E-2</c:v>
                </c:pt>
                <c:pt idx="510">
                  <c:v>1.8181818181818001E-2</c:v>
                </c:pt>
                <c:pt idx="511">
                  <c:v>1.8181818181818001E-2</c:v>
                </c:pt>
                <c:pt idx="512">
                  <c:v>4.3478260869565098E-2</c:v>
                </c:pt>
                <c:pt idx="513">
                  <c:v>4.4510385756676603E-2</c:v>
                </c:pt>
                <c:pt idx="514">
                  <c:v>5.4151624548736503E-2</c:v>
                </c:pt>
                <c:pt idx="515">
                  <c:v>5.4945054945054903E-2</c:v>
                </c:pt>
                <c:pt idx="516">
                  <c:v>5.7471264367816098E-2</c:v>
                </c:pt>
                <c:pt idx="517">
                  <c:v>6.4935064935064804E-2</c:v>
                </c:pt>
                <c:pt idx="518">
                  <c:v>5.9760956175298703E-2</c:v>
                </c:pt>
                <c:pt idx="519">
                  <c:v>6.9958847736625501E-2</c:v>
                </c:pt>
                <c:pt idx="520">
                  <c:v>8.9494163424124404E-2</c:v>
                </c:pt>
                <c:pt idx="521">
                  <c:v>0.104838709677419</c:v>
                </c:pt>
                <c:pt idx="522">
                  <c:v>0.103174603174603</c:v>
                </c:pt>
                <c:pt idx="523">
                  <c:v>0.107438016528925</c:v>
                </c:pt>
                <c:pt idx="524">
                  <c:v>0.100775193798449</c:v>
                </c:pt>
                <c:pt idx="525">
                  <c:v>9.7014925373134206E-2</c:v>
                </c:pt>
                <c:pt idx="526">
                  <c:v>7.4626865671641701E-2</c:v>
                </c:pt>
                <c:pt idx="527">
                  <c:v>6.8027210884353803E-2</c:v>
                </c:pt>
                <c:pt idx="528">
                  <c:v>6.9930069930070005E-2</c:v>
                </c:pt>
                <c:pt idx="529">
                  <c:v>6.2111801242235899E-2</c:v>
                </c:pt>
                <c:pt idx="530">
                  <c:v>5.1094890510948898E-2</c:v>
                </c:pt>
                <c:pt idx="531">
                  <c:v>4.72972972972973E-2</c:v>
                </c:pt>
                <c:pt idx="532">
                  <c:v>4.9295774647887203E-2</c:v>
                </c:pt>
                <c:pt idx="533">
                  <c:v>0.11111111111111099</c:v>
                </c:pt>
                <c:pt idx="534">
                  <c:v>0.118518518518518</c:v>
                </c:pt>
                <c:pt idx="535">
                  <c:v>0.12030075187969901</c:v>
                </c:pt>
                <c:pt idx="536">
                  <c:v>0.118518518518518</c:v>
                </c:pt>
                <c:pt idx="537">
                  <c:v>0.122137404580152</c:v>
                </c:pt>
                <c:pt idx="538">
                  <c:v>0.127999999999999</c:v>
                </c:pt>
                <c:pt idx="539">
                  <c:v>0.14285714285714199</c:v>
                </c:pt>
                <c:pt idx="540">
                  <c:v>9.5238095238095302E-2</c:v>
                </c:pt>
                <c:pt idx="541">
                  <c:v>0.12</c:v>
                </c:pt>
                <c:pt idx="542">
                  <c:v>0.120967741935483</c:v>
                </c:pt>
                <c:pt idx="543">
                  <c:v>0.12</c:v>
                </c:pt>
                <c:pt idx="544">
                  <c:v>0.116279069767441</c:v>
                </c:pt>
                <c:pt idx="545">
                  <c:v>0.107913669064748</c:v>
                </c:pt>
                <c:pt idx="546">
                  <c:v>0.100371747211895</c:v>
                </c:pt>
                <c:pt idx="547">
                  <c:v>0.101123595505618</c:v>
                </c:pt>
                <c:pt idx="548">
                  <c:v>0.14498141263940501</c:v>
                </c:pt>
                <c:pt idx="549">
                  <c:v>0.183673469387755</c:v>
                </c:pt>
                <c:pt idx="550">
                  <c:v>0.133333333333333</c:v>
                </c:pt>
                <c:pt idx="551">
                  <c:v>0.146341463414634</c:v>
                </c:pt>
                <c:pt idx="552">
                  <c:v>0.11020408163265299</c:v>
                </c:pt>
                <c:pt idx="553">
                  <c:v>0.201492537313432</c:v>
                </c:pt>
                <c:pt idx="554">
                  <c:v>0.19999999999999901</c:v>
                </c:pt>
                <c:pt idx="555">
                  <c:v>0.18243243243243201</c:v>
                </c:pt>
                <c:pt idx="556">
                  <c:v>0.19285714285714201</c:v>
                </c:pt>
                <c:pt idx="557">
                  <c:v>0.201492537313432</c:v>
                </c:pt>
                <c:pt idx="558">
                  <c:v>0.195402298850574</c:v>
                </c:pt>
                <c:pt idx="559">
                  <c:v>0.201492537313432</c:v>
                </c:pt>
                <c:pt idx="560">
                  <c:v>0.203007518796992</c:v>
                </c:pt>
                <c:pt idx="561">
                  <c:v>0.19245283018867901</c:v>
                </c:pt>
                <c:pt idx="562">
                  <c:v>0.19245283018867901</c:v>
                </c:pt>
                <c:pt idx="563">
                  <c:v>0.18021201413427501</c:v>
                </c:pt>
                <c:pt idx="564">
                  <c:v>0.18279569892473099</c:v>
                </c:pt>
                <c:pt idx="565">
                  <c:v>0.190140845070422</c:v>
                </c:pt>
                <c:pt idx="566">
                  <c:v>0.17525773195876199</c:v>
                </c:pt>
                <c:pt idx="567">
                  <c:v>0.18681318681318601</c:v>
                </c:pt>
                <c:pt idx="568">
                  <c:v>0.20481927710843301</c:v>
                </c:pt>
                <c:pt idx="569">
                  <c:v>0.19101123595505601</c:v>
                </c:pt>
                <c:pt idx="570">
                  <c:v>0.208163265306122</c:v>
                </c:pt>
                <c:pt idx="571">
                  <c:v>0.19844357976653601</c:v>
                </c:pt>
                <c:pt idx="572">
                  <c:v>0.19391634980988501</c:v>
                </c:pt>
                <c:pt idx="573">
                  <c:v>0.22923588039867099</c:v>
                </c:pt>
                <c:pt idx="574">
                  <c:v>0.27490039840637398</c:v>
                </c:pt>
                <c:pt idx="575">
                  <c:v>0.25461254612546103</c:v>
                </c:pt>
                <c:pt idx="576">
                  <c:v>0.26436781609195398</c:v>
                </c:pt>
                <c:pt idx="577">
                  <c:v>0.27058823529411702</c:v>
                </c:pt>
                <c:pt idx="578">
                  <c:v>0.336585365853658</c:v>
                </c:pt>
                <c:pt idx="579">
                  <c:v>0.36945812807881701</c:v>
                </c:pt>
                <c:pt idx="580">
                  <c:v>0.30327868852459</c:v>
                </c:pt>
                <c:pt idx="581">
                  <c:v>0.310924369747899</c:v>
                </c:pt>
                <c:pt idx="582">
                  <c:v>0.27200000000000002</c:v>
                </c:pt>
                <c:pt idx="583">
                  <c:v>0.27868852459016402</c:v>
                </c:pt>
                <c:pt idx="584">
                  <c:v>0.27419354838709598</c:v>
                </c:pt>
                <c:pt idx="585">
                  <c:v>0.27868852459016402</c:v>
                </c:pt>
                <c:pt idx="586">
                  <c:v>0.261538461538461</c:v>
                </c:pt>
                <c:pt idx="587">
                  <c:v>0.28244274809160202</c:v>
                </c:pt>
                <c:pt idx="588">
                  <c:v>0.29824561403508698</c:v>
                </c:pt>
                <c:pt idx="589">
                  <c:v>0.33636363636363598</c:v>
                </c:pt>
                <c:pt idx="590">
                  <c:v>0.28682170542635599</c:v>
                </c:pt>
                <c:pt idx="591">
                  <c:v>0.29729729729729698</c:v>
                </c:pt>
                <c:pt idx="592">
                  <c:v>0.248</c:v>
                </c:pt>
                <c:pt idx="593">
                  <c:v>0.25</c:v>
                </c:pt>
                <c:pt idx="594">
                  <c:v>0.25541125541125498</c:v>
                </c:pt>
                <c:pt idx="595">
                  <c:v>0.22264150943396199</c:v>
                </c:pt>
                <c:pt idx="596">
                  <c:v>0.26241134751772999</c:v>
                </c:pt>
                <c:pt idx="597">
                  <c:v>0.19665271966527101</c:v>
                </c:pt>
                <c:pt idx="598">
                  <c:v>0.21551724137931</c:v>
                </c:pt>
                <c:pt idx="599">
                  <c:v>0.30923694779116401</c:v>
                </c:pt>
                <c:pt idx="600">
                  <c:v>0.314285714285714</c:v>
                </c:pt>
                <c:pt idx="601">
                  <c:v>0.32489451476793202</c:v>
                </c:pt>
                <c:pt idx="602">
                  <c:v>0.311740890688259</c:v>
                </c:pt>
                <c:pt idx="603">
                  <c:v>0.33047210300429097</c:v>
                </c:pt>
                <c:pt idx="604">
                  <c:v>0.34222222222222198</c:v>
                </c:pt>
                <c:pt idx="605">
                  <c:v>0.33636363636363598</c:v>
                </c:pt>
                <c:pt idx="606">
                  <c:v>0.33636363636363598</c:v>
                </c:pt>
                <c:pt idx="607">
                  <c:v>0.259911894273127</c:v>
                </c:pt>
                <c:pt idx="608">
                  <c:v>0.259911894273127</c:v>
                </c:pt>
                <c:pt idx="609">
                  <c:v>0.5</c:v>
                </c:pt>
                <c:pt idx="610">
                  <c:v>0.452914798206278</c:v>
                </c:pt>
                <c:pt idx="611">
                  <c:v>0.43722943722943702</c:v>
                </c:pt>
                <c:pt idx="612">
                  <c:v>0.42629482071713098</c:v>
                </c:pt>
                <c:pt idx="613">
                  <c:v>0.396039603960395</c:v>
                </c:pt>
                <c:pt idx="614">
                  <c:v>0.47413793103448199</c:v>
                </c:pt>
                <c:pt idx="615">
                  <c:v>0.66795366795366795</c:v>
                </c:pt>
                <c:pt idx="616">
                  <c:v>0.66666666666666596</c:v>
                </c:pt>
                <c:pt idx="617">
                  <c:v>0.73154362416107299</c:v>
                </c:pt>
                <c:pt idx="618">
                  <c:v>0.71527777777777701</c:v>
                </c:pt>
                <c:pt idx="619">
                  <c:v>0.70547945205479401</c:v>
                </c:pt>
                <c:pt idx="620">
                  <c:v>8.4985835694051295E-3</c:v>
                </c:pt>
                <c:pt idx="621">
                  <c:v>8.4985835694051295E-3</c:v>
                </c:pt>
                <c:pt idx="622">
                  <c:v>9.0909090909090298E-3</c:v>
                </c:pt>
                <c:pt idx="623">
                  <c:v>2.1505376344085999E-2</c:v>
                </c:pt>
                <c:pt idx="624">
                  <c:v>1.6157989228007201E-2</c:v>
                </c:pt>
                <c:pt idx="625">
                  <c:v>1.5437392795883201E-2</c:v>
                </c:pt>
                <c:pt idx="626">
                  <c:v>1.52801358234295E-2</c:v>
                </c:pt>
                <c:pt idx="627">
                  <c:v>1.5817223198594001E-2</c:v>
                </c:pt>
                <c:pt idx="628">
                  <c:v>1.8255578093306201E-2</c:v>
                </c:pt>
                <c:pt idx="629">
                  <c:v>1.67597765363127E-2</c:v>
                </c:pt>
                <c:pt idx="630">
                  <c:v>4.5627376425855397E-2</c:v>
                </c:pt>
                <c:pt idx="631">
                  <c:v>5.7251908396946397E-2</c:v>
                </c:pt>
                <c:pt idx="632">
                  <c:v>1.0948905109489E-2</c:v>
                </c:pt>
                <c:pt idx="633">
                  <c:v>2.4999999999999901E-2</c:v>
                </c:pt>
                <c:pt idx="634">
                  <c:v>2.6905829596412599E-2</c:v>
                </c:pt>
                <c:pt idx="635">
                  <c:v>1.9867549668874201E-2</c:v>
                </c:pt>
                <c:pt idx="636">
                  <c:v>1.8404907975459999E-2</c:v>
                </c:pt>
                <c:pt idx="637">
                  <c:v>1.7751479289940902E-2</c:v>
                </c:pt>
                <c:pt idx="638">
                  <c:v>1.81086519114688E-2</c:v>
                </c:pt>
                <c:pt idx="639">
                  <c:v>1.83299389002036E-2</c:v>
                </c:pt>
                <c:pt idx="640">
                  <c:v>1.21951219512195E-2</c:v>
                </c:pt>
                <c:pt idx="641">
                  <c:v>1.21951219512195E-2</c:v>
                </c:pt>
                <c:pt idx="642">
                  <c:v>4.4025157232704303E-2</c:v>
                </c:pt>
                <c:pt idx="643">
                  <c:v>4.4210526315789402E-2</c:v>
                </c:pt>
                <c:pt idx="644">
                  <c:v>3.78151260504202E-2</c:v>
                </c:pt>
                <c:pt idx="645">
                  <c:v>3.82978723404254E-2</c:v>
                </c:pt>
                <c:pt idx="646">
                  <c:v>5.1282051282051301E-2</c:v>
                </c:pt>
                <c:pt idx="647">
                  <c:v>5.3465346534653499E-2</c:v>
                </c:pt>
                <c:pt idx="648">
                  <c:v>5.3677932405566502E-2</c:v>
                </c:pt>
                <c:pt idx="649">
                  <c:v>6.6914498141263906E-2</c:v>
                </c:pt>
                <c:pt idx="650">
                  <c:v>0.12840466926069999</c:v>
                </c:pt>
                <c:pt idx="651">
                  <c:v>0.15639810426540199</c:v>
                </c:pt>
                <c:pt idx="652">
                  <c:v>0.1</c:v>
                </c:pt>
                <c:pt idx="653">
                  <c:v>9.375E-2</c:v>
                </c:pt>
                <c:pt idx="654">
                  <c:v>8.8435374149659907E-2</c:v>
                </c:pt>
                <c:pt idx="655">
                  <c:v>8.0412371134020499E-2</c:v>
                </c:pt>
                <c:pt idx="656">
                  <c:v>9.1703056768558999E-2</c:v>
                </c:pt>
                <c:pt idx="657">
                  <c:v>0.106194690265486</c:v>
                </c:pt>
                <c:pt idx="658">
                  <c:v>9.6774193548386997E-2</c:v>
                </c:pt>
                <c:pt idx="659">
                  <c:v>0.115384615384615</c:v>
                </c:pt>
                <c:pt idx="660">
                  <c:v>0.142144638403989</c:v>
                </c:pt>
                <c:pt idx="661">
                  <c:v>0.17899761336515499</c:v>
                </c:pt>
                <c:pt idx="662">
                  <c:v>0.175644028103044</c:v>
                </c:pt>
                <c:pt idx="663">
                  <c:v>0.180722891566265</c:v>
                </c:pt>
                <c:pt idx="664">
                  <c:v>0.18796992481203001</c:v>
                </c:pt>
                <c:pt idx="665">
                  <c:v>0.180722891566265</c:v>
                </c:pt>
                <c:pt idx="666">
                  <c:v>0.178147268408551</c:v>
                </c:pt>
                <c:pt idx="667">
                  <c:v>0.181598062953995</c:v>
                </c:pt>
                <c:pt idx="668">
                  <c:v>0.164179104477611</c:v>
                </c:pt>
                <c:pt idx="669">
                  <c:v>0.19411764705882301</c:v>
                </c:pt>
                <c:pt idx="670">
                  <c:v>0.191860465116278</c:v>
                </c:pt>
                <c:pt idx="671">
                  <c:v>0.191860465116278</c:v>
                </c:pt>
                <c:pt idx="672">
                  <c:v>0.20496894409937799</c:v>
                </c:pt>
                <c:pt idx="673">
                  <c:v>0.20121951219512099</c:v>
                </c:pt>
                <c:pt idx="674">
                  <c:v>0.14868804664723001</c:v>
                </c:pt>
                <c:pt idx="675">
                  <c:v>0.17746478873239399</c:v>
                </c:pt>
                <c:pt idx="676">
                  <c:v>0.12834224598930399</c:v>
                </c:pt>
                <c:pt idx="677">
                  <c:v>0.12698412698412601</c:v>
                </c:pt>
                <c:pt idx="678">
                  <c:v>0.24590163934426201</c:v>
                </c:pt>
                <c:pt idx="679">
                  <c:v>0.26486486486486399</c:v>
                </c:pt>
                <c:pt idx="680">
                  <c:v>0.17705735660847799</c:v>
                </c:pt>
                <c:pt idx="681">
                  <c:v>0.17794486215538799</c:v>
                </c:pt>
                <c:pt idx="682">
                  <c:v>0.180904522613065</c:v>
                </c:pt>
                <c:pt idx="683">
                  <c:v>0.185567010309278</c:v>
                </c:pt>
                <c:pt idx="684">
                  <c:v>0.16953316953316899</c:v>
                </c:pt>
                <c:pt idx="685">
                  <c:v>0.17821782178217799</c:v>
                </c:pt>
                <c:pt idx="686">
                  <c:v>0.15942028985507201</c:v>
                </c:pt>
                <c:pt idx="687">
                  <c:v>0.15942028985507201</c:v>
                </c:pt>
                <c:pt idx="688">
                  <c:v>0.16312056737588601</c:v>
                </c:pt>
                <c:pt idx="689">
                  <c:v>0.16707021791767501</c:v>
                </c:pt>
                <c:pt idx="690">
                  <c:v>0.167883211678832</c:v>
                </c:pt>
                <c:pt idx="691">
                  <c:v>0.16870415647921699</c:v>
                </c:pt>
                <c:pt idx="692">
                  <c:v>0.19211822660098499</c:v>
                </c:pt>
                <c:pt idx="693">
                  <c:v>0.209638554216867</c:v>
                </c:pt>
                <c:pt idx="694">
                  <c:v>0.17985611510791299</c:v>
                </c:pt>
                <c:pt idx="695">
                  <c:v>0.17821782178217799</c:v>
                </c:pt>
                <c:pt idx="696">
                  <c:v>0.17647058823529399</c:v>
                </c:pt>
                <c:pt idx="697">
                  <c:v>0.192200557103064</c:v>
                </c:pt>
                <c:pt idx="698">
                  <c:v>0.1875</c:v>
                </c:pt>
                <c:pt idx="699">
                  <c:v>0.19047619047618999</c:v>
                </c:pt>
                <c:pt idx="700">
                  <c:v>0.18848167539267</c:v>
                </c:pt>
                <c:pt idx="701">
                  <c:v>0.183673469387755</c:v>
                </c:pt>
                <c:pt idx="702">
                  <c:v>0.17557251908396901</c:v>
                </c:pt>
                <c:pt idx="703">
                  <c:v>0.18205804749340301</c:v>
                </c:pt>
                <c:pt idx="704">
                  <c:v>0.182741116751269</c:v>
                </c:pt>
                <c:pt idx="705">
                  <c:v>0.183673469387755</c:v>
                </c:pt>
                <c:pt idx="706">
                  <c:v>0.192802056555269</c:v>
                </c:pt>
                <c:pt idx="707">
                  <c:v>0.20506329113923999</c:v>
                </c:pt>
                <c:pt idx="708">
                  <c:v>0.198979591836734</c:v>
                </c:pt>
                <c:pt idx="709">
                  <c:v>0.22941176470588201</c:v>
                </c:pt>
                <c:pt idx="710">
                  <c:v>0.26519337016574501</c:v>
                </c:pt>
                <c:pt idx="711">
                  <c:v>0.28695652173913</c:v>
                </c:pt>
                <c:pt idx="712">
                  <c:v>0.31213872832369899</c:v>
                </c:pt>
                <c:pt idx="713">
                  <c:v>0.31578947368421001</c:v>
                </c:pt>
                <c:pt idx="714">
                  <c:v>0.29824561403508698</c:v>
                </c:pt>
                <c:pt idx="715">
                  <c:v>0.29203539823008801</c:v>
                </c:pt>
                <c:pt idx="716">
                  <c:v>0.29729729729729698</c:v>
                </c:pt>
                <c:pt idx="717">
                  <c:v>0.31578947368421001</c:v>
                </c:pt>
                <c:pt idx="718">
                  <c:v>0.32758620689655099</c:v>
                </c:pt>
                <c:pt idx="719">
                  <c:v>0.28440366972476999</c:v>
                </c:pt>
                <c:pt idx="720">
                  <c:v>0.28440366972476999</c:v>
                </c:pt>
                <c:pt idx="721">
                  <c:v>0.30841121495327001</c:v>
                </c:pt>
                <c:pt idx="722">
                  <c:v>0.30841121495327001</c:v>
                </c:pt>
                <c:pt idx="723">
                  <c:v>0.33749999999999902</c:v>
                </c:pt>
                <c:pt idx="724">
                  <c:v>0.341772151898734</c:v>
                </c:pt>
                <c:pt idx="725">
                  <c:v>0.36986301369863001</c:v>
                </c:pt>
                <c:pt idx="726">
                  <c:v>0.32673267326732602</c:v>
                </c:pt>
                <c:pt idx="727">
                  <c:v>0.48795180722891501</c:v>
                </c:pt>
                <c:pt idx="728">
                  <c:v>0.47076923076923</c:v>
                </c:pt>
                <c:pt idx="729">
                  <c:v>0.54838709677419295</c:v>
                </c:pt>
                <c:pt idx="730">
                  <c:v>0.595330739299611</c:v>
                </c:pt>
                <c:pt idx="731">
                  <c:v>0.595330739299611</c:v>
                </c:pt>
                <c:pt idx="732">
                  <c:v>0.56097560975609695</c:v>
                </c:pt>
                <c:pt idx="733">
                  <c:v>0.62790697674418605</c:v>
                </c:pt>
                <c:pt idx="734">
                  <c:v>0.65853658536585302</c:v>
                </c:pt>
                <c:pt idx="735">
                  <c:v>0.662337662337662</c:v>
                </c:pt>
                <c:pt idx="736">
                  <c:v>0.70588235294117596</c:v>
                </c:pt>
                <c:pt idx="737">
                  <c:v>0.68831168831168799</c:v>
                </c:pt>
                <c:pt idx="738">
                  <c:v>0.56828193832599105</c:v>
                </c:pt>
                <c:pt idx="739">
                  <c:v>0.49425287356321801</c:v>
                </c:pt>
                <c:pt idx="740">
                  <c:v>0.52941176470588203</c:v>
                </c:pt>
                <c:pt idx="741">
                  <c:v>0.645569620253164</c:v>
                </c:pt>
                <c:pt idx="742">
                  <c:v>0.65665236051502096</c:v>
                </c:pt>
                <c:pt idx="743">
                  <c:v>0.5859375</c:v>
                </c:pt>
                <c:pt idx="744">
                  <c:v>0.53658536585365801</c:v>
                </c:pt>
                <c:pt idx="745">
                  <c:v>0.50177935943060503</c:v>
                </c:pt>
                <c:pt idx="746">
                  <c:v>0.47826086956521702</c:v>
                </c:pt>
                <c:pt idx="747">
                  <c:v>0.41052631578947302</c:v>
                </c:pt>
                <c:pt idx="748">
                  <c:v>0.48453608247422603</c:v>
                </c:pt>
                <c:pt idx="749">
                  <c:v>0.52380952380952295</c:v>
                </c:pt>
                <c:pt idx="750">
                  <c:v>0.488721804511278</c:v>
                </c:pt>
                <c:pt idx="751">
                  <c:v>0.46762589928057502</c:v>
                </c:pt>
                <c:pt idx="752">
                  <c:v>0.471014492753623</c:v>
                </c:pt>
                <c:pt idx="753">
                  <c:v>0.5078125</c:v>
                </c:pt>
                <c:pt idx="754">
                  <c:v>0.55118110236220397</c:v>
                </c:pt>
                <c:pt idx="755">
                  <c:v>0.66533864541832599</c:v>
                </c:pt>
                <c:pt idx="756">
                  <c:v>0.60504201680672198</c:v>
                </c:pt>
                <c:pt idx="757">
                  <c:v>0.686746987951807</c:v>
                </c:pt>
                <c:pt idx="758">
                  <c:v>0.60439560439560402</c:v>
                </c:pt>
                <c:pt idx="759">
                  <c:v>0.70212765957446799</c:v>
                </c:pt>
                <c:pt idx="760">
                  <c:v>0.69421487603305698</c:v>
                </c:pt>
                <c:pt idx="761">
                  <c:v>0.72687224669603501</c:v>
                </c:pt>
                <c:pt idx="762">
                  <c:v>0.68464730290456399</c:v>
                </c:pt>
                <c:pt idx="763">
                  <c:v>0.60975609756097504</c:v>
                </c:pt>
                <c:pt idx="764">
                  <c:v>0.721804511278195</c:v>
                </c:pt>
                <c:pt idx="765">
                  <c:v>0.81355932203389802</c:v>
                </c:pt>
                <c:pt idx="766">
                  <c:v>0.80487804878048697</c:v>
                </c:pt>
                <c:pt idx="767">
                  <c:v>0.69444444444444398</c:v>
                </c:pt>
                <c:pt idx="768">
                  <c:v>0.724444444444444</c:v>
                </c:pt>
                <c:pt idx="769">
                  <c:v>0.66530612244897902</c:v>
                </c:pt>
                <c:pt idx="770">
                  <c:v>0.75115207373271797</c:v>
                </c:pt>
                <c:pt idx="771">
                  <c:v>0.79423868312757195</c:v>
                </c:pt>
                <c:pt idx="772">
                  <c:v>0.74380165289256195</c:v>
                </c:pt>
                <c:pt idx="773">
                  <c:v>0.81227436823104604</c:v>
                </c:pt>
                <c:pt idx="774">
                  <c:v>0.82014388489208601</c:v>
                </c:pt>
                <c:pt idx="775">
                  <c:v>0.81884057971014501</c:v>
                </c:pt>
                <c:pt idx="776">
                  <c:v>0.73103448275862004</c:v>
                </c:pt>
                <c:pt idx="777">
                  <c:v>0.80076628352490398</c:v>
                </c:pt>
                <c:pt idx="778">
                  <c:v>0.85507246376811596</c:v>
                </c:pt>
                <c:pt idx="779">
                  <c:v>0.859649122807017</c:v>
                </c:pt>
                <c:pt idx="780">
                  <c:v>1.7291066282420799E-2</c:v>
                </c:pt>
                <c:pt idx="781">
                  <c:v>2.15208034433285E-2</c:v>
                </c:pt>
                <c:pt idx="782">
                  <c:v>2.5641025641025501E-2</c:v>
                </c:pt>
                <c:pt idx="783">
                  <c:v>4.2704626334519602E-2</c:v>
                </c:pt>
                <c:pt idx="784">
                  <c:v>4.0955631399317301E-2</c:v>
                </c:pt>
                <c:pt idx="785">
                  <c:v>4.5840407470288697E-2</c:v>
                </c:pt>
                <c:pt idx="786">
                  <c:v>4.3618739903069401E-2</c:v>
                </c:pt>
                <c:pt idx="787">
                  <c:v>5.2224371373307397E-2</c:v>
                </c:pt>
                <c:pt idx="788">
                  <c:v>5.3892215568862298E-2</c:v>
                </c:pt>
                <c:pt idx="789">
                  <c:v>4.90018148820325E-2</c:v>
                </c:pt>
                <c:pt idx="790">
                  <c:v>2.25563909774435E-2</c:v>
                </c:pt>
                <c:pt idx="791">
                  <c:v>2.6119402985074602E-2</c:v>
                </c:pt>
                <c:pt idx="792">
                  <c:v>6.71785028790787E-2</c:v>
                </c:pt>
                <c:pt idx="793">
                  <c:v>8.4615384615384495E-2</c:v>
                </c:pt>
                <c:pt idx="794">
                  <c:v>7.6612903225806495E-2</c:v>
                </c:pt>
                <c:pt idx="795">
                  <c:v>7.6612903225806495E-2</c:v>
                </c:pt>
                <c:pt idx="796">
                  <c:v>8.3700440528634304E-2</c:v>
                </c:pt>
                <c:pt idx="797">
                  <c:v>8.4444444444444502E-2</c:v>
                </c:pt>
                <c:pt idx="798">
                  <c:v>5.9602649006622599E-2</c:v>
                </c:pt>
                <c:pt idx="799">
                  <c:v>5.9602649006622599E-2</c:v>
                </c:pt>
                <c:pt idx="800">
                  <c:v>7.28744939271255E-2</c:v>
                </c:pt>
                <c:pt idx="801">
                  <c:v>7.28744939271255E-2</c:v>
                </c:pt>
                <c:pt idx="802">
                  <c:v>7.1713147410358502E-2</c:v>
                </c:pt>
                <c:pt idx="803">
                  <c:v>7.2289156626505993E-2</c:v>
                </c:pt>
                <c:pt idx="804">
                  <c:v>6.9387755102040705E-2</c:v>
                </c:pt>
                <c:pt idx="805">
                  <c:v>6.3917525773195802E-2</c:v>
                </c:pt>
                <c:pt idx="806">
                  <c:v>9.9137931034482596E-2</c:v>
                </c:pt>
                <c:pt idx="807">
                  <c:v>8.1081081081081099E-2</c:v>
                </c:pt>
                <c:pt idx="808">
                  <c:v>6.6937119675456402E-2</c:v>
                </c:pt>
                <c:pt idx="809">
                  <c:v>6.7761806981519498E-2</c:v>
                </c:pt>
                <c:pt idx="810">
                  <c:v>6.6132264529058002E-2</c:v>
                </c:pt>
                <c:pt idx="811">
                  <c:v>3.4749034749034603E-2</c:v>
                </c:pt>
                <c:pt idx="812">
                  <c:v>3.3088235294117703E-2</c:v>
                </c:pt>
                <c:pt idx="813">
                  <c:v>3.2846715328467002E-2</c:v>
                </c:pt>
                <c:pt idx="814">
                  <c:v>4.95412844036697E-2</c:v>
                </c:pt>
                <c:pt idx="815">
                  <c:v>5.0656660412758001E-2</c:v>
                </c:pt>
                <c:pt idx="816">
                  <c:v>-4.1916167664670601E-2</c:v>
                </c:pt>
                <c:pt idx="817">
                  <c:v>-4.0618955512572399E-2</c:v>
                </c:pt>
                <c:pt idx="818">
                  <c:v>-7.9166666666666594E-2</c:v>
                </c:pt>
                <c:pt idx="819">
                  <c:v>-3.7593984962405999E-2</c:v>
                </c:pt>
                <c:pt idx="820">
                  <c:v>-3.5971223021582698E-2</c:v>
                </c:pt>
                <c:pt idx="821">
                  <c:v>-3.4965034965035002E-2</c:v>
                </c:pt>
                <c:pt idx="822">
                  <c:v>-3.00884955752211E-2</c:v>
                </c:pt>
                <c:pt idx="823">
                  <c:v>-3.08529945553539E-2</c:v>
                </c:pt>
                <c:pt idx="824">
                  <c:v>-2.9360967184801402E-2</c:v>
                </c:pt>
                <c:pt idx="825">
                  <c:v>-3.1539888682745799E-2</c:v>
                </c:pt>
                <c:pt idx="826">
                  <c:v>-4.7794117647058799E-2</c:v>
                </c:pt>
                <c:pt idx="827">
                  <c:v>-4.9618320610687001E-2</c:v>
                </c:pt>
                <c:pt idx="828">
                  <c:v>-5.0583657587548597E-2</c:v>
                </c:pt>
                <c:pt idx="829">
                  <c:v>-4.7619047619047603E-2</c:v>
                </c:pt>
                <c:pt idx="830">
                  <c:v>-5.7017543859649099E-2</c:v>
                </c:pt>
                <c:pt idx="831">
                  <c:v>-5.7522123893805198E-2</c:v>
                </c:pt>
                <c:pt idx="832">
                  <c:v>-5.4166666666666599E-2</c:v>
                </c:pt>
                <c:pt idx="833">
                  <c:v>-5.5084745762711898E-2</c:v>
                </c:pt>
                <c:pt idx="834">
                  <c:v>-5.5238095238095301E-2</c:v>
                </c:pt>
                <c:pt idx="835">
                  <c:v>-5.34069981583793E-2</c:v>
                </c:pt>
                <c:pt idx="836">
                  <c:v>-5.7017543859649099E-2</c:v>
                </c:pt>
                <c:pt idx="837">
                  <c:v>-5.5045871559632899E-2</c:v>
                </c:pt>
                <c:pt idx="838">
                  <c:v>-5.5555555555555497E-2</c:v>
                </c:pt>
                <c:pt idx="839">
                  <c:v>-5.1502145922746698E-2</c:v>
                </c:pt>
                <c:pt idx="840">
                  <c:v>-5.0420168067226899E-2</c:v>
                </c:pt>
                <c:pt idx="841">
                  <c:v>-5.0632911392405097E-2</c:v>
                </c:pt>
                <c:pt idx="842">
                  <c:v>-5.6074766355140103E-2</c:v>
                </c:pt>
                <c:pt idx="843">
                  <c:v>-4.5751633986928102E-2</c:v>
                </c:pt>
                <c:pt idx="844">
                  <c:v>-2.62008733624454E-2</c:v>
                </c:pt>
                <c:pt idx="845">
                  <c:v>-1.9867549668874201E-2</c:v>
                </c:pt>
                <c:pt idx="846">
                  <c:v>-2.05011389521641E-2</c:v>
                </c:pt>
                <c:pt idx="847">
                  <c:v>-2.1077283372365301E-2</c:v>
                </c:pt>
                <c:pt idx="848">
                  <c:v>-2.01342281879195E-2</c:v>
                </c:pt>
                <c:pt idx="849">
                  <c:v>-1.79640718562874E-2</c:v>
                </c:pt>
                <c:pt idx="850">
                  <c:v>-1.9867549668874201E-2</c:v>
                </c:pt>
                <c:pt idx="851">
                  <c:v>-2.16867469879518E-2</c:v>
                </c:pt>
                <c:pt idx="852">
                  <c:v>-4.0358744394618701E-2</c:v>
                </c:pt>
                <c:pt idx="853">
                  <c:v>-4.5356371490280697E-2</c:v>
                </c:pt>
                <c:pt idx="854">
                  <c:v>-4.4210526315789402E-2</c:v>
                </c:pt>
                <c:pt idx="855">
                  <c:v>-4.15841584158416E-2</c:v>
                </c:pt>
                <c:pt idx="856">
                  <c:v>-4.27698574338084E-2</c:v>
                </c:pt>
                <c:pt idx="857">
                  <c:v>-4.4585987261146397E-2</c:v>
                </c:pt>
                <c:pt idx="858">
                  <c:v>-4.0152963671128097E-2</c:v>
                </c:pt>
                <c:pt idx="859">
                  <c:v>-3.4749034749034603E-2</c:v>
                </c:pt>
                <c:pt idx="860">
                  <c:v>-3.3582089552238702E-2</c:v>
                </c:pt>
                <c:pt idx="861">
                  <c:v>-3.5294117647058899E-2</c:v>
                </c:pt>
                <c:pt idx="862">
                  <c:v>-3.5019455252918302E-2</c:v>
                </c:pt>
                <c:pt idx="863">
                  <c:v>-4.0540540540540501E-2</c:v>
                </c:pt>
                <c:pt idx="864">
                  <c:v>-4.4999999999999901E-2</c:v>
                </c:pt>
                <c:pt idx="865">
                  <c:v>-1.3636363636363599E-2</c:v>
                </c:pt>
                <c:pt idx="866">
                  <c:v>-2.06896551724138E-2</c:v>
                </c:pt>
                <c:pt idx="867">
                  <c:v>-6.4935064935064804E-2</c:v>
                </c:pt>
                <c:pt idx="868">
                  <c:v>-6.9767441860465004E-2</c:v>
                </c:pt>
                <c:pt idx="869">
                  <c:v>-7.0754716981132004E-2</c:v>
                </c:pt>
                <c:pt idx="870">
                  <c:v>-7.6142131979695299E-2</c:v>
                </c:pt>
                <c:pt idx="871">
                  <c:v>-7.6530612244897794E-2</c:v>
                </c:pt>
                <c:pt idx="872">
                  <c:v>-1.5873015873015799E-2</c:v>
                </c:pt>
                <c:pt idx="873">
                  <c:v>7.2115384615384498E-2</c:v>
                </c:pt>
                <c:pt idx="874">
                  <c:v>6.8965517241379396E-3</c:v>
                </c:pt>
                <c:pt idx="875">
                  <c:v>8.4507042253520997E-3</c:v>
                </c:pt>
                <c:pt idx="876">
                  <c:v>8.5959885386819295E-3</c:v>
                </c:pt>
                <c:pt idx="877">
                  <c:v>8.5959885386819295E-3</c:v>
                </c:pt>
                <c:pt idx="878">
                  <c:v>8.7976539589442702E-3</c:v>
                </c:pt>
                <c:pt idx="879">
                  <c:v>8.1743869209809292E-3</c:v>
                </c:pt>
                <c:pt idx="880">
                  <c:v>6.6666666666666596E-2</c:v>
                </c:pt>
                <c:pt idx="881">
                  <c:v>0.21914357682619601</c:v>
                </c:pt>
                <c:pt idx="882">
                  <c:v>6.4171122994652399E-2</c:v>
                </c:pt>
                <c:pt idx="883">
                  <c:v>8.8757396449704096E-2</c:v>
                </c:pt>
                <c:pt idx="884">
                  <c:v>8.9820359281437001E-2</c:v>
                </c:pt>
                <c:pt idx="885">
                  <c:v>7.2386058981233195E-2</c:v>
                </c:pt>
                <c:pt idx="886">
                  <c:v>6.8702290076335798E-2</c:v>
                </c:pt>
                <c:pt idx="887">
                  <c:v>7.0866141732283505E-2</c:v>
                </c:pt>
                <c:pt idx="888">
                  <c:v>7.0866141732283505E-2</c:v>
                </c:pt>
                <c:pt idx="889">
                  <c:v>7.3972602739726001E-2</c:v>
                </c:pt>
                <c:pt idx="890">
                  <c:v>8.0597014925373106E-2</c:v>
                </c:pt>
                <c:pt idx="891">
                  <c:v>8.2568807339449393E-2</c:v>
                </c:pt>
                <c:pt idx="892">
                  <c:v>5.3571428571428603E-2</c:v>
                </c:pt>
                <c:pt idx="893">
                  <c:v>8.9820359281437001E-2</c:v>
                </c:pt>
                <c:pt idx="894">
                  <c:v>6.8852459016393405E-2</c:v>
                </c:pt>
                <c:pt idx="895">
                  <c:v>0.152866242038216</c:v>
                </c:pt>
                <c:pt idx="896">
                  <c:v>1.7291066282420799E-2</c:v>
                </c:pt>
                <c:pt idx="897">
                  <c:v>2.5714285714285801E-2</c:v>
                </c:pt>
                <c:pt idx="898">
                  <c:v>3.04054054054054E-2</c:v>
                </c:pt>
                <c:pt idx="899">
                  <c:v>3.04054054054054E-2</c:v>
                </c:pt>
                <c:pt idx="900">
                  <c:v>5.12820512820511E-3</c:v>
                </c:pt>
                <c:pt idx="901">
                  <c:v>2.2900763358778501E-2</c:v>
                </c:pt>
                <c:pt idx="902">
                  <c:v>2.5423728813559199E-2</c:v>
                </c:pt>
                <c:pt idx="903">
                  <c:v>3.0674846625766899E-2</c:v>
                </c:pt>
                <c:pt idx="904">
                  <c:v>3.2258064516128997E-2</c:v>
                </c:pt>
                <c:pt idx="905">
                  <c:v>3.4623217922606898E-2</c:v>
                </c:pt>
                <c:pt idx="906">
                  <c:v>3.3932135728542902E-2</c:v>
                </c:pt>
                <c:pt idx="907">
                  <c:v>3.4482758620689703E-2</c:v>
                </c:pt>
                <c:pt idx="908">
                  <c:v>2.9288702928870199E-2</c:v>
                </c:pt>
                <c:pt idx="909">
                  <c:v>2.70270270270269E-2</c:v>
                </c:pt>
                <c:pt idx="910">
                  <c:v>2.8225806451612899E-2</c:v>
                </c:pt>
                <c:pt idx="911">
                  <c:v>2.9661016949152401E-2</c:v>
                </c:pt>
                <c:pt idx="912">
                  <c:v>2.9661016949152401E-2</c:v>
                </c:pt>
                <c:pt idx="913">
                  <c:v>2.78884462151394E-2</c:v>
                </c:pt>
                <c:pt idx="914">
                  <c:v>2.8340080971659801E-2</c:v>
                </c:pt>
                <c:pt idx="915">
                  <c:v>2.9045643153526798E-2</c:v>
                </c:pt>
                <c:pt idx="916">
                  <c:v>2.3060796645702299E-2</c:v>
                </c:pt>
                <c:pt idx="917">
                  <c:v>2.3454157782516E-2</c:v>
                </c:pt>
                <c:pt idx="918">
                  <c:v>5.1999999999999998E-2</c:v>
                </c:pt>
                <c:pt idx="919">
                  <c:v>5.8823529411764698E-2</c:v>
                </c:pt>
                <c:pt idx="920">
                  <c:v>2.5404157043879799E-2</c:v>
                </c:pt>
                <c:pt idx="921">
                  <c:v>7.8189300411522597E-2</c:v>
                </c:pt>
                <c:pt idx="922">
                  <c:v>7.4309978768577395E-2</c:v>
                </c:pt>
                <c:pt idx="923">
                  <c:v>7.8189300411522597E-2</c:v>
                </c:pt>
                <c:pt idx="924">
                  <c:v>8.0717488789237596E-2</c:v>
                </c:pt>
                <c:pt idx="925">
                  <c:v>7.3770491803278604E-2</c:v>
                </c:pt>
                <c:pt idx="926">
                  <c:v>7.6595744680851105E-2</c:v>
                </c:pt>
                <c:pt idx="927">
                  <c:v>6.9498069498069498E-2</c:v>
                </c:pt>
                <c:pt idx="928">
                  <c:v>7.28744939271255E-2</c:v>
                </c:pt>
                <c:pt idx="929">
                  <c:v>6.9498069498069498E-2</c:v>
                </c:pt>
                <c:pt idx="930">
                  <c:v>7.59493670886075E-2</c:v>
                </c:pt>
                <c:pt idx="931">
                  <c:v>7.82608695652173E-2</c:v>
                </c:pt>
                <c:pt idx="932">
                  <c:v>8.3333333333333204E-2</c:v>
                </c:pt>
                <c:pt idx="933">
                  <c:v>8.6956521739130294E-2</c:v>
                </c:pt>
                <c:pt idx="934">
                  <c:v>7.8703703703703706E-2</c:v>
                </c:pt>
                <c:pt idx="935">
                  <c:v>3.4852546916890097E-2</c:v>
                </c:pt>
                <c:pt idx="936">
                  <c:v>3.4120734908136399E-2</c:v>
                </c:pt>
                <c:pt idx="937">
                  <c:v>3.9215686274509803E-2</c:v>
                </c:pt>
                <c:pt idx="938">
                  <c:v>6.4220183486238494E-2</c:v>
                </c:pt>
                <c:pt idx="939">
                  <c:v>6.6350710900473897E-2</c:v>
                </c:pt>
                <c:pt idx="940">
                  <c:v>6.6350710900473897E-2</c:v>
                </c:pt>
                <c:pt idx="941">
                  <c:v>6.6985645933014204E-2</c:v>
                </c:pt>
                <c:pt idx="942">
                  <c:v>6.7632850241545903E-2</c:v>
                </c:pt>
                <c:pt idx="943">
                  <c:v>7.2916666666666699E-2</c:v>
                </c:pt>
                <c:pt idx="944">
                  <c:v>7.2538860103626895E-2</c:v>
                </c:pt>
                <c:pt idx="945">
                  <c:v>0.16666666666666599</c:v>
                </c:pt>
                <c:pt idx="946">
                  <c:v>4.2674253200569697E-3</c:v>
                </c:pt>
                <c:pt idx="947">
                  <c:v>4.2674253200569697E-3</c:v>
                </c:pt>
                <c:pt idx="948">
                  <c:v>4.5662100456620404E-3</c:v>
                </c:pt>
                <c:pt idx="949">
                  <c:v>0</c:v>
                </c:pt>
                <c:pt idx="950">
                  <c:v>4.9586776859504803E-3</c:v>
                </c:pt>
                <c:pt idx="951">
                  <c:v>0</c:v>
                </c:pt>
                <c:pt idx="952">
                  <c:v>8.2101806239738197E-3</c:v>
                </c:pt>
                <c:pt idx="953">
                  <c:v>3.5087719298245701E-3</c:v>
                </c:pt>
                <c:pt idx="954">
                  <c:v>1.1764705882352899E-2</c:v>
                </c:pt>
                <c:pt idx="955">
                  <c:v>1.19250425894377E-2</c:v>
                </c:pt>
                <c:pt idx="956">
                  <c:v>1.7006802721088302E-2</c:v>
                </c:pt>
                <c:pt idx="957">
                  <c:v>-1.73310225303291E-3</c:v>
                </c:pt>
                <c:pt idx="958">
                  <c:v>-1.7761989342806E-3</c:v>
                </c:pt>
                <c:pt idx="959">
                  <c:v>1.43369175627239E-2</c:v>
                </c:pt>
                <c:pt idx="960">
                  <c:v>1.7621145374449199E-2</c:v>
                </c:pt>
                <c:pt idx="961">
                  <c:v>1.86046511627906E-2</c:v>
                </c:pt>
                <c:pt idx="962">
                  <c:v>5.6521739130434602E-2</c:v>
                </c:pt>
                <c:pt idx="963">
                  <c:v>5.7522123893805198E-2</c:v>
                </c:pt>
                <c:pt idx="964">
                  <c:v>6.0185185185185099E-2</c:v>
                </c:pt>
                <c:pt idx="965">
                  <c:v>6.5656565656565705E-2</c:v>
                </c:pt>
                <c:pt idx="966">
                  <c:v>0.14141414141414099</c:v>
                </c:pt>
                <c:pt idx="967">
                  <c:v>0.13350125944584301</c:v>
                </c:pt>
                <c:pt idx="968">
                  <c:v>0.138381201044386</c:v>
                </c:pt>
                <c:pt idx="969">
                  <c:v>0.12947658402203799</c:v>
                </c:pt>
                <c:pt idx="970">
                  <c:v>0.141993957703927</c:v>
                </c:pt>
                <c:pt idx="971">
                  <c:v>0.13496932515337401</c:v>
                </c:pt>
                <c:pt idx="972">
                  <c:v>0.14379084967320199</c:v>
                </c:pt>
                <c:pt idx="973">
                  <c:v>0.109034267912772</c:v>
                </c:pt>
                <c:pt idx="974">
                  <c:v>0.116279069767441</c:v>
                </c:pt>
                <c:pt idx="975">
                  <c:v>0.15021459227467801</c:v>
                </c:pt>
                <c:pt idx="976">
                  <c:v>0.16279069767441801</c:v>
                </c:pt>
                <c:pt idx="977">
                  <c:v>0.18095238095238</c:v>
                </c:pt>
                <c:pt idx="978">
                  <c:v>0.18095238095238</c:v>
                </c:pt>
                <c:pt idx="979">
                  <c:v>0.19999999999999901</c:v>
                </c:pt>
                <c:pt idx="980">
                  <c:v>0.20212765957446799</c:v>
                </c:pt>
                <c:pt idx="981">
                  <c:v>0.170984455958549</c:v>
                </c:pt>
                <c:pt idx="982">
                  <c:v>0.185567010309278</c:v>
                </c:pt>
                <c:pt idx="983">
                  <c:v>0.138461538461538</c:v>
                </c:pt>
                <c:pt idx="984">
                  <c:v>0.164835164835164</c:v>
                </c:pt>
                <c:pt idx="985">
                  <c:v>0.13705583756345099</c:v>
                </c:pt>
                <c:pt idx="986">
                  <c:v>0.16666666666666599</c:v>
                </c:pt>
                <c:pt idx="987">
                  <c:v>0.16666666666666599</c:v>
                </c:pt>
                <c:pt idx="988">
                  <c:v>0.17488789237668101</c:v>
                </c:pt>
                <c:pt idx="989">
                  <c:v>0.17972350230414699</c:v>
                </c:pt>
                <c:pt idx="990">
                  <c:v>0.24890829694323099</c:v>
                </c:pt>
                <c:pt idx="991">
                  <c:v>0.50230414746543695</c:v>
                </c:pt>
                <c:pt idx="992">
                  <c:v>0.50230414746543695</c:v>
                </c:pt>
                <c:pt idx="993">
                  <c:v>0.51173708920187799</c:v>
                </c:pt>
                <c:pt idx="994">
                  <c:v>0.5</c:v>
                </c:pt>
                <c:pt idx="995">
                  <c:v>-8.6455331412103008E-3</c:v>
                </c:pt>
                <c:pt idx="996">
                  <c:v>-8.6455331412103008E-3</c:v>
                </c:pt>
                <c:pt idx="997">
                  <c:v>-8.6455331412103008E-3</c:v>
                </c:pt>
                <c:pt idx="998">
                  <c:v>-1.00334448160535E-2</c:v>
                </c:pt>
                <c:pt idx="999">
                  <c:v>-1.0948905109489E-2</c:v>
                </c:pt>
                <c:pt idx="1000">
                  <c:v>-1.11940298507462E-2</c:v>
                </c:pt>
                <c:pt idx="1001">
                  <c:v>-1.8867924528301799E-2</c:v>
                </c:pt>
                <c:pt idx="1002">
                  <c:v>-1.91570881226053E-2</c:v>
                </c:pt>
                <c:pt idx="1003">
                  <c:v>-7.75193798449613E-3</c:v>
                </c:pt>
                <c:pt idx="1004">
                  <c:v>3.9840637450199098E-3</c:v>
                </c:pt>
                <c:pt idx="1005">
                  <c:v>4.5454545454546302E-3</c:v>
                </c:pt>
                <c:pt idx="1006">
                  <c:v>-2.23214285714286E-2</c:v>
                </c:pt>
                <c:pt idx="1007">
                  <c:v>-2.2675736961450502E-3</c:v>
                </c:pt>
                <c:pt idx="1008">
                  <c:v>-6.80272108843538E-3</c:v>
                </c:pt>
                <c:pt idx="1009">
                  <c:v>-6.7114093959732496E-3</c:v>
                </c:pt>
                <c:pt idx="1010">
                  <c:v>-6.2111801242234997E-3</c:v>
                </c:pt>
                <c:pt idx="1011">
                  <c:v>-6.7114093959732496E-3</c:v>
                </c:pt>
                <c:pt idx="1012">
                  <c:v>-7.75193798449613E-3</c:v>
                </c:pt>
                <c:pt idx="1013">
                  <c:v>-3.5294117647058899E-2</c:v>
                </c:pt>
                <c:pt idx="1014">
                  <c:v>-6.5573770491803296E-2</c:v>
                </c:pt>
                <c:pt idx="1015">
                  <c:v>9.1743119266054496E-3</c:v>
                </c:pt>
                <c:pt idx="1016">
                  <c:v>0</c:v>
                </c:pt>
                <c:pt idx="1017">
                  <c:v>1.55763239875388E-2</c:v>
                </c:pt>
                <c:pt idx="1018">
                  <c:v>4.6666666666666599E-2</c:v>
                </c:pt>
                <c:pt idx="1019">
                  <c:v>4.4303797468354403E-2</c:v>
                </c:pt>
                <c:pt idx="1020">
                  <c:v>3.7234042553191397E-2</c:v>
                </c:pt>
                <c:pt idx="1021">
                  <c:v>3.7037037037036903E-2</c:v>
                </c:pt>
                <c:pt idx="1022">
                  <c:v>4.1916167664670601E-2</c:v>
                </c:pt>
                <c:pt idx="1023">
                  <c:v>4.6052631578947303E-2</c:v>
                </c:pt>
                <c:pt idx="1024">
                  <c:v>-2.6954177897573401E-3</c:v>
                </c:pt>
                <c:pt idx="1025">
                  <c:v>-2.4813895781636802E-3</c:v>
                </c:pt>
                <c:pt idx="1026">
                  <c:v>-3.3419023136246701E-2</c:v>
                </c:pt>
                <c:pt idx="1027">
                  <c:v>-2.9649595687331401E-2</c:v>
                </c:pt>
                <c:pt idx="1028">
                  <c:v>2.6666666666665898E-3</c:v>
                </c:pt>
                <c:pt idx="1029">
                  <c:v>2.7855153203342098E-3</c:v>
                </c:pt>
                <c:pt idx="1030">
                  <c:v>8.2840236686390498E-2</c:v>
                </c:pt>
                <c:pt idx="1031">
                  <c:v>0.1</c:v>
                </c:pt>
                <c:pt idx="1032">
                  <c:v>0.101449275362318</c:v>
                </c:pt>
                <c:pt idx="1033">
                  <c:v>0.11526479750778799</c:v>
                </c:pt>
                <c:pt idx="1034">
                  <c:v>2.9673590504450901E-3</c:v>
                </c:pt>
                <c:pt idx="1035">
                  <c:v>3.5842293906809199E-3</c:v>
                </c:pt>
                <c:pt idx="1036">
                  <c:v>3.5842293906809199E-3</c:v>
                </c:pt>
                <c:pt idx="1037">
                  <c:v>3.6900369003689498E-3</c:v>
                </c:pt>
                <c:pt idx="1038">
                  <c:v>-5.46875E-2</c:v>
                </c:pt>
                <c:pt idx="1039">
                  <c:v>-3.0769230769230601E-2</c:v>
                </c:pt>
                <c:pt idx="1040">
                  <c:v>-3.7593984962405999E-2</c:v>
                </c:pt>
                <c:pt idx="1041">
                  <c:v>-0.32191780821917798</c:v>
                </c:pt>
                <c:pt idx="1042">
                  <c:v>8.4985835694051295E-3</c:v>
                </c:pt>
                <c:pt idx="1043">
                  <c:v>8.4985835694051295E-3</c:v>
                </c:pt>
                <c:pt idx="1044">
                  <c:v>8.4985835694051295E-3</c:v>
                </c:pt>
                <c:pt idx="1045">
                  <c:v>9.2024539877299995E-3</c:v>
                </c:pt>
                <c:pt idx="1046">
                  <c:v>-1.45867098865477E-2</c:v>
                </c:pt>
                <c:pt idx="1047">
                  <c:v>-2.40770465489565E-2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0.123287671232876</c:v>
                </c:pt>
                <c:pt idx="1057">
                  <c:v>0.122615803814713</c:v>
                </c:pt>
                <c:pt idx="1058">
                  <c:v>0.27272727272727199</c:v>
                </c:pt>
                <c:pt idx="1059">
                  <c:v>0.269035532994923</c:v>
                </c:pt>
                <c:pt idx="1060">
                  <c:v>0.29281767955801102</c:v>
                </c:pt>
                <c:pt idx="1061">
                  <c:v>0.286486486486486</c:v>
                </c:pt>
                <c:pt idx="1062">
                  <c:v>0.32804232804232802</c:v>
                </c:pt>
                <c:pt idx="1063">
                  <c:v>0.30343007915567199</c:v>
                </c:pt>
                <c:pt idx="1064">
                  <c:v>0.314285714285714</c:v>
                </c:pt>
                <c:pt idx="1065">
                  <c:v>0.28608923884514398</c:v>
                </c:pt>
                <c:pt idx="1066">
                  <c:v>0.34384858044164002</c:v>
                </c:pt>
                <c:pt idx="1067">
                  <c:v>0.35048231511254002</c:v>
                </c:pt>
                <c:pt idx="1068">
                  <c:v>0.55619596541786698</c:v>
                </c:pt>
                <c:pt idx="1069">
                  <c:v>0.562130177514792</c:v>
                </c:pt>
                <c:pt idx="1070">
                  <c:v>0.63685636856368499</c:v>
                </c:pt>
                <c:pt idx="1071">
                  <c:v>0.64245810055865904</c:v>
                </c:pt>
                <c:pt idx="1072">
                  <c:v>0.78231292517006801</c:v>
                </c:pt>
                <c:pt idx="1073">
                  <c:v>0.79861111111111105</c:v>
                </c:pt>
                <c:pt idx="1074">
                  <c:v>0.79783393501805</c:v>
                </c:pt>
                <c:pt idx="1075">
                  <c:v>0.80147058823529405</c:v>
                </c:pt>
                <c:pt idx="1076">
                  <c:v>0.83617747440273005</c:v>
                </c:pt>
                <c:pt idx="1077">
                  <c:v>0.80272108843537404</c:v>
                </c:pt>
                <c:pt idx="1078">
                  <c:v>0.83859649122807001</c:v>
                </c:pt>
                <c:pt idx="1079">
                  <c:v>0</c:v>
                </c:pt>
                <c:pt idx="1080">
                  <c:v>0</c:v>
                </c:pt>
                <c:pt idx="1081">
                  <c:v>3.0927835051546199E-2</c:v>
                </c:pt>
                <c:pt idx="1082">
                  <c:v>3.65853658536585E-2</c:v>
                </c:pt>
                <c:pt idx="1083">
                  <c:v>3.1578947368421102E-2</c:v>
                </c:pt>
                <c:pt idx="1084">
                  <c:v>0.17567567567567499</c:v>
                </c:pt>
                <c:pt idx="1085">
                  <c:v>0.161157024793388</c:v>
                </c:pt>
                <c:pt idx="1086">
                  <c:v>0.153374233128834</c:v>
                </c:pt>
                <c:pt idx="1087">
                  <c:v>0.15217391304347799</c:v>
                </c:pt>
                <c:pt idx="1088">
                  <c:v>0.17362637362637301</c:v>
                </c:pt>
                <c:pt idx="1089">
                  <c:v>0.17040358744394599</c:v>
                </c:pt>
                <c:pt idx="1090">
                  <c:v>0.191873589164785</c:v>
                </c:pt>
                <c:pt idx="1091">
                  <c:v>0.230046948356807</c:v>
                </c:pt>
                <c:pt idx="1092">
                  <c:v>0.245535714285714</c:v>
                </c:pt>
                <c:pt idx="1093">
                  <c:v>0.22448979591836701</c:v>
                </c:pt>
                <c:pt idx="1094">
                  <c:v>0.19087136929460499</c:v>
                </c:pt>
                <c:pt idx="1095">
                  <c:v>0.26406926406926401</c:v>
                </c:pt>
                <c:pt idx="1096">
                  <c:v>0.25701943844492398</c:v>
                </c:pt>
                <c:pt idx="1097">
                  <c:v>8.4985835694051295E-3</c:v>
                </c:pt>
                <c:pt idx="1098">
                  <c:v>1.00334448160535E-2</c:v>
                </c:pt>
                <c:pt idx="1099">
                  <c:v>3.8391224862888297E-2</c:v>
                </c:pt>
                <c:pt idx="1100">
                  <c:v>0.16600790513833899</c:v>
                </c:pt>
                <c:pt idx="1101">
                  <c:v>0.183673469387755</c:v>
                </c:pt>
                <c:pt idx="1102">
                  <c:v>0.36734693877551</c:v>
                </c:pt>
                <c:pt idx="1103">
                  <c:v>8.4985835694051295E-3</c:v>
                </c:pt>
                <c:pt idx="1104">
                  <c:v>1.00334448160535E-2</c:v>
                </c:pt>
                <c:pt idx="1105">
                  <c:v>1.68634064080941E-3</c:v>
                </c:pt>
                <c:pt idx="1106">
                  <c:v>1.7391304347826801E-3</c:v>
                </c:pt>
                <c:pt idx="1107">
                  <c:v>-7.0175438596491403E-3</c:v>
                </c:pt>
                <c:pt idx="1108">
                  <c:v>-1.8761726078799701E-3</c:v>
                </c:pt>
                <c:pt idx="1109">
                  <c:v>-1.9646365422396599E-3</c:v>
                </c:pt>
                <c:pt idx="1110">
                  <c:v>-7.8431372549019295E-3</c:v>
                </c:pt>
                <c:pt idx="1111">
                  <c:v>-1.30841121495326E-2</c:v>
                </c:pt>
                <c:pt idx="1112">
                  <c:v>-1.1884550084889599E-2</c:v>
                </c:pt>
                <c:pt idx="1113">
                  <c:v>-1.33333333333334E-2</c:v>
                </c:pt>
                <c:pt idx="1114">
                  <c:v>-1.37524557956778E-2</c:v>
                </c:pt>
                <c:pt idx="1115">
                  <c:v>-1.60183066361556E-2</c:v>
                </c:pt>
                <c:pt idx="1116">
                  <c:v>-1.48619957537154E-2</c:v>
                </c:pt>
                <c:pt idx="1117">
                  <c:v>-1.78117048346055E-2</c:v>
                </c:pt>
                <c:pt idx="1118">
                  <c:v>-1.7031630170316302E-2</c:v>
                </c:pt>
                <c:pt idx="1119">
                  <c:v>-1.9283746556473899E-2</c:v>
                </c:pt>
                <c:pt idx="1120">
                  <c:v>-2.5773195876288499E-2</c:v>
                </c:pt>
                <c:pt idx="1121">
                  <c:v>-2.5252525252525301E-2</c:v>
                </c:pt>
                <c:pt idx="1122">
                  <c:v>-2.5641025641025501E-2</c:v>
                </c:pt>
                <c:pt idx="1123">
                  <c:v>-2.9069767441860499E-2</c:v>
                </c:pt>
                <c:pt idx="1124">
                  <c:v>-2.7932960893854698E-2</c:v>
                </c:pt>
                <c:pt idx="1125">
                  <c:v>-2.99401197604789E-2</c:v>
                </c:pt>
                <c:pt idx="1126">
                  <c:v>-2.9673590504450901E-3</c:v>
                </c:pt>
                <c:pt idx="1127">
                  <c:v>-2.7855153203342098E-3</c:v>
                </c:pt>
                <c:pt idx="1128">
                  <c:v>1.49253731343284E-2</c:v>
                </c:pt>
                <c:pt idx="1129">
                  <c:v>7.0422535211267503E-3</c:v>
                </c:pt>
                <c:pt idx="1130">
                  <c:v>0.19756838905775001</c:v>
                </c:pt>
                <c:pt idx="1131">
                  <c:v>0.16939890710382499</c:v>
                </c:pt>
                <c:pt idx="1132">
                  <c:v>0.17032967032967</c:v>
                </c:pt>
                <c:pt idx="1133">
                  <c:v>0.17318435754189901</c:v>
                </c:pt>
                <c:pt idx="1134">
                  <c:v>0.30484330484330402</c:v>
                </c:pt>
                <c:pt idx="1135">
                  <c:v>0.27648578811369501</c:v>
                </c:pt>
                <c:pt idx="1136">
                  <c:v>0.29971988795518201</c:v>
                </c:pt>
                <c:pt idx="1137">
                  <c:v>0.303116147308781</c:v>
                </c:pt>
                <c:pt idx="1138">
                  <c:v>0.30835734870317</c:v>
                </c:pt>
                <c:pt idx="1139">
                  <c:v>0.31750741839762597</c:v>
                </c:pt>
                <c:pt idx="1140">
                  <c:v>0.42372881355932202</c:v>
                </c:pt>
                <c:pt idx="1141">
                  <c:v>0.43859649122806998</c:v>
                </c:pt>
                <c:pt idx="1142">
                  <c:v>0.48611111111111099</c:v>
                </c:pt>
                <c:pt idx="1143">
                  <c:v>0.49645390070921902</c:v>
                </c:pt>
                <c:pt idx="1144">
                  <c:v>0.52280701754385905</c:v>
                </c:pt>
                <c:pt idx="1145">
                  <c:v>0.60816326530612197</c:v>
                </c:pt>
                <c:pt idx="1146">
                  <c:v>0.60730593607305905</c:v>
                </c:pt>
                <c:pt idx="1147">
                  <c:v>0.54867256637168105</c:v>
                </c:pt>
                <c:pt idx="1148">
                  <c:v>0.51666666666666605</c:v>
                </c:pt>
                <c:pt idx="1149">
                  <c:v>0.52991452991452903</c:v>
                </c:pt>
                <c:pt idx="1150">
                  <c:v>0.72641509433962204</c:v>
                </c:pt>
                <c:pt idx="1151">
                  <c:v>0.71563981042654001</c:v>
                </c:pt>
                <c:pt idx="1152">
                  <c:v>0.60159362549800699</c:v>
                </c:pt>
                <c:pt idx="1153">
                  <c:v>0.557195571955719</c:v>
                </c:pt>
                <c:pt idx="1154">
                  <c:v>0.61940298507462599</c:v>
                </c:pt>
                <c:pt idx="1155">
                  <c:v>0.63424124513618596</c:v>
                </c:pt>
                <c:pt idx="1156">
                  <c:v>0.63921568627450898</c:v>
                </c:pt>
                <c:pt idx="1157">
                  <c:v>-1.74418604651163E-2</c:v>
                </c:pt>
                <c:pt idx="1158">
                  <c:v>-1.74418604651163E-2</c:v>
                </c:pt>
                <c:pt idx="1159">
                  <c:v>-2.01342281879195E-2</c:v>
                </c:pt>
                <c:pt idx="1160">
                  <c:v>-1.8050541516245501E-2</c:v>
                </c:pt>
                <c:pt idx="1161">
                  <c:v>-2.42990654205608E-2</c:v>
                </c:pt>
                <c:pt idx="1162">
                  <c:v>-2.4574669187145501E-2</c:v>
                </c:pt>
                <c:pt idx="1163">
                  <c:v>-2.39410681399632E-2</c:v>
                </c:pt>
                <c:pt idx="1164">
                  <c:v>-2.8824833702882399E-2</c:v>
                </c:pt>
                <c:pt idx="1165">
                  <c:v>-2.8697571743929201E-2</c:v>
                </c:pt>
                <c:pt idx="1166">
                  <c:v>-3.0878859857482201E-2</c:v>
                </c:pt>
                <c:pt idx="1167">
                  <c:v>-6.8736141906873702E-2</c:v>
                </c:pt>
                <c:pt idx="1168">
                  <c:v>-8.1794195250659493E-2</c:v>
                </c:pt>
                <c:pt idx="1169">
                  <c:v>-0.22754491017963999</c:v>
                </c:pt>
                <c:pt idx="1170">
                  <c:v>-0.23030303030303001</c:v>
                </c:pt>
                <c:pt idx="1171">
                  <c:v>-0.27913279132791302</c:v>
                </c:pt>
                <c:pt idx="1172">
                  <c:v>-0.22427440633245299</c:v>
                </c:pt>
                <c:pt idx="1173">
                  <c:v>-0.26869806094182802</c:v>
                </c:pt>
                <c:pt idx="1174">
                  <c:v>-8.0519480519480394E-2</c:v>
                </c:pt>
                <c:pt idx="1175">
                  <c:v>-9.8412698412698493E-2</c:v>
                </c:pt>
                <c:pt idx="1176">
                  <c:v>-0.12928759894458999</c:v>
                </c:pt>
                <c:pt idx="1177">
                  <c:v>-0.14138817480719701</c:v>
                </c:pt>
                <c:pt idx="1178">
                  <c:v>-0.159509202453987</c:v>
                </c:pt>
                <c:pt idx="1179">
                  <c:v>-0.15568862275449</c:v>
                </c:pt>
                <c:pt idx="1180">
                  <c:v>-0.152941176470588</c:v>
                </c:pt>
                <c:pt idx="1181">
                  <c:v>-0.14803625377643501</c:v>
                </c:pt>
                <c:pt idx="1182">
                  <c:v>-0.156549520766773</c:v>
                </c:pt>
                <c:pt idx="1183">
                  <c:v>-0.16666666666666599</c:v>
                </c:pt>
                <c:pt idx="1184">
                  <c:v>-0.13826366559485501</c:v>
                </c:pt>
                <c:pt idx="1185">
                  <c:v>-0.16774193548387001</c:v>
                </c:pt>
                <c:pt idx="1186">
                  <c:v>-0.16447368421052599</c:v>
                </c:pt>
                <c:pt idx="1187">
                  <c:v>-0.16025641025640999</c:v>
                </c:pt>
                <c:pt idx="1188">
                  <c:v>-0.13898305084745699</c:v>
                </c:pt>
                <c:pt idx="1189">
                  <c:v>-0.123867069486404</c:v>
                </c:pt>
                <c:pt idx="1190">
                  <c:v>-0.12418300653594699</c:v>
                </c:pt>
                <c:pt idx="1191">
                  <c:v>-0.23919308357348701</c:v>
                </c:pt>
                <c:pt idx="1192">
                  <c:v>-8.42105263157895E-2</c:v>
                </c:pt>
                <c:pt idx="1193">
                  <c:v>-0.15733333333333299</c:v>
                </c:pt>
                <c:pt idx="1194">
                  <c:v>-0.24340175953079099</c:v>
                </c:pt>
                <c:pt idx="1195">
                  <c:v>-0.31076923076923002</c:v>
                </c:pt>
                <c:pt idx="1196">
                  <c:v>-0.237179487179487</c:v>
                </c:pt>
                <c:pt idx="1197">
                  <c:v>-0.25696594427244501</c:v>
                </c:pt>
                <c:pt idx="1198">
                  <c:v>-0.26708074534161402</c:v>
                </c:pt>
                <c:pt idx="1199">
                  <c:v>-2.59365994236311E-2</c:v>
                </c:pt>
                <c:pt idx="1200">
                  <c:v>-2.59365994236311E-2</c:v>
                </c:pt>
                <c:pt idx="1201">
                  <c:v>-2.9900332225913699E-2</c:v>
                </c:pt>
                <c:pt idx="1202">
                  <c:v>-3.4220532319391497E-2</c:v>
                </c:pt>
                <c:pt idx="1203">
                  <c:v>-3.3582089552238702E-2</c:v>
                </c:pt>
                <c:pt idx="1204">
                  <c:v>-3.1034482758620599E-2</c:v>
                </c:pt>
                <c:pt idx="1205">
                  <c:v>-4.2704626334519602E-2</c:v>
                </c:pt>
                <c:pt idx="1206">
                  <c:v>-4.3795620437956102E-2</c:v>
                </c:pt>
                <c:pt idx="1207">
                  <c:v>-3.1055900621117901E-2</c:v>
                </c:pt>
                <c:pt idx="1208">
                  <c:v>-2.5316455696202399E-2</c:v>
                </c:pt>
                <c:pt idx="1209">
                  <c:v>-2.5316455696202399E-2</c:v>
                </c:pt>
                <c:pt idx="1210">
                  <c:v>0</c:v>
                </c:pt>
                <c:pt idx="1211">
                  <c:v>0</c:v>
                </c:pt>
                <c:pt idx="1212">
                  <c:v>3.8314176245210999E-3</c:v>
                </c:pt>
                <c:pt idx="1213">
                  <c:v>2.0952380952381E-2</c:v>
                </c:pt>
                <c:pt idx="1214">
                  <c:v>2.1442495126705499E-2</c:v>
                </c:pt>
                <c:pt idx="1215">
                  <c:v>2.3454157782516E-2</c:v>
                </c:pt>
                <c:pt idx="1216">
                  <c:v>2.3655913978494598E-2</c:v>
                </c:pt>
                <c:pt idx="1217">
                  <c:v>2.16110019646365E-2</c:v>
                </c:pt>
                <c:pt idx="1218">
                  <c:v>2.3758099352051799E-2</c:v>
                </c:pt>
                <c:pt idx="1219">
                  <c:v>4.3859649122806E-3</c:v>
                </c:pt>
                <c:pt idx="1220">
                  <c:v>4.8076923076922897E-3</c:v>
                </c:pt>
                <c:pt idx="1221">
                  <c:v>5.8823529411764497E-3</c:v>
                </c:pt>
                <c:pt idx="1222">
                  <c:v>2.8423772609819001E-2</c:v>
                </c:pt>
                <c:pt idx="1223">
                  <c:v>2.0100502512562901E-2</c:v>
                </c:pt>
                <c:pt idx="1224">
                  <c:v>2.3809523809523701E-2</c:v>
                </c:pt>
                <c:pt idx="1225">
                  <c:v>5.9171597633136397E-3</c:v>
                </c:pt>
                <c:pt idx="1226">
                  <c:v>1.48367952522254E-2</c:v>
                </c:pt>
                <c:pt idx="1227">
                  <c:v>5.6497175141243501E-3</c:v>
                </c:pt>
                <c:pt idx="1228">
                  <c:v>1.13636363636364E-2</c:v>
                </c:pt>
                <c:pt idx="1229">
                  <c:v>2.9498525073745601E-3</c:v>
                </c:pt>
                <c:pt idx="1230">
                  <c:v>2.9673590504450901E-3</c:v>
                </c:pt>
                <c:pt idx="1231">
                  <c:v>2.73972602739736E-3</c:v>
                </c:pt>
                <c:pt idx="1232">
                  <c:v>2.5974025974024799E-3</c:v>
                </c:pt>
                <c:pt idx="1233">
                  <c:v>2.7247956403268999E-3</c:v>
                </c:pt>
                <c:pt idx="1234">
                  <c:v>1.14942528735633E-2</c:v>
                </c:pt>
                <c:pt idx="1235">
                  <c:v>1.2987012987012801E-2</c:v>
                </c:pt>
                <c:pt idx="1236">
                  <c:v>1.3157894736842E-2</c:v>
                </c:pt>
                <c:pt idx="1237">
                  <c:v>1.25786163522012E-2</c:v>
                </c:pt>
                <c:pt idx="1238">
                  <c:v>4.2904290429042799E-2</c:v>
                </c:pt>
                <c:pt idx="1239">
                  <c:v>9.7222222222222293E-2</c:v>
                </c:pt>
                <c:pt idx="1240">
                  <c:v>8.1395348837209197E-2</c:v>
                </c:pt>
                <c:pt idx="1241">
                  <c:v>0.17936117936117901</c:v>
                </c:pt>
                <c:pt idx="1242">
                  <c:v>0.197831978319783</c:v>
                </c:pt>
                <c:pt idx="1243">
                  <c:v>0.157647058823529</c:v>
                </c:pt>
                <c:pt idx="1244">
                  <c:v>0.18980169971671301</c:v>
                </c:pt>
                <c:pt idx="1245">
                  <c:v>0.175202156334231</c:v>
                </c:pt>
                <c:pt idx="1246">
                  <c:v>0.17333333333333301</c:v>
                </c:pt>
                <c:pt idx="1247">
                  <c:v>0.17808219178082099</c:v>
                </c:pt>
                <c:pt idx="1248">
                  <c:v>0.183098591549295</c:v>
                </c:pt>
                <c:pt idx="1249">
                  <c:v>0.18023255813953401</c:v>
                </c:pt>
                <c:pt idx="1250">
                  <c:v>0.20343839541547201</c:v>
                </c:pt>
                <c:pt idx="1251">
                  <c:v>0.18562874251497</c:v>
                </c:pt>
                <c:pt idx="1252">
                  <c:v>0.21580547112462001</c:v>
                </c:pt>
                <c:pt idx="1253">
                  <c:v>0.21712538226299699</c:v>
                </c:pt>
                <c:pt idx="1254">
                  <c:v>0.19745222929936301</c:v>
                </c:pt>
                <c:pt idx="1255">
                  <c:v>0.20270270270270199</c:v>
                </c:pt>
                <c:pt idx="1256">
                  <c:v>0.20833333333333301</c:v>
                </c:pt>
                <c:pt idx="1257">
                  <c:v>0.19860627177700299</c:v>
                </c:pt>
                <c:pt idx="1258">
                  <c:v>0.25083612040133701</c:v>
                </c:pt>
                <c:pt idx="1259">
                  <c:v>0.26690391459074703</c:v>
                </c:pt>
                <c:pt idx="1260">
                  <c:v>0.33552631578947301</c:v>
                </c:pt>
                <c:pt idx="1261">
                  <c:v>0.33774834437085999</c:v>
                </c:pt>
                <c:pt idx="1262">
                  <c:v>0.39583333333333298</c:v>
                </c:pt>
                <c:pt idx="1263">
                  <c:v>0.44186046511627802</c:v>
                </c:pt>
                <c:pt idx="1264">
                  <c:v>0.45967741935483802</c:v>
                </c:pt>
                <c:pt idx="1265">
                  <c:v>0.46443514644351402</c:v>
                </c:pt>
                <c:pt idx="1266">
                  <c:v>0.435294117647058</c:v>
                </c:pt>
                <c:pt idx="1267">
                  <c:v>0.47639484978540703</c:v>
                </c:pt>
                <c:pt idx="1268">
                  <c:v>0.64999999999999902</c:v>
                </c:pt>
                <c:pt idx="1269">
                  <c:v>0.49196141479099598</c:v>
                </c:pt>
                <c:pt idx="1270">
                  <c:v>0.48264984227129298</c:v>
                </c:pt>
                <c:pt idx="1271">
                  <c:v>0.49342105263157898</c:v>
                </c:pt>
                <c:pt idx="1272">
                  <c:v>0.634854771784232</c:v>
                </c:pt>
                <c:pt idx="1273">
                  <c:v>0.63934426229508201</c:v>
                </c:pt>
                <c:pt idx="1274">
                  <c:v>0.58102766798418903</c:v>
                </c:pt>
                <c:pt idx="1275">
                  <c:v>0.61870503597122295</c:v>
                </c:pt>
                <c:pt idx="1276">
                  <c:v>0.64412811387900304</c:v>
                </c:pt>
                <c:pt idx="1277">
                  <c:v>1.74418604651163E-2</c:v>
                </c:pt>
                <c:pt idx="1278">
                  <c:v>1.74418604651163E-2</c:v>
                </c:pt>
                <c:pt idx="1279">
                  <c:v>1.74418604651163E-2</c:v>
                </c:pt>
                <c:pt idx="1280">
                  <c:v>-4.6224961479199803E-3</c:v>
                </c:pt>
                <c:pt idx="1281">
                  <c:v>0</c:v>
                </c:pt>
                <c:pt idx="1282">
                  <c:v>-8.7260034904013094E-3</c:v>
                </c:pt>
                <c:pt idx="1283">
                  <c:v>-9.3109869646181807E-3</c:v>
                </c:pt>
                <c:pt idx="1284">
                  <c:v>-3.8759689922480599E-2</c:v>
                </c:pt>
                <c:pt idx="1285">
                  <c:v>-3.90625E-2</c:v>
                </c:pt>
                <c:pt idx="1286">
                  <c:v>-3.9682539682539701E-2</c:v>
                </c:pt>
                <c:pt idx="1287">
                  <c:v>-3.6496350364963501E-2</c:v>
                </c:pt>
                <c:pt idx="1288">
                  <c:v>-3.9840637450199098E-2</c:v>
                </c:pt>
                <c:pt idx="1289">
                  <c:v>-3.3009708737863998E-2</c:v>
                </c:pt>
                <c:pt idx="1290">
                  <c:v>-3.9370078740157403E-2</c:v>
                </c:pt>
                <c:pt idx="1291">
                  <c:v>-3.7362637362637403E-2</c:v>
                </c:pt>
                <c:pt idx="1292">
                  <c:v>-5.1282051282051301E-2</c:v>
                </c:pt>
                <c:pt idx="1293">
                  <c:v>-5.1546391752577303E-2</c:v>
                </c:pt>
                <c:pt idx="1294">
                  <c:v>-9.6938775510203995E-2</c:v>
                </c:pt>
                <c:pt idx="1295">
                  <c:v>-7.7319587628865899E-2</c:v>
                </c:pt>
                <c:pt idx="1296">
                  <c:v>-9.14127423822714E-2</c:v>
                </c:pt>
                <c:pt idx="1297">
                  <c:v>-8.9918256130790297E-2</c:v>
                </c:pt>
                <c:pt idx="1298">
                  <c:v>-8.9918256130790297E-2</c:v>
                </c:pt>
                <c:pt idx="1299">
                  <c:v>-9.4240837696334998E-2</c:v>
                </c:pt>
                <c:pt idx="1300">
                  <c:v>-0.111747851002865</c:v>
                </c:pt>
                <c:pt idx="1301">
                  <c:v>-0.14444444444444399</c:v>
                </c:pt>
                <c:pt idx="1302">
                  <c:v>-0.17687074829931901</c:v>
                </c:pt>
                <c:pt idx="1303">
                  <c:v>-0.27619047619047599</c:v>
                </c:pt>
                <c:pt idx="1304">
                  <c:v>-0.27102803738317699</c:v>
                </c:pt>
                <c:pt idx="1305">
                  <c:v>-0.26860841423948201</c:v>
                </c:pt>
                <c:pt idx="1306">
                  <c:v>0</c:v>
                </c:pt>
                <c:pt idx="1307">
                  <c:v>2.63929618768328E-2</c:v>
                </c:pt>
                <c:pt idx="1308">
                  <c:v>3.2374100719424398E-2</c:v>
                </c:pt>
                <c:pt idx="1309">
                  <c:v>1.2567324955116499E-2</c:v>
                </c:pt>
                <c:pt idx="1310">
                  <c:v>1.6949152542372801E-2</c:v>
                </c:pt>
                <c:pt idx="1311">
                  <c:v>1.1235955056179799E-2</c:v>
                </c:pt>
                <c:pt idx="1312">
                  <c:v>4.6153846153846198E-2</c:v>
                </c:pt>
                <c:pt idx="1313">
                  <c:v>4.6153846153846198E-2</c:v>
                </c:pt>
                <c:pt idx="1314">
                  <c:v>6.9182389937106903E-2</c:v>
                </c:pt>
                <c:pt idx="1315">
                  <c:v>0.109207708779443</c:v>
                </c:pt>
                <c:pt idx="1316">
                  <c:v>0.21052631578947301</c:v>
                </c:pt>
                <c:pt idx="1317">
                  <c:v>0.198237885462555</c:v>
                </c:pt>
                <c:pt idx="1318">
                  <c:v>0.22090261282660301</c:v>
                </c:pt>
                <c:pt idx="1319">
                  <c:v>0.16546762589927999</c:v>
                </c:pt>
                <c:pt idx="1320">
                  <c:v>0.221198156682027</c:v>
                </c:pt>
                <c:pt idx="1321">
                  <c:v>0.274939172749391</c:v>
                </c:pt>
                <c:pt idx="1322">
                  <c:v>0.28019323671497498</c:v>
                </c:pt>
                <c:pt idx="1323">
                  <c:v>0.28329297820823202</c:v>
                </c:pt>
                <c:pt idx="1324">
                  <c:v>0.30582524271844602</c:v>
                </c:pt>
                <c:pt idx="1325">
                  <c:v>0.28703703703703698</c:v>
                </c:pt>
                <c:pt idx="1326">
                  <c:v>0.53581661891117405</c:v>
                </c:pt>
                <c:pt idx="1327">
                  <c:v>0.52646239554317498</c:v>
                </c:pt>
                <c:pt idx="1328">
                  <c:v>0.55623100303951301</c:v>
                </c:pt>
                <c:pt idx="1329">
                  <c:v>0.46742209631727999</c:v>
                </c:pt>
                <c:pt idx="1330">
                  <c:v>0.472779369627507</c:v>
                </c:pt>
                <c:pt idx="1331">
                  <c:v>0.55932203389830504</c:v>
                </c:pt>
                <c:pt idx="1332">
                  <c:v>0.58415841584158401</c:v>
                </c:pt>
                <c:pt idx="1333">
                  <c:v>8.4985835694051295E-3</c:v>
                </c:pt>
                <c:pt idx="1334">
                  <c:v>9.2024539877299995E-3</c:v>
                </c:pt>
                <c:pt idx="1335">
                  <c:v>1.49750415973377E-2</c:v>
                </c:pt>
                <c:pt idx="1336">
                  <c:v>0</c:v>
                </c:pt>
                <c:pt idx="1337">
                  <c:v>-2.52100840336133E-2</c:v>
                </c:pt>
                <c:pt idx="1338">
                  <c:v>-2.5553662691652299E-2</c:v>
                </c:pt>
                <c:pt idx="1339">
                  <c:v>-5.7142857142857802E-3</c:v>
                </c:pt>
                <c:pt idx="1340">
                  <c:v>-6.59340659340657E-3</c:v>
                </c:pt>
                <c:pt idx="1341">
                  <c:v>6.42398286937906E-3</c:v>
                </c:pt>
                <c:pt idx="1342">
                  <c:v>-1.24481327800829E-2</c:v>
                </c:pt>
                <c:pt idx="1343">
                  <c:v>-2.4489795918367401E-2</c:v>
                </c:pt>
                <c:pt idx="1344">
                  <c:v>-2.5751072961373401E-2</c:v>
                </c:pt>
                <c:pt idx="1345">
                  <c:v>-2.6315789473684199E-2</c:v>
                </c:pt>
                <c:pt idx="1346">
                  <c:v>-2.8169014084507001E-2</c:v>
                </c:pt>
                <c:pt idx="1347">
                  <c:v>-2.9556650246305299E-2</c:v>
                </c:pt>
                <c:pt idx="1348">
                  <c:v>-3.7735849056603703E-2</c:v>
                </c:pt>
                <c:pt idx="1349">
                  <c:v>-6.9767441860465004E-2</c:v>
                </c:pt>
                <c:pt idx="1350">
                  <c:v>-6.1224489795918401E-2</c:v>
                </c:pt>
                <c:pt idx="1351">
                  <c:v>-6.0171919770773699E-2</c:v>
                </c:pt>
                <c:pt idx="1352">
                  <c:v>-5.7851239669421503E-2</c:v>
                </c:pt>
                <c:pt idx="1353">
                  <c:v>-5.3984575835475501E-2</c:v>
                </c:pt>
                <c:pt idx="1354">
                  <c:v>-6.2314540059347202E-2</c:v>
                </c:pt>
                <c:pt idx="1355">
                  <c:v>-5.2325581395348902E-2</c:v>
                </c:pt>
                <c:pt idx="1356">
                  <c:v>-5.29411764705882E-2</c:v>
                </c:pt>
                <c:pt idx="1357">
                  <c:v>-6.0402684563758399E-2</c:v>
                </c:pt>
                <c:pt idx="1358">
                  <c:v>-5.8823529411764698E-2</c:v>
                </c:pt>
                <c:pt idx="1359">
                  <c:v>9.4240837696334998E-2</c:v>
                </c:pt>
                <c:pt idx="1360">
                  <c:v>2.1276595744680701E-2</c:v>
                </c:pt>
                <c:pt idx="1361">
                  <c:v>2.7190332326284001E-2</c:v>
                </c:pt>
                <c:pt idx="1362">
                  <c:v>1.5957446808510599E-2</c:v>
                </c:pt>
                <c:pt idx="1363">
                  <c:v>0.13746630727762801</c:v>
                </c:pt>
                <c:pt idx="1364">
                  <c:v>0</c:v>
                </c:pt>
                <c:pt idx="1365">
                  <c:v>0</c:v>
                </c:pt>
                <c:pt idx="1366">
                  <c:v>1.0416666666666701E-2</c:v>
                </c:pt>
                <c:pt idx="1367">
                  <c:v>2.4711696869851699E-2</c:v>
                </c:pt>
                <c:pt idx="1368">
                  <c:v>3.5653650254668899E-2</c:v>
                </c:pt>
                <c:pt idx="1369">
                  <c:v>4.0935672514619902E-2</c:v>
                </c:pt>
                <c:pt idx="1370">
                  <c:v>4.6357615894039701E-2</c:v>
                </c:pt>
                <c:pt idx="1371">
                  <c:v>5.2401746724890702E-2</c:v>
                </c:pt>
                <c:pt idx="1372">
                  <c:v>1.4218009478673001E-2</c:v>
                </c:pt>
                <c:pt idx="1373">
                  <c:v>1.42857142857142E-2</c:v>
                </c:pt>
                <c:pt idx="1374">
                  <c:v>-2.16867469879518E-2</c:v>
                </c:pt>
                <c:pt idx="1375">
                  <c:v>-2.0594965675057201E-2</c:v>
                </c:pt>
                <c:pt idx="1376">
                  <c:v>-2.0979020979021001E-2</c:v>
                </c:pt>
                <c:pt idx="1377">
                  <c:v>-2.15827338129497E-2</c:v>
                </c:pt>
                <c:pt idx="1378">
                  <c:v>-2.25563909774435E-2</c:v>
                </c:pt>
                <c:pt idx="1379">
                  <c:v>-6.3157894736841996E-2</c:v>
                </c:pt>
                <c:pt idx="1380">
                  <c:v>-0.154205607476635</c:v>
                </c:pt>
                <c:pt idx="1381">
                  <c:v>-0.123486682808716</c:v>
                </c:pt>
                <c:pt idx="1382">
                  <c:v>-7.1770334928229707E-2</c:v>
                </c:pt>
                <c:pt idx="1383">
                  <c:v>-7.5376884422110504E-2</c:v>
                </c:pt>
                <c:pt idx="1384">
                  <c:v>-8.4269662921348396E-2</c:v>
                </c:pt>
                <c:pt idx="1385">
                  <c:v>-6.7961165048543604E-2</c:v>
                </c:pt>
                <c:pt idx="1386">
                  <c:v>-5.1344743276283598E-2</c:v>
                </c:pt>
                <c:pt idx="1387">
                  <c:v>4.6563192904656298E-2</c:v>
                </c:pt>
                <c:pt idx="1388">
                  <c:v>-8.7499999999999897E-2</c:v>
                </c:pt>
                <c:pt idx="1389">
                  <c:v>-0.111702127659574</c:v>
                </c:pt>
                <c:pt idx="1390">
                  <c:v>-0.117977528089887</c:v>
                </c:pt>
                <c:pt idx="1391">
                  <c:v>-0.13725490196078399</c:v>
                </c:pt>
                <c:pt idx="1392">
                  <c:v>-0.1640625</c:v>
                </c:pt>
                <c:pt idx="1393">
                  <c:v>-0.16666666666666599</c:v>
                </c:pt>
                <c:pt idx="1394">
                  <c:v>-0.114503816793893</c:v>
                </c:pt>
                <c:pt idx="1395">
                  <c:v>-0.13043478260869501</c:v>
                </c:pt>
                <c:pt idx="1396">
                  <c:v>4.2674253200569697E-3</c:v>
                </c:pt>
                <c:pt idx="1397">
                  <c:v>1.6853932584269499E-2</c:v>
                </c:pt>
                <c:pt idx="1398">
                  <c:v>1.7751479289940902E-2</c:v>
                </c:pt>
                <c:pt idx="1399">
                  <c:v>2.0979020979021001E-2</c:v>
                </c:pt>
                <c:pt idx="1400">
                  <c:v>2.2988505747126398E-2</c:v>
                </c:pt>
                <c:pt idx="1401">
                  <c:v>2.37154150197629E-2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3.7313432835821502E-3</c:v>
                </c:pt>
                <c:pt idx="1406">
                  <c:v>4.0322580645162304E-3</c:v>
                </c:pt>
                <c:pt idx="1407">
                  <c:v>3.5842293906809199E-3</c:v>
                </c:pt>
                <c:pt idx="1408">
                  <c:v>-1.4799154334038001E-2</c:v>
                </c:pt>
                <c:pt idx="1409">
                  <c:v>2.2312373225152199E-2</c:v>
                </c:pt>
                <c:pt idx="1410">
                  <c:v>2.3758099352051799E-2</c:v>
                </c:pt>
                <c:pt idx="1411">
                  <c:v>3.6717062634989299E-2</c:v>
                </c:pt>
                <c:pt idx="1412">
                  <c:v>3.4907597535934302E-2</c:v>
                </c:pt>
                <c:pt idx="1413">
                  <c:v>4.3037974683544297E-2</c:v>
                </c:pt>
                <c:pt idx="1414">
                  <c:v>3.8724373576309798E-2</c:v>
                </c:pt>
                <c:pt idx="1415">
                  <c:v>4.1769041769041698E-2</c:v>
                </c:pt>
                <c:pt idx="1416">
                  <c:v>3.5196687370600402E-2</c:v>
                </c:pt>
                <c:pt idx="1417">
                  <c:v>3.3009708737863998E-2</c:v>
                </c:pt>
                <c:pt idx="1418">
                  <c:v>3.4205231388329801E-2</c:v>
                </c:pt>
                <c:pt idx="1419">
                  <c:v>7.9681274900398301E-3</c:v>
                </c:pt>
                <c:pt idx="1420">
                  <c:v>9.1743119266054496E-3</c:v>
                </c:pt>
                <c:pt idx="1421">
                  <c:v>-3.3653846153846201E-2</c:v>
                </c:pt>
                <c:pt idx="1422">
                  <c:v>2.4449877750611902E-3</c:v>
                </c:pt>
                <c:pt idx="1423">
                  <c:v>2.9498525073745601E-3</c:v>
                </c:pt>
                <c:pt idx="1424">
                  <c:v>-5.0761421319795996E-3</c:v>
                </c:pt>
                <c:pt idx="1425">
                  <c:v>4.3478260869565098E-2</c:v>
                </c:pt>
                <c:pt idx="1426">
                  <c:v>4.4198895027624398E-2</c:v>
                </c:pt>
                <c:pt idx="1427">
                  <c:v>3.25814536340851E-2</c:v>
                </c:pt>
                <c:pt idx="1428">
                  <c:v>3.1700288184437903E-2</c:v>
                </c:pt>
                <c:pt idx="1429">
                  <c:v>3.2835820895522297E-2</c:v>
                </c:pt>
                <c:pt idx="1430">
                  <c:v>2.7160493827160501E-2</c:v>
                </c:pt>
                <c:pt idx="1431">
                  <c:v>3.5714285714285803E-2</c:v>
                </c:pt>
                <c:pt idx="1432">
                  <c:v>3.4482758620689703E-2</c:v>
                </c:pt>
                <c:pt idx="1433">
                  <c:v>3.53535353535352E-2</c:v>
                </c:pt>
                <c:pt idx="1434">
                  <c:v>4.3478260869565098E-2</c:v>
                </c:pt>
                <c:pt idx="1435">
                  <c:v>8.3769633507853394E-2</c:v>
                </c:pt>
                <c:pt idx="1436">
                  <c:v>8.7431693989071094E-2</c:v>
                </c:pt>
                <c:pt idx="1437">
                  <c:v>8.5561497326203106E-2</c:v>
                </c:pt>
                <c:pt idx="1438">
                  <c:v>7.9019073569482207E-2</c:v>
                </c:pt>
                <c:pt idx="1439">
                  <c:v>6.9892473118279494E-2</c:v>
                </c:pt>
                <c:pt idx="1440">
                  <c:v>7.1428571428571397E-2</c:v>
                </c:pt>
                <c:pt idx="1441">
                  <c:v>7.7333333333333198E-2</c:v>
                </c:pt>
                <c:pt idx="1442">
                  <c:v>8.9230769230769197E-2</c:v>
                </c:pt>
                <c:pt idx="1443">
                  <c:v>0.13966480446927301</c:v>
                </c:pt>
                <c:pt idx="1444">
                  <c:v>0.16129032258064499</c:v>
                </c:pt>
                <c:pt idx="1445">
                  <c:v>0.16778523489932801</c:v>
                </c:pt>
                <c:pt idx="1446">
                  <c:v>0.144736842105263</c:v>
                </c:pt>
                <c:pt idx="1447">
                  <c:v>0.15614617940199299</c:v>
                </c:pt>
                <c:pt idx="1448">
                  <c:v>0.16262975778546701</c:v>
                </c:pt>
                <c:pt idx="1449">
                  <c:v>0.16376306620209</c:v>
                </c:pt>
                <c:pt idx="1450">
                  <c:v>0.17602996254681599</c:v>
                </c:pt>
                <c:pt idx="1451">
                  <c:v>0.185770750988142</c:v>
                </c:pt>
                <c:pt idx="1452">
                  <c:v>0.11111111111111099</c:v>
                </c:pt>
                <c:pt idx="1453">
                  <c:v>0.115942028985507</c:v>
                </c:pt>
                <c:pt idx="1454">
                  <c:v>0.114285714285714</c:v>
                </c:pt>
                <c:pt idx="1455">
                  <c:v>0.119402985074626</c:v>
                </c:pt>
                <c:pt idx="1456">
                  <c:v>8.0645161290322495E-2</c:v>
                </c:pt>
                <c:pt idx="1457">
                  <c:v>7.0866141732283505E-2</c:v>
                </c:pt>
                <c:pt idx="1458">
                  <c:v>6.7164179104477695E-2</c:v>
                </c:pt>
                <c:pt idx="1459">
                  <c:v>6.6666666666666596E-2</c:v>
                </c:pt>
                <c:pt idx="1460">
                  <c:v>3.3707865168539401E-2</c:v>
                </c:pt>
                <c:pt idx="1461">
                  <c:v>3.4220532319391497E-2</c:v>
                </c:pt>
                <c:pt idx="1462">
                  <c:v>6.02409638554217E-2</c:v>
                </c:pt>
                <c:pt idx="1463">
                  <c:v>6.6176470588235198E-2</c:v>
                </c:pt>
                <c:pt idx="1464">
                  <c:v>5.4945054945054903E-2</c:v>
                </c:pt>
                <c:pt idx="1465">
                  <c:v>5.6179775280898701E-2</c:v>
                </c:pt>
                <c:pt idx="1466">
                  <c:v>9.375E-2</c:v>
                </c:pt>
                <c:pt idx="1467">
                  <c:v>0.26037735849056598</c:v>
                </c:pt>
                <c:pt idx="1468">
                  <c:v>7.6433121019108194E-2</c:v>
                </c:pt>
                <c:pt idx="1469">
                  <c:v>0.146131805157593</c:v>
                </c:pt>
                <c:pt idx="1470">
                  <c:v>0.12676056338028099</c:v>
                </c:pt>
                <c:pt idx="1471">
                  <c:v>0.13353115727002901</c:v>
                </c:pt>
                <c:pt idx="1472">
                  <c:v>0.17509727626459101</c:v>
                </c:pt>
                <c:pt idx="1473">
                  <c:v>0.18320610687022901</c:v>
                </c:pt>
                <c:pt idx="1474">
                  <c:v>0.21621621621621601</c:v>
                </c:pt>
                <c:pt idx="1475">
                  <c:v>0.48051948051948001</c:v>
                </c:pt>
                <c:pt idx="1476">
                  <c:v>0.196721311475409</c:v>
                </c:pt>
                <c:pt idx="1477">
                  <c:v>0.18828451882845099</c:v>
                </c:pt>
                <c:pt idx="1478">
                  <c:v>-2.59365994236311E-2</c:v>
                </c:pt>
                <c:pt idx="1479">
                  <c:v>-2.81249999999999E-2</c:v>
                </c:pt>
                <c:pt idx="1480">
                  <c:v>-3.125E-2</c:v>
                </c:pt>
                <c:pt idx="1481">
                  <c:v>-3.0716723549488002E-2</c:v>
                </c:pt>
                <c:pt idx="1482">
                  <c:v>-3.3834586466165301E-2</c:v>
                </c:pt>
                <c:pt idx="1483">
                  <c:v>-4.54545454545454E-2</c:v>
                </c:pt>
                <c:pt idx="1484">
                  <c:v>-5.4644808743169399E-3</c:v>
                </c:pt>
                <c:pt idx="1485">
                  <c:v>-6.1601642710471501E-3</c:v>
                </c:pt>
                <c:pt idx="1486">
                  <c:v>-5.73613766730396E-3</c:v>
                </c:pt>
                <c:pt idx="1487">
                  <c:v>-5.2356020942407799E-3</c:v>
                </c:pt>
                <c:pt idx="1488">
                  <c:v>3.6363636363636498E-3</c:v>
                </c:pt>
                <c:pt idx="1489">
                  <c:v>4.9069373942470303E-2</c:v>
                </c:pt>
                <c:pt idx="1490">
                  <c:v>5.3016453382084001E-2</c:v>
                </c:pt>
                <c:pt idx="1491">
                  <c:v>3.7453183520599299E-3</c:v>
                </c:pt>
                <c:pt idx="1492">
                  <c:v>3.8314176245210999E-3</c:v>
                </c:pt>
                <c:pt idx="1493">
                  <c:v>4.1493775933609802E-3</c:v>
                </c:pt>
                <c:pt idx="1494">
                  <c:v>-2.0283975659229898E-3</c:v>
                </c:pt>
                <c:pt idx="1495">
                  <c:v>-1.9801980198019798E-3</c:v>
                </c:pt>
                <c:pt idx="1496">
                  <c:v>-1.9801980198019798E-3</c:v>
                </c:pt>
                <c:pt idx="1497">
                  <c:v>-1.9960079840319802E-3</c:v>
                </c:pt>
                <c:pt idx="1498">
                  <c:v>-1.75746924428832E-3</c:v>
                </c:pt>
                <c:pt idx="1499">
                  <c:v>-1.9723865877712102E-3</c:v>
                </c:pt>
                <c:pt idx="1500">
                  <c:v>-1.9723865877712102E-3</c:v>
                </c:pt>
                <c:pt idx="1501">
                  <c:v>-2.1321961620468502E-3</c:v>
                </c:pt>
                <c:pt idx="1502">
                  <c:v>4.1493775933609802E-3</c:v>
                </c:pt>
                <c:pt idx="1503">
                  <c:v>1.6194331983805599E-2</c:v>
                </c:pt>
                <c:pt idx="1504">
                  <c:v>2.21327967806841E-2</c:v>
                </c:pt>
                <c:pt idx="1505">
                  <c:v>2.44988864142539E-2</c:v>
                </c:pt>
                <c:pt idx="1506">
                  <c:v>2.4282560706401599E-2</c:v>
                </c:pt>
                <c:pt idx="1507">
                  <c:v>9.8231827111985304E-3</c:v>
                </c:pt>
                <c:pt idx="1508">
                  <c:v>-2.1551724137931001E-2</c:v>
                </c:pt>
                <c:pt idx="1509">
                  <c:v>-8.5470085470085097E-3</c:v>
                </c:pt>
                <c:pt idx="1510">
                  <c:v>-7.9365079365078996E-3</c:v>
                </c:pt>
                <c:pt idx="1511">
                  <c:v>-1.97628458498024E-2</c:v>
                </c:pt>
                <c:pt idx="1512">
                  <c:v>-2.1551724137931001E-2</c:v>
                </c:pt>
                <c:pt idx="1513">
                  <c:v>1.1037527593818999E-2</c:v>
                </c:pt>
                <c:pt idx="1514">
                  <c:v>1.68776371308017E-2</c:v>
                </c:pt>
                <c:pt idx="1515">
                  <c:v>3.0434782608695699E-2</c:v>
                </c:pt>
                <c:pt idx="1516">
                  <c:v>-2.7718550106609698E-2</c:v>
                </c:pt>
                <c:pt idx="1517">
                  <c:v>-2.78372591006423E-2</c:v>
                </c:pt>
                <c:pt idx="1518">
                  <c:v>2.734375E-2</c:v>
                </c:pt>
                <c:pt idx="1519">
                  <c:v>3.1818181818181697E-2</c:v>
                </c:pt>
                <c:pt idx="1520">
                  <c:v>3.8043478260869602E-2</c:v>
                </c:pt>
                <c:pt idx="1521">
                  <c:v>3.125E-2</c:v>
                </c:pt>
                <c:pt idx="1522">
                  <c:v>5.2154195011337702E-2</c:v>
                </c:pt>
                <c:pt idx="1523">
                  <c:v>5.1454138702460898E-2</c:v>
                </c:pt>
                <c:pt idx="1524">
                  <c:v>4.4247787610619503E-2</c:v>
                </c:pt>
                <c:pt idx="1525">
                  <c:v>4.1322314049586799E-2</c:v>
                </c:pt>
                <c:pt idx="1526">
                  <c:v>4.0160642570281103E-2</c:v>
                </c:pt>
                <c:pt idx="1527">
                  <c:v>3.9525691699604702E-2</c:v>
                </c:pt>
                <c:pt idx="1528">
                  <c:v>4.09836065573769E-2</c:v>
                </c:pt>
                <c:pt idx="1529">
                  <c:v>4.95049504950495E-2</c:v>
                </c:pt>
                <c:pt idx="1530">
                  <c:v>4.54545454545454E-2</c:v>
                </c:pt>
                <c:pt idx="1531">
                  <c:v>7.6923076923076802E-2</c:v>
                </c:pt>
                <c:pt idx="1532">
                  <c:v>8.9058524173027898E-2</c:v>
                </c:pt>
                <c:pt idx="1533">
                  <c:v>9.9150141643059506E-2</c:v>
                </c:pt>
                <c:pt idx="1534">
                  <c:v>3.7037037037036903E-2</c:v>
                </c:pt>
                <c:pt idx="1535">
                  <c:v>4.2944785276073497E-2</c:v>
                </c:pt>
                <c:pt idx="1536">
                  <c:v>4.4585987261146397E-2</c:v>
                </c:pt>
                <c:pt idx="1537">
                  <c:v>4.54545454545454E-2</c:v>
                </c:pt>
                <c:pt idx="1538">
                  <c:v>4.6052631578947303E-2</c:v>
                </c:pt>
                <c:pt idx="1539">
                  <c:v>-9.9678456591639694E-2</c:v>
                </c:pt>
                <c:pt idx="1540">
                  <c:v>-5.8823529411764698E-2</c:v>
                </c:pt>
                <c:pt idx="1541">
                  <c:v>-5.8823529411764698E-2</c:v>
                </c:pt>
                <c:pt idx="1542">
                  <c:v>-6.1093247588424403E-2</c:v>
                </c:pt>
                <c:pt idx="1543">
                  <c:v>-0.14110429447852699</c:v>
                </c:pt>
                <c:pt idx="1544">
                  <c:v>-8.1871345029239803E-2</c:v>
                </c:pt>
                <c:pt idx="1545">
                  <c:v>-0.12609970674486801</c:v>
                </c:pt>
                <c:pt idx="1546">
                  <c:v>-0.136904761904761</c:v>
                </c:pt>
                <c:pt idx="1547">
                  <c:v>-0.15753424657534201</c:v>
                </c:pt>
                <c:pt idx="1548">
                  <c:v>-0.13826366559485501</c:v>
                </c:pt>
                <c:pt idx="1549">
                  <c:v>-0.12684365781710899</c:v>
                </c:pt>
                <c:pt idx="1550">
                  <c:v>-7.6388888888888798E-2</c:v>
                </c:pt>
                <c:pt idx="1551">
                  <c:v>-8.2089552238805805E-2</c:v>
                </c:pt>
                <c:pt idx="1552">
                  <c:v>-8.7719298245614002E-2</c:v>
                </c:pt>
                <c:pt idx="1553">
                  <c:v>-8.0385852090032198E-2</c:v>
                </c:pt>
                <c:pt idx="1554">
                  <c:v>-9.5384615384615401E-2</c:v>
                </c:pt>
                <c:pt idx="1555">
                  <c:v>-0.100977198697068</c:v>
                </c:pt>
                <c:pt idx="1556">
                  <c:v>-9.8412698412698493E-2</c:v>
                </c:pt>
                <c:pt idx="1557">
                  <c:v>-0.102990033222591</c:v>
                </c:pt>
                <c:pt idx="1558">
                  <c:v>-0.16224188790560401</c:v>
                </c:pt>
                <c:pt idx="1559">
                  <c:v>-0.18032786885245899</c:v>
                </c:pt>
                <c:pt idx="1560">
                  <c:v>-0.17449664429530101</c:v>
                </c:pt>
                <c:pt idx="1561">
                  <c:v>-0.164556962025316</c:v>
                </c:pt>
                <c:pt idx="1562">
                  <c:v>3.6303630363036403E-2</c:v>
                </c:pt>
                <c:pt idx="1563">
                  <c:v>-5.5072463768115899E-2</c:v>
                </c:pt>
                <c:pt idx="1564">
                  <c:v>-2.8901734104046201E-2</c:v>
                </c:pt>
                <c:pt idx="1565">
                  <c:v>-7.4468085106383003E-2</c:v>
                </c:pt>
                <c:pt idx="1566">
                  <c:v>-6.9908814589665497E-2</c:v>
                </c:pt>
                <c:pt idx="1567">
                  <c:v>-0.113268608414239</c:v>
                </c:pt>
                <c:pt idx="1568">
                  <c:v>-0.122807017543859</c:v>
                </c:pt>
                <c:pt idx="1569">
                  <c:v>-0.123674911660777</c:v>
                </c:pt>
                <c:pt idx="1570">
                  <c:v>-9.2198581560283696E-2</c:v>
                </c:pt>
                <c:pt idx="1571">
                  <c:v>3.6900369003689498E-3</c:v>
                </c:pt>
                <c:pt idx="1572">
                  <c:v>3.7453183520599299E-3</c:v>
                </c:pt>
                <c:pt idx="1573">
                  <c:v>-5.1470588235294101E-2</c:v>
                </c:pt>
                <c:pt idx="1574">
                  <c:v>-5.1094890510948898E-2</c:v>
                </c:pt>
                <c:pt idx="1575">
                  <c:v>-0.115537848605577</c:v>
                </c:pt>
                <c:pt idx="1576">
                  <c:v>-6.8493150684931703E-3</c:v>
                </c:pt>
                <c:pt idx="1577">
                  <c:v>-1.68350168350168E-2</c:v>
                </c:pt>
                <c:pt idx="1578">
                  <c:v>-2.4390243902439001E-2</c:v>
                </c:pt>
                <c:pt idx="1579">
                  <c:v>-8.2352941176470504E-2</c:v>
                </c:pt>
                <c:pt idx="1580">
                  <c:v>-6.60377358490567E-2</c:v>
                </c:pt>
                <c:pt idx="1581">
                  <c:v>-0.220472440944881</c:v>
                </c:pt>
                <c:pt idx="1582">
                  <c:v>-4.2471042471042303E-2</c:v>
                </c:pt>
                <c:pt idx="1583">
                  <c:v>-4.2801556420233498E-2</c:v>
                </c:pt>
                <c:pt idx="1584">
                  <c:v>-1.9305019305019201E-2</c:v>
                </c:pt>
                <c:pt idx="1585">
                  <c:v>-2.3923444976076499E-2</c:v>
                </c:pt>
                <c:pt idx="1586">
                  <c:v>-2.3474178403755701E-2</c:v>
                </c:pt>
                <c:pt idx="1587">
                  <c:v>-6.5420560747663406E-2</c:v>
                </c:pt>
                <c:pt idx="1588">
                  <c:v>-6.5420560747663406E-2</c:v>
                </c:pt>
                <c:pt idx="1589">
                  <c:v>-0.15708812260536301</c:v>
                </c:pt>
                <c:pt idx="1590">
                  <c:v>-0.161016949152542</c:v>
                </c:pt>
                <c:pt idx="1591">
                  <c:v>-0.226190476190476</c:v>
                </c:pt>
                <c:pt idx="1592">
                  <c:v>-0.23170731707316999</c:v>
                </c:pt>
                <c:pt idx="1593">
                  <c:v>-0.17037037037037001</c:v>
                </c:pt>
                <c:pt idx="1594">
                  <c:v>-0.203125</c:v>
                </c:pt>
                <c:pt idx="1595">
                  <c:v>-0.17808219178082099</c:v>
                </c:pt>
                <c:pt idx="1596">
                  <c:v>-0.21167883211678801</c:v>
                </c:pt>
                <c:pt idx="1597">
                  <c:v>-0.17499999999999999</c:v>
                </c:pt>
                <c:pt idx="1598">
                  <c:v>-0.18181818181818099</c:v>
                </c:pt>
                <c:pt idx="1599">
                  <c:v>-0.19178082191780799</c:v>
                </c:pt>
                <c:pt idx="1600">
                  <c:v>-0.21678321678321599</c:v>
                </c:pt>
                <c:pt idx="1601">
                  <c:v>-0.244094488188976</c:v>
                </c:pt>
                <c:pt idx="1602">
                  <c:v>-0.256198347107438</c:v>
                </c:pt>
                <c:pt idx="1603">
                  <c:v>-0.233082706766917</c:v>
                </c:pt>
                <c:pt idx="1604">
                  <c:v>-0.240310077519379</c:v>
                </c:pt>
                <c:pt idx="1605">
                  <c:v>-0.26495726495726402</c:v>
                </c:pt>
                <c:pt idx="1606">
                  <c:v>-0.26050420168067201</c:v>
                </c:pt>
                <c:pt idx="1607">
                  <c:v>-0.226277372262773</c:v>
                </c:pt>
                <c:pt idx="1608">
                  <c:v>-0.256198347107438</c:v>
                </c:pt>
                <c:pt idx="1609">
                  <c:v>-0.194444444444444</c:v>
                </c:pt>
                <c:pt idx="1610">
                  <c:v>-0.14285714285714199</c:v>
                </c:pt>
                <c:pt idx="1611">
                  <c:v>-0.24637681159420199</c:v>
                </c:pt>
                <c:pt idx="1612">
                  <c:v>-0.21008403361344499</c:v>
                </c:pt>
                <c:pt idx="1613">
                  <c:v>-0.25</c:v>
                </c:pt>
                <c:pt idx="1614">
                  <c:v>-0.27927927927927898</c:v>
                </c:pt>
                <c:pt idx="1615">
                  <c:v>-4.3041606886657898E-3</c:v>
                </c:pt>
                <c:pt idx="1616">
                  <c:v>8.4985835694051295E-3</c:v>
                </c:pt>
                <c:pt idx="1617">
                  <c:v>9.9009900990099098E-3</c:v>
                </c:pt>
                <c:pt idx="1618">
                  <c:v>2.94695481335953E-2</c:v>
                </c:pt>
                <c:pt idx="1619">
                  <c:v>2.98210735586481E-2</c:v>
                </c:pt>
                <c:pt idx="1620">
                  <c:v>4.2084168336673201E-2</c:v>
                </c:pt>
                <c:pt idx="1621">
                  <c:v>4.3478260869565098E-2</c:v>
                </c:pt>
                <c:pt idx="1622">
                  <c:v>4.4397463002114203E-2</c:v>
                </c:pt>
                <c:pt idx="1623">
                  <c:v>4.27698574338084E-2</c:v>
                </c:pt>
                <c:pt idx="1624">
                  <c:v>4.7034764826175898E-2</c:v>
                </c:pt>
                <c:pt idx="1625">
                  <c:v>4.0650406504065102E-2</c:v>
                </c:pt>
                <c:pt idx="1626">
                  <c:v>4.1152263374485597E-2</c:v>
                </c:pt>
                <c:pt idx="1627">
                  <c:v>3.2015065913370798E-2</c:v>
                </c:pt>
                <c:pt idx="1628">
                  <c:v>3.98322851153039E-2</c:v>
                </c:pt>
                <c:pt idx="1629">
                  <c:v>4.4705882352941102E-2</c:v>
                </c:pt>
                <c:pt idx="1630">
                  <c:v>7.8703703703703706E-2</c:v>
                </c:pt>
                <c:pt idx="1631">
                  <c:v>4.3280182232346302E-2</c:v>
                </c:pt>
                <c:pt idx="1632">
                  <c:v>4.9549549549549397E-2</c:v>
                </c:pt>
                <c:pt idx="1633">
                  <c:v>5.1401869158878399E-2</c:v>
                </c:pt>
                <c:pt idx="1634">
                  <c:v>2.8571428571428401E-2</c:v>
                </c:pt>
                <c:pt idx="1635">
                  <c:v>-1.0799136069114401E-2</c:v>
                </c:pt>
                <c:pt idx="1636">
                  <c:v>-4.2918454935623098E-3</c:v>
                </c:pt>
                <c:pt idx="1637">
                  <c:v>-8.7719298245614308E-3</c:v>
                </c:pt>
                <c:pt idx="1638">
                  <c:v>-1.01522842639594E-2</c:v>
                </c:pt>
                <c:pt idx="1639">
                  <c:v>-4.8593350383631703E-2</c:v>
                </c:pt>
                <c:pt idx="1640">
                  <c:v>-4.6004842615012101E-2</c:v>
                </c:pt>
                <c:pt idx="1641">
                  <c:v>-3.6036036036036098E-2</c:v>
                </c:pt>
                <c:pt idx="1642">
                  <c:v>-3.9215686274509803E-2</c:v>
                </c:pt>
                <c:pt idx="1643">
                  <c:v>-5.3824362606232197E-2</c:v>
                </c:pt>
                <c:pt idx="1644">
                  <c:v>-0.111731843575419</c:v>
                </c:pt>
                <c:pt idx="1645">
                  <c:v>-0.126582278481012</c:v>
                </c:pt>
                <c:pt idx="1646">
                  <c:v>-0.12</c:v>
                </c:pt>
                <c:pt idx="1647">
                  <c:v>-0.132911392405063</c:v>
                </c:pt>
                <c:pt idx="1648">
                  <c:v>-0.138461538461538</c:v>
                </c:pt>
                <c:pt idx="1649">
                  <c:v>-0.14563106796116401</c:v>
                </c:pt>
                <c:pt idx="1650">
                  <c:v>-0.15050167224080199</c:v>
                </c:pt>
                <c:pt idx="1651">
                  <c:v>-0.13636363636363599</c:v>
                </c:pt>
                <c:pt idx="1652">
                  <c:v>-0.14201183431952599</c:v>
                </c:pt>
                <c:pt idx="1653">
                  <c:v>-0.140350877192982</c:v>
                </c:pt>
                <c:pt idx="1654">
                  <c:v>-0.13761467889908199</c:v>
                </c:pt>
                <c:pt idx="1655">
                  <c:v>-0.134328358208955</c:v>
                </c:pt>
                <c:pt idx="1656">
                  <c:v>-7.0175438596491196E-2</c:v>
                </c:pt>
                <c:pt idx="1657">
                  <c:v>-0.122093023255813</c:v>
                </c:pt>
                <c:pt idx="1658">
                  <c:v>-0.13999999999999899</c:v>
                </c:pt>
                <c:pt idx="1659">
                  <c:v>-0.173553719008264</c:v>
                </c:pt>
                <c:pt idx="1660">
                  <c:v>-0.17073170731707299</c:v>
                </c:pt>
                <c:pt idx="1661">
                  <c:v>-0.201581027667984</c:v>
                </c:pt>
                <c:pt idx="1662">
                  <c:v>-2.34375E-2</c:v>
                </c:pt>
                <c:pt idx="1663">
                  <c:v>-2.4390243902439001E-2</c:v>
                </c:pt>
                <c:pt idx="1664">
                  <c:v>-2.34375E-2</c:v>
                </c:pt>
                <c:pt idx="1665">
                  <c:v>-2.4390243902439001E-2</c:v>
                </c:pt>
                <c:pt idx="1666">
                  <c:v>1.1764705882352899E-2</c:v>
                </c:pt>
                <c:pt idx="1667">
                  <c:v>1.1406844106463801E-2</c:v>
                </c:pt>
                <c:pt idx="1668">
                  <c:v>1.13207547169811E-2</c:v>
                </c:pt>
                <c:pt idx="1669">
                  <c:v>9.4637223974762801E-3</c:v>
                </c:pt>
                <c:pt idx="1670">
                  <c:v>1.1235955056179799E-2</c:v>
                </c:pt>
                <c:pt idx="1671">
                  <c:v>-0.14754098360655701</c:v>
                </c:pt>
                <c:pt idx="1672">
                  <c:v>-4.9723756906077297E-2</c:v>
                </c:pt>
                <c:pt idx="1673">
                  <c:v>-5.8441558441558503E-2</c:v>
                </c:pt>
                <c:pt idx="1674">
                  <c:v>-3.1578947368421102E-2</c:v>
                </c:pt>
                <c:pt idx="1675">
                  <c:v>-5.9602649006622599E-2</c:v>
                </c:pt>
                <c:pt idx="1676">
                  <c:v>0.13043478260869501</c:v>
                </c:pt>
                <c:pt idx="1677">
                  <c:v>0.138461538461538</c:v>
                </c:pt>
                <c:pt idx="1678">
                  <c:v>0.15686274509803899</c:v>
                </c:pt>
                <c:pt idx="1679">
                  <c:v>-4.1322314049586799E-2</c:v>
                </c:pt>
                <c:pt idx="1680">
                  <c:v>-1.8181818181818001E-2</c:v>
                </c:pt>
                <c:pt idx="1681">
                  <c:v>-2.4590163934426101E-2</c:v>
                </c:pt>
                <c:pt idx="1682">
                  <c:v>-3.7037037037036903E-2</c:v>
                </c:pt>
                <c:pt idx="1683">
                  <c:v>-3.8961038961038801E-2</c:v>
                </c:pt>
                <c:pt idx="1684">
                  <c:v>0</c:v>
                </c:pt>
                <c:pt idx="1685">
                  <c:v>-1.2345679012345699E-2</c:v>
                </c:pt>
                <c:pt idx="1686">
                  <c:v>2.4390243902439001E-2</c:v>
                </c:pt>
                <c:pt idx="1687">
                  <c:v>2.4999999999999901E-2</c:v>
                </c:pt>
                <c:pt idx="1688">
                  <c:v>2.47933884297519E-2</c:v>
                </c:pt>
                <c:pt idx="1689">
                  <c:v>2.5423728813559199E-2</c:v>
                </c:pt>
                <c:pt idx="1690">
                  <c:v>9.0128755364806898E-2</c:v>
                </c:pt>
                <c:pt idx="1691">
                  <c:v>9.4170403587443996E-2</c:v>
                </c:pt>
                <c:pt idx="1692">
                  <c:v>9.7674418604651203E-2</c:v>
                </c:pt>
                <c:pt idx="1693">
                  <c:v>6.9767441860465004E-2</c:v>
                </c:pt>
                <c:pt idx="1694">
                  <c:v>6.7873303167420795E-2</c:v>
                </c:pt>
                <c:pt idx="1695">
                  <c:v>6.8783068783068793E-2</c:v>
                </c:pt>
                <c:pt idx="1696">
                  <c:v>7.6023391812865396E-2</c:v>
                </c:pt>
                <c:pt idx="1697">
                  <c:v>0</c:v>
                </c:pt>
                <c:pt idx="1698">
                  <c:v>-2.18978102189781E-2</c:v>
                </c:pt>
                <c:pt idx="1699">
                  <c:v>-4.0677966101694898E-2</c:v>
                </c:pt>
                <c:pt idx="1700">
                  <c:v>-5.1724137931034399E-2</c:v>
                </c:pt>
                <c:pt idx="1701">
                  <c:v>-5.95238095238095E-2</c:v>
                </c:pt>
                <c:pt idx="1702">
                  <c:v>-6.6964285714285796E-2</c:v>
                </c:pt>
                <c:pt idx="1703">
                  <c:v>-6.7264573991031307E-2</c:v>
                </c:pt>
                <c:pt idx="1704">
                  <c:v>-3.7783375314861499E-2</c:v>
                </c:pt>
                <c:pt idx="1705">
                  <c:v>-3.8759689922480599E-2</c:v>
                </c:pt>
                <c:pt idx="1706">
                  <c:v>-1.7142857142857099E-2</c:v>
                </c:pt>
                <c:pt idx="1707">
                  <c:v>-1.8518518518518601E-2</c:v>
                </c:pt>
                <c:pt idx="1708">
                  <c:v>2.47933884297519E-2</c:v>
                </c:pt>
                <c:pt idx="1709">
                  <c:v>0</c:v>
                </c:pt>
                <c:pt idx="1710">
                  <c:v>0</c:v>
                </c:pt>
                <c:pt idx="1711">
                  <c:v>-8.4033613445377801E-3</c:v>
                </c:pt>
                <c:pt idx="1712">
                  <c:v>0.11351351351351301</c:v>
                </c:pt>
                <c:pt idx="1713">
                  <c:v>0.117977528089887</c:v>
                </c:pt>
                <c:pt idx="1714">
                  <c:v>0.16853932584269599</c:v>
                </c:pt>
                <c:pt idx="1715">
                  <c:v>0.221864951768488</c:v>
                </c:pt>
                <c:pt idx="1716">
                  <c:v>0.305732484076433</c:v>
                </c:pt>
                <c:pt idx="1717">
                  <c:v>0.287128712871287</c:v>
                </c:pt>
                <c:pt idx="1718">
                  <c:v>0.269349845201238</c:v>
                </c:pt>
                <c:pt idx="1719">
                  <c:v>0.25806451612903197</c:v>
                </c:pt>
                <c:pt idx="1720">
                  <c:v>0.30085959885386798</c:v>
                </c:pt>
                <c:pt idx="1721">
                  <c:v>0.28662420382165599</c:v>
                </c:pt>
                <c:pt idx="1722">
                  <c:v>0.45945945945945899</c:v>
                </c:pt>
                <c:pt idx="1723">
                  <c:v>0.439024390243902</c:v>
                </c:pt>
                <c:pt idx="1724">
                  <c:v>0.46428571428571402</c:v>
                </c:pt>
                <c:pt idx="1725">
                  <c:v>0.47530864197530798</c:v>
                </c:pt>
                <c:pt idx="1726">
                  <c:v>0.46625766871165603</c:v>
                </c:pt>
                <c:pt idx="1727">
                  <c:v>0</c:v>
                </c:pt>
                <c:pt idx="1728">
                  <c:v>8.4985835694051295E-3</c:v>
                </c:pt>
                <c:pt idx="1729">
                  <c:v>9.9667774086378193E-3</c:v>
                </c:pt>
                <c:pt idx="1730">
                  <c:v>-1.0869565217391301E-2</c:v>
                </c:pt>
                <c:pt idx="1731">
                  <c:v>-1.0204081632652901E-2</c:v>
                </c:pt>
                <c:pt idx="1732">
                  <c:v>-1.3392857142857199E-2</c:v>
                </c:pt>
                <c:pt idx="1733">
                  <c:v>-1.87891440501044E-2</c:v>
                </c:pt>
                <c:pt idx="1734">
                  <c:v>-2.04081632653061E-2</c:v>
                </c:pt>
                <c:pt idx="1735">
                  <c:v>-2.04081632653061E-2</c:v>
                </c:pt>
                <c:pt idx="1736">
                  <c:v>-2.2443890274314201E-2</c:v>
                </c:pt>
                <c:pt idx="1737">
                  <c:v>-3.0470914127423698E-2</c:v>
                </c:pt>
                <c:pt idx="1738">
                  <c:v>-3.0470914127423698E-2</c:v>
                </c:pt>
                <c:pt idx="1739">
                  <c:v>-6.7448680351906098E-2</c:v>
                </c:pt>
                <c:pt idx="1740">
                  <c:v>-4.9562682215743302E-2</c:v>
                </c:pt>
                <c:pt idx="1741">
                  <c:v>-5.3763440860214997E-3</c:v>
                </c:pt>
                <c:pt idx="1742">
                  <c:v>1.0752688172042999E-2</c:v>
                </c:pt>
                <c:pt idx="1743">
                  <c:v>1.1976047904191701E-2</c:v>
                </c:pt>
                <c:pt idx="1744">
                  <c:v>1.09289617486338E-2</c:v>
                </c:pt>
                <c:pt idx="1745">
                  <c:v>-3.2448377581120798E-2</c:v>
                </c:pt>
                <c:pt idx="1746">
                  <c:v>-3.1518624641833699E-2</c:v>
                </c:pt>
                <c:pt idx="1747">
                  <c:v>-3.8327526132403998E-2</c:v>
                </c:pt>
                <c:pt idx="1748">
                  <c:v>-4.4176706827309301E-2</c:v>
                </c:pt>
                <c:pt idx="1749">
                  <c:v>-4.11985018726592E-2</c:v>
                </c:pt>
                <c:pt idx="1750">
                  <c:v>4.37710437710436E-2</c:v>
                </c:pt>
                <c:pt idx="1751">
                  <c:v>1.33333333333334E-2</c:v>
                </c:pt>
                <c:pt idx="1752">
                  <c:v>1.5748031496062902E-2</c:v>
                </c:pt>
                <c:pt idx="1753">
                  <c:v>-2.1097046413502001E-2</c:v>
                </c:pt>
                <c:pt idx="1754">
                  <c:v>4.5045045045045001E-2</c:v>
                </c:pt>
                <c:pt idx="1755">
                  <c:v>3.0837004405286299E-2</c:v>
                </c:pt>
                <c:pt idx="1756">
                  <c:v>8.4615384615384495E-2</c:v>
                </c:pt>
                <c:pt idx="1757">
                  <c:v>7.6388888888888798E-2</c:v>
                </c:pt>
                <c:pt idx="1758">
                  <c:v>9.2307692307692202E-2</c:v>
                </c:pt>
                <c:pt idx="1759">
                  <c:v>8.8888888888888795E-2</c:v>
                </c:pt>
                <c:pt idx="1760">
                  <c:v>8.3916083916083906E-2</c:v>
                </c:pt>
                <c:pt idx="1761">
                  <c:v>8.2089552238805805E-2</c:v>
                </c:pt>
                <c:pt idx="1762">
                  <c:v>8.2706766917293104E-2</c:v>
                </c:pt>
                <c:pt idx="1763">
                  <c:v>3.1111111111110999E-2</c:v>
                </c:pt>
                <c:pt idx="1764">
                  <c:v>4.0650406504065102E-2</c:v>
                </c:pt>
                <c:pt idx="1765">
                  <c:v>4.0322580645161199E-2</c:v>
                </c:pt>
                <c:pt idx="1766">
                  <c:v>2.4054982817869299E-2</c:v>
                </c:pt>
                <c:pt idx="1767">
                  <c:v>2.4911032028469698E-2</c:v>
                </c:pt>
                <c:pt idx="1768">
                  <c:v>4.2071197411003201E-2</c:v>
                </c:pt>
                <c:pt idx="1769">
                  <c:v>3.0120481927710701E-2</c:v>
                </c:pt>
                <c:pt idx="1770">
                  <c:v>5.9190031152647801E-2</c:v>
                </c:pt>
                <c:pt idx="1771">
                  <c:v>3.9039039039038902E-2</c:v>
                </c:pt>
                <c:pt idx="1772">
                  <c:v>3.9755351681956999E-2</c:v>
                </c:pt>
                <c:pt idx="1773">
                  <c:v>3.9039039039038902E-2</c:v>
                </c:pt>
                <c:pt idx="1774">
                  <c:v>0.125786163522012</c:v>
                </c:pt>
                <c:pt idx="1775">
                  <c:v>0.13071895424836599</c:v>
                </c:pt>
                <c:pt idx="1776">
                  <c:v>0.14093959731543601</c:v>
                </c:pt>
                <c:pt idx="1777">
                  <c:v>0.18411552346570301</c:v>
                </c:pt>
                <c:pt idx="1778">
                  <c:v>0.15217391304347799</c:v>
                </c:pt>
                <c:pt idx="1779">
                  <c:v>0.162962962962962</c:v>
                </c:pt>
                <c:pt idx="1780">
                  <c:v>0.16923076923076899</c:v>
                </c:pt>
                <c:pt idx="1781">
                  <c:v>0.12915129151291499</c:v>
                </c:pt>
                <c:pt idx="1782">
                  <c:v>0.19702602230483199</c:v>
                </c:pt>
                <c:pt idx="1783">
                  <c:v>0.204918032786885</c:v>
                </c:pt>
                <c:pt idx="1784">
                  <c:v>0.17730496453900699</c:v>
                </c:pt>
                <c:pt idx="1785">
                  <c:v>0.159999999999999</c:v>
                </c:pt>
                <c:pt idx="1786">
                  <c:v>0.157894736842105</c:v>
                </c:pt>
                <c:pt idx="1787">
                  <c:v>0.138461538461538</c:v>
                </c:pt>
                <c:pt idx="1788">
                  <c:v>0.10204081632653</c:v>
                </c:pt>
                <c:pt idx="1789">
                  <c:v>6.9767441860465004E-2</c:v>
                </c:pt>
                <c:pt idx="1790">
                  <c:v>0.146341463414634</c:v>
                </c:pt>
                <c:pt idx="1791">
                  <c:v>0.124352331606217</c:v>
                </c:pt>
                <c:pt idx="1792">
                  <c:v>0.18095238095238</c:v>
                </c:pt>
                <c:pt idx="1793">
                  <c:v>0</c:v>
                </c:pt>
                <c:pt idx="1794">
                  <c:v>-8.6455331412103008E-3</c:v>
                </c:pt>
                <c:pt idx="1795">
                  <c:v>-1.02389078498292E-2</c:v>
                </c:pt>
                <c:pt idx="1796">
                  <c:v>-2.0905923344947699E-2</c:v>
                </c:pt>
                <c:pt idx="1797">
                  <c:v>-0.02</c:v>
                </c:pt>
                <c:pt idx="1798">
                  <c:v>-2.0547945205479499E-2</c:v>
                </c:pt>
                <c:pt idx="1799">
                  <c:v>-2.19780219780219E-2</c:v>
                </c:pt>
                <c:pt idx="1800">
                  <c:v>-2.67857142857141E-2</c:v>
                </c:pt>
                <c:pt idx="1801">
                  <c:v>-3.0927835051546199E-2</c:v>
                </c:pt>
                <c:pt idx="1802">
                  <c:v>-3.2432432432432302E-2</c:v>
                </c:pt>
                <c:pt idx="1803">
                  <c:v>-2.87081339712917E-2</c:v>
                </c:pt>
                <c:pt idx="1804">
                  <c:v>8.0428954423592495E-3</c:v>
                </c:pt>
                <c:pt idx="1805">
                  <c:v>0</c:v>
                </c:pt>
                <c:pt idx="1806">
                  <c:v>0</c:v>
                </c:pt>
                <c:pt idx="1807">
                  <c:v>-3.81679389312976E-2</c:v>
                </c:pt>
                <c:pt idx="1808">
                  <c:v>-3.6144578313252997E-2</c:v>
                </c:pt>
                <c:pt idx="1809">
                  <c:v>0</c:v>
                </c:pt>
                <c:pt idx="1810">
                  <c:v>0</c:v>
                </c:pt>
                <c:pt idx="1811">
                  <c:v>-0.115681233933161</c:v>
                </c:pt>
                <c:pt idx="1812">
                  <c:v>-9.0452261306532597E-2</c:v>
                </c:pt>
                <c:pt idx="1813">
                  <c:v>-0.105263157894736</c:v>
                </c:pt>
                <c:pt idx="1814">
                  <c:v>-0.10610932475884199</c:v>
                </c:pt>
                <c:pt idx="1815">
                  <c:v>-0.19626168224299001</c:v>
                </c:pt>
                <c:pt idx="1816">
                  <c:v>-0.17746478873239399</c:v>
                </c:pt>
                <c:pt idx="1817">
                  <c:v>-0.244094488188976</c:v>
                </c:pt>
                <c:pt idx="1818">
                  <c:v>-0.22409638554216799</c:v>
                </c:pt>
                <c:pt idx="1819">
                  <c:v>-0.19500000000000001</c:v>
                </c:pt>
                <c:pt idx="1820">
                  <c:v>-0.18396226415094299</c:v>
                </c:pt>
                <c:pt idx="1821">
                  <c:v>-0.23966942148760301</c:v>
                </c:pt>
                <c:pt idx="1822">
                  <c:v>-0.225274725274725</c:v>
                </c:pt>
                <c:pt idx="1823">
                  <c:v>-0.23837209302325499</c:v>
                </c:pt>
                <c:pt idx="1824">
                  <c:v>-0.23033707865168501</c:v>
                </c:pt>
                <c:pt idx="1825">
                  <c:v>-0.25</c:v>
                </c:pt>
                <c:pt idx="1826">
                  <c:v>-0.23032069970845401</c:v>
                </c:pt>
                <c:pt idx="1827">
                  <c:v>-0.24159021406727799</c:v>
                </c:pt>
                <c:pt idx="1828">
                  <c:v>-3.8805970149253799E-2</c:v>
                </c:pt>
                <c:pt idx="1829">
                  <c:v>-8.5365853658536606E-2</c:v>
                </c:pt>
                <c:pt idx="1830">
                  <c:v>-8.8607594936708806E-2</c:v>
                </c:pt>
                <c:pt idx="1831">
                  <c:v>-9.0322580645161299E-2</c:v>
                </c:pt>
                <c:pt idx="1832">
                  <c:v>-8.3832335329341298E-2</c:v>
                </c:pt>
                <c:pt idx="1833">
                  <c:v>-0.10294117647058799</c:v>
                </c:pt>
                <c:pt idx="1834">
                  <c:v>-9.1575091575091402E-2</c:v>
                </c:pt>
                <c:pt idx="1835">
                  <c:v>-9.4339622641509399E-2</c:v>
                </c:pt>
                <c:pt idx="1836">
                  <c:v>-9.7276264591439704E-2</c:v>
                </c:pt>
                <c:pt idx="1837">
                  <c:v>-0.10638297872340401</c:v>
                </c:pt>
                <c:pt idx="1838">
                  <c:v>-0.12068965517241299</c:v>
                </c:pt>
                <c:pt idx="1839">
                  <c:v>-0.10294117647058799</c:v>
                </c:pt>
                <c:pt idx="1840">
                  <c:v>-0.1</c:v>
                </c:pt>
                <c:pt idx="1841">
                  <c:v>8.4985835694051295E-3</c:v>
                </c:pt>
                <c:pt idx="1842">
                  <c:v>1.00334448160535E-2</c:v>
                </c:pt>
                <c:pt idx="1843">
                  <c:v>1.0869565217391301E-2</c:v>
                </c:pt>
                <c:pt idx="1844">
                  <c:v>1.0869565217391301E-2</c:v>
                </c:pt>
                <c:pt idx="1845">
                  <c:v>-5.8252427184466403E-3</c:v>
                </c:pt>
                <c:pt idx="1846">
                  <c:v>-5.8479532163742097E-3</c:v>
                </c:pt>
                <c:pt idx="1847">
                  <c:v>-5.6074766355140799E-3</c:v>
                </c:pt>
                <c:pt idx="1848">
                  <c:v>-2.9354207436399202E-2</c:v>
                </c:pt>
                <c:pt idx="1849">
                  <c:v>-2.9354207436399202E-2</c:v>
                </c:pt>
                <c:pt idx="1850">
                  <c:v>-2.8571428571428401E-2</c:v>
                </c:pt>
                <c:pt idx="1851">
                  <c:v>-2.8790786948176401E-2</c:v>
                </c:pt>
                <c:pt idx="1852">
                  <c:v>-3.0181086519114698E-2</c:v>
                </c:pt>
                <c:pt idx="1853">
                  <c:v>-3.6734693877551003E-2</c:v>
                </c:pt>
                <c:pt idx="1854">
                  <c:v>-3.4220532319391497E-2</c:v>
                </c:pt>
                <c:pt idx="1855">
                  <c:v>-3.9130434782608602E-2</c:v>
                </c:pt>
                <c:pt idx="1856">
                  <c:v>-5.4766734279918898E-2</c:v>
                </c:pt>
                <c:pt idx="1857">
                  <c:v>-8.1818181818181707E-2</c:v>
                </c:pt>
                <c:pt idx="1858">
                  <c:v>-6.2355658198614203E-2</c:v>
                </c:pt>
                <c:pt idx="1859">
                  <c:v>-5.78158458244111E-2</c:v>
                </c:pt>
                <c:pt idx="1860">
                  <c:v>-9.3333333333333199E-2</c:v>
                </c:pt>
                <c:pt idx="1861">
                  <c:v>-0.100671140939597</c:v>
                </c:pt>
                <c:pt idx="1862">
                  <c:v>-0.12808988764044901</c:v>
                </c:pt>
                <c:pt idx="1863">
                  <c:v>-0.10096153846153801</c:v>
                </c:pt>
                <c:pt idx="1864">
                  <c:v>-9.2636579572446601E-2</c:v>
                </c:pt>
                <c:pt idx="1865">
                  <c:v>-4.0540540540540501E-2</c:v>
                </c:pt>
                <c:pt idx="1866">
                  <c:v>-5.2109181141439101E-2</c:v>
                </c:pt>
                <c:pt idx="1867">
                  <c:v>-4.82758620689656E-2</c:v>
                </c:pt>
                <c:pt idx="1868">
                  <c:v>-4.9411764705882197E-2</c:v>
                </c:pt>
                <c:pt idx="1869">
                  <c:v>-4.91803278688525E-2</c:v>
                </c:pt>
                <c:pt idx="1870">
                  <c:v>-4.9645390070921898E-2</c:v>
                </c:pt>
                <c:pt idx="1871">
                  <c:v>-0.10091743119266</c:v>
                </c:pt>
                <c:pt idx="1872">
                  <c:v>-5.1918735891647701E-2</c:v>
                </c:pt>
                <c:pt idx="1873">
                  <c:v>-5.1685393258426901E-2</c:v>
                </c:pt>
                <c:pt idx="1874">
                  <c:v>-5.679012345679E-2</c:v>
                </c:pt>
                <c:pt idx="1875">
                  <c:v>-4.1362530413625302E-2</c:v>
                </c:pt>
                <c:pt idx="1876">
                  <c:v>-1.9801980198019799E-2</c:v>
                </c:pt>
                <c:pt idx="1877">
                  <c:v>5.91397849462365E-2</c:v>
                </c:pt>
                <c:pt idx="1878">
                  <c:v>-1.37741046831956E-2</c:v>
                </c:pt>
                <c:pt idx="1879">
                  <c:v>-1.15473441108544E-2</c:v>
                </c:pt>
                <c:pt idx="1880">
                  <c:v>2.4691358024691002E-3</c:v>
                </c:pt>
                <c:pt idx="1881">
                  <c:v>2.3866348448686701E-3</c:v>
                </c:pt>
                <c:pt idx="1882">
                  <c:v>-3.03030303030302E-2</c:v>
                </c:pt>
                <c:pt idx="1883">
                  <c:v>-6.7226890756302504E-2</c:v>
                </c:pt>
                <c:pt idx="1884">
                  <c:v>-7.3059360730593603E-2</c:v>
                </c:pt>
                <c:pt idx="1885">
                  <c:v>-6.8669527896995694E-2</c:v>
                </c:pt>
                <c:pt idx="1886">
                  <c:v>-6.3241106719367599E-2</c:v>
                </c:pt>
                <c:pt idx="1887">
                  <c:v>-5.9040590405904099E-2</c:v>
                </c:pt>
                <c:pt idx="1888">
                  <c:v>-9.4949494949494895E-2</c:v>
                </c:pt>
                <c:pt idx="1889">
                  <c:v>-9.5334685598377197E-2</c:v>
                </c:pt>
                <c:pt idx="1890">
                  <c:v>-9.4567404426559407E-2</c:v>
                </c:pt>
                <c:pt idx="1891">
                  <c:v>-0.11325301204819201</c:v>
                </c:pt>
                <c:pt idx="1892">
                  <c:v>-0.11578947368421</c:v>
                </c:pt>
                <c:pt idx="1893">
                  <c:v>-0.102325581395348</c:v>
                </c:pt>
                <c:pt idx="1894">
                  <c:v>-5.96330275229357E-2</c:v>
                </c:pt>
                <c:pt idx="1895">
                  <c:v>-7.8651685393258397E-2</c:v>
                </c:pt>
                <c:pt idx="1896">
                  <c:v>-0.124444444444444</c:v>
                </c:pt>
                <c:pt idx="1897">
                  <c:v>-0.12727272727272701</c:v>
                </c:pt>
                <c:pt idx="1898">
                  <c:v>-0.13023255813953399</c:v>
                </c:pt>
                <c:pt idx="1899">
                  <c:v>-0.148148148148148</c:v>
                </c:pt>
                <c:pt idx="1900">
                  <c:v>-0.143589743589743</c:v>
                </c:pt>
                <c:pt idx="1901">
                  <c:v>-0.15263157894736801</c:v>
                </c:pt>
                <c:pt idx="1902">
                  <c:v>-0.19891008174386901</c:v>
                </c:pt>
                <c:pt idx="1903">
                  <c:v>-0.202216066481994</c:v>
                </c:pt>
                <c:pt idx="1904">
                  <c:v>-0.19676549865229101</c:v>
                </c:pt>
                <c:pt idx="1905">
                  <c:v>-0.20334261838440101</c:v>
                </c:pt>
                <c:pt idx="1906">
                  <c:v>-0.192612137203166</c:v>
                </c:pt>
                <c:pt idx="1907">
                  <c:v>-0.21243523316062099</c:v>
                </c:pt>
                <c:pt idx="1908">
                  <c:v>-0.11616161616161599</c:v>
                </c:pt>
                <c:pt idx="1909">
                  <c:v>-0.11274509803921499</c:v>
                </c:pt>
                <c:pt idx="1910">
                  <c:v>-0.16708229426433899</c:v>
                </c:pt>
                <c:pt idx="1911">
                  <c:v>-0.16962025316455601</c:v>
                </c:pt>
                <c:pt idx="1912">
                  <c:v>-0.13772455089820301</c:v>
                </c:pt>
                <c:pt idx="1913">
                  <c:v>-0.136507936507936</c:v>
                </c:pt>
                <c:pt idx="1914">
                  <c:v>-4.5197740112994302E-2</c:v>
                </c:pt>
                <c:pt idx="1915">
                  <c:v>-4.3956043956044001E-2</c:v>
                </c:pt>
                <c:pt idx="1916">
                  <c:v>-4.6242774566473903E-2</c:v>
                </c:pt>
                <c:pt idx="1917">
                  <c:v>-5.1282051282051301E-2</c:v>
                </c:pt>
                <c:pt idx="1918">
                  <c:v>-4.7619047619047603E-2</c:v>
                </c:pt>
                <c:pt idx="1919">
                  <c:v>-4.1666666666666699E-2</c:v>
                </c:pt>
                <c:pt idx="1920">
                  <c:v>-0.21025641025641001</c:v>
                </c:pt>
                <c:pt idx="1921">
                  <c:v>1.7142857142857099E-2</c:v>
                </c:pt>
                <c:pt idx="1922">
                  <c:v>2.01342281879195E-2</c:v>
                </c:pt>
                <c:pt idx="1923">
                  <c:v>-5.2539404553415504E-3</c:v>
                </c:pt>
                <c:pt idx="1924">
                  <c:v>-4.7999999999999102E-3</c:v>
                </c:pt>
                <c:pt idx="1925">
                  <c:v>-5.0933786078097799E-3</c:v>
                </c:pt>
                <c:pt idx="1926">
                  <c:v>-5.0847457627118703E-2</c:v>
                </c:pt>
                <c:pt idx="1927">
                  <c:v>-5.5900621118012403E-2</c:v>
                </c:pt>
                <c:pt idx="1928">
                  <c:v>-1.4218009478673001E-2</c:v>
                </c:pt>
                <c:pt idx="1929">
                  <c:v>-1.4827018121910999E-2</c:v>
                </c:pt>
                <c:pt idx="1930">
                  <c:v>-5.5555555555555497E-2</c:v>
                </c:pt>
                <c:pt idx="1931">
                  <c:v>-6.0200668896321002E-2</c:v>
                </c:pt>
                <c:pt idx="1932">
                  <c:v>-1.91693290734824E-2</c:v>
                </c:pt>
                <c:pt idx="1933">
                  <c:v>-2.0547945205479499E-2</c:v>
                </c:pt>
                <c:pt idx="1934">
                  <c:v>-2.34375E-2</c:v>
                </c:pt>
                <c:pt idx="1935">
                  <c:v>-2.5423728813559199E-2</c:v>
                </c:pt>
                <c:pt idx="1936">
                  <c:v>-2.6315789473684199E-2</c:v>
                </c:pt>
                <c:pt idx="1937">
                  <c:v>-3.3149171270718099E-2</c:v>
                </c:pt>
                <c:pt idx="1938">
                  <c:v>2.4930747922437602E-2</c:v>
                </c:pt>
                <c:pt idx="1939">
                  <c:v>-4.2654028436019002E-2</c:v>
                </c:pt>
                <c:pt idx="1940">
                  <c:v>-5.1724137931034399E-2</c:v>
                </c:pt>
                <c:pt idx="1941">
                  <c:v>-5.9490084985835703E-2</c:v>
                </c:pt>
                <c:pt idx="1942">
                  <c:v>-5.6000000000000001E-2</c:v>
                </c:pt>
                <c:pt idx="1943">
                  <c:v>-0.113924050632911</c:v>
                </c:pt>
                <c:pt idx="1944">
                  <c:v>-9.8684210526315694E-2</c:v>
                </c:pt>
                <c:pt idx="1945">
                  <c:v>-0.101351351351351</c:v>
                </c:pt>
                <c:pt idx="1946">
                  <c:v>-0.100671140939597</c:v>
                </c:pt>
                <c:pt idx="1947">
                  <c:v>-0.134328358208955</c:v>
                </c:pt>
                <c:pt idx="1948">
                  <c:v>-0.134328358208955</c:v>
                </c:pt>
                <c:pt idx="1949">
                  <c:v>-0.134328358208955</c:v>
                </c:pt>
                <c:pt idx="1950">
                  <c:v>-0.134328358208955</c:v>
                </c:pt>
                <c:pt idx="1951">
                  <c:v>-0.159010600706713</c:v>
                </c:pt>
                <c:pt idx="1952">
                  <c:v>-0.123028391167192</c:v>
                </c:pt>
                <c:pt idx="1953">
                  <c:v>-0.12703583061889201</c:v>
                </c:pt>
                <c:pt idx="1954">
                  <c:v>-4.85436893203883E-2</c:v>
                </c:pt>
                <c:pt idx="1955">
                  <c:v>-4.3988269794721299E-2</c:v>
                </c:pt>
                <c:pt idx="1956">
                  <c:v>-8.5227272727272693E-2</c:v>
                </c:pt>
                <c:pt idx="1957">
                  <c:v>-8.6206896551724199E-2</c:v>
                </c:pt>
                <c:pt idx="1958">
                  <c:v>-0.105882352941176</c:v>
                </c:pt>
                <c:pt idx="1959">
                  <c:v>-0.10610932475884199</c:v>
                </c:pt>
                <c:pt idx="1960">
                  <c:v>-7.3170731707317097E-2</c:v>
                </c:pt>
                <c:pt idx="1961">
                  <c:v>-3.6144578313252997E-2</c:v>
                </c:pt>
                <c:pt idx="1962">
                  <c:v>-9.1185410334346795E-3</c:v>
                </c:pt>
                <c:pt idx="1963">
                  <c:v>-9.9009900990099098E-3</c:v>
                </c:pt>
                <c:pt idx="1964">
                  <c:v>-1.02389078498292E-2</c:v>
                </c:pt>
                <c:pt idx="1965">
                  <c:v>-6.2068965517241198E-2</c:v>
                </c:pt>
                <c:pt idx="1966">
                  <c:v>5.1546391752577303E-2</c:v>
                </c:pt>
                <c:pt idx="1967">
                  <c:v>-2.27272727272727E-2</c:v>
                </c:pt>
                <c:pt idx="1968">
                  <c:v>3.7344398340249003E-2</c:v>
                </c:pt>
                <c:pt idx="1969">
                  <c:v>2.4999999999999901E-2</c:v>
                </c:pt>
                <c:pt idx="1970">
                  <c:v>2.3622047244094401E-2</c:v>
                </c:pt>
                <c:pt idx="1971">
                  <c:v>2.25563909774435E-2</c:v>
                </c:pt>
                <c:pt idx="1972">
                  <c:v>4.6153846153846198E-2</c:v>
                </c:pt>
                <c:pt idx="1973">
                  <c:v>3.8759689922480599E-2</c:v>
                </c:pt>
                <c:pt idx="1974">
                  <c:v>3.8759689922480599E-2</c:v>
                </c:pt>
                <c:pt idx="1975">
                  <c:v>3.90625E-2</c:v>
                </c:pt>
                <c:pt idx="1976">
                  <c:v>5.3061224489795798E-2</c:v>
                </c:pt>
                <c:pt idx="1977">
                  <c:v>4.40677966101694E-2</c:v>
                </c:pt>
                <c:pt idx="1978">
                  <c:v>5.6737588652482303E-2</c:v>
                </c:pt>
                <c:pt idx="1979">
                  <c:v>5.3691275167785102E-2</c:v>
                </c:pt>
                <c:pt idx="1980">
                  <c:v>4.3478260869565098E-2</c:v>
                </c:pt>
                <c:pt idx="1981">
                  <c:v>-7.2463768115942101E-2</c:v>
                </c:pt>
                <c:pt idx="1982">
                  <c:v>-3.3846153846153797E-2</c:v>
                </c:pt>
                <c:pt idx="1983">
                  <c:v>-9.2063492063491903E-2</c:v>
                </c:pt>
                <c:pt idx="1984">
                  <c:v>9.9415204678362498E-2</c:v>
                </c:pt>
                <c:pt idx="1985">
                  <c:v>-3.47003154574132E-2</c:v>
                </c:pt>
                <c:pt idx="1986">
                  <c:v>4.6511627906976799E-2</c:v>
                </c:pt>
                <c:pt idx="1987">
                  <c:v>-3.1339031339031299E-2</c:v>
                </c:pt>
                <c:pt idx="1988">
                  <c:v>-3.3033033033033003E-2</c:v>
                </c:pt>
                <c:pt idx="1989">
                  <c:v>-3.2835820895522297E-2</c:v>
                </c:pt>
                <c:pt idx="1990">
                  <c:v>-3.4482758620689703E-2</c:v>
                </c:pt>
                <c:pt idx="1991">
                  <c:v>-3.5830618892508097E-2</c:v>
                </c:pt>
                <c:pt idx="1992">
                  <c:v>-2.7777777777777599E-2</c:v>
                </c:pt>
                <c:pt idx="1993">
                  <c:v>3.6101083032491401E-3</c:v>
                </c:pt>
                <c:pt idx="1994">
                  <c:v>3.5460992907801303E-2</c:v>
                </c:pt>
                <c:pt idx="1995">
                  <c:v>-7.1942446043165003E-3</c:v>
                </c:pt>
                <c:pt idx="1996">
                  <c:v>-6.6225165562914202E-3</c:v>
                </c:pt>
                <c:pt idx="1997">
                  <c:v>-2.51572327044025E-2</c:v>
                </c:pt>
                <c:pt idx="1998">
                  <c:v>-3.47003154574132E-2</c:v>
                </c:pt>
                <c:pt idx="1999">
                  <c:v>-1.7142857142857099E-2</c:v>
                </c:pt>
                <c:pt idx="2000">
                  <c:v>-2.0270270270270101E-2</c:v>
                </c:pt>
                <c:pt idx="2001">
                  <c:v>-2.1818181818181698E-2</c:v>
                </c:pt>
                <c:pt idx="2002">
                  <c:v>-2.1818181818181698E-2</c:v>
                </c:pt>
                <c:pt idx="2003">
                  <c:v>-2.3809523809523701E-2</c:v>
                </c:pt>
                <c:pt idx="2004">
                  <c:v>-2.6315789473684199E-2</c:v>
                </c:pt>
                <c:pt idx="2005">
                  <c:v>-2.5316455696202399E-2</c:v>
                </c:pt>
                <c:pt idx="2006">
                  <c:v>-1.91897654584221E-2</c:v>
                </c:pt>
                <c:pt idx="2007">
                  <c:v>-2.0785219399538101E-2</c:v>
                </c:pt>
                <c:pt idx="2008">
                  <c:v>1.38888888888888E-2</c:v>
                </c:pt>
                <c:pt idx="2009">
                  <c:v>3.82978723404254E-2</c:v>
                </c:pt>
                <c:pt idx="2010">
                  <c:v>2.4691358024691398E-2</c:v>
                </c:pt>
                <c:pt idx="2011">
                  <c:v>2.7272727272727299E-2</c:v>
                </c:pt>
                <c:pt idx="2012">
                  <c:v>6.5060240963855404E-2</c:v>
                </c:pt>
                <c:pt idx="2013">
                  <c:v>6.8702290076335798E-2</c:v>
                </c:pt>
                <c:pt idx="2014">
                  <c:v>3.06122448979591E-2</c:v>
                </c:pt>
                <c:pt idx="2015">
                  <c:v>3.14136125654449E-2</c:v>
                </c:pt>
                <c:pt idx="2016">
                  <c:v>3.14136125654449E-2</c:v>
                </c:pt>
                <c:pt idx="2017">
                  <c:v>2.3872679045092899E-2</c:v>
                </c:pt>
                <c:pt idx="2018">
                  <c:v>1.5957446808510599E-2</c:v>
                </c:pt>
                <c:pt idx="2019">
                  <c:v>1.45631067961164E-2</c:v>
                </c:pt>
                <c:pt idx="2020">
                  <c:v>2.3017902813299199E-2</c:v>
                </c:pt>
                <c:pt idx="2021">
                  <c:v>0</c:v>
                </c:pt>
                <c:pt idx="2022">
                  <c:v>-7.9155672823219003E-3</c:v>
                </c:pt>
                <c:pt idx="2023">
                  <c:v>1.55440414507772E-2</c:v>
                </c:pt>
                <c:pt idx="2024">
                  <c:v>-2.1377672209026199E-2</c:v>
                </c:pt>
                <c:pt idx="2025">
                  <c:v>1.4423076923076801E-2</c:v>
                </c:pt>
                <c:pt idx="2026">
                  <c:v>2.2004889975550002E-2</c:v>
                </c:pt>
                <c:pt idx="2027">
                  <c:v>2.4523160762942801E-2</c:v>
                </c:pt>
                <c:pt idx="2028">
                  <c:v>2.63929618768328E-2</c:v>
                </c:pt>
                <c:pt idx="2029">
                  <c:v>9.1743119266054496E-3</c:v>
                </c:pt>
                <c:pt idx="2030">
                  <c:v>9.3457943925232493E-3</c:v>
                </c:pt>
                <c:pt idx="2031">
                  <c:v>8.6455331412103008E-3</c:v>
                </c:pt>
                <c:pt idx="2032">
                  <c:v>-0.12068965517241299</c:v>
                </c:pt>
                <c:pt idx="2033">
                  <c:v>8.5959885386819295E-3</c:v>
                </c:pt>
                <c:pt idx="2034">
                  <c:v>1.6949152542372801E-2</c:v>
                </c:pt>
                <c:pt idx="2035">
                  <c:v>1.76470588235293E-2</c:v>
                </c:pt>
                <c:pt idx="2036">
                  <c:v>-1.8867924528301799E-2</c:v>
                </c:pt>
                <c:pt idx="2037">
                  <c:v>-1.3793103448275799E-2</c:v>
                </c:pt>
                <c:pt idx="2038">
                  <c:v>6.1818181818181703E-2</c:v>
                </c:pt>
                <c:pt idx="2039">
                  <c:v>6.0498220640569297E-2</c:v>
                </c:pt>
                <c:pt idx="2040">
                  <c:v>-1.3157894736842E-2</c:v>
                </c:pt>
                <c:pt idx="2041">
                  <c:v>-1.3422818791946199E-2</c:v>
                </c:pt>
                <c:pt idx="2042">
                  <c:v>-1.3422818791946199E-2</c:v>
                </c:pt>
                <c:pt idx="2043">
                  <c:v>-1.3793103448275799E-2</c:v>
                </c:pt>
                <c:pt idx="2044">
                  <c:v>-1.4184397163120499E-2</c:v>
                </c:pt>
                <c:pt idx="2045">
                  <c:v>-1.4388489208633001E-2</c:v>
                </c:pt>
                <c:pt idx="2046">
                  <c:v>-3.5714285714285803E-2</c:v>
                </c:pt>
                <c:pt idx="2047">
                  <c:v>-3.18471337579617E-2</c:v>
                </c:pt>
                <c:pt idx="2048">
                  <c:v>-3.4013605442176902E-2</c:v>
                </c:pt>
                <c:pt idx="2049">
                  <c:v>-2.52707581227435E-2</c:v>
                </c:pt>
                <c:pt idx="2050">
                  <c:v>7.5757575757575593E-2</c:v>
                </c:pt>
                <c:pt idx="2051">
                  <c:v>5.6105610561056E-2</c:v>
                </c:pt>
                <c:pt idx="2052">
                  <c:v>5.9233449477351797E-2</c:v>
                </c:pt>
                <c:pt idx="2053">
                  <c:v>9.0277777777777596E-2</c:v>
                </c:pt>
                <c:pt idx="2054">
                  <c:v>-3.7037037037036903E-2</c:v>
                </c:pt>
                <c:pt idx="2055">
                  <c:v>3.7837837837837798E-2</c:v>
                </c:pt>
                <c:pt idx="2056">
                  <c:v>1.31926121372032E-2</c:v>
                </c:pt>
                <c:pt idx="2057">
                  <c:v>-2.6109660574411501E-3</c:v>
                </c:pt>
                <c:pt idx="2058">
                  <c:v>-2.5706940874035099E-3</c:v>
                </c:pt>
                <c:pt idx="2059">
                  <c:v>-1.0471204188481501E-2</c:v>
                </c:pt>
                <c:pt idx="2060">
                  <c:v>-1.1049723756906001E-2</c:v>
                </c:pt>
                <c:pt idx="2061">
                  <c:v>-6.5088757396449801E-2</c:v>
                </c:pt>
                <c:pt idx="2062">
                  <c:v>-0.112994350282485</c:v>
                </c:pt>
                <c:pt idx="2063">
                  <c:v>-5.0397877984084703E-2</c:v>
                </c:pt>
                <c:pt idx="2064">
                  <c:v>-3.0581039755350702E-3</c:v>
                </c:pt>
                <c:pt idx="2065">
                  <c:v>-3.4129692832765E-3</c:v>
                </c:pt>
                <c:pt idx="2066">
                  <c:v>-2.9673590504450901E-3</c:v>
                </c:pt>
                <c:pt idx="2067">
                  <c:v>-3.2573289902280101E-3</c:v>
                </c:pt>
                <c:pt idx="2068">
                  <c:v>-1.3422818791946199E-2</c:v>
                </c:pt>
                <c:pt idx="2069">
                  <c:v>-1.3793103448275799E-2</c:v>
                </c:pt>
                <c:pt idx="2070">
                  <c:v>-1.5267175572519101E-2</c:v>
                </c:pt>
                <c:pt idx="2071">
                  <c:v>1.7793594306049799E-2</c:v>
                </c:pt>
                <c:pt idx="2072">
                  <c:v>-1.33333333333334E-2</c:v>
                </c:pt>
                <c:pt idx="2073">
                  <c:v>-1.6260162601626101E-2</c:v>
                </c:pt>
                <c:pt idx="2074">
                  <c:v>5.6451612903225701E-2</c:v>
                </c:pt>
                <c:pt idx="2075">
                  <c:v>4.7945205479451997E-2</c:v>
                </c:pt>
                <c:pt idx="2076">
                  <c:v>3.7453183520599299E-3</c:v>
                </c:pt>
                <c:pt idx="2077">
                  <c:v>3.7174721189590001E-3</c:v>
                </c:pt>
                <c:pt idx="2078">
                  <c:v>-4.13793103448276E-2</c:v>
                </c:pt>
                <c:pt idx="2079">
                  <c:v>-4.4444444444444502E-2</c:v>
                </c:pt>
                <c:pt idx="2080">
                  <c:v>-3.3962264150943298E-2</c:v>
                </c:pt>
                <c:pt idx="2081">
                  <c:v>-9.4488188976377993E-2</c:v>
                </c:pt>
                <c:pt idx="2082">
                  <c:v>-9.375E-2</c:v>
                </c:pt>
                <c:pt idx="2083">
                  <c:v>-3.5294117647058899E-2</c:v>
                </c:pt>
                <c:pt idx="2084">
                  <c:v>-2.3622047244094401E-2</c:v>
                </c:pt>
                <c:pt idx="2085">
                  <c:v>-8.6792452830188604E-2</c:v>
                </c:pt>
                <c:pt idx="2086">
                  <c:v>-0.119402985074626</c:v>
                </c:pt>
                <c:pt idx="2087">
                  <c:v>-8.3870967741935504E-2</c:v>
                </c:pt>
                <c:pt idx="2088">
                  <c:v>-9.2651757188498302E-2</c:v>
                </c:pt>
                <c:pt idx="2089">
                  <c:v>-8.4249084249084102E-2</c:v>
                </c:pt>
                <c:pt idx="2090">
                  <c:v>-0.115942028985507</c:v>
                </c:pt>
                <c:pt idx="2091">
                  <c:v>-0.115107913669064</c:v>
                </c:pt>
                <c:pt idx="2092">
                  <c:v>-6.4638783269961905E-2</c:v>
                </c:pt>
                <c:pt idx="2093">
                  <c:v>-6.00706713780918E-2</c:v>
                </c:pt>
                <c:pt idx="2094">
                  <c:v>-6.3197026022304897E-2</c:v>
                </c:pt>
                <c:pt idx="2095">
                  <c:v>-5.83657587548638E-2</c:v>
                </c:pt>
                <c:pt idx="2096">
                  <c:v>-0.13235294117647001</c:v>
                </c:pt>
                <c:pt idx="2097">
                  <c:v>-0.11698113207547101</c:v>
                </c:pt>
                <c:pt idx="2098">
                  <c:v>-2.9673590504450901E-3</c:v>
                </c:pt>
                <c:pt idx="2099">
                  <c:v>-3.4843205574912601E-3</c:v>
                </c:pt>
                <c:pt idx="2100">
                  <c:v>-3.1347962382444099E-3</c:v>
                </c:pt>
                <c:pt idx="2101">
                  <c:v>-3.7453183520599299E-3</c:v>
                </c:pt>
                <c:pt idx="2102">
                  <c:v>-4.2194092827003704E-3</c:v>
                </c:pt>
                <c:pt idx="2103">
                  <c:v>0.14102564102564</c:v>
                </c:pt>
                <c:pt idx="2104">
                  <c:v>0.13664596273291901</c:v>
                </c:pt>
                <c:pt idx="2105">
                  <c:v>0.128526645768024</c:v>
                </c:pt>
                <c:pt idx="2106">
                  <c:v>-8.4985835694051295E-3</c:v>
                </c:pt>
                <c:pt idx="2107">
                  <c:v>-8.4985835694051295E-3</c:v>
                </c:pt>
                <c:pt idx="2108">
                  <c:v>-1.45395799676897E-2</c:v>
                </c:pt>
                <c:pt idx="2109">
                  <c:v>-1.5929203539823002E-2</c:v>
                </c:pt>
                <c:pt idx="2110">
                  <c:v>-1.6157989228007201E-2</c:v>
                </c:pt>
                <c:pt idx="2111">
                  <c:v>0</c:v>
                </c:pt>
                <c:pt idx="2112">
                  <c:v>-6.0362173038228601E-3</c:v>
                </c:pt>
                <c:pt idx="2113">
                  <c:v>0</c:v>
                </c:pt>
                <c:pt idx="2114">
                  <c:v>-5.1635111876076004E-3</c:v>
                </c:pt>
                <c:pt idx="2115">
                  <c:v>1.04895104895104E-2</c:v>
                </c:pt>
                <c:pt idx="2116">
                  <c:v>1.08303249097472E-2</c:v>
                </c:pt>
                <c:pt idx="2117">
                  <c:v>2.7624309392265199E-2</c:v>
                </c:pt>
                <c:pt idx="2118">
                  <c:v>2.32558139534884E-2</c:v>
                </c:pt>
                <c:pt idx="2119">
                  <c:v>0.13134851138353701</c:v>
                </c:pt>
                <c:pt idx="2120">
                  <c:v>0.138790035587188</c:v>
                </c:pt>
                <c:pt idx="2121">
                  <c:v>0.16577540106951799</c:v>
                </c:pt>
                <c:pt idx="2122">
                  <c:v>0.14938488576449899</c:v>
                </c:pt>
                <c:pt idx="2123">
                  <c:v>0.132867132867132</c:v>
                </c:pt>
                <c:pt idx="2124">
                  <c:v>0.132616487455197</c:v>
                </c:pt>
                <c:pt idx="2125">
                  <c:v>0.14705882352941099</c:v>
                </c:pt>
                <c:pt idx="2126">
                  <c:v>0.13754646840148699</c:v>
                </c:pt>
                <c:pt idx="2127">
                  <c:v>0.156186612576064</c:v>
                </c:pt>
                <c:pt idx="2128">
                  <c:v>0.170431211498973</c:v>
                </c:pt>
                <c:pt idx="2129">
                  <c:v>0.16597510373443899</c:v>
                </c:pt>
                <c:pt idx="2130">
                  <c:v>0.18614718614718601</c:v>
                </c:pt>
                <c:pt idx="2131">
                  <c:v>0.19139784946236499</c:v>
                </c:pt>
                <c:pt idx="2132">
                  <c:v>0.18859649122807001</c:v>
                </c:pt>
                <c:pt idx="2133">
                  <c:v>0.25940594059405903</c:v>
                </c:pt>
                <c:pt idx="2134">
                  <c:v>0.249500998003991</c:v>
                </c:pt>
                <c:pt idx="2135">
                  <c:v>0.24907063197026</c:v>
                </c:pt>
                <c:pt idx="2136">
                  <c:v>0.25187969924811998</c:v>
                </c:pt>
                <c:pt idx="2137">
                  <c:v>0.25806451612903197</c:v>
                </c:pt>
                <c:pt idx="2138">
                  <c:v>0.259875259875259</c:v>
                </c:pt>
                <c:pt idx="2139">
                  <c:v>0.24557956777996001</c:v>
                </c:pt>
                <c:pt idx="2140">
                  <c:v>0.27345309381237498</c:v>
                </c:pt>
                <c:pt idx="2141">
                  <c:v>0.305719921104536</c:v>
                </c:pt>
                <c:pt idx="2142">
                  <c:v>0.28000000000000003</c:v>
                </c:pt>
                <c:pt idx="2143">
                  <c:v>0.34012219959266798</c:v>
                </c:pt>
                <c:pt idx="2144">
                  <c:v>0.356076759061833</c:v>
                </c:pt>
                <c:pt idx="2145">
                  <c:v>0.35193133047210301</c:v>
                </c:pt>
                <c:pt idx="2146">
                  <c:v>0.34475374732334002</c:v>
                </c:pt>
                <c:pt idx="2147">
                  <c:v>0.34193548387096701</c:v>
                </c:pt>
                <c:pt idx="2148">
                  <c:v>-1.3493253373313399E-2</c:v>
                </c:pt>
                <c:pt idx="2149">
                  <c:v>-1.3493253373313399E-2</c:v>
                </c:pt>
                <c:pt idx="2150">
                  <c:v>-1.70542635658914E-2</c:v>
                </c:pt>
                <c:pt idx="2151">
                  <c:v>-1.7600000000000001E-2</c:v>
                </c:pt>
                <c:pt idx="2152">
                  <c:v>-2.2801302931596101E-2</c:v>
                </c:pt>
                <c:pt idx="2153">
                  <c:v>-8.4317032040472899E-3</c:v>
                </c:pt>
                <c:pt idx="2154">
                  <c:v>-9.3808630393996603E-3</c:v>
                </c:pt>
                <c:pt idx="2155">
                  <c:v>-1.02669404517454E-2</c:v>
                </c:pt>
                <c:pt idx="2156">
                  <c:v>-1.26050420168066E-2</c:v>
                </c:pt>
                <c:pt idx="2157">
                  <c:v>8.3665338645418197E-2</c:v>
                </c:pt>
                <c:pt idx="2158">
                  <c:v>8.5020242914979699E-2</c:v>
                </c:pt>
                <c:pt idx="2159">
                  <c:v>0.13043478260869501</c:v>
                </c:pt>
                <c:pt idx="2160">
                  <c:v>0.13106796116504801</c:v>
                </c:pt>
                <c:pt idx="2161">
                  <c:v>9.4430992736077496E-2</c:v>
                </c:pt>
                <c:pt idx="2162">
                  <c:v>9.7744360902255606E-2</c:v>
                </c:pt>
                <c:pt idx="2163">
                  <c:v>9.7744360902255606E-2</c:v>
                </c:pt>
                <c:pt idx="2164">
                  <c:v>9.0909090909090801E-2</c:v>
                </c:pt>
                <c:pt idx="2165">
                  <c:v>0.112781954887217</c:v>
                </c:pt>
                <c:pt idx="2166">
                  <c:v>0.113350125944584</c:v>
                </c:pt>
                <c:pt idx="2167">
                  <c:v>0.133663366336633</c:v>
                </c:pt>
                <c:pt idx="2168">
                  <c:v>0.11888111888111801</c:v>
                </c:pt>
                <c:pt idx="2169">
                  <c:v>0.13698630136986301</c:v>
                </c:pt>
                <c:pt idx="2170">
                  <c:v>0.136038186157517</c:v>
                </c:pt>
                <c:pt idx="2171">
                  <c:v>0.154929577464788</c:v>
                </c:pt>
                <c:pt idx="2172">
                  <c:v>0.17675544794188799</c:v>
                </c:pt>
                <c:pt idx="2173">
                  <c:v>0.19676549865229101</c:v>
                </c:pt>
                <c:pt idx="2174">
                  <c:v>0.19774011299434999</c:v>
                </c:pt>
                <c:pt idx="2175">
                  <c:v>0.34104046242774499</c:v>
                </c:pt>
                <c:pt idx="2176">
                  <c:v>0.33333333333333298</c:v>
                </c:pt>
                <c:pt idx="2177">
                  <c:v>0.31486146095717799</c:v>
                </c:pt>
                <c:pt idx="2178">
                  <c:v>0.322997416020671</c:v>
                </c:pt>
                <c:pt idx="2179">
                  <c:v>0.320113314447592</c:v>
                </c:pt>
                <c:pt idx="2180">
                  <c:v>0.30588235294117599</c:v>
                </c:pt>
                <c:pt idx="2181">
                  <c:v>0.32620320855614898</c:v>
                </c:pt>
                <c:pt idx="2182">
                  <c:v>0.229813664596273</c:v>
                </c:pt>
                <c:pt idx="2183">
                  <c:v>0.14461538461538401</c:v>
                </c:pt>
                <c:pt idx="2184">
                  <c:v>0.15409836065573701</c:v>
                </c:pt>
                <c:pt idx="2185">
                  <c:v>0.17343173431734299</c:v>
                </c:pt>
                <c:pt idx="2186">
                  <c:v>0.18146718146718099</c:v>
                </c:pt>
                <c:pt idx="2187">
                  <c:v>0.22033898305084701</c:v>
                </c:pt>
                <c:pt idx="2188">
                  <c:v>0.27857142857142803</c:v>
                </c:pt>
                <c:pt idx="2189">
                  <c:v>0.27272727272727199</c:v>
                </c:pt>
                <c:pt idx="2190">
                  <c:v>0.23875432525951501</c:v>
                </c:pt>
                <c:pt idx="2191">
                  <c:v>0.14285714285714199</c:v>
                </c:pt>
                <c:pt idx="2192">
                  <c:v>0.138790035587188</c:v>
                </c:pt>
                <c:pt idx="2193">
                  <c:v>0.19860627177700299</c:v>
                </c:pt>
                <c:pt idx="2194">
                  <c:v>0.190140845070422</c:v>
                </c:pt>
                <c:pt idx="2195">
                  <c:v>0.219999999999999</c:v>
                </c:pt>
                <c:pt idx="2196">
                  <c:v>8.4985835694051295E-3</c:v>
                </c:pt>
                <c:pt idx="2197">
                  <c:v>1.00334448160535E-2</c:v>
                </c:pt>
                <c:pt idx="2198">
                  <c:v>1.08303249097472E-2</c:v>
                </c:pt>
                <c:pt idx="2199">
                  <c:v>1.00334448160535E-2</c:v>
                </c:pt>
                <c:pt idx="2200">
                  <c:v>1.00334448160535E-2</c:v>
                </c:pt>
                <c:pt idx="2201">
                  <c:v>-1.94805194805194E-2</c:v>
                </c:pt>
                <c:pt idx="2202">
                  <c:v>-1.8867924528301799E-2</c:v>
                </c:pt>
                <c:pt idx="2203">
                  <c:v>-1.8867924528301799E-2</c:v>
                </c:pt>
                <c:pt idx="2204">
                  <c:v>-2.3076923076922901E-2</c:v>
                </c:pt>
                <c:pt idx="2205">
                  <c:v>-2.13523131672597E-2</c:v>
                </c:pt>
                <c:pt idx="2206">
                  <c:v>1.7408123791102501E-2</c:v>
                </c:pt>
                <c:pt idx="2207">
                  <c:v>1.9438444924405999E-2</c:v>
                </c:pt>
                <c:pt idx="2208">
                  <c:v>-3.3962264150943298E-2</c:v>
                </c:pt>
                <c:pt idx="2209">
                  <c:v>1.6949152542372801E-2</c:v>
                </c:pt>
                <c:pt idx="2210">
                  <c:v>6.2937062937062901E-2</c:v>
                </c:pt>
                <c:pt idx="2211">
                  <c:v>2.1505376344085999E-2</c:v>
                </c:pt>
                <c:pt idx="2212">
                  <c:v>-1.6697588126159499E-2</c:v>
                </c:pt>
                <c:pt idx="2213">
                  <c:v>-1.7274472168905899E-2</c:v>
                </c:pt>
                <c:pt idx="2214">
                  <c:v>-1.7612524461839401E-2</c:v>
                </c:pt>
                <c:pt idx="2215">
                  <c:v>-1.7475728155339699E-2</c:v>
                </c:pt>
                <c:pt idx="2216">
                  <c:v>-1.6453382084095001E-2</c:v>
                </c:pt>
                <c:pt idx="2217">
                  <c:v>-1.86335403726707E-2</c:v>
                </c:pt>
                <c:pt idx="2218">
                  <c:v>-7.1258907363420604E-3</c:v>
                </c:pt>
                <c:pt idx="2219">
                  <c:v>-6.80272108843538E-3</c:v>
                </c:pt>
                <c:pt idx="2220">
                  <c:v>-2.25563909774435E-2</c:v>
                </c:pt>
                <c:pt idx="2221">
                  <c:v>-2.14797136038185E-2</c:v>
                </c:pt>
                <c:pt idx="2222">
                  <c:v>-6.7264573991031307E-2</c:v>
                </c:pt>
                <c:pt idx="2223">
                  <c:v>-6.7873303167420795E-2</c:v>
                </c:pt>
                <c:pt idx="2224">
                  <c:v>-7.2463768115942101E-2</c:v>
                </c:pt>
                <c:pt idx="2225">
                  <c:v>-9.3525179856115095E-2</c:v>
                </c:pt>
                <c:pt idx="2226">
                  <c:v>-9.5127610208816701E-2</c:v>
                </c:pt>
                <c:pt idx="2227">
                  <c:v>-8.0831408775981606E-2</c:v>
                </c:pt>
                <c:pt idx="2228">
                  <c:v>-9.4339622641509399E-2</c:v>
                </c:pt>
                <c:pt idx="2229">
                  <c:v>-9.3333333333333199E-2</c:v>
                </c:pt>
                <c:pt idx="2230">
                  <c:v>-9.2348284960422203E-2</c:v>
                </c:pt>
                <c:pt idx="2231">
                  <c:v>-0.106145251396648</c:v>
                </c:pt>
                <c:pt idx="2232">
                  <c:v>-0.112426035502958</c:v>
                </c:pt>
                <c:pt idx="2233">
                  <c:v>-0.11656441717791401</c:v>
                </c:pt>
                <c:pt idx="2234">
                  <c:v>-0.109034267912772</c:v>
                </c:pt>
                <c:pt idx="2235">
                  <c:v>-0.120253164556962</c:v>
                </c:pt>
                <c:pt idx="2236">
                  <c:v>-0.102639296187683</c:v>
                </c:pt>
                <c:pt idx="2237">
                  <c:v>-0.11764705882352899</c:v>
                </c:pt>
                <c:pt idx="2238">
                  <c:v>-0.116279069767441</c:v>
                </c:pt>
                <c:pt idx="2239">
                  <c:v>-0.118343195266272</c:v>
                </c:pt>
                <c:pt idx="2240">
                  <c:v>-0.152647975077881</c:v>
                </c:pt>
                <c:pt idx="2241">
                  <c:v>-0.15457413249211299</c:v>
                </c:pt>
                <c:pt idx="2242">
                  <c:v>-0.155555555555555</c:v>
                </c:pt>
                <c:pt idx="2243">
                  <c:v>-0.15457413249211299</c:v>
                </c:pt>
                <c:pt idx="2244">
                  <c:v>-0.14465408805031399</c:v>
                </c:pt>
                <c:pt idx="2245">
                  <c:v>-0.15457413249211299</c:v>
                </c:pt>
                <c:pt idx="2246">
                  <c:v>-0.14465408805031399</c:v>
                </c:pt>
                <c:pt idx="2247">
                  <c:v>-0.155555555555555</c:v>
                </c:pt>
                <c:pt idx="2248">
                  <c:v>-0.14984709480122299</c:v>
                </c:pt>
                <c:pt idx="2249">
                  <c:v>-0.15170278637770801</c:v>
                </c:pt>
                <c:pt idx="2250">
                  <c:v>-0.147435897435897</c:v>
                </c:pt>
                <c:pt idx="2251">
                  <c:v>-0.145569620253164</c:v>
                </c:pt>
                <c:pt idx="2252">
                  <c:v>-9.2105263157894607E-2</c:v>
                </c:pt>
                <c:pt idx="2253">
                  <c:v>-2.1943573667711599E-2</c:v>
                </c:pt>
                <c:pt idx="2254">
                  <c:v>-1.3986013986013899E-2</c:v>
                </c:pt>
                <c:pt idx="2255">
                  <c:v>4.3478260869565098E-2</c:v>
                </c:pt>
                <c:pt idx="2256">
                  <c:v>0.159663865546218</c:v>
                </c:pt>
                <c:pt idx="2257">
                  <c:v>0.25149700598802299</c:v>
                </c:pt>
                <c:pt idx="2258">
                  <c:v>0.27096774193548301</c:v>
                </c:pt>
                <c:pt idx="2259">
                  <c:v>8.5714285714285604E-2</c:v>
                </c:pt>
                <c:pt idx="2260">
                  <c:v>9.9337748344370896E-2</c:v>
                </c:pt>
                <c:pt idx="2261">
                  <c:v>0.108695652173913</c:v>
                </c:pt>
                <c:pt idx="2262">
                  <c:v>0.102739726027397</c:v>
                </c:pt>
                <c:pt idx="2263">
                  <c:v>9.3425605536332196E-2</c:v>
                </c:pt>
                <c:pt idx="2264">
                  <c:v>8.5106382978723305E-2</c:v>
                </c:pt>
                <c:pt idx="2265">
                  <c:v>8.4985835694051295E-3</c:v>
                </c:pt>
                <c:pt idx="2266">
                  <c:v>8.5959885386819295E-3</c:v>
                </c:pt>
                <c:pt idx="2267">
                  <c:v>4.2796005706133801E-3</c:v>
                </c:pt>
                <c:pt idx="2268">
                  <c:v>4.32900432900429E-3</c:v>
                </c:pt>
                <c:pt idx="2269">
                  <c:v>-8.5959885386819295E-3</c:v>
                </c:pt>
                <c:pt idx="2270">
                  <c:v>-5.7803468208093003E-3</c:v>
                </c:pt>
                <c:pt idx="2271">
                  <c:v>-5.7803468208093003E-3</c:v>
                </c:pt>
                <c:pt idx="2272">
                  <c:v>-2.9154518950438302E-3</c:v>
                </c:pt>
                <c:pt idx="2273">
                  <c:v>-3.4602076124568E-3</c:v>
                </c:pt>
                <c:pt idx="2274">
                  <c:v>-3.1307550644567202E-2</c:v>
                </c:pt>
                <c:pt idx="2275">
                  <c:v>-2.9876977152899699E-2</c:v>
                </c:pt>
                <c:pt idx="2276">
                  <c:v>-1.96779964221824E-2</c:v>
                </c:pt>
                <c:pt idx="2277">
                  <c:v>-3.6231884057971102E-3</c:v>
                </c:pt>
                <c:pt idx="2278">
                  <c:v>1.94174757281562E-3</c:v>
                </c:pt>
                <c:pt idx="2279">
                  <c:v>5.30303030303029E-2</c:v>
                </c:pt>
                <c:pt idx="2280">
                  <c:v>5.30303030303029E-2</c:v>
                </c:pt>
                <c:pt idx="2281">
                  <c:v>5.0909090909091001E-2</c:v>
                </c:pt>
                <c:pt idx="2282">
                  <c:v>5.1851851851851802E-2</c:v>
                </c:pt>
                <c:pt idx="2283">
                  <c:v>5.6910569105690999E-2</c:v>
                </c:pt>
                <c:pt idx="2284">
                  <c:v>5.83333333333333E-2</c:v>
                </c:pt>
                <c:pt idx="2285">
                  <c:v>7.1428571428571397E-2</c:v>
                </c:pt>
                <c:pt idx="2286">
                  <c:v>8.0610021786492403E-2</c:v>
                </c:pt>
                <c:pt idx="2287">
                  <c:v>8.5470085470085305E-2</c:v>
                </c:pt>
                <c:pt idx="2288">
                  <c:v>0.118790496760259</c:v>
                </c:pt>
                <c:pt idx="2289">
                  <c:v>1.29124820659971E-2</c:v>
                </c:pt>
                <c:pt idx="2290">
                  <c:v>1.29124820659971E-2</c:v>
                </c:pt>
                <c:pt idx="2291">
                  <c:v>1.5126050420168E-2</c:v>
                </c:pt>
                <c:pt idx="2292">
                  <c:v>1.54905335628228E-2</c:v>
                </c:pt>
                <c:pt idx="2293">
                  <c:v>1.7208413001912101E-2</c:v>
                </c:pt>
                <c:pt idx="2294">
                  <c:v>1.81086519114688E-2</c:v>
                </c:pt>
                <c:pt idx="2295">
                  <c:v>4.91803278688525E-2</c:v>
                </c:pt>
                <c:pt idx="2296">
                  <c:v>4.66926070038911E-2</c:v>
                </c:pt>
                <c:pt idx="2297">
                  <c:v>-6.9605568445476598E-3</c:v>
                </c:pt>
                <c:pt idx="2298">
                  <c:v>-7.4074074074073001E-3</c:v>
                </c:pt>
                <c:pt idx="2299">
                  <c:v>1.51515151515151E-2</c:v>
                </c:pt>
                <c:pt idx="2300">
                  <c:v>-1.08932461873638E-2</c:v>
                </c:pt>
                <c:pt idx="2301">
                  <c:v>9.34579439252336E-2</c:v>
                </c:pt>
                <c:pt idx="2302">
                  <c:v>8.6651053864168701E-2</c:v>
                </c:pt>
                <c:pt idx="2303">
                  <c:v>0.117270788912579</c:v>
                </c:pt>
                <c:pt idx="2304">
                  <c:v>0.13647642679900701</c:v>
                </c:pt>
                <c:pt idx="2305">
                  <c:v>0.158415841584158</c:v>
                </c:pt>
                <c:pt idx="2306">
                  <c:v>0.14987714987714901</c:v>
                </c:pt>
                <c:pt idx="2307">
                  <c:v>0.51079136690647398</c:v>
                </c:pt>
                <c:pt idx="2308">
                  <c:v>-8.4985835694051295E-3</c:v>
                </c:pt>
                <c:pt idx="2309">
                  <c:v>-8.4985835694051295E-3</c:v>
                </c:pt>
                <c:pt idx="2310">
                  <c:v>-9.77198697068404E-3</c:v>
                </c:pt>
                <c:pt idx="2311">
                  <c:v>-9.6774193548387899E-3</c:v>
                </c:pt>
                <c:pt idx="2312">
                  <c:v>2.0761245674740501E-2</c:v>
                </c:pt>
                <c:pt idx="2313">
                  <c:v>2.2304832713754701E-2</c:v>
                </c:pt>
                <c:pt idx="2314">
                  <c:v>-5.87084148727989E-3</c:v>
                </c:pt>
                <c:pt idx="2315">
                  <c:v>-5.8939096267189798E-3</c:v>
                </c:pt>
                <c:pt idx="2316">
                  <c:v>-5.9880239520957402E-3</c:v>
                </c:pt>
                <c:pt idx="2317">
                  <c:v>-1.8711018711018601E-2</c:v>
                </c:pt>
                <c:pt idx="2318">
                  <c:v>-1.9955654101995599E-2</c:v>
                </c:pt>
                <c:pt idx="2319">
                  <c:v>4.2452830188679201E-2</c:v>
                </c:pt>
                <c:pt idx="2320">
                  <c:v>4.3689320388349398E-2</c:v>
                </c:pt>
                <c:pt idx="2321">
                  <c:v>-2.3498694516971199E-2</c:v>
                </c:pt>
                <c:pt idx="2322">
                  <c:v>-1.62412993039442E-2</c:v>
                </c:pt>
                <c:pt idx="2323">
                  <c:v>-1.6470588235294001E-2</c:v>
                </c:pt>
                <c:pt idx="2324">
                  <c:v>1.8957345971563899E-2</c:v>
                </c:pt>
                <c:pt idx="2325">
                  <c:v>5.5421686746987803E-2</c:v>
                </c:pt>
                <c:pt idx="2326">
                  <c:v>6.0465116279069697E-2</c:v>
                </c:pt>
                <c:pt idx="2327">
                  <c:v>6.0465116279069697E-2</c:v>
                </c:pt>
                <c:pt idx="2328">
                  <c:v>7.0217917675544805E-2</c:v>
                </c:pt>
                <c:pt idx="2329">
                  <c:v>5.7356608478803001E-2</c:v>
                </c:pt>
                <c:pt idx="2330">
                  <c:v>5.5690072639225097E-2</c:v>
                </c:pt>
                <c:pt idx="2331">
                  <c:v>4.9261083743842297E-2</c:v>
                </c:pt>
                <c:pt idx="2332">
                  <c:v>5.6511056511056403E-2</c:v>
                </c:pt>
                <c:pt idx="2333">
                  <c:v>4.9751243781094502E-2</c:v>
                </c:pt>
                <c:pt idx="2334">
                  <c:v>5.679012345679E-2</c:v>
                </c:pt>
                <c:pt idx="2335">
                  <c:v>5.7934508816120903E-2</c:v>
                </c:pt>
                <c:pt idx="2336">
                  <c:v>5.679012345679E-2</c:v>
                </c:pt>
                <c:pt idx="2337">
                  <c:v>1.90476190476189E-2</c:v>
                </c:pt>
                <c:pt idx="2338">
                  <c:v>1.9607843137254801E-2</c:v>
                </c:pt>
                <c:pt idx="2339">
                  <c:v>5.7644110275689199E-2</c:v>
                </c:pt>
                <c:pt idx="2340">
                  <c:v>6.4788732394366097E-2</c:v>
                </c:pt>
                <c:pt idx="2341">
                  <c:v>2.2099447513812001E-2</c:v>
                </c:pt>
                <c:pt idx="2342">
                  <c:v>7.7441077441077394E-2</c:v>
                </c:pt>
                <c:pt idx="2343">
                  <c:v>8.0139372822299604E-2</c:v>
                </c:pt>
                <c:pt idx="2344">
                  <c:v>6.17283950617286E-3</c:v>
                </c:pt>
                <c:pt idx="2345">
                  <c:v>7.1428571428571097E-3</c:v>
                </c:pt>
                <c:pt idx="2346">
                  <c:v>7.1651090342678997E-2</c:v>
                </c:pt>
                <c:pt idx="2347">
                  <c:v>7.1651090342678997E-2</c:v>
                </c:pt>
                <c:pt idx="2348">
                  <c:v>0.125</c:v>
                </c:pt>
                <c:pt idx="2349">
                  <c:v>5.96491228070175E-2</c:v>
                </c:pt>
                <c:pt idx="2350">
                  <c:v>6.2271062271062202E-2</c:v>
                </c:pt>
                <c:pt idx="2351">
                  <c:v>6.56370656370657E-2</c:v>
                </c:pt>
                <c:pt idx="2352">
                  <c:v>2.96296296296296E-2</c:v>
                </c:pt>
                <c:pt idx="2353">
                  <c:v>5.46875E-2</c:v>
                </c:pt>
                <c:pt idx="2354">
                  <c:v>5.46875E-2</c:v>
                </c:pt>
                <c:pt idx="2355">
                  <c:v>1.8867924528301799E-2</c:v>
                </c:pt>
                <c:pt idx="2356">
                  <c:v>1.9011406844106502E-2</c:v>
                </c:pt>
                <c:pt idx="2357">
                  <c:v>1.7421602787456501E-2</c:v>
                </c:pt>
                <c:pt idx="2358">
                  <c:v>-5.1612903225806299E-2</c:v>
                </c:pt>
                <c:pt idx="2359">
                  <c:v>-5.4054054054053897E-2</c:v>
                </c:pt>
                <c:pt idx="2360">
                  <c:v>1.6181229773462699E-2</c:v>
                </c:pt>
                <c:pt idx="2361">
                  <c:v>1.8315018315018201E-2</c:v>
                </c:pt>
                <c:pt idx="2362">
                  <c:v>1.45772594752187E-2</c:v>
                </c:pt>
                <c:pt idx="2363">
                  <c:v>6.9892473118279494E-2</c:v>
                </c:pt>
                <c:pt idx="2364">
                  <c:v>8.2802547770700605E-2</c:v>
                </c:pt>
                <c:pt idx="2365">
                  <c:v>7.0652173913043403E-2</c:v>
                </c:pt>
                <c:pt idx="2366">
                  <c:v>-4.3956043956044001E-2</c:v>
                </c:pt>
                <c:pt idx="2367">
                  <c:v>-5.83941605839415E-2</c:v>
                </c:pt>
                <c:pt idx="2368">
                  <c:v>1.9920318725099501E-2</c:v>
                </c:pt>
                <c:pt idx="2369">
                  <c:v>1.9011406844106502E-2</c:v>
                </c:pt>
                <c:pt idx="2370">
                  <c:v>-5.5944055944056E-2</c:v>
                </c:pt>
                <c:pt idx="2371">
                  <c:v>-5.6338028169014003E-2</c:v>
                </c:pt>
                <c:pt idx="2372">
                  <c:v>-6.01503759398496E-2</c:v>
                </c:pt>
                <c:pt idx="2373">
                  <c:v>-6.25E-2</c:v>
                </c:pt>
                <c:pt idx="2374">
                  <c:v>1.9455252918287799E-2</c:v>
                </c:pt>
                <c:pt idx="2375">
                  <c:v>1.8726591760299598E-2</c:v>
                </c:pt>
                <c:pt idx="2376">
                  <c:v>2.0920502092050201E-2</c:v>
                </c:pt>
                <c:pt idx="2377">
                  <c:v>2.5380710659898401E-2</c:v>
                </c:pt>
                <c:pt idx="2378">
                  <c:v>7.1428571428571397E-2</c:v>
                </c:pt>
                <c:pt idx="2379">
                  <c:v>5.4263565891472902E-2</c:v>
                </c:pt>
                <c:pt idx="2380">
                  <c:v>5.7377049180327801E-2</c:v>
                </c:pt>
                <c:pt idx="2381">
                  <c:v>6.9958847736625501E-2</c:v>
                </c:pt>
                <c:pt idx="2382">
                  <c:v>0.12033195020746799</c:v>
                </c:pt>
                <c:pt idx="2383">
                  <c:v>0.121338912133891</c:v>
                </c:pt>
                <c:pt idx="2384">
                  <c:v>7.6233183856502199E-2</c:v>
                </c:pt>
                <c:pt idx="2385">
                  <c:v>5.06912442396312E-2</c:v>
                </c:pt>
                <c:pt idx="2386">
                  <c:v>0.14912280701754299</c:v>
                </c:pt>
                <c:pt idx="2387">
                  <c:v>0.13934426229508201</c:v>
                </c:pt>
                <c:pt idx="2388">
                  <c:v>0.14285714285714199</c:v>
                </c:pt>
                <c:pt idx="2389">
                  <c:v>0.129707112970711</c:v>
                </c:pt>
                <c:pt idx="2390">
                  <c:v>0.12863070539419</c:v>
                </c:pt>
                <c:pt idx="2391">
                  <c:v>0.132231404958677</c:v>
                </c:pt>
                <c:pt idx="2392">
                  <c:v>0.14159292035398199</c:v>
                </c:pt>
                <c:pt idx="2393">
                  <c:v>0.132231404958677</c:v>
                </c:pt>
                <c:pt idx="2394">
                  <c:v>0.14159292035398199</c:v>
                </c:pt>
                <c:pt idx="2395">
                  <c:v>0.145454545454545</c:v>
                </c:pt>
                <c:pt idx="2396">
                  <c:v>0.18552036199095001</c:v>
                </c:pt>
                <c:pt idx="2397">
                  <c:v>0.171548117154811</c:v>
                </c:pt>
                <c:pt idx="2398">
                  <c:v>0.17596566523605101</c:v>
                </c:pt>
                <c:pt idx="2399">
                  <c:v>0.16334661354581601</c:v>
                </c:pt>
                <c:pt idx="2400">
                  <c:v>0.14695340501792101</c:v>
                </c:pt>
                <c:pt idx="2401">
                  <c:v>0.221428571428571</c:v>
                </c:pt>
                <c:pt idx="2402">
                  <c:v>0.25818181818181801</c:v>
                </c:pt>
                <c:pt idx="2403">
                  <c:v>0.239057239057238</c:v>
                </c:pt>
                <c:pt idx="2404">
                  <c:v>0.23297491039426499</c:v>
                </c:pt>
                <c:pt idx="2405">
                  <c:v>0.247386759581881</c:v>
                </c:pt>
                <c:pt idx="2406">
                  <c:v>0.17985611510791299</c:v>
                </c:pt>
                <c:pt idx="2407">
                  <c:v>0.16778523489932801</c:v>
                </c:pt>
                <c:pt idx="2408">
                  <c:v>0.35423197492163</c:v>
                </c:pt>
                <c:pt idx="2409">
                  <c:v>0.39100346020761201</c:v>
                </c:pt>
                <c:pt idx="2410">
                  <c:v>0.42641509433962199</c:v>
                </c:pt>
                <c:pt idx="2411">
                  <c:v>0.35384615384615298</c:v>
                </c:pt>
                <c:pt idx="2412">
                  <c:v>0.43396226415094302</c:v>
                </c:pt>
                <c:pt idx="2413">
                  <c:v>0.46938775510204001</c:v>
                </c:pt>
                <c:pt idx="2414">
                  <c:v>0.37704918032786799</c:v>
                </c:pt>
                <c:pt idx="2415">
                  <c:v>0.34399999999999997</c:v>
                </c:pt>
                <c:pt idx="2416">
                  <c:v>0.36619718309859101</c:v>
                </c:pt>
                <c:pt idx="2417">
                  <c:v>0.340425531914893</c:v>
                </c:pt>
                <c:pt idx="2418">
                  <c:v>0.35036496350364899</c:v>
                </c:pt>
                <c:pt idx="2419">
                  <c:v>0.305732484076433</c:v>
                </c:pt>
                <c:pt idx="2420">
                  <c:v>0.34693877551020402</c:v>
                </c:pt>
                <c:pt idx="2421">
                  <c:v>0.40766550522647999</c:v>
                </c:pt>
                <c:pt idx="2422">
                  <c:v>0.43494423791821502</c:v>
                </c:pt>
                <c:pt idx="2423">
                  <c:v>0.493670886075949</c:v>
                </c:pt>
                <c:pt idx="2424">
                  <c:v>0.51541850220264296</c:v>
                </c:pt>
                <c:pt idx="2425">
                  <c:v>0.51541850220264296</c:v>
                </c:pt>
                <c:pt idx="2426">
                  <c:v>0.42545454545454497</c:v>
                </c:pt>
                <c:pt idx="2427">
                  <c:v>0.51111111111111096</c:v>
                </c:pt>
                <c:pt idx="2428">
                  <c:v>0.57491289198606199</c:v>
                </c:pt>
                <c:pt idx="2429">
                  <c:v>0.57042253521126696</c:v>
                </c:pt>
                <c:pt idx="2430">
                  <c:v>0.6</c:v>
                </c:pt>
                <c:pt idx="2431">
                  <c:v>0.57647058823529396</c:v>
                </c:pt>
                <c:pt idx="2432">
                  <c:v>0.53454545454545399</c:v>
                </c:pt>
                <c:pt idx="2433">
                  <c:v>0.55862068965517198</c:v>
                </c:pt>
                <c:pt idx="2434">
                  <c:v>0.59124087591240804</c:v>
                </c:pt>
                <c:pt idx="2435">
                  <c:v>0.54243542435424297</c:v>
                </c:pt>
                <c:pt idx="2436">
                  <c:v>0.54646840148698805</c:v>
                </c:pt>
                <c:pt idx="2437">
                  <c:v>0.48788927335640098</c:v>
                </c:pt>
                <c:pt idx="2438">
                  <c:v>0.53846153846153799</c:v>
                </c:pt>
                <c:pt idx="2439">
                  <c:v>0.56756756756756699</c:v>
                </c:pt>
                <c:pt idx="2440">
                  <c:v>0.60869565217391297</c:v>
                </c:pt>
                <c:pt idx="2441">
                  <c:v>0.65656565656565602</c:v>
                </c:pt>
                <c:pt idx="2442">
                  <c:v>0.74534161490683204</c:v>
                </c:pt>
                <c:pt idx="2443">
                  <c:v>0.65538461538461501</c:v>
                </c:pt>
                <c:pt idx="2444">
                  <c:v>0.679245283018868</c:v>
                </c:pt>
                <c:pt idx="2445">
                  <c:v>0.67500000000000004</c:v>
                </c:pt>
                <c:pt idx="2446">
                  <c:v>0.73469387755102</c:v>
                </c:pt>
                <c:pt idx="2447">
                  <c:v>0.73825503355704702</c:v>
                </c:pt>
                <c:pt idx="2448">
                  <c:v>0.74061433447098901</c:v>
                </c:pt>
                <c:pt idx="2449">
                  <c:v>-8.4985835694051295E-3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8.6455331412103008E-3</c:v>
                </c:pt>
                <c:pt idx="2455">
                  <c:v>5.8139534883720999E-3</c:v>
                </c:pt>
                <c:pt idx="2456">
                  <c:v>6.7567567567567901E-3</c:v>
                </c:pt>
                <c:pt idx="2457">
                  <c:v>3.4129692832765E-3</c:v>
                </c:pt>
                <c:pt idx="2458">
                  <c:v>8.4889643463497092E-3</c:v>
                </c:pt>
                <c:pt idx="2459">
                  <c:v>4.0852575488454702E-2</c:v>
                </c:pt>
                <c:pt idx="2460">
                  <c:v>4.6099290780141799E-2</c:v>
                </c:pt>
                <c:pt idx="2461">
                  <c:v>4.1144901610017798E-2</c:v>
                </c:pt>
                <c:pt idx="2462">
                  <c:v>4.5725646123260397E-2</c:v>
                </c:pt>
                <c:pt idx="2463">
                  <c:v>-8.2304526748971193E-2</c:v>
                </c:pt>
                <c:pt idx="2464">
                  <c:v>-9.0146750524108907E-2</c:v>
                </c:pt>
                <c:pt idx="2465">
                  <c:v>-0.11016949152542301</c:v>
                </c:pt>
                <c:pt idx="2466">
                  <c:v>-0.11607142857142801</c:v>
                </c:pt>
                <c:pt idx="2467">
                  <c:v>-8.35214446952596E-2</c:v>
                </c:pt>
                <c:pt idx="2468">
                  <c:v>-6.5420560747663406E-2</c:v>
                </c:pt>
                <c:pt idx="2469">
                  <c:v>-0.14489311163895399</c:v>
                </c:pt>
                <c:pt idx="2470">
                  <c:v>-0.14987714987714901</c:v>
                </c:pt>
                <c:pt idx="2471">
                  <c:v>-0.25118483412322201</c:v>
                </c:pt>
                <c:pt idx="2472">
                  <c:v>-0.24537037037036999</c:v>
                </c:pt>
                <c:pt idx="2473">
                  <c:v>-0.23474178403755799</c:v>
                </c:pt>
                <c:pt idx="2474">
                  <c:v>-0.217592592592592</c:v>
                </c:pt>
                <c:pt idx="2475">
                  <c:v>-0.22488038277511899</c:v>
                </c:pt>
                <c:pt idx="2476">
                  <c:v>-0.182448036951501</c:v>
                </c:pt>
                <c:pt idx="2477">
                  <c:v>-0.19431279620853001</c:v>
                </c:pt>
                <c:pt idx="2478">
                  <c:v>-9.4147582697200902E-2</c:v>
                </c:pt>
                <c:pt idx="2479">
                  <c:v>-9.46291560102301E-2</c:v>
                </c:pt>
                <c:pt idx="2480">
                  <c:v>-6.1611374407582999E-2</c:v>
                </c:pt>
                <c:pt idx="2481">
                  <c:v>-6.2200956937799E-2</c:v>
                </c:pt>
                <c:pt idx="2482">
                  <c:v>-4.7169811320754797E-2</c:v>
                </c:pt>
                <c:pt idx="2483">
                  <c:v>-6.19047619047619E-2</c:v>
                </c:pt>
                <c:pt idx="2484">
                  <c:v>-6.1320754716981098E-2</c:v>
                </c:pt>
                <c:pt idx="2485">
                  <c:v>-6.7708333333333204E-2</c:v>
                </c:pt>
                <c:pt idx="2486">
                  <c:v>-8.1794195250659493E-2</c:v>
                </c:pt>
                <c:pt idx="2487">
                  <c:v>-8.4985835694051295E-3</c:v>
                </c:pt>
                <c:pt idx="2488">
                  <c:v>-8.4985835694051295E-3</c:v>
                </c:pt>
                <c:pt idx="2489">
                  <c:v>-8.5470085470085097E-3</c:v>
                </c:pt>
                <c:pt idx="2490">
                  <c:v>-8.6455331412103008E-3</c:v>
                </c:pt>
                <c:pt idx="2491">
                  <c:v>-9.9009900990099098E-3</c:v>
                </c:pt>
                <c:pt idx="2492">
                  <c:v>-1.03092783505154E-2</c:v>
                </c:pt>
                <c:pt idx="2493">
                  <c:v>1.06761565836299E-2</c:v>
                </c:pt>
                <c:pt idx="2494">
                  <c:v>0.12745098039215599</c:v>
                </c:pt>
                <c:pt idx="2495">
                  <c:v>0.121621621621621</c:v>
                </c:pt>
                <c:pt idx="2496">
                  <c:v>0.134328358208955</c:v>
                </c:pt>
                <c:pt idx="2497">
                  <c:v>0.13712374581939701</c:v>
                </c:pt>
                <c:pt idx="2498">
                  <c:v>0.14569536423841001</c:v>
                </c:pt>
                <c:pt idx="2499">
                  <c:v>0.164794007490636</c:v>
                </c:pt>
                <c:pt idx="2500">
                  <c:v>0.17670682730923601</c:v>
                </c:pt>
                <c:pt idx="2501">
                  <c:v>0.17382413087934501</c:v>
                </c:pt>
                <c:pt idx="2502">
                  <c:v>0.20315581854043299</c:v>
                </c:pt>
                <c:pt idx="2503">
                  <c:v>0.20080321285140501</c:v>
                </c:pt>
                <c:pt idx="2504">
                  <c:v>0.26296296296296301</c:v>
                </c:pt>
                <c:pt idx="2505">
                  <c:v>0.34975369458127997</c:v>
                </c:pt>
                <c:pt idx="2506">
                  <c:v>0.38057742782152199</c:v>
                </c:pt>
                <c:pt idx="2507">
                  <c:v>0.36649214659685803</c:v>
                </c:pt>
                <c:pt idx="2508">
                  <c:v>0.37037037037037002</c:v>
                </c:pt>
                <c:pt idx="2509">
                  <c:v>0.37634408602150499</c:v>
                </c:pt>
                <c:pt idx="2510">
                  <c:v>0.37222222222222201</c:v>
                </c:pt>
                <c:pt idx="2511">
                  <c:v>0.39031339031339002</c:v>
                </c:pt>
                <c:pt idx="2512">
                  <c:v>0.33333333333333298</c:v>
                </c:pt>
                <c:pt idx="2513">
                  <c:v>0.34523809523809501</c:v>
                </c:pt>
                <c:pt idx="2514">
                  <c:v>0.35542168674698699</c:v>
                </c:pt>
                <c:pt idx="2515">
                  <c:v>0.37106918238993702</c:v>
                </c:pt>
                <c:pt idx="2516">
                  <c:v>0.53205128205128205</c:v>
                </c:pt>
                <c:pt idx="2517">
                  <c:v>0.56013745704467299</c:v>
                </c:pt>
                <c:pt idx="2518">
                  <c:v>0.61290322580645096</c:v>
                </c:pt>
                <c:pt idx="2519">
                  <c:v>0.61290322580645096</c:v>
                </c:pt>
                <c:pt idx="2520">
                  <c:v>0.620253164556962</c:v>
                </c:pt>
                <c:pt idx="2521">
                  <c:v>0.59748427672955895</c:v>
                </c:pt>
                <c:pt idx="2522">
                  <c:v>0.65423728813559301</c:v>
                </c:pt>
                <c:pt idx="2523">
                  <c:v>0.65441176470588203</c:v>
                </c:pt>
                <c:pt idx="2524">
                  <c:v>0.69675090252707494</c:v>
                </c:pt>
                <c:pt idx="2525">
                  <c:v>0.65870307167235498</c:v>
                </c:pt>
                <c:pt idx="2526">
                  <c:v>0.67247386759581795</c:v>
                </c:pt>
                <c:pt idx="2527">
                  <c:v>0.68683274021352303</c:v>
                </c:pt>
                <c:pt idx="2528">
                  <c:v>0.67333333333333301</c:v>
                </c:pt>
                <c:pt idx="2529">
                  <c:v>0.687074829931972</c:v>
                </c:pt>
                <c:pt idx="2530">
                  <c:v>0.69965870307167199</c:v>
                </c:pt>
                <c:pt idx="2531">
                  <c:v>0.71428571428571397</c:v>
                </c:pt>
                <c:pt idx="2532">
                  <c:v>0.785440613026819</c:v>
                </c:pt>
                <c:pt idx="2533">
                  <c:v>0.71525423728813498</c:v>
                </c:pt>
                <c:pt idx="2534">
                  <c:v>0.75088967971530196</c:v>
                </c:pt>
                <c:pt idx="2535">
                  <c:v>0.75187969924812004</c:v>
                </c:pt>
                <c:pt idx="2536">
                  <c:v>0.79861111111111105</c:v>
                </c:pt>
                <c:pt idx="2537">
                  <c:v>0.77702702702702697</c:v>
                </c:pt>
                <c:pt idx="2538">
                  <c:v>0.82733812949640195</c:v>
                </c:pt>
                <c:pt idx="2539">
                  <c:v>0.74440894568690097</c:v>
                </c:pt>
                <c:pt idx="2540">
                  <c:v>0.852112676056338</c:v>
                </c:pt>
                <c:pt idx="2541">
                  <c:v>0.79566563467492202</c:v>
                </c:pt>
                <c:pt idx="2542">
                  <c:v>0.78816199376947005</c:v>
                </c:pt>
                <c:pt idx="2543">
                  <c:v>0.79096045197740095</c:v>
                </c:pt>
                <c:pt idx="2544">
                  <c:v>0.82336182336182295</c:v>
                </c:pt>
                <c:pt idx="2545">
                  <c:v>0.91608391608391604</c:v>
                </c:pt>
                <c:pt idx="2546">
                  <c:v>0.927152317880794</c:v>
                </c:pt>
                <c:pt idx="2547">
                  <c:v>0.93333333333333302</c:v>
                </c:pt>
                <c:pt idx="2548">
                  <c:v>0.927152317880794</c:v>
                </c:pt>
                <c:pt idx="2549">
                  <c:v>0.927152317880794</c:v>
                </c:pt>
                <c:pt idx="2550">
                  <c:v>0.92666666666666597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-1.97486535008977E-2</c:v>
                </c:pt>
                <c:pt idx="2555">
                  <c:v>8.4967320261437801E-2</c:v>
                </c:pt>
                <c:pt idx="2556">
                  <c:v>7.4433656957928696E-2</c:v>
                </c:pt>
                <c:pt idx="2557">
                  <c:v>5.6057866184448399E-2</c:v>
                </c:pt>
                <c:pt idx="2558">
                  <c:v>6.7245119305856693E-2</c:v>
                </c:pt>
                <c:pt idx="2559">
                  <c:v>0.11111111111111099</c:v>
                </c:pt>
                <c:pt idx="2560">
                  <c:v>0.11734693877551</c:v>
                </c:pt>
                <c:pt idx="2561">
                  <c:v>0.121052631578947</c:v>
                </c:pt>
                <c:pt idx="2562">
                  <c:v>0.122340425531914</c:v>
                </c:pt>
                <c:pt idx="2563">
                  <c:v>0.11330049261083699</c:v>
                </c:pt>
                <c:pt idx="2564">
                  <c:v>0.12039312039312</c:v>
                </c:pt>
                <c:pt idx="2565">
                  <c:v>0.17676767676767599</c:v>
                </c:pt>
                <c:pt idx="2566">
                  <c:v>0.19886363636363599</c:v>
                </c:pt>
                <c:pt idx="2567">
                  <c:v>0.19230769230769201</c:v>
                </c:pt>
                <c:pt idx="2568">
                  <c:v>0.14285714285714199</c:v>
                </c:pt>
                <c:pt idx="2569">
                  <c:v>0.17449664429530101</c:v>
                </c:pt>
                <c:pt idx="2570">
                  <c:v>0.15523465703971101</c:v>
                </c:pt>
                <c:pt idx="2571">
                  <c:v>0.26224783861671402</c:v>
                </c:pt>
                <c:pt idx="2572">
                  <c:v>0.25490196078431299</c:v>
                </c:pt>
                <c:pt idx="2573">
                  <c:v>0.57333333333333303</c:v>
                </c:pt>
                <c:pt idx="2574">
                  <c:v>0.56666666666666599</c:v>
                </c:pt>
                <c:pt idx="2575">
                  <c:v>0.60906515580736498</c:v>
                </c:pt>
                <c:pt idx="2576">
                  <c:v>0.69131832797427595</c:v>
                </c:pt>
                <c:pt idx="2577">
                  <c:v>0.72891566265060204</c:v>
                </c:pt>
                <c:pt idx="2578">
                  <c:v>0.74454828660436101</c:v>
                </c:pt>
                <c:pt idx="2579">
                  <c:v>0.78041543026706195</c:v>
                </c:pt>
                <c:pt idx="2580">
                  <c:v>0.85209003215433998</c:v>
                </c:pt>
                <c:pt idx="2581">
                  <c:v>0.87076923076922996</c:v>
                </c:pt>
                <c:pt idx="2582">
                  <c:v>0.89743589743589702</c:v>
                </c:pt>
                <c:pt idx="2583">
                  <c:v>0.92546583850931596</c:v>
                </c:pt>
                <c:pt idx="2584">
                  <c:v>-8.4985835694051295E-3</c:v>
                </c:pt>
                <c:pt idx="2585">
                  <c:v>-1.00334448160535E-2</c:v>
                </c:pt>
                <c:pt idx="2586">
                  <c:v>-1.0869565217391301E-2</c:v>
                </c:pt>
                <c:pt idx="2587">
                  <c:v>-1.0869565217391301E-2</c:v>
                </c:pt>
                <c:pt idx="2588">
                  <c:v>5.27240773286474E-3</c:v>
                </c:pt>
                <c:pt idx="2589">
                  <c:v>5.2910052910053402E-3</c:v>
                </c:pt>
                <c:pt idx="2590">
                  <c:v>2.48962655601658E-2</c:v>
                </c:pt>
                <c:pt idx="2591">
                  <c:v>-5.6285178236397098E-3</c:v>
                </c:pt>
                <c:pt idx="2592">
                  <c:v>-5.8479532163742097E-3</c:v>
                </c:pt>
                <c:pt idx="2593">
                  <c:v>-5.8027079303675198E-3</c:v>
                </c:pt>
                <c:pt idx="2594">
                  <c:v>-6.2111801242234997E-3</c:v>
                </c:pt>
                <c:pt idx="2595">
                  <c:v>2.5641025641025501E-2</c:v>
                </c:pt>
                <c:pt idx="2596">
                  <c:v>2.5641025641025501E-2</c:v>
                </c:pt>
                <c:pt idx="2597">
                  <c:v>2.83018867924529E-2</c:v>
                </c:pt>
                <c:pt idx="2598">
                  <c:v>2.8169014084507001E-2</c:v>
                </c:pt>
                <c:pt idx="2599">
                  <c:v>2.9850746268656799E-2</c:v>
                </c:pt>
                <c:pt idx="2600">
                  <c:v>2.7522935779816501E-2</c:v>
                </c:pt>
                <c:pt idx="2601">
                  <c:v>-7.0663811563169199E-2</c:v>
                </c:pt>
                <c:pt idx="2602">
                  <c:v>-7.2527472527472395E-2</c:v>
                </c:pt>
                <c:pt idx="2603">
                  <c:v>-7.9903147699757801E-2</c:v>
                </c:pt>
                <c:pt idx="2604">
                  <c:v>-7.8014184397163094E-2</c:v>
                </c:pt>
                <c:pt idx="2605">
                  <c:v>-0.104477611940298</c:v>
                </c:pt>
                <c:pt idx="2606">
                  <c:v>-9.7744360902255606E-2</c:v>
                </c:pt>
                <c:pt idx="2607">
                  <c:v>-9.8236775818639696E-2</c:v>
                </c:pt>
                <c:pt idx="2608">
                  <c:v>-6.4516129032257993E-2</c:v>
                </c:pt>
                <c:pt idx="2609">
                  <c:v>-6.4864864864864799E-2</c:v>
                </c:pt>
                <c:pt idx="2610">
                  <c:v>-5.37084398976981E-2</c:v>
                </c:pt>
                <c:pt idx="2611">
                  <c:v>-5.2109181141439101E-2</c:v>
                </c:pt>
                <c:pt idx="2612">
                  <c:v>-5.7220708446866497E-2</c:v>
                </c:pt>
                <c:pt idx="2613">
                  <c:v>-6.0301507537688398E-2</c:v>
                </c:pt>
                <c:pt idx="2614">
                  <c:v>-5.7220708446866497E-2</c:v>
                </c:pt>
                <c:pt idx="2615">
                  <c:v>-5.6000000000000001E-2</c:v>
                </c:pt>
                <c:pt idx="2616">
                  <c:v>-9.5744680851063801E-2</c:v>
                </c:pt>
                <c:pt idx="2617">
                  <c:v>-9.8360655737704999E-2</c:v>
                </c:pt>
                <c:pt idx="2618">
                  <c:v>2.25563909774435E-2</c:v>
                </c:pt>
                <c:pt idx="2619">
                  <c:v>2.4E-2</c:v>
                </c:pt>
                <c:pt idx="2620">
                  <c:v>2.15827338129497E-2</c:v>
                </c:pt>
                <c:pt idx="2621">
                  <c:v>7.5566750629722998E-3</c:v>
                </c:pt>
                <c:pt idx="2622">
                  <c:v>8.0428954423592495E-3</c:v>
                </c:pt>
                <c:pt idx="2623">
                  <c:v>6.25E-2</c:v>
                </c:pt>
                <c:pt idx="2624">
                  <c:v>7.5208913649025003E-2</c:v>
                </c:pt>
                <c:pt idx="2625">
                  <c:v>6.7524115755627001E-2</c:v>
                </c:pt>
                <c:pt idx="2626">
                  <c:v>6.9306930693069299E-2</c:v>
                </c:pt>
                <c:pt idx="2627">
                  <c:v>6.8852459016393405E-2</c:v>
                </c:pt>
                <c:pt idx="2628">
                  <c:v>6.9306930693069299E-2</c:v>
                </c:pt>
                <c:pt idx="2629">
                  <c:v>0</c:v>
                </c:pt>
                <c:pt idx="2630">
                  <c:v>-6.9767441860465004E-2</c:v>
                </c:pt>
                <c:pt idx="2631">
                  <c:v>-7.5812274368231E-2</c:v>
                </c:pt>
                <c:pt idx="2632">
                  <c:v>-7.3170731707317097E-2</c:v>
                </c:pt>
                <c:pt idx="2633">
                  <c:v>-9.4736842105263203E-2</c:v>
                </c:pt>
                <c:pt idx="2634">
                  <c:v>-0.11111111111111099</c:v>
                </c:pt>
                <c:pt idx="2635">
                  <c:v>-9.0634441087613597E-3</c:v>
                </c:pt>
                <c:pt idx="2636">
                  <c:v>-9.52380952380949E-3</c:v>
                </c:pt>
                <c:pt idx="2637">
                  <c:v>-1.68350168350168E-2</c:v>
                </c:pt>
                <c:pt idx="2638">
                  <c:v>-1.55763239875388E-2</c:v>
                </c:pt>
                <c:pt idx="2639">
                  <c:v>4.9079754601226898E-2</c:v>
                </c:pt>
                <c:pt idx="2640">
                  <c:v>9.8837209302325493E-2</c:v>
                </c:pt>
                <c:pt idx="2641">
                  <c:v>2.2801302931596101E-2</c:v>
                </c:pt>
                <c:pt idx="2642">
                  <c:v>7.0063694267515894E-2</c:v>
                </c:pt>
                <c:pt idx="2643">
                  <c:v>9.5238095238095302E-2</c:v>
                </c:pt>
                <c:pt idx="2644">
                  <c:v>-5.1470588235294101E-2</c:v>
                </c:pt>
                <c:pt idx="2645">
                  <c:v>1.6E-2</c:v>
                </c:pt>
                <c:pt idx="2646">
                  <c:v>0.113553113553113</c:v>
                </c:pt>
                <c:pt idx="2647">
                  <c:v>0.15151515151515099</c:v>
                </c:pt>
                <c:pt idx="2648">
                  <c:v>8.43373493975903E-2</c:v>
                </c:pt>
                <c:pt idx="2649">
                  <c:v>7.3770491803278604E-2</c:v>
                </c:pt>
                <c:pt idx="2650">
                  <c:v>0.29032258064516098</c:v>
                </c:pt>
                <c:pt idx="2651">
                  <c:v>0.26910299003322202</c:v>
                </c:pt>
                <c:pt idx="2652">
                  <c:v>0.280276816608996</c:v>
                </c:pt>
                <c:pt idx="2653">
                  <c:v>0.276450511945392</c:v>
                </c:pt>
                <c:pt idx="2654">
                  <c:v>0.26557377049180297</c:v>
                </c:pt>
                <c:pt idx="2655">
                  <c:v>0.255520504731861</c:v>
                </c:pt>
                <c:pt idx="2656">
                  <c:v>0.26557377049180297</c:v>
                </c:pt>
                <c:pt idx="2657">
                  <c:v>0.24620060790273501</c:v>
                </c:pt>
                <c:pt idx="2658">
                  <c:v>0.25766871165644101</c:v>
                </c:pt>
                <c:pt idx="2659">
                  <c:v>0.244299674267101</c:v>
                </c:pt>
                <c:pt idx="2660">
                  <c:v>0.217391304347826</c:v>
                </c:pt>
                <c:pt idx="2661">
                  <c:v>0.25423728813559299</c:v>
                </c:pt>
                <c:pt idx="2662">
                  <c:v>0.29411764705882298</c:v>
                </c:pt>
                <c:pt idx="2663">
                  <c:v>0.21276595744680801</c:v>
                </c:pt>
                <c:pt idx="2664">
                  <c:v>0.243816254416961</c:v>
                </c:pt>
                <c:pt idx="2665">
                  <c:v>0.19108280254776999</c:v>
                </c:pt>
                <c:pt idx="2666">
                  <c:v>0.24916943521594601</c:v>
                </c:pt>
                <c:pt idx="2667">
                  <c:v>0.25352112676056299</c:v>
                </c:pt>
                <c:pt idx="2668">
                  <c:v>0.23684210526315699</c:v>
                </c:pt>
                <c:pt idx="2669">
                  <c:v>0.24161073825503299</c:v>
                </c:pt>
                <c:pt idx="2670">
                  <c:v>0.20481927710843301</c:v>
                </c:pt>
                <c:pt idx="2671">
                  <c:v>7.3170731707317097E-2</c:v>
                </c:pt>
                <c:pt idx="2672">
                  <c:v>0.14563106796116401</c:v>
                </c:pt>
                <c:pt idx="2673">
                  <c:v>0.10638297872340401</c:v>
                </c:pt>
                <c:pt idx="2674">
                  <c:v>0.12195121951219499</c:v>
                </c:pt>
                <c:pt idx="2675">
                  <c:v>0.203619909502262</c:v>
                </c:pt>
                <c:pt idx="2676">
                  <c:v>0.207373271889401</c:v>
                </c:pt>
                <c:pt idx="2677">
                  <c:v>0.169811320754716</c:v>
                </c:pt>
                <c:pt idx="2678">
                  <c:v>0.160714285714285</c:v>
                </c:pt>
                <c:pt idx="2679">
                  <c:v>3.9301310043668103E-2</c:v>
                </c:pt>
                <c:pt idx="2680">
                  <c:v>7.6923076923076802E-2</c:v>
                </c:pt>
                <c:pt idx="2681">
                  <c:v>3.3707865168539401E-2</c:v>
                </c:pt>
                <c:pt idx="2682">
                  <c:v>9.4076655052264702E-2</c:v>
                </c:pt>
                <c:pt idx="2683">
                  <c:v>9.7472924187725601E-2</c:v>
                </c:pt>
                <c:pt idx="2684">
                  <c:v>9.5406360424028197E-2</c:v>
                </c:pt>
                <c:pt idx="2685">
                  <c:v>0.105058365758754</c:v>
                </c:pt>
                <c:pt idx="2686">
                  <c:v>0.11297071129707099</c:v>
                </c:pt>
                <c:pt idx="2687">
                  <c:v>0.112033195020746</c:v>
                </c:pt>
                <c:pt idx="2688">
                  <c:v>0.26277372262773702</c:v>
                </c:pt>
                <c:pt idx="2689">
                  <c:v>0.28799999999999998</c:v>
                </c:pt>
                <c:pt idx="2690">
                  <c:v>0.31034482758620602</c:v>
                </c:pt>
                <c:pt idx="2691">
                  <c:v>0.29032258064516098</c:v>
                </c:pt>
                <c:pt idx="2692">
                  <c:v>0.29032258064516098</c:v>
                </c:pt>
                <c:pt idx="2693">
                  <c:v>0.35294117647058798</c:v>
                </c:pt>
                <c:pt idx="2694">
                  <c:v>0.376744186046511</c:v>
                </c:pt>
                <c:pt idx="2695">
                  <c:v>0.40677966101694901</c:v>
                </c:pt>
                <c:pt idx="2696">
                  <c:v>0.35885167464114798</c:v>
                </c:pt>
                <c:pt idx="2697">
                  <c:v>0.35885167464114798</c:v>
                </c:pt>
                <c:pt idx="2698">
                  <c:v>0.36986301369863001</c:v>
                </c:pt>
                <c:pt idx="2699">
                  <c:v>0.37089201877934203</c:v>
                </c:pt>
                <c:pt idx="2700">
                  <c:v>0.44915254237288099</c:v>
                </c:pt>
                <c:pt idx="2701">
                  <c:v>0.427385892116182</c:v>
                </c:pt>
                <c:pt idx="2702">
                  <c:v>0.49122807017543801</c:v>
                </c:pt>
                <c:pt idx="2703">
                  <c:v>0.46938775510204001</c:v>
                </c:pt>
                <c:pt idx="2704">
                  <c:v>0.54929577464788704</c:v>
                </c:pt>
                <c:pt idx="2705">
                  <c:v>0.493670886075949</c:v>
                </c:pt>
                <c:pt idx="2706">
                  <c:v>0.534246575342465</c:v>
                </c:pt>
                <c:pt idx="2707">
                  <c:v>0.47663551401869098</c:v>
                </c:pt>
                <c:pt idx="2708">
                  <c:v>0.63157894736842102</c:v>
                </c:pt>
                <c:pt idx="2709">
                  <c:v>0.58904109589040998</c:v>
                </c:pt>
                <c:pt idx="2710">
                  <c:v>0.66666666666666596</c:v>
                </c:pt>
                <c:pt idx="2711">
                  <c:v>0.59433962264150897</c:v>
                </c:pt>
                <c:pt idx="2712">
                  <c:v>0.51322751322751303</c:v>
                </c:pt>
                <c:pt idx="2713">
                  <c:v>4.2674253200569697E-3</c:v>
                </c:pt>
                <c:pt idx="2714">
                  <c:v>4.6224961479199803E-3</c:v>
                </c:pt>
                <c:pt idx="2715">
                  <c:v>-9.9337748344370206E-3</c:v>
                </c:pt>
                <c:pt idx="2716">
                  <c:v>-9.9337748344370206E-3</c:v>
                </c:pt>
                <c:pt idx="2717">
                  <c:v>-1.10294117647058E-2</c:v>
                </c:pt>
                <c:pt idx="2718">
                  <c:v>-5.26315789473683E-2</c:v>
                </c:pt>
                <c:pt idx="2719">
                  <c:v>-5.83657587548638E-2</c:v>
                </c:pt>
                <c:pt idx="2720">
                  <c:v>-9.8468271334792107E-2</c:v>
                </c:pt>
                <c:pt idx="2721">
                  <c:v>-9.2024539877300499E-2</c:v>
                </c:pt>
                <c:pt idx="2722">
                  <c:v>-6.6079295154184994E-2</c:v>
                </c:pt>
                <c:pt idx="2723">
                  <c:v>-6.9444444444444406E-2</c:v>
                </c:pt>
                <c:pt idx="2724">
                  <c:v>-7.5376884422110504E-2</c:v>
                </c:pt>
                <c:pt idx="2725">
                  <c:v>-8.2901554404145095E-2</c:v>
                </c:pt>
                <c:pt idx="2726">
                  <c:v>-8.1218274111675107E-2</c:v>
                </c:pt>
                <c:pt idx="2727">
                  <c:v>-2.9023746701847E-2</c:v>
                </c:pt>
                <c:pt idx="2728">
                  <c:v>7.9439252336448593E-2</c:v>
                </c:pt>
                <c:pt idx="2729">
                  <c:v>-6.1833688699360199E-2</c:v>
                </c:pt>
                <c:pt idx="2730">
                  <c:v>3.4782608695652098E-2</c:v>
                </c:pt>
                <c:pt idx="2731">
                  <c:v>3.9024390243902397E-2</c:v>
                </c:pt>
                <c:pt idx="2732">
                  <c:v>4.0609137055837401E-2</c:v>
                </c:pt>
                <c:pt idx="2733">
                  <c:v>4.3478260869565098E-2</c:v>
                </c:pt>
                <c:pt idx="2734">
                  <c:v>4.4198895027624398E-2</c:v>
                </c:pt>
                <c:pt idx="2735">
                  <c:v>3.8910505836575698E-3</c:v>
                </c:pt>
                <c:pt idx="2736">
                  <c:v>0.12374581939799301</c:v>
                </c:pt>
                <c:pt idx="2737">
                  <c:v>-2.32558139534884E-2</c:v>
                </c:pt>
                <c:pt idx="2738">
                  <c:v>-2.27272727272727E-2</c:v>
                </c:pt>
                <c:pt idx="2739">
                  <c:v>-3.2786885245901599E-2</c:v>
                </c:pt>
                <c:pt idx="2740">
                  <c:v>-2.9197080291970701E-2</c:v>
                </c:pt>
                <c:pt idx="2741">
                  <c:v>-4.05904059040589E-2</c:v>
                </c:pt>
                <c:pt idx="2742">
                  <c:v>-4.3137254901960798E-2</c:v>
                </c:pt>
                <c:pt idx="2743">
                  <c:v>-9.92366412213741E-2</c:v>
                </c:pt>
                <c:pt idx="2744">
                  <c:v>-5.6451612903225701E-2</c:v>
                </c:pt>
                <c:pt idx="2745">
                  <c:v>-5.7851239669421503E-2</c:v>
                </c:pt>
                <c:pt idx="2746">
                  <c:v>-4.3137254901960798E-2</c:v>
                </c:pt>
                <c:pt idx="2747">
                  <c:v>-5.0583657587548597E-2</c:v>
                </c:pt>
                <c:pt idx="2748">
                  <c:v>-5.3497942386831303E-2</c:v>
                </c:pt>
                <c:pt idx="2749">
                  <c:v>-6.4000000000000001E-2</c:v>
                </c:pt>
                <c:pt idx="2750">
                  <c:v>-3.9525691699604498E-3</c:v>
                </c:pt>
                <c:pt idx="2751">
                  <c:v>-0.14935064935064901</c:v>
                </c:pt>
                <c:pt idx="2752">
                  <c:v>-0.147435897435897</c:v>
                </c:pt>
                <c:pt idx="2753">
                  <c:v>-0.13826366559485501</c:v>
                </c:pt>
                <c:pt idx="2754">
                  <c:v>-0.134228187919463</c:v>
                </c:pt>
                <c:pt idx="2755">
                  <c:v>-0.13793103448275801</c:v>
                </c:pt>
                <c:pt idx="2756">
                  <c:v>-0.17192982456140299</c:v>
                </c:pt>
                <c:pt idx="2757">
                  <c:v>-0.16104868913857601</c:v>
                </c:pt>
                <c:pt idx="2758">
                  <c:v>-0.17037037037037001</c:v>
                </c:pt>
                <c:pt idx="2759">
                  <c:v>-0.17131474103585601</c:v>
                </c:pt>
                <c:pt idx="2760">
                  <c:v>-0.189393939393939</c:v>
                </c:pt>
                <c:pt idx="2761">
                  <c:v>-0.183823529411764</c:v>
                </c:pt>
                <c:pt idx="2762">
                  <c:v>-0.13675213675213599</c:v>
                </c:pt>
                <c:pt idx="2763">
                  <c:v>-0.124463519313304</c:v>
                </c:pt>
                <c:pt idx="2764">
                  <c:v>0.12686567164179099</c:v>
                </c:pt>
                <c:pt idx="2765">
                  <c:v>7.85714285714285E-2</c:v>
                </c:pt>
                <c:pt idx="2766">
                  <c:v>0.112727272727272</c:v>
                </c:pt>
                <c:pt idx="2767">
                  <c:v>6.7357512953367796E-2</c:v>
                </c:pt>
                <c:pt idx="2768">
                  <c:v>4.6263345195729499E-2</c:v>
                </c:pt>
                <c:pt idx="2769">
                  <c:v>4.8689138576778902E-2</c:v>
                </c:pt>
                <c:pt idx="2770">
                  <c:v>4.9056603773584798E-2</c:v>
                </c:pt>
                <c:pt idx="2771">
                  <c:v>5.9360730593607199E-2</c:v>
                </c:pt>
                <c:pt idx="2772">
                  <c:v>7.0270270270270205E-2</c:v>
                </c:pt>
                <c:pt idx="2773">
                  <c:v>5.8823529411764698E-2</c:v>
                </c:pt>
                <c:pt idx="2774">
                  <c:v>5.8823529411764698E-2</c:v>
                </c:pt>
                <c:pt idx="2775">
                  <c:v>-4.5977011494252797E-2</c:v>
                </c:pt>
                <c:pt idx="2776">
                  <c:v>-7.4285714285714205E-2</c:v>
                </c:pt>
                <c:pt idx="2777">
                  <c:v>-4.3041606886657898E-3</c:v>
                </c:pt>
                <c:pt idx="2778">
                  <c:v>-4.3041606886657898E-3</c:v>
                </c:pt>
                <c:pt idx="2779">
                  <c:v>-4.9586776859504803E-3</c:v>
                </c:pt>
                <c:pt idx="2780">
                  <c:v>-5.8939096267189798E-3</c:v>
                </c:pt>
                <c:pt idx="2781">
                  <c:v>-5.11073253833038E-3</c:v>
                </c:pt>
                <c:pt idx="2782">
                  <c:v>-5.8939096267189798E-3</c:v>
                </c:pt>
                <c:pt idx="2783">
                  <c:v>-5.6074766355140799E-3</c:v>
                </c:pt>
                <c:pt idx="2784">
                  <c:v>-5.73613766730396E-3</c:v>
                </c:pt>
                <c:pt idx="2785">
                  <c:v>-5.5045871559633499E-3</c:v>
                </c:pt>
                <c:pt idx="2786">
                  <c:v>-1.8711018711018601E-2</c:v>
                </c:pt>
                <c:pt idx="2787">
                  <c:v>-2.1377672209026199E-2</c:v>
                </c:pt>
                <c:pt idx="2788">
                  <c:v>-1.6129032258064498E-2</c:v>
                </c:pt>
                <c:pt idx="2789">
                  <c:v>-2.4128686327077702E-2</c:v>
                </c:pt>
                <c:pt idx="2790">
                  <c:v>-2.4E-2</c:v>
                </c:pt>
                <c:pt idx="2791">
                  <c:v>-1.9867549668874201E-2</c:v>
                </c:pt>
                <c:pt idx="2792">
                  <c:v>-2.0785219399538101E-2</c:v>
                </c:pt>
                <c:pt idx="2793">
                  <c:v>-7.6555023923444904E-2</c:v>
                </c:pt>
                <c:pt idx="2794">
                  <c:v>-2.50569476082005E-2</c:v>
                </c:pt>
                <c:pt idx="2795">
                  <c:v>-3.1674208144796399E-2</c:v>
                </c:pt>
                <c:pt idx="2796">
                  <c:v>-3.5175879396984903E-2</c:v>
                </c:pt>
                <c:pt idx="2797">
                  <c:v>-3.7037037037036903E-2</c:v>
                </c:pt>
                <c:pt idx="2798">
                  <c:v>0.12141280353200801</c:v>
                </c:pt>
                <c:pt idx="2799">
                  <c:v>0.13189448441247001</c:v>
                </c:pt>
                <c:pt idx="2800">
                  <c:v>0.13942307692307601</c:v>
                </c:pt>
                <c:pt idx="2801">
                  <c:v>2.96127562642369E-2</c:v>
                </c:pt>
                <c:pt idx="2802">
                  <c:v>0.126637554585152</c:v>
                </c:pt>
                <c:pt idx="2803">
                  <c:v>-5.9125964010282799E-2</c:v>
                </c:pt>
                <c:pt idx="2804">
                  <c:v>-2.3668639053254299E-2</c:v>
                </c:pt>
                <c:pt idx="2805">
                  <c:v>-3.17460317460318E-2</c:v>
                </c:pt>
                <c:pt idx="2806">
                  <c:v>-3.0769230769230601E-2</c:v>
                </c:pt>
                <c:pt idx="2807">
                  <c:v>-2.9850746268656799E-2</c:v>
                </c:pt>
                <c:pt idx="2808">
                  <c:v>3.5460992907801303E-2</c:v>
                </c:pt>
                <c:pt idx="2809">
                  <c:v>3.7878787878787797E-2</c:v>
                </c:pt>
                <c:pt idx="2810">
                  <c:v>6.2015503875969102E-2</c:v>
                </c:pt>
                <c:pt idx="2811">
                  <c:v>5.97014925373133E-2</c:v>
                </c:pt>
                <c:pt idx="2812">
                  <c:v>6.5693430656934296E-2</c:v>
                </c:pt>
                <c:pt idx="2813">
                  <c:v>0</c:v>
                </c:pt>
                <c:pt idx="2814">
                  <c:v>7.2463768115942299E-3</c:v>
                </c:pt>
                <c:pt idx="2815">
                  <c:v>-5.6338028169014003E-2</c:v>
                </c:pt>
                <c:pt idx="2816">
                  <c:v>-6.25E-2</c:v>
                </c:pt>
                <c:pt idx="2817">
                  <c:v>-6.3492063492063405E-2</c:v>
                </c:pt>
                <c:pt idx="2818">
                  <c:v>-5.26315789473683E-2</c:v>
                </c:pt>
                <c:pt idx="2819">
                  <c:v>-6.7226890756302504E-2</c:v>
                </c:pt>
                <c:pt idx="2820">
                  <c:v>-6.4516129032257993E-2</c:v>
                </c:pt>
                <c:pt idx="2821">
                  <c:v>-6.8965517241379198E-2</c:v>
                </c:pt>
                <c:pt idx="2822">
                  <c:v>-9.7276264591439704E-2</c:v>
                </c:pt>
                <c:pt idx="2823">
                  <c:v>-0.10121457489878501</c:v>
                </c:pt>
                <c:pt idx="2824">
                  <c:v>-0.104602510460251</c:v>
                </c:pt>
                <c:pt idx="2825">
                  <c:v>-0.233716475095785</c:v>
                </c:pt>
                <c:pt idx="2826">
                  <c:v>-0.21072796934865901</c:v>
                </c:pt>
                <c:pt idx="2827">
                  <c:v>-0.22448979591836701</c:v>
                </c:pt>
                <c:pt idx="2828">
                  <c:v>-0.125</c:v>
                </c:pt>
                <c:pt idx="2829">
                  <c:v>-0.164444444444444</c:v>
                </c:pt>
                <c:pt idx="2830">
                  <c:v>-0.14432989690721601</c:v>
                </c:pt>
                <c:pt idx="2831">
                  <c:v>-0.103825136612021</c:v>
                </c:pt>
                <c:pt idx="2832">
                  <c:v>-5.2910052910053402E-3</c:v>
                </c:pt>
                <c:pt idx="2833">
                  <c:v>-0.23404255319148901</c:v>
                </c:pt>
                <c:pt idx="2834">
                  <c:v>-0.22821576763485399</c:v>
                </c:pt>
                <c:pt idx="2835">
                  <c:v>-0.31521739130434701</c:v>
                </c:pt>
                <c:pt idx="2836">
                  <c:v>-0.30726256983240202</c:v>
                </c:pt>
                <c:pt idx="2837">
                  <c:v>-0.476190476190476</c:v>
                </c:pt>
                <c:pt idx="2838">
                  <c:v>-0.50505050505050497</c:v>
                </c:pt>
                <c:pt idx="2839">
                  <c:v>-0.49238578680202999</c:v>
                </c:pt>
                <c:pt idx="2840">
                  <c:v>-0.497435897435897</c:v>
                </c:pt>
                <c:pt idx="2841">
                  <c:v>-8.6455331412103008E-3</c:v>
                </c:pt>
                <c:pt idx="2842">
                  <c:v>-8.6455331412103008E-3</c:v>
                </c:pt>
                <c:pt idx="2843">
                  <c:v>-9.8039215686274092E-3</c:v>
                </c:pt>
                <c:pt idx="2844">
                  <c:v>0</c:v>
                </c:pt>
                <c:pt idx="2845">
                  <c:v>-5.3667262969587697E-3</c:v>
                </c:pt>
                <c:pt idx="2846">
                  <c:v>-5.5452865064695702E-3</c:v>
                </c:pt>
                <c:pt idx="2847">
                  <c:v>-6.5075921908894696E-3</c:v>
                </c:pt>
                <c:pt idx="2848">
                  <c:v>-6.6815144766148001E-3</c:v>
                </c:pt>
                <c:pt idx="2849">
                  <c:v>-7.0257611241217799E-3</c:v>
                </c:pt>
                <c:pt idx="2850">
                  <c:v>3.8961038961038801E-2</c:v>
                </c:pt>
                <c:pt idx="2851">
                  <c:v>4.6153846153846198E-2</c:v>
                </c:pt>
                <c:pt idx="2852">
                  <c:v>4.7368421052631497E-2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3.5971223021582698E-2</c:v>
                </c:pt>
                <c:pt idx="2858">
                  <c:v>3.8363171355498799E-2</c:v>
                </c:pt>
                <c:pt idx="2859">
                  <c:v>3.1578947368421102E-2</c:v>
                </c:pt>
                <c:pt idx="2860">
                  <c:v>3.4090909090909102E-2</c:v>
                </c:pt>
                <c:pt idx="2861">
                  <c:v>3.2608695652173801E-2</c:v>
                </c:pt>
                <c:pt idx="2862">
                  <c:v>2.91262135922329E-2</c:v>
                </c:pt>
                <c:pt idx="2863">
                  <c:v>0.03</c:v>
                </c:pt>
                <c:pt idx="2864">
                  <c:v>3.0769230769230601E-2</c:v>
                </c:pt>
                <c:pt idx="2865">
                  <c:v>-8.0000000000000002E-3</c:v>
                </c:pt>
                <c:pt idx="2866">
                  <c:v>-8.1743869209809292E-3</c:v>
                </c:pt>
                <c:pt idx="2867">
                  <c:v>-7.7120822622107604E-3</c:v>
                </c:pt>
                <c:pt idx="2868">
                  <c:v>-7.8740157480314803E-3</c:v>
                </c:pt>
                <c:pt idx="2869">
                  <c:v>-7.8328981723236792E-3</c:v>
                </c:pt>
                <c:pt idx="2870">
                  <c:v>3.9787798408488E-2</c:v>
                </c:pt>
                <c:pt idx="2871">
                  <c:v>4.0871934604904597E-2</c:v>
                </c:pt>
                <c:pt idx="2872">
                  <c:v>4.4247787610619503E-2</c:v>
                </c:pt>
                <c:pt idx="2873">
                  <c:v>4.3478260869565098E-2</c:v>
                </c:pt>
                <c:pt idx="2874">
                  <c:v>4.2492917847025399E-2</c:v>
                </c:pt>
                <c:pt idx="2875">
                  <c:v>4.4510385756676603E-2</c:v>
                </c:pt>
                <c:pt idx="2876">
                  <c:v>5.9171597633136098E-2</c:v>
                </c:pt>
                <c:pt idx="2877">
                  <c:v>9.8039215686274606E-2</c:v>
                </c:pt>
                <c:pt idx="2878">
                  <c:v>9.8591549295774697E-2</c:v>
                </c:pt>
                <c:pt idx="2879">
                  <c:v>0.23482849604221601</c:v>
                </c:pt>
                <c:pt idx="2880">
                  <c:v>0.25212464589235101</c:v>
                </c:pt>
                <c:pt idx="2881">
                  <c:v>0.286173633440514</c:v>
                </c:pt>
                <c:pt idx="2882">
                  <c:v>0.30795847750865002</c:v>
                </c:pt>
                <c:pt idx="2883">
                  <c:v>0.27586206896551702</c:v>
                </c:pt>
                <c:pt idx="2884">
                  <c:v>0.27972027972027902</c:v>
                </c:pt>
                <c:pt idx="2885">
                  <c:v>0.25974025974025899</c:v>
                </c:pt>
                <c:pt idx="2886">
                  <c:v>0.29850746268656703</c:v>
                </c:pt>
                <c:pt idx="2887">
                  <c:v>0.30534351145038102</c:v>
                </c:pt>
                <c:pt idx="2888">
                  <c:v>0.34099616858237503</c:v>
                </c:pt>
                <c:pt idx="2889">
                  <c:v>0.23745819397993301</c:v>
                </c:pt>
                <c:pt idx="2890">
                  <c:v>0.24067796610169401</c:v>
                </c:pt>
                <c:pt idx="2891">
                  <c:v>0.25190839694656397</c:v>
                </c:pt>
                <c:pt idx="2892">
                  <c:v>0.289575289575289</c:v>
                </c:pt>
                <c:pt idx="2893">
                  <c:v>0.31380753138075301</c:v>
                </c:pt>
                <c:pt idx="2894">
                  <c:v>0.29032258064516098</c:v>
                </c:pt>
                <c:pt idx="2895">
                  <c:v>8.4985835694051295E-3</c:v>
                </c:pt>
                <c:pt idx="2896">
                  <c:v>1.00334448160535E-2</c:v>
                </c:pt>
                <c:pt idx="2897">
                  <c:v>1.0869565217391301E-2</c:v>
                </c:pt>
                <c:pt idx="2898">
                  <c:v>1.0869565217391301E-2</c:v>
                </c:pt>
                <c:pt idx="2899">
                  <c:v>1.2145748987854201E-2</c:v>
                </c:pt>
                <c:pt idx="2900">
                  <c:v>1.3392857142857199E-2</c:v>
                </c:pt>
                <c:pt idx="2901">
                  <c:v>-1.35135135135135E-2</c:v>
                </c:pt>
                <c:pt idx="2902">
                  <c:v>-1.47058823529411E-2</c:v>
                </c:pt>
                <c:pt idx="2903">
                  <c:v>-8.0000000000000002E-3</c:v>
                </c:pt>
                <c:pt idx="2904">
                  <c:v>4.6875E-2</c:v>
                </c:pt>
                <c:pt idx="2905">
                  <c:v>5.5865921787709501E-2</c:v>
                </c:pt>
                <c:pt idx="2906">
                  <c:v>5.4054054054053897E-2</c:v>
                </c:pt>
                <c:pt idx="2907">
                  <c:v>4.0229885057471097E-2</c:v>
                </c:pt>
                <c:pt idx="2908">
                  <c:v>-1.1049723756906001E-2</c:v>
                </c:pt>
                <c:pt idx="2909">
                  <c:v>-4.1009463722397402E-2</c:v>
                </c:pt>
                <c:pt idx="2910">
                  <c:v>-2.0771513353115601E-2</c:v>
                </c:pt>
                <c:pt idx="2911">
                  <c:v>-4.2071197411003201E-2</c:v>
                </c:pt>
                <c:pt idx="2912">
                  <c:v>2.5316455696202399E-2</c:v>
                </c:pt>
                <c:pt idx="2913">
                  <c:v>4.4025157232704303E-2</c:v>
                </c:pt>
                <c:pt idx="2914">
                  <c:v>4.4303797468354403E-2</c:v>
                </c:pt>
                <c:pt idx="2915">
                  <c:v>4.4585987261146397E-2</c:v>
                </c:pt>
                <c:pt idx="2916">
                  <c:v>4.4025157232704303E-2</c:v>
                </c:pt>
                <c:pt idx="2917">
                  <c:v>4.14201183431952E-2</c:v>
                </c:pt>
                <c:pt idx="2918">
                  <c:v>4.0935672514619902E-2</c:v>
                </c:pt>
                <c:pt idx="2919">
                  <c:v>4.14201183431952E-2</c:v>
                </c:pt>
                <c:pt idx="2920">
                  <c:v>4.72972972972973E-2</c:v>
                </c:pt>
                <c:pt idx="2921">
                  <c:v>4.4585987261146397E-2</c:v>
                </c:pt>
                <c:pt idx="2922">
                  <c:v>4.2424242424242399E-2</c:v>
                </c:pt>
                <c:pt idx="2923">
                  <c:v>9.1482649842271294E-2</c:v>
                </c:pt>
                <c:pt idx="2924">
                  <c:v>8.4415584415584499E-2</c:v>
                </c:pt>
                <c:pt idx="2925">
                  <c:v>0.16825396825396799</c:v>
                </c:pt>
                <c:pt idx="2926">
                  <c:v>0.118012422360248</c:v>
                </c:pt>
                <c:pt idx="2927">
                  <c:v>4.5822102425875998E-2</c:v>
                </c:pt>
                <c:pt idx="2928">
                  <c:v>5.6478405315614599E-2</c:v>
                </c:pt>
                <c:pt idx="2929">
                  <c:v>0.25382262996941901</c:v>
                </c:pt>
                <c:pt idx="2930">
                  <c:v>0.26845637583892601</c:v>
                </c:pt>
                <c:pt idx="2931">
                  <c:v>0.28000000000000003</c:v>
                </c:pt>
                <c:pt idx="2932">
                  <c:v>0.26428571428571401</c:v>
                </c:pt>
                <c:pt idx="2933">
                  <c:v>0.213740458015267</c:v>
                </c:pt>
                <c:pt idx="2934">
                  <c:v>0.18461538461538399</c:v>
                </c:pt>
                <c:pt idx="2935">
                  <c:v>0.246153846153846</c:v>
                </c:pt>
                <c:pt idx="2936">
                  <c:v>-8.6455331412103008E-3</c:v>
                </c:pt>
                <c:pt idx="2937">
                  <c:v>-8.6455331412103008E-3</c:v>
                </c:pt>
                <c:pt idx="2938">
                  <c:v>-9.8039215686274092E-3</c:v>
                </c:pt>
                <c:pt idx="2939">
                  <c:v>0</c:v>
                </c:pt>
                <c:pt idx="2940">
                  <c:v>-5.3667262969587697E-3</c:v>
                </c:pt>
                <c:pt idx="2941">
                  <c:v>2.48962655601658E-2</c:v>
                </c:pt>
                <c:pt idx="2942">
                  <c:v>2.6431718061673899E-2</c:v>
                </c:pt>
                <c:pt idx="2943">
                  <c:v>2.8571428571428401E-2</c:v>
                </c:pt>
                <c:pt idx="2944">
                  <c:v>2.8037383177569899E-2</c:v>
                </c:pt>
                <c:pt idx="2945">
                  <c:v>2.8846153846153699E-2</c:v>
                </c:pt>
                <c:pt idx="2946">
                  <c:v>2.7777777777777599E-2</c:v>
                </c:pt>
                <c:pt idx="2947">
                  <c:v>2.8571428571428401E-2</c:v>
                </c:pt>
                <c:pt idx="2948">
                  <c:v>2.47933884297519E-2</c:v>
                </c:pt>
                <c:pt idx="2949">
                  <c:v>-2.17917675544794E-2</c:v>
                </c:pt>
                <c:pt idx="2950">
                  <c:v>-2.0594965675057201E-2</c:v>
                </c:pt>
                <c:pt idx="2951">
                  <c:v>-5.26315789473683E-2</c:v>
                </c:pt>
                <c:pt idx="2952">
                  <c:v>7.3349633251833498E-3</c:v>
                </c:pt>
                <c:pt idx="2953">
                  <c:v>1.1820330969267E-2</c:v>
                </c:pt>
                <c:pt idx="2954">
                  <c:v>-1.60183066361556E-2</c:v>
                </c:pt>
                <c:pt idx="2955">
                  <c:v>-1.49253731343284E-2</c:v>
                </c:pt>
                <c:pt idx="2956">
                  <c:v>-3.5087719298245702E-2</c:v>
                </c:pt>
                <c:pt idx="2957">
                  <c:v>1.0660980810234401E-2</c:v>
                </c:pt>
                <c:pt idx="2958">
                  <c:v>1.19904076738608E-2</c:v>
                </c:pt>
                <c:pt idx="2959">
                  <c:v>5.0997782705099803E-2</c:v>
                </c:pt>
                <c:pt idx="2960">
                  <c:v>6.1994609164420497E-2</c:v>
                </c:pt>
                <c:pt idx="2961">
                  <c:v>6.9892473118279494E-2</c:v>
                </c:pt>
                <c:pt idx="2962">
                  <c:v>4.3927648578811297E-2</c:v>
                </c:pt>
                <c:pt idx="2963">
                  <c:v>4.6575342465753303E-2</c:v>
                </c:pt>
                <c:pt idx="2964">
                  <c:v>5.3291536050156602E-2</c:v>
                </c:pt>
                <c:pt idx="2965">
                  <c:v>5.1051051051051101E-2</c:v>
                </c:pt>
                <c:pt idx="2966">
                  <c:v>5.2307692307692298E-2</c:v>
                </c:pt>
                <c:pt idx="2967">
                  <c:v>8.0745341614906804E-2</c:v>
                </c:pt>
                <c:pt idx="2968">
                  <c:v>8.4415584415584499E-2</c:v>
                </c:pt>
                <c:pt idx="2969">
                  <c:v>0.146666666666666</c:v>
                </c:pt>
                <c:pt idx="2970">
                  <c:v>0.14965986394557801</c:v>
                </c:pt>
                <c:pt idx="2971">
                  <c:v>0.14089347079037701</c:v>
                </c:pt>
                <c:pt idx="2972">
                  <c:v>0.149090909090909</c:v>
                </c:pt>
                <c:pt idx="2973">
                  <c:v>0.16872427983539001</c:v>
                </c:pt>
                <c:pt idx="2974">
                  <c:v>0.19718309859154901</c:v>
                </c:pt>
                <c:pt idx="2975">
                  <c:v>0.23465703971119101</c:v>
                </c:pt>
                <c:pt idx="2976">
                  <c:v>0.16778523489932801</c:v>
                </c:pt>
                <c:pt idx="2977">
                  <c:v>0.107011070110701</c:v>
                </c:pt>
                <c:pt idx="2978">
                  <c:v>0.11504424778760999</c:v>
                </c:pt>
                <c:pt idx="2979">
                  <c:v>0.12903225806451599</c:v>
                </c:pt>
                <c:pt idx="2980">
                  <c:v>0.128205128205128</c:v>
                </c:pt>
                <c:pt idx="2981">
                  <c:v>0.119402985074626</c:v>
                </c:pt>
                <c:pt idx="2982">
                  <c:v>4.1666666666666699E-2</c:v>
                </c:pt>
                <c:pt idx="2983">
                  <c:v>4.2168674698795199E-2</c:v>
                </c:pt>
                <c:pt idx="2984">
                  <c:v>4.2424242424242399E-2</c:v>
                </c:pt>
                <c:pt idx="2985">
                  <c:v>4.4025157232704303E-2</c:v>
                </c:pt>
                <c:pt idx="2986">
                  <c:v>1.6181229773462699E-2</c:v>
                </c:pt>
                <c:pt idx="2987">
                  <c:v>1.63934426229508E-2</c:v>
                </c:pt>
                <c:pt idx="2988">
                  <c:v>2.3090586145648202E-2</c:v>
                </c:pt>
                <c:pt idx="2989">
                  <c:v>2.6833631484794299E-2</c:v>
                </c:pt>
                <c:pt idx="2990">
                  <c:v>-5.27240773286474E-3</c:v>
                </c:pt>
                <c:pt idx="2991">
                  <c:v>5.3667262969587697E-3</c:v>
                </c:pt>
                <c:pt idx="2992">
                  <c:v>1.5817223198594001E-2</c:v>
                </c:pt>
                <c:pt idx="2993">
                  <c:v>2.14285714285713E-2</c:v>
                </c:pt>
                <c:pt idx="2994">
                  <c:v>-5.2173913043478404E-3</c:v>
                </c:pt>
                <c:pt idx="2995">
                  <c:v>-1.75131348511392E-3</c:v>
                </c:pt>
                <c:pt idx="2996">
                  <c:v>-1.67504187604694E-3</c:v>
                </c:pt>
                <c:pt idx="2997">
                  <c:v>-2.0120724346075398E-3</c:v>
                </c:pt>
                <c:pt idx="2998">
                  <c:v>-2.03665987780032E-3</c:v>
                </c:pt>
                <c:pt idx="2999">
                  <c:v>-2.1231422505307799E-3</c:v>
                </c:pt>
                <c:pt idx="3000">
                  <c:v>-2.08333333333332E-2</c:v>
                </c:pt>
                <c:pt idx="3001">
                  <c:v>-2.5641025641025501E-2</c:v>
                </c:pt>
                <c:pt idx="3002">
                  <c:v>-2.58620689655173E-2</c:v>
                </c:pt>
                <c:pt idx="3003">
                  <c:v>-2.2421524663677101E-2</c:v>
                </c:pt>
                <c:pt idx="3004">
                  <c:v>-2.4875621890547199E-2</c:v>
                </c:pt>
                <c:pt idx="3005">
                  <c:v>-2.5252525252525301E-2</c:v>
                </c:pt>
                <c:pt idx="3006">
                  <c:v>1.34770889487869E-2</c:v>
                </c:pt>
                <c:pt idx="3007">
                  <c:v>1.21654501216545E-2</c:v>
                </c:pt>
                <c:pt idx="3008">
                  <c:v>1.2224938875305499E-2</c:v>
                </c:pt>
                <c:pt idx="3009">
                  <c:v>1.2787723785166299E-2</c:v>
                </c:pt>
                <c:pt idx="3010">
                  <c:v>-3.88349514563106E-2</c:v>
                </c:pt>
                <c:pt idx="3011">
                  <c:v>6.6361556064073096E-2</c:v>
                </c:pt>
                <c:pt idx="3012">
                  <c:v>6.8235294117646894E-2</c:v>
                </c:pt>
                <c:pt idx="3013">
                  <c:v>7.7333333333333198E-2</c:v>
                </c:pt>
                <c:pt idx="3014">
                  <c:v>4.8543689320388302E-3</c:v>
                </c:pt>
                <c:pt idx="3015">
                  <c:v>-2.3201856148491401E-3</c:v>
                </c:pt>
                <c:pt idx="3016">
                  <c:v>-1.7902813299232701E-2</c:v>
                </c:pt>
                <c:pt idx="3017">
                  <c:v>-2.5641025641025501E-2</c:v>
                </c:pt>
                <c:pt idx="3018">
                  <c:v>8.4985835694051295E-3</c:v>
                </c:pt>
                <c:pt idx="3019">
                  <c:v>1.00334448160535E-2</c:v>
                </c:pt>
                <c:pt idx="3020">
                  <c:v>1.0869565217391301E-2</c:v>
                </c:pt>
                <c:pt idx="3021">
                  <c:v>1.0869565217391301E-2</c:v>
                </c:pt>
                <c:pt idx="3022">
                  <c:v>2.40963855421687E-2</c:v>
                </c:pt>
                <c:pt idx="3023">
                  <c:v>5.87084148727989E-3</c:v>
                </c:pt>
                <c:pt idx="3024">
                  <c:v>6.1349693251533301E-3</c:v>
                </c:pt>
                <c:pt idx="3025">
                  <c:v>-1.1450381679389301E-2</c:v>
                </c:pt>
                <c:pt idx="3026">
                  <c:v>-3.8961038961038801E-2</c:v>
                </c:pt>
                <c:pt idx="3027">
                  <c:v>-4.5553145336225599E-2</c:v>
                </c:pt>
                <c:pt idx="3028">
                  <c:v>-1.2096774193548401E-2</c:v>
                </c:pt>
                <c:pt idx="3029">
                  <c:v>-1.37614678899082E-2</c:v>
                </c:pt>
                <c:pt idx="3030">
                  <c:v>-6.4794816414686096E-3</c:v>
                </c:pt>
                <c:pt idx="3031">
                  <c:v>-1.5625E-2</c:v>
                </c:pt>
                <c:pt idx="3032">
                  <c:v>-1.47058823529411E-2</c:v>
                </c:pt>
                <c:pt idx="3033">
                  <c:v>-1.6304347826086901E-2</c:v>
                </c:pt>
                <c:pt idx="3034">
                  <c:v>-1.86335403726707E-2</c:v>
                </c:pt>
                <c:pt idx="3035">
                  <c:v>-1.8292682926829201E-2</c:v>
                </c:pt>
                <c:pt idx="3036">
                  <c:v>-1.6304347826086901E-2</c:v>
                </c:pt>
                <c:pt idx="3037">
                  <c:v>-1.8749999999999999E-2</c:v>
                </c:pt>
                <c:pt idx="3038">
                  <c:v>-2.01342281879195E-2</c:v>
                </c:pt>
                <c:pt idx="3039">
                  <c:v>-2.1126760563380202E-2</c:v>
                </c:pt>
                <c:pt idx="3040">
                  <c:v>-1.1070110701107E-2</c:v>
                </c:pt>
                <c:pt idx="3041">
                  <c:v>-1.09890109890109E-2</c:v>
                </c:pt>
                <c:pt idx="3042">
                  <c:v>-1.09090909090909E-2</c:v>
                </c:pt>
                <c:pt idx="3043">
                  <c:v>0</c:v>
                </c:pt>
                <c:pt idx="3044">
                  <c:v>-8.9552238805969894E-3</c:v>
                </c:pt>
                <c:pt idx="3045">
                  <c:v>5.5900621118012403E-2</c:v>
                </c:pt>
                <c:pt idx="3046">
                  <c:v>4.7318611987381597E-2</c:v>
                </c:pt>
                <c:pt idx="3047">
                  <c:v>-9.5846645367412206E-3</c:v>
                </c:pt>
                <c:pt idx="3048">
                  <c:v>-9.9667774086378193E-3</c:v>
                </c:pt>
                <c:pt idx="3049">
                  <c:v>-9.0090090090089101E-3</c:v>
                </c:pt>
                <c:pt idx="3050">
                  <c:v>-8.4033613445377801E-3</c:v>
                </c:pt>
                <c:pt idx="3051">
                  <c:v>-8.2191780821918494E-3</c:v>
                </c:pt>
                <c:pt idx="3052">
                  <c:v>-8.4507042253520997E-3</c:v>
                </c:pt>
                <c:pt idx="3053">
                  <c:v>-8.0862533692722602E-3</c:v>
                </c:pt>
                <c:pt idx="3054">
                  <c:v>-8.1300813008129396E-3</c:v>
                </c:pt>
                <c:pt idx="3055">
                  <c:v>-7.2992700729928002E-3</c:v>
                </c:pt>
                <c:pt idx="3056">
                  <c:v>-3.2786885245901599E-2</c:v>
                </c:pt>
                <c:pt idx="3057">
                  <c:v>2.6086956521739198E-2</c:v>
                </c:pt>
                <c:pt idx="3058">
                  <c:v>4.3988269794721299E-2</c:v>
                </c:pt>
                <c:pt idx="3059">
                  <c:v>4.8231511254019199E-2</c:v>
                </c:pt>
                <c:pt idx="3060">
                  <c:v>3.4682080924855502E-2</c:v>
                </c:pt>
                <c:pt idx="3061">
                  <c:v>-2.8213166144200601E-2</c:v>
                </c:pt>
                <c:pt idx="3062">
                  <c:v>-2.9702970297029702E-2</c:v>
                </c:pt>
                <c:pt idx="3063">
                  <c:v>-3.0508474576271101E-2</c:v>
                </c:pt>
                <c:pt idx="3064">
                  <c:v>-2.7863777089783302E-2</c:v>
                </c:pt>
                <c:pt idx="3065">
                  <c:v>-0.152542372881355</c:v>
                </c:pt>
                <c:pt idx="3066">
                  <c:v>-0.10344827586206801</c:v>
                </c:pt>
                <c:pt idx="3067">
                  <c:v>-0.105882352941176</c:v>
                </c:pt>
                <c:pt idx="3068">
                  <c:v>-0.12074303405572701</c:v>
                </c:pt>
                <c:pt idx="3069">
                  <c:v>-0.118421052631578</c:v>
                </c:pt>
                <c:pt idx="3070">
                  <c:v>-0.21276595744680801</c:v>
                </c:pt>
                <c:pt idx="3071">
                  <c:v>-0.23711340206185499</c:v>
                </c:pt>
                <c:pt idx="3072">
                  <c:v>-0.170568561872909</c:v>
                </c:pt>
                <c:pt idx="3073">
                  <c:v>-0.13235294117647001</c:v>
                </c:pt>
                <c:pt idx="3074">
                  <c:v>-4.13793103448276E-2</c:v>
                </c:pt>
                <c:pt idx="3075">
                  <c:v>-0.135135135135135</c:v>
                </c:pt>
                <c:pt idx="3076">
                  <c:v>-0.14285714285714199</c:v>
                </c:pt>
                <c:pt idx="3077">
                  <c:v>-0.136778115501519</c:v>
                </c:pt>
                <c:pt idx="3078">
                  <c:v>-0.13761467889908199</c:v>
                </c:pt>
                <c:pt idx="3079">
                  <c:v>-0.17325227963525799</c:v>
                </c:pt>
                <c:pt idx="3080">
                  <c:v>-0.13407821229050201</c:v>
                </c:pt>
                <c:pt idx="3081">
                  <c:v>-0.14127423822714599</c:v>
                </c:pt>
                <c:pt idx="3082">
                  <c:v>-0.11572700296735899</c:v>
                </c:pt>
                <c:pt idx="3083">
                  <c:v>-0.13496932515337401</c:v>
                </c:pt>
                <c:pt idx="3084">
                  <c:v>-0.109034267912772</c:v>
                </c:pt>
                <c:pt idx="3085">
                  <c:v>-0.11182108626197999</c:v>
                </c:pt>
                <c:pt idx="3086">
                  <c:v>-0.11400651465797999</c:v>
                </c:pt>
                <c:pt idx="3087">
                  <c:v>-0.108843537414965</c:v>
                </c:pt>
                <c:pt idx="3088">
                  <c:v>-9.89761092150169E-2</c:v>
                </c:pt>
                <c:pt idx="3089">
                  <c:v>-0.106227106227106</c:v>
                </c:pt>
                <c:pt idx="3090">
                  <c:v>-0.26829268292682901</c:v>
                </c:pt>
                <c:pt idx="3091">
                  <c:v>0</c:v>
                </c:pt>
                <c:pt idx="3092">
                  <c:v>0</c:v>
                </c:pt>
                <c:pt idx="3093">
                  <c:v>-1.05633802816902E-2</c:v>
                </c:pt>
                <c:pt idx="3094">
                  <c:v>-9.9667774086378193E-3</c:v>
                </c:pt>
                <c:pt idx="3095">
                  <c:v>-1.02389078498292E-2</c:v>
                </c:pt>
                <c:pt idx="3096">
                  <c:v>-9.493670886076E-3</c:v>
                </c:pt>
                <c:pt idx="3097">
                  <c:v>-1.08303249097472E-2</c:v>
                </c:pt>
                <c:pt idx="3098">
                  <c:v>-1.10294117647058E-2</c:v>
                </c:pt>
                <c:pt idx="3099">
                  <c:v>-1.11524163568772E-2</c:v>
                </c:pt>
                <c:pt idx="3100">
                  <c:v>-1.13207547169811E-2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-1.3157894736842E-2</c:v>
                </c:pt>
                <c:pt idx="3106">
                  <c:v>-2.6666666666666599E-2</c:v>
                </c:pt>
                <c:pt idx="3107">
                  <c:v>-2.7777777777777599E-2</c:v>
                </c:pt>
                <c:pt idx="3108">
                  <c:v>-1.47058823529411E-2</c:v>
                </c:pt>
                <c:pt idx="3109">
                  <c:v>4.9411764705882197E-2</c:v>
                </c:pt>
                <c:pt idx="3110">
                  <c:v>5.6910569105690999E-2</c:v>
                </c:pt>
                <c:pt idx="3111">
                  <c:v>5.2369077306733097E-2</c:v>
                </c:pt>
                <c:pt idx="3112">
                  <c:v>5.9154929577464703E-2</c:v>
                </c:pt>
                <c:pt idx="3113">
                  <c:v>-7.0588235294117604E-2</c:v>
                </c:pt>
                <c:pt idx="3114">
                  <c:v>-5.5045871559632899E-2</c:v>
                </c:pt>
                <c:pt idx="3115">
                  <c:v>-6.6298342541436503E-2</c:v>
                </c:pt>
                <c:pt idx="3116">
                  <c:v>-6.5573770491803296E-2</c:v>
                </c:pt>
                <c:pt idx="3117">
                  <c:v>-7.49999999999999E-2</c:v>
                </c:pt>
                <c:pt idx="3118">
                  <c:v>5.2369077306733097E-2</c:v>
                </c:pt>
                <c:pt idx="3119">
                  <c:v>6.6246056782334403E-2</c:v>
                </c:pt>
                <c:pt idx="3120">
                  <c:v>5.2896725440806099E-2</c:v>
                </c:pt>
                <c:pt idx="3121">
                  <c:v>5.7851239669421503E-2</c:v>
                </c:pt>
                <c:pt idx="3122">
                  <c:v>3.4482758620689703E-2</c:v>
                </c:pt>
                <c:pt idx="3123">
                  <c:v>3.6144578313252997E-2</c:v>
                </c:pt>
                <c:pt idx="3124">
                  <c:v>5.32544378698225E-2</c:v>
                </c:pt>
                <c:pt idx="3125">
                  <c:v>5.5555555555555497E-2</c:v>
                </c:pt>
                <c:pt idx="3126">
                  <c:v>5.3892215568862298E-2</c:v>
                </c:pt>
                <c:pt idx="3127">
                  <c:v>5.4878048780487798E-2</c:v>
                </c:pt>
                <c:pt idx="3128">
                  <c:v>7.5630252100840206E-2</c:v>
                </c:pt>
                <c:pt idx="3129">
                  <c:v>7.6923076923076802E-2</c:v>
                </c:pt>
                <c:pt idx="3130">
                  <c:v>5.0847457627118703E-2</c:v>
                </c:pt>
                <c:pt idx="3131">
                  <c:v>5.2023121387283197E-2</c:v>
                </c:pt>
                <c:pt idx="3132">
                  <c:v>5.1428571428571303E-2</c:v>
                </c:pt>
                <c:pt idx="3133">
                  <c:v>4.3988269794721299E-2</c:v>
                </c:pt>
                <c:pt idx="3134">
                  <c:v>4.2735042735042798E-2</c:v>
                </c:pt>
                <c:pt idx="3135">
                  <c:v>8.1967213114754106E-2</c:v>
                </c:pt>
                <c:pt idx="3136">
                  <c:v>0.132203389830508</c:v>
                </c:pt>
                <c:pt idx="3137">
                  <c:v>0.13780918727915201</c:v>
                </c:pt>
                <c:pt idx="3138">
                  <c:v>6.25E-2</c:v>
                </c:pt>
                <c:pt idx="3139">
                  <c:v>5.5172413793103503E-2</c:v>
                </c:pt>
                <c:pt idx="3140">
                  <c:v>4.7337278106508798E-2</c:v>
                </c:pt>
                <c:pt idx="3141">
                  <c:v>8.8541666666666699E-2</c:v>
                </c:pt>
                <c:pt idx="3142">
                  <c:v>5.2341597796143197E-2</c:v>
                </c:pt>
                <c:pt idx="3143">
                  <c:v>0.10362694300518099</c:v>
                </c:pt>
                <c:pt idx="3144">
                  <c:v>5.1771117166212501E-2</c:v>
                </c:pt>
                <c:pt idx="3145">
                  <c:v>5.8461538461538502E-2</c:v>
                </c:pt>
                <c:pt idx="3146">
                  <c:v>5.3824362606232197E-2</c:v>
                </c:pt>
                <c:pt idx="3147">
                  <c:v>0.123188405797101</c:v>
                </c:pt>
                <c:pt idx="3148">
                  <c:v>0.12230215827338101</c:v>
                </c:pt>
                <c:pt idx="3149">
                  <c:v>9.2896174863387998E-2</c:v>
                </c:pt>
                <c:pt idx="3150">
                  <c:v>9.7142857142857197E-2</c:v>
                </c:pt>
                <c:pt idx="3151">
                  <c:v>0.150684931506849</c:v>
                </c:pt>
                <c:pt idx="3152">
                  <c:v>0.19298245614035001</c:v>
                </c:pt>
                <c:pt idx="3153">
                  <c:v>0.18936877076411901</c:v>
                </c:pt>
                <c:pt idx="3154">
                  <c:v>0.23954372623574099</c:v>
                </c:pt>
                <c:pt idx="3155">
                  <c:v>0.19999999999999901</c:v>
                </c:pt>
                <c:pt idx="3156">
                  <c:v>0.19354838709677399</c:v>
                </c:pt>
                <c:pt idx="3157">
                  <c:v>0.19047619047618999</c:v>
                </c:pt>
                <c:pt idx="3158">
                  <c:v>0.19834710743801601</c:v>
                </c:pt>
                <c:pt idx="3159">
                  <c:v>0.19834710743801601</c:v>
                </c:pt>
                <c:pt idx="3160">
                  <c:v>0.1931330472103</c:v>
                </c:pt>
                <c:pt idx="3161">
                  <c:v>0.18614718614718601</c:v>
                </c:pt>
                <c:pt idx="3162">
                  <c:v>0.20353982300884901</c:v>
                </c:pt>
                <c:pt idx="3163">
                  <c:v>0.19469026548672499</c:v>
                </c:pt>
                <c:pt idx="3164">
                  <c:v>0.22553191489361701</c:v>
                </c:pt>
                <c:pt idx="3165">
                  <c:v>0.22633744855967</c:v>
                </c:pt>
                <c:pt idx="3166">
                  <c:v>0.22088353413654599</c:v>
                </c:pt>
                <c:pt idx="3167">
                  <c:v>0.22033898305084701</c:v>
                </c:pt>
                <c:pt idx="3168">
                  <c:v>0.211382113821138</c:v>
                </c:pt>
                <c:pt idx="3169">
                  <c:v>0.19999999999999901</c:v>
                </c:pt>
                <c:pt idx="3170">
                  <c:v>0.22178988326848201</c:v>
                </c:pt>
                <c:pt idx="3171">
                  <c:v>0.22178988326848201</c:v>
                </c:pt>
                <c:pt idx="3172">
                  <c:v>0.22178988326848201</c:v>
                </c:pt>
                <c:pt idx="3173">
                  <c:v>0.233201581027667</c:v>
                </c:pt>
                <c:pt idx="3174">
                  <c:v>0.26050420168067201</c:v>
                </c:pt>
                <c:pt idx="3175">
                  <c:v>0.25423728813559299</c:v>
                </c:pt>
                <c:pt idx="3176">
                  <c:v>0.25</c:v>
                </c:pt>
                <c:pt idx="3177">
                  <c:v>0.25333333333333302</c:v>
                </c:pt>
                <c:pt idx="3178">
                  <c:v>0.27027027027027001</c:v>
                </c:pt>
                <c:pt idx="3179">
                  <c:v>0.26027397260273899</c:v>
                </c:pt>
                <c:pt idx="3180">
                  <c:v>0.240506329113924</c:v>
                </c:pt>
                <c:pt idx="3181">
                  <c:v>0.24324324324324301</c:v>
                </c:pt>
                <c:pt idx="3182">
                  <c:v>0.23651452282157601</c:v>
                </c:pt>
                <c:pt idx="3183">
                  <c:v>0.22267206477732701</c:v>
                </c:pt>
                <c:pt idx="3184">
                  <c:v>0.23012552301255201</c:v>
                </c:pt>
                <c:pt idx="3185">
                  <c:v>0.25821596244131401</c:v>
                </c:pt>
                <c:pt idx="3186">
                  <c:v>0.37272727272727202</c:v>
                </c:pt>
                <c:pt idx="3187">
                  <c:v>0.37272727272727202</c:v>
                </c:pt>
                <c:pt idx="3188">
                  <c:v>0.408071748878923</c:v>
                </c:pt>
                <c:pt idx="3189">
                  <c:v>0.408071748878923</c:v>
                </c:pt>
                <c:pt idx="3190">
                  <c:v>0.44247787610619399</c:v>
                </c:pt>
                <c:pt idx="3191">
                  <c:v>0.45045045045045001</c:v>
                </c:pt>
                <c:pt idx="3192">
                  <c:v>0.45045045045045001</c:v>
                </c:pt>
                <c:pt idx="3193">
                  <c:v>0.427350427350427</c:v>
                </c:pt>
                <c:pt idx="3194">
                  <c:v>0.45991561181434498</c:v>
                </c:pt>
                <c:pt idx="3195">
                  <c:v>0.47598253275109098</c:v>
                </c:pt>
                <c:pt idx="3196">
                  <c:v>0.47598253275109098</c:v>
                </c:pt>
                <c:pt idx="3197">
                  <c:v>0.47186147186147098</c:v>
                </c:pt>
                <c:pt idx="3198">
                  <c:v>0.48878923766816101</c:v>
                </c:pt>
                <c:pt idx="3199">
                  <c:v>0.48444444444444401</c:v>
                </c:pt>
                <c:pt idx="3200">
                  <c:v>0.48017621145374401</c:v>
                </c:pt>
                <c:pt idx="3201">
                  <c:v>0.50230414746543695</c:v>
                </c:pt>
                <c:pt idx="3202">
                  <c:v>0.50230414746543695</c:v>
                </c:pt>
                <c:pt idx="3203">
                  <c:v>0.53170731707316998</c:v>
                </c:pt>
                <c:pt idx="3204">
                  <c:v>0.50243902439024302</c:v>
                </c:pt>
                <c:pt idx="3205">
                  <c:v>-1.7751479289940902E-2</c:v>
                </c:pt>
                <c:pt idx="3206">
                  <c:v>-2.08333333333332E-2</c:v>
                </c:pt>
                <c:pt idx="3207">
                  <c:v>-2.12014134275617E-2</c:v>
                </c:pt>
                <c:pt idx="3208">
                  <c:v>-2.2304832713754701E-2</c:v>
                </c:pt>
                <c:pt idx="3209">
                  <c:v>-2.26415094339622E-2</c:v>
                </c:pt>
                <c:pt idx="3210">
                  <c:v>-2.1126760563380202E-2</c:v>
                </c:pt>
                <c:pt idx="3211">
                  <c:v>-1.7475728155339699E-2</c:v>
                </c:pt>
                <c:pt idx="3212">
                  <c:v>-3.54330708661416E-2</c:v>
                </c:pt>
                <c:pt idx="3213">
                  <c:v>-3.7037037037036903E-2</c:v>
                </c:pt>
                <c:pt idx="3214">
                  <c:v>-4.20560747663552E-2</c:v>
                </c:pt>
                <c:pt idx="3215">
                  <c:v>-2.6666666666666599E-2</c:v>
                </c:pt>
                <c:pt idx="3216">
                  <c:v>6.2630480167014096E-3</c:v>
                </c:pt>
                <c:pt idx="3217">
                  <c:v>2.0044543429844099E-2</c:v>
                </c:pt>
                <c:pt idx="3218">
                  <c:v>2.04081632653061E-2</c:v>
                </c:pt>
                <c:pt idx="3219">
                  <c:v>-1.3157894736842E-2</c:v>
                </c:pt>
                <c:pt idx="3220">
                  <c:v>-1.3953488372093001E-2</c:v>
                </c:pt>
                <c:pt idx="3221">
                  <c:v>-9.3023255813953192E-3</c:v>
                </c:pt>
                <c:pt idx="3222">
                  <c:v>-8.9686098654708692E-3</c:v>
                </c:pt>
                <c:pt idx="3223">
                  <c:v>-9.1324200913243097E-3</c:v>
                </c:pt>
                <c:pt idx="3224">
                  <c:v>-2.90827740492169E-2</c:v>
                </c:pt>
                <c:pt idx="3225">
                  <c:v>4.3859649122806E-3</c:v>
                </c:pt>
                <c:pt idx="3226">
                  <c:v>5.1813471502590797E-3</c:v>
                </c:pt>
                <c:pt idx="3227">
                  <c:v>4.1162227602905499E-2</c:v>
                </c:pt>
                <c:pt idx="3228">
                  <c:v>2.2222222222222102E-2</c:v>
                </c:pt>
                <c:pt idx="3229">
                  <c:v>2.18978102189781E-2</c:v>
                </c:pt>
                <c:pt idx="3230">
                  <c:v>-2.3622047244094401E-2</c:v>
                </c:pt>
                <c:pt idx="3231">
                  <c:v>-6.5934065934065894E-2</c:v>
                </c:pt>
                <c:pt idx="3232">
                  <c:v>-6.3492063492063405E-2</c:v>
                </c:pt>
                <c:pt idx="3233">
                  <c:v>-4.6632124352331501E-2</c:v>
                </c:pt>
                <c:pt idx="3234">
                  <c:v>-5.4878048780487798E-2</c:v>
                </c:pt>
                <c:pt idx="3235">
                  <c:v>-9.2307692307691501E-3</c:v>
                </c:pt>
                <c:pt idx="3236">
                  <c:v>-1.0380622837370099E-2</c:v>
                </c:pt>
                <c:pt idx="3237">
                  <c:v>-1.03092783505154E-2</c:v>
                </c:pt>
                <c:pt idx="3238">
                  <c:v>-5.9210526315789297E-2</c:v>
                </c:pt>
                <c:pt idx="3239">
                  <c:v>-6.8702290076335798E-2</c:v>
                </c:pt>
                <c:pt idx="3240">
                  <c:v>-4.6153846153846198E-2</c:v>
                </c:pt>
                <c:pt idx="3241">
                  <c:v>-4.19580419580418E-2</c:v>
                </c:pt>
                <c:pt idx="3242">
                  <c:v>-4.08163265306122E-2</c:v>
                </c:pt>
                <c:pt idx="3243">
                  <c:v>0.13246753246753201</c:v>
                </c:pt>
                <c:pt idx="3244">
                  <c:v>-2.7522935779816501E-2</c:v>
                </c:pt>
                <c:pt idx="3245">
                  <c:v>-3.0150753768844098E-2</c:v>
                </c:pt>
                <c:pt idx="3246">
                  <c:v>-2.91262135922329E-2</c:v>
                </c:pt>
                <c:pt idx="3247">
                  <c:v>-0.117117117117117</c:v>
                </c:pt>
                <c:pt idx="3248">
                  <c:v>-0.191135734072022</c:v>
                </c:pt>
                <c:pt idx="3249">
                  <c:v>-3.8961038961038801E-2</c:v>
                </c:pt>
                <c:pt idx="3250">
                  <c:v>-4.15512465373961E-2</c:v>
                </c:pt>
                <c:pt idx="3251">
                  <c:v>7.0093457943925103E-2</c:v>
                </c:pt>
                <c:pt idx="3252">
                  <c:v>9.2592592592592504E-2</c:v>
                </c:pt>
                <c:pt idx="3253">
                  <c:v>0.112781954887217</c:v>
                </c:pt>
                <c:pt idx="3254">
                  <c:v>9.8684210526315694E-2</c:v>
                </c:pt>
                <c:pt idx="3255">
                  <c:v>0.14285714285714199</c:v>
                </c:pt>
                <c:pt idx="3256">
                  <c:v>9.2024539877300499E-2</c:v>
                </c:pt>
                <c:pt idx="3257">
                  <c:v>8.4269662921348396E-2</c:v>
                </c:pt>
                <c:pt idx="3258">
                  <c:v>0.106870229007633</c:v>
                </c:pt>
                <c:pt idx="3259">
                  <c:v>0.10218978102189701</c:v>
                </c:pt>
                <c:pt idx="3260">
                  <c:v>9.27152317880795E-2</c:v>
                </c:pt>
                <c:pt idx="3261">
                  <c:v>0.12068965517241299</c:v>
                </c:pt>
                <c:pt idx="3262">
                  <c:v>0.195020746887966</c:v>
                </c:pt>
                <c:pt idx="3263">
                  <c:v>0.36150234741783999</c:v>
                </c:pt>
                <c:pt idx="3264">
                  <c:v>0.29245283018867901</c:v>
                </c:pt>
                <c:pt idx="3265">
                  <c:v>0.29523809523809502</c:v>
                </c:pt>
                <c:pt idx="3266">
                  <c:v>0.28229665071770299</c:v>
                </c:pt>
                <c:pt idx="3267">
                  <c:v>0.31</c:v>
                </c:pt>
                <c:pt idx="3268">
                  <c:v>0.31313131313131298</c:v>
                </c:pt>
                <c:pt idx="3269">
                  <c:v>0.31</c:v>
                </c:pt>
                <c:pt idx="3270">
                  <c:v>0.30097087378640702</c:v>
                </c:pt>
                <c:pt idx="3271">
                  <c:v>0.222748815165876</c:v>
                </c:pt>
                <c:pt idx="3272">
                  <c:v>0.19642857142857101</c:v>
                </c:pt>
                <c:pt idx="3273">
                  <c:v>0.14965986394557801</c:v>
                </c:pt>
                <c:pt idx="3274">
                  <c:v>0.17886178861788599</c:v>
                </c:pt>
                <c:pt idx="3275">
                  <c:v>0.17741935483870899</c:v>
                </c:pt>
                <c:pt idx="3276">
                  <c:v>0.21568627450980299</c:v>
                </c:pt>
                <c:pt idx="3277">
                  <c:v>0.209523809523809</c:v>
                </c:pt>
                <c:pt idx="3278">
                  <c:v>0.21153846153846101</c:v>
                </c:pt>
                <c:pt idx="3279">
                  <c:v>0.25106382978723402</c:v>
                </c:pt>
                <c:pt idx="3280">
                  <c:v>0.28229665071770299</c:v>
                </c:pt>
                <c:pt idx="3281">
                  <c:v>0.37566137566137497</c:v>
                </c:pt>
                <c:pt idx="3282">
                  <c:v>0.324200913242009</c:v>
                </c:pt>
                <c:pt idx="3283">
                  <c:v>0.310924369747899</c:v>
                </c:pt>
                <c:pt idx="3284">
                  <c:v>0.27118644067796599</c:v>
                </c:pt>
                <c:pt idx="3285">
                  <c:v>0.27350427350427298</c:v>
                </c:pt>
                <c:pt idx="3286">
                  <c:v>0.30348258706467601</c:v>
                </c:pt>
                <c:pt idx="3287">
                  <c:v>0.246636771300448</c:v>
                </c:pt>
                <c:pt idx="3288">
                  <c:v>0.276381909547738</c:v>
                </c:pt>
                <c:pt idx="3289">
                  <c:v>0.29230769230769199</c:v>
                </c:pt>
                <c:pt idx="3290">
                  <c:v>0.452631578947368</c:v>
                </c:pt>
                <c:pt idx="3291">
                  <c:v>0.487179487179487</c:v>
                </c:pt>
                <c:pt idx="3292">
                  <c:v>0.314285714285714</c:v>
                </c:pt>
                <c:pt idx="3293">
                  <c:v>0.31658291457286403</c:v>
                </c:pt>
                <c:pt idx="3294">
                  <c:v>0.33333333333333298</c:v>
                </c:pt>
                <c:pt idx="3295">
                  <c:v>0.38297872340425498</c:v>
                </c:pt>
                <c:pt idx="3296">
                  <c:v>0.31658291457286403</c:v>
                </c:pt>
                <c:pt idx="3297">
                  <c:v>0.34054054054054</c:v>
                </c:pt>
                <c:pt idx="3298">
                  <c:v>0.33333333333333298</c:v>
                </c:pt>
                <c:pt idx="3299">
                  <c:v>0.36842105263157898</c:v>
                </c:pt>
                <c:pt idx="3300">
                  <c:v>0.24324324324324301</c:v>
                </c:pt>
                <c:pt idx="3301">
                  <c:v>0.24545454545454501</c:v>
                </c:pt>
                <c:pt idx="3302">
                  <c:v>4.3041606886657898E-3</c:v>
                </c:pt>
                <c:pt idx="3303">
                  <c:v>5.0933786078097799E-3</c:v>
                </c:pt>
                <c:pt idx="3304">
                  <c:v>5.4844606946984299E-3</c:v>
                </c:pt>
                <c:pt idx="3305">
                  <c:v>5.3475935828877202E-3</c:v>
                </c:pt>
                <c:pt idx="3306">
                  <c:v>5.2910052910053402E-3</c:v>
                </c:pt>
                <c:pt idx="3307">
                  <c:v>5.12820512820511E-3</c:v>
                </c:pt>
                <c:pt idx="3308">
                  <c:v>1.5228426395939E-2</c:v>
                </c:pt>
                <c:pt idx="3309">
                  <c:v>1.55440414507772E-2</c:v>
                </c:pt>
                <c:pt idx="3310">
                  <c:v>1.2216404886561999E-2</c:v>
                </c:pt>
                <c:pt idx="3311">
                  <c:v>1.2048192771084199E-2</c:v>
                </c:pt>
                <c:pt idx="3312">
                  <c:v>1.4256619144602699E-2</c:v>
                </c:pt>
                <c:pt idx="3313">
                  <c:v>1.4553014553014601E-2</c:v>
                </c:pt>
                <c:pt idx="3314">
                  <c:v>1.49892933618842E-2</c:v>
                </c:pt>
                <c:pt idx="3315">
                  <c:v>1.49253731343284E-2</c:v>
                </c:pt>
                <c:pt idx="3316">
                  <c:v>1.55902004454342E-2</c:v>
                </c:pt>
                <c:pt idx="3317">
                  <c:v>1.7994858611825201E-2</c:v>
                </c:pt>
                <c:pt idx="3318">
                  <c:v>-2.1276595744680701E-2</c:v>
                </c:pt>
                <c:pt idx="3319">
                  <c:v>-2.5806451612903201E-2</c:v>
                </c:pt>
                <c:pt idx="3320">
                  <c:v>-3.5598705501617998E-2</c:v>
                </c:pt>
                <c:pt idx="3321">
                  <c:v>4.3956043956044001E-2</c:v>
                </c:pt>
                <c:pt idx="3322">
                  <c:v>3.8095238095238099E-2</c:v>
                </c:pt>
                <c:pt idx="3323">
                  <c:v>4.5977011494252797E-2</c:v>
                </c:pt>
                <c:pt idx="3324">
                  <c:v>2.95857988165679E-2</c:v>
                </c:pt>
                <c:pt idx="3325">
                  <c:v>3.4013605442176902E-2</c:v>
                </c:pt>
                <c:pt idx="3326">
                  <c:v>3.4246575342465599E-2</c:v>
                </c:pt>
                <c:pt idx="3327">
                  <c:v>6.1889250814332199E-2</c:v>
                </c:pt>
                <c:pt idx="3328">
                  <c:v>5.4054054054053897E-2</c:v>
                </c:pt>
                <c:pt idx="3329">
                  <c:v>4.3010752688171998E-2</c:v>
                </c:pt>
                <c:pt idx="3330">
                  <c:v>4.4444444444444502E-2</c:v>
                </c:pt>
                <c:pt idx="3331">
                  <c:v>6.79012345679013E-2</c:v>
                </c:pt>
                <c:pt idx="3332">
                  <c:v>6.2893081761006206E-2</c:v>
                </c:pt>
                <c:pt idx="3333">
                  <c:v>3.4920634920634998E-2</c:v>
                </c:pt>
                <c:pt idx="3334">
                  <c:v>2.54777070063694E-2</c:v>
                </c:pt>
                <c:pt idx="3335">
                  <c:v>2.6143790849673099E-2</c:v>
                </c:pt>
                <c:pt idx="3336">
                  <c:v>2.6845637583892499E-2</c:v>
                </c:pt>
                <c:pt idx="3337">
                  <c:v>3.3333333333333402E-2</c:v>
                </c:pt>
                <c:pt idx="3338">
                  <c:v>3.35570469798658E-2</c:v>
                </c:pt>
                <c:pt idx="3339">
                  <c:v>3.4965034965035002E-2</c:v>
                </c:pt>
                <c:pt idx="3340">
                  <c:v>3.5714285714285803E-2</c:v>
                </c:pt>
                <c:pt idx="3341">
                  <c:v>3.5971223021582698E-2</c:v>
                </c:pt>
                <c:pt idx="3342">
                  <c:v>3.5971223021582698E-2</c:v>
                </c:pt>
                <c:pt idx="3343">
                  <c:v>3.5971223021582698E-2</c:v>
                </c:pt>
                <c:pt idx="3344">
                  <c:v>3.5971223021582698E-2</c:v>
                </c:pt>
                <c:pt idx="3345">
                  <c:v>2.5454545454545299E-2</c:v>
                </c:pt>
                <c:pt idx="3346">
                  <c:v>2.5454545454545299E-2</c:v>
                </c:pt>
                <c:pt idx="3347">
                  <c:v>1.4492753623188401E-2</c:v>
                </c:pt>
                <c:pt idx="3348">
                  <c:v>1.33333333333334E-2</c:v>
                </c:pt>
                <c:pt idx="3349">
                  <c:v>3.8314176245210999E-3</c:v>
                </c:pt>
                <c:pt idx="3350">
                  <c:v>0.18978102189780999</c:v>
                </c:pt>
                <c:pt idx="3351">
                  <c:v>0.17687074829931901</c:v>
                </c:pt>
                <c:pt idx="3352">
                  <c:v>0.109540636042402</c:v>
                </c:pt>
                <c:pt idx="3353">
                  <c:v>0.13986013986013901</c:v>
                </c:pt>
                <c:pt idx="3354">
                  <c:v>0.13069908814589601</c:v>
                </c:pt>
                <c:pt idx="3355">
                  <c:v>0.125</c:v>
                </c:pt>
                <c:pt idx="3356">
                  <c:v>0.126582278481012</c:v>
                </c:pt>
                <c:pt idx="3357">
                  <c:v>0.147435897435897</c:v>
                </c:pt>
                <c:pt idx="3358">
                  <c:v>3.4129692832765E-3</c:v>
                </c:pt>
                <c:pt idx="3359">
                  <c:v>3.6363636363636498E-3</c:v>
                </c:pt>
                <c:pt idx="3360">
                  <c:v>7.6388888888888798E-2</c:v>
                </c:pt>
                <c:pt idx="3361">
                  <c:v>7.7464788732394194E-2</c:v>
                </c:pt>
                <c:pt idx="3362">
                  <c:v>7.6388888888888798E-2</c:v>
                </c:pt>
                <c:pt idx="3363">
                  <c:v>9.5057034220532299E-2</c:v>
                </c:pt>
                <c:pt idx="3364">
                  <c:v>9.9601593625497906E-2</c:v>
                </c:pt>
                <c:pt idx="3365">
                  <c:v>9.8039215686274606E-2</c:v>
                </c:pt>
                <c:pt idx="3366">
                  <c:v>1.65289256198346E-2</c:v>
                </c:pt>
                <c:pt idx="3367">
                  <c:v>5.3061224489795798E-2</c:v>
                </c:pt>
                <c:pt idx="3368">
                  <c:v>0.12156862745098</c:v>
                </c:pt>
                <c:pt idx="3369">
                  <c:v>0.12156862745098</c:v>
                </c:pt>
                <c:pt idx="3370">
                  <c:v>0.19166666666666601</c:v>
                </c:pt>
                <c:pt idx="3371">
                  <c:v>0.18143459915611801</c:v>
                </c:pt>
                <c:pt idx="3372">
                  <c:v>-4.0118870728083199E-2</c:v>
                </c:pt>
                <c:pt idx="3373">
                  <c:v>-3.5502958579881602E-2</c:v>
                </c:pt>
                <c:pt idx="3374">
                  <c:v>-3.8461538461538498E-2</c:v>
                </c:pt>
                <c:pt idx="3375">
                  <c:v>-4.3795620437956102E-2</c:v>
                </c:pt>
                <c:pt idx="3376">
                  <c:v>-4.4444444444444502E-2</c:v>
                </c:pt>
                <c:pt idx="3377">
                  <c:v>-4.8387096774193498E-2</c:v>
                </c:pt>
                <c:pt idx="3378">
                  <c:v>-5.2401746724890702E-2</c:v>
                </c:pt>
                <c:pt idx="3379">
                  <c:v>-5.5045871559632899E-2</c:v>
                </c:pt>
                <c:pt idx="3380">
                  <c:v>-5.3097345132743397E-2</c:v>
                </c:pt>
                <c:pt idx="3381">
                  <c:v>-6.0913705583756299E-2</c:v>
                </c:pt>
                <c:pt idx="3382">
                  <c:v>-0.184713375796178</c:v>
                </c:pt>
                <c:pt idx="3383">
                  <c:v>-0.168932038834951</c:v>
                </c:pt>
                <c:pt idx="3384">
                  <c:v>-0.19205298013245001</c:v>
                </c:pt>
                <c:pt idx="3385">
                  <c:v>-0.205673758865248</c:v>
                </c:pt>
                <c:pt idx="3386">
                  <c:v>-0.22365038560411299</c:v>
                </c:pt>
                <c:pt idx="3387">
                  <c:v>-0.214285714285714</c:v>
                </c:pt>
                <c:pt idx="3388">
                  <c:v>-0.237536656891495</c:v>
                </c:pt>
                <c:pt idx="3389">
                  <c:v>-0.22314049586776799</c:v>
                </c:pt>
                <c:pt idx="3390">
                  <c:v>-0.21832884097034999</c:v>
                </c:pt>
                <c:pt idx="3391">
                  <c:v>-0.17847025495750701</c:v>
                </c:pt>
                <c:pt idx="3392">
                  <c:v>-0.25391849529780502</c:v>
                </c:pt>
                <c:pt idx="3393">
                  <c:v>-0.105882352941176</c:v>
                </c:pt>
                <c:pt idx="3394">
                  <c:v>-0.15358361774744</c:v>
                </c:pt>
                <c:pt idx="3395">
                  <c:v>-0.169811320754716</c:v>
                </c:pt>
                <c:pt idx="3396">
                  <c:v>-0.33788395904436802</c:v>
                </c:pt>
                <c:pt idx="3397">
                  <c:v>-0.27777777777777701</c:v>
                </c:pt>
                <c:pt idx="3398">
                  <c:v>-0.31578947368421001</c:v>
                </c:pt>
                <c:pt idx="3399">
                  <c:v>-0.31168831168831101</c:v>
                </c:pt>
                <c:pt idx="3400">
                  <c:v>-0.31578947368421001</c:v>
                </c:pt>
                <c:pt idx="3401">
                  <c:v>-0.209302325581395</c:v>
                </c:pt>
                <c:pt idx="3402">
                  <c:v>-0.335403726708074</c:v>
                </c:pt>
                <c:pt idx="3403">
                  <c:v>-0.335403726708074</c:v>
                </c:pt>
                <c:pt idx="3404">
                  <c:v>-0.38709677419354799</c:v>
                </c:pt>
                <c:pt idx="3405">
                  <c:v>-0.36222910216718202</c:v>
                </c:pt>
                <c:pt idx="3406">
                  <c:v>-0.32590529247910799</c:v>
                </c:pt>
                <c:pt idx="3407">
                  <c:v>-0.34110787172011597</c:v>
                </c:pt>
                <c:pt idx="3408">
                  <c:v>-0.36</c:v>
                </c:pt>
                <c:pt idx="3409">
                  <c:v>-0.40766550522647999</c:v>
                </c:pt>
                <c:pt idx="3410">
                  <c:v>-0.37864077669902901</c:v>
                </c:pt>
                <c:pt idx="3411">
                  <c:v>-0.28301886792452802</c:v>
                </c:pt>
                <c:pt idx="3412">
                  <c:v>-0.30461538461538401</c:v>
                </c:pt>
                <c:pt idx="3413">
                  <c:v>-0.31874999999999998</c:v>
                </c:pt>
                <c:pt idx="3414">
                  <c:v>-8.4985835694051295E-3</c:v>
                </c:pt>
                <c:pt idx="3415">
                  <c:v>-8.4985835694051295E-3</c:v>
                </c:pt>
                <c:pt idx="3416">
                  <c:v>-8.4985835694051295E-3</c:v>
                </c:pt>
                <c:pt idx="3417">
                  <c:v>3.5775127768313299E-2</c:v>
                </c:pt>
                <c:pt idx="3418">
                  <c:v>1.6513761467889802E-2</c:v>
                </c:pt>
                <c:pt idx="3419">
                  <c:v>1.8947368421052602E-2</c:v>
                </c:pt>
                <c:pt idx="3420">
                  <c:v>2.2004889975550002E-2</c:v>
                </c:pt>
                <c:pt idx="3421">
                  <c:v>2.47933884297519E-2</c:v>
                </c:pt>
                <c:pt idx="3422">
                  <c:v>2.63929618768328E-2</c:v>
                </c:pt>
                <c:pt idx="3423">
                  <c:v>0.10404624277456601</c:v>
                </c:pt>
                <c:pt idx="3424">
                  <c:v>0.10285714285714199</c:v>
                </c:pt>
                <c:pt idx="3425">
                  <c:v>0.24324324324324301</c:v>
                </c:pt>
                <c:pt idx="3426">
                  <c:v>0.339622641509433</c:v>
                </c:pt>
                <c:pt idx="3427">
                  <c:v>0.29596412556053803</c:v>
                </c:pt>
                <c:pt idx="3428">
                  <c:v>0.37931034482758602</c:v>
                </c:pt>
                <c:pt idx="3429">
                  <c:v>0.45762711864406702</c:v>
                </c:pt>
                <c:pt idx="3430">
                  <c:v>0.53642384105960195</c:v>
                </c:pt>
                <c:pt idx="3431">
                  <c:v>0.669421487603305</c:v>
                </c:pt>
                <c:pt idx="3432">
                  <c:v>0.58241758241758201</c:v>
                </c:pt>
                <c:pt idx="3433">
                  <c:v>0.60409556313993096</c:v>
                </c:pt>
                <c:pt idx="3434">
                  <c:v>0.63898916967509001</c:v>
                </c:pt>
                <c:pt idx="3435">
                  <c:v>0.67010309278350499</c:v>
                </c:pt>
                <c:pt idx="3436">
                  <c:v>0.65656565656565602</c:v>
                </c:pt>
                <c:pt idx="3437">
                  <c:v>0.63517915309446205</c:v>
                </c:pt>
                <c:pt idx="3438">
                  <c:v>0.63576158940397298</c:v>
                </c:pt>
                <c:pt idx="3439">
                  <c:v>0.64067796610169403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8.7976539589442702E-3</c:v>
                </c:pt>
                <c:pt idx="3445">
                  <c:v>5.9171597633136397E-3</c:v>
                </c:pt>
                <c:pt idx="3446">
                  <c:v>1.4662756598240401E-2</c:v>
                </c:pt>
                <c:pt idx="3447">
                  <c:v>1.09546165884193E-2</c:v>
                </c:pt>
                <c:pt idx="3448">
                  <c:v>3.8639876352395602E-2</c:v>
                </c:pt>
                <c:pt idx="3449">
                  <c:v>3.5658914728682101E-2</c:v>
                </c:pt>
                <c:pt idx="3450">
                  <c:v>3.8016528925619797E-2</c:v>
                </c:pt>
                <c:pt idx="3451">
                  <c:v>3.8269550748751997E-2</c:v>
                </c:pt>
                <c:pt idx="3452">
                  <c:v>2.8960817717205999E-2</c:v>
                </c:pt>
                <c:pt idx="3453">
                  <c:v>6.2166962699822401E-2</c:v>
                </c:pt>
                <c:pt idx="3454">
                  <c:v>6.3291139240506195E-2</c:v>
                </c:pt>
                <c:pt idx="3455">
                  <c:v>2.52707581227435E-2</c:v>
                </c:pt>
                <c:pt idx="3456">
                  <c:v>4.64646464646465E-2</c:v>
                </c:pt>
                <c:pt idx="3457">
                  <c:v>4.09836065573769E-2</c:v>
                </c:pt>
                <c:pt idx="3458">
                  <c:v>5.5248618784530398E-2</c:v>
                </c:pt>
                <c:pt idx="3459">
                  <c:v>6.4935064935064804E-2</c:v>
                </c:pt>
                <c:pt idx="3460">
                  <c:v>8.8685015290519795E-2</c:v>
                </c:pt>
                <c:pt idx="3461">
                  <c:v>-5.1282051282051301E-2</c:v>
                </c:pt>
                <c:pt idx="3462">
                  <c:v>0.124010554089709</c:v>
                </c:pt>
                <c:pt idx="3463">
                  <c:v>5.3191489361702003E-2</c:v>
                </c:pt>
                <c:pt idx="3464">
                  <c:v>7.2538860103626895E-2</c:v>
                </c:pt>
                <c:pt idx="3465">
                  <c:v>8.4468664850136196E-2</c:v>
                </c:pt>
                <c:pt idx="3466">
                  <c:v>9.91957104557641E-2</c:v>
                </c:pt>
                <c:pt idx="3467">
                  <c:v>0.10027100271002699</c:v>
                </c:pt>
                <c:pt idx="3468">
                  <c:v>0.104225352112676</c:v>
                </c:pt>
                <c:pt idx="3469">
                  <c:v>0.134986225895316</c:v>
                </c:pt>
                <c:pt idx="3470">
                  <c:v>0.18559556786703599</c:v>
                </c:pt>
                <c:pt idx="3471">
                  <c:v>0.18181818181818099</c:v>
                </c:pt>
                <c:pt idx="3472">
                  <c:v>0.18181818181818099</c:v>
                </c:pt>
                <c:pt idx="3473">
                  <c:v>0.28348909657320798</c:v>
                </c:pt>
                <c:pt idx="3474">
                  <c:v>0.327327327327327</c:v>
                </c:pt>
                <c:pt idx="3475">
                  <c:v>0.35737704918032698</c:v>
                </c:pt>
                <c:pt idx="3476">
                  <c:v>0.37716262975778497</c:v>
                </c:pt>
                <c:pt idx="3477">
                  <c:v>0.393501805054151</c:v>
                </c:pt>
                <c:pt idx="3478">
                  <c:v>0.40972222222222199</c:v>
                </c:pt>
                <c:pt idx="3479">
                  <c:v>4.3041606886657898E-3</c:v>
                </c:pt>
                <c:pt idx="3480">
                  <c:v>4.3041606886657898E-3</c:v>
                </c:pt>
                <c:pt idx="3481">
                  <c:v>4.6656298600311601E-3</c:v>
                </c:pt>
                <c:pt idx="3482">
                  <c:v>-2.0066889632107E-2</c:v>
                </c:pt>
                <c:pt idx="3483">
                  <c:v>-2.1126760563380202E-2</c:v>
                </c:pt>
                <c:pt idx="3484">
                  <c:v>-2.62008733624454E-2</c:v>
                </c:pt>
                <c:pt idx="3485">
                  <c:v>6.8322981366459604E-2</c:v>
                </c:pt>
                <c:pt idx="3486">
                  <c:v>3.0425963488843698E-2</c:v>
                </c:pt>
                <c:pt idx="3487">
                  <c:v>4.58015267175573E-2</c:v>
                </c:pt>
                <c:pt idx="3488">
                  <c:v>5.6842105263157798E-2</c:v>
                </c:pt>
                <c:pt idx="3489">
                  <c:v>7.59493670886075E-2</c:v>
                </c:pt>
                <c:pt idx="3490">
                  <c:v>-1.6574585635359101E-2</c:v>
                </c:pt>
                <c:pt idx="3491">
                  <c:v>-1.97802197802197E-2</c:v>
                </c:pt>
                <c:pt idx="3492">
                  <c:v>-5.8252427184465903E-2</c:v>
                </c:pt>
                <c:pt idx="3493">
                  <c:v>7.3349633251833498E-3</c:v>
                </c:pt>
                <c:pt idx="3494">
                  <c:v>9.3457943925232493E-3</c:v>
                </c:pt>
                <c:pt idx="3495">
                  <c:v>9.6463022508037604E-3</c:v>
                </c:pt>
                <c:pt idx="3496">
                  <c:v>1.09890109890109E-2</c:v>
                </c:pt>
                <c:pt idx="3497">
                  <c:v>0.18181818181818099</c:v>
                </c:pt>
                <c:pt idx="3498">
                  <c:v>0.158940397350993</c:v>
                </c:pt>
                <c:pt idx="3499">
                  <c:v>0.158940397350993</c:v>
                </c:pt>
                <c:pt idx="3500">
                  <c:v>0.16666666666666599</c:v>
                </c:pt>
                <c:pt idx="3501">
                  <c:v>0.329479768786127</c:v>
                </c:pt>
                <c:pt idx="3502">
                  <c:v>0.31034482758620602</c:v>
                </c:pt>
                <c:pt idx="3503">
                  <c:v>0.32743362831858402</c:v>
                </c:pt>
                <c:pt idx="3504">
                  <c:v>0.30538922155688603</c:v>
                </c:pt>
                <c:pt idx="3505">
                  <c:v>0.31578947368421001</c:v>
                </c:pt>
                <c:pt idx="3506">
                  <c:v>0.44827586206896503</c:v>
                </c:pt>
                <c:pt idx="3507">
                  <c:v>0.50214592274678105</c:v>
                </c:pt>
                <c:pt idx="3508">
                  <c:v>0.49557522123893799</c:v>
                </c:pt>
                <c:pt idx="3509">
                  <c:v>0.50862068965517204</c:v>
                </c:pt>
                <c:pt idx="3510">
                  <c:v>0.42635658914728602</c:v>
                </c:pt>
                <c:pt idx="3511">
                  <c:v>0.434108527131783</c:v>
                </c:pt>
                <c:pt idx="3512">
                  <c:v>0.44401544401544402</c:v>
                </c:pt>
                <c:pt idx="3513">
                  <c:v>0.45038167938931201</c:v>
                </c:pt>
                <c:pt idx="3514">
                  <c:v>0.49166666666666597</c:v>
                </c:pt>
                <c:pt idx="3515">
                  <c:v>0.48760330578512301</c:v>
                </c:pt>
                <c:pt idx="3516">
                  <c:v>0.47580645161290303</c:v>
                </c:pt>
                <c:pt idx="3517">
                  <c:v>0.5</c:v>
                </c:pt>
                <c:pt idx="3518">
                  <c:v>0.47199999999999998</c:v>
                </c:pt>
                <c:pt idx="3519">
                  <c:v>0.56730769230769196</c:v>
                </c:pt>
                <c:pt idx="3520">
                  <c:v>0.64130434782608603</c:v>
                </c:pt>
                <c:pt idx="3521">
                  <c:v>0.64705882352941102</c:v>
                </c:pt>
                <c:pt idx="3522">
                  <c:v>0.64245810055865904</c:v>
                </c:pt>
                <c:pt idx="3523">
                  <c:v>0.67251461988304095</c:v>
                </c:pt>
                <c:pt idx="3524">
                  <c:v>0.58918918918918906</c:v>
                </c:pt>
                <c:pt idx="3525">
                  <c:v>0.53170731707316998</c:v>
                </c:pt>
                <c:pt idx="3526">
                  <c:v>0.53465346534653402</c:v>
                </c:pt>
                <c:pt idx="3527">
                  <c:v>0.49090909090909002</c:v>
                </c:pt>
                <c:pt idx="3528">
                  <c:v>0.53465346534653402</c:v>
                </c:pt>
                <c:pt idx="3529">
                  <c:v>0.49090909090909002</c:v>
                </c:pt>
                <c:pt idx="3530">
                  <c:v>0.53571428571428503</c:v>
                </c:pt>
                <c:pt idx="3531">
                  <c:v>0.53142857142857103</c:v>
                </c:pt>
                <c:pt idx="3532">
                  <c:v>0</c:v>
                </c:pt>
                <c:pt idx="3533">
                  <c:v>-8.3565459610028796E-3</c:v>
                </c:pt>
                <c:pt idx="3534">
                  <c:v>-9.8360655737705898E-3</c:v>
                </c:pt>
                <c:pt idx="3535">
                  <c:v>-1.0135135135135E-2</c:v>
                </c:pt>
                <c:pt idx="3536">
                  <c:v>9.9337748344370206E-3</c:v>
                </c:pt>
                <c:pt idx="3537">
                  <c:v>1.0752688172042999E-2</c:v>
                </c:pt>
                <c:pt idx="3538">
                  <c:v>1.171875E-2</c:v>
                </c:pt>
                <c:pt idx="3539">
                  <c:v>1.2244897959183499E-2</c:v>
                </c:pt>
                <c:pt idx="3540">
                  <c:v>1.2096774193548401E-2</c:v>
                </c:pt>
                <c:pt idx="3541">
                  <c:v>1.26050420168066E-2</c:v>
                </c:pt>
                <c:pt idx="3542">
                  <c:v>1.1111111111111001E-2</c:v>
                </c:pt>
                <c:pt idx="3543">
                  <c:v>7.1174377224198998E-3</c:v>
                </c:pt>
                <c:pt idx="3544">
                  <c:v>7.2463768115942299E-3</c:v>
                </c:pt>
                <c:pt idx="3545">
                  <c:v>1.9493177387914699E-3</c:v>
                </c:pt>
                <c:pt idx="3546">
                  <c:v>-2.9535864978902999E-2</c:v>
                </c:pt>
                <c:pt idx="3547">
                  <c:v>-3.2407407407407399E-2</c:v>
                </c:pt>
                <c:pt idx="3548">
                  <c:v>-3.1390134529148003E-2</c:v>
                </c:pt>
                <c:pt idx="3549">
                  <c:v>-3.6269430051813302E-2</c:v>
                </c:pt>
                <c:pt idx="3550">
                  <c:v>-3.53535353535352E-2</c:v>
                </c:pt>
                <c:pt idx="3551">
                  <c:v>-3.2710280373831703E-2</c:v>
                </c:pt>
                <c:pt idx="3552">
                  <c:v>-3.6458333333333197E-2</c:v>
                </c:pt>
                <c:pt idx="3553">
                  <c:v>-5.9171597633136098E-2</c:v>
                </c:pt>
                <c:pt idx="3554">
                  <c:v>-4.4776119402984899E-2</c:v>
                </c:pt>
                <c:pt idx="3555">
                  <c:v>-2.8391167192429002E-2</c:v>
                </c:pt>
                <c:pt idx="3556">
                  <c:v>1.78571428571427E-2</c:v>
                </c:pt>
                <c:pt idx="3557">
                  <c:v>9.1185410334346795E-3</c:v>
                </c:pt>
                <c:pt idx="3558">
                  <c:v>8.9020771513352807E-3</c:v>
                </c:pt>
                <c:pt idx="3559">
                  <c:v>9.2307692307691501E-3</c:v>
                </c:pt>
                <c:pt idx="3560">
                  <c:v>3.3003300330032201E-3</c:v>
                </c:pt>
                <c:pt idx="3561">
                  <c:v>-1.7182130584192299E-2</c:v>
                </c:pt>
                <c:pt idx="3562">
                  <c:v>-8.1300813008129396E-3</c:v>
                </c:pt>
                <c:pt idx="3563">
                  <c:v>-7.9365079365078996E-3</c:v>
                </c:pt>
                <c:pt idx="3564">
                  <c:v>1.6949152542372801E-2</c:v>
                </c:pt>
                <c:pt idx="3565">
                  <c:v>8.1967213114752992E-3</c:v>
                </c:pt>
                <c:pt idx="3566">
                  <c:v>8.3333333333333003E-3</c:v>
                </c:pt>
                <c:pt idx="3567">
                  <c:v>-4.2194092827003704E-3</c:v>
                </c:pt>
                <c:pt idx="3568">
                  <c:v>-4.0485829959513399E-3</c:v>
                </c:pt>
                <c:pt idx="3569">
                  <c:v>-3.1963470319634701E-2</c:v>
                </c:pt>
                <c:pt idx="3570">
                  <c:v>4.6082949308756602E-3</c:v>
                </c:pt>
                <c:pt idx="3571">
                  <c:v>8.6021505376343996E-2</c:v>
                </c:pt>
                <c:pt idx="3572">
                  <c:v>5.9171597633136397E-3</c:v>
                </c:pt>
                <c:pt idx="3573">
                  <c:v>-1.19047619047618E-2</c:v>
                </c:pt>
                <c:pt idx="3574">
                  <c:v>-2.27272727272727E-2</c:v>
                </c:pt>
                <c:pt idx="3575">
                  <c:v>-4.31034482758621E-2</c:v>
                </c:pt>
                <c:pt idx="3576">
                  <c:v>-2.1276595744680701E-2</c:v>
                </c:pt>
                <c:pt idx="3577">
                  <c:v>-2.2421524663677101E-2</c:v>
                </c:pt>
                <c:pt idx="3578">
                  <c:v>4.2553191489360601E-3</c:v>
                </c:pt>
                <c:pt idx="3579">
                  <c:v>5.1813471502590797E-3</c:v>
                </c:pt>
                <c:pt idx="3580">
                  <c:v>5.4054054054053502E-3</c:v>
                </c:pt>
                <c:pt idx="3581">
                  <c:v>4.7393364928909297E-3</c:v>
                </c:pt>
                <c:pt idx="3582">
                  <c:v>6.83760683760683E-2</c:v>
                </c:pt>
                <c:pt idx="3583">
                  <c:v>5.6768558951964997E-2</c:v>
                </c:pt>
                <c:pt idx="3584">
                  <c:v>-9.2592592592593004E-3</c:v>
                </c:pt>
                <c:pt idx="3585">
                  <c:v>2.9288702928870199E-2</c:v>
                </c:pt>
                <c:pt idx="3586">
                  <c:v>2.88065843621398E-2</c:v>
                </c:pt>
                <c:pt idx="3587">
                  <c:v>2.8340080971659801E-2</c:v>
                </c:pt>
                <c:pt idx="3588">
                  <c:v>2.9288702928870199E-2</c:v>
                </c:pt>
                <c:pt idx="3589">
                  <c:v>1.6949152542372801E-2</c:v>
                </c:pt>
                <c:pt idx="3590">
                  <c:v>3.0837004405286299E-2</c:v>
                </c:pt>
                <c:pt idx="3591">
                  <c:v>3.05676855895196E-2</c:v>
                </c:pt>
                <c:pt idx="3592">
                  <c:v>2.8340080971659801E-2</c:v>
                </c:pt>
                <c:pt idx="3593">
                  <c:v>3.0837004405286299E-2</c:v>
                </c:pt>
                <c:pt idx="3594">
                  <c:v>3.1390134529148003E-2</c:v>
                </c:pt>
                <c:pt idx="3595">
                  <c:v>3.1674208144796399E-2</c:v>
                </c:pt>
                <c:pt idx="3596">
                  <c:v>0.04</c:v>
                </c:pt>
                <c:pt idx="3597">
                  <c:v>5.6074766355140103E-2</c:v>
                </c:pt>
                <c:pt idx="3598">
                  <c:v>5.4054054054053897E-2</c:v>
                </c:pt>
                <c:pt idx="3599">
                  <c:v>5.26315789473683E-2</c:v>
                </c:pt>
                <c:pt idx="3600">
                  <c:v>8.3333333333333204E-2</c:v>
                </c:pt>
                <c:pt idx="3601">
                  <c:v>4.2654028436019002E-2</c:v>
                </c:pt>
                <c:pt idx="3602">
                  <c:v>4.0723981900452497E-2</c:v>
                </c:pt>
                <c:pt idx="3603">
                  <c:v>4.22535211267605E-2</c:v>
                </c:pt>
                <c:pt idx="3604">
                  <c:v>4.4776119402984899E-2</c:v>
                </c:pt>
                <c:pt idx="3605">
                  <c:v>8.1818181818181707E-2</c:v>
                </c:pt>
                <c:pt idx="3606">
                  <c:v>8.1081081081081099E-2</c:v>
                </c:pt>
                <c:pt idx="3607">
                  <c:v>4.4334975369458102E-2</c:v>
                </c:pt>
                <c:pt idx="3608">
                  <c:v>3.7656903765690398E-2</c:v>
                </c:pt>
                <c:pt idx="3609">
                  <c:v>3.8961038961038801E-2</c:v>
                </c:pt>
                <c:pt idx="3610">
                  <c:v>7.0175438596491196E-2</c:v>
                </c:pt>
                <c:pt idx="3611">
                  <c:v>6.2801932367149801E-2</c:v>
                </c:pt>
                <c:pt idx="3612">
                  <c:v>0.117021276595744</c:v>
                </c:pt>
                <c:pt idx="3613">
                  <c:v>6.8062827225130906E-2</c:v>
                </c:pt>
                <c:pt idx="3614">
                  <c:v>6.4676616915422896E-2</c:v>
                </c:pt>
                <c:pt idx="3615">
                  <c:v>6.2801932367149801E-2</c:v>
                </c:pt>
                <c:pt idx="3616">
                  <c:v>0.18181818181818099</c:v>
                </c:pt>
                <c:pt idx="3617">
                  <c:v>0.14509803921568601</c:v>
                </c:pt>
                <c:pt idx="3618">
                  <c:v>0.13962264150943299</c:v>
                </c:pt>
                <c:pt idx="3619">
                  <c:v>0.175355450236966</c:v>
                </c:pt>
                <c:pt idx="3620">
                  <c:v>0.209039548022598</c:v>
                </c:pt>
                <c:pt idx="3621">
                  <c:v>0.17318435754189901</c:v>
                </c:pt>
                <c:pt idx="3622">
                  <c:v>0.21393034825870599</c:v>
                </c:pt>
                <c:pt idx="3623">
                  <c:v>0.17842323651452199</c:v>
                </c:pt>
                <c:pt idx="3624">
                  <c:v>0.146757679180887</c:v>
                </c:pt>
                <c:pt idx="3625">
                  <c:v>0.181102362204724</c:v>
                </c:pt>
                <c:pt idx="3626">
                  <c:v>0.18897637795275599</c:v>
                </c:pt>
                <c:pt idx="3627">
                  <c:v>0.20512820512820501</c:v>
                </c:pt>
                <c:pt idx="3628">
                  <c:v>0.17518248175182399</c:v>
                </c:pt>
                <c:pt idx="3629">
                  <c:v>0.180451127819548</c:v>
                </c:pt>
                <c:pt idx="3630">
                  <c:v>0.180451127819548</c:v>
                </c:pt>
                <c:pt idx="3631">
                  <c:v>0.17777777777777701</c:v>
                </c:pt>
                <c:pt idx="3632">
                  <c:v>0.21621621621621601</c:v>
                </c:pt>
                <c:pt idx="3633">
                  <c:v>0.11913357400721999</c:v>
                </c:pt>
                <c:pt idx="3634">
                  <c:v>0.133603238866396</c:v>
                </c:pt>
                <c:pt idx="3635">
                  <c:v>0.131474103585657</c:v>
                </c:pt>
                <c:pt idx="3636">
                  <c:v>0.150684931506849</c:v>
                </c:pt>
                <c:pt idx="3637">
                  <c:v>0.182608695652173</c:v>
                </c:pt>
                <c:pt idx="3638">
                  <c:v>0.17647058823529399</c:v>
                </c:pt>
                <c:pt idx="3639">
                  <c:v>0.14410480349344901</c:v>
                </c:pt>
                <c:pt idx="3640">
                  <c:v>0.17948717948717899</c:v>
                </c:pt>
                <c:pt idx="3641">
                  <c:v>0.17647058823529399</c:v>
                </c:pt>
                <c:pt idx="3642">
                  <c:v>0.177966101694915</c:v>
                </c:pt>
                <c:pt idx="3643">
                  <c:v>0.18828451882845099</c:v>
                </c:pt>
                <c:pt idx="3644">
                  <c:v>0.34090909090909</c:v>
                </c:pt>
                <c:pt idx="3645">
                  <c:v>0.35714285714285698</c:v>
                </c:pt>
                <c:pt idx="3646">
                  <c:v>0.372093023255813</c:v>
                </c:pt>
                <c:pt idx="3647">
                  <c:v>0.348314606741573</c:v>
                </c:pt>
                <c:pt idx="3648">
                  <c:v>0.291536050156739</c:v>
                </c:pt>
                <c:pt idx="3649">
                  <c:v>0.41605839416058399</c:v>
                </c:pt>
                <c:pt idx="3650">
                  <c:v>0.373584905660377</c:v>
                </c:pt>
                <c:pt idx="3651">
                  <c:v>0.36802973977695103</c:v>
                </c:pt>
                <c:pt idx="3652">
                  <c:v>0.35820895522388002</c:v>
                </c:pt>
                <c:pt idx="3653">
                  <c:v>-8.7022900763358696E-2</c:v>
                </c:pt>
                <c:pt idx="3654">
                  <c:v>-0.10216718266253801</c:v>
                </c:pt>
                <c:pt idx="3655">
                  <c:v>-0.104100946372239</c:v>
                </c:pt>
                <c:pt idx="3656">
                  <c:v>-0.10344827586206801</c:v>
                </c:pt>
                <c:pt idx="3657">
                  <c:v>-0.105431309904153</c:v>
                </c:pt>
                <c:pt idx="3658">
                  <c:v>-0.104761904761904</c:v>
                </c:pt>
                <c:pt idx="3659">
                  <c:v>-0.113964686998394</c:v>
                </c:pt>
                <c:pt idx="3660">
                  <c:v>-8.2683307332293204E-2</c:v>
                </c:pt>
                <c:pt idx="3661">
                  <c:v>-8.3993660855784497E-2</c:v>
                </c:pt>
                <c:pt idx="3662">
                  <c:v>-7.3783359497645098E-2</c:v>
                </c:pt>
                <c:pt idx="3663">
                  <c:v>-8.2539682539682399E-2</c:v>
                </c:pt>
                <c:pt idx="3664">
                  <c:v>-5.2469135802469098E-2</c:v>
                </c:pt>
                <c:pt idx="3665">
                  <c:v>-5.3291536050156602E-2</c:v>
                </c:pt>
                <c:pt idx="3666">
                  <c:v>-5.3291536050156602E-2</c:v>
                </c:pt>
                <c:pt idx="3667">
                  <c:v>-5.3627760252366E-2</c:v>
                </c:pt>
                <c:pt idx="3668">
                  <c:v>-4.21216848673946E-2</c:v>
                </c:pt>
                <c:pt idx="3669">
                  <c:v>-4.2654028436019002E-2</c:v>
                </c:pt>
                <c:pt idx="3670">
                  <c:v>-5.7324840764331197E-2</c:v>
                </c:pt>
                <c:pt idx="3671">
                  <c:v>-6.3209076175040499E-2</c:v>
                </c:pt>
                <c:pt idx="3672">
                  <c:v>-4.8231511254019199E-2</c:v>
                </c:pt>
                <c:pt idx="3673">
                  <c:v>-5.3191489361702003E-2</c:v>
                </c:pt>
                <c:pt idx="3674">
                  <c:v>-5.7471264367816098E-2</c:v>
                </c:pt>
                <c:pt idx="3675">
                  <c:v>-6.3583815028901605E-2</c:v>
                </c:pt>
                <c:pt idx="3676">
                  <c:v>-6.6937119675456402E-2</c:v>
                </c:pt>
                <c:pt idx="3677">
                  <c:v>-6.9498069498069498E-2</c:v>
                </c:pt>
                <c:pt idx="3678">
                  <c:v>-7.0588235294117604E-2</c:v>
                </c:pt>
                <c:pt idx="3679">
                  <c:v>-7.6923076923076802E-2</c:v>
                </c:pt>
                <c:pt idx="3680">
                  <c:v>-1.87891440501044E-2</c:v>
                </c:pt>
                <c:pt idx="3681">
                  <c:v>-1.9271948608136899E-2</c:v>
                </c:pt>
                <c:pt idx="3682">
                  <c:v>-1.90274841437632E-2</c:v>
                </c:pt>
                <c:pt idx="3683">
                  <c:v>-2.6431718061673899E-2</c:v>
                </c:pt>
                <c:pt idx="3684">
                  <c:v>-6.3157894736842702E-3</c:v>
                </c:pt>
                <c:pt idx="3685">
                  <c:v>-6.4794816414686096E-3</c:v>
                </c:pt>
                <c:pt idx="3686">
                  <c:v>-6.6225165562914202E-3</c:v>
                </c:pt>
                <c:pt idx="3687">
                  <c:v>-6.7114093959732496E-3</c:v>
                </c:pt>
                <c:pt idx="3688">
                  <c:v>1.97802197802197E-2</c:v>
                </c:pt>
                <c:pt idx="3689">
                  <c:v>6.6518847006651304E-3</c:v>
                </c:pt>
                <c:pt idx="3690">
                  <c:v>3.2967032967033003E-2</c:v>
                </c:pt>
                <c:pt idx="3691">
                  <c:v>3.8961038961038801E-2</c:v>
                </c:pt>
                <c:pt idx="3692">
                  <c:v>0.17808219178082099</c:v>
                </c:pt>
                <c:pt idx="3693">
                  <c:v>0.12</c:v>
                </c:pt>
                <c:pt idx="3694">
                  <c:v>0.19917012448132701</c:v>
                </c:pt>
                <c:pt idx="3695">
                  <c:v>0.1890756302521</c:v>
                </c:pt>
                <c:pt idx="3696">
                  <c:v>0.199115044247787</c:v>
                </c:pt>
                <c:pt idx="3697">
                  <c:v>0.20833333333333301</c:v>
                </c:pt>
                <c:pt idx="3698">
                  <c:v>0.21126760563380201</c:v>
                </c:pt>
                <c:pt idx="3699">
                  <c:v>0.20403022670025101</c:v>
                </c:pt>
                <c:pt idx="3700">
                  <c:v>0.23741007194244601</c:v>
                </c:pt>
                <c:pt idx="3701">
                  <c:v>0.22748815165876701</c:v>
                </c:pt>
                <c:pt idx="3702">
                  <c:v>0.27397260273972601</c:v>
                </c:pt>
                <c:pt idx="3703">
                  <c:v>0.27272727272727199</c:v>
                </c:pt>
                <c:pt idx="3704">
                  <c:v>0.38947368421052603</c:v>
                </c:pt>
                <c:pt idx="3705">
                  <c:v>0.422053231939163</c:v>
                </c:pt>
                <c:pt idx="3706">
                  <c:v>0.54929577464788704</c:v>
                </c:pt>
                <c:pt idx="3707">
                  <c:v>0.482517482517482</c:v>
                </c:pt>
                <c:pt idx="3708">
                  <c:v>0.49549549549549499</c:v>
                </c:pt>
                <c:pt idx="3709">
                  <c:v>0.55555555555555503</c:v>
                </c:pt>
                <c:pt idx="3710">
                  <c:v>0.65753424657534199</c:v>
                </c:pt>
                <c:pt idx="3711">
                  <c:v>0.49806949806949702</c:v>
                </c:pt>
                <c:pt idx="3712">
                  <c:v>0.48837209302325502</c:v>
                </c:pt>
                <c:pt idx="3713">
                  <c:v>0.48837209302325502</c:v>
                </c:pt>
                <c:pt idx="3714">
                  <c:v>0.52554744525547403</c:v>
                </c:pt>
                <c:pt idx="3715">
                  <c:v>8.4985835694051295E-3</c:v>
                </c:pt>
                <c:pt idx="3716">
                  <c:v>1.00334448160535E-2</c:v>
                </c:pt>
                <c:pt idx="3717">
                  <c:v>1.0948905109489E-2</c:v>
                </c:pt>
                <c:pt idx="3718">
                  <c:v>-5.3859964093356796E-3</c:v>
                </c:pt>
                <c:pt idx="3719">
                  <c:v>0</c:v>
                </c:pt>
                <c:pt idx="3720">
                  <c:v>0</c:v>
                </c:pt>
                <c:pt idx="3721">
                  <c:v>5.7142857142857802E-3</c:v>
                </c:pt>
                <c:pt idx="3722">
                  <c:v>5.7803468208093003E-3</c:v>
                </c:pt>
                <c:pt idx="3723">
                  <c:v>5.6074766355140799E-3</c:v>
                </c:pt>
                <c:pt idx="3724">
                  <c:v>-2.2471910112359599E-2</c:v>
                </c:pt>
                <c:pt idx="3725">
                  <c:v>-4.8300536672629603E-2</c:v>
                </c:pt>
                <c:pt idx="3726">
                  <c:v>-5.1625239005736102E-2</c:v>
                </c:pt>
                <c:pt idx="3727">
                  <c:v>-2.2222222222222102E-2</c:v>
                </c:pt>
                <c:pt idx="3728">
                  <c:v>-2.2900763358778501E-2</c:v>
                </c:pt>
                <c:pt idx="3729">
                  <c:v>-2.2988505747126398E-2</c:v>
                </c:pt>
                <c:pt idx="3730">
                  <c:v>-2.37154150197629E-2</c:v>
                </c:pt>
                <c:pt idx="3731">
                  <c:v>-1.171875E-2</c:v>
                </c:pt>
                <c:pt idx="3732">
                  <c:v>-5.2539404553415504E-3</c:v>
                </c:pt>
                <c:pt idx="3733">
                  <c:v>0</c:v>
                </c:pt>
                <c:pt idx="3734">
                  <c:v>-5.5248618784531304E-3</c:v>
                </c:pt>
                <c:pt idx="3735">
                  <c:v>-5.3859964093356796E-3</c:v>
                </c:pt>
                <c:pt idx="3736">
                  <c:v>-5.5452865064695702E-3</c:v>
                </c:pt>
                <c:pt idx="3737">
                  <c:v>-5.7142857142857802E-3</c:v>
                </c:pt>
                <c:pt idx="3738">
                  <c:v>-5.7142857142857802E-3</c:v>
                </c:pt>
                <c:pt idx="3739">
                  <c:v>-4.4025157232704303E-2</c:v>
                </c:pt>
                <c:pt idx="3740">
                  <c:v>-4.2596348884381199E-2</c:v>
                </c:pt>
                <c:pt idx="3741">
                  <c:v>-4.5951859956236199E-2</c:v>
                </c:pt>
                <c:pt idx="3742">
                  <c:v>-4.5553145336225599E-2</c:v>
                </c:pt>
                <c:pt idx="3743">
                  <c:v>-5.0847457627118703E-2</c:v>
                </c:pt>
                <c:pt idx="3744">
                  <c:v>-5.0602409638554197E-2</c:v>
                </c:pt>
                <c:pt idx="3745">
                  <c:v>7.6335877862594402E-3</c:v>
                </c:pt>
                <c:pt idx="3746">
                  <c:v>7.1258907363420604E-3</c:v>
                </c:pt>
                <c:pt idx="3747">
                  <c:v>6.1855670103092503E-3</c:v>
                </c:pt>
                <c:pt idx="3748">
                  <c:v>6.1601642710471501E-3</c:v>
                </c:pt>
                <c:pt idx="3749">
                  <c:v>6.8649885583524899E-3</c:v>
                </c:pt>
                <c:pt idx="3750">
                  <c:v>6.7114093959732496E-3</c:v>
                </c:pt>
                <c:pt idx="3751">
                  <c:v>4.27698574338084E-2</c:v>
                </c:pt>
                <c:pt idx="3752">
                  <c:v>4.5356371490280697E-2</c:v>
                </c:pt>
                <c:pt idx="3753">
                  <c:v>4.5356371490280697E-2</c:v>
                </c:pt>
                <c:pt idx="3754">
                  <c:v>4.3841336116910302E-2</c:v>
                </c:pt>
                <c:pt idx="3755">
                  <c:v>5.0997782705099803E-2</c:v>
                </c:pt>
                <c:pt idx="3756">
                  <c:v>4.9676025917926497E-2</c:v>
                </c:pt>
                <c:pt idx="3757">
                  <c:v>4.9676025917926497E-2</c:v>
                </c:pt>
                <c:pt idx="3758">
                  <c:v>4.51866404715126E-2</c:v>
                </c:pt>
                <c:pt idx="3759">
                  <c:v>5.1685393258426901E-2</c:v>
                </c:pt>
                <c:pt idx="3760">
                  <c:v>5.4892601431980798E-2</c:v>
                </c:pt>
                <c:pt idx="3761">
                  <c:v>5.28735632183907E-2</c:v>
                </c:pt>
                <c:pt idx="3762">
                  <c:v>8.7420042643923307E-2</c:v>
                </c:pt>
                <c:pt idx="3763">
                  <c:v>8.1206496519721602E-2</c:v>
                </c:pt>
                <c:pt idx="3764">
                  <c:v>7.8299776286353498E-2</c:v>
                </c:pt>
                <c:pt idx="3765">
                  <c:v>8.5995085995085901E-2</c:v>
                </c:pt>
                <c:pt idx="3766">
                  <c:v>8.6848635235731997E-2</c:v>
                </c:pt>
                <c:pt idx="3767">
                  <c:v>3.7634408602150497E-2</c:v>
                </c:pt>
                <c:pt idx="3768">
                  <c:v>3.3653846153846201E-2</c:v>
                </c:pt>
                <c:pt idx="3769">
                  <c:v>3.07017543859648E-2</c:v>
                </c:pt>
                <c:pt idx="3770">
                  <c:v>3.0837004405286299E-2</c:v>
                </c:pt>
                <c:pt idx="3771">
                  <c:v>4.9891540130151797E-2</c:v>
                </c:pt>
                <c:pt idx="3772">
                  <c:v>4.7619047619047603E-2</c:v>
                </c:pt>
                <c:pt idx="3773">
                  <c:v>8.73015873015872E-2</c:v>
                </c:pt>
                <c:pt idx="3774">
                  <c:v>9.6069868995633106E-2</c:v>
                </c:pt>
                <c:pt idx="3775">
                  <c:v>8.1585081585081598E-2</c:v>
                </c:pt>
                <c:pt idx="3776">
                  <c:v>7.3684210526315796E-2</c:v>
                </c:pt>
                <c:pt idx="3777">
                  <c:v>3.31753554502369E-2</c:v>
                </c:pt>
                <c:pt idx="3778">
                  <c:v>3.4653465346534601E-2</c:v>
                </c:pt>
                <c:pt idx="3779">
                  <c:v>0.14691943127962001</c:v>
                </c:pt>
                <c:pt idx="3780">
                  <c:v>0.157384987893462</c:v>
                </c:pt>
                <c:pt idx="3781">
                  <c:v>0.18413597733711001</c:v>
                </c:pt>
                <c:pt idx="3782">
                  <c:v>0.18518518518518501</c:v>
                </c:pt>
                <c:pt idx="3783">
                  <c:v>0.105398457583547</c:v>
                </c:pt>
                <c:pt idx="3784">
                  <c:v>9.6938775510203995E-2</c:v>
                </c:pt>
                <c:pt idx="3785">
                  <c:v>9.8958333333333204E-2</c:v>
                </c:pt>
                <c:pt idx="3786">
                  <c:v>9.7938144329897003E-2</c:v>
                </c:pt>
                <c:pt idx="3787">
                  <c:v>0.14713216957605901</c:v>
                </c:pt>
                <c:pt idx="3788">
                  <c:v>0.154228855721393</c:v>
                </c:pt>
                <c:pt idx="3789">
                  <c:v>0.16267942583732001</c:v>
                </c:pt>
                <c:pt idx="3790">
                  <c:v>0.155963302752293</c:v>
                </c:pt>
                <c:pt idx="3791">
                  <c:v>0.165432098765432</c:v>
                </c:pt>
                <c:pt idx="3792">
                  <c:v>0.15061728395061699</c:v>
                </c:pt>
                <c:pt idx="3793">
                  <c:v>0.16461916461916401</c:v>
                </c:pt>
                <c:pt idx="3794">
                  <c:v>0.166253101736972</c:v>
                </c:pt>
                <c:pt idx="3795">
                  <c:v>0.18446601941747501</c:v>
                </c:pt>
                <c:pt idx="3796">
                  <c:v>0.18095238095238</c:v>
                </c:pt>
                <c:pt idx="3797">
                  <c:v>0.174224343675417</c:v>
                </c:pt>
                <c:pt idx="3798">
                  <c:v>0.19676549865229101</c:v>
                </c:pt>
                <c:pt idx="3799">
                  <c:v>0.19999999999999901</c:v>
                </c:pt>
                <c:pt idx="3800">
                  <c:v>0.191256830601092</c:v>
                </c:pt>
                <c:pt idx="3801">
                  <c:v>0.18918918918918901</c:v>
                </c:pt>
                <c:pt idx="3802">
                  <c:v>0.18481012658227799</c:v>
                </c:pt>
                <c:pt idx="3803">
                  <c:v>0.192612137203166</c:v>
                </c:pt>
                <c:pt idx="3804">
                  <c:v>0.220430107526881</c:v>
                </c:pt>
                <c:pt idx="3805">
                  <c:v>0.24117647058823499</c:v>
                </c:pt>
                <c:pt idx="3806">
                  <c:v>0.26704545454545398</c:v>
                </c:pt>
                <c:pt idx="3807">
                  <c:v>0.25824175824175799</c:v>
                </c:pt>
                <c:pt idx="3808">
                  <c:v>0.26704545454545398</c:v>
                </c:pt>
                <c:pt idx="3809">
                  <c:v>0.27647058823529402</c:v>
                </c:pt>
                <c:pt idx="3810">
                  <c:v>0.28143712574850299</c:v>
                </c:pt>
                <c:pt idx="3811">
                  <c:v>0.29559748427672899</c:v>
                </c:pt>
                <c:pt idx="3812">
                  <c:v>0.305993690851735</c:v>
                </c:pt>
                <c:pt idx="3813">
                  <c:v>0.35531135531135499</c:v>
                </c:pt>
                <c:pt idx="3814">
                  <c:v>0.34035087719298202</c:v>
                </c:pt>
                <c:pt idx="3815">
                  <c:v>0.35793357933579301</c:v>
                </c:pt>
                <c:pt idx="3816">
                  <c:v>0.34767025089605702</c:v>
                </c:pt>
                <c:pt idx="3817">
                  <c:v>0.34767025089605702</c:v>
                </c:pt>
                <c:pt idx="3818">
                  <c:v>0.37743190661478598</c:v>
                </c:pt>
                <c:pt idx="3819">
                  <c:v>0.39271255060728699</c:v>
                </c:pt>
                <c:pt idx="3820">
                  <c:v>0.321167883211678</c:v>
                </c:pt>
                <c:pt idx="3821">
                  <c:v>0.30232558139534799</c:v>
                </c:pt>
                <c:pt idx="3822">
                  <c:v>0.42160278745644603</c:v>
                </c:pt>
                <c:pt idx="3823">
                  <c:v>0.48594377510040099</c:v>
                </c:pt>
                <c:pt idx="3824">
                  <c:v>0.43076923076923002</c:v>
                </c:pt>
                <c:pt idx="3825">
                  <c:v>0.36842105263157898</c:v>
                </c:pt>
                <c:pt idx="3826">
                  <c:v>0.36842105263157898</c:v>
                </c:pt>
                <c:pt idx="3827">
                  <c:v>0.34567901234567899</c:v>
                </c:pt>
                <c:pt idx="3828">
                  <c:v>0.33742331288343502</c:v>
                </c:pt>
                <c:pt idx="3829">
                  <c:v>0.33731343283581999</c:v>
                </c:pt>
                <c:pt idx="3830">
                  <c:v>0.28930817610062798</c:v>
                </c:pt>
                <c:pt idx="3831">
                  <c:v>0.312925170068027</c:v>
                </c:pt>
                <c:pt idx="3832">
                  <c:v>0.29056603773584899</c:v>
                </c:pt>
                <c:pt idx="3833">
                  <c:v>0.27402135231316699</c:v>
                </c:pt>
                <c:pt idx="3834">
                  <c:v>0.250814332247556</c:v>
                </c:pt>
                <c:pt idx="3835">
                  <c:v>0.23987538940809899</c:v>
                </c:pt>
                <c:pt idx="3836">
                  <c:v>0.326860841423948</c:v>
                </c:pt>
                <c:pt idx="3837">
                  <c:v>0.39506172839506098</c:v>
                </c:pt>
                <c:pt idx="3838">
                  <c:v>0.31515151515151502</c:v>
                </c:pt>
                <c:pt idx="3839">
                  <c:v>0.31515151515151502</c:v>
                </c:pt>
                <c:pt idx="3840">
                  <c:v>0.36309523809523803</c:v>
                </c:pt>
                <c:pt idx="3841">
                  <c:v>0.312693498452012</c:v>
                </c:pt>
                <c:pt idx="3842">
                  <c:v>0.35522388059701399</c:v>
                </c:pt>
                <c:pt idx="3843">
                  <c:v>0.35951661631419901</c:v>
                </c:pt>
                <c:pt idx="3844">
                  <c:v>0.42105263157894701</c:v>
                </c:pt>
                <c:pt idx="3845">
                  <c:v>0.47761194029850701</c:v>
                </c:pt>
                <c:pt idx="3846">
                  <c:v>0.45017182130584099</c:v>
                </c:pt>
                <c:pt idx="3847">
                  <c:v>0.466192170818505</c:v>
                </c:pt>
                <c:pt idx="3848">
                  <c:v>0.43521594684385301</c:v>
                </c:pt>
                <c:pt idx="3849">
                  <c:v>0.42950819672131102</c:v>
                </c:pt>
                <c:pt idx="3850">
                  <c:v>0.46289752650176602</c:v>
                </c:pt>
                <c:pt idx="3851">
                  <c:v>0.43884892086330901</c:v>
                </c:pt>
                <c:pt idx="3852">
                  <c:v>0.44525547445255398</c:v>
                </c:pt>
                <c:pt idx="3853">
                  <c:v>0.39354838709677398</c:v>
                </c:pt>
                <c:pt idx="3854">
                  <c:v>0.40397350993377401</c:v>
                </c:pt>
                <c:pt idx="3855">
                  <c:v>0.51384615384615295</c:v>
                </c:pt>
                <c:pt idx="3856">
                  <c:v>0.47774480712166101</c:v>
                </c:pt>
                <c:pt idx="3857">
                  <c:v>0.5</c:v>
                </c:pt>
                <c:pt idx="3858">
                  <c:v>0.47058823529411697</c:v>
                </c:pt>
                <c:pt idx="3859">
                  <c:v>0.57894736842105199</c:v>
                </c:pt>
                <c:pt idx="3860">
                  <c:v>0.66666666666666596</c:v>
                </c:pt>
                <c:pt idx="3861">
                  <c:v>0.61056105610560996</c:v>
                </c:pt>
                <c:pt idx="3862">
                  <c:v>0.57142857142857095</c:v>
                </c:pt>
                <c:pt idx="3863">
                  <c:v>0.56721311475409797</c:v>
                </c:pt>
                <c:pt idx="3864">
                  <c:v>0.53146853146853101</c:v>
                </c:pt>
                <c:pt idx="3865">
                  <c:v>0.54948805460750805</c:v>
                </c:pt>
                <c:pt idx="3866">
                  <c:v>0.55303030303030298</c:v>
                </c:pt>
                <c:pt idx="3867">
                  <c:v>0.54887218045112696</c:v>
                </c:pt>
                <c:pt idx="3868">
                  <c:v>0.62393162393162305</c:v>
                </c:pt>
                <c:pt idx="3869">
                  <c:v>0.56589147286821695</c:v>
                </c:pt>
                <c:pt idx="3870">
                  <c:v>0.56153846153846099</c:v>
                </c:pt>
                <c:pt idx="3871">
                  <c:v>0.63478260869565195</c:v>
                </c:pt>
                <c:pt idx="3872">
                  <c:v>0.61344537815125999</c:v>
                </c:pt>
                <c:pt idx="3873">
                  <c:v>0.58399999999999996</c:v>
                </c:pt>
                <c:pt idx="3874">
                  <c:v>0.68224299065420502</c:v>
                </c:pt>
                <c:pt idx="3875">
                  <c:v>0.79253112033194995</c:v>
                </c:pt>
                <c:pt idx="3876">
                  <c:v>0.75494071146245001</c:v>
                </c:pt>
                <c:pt idx="3877">
                  <c:v>0.76512455516014199</c:v>
                </c:pt>
                <c:pt idx="3878">
                  <c:v>0.77060931899641505</c:v>
                </c:pt>
                <c:pt idx="3879">
                  <c:v>0.95205479452054798</c:v>
                </c:pt>
                <c:pt idx="3880">
                  <c:v>0.84756097560975596</c:v>
                </c:pt>
                <c:pt idx="3881">
                  <c:v>0.81286549707602296</c:v>
                </c:pt>
                <c:pt idx="3882">
                  <c:v>0.84662576687116498</c:v>
                </c:pt>
                <c:pt idx="3883">
                  <c:v>0.88349514563106801</c:v>
                </c:pt>
                <c:pt idx="3884">
                  <c:v>0.88965517241379299</c:v>
                </c:pt>
                <c:pt idx="3885">
                  <c:v>0.89898989898989901</c:v>
                </c:pt>
                <c:pt idx="3886">
                  <c:v>0.91304347826086896</c:v>
                </c:pt>
                <c:pt idx="3887">
                  <c:v>0.91208791208791196</c:v>
                </c:pt>
                <c:pt idx="3888">
                  <c:v>0.98418972332015797</c:v>
                </c:pt>
                <c:pt idx="3889">
                  <c:v>0.98523985239852396</c:v>
                </c:pt>
                <c:pt idx="3890">
                  <c:v>-1.7142857142857099E-2</c:v>
                </c:pt>
                <c:pt idx="3891">
                  <c:v>-1.7142857142857099E-2</c:v>
                </c:pt>
                <c:pt idx="3892">
                  <c:v>0.162162162162162</c:v>
                </c:pt>
                <c:pt idx="3893">
                  <c:v>8.4985835694051295E-3</c:v>
                </c:pt>
                <c:pt idx="3894">
                  <c:v>3.0390738060781498E-2</c:v>
                </c:pt>
                <c:pt idx="3895">
                  <c:v>3.0390738060781498E-2</c:v>
                </c:pt>
                <c:pt idx="3896">
                  <c:v>3.4035656401944801E-2</c:v>
                </c:pt>
                <c:pt idx="3897">
                  <c:v>4.2105263157894597E-2</c:v>
                </c:pt>
                <c:pt idx="3898">
                  <c:v>8.3179297597042401E-2</c:v>
                </c:pt>
                <c:pt idx="3899">
                  <c:v>9.3235831809871994E-2</c:v>
                </c:pt>
                <c:pt idx="3900">
                  <c:v>0.107344632768361</c:v>
                </c:pt>
                <c:pt idx="3901">
                  <c:v>0.11608961303462299</c:v>
                </c:pt>
                <c:pt idx="3902">
                  <c:v>5.3045186640471503E-2</c:v>
                </c:pt>
                <c:pt idx="3903">
                  <c:v>8.1712062256809201E-2</c:v>
                </c:pt>
                <c:pt idx="3904">
                  <c:v>4.4210526315789402E-2</c:v>
                </c:pt>
                <c:pt idx="3905">
                  <c:v>4.3841336116910302E-2</c:v>
                </c:pt>
                <c:pt idx="3906">
                  <c:v>5.5408970976253302E-2</c:v>
                </c:pt>
                <c:pt idx="3907">
                  <c:v>0.106849315068493</c:v>
                </c:pt>
                <c:pt idx="3908">
                  <c:v>0.117117117117117</c:v>
                </c:pt>
                <c:pt idx="3909">
                  <c:v>9.9744245524296699E-2</c:v>
                </c:pt>
                <c:pt idx="3910">
                  <c:v>9.375E-2</c:v>
                </c:pt>
                <c:pt idx="3911">
                  <c:v>9.0909090909090801E-2</c:v>
                </c:pt>
                <c:pt idx="3912">
                  <c:v>8.9108910891089105E-2</c:v>
                </c:pt>
                <c:pt idx="3913">
                  <c:v>9.0452261306532597E-2</c:v>
                </c:pt>
                <c:pt idx="3914">
                  <c:v>9.8360655737704999E-2</c:v>
                </c:pt>
                <c:pt idx="3915">
                  <c:v>-2.16867469879518E-2</c:v>
                </c:pt>
                <c:pt idx="3916">
                  <c:v>-0.17475728155339701</c:v>
                </c:pt>
                <c:pt idx="3917">
                  <c:v>-0.13775510204081601</c:v>
                </c:pt>
                <c:pt idx="3918">
                  <c:v>-0.14285714285714199</c:v>
                </c:pt>
                <c:pt idx="3919">
                  <c:v>-0.41818181818181799</c:v>
                </c:pt>
                <c:pt idx="3920">
                  <c:v>8.5714285714286707E-3</c:v>
                </c:pt>
                <c:pt idx="3921">
                  <c:v>8.5714285714286707E-3</c:v>
                </c:pt>
                <c:pt idx="3922">
                  <c:v>9.9337748344370206E-3</c:v>
                </c:pt>
                <c:pt idx="3923">
                  <c:v>1.1450381679389301E-2</c:v>
                </c:pt>
                <c:pt idx="3924">
                  <c:v>1.11940298507462E-2</c:v>
                </c:pt>
                <c:pt idx="3925">
                  <c:v>0</c:v>
                </c:pt>
                <c:pt idx="3926">
                  <c:v>0</c:v>
                </c:pt>
                <c:pt idx="3927">
                  <c:v>-5.2173913043478404E-3</c:v>
                </c:pt>
                <c:pt idx="3928">
                  <c:v>-5.3097345132744299E-3</c:v>
                </c:pt>
                <c:pt idx="3929">
                  <c:v>-2.15827338129497E-2</c:v>
                </c:pt>
                <c:pt idx="3930">
                  <c:v>-5.3475935828877202E-3</c:v>
                </c:pt>
                <c:pt idx="3931">
                  <c:v>-5.3667262969587697E-3</c:v>
                </c:pt>
                <c:pt idx="3932">
                  <c:v>-1.19047619047618E-2</c:v>
                </c:pt>
                <c:pt idx="3933">
                  <c:v>-1.19047619047618E-2</c:v>
                </c:pt>
                <c:pt idx="3934">
                  <c:v>-1.1811023622047201E-2</c:v>
                </c:pt>
                <c:pt idx="3935">
                  <c:v>-3.4343434343434301E-2</c:v>
                </c:pt>
                <c:pt idx="3936">
                  <c:v>-3.2136105860113499E-2</c:v>
                </c:pt>
                <c:pt idx="3937">
                  <c:v>-3.2629558541266798E-2</c:v>
                </c:pt>
                <c:pt idx="3938">
                  <c:v>-3.1894934333958701E-2</c:v>
                </c:pt>
                <c:pt idx="3939">
                  <c:v>-3.3268101761252299E-2</c:v>
                </c:pt>
                <c:pt idx="3940">
                  <c:v>-3.3398821218074602E-2</c:v>
                </c:pt>
                <c:pt idx="3941">
                  <c:v>-3.4205231388329801E-2</c:v>
                </c:pt>
                <c:pt idx="3942">
                  <c:v>-4.4843049327354303E-3</c:v>
                </c:pt>
                <c:pt idx="3943">
                  <c:v>-4.6511627906977698E-3</c:v>
                </c:pt>
                <c:pt idx="3944">
                  <c:v>-4.1841004184099903E-3</c:v>
                </c:pt>
                <c:pt idx="3945">
                  <c:v>-4.3103448275862901E-3</c:v>
                </c:pt>
                <c:pt idx="3946">
                  <c:v>-4.1841004184099903E-3</c:v>
                </c:pt>
                <c:pt idx="3947">
                  <c:v>-2.9661016949152401E-2</c:v>
                </c:pt>
                <c:pt idx="3948">
                  <c:v>-3.05676855895196E-2</c:v>
                </c:pt>
                <c:pt idx="3949">
                  <c:v>2.1505376344086399E-3</c:v>
                </c:pt>
                <c:pt idx="3950">
                  <c:v>-3.2710280373831703E-2</c:v>
                </c:pt>
                <c:pt idx="3951">
                  <c:v>-6.8557919621749397E-2</c:v>
                </c:pt>
                <c:pt idx="3952">
                  <c:v>-6.75990675990676E-2</c:v>
                </c:pt>
                <c:pt idx="3953">
                  <c:v>-7.5829383886255805E-2</c:v>
                </c:pt>
                <c:pt idx="3954">
                  <c:v>-1.0224948875255701E-2</c:v>
                </c:pt>
                <c:pt idx="3955">
                  <c:v>-1.0482180293501101E-2</c:v>
                </c:pt>
                <c:pt idx="3956">
                  <c:v>-3.2258064516128997E-2</c:v>
                </c:pt>
                <c:pt idx="3957">
                  <c:v>-6.19047619047619E-2</c:v>
                </c:pt>
                <c:pt idx="3958">
                  <c:v>-6.0185185185185099E-2</c:v>
                </c:pt>
                <c:pt idx="3959">
                  <c:v>-3.8374717832957199E-2</c:v>
                </c:pt>
                <c:pt idx="3960">
                  <c:v>-4.0572792362768499E-2</c:v>
                </c:pt>
                <c:pt idx="3961">
                  <c:v>-4.3927648578811297E-2</c:v>
                </c:pt>
                <c:pt idx="3962">
                  <c:v>-4.4854881266490801E-2</c:v>
                </c:pt>
                <c:pt idx="3963">
                  <c:v>-5.2341597796143197E-2</c:v>
                </c:pt>
                <c:pt idx="3964">
                  <c:v>-7.9096045197739995E-2</c:v>
                </c:pt>
                <c:pt idx="3965">
                  <c:v>-8.5889570552147104E-2</c:v>
                </c:pt>
                <c:pt idx="3966">
                  <c:v>-6.6265060240963694E-2</c:v>
                </c:pt>
                <c:pt idx="3967">
                  <c:v>-7.6452599388379103E-2</c:v>
                </c:pt>
                <c:pt idx="3968">
                  <c:v>-8.0906148867313898E-2</c:v>
                </c:pt>
                <c:pt idx="3969">
                  <c:v>-9.5238095238095302E-2</c:v>
                </c:pt>
                <c:pt idx="3970">
                  <c:v>-4.1800643086816698E-2</c:v>
                </c:pt>
                <c:pt idx="3971">
                  <c:v>-4.2904290429042799E-2</c:v>
                </c:pt>
                <c:pt idx="3972">
                  <c:v>-3.92749244712991E-2</c:v>
                </c:pt>
                <c:pt idx="3973">
                  <c:v>-4.1009463722397402E-2</c:v>
                </c:pt>
                <c:pt idx="3974">
                  <c:v>-3.15457413249209E-3</c:v>
                </c:pt>
                <c:pt idx="3975">
                  <c:v>-5.7142857142857099E-2</c:v>
                </c:pt>
                <c:pt idx="3976">
                  <c:v>-2.1276595744680701E-2</c:v>
                </c:pt>
                <c:pt idx="3977">
                  <c:v>-3.4482758620689703E-2</c:v>
                </c:pt>
                <c:pt idx="3978">
                  <c:v>-3.5971223021582698E-2</c:v>
                </c:pt>
                <c:pt idx="3979">
                  <c:v>-2.2222222222222102E-2</c:v>
                </c:pt>
                <c:pt idx="3980">
                  <c:v>-2.5830258302583099E-2</c:v>
                </c:pt>
                <c:pt idx="3981">
                  <c:v>-2.9045643153526798E-2</c:v>
                </c:pt>
                <c:pt idx="3982">
                  <c:v>-2.4911032028469698E-2</c:v>
                </c:pt>
                <c:pt idx="3983">
                  <c:v>-0.10204081632653</c:v>
                </c:pt>
                <c:pt idx="3984">
                  <c:v>7.4074074074074098E-2</c:v>
                </c:pt>
                <c:pt idx="3985">
                  <c:v>-3.2051282051282097E-2</c:v>
                </c:pt>
                <c:pt idx="3986">
                  <c:v>0.113268608414239</c:v>
                </c:pt>
                <c:pt idx="3987">
                  <c:v>-3.2467532467532499E-2</c:v>
                </c:pt>
                <c:pt idx="3988">
                  <c:v>-3.4482758620689703E-2</c:v>
                </c:pt>
                <c:pt idx="3989">
                  <c:v>-3.4013605442176902E-2</c:v>
                </c:pt>
                <c:pt idx="3990">
                  <c:v>-4.0322580645161199E-2</c:v>
                </c:pt>
                <c:pt idx="3991">
                  <c:v>-6.1032863849765202E-2</c:v>
                </c:pt>
                <c:pt idx="3992">
                  <c:v>-5.39419087136929E-2</c:v>
                </c:pt>
                <c:pt idx="3993">
                  <c:v>-4.9429657794676798E-2</c:v>
                </c:pt>
                <c:pt idx="3994">
                  <c:v>-1.5503875968992199E-2</c:v>
                </c:pt>
                <c:pt idx="3995">
                  <c:v>-1.7094017094016999E-2</c:v>
                </c:pt>
                <c:pt idx="3996">
                  <c:v>2.0920502092050201E-2</c:v>
                </c:pt>
                <c:pt idx="3997">
                  <c:v>6.1946902654867297E-2</c:v>
                </c:pt>
                <c:pt idx="3998">
                  <c:v>8.6419753086419596E-2</c:v>
                </c:pt>
                <c:pt idx="3999">
                  <c:v>-5.8295964125560401E-2</c:v>
                </c:pt>
                <c:pt idx="4000">
                  <c:v>-4.5936395759717398E-2</c:v>
                </c:pt>
                <c:pt idx="4001">
                  <c:v>-5.4393305439330603E-2</c:v>
                </c:pt>
                <c:pt idx="4002">
                  <c:v>-5.6768558951964997E-2</c:v>
                </c:pt>
                <c:pt idx="4003">
                  <c:v>-5.4393305439330603E-2</c:v>
                </c:pt>
                <c:pt idx="4004">
                  <c:v>-5.3497942386831303E-2</c:v>
                </c:pt>
                <c:pt idx="4005">
                  <c:v>-3.7593984962405999E-2</c:v>
                </c:pt>
                <c:pt idx="4006">
                  <c:v>-2.8340080971659801E-2</c:v>
                </c:pt>
                <c:pt idx="4007">
                  <c:v>-2.8112449799196599E-2</c:v>
                </c:pt>
                <c:pt idx="4008">
                  <c:v>-4.1666666666666699E-2</c:v>
                </c:pt>
                <c:pt idx="4009">
                  <c:v>-1.2802275960170599E-2</c:v>
                </c:pt>
                <c:pt idx="4010">
                  <c:v>-1.2802275960170599E-2</c:v>
                </c:pt>
                <c:pt idx="4011">
                  <c:v>-1.2802275960170599E-2</c:v>
                </c:pt>
                <c:pt idx="4012">
                  <c:v>-2.93706293706292E-2</c:v>
                </c:pt>
                <c:pt idx="4013">
                  <c:v>-2.6499302649930199E-2</c:v>
                </c:pt>
                <c:pt idx="4014">
                  <c:v>-3.1198686371100199E-2</c:v>
                </c:pt>
                <c:pt idx="4015">
                  <c:v>-6.7340067340066999E-3</c:v>
                </c:pt>
                <c:pt idx="4016">
                  <c:v>-1.4184397163120499E-2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7.2463768115942101E-2</c:v>
                </c:pt>
                <c:pt idx="4028">
                  <c:v>7.4626865671641701E-2</c:v>
                </c:pt>
                <c:pt idx="4029">
                  <c:v>0.17401392111368899</c:v>
                </c:pt>
                <c:pt idx="4030">
                  <c:v>0.18518518518518501</c:v>
                </c:pt>
                <c:pt idx="4031">
                  <c:v>0.14705882352941099</c:v>
                </c:pt>
                <c:pt idx="4032">
                  <c:v>0.13953488372093001</c:v>
                </c:pt>
                <c:pt idx="4033">
                  <c:v>0.191176470588235</c:v>
                </c:pt>
                <c:pt idx="4034">
                  <c:v>0.406649616368286</c:v>
                </c:pt>
                <c:pt idx="4035">
                  <c:v>0.40458015267175501</c:v>
                </c:pt>
                <c:pt idx="4036">
                  <c:v>0.43575418994413401</c:v>
                </c:pt>
                <c:pt idx="4037">
                  <c:v>0.45652173913043398</c:v>
                </c:pt>
                <c:pt idx="4038">
                  <c:v>0.48</c:v>
                </c:pt>
                <c:pt idx="4039">
                  <c:v>0.44680851063829702</c:v>
                </c:pt>
                <c:pt idx="4040">
                  <c:v>0.44186046511627802</c:v>
                </c:pt>
                <c:pt idx="4041">
                  <c:v>0.45549738219895203</c:v>
                </c:pt>
                <c:pt idx="4042">
                  <c:v>0.45038167938931201</c:v>
                </c:pt>
                <c:pt idx="4043">
                  <c:v>0.45789473684210502</c:v>
                </c:pt>
                <c:pt idx="4044">
                  <c:v>0.50913838120104404</c:v>
                </c:pt>
                <c:pt idx="4045">
                  <c:v>0.52671755725190805</c:v>
                </c:pt>
                <c:pt idx="4046">
                  <c:v>0.54959785522788196</c:v>
                </c:pt>
                <c:pt idx="4047">
                  <c:v>0.57714285714285696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-1.49750415973377E-2</c:v>
                </c:pt>
                <c:pt idx="4052">
                  <c:v>1.5597920277296401E-2</c:v>
                </c:pt>
                <c:pt idx="4053">
                  <c:v>1.5761821366024401E-2</c:v>
                </c:pt>
                <c:pt idx="4054">
                  <c:v>1.6697588126159499E-2</c:v>
                </c:pt>
                <c:pt idx="4055">
                  <c:v>1.2145748987854201E-2</c:v>
                </c:pt>
                <c:pt idx="4056">
                  <c:v>1.2244897959183499E-2</c:v>
                </c:pt>
                <c:pt idx="4057">
                  <c:v>1.3100436681222599E-2</c:v>
                </c:pt>
                <c:pt idx="4058">
                  <c:v>1.3698630136986301E-2</c:v>
                </c:pt>
                <c:pt idx="4059">
                  <c:v>-2.8037383177569899E-2</c:v>
                </c:pt>
                <c:pt idx="4060">
                  <c:v>-3.1088082901554501E-2</c:v>
                </c:pt>
                <c:pt idx="4061">
                  <c:v>-3.17460317460318E-2</c:v>
                </c:pt>
                <c:pt idx="4062">
                  <c:v>-2.4752475247524702E-2</c:v>
                </c:pt>
                <c:pt idx="4063">
                  <c:v>-2.5510204081632602E-2</c:v>
                </c:pt>
                <c:pt idx="4064">
                  <c:v>-9.0379008746355599E-2</c:v>
                </c:pt>
                <c:pt idx="4065">
                  <c:v>-9.0379008746355599E-2</c:v>
                </c:pt>
                <c:pt idx="4066">
                  <c:v>-2.8409090909090801E-2</c:v>
                </c:pt>
                <c:pt idx="4067">
                  <c:v>2.5352112676056301E-2</c:v>
                </c:pt>
                <c:pt idx="4068">
                  <c:v>-0.05</c:v>
                </c:pt>
                <c:pt idx="4069">
                  <c:v>-0.11221945137157099</c:v>
                </c:pt>
                <c:pt idx="4070">
                  <c:v>6.1224489795918401E-2</c:v>
                </c:pt>
                <c:pt idx="4071">
                  <c:v>6.7264573991031307E-2</c:v>
                </c:pt>
                <c:pt idx="4072">
                  <c:v>7.2815533980582395E-2</c:v>
                </c:pt>
                <c:pt idx="4073">
                  <c:v>7.0093457943925103E-2</c:v>
                </c:pt>
                <c:pt idx="4074">
                  <c:v>7.3170731707317097E-2</c:v>
                </c:pt>
                <c:pt idx="4075">
                  <c:v>4.2674253200569697E-3</c:v>
                </c:pt>
                <c:pt idx="4076">
                  <c:v>4.2674253200569697E-3</c:v>
                </c:pt>
                <c:pt idx="4077">
                  <c:v>0</c:v>
                </c:pt>
                <c:pt idx="4078">
                  <c:v>0</c:v>
                </c:pt>
                <c:pt idx="4079">
                  <c:v>-1.06007067137809E-2</c:v>
                </c:pt>
                <c:pt idx="4080">
                  <c:v>-1.06761565836299E-2</c:v>
                </c:pt>
                <c:pt idx="4081">
                  <c:v>-1.6697588126159499E-2</c:v>
                </c:pt>
                <c:pt idx="4082">
                  <c:v>-1.8691588785046901E-3</c:v>
                </c:pt>
                <c:pt idx="4083">
                  <c:v>-2.0618556701030798E-3</c:v>
                </c:pt>
                <c:pt idx="4084">
                  <c:v>-2.2075055187637999E-3</c:v>
                </c:pt>
                <c:pt idx="4085">
                  <c:v>-2.1413276231263502E-3</c:v>
                </c:pt>
                <c:pt idx="4086">
                  <c:v>-2.19780219780219E-3</c:v>
                </c:pt>
                <c:pt idx="4087">
                  <c:v>-2.2988505747125699E-3</c:v>
                </c:pt>
                <c:pt idx="4088">
                  <c:v>-3.2573289902280101E-3</c:v>
                </c:pt>
                <c:pt idx="4089">
                  <c:v>-2.9325513196480899E-3</c:v>
                </c:pt>
                <c:pt idx="4090">
                  <c:v>-2.7247956403268999E-3</c:v>
                </c:pt>
                <c:pt idx="4091">
                  <c:v>-5.6047197640118E-2</c:v>
                </c:pt>
                <c:pt idx="4092">
                  <c:v>6.3414634146341506E-2</c:v>
                </c:pt>
                <c:pt idx="4093">
                  <c:v>-2.4330900243310001E-3</c:v>
                </c:pt>
                <c:pt idx="4094">
                  <c:v>-3.3898305084745198E-3</c:v>
                </c:pt>
                <c:pt idx="4095">
                  <c:v>2.6845637583892499E-2</c:v>
                </c:pt>
                <c:pt idx="4096">
                  <c:v>-2.9288702928870199E-2</c:v>
                </c:pt>
                <c:pt idx="4097">
                  <c:v>-0.14655172413793099</c:v>
                </c:pt>
                <c:pt idx="4098">
                  <c:v>-0.11038961038961</c:v>
                </c:pt>
                <c:pt idx="4099">
                  <c:v>-0.28115942028985502</c:v>
                </c:pt>
                <c:pt idx="4100">
                  <c:v>-0.12871287128712799</c:v>
                </c:pt>
                <c:pt idx="4101">
                  <c:v>-0.13131313131313099</c:v>
                </c:pt>
                <c:pt idx="4102">
                  <c:v>-0.118055555555555</c:v>
                </c:pt>
                <c:pt idx="4103">
                  <c:v>-0.214876033057851</c:v>
                </c:pt>
                <c:pt idx="4104">
                  <c:v>-0.24302788844621501</c:v>
                </c:pt>
                <c:pt idx="4105">
                  <c:v>-0.27049180327868799</c:v>
                </c:pt>
                <c:pt idx="4106">
                  <c:v>-0.22270742358078599</c:v>
                </c:pt>
                <c:pt idx="4107">
                  <c:v>-0.24170616113744001</c:v>
                </c:pt>
                <c:pt idx="4108">
                  <c:v>-0.164179104477611</c:v>
                </c:pt>
                <c:pt idx="4109">
                  <c:v>-0.27857142857142803</c:v>
                </c:pt>
                <c:pt idx="4110">
                  <c:v>-0.37662337662337603</c:v>
                </c:pt>
                <c:pt idx="4111">
                  <c:v>-0.38666666666666599</c:v>
                </c:pt>
                <c:pt idx="4112">
                  <c:v>-0.383259911894273</c:v>
                </c:pt>
                <c:pt idx="4113">
                  <c:v>-0.33333333333333298</c:v>
                </c:pt>
                <c:pt idx="4114">
                  <c:v>-0.1875</c:v>
                </c:pt>
                <c:pt idx="4115">
                  <c:v>-0.26037735849056598</c:v>
                </c:pt>
                <c:pt idx="4116">
                  <c:v>-0.34246575342465702</c:v>
                </c:pt>
                <c:pt idx="4117">
                  <c:v>-0.34513274336283101</c:v>
                </c:pt>
                <c:pt idx="4118">
                  <c:v>-0.35779816513761398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1.8181818181818001E-2</c:v>
                </c:pt>
                <c:pt idx="4125">
                  <c:v>1.9867549668874201E-2</c:v>
                </c:pt>
                <c:pt idx="4126">
                  <c:v>5.9340659340659303E-2</c:v>
                </c:pt>
                <c:pt idx="4127">
                  <c:v>4.9382716049382699E-2</c:v>
                </c:pt>
                <c:pt idx="4128">
                  <c:v>5.4766734279918898E-2</c:v>
                </c:pt>
                <c:pt idx="4129">
                  <c:v>5.7569296375266497E-2</c:v>
                </c:pt>
                <c:pt idx="4130">
                  <c:v>5.6603773584905599E-2</c:v>
                </c:pt>
                <c:pt idx="4131">
                  <c:v>0.123644251626898</c:v>
                </c:pt>
                <c:pt idx="4132">
                  <c:v>6.6964285714285796E-2</c:v>
                </c:pt>
                <c:pt idx="4133">
                  <c:v>5.9071729957805803E-2</c:v>
                </c:pt>
                <c:pt idx="4134">
                  <c:v>0.123595505617977</c:v>
                </c:pt>
                <c:pt idx="4135">
                  <c:v>0.11340206185567001</c:v>
                </c:pt>
                <c:pt idx="4136">
                  <c:v>0.106796116504854</c:v>
                </c:pt>
                <c:pt idx="4137">
                  <c:v>9.3877551020408095E-2</c:v>
                </c:pt>
                <c:pt idx="4138">
                  <c:v>8.8803088803088806E-2</c:v>
                </c:pt>
                <c:pt idx="4139">
                  <c:v>0.105990783410138</c:v>
                </c:pt>
                <c:pt idx="4140">
                  <c:v>9.5435684647302996E-2</c:v>
                </c:pt>
                <c:pt idx="4141">
                  <c:v>5.0301810865191102E-2</c:v>
                </c:pt>
                <c:pt idx="4142">
                  <c:v>5.0505050505050601E-2</c:v>
                </c:pt>
                <c:pt idx="4143">
                  <c:v>5.99520383693046E-2</c:v>
                </c:pt>
                <c:pt idx="4144">
                  <c:v>6.02409638554217E-2</c:v>
                </c:pt>
                <c:pt idx="4145">
                  <c:v>-4.54545454545454E-2</c:v>
                </c:pt>
                <c:pt idx="4146">
                  <c:v>1.47368421052631E-2</c:v>
                </c:pt>
                <c:pt idx="4147">
                  <c:v>1.57303370786516E-2</c:v>
                </c:pt>
                <c:pt idx="4148">
                  <c:v>1.6949152542372801E-2</c:v>
                </c:pt>
                <c:pt idx="4149">
                  <c:v>1.7721518987341801E-2</c:v>
                </c:pt>
                <c:pt idx="4150">
                  <c:v>6.29722921914357E-2</c:v>
                </c:pt>
                <c:pt idx="4151">
                  <c:v>7.2463768115942101E-2</c:v>
                </c:pt>
                <c:pt idx="4152">
                  <c:v>7.4183976261127604E-2</c:v>
                </c:pt>
                <c:pt idx="4153">
                  <c:v>7.8864353312302696E-2</c:v>
                </c:pt>
                <c:pt idx="4154">
                  <c:v>8.1433224755700306E-2</c:v>
                </c:pt>
                <c:pt idx="4155">
                  <c:v>8.0906148867313898E-2</c:v>
                </c:pt>
                <c:pt idx="4156">
                  <c:v>8.0385852090032198E-2</c:v>
                </c:pt>
                <c:pt idx="4157">
                  <c:v>-6.17283950617286E-3</c:v>
                </c:pt>
                <c:pt idx="4158">
                  <c:v>5.4794520547945202E-2</c:v>
                </c:pt>
                <c:pt idx="4159">
                  <c:v>4.4692737430167502E-2</c:v>
                </c:pt>
                <c:pt idx="4160">
                  <c:v>6.8870523415977797E-2</c:v>
                </c:pt>
                <c:pt idx="4161">
                  <c:v>-9.3137254901960606E-2</c:v>
                </c:pt>
                <c:pt idx="4162">
                  <c:v>9.5693779904306702E-3</c:v>
                </c:pt>
                <c:pt idx="4163">
                  <c:v>-1.2048192771084199E-2</c:v>
                </c:pt>
                <c:pt idx="4164">
                  <c:v>-1.2787723785166299E-2</c:v>
                </c:pt>
                <c:pt idx="4165">
                  <c:v>-1.25313283208019E-2</c:v>
                </c:pt>
                <c:pt idx="4166">
                  <c:v>-1.4492753623188401E-2</c:v>
                </c:pt>
                <c:pt idx="4167">
                  <c:v>-2.1857923497267701E-2</c:v>
                </c:pt>
                <c:pt idx="4168">
                  <c:v>-2.32558139534884E-2</c:v>
                </c:pt>
                <c:pt idx="4169">
                  <c:v>-1.47492625368732E-2</c:v>
                </c:pt>
                <c:pt idx="4170">
                  <c:v>1.33333333333334E-2</c:v>
                </c:pt>
                <c:pt idx="4171">
                  <c:v>6.0702875399360999E-2</c:v>
                </c:pt>
                <c:pt idx="4172">
                  <c:v>8.9743589743589605E-2</c:v>
                </c:pt>
                <c:pt idx="4173">
                  <c:v>9.8591549295774697E-2</c:v>
                </c:pt>
                <c:pt idx="4174">
                  <c:v>0.120567375886524</c:v>
                </c:pt>
                <c:pt idx="4175">
                  <c:v>0.13357400722021601</c:v>
                </c:pt>
                <c:pt idx="4176">
                  <c:v>0.12802768166089901</c:v>
                </c:pt>
                <c:pt idx="4177">
                  <c:v>0.12802768166089901</c:v>
                </c:pt>
                <c:pt idx="4178">
                  <c:v>0.114093959731543</c:v>
                </c:pt>
                <c:pt idx="4179">
                  <c:v>0.120567375886524</c:v>
                </c:pt>
                <c:pt idx="4180">
                  <c:v>0.13357400722021601</c:v>
                </c:pt>
                <c:pt idx="4181">
                  <c:v>0.22307692307692301</c:v>
                </c:pt>
                <c:pt idx="4182">
                  <c:v>0.21641791044776101</c:v>
                </c:pt>
                <c:pt idx="4183">
                  <c:v>0.14801444043321299</c:v>
                </c:pt>
                <c:pt idx="4184">
                  <c:v>0.14074074074074</c:v>
                </c:pt>
                <c:pt idx="4185">
                  <c:v>-8.4985835694051295E-3</c:v>
                </c:pt>
                <c:pt idx="4186">
                  <c:v>-8.4985835694051295E-3</c:v>
                </c:pt>
                <c:pt idx="4187">
                  <c:v>-8.9820359281436099E-3</c:v>
                </c:pt>
                <c:pt idx="4188">
                  <c:v>-9.77198697068404E-3</c:v>
                </c:pt>
                <c:pt idx="4189">
                  <c:v>-1.0135135135135E-2</c:v>
                </c:pt>
                <c:pt idx="4190">
                  <c:v>9.7770154373927998E-2</c:v>
                </c:pt>
                <c:pt idx="4191">
                  <c:v>0.10775047258979099</c:v>
                </c:pt>
                <c:pt idx="4192">
                  <c:v>0.12153518123667301</c:v>
                </c:pt>
                <c:pt idx="4193">
                  <c:v>0.14004914004913999</c:v>
                </c:pt>
                <c:pt idx="4194">
                  <c:v>0.214285714285714</c:v>
                </c:pt>
                <c:pt idx="4195">
                  <c:v>0.18961038961038901</c:v>
                </c:pt>
                <c:pt idx="4196">
                  <c:v>0.22911051212938</c:v>
                </c:pt>
                <c:pt idx="4197">
                  <c:v>0.22911051212938</c:v>
                </c:pt>
                <c:pt idx="4198">
                  <c:v>0.26813880126182899</c:v>
                </c:pt>
                <c:pt idx="4199">
                  <c:v>0.188235294117647</c:v>
                </c:pt>
                <c:pt idx="4200">
                  <c:v>0.222591362126245</c:v>
                </c:pt>
                <c:pt idx="4201">
                  <c:v>0.17777777777777701</c:v>
                </c:pt>
                <c:pt idx="4202">
                  <c:v>0.344173441734417</c:v>
                </c:pt>
                <c:pt idx="4203">
                  <c:v>0.24698795180722799</c:v>
                </c:pt>
                <c:pt idx="4204">
                  <c:v>0.25816023738872301</c:v>
                </c:pt>
                <c:pt idx="4205">
                  <c:v>0.28235294117646997</c:v>
                </c:pt>
                <c:pt idx="4206">
                  <c:v>0.29729729729729698</c:v>
                </c:pt>
                <c:pt idx="4207">
                  <c:v>0.269461077844311</c:v>
                </c:pt>
                <c:pt idx="4208">
                  <c:v>0.30821917808219101</c:v>
                </c:pt>
                <c:pt idx="4209">
                  <c:v>0.33582089552238797</c:v>
                </c:pt>
                <c:pt idx="4210">
                  <c:v>0.304054054054053</c:v>
                </c:pt>
                <c:pt idx="4211">
                  <c:v>0.29491525423728798</c:v>
                </c:pt>
                <c:pt idx="4212">
                  <c:v>0.45833333333333298</c:v>
                </c:pt>
                <c:pt idx="4213">
                  <c:v>0.45205479452054798</c:v>
                </c:pt>
                <c:pt idx="4214">
                  <c:v>0.79470198675496695</c:v>
                </c:pt>
                <c:pt idx="4215">
                  <c:v>0.78073089700996601</c:v>
                </c:pt>
                <c:pt idx="4216">
                  <c:v>0.778523489932885</c:v>
                </c:pt>
                <c:pt idx="4217">
                  <c:v>0.82269503546099298</c:v>
                </c:pt>
                <c:pt idx="4218">
                  <c:v>0.81690140845070403</c:v>
                </c:pt>
                <c:pt idx="4219">
                  <c:v>0.85925925925925895</c:v>
                </c:pt>
                <c:pt idx="4220">
                  <c:v>0.86567164179104406</c:v>
                </c:pt>
                <c:pt idx="4221">
                  <c:v>0.89922480620154999</c:v>
                </c:pt>
                <c:pt idx="4222">
                  <c:v>0.85593220338983</c:v>
                </c:pt>
                <c:pt idx="4223">
                  <c:v>0.90308370044052799</c:v>
                </c:pt>
                <c:pt idx="4224">
                  <c:v>0.96015936254980006</c:v>
                </c:pt>
                <c:pt idx="4225">
                  <c:v>0.94509803921568603</c:v>
                </c:pt>
                <c:pt idx="4226">
                  <c:v>0.921875</c:v>
                </c:pt>
                <c:pt idx="4227">
                  <c:v>-1.74418604651163E-2</c:v>
                </c:pt>
                <c:pt idx="4228">
                  <c:v>-1.8927444794952699E-2</c:v>
                </c:pt>
                <c:pt idx="4229">
                  <c:v>-1.4446227929374E-2</c:v>
                </c:pt>
                <c:pt idx="4230">
                  <c:v>-1.5228426395939E-2</c:v>
                </c:pt>
                <c:pt idx="4231">
                  <c:v>-2.0477815699658699E-2</c:v>
                </c:pt>
                <c:pt idx="4232">
                  <c:v>-6.5108514190317102E-2</c:v>
                </c:pt>
                <c:pt idx="4233">
                  <c:v>-3.5947712418300699E-2</c:v>
                </c:pt>
                <c:pt idx="4234">
                  <c:v>-3.14049586776858E-2</c:v>
                </c:pt>
                <c:pt idx="4235">
                  <c:v>-3.3158813263525197E-2</c:v>
                </c:pt>
                <c:pt idx="4236">
                  <c:v>-3.4734917733089503E-2</c:v>
                </c:pt>
                <c:pt idx="4237">
                  <c:v>-4.7619047619047603E-2</c:v>
                </c:pt>
                <c:pt idx="4238">
                  <c:v>-0.12293577981651301</c:v>
                </c:pt>
                <c:pt idx="4239">
                  <c:v>-0.111926605504587</c:v>
                </c:pt>
                <c:pt idx="4240">
                  <c:v>-0.12577319587628799</c:v>
                </c:pt>
                <c:pt idx="4241">
                  <c:v>-0.12127236580516899</c:v>
                </c:pt>
                <c:pt idx="4242">
                  <c:v>-0.13009708737864001</c:v>
                </c:pt>
                <c:pt idx="4243">
                  <c:v>-0.13671875</c:v>
                </c:pt>
                <c:pt idx="4244">
                  <c:v>-0.138339920948616</c:v>
                </c:pt>
                <c:pt idx="4245">
                  <c:v>-0.13214990138067001</c:v>
                </c:pt>
                <c:pt idx="4246">
                  <c:v>-0.13426853707414799</c:v>
                </c:pt>
                <c:pt idx="4247">
                  <c:v>-0.137014314928425</c:v>
                </c:pt>
                <c:pt idx="4248">
                  <c:v>-0.14867617107942899</c:v>
                </c:pt>
                <c:pt idx="4249">
                  <c:v>-0.153347732181425</c:v>
                </c:pt>
                <c:pt idx="4250">
                  <c:v>-0.16488222698072699</c:v>
                </c:pt>
                <c:pt idx="4251">
                  <c:v>-0.13080168776371301</c:v>
                </c:pt>
                <c:pt idx="4252">
                  <c:v>-0.13742071881606699</c:v>
                </c:pt>
                <c:pt idx="4253">
                  <c:v>-0.14942528735632099</c:v>
                </c:pt>
                <c:pt idx="4254">
                  <c:v>-0.18518518518518501</c:v>
                </c:pt>
                <c:pt idx="4255">
                  <c:v>-0.190156599552572</c:v>
                </c:pt>
                <c:pt idx="4256">
                  <c:v>-0.190156599552572</c:v>
                </c:pt>
                <c:pt idx="4257">
                  <c:v>-0.33595284872298598</c:v>
                </c:pt>
                <c:pt idx="4258">
                  <c:v>0</c:v>
                </c:pt>
                <c:pt idx="4259">
                  <c:v>0</c:v>
                </c:pt>
                <c:pt idx="4260">
                  <c:v>-5.3859964093356796E-3</c:v>
                </c:pt>
                <c:pt idx="4261">
                  <c:v>-5.7581573896352501E-3</c:v>
                </c:pt>
                <c:pt idx="4262">
                  <c:v>-6.4794816414686096E-3</c:v>
                </c:pt>
                <c:pt idx="4263">
                  <c:v>8.7136929460580798E-2</c:v>
                </c:pt>
                <c:pt idx="4264">
                  <c:v>9.8591549295774697E-2</c:v>
                </c:pt>
                <c:pt idx="4265">
                  <c:v>0.24568965517241301</c:v>
                </c:pt>
                <c:pt idx="4266">
                  <c:v>0.22265625</c:v>
                </c:pt>
                <c:pt idx="4267">
                  <c:v>0.23849372384937201</c:v>
                </c:pt>
                <c:pt idx="4268">
                  <c:v>0.25</c:v>
                </c:pt>
                <c:pt idx="4269">
                  <c:v>0.27014218009478602</c:v>
                </c:pt>
                <c:pt idx="4270">
                  <c:v>0.10386965376781999</c:v>
                </c:pt>
                <c:pt idx="4271">
                  <c:v>0.112582781456953</c:v>
                </c:pt>
                <c:pt idx="4272">
                  <c:v>0.14049586776859499</c:v>
                </c:pt>
                <c:pt idx="4273">
                  <c:v>0.12911392405063199</c:v>
                </c:pt>
                <c:pt idx="4274">
                  <c:v>0.114285714285714</c:v>
                </c:pt>
                <c:pt idx="4275">
                  <c:v>0.12846347607052899</c:v>
                </c:pt>
                <c:pt idx="4276">
                  <c:v>0.12804878048780399</c:v>
                </c:pt>
                <c:pt idx="4277">
                  <c:v>0.11864406779661001</c:v>
                </c:pt>
                <c:pt idx="4278">
                  <c:v>0.135483870967741</c:v>
                </c:pt>
                <c:pt idx="4279">
                  <c:v>0.14469453376205799</c:v>
                </c:pt>
                <c:pt idx="4280">
                  <c:v>8.4639498432601906E-2</c:v>
                </c:pt>
                <c:pt idx="4281">
                  <c:v>9.8901098901098994E-2</c:v>
                </c:pt>
                <c:pt idx="4282">
                  <c:v>7.97101449275361E-2</c:v>
                </c:pt>
                <c:pt idx="4283">
                  <c:v>8.9430894308942993E-2</c:v>
                </c:pt>
                <c:pt idx="4284">
                  <c:v>-8.8122605363984696E-2</c:v>
                </c:pt>
                <c:pt idx="4285">
                  <c:v>-8.2437275985663E-2</c:v>
                </c:pt>
                <c:pt idx="4286">
                  <c:v>-8.6142322097378196E-2</c:v>
                </c:pt>
                <c:pt idx="4287">
                  <c:v>-4.3137254901960798E-2</c:v>
                </c:pt>
                <c:pt idx="4288">
                  <c:v>-8.6792452830188604E-2</c:v>
                </c:pt>
                <c:pt idx="4289">
                  <c:v>-3.5714285714285803E-2</c:v>
                </c:pt>
                <c:pt idx="4290">
                  <c:v>-3.2258064516128997E-2</c:v>
                </c:pt>
                <c:pt idx="4291">
                  <c:v>-4.5267489711933999E-2</c:v>
                </c:pt>
                <c:pt idx="4292">
                  <c:v>-4.8034934497816498E-2</c:v>
                </c:pt>
                <c:pt idx="4293">
                  <c:v>3.4146341463414602E-2</c:v>
                </c:pt>
                <c:pt idx="4294">
                  <c:v>2.0618556701030799E-2</c:v>
                </c:pt>
                <c:pt idx="4295">
                  <c:v>6.7357512953367796E-2</c:v>
                </c:pt>
                <c:pt idx="4296">
                  <c:v>7.8787878787878796E-2</c:v>
                </c:pt>
                <c:pt idx="4297">
                  <c:v>0.127906976744186</c:v>
                </c:pt>
                <c:pt idx="4298">
                  <c:v>0.11656441717791401</c:v>
                </c:pt>
                <c:pt idx="4299">
                  <c:v>0.13580246913580199</c:v>
                </c:pt>
                <c:pt idx="4300">
                  <c:v>0.129870129870129</c:v>
                </c:pt>
                <c:pt idx="4301">
                  <c:v>0.12345679012345601</c:v>
                </c:pt>
                <c:pt idx="4302">
                  <c:v>0.125</c:v>
                </c:pt>
                <c:pt idx="4303">
                  <c:v>-0.21212121212121199</c:v>
                </c:pt>
                <c:pt idx="4304">
                  <c:v>4.2674253200569697E-3</c:v>
                </c:pt>
                <c:pt idx="4305">
                  <c:v>4.6224961479199803E-3</c:v>
                </c:pt>
                <c:pt idx="4306">
                  <c:v>-1.02389078498292E-2</c:v>
                </c:pt>
                <c:pt idx="4307">
                  <c:v>-1.06761565836299E-2</c:v>
                </c:pt>
                <c:pt idx="4308">
                  <c:v>-1.1450381679389301E-2</c:v>
                </c:pt>
                <c:pt idx="4309">
                  <c:v>5.7581573896352501E-3</c:v>
                </c:pt>
                <c:pt idx="4310">
                  <c:v>5.8479532163742097E-3</c:v>
                </c:pt>
                <c:pt idx="4311">
                  <c:v>1.1450381679389301E-2</c:v>
                </c:pt>
                <c:pt idx="4312">
                  <c:v>5.6497175141243501E-3</c:v>
                </c:pt>
                <c:pt idx="4313">
                  <c:v>1.2295081967213101E-2</c:v>
                </c:pt>
                <c:pt idx="4314">
                  <c:v>1.10294117647058E-2</c:v>
                </c:pt>
                <c:pt idx="4315">
                  <c:v>1.56862745098038E-2</c:v>
                </c:pt>
                <c:pt idx="4316">
                  <c:v>1.5444015444015399E-2</c:v>
                </c:pt>
                <c:pt idx="4317">
                  <c:v>1.5444015444015399E-2</c:v>
                </c:pt>
                <c:pt idx="4318">
                  <c:v>1.56862745098038E-2</c:v>
                </c:pt>
                <c:pt idx="4319">
                  <c:v>1.7021276595744698E-2</c:v>
                </c:pt>
                <c:pt idx="4320">
                  <c:v>1.6666666666666601E-2</c:v>
                </c:pt>
                <c:pt idx="4321">
                  <c:v>1.6949152542372801E-2</c:v>
                </c:pt>
                <c:pt idx="4322">
                  <c:v>1.6949152542372801E-2</c:v>
                </c:pt>
                <c:pt idx="4323">
                  <c:v>-2.0283975659229898E-3</c:v>
                </c:pt>
                <c:pt idx="4324">
                  <c:v>-2.1413276231263502E-3</c:v>
                </c:pt>
                <c:pt idx="4325">
                  <c:v>-2.07039337474124E-3</c:v>
                </c:pt>
                <c:pt idx="4326">
                  <c:v>1.5873015873015799E-2</c:v>
                </c:pt>
                <c:pt idx="4327">
                  <c:v>1.5873015873015799E-2</c:v>
                </c:pt>
                <c:pt idx="4328">
                  <c:v>1.68776371308017E-2</c:v>
                </c:pt>
                <c:pt idx="4329">
                  <c:v>2.69230769230768E-2</c:v>
                </c:pt>
                <c:pt idx="4330">
                  <c:v>2.5830258302583099E-2</c:v>
                </c:pt>
                <c:pt idx="4331">
                  <c:v>2.69230769230768E-2</c:v>
                </c:pt>
                <c:pt idx="4332">
                  <c:v>2.5362318840579601E-2</c:v>
                </c:pt>
                <c:pt idx="4333">
                  <c:v>2.5362318840579601E-2</c:v>
                </c:pt>
                <c:pt idx="4334">
                  <c:v>2.5362318840579601E-2</c:v>
                </c:pt>
                <c:pt idx="4335">
                  <c:v>2.4561403508771999E-2</c:v>
                </c:pt>
                <c:pt idx="4336">
                  <c:v>2.60223048327137E-2</c:v>
                </c:pt>
                <c:pt idx="4337">
                  <c:v>2.6119402985074602E-2</c:v>
                </c:pt>
                <c:pt idx="4338">
                  <c:v>7.5229357798165003E-2</c:v>
                </c:pt>
                <c:pt idx="4339">
                  <c:v>4.9618320610687001E-2</c:v>
                </c:pt>
                <c:pt idx="4340">
                  <c:v>-1.9801980198019798E-3</c:v>
                </c:pt>
                <c:pt idx="4341">
                  <c:v>1.5748031496062902E-2</c:v>
                </c:pt>
                <c:pt idx="4342">
                  <c:v>1.2048192771084199E-2</c:v>
                </c:pt>
                <c:pt idx="4343">
                  <c:v>1.2396694214876099E-2</c:v>
                </c:pt>
                <c:pt idx="4344">
                  <c:v>1.0204081632652901E-2</c:v>
                </c:pt>
                <c:pt idx="4345">
                  <c:v>1.0638297872340399E-2</c:v>
                </c:pt>
                <c:pt idx="4346">
                  <c:v>9.3749999999999094E-3</c:v>
                </c:pt>
                <c:pt idx="4347">
                  <c:v>1.04895104895104E-2</c:v>
                </c:pt>
                <c:pt idx="4348">
                  <c:v>1.19521912350597E-2</c:v>
                </c:pt>
                <c:pt idx="4349">
                  <c:v>-6.3694267515923501E-3</c:v>
                </c:pt>
                <c:pt idx="4350">
                  <c:v>-6.2370062370062903E-3</c:v>
                </c:pt>
                <c:pt idx="4351">
                  <c:v>-6.3424947145878097E-3</c:v>
                </c:pt>
                <c:pt idx="4352">
                  <c:v>0</c:v>
                </c:pt>
                <c:pt idx="4353">
                  <c:v>1.2765957446808401E-2</c:v>
                </c:pt>
                <c:pt idx="4354">
                  <c:v>5.3333333333333198E-2</c:v>
                </c:pt>
                <c:pt idx="4355">
                  <c:v>5.1724137931034399E-2</c:v>
                </c:pt>
                <c:pt idx="4356">
                  <c:v>-4.4397463002114203E-2</c:v>
                </c:pt>
                <c:pt idx="4357">
                  <c:v>-4.58015267175573E-2</c:v>
                </c:pt>
                <c:pt idx="4358">
                  <c:v>-6.86070686070685E-2</c:v>
                </c:pt>
                <c:pt idx="4359">
                  <c:v>-6.86070686070685E-2</c:v>
                </c:pt>
                <c:pt idx="4360">
                  <c:v>-7.09677419354839E-2</c:v>
                </c:pt>
                <c:pt idx="4361">
                  <c:v>-7.82608695652173E-2</c:v>
                </c:pt>
                <c:pt idx="4362">
                  <c:v>-8.4112149532710095E-2</c:v>
                </c:pt>
                <c:pt idx="4363">
                  <c:v>-7.82608695652173E-2</c:v>
                </c:pt>
                <c:pt idx="4364">
                  <c:v>-0.108958837772397</c:v>
                </c:pt>
                <c:pt idx="4365">
                  <c:v>-0.101123595505618</c:v>
                </c:pt>
                <c:pt idx="4366">
                  <c:v>-0.11508951406649599</c:v>
                </c:pt>
                <c:pt idx="4367">
                  <c:v>-7.0754716981132004E-2</c:v>
                </c:pt>
                <c:pt idx="4368">
                  <c:v>-6.7264573991031307E-2</c:v>
                </c:pt>
                <c:pt idx="4369">
                  <c:v>-7.3496659242761705E-2</c:v>
                </c:pt>
                <c:pt idx="4370">
                  <c:v>-6.7264573991031307E-2</c:v>
                </c:pt>
                <c:pt idx="4371">
                  <c:v>-7.3496659242761705E-2</c:v>
                </c:pt>
                <c:pt idx="4372">
                  <c:v>-0.123404255319149</c:v>
                </c:pt>
                <c:pt idx="4373">
                  <c:v>-0.122362869198312</c:v>
                </c:pt>
                <c:pt idx="4374">
                  <c:v>-0.13242009132419999</c:v>
                </c:pt>
                <c:pt idx="4375">
                  <c:v>-0.183585313174946</c:v>
                </c:pt>
                <c:pt idx="4376">
                  <c:v>-0.179039301310043</c:v>
                </c:pt>
                <c:pt idx="4377">
                  <c:v>-0.13126491646777999</c:v>
                </c:pt>
                <c:pt idx="4378">
                  <c:v>-0.14215686274509701</c:v>
                </c:pt>
                <c:pt idx="4379">
                  <c:v>-0.15025906735751299</c:v>
                </c:pt>
                <c:pt idx="4380">
                  <c:v>-0.159340659340659</c:v>
                </c:pt>
                <c:pt idx="4381">
                  <c:v>-0.146666666666666</c:v>
                </c:pt>
                <c:pt idx="4382">
                  <c:v>-0.15669515669515599</c:v>
                </c:pt>
                <c:pt idx="4383">
                  <c:v>-7.5675675675675499E-2</c:v>
                </c:pt>
                <c:pt idx="4384">
                  <c:v>-7.7348066298342497E-2</c:v>
                </c:pt>
                <c:pt idx="4385">
                  <c:v>-0.10218978102189701</c:v>
                </c:pt>
                <c:pt idx="4386">
                  <c:v>-9.3632958801498106E-2</c:v>
                </c:pt>
                <c:pt idx="4387">
                  <c:v>-7.3825503355704702E-2</c:v>
                </c:pt>
                <c:pt idx="4388">
                  <c:v>-7.8014184397163094E-2</c:v>
                </c:pt>
                <c:pt idx="4389">
                  <c:v>-8.3333333333333204E-2</c:v>
                </c:pt>
                <c:pt idx="4390">
                  <c:v>-0.12</c:v>
                </c:pt>
                <c:pt idx="4391">
                  <c:v>3.7974683544303701E-2</c:v>
                </c:pt>
                <c:pt idx="4392">
                  <c:v>3.7974683544303701E-2</c:v>
                </c:pt>
                <c:pt idx="4393">
                  <c:v>4.7619047619047603E-2</c:v>
                </c:pt>
                <c:pt idx="4394">
                  <c:v>-0.20318725099601501</c:v>
                </c:pt>
                <c:pt idx="4395">
                  <c:v>4.2857142857142899E-2</c:v>
                </c:pt>
                <c:pt idx="4396">
                  <c:v>4.1095890410958798E-2</c:v>
                </c:pt>
                <c:pt idx="4397">
                  <c:v>4.8000000000000001E-2</c:v>
                </c:pt>
                <c:pt idx="4398">
                  <c:v>4.8387096774193498E-2</c:v>
                </c:pt>
                <c:pt idx="4399">
                  <c:v>4.6875E-2</c:v>
                </c:pt>
                <c:pt idx="4400">
                  <c:v>-0.154929577464788</c:v>
                </c:pt>
                <c:pt idx="4401">
                  <c:v>-0.12631578947368399</c:v>
                </c:pt>
                <c:pt idx="4402">
                  <c:v>-0.20999999999999899</c:v>
                </c:pt>
                <c:pt idx="4403">
                  <c:v>-0.213389121338912</c:v>
                </c:pt>
                <c:pt idx="4404">
                  <c:v>-0.3</c:v>
                </c:pt>
                <c:pt idx="4405">
                  <c:v>-0.14563106796116401</c:v>
                </c:pt>
                <c:pt idx="4406">
                  <c:v>-0.15463917525773099</c:v>
                </c:pt>
                <c:pt idx="4407">
                  <c:v>-0.11894273127753301</c:v>
                </c:pt>
                <c:pt idx="4408">
                  <c:v>-0.15083798882681501</c:v>
                </c:pt>
                <c:pt idx="4409">
                  <c:v>-0.11111111111111099</c:v>
                </c:pt>
                <c:pt idx="4410">
                  <c:v>-0.105058365758754</c:v>
                </c:pt>
                <c:pt idx="4411">
                  <c:v>-0.107569721115537</c:v>
                </c:pt>
                <c:pt idx="4412">
                  <c:v>-0.14516129032257999</c:v>
                </c:pt>
                <c:pt idx="4413">
                  <c:v>-0.14516129032257999</c:v>
                </c:pt>
                <c:pt idx="4414">
                  <c:v>-8.4985835694051295E-3</c:v>
                </c:pt>
                <c:pt idx="4415">
                  <c:v>-1.00334448160535E-2</c:v>
                </c:pt>
                <c:pt idx="4416">
                  <c:v>-1.5985790408525598E-2</c:v>
                </c:pt>
                <c:pt idx="4417">
                  <c:v>-1.5817223198594001E-2</c:v>
                </c:pt>
                <c:pt idx="4418">
                  <c:v>-1.7751479289940902E-2</c:v>
                </c:pt>
                <c:pt idx="4419">
                  <c:v>-1.8255578093306201E-2</c:v>
                </c:pt>
                <c:pt idx="4420">
                  <c:v>-2.7522935779816501E-2</c:v>
                </c:pt>
                <c:pt idx="4421">
                  <c:v>7.09677419354839E-2</c:v>
                </c:pt>
                <c:pt idx="4422">
                  <c:v>4.0540540540540501E-2</c:v>
                </c:pt>
                <c:pt idx="4423">
                  <c:v>4.4999999999999901E-2</c:v>
                </c:pt>
                <c:pt idx="4424">
                  <c:v>3.2098765432098698E-2</c:v>
                </c:pt>
                <c:pt idx="4425">
                  <c:v>3.10262529832936E-2</c:v>
                </c:pt>
                <c:pt idx="4426">
                  <c:v>-1.33333333333334E-2</c:v>
                </c:pt>
                <c:pt idx="4427">
                  <c:v>-1.24688279301745E-2</c:v>
                </c:pt>
                <c:pt idx="4428">
                  <c:v>-1.38504155124654E-2</c:v>
                </c:pt>
                <c:pt idx="4429">
                  <c:v>-9.7087378640776604E-3</c:v>
                </c:pt>
                <c:pt idx="4430">
                  <c:v>-1.2285012285012199E-2</c:v>
                </c:pt>
                <c:pt idx="4431">
                  <c:v>2.3584905660377398E-2</c:v>
                </c:pt>
                <c:pt idx="4432">
                  <c:v>2.5125628140703501E-2</c:v>
                </c:pt>
                <c:pt idx="4433">
                  <c:v>2.5641025641025501E-2</c:v>
                </c:pt>
                <c:pt idx="4434">
                  <c:v>1.03092783505154E-2</c:v>
                </c:pt>
                <c:pt idx="4435">
                  <c:v>1.05263157894737E-2</c:v>
                </c:pt>
                <c:pt idx="4436">
                  <c:v>1.03092783505154E-2</c:v>
                </c:pt>
                <c:pt idx="4437">
                  <c:v>1.8867924528301799E-2</c:v>
                </c:pt>
                <c:pt idx="4438">
                  <c:v>-5.3191489361701302E-3</c:v>
                </c:pt>
                <c:pt idx="4439">
                  <c:v>-1.34770889487869E-2</c:v>
                </c:pt>
                <c:pt idx="4440">
                  <c:v>-1.36239782016349E-2</c:v>
                </c:pt>
                <c:pt idx="4441">
                  <c:v>2.7247956403268999E-3</c:v>
                </c:pt>
                <c:pt idx="4442">
                  <c:v>2.7855153203342098E-3</c:v>
                </c:pt>
                <c:pt idx="4443">
                  <c:v>2.6385224274405499E-3</c:v>
                </c:pt>
                <c:pt idx="4444">
                  <c:v>-1.29198966408268E-2</c:v>
                </c:pt>
                <c:pt idx="4445">
                  <c:v>-2.04081632653061E-2</c:v>
                </c:pt>
                <c:pt idx="4446">
                  <c:v>1.2802275960170599E-2</c:v>
                </c:pt>
                <c:pt idx="4447">
                  <c:v>1.2802275960170599E-2</c:v>
                </c:pt>
                <c:pt idx="4448">
                  <c:v>1.2802275960170599E-2</c:v>
                </c:pt>
                <c:pt idx="4449">
                  <c:v>1.42630744849445E-2</c:v>
                </c:pt>
                <c:pt idx="4450">
                  <c:v>1.6100178890876501E-2</c:v>
                </c:pt>
                <c:pt idx="4451">
                  <c:v>1.0344827586206799E-2</c:v>
                </c:pt>
                <c:pt idx="4452">
                  <c:v>5.6603773584905599E-2</c:v>
                </c:pt>
                <c:pt idx="4453">
                  <c:v>5.7793345008756603E-2</c:v>
                </c:pt>
                <c:pt idx="4454">
                  <c:v>6.7761806981519498E-2</c:v>
                </c:pt>
                <c:pt idx="4455">
                  <c:v>5.4766734279918898E-2</c:v>
                </c:pt>
                <c:pt idx="4456">
                  <c:v>6.44391408114557E-2</c:v>
                </c:pt>
                <c:pt idx="4457">
                  <c:v>-7.9646017699114904E-2</c:v>
                </c:pt>
                <c:pt idx="4458">
                  <c:v>-9.7826086956521702E-2</c:v>
                </c:pt>
                <c:pt idx="4459">
                  <c:v>-0.115384615384615</c:v>
                </c:pt>
                <c:pt idx="4460">
                  <c:v>-0.102902374670184</c:v>
                </c:pt>
                <c:pt idx="4461">
                  <c:v>-0.10803324099723</c:v>
                </c:pt>
                <c:pt idx="4462">
                  <c:v>-9.0909090909090801E-2</c:v>
                </c:pt>
                <c:pt idx="4463">
                  <c:v>-0.115942028985507</c:v>
                </c:pt>
                <c:pt idx="4464">
                  <c:v>-0.11274509803921499</c:v>
                </c:pt>
                <c:pt idx="4465">
                  <c:v>-0.124681933842239</c:v>
                </c:pt>
                <c:pt idx="4466">
                  <c:v>3.76940133037693E-2</c:v>
                </c:pt>
                <c:pt idx="4467">
                  <c:v>2.6548672566371698E-2</c:v>
                </c:pt>
                <c:pt idx="4468">
                  <c:v>4.6153846153846198E-2</c:v>
                </c:pt>
                <c:pt idx="4469">
                  <c:v>4.7835990888382703E-2</c:v>
                </c:pt>
                <c:pt idx="4470">
                  <c:v>4.9411764705882197E-2</c:v>
                </c:pt>
                <c:pt idx="4471">
                  <c:v>-5.2173913043478098E-2</c:v>
                </c:pt>
                <c:pt idx="4472">
                  <c:v>-5.2173913043478098E-2</c:v>
                </c:pt>
                <c:pt idx="4473">
                  <c:v>-6.21761658031088E-2</c:v>
                </c:pt>
                <c:pt idx="4474">
                  <c:v>-6.6666666666666596E-2</c:v>
                </c:pt>
                <c:pt idx="4475">
                  <c:v>-0.138461538461538</c:v>
                </c:pt>
                <c:pt idx="4476">
                  <c:v>-0.188328912466843</c:v>
                </c:pt>
                <c:pt idx="4477">
                  <c:v>-2.59365994236311E-2</c:v>
                </c:pt>
                <c:pt idx="4478">
                  <c:v>-3.7037037037036903E-2</c:v>
                </c:pt>
                <c:pt idx="4479">
                  <c:v>-4.1009463722397402E-2</c:v>
                </c:pt>
                <c:pt idx="4480">
                  <c:v>-3.2362459546925598E-2</c:v>
                </c:pt>
                <c:pt idx="4481">
                  <c:v>-7.89889415481837E-3</c:v>
                </c:pt>
                <c:pt idx="4482">
                  <c:v>1.67785234899329E-2</c:v>
                </c:pt>
                <c:pt idx="4483">
                  <c:v>-2.8960817717205999E-2</c:v>
                </c:pt>
                <c:pt idx="4484">
                  <c:v>-3.47222222222223E-2</c:v>
                </c:pt>
                <c:pt idx="4485">
                  <c:v>-1.3559322033898299E-2</c:v>
                </c:pt>
                <c:pt idx="4486">
                  <c:v>-1.8867924528301799E-2</c:v>
                </c:pt>
                <c:pt idx="4487">
                  <c:v>-3.66300366300365E-3</c:v>
                </c:pt>
                <c:pt idx="4488">
                  <c:v>-3.9215686274509604E-3</c:v>
                </c:pt>
                <c:pt idx="4489">
                  <c:v>5.0100200400801501E-2</c:v>
                </c:pt>
                <c:pt idx="4490">
                  <c:v>-4.69483568075117E-2</c:v>
                </c:pt>
                <c:pt idx="4491">
                  <c:v>-3.7234042553191397E-2</c:v>
                </c:pt>
                <c:pt idx="4492">
                  <c:v>-3.9106145251396503E-2</c:v>
                </c:pt>
                <c:pt idx="4493">
                  <c:v>0.119777158774373</c:v>
                </c:pt>
                <c:pt idx="4494">
                  <c:v>0.123919308357348</c:v>
                </c:pt>
                <c:pt idx="4495">
                  <c:v>0.13294797687861201</c:v>
                </c:pt>
                <c:pt idx="4496">
                  <c:v>0.13230769230769199</c:v>
                </c:pt>
                <c:pt idx="4497">
                  <c:v>0.15116279069767399</c:v>
                </c:pt>
                <c:pt idx="4498">
                  <c:v>0.15076923076922999</c:v>
                </c:pt>
                <c:pt idx="4499">
                  <c:v>0.15853658536585299</c:v>
                </c:pt>
                <c:pt idx="4500">
                  <c:v>0.16666666666666599</c:v>
                </c:pt>
                <c:pt idx="4501">
                  <c:v>0.26962457337883899</c:v>
                </c:pt>
                <c:pt idx="4502">
                  <c:v>0.246753246753246</c:v>
                </c:pt>
                <c:pt idx="4503">
                  <c:v>0.34979423868312698</c:v>
                </c:pt>
                <c:pt idx="4504">
                  <c:v>0.33073929961089399</c:v>
                </c:pt>
                <c:pt idx="4505">
                  <c:v>0.38059701492537301</c:v>
                </c:pt>
                <c:pt idx="4506">
                  <c:v>0.3671875</c:v>
                </c:pt>
                <c:pt idx="4507">
                  <c:v>0.36666666666666597</c:v>
                </c:pt>
                <c:pt idx="4508">
                  <c:v>0.38260869565217298</c:v>
                </c:pt>
                <c:pt idx="4509">
                  <c:v>0.39285714285714202</c:v>
                </c:pt>
                <c:pt idx="4510">
                  <c:v>0.352697095435684</c:v>
                </c:pt>
                <c:pt idx="4511">
                  <c:v>0.50387596899224796</c:v>
                </c:pt>
                <c:pt idx="4512">
                  <c:v>0.47445255474452502</c:v>
                </c:pt>
                <c:pt idx="4513">
                  <c:v>0.47445255474452502</c:v>
                </c:pt>
                <c:pt idx="4514">
                  <c:v>0.47445255474452502</c:v>
                </c:pt>
                <c:pt idx="4515">
                  <c:v>0.48014440433212902</c:v>
                </c:pt>
                <c:pt idx="4516">
                  <c:v>0.59641255605381105</c:v>
                </c:pt>
                <c:pt idx="4517">
                  <c:v>0.64150943396226401</c:v>
                </c:pt>
                <c:pt idx="4518">
                  <c:v>0.61261261261261202</c:v>
                </c:pt>
                <c:pt idx="4519">
                  <c:v>0.66019417475728104</c:v>
                </c:pt>
                <c:pt idx="4520">
                  <c:v>0.54400000000000004</c:v>
                </c:pt>
                <c:pt idx="4521">
                  <c:v>0.55984555984555895</c:v>
                </c:pt>
                <c:pt idx="4522">
                  <c:v>0.64341085271317799</c:v>
                </c:pt>
                <c:pt idx="4523">
                  <c:v>0.6484375</c:v>
                </c:pt>
                <c:pt idx="4524">
                  <c:v>0.60165975103734404</c:v>
                </c:pt>
                <c:pt idx="4525">
                  <c:v>0.62831858407079599</c:v>
                </c:pt>
                <c:pt idx="4526">
                  <c:v>8.4985835694051295E-3</c:v>
                </c:pt>
                <c:pt idx="4527">
                  <c:v>1.00334448160535E-2</c:v>
                </c:pt>
                <c:pt idx="4528">
                  <c:v>1.06761565836299E-2</c:v>
                </c:pt>
                <c:pt idx="4529">
                  <c:v>1.06761565836299E-2</c:v>
                </c:pt>
                <c:pt idx="4530">
                  <c:v>1.1406844106463801E-2</c:v>
                </c:pt>
                <c:pt idx="4531">
                  <c:v>1.16731517509727E-2</c:v>
                </c:pt>
                <c:pt idx="4532">
                  <c:v>1.4018691588784901E-2</c:v>
                </c:pt>
                <c:pt idx="4533">
                  <c:v>1.35135135135135E-2</c:v>
                </c:pt>
                <c:pt idx="4534">
                  <c:v>1.26582278481013E-2</c:v>
                </c:pt>
                <c:pt idx="4535">
                  <c:v>1.4150943396226299E-2</c:v>
                </c:pt>
                <c:pt idx="4536">
                  <c:v>1.2987012987012801E-2</c:v>
                </c:pt>
                <c:pt idx="4537">
                  <c:v>1.35135135135135E-2</c:v>
                </c:pt>
                <c:pt idx="4538">
                  <c:v>1.28755364806867E-2</c:v>
                </c:pt>
                <c:pt idx="4539">
                  <c:v>-0.122055674518201</c:v>
                </c:pt>
                <c:pt idx="4540">
                  <c:v>-0.118421052631578</c:v>
                </c:pt>
                <c:pt idx="4541">
                  <c:v>-0.12735849056603701</c:v>
                </c:pt>
                <c:pt idx="4542">
                  <c:v>-0.12676056338028099</c:v>
                </c:pt>
                <c:pt idx="4543">
                  <c:v>-0.14754098360655701</c:v>
                </c:pt>
                <c:pt idx="4544">
                  <c:v>-0.127789046653143</c:v>
                </c:pt>
                <c:pt idx="4545">
                  <c:v>-0.14093959731543601</c:v>
                </c:pt>
                <c:pt idx="4546">
                  <c:v>0</c:v>
                </c:pt>
                <c:pt idx="4547">
                  <c:v>0</c:v>
                </c:pt>
                <c:pt idx="4548">
                  <c:v>-3.3860045146726803E-2</c:v>
                </c:pt>
                <c:pt idx="4549">
                  <c:v>-4.8723897911832903E-2</c:v>
                </c:pt>
                <c:pt idx="4550">
                  <c:v>-9.2165898617511104E-3</c:v>
                </c:pt>
                <c:pt idx="4551">
                  <c:v>2.6252983293556E-2</c:v>
                </c:pt>
                <c:pt idx="4552">
                  <c:v>2.6128266033254199E-2</c:v>
                </c:pt>
                <c:pt idx="4553">
                  <c:v>2.6378896882494E-2</c:v>
                </c:pt>
                <c:pt idx="4554">
                  <c:v>1.92307692307691E-2</c:v>
                </c:pt>
                <c:pt idx="4555">
                  <c:v>-1.6786570743405099E-2</c:v>
                </c:pt>
                <c:pt idx="4556">
                  <c:v>-9.4786729857820797E-3</c:v>
                </c:pt>
                <c:pt idx="4557">
                  <c:v>-9.6153846153845795E-3</c:v>
                </c:pt>
                <c:pt idx="4558">
                  <c:v>-9.6153846153845795E-3</c:v>
                </c:pt>
                <c:pt idx="4559">
                  <c:v>-9.7087378640776604E-3</c:v>
                </c:pt>
                <c:pt idx="4560">
                  <c:v>-9.7087378640776604E-3</c:v>
                </c:pt>
                <c:pt idx="4561">
                  <c:v>-9.8522167487684591E-3</c:v>
                </c:pt>
                <c:pt idx="4562">
                  <c:v>-9.8522167487684591E-3</c:v>
                </c:pt>
                <c:pt idx="4563">
                  <c:v>-4.6228710462287097E-2</c:v>
                </c:pt>
                <c:pt idx="4564">
                  <c:v>-9.8522167487684591E-3</c:v>
                </c:pt>
                <c:pt idx="4565">
                  <c:v>-9.8039215686274092E-3</c:v>
                </c:pt>
                <c:pt idx="4566">
                  <c:v>-1.05263157894737E-2</c:v>
                </c:pt>
                <c:pt idx="4567">
                  <c:v>-1.05263157894737E-2</c:v>
                </c:pt>
                <c:pt idx="4568">
                  <c:v>-1.0752688172042999E-2</c:v>
                </c:pt>
                <c:pt idx="4569">
                  <c:v>-2.7247956403268999E-3</c:v>
                </c:pt>
                <c:pt idx="4570">
                  <c:v>-7.7777777777777696E-2</c:v>
                </c:pt>
                <c:pt idx="4571">
                  <c:v>-1.31386861313869E-2</c:v>
                </c:pt>
                <c:pt idx="4572">
                  <c:v>-2.59365994236311E-2</c:v>
                </c:pt>
                <c:pt idx="4573">
                  <c:v>-2.81249999999999E-2</c:v>
                </c:pt>
                <c:pt idx="4574">
                  <c:v>-4.53781512605042E-2</c:v>
                </c:pt>
                <c:pt idx="4575">
                  <c:v>-4.3760129659643397E-2</c:v>
                </c:pt>
                <c:pt idx="4576">
                  <c:v>-1.5126050420168E-2</c:v>
                </c:pt>
                <c:pt idx="4577">
                  <c:v>-1.6697588126159499E-2</c:v>
                </c:pt>
                <c:pt idx="4578">
                  <c:v>-2.1077283372365301E-2</c:v>
                </c:pt>
                <c:pt idx="4579">
                  <c:v>-2.0224719101123501E-2</c:v>
                </c:pt>
                <c:pt idx="4580">
                  <c:v>-3.3259423503325801E-2</c:v>
                </c:pt>
                <c:pt idx="4581">
                  <c:v>-3.35570469798658E-2</c:v>
                </c:pt>
                <c:pt idx="4582">
                  <c:v>-3.4642032332563501E-2</c:v>
                </c:pt>
                <c:pt idx="4583">
                  <c:v>-6.8493150684931503E-2</c:v>
                </c:pt>
                <c:pt idx="4584">
                  <c:v>-2.52100840336133E-2</c:v>
                </c:pt>
                <c:pt idx="4585">
                  <c:v>-9.87341772151899E-2</c:v>
                </c:pt>
                <c:pt idx="4586">
                  <c:v>-8.4967320261437801E-2</c:v>
                </c:pt>
                <c:pt idx="4587">
                  <c:v>-5.98669623059866E-2</c:v>
                </c:pt>
                <c:pt idx="4588">
                  <c:v>-0.12582781456953601</c:v>
                </c:pt>
                <c:pt idx="4589">
                  <c:v>-2.25563909774435E-2</c:v>
                </c:pt>
                <c:pt idx="4590">
                  <c:v>-2.8037383177569899E-2</c:v>
                </c:pt>
                <c:pt idx="4591">
                  <c:v>-2.7522935779816501E-2</c:v>
                </c:pt>
                <c:pt idx="4592">
                  <c:v>2.0044543429844099E-2</c:v>
                </c:pt>
                <c:pt idx="4593">
                  <c:v>-2.79069767441859E-2</c:v>
                </c:pt>
                <c:pt idx="4594">
                  <c:v>-2.70270270270269E-2</c:v>
                </c:pt>
                <c:pt idx="4595">
                  <c:v>-2.7397260273972698E-2</c:v>
                </c:pt>
                <c:pt idx="4596">
                  <c:v>-2.6086956521739198E-2</c:v>
                </c:pt>
                <c:pt idx="4597">
                  <c:v>-2.92682926829268E-2</c:v>
                </c:pt>
                <c:pt idx="4598">
                  <c:v>-5.8823529411764698E-2</c:v>
                </c:pt>
                <c:pt idx="4599">
                  <c:v>-4.7381546134663298E-2</c:v>
                </c:pt>
                <c:pt idx="4600">
                  <c:v>-7.0559610705596104E-2</c:v>
                </c:pt>
                <c:pt idx="4601">
                  <c:v>-7.4550128534704302E-2</c:v>
                </c:pt>
                <c:pt idx="4602">
                  <c:v>-2.2222222222222102E-2</c:v>
                </c:pt>
                <c:pt idx="4603">
                  <c:v>-1.60427807486631E-2</c:v>
                </c:pt>
                <c:pt idx="4604">
                  <c:v>2.8753993610223599E-2</c:v>
                </c:pt>
                <c:pt idx="4605">
                  <c:v>2.7355623100304E-2</c:v>
                </c:pt>
                <c:pt idx="4606">
                  <c:v>3.1141868512110701E-2</c:v>
                </c:pt>
                <c:pt idx="4607">
                  <c:v>0.19047619047618999</c:v>
                </c:pt>
                <c:pt idx="4608">
                  <c:v>2.17917675544794E-2</c:v>
                </c:pt>
                <c:pt idx="4609">
                  <c:v>3.1914893617021198E-2</c:v>
                </c:pt>
                <c:pt idx="4610">
                  <c:v>4.2553191489361701E-2</c:v>
                </c:pt>
                <c:pt idx="4611">
                  <c:v>4.22535211267605E-2</c:v>
                </c:pt>
                <c:pt idx="4612">
                  <c:v>-1.8867924528301799E-2</c:v>
                </c:pt>
                <c:pt idx="4613">
                  <c:v>9.4637223974762801E-3</c:v>
                </c:pt>
                <c:pt idx="4614">
                  <c:v>-1.74418604651163E-2</c:v>
                </c:pt>
                <c:pt idx="4615">
                  <c:v>0</c:v>
                </c:pt>
                <c:pt idx="4616">
                  <c:v>-1.92307692307691E-2</c:v>
                </c:pt>
                <c:pt idx="4617">
                  <c:v>0</c:v>
                </c:pt>
                <c:pt idx="4618">
                  <c:v>-2.8391167192429002E-2</c:v>
                </c:pt>
                <c:pt idx="4619">
                  <c:v>-3.2967032967033003E-2</c:v>
                </c:pt>
                <c:pt idx="4620">
                  <c:v>-3.1802120141342698E-2</c:v>
                </c:pt>
                <c:pt idx="4621">
                  <c:v>8.7947882736156294E-2</c:v>
                </c:pt>
                <c:pt idx="4622">
                  <c:v>0.11705685618729</c:v>
                </c:pt>
                <c:pt idx="4623">
                  <c:v>0.13442622950819599</c:v>
                </c:pt>
                <c:pt idx="4624">
                  <c:v>-1.14285714285713E-2</c:v>
                </c:pt>
                <c:pt idx="4625">
                  <c:v>-3.7681159420289899E-2</c:v>
                </c:pt>
                <c:pt idx="4626">
                  <c:v>-3.9755351681956999E-2</c:v>
                </c:pt>
                <c:pt idx="4627">
                  <c:v>4.2424242424242399E-2</c:v>
                </c:pt>
                <c:pt idx="4628">
                  <c:v>4.2944785276073497E-2</c:v>
                </c:pt>
                <c:pt idx="4629">
                  <c:v>1.56739811912225E-2</c:v>
                </c:pt>
                <c:pt idx="4630">
                  <c:v>-3.5842293906809199E-3</c:v>
                </c:pt>
                <c:pt idx="4631">
                  <c:v>9.0277777777777596E-2</c:v>
                </c:pt>
                <c:pt idx="4632">
                  <c:v>9.2198581560283696E-2</c:v>
                </c:pt>
                <c:pt idx="4633">
                  <c:v>7.4235807860262001E-2</c:v>
                </c:pt>
                <c:pt idx="4634">
                  <c:v>6.8493150684931503E-2</c:v>
                </c:pt>
                <c:pt idx="4635">
                  <c:v>9.4170403587443996E-2</c:v>
                </c:pt>
                <c:pt idx="4636">
                  <c:v>8.3333333333333204E-2</c:v>
                </c:pt>
                <c:pt idx="4637">
                  <c:v>7.3170731707317097E-2</c:v>
                </c:pt>
                <c:pt idx="4638">
                  <c:v>1.43540669856458E-2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5.2023121387283197E-2</c:v>
                </c:pt>
                <c:pt idx="4645">
                  <c:v>3.1674208144796399E-2</c:v>
                </c:pt>
                <c:pt idx="4646">
                  <c:v>8.6455331412103008E-3</c:v>
                </c:pt>
                <c:pt idx="4647">
                  <c:v>-1.6853932584269499E-2</c:v>
                </c:pt>
                <c:pt idx="4648">
                  <c:v>-1.8404907975459999E-2</c:v>
                </c:pt>
                <c:pt idx="4649">
                  <c:v>-3.06122448979591E-2</c:v>
                </c:pt>
                <c:pt idx="4650">
                  <c:v>-1.5075376884422001E-2</c:v>
                </c:pt>
                <c:pt idx="4651">
                  <c:v>-1.7341040462427602E-2</c:v>
                </c:pt>
                <c:pt idx="4652">
                  <c:v>-4.4280442804428097E-2</c:v>
                </c:pt>
                <c:pt idx="4653">
                  <c:v>5.9880239520957402E-3</c:v>
                </c:pt>
                <c:pt idx="4654">
                  <c:v>6.74157303370792E-3</c:v>
                </c:pt>
                <c:pt idx="4655">
                  <c:v>2.6905829596412599E-2</c:v>
                </c:pt>
                <c:pt idx="4656">
                  <c:v>0.15463917525773099</c:v>
                </c:pt>
                <c:pt idx="4657">
                  <c:v>5.8027079303675198E-3</c:v>
                </c:pt>
                <c:pt idx="4658">
                  <c:v>6.5359477124182696E-3</c:v>
                </c:pt>
                <c:pt idx="4659">
                  <c:v>7.5566750629722998E-3</c:v>
                </c:pt>
                <c:pt idx="4660">
                  <c:v>6.6518847006651304E-3</c:v>
                </c:pt>
                <c:pt idx="4661">
                  <c:v>6.3965884861407699E-3</c:v>
                </c:pt>
                <c:pt idx="4662">
                  <c:v>7.0588235294117797E-3</c:v>
                </c:pt>
                <c:pt idx="4663">
                  <c:v>7.0921985815601803E-3</c:v>
                </c:pt>
                <c:pt idx="4664">
                  <c:v>1.1235955056179799E-2</c:v>
                </c:pt>
                <c:pt idx="4665">
                  <c:v>-4.1666666666666699E-2</c:v>
                </c:pt>
                <c:pt idx="4666">
                  <c:v>-4.96894409937889E-2</c:v>
                </c:pt>
                <c:pt idx="4667">
                  <c:v>3.08123249299718E-2</c:v>
                </c:pt>
                <c:pt idx="4668">
                  <c:v>9.7435897435897506E-2</c:v>
                </c:pt>
                <c:pt idx="4669">
                  <c:v>2.3454157782516E-2</c:v>
                </c:pt>
                <c:pt idx="4670">
                  <c:v>2.6128266033254199E-2</c:v>
                </c:pt>
                <c:pt idx="4671">
                  <c:v>2.6252983293556E-2</c:v>
                </c:pt>
                <c:pt idx="4672">
                  <c:v>2.8132992327365599E-2</c:v>
                </c:pt>
                <c:pt idx="4673">
                  <c:v>2.9490616621983899E-2</c:v>
                </c:pt>
                <c:pt idx="4674">
                  <c:v>8.9058524173027898E-2</c:v>
                </c:pt>
                <c:pt idx="4675">
                  <c:v>0.103857566765578</c:v>
                </c:pt>
                <c:pt idx="4676">
                  <c:v>9.9715099715099703E-2</c:v>
                </c:pt>
                <c:pt idx="4677">
                  <c:v>0.102639296187683</c:v>
                </c:pt>
                <c:pt idx="4678">
                  <c:v>0.112462006079027</c:v>
                </c:pt>
                <c:pt idx="4679">
                  <c:v>7.3825503355704702E-2</c:v>
                </c:pt>
                <c:pt idx="4680">
                  <c:v>6.3218390804597693E-2</c:v>
                </c:pt>
                <c:pt idx="4681">
                  <c:v>5.6122448979591698E-2</c:v>
                </c:pt>
                <c:pt idx="4682">
                  <c:v>8.9588377723970894E-2</c:v>
                </c:pt>
                <c:pt idx="4683">
                  <c:v>0.10914454277286099</c:v>
                </c:pt>
                <c:pt idx="4684">
                  <c:v>0.103641456582633</c:v>
                </c:pt>
                <c:pt idx="4685">
                  <c:v>9.4444444444444497E-2</c:v>
                </c:pt>
                <c:pt idx="4686">
                  <c:v>0.109677419354838</c:v>
                </c:pt>
                <c:pt idx="4687">
                  <c:v>0.13564668769716001</c:v>
                </c:pt>
                <c:pt idx="4688">
                  <c:v>0.161490683229813</c:v>
                </c:pt>
                <c:pt idx="4689">
                  <c:v>0.17931034482758601</c:v>
                </c:pt>
                <c:pt idx="4690">
                  <c:v>0.20962199312714699</c:v>
                </c:pt>
                <c:pt idx="4691">
                  <c:v>0.21863799283154101</c:v>
                </c:pt>
                <c:pt idx="4692">
                  <c:v>0.21072796934865901</c:v>
                </c:pt>
                <c:pt idx="4693">
                  <c:v>0.214007782101167</c:v>
                </c:pt>
                <c:pt idx="4694">
                  <c:v>0.244274809160305</c:v>
                </c:pt>
                <c:pt idx="4695">
                  <c:v>0.26890756302521002</c:v>
                </c:pt>
                <c:pt idx="4696">
                  <c:v>0.28510638297872298</c:v>
                </c:pt>
                <c:pt idx="4697">
                  <c:v>0.33035714285714202</c:v>
                </c:pt>
                <c:pt idx="4698">
                  <c:v>0.36274509803921501</c:v>
                </c:pt>
                <c:pt idx="4699">
                  <c:v>0.33944954128440302</c:v>
                </c:pt>
                <c:pt idx="4700">
                  <c:v>0.36036036036036001</c:v>
                </c:pt>
                <c:pt idx="4701">
                  <c:v>0.37383177570093401</c:v>
                </c:pt>
                <c:pt idx="4702">
                  <c:v>0.37037037037037002</c:v>
                </c:pt>
                <c:pt idx="4703">
                  <c:v>0.3125</c:v>
                </c:pt>
                <c:pt idx="4704">
                  <c:v>0.32549019607843099</c:v>
                </c:pt>
                <c:pt idx="4705">
                  <c:v>0.304029304029304</c:v>
                </c:pt>
                <c:pt idx="4706">
                  <c:v>0.297491039426523</c:v>
                </c:pt>
                <c:pt idx="4707">
                  <c:v>0.27472527472527403</c:v>
                </c:pt>
                <c:pt idx="4708">
                  <c:v>0.27675276752767503</c:v>
                </c:pt>
                <c:pt idx="4709">
                  <c:v>0.189873417721518</c:v>
                </c:pt>
                <c:pt idx="4710">
                  <c:v>0.21531100478468801</c:v>
                </c:pt>
                <c:pt idx="4711">
                  <c:v>0.22842639593908601</c:v>
                </c:pt>
                <c:pt idx="4712">
                  <c:v>0.25</c:v>
                </c:pt>
                <c:pt idx="4713">
                  <c:v>0.194029850746268</c:v>
                </c:pt>
                <c:pt idx="4714">
                  <c:v>0.168831168831168</c:v>
                </c:pt>
                <c:pt idx="4715">
                  <c:v>0.168831168831168</c:v>
                </c:pt>
                <c:pt idx="4716">
                  <c:v>0.204188481675392</c:v>
                </c:pt>
                <c:pt idx="4717">
                  <c:v>8.3333333333333204E-2</c:v>
                </c:pt>
                <c:pt idx="4718">
                  <c:v>0.23954372623574099</c:v>
                </c:pt>
                <c:pt idx="4719">
                  <c:v>0.232472324723247</c:v>
                </c:pt>
                <c:pt idx="4720">
                  <c:v>0.34054054054054</c:v>
                </c:pt>
                <c:pt idx="4721">
                  <c:v>0.30555555555555503</c:v>
                </c:pt>
                <c:pt idx="4722">
                  <c:v>0.34328358208955201</c:v>
                </c:pt>
                <c:pt idx="4723">
                  <c:v>0.36125654450261702</c:v>
                </c:pt>
                <c:pt idx="4724">
                  <c:v>0.45077720207253802</c:v>
                </c:pt>
                <c:pt idx="4725">
                  <c:v>0.42857142857142799</c:v>
                </c:pt>
                <c:pt idx="4726">
                  <c:v>0.47663551401869098</c:v>
                </c:pt>
                <c:pt idx="4727">
                  <c:v>0.46788990825687998</c:v>
                </c:pt>
                <c:pt idx="4728">
                  <c:v>0.47706422018348599</c:v>
                </c:pt>
                <c:pt idx="4729">
                  <c:v>0.48598130841121501</c:v>
                </c:pt>
                <c:pt idx="4730">
                  <c:v>0.52558139534883697</c:v>
                </c:pt>
                <c:pt idx="4731">
                  <c:v>0.53398058252427105</c:v>
                </c:pt>
                <c:pt idx="4732">
                  <c:v>0.51886792452830099</c:v>
                </c:pt>
                <c:pt idx="4733">
                  <c:v>0.45833333333333298</c:v>
                </c:pt>
                <c:pt idx="4734">
                  <c:v>0.48571428571428499</c:v>
                </c:pt>
                <c:pt idx="4735">
                  <c:v>0.55868544600938896</c:v>
                </c:pt>
                <c:pt idx="4736">
                  <c:v>0.66666666666666596</c:v>
                </c:pt>
                <c:pt idx="4737">
                  <c:v>0.64814814814814803</c:v>
                </c:pt>
                <c:pt idx="4738">
                  <c:v>0.60344827586206895</c:v>
                </c:pt>
                <c:pt idx="4739">
                  <c:v>0.39655172413793099</c:v>
                </c:pt>
                <c:pt idx="4740">
                  <c:v>0.363228699551569</c:v>
                </c:pt>
                <c:pt idx="4741">
                  <c:v>-1.7142857142857099E-2</c:v>
                </c:pt>
                <c:pt idx="4742">
                  <c:v>-2.0270270270270101E-2</c:v>
                </c:pt>
                <c:pt idx="4743">
                  <c:v>-2.15827338129497E-2</c:v>
                </c:pt>
                <c:pt idx="4744">
                  <c:v>-2.32558139534884E-2</c:v>
                </c:pt>
                <c:pt idx="4745">
                  <c:v>-2.4193548387096701E-2</c:v>
                </c:pt>
                <c:pt idx="4746">
                  <c:v>-2.5104602510460199E-2</c:v>
                </c:pt>
                <c:pt idx="4747">
                  <c:v>-2.87081339712917E-2</c:v>
                </c:pt>
                <c:pt idx="4748">
                  <c:v>7.5514874141876506E-2</c:v>
                </c:pt>
                <c:pt idx="4749">
                  <c:v>7.4157303370786506E-2</c:v>
                </c:pt>
                <c:pt idx="4750">
                  <c:v>8.5714285714285604E-2</c:v>
                </c:pt>
                <c:pt idx="4751">
                  <c:v>8.1481481481481405E-2</c:v>
                </c:pt>
                <c:pt idx="4752">
                  <c:v>7.4829931972789199E-2</c:v>
                </c:pt>
                <c:pt idx="4753">
                  <c:v>7.5514874141876506E-2</c:v>
                </c:pt>
                <c:pt idx="4754">
                  <c:v>7.8014184397163094E-2</c:v>
                </c:pt>
                <c:pt idx="4755">
                  <c:v>8.0188679245283001E-2</c:v>
                </c:pt>
                <c:pt idx="4756">
                  <c:v>0.19438877755511</c:v>
                </c:pt>
                <c:pt idx="4757">
                  <c:v>0.19438877755511</c:v>
                </c:pt>
                <c:pt idx="4758">
                  <c:v>0.28703703703703698</c:v>
                </c:pt>
                <c:pt idx="4759">
                  <c:v>0.26291079812206503</c:v>
                </c:pt>
                <c:pt idx="4760">
                  <c:v>0.33333333333333298</c:v>
                </c:pt>
                <c:pt idx="4761">
                  <c:v>0.34355828220858797</c:v>
                </c:pt>
                <c:pt idx="4762">
                  <c:v>0.35757575757575699</c:v>
                </c:pt>
                <c:pt idx="4763">
                  <c:v>0.32183908045977</c:v>
                </c:pt>
                <c:pt idx="4764">
                  <c:v>0.33136094674556199</c:v>
                </c:pt>
                <c:pt idx="4765">
                  <c:v>0.32095490716180303</c:v>
                </c:pt>
                <c:pt idx="4766">
                  <c:v>0.34190231362467799</c:v>
                </c:pt>
                <c:pt idx="4767">
                  <c:v>0.35656836461126001</c:v>
                </c:pt>
                <c:pt idx="4768">
                  <c:v>0.36842105263157898</c:v>
                </c:pt>
                <c:pt idx="4769">
                  <c:v>0.51746031746031695</c:v>
                </c:pt>
                <c:pt idx="4770">
                  <c:v>0.50153846153846104</c:v>
                </c:pt>
                <c:pt idx="4771">
                  <c:v>0.38418079096045199</c:v>
                </c:pt>
                <c:pt idx="4772">
                  <c:v>0.456375838926174</c:v>
                </c:pt>
                <c:pt idx="4773">
                  <c:v>0.40923076923076901</c:v>
                </c:pt>
                <c:pt idx="4774">
                  <c:v>0.42261904761904701</c:v>
                </c:pt>
                <c:pt idx="4775">
                  <c:v>0.41246290801186902</c:v>
                </c:pt>
                <c:pt idx="4776">
                  <c:v>0.48255813953488302</c:v>
                </c:pt>
                <c:pt idx="4777">
                  <c:v>0.48538011695906402</c:v>
                </c:pt>
                <c:pt idx="4778">
                  <c:v>0.59103641456582601</c:v>
                </c:pt>
                <c:pt idx="4779">
                  <c:v>0.59103641456582601</c:v>
                </c:pt>
                <c:pt idx="4780">
                  <c:v>0.57777777777777695</c:v>
                </c:pt>
                <c:pt idx="4781">
                  <c:v>2.59365994236311E-2</c:v>
                </c:pt>
                <c:pt idx="4782">
                  <c:v>2.81249999999999E-2</c:v>
                </c:pt>
                <c:pt idx="4783">
                  <c:v>3.2258064516128997E-2</c:v>
                </c:pt>
                <c:pt idx="4784">
                  <c:v>3.1914893617021198E-2</c:v>
                </c:pt>
                <c:pt idx="4785">
                  <c:v>3.8626609442059902E-2</c:v>
                </c:pt>
                <c:pt idx="4786">
                  <c:v>3.9647577092511099E-2</c:v>
                </c:pt>
                <c:pt idx="4787">
                  <c:v>8.7071240105540904E-2</c:v>
                </c:pt>
                <c:pt idx="4788">
                  <c:v>8.5271317829457294E-2</c:v>
                </c:pt>
                <c:pt idx="4789">
                  <c:v>7.8014184397163094E-2</c:v>
                </c:pt>
                <c:pt idx="4790">
                  <c:v>0.101941747572815</c:v>
                </c:pt>
                <c:pt idx="4791">
                  <c:v>6.1503416856492001E-2</c:v>
                </c:pt>
                <c:pt idx="4792">
                  <c:v>7.9518072289156597E-2</c:v>
                </c:pt>
                <c:pt idx="4793">
                  <c:v>8.5714285714285604E-2</c:v>
                </c:pt>
                <c:pt idx="4794">
                  <c:v>8.9552238805970102E-2</c:v>
                </c:pt>
                <c:pt idx="4795">
                  <c:v>3.91644908616188E-2</c:v>
                </c:pt>
                <c:pt idx="4796">
                  <c:v>4.1095890410958798E-2</c:v>
                </c:pt>
                <c:pt idx="4797">
                  <c:v>3.8363171355498799E-2</c:v>
                </c:pt>
                <c:pt idx="4798">
                  <c:v>4.1322314049586799E-2</c:v>
                </c:pt>
                <c:pt idx="4799">
                  <c:v>1.94805194805194E-2</c:v>
                </c:pt>
                <c:pt idx="4800">
                  <c:v>2.0270270270270101E-2</c:v>
                </c:pt>
                <c:pt idx="4801">
                  <c:v>9.9009900990099098E-3</c:v>
                </c:pt>
                <c:pt idx="4802">
                  <c:v>3.4482758620689703E-2</c:v>
                </c:pt>
                <c:pt idx="4803">
                  <c:v>3.2258064516128997E-2</c:v>
                </c:pt>
                <c:pt idx="4804">
                  <c:v>3.2432432432432302E-2</c:v>
                </c:pt>
                <c:pt idx="4805">
                  <c:v>3.4682080924855502E-2</c:v>
                </c:pt>
                <c:pt idx="4806">
                  <c:v>0.04</c:v>
                </c:pt>
                <c:pt idx="4807">
                  <c:v>3.5928143712574898E-2</c:v>
                </c:pt>
                <c:pt idx="4808">
                  <c:v>4.4776119402984899E-2</c:v>
                </c:pt>
                <c:pt idx="4809">
                  <c:v>3.5714285714285803E-2</c:v>
                </c:pt>
                <c:pt idx="4810">
                  <c:v>3.5502958579881602E-2</c:v>
                </c:pt>
                <c:pt idx="4811">
                  <c:v>0.10091743119266</c:v>
                </c:pt>
                <c:pt idx="4812">
                  <c:v>9.6774193548386997E-2</c:v>
                </c:pt>
                <c:pt idx="4813">
                  <c:v>0.10344827586206801</c:v>
                </c:pt>
                <c:pt idx="4814">
                  <c:v>9.7345132743362706E-2</c:v>
                </c:pt>
                <c:pt idx="4815">
                  <c:v>8.9918256130790297E-2</c:v>
                </c:pt>
                <c:pt idx="4816">
                  <c:v>0.10216718266253801</c:v>
                </c:pt>
                <c:pt idx="4817">
                  <c:v>0.105431309904153</c:v>
                </c:pt>
                <c:pt idx="4818">
                  <c:v>0.15044247787610601</c:v>
                </c:pt>
                <c:pt idx="4819">
                  <c:v>9.2024539877300499E-2</c:v>
                </c:pt>
                <c:pt idx="4820">
                  <c:v>9.7402597402597296E-2</c:v>
                </c:pt>
                <c:pt idx="4821">
                  <c:v>0.102739726027397</c:v>
                </c:pt>
                <c:pt idx="4822">
                  <c:v>0.101351351351351</c:v>
                </c:pt>
                <c:pt idx="4823">
                  <c:v>9.5541401273885301E-2</c:v>
                </c:pt>
                <c:pt idx="4824">
                  <c:v>9.9337748344370896E-2</c:v>
                </c:pt>
                <c:pt idx="4825">
                  <c:v>9.6774193548386997E-2</c:v>
                </c:pt>
                <c:pt idx="4826">
                  <c:v>9.3425605536332196E-2</c:v>
                </c:pt>
                <c:pt idx="4827">
                  <c:v>9.4736842105263203E-2</c:v>
                </c:pt>
                <c:pt idx="4828">
                  <c:v>0.12413793103448199</c:v>
                </c:pt>
                <c:pt idx="4829">
                  <c:v>0.113207547169811</c:v>
                </c:pt>
                <c:pt idx="4830">
                  <c:v>0.122448979591836</c:v>
                </c:pt>
                <c:pt idx="4831">
                  <c:v>0.113924050632911</c:v>
                </c:pt>
                <c:pt idx="4832">
                  <c:v>0.1125</c:v>
                </c:pt>
                <c:pt idx="4833">
                  <c:v>0.115384615384615</c:v>
                </c:pt>
                <c:pt idx="4834">
                  <c:v>0.15976331360946699</c:v>
                </c:pt>
                <c:pt idx="4835">
                  <c:v>0.15987460815047</c:v>
                </c:pt>
                <c:pt idx="4836">
                  <c:v>0.26086956521739102</c:v>
                </c:pt>
                <c:pt idx="4837">
                  <c:v>0.29752066115702402</c:v>
                </c:pt>
                <c:pt idx="4838">
                  <c:v>0.24827586206896499</c:v>
                </c:pt>
                <c:pt idx="4839">
                  <c:v>0.16943521594684299</c:v>
                </c:pt>
                <c:pt idx="4840">
                  <c:v>0.18021201413427501</c:v>
                </c:pt>
                <c:pt idx="4841">
                  <c:v>0.18021201413427501</c:v>
                </c:pt>
                <c:pt idx="4842">
                  <c:v>0.170568561872909</c:v>
                </c:pt>
                <c:pt idx="4843">
                  <c:v>0.16943521594684299</c:v>
                </c:pt>
                <c:pt idx="4844">
                  <c:v>0.214285714285714</c:v>
                </c:pt>
                <c:pt idx="4845">
                  <c:v>0.24793388429752</c:v>
                </c:pt>
                <c:pt idx="4846">
                  <c:v>0.21126760563380201</c:v>
                </c:pt>
                <c:pt idx="4847">
                  <c:v>0.19230769230769201</c:v>
                </c:pt>
                <c:pt idx="4848">
                  <c:v>0.25773195876288602</c:v>
                </c:pt>
                <c:pt idx="4849">
                  <c:v>0.31832797427652698</c:v>
                </c:pt>
                <c:pt idx="4850">
                  <c:v>0.28378378378378299</c:v>
                </c:pt>
                <c:pt idx="4851">
                  <c:v>0.220588235294117</c:v>
                </c:pt>
                <c:pt idx="4852">
                  <c:v>0.44086021505376299</c:v>
                </c:pt>
                <c:pt idx="4853">
                  <c:v>0.44404332129963903</c:v>
                </c:pt>
                <c:pt idx="4854">
                  <c:v>0.531645569620253</c:v>
                </c:pt>
                <c:pt idx="4855">
                  <c:v>0.531645569620253</c:v>
                </c:pt>
                <c:pt idx="4856">
                  <c:v>0.55485893416927801</c:v>
                </c:pt>
                <c:pt idx="4857">
                  <c:v>0.55910543130990398</c:v>
                </c:pt>
                <c:pt idx="4858">
                  <c:v>0.56634304207119701</c:v>
                </c:pt>
                <c:pt idx="4859">
                  <c:v>0.55844155844155796</c:v>
                </c:pt>
                <c:pt idx="4860">
                  <c:v>0.57827476038338599</c:v>
                </c:pt>
                <c:pt idx="4861">
                  <c:v>0.57460317460317401</c:v>
                </c:pt>
                <c:pt idx="4862">
                  <c:v>0.57051282051282004</c:v>
                </c:pt>
                <c:pt idx="4863">
                  <c:v>4.2674253200569697E-3</c:v>
                </c:pt>
                <c:pt idx="4864">
                  <c:v>4.6224961479199803E-3</c:v>
                </c:pt>
                <c:pt idx="4865">
                  <c:v>5.8027079303675198E-3</c:v>
                </c:pt>
                <c:pt idx="4866">
                  <c:v>6.1601642710471501E-3</c:v>
                </c:pt>
                <c:pt idx="4867">
                  <c:v>-1.2096774193548401E-2</c:v>
                </c:pt>
                <c:pt idx="4868">
                  <c:v>-1.28205128205127E-2</c:v>
                </c:pt>
                <c:pt idx="4869">
                  <c:v>-1.2096774193548401E-2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-8.7719298245614002E-2</c:v>
                </c:pt>
                <c:pt idx="4874">
                  <c:v>-9.0909090909090801E-2</c:v>
                </c:pt>
                <c:pt idx="4875">
                  <c:v>-9.4339622641509399E-2</c:v>
                </c:pt>
                <c:pt idx="4876">
                  <c:v>-8.6372360844529705E-2</c:v>
                </c:pt>
                <c:pt idx="4877">
                  <c:v>-0.11154598825831601</c:v>
                </c:pt>
                <c:pt idx="4878">
                  <c:v>-0.10300429184549301</c:v>
                </c:pt>
                <c:pt idx="4879">
                  <c:v>-9.6385542168674704E-2</c:v>
                </c:pt>
                <c:pt idx="4880">
                  <c:v>-7.7452667814113599E-2</c:v>
                </c:pt>
                <c:pt idx="4881">
                  <c:v>-8.2872928176795396E-2</c:v>
                </c:pt>
                <c:pt idx="4882">
                  <c:v>-9.7192224622030199E-2</c:v>
                </c:pt>
                <c:pt idx="4883">
                  <c:v>-0.10489510489510399</c:v>
                </c:pt>
                <c:pt idx="4884">
                  <c:v>-0.118110236220472</c:v>
                </c:pt>
                <c:pt idx="4885">
                  <c:v>-0.111662531017369</c:v>
                </c:pt>
                <c:pt idx="4886">
                  <c:v>-0.15277777777777701</c:v>
                </c:pt>
                <c:pt idx="4887">
                  <c:v>-0.184986595174262</c:v>
                </c:pt>
                <c:pt idx="4888">
                  <c:v>-0.117073170731707</c:v>
                </c:pt>
                <c:pt idx="4889">
                  <c:v>-8.9918256130790297E-2</c:v>
                </c:pt>
                <c:pt idx="4890">
                  <c:v>-0.13953488372093001</c:v>
                </c:pt>
                <c:pt idx="4891">
                  <c:v>-0.11374407582938301</c:v>
                </c:pt>
                <c:pt idx="4892">
                  <c:v>-0.12121212121212099</c:v>
                </c:pt>
                <c:pt idx="4893">
                  <c:v>-0.108597285067873</c:v>
                </c:pt>
                <c:pt idx="4894">
                  <c:v>-0.118329466357308</c:v>
                </c:pt>
                <c:pt idx="4895">
                  <c:v>-0.09</c:v>
                </c:pt>
                <c:pt idx="4896">
                  <c:v>1.4084507042253501E-2</c:v>
                </c:pt>
                <c:pt idx="4897">
                  <c:v>1.53846153846153E-2</c:v>
                </c:pt>
                <c:pt idx="4898">
                  <c:v>-2.4930747922437602E-2</c:v>
                </c:pt>
                <c:pt idx="4899">
                  <c:v>-2.31362467866322E-2</c:v>
                </c:pt>
                <c:pt idx="4900">
                  <c:v>-2.5069637883008401E-2</c:v>
                </c:pt>
                <c:pt idx="4901">
                  <c:v>-2.3498694516971199E-2</c:v>
                </c:pt>
                <c:pt idx="4902">
                  <c:v>-2.4930747922437602E-2</c:v>
                </c:pt>
                <c:pt idx="4903">
                  <c:v>-2.7863777089783302E-2</c:v>
                </c:pt>
                <c:pt idx="4904">
                  <c:v>0.10344827586206801</c:v>
                </c:pt>
                <c:pt idx="4905">
                  <c:v>0.104651162790697</c:v>
                </c:pt>
                <c:pt idx="4906">
                  <c:v>0.173553719008264</c:v>
                </c:pt>
                <c:pt idx="4907">
                  <c:v>0.126050420168067</c:v>
                </c:pt>
                <c:pt idx="4908">
                  <c:v>0.15050167224080199</c:v>
                </c:pt>
                <c:pt idx="4909">
                  <c:v>0.15358361774744</c:v>
                </c:pt>
                <c:pt idx="4910">
                  <c:v>0.15570934256055299</c:v>
                </c:pt>
                <c:pt idx="4911">
                  <c:v>0.22758620689655101</c:v>
                </c:pt>
                <c:pt idx="4912">
                  <c:v>0.28615384615384598</c:v>
                </c:pt>
                <c:pt idx="4913">
                  <c:v>0.30293159609120501</c:v>
                </c:pt>
                <c:pt idx="4914">
                  <c:v>0.31958762886597902</c:v>
                </c:pt>
                <c:pt idx="4915">
                  <c:v>0.35094339622641502</c:v>
                </c:pt>
                <c:pt idx="4916">
                  <c:v>0.37627118644067797</c:v>
                </c:pt>
                <c:pt idx="4917">
                  <c:v>0.36212624584717601</c:v>
                </c:pt>
                <c:pt idx="4918">
                  <c:v>0.38356164383561597</c:v>
                </c:pt>
                <c:pt idx="4919">
                  <c:v>0.370860927152317</c:v>
                </c:pt>
                <c:pt idx="4920">
                  <c:v>0.42105263157894701</c:v>
                </c:pt>
                <c:pt idx="4921">
                  <c:v>0.4375</c:v>
                </c:pt>
                <c:pt idx="4922">
                  <c:v>0.4375</c:v>
                </c:pt>
                <c:pt idx="4923">
                  <c:v>0.50909090909090904</c:v>
                </c:pt>
                <c:pt idx="4924">
                  <c:v>0.55251141552511396</c:v>
                </c:pt>
                <c:pt idx="4925">
                  <c:v>0.55760368663594395</c:v>
                </c:pt>
                <c:pt idx="4926">
                  <c:v>0.55760368663594395</c:v>
                </c:pt>
                <c:pt idx="4927">
                  <c:v>0.51489361702127601</c:v>
                </c:pt>
                <c:pt idx="4928">
                  <c:v>0.54545454545454497</c:v>
                </c:pt>
                <c:pt idx="4929">
                  <c:v>0.48888888888888798</c:v>
                </c:pt>
                <c:pt idx="4930">
                  <c:v>0.51162790697674398</c:v>
                </c:pt>
                <c:pt idx="4931">
                  <c:v>0.56410256410256399</c:v>
                </c:pt>
                <c:pt idx="4932">
                  <c:v>0.55462184873949505</c:v>
                </c:pt>
                <c:pt idx="4933">
                  <c:v>0.56410256410256399</c:v>
                </c:pt>
                <c:pt idx="4934">
                  <c:v>0.61475409836065498</c:v>
                </c:pt>
                <c:pt idx="4935">
                  <c:v>0.60975609756097504</c:v>
                </c:pt>
                <c:pt idx="4936">
                  <c:v>0.61983471074380103</c:v>
                </c:pt>
                <c:pt idx="4937">
                  <c:v>0.63559322033898302</c:v>
                </c:pt>
                <c:pt idx="4938">
                  <c:v>0.61506276150627603</c:v>
                </c:pt>
                <c:pt idx="4939">
                  <c:v>0.609958506224066</c:v>
                </c:pt>
                <c:pt idx="4940">
                  <c:v>0.62448979591836695</c:v>
                </c:pt>
                <c:pt idx="4941">
                  <c:v>0.62655601659751003</c:v>
                </c:pt>
                <c:pt idx="4942">
                  <c:v>0.62343096234309603</c:v>
                </c:pt>
                <c:pt idx="4943">
                  <c:v>1.7291066282420799E-2</c:v>
                </c:pt>
                <c:pt idx="4944">
                  <c:v>2.0270270270270101E-2</c:v>
                </c:pt>
                <c:pt idx="4945">
                  <c:v>2.3166023166023099E-2</c:v>
                </c:pt>
                <c:pt idx="4946">
                  <c:v>2.2900763358778501E-2</c:v>
                </c:pt>
                <c:pt idx="4947">
                  <c:v>1.1764705882352899E-2</c:v>
                </c:pt>
                <c:pt idx="4948">
                  <c:v>1.13207547169811E-2</c:v>
                </c:pt>
                <c:pt idx="4949">
                  <c:v>-2.67857142857141E-2</c:v>
                </c:pt>
                <c:pt idx="4950">
                  <c:v>-5.5045871559632899E-2</c:v>
                </c:pt>
                <c:pt idx="4951">
                  <c:v>-4.4210526315789402E-2</c:v>
                </c:pt>
                <c:pt idx="4952">
                  <c:v>0</c:v>
                </c:pt>
                <c:pt idx="4953">
                  <c:v>0</c:v>
                </c:pt>
                <c:pt idx="4954">
                  <c:v>4.2194092827003704E-3</c:v>
                </c:pt>
                <c:pt idx="4955">
                  <c:v>-3.0878859857482201E-2</c:v>
                </c:pt>
                <c:pt idx="4956">
                  <c:v>-2.60521042084167E-2</c:v>
                </c:pt>
                <c:pt idx="4957">
                  <c:v>-3.10262529832936E-2</c:v>
                </c:pt>
                <c:pt idx="4958">
                  <c:v>7.6923076923076802E-2</c:v>
                </c:pt>
                <c:pt idx="4959">
                  <c:v>1.25944584382871E-2</c:v>
                </c:pt>
                <c:pt idx="4960">
                  <c:v>1.31926121372032E-2</c:v>
                </c:pt>
                <c:pt idx="4961">
                  <c:v>5.3763440860214997E-3</c:v>
                </c:pt>
                <c:pt idx="4962">
                  <c:v>4.9261083743843397E-3</c:v>
                </c:pt>
                <c:pt idx="4963">
                  <c:v>0</c:v>
                </c:pt>
                <c:pt idx="4964">
                  <c:v>-6.7114093959732496E-3</c:v>
                </c:pt>
                <c:pt idx="4965">
                  <c:v>-7.3710073710073704E-3</c:v>
                </c:pt>
                <c:pt idx="4966">
                  <c:v>-1.33333333333334E-2</c:v>
                </c:pt>
                <c:pt idx="4967">
                  <c:v>-7.3710073710073704E-3</c:v>
                </c:pt>
                <c:pt idx="4968">
                  <c:v>1.55440414507772E-2</c:v>
                </c:pt>
                <c:pt idx="4969">
                  <c:v>1.6574585635359101E-2</c:v>
                </c:pt>
                <c:pt idx="4970">
                  <c:v>1.9108280254777E-2</c:v>
                </c:pt>
                <c:pt idx="4971">
                  <c:v>2.01342281879195E-2</c:v>
                </c:pt>
                <c:pt idx="4972">
                  <c:v>5.4945054945054903E-2</c:v>
                </c:pt>
                <c:pt idx="4973">
                  <c:v>3.3962264150943298E-2</c:v>
                </c:pt>
                <c:pt idx="4974">
                  <c:v>1.2048192771084199E-2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9.6774193548386997E-2</c:v>
                </c:pt>
                <c:pt idx="4981">
                  <c:v>9.0909090909090801E-2</c:v>
                </c:pt>
                <c:pt idx="4982">
                  <c:v>8.8709677419354704E-2</c:v>
                </c:pt>
                <c:pt idx="4983">
                  <c:v>9.4017094017094099E-2</c:v>
                </c:pt>
                <c:pt idx="4984">
                  <c:v>0.137777777777777</c:v>
                </c:pt>
                <c:pt idx="4985">
                  <c:v>0.139013452914798</c:v>
                </c:pt>
                <c:pt idx="4986">
                  <c:v>0.13999999999999899</c:v>
                </c:pt>
                <c:pt idx="4987">
                  <c:v>0.152709359605911</c:v>
                </c:pt>
                <c:pt idx="4988">
                  <c:v>8.1632653061224497E-2</c:v>
                </c:pt>
                <c:pt idx="4989">
                  <c:v>9.5477386934673406E-2</c:v>
                </c:pt>
                <c:pt idx="4990">
                  <c:v>8.1632653061224497E-2</c:v>
                </c:pt>
                <c:pt idx="4991">
                  <c:v>9.5477386934673406E-2</c:v>
                </c:pt>
                <c:pt idx="4992">
                  <c:v>0.10880829015544</c:v>
                </c:pt>
                <c:pt idx="4993">
                  <c:v>0.13043478260869501</c:v>
                </c:pt>
                <c:pt idx="4994">
                  <c:v>0.116504854368931</c:v>
                </c:pt>
                <c:pt idx="4995">
                  <c:v>0.105527638190954</c:v>
                </c:pt>
                <c:pt idx="4996">
                  <c:v>0.107692307692307</c:v>
                </c:pt>
                <c:pt idx="4997">
                  <c:v>8.7866108786610803E-2</c:v>
                </c:pt>
                <c:pt idx="4998">
                  <c:v>9.0909090909090801E-2</c:v>
                </c:pt>
                <c:pt idx="4999">
                  <c:v>6.6079295154184994E-2</c:v>
                </c:pt>
                <c:pt idx="5000">
                  <c:v>5.4852320675105398E-2</c:v>
                </c:pt>
                <c:pt idx="5001">
                  <c:v>-3.6697247706422E-2</c:v>
                </c:pt>
                <c:pt idx="5002">
                  <c:v>-3.3613445378151301E-2</c:v>
                </c:pt>
                <c:pt idx="5003">
                  <c:v>-7.3593073593073599E-2</c:v>
                </c:pt>
                <c:pt idx="5004">
                  <c:v>-8.5427135678391997E-2</c:v>
                </c:pt>
                <c:pt idx="5005">
                  <c:v>-9.8039215686274092E-3</c:v>
                </c:pt>
                <c:pt idx="5006">
                  <c:v>0.02</c:v>
                </c:pt>
                <c:pt idx="5007">
                  <c:v>0.02</c:v>
                </c:pt>
                <c:pt idx="5008">
                  <c:v>1.8867924528301799E-2</c:v>
                </c:pt>
                <c:pt idx="5009">
                  <c:v>1.5503875968992199E-2</c:v>
                </c:pt>
                <c:pt idx="5010">
                  <c:v>0.16838487972508501</c:v>
                </c:pt>
                <c:pt idx="5011">
                  <c:v>7.7464788732394194E-2</c:v>
                </c:pt>
                <c:pt idx="5012">
                  <c:v>7.6923076923076802E-2</c:v>
                </c:pt>
                <c:pt idx="5013">
                  <c:v>7.97101449275361E-2</c:v>
                </c:pt>
                <c:pt idx="5014">
                  <c:v>0.14388489208633001</c:v>
                </c:pt>
                <c:pt idx="5015">
                  <c:v>0.16666666666666599</c:v>
                </c:pt>
                <c:pt idx="5016">
                  <c:v>0.20164609053497901</c:v>
                </c:pt>
                <c:pt idx="5017">
                  <c:v>0.122529644268774</c:v>
                </c:pt>
                <c:pt idx="5018">
                  <c:v>0.31756756756756699</c:v>
                </c:pt>
                <c:pt idx="5019">
                  <c:v>0.3671875</c:v>
                </c:pt>
                <c:pt idx="5020">
                  <c:v>0.34693877551020402</c:v>
                </c:pt>
                <c:pt idx="5021">
                  <c:v>0.31147540983606498</c:v>
                </c:pt>
                <c:pt idx="5022">
                  <c:v>0.417004048582996</c:v>
                </c:pt>
                <c:pt idx="5023">
                  <c:v>0.43442622950819598</c:v>
                </c:pt>
                <c:pt idx="5024">
                  <c:v>0.463829787234042</c:v>
                </c:pt>
                <c:pt idx="5025">
                  <c:v>0.35968379446640297</c:v>
                </c:pt>
                <c:pt idx="5026">
                  <c:v>0.37716262975778497</c:v>
                </c:pt>
                <c:pt idx="5027">
                  <c:v>0.41762452107279602</c:v>
                </c:pt>
                <c:pt idx="5028">
                  <c:v>0.493212669683257</c:v>
                </c:pt>
                <c:pt idx="5029">
                  <c:v>0.32258064516128998</c:v>
                </c:pt>
                <c:pt idx="5030">
                  <c:v>0.37201365187713298</c:v>
                </c:pt>
                <c:pt idx="5031">
                  <c:v>0.493212669683257</c:v>
                </c:pt>
                <c:pt idx="5032">
                  <c:v>0.463829787234042</c:v>
                </c:pt>
                <c:pt idx="5033">
                  <c:v>0.51376146788990795</c:v>
                </c:pt>
                <c:pt idx="5034">
                  <c:v>0.434108527131783</c:v>
                </c:pt>
                <c:pt idx="5035">
                  <c:v>0.41035856573705098</c:v>
                </c:pt>
                <c:pt idx="5036">
                  <c:v>0.48695652173913001</c:v>
                </c:pt>
                <c:pt idx="5037">
                  <c:v>0.50450450450450401</c:v>
                </c:pt>
                <c:pt idx="5038">
                  <c:v>0.53333333333333299</c:v>
                </c:pt>
                <c:pt idx="5039">
                  <c:v>0.73544973544973502</c:v>
                </c:pt>
                <c:pt idx="5040">
                  <c:v>0.73544973544973502</c:v>
                </c:pt>
                <c:pt idx="5041">
                  <c:v>0.33953488372092999</c:v>
                </c:pt>
                <c:pt idx="5042">
                  <c:v>0.36283185840707899</c:v>
                </c:pt>
                <c:pt idx="5043">
                  <c:v>0.44565217391304301</c:v>
                </c:pt>
                <c:pt idx="5044">
                  <c:v>0.37089201877934203</c:v>
                </c:pt>
                <c:pt idx="5045">
                  <c:v>0.284552845528455</c:v>
                </c:pt>
                <c:pt idx="5046">
                  <c:v>0.27350427350427298</c:v>
                </c:pt>
                <c:pt idx="5047">
                  <c:v>0.31606217616580301</c:v>
                </c:pt>
                <c:pt idx="5048">
                  <c:v>0.34463276836158102</c:v>
                </c:pt>
                <c:pt idx="5049">
                  <c:v>0.53012048192771</c:v>
                </c:pt>
                <c:pt idx="5050">
                  <c:v>0.78947368421052599</c:v>
                </c:pt>
                <c:pt idx="5051">
                  <c:v>0.58441558441558406</c:v>
                </c:pt>
                <c:pt idx="5052">
                  <c:v>0.68627450980392102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-2.18978102189781E-2</c:v>
                </c:pt>
                <c:pt idx="5057">
                  <c:v>-2.4489795918367401E-2</c:v>
                </c:pt>
                <c:pt idx="5058">
                  <c:v>-4.3121149897330499E-2</c:v>
                </c:pt>
                <c:pt idx="5059">
                  <c:v>-4.3298969072165003E-2</c:v>
                </c:pt>
                <c:pt idx="5060">
                  <c:v>-4.3478260869565098E-2</c:v>
                </c:pt>
                <c:pt idx="5061">
                  <c:v>-4.22535211267605E-2</c:v>
                </c:pt>
                <c:pt idx="5062">
                  <c:v>-2.9239766081871201E-2</c:v>
                </c:pt>
                <c:pt idx="5063">
                  <c:v>-3.0549898167006002E-2</c:v>
                </c:pt>
                <c:pt idx="5064">
                  <c:v>-3.1185031185031201E-2</c:v>
                </c:pt>
                <c:pt idx="5065">
                  <c:v>-4.14201183431952E-2</c:v>
                </c:pt>
                <c:pt idx="5066">
                  <c:v>-4.3841336116910302E-2</c:v>
                </c:pt>
                <c:pt idx="5067">
                  <c:v>-4.14201183431952E-2</c:v>
                </c:pt>
                <c:pt idx="5068">
                  <c:v>-3.5460992907801303E-2</c:v>
                </c:pt>
                <c:pt idx="5069">
                  <c:v>-3.1982942430703598E-2</c:v>
                </c:pt>
                <c:pt idx="5070">
                  <c:v>-4.4999999999999901E-2</c:v>
                </c:pt>
                <c:pt idx="5071">
                  <c:v>-3.5629453681710103E-2</c:v>
                </c:pt>
                <c:pt idx="5072">
                  <c:v>-3.2258064516128997E-2</c:v>
                </c:pt>
                <c:pt idx="5073">
                  <c:v>-7.8125E-2</c:v>
                </c:pt>
                <c:pt idx="5074">
                  <c:v>-0.15151515151515099</c:v>
                </c:pt>
                <c:pt idx="5075">
                  <c:v>-0.12727272727272701</c:v>
                </c:pt>
                <c:pt idx="5076">
                  <c:v>-0.12727272727272701</c:v>
                </c:pt>
                <c:pt idx="5077">
                  <c:v>-0.116666666666666</c:v>
                </c:pt>
                <c:pt idx="5078">
                  <c:v>-0.117318435754189</c:v>
                </c:pt>
                <c:pt idx="5079">
                  <c:v>-0.109243697478991</c:v>
                </c:pt>
                <c:pt idx="5080">
                  <c:v>-0.109243697478991</c:v>
                </c:pt>
                <c:pt idx="5081">
                  <c:v>-0.110481586402266</c:v>
                </c:pt>
                <c:pt idx="5082">
                  <c:v>-0.111747851002865</c:v>
                </c:pt>
                <c:pt idx="5083">
                  <c:v>-7.59493670886075E-2</c:v>
                </c:pt>
                <c:pt idx="5084">
                  <c:v>-8.4112149532710095E-2</c:v>
                </c:pt>
                <c:pt idx="5085">
                  <c:v>-5.6962025316455701E-2</c:v>
                </c:pt>
                <c:pt idx="5086">
                  <c:v>-5.7324840764331197E-2</c:v>
                </c:pt>
                <c:pt idx="5087">
                  <c:v>-6.0810810810810703E-2</c:v>
                </c:pt>
                <c:pt idx="5088">
                  <c:v>-7.0234113712374494E-2</c:v>
                </c:pt>
                <c:pt idx="5089">
                  <c:v>-2.3411371237458099E-2</c:v>
                </c:pt>
                <c:pt idx="5090">
                  <c:v>-4.1533546325878502E-2</c:v>
                </c:pt>
                <c:pt idx="5091">
                  <c:v>-4.2904290429042799E-2</c:v>
                </c:pt>
                <c:pt idx="5092">
                  <c:v>-6.6666666666666596E-2</c:v>
                </c:pt>
                <c:pt idx="5093">
                  <c:v>-7.0631970260222901E-2</c:v>
                </c:pt>
                <c:pt idx="5094">
                  <c:v>-6.0702875399360999E-2</c:v>
                </c:pt>
                <c:pt idx="5095">
                  <c:v>-6.6202090592334395E-2</c:v>
                </c:pt>
                <c:pt idx="5096">
                  <c:v>-0.13071895424836599</c:v>
                </c:pt>
                <c:pt idx="5097">
                  <c:v>-0.116438356164383</c:v>
                </c:pt>
                <c:pt idx="5098">
                  <c:v>-8.8339222614840895E-2</c:v>
                </c:pt>
                <c:pt idx="5099">
                  <c:v>-6.0606060606060497E-2</c:v>
                </c:pt>
                <c:pt idx="5100">
                  <c:v>-5.5555555555555497E-2</c:v>
                </c:pt>
                <c:pt idx="5101">
                  <c:v>-5.1383399209486001E-2</c:v>
                </c:pt>
                <c:pt idx="5102">
                  <c:v>-4.6263345195729499E-2</c:v>
                </c:pt>
                <c:pt idx="5103">
                  <c:v>-4.7970479704797002E-2</c:v>
                </c:pt>
                <c:pt idx="5104">
                  <c:v>-4.6263345195729499E-2</c:v>
                </c:pt>
                <c:pt idx="5105">
                  <c:v>1.7182130584192299E-2</c:v>
                </c:pt>
                <c:pt idx="5106">
                  <c:v>-3.1746031746031599E-3</c:v>
                </c:pt>
                <c:pt idx="5107">
                  <c:v>-3.7453183520599299E-3</c:v>
                </c:pt>
                <c:pt idx="5108">
                  <c:v>-1.8587360594795401E-2</c:v>
                </c:pt>
                <c:pt idx="5109">
                  <c:v>-7.1428571428571097E-3</c:v>
                </c:pt>
                <c:pt idx="5110">
                  <c:v>-2.8571428571428401E-2</c:v>
                </c:pt>
                <c:pt idx="5111">
                  <c:v>-3.03030303030302E-2</c:v>
                </c:pt>
                <c:pt idx="5112">
                  <c:v>-3.1496062992125901E-2</c:v>
                </c:pt>
                <c:pt idx="5113">
                  <c:v>-2.8169014084507001E-2</c:v>
                </c:pt>
                <c:pt idx="5114">
                  <c:v>-2.96296296296296E-2</c:v>
                </c:pt>
                <c:pt idx="5115">
                  <c:v>-1.7421602787456501E-2</c:v>
                </c:pt>
                <c:pt idx="5116">
                  <c:v>-1.0752688172042999E-2</c:v>
                </c:pt>
                <c:pt idx="5117">
                  <c:v>-5.2264808362369297E-2</c:v>
                </c:pt>
                <c:pt idx="5118">
                  <c:v>-5.3003533568904498E-2</c:v>
                </c:pt>
                <c:pt idx="5119">
                  <c:v>-6.4285714285714196E-2</c:v>
                </c:pt>
                <c:pt idx="5120">
                  <c:v>-8.3003952569169898E-2</c:v>
                </c:pt>
                <c:pt idx="5121">
                  <c:v>-8.1081081081081099E-2</c:v>
                </c:pt>
                <c:pt idx="5122">
                  <c:v>-7.3684210526315796E-2</c:v>
                </c:pt>
                <c:pt idx="5123">
                  <c:v>-2.1739130434782698E-2</c:v>
                </c:pt>
                <c:pt idx="5124">
                  <c:v>-4.3137254901960798E-2</c:v>
                </c:pt>
                <c:pt idx="5125">
                  <c:v>-7.8125E-3</c:v>
                </c:pt>
                <c:pt idx="5126">
                  <c:v>3.4129692832765E-3</c:v>
                </c:pt>
                <c:pt idx="5127">
                  <c:v>3.8022813688212099E-3</c:v>
                </c:pt>
                <c:pt idx="5128">
                  <c:v>-8.1967213114752992E-3</c:v>
                </c:pt>
                <c:pt idx="5129">
                  <c:v>-2.14592274678111E-2</c:v>
                </c:pt>
                <c:pt idx="5130">
                  <c:v>-3.17460317460318E-2</c:v>
                </c:pt>
                <c:pt idx="5131">
                  <c:v>-3.125E-2</c:v>
                </c:pt>
                <c:pt idx="5132">
                  <c:v>-3.5087719298245702E-2</c:v>
                </c:pt>
                <c:pt idx="5133">
                  <c:v>-3.3333333333333402E-2</c:v>
                </c:pt>
                <c:pt idx="5134">
                  <c:v>-4.6413502109704699E-2</c:v>
                </c:pt>
                <c:pt idx="5135">
                  <c:v>-4.7619047619047603E-2</c:v>
                </c:pt>
                <c:pt idx="5136">
                  <c:v>-9.34579439252336E-2</c:v>
                </c:pt>
                <c:pt idx="5137">
                  <c:v>-8.8495575221238798E-2</c:v>
                </c:pt>
                <c:pt idx="5138">
                  <c:v>-9.0090090090090003E-2</c:v>
                </c:pt>
                <c:pt idx="5139">
                  <c:v>-7.6923076923076802E-2</c:v>
                </c:pt>
                <c:pt idx="5140">
                  <c:v>-8.1339712918660295E-2</c:v>
                </c:pt>
                <c:pt idx="5141">
                  <c:v>-7.9069767441860506E-2</c:v>
                </c:pt>
                <c:pt idx="5142">
                  <c:v>1.9607843137254801E-2</c:v>
                </c:pt>
                <c:pt idx="5143">
                  <c:v>0.03</c:v>
                </c:pt>
                <c:pt idx="5144">
                  <c:v>3.125E-2</c:v>
                </c:pt>
                <c:pt idx="5145">
                  <c:v>2.8846153846153699E-2</c:v>
                </c:pt>
                <c:pt idx="5146">
                  <c:v>2.6086956521739198E-2</c:v>
                </c:pt>
                <c:pt idx="5147">
                  <c:v>5.9760956175298703E-2</c:v>
                </c:pt>
                <c:pt idx="5148">
                  <c:v>5.9288537549407203E-2</c:v>
                </c:pt>
                <c:pt idx="5149">
                  <c:v>8.1081081081081099E-2</c:v>
                </c:pt>
                <c:pt idx="5150">
                  <c:v>7.6271186440677902E-2</c:v>
                </c:pt>
                <c:pt idx="5151">
                  <c:v>7.6923076923076802E-2</c:v>
                </c:pt>
                <c:pt idx="5152">
                  <c:v>0.11009174311926601</c:v>
                </c:pt>
                <c:pt idx="5153">
                  <c:v>9.5022624434389205E-2</c:v>
                </c:pt>
                <c:pt idx="5154">
                  <c:v>0.11009174311926601</c:v>
                </c:pt>
                <c:pt idx="5155">
                  <c:v>9.5022624434389205E-2</c:v>
                </c:pt>
                <c:pt idx="5156">
                  <c:v>0.16239316239316201</c:v>
                </c:pt>
                <c:pt idx="5157">
                  <c:v>8.9494163424124404E-2</c:v>
                </c:pt>
                <c:pt idx="5158">
                  <c:v>3.7344398340249003E-2</c:v>
                </c:pt>
                <c:pt idx="5159">
                  <c:v>1.2765957446808401E-2</c:v>
                </c:pt>
                <c:pt idx="5160">
                  <c:v>-1.7291066282420799E-2</c:v>
                </c:pt>
                <c:pt idx="5161">
                  <c:v>-2.0270270270270101E-2</c:v>
                </c:pt>
                <c:pt idx="5162">
                  <c:v>-2.3166023166023099E-2</c:v>
                </c:pt>
                <c:pt idx="5163">
                  <c:v>-2.2900763358778501E-2</c:v>
                </c:pt>
                <c:pt idx="5164">
                  <c:v>-1.1764705882352899E-2</c:v>
                </c:pt>
                <c:pt idx="5165">
                  <c:v>-1.1764705882352899E-2</c:v>
                </c:pt>
                <c:pt idx="5166">
                  <c:v>-1.2295081967213101E-2</c:v>
                </c:pt>
                <c:pt idx="5167">
                  <c:v>-2.2222222222222102E-2</c:v>
                </c:pt>
                <c:pt idx="5168">
                  <c:v>8.4388185654007408E-3</c:v>
                </c:pt>
                <c:pt idx="5169">
                  <c:v>8.2987551867219605E-3</c:v>
                </c:pt>
                <c:pt idx="5170">
                  <c:v>8.2644628099173192E-3</c:v>
                </c:pt>
                <c:pt idx="5171">
                  <c:v>-4.1152263374486502E-3</c:v>
                </c:pt>
                <c:pt idx="5172">
                  <c:v>1.7031630170316302E-2</c:v>
                </c:pt>
                <c:pt idx="5173">
                  <c:v>1.5873015873015799E-2</c:v>
                </c:pt>
                <c:pt idx="5174">
                  <c:v>2.2004889975550002E-2</c:v>
                </c:pt>
                <c:pt idx="5175">
                  <c:v>-2.76497695852535E-2</c:v>
                </c:pt>
                <c:pt idx="5176">
                  <c:v>-2.91262135922329E-2</c:v>
                </c:pt>
                <c:pt idx="5177">
                  <c:v>-2.9702970297029702E-2</c:v>
                </c:pt>
                <c:pt idx="5178">
                  <c:v>-2.2113022113022102E-2</c:v>
                </c:pt>
                <c:pt idx="5179">
                  <c:v>-2.6894865525672398E-2</c:v>
                </c:pt>
                <c:pt idx="5180">
                  <c:v>-2.7295285359801399E-2</c:v>
                </c:pt>
                <c:pt idx="5181">
                  <c:v>-2.1621621621621599E-2</c:v>
                </c:pt>
                <c:pt idx="5182">
                  <c:v>-2.1857923497267701E-2</c:v>
                </c:pt>
                <c:pt idx="5183">
                  <c:v>-4.0935672514619902E-2</c:v>
                </c:pt>
                <c:pt idx="5184">
                  <c:v>-4.6979865771812103E-2</c:v>
                </c:pt>
                <c:pt idx="5185">
                  <c:v>2.52707581227435E-2</c:v>
                </c:pt>
                <c:pt idx="5186">
                  <c:v>0.114093959731543</c:v>
                </c:pt>
                <c:pt idx="5187">
                  <c:v>0.13533834586466101</c:v>
                </c:pt>
                <c:pt idx="5188">
                  <c:v>0.136212624584717</c:v>
                </c:pt>
                <c:pt idx="5189">
                  <c:v>0.15129151291512899</c:v>
                </c:pt>
                <c:pt idx="5190">
                  <c:v>0.144736842105263</c:v>
                </c:pt>
                <c:pt idx="5191">
                  <c:v>0.160583941605839</c:v>
                </c:pt>
                <c:pt idx="5192">
                  <c:v>0.136212624584717</c:v>
                </c:pt>
                <c:pt idx="5193">
                  <c:v>0.15129151291512899</c:v>
                </c:pt>
                <c:pt idx="5194">
                  <c:v>0.13712374581939701</c:v>
                </c:pt>
                <c:pt idx="5195">
                  <c:v>0.164179104477611</c:v>
                </c:pt>
                <c:pt idx="5196">
                  <c:v>0.150684931506849</c:v>
                </c:pt>
                <c:pt idx="5197">
                  <c:v>0.141891891891891</c:v>
                </c:pt>
                <c:pt idx="5198">
                  <c:v>0.167213114754098</c:v>
                </c:pt>
                <c:pt idx="5199">
                  <c:v>0.17880794701986699</c:v>
                </c:pt>
                <c:pt idx="5200">
                  <c:v>0.18620689655172401</c:v>
                </c:pt>
                <c:pt idx="5201">
                  <c:v>0.19708029197080301</c:v>
                </c:pt>
                <c:pt idx="5202">
                  <c:v>0.22689075630252101</c:v>
                </c:pt>
                <c:pt idx="5203">
                  <c:v>0.22131147540983501</c:v>
                </c:pt>
                <c:pt idx="5204">
                  <c:v>0.219512195121951</c:v>
                </c:pt>
                <c:pt idx="5205">
                  <c:v>0.209302325581395</c:v>
                </c:pt>
                <c:pt idx="5206">
                  <c:v>0.23265306122448901</c:v>
                </c:pt>
                <c:pt idx="5207">
                  <c:v>0.21933085501858701</c:v>
                </c:pt>
                <c:pt idx="5208">
                  <c:v>0.22962962962962899</c:v>
                </c:pt>
                <c:pt idx="5209">
                  <c:v>0.226277372262773</c:v>
                </c:pt>
                <c:pt idx="5210">
                  <c:v>0.25896414342629398</c:v>
                </c:pt>
                <c:pt idx="5211">
                  <c:v>0.15384615384615299</c:v>
                </c:pt>
                <c:pt idx="5212">
                  <c:v>0.146666666666666</c:v>
                </c:pt>
                <c:pt idx="5213">
                  <c:v>0.179640718562874</c:v>
                </c:pt>
                <c:pt idx="5214">
                  <c:v>7.7399380804953496E-2</c:v>
                </c:pt>
                <c:pt idx="5215">
                  <c:v>6.8750000000000006E-2</c:v>
                </c:pt>
                <c:pt idx="5216">
                  <c:v>7.1895424836601204E-2</c:v>
                </c:pt>
                <c:pt idx="5217">
                  <c:v>8.53242320819112E-2</c:v>
                </c:pt>
                <c:pt idx="5218">
                  <c:v>8.8967971530249101E-2</c:v>
                </c:pt>
                <c:pt idx="5219">
                  <c:v>7.85714285714285E-2</c:v>
                </c:pt>
                <c:pt idx="5220">
                  <c:v>7.97101449275361E-2</c:v>
                </c:pt>
                <c:pt idx="5221">
                  <c:v>8.1481481481481405E-2</c:v>
                </c:pt>
                <c:pt idx="5222">
                  <c:v>0.11111111111111099</c:v>
                </c:pt>
                <c:pt idx="5223">
                  <c:v>0.12878787878787801</c:v>
                </c:pt>
                <c:pt idx="5224">
                  <c:v>0.13076923076923</c:v>
                </c:pt>
                <c:pt idx="5225">
                  <c:v>0.1328125</c:v>
                </c:pt>
                <c:pt idx="5226">
                  <c:v>0.114093959731543</c:v>
                </c:pt>
                <c:pt idx="5227">
                  <c:v>0.11023622047244</c:v>
                </c:pt>
                <c:pt idx="5228">
                  <c:v>0.134920634920634</c:v>
                </c:pt>
                <c:pt idx="5229">
                  <c:v>0.112</c:v>
                </c:pt>
                <c:pt idx="5230">
                  <c:v>0.103734439834024</c:v>
                </c:pt>
                <c:pt idx="5231">
                  <c:v>8.0168776371307898E-2</c:v>
                </c:pt>
                <c:pt idx="5232">
                  <c:v>0.10548523206751</c:v>
                </c:pt>
                <c:pt idx="5233">
                  <c:v>4.6875E-2</c:v>
                </c:pt>
                <c:pt idx="5234">
                  <c:v>4.6511627906976799E-2</c:v>
                </c:pt>
                <c:pt idx="5235">
                  <c:v>0.25581395348837199</c:v>
                </c:pt>
                <c:pt idx="5236">
                  <c:v>0.262357414448669</c:v>
                </c:pt>
                <c:pt idx="5237">
                  <c:v>0.31343283582089498</c:v>
                </c:pt>
                <c:pt idx="5238">
                  <c:v>0.31343283582089498</c:v>
                </c:pt>
                <c:pt idx="5239">
                  <c:v>0.70954356846472999</c:v>
                </c:pt>
                <c:pt idx="5240">
                  <c:v>0.77375565610859698</c:v>
                </c:pt>
                <c:pt idx="5241">
                  <c:v>0.798165137614679</c:v>
                </c:pt>
                <c:pt idx="5242">
                  <c:v>0.893877551020408</c:v>
                </c:pt>
                <c:pt idx="5243">
                  <c:v>0.93599999999999905</c:v>
                </c:pt>
                <c:pt idx="5244">
                  <c:v>0.93574297188754996</c:v>
                </c:pt>
                <c:pt idx="5245">
                  <c:v>4.3041606886657898E-3</c:v>
                </c:pt>
                <c:pt idx="5246">
                  <c:v>-8.4985835694051295E-3</c:v>
                </c:pt>
                <c:pt idx="5247">
                  <c:v>-9.6153846153845795E-3</c:v>
                </c:pt>
                <c:pt idx="5248">
                  <c:v>-1.6274864376130099E-2</c:v>
                </c:pt>
                <c:pt idx="5249">
                  <c:v>0</c:v>
                </c:pt>
                <c:pt idx="5250">
                  <c:v>-1.6885553470919301E-2</c:v>
                </c:pt>
                <c:pt idx="5251">
                  <c:v>-3.0927835051546199E-2</c:v>
                </c:pt>
                <c:pt idx="5252">
                  <c:v>-3.8961038961038801E-2</c:v>
                </c:pt>
                <c:pt idx="5253">
                  <c:v>-3.9301310043668103E-2</c:v>
                </c:pt>
                <c:pt idx="5254">
                  <c:v>-4.0909090909090999E-2</c:v>
                </c:pt>
                <c:pt idx="5255">
                  <c:v>-4.1284403669724801E-2</c:v>
                </c:pt>
                <c:pt idx="5256">
                  <c:v>-4.1474654377880102E-2</c:v>
                </c:pt>
                <c:pt idx="5257">
                  <c:v>-3.8135593220338798E-2</c:v>
                </c:pt>
                <c:pt idx="5258">
                  <c:v>-3.7499999999999999E-2</c:v>
                </c:pt>
                <c:pt idx="5259">
                  <c:v>-1.85567010309277E-2</c:v>
                </c:pt>
                <c:pt idx="5260">
                  <c:v>-4.1152263374486502E-3</c:v>
                </c:pt>
                <c:pt idx="5261">
                  <c:v>-5.7268722466960298E-2</c:v>
                </c:pt>
                <c:pt idx="5262">
                  <c:v>2.2075055187637999E-3</c:v>
                </c:pt>
                <c:pt idx="5263">
                  <c:v>2.2522522522522501E-2</c:v>
                </c:pt>
                <c:pt idx="5264">
                  <c:v>1.47368421052631E-2</c:v>
                </c:pt>
                <c:pt idx="5265">
                  <c:v>2.04081632653061E-2</c:v>
                </c:pt>
                <c:pt idx="5266">
                  <c:v>2.15827338129497E-2</c:v>
                </c:pt>
                <c:pt idx="5267">
                  <c:v>2.05011389521641E-2</c:v>
                </c:pt>
                <c:pt idx="5268">
                  <c:v>6.59340659340657E-3</c:v>
                </c:pt>
                <c:pt idx="5269">
                  <c:v>4.4967880085653E-2</c:v>
                </c:pt>
                <c:pt idx="5270">
                  <c:v>4.2424242424242399E-2</c:v>
                </c:pt>
                <c:pt idx="5271">
                  <c:v>4.7835990888382703E-2</c:v>
                </c:pt>
                <c:pt idx="5272">
                  <c:v>4.7404063205417499E-2</c:v>
                </c:pt>
                <c:pt idx="5273">
                  <c:v>5.3435114503816702E-2</c:v>
                </c:pt>
                <c:pt idx="5274">
                  <c:v>4.7368421052631497E-2</c:v>
                </c:pt>
                <c:pt idx="5275">
                  <c:v>4.6875E-2</c:v>
                </c:pt>
                <c:pt idx="5276">
                  <c:v>3.32480818414322E-2</c:v>
                </c:pt>
                <c:pt idx="5277">
                  <c:v>9.3023255813953404E-2</c:v>
                </c:pt>
                <c:pt idx="5278">
                  <c:v>9.4339622641509399E-2</c:v>
                </c:pt>
                <c:pt idx="5279">
                  <c:v>9.6618357487922593E-2</c:v>
                </c:pt>
                <c:pt idx="5280">
                  <c:v>9.0476190476190294E-2</c:v>
                </c:pt>
                <c:pt idx="5281">
                  <c:v>0.121739130434782</c:v>
                </c:pt>
                <c:pt idx="5282">
                  <c:v>0.10729613733905501</c:v>
                </c:pt>
                <c:pt idx="5283">
                  <c:v>0.11574074074074001</c:v>
                </c:pt>
                <c:pt idx="5284">
                  <c:v>0.11363636363636299</c:v>
                </c:pt>
                <c:pt idx="5285">
                  <c:v>0.111607142857142</c:v>
                </c:pt>
                <c:pt idx="5286">
                  <c:v>0.12626262626262599</c:v>
                </c:pt>
                <c:pt idx="5287">
                  <c:v>0.14713216957605901</c:v>
                </c:pt>
                <c:pt idx="5288">
                  <c:v>0.14861460957178799</c:v>
                </c:pt>
                <c:pt idx="5289">
                  <c:v>0.13882352941176401</c:v>
                </c:pt>
                <c:pt idx="5290">
                  <c:v>3.8724373576309798E-2</c:v>
                </c:pt>
                <c:pt idx="5291">
                  <c:v>0.125</c:v>
                </c:pt>
                <c:pt idx="5292">
                  <c:v>8.2494969818913397E-2</c:v>
                </c:pt>
                <c:pt idx="5293">
                  <c:v>8.8172043010752599E-2</c:v>
                </c:pt>
                <c:pt idx="5294">
                  <c:v>8.5953878406708595E-2</c:v>
                </c:pt>
                <c:pt idx="5295">
                  <c:v>8.8552915766738599E-2</c:v>
                </c:pt>
                <c:pt idx="5296">
                  <c:v>0.101736972704714</c:v>
                </c:pt>
                <c:pt idx="5297">
                  <c:v>8.1218274111675107E-2</c:v>
                </c:pt>
                <c:pt idx="5298">
                  <c:v>8.2901554404145095E-2</c:v>
                </c:pt>
                <c:pt idx="5299">
                  <c:v>8.2901554404145095E-2</c:v>
                </c:pt>
                <c:pt idx="5300">
                  <c:v>8.2474226804123599E-2</c:v>
                </c:pt>
                <c:pt idx="5301">
                  <c:v>0.105398457583547</c:v>
                </c:pt>
                <c:pt idx="5302">
                  <c:v>0.10594315245478</c:v>
                </c:pt>
                <c:pt idx="5303">
                  <c:v>0.11484593837535</c:v>
                </c:pt>
                <c:pt idx="5304">
                  <c:v>0.122388059701492</c:v>
                </c:pt>
                <c:pt idx="5305">
                  <c:v>0.118840579710144</c:v>
                </c:pt>
                <c:pt idx="5306">
                  <c:v>0.119533527696793</c:v>
                </c:pt>
                <c:pt idx="5307">
                  <c:v>0.13623188405797099</c:v>
                </c:pt>
                <c:pt idx="5308">
                  <c:v>0.163742690058479</c:v>
                </c:pt>
                <c:pt idx="5309">
                  <c:v>0.165680473372781</c:v>
                </c:pt>
                <c:pt idx="5310">
                  <c:v>0.15300546448087399</c:v>
                </c:pt>
                <c:pt idx="5311">
                  <c:v>0.16279069767441801</c:v>
                </c:pt>
                <c:pt idx="5312">
                  <c:v>0.15186246418338101</c:v>
                </c:pt>
                <c:pt idx="5313">
                  <c:v>0.15186246418338101</c:v>
                </c:pt>
                <c:pt idx="5314">
                  <c:v>0.17613636363636301</c:v>
                </c:pt>
                <c:pt idx="5315">
                  <c:v>0.151351351351351</c:v>
                </c:pt>
                <c:pt idx="5316">
                  <c:v>0.15469613259668499</c:v>
                </c:pt>
                <c:pt idx="5317">
                  <c:v>0.15384615384615299</c:v>
                </c:pt>
                <c:pt idx="5318">
                  <c:v>0.16343490304709099</c:v>
                </c:pt>
                <c:pt idx="5319">
                  <c:v>0.17404129793510301</c:v>
                </c:pt>
                <c:pt idx="5320">
                  <c:v>0.16713881019829999</c:v>
                </c:pt>
                <c:pt idx="5321">
                  <c:v>0.13586956521739099</c:v>
                </c:pt>
                <c:pt idx="5322">
                  <c:v>0.14792899408283999</c:v>
                </c:pt>
                <c:pt idx="5323">
                  <c:v>0.14705882352941099</c:v>
                </c:pt>
                <c:pt idx="5324">
                  <c:v>0.19344262295081899</c:v>
                </c:pt>
                <c:pt idx="5325">
                  <c:v>0.19344262295081899</c:v>
                </c:pt>
                <c:pt idx="5326">
                  <c:v>0.219780219780219</c:v>
                </c:pt>
                <c:pt idx="5327">
                  <c:v>0.27586206896551702</c:v>
                </c:pt>
                <c:pt idx="5328">
                  <c:v>0.26460481099656302</c:v>
                </c:pt>
                <c:pt idx="5329">
                  <c:v>0.26643598615916902</c:v>
                </c:pt>
                <c:pt idx="5330">
                  <c:v>0.26643598615916902</c:v>
                </c:pt>
                <c:pt idx="5331">
                  <c:v>0.26643598615916902</c:v>
                </c:pt>
                <c:pt idx="5332">
                  <c:v>0.18064516129032199</c:v>
                </c:pt>
                <c:pt idx="5333">
                  <c:v>0.31950207468879599</c:v>
                </c:pt>
                <c:pt idx="5334">
                  <c:v>0.32489451476793202</c:v>
                </c:pt>
                <c:pt idx="5335">
                  <c:v>0.338983050847457</c:v>
                </c:pt>
                <c:pt idx="5336">
                  <c:v>0.356223175965665</c:v>
                </c:pt>
                <c:pt idx="5337">
                  <c:v>0.36563876651982302</c:v>
                </c:pt>
                <c:pt idx="5338">
                  <c:v>0.45454545454545398</c:v>
                </c:pt>
                <c:pt idx="5339">
                  <c:v>0.45890410958904099</c:v>
                </c:pt>
                <c:pt idx="5340">
                  <c:v>0.32841328413284099</c:v>
                </c:pt>
                <c:pt idx="5341">
                  <c:v>0.28990228013029301</c:v>
                </c:pt>
                <c:pt idx="5342">
                  <c:v>0.36326530612244801</c:v>
                </c:pt>
                <c:pt idx="5343">
                  <c:v>0.35537190082644599</c:v>
                </c:pt>
                <c:pt idx="5344">
                  <c:v>0.17123287671232801</c:v>
                </c:pt>
                <c:pt idx="5345">
                  <c:v>0.19230769230769201</c:v>
                </c:pt>
                <c:pt idx="5346">
                  <c:v>0.187301587301587</c:v>
                </c:pt>
                <c:pt idx="5347">
                  <c:v>0.196013289036544</c:v>
                </c:pt>
                <c:pt idx="5348">
                  <c:v>0.18495297805642599</c:v>
                </c:pt>
                <c:pt idx="5349">
                  <c:v>0.155672823218997</c:v>
                </c:pt>
                <c:pt idx="5350">
                  <c:v>0.25342465753424598</c:v>
                </c:pt>
                <c:pt idx="5351">
                  <c:v>0.27142857142857102</c:v>
                </c:pt>
                <c:pt idx="5352">
                  <c:v>0.243589743589743</c:v>
                </c:pt>
                <c:pt idx="5353">
                  <c:v>0.25165562913907202</c:v>
                </c:pt>
                <c:pt idx="5354">
                  <c:v>0.23899371069182301</c:v>
                </c:pt>
                <c:pt idx="5355">
                  <c:v>0.22891566265060201</c:v>
                </c:pt>
                <c:pt idx="5356">
                  <c:v>0.30158730158730102</c:v>
                </c:pt>
                <c:pt idx="5357">
                  <c:v>0.29230769230769199</c:v>
                </c:pt>
                <c:pt idx="5358">
                  <c:v>0.29230769230769199</c:v>
                </c:pt>
                <c:pt idx="5359">
                  <c:v>0.33600000000000002</c:v>
                </c:pt>
                <c:pt idx="5360">
                  <c:v>0.25274725274725202</c:v>
                </c:pt>
                <c:pt idx="5361">
                  <c:v>0.25650557620817799</c:v>
                </c:pt>
                <c:pt idx="5362">
                  <c:v>0.25842696629213402</c:v>
                </c:pt>
                <c:pt idx="5363">
                  <c:v>0.252830188679245</c:v>
                </c:pt>
                <c:pt idx="5364">
                  <c:v>-4.2674253200569697E-3</c:v>
                </c:pt>
                <c:pt idx="5365">
                  <c:v>-4.2674253200569697E-3</c:v>
                </c:pt>
                <c:pt idx="5366">
                  <c:v>-5.0420168067226703E-3</c:v>
                </c:pt>
                <c:pt idx="5367">
                  <c:v>-1.00334448160535E-2</c:v>
                </c:pt>
                <c:pt idx="5368">
                  <c:v>-1.0869565217391301E-2</c:v>
                </c:pt>
                <c:pt idx="5369">
                  <c:v>-1.26050420168066E-2</c:v>
                </c:pt>
                <c:pt idx="5370">
                  <c:v>-1.42857142857142E-2</c:v>
                </c:pt>
                <c:pt idx="5371">
                  <c:v>-7.1258907363420604E-3</c:v>
                </c:pt>
                <c:pt idx="5372">
                  <c:v>2.15827338129497E-2</c:v>
                </c:pt>
                <c:pt idx="5373">
                  <c:v>1.49253731343284E-2</c:v>
                </c:pt>
                <c:pt idx="5374">
                  <c:v>2.4523160762942801E-2</c:v>
                </c:pt>
                <c:pt idx="5375">
                  <c:v>0</c:v>
                </c:pt>
                <c:pt idx="5376">
                  <c:v>1.7142857142857099E-2</c:v>
                </c:pt>
                <c:pt idx="5377">
                  <c:v>1.35135135135135E-2</c:v>
                </c:pt>
                <c:pt idx="5378">
                  <c:v>1.47058823529411E-2</c:v>
                </c:pt>
                <c:pt idx="5379">
                  <c:v>7.5566750629722998E-3</c:v>
                </c:pt>
                <c:pt idx="5380">
                  <c:v>1.32625994694959E-2</c:v>
                </c:pt>
                <c:pt idx="5381">
                  <c:v>1.47492625368732E-2</c:v>
                </c:pt>
                <c:pt idx="5382">
                  <c:v>2.3529411764705799E-2</c:v>
                </c:pt>
                <c:pt idx="5383">
                  <c:v>2.51572327044025E-2</c:v>
                </c:pt>
                <c:pt idx="5384">
                  <c:v>2.4999999999999901E-2</c:v>
                </c:pt>
                <c:pt idx="5385">
                  <c:v>-2.6246719160105598E-3</c:v>
                </c:pt>
                <c:pt idx="5386">
                  <c:v>-2.35294117647066E-3</c:v>
                </c:pt>
                <c:pt idx="5387">
                  <c:v>-2.6666666666665898E-3</c:v>
                </c:pt>
                <c:pt idx="5388">
                  <c:v>-2.9673590504450901E-3</c:v>
                </c:pt>
                <c:pt idx="5389">
                  <c:v>-2.9325513196480899E-3</c:v>
                </c:pt>
                <c:pt idx="5390">
                  <c:v>-2.8169014084507E-3</c:v>
                </c:pt>
                <c:pt idx="5391">
                  <c:v>-2.8089887640449299E-2</c:v>
                </c:pt>
                <c:pt idx="5392">
                  <c:v>-2.95857988165679E-2</c:v>
                </c:pt>
                <c:pt idx="5393">
                  <c:v>-2.9069767441860499E-2</c:v>
                </c:pt>
                <c:pt idx="5394">
                  <c:v>-6.0606060606060996E-3</c:v>
                </c:pt>
                <c:pt idx="5395">
                  <c:v>-6.1349693251533301E-3</c:v>
                </c:pt>
                <c:pt idx="5396">
                  <c:v>-6.80272108843538E-3</c:v>
                </c:pt>
                <c:pt idx="5397">
                  <c:v>-6.7114093959732496E-3</c:v>
                </c:pt>
                <c:pt idx="5398">
                  <c:v>-1.73010380622837E-2</c:v>
                </c:pt>
                <c:pt idx="5399">
                  <c:v>8.4985835694051295E-3</c:v>
                </c:pt>
                <c:pt idx="5400">
                  <c:v>9.2024539877299995E-3</c:v>
                </c:pt>
                <c:pt idx="5401">
                  <c:v>1.16279069767442E-2</c:v>
                </c:pt>
                <c:pt idx="5402">
                  <c:v>1.2295081967213101E-2</c:v>
                </c:pt>
                <c:pt idx="5403">
                  <c:v>1.34529147982063E-2</c:v>
                </c:pt>
                <c:pt idx="5404">
                  <c:v>-7.5949367088608E-3</c:v>
                </c:pt>
                <c:pt idx="5405">
                  <c:v>-6.8649885583524899E-3</c:v>
                </c:pt>
                <c:pt idx="5406">
                  <c:v>-1.29310344827586E-2</c:v>
                </c:pt>
                <c:pt idx="5407">
                  <c:v>-6.7114093959732496E-3</c:v>
                </c:pt>
                <c:pt idx="5408">
                  <c:v>-6.9284064665127102E-3</c:v>
                </c:pt>
                <c:pt idx="5409">
                  <c:v>-7.44416873449127E-3</c:v>
                </c:pt>
                <c:pt idx="5410">
                  <c:v>-7.5949367088608E-3</c:v>
                </c:pt>
                <c:pt idx="5411">
                  <c:v>6.9284064665127102E-3</c:v>
                </c:pt>
                <c:pt idx="5412">
                  <c:v>-8.0428954423592495E-3</c:v>
                </c:pt>
                <c:pt idx="5413">
                  <c:v>-2.6809651474530801E-3</c:v>
                </c:pt>
                <c:pt idx="5414">
                  <c:v>-1.5463917525773099E-2</c:v>
                </c:pt>
                <c:pt idx="5415">
                  <c:v>2.52100840336133E-2</c:v>
                </c:pt>
                <c:pt idx="5416">
                  <c:v>8.3333333333333204E-2</c:v>
                </c:pt>
                <c:pt idx="5417">
                  <c:v>0.11340206185567001</c:v>
                </c:pt>
                <c:pt idx="5418">
                  <c:v>7.1186440677966006E-2</c:v>
                </c:pt>
                <c:pt idx="5419">
                  <c:v>7.2664359861591699E-2</c:v>
                </c:pt>
                <c:pt idx="5420">
                  <c:v>7.0234113712374494E-2</c:v>
                </c:pt>
                <c:pt idx="5421">
                  <c:v>7.5268817204300995E-2</c:v>
                </c:pt>
                <c:pt idx="5422">
                  <c:v>7.0707070707070704E-2</c:v>
                </c:pt>
                <c:pt idx="5423">
                  <c:v>7.42049469964665E-2</c:v>
                </c:pt>
                <c:pt idx="5424">
                  <c:v>3.1358885017421498E-2</c:v>
                </c:pt>
                <c:pt idx="5425">
                  <c:v>3.2028469750889597E-2</c:v>
                </c:pt>
                <c:pt idx="5426">
                  <c:v>3.5294117647058899E-2</c:v>
                </c:pt>
                <c:pt idx="5427">
                  <c:v>2.5495750708215099E-2</c:v>
                </c:pt>
                <c:pt idx="5428">
                  <c:v>2.6548672566371698E-2</c:v>
                </c:pt>
                <c:pt idx="5429">
                  <c:v>0.14361702127659501</c:v>
                </c:pt>
                <c:pt idx="5430">
                  <c:v>7.1942446043165003E-3</c:v>
                </c:pt>
                <c:pt idx="5431">
                  <c:v>3.1914893617021198E-2</c:v>
                </c:pt>
                <c:pt idx="5432">
                  <c:v>5.26315789473683E-2</c:v>
                </c:pt>
                <c:pt idx="5433">
                  <c:v>6.3380281690140705E-2</c:v>
                </c:pt>
                <c:pt idx="5434">
                  <c:v>1.1857707509881301E-2</c:v>
                </c:pt>
                <c:pt idx="5435">
                  <c:v>7.9245283018867907E-2</c:v>
                </c:pt>
                <c:pt idx="5436">
                  <c:v>7.1428571428571397E-2</c:v>
                </c:pt>
                <c:pt idx="5437">
                  <c:v>0.109311740890688</c:v>
                </c:pt>
                <c:pt idx="5438">
                  <c:v>-1.24481327800829E-2</c:v>
                </c:pt>
                <c:pt idx="5439">
                  <c:v>3.7656903765690398E-2</c:v>
                </c:pt>
                <c:pt idx="5440">
                  <c:v>4.30622009569376E-2</c:v>
                </c:pt>
                <c:pt idx="5441">
                  <c:v>3.9647577092511099E-2</c:v>
                </c:pt>
                <c:pt idx="5442">
                  <c:v>3.8626609442059902E-2</c:v>
                </c:pt>
                <c:pt idx="5443">
                  <c:v>3.82978723404254E-2</c:v>
                </c:pt>
                <c:pt idx="5444">
                  <c:v>-4.2674253200569697E-3</c:v>
                </c:pt>
                <c:pt idx="5445">
                  <c:v>-5.0420168067226703E-3</c:v>
                </c:pt>
                <c:pt idx="5446">
                  <c:v>-5.5045871559633499E-3</c:v>
                </c:pt>
                <c:pt idx="5447">
                  <c:v>-5.0083472454089898E-3</c:v>
                </c:pt>
                <c:pt idx="5448">
                  <c:v>-5.9642147117295796E-3</c:v>
                </c:pt>
                <c:pt idx="5449">
                  <c:v>-5.6710775047259503E-3</c:v>
                </c:pt>
                <c:pt idx="5450">
                  <c:v>-5.4844606946984299E-3</c:v>
                </c:pt>
                <c:pt idx="5451">
                  <c:v>-1.01694915254237E-2</c:v>
                </c:pt>
                <c:pt idx="5452">
                  <c:v>-2.12014134275617E-2</c:v>
                </c:pt>
                <c:pt idx="5453">
                  <c:v>-1.7408123791102501E-2</c:v>
                </c:pt>
                <c:pt idx="5454">
                  <c:v>-2.7272727272727299E-2</c:v>
                </c:pt>
                <c:pt idx="5455">
                  <c:v>-2.7272727272727299E-2</c:v>
                </c:pt>
                <c:pt idx="5456">
                  <c:v>-3.4642032332563501E-2</c:v>
                </c:pt>
                <c:pt idx="5457">
                  <c:v>-3.6319612590798897E-2</c:v>
                </c:pt>
                <c:pt idx="5458">
                  <c:v>-4.3478260869565098E-2</c:v>
                </c:pt>
                <c:pt idx="5459">
                  <c:v>-4.2857142857142899E-2</c:v>
                </c:pt>
                <c:pt idx="5460">
                  <c:v>-6.4133016627078293E-2</c:v>
                </c:pt>
                <c:pt idx="5461">
                  <c:v>-0.101827676240208</c:v>
                </c:pt>
                <c:pt idx="5462">
                  <c:v>-0.109243697478991</c:v>
                </c:pt>
                <c:pt idx="5463">
                  <c:v>-0.108433734939759</c:v>
                </c:pt>
                <c:pt idx="5464">
                  <c:v>-6.6246056782334403E-2</c:v>
                </c:pt>
                <c:pt idx="5465">
                  <c:v>-7.5268817204300995E-2</c:v>
                </c:pt>
                <c:pt idx="5466">
                  <c:v>-8.9552238805970102E-2</c:v>
                </c:pt>
                <c:pt idx="5467">
                  <c:v>-9.2307692307692202E-2</c:v>
                </c:pt>
                <c:pt idx="5468">
                  <c:v>-9.8360655737704999E-2</c:v>
                </c:pt>
                <c:pt idx="5469">
                  <c:v>-0.106796116504854</c:v>
                </c:pt>
                <c:pt idx="5470">
                  <c:v>-9.9099099099099197E-2</c:v>
                </c:pt>
                <c:pt idx="5471">
                  <c:v>-0.1</c:v>
                </c:pt>
                <c:pt idx="5472">
                  <c:v>-9.7345132743362706E-2</c:v>
                </c:pt>
                <c:pt idx="5473">
                  <c:v>-9.0047393364928799E-2</c:v>
                </c:pt>
                <c:pt idx="5474">
                  <c:v>-7.5098814229248995E-2</c:v>
                </c:pt>
                <c:pt idx="5475">
                  <c:v>-6.9090909090908995E-2</c:v>
                </c:pt>
                <c:pt idx="5476">
                  <c:v>-6.9090909090908995E-2</c:v>
                </c:pt>
                <c:pt idx="5477">
                  <c:v>-6.9090909090908995E-2</c:v>
                </c:pt>
                <c:pt idx="5478">
                  <c:v>-0.14624505928853701</c:v>
                </c:pt>
                <c:pt idx="5479">
                  <c:v>-8.4615384615384495E-2</c:v>
                </c:pt>
                <c:pt idx="5480">
                  <c:v>-8.59375E-2</c:v>
                </c:pt>
                <c:pt idx="5481">
                  <c:v>-5.3061224489795798E-2</c:v>
                </c:pt>
                <c:pt idx="5482">
                  <c:v>-6.5573770491803296E-2</c:v>
                </c:pt>
                <c:pt idx="5483">
                  <c:v>-6.2992125984251995E-2</c:v>
                </c:pt>
                <c:pt idx="5484">
                  <c:v>-6.1068702290076403E-2</c:v>
                </c:pt>
                <c:pt idx="5485">
                  <c:v>-6.1068702290076403E-2</c:v>
                </c:pt>
                <c:pt idx="5486">
                  <c:v>-6.2015503875969102E-2</c:v>
                </c:pt>
                <c:pt idx="5487">
                  <c:v>8.6956521739129898E-3</c:v>
                </c:pt>
                <c:pt idx="5488">
                  <c:v>9.0090090090089101E-3</c:v>
                </c:pt>
                <c:pt idx="5489">
                  <c:v>9.0909090909090298E-3</c:v>
                </c:pt>
                <c:pt idx="5490">
                  <c:v>9.2592592592593004E-3</c:v>
                </c:pt>
                <c:pt idx="5491">
                  <c:v>3.3057851239669298E-2</c:v>
                </c:pt>
                <c:pt idx="5492">
                  <c:v>3.4482758620689703E-2</c:v>
                </c:pt>
                <c:pt idx="5493">
                  <c:v>2.94117647058822E-2</c:v>
                </c:pt>
                <c:pt idx="5494">
                  <c:v>-3.8626609442059902E-2</c:v>
                </c:pt>
                <c:pt idx="5495">
                  <c:v>-4.0358744394618701E-2</c:v>
                </c:pt>
                <c:pt idx="5496">
                  <c:v>-7.6233183856502199E-2</c:v>
                </c:pt>
                <c:pt idx="5497">
                  <c:v>4.5662100456620404E-3</c:v>
                </c:pt>
                <c:pt idx="5498">
                  <c:v>3.9525691699604498E-3</c:v>
                </c:pt>
                <c:pt idx="5499">
                  <c:v>6.01503759398496E-2</c:v>
                </c:pt>
                <c:pt idx="5500">
                  <c:v>2.5641025641025501E-2</c:v>
                </c:pt>
                <c:pt idx="5501">
                  <c:v>7.6335877862594402E-3</c:v>
                </c:pt>
                <c:pt idx="5502">
                  <c:v>-1.7291066282420799E-2</c:v>
                </c:pt>
                <c:pt idx="5503">
                  <c:v>-2.5714285714285801E-2</c:v>
                </c:pt>
                <c:pt idx="5504">
                  <c:v>-3.04054054054054E-2</c:v>
                </c:pt>
                <c:pt idx="5505">
                  <c:v>-4.4925124792013202E-2</c:v>
                </c:pt>
                <c:pt idx="5506">
                  <c:v>-3.4596375617792399E-2</c:v>
                </c:pt>
                <c:pt idx="5507">
                  <c:v>-3.96975425330812E-2</c:v>
                </c:pt>
                <c:pt idx="5508">
                  <c:v>-1.19521912350597E-2</c:v>
                </c:pt>
                <c:pt idx="5509">
                  <c:v>-1.06761565836299E-2</c:v>
                </c:pt>
                <c:pt idx="5510">
                  <c:v>-3.4482758620689703E-2</c:v>
                </c:pt>
                <c:pt idx="5511">
                  <c:v>-4.3795620437956102E-2</c:v>
                </c:pt>
                <c:pt idx="5512">
                  <c:v>-4.2944785276073497E-2</c:v>
                </c:pt>
                <c:pt idx="5513">
                  <c:v>-3.5999999999999997E-2</c:v>
                </c:pt>
                <c:pt idx="5514">
                  <c:v>-3.5294117647058899E-2</c:v>
                </c:pt>
                <c:pt idx="5515">
                  <c:v>-3.5999999999999997E-2</c:v>
                </c:pt>
                <c:pt idx="5516">
                  <c:v>-3.5294117647058899E-2</c:v>
                </c:pt>
                <c:pt idx="5517">
                  <c:v>-3.82978723404254E-2</c:v>
                </c:pt>
                <c:pt idx="5518">
                  <c:v>0</c:v>
                </c:pt>
                <c:pt idx="5519">
                  <c:v>0</c:v>
                </c:pt>
                <c:pt idx="5520">
                  <c:v>-5.6000000000000001E-2</c:v>
                </c:pt>
                <c:pt idx="5521">
                  <c:v>-6.1224489795918401E-2</c:v>
                </c:pt>
                <c:pt idx="5522">
                  <c:v>-7.1942446043165003E-3</c:v>
                </c:pt>
                <c:pt idx="5523">
                  <c:v>-1.43540669856458E-2</c:v>
                </c:pt>
                <c:pt idx="5524">
                  <c:v>-9.66183574879231E-3</c:v>
                </c:pt>
                <c:pt idx="5525">
                  <c:v>-1.67064439140811E-2</c:v>
                </c:pt>
                <c:pt idx="5526">
                  <c:v>-1.6786570743405099E-2</c:v>
                </c:pt>
                <c:pt idx="5527">
                  <c:v>-2.14797136038185E-2</c:v>
                </c:pt>
                <c:pt idx="5528">
                  <c:v>7.1599045346062403E-3</c:v>
                </c:pt>
                <c:pt idx="5529">
                  <c:v>-3.5971223021582698E-2</c:v>
                </c:pt>
                <c:pt idx="5530">
                  <c:v>0</c:v>
                </c:pt>
                <c:pt idx="5531">
                  <c:v>-7.3710073710073704E-3</c:v>
                </c:pt>
                <c:pt idx="5532">
                  <c:v>-7.5187969924812503E-3</c:v>
                </c:pt>
                <c:pt idx="5533">
                  <c:v>-8.4507042253520997E-3</c:v>
                </c:pt>
                <c:pt idx="5534">
                  <c:v>1.6853932584269499E-2</c:v>
                </c:pt>
                <c:pt idx="5535">
                  <c:v>1.55440414507772E-2</c:v>
                </c:pt>
                <c:pt idx="5536">
                  <c:v>1.5706806282722498E-2</c:v>
                </c:pt>
                <c:pt idx="5537">
                  <c:v>1.4999999999999901E-2</c:v>
                </c:pt>
                <c:pt idx="5538">
                  <c:v>3.6855036855036799E-2</c:v>
                </c:pt>
                <c:pt idx="5539">
                  <c:v>3.7220843672456497E-2</c:v>
                </c:pt>
                <c:pt idx="5540">
                  <c:v>4.2492917847025399E-2</c:v>
                </c:pt>
                <c:pt idx="5541">
                  <c:v>4.9450549450549497E-2</c:v>
                </c:pt>
                <c:pt idx="5542">
                  <c:v>5.32544378698225E-2</c:v>
                </c:pt>
                <c:pt idx="5543">
                  <c:v>5.6603773584905599E-2</c:v>
                </c:pt>
                <c:pt idx="5544">
                  <c:v>4.7872340425531901E-2</c:v>
                </c:pt>
                <c:pt idx="5545">
                  <c:v>5.2023121387283197E-2</c:v>
                </c:pt>
                <c:pt idx="5546">
                  <c:v>6.5830721003134807E-2</c:v>
                </c:pt>
                <c:pt idx="5547">
                  <c:v>3.5714285714285803E-2</c:v>
                </c:pt>
                <c:pt idx="5548">
                  <c:v>3.5087719298245702E-2</c:v>
                </c:pt>
                <c:pt idx="5549">
                  <c:v>3.5502958579881602E-2</c:v>
                </c:pt>
                <c:pt idx="5550">
                  <c:v>4.08163265306122E-2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-5.6000000000000001E-2</c:v>
                </c:pt>
                <c:pt idx="5555">
                  <c:v>-6.8852459016393405E-2</c:v>
                </c:pt>
                <c:pt idx="5556">
                  <c:v>0</c:v>
                </c:pt>
                <c:pt idx="5557">
                  <c:v>0</c:v>
                </c:pt>
                <c:pt idx="5558">
                  <c:v>9.77198697068404E-3</c:v>
                </c:pt>
                <c:pt idx="5559">
                  <c:v>1.06007067137809E-2</c:v>
                </c:pt>
                <c:pt idx="5560">
                  <c:v>2.1739130434782698E-2</c:v>
                </c:pt>
                <c:pt idx="5561">
                  <c:v>2.06896551724138E-2</c:v>
                </c:pt>
                <c:pt idx="5562">
                  <c:v>2.1739130434782698E-2</c:v>
                </c:pt>
                <c:pt idx="5563">
                  <c:v>1.8518518518518601E-2</c:v>
                </c:pt>
                <c:pt idx="5564">
                  <c:v>1.7142857142857099E-2</c:v>
                </c:pt>
                <c:pt idx="5565">
                  <c:v>1.9607843137254801E-2</c:v>
                </c:pt>
                <c:pt idx="5566">
                  <c:v>2.0979020979021001E-2</c:v>
                </c:pt>
                <c:pt idx="5567">
                  <c:v>1.92307692307691E-2</c:v>
                </c:pt>
                <c:pt idx="5568">
                  <c:v>1.94805194805194E-2</c:v>
                </c:pt>
                <c:pt idx="5569">
                  <c:v>2.5974025974025899E-2</c:v>
                </c:pt>
                <c:pt idx="5570">
                  <c:v>2.3121387283236899E-2</c:v>
                </c:pt>
                <c:pt idx="5571">
                  <c:v>2.09424083769633E-2</c:v>
                </c:pt>
                <c:pt idx="5572">
                  <c:v>2.5806451612903201E-2</c:v>
                </c:pt>
                <c:pt idx="5573">
                  <c:v>2.4691358024691398E-2</c:v>
                </c:pt>
                <c:pt idx="5574">
                  <c:v>1.56739811912225E-2</c:v>
                </c:pt>
                <c:pt idx="5575">
                  <c:v>1.5873015873015799E-2</c:v>
                </c:pt>
                <c:pt idx="5576">
                  <c:v>4.4025157232704303E-2</c:v>
                </c:pt>
                <c:pt idx="5577">
                  <c:v>9.5709570957095605E-2</c:v>
                </c:pt>
                <c:pt idx="5578">
                  <c:v>4.8951048951048903E-2</c:v>
                </c:pt>
                <c:pt idx="5579">
                  <c:v>-2.6217228464419502E-2</c:v>
                </c:pt>
                <c:pt idx="5580">
                  <c:v>2.8368794326241099E-2</c:v>
                </c:pt>
                <c:pt idx="5581">
                  <c:v>0.13355048859934801</c:v>
                </c:pt>
                <c:pt idx="5582">
                  <c:v>8.1250000000000003E-2</c:v>
                </c:pt>
                <c:pt idx="5583">
                  <c:v>3.5143769968050999E-2</c:v>
                </c:pt>
                <c:pt idx="5584">
                  <c:v>3.4920634920634998E-2</c:v>
                </c:pt>
                <c:pt idx="5585">
                  <c:v>3.7542662116040799E-2</c:v>
                </c:pt>
                <c:pt idx="5586">
                  <c:v>2.7210884353741499E-2</c:v>
                </c:pt>
                <c:pt idx="5587">
                  <c:v>5.0359712230215702E-2</c:v>
                </c:pt>
                <c:pt idx="5588">
                  <c:v>5.1470588235294101E-2</c:v>
                </c:pt>
                <c:pt idx="5589">
                  <c:v>4.8611111111111098E-2</c:v>
                </c:pt>
                <c:pt idx="5590">
                  <c:v>4.6357615894039701E-2</c:v>
                </c:pt>
                <c:pt idx="5591">
                  <c:v>8.4985835694051295E-3</c:v>
                </c:pt>
                <c:pt idx="5592">
                  <c:v>8.4985835694051295E-3</c:v>
                </c:pt>
                <c:pt idx="5593">
                  <c:v>9.1463414634145295E-3</c:v>
                </c:pt>
                <c:pt idx="5594">
                  <c:v>0</c:v>
                </c:pt>
                <c:pt idx="5595">
                  <c:v>0</c:v>
                </c:pt>
                <c:pt idx="5596">
                  <c:v>1.7543859649122799E-2</c:v>
                </c:pt>
                <c:pt idx="5597">
                  <c:v>-3.03030303030302E-2</c:v>
                </c:pt>
                <c:pt idx="5598">
                  <c:v>-3.3932135728542902E-2</c:v>
                </c:pt>
                <c:pt idx="5599">
                  <c:v>-3.3009708737863998E-2</c:v>
                </c:pt>
                <c:pt idx="5600">
                  <c:v>-3.8202247191011202E-2</c:v>
                </c:pt>
                <c:pt idx="5601">
                  <c:v>3.4782608695652098E-2</c:v>
                </c:pt>
                <c:pt idx="5602">
                  <c:v>3.7209302325581499E-2</c:v>
                </c:pt>
                <c:pt idx="5603">
                  <c:v>0.04</c:v>
                </c:pt>
                <c:pt idx="5604">
                  <c:v>4.2328042328042298E-2</c:v>
                </c:pt>
                <c:pt idx="5605">
                  <c:v>6.0439560439560398E-2</c:v>
                </c:pt>
                <c:pt idx="5606">
                  <c:v>5.8823529411764698E-2</c:v>
                </c:pt>
                <c:pt idx="5607">
                  <c:v>6.79012345679013E-2</c:v>
                </c:pt>
                <c:pt idx="5608">
                  <c:v>6.1111111111111102E-2</c:v>
                </c:pt>
                <c:pt idx="5609">
                  <c:v>6.9182389937106903E-2</c:v>
                </c:pt>
                <c:pt idx="5610">
                  <c:v>4.0247678018575803E-2</c:v>
                </c:pt>
                <c:pt idx="5611">
                  <c:v>4.46735395189004E-2</c:v>
                </c:pt>
                <c:pt idx="5612">
                  <c:v>1.5748031496062902E-2</c:v>
                </c:pt>
                <c:pt idx="5613">
                  <c:v>1.6260162601626101E-2</c:v>
                </c:pt>
                <c:pt idx="5614">
                  <c:v>1.4184397163120499E-2</c:v>
                </c:pt>
                <c:pt idx="5615">
                  <c:v>4.5614035087719197E-2</c:v>
                </c:pt>
                <c:pt idx="5616">
                  <c:v>4.3189368770764E-2</c:v>
                </c:pt>
                <c:pt idx="5617">
                  <c:v>4.2904290429042799E-2</c:v>
                </c:pt>
                <c:pt idx="5618">
                  <c:v>2.37288135593221E-2</c:v>
                </c:pt>
                <c:pt idx="5619">
                  <c:v>0.101190476190476</c:v>
                </c:pt>
                <c:pt idx="5620">
                  <c:v>8.4057971014492805E-2</c:v>
                </c:pt>
                <c:pt idx="5621">
                  <c:v>8.3094555873925502E-2</c:v>
                </c:pt>
                <c:pt idx="5622">
                  <c:v>6.7114093959731405E-2</c:v>
                </c:pt>
                <c:pt idx="5623">
                  <c:v>6.2893081761006206E-2</c:v>
                </c:pt>
                <c:pt idx="5624">
                  <c:v>5.3627760252366E-2</c:v>
                </c:pt>
                <c:pt idx="5625">
                  <c:v>5.3291536050156602E-2</c:v>
                </c:pt>
                <c:pt idx="5626">
                  <c:v>1.628664495114E-2</c:v>
                </c:pt>
                <c:pt idx="5627">
                  <c:v>6.9908814589665497E-2</c:v>
                </c:pt>
                <c:pt idx="5628">
                  <c:v>6.4516129032257993E-2</c:v>
                </c:pt>
                <c:pt idx="5629">
                  <c:v>6.5789473684210606E-2</c:v>
                </c:pt>
                <c:pt idx="5630">
                  <c:v>-1.74418604651163E-2</c:v>
                </c:pt>
                <c:pt idx="5631">
                  <c:v>-2.06896551724138E-2</c:v>
                </c:pt>
                <c:pt idx="5632">
                  <c:v>-3.8391224862888297E-2</c:v>
                </c:pt>
                <c:pt idx="5633">
                  <c:v>-3.3492822966507199E-2</c:v>
                </c:pt>
                <c:pt idx="5634">
                  <c:v>-1.94174757281553E-2</c:v>
                </c:pt>
                <c:pt idx="5635">
                  <c:v>-2.0066889632107E-2</c:v>
                </c:pt>
                <c:pt idx="5636">
                  <c:v>-2.06896551724138E-2</c:v>
                </c:pt>
                <c:pt idx="5637">
                  <c:v>-1.92307692307691E-2</c:v>
                </c:pt>
                <c:pt idx="5638">
                  <c:v>-2.0066889632107E-2</c:v>
                </c:pt>
                <c:pt idx="5639">
                  <c:v>-2.0618556701030799E-2</c:v>
                </c:pt>
                <c:pt idx="5640">
                  <c:v>-2.0761245674740501E-2</c:v>
                </c:pt>
                <c:pt idx="5641">
                  <c:v>-2.1126760563380202E-2</c:v>
                </c:pt>
                <c:pt idx="5642">
                  <c:v>-3.6395147313691402E-2</c:v>
                </c:pt>
                <c:pt idx="5643">
                  <c:v>0</c:v>
                </c:pt>
                <c:pt idx="5644">
                  <c:v>0</c:v>
                </c:pt>
                <c:pt idx="5645">
                  <c:v>-1.21951219512195E-2</c:v>
                </c:pt>
                <c:pt idx="5646">
                  <c:v>-1.4150943396226299E-2</c:v>
                </c:pt>
                <c:pt idx="5647">
                  <c:v>2.0594965675057201E-2</c:v>
                </c:pt>
                <c:pt idx="5648">
                  <c:v>3.8135593220338798E-2</c:v>
                </c:pt>
                <c:pt idx="5649">
                  <c:v>3.78151260504202E-2</c:v>
                </c:pt>
                <c:pt idx="5650">
                  <c:v>3.7344398340249003E-2</c:v>
                </c:pt>
                <c:pt idx="5651">
                  <c:v>3.5714285714285803E-2</c:v>
                </c:pt>
                <c:pt idx="5652">
                  <c:v>7.0663811563169199E-2</c:v>
                </c:pt>
                <c:pt idx="5653">
                  <c:v>2.6086956521739198E-2</c:v>
                </c:pt>
                <c:pt idx="5654">
                  <c:v>-3.1712473572938597E-2</c:v>
                </c:pt>
                <c:pt idx="5655">
                  <c:v>-3.6144578313252997E-2</c:v>
                </c:pt>
                <c:pt idx="5656">
                  <c:v>-3.2119914346894998E-2</c:v>
                </c:pt>
                <c:pt idx="5657">
                  <c:v>-3.8374717832957199E-2</c:v>
                </c:pt>
                <c:pt idx="5658">
                  <c:v>-3.9260969976905299E-2</c:v>
                </c:pt>
                <c:pt idx="5659">
                  <c:v>-3.6559139784946203E-2</c:v>
                </c:pt>
                <c:pt idx="5660">
                  <c:v>-4.3859649122806897E-2</c:v>
                </c:pt>
                <c:pt idx="5661">
                  <c:v>-4.4247787610619503E-2</c:v>
                </c:pt>
                <c:pt idx="5662">
                  <c:v>-1.7467248908296901E-2</c:v>
                </c:pt>
                <c:pt idx="5663">
                  <c:v>3.9175257731958797E-2</c:v>
                </c:pt>
                <c:pt idx="5664">
                  <c:v>3.1496062992125901E-2</c:v>
                </c:pt>
                <c:pt idx="5665">
                  <c:v>-1.0799136069114401E-2</c:v>
                </c:pt>
                <c:pt idx="5666">
                  <c:v>-4.3859649122806E-3</c:v>
                </c:pt>
                <c:pt idx="5667">
                  <c:v>-4.4247787610618402E-3</c:v>
                </c:pt>
                <c:pt idx="5668">
                  <c:v>-1.3824884792626699E-2</c:v>
                </c:pt>
                <c:pt idx="5669">
                  <c:v>-6.42398286937906E-3</c:v>
                </c:pt>
                <c:pt idx="5670">
                  <c:v>-1.2396694214876099E-2</c:v>
                </c:pt>
                <c:pt idx="5671">
                  <c:v>-1.24999999999999E-2</c:v>
                </c:pt>
                <c:pt idx="5672">
                  <c:v>-1.65975103734439E-2</c:v>
                </c:pt>
                <c:pt idx="5673">
                  <c:v>-4.0983606557376496E-3</c:v>
                </c:pt>
                <c:pt idx="5674">
                  <c:v>-1.6326530612244799E-2</c:v>
                </c:pt>
                <c:pt idx="5675">
                  <c:v>-1.12866817155756E-2</c:v>
                </c:pt>
                <c:pt idx="5676">
                  <c:v>-1.1764705882352899E-2</c:v>
                </c:pt>
                <c:pt idx="5677">
                  <c:v>-1.5118790496760201E-2</c:v>
                </c:pt>
                <c:pt idx="5678">
                  <c:v>4.3478260869564897E-3</c:v>
                </c:pt>
                <c:pt idx="5679">
                  <c:v>4.5908183632734599E-2</c:v>
                </c:pt>
                <c:pt idx="5680">
                  <c:v>4.5908183632734599E-2</c:v>
                </c:pt>
                <c:pt idx="5681">
                  <c:v>-2.09643605870013E-3</c:v>
                </c:pt>
                <c:pt idx="5682">
                  <c:v>-2.2271714922048602E-3</c:v>
                </c:pt>
                <c:pt idx="5683">
                  <c:v>4.8309178743961498E-3</c:v>
                </c:pt>
                <c:pt idx="5684">
                  <c:v>2.4844720496894401E-2</c:v>
                </c:pt>
                <c:pt idx="5685">
                  <c:v>0.10919540229885</c:v>
                </c:pt>
                <c:pt idx="5686">
                  <c:v>7.0336391437308896E-2</c:v>
                </c:pt>
                <c:pt idx="5687">
                  <c:v>7.0769230769230695E-2</c:v>
                </c:pt>
                <c:pt idx="5688">
                  <c:v>2.6845637583892499E-2</c:v>
                </c:pt>
                <c:pt idx="5689">
                  <c:v>2.6315789473684199E-2</c:v>
                </c:pt>
                <c:pt idx="5690">
                  <c:v>2.3809523809523701E-2</c:v>
                </c:pt>
                <c:pt idx="5691">
                  <c:v>0.18158567774935999</c:v>
                </c:pt>
                <c:pt idx="5692">
                  <c:v>4.2553191489360601E-3</c:v>
                </c:pt>
                <c:pt idx="5693">
                  <c:v>4.1666666666666699E-2</c:v>
                </c:pt>
                <c:pt idx="5694">
                  <c:v>4.2372881355932299E-2</c:v>
                </c:pt>
                <c:pt idx="5695">
                  <c:v>4.4642857142857199E-2</c:v>
                </c:pt>
                <c:pt idx="5696">
                  <c:v>4.7169811320754797E-2</c:v>
                </c:pt>
                <c:pt idx="5697">
                  <c:v>5.0251256281407003E-2</c:v>
                </c:pt>
                <c:pt idx="5698">
                  <c:v>5.1020408163265203E-2</c:v>
                </c:pt>
                <c:pt idx="5699">
                  <c:v>6.25E-2</c:v>
                </c:pt>
                <c:pt idx="5700">
                  <c:v>0.114754098360655</c:v>
                </c:pt>
                <c:pt idx="5701">
                  <c:v>0.20202020202020199</c:v>
                </c:pt>
                <c:pt idx="5702">
                  <c:v>8.1206496519721602E-2</c:v>
                </c:pt>
                <c:pt idx="5703">
                  <c:v>8.9974293059125798E-2</c:v>
                </c:pt>
                <c:pt idx="5704">
                  <c:v>9.5607235142118802E-2</c:v>
                </c:pt>
                <c:pt idx="5705">
                  <c:v>9.5115681233933103E-2</c:v>
                </c:pt>
                <c:pt idx="5706">
                  <c:v>6.5116279069767399E-2</c:v>
                </c:pt>
                <c:pt idx="5707">
                  <c:v>6.7961165048543604E-2</c:v>
                </c:pt>
                <c:pt idx="5708">
                  <c:v>8.5057471264367898E-2</c:v>
                </c:pt>
                <c:pt idx="5709">
                  <c:v>0.117117117117117</c:v>
                </c:pt>
                <c:pt idx="5710">
                  <c:v>0.14525139664804401</c:v>
                </c:pt>
                <c:pt idx="5711">
                  <c:v>0.10662824207492801</c:v>
                </c:pt>
                <c:pt idx="5712">
                  <c:v>8.43373493975903E-2</c:v>
                </c:pt>
                <c:pt idx="5713">
                  <c:v>8.43373493975903E-2</c:v>
                </c:pt>
                <c:pt idx="5714">
                  <c:v>0.13754646840148699</c:v>
                </c:pt>
                <c:pt idx="5715">
                  <c:v>0.10914454277286099</c:v>
                </c:pt>
                <c:pt idx="5716">
                  <c:v>0.145985401459854</c:v>
                </c:pt>
                <c:pt idx="5717">
                  <c:v>0.13807531380753099</c:v>
                </c:pt>
                <c:pt idx="5718">
                  <c:v>0.16256157635467899</c:v>
                </c:pt>
                <c:pt idx="5719">
                  <c:v>0.182608695652173</c:v>
                </c:pt>
                <c:pt idx="5720">
                  <c:v>0.150684931506849</c:v>
                </c:pt>
                <c:pt idx="5721">
                  <c:v>0.14285714285714199</c:v>
                </c:pt>
                <c:pt idx="5722">
                  <c:v>0.15639810426540199</c:v>
                </c:pt>
                <c:pt idx="5723">
                  <c:v>0.15639810426540199</c:v>
                </c:pt>
                <c:pt idx="5724">
                  <c:v>0.223529411764705</c:v>
                </c:pt>
                <c:pt idx="5725">
                  <c:v>0.234567901234567</c:v>
                </c:pt>
                <c:pt idx="5726">
                  <c:v>0.223529411764705</c:v>
                </c:pt>
                <c:pt idx="5727">
                  <c:v>0.24463519313304699</c:v>
                </c:pt>
                <c:pt idx="5728">
                  <c:v>0.28799999999999998</c:v>
                </c:pt>
                <c:pt idx="5729">
                  <c:v>0.42127659574468002</c:v>
                </c:pt>
                <c:pt idx="5730">
                  <c:v>0.35820895522388002</c:v>
                </c:pt>
                <c:pt idx="5731">
                  <c:v>0.41886792452830102</c:v>
                </c:pt>
                <c:pt idx="5732">
                  <c:v>0.41085271317829403</c:v>
                </c:pt>
                <c:pt idx="5733">
                  <c:v>0.374485596707818</c:v>
                </c:pt>
                <c:pt idx="5734">
                  <c:v>0.38723404255319099</c:v>
                </c:pt>
                <c:pt idx="5735">
                  <c:v>0.39393939393939398</c:v>
                </c:pt>
                <c:pt idx="5736">
                  <c:v>8.4985835694051295E-3</c:v>
                </c:pt>
                <c:pt idx="5737">
                  <c:v>8.4985835694051295E-3</c:v>
                </c:pt>
                <c:pt idx="5738">
                  <c:v>8.4985835694051295E-3</c:v>
                </c:pt>
                <c:pt idx="5739">
                  <c:v>-2.80112044817926E-3</c:v>
                </c:pt>
                <c:pt idx="5740">
                  <c:v>-3.3003300330032201E-3</c:v>
                </c:pt>
                <c:pt idx="5741">
                  <c:v>-8.3472454090149899E-3</c:v>
                </c:pt>
                <c:pt idx="5742">
                  <c:v>-9.1074681238616506E-3</c:v>
                </c:pt>
                <c:pt idx="5743">
                  <c:v>-1.8099547511312101E-2</c:v>
                </c:pt>
                <c:pt idx="5744">
                  <c:v>-1.7543859649122799E-2</c:v>
                </c:pt>
                <c:pt idx="5745">
                  <c:v>-2.1052631578947399E-2</c:v>
                </c:pt>
                <c:pt idx="5746">
                  <c:v>-6.1007957559681802E-2</c:v>
                </c:pt>
                <c:pt idx="5747">
                  <c:v>-6.6282420749279494E-2</c:v>
                </c:pt>
                <c:pt idx="5748">
                  <c:v>-5.9431524547803601E-2</c:v>
                </c:pt>
                <c:pt idx="5749">
                  <c:v>-7.7333333333333198E-2</c:v>
                </c:pt>
                <c:pt idx="5750">
                  <c:v>-9.4339622641509399E-2</c:v>
                </c:pt>
                <c:pt idx="5751">
                  <c:v>-0.12849162011173099</c:v>
                </c:pt>
                <c:pt idx="5752">
                  <c:v>-0.12928759894458999</c:v>
                </c:pt>
                <c:pt idx="5753">
                  <c:v>-0.13881019830028299</c:v>
                </c:pt>
                <c:pt idx="5754">
                  <c:v>-0.13960113960113901</c:v>
                </c:pt>
                <c:pt idx="5755">
                  <c:v>-0.15757575757575701</c:v>
                </c:pt>
                <c:pt idx="5756">
                  <c:v>-8.9337175792507204E-2</c:v>
                </c:pt>
                <c:pt idx="5757">
                  <c:v>-0.116959064327485</c:v>
                </c:pt>
                <c:pt idx="5758">
                  <c:v>0.13099041533546299</c:v>
                </c:pt>
                <c:pt idx="5759">
                  <c:v>0.139931740614334</c:v>
                </c:pt>
                <c:pt idx="5760">
                  <c:v>0.15241635687732299</c:v>
                </c:pt>
                <c:pt idx="5761">
                  <c:v>0.14801444043321299</c:v>
                </c:pt>
                <c:pt idx="5762">
                  <c:v>0.19999999999999901</c:v>
                </c:pt>
                <c:pt idx="5763">
                  <c:v>0.22957198443579699</c:v>
                </c:pt>
                <c:pt idx="5764">
                  <c:v>0.224334600760456</c:v>
                </c:pt>
                <c:pt idx="5765">
                  <c:v>0.233201581027667</c:v>
                </c:pt>
                <c:pt idx="5766">
                  <c:v>0.35135135135135098</c:v>
                </c:pt>
                <c:pt idx="5767">
                  <c:v>0.392739273927392</c:v>
                </c:pt>
                <c:pt idx="5768">
                  <c:v>0.42049469964664299</c:v>
                </c:pt>
                <c:pt idx="5769">
                  <c:v>0.42948717948717902</c:v>
                </c:pt>
                <c:pt idx="5770">
                  <c:v>0.49717514124293699</c:v>
                </c:pt>
                <c:pt idx="5771">
                  <c:v>0.50997150997150897</c:v>
                </c:pt>
                <c:pt idx="5772">
                  <c:v>0.54970760233918103</c:v>
                </c:pt>
                <c:pt idx="5773">
                  <c:v>0.56547619047619002</c:v>
                </c:pt>
                <c:pt idx="5774">
                  <c:v>0.58596491228070102</c:v>
                </c:pt>
                <c:pt idx="5775">
                  <c:v>0.59856630824372703</c:v>
                </c:pt>
                <c:pt idx="5776">
                  <c:v>0.63398692810457502</c:v>
                </c:pt>
                <c:pt idx="5777">
                  <c:v>0.64666666666666595</c:v>
                </c:pt>
                <c:pt idx="5778">
                  <c:v>0.665573770491803</c:v>
                </c:pt>
                <c:pt idx="5779">
                  <c:v>0.64383561643835596</c:v>
                </c:pt>
                <c:pt idx="5780">
                  <c:v>0.66666666666666596</c:v>
                </c:pt>
                <c:pt idx="5781">
                  <c:v>0.65942028985507195</c:v>
                </c:pt>
                <c:pt idx="5782">
                  <c:v>0.65714285714285703</c:v>
                </c:pt>
                <c:pt idx="5783">
                  <c:v>0.70769230769230695</c:v>
                </c:pt>
                <c:pt idx="5784">
                  <c:v>0.72762645914396895</c:v>
                </c:pt>
                <c:pt idx="5785">
                  <c:v>0.66077738515900997</c:v>
                </c:pt>
                <c:pt idx="5786">
                  <c:v>0.67719298245614001</c:v>
                </c:pt>
                <c:pt idx="5787">
                  <c:v>0.73946360153256696</c:v>
                </c:pt>
                <c:pt idx="5788">
                  <c:v>0.74319066147859902</c:v>
                </c:pt>
                <c:pt idx="5789">
                  <c:v>-4.2674253200569697E-3</c:v>
                </c:pt>
                <c:pt idx="5790">
                  <c:v>-4.6224961479199803E-3</c:v>
                </c:pt>
                <c:pt idx="5791">
                  <c:v>-4.8939641109297903E-3</c:v>
                </c:pt>
                <c:pt idx="5792">
                  <c:v>-1.49750415973377E-2</c:v>
                </c:pt>
                <c:pt idx="5793">
                  <c:v>-1.7612524461839401E-2</c:v>
                </c:pt>
                <c:pt idx="5794">
                  <c:v>-1.7475728155339699E-2</c:v>
                </c:pt>
                <c:pt idx="5795">
                  <c:v>-1.3953488372093001E-2</c:v>
                </c:pt>
                <c:pt idx="5796">
                  <c:v>-1.3100436681222599E-2</c:v>
                </c:pt>
                <c:pt idx="5797">
                  <c:v>6.5359477124182696E-3</c:v>
                </c:pt>
                <c:pt idx="5798">
                  <c:v>6.8649885583524899E-3</c:v>
                </c:pt>
                <c:pt idx="5799">
                  <c:v>6.9930069930070797E-3</c:v>
                </c:pt>
                <c:pt idx="5800">
                  <c:v>-3.4883720930232599E-2</c:v>
                </c:pt>
                <c:pt idx="5801">
                  <c:v>-1.8867924528301799E-2</c:v>
                </c:pt>
                <c:pt idx="5802">
                  <c:v>-1.9943019943019901E-2</c:v>
                </c:pt>
                <c:pt idx="5803">
                  <c:v>5.7803468208093003E-3</c:v>
                </c:pt>
                <c:pt idx="5804">
                  <c:v>5.6818181818181204E-3</c:v>
                </c:pt>
                <c:pt idx="5805">
                  <c:v>5.6179775280897903E-3</c:v>
                </c:pt>
                <c:pt idx="5806">
                  <c:v>-1.11731843575419E-2</c:v>
                </c:pt>
                <c:pt idx="5807">
                  <c:v>3.2835820895522297E-2</c:v>
                </c:pt>
                <c:pt idx="5808">
                  <c:v>3.0136986301369802E-2</c:v>
                </c:pt>
                <c:pt idx="5809">
                  <c:v>3.03030303030302E-2</c:v>
                </c:pt>
                <c:pt idx="5810">
                  <c:v>1.4018691588784901E-2</c:v>
                </c:pt>
                <c:pt idx="5811">
                  <c:v>3.06122448979591E-2</c:v>
                </c:pt>
                <c:pt idx="5812">
                  <c:v>8.0862533692722602E-3</c:v>
                </c:pt>
                <c:pt idx="5813">
                  <c:v>5.3475935828876997E-2</c:v>
                </c:pt>
                <c:pt idx="5814">
                  <c:v>5.23560209424083E-2</c:v>
                </c:pt>
                <c:pt idx="5815">
                  <c:v>6.9148936170212602E-2</c:v>
                </c:pt>
                <c:pt idx="5816">
                  <c:v>6.5902578796561695E-2</c:v>
                </c:pt>
                <c:pt idx="5817">
                  <c:v>7.8313253012048195E-2</c:v>
                </c:pt>
                <c:pt idx="5818">
                  <c:v>8.4967320261437801E-2</c:v>
                </c:pt>
                <c:pt idx="5819">
                  <c:v>7.0769230769230695E-2</c:v>
                </c:pt>
                <c:pt idx="5820">
                  <c:v>7.3954983922829495E-2</c:v>
                </c:pt>
                <c:pt idx="5821">
                  <c:v>7.2555205047318605E-2</c:v>
                </c:pt>
                <c:pt idx="5822">
                  <c:v>9.0196078431372395E-2</c:v>
                </c:pt>
                <c:pt idx="5823">
                  <c:v>9.3117408906882596E-2</c:v>
                </c:pt>
                <c:pt idx="5824">
                  <c:v>4.7210300429184601E-2</c:v>
                </c:pt>
                <c:pt idx="5825">
                  <c:v>5.1470588235294101E-2</c:v>
                </c:pt>
                <c:pt idx="5826">
                  <c:v>3.03030303030302E-2</c:v>
                </c:pt>
                <c:pt idx="5827">
                  <c:v>1.6949152542372801E-2</c:v>
                </c:pt>
                <c:pt idx="5828">
                  <c:v>1.5873015873015799E-2</c:v>
                </c:pt>
                <c:pt idx="5829">
                  <c:v>0.13095238095237999</c:v>
                </c:pt>
                <c:pt idx="5830">
                  <c:v>-5.7057057057056902E-2</c:v>
                </c:pt>
                <c:pt idx="5831">
                  <c:v>0.13496932515337401</c:v>
                </c:pt>
                <c:pt idx="5832">
                  <c:v>0.16012084592145001</c:v>
                </c:pt>
                <c:pt idx="5833">
                  <c:v>0.18235294117647</c:v>
                </c:pt>
                <c:pt idx="5834">
                  <c:v>0.19218241042345199</c:v>
                </c:pt>
                <c:pt idx="5835">
                  <c:v>0.26457399103139001</c:v>
                </c:pt>
                <c:pt idx="5836">
                  <c:v>0.233201581027667</c:v>
                </c:pt>
                <c:pt idx="5837">
                  <c:v>0.27200000000000002</c:v>
                </c:pt>
                <c:pt idx="5838">
                  <c:v>8.6142322097378196E-2</c:v>
                </c:pt>
                <c:pt idx="5839">
                  <c:v>8.5501858736059394E-2</c:v>
                </c:pt>
                <c:pt idx="5840">
                  <c:v>5.2238805970149203E-2</c:v>
                </c:pt>
                <c:pt idx="5841">
                  <c:v>0.176119402985074</c:v>
                </c:pt>
                <c:pt idx="5842">
                  <c:v>0.187301587301587</c:v>
                </c:pt>
                <c:pt idx="5843">
                  <c:v>0.23465703971119101</c:v>
                </c:pt>
                <c:pt idx="5844">
                  <c:v>0.22261484098939899</c:v>
                </c:pt>
                <c:pt idx="5845">
                  <c:v>0.23954372623574099</c:v>
                </c:pt>
                <c:pt idx="5846">
                  <c:v>0.247058823529411</c:v>
                </c:pt>
                <c:pt idx="5847">
                  <c:v>0.251748251748251</c:v>
                </c:pt>
                <c:pt idx="5848">
                  <c:v>0.27753303964757697</c:v>
                </c:pt>
                <c:pt idx="5849">
                  <c:v>0.36986301369863001</c:v>
                </c:pt>
                <c:pt idx="5850">
                  <c:v>0.33877551020408098</c:v>
                </c:pt>
                <c:pt idx="5851">
                  <c:v>0.33067729083665298</c:v>
                </c:pt>
                <c:pt idx="5852">
                  <c:v>0.29961089494163401</c:v>
                </c:pt>
                <c:pt idx="5853">
                  <c:v>0.34959349593495898</c:v>
                </c:pt>
                <c:pt idx="5854">
                  <c:v>0.42574257425742501</c:v>
                </c:pt>
                <c:pt idx="5855">
                  <c:v>0.54601226993865004</c:v>
                </c:pt>
                <c:pt idx="5856">
                  <c:v>0.447236180904522</c:v>
                </c:pt>
                <c:pt idx="5857">
                  <c:v>0.43877551020408101</c:v>
                </c:pt>
                <c:pt idx="5858">
                  <c:v>0.42131979695431399</c:v>
                </c:pt>
                <c:pt idx="5859">
                  <c:v>0.40703517587939703</c:v>
                </c:pt>
                <c:pt idx="5860">
                  <c:v>-8.4985835694051295E-3</c:v>
                </c:pt>
                <c:pt idx="5861">
                  <c:v>-9.2024539877299995E-3</c:v>
                </c:pt>
                <c:pt idx="5862">
                  <c:v>-1.1811023622047201E-2</c:v>
                </c:pt>
                <c:pt idx="5863">
                  <c:v>6.1349693251533301E-3</c:v>
                </c:pt>
                <c:pt idx="5864">
                  <c:v>6.4794816414686096E-3</c:v>
                </c:pt>
                <c:pt idx="5865">
                  <c:v>9.5823095823095894E-2</c:v>
                </c:pt>
                <c:pt idx="5866">
                  <c:v>9.7256857855361603E-2</c:v>
                </c:pt>
                <c:pt idx="5867">
                  <c:v>0.20192307692307601</c:v>
                </c:pt>
                <c:pt idx="5868">
                  <c:v>0.185022026431718</c:v>
                </c:pt>
                <c:pt idx="5869">
                  <c:v>0.177215189873417</c:v>
                </c:pt>
                <c:pt idx="5870">
                  <c:v>0.18421052631578899</c:v>
                </c:pt>
                <c:pt idx="5871">
                  <c:v>0.177966101694915</c:v>
                </c:pt>
                <c:pt idx="5872">
                  <c:v>0.15983606557377</c:v>
                </c:pt>
                <c:pt idx="5873">
                  <c:v>0.16666666666666599</c:v>
                </c:pt>
                <c:pt idx="5874">
                  <c:v>0.225263157894736</c:v>
                </c:pt>
                <c:pt idx="5875">
                  <c:v>0.23590814196242099</c:v>
                </c:pt>
                <c:pt idx="5876">
                  <c:v>0.18942731277533001</c:v>
                </c:pt>
                <c:pt idx="5877">
                  <c:v>0.183760683760683</c:v>
                </c:pt>
                <c:pt idx="5878">
                  <c:v>0.27628361858190698</c:v>
                </c:pt>
                <c:pt idx="5879">
                  <c:v>0.259770114942528</c:v>
                </c:pt>
                <c:pt idx="5880">
                  <c:v>0.21078431372549</c:v>
                </c:pt>
                <c:pt idx="5881">
                  <c:v>0.176165803108808</c:v>
                </c:pt>
                <c:pt idx="5882">
                  <c:v>0.17894736842105199</c:v>
                </c:pt>
                <c:pt idx="5883">
                  <c:v>0.20802005012531299</c:v>
                </c:pt>
                <c:pt idx="5884">
                  <c:v>0.17435897435897399</c:v>
                </c:pt>
                <c:pt idx="5885">
                  <c:v>0.180851063829787</c:v>
                </c:pt>
                <c:pt idx="5886">
                  <c:v>0.187845303867403</c:v>
                </c:pt>
                <c:pt idx="5887">
                  <c:v>0.21390374331550799</c:v>
                </c:pt>
                <c:pt idx="5888">
                  <c:v>0.24250681198910001</c:v>
                </c:pt>
                <c:pt idx="5889">
                  <c:v>0.25501432664756402</c:v>
                </c:pt>
                <c:pt idx="5890">
                  <c:v>0.25070422535211201</c:v>
                </c:pt>
                <c:pt idx="5891">
                  <c:v>0.262536873156342</c:v>
                </c:pt>
                <c:pt idx="5892">
                  <c:v>0.21794871794871701</c:v>
                </c:pt>
                <c:pt idx="5893">
                  <c:v>0.30181818181818099</c:v>
                </c:pt>
                <c:pt idx="5894">
                  <c:v>0.29963898916967502</c:v>
                </c:pt>
                <c:pt idx="5895">
                  <c:v>0.33603238866396701</c:v>
                </c:pt>
                <c:pt idx="5896">
                  <c:v>0.39393939393939398</c:v>
                </c:pt>
                <c:pt idx="5897">
                  <c:v>0.39999999999999902</c:v>
                </c:pt>
                <c:pt idx="5898">
                  <c:v>0.48799999999999999</c:v>
                </c:pt>
                <c:pt idx="5899">
                  <c:v>0.45023696682464398</c:v>
                </c:pt>
                <c:pt idx="5900">
                  <c:v>0.47738693467336601</c:v>
                </c:pt>
                <c:pt idx="5901">
                  <c:v>0.52136752136752096</c:v>
                </c:pt>
                <c:pt idx="5902">
                  <c:v>0.46724890829694299</c:v>
                </c:pt>
                <c:pt idx="5903">
                  <c:v>0.5</c:v>
                </c:pt>
                <c:pt idx="5904">
                  <c:v>0.46666666666666601</c:v>
                </c:pt>
                <c:pt idx="5905">
                  <c:v>0.47297297297297303</c:v>
                </c:pt>
                <c:pt idx="5906">
                  <c:v>0.54263565891472798</c:v>
                </c:pt>
                <c:pt idx="5907">
                  <c:v>0.53435114503816705</c:v>
                </c:pt>
                <c:pt idx="5908">
                  <c:v>0.563786008230452</c:v>
                </c:pt>
                <c:pt idx="5909">
                  <c:v>0.48951048951048898</c:v>
                </c:pt>
                <c:pt idx="5910">
                  <c:v>0.54981549815498099</c:v>
                </c:pt>
                <c:pt idx="5911">
                  <c:v>0.60816326530612197</c:v>
                </c:pt>
                <c:pt idx="5912">
                  <c:v>0.62037037037037002</c:v>
                </c:pt>
                <c:pt idx="5913">
                  <c:v>0.68468468468468402</c:v>
                </c:pt>
                <c:pt idx="5914">
                  <c:v>0.65581395348837201</c:v>
                </c:pt>
                <c:pt idx="5915">
                  <c:v>0.71945701357465996</c:v>
                </c:pt>
                <c:pt idx="5916">
                  <c:v>0.88888888888888795</c:v>
                </c:pt>
                <c:pt idx="5917">
                  <c:v>0.90441176470588203</c:v>
                </c:pt>
                <c:pt idx="5918">
                  <c:v>0.89891696750902494</c:v>
                </c:pt>
                <c:pt idx="5919">
                  <c:v>0.91397849462365599</c:v>
                </c:pt>
                <c:pt idx="5920">
                  <c:v>0.91970802919707995</c:v>
                </c:pt>
                <c:pt idx="5921">
                  <c:v>0.87162162162162105</c:v>
                </c:pt>
                <c:pt idx="5922">
                  <c:v>-8.4985835694051295E-3</c:v>
                </c:pt>
                <c:pt idx="5923">
                  <c:v>-8.4985835694051295E-3</c:v>
                </c:pt>
                <c:pt idx="5924">
                  <c:v>-1.00334448160535E-2</c:v>
                </c:pt>
                <c:pt idx="5925">
                  <c:v>-9.8039215686274092E-3</c:v>
                </c:pt>
                <c:pt idx="5926">
                  <c:v>-1.02389078498292E-2</c:v>
                </c:pt>
                <c:pt idx="5927">
                  <c:v>-1.03092783505154E-2</c:v>
                </c:pt>
                <c:pt idx="5928">
                  <c:v>-1.28205128205127E-2</c:v>
                </c:pt>
                <c:pt idx="5929">
                  <c:v>-1.43540669856458E-2</c:v>
                </c:pt>
                <c:pt idx="5930">
                  <c:v>5.26315789473683E-2</c:v>
                </c:pt>
                <c:pt idx="5931">
                  <c:v>8.3333333333333204E-2</c:v>
                </c:pt>
                <c:pt idx="5932">
                  <c:v>9.8591549295774697E-2</c:v>
                </c:pt>
                <c:pt idx="5933">
                  <c:v>9.7222222222222293E-2</c:v>
                </c:pt>
                <c:pt idx="5934">
                  <c:v>0.1</c:v>
                </c:pt>
                <c:pt idx="5935">
                  <c:v>0.106849315068493</c:v>
                </c:pt>
                <c:pt idx="5936">
                  <c:v>0.13114754098360601</c:v>
                </c:pt>
                <c:pt idx="5937">
                  <c:v>8.4985835694051295E-3</c:v>
                </c:pt>
                <c:pt idx="5938">
                  <c:v>3.2786885245901599E-2</c:v>
                </c:pt>
                <c:pt idx="5939">
                  <c:v>1.46341463414634E-2</c:v>
                </c:pt>
                <c:pt idx="5940">
                  <c:v>2.5641025641025501E-2</c:v>
                </c:pt>
                <c:pt idx="5941">
                  <c:v>2.4523160762942801E-2</c:v>
                </c:pt>
                <c:pt idx="5942">
                  <c:v>4.15512465373961E-2</c:v>
                </c:pt>
                <c:pt idx="5943">
                  <c:v>3.8363171355498799E-2</c:v>
                </c:pt>
                <c:pt idx="5944">
                  <c:v>8.5271317829457294E-2</c:v>
                </c:pt>
                <c:pt idx="5945">
                  <c:v>8.9918256130790297E-2</c:v>
                </c:pt>
                <c:pt idx="5946">
                  <c:v>9.0909090909090801E-2</c:v>
                </c:pt>
                <c:pt idx="5947">
                  <c:v>9.5100864553313999E-2</c:v>
                </c:pt>
                <c:pt idx="5948">
                  <c:v>0.12883435582822</c:v>
                </c:pt>
                <c:pt idx="5949">
                  <c:v>0.134615384615384</c:v>
                </c:pt>
                <c:pt idx="5950">
                  <c:v>0.15976331360946699</c:v>
                </c:pt>
                <c:pt idx="5951">
                  <c:v>0.14942528735632099</c:v>
                </c:pt>
                <c:pt idx="5952">
                  <c:v>0.15606936416184899</c:v>
                </c:pt>
                <c:pt idx="5953">
                  <c:v>0.157894736842105</c:v>
                </c:pt>
                <c:pt idx="5954">
                  <c:v>0.15976331360946699</c:v>
                </c:pt>
                <c:pt idx="5955">
                  <c:v>0.15223880597014899</c:v>
                </c:pt>
                <c:pt idx="5956">
                  <c:v>0.16564417177914101</c:v>
                </c:pt>
                <c:pt idx="5957">
                  <c:v>0.183673469387755</c:v>
                </c:pt>
                <c:pt idx="5958">
                  <c:v>0.194244604316546</c:v>
                </c:pt>
                <c:pt idx="5959">
                  <c:v>0.13780918727915201</c:v>
                </c:pt>
                <c:pt idx="5960">
                  <c:v>0.138461538461538</c:v>
                </c:pt>
                <c:pt idx="5961">
                  <c:v>0.21854304635761501</c:v>
                </c:pt>
                <c:pt idx="5962">
                  <c:v>0.29903536977491901</c:v>
                </c:pt>
                <c:pt idx="5963">
                  <c:v>0.35593220338983</c:v>
                </c:pt>
                <c:pt idx="5964">
                  <c:v>0.41832669322709098</c:v>
                </c:pt>
                <c:pt idx="5965">
                  <c:v>0.34136546184738897</c:v>
                </c:pt>
                <c:pt idx="5966">
                  <c:v>0.44401544401544402</c:v>
                </c:pt>
                <c:pt idx="5967">
                  <c:v>0.54502369668246398</c:v>
                </c:pt>
                <c:pt idx="5968">
                  <c:v>0.46007604562737597</c:v>
                </c:pt>
                <c:pt idx="5969">
                  <c:v>0.456603773584905</c:v>
                </c:pt>
                <c:pt idx="5970">
                  <c:v>0.59605911330049199</c:v>
                </c:pt>
                <c:pt idx="5971">
                  <c:v>0.59605911330049199</c:v>
                </c:pt>
                <c:pt idx="5972">
                  <c:v>0.60194174757281504</c:v>
                </c:pt>
                <c:pt idx="5973">
                  <c:v>0.53448275862068895</c:v>
                </c:pt>
                <c:pt idx="5974">
                  <c:v>0.54978354978354904</c:v>
                </c:pt>
                <c:pt idx="5975">
                  <c:v>0.48987854251012097</c:v>
                </c:pt>
                <c:pt idx="5976">
                  <c:v>0.50207468879668005</c:v>
                </c:pt>
                <c:pt idx="5977">
                  <c:v>0.53777777777777702</c:v>
                </c:pt>
                <c:pt idx="5978">
                  <c:v>0.542600896860986</c:v>
                </c:pt>
                <c:pt idx="5979">
                  <c:v>0.72532188841201695</c:v>
                </c:pt>
                <c:pt idx="5980">
                  <c:v>0.73799126637554502</c:v>
                </c:pt>
                <c:pt idx="5981">
                  <c:v>0.80904522613065299</c:v>
                </c:pt>
                <c:pt idx="5982">
                  <c:v>0.79487179487179405</c:v>
                </c:pt>
                <c:pt idx="5983">
                  <c:v>-1.74418604651163E-2</c:v>
                </c:pt>
                <c:pt idx="5984">
                  <c:v>-1.74418604651163E-2</c:v>
                </c:pt>
                <c:pt idx="5985">
                  <c:v>-2.06896551724138E-2</c:v>
                </c:pt>
                <c:pt idx="5986">
                  <c:v>-2.2304832713754701E-2</c:v>
                </c:pt>
                <c:pt idx="5987">
                  <c:v>-2.4390243902439001E-2</c:v>
                </c:pt>
                <c:pt idx="5988">
                  <c:v>-2.94695481335953E-2</c:v>
                </c:pt>
                <c:pt idx="5989">
                  <c:v>-3.5714285714285803E-2</c:v>
                </c:pt>
                <c:pt idx="5990">
                  <c:v>-3.5294117647058899E-2</c:v>
                </c:pt>
                <c:pt idx="5991">
                  <c:v>-3.515625E-2</c:v>
                </c:pt>
                <c:pt idx="5992">
                  <c:v>-7.5862068965517102E-2</c:v>
                </c:pt>
                <c:pt idx="5993">
                  <c:v>-7.87589498806682E-2</c:v>
                </c:pt>
                <c:pt idx="5994">
                  <c:v>-9.0410958904109495E-2</c:v>
                </c:pt>
                <c:pt idx="5995">
                  <c:v>-4.5685279187817202E-2</c:v>
                </c:pt>
                <c:pt idx="5996">
                  <c:v>-4.3689320388349398E-2</c:v>
                </c:pt>
                <c:pt idx="5997">
                  <c:v>-4.6391752577319603E-2</c:v>
                </c:pt>
                <c:pt idx="5998">
                  <c:v>-4.8648648648648499E-2</c:v>
                </c:pt>
                <c:pt idx="5999">
                  <c:v>-4.5918367346938702E-2</c:v>
                </c:pt>
                <c:pt idx="6000">
                  <c:v>-0.04</c:v>
                </c:pt>
                <c:pt idx="6001">
                  <c:v>0</c:v>
                </c:pt>
                <c:pt idx="6002">
                  <c:v>-1.53061224489796E-2</c:v>
                </c:pt>
                <c:pt idx="6003">
                  <c:v>7.6726342710997601E-3</c:v>
                </c:pt>
                <c:pt idx="6004">
                  <c:v>-1.5873015873015799E-2</c:v>
                </c:pt>
                <c:pt idx="6005">
                  <c:v>-2.4390243902439001E-2</c:v>
                </c:pt>
                <c:pt idx="6006">
                  <c:v>-3.03030303030302E-2</c:v>
                </c:pt>
                <c:pt idx="6007">
                  <c:v>2.31362467866322E-2</c:v>
                </c:pt>
                <c:pt idx="6008">
                  <c:v>4.7619047619047603E-2</c:v>
                </c:pt>
                <c:pt idx="6009">
                  <c:v>4.0650406504065102E-2</c:v>
                </c:pt>
                <c:pt idx="6010">
                  <c:v>3.9577836411609502E-2</c:v>
                </c:pt>
                <c:pt idx="6011">
                  <c:v>3.2608695652173801E-2</c:v>
                </c:pt>
                <c:pt idx="6012">
                  <c:v>3.0769230769230601E-2</c:v>
                </c:pt>
                <c:pt idx="6013">
                  <c:v>3.8363171355498799E-2</c:v>
                </c:pt>
                <c:pt idx="6014">
                  <c:v>4.15512465373961E-2</c:v>
                </c:pt>
                <c:pt idx="6015">
                  <c:v>4.8648648648648499E-2</c:v>
                </c:pt>
                <c:pt idx="6016">
                  <c:v>4.15512465373961E-2</c:v>
                </c:pt>
                <c:pt idx="6017">
                  <c:v>4.8648648648648499E-2</c:v>
                </c:pt>
                <c:pt idx="6018">
                  <c:v>4.0650406504065102E-2</c:v>
                </c:pt>
                <c:pt idx="6019">
                  <c:v>4.54545454545454E-2</c:v>
                </c:pt>
                <c:pt idx="6020">
                  <c:v>3.8363171355498799E-2</c:v>
                </c:pt>
                <c:pt idx="6021">
                  <c:v>4.6875E-2</c:v>
                </c:pt>
                <c:pt idx="6022">
                  <c:v>3.9577836411609502E-2</c:v>
                </c:pt>
                <c:pt idx="6023">
                  <c:v>4.7120418848167499E-2</c:v>
                </c:pt>
                <c:pt idx="6024">
                  <c:v>4.4999999999999901E-2</c:v>
                </c:pt>
                <c:pt idx="6025">
                  <c:v>0.15403422982885001</c:v>
                </c:pt>
                <c:pt idx="6026">
                  <c:v>0.14578005115089501</c:v>
                </c:pt>
                <c:pt idx="6027">
                  <c:v>0.26086956521739102</c:v>
                </c:pt>
                <c:pt idx="6028">
                  <c:v>0.17647058823529399</c:v>
                </c:pt>
                <c:pt idx="6029">
                  <c:v>0.19534883720930199</c:v>
                </c:pt>
                <c:pt idx="6030">
                  <c:v>0.193317422434367</c:v>
                </c:pt>
                <c:pt idx="6031">
                  <c:v>0.185714285714285</c:v>
                </c:pt>
                <c:pt idx="6032">
                  <c:v>0.21588089330024801</c:v>
                </c:pt>
                <c:pt idx="6033">
                  <c:v>0.20999999999999899</c:v>
                </c:pt>
                <c:pt idx="6034">
                  <c:v>0.19788918205804701</c:v>
                </c:pt>
                <c:pt idx="6035">
                  <c:v>0.20215633423180601</c:v>
                </c:pt>
                <c:pt idx="6036">
                  <c:v>0.18617021276595699</c:v>
                </c:pt>
                <c:pt idx="6037">
                  <c:v>0.17073170731707299</c:v>
                </c:pt>
                <c:pt idx="6038">
                  <c:v>0.195061728395061</c:v>
                </c:pt>
                <c:pt idx="6039">
                  <c:v>0.202046035805626</c:v>
                </c:pt>
                <c:pt idx="6040">
                  <c:v>0.18905472636815901</c:v>
                </c:pt>
                <c:pt idx="6041">
                  <c:v>0.223529411764705</c:v>
                </c:pt>
                <c:pt idx="6042">
                  <c:v>0.24183006535947699</c:v>
                </c:pt>
                <c:pt idx="6043">
                  <c:v>0.24342105263157801</c:v>
                </c:pt>
                <c:pt idx="6044">
                  <c:v>0.25342465753424598</c:v>
                </c:pt>
                <c:pt idx="6045">
                  <c:v>0.26056338028169002</c:v>
                </c:pt>
                <c:pt idx="6046">
                  <c:v>0.25694444444444398</c:v>
                </c:pt>
                <c:pt idx="6047">
                  <c:v>0.22289156626505999</c:v>
                </c:pt>
                <c:pt idx="6048">
                  <c:v>0.23987538940809899</c:v>
                </c:pt>
                <c:pt idx="6049">
                  <c:v>0.25412541254125398</c:v>
                </c:pt>
                <c:pt idx="6050">
                  <c:v>0.217391304347826</c:v>
                </c:pt>
                <c:pt idx="6051">
                  <c:v>0.231316725978647</c:v>
                </c:pt>
                <c:pt idx="6052">
                  <c:v>0.221843003412969</c:v>
                </c:pt>
                <c:pt idx="6053">
                  <c:v>0.217391304347826</c:v>
                </c:pt>
                <c:pt idx="6054">
                  <c:v>0.22648083623693299</c:v>
                </c:pt>
                <c:pt idx="6055">
                  <c:v>0.21311475409836</c:v>
                </c:pt>
                <c:pt idx="6056">
                  <c:v>0.23465703971119101</c:v>
                </c:pt>
                <c:pt idx="6057">
                  <c:v>0.252830188679245</c:v>
                </c:pt>
                <c:pt idx="6058">
                  <c:v>0.25925925925925902</c:v>
                </c:pt>
                <c:pt idx="6059">
                  <c:v>0.23529411764705799</c:v>
                </c:pt>
                <c:pt idx="6060">
                  <c:v>0.231788079470198</c:v>
                </c:pt>
                <c:pt idx="6061">
                  <c:v>0.20538720538720501</c:v>
                </c:pt>
                <c:pt idx="6062">
                  <c:v>0.223776223776223</c:v>
                </c:pt>
                <c:pt idx="6063">
                  <c:v>0.21527777777777701</c:v>
                </c:pt>
                <c:pt idx="6064">
                  <c:v>0.24113475177304899</c:v>
                </c:pt>
                <c:pt idx="6065">
                  <c:v>0.27200000000000002</c:v>
                </c:pt>
                <c:pt idx="6066">
                  <c:v>0.26771653543307</c:v>
                </c:pt>
                <c:pt idx="6067">
                  <c:v>0.265625</c:v>
                </c:pt>
                <c:pt idx="6068">
                  <c:v>0.19083969465648801</c:v>
                </c:pt>
                <c:pt idx="6069">
                  <c:v>0.1953125</c:v>
                </c:pt>
                <c:pt idx="6070">
                  <c:v>0.19230769230769201</c:v>
                </c:pt>
                <c:pt idx="6071">
                  <c:v>0.21454545454545401</c:v>
                </c:pt>
                <c:pt idx="6072">
                  <c:v>0.212996389891696</c:v>
                </c:pt>
                <c:pt idx="6073">
                  <c:v>0.20701754385964899</c:v>
                </c:pt>
                <c:pt idx="6074">
                  <c:v>0.19557195571955699</c:v>
                </c:pt>
                <c:pt idx="6075">
                  <c:v>0.20152091254752799</c:v>
                </c:pt>
                <c:pt idx="6076">
                  <c:v>0.20152091254752799</c:v>
                </c:pt>
                <c:pt idx="6077">
                  <c:v>0.19557195571955699</c:v>
                </c:pt>
                <c:pt idx="6078">
                  <c:v>0.218106995884773</c:v>
                </c:pt>
                <c:pt idx="6079">
                  <c:v>0.219917012448132</c:v>
                </c:pt>
                <c:pt idx="6080">
                  <c:v>0.236559139784946</c:v>
                </c:pt>
                <c:pt idx="6081">
                  <c:v>0.22404371584699401</c:v>
                </c:pt>
                <c:pt idx="6082">
                  <c:v>1.74418604651163E-2</c:v>
                </c:pt>
                <c:pt idx="6083">
                  <c:v>1.74418604651163E-2</c:v>
                </c:pt>
                <c:pt idx="6084">
                  <c:v>2.2471910112359599E-2</c:v>
                </c:pt>
                <c:pt idx="6085">
                  <c:v>5.6074766355140799E-3</c:v>
                </c:pt>
                <c:pt idx="6086">
                  <c:v>5.6074766355140799E-3</c:v>
                </c:pt>
                <c:pt idx="6087">
                  <c:v>5.7581573896352501E-3</c:v>
                </c:pt>
                <c:pt idx="6088">
                  <c:v>1.2048192771084199E-2</c:v>
                </c:pt>
                <c:pt idx="6089">
                  <c:v>1.26050420168066E-2</c:v>
                </c:pt>
                <c:pt idx="6090">
                  <c:v>1.2244897959183499E-2</c:v>
                </c:pt>
                <c:pt idx="6091">
                  <c:v>3.2537960954446901E-2</c:v>
                </c:pt>
                <c:pt idx="6092">
                  <c:v>0</c:v>
                </c:pt>
                <c:pt idx="6093">
                  <c:v>0</c:v>
                </c:pt>
                <c:pt idx="6094">
                  <c:v>6.4516129032257102E-3</c:v>
                </c:pt>
                <c:pt idx="6095">
                  <c:v>5.0847457627118703E-2</c:v>
                </c:pt>
                <c:pt idx="6096">
                  <c:v>5.7324840764331197E-2</c:v>
                </c:pt>
                <c:pt idx="6097">
                  <c:v>5.3097345132743397E-2</c:v>
                </c:pt>
                <c:pt idx="6098">
                  <c:v>6.59340659340657E-3</c:v>
                </c:pt>
                <c:pt idx="6099">
                  <c:v>-4.0178571428571397E-2</c:v>
                </c:pt>
                <c:pt idx="6100">
                  <c:v>-6.5075921908894696E-3</c:v>
                </c:pt>
                <c:pt idx="6101">
                  <c:v>-6.6518847006651304E-3</c:v>
                </c:pt>
                <c:pt idx="6102">
                  <c:v>-2.21729490022171E-3</c:v>
                </c:pt>
                <c:pt idx="6103">
                  <c:v>-2.2883295194508998E-3</c:v>
                </c:pt>
                <c:pt idx="6104">
                  <c:v>1.8867924528301799E-2</c:v>
                </c:pt>
                <c:pt idx="6105">
                  <c:v>1.8018018018018001E-2</c:v>
                </c:pt>
                <c:pt idx="6106">
                  <c:v>6.4788732394366097E-2</c:v>
                </c:pt>
                <c:pt idx="6107">
                  <c:v>6.8656716417910296E-2</c:v>
                </c:pt>
                <c:pt idx="6108">
                  <c:v>7.3954983922829495E-2</c:v>
                </c:pt>
                <c:pt idx="6109">
                  <c:v>8.7452471482889704E-2</c:v>
                </c:pt>
                <c:pt idx="6110">
                  <c:v>8.1272084805653594E-2</c:v>
                </c:pt>
                <c:pt idx="6111">
                  <c:v>8.7452471482889704E-2</c:v>
                </c:pt>
                <c:pt idx="6112">
                  <c:v>3.1007751937984499E-2</c:v>
                </c:pt>
                <c:pt idx="6113">
                  <c:v>8.7452471482889704E-2</c:v>
                </c:pt>
                <c:pt idx="6114">
                  <c:v>6.3670411985018605E-2</c:v>
                </c:pt>
                <c:pt idx="6115">
                  <c:v>5.3968253968253999E-2</c:v>
                </c:pt>
                <c:pt idx="6116">
                  <c:v>5.6478405315614599E-2</c:v>
                </c:pt>
                <c:pt idx="6117">
                  <c:v>0.108108108108108</c:v>
                </c:pt>
                <c:pt idx="6118">
                  <c:v>6.6225165562913801E-2</c:v>
                </c:pt>
                <c:pt idx="6119">
                  <c:v>0.117845117845117</c:v>
                </c:pt>
                <c:pt idx="6120">
                  <c:v>-3.66300366300365E-3</c:v>
                </c:pt>
                <c:pt idx="6121">
                  <c:v>-2.8490028490029099E-3</c:v>
                </c:pt>
                <c:pt idx="6122">
                  <c:v>-7.5987841945288806E-2</c:v>
                </c:pt>
                <c:pt idx="6123">
                  <c:v>-8.0385852090032198E-2</c:v>
                </c:pt>
                <c:pt idx="6124">
                  <c:v>-1.18343195266272E-2</c:v>
                </c:pt>
                <c:pt idx="6125">
                  <c:v>-1.1049723756906001E-2</c:v>
                </c:pt>
                <c:pt idx="6126">
                  <c:v>0.10327455919395399</c:v>
                </c:pt>
                <c:pt idx="6127">
                  <c:v>8.9058524173027898E-2</c:v>
                </c:pt>
                <c:pt idx="6128">
                  <c:v>0.11640211640211599</c:v>
                </c:pt>
                <c:pt idx="6129">
                  <c:v>0.125</c:v>
                </c:pt>
                <c:pt idx="6130">
                  <c:v>0.127906976744186</c:v>
                </c:pt>
                <c:pt idx="6131">
                  <c:v>0.155425219941349</c:v>
                </c:pt>
                <c:pt idx="6132">
                  <c:v>0.16307692307692301</c:v>
                </c:pt>
                <c:pt idx="6133">
                  <c:v>0.16932907348242801</c:v>
                </c:pt>
                <c:pt idx="6134">
                  <c:v>0.165165165165165</c:v>
                </c:pt>
                <c:pt idx="6135">
                  <c:v>0.161490683229813</c:v>
                </c:pt>
                <c:pt idx="6136">
                  <c:v>0.15960912052117199</c:v>
                </c:pt>
                <c:pt idx="6137">
                  <c:v>0.155555555555555</c:v>
                </c:pt>
                <c:pt idx="6138">
                  <c:v>0.13802816901408399</c:v>
                </c:pt>
                <c:pt idx="6139">
                  <c:v>0.144542772861356</c:v>
                </c:pt>
                <c:pt idx="6140">
                  <c:v>0.16171617161716101</c:v>
                </c:pt>
                <c:pt idx="6141">
                  <c:v>0.16171617161716101</c:v>
                </c:pt>
                <c:pt idx="6142">
                  <c:v>0.15862068965517201</c:v>
                </c:pt>
                <c:pt idx="6143">
                  <c:v>0.14478114478114401</c:v>
                </c:pt>
                <c:pt idx="6144">
                  <c:v>0.11333333333333299</c:v>
                </c:pt>
                <c:pt idx="6145">
                  <c:v>0.10877192982456101</c:v>
                </c:pt>
                <c:pt idx="6146">
                  <c:v>0.15636363636363601</c:v>
                </c:pt>
                <c:pt idx="6147">
                  <c:v>0.13076923076923</c:v>
                </c:pt>
                <c:pt idx="6148">
                  <c:v>9.5238095238095302E-2</c:v>
                </c:pt>
                <c:pt idx="6149">
                  <c:v>9.7222222222222293E-2</c:v>
                </c:pt>
                <c:pt idx="6150">
                  <c:v>0.100977198697068</c:v>
                </c:pt>
                <c:pt idx="6151">
                  <c:v>0.102990033222591</c:v>
                </c:pt>
                <c:pt idx="6152">
                  <c:v>9.3093093093093104E-2</c:v>
                </c:pt>
                <c:pt idx="6153">
                  <c:v>0.103030303030303</c:v>
                </c:pt>
                <c:pt idx="6154">
                  <c:v>0.22507122507122501</c:v>
                </c:pt>
                <c:pt idx="6155">
                  <c:v>0.227665706051873</c:v>
                </c:pt>
                <c:pt idx="6156">
                  <c:v>0.22507122507122501</c:v>
                </c:pt>
                <c:pt idx="6157">
                  <c:v>0.223188405797101</c:v>
                </c:pt>
                <c:pt idx="6158">
                  <c:v>0.24924924924924899</c:v>
                </c:pt>
                <c:pt idx="6159">
                  <c:v>0.26860841423948201</c:v>
                </c:pt>
                <c:pt idx="6160">
                  <c:v>0.273809523809523</c:v>
                </c:pt>
                <c:pt idx="6161">
                  <c:v>0.27058823529411702</c:v>
                </c:pt>
                <c:pt idx="6162">
                  <c:v>0.273809523809523</c:v>
                </c:pt>
                <c:pt idx="6163">
                  <c:v>0.24776119402985</c:v>
                </c:pt>
                <c:pt idx="6164">
                  <c:v>0.27210884353741499</c:v>
                </c:pt>
                <c:pt idx="6165">
                  <c:v>0.27397260273972601</c:v>
                </c:pt>
                <c:pt idx="6166">
                  <c:v>0.26829268292682901</c:v>
                </c:pt>
                <c:pt idx="6167">
                  <c:v>0.29501915708812199</c:v>
                </c:pt>
                <c:pt idx="6168">
                  <c:v>0.29054054054054002</c:v>
                </c:pt>
                <c:pt idx="6169">
                  <c:v>0.29966329966329902</c:v>
                </c:pt>
                <c:pt idx="6170">
                  <c:v>0.30169491525423697</c:v>
                </c:pt>
                <c:pt idx="6171">
                  <c:v>0.29966329966329902</c:v>
                </c:pt>
                <c:pt idx="6172">
                  <c:v>0.30169491525423697</c:v>
                </c:pt>
                <c:pt idx="6173">
                  <c:v>0.29966329966329902</c:v>
                </c:pt>
                <c:pt idx="6174">
                  <c:v>0.31228070175438599</c:v>
                </c:pt>
                <c:pt idx="6175">
                  <c:v>0.32129963898916902</c:v>
                </c:pt>
                <c:pt idx="6176">
                  <c:v>0.32129963898916902</c:v>
                </c:pt>
                <c:pt idx="6177">
                  <c:v>0.33840304182509401</c:v>
                </c:pt>
                <c:pt idx="6178">
                  <c:v>0.31010452961672402</c:v>
                </c:pt>
                <c:pt idx="6179">
                  <c:v>0.33840304182509401</c:v>
                </c:pt>
                <c:pt idx="6180">
                  <c:v>0.33333333333333298</c:v>
                </c:pt>
                <c:pt idx="6181">
                  <c:v>0.36296296296296199</c:v>
                </c:pt>
                <c:pt idx="6182">
                  <c:v>0.38157894736842102</c:v>
                </c:pt>
                <c:pt idx="6183">
                  <c:v>0.40277777777777701</c:v>
                </c:pt>
                <c:pt idx="6184">
                  <c:v>0.42657342657342601</c:v>
                </c:pt>
                <c:pt idx="6185">
                  <c:v>0.42957746478873199</c:v>
                </c:pt>
                <c:pt idx="6186">
                  <c:v>0.46923076923076901</c:v>
                </c:pt>
                <c:pt idx="6187">
                  <c:v>0.45945945945945899</c:v>
                </c:pt>
                <c:pt idx="6188">
                  <c:v>0.49612403100775099</c:v>
                </c:pt>
                <c:pt idx="6189">
                  <c:v>0.49612403100775099</c:v>
                </c:pt>
                <c:pt idx="6190">
                  <c:v>0.51851851851851805</c:v>
                </c:pt>
                <c:pt idx="6191">
                  <c:v>0.55303030303030298</c:v>
                </c:pt>
                <c:pt idx="6192">
                  <c:v>0.55212355212355202</c:v>
                </c:pt>
                <c:pt idx="6193">
                  <c:v>8.4985835694051295E-3</c:v>
                </c:pt>
                <c:pt idx="6194">
                  <c:v>1.00334448160535E-2</c:v>
                </c:pt>
                <c:pt idx="6195">
                  <c:v>1.0869565217391301E-2</c:v>
                </c:pt>
                <c:pt idx="6196">
                  <c:v>1.1235955056179799E-2</c:v>
                </c:pt>
                <c:pt idx="6197">
                  <c:v>-5.8479532163742097E-3</c:v>
                </c:pt>
                <c:pt idx="6198">
                  <c:v>-5.4644808743169399E-3</c:v>
                </c:pt>
                <c:pt idx="6199">
                  <c:v>2.5531914893616999E-2</c:v>
                </c:pt>
                <c:pt idx="6200">
                  <c:v>-6.2893081761006197E-3</c:v>
                </c:pt>
                <c:pt idx="6201">
                  <c:v>-1.1857707509881301E-2</c:v>
                </c:pt>
                <c:pt idx="6202">
                  <c:v>-1.29310344827586E-2</c:v>
                </c:pt>
                <c:pt idx="6203">
                  <c:v>-1.2096774193548401E-2</c:v>
                </c:pt>
                <c:pt idx="6204">
                  <c:v>0</c:v>
                </c:pt>
                <c:pt idx="6205">
                  <c:v>0</c:v>
                </c:pt>
                <c:pt idx="6206">
                  <c:v>6.08519269776874E-3</c:v>
                </c:pt>
                <c:pt idx="6207">
                  <c:v>5.73613766730396E-3</c:v>
                </c:pt>
                <c:pt idx="6208">
                  <c:v>5.5658627087198298E-3</c:v>
                </c:pt>
                <c:pt idx="6209">
                  <c:v>3.7037037037036903E-2</c:v>
                </c:pt>
                <c:pt idx="6210">
                  <c:v>4.27698574338084E-2</c:v>
                </c:pt>
                <c:pt idx="6211">
                  <c:v>4.3478260869565098E-2</c:v>
                </c:pt>
                <c:pt idx="6212">
                  <c:v>4.27698574338084E-2</c:v>
                </c:pt>
                <c:pt idx="6213">
                  <c:v>4.27698574338084E-2</c:v>
                </c:pt>
                <c:pt idx="6214">
                  <c:v>4.1095890410958798E-2</c:v>
                </c:pt>
                <c:pt idx="6215">
                  <c:v>4.1916167664670601E-2</c:v>
                </c:pt>
                <c:pt idx="6216">
                  <c:v>9.7674418604651203E-2</c:v>
                </c:pt>
                <c:pt idx="6217">
                  <c:v>7.5170842824601403E-2</c:v>
                </c:pt>
                <c:pt idx="6218">
                  <c:v>7.0362473347547999E-2</c:v>
                </c:pt>
                <c:pt idx="6219">
                  <c:v>6.5868263473053801E-2</c:v>
                </c:pt>
                <c:pt idx="6220">
                  <c:v>6.8322981366459604E-2</c:v>
                </c:pt>
                <c:pt idx="6221">
                  <c:v>-1.2096774193548401E-2</c:v>
                </c:pt>
                <c:pt idx="6222">
                  <c:v>3.6521739130434799E-2</c:v>
                </c:pt>
                <c:pt idx="6223">
                  <c:v>4.0152963671128097E-2</c:v>
                </c:pt>
                <c:pt idx="6224">
                  <c:v>1.26050420168066E-2</c:v>
                </c:pt>
                <c:pt idx="6225">
                  <c:v>1.3100436681222599E-2</c:v>
                </c:pt>
                <c:pt idx="6226">
                  <c:v>1.24999999999999E-2</c:v>
                </c:pt>
                <c:pt idx="6227">
                  <c:v>3.8817005545286498E-2</c:v>
                </c:pt>
                <c:pt idx="6228">
                  <c:v>3.9548022598869997E-2</c:v>
                </c:pt>
                <c:pt idx="6229">
                  <c:v>4.1749502982107299E-2</c:v>
                </c:pt>
                <c:pt idx="6230">
                  <c:v>1.79640718562874E-2</c:v>
                </c:pt>
                <c:pt idx="6231">
                  <c:v>5.6338028169014003E-2</c:v>
                </c:pt>
                <c:pt idx="6232">
                  <c:v>4.9411764705882197E-2</c:v>
                </c:pt>
                <c:pt idx="6233">
                  <c:v>1.37614678899082E-2</c:v>
                </c:pt>
                <c:pt idx="6234">
                  <c:v>-2.16867469879518E-2</c:v>
                </c:pt>
                <c:pt idx="6235">
                  <c:v>1.46341463414634E-2</c:v>
                </c:pt>
                <c:pt idx="6236">
                  <c:v>1.78571428571427E-2</c:v>
                </c:pt>
                <c:pt idx="6237">
                  <c:v>1.49253731343284E-2</c:v>
                </c:pt>
                <c:pt idx="6238">
                  <c:v>3.5971223021582698E-2</c:v>
                </c:pt>
                <c:pt idx="6239">
                  <c:v>4.2654028436019002E-2</c:v>
                </c:pt>
                <c:pt idx="6240">
                  <c:v>7.3496659242761705E-2</c:v>
                </c:pt>
                <c:pt idx="6241">
                  <c:v>7.6212471131639606E-2</c:v>
                </c:pt>
                <c:pt idx="6242">
                  <c:v>8.8785046728971903E-2</c:v>
                </c:pt>
                <c:pt idx="6243">
                  <c:v>9.3596059113300406E-2</c:v>
                </c:pt>
                <c:pt idx="6244">
                  <c:v>8.9622641509433804E-2</c:v>
                </c:pt>
                <c:pt idx="6245">
                  <c:v>8.5201793721973104E-2</c:v>
                </c:pt>
                <c:pt idx="6246">
                  <c:v>9.0476190476190294E-2</c:v>
                </c:pt>
                <c:pt idx="6247">
                  <c:v>0.13297872340425501</c:v>
                </c:pt>
                <c:pt idx="6248">
                  <c:v>0.13440860215053699</c:v>
                </c:pt>
                <c:pt idx="6249">
                  <c:v>0.14367816091954</c:v>
                </c:pt>
                <c:pt idx="6250">
                  <c:v>0.13736263736263701</c:v>
                </c:pt>
                <c:pt idx="6251">
                  <c:v>8.9514066496163697E-2</c:v>
                </c:pt>
                <c:pt idx="6252">
                  <c:v>0.104477611940298</c:v>
                </c:pt>
                <c:pt idx="6253">
                  <c:v>8.6053412462907902E-2</c:v>
                </c:pt>
                <c:pt idx="6254">
                  <c:v>4.14201183431952E-2</c:v>
                </c:pt>
                <c:pt idx="6255">
                  <c:v>4.11764705882353E-2</c:v>
                </c:pt>
                <c:pt idx="6256">
                  <c:v>3.8888888888888903E-2</c:v>
                </c:pt>
                <c:pt idx="6257">
                  <c:v>4.0462427745664602E-2</c:v>
                </c:pt>
                <c:pt idx="6258">
                  <c:v>-2.2950819672131001E-2</c:v>
                </c:pt>
                <c:pt idx="6259">
                  <c:v>-2.2508038585209E-2</c:v>
                </c:pt>
                <c:pt idx="6260">
                  <c:v>-2.1943573667711599E-2</c:v>
                </c:pt>
                <c:pt idx="6261">
                  <c:v>-3.2028469750889597E-2</c:v>
                </c:pt>
                <c:pt idx="6262">
                  <c:v>-3.6764705882352998E-2</c:v>
                </c:pt>
                <c:pt idx="6263">
                  <c:v>-3.4246575342465599E-2</c:v>
                </c:pt>
                <c:pt idx="6264">
                  <c:v>-2.95857988165679E-2</c:v>
                </c:pt>
                <c:pt idx="6265">
                  <c:v>-3.03030303030302E-2</c:v>
                </c:pt>
                <c:pt idx="6266">
                  <c:v>-2.1943573667711599E-2</c:v>
                </c:pt>
                <c:pt idx="6267">
                  <c:v>-2.1021021021021099E-2</c:v>
                </c:pt>
                <c:pt idx="6268">
                  <c:v>4.3209876543209798E-2</c:v>
                </c:pt>
                <c:pt idx="6269">
                  <c:v>-3.92749244712991E-2</c:v>
                </c:pt>
                <c:pt idx="6270">
                  <c:v>-4.1666666666666699E-2</c:v>
                </c:pt>
                <c:pt idx="6271">
                  <c:v>-4.6052631578947303E-2</c:v>
                </c:pt>
                <c:pt idx="6272">
                  <c:v>-0.10703363914373</c:v>
                </c:pt>
                <c:pt idx="6273">
                  <c:v>-0.109717868338558</c:v>
                </c:pt>
                <c:pt idx="6274">
                  <c:v>-0.115183246073298</c:v>
                </c:pt>
                <c:pt idx="6275">
                  <c:v>-0.14569536423841001</c:v>
                </c:pt>
                <c:pt idx="6276">
                  <c:v>-0.10231023102310199</c:v>
                </c:pt>
                <c:pt idx="6277">
                  <c:v>-9.7791798107255495E-2</c:v>
                </c:pt>
                <c:pt idx="6278">
                  <c:v>-4.9382716049382699E-2</c:v>
                </c:pt>
                <c:pt idx="6279">
                  <c:v>-0.100977198697068</c:v>
                </c:pt>
                <c:pt idx="6280">
                  <c:v>-0.05</c:v>
                </c:pt>
                <c:pt idx="6281">
                  <c:v>-0.101639344262295</c:v>
                </c:pt>
                <c:pt idx="6282">
                  <c:v>-5.0632911392405097E-2</c:v>
                </c:pt>
                <c:pt idx="6283">
                  <c:v>-0.102990033222591</c:v>
                </c:pt>
                <c:pt idx="6284">
                  <c:v>-5.0632911392405097E-2</c:v>
                </c:pt>
                <c:pt idx="6285">
                  <c:v>-0.11038961038961</c:v>
                </c:pt>
                <c:pt idx="6286">
                  <c:v>2.39520958083832E-2</c:v>
                </c:pt>
                <c:pt idx="6287">
                  <c:v>-2.8818443804035001E-3</c:v>
                </c:pt>
                <c:pt idx="6288">
                  <c:v>-5.1771117166212501E-2</c:v>
                </c:pt>
                <c:pt idx="6289">
                  <c:v>2.4691358024691398E-2</c:v>
                </c:pt>
                <c:pt idx="6290">
                  <c:v>2.94117647058822E-2</c:v>
                </c:pt>
                <c:pt idx="6291">
                  <c:v>-3.4220532319391497E-2</c:v>
                </c:pt>
                <c:pt idx="6292">
                  <c:v>-3.4482758620689703E-2</c:v>
                </c:pt>
                <c:pt idx="6293">
                  <c:v>-3.8216560509554097E-2</c:v>
                </c:pt>
                <c:pt idx="6294">
                  <c:v>-4.3795620437956102E-2</c:v>
                </c:pt>
                <c:pt idx="6295">
                  <c:v>-4.6875E-2</c:v>
                </c:pt>
                <c:pt idx="6296">
                  <c:v>-4.0160642570281598E-3</c:v>
                </c:pt>
                <c:pt idx="6297">
                  <c:v>-4.0485829959513399E-3</c:v>
                </c:pt>
                <c:pt idx="6298">
                  <c:v>0.12598425196850299</c:v>
                </c:pt>
                <c:pt idx="6299">
                  <c:v>0.16666666666666599</c:v>
                </c:pt>
                <c:pt idx="6300">
                  <c:v>0.27426160337552702</c:v>
                </c:pt>
                <c:pt idx="6301">
                  <c:v>0.21311475409836</c:v>
                </c:pt>
                <c:pt idx="6302">
                  <c:v>0.22968197879858601</c:v>
                </c:pt>
                <c:pt idx="6303">
                  <c:v>0.23297491039426499</c:v>
                </c:pt>
                <c:pt idx="6304">
                  <c:v>0.26315789473684198</c:v>
                </c:pt>
                <c:pt idx="6305">
                  <c:v>0.216589861751152</c:v>
                </c:pt>
                <c:pt idx="6306">
                  <c:v>0.22935779816513699</c:v>
                </c:pt>
                <c:pt idx="6307">
                  <c:v>0.13898305084745699</c:v>
                </c:pt>
                <c:pt idx="6308">
                  <c:v>0.239057239057238</c:v>
                </c:pt>
                <c:pt idx="6309">
                  <c:v>0.247386759581881</c:v>
                </c:pt>
                <c:pt idx="6310">
                  <c:v>0.26279863481228599</c:v>
                </c:pt>
                <c:pt idx="6311">
                  <c:v>0.25252525252525199</c:v>
                </c:pt>
                <c:pt idx="6312">
                  <c:v>0.220858895705521</c:v>
                </c:pt>
                <c:pt idx="6313">
                  <c:v>0.20571428571428499</c:v>
                </c:pt>
                <c:pt idx="6314">
                  <c:v>0.26086956521739102</c:v>
                </c:pt>
                <c:pt idx="6315">
                  <c:v>0.100371747211895</c:v>
                </c:pt>
                <c:pt idx="6316">
                  <c:v>0.24161073825503299</c:v>
                </c:pt>
                <c:pt idx="6317">
                  <c:v>0.292682926829268</c:v>
                </c:pt>
                <c:pt idx="6318">
                  <c:v>0.27067669172932302</c:v>
                </c:pt>
                <c:pt idx="6319">
                  <c:v>0.365079365079365</c:v>
                </c:pt>
                <c:pt idx="6320">
                  <c:v>0.34673366834170799</c:v>
                </c:pt>
                <c:pt idx="6321">
                  <c:v>0.32352941176470501</c:v>
                </c:pt>
                <c:pt idx="6322">
                  <c:v>0.34285714285714203</c:v>
                </c:pt>
                <c:pt idx="6323">
                  <c:v>0.28125</c:v>
                </c:pt>
                <c:pt idx="6324">
                  <c:v>0.34951456310679602</c:v>
                </c:pt>
                <c:pt idx="6325">
                  <c:v>0.35025380710659898</c:v>
                </c:pt>
                <c:pt idx="6326">
                  <c:v>0.35384615384615298</c:v>
                </c:pt>
                <c:pt idx="6327">
                  <c:v>0.33333333333333298</c:v>
                </c:pt>
                <c:pt idx="6328">
                  <c:v>0.36538461538461497</c:v>
                </c:pt>
                <c:pt idx="6329">
                  <c:v>-1.29124820659971E-2</c:v>
                </c:pt>
                <c:pt idx="6330">
                  <c:v>-1.3996889580093199E-2</c:v>
                </c:pt>
                <c:pt idx="6331">
                  <c:v>-1.7274472168905899E-2</c:v>
                </c:pt>
                <c:pt idx="6332">
                  <c:v>-2.0316027088035999E-2</c:v>
                </c:pt>
                <c:pt idx="6333">
                  <c:v>-2.4691358024691398E-2</c:v>
                </c:pt>
                <c:pt idx="6334">
                  <c:v>-6.3965884861407699E-3</c:v>
                </c:pt>
                <c:pt idx="6335">
                  <c:v>-6.5359477124182696E-3</c:v>
                </c:pt>
                <c:pt idx="6336">
                  <c:v>-6.9605568445476598E-3</c:v>
                </c:pt>
                <c:pt idx="6337">
                  <c:v>-1.9438444924405999E-2</c:v>
                </c:pt>
                <c:pt idx="6338">
                  <c:v>-4.0178571428571397E-2</c:v>
                </c:pt>
                <c:pt idx="6339">
                  <c:v>-2.01342281879195E-2</c:v>
                </c:pt>
                <c:pt idx="6340">
                  <c:v>-3.5128805620608897E-2</c:v>
                </c:pt>
                <c:pt idx="6341">
                  <c:v>-1.86046511627906E-2</c:v>
                </c:pt>
                <c:pt idx="6342">
                  <c:v>-4.3701799485861198E-2</c:v>
                </c:pt>
                <c:pt idx="6343">
                  <c:v>-4.3678160919540202E-2</c:v>
                </c:pt>
                <c:pt idx="6344">
                  <c:v>-2.6476578411405299E-2</c:v>
                </c:pt>
                <c:pt idx="6345">
                  <c:v>-8.1339712918660295E-2</c:v>
                </c:pt>
                <c:pt idx="6346">
                  <c:v>-7.6923076923076802E-2</c:v>
                </c:pt>
                <c:pt idx="6347">
                  <c:v>-1.7142857142857099E-2</c:v>
                </c:pt>
                <c:pt idx="6348">
                  <c:v>-1.7142857142857099E-2</c:v>
                </c:pt>
                <c:pt idx="6349">
                  <c:v>-1.8518518518518601E-2</c:v>
                </c:pt>
                <c:pt idx="6350">
                  <c:v>-2.3076923076922901E-2</c:v>
                </c:pt>
                <c:pt idx="6351">
                  <c:v>-2.5104602510460199E-2</c:v>
                </c:pt>
                <c:pt idx="6352">
                  <c:v>-2.58620689655173E-2</c:v>
                </c:pt>
                <c:pt idx="6353">
                  <c:v>-2.7777777777777599E-2</c:v>
                </c:pt>
                <c:pt idx="6354">
                  <c:v>-2.9850746268656799E-2</c:v>
                </c:pt>
                <c:pt idx="6355">
                  <c:v>-2.6109660574411501E-3</c:v>
                </c:pt>
                <c:pt idx="6356">
                  <c:v>-2.83286118980163E-3</c:v>
                </c:pt>
                <c:pt idx="6357">
                  <c:v>0.11</c:v>
                </c:pt>
                <c:pt idx="6358">
                  <c:v>3.6269430051813302E-2</c:v>
                </c:pt>
                <c:pt idx="6359">
                  <c:v>4.48717948717949E-2</c:v>
                </c:pt>
                <c:pt idx="6360">
                  <c:v>3.9548022598869997E-2</c:v>
                </c:pt>
                <c:pt idx="6361">
                  <c:v>6.7708333333333204E-2</c:v>
                </c:pt>
                <c:pt idx="6362">
                  <c:v>7.4168797953964194E-2</c:v>
                </c:pt>
                <c:pt idx="6363">
                  <c:v>7.9889807162534396E-2</c:v>
                </c:pt>
                <c:pt idx="6364">
                  <c:v>7.0270270270270205E-2</c:v>
                </c:pt>
                <c:pt idx="6365">
                  <c:v>0.117478510028653</c:v>
                </c:pt>
                <c:pt idx="6366">
                  <c:v>0.118840579710144</c:v>
                </c:pt>
                <c:pt idx="6367">
                  <c:v>0.129411764705882</c:v>
                </c:pt>
                <c:pt idx="6368">
                  <c:v>0.129411764705882</c:v>
                </c:pt>
                <c:pt idx="6369">
                  <c:v>0.129411764705882</c:v>
                </c:pt>
                <c:pt idx="6370">
                  <c:v>0.13095238095237999</c:v>
                </c:pt>
                <c:pt idx="6371">
                  <c:v>0.170542635658914</c:v>
                </c:pt>
                <c:pt idx="6372">
                  <c:v>0.15172413793103401</c:v>
                </c:pt>
                <c:pt idx="6373">
                  <c:v>0.17123287671232801</c:v>
                </c:pt>
                <c:pt idx="6374">
                  <c:v>0.176056338028169</c:v>
                </c:pt>
                <c:pt idx="6375">
                  <c:v>0.20415224913494801</c:v>
                </c:pt>
                <c:pt idx="6376">
                  <c:v>0.25342465753424598</c:v>
                </c:pt>
                <c:pt idx="6377">
                  <c:v>0.18213058419243899</c:v>
                </c:pt>
                <c:pt idx="6378">
                  <c:v>0.19999999999999901</c:v>
                </c:pt>
                <c:pt idx="6379">
                  <c:v>0.25448028673835099</c:v>
                </c:pt>
                <c:pt idx="6380">
                  <c:v>0.29501915708812199</c:v>
                </c:pt>
                <c:pt idx="6381">
                  <c:v>0.30038022813688198</c:v>
                </c:pt>
                <c:pt idx="6382">
                  <c:v>0.28318584070796399</c:v>
                </c:pt>
                <c:pt idx="6383">
                  <c:v>0.27586206896551702</c:v>
                </c:pt>
                <c:pt idx="6384">
                  <c:v>0.316831683168316</c:v>
                </c:pt>
                <c:pt idx="6385">
                  <c:v>0.36190476190476101</c:v>
                </c:pt>
                <c:pt idx="6386">
                  <c:v>0.30434782608695599</c:v>
                </c:pt>
                <c:pt idx="6387">
                  <c:v>0.427509293680297</c:v>
                </c:pt>
                <c:pt idx="6388">
                  <c:v>0.4375</c:v>
                </c:pt>
                <c:pt idx="6389">
                  <c:v>0.45161290322580599</c:v>
                </c:pt>
                <c:pt idx="6390">
                  <c:v>0.51054852320675104</c:v>
                </c:pt>
                <c:pt idx="6391">
                  <c:v>0.49787234042553102</c:v>
                </c:pt>
                <c:pt idx="6392">
                  <c:v>1.30246020260491E-2</c:v>
                </c:pt>
                <c:pt idx="6393">
                  <c:v>1.30246020260491E-2</c:v>
                </c:pt>
                <c:pt idx="6394">
                  <c:v>1.62162162162162E-2</c:v>
                </c:pt>
                <c:pt idx="6395">
                  <c:v>1.86335403726707E-2</c:v>
                </c:pt>
                <c:pt idx="6396">
                  <c:v>5.4108216432865598E-2</c:v>
                </c:pt>
                <c:pt idx="6397">
                  <c:v>9.5454545454545403E-2</c:v>
                </c:pt>
                <c:pt idx="6398">
                  <c:v>0.10344827586206801</c:v>
                </c:pt>
                <c:pt idx="6399">
                  <c:v>0.123644251626898</c:v>
                </c:pt>
                <c:pt idx="6400">
                  <c:v>0.13801452784503601</c:v>
                </c:pt>
                <c:pt idx="6401">
                  <c:v>0.13599999999999901</c:v>
                </c:pt>
                <c:pt idx="6402">
                  <c:v>0.145299145299145</c:v>
                </c:pt>
                <c:pt idx="6403">
                  <c:v>0.13599999999999901</c:v>
                </c:pt>
                <c:pt idx="6404">
                  <c:v>9.2024539877300499E-2</c:v>
                </c:pt>
                <c:pt idx="6405">
                  <c:v>9.5238095238095302E-2</c:v>
                </c:pt>
                <c:pt idx="6406">
                  <c:v>9.1954022988505801E-2</c:v>
                </c:pt>
                <c:pt idx="6407">
                  <c:v>8.3333333333333204E-2</c:v>
                </c:pt>
                <c:pt idx="6408">
                  <c:v>0.14736842105263101</c:v>
                </c:pt>
                <c:pt idx="6409">
                  <c:v>0.15469613259668499</c:v>
                </c:pt>
                <c:pt idx="6410">
                  <c:v>0.155555555555555</c:v>
                </c:pt>
                <c:pt idx="6411">
                  <c:v>0.15217391304347799</c:v>
                </c:pt>
                <c:pt idx="6412">
                  <c:v>0.16279069767441801</c:v>
                </c:pt>
                <c:pt idx="6413">
                  <c:v>0.15384615384615299</c:v>
                </c:pt>
                <c:pt idx="6414">
                  <c:v>0.15217391304347799</c:v>
                </c:pt>
                <c:pt idx="6415">
                  <c:v>0.14893617021276601</c:v>
                </c:pt>
                <c:pt idx="6416">
                  <c:v>0.18666666666666601</c:v>
                </c:pt>
                <c:pt idx="6417">
                  <c:v>0.18181818181818099</c:v>
                </c:pt>
                <c:pt idx="6418">
                  <c:v>0.19178082191780799</c:v>
                </c:pt>
                <c:pt idx="6419">
                  <c:v>3.0470914127423698E-2</c:v>
                </c:pt>
                <c:pt idx="6420">
                  <c:v>0.106145251396648</c:v>
                </c:pt>
                <c:pt idx="6421">
                  <c:v>0.120274914089347</c:v>
                </c:pt>
                <c:pt idx="6422">
                  <c:v>0.144736842105263</c:v>
                </c:pt>
                <c:pt idx="6423">
                  <c:v>0.14379084967320199</c:v>
                </c:pt>
                <c:pt idx="6424">
                  <c:v>0.14379084967320199</c:v>
                </c:pt>
                <c:pt idx="6425">
                  <c:v>0.13580246913580199</c:v>
                </c:pt>
                <c:pt idx="6426">
                  <c:v>0.153374233128834</c:v>
                </c:pt>
                <c:pt idx="6427">
                  <c:v>0.15923566878980799</c:v>
                </c:pt>
                <c:pt idx="6428">
                  <c:v>0.164086687306501</c:v>
                </c:pt>
                <c:pt idx="6429">
                  <c:v>0.16510903426791201</c:v>
                </c:pt>
                <c:pt idx="6430">
                  <c:v>0.15723270440251499</c:v>
                </c:pt>
                <c:pt idx="6431">
                  <c:v>0.17123287671232801</c:v>
                </c:pt>
                <c:pt idx="6432">
                  <c:v>9.6345514950166106E-2</c:v>
                </c:pt>
                <c:pt idx="6433">
                  <c:v>9.6989966555183799E-2</c:v>
                </c:pt>
                <c:pt idx="6434">
                  <c:v>0.10666666666666599</c:v>
                </c:pt>
                <c:pt idx="6435">
                  <c:v>0.122137404580152</c:v>
                </c:pt>
                <c:pt idx="6436">
                  <c:v>0.18339100346020701</c:v>
                </c:pt>
                <c:pt idx="6437">
                  <c:v>0.18213058419243899</c:v>
                </c:pt>
                <c:pt idx="6438">
                  <c:v>0.116788321167883</c:v>
                </c:pt>
                <c:pt idx="6439">
                  <c:v>0.118518518518518</c:v>
                </c:pt>
                <c:pt idx="6440">
                  <c:v>0.14695340501792101</c:v>
                </c:pt>
                <c:pt idx="6441">
                  <c:v>0.13898305084745699</c:v>
                </c:pt>
                <c:pt idx="6442">
                  <c:v>0.16778523489932801</c:v>
                </c:pt>
                <c:pt idx="6443">
                  <c:v>0.11400651465797999</c:v>
                </c:pt>
                <c:pt idx="6444">
                  <c:v>0.24242424242424199</c:v>
                </c:pt>
                <c:pt idx="6445">
                  <c:v>0.30149253731343201</c:v>
                </c:pt>
                <c:pt idx="6446">
                  <c:v>0.30330330330330302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-1.9607843137254801E-2</c:v>
                </c:pt>
                <c:pt idx="6452">
                  <c:v>0</c:v>
                </c:pt>
                <c:pt idx="6453">
                  <c:v>0</c:v>
                </c:pt>
                <c:pt idx="6454">
                  <c:v>1.95227765726682E-2</c:v>
                </c:pt>
                <c:pt idx="6455">
                  <c:v>1.95227765726682E-2</c:v>
                </c:pt>
                <c:pt idx="6456">
                  <c:v>1.95227765726682E-2</c:v>
                </c:pt>
                <c:pt idx="6457">
                  <c:v>1.36452241715399E-2</c:v>
                </c:pt>
                <c:pt idx="6458">
                  <c:v>1.43149284253578E-2</c:v>
                </c:pt>
                <c:pt idx="6459">
                  <c:v>1.5801354401805801E-2</c:v>
                </c:pt>
                <c:pt idx="6460">
                  <c:v>1.9693654266958301E-2</c:v>
                </c:pt>
                <c:pt idx="6461">
                  <c:v>2.05011389521641E-2</c:v>
                </c:pt>
                <c:pt idx="6462">
                  <c:v>1.9867549668874201E-2</c:v>
                </c:pt>
                <c:pt idx="6463">
                  <c:v>2.1377672209026199E-2</c:v>
                </c:pt>
                <c:pt idx="6464">
                  <c:v>2.2443890274314201E-2</c:v>
                </c:pt>
                <c:pt idx="6465">
                  <c:v>2.18978102189781E-2</c:v>
                </c:pt>
                <c:pt idx="6466">
                  <c:v>2.31362467866322E-2</c:v>
                </c:pt>
                <c:pt idx="6467">
                  <c:v>2.4523160762942801E-2</c:v>
                </c:pt>
                <c:pt idx="6468">
                  <c:v>3.3149171270718099E-2</c:v>
                </c:pt>
                <c:pt idx="6469">
                  <c:v>2.4523160762942801E-2</c:v>
                </c:pt>
                <c:pt idx="6470">
                  <c:v>2.91262135922329E-2</c:v>
                </c:pt>
                <c:pt idx="6471">
                  <c:v>2.7692307692307599E-2</c:v>
                </c:pt>
                <c:pt idx="6472">
                  <c:v>3.8961038961038801E-2</c:v>
                </c:pt>
                <c:pt idx="6473">
                  <c:v>3.7735849056603703E-2</c:v>
                </c:pt>
                <c:pt idx="6474">
                  <c:v>4.5592705167173099E-2</c:v>
                </c:pt>
                <c:pt idx="6475">
                  <c:v>3.6363636363636299E-2</c:v>
                </c:pt>
                <c:pt idx="6476">
                  <c:v>4.5592705167173099E-2</c:v>
                </c:pt>
                <c:pt idx="6477">
                  <c:v>5.0561797752809001E-2</c:v>
                </c:pt>
                <c:pt idx="6478">
                  <c:v>4.4510385756676603E-2</c:v>
                </c:pt>
                <c:pt idx="6479">
                  <c:v>4.3731778425655898E-2</c:v>
                </c:pt>
                <c:pt idx="6480">
                  <c:v>3.5714285714285803E-2</c:v>
                </c:pt>
                <c:pt idx="6481">
                  <c:v>3.5294117647058899E-2</c:v>
                </c:pt>
                <c:pt idx="6482">
                  <c:v>5.5702917771883298E-2</c:v>
                </c:pt>
                <c:pt idx="6483">
                  <c:v>5.26315789473683E-2</c:v>
                </c:pt>
                <c:pt idx="6484">
                  <c:v>5.6603773584905599E-2</c:v>
                </c:pt>
                <c:pt idx="6485">
                  <c:v>4.5685279187817202E-2</c:v>
                </c:pt>
                <c:pt idx="6486">
                  <c:v>5.26315789473683E-2</c:v>
                </c:pt>
                <c:pt idx="6487">
                  <c:v>4.3988269794721299E-2</c:v>
                </c:pt>
                <c:pt idx="6488">
                  <c:v>7.6433121019108194E-2</c:v>
                </c:pt>
                <c:pt idx="6489">
                  <c:v>7.1856287425149601E-2</c:v>
                </c:pt>
                <c:pt idx="6490">
                  <c:v>8.6261980830670798E-2</c:v>
                </c:pt>
                <c:pt idx="6491">
                  <c:v>9.5541401273885301E-2</c:v>
                </c:pt>
                <c:pt idx="6492">
                  <c:v>8.8235294117646898E-2</c:v>
                </c:pt>
                <c:pt idx="6493">
                  <c:v>0.11504424778760999</c:v>
                </c:pt>
                <c:pt idx="6494">
                  <c:v>8.5714285714285604E-2</c:v>
                </c:pt>
                <c:pt idx="6495">
                  <c:v>4.91803278688525E-2</c:v>
                </c:pt>
                <c:pt idx="6496">
                  <c:v>9.6774193548386997E-2</c:v>
                </c:pt>
                <c:pt idx="6497">
                  <c:v>7.6923076923076802E-2</c:v>
                </c:pt>
                <c:pt idx="6498">
                  <c:v>0.101827676240208</c:v>
                </c:pt>
                <c:pt idx="6499">
                  <c:v>0.101298701298701</c:v>
                </c:pt>
                <c:pt idx="6500">
                  <c:v>6.6298342541436503E-2</c:v>
                </c:pt>
                <c:pt idx="6501">
                  <c:v>6.4171122994652399E-2</c:v>
                </c:pt>
                <c:pt idx="6502">
                  <c:v>6.6298342541436503E-2</c:v>
                </c:pt>
                <c:pt idx="6503">
                  <c:v>7.0175438596491196E-2</c:v>
                </c:pt>
                <c:pt idx="6504">
                  <c:v>9.2436974789915805E-2</c:v>
                </c:pt>
                <c:pt idx="6505">
                  <c:v>0.104999999999999</c:v>
                </c:pt>
                <c:pt idx="6506">
                  <c:v>0.146341463414634</c:v>
                </c:pt>
                <c:pt idx="6507">
                  <c:v>0.12</c:v>
                </c:pt>
                <c:pt idx="6508">
                  <c:v>0.124352331606217</c:v>
                </c:pt>
                <c:pt idx="6509">
                  <c:v>0.163265306122448</c:v>
                </c:pt>
                <c:pt idx="6510">
                  <c:v>0.16551724137931001</c:v>
                </c:pt>
                <c:pt idx="6511">
                  <c:v>0.19047619047618999</c:v>
                </c:pt>
                <c:pt idx="6512">
                  <c:v>0.180451127819548</c:v>
                </c:pt>
                <c:pt idx="6513">
                  <c:v>0.19101123595505601</c:v>
                </c:pt>
                <c:pt idx="6514">
                  <c:v>0.18021201413427501</c:v>
                </c:pt>
                <c:pt idx="6515">
                  <c:v>0.155555555555555</c:v>
                </c:pt>
                <c:pt idx="6516">
                  <c:v>0.17870722433460001</c:v>
                </c:pt>
                <c:pt idx="6517">
                  <c:v>0.18431372549019601</c:v>
                </c:pt>
                <c:pt idx="6518">
                  <c:v>0.17886178861788599</c:v>
                </c:pt>
                <c:pt idx="6519">
                  <c:v>7.1729957805907102E-2</c:v>
                </c:pt>
                <c:pt idx="6520">
                  <c:v>6.7729083665338502E-2</c:v>
                </c:pt>
                <c:pt idx="6521">
                  <c:v>6.3670411985018605E-2</c:v>
                </c:pt>
                <c:pt idx="6522">
                  <c:v>5.76271186440677E-2</c:v>
                </c:pt>
                <c:pt idx="6523">
                  <c:v>5.2307692307692298E-2</c:v>
                </c:pt>
                <c:pt idx="6524">
                  <c:v>5.2959501557632203E-2</c:v>
                </c:pt>
                <c:pt idx="6525">
                  <c:v>5.3627760252366E-2</c:v>
                </c:pt>
                <c:pt idx="6526">
                  <c:v>5.6105610561056E-2</c:v>
                </c:pt>
                <c:pt idx="6527">
                  <c:v>6.6147859922178906E-2</c:v>
                </c:pt>
                <c:pt idx="6528">
                  <c:v>0.133079847908745</c:v>
                </c:pt>
                <c:pt idx="6529">
                  <c:v>0.114754098360655</c:v>
                </c:pt>
                <c:pt idx="6530">
                  <c:v>0.117845117845117</c:v>
                </c:pt>
                <c:pt idx="6531">
                  <c:v>0.135135135135135</c:v>
                </c:pt>
                <c:pt idx="6532">
                  <c:v>0.123674911660777</c:v>
                </c:pt>
                <c:pt idx="6533">
                  <c:v>0.128205128205128</c:v>
                </c:pt>
                <c:pt idx="6534">
                  <c:v>0.123674911660777</c:v>
                </c:pt>
                <c:pt idx="6535">
                  <c:v>0.123674911660777</c:v>
                </c:pt>
                <c:pt idx="6536">
                  <c:v>0.13207547169811301</c:v>
                </c:pt>
                <c:pt idx="6537">
                  <c:v>0.130111524163568</c:v>
                </c:pt>
                <c:pt idx="6538">
                  <c:v>0.12635379061371799</c:v>
                </c:pt>
                <c:pt idx="6539">
                  <c:v>0.14965986394557801</c:v>
                </c:pt>
                <c:pt idx="6540">
                  <c:v>0.26567164179104402</c:v>
                </c:pt>
                <c:pt idx="6541">
                  <c:v>0.28048780487804797</c:v>
                </c:pt>
                <c:pt idx="6542">
                  <c:v>0.26490066225165498</c:v>
                </c:pt>
                <c:pt idx="6543">
                  <c:v>0.42372881355932202</c:v>
                </c:pt>
                <c:pt idx="6544">
                  <c:v>0.38787878787878699</c:v>
                </c:pt>
                <c:pt idx="6545">
                  <c:v>0.46816479400749</c:v>
                </c:pt>
                <c:pt idx="6546">
                  <c:v>0.50200803212851397</c:v>
                </c:pt>
                <c:pt idx="6547">
                  <c:v>0.314285714285714</c:v>
                </c:pt>
                <c:pt idx="6548">
                  <c:v>0.31950207468879599</c:v>
                </c:pt>
                <c:pt idx="6549">
                  <c:v>0.470355731225296</c:v>
                </c:pt>
                <c:pt idx="6550">
                  <c:v>0.45081967213114699</c:v>
                </c:pt>
                <c:pt idx="6551">
                  <c:v>0.42007434944237898</c:v>
                </c:pt>
                <c:pt idx="6552">
                  <c:v>0.48951048951048898</c:v>
                </c:pt>
                <c:pt idx="6553">
                  <c:v>0.51111111111111096</c:v>
                </c:pt>
                <c:pt idx="6554">
                  <c:v>0.52272727272727204</c:v>
                </c:pt>
                <c:pt idx="6555">
                  <c:v>0.52272727272727204</c:v>
                </c:pt>
                <c:pt idx="6556">
                  <c:v>0.5390625</c:v>
                </c:pt>
                <c:pt idx="6557">
                  <c:v>0.53076923076922999</c:v>
                </c:pt>
                <c:pt idx="6558">
                  <c:v>0.54330708661417304</c:v>
                </c:pt>
                <c:pt idx="6559">
                  <c:v>0.54243542435424297</c:v>
                </c:pt>
                <c:pt idx="6560">
                  <c:v>0.62903225806451601</c:v>
                </c:pt>
                <c:pt idx="6561">
                  <c:v>0.59036144578313199</c:v>
                </c:pt>
                <c:pt idx="6562">
                  <c:v>0.60493827160493796</c:v>
                </c:pt>
                <c:pt idx="6563">
                  <c:v>0.51968503937007804</c:v>
                </c:pt>
                <c:pt idx="6564">
                  <c:v>0.64835164835164805</c:v>
                </c:pt>
                <c:pt idx="6565">
                  <c:v>0.65799256505576198</c:v>
                </c:pt>
                <c:pt idx="6566">
                  <c:v>0.64835164835164805</c:v>
                </c:pt>
                <c:pt idx="6567">
                  <c:v>0.60447761194029803</c:v>
                </c:pt>
                <c:pt idx="6568">
                  <c:v>0.65517241379310298</c:v>
                </c:pt>
                <c:pt idx="6569">
                  <c:v>1.30246020260491E-2</c:v>
                </c:pt>
                <c:pt idx="6570">
                  <c:v>1.30246020260491E-2</c:v>
                </c:pt>
                <c:pt idx="6571">
                  <c:v>1.5437392795883201E-2</c:v>
                </c:pt>
                <c:pt idx="6572">
                  <c:v>3.04054054054054E-2</c:v>
                </c:pt>
                <c:pt idx="6573">
                  <c:v>2.7829313543599101E-2</c:v>
                </c:pt>
                <c:pt idx="6574">
                  <c:v>1.7142857142857099E-2</c:v>
                </c:pt>
                <c:pt idx="6575">
                  <c:v>1.7142857142857099E-2</c:v>
                </c:pt>
                <c:pt idx="6576">
                  <c:v>3.4351145038167899E-2</c:v>
                </c:pt>
                <c:pt idx="6577">
                  <c:v>4.0307101727447198E-2</c:v>
                </c:pt>
                <c:pt idx="6578">
                  <c:v>8.2191780821917901E-2</c:v>
                </c:pt>
                <c:pt idx="6579">
                  <c:v>8.6124401913875603E-2</c:v>
                </c:pt>
                <c:pt idx="6580">
                  <c:v>3.4482758620689703E-2</c:v>
                </c:pt>
                <c:pt idx="6581">
                  <c:v>3.03030303030302E-2</c:v>
                </c:pt>
                <c:pt idx="6582">
                  <c:v>0</c:v>
                </c:pt>
                <c:pt idx="6583">
                  <c:v>0</c:v>
                </c:pt>
                <c:pt idx="6584">
                  <c:v>0.124060150375939</c:v>
                </c:pt>
                <c:pt idx="6585">
                  <c:v>0.12138728323699401</c:v>
                </c:pt>
                <c:pt idx="6586">
                  <c:v>0.134328358208955</c:v>
                </c:pt>
                <c:pt idx="6587">
                  <c:v>8.3333333333333204E-2</c:v>
                </c:pt>
                <c:pt idx="6588">
                  <c:v>9.6330275229357706E-2</c:v>
                </c:pt>
                <c:pt idx="6589">
                  <c:v>1.51515151515151E-2</c:v>
                </c:pt>
                <c:pt idx="6590">
                  <c:v>1.60427807486631E-2</c:v>
                </c:pt>
                <c:pt idx="6591">
                  <c:v>1.8867924528301799E-2</c:v>
                </c:pt>
                <c:pt idx="6592">
                  <c:v>3.7267080745341602E-2</c:v>
                </c:pt>
                <c:pt idx="6593">
                  <c:v>-4.4510385756676603E-2</c:v>
                </c:pt>
                <c:pt idx="6594">
                  <c:v>-4.4776119402984899E-2</c:v>
                </c:pt>
                <c:pt idx="6595">
                  <c:v>-6.4615384615384505E-2</c:v>
                </c:pt>
                <c:pt idx="6596">
                  <c:v>-5.9210526315789297E-2</c:v>
                </c:pt>
                <c:pt idx="6597">
                  <c:v>-5.5900621118012403E-2</c:v>
                </c:pt>
                <c:pt idx="6598">
                  <c:v>-6.6176470588235198E-2</c:v>
                </c:pt>
                <c:pt idx="6599">
                  <c:v>-7.3684210526315796E-2</c:v>
                </c:pt>
                <c:pt idx="6600">
                  <c:v>-6.4615384615384505E-2</c:v>
                </c:pt>
                <c:pt idx="6601">
                  <c:v>-6.25E-2</c:v>
                </c:pt>
                <c:pt idx="6602">
                  <c:v>0.11936339522546401</c:v>
                </c:pt>
                <c:pt idx="6603">
                  <c:v>0.13931888544891599</c:v>
                </c:pt>
                <c:pt idx="6604">
                  <c:v>0.16783216783216701</c:v>
                </c:pt>
                <c:pt idx="6605">
                  <c:v>0.18181818181818099</c:v>
                </c:pt>
                <c:pt idx="6606">
                  <c:v>0.20284697508896701</c:v>
                </c:pt>
                <c:pt idx="6607">
                  <c:v>0.19285714285714201</c:v>
                </c:pt>
                <c:pt idx="6608">
                  <c:v>0.18411552346570301</c:v>
                </c:pt>
                <c:pt idx="6609">
                  <c:v>0.18411552346570301</c:v>
                </c:pt>
                <c:pt idx="6610">
                  <c:v>0.20481927710843301</c:v>
                </c:pt>
                <c:pt idx="6611">
                  <c:v>0.20481927710843301</c:v>
                </c:pt>
                <c:pt idx="6612">
                  <c:v>0.16943521594684299</c:v>
                </c:pt>
                <c:pt idx="6613">
                  <c:v>0.17532467532467499</c:v>
                </c:pt>
                <c:pt idx="6614">
                  <c:v>0.188811188811188</c:v>
                </c:pt>
                <c:pt idx="6615">
                  <c:v>0.18620689655172401</c:v>
                </c:pt>
                <c:pt idx="6616">
                  <c:v>0.17999999999999899</c:v>
                </c:pt>
                <c:pt idx="6617">
                  <c:v>0.190140845070422</c:v>
                </c:pt>
                <c:pt idx="6618">
                  <c:v>0.21509433962264099</c:v>
                </c:pt>
                <c:pt idx="6619">
                  <c:v>0.20879120879120799</c:v>
                </c:pt>
                <c:pt idx="6620">
                  <c:v>0.21933085501858701</c:v>
                </c:pt>
                <c:pt idx="6621">
                  <c:v>0.19841269841269801</c:v>
                </c:pt>
                <c:pt idx="6622">
                  <c:v>0.19083969465648801</c:v>
                </c:pt>
                <c:pt idx="6623">
                  <c:v>0.20415224913494801</c:v>
                </c:pt>
                <c:pt idx="6624">
                  <c:v>0.26101694915254198</c:v>
                </c:pt>
                <c:pt idx="6625">
                  <c:v>0.16666666666666599</c:v>
                </c:pt>
                <c:pt idx="6626">
                  <c:v>0.16339869281045699</c:v>
                </c:pt>
                <c:pt idx="6627">
                  <c:v>0.18518518518518501</c:v>
                </c:pt>
                <c:pt idx="6628">
                  <c:v>0.16845878136200701</c:v>
                </c:pt>
                <c:pt idx="6629">
                  <c:v>0.17090909090909001</c:v>
                </c:pt>
                <c:pt idx="6630">
                  <c:v>0.17689530685920499</c:v>
                </c:pt>
                <c:pt idx="6631">
                  <c:v>0.20331950207468799</c:v>
                </c:pt>
                <c:pt idx="6632">
                  <c:v>0.19847328244274801</c:v>
                </c:pt>
                <c:pt idx="6633">
                  <c:v>0.19367588932806301</c:v>
                </c:pt>
                <c:pt idx="6634">
                  <c:v>0.19999999999999901</c:v>
                </c:pt>
                <c:pt idx="6635">
                  <c:v>0.230046948356807</c:v>
                </c:pt>
                <c:pt idx="6636">
                  <c:v>0.215859030837004</c:v>
                </c:pt>
                <c:pt idx="6637">
                  <c:v>0.18548387096774199</c:v>
                </c:pt>
                <c:pt idx="6638">
                  <c:v>0.23605150214592199</c:v>
                </c:pt>
                <c:pt idx="6639">
                  <c:v>0.19855595667869999</c:v>
                </c:pt>
                <c:pt idx="6640">
                  <c:v>0.217391304347826</c:v>
                </c:pt>
                <c:pt idx="6641">
                  <c:v>0.212851405622489</c:v>
                </c:pt>
                <c:pt idx="6642">
                  <c:v>0.189393939393939</c:v>
                </c:pt>
                <c:pt idx="6643">
                  <c:v>0.203125</c:v>
                </c:pt>
                <c:pt idx="6644">
                  <c:v>0.34035087719298202</c:v>
                </c:pt>
                <c:pt idx="6645">
                  <c:v>0.33333333333333298</c:v>
                </c:pt>
                <c:pt idx="6646">
                  <c:v>0.36666666666666597</c:v>
                </c:pt>
                <c:pt idx="6647">
                  <c:v>0.37606837606837601</c:v>
                </c:pt>
                <c:pt idx="6648">
                  <c:v>0.419047619047619</c:v>
                </c:pt>
                <c:pt idx="6649">
                  <c:v>0.44897959183673403</c:v>
                </c:pt>
                <c:pt idx="6650">
                  <c:v>0.48888888888888798</c:v>
                </c:pt>
                <c:pt idx="6651">
                  <c:v>0.44444444444444398</c:v>
                </c:pt>
                <c:pt idx="6652">
                  <c:v>0.46808510638297801</c:v>
                </c:pt>
                <c:pt idx="6653">
                  <c:v>0.47826086956521702</c:v>
                </c:pt>
                <c:pt idx="6654">
                  <c:v>0.60209424083769603</c:v>
                </c:pt>
                <c:pt idx="6655">
                  <c:v>0.58974358974358898</c:v>
                </c:pt>
                <c:pt idx="6656">
                  <c:v>0.58974358974358898</c:v>
                </c:pt>
                <c:pt idx="6657">
                  <c:v>0.59183673469387699</c:v>
                </c:pt>
                <c:pt idx="6658">
                  <c:v>0.59183673469387699</c:v>
                </c:pt>
                <c:pt idx="6659">
                  <c:v>0.61025641025640998</c:v>
                </c:pt>
                <c:pt idx="6660">
                  <c:v>0.60416666666666596</c:v>
                </c:pt>
                <c:pt idx="6661">
                  <c:v>-8.4985835694051295E-3</c:v>
                </c:pt>
                <c:pt idx="6662">
                  <c:v>-8.4985835694051295E-3</c:v>
                </c:pt>
                <c:pt idx="6663">
                  <c:v>-1.0135135135135E-2</c:v>
                </c:pt>
                <c:pt idx="6664">
                  <c:v>-2.0066889632107E-2</c:v>
                </c:pt>
                <c:pt idx="6665">
                  <c:v>-2.03389830508473E-2</c:v>
                </c:pt>
                <c:pt idx="6666">
                  <c:v>-2.4E-2</c:v>
                </c:pt>
                <c:pt idx="6667">
                  <c:v>-1.8404907975459999E-2</c:v>
                </c:pt>
                <c:pt idx="6668">
                  <c:v>-3.6144578313252997E-2</c:v>
                </c:pt>
                <c:pt idx="6669">
                  <c:v>-3.6144578313252997E-2</c:v>
                </c:pt>
                <c:pt idx="6670">
                  <c:v>-4.8387096774193498E-2</c:v>
                </c:pt>
                <c:pt idx="6671">
                  <c:v>-4.7835990888382703E-2</c:v>
                </c:pt>
                <c:pt idx="6672">
                  <c:v>-4.9645390070921898E-2</c:v>
                </c:pt>
                <c:pt idx="6673">
                  <c:v>-3.0769230769230601E-2</c:v>
                </c:pt>
                <c:pt idx="6674">
                  <c:v>-3.7593984962405999E-2</c:v>
                </c:pt>
                <c:pt idx="6675">
                  <c:v>-3.4802784222737797E-2</c:v>
                </c:pt>
                <c:pt idx="6676">
                  <c:v>6.9930069930070797E-3</c:v>
                </c:pt>
                <c:pt idx="6677">
                  <c:v>2.79069767441859E-2</c:v>
                </c:pt>
                <c:pt idx="6678">
                  <c:v>2.3041474654377801E-2</c:v>
                </c:pt>
                <c:pt idx="6679">
                  <c:v>2.8985507246376701E-2</c:v>
                </c:pt>
                <c:pt idx="6680">
                  <c:v>2.8846153846153699E-2</c:v>
                </c:pt>
                <c:pt idx="6681">
                  <c:v>2.9850746268656799E-2</c:v>
                </c:pt>
                <c:pt idx="6682">
                  <c:v>2.31362467866322E-2</c:v>
                </c:pt>
                <c:pt idx="6683">
                  <c:v>7.8717201166180695E-2</c:v>
                </c:pt>
                <c:pt idx="6684">
                  <c:v>6.8493150684931503E-2</c:v>
                </c:pt>
                <c:pt idx="6685">
                  <c:v>1.11731843575419E-2</c:v>
                </c:pt>
                <c:pt idx="6686">
                  <c:v>1.00502512562814E-2</c:v>
                </c:pt>
                <c:pt idx="6687">
                  <c:v>1.08108108108107E-2</c:v>
                </c:pt>
                <c:pt idx="6688">
                  <c:v>1.16279069767442E-2</c:v>
                </c:pt>
                <c:pt idx="6689">
                  <c:v>1.1111111111111001E-2</c:v>
                </c:pt>
                <c:pt idx="6690">
                  <c:v>1.2422360248447201E-2</c:v>
                </c:pt>
                <c:pt idx="6691">
                  <c:v>1.09890109890109E-2</c:v>
                </c:pt>
                <c:pt idx="6692">
                  <c:v>4.6913580246913597E-2</c:v>
                </c:pt>
                <c:pt idx="6693">
                  <c:v>7.0000000000000007E-2</c:v>
                </c:pt>
                <c:pt idx="6694">
                  <c:v>8.7179487179486995E-2</c:v>
                </c:pt>
                <c:pt idx="6695">
                  <c:v>9.3567251461988299E-2</c:v>
                </c:pt>
                <c:pt idx="6696">
                  <c:v>0.10457516339869199</c:v>
                </c:pt>
                <c:pt idx="6697">
                  <c:v>0.108974358974359</c:v>
                </c:pt>
                <c:pt idx="6698">
                  <c:v>0.125925925925926</c:v>
                </c:pt>
                <c:pt idx="6699">
                  <c:v>9.5081967213114599E-2</c:v>
                </c:pt>
                <c:pt idx="6700">
                  <c:v>0.16510903426791201</c:v>
                </c:pt>
                <c:pt idx="6701">
                  <c:v>0.129909365558912</c:v>
                </c:pt>
                <c:pt idx="6702">
                  <c:v>0.12921348314606701</c:v>
                </c:pt>
                <c:pt idx="6703">
                  <c:v>0.11979166666666601</c:v>
                </c:pt>
                <c:pt idx="6704">
                  <c:v>0.289672544080604</c:v>
                </c:pt>
                <c:pt idx="6705">
                  <c:v>0.27315914489311099</c:v>
                </c:pt>
                <c:pt idx="6706">
                  <c:v>0.33923303834808199</c:v>
                </c:pt>
                <c:pt idx="6707">
                  <c:v>0.31680440771349799</c:v>
                </c:pt>
                <c:pt idx="6708">
                  <c:v>0.31111111111111101</c:v>
                </c:pt>
                <c:pt idx="6709">
                  <c:v>0.35276967930029102</c:v>
                </c:pt>
                <c:pt idx="6710">
                  <c:v>0.32515337423312801</c:v>
                </c:pt>
                <c:pt idx="6711">
                  <c:v>0.33333333333333298</c:v>
                </c:pt>
                <c:pt idx="6712">
                  <c:v>0.25675675675675602</c:v>
                </c:pt>
                <c:pt idx="6713">
                  <c:v>0.26388888888888801</c:v>
                </c:pt>
                <c:pt idx="6714">
                  <c:v>0.32087227414330199</c:v>
                </c:pt>
                <c:pt idx="6715">
                  <c:v>0.33124999999999999</c:v>
                </c:pt>
                <c:pt idx="6716">
                  <c:v>0.292096219931271</c:v>
                </c:pt>
                <c:pt idx="6717">
                  <c:v>0.32638888888888801</c:v>
                </c:pt>
                <c:pt idx="6718">
                  <c:v>0.34108527131782901</c:v>
                </c:pt>
                <c:pt idx="6719">
                  <c:v>0.38645418326693198</c:v>
                </c:pt>
                <c:pt idx="6720">
                  <c:v>0.314285714285714</c:v>
                </c:pt>
                <c:pt idx="6721">
                  <c:v>0.386861313868613</c:v>
                </c:pt>
                <c:pt idx="6722">
                  <c:v>0.353333333333333</c:v>
                </c:pt>
                <c:pt idx="6723">
                  <c:v>0.44747081712062198</c:v>
                </c:pt>
                <c:pt idx="6724">
                  <c:v>0.51601423487544396</c:v>
                </c:pt>
                <c:pt idx="6725">
                  <c:v>0.51079136690647398</c:v>
                </c:pt>
                <c:pt idx="6726">
                  <c:v>-1.29124820659971E-2</c:v>
                </c:pt>
                <c:pt idx="6727">
                  <c:v>-1.3996889580093199E-2</c:v>
                </c:pt>
                <c:pt idx="6728">
                  <c:v>0</c:v>
                </c:pt>
                <c:pt idx="6729">
                  <c:v>-5.6497175141243501E-3</c:v>
                </c:pt>
                <c:pt idx="6730">
                  <c:v>-5.9880239520957402E-3</c:v>
                </c:pt>
                <c:pt idx="6731">
                  <c:v>-2.2988505747126398E-2</c:v>
                </c:pt>
                <c:pt idx="6732">
                  <c:v>6.77200902934527E-3</c:v>
                </c:pt>
                <c:pt idx="6733">
                  <c:v>6.0606060606060996E-3</c:v>
                </c:pt>
                <c:pt idx="6734">
                  <c:v>1.0183299389002001E-2</c:v>
                </c:pt>
                <c:pt idx="6735">
                  <c:v>2.1956087824351201E-2</c:v>
                </c:pt>
                <c:pt idx="6736">
                  <c:v>2.3861171366594301E-2</c:v>
                </c:pt>
                <c:pt idx="6737">
                  <c:v>1.0799136069114401E-2</c:v>
                </c:pt>
                <c:pt idx="6738">
                  <c:v>1.7467248908296901E-2</c:v>
                </c:pt>
                <c:pt idx="6739">
                  <c:v>7.0921985815601803E-3</c:v>
                </c:pt>
                <c:pt idx="6740">
                  <c:v>1.4218009478673001E-2</c:v>
                </c:pt>
                <c:pt idx="6741">
                  <c:v>5.1597051597051601E-2</c:v>
                </c:pt>
                <c:pt idx="6742">
                  <c:v>5.0847457627118703E-2</c:v>
                </c:pt>
                <c:pt idx="6743">
                  <c:v>7.1593533487297897E-2</c:v>
                </c:pt>
                <c:pt idx="6744">
                  <c:v>7.9691516709511495E-2</c:v>
                </c:pt>
                <c:pt idx="6745">
                  <c:v>8.5427135678391997E-2</c:v>
                </c:pt>
                <c:pt idx="6746">
                  <c:v>0.1</c:v>
                </c:pt>
                <c:pt idx="6747">
                  <c:v>9.8265895953757204E-2</c:v>
                </c:pt>
                <c:pt idx="6748">
                  <c:v>0.103030303030303</c:v>
                </c:pt>
                <c:pt idx="6749">
                  <c:v>6.2295081967212999E-2</c:v>
                </c:pt>
                <c:pt idx="6750">
                  <c:v>5.9936908517350201E-2</c:v>
                </c:pt>
                <c:pt idx="6751">
                  <c:v>6.4406779661017002E-2</c:v>
                </c:pt>
                <c:pt idx="6752">
                  <c:v>6.6246056782334403E-2</c:v>
                </c:pt>
                <c:pt idx="6753">
                  <c:v>1.6666666666666601E-2</c:v>
                </c:pt>
                <c:pt idx="6754">
                  <c:v>1.7543859649122799E-2</c:v>
                </c:pt>
                <c:pt idx="6755">
                  <c:v>2.54777070063694E-2</c:v>
                </c:pt>
                <c:pt idx="6756">
                  <c:v>0.103857566765578</c:v>
                </c:pt>
                <c:pt idx="6757">
                  <c:v>0.11111111111111099</c:v>
                </c:pt>
                <c:pt idx="6758">
                  <c:v>0.13103448275862001</c:v>
                </c:pt>
                <c:pt idx="6759">
                  <c:v>0.14186851211072601</c:v>
                </c:pt>
                <c:pt idx="6760">
                  <c:v>0.121019108280254</c:v>
                </c:pt>
                <c:pt idx="6761">
                  <c:v>0.13015873015873</c:v>
                </c:pt>
                <c:pt idx="6762">
                  <c:v>0.131944444444444</c:v>
                </c:pt>
                <c:pt idx="6763">
                  <c:v>0.104477611940298</c:v>
                </c:pt>
                <c:pt idx="6764">
                  <c:v>0.229885057471264</c:v>
                </c:pt>
                <c:pt idx="6765">
                  <c:v>0.25</c:v>
                </c:pt>
                <c:pt idx="6766">
                  <c:v>0.27586206896551702</c:v>
                </c:pt>
                <c:pt idx="6767">
                  <c:v>0.26315789473684198</c:v>
                </c:pt>
                <c:pt idx="6768">
                  <c:v>0.27777777777777701</c:v>
                </c:pt>
                <c:pt idx="6769">
                  <c:v>0.29850746268656703</c:v>
                </c:pt>
                <c:pt idx="6770">
                  <c:v>0.291228070175438</c:v>
                </c:pt>
                <c:pt idx="6771">
                  <c:v>0.29850746268656703</c:v>
                </c:pt>
                <c:pt idx="6772">
                  <c:v>0.44827586206896503</c:v>
                </c:pt>
                <c:pt idx="6773">
                  <c:v>0.42073170731707299</c:v>
                </c:pt>
                <c:pt idx="6774">
                  <c:v>0.45695364238410502</c:v>
                </c:pt>
                <c:pt idx="6775">
                  <c:v>0.47368421052631499</c:v>
                </c:pt>
                <c:pt idx="6776">
                  <c:v>0.53642384105960195</c:v>
                </c:pt>
                <c:pt idx="6777">
                  <c:v>0.53947368421052599</c:v>
                </c:pt>
                <c:pt idx="6778">
                  <c:v>0.50889679715302405</c:v>
                </c:pt>
                <c:pt idx="6779">
                  <c:v>0.5</c:v>
                </c:pt>
                <c:pt idx="6780">
                  <c:v>0.54263565891472798</c:v>
                </c:pt>
                <c:pt idx="6781">
                  <c:v>0.54789272030651304</c:v>
                </c:pt>
                <c:pt idx="6782">
                  <c:v>0.56972111553784799</c:v>
                </c:pt>
                <c:pt idx="6783">
                  <c:v>0.57429718875502</c:v>
                </c:pt>
                <c:pt idx="6784">
                  <c:v>0.583673469387755</c:v>
                </c:pt>
                <c:pt idx="6785">
                  <c:v>0.562962962962962</c:v>
                </c:pt>
                <c:pt idx="6786">
                  <c:v>0.55474452554744502</c:v>
                </c:pt>
                <c:pt idx="6787">
                  <c:v>0.48854961832061</c:v>
                </c:pt>
                <c:pt idx="6788">
                  <c:v>0.50393700787401496</c:v>
                </c:pt>
                <c:pt idx="6789">
                  <c:v>0.49800796812748999</c:v>
                </c:pt>
                <c:pt idx="6790">
                  <c:v>0.54112554112554101</c:v>
                </c:pt>
                <c:pt idx="6791">
                  <c:v>0.52742616033755196</c:v>
                </c:pt>
                <c:pt idx="6792">
                  <c:v>0.50607287449392702</c:v>
                </c:pt>
                <c:pt idx="6793">
                  <c:v>0.52742616033755196</c:v>
                </c:pt>
                <c:pt idx="6794">
                  <c:v>0.53648068669527804</c:v>
                </c:pt>
                <c:pt idx="6795">
                  <c:v>0.53363228699551501</c:v>
                </c:pt>
                <c:pt idx="6796">
                  <c:v>0.55348837209302304</c:v>
                </c:pt>
                <c:pt idx="6797">
                  <c:v>0.42201834862385301</c:v>
                </c:pt>
                <c:pt idx="6798">
                  <c:v>0.413953488372093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-1.3740458015267101E-2</c:v>
                </c:pt>
                <c:pt idx="6803">
                  <c:v>-1.49750415973377E-2</c:v>
                </c:pt>
                <c:pt idx="6804">
                  <c:v>1.02389078498292E-2</c:v>
                </c:pt>
                <c:pt idx="6805">
                  <c:v>-1.6949152542372801E-2</c:v>
                </c:pt>
                <c:pt idx="6806">
                  <c:v>-4.3956043956044001E-2</c:v>
                </c:pt>
                <c:pt idx="6807">
                  <c:v>-4.9242424242424303E-2</c:v>
                </c:pt>
                <c:pt idx="6808">
                  <c:v>-4.4368600682593802E-2</c:v>
                </c:pt>
                <c:pt idx="6809">
                  <c:v>-4.9056603773584798E-2</c:v>
                </c:pt>
                <c:pt idx="6810">
                  <c:v>-1.1583011583011499E-2</c:v>
                </c:pt>
                <c:pt idx="6811">
                  <c:v>-3.6290322580645198E-2</c:v>
                </c:pt>
                <c:pt idx="6812">
                  <c:v>-3.9647577092511099E-2</c:v>
                </c:pt>
                <c:pt idx="6813">
                  <c:v>-7.5170842824601403E-2</c:v>
                </c:pt>
                <c:pt idx="6814">
                  <c:v>-4.1666666666666699E-2</c:v>
                </c:pt>
                <c:pt idx="6815">
                  <c:v>-6.7114093959732496E-3</c:v>
                </c:pt>
                <c:pt idx="6816">
                  <c:v>-2.0224719101123501E-2</c:v>
                </c:pt>
                <c:pt idx="6817">
                  <c:v>6.80272108843538E-3</c:v>
                </c:pt>
                <c:pt idx="6818">
                  <c:v>-2.7777777777777599E-2</c:v>
                </c:pt>
                <c:pt idx="6819">
                  <c:v>-2.0785219399538101E-2</c:v>
                </c:pt>
                <c:pt idx="6820">
                  <c:v>-2.0881670533642701E-2</c:v>
                </c:pt>
                <c:pt idx="6821">
                  <c:v>-2.2004889975550002E-2</c:v>
                </c:pt>
                <c:pt idx="6822">
                  <c:v>-3.8759689922480599E-2</c:v>
                </c:pt>
                <c:pt idx="6823">
                  <c:v>-3.1941031941031997E-2</c:v>
                </c:pt>
                <c:pt idx="6824">
                  <c:v>-3.5799522673030902E-2</c:v>
                </c:pt>
                <c:pt idx="6825">
                  <c:v>-3.7406483790523602E-2</c:v>
                </c:pt>
                <c:pt idx="6826">
                  <c:v>-5.0847457627118703E-2</c:v>
                </c:pt>
                <c:pt idx="6827">
                  <c:v>-5.0561797752809001E-2</c:v>
                </c:pt>
                <c:pt idx="6828">
                  <c:v>-5.8064516129032198E-2</c:v>
                </c:pt>
                <c:pt idx="6829">
                  <c:v>-3.8759689922480599E-2</c:v>
                </c:pt>
                <c:pt idx="6830">
                  <c:v>-3.8560411311053998E-2</c:v>
                </c:pt>
                <c:pt idx="6831">
                  <c:v>-2.4523160762942801E-2</c:v>
                </c:pt>
                <c:pt idx="6832">
                  <c:v>7.2776280323450099E-2</c:v>
                </c:pt>
                <c:pt idx="6833">
                  <c:v>7.9646017699114904E-2</c:v>
                </c:pt>
                <c:pt idx="6834">
                  <c:v>8.5173501577286898E-2</c:v>
                </c:pt>
                <c:pt idx="6835">
                  <c:v>1.79640718562874E-2</c:v>
                </c:pt>
                <c:pt idx="6836">
                  <c:v>9.2307692307691501E-3</c:v>
                </c:pt>
                <c:pt idx="6837">
                  <c:v>3.65853658536585E-2</c:v>
                </c:pt>
                <c:pt idx="6838">
                  <c:v>3.7037037037036903E-2</c:v>
                </c:pt>
                <c:pt idx="6839">
                  <c:v>6.3829787234042507E-2</c:v>
                </c:pt>
                <c:pt idx="6840">
                  <c:v>4.8859934853420203E-2</c:v>
                </c:pt>
                <c:pt idx="6841">
                  <c:v>0.105431309904153</c:v>
                </c:pt>
                <c:pt idx="6842">
                  <c:v>0.126436781609195</c:v>
                </c:pt>
                <c:pt idx="6843">
                  <c:v>0.32432432432432401</c:v>
                </c:pt>
                <c:pt idx="6844">
                  <c:v>0.28792569659442702</c:v>
                </c:pt>
                <c:pt idx="6845">
                  <c:v>0.30722891566264998</c:v>
                </c:pt>
                <c:pt idx="6846">
                  <c:v>0.28333333333333299</c:v>
                </c:pt>
                <c:pt idx="6847">
                  <c:v>0.320754716981132</c:v>
                </c:pt>
                <c:pt idx="6848">
                  <c:v>0.33727810650887502</c:v>
                </c:pt>
                <c:pt idx="6849">
                  <c:v>0.35403726708074501</c:v>
                </c:pt>
                <c:pt idx="6850">
                  <c:v>0.36222910216718202</c:v>
                </c:pt>
                <c:pt idx="6851">
                  <c:v>0.42567567567567499</c:v>
                </c:pt>
                <c:pt idx="6852">
                  <c:v>0.50537634408602095</c:v>
                </c:pt>
                <c:pt idx="6853">
                  <c:v>0.50537634408602095</c:v>
                </c:pt>
                <c:pt idx="6854">
                  <c:v>0.45517241379310303</c:v>
                </c:pt>
                <c:pt idx="6855">
                  <c:v>0.47157190635451401</c:v>
                </c:pt>
                <c:pt idx="6856">
                  <c:v>0.38650306748466201</c:v>
                </c:pt>
                <c:pt idx="6857">
                  <c:v>0.38888888888888801</c:v>
                </c:pt>
                <c:pt idx="6858">
                  <c:v>0.43448275862068902</c:v>
                </c:pt>
                <c:pt idx="6859">
                  <c:v>0.44999999999999901</c:v>
                </c:pt>
                <c:pt idx="6860">
                  <c:v>0.45859872611464902</c:v>
                </c:pt>
                <c:pt idx="6861">
                  <c:v>0.45859872611464902</c:v>
                </c:pt>
                <c:pt idx="6862">
                  <c:v>0.52131147540983602</c:v>
                </c:pt>
                <c:pt idx="6863">
                  <c:v>0.55017301038062205</c:v>
                </c:pt>
                <c:pt idx="6864">
                  <c:v>0.498233215547703</c:v>
                </c:pt>
                <c:pt idx="6865">
                  <c:v>0.64137931034482698</c:v>
                </c:pt>
                <c:pt idx="6866">
                  <c:v>0.694029850746268</c:v>
                </c:pt>
                <c:pt idx="6867">
                  <c:v>0.68821292775665399</c:v>
                </c:pt>
                <c:pt idx="6868">
                  <c:v>1.2802275960170599E-2</c:v>
                </c:pt>
                <c:pt idx="6869">
                  <c:v>1.5126050420168E-2</c:v>
                </c:pt>
                <c:pt idx="6870">
                  <c:v>1.10294117647058E-2</c:v>
                </c:pt>
                <c:pt idx="6871">
                  <c:v>1.0380622837370099E-2</c:v>
                </c:pt>
                <c:pt idx="6872">
                  <c:v>4.9916805324459104E-3</c:v>
                </c:pt>
                <c:pt idx="6873">
                  <c:v>5.2910052910053402E-3</c:v>
                </c:pt>
                <c:pt idx="6874">
                  <c:v>-5.6710775047259503E-3</c:v>
                </c:pt>
                <c:pt idx="6875">
                  <c:v>-5.5248618784531304E-3</c:v>
                </c:pt>
                <c:pt idx="6876">
                  <c:v>-6.8965517241379396E-3</c:v>
                </c:pt>
                <c:pt idx="6877">
                  <c:v>6.59340659340657E-3</c:v>
                </c:pt>
                <c:pt idx="6878">
                  <c:v>3.3259423503325801E-2</c:v>
                </c:pt>
                <c:pt idx="6879">
                  <c:v>4.0871934604904597E-2</c:v>
                </c:pt>
                <c:pt idx="6880">
                  <c:v>3.3519553072625698E-2</c:v>
                </c:pt>
                <c:pt idx="6881">
                  <c:v>3.4090909090909102E-2</c:v>
                </c:pt>
                <c:pt idx="6882">
                  <c:v>2.5316455696202399E-2</c:v>
                </c:pt>
                <c:pt idx="6883">
                  <c:v>-3.7900874635568398E-2</c:v>
                </c:pt>
                <c:pt idx="6884">
                  <c:v>-4.4692737430167502E-2</c:v>
                </c:pt>
                <c:pt idx="6885">
                  <c:v>-6.5088757396449801E-2</c:v>
                </c:pt>
                <c:pt idx="6886">
                  <c:v>-6.14525139664805E-2</c:v>
                </c:pt>
                <c:pt idx="6887">
                  <c:v>-6.25E-2</c:v>
                </c:pt>
                <c:pt idx="6888">
                  <c:v>-6.4705882352941099E-2</c:v>
                </c:pt>
                <c:pt idx="6889">
                  <c:v>-2.9325513196480899E-3</c:v>
                </c:pt>
                <c:pt idx="6890">
                  <c:v>-3.0581039755350702E-3</c:v>
                </c:pt>
                <c:pt idx="6891">
                  <c:v>-3.2362459546926201E-3</c:v>
                </c:pt>
                <c:pt idx="6892">
                  <c:v>-3.3003300330032201E-3</c:v>
                </c:pt>
                <c:pt idx="6893">
                  <c:v>5.6856187290969799E-2</c:v>
                </c:pt>
                <c:pt idx="6894">
                  <c:v>5.5016181229773302E-2</c:v>
                </c:pt>
                <c:pt idx="6895">
                  <c:v>0.123376623376623</c:v>
                </c:pt>
                <c:pt idx="6896">
                  <c:v>0.13103448275862001</c:v>
                </c:pt>
                <c:pt idx="6897">
                  <c:v>0.221428571428571</c:v>
                </c:pt>
                <c:pt idx="6898">
                  <c:v>0.22463768115942001</c:v>
                </c:pt>
                <c:pt idx="6899">
                  <c:v>0.24444444444444399</c:v>
                </c:pt>
                <c:pt idx="6900">
                  <c:v>0.19999999999999901</c:v>
                </c:pt>
                <c:pt idx="6901">
                  <c:v>0.21212121212121199</c:v>
                </c:pt>
                <c:pt idx="6902">
                  <c:v>0.24285714285714199</c:v>
                </c:pt>
                <c:pt idx="6903">
                  <c:v>0.21538461538461501</c:v>
                </c:pt>
                <c:pt idx="6904">
                  <c:v>0.14695340501792101</c:v>
                </c:pt>
                <c:pt idx="6905">
                  <c:v>0.21379310344827501</c:v>
                </c:pt>
                <c:pt idx="6906">
                  <c:v>0.21527777777777701</c:v>
                </c:pt>
                <c:pt idx="6907">
                  <c:v>0.24714828897338401</c:v>
                </c:pt>
                <c:pt idx="6908">
                  <c:v>0.43650793650793601</c:v>
                </c:pt>
                <c:pt idx="6909">
                  <c:v>0.33333333333333298</c:v>
                </c:pt>
                <c:pt idx="6910">
                  <c:v>0.31672597864768598</c:v>
                </c:pt>
                <c:pt idx="6911">
                  <c:v>0.44313725490195999</c:v>
                </c:pt>
                <c:pt idx="6912">
                  <c:v>0.45522388059701502</c:v>
                </c:pt>
                <c:pt idx="6913">
                  <c:v>0.49433962264150899</c:v>
                </c:pt>
                <c:pt idx="6914">
                  <c:v>0.60833333333333295</c:v>
                </c:pt>
                <c:pt idx="6915">
                  <c:v>0.58847736625514402</c:v>
                </c:pt>
                <c:pt idx="6916">
                  <c:v>0.82962962962962905</c:v>
                </c:pt>
                <c:pt idx="6917">
                  <c:v>0.84558823529411697</c:v>
                </c:pt>
                <c:pt idx="6918">
                  <c:v>0.91194968553459099</c:v>
                </c:pt>
                <c:pt idx="6919">
                  <c:v>0.96941896024464802</c:v>
                </c:pt>
                <c:pt idx="6920">
                  <c:v>0.85673352435530004</c:v>
                </c:pt>
                <c:pt idx="6921">
                  <c:v>0.91124260355029496</c:v>
                </c:pt>
                <c:pt idx="6922">
                  <c:v>4.3415340086829703E-3</c:v>
                </c:pt>
                <c:pt idx="6923">
                  <c:v>5.11073253833038E-3</c:v>
                </c:pt>
                <c:pt idx="6924">
                  <c:v>5.8479532163742097E-3</c:v>
                </c:pt>
                <c:pt idx="6925">
                  <c:v>5.8479532163742097E-3</c:v>
                </c:pt>
                <c:pt idx="6926">
                  <c:v>6.1855670103092503E-3</c:v>
                </c:pt>
                <c:pt idx="6927">
                  <c:v>5.9171597633136397E-3</c:v>
                </c:pt>
                <c:pt idx="6928">
                  <c:v>6.80272108843538E-3</c:v>
                </c:pt>
                <c:pt idx="6929">
                  <c:v>1.3953488372093001E-2</c:v>
                </c:pt>
                <c:pt idx="6930">
                  <c:v>-7.6335877862594402E-3</c:v>
                </c:pt>
                <c:pt idx="6931">
                  <c:v>-7.3710073710073704E-3</c:v>
                </c:pt>
                <c:pt idx="6932">
                  <c:v>-8.1300813008129396E-3</c:v>
                </c:pt>
                <c:pt idx="6933">
                  <c:v>8.4985835694051295E-3</c:v>
                </c:pt>
                <c:pt idx="6934">
                  <c:v>8.0862533692722602E-3</c:v>
                </c:pt>
                <c:pt idx="6935">
                  <c:v>0.11002444987774999</c:v>
                </c:pt>
                <c:pt idx="6936">
                  <c:v>0.10158013544018001</c:v>
                </c:pt>
                <c:pt idx="6937">
                  <c:v>0.10638297872340401</c:v>
                </c:pt>
                <c:pt idx="6938">
                  <c:v>0.112781954887217</c:v>
                </c:pt>
                <c:pt idx="6939">
                  <c:v>8.0645161290322495E-2</c:v>
                </c:pt>
                <c:pt idx="6940">
                  <c:v>0.12962962962962901</c:v>
                </c:pt>
                <c:pt idx="6941">
                  <c:v>0.134615384615384</c:v>
                </c:pt>
                <c:pt idx="6942">
                  <c:v>0.13636363636363599</c:v>
                </c:pt>
                <c:pt idx="6943">
                  <c:v>0.14461538461538401</c:v>
                </c:pt>
                <c:pt idx="6944">
                  <c:v>0.132530120481927</c:v>
                </c:pt>
                <c:pt idx="6945">
                  <c:v>0.13173652694610699</c:v>
                </c:pt>
                <c:pt idx="6946">
                  <c:v>0.110410094637223</c:v>
                </c:pt>
                <c:pt idx="6947">
                  <c:v>0.153374233128834</c:v>
                </c:pt>
                <c:pt idx="6948">
                  <c:v>0.108359133126934</c:v>
                </c:pt>
                <c:pt idx="6949">
                  <c:v>0.16129032258064499</c:v>
                </c:pt>
                <c:pt idx="6950">
                  <c:v>0.17730496453900699</c:v>
                </c:pt>
                <c:pt idx="6951">
                  <c:v>9.2651757188498302E-2</c:v>
                </c:pt>
                <c:pt idx="6952">
                  <c:v>-5.4421768707482998E-2</c:v>
                </c:pt>
                <c:pt idx="6953">
                  <c:v>8.4548104956268105E-2</c:v>
                </c:pt>
                <c:pt idx="6954">
                  <c:v>0.02</c:v>
                </c:pt>
                <c:pt idx="6955">
                  <c:v>2.0979020979021001E-2</c:v>
                </c:pt>
                <c:pt idx="6956">
                  <c:v>2.2900763358778501E-2</c:v>
                </c:pt>
                <c:pt idx="6957">
                  <c:v>5.7471264367816098E-2</c:v>
                </c:pt>
                <c:pt idx="6958">
                  <c:v>4.91803278688525E-2</c:v>
                </c:pt>
                <c:pt idx="6959">
                  <c:v>0.04</c:v>
                </c:pt>
                <c:pt idx="6960">
                  <c:v>-1.9108280254777E-2</c:v>
                </c:pt>
                <c:pt idx="6961">
                  <c:v>-2.18978102189781E-2</c:v>
                </c:pt>
                <c:pt idx="6962">
                  <c:v>5.6910569105690999E-2</c:v>
                </c:pt>
                <c:pt idx="6963">
                  <c:v>5.75342465753425E-2</c:v>
                </c:pt>
                <c:pt idx="6964">
                  <c:v>7.9787234042553098E-2</c:v>
                </c:pt>
                <c:pt idx="6965">
                  <c:v>8.7719298245614002E-2</c:v>
                </c:pt>
                <c:pt idx="6966">
                  <c:v>5.7324840764331197E-2</c:v>
                </c:pt>
                <c:pt idx="6967">
                  <c:v>6.2893081761006206E-2</c:v>
                </c:pt>
                <c:pt idx="6968">
                  <c:v>-3.2679738562091602E-2</c:v>
                </c:pt>
                <c:pt idx="6969">
                  <c:v>-3.4482758620689703E-2</c:v>
                </c:pt>
                <c:pt idx="6970">
                  <c:v>-5.0583657587548597E-2</c:v>
                </c:pt>
                <c:pt idx="6971">
                  <c:v>-0.159999999999999</c:v>
                </c:pt>
                <c:pt idx="6972">
                  <c:v>-0.183520599250936</c:v>
                </c:pt>
                <c:pt idx="6973">
                  <c:v>-6.3545150501672198E-2</c:v>
                </c:pt>
                <c:pt idx="6974">
                  <c:v>-0.122923588039867</c:v>
                </c:pt>
                <c:pt idx="6975">
                  <c:v>-8.9171974522292904E-2</c:v>
                </c:pt>
                <c:pt idx="6976">
                  <c:v>-0.12374581939799301</c:v>
                </c:pt>
                <c:pt idx="6977">
                  <c:v>-0.14285714285714199</c:v>
                </c:pt>
                <c:pt idx="6978">
                  <c:v>-0.18181818181818099</c:v>
                </c:pt>
                <c:pt idx="6979">
                  <c:v>-0.15625</c:v>
                </c:pt>
                <c:pt idx="6980">
                  <c:v>-0.230046948356807</c:v>
                </c:pt>
                <c:pt idx="6981">
                  <c:v>-3.8461538461538498E-2</c:v>
                </c:pt>
                <c:pt idx="6982">
                  <c:v>-4.7970479704797002E-2</c:v>
                </c:pt>
                <c:pt idx="6983">
                  <c:v>0.189393939393939</c:v>
                </c:pt>
                <c:pt idx="6984">
                  <c:v>0.113475177304964</c:v>
                </c:pt>
                <c:pt idx="6985">
                  <c:v>0.114285714285714</c:v>
                </c:pt>
                <c:pt idx="6986">
                  <c:v>0.115942028985507</c:v>
                </c:pt>
                <c:pt idx="6987">
                  <c:v>0.12195121951219499</c:v>
                </c:pt>
                <c:pt idx="6988">
                  <c:v>0.1484375</c:v>
                </c:pt>
                <c:pt idx="6989">
                  <c:v>8.0851063829787198E-2</c:v>
                </c:pt>
                <c:pt idx="6990">
                  <c:v>8.0851063829787198E-2</c:v>
                </c:pt>
                <c:pt idx="6991">
                  <c:v>9.6491228070175503E-2</c:v>
                </c:pt>
                <c:pt idx="6992">
                  <c:v>0.107981220657277</c:v>
                </c:pt>
                <c:pt idx="6993">
                  <c:v>0.10416666666666601</c:v>
                </c:pt>
                <c:pt idx="6994">
                  <c:v>9.5238095238095302E-2</c:v>
                </c:pt>
                <c:pt idx="6995">
                  <c:v>0.21266968325791799</c:v>
                </c:pt>
                <c:pt idx="6996">
                  <c:v>0.22935779816513699</c:v>
                </c:pt>
                <c:pt idx="6997">
                  <c:v>0.248677248677248</c:v>
                </c:pt>
                <c:pt idx="6998">
                  <c:v>0.22935779816513699</c:v>
                </c:pt>
                <c:pt idx="6999">
                  <c:v>0.248677248677248</c:v>
                </c:pt>
                <c:pt idx="7000">
                  <c:v>0.233644859813084</c:v>
                </c:pt>
                <c:pt idx="7001">
                  <c:v>0.24894514767932399</c:v>
                </c:pt>
                <c:pt idx="7002">
                  <c:v>0.23931623931623899</c:v>
                </c:pt>
                <c:pt idx="7003">
                  <c:v>0.34222222222222198</c:v>
                </c:pt>
                <c:pt idx="7004">
                  <c:v>0.314285714285714</c:v>
                </c:pt>
                <c:pt idx="7005">
                  <c:v>0.29501915708812199</c:v>
                </c:pt>
                <c:pt idx="7006">
                  <c:v>0.33920704845814897</c:v>
                </c:pt>
                <c:pt idx="7007">
                  <c:v>0.225806451612903</c:v>
                </c:pt>
                <c:pt idx="7008">
                  <c:v>0.23529411764705799</c:v>
                </c:pt>
                <c:pt idx="7009">
                  <c:v>0.213740458015267</c:v>
                </c:pt>
                <c:pt idx="7010">
                  <c:v>0.22399999999999901</c:v>
                </c:pt>
                <c:pt idx="7011">
                  <c:v>0.23931623931623899</c:v>
                </c:pt>
                <c:pt idx="7012">
                  <c:v>0.22399999999999901</c:v>
                </c:pt>
                <c:pt idx="7013">
                  <c:v>0.236947791164658</c:v>
                </c:pt>
                <c:pt idx="7014">
                  <c:v>0.31216931216931199</c:v>
                </c:pt>
                <c:pt idx="7015">
                  <c:v>0.33333333333333298</c:v>
                </c:pt>
                <c:pt idx="7016">
                  <c:v>0.34911242603550202</c:v>
                </c:pt>
                <c:pt idx="7017">
                  <c:v>0.36645962732919202</c:v>
                </c:pt>
                <c:pt idx="7018">
                  <c:v>0.34969325153374198</c:v>
                </c:pt>
                <c:pt idx="7019">
                  <c:v>0.37748344370860898</c:v>
                </c:pt>
                <c:pt idx="7020">
                  <c:v>0.32432432432432401</c:v>
                </c:pt>
                <c:pt idx="7021">
                  <c:v>0.39860139860139798</c:v>
                </c:pt>
                <c:pt idx="7022">
                  <c:v>0.34545454545454501</c:v>
                </c:pt>
                <c:pt idx="7023">
                  <c:v>0.3</c:v>
                </c:pt>
                <c:pt idx="7024">
                  <c:v>1.7142857142857099E-2</c:v>
                </c:pt>
                <c:pt idx="7025">
                  <c:v>1.7142857142857099E-2</c:v>
                </c:pt>
                <c:pt idx="7026">
                  <c:v>2.01342281879195E-2</c:v>
                </c:pt>
                <c:pt idx="7027">
                  <c:v>1.9672131147540899E-2</c:v>
                </c:pt>
                <c:pt idx="7028">
                  <c:v>3.03030303030302E-2</c:v>
                </c:pt>
                <c:pt idx="7029">
                  <c:v>3.0630630630630502E-2</c:v>
                </c:pt>
                <c:pt idx="7030">
                  <c:v>3.4343434343434301E-2</c:v>
                </c:pt>
                <c:pt idx="7031">
                  <c:v>3.4343434343434301E-2</c:v>
                </c:pt>
                <c:pt idx="7032">
                  <c:v>4.8832271762208002E-2</c:v>
                </c:pt>
                <c:pt idx="7033">
                  <c:v>4.4660194174757299E-2</c:v>
                </c:pt>
                <c:pt idx="7034">
                  <c:v>5.0549450549450502E-2</c:v>
                </c:pt>
                <c:pt idx="7035">
                  <c:v>6.7873303167420795E-2</c:v>
                </c:pt>
                <c:pt idx="7036">
                  <c:v>7.4257425742574296E-2</c:v>
                </c:pt>
                <c:pt idx="7037">
                  <c:v>6.8702290076335798E-2</c:v>
                </c:pt>
                <c:pt idx="7038">
                  <c:v>7.1240105540897103E-2</c:v>
                </c:pt>
                <c:pt idx="7039">
                  <c:v>4.8648648648648499E-2</c:v>
                </c:pt>
                <c:pt idx="7040">
                  <c:v>4.0909090909090999E-2</c:v>
                </c:pt>
                <c:pt idx="7041">
                  <c:v>4.8913043478260899E-2</c:v>
                </c:pt>
                <c:pt idx="7042">
                  <c:v>4.9723756906077297E-2</c:v>
                </c:pt>
                <c:pt idx="7043">
                  <c:v>-2.5352112676056301E-2</c:v>
                </c:pt>
                <c:pt idx="7044">
                  <c:v>4.91803278688525E-2</c:v>
                </c:pt>
                <c:pt idx="7045">
                  <c:v>4.8648648648648499E-2</c:v>
                </c:pt>
                <c:pt idx="7046">
                  <c:v>6.3492063492063405E-2</c:v>
                </c:pt>
                <c:pt idx="7047">
                  <c:v>6.3829787234042507E-2</c:v>
                </c:pt>
                <c:pt idx="7048">
                  <c:v>7.5208913649025003E-2</c:v>
                </c:pt>
                <c:pt idx="7049">
                  <c:v>7.6056338028168899E-2</c:v>
                </c:pt>
                <c:pt idx="7050">
                  <c:v>8.6816720257234706E-2</c:v>
                </c:pt>
                <c:pt idx="7051">
                  <c:v>0.14371257485029901</c:v>
                </c:pt>
                <c:pt idx="7052">
                  <c:v>0.167701863354037</c:v>
                </c:pt>
                <c:pt idx="7053">
                  <c:v>0.17142857142857101</c:v>
                </c:pt>
                <c:pt idx="7054">
                  <c:v>0.16666666666666599</c:v>
                </c:pt>
                <c:pt idx="7055">
                  <c:v>0.16129032258064499</c:v>
                </c:pt>
                <c:pt idx="7056">
                  <c:v>0.19148936170212699</c:v>
                </c:pt>
                <c:pt idx="7057">
                  <c:v>0.113207547169811</c:v>
                </c:pt>
                <c:pt idx="7058">
                  <c:v>0.12962962962962901</c:v>
                </c:pt>
                <c:pt idx="7059">
                  <c:v>3.6855036855036799E-2</c:v>
                </c:pt>
                <c:pt idx="7060">
                  <c:v>5.9405940594059403E-2</c:v>
                </c:pt>
                <c:pt idx="7061">
                  <c:v>6.4864864864864799E-2</c:v>
                </c:pt>
                <c:pt idx="7062">
                  <c:v>8.5470085470085097E-3</c:v>
                </c:pt>
                <c:pt idx="7063">
                  <c:v>-1.7751479289940902E-2</c:v>
                </c:pt>
                <c:pt idx="7064">
                  <c:v>-1.27388535031847E-2</c:v>
                </c:pt>
                <c:pt idx="7065">
                  <c:v>-1.2987012987012801E-2</c:v>
                </c:pt>
                <c:pt idx="7066">
                  <c:v>-1.21951219512195E-2</c:v>
                </c:pt>
                <c:pt idx="7067">
                  <c:v>-1.2345679012345699E-2</c:v>
                </c:pt>
                <c:pt idx="7068">
                  <c:v>-1.3071895424836499E-2</c:v>
                </c:pt>
                <c:pt idx="7069">
                  <c:v>-1.5267175572519101E-2</c:v>
                </c:pt>
                <c:pt idx="7070">
                  <c:v>-1.7543859649122799E-2</c:v>
                </c:pt>
                <c:pt idx="7071">
                  <c:v>-0.12562814070351699</c:v>
                </c:pt>
                <c:pt idx="7072">
                  <c:v>8.7719298245614308E-3</c:v>
                </c:pt>
                <c:pt idx="7073">
                  <c:v>-6.7615658362989203E-2</c:v>
                </c:pt>
                <c:pt idx="7074">
                  <c:v>-8.3700440528634304E-2</c:v>
                </c:pt>
                <c:pt idx="7075">
                  <c:v>-7.8189300411522597E-2</c:v>
                </c:pt>
                <c:pt idx="7076">
                  <c:v>-8.0168776371307898E-2</c:v>
                </c:pt>
                <c:pt idx="7077">
                  <c:v>-9.1666666666666494E-2</c:v>
                </c:pt>
                <c:pt idx="7078">
                  <c:v>-7.8189300411522597E-2</c:v>
                </c:pt>
                <c:pt idx="7079">
                  <c:v>-0.15226337448559599</c:v>
                </c:pt>
                <c:pt idx="7080">
                  <c:v>-0.16017316017316</c:v>
                </c:pt>
                <c:pt idx="7081">
                  <c:v>-0.15879828326180201</c:v>
                </c:pt>
                <c:pt idx="7082">
                  <c:v>0.11016949152542301</c:v>
                </c:pt>
                <c:pt idx="7083">
                  <c:v>0.12745098039215599</c:v>
                </c:pt>
                <c:pt idx="7084">
                  <c:v>0.152941176470588</c:v>
                </c:pt>
                <c:pt idx="7085">
                  <c:v>0.12745098039215599</c:v>
                </c:pt>
                <c:pt idx="7086">
                  <c:v>0.17272727272727201</c:v>
                </c:pt>
                <c:pt idx="7087">
                  <c:v>0.17431192660550399</c:v>
                </c:pt>
                <c:pt idx="7088">
                  <c:v>0.16129032258064499</c:v>
                </c:pt>
                <c:pt idx="7089">
                  <c:v>0.15981735159817301</c:v>
                </c:pt>
                <c:pt idx="7090">
                  <c:v>0.32</c:v>
                </c:pt>
                <c:pt idx="7091">
                  <c:v>0.33613445378151202</c:v>
                </c:pt>
                <c:pt idx="7092">
                  <c:v>0.70925110132158498</c:v>
                </c:pt>
                <c:pt idx="7093">
                  <c:v>0.748837209302325</c:v>
                </c:pt>
                <c:pt idx="7094">
                  <c:v>0.74273858921161795</c:v>
                </c:pt>
                <c:pt idx="7095">
                  <c:v>0.74895397489539695</c:v>
                </c:pt>
                <c:pt idx="7096">
                  <c:v>0.89949748743718505</c:v>
                </c:pt>
                <c:pt idx="7097">
                  <c:v>0.94258373205741597</c:v>
                </c:pt>
                <c:pt idx="7098">
                  <c:v>0.93269230769230704</c:v>
                </c:pt>
                <c:pt idx="7099">
                  <c:v>0.92380952380952297</c:v>
                </c:pt>
                <c:pt idx="7100">
                  <c:v>0.97129186602870798</c:v>
                </c:pt>
                <c:pt idx="7101">
                  <c:v>0.98148148148148096</c:v>
                </c:pt>
                <c:pt idx="7102">
                  <c:v>0.990783410138248</c:v>
                </c:pt>
                <c:pt idx="7103">
                  <c:v>0.99069767441860401</c:v>
                </c:pt>
                <c:pt idx="7104">
                  <c:v>1</c:v>
                </c:pt>
                <c:pt idx="7105">
                  <c:v>1</c:v>
                </c:pt>
                <c:pt idx="7106">
                  <c:v>1</c:v>
                </c:pt>
                <c:pt idx="7107">
                  <c:v>1</c:v>
                </c:pt>
                <c:pt idx="7108">
                  <c:v>1</c:v>
                </c:pt>
                <c:pt idx="7109">
                  <c:v>1</c:v>
                </c:pt>
                <c:pt idx="7110">
                  <c:v>1</c:v>
                </c:pt>
                <c:pt idx="7111">
                  <c:v>1</c:v>
                </c:pt>
                <c:pt idx="7112">
                  <c:v>1</c:v>
                </c:pt>
                <c:pt idx="7113">
                  <c:v>1</c:v>
                </c:pt>
                <c:pt idx="7114">
                  <c:v>1</c:v>
                </c:pt>
                <c:pt idx="7115">
                  <c:v>1</c:v>
                </c:pt>
                <c:pt idx="7116">
                  <c:v>1</c:v>
                </c:pt>
                <c:pt idx="7117">
                  <c:v>1</c:v>
                </c:pt>
                <c:pt idx="7118">
                  <c:v>1</c:v>
                </c:pt>
                <c:pt idx="7119">
                  <c:v>1</c:v>
                </c:pt>
                <c:pt idx="7120">
                  <c:v>1</c:v>
                </c:pt>
                <c:pt idx="7121">
                  <c:v>1</c:v>
                </c:pt>
                <c:pt idx="7122">
                  <c:v>1</c:v>
                </c:pt>
                <c:pt idx="7123">
                  <c:v>0</c:v>
                </c:pt>
                <c:pt idx="7124">
                  <c:v>2.63929618768328E-2</c:v>
                </c:pt>
                <c:pt idx="7125">
                  <c:v>2.9239766081871201E-2</c:v>
                </c:pt>
                <c:pt idx="7126">
                  <c:v>0.133655394524959</c:v>
                </c:pt>
                <c:pt idx="7127">
                  <c:v>0.14052287581699299</c:v>
                </c:pt>
                <c:pt idx="7128">
                  <c:v>0.17567567567567499</c:v>
                </c:pt>
                <c:pt idx="7129">
                  <c:v>0.17687074829931901</c:v>
                </c:pt>
                <c:pt idx="7130">
                  <c:v>0.17808219178082099</c:v>
                </c:pt>
                <c:pt idx="7131">
                  <c:v>0.18608695652173901</c:v>
                </c:pt>
                <c:pt idx="7132">
                  <c:v>0.167808219178082</c:v>
                </c:pt>
                <c:pt idx="7133">
                  <c:v>0.165811965811965</c:v>
                </c:pt>
                <c:pt idx="7134">
                  <c:v>0.16262975778546701</c:v>
                </c:pt>
                <c:pt idx="7135">
                  <c:v>0.17789291882556099</c:v>
                </c:pt>
                <c:pt idx="7136">
                  <c:v>0.165811965811965</c:v>
                </c:pt>
                <c:pt idx="7137">
                  <c:v>0.166380789022298</c:v>
                </c:pt>
                <c:pt idx="7138">
                  <c:v>2.59365994236311E-2</c:v>
                </c:pt>
                <c:pt idx="7139">
                  <c:v>2.59365994236311E-2</c:v>
                </c:pt>
                <c:pt idx="7140">
                  <c:v>3.0508474576271101E-2</c:v>
                </c:pt>
                <c:pt idx="7141">
                  <c:v>4.0133779264213999E-2</c:v>
                </c:pt>
                <c:pt idx="7142">
                  <c:v>5.2224371373307397E-2</c:v>
                </c:pt>
                <c:pt idx="7143">
                  <c:v>5.1625239005736102E-2</c:v>
                </c:pt>
                <c:pt idx="7144">
                  <c:v>5.4766734279918898E-2</c:v>
                </c:pt>
                <c:pt idx="7145">
                  <c:v>2.3809523809523701E-2</c:v>
                </c:pt>
                <c:pt idx="7146">
                  <c:v>3.1712473572938597E-2</c:v>
                </c:pt>
                <c:pt idx="7147">
                  <c:v>3.1055900621117901E-2</c:v>
                </c:pt>
                <c:pt idx="7148">
                  <c:v>3.5343035343035199E-2</c:v>
                </c:pt>
                <c:pt idx="7149">
                  <c:v>3.5343035343035199E-2</c:v>
                </c:pt>
                <c:pt idx="7150">
                  <c:v>4.8218029350104802E-2</c:v>
                </c:pt>
                <c:pt idx="7151">
                  <c:v>4.8218029350104802E-2</c:v>
                </c:pt>
                <c:pt idx="7152">
                  <c:v>6.00414078674949E-2</c:v>
                </c:pt>
                <c:pt idx="7153">
                  <c:v>6.00414078674949E-2</c:v>
                </c:pt>
                <c:pt idx="7154">
                  <c:v>6.5843621399176794E-2</c:v>
                </c:pt>
                <c:pt idx="7155">
                  <c:v>6.83760683760683E-2</c:v>
                </c:pt>
                <c:pt idx="7156">
                  <c:v>7.4074074074074098E-2</c:v>
                </c:pt>
                <c:pt idx="7157">
                  <c:v>7.61904761904761E-2</c:v>
                </c:pt>
                <c:pt idx="7158">
                  <c:v>7.5829383886255805E-2</c:v>
                </c:pt>
                <c:pt idx="7159">
                  <c:v>4.1975308641975399E-2</c:v>
                </c:pt>
                <c:pt idx="7160">
                  <c:v>8.3932853717026301E-2</c:v>
                </c:pt>
                <c:pt idx="7161">
                  <c:v>9.6952908587257497E-2</c:v>
                </c:pt>
                <c:pt idx="7162">
                  <c:v>0.16753926701570601</c:v>
                </c:pt>
                <c:pt idx="7163">
                  <c:v>0.19700748129675799</c:v>
                </c:pt>
                <c:pt idx="7164">
                  <c:v>0.29338842975206603</c:v>
                </c:pt>
                <c:pt idx="7165">
                  <c:v>0.19999999999999901</c:v>
                </c:pt>
                <c:pt idx="7166">
                  <c:v>0.222988505747126</c:v>
                </c:pt>
                <c:pt idx="7167">
                  <c:v>0.244943820224719</c:v>
                </c:pt>
                <c:pt idx="7168">
                  <c:v>0.312320916905444</c:v>
                </c:pt>
                <c:pt idx="7169">
                  <c:v>0.30113636363636298</c:v>
                </c:pt>
                <c:pt idx="7170">
                  <c:v>0.30285714285714199</c:v>
                </c:pt>
                <c:pt idx="7171">
                  <c:v>0.28115942028985502</c:v>
                </c:pt>
                <c:pt idx="7172">
                  <c:v>0.28115942028985502</c:v>
                </c:pt>
                <c:pt idx="7173">
                  <c:v>0.28279883381924198</c:v>
                </c:pt>
                <c:pt idx="7174">
                  <c:v>0.25633802816901402</c:v>
                </c:pt>
                <c:pt idx="7175">
                  <c:v>0.25165562913907202</c:v>
                </c:pt>
                <c:pt idx="7176">
                  <c:v>0.246753246753246</c:v>
                </c:pt>
                <c:pt idx="7177">
                  <c:v>0.201201201201201</c:v>
                </c:pt>
                <c:pt idx="7178">
                  <c:v>0.207100591715976</c:v>
                </c:pt>
                <c:pt idx="7179">
                  <c:v>0.20833333333333301</c:v>
                </c:pt>
                <c:pt idx="7180">
                  <c:v>0.210843373493975</c:v>
                </c:pt>
                <c:pt idx="7181">
                  <c:v>0.23489932885906001</c:v>
                </c:pt>
                <c:pt idx="7182">
                  <c:v>0.23344947735191601</c:v>
                </c:pt>
                <c:pt idx="7183">
                  <c:v>0.26482213438735103</c:v>
                </c:pt>
                <c:pt idx="7184">
                  <c:v>0.29921259842519599</c:v>
                </c:pt>
                <c:pt idx="7185">
                  <c:v>0.19521912350597601</c:v>
                </c:pt>
                <c:pt idx="7186">
                  <c:v>0.22834645669291301</c:v>
                </c:pt>
                <c:pt idx="7187">
                  <c:v>0.22633744855967</c:v>
                </c:pt>
                <c:pt idx="7188">
                  <c:v>0.271255060728744</c:v>
                </c:pt>
                <c:pt idx="7189">
                  <c:v>0.27346938775510199</c:v>
                </c:pt>
                <c:pt idx="7190">
                  <c:v>0.29411764705882298</c:v>
                </c:pt>
                <c:pt idx="7191">
                  <c:v>0.286885245901639</c:v>
                </c:pt>
                <c:pt idx="7192">
                  <c:v>0.2734375</c:v>
                </c:pt>
                <c:pt idx="7193">
                  <c:v>0.23344947735191601</c:v>
                </c:pt>
                <c:pt idx="7194">
                  <c:v>0.227118644067796</c:v>
                </c:pt>
                <c:pt idx="7195">
                  <c:v>0.23199999999999901</c:v>
                </c:pt>
                <c:pt idx="7196">
                  <c:v>0.25</c:v>
                </c:pt>
                <c:pt idx="7197">
                  <c:v>0.247787610619468</c:v>
                </c:pt>
                <c:pt idx="7198">
                  <c:v>0.37269372693726899</c:v>
                </c:pt>
                <c:pt idx="7199">
                  <c:v>0.34751773049645301</c:v>
                </c:pt>
                <c:pt idx="7200">
                  <c:v>0.49140893470790298</c:v>
                </c:pt>
                <c:pt idx="7201">
                  <c:v>0.48805460750853202</c:v>
                </c:pt>
                <c:pt idx="7202">
                  <c:v>0.49825783972125398</c:v>
                </c:pt>
                <c:pt idx="7203">
                  <c:v>0.43712574850299402</c:v>
                </c:pt>
                <c:pt idx="7204">
                  <c:v>0.5</c:v>
                </c:pt>
                <c:pt idx="7205">
                  <c:v>0.59825327510917004</c:v>
                </c:pt>
                <c:pt idx="7206">
                  <c:v>0.49659863945578198</c:v>
                </c:pt>
                <c:pt idx="7207">
                  <c:v>0.59398496240601495</c:v>
                </c:pt>
                <c:pt idx="7208">
                  <c:v>0.58935361216729998</c:v>
                </c:pt>
                <c:pt idx="7209">
                  <c:v>0.55725190839694605</c:v>
                </c:pt>
                <c:pt idx="7210">
                  <c:v>0.57620817843866101</c:v>
                </c:pt>
                <c:pt idx="7211">
                  <c:v>0.689393939393939</c:v>
                </c:pt>
                <c:pt idx="7212">
                  <c:v>0.7109375</c:v>
                </c:pt>
                <c:pt idx="7213">
                  <c:v>0.63636363636363602</c:v>
                </c:pt>
                <c:pt idx="7214">
                  <c:v>0.688888888888888</c:v>
                </c:pt>
                <c:pt idx="7215">
                  <c:v>0.65432098765432101</c:v>
                </c:pt>
                <c:pt idx="7216">
                  <c:v>0.65546218487394903</c:v>
                </c:pt>
                <c:pt idx="7217">
                  <c:v>0.69056603773584901</c:v>
                </c:pt>
                <c:pt idx="7218">
                  <c:v>0.74380165289256195</c:v>
                </c:pt>
                <c:pt idx="7219">
                  <c:v>0.64748201438848896</c:v>
                </c:pt>
                <c:pt idx="7220">
                  <c:v>0.73205741626794196</c:v>
                </c:pt>
                <c:pt idx="7221">
                  <c:v>0.62448979591836695</c:v>
                </c:pt>
                <c:pt idx="7222">
                  <c:v>0.80104712041884796</c:v>
                </c:pt>
                <c:pt idx="7223">
                  <c:v>0.67400881057268702</c:v>
                </c:pt>
                <c:pt idx="7224">
                  <c:v>0.80357142857142805</c:v>
                </c:pt>
                <c:pt idx="7225">
                  <c:v>0.95744680851063801</c:v>
                </c:pt>
                <c:pt idx="7226">
                  <c:v>0.967741935483871</c:v>
                </c:pt>
                <c:pt idx="7227">
                  <c:v>0.81081081081080997</c:v>
                </c:pt>
                <c:pt idx="7228">
                  <c:v>0.967741935483871</c:v>
                </c:pt>
                <c:pt idx="7229">
                  <c:v>0.97058823529411697</c:v>
                </c:pt>
                <c:pt idx="7230">
                  <c:v>0.96610169491525399</c:v>
                </c:pt>
                <c:pt idx="7231">
                  <c:v>1</c:v>
                </c:pt>
                <c:pt idx="7232">
                  <c:v>1</c:v>
                </c:pt>
                <c:pt idx="7233">
                  <c:v>1</c:v>
                </c:pt>
                <c:pt idx="7234">
                  <c:v>1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-2.66429840142095E-2</c:v>
                </c:pt>
                <c:pt idx="7240">
                  <c:v>-3.2258064516128997E-2</c:v>
                </c:pt>
                <c:pt idx="7241">
                  <c:v>-2.9013539651837599E-2</c:v>
                </c:pt>
                <c:pt idx="7242">
                  <c:v>-5.6179775280898701E-2</c:v>
                </c:pt>
                <c:pt idx="7243">
                  <c:v>-3.03030303030302E-2</c:v>
                </c:pt>
                <c:pt idx="7244">
                  <c:v>-3.18471337579617E-2</c:v>
                </c:pt>
                <c:pt idx="7245">
                  <c:v>-3.2679738562091602E-2</c:v>
                </c:pt>
                <c:pt idx="7246">
                  <c:v>-7.7319587628865899E-2</c:v>
                </c:pt>
                <c:pt idx="7247">
                  <c:v>-6.9767441860465004E-2</c:v>
                </c:pt>
                <c:pt idx="7248">
                  <c:v>-4.1474654377880102E-2</c:v>
                </c:pt>
                <c:pt idx="7249">
                  <c:v>2.06896551724138E-2</c:v>
                </c:pt>
                <c:pt idx="7250">
                  <c:v>2.18978102189781E-2</c:v>
                </c:pt>
                <c:pt idx="7251">
                  <c:v>8.4507042253521195E-2</c:v>
                </c:pt>
                <c:pt idx="7252">
                  <c:v>8.5308056872037893E-2</c:v>
                </c:pt>
                <c:pt idx="7253">
                  <c:v>0.17567567567567499</c:v>
                </c:pt>
                <c:pt idx="7254">
                  <c:v>3.2537960954446901E-2</c:v>
                </c:pt>
                <c:pt idx="7255">
                  <c:v>8.1521739130434798E-2</c:v>
                </c:pt>
                <c:pt idx="7256">
                  <c:v>7.7319587628865899E-2</c:v>
                </c:pt>
                <c:pt idx="7257">
                  <c:v>8.1521739130434798E-2</c:v>
                </c:pt>
                <c:pt idx="7258">
                  <c:v>0.138461538461538</c:v>
                </c:pt>
                <c:pt idx="7259">
                  <c:v>0.13989637305699401</c:v>
                </c:pt>
                <c:pt idx="7260">
                  <c:v>0.16463414634146301</c:v>
                </c:pt>
                <c:pt idx="7261">
                  <c:v>0.15340909090909</c:v>
                </c:pt>
                <c:pt idx="7262">
                  <c:v>0.124260355029585</c:v>
                </c:pt>
                <c:pt idx="7263">
                  <c:v>0.24369747899159599</c:v>
                </c:pt>
                <c:pt idx="7264">
                  <c:v>0.25149700598802299</c:v>
                </c:pt>
                <c:pt idx="7265">
                  <c:v>0.278145695364238</c:v>
                </c:pt>
                <c:pt idx="7266">
                  <c:v>0.33333333333333298</c:v>
                </c:pt>
                <c:pt idx="7267">
                  <c:v>0.35231316725978601</c:v>
                </c:pt>
                <c:pt idx="7268">
                  <c:v>0.33834586466165401</c:v>
                </c:pt>
                <c:pt idx="7269">
                  <c:v>0.36</c:v>
                </c:pt>
                <c:pt idx="7270">
                  <c:v>0.33105802047781502</c:v>
                </c:pt>
                <c:pt idx="7271">
                  <c:v>0.27131782945736399</c:v>
                </c:pt>
                <c:pt idx="7272">
                  <c:v>0.24060150375939801</c:v>
                </c:pt>
                <c:pt idx="7273">
                  <c:v>0.26907630522088299</c:v>
                </c:pt>
                <c:pt idx="7274">
                  <c:v>0.26907630522088299</c:v>
                </c:pt>
                <c:pt idx="7275">
                  <c:v>0.33098591549295697</c:v>
                </c:pt>
                <c:pt idx="7276">
                  <c:v>0.323843416370106</c:v>
                </c:pt>
                <c:pt idx="7277">
                  <c:v>0.30645161290322498</c:v>
                </c:pt>
                <c:pt idx="7278">
                  <c:v>0.32780082987551801</c:v>
                </c:pt>
                <c:pt idx="7279">
                  <c:v>0.330543933054393</c:v>
                </c:pt>
                <c:pt idx="7280">
                  <c:v>0.33617021276595699</c:v>
                </c:pt>
                <c:pt idx="7281">
                  <c:v>0.32751091703056701</c:v>
                </c:pt>
                <c:pt idx="7282">
                  <c:v>0</c:v>
                </c:pt>
                <c:pt idx="7283">
                  <c:v>0</c:v>
                </c:pt>
                <c:pt idx="7284">
                  <c:v>2.2452504317789199E-2</c:v>
                </c:pt>
                <c:pt idx="7285">
                  <c:v>2.3593466424682401E-2</c:v>
                </c:pt>
                <c:pt idx="7286">
                  <c:v>2.7829313543599101E-2</c:v>
                </c:pt>
                <c:pt idx="7287">
                  <c:v>2.8901734104046201E-2</c:v>
                </c:pt>
                <c:pt idx="7288">
                  <c:v>7.6320939334638002E-2</c:v>
                </c:pt>
                <c:pt idx="7289">
                  <c:v>0.17346938775510201</c:v>
                </c:pt>
                <c:pt idx="7290">
                  <c:v>0.14093959731543601</c:v>
                </c:pt>
                <c:pt idx="7291">
                  <c:v>0.160919540229885</c:v>
                </c:pt>
                <c:pt idx="7292">
                  <c:v>0.16030534351145001</c:v>
                </c:pt>
                <c:pt idx="7293">
                  <c:v>0.16666666666666599</c:v>
                </c:pt>
                <c:pt idx="7294">
                  <c:v>0.17365269461077801</c:v>
                </c:pt>
                <c:pt idx="7295">
                  <c:v>0.25133689839572099</c:v>
                </c:pt>
                <c:pt idx="7296">
                  <c:v>0.25714285714285701</c:v>
                </c:pt>
                <c:pt idx="7297">
                  <c:v>0.27692307692307599</c:v>
                </c:pt>
                <c:pt idx="7298">
                  <c:v>0.27485380116959002</c:v>
                </c:pt>
                <c:pt idx="7299">
                  <c:v>0.26190476190476097</c:v>
                </c:pt>
                <c:pt idx="7300">
                  <c:v>0.265060240963855</c:v>
                </c:pt>
                <c:pt idx="7301">
                  <c:v>0.306569343065693</c:v>
                </c:pt>
                <c:pt idx="7302">
                  <c:v>0.29945553539019898</c:v>
                </c:pt>
                <c:pt idx="7303">
                  <c:v>0.337209302325581</c:v>
                </c:pt>
                <c:pt idx="7304">
                  <c:v>0.337209302325581</c:v>
                </c:pt>
                <c:pt idx="7305">
                  <c:v>0.35802469135802401</c:v>
                </c:pt>
                <c:pt idx="7306">
                  <c:v>-4.2313117066290398E-3</c:v>
                </c:pt>
                <c:pt idx="7307">
                  <c:v>-4.2313117066290398E-3</c:v>
                </c:pt>
                <c:pt idx="7308">
                  <c:v>-4.9916805324459104E-3</c:v>
                </c:pt>
                <c:pt idx="7309">
                  <c:v>4.7999999999999102E-3</c:v>
                </c:pt>
                <c:pt idx="7310">
                  <c:v>0</c:v>
                </c:pt>
                <c:pt idx="7311">
                  <c:v>-1.0869565217391301E-2</c:v>
                </c:pt>
                <c:pt idx="7312">
                  <c:v>-2.27272727272727E-2</c:v>
                </c:pt>
                <c:pt idx="7313">
                  <c:v>-2.5641025641025501E-2</c:v>
                </c:pt>
                <c:pt idx="7314">
                  <c:v>-2.6905829596412599E-2</c:v>
                </c:pt>
                <c:pt idx="7315">
                  <c:v>-6.3157894736842702E-3</c:v>
                </c:pt>
                <c:pt idx="7316">
                  <c:v>-1.3392857142857199E-2</c:v>
                </c:pt>
                <c:pt idx="7317">
                  <c:v>-1.3574660633484101E-2</c:v>
                </c:pt>
                <c:pt idx="7318">
                  <c:v>-1.4999999999999901E-2</c:v>
                </c:pt>
                <c:pt idx="7319">
                  <c:v>-7.1258907363420604E-3</c:v>
                </c:pt>
                <c:pt idx="7320">
                  <c:v>-8.2191780821918494E-3</c:v>
                </c:pt>
                <c:pt idx="7321">
                  <c:v>-7.8740157480314803E-3</c:v>
                </c:pt>
                <c:pt idx="7322">
                  <c:v>-1.5463917525773099E-2</c:v>
                </c:pt>
                <c:pt idx="7323">
                  <c:v>2.05011389521641E-2</c:v>
                </c:pt>
                <c:pt idx="7324">
                  <c:v>2.1377672209026199E-2</c:v>
                </c:pt>
                <c:pt idx="7325">
                  <c:v>2.18978102189781E-2</c:v>
                </c:pt>
                <c:pt idx="7326">
                  <c:v>9.6153846153845795E-3</c:v>
                </c:pt>
                <c:pt idx="7327">
                  <c:v>-3.4825870646766101E-2</c:v>
                </c:pt>
                <c:pt idx="7328">
                  <c:v>-4.95049504950495E-2</c:v>
                </c:pt>
                <c:pt idx="7329">
                  <c:v>-5.23560209424083E-2</c:v>
                </c:pt>
                <c:pt idx="7330">
                  <c:v>-5.5248618784530398E-2</c:v>
                </c:pt>
                <c:pt idx="7331">
                  <c:v>-0.126934984520123</c:v>
                </c:pt>
                <c:pt idx="7332">
                  <c:v>-0.125382262996941</c:v>
                </c:pt>
                <c:pt idx="7333">
                  <c:v>-6.25E-2</c:v>
                </c:pt>
                <c:pt idx="7334">
                  <c:v>-5.7471264367816098E-2</c:v>
                </c:pt>
                <c:pt idx="7335">
                  <c:v>0.10941475826972</c:v>
                </c:pt>
                <c:pt idx="7336">
                  <c:v>2.63929618768328E-2</c:v>
                </c:pt>
                <c:pt idx="7337">
                  <c:v>2.63929618768328E-2</c:v>
                </c:pt>
                <c:pt idx="7338">
                  <c:v>2.63929618768328E-2</c:v>
                </c:pt>
                <c:pt idx="7339">
                  <c:v>4.5801526717557097E-3</c:v>
                </c:pt>
                <c:pt idx="7340">
                  <c:v>5.4844606946984299E-3</c:v>
                </c:pt>
                <c:pt idx="7341">
                  <c:v>-5.5452865064695702E-3</c:v>
                </c:pt>
                <c:pt idx="7342">
                  <c:v>-6.1349693251533301E-3</c:v>
                </c:pt>
                <c:pt idx="7343">
                  <c:v>-6.80272108843538E-3</c:v>
                </c:pt>
                <c:pt idx="7344">
                  <c:v>-7.0588235294117797E-3</c:v>
                </c:pt>
                <c:pt idx="7345">
                  <c:v>-7.1258907363420604E-3</c:v>
                </c:pt>
                <c:pt idx="7346">
                  <c:v>-7.75193798449613E-3</c:v>
                </c:pt>
                <c:pt idx="7347">
                  <c:v>1.5625E-2</c:v>
                </c:pt>
                <c:pt idx="7348">
                  <c:v>-2.6865671641790899E-2</c:v>
                </c:pt>
                <c:pt idx="7349">
                  <c:v>-8.4985835694051295E-3</c:v>
                </c:pt>
                <c:pt idx="7350">
                  <c:v>-8.4985835694051295E-3</c:v>
                </c:pt>
                <c:pt idx="7351">
                  <c:v>-9.0634441087613597E-3</c:v>
                </c:pt>
                <c:pt idx="7352">
                  <c:v>-9.4076655052264702E-2</c:v>
                </c:pt>
                <c:pt idx="7353">
                  <c:v>-7.82608695652173E-2</c:v>
                </c:pt>
                <c:pt idx="7354">
                  <c:v>-7.5268817204300995E-2</c:v>
                </c:pt>
                <c:pt idx="7355">
                  <c:v>-7.6923076923076802E-2</c:v>
                </c:pt>
                <c:pt idx="7356">
                  <c:v>-8.3665338645418197E-2</c:v>
                </c:pt>
                <c:pt idx="7357">
                  <c:v>-4.54545454545454E-2</c:v>
                </c:pt>
                <c:pt idx="7358">
                  <c:v>1.34529147982063E-2</c:v>
                </c:pt>
                <c:pt idx="7359">
                  <c:v>1.09090909090909E-2</c:v>
                </c:pt>
                <c:pt idx="7360">
                  <c:v>1.01010101010101E-2</c:v>
                </c:pt>
                <c:pt idx="7361">
                  <c:v>0.33600000000000002</c:v>
                </c:pt>
                <c:pt idx="7362">
                  <c:v>-4.3041606886657898E-3</c:v>
                </c:pt>
                <c:pt idx="7363">
                  <c:v>-4.3041606886657898E-3</c:v>
                </c:pt>
                <c:pt idx="7364">
                  <c:v>-9.52380952380949E-3</c:v>
                </c:pt>
                <c:pt idx="7365">
                  <c:v>4.7999999999999102E-3</c:v>
                </c:pt>
                <c:pt idx="7366">
                  <c:v>5.12820512820511E-3</c:v>
                </c:pt>
                <c:pt idx="7367">
                  <c:v>1.00334448160535E-2</c:v>
                </c:pt>
                <c:pt idx="7368">
                  <c:v>1.0204081632652901E-2</c:v>
                </c:pt>
                <c:pt idx="7369">
                  <c:v>1.0380622837370099E-2</c:v>
                </c:pt>
                <c:pt idx="7370">
                  <c:v>1.2145748987854201E-2</c:v>
                </c:pt>
                <c:pt idx="7371">
                  <c:v>4.2084168336673201E-2</c:v>
                </c:pt>
                <c:pt idx="7372">
                  <c:v>2.4390243902439001E-2</c:v>
                </c:pt>
                <c:pt idx="7373">
                  <c:v>-2.8680688336519999E-2</c:v>
                </c:pt>
                <c:pt idx="7374">
                  <c:v>-2.98210735586481E-2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-1.02389078498292E-2</c:v>
                </c:pt>
                <c:pt idx="7379">
                  <c:v>-3.2786885245901201E-3</c:v>
                </c:pt>
                <c:pt idx="7380">
                  <c:v>-2.9154518950438302E-3</c:v>
                </c:pt>
                <c:pt idx="7381">
                  <c:v>4.0935672514619902E-2</c:v>
                </c:pt>
                <c:pt idx="7382">
                  <c:v>3.2069970845481001E-2</c:v>
                </c:pt>
                <c:pt idx="7383">
                  <c:v>2.9023746701847E-2</c:v>
                </c:pt>
                <c:pt idx="7384">
                  <c:v>-1.2987012987012801E-2</c:v>
                </c:pt>
                <c:pt idx="7385">
                  <c:v>0.15324675324675299</c:v>
                </c:pt>
                <c:pt idx="7386">
                  <c:v>-8.8888888888889392E-3</c:v>
                </c:pt>
                <c:pt idx="7387">
                  <c:v>-2.2675736961450502E-3</c:v>
                </c:pt>
                <c:pt idx="7388">
                  <c:v>-2.3474178403755701E-2</c:v>
                </c:pt>
                <c:pt idx="7389">
                  <c:v>-3.2051282051282097E-2</c:v>
                </c:pt>
                <c:pt idx="7390">
                  <c:v>-3.3112582781456901E-2</c:v>
                </c:pt>
                <c:pt idx="7391">
                  <c:v>-1.3793103448275799E-2</c:v>
                </c:pt>
                <c:pt idx="7392">
                  <c:v>-5.0583657587548597E-2</c:v>
                </c:pt>
                <c:pt idx="7393">
                  <c:v>-6.0606060606060497E-2</c:v>
                </c:pt>
                <c:pt idx="7394">
                  <c:v>-6.0606060606060497E-2</c:v>
                </c:pt>
                <c:pt idx="7395">
                  <c:v>0.128888888888888</c:v>
                </c:pt>
                <c:pt idx="7396">
                  <c:v>4.7619047619047603E-2</c:v>
                </c:pt>
                <c:pt idx="7397">
                  <c:v>3.6789297658862803E-2</c:v>
                </c:pt>
                <c:pt idx="7398">
                  <c:v>3.03030303030302E-2</c:v>
                </c:pt>
                <c:pt idx="7399">
                  <c:v>4.5751633986928102E-2</c:v>
                </c:pt>
                <c:pt idx="7400">
                  <c:v>4.6979865771812103E-2</c:v>
                </c:pt>
                <c:pt idx="7401">
                  <c:v>1.5015015015014999E-2</c:v>
                </c:pt>
                <c:pt idx="7402">
                  <c:v>1.6181229773462699E-2</c:v>
                </c:pt>
                <c:pt idx="7403">
                  <c:v>2.3411371237458099E-2</c:v>
                </c:pt>
                <c:pt idx="7404">
                  <c:v>6.6666666666666596E-2</c:v>
                </c:pt>
                <c:pt idx="7405">
                  <c:v>8.0851063829787198E-2</c:v>
                </c:pt>
                <c:pt idx="7406">
                  <c:v>1.5037593984962501E-2</c:v>
                </c:pt>
                <c:pt idx="7407">
                  <c:v>2.4054982817869299E-2</c:v>
                </c:pt>
                <c:pt idx="7408">
                  <c:v>2.7667984189723299E-2</c:v>
                </c:pt>
                <c:pt idx="7409">
                  <c:v>3.0837004405286299E-2</c:v>
                </c:pt>
                <c:pt idx="7410">
                  <c:v>3.1674208144796399E-2</c:v>
                </c:pt>
                <c:pt idx="7411">
                  <c:v>3.0042918454935501E-2</c:v>
                </c:pt>
                <c:pt idx="7412">
                  <c:v>-9.2592592592593004E-3</c:v>
                </c:pt>
                <c:pt idx="7413">
                  <c:v>0.119617224880382</c:v>
                </c:pt>
                <c:pt idx="7414">
                  <c:v>0.10377358490565999</c:v>
                </c:pt>
                <c:pt idx="7415">
                  <c:v>0.10091743119266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-4.9723756906077297E-2</c:v>
                </c:pt>
                <c:pt idx="7422">
                  <c:v>-5.1625239005736102E-2</c:v>
                </c:pt>
                <c:pt idx="7423">
                  <c:v>-5.1625239005736102E-2</c:v>
                </c:pt>
                <c:pt idx="7424">
                  <c:v>-5.0847457627118703E-2</c:v>
                </c:pt>
                <c:pt idx="7425">
                  <c:v>6.2630480167014096E-3</c:v>
                </c:pt>
                <c:pt idx="7426">
                  <c:v>6.2893081761006197E-3</c:v>
                </c:pt>
                <c:pt idx="7427">
                  <c:v>2.7149321266968202E-2</c:v>
                </c:pt>
                <c:pt idx="7428">
                  <c:v>8.1081081081081099E-2</c:v>
                </c:pt>
                <c:pt idx="7429">
                  <c:v>5.0847457627118703E-2</c:v>
                </c:pt>
                <c:pt idx="7430">
                  <c:v>7.5566750629722998E-3</c:v>
                </c:pt>
                <c:pt idx="7431">
                  <c:v>8.0428954423592495E-3</c:v>
                </c:pt>
                <c:pt idx="7432">
                  <c:v>9.0090090090089101E-3</c:v>
                </c:pt>
                <c:pt idx="7433">
                  <c:v>9.9337748344370896E-2</c:v>
                </c:pt>
                <c:pt idx="7434">
                  <c:v>3.6144578313252997E-2</c:v>
                </c:pt>
                <c:pt idx="7435">
                  <c:v>3.14136125654449E-2</c:v>
                </c:pt>
                <c:pt idx="7436">
                  <c:v>3.7974683544303701E-2</c:v>
                </c:pt>
                <c:pt idx="7437">
                  <c:v>3.3898305084745603E-2</c:v>
                </c:pt>
                <c:pt idx="7438">
                  <c:v>0.122093023255813</c:v>
                </c:pt>
                <c:pt idx="7439">
                  <c:v>0.14093959731543601</c:v>
                </c:pt>
                <c:pt idx="7440">
                  <c:v>0.10216718266253801</c:v>
                </c:pt>
                <c:pt idx="7441">
                  <c:v>0.105431309904153</c:v>
                </c:pt>
                <c:pt idx="7442">
                  <c:v>9.8039215686274606E-2</c:v>
                </c:pt>
                <c:pt idx="7443">
                  <c:v>9.5541401273885301E-2</c:v>
                </c:pt>
                <c:pt idx="7444">
                  <c:v>4.6728971962616703E-2</c:v>
                </c:pt>
                <c:pt idx="7445">
                  <c:v>-3.3707865168539401E-2</c:v>
                </c:pt>
                <c:pt idx="7446">
                  <c:v>-6.5015479876161006E-2</c:v>
                </c:pt>
                <c:pt idx="7447">
                  <c:v>-4.08163265306122E-2</c:v>
                </c:pt>
                <c:pt idx="7448">
                  <c:v>-5.46875E-2</c:v>
                </c:pt>
                <c:pt idx="7449">
                  <c:v>-4.4117647058823498E-2</c:v>
                </c:pt>
                <c:pt idx="7450">
                  <c:v>1.06761565836299E-2</c:v>
                </c:pt>
                <c:pt idx="7451">
                  <c:v>2.06896551724138E-2</c:v>
                </c:pt>
                <c:pt idx="7452">
                  <c:v>2.34375E-2</c:v>
                </c:pt>
                <c:pt idx="7453">
                  <c:v>0.20338983050847401</c:v>
                </c:pt>
                <c:pt idx="7454">
                  <c:v>0.23529411764705799</c:v>
                </c:pt>
                <c:pt idx="7455">
                  <c:v>0.25373134328358199</c:v>
                </c:pt>
                <c:pt idx="7456">
                  <c:v>0.20869565217391201</c:v>
                </c:pt>
                <c:pt idx="7457">
                  <c:v>0.29182879377431897</c:v>
                </c:pt>
                <c:pt idx="7458">
                  <c:v>0.28735632183908</c:v>
                </c:pt>
                <c:pt idx="7459">
                  <c:v>0.28517110266159701</c:v>
                </c:pt>
                <c:pt idx="7460">
                  <c:v>0.26640926640926599</c:v>
                </c:pt>
                <c:pt idx="7461">
                  <c:v>0.27058823529411702</c:v>
                </c:pt>
                <c:pt idx="7462">
                  <c:v>0.2578125</c:v>
                </c:pt>
                <c:pt idx="7463">
                  <c:v>0.23420074349442299</c:v>
                </c:pt>
                <c:pt idx="7464">
                  <c:v>0.18897637795275599</c:v>
                </c:pt>
                <c:pt idx="7465">
                  <c:v>0.19512195121951201</c:v>
                </c:pt>
                <c:pt idx="7466">
                  <c:v>0.196721311475409</c:v>
                </c:pt>
                <c:pt idx="7467">
                  <c:v>0.26829268292682901</c:v>
                </c:pt>
                <c:pt idx="7468">
                  <c:v>0.27731092436974702</c:v>
                </c:pt>
                <c:pt idx="7469">
                  <c:v>0.48214285714285698</c:v>
                </c:pt>
                <c:pt idx="7470">
                  <c:v>0.43933054393305399</c:v>
                </c:pt>
                <c:pt idx="7471">
                  <c:v>0.458515283842794</c:v>
                </c:pt>
                <c:pt idx="7472">
                  <c:v>0.39622641509433898</c:v>
                </c:pt>
                <c:pt idx="7473">
                  <c:v>0.41509433962264097</c:v>
                </c:pt>
                <c:pt idx="7474">
                  <c:v>0</c:v>
                </c:pt>
                <c:pt idx="7475">
                  <c:v>0</c:v>
                </c:pt>
                <c:pt idx="7476">
                  <c:v>1.0135135135135E-2</c:v>
                </c:pt>
                <c:pt idx="7477">
                  <c:v>0</c:v>
                </c:pt>
                <c:pt idx="7478">
                  <c:v>0</c:v>
                </c:pt>
                <c:pt idx="7479">
                  <c:v>-1.05263157894737E-2</c:v>
                </c:pt>
                <c:pt idx="7480">
                  <c:v>-0.04</c:v>
                </c:pt>
                <c:pt idx="7481">
                  <c:v>-3.96975425330812E-2</c:v>
                </c:pt>
                <c:pt idx="7482">
                  <c:v>-2.8462998102466799E-2</c:v>
                </c:pt>
                <c:pt idx="7483">
                  <c:v>-2.99401197604789E-2</c:v>
                </c:pt>
                <c:pt idx="7484">
                  <c:v>-3.0927835051546199E-2</c:v>
                </c:pt>
                <c:pt idx="7485">
                  <c:v>-2.17917675544794E-2</c:v>
                </c:pt>
                <c:pt idx="7486">
                  <c:v>-2.15827338129497E-2</c:v>
                </c:pt>
                <c:pt idx="7487">
                  <c:v>-3.7406483790523602E-2</c:v>
                </c:pt>
                <c:pt idx="7488">
                  <c:v>-2.2222222222222102E-2</c:v>
                </c:pt>
                <c:pt idx="7489">
                  <c:v>-2.4E-2</c:v>
                </c:pt>
                <c:pt idx="7490">
                  <c:v>-2.3376623376623201E-2</c:v>
                </c:pt>
                <c:pt idx="7491">
                  <c:v>-2.25563909774435E-2</c:v>
                </c:pt>
                <c:pt idx="7492">
                  <c:v>-2.3746701846965701E-2</c:v>
                </c:pt>
                <c:pt idx="7493">
                  <c:v>-2.4128686327077702E-2</c:v>
                </c:pt>
                <c:pt idx="7494">
                  <c:v>-2.46575342465753E-2</c:v>
                </c:pt>
                <c:pt idx="7495">
                  <c:v>-2.3498694516971199E-2</c:v>
                </c:pt>
                <c:pt idx="7496">
                  <c:v>-2.6086956521739198E-2</c:v>
                </c:pt>
                <c:pt idx="7497">
                  <c:v>-2.6865671641790899E-2</c:v>
                </c:pt>
                <c:pt idx="7498">
                  <c:v>2.63929618768328E-2</c:v>
                </c:pt>
                <c:pt idx="7499">
                  <c:v>2.63929618768328E-2</c:v>
                </c:pt>
                <c:pt idx="7500">
                  <c:v>2.70270270270269E-2</c:v>
                </c:pt>
                <c:pt idx="7501">
                  <c:v>2.6086956521739198E-2</c:v>
                </c:pt>
                <c:pt idx="7502">
                  <c:v>-5.0561797752809001E-2</c:v>
                </c:pt>
                <c:pt idx="7503">
                  <c:v>-5.0847457627118703E-2</c:v>
                </c:pt>
                <c:pt idx="7504">
                  <c:v>6.8702290076335798E-2</c:v>
                </c:pt>
                <c:pt idx="7505">
                  <c:v>6.6339066339066305E-2</c:v>
                </c:pt>
                <c:pt idx="7506">
                  <c:v>7.2776280323450099E-2</c:v>
                </c:pt>
                <c:pt idx="7507">
                  <c:v>7.7363896848137603E-2</c:v>
                </c:pt>
                <c:pt idx="7508">
                  <c:v>8.6261980830670798E-2</c:v>
                </c:pt>
                <c:pt idx="7509">
                  <c:v>7.0496083550913802E-2</c:v>
                </c:pt>
                <c:pt idx="7510">
                  <c:v>8.8524590163934394E-2</c:v>
                </c:pt>
                <c:pt idx="7511">
                  <c:v>8.3916083916083906E-2</c:v>
                </c:pt>
                <c:pt idx="7512">
                  <c:v>7.6923076923076802E-2</c:v>
                </c:pt>
                <c:pt idx="7513">
                  <c:v>8.4905660377358499E-2</c:v>
                </c:pt>
                <c:pt idx="7514">
                  <c:v>7.7586206896551796E-2</c:v>
                </c:pt>
                <c:pt idx="7515">
                  <c:v>6.5502183406113496E-2</c:v>
                </c:pt>
                <c:pt idx="7516">
                  <c:v>0.16279069767441801</c:v>
                </c:pt>
                <c:pt idx="7517">
                  <c:v>0.207920792079207</c:v>
                </c:pt>
                <c:pt idx="7518">
                  <c:v>0.19811320754716899</c:v>
                </c:pt>
                <c:pt idx="7519">
                  <c:v>0.28078817733990102</c:v>
                </c:pt>
                <c:pt idx="7520">
                  <c:v>0.23651452282157601</c:v>
                </c:pt>
                <c:pt idx="7521">
                  <c:v>0.302752293577981</c:v>
                </c:pt>
                <c:pt idx="7522">
                  <c:v>0.25</c:v>
                </c:pt>
                <c:pt idx="7523">
                  <c:v>0.22222222222222199</c:v>
                </c:pt>
                <c:pt idx="7524">
                  <c:v>0.23913043478260801</c:v>
                </c:pt>
                <c:pt idx="7525">
                  <c:v>0.23529411764705799</c:v>
                </c:pt>
                <c:pt idx="7526">
                  <c:v>0.233576642335766</c:v>
                </c:pt>
                <c:pt idx="7527">
                  <c:v>0.221374045801526</c:v>
                </c:pt>
                <c:pt idx="7528">
                  <c:v>0.18012422360248401</c:v>
                </c:pt>
                <c:pt idx="7529">
                  <c:v>0.18954248366012999</c:v>
                </c:pt>
                <c:pt idx="7530">
                  <c:v>0.202416918429003</c:v>
                </c:pt>
                <c:pt idx="7531">
                  <c:v>0.208722741433021</c:v>
                </c:pt>
                <c:pt idx="7532">
                  <c:v>0.223241590214067</c:v>
                </c:pt>
                <c:pt idx="7533">
                  <c:v>0.237785016286645</c:v>
                </c:pt>
                <c:pt idx="7534">
                  <c:v>0.29927007299269998</c:v>
                </c:pt>
                <c:pt idx="7535">
                  <c:v>0.31654676258992798</c:v>
                </c:pt>
                <c:pt idx="7536">
                  <c:v>0.309859154929577</c:v>
                </c:pt>
                <c:pt idx="7537">
                  <c:v>0.37979094076655001</c:v>
                </c:pt>
                <c:pt idx="7538">
                  <c:v>0.45588235294117602</c:v>
                </c:pt>
                <c:pt idx="7539">
                  <c:v>0.36496350364963498</c:v>
                </c:pt>
                <c:pt idx="7540">
                  <c:v>0.37716262975778497</c:v>
                </c:pt>
                <c:pt idx="7541">
                  <c:v>0.41444866920152101</c:v>
                </c:pt>
                <c:pt idx="7542">
                  <c:v>0.39068100358422903</c:v>
                </c:pt>
                <c:pt idx="7543">
                  <c:v>0.33571428571428502</c:v>
                </c:pt>
                <c:pt idx="7544">
                  <c:v>0.38524590163934402</c:v>
                </c:pt>
                <c:pt idx="7545">
                  <c:v>0.35658914728682101</c:v>
                </c:pt>
                <c:pt idx="7546">
                  <c:v>0.323636363636363</c:v>
                </c:pt>
                <c:pt idx="7547">
                  <c:v>0.374485596707818</c:v>
                </c:pt>
                <c:pt idx="7548">
                  <c:v>0.37593984962406002</c:v>
                </c:pt>
                <c:pt idx="7549">
                  <c:v>0.40322580645161299</c:v>
                </c:pt>
                <c:pt idx="7550">
                  <c:v>0.27102803738317699</c:v>
                </c:pt>
                <c:pt idx="7551">
                  <c:v>0.427350427350427</c:v>
                </c:pt>
                <c:pt idx="7552">
                  <c:v>0.43891402714932098</c:v>
                </c:pt>
                <c:pt idx="7553">
                  <c:v>0.37614678899082499</c:v>
                </c:pt>
                <c:pt idx="7554">
                  <c:v>0.44769874476987398</c:v>
                </c:pt>
                <c:pt idx="7555">
                  <c:v>0.57429718875502</c:v>
                </c:pt>
                <c:pt idx="7556">
                  <c:v>0.53076923076922999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6.80272108843538E-3</c:v>
                </c:pt>
                <c:pt idx="7563">
                  <c:v>6.6225165562914202E-3</c:v>
                </c:pt>
                <c:pt idx="7564">
                  <c:v>0.13692946058091199</c:v>
                </c:pt>
                <c:pt idx="7565">
                  <c:v>0.164179104477611</c:v>
                </c:pt>
                <c:pt idx="7566">
                  <c:v>0.18131868131868101</c:v>
                </c:pt>
                <c:pt idx="7567">
                  <c:v>0.16521739130434701</c:v>
                </c:pt>
                <c:pt idx="7568">
                  <c:v>0.28000000000000003</c:v>
                </c:pt>
                <c:pt idx="7569">
                  <c:v>0.28021978021978</c:v>
                </c:pt>
                <c:pt idx="7570">
                  <c:v>0.322784810126582</c:v>
                </c:pt>
                <c:pt idx="7571">
                  <c:v>0.320754716981132</c:v>
                </c:pt>
                <c:pt idx="7572">
                  <c:v>0.38775510204081598</c:v>
                </c:pt>
                <c:pt idx="7573">
                  <c:v>0.35403726708074501</c:v>
                </c:pt>
                <c:pt idx="7574">
                  <c:v>0.37386018237082003</c:v>
                </c:pt>
                <c:pt idx="7575">
                  <c:v>0.34261838440111397</c:v>
                </c:pt>
                <c:pt idx="7576">
                  <c:v>0.59649122807017496</c:v>
                </c:pt>
                <c:pt idx="7577">
                  <c:v>0.58308157099697799</c:v>
                </c:pt>
                <c:pt idx="7578">
                  <c:v>0.62732919254658304</c:v>
                </c:pt>
                <c:pt idx="7579">
                  <c:v>0.60120845921450095</c:v>
                </c:pt>
                <c:pt idx="7580">
                  <c:v>0.63809523809523805</c:v>
                </c:pt>
                <c:pt idx="7581">
                  <c:v>0.65901639344262297</c:v>
                </c:pt>
                <c:pt idx="7582">
                  <c:v>0.611464968152866</c:v>
                </c:pt>
                <c:pt idx="7583">
                  <c:v>0.6</c:v>
                </c:pt>
                <c:pt idx="7584">
                  <c:v>0.66771159874608099</c:v>
                </c:pt>
                <c:pt idx="7585">
                  <c:v>0.66771159874608099</c:v>
                </c:pt>
                <c:pt idx="7586">
                  <c:v>0.75882352941176401</c:v>
                </c:pt>
                <c:pt idx="7587">
                  <c:v>0.77777777777777701</c:v>
                </c:pt>
                <c:pt idx="7588">
                  <c:v>0.77777777777777701</c:v>
                </c:pt>
                <c:pt idx="7589">
                  <c:v>0.76785714285714202</c:v>
                </c:pt>
                <c:pt idx="7590">
                  <c:v>0.77108433734939696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-6.8337129840547704E-3</c:v>
                </c:pt>
                <c:pt idx="7598">
                  <c:v>-1.3824884792626699E-2</c:v>
                </c:pt>
                <c:pt idx="7599">
                  <c:v>-1.2345679012345699E-2</c:v>
                </c:pt>
                <c:pt idx="7600">
                  <c:v>-1.16279069767442E-2</c:v>
                </c:pt>
                <c:pt idx="7601">
                  <c:v>-1.2396694214876099E-2</c:v>
                </c:pt>
                <c:pt idx="7602">
                  <c:v>7.91075050709939E-2</c:v>
                </c:pt>
                <c:pt idx="7603">
                  <c:v>-4.0133779264213999E-2</c:v>
                </c:pt>
                <c:pt idx="7604">
                  <c:v>-3.9548022598869997E-2</c:v>
                </c:pt>
                <c:pt idx="7605">
                  <c:v>-5.32544378698225E-2</c:v>
                </c:pt>
                <c:pt idx="7606">
                  <c:v>-5.8064516129032198E-2</c:v>
                </c:pt>
                <c:pt idx="7607">
                  <c:v>-6.1224489795918401E-2</c:v>
                </c:pt>
                <c:pt idx="7608">
                  <c:v>-4.5918367346938702E-2</c:v>
                </c:pt>
                <c:pt idx="7609">
                  <c:v>-4.91803278688525E-2</c:v>
                </c:pt>
                <c:pt idx="7610">
                  <c:v>9.7613882863340606E-2</c:v>
                </c:pt>
                <c:pt idx="7611">
                  <c:v>9.16496945010183E-2</c:v>
                </c:pt>
                <c:pt idx="7612">
                  <c:v>0.20270270270270199</c:v>
                </c:pt>
                <c:pt idx="7613">
                  <c:v>0</c:v>
                </c:pt>
                <c:pt idx="7614">
                  <c:v>8.3565459610028796E-3</c:v>
                </c:pt>
                <c:pt idx="7615">
                  <c:v>9.8360655737705898E-3</c:v>
                </c:pt>
                <c:pt idx="7616">
                  <c:v>0</c:v>
                </c:pt>
                <c:pt idx="7617">
                  <c:v>-5.6497175141243501E-3</c:v>
                </c:pt>
                <c:pt idx="7618">
                  <c:v>-5.87084148727989E-3</c:v>
                </c:pt>
                <c:pt idx="7619">
                  <c:v>2.3529411764705799E-2</c:v>
                </c:pt>
                <c:pt idx="7620">
                  <c:v>-6.1349693251533301E-3</c:v>
                </c:pt>
                <c:pt idx="7621">
                  <c:v>-6.77200902934527E-3</c:v>
                </c:pt>
                <c:pt idx="7622">
                  <c:v>2.79069767441859E-2</c:v>
                </c:pt>
                <c:pt idx="7623">
                  <c:v>-6.6815144766148001E-3</c:v>
                </c:pt>
                <c:pt idx="7624">
                  <c:v>9.7674418604651203E-2</c:v>
                </c:pt>
                <c:pt idx="7625">
                  <c:v>1.7142857142857099E-2</c:v>
                </c:pt>
                <c:pt idx="7626">
                  <c:v>4.2313117066290398E-3</c:v>
                </c:pt>
                <c:pt idx="7627">
                  <c:v>4.8939641109297903E-3</c:v>
                </c:pt>
                <c:pt idx="7628">
                  <c:v>-1.94805194805194E-2</c:v>
                </c:pt>
                <c:pt idx="7629">
                  <c:v>-1.6274864376130099E-2</c:v>
                </c:pt>
                <c:pt idx="7630">
                  <c:v>-1.6274864376130099E-2</c:v>
                </c:pt>
                <c:pt idx="7631">
                  <c:v>-1.6885553470919301E-2</c:v>
                </c:pt>
                <c:pt idx="7632">
                  <c:v>-1.8181818181818001E-2</c:v>
                </c:pt>
                <c:pt idx="7633">
                  <c:v>-1.4432989690721499E-2</c:v>
                </c:pt>
                <c:pt idx="7634">
                  <c:v>4.0000000000000001E-3</c:v>
                </c:pt>
                <c:pt idx="7635">
                  <c:v>1.6129032258064498E-2</c:v>
                </c:pt>
                <c:pt idx="7636">
                  <c:v>4.1666666666666699E-2</c:v>
                </c:pt>
                <c:pt idx="7637">
                  <c:v>4.2735042735042798E-2</c:v>
                </c:pt>
                <c:pt idx="7638">
                  <c:v>4.4247787610619503E-2</c:v>
                </c:pt>
                <c:pt idx="7639">
                  <c:v>4.7169811320754797E-2</c:v>
                </c:pt>
                <c:pt idx="7640">
                  <c:v>3.9627039627039701E-2</c:v>
                </c:pt>
                <c:pt idx="7641">
                  <c:v>5.3864168618266997E-2</c:v>
                </c:pt>
                <c:pt idx="7642">
                  <c:v>5.6603773584905599E-2</c:v>
                </c:pt>
                <c:pt idx="7643">
                  <c:v>5.6338028169014003E-2</c:v>
                </c:pt>
                <c:pt idx="7644">
                  <c:v>4.8054919908466699E-2</c:v>
                </c:pt>
                <c:pt idx="7645">
                  <c:v>5.6000000000000001E-2</c:v>
                </c:pt>
                <c:pt idx="7646">
                  <c:v>5.4263565891472902E-2</c:v>
                </c:pt>
                <c:pt idx="7647">
                  <c:v>6.6339066339066305E-2</c:v>
                </c:pt>
                <c:pt idx="7648">
                  <c:v>6.6339066339066305E-2</c:v>
                </c:pt>
                <c:pt idx="7649">
                  <c:v>7.9903147699757801E-2</c:v>
                </c:pt>
                <c:pt idx="7650">
                  <c:v>7.4698795180722893E-2</c:v>
                </c:pt>
                <c:pt idx="7651">
                  <c:v>0.11764705882352899</c:v>
                </c:pt>
                <c:pt idx="7652">
                  <c:v>0.17868338557993699</c:v>
                </c:pt>
                <c:pt idx="7653">
                  <c:v>0.18210862619808299</c:v>
                </c:pt>
                <c:pt idx="7654">
                  <c:v>0.16320474777447999</c:v>
                </c:pt>
                <c:pt idx="7655">
                  <c:v>0.13939393939393899</c:v>
                </c:pt>
                <c:pt idx="7656">
                  <c:v>0.136507936507936</c:v>
                </c:pt>
                <c:pt idx="7657">
                  <c:v>0.16104868913857601</c:v>
                </c:pt>
                <c:pt idx="7658">
                  <c:v>0.16349809885931499</c:v>
                </c:pt>
                <c:pt idx="7659">
                  <c:v>0.17241379310344801</c:v>
                </c:pt>
                <c:pt idx="7660">
                  <c:v>0.19148936170212699</c:v>
                </c:pt>
                <c:pt idx="7661">
                  <c:v>0.189873417721518</c:v>
                </c:pt>
                <c:pt idx="7662">
                  <c:v>0.20346320346320301</c:v>
                </c:pt>
                <c:pt idx="7663">
                  <c:v>0.19999999999999901</c:v>
                </c:pt>
                <c:pt idx="7664">
                  <c:v>0.107806691449814</c:v>
                </c:pt>
                <c:pt idx="7665">
                  <c:v>0.11284046692607</c:v>
                </c:pt>
                <c:pt idx="7666">
                  <c:v>0.136186770428015</c:v>
                </c:pt>
                <c:pt idx="7667">
                  <c:v>0.136186770428015</c:v>
                </c:pt>
                <c:pt idx="7668">
                  <c:v>0.136186770428015</c:v>
                </c:pt>
                <c:pt idx="7669">
                  <c:v>0.136186770428015</c:v>
                </c:pt>
                <c:pt idx="7670">
                  <c:v>0.16078431372549001</c:v>
                </c:pt>
                <c:pt idx="7671">
                  <c:v>0.15830115830115801</c:v>
                </c:pt>
                <c:pt idx="7672">
                  <c:v>0.13409961685823699</c:v>
                </c:pt>
                <c:pt idx="7673">
                  <c:v>0.13207547169811301</c:v>
                </c:pt>
                <c:pt idx="7674">
                  <c:v>0.15589353612167201</c:v>
                </c:pt>
                <c:pt idx="7675">
                  <c:v>0.115151515151515</c:v>
                </c:pt>
                <c:pt idx="7676">
                  <c:v>0.141975308641975</c:v>
                </c:pt>
                <c:pt idx="7677">
                  <c:v>0.219219219219219</c:v>
                </c:pt>
                <c:pt idx="7678">
                  <c:v>0.16618075801749199</c:v>
                </c:pt>
                <c:pt idx="7679">
                  <c:v>0.12195121951219499</c:v>
                </c:pt>
                <c:pt idx="7680">
                  <c:v>0.12195121951219499</c:v>
                </c:pt>
                <c:pt idx="7681">
                  <c:v>0.11936339522546401</c:v>
                </c:pt>
                <c:pt idx="7682">
                  <c:v>0.11936339522546401</c:v>
                </c:pt>
                <c:pt idx="7683">
                  <c:v>0.123287671232876</c:v>
                </c:pt>
                <c:pt idx="7684">
                  <c:v>0.123287671232876</c:v>
                </c:pt>
                <c:pt idx="7685">
                  <c:v>0.128939828080229</c:v>
                </c:pt>
                <c:pt idx="7686">
                  <c:v>0.128939828080229</c:v>
                </c:pt>
                <c:pt idx="7687">
                  <c:v>0.12465373961218799</c:v>
                </c:pt>
                <c:pt idx="7688">
                  <c:v>0.12465373961218799</c:v>
                </c:pt>
                <c:pt idx="7689">
                  <c:v>0.17166212534059899</c:v>
                </c:pt>
                <c:pt idx="7690">
                  <c:v>0.17166212534059899</c:v>
                </c:pt>
                <c:pt idx="7691">
                  <c:v>0.173553719008264</c:v>
                </c:pt>
                <c:pt idx="7692">
                  <c:v>0.21875</c:v>
                </c:pt>
                <c:pt idx="7693">
                  <c:v>0.25</c:v>
                </c:pt>
                <c:pt idx="7694">
                  <c:v>0.277936962750716</c:v>
                </c:pt>
                <c:pt idx="7695">
                  <c:v>0.297752808988764</c:v>
                </c:pt>
                <c:pt idx="7696">
                  <c:v>0.28901734104046201</c:v>
                </c:pt>
                <c:pt idx="7697">
                  <c:v>0.306748466257668</c:v>
                </c:pt>
                <c:pt idx="7698">
                  <c:v>0.31547619047619002</c:v>
                </c:pt>
                <c:pt idx="7699">
                  <c:v>0.35072463768115902</c:v>
                </c:pt>
                <c:pt idx="7700">
                  <c:v>0.40789473684210498</c:v>
                </c:pt>
                <c:pt idx="7701">
                  <c:v>0.39743589743589702</c:v>
                </c:pt>
                <c:pt idx="7702">
                  <c:v>0.38749999999999901</c:v>
                </c:pt>
                <c:pt idx="7703">
                  <c:v>0.38749999999999901</c:v>
                </c:pt>
                <c:pt idx="7704">
                  <c:v>0.40063091482649799</c:v>
                </c:pt>
                <c:pt idx="7705">
                  <c:v>0.42192691029900298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-1.2096774193548401E-2</c:v>
                </c:pt>
                <c:pt idx="7711">
                  <c:v>-1.10294117647058E-2</c:v>
                </c:pt>
                <c:pt idx="7712">
                  <c:v>-2.3529411764705799E-2</c:v>
                </c:pt>
                <c:pt idx="7713">
                  <c:v>-1.1450381679389301E-2</c:v>
                </c:pt>
                <c:pt idx="7714">
                  <c:v>-4.91803278688525E-2</c:v>
                </c:pt>
                <c:pt idx="7715">
                  <c:v>-4.3121149897330499E-2</c:v>
                </c:pt>
                <c:pt idx="7716">
                  <c:v>5.8027079303675198E-3</c:v>
                </c:pt>
                <c:pt idx="7717">
                  <c:v>-3.4883720930232599E-2</c:v>
                </c:pt>
                <c:pt idx="7718">
                  <c:v>-3.7656903765690398E-2</c:v>
                </c:pt>
                <c:pt idx="7719">
                  <c:v>-9.3078758949880699E-2</c:v>
                </c:pt>
                <c:pt idx="7720">
                  <c:v>-4.54545454545454E-2</c:v>
                </c:pt>
                <c:pt idx="7721">
                  <c:v>8.6956521739129898E-3</c:v>
                </c:pt>
                <c:pt idx="7722">
                  <c:v>7.6335877862594402E-3</c:v>
                </c:pt>
                <c:pt idx="7723">
                  <c:v>6.9930069930070797E-3</c:v>
                </c:pt>
                <c:pt idx="7724">
                  <c:v>6.6815144766148001E-3</c:v>
                </c:pt>
                <c:pt idx="7725">
                  <c:v>4.3689320388349398E-2</c:v>
                </c:pt>
                <c:pt idx="7726">
                  <c:v>4.3689320388349398E-2</c:v>
                </c:pt>
                <c:pt idx="7727">
                  <c:v>-6.5359477124182696E-3</c:v>
                </c:pt>
                <c:pt idx="7728">
                  <c:v>-7.2639225181598804E-3</c:v>
                </c:pt>
                <c:pt idx="7729">
                  <c:v>-4.6875E-2</c:v>
                </c:pt>
                <c:pt idx="7730">
                  <c:v>-4.6875E-2</c:v>
                </c:pt>
                <c:pt idx="7731">
                  <c:v>-4.8128342245989199E-2</c:v>
                </c:pt>
                <c:pt idx="7732">
                  <c:v>9.2879256965945293E-3</c:v>
                </c:pt>
                <c:pt idx="7733">
                  <c:v>-8.0000000000000002E-3</c:v>
                </c:pt>
                <c:pt idx="7734">
                  <c:v>-9.6153846153846201E-2</c:v>
                </c:pt>
                <c:pt idx="7735">
                  <c:v>-7.9365079365079305E-2</c:v>
                </c:pt>
                <c:pt idx="7736">
                  <c:v>-2.5495750708215099E-2</c:v>
                </c:pt>
                <c:pt idx="7737">
                  <c:v>9.8901098901098994E-2</c:v>
                </c:pt>
                <c:pt idx="7738">
                  <c:v>-6.3231850117096006E-2</c:v>
                </c:pt>
                <c:pt idx="7739">
                  <c:v>-2.9702970297029702E-2</c:v>
                </c:pt>
                <c:pt idx="7740">
                  <c:v>-9.0361445783132502E-2</c:v>
                </c:pt>
                <c:pt idx="7741">
                  <c:v>-9.8360655737705898E-3</c:v>
                </c:pt>
                <c:pt idx="7742">
                  <c:v>-9.5541401273885301E-2</c:v>
                </c:pt>
                <c:pt idx="7743">
                  <c:v>-9.0909090909090801E-2</c:v>
                </c:pt>
                <c:pt idx="7744">
                  <c:v>-9.5541401273885301E-2</c:v>
                </c:pt>
                <c:pt idx="7745">
                  <c:v>-5.3380782918149398E-2</c:v>
                </c:pt>
                <c:pt idx="7746">
                  <c:v>-6.2240663900414897E-2</c:v>
                </c:pt>
                <c:pt idx="7747">
                  <c:v>-0.115384615384615</c:v>
                </c:pt>
                <c:pt idx="7748">
                  <c:v>-0.116279069767441</c:v>
                </c:pt>
                <c:pt idx="7749">
                  <c:v>-0.126050420168067</c:v>
                </c:pt>
                <c:pt idx="7750">
                  <c:v>-5.9760956175298703E-2</c:v>
                </c:pt>
                <c:pt idx="7751">
                  <c:v>3.6363636363636299E-2</c:v>
                </c:pt>
                <c:pt idx="7752">
                  <c:v>-0.104100946372239</c:v>
                </c:pt>
                <c:pt idx="7753">
                  <c:v>-9.0301003344481504E-2</c:v>
                </c:pt>
                <c:pt idx="7754">
                  <c:v>-9.2783505154638998E-2</c:v>
                </c:pt>
                <c:pt idx="7755">
                  <c:v>-8.2758620689655102E-2</c:v>
                </c:pt>
                <c:pt idx="7756">
                  <c:v>-9.0909090909090801E-2</c:v>
                </c:pt>
                <c:pt idx="7757">
                  <c:v>-9.4202898550724598E-2</c:v>
                </c:pt>
                <c:pt idx="7758">
                  <c:v>-0.162962962962962</c:v>
                </c:pt>
                <c:pt idx="7759">
                  <c:v>-0.184873949579831</c:v>
                </c:pt>
                <c:pt idx="7760">
                  <c:v>-0.20346320346320301</c:v>
                </c:pt>
                <c:pt idx="7761">
                  <c:v>-0.16923076923076899</c:v>
                </c:pt>
                <c:pt idx="7762">
                  <c:v>-0.16541353383458601</c:v>
                </c:pt>
                <c:pt idx="7763">
                  <c:v>-0.17216117216117199</c:v>
                </c:pt>
                <c:pt idx="7764">
                  <c:v>-0.19083969465648801</c:v>
                </c:pt>
                <c:pt idx="7765">
                  <c:v>-0.163636363636363</c:v>
                </c:pt>
                <c:pt idx="7766">
                  <c:v>-0.17509727626459101</c:v>
                </c:pt>
                <c:pt idx="7767">
                  <c:v>-0.169811320754716</c:v>
                </c:pt>
                <c:pt idx="7768">
                  <c:v>-0.126050420168067</c:v>
                </c:pt>
                <c:pt idx="7769">
                  <c:v>-0.189873417721518</c:v>
                </c:pt>
                <c:pt idx="7770">
                  <c:v>-0.127962085308056</c:v>
                </c:pt>
                <c:pt idx="7771">
                  <c:v>-0.126637554585152</c:v>
                </c:pt>
                <c:pt idx="7772">
                  <c:v>-0.12554112554112501</c:v>
                </c:pt>
                <c:pt idx="7773">
                  <c:v>-0.13004484304932701</c:v>
                </c:pt>
                <c:pt idx="7774">
                  <c:v>-0.217391304347826</c:v>
                </c:pt>
                <c:pt idx="7775">
                  <c:v>-0.20524017467248901</c:v>
                </c:pt>
                <c:pt idx="7776">
                  <c:v>-0.26696832579185498</c:v>
                </c:pt>
                <c:pt idx="7777">
                  <c:v>-0.25925925925925902</c:v>
                </c:pt>
                <c:pt idx="7778">
                  <c:v>-0.26108374384236399</c:v>
                </c:pt>
                <c:pt idx="7779">
                  <c:v>-0.26368159203980102</c:v>
                </c:pt>
                <c:pt idx="7780">
                  <c:v>-0.248826291079812</c:v>
                </c:pt>
                <c:pt idx="7781">
                  <c:v>-0.25373134328358199</c:v>
                </c:pt>
                <c:pt idx="7782">
                  <c:v>-0.25</c:v>
                </c:pt>
                <c:pt idx="7783">
                  <c:v>-0.26213592233009703</c:v>
                </c:pt>
                <c:pt idx="7784">
                  <c:v>-0.226130653266331</c:v>
                </c:pt>
                <c:pt idx="7785">
                  <c:v>-0.26373626373626302</c:v>
                </c:pt>
                <c:pt idx="7786">
                  <c:v>-0.30538922155688603</c:v>
                </c:pt>
                <c:pt idx="7787">
                  <c:v>-0.28176795580110497</c:v>
                </c:pt>
                <c:pt idx="7788">
                  <c:v>-0.27272727272727199</c:v>
                </c:pt>
                <c:pt idx="7789">
                  <c:v>-0.23232323232323199</c:v>
                </c:pt>
                <c:pt idx="7790">
                  <c:v>-0.19230769230769201</c:v>
                </c:pt>
                <c:pt idx="7791">
                  <c:v>-0.21182266009852199</c:v>
                </c:pt>
                <c:pt idx="7792">
                  <c:v>-0.24022346368715</c:v>
                </c:pt>
                <c:pt idx="7793">
                  <c:v>-0.232432432432432</c:v>
                </c:pt>
                <c:pt idx="7794">
                  <c:v>-0.22994652406417099</c:v>
                </c:pt>
                <c:pt idx="7795">
                  <c:v>-0.20772946859903299</c:v>
                </c:pt>
                <c:pt idx="7796">
                  <c:v>-0.20772946859903299</c:v>
                </c:pt>
                <c:pt idx="7797">
                  <c:v>-0.17370892018779299</c:v>
                </c:pt>
                <c:pt idx="7798">
                  <c:v>-0.24761904761904699</c:v>
                </c:pt>
                <c:pt idx="7799">
                  <c:v>-0.245283018867924</c:v>
                </c:pt>
                <c:pt idx="7800">
                  <c:v>-0.26570048309178701</c:v>
                </c:pt>
                <c:pt idx="7801">
                  <c:v>-0.30526315789473601</c:v>
                </c:pt>
                <c:pt idx="7802">
                  <c:v>1.4265335235377199E-3</c:v>
                </c:pt>
                <c:pt idx="7803">
                  <c:v>1.44300144300135E-3</c:v>
                </c:pt>
                <c:pt idx="7804">
                  <c:v>2.27272727272727E-2</c:v>
                </c:pt>
                <c:pt idx="7805">
                  <c:v>2.2988505747126398E-2</c:v>
                </c:pt>
                <c:pt idx="7806">
                  <c:v>2.3121387283236899E-2</c:v>
                </c:pt>
                <c:pt idx="7807">
                  <c:v>2.04081632653061E-2</c:v>
                </c:pt>
                <c:pt idx="7808">
                  <c:v>2.8901734104046201E-2</c:v>
                </c:pt>
                <c:pt idx="7809">
                  <c:v>2.62390670553935E-2</c:v>
                </c:pt>
                <c:pt idx="7810">
                  <c:v>3.4682080924855502E-2</c:v>
                </c:pt>
                <c:pt idx="7811">
                  <c:v>3.0837004405286299E-2</c:v>
                </c:pt>
                <c:pt idx="7812">
                  <c:v>3.07467057101025E-2</c:v>
                </c:pt>
                <c:pt idx="7813">
                  <c:v>3.0927835051546199E-2</c:v>
                </c:pt>
                <c:pt idx="7814">
                  <c:v>4.3731778425655898E-2</c:v>
                </c:pt>
                <c:pt idx="7815">
                  <c:v>4.4117647058823498E-2</c:v>
                </c:pt>
                <c:pt idx="7816">
                  <c:v>2.25563909774435E-2</c:v>
                </c:pt>
                <c:pt idx="7817">
                  <c:v>2.2900763358778501E-2</c:v>
                </c:pt>
                <c:pt idx="7818">
                  <c:v>2.3041474654377801E-2</c:v>
                </c:pt>
                <c:pt idx="7819">
                  <c:v>2.32558139534884E-2</c:v>
                </c:pt>
                <c:pt idx="7820">
                  <c:v>3.2159264931087297E-2</c:v>
                </c:pt>
                <c:pt idx="7821">
                  <c:v>2.8037383177569899E-2</c:v>
                </c:pt>
                <c:pt idx="7822">
                  <c:v>4.2944785276073497E-2</c:v>
                </c:pt>
                <c:pt idx="7823">
                  <c:v>4.1186161449752803E-2</c:v>
                </c:pt>
                <c:pt idx="7824">
                  <c:v>4.1186161449752803E-2</c:v>
                </c:pt>
                <c:pt idx="7825">
                  <c:v>5.2100840336134401E-2</c:v>
                </c:pt>
                <c:pt idx="7826">
                  <c:v>7.0422535211267498E-2</c:v>
                </c:pt>
                <c:pt idx="7827">
                  <c:v>-1.1037527593818999E-2</c:v>
                </c:pt>
                <c:pt idx="7828">
                  <c:v>8.5836909871244097E-3</c:v>
                </c:pt>
                <c:pt idx="7829">
                  <c:v>-0.12317327766179501</c:v>
                </c:pt>
                <c:pt idx="7830">
                  <c:v>9.7560975609756097E-3</c:v>
                </c:pt>
                <c:pt idx="7831">
                  <c:v>1.0471204188481501E-2</c:v>
                </c:pt>
                <c:pt idx="7832">
                  <c:v>9.2592592592593004E-3</c:v>
                </c:pt>
                <c:pt idx="7833">
                  <c:v>9.2592592592593004E-3</c:v>
                </c:pt>
                <c:pt idx="7834">
                  <c:v>2.3310023310023601E-3</c:v>
                </c:pt>
                <c:pt idx="7835">
                  <c:v>2.3310023310023601E-3</c:v>
                </c:pt>
                <c:pt idx="7836">
                  <c:v>3.03030303030302E-2</c:v>
                </c:pt>
                <c:pt idx="7837">
                  <c:v>8.4985835694051295E-3</c:v>
                </c:pt>
                <c:pt idx="7838">
                  <c:v>1.00334448160535E-2</c:v>
                </c:pt>
                <c:pt idx="7839">
                  <c:v>1.0204081632652901E-2</c:v>
                </c:pt>
                <c:pt idx="7840">
                  <c:v>1.0204081632652901E-2</c:v>
                </c:pt>
                <c:pt idx="7841">
                  <c:v>-5.0251256281406099E-3</c:v>
                </c:pt>
                <c:pt idx="7842">
                  <c:v>-5.3859964093356796E-3</c:v>
                </c:pt>
                <c:pt idx="7843">
                  <c:v>2.3904382470119501E-2</c:v>
                </c:pt>
                <c:pt idx="7844">
                  <c:v>2.5423728813559199E-2</c:v>
                </c:pt>
                <c:pt idx="7845">
                  <c:v>2.3904382470119501E-2</c:v>
                </c:pt>
                <c:pt idx="7846">
                  <c:v>8.1419624217118999E-2</c:v>
                </c:pt>
                <c:pt idx="7847">
                  <c:v>-1.2145748987854201E-2</c:v>
                </c:pt>
                <c:pt idx="7848">
                  <c:v>2.27272727272727E-2</c:v>
                </c:pt>
                <c:pt idx="7849">
                  <c:v>-5.2356020942407799E-3</c:v>
                </c:pt>
                <c:pt idx="7850">
                  <c:v>0</c:v>
                </c:pt>
                <c:pt idx="7851">
                  <c:v>0</c:v>
                </c:pt>
                <c:pt idx="7852">
                  <c:v>8.7719298245614002E-2</c:v>
                </c:pt>
                <c:pt idx="7853">
                  <c:v>4.2674253200569697E-3</c:v>
                </c:pt>
                <c:pt idx="7854">
                  <c:v>4.2674253200569697E-3</c:v>
                </c:pt>
                <c:pt idx="7855">
                  <c:v>5.3667262969587697E-3</c:v>
                </c:pt>
                <c:pt idx="7856">
                  <c:v>-1.0869565217391301E-2</c:v>
                </c:pt>
                <c:pt idx="7857">
                  <c:v>-1.05633802816902E-2</c:v>
                </c:pt>
                <c:pt idx="7858">
                  <c:v>-1.05633802816902E-2</c:v>
                </c:pt>
                <c:pt idx="7859">
                  <c:v>5.7142857142857802E-3</c:v>
                </c:pt>
                <c:pt idx="7860">
                  <c:v>6.77200902934527E-3</c:v>
                </c:pt>
                <c:pt idx="7861">
                  <c:v>0.13983050847457601</c:v>
                </c:pt>
                <c:pt idx="7862">
                  <c:v>0.150684931506849</c:v>
                </c:pt>
                <c:pt idx="7863">
                  <c:v>0.21184510250569399</c:v>
                </c:pt>
                <c:pt idx="7864">
                  <c:v>0.210884353741496</c:v>
                </c:pt>
                <c:pt idx="7865">
                  <c:v>0.244094488188976</c:v>
                </c:pt>
                <c:pt idx="7866">
                  <c:v>0.25905292479108599</c:v>
                </c:pt>
                <c:pt idx="7867">
                  <c:v>0.278195488721804</c:v>
                </c:pt>
                <c:pt idx="7868">
                  <c:v>0.26424870466321199</c:v>
                </c:pt>
                <c:pt idx="7869">
                  <c:v>0.261538461538461</c:v>
                </c:pt>
                <c:pt idx="7870">
                  <c:v>0.256198347107438</c:v>
                </c:pt>
                <c:pt idx="7871">
                  <c:v>0.27428571428571402</c:v>
                </c:pt>
                <c:pt idx="7872">
                  <c:v>0.27586206896551702</c:v>
                </c:pt>
                <c:pt idx="7873">
                  <c:v>0.27586206896551702</c:v>
                </c:pt>
                <c:pt idx="7874">
                  <c:v>0.26470588235294101</c:v>
                </c:pt>
                <c:pt idx="7875">
                  <c:v>0.28862973760932897</c:v>
                </c:pt>
                <c:pt idx="7876">
                  <c:v>0.32247557003257299</c:v>
                </c:pt>
                <c:pt idx="7877">
                  <c:v>0.34838709677419299</c:v>
                </c:pt>
                <c:pt idx="7878">
                  <c:v>0.219512195121951</c:v>
                </c:pt>
                <c:pt idx="7879">
                  <c:v>0.32530120481927699</c:v>
                </c:pt>
                <c:pt idx="7880">
                  <c:v>0.236151603498542</c:v>
                </c:pt>
                <c:pt idx="7881">
                  <c:v>0.26285714285714201</c:v>
                </c:pt>
                <c:pt idx="7882">
                  <c:v>0.232492997198879</c:v>
                </c:pt>
                <c:pt idx="7883">
                  <c:v>0.22448979591836701</c:v>
                </c:pt>
                <c:pt idx="7884">
                  <c:v>0.209039548022598</c:v>
                </c:pt>
                <c:pt idx="7885">
                  <c:v>0.212643678160919</c:v>
                </c:pt>
                <c:pt idx="7886">
                  <c:v>0.21387283236994201</c:v>
                </c:pt>
                <c:pt idx="7887">
                  <c:v>0.227665706051873</c:v>
                </c:pt>
                <c:pt idx="7888">
                  <c:v>0.212827988338192</c:v>
                </c:pt>
                <c:pt idx="7889">
                  <c:v>0.217910447761193</c:v>
                </c:pt>
                <c:pt idx="7890">
                  <c:v>0.240506329113924</c:v>
                </c:pt>
                <c:pt idx="7891">
                  <c:v>0.290102389078498</c:v>
                </c:pt>
                <c:pt idx="7892">
                  <c:v>0.300353356890459</c:v>
                </c:pt>
                <c:pt idx="7893">
                  <c:v>0.34814814814814798</c:v>
                </c:pt>
                <c:pt idx="7894">
                  <c:v>0.32413793103448202</c:v>
                </c:pt>
                <c:pt idx="7895">
                  <c:v>0.33098591549295697</c:v>
                </c:pt>
                <c:pt idx="7896">
                  <c:v>0.32413793103448202</c:v>
                </c:pt>
                <c:pt idx="7897">
                  <c:v>0.33098591549295697</c:v>
                </c:pt>
                <c:pt idx="7898">
                  <c:v>0.35338345864661602</c:v>
                </c:pt>
                <c:pt idx="7899">
                  <c:v>0.30434782608695599</c:v>
                </c:pt>
                <c:pt idx="7900">
                  <c:v>-1.4245014245014301E-2</c:v>
                </c:pt>
                <c:pt idx="7901">
                  <c:v>-1.68350168350168E-2</c:v>
                </c:pt>
                <c:pt idx="7902">
                  <c:v>-1.9841269841269701E-2</c:v>
                </c:pt>
                <c:pt idx="7903">
                  <c:v>-2.08333333333332E-2</c:v>
                </c:pt>
                <c:pt idx="7904">
                  <c:v>-2.5316455696202399E-2</c:v>
                </c:pt>
                <c:pt idx="7905">
                  <c:v>-3.3860045146726803E-2</c:v>
                </c:pt>
                <c:pt idx="7906">
                  <c:v>-2.7149321266968202E-2</c:v>
                </c:pt>
                <c:pt idx="7907">
                  <c:v>-2.83018867924529E-2</c:v>
                </c:pt>
                <c:pt idx="7908">
                  <c:v>-2.92682926829268E-2</c:v>
                </c:pt>
                <c:pt idx="7909">
                  <c:v>5.2173913043478098E-2</c:v>
                </c:pt>
                <c:pt idx="7910">
                  <c:v>4.8672566371681297E-2</c:v>
                </c:pt>
                <c:pt idx="7911">
                  <c:v>6.8750000000000006E-2</c:v>
                </c:pt>
                <c:pt idx="7912">
                  <c:v>5.9561128526645697E-2</c:v>
                </c:pt>
                <c:pt idx="7913">
                  <c:v>0.23837209302325499</c:v>
                </c:pt>
                <c:pt idx="7914">
                  <c:v>0.29305135951661598</c:v>
                </c:pt>
                <c:pt idx="7915">
                  <c:v>0.28658536585365801</c:v>
                </c:pt>
                <c:pt idx="7916">
                  <c:v>0.30793650793650701</c:v>
                </c:pt>
                <c:pt idx="7917">
                  <c:v>0.39226519337016502</c:v>
                </c:pt>
                <c:pt idx="7918">
                  <c:v>0.40289855072463698</c:v>
                </c:pt>
                <c:pt idx="7919">
                  <c:v>0.40289855072463698</c:v>
                </c:pt>
                <c:pt idx="7920">
                  <c:v>0.39002932551319602</c:v>
                </c:pt>
                <c:pt idx="7921">
                  <c:v>0.41279069767441801</c:v>
                </c:pt>
                <c:pt idx="7922">
                  <c:v>0.35602094240837601</c:v>
                </c:pt>
                <c:pt idx="7923">
                  <c:v>0.37777777777777699</c:v>
                </c:pt>
                <c:pt idx="7924">
                  <c:v>0.37254901960784298</c:v>
                </c:pt>
                <c:pt idx="7925">
                  <c:v>0.37254901960784298</c:v>
                </c:pt>
                <c:pt idx="7926">
                  <c:v>0.38108882521489901</c:v>
                </c:pt>
                <c:pt idx="7927">
                  <c:v>0.376770538243626</c:v>
                </c:pt>
                <c:pt idx="7928">
                  <c:v>0.37572254335260102</c:v>
                </c:pt>
                <c:pt idx="7929">
                  <c:v>0.40057636887608</c:v>
                </c:pt>
                <c:pt idx="7930">
                  <c:v>0.41246290801186902</c:v>
                </c:pt>
                <c:pt idx="7931">
                  <c:v>0.422740524781341</c:v>
                </c:pt>
                <c:pt idx="7932">
                  <c:v>0.41492537313432798</c:v>
                </c:pt>
                <c:pt idx="7933">
                  <c:v>0.45398773006134902</c:v>
                </c:pt>
                <c:pt idx="7934">
                  <c:v>0.46540880503144599</c:v>
                </c:pt>
                <c:pt idx="7935">
                  <c:v>0.49404761904761901</c:v>
                </c:pt>
                <c:pt idx="7936">
                  <c:v>0.53896103896103797</c:v>
                </c:pt>
                <c:pt idx="7937">
                  <c:v>0.55555555555555503</c:v>
                </c:pt>
                <c:pt idx="7938">
                  <c:v>0.55555555555555503</c:v>
                </c:pt>
                <c:pt idx="7939">
                  <c:v>0.59006211180124202</c:v>
                </c:pt>
                <c:pt idx="7940">
                  <c:v>0.57575757575757502</c:v>
                </c:pt>
                <c:pt idx="7941">
                  <c:v>0.562130177514792</c:v>
                </c:pt>
                <c:pt idx="7942">
                  <c:v>0.57460317460317401</c:v>
                </c:pt>
                <c:pt idx="7943">
                  <c:v>0.60501567398119105</c:v>
                </c:pt>
                <c:pt idx="7944">
                  <c:v>0.57051282051282004</c:v>
                </c:pt>
                <c:pt idx="7945">
                  <c:v>0.61805555555555503</c:v>
                </c:pt>
                <c:pt idx="7946">
                  <c:v>0.61870503597122295</c:v>
                </c:pt>
                <c:pt idx="7947">
                  <c:v>0.63846153846153797</c:v>
                </c:pt>
                <c:pt idx="7948">
                  <c:v>0.60150375939849599</c:v>
                </c:pt>
                <c:pt idx="7949">
                  <c:v>0.56902356902356899</c:v>
                </c:pt>
                <c:pt idx="7950">
                  <c:v>0.645756457564575</c:v>
                </c:pt>
                <c:pt idx="7951">
                  <c:v>0.68627450980392102</c:v>
                </c:pt>
                <c:pt idx="7952">
                  <c:v>0.64102564102564097</c:v>
                </c:pt>
                <c:pt idx="7953">
                  <c:v>0.72661870503597104</c:v>
                </c:pt>
                <c:pt idx="7954">
                  <c:v>0.698245614035087</c:v>
                </c:pt>
                <c:pt idx="7955">
                  <c:v>0.71326164874551901</c:v>
                </c:pt>
                <c:pt idx="7956">
                  <c:v>0.71841155234656995</c:v>
                </c:pt>
                <c:pt idx="7957">
                  <c:v>0.71969696969696895</c:v>
                </c:pt>
                <c:pt idx="7958">
                  <c:v>0.68345323741007102</c:v>
                </c:pt>
                <c:pt idx="7959">
                  <c:v>0.77431906614785895</c:v>
                </c:pt>
                <c:pt idx="7960">
                  <c:v>0.75609756097560898</c:v>
                </c:pt>
                <c:pt idx="7961">
                  <c:v>0.80141843971631199</c:v>
                </c:pt>
                <c:pt idx="7962">
                  <c:v>0.60509554140127397</c:v>
                </c:pt>
                <c:pt idx="7963">
                  <c:v>0.641891891891891</c:v>
                </c:pt>
                <c:pt idx="7964">
                  <c:v>0.63987138263665599</c:v>
                </c:pt>
                <c:pt idx="7965">
                  <c:v>0.65676567656765605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5.2356020942407799E-3</c:v>
                </c:pt>
                <c:pt idx="7973">
                  <c:v>0</c:v>
                </c:pt>
                <c:pt idx="7974">
                  <c:v>0</c:v>
                </c:pt>
                <c:pt idx="7975">
                  <c:v>3.4146341463414602E-2</c:v>
                </c:pt>
                <c:pt idx="7976">
                  <c:v>3.7433155080213797E-2</c:v>
                </c:pt>
                <c:pt idx="7977">
                  <c:v>4.4025157232704303E-2</c:v>
                </c:pt>
                <c:pt idx="7978">
                  <c:v>4.3121149897330499E-2</c:v>
                </c:pt>
                <c:pt idx="7979">
                  <c:v>4.5951859956236199E-2</c:v>
                </c:pt>
                <c:pt idx="7980">
                  <c:v>0</c:v>
                </c:pt>
                <c:pt idx="7981">
                  <c:v>3.35570469798658E-2</c:v>
                </c:pt>
                <c:pt idx="7982">
                  <c:v>4.8723897911832903E-2</c:v>
                </c:pt>
                <c:pt idx="7983">
                  <c:v>8.6538461538461398E-2</c:v>
                </c:pt>
                <c:pt idx="7984">
                  <c:v>8.8235294117646898E-2</c:v>
                </c:pt>
                <c:pt idx="7985">
                  <c:v>-2.7417027417027302E-2</c:v>
                </c:pt>
                <c:pt idx="7986">
                  <c:v>-2.7417027417027302E-2</c:v>
                </c:pt>
                <c:pt idx="7987">
                  <c:v>-2.8400597907324299E-2</c:v>
                </c:pt>
                <c:pt idx="7988">
                  <c:v>-3.1198686371100199E-2</c:v>
                </c:pt>
                <c:pt idx="7989">
                  <c:v>1.4760147601476E-2</c:v>
                </c:pt>
                <c:pt idx="7990">
                  <c:v>1.86046511627906E-2</c:v>
                </c:pt>
                <c:pt idx="7991">
                  <c:v>2.1505376344085999E-2</c:v>
                </c:pt>
                <c:pt idx="7992">
                  <c:v>-1.0869565217391301E-2</c:v>
                </c:pt>
                <c:pt idx="7993">
                  <c:v>0.15167095115681201</c:v>
                </c:pt>
                <c:pt idx="7994">
                  <c:v>0.156498673740053</c:v>
                </c:pt>
                <c:pt idx="7995">
                  <c:v>0.242937853107344</c:v>
                </c:pt>
                <c:pt idx="7996">
                  <c:v>0.240963855421686</c:v>
                </c:pt>
                <c:pt idx="7997">
                  <c:v>0.247910863509749</c:v>
                </c:pt>
                <c:pt idx="7998">
                  <c:v>0.19137466307277601</c:v>
                </c:pt>
                <c:pt idx="7999">
                  <c:v>0.27887323943661901</c:v>
                </c:pt>
                <c:pt idx="8000">
                  <c:v>0.27118644067796599</c:v>
                </c:pt>
                <c:pt idx="8001">
                  <c:v>0.32507739938080399</c:v>
                </c:pt>
                <c:pt idx="8002">
                  <c:v>0.32288401253918497</c:v>
                </c:pt>
                <c:pt idx="8003">
                  <c:v>0.34472934472934402</c:v>
                </c:pt>
                <c:pt idx="8004">
                  <c:v>0.325842696629213</c:v>
                </c:pt>
                <c:pt idx="8005">
                  <c:v>0.37419354838709601</c:v>
                </c:pt>
                <c:pt idx="8006">
                  <c:v>0.37908496732026098</c:v>
                </c:pt>
                <c:pt idx="8007">
                  <c:v>0.38410596026490001</c:v>
                </c:pt>
                <c:pt idx="8008">
                  <c:v>0.40213523131672502</c:v>
                </c:pt>
                <c:pt idx="8009">
                  <c:v>0.46923076923076901</c:v>
                </c:pt>
                <c:pt idx="8010">
                  <c:v>0.34545454545454501</c:v>
                </c:pt>
                <c:pt idx="8011">
                  <c:v>0.38113207547169797</c:v>
                </c:pt>
                <c:pt idx="8012">
                  <c:v>0.34328358208955201</c:v>
                </c:pt>
                <c:pt idx="8013">
                  <c:v>0.29056603773584899</c:v>
                </c:pt>
                <c:pt idx="8014">
                  <c:v>0.31007751937984501</c:v>
                </c:pt>
                <c:pt idx="8015">
                  <c:v>0.29104477611940299</c:v>
                </c:pt>
                <c:pt idx="8016">
                  <c:v>0.26</c:v>
                </c:pt>
                <c:pt idx="8017">
                  <c:v>0.25490196078431299</c:v>
                </c:pt>
                <c:pt idx="8018">
                  <c:v>0.24074074074074001</c:v>
                </c:pt>
                <c:pt idx="8019">
                  <c:v>0.24223602484472001</c:v>
                </c:pt>
                <c:pt idx="8020">
                  <c:v>0.245283018867924</c:v>
                </c:pt>
                <c:pt idx="8021">
                  <c:v>0.28676470588235298</c:v>
                </c:pt>
                <c:pt idx="8022">
                  <c:v>0.28676470588235298</c:v>
                </c:pt>
                <c:pt idx="8023">
                  <c:v>0.307420494699646</c:v>
                </c:pt>
                <c:pt idx="8024">
                  <c:v>0.36842105263157898</c:v>
                </c:pt>
                <c:pt idx="8025">
                  <c:v>0.20134228187919401</c:v>
                </c:pt>
                <c:pt idx="8026">
                  <c:v>0.25</c:v>
                </c:pt>
                <c:pt idx="8027">
                  <c:v>0.236363636363636</c:v>
                </c:pt>
                <c:pt idx="8028">
                  <c:v>1.74418604651163E-2</c:v>
                </c:pt>
                <c:pt idx="8029">
                  <c:v>3.0129124820659801E-2</c:v>
                </c:pt>
                <c:pt idx="8030">
                  <c:v>3.5653650254668899E-2</c:v>
                </c:pt>
                <c:pt idx="8031">
                  <c:v>4.0618955512572399E-2</c:v>
                </c:pt>
                <c:pt idx="8032">
                  <c:v>3.8817005545286498E-2</c:v>
                </c:pt>
                <c:pt idx="8033">
                  <c:v>3.6777583187390397E-2</c:v>
                </c:pt>
                <c:pt idx="8034">
                  <c:v>3.8532110091743003E-2</c:v>
                </c:pt>
                <c:pt idx="8035">
                  <c:v>3.4220532319391497E-2</c:v>
                </c:pt>
                <c:pt idx="8036">
                  <c:v>1.48619957537154E-2</c:v>
                </c:pt>
                <c:pt idx="8037">
                  <c:v>8.4967320261437801E-2</c:v>
                </c:pt>
                <c:pt idx="8038">
                  <c:v>-5.7471264367816499E-3</c:v>
                </c:pt>
                <c:pt idx="8039">
                  <c:v>-5.7471264367816499E-3</c:v>
                </c:pt>
                <c:pt idx="8040">
                  <c:v>-2.17755443886096E-2</c:v>
                </c:pt>
                <c:pt idx="8041">
                  <c:v>-9.9337748344370206E-3</c:v>
                </c:pt>
                <c:pt idx="8042">
                  <c:v>-1.14942528735633E-2</c:v>
                </c:pt>
                <c:pt idx="8043">
                  <c:v>-1.28755364806867E-2</c:v>
                </c:pt>
                <c:pt idx="8044">
                  <c:v>-1.3157894736842E-2</c:v>
                </c:pt>
                <c:pt idx="8045">
                  <c:v>-1.49253731343284E-2</c:v>
                </c:pt>
                <c:pt idx="8046">
                  <c:v>4.20168067226891E-2</c:v>
                </c:pt>
                <c:pt idx="8047">
                  <c:v>4.7619047619047603E-2</c:v>
                </c:pt>
                <c:pt idx="8048">
                  <c:v>-9.375E-2</c:v>
                </c:pt>
                <c:pt idx="8049">
                  <c:v>-6.5830721003134807E-2</c:v>
                </c:pt>
                <c:pt idx="8050">
                  <c:v>-0.104100946372239</c:v>
                </c:pt>
                <c:pt idx="8051">
                  <c:v>-0.10749185667752401</c:v>
                </c:pt>
                <c:pt idx="8052">
                  <c:v>-0.27272727272727199</c:v>
                </c:pt>
                <c:pt idx="8053">
                  <c:v>-0.26744186046511598</c:v>
                </c:pt>
                <c:pt idx="8054">
                  <c:v>-0.28840970350404299</c:v>
                </c:pt>
                <c:pt idx="8055">
                  <c:v>-0.29658792650918597</c:v>
                </c:pt>
                <c:pt idx="8056">
                  <c:v>-0.34346504559270502</c:v>
                </c:pt>
                <c:pt idx="8057">
                  <c:v>-0.34346504559270502</c:v>
                </c:pt>
                <c:pt idx="8058">
                  <c:v>-0.34730538922155602</c:v>
                </c:pt>
                <c:pt idx="8059">
                  <c:v>-0.24232081911262801</c:v>
                </c:pt>
                <c:pt idx="8060">
                  <c:v>-0.26845637583892601</c:v>
                </c:pt>
                <c:pt idx="8061">
                  <c:v>-6.9958847736625501E-2</c:v>
                </c:pt>
                <c:pt idx="8062">
                  <c:v>-7.2340425531914804E-2</c:v>
                </c:pt>
                <c:pt idx="8063">
                  <c:v>4.5871559633027401E-2</c:v>
                </c:pt>
                <c:pt idx="8064">
                  <c:v>4.20168067226891E-2</c:v>
                </c:pt>
                <c:pt idx="8065">
                  <c:v>9.9290780141843796E-2</c:v>
                </c:pt>
                <c:pt idx="8066">
                  <c:v>9.5890410958903993E-2</c:v>
                </c:pt>
                <c:pt idx="8067">
                  <c:v>0.11764705882352899</c:v>
                </c:pt>
                <c:pt idx="8068">
                  <c:v>-7.9365079365078996E-3</c:v>
                </c:pt>
                <c:pt idx="8069">
                  <c:v>-8.7719298245614308E-3</c:v>
                </c:pt>
                <c:pt idx="8070">
                  <c:v>-0.114624505928853</c:v>
                </c:pt>
                <c:pt idx="8071">
                  <c:v>-9.1633466135458003E-2</c:v>
                </c:pt>
                <c:pt idx="8072">
                  <c:v>-0.13793103448275801</c:v>
                </c:pt>
                <c:pt idx="8073">
                  <c:v>-9.5435684647302996E-2</c:v>
                </c:pt>
                <c:pt idx="8074">
                  <c:v>-0.108333333333333</c:v>
                </c:pt>
                <c:pt idx="8075">
                  <c:v>-0.11111111111111099</c:v>
                </c:pt>
                <c:pt idx="8076">
                  <c:v>-0.11016949152542301</c:v>
                </c:pt>
                <c:pt idx="8077">
                  <c:v>-9.9567099567099596E-2</c:v>
                </c:pt>
                <c:pt idx="8078">
                  <c:v>-0.14465408805031399</c:v>
                </c:pt>
                <c:pt idx="8079">
                  <c:v>-0.13772455089820301</c:v>
                </c:pt>
                <c:pt idx="8080">
                  <c:v>-0.114942528735632</c:v>
                </c:pt>
                <c:pt idx="8081">
                  <c:v>-6.2857142857142903E-2</c:v>
                </c:pt>
                <c:pt idx="8082">
                  <c:v>-8.43373493975903E-2</c:v>
                </c:pt>
                <c:pt idx="8083">
                  <c:v>-8.7499999999999897E-2</c:v>
                </c:pt>
                <c:pt idx="8084">
                  <c:v>0</c:v>
                </c:pt>
                <c:pt idx="8085">
                  <c:v>0</c:v>
                </c:pt>
                <c:pt idx="8086">
                  <c:v>1.5817223198594001E-2</c:v>
                </c:pt>
                <c:pt idx="8087">
                  <c:v>1.5817223198594001E-2</c:v>
                </c:pt>
                <c:pt idx="8088">
                  <c:v>0.138461538461538</c:v>
                </c:pt>
                <c:pt idx="8089">
                  <c:v>0.15935334872979201</c:v>
                </c:pt>
                <c:pt idx="8090">
                  <c:v>0.16312056737588601</c:v>
                </c:pt>
                <c:pt idx="8091">
                  <c:v>0.11460674157303299</c:v>
                </c:pt>
                <c:pt idx="8092">
                  <c:v>0.14587737843551801</c:v>
                </c:pt>
                <c:pt idx="8093">
                  <c:v>0.16312056737588601</c:v>
                </c:pt>
                <c:pt idx="8094">
                  <c:v>0.17482517482517401</c:v>
                </c:pt>
                <c:pt idx="8095">
                  <c:v>0.13259668508287301</c:v>
                </c:pt>
                <c:pt idx="8096">
                  <c:v>0.20284697508896701</c:v>
                </c:pt>
                <c:pt idx="8097">
                  <c:v>0.17325227963525799</c:v>
                </c:pt>
                <c:pt idx="8098">
                  <c:v>0.17307692307692299</c:v>
                </c:pt>
                <c:pt idx="8099">
                  <c:v>2.7355623100304E-2</c:v>
                </c:pt>
                <c:pt idx="8100">
                  <c:v>7.9646017699114904E-2</c:v>
                </c:pt>
                <c:pt idx="8101">
                  <c:v>-9.8901098901098994E-2</c:v>
                </c:pt>
                <c:pt idx="8102">
                  <c:v>-7.3569482288828397E-2</c:v>
                </c:pt>
                <c:pt idx="8103">
                  <c:v>-7.2727272727272696E-2</c:v>
                </c:pt>
                <c:pt idx="8104">
                  <c:v>-8.5714285714285604E-2</c:v>
                </c:pt>
                <c:pt idx="8105">
                  <c:v>-0.10344827586206801</c:v>
                </c:pt>
                <c:pt idx="8106">
                  <c:v>-0.109090909090909</c:v>
                </c:pt>
                <c:pt idx="8107">
                  <c:v>-0.16582914572864299</c:v>
                </c:pt>
                <c:pt idx="8108">
                  <c:v>-0.15577889447236101</c:v>
                </c:pt>
                <c:pt idx="8109">
                  <c:v>-0.183673469387755</c:v>
                </c:pt>
                <c:pt idx="8110">
                  <c:v>-0.24489795918367299</c:v>
                </c:pt>
                <c:pt idx="8111">
                  <c:v>-0.204188481675392</c:v>
                </c:pt>
                <c:pt idx="8112">
                  <c:v>-0.19999999999999901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4.3659043659043599E-2</c:v>
                </c:pt>
                <c:pt idx="8121">
                  <c:v>1.3698630136986301E-2</c:v>
                </c:pt>
                <c:pt idx="8122">
                  <c:v>-3.7037037037036903E-2</c:v>
                </c:pt>
                <c:pt idx="8123">
                  <c:v>-3.7974683544303701E-2</c:v>
                </c:pt>
                <c:pt idx="8124">
                  <c:v>-4.2979942693409601E-2</c:v>
                </c:pt>
                <c:pt idx="8125">
                  <c:v>-1.6949152542372801E-2</c:v>
                </c:pt>
                <c:pt idx="8126">
                  <c:v>-1.9607843137254801E-2</c:v>
                </c:pt>
                <c:pt idx="8127">
                  <c:v>2.5495750708215099E-2</c:v>
                </c:pt>
                <c:pt idx="8128">
                  <c:v>3.0716723549488002E-2</c:v>
                </c:pt>
                <c:pt idx="8129">
                  <c:v>3.6144578313252997E-2</c:v>
                </c:pt>
                <c:pt idx="8130">
                  <c:v>7.82608695652173E-2</c:v>
                </c:pt>
                <c:pt idx="8131">
                  <c:v>4.11764705882353E-2</c:v>
                </c:pt>
                <c:pt idx="8132">
                  <c:v>2.6086956521739198E-2</c:v>
                </c:pt>
                <c:pt idx="8133">
                  <c:v>0.14136125654450199</c:v>
                </c:pt>
                <c:pt idx="8134">
                  <c:v>0.134328358208955</c:v>
                </c:pt>
                <c:pt idx="8135">
                  <c:v>0.15083798882681501</c:v>
                </c:pt>
                <c:pt idx="8136">
                  <c:v>0.12676056338028099</c:v>
                </c:pt>
                <c:pt idx="8137">
                  <c:v>0.221052631578947</c:v>
                </c:pt>
                <c:pt idx="8138">
                  <c:v>0.206779661016949</c:v>
                </c:pt>
                <c:pt idx="8139">
                  <c:v>0.31756756756756699</c:v>
                </c:pt>
                <c:pt idx="8140">
                  <c:v>0.27526132404181097</c:v>
                </c:pt>
                <c:pt idx="8141">
                  <c:v>0.37323943661971798</c:v>
                </c:pt>
                <c:pt idx="8142">
                  <c:v>0.33333333333333298</c:v>
                </c:pt>
                <c:pt idx="8143">
                  <c:v>0.60606060606060597</c:v>
                </c:pt>
                <c:pt idx="8144">
                  <c:v>0.58823529411764697</c:v>
                </c:pt>
                <c:pt idx="8145">
                  <c:v>0.65156794425087095</c:v>
                </c:pt>
                <c:pt idx="8146">
                  <c:v>0.63888888888888795</c:v>
                </c:pt>
                <c:pt idx="8147">
                  <c:v>0.61333333333333295</c:v>
                </c:pt>
                <c:pt idx="8148">
                  <c:v>0.59740259740259705</c:v>
                </c:pt>
                <c:pt idx="8149">
                  <c:v>0.60526315789473695</c:v>
                </c:pt>
                <c:pt idx="8150">
                  <c:v>0.65517241379310298</c:v>
                </c:pt>
                <c:pt idx="8151">
                  <c:v>0.64596273291925399</c:v>
                </c:pt>
                <c:pt idx="8152">
                  <c:v>-1.2802275960170599E-2</c:v>
                </c:pt>
                <c:pt idx="8153">
                  <c:v>-1.2802275960170599E-2</c:v>
                </c:pt>
                <c:pt idx="8154">
                  <c:v>-1.38674884437597E-2</c:v>
                </c:pt>
                <c:pt idx="8155">
                  <c:v>-1.43540669856458E-2</c:v>
                </c:pt>
                <c:pt idx="8156">
                  <c:v>-1.6949152542372801E-2</c:v>
                </c:pt>
                <c:pt idx="8157">
                  <c:v>-5.6285178236397098E-3</c:v>
                </c:pt>
                <c:pt idx="8158">
                  <c:v>-5.87084148727989E-3</c:v>
                </c:pt>
                <c:pt idx="8159">
                  <c:v>6.2370062370062903E-3</c:v>
                </c:pt>
                <c:pt idx="8160">
                  <c:v>7.6335877862594402E-3</c:v>
                </c:pt>
                <c:pt idx="8161">
                  <c:v>2.3017902813299199E-2</c:v>
                </c:pt>
                <c:pt idx="8162">
                  <c:v>8.0000000000000002E-3</c:v>
                </c:pt>
                <c:pt idx="8163">
                  <c:v>1.7751479289940902E-2</c:v>
                </c:pt>
                <c:pt idx="8164">
                  <c:v>8.6956521739129898E-3</c:v>
                </c:pt>
                <c:pt idx="8165">
                  <c:v>9.3457943925232493E-3</c:v>
                </c:pt>
                <c:pt idx="8166">
                  <c:v>3.0769230769229698E-3</c:v>
                </c:pt>
                <c:pt idx="8167">
                  <c:v>3.5842293906809199E-3</c:v>
                </c:pt>
                <c:pt idx="8168">
                  <c:v>-0.13580246913580199</c:v>
                </c:pt>
                <c:pt idx="8169">
                  <c:v>7.9155672823219003E-3</c:v>
                </c:pt>
                <c:pt idx="8170">
                  <c:v>0</c:v>
                </c:pt>
                <c:pt idx="8171">
                  <c:v>0</c:v>
                </c:pt>
                <c:pt idx="8172">
                  <c:v>-4.2553191489361701E-2</c:v>
                </c:pt>
                <c:pt idx="8173">
                  <c:v>-4.31654676258992E-2</c:v>
                </c:pt>
                <c:pt idx="8174">
                  <c:v>-5.46875E-2</c:v>
                </c:pt>
                <c:pt idx="8175">
                  <c:v>-4.2168674698795199E-2</c:v>
                </c:pt>
                <c:pt idx="8176">
                  <c:v>-3.9325842696629199E-2</c:v>
                </c:pt>
                <c:pt idx="8177">
                  <c:v>-1.43266475644698E-2</c:v>
                </c:pt>
                <c:pt idx="8178">
                  <c:v>-5.8139534883720999E-3</c:v>
                </c:pt>
                <c:pt idx="8179">
                  <c:v>2.9239766081871201E-2</c:v>
                </c:pt>
                <c:pt idx="8180">
                  <c:v>2.0648967551622301E-2</c:v>
                </c:pt>
                <c:pt idx="8181">
                  <c:v>2.0771513353115601E-2</c:v>
                </c:pt>
                <c:pt idx="8182">
                  <c:v>3.2154340836012501E-3</c:v>
                </c:pt>
                <c:pt idx="8183">
                  <c:v>-6.4935064935065503E-3</c:v>
                </c:pt>
                <c:pt idx="8184">
                  <c:v>8.6455331412103008E-3</c:v>
                </c:pt>
                <c:pt idx="8185">
                  <c:v>1.02389078498292E-2</c:v>
                </c:pt>
                <c:pt idx="8186">
                  <c:v>5.3667262969587697E-3</c:v>
                </c:pt>
                <c:pt idx="8187">
                  <c:v>5.12820512820511E-3</c:v>
                </c:pt>
                <c:pt idx="8188">
                  <c:v>-1.0344827586206799E-2</c:v>
                </c:pt>
                <c:pt idx="8189">
                  <c:v>2.0066889632107E-2</c:v>
                </c:pt>
                <c:pt idx="8190">
                  <c:v>1.5597920277296401E-2</c:v>
                </c:pt>
                <c:pt idx="8191">
                  <c:v>2.26415094339622E-2</c:v>
                </c:pt>
                <c:pt idx="8192">
                  <c:v>2.3346303501945401E-2</c:v>
                </c:pt>
                <c:pt idx="8193">
                  <c:v>2.70270270270269E-2</c:v>
                </c:pt>
                <c:pt idx="8194">
                  <c:v>2.5641025641025501E-2</c:v>
                </c:pt>
                <c:pt idx="8195">
                  <c:v>2.7624309392265199E-2</c:v>
                </c:pt>
                <c:pt idx="8196">
                  <c:v>3.1446540880503103E-2</c:v>
                </c:pt>
                <c:pt idx="8197">
                  <c:v>0.15537848605577601</c:v>
                </c:pt>
                <c:pt idx="8198">
                  <c:v>0.15853658536585299</c:v>
                </c:pt>
                <c:pt idx="8199">
                  <c:v>0.16182572614107801</c:v>
                </c:pt>
                <c:pt idx="8200">
                  <c:v>0.16564417177914101</c:v>
                </c:pt>
                <c:pt idx="8201">
                  <c:v>0.163636363636363</c:v>
                </c:pt>
                <c:pt idx="8202">
                  <c:v>0.16039603960396001</c:v>
                </c:pt>
                <c:pt idx="8203">
                  <c:v>0.17175572519083901</c:v>
                </c:pt>
                <c:pt idx="8204">
                  <c:v>0.22543352601156</c:v>
                </c:pt>
                <c:pt idx="8205">
                  <c:v>0.34615384615384598</c:v>
                </c:pt>
                <c:pt idx="8206">
                  <c:v>0.298013245033112</c:v>
                </c:pt>
                <c:pt idx="8207">
                  <c:v>0.31034482758620602</c:v>
                </c:pt>
                <c:pt idx="8208">
                  <c:v>0.29857819905213201</c:v>
                </c:pt>
                <c:pt idx="8209">
                  <c:v>0.28636363636363599</c:v>
                </c:pt>
                <c:pt idx="8210">
                  <c:v>0.33479212253829299</c:v>
                </c:pt>
                <c:pt idx="8211">
                  <c:v>0.33924611973392399</c:v>
                </c:pt>
                <c:pt idx="8212">
                  <c:v>0.19612590799031401</c:v>
                </c:pt>
                <c:pt idx="8213">
                  <c:v>0.19796954314720799</c:v>
                </c:pt>
                <c:pt idx="8214">
                  <c:v>0.146974063400576</c:v>
                </c:pt>
                <c:pt idx="8215">
                  <c:v>0.14447592067988599</c:v>
                </c:pt>
                <c:pt idx="8216">
                  <c:v>6.7039106145251298E-2</c:v>
                </c:pt>
                <c:pt idx="8217">
                  <c:v>7.1428571428571397E-2</c:v>
                </c:pt>
                <c:pt idx="8218">
                  <c:v>6.7708333333333204E-2</c:v>
                </c:pt>
                <c:pt idx="8219">
                  <c:v>6.9148936170212602E-2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-1.0752688172042999E-2</c:v>
                </c:pt>
                <c:pt idx="8224">
                  <c:v>-1.26582278481013E-2</c:v>
                </c:pt>
                <c:pt idx="8225">
                  <c:v>-1.12781954887217E-2</c:v>
                </c:pt>
                <c:pt idx="8226">
                  <c:v>-1.21951219512195E-2</c:v>
                </c:pt>
                <c:pt idx="8227">
                  <c:v>-2.4390243902439001E-2</c:v>
                </c:pt>
                <c:pt idx="8228">
                  <c:v>-1.19521912350597E-2</c:v>
                </c:pt>
                <c:pt idx="8229">
                  <c:v>-3.35570469798658E-2</c:v>
                </c:pt>
                <c:pt idx="8230">
                  <c:v>-6.6815144766148001E-3</c:v>
                </c:pt>
                <c:pt idx="8231">
                  <c:v>-6.2111801242234997E-3</c:v>
                </c:pt>
                <c:pt idx="8232">
                  <c:v>-6.0120240480960804E-3</c:v>
                </c:pt>
                <c:pt idx="8233">
                  <c:v>-6.1349693251533301E-3</c:v>
                </c:pt>
                <c:pt idx="8234">
                  <c:v>-5.9642147117295796E-3</c:v>
                </c:pt>
                <c:pt idx="8235">
                  <c:v>-6.08519269776874E-3</c:v>
                </c:pt>
                <c:pt idx="8236">
                  <c:v>-1.2E-2</c:v>
                </c:pt>
                <c:pt idx="8237">
                  <c:v>-1.21951219512195E-2</c:v>
                </c:pt>
                <c:pt idx="8238">
                  <c:v>-1.2295081967213101E-2</c:v>
                </c:pt>
                <c:pt idx="8239">
                  <c:v>-1.21951219512195E-2</c:v>
                </c:pt>
                <c:pt idx="8240">
                  <c:v>-1.2345679012345699E-2</c:v>
                </c:pt>
                <c:pt idx="8241">
                  <c:v>-1.6194331983805599E-2</c:v>
                </c:pt>
                <c:pt idx="8242">
                  <c:v>-2.2312373225152199E-2</c:v>
                </c:pt>
                <c:pt idx="8243">
                  <c:v>-4.7430830039525598E-2</c:v>
                </c:pt>
                <c:pt idx="8244">
                  <c:v>-4.8192771084337199E-2</c:v>
                </c:pt>
                <c:pt idx="8245">
                  <c:v>-5.6603773584905599E-2</c:v>
                </c:pt>
                <c:pt idx="8246">
                  <c:v>-6.1784897025171502E-2</c:v>
                </c:pt>
                <c:pt idx="8247">
                  <c:v>-6.9053708439897596E-2</c:v>
                </c:pt>
                <c:pt idx="8248">
                  <c:v>-2.2443890274314201E-2</c:v>
                </c:pt>
                <c:pt idx="8249">
                  <c:v>-2.1377672209026199E-2</c:v>
                </c:pt>
                <c:pt idx="8250">
                  <c:v>-2.0044543429844099E-2</c:v>
                </c:pt>
                <c:pt idx="8251">
                  <c:v>-1.3392857142857199E-2</c:v>
                </c:pt>
                <c:pt idx="8252">
                  <c:v>-1.32743362831857E-2</c:v>
                </c:pt>
                <c:pt idx="8253">
                  <c:v>-6.6518847006651304E-3</c:v>
                </c:pt>
                <c:pt idx="8254">
                  <c:v>-2.6905829596412599E-2</c:v>
                </c:pt>
                <c:pt idx="8255">
                  <c:v>-2.76497695852535E-2</c:v>
                </c:pt>
                <c:pt idx="8256">
                  <c:v>-1.4150943396226299E-2</c:v>
                </c:pt>
                <c:pt idx="8257">
                  <c:v>-1.5789473684210499E-2</c:v>
                </c:pt>
                <c:pt idx="8258">
                  <c:v>-1.38888888888888E-2</c:v>
                </c:pt>
                <c:pt idx="8259">
                  <c:v>-1.3636363636363599E-2</c:v>
                </c:pt>
                <c:pt idx="8260">
                  <c:v>-3.4324942791762E-2</c:v>
                </c:pt>
                <c:pt idx="8261">
                  <c:v>-3.6674816625916699E-2</c:v>
                </c:pt>
                <c:pt idx="8262">
                  <c:v>-3.4482758620689703E-2</c:v>
                </c:pt>
                <c:pt idx="8263">
                  <c:v>-2.7272727272727299E-2</c:v>
                </c:pt>
                <c:pt idx="8264">
                  <c:v>-3.5460992907801303E-2</c:v>
                </c:pt>
                <c:pt idx="8265">
                  <c:v>0</c:v>
                </c:pt>
                <c:pt idx="8266">
                  <c:v>3.5629453681710103E-2</c:v>
                </c:pt>
                <c:pt idx="8267">
                  <c:v>3.4642032332563501E-2</c:v>
                </c:pt>
                <c:pt idx="8268">
                  <c:v>3.5128805620608897E-2</c:v>
                </c:pt>
                <c:pt idx="8269">
                  <c:v>2.3017902813299199E-2</c:v>
                </c:pt>
                <c:pt idx="8270">
                  <c:v>1.53846153846153E-2</c:v>
                </c:pt>
                <c:pt idx="8271">
                  <c:v>1.05263157894737E-2</c:v>
                </c:pt>
                <c:pt idx="8272">
                  <c:v>1.0582010582010601E-2</c:v>
                </c:pt>
                <c:pt idx="8273">
                  <c:v>1.09289617486338E-2</c:v>
                </c:pt>
                <c:pt idx="8274">
                  <c:v>3.6011080332410003E-2</c:v>
                </c:pt>
                <c:pt idx="8275">
                  <c:v>3.7249283667621702E-2</c:v>
                </c:pt>
                <c:pt idx="8276">
                  <c:v>3.7681159420289899E-2</c:v>
                </c:pt>
                <c:pt idx="8277">
                  <c:v>3.8348082595870102E-2</c:v>
                </c:pt>
                <c:pt idx="8278">
                  <c:v>4.1269841269841297E-2</c:v>
                </c:pt>
                <c:pt idx="8279">
                  <c:v>4.1009463722397402E-2</c:v>
                </c:pt>
                <c:pt idx="8280">
                  <c:v>7.7464788732394194E-2</c:v>
                </c:pt>
                <c:pt idx="8281">
                  <c:v>6.9597069597069502E-2</c:v>
                </c:pt>
                <c:pt idx="8282">
                  <c:v>6.6202090592334395E-2</c:v>
                </c:pt>
                <c:pt idx="8283">
                  <c:v>6.0702875399360999E-2</c:v>
                </c:pt>
                <c:pt idx="8284">
                  <c:v>3.0674846625766899E-2</c:v>
                </c:pt>
                <c:pt idx="8285">
                  <c:v>3.2258064516128997E-2</c:v>
                </c:pt>
                <c:pt idx="8286">
                  <c:v>6.6666666666666596E-2</c:v>
                </c:pt>
                <c:pt idx="8287">
                  <c:v>7.0631970260222901E-2</c:v>
                </c:pt>
                <c:pt idx="8288">
                  <c:v>7.2796934865900303E-2</c:v>
                </c:pt>
                <c:pt idx="8289">
                  <c:v>8.92018779342722E-2</c:v>
                </c:pt>
                <c:pt idx="8290">
                  <c:v>0.101851851851851</c:v>
                </c:pt>
                <c:pt idx="8291">
                  <c:v>7.6923076923076802E-2</c:v>
                </c:pt>
                <c:pt idx="8292">
                  <c:v>7.2243346007604597E-2</c:v>
                </c:pt>
                <c:pt idx="8293">
                  <c:v>6.5292096219931206E-2</c:v>
                </c:pt>
                <c:pt idx="8294">
                  <c:v>6.6202090592334395E-2</c:v>
                </c:pt>
                <c:pt idx="8295">
                  <c:v>7.2243346007604597E-2</c:v>
                </c:pt>
                <c:pt idx="8296">
                  <c:v>6.9597069597069502E-2</c:v>
                </c:pt>
                <c:pt idx="8297">
                  <c:v>3.47222222222223E-2</c:v>
                </c:pt>
                <c:pt idx="8298">
                  <c:v>0.15235457063711899</c:v>
                </c:pt>
                <c:pt idx="8299">
                  <c:v>2.28310502283104E-2</c:v>
                </c:pt>
                <c:pt idx="8300">
                  <c:v>2.5906735751295401E-2</c:v>
                </c:pt>
                <c:pt idx="8301">
                  <c:v>3.35570469798658E-2</c:v>
                </c:pt>
                <c:pt idx="8302">
                  <c:v>4.7169811320754797E-2</c:v>
                </c:pt>
                <c:pt idx="8303">
                  <c:v>4.6728971962616703E-2</c:v>
                </c:pt>
                <c:pt idx="8304">
                  <c:v>4.9019607843137303E-2</c:v>
                </c:pt>
                <c:pt idx="8305">
                  <c:v>4.9019607843137303E-2</c:v>
                </c:pt>
                <c:pt idx="8306">
                  <c:v>6.0606060606060497E-2</c:v>
                </c:pt>
                <c:pt idx="8307">
                  <c:v>6.4516129032257993E-2</c:v>
                </c:pt>
                <c:pt idx="8308">
                  <c:v>7.9365079365079305E-2</c:v>
                </c:pt>
                <c:pt idx="8309">
                  <c:v>6.7264573991031307E-2</c:v>
                </c:pt>
                <c:pt idx="8310">
                  <c:v>0.14163090128755301</c:v>
                </c:pt>
                <c:pt idx="8311">
                  <c:v>0.133603238866396</c:v>
                </c:pt>
                <c:pt idx="8312">
                  <c:v>0.16923076923076899</c:v>
                </c:pt>
                <c:pt idx="8313">
                  <c:v>0.15348837209302299</c:v>
                </c:pt>
                <c:pt idx="8314">
                  <c:v>0.157894736842105</c:v>
                </c:pt>
                <c:pt idx="8315">
                  <c:v>0.16256157635467899</c:v>
                </c:pt>
                <c:pt idx="8316">
                  <c:v>0.20588235294117599</c:v>
                </c:pt>
                <c:pt idx="8317">
                  <c:v>0.24418604651162701</c:v>
                </c:pt>
                <c:pt idx="8318">
                  <c:v>0.19811320754716899</c:v>
                </c:pt>
                <c:pt idx="8319">
                  <c:v>0.1875</c:v>
                </c:pt>
                <c:pt idx="8320">
                  <c:v>0.194444444444444</c:v>
                </c:pt>
                <c:pt idx="8321">
                  <c:v>0.19999999999999901</c:v>
                </c:pt>
                <c:pt idx="8322">
                  <c:v>0.19999999999999901</c:v>
                </c:pt>
                <c:pt idx="8323">
                  <c:v>0.185840707964601</c:v>
                </c:pt>
                <c:pt idx="8324">
                  <c:v>0.16153846153846099</c:v>
                </c:pt>
                <c:pt idx="8325">
                  <c:v>5.8823529411764698E-2</c:v>
                </c:pt>
                <c:pt idx="8326">
                  <c:v>0.13469387755102</c:v>
                </c:pt>
                <c:pt idx="8327">
                  <c:v>0.12547528517110201</c:v>
                </c:pt>
                <c:pt idx="8328">
                  <c:v>0.28000000000000003</c:v>
                </c:pt>
                <c:pt idx="8329">
                  <c:v>0.28506787330316702</c:v>
                </c:pt>
                <c:pt idx="8330">
                  <c:v>0.238938053097345</c:v>
                </c:pt>
                <c:pt idx="8331">
                  <c:v>0.24107142857142799</c:v>
                </c:pt>
                <c:pt idx="8332">
                  <c:v>0.25123152709359597</c:v>
                </c:pt>
                <c:pt idx="8333">
                  <c:v>-1.4492753623188401E-2</c:v>
                </c:pt>
                <c:pt idx="8334">
                  <c:v>-1.7182130584192299E-2</c:v>
                </c:pt>
                <c:pt idx="8335">
                  <c:v>-0.02</c:v>
                </c:pt>
                <c:pt idx="8336">
                  <c:v>-8.1300813008129396E-3</c:v>
                </c:pt>
                <c:pt idx="8337">
                  <c:v>-2.8199566160520498E-2</c:v>
                </c:pt>
                <c:pt idx="8338">
                  <c:v>-1.3100436681222599E-2</c:v>
                </c:pt>
                <c:pt idx="8339">
                  <c:v>-1.33333333333334E-2</c:v>
                </c:pt>
                <c:pt idx="8340">
                  <c:v>-1.46341463414634E-2</c:v>
                </c:pt>
                <c:pt idx="8341">
                  <c:v>-1.49253731343284E-2</c:v>
                </c:pt>
                <c:pt idx="8342">
                  <c:v>-1.7241379310344699E-2</c:v>
                </c:pt>
                <c:pt idx="8343">
                  <c:v>0</c:v>
                </c:pt>
                <c:pt idx="8344">
                  <c:v>2.7692307692307599E-2</c:v>
                </c:pt>
                <c:pt idx="8345">
                  <c:v>0</c:v>
                </c:pt>
                <c:pt idx="8346">
                  <c:v>9.5846645367412206E-3</c:v>
                </c:pt>
                <c:pt idx="8347">
                  <c:v>-1.9108280254777E-2</c:v>
                </c:pt>
                <c:pt idx="8348">
                  <c:v>-6.4102564102563797E-3</c:v>
                </c:pt>
                <c:pt idx="8349">
                  <c:v>-6.4935064935065503E-3</c:v>
                </c:pt>
                <c:pt idx="8350">
                  <c:v>-6.7114093959732496E-3</c:v>
                </c:pt>
                <c:pt idx="8351">
                  <c:v>-6.5359477124182696E-3</c:v>
                </c:pt>
                <c:pt idx="8352">
                  <c:v>5.2980132450331098E-2</c:v>
                </c:pt>
                <c:pt idx="8353">
                  <c:v>5.1612903225806299E-2</c:v>
                </c:pt>
                <c:pt idx="8354">
                  <c:v>0.14098360655737699</c:v>
                </c:pt>
                <c:pt idx="8355">
                  <c:v>0.112582781456953</c:v>
                </c:pt>
                <c:pt idx="8356">
                  <c:v>0.121311475409836</c:v>
                </c:pt>
                <c:pt idx="8357">
                  <c:v>0.118971061093247</c:v>
                </c:pt>
                <c:pt idx="8358">
                  <c:v>0.24806201550387499</c:v>
                </c:pt>
                <c:pt idx="8359">
                  <c:v>0.183520599250936</c:v>
                </c:pt>
                <c:pt idx="8360">
                  <c:v>0.18918918918918901</c:v>
                </c:pt>
                <c:pt idx="8361">
                  <c:v>0.19215686274509799</c:v>
                </c:pt>
                <c:pt idx="8362">
                  <c:v>0.14893617021276601</c:v>
                </c:pt>
                <c:pt idx="8363">
                  <c:v>0.14714714714714699</c:v>
                </c:pt>
                <c:pt idx="8364">
                  <c:v>0.174377224199288</c:v>
                </c:pt>
                <c:pt idx="8365">
                  <c:v>0.17314487632508799</c:v>
                </c:pt>
                <c:pt idx="8366">
                  <c:v>0.35074626865671599</c:v>
                </c:pt>
                <c:pt idx="8367">
                  <c:v>0.35606060606060502</c:v>
                </c:pt>
                <c:pt idx="8368">
                  <c:v>0.434108527131783</c:v>
                </c:pt>
                <c:pt idx="8369">
                  <c:v>0.44799999999999901</c:v>
                </c:pt>
                <c:pt idx="8370">
                  <c:v>0.44489795918367298</c:v>
                </c:pt>
                <c:pt idx="8371">
                  <c:v>2.0289855072463701E-2</c:v>
                </c:pt>
                <c:pt idx="8372">
                  <c:v>-1.41843971631194E-3</c:v>
                </c:pt>
                <c:pt idx="8373">
                  <c:v>-1.41843971631194E-3</c:v>
                </c:pt>
                <c:pt idx="8374">
                  <c:v>-1.6420361247948499E-3</c:v>
                </c:pt>
                <c:pt idx="8375">
                  <c:v>9.6573208722741305E-2</c:v>
                </c:pt>
                <c:pt idx="8376">
                  <c:v>0.113970588235294</c:v>
                </c:pt>
                <c:pt idx="8377">
                  <c:v>0.118829981718464</c:v>
                </c:pt>
                <c:pt idx="8378">
                  <c:v>0.109375</c:v>
                </c:pt>
                <c:pt idx="8379">
                  <c:v>0.135265700483091</c:v>
                </c:pt>
                <c:pt idx="8380">
                  <c:v>0.13022113022112999</c:v>
                </c:pt>
                <c:pt idx="8381">
                  <c:v>0.25569620253164499</c:v>
                </c:pt>
                <c:pt idx="8382">
                  <c:v>8.5972850678732907E-2</c:v>
                </c:pt>
                <c:pt idx="8383">
                  <c:v>0.12121212121212099</c:v>
                </c:pt>
                <c:pt idx="8384">
                  <c:v>0.13725490196078399</c:v>
                </c:pt>
                <c:pt idx="8385">
                  <c:v>0.227397260273972</c:v>
                </c:pt>
                <c:pt idx="8386">
                  <c:v>0.24691358024691301</c:v>
                </c:pt>
                <c:pt idx="8387">
                  <c:v>0.25609756097560898</c:v>
                </c:pt>
                <c:pt idx="8388">
                  <c:v>0.25766871165644101</c:v>
                </c:pt>
                <c:pt idx="8389">
                  <c:v>0.269349845201238</c:v>
                </c:pt>
                <c:pt idx="8390">
                  <c:v>0.23961661341852999</c:v>
                </c:pt>
                <c:pt idx="8391">
                  <c:v>0.27631578947368401</c:v>
                </c:pt>
                <c:pt idx="8392">
                  <c:v>0.28825622775800702</c:v>
                </c:pt>
                <c:pt idx="8393">
                  <c:v>0.33333333333333298</c:v>
                </c:pt>
                <c:pt idx="8394">
                  <c:v>0.29605263157894701</c:v>
                </c:pt>
                <c:pt idx="8395">
                  <c:v>0.32459016393442602</c:v>
                </c:pt>
                <c:pt idx="8396">
                  <c:v>0.31788079470198599</c:v>
                </c:pt>
                <c:pt idx="8397">
                  <c:v>0.34426229508196698</c:v>
                </c:pt>
                <c:pt idx="8398">
                  <c:v>0.34228187919462999</c:v>
                </c:pt>
                <c:pt idx="8399">
                  <c:v>0.36241610738254998</c:v>
                </c:pt>
                <c:pt idx="8400">
                  <c:v>0.322147651006711</c:v>
                </c:pt>
                <c:pt idx="8401">
                  <c:v>0.30960854092526602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1.24999999999999E-2</c:v>
                </c:pt>
                <c:pt idx="8407">
                  <c:v>1.35135135135135E-2</c:v>
                </c:pt>
                <c:pt idx="8408">
                  <c:v>2.7149321266968202E-2</c:v>
                </c:pt>
                <c:pt idx="8409">
                  <c:v>2.6431718061673899E-2</c:v>
                </c:pt>
                <c:pt idx="8410">
                  <c:v>3.17460317460318E-2</c:v>
                </c:pt>
                <c:pt idx="8411">
                  <c:v>2.8169014084507001E-2</c:v>
                </c:pt>
                <c:pt idx="8412">
                  <c:v>2.9850746268656799E-2</c:v>
                </c:pt>
                <c:pt idx="8413">
                  <c:v>2.9556650246305299E-2</c:v>
                </c:pt>
                <c:pt idx="8414">
                  <c:v>3.7037037037036903E-2</c:v>
                </c:pt>
                <c:pt idx="8415">
                  <c:v>3.6674816625916699E-2</c:v>
                </c:pt>
                <c:pt idx="8416">
                  <c:v>3.9787798408488E-2</c:v>
                </c:pt>
                <c:pt idx="8417">
                  <c:v>3.9370078740157403E-2</c:v>
                </c:pt>
                <c:pt idx="8418">
                  <c:v>4.7368421052631497E-2</c:v>
                </c:pt>
                <c:pt idx="8419">
                  <c:v>4.6875E-2</c:v>
                </c:pt>
                <c:pt idx="8420">
                  <c:v>5.23560209424083E-2</c:v>
                </c:pt>
                <c:pt idx="8421">
                  <c:v>5.1813471502590601E-2</c:v>
                </c:pt>
                <c:pt idx="8422">
                  <c:v>5.23560209424083E-2</c:v>
                </c:pt>
                <c:pt idx="8423">
                  <c:v>5.1813471502590601E-2</c:v>
                </c:pt>
                <c:pt idx="8424">
                  <c:v>5.7291666666666699E-2</c:v>
                </c:pt>
                <c:pt idx="8425">
                  <c:v>5.6701030927835003E-2</c:v>
                </c:pt>
                <c:pt idx="8426">
                  <c:v>5.7291666666666699E-2</c:v>
                </c:pt>
                <c:pt idx="8427">
                  <c:v>5.6701030927835003E-2</c:v>
                </c:pt>
                <c:pt idx="8428">
                  <c:v>5.7291666666666699E-2</c:v>
                </c:pt>
                <c:pt idx="8429">
                  <c:v>5.6701030927835003E-2</c:v>
                </c:pt>
                <c:pt idx="8430">
                  <c:v>7.8880407124682E-2</c:v>
                </c:pt>
                <c:pt idx="8431">
                  <c:v>7.8085642317380299E-2</c:v>
                </c:pt>
                <c:pt idx="8432">
                  <c:v>7.8880407124682E-2</c:v>
                </c:pt>
                <c:pt idx="8433">
                  <c:v>2.4752475247524702E-2</c:v>
                </c:pt>
                <c:pt idx="8434">
                  <c:v>5.7736720554272397E-2</c:v>
                </c:pt>
                <c:pt idx="8435">
                  <c:v>1.67064439140811E-2</c:v>
                </c:pt>
                <c:pt idx="8436">
                  <c:v>6.8870523415977797E-2</c:v>
                </c:pt>
                <c:pt idx="8437">
                  <c:v>4.4943820224719197E-2</c:v>
                </c:pt>
                <c:pt idx="8438">
                  <c:v>6.21468926553672E-2</c:v>
                </c:pt>
                <c:pt idx="8439">
                  <c:v>-5.9880239520958098E-2</c:v>
                </c:pt>
                <c:pt idx="8440">
                  <c:v>-5.9880239520958098E-2</c:v>
                </c:pt>
                <c:pt idx="8441">
                  <c:v>-8.1850533807829196E-2</c:v>
                </c:pt>
                <c:pt idx="8442">
                  <c:v>-8.6142322097378196E-2</c:v>
                </c:pt>
                <c:pt idx="8443">
                  <c:v>-0.19847328244274801</c:v>
                </c:pt>
                <c:pt idx="8444">
                  <c:v>-0.205992509363295</c:v>
                </c:pt>
                <c:pt idx="8445">
                  <c:v>-0.31055900621117999</c:v>
                </c:pt>
                <c:pt idx="8446">
                  <c:v>-0.32492113564668701</c:v>
                </c:pt>
                <c:pt idx="8447">
                  <c:v>-0.34275618374558298</c:v>
                </c:pt>
                <c:pt idx="8448">
                  <c:v>-0.36231884057970998</c:v>
                </c:pt>
                <c:pt idx="8449">
                  <c:v>1.14942528735633E-2</c:v>
                </c:pt>
                <c:pt idx="8450">
                  <c:v>1.14942528735633E-2</c:v>
                </c:pt>
                <c:pt idx="8451">
                  <c:v>1.14942528735633E-2</c:v>
                </c:pt>
                <c:pt idx="8452">
                  <c:v>1.23839009287924E-2</c:v>
                </c:pt>
                <c:pt idx="8453">
                  <c:v>1.36518771331057E-2</c:v>
                </c:pt>
                <c:pt idx="8454">
                  <c:v>1.3793103448275799E-2</c:v>
                </c:pt>
                <c:pt idx="8455">
                  <c:v>1.51515151515151E-2</c:v>
                </c:pt>
                <c:pt idx="8456">
                  <c:v>9.4876660341556198E-3</c:v>
                </c:pt>
                <c:pt idx="8457">
                  <c:v>8.6505190311418595E-2</c:v>
                </c:pt>
                <c:pt idx="8458">
                  <c:v>9.8425196850393706E-2</c:v>
                </c:pt>
                <c:pt idx="8459">
                  <c:v>0.105788423153692</c:v>
                </c:pt>
                <c:pt idx="8460">
                  <c:v>0.106796116504854</c:v>
                </c:pt>
                <c:pt idx="8461">
                  <c:v>0.24044943820224701</c:v>
                </c:pt>
                <c:pt idx="8462">
                  <c:v>0.228699551569506</c:v>
                </c:pt>
                <c:pt idx="8463">
                  <c:v>0.24561403508771901</c:v>
                </c:pt>
                <c:pt idx="8464">
                  <c:v>0.22150537634408499</c:v>
                </c:pt>
                <c:pt idx="8465">
                  <c:v>0.24009324009324001</c:v>
                </c:pt>
                <c:pt idx="8466">
                  <c:v>0.215859030837004</c:v>
                </c:pt>
                <c:pt idx="8467">
                  <c:v>0.28160919540229801</c:v>
                </c:pt>
                <c:pt idx="8468">
                  <c:v>0.29341317365269398</c:v>
                </c:pt>
                <c:pt idx="8469">
                  <c:v>0.30513595166163099</c:v>
                </c:pt>
                <c:pt idx="8470">
                  <c:v>0.307142857142857</c:v>
                </c:pt>
                <c:pt idx="8471">
                  <c:v>0.32871972318338999</c:v>
                </c:pt>
                <c:pt idx="8472">
                  <c:v>0.34265734265734199</c:v>
                </c:pt>
                <c:pt idx="8473">
                  <c:v>0.35507246376811502</c:v>
                </c:pt>
                <c:pt idx="8474">
                  <c:v>0.37121212121212099</c:v>
                </c:pt>
                <c:pt idx="8475">
                  <c:v>0.35</c:v>
                </c:pt>
                <c:pt idx="8476">
                  <c:v>0.38775510204081598</c:v>
                </c:pt>
                <c:pt idx="8477">
                  <c:v>0.40625</c:v>
                </c:pt>
                <c:pt idx="8478">
                  <c:v>0.35616438356164298</c:v>
                </c:pt>
                <c:pt idx="8479">
                  <c:v>0.38831615120274898</c:v>
                </c:pt>
                <c:pt idx="8480">
                  <c:v>0.365695792880258</c:v>
                </c:pt>
                <c:pt idx="8481">
                  <c:v>0.341614906832298</c:v>
                </c:pt>
                <c:pt idx="8482">
                  <c:v>0.31901840490797501</c:v>
                </c:pt>
                <c:pt idx="8483">
                  <c:v>0.31661442006269502</c:v>
                </c:pt>
                <c:pt idx="8484">
                  <c:v>0.313253012048192</c:v>
                </c:pt>
                <c:pt idx="8485">
                  <c:v>0.31707317073170699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-2.69299820466786E-2</c:v>
                </c:pt>
                <c:pt idx="8493">
                  <c:v>-2.9354207436399202E-2</c:v>
                </c:pt>
                <c:pt idx="8494">
                  <c:v>-2.8680688336519999E-2</c:v>
                </c:pt>
                <c:pt idx="8495">
                  <c:v>-2.91262135922329E-2</c:v>
                </c:pt>
                <c:pt idx="8496">
                  <c:v>-2.32558139534884E-2</c:v>
                </c:pt>
                <c:pt idx="8497">
                  <c:v>-1.9607843137254801E-2</c:v>
                </c:pt>
                <c:pt idx="8498">
                  <c:v>-2.0491803278688402E-2</c:v>
                </c:pt>
                <c:pt idx="8499">
                  <c:v>-1.5317286652078699E-2</c:v>
                </c:pt>
                <c:pt idx="8500">
                  <c:v>1.7167381974248799E-2</c:v>
                </c:pt>
                <c:pt idx="8501">
                  <c:v>2.3861171366594301E-2</c:v>
                </c:pt>
                <c:pt idx="8502">
                  <c:v>2.39651416122004E-2</c:v>
                </c:pt>
                <c:pt idx="8503">
                  <c:v>2.5171624713958798E-2</c:v>
                </c:pt>
                <c:pt idx="8504">
                  <c:v>-9.3896713615022592E-3</c:v>
                </c:pt>
                <c:pt idx="8505">
                  <c:v>1.8264840182648401E-2</c:v>
                </c:pt>
                <c:pt idx="8506">
                  <c:v>1.09890109890109E-2</c:v>
                </c:pt>
                <c:pt idx="8507">
                  <c:v>1.16550116550115E-2</c:v>
                </c:pt>
                <c:pt idx="8508">
                  <c:v>1.2345679012345699E-2</c:v>
                </c:pt>
                <c:pt idx="8509">
                  <c:v>1.14942528735633E-2</c:v>
                </c:pt>
                <c:pt idx="8510">
                  <c:v>1.21065375302662E-2</c:v>
                </c:pt>
                <c:pt idx="8511">
                  <c:v>1.2048192771084199E-2</c:v>
                </c:pt>
                <c:pt idx="8512">
                  <c:v>1.2048192771084199E-2</c:v>
                </c:pt>
                <c:pt idx="8513">
                  <c:v>-3.9408866995073802E-2</c:v>
                </c:pt>
                <c:pt idx="8514">
                  <c:v>-3.88349514563106E-2</c:v>
                </c:pt>
                <c:pt idx="8515">
                  <c:v>-3.9024390243902397E-2</c:v>
                </c:pt>
                <c:pt idx="8516">
                  <c:v>-3.8461538461538498E-2</c:v>
                </c:pt>
                <c:pt idx="8517">
                  <c:v>-3.13253012048193E-2</c:v>
                </c:pt>
                <c:pt idx="8518">
                  <c:v>-3.0878859857482201E-2</c:v>
                </c:pt>
                <c:pt idx="8519">
                  <c:v>-3.88349514563106E-2</c:v>
                </c:pt>
                <c:pt idx="8520">
                  <c:v>-3.8277511961722403E-2</c:v>
                </c:pt>
                <c:pt idx="8521">
                  <c:v>-3.13253012048193E-2</c:v>
                </c:pt>
                <c:pt idx="8522">
                  <c:v>-3.2258064516128997E-2</c:v>
                </c:pt>
                <c:pt idx="8523">
                  <c:v>-2.5641025641025501E-2</c:v>
                </c:pt>
                <c:pt idx="8524">
                  <c:v>-2.5906735751295401E-2</c:v>
                </c:pt>
                <c:pt idx="8525">
                  <c:v>-2.6737967914438599E-2</c:v>
                </c:pt>
                <c:pt idx="8526">
                  <c:v>-2.6178010471204102E-2</c:v>
                </c:pt>
                <c:pt idx="8527">
                  <c:v>3.8348082595870102E-2</c:v>
                </c:pt>
                <c:pt idx="8528">
                  <c:v>3.8123167155425103E-2</c:v>
                </c:pt>
                <c:pt idx="8529">
                  <c:v>3.03030303030302E-2</c:v>
                </c:pt>
                <c:pt idx="8530">
                  <c:v>3.3112582781456901E-2</c:v>
                </c:pt>
                <c:pt idx="8531">
                  <c:v>3.2258064516128997E-2</c:v>
                </c:pt>
                <c:pt idx="8532">
                  <c:v>6.1488673139158602E-2</c:v>
                </c:pt>
                <c:pt idx="8533">
                  <c:v>6.5476190476190396E-2</c:v>
                </c:pt>
                <c:pt idx="8534">
                  <c:v>6.5088757396449801E-2</c:v>
                </c:pt>
                <c:pt idx="8535">
                  <c:v>7.3746312684365795E-2</c:v>
                </c:pt>
                <c:pt idx="8536">
                  <c:v>7.3746312684365795E-2</c:v>
                </c:pt>
                <c:pt idx="8537">
                  <c:v>0.118343195266272</c:v>
                </c:pt>
                <c:pt idx="8538">
                  <c:v>9.3093093093093104E-2</c:v>
                </c:pt>
                <c:pt idx="8539">
                  <c:v>9.0909090909090801E-2</c:v>
                </c:pt>
                <c:pt idx="8540">
                  <c:v>0.15568862275449</c:v>
                </c:pt>
                <c:pt idx="8541">
                  <c:v>0.28279883381924198</c:v>
                </c:pt>
                <c:pt idx="8542">
                  <c:v>0.36129032258064497</c:v>
                </c:pt>
                <c:pt idx="8543">
                  <c:v>0.43034055727554099</c:v>
                </c:pt>
                <c:pt idx="8544">
                  <c:v>0.449367088607594</c:v>
                </c:pt>
                <c:pt idx="8545">
                  <c:v>0.550488599348534</c:v>
                </c:pt>
                <c:pt idx="8546">
                  <c:v>0.50657894736842102</c:v>
                </c:pt>
                <c:pt idx="8547">
                  <c:v>0.49664429530201298</c:v>
                </c:pt>
                <c:pt idx="8548">
                  <c:v>0.46951219512195103</c:v>
                </c:pt>
                <c:pt idx="8549">
                  <c:v>0.468354430379746</c:v>
                </c:pt>
                <c:pt idx="8550">
                  <c:v>0.45806451612903198</c:v>
                </c:pt>
                <c:pt idx="8551">
                  <c:v>0.473333333333333</c:v>
                </c:pt>
                <c:pt idx="8552">
                  <c:v>0.473333333333333</c:v>
                </c:pt>
                <c:pt idx="8553">
                  <c:v>0.46488294314381201</c:v>
                </c:pt>
                <c:pt idx="8554">
                  <c:v>0.438485804416403</c:v>
                </c:pt>
                <c:pt idx="8555">
                  <c:v>0.47133757961783401</c:v>
                </c:pt>
                <c:pt idx="8556">
                  <c:v>0.492260061919504</c:v>
                </c:pt>
                <c:pt idx="8557">
                  <c:v>0.493670886075949</c:v>
                </c:pt>
                <c:pt idx="8558">
                  <c:v>0.43708609271523102</c:v>
                </c:pt>
                <c:pt idx="8559">
                  <c:v>0.46488294314381201</c:v>
                </c:pt>
                <c:pt idx="8560">
                  <c:v>0.42446043165467601</c:v>
                </c:pt>
                <c:pt idx="8561">
                  <c:v>0.41843971631205601</c:v>
                </c:pt>
                <c:pt idx="8562">
                  <c:v>0.41694915254237203</c:v>
                </c:pt>
                <c:pt idx="8563">
                  <c:v>0.43421052631578899</c:v>
                </c:pt>
                <c:pt idx="8564">
                  <c:v>0.32231404958677601</c:v>
                </c:pt>
                <c:pt idx="8565">
                  <c:v>0.33524355300859598</c:v>
                </c:pt>
                <c:pt idx="8566">
                  <c:v>0.35624999999999901</c:v>
                </c:pt>
                <c:pt idx="8567">
                  <c:v>0.37748344370860898</c:v>
                </c:pt>
                <c:pt idx="8568">
                  <c:v>0.43708609271523102</c:v>
                </c:pt>
                <c:pt idx="8569">
                  <c:v>0.449477351916376</c:v>
                </c:pt>
                <c:pt idx="8570">
                  <c:v>0.440273037542662</c:v>
                </c:pt>
                <c:pt idx="8571">
                  <c:v>0.462365591397849</c:v>
                </c:pt>
                <c:pt idx="8572">
                  <c:v>0.47038327526132301</c:v>
                </c:pt>
                <c:pt idx="8573">
                  <c:v>0.49315068493150599</c:v>
                </c:pt>
                <c:pt idx="8574">
                  <c:v>0.47682119205298001</c:v>
                </c:pt>
                <c:pt idx="8575">
                  <c:v>0.47682119205298001</c:v>
                </c:pt>
                <c:pt idx="8576">
                  <c:v>0.5625</c:v>
                </c:pt>
                <c:pt idx="8577">
                  <c:v>0.57894736842105199</c:v>
                </c:pt>
                <c:pt idx="8578">
                  <c:v>0.56923076923076898</c:v>
                </c:pt>
                <c:pt idx="8579">
                  <c:v>0.59695817490494296</c:v>
                </c:pt>
                <c:pt idx="8580">
                  <c:v>0.55631399317406105</c:v>
                </c:pt>
                <c:pt idx="8581">
                  <c:v>0.58364312267657903</c:v>
                </c:pt>
                <c:pt idx="8582">
                  <c:v>0.58844765342960204</c:v>
                </c:pt>
                <c:pt idx="8583">
                  <c:v>0.58394160583941601</c:v>
                </c:pt>
                <c:pt idx="8584">
                  <c:v>0.49382716049382702</c:v>
                </c:pt>
                <c:pt idx="8585">
                  <c:v>0.50314465408804998</c:v>
                </c:pt>
                <c:pt idx="8586">
                  <c:v>0.57971014492753603</c:v>
                </c:pt>
                <c:pt idx="8587">
                  <c:v>0.56617647058823495</c:v>
                </c:pt>
                <c:pt idx="8588">
                  <c:v>0.57090909090909003</c:v>
                </c:pt>
                <c:pt idx="8589">
                  <c:v>0.56617647058823495</c:v>
                </c:pt>
                <c:pt idx="8590">
                  <c:v>0.48124999999999901</c:v>
                </c:pt>
                <c:pt idx="8591">
                  <c:v>0.57894736842105199</c:v>
                </c:pt>
                <c:pt idx="8592">
                  <c:v>0.58333333333333304</c:v>
                </c:pt>
                <c:pt idx="8593">
                  <c:v>0.56204379562043805</c:v>
                </c:pt>
                <c:pt idx="8594">
                  <c:v>0.53103448275861997</c:v>
                </c:pt>
                <c:pt idx="8595">
                  <c:v>0.51677852348993203</c:v>
                </c:pt>
                <c:pt idx="8596">
                  <c:v>0.50700280112044804</c:v>
                </c:pt>
                <c:pt idx="8597">
                  <c:v>0.57575757575757502</c:v>
                </c:pt>
                <c:pt idx="8598">
                  <c:v>0.51419558359621398</c:v>
                </c:pt>
                <c:pt idx="8599">
                  <c:v>0.55844155844155796</c:v>
                </c:pt>
                <c:pt idx="8600">
                  <c:v>0.51552795031055898</c:v>
                </c:pt>
                <c:pt idx="8601">
                  <c:v>0.54966887417218502</c:v>
                </c:pt>
                <c:pt idx="8602">
                  <c:v>0.52201257861635197</c:v>
                </c:pt>
                <c:pt idx="8603">
                  <c:v>0.53896103896103797</c:v>
                </c:pt>
                <c:pt idx="8604">
                  <c:v>0.52866242038216504</c:v>
                </c:pt>
                <c:pt idx="8605">
                  <c:v>0.50166112956810605</c:v>
                </c:pt>
                <c:pt idx="8606">
                  <c:v>0.54179566563467496</c:v>
                </c:pt>
                <c:pt idx="8607">
                  <c:v>0.61797752808988704</c:v>
                </c:pt>
                <c:pt idx="8608">
                  <c:v>0.64705882352941102</c:v>
                </c:pt>
                <c:pt idx="8609">
                  <c:v>0.65868263473053901</c:v>
                </c:pt>
                <c:pt idx="8610">
                  <c:v>0.65325077399380804</c:v>
                </c:pt>
                <c:pt idx="8611">
                  <c:v>0.67412140575079804</c:v>
                </c:pt>
                <c:pt idx="8612">
                  <c:v>0.72619047619047605</c:v>
                </c:pt>
                <c:pt idx="8613">
                  <c:v>0.75776397515527905</c:v>
                </c:pt>
                <c:pt idx="8614">
                  <c:v>0</c:v>
                </c:pt>
                <c:pt idx="8615">
                  <c:v>8.3565459610028796E-3</c:v>
                </c:pt>
                <c:pt idx="8616">
                  <c:v>9.52380952380949E-3</c:v>
                </c:pt>
                <c:pt idx="8617">
                  <c:v>1.0948905109489E-2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2.1377672209026199E-2</c:v>
                </c:pt>
                <c:pt idx="8623">
                  <c:v>-6.2937062937062901E-2</c:v>
                </c:pt>
                <c:pt idx="8624">
                  <c:v>-6.0948081264108299E-2</c:v>
                </c:pt>
                <c:pt idx="8625">
                  <c:v>-6.3529411764705807E-2</c:v>
                </c:pt>
                <c:pt idx="8626">
                  <c:v>-9.2783505154638998E-2</c:v>
                </c:pt>
                <c:pt idx="8627">
                  <c:v>-1.7341040462427602E-2</c:v>
                </c:pt>
                <c:pt idx="8628">
                  <c:v>-3.5294117647058899E-2</c:v>
                </c:pt>
                <c:pt idx="8629">
                  <c:v>-3.1088082901554501E-2</c:v>
                </c:pt>
                <c:pt idx="8630">
                  <c:v>-5.3984575835475501E-2</c:v>
                </c:pt>
                <c:pt idx="8631">
                  <c:v>-3.2085561497326102E-2</c:v>
                </c:pt>
                <c:pt idx="8632">
                  <c:v>-3.2608695652173801E-2</c:v>
                </c:pt>
                <c:pt idx="8633">
                  <c:v>-3.7974683544303701E-2</c:v>
                </c:pt>
                <c:pt idx="8634">
                  <c:v>-6.6246056782334403E-2</c:v>
                </c:pt>
                <c:pt idx="8635">
                  <c:v>-6.1583577712609902E-2</c:v>
                </c:pt>
                <c:pt idx="8636">
                  <c:v>-6.7524115755627001E-2</c:v>
                </c:pt>
                <c:pt idx="8637">
                  <c:v>-5.3435114503816702E-2</c:v>
                </c:pt>
                <c:pt idx="8638">
                  <c:v>-1.67597765363127E-2</c:v>
                </c:pt>
                <c:pt idx="8639">
                  <c:v>0.12984054669703801</c:v>
                </c:pt>
                <c:pt idx="8640">
                  <c:v>2.7397260273972698E-2</c:v>
                </c:pt>
                <c:pt idx="8641">
                  <c:v>0.125274725274725</c:v>
                </c:pt>
                <c:pt idx="8642">
                  <c:v>0.126948775055679</c:v>
                </c:pt>
                <c:pt idx="8643">
                  <c:v>0.16715542521994101</c:v>
                </c:pt>
                <c:pt idx="8644">
                  <c:v>0.17847025495750701</c:v>
                </c:pt>
                <c:pt idx="8645">
                  <c:v>0.19626168224299001</c:v>
                </c:pt>
                <c:pt idx="8646">
                  <c:v>0.18805970149253701</c:v>
                </c:pt>
                <c:pt idx="8647">
                  <c:v>0.183673469387755</c:v>
                </c:pt>
                <c:pt idx="8648">
                  <c:v>0.17307692307692299</c:v>
                </c:pt>
                <c:pt idx="8649">
                  <c:v>0.177631578947368</c:v>
                </c:pt>
                <c:pt idx="8650">
                  <c:v>0.15697674418604601</c:v>
                </c:pt>
                <c:pt idx="8651">
                  <c:v>0.17532467532467499</c:v>
                </c:pt>
                <c:pt idx="8652">
                  <c:v>0.18620689655172401</c:v>
                </c:pt>
                <c:pt idx="8653">
                  <c:v>0.238866396761133</c:v>
                </c:pt>
                <c:pt idx="8654">
                  <c:v>0.26940639269406302</c:v>
                </c:pt>
                <c:pt idx="8655">
                  <c:v>0.28502415458937103</c:v>
                </c:pt>
                <c:pt idx="8656">
                  <c:v>0.14285714285714199</c:v>
                </c:pt>
                <c:pt idx="8657">
                  <c:v>0.15384615384615299</c:v>
                </c:pt>
                <c:pt idx="8658">
                  <c:v>0.15094339622641501</c:v>
                </c:pt>
                <c:pt idx="8659">
                  <c:v>0.22522522522522501</c:v>
                </c:pt>
                <c:pt idx="8660">
                  <c:v>0.19298245614035001</c:v>
                </c:pt>
                <c:pt idx="8661">
                  <c:v>0.229437229437229</c:v>
                </c:pt>
                <c:pt idx="8662">
                  <c:v>0.20888888888888801</c:v>
                </c:pt>
                <c:pt idx="8663">
                  <c:v>0.21860465116278999</c:v>
                </c:pt>
                <c:pt idx="8664">
                  <c:v>0.21860465116278999</c:v>
                </c:pt>
                <c:pt idx="8665">
                  <c:v>0.19999999999999901</c:v>
                </c:pt>
                <c:pt idx="8666">
                  <c:v>0.201716738197424</c:v>
                </c:pt>
                <c:pt idx="8667">
                  <c:v>0.25454545454545402</c:v>
                </c:pt>
                <c:pt idx="8668">
                  <c:v>0.244239631336405</c:v>
                </c:pt>
                <c:pt idx="8669">
                  <c:v>0.25925925925925902</c:v>
                </c:pt>
                <c:pt idx="8670">
                  <c:v>0.27699530516431897</c:v>
                </c:pt>
                <c:pt idx="8671">
                  <c:v>0.27441860465116202</c:v>
                </c:pt>
                <c:pt idx="8672">
                  <c:v>0.31707317073170699</c:v>
                </c:pt>
                <c:pt idx="8673">
                  <c:v>0.33333333333333298</c:v>
                </c:pt>
                <c:pt idx="8674">
                  <c:v>0.32352941176470501</c:v>
                </c:pt>
                <c:pt idx="8675">
                  <c:v>0.32673267326732602</c:v>
                </c:pt>
                <c:pt idx="8676">
                  <c:v>0.31343283582089498</c:v>
                </c:pt>
                <c:pt idx="8677">
                  <c:v>0.327014218009478</c:v>
                </c:pt>
                <c:pt idx="8678">
                  <c:v>0.29870129870129802</c:v>
                </c:pt>
                <c:pt idx="8679">
                  <c:v>9.6774193548386997E-2</c:v>
                </c:pt>
                <c:pt idx="8680">
                  <c:v>8.4985835694051295E-3</c:v>
                </c:pt>
                <c:pt idx="8681">
                  <c:v>9.2024539877299995E-3</c:v>
                </c:pt>
                <c:pt idx="8682">
                  <c:v>9.9667774086378193E-3</c:v>
                </c:pt>
                <c:pt idx="8683">
                  <c:v>9.9667774086378193E-3</c:v>
                </c:pt>
                <c:pt idx="8684">
                  <c:v>6.2111801242234997E-3</c:v>
                </c:pt>
                <c:pt idx="8685">
                  <c:v>7.2992700729928002E-3</c:v>
                </c:pt>
                <c:pt idx="8686">
                  <c:v>7.44416873449127E-3</c:v>
                </c:pt>
                <c:pt idx="8687">
                  <c:v>1.48514851485148E-2</c:v>
                </c:pt>
                <c:pt idx="8688">
                  <c:v>1.5789473684210499E-2</c:v>
                </c:pt>
                <c:pt idx="8689">
                  <c:v>2.8037383177569899E-2</c:v>
                </c:pt>
                <c:pt idx="8690">
                  <c:v>0.10880829015544</c:v>
                </c:pt>
                <c:pt idx="8691">
                  <c:v>0.12806539509536699</c:v>
                </c:pt>
                <c:pt idx="8692">
                  <c:v>6.0367454068241497E-2</c:v>
                </c:pt>
                <c:pt idx="8693">
                  <c:v>6.1333333333333198E-2</c:v>
                </c:pt>
                <c:pt idx="8694">
                  <c:v>6.7448680351906098E-2</c:v>
                </c:pt>
                <c:pt idx="8695">
                  <c:v>8.0246913580246798E-2</c:v>
                </c:pt>
                <c:pt idx="8696">
                  <c:v>8.0246913580246798E-2</c:v>
                </c:pt>
                <c:pt idx="8697">
                  <c:v>8.1871345029239803E-2</c:v>
                </c:pt>
                <c:pt idx="8698">
                  <c:v>5.2924791086351002E-2</c:v>
                </c:pt>
                <c:pt idx="8699">
                  <c:v>0.10662824207492801</c:v>
                </c:pt>
                <c:pt idx="8700">
                  <c:v>0.107246376811594</c:v>
                </c:pt>
                <c:pt idx="8701">
                  <c:v>0.10306406685236701</c:v>
                </c:pt>
                <c:pt idx="8702">
                  <c:v>0.117460317460317</c:v>
                </c:pt>
                <c:pt idx="8703">
                  <c:v>0.12802768166089901</c:v>
                </c:pt>
                <c:pt idx="8704">
                  <c:v>0.12211221122112199</c:v>
                </c:pt>
                <c:pt idx="8705">
                  <c:v>0.124579124579124</c:v>
                </c:pt>
                <c:pt idx="8706">
                  <c:v>7.6923076923076802E-2</c:v>
                </c:pt>
                <c:pt idx="8707">
                  <c:v>8.3333333333333204E-2</c:v>
                </c:pt>
                <c:pt idx="8708">
                  <c:v>7.6335877862595297E-2</c:v>
                </c:pt>
                <c:pt idx="8709">
                  <c:v>7.75193798449611E-2</c:v>
                </c:pt>
                <c:pt idx="8710">
                  <c:v>9.4890510948905105E-2</c:v>
                </c:pt>
                <c:pt idx="8711">
                  <c:v>5.0724637681159403E-2</c:v>
                </c:pt>
                <c:pt idx="8712">
                  <c:v>2.7397260273972698E-2</c:v>
                </c:pt>
                <c:pt idx="8713">
                  <c:v>6.8965517241379198E-2</c:v>
                </c:pt>
                <c:pt idx="8714">
                  <c:v>9.0196078431372395E-2</c:v>
                </c:pt>
                <c:pt idx="8715">
                  <c:v>8.9494163424124404E-2</c:v>
                </c:pt>
                <c:pt idx="8716">
                  <c:v>8.8122605363984696E-2</c:v>
                </c:pt>
                <c:pt idx="8717">
                  <c:v>9.0909090909090801E-2</c:v>
                </c:pt>
                <c:pt idx="8718">
                  <c:v>9.8712446351931299E-2</c:v>
                </c:pt>
                <c:pt idx="8719">
                  <c:v>0.124463519313304</c:v>
                </c:pt>
                <c:pt idx="8720">
                  <c:v>0.122362869198312</c:v>
                </c:pt>
                <c:pt idx="8721">
                  <c:v>0.121338912133891</c:v>
                </c:pt>
                <c:pt idx="8722">
                  <c:v>0.155555555555555</c:v>
                </c:pt>
                <c:pt idx="8723">
                  <c:v>0.27927927927927898</c:v>
                </c:pt>
                <c:pt idx="8724">
                  <c:v>0.25321888412017102</c:v>
                </c:pt>
                <c:pt idx="8725">
                  <c:v>0.22727272727272699</c:v>
                </c:pt>
                <c:pt idx="8726">
                  <c:v>0.21461187214611799</c:v>
                </c:pt>
                <c:pt idx="8727">
                  <c:v>0.219917012448132</c:v>
                </c:pt>
                <c:pt idx="8728">
                  <c:v>0.23529411764705799</c:v>
                </c:pt>
                <c:pt idx="8729">
                  <c:v>0.289719626168224</c:v>
                </c:pt>
                <c:pt idx="8730">
                  <c:v>0.29807692307692302</c:v>
                </c:pt>
                <c:pt idx="8731">
                  <c:v>0.28440366972476999</c:v>
                </c:pt>
                <c:pt idx="8732">
                  <c:v>0.28703703703703698</c:v>
                </c:pt>
                <c:pt idx="8733">
                  <c:v>0.31004366812227002</c:v>
                </c:pt>
                <c:pt idx="8734">
                  <c:v>0.29310344827586199</c:v>
                </c:pt>
                <c:pt idx="8735">
                  <c:v>0.29807692307692302</c:v>
                </c:pt>
                <c:pt idx="8736">
                  <c:v>0.30693069306930698</c:v>
                </c:pt>
                <c:pt idx="8737">
                  <c:v>0.32692307692307598</c:v>
                </c:pt>
                <c:pt idx="8738">
                  <c:v>0.349056603773584</c:v>
                </c:pt>
                <c:pt idx="8739">
                  <c:v>0.349056603773584</c:v>
                </c:pt>
                <c:pt idx="8740">
                  <c:v>0.342592592592592</c:v>
                </c:pt>
                <c:pt idx="8741">
                  <c:v>0.38967136150234699</c:v>
                </c:pt>
                <c:pt idx="8742">
                  <c:v>0.404878048780487</c:v>
                </c:pt>
                <c:pt idx="8743">
                  <c:v>0.38967136150234699</c:v>
                </c:pt>
                <c:pt idx="8744">
                  <c:v>0.40096618357487901</c:v>
                </c:pt>
                <c:pt idx="8745">
                  <c:v>0.41293532338308397</c:v>
                </c:pt>
                <c:pt idx="8746">
                  <c:v>0.42131979695431399</c:v>
                </c:pt>
                <c:pt idx="8747">
                  <c:v>0.41708542713567798</c:v>
                </c:pt>
                <c:pt idx="8748">
                  <c:v>0.40284360189573398</c:v>
                </c:pt>
                <c:pt idx="8749">
                  <c:v>0.37777777777777699</c:v>
                </c:pt>
                <c:pt idx="8750">
                  <c:v>0.45192307692307598</c:v>
                </c:pt>
                <c:pt idx="8751">
                  <c:v>0.48181818181818098</c:v>
                </c:pt>
                <c:pt idx="8752">
                  <c:v>0.58885017421602703</c:v>
                </c:pt>
                <c:pt idx="8753">
                  <c:v>0.75886524822695001</c:v>
                </c:pt>
                <c:pt idx="8754">
                  <c:v>0.58791208791208704</c:v>
                </c:pt>
                <c:pt idx="8755">
                  <c:v>0.64267990074441605</c:v>
                </c:pt>
                <c:pt idx="8756">
                  <c:v>0.674540682414698</c:v>
                </c:pt>
                <c:pt idx="8757">
                  <c:v>0.61927710843373496</c:v>
                </c:pt>
                <c:pt idx="8758">
                  <c:v>0.63725490196078405</c:v>
                </c:pt>
                <c:pt idx="8759">
                  <c:v>0.64508393285371701</c:v>
                </c:pt>
                <c:pt idx="8760">
                  <c:v>0.62264150943396201</c:v>
                </c:pt>
                <c:pt idx="8761">
                  <c:v>0.65087281795511198</c:v>
                </c:pt>
                <c:pt idx="8762">
                  <c:v>0.60283687943262398</c:v>
                </c:pt>
                <c:pt idx="8763">
                  <c:v>0.67282321899736097</c:v>
                </c:pt>
                <c:pt idx="8764">
                  <c:v>0.69473684210526299</c:v>
                </c:pt>
                <c:pt idx="8765">
                  <c:v>0.69948186528497402</c:v>
                </c:pt>
                <c:pt idx="8766">
                  <c:v>0.66917293233082698</c:v>
                </c:pt>
                <c:pt idx="8767">
                  <c:v>0.70108695652173902</c:v>
                </c:pt>
                <c:pt idx="8768">
                  <c:v>0.69359331476323105</c:v>
                </c:pt>
                <c:pt idx="8769">
                  <c:v>0.75</c:v>
                </c:pt>
                <c:pt idx="8770">
                  <c:v>0.83283582089552199</c:v>
                </c:pt>
                <c:pt idx="8771">
                  <c:v>0.88571428571428501</c:v>
                </c:pt>
                <c:pt idx="8772">
                  <c:v>0.81818181818181801</c:v>
                </c:pt>
                <c:pt idx="8773">
                  <c:v>0.95221843003412898</c:v>
                </c:pt>
                <c:pt idx="8774">
                  <c:v>0.86792452830188604</c:v>
                </c:pt>
                <c:pt idx="8775">
                  <c:v>0.92882562277580005</c:v>
                </c:pt>
                <c:pt idx="8776">
                  <c:v>0.84210526315789402</c:v>
                </c:pt>
                <c:pt idx="8777">
                  <c:v>0.98671096345514897</c:v>
                </c:pt>
                <c:pt idx="8778">
                  <c:v>0.82271468144044302</c:v>
                </c:pt>
                <c:pt idx="8779">
                  <c:v>0.82271468144044302</c:v>
                </c:pt>
                <c:pt idx="8780">
                  <c:v>0.90273556231003005</c:v>
                </c:pt>
                <c:pt idx="8781">
                  <c:v>0.91222570532915304</c:v>
                </c:pt>
                <c:pt idx="8782">
                  <c:v>0.91222570532915304</c:v>
                </c:pt>
                <c:pt idx="8783">
                  <c:v>0.88449848024316102</c:v>
                </c:pt>
                <c:pt idx="8784">
                  <c:v>0.87999999999999901</c:v>
                </c:pt>
                <c:pt idx="8785">
                  <c:v>0.884745762711864</c:v>
                </c:pt>
                <c:pt idx="8786">
                  <c:v>0.83236994219653104</c:v>
                </c:pt>
                <c:pt idx="8787">
                  <c:v>0.88124999999999998</c:v>
                </c:pt>
                <c:pt idx="8788">
                  <c:v>0.83061889250814303</c:v>
                </c:pt>
                <c:pt idx="8789">
                  <c:v>0.84466019417475702</c:v>
                </c:pt>
                <c:pt idx="8790">
                  <c:v>0.835443037974683</c:v>
                </c:pt>
                <c:pt idx="8791">
                  <c:v>0.884745762711864</c:v>
                </c:pt>
                <c:pt idx="8792">
                  <c:v>0.87290969899665505</c:v>
                </c:pt>
                <c:pt idx="8793">
                  <c:v>0.89583333333333304</c:v>
                </c:pt>
                <c:pt idx="8794">
                  <c:v>0.83090379008746296</c:v>
                </c:pt>
                <c:pt idx="8795">
                  <c:v>0.98</c:v>
                </c:pt>
                <c:pt idx="8796">
                  <c:v>0.880239520958083</c:v>
                </c:pt>
                <c:pt idx="8797">
                  <c:v>0.90184049079754502</c:v>
                </c:pt>
                <c:pt idx="8798">
                  <c:v>0.90184049079754502</c:v>
                </c:pt>
                <c:pt idx="8799">
                  <c:v>0.95364238410596003</c:v>
                </c:pt>
                <c:pt idx="8800">
                  <c:v>0.88449848024316102</c:v>
                </c:pt>
                <c:pt idx="8801">
                  <c:v>0.88590604026845599</c:v>
                </c:pt>
                <c:pt idx="8802">
                  <c:v>0.72928176795580102</c:v>
                </c:pt>
                <c:pt idx="8803">
                  <c:v>0.84375</c:v>
                </c:pt>
                <c:pt idx="8804">
                  <c:v>0.83333333333333304</c:v>
                </c:pt>
                <c:pt idx="8805">
                  <c:v>0.854430379746835</c:v>
                </c:pt>
                <c:pt idx="8806">
                  <c:v>0.79881656804733703</c:v>
                </c:pt>
                <c:pt idx="8807">
                  <c:v>0.94285714285714195</c:v>
                </c:pt>
                <c:pt idx="8808">
                  <c:v>0.98684210526315796</c:v>
                </c:pt>
                <c:pt idx="8809">
                  <c:v>0.98630136986301298</c:v>
                </c:pt>
                <c:pt idx="8810">
                  <c:v>0.98630136986301298</c:v>
                </c:pt>
                <c:pt idx="8811">
                  <c:v>0.98611111111111105</c:v>
                </c:pt>
                <c:pt idx="8812">
                  <c:v>0.98630136986301298</c:v>
                </c:pt>
                <c:pt idx="8813">
                  <c:v>0.98601398601398604</c:v>
                </c:pt>
                <c:pt idx="8814">
                  <c:v>0.98684210526315796</c:v>
                </c:pt>
                <c:pt idx="8815">
                  <c:v>0.98684210526315796</c:v>
                </c:pt>
                <c:pt idx="8816">
                  <c:v>0.97894736842105201</c:v>
                </c:pt>
                <c:pt idx="8817">
                  <c:v>0.99295774647887303</c:v>
                </c:pt>
                <c:pt idx="8818">
                  <c:v>0.98697068403908705</c:v>
                </c:pt>
                <c:pt idx="8819">
                  <c:v>0.98757763975155199</c:v>
                </c:pt>
                <c:pt idx="8820">
                  <c:v>0.98684210526315796</c:v>
                </c:pt>
                <c:pt idx="8821">
                  <c:v>0.98684210526315796</c:v>
                </c:pt>
                <c:pt idx="8822">
                  <c:v>0.98757763975155199</c:v>
                </c:pt>
                <c:pt idx="8823">
                  <c:v>0.98644067796610102</c:v>
                </c:pt>
                <c:pt idx="8824">
                  <c:v>0.98630136986301298</c:v>
                </c:pt>
                <c:pt idx="8825">
                  <c:v>1</c:v>
                </c:pt>
                <c:pt idx="8826">
                  <c:v>1</c:v>
                </c:pt>
                <c:pt idx="8827">
                  <c:v>1</c:v>
                </c:pt>
                <c:pt idx="8828">
                  <c:v>1</c:v>
                </c:pt>
                <c:pt idx="8829">
                  <c:v>1</c:v>
                </c:pt>
                <c:pt idx="8830">
                  <c:v>1</c:v>
                </c:pt>
                <c:pt idx="8831">
                  <c:v>1</c:v>
                </c:pt>
                <c:pt idx="8832">
                  <c:v>1</c:v>
                </c:pt>
                <c:pt idx="8833">
                  <c:v>0.95744680851063801</c:v>
                </c:pt>
                <c:pt idx="8834">
                  <c:v>0.97122302158273299</c:v>
                </c:pt>
                <c:pt idx="8835">
                  <c:v>0.96958174904942895</c:v>
                </c:pt>
                <c:pt idx="8836">
                  <c:v>0.98275862068965503</c:v>
                </c:pt>
                <c:pt idx="8837">
                  <c:v>0.98275862068965503</c:v>
                </c:pt>
                <c:pt idx="8838">
                  <c:v>0.98275862068965503</c:v>
                </c:pt>
                <c:pt idx="8839">
                  <c:v>1</c:v>
                </c:pt>
                <c:pt idx="8840">
                  <c:v>1</c:v>
                </c:pt>
                <c:pt idx="8841">
                  <c:v>1</c:v>
                </c:pt>
                <c:pt idx="8842">
                  <c:v>1</c:v>
                </c:pt>
                <c:pt idx="8843">
                  <c:v>4.3041606886657898E-3</c:v>
                </c:pt>
                <c:pt idx="8844">
                  <c:v>4.3041606886657898E-3</c:v>
                </c:pt>
                <c:pt idx="8845">
                  <c:v>4.6367851622874899E-3</c:v>
                </c:pt>
                <c:pt idx="8846">
                  <c:v>-1.0752688172042999E-2</c:v>
                </c:pt>
                <c:pt idx="8847">
                  <c:v>-1.3861386138613801E-2</c:v>
                </c:pt>
                <c:pt idx="8848">
                  <c:v>-1.9685039370078702E-2</c:v>
                </c:pt>
                <c:pt idx="8849">
                  <c:v>-2.00803212851405E-2</c:v>
                </c:pt>
                <c:pt idx="8850">
                  <c:v>-2.4509803921568499E-2</c:v>
                </c:pt>
                <c:pt idx="8851">
                  <c:v>0.12183908045977</c:v>
                </c:pt>
                <c:pt idx="8852">
                  <c:v>0.10377358490565999</c:v>
                </c:pt>
                <c:pt idx="8853">
                  <c:v>0.14058355437665701</c:v>
                </c:pt>
                <c:pt idx="8854">
                  <c:v>0.15727002967358999</c:v>
                </c:pt>
                <c:pt idx="8855">
                  <c:v>0.24747474747474699</c:v>
                </c:pt>
                <c:pt idx="8856">
                  <c:v>0.21558441558441499</c:v>
                </c:pt>
                <c:pt idx="8857">
                  <c:v>0.26170798898071601</c:v>
                </c:pt>
                <c:pt idx="8858">
                  <c:v>0.24547803617571001</c:v>
                </c:pt>
                <c:pt idx="8859">
                  <c:v>0.281899109792284</c:v>
                </c:pt>
                <c:pt idx="8860">
                  <c:v>0.241982507288629</c:v>
                </c:pt>
                <c:pt idx="8861">
                  <c:v>0.33333333333333298</c:v>
                </c:pt>
                <c:pt idx="8862">
                  <c:v>0.31147540983606498</c:v>
                </c:pt>
                <c:pt idx="8863">
                  <c:v>0.33333333333333298</c:v>
                </c:pt>
                <c:pt idx="8864">
                  <c:v>0.34296028880866403</c:v>
                </c:pt>
                <c:pt idx="8865">
                  <c:v>0.33807829181494597</c:v>
                </c:pt>
                <c:pt idx="8866">
                  <c:v>0.365671641791044</c:v>
                </c:pt>
                <c:pt idx="8867">
                  <c:v>0.34099616858237503</c:v>
                </c:pt>
                <c:pt idx="8868">
                  <c:v>0.34959349593495898</c:v>
                </c:pt>
                <c:pt idx="8869">
                  <c:v>0.47636363636363599</c:v>
                </c:pt>
                <c:pt idx="8870">
                  <c:v>0.44709897610921501</c:v>
                </c:pt>
                <c:pt idx="8871">
                  <c:v>0.57528957528957503</c:v>
                </c:pt>
                <c:pt idx="8872">
                  <c:v>0.46666666666666601</c:v>
                </c:pt>
                <c:pt idx="8873">
                  <c:v>0.5</c:v>
                </c:pt>
                <c:pt idx="8874">
                  <c:v>0.54032258064516103</c:v>
                </c:pt>
                <c:pt idx="8875">
                  <c:v>0.46303501945525199</c:v>
                </c:pt>
                <c:pt idx="8876">
                  <c:v>0.53363228699551501</c:v>
                </c:pt>
                <c:pt idx="8877">
                  <c:v>0.65833333333333299</c:v>
                </c:pt>
                <c:pt idx="8878">
                  <c:v>0.659574468085106</c:v>
                </c:pt>
                <c:pt idx="8879">
                  <c:v>0.63865546218487301</c:v>
                </c:pt>
                <c:pt idx="8880">
                  <c:v>0.67685589519650602</c:v>
                </c:pt>
                <c:pt idx="8881">
                  <c:v>0.65517241379310298</c:v>
                </c:pt>
                <c:pt idx="8882">
                  <c:v>0.688888888888888</c:v>
                </c:pt>
                <c:pt idx="8883">
                  <c:v>0.70689655172413701</c:v>
                </c:pt>
                <c:pt idx="8884">
                  <c:v>0.56164383561643805</c:v>
                </c:pt>
                <c:pt idx="8885">
                  <c:v>0.57785467128027601</c:v>
                </c:pt>
                <c:pt idx="8886">
                  <c:v>0.55115511551155105</c:v>
                </c:pt>
                <c:pt idx="8887">
                  <c:v>0.57516339869280997</c:v>
                </c:pt>
                <c:pt idx="8888">
                  <c:v>0.44221105527638099</c:v>
                </c:pt>
                <c:pt idx="8889">
                  <c:v>0.46808510638297801</c:v>
                </c:pt>
                <c:pt idx="8890">
                  <c:v>-8.4985835694051295E-3</c:v>
                </c:pt>
                <c:pt idx="8891">
                  <c:v>-1.00334448160535E-2</c:v>
                </c:pt>
                <c:pt idx="8892">
                  <c:v>-5.27240773286474E-3</c:v>
                </c:pt>
                <c:pt idx="8893">
                  <c:v>-5.27240773286474E-3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-8.0789946140035804E-2</c:v>
                </c:pt>
                <c:pt idx="8898">
                  <c:v>-8.3179297597042401E-2</c:v>
                </c:pt>
                <c:pt idx="8899">
                  <c:v>-9.6774193548386997E-2</c:v>
                </c:pt>
                <c:pt idx="8900">
                  <c:v>-0.114503816793893</c:v>
                </c:pt>
                <c:pt idx="8901">
                  <c:v>-0.13595166163142</c:v>
                </c:pt>
                <c:pt idx="8902">
                  <c:v>-0.13636363636363599</c:v>
                </c:pt>
                <c:pt idx="8903">
                  <c:v>-0.14383561643835599</c:v>
                </c:pt>
                <c:pt idx="8904">
                  <c:v>-0.12621359223300899</c:v>
                </c:pt>
                <c:pt idx="8905">
                  <c:v>-0.140794223826714</c:v>
                </c:pt>
                <c:pt idx="8906">
                  <c:v>-0.14606741573033699</c:v>
                </c:pt>
                <c:pt idx="8907">
                  <c:v>-0.310975609756097</c:v>
                </c:pt>
                <c:pt idx="8908">
                  <c:v>-0.19999999999999901</c:v>
                </c:pt>
                <c:pt idx="8909">
                  <c:v>-0.162162162162162</c:v>
                </c:pt>
                <c:pt idx="8910">
                  <c:v>-0.16574585635359099</c:v>
                </c:pt>
                <c:pt idx="8911">
                  <c:v>-0.20107238605898101</c:v>
                </c:pt>
                <c:pt idx="8912">
                  <c:v>-0.163636363636363</c:v>
                </c:pt>
                <c:pt idx="8913">
                  <c:v>-0.15606936416184899</c:v>
                </c:pt>
                <c:pt idx="8914">
                  <c:v>-0.146974063400576</c:v>
                </c:pt>
                <c:pt idx="8915">
                  <c:v>-0.16932907348242801</c:v>
                </c:pt>
                <c:pt idx="8916">
                  <c:v>-0.17607973421926901</c:v>
                </c:pt>
                <c:pt idx="8917">
                  <c:v>-0.18088737201365099</c:v>
                </c:pt>
                <c:pt idx="8918">
                  <c:v>-0.278195488721804</c:v>
                </c:pt>
                <c:pt idx="8919">
                  <c:v>-0.28799999999999998</c:v>
                </c:pt>
                <c:pt idx="8920">
                  <c:v>-0.27067669172932302</c:v>
                </c:pt>
                <c:pt idx="8921">
                  <c:v>-0.28517110266159701</c:v>
                </c:pt>
                <c:pt idx="8922">
                  <c:v>-0.10344827586206801</c:v>
                </c:pt>
                <c:pt idx="8923">
                  <c:v>-9.4736842105263203E-2</c:v>
                </c:pt>
                <c:pt idx="8924">
                  <c:v>-9.8181818181818106E-2</c:v>
                </c:pt>
                <c:pt idx="8925">
                  <c:v>-0.137681159420289</c:v>
                </c:pt>
                <c:pt idx="8926">
                  <c:v>-0.109634551495016</c:v>
                </c:pt>
                <c:pt idx="8927">
                  <c:v>-0.12871287128712799</c:v>
                </c:pt>
                <c:pt idx="8928">
                  <c:v>-0.13780918727915201</c:v>
                </c:pt>
                <c:pt idx="8929">
                  <c:v>-0.141891891891891</c:v>
                </c:pt>
                <c:pt idx="8930">
                  <c:v>-9.2783505154638998E-2</c:v>
                </c:pt>
                <c:pt idx="8931">
                  <c:v>-0.109311740890688</c:v>
                </c:pt>
                <c:pt idx="8932">
                  <c:v>-9.9601593625497906E-2</c:v>
                </c:pt>
                <c:pt idx="8933">
                  <c:v>-9.0909090909090801E-2</c:v>
                </c:pt>
                <c:pt idx="8934">
                  <c:v>-0.107569721115537</c:v>
                </c:pt>
                <c:pt idx="8935">
                  <c:v>-0.112781954887217</c:v>
                </c:pt>
                <c:pt idx="8936">
                  <c:v>-9.0128755364806898E-2</c:v>
                </c:pt>
                <c:pt idx="8937">
                  <c:v>-8.9361702127659495E-2</c:v>
                </c:pt>
                <c:pt idx="8938">
                  <c:v>-9.0128755364806898E-2</c:v>
                </c:pt>
                <c:pt idx="8939">
                  <c:v>-0.109090909090909</c:v>
                </c:pt>
                <c:pt idx="8940">
                  <c:v>-0.12</c:v>
                </c:pt>
                <c:pt idx="8941">
                  <c:v>-0.113924050632911</c:v>
                </c:pt>
                <c:pt idx="8942">
                  <c:v>-6.8702290076335798E-2</c:v>
                </c:pt>
                <c:pt idx="8943">
                  <c:v>-0.14563106796116401</c:v>
                </c:pt>
                <c:pt idx="8944">
                  <c:v>-0.21052631578947301</c:v>
                </c:pt>
                <c:pt idx="8945">
                  <c:v>-0.23076923076923</c:v>
                </c:pt>
                <c:pt idx="8946">
                  <c:v>-0.31753554502369602</c:v>
                </c:pt>
                <c:pt idx="8947">
                  <c:v>-0.33653846153846101</c:v>
                </c:pt>
                <c:pt idx="8948">
                  <c:v>-0.33653846153846101</c:v>
                </c:pt>
                <c:pt idx="8949">
                  <c:v>-0.33333333333333298</c:v>
                </c:pt>
                <c:pt idx="8950">
                  <c:v>-0.330188679245283</c:v>
                </c:pt>
                <c:pt idx="8951">
                  <c:v>-2.1707670043415301E-2</c:v>
                </c:pt>
                <c:pt idx="8952">
                  <c:v>-2.1707670043415301E-2</c:v>
                </c:pt>
                <c:pt idx="8953">
                  <c:v>-2.1660649819494601E-2</c:v>
                </c:pt>
                <c:pt idx="8954">
                  <c:v>-2.1818181818181698E-2</c:v>
                </c:pt>
                <c:pt idx="8955">
                  <c:v>-1.9933554817275601E-2</c:v>
                </c:pt>
                <c:pt idx="8956">
                  <c:v>-2.03389830508473E-2</c:v>
                </c:pt>
                <c:pt idx="8957">
                  <c:v>-2.4390243902439001E-2</c:v>
                </c:pt>
                <c:pt idx="8958">
                  <c:v>-3.0674846625766899E-2</c:v>
                </c:pt>
                <c:pt idx="8959">
                  <c:v>-2.4590163934426101E-2</c:v>
                </c:pt>
                <c:pt idx="8960">
                  <c:v>-6.0133630289532301E-2</c:v>
                </c:pt>
                <c:pt idx="8961">
                  <c:v>-2.5316455696202399E-2</c:v>
                </c:pt>
                <c:pt idx="8962">
                  <c:v>-6.4935064935064804E-2</c:v>
                </c:pt>
                <c:pt idx="8963">
                  <c:v>-5.1233396584440198E-2</c:v>
                </c:pt>
                <c:pt idx="8964">
                  <c:v>-5.4205607476635498E-2</c:v>
                </c:pt>
                <c:pt idx="8965">
                  <c:v>-5.8823529411764698E-2</c:v>
                </c:pt>
                <c:pt idx="8966">
                  <c:v>-5.9063136456211703E-2</c:v>
                </c:pt>
                <c:pt idx="8967">
                  <c:v>-4.2918454935622297E-2</c:v>
                </c:pt>
                <c:pt idx="8968">
                  <c:v>-4.80769230769231E-2</c:v>
                </c:pt>
                <c:pt idx="8969">
                  <c:v>-5.3475935828876997E-2</c:v>
                </c:pt>
                <c:pt idx="8970">
                  <c:v>-5.7644110275689199E-2</c:v>
                </c:pt>
                <c:pt idx="8971">
                  <c:v>-6.9486404833836807E-2</c:v>
                </c:pt>
                <c:pt idx="8972">
                  <c:v>-7.7441077441077394E-2</c:v>
                </c:pt>
                <c:pt idx="8973">
                  <c:v>7.3825503355704702E-2</c:v>
                </c:pt>
                <c:pt idx="8974">
                  <c:v>3.4246575342465599E-2</c:v>
                </c:pt>
                <c:pt idx="8975">
                  <c:v>6.25E-2</c:v>
                </c:pt>
                <c:pt idx="8976">
                  <c:v>3.4749034749034603E-2</c:v>
                </c:pt>
                <c:pt idx="8977">
                  <c:v>8.6330935251798399E-2</c:v>
                </c:pt>
                <c:pt idx="8978">
                  <c:v>8.6419753086419596E-2</c:v>
                </c:pt>
                <c:pt idx="8979">
                  <c:v>0.18681318681318601</c:v>
                </c:pt>
                <c:pt idx="8980">
                  <c:v>0.15987460815047</c:v>
                </c:pt>
                <c:pt idx="8981">
                  <c:v>0.155015197568389</c:v>
                </c:pt>
                <c:pt idx="8982">
                  <c:v>0.13246753246753201</c:v>
                </c:pt>
                <c:pt idx="8983">
                  <c:v>0.20571428571428499</c:v>
                </c:pt>
                <c:pt idx="8984">
                  <c:v>0.231788079470198</c:v>
                </c:pt>
                <c:pt idx="8985">
                  <c:v>0.208191126279863</c:v>
                </c:pt>
                <c:pt idx="8986">
                  <c:v>0.206779661016949</c:v>
                </c:pt>
                <c:pt idx="8987">
                  <c:v>0.21212121212121199</c:v>
                </c:pt>
                <c:pt idx="8988">
                  <c:v>0.21276595744680801</c:v>
                </c:pt>
                <c:pt idx="8989">
                  <c:v>0.220588235294117</c:v>
                </c:pt>
                <c:pt idx="8990">
                  <c:v>0.204545454545454</c:v>
                </c:pt>
                <c:pt idx="8991">
                  <c:v>0.20481927710843301</c:v>
                </c:pt>
                <c:pt idx="8992">
                  <c:v>0.22553191489361701</c:v>
                </c:pt>
                <c:pt idx="8993">
                  <c:v>0.19650655021833999</c:v>
                </c:pt>
                <c:pt idx="8994">
                  <c:v>0.25333333333333302</c:v>
                </c:pt>
                <c:pt idx="8995">
                  <c:v>0.27014218009478602</c:v>
                </c:pt>
                <c:pt idx="8996">
                  <c:v>0.25806451612903197</c:v>
                </c:pt>
                <c:pt idx="8997">
                  <c:v>0.31034482758620602</c:v>
                </c:pt>
                <c:pt idx="8998">
                  <c:v>0.25263157894736799</c:v>
                </c:pt>
                <c:pt idx="8999">
                  <c:v>0.135135135135135</c:v>
                </c:pt>
                <c:pt idx="9000">
                  <c:v>-8.6455331412103008E-3</c:v>
                </c:pt>
                <c:pt idx="9001">
                  <c:v>-9.3749999999999094E-3</c:v>
                </c:pt>
                <c:pt idx="9002">
                  <c:v>5.0420168067226703E-3</c:v>
                </c:pt>
                <c:pt idx="9003">
                  <c:v>5.0420168067226703E-3</c:v>
                </c:pt>
                <c:pt idx="9004">
                  <c:v>5.9642147117295796E-3</c:v>
                </c:pt>
                <c:pt idx="9005">
                  <c:v>-1.2048192771084199E-2</c:v>
                </c:pt>
                <c:pt idx="9006">
                  <c:v>-1.29310344827586E-2</c:v>
                </c:pt>
                <c:pt idx="9007">
                  <c:v>-1.7821782178217799E-2</c:v>
                </c:pt>
                <c:pt idx="9008">
                  <c:v>-1.35396518375241E-2</c:v>
                </c:pt>
                <c:pt idx="9009">
                  <c:v>-1.34357005758156E-2</c:v>
                </c:pt>
                <c:pt idx="9010">
                  <c:v>-1.43149284253578E-2</c:v>
                </c:pt>
                <c:pt idx="9011">
                  <c:v>-1.52505446623094E-2</c:v>
                </c:pt>
                <c:pt idx="9012">
                  <c:v>-1.52505446623094E-2</c:v>
                </c:pt>
                <c:pt idx="9013">
                  <c:v>-1.5801354401805801E-2</c:v>
                </c:pt>
                <c:pt idx="9014">
                  <c:v>-1.5317286652078699E-2</c:v>
                </c:pt>
                <c:pt idx="9015">
                  <c:v>3.8626609442059902E-2</c:v>
                </c:pt>
                <c:pt idx="9016">
                  <c:v>-6.6518847006651304E-3</c:v>
                </c:pt>
                <c:pt idx="9017">
                  <c:v>-1.3157894736842E-2</c:v>
                </c:pt>
                <c:pt idx="9018">
                  <c:v>2.11764705882353E-2</c:v>
                </c:pt>
                <c:pt idx="9019">
                  <c:v>2.2004889975550002E-2</c:v>
                </c:pt>
                <c:pt idx="9020">
                  <c:v>2.9850746268656799E-2</c:v>
                </c:pt>
                <c:pt idx="9021">
                  <c:v>2.92682926829268E-2</c:v>
                </c:pt>
                <c:pt idx="9022">
                  <c:v>3.0456852791878201E-2</c:v>
                </c:pt>
                <c:pt idx="9023">
                  <c:v>3.17460317460318E-2</c:v>
                </c:pt>
                <c:pt idx="9024">
                  <c:v>2.8436018957346001E-2</c:v>
                </c:pt>
                <c:pt idx="9025">
                  <c:v>3.3333333333333402E-2</c:v>
                </c:pt>
                <c:pt idx="9026">
                  <c:v>8.1743869209809292E-3</c:v>
                </c:pt>
                <c:pt idx="9027">
                  <c:v>8.0862533692722602E-3</c:v>
                </c:pt>
                <c:pt idx="9028">
                  <c:v>8.1743869209809292E-3</c:v>
                </c:pt>
                <c:pt idx="9029">
                  <c:v>0</c:v>
                </c:pt>
                <c:pt idx="9030">
                  <c:v>2.4930747922437602E-2</c:v>
                </c:pt>
                <c:pt idx="9031">
                  <c:v>0</c:v>
                </c:pt>
                <c:pt idx="9032">
                  <c:v>7.75193798449613E-3</c:v>
                </c:pt>
                <c:pt idx="9033">
                  <c:v>2.6954177897573401E-3</c:v>
                </c:pt>
                <c:pt idx="9034">
                  <c:v>2.7700831024930401E-3</c:v>
                </c:pt>
                <c:pt idx="9035">
                  <c:v>2.9325513196480899E-3</c:v>
                </c:pt>
                <c:pt idx="9036">
                  <c:v>3.4843205574912601E-3</c:v>
                </c:pt>
                <c:pt idx="9037">
                  <c:v>3.3670033670034601E-3</c:v>
                </c:pt>
                <c:pt idx="9038">
                  <c:v>3.1152647975076701E-3</c:v>
                </c:pt>
                <c:pt idx="9039">
                  <c:v>-3.3033033033033003E-2</c:v>
                </c:pt>
                <c:pt idx="9040">
                  <c:v>-6.2686567164179197E-2</c:v>
                </c:pt>
                <c:pt idx="9041">
                  <c:v>-6.7961165048543604E-2</c:v>
                </c:pt>
                <c:pt idx="9042">
                  <c:v>9.77198697068404E-3</c:v>
                </c:pt>
                <c:pt idx="9043">
                  <c:v>-6.4102564102563797E-3</c:v>
                </c:pt>
                <c:pt idx="9044">
                  <c:v>-6.4102564102563797E-3</c:v>
                </c:pt>
                <c:pt idx="9045">
                  <c:v>-6.8493150684931703E-3</c:v>
                </c:pt>
                <c:pt idx="9046">
                  <c:v>3.5460992907801303E-2</c:v>
                </c:pt>
                <c:pt idx="9047">
                  <c:v>-5.9233449477351797E-2</c:v>
                </c:pt>
                <c:pt idx="9048">
                  <c:v>1.38888888888888E-2</c:v>
                </c:pt>
                <c:pt idx="9049">
                  <c:v>2.14285714285713E-2</c:v>
                </c:pt>
                <c:pt idx="9050">
                  <c:v>4.3795620437956102E-2</c:v>
                </c:pt>
                <c:pt idx="9051">
                  <c:v>-3.6734693877551003E-2</c:v>
                </c:pt>
                <c:pt idx="9052">
                  <c:v>-3.9301310043668103E-2</c:v>
                </c:pt>
                <c:pt idx="9053">
                  <c:v>0</c:v>
                </c:pt>
                <c:pt idx="9054">
                  <c:v>0</c:v>
                </c:pt>
                <c:pt idx="9055">
                  <c:v>-8.4033613445377801E-3</c:v>
                </c:pt>
                <c:pt idx="9056">
                  <c:v>-7.6335877862594402E-3</c:v>
                </c:pt>
                <c:pt idx="9057">
                  <c:v>-4.3824701195219001E-2</c:v>
                </c:pt>
                <c:pt idx="9058">
                  <c:v>0.18518518518518501</c:v>
                </c:pt>
                <c:pt idx="9059">
                  <c:v>0.164179104477611</c:v>
                </c:pt>
                <c:pt idx="9060">
                  <c:v>0.15076923076922999</c:v>
                </c:pt>
                <c:pt idx="9061">
                  <c:v>0.16171617161716101</c:v>
                </c:pt>
                <c:pt idx="9062">
                  <c:v>0.17449664429530101</c:v>
                </c:pt>
                <c:pt idx="9063">
                  <c:v>0.190311418685121</c:v>
                </c:pt>
                <c:pt idx="9064">
                  <c:v>0.17607973421926901</c:v>
                </c:pt>
                <c:pt idx="9065">
                  <c:v>0.123376623376623</c:v>
                </c:pt>
                <c:pt idx="9066">
                  <c:v>0.16129032258064499</c:v>
                </c:pt>
                <c:pt idx="9067">
                  <c:v>0.15309446254071599</c:v>
                </c:pt>
                <c:pt idx="9068">
                  <c:v>0.17870722433460001</c:v>
                </c:pt>
                <c:pt idx="9069">
                  <c:v>0.18007662835249</c:v>
                </c:pt>
                <c:pt idx="9070">
                  <c:v>0.16607773851590099</c:v>
                </c:pt>
                <c:pt idx="9071">
                  <c:v>0.16262975778546701</c:v>
                </c:pt>
                <c:pt idx="9072">
                  <c:v>0.17216117216117199</c:v>
                </c:pt>
                <c:pt idx="9073">
                  <c:v>0.15932203389830499</c:v>
                </c:pt>
                <c:pt idx="9074">
                  <c:v>0.38461538461538403</c:v>
                </c:pt>
                <c:pt idx="9075">
                  <c:v>0.25291828793774301</c:v>
                </c:pt>
                <c:pt idx="9076">
                  <c:v>0.33101045296167197</c:v>
                </c:pt>
                <c:pt idx="9077">
                  <c:v>0.247588424437299</c:v>
                </c:pt>
                <c:pt idx="9078">
                  <c:v>0.246006389776357</c:v>
                </c:pt>
                <c:pt idx="9079">
                  <c:v>0.27017543859649101</c:v>
                </c:pt>
                <c:pt idx="9080">
                  <c:v>0.26143790849673199</c:v>
                </c:pt>
                <c:pt idx="9081">
                  <c:v>0.24340175953079099</c:v>
                </c:pt>
                <c:pt idx="9082">
                  <c:v>0.29251700680272102</c:v>
                </c:pt>
                <c:pt idx="9083">
                  <c:v>0.252941176470588</c:v>
                </c:pt>
                <c:pt idx="9084">
                  <c:v>0.28289473684210498</c:v>
                </c:pt>
                <c:pt idx="9085">
                  <c:v>0.26060606060606001</c:v>
                </c:pt>
                <c:pt idx="9086">
                  <c:v>0.25903614457831298</c:v>
                </c:pt>
                <c:pt idx="9087">
                  <c:v>0.17201166180758001</c:v>
                </c:pt>
                <c:pt idx="9088">
                  <c:v>0.16999999999999901</c:v>
                </c:pt>
                <c:pt idx="9089">
                  <c:v>0.21794871794871701</c:v>
                </c:pt>
                <c:pt idx="9090">
                  <c:v>0.21656050955414</c:v>
                </c:pt>
                <c:pt idx="9091">
                  <c:v>0.22516556291390699</c:v>
                </c:pt>
                <c:pt idx="9092">
                  <c:v>0.21656050955414</c:v>
                </c:pt>
                <c:pt idx="9093">
                  <c:v>0.18681318681318601</c:v>
                </c:pt>
                <c:pt idx="9094">
                  <c:v>0.172588832487309</c:v>
                </c:pt>
                <c:pt idx="9095">
                  <c:v>0.18378378378378299</c:v>
                </c:pt>
                <c:pt idx="9096">
                  <c:v>0.20359281437125701</c:v>
                </c:pt>
                <c:pt idx="9097">
                  <c:v>0.19999999999999901</c:v>
                </c:pt>
                <c:pt idx="9098">
                  <c:v>0.22077922077921999</c:v>
                </c:pt>
                <c:pt idx="9099">
                  <c:v>0.24460431654676201</c:v>
                </c:pt>
                <c:pt idx="9100">
                  <c:v>0.24460431654676201</c:v>
                </c:pt>
                <c:pt idx="9101">
                  <c:v>0.25</c:v>
                </c:pt>
                <c:pt idx="9102">
                  <c:v>0.21118012422360199</c:v>
                </c:pt>
                <c:pt idx="9103">
                  <c:v>0.22516556291390699</c:v>
                </c:pt>
                <c:pt idx="9104">
                  <c:v>0.24822695035460901</c:v>
                </c:pt>
                <c:pt idx="9105">
                  <c:v>0.20962199312714699</c:v>
                </c:pt>
                <c:pt idx="9106">
                  <c:v>0.19999999999999901</c:v>
                </c:pt>
                <c:pt idx="9107">
                  <c:v>0.226765799256505</c:v>
                </c:pt>
                <c:pt idx="9108">
                  <c:v>0.197411003236245</c:v>
                </c:pt>
                <c:pt idx="9109">
                  <c:v>0.197411003236245</c:v>
                </c:pt>
                <c:pt idx="9110">
                  <c:v>0.205211726384364</c:v>
                </c:pt>
                <c:pt idx="9111">
                  <c:v>0.221052631578947</c:v>
                </c:pt>
                <c:pt idx="9112">
                  <c:v>0.237735849056603</c:v>
                </c:pt>
                <c:pt idx="9113">
                  <c:v>0.22743682310469299</c:v>
                </c:pt>
                <c:pt idx="9114">
                  <c:v>0.201277955271565</c:v>
                </c:pt>
                <c:pt idx="9115">
                  <c:v>0.18243243243243201</c:v>
                </c:pt>
                <c:pt idx="9116">
                  <c:v>0.22689075630252101</c:v>
                </c:pt>
                <c:pt idx="9117">
                  <c:v>0.28767123287671198</c:v>
                </c:pt>
                <c:pt idx="9118">
                  <c:v>0.31343283582089498</c:v>
                </c:pt>
                <c:pt idx="9119">
                  <c:v>0.25925925925925902</c:v>
                </c:pt>
                <c:pt idx="9120">
                  <c:v>0.352226720647773</c:v>
                </c:pt>
                <c:pt idx="9121">
                  <c:v>0.23076923076923</c:v>
                </c:pt>
                <c:pt idx="9122">
                  <c:v>0.28571428571428498</c:v>
                </c:pt>
                <c:pt idx="9123">
                  <c:v>0.3</c:v>
                </c:pt>
                <c:pt idx="9124">
                  <c:v>0.292682926829268</c:v>
                </c:pt>
                <c:pt idx="9125">
                  <c:v>0.31578947368421001</c:v>
                </c:pt>
                <c:pt idx="9126">
                  <c:v>0.375</c:v>
                </c:pt>
                <c:pt idx="9127">
                  <c:v>0.32432432432432401</c:v>
                </c:pt>
                <c:pt idx="9128">
                  <c:v>0.39923954372623499</c:v>
                </c:pt>
                <c:pt idx="9129">
                  <c:v>0.40856031128404602</c:v>
                </c:pt>
                <c:pt idx="9130">
                  <c:v>0.27450980392156799</c:v>
                </c:pt>
                <c:pt idx="9131">
                  <c:v>0.29370629370629298</c:v>
                </c:pt>
                <c:pt idx="9132">
                  <c:v>0.27272727272727199</c:v>
                </c:pt>
                <c:pt idx="9133">
                  <c:v>0.31111111111111101</c:v>
                </c:pt>
                <c:pt idx="9134">
                  <c:v>0.35294117647058798</c:v>
                </c:pt>
                <c:pt idx="9135">
                  <c:v>0.33852140077821002</c:v>
                </c:pt>
                <c:pt idx="9136">
                  <c:v>0.37662337662337603</c:v>
                </c:pt>
                <c:pt idx="9137">
                  <c:v>0.31707317073170699</c:v>
                </c:pt>
                <c:pt idx="9138">
                  <c:v>0.33050847457627103</c:v>
                </c:pt>
                <c:pt idx="9139">
                  <c:v>0.33620689655172398</c:v>
                </c:pt>
                <c:pt idx="9140">
                  <c:v>0.32231404958677601</c:v>
                </c:pt>
                <c:pt idx="9141">
                  <c:v>0.28870292887029197</c:v>
                </c:pt>
                <c:pt idx="9142">
                  <c:v>0.33333333333333298</c:v>
                </c:pt>
                <c:pt idx="9143">
                  <c:v>0.33913043478260801</c:v>
                </c:pt>
                <c:pt idx="9144">
                  <c:v>0.36792452830188599</c:v>
                </c:pt>
                <c:pt idx="9145">
                  <c:v>0.36111111111111099</c:v>
                </c:pt>
                <c:pt idx="9146">
                  <c:v>0.45945945945945899</c:v>
                </c:pt>
                <c:pt idx="9147">
                  <c:v>0.42857142857142799</c:v>
                </c:pt>
                <c:pt idx="9148">
                  <c:v>0.460465116279069</c:v>
                </c:pt>
                <c:pt idx="9149">
                  <c:v>0.50467289719626096</c:v>
                </c:pt>
                <c:pt idx="9150">
                  <c:v>0.63243243243243197</c:v>
                </c:pt>
                <c:pt idx="9151">
                  <c:v>0.55980861244019098</c:v>
                </c:pt>
                <c:pt idx="9152">
                  <c:v>0.61085972850678705</c:v>
                </c:pt>
                <c:pt idx="9153">
                  <c:v>0.39393939393939398</c:v>
                </c:pt>
                <c:pt idx="9154">
                  <c:v>0.416370106761565</c:v>
                </c:pt>
                <c:pt idx="9155">
                  <c:v>0.39130434782608597</c:v>
                </c:pt>
                <c:pt idx="9156">
                  <c:v>0.421875</c:v>
                </c:pt>
                <c:pt idx="9157">
                  <c:v>0.44628099173553698</c:v>
                </c:pt>
                <c:pt idx="9158">
                  <c:v>0.46153846153846101</c:v>
                </c:pt>
                <c:pt idx="9159">
                  <c:v>0.54</c:v>
                </c:pt>
                <c:pt idx="9160">
                  <c:v>0.53535353535353503</c:v>
                </c:pt>
                <c:pt idx="9161">
                  <c:v>-1.7142857142857099E-2</c:v>
                </c:pt>
                <c:pt idx="9162">
                  <c:v>-4.2313117066290398E-3</c:v>
                </c:pt>
                <c:pt idx="9163">
                  <c:v>-4.9916805324459104E-3</c:v>
                </c:pt>
                <c:pt idx="9164">
                  <c:v>-5.8027079303675198E-3</c:v>
                </c:pt>
                <c:pt idx="9165">
                  <c:v>-6.1349693251533301E-3</c:v>
                </c:pt>
                <c:pt idx="9166">
                  <c:v>-6.1855670103092503E-3</c:v>
                </c:pt>
                <c:pt idx="9167">
                  <c:v>2.5423728813559199E-2</c:v>
                </c:pt>
                <c:pt idx="9168">
                  <c:v>2.5641025641025501E-2</c:v>
                </c:pt>
                <c:pt idx="9169">
                  <c:v>6.8649885583524899E-3</c:v>
                </c:pt>
                <c:pt idx="9170">
                  <c:v>-5.5555555555555497E-2</c:v>
                </c:pt>
                <c:pt idx="9171">
                  <c:v>-5.7142857142857099E-2</c:v>
                </c:pt>
                <c:pt idx="9172">
                  <c:v>-5.8252427184465903E-2</c:v>
                </c:pt>
                <c:pt idx="9173">
                  <c:v>-5.6074766355140103E-2</c:v>
                </c:pt>
                <c:pt idx="9174">
                  <c:v>1.3100436681222599E-2</c:v>
                </c:pt>
                <c:pt idx="9175">
                  <c:v>-7.8156312625250399E-2</c:v>
                </c:pt>
                <c:pt idx="9176">
                  <c:v>-6.4794816414686096E-3</c:v>
                </c:pt>
                <c:pt idx="9177">
                  <c:v>-1.28755364806867E-2</c:v>
                </c:pt>
                <c:pt idx="9178">
                  <c:v>-1.19521912350597E-2</c:v>
                </c:pt>
                <c:pt idx="9179">
                  <c:v>-1.2345679012345699E-2</c:v>
                </c:pt>
                <c:pt idx="9180">
                  <c:v>-1.33333333333334E-2</c:v>
                </c:pt>
                <c:pt idx="9181">
                  <c:v>-2.70270270270269E-2</c:v>
                </c:pt>
                <c:pt idx="9182">
                  <c:v>-2.6086956521739198E-2</c:v>
                </c:pt>
                <c:pt idx="9183">
                  <c:v>-2.8571428571428401E-2</c:v>
                </c:pt>
                <c:pt idx="9184">
                  <c:v>1.5957446808510599E-2</c:v>
                </c:pt>
                <c:pt idx="9185">
                  <c:v>1.62162162162162E-2</c:v>
                </c:pt>
                <c:pt idx="9186">
                  <c:v>3.3707865168539401E-2</c:v>
                </c:pt>
                <c:pt idx="9187">
                  <c:v>2.8985507246376701E-2</c:v>
                </c:pt>
                <c:pt idx="9188">
                  <c:v>3.0927835051546199E-2</c:v>
                </c:pt>
                <c:pt idx="9189">
                  <c:v>2.7777777777777599E-2</c:v>
                </c:pt>
                <c:pt idx="9190">
                  <c:v>2.8571428571428401E-2</c:v>
                </c:pt>
                <c:pt idx="9191">
                  <c:v>3.1914893617021198E-2</c:v>
                </c:pt>
                <c:pt idx="9192">
                  <c:v>4.31654676258992E-2</c:v>
                </c:pt>
                <c:pt idx="9193">
                  <c:v>3.7037037037036903E-2</c:v>
                </c:pt>
                <c:pt idx="9194">
                  <c:v>-2.6086956521739198E-2</c:v>
                </c:pt>
                <c:pt idx="9195">
                  <c:v>-2.59365994236311E-2</c:v>
                </c:pt>
                <c:pt idx="9196">
                  <c:v>-2.5641025641025501E-2</c:v>
                </c:pt>
                <c:pt idx="9197">
                  <c:v>1.7543859649122799E-2</c:v>
                </c:pt>
                <c:pt idx="9198">
                  <c:v>9.0410958904109495E-2</c:v>
                </c:pt>
                <c:pt idx="9199">
                  <c:v>-2.9702970297029702E-2</c:v>
                </c:pt>
                <c:pt idx="9200">
                  <c:v>-3.6144578313252997E-2</c:v>
                </c:pt>
                <c:pt idx="9201">
                  <c:v>-7.1240105540897103E-2</c:v>
                </c:pt>
                <c:pt idx="9202">
                  <c:v>-7.1240105540897103E-2</c:v>
                </c:pt>
                <c:pt idx="9203">
                  <c:v>-8.4639498432601906E-2</c:v>
                </c:pt>
                <c:pt idx="9204">
                  <c:v>-4.7318611987381597E-2</c:v>
                </c:pt>
                <c:pt idx="9205">
                  <c:v>-5.1987767584097802E-2</c:v>
                </c:pt>
                <c:pt idx="9206">
                  <c:v>-6.2271062271062202E-2</c:v>
                </c:pt>
                <c:pt idx="9207">
                  <c:v>-5.4313099041533398E-2</c:v>
                </c:pt>
                <c:pt idx="9208">
                  <c:v>3.15457413249209E-3</c:v>
                </c:pt>
                <c:pt idx="9209">
                  <c:v>-7.1942446043165003E-3</c:v>
                </c:pt>
                <c:pt idx="9210">
                  <c:v>-8.5470085470085097E-3</c:v>
                </c:pt>
                <c:pt idx="9211">
                  <c:v>-0.105454545454545</c:v>
                </c:pt>
                <c:pt idx="9212">
                  <c:v>-2.6845637583892499E-2</c:v>
                </c:pt>
                <c:pt idx="9213">
                  <c:v>-2.04081632653061E-2</c:v>
                </c:pt>
                <c:pt idx="9214">
                  <c:v>-2.4E-2</c:v>
                </c:pt>
                <c:pt idx="9215">
                  <c:v>-3.03030303030302E-2</c:v>
                </c:pt>
                <c:pt idx="9216">
                  <c:v>-3.3962264150943298E-2</c:v>
                </c:pt>
                <c:pt idx="9217">
                  <c:v>4.09836065573769E-2</c:v>
                </c:pt>
                <c:pt idx="9218">
                  <c:v>4.09836065573769E-2</c:v>
                </c:pt>
                <c:pt idx="9219">
                  <c:v>2.9045643153526798E-2</c:v>
                </c:pt>
                <c:pt idx="9220">
                  <c:v>-6.4150943396226401E-2</c:v>
                </c:pt>
                <c:pt idx="9221">
                  <c:v>-1.7793594306049799E-2</c:v>
                </c:pt>
                <c:pt idx="9222">
                  <c:v>3.3670033670034601E-3</c:v>
                </c:pt>
                <c:pt idx="9223">
                  <c:v>3.7453183520599299E-3</c:v>
                </c:pt>
                <c:pt idx="9224">
                  <c:v>0.109375</c:v>
                </c:pt>
                <c:pt idx="9225">
                  <c:v>0.13725490196078399</c:v>
                </c:pt>
                <c:pt idx="9226">
                  <c:v>0.12953367875647601</c:v>
                </c:pt>
                <c:pt idx="9227">
                  <c:v>0.1</c:v>
                </c:pt>
                <c:pt idx="9228">
                  <c:v>8.9285714285714093E-2</c:v>
                </c:pt>
                <c:pt idx="9229">
                  <c:v>9.2592592592592504E-2</c:v>
                </c:pt>
                <c:pt idx="9230">
                  <c:v>7.7490774907749096E-2</c:v>
                </c:pt>
                <c:pt idx="9231">
                  <c:v>9.8181818181818106E-2</c:v>
                </c:pt>
                <c:pt idx="9232">
                  <c:v>9.6774193548386997E-2</c:v>
                </c:pt>
                <c:pt idx="9233">
                  <c:v>9.6774193548386997E-2</c:v>
                </c:pt>
                <c:pt idx="9234">
                  <c:v>0.108433734939759</c:v>
                </c:pt>
                <c:pt idx="9235">
                  <c:v>6.6666666666666596E-2</c:v>
                </c:pt>
                <c:pt idx="9236">
                  <c:v>-3.7344398340249003E-2</c:v>
                </c:pt>
                <c:pt idx="9237">
                  <c:v>-1.25523012552302E-2</c:v>
                </c:pt>
                <c:pt idx="9238">
                  <c:v>0</c:v>
                </c:pt>
                <c:pt idx="9239">
                  <c:v>9.5022624434389205E-2</c:v>
                </c:pt>
                <c:pt idx="9240">
                  <c:v>9.6774193548386997E-2</c:v>
                </c:pt>
                <c:pt idx="9241">
                  <c:v>0.19565217391304299</c:v>
                </c:pt>
                <c:pt idx="9242">
                  <c:v>0.31034482758620602</c:v>
                </c:pt>
                <c:pt idx="9243">
                  <c:v>0.314285714285714</c:v>
                </c:pt>
                <c:pt idx="9244">
                  <c:v>0.30841121495327001</c:v>
                </c:pt>
                <c:pt idx="9245">
                  <c:v>3.0390738060781498E-2</c:v>
                </c:pt>
                <c:pt idx="9246">
                  <c:v>3.0390738060781498E-2</c:v>
                </c:pt>
                <c:pt idx="9247">
                  <c:v>3.5775127768313299E-2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4.82758620689656E-2</c:v>
                </c:pt>
                <c:pt idx="9253">
                  <c:v>3.9252336448598102E-2</c:v>
                </c:pt>
                <c:pt idx="9254">
                  <c:v>2.2222222222222102E-2</c:v>
                </c:pt>
                <c:pt idx="9255">
                  <c:v>2.2388059701492401E-2</c:v>
                </c:pt>
                <c:pt idx="9256">
                  <c:v>3.7037037037037598E-3</c:v>
                </c:pt>
                <c:pt idx="9257">
                  <c:v>3.8910505836575698E-3</c:v>
                </c:pt>
                <c:pt idx="9258">
                  <c:v>-1.9646365422396599E-3</c:v>
                </c:pt>
                <c:pt idx="9259">
                  <c:v>-2.0040080160319499E-3</c:v>
                </c:pt>
                <c:pt idx="9260">
                  <c:v>-1.9342359767891E-3</c:v>
                </c:pt>
                <c:pt idx="9261">
                  <c:v>4.5662100456620404E-3</c:v>
                </c:pt>
                <c:pt idx="9262">
                  <c:v>4.5662100456620404E-3</c:v>
                </c:pt>
                <c:pt idx="9263">
                  <c:v>9.5723014256619193E-2</c:v>
                </c:pt>
                <c:pt idx="9264">
                  <c:v>8.9068825910931099E-2</c:v>
                </c:pt>
                <c:pt idx="9265">
                  <c:v>9.7345132743362706E-2</c:v>
                </c:pt>
                <c:pt idx="9266">
                  <c:v>0.122222222222222</c:v>
                </c:pt>
                <c:pt idx="9267">
                  <c:v>7.8167115902964796E-2</c:v>
                </c:pt>
                <c:pt idx="9268">
                  <c:v>8.8397790055248601E-2</c:v>
                </c:pt>
                <c:pt idx="9269">
                  <c:v>4.9562682215743302E-2</c:v>
                </c:pt>
                <c:pt idx="9270">
                  <c:v>4.9562682215743302E-2</c:v>
                </c:pt>
                <c:pt idx="9271">
                  <c:v>0.119533527696793</c:v>
                </c:pt>
                <c:pt idx="9272">
                  <c:v>0.123867069486404</c:v>
                </c:pt>
                <c:pt idx="9273">
                  <c:v>0.16184971098265799</c:v>
                </c:pt>
                <c:pt idx="9274">
                  <c:v>0.17469879518072201</c:v>
                </c:pt>
                <c:pt idx="9275">
                  <c:v>0.21967213114754</c:v>
                </c:pt>
                <c:pt idx="9276">
                  <c:v>0.224080267558528</c:v>
                </c:pt>
                <c:pt idx="9277">
                  <c:v>0.22695035460992899</c:v>
                </c:pt>
                <c:pt idx="9278">
                  <c:v>0.19434628975265</c:v>
                </c:pt>
                <c:pt idx="9279">
                  <c:v>0.201465201465201</c:v>
                </c:pt>
                <c:pt idx="9280">
                  <c:v>0.194029850746268</c:v>
                </c:pt>
                <c:pt idx="9281">
                  <c:v>0.23529411764705799</c:v>
                </c:pt>
                <c:pt idx="9282">
                  <c:v>0.24806201550387499</c:v>
                </c:pt>
                <c:pt idx="9283">
                  <c:v>0.15867158671586701</c:v>
                </c:pt>
                <c:pt idx="9284">
                  <c:v>0.17551020408163201</c:v>
                </c:pt>
                <c:pt idx="9285">
                  <c:v>0.24302788844621501</c:v>
                </c:pt>
                <c:pt idx="9286">
                  <c:v>-4.2674253200569697E-3</c:v>
                </c:pt>
                <c:pt idx="9287">
                  <c:v>-1.26939351198871E-2</c:v>
                </c:pt>
                <c:pt idx="9288">
                  <c:v>-1.3740458015267101E-2</c:v>
                </c:pt>
                <c:pt idx="9289">
                  <c:v>-1.9867549668874201E-2</c:v>
                </c:pt>
                <c:pt idx="9290">
                  <c:v>9.6463022508037604E-3</c:v>
                </c:pt>
                <c:pt idx="9291">
                  <c:v>-4.7543581616482601E-3</c:v>
                </c:pt>
                <c:pt idx="9292">
                  <c:v>-4.9099836333879E-3</c:v>
                </c:pt>
                <c:pt idx="9293">
                  <c:v>-5.1457975986277599E-3</c:v>
                </c:pt>
                <c:pt idx="9294">
                  <c:v>-5.9405940594059398E-3</c:v>
                </c:pt>
                <c:pt idx="9295">
                  <c:v>-9.9403578528827197E-3</c:v>
                </c:pt>
                <c:pt idx="9296">
                  <c:v>-9.9009900990099098E-3</c:v>
                </c:pt>
                <c:pt idx="9297">
                  <c:v>-9.8231827111985304E-3</c:v>
                </c:pt>
                <c:pt idx="9298">
                  <c:v>-9.9009900990099098E-3</c:v>
                </c:pt>
                <c:pt idx="9299">
                  <c:v>-1.3806706114398401E-2</c:v>
                </c:pt>
                <c:pt idx="9300">
                  <c:v>-1.3861386138613801E-2</c:v>
                </c:pt>
                <c:pt idx="9301">
                  <c:v>-1.3698630136986301E-2</c:v>
                </c:pt>
                <c:pt idx="9302">
                  <c:v>-1.37524557956778E-2</c:v>
                </c:pt>
                <c:pt idx="9303">
                  <c:v>-1.9880715705764499E-3</c:v>
                </c:pt>
                <c:pt idx="9304">
                  <c:v>-2.1691973969630799E-3</c:v>
                </c:pt>
                <c:pt idx="9305">
                  <c:v>-2.2371364653244099E-3</c:v>
                </c:pt>
                <c:pt idx="9306">
                  <c:v>4.6082949308756602E-3</c:v>
                </c:pt>
                <c:pt idx="9307">
                  <c:v>4.6082949308756602E-3</c:v>
                </c:pt>
                <c:pt idx="9308">
                  <c:v>4.9504950495049497E-3</c:v>
                </c:pt>
                <c:pt idx="9309">
                  <c:v>2.3354564755838601E-2</c:v>
                </c:pt>
                <c:pt idx="9310">
                  <c:v>-9.1324200913243097E-3</c:v>
                </c:pt>
                <c:pt idx="9311">
                  <c:v>2.7160493827160501E-2</c:v>
                </c:pt>
                <c:pt idx="9312">
                  <c:v>6.25E-2</c:v>
                </c:pt>
                <c:pt idx="9313">
                  <c:v>4.7393364928909998E-2</c:v>
                </c:pt>
                <c:pt idx="9314">
                  <c:v>4.6296296296296197E-2</c:v>
                </c:pt>
                <c:pt idx="9315">
                  <c:v>1.0752688172042999E-2</c:v>
                </c:pt>
                <c:pt idx="9316">
                  <c:v>1.78571428571427E-2</c:v>
                </c:pt>
                <c:pt idx="9317">
                  <c:v>-3.11750599520383E-2</c:v>
                </c:pt>
                <c:pt idx="9318">
                  <c:v>-7.1428571428571397E-2</c:v>
                </c:pt>
                <c:pt idx="9319">
                  <c:v>-7.7777777777777696E-2</c:v>
                </c:pt>
                <c:pt idx="9320">
                  <c:v>-8.6350974930362104E-2</c:v>
                </c:pt>
                <c:pt idx="9321">
                  <c:v>-8.2666666666666597E-2</c:v>
                </c:pt>
                <c:pt idx="9322">
                  <c:v>-8.1794195250659493E-2</c:v>
                </c:pt>
                <c:pt idx="9323">
                  <c:v>-3.8461538461538498E-2</c:v>
                </c:pt>
                <c:pt idx="9324">
                  <c:v>-3.9408866995073802E-2</c:v>
                </c:pt>
                <c:pt idx="9325">
                  <c:v>-2.19298245614034E-2</c:v>
                </c:pt>
                <c:pt idx="9326">
                  <c:v>-1.8264840182648401E-2</c:v>
                </c:pt>
                <c:pt idx="9327">
                  <c:v>-1.9801980198019799E-2</c:v>
                </c:pt>
                <c:pt idx="9328">
                  <c:v>-2.40963855421687E-2</c:v>
                </c:pt>
                <c:pt idx="9329">
                  <c:v>-2.2099447513812001E-2</c:v>
                </c:pt>
                <c:pt idx="9330">
                  <c:v>-2.2857142857142899E-2</c:v>
                </c:pt>
                <c:pt idx="9331">
                  <c:v>4.54545454545454E-2</c:v>
                </c:pt>
                <c:pt idx="9332">
                  <c:v>4.6511627906976799E-2</c:v>
                </c:pt>
                <c:pt idx="9333">
                  <c:v>4.7904191616766401E-2</c:v>
                </c:pt>
                <c:pt idx="9334">
                  <c:v>4.8484848484848499E-2</c:v>
                </c:pt>
                <c:pt idx="9335">
                  <c:v>2.80112044817926E-3</c:v>
                </c:pt>
                <c:pt idx="9336">
                  <c:v>3.0030030030030398E-3</c:v>
                </c:pt>
                <c:pt idx="9337">
                  <c:v>-3.5598705501617998E-2</c:v>
                </c:pt>
                <c:pt idx="9338">
                  <c:v>-1.628664495114E-2</c:v>
                </c:pt>
                <c:pt idx="9339">
                  <c:v>-1.53846153846153E-2</c:v>
                </c:pt>
                <c:pt idx="9340">
                  <c:v>-1.56739811912225E-2</c:v>
                </c:pt>
                <c:pt idx="9341">
                  <c:v>-1.53846153846153E-2</c:v>
                </c:pt>
                <c:pt idx="9342">
                  <c:v>-1.4662756598240401E-2</c:v>
                </c:pt>
                <c:pt idx="9343">
                  <c:v>-1.5479876160990599E-2</c:v>
                </c:pt>
                <c:pt idx="9344">
                  <c:v>-1.7793594306049799E-2</c:v>
                </c:pt>
                <c:pt idx="9345">
                  <c:v>-1.8181818181818001E-2</c:v>
                </c:pt>
                <c:pt idx="9346">
                  <c:v>0.125786163522012</c:v>
                </c:pt>
                <c:pt idx="9347">
                  <c:v>0.115606936416184</c:v>
                </c:pt>
                <c:pt idx="9348">
                  <c:v>0.116279069767441</c:v>
                </c:pt>
                <c:pt idx="9349">
                  <c:v>9.9415204678362498E-2</c:v>
                </c:pt>
                <c:pt idx="9350">
                  <c:v>0.10759493670886</c:v>
                </c:pt>
                <c:pt idx="9351">
                  <c:v>0.10759493670886</c:v>
                </c:pt>
                <c:pt idx="9352">
                  <c:v>0.234421364985163</c:v>
                </c:pt>
                <c:pt idx="9353">
                  <c:v>0.24610591900311499</c:v>
                </c:pt>
                <c:pt idx="9354">
                  <c:v>0.28937728937728902</c:v>
                </c:pt>
                <c:pt idx="9355">
                  <c:v>0.26717557251908303</c:v>
                </c:pt>
                <c:pt idx="9356">
                  <c:v>0.269230769230769</c:v>
                </c:pt>
                <c:pt idx="9357">
                  <c:v>0.32013201320132001</c:v>
                </c:pt>
                <c:pt idx="9358">
                  <c:v>0.33828996282527801</c:v>
                </c:pt>
                <c:pt idx="9359">
                  <c:v>0.29729729729729698</c:v>
                </c:pt>
                <c:pt idx="9360">
                  <c:v>0.32225913621262398</c:v>
                </c:pt>
                <c:pt idx="9361">
                  <c:v>0.34275618374558298</c:v>
                </c:pt>
                <c:pt idx="9362">
                  <c:v>0.36654804270462599</c:v>
                </c:pt>
                <c:pt idx="9363">
                  <c:v>0.397683397683397</c:v>
                </c:pt>
                <c:pt idx="9364">
                  <c:v>0.37184115523465699</c:v>
                </c:pt>
                <c:pt idx="9365">
                  <c:v>0.35973597359735898</c:v>
                </c:pt>
                <c:pt idx="9366">
                  <c:v>0.36454849498327702</c:v>
                </c:pt>
                <c:pt idx="9367">
                  <c:v>0.378571428571428</c:v>
                </c:pt>
                <c:pt idx="9368">
                  <c:v>0.38970588235294101</c:v>
                </c:pt>
                <c:pt idx="9369">
                  <c:v>0.377289377289377</c:v>
                </c:pt>
                <c:pt idx="9370">
                  <c:v>0.36917562724014302</c:v>
                </c:pt>
                <c:pt idx="9371">
                  <c:v>0.40077821011673098</c:v>
                </c:pt>
                <c:pt idx="9372">
                  <c:v>0.58333333333333304</c:v>
                </c:pt>
                <c:pt idx="9373">
                  <c:v>0.57931034482758603</c:v>
                </c:pt>
                <c:pt idx="9374">
                  <c:v>0.61702127659574402</c:v>
                </c:pt>
                <c:pt idx="9375">
                  <c:v>0.63898916967509001</c:v>
                </c:pt>
                <c:pt idx="9376">
                  <c:v>0.64363636363636301</c:v>
                </c:pt>
                <c:pt idx="9377">
                  <c:v>0.65124555160142295</c:v>
                </c:pt>
                <c:pt idx="9378">
                  <c:v>0.65853658536585302</c:v>
                </c:pt>
                <c:pt idx="9379">
                  <c:v>0.65853658536585302</c:v>
                </c:pt>
                <c:pt idx="9380">
                  <c:v>0.71739130434782605</c:v>
                </c:pt>
                <c:pt idx="9381">
                  <c:v>0.71641791044776104</c:v>
                </c:pt>
                <c:pt idx="9382">
                  <c:v>0.71641791044776104</c:v>
                </c:pt>
                <c:pt idx="9383">
                  <c:v>0.71223021582733803</c:v>
                </c:pt>
                <c:pt idx="9384">
                  <c:v>0.73469387755102</c:v>
                </c:pt>
                <c:pt idx="9385">
                  <c:v>0.71052631578947301</c:v>
                </c:pt>
                <c:pt idx="9386">
                  <c:v>0.74482758620689604</c:v>
                </c:pt>
                <c:pt idx="9387">
                  <c:v>0.83458646616541299</c:v>
                </c:pt>
                <c:pt idx="9388">
                  <c:v>0.83823529411764697</c:v>
                </c:pt>
                <c:pt idx="9389">
                  <c:v>0.84172661870503596</c:v>
                </c:pt>
                <c:pt idx="9390">
                  <c:v>0.84269662921348298</c:v>
                </c:pt>
                <c:pt idx="9391">
                  <c:v>0.76901408450704201</c:v>
                </c:pt>
                <c:pt idx="9392">
                  <c:v>0.76190476190476097</c:v>
                </c:pt>
                <c:pt idx="9393">
                  <c:v>-1.29124820659971E-2</c:v>
                </c:pt>
                <c:pt idx="9394">
                  <c:v>-1.52801358234295E-2</c:v>
                </c:pt>
                <c:pt idx="9395">
                  <c:v>-5.8939096267189798E-3</c:v>
                </c:pt>
                <c:pt idx="9396">
                  <c:v>-1.8404907975459999E-2</c:v>
                </c:pt>
                <c:pt idx="9397">
                  <c:v>-1.8404907975459999E-2</c:v>
                </c:pt>
                <c:pt idx="9398">
                  <c:v>-1.83299389002036E-2</c:v>
                </c:pt>
                <c:pt idx="9399">
                  <c:v>-2.3346303501945401E-2</c:v>
                </c:pt>
                <c:pt idx="9400">
                  <c:v>-5.98669623059866E-2</c:v>
                </c:pt>
                <c:pt idx="9401">
                  <c:v>-4.1284403669724801E-2</c:v>
                </c:pt>
                <c:pt idx="9402">
                  <c:v>-4.6391752577319603E-2</c:v>
                </c:pt>
                <c:pt idx="9403">
                  <c:v>-3.8793103448275801E-2</c:v>
                </c:pt>
                <c:pt idx="9404">
                  <c:v>-4.0909090909090999E-2</c:v>
                </c:pt>
                <c:pt idx="9405">
                  <c:v>6.5693430656934296E-2</c:v>
                </c:pt>
                <c:pt idx="9406">
                  <c:v>0.11111111111111099</c:v>
                </c:pt>
                <c:pt idx="9407">
                  <c:v>8.0291970802919693E-2</c:v>
                </c:pt>
                <c:pt idx="9408">
                  <c:v>8.61618798955614E-2</c:v>
                </c:pt>
                <c:pt idx="9409">
                  <c:v>8.7999999999999995E-2</c:v>
                </c:pt>
                <c:pt idx="9410">
                  <c:v>9.0909090909090801E-2</c:v>
                </c:pt>
                <c:pt idx="9411">
                  <c:v>0.109947643979057</c:v>
                </c:pt>
                <c:pt idx="9412">
                  <c:v>0.107692307692307</c:v>
                </c:pt>
                <c:pt idx="9413">
                  <c:v>0.15544041450777199</c:v>
                </c:pt>
                <c:pt idx="9414">
                  <c:v>0.16759776536312801</c:v>
                </c:pt>
                <c:pt idx="9415">
                  <c:v>0.21195652173912999</c:v>
                </c:pt>
                <c:pt idx="9416">
                  <c:v>0.22807017543859601</c:v>
                </c:pt>
                <c:pt idx="9417">
                  <c:v>0.171171171171171</c:v>
                </c:pt>
                <c:pt idx="9418">
                  <c:v>0.217391304347826</c:v>
                </c:pt>
                <c:pt idx="9419">
                  <c:v>0.159999999999999</c:v>
                </c:pt>
                <c:pt idx="9420">
                  <c:v>0.16783216783216701</c:v>
                </c:pt>
                <c:pt idx="9421">
                  <c:v>0.19999999999999901</c:v>
                </c:pt>
                <c:pt idx="9422">
                  <c:v>0.125874125874125</c:v>
                </c:pt>
                <c:pt idx="9423">
                  <c:v>0.31343283582089498</c:v>
                </c:pt>
                <c:pt idx="9424">
                  <c:v>0.33546325878594202</c:v>
                </c:pt>
                <c:pt idx="9425">
                  <c:v>0.37906137184115501</c:v>
                </c:pt>
                <c:pt idx="9426">
                  <c:v>0.36332179930795799</c:v>
                </c:pt>
                <c:pt idx="9427">
                  <c:v>0.37634408602150499</c:v>
                </c:pt>
                <c:pt idx="9428">
                  <c:v>0.373493975903614</c:v>
                </c:pt>
                <c:pt idx="9429">
                  <c:v>0.36470588235294099</c:v>
                </c:pt>
                <c:pt idx="9430">
                  <c:v>0.34920634920634902</c:v>
                </c:pt>
                <c:pt idx="9431">
                  <c:v>0.38576779026217201</c:v>
                </c:pt>
                <c:pt idx="9432">
                  <c:v>0.47924528301886699</c:v>
                </c:pt>
                <c:pt idx="9433">
                  <c:v>0.48262548262548199</c:v>
                </c:pt>
                <c:pt idx="9434">
                  <c:v>4.2313117066290398E-3</c:v>
                </c:pt>
                <c:pt idx="9435">
                  <c:v>-8.3565459610028796E-3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2.8571428571428401E-2</c:v>
                </c:pt>
                <c:pt idx="9440">
                  <c:v>0</c:v>
                </c:pt>
                <c:pt idx="9441">
                  <c:v>0</c:v>
                </c:pt>
                <c:pt idx="9442">
                  <c:v>2.8901734104046201E-2</c:v>
                </c:pt>
                <c:pt idx="9443">
                  <c:v>4.1257367387033297E-2</c:v>
                </c:pt>
                <c:pt idx="9444">
                  <c:v>5.4766734279918898E-2</c:v>
                </c:pt>
                <c:pt idx="9445">
                  <c:v>3.6144578313252997E-2</c:v>
                </c:pt>
                <c:pt idx="9446">
                  <c:v>4.1284403669724801E-2</c:v>
                </c:pt>
                <c:pt idx="9447">
                  <c:v>4.8913043478260899E-2</c:v>
                </c:pt>
                <c:pt idx="9448">
                  <c:v>9.5100864553313999E-2</c:v>
                </c:pt>
                <c:pt idx="9449">
                  <c:v>8.6705202312138602E-2</c:v>
                </c:pt>
                <c:pt idx="9450">
                  <c:v>9.4339622641509399E-2</c:v>
                </c:pt>
                <c:pt idx="9451">
                  <c:v>8.3591331269349894E-2</c:v>
                </c:pt>
                <c:pt idx="9452">
                  <c:v>8.3591331269349894E-2</c:v>
                </c:pt>
                <c:pt idx="9453">
                  <c:v>8.4639498432601906E-2</c:v>
                </c:pt>
                <c:pt idx="9454">
                  <c:v>6.9053708439897596E-2</c:v>
                </c:pt>
                <c:pt idx="9455">
                  <c:v>5.2896725440806099E-2</c:v>
                </c:pt>
                <c:pt idx="9456">
                  <c:v>5.5408970976253302E-2</c:v>
                </c:pt>
                <c:pt idx="9457">
                  <c:v>5.5702917771883298E-2</c:v>
                </c:pt>
                <c:pt idx="9458">
                  <c:v>6.5420560747663406E-2</c:v>
                </c:pt>
                <c:pt idx="9459">
                  <c:v>8.5959885386819295E-3</c:v>
                </c:pt>
                <c:pt idx="9460">
                  <c:v>9.0634441087613597E-3</c:v>
                </c:pt>
                <c:pt idx="9461">
                  <c:v>5.9880239520957402E-3</c:v>
                </c:pt>
                <c:pt idx="9462">
                  <c:v>6.2111801242234997E-3</c:v>
                </c:pt>
                <c:pt idx="9463">
                  <c:v>5.5865921787709898E-3</c:v>
                </c:pt>
                <c:pt idx="9464">
                  <c:v>5.5555555555555297E-3</c:v>
                </c:pt>
                <c:pt idx="9465">
                  <c:v>-2.70270270270269E-2</c:v>
                </c:pt>
                <c:pt idx="9466">
                  <c:v>-4.7021943573667603E-2</c:v>
                </c:pt>
                <c:pt idx="9467">
                  <c:v>-4.0540540540540501E-2</c:v>
                </c:pt>
                <c:pt idx="9468">
                  <c:v>-3.5714285714285803E-2</c:v>
                </c:pt>
                <c:pt idx="9469">
                  <c:v>-6.1224489795918401E-2</c:v>
                </c:pt>
                <c:pt idx="9470">
                  <c:v>-6.3444108761329304E-2</c:v>
                </c:pt>
                <c:pt idx="9471">
                  <c:v>-6.7961165048543604E-2</c:v>
                </c:pt>
                <c:pt idx="9472">
                  <c:v>-6.1093247588424403E-2</c:v>
                </c:pt>
                <c:pt idx="9473">
                  <c:v>-5.7057057057056902E-2</c:v>
                </c:pt>
                <c:pt idx="9474">
                  <c:v>-6.1093247588424403E-2</c:v>
                </c:pt>
                <c:pt idx="9475">
                  <c:v>-6.4846416382252595E-2</c:v>
                </c:pt>
                <c:pt idx="9476">
                  <c:v>-5.5555555555555497E-2</c:v>
                </c:pt>
                <c:pt idx="9477">
                  <c:v>-6.0810810810810703E-2</c:v>
                </c:pt>
                <c:pt idx="9478">
                  <c:v>-5.3691275167785102E-2</c:v>
                </c:pt>
                <c:pt idx="9479">
                  <c:v>-5.0632911392405097E-2</c:v>
                </c:pt>
                <c:pt idx="9480">
                  <c:v>-5.22875816993464E-2</c:v>
                </c:pt>
                <c:pt idx="9481">
                  <c:v>-5.4054054054053897E-2</c:v>
                </c:pt>
                <c:pt idx="9482">
                  <c:v>-5.3691275167785102E-2</c:v>
                </c:pt>
                <c:pt idx="9483">
                  <c:v>-0.10691823899371</c:v>
                </c:pt>
                <c:pt idx="9484">
                  <c:v>-0.13738019169328999</c:v>
                </c:pt>
                <c:pt idx="9485">
                  <c:v>-0.147435897435897</c:v>
                </c:pt>
                <c:pt idx="9486">
                  <c:v>-0.12542372881355901</c:v>
                </c:pt>
                <c:pt idx="9487">
                  <c:v>-0.13684210526315699</c:v>
                </c:pt>
                <c:pt idx="9488">
                  <c:v>-0.140794223826714</c:v>
                </c:pt>
                <c:pt idx="9489">
                  <c:v>-0.13138686131386801</c:v>
                </c:pt>
                <c:pt idx="9490">
                  <c:v>-9.7472924187725601E-2</c:v>
                </c:pt>
                <c:pt idx="9491">
                  <c:v>-9.6085409252668993E-2</c:v>
                </c:pt>
                <c:pt idx="9492">
                  <c:v>-0.10638297872340401</c:v>
                </c:pt>
                <c:pt idx="9493">
                  <c:v>-0.10948905109489</c:v>
                </c:pt>
                <c:pt idx="9494">
                  <c:v>-0.11111111111111099</c:v>
                </c:pt>
                <c:pt idx="9495">
                  <c:v>-0.101123595505618</c:v>
                </c:pt>
                <c:pt idx="9496">
                  <c:v>-0.113924050632911</c:v>
                </c:pt>
                <c:pt idx="9497">
                  <c:v>-8.7947882736156294E-2</c:v>
                </c:pt>
                <c:pt idx="9498">
                  <c:v>-9.2024539877300499E-2</c:v>
                </c:pt>
                <c:pt idx="9499">
                  <c:v>1.7142857142857099E-2</c:v>
                </c:pt>
                <c:pt idx="9500">
                  <c:v>2.0270270270270101E-2</c:v>
                </c:pt>
                <c:pt idx="9501">
                  <c:v>5.2356020942407799E-3</c:v>
                </c:pt>
                <c:pt idx="9502">
                  <c:v>5.5045871559633499E-3</c:v>
                </c:pt>
                <c:pt idx="9503">
                  <c:v>-5.6285178236397098E-3</c:v>
                </c:pt>
                <c:pt idx="9504">
                  <c:v>-6.0606060606060996E-3</c:v>
                </c:pt>
                <c:pt idx="9505">
                  <c:v>-7.44416873449127E-3</c:v>
                </c:pt>
                <c:pt idx="9506">
                  <c:v>-7.4074074074073001E-3</c:v>
                </c:pt>
                <c:pt idx="9507">
                  <c:v>-7.7922077922076803E-3</c:v>
                </c:pt>
                <c:pt idx="9508">
                  <c:v>0.110526315789473</c:v>
                </c:pt>
                <c:pt idx="9509">
                  <c:v>0.110526315789473</c:v>
                </c:pt>
                <c:pt idx="9510">
                  <c:v>0.247058823529411</c:v>
                </c:pt>
                <c:pt idx="9511">
                  <c:v>0.256723716381418</c:v>
                </c:pt>
                <c:pt idx="9512">
                  <c:v>0.28101265822784799</c:v>
                </c:pt>
                <c:pt idx="9513">
                  <c:v>0.28831168831168802</c:v>
                </c:pt>
                <c:pt idx="9514">
                  <c:v>0.31988472622478298</c:v>
                </c:pt>
                <c:pt idx="9515">
                  <c:v>1.74418604651163E-2</c:v>
                </c:pt>
                <c:pt idx="9516">
                  <c:v>1.74418604651163E-2</c:v>
                </c:pt>
                <c:pt idx="9517">
                  <c:v>2.06896551724138E-2</c:v>
                </c:pt>
                <c:pt idx="9518">
                  <c:v>2.1126760563380202E-2</c:v>
                </c:pt>
                <c:pt idx="9519">
                  <c:v>2.62697022767075E-2</c:v>
                </c:pt>
                <c:pt idx="9520">
                  <c:v>2.95857988165679E-2</c:v>
                </c:pt>
                <c:pt idx="9521">
                  <c:v>3.7974683544303701E-2</c:v>
                </c:pt>
                <c:pt idx="9522">
                  <c:v>4.3478260869565098E-2</c:v>
                </c:pt>
                <c:pt idx="9523">
                  <c:v>4.5685279187817202E-2</c:v>
                </c:pt>
                <c:pt idx="9524">
                  <c:v>4.5685279187817202E-2</c:v>
                </c:pt>
                <c:pt idx="9525">
                  <c:v>4.39024390243902E-2</c:v>
                </c:pt>
                <c:pt idx="9526">
                  <c:v>4.8128342245989199E-2</c:v>
                </c:pt>
                <c:pt idx="9527">
                  <c:v>5.29411764705882E-2</c:v>
                </c:pt>
                <c:pt idx="9528">
                  <c:v>4.8913043478260899E-2</c:v>
                </c:pt>
                <c:pt idx="9529">
                  <c:v>6.5217391304347894E-2</c:v>
                </c:pt>
                <c:pt idx="9530">
                  <c:v>6.7796610169491497E-2</c:v>
                </c:pt>
                <c:pt idx="9531">
                  <c:v>6.7039106145251298E-2</c:v>
                </c:pt>
                <c:pt idx="9532">
                  <c:v>6.0109289617486399E-2</c:v>
                </c:pt>
                <c:pt idx="9533">
                  <c:v>5.5276381909547603E-2</c:v>
                </c:pt>
                <c:pt idx="9534">
                  <c:v>-0.112820512820512</c:v>
                </c:pt>
                <c:pt idx="9535">
                  <c:v>-9.6926713947990503E-2</c:v>
                </c:pt>
                <c:pt idx="9536">
                  <c:v>-0.15887850467289699</c:v>
                </c:pt>
                <c:pt idx="9537">
                  <c:v>-0.16999999999999901</c:v>
                </c:pt>
                <c:pt idx="9538">
                  <c:v>-0.19999999999999901</c:v>
                </c:pt>
                <c:pt idx="9539">
                  <c:v>-0.19257540603248199</c:v>
                </c:pt>
                <c:pt idx="9540">
                  <c:v>-0.24623115577889401</c:v>
                </c:pt>
                <c:pt idx="9541">
                  <c:v>-0.21119592875318</c:v>
                </c:pt>
                <c:pt idx="9542">
                  <c:v>-0.21336760925449799</c:v>
                </c:pt>
                <c:pt idx="9543">
                  <c:v>-0.20698254364089699</c:v>
                </c:pt>
                <c:pt idx="9544">
                  <c:v>-0.235897435897435</c:v>
                </c:pt>
                <c:pt idx="9545">
                  <c:v>-0.21914357682619601</c:v>
                </c:pt>
                <c:pt idx="9546">
                  <c:v>-0.22597402597402499</c:v>
                </c:pt>
                <c:pt idx="9547">
                  <c:v>-0.25217391304347803</c:v>
                </c:pt>
                <c:pt idx="9548">
                  <c:v>-0.27272727272727199</c:v>
                </c:pt>
                <c:pt idx="9549">
                  <c:v>-0.18699186991869901</c:v>
                </c:pt>
                <c:pt idx="9550">
                  <c:v>-0.24786324786324701</c:v>
                </c:pt>
                <c:pt idx="9551">
                  <c:v>-0.25233644859812998</c:v>
                </c:pt>
                <c:pt idx="9552">
                  <c:v>-0.28695652173913</c:v>
                </c:pt>
                <c:pt idx="9553">
                  <c:v>-0.29479768786127097</c:v>
                </c:pt>
                <c:pt idx="9554">
                  <c:v>-1.29124820659971E-2</c:v>
                </c:pt>
                <c:pt idx="9555">
                  <c:v>-4.6224961479199803E-3</c:v>
                </c:pt>
                <c:pt idx="9556">
                  <c:v>-5.8939096267189798E-3</c:v>
                </c:pt>
                <c:pt idx="9557">
                  <c:v>-6.2370062370062903E-3</c:v>
                </c:pt>
                <c:pt idx="9558">
                  <c:v>-1.8404907975459999E-2</c:v>
                </c:pt>
                <c:pt idx="9559">
                  <c:v>-1.9108280254777E-2</c:v>
                </c:pt>
                <c:pt idx="9560">
                  <c:v>-6.2370062370062903E-3</c:v>
                </c:pt>
                <c:pt idx="9561">
                  <c:v>1.28205128205127E-2</c:v>
                </c:pt>
                <c:pt idx="9562">
                  <c:v>1.2987012987012801E-2</c:v>
                </c:pt>
                <c:pt idx="9563">
                  <c:v>2.6086956521739198E-2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1.30434782608694E-2</c:v>
                </c:pt>
                <c:pt idx="9568">
                  <c:v>1.47058823529411E-2</c:v>
                </c:pt>
                <c:pt idx="9569">
                  <c:v>2.2443890274314201E-2</c:v>
                </c:pt>
                <c:pt idx="9570">
                  <c:v>2.0881670533642701E-2</c:v>
                </c:pt>
                <c:pt idx="9571">
                  <c:v>4.1474654377880102E-2</c:v>
                </c:pt>
                <c:pt idx="9572">
                  <c:v>4.4334975369458102E-2</c:v>
                </c:pt>
                <c:pt idx="9573">
                  <c:v>5.4216867469879498E-2</c:v>
                </c:pt>
                <c:pt idx="9574">
                  <c:v>0.06</c:v>
                </c:pt>
                <c:pt idx="9575">
                  <c:v>6.8181818181818094E-2</c:v>
                </c:pt>
                <c:pt idx="9576">
                  <c:v>5.3571428571428603E-2</c:v>
                </c:pt>
                <c:pt idx="9577">
                  <c:v>5.7324840764331197E-2</c:v>
                </c:pt>
                <c:pt idx="9578">
                  <c:v>5.2325581395348902E-2</c:v>
                </c:pt>
                <c:pt idx="9579">
                  <c:v>0.06</c:v>
                </c:pt>
                <c:pt idx="9580">
                  <c:v>3.0716723549488002E-2</c:v>
                </c:pt>
                <c:pt idx="9581">
                  <c:v>3.0927835051546199E-2</c:v>
                </c:pt>
                <c:pt idx="9582">
                  <c:v>3.1358885017421498E-2</c:v>
                </c:pt>
                <c:pt idx="9583">
                  <c:v>9.2150170648464202E-2</c:v>
                </c:pt>
                <c:pt idx="9584">
                  <c:v>-0.11464968152866201</c:v>
                </c:pt>
                <c:pt idx="9585">
                  <c:v>6.6339066339066305E-2</c:v>
                </c:pt>
                <c:pt idx="9586">
                  <c:v>2.92682926829268E-2</c:v>
                </c:pt>
                <c:pt idx="9587">
                  <c:v>3.2258064516128997E-2</c:v>
                </c:pt>
                <c:pt idx="9588">
                  <c:v>-4.4776119402984899E-2</c:v>
                </c:pt>
                <c:pt idx="9589">
                  <c:v>8.7378640776698893E-2</c:v>
                </c:pt>
                <c:pt idx="9590">
                  <c:v>0.123287671232876</c:v>
                </c:pt>
                <c:pt idx="9591">
                  <c:v>0.14093959731543601</c:v>
                </c:pt>
                <c:pt idx="9592">
                  <c:v>5.1546391752577303E-2</c:v>
                </c:pt>
                <c:pt idx="9593">
                  <c:v>4.7923322683706103E-2</c:v>
                </c:pt>
                <c:pt idx="9594">
                  <c:v>5.6603773584905599E-2</c:v>
                </c:pt>
                <c:pt idx="9595">
                  <c:v>4.3795620437956102E-2</c:v>
                </c:pt>
                <c:pt idx="9596">
                  <c:v>4.4117647058823498E-2</c:v>
                </c:pt>
                <c:pt idx="9597">
                  <c:v>-4.3478260869565098E-2</c:v>
                </c:pt>
                <c:pt idx="9598">
                  <c:v>-8.8235294117646898E-2</c:v>
                </c:pt>
                <c:pt idx="9599">
                  <c:v>-8.7591240875912302E-2</c:v>
                </c:pt>
                <c:pt idx="9600">
                  <c:v>-0.14383561643835599</c:v>
                </c:pt>
                <c:pt idx="9601">
                  <c:v>-0.08</c:v>
                </c:pt>
                <c:pt idx="9602">
                  <c:v>-3.4220532319391497E-2</c:v>
                </c:pt>
                <c:pt idx="9603">
                  <c:v>-3.8961038961038801E-2</c:v>
                </c:pt>
                <c:pt idx="9604">
                  <c:v>-6.7873303167420795E-2</c:v>
                </c:pt>
                <c:pt idx="9605">
                  <c:v>8.9285714285713899E-3</c:v>
                </c:pt>
                <c:pt idx="9606">
                  <c:v>9.8039215686274092E-3</c:v>
                </c:pt>
                <c:pt idx="9607">
                  <c:v>1.0638297872340399E-2</c:v>
                </c:pt>
                <c:pt idx="9608">
                  <c:v>9.9009900990099098E-3</c:v>
                </c:pt>
                <c:pt idx="9609">
                  <c:v>1.13636363636364E-2</c:v>
                </c:pt>
                <c:pt idx="9610">
                  <c:v>1.2345679012345699E-2</c:v>
                </c:pt>
                <c:pt idx="9611">
                  <c:v>1.26582278481013E-2</c:v>
                </c:pt>
                <c:pt idx="9612">
                  <c:v>-6.2893081761006197E-3</c:v>
                </c:pt>
                <c:pt idx="9613">
                  <c:v>1.28205128205127E-2</c:v>
                </c:pt>
                <c:pt idx="9614">
                  <c:v>1.3698630136986301E-2</c:v>
                </c:pt>
                <c:pt idx="9615">
                  <c:v>2.8571428571428401E-2</c:v>
                </c:pt>
                <c:pt idx="9616">
                  <c:v>-3.4013605442176902E-2</c:v>
                </c:pt>
                <c:pt idx="9617">
                  <c:v>-1.35135135135135E-2</c:v>
                </c:pt>
                <c:pt idx="9618">
                  <c:v>-1.38888888888888E-2</c:v>
                </c:pt>
                <c:pt idx="9619">
                  <c:v>-1.42857142857142E-2</c:v>
                </c:pt>
                <c:pt idx="9620">
                  <c:v>-5.1094890510948898E-2</c:v>
                </c:pt>
                <c:pt idx="9621">
                  <c:v>-5.5118110236220298E-2</c:v>
                </c:pt>
                <c:pt idx="9622">
                  <c:v>-7.1999999999999995E-2</c:v>
                </c:pt>
                <c:pt idx="9623">
                  <c:v>-5.0279329608938501E-2</c:v>
                </c:pt>
                <c:pt idx="9624">
                  <c:v>-0.14124293785310699</c:v>
                </c:pt>
                <c:pt idx="9625">
                  <c:v>-0.11578947368421</c:v>
                </c:pt>
                <c:pt idx="9626">
                  <c:v>-0.114583333333333</c:v>
                </c:pt>
                <c:pt idx="9627">
                  <c:v>-0.138121546961325</c:v>
                </c:pt>
                <c:pt idx="9628">
                  <c:v>-1.30246020260491E-2</c:v>
                </c:pt>
                <c:pt idx="9629">
                  <c:v>-1.30246020260491E-2</c:v>
                </c:pt>
                <c:pt idx="9630">
                  <c:v>-1.32547864506626E-2</c:v>
                </c:pt>
                <c:pt idx="9631">
                  <c:v>-1.54905335628228E-2</c:v>
                </c:pt>
                <c:pt idx="9632">
                  <c:v>-1.60427807486631E-2</c:v>
                </c:pt>
                <c:pt idx="9633">
                  <c:v>-5.6603773584905599E-2</c:v>
                </c:pt>
                <c:pt idx="9634">
                  <c:v>-9.4339622641509399E-2</c:v>
                </c:pt>
                <c:pt idx="9635">
                  <c:v>-9.7192224622030199E-2</c:v>
                </c:pt>
                <c:pt idx="9636">
                  <c:v>-0.11894273127753301</c:v>
                </c:pt>
                <c:pt idx="9637">
                  <c:v>-0.10250569476082</c:v>
                </c:pt>
                <c:pt idx="9638">
                  <c:v>-7.5862068965517102E-2</c:v>
                </c:pt>
                <c:pt idx="9639">
                  <c:v>-8.9918256130790297E-2</c:v>
                </c:pt>
                <c:pt idx="9640">
                  <c:v>-1.5228426395939E-2</c:v>
                </c:pt>
                <c:pt idx="9641">
                  <c:v>-6.5573770491803296E-2</c:v>
                </c:pt>
                <c:pt idx="9642">
                  <c:v>-6.6298342541436503E-2</c:v>
                </c:pt>
                <c:pt idx="9643">
                  <c:v>-8.1570996978852006E-2</c:v>
                </c:pt>
                <c:pt idx="9644">
                  <c:v>-6.2937062937062901E-2</c:v>
                </c:pt>
                <c:pt idx="9645">
                  <c:v>2.8213166144200601E-2</c:v>
                </c:pt>
                <c:pt idx="9646">
                  <c:v>3.7267080745341602E-2</c:v>
                </c:pt>
                <c:pt idx="9647">
                  <c:v>9.4637223974762801E-3</c:v>
                </c:pt>
                <c:pt idx="9648">
                  <c:v>1.05263157894737E-2</c:v>
                </c:pt>
                <c:pt idx="9649">
                  <c:v>3.2727272727272702E-2</c:v>
                </c:pt>
                <c:pt idx="9650">
                  <c:v>7.2664359861591699E-2</c:v>
                </c:pt>
                <c:pt idx="9651">
                  <c:v>7.0707070707070704E-2</c:v>
                </c:pt>
                <c:pt idx="9652">
                  <c:v>5.9210526315789297E-2</c:v>
                </c:pt>
                <c:pt idx="9653">
                  <c:v>6.3829787234042507E-2</c:v>
                </c:pt>
                <c:pt idx="9654">
                  <c:v>6.6666666666666596E-2</c:v>
                </c:pt>
                <c:pt idx="9655">
                  <c:v>3.65853658536585E-2</c:v>
                </c:pt>
                <c:pt idx="9656">
                  <c:v>0.158774373259052</c:v>
                </c:pt>
                <c:pt idx="9657">
                  <c:v>0.12903225806451599</c:v>
                </c:pt>
                <c:pt idx="9658">
                  <c:v>0.16312056737588601</c:v>
                </c:pt>
                <c:pt idx="9659">
                  <c:v>6.9408740359896998E-2</c:v>
                </c:pt>
                <c:pt idx="9660">
                  <c:v>7.4935400516795897E-2</c:v>
                </c:pt>
                <c:pt idx="9661">
                  <c:v>7.6115485564304405E-2</c:v>
                </c:pt>
                <c:pt idx="9662">
                  <c:v>9.0909090909090801E-2</c:v>
                </c:pt>
                <c:pt idx="9663">
                  <c:v>8.8145896656534897E-2</c:v>
                </c:pt>
                <c:pt idx="9664">
                  <c:v>0.104693140794223</c:v>
                </c:pt>
                <c:pt idx="9665">
                  <c:v>9.4462540716612406E-2</c:v>
                </c:pt>
                <c:pt idx="9666">
                  <c:v>0.121794871794871</c:v>
                </c:pt>
                <c:pt idx="9667">
                  <c:v>3.6303630363036403E-2</c:v>
                </c:pt>
                <c:pt idx="9668">
                  <c:v>0.04</c:v>
                </c:pt>
                <c:pt idx="9669">
                  <c:v>3.6303630363036403E-2</c:v>
                </c:pt>
                <c:pt idx="9670">
                  <c:v>3.7288135593220403E-2</c:v>
                </c:pt>
                <c:pt idx="9671">
                  <c:v>-0.11971830985915401</c:v>
                </c:pt>
                <c:pt idx="9672">
                  <c:v>-0.109540636042402</c:v>
                </c:pt>
                <c:pt idx="9673">
                  <c:v>-0.240506329113924</c:v>
                </c:pt>
                <c:pt idx="9674">
                  <c:v>-0.267399267399267</c:v>
                </c:pt>
                <c:pt idx="9675">
                  <c:v>-0.24579124579124501</c:v>
                </c:pt>
                <c:pt idx="9676">
                  <c:v>-0.25435540069686402</c:v>
                </c:pt>
                <c:pt idx="9677">
                  <c:v>-0.29083665338645398</c:v>
                </c:pt>
                <c:pt idx="9678">
                  <c:v>-0.25547445255474399</c:v>
                </c:pt>
                <c:pt idx="9679">
                  <c:v>-0.38339920948616601</c:v>
                </c:pt>
                <c:pt idx="9680">
                  <c:v>-0.37254901960784298</c:v>
                </c:pt>
                <c:pt idx="9681">
                  <c:v>-0.45019920318725098</c:v>
                </c:pt>
                <c:pt idx="9682">
                  <c:v>-0.47540983606557302</c:v>
                </c:pt>
                <c:pt idx="9683">
                  <c:v>-8.7209302325581498E-3</c:v>
                </c:pt>
                <c:pt idx="9684">
                  <c:v>-9.4637223974762801E-3</c:v>
                </c:pt>
                <c:pt idx="9685">
                  <c:v>-1.0344827586206799E-2</c:v>
                </c:pt>
                <c:pt idx="9686">
                  <c:v>-2.0477815699658699E-2</c:v>
                </c:pt>
                <c:pt idx="9687">
                  <c:v>-1.5437392795883201E-2</c:v>
                </c:pt>
                <c:pt idx="9688">
                  <c:v>-4.0133779264213999E-2</c:v>
                </c:pt>
                <c:pt idx="9689">
                  <c:v>-3.4482758620689703E-2</c:v>
                </c:pt>
                <c:pt idx="9690">
                  <c:v>-3.4234234234234301E-2</c:v>
                </c:pt>
                <c:pt idx="9691">
                  <c:v>-3.5514018691588697E-2</c:v>
                </c:pt>
                <c:pt idx="9692">
                  <c:v>-4.1394335511982502E-2</c:v>
                </c:pt>
                <c:pt idx="9693">
                  <c:v>-3.9175257731958797E-2</c:v>
                </c:pt>
                <c:pt idx="9694">
                  <c:v>-3.8076152304609097E-2</c:v>
                </c:pt>
                <c:pt idx="9695">
                  <c:v>-5.4945054945054903E-2</c:v>
                </c:pt>
                <c:pt idx="9696">
                  <c:v>-3.2911392405063203E-2</c:v>
                </c:pt>
                <c:pt idx="9697">
                  <c:v>-6.8627450980392093E-2</c:v>
                </c:pt>
                <c:pt idx="9698">
                  <c:v>-5.26315789473683E-2</c:v>
                </c:pt>
                <c:pt idx="9699">
                  <c:v>-4.9095607235142003E-2</c:v>
                </c:pt>
                <c:pt idx="9700">
                  <c:v>5.2356020942407799E-3</c:v>
                </c:pt>
                <c:pt idx="9701">
                  <c:v>4.3478260869565098E-2</c:v>
                </c:pt>
                <c:pt idx="9702">
                  <c:v>1.25944584382871E-2</c:v>
                </c:pt>
                <c:pt idx="9703">
                  <c:v>1.25944584382871E-2</c:v>
                </c:pt>
                <c:pt idx="9704">
                  <c:v>-1.0869565217391301E-2</c:v>
                </c:pt>
                <c:pt idx="9705">
                  <c:v>-1.2048192771084199E-2</c:v>
                </c:pt>
                <c:pt idx="9706">
                  <c:v>5.3824362606232197E-2</c:v>
                </c:pt>
                <c:pt idx="9707">
                  <c:v>5.5865921787709501E-2</c:v>
                </c:pt>
                <c:pt idx="9708">
                  <c:v>-2.7548209366390301E-3</c:v>
                </c:pt>
                <c:pt idx="9709">
                  <c:v>4.2168674698795199E-2</c:v>
                </c:pt>
                <c:pt idx="9710">
                  <c:v>0.105740181268882</c:v>
                </c:pt>
                <c:pt idx="9711">
                  <c:v>0.11864406779661001</c:v>
                </c:pt>
                <c:pt idx="9712">
                  <c:v>0.104761904761904</c:v>
                </c:pt>
                <c:pt idx="9713">
                  <c:v>0.18181818181818099</c:v>
                </c:pt>
                <c:pt idx="9714">
                  <c:v>0.12380952380952299</c:v>
                </c:pt>
                <c:pt idx="9715">
                  <c:v>0.13043478260869501</c:v>
                </c:pt>
                <c:pt idx="9716">
                  <c:v>0.146131805157593</c:v>
                </c:pt>
                <c:pt idx="9717">
                  <c:v>0.153153153153153</c:v>
                </c:pt>
                <c:pt idx="9718">
                  <c:v>9.9447513812154595E-2</c:v>
                </c:pt>
                <c:pt idx="9719">
                  <c:v>0.27423822714681401</c:v>
                </c:pt>
                <c:pt idx="9720">
                  <c:v>0.17391304347826</c:v>
                </c:pt>
                <c:pt idx="9721">
                  <c:v>0.224806201550387</c:v>
                </c:pt>
                <c:pt idx="9722">
                  <c:v>0.28358208955223801</c:v>
                </c:pt>
                <c:pt idx="9723">
                  <c:v>0.26121372031662199</c:v>
                </c:pt>
                <c:pt idx="9724">
                  <c:v>0.25628140703517599</c:v>
                </c:pt>
                <c:pt idx="9725">
                  <c:v>0.27835051546391698</c:v>
                </c:pt>
                <c:pt idx="9726">
                  <c:v>0.21336760925449799</c:v>
                </c:pt>
                <c:pt idx="9727">
                  <c:v>0.21558441558441499</c:v>
                </c:pt>
                <c:pt idx="9728">
                  <c:v>0.21784776902887101</c:v>
                </c:pt>
                <c:pt idx="9729">
                  <c:v>0.20980926430517699</c:v>
                </c:pt>
                <c:pt idx="9730">
                  <c:v>0.19170984455958501</c:v>
                </c:pt>
                <c:pt idx="9731">
                  <c:v>0.24338624338624301</c:v>
                </c:pt>
                <c:pt idx="9732">
                  <c:v>0.35522388059701399</c:v>
                </c:pt>
                <c:pt idx="9733">
                  <c:v>0.19191919191919099</c:v>
                </c:pt>
                <c:pt idx="9734">
                  <c:v>8.6455331412103008E-3</c:v>
                </c:pt>
                <c:pt idx="9735">
                  <c:v>9.3749999999999094E-3</c:v>
                </c:pt>
                <c:pt idx="9736">
                  <c:v>-1.49750415973377E-2</c:v>
                </c:pt>
                <c:pt idx="9737">
                  <c:v>0</c:v>
                </c:pt>
                <c:pt idx="9738">
                  <c:v>-1.04529616724737E-2</c:v>
                </c:pt>
                <c:pt idx="9739">
                  <c:v>-9.7402597402598198E-3</c:v>
                </c:pt>
                <c:pt idx="9740">
                  <c:v>-1.5126050420168E-2</c:v>
                </c:pt>
                <c:pt idx="9741">
                  <c:v>-1.4778325123152801E-2</c:v>
                </c:pt>
                <c:pt idx="9742">
                  <c:v>-1.8404907975459999E-2</c:v>
                </c:pt>
                <c:pt idx="9743">
                  <c:v>-1.85567010309277E-2</c:v>
                </c:pt>
                <c:pt idx="9744">
                  <c:v>-2.5316455696202399E-2</c:v>
                </c:pt>
                <c:pt idx="9745">
                  <c:v>-2.3017902813299199E-2</c:v>
                </c:pt>
                <c:pt idx="9746">
                  <c:v>-4.3037974683544297E-2</c:v>
                </c:pt>
                <c:pt idx="9747">
                  <c:v>-2.5641025641025501E-2</c:v>
                </c:pt>
                <c:pt idx="9748">
                  <c:v>-3.1339031339031299E-2</c:v>
                </c:pt>
                <c:pt idx="9749">
                  <c:v>-5.5248618784530398E-2</c:v>
                </c:pt>
                <c:pt idx="9750">
                  <c:v>-8.7087087087086998E-2</c:v>
                </c:pt>
                <c:pt idx="9751">
                  <c:v>-7.7844311377245498E-2</c:v>
                </c:pt>
                <c:pt idx="9752">
                  <c:v>-7.92682926829269E-2</c:v>
                </c:pt>
                <c:pt idx="9753">
                  <c:v>-7.9754601226993793E-2</c:v>
                </c:pt>
                <c:pt idx="9754">
                  <c:v>-0.10126582278481</c:v>
                </c:pt>
                <c:pt idx="9755">
                  <c:v>-0.101910828025477</c:v>
                </c:pt>
                <c:pt idx="9756">
                  <c:v>-0.11764705882352899</c:v>
                </c:pt>
                <c:pt idx="9757">
                  <c:v>-6.3197026022304897E-2</c:v>
                </c:pt>
                <c:pt idx="9758">
                  <c:v>-8.7452471482889704E-2</c:v>
                </c:pt>
                <c:pt idx="9759">
                  <c:v>-7.8498293515358405E-2</c:v>
                </c:pt>
                <c:pt idx="9760">
                  <c:v>-8.7452471482889704E-2</c:v>
                </c:pt>
                <c:pt idx="9761">
                  <c:v>-7.8651685393258397E-2</c:v>
                </c:pt>
                <c:pt idx="9762">
                  <c:v>-7.7490774907749096E-2</c:v>
                </c:pt>
                <c:pt idx="9763">
                  <c:v>-7.1428571428571397E-2</c:v>
                </c:pt>
                <c:pt idx="9764">
                  <c:v>-1.1406844106463801E-2</c:v>
                </c:pt>
                <c:pt idx="9765">
                  <c:v>-1.24481327800829E-2</c:v>
                </c:pt>
                <c:pt idx="9766">
                  <c:v>-5.3097345132743397E-2</c:v>
                </c:pt>
                <c:pt idx="9767">
                  <c:v>0.13807531380753099</c:v>
                </c:pt>
                <c:pt idx="9768">
                  <c:v>0.132616487455197</c:v>
                </c:pt>
                <c:pt idx="9769">
                  <c:v>0.20915032679738499</c:v>
                </c:pt>
                <c:pt idx="9770">
                  <c:v>0.206451612903225</c:v>
                </c:pt>
                <c:pt idx="9771">
                  <c:v>0.224615384615384</c:v>
                </c:pt>
                <c:pt idx="9772">
                  <c:v>0.23489932885906001</c:v>
                </c:pt>
                <c:pt idx="9773">
                  <c:v>0.23611111111111099</c:v>
                </c:pt>
                <c:pt idx="9774">
                  <c:v>0.23129251700680201</c:v>
                </c:pt>
                <c:pt idx="9775">
                  <c:v>0.35</c:v>
                </c:pt>
                <c:pt idx="9776">
                  <c:v>0.33568904593639498</c:v>
                </c:pt>
                <c:pt idx="9777">
                  <c:v>0.33568904593639498</c:v>
                </c:pt>
                <c:pt idx="9778">
                  <c:v>0.37254901960784298</c:v>
                </c:pt>
                <c:pt idx="9779">
                  <c:v>0.38403041825095002</c:v>
                </c:pt>
                <c:pt idx="9780">
                  <c:v>0.40239043824701198</c:v>
                </c:pt>
                <c:pt idx="9781">
                  <c:v>0.439688715953307</c:v>
                </c:pt>
                <c:pt idx="9782">
                  <c:v>-2.15208034433285E-2</c:v>
                </c:pt>
                <c:pt idx="9783">
                  <c:v>-2.52100840336133E-2</c:v>
                </c:pt>
                <c:pt idx="9784">
                  <c:v>-2.5996533795493899E-2</c:v>
                </c:pt>
                <c:pt idx="9785">
                  <c:v>-2.5125628140703501E-2</c:v>
                </c:pt>
                <c:pt idx="9786">
                  <c:v>-2.7522935779816501E-2</c:v>
                </c:pt>
                <c:pt idx="9787">
                  <c:v>-2.94695481335953E-2</c:v>
                </c:pt>
                <c:pt idx="9788">
                  <c:v>-1.28205128205127E-2</c:v>
                </c:pt>
                <c:pt idx="9789">
                  <c:v>-5.90809628008752E-2</c:v>
                </c:pt>
                <c:pt idx="9790">
                  <c:v>-6.9767441860465004E-2</c:v>
                </c:pt>
                <c:pt idx="9791">
                  <c:v>-7.3170731707317097E-2</c:v>
                </c:pt>
                <c:pt idx="9792">
                  <c:v>-1.4778325123152801E-2</c:v>
                </c:pt>
                <c:pt idx="9793">
                  <c:v>4.0871934604904597E-2</c:v>
                </c:pt>
                <c:pt idx="9794">
                  <c:v>3.7974683544303701E-2</c:v>
                </c:pt>
                <c:pt idx="9795">
                  <c:v>3.7974683544303701E-2</c:v>
                </c:pt>
                <c:pt idx="9796">
                  <c:v>3.8363171355498799E-2</c:v>
                </c:pt>
                <c:pt idx="9797">
                  <c:v>7.6142131979695299E-2</c:v>
                </c:pt>
                <c:pt idx="9798">
                  <c:v>2.4390243902439001E-2</c:v>
                </c:pt>
                <c:pt idx="9799">
                  <c:v>2.4E-2</c:v>
                </c:pt>
                <c:pt idx="9800">
                  <c:v>2.4390243902439001E-2</c:v>
                </c:pt>
                <c:pt idx="9801">
                  <c:v>-4.8648648648648499E-2</c:v>
                </c:pt>
                <c:pt idx="9802">
                  <c:v>-5.0279329608938501E-2</c:v>
                </c:pt>
                <c:pt idx="9803">
                  <c:v>-0.125</c:v>
                </c:pt>
                <c:pt idx="9804">
                  <c:v>-0.10416666666666601</c:v>
                </c:pt>
                <c:pt idx="9805">
                  <c:v>-0.16301703163017001</c:v>
                </c:pt>
                <c:pt idx="9806">
                  <c:v>-0.10362694300518099</c:v>
                </c:pt>
                <c:pt idx="9807">
                  <c:v>-0.12738853503184699</c:v>
                </c:pt>
                <c:pt idx="9808">
                  <c:v>-0.121107266435986</c:v>
                </c:pt>
                <c:pt idx="9809">
                  <c:v>-7.4074074074074098E-2</c:v>
                </c:pt>
                <c:pt idx="9810">
                  <c:v>-5.6105610561056E-2</c:v>
                </c:pt>
                <c:pt idx="9811">
                  <c:v>-6.0931899641576998E-2</c:v>
                </c:pt>
                <c:pt idx="9812">
                  <c:v>0.14374999999999999</c:v>
                </c:pt>
                <c:pt idx="9813">
                  <c:v>3.0769230769229698E-3</c:v>
                </c:pt>
                <c:pt idx="9814">
                  <c:v>3.4364261168384701E-3</c:v>
                </c:pt>
                <c:pt idx="9815">
                  <c:v>-6.80272108843538E-3</c:v>
                </c:pt>
                <c:pt idx="9816">
                  <c:v>-7.2463768115942299E-3</c:v>
                </c:pt>
                <c:pt idx="9817">
                  <c:v>4.4982698961937698E-2</c:v>
                </c:pt>
                <c:pt idx="9818">
                  <c:v>4.8327137546468397E-2</c:v>
                </c:pt>
                <c:pt idx="9819">
                  <c:v>6.7226890756302504E-2</c:v>
                </c:pt>
                <c:pt idx="9820">
                  <c:v>7.0796460176991205E-2</c:v>
                </c:pt>
                <c:pt idx="9821">
                  <c:v>6.6666666666666596E-2</c:v>
                </c:pt>
                <c:pt idx="9822">
                  <c:v>0.125925925925926</c:v>
                </c:pt>
                <c:pt idx="9823">
                  <c:v>-4.3137254901960798E-2</c:v>
                </c:pt>
                <c:pt idx="9824">
                  <c:v>6.0606060606060497E-2</c:v>
                </c:pt>
                <c:pt idx="9825">
                  <c:v>3.7037037037036903E-2</c:v>
                </c:pt>
                <c:pt idx="9826">
                  <c:v>3.6764705882352998E-2</c:v>
                </c:pt>
                <c:pt idx="9827">
                  <c:v>3.7593984962405999E-2</c:v>
                </c:pt>
                <c:pt idx="9828">
                  <c:v>7.2796934865900303E-2</c:v>
                </c:pt>
                <c:pt idx="9829">
                  <c:v>7.1161048689138501E-2</c:v>
                </c:pt>
                <c:pt idx="9830">
                  <c:v>7.4509803921568502E-2</c:v>
                </c:pt>
                <c:pt idx="9831">
                  <c:v>7.2796934865900303E-2</c:v>
                </c:pt>
                <c:pt idx="9832">
                  <c:v>7.5098814229248995E-2</c:v>
                </c:pt>
                <c:pt idx="9833">
                  <c:v>-0.157142857142857</c:v>
                </c:pt>
                <c:pt idx="9834">
                  <c:v>-0.11551155115511499</c:v>
                </c:pt>
                <c:pt idx="9835">
                  <c:v>-0.13531353135313501</c:v>
                </c:pt>
                <c:pt idx="9836">
                  <c:v>-0.14695340501792101</c:v>
                </c:pt>
                <c:pt idx="9837">
                  <c:v>-0.19718309859154901</c:v>
                </c:pt>
                <c:pt idx="9838">
                  <c:v>-0.20437956204379501</c:v>
                </c:pt>
                <c:pt idx="9839">
                  <c:v>-0.205673758865248</c:v>
                </c:pt>
                <c:pt idx="9840">
                  <c:v>-0.214035087719298</c:v>
                </c:pt>
                <c:pt idx="9841">
                  <c:v>-1.7142857142857099E-2</c:v>
                </c:pt>
                <c:pt idx="9842">
                  <c:v>-2.0270270270270101E-2</c:v>
                </c:pt>
                <c:pt idx="9843">
                  <c:v>-1.0869565217391301E-2</c:v>
                </c:pt>
                <c:pt idx="9844">
                  <c:v>-1.0869565217391301E-2</c:v>
                </c:pt>
                <c:pt idx="9845">
                  <c:v>5.4249547920432999E-3</c:v>
                </c:pt>
                <c:pt idx="9846">
                  <c:v>5.1724137931034399E-2</c:v>
                </c:pt>
                <c:pt idx="9847">
                  <c:v>5.2401746724890702E-2</c:v>
                </c:pt>
                <c:pt idx="9848">
                  <c:v>8.6956521739130294E-2</c:v>
                </c:pt>
                <c:pt idx="9849">
                  <c:v>1.46341463414634E-2</c:v>
                </c:pt>
                <c:pt idx="9850">
                  <c:v>1.6129032258064498E-2</c:v>
                </c:pt>
                <c:pt idx="9851">
                  <c:v>1.8292682926829201E-2</c:v>
                </c:pt>
                <c:pt idx="9852">
                  <c:v>1.86335403726707E-2</c:v>
                </c:pt>
                <c:pt idx="9853">
                  <c:v>2.8753993610223599E-2</c:v>
                </c:pt>
                <c:pt idx="9854">
                  <c:v>2.57879656160457E-2</c:v>
                </c:pt>
                <c:pt idx="9855">
                  <c:v>0.17821782178217799</c:v>
                </c:pt>
                <c:pt idx="9856">
                  <c:v>2.3872679045092899E-2</c:v>
                </c:pt>
                <c:pt idx="9857">
                  <c:v>-1.49253731343284E-2</c:v>
                </c:pt>
                <c:pt idx="9858">
                  <c:v>-1.92307692307691E-2</c:v>
                </c:pt>
                <c:pt idx="9859">
                  <c:v>-6.1583577712609902E-2</c:v>
                </c:pt>
                <c:pt idx="9860">
                  <c:v>-6.6666666666666596E-2</c:v>
                </c:pt>
                <c:pt idx="9861">
                  <c:v>-2.54777070063694E-2</c:v>
                </c:pt>
                <c:pt idx="9862">
                  <c:v>-4.48717948717949E-2</c:v>
                </c:pt>
                <c:pt idx="9863">
                  <c:v>-6.6225165562914202E-3</c:v>
                </c:pt>
                <c:pt idx="9864">
                  <c:v>-6.8965517241379396E-3</c:v>
                </c:pt>
                <c:pt idx="9865">
                  <c:v>-6.9930069930070797E-3</c:v>
                </c:pt>
                <c:pt idx="9866">
                  <c:v>-7.3529411764705604E-3</c:v>
                </c:pt>
                <c:pt idx="9867">
                  <c:v>-1.7421602787456501E-2</c:v>
                </c:pt>
                <c:pt idx="9868">
                  <c:v>1.38888888888888E-2</c:v>
                </c:pt>
                <c:pt idx="9869">
                  <c:v>1.4492753623188401E-2</c:v>
                </c:pt>
                <c:pt idx="9870">
                  <c:v>3.8022813688212099E-3</c:v>
                </c:pt>
                <c:pt idx="9871">
                  <c:v>3.81679389312976E-2</c:v>
                </c:pt>
                <c:pt idx="9872">
                  <c:v>-1.8726591760299598E-2</c:v>
                </c:pt>
                <c:pt idx="9873">
                  <c:v>-9.5846645367412206E-3</c:v>
                </c:pt>
                <c:pt idx="9874">
                  <c:v>-9.9099099099099197E-2</c:v>
                </c:pt>
                <c:pt idx="9875">
                  <c:v>-6.6666666666666596E-2</c:v>
                </c:pt>
                <c:pt idx="9876">
                  <c:v>-0.10344827586206801</c:v>
                </c:pt>
                <c:pt idx="9877">
                  <c:v>-0.116504854368931</c:v>
                </c:pt>
                <c:pt idx="9878">
                  <c:v>-9.4488188976377993E-2</c:v>
                </c:pt>
                <c:pt idx="9879">
                  <c:v>8.3003952569169898E-2</c:v>
                </c:pt>
                <c:pt idx="9880">
                  <c:v>-7.1428571428571397E-2</c:v>
                </c:pt>
                <c:pt idx="9881">
                  <c:v>-0.10344827586206801</c:v>
                </c:pt>
                <c:pt idx="9882">
                  <c:v>-0.04</c:v>
                </c:pt>
                <c:pt idx="9883">
                  <c:v>-2.4193548387096701E-2</c:v>
                </c:pt>
                <c:pt idx="9884">
                  <c:v>-4.39024390243902E-2</c:v>
                </c:pt>
                <c:pt idx="9885">
                  <c:v>0</c:v>
                </c:pt>
                <c:pt idx="9886">
                  <c:v>-4.30622009569376E-2</c:v>
                </c:pt>
                <c:pt idx="9887">
                  <c:v>-3.1963470319634701E-2</c:v>
                </c:pt>
                <c:pt idx="9888">
                  <c:v>-5.5555555555555497E-2</c:v>
                </c:pt>
                <c:pt idx="9889">
                  <c:v>-8.4905660377358499E-2</c:v>
                </c:pt>
                <c:pt idx="9890">
                  <c:v>-8.4112149532710095E-2</c:v>
                </c:pt>
                <c:pt idx="9891">
                  <c:v>-5.6603773584905599E-2</c:v>
                </c:pt>
                <c:pt idx="9892">
                  <c:v>-0.133004926108374</c:v>
                </c:pt>
                <c:pt idx="9893">
                  <c:v>-9.4736842105263203E-2</c:v>
                </c:pt>
                <c:pt idx="9894">
                  <c:v>-0.06</c:v>
                </c:pt>
                <c:pt idx="9895">
                  <c:v>-6.1224489795918401E-2</c:v>
                </c:pt>
                <c:pt idx="9896">
                  <c:v>-7.3770491803278604E-2</c:v>
                </c:pt>
                <c:pt idx="9897">
                  <c:v>-8.7136929460580798E-2</c:v>
                </c:pt>
                <c:pt idx="9898">
                  <c:v>-7.4235807860262001E-2</c:v>
                </c:pt>
                <c:pt idx="9899">
                  <c:v>-0.184873949579831</c:v>
                </c:pt>
                <c:pt idx="9900">
                  <c:v>-8.4985835694051295E-3</c:v>
                </c:pt>
                <c:pt idx="9901">
                  <c:v>-1.00334448160535E-2</c:v>
                </c:pt>
                <c:pt idx="9902">
                  <c:v>-1.0791366906474699E-2</c:v>
                </c:pt>
                <c:pt idx="9903">
                  <c:v>-1.09890109890109E-2</c:v>
                </c:pt>
                <c:pt idx="9904">
                  <c:v>-1.1857707509881301E-2</c:v>
                </c:pt>
                <c:pt idx="9905">
                  <c:v>-3.6144578313252997E-2</c:v>
                </c:pt>
                <c:pt idx="9906">
                  <c:v>-1.90274841437632E-2</c:v>
                </c:pt>
                <c:pt idx="9907">
                  <c:v>6.3694267515923501E-3</c:v>
                </c:pt>
                <c:pt idx="9908">
                  <c:v>1.26582278481013E-2</c:v>
                </c:pt>
                <c:pt idx="9909">
                  <c:v>1.30434782608694E-2</c:v>
                </c:pt>
                <c:pt idx="9910">
                  <c:v>3.1578947368421102E-2</c:v>
                </c:pt>
                <c:pt idx="9911">
                  <c:v>3.1315240083507202E-2</c:v>
                </c:pt>
                <c:pt idx="9912">
                  <c:v>3.8961038961038801E-2</c:v>
                </c:pt>
                <c:pt idx="9913">
                  <c:v>3.2028469750889597E-2</c:v>
                </c:pt>
                <c:pt idx="9914">
                  <c:v>2.69299820466786E-2</c:v>
                </c:pt>
                <c:pt idx="9915">
                  <c:v>3.2846715328467002E-2</c:v>
                </c:pt>
                <c:pt idx="9916">
                  <c:v>-5.7581573896352501E-3</c:v>
                </c:pt>
                <c:pt idx="9917">
                  <c:v>-6.6815144766148001E-3</c:v>
                </c:pt>
                <c:pt idx="9918">
                  <c:v>3.7974683544303701E-2</c:v>
                </c:pt>
                <c:pt idx="9919">
                  <c:v>6.8807339449541205E-2</c:v>
                </c:pt>
                <c:pt idx="9920">
                  <c:v>2.1276595744680701E-2</c:v>
                </c:pt>
                <c:pt idx="9921">
                  <c:v>2.83018867924529E-2</c:v>
                </c:pt>
                <c:pt idx="9922">
                  <c:v>2.87081339712917E-2</c:v>
                </c:pt>
                <c:pt idx="9923">
                  <c:v>4.22535211267605E-2</c:v>
                </c:pt>
                <c:pt idx="9924">
                  <c:v>4.39024390243902E-2</c:v>
                </c:pt>
                <c:pt idx="9925">
                  <c:v>4.7368421052631497E-2</c:v>
                </c:pt>
                <c:pt idx="9926">
                  <c:v>4.7872340425531901E-2</c:v>
                </c:pt>
                <c:pt idx="9927">
                  <c:v>0.04</c:v>
                </c:pt>
                <c:pt idx="9928">
                  <c:v>4.3243243243243197E-2</c:v>
                </c:pt>
                <c:pt idx="9929">
                  <c:v>3.6011080332410003E-2</c:v>
                </c:pt>
                <c:pt idx="9930">
                  <c:v>5.91397849462365E-2</c:v>
                </c:pt>
                <c:pt idx="9931">
                  <c:v>5.9782608695652099E-2</c:v>
                </c:pt>
                <c:pt idx="9932">
                  <c:v>6.8119891008174394E-2</c:v>
                </c:pt>
                <c:pt idx="9933">
                  <c:v>7.2046109510086304E-2</c:v>
                </c:pt>
                <c:pt idx="9934">
                  <c:v>7.2886297376093298E-2</c:v>
                </c:pt>
                <c:pt idx="9935">
                  <c:v>7.4183976261127604E-2</c:v>
                </c:pt>
                <c:pt idx="9936">
                  <c:v>9.5384615384615401E-2</c:v>
                </c:pt>
                <c:pt idx="9937">
                  <c:v>9.4224924012157901E-2</c:v>
                </c:pt>
                <c:pt idx="9938">
                  <c:v>9.7791798107255495E-2</c:v>
                </c:pt>
                <c:pt idx="9939">
                  <c:v>9.4801223241590196E-2</c:v>
                </c:pt>
                <c:pt idx="9940">
                  <c:v>9.5975232198142399E-2</c:v>
                </c:pt>
                <c:pt idx="9941">
                  <c:v>9.7178683385579806E-2</c:v>
                </c:pt>
                <c:pt idx="9942">
                  <c:v>9.6573208722741305E-2</c:v>
                </c:pt>
                <c:pt idx="9943">
                  <c:v>0.10662824207492801</c:v>
                </c:pt>
                <c:pt idx="9944">
                  <c:v>6.6666666666666596E-2</c:v>
                </c:pt>
                <c:pt idx="9945">
                  <c:v>6.7073170731707293E-2</c:v>
                </c:pt>
                <c:pt idx="9946">
                  <c:v>0.12463768115942001</c:v>
                </c:pt>
                <c:pt idx="9947">
                  <c:v>0.12912912912912899</c:v>
                </c:pt>
                <c:pt idx="9948">
                  <c:v>0.12835820895522301</c:v>
                </c:pt>
                <c:pt idx="9949">
                  <c:v>0.106249999999999</c:v>
                </c:pt>
                <c:pt idx="9950">
                  <c:v>0.13230769230769199</c:v>
                </c:pt>
                <c:pt idx="9951">
                  <c:v>0.13069908814589601</c:v>
                </c:pt>
                <c:pt idx="9952">
                  <c:v>0.125</c:v>
                </c:pt>
                <c:pt idx="9953">
                  <c:v>0.14714714714714699</c:v>
                </c:pt>
                <c:pt idx="9954">
                  <c:v>0.26315789473684198</c:v>
                </c:pt>
                <c:pt idx="9955">
                  <c:v>0.243523316062176</c:v>
                </c:pt>
                <c:pt idx="9956">
                  <c:v>0.25268817204300997</c:v>
                </c:pt>
                <c:pt idx="9957">
                  <c:v>0.29559748427672899</c:v>
                </c:pt>
                <c:pt idx="9958">
                  <c:v>0.32191780821917798</c:v>
                </c:pt>
                <c:pt idx="9959">
                  <c:v>0.33571428571428502</c:v>
                </c:pt>
                <c:pt idx="9960">
                  <c:v>0.37903225806451601</c:v>
                </c:pt>
                <c:pt idx="9961">
                  <c:v>0.35408560311283999</c:v>
                </c:pt>
                <c:pt idx="9962">
                  <c:v>0.38075313807531302</c:v>
                </c:pt>
                <c:pt idx="9963">
                  <c:v>0.35185185185185103</c:v>
                </c:pt>
                <c:pt idx="9964">
                  <c:v>0.33043478260869502</c:v>
                </c:pt>
                <c:pt idx="9965">
                  <c:v>0.34862385321100903</c:v>
                </c:pt>
                <c:pt idx="9966">
                  <c:v>0.36448598130841098</c:v>
                </c:pt>
                <c:pt idx="9967">
                  <c:v>0.36448598130841098</c:v>
                </c:pt>
                <c:pt idx="9968">
                  <c:v>0.39512195121951199</c:v>
                </c:pt>
                <c:pt idx="9969">
                  <c:v>0.33609958506224002</c:v>
                </c:pt>
                <c:pt idx="9970">
                  <c:v>0.31274131274131201</c:v>
                </c:pt>
                <c:pt idx="9971">
                  <c:v>0.33070866141732203</c:v>
                </c:pt>
                <c:pt idx="9972">
                  <c:v>0.34117647058823503</c:v>
                </c:pt>
                <c:pt idx="9973">
                  <c:v>0.43589743589743501</c:v>
                </c:pt>
                <c:pt idx="9974">
                  <c:v>0.43965517241379298</c:v>
                </c:pt>
                <c:pt idx="9975">
                  <c:v>0.41463414634146301</c:v>
                </c:pt>
                <c:pt idx="9976">
                  <c:v>0.40799999999999897</c:v>
                </c:pt>
                <c:pt idx="9977">
                  <c:v>0.40983606557377</c:v>
                </c:pt>
                <c:pt idx="9978">
                  <c:v>0.43396226415094302</c:v>
                </c:pt>
                <c:pt idx="9979">
                  <c:v>0.35971223021582699</c:v>
                </c:pt>
                <c:pt idx="9980">
                  <c:v>0.39370078740157399</c:v>
                </c:pt>
                <c:pt idx="9981">
                  <c:v>0.39591836734693803</c:v>
                </c:pt>
                <c:pt idx="9982">
                  <c:v>0.482587064676616</c:v>
                </c:pt>
                <c:pt idx="9983">
                  <c:v>0.45116279069767401</c:v>
                </c:pt>
                <c:pt idx="9984">
                  <c:v>0.431111111111111</c:v>
                </c:pt>
                <c:pt idx="9985">
                  <c:v>0.44696969696969702</c:v>
                </c:pt>
                <c:pt idx="9986">
                  <c:v>0.47244094488188898</c:v>
                </c:pt>
                <c:pt idx="9987">
                  <c:v>0.44347826086956499</c:v>
                </c:pt>
                <c:pt idx="9988">
                  <c:v>0.38931297709923601</c:v>
                </c:pt>
                <c:pt idx="9989">
                  <c:v>0.42553191489361603</c:v>
                </c:pt>
                <c:pt idx="9990">
                  <c:v>0.67032967032966995</c:v>
                </c:pt>
                <c:pt idx="9991">
                  <c:v>0.69230769230769196</c:v>
                </c:pt>
                <c:pt idx="9992">
                  <c:v>0.73381294964028698</c:v>
                </c:pt>
                <c:pt idx="9993">
                  <c:v>0.74452554744525501</c:v>
                </c:pt>
                <c:pt idx="9994">
                  <c:v>0.72563176895306802</c:v>
                </c:pt>
                <c:pt idx="9995">
                  <c:v>0.75280898876404501</c:v>
                </c:pt>
                <c:pt idx="9996">
                  <c:v>0.77011494252873502</c:v>
                </c:pt>
                <c:pt idx="9997">
                  <c:v>0.73426573426573405</c:v>
                </c:pt>
                <c:pt idx="9998">
                  <c:v>0.72043010752688097</c:v>
                </c:pt>
                <c:pt idx="9999">
                  <c:v>0.72</c:v>
                </c:pt>
                <c:pt idx="10000">
                  <c:v>0.79922779922779896</c:v>
                </c:pt>
                <c:pt idx="10001">
                  <c:v>0.80544747081711998</c:v>
                </c:pt>
                <c:pt idx="10002">
                  <c:v>0.82608695652173902</c:v>
                </c:pt>
                <c:pt idx="10003">
                  <c:v>0.85892116182572598</c:v>
                </c:pt>
                <c:pt idx="10004">
                  <c:v>0.87096774193548299</c:v>
                </c:pt>
                <c:pt idx="10005">
                  <c:v>0.82716049382715995</c:v>
                </c:pt>
                <c:pt idx="10006">
                  <c:v>0.82926829268292601</c:v>
                </c:pt>
                <c:pt idx="10007">
                  <c:v>0.75</c:v>
                </c:pt>
                <c:pt idx="10008">
                  <c:v>0.75298804780876405</c:v>
                </c:pt>
                <c:pt idx="10009">
                  <c:v>-8.6455331412103008E-3</c:v>
                </c:pt>
                <c:pt idx="10010">
                  <c:v>-1.02389078498292E-2</c:v>
                </c:pt>
                <c:pt idx="10011">
                  <c:v>-1.1111111111111001E-2</c:v>
                </c:pt>
                <c:pt idx="10012">
                  <c:v>-1.1406844106463801E-2</c:v>
                </c:pt>
                <c:pt idx="10013">
                  <c:v>6.1601642710471501E-3</c:v>
                </c:pt>
                <c:pt idx="10014">
                  <c:v>6.2893081761006197E-3</c:v>
                </c:pt>
                <c:pt idx="10015">
                  <c:v>0</c:v>
                </c:pt>
                <c:pt idx="10016">
                  <c:v>-1.8036072144288401E-2</c:v>
                </c:pt>
                <c:pt idx="10017">
                  <c:v>-1.78926441351887E-2</c:v>
                </c:pt>
                <c:pt idx="10018">
                  <c:v>-1.7475728155339699E-2</c:v>
                </c:pt>
                <c:pt idx="10019">
                  <c:v>-1.7543859649122799E-2</c:v>
                </c:pt>
                <c:pt idx="10020">
                  <c:v>-2.5423728813559199E-2</c:v>
                </c:pt>
                <c:pt idx="10021">
                  <c:v>-2.4193548387096701E-2</c:v>
                </c:pt>
                <c:pt idx="10022">
                  <c:v>-2.62008733624454E-2</c:v>
                </c:pt>
                <c:pt idx="10023">
                  <c:v>-2.4291497975708499E-2</c:v>
                </c:pt>
                <c:pt idx="10024">
                  <c:v>-2.3076923076922901E-2</c:v>
                </c:pt>
                <c:pt idx="10025">
                  <c:v>-1.9120458891013199E-3</c:v>
                </c:pt>
                <c:pt idx="10026">
                  <c:v>-2.1881838074397902E-3</c:v>
                </c:pt>
                <c:pt idx="10027">
                  <c:v>-2.10526315789483E-3</c:v>
                </c:pt>
                <c:pt idx="10028">
                  <c:v>-2.1321961620468502E-3</c:v>
                </c:pt>
                <c:pt idx="10029">
                  <c:v>-2.34192037470726E-3</c:v>
                </c:pt>
                <c:pt idx="10030">
                  <c:v>-2.1505376344086399E-3</c:v>
                </c:pt>
                <c:pt idx="10031">
                  <c:v>2.3157894736841999E-2</c:v>
                </c:pt>
                <c:pt idx="10032">
                  <c:v>2.3554603854389601E-2</c:v>
                </c:pt>
                <c:pt idx="10033">
                  <c:v>2.4830699774266399E-2</c:v>
                </c:pt>
                <c:pt idx="10034">
                  <c:v>2.82776349614395E-2</c:v>
                </c:pt>
                <c:pt idx="10035">
                  <c:v>2.6378896882494E-2</c:v>
                </c:pt>
                <c:pt idx="10036">
                  <c:v>2.6004728132387599E-2</c:v>
                </c:pt>
                <c:pt idx="10037">
                  <c:v>-9.1324200913243097E-3</c:v>
                </c:pt>
                <c:pt idx="10038">
                  <c:v>2.5171624713958798E-2</c:v>
                </c:pt>
                <c:pt idx="10039">
                  <c:v>-9.3896713615022592E-3</c:v>
                </c:pt>
                <c:pt idx="10040">
                  <c:v>-1.0204081632652901E-2</c:v>
                </c:pt>
                <c:pt idx="10041">
                  <c:v>-8.8495575221239006E-3</c:v>
                </c:pt>
                <c:pt idx="10042">
                  <c:v>-3.4482758620689703E-2</c:v>
                </c:pt>
                <c:pt idx="10043">
                  <c:v>-3.2258064516128997E-2</c:v>
                </c:pt>
                <c:pt idx="10044">
                  <c:v>1.8518518518518601E-2</c:v>
                </c:pt>
                <c:pt idx="10045">
                  <c:v>1.6129032258064498E-2</c:v>
                </c:pt>
                <c:pt idx="10046">
                  <c:v>1.9801980198019799E-2</c:v>
                </c:pt>
                <c:pt idx="10047">
                  <c:v>1.90476190476189E-2</c:v>
                </c:pt>
                <c:pt idx="10048">
                  <c:v>4.6948356807512397E-3</c:v>
                </c:pt>
                <c:pt idx="10049">
                  <c:v>2.5522041763341E-2</c:v>
                </c:pt>
                <c:pt idx="10050">
                  <c:v>2.5404157043879799E-2</c:v>
                </c:pt>
                <c:pt idx="10051">
                  <c:v>2.4175824175824E-2</c:v>
                </c:pt>
                <c:pt idx="10052">
                  <c:v>2.5404157043879799E-2</c:v>
                </c:pt>
                <c:pt idx="10053">
                  <c:v>2.82776349614395E-2</c:v>
                </c:pt>
                <c:pt idx="10054">
                  <c:v>3.0640668523676799E-2</c:v>
                </c:pt>
                <c:pt idx="10055">
                  <c:v>6.9518716577540093E-2</c:v>
                </c:pt>
                <c:pt idx="10056">
                  <c:v>7.6023391812865396E-2</c:v>
                </c:pt>
                <c:pt idx="10057">
                  <c:v>6.7357512953367796E-2</c:v>
                </c:pt>
                <c:pt idx="10058">
                  <c:v>7.1428571428571397E-2</c:v>
                </c:pt>
                <c:pt idx="10059">
                  <c:v>7.1253071253071204E-2</c:v>
                </c:pt>
                <c:pt idx="10060">
                  <c:v>6.8557919621749397E-2</c:v>
                </c:pt>
                <c:pt idx="10061">
                  <c:v>7.0217917675544805E-2</c:v>
                </c:pt>
                <c:pt idx="10062">
                  <c:v>4.4247787610619503E-2</c:v>
                </c:pt>
                <c:pt idx="10063">
                  <c:v>4.7619047619047603E-2</c:v>
                </c:pt>
                <c:pt idx="10064">
                  <c:v>9.8214285714285796E-2</c:v>
                </c:pt>
                <c:pt idx="10065">
                  <c:v>9.9547511312217202E-2</c:v>
                </c:pt>
                <c:pt idx="10066">
                  <c:v>0.113989637305699</c:v>
                </c:pt>
                <c:pt idx="10067">
                  <c:v>0.109452736318407</c:v>
                </c:pt>
                <c:pt idx="10068">
                  <c:v>0.10784313725490199</c:v>
                </c:pt>
                <c:pt idx="10069">
                  <c:v>8.0808080808080801E-2</c:v>
                </c:pt>
                <c:pt idx="10070">
                  <c:v>3.3980582524271802E-2</c:v>
                </c:pt>
                <c:pt idx="10071">
                  <c:v>3.3492822966507199E-2</c:v>
                </c:pt>
                <c:pt idx="10072">
                  <c:v>6.7285382830626295E-2</c:v>
                </c:pt>
                <c:pt idx="10073">
                  <c:v>0.10657596371882</c:v>
                </c:pt>
                <c:pt idx="10074">
                  <c:v>0.10024449877750601</c:v>
                </c:pt>
                <c:pt idx="10075">
                  <c:v>9.83213429256595E-2</c:v>
                </c:pt>
                <c:pt idx="10076">
                  <c:v>0.11779448621553799</c:v>
                </c:pt>
                <c:pt idx="10077">
                  <c:v>0.121447028423772</c:v>
                </c:pt>
                <c:pt idx="10078">
                  <c:v>0.15053763440860199</c:v>
                </c:pt>
                <c:pt idx="10079">
                  <c:v>0.11484593837535</c:v>
                </c:pt>
                <c:pt idx="10080">
                  <c:v>0.140703517587939</c:v>
                </c:pt>
                <c:pt idx="10081">
                  <c:v>0.155</c:v>
                </c:pt>
                <c:pt idx="10082">
                  <c:v>0.172222222222222</c:v>
                </c:pt>
                <c:pt idx="10083">
                  <c:v>0.15816326530612199</c:v>
                </c:pt>
                <c:pt idx="10084">
                  <c:v>0.170454545454545</c:v>
                </c:pt>
                <c:pt idx="10085">
                  <c:v>0.17142857142857101</c:v>
                </c:pt>
                <c:pt idx="10086">
                  <c:v>0.14960629921259799</c:v>
                </c:pt>
                <c:pt idx="10087">
                  <c:v>0.14516129032257999</c:v>
                </c:pt>
                <c:pt idx="10088">
                  <c:v>0.12747875354107599</c:v>
                </c:pt>
                <c:pt idx="10089">
                  <c:v>8.2066869300911893E-2</c:v>
                </c:pt>
                <c:pt idx="10090">
                  <c:v>6.7092651757188496E-2</c:v>
                </c:pt>
                <c:pt idx="10091">
                  <c:v>0.13972602739726001</c:v>
                </c:pt>
                <c:pt idx="10092">
                  <c:v>0.156923076923076</c:v>
                </c:pt>
                <c:pt idx="10093">
                  <c:v>0.14285714285714199</c:v>
                </c:pt>
                <c:pt idx="10094">
                  <c:v>0.136729222520107</c:v>
                </c:pt>
                <c:pt idx="10095">
                  <c:v>0.13972602739726001</c:v>
                </c:pt>
                <c:pt idx="10096">
                  <c:v>0.168367346938775</c:v>
                </c:pt>
                <c:pt idx="10097">
                  <c:v>0.183673469387755</c:v>
                </c:pt>
                <c:pt idx="10098">
                  <c:v>0.17548746518105801</c:v>
                </c:pt>
                <c:pt idx="10099">
                  <c:v>0.183673469387755</c:v>
                </c:pt>
                <c:pt idx="10100">
                  <c:v>0.17746478873239399</c:v>
                </c:pt>
                <c:pt idx="10101">
                  <c:v>0.19760479041916101</c:v>
                </c:pt>
                <c:pt idx="10102">
                  <c:v>0.14714714714714699</c:v>
                </c:pt>
                <c:pt idx="10103">
                  <c:v>0.134986225895316</c:v>
                </c:pt>
                <c:pt idx="10104">
                  <c:v>0.129943502824858</c:v>
                </c:pt>
                <c:pt idx="10105">
                  <c:v>0.114427860696517</c:v>
                </c:pt>
                <c:pt idx="10106">
                  <c:v>0.144356955380577</c:v>
                </c:pt>
                <c:pt idx="10107">
                  <c:v>0.13994910941475799</c:v>
                </c:pt>
                <c:pt idx="10108">
                  <c:v>0.13784461152882199</c:v>
                </c:pt>
                <c:pt idx="10109">
                  <c:v>0.14572864321608001</c:v>
                </c:pt>
                <c:pt idx="10110">
                  <c:v>0.15458937198067599</c:v>
                </c:pt>
                <c:pt idx="10111">
                  <c:v>0.15533980582524201</c:v>
                </c:pt>
                <c:pt idx="10112">
                  <c:v>0.153110047846889</c:v>
                </c:pt>
                <c:pt idx="10113">
                  <c:v>0.16094986807387801</c:v>
                </c:pt>
                <c:pt idx="10114">
                  <c:v>0.175879396984924</c:v>
                </c:pt>
                <c:pt idx="10115">
                  <c:v>0.18041237113402001</c:v>
                </c:pt>
                <c:pt idx="10116">
                  <c:v>0.164420485175202</c:v>
                </c:pt>
                <c:pt idx="10117">
                  <c:v>0.183183183183183</c:v>
                </c:pt>
                <c:pt idx="10118">
                  <c:v>0.16991643454038999</c:v>
                </c:pt>
                <c:pt idx="10119">
                  <c:v>0.191256830601092</c:v>
                </c:pt>
                <c:pt idx="10120">
                  <c:v>0.16129032258064499</c:v>
                </c:pt>
                <c:pt idx="10121">
                  <c:v>0.18032786885245899</c:v>
                </c:pt>
                <c:pt idx="10122">
                  <c:v>0.15942028985507201</c:v>
                </c:pt>
                <c:pt idx="10123">
                  <c:v>0.14805194805194799</c:v>
                </c:pt>
                <c:pt idx="10124">
                  <c:v>0.175384615384615</c:v>
                </c:pt>
                <c:pt idx="10125">
                  <c:v>0.19879518072289101</c:v>
                </c:pt>
                <c:pt idx="10126">
                  <c:v>0.20496894409937799</c:v>
                </c:pt>
                <c:pt idx="10127">
                  <c:v>0.19999999999999901</c:v>
                </c:pt>
                <c:pt idx="10128">
                  <c:v>0.193846153846153</c:v>
                </c:pt>
                <c:pt idx="10129">
                  <c:v>0.218181818181818</c:v>
                </c:pt>
                <c:pt idx="10130">
                  <c:v>0.192660550458715</c:v>
                </c:pt>
                <c:pt idx="10131">
                  <c:v>0.18518518518518501</c:v>
                </c:pt>
                <c:pt idx="10132">
                  <c:v>0.19867549668874099</c:v>
                </c:pt>
                <c:pt idx="10133">
                  <c:v>0.28610354223433199</c:v>
                </c:pt>
                <c:pt idx="10134">
                  <c:v>0.31267605633802797</c:v>
                </c:pt>
                <c:pt idx="10135">
                  <c:v>0.33333333333333298</c:v>
                </c:pt>
                <c:pt idx="10136">
                  <c:v>0.30821917808219101</c:v>
                </c:pt>
                <c:pt idx="10137">
                  <c:v>0.35761589403973498</c:v>
                </c:pt>
                <c:pt idx="10138">
                  <c:v>0.38028169014084501</c:v>
                </c:pt>
                <c:pt idx="10139">
                  <c:v>0.39130434782608597</c:v>
                </c:pt>
                <c:pt idx="10140">
                  <c:v>0.37777777777777699</c:v>
                </c:pt>
                <c:pt idx="10141">
                  <c:v>0.322784810126582</c:v>
                </c:pt>
                <c:pt idx="10142">
                  <c:v>0.29142857142857098</c:v>
                </c:pt>
                <c:pt idx="10143">
                  <c:v>0.294429708222811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-0.01</c:v>
                </c:pt>
                <c:pt idx="10149">
                  <c:v>-1.01694915254237E-2</c:v>
                </c:pt>
                <c:pt idx="10150">
                  <c:v>-1.2145748987854201E-2</c:v>
                </c:pt>
                <c:pt idx="10151">
                  <c:v>-1.13207547169811E-2</c:v>
                </c:pt>
                <c:pt idx="10152">
                  <c:v>-1.09090909090909E-2</c:v>
                </c:pt>
                <c:pt idx="10153">
                  <c:v>0</c:v>
                </c:pt>
                <c:pt idx="10154">
                  <c:v>-1.3636363636363599E-2</c:v>
                </c:pt>
                <c:pt idx="10155">
                  <c:v>-1.1857707509881301E-2</c:v>
                </c:pt>
                <c:pt idx="10156">
                  <c:v>-1.12781954887217E-2</c:v>
                </c:pt>
                <c:pt idx="10157">
                  <c:v>-1.2096774193548401E-2</c:v>
                </c:pt>
                <c:pt idx="10158">
                  <c:v>-1.9271948608136899E-2</c:v>
                </c:pt>
                <c:pt idx="10159">
                  <c:v>-1.8255578093306201E-2</c:v>
                </c:pt>
                <c:pt idx="10160">
                  <c:v>-2.2774327122153201E-2</c:v>
                </c:pt>
                <c:pt idx="10161">
                  <c:v>-2.4390243902439001E-2</c:v>
                </c:pt>
                <c:pt idx="10162">
                  <c:v>-3.8724373576309798E-2</c:v>
                </c:pt>
                <c:pt idx="10163">
                  <c:v>-2.5761124121779801E-2</c:v>
                </c:pt>
                <c:pt idx="10164">
                  <c:v>-2.6004728132387599E-2</c:v>
                </c:pt>
                <c:pt idx="10165">
                  <c:v>-2.4830699774266399E-2</c:v>
                </c:pt>
                <c:pt idx="10166">
                  <c:v>-2.6004728132387599E-2</c:v>
                </c:pt>
                <c:pt idx="10167">
                  <c:v>-2.7568922305764399E-2</c:v>
                </c:pt>
                <c:pt idx="10168">
                  <c:v>-7.7747989276139406E-2</c:v>
                </c:pt>
                <c:pt idx="10169">
                  <c:v>8.0188679245283001E-2</c:v>
                </c:pt>
                <c:pt idx="10170">
                  <c:v>1.7994858611825201E-2</c:v>
                </c:pt>
                <c:pt idx="10171">
                  <c:v>2.05278592375366E-2</c:v>
                </c:pt>
                <c:pt idx="10172">
                  <c:v>1.9830028328611901E-2</c:v>
                </c:pt>
                <c:pt idx="10173">
                  <c:v>2.1538461538461499E-2</c:v>
                </c:pt>
                <c:pt idx="10174">
                  <c:v>2.2653721682847901E-2</c:v>
                </c:pt>
                <c:pt idx="10175">
                  <c:v>-5.0359712230215702E-2</c:v>
                </c:pt>
                <c:pt idx="10176">
                  <c:v>-5.6000000000000001E-2</c:v>
                </c:pt>
                <c:pt idx="10177">
                  <c:v>2.8571428571428401E-2</c:v>
                </c:pt>
                <c:pt idx="10178">
                  <c:v>1.63934426229508E-2</c:v>
                </c:pt>
                <c:pt idx="10179">
                  <c:v>1.4084507042253501E-2</c:v>
                </c:pt>
                <c:pt idx="10180">
                  <c:v>2.4561403508771999E-2</c:v>
                </c:pt>
                <c:pt idx="10181">
                  <c:v>2.52707581227435E-2</c:v>
                </c:pt>
                <c:pt idx="10182">
                  <c:v>6.4000000000000001E-2</c:v>
                </c:pt>
                <c:pt idx="10183">
                  <c:v>9.6000000000000002E-2</c:v>
                </c:pt>
                <c:pt idx="10184">
                  <c:v>0.132530120481927</c:v>
                </c:pt>
                <c:pt idx="10185">
                  <c:v>0.19999999999999901</c:v>
                </c:pt>
                <c:pt idx="10186">
                  <c:v>0.164835164835164</c:v>
                </c:pt>
                <c:pt idx="10187">
                  <c:v>0.34090909090909</c:v>
                </c:pt>
                <c:pt idx="10188">
                  <c:v>0.35361216730037998</c:v>
                </c:pt>
                <c:pt idx="10189">
                  <c:v>0.33333333333333298</c:v>
                </c:pt>
                <c:pt idx="10190">
                  <c:v>0.33333333333333298</c:v>
                </c:pt>
                <c:pt idx="10191">
                  <c:v>0.33333333333333298</c:v>
                </c:pt>
                <c:pt idx="10192">
                  <c:v>0.34814814814814798</c:v>
                </c:pt>
                <c:pt idx="10193">
                  <c:v>0.31726907630522</c:v>
                </c:pt>
                <c:pt idx="10194">
                  <c:v>0.32780082987551801</c:v>
                </c:pt>
                <c:pt idx="10195">
                  <c:v>0.36405529953916999</c:v>
                </c:pt>
                <c:pt idx="10196">
                  <c:v>0.33617021276595699</c:v>
                </c:pt>
                <c:pt idx="10197">
                  <c:v>0.32510288065843601</c:v>
                </c:pt>
                <c:pt idx="10198">
                  <c:v>0.26950354609929</c:v>
                </c:pt>
                <c:pt idx="10199">
                  <c:v>0.31598513011152402</c:v>
                </c:pt>
                <c:pt idx="10200">
                  <c:v>0.31135531135531103</c:v>
                </c:pt>
                <c:pt idx="10201">
                  <c:v>0.35199999999999998</c:v>
                </c:pt>
                <c:pt idx="10202">
                  <c:v>0.39716312056737502</c:v>
                </c:pt>
                <c:pt idx="10203">
                  <c:v>0.43071161048689099</c:v>
                </c:pt>
                <c:pt idx="10204">
                  <c:v>0.44799999999999901</c:v>
                </c:pt>
                <c:pt idx="10205">
                  <c:v>0.52569169960474305</c:v>
                </c:pt>
                <c:pt idx="10206">
                  <c:v>0.52307692307692299</c:v>
                </c:pt>
                <c:pt idx="10207">
                  <c:v>0.52713178294573604</c:v>
                </c:pt>
                <c:pt idx="10208">
                  <c:v>0.41762452107279602</c:v>
                </c:pt>
                <c:pt idx="10209">
                  <c:v>0.109170305676855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1.02389078498292E-2</c:v>
                </c:pt>
                <c:pt idx="10214">
                  <c:v>1.0380622837370099E-2</c:v>
                </c:pt>
                <c:pt idx="10215">
                  <c:v>2.06896551724138E-2</c:v>
                </c:pt>
                <c:pt idx="10216">
                  <c:v>1.7421602787456501E-2</c:v>
                </c:pt>
                <c:pt idx="10217">
                  <c:v>1.23022847100175E-2</c:v>
                </c:pt>
                <c:pt idx="10218">
                  <c:v>8.88099467140324E-3</c:v>
                </c:pt>
                <c:pt idx="10219">
                  <c:v>1.94690265486725E-2</c:v>
                </c:pt>
                <c:pt idx="10220">
                  <c:v>1.97486535008977E-2</c:v>
                </c:pt>
                <c:pt idx="10221">
                  <c:v>3.5460992907801303E-2</c:v>
                </c:pt>
                <c:pt idx="10222">
                  <c:v>7.3359073359073407E-2</c:v>
                </c:pt>
                <c:pt idx="10223">
                  <c:v>0.10294117647058799</c:v>
                </c:pt>
                <c:pt idx="10224">
                  <c:v>9.8330241187384093E-2</c:v>
                </c:pt>
                <c:pt idx="10225">
                  <c:v>0.12704918032786799</c:v>
                </c:pt>
                <c:pt idx="10226">
                  <c:v>8.9430894308942993E-2</c:v>
                </c:pt>
                <c:pt idx="10227">
                  <c:v>8.4812623274161697E-2</c:v>
                </c:pt>
                <c:pt idx="10228">
                  <c:v>7.7981651376146793E-2</c:v>
                </c:pt>
                <c:pt idx="10229">
                  <c:v>7.7981651376146793E-2</c:v>
                </c:pt>
                <c:pt idx="10230">
                  <c:v>0.110576923076923</c:v>
                </c:pt>
                <c:pt idx="10231">
                  <c:v>0.129411764705882</c:v>
                </c:pt>
                <c:pt idx="10232">
                  <c:v>0.14077669902912601</c:v>
                </c:pt>
                <c:pt idx="10233">
                  <c:v>0.13317191283292901</c:v>
                </c:pt>
                <c:pt idx="10234">
                  <c:v>0.170960187353629</c:v>
                </c:pt>
                <c:pt idx="10235">
                  <c:v>0.201970443349753</c:v>
                </c:pt>
                <c:pt idx="10236">
                  <c:v>0.23618090452261301</c:v>
                </c:pt>
                <c:pt idx="10237">
                  <c:v>0.25432098765432098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2.25563909774435E-2</c:v>
                </c:pt>
                <c:pt idx="10247">
                  <c:v>1.67597765363127E-2</c:v>
                </c:pt>
                <c:pt idx="10248">
                  <c:v>-1.2345679012345699E-2</c:v>
                </c:pt>
                <c:pt idx="10249">
                  <c:v>-1.34529147982063E-2</c:v>
                </c:pt>
                <c:pt idx="10250">
                  <c:v>-1.4084507042253501E-2</c:v>
                </c:pt>
                <c:pt idx="10251">
                  <c:v>-2.2113022113022102E-2</c:v>
                </c:pt>
                <c:pt idx="10252">
                  <c:v>-2.17917675544794E-2</c:v>
                </c:pt>
                <c:pt idx="10253">
                  <c:v>1.4778325123152801E-2</c:v>
                </c:pt>
                <c:pt idx="10254">
                  <c:v>3.6674816625916699E-2</c:v>
                </c:pt>
                <c:pt idx="10255">
                  <c:v>4.04312668463611E-2</c:v>
                </c:pt>
                <c:pt idx="10256">
                  <c:v>7.0175438596491196E-2</c:v>
                </c:pt>
                <c:pt idx="10257">
                  <c:v>6.2827225130890105E-2</c:v>
                </c:pt>
                <c:pt idx="10258">
                  <c:v>0.178378378378378</c:v>
                </c:pt>
                <c:pt idx="10259">
                  <c:v>0.17741935483870899</c:v>
                </c:pt>
                <c:pt idx="10260">
                  <c:v>0.17857142857142799</c:v>
                </c:pt>
                <c:pt idx="10261">
                  <c:v>0.19546742209631701</c:v>
                </c:pt>
                <c:pt idx="10262">
                  <c:v>0.24852071005917101</c:v>
                </c:pt>
                <c:pt idx="10263">
                  <c:v>0.24277456647398801</c:v>
                </c:pt>
                <c:pt idx="10264">
                  <c:v>0.22689075630252101</c:v>
                </c:pt>
                <c:pt idx="10265">
                  <c:v>0.22222222222222199</c:v>
                </c:pt>
                <c:pt idx="10266">
                  <c:v>0.25382262996941901</c:v>
                </c:pt>
                <c:pt idx="10267">
                  <c:v>0.223188405797101</c:v>
                </c:pt>
                <c:pt idx="10268">
                  <c:v>0.21022727272727201</c:v>
                </c:pt>
                <c:pt idx="10269">
                  <c:v>0.195402298850574</c:v>
                </c:pt>
                <c:pt idx="10270">
                  <c:v>0.20821114369501401</c:v>
                </c:pt>
                <c:pt idx="10271">
                  <c:v>0.20461095100864499</c:v>
                </c:pt>
                <c:pt idx="10272">
                  <c:v>0.18346253229974099</c:v>
                </c:pt>
                <c:pt idx="10273">
                  <c:v>0.21390374331550799</c:v>
                </c:pt>
                <c:pt idx="10274">
                  <c:v>0.22371967654986499</c:v>
                </c:pt>
                <c:pt idx="10275">
                  <c:v>0.16971279373368101</c:v>
                </c:pt>
                <c:pt idx="10276">
                  <c:v>0.16756756756756699</c:v>
                </c:pt>
                <c:pt idx="10277">
                  <c:v>0.169811320754716</c:v>
                </c:pt>
                <c:pt idx="10278">
                  <c:v>0.16393442622950799</c:v>
                </c:pt>
                <c:pt idx="10279">
                  <c:v>0.16853932584269599</c:v>
                </c:pt>
                <c:pt idx="10280">
                  <c:v>0.192200557103064</c:v>
                </c:pt>
                <c:pt idx="10281">
                  <c:v>0.18032786885245899</c:v>
                </c:pt>
                <c:pt idx="10282">
                  <c:v>0.203252032520325</c:v>
                </c:pt>
                <c:pt idx="10283">
                  <c:v>0.194366197183098</c:v>
                </c:pt>
                <c:pt idx="10284">
                  <c:v>0.23966942148760301</c:v>
                </c:pt>
                <c:pt idx="10285">
                  <c:v>0.24645892351274701</c:v>
                </c:pt>
                <c:pt idx="10286">
                  <c:v>0.23863636363636301</c:v>
                </c:pt>
                <c:pt idx="10287">
                  <c:v>8.4985835694051295E-3</c:v>
                </c:pt>
                <c:pt idx="10288">
                  <c:v>1.00334448160535E-2</c:v>
                </c:pt>
                <c:pt idx="10289">
                  <c:v>-4.9751243781095402E-3</c:v>
                </c:pt>
                <c:pt idx="10290">
                  <c:v>-4.5801526717557097E-3</c:v>
                </c:pt>
                <c:pt idx="10291">
                  <c:v>-5.6285178236397098E-3</c:v>
                </c:pt>
                <c:pt idx="10292">
                  <c:v>0</c:v>
                </c:pt>
                <c:pt idx="10293">
                  <c:v>0</c:v>
                </c:pt>
                <c:pt idx="10294">
                  <c:v>-2.35478806907378E-2</c:v>
                </c:pt>
                <c:pt idx="10295">
                  <c:v>-3.73831775700934E-2</c:v>
                </c:pt>
                <c:pt idx="10296">
                  <c:v>-1.4778325123152801E-2</c:v>
                </c:pt>
                <c:pt idx="10297">
                  <c:v>-1.48760330578512E-2</c:v>
                </c:pt>
                <c:pt idx="10298">
                  <c:v>1.16279069767442E-2</c:v>
                </c:pt>
                <c:pt idx="10299">
                  <c:v>1.13636363636364E-2</c:v>
                </c:pt>
                <c:pt idx="10300">
                  <c:v>-1.5706806282722498E-2</c:v>
                </c:pt>
                <c:pt idx="10301">
                  <c:v>-4.4609665427509201E-2</c:v>
                </c:pt>
                <c:pt idx="10302">
                  <c:v>-4.7058823529411799E-2</c:v>
                </c:pt>
                <c:pt idx="10303">
                  <c:v>-4.8780487804878002E-2</c:v>
                </c:pt>
                <c:pt idx="10304">
                  <c:v>-4.7430830039525598E-2</c:v>
                </c:pt>
                <c:pt idx="10305">
                  <c:v>-5.0420168067226899E-2</c:v>
                </c:pt>
                <c:pt idx="10306">
                  <c:v>-4.7619047619047603E-2</c:v>
                </c:pt>
                <c:pt idx="10307">
                  <c:v>-5.6603773584905599E-2</c:v>
                </c:pt>
                <c:pt idx="10308">
                  <c:v>-1.9955654101995599E-2</c:v>
                </c:pt>
                <c:pt idx="10309">
                  <c:v>-2.0316027088035999E-2</c:v>
                </c:pt>
                <c:pt idx="10310">
                  <c:v>1.3157894736842E-2</c:v>
                </c:pt>
                <c:pt idx="10311">
                  <c:v>-2.6548672566371698E-2</c:v>
                </c:pt>
                <c:pt idx="10312">
                  <c:v>-2.5316455696202399E-2</c:v>
                </c:pt>
                <c:pt idx="10313">
                  <c:v>-4.0909090909090999E-2</c:v>
                </c:pt>
                <c:pt idx="10314">
                  <c:v>-0.04</c:v>
                </c:pt>
                <c:pt idx="10315">
                  <c:v>-4.20560747663552E-2</c:v>
                </c:pt>
                <c:pt idx="10316">
                  <c:v>-2.76497695852535E-2</c:v>
                </c:pt>
                <c:pt idx="10317">
                  <c:v>-2.7397260273972698E-2</c:v>
                </c:pt>
                <c:pt idx="10318">
                  <c:v>-2.6548672566371698E-2</c:v>
                </c:pt>
                <c:pt idx="10319">
                  <c:v>-2.67857142857141E-2</c:v>
                </c:pt>
                <c:pt idx="10320">
                  <c:v>-2.5423728813559199E-2</c:v>
                </c:pt>
                <c:pt idx="10321">
                  <c:v>-2.67857142857141E-2</c:v>
                </c:pt>
                <c:pt idx="10322">
                  <c:v>-2.6548672566371698E-2</c:v>
                </c:pt>
                <c:pt idx="10323">
                  <c:v>-2.7397260273972698E-2</c:v>
                </c:pt>
                <c:pt idx="10324">
                  <c:v>-2.5974025974025899E-2</c:v>
                </c:pt>
                <c:pt idx="10325">
                  <c:v>-2.7397260273972698E-2</c:v>
                </c:pt>
                <c:pt idx="10326">
                  <c:v>-2.7777777777777599E-2</c:v>
                </c:pt>
                <c:pt idx="10327">
                  <c:v>-2.7397260273972698E-2</c:v>
                </c:pt>
                <c:pt idx="10328">
                  <c:v>-2.5974025974025899E-2</c:v>
                </c:pt>
                <c:pt idx="10329">
                  <c:v>-2.7397260273972698E-2</c:v>
                </c:pt>
                <c:pt idx="10330">
                  <c:v>-2.6548672566371698E-2</c:v>
                </c:pt>
                <c:pt idx="10331">
                  <c:v>-2.58620689655173E-2</c:v>
                </c:pt>
                <c:pt idx="10332">
                  <c:v>-2.48962655601658E-2</c:v>
                </c:pt>
                <c:pt idx="10333">
                  <c:v>-2.58620689655173E-2</c:v>
                </c:pt>
                <c:pt idx="10334">
                  <c:v>-2.5423728813559199E-2</c:v>
                </c:pt>
                <c:pt idx="10335">
                  <c:v>-2.58620689655173E-2</c:v>
                </c:pt>
                <c:pt idx="10336">
                  <c:v>-2.48962655601658E-2</c:v>
                </c:pt>
                <c:pt idx="10337">
                  <c:v>-2.58620689655173E-2</c:v>
                </c:pt>
                <c:pt idx="10338">
                  <c:v>-2.5316455696202399E-2</c:v>
                </c:pt>
                <c:pt idx="10339">
                  <c:v>-2.5641025641025501E-2</c:v>
                </c:pt>
                <c:pt idx="10340">
                  <c:v>-2.4999999999999901E-2</c:v>
                </c:pt>
                <c:pt idx="10341">
                  <c:v>-2.5641025641025501E-2</c:v>
                </c:pt>
                <c:pt idx="10342">
                  <c:v>-2.5423728813559199E-2</c:v>
                </c:pt>
                <c:pt idx="10343">
                  <c:v>-2.5423728813559199E-2</c:v>
                </c:pt>
                <c:pt idx="10344">
                  <c:v>-2.48962655601658E-2</c:v>
                </c:pt>
                <c:pt idx="10345">
                  <c:v>-2.58620689655173E-2</c:v>
                </c:pt>
                <c:pt idx="10346">
                  <c:v>-2.5423728813559199E-2</c:v>
                </c:pt>
                <c:pt idx="10347">
                  <c:v>-2.7397260273972698E-2</c:v>
                </c:pt>
                <c:pt idx="10348">
                  <c:v>-2.5974025974025899E-2</c:v>
                </c:pt>
                <c:pt idx="10349">
                  <c:v>-2.7397260273972698E-2</c:v>
                </c:pt>
                <c:pt idx="10350">
                  <c:v>-2.6548672566371698E-2</c:v>
                </c:pt>
                <c:pt idx="10351">
                  <c:v>-2.87081339712917E-2</c:v>
                </c:pt>
                <c:pt idx="10352">
                  <c:v>-2.9850746268656799E-2</c:v>
                </c:pt>
                <c:pt idx="10353">
                  <c:v>-3.14136125654449E-2</c:v>
                </c:pt>
                <c:pt idx="10354">
                  <c:v>4.3988269794721299E-2</c:v>
                </c:pt>
                <c:pt idx="10355">
                  <c:v>3.6363636363636299E-2</c:v>
                </c:pt>
                <c:pt idx="10356">
                  <c:v>3.7974683544303701E-2</c:v>
                </c:pt>
                <c:pt idx="10357">
                  <c:v>9.2307692307691501E-3</c:v>
                </c:pt>
                <c:pt idx="10358">
                  <c:v>0.14457831325301199</c:v>
                </c:pt>
                <c:pt idx="10359">
                  <c:v>8.4985835694051295E-3</c:v>
                </c:pt>
                <c:pt idx="10360">
                  <c:v>1.00334448160535E-2</c:v>
                </c:pt>
                <c:pt idx="10361">
                  <c:v>1.08303249097472E-2</c:v>
                </c:pt>
                <c:pt idx="10362">
                  <c:v>9.52380952380949E-3</c:v>
                </c:pt>
                <c:pt idx="10363">
                  <c:v>1.49750415973377E-2</c:v>
                </c:pt>
                <c:pt idx="10364">
                  <c:v>1.6453382084095001E-2</c:v>
                </c:pt>
                <c:pt idx="10365">
                  <c:v>2.3554603854389601E-2</c:v>
                </c:pt>
                <c:pt idx="10366">
                  <c:v>4.32900432900429E-3</c:v>
                </c:pt>
                <c:pt idx="10367">
                  <c:v>1.30434782608694E-2</c:v>
                </c:pt>
                <c:pt idx="10368">
                  <c:v>1.3392857142857199E-2</c:v>
                </c:pt>
                <c:pt idx="10369">
                  <c:v>5.2369077306733097E-2</c:v>
                </c:pt>
                <c:pt idx="10370">
                  <c:v>1.5873015873015799E-2</c:v>
                </c:pt>
                <c:pt idx="10371">
                  <c:v>4.82758620689656E-2</c:v>
                </c:pt>
                <c:pt idx="10372">
                  <c:v>4.6563192904656298E-2</c:v>
                </c:pt>
                <c:pt idx="10373">
                  <c:v>7.0422535211267498E-2</c:v>
                </c:pt>
                <c:pt idx="10374">
                  <c:v>3.6144578313252997E-2</c:v>
                </c:pt>
                <c:pt idx="10375">
                  <c:v>6.6666666666666596E-2</c:v>
                </c:pt>
                <c:pt idx="10376">
                  <c:v>4.91803278688525E-2</c:v>
                </c:pt>
                <c:pt idx="10377">
                  <c:v>5.0119331742243402E-2</c:v>
                </c:pt>
                <c:pt idx="10378">
                  <c:v>5.26315789473683E-2</c:v>
                </c:pt>
                <c:pt idx="10379">
                  <c:v>5.1344743276283598E-2</c:v>
                </c:pt>
                <c:pt idx="10380">
                  <c:v>4.5685279187817202E-2</c:v>
                </c:pt>
                <c:pt idx="10381">
                  <c:v>8.5714285714285604E-2</c:v>
                </c:pt>
                <c:pt idx="10382">
                  <c:v>7.42049469964665E-2</c:v>
                </c:pt>
                <c:pt idx="10383">
                  <c:v>9.4736842105263203E-2</c:v>
                </c:pt>
                <c:pt idx="10384">
                  <c:v>0.108433734939759</c:v>
                </c:pt>
                <c:pt idx="10385">
                  <c:v>0.11111111111111099</c:v>
                </c:pt>
                <c:pt idx="10386">
                  <c:v>0.107142857142857</c:v>
                </c:pt>
                <c:pt idx="10387">
                  <c:v>8.8235294117646898E-2</c:v>
                </c:pt>
                <c:pt idx="10388">
                  <c:v>3.0508474576271101E-2</c:v>
                </c:pt>
                <c:pt idx="10389">
                  <c:v>3.2967032967033003E-2</c:v>
                </c:pt>
                <c:pt idx="10390">
                  <c:v>0</c:v>
                </c:pt>
                <c:pt idx="10391">
                  <c:v>-3.2490974729241798E-2</c:v>
                </c:pt>
                <c:pt idx="10392">
                  <c:v>-3.0716723549488002E-2</c:v>
                </c:pt>
                <c:pt idx="10393">
                  <c:v>2.2900763358778501E-2</c:v>
                </c:pt>
                <c:pt idx="10394">
                  <c:v>1.1583011583011499E-2</c:v>
                </c:pt>
                <c:pt idx="10395">
                  <c:v>1.04529616724737E-2</c:v>
                </c:pt>
                <c:pt idx="10396">
                  <c:v>9.9009900990099098E-3</c:v>
                </c:pt>
                <c:pt idx="10397">
                  <c:v>7.0707070707070704E-2</c:v>
                </c:pt>
                <c:pt idx="10398">
                  <c:v>3.8709677419354903E-2</c:v>
                </c:pt>
                <c:pt idx="10399">
                  <c:v>7.0707070707070704E-2</c:v>
                </c:pt>
                <c:pt idx="10400">
                  <c:v>7.3170731707317097E-2</c:v>
                </c:pt>
                <c:pt idx="10401">
                  <c:v>9.2307692307692202E-2</c:v>
                </c:pt>
                <c:pt idx="10402">
                  <c:v>8.4615384615384495E-2</c:v>
                </c:pt>
                <c:pt idx="10403">
                  <c:v>1.5873015873015799E-2</c:v>
                </c:pt>
                <c:pt idx="10404">
                  <c:v>1.5873015873015799E-2</c:v>
                </c:pt>
                <c:pt idx="10405">
                  <c:v>7.2796934865900303E-2</c:v>
                </c:pt>
                <c:pt idx="10406">
                  <c:v>6.25E-2</c:v>
                </c:pt>
                <c:pt idx="10407">
                  <c:v>6.5573770491803296E-2</c:v>
                </c:pt>
                <c:pt idx="10408">
                  <c:v>9.0909090909090801E-2</c:v>
                </c:pt>
                <c:pt idx="10409">
                  <c:v>2.6315789473684199E-2</c:v>
                </c:pt>
                <c:pt idx="10410">
                  <c:v>2.4844720496894401E-2</c:v>
                </c:pt>
                <c:pt idx="10411">
                  <c:v>3.2786885245901599E-2</c:v>
                </c:pt>
                <c:pt idx="10412">
                  <c:v>9.9567099567099596E-2</c:v>
                </c:pt>
                <c:pt idx="10413">
                  <c:v>0.14393939393939401</c:v>
                </c:pt>
                <c:pt idx="10414">
                  <c:v>0.14074074074074</c:v>
                </c:pt>
                <c:pt idx="10415">
                  <c:v>0.13669064748201401</c:v>
                </c:pt>
                <c:pt idx="10416">
                  <c:v>9.0252707581227304E-2</c:v>
                </c:pt>
                <c:pt idx="10417">
                  <c:v>0.15636363636363601</c:v>
                </c:pt>
                <c:pt idx="10418">
                  <c:v>0.14381270903009999</c:v>
                </c:pt>
                <c:pt idx="10419">
                  <c:v>9.4594594594594503E-2</c:v>
                </c:pt>
                <c:pt idx="10420">
                  <c:v>8.1395348837209197E-2</c:v>
                </c:pt>
                <c:pt idx="10421">
                  <c:v>0.11111111111111099</c:v>
                </c:pt>
                <c:pt idx="10422">
                  <c:v>8.43373493975903E-2</c:v>
                </c:pt>
                <c:pt idx="10423">
                  <c:v>7.1698113207547098E-2</c:v>
                </c:pt>
                <c:pt idx="10424">
                  <c:v>7.6923076923076802E-2</c:v>
                </c:pt>
                <c:pt idx="10425">
                  <c:v>0.11023622047244</c:v>
                </c:pt>
                <c:pt idx="10426">
                  <c:v>-4.2674253200569697E-3</c:v>
                </c:pt>
                <c:pt idx="10427">
                  <c:v>-4.6224961479199803E-3</c:v>
                </c:pt>
                <c:pt idx="10428">
                  <c:v>-5.3859964093356796E-3</c:v>
                </c:pt>
                <c:pt idx="10429">
                  <c:v>2.6455026455026499E-2</c:v>
                </c:pt>
                <c:pt idx="10430">
                  <c:v>3.0181086519114698E-2</c:v>
                </c:pt>
                <c:pt idx="10431">
                  <c:v>0</c:v>
                </c:pt>
                <c:pt idx="10432">
                  <c:v>-5.3465346534653499E-2</c:v>
                </c:pt>
                <c:pt idx="10433">
                  <c:v>-3.5999999999999997E-2</c:v>
                </c:pt>
                <c:pt idx="10434">
                  <c:v>-6.4377682403433403E-2</c:v>
                </c:pt>
                <c:pt idx="10435">
                  <c:v>-6.83760683760683E-2</c:v>
                </c:pt>
                <c:pt idx="10436">
                  <c:v>-7.0362473347547999E-2</c:v>
                </c:pt>
                <c:pt idx="10437">
                  <c:v>-7.2164948453608199E-2</c:v>
                </c:pt>
                <c:pt idx="10438">
                  <c:v>-7.8838174273858794E-2</c:v>
                </c:pt>
                <c:pt idx="10439">
                  <c:v>-7.6612903225806495E-2</c:v>
                </c:pt>
                <c:pt idx="10440">
                  <c:v>-7.18685831622176E-2</c:v>
                </c:pt>
                <c:pt idx="10441">
                  <c:v>-6.7961165048543604E-2</c:v>
                </c:pt>
                <c:pt idx="10442">
                  <c:v>-7.4803149606299302E-2</c:v>
                </c:pt>
                <c:pt idx="10443">
                  <c:v>-4.3809523809523701E-2</c:v>
                </c:pt>
                <c:pt idx="10444">
                  <c:v>-4.5009784735812103E-2</c:v>
                </c:pt>
                <c:pt idx="10445">
                  <c:v>-2.67175572519084E-2</c:v>
                </c:pt>
                <c:pt idx="10446">
                  <c:v>-2.2988505747126398E-2</c:v>
                </c:pt>
                <c:pt idx="10447">
                  <c:v>-4.6332046332046198E-2</c:v>
                </c:pt>
                <c:pt idx="10448">
                  <c:v>-4.6511627906976799E-2</c:v>
                </c:pt>
                <c:pt idx="10449">
                  <c:v>-1.86335403726707E-2</c:v>
                </c:pt>
                <c:pt idx="10450">
                  <c:v>-1.9354838709677299E-2</c:v>
                </c:pt>
                <c:pt idx="10451">
                  <c:v>-5.2401746724890702E-2</c:v>
                </c:pt>
                <c:pt idx="10452">
                  <c:v>-5.0420168067226899E-2</c:v>
                </c:pt>
                <c:pt idx="10453">
                  <c:v>-5.26315789473683E-2</c:v>
                </c:pt>
                <c:pt idx="10454">
                  <c:v>-2.7484143763213599E-2</c:v>
                </c:pt>
                <c:pt idx="10455">
                  <c:v>-2.8446389496717701E-2</c:v>
                </c:pt>
                <c:pt idx="10456">
                  <c:v>-2.8446389496717701E-2</c:v>
                </c:pt>
                <c:pt idx="10457">
                  <c:v>-2.94784580498865E-2</c:v>
                </c:pt>
                <c:pt idx="10458">
                  <c:v>-2.9213483146067299E-2</c:v>
                </c:pt>
                <c:pt idx="10459">
                  <c:v>-2.9213483146067299E-2</c:v>
                </c:pt>
                <c:pt idx="10460">
                  <c:v>4.5662100456620404E-3</c:v>
                </c:pt>
                <c:pt idx="10461">
                  <c:v>4.4386422976501402E-2</c:v>
                </c:pt>
                <c:pt idx="10462">
                  <c:v>2.7989821882951699E-2</c:v>
                </c:pt>
                <c:pt idx="10463">
                  <c:v>2.9972752043596802E-2</c:v>
                </c:pt>
                <c:pt idx="10464">
                  <c:v>5.3475935828877202E-3</c:v>
                </c:pt>
                <c:pt idx="10465">
                  <c:v>5.1546391752577102E-3</c:v>
                </c:pt>
                <c:pt idx="10466">
                  <c:v>5.3191489361701302E-3</c:v>
                </c:pt>
                <c:pt idx="10467">
                  <c:v>1.19904076738608E-2</c:v>
                </c:pt>
                <c:pt idx="10468">
                  <c:v>-2.33644859813084E-2</c:v>
                </c:pt>
                <c:pt idx="10469">
                  <c:v>-2.1645021645021599E-2</c:v>
                </c:pt>
                <c:pt idx="10470">
                  <c:v>-3.4188034188034198E-2</c:v>
                </c:pt>
                <c:pt idx="10471">
                  <c:v>-3.7037037037036903E-2</c:v>
                </c:pt>
                <c:pt idx="10472">
                  <c:v>-7.28744939271255E-2</c:v>
                </c:pt>
                <c:pt idx="10473">
                  <c:v>-7.4074074074074098E-2</c:v>
                </c:pt>
                <c:pt idx="10474">
                  <c:v>-6.8322981366459604E-2</c:v>
                </c:pt>
                <c:pt idx="10475">
                  <c:v>-7.1895424836601204E-2</c:v>
                </c:pt>
                <c:pt idx="10476">
                  <c:v>-4.2696629213483099E-2</c:v>
                </c:pt>
                <c:pt idx="10477">
                  <c:v>-4.7210300429184601E-2</c:v>
                </c:pt>
                <c:pt idx="10478">
                  <c:v>-4.9549549549549397E-2</c:v>
                </c:pt>
                <c:pt idx="10479">
                  <c:v>-5.4455445544554497E-2</c:v>
                </c:pt>
                <c:pt idx="10480">
                  <c:v>-5.4726368159204002E-2</c:v>
                </c:pt>
                <c:pt idx="10481">
                  <c:v>-5.6122448979591698E-2</c:v>
                </c:pt>
                <c:pt idx="10482">
                  <c:v>-5.4187192118226597E-2</c:v>
                </c:pt>
                <c:pt idx="10483">
                  <c:v>-5.1212938005390701E-2</c:v>
                </c:pt>
                <c:pt idx="10484">
                  <c:v>-2.7173913043478201E-2</c:v>
                </c:pt>
                <c:pt idx="10485">
                  <c:v>-2.68817204301075E-2</c:v>
                </c:pt>
                <c:pt idx="10486">
                  <c:v>-2.7173913043478201E-2</c:v>
                </c:pt>
                <c:pt idx="10487">
                  <c:v>-2.68817204301075E-2</c:v>
                </c:pt>
                <c:pt idx="10488">
                  <c:v>-2.6737967914438599E-2</c:v>
                </c:pt>
                <c:pt idx="10489">
                  <c:v>-2.5252525252525301E-2</c:v>
                </c:pt>
                <c:pt idx="10490">
                  <c:v>4.0767386091126998E-2</c:v>
                </c:pt>
                <c:pt idx="10491">
                  <c:v>6.1032863849765202E-2</c:v>
                </c:pt>
                <c:pt idx="10492">
                  <c:v>-2.5974025974024799E-3</c:v>
                </c:pt>
                <c:pt idx="10493">
                  <c:v>3.9548022598869997E-2</c:v>
                </c:pt>
                <c:pt idx="10494">
                  <c:v>4.1916167664670601E-2</c:v>
                </c:pt>
                <c:pt idx="10495">
                  <c:v>-2.7700831024930401E-3</c:v>
                </c:pt>
                <c:pt idx="10496">
                  <c:v>-2.6246719160105598E-3</c:v>
                </c:pt>
                <c:pt idx="10497">
                  <c:v>-2.6809651474530801E-3</c:v>
                </c:pt>
                <c:pt idx="10498">
                  <c:v>-2.6385224274405499E-3</c:v>
                </c:pt>
                <c:pt idx="10499">
                  <c:v>3.9548022598869997E-2</c:v>
                </c:pt>
                <c:pt idx="10500">
                  <c:v>3.7433155080213797E-2</c:v>
                </c:pt>
                <c:pt idx="10501">
                  <c:v>4.2424242424242399E-2</c:v>
                </c:pt>
                <c:pt idx="10502">
                  <c:v>4.48717948717949E-2</c:v>
                </c:pt>
                <c:pt idx="10503">
                  <c:v>4.9645390070921898E-2</c:v>
                </c:pt>
                <c:pt idx="10504">
                  <c:v>4.6052631578947303E-2</c:v>
                </c:pt>
                <c:pt idx="10505">
                  <c:v>4.9295774647887203E-2</c:v>
                </c:pt>
                <c:pt idx="10506">
                  <c:v>4.8611111111111098E-2</c:v>
                </c:pt>
                <c:pt idx="10507">
                  <c:v>5.4263565891472902E-2</c:v>
                </c:pt>
                <c:pt idx="10508">
                  <c:v>5.5555555555555497E-2</c:v>
                </c:pt>
                <c:pt idx="10509">
                  <c:v>0.22957198443579699</c:v>
                </c:pt>
                <c:pt idx="10510">
                  <c:v>5.3846153846153801E-2</c:v>
                </c:pt>
                <c:pt idx="10511">
                  <c:v>7.4918566775244305E-2</c:v>
                </c:pt>
                <c:pt idx="10512">
                  <c:v>8.2437275985663E-2</c:v>
                </c:pt>
                <c:pt idx="10513">
                  <c:v>8.1967213114754106E-2</c:v>
                </c:pt>
                <c:pt idx="10514">
                  <c:v>9.0252707581227304E-2</c:v>
                </c:pt>
                <c:pt idx="10515">
                  <c:v>7.2046109510086304E-2</c:v>
                </c:pt>
                <c:pt idx="10516">
                  <c:v>8.53242320819112E-2</c:v>
                </c:pt>
                <c:pt idx="10517">
                  <c:v>0.11184210526315699</c:v>
                </c:pt>
                <c:pt idx="10518">
                  <c:v>0.106017191977077</c:v>
                </c:pt>
                <c:pt idx="10519">
                  <c:v>9.6045197740112803E-2</c:v>
                </c:pt>
                <c:pt idx="10520">
                  <c:v>0.101190476190476</c:v>
                </c:pt>
                <c:pt idx="10521">
                  <c:v>0.11724137931034399</c:v>
                </c:pt>
                <c:pt idx="10522">
                  <c:v>0.114864864864864</c:v>
                </c:pt>
                <c:pt idx="10523">
                  <c:v>0.114864864864864</c:v>
                </c:pt>
                <c:pt idx="10524">
                  <c:v>9.5238095238095302E-2</c:v>
                </c:pt>
                <c:pt idx="10525">
                  <c:v>6.2295081967212999E-2</c:v>
                </c:pt>
                <c:pt idx="10526">
                  <c:v>6.7615658362989203E-2</c:v>
                </c:pt>
                <c:pt idx="10527">
                  <c:v>7.1161048689138501E-2</c:v>
                </c:pt>
                <c:pt idx="10528">
                  <c:v>8.0168776371307898E-2</c:v>
                </c:pt>
                <c:pt idx="10529">
                  <c:v>7.9497907949790794E-2</c:v>
                </c:pt>
                <c:pt idx="10530">
                  <c:v>-9.4890510948905105E-2</c:v>
                </c:pt>
                <c:pt idx="10531">
                  <c:v>0.12211221122112199</c:v>
                </c:pt>
                <c:pt idx="10532">
                  <c:v>3.1645569620253097E-2</c:v>
                </c:pt>
                <c:pt idx="10533">
                  <c:v>4.1800643086816698E-2</c:v>
                </c:pt>
                <c:pt idx="10534">
                  <c:v>5.3497942386831303E-2</c:v>
                </c:pt>
                <c:pt idx="10535">
                  <c:v>5.4393305439330603E-2</c:v>
                </c:pt>
                <c:pt idx="10536">
                  <c:v>5.8823529411764698E-2</c:v>
                </c:pt>
                <c:pt idx="10537">
                  <c:v>0.11330049261083699</c:v>
                </c:pt>
                <c:pt idx="10538">
                  <c:v>9.3457943925232493E-3</c:v>
                </c:pt>
                <c:pt idx="10539">
                  <c:v>0.11330049261083699</c:v>
                </c:pt>
                <c:pt idx="10540">
                  <c:v>9.3457943925232493E-3</c:v>
                </c:pt>
                <c:pt idx="10541">
                  <c:v>1.01010101010101E-2</c:v>
                </c:pt>
                <c:pt idx="10542">
                  <c:v>-3.8251366120218601E-2</c:v>
                </c:pt>
                <c:pt idx="10543">
                  <c:v>-2.1505376344085999E-2</c:v>
                </c:pt>
                <c:pt idx="10544">
                  <c:v>-1.9607843137254801E-2</c:v>
                </c:pt>
                <c:pt idx="10545">
                  <c:v>-4.7846889952152197E-3</c:v>
                </c:pt>
                <c:pt idx="10546">
                  <c:v>-4.7619047619047603E-2</c:v>
                </c:pt>
                <c:pt idx="10547">
                  <c:v>-5.7471264367816098E-2</c:v>
                </c:pt>
                <c:pt idx="10548">
                  <c:v>-5.26315789473683E-2</c:v>
                </c:pt>
                <c:pt idx="10549">
                  <c:v>-2.08333333333332E-2</c:v>
                </c:pt>
                <c:pt idx="10550">
                  <c:v>-0.15384615384615299</c:v>
                </c:pt>
                <c:pt idx="10551">
                  <c:v>-3.8314176245210999E-3</c:v>
                </c:pt>
                <c:pt idx="10552">
                  <c:v>-1.13207547169811E-2</c:v>
                </c:pt>
                <c:pt idx="10553">
                  <c:v>5.83657587548638E-2</c:v>
                </c:pt>
                <c:pt idx="10554">
                  <c:v>2.3076923076922901E-2</c:v>
                </c:pt>
                <c:pt idx="10555">
                  <c:v>1.16731517509727E-2</c:v>
                </c:pt>
                <c:pt idx="10556">
                  <c:v>4.3041606886657898E-3</c:v>
                </c:pt>
                <c:pt idx="10557">
                  <c:v>4.3041606886657898E-3</c:v>
                </c:pt>
                <c:pt idx="10558">
                  <c:v>4.5801526717557097E-3</c:v>
                </c:pt>
                <c:pt idx="10559">
                  <c:v>4.5801526717557097E-3</c:v>
                </c:pt>
                <c:pt idx="10560">
                  <c:v>5.8939096267189798E-3</c:v>
                </c:pt>
                <c:pt idx="10561">
                  <c:v>6.4516129032257102E-3</c:v>
                </c:pt>
                <c:pt idx="10562">
                  <c:v>-9.2920353982300904E-2</c:v>
                </c:pt>
                <c:pt idx="10563">
                  <c:v>-7.8947368421052599E-2</c:v>
                </c:pt>
                <c:pt idx="10564">
                  <c:v>-0.109090909090909</c:v>
                </c:pt>
                <c:pt idx="10565">
                  <c:v>-0.122448979591836</c:v>
                </c:pt>
                <c:pt idx="10566">
                  <c:v>-0.149999999999999</c:v>
                </c:pt>
                <c:pt idx="10567">
                  <c:v>-0.14492753623188401</c:v>
                </c:pt>
                <c:pt idx="10568">
                  <c:v>-0.16574585635359099</c:v>
                </c:pt>
                <c:pt idx="10569">
                  <c:v>-0.16239316239316201</c:v>
                </c:pt>
                <c:pt idx="10570">
                  <c:v>-0.31481481481481399</c:v>
                </c:pt>
                <c:pt idx="10571">
                  <c:v>-0.31213872832369899</c:v>
                </c:pt>
                <c:pt idx="10572">
                  <c:v>-0.36</c:v>
                </c:pt>
                <c:pt idx="10573">
                  <c:v>-0.29670329670329598</c:v>
                </c:pt>
                <c:pt idx="10574">
                  <c:v>-0.31213872832369899</c:v>
                </c:pt>
                <c:pt idx="10575">
                  <c:v>-0.34394904458598702</c:v>
                </c:pt>
                <c:pt idx="10576">
                  <c:v>-0.42019543973941298</c:v>
                </c:pt>
                <c:pt idx="10577">
                  <c:v>-0.29370629370629298</c:v>
                </c:pt>
                <c:pt idx="10578">
                  <c:v>-0.30693069306930698</c:v>
                </c:pt>
                <c:pt idx="10579">
                  <c:v>-8.9820359281437001E-2</c:v>
                </c:pt>
                <c:pt idx="10580">
                  <c:v>-0.105882352941176</c:v>
                </c:pt>
                <c:pt idx="10581">
                  <c:v>-0.18936877076411901</c:v>
                </c:pt>
                <c:pt idx="10582">
                  <c:v>-0.197368421052631</c:v>
                </c:pt>
                <c:pt idx="10583">
                  <c:v>-9.1463414634146395E-2</c:v>
                </c:pt>
                <c:pt idx="10584">
                  <c:v>-9.5808383233532995E-2</c:v>
                </c:pt>
                <c:pt idx="10585">
                  <c:v>-0.185430463576159</c:v>
                </c:pt>
                <c:pt idx="10586">
                  <c:v>-0.19344262295081899</c:v>
                </c:pt>
                <c:pt idx="10587">
                  <c:v>-8.5545722713864195E-2</c:v>
                </c:pt>
                <c:pt idx="10588">
                  <c:v>-7.8313253012048195E-2</c:v>
                </c:pt>
                <c:pt idx="10589">
                  <c:v>-0.17948717948717899</c:v>
                </c:pt>
                <c:pt idx="10590">
                  <c:v>-0.206349206349206</c:v>
                </c:pt>
                <c:pt idx="10591">
                  <c:v>-0.17499999999999999</c:v>
                </c:pt>
                <c:pt idx="10592">
                  <c:v>-0.22222222222222199</c:v>
                </c:pt>
                <c:pt idx="10593">
                  <c:v>-0.12121212121212099</c:v>
                </c:pt>
                <c:pt idx="10594">
                  <c:v>-0.475728155339805</c:v>
                </c:pt>
                <c:pt idx="10595">
                  <c:v>-0.46153846153846101</c:v>
                </c:pt>
                <c:pt idx="10596">
                  <c:v>-0.31468531468531402</c:v>
                </c:pt>
                <c:pt idx="10597">
                  <c:v>-0.28421052631578902</c:v>
                </c:pt>
                <c:pt idx="10598">
                  <c:v>-0.331103678929765</c:v>
                </c:pt>
                <c:pt idx="10599">
                  <c:v>-0.32830188679245198</c:v>
                </c:pt>
                <c:pt idx="10600">
                  <c:v>-0.33103448275862002</c:v>
                </c:pt>
                <c:pt idx="10601">
                  <c:v>-0.31058020477815601</c:v>
                </c:pt>
                <c:pt idx="10602">
                  <c:v>-0.37323943661971798</c:v>
                </c:pt>
                <c:pt idx="10603">
                  <c:v>-0.44915254237288099</c:v>
                </c:pt>
                <c:pt idx="10604">
                  <c:v>-0.42510121457489802</c:v>
                </c:pt>
                <c:pt idx="10605">
                  <c:v>-0.38028169014084501</c:v>
                </c:pt>
                <c:pt idx="10606">
                  <c:v>-0.36</c:v>
                </c:pt>
                <c:pt idx="10607">
                  <c:v>-0.35438596491228003</c:v>
                </c:pt>
                <c:pt idx="10608">
                  <c:v>-8.4985835694051295E-3</c:v>
                </c:pt>
                <c:pt idx="10609">
                  <c:v>-1.00334448160535E-2</c:v>
                </c:pt>
                <c:pt idx="10610">
                  <c:v>-1.0869565217391301E-2</c:v>
                </c:pt>
                <c:pt idx="10611">
                  <c:v>-1.1070110701107E-2</c:v>
                </c:pt>
                <c:pt idx="10612">
                  <c:v>-1.33333333333334E-2</c:v>
                </c:pt>
                <c:pt idx="10613">
                  <c:v>-2.6548672566371698E-2</c:v>
                </c:pt>
                <c:pt idx="10614">
                  <c:v>-2.4291497975708499E-2</c:v>
                </c:pt>
                <c:pt idx="10615">
                  <c:v>-2.48962655601658E-2</c:v>
                </c:pt>
                <c:pt idx="10616">
                  <c:v>-2.3076923076922901E-2</c:v>
                </c:pt>
                <c:pt idx="10617">
                  <c:v>-3.5294117647058899E-2</c:v>
                </c:pt>
                <c:pt idx="10618">
                  <c:v>-4.0178571428571397E-2</c:v>
                </c:pt>
                <c:pt idx="10619">
                  <c:v>-4.6357615894039701E-2</c:v>
                </c:pt>
                <c:pt idx="10620">
                  <c:v>-4.5951859956236199E-2</c:v>
                </c:pt>
                <c:pt idx="10621">
                  <c:v>-5.6074766355140103E-2</c:v>
                </c:pt>
                <c:pt idx="10622">
                  <c:v>-5.3097345132743397E-2</c:v>
                </c:pt>
                <c:pt idx="10623">
                  <c:v>-4.20560747663552E-2</c:v>
                </c:pt>
                <c:pt idx="10624">
                  <c:v>2.1276595744680701E-2</c:v>
                </c:pt>
                <c:pt idx="10625">
                  <c:v>7.1258907363420604E-3</c:v>
                </c:pt>
                <c:pt idx="10626">
                  <c:v>2.6431718061673899E-2</c:v>
                </c:pt>
                <c:pt idx="10627">
                  <c:v>3.9301310043668103E-2</c:v>
                </c:pt>
                <c:pt idx="10628">
                  <c:v>-7.75193798449613E-3</c:v>
                </c:pt>
                <c:pt idx="10629">
                  <c:v>-8.2644628099173192E-3</c:v>
                </c:pt>
                <c:pt idx="10630">
                  <c:v>4.7368421052631497E-2</c:v>
                </c:pt>
                <c:pt idx="10631">
                  <c:v>7.5208913649025003E-2</c:v>
                </c:pt>
                <c:pt idx="10632">
                  <c:v>6.7796610169491497E-2</c:v>
                </c:pt>
                <c:pt idx="10633">
                  <c:v>6.8965517241379198E-2</c:v>
                </c:pt>
                <c:pt idx="10634">
                  <c:v>9.3484419263456006E-2</c:v>
                </c:pt>
                <c:pt idx="10635">
                  <c:v>9.4017094017094099E-2</c:v>
                </c:pt>
                <c:pt idx="10636">
                  <c:v>8.7533156498673603E-2</c:v>
                </c:pt>
                <c:pt idx="10637">
                  <c:v>8.2706766917293104E-2</c:v>
                </c:pt>
                <c:pt idx="10638">
                  <c:v>8.35443037974683E-2</c:v>
                </c:pt>
                <c:pt idx="10639">
                  <c:v>-2.6666666666666599E-2</c:v>
                </c:pt>
                <c:pt idx="10640">
                  <c:v>-5.0119331742243402E-2</c:v>
                </c:pt>
                <c:pt idx="10641">
                  <c:v>-5.9340659340659303E-2</c:v>
                </c:pt>
                <c:pt idx="10642">
                  <c:v>-9.375E-2</c:v>
                </c:pt>
                <c:pt idx="10643">
                  <c:v>-0.13392857142857101</c:v>
                </c:pt>
                <c:pt idx="10644">
                  <c:v>-0.13698630136986301</c:v>
                </c:pt>
                <c:pt idx="10645">
                  <c:v>-0.15897435897435899</c:v>
                </c:pt>
                <c:pt idx="10646">
                  <c:v>-0.16666666666666599</c:v>
                </c:pt>
                <c:pt idx="10647">
                  <c:v>-0.19999999999999901</c:v>
                </c:pt>
                <c:pt idx="10648">
                  <c:v>-0.19254658385093101</c:v>
                </c:pt>
                <c:pt idx="10649">
                  <c:v>-0.14285714285714199</c:v>
                </c:pt>
                <c:pt idx="10650">
                  <c:v>-5.7471264367816098E-2</c:v>
                </c:pt>
                <c:pt idx="10651">
                  <c:v>-0.100286532951289</c:v>
                </c:pt>
                <c:pt idx="10652">
                  <c:v>-0.102639296187683</c:v>
                </c:pt>
                <c:pt idx="10653">
                  <c:v>-0.17152103559870499</c:v>
                </c:pt>
                <c:pt idx="10654">
                  <c:v>-0.18300653594771199</c:v>
                </c:pt>
                <c:pt idx="10655">
                  <c:v>-0.19093851132685999</c:v>
                </c:pt>
                <c:pt idx="10656">
                  <c:v>-0.19999999999999901</c:v>
                </c:pt>
                <c:pt idx="10657">
                  <c:v>8.4985835694051295E-3</c:v>
                </c:pt>
                <c:pt idx="10658">
                  <c:v>1.00334448160535E-2</c:v>
                </c:pt>
                <c:pt idx="10659">
                  <c:v>2.1276595744680701E-2</c:v>
                </c:pt>
                <c:pt idx="10660">
                  <c:v>2.2813688212927698E-2</c:v>
                </c:pt>
                <c:pt idx="10661">
                  <c:v>1.26582278481013E-2</c:v>
                </c:pt>
                <c:pt idx="10662">
                  <c:v>3.7190082644628003E-2</c:v>
                </c:pt>
                <c:pt idx="10663">
                  <c:v>6.1571125265392698E-2</c:v>
                </c:pt>
                <c:pt idx="10664">
                  <c:v>6.2906724511930495E-2</c:v>
                </c:pt>
                <c:pt idx="10665">
                  <c:v>2.3655913978494598E-2</c:v>
                </c:pt>
                <c:pt idx="10666">
                  <c:v>0</c:v>
                </c:pt>
                <c:pt idx="10667">
                  <c:v>-4.4247787610618402E-3</c:v>
                </c:pt>
                <c:pt idx="10668">
                  <c:v>-1.7777777777777601E-2</c:v>
                </c:pt>
                <c:pt idx="10669">
                  <c:v>-1.86046511627906E-2</c:v>
                </c:pt>
                <c:pt idx="10670">
                  <c:v>-1.9704433497536901E-2</c:v>
                </c:pt>
                <c:pt idx="10671">
                  <c:v>0</c:v>
                </c:pt>
                <c:pt idx="10672">
                  <c:v>-1.46341463414634E-2</c:v>
                </c:pt>
                <c:pt idx="10673">
                  <c:v>-1.4423076923076801E-2</c:v>
                </c:pt>
                <c:pt idx="10674">
                  <c:v>-2.2900763358778501E-2</c:v>
                </c:pt>
                <c:pt idx="10675">
                  <c:v>-2.6706231454005799E-2</c:v>
                </c:pt>
                <c:pt idx="10676">
                  <c:v>-2.46575342465753E-2</c:v>
                </c:pt>
                <c:pt idx="10677">
                  <c:v>-2.5069637883008401E-2</c:v>
                </c:pt>
                <c:pt idx="10678">
                  <c:v>-3.2786885245901599E-2</c:v>
                </c:pt>
                <c:pt idx="10679">
                  <c:v>-2.5069637883008401E-2</c:v>
                </c:pt>
                <c:pt idx="10680">
                  <c:v>1.5873015873015799E-2</c:v>
                </c:pt>
                <c:pt idx="10681">
                  <c:v>2.01342281879195E-2</c:v>
                </c:pt>
                <c:pt idx="10682">
                  <c:v>2.2388059701492401E-2</c:v>
                </c:pt>
                <c:pt idx="10683">
                  <c:v>1.9354838709677299E-2</c:v>
                </c:pt>
                <c:pt idx="10684">
                  <c:v>1.3605442176870699E-2</c:v>
                </c:pt>
                <c:pt idx="10685">
                  <c:v>1.3245033112582801E-2</c:v>
                </c:pt>
                <c:pt idx="10686">
                  <c:v>1.3605442176870699E-2</c:v>
                </c:pt>
                <c:pt idx="10687">
                  <c:v>4.46735395189004E-2</c:v>
                </c:pt>
                <c:pt idx="10688">
                  <c:v>-9.2651757188498302E-2</c:v>
                </c:pt>
                <c:pt idx="10689">
                  <c:v>-6.0240963855422401E-3</c:v>
                </c:pt>
                <c:pt idx="10690">
                  <c:v>-6.2111801242234997E-3</c:v>
                </c:pt>
                <c:pt idx="10691">
                  <c:v>-6.3694267515923501E-3</c:v>
                </c:pt>
                <c:pt idx="10692">
                  <c:v>-1.56739811912225E-2</c:v>
                </c:pt>
                <c:pt idx="10693">
                  <c:v>-1.65016501650165E-2</c:v>
                </c:pt>
                <c:pt idx="10694">
                  <c:v>1.30246020260491E-2</c:v>
                </c:pt>
                <c:pt idx="10695">
                  <c:v>1.30246020260491E-2</c:v>
                </c:pt>
                <c:pt idx="10696">
                  <c:v>1.3953488372093001E-2</c:v>
                </c:pt>
                <c:pt idx="10697">
                  <c:v>5.4844606946984299E-3</c:v>
                </c:pt>
                <c:pt idx="10698">
                  <c:v>2.2471910112359599E-2</c:v>
                </c:pt>
                <c:pt idx="10699">
                  <c:v>5.7569296375266497E-2</c:v>
                </c:pt>
                <c:pt idx="10700">
                  <c:v>5.3465346534653499E-2</c:v>
                </c:pt>
                <c:pt idx="10701">
                  <c:v>5.4766734279918898E-2</c:v>
                </c:pt>
                <c:pt idx="10702">
                  <c:v>7.2289156626505993E-2</c:v>
                </c:pt>
                <c:pt idx="10703">
                  <c:v>3.6144578313252997E-2</c:v>
                </c:pt>
                <c:pt idx="10704">
                  <c:v>3.8961038961038801E-2</c:v>
                </c:pt>
                <c:pt idx="10705">
                  <c:v>3.3259423503325801E-2</c:v>
                </c:pt>
                <c:pt idx="10706">
                  <c:v>3.6144578313252997E-2</c:v>
                </c:pt>
                <c:pt idx="10707">
                  <c:v>3.0181086519114698E-2</c:v>
                </c:pt>
                <c:pt idx="10708">
                  <c:v>2.71247739602169E-2</c:v>
                </c:pt>
                <c:pt idx="10709">
                  <c:v>-1.78926441351887E-2</c:v>
                </c:pt>
                <c:pt idx="10710">
                  <c:v>-6.6964285714285796E-2</c:v>
                </c:pt>
                <c:pt idx="10711">
                  <c:v>-7.4626865671641701E-2</c:v>
                </c:pt>
                <c:pt idx="10712">
                  <c:v>-7.5376884422110504E-2</c:v>
                </c:pt>
                <c:pt idx="10713">
                  <c:v>-7.9903147699757801E-2</c:v>
                </c:pt>
                <c:pt idx="10714">
                  <c:v>-2.9556650246305299E-2</c:v>
                </c:pt>
                <c:pt idx="10715">
                  <c:v>-2.87081339712917E-2</c:v>
                </c:pt>
                <c:pt idx="10716">
                  <c:v>7.5170842824601403E-2</c:v>
                </c:pt>
                <c:pt idx="10717">
                  <c:v>7.1583514099783099E-2</c:v>
                </c:pt>
                <c:pt idx="10718">
                  <c:v>7.2847682119205198E-2</c:v>
                </c:pt>
                <c:pt idx="10719">
                  <c:v>8.0684596577017098E-2</c:v>
                </c:pt>
                <c:pt idx="10720">
                  <c:v>6.8893528183715899E-2</c:v>
                </c:pt>
                <c:pt idx="10721">
                  <c:v>6.0948081264108299E-2</c:v>
                </c:pt>
                <c:pt idx="10722">
                  <c:v>5.4108216432865598E-2</c:v>
                </c:pt>
                <c:pt idx="10723">
                  <c:v>6.0948081264108299E-2</c:v>
                </c:pt>
                <c:pt idx="10724">
                  <c:v>2.6431718061673899E-2</c:v>
                </c:pt>
                <c:pt idx="10725">
                  <c:v>2.6666666666666599E-2</c:v>
                </c:pt>
                <c:pt idx="10726">
                  <c:v>6.5693430656934296E-2</c:v>
                </c:pt>
                <c:pt idx="10727">
                  <c:v>8.3123425692695097E-2</c:v>
                </c:pt>
                <c:pt idx="10728">
                  <c:v>9.6774193548386997E-2</c:v>
                </c:pt>
                <c:pt idx="10729">
                  <c:v>0.10216718266253801</c:v>
                </c:pt>
                <c:pt idx="10730">
                  <c:v>9.6774193548386997E-2</c:v>
                </c:pt>
                <c:pt idx="10731">
                  <c:v>0.10216718266253801</c:v>
                </c:pt>
                <c:pt idx="10732">
                  <c:v>9.2957746478873296E-2</c:v>
                </c:pt>
                <c:pt idx="10733">
                  <c:v>9.7345132743362706E-2</c:v>
                </c:pt>
                <c:pt idx="10734">
                  <c:v>7.0129870129870001E-2</c:v>
                </c:pt>
                <c:pt idx="10735">
                  <c:v>7.0129870129870001E-2</c:v>
                </c:pt>
                <c:pt idx="10736">
                  <c:v>7.5208913649025003E-2</c:v>
                </c:pt>
                <c:pt idx="10737">
                  <c:v>8.2066869300911893E-2</c:v>
                </c:pt>
                <c:pt idx="10738">
                  <c:v>7.4380165289256103E-2</c:v>
                </c:pt>
                <c:pt idx="10739">
                  <c:v>7.6487252124645799E-2</c:v>
                </c:pt>
                <c:pt idx="10740">
                  <c:v>6.8702290076335798E-2</c:v>
                </c:pt>
                <c:pt idx="10741">
                  <c:v>7.6056338028168899E-2</c:v>
                </c:pt>
                <c:pt idx="10742">
                  <c:v>0.13500000000000001</c:v>
                </c:pt>
                <c:pt idx="10743">
                  <c:v>0.14361702127659501</c:v>
                </c:pt>
                <c:pt idx="10744">
                  <c:v>0.164265129682997</c:v>
                </c:pt>
                <c:pt idx="10745">
                  <c:v>0.19322033898304999</c:v>
                </c:pt>
                <c:pt idx="10746">
                  <c:v>0.213483146067415</c:v>
                </c:pt>
                <c:pt idx="10747">
                  <c:v>0.209302325581395</c:v>
                </c:pt>
                <c:pt idx="10748">
                  <c:v>0.19723183391003399</c:v>
                </c:pt>
                <c:pt idx="10749">
                  <c:v>0.18811881188118801</c:v>
                </c:pt>
                <c:pt idx="10750">
                  <c:v>0.19723183391003399</c:v>
                </c:pt>
                <c:pt idx="10751">
                  <c:v>0.19860627177700299</c:v>
                </c:pt>
                <c:pt idx="10752">
                  <c:v>0.36363636363636298</c:v>
                </c:pt>
                <c:pt idx="10753">
                  <c:v>0.35087719298245601</c:v>
                </c:pt>
                <c:pt idx="10754">
                  <c:v>0.38709677419354799</c:v>
                </c:pt>
                <c:pt idx="10755">
                  <c:v>0.41095890410958902</c:v>
                </c:pt>
                <c:pt idx="10756">
                  <c:v>0.379746835443038</c:v>
                </c:pt>
                <c:pt idx="10757">
                  <c:v>0.37037037037037002</c:v>
                </c:pt>
                <c:pt idx="10758">
                  <c:v>0.34285714285714203</c:v>
                </c:pt>
                <c:pt idx="10759">
                  <c:v>0.32114882506527398</c:v>
                </c:pt>
                <c:pt idx="10760">
                  <c:v>0.37386018237082003</c:v>
                </c:pt>
                <c:pt idx="10761">
                  <c:v>0.36</c:v>
                </c:pt>
                <c:pt idx="10762">
                  <c:v>0.32530120481927699</c:v>
                </c:pt>
                <c:pt idx="10763">
                  <c:v>0.32926829268292601</c:v>
                </c:pt>
                <c:pt idx="10764">
                  <c:v>0.31182795698924698</c:v>
                </c:pt>
                <c:pt idx="10765">
                  <c:v>0.32342007434944198</c:v>
                </c:pt>
                <c:pt idx="10766">
                  <c:v>0.28965517241379302</c:v>
                </c:pt>
                <c:pt idx="10767">
                  <c:v>0.38408304498269802</c:v>
                </c:pt>
                <c:pt idx="10768">
                  <c:v>0.43421052631578899</c:v>
                </c:pt>
                <c:pt idx="10769">
                  <c:v>0.36585365853658502</c:v>
                </c:pt>
                <c:pt idx="10770">
                  <c:v>0.37102473498233202</c:v>
                </c:pt>
                <c:pt idx="10771">
                  <c:v>0.34153846153846101</c:v>
                </c:pt>
                <c:pt idx="10772">
                  <c:v>0.34579439252336402</c:v>
                </c:pt>
                <c:pt idx="10773">
                  <c:v>0.32653061224489699</c:v>
                </c:pt>
                <c:pt idx="10774">
                  <c:v>0.35555555555555501</c:v>
                </c:pt>
                <c:pt idx="10775">
                  <c:v>0.35294117647058798</c:v>
                </c:pt>
                <c:pt idx="10776">
                  <c:v>0.41721854304635703</c:v>
                </c:pt>
                <c:pt idx="10777">
                  <c:v>0.39393939393939398</c:v>
                </c:pt>
                <c:pt idx="10778">
                  <c:v>0.355623100303951</c:v>
                </c:pt>
                <c:pt idx="10779">
                  <c:v>0.335347432024169</c:v>
                </c:pt>
                <c:pt idx="10780">
                  <c:v>0.37160120845921402</c:v>
                </c:pt>
                <c:pt idx="10781">
                  <c:v>0.37160120845921402</c:v>
                </c:pt>
                <c:pt idx="10782">
                  <c:v>0.37278106508875702</c:v>
                </c:pt>
                <c:pt idx="10783">
                  <c:v>0.37724550898203502</c:v>
                </c:pt>
                <c:pt idx="10784">
                  <c:v>0.381818181818181</c:v>
                </c:pt>
                <c:pt idx="10785">
                  <c:v>0.34426229508196698</c:v>
                </c:pt>
                <c:pt idx="10786">
                  <c:v>0.42331288343558199</c:v>
                </c:pt>
                <c:pt idx="10787">
                  <c:v>0.43949044585987201</c:v>
                </c:pt>
                <c:pt idx="10788">
                  <c:v>0.44378698224851998</c:v>
                </c:pt>
                <c:pt idx="10789">
                  <c:v>0.44910179640718501</c:v>
                </c:pt>
                <c:pt idx="10790">
                  <c:v>0.45882352941176402</c:v>
                </c:pt>
                <c:pt idx="10791">
                  <c:v>0.42857142857142799</c:v>
                </c:pt>
                <c:pt idx="10792">
                  <c:v>0.48514851485148502</c:v>
                </c:pt>
                <c:pt idx="10793">
                  <c:v>0.475728155339805</c:v>
                </c:pt>
                <c:pt idx="10794">
                  <c:v>0.47266881028938901</c:v>
                </c:pt>
                <c:pt idx="10795">
                  <c:v>0.47882736156351702</c:v>
                </c:pt>
                <c:pt idx="10796">
                  <c:v>0.50515463917525705</c:v>
                </c:pt>
                <c:pt idx="10797">
                  <c:v>0.53310104529616698</c:v>
                </c:pt>
                <c:pt idx="10798">
                  <c:v>0.5</c:v>
                </c:pt>
                <c:pt idx="10799">
                  <c:v>0.48648648648648601</c:v>
                </c:pt>
                <c:pt idx="10800">
                  <c:v>0.49501661129568097</c:v>
                </c:pt>
                <c:pt idx="10801">
                  <c:v>0.50168350168350095</c:v>
                </c:pt>
                <c:pt idx="10802">
                  <c:v>0.50168350168350095</c:v>
                </c:pt>
                <c:pt idx="10803">
                  <c:v>0.51916376306620204</c:v>
                </c:pt>
                <c:pt idx="10804">
                  <c:v>0.57976653696498004</c:v>
                </c:pt>
                <c:pt idx="10805">
                  <c:v>0.58399999999999996</c:v>
                </c:pt>
                <c:pt idx="10806">
                  <c:v>0.58893280632411005</c:v>
                </c:pt>
                <c:pt idx="10807">
                  <c:v>0.58052434456928803</c:v>
                </c:pt>
                <c:pt idx="10808">
                  <c:v>0.56363636363636305</c:v>
                </c:pt>
                <c:pt idx="10809">
                  <c:v>0.49839228295819898</c:v>
                </c:pt>
                <c:pt idx="10810">
                  <c:v>0.50161812297734598</c:v>
                </c:pt>
                <c:pt idx="10811">
                  <c:v>0.47266881028938901</c:v>
                </c:pt>
                <c:pt idx="10812">
                  <c:v>0.48571428571428499</c:v>
                </c:pt>
                <c:pt idx="10813">
                  <c:v>0.49494949494949497</c:v>
                </c:pt>
                <c:pt idx="10814">
                  <c:v>0.49494949494949497</c:v>
                </c:pt>
                <c:pt idx="10815">
                  <c:v>0.50170648464163803</c:v>
                </c:pt>
                <c:pt idx="10816">
                  <c:v>0.508650519031141</c:v>
                </c:pt>
                <c:pt idx="10817">
                  <c:v>0.50170648464163803</c:v>
                </c:pt>
                <c:pt idx="10818">
                  <c:v>0.50704225352112597</c:v>
                </c:pt>
                <c:pt idx="10819">
                  <c:v>0.48196721311475399</c:v>
                </c:pt>
                <c:pt idx="10820">
                  <c:v>0.49830508474576202</c:v>
                </c:pt>
                <c:pt idx="10821">
                  <c:v>0.51943462897526405</c:v>
                </c:pt>
                <c:pt idx="10822">
                  <c:v>0.56583629893238396</c:v>
                </c:pt>
                <c:pt idx="10823">
                  <c:v>0.58695652173913004</c:v>
                </c:pt>
                <c:pt idx="10824">
                  <c:v>0.61363636363636298</c:v>
                </c:pt>
                <c:pt idx="10825">
                  <c:v>0.574007220216606</c:v>
                </c:pt>
                <c:pt idx="10826">
                  <c:v>0.59154929577464799</c:v>
                </c:pt>
                <c:pt idx="10827">
                  <c:v>0.60439560439560402</c:v>
                </c:pt>
                <c:pt idx="10828">
                  <c:v>0.61338289962825199</c:v>
                </c:pt>
                <c:pt idx="10829">
                  <c:v>0.54285714285714204</c:v>
                </c:pt>
                <c:pt idx="10830">
                  <c:v>0.56603773584905603</c:v>
                </c:pt>
                <c:pt idx="10831">
                  <c:v>0.58032786885245802</c:v>
                </c:pt>
                <c:pt idx="10832">
                  <c:v>0.62544169611307399</c:v>
                </c:pt>
                <c:pt idx="10833">
                  <c:v>0.6</c:v>
                </c:pt>
                <c:pt idx="10834">
                  <c:v>0.613138686131386</c:v>
                </c:pt>
                <c:pt idx="10835">
                  <c:v>0.60885608856088502</c:v>
                </c:pt>
                <c:pt idx="10836">
                  <c:v>0.63043478260869501</c:v>
                </c:pt>
                <c:pt idx="10837">
                  <c:v>0.65591397849462296</c:v>
                </c:pt>
                <c:pt idx="10838">
                  <c:v>0.65217391304347805</c:v>
                </c:pt>
                <c:pt idx="10839">
                  <c:v>0.63898916967509001</c:v>
                </c:pt>
                <c:pt idx="10840">
                  <c:v>0.6796875</c:v>
                </c:pt>
                <c:pt idx="10841">
                  <c:v>0.63706563706563701</c:v>
                </c:pt>
                <c:pt idx="10842">
                  <c:v>0.68539325842696597</c:v>
                </c:pt>
                <c:pt idx="10843">
                  <c:v>0.66536964980544699</c:v>
                </c:pt>
                <c:pt idx="10844">
                  <c:v>0.67588932806324098</c:v>
                </c:pt>
                <c:pt idx="10845">
                  <c:v>0.70954356846472999</c:v>
                </c:pt>
                <c:pt idx="10846">
                  <c:v>0.72</c:v>
                </c:pt>
                <c:pt idx="10847">
                  <c:v>0.717741935483871</c:v>
                </c:pt>
                <c:pt idx="10848">
                  <c:v>0.71428571428571397</c:v>
                </c:pt>
                <c:pt idx="10849">
                  <c:v>0.71541501976284505</c:v>
                </c:pt>
                <c:pt idx="10850">
                  <c:v>0.72519083969465603</c:v>
                </c:pt>
                <c:pt idx="10851">
                  <c:v>0.72440944881889702</c:v>
                </c:pt>
                <c:pt idx="10852">
                  <c:v>0.73015873015873001</c:v>
                </c:pt>
                <c:pt idx="10853">
                  <c:v>0.74501992031872499</c:v>
                </c:pt>
                <c:pt idx="10854">
                  <c:v>0.73599999999999999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2.7932960893854698E-2</c:v>
                </c:pt>
                <c:pt idx="10860">
                  <c:v>5.7471264367816098E-2</c:v>
                </c:pt>
                <c:pt idx="10861">
                  <c:v>6.3291139240506195E-2</c:v>
                </c:pt>
                <c:pt idx="10862">
                  <c:v>5.2816901408450703E-2</c:v>
                </c:pt>
                <c:pt idx="10863">
                  <c:v>4.98338870431893E-2</c:v>
                </c:pt>
                <c:pt idx="10864">
                  <c:v>5.5970149253731401E-2</c:v>
                </c:pt>
                <c:pt idx="10865">
                  <c:v>5.5555555555555497E-2</c:v>
                </c:pt>
                <c:pt idx="10866">
                  <c:v>6.3291139240506195E-2</c:v>
                </c:pt>
                <c:pt idx="10867">
                  <c:v>2.95857988165679E-2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-8.4985835694051295E-3</c:v>
                </c:pt>
                <c:pt idx="10872">
                  <c:v>-1.00334448160535E-2</c:v>
                </c:pt>
                <c:pt idx="10873">
                  <c:v>-1.08303249097472E-2</c:v>
                </c:pt>
                <c:pt idx="10874">
                  <c:v>-1.00334448160535E-2</c:v>
                </c:pt>
                <c:pt idx="10875">
                  <c:v>1.5437392795883201E-2</c:v>
                </c:pt>
                <c:pt idx="10876">
                  <c:v>1.53321976149913E-2</c:v>
                </c:pt>
                <c:pt idx="10877">
                  <c:v>1.5437392795883201E-2</c:v>
                </c:pt>
                <c:pt idx="10878">
                  <c:v>1.5437392795883201E-2</c:v>
                </c:pt>
                <c:pt idx="10879">
                  <c:v>4.22535211267605E-2</c:v>
                </c:pt>
                <c:pt idx="10880">
                  <c:v>4.19580419580418E-2</c:v>
                </c:pt>
                <c:pt idx="10881">
                  <c:v>1.5437392795883201E-2</c:v>
                </c:pt>
                <c:pt idx="10882">
                  <c:v>3.2490974729241798E-2</c:v>
                </c:pt>
                <c:pt idx="10883">
                  <c:v>2.7932960893854698E-2</c:v>
                </c:pt>
                <c:pt idx="10884">
                  <c:v>1.7341040462427602E-2</c:v>
                </c:pt>
                <c:pt idx="10885">
                  <c:v>1.7013232514177599E-2</c:v>
                </c:pt>
                <c:pt idx="10886">
                  <c:v>2.8037383177569899E-2</c:v>
                </c:pt>
                <c:pt idx="10887">
                  <c:v>2.2388059701492401E-2</c:v>
                </c:pt>
                <c:pt idx="10888">
                  <c:v>2.2988505747126398E-2</c:v>
                </c:pt>
                <c:pt idx="10889">
                  <c:v>2.4489795918367401E-2</c:v>
                </c:pt>
                <c:pt idx="10890">
                  <c:v>-1.78926441351887E-2</c:v>
                </c:pt>
                <c:pt idx="10891">
                  <c:v>-2.0594965675057201E-2</c:v>
                </c:pt>
                <c:pt idx="10892">
                  <c:v>-1.38888888888888E-2</c:v>
                </c:pt>
                <c:pt idx="10893">
                  <c:v>-5.1094890510948898E-2</c:v>
                </c:pt>
                <c:pt idx="10894">
                  <c:v>-5.1597051597051601E-2</c:v>
                </c:pt>
                <c:pt idx="10895">
                  <c:v>-5.0119331742243402E-2</c:v>
                </c:pt>
                <c:pt idx="10896">
                  <c:v>-5.0359712230215702E-2</c:v>
                </c:pt>
                <c:pt idx="10897">
                  <c:v>-4.8498845265589001E-2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-2.31362467866322E-2</c:v>
                </c:pt>
                <c:pt idx="10904">
                  <c:v>1.25944584382871E-2</c:v>
                </c:pt>
                <c:pt idx="10905">
                  <c:v>0.02</c:v>
                </c:pt>
                <c:pt idx="10906">
                  <c:v>2.04081632653061E-2</c:v>
                </c:pt>
                <c:pt idx="10907">
                  <c:v>2.7848101265822701E-2</c:v>
                </c:pt>
                <c:pt idx="10908">
                  <c:v>2.8132992327365599E-2</c:v>
                </c:pt>
                <c:pt idx="10909">
                  <c:v>3.1161473087818602E-2</c:v>
                </c:pt>
                <c:pt idx="10910">
                  <c:v>3.08123249299718E-2</c:v>
                </c:pt>
                <c:pt idx="10911">
                  <c:v>3.86740331491712E-2</c:v>
                </c:pt>
                <c:pt idx="10912">
                  <c:v>3.8888888888888903E-2</c:v>
                </c:pt>
                <c:pt idx="10913">
                  <c:v>3.4825870646766101E-2</c:v>
                </c:pt>
                <c:pt idx="10914">
                  <c:v>4.2821158690176303E-2</c:v>
                </c:pt>
                <c:pt idx="10915">
                  <c:v>4.5576407506702402E-2</c:v>
                </c:pt>
                <c:pt idx="10916">
                  <c:v>4.6831955922864897E-2</c:v>
                </c:pt>
                <c:pt idx="10917">
                  <c:v>4.7619047619047603E-2</c:v>
                </c:pt>
                <c:pt idx="10918">
                  <c:v>5.1051051051051101E-2</c:v>
                </c:pt>
                <c:pt idx="10919">
                  <c:v>5.3968253968253999E-2</c:v>
                </c:pt>
                <c:pt idx="10920">
                  <c:v>4.7619047619047603E-2</c:v>
                </c:pt>
                <c:pt idx="10921">
                  <c:v>5.1051051051051101E-2</c:v>
                </c:pt>
                <c:pt idx="10922">
                  <c:v>5.1359516616314098E-2</c:v>
                </c:pt>
                <c:pt idx="10923">
                  <c:v>3.0470914127423698E-2</c:v>
                </c:pt>
                <c:pt idx="10924">
                  <c:v>-1.8666666666666599E-2</c:v>
                </c:pt>
                <c:pt idx="10925">
                  <c:v>-2.1671826625387001E-2</c:v>
                </c:pt>
                <c:pt idx="10926">
                  <c:v>0.17333333333333301</c:v>
                </c:pt>
                <c:pt idx="10927">
                  <c:v>0.148148148148148</c:v>
                </c:pt>
                <c:pt idx="10928">
                  <c:v>0.16867469879517999</c:v>
                </c:pt>
                <c:pt idx="10929">
                  <c:v>0.190184049079754</c:v>
                </c:pt>
                <c:pt idx="10930">
                  <c:v>0.21321321321321299</c:v>
                </c:pt>
                <c:pt idx="10931">
                  <c:v>0.20579710144927499</c:v>
                </c:pt>
                <c:pt idx="10932">
                  <c:v>0.206997084548105</c:v>
                </c:pt>
                <c:pt idx="10933">
                  <c:v>0.21321321321321299</c:v>
                </c:pt>
                <c:pt idx="10934">
                  <c:v>0.209439528023598</c:v>
                </c:pt>
                <c:pt idx="10935">
                  <c:v>0.20579710144927499</c:v>
                </c:pt>
                <c:pt idx="10936">
                  <c:v>0.21068249258160199</c:v>
                </c:pt>
                <c:pt idx="10937">
                  <c:v>0.291066282420749</c:v>
                </c:pt>
                <c:pt idx="10938">
                  <c:v>0.32475884244372999</c:v>
                </c:pt>
                <c:pt idx="10939">
                  <c:v>0.30496453900709197</c:v>
                </c:pt>
                <c:pt idx="10940">
                  <c:v>0.309859154929577</c:v>
                </c:pt>
                <c:pt idx="10941">
                  <c:v>0.27329192546583803</c:v>
                </c:pt>
                <c:pt idx="10942">
                  <c:v>0.28571428571428498</c:v>
                </c:pt>
                <c:pt idx="10943">
                  <c:v>0.204481792717086</c:v>
                </c:pt>
                <c:pt idx="10944">
                  <c:v>0.20797720797720701</c:v>
                </c:pt>
                <c:pt idx="10945">
                  <c:v>0.19420289855072401</c:v>
                </c:pt>
                <c:pt idx="10946">
                  <c:v>0.208722741433021</c:v>
                </c:pt>
                <c:pt idx="10947">
                  <c:v>0.20615384615384599</c:v>
                </c:pt>
                <c:pt idx="10948">
                  <c:v>0.21135646687697099</c:v>
                </c:pt>
                <c:pt idx="10949">
                  <c:v>0.22648083623693299</c:v>
                </c:pt>
                <c:pt idx="10950">
                  <c:v>0.22097378277153501</c:v>
                </c:pt>
                <c:pt idx="10951">
                  <c:v>0.209964412811388</c:v>
                </c:pt>
                <c:pt idx="10952">
                  <c:v>0.19732441471571899</c:v>
                </c:pt>
                <c:pt idx="10953">
                  <c:v>0.19999999999999901</c:v>
                </c:pt>
                <c:pt idx="10954">
                  <c:v>0.19732441471571899</c:v>
                </c:pt>
                <c:pt idx="10955">
                  <c:v>0.112426035502958</c:v>
                </c:pt>
                <c:pt idx="10956">
                  <c:v>0.107344632768361</c:v>
                </c:pt>
                <c:pt idx="10957">
                  <c:v>0.109826589595375</c:v>
                </c:pt>
                <c:pt idx="10958">
                  <c:v>0.12418300653594699</c:v>
                </c:pt>
                <c:pt idx="10959">
                  <c:v>0.117845117845117</c:v>
                </c:pt>
                <c:pt idx="10960">
                  <c:v>0.110410094637223</c:v>
                </c:pt>
                <c:pt idx="10961">
                  <c:v>0.110410094637223</c:v>
                </c:pt>
                <c:pt idx="10962">
                  <c:v>0.13207547169811301</c:v>
                </c:pt>
                <c:pt idx="10963">
                  <c:v>0.139442231075697</c:v>
                </c:pt>
                <c:pt idx="10964">
                  <c:v>0.123674911660777</c:v>
                </c:pt>
                <c:pt idx="10965">
                  <c:v>0.12915129151291499</c:v>
                </c:pt>
                <c:pt idx="10966">
                  <c:v>0.125448028673835</c:v>
                </c:pt>
                <c:pt idx="10967">
                  <c:v>0.123674911660777</c:v>
                </c:pt>
                <c:pt idx="10968">
                  <c:v>0.20805369127516701</c:v>
                </c:pt>
                <c:pt idx="10969">
                  <c:v>0.27974276527331199</c:v>
                </c:pt>
                <c:pt idx="10970">
                  <c:v>0.287128712871287</c:v>
                </c:pt>
                <c:pt idx="10971">
                  <c:v>0.29605263157894701</c:v>
                </c:pt>
                <c:pt idx="10972">
                  <c:v>0.29032258064516098</c:v>
                </c:pt>
                <c:pt idx="10973">
                  <c:v>0.26860841423948201</c:v>
                </c:pt>
                <c:pt idx="10974">
                  <c:v>0.33742331288343502</c:v>
                </c:pt>
                <c:pt idx="10975">
                  <c:v>0.37037037037037002</c:v>
                </c:pt>
                <c:pt idx="10976">
                  <c:v>0.31034482758620602</c:v>
                </c:pt>
                <c:pt idx="10977">
                  <c:v>0.27210884353741499</c:v>
                </c:pt>
                <c:pt idx="10978">
                  <c:v>0.37419354838709601</c:v>
                </c:pt>
                <c:pt idx="10979">
                  <c:v>0.369426751592356</c:v>
                </c:pt>
                <c:pt idx="10980">
                  <c:v>0.37419354838709601</c:v>
                </c:pt>
                <c:pt idx="10981">
                  <c:v>0.35582822085889498</c:v>
                </c:pt>
                <c:pt idx="10982">
                  <c:v>0.39455782312925097</c:v>
                </c:pt>
                <c:pt idx="10983">
                  <c:v>0.43448275862068902</c:v>
                </c:pt>
                <c:pt idx="10984">
                  <c:v>0.47014925373134298</c:v>
                </c:pt>
                <c:pt idx="10985">
                  <c:v>0.35943060498220603</c:v>
                </c:pt>
                <c:pt idx="10986">
                  <c:v>0.38996138996139001</c:v>
                </c:pt>
                <c:pt idx="10987">
                  <c:v>0.35384615384615298</c:v>
                </c:pt>
                <c:pt idx="10988">
                  <c:v>0.35658914728682101</c:v>
                </c:pt>
                <c:pt idx="10989">
                  <c:v>0.34798534798534803</c:v>
                </c:pt>
                <c:pt idx="10990">
                  <c:v>0.37254901960784298</c:v>
                </c:pt>
                <c:pt idx="10991">
                  <c:v>0.47169811320754701</c:v>
                </c:pt>
                <c:pt idx="10992">
                  <c:v>0.4296875</c:v>
                </c:pt>
                <c:pt idx="10993">
                  <c:v>0.307142857142857</c:v>
                </c:pt>
                <c:pt idx="10994">
                  <c:v>0.43234323432343202</c:v>
                </c:pt>
                <c:pt idx="10995">
                  <c:v>0.47636363636363599</c:v>
                </c:pt>
                <c:pt idx="10996">
                  <c:v>0.42394822006472399</c:v>
                </c:pt>
                <c:pt idx="10997">
                  <c:v>0.41254125412541198</c:v>
                </c:pt>
                <c:pt idx="10998">
                  <c:v>0.45454545454545398</c:v>
                </c:pt>
                <c:pt idx="10999">
                  <c:v>0.46125461254612499</c:v>
                </c:pt>
                <c:pt idx="11000">
                  <c:v>0.57046979865771796</c:v>
                </c:pt>
                <c:pt idx="11001">
                  <c:v>0.57046979865771796</c:v>
                </c:pt>
                <c:pt idx="11002">
                  <c:v>0.57432432432432401</c:v>
                </c:pt>
                <c:pt idx="11003">
                  <c:v>0.63909774436090205</c:v>
                </c:pt>
                <c:pt idx="11004">
                  <c:v>0.67315175097276203</c:v>
                </c:pt>
                <c:pt idx="11005">
                  <c:v>0.65283018867924503</c:v>
                </c:pt>
                <c:pt idx="11006">
                  <c:v>0.67971530249110301</c:v>
                </c:pt>
                <c:pt idx="11007">
                  <c:v>0.715355805243445</c:v>
                </c:pt>
                <c:pt idx="11008">
                  <c:v>0.734375</c:v>
                </c:pt>
                <c:pt idx="11009">
                  <c:v>0.69629629629629597</c:v>
                </c:pt>
                <c:pt idx="11010">
                  <c:v>0.70609318996415704</c:v>
                </c:pt>
                <c:pt idx="11011">
                  <c:v>0.65540540540540504</c:v>
                </c:pt>
                <c:pt idx="11012">
                  <c:v>0.71323529411764697</c:v>
                </c:pt>
                <c:pt idx="11013">
                  <c:v>0.72463768115941996</c:v>
                </c:pt>
                <c:pt idx="11014">
                  <c:v>0.77865612648221305</c:v>
                </c:pt>
                <c:pt idx="11015">
                  <c:v>0.81069958847736601</c:v>
                </c:pt>
                <c:pt idx="11016">
                  <c:v>0.75</c:v>
                </c:pt>
                <c:pt idx="11017">
                  <c:v>-1.01010101010101E-2</c:v>
                </c:pt>
                <c:pt idx="11018">
                  <c:v>-1.09546165884193E-2</c:v>
                </c:pt>
                <c:pt idx="11019">
                  <c:v>-1.63934426229508E-2</c:v>
                </c:pt>
                <c:pt idx="11020">
                  <c:v>-1.63934426229508E-2</c:v>
                </c:pt>
                <c:pt idx="11021">
                  <c:v>-1.6666666666666601E-2</c:v>
                </c:pt>
                <c:pt idx="11022">
                  <c:v>-1.4492753623188401E-2</c:v>
                </c:pt>
                <c:pt idx="11023">
                  <c:v>-2.1097046413502001E-2</c:v>
                </c:pt>
                <c:pt idx="11024">
                  <c:v>1.63934426229508E-2</c:v>
                </c:pt>
                <c:pt idx="11025">
                  <c:v>1.05263157894737E-2</c:v>
                </c:pt>
                <c:pt idx="11026">
                  <c:v>1.03950103950103E-2</c:v>
                </c:pt>
                <c:pt idx="11027">
                  <c:v>4.2194092827003704E-3</c:v>
                </c:pt>
                <c:pt idx="11028">
                  <c:v>9.8947368421052603E-2</c:v>
                </c:pt>
                <c:pt idx="11029">
                  <c:v>0.101511879049676</c:v>
                </c:pt>
                <c:pt idx="11030">
                  <c:v>0.101952277657266</c:v>
                </c:pt>
                <c:pt idx="11031">
                  <c:v>0.103752759381898</c:v>
                </c:pt>
                <c:pt idx="11032">
                  <c:v>0.10514541387024599</c:v>
                </c:pt>
                <c:pt idx="11033">
                  <c:v>9.9099099099099197E-2</c:v>
                </c:pt>
                <c:pt idx="11034">
                  <c:v>0.121281464530892</c:v>
                </c:pt>
                <c:pt idx="11035">
                  <c:v>0.13022113022112999</c:v>
                </c:pt>
                <c:pt idx="11036">
                  <c:v>0.158924205378973</c:v>
                </c:pt>
                <c:pt idx="11037">
                  <c:v>0.15346534653465299</c:v>
                </c:pt>
                <c:pt idx="11038">
                  <c:v>0.15920398009950201</c:v>
                </c:pt>
                <c:pt idx="11039">
                  <c:v>0.151658767772511</c:v>
                </c:pt>
                <c:pt idx="11040">
                  <c:v>0.30602409638554201</c:v>
                </c:pt>
                <c:pt idx="11041">
                  <c:v>0.32480818414322199</c:v>
                </c:pt>
                <c:pt idx="11042">
                  <c:v>0.320754716981132</c:v>
                </c:pt>
                <c:pt idx="11043">
                  <c:v>0.30602409638554201</c:v>
                </c:pt>
                <c:pt idx="11044">
                  <c:v>0.320754716981132</c:v>
                </c:pt>
                <c:pt idx="11045">
                  <c:v>0.32057416267942501</c:v>
                </c:pt>
                <c:pt idx="11046">
                  <c:v>0.380614657210401</c:v>
                </c:pt>
                <c:pt idx="11047">
                  <c:v>0.386861313868613</c:v>
                </c:pt>
                <c:pt idx="11048">
                  <c:v>0.39130434782608597</c:v>
                </c:pt>
                <c:pt idx="11049">
                  <c:v>0.402985074626865</c:v>
                </c:pt>
                <c:pt idx="11050">
                  <c:v>0.40253164556962001</c:v>
                </c:pt>
                <c:pt idx="11051">
                  <c:v>-4.3041606886657898E-3</c:v>
                </c:pt>
                <c:pt idx="11052">
                  <c:v>-5.0933786078097799E-3</c:v>
                </c:pt>
                <c:pt idx="11053">
                  <c:v>-5.4844606946984299E-3</c:v>
                </c:pt>
                <c:pt idx="11054">
                  <c:v>-5.5452865064695702E-3</c:v>
                </c:pt>
                <c:pt idx="11055">
                  <c:v>-6.6518847006651304E-3</c:v>
                </c:pt>
                <c:pt idx="11056">
                  <c:v>-7.6726342710997601E-3</c:v>
                </c:pt>
                <c:pt idx="11057">
                  <c:v>4.8648648648648499E-2</c:v>
                </c:pt>
                <c:pt idx="11058">
                  <c:v>-8.7463556851312598E-3</c:v>
                </c:pt>
                <c:pt idx="11059">
                  <c:v>-2.83286118980163E-3</c:v>
                </c:pt>
                <c:pt idx="11060">
                  <c:v>-2.7932960893854698E-2</c:v>
                </c:pt>
                <c:pt idx="11061">
                  <c:v>-2.5773195876288499E-2</c:v>
                </c:pt>
                <c:pt idx="11062">
                  <c:v>-2.7777777777777599E-2</c:v>
                </c:pt>
                <c:pt idx="11063">
                  <c:v>-2.8735632183908E-2</c:v>
                </c:pt>
                <c:pt idx="11064">
                  <c:v>-5.4441260744985502E-2</c:v>
                </c:pt>
                <c:pt idx="11065">
                  <c:v>6.8421052631578896E-2</c:v>
                </c:pt>
                <c:pt idx="11066">
                  <c:v>-1.7994858611825201E-2</c:v>
                </c:pt>
                <c:pt idx="11067">
                  <c:v>2.19780219780219E-2</c:v>
                </c:pt>
                <c:pt idx="11068">
                  <c:v>-9.4147582697200902E-2</c:v>
                </c:pt>
                <c:pt idx="11069">
                  <c:v>-0.103641456582633</c:v>
                </c:pt>
                <c:pt idx="11070">
                  <c:v>-0.12747875354107599</c:v>
                </c:pt>
                <c:pt idx="11071">
                  <c:v>-0.123209169054441</c:v>
                </c:pt>
                <c:pt idx="11072">
                  <c:v>-0.116531165311653</c:v>
                </c:pt>
                <c:pt idx="11073">
                  <c:v>-0.11974110032362401</c:v>
                </c:pt>
                <c:pt idx="11074">
                  <c:v>-0.12052117263843599</c:v>
                </c:pt>
                <c:pt idx="11075">
                  <c:v>8.9041095890410801E-2</c:v>
                </c:pt>
                <c:pt idx="11076">
                  <c:v>8.7976539589442702E-3</c:v>
                </c:pt>
                <c:pt idx="11077">
                  <c:v>9.5541401273886405E-3</c:v>
                </c:pt>
                <c:pt idx="11078">
                  <c:v>1.2048192771084199E-2</c:v>
                </c:pt>
                <c:pt idx="11079">
                  <c:v>3.5294117647058899E-2</c:v>
                </c:pt>
                <c:pt idx="11080">
                  <c:v>3.4615384615384701E-2</c:v>
                </c:pt>
                <c:pt idx="11081">
                  <c:v>5.2224371373307397E-2</c:v>
                </c:pt>
                <c:pt idx="11082">
                  <c:v>5.5214723926380202E-2</c:v>
                </c:pt>
                <c:pt idx="11083">
                  <c:v>2.6548672566371698E-2</c:v>
                </c:pt>
                <c:pt idx="11084">
                  <c:v>6.6371681415929196E-2</c:v>
                </c:pt>
                <c:pt idx="11085">
                  <c:v>6.5789473684210606E-2</c:v>
                </c:pt>
                <c:pt idx="11086">
                  <c:v>7.6335877862594402E-3</c:v>
                </c:pt>
                <c:pt idx="11087">
                  <c:v>0.05</c:v>
                </c:pt>
                <c:pt idx="11088">
                  <c:v>7.5514874141876506E-2</c:v>
                </c:pt>
                <c:pt idx="11089">
                  <c:v>8.5714285714285604E-2</c:v>
                </c:pt>
                <c:pt idx="11090">
                  <c:v>3.65853658536585E-2</c:v>
                </c:pt>
                <c:pt idx="11091">
                  <c:v>4.1666666666666699E-2</c:v>
                </c:pt>
                <c:pt idx="11092">
                  <c:v>3.7433155080213797E-2</c:v>
                </c:pt>
                <c:pt idx="11093">
                  <c:v>3.7037037037036903E-2</c:v>
                </c:pt>
                <c:pt idx="11094">
                  <c:v>3.9772727272727203E-2</c:v>
                </c:pt>
                <c:pt idx="11095">
                  <c:v>-2.1943573667711599E-2</c:v>
                </c:pt>
                <c:pt idx="11096">
                  <c:v>-2.2508038585209E-2</c:v>
                </c:pt>
                <c:pt idx="11097">
                  <c:v>-2.4911032028469698E-2</c:v>
                </c:pt>
                <c:pt idx="11098">
                  <c:v>4.7619047619047603E-2</c:v>
                </c:pt>
                <c:pt idx="11099">
                  <c:v>-2.32558139534884E-2</c:v>
                </c:pt>
                <c:pt idx="11100">
                  <c:v>-8.4615384615384495E-2</c:v>
                </c:pt>
                <c:pt idx="11101">
                  <c:v>-7.0110701107010995E-2</c:v>
                </c:pt>
                <c:pt idx="11102">
                  <c:v>6.9930069930070797E-3</c:v>
                </c:pt>
                <c:pt idx="11103">
                  <c:v>6.4102564102563797E-3</c:v>
                </c:pt>
                <c:pt idx="11104">
                  <c:v>5.4313099041533398E-2</c:v>
                </c:pt>
                <c:pt idx="11105">
                  <c:v>0.134146341463414</c:v>
                </c:pt>
                <c:pt idx="11106">
                  <c:v>0.14102564102564</c:v>
                </c:pt>
                <c:pt idx="11107">
                  <c:v>0.15723270440251499</c:v>
                </c:pt>
                <c:pt idx="11108">
                  <c:v>0.15409836065573701</c:v>
                </c:pt>
                <c:pt idx="11109">
                  <c:v>0.158576051779935</c:v>
                </c:pt>
                <c:pt idx="11110">
                  <c:v>0.129973474801061</c:v>
                </c:pt>
                <c:pt idx="11111">
                  <c:v>0.161490683229813</c:v>
                </c:pt>
                <c:pt idx="11112">
                  <c:v>0.152647975077881</c:v>
                </c:pt>
                <c:pt idx="11113">
                  <c:v>0.17192982456140299</c:v>
                </c:pt>
                <c:pt idx="11114">
                  <c:v>0.14803625377643501</c:v>
                </c:pt>
                <c:pt idx="11115">
                  <c:v>0.16838487972508501</c:v>
                </c:pt>
                <c:pt idx="11116">
                  <c:v>0.155555555555555</c:v>
                </c:pt>
                <c:pt idx="11117">
                  <c:v>0.22857142857142801</c:v>
                </c:pt>
                <c:pt idx="11118">
                  <c:v>0.14776632302405401</c:v>
                </c:pt>
                <c:pt idx="11119">
                  <c:v>0.17948717948717899</c:v>
                </c:pt>
                <c:pt idx="11120">
                  <c:v>0.16666666666666599</c:v>
                </c:pt>
                <c:pt idx="11121">
                  <c:v>0.17037037037037001</c:v>
                </c:pt>
                <c:pt idx="11122">
                  <c:v>0.17037037037037001</c:v>
                </c:pt>
                <c:pt idx="11123">
                  <c:v>0.19696969696969699</c:v>
                </c:pt>
                <c:pt idx="11124">
                  <c:v>0.18181818181818099</c:v>
                </c:pt>
                <c:pt idx="11125">
                  <c:v>0.19696969696969699</c:v>
                </c:pt>
                <c:pt idx="11126">
                  <c:v>0.22222222222222199</c:v>
                </c:pt>
                <c:pt idx="11127">
                  <c:v>0.19367588932806301</c:v>
                </c:pt>
                <c:pt idx="11128">
                  <c:v>0.175627240143369</c:v>
                </c:pt>
                <c:pt idx="11129">
                  <c:v>0.17073170731707299</c:v>
                </c:pt>
                <c:pt idx="11130">
                  <c:v>0.183520599250936</c:v>
                </c:pt>
                <c:pt idx="11131">
                  <c:v>0.31753554502369602</c:v>
                </c:pt>
                <c:pt idx="11132">
                  <c:v>0.271255060728744</c:v>
                </c:pt>
                <c:pt idx="11133">
                  <c:v>0.30701754385964902</c:v>
                </c:pt>
                <c:pt idx="11134">
                  <c:v>0.28000000000000003</c:v>
                </c:pt>
                <c:pt idx="11135">
                  <c:v>0.284552845528455</c:v>
                </c:pt>
                <c:pt idx="11136">
                  <c:v>0.26274509803921497</c:v>
                </c:pt>
                <c:pt idx="11137">
                  <c:v>0.271255060728744</c:v>
                </c:pt>
                <c:pt idx="11138">
                  <c:v>0.29515418502202601</c:v>
                </c:pt>
                <c:pt idx="11139">
                  <c:v>0.30044843049327302</c:v>
                </c:pt>
                <c:pt idx="11140">
                  <c:v>0.29777777777777698</c:v>
                </c:pt>
                <c:pt idx="11141">
                  <c:v>0.31753554502369602</c:v>
                </c:pt>
                <c:pt idx="11142">
                  <c:v>0.330049261083743</c:v>
                </c:pt>
                <c:pt idx="11143">
                  <c:v>0.40284360189573398</c:v>
                </c:pt>
                <c:pt idx="11144">
                  <c:v>0.34693877551020402</c:v>
                </c:pt>
                <c:pt idx="11145">
                  <c:v>0.34693877551020402</c:v>
                </c:pt>
                <c:pt idx="11146">
                  <c:v>0.33864541832669298</c:v>
                </c:pt>
                <c:pt idx="11147">
                  <c:v>0.37444933920704798</c:v>
                </c:pt>
                <c:pt idx="11148">
                  <c:v>0.42978723404255298</c:v>
                </c:pt>
                <c:pt idx="11149">
                  <c:v>0.47555555555555501</c:v>
                </c:pt>
                <c:pt idx="11150">
                  <c:v>0.42292490118576997</c:v>
                </c:pt>
                <c:pt idx="11151">
                  <c:v>0.46320346320346301</c:v>
                </c:pt>
                <c:pt idx="11152">
                  <c:v>0.46938775510204001</c:v>
                </c:pt>
                <c:pt idx="11153">
                  <c:v>0.489361702127659</c:v>
                </c:pt>
                <c:pt idx="11154">
                  <c:v>0.46938775510204001</c:v>
                </c:pt>
                <c:pt idx="11155">
                  <c:v>0.517948717948717</c:v>
                </c:pt>
                <c:pt idx="11156">
                  <c:v>0.49268292682926801</c:v>
                </c:pt>
                <c:pt idx="11157">
                  <c:v>0.50710900473933596</c:v>
                </c:pt>
                <c:pt idx="11158">
                  <c:v>0.48598130841121501</c:v>
                </c:pt>
                <c:pt idx="11159">
                  <c:v>0.52073732718893995</c:v>
                </c:pt>
                <c:pt idx="11160">
                  <c:v>0.51690821256038599</c:v>
                </c:pt>
                <c:pt idx="11161">
                  <c:v>0.53768844221105505</c:v>
                </c:pt>
                <c:pt idx="11162">
                  <c:v>0.47982062780269003</c:v>
                </c:pt>
                <c:pt idx="11163">
                  <c:v>0.50710900473933596</c:v>
                </c:pt>
                <c:pt idx="11164">
                  <c:v>0.50222222222222201</c:v>
                </c:pt>
                <c:pt idx="11165">
                  <c:v>0.48598130841121501</c:v>
                </c:pt>
                <c:pt idx="11166">
                  <c:v>4.2674253200569697E-3</c:v>
                </c:pt>
                <c:pt idx="11167">
                  <c:v>5.0420168067226703E-3</c:v>
                </c:pt>
                <c:pt idx="11168">
                  <c:v>2.1505376344085999E-2</c:v>
                </c:pt>
                <c:pt idx="11169">
                  <c:v>2.3622047244094401E-2</c:v>
                </c:pt>
                <c:pt idx="11170">
                  <c:v>3.65853658536585E-2</c:v>
                </c:pt>
                <c:pt idx="11171">
                  <c:v>3.0927835051546199E-2</c:v>
                </c:pt>
                <c:pt idx="11172">
                  <c:v>3.0927835051546199E-2</c:v>
                </c:pt>
                <c:pt idx="11173">
                  <c:v>2.5531914893616999E-2</c:v>
                </c:pt>
                <c:pt idx="11174">
                  <c:v>2.62008733624454E-2</c:v>
                </c:pt>
                <c:pt idx="11175">
                  <c:v>2.8985507246376701E-2</c:v>
                </c:pt>
                <c:pt idx="11176">
                  <c:v>3.6674816625916699E-2</c:v>
                </c:pt>
                <c:pt idx="11177">
                  <c:v>1.7241379310344699E-2</c:v>
                </c:pt>
                <c:pt idx="11178">
                  <c:v>1.8072289156626498E-2</c:v>
                </c:pt>
                <c:pt idx="11179">
                  <c:v>1.8404907975459999E-2</c:v>
                </c:pt>
                <c:pt idx="11180">
                  <c:v>2.8753993610223599E-2</c:v>
                </c:pt>
                <c:pt idx="11181">
                  <c:v>2.04081632653061E-2</c:v>
                </c:pt>
                <c:pt idx="11182">
                  <c:v>2.1739130434782698E-2</c:v>
                </c:pt>
                <c:pt idx="11183">
                  <c:v>1.09090909090909E-2</c:v>
                </c:pt>
                <c:pt idx="11184">
                  <c:v>4.60251046025104E-2</c:v>
                </c:pt>
                <c:pt idx="11185">
                  <c:v>4.6808510638297801E-2</c:v>
                </c:pt>
                <c:pt idx="11186">
                  <c:v>4.8034934497816498E-2</c:v>
                </c:pt>
                <c:pt idx="11187">
                  <c:v>4.6808510638297801E-2</c:v>
                </c:pt>
                <c:pt idx="11188">
                  <c:v>6.3063063063063002E-2</c:v>
                </c:pt>
                <c:pt idx="11189">
                  <c:v>0.04</c:v>
                </c:pt>
                <c:pt idx="11190">
                  <c:v>6.6079295154184994E-2</c:v>
                </c:pt>
                <c:pt idx="11191">
                  <c:v>6.7264573991031307E-2</c:v>
                </c:pt>
                <c:pt idx="11192">
                  <c:v>8.1818181818181707E-2</c:v>
                </c:pt>
                <c:pt idx="11193">
                  <c:v>8.8235294117646898E-2</c:v>
                </c:pt>
                <c:pt idx="11194">
                  <c:v>9.18367346938775E-2</c:v>
                </c:pt>
                <c:pt idx="11195">
                  <c:v>-1.5075376884422001E-2</c:v>
                </c:pt>
                <c:pt idx="11196">
                  <c:v>-1.3953488372093001E-2</c:v>
                </c:pt>
                <c:pt idx="11197">
                  <c:v>-1.2987012987012801E-2</c:v>
                </c:pt>
                <c:pt idx="11198">
                  <c:v>8.2568807339449393E-2</c:v>
                </c:pt>
                <c:pt idx="11199">
                  <c:v>7.2580645161290203E-2</c:v>
                </c:pt>
                <c:pt idx="11200">
                  <c:v>8.7136929460580798E-2</c:v>
                </c:pt>
                <c:pt idx="11201">
                  <c:v>4.6153846153846198E-2</c:v>
                </c:pt>
                <c:pt idx="11202">
                  <c:v>-0.138461538461538</c:v>
                </c:pt>
                <c:pt idx="11203">
                  <c:v>0</c:v>
                </c:pt>
                <c:pt idx="11204">
                  <c:v>9.0361445783131399E-3</c:v>
                </c:pt>
                <c:pt idx="11205">
                  <c:v>1.13636363636364E-2</c:v>
                </c:pt>
                <c:pt idx="11206">
                  <c:v>1.1811023622047201E-2</c:v>
                </c:pt>
                <c:pt idx="11207">
                  <c:v>1.1583011583011499E-2</c:v>
                </c:pt>
                <c:pt idx="11208">
                  <c:v>1.24999999999999E-2</c:v>
                </c:pt>
                <c:pt idx="11209">
                  <c:v>1.24999999999999E-2</c:v>
                </c:pt>
                <c:pt idx="11210">
                  <c:v>-1.86335403726707E-2</c:v>
                </c:pt>
                <c:pt idx="11211">
                  <c:v>-1.9108280254777E-2</c:v>
                </c:pt>
                <c:pt idx="11212">
                  <c:v>-2.04081632653061E-2</c:v>
                </c:pt>
                <c:pt idx="11213">
                  <c:v>-2.25563909774435E-2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-1.4150943396226299E-2</c:v>
                </c:pt>
                <c:pt idx="11218">
                  <c:v>-1.4999999999999901E-2</c:v>
                </c:pt>
                <c:pt idx="11219">
                  <c:v>2.25563909774435E-2</c:v>
                </c:pt>
                <c:pt idx="11220">
                  <c:v>2.2113022113022102E-2</c:v>
                </c:pt>
                <c:pt idx="11221">
                  <c:v>2.1276595744680701E-2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-9.0090090090089101E-3</c:v>
                </c:pt>
                <c:pt idx="11227">
                  <c:v>-9.3457943925232493E-3</c:v>
                </c:pt>
                <c:pt idx="11228">
                  <c:v>-1.9736842105263001E-2</c:v>
                </c:pt>
                <c:pt idx="11229">
                  <c:v>-2.15827338129497E-2</c:v>
                </c:pt>
                <c:pt idx="11230">
                  <c:v>-1.5748031496062902E-2</c:v>
                </c:pt>
                <c:pt idx="11231">
                  <c:v>-1.4084507042253501E-2</c:v>
                </c:pt>
                <c:pt idx="11232">
                  <c:v>8.0645161290322492E-3</c:v>
                </c:pt>
                <c:pt idx="11233">
                  <c:v>8.5470085470085097E-3</c:v>
                </c:pt>
                <c:pt idx="11234">
                  <c:v>2.41545893719807E-2</c:v>
                </c:pt>
                <c:pt idx="11235">
                  <c:v>-7.61904761904761E-2</c:v>
                </c:pt>
                <c:pt idx="11236">
                  <c:v>-8.3333333333333204E-2</c:v>
                </c:pt>
                <c:pt idx="11237">
                  <c:v>-8.2474226804123599E-2</c:v>
                </c:pt>
                <c:pt idx="11238">
                  <c:v>-7.8431372549019496E-2</c:v>
                </c:pt>
                <c:pt idx="11239">
                  <c:v>-0.10784313725490199</c:v>
                </c:pt>
                <c:pt idx="11240">
                  <c:v>-9.4017094017094099E-2</c:v>
                </c:pt>
                <c:pt idx="11241">
                  <c:v>-0.11587982832618</c:v>
                </c:pt>
                <c:pt idx="11242">
                  <c:v>-0.11688311688311601</c:v>
                </c:pt>
                <c:pt idx="11243">
                  <c:v>-0.108225108225108</c:v>
                </c:pt>
                <c:pt idx="11244">
                  <c:v>-8.6757990867579904E-2</c:v>
                </c:pt>
                <c:pt idx="11245">
                  <c:v>-8.4444444444444502E-2</c:v>
                </c:pt>
                <c:pt idx="11246">
                  <c:v>-4.85436893203883E-2</c:v>
                </c:pt>
                <c:pt idx="11247">
                  <c:v>-8.1632653061224497E-2</c:v>
                </c:pt>
                <c:pt idx="11248">
                  <c:v>-0.08</c:v>
                </c:pt>
                <c:pt idx="11249">
                  <c:v>-9.4527363184079505E-2</c:v>
                </c:pt>
                <c:pt idx="11250">
                  <c:v>-9.7435897435897506E-2</c:v>
                </c:pt>
                <c:pt idx="11251">
                  <c:v>-9.4017094017094099E-2</c:v>
                </c:pt>
                <c:pt idx="11252">
                  <c:v>-9.3220338983050793E-2</c:v>
                </c:pt>
                <c:pt idx="11253">
                  <c:v>-9.5652173913043301E-2</c:v>
                </c:pt>
                <c:pt idx="11254">
                  <c:v>-9.9099099099099197E-2</c:v>
                </c:pt>
                <c:pt idx="11255">
                  <c:v>-0.1</c:v>
                </c:pt>
                <c:pt idx="11256">
                  <c:v>-0.125</c:v>
                </c:pt>
                <c:pt idx="11257">
                  <c:v>-6.4676616915422896E-2</c:v>
                </c:pt>
                <c:pt idx="11258">
                  <c:v>-6.2200956937799E-2</c:v>
                </c:pt>
                <c:pt idx="11259">
                  <c:v>-6.2801932367149801E-2</c:v>
                </c:pt>
                <c:pt idx="11260">
                  <c:v>-5.99078341013825E-2</c:v>
                </c:pt>
                <c:pt idx="11261">
                  <c:v>-6.2200956937799E-2</c:v>
                </c:pt>
                <c:pt idx="11262">
                  <c:v>-5.7268722466960298E-2</c:v>
                </c:pt>
                <c:pt idx="11263">
                  <c:v>-0.134615384615384</c:v>
                </c:pt>
                <c:pt idx="11264">
                  <c:v>-7.2727272727272696E-2</c:v>
                </c:pt>
                <c:pt idx="11265">
                  <c:v>-7.0175438596491196E-2</c:v>
                </c:pt>
                <c:pt idx="11266">
                  <c:v>-6.3492063492063405E-2</c:v>
                </c:pt>
                <c:pt idx="11267">
                  <c:v>2.00803212851405E-2</c:v>
                </c:pt>
                <c:pt idx="11268">
                  <c:v>2.00803212851405E-2</c:v>
                </c:pt>
                <c:pt idx="11269">
                  <c:v>1.9455252918287799E-2</c:v>
                </c:pt>
                <c:pt idx="11270">
                  <c:v>0.12121212121212099</c:v>
                </c:pt>
                <c:pt idx="11271">
                  <c:v>-6.2295081967212999E-2</c:v>
                </c:pt>
                <c:pt idx="11272">
                  <c:v>-7.7551020408163293E-2</c:v>
                </c:pt>
                <c:pt idx="11273">
                  <c:v>-9.9601593625497906E-2</c:v>
                </c:pt>
                <c:pt idx="11274">
                  <c:v>-8.4175084175084097E-2</c:v>
                </c:pt>
                <c:pt idx="11275">
                  <c:v>-0.13986013986013901</c:v>
                </c:pt>
                <c:pt idx="11276">
                  <c:v>-0.14184397163120499</c:v>
                </c:pt>
                <c:pt idx="11277">
                  <c:v>-9.2936802973977606E-2</c:v>
                </c:pt>
                <c:pt idx="11278">
                  <c:v>-2.4390243902439001E-2</c:v>
                </c:pt>
                <c:pt idx="11279">
                  <c:v>-2.8340080971659801E-2</c:v>
                </c:pt>
                <c:pt idx="11280">
                  <c:v>-0.138211382113821</c:v>
                </c:pt>
                <c:pt idx="11281">
                  <c:v>-0.1699604743083</c:v>
                </c:pt>
                <c:pt idx="11282">
                  <c:v>-7.4509803921568502E-2</c:v>
                </c:pt>
                <c:pt idx="11283">
                  <c:v>4.2313117066290398E-3</c:v>
                </c:pt>
                <c:pt idx="11284">
                  <c:v>4.2313117066290398E-3</c:v>
                </c:pt>
                <c:pt idx="11285">
                  <c:v>5.2356020942407799E-3</c:v>
                </c:pt>
                <c:pt idx="11286">
                  <c:v>6.1601642710471501E-3</c:v>
                </c:pt>
                <c:pt idx="11287">
                  <c:v>5.9405940594059398E-3</c:v>
                </c:pt>
                <c:pt idx="11288">
                  <c:v>4.1860465116279E-2</c:v>
                </c:pt>
                <c:pt idx="11289">
                  <c:v>4.39024390243902E-2</c:v>
                </c:pt>
                <c:pt idx="11290">
                  <c:v>4.0358744394618701E-2</c:v>
                </c:pt>
                <c:pt idx="11291">
                  <c:v>3.9130434782608602E-2</c:v>
                </c:pt>
                <c:pt idx="11292">
                  <c:v>6.1601642710471501E-3</c:v>
                </c:pt>
                <c:pt idx="11293">
                  <c:v>6.1099796334012002E-3</c:v>
                </c:pt>
                <c:pt idx="11294">
                  <c:v>-6.0362173038228601E-3</c:v>
                </c:pt>
                <c:pt idx="11295">
                  <c:v>0</c:v>
                </c:pt>
                <c:pt idx="11296">
                  <c:v>3.7406483790523602E-2</c:v>
                </c:pt>
                <c:pt idx="11297">
                  <c:v>4.8723897911832903E-2</c:v>
                </c:pt>
                <c:pt idx="11298">
                  <c:v>1.1857707509881301E-2</c:v>
                </c:pt>
                <c:pt idx="11299">
                  <c:v>2.52100840336133E-2</c:v>
                </c:pt>
                <c:pt idx="11300">
                  <c:v>2.58620689655173E-2</c:v>
                </c:pt>
                <c:pt idx="11301">
                  <c:v>2.5641025641025501E-2</c:v>
                </c:pt>
                <c:pt idx="11302">
                  <c:v>2.6431718061673899E-2</c:v>
                </c:pt>
                <c:pt idx="11303">
                  <c:v>2.8985507246376701E-2</c:v>
                </c:pt>
                <c:pt idx="11304">
                  <c:v>2.67857142857141E-2</c:v>
                </c:pt>
                <c:pt idx="11305">
                  <c:v>2.6905829596412599E-2</c:v>
                </c:pt>
                <c:pt idx="11306">
                  <c:v>0</c:v>
                </c:pt>
                <c:pt idx="11307">
                  <c:v>1.86335403726707E-2</c:v>
                </c:pt>
                <c:pt idx="11308">
                  <c:v>1.9607843137254801E-2</c:v>
                </c:pt>
                <c:pt idx="11309">
                  <c:v>2.0316027088035999E-2</c:v>
                </c:pt>
                <c:pt idx="11310">
                  <c:v>7.4257425742574296E-2</c:v>
                </c:pt>
                <c:pt idx="11311">
                  <c:v>8.6021505376343996E-2</c:v>
                </c:pt>
                <c:pt idx="11312">
                  <c:v>7.7294685990337994E-2</c:v>
                </c:pt>
                <c:pt idx="11313">
                  <c:v>7.7922077922076803E-3</c:v>
                </c:pt>
                <c:pt idx="11314">
                  <c:v>-6.0606060606060497E-2</c:v>
                </c:pt>
                <c:pt idx="11315">
                  <c:v>7.6726342710997601E-3</c:v>
                </c:pt>
                <c:pt idx="11316">
                  <c:v>0</c:v>
                </c:pt>
                <c:pt idx="11317">
                  <c:v>6.5075921908894696E-3</c:v>
                </c:pt>
                <c:pt idx="11318">
                  <c:v>5.9340659340659303E-2</c:v>
                </c:pt>
                <c:pt idx="11319">
                  <c:v>6.7669172932330796E-2</c:v>
                </c:pt>
                <c:pt idx="11320">
                  <c:v>6.6014669926650393E-2</c:v>
                </c:pt>
                <c:pt idx="11321">
                  <c:v>6.5693430656934296E-2</c:v>
                </c:pt>
                <c:pt idx="11322">
                  <c:v>5.7971014492753603E-2</c:v>
                </c:pt>
                <c:pt idx="11323">
                  <c:v>6.0301507537688398E-2</c:v>
                </c:pt>
                <c:pt idx="11324">
                  <c:v>6.8010075566750497E-2</c:v>
                </c:pt>
                <c:pt idx="11325">
                  <c:v>8.2568807339449393E-2</c:v>
                </c:pt>
                <c:pt idx="11326">
                  <c:v>1.35135135135135E-2</c:v>
                </c:pt>
                <c:pt idx="11327">
                  <c:v>6.6202090592334395E-2</c:v>
                </c:pt>
                <c:pt idx="11328">
                  <c:v>0.129870129870129</c:v>
                </c:pt>
                <c:pt idx="11329">
                  <c:v>0.15960912052117199</c:v>
                </c:pt>
                <c:pt idx="11330">
                  <c:v>0.17799352750809</c:v>
                </c:pt>
                <c:pt idx="11331">
                  <c:v>0.136054421768707</c:v>
                </c:pt>
                <c:pt idx="11332">
                  <c:v>0.10204081632653</c:v>
                </c:pt>
                <c:pt idx="11333">
                  <c:v>0.132203389830508</c:v>
                </c:pt>
                <c:pt idx="11334">
                  <c:v>0.125</c:v>
                </c:pt>
                <c:pt idx="11335">
                  <c:v>0.15570934256055299</c:v>
                </c:pt>
                <c:pt idx="11336">
                  <c:v>0.147887323943662</c:v>
                </c:pt>
                <c:pt idx="11337">
                  <c:v>0.17894736842105199</c:v>
                </c:pt>
                <c:pt idx="11338">
                  <c:v>0.161971830985915</c:v>
                </c:pt>
                <c:pt idx="11339">
                  <c:v>0.19298245614035001</c:v>
                </c:pt>
                <c:pt idx="11340">
                  <c:v>0.24041811846689801</c:v>
                </c:pt>
                <c:pt idx="11341">
                  <c:v>0.30103806228373697</c:v>
                </c:pt>
                <c:pt idx="11342">
                  <c:v>0.24092409240924001</c:v>
                </c:pt>
                <c:pt idx="11343">
                  <c:v>0.29457364341085202</c:v>
                </c:pt>
                <c:pt idx="11344">
                  <c:v>0.29457364341085202</c:v>
                </c:pt>
                <c:pt idx="11345">
                  <c:v>0.31932773109243601</c:v>
                </c:pt>
                <c:pt idx="11346">
                  <c:v>0.34234234234234201</c:v>
                </c:pt>
                <c:pt idx="11347">
                  <c:v>0.355140186915887</c:v>
                </c:pt>
                <c:pt idx="11348">
                  <c:v>0.34545454545454501</c:v>
                </c:pt>
                <c:pt idx="11349">
                  <c:v>0.31666666666666599</c:v>
                </c:pt>
                <c:pt idx="11350">
                  <c:v>0.367965367965368</c:v>
                </c:pt>
                <c:pt idx="11351">
                  <c:v>0.44520547945205402</c:v>
                </c:pt>
                <c:pt idx="11352">
                  <c:v>0.33557046979865701</c:v>
                </c:pt>
                <c:pt idx="11353">
                  <c:v>0.51054852320675104</c:v>
                </c:pt>
                <c:pt idx="11354">
                  <c:v>0.50207468879668005</c:v>
                </c:pt>
                <c:pt idx="11355">
                  <c:v>0.54545454545454497</c:v>
                </c:pt>
                <c:pt idx="11356">
                  <c:v>0.67300380228136802</c:v>
                </c:pt>
                <c:pt idx="11357">
                  <c:v>0.74144486692015199</c:v>
                </c:pt>
                <c:pt idx="11358">
                  <c:v>0.74712643678160895</c:v>
                </c:pt>
                <c:pt idx="11359">
                  <c:v>0.78313253012048101</c:v>
                </c:pt>
                <c:pt idx="11360">
                  <c:v>0.68421052631578905</c:v>
                </c:pt>
                <c:pt idx="11361">
                  <c:v>0.70297029702970204</c:v>
                </c:pt>
                <c:pt idx="11362">
                  <c:v>0.69381107491856597</c:v>
                </c:pt>
                <c:pt idx="11363">
                  <c:v>0.69381107491856597</c:v>
                </c:pt>
                <c:pt idx="11364">
                  <c:v>0.62831858407079599</c:v>
                </c:pt>
                <c:pt idx="11365">
                  <c:v>0.72289156626506001</c:v>
                </c:pt>
                <c:pt idx="11366">
                  <c:v>0.78947368421052599</c:v>
                </c:pt>
                <c:pt idx="11367">
                  <c:v>0.78737541528239197</c:v>
                </c:pt>
                <c:pt idx="11368">
                  <c:v>1.74418604651163E-2</c:v>
                </c:pt>
                <c:pt idx="11369">
                  <c:v>1.8927444794952699E-2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6.6225165562914202E-3</c:v>
                </c:pt>
                <c:pt idx="11374">
                  <c:v>6.5359477124182696E-3</c:v>
                </c:pt>
                <c:pt idx="11375">
                  <c:v>6.08519269776874E-3</c:v>
                </c:pt>
                <c:pt idx="11376">
                  <c:v>6.4516129032257102E-3</c:v>
                </c:pt>
                <c:pt idx="11377">
                  <c:v>7.4074074074073001E-3</c:v>
                </c:pt>
                <c:pt idx="11378">
                  <c:v>7.4074074074073001E-3</c:v>
                </c:pt>
                <c:pt idx="11379">
                  <c:v>7.9575596816976405E-3</c:v>
                </c:pt>
                <c:pt idx="11380">
                  <c:v>-4.7368421052631497E-2</c:v>
                </c:pt>
                <c:pt idx="11381">
                  <c:v>-4.30622009569376E-2</c:v>
                </c:pt>
                <c:pt idx="11382">
                  <c:v>-2.9850746268656799E-2</c:v>
                </c:pt>
                <c:pt idx="11383">
                  <c:v>-2.91262135922329E-2</c:v>
                </c:pt>
                <c:pt idx="11384">
                  <c:v>-3.0456852791878201E-2</c:v>
                </c:pt>
                <c:pt idx="11385">
                  <c:v>-8.1521739130434798E-2</c:v>
                </c:pt>
                <c:pt idx="11386">
                  <c:v>1.8404907975459999E-2</c:v>
                </c:pt>
                <c:pt idx="11387">
                  <c:v>1.8749999999999999E-2</c:v>
                </c:pt>
                <c:pt idx="11388">
                  <c:v>-5.5214723926380202E-2</c:v>
                </c:pt>
                <c:pt idx="11389">
                  <c:v>-6.2068965517241198E-2</c:v>
                </c:pt>
                <c:pt idx="11390">
                  <c:v>-7.8066914498141099E-2</c:v>
                </c:pt>
                <c:pt idx="11391">
                  <c:v>-6.4748201438848907E-2</c:v>
                </c:pt>
                <c:pt idx="11392">
                  <c:v>-5.8064516129032198E-2</c:v>
                </c:pt>
                <c:pt idx="11393">
                  <c:v>-3.03030303030302E-2</c:v>
                </c:pt>
                <c:pt idx="11394">
                  <c:v>-2.8037383177569899E-2</c:v>
                </c:pt>
                <c:pt idx="11395">
                  <c:v>-3.1141868512110701E-2</c:v>
                </c:pt>
                <c:pt idx="11396">
                  <c:v>-0.02</c:v>
                </c:pt>
                <c:pt idx="11397">
                  <c:v>-1.4999999999999901E-2</c:v>
                </c:pt>
                <c:pt idx="11398">
                  <c:v>-6.5375302663438203E-2</c:v>
                </c:pt>
                <c:pt idx="11399">
                  <c:v>-7.1618037135278506E-2</c:v>
                </c:pt>
                <c:pt idx="11400">
                  <c:v>-7.8717201166180695E-2</c:v>
                </c:pt>
                <c:pt idx="11401">
                  <c:v>-7.4380165289256103E-2</c:v>
                </c:pt>
                <c:pt idx="11402">
                  <c:v>-0.101123595505618</c:v>
                </c:pt>
                <c:pt idx="11403">
                  <c:v>-8.8757396449704096E-2</c:v>
                </c:pt>
                <c:pt idx="11404">
                  <c:v>-0.13483146067415699</c:v>
                </c:pt>
                <c:pt idx="11405">
                  <c:v>-7.4074074074073001E-3</c:v>
                </c:pt>
                <c:pt idx="11406">
                  <c:v>-7.7120822622107604E-3</c:v>
                </c:pt>
                <c:pt idx="11407">
                  <c:v>-7.6335877862594402E-3</c:v>
                </c:pt>
                <c:pt idx="11408">
                  <c:v>-2.2692889561270801E-2</c:v>
                </c:pt>
                <c:pt idx="11409">
                  <c:v>-2.2692889561270801E-2</c:v>
                </c:pt>
                <c:pt idx="11410">
                  <c:v>-2.4711696869851699E-2</c:v>
                </c:pt>
                <c:pt idx="11411">
                  <c:v>-2.62697022767075E-2</c:v>
                </c:pt>
                <c:pt idx="11412">
                  <c:v>-2.71247739602169E-2</c:v>
                </c:pt>
                <c:pt idx="11413">
                  <c:v>-2.6178010471204102E-2</c:v>
                </c:pt>
                <c:pt idx="11414">
                  <c:v>-2.3765996343692902E-2</c:v>
                </c:pt>
                <c:pt idx="11415">
                  <c:v>-2.44821092278719E-2</c:v>
                </c:pt>
                <c:pt idx="11416">
                  <c:v>-1.30841121495326E-2</c:v>
                </c:pt>
                <c:pt idx="11417">
                  <c:v>-1.57303370786516E-2</c:v>
                </c:pt>
                <c:pt idx="11418">
                  <c:v>3.4146341463414602E-2</c:v>
                </c:pt>
                <c:pt idx="11419">
                  <c:v>3.2407407407407399E-2</c:v>
                </c:pt>
                <c:pt idx="11420">
                  <c:v>-1.5118790496760201E-2</c:v>
                </c:pt>
                <c:pt idx="11421">
                  <c:v>3.1963470319634701E-2</c:v>
                </c:pt>
                <c:pt idx="11422">
                  <c:v>3.4482758620689703E-2</c:v>
                </c:pt>
                <c:pt idx="11423">
                  <c:v>-2.0057306590257801E-2</c:v>
                </c:pt>
                <c:pt idx="11424">
                  <c:v>7.6023391812865396E-2</c:v>
                </c:pt>
                <c:pt idx="11425">
                  <c:v>7.0270270270270205E-2</c:v>
                </c:pt>
                <c:pt idx="11426">
                  <c:v>0.19346049046321501</c:v>
                </c:pt>
                <c:pt idx="11427">
                  <c:v>0.18346253229974099</c:v>
                </c:pt>
                <c:pt idx="11428">
                  <c:v>0.20304568527918701</c:v>
                </c:pt>
                <c:pt idx="11429">
                  <c:v>0.17857142857142799</c:v>
                </c:pt>
                <c:pt idx="11430">
                  <c:v>0.20833333333333301</c:v>
                </c:pt>
                <c:pt idx="11431">
                  <c:v>0.223463687150837</c:v>
                </c:pt>
                <c:pt idx="11432">
                  <c:v>0.26517571884983998</c:v>
                </c:pt>
                <c:pt idx="11433">
                  <c:v>0.28802588996763701</c:v>
                </c:pt>
                <c:pt idx="11434">
                  <c:v>0.258566978193146</c:v>
                </c:pt>
                <c:pt idx="11435">
                  <c:v>0.25477707006369399</c:v>
                </c:pt>
                <c:pt idx="11436">
                  <c:v>0.18849840255590999</c:v>
                </c:pt>
                <c:pt idx="11437">
                  <c:v>0.114457831325301</c:v>
                </c:pt>
                <c:pt idx="11438">
                  <c:v>0.20461095100864499</c:v>
                </c:pt>
                <c:pt idx="11439">
                  <c:v>0.19061583577712601</c:v>
                </c:pt>
                <c:pt idx="11440">
                  <c:v>0.273885350318471</c:v>
                </c:pt>
                <c:pt idx="11441">
                  <c:v>0.272151898734177</c:v>
                </c:pt>
                <c:pt idx="11442">
                  <c:v>0.29968454258674998</c:v>
                </c:pt>
                <c:pt idx="11443">
                  <c:v>0.29780564263322801</c:v>
                </c:pt>
                <c:pt idx="11444">
                  <c:v>0.28030303030303</c:v>
                </c:pt>
                <c:pt idx="11445">
                  <c:v>0.28413284132841299</c:v>
                </c:pt>
                <c:pt idx="11446">
                  <c:v>0.33793103448275802</c:v>
                </c:pt>
                <c:pt idx="11447">
                  <c:v>0.33793103448275802</c:v>
                </c:pt>
                <c:pt idx="11448">
                  <c:v>0.30546623794212202</c:v>
                </c:pt>
                <c:pt idx="11449">
                  <c:v>0.30322580645161201</c:v>
                </c:pt>
                <c:pt idx="11450">
                  <c:v>0.31333333333333302</c:v>
                </c:pt>
                <c:pt idx="11451">
                  <c:v>0.33571428571428502</c:v>
                </c:pt>
                <c:pt idx="11452">
                  <c:v>0.27547169811320699</c:v>
                </c:pt>
                <c:pt idx="11453">
                  <c:v>0.31877729257641901</c:v>
                </c:pt>
                <c:pt idx="11454">
                  <c:v>0.356521739130434</c:v>
                </c:pt>
                <c:pt idx="11455">
                  <c:v>0.36744186046511601</c:v>
                </c:pt>
                <c:pt idx="11456">
                  <c:v>0.43103448275862</c:v>
                </c:pt>
                <c:pt idx="11457">
                  <c:v>0.37543859649122802</c:v>
                </c:pt>
                <c:pt idx="11458">
                  <c:v>0.38078291814946602</c:v>
                </c:pt>
                <c:pt idx="11459">
                  <c:v>0.35275080906148798</c:v>
                </c:pt>
                <c:pt idx="11460">
                  <c:v>0.27719298245613999</c:v>
                </c:pt>
                <c:pt idx="11461">
                  <c:v>0.26421404682274202</c:v>
                </c:pt>
                <c:pt idx="11462">
                  <c:v>0.37910447761193999</c:v>
                </c:pt>
                <c:pt idx="11463">
                  <c:v>0.49034749034748998</c:v>
                </c:pt>
                <c:pt idx="11464">
                  <c:v>0.46520146520146499</c:v>
                </c:pt>
                <c:pt idx="11465">
                  <c:v>0.42483660130718898</c:v>
                </c:pt>
                <c:pt idx="11466">
                  <c:v>0.46099290780141799</c:v>
                </c:pt>
                <c:pt idx="11467">
                  <c:v>0.46762589928057502</c:v>
                </c:pt>
                <c:pt idx="11468">
                  <c:v>0.47794117647058798</c:v>
                </c:pt>
                <c:pt idx="11469">
                  <c:v>0.456603773584905</c:v>
                </c:pt>
                <c:pt idx="11470">
                  <c:v>0.4609375</c:v>
                </c:pt>
                <c:pt idx="11471">
                  <c:v>0.30543933054393302</c:v>
                </c:pt>
                <c:pt idx="11472">
                  <c:v>0.31330472103004198</c:v>
                </c:pt>
                <c:pt idx="11473">
                  <c:v>0.22222222222222199</c:v>
                </c:pt>
                <c:pt idx="11474">
                  <c:v>0.227906976744186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2.7422303473491699E-2</c:v>
                </c:pt>
                <c:pt idx="11479">
                  <c:v>2.8571428571428401E-2</c:v>
                </c:pt>
                <c:pt idx="11480">
                  <c:v>0.12295081967213101</c:v>
                </c:pt>
                <c:pt idx="11481">
                  <c:v>9.8196392785571102E-2</c:v>
                </c:pt>
                <c:pt idx="11482">
                  <c:v>8.9397089397089402E-2</c:v>
                </c:pt>
                <c:pt idx="11483">
                  <c:v>8.2774049217002099E-2</c:v>
                </c:pt>
                <c:pt idx="11484">
                  <c:v>7.4747474747474701E-2</c:v>
                </c:pt>
                <c:pt idx="11485">
                  <c:v>8.4668192219679694E-2</c:v>
                </c:pt>
                <c:pt idx="11486">
                  <c:v>8.2405345211581299E-2</c:v>
                </c:pt>
                <c:pt idx="11487">
                  <c:v>9.83981693363844E-2</c:v>
                </c:pt>
                <c:pt idx="11488">
                  <c:v>0.106172839506172</c:v>
                </c:pt>
                <c:pt idx="11489">
                  <c:v>4.0909090909090999E-2</c:v>
                </c:pt>
                <c:pt idx="11490">
                  <c:v>5.0602409638554197E-2</c:v>
                </c:pt>
                <c:pt idx="11491">
                  <c:v>0.12962962962962901</c:v>
                </c:pt>
                <c:pt idx="11492">
                  <c:v>0.13761467889908199</c:v>
                </c:pt>
                <c:pt idx="11493">
                  <c:v>7.3170731707317097E-2</c:v>
                </c:pt>
                <c:pt idx="11494">
                  <c:v>8.5714285714285604E-2</c:v>
                </c:pt>
                <c:pt idx="11495">
                  <c:v>8.8235294117646898E-2</c:v>
                </c:pt>
                <c:pt idx="11496">
                  <c:v>0.19391634980988501</c:v>
                </c:pt>
                <c:pt idx="11497">
                  <c:v>0.21839080459770099</c:v>
                </c:pt>
                <c:pt idx="11498">
                  <c:v>0.46511627906976699</c:v>
                </c:pt>
                <c:pt idx="11499">
                  <c:v>0.27464788732394302</c:v>
                </c:pt>
                <c:pt idx="11500">
                  <c:v>0.35836177474402697</c:v>
                </c:pt>
                <c:pt idx="11501">
                  <c:v>0.177514792899408</c:v>
                </c:pt>
                <c:pt idx="11502">
                  <c:v>-8.4985835694051295E-3</c:v>
                </c:pt>
                <c:pt idx="11503">
                  <c:v>-8.4985835694051295E-3</c:v>
                </c:pt>
                <c:pt idx="11504">
                  <c:v>-1.0380622837370099E-2</c:v>
                </c:pt>
                <c:pt idx="11505">
                  <c:v>-1.21951219512195E-2</c:v>
                </c:pt>
                <c:pt idx="11506">
                  <c:v>-1.3698630136986301E-2</c:v>
                </c:pt>
                <c:pt idx="11507">
                  <c:v>-1.3698630136986301E-2</c:v>
                </c:pt>
                <c:pt idx="11508">
                  <c:v>-1.42857142857142E-2</c:v>
                </c:pt>
                <c:pt idx="11509">
                  <c:v>-6.6518847006651304E-3</c:v>
                </c:pt>
                <c:pt idx="11510">
                  <c:v>-6.6518847006651304E-3</c:v>
                </c:pt>
                <c:pt idx="11511">
                  <c:v>-6.8337129840547704E-3</c:v>
                </c:pt>
                <c:pt idx="11512">
                  <c:v>-4.7835990888382703E-2</c:v>
                </c:pt>
                <c:pt idx="11513">
                  <c:v>5.5813953488372099E-2</c:v>
                </c:pt>
                <c:pt idx="11514">
                  <c:v>-5.3164556962025301E-2</c:v>
                </c:pt>
                <c:pt idx="11515">
                  <c:v>-4.5685279187817202E-2</c:v>
                </c:pt>
                <c:pt idx="11516">
                  <c:v>-4.5918367346938702E-2</c:v>
                </c:pt>
                <c:pt idx="11517">
                  <c:v>-2.52100840336133E-2</c:v>
                </c:pt>
                <c:pt idx="11518">
                  <c:v>-7.4074074074074098E-2</c:v>
                </c:pt>
                <c:pt idx="11519">
                  <c:v>-1.8181818181818001E-2</c:v>
                </c:pt>
                <c:pt idx="11520">
                  <c:v>-9.4043887147334804E-3</c:v>
                </c:pt>
                <c:pt idx="11521">
                  <c:v>3.3639143730886903E-2</c:v>
                </c:pt>
                <c:pt idx="11522">
                  <c:v>3.1161473087818602E-2</c:v>
                </c:pt>
                <c:pt idx="11523">
                  <c:v>4.7353760445682402E-2</c:v>
                </c:pt>
                <c:pt idx="11524">
                  <c:v>3.3434650455927001E-2</c:v>
                </c:pt>
                <c:pt idx="11525">
                  <c:v>0.118749999999999</c:v>
                </c:pt>
                <c:pt idx="11526">
                  <c:v>0.121794871794871</c:v>
                </c:pt>
                <c:pt idx="11527">
                  <c:v>0.123595505617977</c:v>
                </c:pt>
                <c:pt idx="11528">
                  <c:v>0.105105105105105</c:v>
                </c:pt>
                <c:pt idx="11529">
                  <c:v>0.16040955631399301</c:v>
                </c:pt>
                <c:pt idx="11530">
                  <c:v>0.134615384615384</c:v>
                </c:pt>
                <c:pt idx="11531">
                  <c:v>0.13483146067415699</c:v>
                </c:pt>
                <c:pt idx="11532">
                  <c:v>0.117117117117117</c:v>
                </c:pt>
                <c:pt idx="11533">
                  <c:v>0.17406143344709801</c:v>
                </c:pt>
                <c:pt idx="11534">
                  <c:v>0.14469453376205799</c:v>
                </c:pt>
                <c:pt idx="11535">
                  <c:v>0.17197452229299301</c:v>
                </c:pt>
                <c:pt idx="11536">
                  <c:v>0.17197452229299301</c:v>
                </c:pt>
                <c:pt idx="11537">
                  <c:v>0.202572347266881</c:v>
                </c:pt>
                <c:pt idx="11538">
                  <c:v>0.18149466192170799</c:v>
                </c:pt>
                <c:pt idx="11539">
                  <c:v>0.18021201413427501</c:v>
                </c:pt>
                <c:pt idx="11540">
                  <c:v>0.174193548387096</c:v>
                </c:pt>
                <c:pt idx="11541">
                  <c:v>0.168831168831168</c:v>
                </c:pt>
                <c:pt idx="11542">
                  <c:v>-8.4985835694051295E-3</c:v>
                </c:pt>
                <c:pt idx="11543">
                  <c:v>-8.4985835694051295E-3</c:v>
                </c:pt>
                <c:pt idx="11544">
                  <c:v>-1.00334448160535E-2</c:v>
                </c:pt>
                <c:pt idx="11545">
                  <c:v>-1.11940298507462E-2</c:v>
                </c:pt>
                <c:pt idx="11546">
                  <c:v>-1.10294117647058E-2</c:v>
                </c:pt>
                <c:pt idx="11547">
                  <c:v>-1.0273972602739601E-2</c:v>
                </c:pt>
                <c:pt idx="11548">
                  <c:v>-1.1811023622047201E-2</c:v>
                </c:pt>
                <c:pt idx="11549">
                  <c:v>-1.1764705882352899E-2</c:v>
                </c:pt>
                <c:pt idx="11550">
                  <c:v>1.2295081967213101E-2</c:v>
                </c:pt>
                <c:pt idx="11551">
                  <c:v>3.0181086519114698E-2</c:v>
                </c:pt>
                <c:pt idx="11552">
                  <c:v>2.4291497975708499E-2</c:v>
                </c:pt>
                <c:pt idx="11553">
                  <c:v>3.0181086519114698E-2</c:v>
                </c:pt>
                <c:pt idx="11554">
                  <c:v>2.4999999999999901E-2</c:v>
                </c:pt>
                <c:pt idx="11555">
                  <c:v>2.7397260273972698E-2</c:v>
                </c:pt>
                <c:pt idx="11556">
                  <c:v>3.4802784222737797E-2</c:v>
                </c:pt>
                <c:pt idx="11557">
                  <c:v>0</c:v>
                </c:pt>
                <c:pt idx="11558">
                  <c:v>7.0588235294117797E-3</c:v>
                </c:pt>
                <c:pt idx="11559">
                  <c:v>7.3710073710073704E-3</c:v>
                </c:pt>
                <c:pt idx="11560">
                  <c:v>1.3100436681222599E-2</c:v>
                </c:pt>
                <c:pt idx="11561">
                  <c:v>1.48514851485148E-2</c:v>
                </c:pt>
                <c:pt idx="11562">
                  <c:v>7.4074074074073001E-3</c:v>
                </c:pt>
                <c:pt idx="11563">
                  <c:v>1.24069478908188E-2</c:v>
                </c:pt>
                <c:pt idx="11564">
                  <c:v>1.2987012987012801E-2</c:v>
                </c:pt>
                <c:pt idx="11565">
                  <c:v>3.2863849765258198E-2</c:v>
                </c:pt>
                <c:pt idx="11566">
                  <c:v>3.5714285714285803E-2</c:v>
                </c:pt>
                <c:pt idx="11567">
                  <c:v>3.7837837837837798E-2</c:v>
                </c:pt>
                <c:pt idx="11568">
                  <c:v>3.8251366120218601E-2</c:v>
                </c:pt>
                <c:pt idx="11569">
                  <c:v>3.3333333333333402E-2</c:v>
                </c:pt>
                <c:pt idx="11570">
                  <c:v>0.10280373831775599</c:v>
                </c:pt>
                <c:pt idx="11571">
                  <c:v>9.4017094017094099E-2</c:v>
                </c:pt>
                <c:pt idx="11572">
                  <c:v>7.7306733167082198E-2</c:v>
                </c:pt>
                <c:pt idx="11573">
                  <c:v>9.0909090909090801E-2</c:v>
                </c:pt>
                <c:pt idx="11574">
                  <c:v>6.6666666666666596E-2</c:v>
                </c:pt>
                <c:pt idx="11575">
                  <c:v>7.5675675675675499E-2</c:v>
                </c:pt>
                <c:pt idx="11576">
                  <c:v>6.3953488372092901E-2</c:v>
                </c:pt>
                <c:pt idx="11577">
                  <c:v>6.0109289617486399E-2</c:v>
                </c:pt>
                <c:pt idx="11578">
                  <c:v>8.7323943661971895E-2</c:v>
                </c:pt>
                <c:pt idx="11579">
                  <c:v>3.03030303030302E-2</c:v>
                </c:pt>
                <c:pt idx="11580">
                  <c:v>3.03030303030302E-2</c:v>
                </c:pt>
                <c:pt idx="11581">
                  <c:v>8.3056478405315604E-2</c:v>
                </c:pt>
                <c:pt idx="11582">
                  <c:v>8.8967971530249101E-2</c:v>
                </c:pt>
                <c:pt idx="11583">
                  <c:v>9.7472924187725601E-2</c:v>
                </c:pt>
                <c:pt idx="11584">
                  <c:v>3.8961038961038801E-2</c:v>
                </c:pt>
                <c:pt idx="11585">
                  <c:v>0.125748502994011</c:v>
                </c:pt>
                <c:pt idx="11586">
                  <c:v>7.0175438596491196E-2</c:v>
                </c:pt>
                <c:pt idx="11587">
                  <c:v>6.6666666666666596E-2</c:v>
                </c:pt>
                <c:pt idx="11588">
                  <c:v>6.3063063063063002E-2</c:v>
                </c:pt>
                <c:pt idx="11589">
                  <c:v>6.5217391304347894E-2</c:v>
                </c:pt>
                <c:pt idx="11590">
                  <c:v>9.7922848664688297E-2</c:v>
                </c:pt>
                <c:pt idx="11591">
                  <c:v>4.9450549450549497E-2</c:v>
                </c:pt>
                <c:pt idx="11592">
                  <c:v>6.1224489795918401E-2</c:v>
                </c:pt>
                <c:pt idx="11593">
                  <c:v>5.4216867469879498E-2</c:v>
                </c:pt>
                <c:pt idx="11594">
                  <c:v>-4.4444444444444502E-2</c:v>
                </c:pt>
                <c:pt idx="11595">
                  <c:v>2.3076923076922901E-2</c:v>
                </c:pt>
                <c:pt idx="11596">
                  <c:v>-4.7619047619047603E-2</c:v>
                </c:pt>
                <c:pt idx="11597">
                  <c:v>1.9607843137254801E-2</c:v>
                </c:pt>
                <c:pt idx="11598">
                  <c:v>9.0909090909090298E-3</c:v>
                </c:pt>
                <c:pt idx="11599">
                  <c:v>0.26748971193415599</c:v>
                </c:pt>
                <c:pt idx="11600">
                  <c:v>8.8122605363984696E-2</c:v>
                </c:pt>
                <c:pt idx="11601">
                  <c:v>0.17482517482517401</c:v>
                </c:pt>
                <c:pt idx="11602">
                  <c:v>0.242718446601941</c:v>
                </c:pt>
                <c:pt idx="11603">
                  <c:v>0.26315789473684198</c:v>
                </c:pt>
                <c:pt idx="11604">
                  <c:v>0.21929824561403499</c:v>
                </c:pt>
                <c:pt idx="11605">
                  <c:v>0.22522522522522501</c:v>
                </c:pt>
                <c:pt idx="11606">
                  <c:v>0.233644859813084</c:v>
                </c:pt>
                <c:pt idx="11607">
                  <c:v>0.29680365296803601</c:v>
                </c:pt>
                <c:pt idx="11608">
                  <c:v>0.30875576036866298</c:v>
                </c:pt>
                <c:pt idx="11609">
                  <c:v>0.31455399061032802</c:v>
                </c:pt>
                <c:pt idx="11610">
                  <c:v>0.27659574468085102</c:v>
                </c:pt>
                <c:pt idx="11611">
                  <c:v>0.28138528138528102</c:v>
                </c:pt>
                <c:pt idx="11612">
                  <c:v>0.249042145593869</c:v>
                </c:pt>
                <c:pt idx="11613">
                  <c:v>0.27407407407407403</c:v>
                </c:pt>
                <c:pt idx="11614">
                  <c:v>0.29599999999999999</c:v>
                </c:pt>
                <c:pt idx="11615">
                  <c:v>0.30081300813008099</c:v>
                </c:pt>
                <c:pt idx="11616">
                  <c:v>0.324561403508771</c:v>
                </c:pt>
                <c:pt idx="11617">
                  <c:v>0.31555555555555498</c:v>
                </c:pt>
                <c:pt idx="11618">
                  <c:v>0.33636363636363598</c:v>
                </c:pt>
                <c:pt idx="11619">
                  <c:v>0.35813953488372002</c:v>
                </c:pt>
                <c:pt idx="11620">
                  <c:v>0.35813953488372002</c:v>
                </c:pt>
                <c:pt idx="11621">
                  <c:v>0.32291666666666602</c:v>
                </c:pt>
                <c:pt idx="11622">
                  <c:v>0.295336787564766</c:v>
                </c:pt>
                <c:pt idx="11623">
                  <c:v>0.31658291457286403</c:v>
                </c:pt>
                <c:pt idx="11624">
                  <c:v>0.34054054054054</c:v>
                </c:pt>
                <c:pt idx="11625">
                  <c:v>0.34806629834254099</c:v>
                </c:pt>
                <c:pt idx="11626">
                  <c:v>0.31658291457286403</c:v>
                </c:pt>
                <c:pt idx="11627">
                  <c:v>0.32984293193717201</c:v>
                </c:pt>
                <c:pt idx="11628">
                  <c:v>0.32608695652173902</c:v>
                </c:pt>
                <c:pt idx="11629">
                  <c:v>0.38983050847457601</c:v>
                </c:pt>
                <c:pt idx="11630">
                  <c:v>0.402061855670103</c:v>
                </c:pt>
                <c:pt idx="11631">
                  <c:v>0.34210526315789402</c:v>
                </c:pt>
                <c:pt idx="11632">
                  <c:v>0.30131004366812197</c:v>
                </c:pt>
                <c:pt idx="11633">
                  <c:v>0.291139240506329</c:v>
                </c:pt>
                <c:pt idx="11634">
                  <c:v>9.6774193548386997E-2</c:v>
                </c:pt>
                <c:pt idx="11635">
                  <c:v>0.243816254416961</c:v>
                </c:pt>
                <c:pt idx="11636">
                  <c:v>0.20689655172413701</c:v>
                </c:pt>
                <c:pt idx="11637">
                  <c:v>0.23549488054607501</c:v>
                </c:pt>
                <c:pt idx="11638">
                  <c:v>0.38547486033519501</c:v>
                </c:pt>
                <c:pt idx="11639">
                  <c:v>0.24890829694323099</c:v>
                </c:pt>
                <c:pt idx="11640">
                  <c:v>0.29126213592233002</c:v>
                </c:pt>
                <c:pt idx="11641">
                  <c:v>0.379746835443038</c:v>
                </c:pt>
                <c:pt idx="11642">
                  <c:v>0.27567567567567502</c:v>
                </c:pt>
                <c:pt idx="11643">
                  <c:v>0.30681818181818099</c:v>
                </c:pt>
                <c:pt idx="11644">
                  <c:v>0.317647058823529</c:v>
                </c:pt>
                <c:pt idx="11645">
                  <c:v>0.29142857142857098</c:v>
                </c:pt>
                <c:pt idx="11646">
                  <c:v>0.261538461538461</c:v>
                </c:pt>
                <c:pt idx="11647">
                  <c:v>0.28125</c:v>
                </c:pt>
                <c:pt idx="11648">
                  <c:v>0.28358208955223801</c:v>
                </c:pt>
                <c:pt idx="11649">
                  <c:v>0.28358208955223801</c:v>
                </c:pt>
                <c:pt idx="11650">
                  <c:v>0.25560538116591902</c:v>
                </c:pt>
                <c:pt idx="11651">
                  <c:v>0.25791855203619901</c:v>
                </c:pt>
                <c:pt idx="11652">
                  <c:v>0.247706422018348</c:v>
                </c:pt>
                <c:pt idx="11653">
                  <c:v>0.25471698113207503</c:v>
                </c:pt>
                <c:pt idx="11654">
                  <c:v>0.31979695431471999</c:v>
                </c:pt>
                <c:pt idx="11655">
                  <c:v>0.39560439560439498</c:v>
                </c:pt>
                <c:pt idx="11656">
                  <c:v>0.44999999999999901</c:v>
                </c:pt>
                <c:pt idx="11657">
                  <c:v>0.5</c:v>
                </c:pt>
                <c:pt idx="11658">
                  <c:v>0.54716981132075404</c:v>
                </c:pt>
                <c:pt idx="11659">
                  <c:v>0.585365853658536</c:v>
                </c:pt>
                <c:pt idx="11660">
                  <c:v>0.51381215469613195</c:v>
                </c:pt>
                <c:pt idx="11661">
                  <c:v>0.43783783783783697</c:v>
                </c:pt>
                <c:pt idx="11662">
                  <c:v>0.43783783783783697</c:v>
                </c:pt>
                <c:pt idx="11663">
                  <c:v>-0.214285714285714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4.9723756906077297E-2</c:v>
                </c:pt>
                <c:pt idx="11668">
                  <c:v>3.43580470162747E-2</c:v>
                </c:pt>
                <c:pt idx="11669">
                  <c:v>3.56472795497184E-2</c:v>
                </c:pt>
                <c:pt idx="11670">
                  <c:v>3.8383838383838402E-2</c:v>
                </c:pt>
                <c:pt idx="11671">
                  <c:v>3.9014373716632397E-2</c:v>
                </c:pt>
                <c:pt idx="11672">
                  <c:v>4.1394335511982502E-2</c:v>
                </c:pt>
                <c:pt idx="11673">
                  <c:v>3.6893203883494999E-2</c:v>
                </c:pt>
                <c:pt idx="11674">
                  <c:v>4.1758241758241797E-2</c:v>
                </c:pt>
                <c:pt idx="11675">
                  <c:v>1.5659955257270701E-2</c:v>
                </c:pt>
                <c:pt idx="11676">
                  <c:v>2.30946882217097E-3</c:v>
                </c:pt>
                <c:pt idx="11677">
                  <c:v>2.8169014084507E-3</c:v>
                </c:pt>
                <c:pt idx="11678">
                  <c:v>2.3310023310023601E-3</c:v>
                </c:pt>
                <c:pt idx="11679">
                  <c:v>-4.0485829959514101E-2</c:v>
                </c:pt>
                <c:pt idx="11680">
                  <c:v>-4.21940928270041E-2</c:v>
                </c:pt>
                <c:pt idx="11681">
                  <c:v>-1.4981273408239701E-2</c:v>
                </c:pt>
                <c:pt idx="11682">
                  <c:v>1.91570881226053E-2</c:v>
                </c:pt>
                <c:pt idx="11683">
                  <c:v>2.1097046413502001E-2</c:v>
                </c:pt>
                <c:pt idx="11684">
                  <c:v>9.91957104557641E-2</c:v>
                </c:pt>
                <c:pt idx="11685">
                  <c:v>4.3010752688171998E-2</c:v>
                </c:pt>
                <c:pt idx="11686">
                  <c:v>0</c:v>
                </c:pt>
                <c:pt idx="11687">
                  <c:v>-1.5471167369901499E-2</c:v>
                </c:pt>
                <c:pt idx="11688">
                  <c:v>-1.5471167369901499E-2</c:v>
                </c:pt>
                <c:pt idx="11689">
                  <c:v>-1.5647226173541799E-2</c:v>
                </c:pt>
                <c:pt idx="11690">
                  <c:v>-1.61527165932451E-2</c:v>
                </c:pt>
                <c:pt idx="11691">
                  <c:v>-2.08333333333332E-2</c:v>
                </c:pt>
                <c:pt idx="11692">
                  <c:v>-2.5487256371814E-2</c:v>
                </c:pt>
                <c:pt idx="11693">
                  <c:v>-2.5875190258751901E-2</c:v>
                </c:pt>
                <c:pt idx="11694">
                  <c:v>-1.1527377521613799E-2</c:v>
                </c:pt>
                <c:pt idx="11695">
                  <c:v>-1.16279069767442E-2</c:v>
                </c:pt>
                <c:pt idx="11696">
                  <c:v>1.4471780028943999E-3</c:v>
                </c:pt>
                <c:pt idx="11697">
                  <c:v>-2.9325513196480899E-3</c:v>
                </c:pt>
                <c:pt idx="11698">
                  <c:v>1.04947526236882E-2</c:v>
                </c:pt>
                <c:pt idx="11699">
                  <c:v>6.0606060606060996E-3</c:v>
                </c:pt>
                <c:pt idx="11700">
                  <c:v>1.5408320493066599E-3</c:v>
                </c:pt>
                <c:pt idx="11701">
                  <c:v>1.5797788309637099E-3</c:v>
                </c:pt>
                <c:pt idx="11702">
                  <c:v>1.5625E-2</c:v>
                </c:pt>
                <c:pt idx="11703">
                  <c:v>1.2173913043478301E-2</c:v>
                </c:pt>
                <c:pt idx="11704">
                  <c:v>2.7210884353741499E-2</c:v>
                </c:pt>
                <c:pt idx="11705">
                  <c:v>2.8368794326241099E-2</c:v>
                </c:pt>
                <c:pt idx="11706">
                  <c:v>4.4091710758377298E-2</c:v>
                </c:pt>
                <c:pt idx="11707">
                  <c:v>2.4390243902439001E-2</c:v>
                </c:pt>
                <c:pt idx="11708">
                  <c:v>3.9451114922812898E-2</c:v>
                </c:pt>
                <c:pt idx="11709">
                  <c:v>3.4602076124567498E-2</c:v>
                </c:pt>
                <c:pt idx="11710">
                  <c:v>4.9913941480206503E-2</c:v>
                </c:pt>
                <c:pt idx="11711">
                  <c:v>4.4982698961937698E-2</c:v>
                </c:pt>
                <c:pt idx="11712">
                  <c:v>4.54545454545454E-2</c:v>
                </c:pt>
                <c:pt idx="11713">
                  <c:v>4.4520547945205498E-2</c:v>
                </c:pt>
                <c:pt idx="11714">
                  <c:v>5.9625212947188998E-2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-1.7910447761193899E-2</c:v>
                </c:pt>
                <c:pt idx="11719">
                  <c:v>-1.94805194805194E-2</c:v>
                </c:pt>
                <c:pt idx="11720">
                  <c:v>-2.0066889632107E-2</c:v>
                </c:pt>
                <c:pt idx="11721">
                  <c:v>-9.9337748344370206E-3</c:v>
                </c:pt>
                <c:pt idx="11722">
                  <c:v>1.60427807486631E-2</c:v>
                </c:pt>
                <c:pt idx="11723">
                  <c:v>3.0411449016100201E-2</c:v>
                </c:pt>
                <c:pt idx="11724">
                  <c:v>3.8461538461538299E-3</c:v>
                </c:pt>
                <c:pt idx="11725">
                  <c:v>3.9370078740157402E-3</c:v>
                </c:pt>
                <c:pt idx="11726">
                  <c:v>4.3668122270741298E-3</c:v>
                </c:pt>
                <c:pt idx="11727">
                  <c:v>4.6511627906977698E-3</c:v>
                </c:pt>
                <c:pt idx="11728">
                  <c:v>-2.3310023310023601E-3</c:v>
                </c:pt>
                <c:pt idx="11729">
                  <c:v>-2.83286118980163E-3</c:v>
                </c:pt>
                <c:pt idx="11730">
                  <c:v>-1.2048192771084199E-2</c:v>
                </c:pt>
                <c:pt idx="11731">
                  <c:v>5.5555555555555297E-3</c:v>
                </c:pt>
                <c:pt idx="11732">
                  <c:v>5.2631578947368498E-3</c:v>
                </c:pt>
                <c:pt idx="11733">
                  <c:v>1.8567639257294401E-2</c:v>
                </c:pt>
                <c:pt idx="11734">
                  <c:v>2.0895522388059799E-2</c:v>
                </c:pt>
                <c:pt idx="11735">
                  <c:v>2.1538461538461499E-2</c:v>
                </c:pt>
                <c:pt idx="11736">
                  <c:v>-5.3191489361701302E-3</c:v>
                </c:pt>
                <c:pt idx="11737">
                  <c:v>-5.3763440860214997E-3</c:v>
                </c:pt>
                <c:pt idx="11738">
                  <c:v>-1.8766756032171501E-2</c:v>
                </c:pt>
                <c:pt idx="11739">
                  <c:v>-2.1806853582554402E-2</c:v>
                </c:pt>
                <c:pt idx="11740">
                  <c:v>-2.3102310231023E-2</c:v>
                </c:pt>
                <c:pt idx="11741">
                  <c:v>-3.3003300330032201E-3</c:v>
                </c:pt>
                <c:pt idx="11742">
                  <c:v>-3.0959752321981699E-3</c:v>
                </c:pt>
                <c:pt idx="11743">
                  <c:v>-3.1347962382444099E-3</c:v>
                </c:pt>
                <c:pt idx="11744">
                  <c:v>-1.3793103448275799E-2</c:v>
                </c:pt>
                <c:pt idx="11745">
                  <c:v>-1.21951219512195E-2</c:v>
                </c:pt>
                <c:pt idx="11746">
                  <c:v>-1.8181818181818001E-2</c:v>
                </c:pt>
                <c:pt idx="11747">
                  <c:v>-1.60427807486631E-2</c:v>
                </c:pt>
                <c:pt idx="11748">
                  <c:v>-1.62162162162162E-2</c:v>
                </c:pt>
                <c:pt idx="11749">
                  <c:v>0.13539192399049799</c:v>
                </c:pt>
                <c:pt idx="11750">
                  <c:v>0.13235294117647001</c:v>
                </c:pt>
                <c:pt idx="11751">
                  <c:v>0.15180722891566201</c:v>
                </c:pt>
                <c:pt idx="11752">
                  <c:v>0.17166212534059899</c:v>
                </c:pt>
                <c:pt idx="11753">
                  <c:v>0.18805970149253701</c:v>
                </c:pt>
                <c:pt idx="11754">
                  <c:v>9.5744680851063801E-2</c:v>
                </c:pt>
                <c:pt idx="11755">
                  <c:v>0.12</c:v>
                </c:pt>
                <c:pt idx="11756">
                  <c:v>0.128205128205128</c:v>
                </c:pt>
                <c:pt idx="11757">
                  <c:v>0.162454873646209</c:v>
                </c:pt>
                <c:pt idx="11758">
                  <c:v>0.15827338129496299</c:v>
                </c:pt>
                <c:pt idx="11759">
                  <c:v>0.15384615384615299</c:v>
                </c:pt>
                <c:pt idx="11760">
                  <c:v>0.17472118959107799</c:v>
                </c:pt>
                <c:pt idx="11761">
                  <c:v>0.15932203389830499</c:v>
                </c:pt>
                <c:pt idx="11762">
                  <c:v>0.164835164835164</c:v>
                </c:pt>
                <c:pt idx="11763">
                  <c:v>0.14851485148514801</c:v>
                </c:pt>
                <c:pt idx="11764">
                  <c:v>0.171102661596958</c:v>
                </c:pt>
                <c:pt idx="11765">
                  <c:v>0.163265306122448</c:v>
                </c:pt>
                <c:pt idx="11766">
                  <c:v>0.15463917525773099</c:v>
                </c:pt>
                <c:pt idx="11767">
                  <c:v>0.17777777777777701</c:v>
                </c:pt>
                <c:pt idx="11768">
                  <c:v>0.20869565217391201</c:v>
                </c:pt>
                <c:pt idx="11769">
                  <c:v>0.186046511627907</c:v>
                </c:pt>
                <c:pt idx="11770">
                  <c:v>-8.4985835694051295E-3</c:v>
                </c:pt>
                <c:pt idx="11771">
                  <c:v>-9.2024539877299995E-3</c:v>
                </c:pt>
                <c:pt idx="11772">
                  <c:v>-1.00334448160535E-2</c:v>
                </c:pt>
                <c:pt idx="11773">
                  <c:v>-1.9867549668874201E-2</c:v>
                </c:pt>
                <c:pt idx="11774">
                  <c:v>-2.4193548387096701E-2</c:v>
                </c:pt>
                <c:pt idx="11775">
                  <c:v>-2.40963855421687E-2</c:v>
                </c:pt>
                <c:pt idx="11776">
                  <c:v>-2.3076923076922901E-2</c:v>
                </c:pt>
                <c:pt idx="11777">
                  <c:v>-1.7821782178217799E-2</c:v>
                </c:pt>
                <c:pt idx="11778">
                  <c:v>-1.8255578093306201E-2</c:v>
                </c:pt>
                <c:pt idx="11779">
                  <c:v>-1.9108280254777E-2</c:v>
                </c:pt>
                <c:pt idx="11780">
                  <c:v>-1.7821782178217799E-2</c:v>
                </c:pt>
                <c:pt idx="11781">
                  <c:v>-1.7543859649122799E-2</c:v>
                </c:pt>
                <c:pt idx="11782">
                  <c:v>-1.7821782178217799E-2</c:v>
                </c:pt>
                <c:pt idx="11783">
                  <c:v>-1.7821782178217799E-2</c:v>
                </c:pt>
                <c:pt idx="11784">
                  <c:v>-1.7612524461839401E-2</c:v>
                </c:pt>
                <c:pt idx="11785">
                  <c:v>-1.84804928131416E-2</c:v>
                </c:pt>
                <c:pt idx="11786">
                  <c:v>4.0000000000000001E-3</c:v>
                </c:pt>
                <c:pt idx="11787">
                  <c:v>1.0020040080160201E-2</c:v>
                </c:pt>
                <c:pt idx="11788">
                  <c:v>1.0020040080160201E-2</c:v>
                </c:pt>
                <c:pt idx="11789">
                  <c:v>4.3668122270741298E-3</c:v>
                </c:pt>
                <c:pt idx="11790">
                  <c:v>-2.1598272138227898E-3</c:v>
                </c:pt>
                <c:pt idx="11791">
                  <c:v>-2.1645021645021599E-2</c:v>
                </c:pt>
                <c:pt idx="11792">
                  <c:v>-1.02669404517454E-2</c:v>
                </c:pt>
                <c:pt idx="11793">
                  <c:v>-1.6091954022988401E-2</c:v>
                </c:pt>
                <c:pt idx="11794">
                  <c:v>-2.3584905660377398E-2</c:v>
                </c:pt>
                <c:pt idx="11795">
                  <c:v>-2.4271844660194102E-2</c:v>
                </c:pt>
                <c:pt idx="11796">
                  <c:v>-6.1674008810572702E-2</c:v>
                </c:pt>
                <c:pt idx="11797">
                  <c:v>-5.2391799544419103E-2</c:v>
                </c:pt>
                <c:pt idx="11798">
                  <c:v>1.12994350282484E-2</c:v>
                </c:pt>
                <c:pt idx="11799">
                  <c:v>6.21468926553672E-2</c:v>
                </c:pt>
                <c:pt idx="11800">
                  <c:v>3.4852546916890097E-2</c:v>
                </c:pt>
                <c:pt idx="11801">
                  <c:v>3.7681159420289899E-2</c:v>
                </c:pt>
                <c:pt idx="11802">
                  <c:v>3.8575667655786398E-2</c:v>
                </c:pt>
                <c:pt idx="11803">
                  <c:v>4.4368600682593802E-2</c:v>
                </c:pt>
                <c:pt idx="11804">
                  <c:v>0.16393442622950799</c:v>
                </c:pt>
                <c:pt idx="11805">
                  <c:v>0.20353982300884901</c:v>
                </c:pt>
                <c:pt idx="11806">
                  <c:v>0.20353982300884901</c:v>
                </c:pt>
                <c:pt idx="11807">
                  <c:v>-6.1818181818181703E-2</c:v>
                </c:pt>
                <c:pt idx="11808">
                  <c:v>-3.1007751937984499E-2</c:v>
                </c:pt>
                <c:pt idx="11809">
                  <c:v>-4.2471042471042303E-2</c:v>
                </c:pt>
                <c:pt idx="11810">
                  <c:v>-4.6413502109704699E-2</c:v>
                </c:pt>
                <c:pt idx="11811">
                  <c:v>-8.6956521739130294E-2</c:v>
                </c:pt>
                <c:pt idx="11812">
                  <c:v>-4.1825095057034203E-2</c:v>
                </c:pt>
                <c:pt idx="11813">
                  <c:v>-0.185430463576159</c:v>
                </c:pt>
                <c:pt idx="11814">
                  <c:v>-3.08123249299718E-2</c:v>
                </c:pt>
                <c:pt idx="11815">
                  <c:v>-3.5369774919614197E-2</c:v>
                </c:pt>
                <c:pt idx="11816">
                  <c:v>-3.3639143730886903E-2</c:v>
                </c:pt>
                <c:pt idx="11817">
                  <c:v>-4.2471042471042303E-2</c:v>
                </c:pt>
                <c:pt idx="11818">
                  <c:v>-5.5555555555555497E-2</c:v>
                </c:pt>
                <c:pt idx="11819">
                  <c:v>-6.6147859922178906E-2</c:v>
                </c:pt>
                <c:pt idx="11820">
                  <c:v>-5.6451612903225701E-2</c:v>
                </c:pt>
                <c:pt idx="11821">
                  <c:v>-5.6000000000000001E-2</c:v>
                </c:pt>
                <c:pt idx="11822">
                  <c:v>-4.5643153526971E-2</c:v>
                </c:pt>
                <c:pt idx="11823">
                  <c:v>-4.3824701195219001E-2</c:v>
                </c:pt>
                <c:pt idx="11824">
                  <c:v>-4.5643153526971E-2</c:v>
                </c:pt>
                <c:pt idx="11825">
                  <c:v>-6.88259109311741E-2</c:v>
                </c:pt>
                <c:pt idx="11826">
                  <c:v>-0.11016949152542301</c:v>
                </c:pt>
                <c:pt idx="11827">
                  <c:v>-0.122807017543859</c:v>
                </c:pt>
                <c:pt idx="11828">
                  <c:v>-0.112107623318385</c:v>
                </c:pt>
                <c:pt idx="11829">
                  <c:v>-0.161904761904762</c:v>
                </c:pt>
                <c:pt idx="11830">
                  <c:v>-0.138211382113821</c:v>
                </c:pt>
                <c:pt idx="11831">
                  <c:v>-0.14285714285714199</c:v>
                </c:pt>
                <c:pt idx="11832">
                  <c:v>-8.3700440528634304E-2</c:v>
                </c:pt>
                <c:pt idx="11833">
                  <c:v>-0.12962962962962901</c:v>
                </c:pt>
                <c:pt idx="11834">
                  <c:v>-0.14893617021276601</c:v>
                </c:pt>
                <c:pt idx="11835">
                  <c:v>-0.17346938775510201</c:v>
                </c:pt>
                <c:pt idx="11836">
                  <c:v>-5.7971014492753603E-2</c:v>
                </c:pt>
                <c:pt idx="11837">
                  <c:v>-9.2936802973977606E-2</c:v>
                </c:pt>
                <c:pt idx="11838">
                  <c:v>-0.14285714285714199</c:v>
                </c:pt>
                <c:pt idx="11839">
                  <c:v>-0.13661202185792301</c:v>
                </c:pt>
                <c:pt idx="11840">
                  <c:v>-6.6115702479338803E-2</c:v>
                </c:pt>
                <c:pt idx="11841">
                  <c:v>-7.3394495412843999E-2</c:v>
                </c:pt>
                <c:pt idx="11842">
                  <c:v>-0.08</c:v>
                </c:pt>
                <c:pt idx="11843">
                  <c:v>-4.6948356807512397E-3</c:v>
                </c:pt>
                <c:pt idx="11844">
                  <c:v>-1.8867924528301799E-2</c:v>
                </c:pt>
                <c:pt idx="11845">
                  <c:v>3.88349514563106E-2</c:v>
                </c:pt>
                <c:pt idx="11846">
                  <c:v>2.4630541871921201E-2</c:v>
                </c:pt>
                <c:pt idx="11847">
                  <c:v>0.13684210526315699</c:v>
                </c:pt>
                <c:pt idx="11848">
                  <c:v>0.13043478260869501</c:v>
                </c:pt>
                <c:pt idx="11849">
                  <c:v>1.7142857142857099E-2</c:v>
                </c:pt>
                <c:pt idx="11850">
                  <c:v>1.7142857142857099E-2</c:v>
                </c:pt>
                <c:pt idx="11851">
                  <c:v>-4.1958041958041203E-3</c:v>
                </c:pt>
                <c:pt idx="11852">
                  <c:v>-4.5385779122542004E-3</c:v>
                </c:pt>
                <c:pt idx="11853">
                  <c:v>-5.6074766355140799E-3</c:v>
                </c:pt>
                <c:pt idx="11854">
                  <c:v>1.6453382084095001E-2</c:v>
                </c:pt>
                <c:pt idx="11855">
                  <c:v>1.7543859649122799E-2</c:v>
                </c:pt>
                <c:pt idx="11856">
                  <c:v>1.83299389002036E-2</c:v>
                </c:pt>
                <c:pt idx="11857">
                  <c:v>2.2222222222222102E-2</c:v>
                </c:pt>
                <c:pt idx="11858">
                  <c:v>2.0979020979021001E-2</c:v>
                </c:pt>
                <c:pt idx="11859">
                  <c:v>2.11764705882353E-2</c:v>
                </c:pt>
                <c:pt idx="11860">
                  <c:v>2.15827338129497E-2</c:v>
                </c:pt>
                <c:pt idx="11861">
                  <c:v>0</c:v>
                </c:pt>
                <c:pt idx="11862">
                  <c:v>9.5948827292110905E-2</c:v>
                </c:pt>
                <c:pt idx="11863">
                  <c:v>8.2802547770700605E-2</c:v>
                </c:pt>
                <c:pt idx="11864">
                  <c:v>9.1334894613583198E-2</c:v>
                </c:pt>
                <c:pt idx="11865">
                  <c:v>9.3525179856115095E-2</c:v>
                </c:pt>
                <c:pt idx="11866">
                  <c:v>0.108108108108108</c:v>
                </c:pt>
                <c:pt idx="11867">
                  <c:v>0.10958904109589</c:v>
                </c:pt>
                <c:pt idx="11868">
                  <c:v>0.11764705882352899</c:v>
                </c:pt>
                <c:pt idx="11869">
                  <c:v>0.123076923076923</c:v>
                </c:pt>
                <c:pt idx="11870">
                  <c:v>0.12565445026177999</c:v>
                </c:pt>
                <c:pt idx="11871">
                  <c:v>0.124352331606217</c:v>
                </c:pt>
                <c:pt idx="11872">
                  <c:v>0.1513353115727</c:v>
                </c:pt>
                <c:pt idx="11873">
                  <c:v>0.14285714285714199</c:v>
                </c:pt>
                <c:pt idx="11874">
                  <c:v>0.145348837209302</c:v>
                </c:pt>
                <c:pt idx="11875">
                  <c:v>0.15625</c:v>
                </c:pt>
                <c:pt idx="11876">
                  <c:v>0.15432098765432101</c:v>
                </c:pt>
                <c:pt idx="11877">
                  <c:v>7.1960297766749198E-2</c:v>
                </c:pt>
                <c:pt idx="11878">
                  <c:v>6.9148936170212602E-2</c:v>
                </c:pt>
                <c:pt idx="11879">
                  <c:v>7.7844311377245498E-2</c:v>
                </c:pt>
                <c:pt idx="11880">
                  <c:v>7.1823204419889403E-2</c:v>
                </c:pt>
                <c:pt idx="11881">
                  <c:v>7.6923076923076802E-2</c:v>
                </c:pt>
                <c:pt idx="11882">
                  <c:v>0.19777158774373199</c:v>
                </c:pt>
                <c:pt idx="11883">
                  <c:v>0.125</c:v>
                </c:pt>
                <c:pt idx="11884">
                  <c:v>0.14765100671140899</c:v>
                </c:pt>
                <c:pt idx="11885">
                  <c:v>0.18213058419243899</c:v>
                </c:pt>
                <c:pt idx="11886">
                  <c:v>0.253164556962025</c:v>
                </c:pt>
                <c:pt idx="11887">
                  <c:v>0.26018808777429397</c:v>
                </c:pt>
                <c:pt idx="11888">
                  <c:v>0.23972602739726001</c:v>
                </c:pt>
                <c:pt idx="11889">
                  <c:v>0.24252491694352099</c:v>
                </c:pt>
                <c:pt idx="11890">
                  <c:v>0.26027397260273899</c:v>
                </c:pt>
                <c:pt idx="11891">
                  <c:v>0.21405750798722001</c:v>
                </c:pt>
                <c:pt idx="11892">
                  <c:v>0.227118644067796</c:v>
                </c:pt>
                <c:pt idx="11893">
                  <c:v>0.23674911660777301</c:v>
                </c:pt>
                <c:pt idx="11894">
                  <c:v>0.27891156462584998</c:v>
                </c:pt>
                <c:pt idx="11895">
                  <c:v>0.27526132404181097</c:v>
                </c:pt>
                <c:pt idx="11896">
                  <c:v>0.30793650793650701</c:v>
                </c:pt>
                <c:pt idx="11897">
                  <c:v>0.335443037974683</c:v>
                </c:pt>
                <c:pt idx="11898">
                  <c:v>0.36454849498327702</c:v>
                </c:pt>
                <c:pt idx="11899">
                  <c:v>0.37323943661971798</c:v>
                </c:pt>
                <c:pt idx="11900">
                  <c:v>0.33564013840830398</c:v>
                </c:pt>
                <c:pt idx="11901">
                  <c:v>0.36054421768707401</c:v>
                </c:pt>
                <c:pt idx="11902">
                  <c:v>0.34275618374558298</c:v>
                </c:pt>
                <c:pt idx="11903">
                  <c:v>0.33550488599348499</c:v>
                </c:pt>
                <c:pt idx="11904">
                  <c:v>0.34219269102990002</c:v>
                </c:pt>
                <c:pt idx="11905">
                  <c:v>0.324414715719063</c:v>
                </c:pt>
                <c:pt idx="11906">
                  <c:v>0.34246575342465702</c:v>
                </c:pt>
                <c:pt idx="11907">
                  <c:v>0.33557046979865701</c:v>
                </c:pt>
                <c:pt idx="11908">
                  <c:v>0.34246575342465702</c:v>
                </c:pt>
                <c:pt idx="11909">
                  <c:v>0.33108108108108097</c:v>
                </c:pt>
                <c:pt idx="11910">
                  <c:v>0.34027777777777701</c:v>
                </c:pt>
                <c:pt idx="11911">
                  <c:v>0.34507042253521097</c:v>
                </c:pt>
                <c:pt idx="11912">
                  <c:v>0.35</c:v>
                </c:pt>
                <c:pt idx="11913">
                  <c:v>0.33333333333333298</c:v>
                </c:pt>
                <c:pt idx="11914">
                  <c:v>0.37049180327868803</c:v>
                </c:pt>
                <c:pt idx="11915">
                  <c:v>0.40377358490566001</c:v>
                </c:pt>
                <c:pt idx="11916">
                  <c:v>0.487544483985765</c:v>
                </c:pt>
                <c:pt idx="11917">
                  <c:v>0.60888888888888804</c:v>
                </c:pt>
                <c:pt idx="11918">
                  <c:v>0.62931034482758597</c:v>
                </c:pt>
                <c:pt idx="11919">
                  <c:v>0.5703125</c:v>
                </c:pt>
                <c:pt idx="11920">
                  <c:v>0.58461538461538398</c:v>
                </c:pt>
                <c:pt idx="11921">
                  <c:v>0.57928802588996697</c:v>
                </c:pt>
                <c:pt idx="11922">
                  <c:v>0.57388316151202701</c:v>
                </c:pt>
                <c:pt idx="11923">
                  <c:v>0.4375</c:v>
                </c:pt>
                <c:pt idx="11924">
                  <c:v>0.474048442906574</c:v>
                </c:pt>
                <c:pt idx="11925">
                  <c:v>0.442424242424242</c:v>
                </c:pt>
                <c:pt idx="11926">
                  <c:v>0.41714285714285698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1.0135135135135E-2</c:v>
                </c:pt>
                <c:pt idx="11931">
                  <c:v>3.47222222222232E-3</c:v>
                </c:pt>
                <c:pt idx="11932">
                  <c:v>3.7174721189590001E-3</c:v>
                </c:pt>
                <c:pt idx="11933">
                  <c:v>3.8461538461538299E-3</c:v>
                </c:pt>
                <c:pt idx="11934">
                  <c:v>3.5714285714285501E-3</c:v>
                </c:pt>
                <c:pt idx="11935">
                  <c:v>-7.1684587813620696E-3</c:v>
                </c:pt>
                <c:pt idx="11936">
                  <c:v>-5.1546391752577303E-2</c:v>
                </c:pt>
                <c:pt idx="11937">
                  <c:v>-5.95744680851064E-2</c:v>
                </c:pt>
                <c:pt idx="11938">
                  <c:v>-6.7460317460317401E-2</c:v>
                </c:pt>
                <c:pt idx="11939">
                  <c:v>-7.5975359342915702E-2</c:v>
                </c:pt>
                <c:pt idx="11940">
                  <c:v>-3.2000000000000001E-2</c:v>
                </c:pt>
                <c:pt idx="11941">
                  <c:v>2.5404157043879799E-2</c:v>
                </c:pt>
                <c:pt idx="11942">
                  <c:v>7.5718015665796307E-2</c:v>
                </c:pt>
                <c:pt idx="11943">
                  <c:v>7.0270270270270205E-2</c:v>
                </c:pt>
                <c:pt idx="11944">
                  <c:v>0.105263157894736</c:v>
                </c:pt>
                <c:pt idx="11945">
                  <c:v>6.75990675990676E-2</c:v>
                </c:pt>
                <c:pt idx="11946">
                  <c:v>9.9567099567099596E-2</c:v>
                </c:pt>
                <c:pt idx="11947">
                  <c:v>4.54545454545454E-2</c:v>
                </c:pt>
                <c:pt idx="11948">
                  <c:v>1.4492753623188401E-2</c:v>
                </c:pt>
                <c:pt idx="11949">
                  <c:v>1.43737166324435E-2</c:v>
                </c:pt>
                <c:pt idx="11950">
                  <c:v>1.4492753623188401E-2</c:v>
                </c:pt>
                <c:pt idx="11951">
                  <c:v>3.3472803347280401E-2</c:v>
                </c:pt>
                <c:pt idx="11952">
                  <c:v>3.2388663967611399E-2</c:v>
                </c:pt>
                <c:pt idx="11953">
                  <c:v>2.8953229398663599E-2</c:v>
                </c:pt>
                <c:pt idx="11954">
                  <c:v>2.0746887966804899E-2</c:v>
                </c:pt>
                <c:pt idx="11955">
                  <c:v>2.2026431718061599E-2</c:v>
                </c:pt>
                <c:pt idx="11956">
                  <c:v>1.5521064301552199E-2</c:v>
                </c:pt>
                <c:pt idx="11957">
                  <c:v>1.5873015873015799E-2</c:v>
                </c:pt>
                <c:pt idx="11958">
                  <c:v>4.8888888888888898E-2</c:v>
                </c:pt>
                <c:pt idx="11959">
                  <c:v>4.93273542600896E-2</c:v>
                </c:pt>
                <c:pt idx="11960">
                  <c:v>5.11627906976743E-2</c:v>
                </c:pt>
                <c:pt idx="11961">
                  <c:v>5.0458715596330299E-2</c:v>
                </c:pt>
                <c:pt idx="11962">
                  <c:v>5.7208237986269901E-2</c:v>
                </c:pt>
                <c:pt idx="11963">
                  <c:v>5.6433408577878097E-2</c:v>
                </c:pt>
                <c:pt idx="11964">
                  <c:v>5.7471264367816098E-2</c:v>
                </c:pt>
                <c:pt idx="11965">
                  <c:v>7.1065989847715699E-2</c:v>
                </c:pt>
                <c:pt idx="11966">
                  <c:v>6.29722921914357E-2</c:v>
                </c:pt>
                <c:pt idx="11967">
                  <c:v>6.7750677506775103E-2</c:v>
                </c:pt>
                <c:pt idx="11968">
                  <c:v>9.0425531914893595E-2</c:v>
                </c:pt>
                <c:pt idx="11969">
                  <c:v>0.10828025477707</c:v>
                </c:pt>
                <c:pt idx="11970">
                  <c:v>0.104938271604938</c:v>
                </c:pt>
                <c:pt idx="11971">
                  <c:v>6.9637883008356605E-2</c:v>
                </c:pt>
                <c:pt idx="11972">
                  <c:v>7.4183976261127604E-2</c:v>
                </c:pt>
                <c:pt idx="11973">
                  <c:v>7.5528700906344295E-2</c:v>
                </c:pt>
                <c:pt idx="11974">
                  <c:v>0.24043715846994501</c:v>
                </c:pt>
                <c:pt idx="11975">
                  <c:v>0.25</c:v>
                </c:pt>
                <c:pt idx="11976">
                  <c:v>0.29483282674771999</c:v>
                </c:pt>
                <c:pt idx="11977">
                  <c:v>0.31736526946107702</c:v>
                </c:pt>
                <c:pt idx="11978">
                  <c:v>0.31927710843373402</c:v>
                </c:pt>
                <c:pt idx="11979">
                  <c:v>0.30285714285714199</c:v>
                </c:pt>
                <c:pt idx="11980">
                  <c:v>0.291784702549575</c:v>
                </c:pt>
                <c:pt idx="11981">
                  <c:v>0.28690807799442902</c:v>
                </c:pt>
                <c:pt idx="11982">
                  <c:v>0.31111111111111101</c:v>
                </c:pt>
                <c:pt idx="11983">
                  <c:v>0.33532934131736503</c:v>
                </c:pt>
                <c:pt idx="11984">
                  <c:v>0.38095238095237999</c:v>
                </c:pt>
                <c:pt idx="11985">
                  <c:v>0.35</c:v>
                </c:pt>
                <c:pt idx="11986">
                  <c:v>0.37837837837837801</c:v>
                </c:pt>
                <c:pt idx="11987">
                  <c:v>0.34782608695652101</c:v>
                </c:pt>
                <c:pt idx="11988">
                  <c:v>0.35072463768115902</c:v>
                </c:pt>
                <c:pt idx="11989">
                  <c:v>0.37230769230769201</c:v>
                </c:pt>
                <c:pt idx="11990">
                  <c:v>0.37230769230769201</c:v>
                </c:pt>
                <c:pt idx="11991">
                  <c:v>0.42763157894736797</c:v>
                </c:pt>
                <c:pt idx="11992">
                  <c:v>0.586440677966101</c:v>
                </c:pt>
                <c:pt idx="11993">
                  <c:v>-1.74418604651163E-2</c:v>
                </c:pt>
                <c:pt idx="11994">
                  <c:v>-1.8927444794952699E-2</c:v>
                </c:pt>
                <c:pt idx="11995">
                  <c:v>-2.06896551724138E-2</c:v>
                </c:pt>
                <c:pt idx="11996">
                  <c:v>-2.06896551724138E-2</c:v>
                </c:pt>
                <c:pt idx="11997">
                  <c:v>-2.4489795918367401E-2</c:v>
                </c:pt>
                <c:pt idx="11998">
                  <c:v>-2.4489795918367401E-2</c:v>
                </c:pt>
                <c:pt idx="11999">
                  <c:v>-2.3622047244094401E-2</c:v>
                </c:pt>
                <c:pt idx="12000">
                  <c:v>-2.27272727272727E-2</c:v>
                </c:pt>
                <c:pt idx="12001">
                  <c:v>-2.3529411764705799E-2</c:v>
                </c:pt>
                <c:pt idx="12002">
                  <c:v>-2.7149321266968202E-2</c:v>
                </c:pt>
                <c:pt idx="12003">
                  <c:v>-2.70270270270269E-2</c:v>
                </c:pt>
                <c:pt idx="12004">
                  <c:v>2.2900763358778501E-2</c:v>
                </c:pt>
                <c:pt idx="12005">
                  <c:v>0.133004926108374</c:v>
                </c:pt>
                <c:pt idx="12006">
                  <c:v>8.3123425692695097E-2</c:v>
                </c:pt>
                <c:pt idx="12007">
                  <c:v>0.123486682808716</c:v>
                </c:pt>
                <c:pt idx="12008">
                  <c:v>0.12911392405063199</c:v>
                </c:pt>
                <c:pt idx="12009">
                  <c:v>0.118811881188118</c:v>
                </c:pt>
                <c:pt idx="12010">
                  <c:v>0.118811881188118</c:v>
                </c:pt>
                <c:pt idx="12011">
                  <c:v>0.10958904109589</c:v>
                </c:pt>
                <c:pt idx="12012">
                  <c:v>0.13186813186813101</c:v>
                </c:pt>
                <c:pt idx="12013">
                  <c:v>0.136729222520107</c:v>
                </c:pt>
                <c:pt idx="12014">
                  <c:v>0.12114014251781401</c:v>
                </c:pt>
                <c:pt idx="12015">
                  <c:v>0.13170731707316999</c:v>
                </c:pt>
                <c:pt idx="12016">
                  <c:v>0.14285714285714199</c:v>
                </c:pt>
                <c:pt idx="12017">
                  <c:v>0.17451523545706299</c:v>
                </c:pt>
                <c:pt idx="12018">
                  <c:v>0.17166212534059899</c:v>
                </c:pt>
                <c:pt idx="12019">
                  <c:v>0.16759776536312801</c:v>
                </c:pt>
                <c:pt idx="12020">
                  <c:v>0.12718204488778001</c:v>
                </c:pt>
                <c:pt idx="12021">
                  <c:v>0.12718204488778001</c:v>
                </c:pt>
                <c:pt idx="12022">
                  <c:v>0.118329466357308</c:v>
                </c:pt>
                <c:pt idx="12023">
                  <c:v>0.11512415349887101</c:v>
                </c:pt>
                <c:pt idx="12024">
                  <c:v>0.138211382113821</c:v>
                </c:pt>
                <c:pt idx="12025">
                  <c:v>0.13972602739726001</c:v>
                </c:pt>
                <c:pt idx="12026">
                  <c:v>0.11229946524064099</c:v>
                </c:pt>
                <c:pt idx="12027">
                  <c:v>0.114130434782608</c:v>
                </c:pt>
                <c:pt idx="12028">
                  <c:v>0.111702127659574</c:v>
                </c:pt>
                <c:pt idx="12029">
                  <c:v>8.8948787061994702E-2</c:v>
                </c:pt>
                <c:pt idx="12030">
                  <c:v>7.9787234042553098E-2</c:v>
                </c:pt>
                <c:pt idx="12031">
                  <c:v>7.2776280323450099E-2</c:v>
                </c:pt>
                <c:pt idx="12032">
                  <c:v>6.8702290076335798E-2</c:v>
                </c:pt>
                <c:pt idx="12033">
                  <c:v>9.7297297297297095E-2</c:v>
                </c:pt>
                <c:pt idx="12034">
                  <c:v>0.107784431137724</c:v>
                </c:pt>
                <c:pt idx="12035">
                  <c:v>9.9447513812154595E-2</c:v>
                </c:pt>
                <c:pt idx="12036">
                  <c:v>0.118421052631578</c:v>
                </c:pt>
                <c:pt idx="12037">
                  <c:v>0.1125</c:v>
                </c:pt>
                <c:pt idx="12038">
                  <c:v>0.104651162790697</c:v>
                </c:pt>
                <c:pt idx="12039">
                  <c:v>0.109859154929577</c:v>
                </c:pt>
                <c:pt idx="12040">
                  <c:v>0.100775193798449</c:v>
                </c:pt>
                <c:pt idx="12041">
                  <c:v>0.104</c:v>
                </c:pt>
                <c:pt idx="12042">
                  <c:v>0.109090909090909</c:v>
                </c:pt>
                <c:pt idx="12043">
                  <c:v>0.18811881188118801</c:v>
                </c:pt>
                <c:pt idx="12044">
                  <c:v>0.18095238095238</c:v>
                </c:pt>
                <c:pt idx="12045">
                  <c:v>0.17325227963525799</c:v>
                </c:pt>
                <c:pt idx="12046">
                  <c:v>3.2085561497326102E-2</c:v>
                </c:pt>
                <c:pt idx="12047">
                  <c:v>3.125E-2</c:v>
                </c:pt>
                <c:pt idx="12048">
                  <c:v>3.4883720930232599E-2</c:v>
                </c:pt>
                <c:pt idx="12049">
                  <c:v>2.62390670553935E-2</c:v>
                </c:pt>
                <c:pt idx="12050">
                  <c:v>2.6865671641790899E-2</c:v>
                </c:pt>
                <c:pt idx="12051">
                  <c:v>3.6144578313252997E-2</c:v>
                </c:pt>
                <c:pt idx="12052">
                  <c:v>3.65853658536585E-2</c:v>
                </c:pt>
                <c:pt idx="12053">
                  <c:v>3.7499999999999999E-2</c:v>
                </c:pt>
                <c:pt idx="12054">
                  <c:v>3.9735099337748297E-2</c:v>
                </c:pt>
                <c:pt idx="12055">
                  <c:v>4.5751633986928102E-2</c:v>
                </c:pt>
                <c:pt idx="12056">
                  <c:v>7.5907590759075799E-2</c:v>
                </c:pt>
                <c:pt idx="12057">
                  <c:v>7.4918566775244305E-2</c:v>
                </c:pt>
                <c:pt idx="12058">
                  <c:v>6.6666666666666596E-2</c:v>
                </c:pt>
                <c:pt idx="12059">
                  <c:v>0.149999999999999</c:v>
                </c:pt>
                <c:pt idx="12060">
                  <c:v>7.6056338028168899E-2</c:v>
                </c:pt>
                <c:pt idx="12061">
                  <c:v>3.7681159420289899E-2</c:v>
                </c:pt>
                <c:pt idx="12062">
                  <c:v>0.101190476190476</c:v>
                </c:pt>
                <c:pt idx="12063">
                  <c:v>0.14906832298136599</c:v>
                </c:pt>
                <c:pt idx="12064">
                  <c:v>7.9178885630498394E-2</c:v>
                </c:pt>
                <c:pt idx="12065">
                  <c:v>8.8757396449704096E-2</c:v>
                </c:pt>
                <c:pt idx="12066">
                  <c:v>8.3076923076923007E-2</c:v>
                </c:pt>
                <c:pt idx="12067">
                  <c:v>6.9620253164556806E-2</c:v>
                </c:pt>
                <c:pt idx="12068">
                  <c:v>2.15208034433285E-2</c:v>
                </c:pt>
                <c:pt idx="12069">
                  <c:v>2.3328149300155501E-2</c:v>
                </c:pt>
                <c:pt idx="12070">
                  <c:v>9.9009900990099098E-3</c:v>
                </c:pt>
                <c:pt idx="12071">
                  <c:v>2.1505376344085999E-2</c:v>
                </c:pt>
                <c:pt idx="12072">
                  <c:v>2.3076923076922901E-2</c:v>
                </c:pt>
                <c:pt idx="12073">
                  <c:v>2.2900763358778501E-2</c:v>
                </c:pt>
                <c:pt idx="12074">
                  <c:v>2.34375E-2</c:v>
                </c:pt>
                <c:pt idx="12075">
                  <c:v>2.32558139534884E-2</c:v>
                </c:pt>
                <c:pt idx="12076">
                  <c:v>1.8036072144288401E-2</c:v>
                </c:pt>
                <c:pt idx="12077">
                  <c:v>1.6949152542372801E-2</c:v>
                </c:pt>
                <c:pt idx="12078">
                  <c:v>1.7274472168905899E-2</c:v>
                </c:pt>
                <c:pt idx="12079">
                  <c:v>1.7681728880157101E-2</c:v>
                </c:pt>
                <c:pt idx="12080">
                  <c:v>1.8036072144288401E-2</c:v>
                </c:pt>
                <c:pt idx="12081">
                  <c:v>2.3346303501945401E-2</c:v>
                </c:pt>
                <c:pt idx="12082">
                  <c:v>1.32743362831857E-2</c:v>
                </c:pt>
                <c:pt idx="12083">
                  <c:v>1.2987012987012801E-2</c:v>
                </c:pt>
                <c:pt idx="12084">
                  <c:v>1.2396694214876099E-2</c:v>
                </c:pt>
                <c:pt idx="12085">
                  <c:v>1.3392857142857199E-2</c:v>
                </c:pt>
                <c:pt idx="12086">
                  <c:v>1.32158590308371E-2</c:v>
                </c:pt>
                <c:pt idx="12087">
                  <c:v>-2.04081632653061E-2</c:v>
                </c:pt>
                <c:pt idx="12088">
                  <c:v>-2.2004889975550002E-2</c:v>
                </c:pt>
                <c:pt idx="12089">
                  <c:v>-2.11764705882353E-2</c:v>
                </c:pt>
                <c:pt idx="12090">
                  <c:v>-1.38888888888888E-2</c:v>
                </c:pt>
                <c:pt idx="12091">
                  <c:v>-6.3529411764705807E-2</c:v>
                </c:pt>
                <c:pt idx="12092">
                  <c:v>-5.7324840764331197E-2</c:v>
                </c:pt>
                <c:pt idx="12093">
                  <c:v>-6.1503416856492001E-2</c:v>
                </c:pt>
                <c:pt idx="12094">
                  <c:v>-4.1666666666666699E-2</c:v>
                </c:pt>
                <c:pt idx="12095">
                  <c:v>-4.3478260869565098E-2</c:v>
                </c:pt>
                <c:pt idx="12096">
                  <c:v>7.6335877862594402E-3</c:v>
                </c:pt>
                <c:pt idx="12097">
                  <c:v>1.53061224489796E-2</c:v>
                </c:pt>
                <c:pt idx="12098">
                  <c:v>8.3102493074791398E-3</c:v>
                </c:pt>
                <c:pt idx="12099">
                  <c:v>8.4033613445377801E-3</c:v>
                </c:pt>
                <c:pt idx="12100">
                  <c:v>8.4507042253520997E-3</c:v>
                </c:pt>
                <c:pt idx="12101">
                  <c:v>8.5470085470085097E-3</c:v>
                </c:pt>
                <c:pt idx="12102">
                  <c:v>3.0959752321981699E-3</c:v>
                </c:pt>
                <c:pt idx="12103">
                  <c:v>2.73972602739736E-3</c:v>
                </c:pt>
                <c:pt idx="12104">
                  <c:v>3.2786885245901201E-3</c:v>
                </c:pt>
                <c:pt idx="12105">
                  <c:v>3.8610038610038498E-3</c:v>
                </c:pt>
                <c:pt idx="12106">
                  <c:v>3.4843205574912601E-3</c:v>
                </c:pt>
                <c:pt idx="12107">
                  <c:v>3.6101083032491401E-3</c:v>
                </c:pt>
                <c:pt idx="12108">
                  <c:v>3.6101083032491401E-3</c:v>
                </c:pt>
                <c:pt idx="12109">
                  <c:v>3.52112676056337E-2</c:v>
                </c:pt>
                <c:pt idx="12110">
                  <c:v>3.7453183520599299E-3</c:v>
                </c:pt>
                <c:pt idx="12111">
                  <c:v>3.9840637450199098E-3</c:v>
                </c:pt>
                <c:pt idx="12112">
                  <c:v>-8.5470085470085097E-3</c:v>
                </c:pt>
                <c:pt idx="12113">
                  <c:v>-8.4033613445377801E-3</c:v>
                </c:pt>
                <c:pt idx="12114">
                  <c:v>-4.4534412955465598E-2</c:v>
                </c:pt>
                <c:pt idx="12115">
                  <c:v>-3.5856573705179202E-2</c:v>
                </c:pt>
                <c:pt idx="12116">
                  <c:v>-3.5856573705179202E-2</c:v>
                </c:pt>
                <c:pt idx="12117">
                  <c:v>-3.6734693877551003E-2</c:v>
                </c:pt>
                <c:pt idx="12118">
                  <c:v>-4.7619047619047603E-2</c:v>
                </c:pt>
                <c:pt idx="12119">
                  <c:v>1.06761565836299E-2</c:v>
                </c:pt>
                <c:pt idx="12120">
                  <c:v>-4.0540540540540501E-2</c:v>
                </c:pt>
                <c:pt idx="12121">
                  <c:v>-6.3829787234042507E-2</c:v>
                </c:pt>
                <c:pt idx="12122">
                  <c:v>-4.22535211267605E-2</c:v>
                </c:pt>
                <c:pt idx="12123">
                  <c:v>-2.0979020979021001E-2</c:v>
                </c:pt>
                <c:pt idx="12124">
                  <c:v>-0.16088328075709701</c:v>
                </c:pt>
                <c:pt idx="12125">
                  <c:v>-0.147826086956521</c:v>
                </c:pt>
                <c:pt idx="12126">
                  <c:v>-0.161904761904762</c:v>
                </c:pt>
                <c:pt idx="12127">
                  <c:v>-7.3170731707317097E-2</c:v>
                </c:pt>
                <c:pt idx="12128">
                  <c:v>-4.8231511254019199E-2</c:v>
                </c:pt>
                <c:pt idx="12129">
                  <c:v>-2.91262135922329E-2</c:v>
                </c:pt>
                <c:pt idx="12130">
                  <c:v>-3.03030303030302E-2</c:v>
                </c:pt>
                <c:pt idx="12131">
                  <c:v>-3.0100334448160501E-2</c:v>
                </c:pt>
                <c:pt idx="12132">
                  <c:v>-1.8749999999999999E-2</c:v>
                </c:pt>
                <c:pt idx="12133">
                  <c:v>-2.0270270270270101E-2</c:v>
                </c:pt>
                <c:pt idx="12134">
                  <c:v>-1.9867549668874201E-2</c:v>
                </c:pt>
                <c:pt idx="12135">
                  <c:v>-1.3986013986013899E-2</c:v>
                </c:pt>
                <c:pt idx="12136">
                  <c:v>-4.3189368770764E-2</c:v>
                </c:pt>
                <c:pt idx="12137">
                  <c:v>-3.4965034965035002E-2</c:v>
                </c:pt>
                <c:pt idx="12138">
                  <c:v>-1.3986013986013899E-2</c:v>
                </c:pt>
                <c:pt idx="12139">
                  <c:v>-6.9090909090908995E-2</c:v>
                </c:pt>
                <c:pt idx="12140">
                  <c:v>-0.100719424460431</c:v>
                </c:pt>
                <c:pt idx="12141">
                  <c:v>-3.4364261168384701E-3</c:v>
                </c:pt>
                <c:pt idx="12142">
                  <c:v>-6.5292096219931206E-2</c:v>
                </c:pt>
                <c:pt idx="12143">
                  <c:v>-7.09677419354839E-2</c:v>
                </c:pt>
                <c:pt idx="12144">
                  <c:v>-5.8823529411764698E-2</c:v>
                </c:pt>
                <c:pt idx="12145">
                  <c:v>-5.9190031152647801E-2</c:v>
                </c:pt>
                <c:pt idx="12146">
                  <c:v>-6.6202090592334395E-2</c:v>
                </c:pt>
                <c:pt idx="12147">
                  <c:v>-5.7142857142857099E-2</c:v>
                </c:pt>
                <c:pt idx="12148">
                  <c:v>-6.9597069597069502E-2</c:v>
                </c:pt>
                <c:pt idx="12149">
                  <c:v>-7.1161048689138501E-2</c:v>
                </c:pt>
                <c:pt idx="12150">
                  <c:v>-6.01503759398496E-2</c:v>
                </c:pt>
                <c:pt idx="12151">
                  <c:v>-5.7553956834532398E-2</c:v>
                </c:pt>
                <c:pt idx="12152">
                  <c:v>-3.7313432835820802E-2</c:v>
                </c:pt>
                <c:pt idx="12153">
                  <c:v>-4.8387096774193498E-2</c:v>
                </c:pt>
                <c:pt idx="12154">
                  <c:v>-4.91803278688525E-2</c:v>
                </c:pt>
                <c:pt idx="12155">
                  <c:v>-5.3097345132743397E-2</c:v>
                </c:pt>
                <c:pt idx="12156">
                  <c:v>-6.9124423963133605E-2</c:v>
                </c:pt>
                <c:pt idx="12157">
                  <c:v>-8.43373493975903E-2</c:v>
                </c:pt>
                <c:pt idx="12158">
                  <c:v>-0.11020408163265299</c:v>
                </c:pt>
                <c:pt idx="12159">
                  <c:v>-0.15929203539823</c:v>
                </c:pt>
                <c:pt idx="12160">
                  <c:v>-0.1931330472103</c:v>
                </c:pt>
                <c:pt idx="12161">
                  <c:v>-0.18218623481781299</c:v>
                </c:pt>
                <c:pt idx="12162">
                  <c:v>-0.17073170731707299</c:v>
                </c:pt>
                <c:pt idx="12163">
                  <c:v>-0.19565217391304299</c:v>
                </c:pt>
                <c:pt idx="12164">
                  <c:v>-0.195402298850574</c:v>
                </c:pt>
                <c:pt idx="12165">
                  <c:v>-0.18411552346570301</c:v>
                </c:pt>
                <c:pt idx="12166">
                  <c:v>-0.37999999999999901</c:v>
                </c:pt>
                <c:pt idx="12167">
                  <c:v>-0.44329896907216398</c:v>
                </c:pt>
                <c:pt idx="12168">
                  <c:v>-0.422818791946308</c:v>
                </c:pt>
                <c:pt idx="12169">
                  <c:v>-0.46323529411764602</c:v>
                </c:pt>
                <c:pt idx="12170">
                  <c:v>-0.51219512195121897</c:v>
                </c:pt>
                <c:pt idx="12171">
                  <c:v>-0.45985401459853997</c:v>
                </c:pt>
                <c:pt idx="12172">
                  <c:v>-0.64999999999999902</c:v>
                </c:pt>
                <c:pt idx="12173">
                  <c:v>-0.67241379310344795</c:v>
                </c:pt>
                <c:pt idx="12174">
                  <c:v>-0.70161290322580605</c:v>
                </c:pt>
                <c:pt idx="12175">
                  <c:v>-0.665271966527196</c:v>
                </c:pt>
                <c:pt idx="12176">
                  <c:v>-0.67659574468085104</c:v>
                </c:pt>
                <c:pt idx="12177">
                  <c:v>-0.670886075949367</c:v>
                </c:pt>
                <c:pt idx="12178">
                  <c:v>-0.621428571428571</c:v>
                </c:pt>
                <c:pt idx="12179">
                  <c:v>-0.65413533834586401</c:v>
                </c:pt>
                <c:pt idx="12180">
                  <c:v>-0.69047619047619002</c:v>
                </c:pt>
                <c:pt idx="12181">
                  <c:v>-0.64444444444444404</c:v>
                </c:pt>
                <c:pt idx="12182">
                  <c:v>1.74418604651163E-2</c:v>
                </c:pt>
                <c:pt idx="12183">
                  <c:v>2.06896551724138E-2</c:v>
                </c:pt>
                <c:pt idx="12184">
                  <c:v>3.8391224862888297E-2</c:v>
                </c:pt>
                <c:pt idx="12185">
                  <c:v>3.3492822966507199E-2</c:v>
                </c:pt>
                <c:pt idx="12186">
                  <c:v>1.94174757281553E-2</c:v>
                </c:pt>
                <c:pt idx="12187">
                  <c:v>2.0066889632107E-2</c:v>
                </c:pt>
                <c:pt idx="12188">
                  <c:v>2.06896551724138E-2</c:v>
                </c:pt>
                <c:pt idx="12189">
                  <c:v>1.92307692307691E-2</c:v>
                </c:pt>
                <c:pt idx="12190">
                  <c:v>2.0066889632107E-2</c:v>
                </c:pt>
                <c:pt idx="12191">
                  <c:v>-2.7863777089783302E-2</c:v>
                </c:pt>
                <c:pt idx="12192">
                  <c:v>-3.8585209003215402E-2</c:v>
                </c:pt>
                <c:pt idx="12193">
                  <c:v>-3.8585209003215402E-2</c:v>
                </c:pt>
                <c:pt idx="12194">
                  <c:v>-3.9735099337748297E-2</c:v>
                </c:pt>
                <c:pt idx="12195">
                  <c:v>-3.6253776435045203E-2</c:v>
                </c:pt>
                <c:pt idx="12196">
                  <c:v>-3.3599999999999998E-2</c:v>
                </c:pt>
                <c:pt idx="12197">
                  <c:v>-1.0791366906474699E-2</c:v>
                </c:pt>
                <c:pt idx="12198">
                  <c:v>-5.73613766730396E-3</c:v>
                </c:pt>
                <c:pt idx="12199">
                  <c:v>-5.2173913043478404E-3</c:v>
                </c:pt>
                <c:pt idx="12200">
                  <c:v>9.9337748344370206E-3</c:v>
                </c:pt>
                <c:pt idx="12201">
                  <c:v>9.6774193548387899E-3</c:v>
                </c:pt>
                <c:pt idx="12202">
                  <c:v>9.2307692307691501E-3</c:v>
                </c:pt>
                <c:pt idx="12203">
                  <c:v>2.1052631578947399E-2</c:v>
                </c:pt>
                <c:pt idx="12204">
                  <c:v>2.5104602510460199E-2</c:v>
                </c:pt>
                <c:pt idx="12205">
                  <c:v>2.67857142857141E-2</c:v>
                </c:pt>
                <c:pt idx="12206">
                  <c:v>2.2900763358778501E-2</c:v>
                </c:pt>
                <c:pt idx="12207">
                  <c:v>-1.8404907975459999E-2</c:v>
                </c:pt>
                <c:pt idx="12208">
                  <c:v>-1.6157989228007201E-2</c:v>
                </c:pt>
                <c:pt idx="12209">
                  <c:v>-1.52801358234295E-2</c:v>
                </c:pt>
                <c:pt idx="12210">
                  <c:v>-1.7013232514177599E-2</c:v>
                </c:pt>
                <c:pt idx="12211">
                  <c:v>-1.6635859519408401E-2</c:v>
                </c:pt>
                <c:pt idx="12212">
                  <c:v>-1.5706806282722498E-2</c:v>
                </c:pt>
                <c:pt idx="12213">
                  <c:v>-1.6697588126159499E-2</c:v>
                </c:pt>
                <c:pt idx="12214">
                  <c:v>-4.5283018867924497E-2</c:v>
                </c:pt>
                <c:pt idx="12215">
                  <c:v>-5.70824524312896E-2</c:v>
                </c:pt>
                <c:pt idx="12216">
                  <c:v>-5.70824524312896E-2</c:v>
                </c:pt>
                <c:pt idx="12217">
                  <c:v>-5.1428571428571303E-2</c:v>
                </c:pt>
                <c:pt idx="12218">
                  <c:v>1.60427807486631E-2</c:v>
                </c:pt>
                <c:pt idx="12219">
                  <c:v>-1.5985790408525598E-2</c:v>
                </c:pt>
                <c:pt idx="12220">
                  <c:v>-1.4492753623188401E-2</c:v>
                </c:pt>
                <c:pt idx="12221">
                  <c:v>-2.2140221402213899E-2</c:v>
                </c:pt>
                <c:pt idx="12222">
                  <c:v>-2.8436018957346001E-2</c:v>
                </c:pt>
                <c:pt idx="12223">
                  <c:v>3.5294117647058899E-2</c:v>
                </c:pt>
                <c:pt idx="12224">
                  <c:v>3.7593984962405999E-2</c:v>
                </c:pt>
                <c:pt idx="12225">
                  <c:v>3.4965034965035002E-2</c:v>
                </c:pt>
                <c:pt idx="12226">
                  <c:v>3.2822757111597302E-2</c:v>
                </c:pt>
                <c:pt idx="12227">
                  <c:v>3.0674846625766899E-2</c:v>
                </c:pt>
                <c:pt idx="12228">
                  <c:v>4.4776119402984899E-2</c:v>
                </c:pt>
                <c:pt idx="12229">
                  <c:v>4.3298969072165003E-2</c:v>
                </c:pt>
                <c:pt idx="12230">
                  <c:v>5.5555555555555497E-2</c:v>
                </c:pt>
                <c:pt idx="12231">
                  <c:v>-6.80272108843538E-3</c:v>
                </c:pt>
                <c:pt idx="12232">
                  <c:v>3.2679738562091602E-2</c:v>
                </c:pt>
                <c:pt idx="12233">
                  <c:v>3.6144578313252997E-2</c:v>
                </c:pt>
                <c:pt idx="12234">
                  <c:v>0.115942028985507</c:v>
                </c:pt>
                <c:pt idx="12235">
                  <c:v>8.4985835694051295E-3</c:v>
                </c:pt>
                <c:pt idx="12236">
                  <c:v>1.00334448160535E-2</c:v>
                </c:pt>
                <c:pt idx="12237">
                  <c:v>1.0869565217391301E-2</c:v>
                </c:pt>
                <c:pt idx="12238">
                  <c:v>-5.5658627087198298E-3</c:v>
                </c:pt>
                <c:pt idx="12239">
                  <c:v>-6.5075921908894696E-3</c:v>
                </c:pt>
                <c:pt idx="12240">
                  <c:v>-5.5248618784531304E-3</c:v>
                </c:pt>
                <c:pt idx="12241">
                  <c:v>0</c:v>
                </c:pt>
                <c:pt idx="12242">
                  <c:v>-1.62162162162162E-2</c:v>
                </c:pt>
                <c:pt idx="12243">
                  <c:v>-1.60427807486631E-2</c:v>
                </c:pt>
                <c:pt idx="12244">
                  <c:v>1.0948905109489E-2</c:v>
                </c:pt>
                <c:pt idx="12245">
                  <c:v>1.06007067137809E-2</c:v>
                </c:pt>
                <c:pt idx="12246">
                  <c:v>5.4446460980035402E-3</c:v>
                </c:pt>
                <c:pt idx="12247">
                  <c:v>5.3667262969587697E-3</c:v>
                </c:pt>
                <c:pt idx="12248">
                  <c:v>5.9171597633136397E-3</c:v>
                </c:pt>
                <c:pt idx="12249">
                  <c:v>5.3097345132744299E-3</c:v>
                </c:pt>
                <c:pt idx="12250">
                  <c:v>0</c:v>
                </c:pt>
                <c:pt idx="12251">
                  <c:v>0</c:v>
                </c:pt>
                <c:pt idx="12252">
                  <c:v>5.2539404553415504E-3</c:v>
                </c:pt>
                <c:pt idx="12253">
                  <c:v>6.0120240480960804E-3</c:v>
                </c:pt>
                <c:pt idx="12254">
                  <c:v>4.8387096774193498E-2</c:v>
                </c:pt>
                <c:pt idx="12255">
                  <c:v>4.91803278688525E-2</c:v>
                </c:pt>
                <c:pt idx="12256">
                  <c:v>1.28205128205127E-2</c:v>
                </c:pt>
                <c:pt idx="12257">
                  <c:v>1.30434782608694E-2</c:v>
                </c:pt>
                <c:pt idx="12258">
                  <c:v>1.35135135135135E-2</c:v>
                </c:pt>
                <c:pt idx="12259">
                  <c:v>5.5555555555555497E-2</c:v>
                </c:pt>
                <c:pt idx="12260">
                  <c:v>5.1401869158878399E-2</c:v>
                </c:pt>
                <c:pt idx="12261">
                  <c:v>5.7471264367816098E-2</c:v>
                </c:pt>
                <c:pt idx="12262">
                  <c:v>6.5727699530516395E-2</c:v>
                </c:pt>
                <c:pt idx="12263">
                  <c:v>6.4267352185089999E-2</c:v>
                </c:pt>
                <c:pt idx="12264">
                  <c:v>5.6701030927835003E-2</c:v>
                </c:pt>
                <c:pt idx="12265">
                  <c:v>6.14525139664805E-2</c:v>
                </c:pt>
                <c:pt idx="12266">
                  <c:v>6.25E-2</c:v>
                </c:pt>
                <c:pt idx="12267">
                  <c:v>7.0821529745042494E-2</c:v>
                </c:pt>
                <c:pt idx="12268">
                  <c:v>1.38888888888888E-2</c:v>
                </c:pt>
                <c:pt idx="12269">
                  <c:v>1.1235955056179799E-2</c:v>
                </c:pt>
                <c:pt idx="12270">
                  <c:v>1.3605442176870699E-2</c:v>
                </c:pt>
                <c:pt idx="12271">
                  <c:v>3.2679738562091602E-2</c:v>
                </c:pt>
                <c:pt idx="12272">
                  <c:v>2.3102310231023E-2</c:v>
                </c:pt>
                <c:pt idx="12273">
                  <c:v>0.21159420289854999</c:v>
                </c:pt>
                <c:pt idx="12274">
                  <c:v>0.26114649681528601</c:v>
                </c:pt>
                <c:pt idx="12275">
                  <c:v>0.37125748502993999</c:v>
                </c:pt>
                <c:pt idx="12276">
                  <c:v>0.210666666666666</c:v>
                </c:pt>
                <c:pt idx="12277">
                  <c:v>0.271794871794871</c:v>
                </c:pt>
                <c:pt idx="12278">
                  <c:v>0.286486486486486</c:v>
                </c:pt>
                <c:pt idx="12279">
                  <c:v>0.321212121212121</c:v>
                </c:pt>
                <c:pt idx="12280">
                  <c:v>0.32288401253918497</c:v>
                </c:pt>
                <c:pt idx="12281">
                  <c:v>0.31117824773413799</c:v>
                </c:pt>
                <c:pt idx="12282">
                  <c:v>0.31692307692307597</c:v>
                </c:pt>
                <c:pt idx="12283">
                  <c:v>0.353951890034364</c:v>
                </c:pt>
                <c:pt idx="12284">
                  <c:v>0.286195286195286</c:v>
                </c:pt>
                <c:pt idx="12285">
                  <c:v>0.31365313653136501</c:v>
                </c:pt>
                <c:pt idx="12286">
                  <c:v>0.352697095435684</c:v>
                </c:pt>
                <c:pt idx="12287">
                  <c:v>0.41035856573705098</c:v>
                </c:pt>
                <c:pt idx="12288">
                  <c:v>0.356401384083044</c:v>
                </c:pt>
                <c:pt idx="12289">
                  <c:v>0.39163498098859301</c:v>
                </c:pt>
                <c:pt idx="12290">
                  <c:v>0.37692307692307597</c:v>
                </c:pt>
                <c:pt idx="12291">
                  <c:v>0.40833333333333299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0.134328358208955</c:v>
                </c:pt>
                <c:pt idx="12297">
                  <c:v>4.2674253200569697E-3</c:v>
                </c:pt>
                <c:pt idx="12298">
                  <c:v>5.0420168067226703E-3</c:v>
                </c:pt>
                <c:pt idx="12299">
                  <c:v>5.4644808743169399E-3</c:v>
                </c:pt>
                <c:pt idx="12300">
                  <c:v>0</c:v>
                </c:pt>
                <c:pt idx="12301">
                  <c:v>0</c:v>
                </c:pt>
                <c:pt idx="12302">
                  <c:v>-1.6453382084095001E-2</c:v>
                </c:pt>
                <c:pt idx="12303">
                  <c:v>0</c:v>
                </c:pt>
                <c:pt idx="12304">
                  <c:v>0</c:v>
                </c:pt>
                <c:pt idx="12305">
                  <c:v>-3.4596375617792399E-2</c:v>
                </c:pt>
                <c:pt idx="12306">
                  <c:v>-4.8231511254019199E-2</c:v>
                </c:pt>
                <c:pt idx="12307">
                  <c:v>-5.8139534883720999E-2</c:v>
                </c:pt>
                <c:pt idx="12308">
                  <c:v>-4.3121149897330499E-2</c:v>
                </c:pt>
                <c:pt idx="12309">
                  <c:v>-4.2944785276073497E-2</c:v>
                </c:pt>
                <c:pt idx="12310">
                  <c:v>-3.8391224862888297E-2</c:v>
                </c:pt>
                <c:pt idx="12311">
                  <c:v>-3.3599999999999998E-2</c:v>
                </c:pt>
                <c:pt idx="12312">
                  <c:v>-4.4378698224851902E-2</c:v>
                </c:pt>
                <c:pt idx="12313">
                  <c:v>-5.7142857142857099E-2</c:v>
                </c:pt>
                <c:pt idx="12314">
                  <c:v>-6.1224489795918401E-2</c:v>
                </c:pt>
                <c:pt idx="12315">
                  <c:v>-1.49750415973377E-2</c:v>
                </c:pt>
                <c:pt idx="12316">
                  <c:v>-1.43084260731318E-2</c:v>
                </c:pt>
                <c:pt idx="12317">
                  <c:v>-5.3571428571428603E-2</c:v>
                </c:pt>
                <c:pt idx="12318">
                  <c:v>-6.25E-2</c:v>
                </c:pt>
                <c:pt idx="12319">
                  <c:v>-6.7357512953367796E-2</c:v>
                </c:pt>
                <c:pt idx="12320">
                  <c:v>-6.7357512953367796E-2</c:v>
                </c:pt>
                <c:pt idx="12321">
                  <c:v>-2.2813688212927698E-2</c:v>
                </c:pt>
                <c:pt idx="12322">
                  <c:v>-2.1818181818181698E-2</c:v>
                </c:pt>
                <c:pt idx="12323">
                  <c:v>-2.3529411764705799E-2</c:v>
                </c:pt>
                <c:pt idx="12324">
                  <c:v>-2.6666666666666599E-2</c:v>
                </c:pt>
                <c:pt idx="12325">
                  <c:v>-2.58620689655173E-2</c:v>
                </c:pt>
                <c:pt idx="12326">
                  <c:v>1.9693654266958301E-2</c:v>
                </c:pt>
                <c:pt idx="12327">
                  <c:v>-4.1474654377880102E-2</c:v>
                </c:pt>
                <c:pt idx="12328">
                  <c:v>-8.1419624217118999E-2</c:v>
                </c:pt>
                <c:pt idx="12329">
                  <c:v>-6.0948081264108299E-2</c:v>
                </c:pt>
                <c:pt idx="12330">
                  <c:v>-6.1349693251533301E-3</c:v>
                </c:pt>
                <c:pt idx="12331">
                  <c:v>2.18978102189781E-2</c:v>
                </c:pt>
                <c:pt idx="12332">
                  <c:v>2.2900763358778501E-2</c:v>
                </c:pt>
                <c:pt idx="12333">
                  <c:v>2.26415094339622E-2</c:v>
                </c:pt>
                <c:pt idx="12334">
                  <c:v>2.25563909774435E-2</c:v>
                </c:pt>
                <c:pt idx="12335">
                  <c:v>2.8901734104046201E-2</c:v>
                </c:pt>
                <c:pt idx="12336">
                  <c:v>3.5019455252918302E-2</c:v>
                </c:pt>
                <c:pt idx="12337">
                  <c:v>3.5294117647058899E-2</c:v>
                </c:pt>
                <c:pt idx="12338">
                  <c:v>4.0935672514619902E-2</c:v>
                </c:pt>
                <c:pt idx="12339">
                  <c:v>3.515625E-2</c:v>
                </c:pt>
                <c:pt idx="12340">
                  <c:v>3.1620553359683799E-2</c:v>
                </c:pt>
                <c:pt idx="12341">
                  <c:v>3.18725099601593E-2</c:v>
                </c:pt>
                <c:pt idx="12342">
                  <c:v>3.2653061224489702E-2</c:v>
                </c:pt>
                <c:pt idx="12343">
                  <c:v>2.0491803278688402E-2</c:v>
                </c:pt>
                <c:pt idx="12344">
                  <c:v>2.0491803278688402E-2</c:v>
                </c:pt>
                <c:pt idx="12345">
                  <c:v>2.14592274678111E-2</c:v>
                </c:pt>
                <c:pt idx="12346">
                  <c:v>2.14592274678111E-2</c:v>
                </c:pt>
                <c:pt idx="12347">
                  <c:v>8.6580086580085799E-3</c:v>
                </c:pt>
                <c:pt idx="12348">
                  <c:v>8.4388185654007408E-3</c:v>
                </c:pt>
                <c:pt idx="12349">
                  <c:v>2.1008403361344401E-2</c:v>
                </c:pt>
                <c:pt idx="12350">
                  <c:v>2.1834061135371102E-2</c:v>
                </c:pt>
                <c:pt idx="12351">
                  <c:v>2.29357798165137E-2</c:v>
                </c:pt>
                <c:pt idx="12352">
                  <c:v>2.2222222222222102E-2</c:v>
                </c:pt>
                <c:pt idx="12353">
                  <c:v>2.3696682464454801E-2</c:v>
                </c:pt>
                <c:pt idx="12354">
                  <c:v>2.41545893719807E-2</c:v>
                </c:pt>
                <c:pt idx="12355">
                  <c:v>2.3474178403755701E-2</c:v>
                </c:pt>
                <c:pt idx="12356">
                  <c:v>2.3474178403755701E-2</c:v>
                </c:pt>
                <c:pt idx="12357">
                  <c:v>6.4814814814814797E-2</c:v>
                </c:pt>
                <c:pt idx="12358">
                  <c:v>8.5846867749419895E-2</c:v>
                </c:pt>
                <c:pt idx="12359">
                  <c:v>8.6247086247086296E-2</c:v>
                </c:pt>
                <c:pt idx="12360">
                  <c:v>9.5768374164810696E-2</c:v>
                </c:pt>
                <c:pt idx="12361">
                  <c:v>9.7505668934240397E-2</c:v>
                </c:pt>
                <c:pt idx="12362">
                  <c:v>0.14646464646464599</c:v>
                </c:pt>
                <c:pt idx="12363">
                  <c:v>0.14054054054053999</c:v>
                </c:pt>
                <c:pt idx="12364">
                  <c:v>0.14525139664804401</c:v>
                </c:pt>
                <c:pt idx="12365">
                  <c:v>9.3655589123866997E-2</c:v>
                </c:pt>
                <c:pt idx="12366">
                  <c:v>7.6923076923076802E-2</c:v>
                </c:pt>
                <c:pt idx="12367">
                  <c:v>0.108108108108108</c:v>
                </c:pt>
                <c:pt idx="12368">
                  <c:v>0.12195121951219499</c:v>
                </c:pt>
                <c:pt idx="12369">
                  <c:v>0.109289617486338</c:v>
                </c:pt>
                <c:pt idx="12370">
                  <c:v>0.120481927710843</c:v>
                </c:pt>
                <c:pt idx="12371">
                  <c:v>0.114285714285714</c:v>
                </c:pt>
                <c:pt idx="12372">
                  <c:v>0.10362694300518099</c:v>
                </c:pt>
                <c:pt idx="12373">
                  <c:v>0.12345679012345601</c:v>
                </c:pt>
                <c:pt idx="12374">
                  <c:v>0.17888563049853301</c:v>
                </c:pt>
                <c:pt idx="12375">
                  <c:v>0.11764705882352899</c:v>
                </c:pt>
                <c:pt idx="12376">
                  <c:v>0.126582278481012</c:v>
                </c:pt>
                <c:pt idx="12377">
                  <c:v>0.14285714285714199</c:v>
                </c:pt>
                <c:pt idx="12378">
                  <c:v>0.13609467455621299</c:v>
                </c:pt>
                <c:pt idx="12379">
                  <c:v>0.10231023102310199</c:v>
                </c:pt>
                <c:pt idx="12380">
                  <c:v>9.4224924012157901E-2</c:v>
                </c:pt>
                <c:pt idx="12381">
                  <c:v>0.15028901734104</c:v>
                </c:pt>
                <c:pt idx="12382">
                  <c:v>0.15028901734104</c:v>
                </c:pt>
                <c:pt idx="12383">
                  <c:v>0.16560509554140099</c:v>
                </c:pt>
                <c:pt idx="12384">
                  <c:v>0.15568862275449</c:v>
                </c:pt>
                <c:pt idx="12385">
                  <c:v>0.16250000000000001</c:v>
                </c:pt>
                <c:pt idx="12386">
                  <c:v>0.15527950310558999</c:v>
                </c:pt>
                <c:pt idx="12387">
                  <c:v>0.15723270440251499</c:v>
                </c:pt>
                <c:pt idx="12388">
                  <c:v>0.15723270440251499</c:v>
                </c:pt>
                <c:pt idx="12389">
                  <c:v>0.24290220820189201</c:v>
                </c:pt>
                <c:pt idx="12390">
                  <c:v>0.250814332247556</c:v>
                </c:pt>
                <c:pt idx="12391">
                  <c:v>0.24919093851132601</c:v>
                </c:pt>
                <c:pt idx="12392">
                  <c:v>0.24919093851132601</c:v>
                </c:pt>
                <c:pt idx="12393">
                  <c:v>0.34437086092715202</c:v>
                </c:pt>
                <c:pt idx="12394">
                  <c:v>0.34437086092715202</c:v>
                </c:pt>
                <c:pt idx="12395">
                  <c:v>0.47826086956521702</c:v>
                </c:pt>
                <c:pt idx="12396">
                  <c:v>0.49107142857142799</c:v>
                </c:pt>
                <c:pt idx="12397">
                  <c:v>0.51886792452830099</c:v>
                </c:pt>
                <c:pt idx="12398">
                  <c:v>0.53333333333333299</c:v>
                </c:pt>
                <c:pt idx="12399">
                  <c:v>0.52830188679245205</c:v>
                </c:pt>
                <c:pt idx="12400">
                  <c:v>0.50234741784037495</c:v>
                </c:pt>
                <c:pt idx="12401">
                  <c:v>0.47136563876651899</c:v>
                </c:pt>
                <c:pt idx="12402">
                  <c:v>0.41312741312741302</c:v>
                </c:pt>
                <c:pt idx="12403">
                  <c:v>0.47555555555555501</c:v>
                </c:pt>
                <c:pt idx="12404">
                  <c:v>0.54181818181818098</c:v>
                </c:pt>
                <c:pt idx="12405">
                  <c:v>0.52280701754385905</c:v>
                </c:pt>
                <c:pt idx="12406">
                  <c:v>0.53024911032028399</c:v>
                </c:pt>
                <c:pt idx="12407">
                  <c:v>0.53024911032028399</c:v>
                </c:pt>
                <c:pt idx="12408">
                  <c:v>0.48534201954397299</c:v>
                </c:pt>
                <c:pt idx="12409">
                  <c:v>0.56653992395437203</c:v>
                </c:pt>
                <c:pt idx="12410">
                  <c:v>0.46417445482865999</c:v>
                </c:pt>
                <c:pt idx="12411">
                  <c:v>0.50168350168350095</c:v>
                </c:pt>
                <c:pt idx="12412">
                  <c:v>0.58620689655172398</c:v>
                </c:pt>
                <c:pt idx="12413">
                  <c:v>0.60264900662251597</c:v>
                </c:pt>
                <c:pt idx="12414">
                  <c:v>0.57232704402515699</c:v>
                </c:pt>
                <c:pt idx="12415">
                  <c:v>0.55151515151515096</c:v>
                </c:pt>
                <c:pt idx="12416">
                  <c:v>0.48520710059171601</c:v>
                </c:pt>
                <c:pt idx="12417">
                  <c:v>0.54576271186440595</c:v>
                </c:pt>
                <c:pt idx="12418">
                  <c:v>0.48640483383685801</c:v>
                </c:pt>
                <c:pt idx="12419">
                  <c:v>0.54166666666666596</c:v>
                </c:pt>
                <c:pt idx="12420">
                  <c:v>0.55151515151515096</c:v>
                </c:pt>
                <c:pt idx="12421">
                  <c:v>0.55487804878048697</c:v>
                </c:pt>
                <c:pt idx="12422">
                  <c:v>0.55151515151515096</c:v>
                </c:pt>
                <c:pt idx="12423">
                  <c:v>0.55151515151515096</c:v>
                </c:pt>
                <c:pt idx="12424">
                  <c:v>0.54740061162079501</c:v>
                </c:pt>
                <c:pt idx="12425">
                  <c:v>0.54078549848942603</c:v>
                </c:pt>
                <c:pt idx="12426">
                  <c:v>0.58306188925081404</c:v>
                </c:pt>
                <c:pt idx="12427">
                  <c:v>0.63701067615658302</c:v>
                </c:pt>
                <c:pt idx="12428">
                  <c:v>0.64157706093189903</c:v>
                </c:pt>
                <c:pt idx="12429">
                  <c:v>0.65342960288808605</c:v>
                </c:pt>
                <c:pt idx="12430">
                  <c:v>0.59285714285714197</c:v>
                </c:pt>
                <c:pt idx="12431">
                  <c:v>0.60975609756097504</c:v>
                </c:pt>
                <c:pt idx="12432">
                  <c:v>0.471471471471471</c:v>
                </c:pt>
                <c:pt idx="12433">
                  <c:v>0.52508361204013299</c:v>
                </c:pt>
                <c:pt idx="12434">
                  <c:v>0.56953642384105896</c:v>
                </c:pt>
                <c:pt idx="12435">
                  <c:v>0.60553633217992997</c:v>
                </c:pt>
                <c:pt idx="12436">
                  <c:v>0.63235294117647001</c:v>
                </c:pt>
                <c:pt idx="12437">
                  <c:v>0.632958801498127</c:v>
                </c:pt>
                <c:pt idx="12438">
                  <c:v>0.64258555133079798</c:v>
                </c:pt>
                <c:pt idx="12439">
                  <c:v>0.66917293233082698</c:v>
                </c:pt>
                <c:pt idx="12440">
                  <c:v>0.68992248062015404</c:v>
                </c:pt>
                <c:pt idx="12441">
                  <c:v>0.70634920634920595</c:v>
                </c:pt>
                <c:pt idx="12442">
                  <c:v>0.67938931297709904</c:v>
                </c:pt>
                <c:pt idx="12443">
                  <c:v>0.67424242424242398</c:v>
                </c:pt>
                <c:pt idx="12444">
                  <c:v>0.73977695167286195</c:v>
                </c:pt>
                <c:pt idx="12445">
                  <c:v>0.75362318840579701</c:v>
                </c:pt>
                <c:pt idx="12446">
                  <c:v>0.66782006920415204</c:v>
                </c:pt>
                <c:pt idx="12447">
                  <c:v>0.67375886524822604</c:v>
                </c:pt>
                <c:pt idx="12448">
                  <c:v>0.762081784386617</c:v>
                </c:pt>
                <c:pt idx="12449">
                  <c:v>0.75609756097560898</c:v>
                </c:pt>
                <c:pt idx="12450">
                  <c:v>0.84435797665369605</c:v>
                </c:pt>
                <c:pt idx="12451">
                  <c:v>0.82945736434108497</c:v>
                </c:pt>
                <c:pt idx="12452">
                  <c:v>0.677215189873417</c:v>
                </c:pt>
                <c:pt idx="12453">
                  <c:v>0.73287671232876705</c:v>
                </c:pt>
                <c:pt idx="12454">
                  <c:v>0.75686274509803897</c:v>
                </c:pt>
                <c:pt idx="12455">
                  <c:v>0.71747211895910701</c:v>
                </c:pt>
                <c:pt idx="12456">
                  <c:v>0.71014492753623104</c:v>
                </c:pt>
                <c:pt idx="12457">
                  <c:v>0.65250965250965198</c:v>
                </c:pt>
                <c:pt idx="12458">
                  <c:v>0.54692556634304201</c:v>
                </c:pt>
                <c:pt idx="12459">
                  <c:v>0.62420382165605104</c:v>
                </c:pt>
                <c:pt idx="12460">
                  <c:v>0.68561872909698995</c:v>
                </c:pt>
                <c:pt idx="12461">
                  <c:v>0.65495207667731603</c:v>
                </c:pt>
                <c:pt idx="12462">
                  <c:v>0.79766536964980495</c:v>
                </c:pt>
                <c:pt idx="12463">
                  <c:v>0.887417218543046</c:v>
                </c:pt>
                <c:pt idx="12464">
                  <c:v>0.86451612903225805</c:v>
                </c:pt>
                <c:pt idx="12465">
                  <c:v>0.887417218543046</c:v>
                </c:pt>
                <c:pt idx="12466">
                  <c:v>0.89225589225589197</c:v>
                </c:pt>
                <c:pt idx="12467">
                  <c:v>0.89932885906040205</c:v>
                </c:pt>
                <c:pt idx="12468">
                  <c:v>0.90131578947368396</c:v>
                </c:pt>
                <c:pt idx="12469">
                  <c:v>0.93771626297577804</c:v>
                </c:pt>
                <c:pt idx="12470">
                  <c:v>0.89830508474576198</c:v>
                </c:pt>
                <c:pt idx="12471">
                  <c:v>0.91065292096219896</c:v>
                </c:pt>
                <c:pt idx="12472">
                  <c:v>0.89570552147239202</c:v>
                </c:pt>
                <c:pt idx="12473">
                  <c:v>0.91823899371069095</c:v>
                </c:pt>
                <c:pt idx="12474">
                  <c:v>0.87769784172661802</c:v>
                </c:pt>
                <c:pt idx="12475">
                  <c:v>0.90370370370370301</c:v>
                </c:pt>
                <c:pt idx="12476">
                  <c:v>0.91729323308270605</c:v>
                </c:pt>
                <c:pt idx="12477">
                  <c:v>0.91235059760956105</c:v>
                </c:pt>
                <c:pt idx="12478">
                  <c:v>0.90513833992094805</c:v>
                </c:pt>
                <c:pt idx="12479">
                  <c:v>0.93129770992366401</c:v>
                </c:pt>
                <c:pt idx="12480">
                  <c:v>0.91044776119402904</c:v>
                </c:pt>
                <c:pt idx="12481">
                  <c:v>0.91729323308270605</c:v>
                </c:pt>
                <c:pt idx="12482">
                  <c:v>0.97014925373134298</c:v>
                </c:pt>
                <c:pt idx="12483">
                  <c:v>0.96996996996996998</c:v>
                </c:pt>
                <c:pt idx="12484">
                  <c:v>2.59365994236311E-2</c:v>
                </c:pt>
                <c:pt idx="12485">
                  <c:v>2.81249999999999E-2</c:v>
                </c:pt>
                <c:pt idx="12486">
                  <c:v>2.94117647058822E-2</c:v>
                </c:pt>
                <c:pt idx="12487">
                  <c:v>1.5597920277296401E-2</c:v>
                </c:pt>
                <c:pt idx="12488">
                  <c:v>1.87891440501044E-2</c:v>
                </c:pt>
                <c:pt idx="12489">
                  <c:v>8.5339168490153203E-2</c:v>
                </c:pt>
                <c:pt idx="12490">
                  <c:v>7.0754716981132004E-2</c:v>
                </c:pt>
                <c:pt idx="12491">
                  <c:v>7.6142131979695299E-2</c:v>
                </c:pt>
                <c:pt idx="12492">
                  <c:v>7.1770334928229707E-2</c:v>
                </c:pt>
                <c:pt idx="12493">
                  <c:v>7.3529411764705802E-2</c:v>
                </c:pt>
                <c:pt idx="12494">
                  <c:v>5.7220708446866497E-2</c:v>
                </c:pt>
                <c:pt idx="12495">
                  <c:v>5.5408970976253302E-2</c:v>
                </c:pt>
                <c:pt idx="12496">
                  <c:v>4.6632124352331501E-2</c:v>
                </c:pt>
                <c:pt idx="12497">
                  <c:v>0.109243697478991</c:v>
                </c:pt>
                <c:pt idx="12498">
                  <c:v>0.12225705329153599</c:v>
                </c:pt>
                <c:pt idx="12499">
                  <c:v>0.16293929712460001</c:v>
                </c:pt>
                <c:pt idx="12500">
                  <c:v>0.148148148148148</c:v>
                </c:pt>
                <c:pt idx="12501">
                  <c:v>0.161073825503355</c:v>
                </c:pt>
                <c:pt idx="12502">
                  <c:v>7.8947368421052599E-2</c:v>
                </c:pt>
                <c:pt idx="12503">
                  <c:v>8.3333333333333204E-2</c:v>
                </c:pt>
                <c:pt idx="12504">
                  <c:v>7.4733096085409303E-2</c:v>
                </c:pt>
                <c:pt idx="12505">
                  <c:v>8.43373493975903E-2</c:v>
                </c:pt>
                <c:pt idx="12506">
                  <c:v>0.16030534351145001</c:v>
                </c:pt>
                <c:pt idx="12507">
                  <c:v>0.16935483870967699</c:v>
                </c:pt>
                <c:pt idx="12508">
                  <c:v>0.105882352941176</c:v>
                </c:pt>
                <c:pt idx="12509">
                  <c:v>0.27710843373493899</c:v>
                </c:pt>
                <c:pt idx="12510">
                  <c:v>0.24390243902438999</c:v>
                </c:pt>
                <c:pt idx="12511">
                  <c:v>0.26359832635983199</c:v>
                </c:pt>
                <c:pt idx="12512">
                  <c:v>0.21666666666666601</c:v>
                </c:pt>
                <c:pt idx="12513">
                  <c:v>0.286274509803921</c:v>
                </c:pt>
                <c:pt idx="12514">
                  <c:v>0.24806201550387499</c:v>
                </c:pt>
                <c:pt idx="12515">
                  <c:v>0.26890756302521002</c:v>
                </c:pt>
                <c:pt idx="12516">
                  <c:v>0.194915254237288</c:v>
                </c:pt>
                <c:pt idx="12517">
                  <c:v>0.22033898305084701</c:v>
                </c:pt>
                <c:pt idx="12518">
                  <c:v>0.17991631799163099</c:v>
                </c:pt>
                <c:pt idx="12519">
                  <c:v>0.18143459915611801</c:v>
                </c:pt>
                <c:pt idx="12520">
                  <c:v>0.184873949579831</c:v>
                </c:pt>
                <c:pt idx="12521">
                  <c:v>0.20175438596491199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-3.3457249070631898E-2</c:v>
                </c:pt>
                <c:pt idx="12527">
                  <c:v>-1.52801358234295E-2</c:v>
                </c:pt>
                <c:pt idx="12528">
                  <c:v>-1.41287284144426E-2</c:v>
                </c:pt>
                <c:pt idx="12529">
                  <c:v>-1.5817223198594001E-2</c:v>
                </c:pt>
                <c:pt idx="12530">
                  <c:v>-1.6574585635359101E-2</c:v>
                </c:pt>
                <c:pt idx="12531">
                  <c:v>-1.5706806282722498E-2</c:v>
                </c:pt>
                <c:pt idx="12532">
                  <c:v>-1.7341040462427602E-2</c:v>
                </c:pt>
                <c:pt idx="12533">
                  <c:v>-1.707779886148E-2</c:v>
                </c:pt>
                <c:pt idx="12534">
                  <c:v>1.1450381679389301E-2</c:v>
                </c:pt>
                <c:pt idx="12535">
                  <c:v>2.7624309392265199E-2</c:v>
                </c:pt>
                <c:pt idx="12536">
                  <c:v>2.7322404371584699E-2</c:v>
                </c:pt>
                <c:pt idx="12537">
                  <c:v>2.7829313543599101E-2</c:v>
                </c:pt>
                <c:pt idx="12538">
                  <c:v>-8.4985835694051295E-3</c:v>
                </c:pt>
                <c:pt idx="12539">
                  <c:v>-8.4985835694051295E-3</c:v>
                </c:pt>
                <c:pt idx="12540">
                  <c:v>-1.05263157894737E-2</c:v>
                </c:pt>
                <c:pt idx="12541">
                  <c:v>5.1457975986277599E-3</c:v>
                </c:pt>
                <c:pt idx="12542">
                  <c:v>5.8027079303675198E-3</c:v>
                </c:pt>
                <c:pt idx="12543">
                  <c:v>6.2370062370062903E-3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-1.5706806282722498E-2</c:v>
                </c:pt>
                <c:pt idx="12549">
                  <c:v>-1.46341463414634E-2</c:v>
                </c:pt>
                <c:pt idx="12550">
                  <c:v>-1.5706806282722498E-2</c:v>
                </c:pt>
                <c:pt idx="12551">
                  <c:v>-1.38888888888888E-2</c:v>
                </c:pt>
                <c:pt idx="12552">
                  <c:v>-2.5641025641025501E-2</c:v>
                </c:pt>
                <c:pt idx="12553">
                  <c:v>-2.7397260273972698E-2</c:v>
                </c:pt>
                <c:pt idx="12554">
                  <c:v>-2.7397260273972698E-2</c:v>
                </c:pt>
                <c:pt idx="12555">
                  <c:v>-5.9340659340659303E-2</c:v>
                </c:pt>
                <c:pt idx="12556">
                  <c:v>-6.5060240963855404E-2</c:v>
                </c:pt>
                <c:pt idx="12557">
                  <c:v>-4.8648648648648499E-2</c:v>
                </c:pt>
                <c:pt idx="12558">
                  <c:v>-4.4999999999999901E-2</c:v>
                </c:pt>
                <c:pt idx="12559">
                  <c:v>-4.7368421052631497E-2</c:v>
                </c:pt>
                <c:pt idx="12560">
                  <c:v>-5.2325581395348902E-2</c:v>
                </c:pt>
                <c:pt idx="12561">
                  <c:v>-5.8823529411764698E-2</c:v>
                </c:pt>
                <c:pt idx="12562">
                  <c:v>-0.06</c:v>
                </c:pt>
                <c:pt idx="12563">
                  <c:v>-3.9735099337748297E-2</c:v>
                </c:pt>
                <c:pt idx="12564">
                  <c:v>-3.7499999999999999E-2</c:v>
                </c:pt>
                <c:pt idx="12565">
                  <c:v>2.0270270270270101E-2</c:v>
                </c:pt>
                <c:pt idx="12566">
                  <c:v>1.9867549668874201E-2</c:v>
                </c:pt>
                <c:pt idx="12567">
                  <c:v>2.4390243902439001E-2</c:v>
                </c:pt>
                <c:pt idx="12568">
                  <c:v>0</c:v>
                </c:pt>
                <c:pt idx="12569">
                  <c:v>0.19148936170212699</c:v>
                </c:pt>
                <c:pt idx="12570">
                  <c:v>0.201793721973094</c:v>
                </c:pt>
                <c:pt idx="12571">
                  <c:v>0.28251121076233099</c:v>
                </c:pt>
                <c:pt idx="12572">
                  <c:v>0.19480519480519401</c:v>
                </c:pt>
                <c:pt idx="12573">
                  <c:v>0.19999999999999901</c:v>
                </c:pt>
                <c:pt idx="12574">
                  <c:v>0.21126760563380201</c:v>
                </c:pt>
                <c:pt idx="12575">
                  <c:v>0.33644859813084099</c:v>
                </c:pt>
                <c:pt idx="12576">
                  <c:v>0.34615384615384598</c:v>
                </c:pt>
                <c:pt idx="12577">
                  <c:v>0.3</c:v>
                </c:pt>
                <c:pt idx="12578">
                  <c:v>0.3</c:v>
                </c:pt>
                <c:pt idx="12579">
                  <c:v>0.35064935064934999</c:v>
                </c:pt>
                <c:pt idx="12580">
                  <c:v>0.33333333333333298</c:v>
                </c:pt>
                <c:pt idx="12581">
                  <c:v>0.43462897526501698</c:v>
                </c:pt>
                <c:pt idx="12582">
                  <c:v>0.46067415730337002</c:v>
                </c:pt>
                <c:pt idx="12583">
                  <c:v>0.50902527075812198</c:v>
                </c:pt>
                <c:pt idx="12584">
                  <c:v>0.50537634408602095</c:v>
                </c:pt>
                <c:pt idx="12585">
                  <c:v>0.50902527075812198</c:v>
                </c:pt>
                <c:pt idx="12586">
                  <c:v>0.41839762611275899</c:v>
                </c:pt>
                <c:pt idx="12587">
                  <c:v>0.54838709677419295</c:v>
                </c:pt>
                <c:pt idx="12588">
                  <c:v>0.53066666666666595</c:v>
                </c:pt>
                <c:pt idx="12589">
                  <c:v>0.56695156695156701</c:v>
                </c:pt>
                <c:pt idx="12590">
                  <c:v>0.60120845921450095</c:v>
                </c:pt>
                <c:pt idx="12591">
                  <c:v>0.61250000000000004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-1.5761821366024401E-2</c:v>
                </c:pt>
                <c:pt idx="12599">
                  <c:v>0</c:v>
                </c:pt>
                <c:pt idx="12600">
                  <c:v>-1.79640718562874E-2</c:v>
                </c:pt>
                <c:pt idx="12601">
                  <c:v>-1.9354838709677299E-2</c:v>
                </c:pt>
                <c:pt idx="12602">
                  <c:v>-4.7619047619047603E-2</c:v>
                </c:pt>
                <c:pt idx="12603">
                  <c:v>-2.98210735586481E-2</c:v>
                </c:pt>
                <c:pt idx="12604">
                  <c:v>-3.4068136272544999E-2</c:v>
                </c:pt>
                <c:pt idx="12605">
                  <c:v>-3.4068136272544999E-2</c:v>
                </c:pt>
                <c:pt idx="12606">
                  <c:v>-4.2394014962593402E-2</c:v>
                </c:pt>
                <c:pt idx="12607">
                  <c:v>-3.4653465346534601E-2</c:v>
                </c:pt>
                <c:pt idx="12608">
                  <c:v>-3.3333333333333402E-2</c:v>
                </c:pt>
                <c:pt idx="12609">
                  <c:v>-3.2863849765258198E-2</c:v>
                </c:pt>
                <c:pt idx="12610">
                  <c:v>-1.8867924528301799E-2</c:v>
                </c:pt>
                <c:pt idx="12611">
                  <c:v>-2.6894865525672398E-2</c:v>
                </c:pt>
                <c:pt idx="12612">
                  <c:v>-3.4482758620689703E-2</c:v>
                </c:pt>
                <c:pt idx="12613">
                  <c:v>2.5575447570331802E-3</c:v>
                </c:pt>
                <c:pt idx="12614">
                  <c:v>2.4570024570025298E-3</c:v>
                </c:pt>
                <c:pt idx="12615">
                  <c:v>1.0204081632652901E-2</c:v>
                </c:pt>
                <c:pt idx="12616">
                  <c:v>3.4300791556728098E-2</c:v>
                </c:pt>
                <c:pt idx="12617">
                  <c:v>4.5871559633027401E-2</c:v>
                </c:pt>
                <c:pt idx="12618">
                  <c:v>4.2735042735042798E-2</c:v>
                </c:pt>
                <c:pt idx="12619">
                  <c:v>0</c:v>
                </c:pt>
                <c:pt idx="12620">
                  <c:v>-3.7735849056603703E-2</c:v>
                </c:pt>
                <c:pt idx="12621">
                  <c:v>2.08333333333332E-2</c:v>
                </c:pt>
                <c:pt idx="12622">
                  <c:v>1.9108280254777E-2</c:v>
                </c:pt>
                <c:pt idx="12623">
                  <c:v>6.9306930693069299E-2</c:v>
                </c:pt>
                <c:pt idx="12624">
                  <c:v>5.3892215568862298E-2</c:v>
                </c:pt>
                <c:pt idx="12625">
                  <c:v>2.0270270270270101E-2</c:v>
                </c:pt>
                <c:pt idx="12626">
                  <c:v>9.4043887147334804E-3</c:v>
                </c:pt>
                <c:pt idx="12627">
                  <c:v>2.0270270270270101E-2</c:v>
                </c:pt>
                <c:pt idx="12628">
                  <c:v>9.4043887147334804E-3</c:v>
                </c:pt>
                <c:pt idx="12629">
                  <c:v>2.0270270270270101E-2</c:v>
                </c:pt>
                <c:pt idx="12630">
                  <c:v>1.86335403726707E-2</c:v>
                </c:pt>
                <c:pt idx="12631">
                  <c:v>2.04081632653061E-2</c:v>
                </c:pt>
                <c:pt idx="12632">
                  <c:v>1.00334448160535E-2</c:v>
                </c:pt>
                <c:pt idx="12633">
                  <c:v>5.6249999999999897E-2</c:v>
                </c:pt>
                <c:pt idx="12634">
                  <c:v>8.2568807339449393E-2</c:v>
                </c:pt>
                <c:pt idx="12635">
                  <c:v>7.8717201166180695E-2</c:v>
                </c:pt>
                <c:pt idx="12636">
                  <c:v>7.6923076923076802E-2</c:v>
                </c:pt>
                <c:pt idx="12637">
                  <c:v>0.10344827586206801</c:v>
                </c:pt>
                <c:pt idx="12638">
                  <c:v>9.5744680851063801E-2</c:v>
                </c:pt>
                <c:pt idx="12639">
                  <c:v>9.8360655737704999E-2</c:v>
                </c:pt>
                <c:pt idx="12640">
                  <c:v>9.7826086956521702E-2</c:v>
                </c:pt>
                <c:pt idx="12641">
                  <c:v>0.109090909090909</c:v>
                </c:pt>
                <c:pt idx="12642">
                  <c:v>0.14285714285714199</c:v>
                </c:pt>
                <c:pt idx="12643">
                  <c:v>0.14851485148514801</c:v>
                </c:pt>
                <c:pt idx="12644">
                  <c:v>0.14469453376205799</c:v>
                </c:pt>
                <c:pt idx="12645">
                  <c:v>0.11660777385159</c:v>
                </c:pt>
                <c:pt idx="12646">
                  <c:v>0.110367892976588</c:v>
                </c:pt>
                <c:pt idx="12647">
                  <c:v>0.11913357400721999</c:v>
                </c:pt>
                <c:pt idx="12648">
                  <c:v>0.10344827586206801</c:v>
                </c:pt>
                <c:pt idx="12649">
                  <c:v>0.110294117647058</c:v>
                </c:pt>
                <c:pt idx="12650">
                  <c:v>0.12949640287769701</c:v>
                </c:pt>
                <c:pt idx="12651">
                  <c:v>0.14285714285714199</c:v>
                </c:pt>
                <c:pt idx="12652">
                  <c:v>0.16666666666666599</c:v>
                </c:pt>
                <c:pt idx="12653">
                  <c:v>0.18081180811808101</c:v>
                </c:pt>
                <c:pt idx="12654">
                  <c:v>0.163636363636363</c:v>
                </c:pt>
                <c:pt idx="12655">
                  <c:v>0.18149466192170799</c:v>
                </c:pt>
                <c:pt idx="12656">
                  <c:v>0.19391634980988501</c:v>
                </c:pt>
                <c:pt idx="12657">
                  <c:v>0.22466960352422899</c:v>
                </c:pt>
                <c:pt idx="12658">
                  <c:v>0.22077922077921999</c:v>
                </c:pt>
                <c:pt idx="12659">
                  <c:v>0.160714285714285</c:v>
                </c:pt>
                <c:pt idx="12660">
                  <c:v>0.133004926108374</c:v>
                </c:pt>
                <c:pt idx="12661">
                  <c:v>0.185840707964601</c:v>
                </c:pt>
                <c:pt idx="12662">
                  <c:v>0.21702127659574399</c:v>
                </c:pt>
                <c:pt idx="12663">
                  <c:v>0.22077922077921999</c:v>
                </c:pt>
                <c:pt idx="12664">
                  <c:v>0.22466960352422899</c:v>
                </c:pt>
                <c:pt idx="12665">
                  <c:v>0.26027397260273899</c:v>
                </c:pt>
                <c:pt idx="12666">
                  <c:v>0.1875</c:v>
                </c:pt>
                <c:pt idx="12667">
                  <c:v>0.19999999999999901</c:v>
                </c:pt>
                <c:pt idx="12668">
                  <c:v>0.20769230769230701</c:v>
                </c:pt>
                <c:pt idx="12669">
                  <c:v>0.19691119691119599</c:v>
                </c:pt>
                <c:pt idx="12670">
                  <c:v>0.20769230769230701</c:v>
                </c:pt>
                <c:pt idx="12671">
                  <c:v>0.18897637795275599</c:v>
                </c:pt>
                <c:pt idx="12672">
                  <c:v>0.20769230769230701</c:v>
                </c:pt>
                <c:pt idx="12673">
                  <c:v>0.157894736842105</c:v>
                </c:pt>
                <c:pt idx="12674">
                  <c:v>0.13692946058091199</c:v>
                </c:pt>
                <c:pt idx="12675">
                  <c:v>0.191999999999999</c:v>
                </c:pt>
                <c:pt idx="12676">
                  <c:v>0.191999999999999</c:v>
                </c:pt>
                <c:pt idx="12677">
                  <c:v>0.249011857707509</c:v>
                </c:pt>
                <c:pt idx="12678">
                  <c:v>0.25506072874493901</c:v>
                </c:pt>
                <c:pt idx="12679">
                  <c:v>0.33333333333333298</c:v>
                </c:pt>
                <c:pt idx="12680">
                  <c:v>0.32231404958677601</c:v>
                </c:pt>
                <c:pt idx="12681">
                  <c:v>0.29644268774703503</c:v>
                </c:pt>
                <c:pt idx="12682">
                  <c:v>0.26956521739130401</c:v>
                </c:pt>
                <c:pt idx="12683">
                  <c:v>0.25203252032520301</c:v>
                </c:pt>
                <c:pt idx="12684">
                  <c:v>0.25833333333333303</c:v>
                </c:pt>
                <c:pt idx="12685">
                  <c:v>0.17090909090909001</c:v>
                </c:pt>
                <c:pt idx="12686">
                  <c:v>0.20945945945945901</c:v>
                </c:pt>
                <c:pt idx="12687">
                  <c:v>0.21678321678321599</c:v>
                </c:pt>
                <c:pt idx="12688">
                  <c:v>0.16607773851590099</c:v>
                </c:pt>
                <c:pt idx="12689">
                  <c:v>0.16967509025270699</c:v>
                </c:pt>
                <c:pt idx="12690">
                  <c:v>0.162337662337662</c:v>
                </c:pt>
                <c:pt idx="12691">
                  <c:v>0.19230769230769201</c:v>
                </c:pt>
                <c:pt idx="12692">
                  <c:v>0.19841269841269801</c:v>
                </c:pt>
                <c:pt idx="12693">
                  <c:v>0.17985611510791299</c:v>
                </c:pt>
                <c:pt idx="12694">
                  <c:v>0.18248175182481699</c:v>
                </c:pt>
                <c:pt idx="12695">
                  <c:v>0.13970588235294101</c:v>
                </c:pt>
                <c:pt idx="12696">
                  <c:v>0.112540192926045</c:v>
                </c:pt>
                <c:pt idx="12697">
                  <c:v>0.14379084967320199</c:v>
                </c:pt>
                <c:pt idx="12698">
                  <c:v>0.114754098360655</c:v>
                </c:pt>
                <c:pt idx="12699">
                  <c:v>0.150159744408945</c:v>
                </c:pt>
                <c:pt idx="12700">
                  <c:v>0.13467048710601701</c:v>
                </c:pt>
                <c:pt idx="12701">
                  <c:v>0.13702623906705499</c:v>
                </c:pt>
                <c:pt idx="12702">
                  <c:v>0.13623188405797099</c:v>
                </c:pt>
                <c:pt idx="12703">
                  <c:v>0.141993957703927</c:v>
                </c:pt>
                <c:pt idx="12704">
                  <c:v>5.9171597633136098E-2</c:v>
                </c:pt>
                <c:pt idx="12705">
                  <c:v>6.4516129032257993E-2</c:v>
                </c:pt>
                <c:pt idx="12706">
                  <c:v>7.9847908745246998E-2</c:v>
                </c:pt>
                <c:pt idx="12707">
                  <c:v>0.12949640287769701</c:v>
                </c:pt>
                <c:pt idx="12708">
                  <c:v>9.6774193548386997E-2</c:v>
                </c:pt>
                <c:pt idx="12709">
                  <c:v>0.13761467889908199</c:v>
                </c:pt>
                <c:pt idx="12710">
                  <c:v>0.12195121951219499</c:v>
                </c:pt>
                <c:pt idx="12711">
                  <c:v>0.13392857142857101</c:v>
                </c:pt>
                <c:pt idx="12712">
                  <c:v>0.12295081967213101</c:v>
                </c:pt>
                <c:pt idx="12713">
                  <c:v>5.8823529411764698E-2</c:v>
                </c:pt>
                <c:pt idx="12714">
                  <c:v>6.3291139240506195E-2</c:v>
                </c:pt>
                <c:pt idx="12715">
                  <c:v>7.3770491803278604E-2</c:v>
                </c:pt>
                <c:pt idx="12716">
                  <c:v>7.03125E-2</c:v>
                </c:pt>
                <c:pt idx="12717">
                  <c:v>7.1428571428571397E-2</c:v>
                </c:pt>
                <c:pt idx="12718">
                  <c:v>0.14410480349344901</c:v>
                </c:pt>
                <c:pt idx="12719">
                  <c:v>0.14285714285714199</c:v>
                </c:pt>
                <c:pt idx="12720">
                  <c:v>7.1428571428571397E-2</c:v>
                </c:pt>
                <c:pt idx="12721">
                  <c:v>7.8740157480315001E-2</c:v>
                </c:pt>
                <c:pt idx="12722">
                  <c:v>8.4033613445378005E-2</c:v>
                </c:pt>
                <c:pt idx="12723">
                  <c:v>8.3333333333333204E-2</c:v>
                </c:pt>
                <c:pt idx="12724">
                  <c:v>8.8495575221238798E-2</c:v>
                </c:pt>
                <c:pt idx="12725">
                  <c:v>0.18431372549019601</c:v>
                </c:pt>
                <c:pt idx="12726">
                  <c:v>0.19183673469387699</c:v>
                </c:pt>
                <c:pt idx="12727">
                  <c:v>0.22705314009661801</c:v>
                </c:pt>
                <c:pt idx="12728">
                  <c:v>0.22488038277511899</c:v>
                </c:pt>
                <c:pt idx="12729">
                  <c:v>0.20524017467248901</c:v>
                </c:pt>
                <c:pt idx="12730">
                  <c:v>0.222748815165876</c:v>
                </c:pt>
                <c:pt idx="12731">
                  <c:v>0.22926829268292601</c:v>
                </c:pt>
                <c:pt idx="12732">
                  <c:v>0.27722772277227697</c:v>
                </c:pt>
                <c:pt idx="12733">
                  <c:v>0.465437788018433</c:v>
                </c:pt>
                <c:pt idx="12734">
                  <c:v>0.36727272727272697</c:v>
                </c:pt>
                <c:pt idx="12735">
                  <c:v>0.33793103448275802</c:v>
                </c:pt>
                <c:pt idx="12736">
                  <c:v>-1.29124820659971E-2</c:v>
                </c:pt>
                <c:pt idx="12737">
                  <c:v>-1.29124820659971E-2</c:v>
                </c:pt>
                <c:pt idx="12738">
                  <c:v>-1.52801358234295E-2</c:v>
                </c:pt>
                <c:pt idx="12739">
                  <c:v>-2.5996533795493899E-2</c:v>
                </c:pt>
                <c:pt idx="12740">
                  <c:v>-2.8901734104046201E-2</c:v>
                </c:pt>
                <c:pt idx="12741">
                  <c:v>-4.4280442804428097E-2</c:v>
                </c:pt>
                <c:pt idx="12742">
                  <c:v>-4.4609665427509201E-2</c:v>
                </c:pt>
                <c:pt idx="12743">
                  <c:v>-4.7957371225577097E-2</c:v>
                </c:pt>
                <c:pt idx="12744">
                  <c:v>-0.05</c:v>
                </c:pt>
                <c:pt idx="12745">
                  <c:v>-5.7142857142857802E-3</c:v>
                </c:pt>
                <c:pt idx="12746">
                  <c:v>-5.27240773286474E-3</c:v>
                </c:pt>
                <c:pt idx="12747">
                  <c:v>-4.8824593128390603E-2</c:v>
                </c:pt>
                <c:pt idx="12748">
                  <c:v>-4.7787610619468998E-2</c:v>
                </c:pt>
                <c:pt idx="12749">
                  <c:v>-5.0656660412758001E-2</c:v>
                </c:pt>
                <c:pt idx="12750">
                  <c:v>-7.1146245059288502E-2</c:v>
                </c:pt>
                <c:pt idx="12751">
                  <c:v>-3.35570469798658E-2</c:v>
                </c:pt>
                <c:pt idx="12752">
                  <c:v>-3.6496350364963501E-2</c:v>
                </c:pt>
                <c:pt idx="12753">
                  <c:v>-3.2822757111597302E-2</c:v>
                </c:pt>
                <c:pt idx="12754">
                  <c:v>-1.9438444924405999E-2</c:v>
                </c:pt>
                <c:pt idx="12755">
                  <c:v>-2.18978102189781E-2</c:v>
                </c:pt>
                <c:pt idx="12756">
                  <c:v>-1.91897654584221E-2</c:v>
                </c:pt>
                <c:pt idx="12757">
                  <c:v>-6.5040650406503905E-2</c:v>
                </c:pt>
                <c:pt idx="12758">
                  <c:v>-6.9565217391304293E-2</c:v>
                </c:pt>
                <c:pt idx="12759">
                  <c:v>-2.3655913978494598E-2</c:v>
                </c:pt>
                <c:pt idx="12760">
                  <c:v>-2.40700218818381E-2</c:v>
                </c:pt>
                <c:pt idx="12761">
                  <c:v>-3.07017543859648E-2</c:v>
                </c:pt>
                <c:pt idx="12762">
                  <c:v>-2.2964509394572001E-2</c:v>
                </c:pt>
                <c:pt idx="12763">
                  <c:v>-2.72536687631026E-2</c:v>
                </c:pt>
                <c:pt idx="12764">
                  <c:v>-3.1372549019607898E-2</c:v>
                </c:pt>
                <c:pt idx="12765">
                  <c:v>-3.1007751937984499E-2</c:v>
                </c:pt>
                <c:pt idx="12766">
                  <c:v>-1.8903591682419799E-3</c:v>
                </c:pt>
                <c:pt idx="12767">
                  <c:v>-1.9267822736031E-3</c:v>
                </c:pt>
                <c:pt idx="12768">
                  <c:v>-2.1141649048626002E-3</c:v>
                </c:pt>
                <c:pt idx="12769">
                  <c:v>-9.2165898617511104E-3</c:v>
                </c:pt>
                <c:pt idx="12770">
                  <c:v>-9.3023255813953192E-3</c:v>
                </c:pt>
                <c:pt idx="12771">
                  <c:v>-2.2675736961450502E-3</c:v>
                </c:pt>
                <c:pt idx="12772">
                  <c:v>-2.3310023310023601E-3</c:v>
                </c:pt>
                <c:pt idx="12773">
                  <c:v>1.90476190476189E-2</c:v>
                </c:pt>
                <c:pt idx="12774">
                  <c:v>1.8018018018018001E-2</c:v>
                </c:pt>
                <c:pt idx="12775">
                  <c:v>1.7467248908296901E-2</c:v>
                </c:pt>
                <c:pt idx="12776">
                  <c:v>2.0100502512562901E-2</c:v>
                </c:pt>
                <c:pt idx="12777">
                  <c:v>2.04081632653061E-2</c:v>
                </c:pt>
                <c:pt idx="12778">
                  <c:v>4.5092838196286497E-2</c:v>
                </c:pt>
                <c:pt idx="12779">
                  <c:v>4.7091412742382197E-2</c:v>
                </c:pt>
                <c:pt idx="12780">
                  <c:v>4.8158640226628899E-2</c:v>
                </c:pt>
                <c:pt idx="12781">
                  <c:v>4.9275362318840603E-2</c:v>
                </c:pt>
                <c:pt idx="12782">
                  <c:v>7.1428571428571397E-2</c:v>
                </c:pt>
                <c:pt idx="12783">
                  <c:v>6.4788732394366097E-2</c:v>
                </c:pt>
                <c:pt idx="12784">
                  <c:v>6.5527065527065401E-2</c:v>
                </c:pt>
                <c:pt idx="12785">
                  <c:v>8.35734870317002E-2</c:v>
                </c:pt>
                <c:pt idx="12786">
                  <c:v>7.9889807162534396E-2</c:v>
                </c:pt>
                <c:pt idx="12787">
                  <c:v>8.6956521739130294E-2</c:v>
                </c:pt>
                <c:pt idx="12788">
                  <c:v>0.109919571045576</c:v>
                </c:pt>
                <c:pt idx="12789">
                  <c:v>0.10497237569060699</c:v>
                </c:pt>
                <c:pt idx="12790">
                  <c:v>0.10497237569060699</c:v>
                </c:pt>
                <c:pt idx="12791">
                  <c:v>9.8039215686274606E-2</c:v>
                </c:pt>
                <c:pt idx="12792">
                  <c:v>9.96563573883162E-2</c:v>
                </c:pt>
                <c:pt idx="12793">
                  <c:v>0.115537848605577</c:v>
                </c:pt>
                <c:pt idx="12794">
                  <c:v>9.5081967213114599E-2</c:v>
                </c:pt>
                <c:pt idx="12795">
                  <c:v>8.9783281733746001E-2</c:v>
                </c:pt>
                <c:pt idx="12796">
                  <c:v>7.5324675324675197E-2</c:v>
                </c:pt>
                <c:pt idx="12797">
                  <c:v>8.2152974504249299E-2</c:v>
                </c:pt>
                <c:pt idx="12798">
                  <c:v>8.7613293051359495E-2</c:v>
                </c:pt>
                <c:pt idx="12799">
                  <c:v>9.5081967213114599E-2</c:v>
                </c:pt>
                <c:pt idx="12800">
                  <c:v>9.8412698412698493E-2</c:v>
                </c:pt>
                <c:pt idx="12801">
                  <c:v>3.2051282051282097E-2</c:v>
                </c:pt>
                <c:pt idx="12802">
                  <c:v>2.8409090909090801E-2</c:v>
                </c:pt>
                <c:pt idx="12803">
                  <c:v>2.8089887640449299E-2</c:v>
                </c:pt>
                <c:pt idx="12804">
                  <c:v>2.7472527472527299E-2</c:v>
                </c:pt>
                <c:pt idx="12805">
                  <c:v>3.5230352303523102E-2</c:v>
                </c:pt>
                <c:pt idx="12806">
                  <c:v>4.4444444444444502E-2</c:v>
                </c:pt>
                <c:pt idx="12807">
                  <c:v>3.8805970149253799E-2</c:v>
                </c:pt>
                <c:pt idx="12808">
                  <c:v>2.40963855421687E-2</c:v>
                </c:pt>
                <c:pt idx="12809">
                  <c:v>-4.2313117066290398E-3</c:v>
                </c:pt>
                <c:pt idx="12810">
                  <c:v>-4.5801526717557097E-3</c:v>
                </c:pt>
                <c:pt idx="12811">
                  <c:v>-4.84652665589657E-3</c:v>
                </c:pt>
                <c:pt idx="12812">
                  <c:v>-4.9916805324459104E-3</c:v>
                </c:pt>
                <c:pt idx="12813">
                  <c:v>-5.6710775047259503E-3</c:v>
                </c:pt>
                <c:pt idx="12814">
                  <c:v>-5.9405940594059398E-3</c:v>
                </c:pt>
                <c:pt idx="12815">
                  <c:v>-6.1601642710471501E-3</c:v>
                </c:pt>
                <c:pt idx="12816">
                  <c:v>-6.1349693251533301E-3</c:v>
                </c:pt>
                <c:pt idx="12817">
                  <c:v>-6.0606060606060996E-3</c:v>
                </c:pt>
                <c:pt idx="12818">
                  <c:v>-6.7114093959732496E-3</c:v>
                </c:pt>
                <c:pt idx="12819">
                  <c:v>-5.95238095238095E-2</c:v>
                </c:pt>
                <c:pt idx="12820">
                  <c:v>-4.15841584158416E-2</c:v>
                </c:pt>
                <c:pt idx="12821">
                  <c:v>1.1857707509881301E-2</c:v>
                </c:pt>
                <c:pt idx="12822">
                  <c:v>-3.2119914346894998E-2</c:v>
                </c:pt>
                <c:pt idx="12823">
                  <c:v>-3.35570469798658E-2</c:v>
                </c:pt>
                <c:pt idx="12824">
                  <c:v>-3.2537960954446901E-2</c:v>
                </c:pt>
                <c:pt idx="12825">
                  <c:v>0</c:v>
                </c:pt>
                <c:pt idx="12826">
                  <c:v>0</c:v>
                </c:pt>
                <c:pt idx="12827">
                  <c:v>6.9930069930070797E-3</c:v>
                </c:pt>
                <c:pt idx="12828">
                  <c:v>6.9930069930070797E-3</c:v>
                </c:pt>
                <c:pt idx="12829">
                  <c:v>1.16550116550115E-2</c:v>
                </c:pt>
                <c:pt idx="12830">
                  <c:v>1.16550116550115E-2</c:v>
                </c:pt>
                <c:pt idx="12831">
                  <c:v>2.52873563218389E-2</c:v>
                </c:pt>
                <c:pt idx="12832">
                  <c:v>2.52873563218389E-2</c:v>
                </c:pt>
                <c:pt idx="12833">
                  <c:v>2.50569476082005E-2</c:v>
                </c:pt>
                <c:pt idx="12834">
                  <c:v>2.4282560706401599E-2</c:v>
                </c:pt>
                <c:pt idx="12835">
                  <c:v>2.5641025641025501E-2</c:v>
                </c:pt>
                <c:pt idx="12836">
                  <c:v>-8.8495575221239006E-3</c:v>
                </c:pt>
                <c:pt idx="12837">
                  <c:v>-8.9285714285713899E-3</c:v>
                </c:pt>
                <c:pt idx="12838">
                  <c:v>3.7199124726477101E-2</c:v>
                </c:pt>
                <c:pt idx="12839">
                  <c:v>4.8309178743961498E-3</c:v>
                </c:pt>
                <c:pt idx="12840">
                  <c:v>6.9544364508393297E-2</c:v>
                </c:pt>
                <c:pt idx="12841">
                  <c:v>-2.30946882217097E-3</c:v>
                </c:pt>
                <c:pt idx="12842">
                  <c:v>-6.3636363636363699E-2</c:v>
                </c:pt>
                <c:pt idx="12843">
                  <c:v>-7.3286052009456204E-2</c:v>
                </c:pt>
                <c:pt idx="12844">
                  <c:v>-6.4989517819706397E-2</c:v>
                </c:pt>
                <c:pt idx="12845">
                  <c:v>-6.2626262626262502E-2</c:v>
                </c:pt>
                <c:pt idx="12846">
                  <c:v>-6.4449064449064494E-2</c:v>
                </c:pt>
                <c:pt idx="12847">
                  <c:v>-3.2921810699588501E-2</c:v>
                </c:pt>
                <c:pt idx="12848">
                  <c:v>-2.5844930417494999E-2</c:v>
                </c:pt>
                <c:pt idx="12849">
                  <c:v>-1.37524557956778E-2</c:v>
                </c:pt>
                <c:pt idx="12850">
                  <c:v>-1.9607843137254801E-2</c:v>
                </c:pt>
                <c:pt idx="12851">
                  <c:v>3.6717062634989299E-2</c:v>
                </c:pt>
                <c:pt idx="12852">
                  <c:v>3.6402569593147797E-2</c:v>
                </c:pt>
                <c:pt idx="12853">
                  <c:v>3.9501039501039503E-2</c:v>
                </c:pt>
                <c:pt idx="12854">
                  <c:v>4.5643153526971E-2</c:v>
                </c:pt>
                <c:pt idx="12855">
                  <c:v>5.06912442396312E-2</c:v>
                </c:pt>
                <c:pt idx="12856">
                  <c:v>5.1886792452830101E-2</c:v>
                </c:pt>
                <c:pt idx="12857">
                  <c:v>6.4989517819706397E-2</c:v>
                </c:pt>
                <c:pt idx="12858">
                  <c:v>6.1143984220907298E-2</c:v>
                </c:pt>
                <c:pt idx="12859">
                  <c:v>6.1630218687872697E-2</c:v>
                </c:pt>
                <c:pt idx="12860">
                  <c:v>0.11016949152542301</c:v>
                </c:pt>
                <c:pt idx="12861">
                  <c:v>0.117270788912579</c:v>
                </c:pt>
                <c:pt idx="12862">
                  <c:v>0.109780439121756</c:v>
                </c:pt>
                <c:pt idx="12863">
                  <c:v>0.11111111111111099</c:v>
                </c:pt>
                <c:pt idx="12864">
                  <c:v>0.11387163561076601</c:v>
                </c:pt>
                <c:pt idx="12865">
                  <c:v>0.126293995859213</c:v>
                </c:pt>
                <c:pt idx="12866">
                  <c:v>0.14767932489451399</c:v>
                </c:pt>
                <c:pt idx="12867">
                  <c:v>0.156950672645739</c:v>
                </c:pt>
                <c:pt idx="12868">
                  <c:v>0.16055045871559601</c:v>
                </c:pt>
                <c:pt idx="12869">
                  <c:v>0.16279069767441801</c:v>
                </c:pt>
                <c:pt idx="12870">
                  <c:v>0.163265306122448</c:v>
                </c:pt>
                <c:pt idx="12871">
                  <c:v>0.169312169312169</c:v>
                </c:pt>
                <c:pt idx="12872">
                  <c:v>0.17112299465240599</c:v>
                </c:pt>
                <c:pt idx="12873">
                  <c:v>0.17486338797814199</c:v>
                </c:pt>
                <c:pt idx="12874">
                  <c:v>0.20879120879120799</c:v>
                </c:pt>
                <c:pt idx="12875">
                  <c:v>0.204481792717086</c:v>
                </c:pt>
                <c:pt idx="12876">
                  <c:v>0.191601049868766</c:v>
                </c:pt>
                <c:pt idx="12877">
                  <c:v>0.18670076726342699</c:v>
                </c:pt>
                <c:pt idx="12878">
                  <c:v>0.17771883289124599</c:v>
                </c:pt>
                <c:pt idx="12879">
                  <c:v>0.17771883289124599</c:v>
                </c:pt>
                <c:pt idx="12880">
                  <c:v>0.10101010101010099</c:v>
                </c:pt>
                <c:pt idx="12881">
                  <c:v>0.14009661835748699</c:v>
                </c:pt>
                <c:pt idx="12882">
                  <c:v>0.157608695652173</c:v>
                </c:pt>
                <c:pt idx="12883">
                  <c:v>0.17469879518072201</c:v>
                </c:pt>
                <c:pt idx="12884">
                  <c:v>0.192612137203166</c:v>
                </c:pt>
                <c:pt idx="12885">
                  <c:v>0.16560509554140099</c:v>
                </c:pt>
                <c:pt idx="12886">
                  <c:v>0.17687074829931901</c:v>
                </c:pt>
                <c:pt idx="12887">
                  <c:v>0.14772727272727201</c:v>
                </c:pt>
                <c:pt idx="12888">
                  <c:v>0.15384615384615299</c:v>
                </c:pt>
                <c:pt idx="12889">
                  <c:v>0.16250000000000001</c:v>
                </c:pt>
                <c:pt idx="12890">
                  <c:v>0.16666666666666599</c:v>
                </c:pt>
                <c:pt idx="12891">
                  <c:v>0.16171617161716101</c:v>
                </c:pt>
                <c:pt idx="12892">
                  <c:v>0.16171617161716101</c:v>
                </c:pt>
                <c:pt idx="12893">
                  <c:v>0.17799352750809</c:v>
                </c:pt>
                <c:pt idx="12894">
                  <c:v>0.19298245614035001</c:v>
                </c:pt>
                <c:pt idx="12895">
                  <c:v>0.223776223776223</c:v>
                </c:pt>
                <c:pt idx="12896">
                  <c:v>0.233333333333333</c:v>
                </c:pt>
                <c:pt idx="12897">
                  <c:v>0.26245847176079701</c:v>
                </c:pt>
                <c:pt idx="12898">
                  <c:v>0.26206896551724101</c:v>
                </c:pt>
                <c:pt idx="12899">
                  <c:v>0.28472222222222199</c:v>
                </c:pt>
                <c:pt idx="12900">
                  <c:v>2.15208034433285E-2</c:v>
                </c:pt>
                <c:pt idx="12901">
                  <c:v>2.3328149300155501E-2</c:v>
                </c:pt>
                <c:pt idx="12902">
                  <c:v>2.6737967914438599E-2</c:v>
                </c:pt>
                <c:pt idx="12903">
                  <c:v>2.6362038664323201E-2</c:v>
                </c:pt>
                <c:pt idx="12904">
                  <c:v>3.2119914346894998E-2</c:v>
                </c:pt>
                <c:pt idx="12905">
                  <c:v>3.2822757111597302E-2</c:v>
                </c:pt>
                <c:pt idx="12906">
                  <c:v>7.8534031413612398E-2</c:v>
                </c:pt>
                <c:pt idx="12907">
                  <c:v>7.7720207253885995E-2</c:v>
                </c:pt>
                <c:pt idx="12908">
                  <c:v>7.1090047393364802E-2</c:v>
                </c:pt>
                <c:pt idx="12909">
                  <c:v>9.4890510948905105E-2</c:v>
                </c:pt>
                <c:pt idx="12910">
                  <c:v>5.4794520547945202E-2</c:v>
                </c:pt>
                <c:pt idx="12911">
                  <c:v>7.3529411764705802E-2</c:v>
                </c:pt>
                <c:pt idx="12912">
                  <c:v>8.0291970802919693E-2</c:v>
                </c:pt>
                <c:pt idx="12913">
                  <c:v>8.3969465648854894E-2</c:v>
                </c:pt>
                <c:pt idx="12914">
                  <c:v>3.2085561497326102E-2</c:v>
                </c:pt>
                <c:pt idx="12915">
                  <c:v>3.3519553072625698E-2</c:v>
                </c:pt>
                <c:pt idx="12916">
                  <c:v>2.2784810126582102E-2</c:v>
                </c:pt>
                <c:pt idx="12917">
                  <c:v>2.4390243902439001E-2</c:v>
                </c:pt>
                <c:pt idx="12918">
                  <c:v>9.52380952380949E-3</c:v>
                </c:pt>
                <c:pt idx="12919">
                  <c:v>9.9009900990099098E-3</c:v>
                </c:pt>
                <c:pt idx="12920">
                  <c:v>9.2307692307691501E-3</c:v>
                </c:pt>
                <c:pt idx="12921">
                  <c:v>1.0752688172042999E-2</c:v>
                </c:pt>
                <c:pt idx="12922">
                  <c:v>9.4043887147334804E-3</c:v>
                </c:pt>
                <c:pt idx="12923">
                  <c:v>9.4637223974762801E-3</c:v>
                </c:pt>
                <c:pt idx="12924">
                  <c:v>6.8181818181818094E-2</c:v>
                </c:pt>
                <c:pt idx="12925">
                  <c:v>0.116022099447513</c:v>
                </c:pt>
                <c:pt idx="12926">
                  <c:v>0.111747851002865</c:v>
                </c:pt>
                <c:pt idx="12927">
                  <c:v>0.12074303405572701</c:v>
                </c:pt>
                <c:pt idx="12928">
                  <c:v>0.11572700296735899</c:v>
                </c:pt>
                <c:pt idx="12929">
                  <c:v>0.11572700296735899</c:v>
                </c:pt>
                <c:pt idx="12930">
                  <c:v>0.110481586402266</c:v>
                </c:pt>
                <c:pt idx="12931">
                  <c:v>0.13043478260869501</c:v>
                </c:pt>
                <c:pt idx="12932">
                  <c:v>7.3170731707317097E-2</c:v>
                </c:pt>
                <c:pt idx="12933">
                  <c:v>7.3569482288828397E-2</c:v>
                </c:pt>
                <c:pt idx="12934">
                  <c:v>7.6923076923076802E-2</c:v>
                </c:pt>
                <c:pt idx="12935">
                  <c:v>8.5173501577286898E-2</c:v>
                </c:pt>
                <c:pt idx="12936">
                  <c:v>9.7345132743362706E-2</c:v>
                </c:pt>
                <c:pt idx="12937">
                  <c:v>0.104100946372239</c:v>
                </c:pt>
                <c:pt idx="12938">
                  <c:v>8.7947882736156294E-2</c:v>
                </c:pt>
                <c:pt idx="12939">
                  <c:v>8.3076923076923007E-2</c:v>
                </c:pt>
                <c:pt idx="12940">
                  <c:v>8.5714285714285604E-2</c:v>
                </c:pt>
                <c:pt idx="12941">
                  <c:v>8.8524590163934394E-2</c:v>
                </c:pt>
                <c:pt idx="12942">
                  <c:v>8.5173501577286898E-2</c:v>
                </c:pt>
                <c:pt idx="12943">
                  <c:v>0.15517241379310301</c:v>
                </c:pt>
                <c:pt idx="12944">
                  <c:v>0.177631578947368</c:v>
                </c:pt>
                <c:pt idx="12945">
                  <c:v>0.177631578947368</c:v>
                </c:pt>
                <c:pt idx="12946">
                  <c:v>0.201492537313432</c:v>
                </c:pt>
                <c:pt idx="12947">
                  <c:v>0.190140845070422</c:v>
                </c:pt>
                <c:pt idx="12948">
                  <c:v>0.16874999999999901</c:v>
                </c:pt>
                <c:pt idx="12949">
                  <c:v>0.16874999999999901</c:v>
                </c:pt>
                <c:pt idx="12950">
                  <c:v>0.17880794701986699</c:v>
                </c:pt>
                <c:pt idx="12951">
                  <c:v>0.22641509433962201</c:v>
                </c:pt>
                <c:pt idx="12952">
                  <c:v>0.304054054054053</c:v>
                </c:pt>
                <c:pt idx="12953">
                  <c:v>0.33582089552238797</c:v>
                </c:pt>
                <c:pt idx="12954">
                  <c:v>0.39999999999999902</c:v>
                </c:pt>
                <c:pt idx="12955">
                  <c:v>0.40659340659340598</c:v>
                </c:pt>
                <c:pt idx="12956">
                  <c:v>0.40659340659340598</c:v>
                </c:pt>
                <c:pt idx="12957">
                  <c:v>0.40363636363636302</c:v>
                </c:pt>
                <c:pt idx="12958">
                  <c:v>0.33103448275862002</c:v>
                </c:pt>
                <c:pt idx="12959">
                  <c:v>0.32</c:v>
                </c:pt>
                <c:pt idx="12960">
                  <c:v>0.38947368421052603</c:v>
                </c:pt>
                <c:pt idx="12961">
                  <c:v>0.40140845070422498</c:v>
                </c:pt>
                <c:pt idx="12962">
                  <c:v>0.34285714285714203</c:v>
                </c:pt>
                <c:pt idx="12963">
                  <c:v>0.360902255639097</c:v>
                </c:pt>
                <c:pt idx="12964">
                  <c:v>0.36641221374045702</c:v>
                </c:pt>
                <c:pt idx="12965">
                  <c:v>0.48898678414096902</c:v>
                </c:pt>
                <c:pt idx="12966">
                  <c:v>0.47598253275109098</c:v>
                </c:pt>
                <c:pt idx="12967">
                  <c:v>0.5</c:v>
                </c:pt>
                <c:pt idx="12968">
                  <c:v>0.48987854251012097</c:v>
                </c:pt>
                <c:pt idx="12969">
                  <c:v>0.46902654867256599</c:v>
                </c:pt>
                <c:pt idx="12970">
                  <c:v>0.449781659388646</c:v>
                </c:pt>
                <c:pt idx="12971">
                  <c:v>0.48695652173913001</c:v>
                </c:pt>
                <c:pt idx="12972">
                  <c:v>0.47598253275109098</c:v>
                </c:pt>
                <c:pt idx="12973">
                  <c:v>0.50862068965517204</c:v>
                </c:pt>
                <c:pt idx="12974">
                  <c:v>0.53094462540716603</c:v>
                </c:pt>
                <c:pt idx="12975">
                  <c:v>0.56013745704467299</c:v>
                </c:pt>
                <c:pt idx="12976">
                  <c:v>0.53333333333333299</c:v>
                </c:pt>
                <c:pt idx="12977">
                  <c:v>0.53667953667953605</c:v>
                </c:pt>
                <c:pt idx="12978">
                  <c:v>0.51908396946564805</c:v>
                </c:pt>
                <c:pt idx="12979">
                  <c:v>0.56060606060606</c:v>
                </c:pt>
                <c:pt idx="12980">
                  <c:v>0.527272727272727</c:v>
                </c:pt>
                <c:pt idx="12981">
                  <c:v>0.58778625954198405</c:v>
                </c:pt>
                <c:pt idx="12982">
                  <c:v>0.57142857142857095</c:v>
                </c:pt>
                <c:pt idx="12983">
                  <c:v>0.82375478927203005</c:v>
                </c:pt>
                <c:pt idx="12984">
                  <c:v>0.776173285198555</c:v>
                </c:pt>
                <c:pt idx="12985">
                  <c:v>0.83657587548638102</c:v>
                </c:pt>
                <c:pt idx="12986">
                  <c:v>0.828125</c:v>
                </c:pt>
                <c:pt idx="12987">
                  <c:v>0.83941605839416</c:v>
                </c:pt>
                <c:pt idx="12988">
                  <c:v>0.82733812949640195</c:v>
                </c:pt>
                <c:pt idx="12989">
                  <c:v>0.84558823529411697</c:v>
                </c:pt>
                <c:pt idx="12990">
                  <c:v>0.70087976539589403</c:v>
                </c:pt>
                <c:pt idx="12991">
                  <c:v>0.70087976539589403</c:v>
                </c:pt>
                <c:pt idx="12992">
                  <c:v>0.75155279503105499</c:v>
                </c:pt>
                <c:pt idx="12993">
                  <c:v>0.74921630094043801</c:v>
                </c:pt>
                <c:pt idx="12994">
                  <c:v>-1.74418604651163E-2</c:v>
                </c:pt>
                <c:pt idx="12995">
                  <c:v>-1.8927444794952699E-2</c:v>
                </c:pt>
                <c:pt idx="12996">
                  <c:v>-2.1739130434782698E-2</c:v>
                </c:pt>
                <c:pt idx="12997">
                  <c:v>-4.3618739903069401E-2</c:v>
                </c:pt>
                <c:pt idx="12998">
                  <c:v>-9.0361445783131399E-3</c:v>
                </c:pt>
                <c:pt idx="12999">
                  <c:v>-0.01</c:v>
                </c:pt>
                <c:pt idx="13000">
                  <c:v>-9.2307692307691501E-3</c:v>
                </c:pt>
                <c:pt idx="13001">
                  <c:v>-2.0547945205479499E-2</c:v>
                </c:pt>
                <c:pt idx="13002">
                  <c:v>-5.05902192242824E-3</c:v>
                </c:pt>
                <c:pt idx="13003">
                  <c:v>-5.05902192242824E-3</c:v>
                </c:pt>
                <c:pt idx="13004">
                  <c:v>-5.9642147117295796E-3</c:v>
                </c:pt>
                <c:pt idx="13005">
                  <c:v>-6.0362173038228601E-3</c:v>
                </c:pt>
                <c:pt idx="13006">
                  <c:v>-3.54330708661416E-2</c:v>
                </c:pt>
                <c:pt idx="13007">
                  <c:v>-3.3834586466165301E-2</c:v>
                </c:pt>
                <c:pt idx="13008">
                  <c:v>-3.3834586466165301E-2</c:v>
                </c:pt>
                <c:pt idx="13009">
                  <c:v>-2.15208034433285E-2</c:v>
                </c:pt>
                <c:pt idx="13010">
                  <c:v>-2.3328149300155501E-2</c:v>
                </c:pt>
                <c:pt idx="13011">
                  <c:v>-2.94695481335953E-2</c:v>
                </c:pt>
                <c:pt idx="13012">
                  <c:v>-1.87891440501044E-2</c:v>
                </c:pt>
                <c:pt idx="13013">
                  <c:v>-5.78158458244111E-2</c:v>
                </c:pt>
                <c:pt idx="13014">
                  <c:v>-5.70824524312896E-2</c:v>
                </c:pt>
                <c:pt idx="13015">
                  <c:v>-5.3811659192824997E-2</c:v>
                </c:pt>
                <c:pt idx="13016">
                  <c:v>-1.95227765726682E-2</c:v>
                </c:pt>
                <c:pt idx="13017">
                  <c:v>-2.2113022113022102E-2</c:v>
                </c:pt>
                <c:pt idx="13018">
                  <c:v>-2.46575342465753E-2</c:v>
                </c:pt>
                <c:pt idx="13019">
                  <c:v>-2.2670025188916899E-2</c:v>
                </c:pt>
                <c:pt idx="13020">
                  <c:v>0</c:v>
                </c:pt>
                <c:pt idx="13021">
                  <c:v>0</c:v>
                </c:pt>
                <c:pt idx="13022">
                  <c:v>8.0000000000000002E-3</c:v>
                </c:pt>
                <c:pt idx="13023">
                  <c:v>-3.125E-2</c:v>
                </c:pt>
                <c:pt idx="13024">
                  <c:v>8.1481481481481405E-2</c:v>
                </c:pt>
                <c:pt idx="13025">
                  <c:v>-6.5502183406113496E-2</c:v>
                </c:pt>
                <c:pt idx="13026">
                  <c:v>-6.8493150684931503E-2</c:v>
                </c:pt>
                <c:pt idx="13027">
                  <c:v>-6.9124423963133605E-2</c:v>
                </c:pt>
                <c:pt idx="13028">
                  <c:v>-3.7593984962405999E-2</c:v>
                </c:pt>
                <c:pt idx="13029">
                  <c:v>-3.7974683544303701E-2</c:v>
                </c:pt>
                <c:pt idx="13030">
                  <c:v>-3.5128805620608897E-2</c:v>
                </c:pt>
                <c:pt idx="13031">
                  <c:v>-4.9881235154394202E-2</c:v>
                </c:pt>
                <c:pt idx="13032">
                  <c:v>-4.0650406504065102E-2</c:v>
                </c:pt>
                <c:pt idx="13033">
                  <c:v>-4.95049504950495E-2</c:v>
                </c:pt>
                <c:pt idx="13034">
                  <c:v>-4.3988269794721299E-2</c:v>
                </c:pt>
                <c:pt idx="13035">
                  <c:v>-4.17827298050139E-2</c:v>
                </c:pt>
                <c:pt idx="13036">
                  <c:v>-4.1322314049586799E-2</c:v>
                </c:pt>
                <c:pt idx="13037">
                  <c:v>-9.6330275229357706E-2</c:v>
                </c:pt>
                <c:pt idx="13038">
                  <c:v>-0.132911392405063</c:v>
                </c:pt>
                <c:pt idx="13039">
                  <c:v>-0.125748502994011</c:v>
                </c:pt>
                <c:pt idx="13040">
                  <c:v>-0.154411764705882</c:v>
                </c:pt>
                <c:pt idx="13041">
                  <c:v>-0.28524590163934399</c:v>
                </c:pt>
                <c:pt idx="13042">
                  <c:v>-7.0175438596491196E-2</c:v>
                </c:pt>
                <c:pt idx="13043">
                  <c:v>-0.116666666666666</c:v>
                </c:pt>
                <c:pt idx="13044">
                  <c:v>-0.116666666666666</c:v>
                </c:pt>
                <c:pt idx="13045">
                  <c:v>-0.12804878048780399</c:v>
                </c:pt>
                <c:pt idx="13046">
                  <c:v>-9.96978851963745E-2</c:v>
                </c:pt>
                <c:pt idx="13047">
                  <c:v>-0.20526315789473601</c:v>
                </c:pt>
                <c:pt idx="13048">
                  <c:v>-0.214285714285714</c:v>
                </c:pt>
                <c:pt idx="13049">
                  <c:v>-0.25157232704402499</c:v>
                </c:pt>
                <c:pt idx="13050">
                  <c:v>-0.246835443037974</c:v>
                </c:pt>
                <c:pt idx="13051">
                  <c:v>-0.325842696629213</c:v>
                </c:pt>
                <c:pt idx="13052">
                  <c:v>-0.33852140077821002</c:v>
                </c:pt>
                <c:pt idx="13053">
                  <c:v>-0.32</c:v>
                </c:pt>
                <c:pt idx="13054">
                  <c:v>-0.392996108949416</c:v>
                </c:pt>
                <c:pt idx="13055">
                  <c:v>1.30246020260491E-2</c:v>
                </c:pt>
                <c:pt idx="13056">
                  <c:v>1.30246020260491E-2</c:v>
                </c:pt>
                <c:pt idx="13057">
                  <c:v>2.96052631578946E-2</c:v>
                </c:pt>
                <c:pt idx="13058">
                  <c:v>2.2140221402213899E-2</c:v>
                </c:pt>
                <c:pt idx="13059">
                  <c:v>-1.8947368421052602E-2</c:v>
                </c:pt>
                <c:pt idx="13060">
                  <c:v>-2.5974025974025899E-2</c:v>
                </c:pt>
                <c:pt idx="13061">
                  <c:v>2.0785219399538101E-2</c:v>
                </c:pt>
                <c:pt idx="13062">
                  <c:v>2.79069767441859E-2</c:v>
                </c:pt>
                <c:pt idx="13063">
                  <c:v>5.8823529411764698E-2</c:v>
                </c:pt>
                <c:pt idx="13064">
                  <c:v>5.90809628008752E-2</c:v>
                </c:pt>
                <c:pt idx="13065">
                  <c:v>5.8315334773218097E-2</c:v>
                </c:pt>
                <c:pt idx="13066">
                  <c:v>4.5951859956236199E-2</c:v>
                </c:pt>
                <c:pt idx="13067">
                  <c:v>4.9586776859504099E-2</c:v>
                </c:pt>
                <c:pt idx="13068">
                  <c:v>5.0420168067226899E-2</c:v>
                </c:pt>
                <c:pt idx="13069">
                  <c:v>3.7037037037036903E-2</c:v>
                </c:pt>
                <c:pt idx="13070">
                  <c:v>4.3121149897330499E-2</c:v>
                </c:pt>
                <c:pt idx="13071">
                  <c:v>1.2345679012345699E-2</c:v>
                </c:pt>
                <c:pt idx="13072">
                  <c:v>-3.1055900621117901E-2</c:v>
                </c:pt>
                <c:pt idx="13073">
                  <c:v>-2.0746887966804899E-2</c:v>
                </c:pt>
                <c:pt idx="13074">
                  <c:v>-2.1186440677966E-2</c:v>
                </c:pt>
                <c:pt idx="13075">
                  <c:v>-2.0920502092050201E-2</c:v>
                </c:pt>
                <c:pt idx="13076">
                  <c:v>-2.1276595744680701E-2</c:v>
                </c:pt>
                <c:pt idx="13077">
                  <c:v>4.08163265306127E-3</c:v>
                </c:pt>
                <c:pt idx="13078">
                  <c:v>-4.9115913555992201E-2</c:v>
                </c:pt>
                <c:pt idx="13079">
                  <c:v>-4.4534412955465598E-2</c:v>
                </c:pt>
                <c:pt idx="13080">
                  <c:v>-9.3198992443324899E-2</c:v>
                </c:pt>
                <c:pt idx="13081">
                  <c:v>-0.100817438692098</c:v>
                </c:pt>
                <c:pt idx="13082">
                  <c:v>-4.2328042328042298E-2</c:v>
                </c:pt>
                <c:pt idx="13083">
                  <c:v>-4.0609137055837401E-2</c:v>
                </c:pt>
                <c:pt idx="13084">
                  <c:v>-4.1450777202072402E-2</c:v>
                </c:pt>
                <c:pt idx="13085">
                  <c:v>-3.6649214659685903E-2</c:v>
                </c:pt>
                <c:pt idx="13086">
                  <c:v>-4.14201183431952E-2</c:v>
                </c:pt>
                <c:pt idx="13087">
                  <c:v>-4.2168674698795199E-2</c:v>
                </c:pt>
                <c:pt idx="13088">
                  <c:v>-3.9548022598869997E-2</c:v>
                </c:pt>
                <c:pt idx="13089">
                  <c:v>-0.13355048859934801</c:v>
                </c:pt>
                <c:pt idx="13090">
                  <c:v>-0.125</c:v>
                </c:pt>
                <c:pt idx="13091">
                  <c:v>-5.5865921787709501E-2</c:v>
                </c:pt>
                <c:pt idx="13092">
                  <c:v>-5.26315789473683E-2</c:v>
                </c:pt>
                <c:pt idx="13093">
                  <c:v>-6.8062827225130906E-2</c:v>
                </c:pt>
                <c:pt idx="13094">
                  <c:v>-7.2625698324022298E-2</c:v>
                </c:pt>
                <c:pt idx="13095">
                  <c:v>-3.7463976945244899E-2</c:v>
                </c:pt>
                <c:pt idx="13096">
                  <c:v>6.2500000000000801E-3</c:v>
                </c:pt>
                <c:pt idx="13097">
                  <c:v>2.5974025974025899E-2</c:v>
                </c:pt>
                <c:pt idx="13098">
                  <c:v>2.64900662251654E-2</c:v>
                </c:pt>
                <c:pt idx="13099">
                  <c:v>0.12542372881355901</c:v>
                </c:pt>
                <c:pt idx="13100">
                  <c:v>0.15436241610738199</c:v>
                </c:pt>
                <c:pt idx="13101">
                  <c:v>8.8967971530249101E-2</c:v>
                </c:pt>
                <c:pt idx="13102">
                  <c:v>0.22875816993463999</c:v>
                </c:pt>
                <c:pt idx="13103">
                  <c:v>0.21003134796238199</c:v>
                </c:pt>
                <c:pt idx="13104">
                  <c:v>0.20743034055727499</c:v>
                </c:pt>
                <c:pt idx="13105">
                  <c:v>0.16774193548387001</c:v>
                </c:pt>
                <c:pt idx="13106">
                  <c:v>0.16049382716049301</c:v>
                </c:pt>
                <c:pt idx="13107">
                  <c:v>8.5399449035812702E-2</c:v>
                </c:pt>
                <c:pt idx="13108">
                  <c:v>9.0379008746355599E-2</c:v>
                </c:pt>
                <c:pt idx="13109">
                  <c:v>6.7073170731707293E-2</c:v>
                </c:pt>
                <c:pt idx="13110">
                  <c:v>6.1111111111111102E-2</c:v>
                </c:pt>
                <c:pt idx="13111">
                  <c:v>0.11044776119402901</c:v>
                </c:pt>
                <c:pt idx="13112">
                  <c:v>0.12542372881355901</c:v>
                </c:pt>
                <c:pt idx="13113">
                  <c:v>0.22222222222222199</c:v>
                </c:pt>
                <c:pt idx="13114">
                  <c:v>0.208191126279863</c:v>
                </c:pt>
                <c:pt idx="13115">
                  <c:v>0.26872246696035201</c:v>
                </c:pt>
                <c:pt idx="13116">
                  <c:v>0.24302788844621501</c:v>
                </c:pt>
                <c:pt idx="13117">
                  <c:v>0.29317269076305202</c:v>
                </c:pt>
                <c:pt idx="13118">
                  <c:v>0.22695035460992899</c:v>
                </c:pt>
                <c:pt idx="13119">
                  <c:v>0.25795053003533502</c:v>
                </c:pt>
                <c:pt idx="13120">
                  <c:v>0.35606060606060502</c:v>
                </c:pt>
                <c:pt idx="13121">
                  <c:v>0.38576779026217201</c:v>
                </c:pt>
                <c:pt idx="13122">
                  <c:v>0.42016806722688999</c:v>
                </c:pt>
                <c:pt idx="13123">
                  <c:v>0.44489795918367298</c:v>
                </c:pt>
                <c:pt idx="13124">
                  <c:v>0.59420289855072395</c:v>
                </c:pt>
                <c:pt idx="13125">
                  <c:v>0.61643835616438303</c:v>
                </c:pt>
                <c:pt idx="13126">
                  <c:v>0.59641255605381105</c:v>
                </c:pt>
                <c:pt idx="13127">
                  <c:v>0.65938864628820903</c:v>
                </c:pt>
                <c:pt idx="13128">
                  <c:v>0.563786008230452</c:v>
                </c:pt>
                <c:pt idx="13129">
                  <c:v>0.57322175732217495</c:v>
                </c:pt>
                <c:pt idx="13130">
                  <c:v>0.30065359477124098</c:v>
                </c:pt>
                <c:pt idx="13131">
                  <c:v>-0.214007782101167</c:v>
                </c:pt>
                <c:pt idx="13132">
                  <c:v>4.2313117066290398E-3</c:v>
                </c:pt>
                <c:pt idx="13133">
                  <c:v>4.2313117066290398E-3</c:v>
                </c:pt>
                <c:pt idx="13134">
                  <c:v>5.3667262969587697E-3</c:v>
                </c:pt>
                <c:pt idx="13135">
                  <c:v>5.3285968028418101E-3</c:v>
                </c:pt>
                <c:pt idx="13136">
                  <c:v>5.27240773286474E-3</c:v>
                </c:pt>
                <c:pt idx="13137">
                  <c:v>6.2370062370062903E-3</c:v>
                </c:pt>
                <c:pt idx="13138">
                  <c:v>6.8649885583524899E-3</c:v>
                </c:pt>
                <c:pt idx="13139">
                  <c:v>-1.38888888888888E-2</c:v>
                </c:pt>
                <c:pt idx="13140">
                  <c:v>-1.35135135135135E-2</c:v>
                </c:pt>
                <c:pt idx="13141">
                  <c:v>-1.3824884792626699E-2</c:v>
                </c:pt>
                <c:pt idx="13142">
                  <c:v>-1.2711864406779599E-2</c:v>
                </c:pt>
                <c:pt idx="13143">
                  <c:v>6.1601642710471501E-3</c:v>
                </c:pt>
                <c:pt idx="13144">
                  <c:v>1.7681728880157101E-2</c:v>
                </c:pt>
                <c:pt idx="13145">
                  <c:v>0</c:v>
                </c:pt>
                <c:pt idx="13146">
                  <c:v>1.1450381679389301E-2</c:v>
                </c:pt>
                <c:pt idx="13147">
                  <c:v>5.6925996204932796E-3</c:v>
                </c:pt>
                <c:pt idx="13148">
                  <c:v>6.6815144766148001E-3</c:v>
                </c:pt>
                <c:pt idx="13149">
                  <c:v>1.32158590308371E-2</c:v>
                </c:pt>
                <c:pt idx="13150">
                  <c:v>6.4516129032257102E-3</c:v>
                </c:pt>
                <c:pt idx="13151">
                  <c:v>4.6153846153846198E-2</c:v>
                </c:pt>
                <c:pt idx="13152">
                  <c:v>5.26315789473683E-2</c:v>
                </c:pt>
                <c:pt idx="13153">
                  <c:v>4.82758620689656E-2</c:v>
                </c:pt>
                <c:pt idx="13154">
                  <c:v>5.28735632183907E-2</c:v>
                </c:pt>
                <c:pt idx="13155">
                  <c:v>1.7316017316017299E-2</c:v>
                </c:pt>
                <c:pt idx="13156">
                  <c:v>3.31753554502369E-2</c:v>
                </c:pt>
                <c:pt idx="13157">
                  <c:v>1.86915887850467E-2</c:v>
                </c:pt>
                <c:pt idx="13158">
                  <c:v>1.9138755980861299E-2</c:v>
                </c:pt>
                <c:pt idx="13159">
                  <c:v>3.25581395348837E-2</c:v>
                </c:pt>
                <c:pt idx="13160">
                  <c:v>4.6728971962616703E-2</c:v>
                </c:pt>
                <c:pt idx="13161">
                  <c:v>6.75990675990676E-2</c:v>
                </c:pt>
                <c:pt idx="13162">
                  <c:v>7.4935400516795897E-2</c:v>
                </c:pt>
                <c:pt idx="13163">
                  <c:v>0.11959287531806601</c:v>
                </c:pt>
                <c:pt idx="13164">
                  <c:v>5.1813471502590601E-2</c:v>
                </c:pt>
                <c:pt idx="13165">
                  <c:v>-2.7624309392265199E-2</c:v>
                </c:pt>
                <c:pt idx="13166">
                  <c:v>3.1161473087818602E-2</c:v>
                </c:pt>
                <c:pt idx="13167">
                  <c:v>3.08123249299718E-2</c:v>
                </c:pt>
                <c:pt idx="13168">
                  <c:v>3.5143769968050999E-2</c:v>
                </c:pt>
                <c:pt idx="13169">
                  <c:v>1.73010380622837E-2</c:v>
                </c:pt>
                <c:pt idx="13170">
                  <c:v>3.8062283737024097E-2</c:v>
                </c:pt>
                <c:pt idx="13171">
                  <c:v>1.6077170418006399E-2</c:v>
                </c:pt>
                <c:pt idx="13172">
                  <c:v>1.5290519877675801E-2</c:v>
                </c:pt>
                <c:pt idx="13173">
                  <c:v>-3.15457413249209E-3</c:v>
                </c:pt>
                <c:pt idx="13174">
                  <c:v>-3.0395136778116299E-3</c:v>
                </c:pt>
                <c:pt idx="13175">
                  <c:v>-5.0397877984084703E-2</c:v>
                </c:pt>
                <c:pt idx="13176">
                  <c:v>-5.2054794520547801E-2</c:v>
                </c:pt>
                <c:pt idx="13177">
                  <c:v>-6.3122923588039906E-2</c:v>
                </c:pt>
                <c:pt idx="13178">
                  <c:v>-6.2295081967212999E-2</c:v>
                </c:pt>
                <c:pt idx="13179">
                  <c:v>-6.5292096219931206E-2</c:v>
                </c:pt>
                <c:pt idx="13180">
                  <c:v>-6.6202090592334395E-2</c:v>
                </c:pt>
                <c:pt idx="13181">
                  <c:v>-6.3973063973064001E-2</c:v>
                </c:pt>
                <c:pt idx="13182">
                  <c:v>-1.33333333333334E-2</c:v>
                </c:pt>
                <c:pt idx="13183">
                  <c:v>-1.3986013986013899E-2</c:v>
                </c:pt>
                <c:pt idx="13184">
                  <c:v>0.16713881019829999</c:v>
                </c:pt>
                <c:pt idx="13185">
                  <c:v>3.4313725490196102E-2</c:v>
                </c:pt>
                <c:pt idx="13186">
                  <c:v>3.8461538461538498E-2</c:v>
                </c:pt>
                <c:pt idx="13187">
                  <c:v>4.4025157232704303E-2</c:v>
                </c:pt>
                <c:pt idx="13188">
                  <c:v>5.30303030303029E-2</c:v>
                </c:pt>
                <c:pt idx="13189">
                  <c:v>0.05</c:v>
                </c:pt>
                <c:pt idx="13190">
                  <c:v>4.8951048951048903E-2</c:v>
                </c:pt>
                <c:pt idx="13191">
                  <c:v>4.7619047619047603E-2</c:v>
                </c:pt>
                <c:pt idx="13192">
                  <c:v>6.6225165562913801E-2</c:v>
                </c:pt>
                <c:pt idx="13193">
                  <c:v>-7.6923076923076802E-2</c:v>
                </c:pt>
                <c:pt idx="13194">
                  <c:v>7.3529411764705604E-3</c:v>
                </c:pt>
                <c:pt idx="13195">
                  <c:v>6.9444444444444198E-3</c:v>
                </c:pt>
                <c:pt idx="13196">
                  <c:v>-3.6363636363636498E-3</c:v>
                </c:pt>
                <c:pt idx="13197">
                  <c:v>-0.112</c:v>
                </c:pt>
                <c:pt idx="13198">
                  <c:v>-0.123893805309734</c:v>
                </c:pt>
                <c:pt idx="13199">
                  <c:v>-0.132743362831858</c:v>
                </c:pt>
                <c:pt idx="13200">
                  <c:v>-0.10370370370370301</c:v>
                </c:pt>
                <c:pt idx="13201">
                  <c:v>-0.12068965517241299</c:v>
                </c:pt>
                <c:pt idx="13202">
                  <c:v>-0.10294117647058799</c:v>
                </c:pt>
                <c:pt idx="13203">
                  <c:v>-0.14736842105263101</c:v>
                </c:pt>
                <c:pt idx="13204">
                  <c:v>-3.03030303030302E-2</c:v>
                </c:pt>
                <c:pt idx="13205">
                  <c:v>-6.7796610169491497E-2</c:v>
                </c:pt>
                <c:pt idx="13206">
                  <c:v>-6.83760683760683E-2</c:v>
                </c:pt>
                <c:pt idx="13207">
                  <c:v>-8.22510822510822E-2</c:v>
                </c:pt>
                <c:pt idx="13208">
                  <c:v>-5.5319148936170098E-2</c:v>
                </c:pt>
                <c:pt idx="13209">
                  <c:v>-4.3478260869565098E-2</c:v>
                </c:pt>
                <c:pt idx="13210">
                  <c:v>-8.3700440528634304E-2</c:v>
                </c:pt>
                <c:pt idx="13211">
                  <c:v>-9.5652173913043301E-2</c:v>
                </c:pt>
                <c:pt idx="13212">
                  <c:v>-5.7268722466960298E-2</c:v>
                </c:pt>
                <c:pt idx="13213">
                  <c:v>-5.6768558951964997E-2</c:v>
                </c:pt>
                <c:pt idx="13214">
                  <c:v>-7.4766355140186896E-2</c:v>
                </c:pt>
                <c:pt idx="13215">
                  <c:v>-8.6538461538461398E-2</c:v>
                </c:pt>
                <c:pt idx="13216">
                  <c:v>-4.22535211267605E-2</c:v>
                </c:pt>
                <c:pt idx="13217">
                  <c:v>-0.12380952380952299</c:v>
                </c:pt>
                <c:pt idx="13218">
                  <c:v>-0.13043478260869501</c:v>
                </c:pt>
                <c:pt idx="13219">
                  <c:v>-0.133004926108374</c:v>
                </c:pt>
                <c:pt idx="13220">
                  <c:v>-8.6538461538461398E-2</c:v>
                </c:pt>
                <c:pt idx="13221">
                  <c:v>-8.5714285714285604E-2</c:v>
                </c:pt>
                <c:pt idx="13222">
                  <c:v>-0.09</c:v>
                </c:pt>
                <c:pt idx="13223">
                  <c:v>-8.7378640776698893E-2</c:v>
                </c:pt>
                <c:pt idx="13224">
                  <c:v>-9.8039215686274606E-2</c:v>
                </c:pt>
                <c:pt idx="13225">
                  <c:v>2.63929618768328E-2</c:v>
                </c:pt>
                <c:pt idx="13226">
                  <c:v>3.1358885017421498E-2</c:v>
                </c:pt>
                <c:pt idx="13227">
                  <c:v>3.4090909090909102E-2</c:v>
                </c:pt>
                <c:pt idx="13228">
                  <c:v>-6.08519269776874E-3</c:v>
                </c:pt>
                <c:pt idx="13229">
                  <c:v>-6.59340659340657E-3</c:v>
                </c:pt>
                <c:pt idx="13230">
                  <c:v>3.78151260504202E-2</c:v>
                </c:pt>
                <c:pt idx="13231">
                  <c:v>4.0540540540540501E-2</c:v>
                </c:pt>
                <c:pt idx="13232">
                  <c:v>3.55555555555555E-2</c:v>
                </c:pt>
                <c:pt idx="13233">
                  <c:v>-1.18764845605701E-2</c:v>
                </c:pt>
                <c:pt idx="13234">
                  <c:v>-1.24069478908188E-2</c:v>
                </c:pt>
                <c:pt idx="13235">
                  <c:v>9.3896713615022592E-3</c:v>
                </c:pt>
                <c:pt idx="13236">
                  <c:v>5.69476082004556E-2</c:v>
                </c:pt>
                <c:pt idx="13237">
                  <c:v>1.51843817787418E-2</c:v>
                </c:pt>
                <c:pt idx="13238">
                  <c:v>3.73831775700934E-2</c:v>
                </c:pt>
                <c:pt idx="13239">
                  <c:v>3.4188034188034198E-2</c:v>
                </c:pt>
                <c:pt idx="13240">
                  <c:v>2.2675736961450502E-3</c:v>
                </c:pt>
                <c:pt idx="13241">
                  <c:v>2.3640661938533199E-3</c:v>
                </c:pt>
                <c:pt idx="13242">
                  <c:v>-4.7169811320755201E-3</c:v>
                </c:pt>
                <c:pt idx="13243">
                  <c:v>-5.2631578947368498E-3</c:v>
                </c:pt>
                <c:pt idx="13244">
                  <c:v>-5.4644808743169399E-3</c:v>
                </c:pt>
                <c:pt idx="13245">
                  <c:v>-5.8823529411764497E-3</c:v>
                </c:pt>
                <c:pt idx="13246">
                  <c:v>-6.6225165562914202E-3</c:v>
                </c:pt>
                <c:pt idx="13247">
                  <c:v>1.33333333333334E-2</c:v>
                </c:pt>
                <c:pt idx="13248">
                  <c:v>1.16279069767442E-2</c:v>
                </c:pt>
                <c:pt idx="13249">
                  <c:v>1.9390581717451501E-2</c:v>
                </c:pt>
                <c:pt idx="13250">
                  <c:v>-6.02409638554217E-2</c:v>
                </c:pt>
                <c:pt idx="13251">
                  <c:v>8.4985835694051295E-3</c:v>
                </c:pt>
                <c:pt idx="13252">
                  <c:v>9.6463022508037604E-3</c:v>
                </c:pt>
                <c:pt idx="13253">
                  <c:v>1.0752688172042999E-2</c:v>
                </c:pt>
                <c:pt idx="13254">
                  <c:v>-2.3076923076922901E-2</c:v>
                </c:pt>
                <c:pt idx="13255">
                  <c:v>-2.3622047244094401E-2</c:v>
                </c:pt>
                <c:pt idx="13256">
                  <c:v>-2.27272727272727E-2</c:v>
                </c:pt>
                <c:pt idx="13257">
                  <c:v>-2.1276595744680701E-2</c:v>
                </c:pt>
                <c:pt idx="13258">
                  <c:v>-2.1126760563380202E-2</c:v>
                </c:pt>
                <c:pt idx="13259">
                  <c:v>-1.42857142857142E-2</c:v>
                </c:pt>
                <c:pt idx="13260">
                  <c:v>-7.75193798449613E-3</c:v>
                </c:pt>
                <c:pt idx="13261">
                  <c:v>-7.2463768115942299E-3</c:v>
                </c:pt>
                <c:pt idx="13262">
                  <c:v>-7.1942446043165003E-3</c:v>
                </c:pt>
                <c:pt idx="13263">
                  <c:v>3.5335689045936599E-3</c:v>
                </c:pt>
                <c:pt idx="13264">
                  <c:v>3.7174721189590001E-3</c:v>
                </c:pt>
                <c:pt idx="13265">
                  <c:v>6.81003584229391E-2</c:v>
                </c:pt>
                <c:pt idx="13266">
                  <c:v>3.5714285714285803E-2</c:v>
                </c:pt>
                <c:pt idx="13267">
                  <c:v>4.5296167247386797E-2</c:v>
                </c:pt>
                <c:pt idx="13268">
                  <c:v>4.37710437710436E-2</c:v>
                </c:pt>
                <c:pt idx="13269">
                  <c:v>0.15170278637770801</c:v>
                </c:pt>
                <c:pt idx="13270">
                  <c:v>0.175627240143369</c:v>
                </c:pt>
                <c:pt idx="13271">
                  <c:v>0.19521912350597601</c:v>
                </c:pt>
                <c:pt idx="13272">
                  <c:v>0.183999999999999</c:v>
                </c:pt>
                <c:pt idx="13273">
                  <c:v>0.17293233082706699</c:v>
                </c:pt>
                <c:pt idx="13274">
                  <c:v>0.17602996254681599</c:v>
                </c:pt>
                <c:pt idx="13275">
                  <c:v>0.17870722433460001</c:v>
                </c:pt>
                <c:pt idx="13276">
                  <c:v>0.18146718146718099</c:v>
                </c:pt>
                <c:pt idx="13277">
                  <c:v>0.19999999999999901</c:v>
                </c:pt>
                <c:pt idx="13278">
                  <c:v>0.21052631578947301</c:v>
                </c:pt>
                <c:pt idx="13279">
                  <c:v>0.265306122448979</c:v>
                </c:pt>
                <c:pt idx="13280">
                  <c:v>0.234567901234567</c:v>
                </c:pt>
                <c:pt idx="13281">
                  <c:v>0.25301204819277101</c:v>
                </c:pt>
                <c:pt idx="13282">
                  <c:v>0.268085106382978</c:v>
                </c:pt>
                <c:pt idx="13283">
                  <c:v>0.25862068965517199</c:v>
                </c:pt>
                <c:pt idx="13284">
                  <c:v>0.21702127659574399</c:v>
                </c:pt>
                <c:pt idx="13285">
                  <c:v>0.25862068965517199</c:v>
                </c:pt>
                <c:pt idx="13286">
                  <c:v>0.24463519313304699</c:v>
                </c:pt>
                <c:pt idx="13287">
                  <c:v>0.27966101694915202</c:v>
                </c:pt>
                <c:pt idx="13288">
                  <c:v>0.26640926640926599</c:v>
                </c:pt>
                <c:pt idx="13289">
                  <c:v>0.35294117647058798</c:v>
                </c:pt>
                <c:pt idx="13290">
                  <c:v>0.372093023255813</c:v>
                </c:pt>
                <c:pt idx="13291">
                  <c:v>0.37795275590551097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7.0257611241217799E-3</c:v>
                </c:pt>
                <c:pt idx="13298">
                  <c:v>8.3102493074791398E-3</c:v>
                </c:pt>
                <c:pt idx="13299">
                  <c:v>6.5075921908894696E-3</c:v>
                </c:pt>
                <c:pt idx="13300">
                  <c:v>-2.37154150197629E-2</c:v>
                </c:pt>
                <c:pt idx="13301">
                  <c:v>-2.6548672566371698E-2</c:v>
                </c:pt>
                <c:pt idx="13302">
                  <c:v>-1.90274841437632E-2</c:v>
                </c:pt>
                <c:pt idx="13303">
                  <c:v>-3.7037037037036903E-2</c:v>
                </c:pt>
                <c:pt idx="13304">
                  <c:v>-2.4999999999999901E-2</c:v>
                </c:pt>
                <c:pt idx="13305">
                  <c:v>-3.6734693877551003E-2</c:v>
                </c:pt>
                <c:pt idx="13306">
                  <c:v>-6.5075921908894696E-3</c:v>
                </c:pt>
                <c:pt idx="13307">
                  <c:v>-6.3424947145878097E-3</c:v>
                </c:pt>
                <c:pt idx="13308">
                  <c:v>4.20560747663552E-2</c:v>
                </c:pt>
                <c:pt idx="13309">
                  <c:v>0.04</c:v>
                </c:pt>
                <c:pt idx="13310">
                  <c:v>5.5555555555555497E-2</c:v>
                </c:pt>
                <c:pt idx="13311">
                  <c:v>5.0209205020920397E-2</c:v>
                </c:pt>
                <c:pt idx="13312">
                  <c:v>5.9113300492610703E-2</c:v>
                </c:pt>
                <c:pt idx="13313">
                  <c:v>2.15827338129497E-2</c:v>
                </c:pt>
                <c:pt idx="13314">
                  <c:v>2.5641025641025501E-2</c:v>
                </c:pt>
                <c:pt idx="13315">
                  <c:v>1.8072289156626498E-2</c:v>
                </c:pt>
                <c:pt idx="13316">
                  <c:v>3.4883720930232599E-2</c:v>
                </c:pt>
                <c:pt idx="13317">
                  <c:v>3.3707865168539401E-2</c:v>
                </c:pt>
                <c:pt idx="13318">
                  <c:v>3.3707865168539401E-2</c:v>
                </c:pt>
                <c:pt idx="13319">
                  <c:v>3.5714285714285803E-2</c:v>
                </c:pt>
                <c:pt idx="13320">
                  <c:v>2.9850746268656799E-2</c:v>
                </c:pt>
                <c:pt idx="13321">
                  <c:v>1.8957345971563899E-2</c:v>
                </c:pt>
                <c:pt idx="13322">
                  <c:v>-4.4496487119437898E-2</c:v>
                </c:pt>
                <c:pt idx="13323">
                  <c:v>-0.12698412698412601</c:v>
                </c:pt>
                <c:pt idx="13324">
                  <c:v>-0.11328125</c:v>
                </c:pt>
                <c:pt idx="13325">
                  <c:v>-0.123404255319149</c:v>
                </c:pt>
                <c:pt idx="13326">
                  <c:v>-2.14592274678111E-2</c:v>
                </c:pt>
                <c:pt idx="13327">
                  <c:v>-2.2123893805309599E-2</c:v>
                </c:pt>
                <c:pt idx="13328">
                  <c:v>1.24069478908188E-2</c:v>
                </c:pt>
                <c:pt idx="13329">
                  <c:v>-4.4289044289044198E-2</c:v>
                </c:pt>
                <c:pt idx="13330">
                  <c:v>-4.7619047619047603E-2</c:v>
                </c:pt>
                <c:pt idx="13331">
                  <c:v>-5.0938337801608599E-2</c:v>
                </c:pt>
                <c:pt idx="13332">
                  <c:v>-5.3221288515406098E-2</c:v>
                </c:pt>
                <c:pt idx="13333">
                  <c:v>-5.5072463768115899E-2</c:v>
                </c:pt>
                <c:pt idx="13334">
                  <c:v>-5.26315789473683E-2</c:v>
                </c:pt>
                <c:pt idx="13335">
                  <c:v>-5.0938337801608599E-2</c:v>
                </c:pt>
                <c:pt idx="13336">
                  <c:v>-0.12422360248447201</c:v>
                </c:pt>
                <c:pt idx="13337">
                  <c:v>-0.13071895424836599</c:v>
                </c:pt>
                <c:pt idx="13338">
                  <c:v>2.2471910112359599E-2</c:v>
                </c:pt>
                <c:pt idx="13339">
                  <c:v>2.2222222222222102E-2</c:v>
                </c:pt>
                <c:pt idx="13340">
                  <c:v>4.63215258855584E-2</c:v>
                </c:pt>
                <c:pt idx="13341">
                  <c:v>5.1987767584097802E-2</c:v>
                </c:pt>
                <c:pt idx="13342">
                  <c:v>6.7846607669616393E-2</c:v>
                </c:pt>
                <c:pt idx="13343">
                  <c:v>5.0505050505050601E-2</c:v>
                </c:pt>
                <c:pt idx="13344">
                  <c:v>-2.6385224274405499E-3</c:v>
                </c:pt>
                <c:pt idx="13345">
                  <c:v>-2.8490028490029099E-3</c:v>
                </c:pt>
                <c:pt idx="13346">
                  <c:v>5.4347826086956499E-2</c:v>
                </c:pt>
                <c:pt idx="13347">
                  <c:v>5.6497175141242799E-2</c:v>
                </c:pt>
                <c:pt idx="13348">
                  <c:v>6.9486404833836807E-2</c:v>
                </c:pt>
                <c:pt idx="13349">
                  <c:v>5.95238095238095E-2</c:v>
                </c:pt>
                <c:pt idx="13350">
                  <c:v>5.7471264367816098E-2</c:v>
                </c:pt>
                <c:pt idx="13351">
                  <c:v>5.7142857142857099E-2</c:v>
                </c:pt>
                <c:pt idx="13352">
                  <c:v>0.14285714285714199</c:v>
                </c:pt>
                <c:pt idx="13353">
                  <c:v>0.177570093457943</c:v>
                </c:pt>
                <c:pt idx="13354">
                  <c:v>0.23728813559322001</c:v>
                </c:pt>
                <c:pt idx="13355">
                  <c:v>0.34482758620689602</c:v>
                </c:pt>
                <c:pt idx="13356">
                  <c:v>0.27196652719665199</c:v>
                </c:pt>
                <c:pt idx="13357">
                  <c:v>0.183823529411764</c:v>
                </c:pt>
                <c:pt idx="13358">
                  <c:v>0.21146953405017899</c:v>
                </c:pt>
                <c:pt idx="13359">
                  <c:v>0.187301587301587</c:v>
                </c:pt>
                <c:pt idx="13360">
                  <c:v>0.18495297805642599</c:v>
                </c:pt>
                <c:pt idx="13361">
                  <c:v>1.7142857142857099E-2</c:v>
                </c:pt>
                <c:pt idx="13362">
                  <c:v>2.0270270270270101E-2</c:v>
                </c:pt>
                <c:pt idx="13363">
                  <c:v>2.19780219780219E-2</c:v>
                </c:pt>
                <c:pt idx="13364">
                  <c:v>2.27272727272727E-2</c:v>
                </c:pt>
                <c:pt idx="13365">
                  <c:v>2.4691358024691398E-2</c:v>
                </c:pt>
                <c:pt idx="13366">
                  <c:v>2.4590163934426101E-2</c:v>
                </c:pt>
                <c:pt idx="13367">
                  <c:v>2.4590163934426101E-2</c:v>
                </c:pt>
                <c:pt idx="13368">
                  <c:v>2.47933884297519E-2</c:v>
                </c:pt>
                <c:pt idx="13369">
                  <c:v>3.0800821355236201E-2</c:v>
                </c:pt>
                <c:pt idx="13370">
                  <c:v>-2.3622047244094401E-2</c:v>
                </c:pt>
                <c:pt idx="13371">
                  <c:v>-2.2304832713754701E-2</c:v>
                </c:pt>
                <c:pt idx="13372">
                  <c:v>2.95857988165679E-2</c:v>
                </c:pt>
                <c:pt idx="13373">
                  <c:v>2.7484143763213599E-2</c:v>
                </c:pt>
                <c:pt idx="13374">
                  <c:v>2.7956989247311902E-2</c:v>
                </c:pt>
                <c:pt idx="13375">
                  <c:v>8.5470085470085097E-3</c:v>
                </c:pt>
                <c:pt idx="13376">
                  <c:v>2.1413276231263502E-3</c:v>
                </c:pt>
                <c:pt idx="13377">
                  <c:v>2.04498977505118E-3</c:v>
                </c:pt>
                <c:pt idx="13378">
                  <c:v>2.2779043280183298E-3</c:v>
                </c:pt>
                <c:pt idx="13379">
                  <c:v>2.4570024570025298E-3</c:v>
                </c:pt>
                <c:pt idx="13380">
                  <c:v>9.52380952380949E-3</c:v>
                </c:pt>
                <c:pt idx="13381">
                  <c:v>2.4213075060532901E-3</c:v>
                </c:pt>
                <c:pt idx="13382">
                  <c:v>2.3640661938533199E-3</c:v>
                </c:pt>
                <c:pt idx="13383">
                  <c:v>-4.8076923076922897E-3</c:v>
                </c:pt>
                <c:pt idx="13384">
                  <c:v>-5.3475935828877202E-3</c:v>
                </c:pt>
                <c:pt idx="13385">
                  <c:v>-4.9261083743843397E-3</c:v>
                </c:pt>
                <c:pt idx="13386">
                  <c:v>-4.7619047619047398E-3</c:v>
                </c:pt>
                <c:pt idx="13387">
                  <c:v>-1.2987012987012801E-2</c:v>
                </c:pt>
                <c:pt idx="13388">
                  <c:v>5.6122448979591698E-2</c:v>
                </c:pt>
                <c:pt idx="13389">
                  <c:v>5.78947368421052E-2</c:v>
                </c:pt>
                <c:pt idx="13390">
                  <c:v>5.1886792452830101E-2</c:v>
                </c:pt>
                <c:pt idx="13391">
                  <c:v>3.10262529832936E-2</c:v>
                </c:pt>
                <c:pt idx="13392">
                  <c:v>3.4666666666666603E-2</c:v>
                </c:pt>
                <c:pt idx="13393">
                  <c:v>3.4482758620689703E-2</c:v>
                </c:pt>
                <c:pt idx="13394">
                  <c:v>5.8823529411764698E-2</c:v>
                </c:pt>
                <c:pt idx="13395">
                  <c:v>1.6853932584269499E-2</c:v>
                </c:pt>
                <c:pt idx="13396">
                  <c:v>1.7341040462427602E-2</c:v>
                </c:pt>
                <c:pt idx="13397">
                  <c:v>1.74418604651163E-2</c:v>
                </c:pt>
                <c:pt idx="13398">
                  <c:v>9.8039215686274606E-2</c:v>
                </c:pt>
                <c:pt idx="13399">
                  <c:v>0.10891089108910899</c:v>
                </c:pt>
                <c:pt idx="13400">
                  <c:v>0.106796116504854</c:v>
                </c:pt>
                <c:pt idx="13401">
                  <c:v>9.96978851963745E-2</c:v>
                </c:pt>
                <c:pt idx="13402">
                  <c:v>0.234939759036144</c:v>
                </c:pt>
                <c:pt idx="13403">
                  <c:v>8.8471849865951802E-2</c:v>
                </c:pt>
                <c:pt idx="13404">
                  <c:v>0.100303951367781</c:v>
                </c:pt>
                <c:pt idx="13405">
                  <c:v>0.11111111111111099</c:v>
                </c:pt>
                <c:pt idx="13406">
                  <c:v>0.117437722419928</c:v>
                </c:pt>
                <c:pt idx="13407">
                  <c:v>6.9767441860465004E-2</c:v>
                </c:pt>
                <c:pt idx="13408">
                  <c:v>7.5630252100840206E-2</c:v>
                </c:pt>
                <c:pt idx="13409">
                  <c:v>6.3291139240506195E-2</c:v>
                </c:pt>
                <c:pt idx="13410">
                  <c:v>0.219512195121951</c:v>
                </c:pt>
                <c:pt idx="13411">
                  <c:v>0.19999999999999901</c:v>
                </c:pt>
                <c:pt idx="13412">
                  <c:v>0.21070234113712299</c:v>
                </c:pt>
                <c:pt idx="13413">
                  <c:v>0.22556390977443599</c:v>
                </c:pt>
                <c:pt idx="13414">
                  <c:v>0.21673003802281299</c:v>
                </c:pt>
                <c:pt idx="13415">
                  <c:v>1.30246020260491E-2</c:v>
                </c:pt>
                <c:pt idx="13416">
                  <c:v>-1.6853932584269499E-2</c:v>
                </c:pt>
                <c:pt idx="13417">
                  <c:v>-1.7751479289940902E-2</c:v>
                </c:pt>
                <c:pt idx="13418">
                  <c:v>-2.19780219780219E-2</c:v>
                </c:pt>
                <c:pt idx="13419">
                  <c:v>-2.34375E-2</c:v>
                </c:pt>
                <c:pt idx="13420">
                  <c:v>-2.6431718061673899E-2</c:v>
                </c:pt>
                <c:pt idx="13421">
                  <c:v>-2.01342281879195E-2</c:v>
                </c:pt>
                <c:pt idx="13422">
                  <c:v>-5.5045871559632899E-2</c:v>
                </c:pt>
                <c:pt idx="13423">
                  <c:v>-5.9405940594059403E-2</c:v>
                </c:pt>
                <c:pt idx="13424">
                  <c:v>-7.7319587628865899E-2</c:v>
                </c:pt>
                <c:pt idx="13425">
                  <c:v>-3.7220843672456497E-2</c:v>
                </c:pt>
                <c:pt idx="13426">
                  <c:v>-2.92682926829268E-2</c:v>
                </c:pt>
                <c:pt idx="13427">
                  <c:v>-3.7037037037036903E-2</c:v>
                </c:pt>
                <c:pt idx="13428">
                  <c:v>-5.2109181141439101E-2</c:v>
                </c:pt>
                <c:pt idx="13429">
                  <c:v>-3.8647342995168997E-2</c:v>
                </c:pt>
                <c:pt idx="13430">
                  <c:v>-3.14769975786926E-2</c:v>
                </c:pt>
                <c:pt idx="13431">
                  <c:v>1.19331742243435E-2</c:v>
                </c:pt>
                <c:pt idx="13432">
                  <c:v>1.1820330969267E-2</c:v>
                </c:pt>
                <c:pt idx="13433">
                  <c:v>1.19904076738608E-2</c:v>
                </c:pt>
                <c:pt idx="13434">
                  <c:v>1.2048192771084199E-2</c:v>
                </c:pt>
                <c:pt idx="13435">
                  <c:v>2.09424083769633E-2</c:v>
                </c:pt>
                <c:pt idx="13436">
                  <c:v>2.0304568527918801E-2</c:v>
                </c:pt>
                <c:pt idx="13437">
                  <c:v>1.12866817155756E-2</c:v>
                </c:pt>
                <c:pt idx="13438">
                  <c:v>1.15473441108544E-2</c:v>
                </c:pt>
                <c:pt idx="13439">
                  <c:v>1.25313283208019E-2</c:v>
                </c:pt>
                <c:pt idx="13440">
                  <c:v>2.3376623376623201E-2</c:v>
                </c:pt>
                <c:pt idx="13441">
                  <c:v>2.2332506203474E-2</c:v>
                </c:pt>
                <c:pt idx="13442">
                  <c:v>2.4930747922437602E-2</c:v>
                </c:pt>
                <c:pt idx="13443">
                  <c:v>2.4128686327077702E-2</c:v>
                </c:pt>
                <c:pt idx="13444">
                  <c:v>2.3498694516971199E-2</c:v>
                </c:pt>
                <c:pt idx="13445">
                  <c:v>-1.5873015873015799E-2</c:v>
                </c:pt>
                <c:pt idx="13446">
                  <c:v>-8.3109919571045604E-2</c:v>
                </c:pt>
                <c:pt idx="13447">
                  <c:v>-9.4224924012157901E-2</c:v>
                </c:pt>
                <c:pt idx="13448">
                  <c:v>-0.10091743119266</c:v>
                </c:pt>
                <c:pt idx="13449">
                  <c:v>-0.10819672131147499</c:v>
                </c:pt>
                <c:pt idx="13450">
                  <c:v>-0.15570934256055299</c:v>
                </c:pt>
                <c:pt idx="13451">
                  <c:v>-0.15094339622641501</c:v>
                </c:pt>
                <c:pt idx="13452">
                  <c:v>-0.14374999999999999</c:v>
                </c:pt>
                <c:pt idx="13453">
                  <c:v>-0.14374999999999999</c:v>
                </c:pt>
                <c:pt idx="13454">
                  <c:v>-0.147435897435897</c:v>
                </c:pt>
                <c:pt idx="13455">
                  <c:v>-0.22068965517241301</c:v>
                </c:pt>
                <c:pt idx="13456">
                  <c:v>-0.22068965517241301</c:v>
                </c:pt>
                <c:pt idx="13457">
                  <c:v>-0.13939393939393899</c:v>
                </c:pt>
                <c:pt idx="13458">
                  <c:v>-0.149999999999999</c:v>
                </c:pt>
                <c:pt idx="13459">
                  <c:v>-0.23674911660777301</c:v>
                </c:pt>
                <c:pt idx="13460">
                  <c:v>-0.17333333333333301</c:v>
                </c:pt>
                <c:pt idx="13461">
                  <c:v>-9.5975232198142399E-2</c:v>
                </c:pt>
                <c:pt idx="13462">
                  <c:v>-9.96978851963745E-2</c:v>
                </c:pt>
                <c:pt idx="13463">
                  <c:v>-0.17647058823529399</c:v>
                </c:pt>
                <c:pt idx="13464">
                  <c:v>-0.197368421052631</c:v>
                </c:pt>
                <c:pt idx="13465">
                  <c:v>-0.20408163265306101</c:v>
                </c:pt>
                <c:pt idx="13466">
                  <c:v>-0.23232323232323199</c:v>
                </c:pt>
                <c:pt idx="13467">
                  <c:v>-0.20833333333333301</c:v>
                </c:pt>
                <c:pt idx="13468">
                  <c:v>-0.23571428571428499</c:v>
                </c:pt>
                <c:pt idx="13469">
                  <c:v>-0.13636363636363599</c:v>
                </c:pt>
                <c:pt idx="13470">
                  <c:v>-0.173770491803278</c:v>
                </c:pt>
                <c:pt idx="13471">
                  <c:v>-0.176056338028169</c:v>
                </c:pt>
                <c:pt idx="13472">
                  <c:v>-0.185964912280701</c:v>
                </c:pt>
                <c:pt idx="13473">
                  <c:v>-0.24460431654676201</c:v>
                </c:pt>
                <c:pt idx="13474">
                  <c:v>-0.19665271966527101</c:v>
                </c:pt>
                <c:pt idx="13475">
                  <c:v>-9.6774193548386997E-2</c:v>
                </c:pt>
                <c:pt idx="13476">
                  <c:v>-0.12452830188679199</c:v>
                </c:pt>
                <c:pt idx="13477">
                  <c:v>-0.214285714285714</c:v>
                </c:pt>
                <c:pt idx="13478">
                  <c:v>-0.27472527472527403</c:v>
                </c:pt>
                <c:pt idx="13479">
                  <c:v>-0.2109375</c:v>
                </c:pt>
                <c:pt idx="13480">
                  <c:v>-0.2109375</c:v>
                </c:pt>
                <c:pt idx="13481">
                  <c:v>-0.23841059602649001</c:v>
                </c:pt>
                <c:pt idx="13482">
                  <c:v>-0.18021201413427501</c:v>
                </c:pt>
                <c:pt idx="13483">
                  <c:v>-0.17770034843205501</c:v>
                </c:pt>
                <c:pt idx="13484">
                  <c:v>-0.20979020979020899</c:v>
                </c:pt>
                <c:pt idx="13485">
                  <c:v>-0.17220543806646499</c:v>
                </c:pt>
                <c:pt idx="13486">
                  <c:v>-0.19999999999999901</c:v>
                </c:pt>
                <c:pt idx="13487">
                  <c:v>-0.21189591078066899</c:v>
                </c:pt>
                <c:pt idx="13488">
                  <c:v>-0.220588235294117</c:v>
                </c:pt>
                <c:pt idx="13489">
                  <c:v>-0.234375</c:v>
                </c:pt>
                <c:pt idx="13490">
                  <c:v>-0.25099601593625498</c:v>
                </c:pt>
                <c:pt idx="13491">
                  <c:v>-0.26359832635983199</c:v>
                </c:pt>
                <c:pt idx="13492">
                  <c:v>-0.36186770428015502</c:v>
                </c:pt>
                <c:pt idx="13493">
                  <c:v>-0.37795275590551097</c:v>
                </c:pt>
                <c:pt idx="13494">
                  <c:v>-8.6455331412103008E-3</c:v>
                </c:pt>
                <c:pt idx="13495">
                  <c:v>-1.02389078498292E-2</c:v>
                </c:pt>
                <c:pt idx="13496">
                  <c:v>5.4644808743169399E-3</c:v>
                </c:pt>
                <c:pt idx="13497">
                  <c:v>0</c:v>
                </c:pt>
                <c:pt idx="13498">
                  <c:v>-4.4210526315789402E-2</c:v>
                </c:pt>
                <c:pt idx="13499">
                  <c:v>-5.3333333333333198E-2</c:v>
                </c:pt>
                <c:pt idx="13500">
                  <c:v>-6.15384615384615E-2</c:v>
                </c:pt>
                <c:pt idx="13501">
                  <c:v>-5.7416267942583803E-2</c:v>
                </c:pt>
                <c:pt idx="13502">
                  <c:v>-5.7692307692307702E-2</c:v>
                </c:pt>
                <c:pt idx="13503">
                  <c:v>-5.1724137931034399E-2</c:v>
                </c:pt>
                <c:pt idx="13504">
                  <c:v>-6.0913705583756299E-2</c:v>
                </c:pt>
                <c:pt idx="13505">
                  <c:v>-2.1077283372365301E-2</c:v>
                </c:pt>
                <c:pt idx="13506">
                  <c:v>1.3953488372093001E-2</c:v>
                </c:pt>
                <c:pt idx="13507">
                  <c:v>6.8337129840547704E-3</c:v>
                </c:pt>
                <c:pt idx="13508">
                  <c:v>-2.7272727272727299E-2</c:v>
                </c:pt>
                <c:pt idx="13509">
                  <c:v>-2.7522935779816501E-2</c:v>
                </c:pt>
                <c:pt idx="13510">
                  <c:v>-4.2654028436019002E-2</c:v>
                </c:pt>
                <c:pt idx="13511">
                  <c:v>-4.7872340425531901E-2</c:v>
                </c:pt>
                <c:pt idx="13512">
                  <c:v>-4.2654028436019002E-2</c:v>
                </c:pt>
                <c:pt idx="13513">
                  <c:v>-1.5228426395939E-2</c:v>
                </c:pt>
                <c:pt idx="13514">
                  <c:v>0.101694915254237</c:v>
                </c:pt>
                <c:pt idx="13515">
                  <c:v>-2.7829313543599101E-2</c:v>
                </c:pt>
                <c:pt idx="13516">
                  <c:v>5.3859964093356796E-3</c:v>
                </c:pt>
                <c:pt idx="13517">
                  <c:v>6.6815144766148001E-3</c:v>
                </c:pt>
                <c:pt idx="13518">
                  <c:v>7.1258907363420604E-3</c:v>
                </c:pt>
                <c:pt idx="13519">
                  <c:v>0</c:v>
                </c:pt>
                <c:pt idx="13520">
                  <c:v>3.6855036855036799E-2</c:v>
                </c:pt>
                <c:pt idx="13521">
                  <c:v>4.20168067226891E-2</c:v>
                </c:pt>
                <c:pt idx="13522">
                  <c:v>4.04312668463611E-2</c:v>
                </c:pt>
                <c:pt idx="13523">
                  <c:v>4.0214477211796197E-2</c:v>
                </c:pt>
                <c:pt idx="13524">
                  <c:v>0</c:v>
                </c:pt>
                <c:pt idx="13525">
                  <c:v>2.5188916876575001E-3</c:v>
                </c:pt>
                <c:pt idx="13526">
                  <c:v>-9.6926713947990503E-2</c:v>
                </c:pt>
                <c:pt idx="13527">
                  <c:v>-9.7387173396674603E-2</c:v>
                </c:pt>
                <c:pt idx="13528">
                  <c:v>-5.4373522458628802E-2</c:v>
                </c:pt>
                <c:pt idx="13529">
                  <c:v>-6.2330623306232999E-2</c:v>
                </c:pt>
                <c:pt idx="13530">
                  <c:v>-2.27272727272727E-2</c:v>
                </c:pt>
                <c:pt idx="13531">
                  <c:v>-2.27272727272727E-2</c:v>
                </c:pt>
                <c:pt idx="13532">
                  <c:v>2.8818443804035001E-3</c:v>
                </c:pt>
                <c:pt idx="13533">
                  <c:v>2.9850746268655901E-3</c:v>
                </c:pt>
                <c:pt idx="13534">
                  <c:v>5.4216867469879498E-2</c:v>
                </c:pt>
                <c:pt idx="13535">
                  <c:v>5.3892215568862298E-2</c:v>
                </c:pt>
                <c:pt idx="13536">
                  <c:v>8.2191780821918494E-3</c:v>
                </c:pt>
                <c:pt idx="13537">
                  <c:v>9.0634441087613597E-3</c:v>
                </c:pt>
                <c:pt idx="13538">
                  <c:v>3.5294117647058899E-2</c:v>
                </c:pt>
                <c:pt idx="13539">
                  <c:v>-4.0871934604904597E-2</c:v>
                </c:pt>
                <c:pt idx="13540">
                  <c:v>8.0862533692722602E-3</c:v>
                </c:pt>
                <c:pt idx="13541">
                  <c:v>1.14942528735633E-2</c:v>
                </c:pt>
                <c:pt idx="13542">
                  <c:v>6.9230769230769207E-2</c:v>
                </c:pt>
                <c:pt idx="13543">
                  <c:v>6.2992125984251995E-2</c:v>
                </c:pt>
                <c:pt idx="13544">
                  <c:v>5.8823529411764698E-2</c:v>
                </c:pt>
                <c:pt idx="13545">
                  <c:v>6.25E-2</c:v>
                </c:pt>
                <c:pt idx="13546">
                  <c:v>5.9259259259259303E-2</c:v>
                </c:pt>
                <c:pt idx="13547">
                  <c:v>6.7164179104477695E-2</c:v>
                </c:pt>
                <c:pt idx="13548">
                  <c:v>0.14173228346456601</c:v>
                </c:pt>
                <c:pt idx="13549">
                  <c:v>0.15126050420168</c:v>
                </c:pt>
                <c:pt idx="13550">
                  <c:v>0.189873417721518</c:v>
                </c:pt>
                <c:pt idx="13551">
                  <c:v>0.217391304347826</c:v>
                </c:pt>
                <c:pt idx="13552">
                  <c:v>0.17928286852589601</c:v>
                </c:pt>
                <c:pt idx="13553">
                  <c:v>7.82608695652173E-2</c:v>
                </c:pt>
                <c:pt idx="13554">
                  <c:v>9.1525423728813393E-2</c:v>
                </c:pt>
                <c:pt idx="13555">
                  <c:v>0.17777777777777701</c:v>
                </c:pt>
                <c:pt idx="13556">
                  <c:v>0.20689655172413701</c:v>
                </c:pt>
                <c:pt idx="13557">
                  <c:v>0.183999999999999</c:v>
                </c:pt>
                <c:pt idx="13558">
                  <c:v>9.0128755364806898E-2</c:v>
                </c:pt>
                <c:pt idx="13559">
                  <c:v>0</c:v>
                </c:pt>
                <c:pt idx="13560">
                  <c:v>0.123287671232876</c:v>
                </c:pt>
                <c:pt idx="13561">
                  <c:v>0.12442396313364</c:v>
                </c:pt>
                <c:pt idx="13562">
                  <c:v>0.378151260504201</c:v>
                </c:pt>
                <c:pt idx="13563">
                  <c:v>0.14285714285714199</c:v>
                </c:pt>
                <c:pt idx="13564">
                  <c:v>0.233160621761657</c:v>
                </c:pt>
                <c:pt idx="13565">
                  <c:v>0.33333333333333298</c:v>
                </c:pt>
                <c:pt idx="13566">
                  <c:v>0.38028169014084501</c:v>
                </c:pt>
                <c:pt idx="13567">
                  <c:v>0.19780219780219699</c:v>
                </c:pt>
                <c:pt idx="13568">
                  <c:v>0.24657534246575299</c:v>
                </c:pt>
                <c:pt idx="13569">
                  <c:v>0.16167664670658599</c:v>
                </c:pt>
                <c:pt idx="13570">
                  <c:v>0.28723404255319102</c:v>
                </c:pt>
                <c:pt idx="13571">
                  <c:v>0.29411764705882298</c:v>
                </c:pt>
                <c:pt idx="13572">
                  <c:v>0.28934010152284201</c:v>
                </c:pt>
                <c:pt idx="13573">
                  <c:v>0.36144578313253001</c:v>
                </c:pt>
                <c:pt idx="13574">
                  <c:v>0.24590163934426201</c:v>
                </c:pt>
                <c:pt idx="13575">
                  <c:v>0.218884120171673</c:v>
                </c:pt>
                <c:pt idx="13576">
                  <c:v>0.36641221374045702</c:v>
                </c:pt>
                <c:pt idx="13577">
                  <c:v>0.60759493670886</c:v>
                </c:pt>
                <c:pt idx="13578">
                  <c:v>0.61006289308176098</c:v>
                </c:pt>
                <c:pt idx="13579">
                  <c:v>0.57232704402515699</c:v>
                </c:pt>
                <c:pt idx="13580">
                  <c:v>0.61073825503355605</c:v>
                </c:pt>
                <c:pt idx="13581">
                  <c:v>0.41176470588235298</c:v>
                </c:pt>
                <c:pt idx="13582">
                  <c:v>0.49189189189189197</c:v>
                </c:pt>
                <c:pt idx="13583">
                  <c:v>0.64130434782608603</c:v>
                </c:pt>
                <c:pt idx="13584">
                  <c:v>0.70370370370370305</c:v>
                </c:pt>
                <c:pt idx="13585">
                  <c:v>0.54639175257731898</c:v>
                </c:pt>
                <c:pt idx="13586">
                  <c:v>0.488151658767772</c:v>
                </c:pt>
                <c:pt idx="13587">
                  <c:v>0.48958333333333298</c:v>
                </c:pt>
                <c:pt idx="13588">
                  <c:v>0.50537634408602095</c:v>
                </c:pt>
                <c:pt idx="13589">
                  <c:v>0.53591160220994405</c:v>
                </c:pt>
                <c:pt idx="13590">
                  <c:v>0.52222222222222203</c:v>
                </c:pt>
                <c:pt idx="13591">
                  <c:v>4.2674253200569697E-3</c:v>
                </c:pt>
                <c:pt idx="13592">
                  <c:v>4.6224961479199803E-3</c:v>
                </c:pt>
                <c:pt idx="13593">
                  <c:v>-1.06007067137809E-2</c:v>
                </c:pt>
                <c:pt idx="13594">
                  <c:v>5.3859964093356796E-3</c:v>
                </c:pt>
                <c:pt idx="13595">
                  <c:v>6.0120240480960804E-3</c:v>
                </c:pt>
                <c:pt idx="13596">
                  <c:v>6.2630480167014096E-3</c:v>
                </c:pt>
                <c:pt idx="13597">
                  <c:v>6.1601642710471501E-3</c:v>
                </c:pt>
                <c:pt idx="13598">
                  <c:v>6.2630480167014096E-3</c:v>
                </c:pt>
                <c:pt idx="13599">
                  <c:v>0</c:v>
                </c:pt>
                <c:pt idx="13600">
                  <c:v>1.7013232514177599E-2</c:v>
                </c:pt>
                <c:pt idx="13601">
                  <c:v>-5.5658627087198298E-3</c:v>
                </c:pt>
                <c:pt idx="13602">
                  <c:v>5.6925996204932796E-3</c:v>
                </c:pt>
                <c:pt idx="13603">
                  <c:v>6.3965884861407699E-3</c:v>
                </c:pt>
                <c:pt idx="13604">
                  <c:v>6.6815144766148001E-3</c:v>
                </c:pt>
                <c:pt idx="13605">
                  <c:v>6.2111801242234997E-3</c:v>
                </c:pt>
                <c:pt idx="13606">
                  <c:v>6.2630480167014096E-3</c:v>
                </c:pt>
                <c:pt idx="13607">
                  <c:v>-1.8867924528301799E-2</c:v>
                </c:pt>
                <c:pt idx="13608">
                  <c:v>-1.94174757281553E-2</c:v>
                </c:pt>
                <c:pt idx="13609">
                  <c:v>-1.90476190476189E-2</c:v>
                </c:pt>
                <c:pt idx="13610">
                  <c:v>-1.8018018018018001E-2</c:v>
                </c:pt>
                <c:pt idx="13611">
                  <c:v>-1.92307692307691E-2</c:v>
                </c:pt>
                <c:pt idx="13612">
                  <c:v>-1.38888888888888E-2</c:v>
                </c:pt>
                <c:pt idx="13613">
                  <c:v>-1.4492753623188401E-2</c:v>
                </c:pt>
                <c:pt idx="13614">
                  <c:v>-1.3953488372093001E-2</c:v>
                </c:pt>
                <c:pt idx="13615">
                  <c:v>-1.6129032258064498E-2</c:v>
                </c:pt>
                <c:pt idx="13616">
                  <c:v>-9.9009900990099098E-3</c:v>
                </c:pt>
                <c:pt idx="13617">
                  <c:v>-0.12698412698412601</c:v>
                </c:pt>
                <c:pt idx="13618">
                  <c:v>-6.1855670103092703E-2</c:v>
                </c:pt>
                <c:pt idx="13619">
                  <c:v>-0.06</c:v>
                </c:pt>
                <c:pt idx="13620">
                  <c:v>-5.6000000000000001E-2</c:v>
                </c:pt>
                <c:pt idx="13621">
                  <c:v>-5.9490084985835703E-2</c:v>
                </c:pt>
                <c:pt idx="13622">
                  <c:v>-0.101928374655647</c:v>
                </c:pt>
                <c:pt idx="13623">
                  <c:v>-0.10050251256281401</c:v>
                </c:pt>
                <c:pt idx="13624">
                  <c:v>-0.10152284263959301</c:v>
                </c:pt>
                <c:pt idx="13625">
                  <c:v>-4.9350649350649201E-2</c:v>
                </c:pt>
                <c:pt idx="13626">
                  <c:v>-4.2780748663101498E-2</c:v>
                </c:pt>
                <c:pt idx="13627">
                  <c:v>-8.4931506849314997E-2</c:v>
                </c:pt>
                <c:pt idx="13628">
                  <c:v>-2.70270270270269E-2</c:v>
                </c:pt>
                <c:pt idx="13629">
                  <c:v>-4.5977011494252797E-2</c:v>
                </c:pt>
                <c:pt idx="13630">
                  <c:v>-4.0247678018575803E-2</c:v>
                </c:pt>
                <c:pt idx="13631">
                  <c:v>-9.6045197740112803E-2</c:v>
                </c:pt>
                <c:pt idx="13632">
                  <c:v>-0.104225352112676</c:v>
                </c:pt>
                <c:pt idx="13633">
                  <c:v>-7.1038251366120297E-2</c:v>
                </c:pt>
                <c:pt idx="13634">
                  <c:v>-7.0270270270270205E-2</c:v>
                </c:pt>
                <c:pt idx="13635">
                  <c:v>-9.2348284960422203E-2</c:v>
                </c:pt>
                <c:pt idx="13636">
                  <c:v>-9.6952908587257497E-2</c:v>
                </c:pt>
                <c:pt idx="13637">
                  <c:v>-7.9452054794520499E-2</c:v>
                </c:pt>
                <c:pt idx="13638">
                  <c:v>-8.1232492997198799E-2</c:v>
                </c:pt>
                <c:pt idx="13639">
                  <c:v>-2.9810298102981001E-2</c:v>
                </c:pt>
                <c:pt idx="13640">
                  <c:v>-5.2959501557632203E-2</c:v>
                </c:pt>
                <c:pt idx="13641">
                  <c:v>-4.6831955922864897E-2</c:v>
                </c:pt>
                <c:pt idx="13642">
                  <c:v>-1.34048257372654E-2</c:v>
                </c:pt>
                <c:pt idx="13643">
                  <c:v>-5.4347826086955601E-3</c:v>
                </c:pt>
                <c:pt idx="13644">
                  <c:v>-5.3191489361701302E-3</c:v>
                </c:pt>
                <c:pt idx="13645">
                  <c:v>-8.4985835694051295E-3</c:v>
                </c:pt>
                <c:pt idx="13646">
                  <c:v>-8.4985835694051295E-3</c:v>
                </c:pt>
                <c:pt idx="13647">
                  <c:v>-1.00334448160535E-2</c:v>
                </c:pt>
                <c:pt idx="13648">
                  <c:v>-9.8039215686274092E-3</c:v>
                </c:pt>
                <c:pt idx="13649">
                  <c:v>-1.1070110701107E-2</c:v>
                </c:pt>
                <c:pt idx="13650">
                  <c:v>-1.24999999999999E-2</c:v>
                </c:pt>
                <c:pt idx="13651">
                  <c:v>-8.7719298245614308E-3</c:v>
                </c:pt>
                <c:pt idx="13652">
                  <c:v>-1.48619957537154E-2</c:v>
                </c:pt>
                <c:pt idx="13653">
                  <c:v>-1.3698630136986301E-2</c:v>
                </c:pt>
                <c:pt idx="13654">
                  <c:v>3.9840637450199098E-3</c:v>
                </c:pt>
                <c:pt idx="13655">
                  <c:v>4.20168067226889E-3</c:v>
                </c:pt>
                <c:pt idx="13656">
                  <c:v>4.2918454935623098E-3</c:v>
                </c:pt>
                <c:pt idx="13657">
                  <c:v>9.6907216494845405E-2</c:v>
                </c:pt>
                <c:pt idx="13658">
                  <c:v>0.10514541387024599</c:v>
                </c:pt>
                <c:pt idx="13659">
                  <c:v>0.131652661064425</c:v>
                </c:pt>
                <c:pt idx="13660">
                  <c:v>0.114914425427872</c:v>
                </c:pt>
                <c:pt idx="13661">
                  <c:v>9.5959595959595995E-2</c:v>
                </c:pt>
                <c:pt idx="13662">
                  <c:v>0.10160427807486599</c:v>
                </c:pt>
                <c:pt idx="13663">
                  <c:v>0.164086687306501</c:v>
                </c:pt>
                <c:pt idx="13664">
                  <c:v>0.17177914110429399</c:v>
                </c:pt>
                <c:pt idx="13665">
                  <c:v>0.189024390243902</c:v>
                </c:pt>
                <c:pt idx="13666">
                  <c:v>0.22397476340694</c:v>
                </c:pt>
                <c:pt idx="13667">
                  <c:v>0.24137931034482701</c:v>
                </c:pt>
                <c:pt idx="13668">
                  <c:v>8.2051282051281899E-2</c:v>
                </c:pt>
                <c:pt idx="13669">
                  <c:v>3.0985915492957702E-2</c:v>
                </c:pt>
                <c:pt idx="13670">
                  <c:v>2.9810298102981001E-2</c:v>
                </c:pt>
                <c:pt idx="13671">
                  <c:v>2.8571428571428401E-2</c:v>
                </c:pt>
                <c:pt idx="13672">
                  <c:v>2.7160493827160501E-2</c:v>
                </c:pt>
                <c:pt idx="13673">
                  <c:v>3.3816425120772799E-2</c:v>
                </c:pt>
                <c:pt idx="13674">
                  <c:v>3.8251366120218601E-2</c:v>
                </c:pt>
                <c:pt idx="13675">
                  <c:v>5.3763440860214999E-2</c:v>
                </c:pt>
                <c:pt idx="13676">
                  <c:v>5.3191489361702003E-2</c:v>
                </c:pt>
                <c:pt idx="13677">
                  <c:v>7.8167115902964796E-2</c:v>
                </c:pt>
                <c:pt idx="13678">
                  <c:v>-2.8169014084507E-3</c:v>
                </c:pt>
                <c:pt idx="13679">
                  <c:v>-1.14942528735633E-2</c:v>
                </c:pt>
                <c:pt idx="13680">
                  <c:v>-2.6525198938991399E-3</c:v>
                </c:pt>
                <c:pt idx="13681">
                  <c:v>4.91803278688525E-2</c:v>
                </c:pt>
                <c:pt idx="13682">
                  <c:v>5.32544378698225E-2</c:v>
                </c:pt>
                <c:pt idx="13683">
                  <c:v>5.5214723926380202E-2</c:v>
                </c:pt>
                <c:pt idx="13684">
                  <c:v>5.32544378698225E-2</c:v>
                </c:pt>
                <c:pt idx="13685">
                  <c:v>6.0402684563758399E-2</c:v>
                </c:pt>
                <c:pt idx="13686">
                  <c:v>6.2937062937062901E-2</c:v>
                </c:pt>
                <c:pt idx="13687">
                  <c:v>6.2937062937062901E-2</c:v>
                </c:pt>
                <c:pt idx="13688">
                  <c:v>6.3380281690140705E-2</c:v>
                </c:pt>
                <c:pt idx="13689">
                  <c:v>9.1525423728813393E-2</c:v>
                </c:pt>
                <c:pt idx="13690">
                  <c:v>0.112781954887217</c:v>
                </c:pt>
                <c:pt idx="13691">
                  <c:v>0.109634551495016</c:v>
                </c:pt>
                <c:pt idx="13692">
                  <c:v>9.8684210526315694E-2</c:v>
                </c:pt>
                <c:pt idx="13693">
                  <c:v>0.10666666666666599</c:v>
                </c:pt>
                <c:pt idx="13694">
                  <c:v>9.69696969696969E-2</c:v>
                </c:pt>
                <c:pt idx="13695">
                  <c:v>0.10457516339869199</c:v>
                </c:pt>
                <c:pt idx="13696">
                  <c:v>0.111888111888111</c:v>
                </c:pt>
                <c:pt idx="13697">
                  <c:v>0.114285714285714</c:v>
                </c:pt>
                <c:pt idx="13698">
                  <c:v>0.13571428571428501</c:v>
                </c:pt>
                <c:pt idx="13699">
                  <c:v>0.14285714285714199</c:v>
                </c:pt>
                <c:pt idx="13700">
                  <c:v>0.123076923076923</c:v>
                </c:pt>
                <c:pt idx="13701">
                  <c:v>0.14056224899598299</c:v>
                </c:pt>
                <c:pt idx="13702">
                  <c:v>0.148148148148148</c:v>
                </c:pt>
                <c:pt idx="13703">
                  <c:v>0.16431924882629101</c:v>
                </c:pt>
                <c:pt idx="13704">
                  <c:v>0.126050420168067</c:v>
                </c:pt>
                <c:pt idx="13705">
                  <c:v>8.7866108786610803E-2</c:v>
                </c:pt>
                <c:pt idx="13706">
                  <c:v>-0.17499999999999999</c:v>
                </c:pt>
                <c:pt idx="13707">
                  <c:v>6.3829787234042507E-2</c:v>
                </c:pt>
                <c:pt idx="13708">
                  <c:v>6.1946902654867297E-2</c:v>
                </c:pt>
                <c:pt idx="13709">
                  <c:v>7.3170731707317097E-2</c:v>
                </c:pt>
                <c:pt idx="13710">
                  <c:v>6.3380281690140705E-2</c:v>
                </c:pt>
                <c:pt idx="13711">
                  <c:v>6.4748201438848907E-2</c:v>
                </c:pt>
                <c:pt idx="13712">
                  <c:v>6.9767441860465004E-2</c:v>
                </c:pt>
                <c:pt idx="13713">
                  <c:v>0.157894736842105</c:v>
                </c:pt>
                <c:pt idx="13714">
                  <c:v>0.153284671532846</c:v>
                </c:pt>
                <c:pt idx="13715">
                  <c:v>0.172881355932203</c:v>
                </c:pt>
                <c:pt idx="13716">
                  <c:v>0.16088328075709701</c:v>
                </c:pt>
                <c:pt idx="13717">
                  <c:v>0.172881355932203</c:v>
                </c:pt>
                <c:pt idx="13718">
                  <c:v>0.19587628865979301</c:v>
                </c:pt>
                <c:pt idx="13719">
                  <c:v>0.22602739726027399</c:v>
                </c:pt>
                <c:pt idx="13720">
                  <c:v>0.19191919191919099</c:v>
                </c:pt>
                <c:pt idx="13721">
                  <c:v>0.22602739726027399</c:v>
                </c:pt>
                <c:pt idx="13722">
                  <c:v>0.360902255639097</c:v>
                </c:pt>
                <c:pt idx="13723">
                  <c:v>0.34572490706319597</c:v>
                </c:pt>
                <c:pt idx="13724">
                  <c:v>0</c:v>
                </c:pt>
                <c:pt idx="13725">
                  <c:v>0</c:v>
                </c:pt>
                <c:pt idx="13726">
                  <c:v>3.66300366300365E-3</c:v>
                </c:pt>
                <c:pt idx="13727">
                  <c:v>4.4052863436123604E-3</c:v>
                </c:pt>
                <c:pt idx="13728">
                  <c:v>4.5454545454546302E-3</c:v>
                </c:pt>
                <c:pt idx="13729">
                  <c:v>4.5045045045044498E-3</c:v>
                </c:pt>
                <c:pt idx="13730">
                  <c:v>4.5248868778280304E-3</c:v>
                </c:pt>
                <c:pt idx="13731">
                  <c:v>0</c:v>
                </c:pt>
                <c:pt idx="13732">
                  <c:v>0</c:v>
                </c:pt>
                <c:pt idx="13733">
                  <c:v>-6.8649885583524899E-3</c:v>
                </c:pt>
                <c:pt idx="13734">
                  <c:v>-6.8337129840547704E-3</c:v>
                </c:pt>
                <c:pt idx="13735">
                  <c:v>-6.5359477124182696E-3</c:v>
                </c:pt>
                <c:pt idx="13736">
                  <c:v>0</c:v>
                </c:pt>
                <c:pt idx="13737">
                  <c:v>0</c:v>
                </c:pt>
                <c:pt idx="13738">
                  <c:v>-2.0785219399538101E-2</c:v>
                </c:pt>
                <c:pt idx="13739">
                  <c:v>-2.2332506203474E-2</c:v>
                </c:pt>
                <c:pt idx="13740">
                  <c:v>-2.4390243902439001E-2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1.8181818181818001E-2</c:v>
                </c:pt>
                <c:pt idx="13745">
                  <c:v>-9.2879256965945293E-3</c:v>
                </c:pt>
                <c:pt idx="13746">
                  <c:v>3.03030303030302E-2</c:v>
                </c:pt>
                <c:pt idx="13747">
                  <c:v>0</c:v>
                </c:pt>
                <c:pt idx="13748">
                  <c:v>8.3076923076923007E-2</c:v>
                </c:pt>
                <c:pt idx="13749">
                  <c:v>-4.6632124352331501E-2</c:v>
                </c:pt>
                <c:pt idx="13750">
                  <c:v>0.117493472584856</c:v>
                </c:pt>
                <c:pt idx="13751">
                  <c:v>9.9744245524296699E-2</c:v>
                </c:pt>
                <c:pt idx="13752">
                  <c:v>0.12074303405572701</c:v>
                </c:pt>
                <c:pt idx="13753">
                  <c:v>3.5928143712574898E-2</c:v>
                </c:pt>
                <c:pt idx="13754">
                  <c:v>8.6261980830670798E-2</c:v>
                </c:pt>
                <c:pt idx="13755">
                  <c:v>4.19580419580418E-2</c:v>
                </c:pt>
                <c:pt idx="13756">
                  <c:v>7.0707070707070704E-2</c:v>
                </c:pt>
                <c:pt idx="13757">
                  <c:v>6.8852459016393405E-2</c:v>
                </c:pt>
                <c:pt idx="13758">
                  <c:v>4.4117647058823498E-2</c:v>
                </c:pt>
                <c:pt idx="13759">
                  <c:v>4.3795620437956102E-2</c:v>
                </c:pt>
                <c:pt idx="13760">
                  <c:v>6.2686567164179197E-2</c:v>
                </c:pt>
                <c:pt idx="13761">
                  <c:v>8.1081081081081099E-2</c:v>
                </c:pt>
                <c:pt idx="13762">
                  <c:v>7.7922077922077906E-2</c:v>
                </c:pt>
                <c:pt idx="13763">
                  <c:v>1.9867549668874201E-2</c:v>
                </c:pt>
                <c:pt idx="13764">
                  <c:v>2.2222222222222102E-2</c:v>
                </c:pt>
                <c:pt idx="13765">
                  <c:v>1.9354838709677299E-2</c:v>
                </c:pt>
                <c:pt idx="13766">
                  <c:v>5.2264808362369297E-2</c:v>
                </c:pt>
                <c:pt idx="13767">
                  <c:v>3.4965034965035002E-2</c:v>
                </c:pt>
                <c:pt idx="13768">
                  <c:v>5.26315789473683E-2</c:v>
                </c:pt>
                <c:pt idx="13769">
                  <c:v>6.2015503875969102E-2</c:v>
                </c:pt>
                <c:pt idx="13770">
                  <c:v>6.2015503875969102E-2</c:v>
                </c:pt>
                <c:pt idx="13771">
                  <c:v>6.15384615384615E-2</c:v>
                </c:pt>
                <c:pt idx="13772">
                  <c:v>6.3492063492063405E-2</c:v>
                </c:pt>
                <c:pt idx="13773">
                  <c:v>5.26315789473683E-2</c:v>
                </c:pt>
                <c:pt idx="13774">
                  <c:v>5.1792828685258897E-2</c:v>
                </c:pt>
                <c:pt idx="13775">
                  <c:v>1.6129032258064498E-2</c:v>
                </c:pt>
                <c:pt idx="13776">
                  <c:v>0.16498316498316501</c:v>
                </c:pt>
                <c:pt idx="13777">
                  <c:v>7.3333333333333195E-2</c:v>
                </c:pt>
                <c:pt idx="13778">
                  <c:v>9.3220338983050793E-2</c:v>
                </c:pt>
                <c:pt idx="13779">
                  <c:v>-1.74418604651163E-2</c:v>
                </c:pt>
                <c:pt idx="13780">
                  <c:v>-2.06896551724138E-2</c:v>
                </c:pt>
                <c:pt idx="13781">
                  <c:v>-2.2471910112359599E-2</c:v>
                </c:pt>
                <c:pt idx="13782">
                  <c:v>-1.9801980198019799E-2</c:v>
                </c:pt>
                <c:pt idx="13783">
                  <c:v>-1.19047619047618E-2</c:v>
                </c:pt>
                <c:pt idx="13784">
                  <c:v>-1.28205128205127E-2</c:v>
                </c:pt>
                <c:pt idx="13785">
                  <c:v>-1.91897654584221E-2</c:v>
                </c:pt>
                <c:pt idx="13786">
                  <c:v>-3.8793103448275801E-2</c:v>
                </c:pt>
                <c:pt idx="13787">
                  <c:v>-3.94736842105263E-2</c:v>
                </c:pt>
                <c:pt idx="13788">
                  <c:v>-3.94736842105263E-2</c:v>
                </c:pt>
                <c:pt idx="13789">
                  <c:v>-1.9867549668874201E-2</c:v>
                </c:pt>
                <c:pt idx="13790">
                  <c:v>-2.06896551724138E-2</c:v>
                </c:pt>
                <c:pt idx="13791">
                  <c:v>-2.06896551724138E-2</c:v>
                </c:pt>
                <c:pt idx="13792">
                  <c:v>-2.0224719101123501E-2</c:v>
                </c:pt>
                <c:pt idx="13793">
                  <c:v>-2.0224719101123501E-2</c:v>
                </c:pt>
                <c:pt idx="13794">
                  <c:v>-2.0881670533642701E-2</c:v>
                </c:pt>
                <c:pt idx="13795">
                  <c:v>2.6548672566371698E-2</c:v>
                </c:pt>
                <c:pt idx="13796">
                  <c:v>9.92366412213741E-2</c:v>
                </c:pt>
                <c:pt idx="13797">
                  <c:v>9.9744245524296699E-2</c:v>
                </c:pt>
                <c:pt idx="13798">
                  <c:v>4.8648648648648499E-2</c:v>
                </c:pt>
                <c:pt idx="13799">
                  <c:v>8.4033613445377801E-3</c:v>
                </c:pt>
                <c:pt idx="13800">
                  <c:v>4.0214477211796197E-2</c:v>
                </c:pt>
                <c:pt idx="13801">
                  <c:v>4.3478260869565098E-2</c:v>
                </c:pt>
                <c:pt idx="13802">
                  <c:v>4.6728971962616703E-2</c:v>
                </c:pt>
                <c:pt idx="13803">
                  <c:v>3.9735099337748297E-2</c:v>
                </c:pt>
                <c:pt idx="13804">
                  <c:v>2.04081632653061E-2</c:v>
                </c:pt>
                <c:pt idx="13805">
                  <c:v>4.22535211267605E-2</c:v>
                </c:pt>
                <c:pt idx="13806">
                  <c:v>4.1666666666666699E-2</c:v>
                </c:pt>
                <c:pt idx="13807">
                  <c:v>8.3916083916083906E-2</c:v>
                </c:pt>
                <c:pt idx="13808">
                  <c:v>-2.0547945205479499E-2</c:v>
                </c:pt>
                <c:pt idx="13809">
                  <c:v>0.11854103343465</c:v>
                </c:pt>
                <c:pt idx="13810">
                  <c:v>-1.6483516483516401E-2</c:v>
                </c:pt>
                <c:pt idx="13811">
                  <c:v>0.10344827586206801</c:v>
                </c:pt>
                <c:pt idx="13812">
                  <c:v>0.11974110032362401</c:v>
                </c:pt>
                <c:pt idx="13813">
                  <c:v>0.101796407185628</c:v>
                </c:pt>
                <c:pt idx="13814">
                  <c:v>0.102409638554216</c:v>
                </c:pt>
                <c:pt idx="13815">
                  <c:v>0.14626865671641701</c:v>
                </c:pt>
                <c:pt idx="13816">
                  <c:v>0.141304347826086</c:v>
                </c:pt>
                <c:pt idx="13817">
                  <c:v>0.18918918918918901</c:v>
                </c:pt>
                <c:pt idx="13818">
                  <c:v>0.134986225895316</c:v>
                </c:pt>
                <c:pt idx="13819">
                  <c:v>8.9337175792507204E-2</c:v>
                </c:pt>
                <c:pt idx="13820">
                  <c:v>0.102990033222591</c:v>
                </c:pt>
                <c:pt idx="13821">
                  <c:v>8.7818696883852798E-2</c:v>
                </c:pt>
                <c:pt idx="13822">
                  <c:v>-2.7848101265822701E-2</c:v>
                </c:pt>
                <c:pt idx="13823">
                  <c:v>8.6734693877551006E-2</c:v>
                </c:pt>
                <c:pt idx="13824">
                  <c:v>0.109677419354838</c:v>
                </c:pt>
                <c:pt idx="13825">
                  <c:v>0.134328358208955</c:v>
                </c:pt>
                <c:pt idx="13826">
                  <c:v>0.18021201413427501</c:v>
                </c:pt>
                <c:pt idx="13827">
                  <c:v>0.24223602484472001</c:v>
                </c:pt>
                <c:pt idx="13828">
                  <c:v>0.21613832853025899</c:v>
                </c:pt>
                <c:pt idx="13829">
                  <c:v>0.22658610271903301</c:v>
                </c:pt>
                <c:pt idx="13830">
                  <c:v>0.23510971786833801</c:v>
                </c:pt>
                <c:pt idx="13831">
                  <c:v>0.22388059701492499</c:v>
                </c:pt>
                <c:pt idx="13832">
                  <c:v>0.236363636363636</c:v>
                </c:pt>
                <c:pt idx="13833">
                  <c:v>0.23899371069182301</c:v>
                </c:pt>
                <c:pt idx="13834">
                  <c:v>0.25850340136054401</c:v>
                </c:pt>
                <c:pt idx="13835">
                  <c:v>0.27147766323023997</c:v>
                </c:pt>
                <c:pt idx="13836">
                  <c:v>0.256140350877192</c:v>
                </c:pt>
                <c:pt idx="13837">
                  <c:v>0.26164874551971301</c:v>
                </c:pt>
                <c:pt idx="13838">
                  <c:v>0.26164874551971301</c:v>
                </c:pt>
                <c:pt idx="13839">
                  <c:v>0.23843416370106699</c:v>
                </c:pt>
                <c:pt idx="13840">
                  <c:v>0.236363636363636</c:v>
                </c:pt>
                <c:pt idx="13841">
                  <c:v>0.27131782945736399</c:v>
                </c:pt>
                <c:pt idx="13842">
                  <c:v>0.219696969696969</c:v>
                </c:pt>
                <c:pt idx="13843">
                  <c:v>0.30909090909090903</c:v>
                </c:pt>
                <c:pt idx="13844">
                  <c:v>0.22307692307692301</c:v>
                </c:pt>
                <c:pt idx="13845">
                  <c:v>0.23024054982817799</c:v>
                </c:pt>
                <c:pt idx="13846">
                  <c:v>0.271255060728744</c:v>
                </c:pt>
                <c:pt idx="13847">
                  <c:v>0.284552845528455</c:v>
                </c:pt>
                <c:pt idx="13848">
                  <c:v>9.4339622641509399E-2</c:v>
                </c:pt>
                <c:pt idx="13849">
                  <c:v>0.108527131782945</c:v>
                </c:pt>
                <c:pt idx="13850">
                  <c:v>3.90625E-2</c:v>
                </c:pt>
                <c:pt idx="13851">
                  <c:v>4.0322580645161199E-2</c:v>
                </c:pt>
                <c:pt idx="13852">
                  <c:v>2.9535864978902999E-2</c:v>
                </c:pt>
                <c:pt idx="13853">
                  <c:v>4.1666666666666699E-2</c:v>
                </c:pt>
                <c:pt idx="13854">
                  <c:v>4.2735042735042798E-2</c:v>
                </c:pt>
                <c:pt idx="13855">
                  <c:v>5.8823529411764698E-2</c:v>
                </c:pt>
                <c:pt idx="13856">
                  <c:v>5.95238095238095E-2</c:v>
                </c:pt>
                <c:pt idx="13857">
                  <c:v>5.7471264367816098E-2</c:v>
                </c:pt>
                <c:pt idx="13858">
                  <c:v>3.4146341463414602E-2</c:v>
                </c:pt>
                <c:pt idx="13859">
                  <c:v>8.92018779342722E-2</c:v>
                </c:pt>
                <c:pt idx="13860">
                  <c:v>4.5871559633027401E-2</c:v>
                </c:pt>
                <c:pt idx="13861">
                  <c:v>0.107344632768361</c:v>
                </c:pt>
                <c:pt idx="13862">
                  <c:v>8.5201793721973104E-2</c:v>
                </c:pt>
                <c:pt idx="13863">
                  <c:v>0.10091743119266</c:v>
                </c:pt>
                <c:pt idx="13864">
                  <c:v>9.3596059113300406E-2</c:v>
                </c:pt>
                <c:pt idx="13865">
                  <c:v>0.119617224880382</c:v>
                </c:pt>
                <c:pt idx="13866">
                  <c:v>7.4074074074074098E-2</c:v>
                </c:pt>
                <c:pt idx="13867">
                  <c:v>0.118483412322274</c:v>
                </c:pt>
                <c:pt idx="13868">
                  <c:v>0.11340206185567001</c:v>
                </c:pt>
                <c:pt idx="13869">
                  <c:v>0.1005291005291</c:v>
                </c:pt>
                <c:pt idx="13870">
                  <c:v>8.6455331412103008E-3</c:v>
                </c:pt>
                <c:pt idx="13871">
                  <c:v>1.02389078498292E-2</c:v>
                </c:pt>
                <c:pt idx="13872">
                  <c:v>1.10294117647058E-2</c:v>
                </c:pt>
                <c:pt idx="13873">
                  <c:v>1.1406844106463801E-2</c:v>
                </c:pt>
                <c:pt idx="13874">
                  <c:v>8.6206896551723703E-3</c:v>
                </c:pt>
                <c:pt idx="13875">
                  <c:v>8.0971659919029104E-3</c:v>
                </c:pt>
                <c:pt idx="13876">
                  <c:v>1.54525386313466E-2</c:v>
                </c:pt>
                <c:pt idx="13877">
                  <c:v>1.4198782961460399E-2</c:v>
                </c:pt>
                <c:pt idx="13878">
                  <c:v>2.01612903225807E-2</c:v>
                </c:pt>
                <c:pt idx="13879">
                  <c:v>2.0920502092050201E-2</c:v>
                </c:pt>
                <c:pt idx="13880">
                  <c:v>2.0576131687242798E-2</c:v>
                </c:pt>
                <c:pt idx="13881">
                  <c:v>2.0920502092050201E-2</c:v>
                </c:pt>
                <c:pt idx="13882">
                  <c:v>2.3148148148148098E-2</c:v>
                </c:pt>
                <c:pt idx="13883">
                  <c:v>4.4705882352941102E-2</c:v>
                </c:pt>
                <c:pt idx="13884">
                  <c:v>4.4705882352941102E-2</c:v>
                </c:pt>
                <c:pt idx="13885">
                  <c:v>4.57831325301205E-2</c:v>
                </c:pt>
                <c:pt idx="13886">
                  <c:v>4.2696629213483099E-2</c:v>
                </c:pt>
                <c:pt idx="13887">
                  <c:v>4.2316258351893003E-2</c:v>
                </c:pt>
                <c:pt idx="13888">
                  <c:v>4.2128603104212903E-2</c:v>
                </c:pt>
                <c:pt idx="13889">
                  <c:v>5.4187192118226597E-2</c:v>
                </c:pt>
                <c:pt idx="13890">
                  <c:v>1.5659955257270701E-2</c:v>
                </c:pt>
                <c:pt idx="13891">
                  <c:v>5.6122448979591698E-2</c:v>
                </c:pt>
                <c:pt idx="13892">
                  <c:v>5.0131926121371899E-2</c:v>
                </c:pt>
                <c:pt idx="13893">
                  <c:v>4.7381546134663298E-2</c:v>
                </c:pt>
                <c:pt idx="13894">
                  <c:v>4.8593350383631703E-2</c:v>
                </c:pt>
                <c:pt idx="13895">
                  <c:v>4.6454767726161299E-2</c:v>
                </c:pt>
                <c:pt idx="13896">
                  <c:v>5.5072463768115899E-2</c:v>
                </c:pt>
                <c:pt idx="13897">
                  <c:v>5.1771117166212501E-2</c:v>
                </c:pt>
                <c:pt idx="13898">
                  <c:v>4.1025641025641102E-2</c:v>
                </c:pt>
                <c:pt idx="13899">
                  <c:v>2.80112044817926E-3</c:v>
                </c:pt>
                <c:pt idx="13900">
                  <c:v>3.0959752321981699E-3</c:v>
                </c:pt>
                <c:pt idx="13901">
                  <c:v>1.18343195266272E-2</c:v>
                </c:pt>
                <c:pt idx="13902">
                  <c:v>-1.4662756598240401E-2</c:v>
                </c:pt>
                <c:pt idx="13903">
                  <c:v>3.8805970149253799E-2</c:v>
                </c:pt>
                <c:pt idx="13904">
                  <c:v>4.2622950819671997E-2</c:v>
                </c:pt>
                <c:pt idx="13905">
                  <c:v>3.5812672176308499E-2</c:v>
                </c:pt>
                <c:pt idx="13906">
                  <c:v>3.5230352303523102E-2</c:v>
                </c:pt>
                <c:pt idx="13907">
                  <c:v>3.6414565826330597E-2</c:v>
                </c:pt>
                <c:pt idx="13908">
                  <c:v>8.1871345029239803E-2</c:v>
                </c:pt>
                <c:pt idx="13909">
                  <c:v>0.125</c:v>
                </c:pt>
                <c:pt idx="13910">
                  <c:v>2.21729490022171E-3</c:v>
                </c:pt>
                <c:pt idx="13911">
                  <c:v>-3.2110091743119101E-2</c:v>
                </c:pt>
                <c:pt idx="13912">
                  <c:v>2.1881838074397902E-3</c:v>
                </c:pt>
                <c:pt idx="13913">
                  <c:v>2.2471910112360398E-3</c:v>
                </c:pt>
                <c:pt idx="13914">
                  <c:v>2.21729490022171E-3</c:v>
                </c:pt>
                <c:pt idx="13915">
                  <c:v>-3.2710280373831703E-2</c:v>
                </c:pt>
                <c:pt idx="13916">
                  <c:v>-3.6649214659685903E-2</c:v>
                </c:pt>
                <c:pt idx="13917">
                  <c:v>-4.1095890410958798E-2</c:v>
                </c:pt>
                <c:pt idx="13918">
                  <c:v>-3.8961038961038801E-2</c:v>
                </c:pt>
                <c:pt idx="13919">
                  <c:v>-4.4510385756676603E-2</c:v>
                </c:pt>
                <c:pt idx="13920">
                  <c:v>-1.41643059490084E-2</c:v>
                </c:pt>
                <c:pt idx="13921">
                  <c:v>-1.43266475644698E-2</c:v>
                </c:pt>
                <c:pt idx="13922">
                  <c:v>2.32558139534884E-2</c:v>
                </c:pt>
                <c:pt idx="13923">
                  <c:v>2.8571428571428401E-2</c:v>
                </c:pt>
                <c:pt idx="13924">
                  <c:v>2.6143790849673099E-2</c:v>
                </c:pt>
                <c:pt idx="13925">
                  <c:v>2.6845637583892499E-2</c:v>
                </c:pt>
                <c:pt idx="13926">
                  <c:v>2.8368794326241099E-2</c:v>
                </c:pt>
                <c:pt idx="13927">
                  <c:v>-4.46735395189004E-2</c:v>
                </c:pt>
                <c:pt idx="13928">
                  <c:v>-7.1895424836601204E-2</c:v>
                </c:pt>
                <c:pt idx="13929">
                  <c:v>-7.3825503355704702E-2</c:v>
                </c:pt>
                <c:pt idx="13930">
                  <c:v>-2.9325513196480899E-3</c:v>
                </c:pt>
                <c:pt idx="13931">
                  <c:v>-0.13357400722021601</c:v>
                </c:pt>
                <c:pt idx="13932">
                  <c:v>-0.13553113553113499</c:v>
                </c:pt>
                <c:pt idx="13933">
                  <c:v>9.8159509202454004E-2</c:v>
                </c:pt>
                <c:pt idx="13934">
                  <c:v>-2.7777777777777599E-2</c:v>
                </c:pt>
                <c:pt idx="13935">
                  <c:v>4.5822102425875998E-2</c:v>
                </c:pt>
                <c:pt idx="13936">
                  <c:v>5.1987767584097802E-2</c:v>
                </c:pt>
                <c:pt idx="13937">
                  <c:v>4.5161290322580601E-2</c:v>
                </c:pt>
                <c:pt idx="13938">
                  <c:v>-8.4985835694051295E-3</c:v>
                </c:pt>
                <c:pt idx="13939">
                  <c:v>-8.4985835694051295E-3</c:v>
                </c:pt>
                <c:pt idx="13940">
                  <c:v>-9.2879256965945293E-3</c:v>
                </c:pt>
                <c:pt idx="13941">
                  <c:v>-9.9667774086378193E-3</c:v>
                </c:pt>
                <c:pt idx="13942">
                  <c:v>3.2761310452418001E-2</c:v>
                </c:pt>
                <c:pt idx="13943">
                  <c:v>3.2967032967033003E-2</c:v>
                </c:pt>
                <c:pt idx="13944">
                  <c:v>3.5775127768313299E-2</c:v>
                </c:pt>
                <c:pt idx="13945">
                  <c:v>3.6020583190394501E-2</c:v>
                </c:pt>
                <c:pt idx="13946">
                  <c:v>0.14685314685314599</c:v>
                </c:pt>
                <c:pt idx="13947">
                  <c:v>0.14285714285714199</c:v>
                </c:pt>
                <c:pt idx="13948">
                  <c:v>0.15891472868216999</c:v>
                </c:pt>
                <c:pt idx="13949">
                  <c:v>0.15009746588693901</c:v>
                </c:pt>
                <c:pt idx="13950">
                  <c:v>0.23828125</c:v>
                </c:pt>
                <c:pt idx="13951">
                  <c:v>0.21235521235521199</c:v>
                </c:pt>
                <c:pt idx="13952">
                  <c:v>0.203125</c:v>
                </c:pt>
                <c:pt idx="13953">
                  <c:v>0.20392156862745001</c:v>
                </c:pt>
                <c:pt idx="13954">
                  <c:v>0.23643410852713101</c:v>
                </c:pt>
                <c:pt idx="13955">
                  <c:v>0.23379174852652199</c:v>
                </c:pt>
                <c:pt idx="13956">
                  <c:v>0.25996204933586298</c:v>
                </c:pt>
                <c:pt idx="13957">
                  <c:v>0.26396917148362198</c:v>
                </c:pt>
                <c:pt idx="13958">
                  <c:v>0.26915520628683698</c:v>
                </c:pt>
                <c:pt idx="13959">
                  <c:v>0.326968973747016</c:v>
                </c:pt>
                <c:pt idx="13960">
                  <c:v>0.33174224343675401</c:v>
                </c:pt>
                <c:pt idx="13961">
                  <c:v>0.35732647814910001</c:v>
                </c:pt>
                <c:pt idx="13962">
                  <c:v>0.37669376693766898</c:v>
                </c:pt>
                <c:pt idx="13963">
                  <c:v>0.37368421052631501</c:v>
                </c:pt>
                <c:pt idx="13964">
                  <c:v>0.37265415549597802</c:v>
                </c:pt>
                <c:pt idx="13965">
                  <c:v>0.30434782608695599</c:v>
                </c:pt>
                <c:pt idx="13966">
                  <c:v>0.31165311653116501</c:v>
                </c:pt>
                <c:pt idx="13967">
                  <c:v>0.35168195718654399</c:v>
                </c:pt>
                <c:pt idx="13968">
                  <c:v>0.34146341463414598</c:v>
                </c:pt>
                <c:pt idx="13969">
                  <c:v>4.2674253200569697E-3</c:v>
                </c:pt>
                <c:pt idx="13970">
                  <c:v>4.2674253200569697E-3</c:v>
                </c:pt>
                <c:pt idx="13971">
                  <c:v>4.8622366288493197E-3</c:v>
                </c:pt>
                <c:pt idx="13972">
                  <c:v>5.11073253833038E-3</c:v>
                </c:pt>
                <c:pt idx="13973">
                  <c:v>5.11073253833038E-3</c:v>
                </c:pt>
                <c:pt idx="13974">
                  <c:v>1.1450381679389301E-2</c:v>
                </c:pt>
                <c:pt idx="13975">
                  <c:v>5.8479532163742097E-3</c:v>
                </c:pt>
                <c:pt idx="13976">
                  <c:v>6.80272108843538E-3</c:v>
                </c:pt>
                <c:pt idx="13977">
                  <c:v>0</c:v>
                </c:pt>
                <c:pt idx="13978">
                  <c:v>2.7295285359801399E-2</c:v>
                </c:pt>
                <c:pt idx="13979">
                  <c:v>2.8871391076115499E-2</c:v>
                </c:pt>
                <c:pt idx="13980">
                  <c:v>3.2098765432098698E-2</c:v>
                </c:pt>
                <c:pt idx="13981">
                  <c:v>3.30788804071247E-2</c:v>
                </c:pt>
                <c:pt idx="13982">
                  <c:v>3.3942558746736302E-2</c:v>
                </c:pt>
                <c:pt idx="13983">
                  <c:v>3.7681159420289899E-2</c:v>
                </c:pt>
                <c:pt idx="13984">
                  <c:v>3.5230352303523102E-2</c:v>
                </c:pt>
                <c:pt idx="13985">
                  <c:v>3.6414565826330597E-2</c:v>
                </c:pt>
                <c:pt idx="13986">
                  <c:v>3.7681159420289899E-2</c:v>
                </c:pt>
                <c:pt idx="13987">
                  <c:v>4.3189368770764E-2</c:v>
                </c:pt>
                <c:pt idx="13988">
                  <c:v>4.1269841269841297E-2</c:v>
                </c:pt>
                <c:pt idx="13989">
                  <c:v>4.37710437710436E-2</c:v>
                </c:pt>
                <c:pt idx="13990">
                  <c:v>4.5296167247386797E-2</c:v>
                </c:pt>
                <c:pt idx="13991">
                  <c:v>4.6931407942238199E-2</c:v>
                </c:pt>
                <c:pt idx="13992">
                  <c:v>5.7553956834532398E-2</c:v>
                </c:pt>
                <c:pt idx="13993">
                  <c:v>5.7971014492753603E-2</c:v>
                </c:pt>
                <c:pt idx="13994">
                  <c:v>0.11971830985915401</c:v>
                </c:pt>
                <c:pt idx="13995">
                  <c:v>0.109677419354838</c:v>
                </c:pt>
                <c:pt idx="13996">
                  <c:v>0.15243902439024301</c:v>
                </c:pt>
                <c:pt idx="13997">
                  <c:v>0.15112540192925999</c:v>
                </c:pt>
                <c:pt idx="13998">
                  <c:v>0.16491228070175401</c:v>
                </c:pt>
                <c:pt idx="13999">
                  <c:v>0.15614617940199299</c:v>
                </c:pt>
                <c:pt idx="14000">
                  <c:v>0.177358490566037</c:v>
                </c:pt>
                <c:pt idx="14001">
                  <c:v>0.18115942028985499</c:v>
                </c:pt>
                <c:pt idx="14002">
                  <c:v>0.19230769230769201</c:v>
                </c:pt>
                <c:pt idx="14003">
                  <c:v>0.19850187265917599</c:v>
                </c:pt>
                <c:pt idx="14004">
                  <c:v>0.22362869198312199</c:v>
                </c:pt>
                <c:pt idx="14005">
                  <c:v>0.213675213675213</c:v>
                </c:pt>
                <c:pt idx="14006">
                  <c:v>0.201716738197424</c:v>
                </c:pt>
                <c:pt idx="14007">
                  <c:v>8.4985835694051295E-3</c:v>
                </c:pt>
                <c:pt idx="14008">
                  <c:v>1.00334448160535E-2</c:v>
                </c:pt>
                <c:pt idx="14009">
                  <c:v>1.0869565217391301E-2</c:v>
                </c:pt>
                <c:pt idx="14010">
                  <c:v>1.05263157894737E-2</c:v>
                </c:pt>
                <c:pt idx="14011">
                  <c:v>1.01010101010101E-2</c:v>
                </c:pt>
                <c:pt idx="14012">
                  <c:v>1.0869565217391301E-2</c:v>
                </c:pt>
                <c:pt idx="14013">
                  <c:v>1.11940298507462E-2</c:v>
                </c:pt>
                <c:pt idx="14014">
                  <c:v>1.06007067137809E-2</c:v>
                </c:pt>
                <c:pt idx="14015">
                  <c:v>4.3478260869565098E-2</c:v>
                </c:pt>
                <c:pt idx="14016">
                  <c:v>5.5350553505534902E-2</c:v>
                </c:pt>
                <c:pt idx="14017">
                  <c:v>5.6603773584905599E-2</c:v>
                </c:pt>
                <c:pt idx="14018">
                  <c:v>-1.7543859649122799E-2</c:v>
                </c:pt>
                <c:pt idx="14019">
                  <c:v>-2.2900763358778501E-2</c:v>
                </c:pt>
                <c:pt idx="14020">
                  <c:v>-2.5531914893616999E-2</c:v>
                </c:pt>
                <c:pt idx="14021">
                  <c:v>-3.18471337579617E-2</c:v>
                </c:pt>
                <c:pt idx="14022">
                  <c:v>-3.4482758620689703E-2</c:v>
                </c:pt>
                <c:pt idx="14023">
                  <c:v>-4.01891252955082E-2</c:v>
                </c:pt>
                <c:pt idx="14024">
                  <c:v>-4.2821158690176303E-2</c:v>
                </c:pt>
                <c:pt idx="14025">
                  <c:v>-5.3475935828876997E-2</c:v>
                </c:pt>
                <c:pt idx="14026">
                  <c:v>6.8870523415977797E-2</c:v>
                </c:pt>
                <c:pt idx="14027">
                  <c:v>7.2886297376093298E-2</c:v>
                </c:pt>
                <c:pt idx="14028">
                  <c:v>9.0909090909090801E-2</c:v>
                </c:pt>
                <c:pt idx="14029">
                  <c:v>0.103678929765886</c:v>
                </c:pt>
                <c:pt idx="14030">
                  <c:v>0.15170278637770801</c:v>
                </c:pt>
                <c:pt idx="14031">
                  <c:v>0.174377224199288</c:v>
                </c:pt>
                <c:pt idx="14032">
                  <c:v>0.183520599250936</c:v>
                </c:pt>
                <c:pt idx="14033">
                  <c:v>0.18081180811808101</c:v>
                </c:pt>
                <c:pt idx="14034">
                  <c:v>0.18490566037735801</c:v>
                </c:pt>
                <c:pt idx="14035">
                  <c:v>0.198380566801619</c:v>
                </c:pt>
                <c:pt idx="14036">
                  <c:v>0.153526970954356</c:v>
                </c:pt>
                <c:pt idx="14037">
                  <c:v>0.13962264150943299</c:v>
                </c:pt>
                <c:pt idx="14038">
                  <c:v>0.221374045801526</c:v>
                </c:pt>
                <c:pt idx="14039">
                  <c:v>0.21235521235521199</c:v>
                </c:pt>
                <c:pt idx="14040">
                  <c:v>0.171641791044776</c:v>
                </c:pt>
                <c:pt idx="14041">
                  <c:v>0.16793893129770901</c:v>
                </c:pt>
                <c:pt idx="14042">
                  <c:v>0.153558052434456</c:v>
                </c:pt>
                <c:pt idx="14043">
                  <c:v>0.238866396761133</c:v>
                </c:pt>
                <c:pt idx="14044">
                  <c:v>0.20136518771331</c:v>
                </c:pt>
                <c:pt idx="14045">
                  <c:v>0.231316725978647</c:v>
                </c:pt>
                <c:pt idx="14046">
                  <c:v>0.22909090909090901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1.6697588126159499E-2</c:v>
                </c:pt>
                <c:pt idx="14052">
                  <c:v>2.2140221402213899E-2</c:v>
                </c:pt>
                <c:pt idx="14053">
                  <c:v>2.2140221402213899E-2</c:v>
                </c:pt>
                <c:pt idx="14054">
                  <c:v>1.8382352941176398E-2</c:v>
                </c:pt>
                <c:pt idx="14055">
                  <c:v>1.10294117647058E-2</c:v>
                </c:pt>
                <c:pt idx="14056">
                  <c:v>-1.6100178890876501E-2</c:v>
                </c:pt>
                <c:pt idx="14057">
                  <c:v>1.5597920277296401E-2</c:v>
                </c:pt>
                <c:pt idx="14058">
                  <c:v>1.7208413001912101E-2</c:v>
                </c:pt>
                <c:pt idx="14059">
                  <c:v>1.7821782178217799E-2</c:v>
                </c:pt>
                <c:pt idx="14060">
                  <c:v>4.7808764940239001E-2</c:v>
                </c:pt>
                <c:pt idx="14061">
                  <c:v>4.54545454545454E-2</c:v>
                </c:pt>
                <c:pt idx="14062">
                  <c:v>4.8582995951416998E-2</c:v>
                </c:pt>
                <c:pt idx="14063">
                  <c:v>4.8387096774193498E-2</c:v>
                </c:pt>
                <c:pt idx="14064">
                  <c:v>3.2822757111597302E-2</c:v>
                </c:pt>
                <c:pt idx="14065">
                  <c:v>3.4324942791762E-2</c:v>
                </c:pt>
                <c:pt idx="14066">
                  <c:v>0</c:v>
                </c:pt>
                <c:pt idx="14067">
                  <c:v>-2.8846153846153699E-2</c:v>
                </c:pt>
                <c:pt idx="14068">
                  <c:v>-2.8846153846153699E-2</c:v>
                </c:pt>
                <c:pt idx="14069">
                  <c:v>-3.0769230769230601E-2</c:v>
                </c:pt>
                <c:pt idx="14070">
                  <c:v>-3.3149171270718099E-2</c:v>
                </c:pt>
                <c:pt idx="14071">
                  <c:v>-3.6809815950920199E-2</c:v>
                </c:pt>
                <c:pt idx="14072">
                  <c:v>-4.13793103448276E-2</c:v>
                </c:pt>
                <c:pt idx="14073">
                  <c:v>-3.1141868512110701E-2</c:v>
                </c:pt>
                <c:pt idx="14074">
                  <c:v>-3.0927835051546199E-2</c:v>
                </c:pt>
                <c:pt idx="14075">
                  <c:v>-4.3795620437956102E-2</c:v>
                </c:pt>
                <c:pt idx="14076">
                  <c:v>-4.1095890410958798E-2</c:v>
                </c:pt>
                <c:pt idx="14077">
                  <c:v>4.7021943573667603E-2</c:v>
                </c:pt>
                <c:pt idx="14078">
                  <c:v>8.4985835694051295E-3</c:v>
                </c:pt>
                <c:pt idx="14079">
                  <c:v>8.4985835694051295E-3</c:v>
                </c:pt>
                <c:pt idx="14080">
                  <c:v>9.9667774086378193E-3</c:v>
                </c:pt>
                <c:pt idx="14081">
                  <c:v>1.65837479270325E-3</c:v>
                </c:pt>
                <c:pt idx="14082">
                  <c:v>1.75746924428832E-3</c:v>
                </c:pt>
                <c:pt idx="14083">
                  <c:v>-4.0160642570281598E-3</c:v>
                </c:pt>
                <c:pt idx="14084">
                  <c:v>-3.9840637450199098E-3</c:v>
                </c:pt>
                <c:pt idx="14085">
                  <c:v>-3.7453183520599299E-3</c:v>
                </c:pt>
                <c:pt idx="14086">
                  <c:v>-3.6900369003689498E-3</c:v>
                </c:pt>
                <c:pt idx="14087">
                  <c:v>-4.0322580645162304E-3</c:v>
                </c:pt>
                <c:pt idx="14088">
                  <c:v>8.5836909871244097E-3</c:v>
                </c:pt>
                <c:pt idx="14089">
                  <c:v>8.5836909871244097E-3</c:v>
                </c:pt>
                <c:pt idx="14090">
                  <c:v>9.7560975609756097E-3</c:v>
                </c:pt>
                <c:pt idx="14091">
                  <c:v>-1.92307692307691E-2</c:v>
                </c:pt>
                <c:pt idx="14092">
                  <c:v>-2.3529411764705799E-2</c:v>
                </c:pt>
                <c:pt idx="14093">
                  <c:v>-2.08333333333332E-2</c:v>
                </c:pt>
                <c:pt idx="14094">
                  <c:v>-2.19780219780219E-2</c:v>
                </c:pt>
                <c:pt idx="14095">
                  <c:v>-1.84331797235022E-2</c:v>
                </c:pt>
                <c:pt idx="14096">
                  <c:v>-1.9138755980861299E-2</c:v>
                </c:pt>
                <c:pt idx="14097">
                  <c:v>-1.7543859649122799E-2</c:v>
                </c:pt>
                <c:pt idx="14098">
                  <c:v>-7.4550128534704302E-2</c:v>
                </c:pt>
                <c:pt idx="14099">
                  <c:v>-7.6923076923076802E-2</c:v>
                </c:pt>
                <c:pt idx="14100">
                  <c:v>-3.7634408602150497E-2</c:v>
                </c:pt>
                <c:pt idx="14101">
                  <c:v>-3.9325842696629199E-2</c:v>
                </c:pt>
                <c:pt idx="14102">
                  <c:v>-4.0229885057471097E-2</c:v>
                </c:pt>
                <c:pt idx="14103">
                  <c:v>-0.16076294277929101</c:v>
                </c:pt>
                <c:pt idx="14104">
                  <c:v>-0.16713881019829999</c:v>
                </c:pt>
                <c:pt idx="14105">
                  <c:v>-0.176119402985074</c:v>
                </c:pt>
                <c:pt idx="14106">
                  <c:v>-0.176119402985074</c:v>
                </c:pt>
                <c:pt idx="14107">
                  <c:v>-9.7560975609756101E-2</c:v>
                </c:pt>
                <c:pt idx="14108">
                  <c:v>-7.5409836065573693E-2</c:v>
                </c:pt>
                <c:pt idx="14109">
                  <c:v>-6.9930069930070797E-3</c:v>
                </c:pt>
                <c:pt idx="14110">
                  <c:v>1.5625E-2</c:v>
                </c:pt>
                <c:pt idx="14111">
                  <c:v>-0.25595238095237999</c:v>
                </c:pt>
                <c:pt idx="14112">
                  <c:v>-0.101234567901234</c:v>
                </c:pt>
                <c:pt idx="14113">
                  <c:v>-0.164251207729468</c:v>
                </c:pt>
                <c:pt idx="14114">
                  <c:v>-0.18994413407821201</c:v>
                </c:pt>
                <c:pt idx="14115">
                  <c:v>-0.20481927710843301</c:v>
                </c:pt>
                <c:pt idx="14116">
                  <c:v>-0.215189873417721</c:v>
                </c:pt>
                <c:pt idx="14117">
                  <c:v>-0.28413284132841299</c:v>
                </c:pt>
                <c:pt idx="14118">
                  <c:v>-6.5420560747663406E-2</c:v>
                </c:pt>
                <c:pt idx="14119">
                  <c:v>-5.9829059829059797E-2</c:v>
                </c:pt>
                <c:pt idx="14120">
                  <c:v>-0.05</c:v>
                </c:pt>
                <c:pt idx="14121">
                  <c:v>-5.5118110236220298E-2</c:v>
                </c:pt>
                <c:pt idx="14122">
                  <c:v>-6.9306930693069299E-2</c:v>
                </c:pt>
                <c:pt idx="14123">
                  <c:v>-8.3743842364532001E-2</c:v>
                </c:pt>
                <c:pt idx="14124">
                  <c:v>-8.3743842364532001E-2</c:v>
                </c:pt>
                <c:pt idx="14125">
                  <c:v>-6.60377358490567E-2</c:v>
                </c:pt>
                <c:pt idx="14126">
                  <c:v>-6.7307692307692193E-2</c:v>
                </c:pt>
                <c:pt idx="14127">
                  <c:v>-6.3063063063063002E-2</c:v>
                </c:pt>
                <c:pt idx="14128">
                  <c:v>-6.4220183486238494E-2</c:v>
                </c:pt>
                <c:pt idx="14129">
                  <c:v>-3.7735849056603703E-2</c:v>
                </c:pt>
                <c:pt idx="14130">
                  <c:v>-2.5641025641025501E-2</c:v>
                </c:pt>
                <c:pt idx="14131">
                  <c:v>-3.0674846625766899E-2</c:v>
                </c:pt>
                <c:pt idx="14132">
                  <c:v>-8.1395348837209197E-2</c:v>
                </c:pt>
                <c:pt idx="14133">
                  <c:v>-0.100591715976331</c:v>
                </c:pt>
                <c:pt idx="14134">
                  <c:v>-6.9182389937106903E-2</c:v>
                </c:pt>
                <c:pt idx="14135">
                  <c:v>-3.4013605442176902E-2</c:v>
                </c:pt>
                <c:pt idx="14136">
                  <c:v>-3.4482758620689703E-2</c:v>
                </c:pt>
                <c:pt idx="14137">
                  <c:v>-3.1055900621117901E-2</c:v>
                </c:pt>
                <c:pt idx="14138">
                  <c:v>-1.2345679012345699E-2</c:v>
                </c:pt>
                <c:pt idx="14139">
                  <c:v>-7.09677419354839E-2</c:v>
                </c:pt>
                <c:pt idx="14140">
                  <c:v>9.8765432098765399E-2</c:v>
                </c:pt>
                <c:pt idx="14141">
                  <c:v>6.9518716577540093E-2</c:v>
                </c:pt>
                <c:pt idx="14142">
                  <c:v>4.6728971962616703E-2</c:v>
                </c:pt>
                <c:pt idx="14143">
                  <c:v>2.27272727272727E-2</c:v>
                </c:pt>
                <c:pt idx="14144">
                  <c:v>2.3809523809523701E-2</c:v>
                </c:pt>
                <c:pt idx="14145">
                  <c:v>4.3478260869565098E-2</c:v>
                </c:pt>
                <c:pt idx="14146">
                  <c:v>0.20207253886010301</c:v>
                </c:pt>
                <c:pt idx="14147">
                  <c:v>0.17525773195876199</c:v>
                </c:pt>
                <c:pt idx="14148">
                  <c:v>0.184782608695652</c:v>
                </c:pt>
                <c:pt idx="14149">
                  <c:v>0.19767441860465099</c:v>
                </c:pt>
                <c:pt idx="14150">
                  <c:v>0.21142857142857099</c:v>
                </c:pt>
                <c:pt idx="14151">
                  <c:v>1.7142857142857099E-2</c:v>
                </c:pt>
                <c:pt idx="14152">
                  <c:v>2.0270270270270101E-2</c:v>
                </c:pt>
                <c:pt idx="14153">
                  <c:v>2.19780219780219E-2</c:v>
                </c:pt>
                <c:pt idx="14154">
                  <c:v>2.2304832713754701E-2</c:v>
                </c:pt>
                <c:pt idx="14155">
                  <c:v>2.52100840336133E-2</c:v>
                </c:pt>
                <c:pt idx="14156">
                  <c:v>2.4590163934426101E-2</c:v>
                </c:pt>
                <c:pt idx="14157">
                  <c:v>2.4590163934426101E-2</c:v>
                </c:pt>
                <c:pt idx="14158">
                  <c:v>3.9823008849557397E-2</c:v>
                </c:pt>
                <c:pt idx="14159">
                  <c:v>1.9867549668874201E-2</c:v>
                </c:pt>
                <c:pt idx="14160">
                  <c:v>3.2397408207343402E-2</c:v>
                </c:pt>
                <c:pt idx="14161">
                  <c:v>3.1446540880503103E-2</c:v>
                </c:pt>
                <c:pt idx="14162">
                  <c:v>2.9702970297029702E-2</c:v>
                </c:pt>
                <c:pt idx="14163">
                  <c:v>2.8790786948176401E-2</c:v>
                </c:pt>
                <c:pt idx="14164">
                  <c:v>1.7013232514177599E-2</c:v>
                </c:pt>
                <c:pt idx="14165">
                  <c:v>1.85567010309277E-2</c:v>
                </c:pt>
                <c:pt idx="14166">
                  <c:v>2.52100840336133E-2</c:v>
                </c:pt>
                <c:pt idx="14167">
                  <c:v>2.5531914893616999E-2</c:v>
                </c:pt>
                <c:pt idx="14168">
                  <c:v>2.4590163934426101E-2</c:v>
                </c:pt>
                <c:pt idx="14169">
                  <c:v>2.18978102189781E-2</c:v>
                </c:pt>
                <c:pt idx="14170">
                  <c:v>-1.7475728155339699E-2</c:v>
                </c:pt>
                <c:pt idx="14171">
                  <c:v>-5.8479532163742097E-3</c:v>
                </c:pt>
                <c:pt idx="14172">
                  <c:v>2.3346303501945401E-2</c:v>
                </c:pt>
                <c:pt idx="14173">
                  <c:v>-1.14942528735633E-2</c:v>
                </c:pt>
                <c:pt idx="14174">
                  <c:v>-1.1764705882352899E-2</c:v>
                </c:pt>
                <c:pt idx="14175">
                  <c:v>-1.2345679012345699E-2</c:v>
                </c:pt>
                <c:pt idx="14176">
                  <c:v>5.7803468208093003E-3</c:v>
                </c:pt>
                <c:pt idx="14177">
                  <c:v>7.9365079365078996E-3</c:v>
                </c:pt>
                <c:pt idx="14178">
                  <c:v>2.08333333333332E-2</c:v>
                </c:pt>
                <c:pt idx="14179">
                  <c:v>2.2522522522522501E-2</c:v>
                </c:pt>
                <c:pt idx="14180">
                  <c:v>2.3584905660377398E-2</c:v>
                </c:pt>
                <c:pt idx="14181">
                  <c:v>1.6470588235294001E-2</c:v>
                </c:pt>
                <c:pt idx="14182">
                  <c:v>-4.5454545454546302E-3</c:v>
                </c:pt>
                <c:pt idx="14183">
                  <c:v>-4.9019607843137003E-3</c:v>
                </c:pt>
                <c:pt idx="14184">
                  <c:v>-2.0304568527918801E-2</c:v>
                </c:pt>
                <c:pt idx="14185">
                  <c:v>-1.86915887850467E-2</c:v>
                </c:pt>
                <c:pt idx="14186">
                  <c:v>-1.21654501216545E-2</c:v>
                </c:pt>
                <c:pt idx="14187">
                  <c:v>-1.2853470437018E-2</c:v>
                </c:pt>
                <c:pt idx="14188">
                  <c:v>2.5316455696202602E-3</c:v>
                </c:pt>
                <c:pt idx="14189">
                  <c:v>-2.5706940874035099E-3</c:v>
                </c:pt>
                <c:pt idx="14190">
                  <c:v>-4.57831325301205E-2</c:v>
                </c:pt>
                <c:pt idx="14191">
                  <c:v>-3.8647342995168997E-2</c:v>
                </c:pt>
                <c:pt idx="14192">
                  <c:v>-5.2132701421800903E-2</c:v>
                </c:pt>
                <c:pt idx="14193">
                  <c:v>-6.8432671081677596E-2</c:v>
                </c:pt>
                <c:pt idx="14194">
                  <c:v>-2.9885057471264301E-2</c:v>
                </c:pt>
                <c:pt idx="14195">
                  <c:v>4.5045045045044498E-3</c:v>
                </c:pt>
                <c:pt idx="14196">
                  <c:v>5.2083333333332498E-3</c:v>
                </c:pt>
                <c:pt idx="14197">
                  <c:v>4.6082949308756602E-3</c:v>
                </c:pt>
                <c:pt idx="14198">
                  <c:v>4.5248868778280304E-3</c:v>
                </c:pt>
                <c:pt idx="14199">
                  <c:v>1.1600928074245899E-2</c:v>
                </c:pt>
                <c:pt idx="14200">
                  <c:v>1.27226463104326E-2</c:v>
                </c:pt>
                <c:pt idx="14201">
                  <c:v>5.3763440860214997E-3</c:v>
                </c:pt>
                <c:pt idx="14202">
                  <c:v>2.2099447513812001E-2</c:v>
                </c:pt>
                <c:pt idx="14203">
                  <c:v>3.0470914127423698E-2</c:v>
                </c:pt>
                <c:pt idx="14204">
                  <c:v>3.6011080332410003E-2</c:v>
                </c:pt>
                <c:pt idx="14205">
                  <c:v>1.7142857142857099E-2</c:v>
                </c:pt>
                <c:pt idx="14206">
                  <c:v>1.8575851393188798E-2</c:v>
                </c:pt>
                <c:pt idx="14207">
                  <c:v>2.3622047244094401E-2</c:v>
                </c:pt>
                <c:pt idx="14208">
                  <c:v>6.2893081761006197E-3</c:v>
                </c:pt>
                <c:pt idx="14209">
                  <c:v>6.6518847006651304E-3</c:v>
                </c:pt>
                <c:pt idx="14210">
                  <c:v>-2.5974025974025899E-2</c:v>
                </c:pt>
                <c:pt idx="14211">
                  <c:v>-1.2711864406779599E-2</c:v>
                </c:pt>
                <c:pt idx="14212">
                  <c:v>-1.171875E-2</c:v>
                </c:pt>
                <c:pt idx="14213">
                  <c:v>-1.0948905109489E-2</c:v>
                </c:pt>
                <c:pt idx="14214">
                  <c:v>-1.11524163568772E-2</c:v>
                </c:pt>
                <c:pt idx="14215">
                  <c:v>-1.78926441351887E-2</c:v>
                </c:pt>
                <c:pt idx="14216">
                  <c:v>-1.7681728880157101E-2</c:v>
                </c:pt>
                <c:pt idx="14217">
                  <c:v>1.26050420168066E-2</c:v>
                </c:pt>
                <c:pt idx="14218">
                  <c:v>-1.97802197802197E-2</c:v>
                </c:pt>
                <c:pt idx="14219">
                  <c:v>-2.1276595744680701E-2</c:v>
                </c:pt>
                <c:pt idx="14220">
                  <c:v>-2.2004889975550002E-2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-1.5873015873015799E-2</c:v>
                </c:pt>
                <c:pt idx="14225">
                  <c:v>-1.6666666666666601E-2</c:v>
                </c:pt>
                <c:pt idx="14226">
                  <c:v>1.5625E-2</c:v>
                </c:pt>
                <c:pt idx="14227">
                  <c:v>2.0100502512562901E-2</c:v>
                </c:pt>
                <c:pt idx="14228">
                  <c:v>2.0304568527918801E-2</c:v>
                </c:pt>
                <c:pt idx="14229">
                  <c:v>2.04081632653061E-2</c:v>
                </c:pt>
                <c:pt idx="14230">
                  <c:v>-5.0397877984084703E-2</c:v>
                </c:pt>
                <c:pt idx="14231">
                  <c:v>-5.6410256410256397E-2</c:v>
                </c:pt>
                <c:pt idx="14232">
                  <c:v>-5.8823529411764698E-2</c:v>
                </c:pt>
                <c:pt idx="14233">
                  <c:v>-8.4033613445377801E-3</c:v>
                </c:pt>
                <c:pt idx="14234">
                  <c:v>-1.29198966408268E-2</c:v>
                </c:pt>
                <c:pt idx="14235">
                  <c:v>-7.9155672823219003E-3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-9.2307692307691501E-3</c:v>
                </c:pt>
                <c:pt idx="14241">
                  <c:v>-6.7415730337078594E-2</c:v>
                </c:pt>
                <c:pt idx="14242">
                  <c:v>-9.0909090909090801E-2</c:v>
                </c:pt>
                <c:pt idx="14243">
                  <c:v>-3.4285714285714197E-2</c:v>
                </c:pt>
                <c:pt idx="14244">
                  <c:v>-0.100671140939597</c:v>
                </c:pt>
                <c:pt idx="14245">
                  <c:v>-0.1</c:v>
                </c:pt>
                <c:pt idx="14246">
                  <c:v>-7.1672354948805403E-2</c:v>
                </c:pt>
                <c:pt idx="14247">
                  <c:v>-7.42049469964665E-2</c:v>
                </c:pt>
                <c:pt idx="14248">
                  <c:v>-7.1672354948805403E-2</c:v>
                </c:pt>
                <c:pt idx="14249">
                  <c:v>-7.1186440677966006E-2</c:v>
                </c:pt>
                <c:pt idx="14250">
                  <c:v>-6.2937062937062901E-2</c:v>
                </c:pt>
                <c:pt idx="14251">
                  <c:v>-6.3829787234042507E-2</c:v>
                </c:pt>
                <c:pt idx="14252">
                  <c:v>-6.6666666666666596E-2</c:v>
                </c:pt>
                <c:pt idx="14253">
                  <c:v>-5.7553956834532398E-2</c:v>
                </c:pt>
                <c:pt idx="14254">
                  <c:v>-5.5172413793103503E-2</c:v>
                </c:pt>
                <c:pt idx="14255">
                  <c:v>-5.1282051282051301E-2</c:v>
                </c:pt>
                <c:pt idx="14256">
                  <c:v>-7.1895424836601204E-2</c:v>
                </c:pt>
                <c:pt idx="14257">
                  <c:v>-2.3411371237458099E-2</c:v>
                </c:pt>
                <c:pt idx="14258">
                  <c:v>-2.4390243902439001E-2</c:v>
                </c:pt>
                <c:pt idx="14259">
                  <c:v>-2.4911032028469698E-2</c:v>
                </c:pt>
                <c:pt idx="14260">
                  <c:v>-2.4054982817869299E-2</c:v>
                </c:pt>
                <c:pt idx="14261">
                  <c:v>-2.52707581227435E-2</c:v>
                </c:pt>
                <c:pt idx="14262">
                  <c:v>-2.47349823321554E-2</c:v>
                </c:pt>
                <c:pt idx="14263">
                  <c:v>-2.52707581227435E-2</c:v>
                </c:pt>
                <c:pt idx="14264">
                  <c:v>-2.47349823321554E-2</c:v>
                </c:pt>
                <c:pt idx="14265">
                  <c:v>-2.5089605734766901E-2</c:v>
                </c:pt>
                <c:pt idx="14266">
                  <c:v>-2.4561403508771999E-2</c:v>
                </c:pt>
                <c:pt idx="14267">
                  <c:v>-2.4911032028469698E-2</c:v>
                </c:pt>
                <c:pt idx="14268">
                  <c:v>-2.4390243902439001E-2</c:v>
                </c:pt>
                <c:pt idx="14269">
                  <c:v>-2.47349823321554E-2</c:v>
                </c:pt>
                <c:pt idx="14270">
                  <c:v>-2.42214532871971E-2</c:v>
                </c:pt>
                <c:pt idx="14271">
                  <c:v>-2.3411371237458099E-2</c:v>
                </c:pt>
                <c:pt idx="14272">
                  <c:v>-2.2950819672131001E-2</c:v>
                </c:pt>
                <c:pt idx="14273">
                  <c:v>-2.47349823321554E-2</c:v>
                </c:pt>
                <c:pt idx="14274">
                  <c:v>-2.4561403508771999E-2</c:v>
                </c:pt>
                <c:pt idx="14275">
                  <c:v>-2.3411371237458099E-2</c:v>
                </c:pt>
                <c:pt idx="14276">
                  <c:v>-2.2508038585209E-2</c:v>
                </c:pt>
                <c:pt idx="14277">
                  <c:v>-3.5714285714285803E-2</c:v>
                </c:pt>
                <c:pt idx="14278">
                  <c:v>-3.5971223021582698E-2</c:v>
                </c:pt>
                <c:pt idx="14279">
                  <c:v>-4.6594982078853098E-2</c:v>
                </c:pt>
                <c:pt idx="14280">
                  <c:v>-4.6594982078853098E-2</c:v>
                </c:pt>
                <c:pt idx="14281">
                  <c:v>-5.7971014492753603E-2</c:v>
                </c:pt>
                <c:pt idx="14282">
                  <c:v>3.9426523297491002E-2</c:v>
                </c:pt>
                <c:pt idx="14283">
                  <c:v>3.2490974729241798E-2</c:v>
                </c:pt>
                <c:pt idx="14284">
                  <c:v>1.7142857142857099E-2</c:v>
                </c:pt>
                <c:pt idx="14285">
                  <c:v>1.8575851393188798E-2</c:v>
                </c:pt>
                <c:pt idx="14286">
                  <c:v>3.3210332103321E-2</c:v>
                </c:pt>
                <c:pt idx="14287">
                  <c:v>2.9354207436399202E-2</c:v>
                </c:pt>
                <c:pt idx="14288">
                  <c:v>2.7726432532347401E-2</c:v>
                </c:pt>
                <c:pt idx="14289">
                  <c:v>3.3707865168539401E-2</c:v>
                </c:pt>
                <c:pt idx="14290">
                  <c:v>3.86740331491712E-2</c:v>
                </c:pt>
                <c:pt idx="14291">
                  <c:v>3.4220532319391497E-2</c:v>
                </c:pt>
                <c:pt idx="14292">
                  <c:v>3.82978723404254E-2</c:v>
                </c:pt>
                <c:pt idx="14293">
                  <c:v>3.7974683544303701E-2</c:v>
                </c:pt>
                <c:pt idx="14294">
                  <c:v>0.1237721021611</c:v>
                </c:pt>
                <c:pt idx="14295">
                  <c:v>9.1254752851710905E-2</c:v>
                </c:pt>
                <c:pt idx="14296">
                  <c:v>0.104602510460251</c:v>
                </c:pt>
                <c:pt idx="14297">
                  <c:v>1.02669404517454E-2</c:v>
                </c:pt>
                <c:pt idx="14298">
                  <c:v>0.10548523206751</c:v>
                </c:pt>
                <c:pt idx="14299">
                  <c:v>0.112612612612612</c:v>
                </c:pt>
                <c:pt idx="14300">
                  <c:v>0.110132158590308</c:v>
                </c:pt>
                <c:pt idx="14301">
                  <c:v>0.135135135135135</c:v>
                </c:pt>
                <c:pt idx="14302">
                  <c:v>0.16109422492401199</c:v>
                </c:pt>
                <c:pt idx="14303">
                  <c:v>0.16825396825396799</c:v>
                </c:pt>
                <c:pt idx="14304">
                  <c:v>0.164086687306501</c:v>
                </c:pt>
                <c:pt idx="14305">
                  <c:v>0.16719242902208201</c:v>
                </c:pt>
                <c:pt idx="14306">
                  <c:v>0.178451178451178</c:v>
                </c:pt>
                <c:pt idx="14307">
                  <c:v>0.24183006535947699</c:v>
                </c:pt>
                <c:pt idx="14308">
                  <c:v>0.29963898916967502</c:v>
                </c:pt>
                <c:pt idx="14309">
                  <c:v>0.26050420168067201</c:v>
                </c:pt>
                <c:pt idx="14310">
                  <c:v>0.236641221374045</c:v>
                </c:pt>
                <c:pt idx="14311">
                  <c:v>0.24603174603174599</c:v>
                </c:pt>
                <c:pt idx="14312">
                  <c:v>0.212851405622489</c:v>
                </c:pt>
                <c:pt idx="14313">
                  <c:v>0.231343283582089</c:v>
                </c:pt>
                <c:pt idx="14314">
                  <c:v>0.281355932203389</c:v>
                </c:pt>
                <c:pt idx="14315">
                  <c:v>0.31320754716981097</c:v>
                </c:pt>
                <c:pt idx="14316">
                  <c:v>0.330578512396694</c:v>
                </c:pt>
                <c:pt idx="14317">
                  <c:v>0.38461538461538403</c:v>
                </c:pt>
                <c:pt idx="14318">
                  <c:v>0.38152610441766999</c:v>
                </c:pt>
                <c:pt idx="14319">
                  <c:v>0.375494071146245</c:v>
                </c:pt>
                <c:pt idx="14320">
                  <c:v>0.48917748917748899</c:v>
                </c:pt>
                <c:pt idx="14321">
                  <c:v>0.39024390243902402</c:v>
                </c:pt>
                <c:pt idx="14322">
                  <c:v>0.41129032258064502</c:v>
                </c:pt>
                <c:pt idx="14323">
                  <c:v>0.303135888501742</c:v>
                </c:pt>
                <c:pt idx="14324">
                  <c:v>0.30526315789473601</c:v>
                </c:pt>
                <c:pt idx="14325">
                  <c:v>0.248407643312101</c:v>
                </c:pt>
                <c:pt idx="14326">
                  <c:v>0.28467153284671498</c:v>
                </c:pt>
                <c:pt idx="14327">
                  <c:v>0.27659574468085102</c:v>
                </c:pt>
                <c:pt idx="14328">
                  <c:v>0.31451612903225801</c:v>
                </c:pt>
                <c:pt idx="14329">
                  <c:v>0.32499999999999901</c:v>
                </c:pt>
                <c:pt idx="14330">
                  <c:v>0.338028169014084</c:v>
                </c:pt>
                <c:pt idx="14331">
                  <c:v>0.27710843373493899</c:v>
                </c:pt>
                <c:pt idx="14332">
                  <c:v>0.32499999999999901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1.25523012552302E-2</c:v>
                </c:pt>
                <c:pt idx="14339">
                  <c:v>1.2E-2</c:v>
                </c:pt>
                <c:pt idx="14340">
                  <c:v>6.0120240480960804E-3</c:v>
                </c:pt>
                <c:pt idx="14341">
                  <c:v>5.73613766730396E-3</c:v>
                </c:pt>
                <c:pt idx="14342">
                  <c:v>5.7581573896352501E-3</c:v>
                </c:pt>
                <c:pt idx="14343">
                  <c:v>4.7244094488188802E-2</c:v>
                </c:pt>
                <c:pt idx="14344">
                  <c:v>4.8192771084337199E-2</c:v>
                </c:pt>
                <c:pt idx="14345">
                  <c:v>4.8000000000000001E-2</c:v>
                </c:pt>
                <c:pt idx="14346">
                  <c:v>4.8387096774193498E-2</c:v>
                </c:pt>
                <c:pt idx="14347">
                  <c:v>3.1446540880503103E-2</c:v>
                </c:pt>
                <c:pt idx="14348">
                  <c:v>-2.2222222222222102E-2</c:v>
                </c:pt>
                <c:pt idx="14349">
                  <c:v>-2.87081339712917E-2</c:v>
                </c:pt>
                <c:pt idx="14350">
                  <c:v>-1.43540669856458E-2</c:v>
                </c:pt>
                <c:pt idx="14351">
                  <c:v>4.4967880085653E-2</c:v>
                </c:pt>
                <c:pt idx="14352">
                  <c:v>0.108742004264392</c:v>
                </c:pt>
                <c:pt idx="14353">
                  <c:v>3.18471337579617E-2</c:v>
                </c:pt>
                <c:pt idx="14354">
                  <c:v>3.3259423503325801E-2</c:v>
                </c:pt>
                <c:pt idx="14355">
                  <c:v>5.1282051282051301E-2</c:v>
                </c:pt>
                <c:pt idx="14356">
                  <c:v>5.3571428571428603E-2</c:v>
                </c:pt>
                <c:pt idx="14357">
                  <c:v>6.2370062370062903E-3</c:v>
                </c:pt>
                <c:pt idx="14358">
                  <c:v>-2.4489795918367401E-2</c:v>
                </c:pt>
                <c:pt idx="14359">
                  <c:v>-2.4999999999999901E-2</c:v>
                </c:pt>
                <c:pt idx="14360">
                  <c:v>-2.48962655601658E-2</c:v>
                </c:pt>
                <c:pt idx="14361">
                  <c:v>-2.5641025641025501E-2</c:v>
                </c:pt>
                <c:pt idx="14362">
                  <c:v>-2.76497695852535E-2</c:v>
                </c:pt>
                <c:pt idx="14363">
                  <c:v>-2.6315789473684199E-2</c:v>
                </c:pt>
                <c:pt idx="14364">
                  <c:v>-2.0316027088035999E-2</c:v>
                </c:pt>
                <c:pt idx="14365">
                  <c:v>-5.1948051948051903E-2</c:v>
                </c:pt>
                <c:pt idx="14366">
                  <c:v>-4.5951859956236199E-2</c:v>
                </c:pt>
                <c:pt idx="14367">
                  <c:v>-4.6357615894039701E-2</c:v>
                </c:pt>
                <c:pt idx="14368">
                  <c:v>-4.6153846153846198E-2</c:v>
                </c:pt>
                <c:pt idx="14369">
                  <c:v>-4.3478260869565098E-2</c:v>
                </c:pt>
                <c:pt idx="14370">
                  <c:v>2.0979020979021001E-2</c:v>
                </c:pt>
                <c:pt idx="14371">
                  <c:v>2.17917675544794E-2</c:v>
                </c:pt>
                <c:pt idx="14372">
                  <c:v>2.15827338129497E-2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-5.9490084985835703E-2</c:v>
                </c:pt>
                <c:pt idx="14377">
                  <c:v>-6.2686567164179197E-2</c:v>
                </c:pt>
                <c:pt idx="14378">
                  <c:v>0</c:v>
                </c:pt>
                <c:pt idx="14379">
                  <c:v>0</c:v>
                </c:pt>
                <c:pt idx="14380">
                  <c:v>0.128205128205128</c:v>
                </c:pt>
                <c:pt idx="14381">
                  <c:v>0.12068965517241299</c:v>
                </c:pt>
                <c:pt idx="14382">
                  <c:v>0.132911392405063</c:v>
                </c:pt>
                <c:pt idx="14383">
                  <c:v>9.5975232198142399E-2</c:v>
                </c:pt>
                <c:pt idx="14384">
                  <c:v>0.16201117318435701</c:v>
                </c:pt>
                <c:pt idx="14385">
                  <c:v>0.11111111111111099</c:v>
                </c:pt>
                <c:pt idx="14386">
                  <c:v>5.0666666666666603E-2</c:v>
                </c:pt>
                <c:pt idx="14387">
                  <c:v>-6.4999999999999905E-2</c:v>
                </c:pt>
                <c:pt idx="14388">
                  <c:v>-7.1038251366120297E-2</c:v>
                </c:pt>
                <c:pt idx="14389">
                  <c:v>-9.0277777777777596E-2</c:v>
                </c:pt>
                <c:pt idx="14390">
                  <c:v>0.10027100271002699</c:v>
                </c:pt>
                <c:pt idx="14391">
                  <c:v>-5.9090909090909E-2</c:v>
                </c:pt>
                <c:pt idx="14392">
                  <c:v>-8.0745341614906804E-2</c:v>
                </c:pt>
                <c:pt idx="14393">
                  <c:v>-8.1250000000000003E-2</c:v>
                </c:pt>
                <c:pt idx="14394">
                  <c:v>-8.5526315789473603E-2</c:v>
                </c:pt>
                <c:pt idx="14395">
                  <c:v>-9.0909090909090801E-2</c:v>
                </c:pt>
                <c:pt idx="14396">
                  <c:v>-9.6234309623431005E-2</c:v>
                </c:pt>
                <c:pt idx="14397">
                  <c:v>-7.5907590759075799E-2</c:v>
                </c:pt>
                <c:pt idx="14398">
                  <c:v>-8.1850533807829196E-2</c:v>
                </c:pt>
                <c:pt idx="14399">
                  <c:v>1.4492753623188401E-2</c:v>
                </c:pt>
                <c:pt idx="14400">
                  <c:v>1.5873015873015799E-2</c:v>
                </c:pt>
                <c:pt idx="14401">
                  <c:v>2.4561403508771999E-2</c:v>
                </c:pt>
                <c:pt idx="14402">
                  <c:v>2.6415094339622601E-2</c:v>
                </c:pt>
                <c:pt idx="14403">
                  <c:v>4.0160642570281598E-3</c:v>
                </c:pt>
                <c:pt idx="14404">
                  <c:v>4.2553191489360601E-3</c:v>
                </c:pt>
                <c:pt idx="14405">
                  <c:v>-0.100775193798449</c:v>
                </c:pt>
                <c:pt idx="14406">
                  <c:v>-0.1015625</c:v>
                </c:pt>
                <c:pt idx="14407">
                  <c:v>-0.115537848605577</c:v>
                </c:pt>
                <c:pt idx="14408">
                  <c:v>-7.4626865671641701E-2</c:v>
                </c:pt>
                <c:pt idx="14409">
                  <c:v>-8.1967213114754106E-2</c:v>
                </c:pt>
                <c:pt idx="14410">
                  <c:v>-0.08</c:v>
                </c:pt>
                <c:pt idx="14411">
                  <c:v>-0.11004784688995201</c:v>
                </c:pt>
                <c:pt idx="14412">
                  <c:v>-0.10101010101010099</c:v>
                </c:pt>
                <c:pt idx="14413">
                  <c:v>-0.10752688172043</c:v>
                </c:pt>
                <c:pt idx="14414">
                  <c:v>-0.108695652173913</c:v>
                </c:pt>
                <c:pt idx="14415">
                  <c:v>-0.128205128205128</c:v>
                </c:pt>
                <c:pt idx="14416">
                  <c:v>-0.121621621621621</c:v>
                </c:pt>
                <c:pt idx="14417">
                  <c:v>-0.115384615384615</c:v>
                </c:pt>
                <c:pt idx="14418">
                  <c:v>-0.183673469387755</c:v>
                </c:pt>
                <c:pt idx="14419">
                  <c:v>-0.28421052631578902</c:v>
                </c:pt>
                <c:pt idx="14420">
                  <c:v>-0.30158730158730102</c:v>
                </c:pt>
                <c:pt idx="14421">
                  <c:v>-0.32608695652173902</c:v>
                </c:pt>
                <c:pt idx="14422">
                  <c:v>-0.267015706806282</c:v>
                </c:pt>
                <c:pt idx="14423">
                  <c:v>-0.33774834437085999</c:v>
                </c:pt>
                <c:pt idx="14424">
                  <c:v>-0.30909090909090903</c:v>
                </c:pt>
                <c:pt idx="14425">
                  <c:v>-0.27868852459016402</c:v>
                </c:pt>
                <c:pt idx="14426">
                  <c:v>-0.23756906077348</c:v>
                </c:pt>
                <c:pt idx="14427">
                  <c:v>-0.24855491329479701</c:v>
                </c:pt>
                <c:pt idx="14428">
                  <c:v>-0.25443786982248501</c:v>
                </c:pt>
                <c:pt idx="14429">
                  <c:v>-0.251461988304093</c:v>
                </c:pt>
                <c:pt idx="14430">
                  <c:v>-0.28795811518324599</c:v>
                </c:pt>
                <c:pt idx="14431">
                  <c:v>-0.30851063829787201</c:v>
                </c:pt>
                <c:pt idx="14432">
                  <c:v>-0.24378109452736299</c:v>
                </c:pt>
                <c:pt idx="14433">
                  <c:v>-0.27884615384615302</c:v>
                </c:pt>
                <c:pt idx="14434">
                  <c:v>-4.9808429118773902E-2</c:v>
                </c:pt>
                <c:pt idx="14435">
                  <c:v>-0.14776632302405401</c:v>
                </c:pt>
                <c:pt idx="14436">
                  <c:v>-0.136507936507936</c:v>
                </c:pt>
                <c:pt idx="14437">
                  <c:v>8.4985835694051295E-3</c:v>
                </c:pt>
                <c:pt idx="14438">
                  <c:v>8.4985835694051295E-3</c:v>
                </c:pt>
                <c:pt idx="14439">
                  <c:v>1.06007067137809E-2</c:v>
                </c:pt>
                <c:pt idx="14440">
                  <c:v>1.16279069767442E-2</c:v>
                </c:pt>
                <c:pt idx="14441">
                  <c:v>1.2048192771084199E-2</c:v>
                </c:pt>
                <c:pt idx="14442">
                  <c:v>-1.2711864406779599E-2</c:v>
                </c:pt>
                <c:pt idx="14443">
                  <c:v>-1.2987012987012801E-2</c:v>
                </c:pt>
                <c:pt idx="14444">
                  <c:v>-1.43540669856458E-2</c:v>
                </c:pt>
                <c:pt idx="14445">
                  <c:v>-1.4492753623188401E-2</c:v>
                </c:pt>
                <c:pt idx="14446">
                  <c:v>-1.9323671497584599E-2</c:v>
                </c:pt>
                <c:pt idx="14447">
                  <c:v>-4.5454545454546302E-3</c:v>
                </c:pt>
                <c:pt idx="14448">
                  <c:v>-2.4390243902439001E-2</c:v>
                </c:pt>
                <c:pt idx="14449">
                  <c:v>-4.2918454935623098E-3</c:v>
                </c:pt>
                <c:pt idx="14450">
                  <c:v>-4.9019607843137003E-3</c:v>
                </c:pt>
                <c:pt idx="14451">
                  <c:v>-5.5865921787709898E-3</c:v>
                </c:pt>
                <c:pt idx="14452">
                  <c:v>-5.6818181818181204E-3</c:v>
                </c:pt>
                <c:pt idx="14453">
                  <c:v>-5.0761421319795996E-3</c:v>
                </c:pt>
                <c:pt idx="14454">
                  <c:v>2.4570024570025298E-3</c:v>
                </c:pt>
                <c:pt idx="14455">
                  <c:v>2.2883295194508998E-3</c:v>
                </c:pt>
                <c:pt idx="14456">
                  <c:v>2.5316455696202602E-3</c:v>
                </c:pt>
                <c:pt idx="14457">
                  <c:v>2.6954177897573401E-3</c:v>
                </c:pt>
                <c:pt idx="14458">
                  <c:v>2.7855153203342098E-3</c:v>
                </c:pt>
                <c:pt idx="14459">
                  <c:v>3.0211480362538601E-3</c:v>
                </c:pt>
                <c:pt idx="14460">
                  <c:v>-6.1349693251533301E-3</c:v>
                </c:pt>
                <c:pt idx="14461">
                  <c:v>-6.0975609756097598E-3</c:v>
                </c:pt>
                <c:pt idx="14462">
                  <c:v>-1.53846153846153E-2</c:v>
                </c:pt>
                <c:pt idx="14463">
                  <c:v>-1.1764705882352899E-2</c:v>
                </c:pt>
                <c:pt idx="14464">
                  <c:v>-1.38504155124654E-2</c:v>
                </c:pt>
                <c:pt idx="14465">
                  <c:v>-1.56739811912225E-2</c:v>
                </c:pt>
                <c:pt idx="14466">
                  <c:v>-2.2471910112359599E-2</c:v>
                </c:pt>
                <c:pt idx="14467">
                  <c:v>-1.4662756598240401E-2</c:v>
                </c:pt>
                <c:pt idx="14468">
                  <c:v>-2.4999999999999901E-2</c:v>
                </c:pt>
                <c:pt idx="14469">
                  <c:v>-2.3668639053254299E-2</c:v>
                </c:pt>
                <c:pt idx="14470">
                  <c:v>-4.2682926829268303E-2</c:v>
                </c:pt>
                <c:pt idx="14471">
                  <c:v>-4.2424242424242399E-2</c:v>
                </c:pt>
                <c:pt idx="14472">
                  <c:v>-4.48717948717949E-2</c:v>
                </c:pt>
                <c:pt idx="14473">
                  <c:v>-4.72972972972973E-2</c:v>
                </c:pt>
                <c:pt idx="14474">
                  <c:v>-9.0196078431372395E-2</c:v>
                </c:pt>
                <c:pt idx="14475">
                  <c:v>-0.131086142322097</c:v>
                </c:pt>
                <c:pt idx="14476">
                  <c:v>-0.14979757085020201</c:v>
                </c:pt>
                <c:pt idx="14477">
                  <c:v>-7.3929961089494095E-2</c:v>
                </c:pt>
                <c:pt idx="14478">
                  <c:v>-7.2796934865900303E-2</c:v>
                </c:pt>
                <c:pt idx="14479">
                  <c:v>8.0000000000000002E-3</c:v>
                </c:pt>
                <c:pt idx="14480">
                  <c:v>-7.6305220883534197E-2</c:v>
                </c:pt>
                <c:pt idx="14481">
                  <c:v>-5.83333333333333E-2</c:v>
                </c:pt>
                <c:pt idx="14482">
                  <c:v>-6.3636363636363699E-2</c:v>
                </c:pt>
                <c:pt idx="14483">
                  <c:v>-6.1403508771929703E-2</c:v>
                </c:pt>
                <c:pt idx="14484">
                  <c:v>-5.7851239669421503E-2</c:v>
                </c:pt>
                <c:pt idx="14485">
                  <c:v>-6.0869565217391397E-2</c:v>
                </c:pt>
                <c:pt idx="14486">
                  <c:v>-0.17446808510638201</c:v>
                </c:pt>
                <c:pt idx="14487">
                  <c:v>8.9430894308942993E-2</c:v>
                </c:pt>
                <c:pt idx="14488">
                  <c:v>9.9601593625497906E-2</c:v>
                </c:pt>
                <c:pt idx="14489">
                  <c:v>0.12195121951219499</c:v>
                </c:pt>
                <c:pt idx="14490">
                  <c:v>8.2474226804123599E-2</c:v>
                </c:pt>
                <c:pt idx="14491">
                  <c:v>9.1954022988505801E-2</c:v>
                </c:pt>
                <c:pt idx="14492">
                  <c:v>0.10256410256410201</c:v>
                </c:pt>
                <c:pt idx="14493">
                  <c:v>9.4117647058823597E-2</c:v>
                </c:pt>
                <c:pt idx="14494">
                  <c:v>7.5144508670520194E-2</c:v>
                </c:pt>
                <c:pt idx="14495">
                  <c:v>9.4117647058823597E-2</c:v>
                </c:pt>
                <c:pt idx="14496">
                  <c:v>9.0909090909090801E-2</c:v>
                </c:pt>
                <c:pt idx="14497">
                  <c:v>0.12953367875647601</c:v>
                </c:pt>
                <c:pt idx="14498">
                  <c:v>0.13084112149532701</c:v>
                </c:pt>
                <c:pt idx="14499">
                  <c:v>0.15384615384615299</c:v>
                </c:pt>
                <c:pt idx="14500">
                  <c:v>0.14583333333333301</c:v>
                </c:pt>
                <c:pt idx="14501">
                  <c:v>0.122222222222222</c:v>
                </c:pt>
                <c:pt idx="14502">
                  <c:v>0.11111111111111099</c:v>
                </c:pt>
                <c:pt idx="14503">
                  <c:v>0.117021276595744</c:v>
                </c:pt>
                <c:pt idx="14504">
                  <c:v>2.15208034433285E-2</c:v>
                </c:pt>
                <c:pt idx="14505">
                  <c:v>2.15208034433285E-2</c:v>
                </c:pt>
                <c:pt idx="14506">
                  <c:v>2.6737967914438599E-2</c:v>
                </c:pt>
                <c:pt idx="14507">
                  <c:v>3.0800821355236201E-2</c:v>
                </c:pt>
                <c:pt idx="14508">
                  <c:v>2.9702970297029702E-2</c:v>
                </c:pt>
                <c:pt idx="14509">
                  <c:v>6.9767441860465004E-2</c:v>
                </c:pt>
                <c:pt idx="14510">
                  <c:v>7.49999999999999E-2</c:v>
                </c:pt>
                <c:pt idx="14511">
                  <c:v>6.8807339449541205E-2</c:v>
                </c:pt>
                <c:pt idx="14512">
                  <c:v>6.6964285714285796E-2</c:v>
                </c:pt>
                <c:pt idx="14513">
                  <c:v>3.1578947368421102E-2</c:v>
                </c:pt>
                <c:pt idx="14514">
                  <c:v>3.1315240083507202E-2</c:v>
                </c:pt>
                <c:pt idx="14515">
                  <c:v>1.85567010309277E-2</c:v>
                </c:pt>
                <c:pt idx="14516">
                  <c:v>2.58620689655173E-2</c:v>
                </c:pt>
                <c:pt idx="14517">
                  <c:v>6.9408740359896998E-2</c:v>
                </c:pt>
                <c:pt idx="14518">
                  <c:v>7.87589498806682E-2</c:v>
                </c:pt>
                <c:pt idx="14519">
                  <c:v>3.6437246963562701E-2</c:v>
                </c:pt>
                <c:pt idx="14520">
                  <c:v>3.8961038961038801E-2</c:v>
                </c:pt>
                <c:pt idx="14521">
                  <c:v>-6.7114093959732496E-3</c:v>
                </c:pt>
                <c:pt idx="14522">
                  <c:v>-7.3349633251833498E-3</c:v>
                </c:pt>
                <c:pt idx="14523">
                  <c:v>-6.8649885583524899E-3</c:v>
                </c:pt>
                <c:pt idx="14524">
                  <c:v>1.12866817155756E-2</c:v>
                </c:pt>
                <c:pt idx="14525">
                  <c:v>1.03950103950103E-2</c:v>
                </c:pt>
                <c:pt idx="14526">
                  <c:v>1.13895216400912E-2</c:v>
                </c:pt>
                <c:pt idx="14527">
                  <c:v>6.0185185185185099E-2</c:v>
                </c:pt>
                <c:pt idx="14528">
                  <c:v>5.9360730593607199E-2</c:v>
                </c:pt>
                <c:pt idx="14529">
                  <c:v>3.9080459770114803E-2</c:v>
                </c:pt>
                <c:pt idx="14530">
                  <c:v>0.04</c:v>
                </c:pt>
                <c:pt idx="14531">
                  <c:v>6.1320754716981098E-2</c:v>
                </c:pt>
                <c:pt idx="14532">
                  <c:v>-7.3710073710073704E-3</c:v>
                </c:pt>
                <c:pt idx="14533">
                  <c:v>-5.6074766355140103E-2</c:v>
                </c:pt>
                <c:pt idx="14534">
                  <c:v>6.9284064665127102E-3</c:v>
                </c:pt>
                <c:pt idx="14535">
                  <c:v>0</c:v>
                </c:pt>
                <c:pt idx="14536">
                  <c:v>0</c:v>
                </c:pt>
                <c:pt idx="14537">
                  <c:v>1.4150943396226299E-2</c:v>
                </c:pt>
                <c:pt idx="14538">
                  <c:v>1.8749999999999999E-2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9.2783505154638998E-2</c:v>
                </c:pt>
                <c:pt idx="14547">
                  <c:v>0.124260355029585</c:v>
                </c:pt>
                <c:pt idx="14548">
                  <c:v>0.132743362831858</c:v>
                </c:pt>
                <c:pt idx="14549">
                  <c:v>0.13595166163142</c:v>
                </c:pt>
                <c:pt idx="14550">
                  <c:v>0.135135135135135</c:v>
                </c:pt>
                <c:pt idx="14551">
                  <c:v>0.135135135135135</c:v>
                </c:pt>
                <c:pt idx="14552">
                  <c:v>0.12968299711815501</c:v>
                </c:pt>
                <c:pt idx="14553">
                  <c:v>0.13043478260869501</c:v>
                </c:pt>
                <c:pt idx="14554">
                  <c:v>0.122448979591836</c:v>
                </c:pt>
                <c:pt idx="14555">
                  <c:v>0.171171171171171</c:v>
                </c:pt>
                <c:pt idx="14556">
                  <c:v>0.18936877076411901</c:v>
                </c:pt>
                <c:pt idx="14557">
                  <c:v>0.14285714285714199</c:v>
                </c:pt>
                <c:pt idx="14558">
                  <c:v>0.17171717171717099</c:v>
                </c:pt>
                <c:pt idx="14559">
                  <c:v>0.214285714285714</c:v>
                </c:pt>
                <c:pt idx="14560">
                  <c:v>0.14828897338402999</c:v>
                </c:pt>
                <c:pt idx="14561">
                  <c:v>9.6774193548386997E-2</c:v>
                </c:pt>
                <c:pt idx="14562">
                  <c:v>9.6000000000000002E-2</c:v>
                </c:pt>
                <c:pt idx="14563">
                  <c:v>9.6774193548386997E-2</c:v>
                </c:pt>
                <c:pt idx="14564">
                  <c:v>9.375E-2</c:v>
                </c:pt>
                <c:pt idx="14565">
                  <c:v>9.1603053435114407E-2</c:v>
                </c:pt>
                <c:pt idx="14566">
                  <c:v>0.10084033613445301</c:v>
                </c:pt>
                <c:pt idx="14567">
                  <c:v>0.1</c:v>
                </c:pt>
                <c:pt idx="14568">
                  <c:v>9.3023255813953404E-2</c:v>
                </c:pt>
                <c:pt idx="14569">
                  <c:v>9.7560975609756101E-2</c:v>
                </c:pt>
                <c:pt idx="14570">
                  <c:v>0.153284671532846</c:v>
                </c:pt>
                <c:pt idx="14571">
                  <c:v>0.14285714285714199</c:v>
                </c:pt>
                <c:pt idx="14572">
                  <c:v>0.170212765957446</c:v>
                </c:pt>
                <c:pt idx="14573">
                  <c:v>0.180451127819548</c:v>
                </c:pt>
                <c:pt idx="14574">
                  <c:v>0.17910447761194001</c:v>
                </c:pt>
                <c:pt idx="14575">
                  <c:v>0.17391304347826</c:v>
                </c:pt>
                <c:pt idx="14576">
                  <c:v>0.204301075268817</c:v>
                </c:pt>
                <c:pt idx="14577">
                  <c:v>0.21673003802281299</c:v>
                </c:pt>
                <c:pt idx="14578">
                  <c:v>0.24812030075187899</c:v>
                </c:pt>
                <c:pt idx="14579">
                  <c:v>0.23954372623574099</c:v>
                </c:pt>
                <c:pt idx="14580">
                  <c:v>0.28089887640449401</c:v>
                </c:pt>
                <c:pt idx="14581">
                  <c:v>0.27692307692307599</c:v>
                </c:pt>
                <c:pt idx="14582">
                  <c:v>0.31517509727626403</c:v>
                </c:pt>
                <c:pt idx="14583">
                  <c:v>0.2890625</c:v>
                </c:pt>
                <c:pt idx="14584">
                  <c:v>0.31800766283524901</c:v>
                </c:pt>
                <c:pt idx="14585">
                  <c:v>0.3125</c:v>
                </c:pt>
                <c:pt idx="14586">
                  <c:v>0.34099616858237503</c:v>
                </c:pt>
                <c:pt idx="14587">
                  <c:v>0.35135135135135098</c:v>
                </c:pt>
                <c:pt idx="14588">
                  <c:v>0.5</c:v>
                </c:pt>
                <c:pt idx="14589">
                  <c:v>0.49508196721311398</c:v>
                </c:pt>
                <c:pt idx="14590">
                  <c:v>0.52258064516128999</c:v>
                </c:pt>
                <c:pt idx="14591">
                  <c:v>0.51612903225806395</c:v>
                </c:pt>
                <c:pt idx="14592">
                  <c:v>0.563291139240506</c:v>
                </c:pt>
                <c:pt idx="14593">
                  <c:v>0.67247386759581795</c:v>
                </c:pt>
                <c:pt idx="14594">
                  <c:v>0.66433566433566404</c:v>
                </c:pt>
                <c:pt idx="14595">
                  <c:v>8.7976539589442702E-3</c:v>
                </c:pt>
                <c:pt idx="14596">
                  <c:v>9.5541401273886405E-3</c:v>
                </c:pt>
                <c:pt idx="14597">
                  <c:v>1.09890109890109E-2</c:v>
                </c:pt>
                <c:pt idx="14598">
                  <c:v>9.9009900990099098E-3</c:v>
                </c:pt>
                <c:pt idx="14599">
                  <c:v>3.4749034749034603E-2</c:v>
                </c:pt>
                <c:pt idx="14600">
                  <c:v>3.7190082644628003E-2</c:v>
                </c:pt>
                <c:pt idx="14601">
                  <c:v>3.82978723404254E-2</c:v>
                </c:pt>
                <c:pt idx="14602">
                  <c:v>6.5645514223193696E-3</c:v>
                </c:pt>
                <c:pt idx="14603">
                  <c:v>6.8337129840547704E-3</c:v>
                </c:pt>
                <c:pt idx="14604">
                  <c:v>3.1111111111110999E-2</c:v>
                </c:pt>
                <c:pt idx="14605">
                  <c:v>2.9914529914529801E-2</c:v>
                </c:pt>
                <c:pt idx="14606">
                  <c:v>3.4042553191489397E-2</c:v>
                </c:pt>
                <c:pt idx="14607">
                  <c:v>2.7484143763213599E-2</c:v>
                </c:pt>
                <c:pt idx="14608">
                  <c:v>6.1403508771929703E-2</c:v>
                </c:pt>
                <c:pt idx="14609">
                  <c:v>5.9071729957805803E-2</c:v>
                </c:pt>
                <c:pt idx="14610">
                  <c:v>5.8823529411764698E-2</c:v>
                </c:pt>
                <c:pt idx="14611">
                  <c:v>5.5555555555555497E-2</c:v>
                </c:pt>
                <c:pt idx="14612">
                  <c:v>5.8823529411764698E-2</c:v>
                </c:pt>
                <c:pt idx="14613">
                  <c:v>6.0344827586206802E-2</c:v>
                </c:pt>
                <c:pt idx="14614">
                  <c:v>5.95744680851064E-2</c:v>
                </c:pt>
                <c:pt idx="14615">
                  <c:v>5.5555555555555497E-2</c:v>
                </c:pt>
                <c:pt idx="14616">
                  <c:v>5.6680161943319901E-2</c:v>
                </c:pt>
                <c:pt idx="14617">
                  <c:v>6.00858369098713E-2</c:v>
                </c:pt>
                <c:pt idx="14618">
                  <c:v>7.1428571428571397E-2</c:v>
                </c:pt>
                <c:pt idx="14619">
                  <c:v>5.4466230936819099E-2</c:v>
                </c:pt>
                <c:pt idx="14620">
                  <c:v>5.7208237986269901E-2</c:v>
                </c:pt>
                <c:pt idx="14621">
                  <c:v>5.11627906976743E-2</c:v>
                </c:pt>
                <c:pt idx="14622">
                  <c:v>4.9107142857142697E-2</c:v>
                </c:pt>
                <c:pt idx="14623">
                  <c:v>5.26315789473683E-2</c:v>
                </c:pt>
                <c:pt idx="14624">
                  <c:v>8.3557951482479798E-2</c:v>
                </c:pt>
                <c:pt idx="14625">
                  <c:v>7.3286052009456204E-2</c:v>
                </c:pt>
                <c:pt idx="14626">
                  <c:v>7.26495726495726E-2</c:v>
                </c:pt>
                <c:pt idx="14627">
                  <c:v>8.2125603864734206E-2</c:v>
                </c:pt>
                <c:pt idx="14628">
                  <c:v>8.4999999999999895E-2</c:v>
                </c:pt>
                <c:pt idx="14629">
                  <c:v>7.9812206572769995E-2</c:v>
                </c:pt>
                <c:pt idx="14630">
                  <c:v>8.1339712918660295E-2</c:v>
                </c:pt>
                <c:pt idx="14631">
                  <c:v>5.9382422802850297E-2</c:v>
                </c:pt>
                <c:pt idx="14632">
                  <c:v>5.8823529411764698E-2</c:v>
                </c:pt>
                <c:pt idx="14633">
                  <c:v>6.1728395061728399E-2</c:v>
                </c:pt>
                <c:pt idx="14634">
                  <c:v>6.5274151436031297E-2</c:v>
                </c:pt>
                <c:pt idx="14635">
                  <c:v>4.3478260869565098E-2</c:v>
                </c:pt>
                <c:pt idx="14636">
                  <c:v>4.0404040404040401E-2</c:v>
                </c:pt>
                <c:pt idx="14637">
                  <c:v>3.98009950248756E-2</c:v>
                </c:pt>
                <c:pt idx="14638">
                  <c:v>4.0201005025125497E-2</c:v>
                </c:pt>
                <c:pt idx="14639">
                  <c:v>5.8823529411764698E-2</c:v>
                </c:pt>
                <c:pt idx="14640">
                  <c:v>6.1124694376527997E-2</c:v>
                </c:pt>
                <c:pt idx="14641">
                  <c:v>6.4599483204134306E-2</c:v>
                </c:pt>
                <c:pt idx="14642">
                  <c:v>7.0028011204481697E-2</c:v>
                </c:pt>
                <c:pt idx="14643">
                  <c:v>7.4626865671641701E-2</c:v>
                </c:pt>
                <c:pt idx="14644">
                  <c:v>7.5528700906344295E-2</c:v>
                </c:pt>
                <c:pt idx="14645">
                  <c:v>8.1967213114754106E-2</c:v>
                </c:pt>
                <c:pt idx="14646">
                  <c:v>9.3333333333333199E-2</c:v>
                </c:pt>
                <c:pt idx="14647">
                  <c:v>9.3333333333333199E-2</c:v>
                </c:pt>
                <c:pt idx="14648">
                  <c:v>0.14935064935064901</c:v>
                </c:pt>
                <c:pt idx="14649">
                  <c:v>0.14478114478114401</c:v>
                </c:pt>
                <c:pt idx="14650">
                  <c:v>0.165562913907284</c:v>
                </c:pt>
                <c:pt idx="14651">
                  <c:v>0.17482517482517401</c:v>
                </c:pt>
                <c:pt idx="14652">
                  <c:v>0.25412541254125398</c:v>
                </c:pt>
                <c:pt idx="14653">
                  <c:v>0.27208480565371002</c:v>
                </c:pt>
                <c:pt idx="14654">
                  <c:v>0.34545454545454501</c:v>
                </c:pt>
                <c:pt idx="14655">
                  <c:v>0.31672597864768598</c:v>
                </c:pt>
                <c:pt idx="14656">
                  <c:v>0.34027777777777701</c:v>
                </c:pt>
                <c:pt idx="14657">
                  <c:v>0.33333333333333298</c:v>
                </c:pt>
                <c:pt idx="14658">
                  <c:v>0.34507042253521097</c:v>
                </c:pt>
                <c:pt idx="14659">
                  <c:v>0.31672597864768598</c:v>
                </c:pt>
                <c:pt idx="14660">
                  <c:v>0.43790849673202598</c:v>
                </c:pt>
                <c:pt idx="14661">
                  <c:v>0.45751633986928097</c:v>
                </c:pt>
                <c:pt idx="14662">
                  <c:v>0.5</c:v>
                </c:pt>
                <c:pt idx="14663">
                  <c:v>0.51851851851851805</c:v>
                </c:pt>
                <c:pt idx="14664">
                  <c:v>0.49295774647887303</c:v>
                </c:pt>
                <c:pt idx="14665">
                  <c:v>0.62162162162162105</c:v>
                </c:pt>
                <c:pt idx="14666">
                  <c:v>0.63636363636363602</c:v>
                </c:pt>
                <c:pt idx="14667">
                  <c:v>0.53036437246963497</c:v>
                </c:pt>
                <c:pt idx="14668">
                  <c:v>0.54471544715447096</c:v>
                </c:pt>
                <c:pt idx="14669">
                  <c:v>0.51968503937007804</c:v>
                </c:pt>
                <c:pt idx="14670">
                  <c:v>0.56410256410256399</c:v>
                </c:pt>
                <c:pt idx="14671">
                  <c:v>0.54782608695652102</c:v>
                </c:pt>
                <c:pt idx="14672">
                  <c:v>0.64179104477611904</c:v>
                </c:pt>
                <c:pt idx="14673">
                  <c:v>0.61194029850746201</c:v>
                </c:pt>
                <c:pt idx="14674">
                  <c:v>0.59420289855072395</c:v>
                </c:pt>
                <c:pt idx="14675">
                  <c:v>0.54185022026431695</c:v>
                </c:pt>
                <c:pt idx="14676">
                  <c:v>0.582938388625592</c:v>
                </c:pt>
                <c:pt idx="14677">
                  <c:v>0.63478260869565195</c:v>
                </c:pt>
                <c:pt idx="14678">
                  <c:v>0.613733905579399</c:v>
                </c:pt>
                <c:pt idx="14679">
                  <c:v>0.59842519685039297</c:v>
                </c:pt>
                <c:pt idx="14680">
                  <c:v>0.61216730038022804</c:v>
                </c:pt>
                <c:pt idx="14681">
                  <c:v>0.71300448430493202</c:v>
                </c:pt>
                <c:pt idx="14682">
                  <c:v>0.670886075949367</c:v>
                </c:pt>
                <c:pt idx="14683">
                  <c:v>0.65975103734439799</c:v>
                </c:pt>
                <c:pt idx="14684">
                  <c:v>0.59541984732824405</c:v>
                </c:pt>
                <c:pt idx="14685">
                  <c:v>0.662337662337662</c:v>
                </c:pt>
                <c:pt idx="14686">
                  <c:v>0.61475409836065498</c:v>
                </c:pt>
                <c:pt idx="14687">
                  <c:v>1.2802275960170599E-2</c:v>
                </c:pt>
                <c:pt idx="14688">
                  <c:v>1.2802275960170599E-2</c:v>
                </c:pt>
                <c:pt idx="14689">
                  <c:v>1.50250417362269E-2</c:v>
                </c:pt>
                <c:pt idx="14690">
                  <c:v>1.46818923327896E-2</c:v>
                </c:pt>
                <c:pt idx="14691">
                  <c:v>2.1739130434782698E-2</c:v>
                </c:pt>
                <c:pt idx="14692">
                  <c:v>2.2988505747126398E-2</c:v>
                </c:pt>
                <c:pt idx="14693">
                  <c:v>2.4390243902439001E-2</c:v>
                </c:pt>
                <c:pt idx="14694">
                  <c:v>-6.0362173038228601E-3</c:v>
                </c:pt>
                <c:pt idx="14695">
                  <c:v>0</c:v>
                </c:pt>
                <c:pt idx="14696">
                  <c:v>-6.0120240480960804E-3</c:v>
                </c:pt>
                <c:pt idx="14697">
                  <c:v>-2.05338809034905E-3</c:v>
                </c:pt>
                <c:pt idx="14698">
                  <c:v>2.1956087824351201E-2</c:v>
                </c:pt>
                <c:pt idx="14699">
                  <c:v>2.2222222222222102E-2</c:v>
                </c:pt>
                <c:pt idx="14700">
                  <c:v>-3.11284046692605E-2</c:v>
                </c:pt>
                <c:pt idx="14701">
                  <c:v>-2.5341130604288501E-2</c:v>
                </c:pt>
                <c:pt idx="14702">
                  <c:v>-2.60521042084167E-2</c:v>
                </c:pt>
                <c:pt idx="14703">
                  <c:v>-2.7484143763213599E-2</c:v>
                </c:pt>
                <c:pt idx="14704">
                  <c:v>-2.73684210526314E-2</c:v>
                </c:pt>
                <c:pt idx="14705">
                  <c:v>-2.8077753779697599E-2</c:v>
                </c:pt>
                <c:pt idx="14706">
                  <c:v>-2.8953229398663599E-2</c:v>
                </c:pt>
                <c:pt idx="14707">
                  <c:v>-2.90827740492169E-2</c:v>
                </c:pt>
                <c:pt idx="14708">
                  <c:v>-3.05882352941175E-2</c:v>
                </c:pt>
                <c:pt idx="14709">
                  <c:v>3.1818181818181697E-2</c:v>
                </c:pt>
                <c:pt idx="14710">
                  <c:v>2.4719101123595402E-2</c:v>
                </c:pt>
                <c:pt idx="14711">
                  <c:v>3.8461538461538498E-2</c:v>
                </c:pt>
                <c:pt idx="14712">
                  <c:v>7.9889807162534396E-2</c:v>
                </c:pt>
                <c:pt idx="14713">
                  <c:v>9.6418732782369093E-2</c:v>
                </c:pt>
                <c:pt idx="14714">
                  <c:v>0.15300546448087399</c:v>
                </c:pt>
                <c:pt idx="14715">
                  <c:v>0.14763231197771501</c:v>
                </c:pt>
                <c:pt idx="14716">
                  <c:v>0.17607973421926901</c:v>
                </c:pt>
                <c:pt idx="14717">
                  <c:v>0.20805369127516701</c:v>
                </c:pt>
                <c:pt idx="14718">
                  <c:v>0.128205128205128</c:v>
                </c:pt>
                <c:pt idx="14719">
                  <c:v>0.16078431372549001</c:v>
                </c:pt>
                <c:pt idx="14720">
                  <c:v>0.13571428571428501</c:v>
                </c:pt>
                <c:pt idx="14721">
                  <c:v>0.15589353612167201</c:v>
                </c:pt>
                <c:pt idx="14722">
                  <c:v>0.20948616600790501</c:v>
                </c:pt>
                <c:pt idx="14723">
                  <c:v>0.178451178451178</c:v>
                </c:pt>
                <c:pt idx="14724">
                  <c:v>0.232876712328767</c:v>
                </c:pt>
                <c:pt idx="14725">
                  <c:v>0.39104477611940203</c:v>
                </c:pt>
                <c:pt idx="14726">
                  <c:v>0.312693498452012</c:v>
                </c:pt>
                <c:pt idx="14727">
                  <c:v>0.32063492063492</c:v>
                </c:pt>
                <c:pt idx="14728">
                  <c:v>0.32475884244372999</c:v>
                </c:pt>
                <c:pt idx="14729">
                  <c:v>0.37269372693726899</c:v>
                </c:pt>
                <c:pt idx="14730">
                  <c:v>0.38996138996139001</c:v>
                </c:pt>
                <c:pt idx="14731">
                  <c:v>0.36996336996336998</c:v>
                </c:pt>
                <c:pt idx="14732">
                  <c:v>0.40559440559440502</c:v>
                </c:pt>
                <c:pt idx="14733">
                  <c:v>0.41726618705035901</c:v>
                </c:pt>
                <c:pt idx="14734">
                  <c:v>0.37777777777777699</c:v>
                </c:pt>
                <c:pt idx="14735">
                  <c:v>0.38019169329073399</c:v>
                </c:pt>
                <c:pt idx="14736">
                  <c:v>0.45161290322580599</c:v>
                </c:pt>
                <c:pt idx="14737">
                  <c:v>0.49140893470790298</c:v>
                </c:pt>
                <c:pt idx="14738">
                  <c:v>0.49480968858131402</c:v>
                </c:pt>
                <c:pt idx="14739">
                  <c:v>0.47761194029850701</c:v>
                </c:pt>
                <c:pt idx="14740">
                  <c:v>0.46415094339622598</c:v>
                </c:pt>
                <c:pt idx="14741">
                  <c:v>0.48638132295719799</c:v>
                </c:pt>
                <c:pt idx="14742">
                  <c:v>0.49416342412451297</c:v>
                </c:pt>
                <c:pt idx="14743">
                  <c:v>0.49803921568627402</c:v>
                </c:pt>
                <c:pt idx="14744">
                  <c:v>0.47325102880658398</c:v>
                </c:pt>
                <c:pt idx="14745">
                  <c:v>0.47717842323651399</c:v>
                </c:pt>
                <c:pt idx="14746">
                  <c:v>0.45689655172413701</c:v>
                </c:pt>
                <c:pt idx="14747">
                  <c:v>0.50961538461538403</c:v>
                </c:pt>
                <c:pt idx="14748">
                  <c:v>0.53636363636363604</c:v>
                </c:pt>
                <c:pt idx="14749">
                  <c:v>0.52678571428571397</c:v>
                </c:pt>
                <c:pt idx="14750">
                  <c:v>0.52252252252252196</c:v>
                </c:pt>
                <c:pt idx="14751">
                  <c:v>0.51327433628318497</c:v>
                </c:pt>
                <c:pt idx="14752">
                  <c:v>0.51304347826086905</c:v>
                </c:pt>
                <c:pt idx="14753">
                  <c:v>0.51304347826086905</c:v>
                </c:pt>
                <c:pt idx="14754">
                  <c:v>0.60165975103734404</c:v>
                </c:pt>
                <c:pt idx="14755">
                  <c:v>0.60669456066945604</c:v>
                </c:pt>
                <c:pt idx="14756">
                  <c:v>0</c:v>
                </c:pt>
                <c:pt idx="14757">
                  <c:v>8.6455331412103008E-3</c:v>
                </c:pt>
                <c:pt idx="14758">
                  <c:v>9.3749999999999094E-3</c:v>
                </c:pt>
                <c:pt idx="14759">
                  <c:v>1.06761565836299E-2</c:v>
                </c:pt>
                <c:pt idx="14760">
                  <c:v>1.1583011583011499E-2</c:v>
                </c:pt>
                <c:pt idx="14761">
                  <c:v>1.0948905109489E-2</c:v>
                </c:pt>
                <c:pt idx="14762">
                  <c:v>1.0638297872340399E-2</c:v>
                </c:pt>
                <c:pt idx="14763">
                  <c:v>3.9586919104991299E-2</c:v>
                </c:pt>
                <c:pt idx="14764">
                  <c:v>2.5735294117646901E-2</c:v>
                </c:pt>
                <c:pt idx="14765">
                  <c:v>2.93040293040292E-2</c:v>
                </c:pt>
                <c:pt idx="14766">
                  <c:v>3.17460317460318E-2</c:v>
                </c:pt>
                <c:pt idx="14767">
                  <c:v>4.9309664694280102E-2</c:v>
                </c:pt>
                <c:pt idx="14768">
                  <c:v>5.4229934924078002E-2</c:v>
                </c:pt>
                <c:pt idx="14769">
                  <c:v>5.8548009367681501E-2</c:v>
                </c:pt>
                <c:pt idx="14770">
                  <c:v>0.117948717948717</c:v>
                </c:pt>
                <c:pt idx="14771">
                  <c:v>9.8290598290598302E-2</c:v>
                </c:pt>
                <c:pt idx="14772">
                  <c:v>6.9351230425055796E-2</c:v>
                </c:pt>
                <c:pt idx="14773">
                  <c:v>6.9351230425055796E-2</c:v>
                </c:pt>
                <c:pt idx="14774">
                  <c:v>7.6576576576576599E-2</c:v>
                </c:pt>
                <c:pt idx="14775">
                  <c:v>8.4577114427860603E-2</c:v>
                </c:pt>
                <c:pt idx="14776">
                  <c:v>7.7272727272727298E-2</c:v>
                </c:pt>
                <c:pt idx="14777">
                  <c:v>7.7272727272727298E-2</c:v>
                </c:pt>
                <c:pt idx="14778">
                  <c:v>7.7981651376146793E-2</c:v>
                </c:pt>
                <c:pt idx="14779">
                  <c:v>8.0952380952380804E-2</c:v>
                </c:pt>
                <c:pt idx="14780">
                  <c:v>7.5050709939147905E-2</c:v>
                </c:pt>
                <c:pt idx="14781">
                  <c:v>3.46320346320345E-2</c:v>
                </c:pt>
                <c:pt idx="14782">
                  <c:v>7.6923076923076802E-2</c:v>
                </c:pt>
                <c:pt idx="14783">
                  <c:v>9.0024330900243296E-2</c:v>
                </c:pt>
                <c:pt idx="14784">
                  <c:v>3.8095238095238099E-2</c:v>
                </c:pt>
                <c:pt idx="14785">
                  <c:v>1.61662817551964E-2</c:v>
                </c:pt>
                <c:pt idx="14786">
                  <c:v>1.8867924528301799E-2</c:v>
                </c:pt>
                <c:pt idx="14787">
                  <c:v>1.6786570743405099E-2</c:v>
                </c:pt>
                <c:pt idx="14788">
                  <c:v>-4.7169811320755201E-3</c:v>
                </c:pt>
                <c:pt idx="14789">
                  <c:v>5.4263565891472902E-2</c:v>
                </c:pt>
                <c:pt idx="14790">
                  <c:v>9.5516569200779694E-2</c:v>
                </c:pt>
                <c:pt idx="14791">
                  <c:v>0.11750599520383601</c:v>
                </c:pt>
                <c:pt idx="14792">
                  <c:v>0.12560386473429899</c:v>
                </c:pt>
                <c:pt idx="14793">
                  <c:v>0.183183183183183</c:v>
                </c:pt>
                <c:pt idx="14794">
                  <c:v>0.17183098591549201</c:v>
                </c:pt>
                <c:pt idx="14795">
                  <c:v>0.164420485175202</c:v>
                </c:pt>
                <c:pt idx="14796">
                  <c:v>0.15601023017902799</c:v>
                </c:pt>
                <c:pt idx="14797">
                  <c:v>0.164420485175202</c:v>
                </c:pt>
                <c:pt idx="14798">
                  <c:v>0.17086834733893499</c:v>
                </c:pt>
                <c:pt idx="14799">
                  <c:v>0.20994475138121499</c:v>
                </c:pt>
                <c:pt idx="14800">
                  <c:v>0.124324324324324</c:v>
                </c:pt>
                <c:pt idx="14801">
                  <c:v>0.119047619047619</c:v>
                </c:pt>
                <c:pt idx="14802">
                  <c:v>0.11111111111111099</c:v>
                </c:pt>
                <c:pt idx="14803">
                  <c:v>0.10662824207492801</c:v>
                </c:pt>
                <c:pt idx="14804">
                  <c:v>0.15862068965517201</c:v>
                </c:pt>
                <c:pt idx="14805">
                  <c:v>0.36949152542372798</c:v>
                </c:pt>
                <c:pt idx="14806">
                  <c:v>0.39518900343642599</c:v>
                </c:pt>
                <c:pt idx="14807">
                  <c:v>0.47972972972972899</c:v>
                </c:pt>
                <c:pt idx="14808">
                  <c:v>0.25866666666666599</c:v>
                </c:pt>
                <c:pt idx="14809">
                  <c:v>0.26614987080103297</c:v>
                </c:pt>
                <c:pt idx="14810">
                  <c:v>0.28531855955678598</c:v>
                </c:pt>
                <c:pt idx="14811">
                  <c:v>0.26208651399491001</c:v>
                </c:pt>
                <c:pt idx="14812">
                  <c:v>0.380645161290322</c:v>
                </c:pt>
                <c:pt idx="14813">
                  <c:v>0.380645161290322</c:v>
                </c:pt>
                <c:pt idx="14814">
                  <c:v>0.36196319018404899</c:v>
                </c:pt>
                <c:pt idx="14815">
                  <c:v>0.34567901234567899</c:v>
                </c:pt>
                <c:pt idx="14816">
                  <c:v>0.32225913621262398</c:v>
                </c:pt>
                <c:pt idx="14817">
                  <c:v>0.39743589743589702</c:v>
                </c:pt>
                <c:pt idx="14818">
                  <c:v>0.24681933842239101</c:v>
                </c:pt>
                <c:pt idx="14819">
                  <c:v>0.32881355932203299</c:v>
                </c:pt>
                <c:pt idx="14820">
                  <c:v>0.36329588014981201</c:v>
                </c:pt>
                <c:pt idx="14821">
                  <c:v>0.36059479553903301</c:v>
                </c:pt>
                <c:pt idx="14822">
                  <c:v>0.35606060606060502</c:v>
                </c:pt>
                <c:pt idx="14823">
                  <c:v>0.401709401709401</c:v>
                </c:pt>
                <c:pt idx="14824">
                  <c:v>0.42342342342342298</c:v>
                </c:pt>
                <c:pt idx="14825">
                  <c:v>0.42342342342342298</c:v>
                </c:pt>
                <c:pt idx="14826">
                  <c:v>0.41441441441441401</c:v>
                </c:pt>
                <c:pt idx="14827">
                  <c:v>0.563786008230452</c:v>
                </c:pt>
                <c:pt idx="14828">
                  <c:v>0.563786008230452</c:v>
                </c:pt>
                <c:pt idx="14829">
                  <c:v>0.58823529411764697</c:v>
                </c:pt>
                <c:pt idx="14830">
                  <c:v>0.58188153310104496</c:v>
                </c:pt>
                <c:pt idx="14831">
                  <c:v>0.61654135338345795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-1.3574660633484101E-2</c:v>
                </c:pt>
                <c:pt idx="14836">
                  <c:v>0</c:v>
                </c:pt>
                <c:pt idx="14837">
                  <c:v>0</c:v>
                </c:pt>
                <c:pt idx="14838">
                  <c:v>1.9292604501607701E-2</c:v>
                </c:pt>
                <c:pt idx="14839">
                  <c:v>1.9292604501607701E-2</c:v>
                </c:pt>
                <c:pt idx="14840">
                  <c:v>2.0066889632107E-2</c:v>
                </c:pt>
                <c:pt idx="14841">
                  <c:v>2.0547945205479499E-2</c:v>
                </c:pt>
                <c:pt idx="14842">
                  <c:v>1.5706806282722498E-2</c:v>
                </c:pt>
                <c:pt idx="14843">
                  <c:v>1.6453382084095001E-2</c:v>
                </c:pt>
                <c:pt idx="14844">
                  <c:v>1.08303249097472E-2</c:v>
                </c:pt>
                <c:pt idx="14845">
                  <c:v>3.7701974865349902E-2</c:v>
                </c:pt>
                <c:pt idx="14846">
                  <c:v>3.6395147313691402E-2</c:v>
                </c:pt>
                <c:pt idx="14847">
                  <c:v>3.6395147313691402E-2</c:v>
                </c:pt>
                <c:pt idx="14848">
                  <c:v>3.8391224862888297E-2</c:v>
                </c:pt>
                <c:pt idx="14849">
                  <c:v>6.7415730337078594E-2</c:v>
                </c:pt>
                <c:pt idx="14850">
                  <c:v>1.5873015873015799E-2</c:v>
                </c:pt>
                <c:pt idx="14851">
                  <c:v>1.7543859649122799E-2</c:v>
                </c:pt>
                <c:pt idx="14852">
                  <c:v>8.1419624217118999E-2</c:v>
                </c:pt>
                <c:pt idx="14853">
                  <c:v>5.3658536585365901E-2</c:v>
                </c:pt>
                <c:pt idx="14854">
                  <c:v>4.9107142857142697E-2</c:v>
                </c:pt>
                <c:pt idx="14855">
                  <c:v>3.8383838383838402E-2</c:v>
                </c:pt>
                <c:pt idx="14856">
                  <c:v>4.4496487119437898E-2</c:v>
                </c:pt>
                <c:pt idx="14857">
                  <c:v>4.6683046683046701E-2</c:v>
                </c:pt>
                <c:pt idx="14858">
                  <c:v>4.6454767726161299E-2</c:v>
                </c:pt>
                <c:pt idx="14859">
                  <c:v>4.8843187660668301E-2</c:v>
                </c:pt>
                <c:pt idx="14860">
                  <c:v>7.5268817204300995E-2</c:v>
                </c:pt>
                <c:pt idx="14861">
                  <c:v>5.4755043227665702E-2</c:v>
                </c:pt>
                <c:pt idx="14862">
                  <c:v>0.102493074792243</c:v>
                </c:pt>
                <c:pt idx="14863">
                  <c:v>0.10662824207492801</c:v>
                </c:pt>
                <c:pt idx="14864">
                  <c:v>0.238095238095238</c:v>
                </c:pt>
                <c:pt idx="14865">
                  <c:v>0.21459227467811101</c:v>
                </c:pt>
                <c:pt idx="14866">
                  <c:v>0.217391304347826</c:v>
                </c:pt>
                <c:pt idx="14867">
                  <c:v>0.173267326732673</c:v>
                </c:pt>
                <c:pt idx="14868">
                  <c:v>0.200945626477541</c:v>
                </c:pt>
                <c:pt idx="14869">
                  <c:v>0.227979274611398</c:v>
                </c:pt>
                <c:pt idx="14870">
                  <c:v>0.25125628140703499</c:v>
                </c:pt>
                <c:pt idx="14871">
                  <c:v>0.26190476190476097</c:v>
                </c:pt>
                <c:pt idx="14872">
                  <c:v>0.31969309462915602</c:v>
                </c:pt>
                <c:pt idx="14873">
                  <c:v>0.34895833333333298</c:v>
                </c:pt>
                <c:pt idx="14874">
                  <c:v>0.30591259640102803</c:v>
                </c:pt>
                <c:pt idx="14875">
                  <c:v>0.32824427480916002</c:v>
                </c:pt>
                <c:pt idx="14876">
                  <c:v>0.34474327628361801</c:v>
                </c:pt>
                <c:pt idx="14877">
                  <c:v>0.28813559322033799</c:v>
                </c:pt>
                <c:pt idx="14878">
                  <c:v>0.31067961165048502</c:v>
                </c:pt>
                <c:pt idx="14879">
                  <c:v>0.26463700234192</c:v>
                </c:pt>
                <c:pt idx="14880">
                  <c:v>0.269689737470167</c:v>
                </c:pt>
                <c:pt idx="14881">
                  <c:v>0.296296296296296</c:v>
                </c:pt>
                <c:pt idx="14882">
                  <c:v>0.307865168539325</c:v>
                </c:pt>
                <c:pt idx="14883">
                  <c:v>0.29705215419501102</c:v>
                </c:pt>
                <c:pt idx="14884">
                  <c:v>0.32186732186732098</c:v>
                </c:pt>
                <c:pt idx="14885">
                  <c:v>0.325062034739454</c:v>
                </c:pt>
                <c:pt idx="14886">
                  <c:v>0.33333333333333298</c:v>
                </c:pt>
                <c:pt idx="14887">
                  <c:v>0.30526315789473601</c:v>
                </c:pt>
                <c:pt idx="14888">
                  <c:v>0.288557213930348</c:v>
                </c:pt>
                <c:pt idx="14889">
                  <c:v>0.31328320802005</c:v>
                </c:pt>
                <c:pt idx="14890">
                  <c:v>0.33168316831683098</c:v>
                </c:pt>
                <c:pt idx="14891">
                  <c:v>0.30562347188264</c:v>
                </c:pt>
                <c:pt idx="14892">
                  <c:v>0.310173697270471</c:v>
                </c:pt>
                <c:pt idx="14893">
                  <c:v>0.32446808510638298</c:v>
                </c:pt>
                <c:pt idx="14894">
                  <c:v>0.325062034739454</c:v>
                </c:pt>
                <c:pt idx="14895">
                  <c:v>0.37320574162679399</c:v>
                </c:pt>
                <c:pt idx="14896">
                  <c:v>0.37320574162679399</c:v>
                </c:pt>
                <c:pt idx="14897">
                  <c:v>0.36318407960199001</c:v>
                </c:pt>
                <c:pt idx="14898">
                  <c:v>0.39247311827956999</c:v>
                </c:pt>
                <c:pt idx="14899">
                  <c:v>0.442424242424242</c:v>
                </c:pt>
                <c:pt idx="14900">
                  <c:v>0.42941176470588199</c:v>
                </c:pt>
                <c:pt idx="14901">
                  <c:v>0.45911949685534498</c:v>
                </c:pt>
                <c:pt idx="14902">
                  <c:v>0.41587301587301501</c:v>
                </c:pt>
                <c:pt idx="14903">
                  <c:v>0.42394822006472399</c:v>
                </c:pt>
                <c:pt idx="14904">
                  <c:v>0.45512820512820501</c:v>
                </c:pt>
                <c:pt idx="14905">
                  <c:v>0.42767295597484201</c:v>
                </c:pt>
                <c:pt idx="14906">
                  <c:v>0.51274787535410704</c:v>
                </c:pt>
                <c:pt idx="14907">
                  <c:v>0.57062146892655297</c:v>
                </c:pt>
                <c:pt idx="14908">
                  <c:v>0.587209302325581</c:v>
                </c:pt>
                <c:pt idx="14909">
                  <c:v>0.573099415204678</c:v>
                </c:pt>
                <c:pt idx="14910">
                  <c:v>0.57988165680473303</c:v>
                </c:pt>
                <c:pt idx="14911">
                  <c:v>0.53581661891117405</c:v>
                </c:pt>
                <c:pt idx="14912">
                  <c:v>0.55367231638418002</c:v>
                </c:pt>
                <c:pt idx="14913">
                  <c:v>0.56321839080459701</c:v>
                </c:pt>
                <c:pt idx="14914">
                  <c:v>0.57186544342507595</c:v>
                </c:pt>
                <c:pt idx="14915">
                  <c:v>0.55692307692307597</c:v>
                </c:pt>
                <c:pt idx="14916">
                  <c:v>0.55763239875389403</c:v>
                </c:pt>
                <c:pt idx="14917">
                  <c:v>8.6455331412103008E-3</c:v>
                </c:pt>
                <c:pt idx="14918">
                  <c:v>9.3749999999999094E-3</c:v>
                </c:pt>
                <c:pt idx="14919">
                  <c:v>0.01</c:v>
                </c:pt>
                <c:pt idx="14920">
                  <c:v>-3.6395147313691402E-2</c:v>
                </c:pt>
                <c:pt idx="14921">
                  <c:v>-3.98481973434534E-2</c:v>
                </c:pt>
                <c:pt idx="14922">
                  <c:v>1.08303249097472E-2</c:v>
                </c:pt>
                <c:pt idx="14923">
                  <c:v>1.11524163568772E-2</c:v>
                </c:pt>
                <c:pt idx="14924">
                  <c:v>4.3010752688171998E-2</c:v>
                </c:pt>
                <c:pt idx="14925">
                  <c:v>3.9711191335739901E-2</c:v>
                </c:pt>
                <c:pt idx="14926">
                  <c:v>1.6513761467889802E-2</c:v>
                </c:pt>
                <c:pt idx="14927">
                  <c:v>1.7475728155339699E-2</c:v>
                </c:pt>
                <c:pt idx="14928">
                  <c:v>2.3076923076922901E-2</c:v>
                </c:pt>
                <c:pt idx="14929">
                  <c:v>2.3622047244094401E-2</c:v>
                </c:pt>
                <c:pt idx="14930">
                  <c:v>6.08519269776874E-3</c:v>
                </c:pt>
                <c:pt idx="14931">
                  <c:v>1.26050420168066E-2</c:v>
                </c:pt>
                <c:pt idx="14932">
                  <c:v>3.2258064516128997E-2</c:v>
                </c:pt>
                <c:pt idx="14933">
                  <c:v>1.9271948608136899E-2</c:v>
                </c:pt>
                <c:pt idx="14934">
                  <c:v>2.9702970297029702E-2</c:v>
                </c:pt>
                <c:pt idx="14935">
                  <c:v>1.5945330296127599E-2</c:v>
                </c:pt>
                <c:pt idx="14936">
                  <c:v>1.5945330296127599E-2</c:v>
                </c:pt>
                <c:pt idx="14937">
                  <c:v>1.5521064301552199E-2</c:v>
                </c:pt>
                <c:pt idx="14938">
                  <c:v>9.0497737556560695E-3</c:v>
                </c:pt>
                <c:pt idx="14939">
                  <c:v>1.5873015873015799E-2</c:v>
                </c:pt>
                <c:pt idx="14940">
                  <c:v>-2.0100502512562901E-2</c:v>
                </c:pt>
                <c:pt idx="14941">
                  <c:v>2.5062656641603401E-3</c:v>
                </c:pt>
                <c:pt idx="14942">
                  <c:v>-2.0304568527918801E-2</c:v>
                </c:pt>
                <c:pt idx="14943">
                  <c:v>-2.2857142857142899E-2</c:v>
                </c:pt>
                <c:pt idx="14944">
                  <c:v>3.3898305084745198E-3</c:v>
                </c:pt>
                <c:pt idx="14945">
                  <c:v>-7.1942446043165003E-3</c:v>
                </c:pt>
                <c:pt idx="14946">
                  <c:v>-6.4516129032257102E-3</c:v>
                </c:pt>
                <c:pt idx="14947">
                  <c:v>-1.59744408945687E-2</c:v>
                </c:pt>
                <c:pt idx="14948">
                  <c:v>1.24999999999999E-2</c:v>
                </c:pt>
                <c:pt idx="14949">
                  <c:v>1.2987012987012801E-2</c:v>
                </c:pt>
                <c:pt idx="14950">
                  <c:v>4.1533546325878502E-2</c:v>
                </c:pt>
                <c:pt idx="14951">
                  <c:v>3.3783783783783702E-2</c:v>
                </c:pt>
                <c:pt idx="14952">
                  <c:v>6.3122923588039906E-2</c:v>
                </c:pt>
                <c:pt idx="14953">
                  <c:v>3.1446540880503103E-2</c:v>
                </c:pt>
                <c:pt idx="14954">
                  <c:v>5.8823529411764698E-2</c:v>
                </c:pt>
                <c:pt idx="14955">
                  <c:v>7.0110701107010995E-2</c:v>
                </c:pt>
                <c:pt idx="14956">
                  <c:v>0.20512820512820501</c:v>
                </c:pt>
                <c:pt idx="14957">
                  <c:v>0.15942028985507201</c:v>
                </c:pt>
                <c:pt idx="14958">
                  <c:v>0.20295202952029501</c:v>
                </c:pt>
                <c:pt idx="14959">
                  <c:v>0.195729537366547</c:v>
                </c:pt>
                <c:pt idx="14960">
                  <c:v>0.195729537366547</c:v>
                </c:pt>
                <c:pt idx="14961">
                  <c:v>0.19434628975265</c:v>
                </c:pt>
                <c:pt idx="14962">
                  <c:v>0.20279720279720201</c:v>
                </c:pt>
                <c:pt idx="14963">
                  <c:v>0.17689530685920499</c:v>
                </c:pt>
                <c:pt idx="14964">
                  <c:v>0.26950354609929</c:v>
                </c:pt>
                <c:pt idx="14965">
                  <c:v>0.24647887323943601</c:v>
                </c:pt>
                <c:pt idx="14966">
                  <c:v>0.23972602739726001</c:v>
                </c:pt>
                <c:pt idx="14967">
                  <c:v>0.25795053003533502</c:v>
                </c:pt>
                <c:pt idx="14968">
                  <c:v>0.31958762886597902</c:v>
                </c:pt>
                <c:pt idx="14969">
                  <c:v>0.34969325153374198</c:v>
                </c:pt>
                <c:pt idx="14970">
                  <c:v>0.41911764705882298</c:v>
                </c:pt>
                <c:pt idx="14971">
                  <c:v>0.43772241992882499</c:v>
                </c:pt>
                <c:pt idx="14972">
                  <c:v>0.36170212765957399</c:v>
                </c:pt>
                <c:pt idx="14973">
                  <c:v>0.32103321033210303</c:v>
                </c:pt>
                <c:pt idx="14974">
                  <c:v>0.48701298701298701</c:v>
                </c:pt>
                <c:pt idx="14975">
                  <c:v>0.49843260188087701</c:v>
                </c:pt>
                <c:pt idx="14976">
                  <c:v>0.52095808383233499</c:v>
                </c:pt>
                <c:pt idx="14977">
                  <c:v>0.55443037974683496</c:v>
                </c:pt>
                <c:pt idx="14978">
                  <c:v>0.55216284987277298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7.4380165289256103E-2</c:v>
                </c:pt>
                <c:pt idx="14986">
                  <c:v>7.9754601226993793E-2</c:v>
                </c:pt>
                <c:pt idx="14987">
                  <c:v>9.9744245524296699E-2</c:v>
                </c:pt>
                <c:pt idx="14988">
                  <c:v>0.101827676240208</c:v>
                </c:pt>
                <c:pt idx="14989">
                  <c:v>0.111702127659574</c:v>
                </c:pt>
                <c:pt idx="14990">
                  <c:v>9.6774193548386997E-2</c:v>
                </c:pt>
                <c:pt idx="14991">
                  <c:v>8.9108910891089105E-2</c:v>
                </c:pt>
                <c:pt idx="14992">
                  <c:v>8.7533156498673603E-2</c:v>
                </c:pt>
                <c:pt idx="14993">
                  <c:v>7.4157303370786506E-2</c:v>
                </c:pt>
                <c:pt idx="14994">
                  <c:v>7.6566125290023102E-2</c:v>
                </c:pt>
                <c:pt idx="14995">
                  <c:v>9.9056603773584898E-2</c:v>
                </c:pt>
                <c:pt idx="14996">
                  <c:v>7.91075050709939E-2</c:v>
                </c:pt>
                <c:pt idx="14997">
                  <c:v>0.110599078341013</c:v>
                </c:pt>
                <c:pt idx="14998">
                  <c:v>0.118811881188118</c:v>
                </c:pt>
                <c:pt idx="14999">
                  <c:v>0.15137614678899</c:v>
                </c:pt>
                <c:pt idx="15000">
                  <c:v>0.13110539845758301</c:v>
                </c:pt>
                <c:pt idx="15001">
                  <c:v>0.14447592067988599</c:v>
                </c:pt>
                <c:pt idx="15002">
                  <c:v>0.12718204488778001</c:v>
                </c:pt>
                <c:pt idx="15003">
                  <c:v>0.117782909930715</c:v>
                </c:pt>
                <c:pt idx="15004">
                  <c:v>0.138964577656675</c:v>
                </c:pt>
                <c:pt idx="15005">
                  <c:v>0.17406143344709801</c:v>
                </c:pt>
                <c:pt idx="15006">
                  <c:v>0.133858267716535</c:v>
                </c:pt>
                <c:pt idx="15007">
                  <c:v>0.237623762376237</c:v>
                </c:pt>
                <c:pt idx="15008">
                  <c:v>1.74418604651163E-2</c:v>
                </c:pt>
                <c:pt idx="15009">
                  <c:v>1.74418604651163E-2</c:v>
                </c:pt>
                <c:pt idx="15010">
                  <c:v>1.9801980198019799E-2</c:v>
                </c:pt>
                <c:pt idx="15011">
                  <c:v>2.32558139534884E-2</c:v>
                </c:pt>
                <c:pt idx="15012">
                  <c:v>0.04</c:v>
                </c:pt>
                <c:pt idx="15013">
                  <c:v>0.08</c:v>
                </c:pt>
                <c:pt idx="15014">
                  <c:v>0.08</c:v>
                </c:pt>
                <c:pt idx="15015">
                  <c:v>7.4074074074074098E-2</c:v>
                </c:pt>
                <c:pt idx="15016">
                  <c:v>7.6595744680851105E-2</c:v>
                </c:pt>
                <c:pt idx="15017">
                  <c:v>4.3121149897330499E-2</c:v>
                </c:pt>
                <c:pt idx="15018">
                  <c:v>4.8498845265589001E-2</c:v>
                </c:pt>
                <c:pt idx="15019">
                  <c:v>4.3121149897330499E-2</c:v>
                </c:pt>
                <c:pt idx="15020">
                  <c:v>5.0602409638554197E-2</c:v>
                </c:pt>
                <c:pt idx="15021">
                  <c:v>5.5702917771883298E-2</c:v>
                </c:pt>
                <c:pt idx="15022">
                  <c:v>8.3333333333333204E-2</c:v>
                </c:pt>
                <c:pt idx="15023">
                  <c:v>5.9490084985835703E-2</c:v>
                </c:pt>
                <c:pt idx="15024">
                  <c:v>5.8495821727019497E-2</c:v>
                </c:pt>
                <c:pt idx="15025">
                  <c:v>5.3164556962025301E-2</c:v>
                </c:pt>
                <c:pt idx="15026">
                  <c:v>5.7851239669421503E-2</c:v>
                </c:pt>
                <c:pt idx="15027">
                  <c:v>5.1724137931034399E-2</c:v>
                </c:pt>
                <c:pt idx="15028">
                  <c:v>5.8441558441558503E-2</c:v>
                </c:pt>
                <c:pt idx="15029">
                  <c:v>5.6603773584905599E-2</c:v>
                </c:pt>
                <c:pt idx="15030">
                  <c:v>0.164490861618799</c:v>
                </c:pt>
                <c:pt idx="15031">
                  <c:v>0.110526315789473</c:v>
                </c:pt>
                <c:pt idx="15032">
                  <c:v>0.110526315789473</c:v>
                </c:pt>
                <c:pt idx="15033">
                  <c:v>7.6142131979695299E-2</c:v>
                </c:pt>
                <c:pt idx="15034">
                  <c:v>8.2417582417582305E-2</c:v>
                </c:pt>
                <c:pt idx="15035">
                  <c:v>8.2872928176795396E-2</c:v>
                </c:pt>
                <c:pt idx="15036">
                  <c:v>9.375E-2</c:v>
                </c:pt>
                <c:pt idx="15037">
                  <c:v>8.2066869300911893E-2</c:v>
                </c:pt>
                <c:pt idx="15038">
                  <c:v>7.7363896848137603E-2</c:v>
                </c:pt>
                <c:pt idx="15039">
                  <c:v>7.82608695652173E-2</c:v>
                </c:pt>
                <c:pt idx="15040">
                  <c:v>7.9178885630498394E-2</c:v>
                </c:pt>
                <c:pt idx="15041">
                  <c:v>7.6487252124645799E-2</c:v>
                </c:pt>
                <c:pt idx="15042">
                  <c:v>7.9646017699114904E-2</c:v>
                </c:pt>
                <c:pt idx="15043">
                  <c:v>8.4639498432601906E-2</c:v>
                </c:pt>
                <c:pt idx="15044">
                  <c:v>0.100558659217877</c:v>
                </c:pt>
                <c:pt idx="15045">
                  <c:v>9.6256684491978495E-2</c:v>
                </c:pt>
                <c:pt idx="15046">
                  <c:v>4.2492917847025399E-2</c:v>
                </c:pt>
                <c:pt idx="15047">
                  <c:v>4.5871559633027401E-2</c:v>
                </c:pt>
                <c:pt idx="15048">
                  <c:v>8.9285714285714093E-2</c:v>
                </c:pt>
                <c:pt idx="15049">
                  <c:v>9.2592592592592504E-2</c:v>
                </c:pt>
                <c:pt idx="15050">
                  <c:v>9.5541401273885301E-2</c:v>
                </c:pt>
                <c:pt idx="15051">
                  <c:v>9.49367088607595E-2</c:v>
                </c:pt>
                <c:pt idx="15052">
                  <c:v>9.9337748344370896E-2</c:v>
                </c:pt>
                <c:pt idx="15053">
                  <c:v>0.118279569892473</c:v>
                </c:pt>
                <c:pt idx="15054">
                  <c:v>0.10749185667752401</c:v>
                </c:pt>
                <c:pt idx="15055">
                  <c:v>0.109634551495016</c:v>
                </c:pt>
                <c:pt idx="15056">
                  <c:v>0.16666666666666599</c:v>
                </c:pt>
                <c:pt idx="15057">
                  <c:v>0.203703703703703</c:v>
                </c:pt>
                <c:pt idx="15058">
                  <c:v>0.224755700325733</c:v>
                </c:pt>
                <c:pt idx="15059">
                  <c:v>0.21904761904761899</c:v>
                </c:pt>
                <c:pt idx="15060">
                  <c:v>0.22641509433962201</c:v>
                </c:pt>
                <c:pt idx="15061">
                  <c:v>0.18566775244299599</c:v>
                </c:pt>
                <c:pt idx="15062">
                  <c:v>0.177570093457943</c:v>
                </c:pt>
                <c:pt idx="15063">
                  <c:v>0.14723926380368099</c:v>
                </c:pt>
                <c:pt idx="15064">
                  <c:v>0.14723926380368099</c:v>
                </c:pt>
                <c:pt idx="15065">
                  <c:v>0.152866242038216</c:v>
                </c:pt>
                <c:pt idx="15066">
                  <c:v>0.243749999999999</c:v>
                </c:pt>
                <c:pt idx="15067">
                  <c:v>0.25657894736842102</c:v>
                </c:pt>
                <c:pt idx="15068">
                  <c:v>0.26174496644295298</c:v>
                </c:pt>
                <c:pt idx="15069">
                  <c:v>0.25597269624573299</c:v>
                </c:pt>
                <c:pt idx="15070">
                  <c:v>0.238095238095238</c:v>
                </c:pt>
                <c:pt idx="15071">
                  <c:v>0.363228699551569</c:v>
                </c:pt>
                <c:pt idx="15072">
                  <c:v>0.42857142857142799</c:v>
                </c:pt>
                <c:pt idx="15073">
                  <c:v>0.43243243243243201</c:v>
                </c:pt>
                <c:pt idx="15074">
                  <c:v>0.49797570850202399</c:v>
                </c:pt>
                <c:pt idx="15075">
                  <c:v>0.49397590361445698</c:v>
                </c:pt>
                <c:pt idx="15076">
                  <c:v>0.518987341772152</c:v>
                </c:pt>
                <c:pt idx="15077">
                  <c:v>0.5</c:v>
                </c:pt>
                <c:pt idx="15078">
                  <c:v>0.49180327868852403</c:v>
                </c:pt>
                <c:pt idx="15079">
                  <c:v>0.483870967741935</c:v>
                </c:pt>
                <c:pt idx="15080">
                  <c:v>0.51394422310756904</c:v>
                </c:pt>
                <c:pt idx="15081">
                  <c:v>0.51807228915662595</c:v>
                </c:pt>
                <c:pt idx="15082">
                  <c:v>0.47499999999999998</c:v>
                </c:pt>
                <c:pt idx="15083">
                  <c:v>0.33818181818181797</c:v>
                </c:pt>
                <c:pt idx="15084">
                  <c:v>0.32231404958677601</c:v>
                </c:pt>
                <c:pt idx="15085">
                  <c:v>0.31330472103004198</c:v>
                </c:pt>
                <c:pt idx="15086">
                  <c:v>0.31404958677685901</c:v>
                </c:pt>
                <c:pt idx="15087">
                  <c:v>0.38075313807531302</c:v>
                </c:pt>
                <c:pt idx="15088">
                  <c:v>0.37759336099585</c:v>
                </c:pt>
                <c:pt idx="15089">
                  <c:v>0.40088105726872197</c:v>
                </c:pt>
                <c:pt idx="15090">
                  <c:v>0.408071748878923</c:v>
                </c:pt>
                <c:pt idx="15091">
                  <c:v>0.32735426008968599</c:v>
                </c:pt>
                <c:pt idx="15092">
                  <c:v>0.30973451327433599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1.7543859649122799E-2</c:v>
                </c:pt>
                <c:pt idx="15098">
                  <c:v>1.7274472168905899E-2</c:v>
                </c:pt>
                <c:pt idx="15099">
                  <c:v>1.7341040462427602E-2</c:v>
                </c:pt>
                <c:pt idx="15100">
                  <c:v>2.2471910112359599E-2</c:v>
                </c:pt>
                <c:pt idx="15101">
                  <c:v>2.4390243902439001E-2</c:v>
                </c:pt>
                <c:pt idx="15102">
                  <c:v>2.25563909774435E-2</c:v>
                </c:pt>
                <c:pt idx="15103">
                  <c:v>2.5751072961373401E-2</c:v>
                </c:pt>
                <c:pt idx="15104">
                  <c:v>7.9754601226993793E-2</c:v>
                </c:pt>
                <c:pt idx="15105">
                  <c:v>7.8470824949698106E-2</c:v>
                </c:pt>
                <c:pt idx="15106">
                  <c:v>2.34375E-2</c:v>
                </c:pt>
                <c:pt idx="15107">
                  <c:v>3.8817005545286498E-2</c:v>
                </c:pt>
                <c:pt idx="15108">
                  <c:v>3.9106145251396503E-2</c:v>
                </c:pt>
                <c:pt idx="15109">
                  <c:v>3.86740331491712E-2</c:v>
                </c:pt>
                <c:pt idx="15110">
                  <c:v>1.15384615384614E-2</c:v>
                </c:pt>
                <c:pt idx="15111">
                  <c:v>-1.84804928131416E-2</c:v>
                </c:pt>
                <c:pt idx="15112">
                  <c:v>-1.90274841437632E-2</c:v>
                </c:pt>
                <c:pt idx="15113">
                  <c:v>-1.95227765726682E-2</c:v>
                </c:pt>
                <c:pt idx="15114">
                  <c:v>-2.25563909774435E-2</c:v>
                </c:pt>
                <c:pt idx="15115">
                  <c:v>-2.14797136038185E-2</c:v>
                </c:pt>
                <c:pt idx="15116">
                  <c:v>-6.3529411764705807E-2</c:v>
                </c:pt>
                <c:pt idx="15117">
                  <c:v>-6.2355658198614203E-2</c:v>
                </c:pt>
                <c:pt idx="15118">
                  <c:v>-6.7669172932330796E-2</c:v>
                </c:pt>
                <c:pt idx="15119">
                  <c:v>-2.17917675544794E-2</c:v>
                </c:pt>
                <c:pt idx="15120">
                  <c:v>-4.7872340425531901E-2</c:v>
                </c:pt>
                <c:pt idx="15121">
                  <c:v>-7.5949367088608E-3</c:v>
                </c:pt>
                <c:pt idx="15122">
                  <c:v>-8.5470085470085097E-3</c:v>
                </c:pt>
                <c:pt idx="15123">
                  <c:v>-8.0597014925373106E-2</c:v>
                </c:pt>
                <c:pt idx="15124">
                  <c:v>-7.1999999999999995E-2</c:v>
                </c:pt>
                <c:pt idx="15125">
                  <c:v>-8.2066869300911893E-2</c:v>
                </c:pt>
                <c:pt idx="15126">
                  <c:v>-7.5208913649025003E-2</c:v>
                </c:pt>
                <c:pt idx="15127">
                  <c:v>-7.9178885630498394E-2</c:v>
                </c:pt>
                <c:pt idx="15128">
                  <c:v>-1.78571428571427E-2</c:v>
                </c:pt>
                <c:pt idx="15129">
                  <c:v>-1.63934426229508E-2</c:v>
                </c:pt>
                <c:pt idx="15130">
                  <c:v>-1.62162162162162E-2</c:v>
                </c:pt>
                <c:pt idx="15131">
                  <c:v>-1.5625E-2</c:v>
                </c:pt>
                <c:pt idx="15132">
                  <c:v>-1.6304347826086901E-2</c:v>
                </c:pt>
                <c:pt idx="15133">
                  <c:v>-1.5075376884422001E-2</c:v>
                </c:pt>
                <c:pt idx="15134">
                  <c:v>-7.1960297766749198E-2</c:v>
                </c:pt>
                <c:pt idx="15135">
                  <c:v>3.4934497816593899E-2</c:v>
                </c:pt>
                <c:pt idx="15136">
                  <c:v>3.7735849056603703E-2</c:v>
                </c:pt>
                <c:pt idx="15137">
                  <c:v>5.6338028169014003E-2</c:v>
                </c:pt>
                <c:pt idx="15138">
                  <c:v>-6.8493150684931703E-3</c:v>
                </c:pt>
                <c:pt idx="15139">
                  <c:v>-5.8419243986254303E-2</c:v>
                </c:pt>
                <c:pt idx="15140">
                  <c:v>-0.201298701298701</c:v>
                </c:pt>
                <c:pt idx="15141">
                  <c:v>2.6809651474530801E-3</c:v>
                </c:pt>
                <c:pt idx="15142">
                  <c:v>4.3243243243243197E-2</c:v>
                </c:pt>
                <c:pt idx="15143">
                  <c:v>4.7337278106508798E-2</c:v>
                </c:pt>
                <c:pt idx="15144">
                  <c:v>2.14067278287461E-2</c:v>
                </c:pt>
                <c:pt idx="15145">
                  <c:v>2.5089605734766901E-2</c:v>
                </c:pt>
                <c:pt idx="15146">
                  <c:v>2.5089605734766901E-2</c:v>
                </c:pt>
                <c:pt idx="15147">
                  <c:v>2.5454545454545299E-2</c:v>
                </c:pt>
                <c:pt idx="15148">
                  <c:v>2.7450980392156699E-2</c:v>
                </c:pt>
                <c:pt idx="15149">
                  <c:v>3.5573122529644202E-2</c:v>
                </c:pt>
                <c:pt idx="15150">
                  <c:v>2.67857142857141E-2</c:v>
                </c:pt>
                <c:pt idx="15151">
                  <c:v>2.70270270270269E-2</c:v>
                </c:pt>
                <c:pt idx="15152">
                  <c:v>1.9736842105263001E-2</c:v>
                </c:pt>
                <c:pt idx="15153">
                  <c:v>0.10819672131147499</c:v>
                </c:pt>
                <c:pt idx="15154">
                  <c:v>9.4488188976377993E-2</c:v>
                </c:pt>
                <c:pt idx="15155">
                  <c:v>9.8360655737704999E-2</c:v>
                </c:pt>
                <c:pt idx="15156">
                  <c:v>7.3170731707317097E-2</c:v>
                </c:pt>
                <c:pt idx="15157">
                  <c:v>8.5714285714285604E-2</c:v>
                </c:pt>
                <c:pt idx="15158">
                  <c:v>9.3167701863354102E-2</c:v>
                </c:pt>
                <c:pt idx="15159">
                  <c:v>0.117318435754189</c:v>
                </c:pt>
                <c:pt idx="15160">
                  <c:v>0.12</c:v>
                </c:pt>
                <c:pt idx="15161">
                  <c:v>0.17241379310344801</c:v>
                </c:pt>
                <c:pt idx="15162">
                  <c:v>0.134328358208955</c:v>
                </c:pt>
                <c:pt idx="15163">
                  <c:v>0.14754098360655701</c:v>
                </c:pt>
                <c:pt idx="15164">
                  <c:v>0.157894736842105</c:v>
                </c:pt>
                <c:pt idx="15165">
                  <c:v>0.12883435582822</c:v>
                </c:pt>
                <c:pt idx="15166">
                  <c:v>-1.7142857142857099E-2</c:v>
                </c:pt>
                <c:pt idx="15167">
                  <c:v>4.1958041958041203E-3</c:v>
                </c:pt>
                <c:pt idx="15168">
                  <c:v>4.9423393739702597E-3</c:v>
                </c:pt>
                <c:pt idx="15169">
                  <c:v>-1.9672131147540899E-2</c:v>
                </c:pt>
                <c:pt idx="15170">
                  <c:v>-2.7322404371584699E-2</c:v>
                </c:pt>
                <c:pt idx="15171">
                  <c:v>-2.7624309392265199E-2</c:v>
                </c:pt>
                <c:pt idx="15172">
                  <c:v>-2.5553662691652299E-2</c:v>
                </c:pt>
                <c:pt idx="15173">
                  <c:v>-2.5641025641025501E-2</c:v>
                </c:pt>
                <c:pt idx="15174">
                  <c:v>-2.83553875236295E-2</c:v>
                </c:pt>
                <c:pt idx="15175">
                  <c:v>-3.0549898167006002E-2</c:v>
                </c:pt>
                <c:pt idx="15176">
                  <c:v>-3.1982942430703598E-2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-3.5799522673030902E-2</c:v>
                </c:pt>
                <c:pt idx="15184">
                  <c:v>-0.15983606557377</c:v>
                </c:pt>
                <c:pt idx="15185">
                  <c:v>-6.6398390342052402E-2</c:v>
                </c:pt>
                <c:pt idx="15186">
                  <c:v>-0.115830115830115</c:v>
                </c:pt>
                <c:pt idx="15187">
                  <c:v>-0.13043478260869501</c:v>
                </c:pt>
                <c:pt idx="15188">
                  <c:v>-0.14563106796116401</c:v>
                </c:pt>
                <c:pt idx="15189">
                  <c:v>-0.17647058823529399</c:v>
                </c:pt>
                <c:pt idx="15190">
                  <c:v>-0.21390374331550799</c:v>
                </c:pt>
                <c:pt idx="15191">
                  <c:v>-0.17703349282296599</c:v>
                </c:pt>
                <c:pt idx="15192">
                  <c:v>-0.21511627906976699</c:v>
                </c:pt>
                <c:pt idx="15193">
                  <c:v>-0.22424242424242399</c:v>
                </c:pt>
                <c:pt idx="15194">
                  <c:v>-0.19137466307277601</c:v>
                </c:pt>
                <c:pt idx="15195">
                  <c:v>-0.22397476340694</c:v>
                </c:pt>
                <c:pt idx="15196">
                  <c:v>-0.24067796610169401</c:v>
                </c:pt>
                <c:pt idx="15197">
                  <c:v>-0.235880398671096</c:v>
                </c:pt>
                <c:pt idx="15198">
                  <c:v>-0.22257053291536</c:v>
                </c:pt>
                <c:pt idx="15199">
                  <c:v>-0.144736842105263</c:v>
                </c:pt>
                <c:pt idx="15200">
                  <c:v>-0.16339869281045699</c:v>
                </c:pt>
                <c:pt idx="15201">
                  <c:v>-9.0909090909090801E-2</c:v>
                </c:pt>
                <c:pt idx="15202">
                  <c:v>-0.100286532951289</c:v>
                </c:pt>
                <c:pt idx="15203">
                  <c:v>-0.11945392491467501</c:v>
                </c:pt>
                <c:pt idx="15204">
                  <c:v>-0.121107266435986</c:v>
                </c:pt>
                <c:pt idx="15205">
                  <c:v>-0.123076923076923</c:v>
                </c:pt>
                <c:pt idx="15206">
                  <c:v>-0.13409961685823699</c:v>
                </c:pt>
                <c:pt idx="15207">
                  <c:v>-0.15241635687732299</c:v>
                </c:pt>
                <c:pt idx="15208">
                  <c:v>-0.19130434782608599</c:v>
                </c:pt>
                <c:pt idx="15209">
                  <c:v>-0.16793893129770901</c:v>
                </c:pt>
                <c:pt idx="15210">
                  <c:v>-0.170542635658914</c:v>
                </c:pt>
                <c:pt idx="15211">
                  <c:v>-0.12698412698412601</c:v>
                </c:pt>
                <c:pt idx="15212">
                  <c:v>-0.139130434782608</c:v>
                </c:pt>
                <c:pt idx="15213">
                  <c:v>-0.14159292035398199</c:v>
                </c:pt>
                <c:pt idx="15214">
                  <c:v>-0.139130434782608</c:v>
                </c:pt>
                <c:pt idx="15215">
                  <c:v>-0.144144144144144</c:v>
                </c:pt>
                <c:pt idx="15216">
                  <c:v>-0.18552036199095001</c:v>
                </c:pt>
                <c:pt idx="15217">
                  <c:v>-0.104</c:v>
                </c:pt>
                <c:pt idx="15218">
                  <c:v>-9.8484848484848397E-2</c:v>
                </c:pt>
                <c:pt idx="15219">
                  <c:v>-9.92366412213741E-2</c:v>
                </c:pt>
                <c:pt idx="15220">
                  <c:v>-0.247386759581881</c:v>
                </c:pt>
                <c:pt idx="15221">
                  <c:v>-8.1632653061224497E-2</c:v>
                </c:pt>
                <c:pt idx="15222">
                  <c:v>-0.105263157894736</c:v>
                </c:pt>
                <c:pt idx="15223">
                  <c:v>-0.101694915254237</c:v>
                </c:pt>
                <c:pt idx="15224">
                  <c:v>-0.122448979591836</c:v>
                </c:pt>
                <c:pt idx="15225">
                  <c:v>-2.18978102189781E-2</c:v>
                </c:pt>
                <c:pt idx="15226">
                  <c:v>-2.3076923076922901E-2</c:v>
                </c:pt>
                <c:pt idx="15227">
                  <c:v>0</c:v>
                </c:pt>
                <c:pt idx="15228">
                  <c:v>0</c:v>
                </c:pt>
                <c:pt idx="15229">
                  <c:v>1.03092783505154E-2</c:v>
                </c:pt>
                <c:pt idx="15230">
                  <c:v>1.05263157894737E-2</c:v>
                </c:pt>
                <c:pt idx="15231">
                  <c:v>1.0416666666666701E-2</c:v>
                </c:pt>
                <c:pt idx="15232">
                  <c:v>7.2916666666666699E-2</c:v>
                </c:pt>
                <c:pt idx="15233">
                  <c:v>6.8627450980392093E-2</c:v>
                </c:pt>
                <c:pt idx="15234">
                  <c:v>5.8823529411764698E-2</c:v>
                </c:pt>
                <c:pt idx="15235">
                  <c:v>0.179039301310043</c:v>
                </c:pt>
                <c:pt idx="15236">
                  <c:v>0.168831168831168</c:v>
                </c:pt>
                <c:pt idx="15237">
                  <c:v>0.26315789473684198</c:v>
                </c:pt>
                <c:pt idx="15238">
                  <c:v>0.25139664804469197</c:v>
                </c:pt>
                <c:pt idx="15239">
                  <c:v>0.25714285714285701</c:v>
                </c:pt>
                <c:pt idx="15240">
                  <c:v>0.19650655021833999</c:v>
                </c:pt>
                <c:pt idx="15241">
                  <c:v>0.25123152709359597</c:v>
                </c:pt>
                <c:pt idx="15242">
                  <c:v>0.23943661971830901</c:v>
                </c:pt>
                <c:pt idx="15243">
                  <c:v>0.18660287081339699</c:v>
                </c:pt>
                <c:pt idx="15244">
                  <c:v>-1.29124820659971E-2</c:v>
                </c:pt>
                <c:pt idx="15245">
                  <c:v>-1.52801358234295E-2</c:v>
                </c:pt>
                <c:pt idx="15246">
                  <c:v>1.0752688172042999E-2</c:v>
                </c:pt>
                <c:pt idx="15247">
                  <c:v>-5.2910052910053402E-3</c:v>
                </c:pt>
                <c:pt idx="15248">
                  <c:v>-6.0120240480960804E-3</c:v>
                </c:pt>
                <c:pt idx="15249">
                  <c:v>2.3904382470119501E-2</c:v>
                </c:pt>
                <c:pt idx="15250">
                  <c:v>2.6086956521739198E-2</c:v>
                </c:pt>
                <c:pt idx="15251">
                  <c:v>2.70270270270269E-2</c:v>
                </c:pt>
                <c:pt idx="15252">
                  <c:v>2.9850746268656799E-2</c:v>
                </c:pt>
                <c:pt idx="15253">
                  <c:v>3.1578947368421102E-2</c:v>
                </c:pt>
                <c:pt idx="15254">
                  <c:v>3.2786885245901599E-2</c:v>
                </c:pt>
                <c:pt idx="15255">
                  <c:v>-2.3498694516971199E-2</c:v>
                </c:pt>
                <c:pt idx="15256">
                  <c:v>-0.03</c:v>
                </c:pt>
                <c:pt idx="15257">
                  <c:v>-1.53846153846153E-2</c:v>
                </c:pt>
                <c:pt idx="15258">
                  <c:v>-1.5706806282722498E-2</c:v>
                </c:pt>
                <c:pt idx="15259">
                  <c:v>0</c:v>
                </c:pt>
                <c:pt idx="15260">
                  <c:v>9.4736842105263203E-2</c:v>
                </c:pt>
                <c:pt idx="15261">
                  <c:v>0</c:v>
                </c:pt>
                <c:pt idx="15262">
                  <c:v>-1.30434782608694E-2</c:v>
                </c:pt>
                <c:pt idx="15263">
                  <c:v>-5.0632911392405097E-2</c:v>
                </c:pt>
                <c:pt idx="15264">
                  <c:v>-1.2295081967213101E-2</c:v>
                </c:pt>
                <c:pt idx="15265">
                  <c:v>-1.28755364806867E-2</c:v>
                </c:pt>
                <c:pt idx="15266">
                  <c:v>-5.1344743276283598E-2</c:v>
                </c:pt>
                <c:pt idx="15267">
                  <c:v>-7.3529411764705802E-2</c:v>
                </c:pt>
                <c:pt idx="15268">
                  <c:v>-7.5376884422110504E-2</c:v>
                </c:pt>
                <c:pt idx="15269">
                  <c:v>-8.61618798955614E-2</c:v>
                </c:pt>
                <c:pt idx="15270">
                  <c:v>-8.8948787061994702E-2</c:v>
                </c:pt>
                <c:pt idx="15271">
                  <c:v>-9.7345132743362706E-2</c:v>
                </c:pt>
                <c:pt idx="15272">
                  <c:v>-8.9820359281437001E-2</c:v>
                </c:pt>
                <c:pt idx="15273">
                  <c:v>-8.4269662921348396E-2</c:v>
                </c:pt>
                <c:pt idx="15274">
                  <c:v>-0.110481586402266</c:v>
                </c:pt>
                <c:pt idx="15275">
                  <c:v>-4.9723756906077297E-2</c:v>
                </c:pt>
                <c:pt idx="15276">
                  <c:v>-4.2780748663101498E-2</c:v>
                </c:pt>
                <c:pt idx="15277">
                  <c:v>-4.1884816753926697E-2</c:v>
                </c:pt>
                <c:pt idx="15278">
                  <c:v>-2.6041666666666699E-2</c:v>
                </c:pt>
                <c:pt idx="15279">
                  <c:v>-2.6315789473684199E-2</c:v>
                </c:pt>
                <c:pt idx="15280">
                  <c:v>-8.3557951482479798E-2</c:v>
                </c:pt>
                <c:pt idx="15281">
                  <c:v>-6.6350710900473897E-2</c:v>
                </c:pt>
                <c:pt idx="15282">
                  <c:v>-8.04597701149425E-2</c:v>
                </c:pt>
                <c:pt idx="15283">
                  <c:v>-8.1395348837209197E-2</c:v>
                </c:pt>
                <c:pt idx="15284">
                  <c:v>-0.11363636363636299</c:v>
                </c:pt>
                <c:pt idx="15285">
                  <c:v>-0.112994350282485</c:v>
                </c:pt>
                <c:pt idx="15286">
                  <c:v>-6.3122923588039906E-2</c:v>
                </c:pt>
                <c:pt idx="15287">
                  <c:v>-9.27152317880795E-2</c:v>
                </c:pt>
                <c:pt idx="15288">
                  <c:v>-6.5040650406503905E-2</c:v>
                </c:pt>
                <c:pt idx="15289">
                  <c:v>-5.5944055944056E-2</c:v>
                </c:pt>
                <c:pt idx="15290">
                  <c:v>-4.5296167247386797E-2</c:v>
                </c:pt>
                <c:pt idx="15291">
                  <c:v>-9.2436974789915805E-2</c:v>
                </c:pt>
                <c:pt idx="15292">
                  <c:v>-7.9497907949790794E-2</c:v>
                </c:pt>
                <c:pt idx="15293">
                  <c:v>-9.3220338983050793E-2</c:v>
                </c:pt>
                <c:pt idx="15294">
                  <c:v>-8.22510822510822E-2</c:v>
                </c:pt>
                <c:pt idx="15295">
                  <c:v>-8.2969432314410493E-2</c:v>
                </c:pt>
                <c:pt idx="15296">
                  <c:v>-3.8461538461538498E-2</c:v>
                </c:pt>
                <c:pt idx="15297">
                  <c:v>-5.1546391752577303E-2</c:v>
                </c:pt>
                <c:pt idx="15298">
                  <c:v>-4.7169811320754797E-2</c:v>
                </c:pt>
                <c:pt idx="15299">
                  <c:v>-4.09836065573769E-2</c:v>
                </c:pt>
                <c:pt idx="15300">
                  <c:v>-4.2735042735042798E-2</c:v>
                </c:pt>
                <c:pt idx="15301">
                  <c:v>-7.9497907949790794E-2</c:v>
                </c:pt>
                <c:pt idx="15302">
                  <c:v>0.14765100671140899</c:v>
                </c:pt>
                <c:pt idx="15303">
                  <c:v>-5.5718475073313699E-2</c:v>
                </c:pt>
                <c:pt idx="15304">
                  <c:v>-6.0317460317460297E-2</c:v>
                </c:pt>
                <c:pt idx="15305">
                  <c:v>-3.2258064516128997E-2</c:v>
                </c:pt>
                <c:pt idx="15306">
                  <c:v>-1.28205128205127E-2</c:v>
                </c:pt>
                <c:pt idx="15307">
                  <c:v>1.628664495114E-2</c:v>
                </c:pt>
                <c:pt idx="15308">
                  <c:v>1.8181818181818001E-2</c:v>
                </c:pt>
                <c:pt idx="15309">
                  <c:v>1.9305019305019201E-2</c:v>
                </c:pt>
                <c:pt idx="15310">
                  <c:v>7.8740157480315001E-2</c:v>
                </c:pt>
                <c:pt idx="15311">
                  <c:v>0.11111111111111099</c:v>
                </c:pt>
                <c:pt idx="15312">
                  <c:v>0.15151515151515099</c:v>
                </c:pt>
                <c:pt idx="15313">
                  <c:v>0.28104575163398599</c:v>
                </c:pt>
                <c:pt idx="15314">
                  <c:v>0.21276595744680801</c:v>
                </c:pt>
                <c:pt idx="15315">
                  <c:v>0.19999999999999901</c:v>
                </c:pt>
                <c:pt idx="15316">
                  <c:v>0.129943502824858</c:v>
                </c:pt>
                <c:pt idx="15317">
                  <c:v>0.116751269035533</c:v>
                </c:pt>
                <c:pt idx="15318">
                  <c:v>0.104072398190045</c:v>
                </c:pt>
                <c:pt idx="15319">
                  <c:v>0.134020618556701</c:v>
                </c:pt>
                <c:pt idx="15320">
                  <c:v>0.36410256410256397</c:v>
                </c:pt>
                <c:pt idx="15321">
                  <c:v>0.104</c:v>
                </c:pt>
                <c:pt idx="15322">
                  <c:v>0.16571428571428501</c:v>
                </c:pt>
                <c:pt idx="15323">
                  <c:v>0.14444444444444399</c:v>
                </c:pt>
                <c:pt idx="15324">
                  <c:v>0.132653061224489</c:v>
                </c:pt>
                <c:pt idx="15325">
                  <c:v>9.18918918918918E-2</c:v>
                </c:pt>
                <c:pt idx="15326">
                  <c:v>7.6923076923076802E-2</c:v>
                </c:pt>
                <c:pt idx="15327">
                  <c:v>-8.5972850678732907E-2</c:v>
                </c:pt>
                <c:pt idx="15328">
                  <c:v>-0.1</c:v>
                </c:pt>
                <c:pt idx="15329">
                  <c:v>8.4985835694051295E-3</c:v>
                </c:pt>
                <c:pt idx="15330">
                  <c:v>8.4985835694051295E-3</c:v>
                </c:pt>
                <c:pt idx="15331">
                  <c:v>-4.5385779122542004E-3</c:v>
                </c:pt>
                <c:pt idx="15332">
                  <c:v>-2.4469820554649101E-2</c:v>
                </c:pt>
                <c:pt idx="15333">
                  <c:v>1.52801358234295E-2</c:v>
                </c:pt>
                <c:pt idx="15334">
                  <c:v>1.8998272884283199E-2</c:v>
                </c:pt>
                <c:pt idx="15335">
                  <c:v>1.4184397163120499E-2</c:v>
                </c:pt>
                <c:pt idx="15336">
                  <c:v>2.4647887323943699E-2</c:v>
                </c:pt>
                <c:pt idx="15337">
                  <c:v>4.8507462686567103E-2</c:v>
                </c:pt>
                <c:pt idx="15338">
                  <c:v>4.8872180451127803E-2</c:v>
                </c:pt>
                <c:pt idx="15339">
                  <c:v>-1.78253119429583E-3</c:v>
                </c:pt>
                <c:pt idx="15340">
                  <c:v>3.6231884057971102E-3</c:v>
                </c:pt>
                <c:pt idx="15341">
                  <c:v>-1.2704174228674999E-2</c:v>
                </c:pt>
                <c:pt idx="15342">
                  <c:v>-1.43737166324435E-2</c:v>
                </c:pt>
                <c:pt idx="15343">
                  <c:v>-2.3904382470119501E-2</c:v>
                </c:pt>
                <c:pt idx="15344">
                  <c:v>-2.48962655601658E-2</c:v>
                </c:pt>
                <c:pt idx="15345">
                  <c:v>-2.70270270270269E-2</c:v>
                </c:pt>
                <c:pt idx="15346">
                  <c:v>-2.7600849256900199E-2</c:v>
                </c:pt>
                <c:pt idx="15347">
                  <c:v>-1.5521064301552199E-2</c:v>
                </c:pt>
                <c:pt idx="15348">
                  <c:v>1.03950103950103E-2</c:v>
                </c:pt>
                <c:pt idx="15349">
                  <c:v>-6.1855670103092503E-3</c:v>
                </c:pt>
                <c:pt idx="15350">
                  <c:v>-6.2630480167014096E-3</c:v>
                </c:pt>
                <c:pt idx="15351">
                  <c:v>-1.24999999999999E-2</c:v>
                </c:pt>
                <c:pt idx="15352">
                  <c:v>-1.26582278481013E-2</c:v>
                </c:pt>
                <c:pt idx="15353">
                  <c:v>-2.2222222222222102E-2</c:v>
                </c:pt>
                <c:pt idx="15354">
                  <c:v>0</c:v>
                </c:pt>
                <c:pt idx="15355">
                  <c:v>0</c:v>
                </c:pt>
                <c:pt idx="15356">
                  <c:v>7.4074074074073001E-3</c:v>
                </c:pt>
                <c:pt idx="15357">
                  <c:v>1.9607843137254801E-2</c:v>
                </c:pt>
                <c:pt idx="15358">
                  <c:v>1.9955654101995599E-2</c:v>
                </c:pt>
                <c:pt idx="15359">
                  <c:v>5.0632911392405097E-2</c:v>
                </c:pt>
                <c:pt idx="15360">
                  <c:v>5.0847457627118703E-2</c:v>
                </c:pt>
                <c:pt idx="15361">
                  <c:v>3.1982942430703598E-2</c:v>
                </c:pt>
                <c:pt idx="15362">
                  <c:v>3.2537960954446901E-2</c:v>
                </c:pt>
                <c:pt idx="15363">
                  <c:v>3.3112582781456901E-2</c:v>
                </c:pt>
                <c:pt idx="15364">
                  <c:v>3.2537960954446901E-2</c:v>
                </c:pt>
                <c:pt idx="15365">
                  <c:v>3.34075723830735E-2</c:v>
                </c:pt>
                <c:pt idx="15366">
                  <c:v>5.2401746724890702E-2</c:v>
                </c:pt>
                <c:pt idx="15367">
                  <c:v>5.8315334773218097E-2</c:v>
                </c:pt>
                <c:pt idx="15368">
                  <c:v>6.3025210084033598E-2</c:v>
                </c:pt>
                <c:pt idx="15369">
                  <c:v>6.4102564102564097E-2</c:v>
                </c:pt>
                <c:pt idx="15370">
                  <c:v>6.4377682403433403E-2</c:v>
                </c:pt>
                <c:pt idx="15371">
                  <c:v>6.4935064935064804E-2</c:v>
                </c:pt>
                <c:pt idx="15372">
                  <c:v>7.6923076923076802E-2</c:v>
                </c:pt>
                <c:pt idx="15373">
                  <c:v>4.6391752577319603E-2</c:v>
                </c:pt>
                <c:pt idx="15374">
                  <c:v>4.4117647058823498E-2</c:v>
                </c:pt>
                <c:pt idx="15375">
                  <c:v>8.0357142857142794E-2</c:v>
                </c:pt>
                <c:pt idx="15376">
                  <c:v>0.13972602739726001</c:v>
                </c:pt>
                <c:pt idx="15377">
                  <c:v>0.138211382113821</c:v>
                </c:pt>
                <c:pt idx="15378">
                  <c:v>6.4171122994652399E-2</c:v>
                </c:pt>
                <c:pt idx="15379">
                  <c:v>7.6726342710997601E-3</c:v>
                </c:pt>
                <c:pt idx="15380">
                  <c:v>7.5949367088608E-3</c:v>
                </c:pt>
                <c:pt idx="15381">
                  <c:v>9.4043887147334804E-3</c:v>
                </c:pt>
                <c:pt idx="15382">
                  <c:v>0.158730158730158</c:v>
                </c:pt>
                <c:pt idx="15383">
                  <c:v>0.163636363636363</c:v>
                </c:pt>
                <c:pt idx="15384">
                  <c:v>0.17451523545706299</c:v>
                </c:pt>
                <c:pt idx="15385">
                  <c:v>0.17647058823529399</c:v>
                </c:pt>
                <c:pt idx="15386">
                  <c:v>0.183999999999999</c:v>
                </c:pt>
                <c:pt idx="15387">
                  <c:v>0.16159250585480001</c:v>
                </c:pt>
                <c:pt idx="15388">
                  <c:v>0.183999999999999</c:v>
                </c:pt>
                <c:pt idx="15389">
                  <c:v>0.18032786885245899</c:v>
                </c:pt>
                <c:pt idx="15390">
                  <c:v>0.186104218362282</c:v>
                </c:pt>
                <c:pt idx="15391">
                  <c:v>0.207920792079207</c:v>
                </c:pt>
                <c:pt idx="15392">
                  <c:v>0.24852071005917101</c:v>
                </c:pt>
                <c:pt idx="15393">
                  <c:v>0.28000000000000003</c:v>
                </c:pt>
                <c:pt idx="15394">
                  <c:v>0.32022471910112299</c:v>
                </c:pt>
                <c:pt idx="15395">
                  <c:v>0.29620253164556898</c:v>
                </c:pt>
                <c:pt idx="15396">
                  <c:v>0.30232558139534799</c:v>
                </c:pt>
                <c:pt idx="15397">
                  <c:v>0.296875</c:v>
                </c:pt>
                <c:pt idx="15398">
                  <c:v>0.33510638297872303</c:v>
                </c:pt>
                <c:pt idx="15399">
                  <c:v>0.356756756756756</c:v>
                </c:pt>
                <c:pt idx="15400">
                  <c:v>0.39520958083832303</c:v>
                </c:pt>
                <c:pt idx="15401">
                  <c:v>0.31722054380664599</c:v>
                </c:pt>
                <c:pt idx="15402">
                  <c:v>0.30434782608695599</c:v>
                </c:pt>
                <c:pt idx="15403">
                  <c:v>0.32231404958677601</c:v>
                </c:pt>
                <c:pt idx="15404">
                  <c:v>0.331444759206798</c:v>
                </c:pt>
                <c:pt idx="15405">
                  <c:v>0.31952662721893499</c:v>
                </c:pt>
                <c:pt idx="15406">
                  <c:v>0.38904899135446602</c:v>
                </c:pt>
                <c:pt idx="15407">
                  <c:v>0.5</c:v>
                </c:pt>
                <c:pt idx="15408">
                  <c:v>0.50170648464163803</c:v>
                </c:pt>
                <c:pt idx="15409">
                  <c:v>1.74418604651163E-2</c:v>
                </c:pt>
                <c:pt idx="15410">
                  <c:v>1.74418604651163E-2</c:v>
                </c:pt>
                <c:pt idx="15411">
                  <c:v>9.3167701863354699E-3</c:v>
                </c:pt>
                <c:pt idx="15412">
                  <c:v>9.8684210526316304E-3</c:v>
                </c:pt>
                <c:pt idx="15413">
                  <c:v>1.07142857142856E-2</c:v>
                </c:pt>
                <c:pt idx="15414">
                  <c:v>2.9239766081871201E-2</c:v>
                </c:pt>
                <c:pt idx="15415">
                  <c:v>2.99401197604789E-2</c:v>
                </c:pt>
                <c:pt idx="15416">
                  <c:v>5.5813953488372099E-2</c:v>
                </c:pt>
                <c:pt idx="15417">
                  <c:v>5.26315789473683E-2</c:v>
                </c:pt>
                <c:pt idx="15418">
                  <c:v>6.1784897025171502E-2</c:v>
                </c:pt>
                <c:pt idx="15419">
                  <c:v>4.2696629213483099E-2</c:v>
                </c:pt>
                <c:pt idx="15420">
                  <c:v>4.9549549549549397E-2</c:v>
                </c:pt>
                <c:pt idx="15421">
                  <c:v>5.5276381909547603E-2</c:v>
                </c:pt>
                <c:pt idx="15422">
                  <c:v>6.3218390804597693E-2</c:v>
                </c:pt>
                <c:pt idx="15423">
                  <c:v>-6.0367454068241497E-2</c:v>
                </c:pt>
                <c:pt idx="15424">
                  <c:v>-5.9740259740259601E-2</c:v>
                </c:pt>
                <c:pt idx="15425">
                  <c:v>-6.5326633165829096E-2</c:v>
                </c:pt>
                <c:pt idx="15426">
                  <c:v>-5.8227848101265897E-2</c:v>
                </c:pt>
                <c:pt idx="15427">
                  <c:v>-6.4066852367687901E-2</c:v>
                </c:pt>
                <c:pt idx="15428">
                  <c:v>-4.17827298050139E-2</c:v>
                </c:pt>
                <c:pt idx="15429">
                  <c:v>-9.9099099099099197E-2</c:v>
                </c:pt>
                <c:pt idx="15430">
                  <c:v>-8.9285714285714093E-2</c:v>
                </c:pt>
                <c:pt idx="15431">
                  <c:v>-9.1463414634146395E-2</c:v>
                </c:pt>
                <c:pt idx="15432">
                  <c:v>-9.0909090909090801E-2</c:v>
                </c:pt>
                <c:pt idx="15433">
                  <c:v>-0.11111111111111099</c:v>
                </c:pt>
                <c:pt idx="15434">
                  <c:v>-0.113924050632911</c:v>
                </c:pt>
                <c:pt idx="15435">
                  <c:v>-0.12258064516129</c:v>
                </c:pt>
                <c:pt idx="15436">
                  <c:v>-0.130136986301369</c:v>
                </c:pt>
                <c:pt idx="15437">
                  <c:v>-0.13103448275862001</c:v>
                </c:pt>
                <c:pt idx="15438">
                  <c:v>-9.7643097643097698E-2</c:v>
                </c:pt>
                <c:pt idx="15439">
                  <c:v>-0.11284046692607</c:v>
                </c:pt>
                <c:pt idx="15440">
                  <c:v>-0.16853932584269599</c:v>
                </c:pt>
                <c:pt idx="15441">
                  <c:v>-0.169811320754716</c:v>
                </c:pt>
                <c:pt idx="15442">
                  <c:v>-0.18218623481781299</c:v>
                </c:pt>
                <c:pt idx="15443">
                  <c:v>-0.24</c:v>
                </c:pt>
                <c:pt idx="15444">
                  <c:v>-0.22709163346613501</c:v>
                </c:pt>
                <c:pt idx="15445">
                  <c:v>-0.21839080459770099</c:v>
                </c:pt>
                <c:pt idx="15446">
                  <c:v>-0.140625</c:v>
                </c:pt>
                <c:pt idx="15447">
                  <c:v>-0.13533834586466101</c:v>
                </c:pt>
                <c:pt idx="15448">
                  <c:v>-0.111864406779661</c:v>
                </c:pt>
                <c:pt idx="15449">
                  <c:v>-0.13636363636363599</c:v>
                </c:pt>
                <c:pt idx="15450">
                  <c:v>-0.21070234113712299</c:v>
                </c:pt>
                <c:pt idx="15451">
                  <c:v>-0.17518248175182399</c:v>
                </c:pt>
                <c:pt idx="15452">
                  <c:v>-0.188191881918819</c:v>
                </c:pt>
                <c:pt idx="15453">
                  <c:v>-1.74418604651163E-2</c:v>
                </c:pt>
                <c:pt idx="15454">
                  <c:v>-1.74418604651163E-2</c:v>
                </c:pt>
                <c:pt idx="15455">
                  <c:v>4.5662100456620404E-3</c:v>
                </c:pt>
                <c:pt idx="15456">
                  <c:v>2.9900332225913699E-2</c:v>
                </c:pt>
                <c:pt idx="15457">
                  <c:v>3.8817005545286498E-2</c:v>
                </c:pt>
                <c:pt idx="15458">
                  <c:v>1.6822429906542001E-2</c:v>
                </c:pt>
                <c:pt idx="15459">
                  <c:v>2.3166023166023099E-2</c:v>
                </c:pt>
                <c:pt idx="15460">
                  <c:v>2.40963855421687E-2</c:v>
                </c:pt>
                <c:pt idx="15461">
                  <c:v>6.3829787234042507E-2</c:v>
                </c:pt>
                <c:pt idx="15462">
                  <c:v>7.6056338028168899E-2</c:v>
                </c:pt>
                <c:pt idx="15463">
                  <c:v>8.1081081081081099E-2</c:v>
                </c:pt>
                <c:pt idx="15464">
                  <c:v>0.121495327102803</c:v>
                </c:pt>
                <c:pt idx="15465">
                  <c:v>0.11854103343465</c:v>
                </c:pt>
                <c:pt idx="15466">
                  <c:v>8.5714285714285604E-2</c:v>
                </c:pt>
                <c:pt idx="15467">
                  <c:v>9.3425605536332196E-2</c:v>
                </c:pt>
                <c:pt idx="15468">
                  <c:v>8.4175084175084097E-2</c:v>
                </c:pt>
                <c:pt idx="15469">
                  <c:v>8.0385852090032198E-2</c:v>
                </c:pt>
                <c:pt idx="15470">
                  <c:v>8.2508250825082494E-2</c:v>
                </c:pt>
                <c:pt idx="15471">
                  <c:v>8.1967213114754106E-2</c:v>
                </c:pt>
                <c:pt idx="15472">
                  <c:v>0.106529209621993</c:v>
                </c:pt>
                <c:pt idx="15473">
                  <c:v>0.24516129032257999</c:v>
                </c:pt>
                <c:pt idx="15474">
                  <c:v>0.23322683706070199</c:v>
                </c:pt>
                <c:pt idx="15475">
                  <c:v>0.267399267399267</c:v>
                </c:pt>
                <c:pt idx="15476">
                  <c:v>0.228840125391849</c:v>
                </c:pt>
                <c:pt idx="15477">
                  <c:v>0.255033557046979</c:v>
                </c:pt>
                <c:pt idx="15478">
                  <c:v>0.27737226277372201</c:v>
                </c:pt>
                <c:pt idx="15479">
                  <c:v>0.28571428571428498</c:v>
                </c:pt>
                <c:pt idx="15480">
                  <c:v>0.27137546468401402</c:v>
                </c:pt>
                <c:pt idx="15481">
                  <c:v>0.28853754940711401</c:v>
                </c:pt>
                <c:pt idx="15482">
                  <c:v>0.23199999999999901</c:v>
                </c:pt>
                <c:pt idx="15483">
                  <c:v>0.29824561403508698</c:v>
                </c:pt>
                <c:pt idx="15484">
                  <c:v>0.26515151515151503</c:v>
                </c:pt>
                <c:pt idx="15485">
                  <c:v>0.32881355932203299</c:v>
                </c:pt>
                <c:pt idx="15486">
                  <c:v>0.318032786885245</c:v>
                </c:pt>
                <c:pt idx="15487">
                  <c:v>0.28613569321533899</c:v>
                </c:pt>
                <c:pt idx="15488">
                  <c:v>0.29663608562691102</c:v>
                </c:pt>
                <c:pt idx="15489">
                  <c:v>0.318032786885245</c:v>
                </c:pt>
                <c:pt idx="15490">
                  <c:v>0.31125827814569501</c:v>
                </c:pt>
                <c:pt idx="15491">
                  <c:v>0.297468354430379</c:v>
                </c:pt>
                <c:pt idx="15492">
                  <c:v>0.30322580645161201</c:v>
                </c:pt>
                <c:pt idx="15493">
                  <c:v>0.324414715719063</c:v>
                </c:pt>
                <c:pt idx="15494">
                  <c:v>0.33101045296167197</c:v>
                </c:pt>
                <c:pt idx="15495">
                  <c:v>0.29970326409495501</c:v>
                </c:pt>
                <c:pt idx="15496">
                  <c:v>0.31464174454828597</c:v>
                </c:pt>
                <c:pt idx="15497">
                  <c:v>0.34319526627218899</c:v>
                </c:pt>
                <c:pt idx="15498">
                  <c:v>0.29230769230769199</c:v>
                </c:pt>
                <c:pt idx="15499">
                  <c:v>0.29411764705882298</c:v>
                </c:pt>
                <c:pt idx="15500">
                  <c:v>0.29765886287625398</c:v>
                </c:pt>
                <c:pt idx="15501">
                  <c:v>0.29836065573770498</c:v>
                </c:pt>
                <c:pt idx="15502">
                  <c:v>0.28000000000000003</c:v>
                </c:pt>
                <c:pt idx="15503">
                  <c:v>0.37362637362637302</c:v>
                </c:pt>
                <c:pt idx="15504">
                  <c:v>0.43013698630136898</c:v>
                </c:pt>
                <c:pt idx="15505">
                  <c:v>0.40568475452196301</c:v>
                </c:pt>
                <c:pt idx="15506">
                  <c:v>0.41866666666666602</c:v>
                </c:pt>
                <c:pt idx="15507">
                  <c:v>0.42131979695431399</c:v>
                </c:pt>
                <c:pt idx="15508">
                  <c:v>0.47428571428571398</c:v>
                </c:pt>
                <c:pt idx="15509">
                  <c:v>0.475218658892128</c:v>
                </c:pt>
                <c:pt idx="15510">
                  <c:v>4.3041606886657898E-3</c:v>
                </c:pt>
                <c:pt idx="15511">
                  <c:v>4.3041606886657898E-3</c:v>
                </c:pt>
                <c:pt idx="15512">
                  <c:v>-9.0909090909090298E-3</c:v>
                </c:pt>
                <c:pt idx="15513">
                  <c:v>-9.8360655737705898E-3</c:v>
                </c:pt>
                <c:pt idx="15514">
                  <c:v>-2.2388059701492401E-2</c:v>
                </c:pt>
                <c:pt idx="15515">
                  <c:v>-2.94117647058822E-2</c:v>
                </c:pt>
                <c:pt idx="15516">
                  <c:v>-2.94117647058822E-2</c:v>
                </c:pt>
                <c:pt idx="15517">
                  <c:v>-6.9605568445476598E-3</c:v>
                </c:pt>
                <c:pt idx="15518">
                  <c:v>-7.9575596816976405E-3</c:v>
                </c:pt>
                <c:pt idx="15519">
                  <c:v>1.6129032258064498E-2</c:v>
                </c:pt>
                <c:pt idx="15520">
                  <c:v>1.60427807486631E-2</c:v>
                </c:pt>
                <c:pt idx="15521">
                  <c:v>1.6949152542372801E-2</c:v>
                </c:pt>
                <c:pt idx="15522">
                  <c:v>1.67597765363127E-2</c:v>
                </c:pt>
                <c:pt idx="15523">
                  <c:v>1.53846153846153E-2</c:v>
                </c:pt>
                <c:pt idx="15524">
                  <c:v>1.3100436681222599E-2</c:v>
                </c:pt>
                <c:pt idx="15525">
                  <c:v>1.7699115044247801E-2</c:v>
                </c:pt>
                <c:pt idx="15526">
                  <c:v>1.8957345971563899E-2</c:v>
                </c:pt>
                <c:pt idx="15527">
                  <c:v>2.0100502512562901E-2</c:v>
                </c:pt>
                <c:pt idx="15528">
                  <c:v>2.02020202020201E-2</c:v>
                </c:pt>
                <c:pt idx="15529">
                  <c:v>8.9974293059125798E-2</c:v>
                </c:pt>
                <c:pt idx="15530">
                  <c:v>0.103260869565217</c:v>
                </c:pt>
                <c:pt idx="15531">
                  <c:v>0.134751773049645</c:v>
                </c:pt>
                <c:pt idx="15532">
                  <c:v>0.110266159695817</c:v>
                </c:pt>
                <c:pt idx="15533">
                  <c:v>8.5545722713864195E-2</c:v>
                </c:pt>
                <c:pt idx="15534">
                  <c:v>8.8685015290519795E-2</c:v>
                </c:pt>
                <c:pt idx="15535">
                  <c:v>0.11111111111111099</c:v>
                </c:pt>
                <c:pt idx="15536">
                  <c:v>0.122807017543859</c:v>
                </c:pt>
                <c:pt idx="15537">
                  <c:v>0.14170040485829899</c:v>
                </c:pt>
                <c:pt idx="15538">
                  <c:v>0.16205533596837901</c:v>
                </c:pt>
                <c:pt idx="15539">
                  <c:v>0.11016949152542301</c:v>
                </c:pt>
                <c:pt idx="15540">
                  <c:v>0.103942652329749</c:v>
                </c:pt>
                <c:pt idx="15541">
                  <c:v>0.105454545454545</c:v>
                </c:pt>
                <c:pt idx="15542">
                  <c:v>0.10655737704918</c:v>
                </c:pt>
                <c:pt idx="15543">
                  <c:v>0.17408906882590999</c:v>
                </c:pt>
                <c:pt idx="15544">
                  <c:v>0.15611814345991501</c:v>
                </c:pt>
                <c:pt idx="15545">
                  <c:v>0.15611814345991501</c:v>
                </c:pt>
                <c:pt idx="15546">
                  <c:v>0.138339920948616</c:v>
                </c:pt>
                <c:pt idx="15547">
                  <c:v>0.15021459227467801</c:v>
                </c:pt>
                <c:pt idx="15548">
                  <c:v>0.14767932489451399</c:v>
                </c:pt>
                <c:pt idx="15549">
                  <c:v>0.08</c:v>
                </c:pt>
                <c:pt idx="15550">
                  <c:v>8.8122605363984696E-2</c:v>
                </c:pt>
                <c:pt idx="15551">
                  <c:v>0.15241635687732299</c:v>
                </c:pt>
                <c:pt idx="15552">
                  <c:v>0.14503816793893101</c:v>
                </c:pt>
                <c:pt idx="15553">
                  <c:v>0.12121212121212099</c:v>
                </c:pt>
                <c:pt idx="15554">
                  <c:v>0.122137404580152</c:v>
                </c:pt>
                <c:pt idx="15555">
                  <c:v>0.119402985074626</c:v>
                </c:pt>
                <c:pt idx="15556">
                  <c:v>0.124031007751937</c:v>
                </c:pt>
                <c:pt idx="15557">
                  <c:v>0.14893617021276601</c:v>
                </c:pt>
                <c:pt idx="15558">
                  <c:v>0.13559322033898299</c:v>
                </c:pt>
                <c:pt idx="15559">
                  <c:v>0.113475177304964</c:v>
                </c:pt>
                <c:pt idx="15560">
                  <c:v>-4.0498442367601098E-2</c:v>
                </c:pt>
                <c:pt idx="15561">
                  <c:v>-3.0959752321981699E-3</c:v>
                </c:pt>
                <c:pt idx="15562">
                  <c:v>2.4844720496894401E-2</c:v>
                </c:pt>
                <c:pt idx="15563">
                  <c:v>2.7972027972027899E-2</c:v>
                </c:pt>
                <c:pt idx="15564">
                  <c:v>-3.9525691699604498E-3</c:v>
                </c:pt>
                <c:pt idx="15565">
                  <c:v>-4.08163265306127E-3</c:v>
                </c:pt>
                <c:pt idx="15566">
                  <c:v>-0.119658119658119</c:v>
                </c:pt>
                <c:pt idx="15567">
                  <c:v>-9.0909090909090801E-2</c:v>
                </c:pt>
                <c:pt idx="15568">
                  <c:v>-0.123188405797101</c:v>
                </c:pt>
                <c:pt idx="15569">
                  <c:v>-0.11888111888111801</c:v>
                </c:pt>
                <c:pt idx="15570">
                  <c:v>-0.13043478260869501</c:v>
                </c:pt>
                <c:pt idx="15571">
                  <c:v>-0.12230215827338101</c:v>
                </c:pt>
                <c:pt idx="15572">
                  <c:v>-0.148148148148148</c:v>
                </c:pt>
                <c:pt idx="15573">
                  <c:v>-0.20754716981131999</c:v>
                </c:pt>
                <c:pt idx="15574">
                  <c:v>-0.204460966542751</c:v>
                </c:pt>
                <c:pt idx="15575">
                  <c:v>-0.25547445255474399</c:v>
                </c:pt>
                <c:pt idx="15576">
                  <c:v>8.4985835694051295E-3</c:v>
                </c:pt>
                <c:pt idx="15577">
                  <c:v>1.00334448160535E-2</c:v>
                </c:pt>
                <c:pt idx="15578">
                  <c:v>1.0869565217391301E-2</c:v>
                </c:pt>
                <c:pt idx="15579">
                  <c:v>1.0869565217391301E-2</c:v>
                </c:pt>
                <c:pt idx="15580">
                  <c:v>1.3157894736842E-2</c:v>
                </c:pt>
                <c:pt idx="15581">
                  <c:v>1.2048192771084199E-2</c:v>
                </c:pt>
                <c:pt idx="15582">
                  <c:v>1.2987012987012801E-2</c:v>
                </c:pt>
                <c:pt idx="15583">
                  <c:v>2.6431718061673899E-2</c:v>
                </c:pt>
                <c:pt idx="15584">
                  <c:v>6.4794816414686096E-3</c:v>
                </c:pt>
                <c:pt idx="15585">
                  <c:v>2.0785219399538101E-2</c:v>
                </c:pt>
                <c:pt idx="15586">
                  <c:v>1.45631067961164E-2</c:v>
                </c:pt>
                <c:pt idx="15587">
                  <c:v>1.60427807486631E-2</c:v>
                </c:pt>
                <c:pt idx="15588">
                  <c:v>8.1743869209809292E-3</c:v>
                </c:pt>
                <c:pt idx="15589">
                  <c:v>8.0862533692722602E-3</c:v>
                </c:pt>
                <c:pt idx="15590">
                  <c:v>-8.1300813008129396E-3</c:v>
                </c:pt>
                <c:pt idx="15591">
                  <c:v>-6.9364161849710906E-2</c:v>
                </c:pt>
                <c:pt idx="15592">
                  <c:v>-8.2066869300911893E-2</c:v>
                </c:pt>
                <c:pt idx="15593">
                  <c:v>-5.4545454545454397E-2</c:v>
                </c:pt>
                <c:pt idx="15594">
                  <c:v>-8.6053412462907902E-2</c:v>
                </c:pt>
                <c:pt idx="15595">
                  <c:v>-7.26817042606515E-2</c:v>
                </c:pt>
                <c:pt idx="15596">
                  <c:v>-8.4158415841584205E-2</c:v>
                </c:pt>
                <c:pt idx="15597">
                  <c:v>-3.92749244712991E-2</c:v>
                </c:pt>
                <c:pt idx="15598">
                  <c:v>-4.0752351097178702E-2</c:v>
                </c:pt>
                <c:pt idx="15599">
                  <c:v>-4.6931407942238199E-2</c:v>
                </c:pt>
                <c:pt idx="15600">
                  <c:v>-4.4982698961937698E-2</c:v>
                </c:pt>
                <c:pt idx="15601">
                  <c:v>-4.9056603773584798E-2</c:v>
                </c:pt>
                <c:pt idx="15602">
                  <c:v>-4.9429657794676798E-2</c:v>
                </c:pt>
                <c:pt idx="15603">
                  <c:v>-1.5748031496062902E-2</c:v>
                </c:pt>
                <c:pt idx="15604">
                  <c:v>-1.6806722689075501E-2</c:v>
                </c:pt>
                <c:pt idx="15605">
                  <c:v>-1.65289256198346E-2</c:v>
                </c:pt>
                <c:pt idx="15606">
                  <c:v>-5.7777777777777699E-2</c:v>
                </c:pt>
                <c:pt idx="15607">
                  <c:v>5.93220338983051E-2</c:v>
                </c:pt>
                <c:pt idx="15608">
                  <c:v>6.1946902654867297E-2</c:v>
                </c:pt>
                <c:pt idx="15609">
                  <c:v>0.17446808510638201</c:v>
                </c:pt>
                <c:pt idx="15610">
                  <c:v>0.17596566523605101</c:v>
                </c:pt>
                <c:pt idx="15611">
                  <c:v>0.25764192139737901</c:v>
                </c:pt>
                <c:pt idx="15612">
                  <c:v>0.259911894273127</c:v>
                </c:pt>
                <c:pt idx="15613">
                  <c:v>0.39694656488549601</c:v>
                </c:pt>
                <c:pt idx="15614">
                  <c:v>0.41880341880341798</c:v>
                </c:pt>
                <c:pt idx="15615">
                  <c:v>0.54948805460750805</c:v>
                </c:pt>
                <c:pt idx="15616">
                  <c:v>0.59409594095940899</c:v>
                </c:pt>
                <c:pt idx="15617">
                  <c:v>0.61594202898550698</c:v>
                </c:pt>
                <c:pt idx="15618">
                  <c:v>0.59859154929577396</c:v>
                </c:pt>
                <c:pt idx="15619">
                  <c:v>0.59866220735785902</c:v>
                </c:pt>
                <c:pt idx="15620">
                  <c:v>0.59866220735785902</c:v>
                </c:pt>
                <c:pt idx="15621">
                  <c:v>0.69565217391304301</c:v>
                </c:pt>
                <c:pt idx="15622">
                  <c:v>0.67878787878787805</c:v>
                </c:pt>
                <c:pt idx="15623">
                  <c:v>0.69969969969969903</c:v>
                </c:pt>
                <c:pt idx="15624">
                  <c:v>-8.4985835694051295E-3</c:v>
                </c:pt>
                <c:pt idx="15625">
                  <c:v>-8.4985835694051295E-3</c:v>
                </c:pt>
                <c:pt idx="15626">
                  <c:v>-8.5959885386819295E-3</c:v>
                </c:pt>
                <c:pt idx="15627">
                  <c:v>-1.1560693641618601E-2</c:v>
                </c:pt>
                <c:pt idx="15628">
                  <c:v>-3.89221556886227E-2</c:v>
                </c:pt>
                <c:pt idx="15629">
                  <c:v>-4.22960725075529E-2</c:v>
                </c:pt>
                <c:pt idx="15630">
                  <c:v>-5.8139534883720999E-3</c:v>
                </c:pt>
                <c:pt idx="15631">
                  <c:v>-1.0752688172042999E-2</c:v>
                </c:pt>
                <c:pt idx="15632">
                  <c:v>-1.55763239875388E-2</c:v>
                </c:pt>
                <c:pt idx="15633">
                  <c:v>7.9744816586921896E-3</c:v>
                </c:pt>
                <c:pt idx="15634">
                  <c:v>1.7656500802568101E-2</c:v>
                </c:pt>
                <c:pt idx="15635">
                  <c:v>-1.6694490818029901E-3</c:v>
                </c:pt>
                <c:pt idx="15636">
                  <c:v>-1.6638935108153001E-3</c:v>
                </c:pt>
                <c:pt idx="15637">
                  <c:v>2.32558139534884E-2</c:v>
                </c:pt>
                <c:pt idx="15638">
                  <c:v>3.7891268533772601E-2</c:v>
                </c:pt>
                <c:pt idx="15639">
                  <c:v>3.35570469798658E-2</c:v>
                </c:pt>
                <c:pt idx="15640">
                  <c:v>4.8252911813643801E-2</c:v>
                </c:pt>
                <c:pt idx="15641">
                  <c:v>8.4684684684684694E-2</c:v>
                </c:pt>
                <c:pt idx="15642">
                  <c:v>0.11187607573149699</c:v>
                </c:pt>
                <c:pt idx="15643">
                  <c:v>0.10877192982456101</c:v>
                </c:pt>
                <c:pt idx="15644">
                  <c:v>0.123478260869565</c:v>
                </c:pt>
                <c:pt idx="15645">
                  <c:v>0.119298245614035</c:v>
                </c:pt>
                <c:pt idx="15646">
                  <c:v>0.11463844797178099</c:v>
                </c:pt>
                <c:pt idx="15647">
                  <c:v>0.121428571428571</c:v>
                </c:pt>
                <c:pt idx="15648">
                  <c:v>0.120567375886524</c:v>
                </c:pt>
                <c:pt idx="15649">
                  <c:v>9.7308488612836294E-2</c:v>
                </c:pt>
                <c:pt idx="15650">
                  <c:v>9.6069868995633106E-2</c:v>
                </c:pt>
                <c:pt idx="15651">
                  <c:v>0.109452736318407</c:v>
                </c:pt>
                <c:pt idx="15652">
                  <c:v>0.106280193236715</c:v>
                </c:pt>
                <c:pt idx="15653">
                  <c:v>0.15525114155251099</c:v>
                </c:pt>
                <c:pt idx="15654">
                  <c:v>0.146726862302483</c:v>
                </c:pt>
                <c:pt idx="15655">
                  <c:v>7.8167115902964796E-2</c:v>
                </c:pt>
                <c:pt idx="15656">
                  <c:v>0.21698113207547101</c:v>
                </c:pt>
                <c:pt idx="15657">
                  <c:v>0.22222222222222199</c:v>
                </c:pt>
                <c:pt idx="15658">
                  <c:v>0.26168224299065401</c:v>
                </c:pt>
                <c:pt idx="15659">
                  <c:v>1.30246020260491E-2</c:v>
                </c:pt>
                <c:pt idx="15660">
                  <c:v>1.41287284144426E-2</c:v>
                </c:pt>
                <c:pt idx="15661">
                  <c:v>1.62162162162162E-2</c:v>
                </c:pt>
                <c:pt idx="15662">
                  <c:v>3.2846715328467002E-2</c:v>
                </c:pt>
                <c:pt idx="15663">
                  <c:v>3.7190082644628003E-2</c:v>
                </c:pt>
                <c:pt idx="15664">
                  <c:v>5.0279329608938501E-2</c:v>
                </c:pt>
                <c:pt idx="15665">
                  <c:v>9.0909090909090801E-2</c:v>
                </c:pt>
                <c:pt idx="15666">
                  <c:v>7.2847682119205198E-2</c:v>
                </c:pt>
                <c:pt idx="15667">
                  <c:v>6.8893528183715899E-2</c:v>
                </c:pt>
                <c:pt idx="15668">
                  <c:v>7.09677419354839E-2</c:v>
                </c:pt>
                <c:pt idx="15669">
                  <c:v>6.5868263473053801E-2</c:v>
                </c:pt>
                <c:pt idx="15670">
                  <c:v>7.5862068965517102E-2</c:v>
                </c:pt>
                <c:pt idx="15671">
                  <c:v>7.9136690647481897E-2</c:v>
                </c:pt>
                <c:pt idx="15672">
                  <c:v>7.3170731707317097E-2</c:v>
                </c:pt>
                <c:pt idx="15673">
                  <c:v>3.1712473572938597E-2</c:v>
                </c:pt>
                <c:pt idx="15674">
                  <c:v>3.6144578313252997E-2</c:v>
                </c:pt>
                <c:pt idx="15675">
                  <c:v>5.7142857142857099E-2</c:v>
                </c:pt>
                <c:pt idx="15676">
                  <c:v>2.92682926829268E-2</c:v>
                </c:pt>
                <c:pt idx="15677">
                  <c:v>0.03</c:v>
                </c:pt>
                <c:pt idx="15678">
                  <c:v>3.03030303030302E-2</c:v>
                </c:pt>
                <c:pt idx="15679">
                  <c:v>1.5706806282722498E-2</c:v>
                </c:pt>
                <c:pt idx="15680">
                  <c:v>1.6853932584269499E-2</c:v>
                </c:pt>
                <c:pt idx="15681">
                  <c:v>1.62162162162162E-2</c:v>
                </c:pt>
                <c:pt idx="15682">
                  <c:v>2.3498694516971199E-2</c:v>
                </c:pt>
                <c:pt idx="15683">
                  <c:v>2.4E-2</c:v>
                </c:pt>
                <c:pt idx="15684">
                  <c:v>2.4E-2</c:v>
                </c:pt>
                <c:pt idx="15685">
                  <c:v>0</c:v>
                </c:pt>
                <c:pt idx="15686">
                  <c:v>2.25563909774435E-2</c:v>
                </c:pt>
                <c:pt idx="15687">
                  <c:v>2.8662420382165699E-2</c:v>
                </c:pt>
                <c:pt idx="15688">
                  <c:v>6.4250411861614495E-2</c:v>
                </c:pt>
                <c:pt idx="15689">
                  <c:v>6.4676616915422896E-2</c:v>
                </c:pt>
                <c:pt idx="15690">
                  <c:v>6.6439522998296294E-2</c:v>
                </c:pt>
                <c:pt idx="15691">
                  <c:v>6.7357512953367796E-2</c:v>
                </c:pt>
                <c:pt idx="15692">
                  <c:v>0.10752688172043</c:v>
                </c:pt>
                <c:pt idx="15693">
                  <c:v>0.112701252236135</c:v>
                </c:pt>
                <c:pt idx="15694">
                  <c:v>0.116022099447513</c:v>
                </c:pt>
                <c:pt idx="15695">
                  <c:v>0.119092627599243</c:v>
                </c:pt>
                <c:pt idx="15696">
                  <c:v>7.49999999999999E-2</c:v>
                </c:pt>
                <c:pt idx="15697">
                  <c:v>5.3003533568904498E-2</c:v>
                </c:pt>
                <c:pt idx="15698">
                  <c:v>8.6455331412103008E-3</c:v>
                </c:pt>
                <c:pt idx="15699">
                  <c:v>8.6455331412103008E-3</c:v>
                </c:pt>
                <c:pt idx="15700">
                  <c:v>8.6455331412103008E-3</c:v>
                </c:pt>
                <c:pt idx="15701">
                  <c:v>9.9667774086378193E-3</c:v>
                </c:pt>
                <c:pt idx="15702">
                  <c:v>1.12781954887217E-2</c:v>
                </c:pt>
                <c:pt idx="15703">
                  <c:v>6.2370062370062903E-3</c:v>
                </c:pt>
                <c:pt idx="15704">
                  <c:v>2.4489795918367401E-2</c:v>
                </c:pt>
                <c:pt idx="15705">
                  <c:v>2.4489795918367401E-2</c:v>
                </c:pt>
                <c:pt idx="15706">
                  <c:v>2.2222222222222102E-2</c:v>
                </c:pt>
                <c:pt idx="15707">
                  <c:v>7.9365079365078996E-3</c:v>
                </c:pt>
                <c:pt idx="15708">
                  <c:v>7.9681274900398301E-3</c:v>
                </c:pt>
                <c:pt idx="15709">
                  <c:v>7.3260073260073E-3</c:v>
                </c:pt>
                <c:pt idx="15710">
                  <c:v>-1.9891500904159101E-2</c:v>
                </c:pt>
                <c:pt idx="15711">
                  <c:v>-8.8172043010752599E-2</c:v>
                </c:pt>
                <c:pt idx="15712">
                  <c:v>-9.3821510297482799E-2</c:v>
                </c:pt>
                <c:pt idx="15713">
                  <c:v>-0.266666666666666</c:v>
                </c:pt>
                <c:pt idx="15714">
                  <c:v>-0.25</c:v>
                </c:pt>
                <c:pt idx="15715">
                  <c:v>-0.25870646766169098</c:v>
                </c:pt>
                <c:pt idx="15716">
                  <c:v>-0.31901840490797501</c:v>
                </c:pt>
                <c:pt idx="15717">
                  <c:v>-0.40379403794037899</c:v>
                </c:pt>
                <c:pt idx="15718">
                  <c:v>-0.37634408602150499</c:v>
                </c:pt>
                <c:pt idx="15719">
                  <c:v>-0.42005420054200499</c:v>
                </c:pt>
                <c:pt idx="15720">
                  <c:v>-0.42005420054200499</c:v>
                </c:pt>
                <c:pt idx="15721">
                  <c:v>-0.468277945619335</c:v>
                </c:pt>
                <c:pt idx="15722">
                  <c:v>-0.45722713864306702</c:v>
                </c:pt>
                <c:pt idx="15723">
                  <c:v>-0.45722713864306702</c:v>
                </c:pt>
                <c:pt idx="15724">
                  <c:v>-0.47692307692307701</c:v>
                </c:pt>
                <c:pt idx="15725">
                  <c:v>-0.485893416927899</c:v>
                </c:pt>
                <c:pt idx="15726">
                  <c:v>-0.42679127725856603</c:v>
                </c:pt>
                <c:pt idx="15727">
                  <c:v>-0.44918032786885198</c:v>
                </c:pt>
                <c:pt idx="15728">
                  <c:v>-0.41025641025641002</c:v>
                </c:pt>
                <c:pt idx="15729">
                  <c:v>-0.412903225806451</c:v>
                </c:pt>
                <c:pt idx="15730">
                  <c:v>-0.399361022364217</c:v>
                </c:pt>
                <c:pt idx="15731">
                  <c:v>-0.40506329113924</c:v>
                </c:pt>
                <c:pt idx="15732">
                  <c:v>-0.412903225806451</c:v>
                </c:pt>
                <c:pt idx="15733">
                  <c:v>-0.41587301587301501</c:v>
                </c:pt>
                <c:pt idx="15734">
                  <c:v>-0.49068322981366402</c:v>
                </c:pt>
                <c:pt idx="15735">
                  <c:v>-0.46354166666666602</c:v>
                </c:pt>
                <c:pt idx="15736">
                  <c:v>-0.48633879781420702</c:v>
                </c:pt>
                <c:pt idx="15737">
                  <c:v>-0.49866666666666598</c:v>
                </c:pt>
                <c:pt idx="15738">
                  <c:v>-0.5</c:v>
                </c:pt>
                <c:pt idx="15739">
                  <c:v>-0.5</c:v>
                </c:pt>
                <c:pt idx="15740">
                  <c:v>-0.48606811145510798</c:v>
                </c:pt>
                <c:pt idx="15741">
                  <c:v>-0.58990536277602501</c:v>
                </c:pt>
                <c:pt idx="15742">
                  <c:v>-0.58974358974358898</c:v>
                </c:pt>
                <c:pt idx="15743">
                  <c:v>-0.66984126984126902</c:v>
                </c:pt>
                <c:pt idx="15744">
                  <c:v>-0.65243902439024304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2.99401197604789E-2</c:v>
                </c:pt>
                <c:pt idx="15751">
                  <c:v>5.0209205020920397E-2</c:v>
                </c:pt>
                <c:pt idx="15752">
                  <c:v>1.86335403726707E-2</c:v>
                </c:pt>
                <c:pt idx="15753">
                  <c:v>2.0044543429844099E-2</c:v>
                </c:pt>
                <c:pt idx="15754">
                  <c:v>2.0979020979021001E-2</c:v>
                </c:pt>
                <c:pt idx="15755">
                  <c:v>2.1077283372365301E-2</c:v>
                </c:pt>
                <c:pt idx="15756">
                  <c:v>2.05011389521641E-2</c:v>
                </c:pt>
                <c:pt idx="15757">
                  <c:v>2.0881670533642701E-2</c:v>
                </c:pt>
                <c:pt idx="15758">
                  <c:v>0</c:v>
                </c:pt>
                <c:pt idx="15759">
                  <c:v>8.3565459610028796E-3</c:v>
                </c:pt>
                <c:pt idx="15760">
                  <c:v>8.9020771513352807E-3</c:v>
                </c:pt>
                <c:pt idx="15761">
                  <c:v>9.9667774086378193E-3</c:v>
                </c:pt>
                <c:pt idx="15762">
                  <c:v>2.04081632653061E-2</c:v>
                </c:pt>
                <c:pt idx="15763">
                  <c:v>4.7021943573667603E-2</c:v>
                </c:pt>
                <c:pt idx="15764">
                  <c:v>4.0540540540540501E-2</c:v>
                </c:pt>
                <c:pt idx="15765">
                  <c:v>4.0268456375838799E-2</c:v>
                </c:pt>
                <c:pt idx="15766">
                  <c:v>2.7522935779816501E-2</c:v>
                </c:pt>
                <c:pt idx="15767">
                  <c:v>7.0175438596491196E-2</c:v>
                </c:pt>
                <c:pt idx="15768">
                  <c:v>6.1583577712609902E-2</c:v>
                </c:pt>
                <c:pt idx="15769">
                  <c:v>7.4534161490683107E-2</c:v>
                </c:pt>
                <c:pt idx="15770">
                  <c:v>4.4510385756676603E-2</c:v>
                </c:pt>
                <c:pt idx="15771">
                  <c:v>4.5045045045045001E-2</c:v>
                </c:pt>
                <c:pt idx="15772">
                  <c:v>3.9755351681956999E-2</c:v>
                </c:pt>
                <c:pt idx="15773">
                  <c:v>4.72727272727273E-2</c:v>
                </c:pt>
                <c:pt idx="15774">
                  <c:v>3.9755351681956999E-2</c:v>
                </c:pt>
                <c:pt idx="15775">
                  <c:v>4.72727272727273E-2</c:v>
                </c:pt>
                <c:pt idx="15776">
                  <c:v>-4.2674253200569697E-3</c:v>
                </c:pt>
                <c:pt idx="15777">
                  <c:v>-4.6656298600311601E-3</c:v>
                </c:pt>
                <c:pt idx="15778">
                  <c:v>6.3829787234042507E-2</c:v>
                </c:pt>
                <c:pt idx="15779">
                  <c:v>6.4748201438848907E-2</c:v>
                </c:pt>
                <c:pt idx="15780">
                  <c:v>6.4748201438848907E-2</c:v>
                </c:pt>
                <c:pt idx="15781">
                  <c:v>7.0038910505836494E-2</c:v>
                </c:pt>
                <c:pt idx="15782">
                  <c:v>8.1081081081081099E-2</c:v>
                </c:pt>
                <c:pt idx="15783">
                  <c:v>8.5714285714285604E-2</c:v>
                </c:pt>
                <c:pt idx="15784">
                  <c:v>8.6124401913875603E-2</c:v>
                </c:pt>
                <c:pt idx="15785">
                  <c:v>9.3525179856115095E-2</c:v>
                </c:pt>
                <c:pt idx="15786">
                  <c:v>0.11764705882352899</c:v>
                </c:pt>
                <c:pt idx="15787">
                  <c:v>0.120603015075376</c:v>
                </c:pt>
                <c:pt idx="15788">
                  <c:v>0.11009174311926601</c:v>
                </c:pt>
                <c:pt idx="15789">
                  <c:v>0.118226600985221</c:v>
                </c:pt>
                <c:pt idx="15790">
                  <c:v>9.8765432098765399E-2</c:v>
                </c:pt>
                <c:pt idx="15791">
                  <c:v>7.2210065645514201E-2</c:v>
                </c:pt>
                <c:pt idx="15792">
                  <c:v>7.9903147699757801E-2</c:v>
                </c:pt>
                <c:pt idx="15793">
                  <c:v>8.1081081081081099E-2</c:v>
                </c:pt>
                <c:pt idx="15794">
                  <c:v>7.2527472527472395E-2</c:v>
                </c:pt>
                <c:pt idx="15795">
                  <c:v>7.0362473347547999E-2</c:v>
                </c:pt>
                <c:pt idx="15796">
                  <c:v>4.7058823529411799E-2</c:v>
                </c:pt>
                <c:pt idx="15797">
                  <c:v>0.05</c:v>
                </c:pt>
                <c:pt idx="15798">
                  <c:v>5.1282051282051301E-2</c:v>
                </c:pt>
                <c:pt idx="15799">
                  <c:v>1.26582278481013E-2</c:v>
                </c:pt>
                <c:pt idx="15800">
                  <c:v>0.117782909930715</c:v>
                </c:pt>
                <c:pt idx="15801">
                  <c:v>0.121718377088305</c:v>
                </c:pt>
                <c:pt idx="15802">
                  <c:v>0.190243902439024</c:v>
                </c:pt>
                <c:pt idx="15803">
                  <c:v>0.19796954314720799</c:v>
                </c:pt>
                <c:pt idx="15804">
                  <c:v>0.267469879518072</c:v>
                </c:pt>
                <c:pt idx="15805">
                  <c:v>0.30747922437673098</c:v>
                </c:pt>
                <c:pt idx="15806">
                  <c:v>0.497142857142857</c:v>
                </c:pt>
                <c:pt idx="15807">
                  <c:v>0.57236842105263097</c:v>
                </c:pt>
                <c:pt idx="15808">
                  <c:v>0.53271028037383095</c:v>
                </c:pt>
                <c:pt idx="15809">
                  <c:v>0.28421052631578902</c:v>
                </c:pt>
                <c:pt idx="15810">
                  <c:v>0.35087719298245601</c:v>
                </c:pt>
                <c:pt idx="15811">
                  <c:v>0.32743362831858402</c:v>
                </c:pt>
                <c:pt idx="15812">
                  <c:v>0.366336633663366</c:v>
                </c:pt>
                <c:pt idx="15813">
                  <c:v>0.343653250773993</c:v>
                </c:pt>
                <c:pt idx="15814">
                  <c:v>0.33333333333333298</c:v>
                </c:pt>
                <c:pt idx="15815">
                  <c:v>0.21799307958477501</c:v>
                </c:pt>
                <c:pt idx="15816">
                  <c:v>0.22261484098939899</c:v>
                </c:pt>
                <c:pt idx="15817">
                  <c:v>0.149501661129568</c:v>
                </c:pt>
                <c:pt idx="15818">
                  <c:v>0.17880794701986699</c:v>
                </c:pt>
                <c:pt idx="15819">
                  <c:v>0.16943521594684299</c:v>
                </c:pt>
                <c:pt idx="15820">
                  <c:v>0.117437722419928</c:v>
                </c:pt>
                <c:pt idx="15821">
                  <c:v>9.4488188976377993E-2</c:v>
                </c:pt>
                <c:pt idx="15822">
                  <c:v>0.22772277227722701</c:v>
                </c:pt>
                <c:pt idx="15823">
                  <c:v>0.20538720538720501</c:v>
                </c:pt>
                <c:pt idx="15824">
                  <c:v>0.20962199312714699</c:v>
                </c:pt>
                <c:pt idx="15825">
                  <c:v>0.205673758865248</c:v>
                </c:pt>
                <c:pt idx="15826">
                  <c:v>0.18518518518518501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1.4778325123152801E-2</c:v>
                </c:pt>
                <c:pt idx="15831">
                  <c:v>1.7612524461839401E-2</c:v>
                </c:pt>
                <c:pt idx="15832">
                  <c:v>2.5104602510460199E-2</c:v>
                </c:pt>
                <c:pt idx="15833">
                  <c:v>2.3346303501945401E-2</c:v>
                </c:pt>
                <c:pt idx="15834">
                  <c:v>2.4999999999999901E-2</c:v>
                </c:pt>
                <c:pt idx="15835">
                  <c:v>6.2893081761006197E-3</c:v>
                </c:pt>
                <c:pt idx="15836">
                  <c:v>0.13749999999999901</c:v>
                </c:pt>
                <c:pt idx="15837">
                  <c:v>0.12840466926069999</c:v>
                </c:pt>
                <c:pt idx="15838">
                  <c:v>0.14732142857142799</c:v>
                </c:pt>
                <c:pt idx="15839">
                  <c:v>0.14537444933920701</c:v>
                </c:pt>
                <c:pt idx="15840">
                  <c:v>0.14932126696832501</c:v>
                </c:pt>
                <c:pt idx="15841">
                  <c:v>0.150684931506849</c:v>
                </c:pt>
                <c:pt idx="15842">
                  <c:v>0.27543424317617798</c:v>
                </c:pt>
                <c:pt idx="15843">
                  <c:v>0.26365795724465502</c:v>
                </c:pt>
                <c:pt idx="15844">
                  <c:v>0.28244274809160202</c:v>
                </c:pt>
                <c:pt idx="15845">
                  <c:v>0.267015706806282</c:v>
                </c:pt>
                <c:pt idx="15846">
                  <c:v>0.25888324873096402</c:v>
                </c:pt>
                <c:pt idx="15847">
                  <c:v>0.183374083129584</c:v>
                </c:pt>
                <c:pt idx="15848">
                  <c:v>0.22077922077921999</c:v>
                </c:pt>
                <c:pt idx="15849">
                  <c:v>0.23732251521298101</c:v>
                </c:pt>
                <c:pt idx="15850">
                  <c:v>0.31221719457013503</c:v>
                </c:pt>
                <c:pt idx="15851">
                  <c:v>0.34328358208955201</c:v>
                </c:pt>
                <c:pt idx="15852">
                  <c:v>0.38888888888888801</c:v>
                </c:pt>
                <c:pt idx="15853">
                  <c:v>0.39999999999999902</c:v>
                </c:pt>
                <c:pt idx="15854">
                  <c:v>0.47727272727272702</c:v>
                </c:pt>
                <c:pt idx="15855">
                  <c:v>0.32800000000000001</c:v>
                </c:pt>
                <c:pt idx="15856">
                  <c:v>0.32608695652173902</c:v>
                </c:pt>
                <c:pt idx="15857">
                  <c:v>0.29556650246305399</c:v>
                </c:pt>
                <c:pt idx="15858">
                  <c:v>0.31540342298288498</c:v>
                </c:pt>
                <c:pt idx="15859">
                  <c:v>0.32824427480916002</c:v>
                </c:pt>
                <c:pt idx="15860">
                  <c:v>0.36416184971098198</c:v>
                </c:pt>
                <c:pt idx="15861">
                  <c:v>0.36</c:v>
                </c:pt>
                <c:pt idx="15862">
                  <c:v>0.381818181818181</c:v>
                </c:pt>
                <c:pt idx="15863">
                  <c:v>0.312</c:v>
                </c:pt>
                <c:pt idx="15864">
                  <c:v>0.31034482758620602</c:v>
                </c:pt>
                <c:pt idx="15865">
                  <c:v>0.31034482758620602</c:v>
                </c:pt>
                <c:pt idx="15866">
                  <c:v>0.31372549019607798</c:v>
                </c:pt>
                <c:pt idx="15867">
                  <c:v>0.31073446327683601</c:v>
                </c:pt>
                <c:pt idx="15868">
                  <c:v>0.34346504559270502</c:v>
                </c:pt>
                <c:pt idx="15869">
                  <c:v>0.33333333333333298</c:v>
                </c:pt>
                <c:pt idx="15870">
                  <c:v>0.32923076923076899</c:v>
                </c:pt>
                <c:pt idx="15871">
                  <c:v>-4.3041606886657898E-3</c:v>
                </c:pt>
                <c:pt idx="15872">
                  <c:v>-4.3041606886657898E-3</c:v>
                </c:pt>
                <c:pt idx="15873">
                  <c:v>-4.8154093097913997E-3</c:v>
                </c:pt>
                <c:pt idx="15874">
                  <c:v>-4.8154093097913997E-3</c:v>
                </c:pt>
                <c:pt idx="15875">
                  <c:v>-5.4844606946984299E-3</c:v>
                </c:pt>
                <c:pt idx="15876">
                  <c:v>-5.3475935828877202E-3</c:v>
                </c:pt>
                <c:pt idx="15877">
                  <c:v>-5.4054054054053502E-3</c:v>
                </c:pt>
                <c:pt idx="15878">
                  <c:v>2.7422303473491699E-2</c:v>
                </c:pt>
                <c:pt idx="15879">
                  <c:v>3.0800821355236201E-2</c:v>
                </c:pt>
                <c:pt idx="15880">
                  <c:v>3.1315240083507202E-2</c:v>
                </c:pt>
                <c:pt idx="15881">
                  <c:v>2.7624309392265199E-2</c:v>
                </c:pt>
                <c:pt idx="15882">
                  <c:v>-2.3076923076922901E-2</c:v>
                </c:pt>
                <c:pt idx="15883">
                  <c:v>-2.7149321266968202E-2</c:v>
                </c:pt>
                <c:pt idx="15884">
                  <c:v>-3.0769230769230601E-2</c:v>
                </c:pt>
                <c:pt idx="15885">
                  <c:v>-1.5789473684210499E-2</c:v>
                </c:pt>
                <c:pt idx="15886">
                  <c:v>-2.63929618768328E-2</c:v>
                </c:pt>
                <c:pt idx="15887">
                  <c:v>-2.8391167192429002E-2</c:v>
                </c:pt>
                <c:pt idx="15888">
                  <c:v>-5.7324840764331197E-2</c:v>
                </c:pt>
                <c:pt idx="15889">
                  <c:v>-4.2071197411003201E-2</c:v>
                </c:pt>
                <c:pt idx="15890">
                  <c:v>-6.7137809187279102E-2</c:v>
                </c:pt>
                <c:pt idx="15891">
                  <c:v>-5.7142857142857099E-2</c:v>
                </c:pt>
                <c:pt idx="15892">
                  <c:v>-5.6737588652482303E-2</c:v>
                </c:pt>
                <c:pt idx="15893">
                  <c:v>-3.5460992907801303E-2</c:v>
                </c:pt>
                <c:pt idx="15894">
                  <c:v>-4.37710437710436E-2</c:v>
                </c:pt>
                <c:pt idx="15895">
                  <c:v>-1.3157894736842E-2</c:v>
                </c:pt>
                <c:pt idx="15896">
                  <c:v>-1.27388535031847E-2</c:v>
                </c:pt>
                <c:pt idx="15897">
                  <c:v>-1.2903225806451601E-2</c:v>
                </c:pt>
                <c:pt idx="15898">
                  <c:v>-3.2786885245901201E-3</c:v>
                </c:pt>
                <c:pt idx="15899">
                  <c:v>-3.5587188612100601E-3</c:v>
                </c:pt>
                <c:pt idx="15900">
                  <c:v>-1.06007067137809E-2</c:v>
                </c:pt>
                <c:pt idx="15901">
                  <c:v>-3.6101083032491401E-3</c:v>
                </c:pt>
                <c:pt idx="15902">
                  <c:v>-3.3222591362125301E-3</c:v>
                </c:pt>
                <c:pt idx="15903">
                  <c:v>-9.6463022508037604E-3</c:v>
                </c:pt>
                <c:pt idx="15904">
                  <c:v>-8.7463556851312598E-3</c:v>
                </c:pt>
                <c:pt idx="15905">
                  <c:v>-5.8064516129032198E-2</c:v>
                </c:pt>
                <c:pt idx="15906">
                  <c:v>-6.0810810810810703E-2</c:v>
                </c:pt>
                <c:pt idx="15907">
                  <c:v>-0.06</c:v>
                </c:pt>
                <c:pt idx="15908">
                  <c:v>-2.2653721682847901E-2</c:v>
                </c:pt>
                <c:pt idx="15909">
                  <c:v>0.137681159420289</c:v>
                </c:pt>
                <c:pt idx="15910">
                  <c:v>0.101754385964912</c:v>
                </c:pt>
                <c:pt idx="15911">
                  <c:v>0.24025974025974001</c:v>
                </c:pt>
                <c:pt idx="15912">
                  <c:v>0.21035598705501601</c:v>
                </c:pt>
                <c:pt idx="15913">
                  <c:v>0.18181818181818099</c:v>
                </c:pt>
                <c:pt idx="15914">
                  <c:v>0.18064516129032199</c:v>
                </c:pt>
                <c:pt idx="15915">
                  <c:v>0.19519519519519499</c:v>
                </c:pt>
                <c:pt idx="15916">
                  <c:v>0.25448028673835099</c:v>
                </c:pt>
                <c:pt idx="15917">
                  <c:v>0.29861111111111099</c:v>
                </c:pt>
                <c:pt idx="15918">
                  <c:v>0.22829581993569101</c:v>
                </c:pt>
                <c:pt idx="15919">
                  <c:v>0.234177215189873</c:v>
                </c:pt>
                <c:pt idx="15920">
                  <c:v>0.2890625</c:v>
                </c:pt>
                <c:pt idx="15921">
                  <c:v>0.3125</c:v>
                </c:pt>
                <c:pt idx="15922">
                  <c:v>0.25</c:v>
                </c:pt>
                <c:pt idx="15923">
                  <c:v>0.318996415770609</c:v>
                </c:pt>
                <c:pt idx="15924">
                  <c:v>0.25631768953068601</c:v>
                </c:pt>
                <c:pt idx="15925">
                  <c:v>0.41874999999999901</c:v>
                </c:pt>
                <c:pt idx="15926">
                  <c:v>0.33156498673739998</c:v>
                </c:pt>
                <c:pt idx="15927">
                  <c:v>0.30198019801980203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4.1474654377880102E-2</c:v>
                </c:pt>
                <c:pt idx="15934">
                  <c:v>2.15827338129497E-2</c:v>
                </c:pt>
                <c:pt idx="15935">
                  <c:v>8.1818181818181707E-2</c:v>
                </c:pt>
                <c:pt idx="15936">
                  <c:v>-2.1377672209026199E-2</c:v>
                </c:pt>
                <c:pt idx="15937">
                  <c:v>-2.4390243902439001E-2</c:v>
                </c:pt>
                <c:pt idx="15938">
                  <c:v>-7.1999999999999995E-2</c:v>
                </c:pt>
                <c:pt idx="15939">
                  <c:v>8.3333333333333204E-2</c:v>
                </c:pt>
                <c:pt idx="15940">
                  <c:v>9.5744680851063801E-2</c:v>
                </c:pt>
                <c:pt idx="15941">
                  <c:v>8.5714285714285604E-2</c:v>
                </c:pt>
                <c:pt idx="15942">
                  <c:v>9.6774193548386997E-2</c:v>
                </c:pt>
                <c:pt idx="15943">
                  <c:v>0.10280373831775599</c:v>
                </c:pt>
                <c:pt idx="15944">
                  <c:v>3.1578947368421102E-2</c:v>
                </c:pt>
                <c:pt idx="15945">
                  <c:v>3.9370078740157403E-2</c:v>
                </c:pt>
                <c:pt idx="15946">
                  <c:v>-9.0909090909090801E-2</c:v>
                </c:pt>
                <c:pt idx="15947">
                  <c:v>-9.5541401273885301E-2</c:v>
                </c:pt>
                <c:pt idx="15948">
                  <c:v>-1.01010101010101E-2</c:v>
                </c:pt>
                <c:pt idx="15949">
                  <c:v>0.13815789473684201</c:v>
                </c:pt>
                <c:pt idx="15950">
                  <c:v>2.4054982817869299E-2</c:v>
                </c:pt>
                <c:pt idx="15951">
                  <c:v>2.5454545454545299E-2</c:v>
                </c:pt>
                <c:pt idx="15952">
                  <c:v>2.6615969581748899E-2</c:v>
                </c:pt>
                <c:pt idx="15953">
                  <c:v>6.01503759398496E-2</c:v>
                </c:pt>
                <c:pt idx="15954">
                  <c:v>2.5830258302583099E-2</c:v>
                </c:pt>
                <c:pt idx="15955">
                  <c:v>6.4000000000000001E-2</c:v>
                </c:pt>
                <c:pt idx="15956">
                  <c:v>-7.8125E-3</c:v>
                </c:pt>
                <c:pt idx="15957">
                  <c:v>-1.8726591760299598E-2</c:v>
                </c:pt>
                <c:pt idx="15958">
                  <c:v>-8.4985835694051295E-3</c:v>
                </c:pt>
                <c:pt idx="15959">
                  <c:v>-1.00334448160535E-2</c:v>
                </c:pt>
                <c:pt idx="15960">
                  <c:v>-1.0204081632652901E-2</c:v>
                </c:pt>
                <c:pt idx="15961">
                  <c:v>-1.0948905109489E-2</c:v>
                </c:pt>
                <c:pt idx="15962">
                  <c:v>-1.171875E-2</c:v>
                </c:pt>
                <c:pt idx="15963">
                  <c:v>-1.26050420168066E-2</c:v>
                </c:pt>
                <c:pt idx="15964">
                  <c:v>-1.2048192771084199E-2</c:v>
                </c:pt>
                <c:pt idx="15965">
                  <c:v>1.83299389002036E-2</c:v>
                </c:pt>
                <c:pt idx="15966">
                  <c:v>1.91897654584221E-2</c:v>
                </c:pt>
                <c:pt idx="15967">
                  <c:v>2.4999999999999901E-2</c:v>
                </c:pt>
                <c:pt idx="15968">
                  <c:v>2.91262135922329E-2</c:v>
                </c:pt>
                <c:pt idx="15969">
                  <c:v>1.84804928131416E-2</c:v>
                </c:pt>
                <c:pt idx="15970">
                  <c:v>1.86335403726707E-2</c:v>
                </c:pt>
                <c:pt idx="15971">
                  <c:v>1.83299389002036E-2</c:v>
                </c:pt>
                <c:pt idx="15972">
                  <c:v>1.7681728880157101E-2</c:v>
                </c:pt>
                <c:pt idx="15973">
                  <c:v>2.0224719101123501E-2</c:v>
                </c:pt>
                <c:pt idx="15974">
                  <c:v>1.95227765726682E-2</c:v>
                </c:pt>
                <c:pt idx="15975">
                  <c:v>4.3689320388349398E-2</c:v>
                </c:pt>
                <c:pt idx="15976">
                  <c:v>-4.5685279187817202E-2</c:v>
                </c:pt>
                <c:pt idx="15977">
                  <c:v>-4.6391752577319603E-2</c:v>
                </c:pt>
                <c:pt idx="15978">
                  <c:v>8.9552238805970102E-2</c:v>
                </c:pt>
                <c:pt idx="15979">
                  <c:v>0.105882352941176</c:v>
                </c:pt>
                <c:pt idx="15980">
                  <c:v>0.12747875354107599</c:v>
                </c:pt>
                <c:pt idx="15981">
                  <c:v>0.156164383561643</c:v>
                </c:pt>
                <c:pt idx="15982">
                  <c:v>0.151685393258427</c:v>
                </c:pt>
                <c:pt idx="15983">
                  <c:v>0.149999999999999</c:v>
                </c:pt>
                <c:pt idx="15984">
                  <c:v>0.186943620178041</c:v>
                </c:pt>
                <c:pt idx="15985">
                  <c:v>0.17847025495750701</c:v>
                </c:pt>
                <c:pt idx="15986">
                  <c:v>0.163323782234956</c:v>
                </c:pt>
                <c:pt idx="15987">
                  <c:v>0.16239316239316201</c:v>
                </c:pt>
                <c:pt idx="15988">
                  <c:v>0.21246458923512701</c:v>
                </c:pt>
                <c:pt idx="15989">
                  <c:v>0.22935779816513699</c:v>
                </c:pt>
                <c:pt idx="15990">
                  <c:v>0.31677018633540299</c:v>
                </c:pt>
                <c:pt idx="15991">
                  <c:v>0.322147651006711</c:v>
                </c:pt>
                <c:pt idx="15992">
                  <c:v>0.33333333333333298</c:v>
                </c:pt>
                <c:pt idx="15993">
                  <c:v>0.39310344827586102</c:v>
                </c:pt>
                <c:pt idx="15994">
                  <c:v>0.37864077669902901</c:v>
                </c:pt>
                <c:pt idx="15995">
                  <c:v>0.36305732484076397</c:v>
                </c:pt>
                <c:pt idx="15996">
                  <c:v>0.379746835443038</c:v>
                </c:pt>
                <c:pt idx="15997">
                  <c:v>0.36395759717314402</c:v>
                </c:pt>
                <c:pt idx="15998">
                  <c:v>0.36601307189542398</c:v>
                </c:pt>
                <c:pt idx="15999">
                  <c:v>0.35220125786163498</c:v>
                </c:pt>
                <c:pt idx="16000">
                  <c:v>0.36842105263157898</c:v>
                </c:pt>
                <c:pt idx="16001">
                  <c:v>0.30793650793650701</c:v>
                </c:pt>
                <c:pt idx="16002">
                  <c:v>0.354430379746835</c:v>
                </c:pt>
                <c:pt idx="16003">
                  <c:v>0.29015544041450703</c:v>
                </c:pt>
                <c:pt idx="16004">
                  <c:v>0.26287262872628703</c:v>
                </c:pt>
                <c:pt idx="16005">
                  <c:v>0.28735632183908</c:v>
                </c:pt>
                <c:pt idx="16006">
                  <c:v>0.37275064267352098</c:v>
                </c:pt>
                <c:pt idx="16007">
                  <c:v>0.23696682464454899</c:v>
                </c:pt>
                <c:pt idx="16008">
                  <c:v>0.24401913875598</c:v>
                </c:pt>
                <c:pt idx="16009">
                  <c:v>0.32446808510638298</c:v>
                </c:pt>
                <c:pt idx="16010">
                  <c:v>0.33692722371967598</c:v>
                </c:pt>
                <c:pt idx="16011">
                  <c:v>0.34959349593495898</c:v>
                </c:pt>
                <c:pt idx="16012">
                  <c:v>0.422818791946308</c:v>
                </c:pt>
                <c:pt idx="16013">
                  <c:v>-4.2313117066290398E-3</c:v>
                </c:pt>
                <c:pt idx="16014">
                  <c:v>-4.5801526717557097E-3</c:v>
                </c:pt>
                <c:pt idx="16015">
                  <c:v>-5.7142857142857802E-3</c:v>
                </c:pt>
                <c:pt idx="16016">
                  <c:v>-6.3694267515923501E-3</c:v>
                </c:pt>
                <c:pt idx="16017">
                  <c:v>-1.8255578093306201E-2</c:v>
                </c:pt>
                <c:pt idx="16018">
                  <c:v>-1.97802197802197E-2</c:v>
                </c:pt>
                <c:pt idx="16019">
                  <c:v>-1.9955654101995599E-2</c:v>
                </c:pt>
                <c:pt idx="16020">
                  <c:v>-1.6513761467889802E-2</c:v>
                </c:pt>
                <c:pt idx="16021">
                  <c:v>-1.9108280254777E-2</c:v>
                </c:pt>
                <c:pt idx="16022">
                  <c:v>-2.0224719101123501E-2</c:v>
                </c:pt>
                <c:pt idx="16023">
                  <c:v>-1.85567010309277E-2</c:v>
                </c:pt>
                <c:pt idx="16024">
                  <c:v>-1.9438444924405999E-2</c:v>
                </c:pt>
                <c:pt idx="16025">
                  <c:v>-3.7344398340249003E-2</c:v>
                </c:pt>
                <c:pt idx="16026">
                  <c:v>-4.2654028436019002E-2</c:v>
                </c:pt>
                <c:pt idx="16027">
                  <c:v>-3.3860045146726803E-2</c:v>
                </c:pt>
                <c:pt idx="16028">
                  <c:v>-6.9444444444444406E-2</c:v>
                </c:pt>
                <c:pt idx="16029">
                  <c:v>-3.7974683544303701E-2</c:v>
                </c:pt>
                <c:pt idx="16030">
                  <c:v>0.105263157894736</c:v>
                </c:pt>
                <c:pt idx="16031">
                  <c:v>6.1349693251533301E-3</c:v>
                </c:pt>
                <c:pt idx="16032">
                  <c:v>8.0000000000000002E-3</c:v>
                </c:pt>
                <c:pt idx="16033">
                  <c:v>9.0634441087613597E-3</c:v>
                </c:pt>
                <c:pt idx="16034">
                  <c:v>1.05263157894737E-2</c:v>
                </c:pt>
                <c:pt idx="16035">
                  <c:v>9.77198697068404E-3</c:v>
                </c:pt>
                <c:pt idx="16036">
                  <c:v>-4.8648648648648499E-2</c:v>
                </c:pt>
                <c:pt idx="16037">
                  <c:v>-0.05</c:v>
                </c:pt>
                <c:pt idx="16038">
                  <c:v>-4.6153846153846198E-2</c:v>
                </c:pt>
                <c:pt idx="16039">
                  <c:v>-5.4545454545454397E-2</c:v>
                </c:pt>
                <c:pt idx="16040">
                  <c:v>6.8702290076335798E-2</c:v>
                </c:pt>
                <c:pt idx="16041">
                  <c:v>-3.8961038961038801E-2</c:v>
                </c:pt>
                <c:pt idx="16042">
                  <c:v>-4.8387096774193498E-2</c:v>
                </c:pt>
                <c:pt idx="16043">
                  <c:v>-6.0171919770773699E-2</c:v>
                </c:pt>
                <c:pt idx="16044">
                  <c:v>-7.2164948453608199E-2</c:v>
                </c:pt>
                <c:pt idx="16045">
                  <c:v>-7.42049469964665E-2</c:v>
                </c:pt>
                <c:pt idx="16046">
                  <c:v>0</c:v>
                </c:pt>
                <c:pt idx="16047">
                  <c:v>1.14942528735633E-2</c:v>
                </c:pt>
                <c:pt idx="16048">
                  <c:v>2.4193548387096701E-2</c:v>
                </c:pt>
                <c:pt idx="16049">
                  <c:v>2.4193548387096701E-2</c:v>
                </c:pt>
                <c:pt idx="16050">
                  <c:v>3.94736842105263E-2</c:v>
                </c:pt>
                <c:pt idx="16051">
                  <c:v>4.3795620437956102E-2</c:v>
                </c:pt>
                <c:pt idx="16052">
                  <c:v>4.4776119402984899E-2</c:v>
                </c:pt>
                <c:pt idx="16053">
                  <c:v>3.4482758620689703E-2</c:v>
                </c:pt>
                <c:pt idx="16054">
                  <c:v>0.15517241379310301</c:v>
                </c:pt>
                <c:pt idx="16055">
                  <c:v>7.8947368421052599E-2</c:v>
                </c:pt>
                <c:pt idx="16056">
                  <c:v>0.14516129032257999</c:v>
                </c:pt>
                <c:pt idx="16057">
                  <c:v>7.0866141732283505E-2</c:v>
                </c:pt>
                <c:pt idx="16058">
                  <c:v>9.2307692307692202E-2</c:v>
                </c:pt>
                <c:pt idx="16059">
                  <c:v>0.111940298507462</c:v>
                </c:pt>
                <c:pt idx="16060">
                  <c:v>0.28301886792452802</c:v>
                </c:pt>
                <c:pt idx="16061">
                  <c:v>0.24626865671641701</c:v>
                </c:pt>
                <c:pt idx="16062">
                  <c:v>0.33574007220216601</c:v>
                </c:pt>
                <c:pt idx="16063">
                  <c:v>0.31914893617021201</c:v>
                </c:pt>
                <c:pt idx="16064">
                  <c:v>0.27058823529411702</c:v>
                </c:pt>
                <c:pt idx="16065">
                  <c:v>0.24590163934426201</c:v>
                </c:pt>
                <c:pt idx="16066">
                  <c:v>0.395017793594306</c:v>
                </c:pt>
                <c:pt idx="16067">
                  <c:v>0.32061068702290002</c:v>
                </c:pt>
                <c:pt idx="16068">
                  <c:v>0.32270916334661298</c:v>
                </c:pt>
                <c:pt idx="16069">
                  <c:v>0</c:v>
                </c:pt>
                <c:pt idx="16070">
                  <c:v>0</c:v>
                </c:pt>
                <c:pt idx="16071">
                  <c:v>-2.7726432532347401E-2</c:v>
                </c:pt>
                <c:pt idx="16072">
                  <c:v>-2.7726432532347401E-2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0.219512195121951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-1.8867924528301799E-2</c:v>
                </c:pt>
                <c:pt idx="16083">
                  <c:v>-1.9867549668874201E-2</c:v>
                </c:pt>
                <c:pt idx="16084">
                  <c:v>-2.06896551724138E-2</c:v>
                </c:pt>
                <c:pt idx="16085">
                  <c:v>4.4776119402984899E-2</c:v>
                </c:pt>
                <c:pt idx="16086">
                  <c:v>1.97802197802197E-2</c:v>
                </c:pt>
                <c:pt idx="16087">
                  <c:v>0.15652173913043399</c:v>
                </c:pt>
                <c:pt idx="16088">
                  <c:v>0.157894736842105</c:v>
                </c:pt>
                <c:pt idx="16089">
                  <c:v>0.207161125319693</c:v>
                </c:pt>
                <c:pt idx="16090">
                  <c:v>0.199017199017198</c:v>
                </c:pt>
                <c:pt idx="16091">
                  <c:v>0.16256157635467899</c:v>
                </c:pt>
                <c:pt idx="16092">
                  <c:v>0.19148936170212699</c:v>
                </c:pt>
                <c:pt idx="16093">
                  <c:v>0.25319693094629098</c:v>
                </c:pt>
                <c:pt idx="16094">
                  <c:v>0.235154394299287</c:v>
                </c:pt>
                <c:pt idx="16095">
                  <c:v>0.23741007194244601</c:v>
                </c:pt>
                <c:pt idx="16096">
                  <c:v>0.22347629796839699</c:v>
                </c:pt>
                <c:pt idx="16097">
                  <c:v>0.24489795918367299</c:v>
                </c:pt>
                <c:pt idx="16098">
                  <c:v>0.25263157894736799</c:v>
                </c:pt>
                <c:pt idx="16099">
                  <c:v>0.179220779220779</c:v>
                </c:pt>
                <c:pt idx="16100">
                  <c:v>0.17293233082706699</c:v>
                </c:pt>
                <c:pt idx="16101">
                  <c:v>0.27131782945736399</c:v>
                </c:pt>
                <c:pt idx="16102">
                  <c:v>0.296875</c:v>
                </c:pt>
                <c:pt idx="16103">
                  <c:v>0.28787878787878701</c:v>
                </c:pt>
                <c:pt idx="16104">
                  <c:v>0.35135135135135098</c:v>
                </c:pt>
                <c:pt idx="16105">
                  <c:v>0.380614657210401</c:v>
                </c:pt>
                <c:pt idx="16106">
                  <c:v>0.38983050847457601</c:v>
                </c:pt>
                <c:pt idx="16107">
                  <c:v>0.36464088397790001</c:v>
                </c:pt>
                <c:pt idx="16108">
                  <c:v>0.407407407407407</c:v>
                </c:pt>
                <c:pt idx="16109">
                  <c:v>0.50830564784053101</c:v>
                </c:pt>
                <c:pt idx="16110">
                  <c:v>0.40645161290322501</c:v>
                </c:pt>
                <c:pt idx="16111">
                  <c:v>0.40127388535031799</c:v>
                </c:pt>
                <c:pt idx="16112">
                  <c:v>0.370588235294117</c:v>
                </c:pt>
                <c:pt idx="16113">
                  <c:v>0.37386018237082003</c:v>
                </c:pt>
                <c:pt idx="16114">
                  <c:v>-8.4985835694051295E-3</c:v>
                </c:pt>
                <c:pt idx="16115">
                  <c:v>-9.2024539877299995E-3</c:v>
                </c:pt>
                <c:pt idx="16116">
                  <c:v>-1.16279069767442E-2</c:v>
                </c:pt>
                <c:pt idx="16117">
                  <c:v>-1.1857707509881301E-2</c:v>
                </c:pt>
                <c:pt idx="16118">
                  <c:v>-2.3809523809523701E-2</c:v>
                </c:pt>
                <c:pt idx="16119">
                  <c:v>-2.5641025641025501E-2</c:v>
                </c:pt>
                <c:pt idx="16120">
                  <c:v>-2.67857142857141E-2</c:v>
                </c:pt>
                <c:pt idx="16121">
                  <c:v>-2.6431718061673899E-2</c:v>
                </c:pt>
                <c:pt idx="16122">
                  <c:v>-2.67857142857141E-2</c:v>
                </c:pt>
                <c:pt idx="16123">
                  <c:v>-2.48962655601658E-2</c:v>
                </c:pt>
                <c:pt idx="16124">
                  <c:v>-2.8169014084507001E-2</c:v>
                </c:pt>
                <c:pt idx="16125">
                  <c:v>-2.67857142857141E-2</c:v>
                </c:pt>
                <c:pt idx="16126">
                  <c:v>-4.22535211267605E-2</c:v>
                </c:pt>
                <c:pt idx="16127">
                  <c:v>-1.32158590308371E-2</c:v>
                </c:pt>
                <c:pt idx="16128">
                  <c:v>-1.3636363636363599E-2</c:v>
                </c:pt>
                <c:pt idx="16129">
                  <c:v>-1.34529147982063E-2</c:v>
                </c:pt>
                <c:pt idx="16130">
                  <c:v>-1.26582278481013E-2</c:v>
                </c:pt>
                <c:pt idx="16131">
                  <c:v>6.0120240480960804E-3</c:v>
                </c:pt>
                <c:pt idx="16132">
                  <c:v>5.9171597633136397E-3</c:v>
                </c:pt>
                <c:pt idx="16133">
                  <c:v>6.2370062370062903E-3</c:v>
                </c:pt>
                <c:pt idx="16134">
                  <c:v>6.4516129032257102E-3</c:v>
                </c:pt>
                <c:pt idx="16135">
                  <c:v>1.34529147982063E-2</c:v>
                </c:pt>
                <c:pt idx="16136">
                  <c:v>0.115646258503401</c:v>
                </c:pt>
                <c:pt idx="16137">
                  <c:v>0.12530712530712501</c:v>
                </c:pt>
                <c:pt idx="16138">
                  <c:v>0.112087912087912</c:v>
                </c:pt>
                <c:pt idx="16139">
                  <c:v>0.100990099009901</c:v>
                </c:pt>
                <c:pt idx="16140">
                  <c:v>9.4972067039106101E-2</c:v>
                </c:pt>
                <c:pt idx="16141">
                  <c:v>6.9767441860465004E-2</c:v>
                </c:pt>
                <c:pt idx="16142">
                  <c:v>7.2580645161290203E-2</c:v>
                </c:pt>
                <c:pt idx="16143">
                  <c:v>9.3577981651376194E-2</c:v>
                </c:pt>
                <c:pt idx="16144">
                  <c:v>0.109677419354838</c:v>
                </c:pt>
                <c:pt idx="16145">
                  <c:v>6.3829787234042507E-2</c:v>
                </c:pt>
                <c:pt idx="16146">
                  <c:v>6.4377682403433403E-2</c:v>
                </c:pt>
                <c:pt idx="16147">
                  <c:v>0.10647181628392401</c:v>
                </c:pt>
                <c:pt idx="16148">
                  <c:v>8.9361702127659495E-2</c:v>
                </c:pt>
                <c:pt idx="16149">
                  <c:v>9.5454545454545403E-2</c:v>
                </c:pt>
                <c:pt idx="16150">
                  <c:v>0.1</c:v>
                </c:pt>
                <c:pt idx="16151">
                  <c:v>0.11670480549199</c:v>
                </c:pt>
                <c:pt idx="16152">
                  <c:v>0.12846347607052899</c:v>
                </c:pt>
                <c:pt idx="16153">
                  <c:v>0.12977099236641201</c:v>
                </c:pt>
                <c:pt idx="16154">
                  <c:v>0.14049586776859499</c:v>
                </c:pt>
                <c:pt idx="16155">
                  <c:v>0.13972602739726001</c:v>
                </c:pt>
                <c:pt idx="16156">
                  <c:v>0.16853932584269599</c:v>
                </c:pt>
                <c:pt idx="16157">
                  <c:v>0.17977528089887601</c:v>
                </c:pt>
                <c:pt idx="16158">
                  <c:v>0.16804407713498601</c:v>
                </c:pt>
                <c:pt idx="16159">
                  <c:v>0.115606936416184</c:v>
                </c:pt>
                <c:pt idx="16160">
                  <c:v>0.119760479041916</c:v>
                </c:pt>
                <c:pt idx="16161">
                  <c:v>0.17261904761904701</c:v>
                </c:pt>
                <c:pt idx="16162">
                  <c:v>0.16477272727272699</c:v>
                </c:pt>
                <c:pt idx="16163">
                  <c:v>0.205405405405405</c:v>
                </c:pt>
                <c:pt idx="16164">
                  <c:v>0.20320855614973199</c:v>
                </c:pt>
                <c:pt idx="16165">
                  <c:v>0.197831978319783</c:v>
                </c:pt>
                <c:pt idx="16166">
                  <c:v>0.228840125391849</c:v>
                </c:pt>
                <c:pt idx="16167">
                  <c:v>0.35978835978835899</c:v>
                </c:pt>
                <c:pt idx="16168">
                  <c:v>0.39534883720930197</c:v>
                </c:pt>
                <c:pt idx="16169">
                  <c:v>0.43312101910827999</c:v>
                </c:pt>
                <c:pt idx="16170">
                  <c:v>0.43870967741935402</c:v>
                </c:pt>
                <c:pt idx="16171">
                  <c:v>0.456375838926174</c:v>
                </c:pt>
                <c:pt idx="16172">
                  <c:v>0.39534883720930197</c:v>
                </c:pt>
                <c:pt idx="16173">
                  <c:v>0.50138504155124597</c:v>
                </c:pt>
                <c:pt idx="16174">
                  <c:v>0.47757255936675402</c:v>
                </c:pt>
                <c:pt idx="16175">
                  <c:v>0.49222797927461098</c:v>
                </c:pt>
                <c:pt idx="16176">
                  <c:v>0.50264550264550201</c:v>
                </c:pt>
                <c:pt idx="16177">
                  <c:v>0.57493188010899099</c:v>
                </c:pt>
                <c:pt idx="16178">
                  <c:v>0.61516034985422696</c:v>
                </c:pt>
                <c:pt idx="16179">
                  <c:v>0.64923076923076894</c:v>
                </c:pt>
                <c:pt idx="16180">
                  <c:v>0.62611275964391599</c:v>
                </c:pt>
                <c:pt idx="16181">
                  <c:v>0.65732087227414304</c:v>
                </c:pt>
                <c:pt idx="16182">
                  <c:v>0.65325077399380804</c:v>
                </c:pt>
                <c:pt idx="16183">
                  <c:v>0.64596273291925399</c:v>
                </c:pt>
                <c:pt idx="16184">
                  <c:v>0.64197530864197505</c:v>
                </c:pt>
                <c:pt idx="16185">
                  <c:v>0.64999999999999902</c:v>
                </c:pt>
                <c:pt idx="16186">
                  <c:v>0.66572237960339897</c:v>
                </c:pt>
                <c:pt idx="16187">
                  <c:v>0.74603174603174605</c:v>
                </c:pt>
                <c:pt idx="16188">
                  <c:v>0.61357702349869403</c:v>
                </c:pt>
                <c:pt idx="16189">
                  <c:v>0.66666666666666596</c:v>
                </c:pt>
                <c:pt idx="16190">
                  <c:v>0.67032967032966995</c:v>
                </c:pt>
                <c:pt idx="16191">
                  <c:v>0.69832402234636803</c:v>
                </c:pt>
                <c:pt idx="16192">
                  <c:v>0.72254335260115599</c:v>
                </c:pt>
                <c:pt idx="16193">
                  <c:v>0.79692307692307596</c:v>
                </c:pt>
                <c:pt idx="16194">
                  <c:v>0.817034700315457</c:v>
                </c:pt>
                <c:pt idx="16195">
                  <c:v>0.82222222222222197</c:v>
                </c:pt>
                <c:pt idx="16196">
                  <c:v>0.77313432835820906</c:v>
                </c:pt>
                <c:pt idx="16197">
                  <c:v>0.85230769230769199</c:v>
                </c:pt>
                <c:pt idx="16198">
                  <c:v>0.85230769230769199</c:v>
                </c:pt>
                <c:pt idx="16199">
                  <c:v>0.85230769230769199</c:v>
                </c:pt>
                <c:pt idx="16200">
                  <c:v>0.83950617283950602</c:v>
                </c:pt>
                <c:pt idx="16201">
                  <c:v>0.86461538461538401</c:v>
                </c:pt>
                <c:pt idx="16202">
                  <c:v>0.85802469135802395</c:v>
                </c:pt>
                <c:pt idx="16203">
                  <c:v>0.88307692307692298</c:v>
                </c:pt>
                <c:pt idx="16204">
                  <c:v>0.82535211267605602</c:v>
                </c:pt>
                <c:pt idx="16205">
                  <c:v>0.82386363636363602</c:v>
                </c:pt>
                <c:pt idx="16206">
                  <c:v>0</c:v>
                </c:pt>
                <c:pt idx="16207">
                  <c:v>0</c:v>
                </c:pt>
                <c:pt idx="16208">
                  <c:v>-5.0420168067226703E-3</c:v>
                </c:pt>
                <c:pt idx="16209">
                  <c:v>-5.4446460980035402E-3</c:v>
                </c:pt>
                <c:pt idx="16210">
                  <c:v>0</c:v>
                </c:pt>
                <c:pt idx="16211">
                  <c:v>2.7322404371584699E-2</c:v>
                </c:pt>
                <c:pt idx="16212">
                  <c:v>7.1942446043165003E-3</c:v>
                </c:pt>
                <c:pt idx="16213">
                  <c:v>-1.0660980810234401E-2</c:v>
                </c:pt>
                <c:pt idx="16214">
                  <c:v>8.6580086580085799E-3</c:v>
                </c:pt>
                <c:pt idx="16215">
                  <c:v>9.1588785046728904E-2</c:v>
                </c:pt>
                <c:pt idx="16216">
                  <c:v>8.7786259541984699E-2</c:v>
                </c:pt>
                <c:pt idx="16217">
                  <c:v>0.10556621880998</c:v>
                </c:pt>
                <c:pt idx="16218">
                  <c:v>0.105263157894736</c:v>
                </c:pt>
                <c:pt idx="16219">
                  <c:v>0.12676056338028099</c:v>
                </c:pt>
                <c:pt idx="16220">
                  <c:v>0.128205128205128</c:v>
                </c:pt>
                <c:pt idx="16221">
                  <c:v>0.11460674157303299</c:v>
                </c:pt>
                <c:pt idx="16222">
                  <c:v>0.11617312072892901</c:v>
                </c:pt>
                <c:pt idx="16223">
                  <c:v>0.16738197424892701</c:v>
                </c:pt>
                <c:pt idx="16224">
                  <c:v>0.16268980477223399</c:v>
                </c:pt>
                <c:pt idx="16225">
                  <c:v>0.18181818181818099</c:v>
                </c:pt>
                <c:pt idx="16226">
                  <c:v>0.185022026431718</c:v>
                </c:pt>
                <c:pt idx="16227">
                  <c:v>0.21184510250569399</c:v>
                </c:pt>
                <c:pt idx="16228">
                  <c:v>0.17899761336515499</c:v>
                </c:pt>
                <c:pt idx="16229">
                  <c:v>0.18248175182481699</c:v>
                </c:pt>
                <c:pt idx="16230">
                  <c:v>0.17647058823529399</c:v>
                </c:pt>
                <c:pt idx="16231">
                  <c:v>0.198895027624309</c:v>
                </c:pt>
                <c:pt idx="16232">
                  <c:v>0.19327731092436901</c:v>
                </c:pt>
                <c:pt idx="16233">
                  <c:v>0.22159090909090901</c:v>
                </c:pt>
                <c:pt idx="16234">
                  <c:v>0.22543352601156</c:v>
                </c:pt>
                <c:pt idx="16235">
                  <c:v>0.22891566265060201</c:v>
                </c:pt>
                <c:pt idx="16236">
                  <c:v>2.59365994236311E-2</c:v>
                </c:pt>
                <c:pt idx="16237">
                  <c:v>3.0716723549488002E-2</c:v>
                </c:pt>
                <c:pt idx="16238">
                  <c:v>3.3210332103321E-2</c:v>
                </c:pt>
                <c:pt idx="16239">
                  <c:v>3.8461538461538498E-2</c:v>
                </c:pt>
                <c:pt idx="16240">
                  <c:v>4.3121149897330499E-2</c:v>
                </c:pt>
                <c:pt idx="16241">
                  <c:v>4.9411764705882197E-2</c:v>
                </c:pt>
                <c:pt idx="16242">
                  <c:v>6.2645011600928002E-2</c:v>
                </c:pt>
                <c:pt idx="16243">
                  <c:v>5.5555555555555497E-2</c:v>
                </c:pt>
                <c:pt idx="16244">
                  <c:v>3.3259423503325801E-2</c:v>
                </c:pt>
                <c:pt idx="16245">
                  <c:v>2.9213483146067299E-2</c:v>
                </c:pt>
                <c:pt idx="16246">
                  <c:v>3.13253012048193E-2</c:v>
                </c:pt>
                <c:pt idx="16247">
                  <c:v>3.1630170316301699E-2</c:v>
                </c:pt>
                <c:pt idx="16248">
                  <c:v>5.3658536585365901E-2</c:v>
                </c:pt>
                <c:pt idx="16249">
                  <c:v>5.3658536585365901E-2</c:v>
                </c:pt>
                <c:pt idx="16250">
                  <c:v>6.7484662576687102E-2</c:v>
                </c:pt>
                <c:pt idx="16251">
                  <c:v>3.92749244712991E-2</c:v>
                </c:pt>
                <c:pt idx="16252">
                  <c:v>3.1784841075794601E-2</c:v>
                </c:pt>
                <c:pt idx="16253">
                  <c:v>9.9009900990099098E-3</c:v>
                </c:pt>
                <c:pt idx="16254">
                  <c:v>2.4999999999999901E-2</c:v>
                </c:pt>
                <c:pt idx="16255">
                  <c:v>2.6455026455026499E-2</c:v>
                </c:pt>
                <c:pt idx="16256">
                  <c:v>-2.5641025641025501E-2</c:v>
                </c:pt>
                <c:pt idx="16257">
                  <c:v>-2.5761124121779801E-2</c:v>
                </c:pt>
                <c:pt idx="16258">
                  <c:v>-1.55440414507772E-2</c:v>
                </c:pt>
                <c:pt idx="16259">
                  <c:v>-2.1052631578947399E-2</c:v>
                </c:pt>
                <c:pt idx="16260">
                  <c:v>3.32480818414322E-2</c:v>
                </c:pt>
                <c:pt idx="16261">
                  <c:v>8.5574572127139203E-2</c:v>
                </c:pt>
                <c:pt idx="16262">
                  <c:v>8.2901554404145095E-2</c:v>
                </c:pt>
                <c:pt idx="16263">
                  <c:v>7.6555023923444904E-2</c:v>
                </c:pt>
                <c:pt idx="16264">
                  <c:v>0.109452736318407</c:v>
                </c:pt>
                <c:pt idx="16265">
                  <c:v>0.112820512820512</c:v>
                </c:pt>
                <c:pt idx="16266">
                  <c:v>0.13624678663239001</c:v>
                </c:pt>
                <c:pt idx="16267">
                  <c:v>0.134860050890585</c:v>
                </c:pt>
                <c:pt idx="16268">
                  <c:v>0.124010554089709</c:v>
                </c:pt>
                <c:pt idx="16269">
                  <c:v>9.2783505154638998E-2</c:v>
                </c:pt>
                <c:pt idx="16270">
                  <c:v>0.104651162790697</c:v>
                </c:pt>
                <c:pt idx="16271">
                  <c:v>0.10404624277456601</c:v>
                </c:pt>
                <c:pt idx="16272">
                  <c:v>0.12</c:v>
                </c:pt>
                <c:pt idx="16273">
                  <c:v>4.7318611987381597E-2</c:v>
                </c:pt>
                <c:pt idx="16274">
                  <c:v>7.8066914498141099E-2</c:v>
                </c:pt>
                <c:pt idx="16275">
                  <c:v>7.3684210526315796E-2</c:v>
                </c:pt>
                <c:pt idx="16276">
                  <c:v>7.6923076923076802E-2</c:v>
                </c:pt>
                <c:pt idx="16277">
                  <c:v>7.5812274368231E-2</c:v>
                </c:pt>
                <c:pt idx="16278">
                  <c:v>6.0518731988472498E-2</c:v>
                </c:pt>
                <c:pt idx="16279">
                  <c:v>0.106508875739645</c:v>
                </c:pt>
                <c:pt idx="16280">
                  <c:v>0.193846153846153</c:v>
                </c:pt>
                <c:pt idx="16281">
                  <c:v>0.18518518518518501</c:v>
                </c:pt>
                <c:pt idx="16282">
                  <c:v>0.225806451612903</c:v>
                </c:pt>
                <c:pt idx="16283">
                  <c:v>0.20577617328519801</c:v>
                </c:pt>
                <c:pt idx="16284">
                  <c:v>0.20879120879120799</c:v>
                </c:pt>
                <c:pt idx="16285">
                  <c:v>0.19847328244274801</c:v>
                </c:pt>
                <c:pt idx="16286">
                  <c:v>0.20472440944881801</c:v>
                </c:pt>
                <c:pt idx="16287">
                  <c:v>0.194029850746268</c:v>
                </c:pt>
                <c:pt idx="16288">
                  <c:v>0.25362318840579701</c:v>
                </c:pt>
                <c:pt idx="16289">
                  <c:v>-4.3041606886657898E-3</c:v>
                </c:pt>
                <c:pt idx="16290">
                  <c:v>-4.3041606886657898E-3</c:v>
                </c:pt>
                <c:pt idx="16291">
                  <c:v>-4.6082949308756602E-3</c:v>
                </c:pt>
                <c:pt idx="16292">
                  <c:v>-2.1739130434782698E-2</c:v>
                </c:pt>
                <c:pt idx="16293">
                  <c:v>-2.4193548387096701E-2</c:v>
                </c:pt>
                <c:pt idx="16294">
                  <c:v>1.84804928131416E-2</c:v>
                </c:pt>
                <c:pt idx="16295">
                  <c:v>3.6734693877551003E-2</c:v>
                </c:pt>
                <c:pt idx="16296">
                  <c:v>3.0927835051546199E-2</c:v>
                </c:pt>
                <c:pt idx="16297">
                  <c:v>3.34075723830735E-2</c:v>
                </c:pt>
                <c:pt idx="16298">
                  <c:v>3.1982942430703598E-2</c:v>
                </c:pt>
                <c:pt idx="16299">
                  <c:v>3.2397408207343402E-2</c:v>
                </c:pt>
                <c:pt idx="16300">
                  <c:v>3.3707865168539401E-2</c:v>
                </c:pt>
                <c:pt idx="16301">
                  <c:v>5.4545454545454397E-2</c:v>
                </c:pt>
                <c:pt idx="16302">
                  <c:v>4.4554455445544497E-2</c:v>
                </c:pt>
                <c:pt idx="16303">
                  <c:v>5.1597051597051601E-2</c:v>
                </c:pt>
                <c:pt idx="16304">
                  <c:v>4.9645390070921898E-2</c:v>
                </c:pt>
                <c:pt idx="16305">
                  <c:v>4.9881235154394202E-2</c:v>
                </c:pt>
                <c:pt idx="16306">
                  <c:v>5.0359712230215702E-2</c:v>
                </c:pt>
                <c:pt idx="16307">
                  <c:v>5.1597051597051601E-2</c:v>
                </c:pt>
                <c:pt idx="16308">
                  <c:v>5.0847457627118703E-2</c:v>
                </c:pt>
                <c:pt idx="16309">
                  <c:v>4.8951048951048903E-2</c:v>
                </c:pt>
                <c:pt idx="16310">
                  <c:v>7.4257425742574296E-2</c:v>
                </c:pt>
                <c:pt idx="16311">
                  <c:v>9.2838196286472094E-2</c:v>
                </c:pt>
                <c:pt idx="16312">
                  <c:v>9.4339622641509399E-2</c:v>
                </c:pt>
                <c:pt idx="16313">
                  <c:v>4.0229885057471097E-2</c:v>
                </c:pt>
                <c:pt idx="16314">
                  <c:v>-2.68817204301075E-2</c:v>
                </c:pt>
                <c:pt idx="16315">
                  <c:v>-2.6041666666666699E-2</c:v>
                </c:pt>
                <c:pt idx="16316">
                  <c:v>-3.0769230769230601E-2</c:v>
                </c:pt>
                <c:pt idx="16317">
                  <c:v>2.6634382566585998E-2</c:v>
                </c:pt>
                <c:pt idx="16318">
                  <c:v>4.6728971962617296E-3</c:v>
                </c:pt>
                <c:pt idx="16319">
                  <c:v>4.8158640226628899E-2</c:v>
                </c:pt>
                <c:pt idx="16320">
                  <c:v>4.6783625730994101E-2</c:v>
                </c:pt>
                <c:pt idx="16321">
                  <c:v>-1.5290519877675801E-2</c:v>
                </c:pt>
                <c:pt idx="16322">
                  <c:v>3.1948881789136598E-3</c:v>
                </c:pt>
                <c:pt idx="16323">
                  <c:v>1.24999999999999E-2</c:v>
                </c:pt>
                <c:pt idx="16324">
                  <c:v>6.6225165562914202E-3</c:v>
                </c:pt>
                <c:pt idx="16325">
                  <c:v>5.5737704918032697E-2</c:v>
                </c:pt>
                <c:pt idx="16326">
                  <c:v>5.1851851851851802E-2</c:v>
                </c:pt>
                <c:pt idx="16327">
                  <c:v>-1.11731843575419E-2</c:v>
                </c:pt>
                <c:pt idx="16328">
                  <c:v>-1.1111111111111001E-2</c:v>
                </c:pt>
                <c:pt idx="16329">
                  <c:v>-1.0638297872340399E-2</c:v>
                </c:pt>
                <c:pt idx="16330">
                  <c:v>1.3123359580052301E-2</c:v>
                </c:pt>
                <c:pt idx="16331">
                  <c:v>0.17708333333333301</c:v>
                </c:pt>
                <c:pt idx="16332">
                  <c:v>0.20329670329670299</c:v>
                </c:pt>
                <c:pt idx="16333">
                  <c:v>0.18686868686868599</c:v>
                </c:pt>
                <c:pt idx="16334">
                  <c:v>0.185929648241206</c:v>
                </c:pt>
                <c:pt idx="16335">
                  <c:v>0.20786516853932499</c:v>
                </c:pt>
                <c:pt idx="16336">
                  <c:v>0.25170068027210801</c:v>
                </c:pt>
                <c:pt idx="16337">
                  <c:v>0.28774928774928699</c:v>
                </c:pt>
                <c:pt idx="16338">
                  <c:v>0.26462395543175399</c:v>
                </c:pt>
                <c:pt idx="16339">
                  <c:v>0.24547803617571001</c:v>
                </c:pt>
                <c:pt idx="16340">
                  <c:v>0.28133704735375997</c:v>
                </c:pt>
                <c:pt idx="16341">
                  <c:v>0.291066282420749</c:v>
                </c:pt>
                <c:pt idx="16342">
                  <c:v>0.29446064139941602</c:v>
                </c:pt>
                <c:pt idx="16343">
                  <c:v>0.28104575163398599</c:v>
                </c:pt>
                <c:pt idx="16344">
                  <c:v>0.30935251798561098</c:v>
                </c:pt>
                <c:pt idx="16345">
                  <c:v>0.29861111111111099</c:v>
                </c:pt>
                <c:pt idx="16346">
                  <c:v>0.37162162162162099</c:v>
                </c:pt>
                <c:pt idx="16347">
                  <c:v>0.40939597315436199</c:v>
                </c:pt>
                <c:pt idx="16348">
                  <c:v>0.435714285714285</c:v>
                </c:pt>
                <c:pt idx="16349">
                  <c:v>0.37282229965156799</c:v>
                </c:pt>
                <c:pt idx="16350">
                  <c:v>0.38078291814946602</c:v>
                </c:pt>
                <c:pt idx="16351">
                  <c:v>0.40996168582375397</c:v>
                </c:pt>
                <c:pt idx="16352">
                  <c:v>0.488188976377952</c:v>
                </c:pt>
                <c:pt idx="16353">
                  <c:v>0.53138075313807498</c:v>
                </c:pt>
                <c:pt idx="16354">
                  <c:v>0.47924528301886699</c:v>
                </c:pt>
                <c:pt idx="16355">
                  <c:v>0.51004016064256996</c:v>
                </c:pt>
                <c:pt idx="16356">
                  <c:v>0.50197628458498</c:v>
                </c:pt>
                <c:pt idx="16357">
                  <c:v>0.59722222222222199</c:v>
                </c:pt>
                <c:pt idx="16358">
                  <c:v>0.57003257328990198</c:v>
                </c:pt>
                <c:pt idx="16359">
                  <c:v>0.60553633217992997</c:v>
                </c:pt>
                <c:pt idx="16360">
                  <c:v>0.64794007490636696</c:v>
                </c:pt>
                <c:pt idx="16361">
                  <c:v>0.61565836298932297</c:v>
                </c:pt>
                <c:pt idx="16362">
                  <c:v>0.58992805755395605</c:v>
                </c:pt>
                <c:pt idx="16363">
                  <c:v>0.58122743682310396</c:v>
                </c:pt>
                <c:pt idx="16364">
                  <c:v>-4.2674253200569697E-3</c:v>
                </c:pt>
                <c:pt idx="16365">
                  <c:v>-4.6224961479199803E-3</c:v>
                </c:pt>
                <c:pt idx="16366">
                  <c:v>-5.3859964093356796E-3</c:v>
                </c:pt>
                <c:pt idx="16367">
                  <c:v>-5.3097345132744299E-3</c:v>
                </c:pt>
                <c:pt idx="16368">
                  <c:v>-5.5865921787709898E-3</c:v>
                </c:pt>
                <c:pt idx="16369">
                  <c:v>-2.0979020979021001E-2</c:v>
                </c:pt>
                <c:pt idx="16370">
                  <c:v>-1.9867549668874201E-2</c:v>
                </c:pt>
                <c:pt idx="16371">
                  <c:v>-2.0477815699658699E-2</c:v>
                </c:pt>
                <c:pt idx="16372">
                  <c:v>-2.4691358024691398E-2</c:v>
                </c:pt>
                <c:pt idx="16373">
                  <c:v>-2.4691358024691398E-2</c:v>
                </c:pt>
                <c:pt idx="16374">
                  <c:v>-1.2048192771084199E-2</c:v>
                </c:pt>
                <c:pt idx="16375">
                  <c:v>-1.24999999999999E-2</c:v>
                </c:pt>
                <c:pt idx="16376">
                  <c:v>-1.24481327800829E-2</c:v>
                </c:pt>
                <c:pt idx="16377">
                  <c:v>-1.28205128205127E-2</c:v>
                </c:pt>
                <c:pt idx="16378">
                  <c:v>-6.5359477124182696E-3</c:v>
                </c:pt>
                <c:pt idx="16379">
                  <c:v>-5.7581573896352501E-3</c:v>
                </c:pt>
                <c:pt idx="16380">
                  <c:v>-4.8780487804877997E-3</c:v>
                </c:pt>
                <c:pt idx="16381">
                  <c:v>0</c:v>
                </c:pt>
                <c:pt idx="16382">
                  <c:v>1.7408123791102501E-2</c:v>
                </c:pt>
                <c:pt idx="16383">
                  <c:v>1.60427807486631E-2</c:v>
                </c:pt>
                <c:pt idx="16384">
                  <c:v>-1.1857707509881301E-2</c:v>
                </c:pt>
                <c:pt idx="16385">
                  <c:v>-1.26050420168066E-2</c:v>
                </c:pt>
                <c:pt idx="16386">
                  <c:v>1.84804928131416E-2</c:v>
                </c:pt>
                <c:pt idx="16387">
                  <c:v>1.7681728880157101E-2</c:v>
                </c:pt>
                <c:pt idx="16388">
                  <c:v>1.7013232514177599E-2</c:v>
                </c:pt>
                <c:pt idx="16389">
                  <c:v>1.9607843137254801E-2</c:v>
                </c:pt>
                <c:pt idx="16390">
                  <c:v>1.8947368421052602E-2</c:v>
                </c:pt>
                <c:pt idx="16391">
                  <c:v>4.9382716049382699E-2</c:v>
                </c:pt>
                <c:pt idx="16392">
                  <c:v>5.0209205020920397E-2</c:v>
                </c:pt>
                <c:pt idx="16393">
                  <c:v>5.1502145922746698E-2</c:v>
                </c:pt>
                <c:pt idx="16394">
                  <c:v>5.1948051948051903E-2</c:v>
                </c:pt>
                <c:pt idx="16395">
                  <c:v>3.8961038961038801E-2</c:v>
                </c:pt>
                <c:pt idx="16396">
                  <c:v>4.0909090909090999E-2</c:v>
                </c:pt>
                <c:pt idx="16397">
                  <c:v>6.7114093959732496E-3</c:v>
                </c:pt>
                <c:pt idx="16398">
                  <c:v>7.2639225181598804E-3</c:v>
                </c:pt>
                <c:pt idx="16399">
                  <c:v>3.9130434782608602E-2</c:v>
                </c:pt>
                <c:pt idx="16400">
                  <c:v>3.0927835051546199E-2</c:v>
                </c:pt>
                <c:pt idx="16401">
                  <c:v>3.0674846625766899E-2</c:v>
                </c:pt>
                <c:pt idx="16402">
                  <c:v>3.4324942791762E-2</c:v>
                </c:pt>
                <c:pt idx="16403">
                  <c:v>3.7974683544303701E-2</c:v>
                </c:pt>
                <c:pt idx="16404">
                  <c:v>3.5971223021582698E-2</c:v>
                </c:pt>
                <c:pt idx="16405">
                  <c:v>3.6319612590798897E-2</c:v>
                </c:pt>
                <c:pt idx="16406">
                  <c:v>4.3701799485861198E-2</c:v>
                </c:pt>
                <c:pt idx="16407">
                  <c:v>3.4146341463414602E-2</c:v>
                </c:pt>
                <c:pt idx="16408">
                  <c:v>3.3980582524271802E-2</c:v>
                </c:pt>
                <c:pt idx="16409">
                  <c:v>0.04</c:v>
                </c:pt>
                <c:pt idx="16410">
                  <c:v>4.0229885057471097E-2</c:v>
                </c:pt>
                <c:pt idx="16411">
                  <c:v>3.8461538461538498E-2</c:v>
                </c:pt>
                <c:pt idx="16412">
                  <c:v>3.6649214659685903E-2</c:v>
                </c:pt>
                <c:pt idx="16413">
                  <c:v>2.9490616621983899E-2</c:v>
                </c:pt>
                <c:pt idx="16414">
                  <c:v>5.6818181818181802E-2</c:v>
                </c:pt>
                <c:pt idx="16415">
                  <c:v>4.6831955922864897E-2</c:v>
                </c:pt>
                <c:pt idx="16416">
                  <c:v>4.6070460704606901E-2</c:v>
                </c:pt>
                <c:pt idx="16417">
                  <c:v>5.0746268656716297E-2</c:v>
                </c:pt>
                <c:pt idx="16418">
                  <c:v>5.4945054945054903E-2</c:v>
                </c:pt>
                <c:pt idx="16419">
                  <c:v>4.3037974683544297E-2</c:v>
                </c:pt>
                <c:pt idx="16420">
                  <c:v>4.4854881266490801E-2</c:v>
                </c:pt>
                <c:pt idx="16421">
                  <c:v>4.7619047619047603E-2</c:v>
                </c:pt>
                <c:pt idx="16422">
                  <c:v>5.8479532163742097E-3</c:v>
                </c:pt>
                <c:pt idx="16423">
                  <c:v>5.5555555555555297E-3</c:v>
                </c:pt>
                <c:pt idx="16424">
                  <c:v>5.3475935828877202E-3</c:v>
                </c:pt>
                <c:pt idx="16425">
                  <c:v>3.0640668523676799E-2</c:v>
                </c:pt>
                <c:pt idx="16426">
                  <c:v>0.17050691244239599</c:v>
                </c:pt>
                <c:pt idx="16427">
                  <c:v>0.181372549019607</c:v>
                </c:pt>
                <c:pt idx="16428">
                  <c:v>0.18117647058823499</c:v>
                </c:pt>
                <c:pt idx="16429">
                  <c:v>0.116279069767441</c:v>
                </c:pt>
                <c:pt idx="16430">
                  <c:v>0.109170305676855</c:v>
                </c:pt>
                <c:pt idx="16431">
                  <c:v>0.117370892018779</c:v>
                </c:pt>
                <c:pt idx="16432">
                  <c:v>0.15469613259668499</c:v>
                </c:pt>
                <c:pt idx="16433">
                  <c:v>0.161643835616438</c:v>
                </c:pt>
                <c:pt idx="16434">
                  <c:v>0.17404129793510301</c:v>
                </c:pt>
                <c:pt idx="16435">
                  <c:v>0.19786096256684399</c:v>
                </c:pt>
                <c:pt idx="16436">
                  <c:v>0.17717717717717699</c:v>
                </c:pt>
                <c:pt idx="16437">
                  <c:v>0.18611987381703399</c:v>
                </c:pt>
                <c:pt idx="16438">
                  <c:v>0.180428134556575</c:v>
                </c:pt>
                <c:pt idx="16439">
                  <c:v>0.236947791164658</c:v>
                </c:pt>
                <c:pt idx="16440">
                  <c:v>0.23505976095617501</c:v>
                </c:pt>
                <c:pt idx="16441">
                  <c:v>0.259911894273127</c:v>
                </c:pt>
                <c:pt idx="16442">
                  <c:v>0.34782608695652101</c:v>
                </c:pt>
                <c:pt idx="16443">
                  <c:v>0.194139194139194</c:v>
                </c:pt>
                <c:pt idx="16444">
                  <c:v>0.23448275862068901</c:v>
                </c:pt>
                <c:pt idx="16445">
                  <c:v>0.23954372623574099</c:v>
                </c:pt>
                <c:pt idx="16446">
                  <c:v>0.24137931034482701</c:v>
                </c:pt>
                <c:pt idx="16447">
                  <c:v>0.24137931034482701</c:v>
                </c:pt>
                <c:pt idx="16448">
                  <c:v>0.236363636363636</c:v>
                </c:pt>
                <c:pt idx="16449">
                  <c:v>0.245283018867924</c:v>
                </c:pt>
                <c:pt idx="16450">
                  <c:v>0.236641221374045</c:v>
                </c:pt>
                <c:pt idx="16451">
                  <c:v>0.29277566539923899</c:v>
                </c:pt>
                <c:pt idx="16452">
                  <c:v>0.288590604026845</c:v>
                </c:pt>
                <c:pt idx="16453">
                  <c:v>0.20821114369501401</c:v>
                </c:pt>
                <c:pt idx="16454">
                  <c:v>0.216374269005847</c:v>
                </c:pt>
                <c:pt idx="16455">
                  <c:v>0.23780487804878001</c:v>
                </c:pt>
                <c:pt idx="16456">
                  <c:v>0.243749999999999</c:v>
                </c:pt>
                <c:pt idx="16457">
                  <c:v>0.19148936170212699</c:v>
                </c:pt>
                <c:pt idx="16458">
                  <c:v>0.216494845360824</c:v>
                </c:pt>
                <c:pt idx="16459">
                  <c:v>0.214285714285714</c:v>
                </c:pt>
                <c:pt idx="16460">
                  <c:v>0.220588235294117</c:v>
                </c:pt>
                <c:pt idx="16461">
                  <c:v>0.223529411764705</c:v>
                </c:pt>
                <c:pt idx="16462">
                  <c:v>0.22891566265060201</c:v>
                </c:pt>
                <c:pt idx="16463">
                  <c:v>0.22178988326848201</c:v>
                </c:pt>
                <c:pt idx="16464">
                  <c:v>0.204545454545454</c:v>
                </c:pt>
                <c:pt idx="16465">
                  <c:v>0.19708029197080301</c:v>
                </c:pt>
                <c:pt idx="16466">
                  <c:v>0.20610687022900701</c:v>
                </c:pt>
                <c:pt idx="16467">
                  <c:v>0.22881355932203301</c:v>
                </c:pt>
                <c:pt idx="16468">
                  <c:v>0.23684210526315699</c:v>
                </c:pt>
                <c:pt idx="16469">
                  <c:v>0.25</c:v>
                </c:pt>
                <c:pt idx="16470">
                  <c:v>0.214285714285714</c:v>
                </c:pt>
                <c:pt idx="16471">
                  <c:v>0.174193548387096</c:v>
                </c:pt>
                <c:pt idx="16472">
                  <c:v>0.19626168224299001</c:v>
                </c:pt>
                <c:pt idx="16473">
                  <c:v>0.170886075949367</c:v>
                </c:pt>
                <c:pt idx="16474">
                  <c:v>0.195046439628483</c:v>
                </c:pt>
                <c:pt idx="16475">
                  <c:v>0.22261484098939899</c:v>
                </c:pt>
                <c:pt idx="16476">
                  <c:v>0.249011857707509</c:v>
                </c:pt>
                <c:pt idx="16477">
                  <c:v>0.289575289575289</c:v>
                </c:pt>
                <c:pt idx="16478">
                  <c:v>0.30364372469635598</c:v>
                </c:pt>
                <c:pt idx="16479">
                  <c:v>0.27881040892193298</c:v>
                </c:pt>
                <c:pt idx="16480">
                  <c:v>0.28735632183908</c:v>
                </c:pt>
                <c:pt idx="16481">
                  <c:v>0.27881040892193298</c:v>
                </c:pt>
                <c:pt idx="16482">
                  <c:v>0.33936651583710398</c:v>
                </c:pt>
                <c:pt idx="16483">
                  <c:v>0.31914893617021201</c:v>
                </c:pt>
                <c:pt idx="16484">
                  <c:v>0.41935483870967699</c:v>
                </c:pt>
                <c:pt idx="16485">
                  <c:v>0.42857142857142799</c:v>
                </c:pt>
                <c:pt idx="16486">
                  <c:v>0.42857142857142799</c:v>
                </c:pt>
                <c:pt idx="16487">
                  <c:v>0.43783783783783697</c:v>
                </c:pt>
                <c:pt idx="16488">
                  <c:v>0.341772151898734</c:v>
                </c:pt>
                <c:pt idx="16489">
                  <c:v>0.247058823529411</c:v>
                </c:pt>
                <c:pt idx="16490">
                  <c:v>0.25714285714285701</c:v>
                </c:pt>
                <c:pt idx="16491">
                  <c:v>0.191999999999999</c:v>
                </c:pt>
                <c:pt idx="16492">
                  <c:v>0.34572490706319597</c:v>
                </c:pt>
                <c:pt idx="16493">
                  <c:v>0.40259740259740201</c:v>
                </c:pt>
                <c:pt idx="16494">
                  <c:v>0.48691099476439698</c:v>
                </c:pt>
                <c:pt idx="16495">
                  <c:v>0.47872340425531901</c:v>
                </c:pt>
                <c:pt idx="16496">
                  <c:v>0.48837209302325502</c:v>
                </c:pt>
                <c:pt idx="16497">
                  <c:v>0.49763033175355398</c:v>
                </c:pt>
                <c:pt idx="16498">
                  <c:v>0.57391304347826</c:v>
                </c:pt>
                <c:pt idx="16499">
                  <c:v>0.568965517241379</c:v>
                </c:pt>
                <c:pt idx="16500">
                  <c:v>0.579399141630901</c:v>
                </c:pt>
                <c:pt idx="16501">
                  <c:v>0.58441558441558406</c:v>
                </c:pt>
                <c:pt idx="16502">
                  <c:v>0.57391304347826</c:v>
                </c:pt>
                <c:pt idx="16503">
                  <c:v>0.64192139737991205</c:v>
                </c:pt>
                <c:pt idx="16504">
                  <c:v>0.65546218487394903</c:v>
                </c:pt>
                <c:pt idx="16505">
                  <c:v>0.60975609756097504</c:v>
                </c:pt>
                <c:pt idx="16506">
                  <c:v>0.62845849802371501</c:v>
                </c:pt>
                <c:pt idx="16507">
                  <c:v>0.56818181818181801</c:v>
                </c:pt>
                <c:pt idx="16508">
                  <c:v>0.55147058823529405</c:v>
                </c:pt>
                <c:pt idx="16509">
                  <c:v>-8.4985835694051295E-3</c:v>
                </c:pt>
                <c:pt idx="16510">
                  <c:v>-1.00334448160535E-2</c:v>
                </c:pt>
                <c:pt idx="16511">
                  <c:v>-1.0752688172042999E-2</c:v>
                </c:pt>
                <c:pt idx="16512">
                  <c:v>3.8112522686025399E-2</c:v>
                </c:pt>
                <c:pt idx="16513">
                  <c:v>4.0462427745664602E-2</c:v>
                </c:pt>
                <c:pt idx="16514">
                  <c:v>3.5775127768313299E-2</c:v>
                </c:pt>
                <c:pt idx="16515">
                  <c:v>3.6269430051813302E-2</c:v>
                </c:pt>
                <c:pt idx="16516">
                  <c:v>0.101777059773828</c:v>
                </c:pt>
                <c:pt idx="16517">
                  <c:v>9.9510603588906996E-2</c:v>
                </c:pt>
                <c:pt idx="16518">
                  <c:v>0.121405750798722</c:v>
                </c:pt>
                <c:pt idx="16519">
                  <c:v>0.129251700680272</c:v>
                </c:pt>
                <c:pt idx="16520">
                  <c:v>0.13868613138686101</c:v>
                </c:pt>
                <c:pt idx="16521">
                  <c:v>0.147859922178988</c:v>
                </c:pt>
                <c:pt idx="16522">
                  <c:v>0.18761384335154799</c:v>
                </c:pt>
                <c:pt idx="16523">
                  <c:v>0.18669131238447301</c:v>
                </c:pt>
                <c:pt idx="16524">
                  <c:v>0.12871287128712799</c:v>
                </c:pt>
                <c:pt idx="16525">
                  <c:v>0.11683168316831601</c:v>
                </c:pt>
                <c:pt idx="16526">
                  <c:v>0.189090909090909</c:v>
                </c:pt>
                <c:pt idx="16527">
                  <c:v>0.19259259259259201</c:v>
                </c:pt>
                <c:pt idx="16528">
                  <c:v>0.21052631578947301</c:v>
                </c:pt>
                <c:pt idx="16529">
                  <c:v>0.26997840172786097</c:v>
                </c:pt>
                <c:pt idx="16530">
                  <c:v>0.24153498871331799</c:v>
                </c:pt>
                <c:pt idx="16531">
                  <c:v>0.25490196078431299</c:v>
                </c:pt>
                <c:pt idx="16532">
                  <c:v>0.249382716049382</c:v>
                </c:pt>
                <c:pt idx="16533">
                  <c:v>0.37435897435897397</c:v>
                </c:pt>
                <c:pt idx="16534">
                  <c:v>0.392405063291139</c:v>
                </c:pt>
                <c:pt idx="16535">
                  <c:v>0.45722713864306702</c:v>
                </c:pt>
                <c:pt idx="16536">
                  <c:v>0.53802816901408401</c:v>
                </c:pt>
                <c:pt idx="16537">
                  <c:v>0.49132947976878599</c:v>
                </c:pt>
                <c:pt idx="16538">
                  <c:v>0.49271137026238998</c:v>
                </c:pt>
                <c:pt idx="16539">
                  <c:v>0.49271137026238998</c:v>
                </c:pt>
                <c:pt idx="16540">
                  <c:v>0.50568181818181801</c:v>
                </c:pt>
                <c:pt idx="16541">
                  <c:v>0.51149425287356298</c:v>
                </c:pt>
                <c:pt idx="16542">
                  <c:v>0.50143266475644699</c:v>
                </c:pt>
                <c:pt idx="16543">
                  <c:v>0.40217391304347799</c:v>
                </c:pt>
                <c:pt idx="16544">
                  <c:v>0.43684210526315698</c:v>
                </c:pt>
                <c:pt idx="16545">
                  <c:v>0.456989247311828</c:v>
                </c:pt>
                <c:pt idx="16546">
                  <c:v>0.47658402203856698</c:v>
                </c:pt>
                <c:pt idx="16547">
                  <c:v>0.41114058355437599</c:v>
                </c:pt>
                <c:pt idx="16548">
                  <c:v>0.41046831955922802</c:v>
                </c:pt>
                <c:pt idx="16549">
                  <c:v>0.421828908554572</c:v>
                </c:pt>
                <c:pt idx="16550">
                  <c:v>0.442424242424242</c:v>
                </c:pt>
                <c:pt idx="16551">
                  <c:v>0.38323353293413098</c:v>
                </c:pt>
                <c:pt idx="16552">
                  <c:v>0.39263803680981502</c:v>
                </c:pt>
                <c:pt idx="16553">
                  <c:v>0.45714285714285702</c:v>
                </c:pt>
                <c:pt idx="16554">
                  <c:v>0.472924187725631</c:v>
                </c:pt>
                <c:pt idx="16555">
                  <c:v>0.55274261603375496</c:v>
                </c:pt>
                <c:pt idx="16556">
                  <c:v>0.52610441767068195</c:v>
                </c:pt>
                <c:pt idx="16557">
                  <c:v>0.435714285714285</c:v>
                </c:pt>
                <c:pt idx="16558">
                  <c:v>0.54464285714285698</c:v>
                </c:pt>
                <c:pt idx="16559">
                  <c:v>0.46666666666666601</c:v>
                </c:pt>
                <c:pt idx="16560">
                  <c:v>0.58974358974358898</c:v>
                </c:pt>
                <c:pt idx="16561">
                  <c:v>0.71043771043770998</c:v>
                </c:pt>
                <c:pt idx="16562">
                  <c:v>0.71043771043770998</c:v>
                </c:pt>
                <c:pt idx="16563">
                  <c:v>0.67647058823529405</c:v>
                </c:pt>
                <c:pt idx="16564">
                  <c:v>0.67407407407407405</c:v>
                </c:pt>
                <c:pt idx="16565">
                  <c:v>-1.2802275960170599E-2</c:v>
                </c:pt>
                <c:pt idx="16566">
                  <c:v>-1.2802275960170599E-2</c:v>
                </c:pt>
                <c:pt idx="16567">
                  <c:v>-1.2802275960170599E-2</c:v>
                </c:pt>
                <c:pt idx="16568">
                  <c:v>-9.0361445783131399E-3</c:v>
                </c:pt>
                <c:pt idx="16569">
                  <c:v>-2.6865671641790899E-2</c:v>
                </c:pt>
                <c:pt idx="16570">
                  <c:v>-1.9607843137254801E-2</c:v>
                </c:pt>
                <c:pt idx="16571">
                  <c:v>-2.3853211009174199E-2</c:v>
                </c:pt>
                <c:pt idx="16572">
                  <c:v>-1.37524557956778E-2</c:v>
                </c:pt>
                <c:pt idx="16573">
                  <c:v>-1.4799154334038001E-2</c:v>
                </c:pt>
                <c:pt idx="16574">
                  <c:v>2.44988864142539E-2</c:v>
                </c:pt>
                <c:pt idx="16575">
                  <c:v>1.5521064301552199E-2</c:v>
                </c:pt>
                <c:pt idx="16576">
                  <c:v>2.6431718061673899E-2</c:v>
                </c:pt>
                <c:pt idx="16577">
                  <c:v>1.30434782608694E-2</c:v>
                </c:pt>
                <c:pt idx="16578">
                  <c:v>1.4150943396226299E-2</c:v>
                </c:pt>
                <c:pt idx="16579">
                  <c:v>1.62162162162162E-2</c:v>
                </c:pt>
                <c:pt idx="16580">
                  <c:v>1.6483516483516401E-2</c:v>
                </c:pt>
                <c:pt idx="16581">
                  <c:v>1.7751479289940902E-2</c:v>
                </c:pt>
                <c:pt idx="16582">
                  <c:v>2.7863777089783302E-2</c:v>
                </c:pt>
                <c:pt idx="16583">
                  <c:v>2.62390670553935E-2</c:v>
                </c:pt>
                <c:pt idx="16584">
                  <c:v>2.7355623100304E-2</c:v>
                </c:pt>
                <c:pt idx="16585">
                  <c:v>2.52100840336133E-2</c:v>
                </c:pt>
                <c:pt idx="16586">
                  <c:v>2.8753993610223599E-2</c:v>
                </c:pt>
                <c:pt idx="16587">
                  <c:v>1.6483516483516401E-2</c:v>
                </c:pt>
                <c:pt idx="16588">
                  <c:v>1.79640718562874E-2</c:v>
                </c:pt>
                <c:pt idx="16589">
                  <c:v>3.1141868512110701E-2</c:v>
                </c:pt>
                <c:pt idx="16590">
                  <c:v>5.2264808362369297E-2</c:v>
                </c:pt>
                <c:pt idx="16591">
                  <c:v>3.8709677419354903E-2</c:v>
                </c:pt>
                <c:pt idx="16592">
                  <c:v>3.7037037037036903E-2</c:v>
                </c:pt>
                <c:pt idx="16593">
                  <c:v>0.104225352112676</c:v>
                </c:pt>
                <c:pt idx="16594">
                  <c:v>0.10481586402266201</c:v>
                </c:pt>
                <c:pt idx="16595">
                  <c:v>2.82485875706215E-2</c:v>
                </c:pt>
                <c:pt idx="16596">
                  <c:v>9.5115681233933103E-2</c:v>
                </c:pt>
                <c:pt idx="16597">
                  <c:v>9.18918918918918E-2</c:v>
                </c:pt>
                <c:pt idx="16598">
                  <c:v>9.3406593406593297E-2</c:v>
                </c:pt>
                <c:pt idx="16599">
                  <c:v>8.7179487179486995E-2</c:v>
                </c:pt>
                <c:pt idx="16600">
                  <c:v>7.9691516709511495E-2</c:v>
                </c:pt>
                <c:pt idx="16601">
                  <c:v>8.61618798955614E-2</c:v>
                </c:pt>
                <c:pt idx="16602">
                  <c:v>9.6209912536442996E-2</c:v>
                </c:pt>
                <c:pt idx="16603">
                  <c:v>0.11370262390670501</c:v>
                </c:pt>
                <c:pt idx="16604">
                  <c:v>7.7419354838709598E-2</c:v>
                </c:pt>
                <c:pt idx="16605">
                  <c:v>7.4534161490683107E-2</c:v>
                </c:pt>
                <c:pt idx="16606">
                  <c:v>7.0234113712374494E-2</c:v>
                </c:pt>
                <c:pt idx="16607">
                  <c:v>7.0234113712374494E-2</c:v>
                </c:pt>
                <c:pt idx="16608">
                  <c:v>7.3170731707317097E-2</c:v>
                </c:pt>
                <c:pt idx="16609">
                  <c:v>7.42049469964665E-2</c:v>
                </c:pt>
                <c:pt idx="16610">
                  <c:v>5.6603773584905599E-2</c:v>
                </c:pt>
                <c:pt idx="16611">
                  <c:v>2.52100840336133E-2</c:v>
                </c:pt>
                <c:pt idx="16612">
                  <c:v>2.4E-2</c:v>
                </c:pt>
                <c:pt idx="16613">
                  <c:v>2.7777777777777599E-2</c:v>
                </c:pt>
                <c:pt idx="16614">
                  <c:v>2.4999999999999901E-2</c:v>
                </c:pt>
                <c:pt idx="16615">
                  <c:v>2.3622047244094401E-2</c:v>
                </c:pt>
                <c:pt idx="16616">
                  <c:v>0.16504854368932001</c:v>
                </c:pt>
                <c:pt idx="16617">
                  <c:v>0.22602739726027399</c:v>
                </c:pt>
                <c:pt idx="16618">
                  <c:v>0.26690391459074703</c:v>
                </c:pt>
                <c:pt idx="16619">
                  <c:v>0.21212121212121199</c:v>
                </c:pt>
                <c:pt idx="16620">
                  <c:v>0.222972972972973</c:v>
                </c:pt>
                <c:pt idx="16621">
                  <c:v>0.175438596491228</c:v>
                </c:pt>
                <c:pt idx="16622">
                  <c:v>0.22985074626865601</c:v>
                </c:pt>
                <c:pt idx="16623">
                  <c:v>0.28000000000000003</c:v>
                </c:pt>
                <c:pt idx="16624">
                  <c:v>0.26900584795321603</c:v>
                </c:pt>
                <c:pt idx="16625">
                  <c:v>0.26285714285714201</c:v>
                </c:pt>
                <c:pt idx="16626">
                  <c:v>0.474048442906574</c:v>
                </c:pt>
                <c:pt idx="16627">
                  <c:v>0.48611111111111099</c:v>
                </c:pt>
                <c:pt idx="16628">
                  <c:v>0.49655172413793103</c:v>
                </c:pt>
                <c:pt idx="16629">
                  <c:v>0.53612167300380198</c:v>
                </c:pt>
                <c:pt idx="16630">
                  <c:v>0.53612167300380198</c:v>
                </c:pt>
                <c:pt idx="16631">
                  <c:v>4.2674253200569697E-3</c:v>
                </c:pt>
                <c:pt idx="16632">
                  <c:v>4.6224961479199803E-3</c:v>
                </c:pt>
                <c:pt idx="16633">
                  <c:v>-9.9337748344370206E-3</c:v>
                </c:pt>
                <c:pt idx="16634">
                  <c:v>5.3475935828877202E-3</c:v>
                </c:pt>
                <c:pt idx="16635">
                  <c:v>5.3097345132744299E-3</c:v>
                </c:pt>
                <c:pt idx="16636">
                  <c:v>6.0362173038228601E-3</c:v>
                </c:pt>
                <c:pt idx="16637">
                  <c:v>6.3424947145878097E-3</c:v>
                </c:pt>
                <c:pt idx="16638">
                  <c:v>6.5075921908894696E-3</c:v>
                </c:pt>
                <c:pt idx="16639">
                  <c:v>4.30622009569376E-2</c:v>
                </c:pt>
                <c:pt idx="16640">
                  <c:v>8.4905660377358499E-2</c:v>
                </c:pt>
                <c:pt idx="16641">
                  <c:v>8.4112149532710095E-2</c:v>
                </c:pt>
                <c:pt idx="16642">
                  <c:v>0.10659898477157299</c:v>
                </c:pt>
                <c:pt idx="16643">
                  <c:v>7.0129870129870001E-2</c:v>
                </c:pt>
                <c:pt idx="16644">
                  <c:v>0.217391304347826</c:v>
                </c:pt>
                <c:pt idx="16645">
                  <c:v>0.10022271714922</c:v>
                </c:pt>
                <c:pt idx="16646">
                  <c:v>0.138461538461538</c:v>
                </c:pt>
                <c:pt idx="16647">
                  <c:v>0.14754098360655701</c:v>
                </c:pt>
                <c:pt idx="16648">
                  <c:v>0.16945107398567999</c:v>
                </c:pt>
                <c:pt idx="16649">
                  <c:v>0.17191283292978199</c:v>
                </c:pt>
                <c:pt idx="16650">
                  <c:v>0.27488151658767701</c:v>
                </c:pt>
                <c:pt idx="16651">
                  <c:v>0.28132387706855799</c:v>
                </c:pt>
                <c:pt idx="16652">
                  <c:v>0.274939172749391</c:v>
                </c:pt>
                <c:pt idx="16653">
                  <c:v>0.27228915662650599</c:v>
                </c:pt>
                <c:pt idx="16654">
                  <c:v>0.274939172749391</c:v>
                </c:pt>
                <c:pt idx="16655">
                  <c:v>0.28155339805825202</c:v>
                </c:pt>
                <c:pt idx="16656">
                  <c:v>0.28999999999999998</c:v>
                </c:pt>
                <c:pt idx="16657">
                  <c:v>0.287128712871287</c:v>
                </c:pt>
                <c:pt idx="16658">
                  <c:v>0.288557213930348</c:v>
                </c:pt>
                <c:pt idx="16659">
                  <c:v>0.27884615384615302</c:v>
                </c:pt>
                <c:pt idx="16660">
                  <c:v>0.30687830687830697</c:v>
                </c:pt>
                <c:pt idx="16661">
                  <c:v>0.29815303430079099</c:v>
                </c:pt>
                <c:pt idx="16662">
                  <c:v>0.30503978779840801</c:v>
                </c:pt>
                <c:pt idx="16663">
                  <c:v>0.28678304239401498</c:v>
                </c:pt>
                <c:pt idx="16664">
                  <c:v>0.32124352331606199</c:v>
                </c:pt>
                <c:pt idx="16665">
                  <c:v>0.35574229691876702</c:v>
                </c:pt>
                <c:pt idx="16666">
                  <c:v>0.44791666666666602</c:v>
                </c:pt>
                <c:pt idx="16667">
                  <c:v>0.44125326370757101</c:v>
                </c:pt>
                <c:pt idx="16668">
                  <c:v>0.30024813895781599</c:v>
                </c:pt>
                <c:pt idx="16669">
                  <c:v>-8.4985835694051295E-3</c:v>
                </c:pt>
                <c:pt idx="16670">
                  <c:v>-9.2024539877299995E-3</c:v>
                </c:pt>
                <c:pt idx="16671">
                  <c:v>-9.3749999999999094E-3</c:v>
                </c:pt>
                <c:pt idx="16672">
                  <c:v>0</c:v>
                </c:pt>
                <c:pt idx="16673">
                  <c:v>0</c:v>
                </c:pt>
                <c:pt idx="16674">
                  <c:v>9.3749999999999094E-3</c:v>
                </c:pt>
                <c:pt idx="16675">
                  <c:v>6.3091482649841801E-3</c:v>
                </c:pt>
                <c:pt idx="16676">
                  <c:v>6.3492063492063197E-3</c:v>
                </c:pt>
                <c:pt idx="16677">
                  <c:v>3.2051282051281898E-3</c:v>
                </c:pt>
                <c:pt idx="16678">
                  <c:v>-1.62074554294977E-3</c:v>
                </c:pt>
                <c:pt idx="16679">
                  <c:v>1.8363939899832898E-2</c:v>
                </c:pt>
                <c:pt idx="16680">
                  <c:v>2.8099173553718999E-2</c:v>
                </c:pt>
                <c:pt idx="16681">
                  <c:v>3.35570469798658E-2</c:v>
                </c:pt>
                <c:pt idx="16682">
                  <c:v>4.3189368770764E-2</c:v>
                </c:pt>
                <c:pt idx="16683">
                  <c:v>3.8785834738617103E-2</c:v>
                </c:pt>
                <c:pt idx="16684">
                  <c:v>5.3691275167785102E-2</c:v>
                </c:pt>
                <c:pt idx="16685">
                  <c:v>7.6923076923076802E-2</c:v>
                </c:pt>
                <c:pt idx="16686">
                  <c:v>9.9811676082862399E-2</c:v>
                </c:pt>
                <c:pt idx="16687">
                  <c:v>0.106870229007633</c:v>
                </c:pt>
                <c:pt idx="16688">
                  <c:v>0.11698113207547101</c:v>
                </c:pt>
                <c:pt idx="16689">
                  <c:v>0.11368015414258099</c:v>
                </c:pt>
                <c:pt idx="16690">
                  <c:v>0.12977099236641201</c:v>
                </c:pt>
                <c:pt idx="16691">
                  <c:v>0</c:v>
                </c:pt>
                <c:pt idx="16692">
                  <c:v>0</c:v>
                </c:pt>
                <c:pt idx="16693">
                  <c:v>-2.7726432532347401E-2</c:v>
                </c:pt>
                <c:pt idx="16694">
                  <c:v>-2.7322404371584699E-2</c:v>
                </c:pt>
                <c:pt idx="16695">
                  <c:v>-3.1712473572938597E-2</c:v>
                </c:pt>
                <c:pt idx="16696">
                  <c:v>-3.1446540880503103E-2</c:v>
                </c:pt>
                <c:pt idx="16697">
                  <c:v>3.7656903765690398E-2</c:v>
                </c:pt>
                <c:pt idx="16698">
                  <c:v>3.82978723404254E-2</c:v>
                </c:pt>
                <c:pt idx="16699">
                  <c:v>0.136069114470842</c:v>
                </c:pt>
                <c:pt idx="16700">
                  <c:v>8.5714285714285604E-2</c:v>
                </c:pt>
                <c:pt idx="16701">
                  <c:v>0.10688836104513</c:v>
                </c:pt>
                <c:pt idx="16702">
                  <c:v>0.126050420168067</c:v>
                </c:pt>
                <c:pt idx="16703">
                  <c:v>0.28421052631578902</c:v>
                </c:pt>
                <c:pt idx="16704">
                  <c:v>0.16751269035532901</c:v>
                </c:pt>
                <c:pt idx="16705">
                  <c:v>0.29577464788732399</c:v>
                </c:pt>
                <c:pt idx="16706">
                  <c:v>0.26315789473684198</c:v>
                </c:pt>
                <c:pt idx="16707">
                  <c:v>0.22388059701492499</c:v>
                </c:pt>
                <c:pt idx="16708">
                  <c:v>0.23076923076923</c:v>
                </c:pt>
                <c:pt idx="16709">
                  <c:v>0.29411764705882298</c:v>
                </c:pt>
                <c:pt idx="16710">
                  <c:v>0.27576601671309198</c:v>
                </c:pt>
                <c:pt idx="16711">
                  <c:v>0.23076923076923</c:v>
                </c:pt>
                <c:pt idx="16712">
                  <c:v>0.221238938053097</c:v>
                </c:pt>
                <c:pt idx="16713">
                  <c:v>0.34219269102990002</c:v>
                </c:pt>
                <c:pt idx="16714">
                  <c:v>0.3125</c:v>
                </c:pt>
                <c:pt idx="16715">
                  <c:v>0.35971223021582699</c:v>
                </c:pt>
                <c:pt idx="16716">
                  <c:v>0.316455696202531</c:v>
                </c:pt>
                <c:pt idx="16717">
                  <c:v>0.37313432835820798</c:v>
                </c:pt>
                <c:pt idx="16718">
                  <c:v>0.34965034965034902</c:v>
                </c:pt>
                <c:pt idx="16719">
                  <c:v>0.37716262975778497</c:v>
                </c:pt>
                <c:pt idx="16720">
                  <c:v>0.37979094076655001</c:v>
                </c:pt>
                <c:pt idx="16721">
                  <c:v>0.452282157676348</c:v>
                </c:pt>
                <c:pt idx="16722">
                  <c:v>0.393501805054151</c:v>
                </c:pt>
                <c:pt idx="16723">
                  <c:v>0.35504885993485302</c:v>
                </c:pt>
                <c:pt idx="16724">
                  <c:v>0.405204460966542</c:v>
                </c:pt>
                <c:pt idx="16725">
                  <c:v>0.33746130030959698</c:v>
                </c:pt>
                <c:pt idx="16726">
                  <c:v>0.41132075471698099</c:v>
                </c:pt>
                <c:pt idx="16727">
                  <c:v>0.43426294820717098</c:v>
                </c:pt>
                <c:pt idx="16728">
                  <c:v>0.44166666666666599</c:v>
                </c:pt>
                <c:pt idx="16729">
                  <c:v>0.43071161048689099</c:v>
                </c:pt>
                <c:pt idx="16730">
                  <c:v>0.46938775510204001</c:v>
                </c:pt>
                <c:pt idx="16731">
                  <c:v>0.62015503875968903</c:v>
                </c:pt>
                <c:pt idx="16732">
                  <c:v>0.51186440677966005</c:v>
                </c:pt>
                <c:pt idx="16733">
                  <c:v>0.54325259515570901</c:v>
                </c:pt>
                <c:pt idx="16734">
                  <c:v>0.57509157509157505</c:v>
                </c:pt>
                <c:pt idx="16735">
                  <c:v>0.65248226950354604</c:v>
                </c:pt>
                <c:pt idx="16736">
                  <c:v>0.64157706093189903</c:v>
                </c:pt>
                <c:pt idx="16737">
                  <c:v>0.63768115942028902</c:v>
                </c:pt>
                <c:pt idx="16738">
                  <c:v>-4.3041606886657898E-3</c:v>
                </c:pt>
                <c:pt idx="16739">
                  <c:v>-4.6656298600311601E-3</c:v>
                </c:pt>
                <c:pt idx="16740">
                  <c:v>-5.3475935828877202E-3</c:v>
                </c:pt>
                <c:pt idx="16741">
                  <c:v>-5.7142857142857802E-3</c:v>
                </c:pt>
                <c:pt idx="16742">
                  <c:v>2.18978102189781E-2</c:v>
                </c:pt>
                <c:pt idx="16743">
                  <c:v>-5.4054054054053502E-3</c:v>
                </c:pt>
                <c:pt idx="16744">
                  <c:v>-6.0606060606060996E-3</c:v>
                </c:pt>
                <c:pt idx="16745">
                  <c:v>-6.2111801242234997E-3</c:v>
                </c:pt>
                <c:pt idx="16746">
                  <c:v>1.35135135135135E-2</c:v>
                </c:pt>
                <c:pt idx="16747">
                  <c:v>1.32743362831857E-2</c:v>
                </c:pt>
                <c:pt idx="16748">
                  <c:v>1.4218009478673001E-2</c:v>
                </c:pt>
                <c:pt idx="16749">
                  <c:v>6.5075921908894696E-3</c:v>
                </c:pt>
                <c:pt idx="16750">
                  <c:v>6.2630480167014096E-3</c:v>
                </c:pt>
                <c:pt idx="16751">
                  <c:v>6.74157303370792E-3</c:v>
                </c:pt>
                <c:pt idx="16752">
                  <c:v>-2.79069767441859E-2</c:v>
                </c:pt>
                <c:pt idx="16753">
                  <c:v>-2.8169014084507001E-2</c:v>
                </c:pt>
                <c:pt idx="16754">
                  <c:v>-2.7149321266968202E-2</c:v>
                </c:pt>
                <c:pt idx="16755">
                  <c:v>-2.8846153846153699E-2</c:v>
                </c:pt>
                <c:pt idx="16756">
                  <c:v>-2.3809523809523701E-2</c:v>
                </c:pt>
                <c:pt idx="16757">
                  <c:v>6.8649885583524899E-3</c:v>
                </c:pt>
                <c:pt idx="16758">
                  <c:v>7.2289156626506E-3</c:v>
                </c:pt>
                <c:pt idx="16759">
                  <c:v>7.7922077922076803E-3</c:v>
                </c:pt>
                <c:pt idx="16760">
                  <c:v>8.3565459610028796E-3</c:v>
                </c:pt>
                <c:pt idx="16761">
                  <c:v>-3.0927835051546199E-2</c:v>
                </c:pt>
                <c:pt idx="16762">
                  <c:v>-3.2085561497326102E-2</c:v>
                </c:pt>
                <c:pt idx="16763">
                  <c:v>-3.7735849056603703E-2</c:v>
                </c:pt>
                <c:pt idx="16764">
                  <c:v>0</c:v>
                </c:pt>
                <c:pt idx="16765">
                  <c:v>1.78571428571427E-2</c:v>
                </c:pt>
                <c:pt idx="16766">
                  <c:v>6.8852459016393405E-2</c:v>
                </c:pt>
                <c:pt idx="16767">
                  <c:v>6.5420560747663406E-2</c:v>
                </c:pt>
                <c:pt idx="16768">
                  <c:v>6.8852459016393405E-2</c:v>
                </c:pt>
                <c:pt idx="16769">
                  <c:v>5.1546391752577303E-2</c:v>
                </c:pt>
                <c:pt idx="16770">
                  <c:v>5.3380782918149398E-2</c:v>
                </c:pt>
                <c:pt idx="16771">
                  <c:v>-2.0979020979021001E-2</c:v>
                </c:pt>
                <c:pt idx="16772">
                  <c:v>-1.11524163568772E-2</c:v>
                </c:pt>
                <c:pt idx="16773">
                  <c:v>-1.2145748987854201E-2</c:v>
                </c:pt>
                <c:pt idx="16774">
                  <c:v>-9.6463022508037604E-3</c:v>
                </c:pt>
                <c:pt idx="16775">
                  <c:v>-1.5873015873015799E-2</c:v>
                </c:pt>
                <c:pt idx="16776">
                  <c:v>-1.5873015873015799E-2</c:v>
                </c:pt>
                <c:pt idx="16777">
                  <c:v>-1.4492753623188401E-2</c:v>
                </c:pt>
                <c:pt idx="16778">
                  <c:v>3.8805970149253799E-2</c:v>
                </c:pt>
                <c:pt idx="16779">
                  <c:v>2.9761904761904601E-2</c:v>
                </c:pt>
                <c:pt idx="16780">
                  <c:v>0.147453083109919</c:v>
                </c:pt>
                <c:pt idx="16781">
                  <c:v>6.2034739454094302E-2</c:v>
                </c:pt>
                <c:pt idx="16782">
                  <c:v>6.4599483204134306E-2</c:v>
                </c:pt>
                <c:pt idx="16783">
                  <c:v>7.5075075075075007E-2</c:v>
                </c:pt>
                <c:pt idx="16784">
                  <c:v>8.1433224755700306E-2</c:v>
                </c:pt>
                <c:pt idx="16785">
                  <c:v>7.7399380804953496E-2</c:v>
                </c:pt>
                <c:pt idx="16786">
                  <c:v>6.8493150684931503E-2</c:v>
                </c:pt>
                <c:pt idx="16787">
                  <c:v>6.8119891008174394E-2</c:v>
                </c:pt>
                <c:pt idx="16788">
                  <c:v>0.10691823899371</c:v>
                </c:pt>
                <c:pt idx="16789">
                  <c:v>0.101910828025477</c:v>
                </c:pt>
                <c:pt idx="16790">
                  <c:v>0.105960264900662</c:v>
                </c:pt>
                <c:pt idx="16791">
                  <c:v>0.11267605633802801</c:v>
                </c:pt>
                <c:pt idx="16792">
                  <c:v>6.6666666666666596E-2</c:v>
                </c:pt>
                <c:pt idx="16793">
                  <c:v>6.8592057761732897E-2</c:v>
                </c:pt>
                <c:pt idx="16794">
                  <c:v>0.15753424657534201</c:v>
                </c:pt>
                <c:pt idx="16795">
                  <c:v>0.15636363636363601</c:v>
                </c:pt>
                <c:pt idx="16796">
                  <c:v>0.22558922558922501</c:v>
                </c:pt>
                <c:pt idx="16797">
                  <c:v>0.16955017301038</c:v>
                </c:pt>
                <c:pt idx="16798">
                  <c:v>0.25239616613418497</c:v>
                </c:pt>
                <c:pt idx="16799">
                  <c:v>0.23899371069182301</c:v>
                </c:pt>
                <c:pt idx="16800">
                  <c:v>0.25161290322580598</c:v>
                </c:pt>
                <c:pt idx="16801">
                  <c:v>0.25878594249201198</c:v>
                </c:pt>
                <c:pt idx="16802">
                  <c:v>0.32270916334661298</c:v>
                </c:pt>
                <c:pt idx="16803">
                  <c:v>0.23076923076923</c:v>
                </c:pt>
                <c:pt idx="16804">
                  <c:v>0.169811320754716</c:v>
                </c:pt>
                <c:pt idx="16805">
                  <c:v>0.169811320754716</c:v>
                </c:pt>
                <c:pt idx="16806">
                  <c:v>0.2578125</c:v>
                </c:pt>
                <c:pt idx="16807">
                  <c:v>0.25581395348837199</c:v>
                </c:pt>
                <c:pt idx="16808">
                  <c:v>0.15057915057915</c:v>
                </c:pt>
                <c:pt idx="16809">
                  <c:v>4.5112781954887299E-2</c:v>
                </c:pt>
                <c:pt idx="16810">
                  <c:v>0.164556962025316</c:v>
                </c:pt>
                <c:pt idx="16811">
                  <c:v>0.13740458015267101</c:v>
                </c:pt>
                <c:pt idx="16812">
                  <c:v>0.13533834586466101</c:v>
                </c:pt>
                <c:pt idx="16813">
                  <c:v>5.5762081784386602E-2</c:v>
                </c:pt>
                <c:pt idx="16814">
                  <c:v>0.19285714285714201</c:v>
                </c:pt>
                <c:pt idx="16815">
                  <c:v>0.19148936170212699</c:v>
                </c:pt>
                <c:pt idx="16816">
                  <c:v>0.22689075630252101</c:v>
                </c:pt>
                <c:pt idx="16817">
                  <c:v>-3.7344398340249003E-2</c:v>
                </c:pt>
                <c:pt idx="16818">
                  <c:v>0.146341463414634</c:v>
                </c:pt>
                <c:pt idx="16819">
                  <c:v>0.293023255813953</c:v>
                </c:pt>
                <c:pt idx="16820">
                  <c:v>0.29411764705882298</c:v>
                </c:pt>
                <c:pt idx="16821">
                  <c:v>0.26760563380281699</c:v>
                </c:pt>
                <c:pt idx="16822">
                  <c:v>0.28846153846153799</c:v>
                </c:pt>
                <c:pt idx="16823">
                  <c:v>0.25961538461538403</c:v>
                </c:pt>
                <c:pt idx="16824">
                  <c:v>0.506493506493506</c:v>
                </c:pt>
                <c:pt idx="16825">
                  <c:v>0.5</c:v>
                </c:pt>
                <c:pt idx="16826">
                  <c:v>0.49557522123893799</c:v>
                </c:pt>
                <c:pt idx="16827">
                  <c:v>0.38596491228070101</c:v>
                </c:pt>
                <c:pt idx="16828">
                  <c:v>0.586666666666666</c:v>
                </c:pt>
                <c:pt idx="16829">
                  <c:v>0.52054794520547898</c:v>
                </c:pt>
                <c:pt idx="16830">
                  <c:v>0.49333333333333301</c:v>
                </c:pt>
                <c:pt idx="16831">
                  <c:v>-8.4985835694051295E-3</c:v>
                </c:pt>
                <c:pt idx="16832">
                  <c:v>-1.00334448160535E-2</c:v>
                </c:pt>
                <c:pt idx="16833">
                  <c:v>-1.09890109890109E-2</c:v>
                </c:pt>
                <c:pt idx="16834">
                  <c:v>-1.04895104895104E-2</c:v>
                </c:pt>
                <c:pt idx="16835">
                  <c:v>-1.2145748987854201E-2</c:v>
                </c:pt>
                <c:pt idx="16836">
                  <c:v>4.3298969072165003E-2</c:v>
                </c:pt>
                <c:pt idx="16837">
                  <c:v>6.42398286937906E-3</c:v>
                </c:pt>
                <c:pt idx="16838">
                  <c:v>5.7803468208093003E-3</c:v>
                </c:pt>
                <c:pt idx="16839">
                  <c:v>1.13207547169811E-2</c:v>
                </c:pt>
                <c:pt idx="16840">
                  <c:v>1.5957446808510599E-2</c:v>
                </c:pt>
                <c:pt idx="16841">
                  <c:v>1.6304347826086901E-2</c:v>
                </c:pt>
                <c:pt idx="16842">
                  <c:v>9.5100864553313999E-2</c:v>
                </c:pt>
                <c:pt idx="16843">
                  <c:v>8.3798882681564296E-2</c:v>
                </c:pt>
                <c:pt idx="16844">
                  <c:v>0.113043478260869</c:v>
                </c:pt>
                <c:pt idx="16845">
                  <c:v>0.101827676240208</c:v>
                </c:pt>
                <c:pt idx="16846">
                  <c:v>0.108635097493036</c:v>
                </c:pt>
                <c:pt idx="16847">
                  <c:v>0.11111111111111099</c:v>
                </c:pt>
                <c:pt idx="16848">
                  <c:v>9.5100864553313999E-2</c:v>
                </c:pt>
                <c:pt idx="16849">
                  <c:v>9.5652173913043301E-2</c:v>
                </c:pt>
                <c:pt idx="16850">
                  <c:v>0.145299145299145</c:v>
                </c:pt>
                <c:pt idx="16851">
                  <c:v>0.185393258426966</c:v>
                </c:pt>
                <c:pt idx="16852">
                  <c:v>0.20624999999999999</c:v>
                </c:pt>
                <c:pt idx="16853">
                  <c:v>0.178378378378378</c:v>
                </c:pt>
                <c:pt idx="16854">
                  <c:v>0.35342465753424601</c:v>
                </c:pt>
                <c:pt idx="16855">
                  <c:v>0.36962750716332299</c:v>
                </c:pt>
                <c:pt idx="16856">
                  <c:v>0.422950819672131</c:v>
                </c:pt>
                <c:pt idx="16857">
                  <c:v>0.43143812709029999</c:v>
                </c:pt>
                <c:pt idx="16858">
                  <c:v>0.550632911392405</c:v>
                </c:pt>
                <c:pt idx="16859">
                  <c:v>0.54716981132075404</c:v>
                </c:pt>
                <c:pt idx="16860">
                  <c:v>0.53048780487804803</c:v>
                </c:pt>
                <c:pt idx="16861">
                  <c:v>0.57615894039735105</c:v>
                </c:pt>
                <c:pt idx="16862">
                  <c:v>0.57534246575342396</c:v>
                </c:pt>
                <c:pt idx="16863">
                  <c:v>0.50495049504950495</c:v>
                </c:pt>
                <c:pt idx="16864">
                  <c:v>0.57615894039735105</c:v>
                </c:pt>
                <c:pt idx="16865">
                  <c:v>0.57575757575757502</c:v>
                </c:pt>
                <c:pt idx="16866">
                  <c:v>0.57324840764331197</c:v>
                </c:pt>
                <c:pt idx="16867">
                  <c:v>0.38110749185667703</c:v>
                </c:pt>
                <c:pt idx="16868">
                  <c:v>0.396610169491525</c:v>
                </c:pt>
                <c:pt idx="16869">
                  <c:v>0.42857142857142799</c:v>
                </c:pt>
                <c:pt idx="16870">
                  <c:v>0.441509433962264</c:v>
                </c:pt>
                <c:pt idx="16871">
                  <c:v>0.39705882352941102</c:v>
                </c:pt>
                <c:pt idx="16872">
                  <c:v>0.40363636363636302</c:v>
                </c:pt>
                <c:pt idx="16873">
                  <c:v>0.31740614334470901</c:v>
                </c:pt>
                <c:pt idx="16874">
                  <c:v>0.31740614334470901</c:v>
                </c:pt>
                <c:pt idx="16875">
                  <c:v>0.308970099667774</c:v>
                </c:pt>
                <c:pt idx="16876">
                  <c:v>0.35094339622641502</c:v>
                </c:pt>
                <c:pt idx="16877">
                  <c:v>0.35361216730037998</c:v>
                </c:pt>
                <c:pt idx="16878">
                  <c:v>0.35408560311283999</c:v>
                </c:pt>
                <c:pt idx="16879">
                  <c:v>0.371428571428571</c:v>
                </c:pt>
                <c:pt idx="16880">
                  <c:v>0.39393939393939398</c:v>
                </c:pt>
                <c:pt idx="16881">
                  <c:v>0.45816733067728999</c:v>
                </c:pt>
                <c:pt idx="16882">
                  <c:v>0.49783549783549702</c:v>
                </c:pt>
                <c:pt idx="16883">
                  <c:v>0.17596566523605101</c:v>
                </c:pt>
                <c:pt idx="16884">
                  <c:v>0.37391304347825999</c:v>
                </c:pt>
                <c:pt idx="16885">
                  <c:v>0.42574257425742501</c:v>
                </c:pt>
                <c:pt idx="16886">
                  <c:v>0.49650349650349601</c:v>
                </c:pt>
                <c:pt idx="16887">
                  <c:v>0.42446043165467601</c:v>
                </c:pt>
                <c:pt idx="16888">
                  <c:v>0.40136054421768702</c:v>
                </c:pt>
                <c:pt idx="16889">
                  <c:v>0.56578947368420995</c:v>
                </c:pt>
                <c:pt idx="16890">
                  <c:v>0.30817610062893003</c:v>
                </c:pt>
                <c:pt idx="16891">
                  <c:v>0.32885906040268398</c:v>
                </c:pt>
                <c:pt idx="16892">
                  <c:v>0.37179487179487097</c:v>
                </c:pt>
                <c:pt idx="16893">
                  <c:v>0.27433628318584002</c:v>
                </c:pt>
                <c:pt idx="16894">
                  <c:v>0.375</c:v>
                </c:pt>
                <c:pt idx="16895">
                  <c:v>0.34482758620689602</c:v>
                </c:pt>
                <c:pt idx="16896">
                  <c:v>0.36</c:v>
                </c:pt>
                <c:pt idx="16897">
                  <c:v>0.40229885057471199</c:v>
                </c:pt>
                <c:pt idx="16898">
                  <c:v>0.37634408602150499</c:v>
                </c:pt>
                <c:pt idx="16899">
                  <c:v>0.276018099547511</c:v>
                </c:pt>
                <c:pt idx="16900">
                  <c:v>0.3125</c:v>
                </c:pt>
                <c:pt idx="16901">
                  <c:v>0.48611111111111099</c:v>
                </c:pt>
                <c:pt idx="16902">
                  <c:v>0.52517985611510798</c:v>
                </c:pt>
                <c:pt idx="16903">
                  <c:v>0.40119760479041899</c:v>
                </c:pt>
                <c:pt idx="16904">
                  <c:v>4.2674253200569697E-3</c:v>
                </c:pt>
                <c:pt idx="16905">
                  <c:v>4.6224961479199803E-3</c:v>
                </c:pt>
                <c:pt idx="16906">
                  <c:v>5.4249547920432999E-3</c:v>
                </c:pt>
                <c:pt idx="16907">
                  <c:v>6.0120240480960804E-3</c:v>
                </c:pt>
                <c:pt idx="16908">
                  <c:v>-1.3636363636363599E-2</c:v>
                </c:pt>
                <c:pt idx="16909">
                  <c:v>-6.8649885583524899E-3</c:v>
                </c:pt>
                <c:pt idx="16910">
                  <c:v>-7.0588235294117797E-3</c:v>
                </c:pt>
                <c:pt idx="16911">
                  <c:v>-7.0588235294117797E-3</c:v>
                </c:pt>
                <c:pt idx="16912">
                  <c:v>-7.2289156626506E-3</c:v>
                </c:pt>
                <c:pt idx="16913">
                  <c:v>-7.9575596816976405E-3</c:v>
                </c:pt>
                <c:pt idx="16914">
                  <c:v>-8.4507042253520997E-3</c:v>
                </c:pt>
                <c:pt idx="16915">
                  <c:v>-5.26315789473683E-2</c:v>
                </c:pt>
                <c:pt idx="16916">
                  <c:v>-8.3333333333333204E-2</c:v>
                </c:pt>
                <c:pt idx="16917">
                  <c:v>-6.0171919770773699E-2</c:v>
                </c:pt>
                <c:pt idx="16918">
                  <c:v>-6.0171919770773699E-2</c:v>
                </c:pt>
                <c:pt idx="16919">
                  <c:v>-4.5197740112994302E-2</c:v>
                </c:pt>
                <c:pt idx="16920">
                  <c:v>-5.4421768707482998E-2</c:v>
                </c:pt>
                <c:pt idx="16921">
                  <c:v>6.5359477124182696E-3</c:v>
                </c:pt>
                <c:pt idx="16922">
                  <c:v>-0.12536443148688001</c:v>
                </c:pt>
                <c:pt idx="16923">
                  <c:v>-0.13450292397660801</c:v>
                </c:pt>
                <c:pt idx="16924">
                  <c:v>-7.5075075075075007E-2</c:v>
                </c:pt>
                <c:pt idx="16925">
                  <c:v>-3.8575667655786398E-2</c:v>
                </c:pt>
                <c:pt idx="16926">
                  <c:v>-0.11911357340720199</c:v>
                </c:pt>
                <c:pt idx="16927">
                  <c:v>-0.113573407202216</c:v>
                </c:pt>
                <c:pt idx="16928">
                  <c:v>-0.16279069767441801</c:v>
                </c:pt>
                <c:pt idx="16929">
                  <c:v>-0.16470588235294101</c:v>
                </c:pt>
                <c:pt idx="16930">
                  <c:v>-0.10126582278481</c:v>
                </c:pt>
                <c:pt idx="16931">
                  <c:v>-8.1761006289308102E-2</c:v>
                </c:pt>
                <c:pt idx="16932">
                  <c:v>-0.107692307692307</c:v>
                </c:pt>
                <c:pt idx="16933">
                  <c:v>-0.113268608414239</c:v>
                </c:pt>
                <c:pt idx="16934">
                  <c:v>-0.114754098360655</c:v>
                </c:pt>
                <c:pt idx="16935">
                  <c:v>-0.10256410256410201</c:v>
                </c:pt>
                <c:pt idx="16936">
                  <c:v>-9.5709570957095605E-2</c:v>
                </c:pt>
                <c:pt idx="16937">
                  <c:v>-4.6052631578947303E-2</c:v>
                </c:pt>
                <c:pt idx="16938">
                  <c:v>-0.114754098360655</c:v>
                </c:pt>
                <c:pt idx="16939">
                  <c:v>-0.11705685618729</c:v>
                </c:pt>
                <c:pt idx="16940">
                  <c:v>-0.144736842105263</c:v>
                </c:pt>
                <c:pt idx="16941">
                  <c:v>-0.144736842105263</c:v>
                </c:pt>
                <c:pt idx="16942">
                  <c:v>-0.14765100671140899</c:v>
                </c:pt>
                <c:pt idx="16943">
                  <c:v>-0.16262975778546701</c:v>
                </c:pt>
                <c:pt idx="16944">
                  <c:v>-9.1549295774647904E-2</c:v>
                </c:pt>
                <c:pt idx="16945">
                  <c:v>-8.4967320261437801E-2</c:v>
                </c:pt>
                <c:pt idx="16946">
                  <c:v>-0.19496855345911901</c:v>
                </c:pt>
                <c:pt idx="16947">
                  <c:v>-0.15112540192925999</c:v>
                </c:pt>
                <c:pt idx="16948">
                  <c:v>-0.16719242902208201</c:v>
                </c:pt>
                <c:pt idx="16949">
                  <c:v>-0.20945945945945901</c:v>
                </c:pt>
                <c:pt idx="16950">
                  <c:v>-0.20274914089346999</c:v>
                </c:pt>
                <c:pt idx="16951">
                  <c:v>-0.221843003412969</c:v>
                </c:pt>
                <c:pt idx="16952">
                  <c:v>-0.22648083623693299</c:v>
                </c:pt>
                <c:pt idx="16953">
                  <c:v>-0.192727272727272</c:v>
                </c:pt>
                <c:pt idx="16954">
                  <c:v>-0.21830985915492901</c:v>
                </c:pt>
                <c:pt idx="16955">
                  <c:v>-0.15309446254071599</c:v>
                </c:pt>
                <c:pt idx="16956">
                  <c:v>-0.158576051779935</c:v>
                </c:pt>
                <c:pt idx="16957">
                  <c:v>-0.18518518518518501</c:v>
                </c:pt>
                <c:pt idx="16958">
                  <c:v>-0.189003436426116</c:v>
                </c:pt>
                <c:pt idx="16959">
                  <c:v>-0.19999999999999901</c:v>
                </c:pt>
                <c:pt idx="16960">
                  <c:v>-0.13357400722021601</c:v>
                </c:pt>
                <c:pt idx="16961">
                  <c:v>-6.9090909090908995E-2</c:v>
                </c:pt>
                <c:pt idx="16962">
                  <c:v>-7.5098814229248995E-2</c:v>
                </c:pt>
                <c:pt idx="16963">
                  <c:v>-7.3929961089494095E-2</c:v>
                </c:pt>
                <c:pt idx="16964">
                  <c:v>-7.7551020408163293E-2</c:v>
                </c:pt>
                <c:pt idx="16965">
                  <c:v>-8.0851063829787198E-2</c:v>
                </c:pt>
                <c:pt idx="16966">
                  <c:v>-6.9597069597069502E-2</c:v>
                </c:pt>
                <c:pt idx="16967">
                  <c:v>-6.9597069597069502E-2</c:v>
                </c:pt>
                <c:pt idx="16968">
                  <c:v>-5.41310541310542E-2</c:v>
                </c:pt>
                <c:pt idx="16969">
                  <c:v>-2.7932960893854698E-2</c:v>
                </c:pt>
                <c:pt idx="16970">
                  <c:v>-5.2054794520547801E-2</c:v>
                </c:pt>
                <c:pt idx="16971">
                  <c:v>2.9333333333333399E-2</c:v>
                </c:pt>
                <c:pt idx="16972">
                  <c:v>-4.9350649350649201E-2</c:v>
                </c:pt>
                <c:pt idx="16973">
                  <c:v>-3.32480818414322E-2</c:v>
                </c:pt>
                <c:pt idx="16974">
                  <c:v>-3.7463976945244899E-2</c:v>
                </c:pt>
                <c:pt idx="16975">
                  <c:v>-1.9830028328611901E-2</c:v>
                </c:pt>
                <c:pt idx="16976">
                  <c:v>-3.6363636363636498E-3</c:v>
                </c:pt>
                <c:pt idx="16977">
                  <c:v>-3.5087719298245701E-3</c:v>
                </c:pt>
                <c:pt idx="16978">
                  <c:v>8.4985835694051295E-3</c:v>
                </c:pt>
                <c:pt idx="16979">
                  <c:v>1.00334448160535E-2</c:v>
                </c:pt>
                <c:pt idx="16980">
                  <c:v>-5.0251256281406099E-3</c:v>
                </c:pt>
                <c:pt idx="16981">
                  <c:v>-5.3859964093356796E-3</c:v>
                </c:pt>
                <c:pt idx="16982">
                  <c:v>-5.7581573896352501E-3</c:v>
                </c:pt>
                <c:pt idx="16983">
                  <c:v>-6.1855670103092503E-3</c:v>
                </c:pt>
                <c:pt idx="16984">
                  <c:v>-6.2370062370062903E-3</c:v>
                </c:pt>
                <c:pt idx="16985">
                  <c:v>-7.1258907363420604E-3</c:v>
                </c:pt>
                <c:pt idx="16986">
                  <c:v>6.5075921908894696E-3</c:v>
                </c:pt>
                <c:pt idx="16987">
                  <c:v>6.80272108843538E-3</c:v>
                </c:pt>
                <c:pt idx="16988">
                  <c:v>7.2289156626506E-3</c:v>
                </c:pt>
                <c:pt idx="16989">
                  <c:v>0.146666666666666</c:v>
                </c:pt>
                <c:pt idx="16990">
                  <c:v>0.16097560975609701</c:v>
                </c:pt>
                <c:pt idx="16991">
                  <c:v>0.16923076923076899</c:v>
                </c:pt>
                <c:pt idx="16992">
                  <c:v>0.170984455958549</c:v>
                </c:pt>
                <c:pt idx="16993">
                  <c:v>0.24183006535947699</c:v>
                </c:pt>
                <c:pt idx="16994">
                  <c:v>0.13095238095237999</c:v>
                </c:pt>
                <c:pt idx="16995">
                  <c:v>0.13807531380753099</c:v>
                </c:pt>
                <c:pt idx="16996">
                  <c:v>0.15151515151515099</c:v>
                </c:pt>
                <c:pt idx="16997">
                  <c:v>0.17142857142857101</c:v>
                </c:pt>
                <c:pt idx="16998">
                  <c:v>0.15306122448979501</c:v>
                </c:pt>
                <c:pt idx="16999">
                  <c:v>0.17142857142857101</c:v>
                </c:pt>
                <c:pt idx="17000">
                  <c:v>9.6209912536442996E-2</c:v>
                </c:pt>
                <c:pt idx="17001">
                  <c:v>0.243749999999999</c:v>
                </c:pt>
                <c:pt idx="17002">
                  <c:v>0.25391849529780502</c:v>
                </c:pt>
                <c:pt idx="17003">
                  <c:v>0.27457627118644001</c:v>
                </c:pt>
                <c:pt idx="17004">
                  <c:v>0.24324324324324301</c:v>
                </c:pt>
                <c:pt idx="17005">
                  <c:v>0.298013245033112</c:v>
                </c:pt>
                <c:pt idx="17006">
                  <c:v>0.33333333333333298</c:v>
                </c:pt>
                <c:pt idx="17007">
                  <c:v>0.41176470588235298</c:v>
                </c:pt>
                <c:pt idx="17008">
                  <c:v>0.47058823529411697</c:v>
                </c:pt>
                <c:pt idx="17009">
                  <c:v>0.48788927335640098</c:v>
                </c:pt>
                <c:pt idx="17010">
                  <c:v>0.41860465116279</c:v>
                </c:pt>
                <c:pt idx="17011">
                  <c:v>0.38399999999999901</c:v>
                </c:pt>
                <c:pt idx="17012">
                  <c:v>0.38399999999999901</c:v>
                </c:pt>
                <c:pt idx="17013">
                  <c:v>0.31740614334470901</c:v>
                </c:pt>
                <c:pt idx="17014">
                  <c:v>0.3125</c:v>
                </c:pt>
                <c:pt idx="17015">
                  <c:v>0.39669421487603301</c:v>
                </c:pt>
                <c:pt idx="17016">
                  <c:v>0.422594142259414</c:v>
                </c:pt>
                <c:pt idx="17017">
                  <c:v>0.32851985559566699</c:v>
                </c:pt>
                <c:pt idx="17018">
                  <c:v>0.26451612903225702</c:v>
                </c:pt>
                <c:pt idx="17019">
                  <c:v>0.27516778523489899</c:v>
                </c:pt>
                <c:pt idx="17020">
                  <c:v>0.25</c:v>
                </c:pt>
                <c:pt idx="17021">
                  <c:v>0.25396825396825301</c:v>
                </c:pt>
                <c:pt idx="17022">
                  <c:v>0.251028806584362</c:v>
                </c:pt>
                <c:pt idx="17023">
                  <c:v>0.26180257510729599</c:v>
                </c:pt>
                <c:pt idx="17024">
                  <c:v>0.25311203319502001</c:v>
                </c:pt>
                <c:pt idx="17025">
                  <c:v>0.27559055118110198</c:v>
                </c:pt>
                <c:pt idx="17026">
                  <c:v>0.30973451327433599</c:v>
                </c:pt>
                <c:pt idx="17027">
                  <c:v>0.36082474226804101</c:v>
                </c:pt>
                <c:pt idx="17028">
                  <c:v>0.33031674208144701</c:v>
                </c:pt>
                <c:pt idx="17029">
                  <c:v>0.41242937853107298</c:v>
                </c:pt>
                <c:pt idx="17030">
                  <c:v>0.20353982300884901</c:v>
                </c:pt>
                <c:pt idx="17031">
                  <c:v>0.28323699421965298</c:v>
                </c:pt>
                <c:pt idx="17032">
                  <c:v>0.165289256198347</c:v>
                </c:pt>
                <c:pt idx="17033">
                  <c:v>0.27881040892193298</c:v>
                </c:pt>
                <c:pt idx="17034">
                  <c:v>0.28838951310861399</c:v>
                </c:pt>
                <c:pt idx="17035">
                  <c:v>0.318996415770609</c:v>
                </c:pt>
                <c:pt idx="17036">
                  <c:v>0.30496453900709197</c:v>
                </c:pt>
                <c:pt idx="17037">
                  <c:v>0.297491039426523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-1.6453382084095001E-2</c:v>
                </c:pt>
                <c:pt idx="17042">
                  <c:v>-1.6885553470919301E-2</c:v>
                </c:pt>
                <c:pt idx="17043">
                  <c:v>5.7581573896352501E-3</c:v>
                </c:pt>
                <c:pt idx="17044">
                  <c:v>5.7581573896352501E-3</c:v>
                </c:pt>
                <c:pt idx="17045">
                  <c:v>6.3157894736842702E-3</c:v>
                </c:pt>
                <c:pt idx="17046">
                  <c:v>6.1224489795918401E-2</c:v>
                </c:pt>
                <c:pt idx="17047">
                  <c:v>5.7034220532319303E-2</c:v>
                </c:pt>
                <c:pt idx="17048">
                  <c:v>7.0663811563169199E-2</c:v>
                </c:pt>
                <c:pt idx="17049">
                  <c:v>7.5862068965517102E-2</c:v>
                </c:pt>
                <c:pt idx="17050">
                  <c:v>7.6566125290023102E-2</c:v>
                </c:pt>
                <c:pt idx="17051">
                  <c:v>8.4398976982097196E-2</c:v>
                </c:pt>
                <c:pt idx="17052">
                  <c:v>9.7297297297297095E-2</c:v>
                </c:pt>
                <c:pt idx="17053">
                  <c:v>4.04312668463611E-2</c:v>
                </c:pt>
                <c:pt idx="17054">
                  <c:v>4.22535211267605E-2</c:v>
                </c:pt>
                <c:pt idx="17055">
                  <c:v>-0.13043478260869501</c:v>
                </c:pt>
                <c:pt idx="17056">
                  <c:v>-8.1743869209809292E-3</c:v>
                </c:pt>
                <c:pt idx="17057">
                  <c:v>-1.6949152542372801E-2</c:v>
                </c:pt>
                <c:pt idx="17058">
                  <c:v>-1.6304347826086901E-2</c:v>
                </c:pt>
                <c:pt idx="17059">
                  <c:v>-1.9108280254777E-2</c:v>
                </c:pt>
                <c:pt idx="17060">
                  <c:v>-2.08333333333332E-2</c:v>
                </c:pt>
                <c:pt idx="17061">
                  <c:v>-1.9354838709677299E-2</c:v>
                </c:pt>
                <c:pt idx="17062">
                  <c:v>9.2879256965945293E-3</c:v>
                </c:pt>
                <c:pt idx="17063">
                  <c:v>8.8495575221239006E-3</c:v>
                </c:pt>
                <c:pt idx="17064">
                  <c:v>2.8571428571428401E-2</c:v>
                </c:pt>
                <c:pt idx="17065">
                  <c:v>2.9508196721311501E-2</c:v>
                </c:pt>
                <c:pt idx="17066">
                  <c:v>2.8037383177569899E-2</c:v>
                </c:pt>
                <c:pt idx="17067">
                  <c:v>-0.104651162790697</c:v>
                </c:pt>
                <c:pt idx="17068">
                  <c:v>9.0909090909090801E-2</c:v>
                </c:pt>
                <c:pt idx="17069">
                  <c:v>5.9602649006622599E-2</c:v>
                </c:pt>
                <c:pt idx="17070">
                  <c:v>0.123287671232876</c:v>
                </c:pt>
                <c:pt idx="17071">
                  <c:v>0.100671140939597</c:v>
                </c:pt>
                <c:pt idx="17072">
                  <c:v>0.12956810631229199</c:v>
                </c:pt>
                <c:pt idx="17073">
                  <c:v>8.9552238805970102E-2</c:v>
                </c:pt>
                <c:pt idx="17074">
                  <c:v>9.0277777777777596E-2</c:v>
                </c:pt>
                <c:pt idx="17075">
                  <c:v>6.9444444444444406E-2</c:v>
                </c:pt>
                <c:pt idx="17076">
                  <c:v>8.4870848708487004E-2</c:v>
                </c:pt>
                <c:pt idx="17077">
                  <c:v>7.6411960132890297E-2</c:v>
                </c:pt>
                <c:pt idx="17078">
                  <c:v>7.5907590759075799E-2</c:v>
                </c:pt>
                <c:pt idx="17079">
                  <c:v>7.7966101694915302E-2</c:v>
                </c:pt>
                <c:pt idx="17080">
                  <c:v>8.0701754385964899E-2</c:v>
                </c:pt>
                <c:pt idx="17081">
                  <c:v>8.4249084249084102E-2</c:v>
                </c:pt>
                <c:pt idx="17082">
                  <c:v>8.6505190311418595E-2</c:v>
                </c:pt>
                <c:pt idx="17083">
                  <c:v>0.10218978102189701</c:v>
                </c:pt>
                <c:pt idx="17084">
                  <c:v>8.3032490974729298E-2</c:v>
                </c:pt>
                <c:pt idx="17085">
                  <c:v>7.9365079365079305E-2</c:v>
                </c:pt>
                <c:pt idx="17086">
                  <c:v>8.73015873015872E-2</c:v>
                </c:pt>
                <c:pt idx="17087">
                  <c:v>1.5873015873015799E-2</c:v>
                </c:pt>
                <c:pt idx="17088">
                  <c:v>2.0746887966804899E-2</c:v>
                </c:pt>
                <c:pt idx="17089">
                  <c:v>2.9535864978902999E-2</c:v>
                </c:pt>
                <c:pt idx="17090">
                  <c:v>0.10548523206751</c:v>
                </c:pt>
                <c:pt idx="17091">
                  <c:v>0.10729613733905501</c:v>
                </c:pt>
                <c:pt idx="17092">
                  <c:v>0.14124293785310699</c:v>
                </c:pt>
                <c:pt idx="17093">
                  <c:v>0.12087912087912001</c:v>
                </c:pt>
                <c:pt idx="17094">
                  <c:v>0.122222222222222</c:v>
                </c:pt>
                <c:pt idx="17095">
                  <c:v>0.125</c:v>
                </c:pt>
                <c:pt idx="17096">
                  <c:v>0.16939890710382499</c:v>
                </c:pt>
                <c:pt idx="17097">
                  <c:v>0.17514124293785299</c:v>
                </c:pt>
                <c:pt idx="17098">
                  <c:v>0.17708333333333301</c:v>
                </c:pt>
                <c:pt idx="17099">
                  <c:v>0.15577889447236101</c:v>
                </c:pt>
                <c:pt idx="17100">
                  <c:v>0.11578947368421</c:v>
                </c:pt>
                <c:pt idx="17101">
                  <c:v>0.20441988950276199</c:v>
                </c:pt>
                <c:pt idx="17102">
                  <c:v>0.25170068027210801</c:v>
                </c:pt>
                <c:pt idx="17103">
                  <c:v>0.132530120481927</c:v>
                </c:pt>
                <c:pt idx="17104">
                  <c:v>0.13095238095237999</c:v>
                </c:pt>
                <c:pt idx="17105">
                  <c:v>0.129411764705882</c:v>
                </c:pt>
                <c:pt idx="17106">
                  <c:v>0.149700598802395</c:v>
                </c:pt>
                <c:pt idx="17107">
                  <c:v>0.15923566878980799</c:v>
                </c:pt>
                <c:pt idx="17108">
                  <c:v>0.146198830409356</c:v>
                </c:pt>
                <c:pt idx="17109">
                  <c:v>0.157407407407407</c:v>
                </c:pt>
                <c:pt idx="17110">
                  <c:v>0.227513227513227</c:v>
                </c:pt>
                <c:pt idx="17111">
                  <c:v>0.21925133689839499</c:v>
                </c:pt>
                <c:pt idx="17112">
                  <c:v>0.213483146067415</c:v>
                </c:pt>
                <c:pt idx="17113">
                  <c:v>0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1.67597765363127E-2</c:v>
                </c:pt>
                <c:pt idx="17118">
                  <c:v>1.7013232514177599E-2</c:v>
                </c:pt>
                <c:pt idx="17119">
                  <c:v>1.7142857142857099E-2</c:v>
                </c:pt>
                <c:pt idx="17120">
                  <c:v>1.3487475915221399E-2</c:v>
                </c:pt>
                <c:pt idx="17121">
                  <c:v>1.3487475915221399E-2</c:v>
                </c:pt>
                <c:pt idx="17122">
                  <c:v>1.39720558882234E-2</c:v>
                </c:pt>
                <c:pt idx="17123">
                  <c:v>3.1620553359683799E-2</c:v>
                </c:pt>
                <c:pt idx="17124">
                  <c:v>1.33333333333334E-2</c:v>
                </c:pt>
                <c:pt idx="17125">
                  <c:v>3.00751879699248E-2</c:v>
                </c:pt>
                <c:pt idx="17126">
                  <c:v>3.0651340996168602E-2</c:v>
                </c:pt>
                <c:pt idx="17127">
                  <c:v>4.1666666666666699E-2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1.9108280254777E-2</c:v>
                </c:pt>
                <c:pt idx="17133">
                  <c:v>1.81086519114688E-2</c:v>
                </c:pt>
                <c:pt idx="17134">
                  <c:v>2.2388059701492401E-2</c:v>
                </c:pt>
                <c:pt idx="17135">
                  <c:v>2.47933884297519E-2</c:v>
                </c:pt>
                <c:pt idx="17136">
                  <c:v>2.5104602510460199E-2</c:v>
                </c:pt>
                <c:pt idx="17137">
                  <c:v>1.7681728880157101E-2</c:v>
                </c:pt>
                <c:pt idx="17138">
                  <c:v>1.7475728155339699E-2</c:v>
                </c:pt>
                <c:pt idx="17139">
                  <c:v>1.7543859649122799E-2</c:v>
                </c:pt>
                <c:pt idx="17140">
                  <c:v>1.5706806282722498E-2</c:v>
                </c:pt>
                <c:pt idx="17141">
                  <c:v>1.87891440501044E-2</c:v>
                </c:pt>
                <c:pt idx="17142">
                  <c:v>2.5531914893616999E-2</c:v>
                </c:pt>
                <c:pt idx="17143">
                  <c:v>2.32558139534884E-2</c:v>
                </c:pt>
                <c:pt idx="17144">
                  <c:v>1.8867924528301799E-2</c:v>
                </c:pt>
                <c:pt idx="17145">
                  <c:v>1.95227765726682E-2</c:v>
                </c:pt>
                <c:pt idx="17146">
                  <c:v>2.0881670533642701E-2</c:v>
                </c:pt>
                <c:pt idx="17147">
                  <c:v>1.29310344827586E-2</c:v>
                </c:pt>
                <c:pt idx="17148">
                  <c:v>1.38888888888888E-2</c:v>
                </c:pt>
                <c:pt idx="17149">
                  <c:v>0</c:v>
                </c:pt>
                <c:pt idx="17150">
                  <c:v>0</c:v>
                </c:pt>
                <c:pt idx="17151">
                  <c:v>-8.0428954423592495E-3</c:v>
                </c:pt>
                <c:pt idx="17152">
                  <c:v>-8.7463556851312598E-3</c:v>
                </c:pt>
                <c:pt idx="17153">
                  <c:v>-7.4812967581048204E-3</c:v>
                </c:pt>
                <c:pt idx="17154">
                  <c:v>3.0150753768844098E-2</c:v>
                </c:pt>
                <c:pt idx="17155">
                  <c:v>3.03030303030302E-2</c:v>
                </c:pt>
                <c:pt idx="17156">
                  <c:v>2.8846153846153699E-2</c:v>
                </c:pt>
                <c:pt idx="17157">
                  <c:v>-7.0257611241217799E-3</c:v>
                </c:pt>
                <c:pt idx="17158">
                  <c:v>-7.8328981723236792E-3</c:v>
                </c:pt>
                <c:pt idx="17159">
                  <c:v>-8.2644628099173192E-3</c:v>
                </c:pt>
                <c:pt idx="17160">
                  <c:v>-9.4043887147334804E-3</c:v>
                </c:pt>
                <c:pt idx="17161">
                  <c:v>-1.06007067137809E-2</c:v>
                </c:pt>
                <c:pt idx="17162">
                  <c:v>-1.0380622837370099E-2</c:v>
                </c:pt>
                <c:pt idx="17163">
                  <c:v>-4.6875E-2</c:v>
                </c:pt>
                <c:pt idx="17164">
                  <c:v>-1.6949152542372801E-2</c:v>
                </c:pt>
                <c:pt idx="17165">
                  <c:v>-1.8018018018018001E-2</c:v>
                </c:pt>
                <c:pt idx="17166">
                  <c:v>-1.78571428571427E-2</c:v>
                </c:pt>
                <c:pt idx="17167">
                  <c:v>-1.78571428571427E-2</c:v>
                </c:pt>
                <c:pt idx="17168">
                  <c:v>-0.02</c:v>
                </c:pt>
                <c:pt idx="17169">
                  <c:v>-3.5532994923857801E-2</c:v>
                </c:pt>
                <c:pt idx="17170">
                  <c:v>-3.7433155080213797E-2</c:v>
                </c:pt>
                <c:pt idx="17171">
                  <c:v>-3.6649214659685903E-2</c:v>
                </c:pt>
                <c:pt idx="17172">
                  <c:v>-3.3492822966507199E-2</c:v>
                </c:pt>
                <c:pt idx="17173">
                  <c:v>-3.03030303030302E-2</c:v>
                </c:pt>
                <c:pt idx="17174">
                  <c:v>-2.60223048327137E-2</c:v>
                </c:pt>
                <c:pt idx="17175">
                  <c:v>-2.9045643153526798E-2</c:v>
                </c:pt>
                <c:pt idx="17176">
                  <c:v>-2.68199233716475E-2</c:v>
                </c:pt>
                <c:pt idx="17177">
                  <c:v>-3.5294117647058899E-2</c:v>
                </c:pt>
                <c:pt idx="17178">
                  <c:v>-8.9552238805970102E-2</c:v>
                </c:pt>
                <c:pt idx="17179">
                  <c:v>-6.7669172932330796E-2</c:v>
                </c:pt>
                <c:pt idx="17180">
                  <c:v>-7.1999999999999995E-2</c:v>
                </c:pt>
                <c:pt idx="17181">
                  <c:v>-6.9230769230769207E-2</c:v>
                </c:pt>
                <c:pt idx="17182">
                  <c:v>-8.1712062256809201E-2</c:v>
                </c:pt>
                <c:pt idx="17183">
                  <c:v>-8.4985835694051295E-3</c:v>
                </c:pt>
                <c:pt idx="17184">
                  <c:v>-8.4985835694051295E-3</c:v>
                </c:pt>
                <c:pt idx="17185">
                  <c:v>-4.2313117066290398E-3</c:v>
                </c:pt>
                <c:pt idx="17186">
                  <c:v>-2.0804438280166399E-2</c:v>
                </c:pt>
                <c:pt idx="17187">
                  <c:v>-2.24887556221888E-2</c:v>
                </c:pt>
                <c:pt idx="17188">
                  <c:v>-2.6086956521739198E-2</c:v>
                </c:pt>
                <c:pt idx="17189">
                  <c:v>-2.62697022767075E-2</c:v>
                </c:pt>
                <c:pt idx="17190">
                  <c:v>-2.62697022767075E-2</c:v>
                </c:pt>
                <c:pt idx="17191">
                  <c:v>-1.8612521150592299E-2</c:v>
                </c:pt>
                <c:pt idx="17192">
                  <c:v>-2.1276595744680701E-2</c:v>
                </c:pt>
                <c:pt idx="17193">
                  <c:v>6.3432835820895497E-2</c:v>
                </c:pt>
                <c:pt idx="17194">
                  <c:v>6.7729083665338502E-2</c:v>
                </c:pt>
                <c:pt idx="17195">
                  <c:v>6.1630218687872697E-2</c:v>
                </c:pt>
                <c:pt idx="17196">
                  <c:v>1.7142857142857099E-2</c:v>
                </c:pt>
                <c:pt idx="17197">
                  <c:v>1.7142857142857099E-2</c:v>
                </c:pt>
                <c:pt idx="17198">
                  <c:v>1.74418604651163E-2</c:v>
                </c:pt>
                <c:pt idx="17199">
                  <c:v>1.86335403726707E-2</c:v>
                </c:pt>
                <c:pt idx="17200">
                  <c:v>4.2402826855123699E-2</c:v>
                </c:pt>
                <c:pt idx="17201">
                  <c:v>4.296875E-2</c:v>
                </c:pt>
                <c:pt idx="17202">
                  <c:v>4.6728971962616703E-2</c:v>
                </c:pt>
                <c:pt idx="17203">
                  <c:v>3.8194444444444399E-2</c:v>
                </c:pt>
                <c:pt idx="17204">
                  <c:v>1.32325141776936E-2</c:v>
                </c:pt>
                <c:pt idx="17205">
                  <c:v>-1.53846153846153E-2</c:v>
                </c:pt>
                <c:pt idx="17206">
                  <c:v>1.8939393939393999E-2</c:v>
                </c:pt>
                <c:pt idx="17207">
                  <c:v>1.91570881226053E-2</c:v>
                </c:pt>
                <c:pt idx="17208">
                  <c:v>3.2653061224489702E-2</c:v>
                </c:pt>
                <c:pt idx="17209">
                  <c:v>-5.5876685934489398E-2</c:v>
                </c:pt>
                <c:pt idx="17210">
                  <c:v>-3.4965034965035399E-3</c:v>
                </c:pt>
                <c:pt idx="17211">
                  <c:v>2.5540275049115799E-2</c:v>
                </c:pt>
                <c:pt idx="17212">
                  <c:v>2.5948103792415099E-2</c:v>
                </c:pt>
                <c:pt idx="17213">
                  <c:v>2.9748283752860399E-2</c:v>
                </c:pt>
                <c:pt idx="17214">
                  <c:v>3.4482758620689703E-2</c:v>
                </c:pt>
                <c:pt idx="17215">
                  <c:v>4.72727272727273E-2</c:v>
                </c:pt>
                <c:pt idx="17216">
                  <c:v>-2.70270270270269E-2</c:v>
                </c:pt>
                <c:pt idx="17217">
                  <c:v>-5.8823529411764698E-2</c:v>
                </c:pt>
                <c:pt idx="17218">
                  <c:v>-6.2730627306273101E-2</c:v>
                </c:pt>
                <c:pt idx="17219">
                  <c:v>-0.170542635658914</c:v>
                </c:pt>
                <c:pt idx="17220">
                  <c:v>-7.5757575757575593E-2</c:v>
                </c:pt>
                <c:pt idx="17221">
                  <c:v>-7.8125E-2</c:v>
                </c:pt>
                <c:pt idx="17222">
                  <c:v>-5.76271186440677E-2</c:v>
                </c:pt>
                <c:pt idx="17223">
                  <c:v>-6.00706713780918E-2</c:v>
                </c:pt>
                <c:pt idx="17224">
                  <c:v>-7.1942446043165395E-2</c:v>
                </c:pt>
                <c:pt idx="17225">
                  <c:v>-7.3529411764705802E-2</c:v>
                </c:pt>
                <c:pt idx="17226">
                  <c:v>-0.05</c:v>
                </c:pt>
                <c:pt idx="17227">
                  <c:v>-0.11111111111111099</c:v>
                </c:pt>
                <c:pt idx="17228">
                  <c:v>-0.113801452784503</c:v>
                </c:pt>
                <c:pt idx="17229">
                  <c:v>-0.12690355329949199</c:v>
                </c:pt>
                <c:pt idx="17230">
                  <c:v>-9.9756690997566899E-2</c:v>
                </c:pt>
                <c:pt idx="17231">
                  <c:v>-0.108179419525066</c:v>
                </c:pt>
                <c:pt idx="17232">
                  <c:v>-5.9431524547803601E-2</c:v>
                </c:pt>
                <c:pt idx="17233">
                  <c:v>-6.0052219321148702E-2</c:v>
                </c:pt>
                <c:pt idx="17234">
                  <c:v>-3.6082474226804197E-2</c:v>
                </c:pt>
                <c:pt idx="17235">
                  <c:v>2.6809651474530801E-3</c:v>
                </c:pt>
                <c:pt idx="17236">
                  <c:v>2.6666666666665898E-3</c:v>
                </c:pt>
                <c:pt idx="17237">
                  <c:v>-3.9548022598869997E-2</c:v>
                </c:pt>
                <c:pt idx="17238">
                  <c:v>-4.5197740112994302E-2</c:v>
                </c:pt>
                <c:pt idx="17239">
                  <c:v>-4.3041606886657898E-3</c:v>
                </c:pt>
                <c:pt idx="17240">
                  <c:v>4.6224961479199803E-3</c:v>
                </c:pt>
                <c:pt idx="17241">
                  <c:v>5.73613766730396E-3</c:v>
                </c:pt>
                <c:pt idx="17242">
                  <c:v>6.0120240480960804E-3</c:v>
                </c:pt>
                <c:pt idx="17243">
                  <c:v>-5.9171597633136397E-3</c:v>
                </c:pt>
                <c:pt idx="17244">
                  <c:v>3.6437246963562701E-2</c:v>
                </c:pt>
                <c:pt idx="17245">
                  <c:v>2.04081632653061E-2</c:v>
                </c:pt>
                <c:pt idx="17246">
                  <c:v>-7.1583514099783099E-2</c:v>
                </c:pt>
                <c:pt idx="17247">
                  <c:v>-7.3170731707317097E-2</c:v>
                </c:pt>
                <c:pt idx="17248">
                  <c:v>-1.48514851485148E-2</c:v>
                </c:pt>
                <c:pt idx="17249">
                  <c:v>-1.60427807486631E-2</c:v>
                </c:pt>
                <c:pt idx="17250">
                  <c:v>4.7120418848167499E-2</c:v>
                </c:pt>
                <c:pt idx="17251">
                  <c:v>-4.7872340425531901E-2</c:v>
                </c:pt>
                <c:pt idx="17252">
                  <c:v>-6.9408740359896998E-2</c:v>
                </c:pt>
                <c:pt idx="17253">
                  <c:v>-7.8947368421052599E-2</c:v>
                </c:pt>
                <c:pt idx="17254">
                  <c:v>-4.04312668463611E-2</c:v>
                </c:pt>
                <c:pt idx="17255">
                  <c:v>-3.7037037037036903E-2</c:v>
                </c:pt>
                <c:pt idx="17256">
                  <c:v>-5.37084398976981E-2</c:v>
                </c:pt>
                <c:pt idx="17257">
                  <c:v>-6.9408740359896998E-2</c:v>
                </c:pt>
                <c:pt idx="17258">
                  <c:v>-5.5408970976253302E-2</c:v>
                </c:pt>
                <c:pt idx="17259">
                  <c:v>-6.1946902654867297E-2</c:v>
                </c:pt>
                <c:pt idx="17260">
                  <c:v>-1.8749999999999999E-2</c:v>
                </c:pt>
                <c:pt idx="17261">
                  <c:v>-1.92307692307691E-2</c:v>
                </c:pt>
                <c:pt idx="17262">
                  <c:v>-2.14285714285713E-2</c:v>
                </c:pt>
                <c:pt idx="17263">
                  <c:v>-2.96296296296296E-2</c:v>
                </c:pt>
                <c:pt idx="17264">
                  <c:v>-3.2520325203251897E-2</c:v>
                </c:pt>
                <c:pt idx="17265">
                  <c:v>-4.7210300429184601E-2</c:v>
                </c:pt>
                <c:pt idx="17266">
                  <c:v>-4.8458149779735601E-2</c:v>
                </c:pt>
                <c:pt idx="17267">
                  <c:v>-4.8888888888888898E-2</c:v>
                </c:pt>
                <c:pt idx="17268">
                  <c:v>-3.8461538461538498E-2</c:v>
                </c:pt>
                <c:pt idx="17269">
                  <c:v>-4.7210300429184601E-2</c:v>
                </c:pt>
                <c:pt idx="17270">
                  <c:v>-3.9711191335739901E-2</c:v>
                </c:pt>
                <c:pt idx="17271">
                  <c:v>-1.9011406844106502E-2</c:v>
                </c:pt>
                <c:pt idx="17272">
                  <c:v>-1.8867924528301799E-2</c:v>
                </c:pt>
                <c:pt idx="17273">
                  <c:v>-2.32558139534884E-2</c:v>
                </c:pt>
                <c:pt idx="17274">
                  <c:v>-2.1834061135371102E-2</c:v>
                </c:pt>
                <c:pt idx="17275">
                  <c:v>-3.1963470319634701E-2</c:v>
                </c:pt>
                <c:pt idx="17276">
                  <c:v>-0.11864406779661001</c:v>
                </c:pt>
                <c:pt idx="17277">
                  <c:v>-0.11764705882352899</c:v>
                </c:pt>
                <c:pt idx="17278">
                  <c:v>7.8125E-2</c:v>
                </c:pt>
                <c:pt idx="17279">
                  <c:v>6.0344827586206802E-2</c:v>
                </c:pt>
                <c:pt idx="17280">
                  <c:v>6.60377358490567E-2</c:v>
                </c:pt>
                <c:pt idx="17281">
                  <c:v>6.8627450980392093E-2</c:v>
                </c:pt>
                <c:pt idx="17282">
                  <c:v>0.11004784688995201</c:v>
                </c:pt>
                <c:pt idx="17283">
                  <c:v>9.0090090090090003E-2</c:v>
                </c:pt>
                <c:pt idx="17284">
                  <c:v>0.106976744186046</c:v>
                </c:pt>
                <c:pt idx="17285">
                  <c:v>9.0909090909090298E-3</c:v>
                </c:pt>
                <c:pt idx="17286">
                  <c:v>0.245283018867924</c:v>
                </c:pt>
                <c:pt idx="17287">
                  <c:v>0.244094488188976</c:v>
                </c:pt>
                <c:pt idx="17288">
                  <c:v>0.240310077519379</c:v>
                </c:pt>
                <c:pt idx="17289">
                  <c:v>0.256198347107438</c:v>
                </c:pt>
                <c:pt idx="17290">
                  <c:v>0.18431372549019601</c:v>
                </c:pt>
                <c:pt idx="17291">
                  <c:v>0.240310077519379</c:v>
                </c:pt>
                <c:pt idx="17292">
                  <c:v>0.240310077519379</c:v>
                </c:pt>
                <c:pt idx="17293">
                  <c:v>0.3125</c:v>
                </c:pt>
                <c:pt idx="17294">
                  <c:v>0.365671641791044</c:v>
                </c:pt>
                <c:pt idx="17295">
                  <c:v>0.37404580152671701</c:v>
                </c:pt>
                <c:pt idx="17296">
                  <c:v>0.317460317460317</c:v>
                </c:pt>
                <c:pt idx="17297">
                  <c:v>4.2674253200569697E-3</c:v>
                </c:pt>
                <c:pt idx="17298">
                  <c:v>4.2674253200569697E-3</c:v>
                </c:pt>
                <c:pt idx="17299">
                  <c:v>5.3859964093356796E-3</c:v>
                </c:pt>
                <c:pt idx="17300">
                  <c:v>-2.2900763358778501E-2</c:v>
                </c:pt>
                <c:pt idx="17301">
                  <c:v>-2.37154150197629E-2</c:v>
                </c:pt>
                <c:pt idx="17302">
                  <c:v>-2.4193548387096701E-2</c:v>
                </c:pt>
                <c:pt idx="17303">
                  <c:v>-2.4691358024691398E-2</c:v>
                </c:pt>
                <c:pt idx="17304">
                  <c:v>-2.8846153846153699E-2</c:v>
                </c:pt>
                <c:pt idx="17305">
                  <c:v>-5.8568329718004401E-2</c:v>
                </c:pt>
                <c:pt idx="17306">
                  <c:v>-6.2645011600928002E-2</c:v>
                </c:pt>
                <c:pt idx="17307">
                  <c:v>-6.7331670822942502E-2</c:v>
                </c:pt>
                <c:pt idx="17308">
                  <c:v>-8.1521739130434798E-2</c:v>
                </c:pt>
                <c:pt idx="17309">
                  <c:v>-4.0540540540540501E-2</c:v>
                </c:pt>
                <c:pt idx="17310">
                  <c:v>-4.4444444444444502E-2</c:v>
                </c:pt>
                <c:pt idx="17311">
                  <c:v>-4.4776119402984899E-2</c:v>
                </c:pt>
                <c:pt idx="17312">
                  <c:v>-4.0540540540540501E-2</c:v>
                </c:pt>
                <c:pt idx="17313">
                  <c:v>1.1764705882352899E-2</c:v>
                </c:pt>
                <c:pt idx="17314">
                  <c:v>-1.0380622837370099E-2</c:v>
                </c:pt>
                <c:pt idx="17315">
                  <c:v>-9.9667774086378193E-3</c:v>
                </c:pt>
                <c:pt idx="17316">
                  <c:v>-0.06</c:v>
                </c:pt>
                <c:pt idx="17317">
                  <c:v>-4.7904191616766401E-2</c:v>
                </c:pt>
                <c:pt idx="17318">
                  <c:v>-4.9382716049382699E-2</c:v>
                </c:pt>
                <c:pt idx="17319">
                  <c:v>-3.0211480362538601E-3</c:v>
                </c:pt>
                <c:pt idx="17320">
                  <c:v>-3.1152647975076701E-3</c:v>
                </c:pt>
                <c:pt idx="17321">
                  <c:v>7.6023391812865396E-2</c:v>
                </c:pt>
                <c:pt idx="17322">
                  <c:v>7.6923076923076802E-2</c:v>
                </c:pt>
                <c:pt idx="17323">
                  <c:v>3.3434650455927001E-2</c:v>
                </c:pt>
                <c:pt idx="17324">
                  <c:v>3.6789297658862803E-2</c:v>
                </c:pt>
                <c:pt idx="17325">
                  <c:v>4.15094339622641E-2</c:v>
                </c:pt>
                <c:pt idx="17326">
                  <c:v>4.15094339622641E-2</c:v>
                </c:pt>
                <c:pt idx="17327">
                  <c:v>6.6666666666666596E-2</c:v>
                </c:pt>
                <c:pt idx="17328">
                  <c:v>5.0746268656716297E-2</c:v>
                </c:pt>
                <c:pt idx="17329">
                  <c:v>0.16666666666666599</c:v>
                </c:pt>
                <c:pt idx="17330">
                  <c:v>0.187845303867403</c:v>
                </c:pt>
                <c:pt idx="17331">
                  <c:v>0.198830409356725</c:v>
                </c:pt>
                <c:pt idx="17332">
                  <c:v>0.14285714285714199</c:v>
                </c:pt>
                <c:pt idx="17333">
                  <c:v>0.158227848101265</c:v>
                </c:pt>
                <c:pt idx="17334">
                  <c:v>0.164383561643835</c:v>
                </c:pt>
                <c:pt idx="17335">
                  <c:v>0.148148148148148</c:v>
                </c:pt>
                <c:pt idx="17336">
                  <c:v>0.15217391304347799</c:v>
                </c:pt>
                <c:pt idx="17337">
                  <c:v>0.14893617021276601</c:v>
                </c:pt>
                <c:pt idx="17338">
                  <c:v>0.13725490196078399</c:v>
                </c:pt>
                <c:pt idx="17339">
                  <c:v>0.12962962962962901</c:v>
                </c:pt>
                <c:pt idx="17340">
                  <c:v>0.14285714285714199</c:v>
                </c:pt>
                <c:pt idx="17341">
                  <c:v>0.16030534351145001</c:v>
                </c:pt>
                <c:pt idx="17342">
                  <c:v>0.14942528735632099</c:v>
                </c:pt>
                <c:pt idx="17343">
                  <c:v>0.16334661354581601</c:v>
                </c:pt>
                <c:pt idx="17344">
                  <c:v>0.15573770491803199</c:v>
                </c:pt>
                <c:pt idx="17345">
                  <c:v>0.15079365079365001</c:v>
                </c:pt>
                <c:pt idx="17346">
                  <c:v>0.12033195020746799</c:v>
                </c:pt>
                <c:pt idx="17347">
                  <c:v>0.11111111111111099</c:v>
                </c:pt>
                <c:pt idx="17348">
                  <c:v>0.113725490196078</c:v>
                </c:pt>
                <c:pt idx="17349">
                  <c:v>0.15322580645161299</c:v>
                </c:pt>
                <c:pt idx="17350">
                  <c:v>0.15981735159817301</c:v>
                </c:pt>
                <c:pt idx="17351">
                  <c:v>0.15021459227467801</c:v>
                </c:pt>
                <c:pt idx="17352">
                  <c:v>0.17241379310344801</c:v>
                </c:pt>
                <c:pt idx="17353">
                  <c:v>0.25118483412322201</c:v>
                </c:pt>
                <c:pt idx="17354">
                  <c:v>0.25603864734299497</c:v>
                </c:pt>
                <c:pt idx="17355">
                  <c:v>0.18894009216589799</c:v>
                </c:pt>
                <c:pt idx="17356">
                  <c:v>0.16334661354581601</c:v>
                </c:pt>
                <c:pt idx="17357">
                  <c:v>0.236641221374045</c:v>
                </c:pt>
                <c:pt idx="17358">
                  <c:v>0.23137254901960699</c:v>
                </c:pt>
                <c:pt idx="17359">
                  <c:v>0.22097378277153501</c:v>
                </c:pt>
                <c:pt idx="17360">
                  <c:v>0.25688073394495398</c:v>
                </c:pt>
                <c:pt idx="17361">
                  <c:v>0.24074074074074001</c:v>
                </c:pt>
                <c:pt idx="17362">
                  <c:v>-4.6808510638297801E-2</c:v>
                </c:pt>
                <c:pt idx="17363">
                  <c:v>-5.8823529411764698E-2</c:v>
                </c:pt>
                <c:pt idx="17364">
                  <c:v>-5.8823529411764698E-2</c:v>
                </c:pt>
                <c:pt idx="17365">
                  <c:v>0.14403292181069899</c:v>
                </c:pt>
                <c:pt idx="17366">
                  <c:v>0.109243697478991</c:v>
                </c:pt>
                <c:pt idx="17367">
                  <c:v>0.25266903914590699</c:v>
                </c:pt>
                <c:pt idx="17368">
                  <c:v>0.18213058419243899</c:v>
                </c:pt>
                <c:pt idx="17369">
                  <c:v>0.111940298507462</c:v>
                </c:pt>
                <c:pt idx="17370">
                  <c:v>0.149171270718232</c:v>
                </c:pt>
                <c:pt idx="17371">
                  <c:v>0.40909090909090901</c:v>
                </c:pt>
                <c:pt idx="17372">
                  <c:v>0.47368421052631499</c:v>
                </c:pt>
                <c:pt idx="17373">
                  <c:v>0.48691099476439698</c:v>
                </c:pt>
                <c:pt idx="17374">
                  <c:v>0.24242424242424199</c:v>
                </c:pt>
                <c:pt idx="17375">
                  <c:v>0.25</c:v>
                </c:pt>
                <c:pt idx="17376">
                  <c:v>0.233160621761657</c:v>
                </c:pt>
                <c:pt idx="17377">
                  <c:v>0.25139664804469197</c:v>
                </c:pt>
                <c:pt idx="17378">
                  <c:v>0.21052631578947301</c:v>
                </c:pt>
                <c:pt idx="17379">
                  <c:v>0.24890829694323099</c:v>
                </c:pt>
                <c:pt idx="17380">
                  <c:v>0.38532110091743099</c:v>
                </c:pt>
                <c:pt idx="17381">
                  <c:v>0.42028985507246303</c:v>
                </c:pt>
                <c:pt idx="17382">
                  <c:v>0.28571428571428498</c:v>
                </c:pt>
                <c:pt idx="17383">
                  <c:v>0.26760563380281699</c:v>
                </c:pt>
                <c:pt idx="17384">
                  <c:v>-8.4985835694051295E-3</c:v>
                </c:pt>
                <c:pt idx="17385">
                  <c:v>-8.4985835694051295E-3</c:v>
                </c:pt>
                <c:pt idx="17386">
                  <c:v>-9.3749999999999094E-3</c:v>
                </c:pt>
                <c:pt idx="17387">
                  <c:v>-1.07142857142856E-2</c:v>
                </c:pt>
                <c:pt idx="17388">
                  <c:v>-1.8036072144288401E-2</c:v>
                </c:pt>
                <c:pt idx="17389">
                  <c:v>1.1406844106463801E-2</c:v>
                </c:pt>
                <c:pt idx="17390">
                  <c:v>1.14942528735633E-2</c:v>
                </c:pt>
                <c:pt idx="17391">
                  <c:v>-0.04</c:v>
                </c:pt>
                <c:pt idx="17392">
                  <c:v>-4.9429657794676798E-2</c:v>
                </c:pt>
                <c:pt idx="17393">
                  <c:v>1.8018018018017799E-3</c:v>
                </c:pt>
                <c:pt idx="17394">
                  <c:v>-3.66300366300365E-3</c:v>
                </c:pt>
                <c:pt idx="17395">
                  <c:v>1.28440366972477E-2</c:v>
                </c:pt>
                <c:pt idx="17396">
                  <c:v>1.30841121495326E-2</c:v>
                </c:pt>
                <c:pt idx="17397">
                  <c:v>1.30841121495326E-2</c:v>
                </c:pt>
                <c:pt idx="17398">
                  <c:v>1.5659955257270701E-2</c:v>
                </c:pt>
                <c:pt idx="17399">
                  <c:v>2.3474178403755701E-2</c:v>
                </c:pt>
                <c:pt idx="17400">
                  <c:v>9.3896713615022592E-3</c:v>
                </c:pt>
                <c:pt idx="17401">
                  <c:v>8.6956521739129898E-3</c:v>
                </c:pt>
                <c:pt idx="17402">
                  <c:v>-4.3478260869564897E-3</c:v>
                </c:pt>
                <c:pt idx="17403">
                  <c:v>-4.4444444444444696E-3</c:v>
                </c:pt>
                <c:pt idx="17404">
                  <c:v>-4.4843049327354303E-3</c:v>
                </c:pt>
                <c:pt idx="17405">
                  <c:v>-4.5248868778280304E-3</c:v>
                </c:pt>
                <c:pt idx="17406">
                  <c:v>-2.6004728132387599E-2</c:v>
                </c:pt>
                <c:pt idx="17407">
                  <c:v>-2.7295285359801399E-2</c:v>
                </c:pt>
                <c:pt idx="17408">
                  <c:v>-2.77078085642317E-2</c:v>
                </c:pt>
                <c:pt idx="17409">
                  <c:v>-0.02</c:v>
                </c:pt>
                <c:pt idx="17410">
                  <c:v>-2.19780219780219E-2</c:v>
                </c:pt>
                <c:pt idx="17411">
                  <c:v>-2.3809523809523701E-2</c:v>
                </c:pt>
                <c:pt idx="17412">
                  <c:v>-2.7777777777777599E-2</c:v>
                </c:pt>
                <c:pt idx="17413">
                  <c:v>-2.7777777777777599E-2</c:v>
                </c:pt>
                <c:pt idx="17414">
                  <c:v>-2.7397260273972698E-2</c:v>
                </c:pt>
                <c:pt idx="17415">
                  <c:v>-6.7567567567567901E-3</c:v>
                </c:pt>
                <c:pt idx="17416">
                  <c:v>-6.2111801242234997E-3</c:v>
                </c:pt>
                <c:pt idx="17417">
                  <c:v>-5.6856187290969799E-2</c:v>
                </c:pt>
                <c:pt idx="17418">
                  <c:v>-6.0975609756097601E-2</c:v>
                </c:pt>
                <c:pt idx="17419">
                  <c:v>-6.3694267515923497E-2</c:v>
                </c:pt>
                <c:pt idx="17420">
                  <c:v>-7.6923076923076802E-2</c:v>
                </c:pt>
                <c:pt idx="17421">
                  <c:v>-6.9486404833836807E-2</c:v>
                </c:pt>
                <c:pt idx="17422">
                  <c:v>-7.4712643678160801E-2</c:v>
                </c:pt>
                <c:pt idx="17423">
                  <c:v>-6.02409638554217E-2</c:v>
                </c:pt>
                <c:pt idx="17424">
                  <c:v>-3.5143769968050999E-2</c:v>
                </c:pt>
                <c:pt idx="17425">
                  <c:v>-3.5830618892508097E-2</c:v>
                </c:pt>
                <c:pt idx="17426">
                  <c:v>-3.2069970845481001E-2</c:v>
                </c:pt>
                <c:pt idx="17427">
                  <c:v>-3.2258064516128997E-2</c:v>
                </c:pt>
                <c:pt idx="17428">
                  <c:v>-0.106145251396648</c:v>
                </c:pt>
                <c:pt idx="17429">
                  <c:v>-8.5043988269794604E-2</c:v>
                </c:pt>
                <c:pt idx="17430">
                  <c:v>-0.121019108280254</c:v>
                </c:pt>
                <c:pt idx="17431">
                  <c:v>-0.12023460410557101</c:v>
                </c:pt>
                <c:pt idx="17432">
                  <c:v>-0.128526645768024</c:v>
                </c:pt>
                <c:pt idx="17433">
                  <c:v>-0.122807017543859</c:v>
                </c:pt>
                <c:pt idx="17434">
                  <c:v>-0.12635379061371799</c:v>
                </c:pt>
                <c:pt idx="17435">
                  <c:v>-0.122137404580152</c:v>
                </c:pt>
                <c:pt idx="17436">
                  <c:v>-0.116788321167883</c:v>
                </c:pt>
                <c:pt idx="17437">
                  <c:v>-5.0724637681159403E-2</c:v>
                </c:pt>
                <c:pt idx="17438">
                  <c:v>-5.46875E-2</c:v>
                </c:pt>
                <c:pt idx="17439">
                  <c:v>-4.82758620689656E-2</c:v>
                </c:pt>
                <c:pt idx="17440">
                  <c:v>-6.5134099616858301E-2</c:v>
                </c:pt>
                <c:pt idx="17441">
                  <c:v>-5.6105610561056E-2</c:v>
                </c:pt>
                <c:pt idx="17442">
                  <c:v>-7.1428571428571397E-2</c:v>
                </c:pt>
                <c:pt idx="17443">
                  <c:v>-9.6296296296296297E-2</c:v>
                </c:pt>
                <c:pt idx="17444">
                  <c:v>-0.11111111111111099</c:v>
                </c:pt>
                <c:pt idx="17445">
                  <c:v>-0.1015625</c:v>
                </c:pt>
                <c:pt idx="17446">
                  <c:v>-0.108333333333333</c:v>
                </c:pt>
                <c:pt idx="17447">
                  <c:v>-0.11111111111111099</c:v>
                </c:pt>
                <c:pt idx="17448">
                  <c:v>-0.16504854368932001</c:v>
                </c:pt>
                <c:pt idx="17449">
                  <c:v>-0.134615384615384</c:v>
                </c:pt>
                <c:pt idx="17450">
                  <c:v>-0.119658119658119</c:v>
                </c:pt>
                <c:pt idx="17451">
                  <c:v>-0.126126126126126</c:v>
                </c:pt>
                <c:pt idx="17452">
                  <c:v>-0.105263157894736</c:v>
                </c:pt>
                <c:pt idx="17453">
                  <c:v>-0.100775193798449</c:v>
                </c:pt>
                <c:pt idx="17454">
                  <c:v>-0.11740890688259099</c:v>
                </c:pt>
                <c:pt idx="17455">
                  <c:v>-0.121338912133891</c:v>
                </c:pt>
                <c:pt idx="17456">
                  <c:v>-0.118367346938775</c:v>
                </c:pt>
                <c:pt idx="17457">
                  <c:v>-1.8587360594795401E-2</c:v>
                </c:pt>
                <c:pt idx="17458">
                  <c:v>-1.7421602787456501E-2</c:v>
                </c:pt>
                <c:pt idx="17459">
                  <c:v>-5.8020477815699599E-2</c:v>
                </c:pt>
                <c:pt idx="17460">
                  <c:v>-6.2271062271062202E-2</c:v>
                </c:pt>
                <c:pt idx="17461">
                  <c:v>-5.26315789473683E-2</c:v>
                </c:pt>
                <c:pt idx="17462">
                  <c:v>-3.0769230769230601E-2</c:v>
                </c:pt>
                <c:pt idx="17463">
                  <c:v>-3.4782608695652098E-2</c:v>
                </c:pt>
                <c:pt idx="17464">
                  <c:v>-4.3956043956044001E-2</c:v>
                </c:pt>
                <c:pt idx="17465">
                  <c:v>-0.12999999999999901</c:v>
                </c:pt>
                <c:pt idx="17466">
                  <c:v>-0.12745098039215599</c:v>
                </c:pt>
                <c:pt idx="17467">
                  <c:v>-0.11016949152542301</c:v>
                </c:pt>
                <c:pt idx="17468">
                  <c:v>-0.18181818181818099</c:v>
                </c:pt>
                <c:pt idx="17469">
                  <c:v>-0.244813278008298</c:v>
                </c:pt>
                <c:pt idx="17470">
                  <c:v>-0.22522522522522501</c:v>
                </c:pt>
                <c:pt idx="17471">
                  <c:v>-0.13875598086124299</c:v>
                </c:pt>
                <c:pt idx="17472">
                  <c:v>-0.15343915343915299</c:v>
                </c:pt>
                <c:pt idx="17473">
                  <c:v>-7.7777777777777696E-2</c:v>
                </c:pt>
                <c:pt idx="17474">
                  <c:v>-7.0707070707070704E-2</c:v>
                </c:pt>
                <c:pt idx="17475">
                  <c:v>0.17314487632508799</c:v>
                </c:pt>
                <c:pt idx="17476">
                  <c:v>0.18490566037735801</c:v>
                </c:pt>
                <c:pt idx="17477">
                  <c:v>0.19999999999999901</c:v>
                </c:pt>
                <c:pt idx="17478">
                  <c:v>0.20279720279720201</c:v>
                </c:pt>
                <c:pt idx="17479">
                  <c:v>0.16723549488054601</c:v>
                </c:pt>
                <c:pt idx="17480">
                  <c:v>0.14982578397212501</c:v>
                </c:pt>
                <c:pt idx="17481">
                  <c:v>0.14982578397212501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-4.4025157232704303E-2</c:v>
                </c:pt>
                <c:pt idx="17489">
                  <c:v>-5.1344743276283598E-2</c:v>
                </c:pt>
                <c:pt idx="17490">
                  <c:v>-2.8846153846153699E-2</c:v>
                </c:pt>
                <c:pt idx="17491">
                  <c:v>-3.6674816625916699E-2</c:v>
                </c:pt>
                <c:pt idx="17492">
                  <c:v>-2.7522935779816501E-2</c:v>
                </c:pt>
                <c:pt idx="17493">
                  <c:v>3.4168564920273398E-2</c:v>
                </c:pt>
                <c:pt idx="17494">
                  <c:v>3.3860045146726803E-2</c:v>
                </c:pt>
                <c:pt idx="17495">
                  <c:v>3.35570469798658E-2</c:v>
                </c:pt>
                <c:pt idx="17496">
                  <c:v>3.3860045146726803E-2</c:v>
                </c:pt>
                <c:pt idx="17497">
                  <c:v>-2.5104602510460199E-2</c:v>
                </c:pt>
                <c:pt idx="17498">
                  <c:v>-6.2630480167014096E-3</c:v>
                </c:pt>
                <c:pt idx="17499">
                  <c:v>-3.3860045146726803E-2</c:v>
                </c:pt>
                <c:pt idx="17500">
                  <c:v>6.3965884861407699E-3</c:v>
                </c:pt>
                <c:pt idx="17501">
                  <c:v>5.8823529411764698E-2</c:v>
                </c:pt>
                <c:pt idx="17502">
                  <c:v>5.9405940594059403E-2</c:v>
                </c:pt>
                <c:pt idx="17503">
                  <c:v>6.4864864864864799E-2</c:v>
                </c:pt>
                <c:pt idx="17504">
                  <c:v>4.7021943573667603E-2</c:v>
                </c:pt>
                <c:pt idx="17505">
                  <c:v>6.0869565217391397E-2</c:v>
                </c:pt>
                <c:pt idx="17506">
                  <c:v>5.8171745152354598E-2</c:v>
                </c:pt>
                <c:pt idx="17507">
                  <c:v>2.3872679045092899E-2</c:v>
                </c:pt>
                <c:pt idx="17508">
                  <c:v>2.5352112676056301E-2</c:v>
                </c:pt>
                <c:pt idx="17509">
                  <c:v>2.3746701846965701E-2</c:v>
                </c:pt>
                <c:pt idx="17510">
                  <c:v>2.59365994236311E-2</c:v>
                </c:pt>
                <c:pt idx="17511">
                  <c:v>1.6949152542372801E-2</c:v>
                </c:pt>
                <c:pt idx="17512">
                  <c:v>1.7751479289940902E-2</c:v>
                </c:pt>
                <c:pt idx="17513">
                  <c:v>2.06896551724138E-2</c:v>
                </c:pt>
                <c:pt idx="17514">
                  <c:v>3.0927835051546199E-2</c:v>
                </c:pt>
                <c:pt idx="17515">
                  <c:v>3.1358885017421498E-2</c:v>
                </c:pt>
                <c:pt idx="17516">
                  <c:v>5.5214723926380202E-2</c:v>
                </c:pt>
                <c:pt idx="17517">
                  <c:v>5.9210526315789297E-2</c:v>
                </c:pt>
                <c:pt idx="17518">
                  <c:v>6.2937062937062901E-2</c:v>
                </c:pt>
                <c:pt idx="17519">
                  <c:v>5.3003533568904498E-2</c:v>
                </c:pt>
                <c:pt idx="17520">
                  <c:v>0.10216718266253801</c:v>
                </c:pt>
                <c:pt idx="17521">
                  <c:v>-2.7692307692307599E-2</c:v>
                </c:pt>
                <c:pt idx="17522">
                  <c:v>0.107142857142857</c:v>
                </c:pt>
                <c:pt idx="17523">
                  <c:v>0.118421052631578</c:v>
                </c:pt>
                <c:pt idx="17524">
                  <c:v>0.294545454545454</c:v>
                </c:pt>
                <c:pt idx="17525">
                  <c:v>0.22929936305732401</c:v>
                </c:pt>
                <c:pt idx="17526">
                  <c:v>0.25352112676056299</c:v>
                </c:pt>
                <c:pt idx="17527">
                  <c:v>0.27692307692307599</c:v>
                </c:pt>
                <c:pt idx="17528">
                  <c:v>0.29752066115702402</c:v>
                </c:pt>
                <c:pt idx="17529">
                  <c:v>0.162264150943396</c:v>
                </c:pt>
                <c:pt idx="17530">
                  <c:v>0.358108108108108</c:v>
                </c:pt>
                <c:pt idx="17531">
                  <c:v>0.208191126279863</c:v>
                </c:pt>
                <c:pt idx="17532">
                  <c:v>0.24302788844621501</c:v>
                </c:pt>
                <c:pt idx="17533">
                  <c:v>0.19869706840390799</c:v>
                </c:pt>
                <c:pt idx="17534">
                  <c:v>0.32352941176470501</c:v>
                </c:pt>
                <c:pt idx="17535">
                  <c:v>0.13826366559485501</c:v>
                </c:pt>
                <c:pt idx="17536">
                  <c:v>0.14576271186440601</c:v>
                </c:pt>
                <c:pt idx="17537">
                  <c:v>0.171102661596958</c:v>
                </c:pt>
                <c:pt idx="17538">
                  <c:v>0.1931330472103</c:v>
                </c:pt>
                <c:pt idx="17539">
                  <c:v>0.13114754098360601</c:v>
                </c:pt>
                <c:pt idx="17540">
                  <c:v>0.14170040485829899</c:v>
                </c:pt>
                <c:pt idx="17541">
                  <c:v>0.15151515151515099</c:v>
                </c:pt>
                <c:pt idx="17542">
                  <c:v>0.16017316017316</c:v>
                </c:pt>
                <c:pt idx="17543">
                  <c:v>0.16017316017316</c:v>
                </c:pt>
                <c:pt idx="17544">
                  <c:v>0.164444444444444</c:v>
                </c:pt>
                <c:pt idx="17545">
                  <c:v>0.20175438596491199</c:v>
                </c:pt>
                <c:pt idx="17546">
                  <c:v>0.184549356223175</c:v>
                </c:pt>
                <c:pt idx="17547">
                  <c:v>0.13709677419354799</c:v>
                </c:pt>
                <c:pt idx="17548">
                  <c:v>0.14876033057851201</c:v>
                </c:pt>
                <c:pt idx="17549">
                  <c:v>0.120967741935483</c:v>
                </c:pt>
                <c:pt idx="17550">
                  <c:v>0.133603238866396</c:v>
                </c:pt>
                <c:pt idx="17551">
                  <c:v>0.14285714285714199</c:v>
                </c:pt>
                <c:pt idx="17552">
                  <c:v>0.136563876651982</c:v>
                </c:pt>
                <c:pt idx="17553">
                  <c:v>0.122529644268774</c:v>
                </c:pt>
                <c:pt idx="17554">
                  <c:v>-0.218106995884773</c:v>
                </c:pt>
                <c:pt idx="17555">
                  <c:v>1.74418604651163E-2</c:v>
                </c:pt>
                <c:pt idx="17556">
                  <c:v>1.8927444794952699E-2</c:v>
                </c:pt>
                <c:pt idx="17557">
                  <c:v>2.3346303501945401E-2</c:v>
                </c:pt>
                <c:pt idx="17558">
                  <c:v>4.2424242424242399E-2</c:v>
                </c:pt>
                <c:pt idx="17559">
                  <c:v>4.0776699029126201E-2</c:v>
                </c:pt>
                <c:pt idx="17560">
                  <c:v>4.0307101727447198E-2</c:v>
                </c:pt>
                <c:pt idx="17561">
                  <c:v>4.2424242424242399E-2</c:v>
                </c:pt>
                <c:pt idx="17562">
                  <c:v>4.22535211267605E-2</c:v>
                </c:pt>
                <c:pt idx="17563">
                  <c:v>4.6563192904656298E-2</c:v>
                </c:pt>
                <c:pt idx="17564">
                  <c:v>4.27698574338084E-2</c:v>
                </c:pt>
                <c:pt idx="17565">
                  <c:v>4.5553145336225599E-2</c:v>
                </c:pt>
                <c:pt idx="17566">
                  <c:v>4.0723981900452497E-2</c:v>
                </c:pt>
                <c:pt idx="17567">
                  <c:v>-6.9284064665127102E-3</c:v>
                </c:pt>
                <c:pt idx="17568">
                  <c:v>-7.4074074074073001E-3</c:v>
                </c:pt>
                <c:pt idx="17569">
                  <c:v>-8.9020771513352807E-3</c:v>
                </c:pt>
                <c:pt idx="17570">
                  <c:v>-3.0581039755350702E-3</c:v>
                </c:pt>
                <c:pt idx="17571">
                  <c:v>7.0652173913043403E-2</c:v>
                </c:pt>
                <c:pt idx="17572">
                  <c:v>8.4057971014492805E-2</c:v>
                </c:pt>
                <c:pt idx="17573">
                  <c:v>6.4516129032257102E-3</c:v>
                </c:pt>
                <c:pt idx="17574">
                  <c:v>1.5290519877675801E-2</c:v>
                </c:pt>
                <c:pt idx="17575">
                  <c:v>1.2987012987012801E-2</c:v>
                </c:pt>
                <c:pt idx="17576">
                  <c:v>3.4313725490196102E-2</c:v>
                </c:pt>
                <c:pt idx="17577">
                  <c:v>3.5897435897435902E-2</c:v>
                </c:pt>
                <c:pt idx="17578">
                  <c:v>3.8043478260869602E-2</c:v>
                </c:pt>
                <c:pt idx="17579">
                  <c:v>3.1339031339031299E-2</c:v>
                </c:pt>
                <c:pt idx="17580">
                  <c:v>3.9548022598869997E-2</c:v>
                </c:pt>
                <c:pt idx="17581">
                  <c:v>2.3391812865496998E-2</c:v>
                </c:pt>
                <c:pt idx="17582">
                  <c:v>2.5641025641025501E-2</c:v>
                </c:pt>
                <c:pt idx="17583">
                  <c:v>2.08333333333332E-2</c:v>
                </c:pt>
                <c:pt idx="17584">
                  <c:v>2.1052631578947399E-2</c:v>
                </c:pt>
                <c:pt idx="17585">
                  <c:v>-0.13580246913580199</c:v>
                </c:pt>
                <c:pt idx="17586">
                  <c:v>-0.14905149051490499</c:v>
                </c:pt>
                <c:pt idx="17587">
                  <c:v>-0.165165165165165</c:v>
                </c:pt>
                <c:pt idx="17588">
                  <c:v>-0.19999999999999901</c:v>
                </c:pt>
                <c:pt idx="17589">
                  <c:v>-0.15476190476190399</c:v>
                </c:pt>
                <c:pt idx="17590">
                  <c:v>-9.6573208722741305E-2</c:v>
                </c:pt>
                <c:pt idx="17591">
                  <c:v>-8.0385852090032198E-2</c:v>
                </c:pt>
                <c:pt idx="17592">
                  <c:v>-8.7719298245614002E-2</c:v>
                </c:pt>
                <c:pt idx="17593">
                  <c:v>-8.5910652920962102E-2</c:v>
                </c:pt>
                <c:pt idx="17594">
                  <c:v>-8.9605734767025103E-2</c:v>
                </c:pt>
                <c:pt idx="17595">
                  <c:v>-8.7719298245614002E-2</c:v>
                </c:pt>
                <c:pt idx="17596">
                  <c:v>-0.101449275362318</c:v>
                </c:pt>
                <c:pt idx="17597">
                  <c:v>-9.3333333333333199E-2</c:v>
                </c:pt>
                <c:pt idx="17598">
                  <c:v>-8.8050314465408702E-2</c:v>
                </c:pt>
                <c:pt idx="17599">
                  <c:v>-9.2105263157894607E-2</c:v>
                </c:pt>
                <c:pt idx="17600">
                  <c:v>9.1383812010443696E-2</c:v>
                </c:pt>
                <c:pt idx="17601">
                  <c:v>3.9080459770114803E-2</c:v>
                </c:pt>
                <c:pt idx="17602">
                  <c:v>4.5333333333333198E-2</c:v>
                </c:pt>
                <c:pt idx="17603">
                  <c:v>1.31926121372032E-2</c:v>
                </c:pt>
                <c:pt idx="17604">
                  <c:v>1.40056022408963E-2</c:v>
                </c:pt>
                <c:pt idx="17605">
                  <c:v>-2.7548209366390301E-3</c:v>
                </c:pt>
                <c:pt idx="17606">
                  <c:v>-2.8985507246377302E-3</c:v>
                </c:pt>
                <c:pt idx="17607">
                  <c:v>-5.26315789473683E-2</c:v>
                </c:pt>
                <c:pt idx="17608">
                  <c:v>-0.12230215827338101</c:v>
                </c:pt>
                <c:pt idx="17609">
                  <c:v>-0.11111111111111099</c:v>
                </c:pt>
                <c:pt idx="17610">
                  <c:v>-0.111913357400722</c:v>
                </c:pt>
                <c:pt idx="17611">
                  <c:v>-0.10218978102189701</c:v>
                </c:pt>
                <c:pt idx="17612">
                  <c:v>-0.105263157894736</c:v>
                </c:pt>
                <c:pt idx="17613">
                  <c:v>-0.119658119658119</c:v>
                </c:pt>
                <c:pt idx="17614">
                  <c:v>-0.119658119658119</c:v>
                </c:pt>
                <c:pt idx="17615">
                  <c:v>-0.13207547169811301</c:v>
                </c:pt>
                <c:pt idx="17616">
                  <c:v>6.6147859922178906E-2</c:v>
                </c:pt>
                <c:pt idx="17617">
                  <c:v>-1.3986013986013899E-2</c:v>
                </c:pt>
                <c:pt idx="17618">
                  <c:v>-7.3359073359073407E-2</c:v>
                </c:pt>
                <c:pt idx="17619">
                  <c:v>-6.7137809187279102E-2</c:v>
                </c:pt>
                <c:pt idx="17620">
                  <c:v>-8.5201793721973104E-2</c:v>
                </c:pt>
                <c:pt idx="17621">
                  <c:v>-0.11864406779661001</c:v>
                </c:pt>
                <c:pt idx="17622">
                  <c:v>-3.6900369003689498E-3</c:v>
                </c:pt>
                <c:pt idx="17623">
                  <c:v>-2.9535864978902999E-2</c:v>
                </c:pt>
                <c:pt idx="17624">
                  <c:v>-8.2644628099173192E-3</c:v>
                </c:pt>
                <c:pt idx="17625">
                  <c:v>-1.6806722689075501E-2</c:v>
                </c:pt>
                <c:pt idx="17626">
                  <c:v>-1.73913043478259E-2</c:v>
                </c:pt>
                <c:pt idx="17627">
                  <c:v>-1.7543859649122799E-2</c:v>
                </c:pt>
                <c:pt idx="17628">
                  <c:v>-1.9801980198019799E-2</c:v>
                </c:pt>
                <c:pt idx="17629">
                  <c:v>2.1834061135371102E-2</c:v>
                </c:pt>
                <c:pt idx="17630">
                  <c:v>9.4339622641510506E-3</c:v>
                </c:pt>
                <c:pt idx="17631">
                  <c:v>9.3457943925232493E-3</c:v>
                </c:pt>
                <c:pt idx="17632">
                  <c:v>9.52380952380949E-3</c:v>
                </c:pt>
                <c:pt idx="17633">
                  <c:v>9.0909090909090298E-3</c:v>
                </c:pt>
                <c:pt idx="17634">
                  <c:v>3.6697247706422E-2</c:v>
                </c:pt>
                <c:pt idx="17635">
                  <c:v>3.4782608695652098E-2</c:v>
                </c:pt>
                <c:pt idx="17636">
                  <c:v>0.125448028673835</c:v>
                </c:pt>
                <c:pt idx="17637">
                  <c:v>7.4433656957928696E-2</c:v>
                </c:pt>
                <c:pt idx="17638">
                  <c:v>9.2369477911646597E-2</c:v>
                </c:pt>
                <c:pt idx="17639">
                  <c:v>7.0921985815602898E-2</c:v>
                </c:pt>
                <c:pt idx="17640">
                  <c:v>0.10034602076124501</c:v>
                </c:pt>
                <c:pt idx="17641">
                  <c:v>0.101045296167247</c:v>
                </c:pt>
                <c:pt idx="17642">
                  <c:v>0.122362869198312</c:v>
                </c:pt>
                <c:pt idx="17643">
                  <c:v>9.7872340425531903E-2</c:v>
                </c:pt>
                <c:pt idx="17644">
                  <c:v>0.23129251700680201</c:v>
                </c:pt>
                <c:pt idx="17645">
                  <c:v>0.139931740614334</c:v>
                </c:pt>
                <c:pt idx="17646">
                  <c:v>0.17299578059071699</c:v>
                </c:pt>
                <c:pt idx="17647">
                  <c:v>0.196172248803827</c:v>
                </c:pt>
                <c:pt idx="17648">
                  <c:v>0.39361702127659498</c:v>
                </c:pt>
                <c:pt idx="17649">
                  <c:v>0.35922330097087302</c:v>
                </c:pt>
                <c:pt idx="17650">
                  <c:v>0.35159817351598099</c:v>
                </c:pt>
                <c:pt idx="17651">
                  <c:v>0.38308457711442701</c:v>
                </c:pt>
                <c:pt idx="17652">
                  <c:v>0.32217573221757301</c:v>
                </c:pt>
                <c:pt idx="17653">
                  <c:v>0.28838951310861399</c:v>
                </c:pt>
                <c:pt idx="17654">
                  <c:v>0.30196078431372497</c:v>
                </c:pt>
                <c:pt idx="17655">
                  <c:v>0.311740890688259</c:v>
                </c:pt>
                <c:pt idx="17656">
                  <c:v>0.33920704845814897</c:v>
                </c:pt>
                <c:pt idx="17657">
                  <c:v>0.29245283018867901</c:v>
                </c:pt>
                <c:pt idx="17658">
                  <c:v>0.27272727272727199</c:v>
                </c:pt>
                <c:pt idx="17659">
                  <c:v>-8.4985835694051295E-3</c:v>
                </c:pt>
                <c:pt idx="17660">
                  <c:v>-9.2024539877299995E-3</c:v>
                </c:pt>
                <c:pt idx="17661">
                  <c:v>-1.00334448160535E-2</c:v>
                </c:pt>
                <c:pt idx="17662">
                  <c:v>-1.02389078498292E-2</c:v>
                </c:pt>
                <c:pt idx="17663">
                  <c:v>-1.21951219512195E-2</c:v>
                </c:pt>
                <c:pt idx="17664">
                  <c:v>2.3904382470119501E-2</c:v>
                </c:pt>
                <c:pt idx="17665">
                  <c:v>2.4590163934426101E-2</c:v>
                </c:pt>
                <c:pt idx="17666">
                  <c:v>2.5641025641025501E-2</c:v>
                </c:pt>
                <c:pt idx="17667">
                  <c:v>2.8436018957346001E-2</c:v>
                </c:pt>
                <c:pt idx="17668">
                  <c:v>2.5316455696202399E-2</c:v>
                </c:pt>
                <c:pt idx="17669">
                  <c:v>2.6905829596412599E-2</c:v>
                </c:pt>
                <c:pt idx="17670">
                  <c:v>-2.14797136038185E-2</c:v>
                </c:pt>
                <c:pt idx="17671">
                  <c:v>-5.1063829787234102E-2</c:v>
                </c:pt>
                <c:pt idx="17672">
                  <c:v>-6.4377682403433403E-2</c:v>
                </c:pt>
                <c:pt idx="17673">
                  <c:v>-1.28205128205127E-2</c:v>
                </c:pt>
                <c:pt idx="17674">
                  <c:v>-1.3636363636363599E-2</c:v>
                </c:pt>
                <c:pt idx="17675">
                  <c:v>-1.4218009478673001E-2</c:v>
                </c:pt>
                <c:pt idx="17676">
                  <c:v>7.4569789674952203E-2</c:v>
                </c:pt>
                <c:pt idx="17677">
                  <c:v>2.7522935779816501E-2</c:v>
                </c:pt>
                <c:pt idx="17678">
                  <c:v>3.5971223021582698E-2</c:v>
                </c:pt>
                <c:pt idx="17679">
                  <c:v>3.4642032332563501E-2</c:v>
                </c:pt>
                <c:pt idx="17680">
                  <c:v>4.1284403669724801E-2</c:v>
                </c:pt>
                <c:pt idx="17681">
                  <c:v>7.7283372365339595E-2</c:v>
                </c:pt>
                <c:pt idx="17682">
                  <c:v>9.6774193548386997E-2</c:v>
                </c:pt>
                <c:pt idx="17683">
                  <c:v>0.17260273972602699</c:v>
                </c:pt>
                <c:pt idx="17684">
                  <c:v>0.19565217391304299</c:v>
                </c:pt>
                <c:pt idx="17685">
                  <c:v>0.15044247787610601</c:v>
                </c:pt>
                <c:pt idx="17686">
                  <c:v>0.14285714285714199</c:v>
                </c:pt>
                <c:pt idx="17687">
                  <c:v>0.14127423822714599</c:v>
                </c:pt>
                <c:pt idx="17688">
                  <c:v>0.156923076923076</c:v>
                </c:pt>
                <c:pt idx="17689">
                  <c:v>2.8753993610223599E-2</c:v>
                </c:pt>
                <c:pt idx="17690">
                  <c:v>0.21246458923512701</c:v>
                </c:pt>
                <c:pt idx="17691">
                  <c:v>0.20547945205479401</c:v>
                </c:pt>
                <c:pt idx="17692">
                  <c:v>0.25773195876288602</c:v>
                </c:pt>
                <c:pt idx="17693">
                  <c:v>0.19354838709677399</c:v>
                </c:pt>
                <c:pt idx="17694">
                  <c:v>0.31182795698924698</c:v>
                </c:pt>
                <c:pt idx="17695">
                  <c:v>4.3041606886657898E-3</c:v>
                </c:pt>
                <c:pt idx="17696">
                  <c:v>4.6656298600311601E-3</c:v>
                </c:pt>
                <c:pt idx="17697">
                  <c:v>-1.07142857142856E-2</c:v>
                </c:pt>
                <c:pt idx="17698">
                  <c:v>-1.1450381679389301E-2</c:v>
                </c:pt>
                <c:pt idx="17699">
                  <c:v>-2.95857988165679E-2</c:v>
                </c:pt>
                <c:pt idx="17700">
                  <c:v>-1.7142857142857099E-2</c:v>
                </c:pt>
                <c:pt idx="17701">
                  <c:v>-2.87081339712917E-2</c:v>
                </c:pt>
                <c:pt idx="17702">
                  <c:v>-2.5641025641025501E-2</c:v>
                </c:pt>
                <c:pt idx="17703">
                  <c:v>-2.4291497975708499E-2</c:v>
                </c:pt>
                <c:pt idx="17704">
                  <c:v>-1.16731517509727E-2</c:v>
                </c:pt>
                <c:pt idx="17705">
                  <c:v>-1.25523012552302E-2</c:v>
                </c:pt>
                <c:pt idx="17706">
                  <c:v>-1.47058823529411E-2</c:v>
                </c:pt>
                <c:pt idx="17707">
                  <c:v>-1.51515151515151E-2</c:v>
                </c:pt>
                <c:pt idx="17708">
                  <c:v>3.2028469750889597E-2</c:v>
                </c:pt>
                <c:pt idx="17709">
                  <c:v>3.0716723549488002E-2</c:v>
                </c:pt>
                <c:pt idx="17710">
                  <c:v>0.19565217391304299</c:v>
                </c:pt>
                <c:pt idx="17711">
                  <c:v>6.2645011600928002E-2</c:v>
                </c:pt>
                <c:pt idx="17712">
                  <c:v>0.102272727272727</c:v>
                </c:pt>
                <c:pt idx="17713">
                  <c:v>8.5227272727272693E-2</c:v>
                </c:pt>
                <c:pt idx="17714">
                  <c:v>8.7719298245614002E-2</c:v>
                </c:pt>
                <c:pt idx="17715">
                  <c:v>7.6056338028168899E-2</c:v>
                </c:pt>
                <c:pt idx="17716">
                  <c:v>0.13043478260869501</c:v>
                </c:pt>
                <c:pt idx="17717">
                  <c:v>0.1</c:v>
                </c:pt>
                <c:pt idx="17718">
                  <c:v>0.12449799196787099</c:v>
                </c:pt>
                <c:pt idx="17719">
                  <c:v>0.101851851851851</c:v>
                </c:pt>
                <c:pt idx="17720">
                  <c:v>0.124378109452736</c:v>
                </c:pt>
                <c:pt idx="17721">
                  <c:v>9.8039215686274606E-2</c:v>
                </c:pt>
                <c:pt idx="17722">
                  <c:v>0.11570247933884301</c:v>
                </c:pt>
                <c:pt idx="17723">
                  <c:v>0.1</c:v>
                </c:pt>
                <c:pt idx="17724">
                  <c:v>9.9099099099099197E-2</c:v>
                </c:pt>
                <c:pt idx="17725">
                  <c:v>9.1787439613526506E-2</c:v>
                </c:pt>
                <c:pt idx="17726">
                  <c:v>0.115207373271889</c:v>
                </c:pt>
                <c:pt idx="17727">
                  <c:v>6.3414634146341506E-2</c:v>
                </c:pt>
                <c:pt idx="17728">
                  <c:v>3.7433155080213797E-2</c:v>
                </c:pt>
                <c:pt idx="17729">
                  <c:v>2.5906735751295401E-2</c:v>
                </c:pt>
                <c:pt idx="17730">
                  <c:v>7.0000000000000007E-2</c:v>
                </c:pt>
                <c:pt idx="17731">
                  <c:v>2.5906735751295401E-2</c:v>
                </c:pt>
                <c:pt idx="17732">
                  <c:v>2.5641025641025501E-2</c:v>
                </c:pt>
                <c:pt idx="17733">
                  <c:v>2.7322404371584699E-2</c:v>
                </c:pt>
                <c:pt idx="17734">
                  <c:v>1.1235955056179799E-2</c:v>
                </c:pt>
                <c:pt idx="17735">
                  <c:v>1.1235955056179799E-2</c:v>
                </c:pt>
                <c:pt idx="17736">
                  <c:v>-7.1038251366120297E-2</c:v>
                </c:pt>
                <c:pt idx="17737">
                  <c:v>-2.32558139534884E-2</c:v>
                </c:pt>
                <c:pt idx="17738">
                  <c:v>-5.7777777777777699E-2</c:v>
                </c:pt>
                <c:pt idx="17739">
                  <c:v>-6.0344827586206802E-2</c:v>
                </c:pt>
                <c:pt idx="17740">
                  <c:v>7.6923076923076802E-2</c:v>
                </c:pt>
                <c:pt idx="17741">
                  <c:v>-0.19130434782608599</c:v>
                </c:pt>
                <c:pt idx="17742">
                  <c:v>-6.8273092369477803E-2</c:v>
                </c:pt>
                <c:pt idx="17743">
                  <c:v>-6.7729083665338502E-2</c:v>
                </c:pt>
                <c:pt idx="17744">
                  <c:v>-4.2801556420233498E-2</c:v>
                </c:pt>
                <c:pt idx="17745">
                  <c:v>-3.8596491228069997E-2</c:v>
                </c:pt>
                <c:pt idx="17746">
                  <c:v>-7.0921985815601803E-3</c:v>
                </c:pt>
                <c:pt idx="17747">
                  <c:v>-7.0921985815601803E-3</c:v>
                </c:pt>
                <c:pt idx="17748">
                  <c:v>-7.0921985815601803E-3</c:v>
                </c:pt>
                <c:pt idx="17749">
                  <c:v>-8.4985835694051295E-3</c:v>
                </c:pt>
                <c:pt idx="17750">
                  <c:v>-1.00334448160535E-2</c:v>
                </c:pt>
                <c:pt idx="17751">
                  <c:v>-1.09890109890109E-2</c:v>
                </c:pt>
                <c:pt idx="17752">
                  <c:v>-1.04895104895104E-2</c:v>
                </c:pt>
                <c:pt idx="17753">
                  <c:v>-1.2145748987854201E-2</c:v>
                </c:pt>
                <c:pt idx="17754">
                  <c:v>0.04</c:v>
                </c:pt>
                <c:pt idx="17755">
                  <c:v>3.8817005545286498E-2</c:v>
                </c:pt>
                <c:pt idx="17756">
                  <c:v>4.6770601336302897E-2</c:v>
                </c:pt>
                <c:pt idx="17757">
                  <c:v>4.9411764705882197E-2</c:v>
                </c:pt>
                <c:pt idx="17758">
                  <c:v>4.6153846153846198E-2</c:v>
                </c:pt>
                <c:pt idx="17759">
                  <c:v>4.82758620689656E-2</c:v>
                </c:pt>
                <c:pt idx="17760">
                  <c:v>0.157894736842105</c:v>
                </c:pt>
                <c:pt idx="17761">
                  <c:v>6.1601642710471501E-3</c:v>
                </c:pt>
                <c:pt idx="17762">
                  <c:v>6.4794816414686096E-3</c:v>
                </c:pt>
                <c:pt idx="17763">
                  <c:v>6.2370062370062903E-3</c:v>
                </c:pt>
                <c:pt idx="17764">
                  <c:v>7.9575596816976405E-3</c:v>
                </c:pt>
                <c:pt idx="17765">
                  <c:v>8.0862533692722602E-3</c:v>
                </c:pt>
                <c:pt idx="17766">
                  <c:v>9.0090090090089101E-3</c:v>
                </c:pt>
                <c:pt idx="17767">
                  <c:v>1.0752688172042999E-2</c:v>
                </c:pt>
                <c:pt idx="17768">
                  <c:v>1.01694915254237E-2</c:v>
                </c:pt>
                <c:pt idx="17769">
                  <c:v>1.00334448160535E-2</c:v>
                </c:pt>
                <c:pt idx="17770">
                  <c:v>9.4043887147334804E-3</c:v>
                </c:pt>
                <c:pt idx="17771">
                  <c:v>8.9552238805969894E-3</c:v>
                </c:pt>
                <c:pt idx="17772">
                  <c:v>8.9552238805969894E-3</c:v>
                </c:pt>
                <c:pt idx="17773">
                  <c:v>-9.9009900990099098E-3</c:v>
                </c:pt>
                <c:pt idx="17774">
                  <c:v>-5.8823529411764698E-2</c:v>
                </c:pt>
                <c:pt idx="17775">
                  <c:v>-0.197492163009404</c:v>
                </c:pt>
                <c:pt idx="17776">
                  <c:v>-0.25714285714285701</c:v>
                </c:pt>
                <c:pt idx="17777">
                  <c:v>-0.232472324723247</c:v>
                </c:pt>
                <c:pt idx="17778">
                  <c:v>-0.22314049586776799</c:v>
                </c:pt>
                <c:pt idx="17779">
                  <c:v>-0.25</c:v>
                </c:pt>
                <c:pt idx="17780">
                  <c:v>-0.169811320754716</c:v>
                </c:pt>
                <c:pt idx="17781">
                  <c:v>-0.32270916334661298</c:v>
                </c:pt>
                <c:pt idx="17782">
                  <c:v>-0.37339055793991399</c:v>
                </c:pt>
                <c:pt idx="17783">
                  <c:v>-0.30434782608695599</c:v>
                </c:pt>
                <c:pt idx="17784">
                  <c:v>-0.19587628865979301</c:v>
                </c:pt>
                <c:pt idx="17785">
                  <c:v>-0.23510971786833801</c:v>
                </c:pt>
                <c:pt idx="17786">
                  <c:v>-0.171171171171171</c:v>
                </c:pt>
                <c:pt idx="17787">
                  <c:v>-0.171171171171171</c:v>
                </c:pt>
                <c:pt idx="17788">
                  <c:v>-0.201413427561837</c:v>
                </c:pt>
                <c:pt idx="17789">
                  <c:v>-0.201413427561837</c:v>
                </c:pt>
                <c:pt idx="17790">
                  <c:v>-0.125874125874125</c:v>
                </c:pt>
                <c:pt idx="17791">
                  <c:v>-0.13380281690140799</c:v>
                </c:pt>
                <c:pt idx="17792">
                  <c:v>3.4482758620689703E-2</c:v>
                </c:pt>
                <c:pt idx="17793">
                  <c:v>1.8181818181818001E-2</c:v>
                </c:pt>
                <c:pt idx="17794">
                  <c:v>1.9607843137254801E-2</c:v>
                </c:pt>
                <c:pt idx="17795">
                  <c:v>2.02020202020201E-2</c:v>
                </c:pt>
                <c:pt idx="17796">
                  <c:v>1.6129032258064498E-2</c:v>
                </c:pt>
                <c:pt idx="17797">
                  <c:v>0.141552511415525</c:v>
                </c:pt>
                <c:pt idx="17798">
                  <c:v>0.20408163265306101</c:v>
                </c:pt>
                <c:pt idx="17799">
                  <c:v>0.26829268292682901</c:v>
                </c:pt>
                <c:pt idx="17800">
                  <c:v>0.40782122905027901</c:v>
                </c:pt>
                <c:pt idx="17801">
                  <c:v>0.313253012048192</c:v>
                </c:pt>
                <c:pt idx="17802">
                  <c:v>0.36094674556213002</c:v>
                </c:pt>
                <c:pt idx="17803">
                  <c:v>0.19767441860465099</c:v>
                </c:pt>
                <c:pt idx="17804">
                  <c:v>0.207317073170731</c:v>
                </c:pt>
                <c:pt idx="17805">
                  <c:v>0.341614906832298</c:v>
                </c:pt>
                <c:pt idx="17806">
                  <c:v>0.38554216867469798</c:v>
                </c:pt>
                <c:pt idx="17807">
                  <c:v>0.39506172839506098</c:v>
                </c:pt>
                <c:pt idx="17808">
                  <c:v>0.43884892086330901</c:v>
                </c:pt>
                <c:pt idx="17809">
                  <c:v>0.36526946107784403</c:v>
                </c:pt>
                <c:pt idx="17810">
                  <c:v>0.33980582524271802</c:v>
                </c:pt>
                <c:pt idx="17811">
                  <c:v>0.33333333333333298</c:v>
                </c:pt>
                <c:pt idx="17812">
                  <c:v>0.32338308457711401</c:v>
                </c:pt>
                <c:pt idx="17813">
                  <c:v>0.29807692307692302</c:v>
                </c:pt>
                <c:pt idx="17814">
                  <c:v>0.307359307359307</c:v>
                </c:pt>
                <c:pt idx="17815">
                  <c:v>0.31277533039647498</c:v>
                </c:pt>
                <c:pt idx="17816">
                  <c:v>0.34482758620689602</c:v>
                </c:pt>
                <c:pt idx="17817">
                  <c:v>-1.30246020260491E-2</c:v>
                </c:pt>
                <c:pt idx="17818">
                  <c:v>-1.5437392795883201E-2</c:v>
                </c:pt>
                <c:pt idx="17819">
                  <c:v>2.1660649819494601E-2</c:v>
                </c:pt>
                <c:pt idx="17820">
                  <c:v>1.9607843137254801E-2</c:v>
                </c:pt>
                <c:pt idx="17821">
                  <c:v>3.2258064516128997E-2</c:v>
                </c:pt>
                <c:pt idx="17822">
                  <c:v>3.1358885017421498E-2</c:v>
                </c:pt>
                <c:pt idx="17823">
                  <c:v>3.515625E-2</c:v>
                </c:pt>
                <c:pt idx="17824">
                  <c:v>3.1468531468531402E-2</c:v>
                </c:pt>
                <c:pt idx="17825">
                  <c:v>7.9646017699114904E-2</c:v>
                </c:pt>
                <c:pt idx="17826">
                  <c:v>-1.9693654266958301E-2</c:v>
                </c:pt>
                <c:pt idx="17827">
                  <c:v>8.1447963800904896E-2</c:v>
                </c:pt>
                <c:pt idx="17828">
                  <c:v>9.8901098901098994E-2</c:v>
                </c:pt>
                <c:pt idx="17829">
                  <c:v>0.26259946949602098</c:v>
                </c:pt>
                <c:pt idx="17830">
                  <c:v>0.18461538461538399</c:v>
                </c:pt>
                <c:pt idx="17831">
                  <c:v>0.17829457364341</c:v>
                </c:pt>
                <c:pt idx="17832">
                  <c:v>0.16030534351145001</c:v>
                </c:pt>
                <c:pt idx="17833">
                  <c:v>0.18181818181818099</c:v>
                </c:pt>
                <c:pt idx="17834">
                  <c:v>0.1875</c:v>
                </c:pt>
                <c:pt idx="17835">
                  <c:v>0.19459459459459399</c:v>
                </c:pt>
                <c:pt idx="17836">
                  <c:v>0.15697674418604601</c:v>
                </c:pt>
                <c:pt idx="17837">
                  <c:v>0.17241379310344801</c:v>
                </c:pt>
                <c:pt idx="17838">
                  <c:v>4.1322314049586799E-2</c:v>
                </c:pt>
                <c:pt idx="17839">
                  <c:v>4.6575342465753303E-2</c:v>
                </c:pt>
                <c:pt idx="17840">
                  <c:v>-2.9325513196480899E-3</c:v>
                </c:pt>
                <c:pt idx="17841">
                  <c:v>1.16959064327486E-2</c:v>
                </c:pt>
                <c:pt idx="17842">
                  <c:v>-5.7471264367816499E-3</c:v>
                </c:pt>
                <c:pt idx="17843">
                  <c:v>-3.2640949554896E-2</c:v>
                </c:pt>
                <c:pt idx="17844">
                  <c:v>-2.4691358024691398E-2</c:v>
                </c:pt>
                <c:pt idx="17845">
                  <c:v>5.5718475073313699E-2</c:v>
                </c:pt>
                <c:pt idx="17846">
                  <c:v>2.8735632183908E-2</c:v>
                </c:pt>
                <c:pt idx="17847">
                  <c:v>2.8901734104046201E-2</c:v>
                </c:pt>
                <c:pt idx="17848">
                  <c:v>1.74418604651163E-2</c:v>
                </c:pt>
                <c:pt idx="17849">
                  <c:v>2.06896551724138E-2</c:v>
                </c:pt>
                <c:pt idx="17850">
                  <c:v>2.2304832713754701E-2</c:v>
                </c:pt>
                <c:pt idx="17851">
                  <c:v>-1.6333938294010801E-2</c:v>
                </c:pt>
                <c:pt idx="17852">
                  <c:v>-1.87891440501044E-2</c:v>
                </c:pt>
                <c:pt idx="17853">
                  <c:v>-1.8181818181818001E-2</c:v>
                </c:pt>
                <c:pt idx="17854">
                  <c:v>-2.06896551724138E-2</c:v>
                </c:pt>
                <c:pt idx="17855">
                  <c:v>-1.8711018711018601E-2</c:v>
                </c:pt>
                <c:pt idx="17856">
                  <c:v>-4.0776699029126201E-2</c:v>
                </c:pt>
                <c:pt idx="17857">
                  <c:v>-5.7471264367816098E-2</c:v>
                </c:pt>
                <c:pt idx="17858">
                  <c:v>-5.4347826086956499E-2</c:v>
                </c:pt>
                <c:pt idx="17859">
                  <c:v>-2.71247739602169E-2</c:v>
                </c:pt>
                <c:pt idx="17860">
                  <c:v>-2.98210735586481E-2</c:v>
                </c:pt>
                <c:pt idx="17861">
                  <c:v>-0.112781954887217</c:v>
                </c:pt>
                <c:pt idx="17862">
                  <c:v>-2.4958402662229501E-2</c:v>
                </c:pt>
                <c:pt idx="17863">
                  <c:v>-2.8680688336519999E-2</c:v>
                </c:pt>
                <c:pt idx="17864">
                  <c:v>-1.2711864406779599E-2</c:v>
                </c:pt>
                <c:pt idx="17865">
                  <c:v>-1.2711864406779599E-2</c:v>
                </c:pt>
                <c:pt idx="17866">
                  <c:v>-1.2244897959183499E-2</c:v>
                </c:pt>
                <c:pt idx="17867">
                  <c:v>-1.3824884792626699E-2</c:v>
                </c:pt>
                <c:pt idx="17868">
                  <c:v>-1.2396694214876099E-2</c:v>
                </c:pt>
                <c:pt idx="17869">
                  <c:v>-1.4150943396226299E-2</c:v>
                </c:pt>
                <c:pt idx="17870">
                  <c:v>-1.3157894736842E-2</c:v>
                </c:pt>
                <c:pt idx="17871">
                  <c:v>4.1322314049586799E-2</c:v>
                </c:pt>
                <c:pt idx="17872">
                  <c:v>3.7974683544303701E-2</c:v>
                </c:pt>
                <c:pt idx="17873">
                  <c:v>-1.5625E-2</c:v>
                </c:pt>
                <c:pt idx="17874">
                  <c:v>9.77198697068404E-3</c:v>
                </c:pt>
                <c:pt idx="17875">
                  <c:v>8.4985835694051295E-3</c:v>
                </c:pt>
                <c:pt idx="17876">
                  <c:v>0</c:v>
                </c:pt>
                <c:pt idx="17877">
                  <c:v>0</c:v>
                </c:pt>
                <c:pt idx="17878">
                  <c:v>9.5846645367412206E-3</c:v>
                </c:pt>
                <c:pt idx="17879">
                  <c:v>9.4043887147334804E-3</c:v>
                </c:pt>
                <c:pt idx="17880">
                  <c:v>9.77198697068404E-3</c:v>
                </c:pt>
                <c:pt idx="17881">
                  <c:v>9.9667774086378193E-3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2.7863777089783302E-2</c:v>
                </c:pt>
                <c:pt idx="17887">
                  <c:v>3.03030303030302E-2</c:v>
                </c:pt>
                <c:pt idx="17888">
                  <c:v>2.9702970297029702E-2</c:v>
                </c:pt>
                <c:pt idx="17889">
                  <c:v>2.4390243902439001E-2</c:v>
                </c:pt>
                <c:pt idx="17890">
                  <c:v>2.4930747922437602E-2</c:v>
                </c:pt>
                <c:pt idx="17891">
                  <c:v>2.70270270270269E-2</c:v>
                </c:pt>
                <c:pt idx="17892">
                  <c:v>2.5495750708215099E-2</c:v>
                </c:pt>
                <c:pt idx="17893">
                  <c:v>2.8571428571428401E-2</c:v>
                </c:pt>
                <c:pt idx="17894">
                  <c:v>2.59365994236311E-2</c:v>
                </c:pt>
                <c:pt idx="17895">
                  <c:v>1.9108280254777E-2</c:v>
                </c:pt>
                <c:pt idx="17896">
                  <c:v>1.8749999999999999E-2</c:v>
                </c:pt>
                <c:pt idx="17897">
                  <c:v>1.9354838709677299E-2</c:v>
                </c:pt>
                <c:pt idx="17898">
                  <c:v>1.9867549668874201E-2</c:v>
                </c:pt>
                <c:pt idx="17899">
                  <c:v>1.01010101010101E-2</c:v>
                </c:pt>
                <c:pt idx="17900">
                  <c:v>2.0979020979021001E-2</c:v>
                </c:pt>
                <c:pt idx="17901">
                  <c:v>2.20588235294116E-2</c:v>
                </c:pt>
                <c:pt idx="17902">
                  <c:v>2.0270270270270101E-2</c:v>
                </c:pt>
                <c:pt idx="17903">
                  <c:v>-4.98338870431893E-2</c:v>
                </c:pt>
                <c:pt idx="17904">
                  <c:v>-4.40677966101694E-2</c:v>
                </c:pt>
                <c:pt idx="17905">
                  <c:v>-4.8327137546468397E-2</c:v>
                </c:pt>
                <c:pt idx="17906">
                  <c:v>-5.26315789473683E-2</c:v>
                </c:pt>
                <c:pt idx="17907">
                  <c:v>3.125E-2</c:v>
                </c:pt>
                <c:pt idx="17908">
                  <c:v>2.00803212851405E-2</c:v>
                </c:pt>
                <c:pt idx="17909">
                  <c:v>1.9455252918287799E-2</c:v>
                </c:pt>
                <c:pt idx="17910">
                  <c:v>2.2222222222222102E-2</c:v>
                </c:pt>
                <c:pt idx="17911">
                  <c:v>3.6036036036036098E-2</c:v>
                </c:pt>
                <c:pt idx="17912">
                  <c:v>3.7037037037036903E-2</c:v>
                </c:pt>
                <c:pt idx="17913">
                  <c:v>3.3057851239669298E-2</c:v>
                </c:pt>
                <c:pt idx="17914">
                  <c:v>0.26792452830188601</c:v>
                </c:pt>
                <c:pt idx="17915">
                  <c:v>2.3809523809523701E-2</c:v>
                </c:pt>
                <c:pt idx="17916">
                  <c:v>9.6952908587257497E-2</c:v>
                </c:pt>
                <c:pt idx="17917">
                  <c:v>2.1739130434782698E-2</c:v>
                </c:pt>
                <c:pt idx="17918">
                  <c:v>4.8158640226628899E-2</c:v>
                </c:pt>
                <c:pt idx="17919">
                  <c:v>6.3197026022304897E-2</c:v>
                </c:pt>
                <c:pt idx="17920">
                  <c:v>8.6792452830188604E-2</c:v>
                </c:pt>
                <c:pt idx="17921">
                  <c:v>9.6234309623431005E-2</c:v>
                </c:pt>
                <c:pt idx="17922">
                  <c:v>0.12037037037037</c:v>
                </c:pt>
                <c:pt idx="17923">
                  <c:v>9.3117408906882596E-2</c:v>
                </c:pt>
                <c:pt idx="17924">
                  <c:v>0.16465863453815199</c:v>
                </c:pt>
                <c:pt idx="17925">
                  <c:v>0.20888888888888801</c:v>
                </c:pt>
                <c:pt idx="17926">
                  <c:v>0.21461187214611799</c:v>
                </c:pt>
                <c:pt idx="17927">
                  <c:v>0.216589861751152</c:v>
                </c:pt>
                <c:pt idx="17928">
                  <c:v>0.25925925925925902</c:v>
                </c:pt>
                <c:pt idx="17929">
                  <c:v>0.22257053291536</c:v>
                </c:pt>
                <c:pt idx="17930">
                  <c:v>0.256410256410256</c:v>
                </c:pt>
                <c:pt idx="17931">
                  <c:v>0.31555555555555498</c:v>
                </c:pt>
                <c:pt idx="17932">
                  <c:v>0.31004366812227002</c:v>
                </c:pt>
                <c:pt idx="17933">
                  <c:v>0.24561403508771901</c:v>
                </c:pt>
                <c:pt idx="17934">
                  <c:v>0.29064039408866899</c:v>
                </c:pt>
                <c:pt idx="17935">
                  <c:v>0.28571428571428498</c:v>
                </c:pt>
                <c:pt idx="17936">
                  <c:v>0.31400966183574802</c:v>
                </c:pt>
                <c:pt idx="17937">
                  <c:v>0.29953917050691198</c:v>
                </c:pt>
                <c:pt idx="17938">
                  <c:v>0.30357142857142799</c:v>
                </c:pt>
                <c:pt idx="17939">
                  <c:v>0.22466960352422899</c:v>
                </c:pt>
                <c:pt idx="17940">
                  <c:v>0.215189873417721</c:v>
                </c:pt>
                <c:pt idx="17941">
                  <c:v>0.13580246913580199</c:v>
                </c:pt>
                <c:pt idx="17942">
                  <c:v>0.12711864406779599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1.7681728880157101E-2</c:v>
                </c:pt>
                <c:pt idx="17947">
                  <c:v>1.87891440501044E-2</c:v>
                </c:pt>
                <c:pt idx="17948">
                  <c:v>5.9602649006622599E-2</c:v>
                </c:pt>
                <c:pt idx="17949">
                  <c:v>5.3892215568862298E-2</c:v>
                </c:pt>
                <c:pt idx="17950">
                  <c:v>5.98669623059866E-2</c:v>
                </c:pt>
                <c:pt idx="17951">
                  <c:v>6.2355658198614203E-2</c:v>
                </c:pt>
                <c:pt idx="17952">
                  <c:v>6.2355658198614203E-2</c:v>
                </c:pt>
                <c:pt idx="17953">
                  <c:v>6.4748201438848907E-2</c:v>
                </c:pt>
                <c:pt idx="17954">
                  <c:v>6.5060240963855404E-2</c:v>
                </c:pt>
                <c:pt idx="17955">
                  <c:v>6.4748201438848907E-2</c:v>
                </c:pt>
                <c:pt idx="17956">
                  <c:v>6.5060240963855404E-2</c:v>
                </c:pt>
                <c:pt idx="17957">
                  <c:v>6.7331670822942502E-2</c:v>
                </c:pt>
                <c:pt idx="17958">
                  <c:v>7.2639225181598804E-3</c:v>
                </c:pt>
                <c:pt idx="17959">
                  <c:v>7.0588235294117797E-3</c:v>
                </c:pt>
                <c:pt idx="17960">
                  <c:v>0.154205607476635</c:v>
                </c:pt>
                <c:pt idx="17961">
                  <c:v>0.11214953271028</c:v>
                </c:pt>
                <c:pt idx="17962">
                  <c:v>0.152542372881355</c:v>
                </c:pt>
                <c:pt idx="17963">
                  <c:v>0.173553719008264</c:v>
                </c:pt>
                <c:pt idx="17964">
                  <c:v>0.25837320574162598</c:v>
                </c:pt>
                <c:pt idx="17965">
                  <c:v>0.271356783919598</c:v>
                </c:pt>
                <c:pt idx="17966">
                  <c:v>0.24822695035460901</c:v>
                </c:pt>
                <c:pt idx="17967">
                  <c:v>0.31666666666666599</c:v>
                </c:pt>
                <c:pt idx="17968">
                  <c:v>0.28862973760932897</c:v>
                </c:pt>
                <c:pt idx="17969">
                  <c:v>0.26785714285714202</c:v>
                </c:pt>
                <c:pt idx="17970">
                  <c:v>0.338842975206611</c:v>
                </c:pt>
                <c:pt idx="17971">
                  <c:v>0.34261838440111397</c:v>
                </c:pt>
                <c:pt idx="17972">
                  <c:v>0.32283464566929099</c:v>
                </c:pt>
                <c:pt idx="17973">
                  <c:v>0.30221130221130199</c:v>
                </c:pt>
                <c:pt idx="17974">
                  <c:v>0.314999999999999</c:v>
                </c:pt>
                <c:pt idx="17975">
                  <c:v>0.29383886255924102</c:v>
                </c:pt>
                <c:pt idx="17976">
                  <c:v>0.26139088729016702</c:v>
                </c:pt>
                <c:pt idx="17977">
                  <c:v>0.30097087378640702</c:v>
                </c:pt>
                <c:pt idx="17978">
                  <c:v>0.28095238095238001</c:v>
                </c:pt>
                <c:pt idx="17979">
                  <c:v>0.279620853080568</c:v>
                </c:pt>
                <c:pt idx="17980">
                  <c:v>0.319899244332493</c:v>
                </c:pt>
                <c:pt idx="17981">
                  <c:v>0.247524752475247</c:v>
                </c:pt>
                <c:pt idx="17982">
                  <c:v>0.39295392953929498</c:v>
                </c:pt>
                <c:pt idx="17983">
                  <c:v>0.42521994134897301</c:v>
                </c:pt>
                <c:pt idx="17984">
                  <c:v>0.47540983606557302</c:v>
                </c:pt>
                <c:pt idx="17985">
                  <c:v>0.49828178694157998</c:v>
                </c:pt>
                <c:pt idx="17986">
                  <c:v>0.47854785478547801</c:v>
                </c:pt>
                <c:pt idx="17987">
                  <c:v>0.225274725274725</c:v>
                </c:pt>
                <c:pt idx="17988">
                  <c:v>0.22379603399433401</c:v>
                </c:pt>
                <c:pt idx="17989">
                  <c:v>8.4985835694051295E-3</c:v>
                </c:pt>
                <c:pt idx="17990">
                  <c:v>8.4985835694051295E-3</c:v>
                </c:pt>
                <c:pt idx="17991">
                  <c:v>1.06007067137809E-2</c:v>
                </c:pt>
                <c:pt idx="17992">
                  <c:v>2.3622047244094401E-2</c:v>
                </c:pt>
                <c:pt idx="17993">
                  <c:v>2.32558139534884E-2</c:v>
                </c:pt>
                <c:pt idx="17994">
                  <c:v>3.1141868512110701E-2</c:v>
                </c:pt>
                <c:pt idx="17995">
                  <c:v>3.4220532319391497E-2</c:v>
                </c:pt>
                <c:pt idx="17996">
                  <c:v>3.5714285714285803E-2</c:v>
                </c:pt>
                <c:pt idx="17997">
                  <c:v>3.6630036630036701E-2</c:v>
                </c:pt>
                <c:pt idx="17998">
                  <c:v>4.21940928270041E-2</c:v>
                </c:pt>
                <c:pt idx="17999">
                  <c:v>3.8314176245210801E-2</c:v>
                </c:pt>
                <c:pt idx="18000">
                  <c:v>4.31034482758621E-2</c:v>
                </c:pt>
                <c:pt idx="18001">
                  <c:v>6.9582504970178802E-2</c:v>
                </c:pt>
                <c:pt idx="18002">
                  <c:v>3.125E-2</c:v>
                </c:pt>
                <c:pt idx="18003">
                  <c:v>-1.9880715705764499E-3</c:v>
                </c:pt>
                <c:pt idx="18004">
                  <c:v>-1.9342359767891E-3</c:v>
                </c:pt>
                <c:pt idx="18005">
                  <c:v>1.05263157894737E-2</c:v>
                </c:pt>
                <c:pt idx="18006">
                  <c:v>9.9009900990099098E-3</c:v>
                </c:pt>
                <c:pt idx="18007">
                  <c:v>3.4246575342464702E-3</c:v>
                </c:pt>
                <c:pt idx="18008">
                  <c:v>-1.65837479270325E-3</c:v>
                </c:pt>
                <c:pt idx="18009">
                  <c:v>-1.9011406844106502E-2</c:v>
                </c:pt>
                <c:pt idx="18010">
                  <c:v>2.1113243761996001E-2</c:v>
                </c:pt>
                <c:pt idx="18011">
                  <c:v>3.8022813688212099E-3</c:v>
                </c:pt>
                <c:pt idx="18012">
                  <c:v>3.5714285714285501E-3</c:v>
                </c:pt>
                <c:pt idx="18013">
                  <c:v>3.5335689045936599E-3</c:v>
                </c:pt>
                <c:pt idx="18014">
                  <c:v>9.27643784786647E-3</c:v>
                </c:pt>
                <c:pt idx="18015">
                  <c:v>9.4517958412099201E-3</c:v>
                </c:pt>
                <c:pt idx="18016">
                  <c:v>1.5037593984962501E-2</c:v>
                </c:pt>
                <c:pt idx="18017">
                  <c:v>9.3457943925232493E-3</c:v>
                </c:pt>
                <c:pt idx="18018">
                  <c:v>-1.9047619047618499E-3</c:v>
                </c:pt>
                <c:pt idx="18019">
                  <c:v>-1.8691588785046901E-3</c:v>
                </c:pt>
                <c:pt idx="18020">
                  <c:v>9.1074681238616506E-3</c:v>
                </c:pt>
                <c:pt idx="18021">
                  <c:v>1.4869888475836399E-2</c:v>
                </c:pt>
                <c:pt idx="18022">
                  <c:v>1.53846153846153E-2</c:v>
                </c:pt>
                <c:pt idx="18023">
                  <c:v>1.5748031496062902E-2</c:v>
                </c:pt>
                <c:pt idx="18024">
                  <c:v>2.7237354085602999E-2</c:v>
                </c:pt>
                <c:pt idx="18025">
                  <c:v>2.60223048327137E-2</c:v>
                </c:pt>
                <c:pt idx="18026">
                  <c:v>2.60223048327137E-2</c:v>
                </c:pt>
                <c:pt idx="18027">
                  <c:v>2.70270270270269E-2</c:v>
                </c:pt>
                <c:pt idx="18028">
                  <c:v>3.4764826175868999E-2</c:v>
                </c:pt>
                <c:pt idx="18029">
                  <c:v>2.84552845528456E-2</c:v>
                </c:pt>
                <c:pt idx="18030">
                  <c:v>2.9288702928870199E-2</c:v>
                </c:pt>
                <c:pt idx="18031">
                  <c:v>3.125E-2</c:v>
                </c:pt>
                <c:pt idx="18032">
                  <c:v>3.125E-2</c:v>
                </c:pt>
                <c:pt idx="18033">
                  <c:v>3.0172413793103401E-2</c:v>
                </c:pt>
                <c:pt idx="18034">
                  <c:v>4.3678160919540202E-2</c:v>
                </c:pt>
                <c:pt idx="18035">
                  <c:v>4.12147505422992E-2</c:v>
                </c:pt>
                <c:pt idx="18036">
                  <c:v>3.46320346320345E-2</c:v>
                </c:pt>
                <c:pt idx="18037">
                  <c:v>3.8461538461538498E-2</c:v>
                </c:pt>
                <c:pt idx="18038">
                  <c:v>3.8461538461538498E-2</c:v>
                </c:pt>
                <c:pt idx="18039">
                  <c:v>3.7914691943127903E-2</c:v>
                </c:pt>
                <c:pt idx="18040">
                  <c:v>4.7337278106508798E-2</c:v>
                </c:pt>
                <c:pt idx="18041">
                  <c:v>3.8123167155425103E-2</c:v>
                </c:pt>
                <c:pt idx="18042">
                  <c:v>4.2345276872964098E-2</c:v>
                </c:pt>
                <c:pt idx="18043">
                  <c:v>4.0752351097178702E-2</c:v>
                </c:pt>
                <c:pt idx="18044">
                  <c:v>6.5292096219931206E-2</c:v>
                </c:pt>
                <c:pt idx="18045">
                  <c:v>6.4846416382252595E-2</c:v>
                </c:pt>
                <c:pt idx="18046">
                  <c:v>6.6666666666666596E-2</c:v>
                </c:pt>
                <c:pt idx="18047">
                  <c:v>5.7971014492753603E-2</c:v>
                </c:pt>
                <c:pt idx="18048">
                  <c:v>5.7553956834532398E-2</c:v>
                </c:pt>
                <c:pt idx="18049">
                  <c:v>5.83941605839415E-2</c:v>
                </c:pt>
                <c:pt idx="18050">
                  <c:v>4.40677966101694E-2</c:v>
                </c:pt>
                <c:pt idx="18051">
                  <c:v>4.7945205479451997E-2</c:v>
                </c:pt>
                <c:pt idx="18052">
                  <c:v>5.5737704918032697E-2</c:v>
                </c:pt>
                <c:pt idx="18053">
                  <c:v>4.6575342465753303E-2</c:v>
                </c:pt>
                <c:pt idx="18054">
                  <c:v>4.8710601719197603E-2</c:v>
                </c:pt>
                <c:pt idx="18055">
                  <c:v>3.9772727272727203E-2</c:v>
                </c:pt>
                <c:pt idx="18056">
                  <c:v>4.2944785276073497E-2</c:v>
                </c:pt>
                <c:pt idx="18057">
                  <c:v>4.2424242424242399E-2</c:v>
                </c:pt>
                <c:pt idx="18058">
                  <c:v>4.14201183431952E-2</c:v>
                </c:pt>
                <c:pt idx="18059">
                  <c:v>9.1954022988505801E-2</c:v>
                </c:pt>
                <c:pt idx="18060">
                  <c:v>0.102639296187683</c:v>
                </c:pt>
                <c:pt idx="18061">
                  <c:v>0.15723270440251499</c:v>
                </c:pt>
                <c:pt idx="18062">
                  <c:v>0.153374233128834</c:v>
                </c:pt>
                <c:pt idx="18063">
                  <c:v>0.15625</c:v>
                </c:pt>
                <c:pt idx="18064">
                  <c:v>0.17985611510791299</c:v>
                </c:pt>
                <c:pt idx="18065">
                  <c:v>0.17123287671232801</c:v>
                </c:pt>
                <c:pt idx="18066">
                  <c:v>0.17123287671232801</c:v>
                </c:pt>
                <c:pt idx="18067">
                  <c:v>0.17241379310344801</c:v>
                </c:pt>
                <c:pt idx="18068">
                  <c:v>0.19471947194719399</c:v>
                </c:pt>
                <c:pt idx="18069">
                  <c:v>0.134146341463414</c:v>
                </c:pt>
                <c:pt idx="18070">
                  <c:v>0.14102564102564</c:v>
                </c:pt>
                <c:pt idx="18071">
                  <c:v>0.146666666666666</c:v>
                </c:pt>
                <c:pt idx="18072">
                  <c:v>0.14965986394557801</c:v>
                </c:pt>
                <c:pt idx="18073">
                  <c:v>0.14285714285714199</c:v>
                </c:pt>
                <c:pt idx="18074">
                  <c:v>0.14765100671140899</c:v>
                </c:pt>
                <c:pt idx="18075">
                  <c:v>0.15172413793103401</c:v>
                </c:pt>
                <c:pt idx="18076">
                  <c:v>0.21232876712328699</c:v>
                </c:pt>
                <c:pt idx="18077">
                  <c:v>0.19745222929936301</c:v>
                </c:pt>
                <c:pt idx="18078">
                  <c:v>0.201298701298701</c:v>
                </c:pt>
                <c:pt idx="18079">
                  <c:v>0.21232876712328699</c:v>
                </c:pt>
                <c:pt idx="18080">
                  <c:v>0.234848484848484</c:v>
                </c:pt>
                <c:pt idx="18081">
                  <c:v>0.233082706766917</c:v>
                </c:pt>
                <c:pt idx="18082">
                  <c:v>0.21771217712177099</c:v>
                </c:pt>
                <c:pt idx="18083">
                  <c:v>0.244813278008298</c:v>
                </c:pt>
                <c:pt idx="18084">
                  <c:v>0.31775700934579398</c:v>
                </c:pt>
                <c:pt idx="18085">
                  <c:v>0.31192660550458701</c:v>
                </c:pt>
                <c:pt idx="18086">
                  <c:v>0.30088495575221202</c:v>
                </c:pt>
                <c:pt idx="18087">
                  <c:v>0.25096525096525002</c:v>
                </c:pt>
                <c:pt idx="18088">
                  <c:v>0.25691699604743001</c:v>
                </c:pt>
                <c:pt idx="18089">
                  <c:v>0.28138528138528102</c:v>
                </c:pt>
                <c:pt idx="18090">
                  <c:v>0.217054263565891</c:v>
                </c:pt>
                <c:pt idx="18091">
                  <c:v>0.220472440944881</c:v>
                </c:pt>
                <c:pt idx="18092">
                  <c:v>0.25096525096525002</c:v>
                </c:pt>
                <c:pt idx="18093">
                  <c:v>0.30303030303030298</c:v>
                </c:pt>
                <c:pt idx="18094">
                  <c:v>0.27797833935018001</c:v>
                </c:pt>
                <c:pt idx="18095">
                  <c:v>0.26970954356846399</c:v>
                </c:pt>
                <c:pt idx="18096">
                  <c:v>0.25409836065573699</c:v>
                </c:pt>
                <c:pt idx="18097">
                  <c:v>0.25409836065573699</c:v>
                </c:pt>
                <c:pt idx="18098">
                  <c:v>0.23985239852398499</c:v>
                </c:pt>
                <c:pt idx="18099">
                  <c:v>0.210884353741496</c:v>
                </c:pt>
                <c:pt idx="18100">
                  <c:v>0.233082706766917</c:v>
                </c:pt>
                <c:pt idx="18101">
                  <c:v>0.18023255813953401</c:v>
                </c:pt>
                <c:pt idx="18102">
                  <c:v>0.19344262295081899</c:v>
                </c:pt>
                <c:pt idx="18103">
                  <c:v>0.234177215189873</c:v>
                </c:pt>
                <c:pt idx="18104">
                  <c:v>0.232704402515723</c:v>
                </c:pt>
                <c:pt idx="18105">
                  <c:v>0.21035598705501601</c:v>
                </c:pt>
                <c:pt idx="18106">
                  <c:v>0.23566878980891701</c:v>
                </c:pt>
                <c:pt idx="18107">
                  <c:v>0.136950904392764</c:v>
                </c:pt>
                <c:pt idx="18108">
                  <c:v>0.128953771289537</c:v>
                </c:pt>
                <c:pt idx="18109">
                  <c:v>0.159999999999999</c:v>
                </c:pt>
                <c:pt idx="18110">
                  <c:v>0.18624641833810801</c:v>
                </c:pt>
                <c:pt idx="18111">
                  <c:v>0.27218934911242598</c:v>
                </c:pt>
                <c:pt idx="18112">
                  <c:v>0.27554179566563403</c:v>
                </c:pt>
                <c:pt idx="18113">
                  <c:v>0.205298013245033</c:v>
                </c:pt>
                <c:pt idx="18114">
                  <c:v>0.21232876712328699</c:v>
                </c:pt>
                <c:pt idx="18115">
                  <c:v>0.20394736842105199</c:v>
                </c:pt>
                <c:pt idx="18116">
                  <c:v>0.21846153846153801</c:v>
                </c:pt>
                <c:pt idx="18117">
                  <c:v>0.231270358306189</c:v>
                </c:pt>
                <c:pt idx="18118">
                  <c:v>0.24067796610169401</c:v>
                </c:pt>
                <c:pt idx="18119">
                  <c:v>0.236363636363636</c:v>
                </c:pt>
                <c:pt idx="18120">
                  <c:v>0.25490196078431299</c:v>
                </c:pt>
                <c:pt idx="18121">
                  <c:v>0.25291828793774301</c:v>
                </c:pt>
                <c:pt idx="18122">
                  <c:v>0.26315789473684198</c:v>
                </c:pt>
                <c:pt idx="18123">
                  <c:v>0.261044176706827</c:v>
                </c:pt>
                <c:pt idx="18124">
                  <c:v>0.44078947368421001</c:v>
                </c:pt>
                <c:pt idx="18125">
                  <c:v>0.43506493506493499</c:v>
                </c:pt>
                <c:pt idx="18126">
                  <c:v>0.443708609271523</c:v>
                </c:pt>
                <c:pt idx="18127">
                  <c:v>0.46527777777777701</c:v>
                </c:pt>
                <c:pt idx="18128">
                  <c:v>0.52442996742671</c:v>
                </c:pt>
                <c:pt idx="18129">
                  <c:v>0.52786885245901605</c:v>
                </c:pt>
                <c:pt idx="18130">
                  <c:v>0.58545454545454501</c:v>
                </c:pt>
                <c:pt idx="18131">
                  <c:v>0.55805243445692798</c:v>
                </c:pt>
                <c:pt idx="18132">
                  <c:v>0.56226415094339599</c:v>
                </c:pt>
                <c:pt idx="18133">
                  <c:v>0.57976653696498004</c:v>
                </c:pt>
                <c:pt idx="18134">
                  <c:v>0.61971830985915499</c:v>
                </c:pt>
                <c:pt idx="18135">
                  <c:v>0.602739726027397</c:v>
                </c:pt>
                <c:pt idx="18136">
                  <c:v>0.66283524904214497</c:v>
                </c:pt>
                <c:pt idx="18137">
                  <c:v>0.65671641791044699</c:v>
                </c:pt>
                <c:pt idx="18138">
                  <c:v>0.69696969696969702</c:v>
                </c:pt>
                <c:pt idx="18139">
                  <c:v>0.70967741935483797</c:v>
                </c:pt>
                <c:pt idx="18140">
                  <c:v>0.88721804511278202</c:v>
                </c:pt>
                <c:pt idx="18141">
                  <c:v>0.78145695364238399</c:v>
                </c:pt>
                <c:pt idx="18142">
                  <c:v>0.875</c:v>
                </c:pt>
                <c:pt idx="18143">
                  <c:v>0.90712074303405499</c:v>
                </c:pt>
                <c:pt idx="18144">
                  <c:v>0.90625</c:v>
                </c:pt>
                <c:pt idx="18145">
                  <c:v>0.89152542372881305</c:v>
                </c:pt>
                <c:pt idx="18146">
                  <c:v>0.904458598726114</c:v>
                </c:pt>
                <c:pt idx="18147">
                  <c:v>0.82769230769230695</c:v>
                </c:pt>
                <c:pt idx="18148">
                  <c:v>0.82499999999999996</c:v>
                </c:pt>
                <c:pt idx="18149">
                  <c:v>0.93031358885017401</c:v>
                </c:pt>
                <c:pt idx="18150">
                  <c:v>0.93243243243243201</c:v>
                </c:pt>
                <c:pt idx="18151">
                  <c:v>4.2674253200569697E-3</c:v>
                </c:pt>
                <c:pt idx="18152">
                  <c:v>5.0420168067226703E-3</c:v>
                </c:pt>
                <c:pt idx="18153">
                  <c:v>5.4054054054053502E-3</c:v>
                </c:pt>
                <c:pt idx="18154">
                  <c:v>5.9405940594059398E-3</c:v>
                </c:pt>
                <c:pt idx="18155">
                  <c:v>6.74157303370792E-3</c:v>
                </c:pt>
                <c:pt idx="18156">
                  <c:v>9.4117647058823597E-2</c:v>
                </c:pt>
                <c:pt idx="18157">
                  <c:v>0.113207547169811</c:v>
                </c:pt>
                <c:pt idx="18158">
                  <c:v>0.115384615384615</c:v>
                </c:pt>
                <c:pt idx="18159">
                  <c:v>9.3023255813953404E-2</c:v>
                </c:pt>
                <c:pt idx="18160">
                  <c:v>0.104247104247104</c:v>
                </c:pt>
                <c:pt idx="18161">
                  <c:v>0.102272727272727</c:v>
                </c:pt>
                <c:pt idx="18162">
                  <c:v>0.117757009345794</c:v>
                </c:pt>
                <c:pt idx="18163">
                  <c:v>0.124752475247524</c:v>
                </c:pt>
                <c:pt idx="18164">
                  <c:v>0.13375796178343899</c:v>
                </c:pt>
                <c:pt idx="18165">
                  <c:v>0.114893617021276</c:v>
                </c:pt>
                <c:pt idx="18166">
                  <c:v>0.123853211009174</c:v>
                </c:pt>
                <c:pt idx="18167">
                  <c:v>0.157894736842105</c:v>
                </c:pt>
                <c:pt idx="18168">
                  <c:v>0.175644028103044</c:v>
                </c:pt>
                <c:pt idx="18169">
                  <c:v>0.15639810426540199</c:v>
                </c:pt>
                <c:pt idx="18170">
                  <c:v>9.4890510948905105E-2</c:v>
                </c:pt>
                <c:pt idx="18171">
                  <c:v>4.0358744394618701E-2</c:v>
                </c:pt>
                <c:pt idx="18172">
                  <c:v>0.11056511056510999</c:v>
                </c:pt>
                <c:pt idx="18173">
                  <c:v>0</c:v>
                </c:pt>
                <c:pt idx="18174">
                  <c:v>0</c:v>
                </c:pt>
                <c:pt idx="18175">
                  <c:v>-7.44416873449127E-3</c:v>
                </c:pt>
                <c:pt idx="18176">
                  <c:v>1.49253731343284E-2</c:v>
                </c:pt>
                <c:pt idx="18177">
                  <c:v>6.0171919770773699E-2</c:v>
                </c:pt>
                <c:pt idx="18178">
                  <c:v>7.6923076923076802E-2</c:v>
                </c:pt>
                <c:pt idx="18179">
                  <c:v>8.8524590163934394E-2</c:v>
                </c:pt>
                <c:pt idx="18180">
                  <c:v>8.4112149532710095E-2</c:v>
                </c:pt>
                <c:pt idx="18181">
                  <c:v>9.2150170648464202E-2</c:v>
                </c:pt>
                <c:pt idx="18182">
                  <c:v>0.10891089108910899</c:v>
                </c:pt>
                <c:pt idx="18183">
                  <c:v>5.1194539249146798E-2</c:v>
                </c:pt>
                <c:pt idx="18184">
                  <c:v>4.8859934853420203E-2</c:v>
                </c:pt>
                <c:pt idx="18185">
                  <c:v>5.2264808362369297E-2</c:v>
                </c:pt>
                <c:pt idx="18186">
                  <c:v>5.1194539249146798E-2</c:v>
                </c:pt>
                <c:pt idx="18187">
                  <c:v>4.91803278688525E-2</c:v>
                </c:pt>
                <c:pt idx="18188">
                  <c:v>5.8441558441558503E-2</c:v>
                </c:pt>
                <c:pt idx="18189">
                  <c:v>5.8823529411764698E-2</c:v>
                </c:pt>
                <c:pt idx="18190">
                  <c:v>8.04597701149425E-2</c:v>
                </c:pt>
                <c:pt idx="18191">
                  <c:v>4.6931407942238199E-2</c:v>
                </c:pt>
                <c:pt idx="18192">
                  <c:v>0.164835164835164</c:v>
                </c:pt>
                <c:pt idx="18193">
                  <c:v>0.10344827586206801</c:v>
                </c:pt>
                <c:pt idx="18194">
                  <c:v>0.12413793103448199</c:v>
                </c:pt>
                <c:pt idx="18195">
                  <c:v>-9.375E-2</c:v>
                </c:pt>
                <c:pt idx="18196">
                  <c:v>8.3123425692695097E-2</c:v>
                </c:pt>
                <c:pt idx="18197">
                  <c:v>0.11111111111111099</c:v>
                </c:pt>
                <c:pt idx="18198">
                  <c:v>0.13207547169811301</c:v>
                </c:pt>
                <c:pt idx="18199">
                  <c:v>4.5871559633027401E-2</c:v>
                </c:pt>
                <c:pt idx="18200">
                  <c:v>0.126050420168067</c:v>
                </c:pt>
                <c:pt idx="18201">
                  <c:v>0.13636363636363599</c:v>
                </c:pt>
                <c:pt idx="18202">
                  <c:v>0.134328358208955</c:v>
                </c:pt>
                <c:pt idx="18203">
                  <c:v>0.14851485148514801</c:v>
                </c:pt>
                <c:pt idx="18204">
                  <c:v>0.13725490196078399</c:v>
                </c:pt>
                <c:pt idx="18205">
                  <c:v>0.13815789473684201</c:v>
                </c:pt>
                <c:pt idx="18206">
                  <c:v>0.15671641791044699</c:v>
                </c:pt>
                <c:pt idx="18207">
                  <c:v>0.16083916083916</c:v>
                </c:pt>
                <c:pt idx="18208">
                  <c:v>0.14089347079037701</c:v>
                </c:pt>
                <c:pt idx="18209">
                  <c:v>-8.4985835694051295E-3</c:v>
                </c:pt>
                <c:pt idx="18210">
                  <c:v>-8.4985835694051295E-3</c:v>
                </c:pt>
                <c:pt idx="18211">
                  <c:v>-9.2024539877299995E-3</c:v>
                </c:pt>
                <c:pt idx="18212">
                  <c:v>-4.5801526717557097E-3</c:v>
                </c:pt>
                <c:pt idx="18213">
                  <c:v>-5.8027079303675198E-3</c:v>
                </c:pt>
                <c:pt idx="18214">
                  <c:v>1.13636363636364E-2</c:v>
                </c:pt>
                <c:pt idx="18215">
                  <c:v>1.2345679012345699E-2</c:v>
                </c:pt>
                <c:pt idx="18216">
                  <c:v>-7.1942446043165003E-3</c:v>
                </c:pt>
                <c:pt idx="18217">
                  <c:v>-6.8965517241379396E-3</c:v>
                </c:pt>
                <c:pt idx="18218">
                  <c:v>-6.5217391304347894E-2</c:v>
                </c:pt>
                <c:pt idx="18219">
                  <c:v>-6.4171122994652399E-2</c:v>
                </c:pt>
                <c:pt idx="18220">
                  <c:v>0</c:v>
                </c:pt>
                <c:pt idx="18221">
                  <c:v>-2.57879656160457E-2</c:v>
                </c:pt>
                <c:pt idx="18222">
                  <c:v>-2.8571428571428401E-2</c:v>
                </c:pt>
                <c:pt idx="18223">
                  <c:v>-3.0100334448160501E-2</c:v>
                </c:pt>
                <c:pt idx="18224">
                  <c:v>-0.02</c:v>
                </c:pt>
                <c:pt idx="18225">
                  <c:v>-3.8216560509554097E-2</c:v>
                </c:pt>
                <c:pt idx="18226">
                  <c:v>-2.62390670553935E-2</c:v>
                </c:pt>
                <c:pt idx="18227">
                  <c:v>-3.9215686274509803E-2</c:v>
                </c:pt>
                <c:pt idx="18228">
                  <c:v>0</c:v>
                </c:pt>
                <c:pt idx="18229">
                  <c:v>-6.4102564102563797E-3</c:v>
                </c:pt>
                <c:pt idx="18230">
                  <c:v>0</c:v>
                </c:pt>
                <c:pt idx="18231">
                  <c:v>-9.8360655737705898E-3</c:v>
                </c:pt>
                <c:pt idx="18232">
                  <c:v>-9.4637223974762801E-3</c:v>
                </c:pt>
                <c:pt idx="18233">
                  <c:v>-3.1358885017421498E-2</c:v>
                </c:pt>
                <c:pt idx="18234">
                  <c:v>-2.9900332225913699E-2</c:v>
                </c:pt>
                <c:pt idx="18235">
                  <c:v>-2.9508196721311501E-2</c:v>
                </c:pt>
                <c:pt idx="18236">
                  <c:v>-3.03030303030302E-2</c:v>
                </c:pt>
                <c:pt idx="18237">
                  <c:v>-3.8961038961038801E-2</c:v>
                </c:pt>
                <c:pt idx="18238">
                  <c:v>-4.08163265306122E-2</c:v>
                </c:pt>
                <c:pt idx="18239">
                  <c:v>-0.04</c:v>
                </c:pt>
                <c:pt idx="18240">
                  <c:v>-4.19580419580418E-2</c:v>
                </c:pt>
                <c:pt idx="18241">
                  <c:v>-4.9645390070921898E-2</c:v>
                </c:pt>
                <c:pt idx="18242">
                  <c:v>-6.80272108843538E-3</c:v>
                </c:pt>
                <c:pt idx="18243">
                  <c:v>-6.5789473684210098E-3</c:v>
                </c:pt>
                <c:pt idx="18244">
                  <c:v>3.3444816053511601E-3</c:v>
                </c:pt>
                <c:pt idx="18245">
                  <c:v>3.4129692832765E-3</c:v>
                </c:pt>
                <c:pt idx="18246">
                  <c:v>1.3605442176870699E-2</c:v>
                </c:pt>
                <c:pt idx="18247">
                  <c:v>6.2295081967212999E-2</c:v>
                </c:pt>
                <c:pt idx="18248">
                  <c:v>0.12903225806451599</c:v>
                </c:pt>
                <c:pt idx="18249">
                  <c:v>0.123376623376623</c:v>
                </c:pt>
                <c:pt idx="18250">
                  <c:v>5.76271186440677E-2</c:v>
                </c:pt>
                <c:pt idx="18251">
                  <c:v>5.8020477815699599E-2</c:v>
                </c:pt>
                <c:pt idx="18252">
                  <c:v>5.96491228070175E-2</c:v>
                </c:pt>
                <c:pt idx="18253">
                  <c:v>6.9930069930070005E-2</c:v>
                </c:pt>
                <c:pt idx="18254">
                  <c:v>0.13712374581939701</c:v>
                </c:pt>
                <c:pt idx="18255">
                  <c:v>7.0422535211267498E-2</c:v>
                </c:pt>
                <c:pt idx="18256">
                  <c:v>7.85714285714285E-2</c:v>
                </c:pt>
                <c:pt idx="18257">
                  <c:v>7.9136690647481897E-2</c:v>
                </c:pt>
                <c:pt idx="18258">
                  <c:v>8.7591240875912302E-2</c:v>
                </c:pt>
                <c:pt idx="18259">
                  <c:v>9.8181818181818106E-2</c:v>
                </c:pt>
                <c:pt idx="18260">
                  <c:v>0.10638297872340401</c:v>
                </c:pt>
                <c:pt idx="18261">
                  <c:v>0.10638297872340401</c:v>
                </c:pt>
                <c:pt idx="18262">
                  <c:v>5.4151624548736503E-2</c:v>
                </c:pt>
                <c:pt idx="18263">
                  <c:v>5.3380782918149398E-2</c:v>
                </c:pt>
                <c:pt idx="18264">
                  <c:v>5.5350553505534902E-2</c:v>
                </c:pt>
                <c:pt idx="18265">
                  <c:v>7.2796934865900303E-2</c:v>
                </c:pt>
                <c:pt idx="18266">
                  <c:v>8.22510822510822E-2</c:v>
                </c:pt>
                <c:pt idx="18267">
                  <c:v>8.5201793721973104E-2</c:v>
                </c:pt>
                <c:pt idx="18268">
                  <c:v>0.18548387096774199</c:v>
                </c:pt>
                <c:pt idx="18269">
                  <c:v>0.16666666666666599</c:v>
                </c:pt>
                <c:pt idx="18270">
                  <c:v>0.17829457364341</c:v>
                </c:pt>
                <c:pt idx="18271">
                  <c:v>0.11969111969111899</c:v>
                </c:pt>
                <c:pt idx="18272">
                  <c:v>0.198275862068965</c:v>
                </c:pt>
                <c:pt idx="18273">
                  <c:v>0.19008264462809901</c:v>
                </c:pt>
                <c:pt idx="18274">
                  <c:v>0.33090909090908999</c:v>
                </c:pt>
                <c:pt idx="18275">
                  <c:v>0.35135135135135098</c:v>
                </c:pt>
                <c:pt idx="18276">
                  <c:v>0.34645669291338499</c:v>
                </c:pt>
                <c:pt idx="18277">
                  <c:v>0</c:v>
                </c:pt>
                <c:pt idx="18278">
                  <c:v>0</c:v>
                </c:pt>
                <c:pt idx="18279">
                  <c:v>-2.7726432532347401E-2</c:v>
                </c:pt>
                <c:pt idx="18280">
                  <c:v>-2.6737967914438599E-2</c:v>
                </c:pt>
                <c:pt idx="18281">
                  <c:v>-3.2397408207343402E-2</c:v>
                </c:pt>
                <c:pt idx="18282">
                  <c:v>-3.1982942430703598E-2</c:v>
                </c:pt>
                <c:pt idx="18283">
                  <c:v>-3.35570469798658E-2</c:v>
                </c:pt>
                <c:pt idx="18284">
                  <c:v>-3.5799522673030902E-2</c:v>
                </c:pt>
                <c:pt idx="18285">
                  <c:v>-3.81679389312976E-2</c:v>
                </c:pt>
                <c:pt idx="18286">
                  <c:v>-3.81679389312976E-2</c:v>
                </c:pt>
                <c:pt idx="18287">
                  <c:v>-3.81679389312976E-2</c:v>
                </c:pt>
                <c:pt idx="18288">
                  <c:v>-6.0301507537688398E-2</c:v>
                </c:pt>
                <c:pt idx="18289">
                  <c:v>-6.2827225130890105E-2</c:v>
                </c:pt>
                <c:pt idx="18290">
                  <c:v>-3.9787798408488E-2</c:v>
                </c:pt>
                <c:pt idx="18291">
                  <c:v>0</c:v>
                </c:pt>
                <c:pt idx="18292">
                  <c:v>0</c:v>
                </c:pt>
                <c:pt idx="18293">
                  <c:v>-3.8363171355498799E-2</c:v>
                </c:pt>
                <c:pt idx="18294">
                  <c:v>-3.5971223021582698E-2</c:v>
                </c:pt>
                <c:pt idx="18295">
                  <c:v>-7.8125E-2</c:v>
                </c:pt>
                <c:pt idx="18296">
                  <c:v>-3.7593984962405999E-2</c:v>
                </c:pt>
                <c:pt idx="18297">
                  <c:v>-6.9767441860465004E-2</c:v>
                </c:pt>
                <c:pt idx="18298">
                  <c:v>-6.9053708439897596E-2</c:v>
                </c:pt>
                <c:pt idx="18299">
                  <c:v>-6.1224489795918401E-2</c:v>
                </c:pt>
                <c:pt idx="18300">
                  <c:v>-6.8702290076335798E-2</c:v>
                </c:pt>
                <c:pt idx="18301">
                  <c:v>-0.125</c:v>
                </c:pt>
                <c:pt idx="18302">
                  <c:v>-9.2436974789915805E-2</c:v>
                </c:pt>
                <c:pt idx="18303">
                  <c:v>-9.4017094017094099E-2</c:v>
                </c:pt>
                <c:pt idx="18304">
                  <c:v>-4.54545454545454E-2</c:v>
                </c:pt>
                <c:pt idx="18305">
                  <c:v>-8.6614173228346497E-2</c:v>
                </c:pt>
                <c:pt idx="18306">
                  <c:v>8.1300813008129396E-3</c:v>
                </c:pt>
                <c:pt idx="18307">
                  <c:v>8.0000000000000002E-3</c:v>
                </c:pt>
                <c:pt idx="18308">
                  <c:v>4.8128342245989199E-2</c:v>
                </c:pt>
                <c:pt idx="18309">
                  <c:v>8.0000000000000002E-3</c:v>
                </c:pt>
                <c:pt idx="18310">
                  <c:v>4.8128342245989199E-2</c:v>
                </c:pt>
                <c:pt idx="18311">
                  <c:v>4.7120418848167499E-2</c:v>
                </c:pt>
                <c:pt idx="18312">
                  <c:v>4.0723981900452497E-2</c:v>
                </c:pt>
                <c:pt idx="18313">
                  <c:v>0.213720316622691</c:v>
                </c:pt>
                <c:pt idx="18314">
                  <c:v>0.215999999999999</c:v>
                </c:pt>
                <c:pt idx="18315">
                  <c:v>0.25984251968503902</c:v>
                </c:pt>
                <c:pt idx="18316">
                  <c:v>0.238554216867469</c:v>
                </c:pt>
                <c:pt idx="18317">
                  <c:v>0.21319796954314699</c:v>
                </c:pt>
                <c:pt idx="18318">
                  <c:v>0.240875912408759</c:v>
                </c:pt>
                <c:pt idx="18319">
                  <c:v>0.20689655172413701</c:v>
                </c:pt>
                <c:pt idx="18320">
                  <c:v>0.23741007194244601</c:v>
                </c:pt>
                <c:pt idx="18321">
                  <c:v>0.29032258064516098</c:v>
                </c:pt>
                <c:pt idx="18322">
                  <c:v>0.239709443099273</c:v>
                </c:pt>
                <c:pt idx="18323">
                  <c:v>0.25423728813559299</c:v>
                </c:pt>
                <c:pt idx="18324">
                  <c:v>0.26184538653366501</c:v>
                </c:pt>
                <c:pt idx="18325">
                  <c:v>0.25925925925925902</c:v>
                </c:pt>
                <c:pt idx="18326">
                  <c:v>0.24456521739130399</c:v>
                </c:pt>
                <c:pt idx="18327">
                  <c:v>0.26785714285714202</c:v>
                </c:pt>
                <c:pt idx="18328">
                  <c:v>0.27950310559006197</c:v>
                </c:pt>
                <c:pt idx="18329">
                  <c:v>0.33749999999999902</c:v>
                </c:pt>
                <c:pt idx="18330">
                  <c:v>0.341772151898734</c:v>
                </c:pt>
                <c:pt idx="18331">
                  <c:v>0.35416666666666602</c:v>
                </c:pt>
                <c:pt idx="18332">
                  <c:v>0.267015706806282</c:v>
                </c:pt>
                <c:pt idx="18333">
                  <c:v>0.34426229508196698</c:v>
                </c:pt>
                <c:pt idx="18334">
                  <c:v>0.426086956521739</c:v>
                </c:pt>
                <c:pt idx="18335">
                  <c:v>0.5625</c:v>
                </c:pt>
                <c:pt idx="18336">
                  <c:v>0.45762711864406702</c:v>
                </c:pt>
                <c:pt idx="18337">
                  <c:v>0.46504559270516699</c:v>
                </c:pt>
                <c:pt idx="18338">
                  <c:v>0.51923076923076905</c:v>
                </c:pt>
                <c:pt idx="18339">
                  <c:v>0.50602409638554202</c:v>
                </c:pt>
                <c:pt idx="18340">
                  <c:v>0.494117647058823</c:v>
                </c:pt>
                <c:pt idx="18341">
                  <c:v>0.49704142011834301</c:v>
                </c:pt>
                <c:pt idx="18342">
                  <c:v>0.494117647058823</c:v>
                </c:pt>
                <c:pt idx="18343">
                  <c:v>0.49704142011834301</c:v>
                </c:pt>
                <c:pt idx="18344">
                  <c:v>0.50299401197604698</c:v>
                </c:pt>
                <c:pt idx="18345">
                  <c:v>0.54983922829581999</c:v>
                </c:pt>
                <c:pt idx="18346">
                  <c:v>0.53503184713375795</c:v>
                </c:pt>
                <c:pt idx="18347">
                  <c:v>0.53846153846153799</c:v>
                </c:pt>
                <c:pt idx="18348">
                  <c:v>0.51875000000000004</c:v>
                </c:pt>
                <c:pt idx="18349">
                  <c:v>0.52866242038216504</c:v>
                </c:pt>
                <c:pt idx="18350">
                  <c:v>0.447293447293447</c:v>
                </c:pt>
                <c:pt idx="18351">
                  <c:v>0.45977011494252801</c:v>
                </c:pt>
                <c:pt idx="18352">
                  <c:v>0.50632911392405</c:v>
                </c:pt>
                <c:pt idx="18353">
                  <c:v>0.61194029850746201</c:v>
                </c:pt>
                <c:pt idx="18354">
                  <c:v>0.607038123167155</c:v>
                </c:pt>
                <c:pt idx="18355">
                  <c:v>0.573407202216066</c:v>
                </c:pt>
                <c:pt idx="18356">
                  <c:v>0.57660167130919204</c:v>
                </c:pt>
                <c:pt idx="18357">
                  <c:v>0.6</c:v>
                </c:pt>
                <c:pt idx="18358">
                  <c:v>0.72857142857142798</c:v>
                </c:pt>
                <c:pt idx="18359">
                  <c:v>0.645569620253164</c:v>
                </c:pt>
                <c:pt idx="18360">
                  <c:v>0.543010752688172</c:v>
                </c:pt>
                <c:pt idx="18361">
                  <c:v>0.54010695187165703</c:v>
                </c:pt>
                <c:pt idx="18362">
                  <c:v>0.523316062176165</c:v>
                </c:pt>
                <c:pt idx="18363">
                  <c:v>0.57348703170028803</c:v>
                </c:pt>
                <c:pt idx="18364">
                  <c:v>0.57062146892655297</c:v>
                </c:pt>
                <c:pt idx="18365">
                  <c:v>0.56598240469208205</c:v>
                </c:pt>
                <c:pt idx="18366">
                  <c:v>0.57014925373134295</c:v>
                </c:pt>
                <c:pt idx="18367">
                  <c:v>0.577380952380952</c:v>
                </c:pt>
                <c:pt idx="18368">
                  <c:v>0.577380952380952</c:v>
                </c:pt>
                <c:pt idx="18369">
                  <c:v>0.587878787878787</c:v>
                </c:pt>
                <c:pt idx="18370">
                  <c:v>0.58433734939758997</c:v>
                </c:pt>
                <c:pt idx="18371">
                  <c:v>0.71228070175438596</c:v>
                </c:pt>
                <c:pt idx="18372">
                  <c:v>0.69930069930069905</c:v>
                </c:pt>
                <c:pt idx="18373">
                  <c:v>0.729903536977492</c:v>
                </c:pt>
                <c:pt idx="18374">
                  <c:v>0.59580052493438296</c:v>
                </c:pt>
                <c:pt idx="18375">
                  <c:v>0.64902506963788298</c:v>
                </c:pt>
                <c:pt idx="18376">
                  <c:v>0.80419580419580405</c:v>
                </c:pt>
                <c:pt idx="18377">
                  <c:v>0.83333333333333304</c:v>
                </c:pt>
                <c:pt idx="18378">
                  <c:v>0.69679300291545099</c:v>
                </c:pt>
                <c:pt idx="18379">
                  <c:v>0.73993808049535603</c:v>
                </c:pt>
                <c:pt idx="18380">
                  <c:v>0.73993808049535603</c:v>
                </c:pt>
                <c:pt idx="18381">
                  <c:v>0.73993808049535603</c:v>
                </c:pt>
                <c:pt idx="18382">
                  <c:v>0.73993808049535603</c:v>
                </c:pt>
                <c:pt idx="18383">
                  <c:v>0.72644376899695995</c:v>
                </c:pt>
                <c:pt idx="18384">
                  <c:v>0.81016949152542295</c:v>
                </c:pt>
                <c:pt idx="18385">
                  <c:v>0.761290322580645</c:v>
                </c:pt>
                <c:pt idx="18386">
                  <c:v>8.7976539589442702E-3</c:v>
                </c:pt>
                <c:pt idx="18387">
                  <c:v>1.04529616724737E-2</c:v>
                </c:pt>
                <c:pt idx="18388">
                  <c:v>1.1235955056179799E-2</c:v>
                </c:pt>
                <c:pt idx="18389">
                  <c:v>1.12781954887217E-2</c:v>
                </c:pt>
                <c:pt idx="18390">
                  <c:v>1.7341040462427602E-2</c:v>
                </c:pt>
                <c:pt idx="18391">
                  <c:v>1.83299389002036E-2</c:v>
                </c:pt>
                <c:pt idx="18392">
                  <c:v>2.40963855421687E-2</c:v>
                </c:pt>
                <c:pt idx="18393">
                  <c:v>2.40963855421687E-2</c:v>
                </c:pt>
                <c:pt idx="18394">
                  <c:v>2.89256198347107E-2</c:v>
                </c:pt>
                <c:pt idx="18395">
                  <c:v>-1.4198782961460399E-2</c:v>
                </c:pt>
                <c:pt idx="18396">
                  <c:v>-8.0971659919029104E-3</c:v>
                </c:pt>
                <c:pt idx="18397">
                  <c:v>-8.3682008368199893E-3</c:v>
                </c:pt>
                <c:pt idx="18398">
                  <c:v>-7.9365079365078996E-3</c:v>
                </c:pt>
                <c:pt idx="18399">
                  <c:v>-1.2048192771084199E-2</c:v>
                </c:pt>
                <c:pt idx="18400">
                  <c:v>-4.1749502982107299E-2</c:v>
                </c:pt>
                <c:pt idx="18401">
                  <c:v>-0.04</c:v>
                </c:pt>
                <c:pt idx="18402">
                  <c:v>-4.6770601336302897E-2</c:v>
                </c:pt>
                <c:pt idx="18403">
                  <c:v>-4.7191011235954997E-2</c:v>
                </c:pt>
                <c:pt idx="18404">
                  <c:v>-6.15384615384615E-2</c:v>
                </c:pt>
                <c:pt idx="18405">
                  <c:v>-5.6872037914691802E-2</c:v>
                </c:pt>
                <c:pt idx="18406">
                  <c:v>-7.1999999999999995E-2</c:v>
                </c:pt>
                <c:pt idx="18407">
                  <c:v>-8.72093023255813E-2</c:v>
                </c:pt>
                <c:pt idx="18408">
                  <c:v>-8.4269662921348396E-2</c:v>
                </c:pt>
                <c:pt idx="18409">
                  <c:v>-8.0645161290322495E-2</c:v>
                </c:pt>
                <c:pt idx="18410">
                  <c:v>-6.25E-2</c:v>
                </c:pt>
                <c:pt idx="18411">
                  <c:v>-6.3492063492063405E-2</c:v>
                </c:pt>
                <c:pt idx="18412">
                  <c:v>-6.2827225130890105E-2</c:v>
                </c:pt>
                <c:pt idx="18413">
                  <c:v>-8.35443037974683E-2</c:v>
                </c:pt>
                <c:pt idx="18414">
                  <c:v>-7.5949367088608E-3</c:v>
                </c:pt>
                <c:pt idx="18415">
                  <c:v>-3.7593984962405999E-2</c:v>
                </c:pt>
                <c:pt idx="18416">
                  <c:v>0</c:v>
                </c:pt>
                <c:pt idx="18417">
                  <c:v>-1.2987012987012801E-2</c:v>
                </c:pt>
                <c:pt idx="18418">
                  <c:v>-2.0100502512562901E-2</c:v>
                </c:pt>
                <c:pt idx="18419">
                  <c:v>-2.04081632653061E-2</c:v>
                </c:pt>
                <c:pt idx="18420">
                  <c:v>-6.1007957559681802E-2</c:v>
                </c:pt>
                <c:pt idx="18421">
                  <c:v>-6.6666666666666596E-2</c:v>
                </c:pt>
                <c:pt idx="18422">
                  <c:v>-6.7846607669616393E-2</c:v>
                </c:pt>
                <c:pt idx="18423">
                  <c:v>-2.3668639053254299E-2</c:v>
                </c:pt>
                <c:pt idx="18424">
                  <c:v>-2.4999999999999901E-2</c:v>
                </c:pt>
                <c:pt idx="18425">
                  <c:v>-2.5806451612903201E-2</c:v>
                </c:pt>
                <c:pt idx="18426">
                  <c:v>3.2051282051282097E-2</c:v>
                </c:pt>
                <c:pt idx="18427">
                  <c:v>3.2051282051282097E-2</c:v>
                </c:pt>
                <c:pt idx="18428">
                  <c:v>0.14689265536723101</c:v>
                </c:pt>
                <c:pt idx="18429">
                  <c:v>-2.9649595687331401E-2</c:v>
                </c:pt>
                <c:pt idx="18430">
                  <c:v>4.0201005025125497E-2</c:v>
                </c:pt>
                <c:pt idx="18431">
                  <c:v>4.7058823529411799E-2</c:v>
                </c:pt>
                <c:pt idx="18432">
                  <c:v>5.8823529411764698E-2</c:v>
                </c:pt>
                <c:pt idx="18433">
                  <c:v>2.9787234042553099E-2</c:v>
                </c:pt>
                <c:pt idx="18434">
                  <c:v>6.5573770491803296E-2</c:v>
                </c:pt>
                <c:pt idx="18435">
                  <c:v>3.7453183520599299E-3</c:v>
                </c:pt>
                <c:pt idx="18436">
                  <c:v>5.7142857142857099E-2</c:v>
                </c:pt>
                <c:pt idx="18437">
                  <c:v>6.6666666666666596E-2</c:v>
                </c:pt>
                <c:pt idx="18438">
                  <c:v>0.157446808510638</c:v>
                </c:pt>
                <c:pt idx="18439">
                  <c:v>0.14624505928853701</c:v>
                </c:pt>
                <c:pt idx="18440">
                  <c:v>0.34453781512604997</c:v>
                </c:pt>
                <c:pt idx="18441">
                  <c:v>0.35746606334841602</c:v>
                </c:pt>
                <c:pt idx="18442">
                  <c:v>0.36073059360730497</c:v>
                </c:pt>
                <c:pt idx="18443">
                  <c:v>0.34801762114537399</c:v>
                </c:pt>
                <c:pt idx="18444">
                  <c:v>0.39906103286384897</c:v>
                </c:pt>
                <c:pt idx="18445">
                  <c:v>0.32407407407407401</c:v>
                </c:pt>
                <c:pt idx="18446">
                  <c:v>0.36744186046511601</c:v>
                </c:pt>
                <c:pt idx="18447">
                  <c:v>0.83589743589743504</c:v>
                </c:pt>
                <c:pt idx="18448">
                  <c:v>0.84293193717277404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3.7974683544303701E-2</c:v>
                </c:pt>
                <c:pt idx="18453">
                  <c:v>1.2396694214876099E-2</c:v>
                </c:pt>
                <c:pt idx="18454">
                  <c:v>9.9630996309962999E-2</c:v>
                </c:pt>
                <c:pt idx="18455">
                  <c:v>0.109311740890688</c:v>
                </c:pt>
                <c:pt idx="18456">
                  <c:v>0.18793503480278401</c:v>
                </c:pt>
                <c:pt idx="18457">
                  <c:v>0.167883211678832</c:v>
                </c:pt>
                <c:pt idx="18458">
                  <c:v>0.247422680412371</c:v>
                </c:pt>
                <c:pt idx="18459">
                  <c:v>0.23529411764705799</c:v>
                </c:pt>
                <c:pt idx="18460">
                  <c:v>0.27731092436974702</c:v>
                </c:pt>
                <c:pt idx="18461">
                  <c:v>0.36802973977695103</c:v>
                </c:pt>
                <c:pt idx="18462">
                  <c:v>0.280453257790368</c:v>
                </c:pt>
                <c:pt idx="18463">
                  <c:v>0.27731092436974702</c:v>
                </c:pt>
                <c:pt idx="18464">
                  <c:v>0.30841121495327001</c:v>
                </c:pt>
                <c:pt idx="18465">
                  <c:v>0.29310344827586199</c:v>
                </c:pt>
                <c:pt idx="18466">
                  <c:v>0.33552631578947301</c:v>
                </c:pt>
                <c:pt idx="18467">
                  <c:v>0.28338762214983698</c:v>
                </c:pt>
                <c:pt idx="18468">
                  <c:v>0.27631578947368401</c:v>
                </c:pt>
                <c:pt idx="18469">
                  <c:v>1.74418604651163E-2</c:v>
                </c:pt>
                <c:pt idx="18470">
                  <c:v>2.06896551724138E-2</c:v>
                </c:pt>
                <c:pt idx="18471">
                  <c:v>2.2813688212927698E-2</c:v>
                </c:pt>
                <c:pt idx="18472">
                  <c:v>5.7142857142857802E-3</c:v>
                </c:pt>
                <c:pt idx="18473">
                  <c:v>6.0606060606060996E-3</c:v>
                </c:pt>
                <c:pt idx="18474">
                  <c:v>6.3694267515923501E-3</c:v>
                </c:pt>
                <c:pt idx="18475">
                  <c:v>6.74157303370792E-3</c:v>
                </c:pt>
                <c:pt idx="18476">
                  <c:v>6.6518847006651304E-3</c:v>
                </c:pt>
                <c:pt idx="18477">
                  <c:v>6.2370062370062903E-3</c:v>
                </c:pt>
                <c:pt idx="18478">
                  <c:v>6.5789473684210606E-2</c:v>
                </c:pt>
                <c:pt idx="18479">
                  <c:v>6.8493150684931503E-2</c:v>
                </c:pt>
                <c:pt idx="18480">
                  <c:v>7.1942446043165003E-3</c:v>
                </c:pt>
                <c:pt idx="18481">
                  <c:v>7.1942446043165003E-3</c:v>
                </c:pt>
                <c:pt idx="18482">
                  <c:v>7.3710073710073704E-3</c:v>
                </c:pt>
                <c:pt idx="18483">
                  <c:v>7.0921985815601803E-3</c:v>
                </c:pt>
                <c:pt idx="18484">
                  <c:v>6.8965517241379396E-3</c:v>
                </c:pt>
                <c:pt idx="18485">
                  <c:v>0.106194690265486</c:v>
                </c:pt>
                <c:pt idx="18486">
                  <c:v>-2.8901734104046201E-2</c:v>
                </c:pt>
                <c:pt idx="18487">
                  <c:v>2.7272727272727299E-2</c:v>
                </c:pt>
                <c:pt idx="18488">
                  <c:v>3.06122448979591E-2</c:v>
                </c:pt>
                <c:pt idx="18489">
                  <c:v>3.03030303030302E-2</c:v>
                </c:pt>
                <c:pt idx="18490">
                  <c:v>2.9556650246305299E-2</c:v>
                </c:pt>
                <c:pt idx="18491">
                  <c:v>3.03030303030302E-2</c:v>
                </c:pt>
                <c:pt idx="18492">
                  <c:v>2.16867469879518E-2</c:v>
                </c:pt>
                <c:pt idx="18493">
                  <c:v>2.3376623376623201E-2</c:v>
                </c:pt>
                <c:pt idx="18494">
                  <c:v>2.3746701846965701E-2</c:v>
                </c:pt>
                <c:pt idx="18495">
                  <c:v>2.4523160762942801E-2</c:v>
                </c:pt>
                <c:pt idx="18496">
                  <c:v>-3.125E-2</c:v>
                </c:pt>
                <c:pt idx="18497">
                  <c:v>1.6666666666666601E-2</c:v>
                </c:pt>
                <c:pt idx="18498">
                  <c:v>-3.9370078740157403E-2</c:v>
                </c:pt>
                <c:pt idx="18499">
                  <c:v>-4.2735042735042798E-2</c:v>
                </c:pt>
                <c:pt idx="18500">
                  <c:v>-3.7783375314861499E-2</c:v>
                </c:pt>
                <c:pt idx="18501">
                  <c:v>-4.1095890410958798E-2</c:v>
                </c:pt>
                <c:pt idx="18502">
                  <c:v>-4.5317220543806602E-2</c:v>
                </c:pt>
                <c:pt idx="18503">
                  <c:v>1.63934426229508E-2</c:v>
                </c:pt>
                <c:pt idx="18504">
                  <c:v>1.7241379310344699E-2</c:v>
                </c:pt>
                <c:pt idx="18505">
                  <c:v>3.5087719298245702E-2</c:v>
                </c:pt>
                <c:pt idx="18506">
                  <c:v>2.9900332225913699E-2</c:v>
                </c:pt>
                <c:pt idx="18507">
                  <c:v>-2.04081632653061E-2</c:v>
                </c:pt>
                <c:pt idx="18508">
                  <c:v>-2.0979020979021001E-2</c:v>
                </c:pt>
                <c:pt idx="18509">
                  <c:v>-6.3380281690140705E-2</c:v>
                </c:pt>
                <c:pt idx="18510">
                  <c:v>-5.8441558441558503E-2</c:v>
                </c:pt>
                <c:pt idx="18511">
                  <c:v>2.7863777089783302E-2</c:v>
                </c:pt>
                <c:pt idx="18512">
                  <c:v>-2.4930747922437602E-2</c:v>
                </c:pt>
                <c:pt idx="18513">
                  <c:v>-4.1095890410958798E-2</c:v>
                </c:pt>
                <c:pt idx="18514">
                  <c:v>-1.6853932584269499E-2</c:v>
                </c:pt>
                <c:pt idx="18515">
                  <c:v>8.5470085470085097E-3</c:v>
                </c:pt>
                <c:pt idx="18516">
                  <c:v>-3.2967032967033003E-2</c:v>
                </c:pt>
                <c:pt idx="18517">
                  <c:v>-3.9735099337748297E-2</c:v>
                </c:pt>
                <c:pt idx="18518">
                  <c:v>-9.375E-2</c:v>
                </c:pt>
                <c:pt idx="18519">
                  <c:v>-3.5502958579881602E-2</c:v>
                </c:pt>
                <c:pt idx="18520">
                  <c:v>-3.65853658536585E-2</c:v>
                </c:pt>
                <c:pt idx="18521">
                  <c:v>-3.4482758620689703E-2</c:v>
                </c:pt>
                <c:pt idx="18522">
                  <c:v>-4.7923322683706103E-2</c:v>
                </c:pt>
                <c:pt idx="18523">
                  <c:v>-5.0505050505050601E-2</c:v>
                </c:pt>
                <c:pt idx="18524">
                  <c:v>-5.0505050505050601E-2</c:v>
                </c:pt>
                <c:pt idx="18525">
                  <c:v>-5.1546391752577303E-2</c:v>
                </c:pt>
                <c:pt idx="18526">
                  <c:v>-5.9760956175298703E-2</c:v>
                </c:pt>
                <c:pt idx="18527">
                  <c:v>-5.9760956175298703E-2</c:v>
                </c:pt>
                <c:pt idx="18528">
                  <c:v>-5.9760956175298703E-2</c:v>
                </c:pt>
                <c:pt idx="18529">
                  <c:v>-6.6079295154184994E-2</c:v>
                </c:pt>
                <c:pt idx="18530">
                  <c:v>7.5630252100840206E-2</c:v>
                </c:pt>
                <c:pt idx="18531">
                  <c:v>-5.2023121387283197E-2</c:v>
                </c:pt>
                <c:pt idx="18532">
                  <c:v>-0.22500000000000001</c:v>
                </c:pt>
                <c:pt idx="18533">
                  <c:v>-0.18232044198895</c:v>
                </c:pt>
                <c:pt idx="18534">
                  <c:v>-0.14136125654450199</c:v>
                </c:pt>
                <c:pt idx="18535">
                  <c:v>-0.13043478260869501</c:v>
                </c:pt>
                <c:pt idx="18536">
                  <c:v>-0.125581395348837</c:v>
                </c:pt>
                <c:pt idx="18537">
                  <c:v>-0.16923076923076899</c:v>
                </c:pt>
                <c:pt idx="18538">
                  <c:v>-0.181347150259067</c:v>
                </c:pt>
                <c:pt idx="18539">
                  <c:v>-7.9069767441860506E-2</c:v>
                </c:pt>
                <c:pt idx="18540">
                  <c:v>-7.0539419087136901E-2</c:v>
                </c:pt>
                <c:pt idx="18541">
                  <c:v>4.1322314049586799E-2</c:v>
                </c:pt>
                <c:pt idx="18542">
                  <c:v>4.3478260869565098E-2</c:v>
                </c:pt>
                <c:pt idx="18543">
                  <c:v>0.23770491803278601</c:v>
                </c:pt>
                <c:pt idx="18544">
                  <c:v>5.0583657587548597E-2</c:v>
                </c:pt>
                <c:pt idx="18545">
                  <c:v>0.21912350597609501</c:v>
                </c:pt>
                <c:pt idx="18546">
                  <c:v>0.201465201465201</c:v>
                </c:pt>
                <c:pt idx="18547">
                  <c:v>0.25600000000000001</c:v>
                </c:pt>
                <c:pt idx="18548">
                  <c:v>9.8214285714285796E-2</c:v>
                </c:pt>
                <c:pt idx="18549">
                  <c:v>0.104761904761904</c:v>
                </c:pt>
                <c:pt idx="18550">
                  <c:v>8.6455331412103008E-3</c:v>
                </c:pt>
                <c:pt idx="18551">
                  <c:v>9.3749999999999094E-3</c:v>
                </c:pt>
                <c:pt idx="18552">
                  <c:v>5.0933786078097799E-3</c:v>
                </c:pt>
                <c:pt idx="18553">
                  <c:v>5.0933786078097799E-3</c:v>
                </c:pt>
                <c:pt idx="18554">
                  <c:v>5.0933786078097799E-3</c:v>
                </c:pt>
                <c:pt idx="18555">
                  <c:v>-5.5248618784531304E-3</c:v>
                </c:pt>
                <c:pt idx="18556">
                  <c:v>-5.8479532163742097E-3</c:v>
                </c:pt>
                <c:pt idx="18557">
                  <c:v>-1.01010101010101E-2</c:v>
                </c:pt>
                <c:pt idx="18558">
                  <c:v>-2.89256198347107E-2</c:v>
                </c:pt>
                <c:pt idx="18559">
                  <c:v>-2.69230769230768E-2</c:v>
                </c:pt>
                <c:pt idx="18560">
                  <c:v>-3.2710280373831703E-2</c:v>
                </c:pt>
                <c:pt idx="18561">
                  <c:v>-3.2110091743119101E-2</c:v>
                </c:pt>
                <c:pt idx="18562">
                  <c:v>-3.5714285714285803E-2</c:v>
                </c:pt>
                <c:pt idx="18563">
                  <c:v>-2.6763990267639901E-2</c:v>
                </c:pt>
                <c:pt idx="18564">
                  <c:v>-3.9215686274509803E-2</c:v>
                </c:pt>
                <c:pt idx="18565">
                  <c:v>-3.9024390243902397E-2</c:v>
                </c:pt>
                <c:pt idx="18566">
                  <c:v>-4.1237113402061903E-2</c:v>
                </c:pt>
                <c:pt idx="18567">
                  <c:v>-4.4496487119437898E-2</c:v>
                </c:pt>
                <c:pt idx="18568">
                  <c:v>-4.3010752688171998E-2</c:v>
                </c:pt>
                <c:pt idx="18569">
                  <c:v>-4.8346055979643802E-2</c:v>
                </c:pt>
                <c:pt idx="18570">
                  <c:v>-4.9868766404199398E-2</c:v>
                </c:pt>
                <c:pt idx="18571">
                  <c:v>-4.4444444444444502E-2</c:v>
                </c:pt>
                <c:pt idx="18572">
                  <c:v>-8.8825214899713498E-2</c:v>
                </c:pt>
                <c:pt idx="18573">
                  <c:v>-7.8481012658227794E-2</c:v>
                </c:pt>
                <c:pt idx="18574">
                  <c:v>-8.8825214899713498E-2</c:v>
                </c:pt>
                <c:pt idx="18575">
                  <c:v>-7.8481012658227794E-2</c:v>
                </c:pt>
                <c:pt idx="18576">
                  <c:v>-0.119170984455958</c:v>
                </c:pt>
                <c:pt idx="18577">
                  <c:v>-0.112195121951219</c:v>
                </c:pt>
                <c:pt idx="18578">
                  <c:v>-0.11734693877551</c:v>
                </c:pt>
                <c:pt idx="18579">
                  <c:v>-0.121052631578947</c:v>
                </c:pt>
                <c:pt idx="18580">
                  <c:v>-0.122340425531914</c:v>
                </c:pt>
                <c:pt idx="18581">
                  <c:v>-0.123867069486404</c:v>
                </c:pt>
                <c:pt idx="18582">
                  <c:v>-0.123867069486404</c:v>
                </c:pt>
                <c:pt idx="18583">
                  <c:v>-0.117478510028653</c:v>
                </c:pt>
                <c:pt idx="18584">
                  <c:v>-0.131832797427652</c:v>
                </c:pt>
                <c:pt idx="18585">
                  <c:v>-0.132203389830508</c:v>
                </c:pt>
                <c:pt idx="18586">
                  <c:v>-0.11782477341389699</c:v>
                </c:pt>
                <c:pt idx="18587">
                  <c:v>-7.3619631901840496E-2</c:v>
                </c:pt>
                <c:pt idx="18588">
                  <c:v>-7.6433121019108194E-2</c:v>
                </c:pt>
                <c:pt idx="18589">
                  <c:v>-9.2783505154638998E-2</c:v>
                </c:pt>
                <c:pt idx="18590">
                  <c:v>-9.3425605536332196E-2</c:v>
                </c:pt>
                <c:pt idx="18591">
                  <c:v>-9.9630996309962999E-2</c:v>
                </c:pt>
                <c:pt idx="18592">
                  <c:v>-0.10891089108910899</c:v>
                </c:pt>
                <c:pt idx="18593">
                  <c:v>-9.96978851963745E-2</c:v>
                </c:pt>
                <c:pt idx="18594">
                  <c:v>-0.11340206185567001</c:v>
                </c:pt>
                <c:pt idx="18595">
                  <c:v>-0.11340206185567001</c:v>
                </c:pt>
                <c:pt idx="18596">
                  <c:v>-0.125874125874125</c:v>
                </c:pt>
                <c:pt idx="18597">
                  <c:v>-0.112627986348122</c:v>
                </c:pt>
                <c:pt idx="18598">
                  <c:v>-0.10091743119266</c:v>
                </c:pt>
                <c:pt idx="18599">
                  <c:v>-6.4516129032257993E-2</c:v>
                </c:pt>
                <c:pt idx="18600">
                  <c:v>-7.1856287425149601E-2</c:v>
                </c:pt>
                <c:pt idx="18601">
                  <c:v>-7.0234113712374494E-2</c:v>
                </c:pt>
                <c:pt idx="18602">
                  <c:v>-7.0234113712374494E-2</c:v>
                </c:pt>
                <c:pt idx="18603">
                  <c:v>-2.0547945205479499E-2</c:v>
                </c:pt>
                <c:pt idx="18604">
                  <c:v>-7.3170731707317097E-2</c:v>
                </c:pt>
                <c:pt idx="18605">
                  <c:v>-4.5871559633027401E-2</c:v>
                </c:pt>
                <c:pt idx="18606">
                  <c:v>-5.9154929577464703E-2</c:v>
                </c:pt>
                <c:pt idx="18607">
                  <c:v>-6.5527065527065401E-2</c:v>
                </c:pt>
                <c:pt idx="18608">
                  <c:v>-7.1207430340557196E-2</c:v>
                </c:pt>
                <c:pt idx="18609">
                  <c:v>-6.3711911357340695E-2</c:v>
                </c:pt>
                <c:pt idx="18610">
                  <c:v>-6.4066852367687901E-2</c:v>
                </c:pt>
                <c:pt idx="18611">
                  <c:v>-7.3033707865168607E-2</c:v>
                </c:pt>
                <c:pt idx="18612">
                  <c:v>-8.2802547770700605E-2</c:v>
                </c:pt>
                <c:pt idx="18613">
                  <c:v>-9.3851132686084193E-2</c:v>
                </c:pt>
                <c:pt idx="18614">
                  <c:v>-8.9230769230769197E-2</c:v>
                </c:pt>
                <c:pt idx="18615">
                  <c:v>-9.03426791277257E-2</c:v>
                </c:pt>
                <c:pt idx="18616">
                  <c:v>-8.2621082621082698E-2</c:v>
                </c:pt>
                <c:pt idx="18617">
                  <c:v>-8.4548104956268105E-2</c:v>
                </c:pt>
                <c:pt idx="18618">
                  <c:v>-8.2621082621082698E-2</c:v>
                </c:pt>
                <c:pt idx="18619">
                  <c:v>-6.3583815028901605E-2</c:v>
                </c:pt>
                <c:pt idx="18620">
                  <c:v>-7.0063694267515894E-2</c:v>
                </c:pt>
                <c:pt idx="18621">
                  <c:v>-7.0063694267515894E-2</c:v>
                </c:pt>
                <c:pt idx="18622">
                  <c:v>-1.8587360594795401E-2</c:v>
                </c:pt>
                <c:pt idx="18623">
                  <c:v>-1.1764705882352899E-2</c:v>
                </c:pt>
                <c:pt idx="18624">
                  <c:v>-0.118421052631578</c:v>
                </c:pt>
                <c:pt idx="18625">
                  <c:v>-0.125</c:v>
                </c:pt>
                <c:pt idx="18626">
                  <c:v>-0.14181818181818101</c:v>
                </c:pt>
                <c:pt idx="18627">
                  <c:v>-8.3916083916083906E-2</c:v>
                </c:pt>
                <c:pt idx="18628">
                  <c:v>-9.5238095238095302E-2</c:v>
                </c:pt>
                <c:pt idx="18629">
                  <c:v>-9.3023255813953404E-2</c:v>
                </c:pt>
                <c:pt idx="18630">
                  <c:v>-0.12</c:v>
                </c:pt>
                <c:pt idx="18631">
                  <c:v>-0.110294117647058</c:v>
                </c:pt>
                <c:pt idx="18632">
                  <c:v>-9.0909090909090801E-2</c:v>
                </c:pt>
                <c:pt idx="18633">
                  <c:v>-0.106870229007633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-1.7543859649122799E-2</c:v>
                </c:pt>
                <c:pt idx="18639">
                  <c:v>6.5645514223193696E-3</c:v>
                </c:pt>
                <c:pt idx="18640">
                  <c:v>3.4482758620689703E-2</c:v>
                </c:pt>
                <c:pt idx="18641">
                  <c:v>2.4489795918367401E-2</c:v>
                </c:pt>
                <c:pt idx="18642">
                  <c:v>1.7612524461839401E-2</c:v>
                </c:pt>
                <c:pt idx="18643">
                  <c:v>1.7274472168905899E-2</c:v>
                </c:pt>
                <c:pt idx="18644">
                  <c:v>1.1406844106463801E-2</c:v>
                </c:pt>
                <c:pt idx="18645">
                  <c:v>2.69299820466786E-2</c:v>
                </c:pt>
                <c:pt idx="18646">
                  <c:v>2.7322404371584699E-2</c:v>
                </c:pt>
                <c:pt idx="18647">
                  <c:v>2.83553875236295E-2</c:v>
                </c:pt>
                <c:pt idx="18648">
                  <c:v>2.9354207436399202E-2</c:v>
                </c:pt>
                <c:pt idx="18649">
                  <c:v>3.3707865168539401E-2</c:v>
                </c:pt>
                <c:pt idx="18650">
                  <c:v>1.3574660633484101E-2</c:v>
                </c:pt>
                <c:pt idx="18651">
                  <c:v>3.4802784222737797E-2</c:v>
                </c:pt>
                <c:pt idx="18652">
                  <c:v>3.4482758620689703E-2</c:v>
                </c:pt>
                <c:pt idx="18653">
                  <c:v>4.82758620689656E-2</c:v>
                </c:pt>
                <c:pt idx="18654">
                  <c:v>2.83018867924529E-2</c:v>
                </c:pt>
                <c:pt idx="18655">
                  <c:v>5.5299539170506798E-2</c:v>
                </c:pt>
                <c:pt idx="18656">
                  <c:v>6.7039106145251298E-2</c:v>
                </c:pt>
                <c:pt idx="18657">
                  <c:v>6.15384615384615E-2</c:v>
                </c:pt>
                <c:pt idx="18658">
                  <c:v>5.5045871559632899E-2</c:v>
                </c:pt>
                <c:pt idx="18659">
                  <c:v>5.7268722466960298E-2</c:v>
                </c:pt>
                <c:pt idx="18660">
                  <c:v>6.8783068783068793E-2</c:v>
                </c:pt>
                <c:pt idx="18661">
                  <c:v>8.9514066496163697E-2</c:v>
                </c:pt>
                <c:pt idx="18662">
                  <c:v>7.3170731707317097E-2</c:v>
                </c:pt>
                <c:pt idx="18663">
                  <c:v>2.7272727272727299E-2</c:v>
                </c:pt>
                <c:pt idx="18664">
                  <c:v>2.6086956521739198E-2</c:v>
                </c:pt>
                <c:pt idx="18665">
                  <c:v>2.6548672566371698E-2</c:v>
                </c:pt>
                <c:pt idx="18666">
                  <c:v>3.0927835051546199E-2</c:v>
                </c:pt>
                <c:pt idx="18667">
                  <c:v>7.0754716981132004E-2</c:v>
                </c:pt>
                <c:pt idx="18668">
                  <c:v>7.0422535211267498E-2</c:v>
                </c:pt>
                <c:pt idx="18669">
                  <c:v>2.83018867924529E-2</c:v>
                </c:pt>
                <c:pt idx="18670">
                  <c:v>-7.4829931972789199E-2</c:v>
                </c:pt>
                <c:pt idx="18671">
                  <c:v>1.9693654266958301E-2</c:v>
                </c:pt>
                <c:pt idx="18672">
                  <c:v>8.2191780821917901E-2</c:v>
                </c:pt>
                <c:pt idx="18673">
                  <c:v>9.5744680851063801E-2</c:v>
                </c:pt>
                <c:pt idx="18674">
                  <c:v>2.5495750708215099E-2</c:v>
                </c:pt>
                <c:pt idx="18675">
                  <c:v>2.57879656160457E-2</c:v>
                </c:pt>
                <c:pt idx="18676">
                  <c:v>2.2113022113022102E-2</c:v>
                </c:pt>
                <c:pt idx="18677">
                  <c:v>2.63929618768328E-2</c:v>
                </c:pt>
                <c:pt idx="18678">
                  <c:v>3.7542662116040799E-2</c:v>
                </c:pt>
                <c:pt idx="18679">
                  <c:v>3.9711191335739901E-2</c:v>
                </c:pt>
                <c:pt idx="18680">
                  <c:v>4.2471042471042303E-2</c:v>
                </c:pt>
                <c:pt idx="18681">
                  <c:v>4.6413502109704699E-2</c:v>
                </c:pt>
                <c:pt idx="18682">
                  <c:v>4.6413502109704699E-2</c:v>
                </c:pt>
                <c:pt idx="18683">
                  <c:v>4.60251046025104E-2</c:v>
                </c:pt>
                <c:pt idx="18684">
                  <c:v>4.3824701195219001E-2</c:v>
                </c:pt>
                <c:pt idx="18685">
                  <c:v>4.3824701195219001E-2</c:v>
                </c:pt>
                <c:pt idx="18686">
                  <c:v>4.8034934497816498E-2</c:v>
                </c:pt>
                <c:pt idx="18687">
                  <c:v>5.5276381909547603E-2</c:v>
                </c:pt>
                <c:pt idx="18688">
                  <c:v>4.8128342245989199E-2</c:v>
                </c:pt>
                <c:pt idx="18689">
                  <c:v>5.1428571428571303E-2</c:v>
                </c:pt>
                <c:pt idx="18690">
                  <c:v>5.2023121387283197E-2</c:v>
                </c:pt>
                <c:pt idx="18691">
                  <c:v>5.3892215568862298E-2</c:v>
                </c:pt>
                <c:pt idx="18692">
                  <c:v>3.4883720930232599E-2</c:v>
                </c:pt>
                <c:pt idx="18693">
                  <c:v>1.7543859649122799E-2</c:v>
                </c:pt>
                <c:pt idx="18694">
                  <c:v>1.7341040462427602E-2</c:v>
                </c:pt>
                <c:pt idx="18695">
                  <c:v>1.7751479289940902E-2</c:v>
                </c:pt>
                <c:pt idx="18696">
                  <c:v>1.86335403726707E-2</c:v>
                </c:pt>
                <c:pt idx="18697">
                  <c:v>1.86335403726707E-2</c:v>
                </c:pt>
                <c:pt idx="18698">
                  <c:v>2.01342281879195E-2</c:v>
                </c:pt>
                <c:pt idx="18699">
                  <c:v>0.125748502994011</c:v>
                </c:pt>
                <c:pt idx="18700">
                  <c:v>0.124260355029585</c:v>
                </c:pt>
                <c:pt idx="18701">
                  <c:v>0.14093959731543601</c:v>
                </c:pt>
                <c:pt idx="18702">
                  <c:v>0.13043478260869501</c:v>
                </c:pt>
                <c:pt idx="18703">
                  <c:v>0.16853932584269599</c:v>
                </c:pt>
                <c:pt idx="18704">
                  <c:v>8.5714285714285604E-2</c:v>
                </c:pt>
                <c:pt idx="18705">
                  <c:v>0.202247191011236</c:v>
                </c:pt>
                <c:pt idx="18706">
                  <c:v>0.238095238095238</c:v>
                </c:pt>
                <c:pt idx="18707">
                  <c:v>0.233160621761657</c:v>
                </c:pt>
                <c:pt idx="18708">
                  <c:v>0.238095238095238</c:v>
                </c:pt>
                <c:pt idx="18709">
                  <c:v>0.30337078651685401</c:v>
                </c:pt>
                <c:pt idx="18710">
                  <c:v>0.41538461538461502</c:v>
                </c:pt>
                <c:pt idx="18711">
                  <c:v>0.30681818181818099</c:v>
                </c:pt>
                <c:pt idx="18712">
                  <c:v>0.29885057471264298</c:v>
                </c:pt>
                <c:pt idx="18713">
                  <c:v>0.30588235294117599</c:v>
                </c:pt>
                <c:pt idx="18714">
                  <c:v>0.32098765432098703</c:v>
                </c:pt>
                <c:pt idx="18715">
                  <c:v>0.30434782608695599</c:v>
                </c:pt>
                <c:pt idx="18716">
                  <c:v>1.7142857142857099E-2</c:v>
                </c:pt>
                <c:pt idx="18717">
                  <c:v>1.7142857142857099E-2</c:v>
                </c:pt>
                <c:pt idx="18718">
                  <c:v>2.01342281879195E-2</c:v>
                </c:pt>
                <c:pt idx="18719">
                  <c:v>1.6100178890876501E-2</c:v>
                </c:pt>
                <c:pt idx="18720">
                  <c:v>1.6697588126159499E-2</c:v>
                </c:pt>
                <c:pt idx="18721">
                  <c:v>9.9667774086378193E-3</c:v>
                </c:pt>
                <c:pt idx="18722">
                  <c:v>1.13636363636364E-2</c:v>
                </c:pt>
                <c:pt idx="18723">
                  <c:v>1.0791366906474699E-2</c:v>
                </c:pt>
                <c:pt idx="18724">
                  <c:v>1.12781954887217E-2</c:v>
                </c:pt>
                <c:pt idx="18725">
                  <c:v>4.7619047619047603E-2</c:v>
                </c:pt>
                <c:pt idx="18726">
                  <c:v>4.8300536672629603E-2</c:v>
                </c:pt>
                <c:pt idx="18727">
                  <c:v>1.0344827586206799E-2</c:v>
                </c:pt>
                <c:pt idx="18728">
                  <c:v>1.01010101010101E-2</c:v>
                </c:pt>
                <c:pt idx="18729">
                  <c:v>-1.83299389002036E-2</c:v>
                </c:pt>
                <c:pt idx="18730">
                  <c:v>-2.0044543429844099E-2</c:v>
                </c:pt>
                <c:pt idx="18731">
                  <c:v>-2.01342281879195E-2</c:v>
                </c:pt>
                <c:pt idx="18732">
                  <c:v>0</c:v>
                </c:pt>
                <c:pt idx="18733">
                  <c:v>-2.52873563218389E-2</c:v>
                </c:pt>
                <c:pt idx="18734">
                  <c:v>-2.6763990267639901E-2</c:v>
                </c:pt>
                <c:pt idx="18735">
                  <c:v>-3.4313725490196102E-2</c:v>
                </c:pt>
                <c:pt idx="18736">
                  <c:v>-2.1052631578947399E-2</c:v>
                </c:pt>
                <c:pt idx="18737">
                  <c:v>-1.9801980198019799E-2</c:v>
                </c:pt>
                <c:pt idx="18738">
                  <c:v>-2.02020202020201E-2</c:v>
                </c:pt>
                <c:pt idx="18739">
                  <c:v>-1.9607843137254801E-2</c:v>
                </c:pt>
                <c:pt idx="18740">
                  <c:v>-1.99004975124377E-2</c:v>
                </c:pt>
                <c:pt idx="18741">
                  <c:v>-2.0512820512820398E-2</c:v>
                </c:pt>
                <c:pt idx="18742">
                  <c:v>-2.0512820512820398E-2</c:v>
                </c:pt>
                <c:pt idx="18743">
                  <c:v>1.08108108108107E-2</c:v>
                </c:pt>
                <c:pt idx="18744">
                  <c:v>-1.35501355013549E-2</c:v>
                </c:pt>
                <c:pt idx="18745">
                  <c:v>1.1049723756906001E-2</c:v>
                </c:pt>
                <c:pt idx="18746">
                  <c:v>1.1049723756906001E-2</c:v>
                </c:pt>
                <c:pt idx="18747">
                  <c:v>2.5974025974024799E-3</c:v>
                </c:pt>
                <c:pt idx="18748">
                  <c:v>2.7700831024930401E-3</c:v>
                </c:pt>
                <c:pt idx="18749">
                  <c:v>2.8490028490029099E-3</c:v>
                </c:pt>
                <c:pt idx="18750">
                  <c:v>2.73972602739736E-3</c:v>
                </c:pt>
                <c:pt idx="18751">
                  <c:v>-5.5865921787709898E-3</c:v>
                </c:pt>
                <c:pt idx="18752">
                  <c:v>-5.6497175141243501E-3</c:v>
                </c:pt>
                <c:pt idx="18753">
                  <c:v>-7.2463768115942299E-3</c:v>
                </c:pt>
                <c:pt idx="18754">
                  <c:v>-7.4074074074073001E-3</c:v>
                </c:pt>
                <c:pt idx="18755">
                  <c:v>-7.5187969924812503E-3</c:v>
                </c:pt>
                <c:pt idx="18756">
                  <c:v>-7.6335877862594402E-3</c:v>
                </c:pt>
                <c:pt idx="18757">
                  <c:v>-1.91570881226053E-2</c:v>
                </c:pt>
                <c:pt idx="18758">
                  <c:v>3.9840637450199098E-3</c:v>
                </c:pt>
                <c:pt idx="18759">
                  <c:v>-3.4364261168384701E-3</c:v>
                </c:pt>
                <c:pt idx="18760">
                  <c:v>-3.2154340836012501E-3</c:v>
                </c:pt>
                <c:pt idx="18761">
                  <c:v>-3.3222591362125301E-3</c:v>
                </c:pt>
                <c:pt idx="18762">
                  <c:v>-3.3444816053511601E-3</c:v>
                </c:pt>
                <c:pt idx="18763">
                  <c:v>-3.4364261168384701E-3</c:v>
                </c:pt>
                <c:pt idx="18764">
                  <c:v>-1.38888888888888E-2</c:v>
                </c:pt>
                <c:pt idx="18765">
                  <c:v>-1.47058823529411E-2</c:v>
                </c:pt>
                <c:pt idx="18766">
                  <c:v>-1.5625E-2</c:v>
                </c:pt>
                <c:pt idx="18767">
                  <c:v>-3.66300366300365E-3</c:v>
                </c:pt>
                <c:pt idx="18768">
                  <c:v>2.7397260273972698E-2</c:v>
                </c:pt>
                <c:pt idx="18769">
                  <c:v>3.2520325203251897E-2</c:v>
                </c:pt>
                <c:pt idx="18770">
                  <c:v>3.3057851239669298E-2</c:v>
                </c:pt>
                <c:pt idx="18771">
                  <c:v>3.0534351145038201E-2</c:v>
                </c:pt>
                <c:pt idx="18772">
                  <c:v>3.5714285714285803E-2</c:v>
                </c:pt>
                <c:pt idx="18773">
                  <c:v>3.4188034188034198E-2</c:v>
                </c:pt>
                <c:pt idx="18774">
                  <c:v>3.17460317460318E-2</c:v>
                </c:pt>
                <c:pt idx="18775">
                  <c:v>8.1967213114752992E-3</c:v>
                </c:pt>
                <c:pt idx="18776">
                  <c:v>0.100775193798449</c:v>
                </c:pt>
                <c:pt idx="18777">
                  <c:v>0.08</c:v>
                </c:pt>
                <c:pt idx="18778">
                  <c:v>0.11111111111111099</c:v>
                </c:pt>
                <c:pt idx="18779">
                  <c:v>0.125</c:v>
                </c:pt>
                <c:pt idx="18780">
                  <c:v>0.156950672645739</c:v>
                </c:pt>
                <c:pt idx="18781">
                  <c:v>0.13488372093023199</c:v>
                </c:pt>
                <c:pt idx="18782">
                  <c:v>0.14767932489451399</c:v>
                </c:pt>
                <c:pt idx="18783">
                  <c:v>0.188034188034188</c:v>
                </c:pt>
                <c:pt idx="18784">
                  <c:v>0.121338912133891</c:v>
                </c:pt>
                <c:pt idx="18785">
                  <c:v>9.9567099567099596E-2</c:v>
                </c:pt>
                <c:pt idx="18786">
                  <c:v>8.6956521739130294E-2</c:v>
                </c:pt>
                <c:pt idx="18787">
                  <c:v>8.5470085470085305E-2</c:v>
                </c:pt>
                <c:pt idx="18788">
                  <c:v>8.7719298245614002E-2</c:v>
                </c:pt>
                <c:pt idx="18789">
                  <c:v>8.1967213114754106E-2</c:v>
                </c:pt>
                <c:pt idx="18790">
                  <c:v>0.14285714285714199</c:v>
                </c:pt>
                <c:pt idx="18791">
                  <c:v>0.113725490196078</c:v>
                </c:pt>
                <c:pt idx="18792">
                  <c:v>0.11284046692607</c:v>
                </c:pt>
                <c:pt idx="18793">
                  <c:v>0.12554112554112501</c:v>
                </c:pt>
                <c:pt idx="18794">
                  <c:v>0.121338912133891</c:v>
                </c:pt>
                <c:pt idx="18795">
                  <c:v>0.115537848605577</c:v>
                </c:pt>
                <c:pt idx="18796">
                  <c:v>0.114624505928853</c:v>
                </c:pt>
                <c:pt idx="18797">
                  <c:v>9.3877551020408095E-2</c:v>
                </c:pt>
                <c:pt idx="18798">
                  <c:v>0.105454545454545</c:v>
                </c:pt>
                <c:pt idx="18799">
                  <c:v>9.96563573883162E-2</c:v>
                </c:pt>
                <c:pt idx="18800">
                  <c:v>0.108614232209737</c:v>
                </c:pt>
                <c:pt idx="18801">
                  <c:v>0.108614232209737</c:v>
                </c:pt>
                <c:pt idx="18802">
                  <c:v>0.15573770491803199</c:v>
                </c:pt>
                <c:pt idx="18803">
                  <c:v>0.13970588235294101</c:v>
                </c:pt>
                <c:pt idx="18804">
                  <c:v>0.19310344827586201</c:v>
                </c:pt>
                <c:pt idx="18805">
                  <c:v>0.19047619047618999</c:v>
                </c:pt>
                <c:pt idx="18806">
                  <c:v>0.217054263565891</c:v>
                </c:pt>
                <c:pt idx="18807">
                  <c:v>0.22222222222222199</c:v>
                </c:pt>
                <c:pt idx="18808">
                  <c:v>0.213740458015267</c:v>
                </c:pt>
                <c:pt idx="18809">
                  <c:v>0.220472440944881</c:v>
                </c:pt>
                <c:pt idx="18810">
                  <c:v>0.24561403508771901</c:v>
                </c:pt>
                <c:pt idx="18811">
                  <c:v>0.26495726495726402</c:v>
                </c:pt>
                <c:pt idx="18812">
                  <c:v>0.26495726495726402</c:v>
                </c:pt>
                <c:pt idx="18813">
                  <c:v>0.26050420168067201</c:v>
                </c:pt>
                <c:pt idx="18814">
                  <c:v>0.22746781115879799</c:v>
                </c:pt>
                <c:pt idx="18815">
                  <c:v>0.24651162790697601</c:v>
                </c:pt>
                <c:pt idx="18816">
                  <c:v>0.25603864734299497</c:v>
                </c:pt>
                <c:pt idx="18817">
                  <c:v>0.21115537848605501</c:v>
                </c:pt>
                <c:pt idx="18818">
                  <c:v>0.30769230769230699</c:v>
                </c:pt>
                <c:pt idx="18819">
                  <c:v>0.296296296296296</c:v>
                </c:pt>
                <c:pt idx="18820">
                  <c:v>0.296296296296296</c:v>
                </c:pt>
                <c:pt idx="18821">
                  <c:v>0.32786885245901598</c:v>
                </c:pt>
                <c:pt idx="18822">
                  <c:v>0.27407407407407403</c:v>
                </c:pt>
                <c:pt idx="18823">
                  <c:v>0.26241134751772999</c:v>
                </c:pt>
                <c:pt idx="18824">
                  <c:v>0.291228070175438</c:v>
                </c:pt>
                <c:pt idx="18825">
                  <c:v>0.27598566308243699</c:v>
                </c:pt>
                <c:pt idx="18826">
                  <c:v>0.291228070175438</c:v>
                </c:pt>
                <c:pt idx="18827">
                  <c:v>0.27598566308243699</c:v>
                </c:pt>
                <c:pt idx="18828">
                  <c:v>0.291228070175438</c:v>
                </c:pt>
                <c:pt idx="18829">
                  <c:v>0.27598566308243699</c:v>
                </c:pt>
                <c:pt idx="18830">
                  <c:v>0.28919860627177701</c:v>
                </c:pt>
                <c:pt idx="18831">
                  <c:v>0.27402135231316699</c:v>
                </c:pt>
                <c:pt idx="18832">
                  <c:v>0.28719723183390999</c:v>
                </c:pt>
                <c:pt idx="18833">
                  <c:v>0.27402135231316699</c:v>
                </c:pt>
                <c:pt idx="18834">
                  <c:v>0.283276450511945</c:v>
                </c:pt>
                <c:pt idx="18835">
                  <c:v>0.26829268292682901</c:v>
                </c:pt>
                <c:pt idx="18836">
                  <c:v>0.27972027972027902</c:v>
                </c:pt>
                <c:pt idx="18837">
                  <c:v>0.26428571428571401</c:v>
                </c:pt>
                <c:pt idx="18838">
                  <c:v>0.32423208191126202</c:v>
                </c:pt>
                <c:pt idx="18839">
                  <c:v>0.31010452961672402</c:v>
                </c:pt>
                <c:pt idx="18840">
                  <c:v>0.32646048109965597</c:v>
                </c:pt>
                <c:pt idx="18841">
                  <c:v>0.36679536679536601</c:v>
                </c:pt>
                <c:pt idx="18842">
                  <c:v>0.35580524344569198</c:v>
                </c:pt>
                <c:pt idx="18843">
                  <c:v>0.35849056603773499</c:v>
                </c:pt>
                <c:pt idx="18844">
                  <c:v>0.36679536679536601</c:v>
                </c:pt>
                <c:pt idx="18845">
                  <c:v>0.42635658914728602</c:v>
                </c:pt>
                <c:pt idx="18846">
                  <c:v>0.44569288389513101</c:v>
                </c:pt>
                <c:pt idx="18847">
                  <c:v>0.35135135135135098</c:v>
                </c:pt>
                <c:pt idx="18848">
                  <c:v>0.35135135135135098</c:v>
                </c:pt>
                <c:pt idx="18849">
                  <c:v>0.42960288808664199</c:v>
                </c:pt>
                <c:pt idx="18850">
                  <c:v>0.45964912280701697</c:v>
                </c:pt>
                <c:pt idx="18851">
                  <c:v>0.46289752650176602</c:v>
                </c:pt>
                <c:pt idx="18852">
                  <c:v>0.49295774647887303</c:v>
                </c:pt>
                <c:pt idx="18853">
                  <c:v>0.53469387755102005</c:v>
                </c:pt>
                <c:pt idx="18854">
                  <c:v>0.53413654618473805</c:v>
                </c:pt>
                <c:pt idx="18855">
                  <c:v>0.46996466431095402</c:v>
                </c:pt>
                <c:pt idx="18856">
                  <c:v>0.49635036496350299</c:v>
                </c:pt>
                <c:pt idx="18857">
                  <c:v>0.45318352059924999</c:v>
                </c:pt>
                <c:pt idx="18858">
                  <c:v>0.463601532567049</c:v>
                </c:pt>
                <c:pt idx="18859">
                  <c:v>0.46007604562737597</c:v>
                </c:pt>
                <c:pt idx="18860">
                  <c:v>0.456603773584905</c:v>
                </c:pt>
                <c:pt idx="18861">
                  <c:v>0.45318352059924999</c:v>
                </c:pt>
                <c:pt idx="18862">
                  <c:v>0.46718146718146703</c:v>
                </c:pt>
                <c:pt idx="18863">
                  <c:v>0.53968253968253899</c:v>
                </c:pt>
                <c:pt idx="18864">
                  <c:v>0.56420233463034997</c:v>
                </c:pt>
                <c:pt idx="18865">
                  <c:v>0.53903345724907004</c:v>
                </c:pt>
                <c:pt idx="18866">
                  <c:v>0.54716981132075404</c:v>
                </c:pt>
                <c:pt idx="18867">
                  <c:v>0.53505535055350495</c:v>
                </c:pt>
                <c:pt idx="18868">
                  <c:v>0.54014598540145897</c:v>
                </c:pt>
                <c:pt idx="18869">
                  <c:v>0.54411764705882304</c:v>
                </c:pt>
                <c:pt idx="18870">
                  <c:v>0.56981132075471697</c:v>
                </c:pt>
                <c:pt idx="18871">
                  <c:v>0.50746268656716398</c:v>
                </c:pt>
                <c:pt idx="18872">
                  <c:v>0.53125</c:v>
                </c:pt>
                <c:pt idx="18873">
                  <c:v>0.52713178294573604</c:v>
                </c:pt>
                <c:pt idx="18874">
                  <c:v>0.535433070866141</c:v>
                </c:pt>
                <c:pt idx="18875">
                  <c:v>0.511278195488721</c:v>
                </c:pt>
                <c:pt idx="18876">
                  <c:v>0.50972762645914305</c:v>
                </c:pt>
                <c:pt idx="18877">
                  <c:v>8.4985835694051295E-3</c:v>
                </c:pt>
                <c:pt idx="18878">
                  <c:v>1.00334448160535E-2</c:v>
                </c:pt>
                <c:pt idx="18879">
                  <c:v>1.0948905109489E-2</c:v>
                </c:pt>
                <c:pt idx="18880">
                  <c:v>-5.3859964093356796E-3</c:v>
                </c:pt>
                <c:pt idx="18881">
                  <c:v>0</c:v>
                </c:pt>
                <c:pt idx="18882">
                  <c:v>-5.4054054054053502E-3</c:v>
                </c:pt>
                <c:pt idx="18883">
                  <c:v>0</c:v>
                </c:pt>
                <c:pt idx="18884">
                  <c:v>0</c:v>
                </c:pt>
                <c:pt idx="18885">
                  <c:v>-3.8817005545286498E-2</c:v>
                </c:pt>
                <c:pt idx="18886">
                  <c:v>-3.6269430051813302E-2</c:v>
                </c:pt>
                <c:pt idx="18887">
                  <c:v>-3.4941763727121398E-2</c:v>
                </c:pt>
                <c:pt idx="18888">
                  <c:v>-3.7267080745341602E-2</c:v>
                </c:pt>
                <c:pt idx="18889">
                  <c:v>-4.0677966101694898E-2</c:v>
                </c:pt>
                <c:pt idx="18890">
                  <c:v>-4.0677966101694898E-2</c:v>
                </c:pt>
                <c:pt idx="18891">
                  <c:v>-4.1095890410958798E-2</c:v>
                </c:pt>
                <c:pt idx="18892">
                  <c:v>-5.7192374350086603E-2</c:v>
                </c:pt>
                <c:pt idx="18893">
                  <c:v>-5.5276381909547603E-2</c:v>
                </c:pt>
                <c:pt idx="18894">
                  <c:v>-5.9459459459459497E-2</c:v>
                </c:pt>
                <c:pt idx="18895">
                  <c:v>-5.7569296375266497E-2</c:v>
                </c:pt>
                <c:pt idx="18896">
                  <c:v>-5.8315334773218097E-2</c:v>
                </c:pt>
                <c:pt idx="18897">
                  <c:v>-5.7569296375266497E-2</c:v>
                </c:pt>
                <c:pt idx="18898">
                  <c:v>-5.70824524312896E-2</c:v>
                </c:pt>
                <c:pt idx="18899">
                  <c:v>-5.59284116331095E-2</c:v>
                </c:pt>
                <c:pt idx="18900">
                  <c:v>-5.1334702258726897E-2</c:v>
                </c:pt>
                <c:pt idx="18901">
                  <c:v>-5.1124744376278099E-2</c:v>
                </c:pt>
                <c:pt idx="18902">
                  <c:v>-5.3304904051172601E-2</c:v>
                </c:pt>
                <c:pt idx="18903">
                  <c:v>-5.4466230936819099E-2</c:v>
                </c:pt>
                <c:pt idx="18904">
                  <c:v>-5.4466230936819099E-2</c:v>
                </c:pt>
                <c:pt idx="18905">
                  <c:v>-5.59284116331095E-2</c:v>
                </c:pt>
                <c:pt idx="18906">
                  <c:v>-6.44391408114557E-2</c:v>
                </c:pt>
                <c:pt idx="18907">
                  <c:v>-5.6338028169014003E-2</c:v>
                </c:pt>
                <c:pt idx="18908">
                  <c:v>-5.6074766355140103E-2</c:v>
                </c:pt>
                <c:pt idx="18909">
                  <c:v>-4.1095890410958798E-2</c:v>
                </c:pt>
                <c:pt idx="18910">
                  <c:v>-4.0723981900452497E-2</c:v>
                </c:pt>
                <c:pt idx="18911">
                  <c:v>-4.1666666666666699E-2</c:v>
                </c:pt>
                <c:pt idx="18912">
                  <c:v>-4.20560747663552E-2</c:v>
                </c:pt>
                <c:pt idx="18913">
                  <c:v>-4.2857142857142899E-2</c:v>
                </c:pt>
                <c:pt idx="18914">
                  <c:v>-4.3478260869565098E-2</c:v>
                </c:pt>
                <c:pt idx="18915">
                  <c:v>-4.4334975369458102E-2</c:v>
                </c:pt>
                <c:pt idx="18916">
                  <c:v>-5.0847457627118703E-2</c:v>
                </c:pt>
                <c:pt idx="18917">
                  <c:v>-4.4554455445544497E-2</c:v>
                </c:pt>
                <c:pt idx="18918">
                  <c:v>-4.5685279187817202E-2</c:v>
                </c:pt>
                <c:pt idx="18919">
                  <c:v>1.35135135135135E-2</c:v>
                </c:pt>
                <c:pt idx="18920">
                  <c:v>1.43540669856458E-2</c:v>
                </c:pt>
                <c:pt idx="18921">
                  <c:v>1.74418604651163E-2</c:v>
                </c:pt>
                <c:pt idx="18922">
                  <c:v>3.5087719298245702E-2</c:v>
                </c:pt>
                <c:pt idx="18923">
                  <c:v>3.5294117647058899E-2</c:v>
                </c:pt>
                <c:pt idx="18924">
                  <c:v>3.65853658536585E-2</c:v>
                </c:pt>
                <c:pt idx="18925">
                  <c:v>6.3444108761329304E-2</c:v>
                </c:pt>
                <c:pt idx="18926">
                  <c:v>6.8403908794788304E-2</c:v>
                </c:pt>
                <c:pt idx="18927">
                  <c:v>0.10610932475884199</c:v>
                </c:pt>
                <c:pt idx="18928">
                  <c:v>0.10344827586206801</c:v>
                </c:pt>
                <c:pt idx="18929">
                  <c:v>0.10216718266253801</c:v>
                </c:pt>
                <c:pt idx="18930">
                  <c:v>0.105105105105105</c:v>
                </c:pt>
                <c:pt idx="18931">
                  <c:v>0.104477611940298</c:v>
                </c:pt>
                <c:pt idx="18932">
                  <c:v>0.134146341463414</c:v>
                </c:pt>
                <c:pt idx="18933">
                  <c:v>0.17610062893081699</c:v>
                </c:pt>
                <c:pt idx="18934">
                  <c:v>0.15730337078651599</c:v>
                </c:pt>
                <c:pt idx="18935">
                  <c:v>0.178343949044585</c:v>
                </c:pt>
                <c:pt idx="18936">
                  <c:v>0.185430463576159</c:v>
                </c:pt>
                <c:pt idx="18937">
                  <c:v>0.123123123123123</c:v>
                </c:pt>
                <c:pt idx="18938">
                  <c:v>0.121661721068249</c:v>
                </c:pt>
                <c:pt idx="18939">
                  <c:v>0.122388059701492</c:v>
                </c:pt>
                <c:pt idx="18940">
                  <c:v>0.111764705882352</c:v>
                </c:pt>
                <c:pt idx="18941">
                  <c:v>0.15820895522388001</c:v>
                </c:pt>
                <c:pt idx="18942">
                  <c:v>0.16923076923076899</c:v>
                </c:pt>
                <c:pt idx="18943">
                  <c:v>0.16307692307692301</c:v>
                </c:pt>
                <c:pt idx="18944">
                  <c:v>0.159509202453987</c:v>
                </c:pt>
                <c:pt idx="18945">
                  <c:v>0.159509202453987</c:v>
                </c:pt>
                <c:pt idx="18946">
                  <c:v>0.159509202453987</c:v>
                </c:pt>
                <c:pt idx="18947">
                  <c:v>0.221518987341772</c:v>
                </c:pt>
                <c:pt idx="18948">
                  <c:v>0.23972602739726001</c:v>
                </c:pt>
                <c:pt idx="18949">
                  <c:v>0.24822695035460901</c:v>
                </c:pt>
                <c:pt idx="18950">
                  <c:v>0.25547445255474399</c:v>
                </c:pt>
                <c:pt idx="18951">
                  <c:v>0.20512820512820501</c:v>
                </c:pt>
                <c:pt idx="18952">
                  <c:v>0.21052631578947301</c:v>
                </c:pt>
                <c:pt idx="18953">
                  <c:v>0.243055555555555</c:v>
                </c:pt>
                <c:pt idx="18954">
                  <c:v>0.23129251700680201</c:v>
                </c:pt>
                <c:pt idx="18955">
                  <c:v>0.23943661971830901</c:v>
                </c:pt>
                <c:pt idx="18956">
                  <c:v>0.25757575757575701</c:v>
                </c:pt>
                <c:pt idx="18957">
                  <c:v>0.293286219081272</c:v>
                </c:pt>
                <c:pt idx="18958">
                  <c:v>0.23566878980891701</c:v>
                </c:pt>
                <c:pt idx="18959">
                  <c:v>0.30169491525423697</c:v>
                </c:pt>
                <c:pt idx="18960">
                  <c:v>0.29054054054054002</c:v>
                </c:pt>
                <c:pt idx="18961">
                  <c:v>0.31159420289855</c:v>
                </c:pt>
                <c:pt idx="18962">
                  <c:v>0.34545454545454501</c:v>
                </c:pt>
                <c:pt idx="18963">
                  <c:v>0.38235294117647001</c:v>
                </c:pt>
                <c:pt idx="18964">
                  <c:v>0.38518518518518502</c:v>
                </c:pt>
                <c:pt idx="18965">
                  <c:v>0.403100775193798</c:v>
                </c:pt>
                <c:pt idx="18966">
                  <c:v>0.38235294117647001</c:v>
                </c:pt>
                <c:pt idx="18967">
                  <c:v>0.41353383458646598</c:v>
                </c:pt>
                <c:pt idx="18968">
                  <c:v>0.40625</c:v>
                </c:pt>
                <c:pt idx="18969">
                  <c:v>0.39999999999999902</c:v>
                </c:pt>
                <c:pt idx="18970">
                  <c:v>0.403100775193798</c:v>
                </c:pt>
                <c:pt idx="18971">
                  <c:v>0.44202898550724601</c:v>
                </c:pt>
                <c:pt idx="18972">
                  <c:v>0.41496598639455701</c:v>
                </c:pt>
                <c:pt idx="18973">
                  <c:v>0.44202898550724601</c:v>
                </c:pt>
                <c:pt idx="18974">
                  <c:v>0.42361111111111099</c:v>
                </c:pt>
                <c:pt idx="18975">
                  <c:v>0.412162162162162</c:v>
                </c:pt>
                <c:pt idx="18976">
                  <c:v>0.43884892086330901</c:v>
                </c:pt>
                <c:pt idx="18977">
                  <c:v>0.40441176470588203</c:v>
                </c:pt>
                <c:pt idx="18978">
                  <c:v>0.43272727272727202</c:v>
                </c:pt>
                <c:pt idx="18979">
                  <c:v>0.52142857142857102</c:v>
                </c:pt>
                <c:pt idx="18980">
                  <c:v>0.53284671532846695</c:v>
                </c:pt>
                <c:pt idx="18981">
                  <c:v>0.52898550724637605</c:v>
                </c:pt>
                <c:pt idx="18982">
                  <c:v>0.54887218045112696</c:v>
                </c:pt>
                <c:pt idx="18983">
                  <c:v>0.57195571955719504</c:v>
                </c:pt>
                <c:pt idx="18984">
                  <c:v>0.59386973180076597</c:v>
                </c:pt>
                <c:pt idx="18985">
                  <c:v>0.55303030303030298</c:v>
                </c:pt>
                <c:pt idx="18986">
                  <c:v>0.52517985611510798</c:v>
                </c:pt>
                <c:pt idx="18987">
                  <c:v>0.63879598662207304</c:v>
                </c:pt>
                <c:pt idx="18988">
                  <c:v>0.69930069930069905</c:v>
                </c:pt>
                <c:pt idx="18989">
                  <c:v>0.63694267515923497</c:v>
                </c:pt>
                <c:pt idx="18990">
                  <c:v>0.632911392405063</c:v>
                </c:pt>
                <c:pt idx="18991">
                  <c:v>0.71003717472118899</c:v>
                </c:pt>
                <c:pt idx="18992">
                  <c:v>0.62214983713354999</c:v>
                </c:pt>
                <c:pt idx="18993">
                  <c:v>0.75147928994082802</c:v>
                </c:pt>
                <c:pt idx="18994">
                  <c:v>0.74504249291784697</c:v>
                </c:pt>
                <c:pt idx="18995">
                  <c:v>0.74504249291784697</c:v>
                </c:pt>
                <c:pt idx="18996">
                  <c:v>0.79351032448377501</c:v>
                </c:pt>
                <c:pt idx="18997">
                  <c:v>0.75147928994082802</c:v>
                </c:pt>
                <c:pt idx="18998">
                  <c:v>0.760479041916167</c:v>
                </c:pt>
                <c:pt idx="18999">
                  <c:v>0.75375375375375298</c:v>
                </c:pt>
                <c:pt idx="19000">
                  <c:v>0.77844311377245501</c:v>
                </c:pt>
                <c:pt idx="19001">
                  <c:v>0.76470588235294101</c:v>
                </c:pt>
                <c:pt idx="19002">
                  <c:v>0.76923076923076905</c:v>
                </c:pt>
                <c:pt idx="19003">
                  <c:v>0.76716417910447698</c:v>
                </c:pt>
                <c:pt idx="19004">
                  <c:v>0.77507598784194498</c:v>
                </c:pt>
                <c:pt idx="19005">
                  <c:v>0.77910447761194002</c:v>
                </c:pt>
                <c:pt idx="19006">
                  <c:v>0.79591836734693799</c:v>
                </c:pt>
                <c:pt idx="19007">
                  <c:v>0.81034482758620596</c:v>
                </c:pt>
                <c:pt idx="19008">
                  <c:v>1.74418604651163E-2</c:v>
                </c:pt>
                <c:pt idx="19009">
                  <c:v>2.06896551724138E-2</c:v>
                </c:pt>
                <c:pt idx="19010">
                  <c:v>3.9252336448598102E-2</c:v>
                </c:pt>
                <c:pt idx="19011">
                  <c:v>3.7837837837837798E-2</c:v>
                </c:pt>
                <c:pt idx="19012">
                  <c:v>3.8532110091743003E-2</c:v>
                </c:pt>
                <c:pt idx="19013">
                  <c:v>0.04</c:v>
                </c:pt>
                <c:pt idx="19014">
                  <c:v>4.8000000000000001E-2</c:v>
                </c:pt>
                <c:pt idx="19015">
                  <c:v>4.8000000000000001E-2</c:v>
                </c:pt>
                <c:pt idx="19016">
                  <c:v>6.8893528183715899E-2</c:v>
                </c:pt>
                <c:pt idx="19017">
                  <c:v>2.4E-2</c:v>
                </c:pt>
                <c:pt idx="19018">
                  <c:v>5.1063829787234102E-2</c:v>
                </c:pt>
                <c:pt idx="19019">
                  <c:v>4.9382716049382699E-2</c:v>
                </c:pt>
                <c:pt idx="19020">
                  <c:v>6.6398390342052402E-2</c:v>
                </c:pt>
                <c:pt idx="19021">
                  <c:v>7.8787878787878796E-2</c:v>
                </c:pt>
                <c:pt idx="19022">
                  <c:v>9.1334894613583198E-2</c:v>
                </c:pt>
                <c:pt idx="19023">
                  <c:v>8.9655172413793005E-2</c:v>
                </c:pt>
                <c:pt idx="19024">
                  <c:v>8.5714285714285604E-2</c:v>
                </c:pt>
                <c:pt idx="19025">
                  <c:v>3.8135593220338798E-2</c:v>
                </c:pt>
                <c:pt idx="19026">
                  <c:v>3.8461538461538498E-2</c:v>
                </c:pt>
                <c:pt idx="19027">
                  <c:v>3.4965034965035002E-2</c:v>
                </c:pt>
                <c:pt idx="19028">
                  <c:v>3.2967032967033003E-2</c:v>
                </c:pt>
                <c:pt idx="19029">
                  <c:v>3.6855036855036799E-2</c:v>
                </c:pt>
                <c:pt idx="19030">
                  <c:v>0.04</c:v>
                </c:pt>
                <c:pt idx="19031">
                  <c:v>-1.32158590308371E-2</c:v>
                </c:pt>
                <c:pt idx="19032">
                  <c:v>-1.38888888888888E-2</c:v>
                </c:pt>
                <c:pt idx="19033">
                  <c:v>-1.3698630136986301E-2</c:v>
                </c:pt>
                <c:pt idx="19034">
                  <c:v>-1.32158590308371E-2</c:v>
                </c:pt>
                <c:pt idx="19035">
                  <c:v>-1.32743362831857E-2</c:v>
                </c:pt>
                <c:pt idx="19036">
                  <c:v>-2.0224719101123501E-2</c:v>
                </c:pt>
                <c:pt idx="19037">
                  <c:v>-2.2332506203474E-2</c:v>
                </c:pt>
                <c:pt idx="19038">
                  <c:v>-2.2443890274314201E-2</c:v>
                </c:pt>
                <c:pt idx="19039">
                  <c:v>-2.2332506203474E-2</c:v>
                </c:pt>
                <c:pt idx="19040">
                  <c:v>-2.17917675544794E-2</c:v>
                </c:pt>
                <c:pt idx="19041">
                  <c:v>-2.2113022113022102E-2</c:v>
                </c:pt>
                <c:pt idx="19042">
                  <c:v>-3.6319612590798897E-2</c:v>
                </c:pt>
                <c:pt idx="19043">
                  <c:v>-3.6496350364963501E-2</c:v>
                </c:pt>
                <c:pt idx="19044">
                  <c:v>1.3824884792626699E-2</c:v>
                </c:pt>
                <c:pt idx="19045">
                  <c:v>9.2165898617511104E-3</c:v>
                </c:pt>
                <c:pt idx="19046">
                  <c:v>9.2592592592593004E-3</c:v>
                </c:pt>
                <c:pt idx="19047">
                  <c:v>-1.1600928074245899E-2</c:v>
                </c:pt>
                <c:pt idx="19048">
                  <c:v>-1.34770889487869E-2</c:v>
                </c:pt>
                <c:pt idx="19049">
                  <c:v>-2.04081632653061E-2</c:v>
                </c:pt>
                <c:pt idx="19050">
                  <c:v>-2.19780219780219E-2</c:v>
                </c:pt>
                <c:pt idx="19051">
                  <c:v>-2.9810298102981001E-2</c:v>
                </c:pt>
                <c:pt idx="19052">
                  <c:v>-5.3475935828877202E-3</c:v>
                </c:pt>
                <c:pt idx="19053">
                  <c:v>-5.8823529411764497E-3</c:v>
                </c:pt>
                <c:pt idx="19054">
                  <c:v>-1.4492753623188401E-2</c:v>
                </c:pt>
                <c:pt idx="19055">
                  <c:v>-5.9171597633136397E-3</c:v>
                </c:pt>
                <c:pt idx="19056">
                  <c:v>-5.7142857142857802E-3</c:v>
                </c:pt>
                <c:pt idx="19057">
                  <c:v>-6.4516129032257102E-3</c:v>
                </c:pt>
                <c:pt idx="19058">
                  <c:v>-7.4433656957928696E-2</c:v>
                </c:pt>
                <c:pt idx="19059">
                  <c:v>-8.4249084249084102E-2</c:v>
                </c:pt>
                <c:pt idx="19060">
                  <c:v>-5.1470588235294101E-2</c:v>
                </c:pt>
                <c:pt idx="19061">
                  <c:v>2.2653721682847901E-2</c:v>
                </c:pt>
                <c:pt idx="19062">
                  <c:v>-5.0724637681159403E-2</c:v>
                </c:pt>
                <c:pt idx="19063">
                  <c:v>-4.7619047619047603E-2</c:v>
                </c:pt>
                <c:pt idx="19064">
                  <c:v>-0.05</c:v>
                </c:pt>
                <c:pt idx="19065">
                  <c:v>2.88065843621398E-2</c:v>
                </c:pt>
                <c:pt idx="19066">
                  <c:v>2.6615969581748899E-2</c:v>
                </c:pt>
                <c:pt idx="19067">
                  <c:v>-7.8740157480314803E-3</c:v>
                </c:pt>
                <c:pt idx="19068">
                  <c:v>-6.8965517241379396E-3</c:v>
                </c:pt>
                <c:pt idx="19069">
                  <c:v>-6.8493150684931703E-3</c:v>
                </c:pt>
                <c:pt idx="19070">
                  <c:v>-6.0975609756097598E-3</c:v>
                </c:pt>
                <c:pt idx="19071">
                  <c:v>-6.6225165562914202E-3</c:v>
                </c:pt>
                <c:pt idx="19072">
                  <c:v>-6.9908814589665497E-2</c:v>
                </c:pt>
                <c:pt idx="19073">
                  <c:v>-7.3015873015872895E-2</c:v>
                </c:pt>
                <c:pt idx="19074">
                  <c:v>-8.0139372822299604E-2</c:v>
                </c:pt>
                <c:pt idx="19075">
                  <c:v>-6.3291139240506195E-2</c:v>
                </c:pt>
                <c:pt idx="19076">
                  <c:v>3.3444816053511601E-3</c:v>
                </c:pt>
                <c:pt idx="19077">
                  <c:v>2.9498525073745601E-3</c:v>
                </c:pt>
                <c:pt idx="19078">
                  <c:v>2.2471910112360398E-3</c:v>
                </c:pt>
                <c:pt idx="19079">
                  <c:v>-4.6511627906977698E-3</c:v>
                </c:pt>
                <c:pt idx="19080">
                  <c:v>-4.6728971962617296E-3</c:v>
                </c:pt>
                <c:pt idx="19081">
                  <c:v>-5.0251256281406099E-3</c:v>
                </c:pt>
                <c:pt idx="19082">
                  <c:v>2.0289855072463701E-2</c:v>
                </c:pt>
                <c:pt idx="19083">
                  <c:v>1.97183098591549E-2</c:v>
                </c:pt>
                <c:pt idx="19084">
                  <c:v>6.8119891008174394E-2</c:v>
                </c:pt>
                <c:pt idx="19085">
                  <c:v>8.3056478405315604E-2</c:v>
                </c:pt>
                <c:pt idx="19086">
                  <c:v>0.225806451612903</c:v>
                </c:pt>
                <c:pt idx="19087">
                  <c:v>0.19886363636363599</c:v>
                </c:pt>
                <c:pt idx="19088">
                  <c:v>0.22128851540616201</c:v>
                </c:pt>
                <c:pt idx="19089">
                  <c:v>0.24610591900311499</c:v>
                </c:pt>
                <c:pt idx="19090">
                  <c:v>0.46710526315789402</c:v>
                </c:pt>
                <c:pt idx="19091">
                  <c:v>0.40112994350282399</c:v>
                </c:pt>
                <c:pt idx="19092">
                  <c:v>0.42514970059880203</c:v>
                </c:pt>
                <c:pt idx="19093">
                  <c:v>0.41492537313432798</c:v>
                </c:pt>
                <c:pt idx="19094">
                  <c:v>0.5</c:v>
                </c:pt>
                <c:pt idx="19095">
                  <c:v>0.51685393258426904</c:v>
                </c:pt>
                <c:pt idx="19096">
                  <c:v>0.53846153846153799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2.4875621890547199E-2</c:v>
                </c:pt>
                <c:pt idx="19102">
                  <c:v>4.3478260869565098E-2</c:v>
                </c:pt>
                <c:pt idx="19103">
                  <c:v>4.4943820224719197E-2</c:v>
                </c:pt>
                <c:pt idx="19104">
                  <c:v>4.8000000000000001E-2</c:v>
                </c:pt>
                <c:pt idx="19105">
                  <c:v>4.4609665427509201E-2</c:v>
                </c:pt>
                <c:pt idx="19106">
                  <c:v>4.2857142857142899E-2</c:v>
                </c:pt>
                <c:pt idx="19107">
                  <c:v>4.4025157232704303E-2</c:v>
                </c:pt>
                <c:pt idx="19108">
                  <c:v>4.4585987261146397E-2</c:v>
                </c:pt>
                <c:pt idx="19109">
                  <c:v>5.1094890510948898E-2</c:v>
                </c:pt>
                <c:pt idx="19110">
                  <c:v>0.16582914572864299</c:v>
                </c:pt>
                <c:pt idx="19111">
                  <c:v>0.16097560975609701</c:v>
                </c:pt>
                <c:pt idx="19112">
                  <c:v>0.277419354838709</c:v>
                </c:pt>
                <c:pt idx="19113">
                  <c:v>0.15311909262759901</c:v>
                </c:pt>
                <c:pt idx="19114">
                  <c:v>0.163636363636363</c:v>
                </c:pt>
                <c:pt idx="19115">
                  <c:v>0.18932038834951401</c:v>
                </c:pt>
                <c:pt idx="19116">
                  <c:v>0.140311804008908</c:v>
                </c:pt>
                <c:pt idx="19117">
                  <c:v>0.16710875331564901</c:v>
                </c:pt>
                <c:pt idx="19118">
                  <c:v>0.19999999999999901</c:v>
                </c:pt>
                <c:pt idx="19119">
                  <c:v>0.20855614973261999</c:v>
                </c:pt>
                <c:pt idx="19120">
                  <c:v>0.21910112359550499</c:v>
                </c:pt>
                <c:pt idx="19121">
                  <c:v>0.21666666666666601</c:v>
                </c:pt>
                <c:pt idx="19122">
                  <c:v>0.284552845528455</c:v>
                </c:pt>
                <c:pt idx="19123">
                  <c:v>0.25663716814159199</c:v>
                </c:pt>
                <c:pt idx="19124">
                  <c:v>0.28070175438596401</c:v>
                </c:pt>
                <c:pt idx="19125">
                  <c:v>0.296296296296296</c:v>
                </c:pt>
                <c:pt idx="19126">
                  <c:v>0.30769230769230699</c:v>
                </c:pt>
                <c:pt idx="19127">
                  <c:v>7.7319587628865899E-2</c:v>
                </c:pt>
                <c:pt idx="19128">
                  <c:v>0.18248175182481699</c:v>
                </c:pt>
                <c:pt idx="19129">
                  <c:v>0.23076923076923</c:v>
                </c:pt>
                <c:pt idx="19130">
                  <c:v>0.18181818181818099</c:v>
                </c:pt>
                <c:pt idx="19131">
                  <c:v>0.197368421052631</c:v>
                </c:pt>
                <c:pt idx="19132">
                  <c:v>0.217391304347826</c:v>
                </c:pt>
                <c:pt idx="19133">
                  <c:v>0.19480519480519401</c:v>
                </c:pt>
                <c:pt idx="19134">
                  <c:v>0.20655737704918001</c:v>
                </c:pt>
                <c:pt idx="19135">
                  <c:v>0.21355932203389799</c:v>
                </c:pt>
                <c:pt idx="19136">
                  <c:v>0.25506072874493901</c:v>
                </c:pt>
                <c:pt idx="19137">
                  <c:v>0.219512195121951</c:v>
                </c:pt>
                <c:pt idx="19138">
                  <c:v>0.19322033898304999</c:v>
                </c:pt>
                <c:pt idx="19139">
                  <c:v>0.15032679738561999</c:v>
                </c:pt>
                <c:pt idx="19140">
                  <c:v>0.24414715719063501</c:v>
                </c:pt>
                <c:pt idx="19141">
                  <c:v>0.25435540069686402</c:v>
                </c:pt>
                <c:pt idx="19142">
                  <c:v>0.286713286713286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-1.9108280254777E-2</c:v>
                </c:pt>
                <c:pt idx="19149">
                  <c:v>-1.2E-2</c:v>
                </c:pt>
                <c:pt idx="19150">
                  <c:v>-1.30434782608694E-2</c:v>
                </c:pt>
                <c:pt idx="19151">
                  <c:v>-1.2295081967213101E-2</c:v>
                </c:pt>
                <c:pt idx="19152">
                  <c:v>-1.4492753623188401E-2</c:v>
                </c:pt>
                <c:pt idx="19153">
                  <c:v>-1.5706806282722498E-2</c:v>
                </c:pt>
                <c:pt idx="19154">
                  <c:v>-5.0359712230215702E-2</c:v>
                </c:pt>
                <c:pt idx="19155">
                  <c:v>-3.6866359447004601E-2</c:v>
                </c:pt>
                <c:pt idx="19156">
                  <c:v>-2.4570024570025298E-3</c:v>
                </c:pt>
                <c:pt idx="19157">
                  <c:v>1.9138755980861299E-2</c:v>
                </c:pt>
                <c:pt idx="19158">
                  <c:v>3.8548752834467001E-2</c:v>
                </c:pt>
                <c:pt idx="19159">
                  <c:v>4.7091412742382197E-2</c:v>
                </c:pt>
                <c:pt idx="19160">
                  <c:v>2.91262135922329E-2</c:v>
                </c:pt>
                <c:pt idx="19161">
                  <c:v>3.0927835051546199E-2</c:v>
                </c:pt>
                <c:pt idx="19162">
                  <c:v>9.7493036211699205E-2</c:v>
                </c:pt>
                <c:pt idx="19163">
                  <c:v>7.2625698324022298E-2</c:v>
                </c:pt>
                <c:pt idx="19164">
                  <c:v>6.9148936170212602E-2</c:v>
                </c:pt>
                <c:pt idx="19165">
                  <c:v>6.9148936170212602E-2</c:v>
                </c:pt>
                <c:pt idx="19166">
                  <c:v>7.2625698324022298E-2</c:v>
                </c:pt>
                <c:pt idx="19167">
                  <c:v>1.5015015015014999E-2</c:v>
                </c:pt>
                <c:pt idx="19168">
                  <c:v>1.65016501650165E-2</c:v>
                </c:pt>
                <c:pt idx="19169">
                  <c:v>1.41643059490084E-2</c:v>
                </c:pt>
                <c:pt idx="19170">
                  <c:v>7.5144508670520194E-2</c:v>
                </c:pt>
                <c:pt idx="19171">
                  <c:v>7.73809523809523E-2</c:v>
                </c:pt>
                <c:pt idx="19172">
                  <c:v>8.5526315789473603E-2</c:v>
                </c:pt>
                <c:pt idx="19173">
                  <c:v>9.0277777777777596E-2</c:v>
                </c:pt>
                <c:pt idx="19174">
                  <c:v>-0.11111111111111099</c:v>
                </c:pt>
                <c:pt idx="19175">
                  <c:v>8.1250000000000003E-2</c:v>
                </c:pt>
                <c:pt idx="19176">
                  <c:v>9.3525179856115095E-2</c:v>
                </c:pt>
                <c:pt idx="19177">
                  <c:v>0.15172413793103401</c:v>
                </c:pt>
                <c:pt idx="19178">
                  <c:v>0.15172413793103401</c:v>
                </c:pt>
                <c:pt idx="19179">
                  <c:v>0.15277777777777701</c:v>
                </c:pt>
                <c:pt idx="19180">
                  <c:v>0.13207547169811301</c:v>
                </c:pt>
                <c:pt idx="19181">
                  <c:v>0.14657980456026001</c:v>
                </c:pt>
                <c:pt idx="19182">
                  <c:v>0.12380952380952299</c:v>
                </c:pt>
                <c:pt idx="19183">
                  <c:v>0.132203389830508</c:v>
                </c:pt>
                <c:pt idx="19184">
                  <c:v>0.154411764705882</c:v>
                </c:pt>
                <c:pt idx="19185">
                  <c:v>0.15671641791044699</c:v>
                </c:pt>
                <c:pt idx="19186">
                  <c:v>0.14285714285714199</c:v>
                </c:pt>
                <c:pt idx="19187">
                  <c:v>0.18461538461538399</c:v>
                </c:pt>
                <c:pt idx="19188">
                  <c:v>0.17266187050359699</c:v>
                </c:pt>
                <c:pt idx="19189">
                  <c:v>0.17647058823529399</c:v>
                </c:pt>
                <c:pt idx="19190">
                  <c:v>0.14181818181818101</c:v>
                </c:pt>
                <c:pt idx="19191">
                  <c:v>0.143911439114391</c:v>
                </c:pt>
                <c:pt idx="19192">
                  <c:v>0.188811188811188</c:v>
                </c:pt>
                <c:pt idx="19193">
                  <c:v>0.19708029197080301</c:v>
                </c:pt>
                <c:pt idx="19194">
                  <c:v>0.19852941176470501</c:v>
                </c:pt>
                <c:pt idx="19195">
                  <c:v>0.214285714285714</c:v>
                </c:pt>
                <c:pt idx="19196">
                  <c:v>0.218884120171673</c:v>
                </c:pt>
                <c:pt idx="19197">
                  <c:v>0.19999999999999901</c:v>
                </c:pt>
                <c:pt idx="19198">
                  <c:v>0.13636363636363599</c:v>
                </c:pt>
                <c:pt idx="19199">
                  <c:v>0.13953488372093001</c:v>
                </c:pt>
                <c:pt idx="19200">
                  <c:v>0.133333333333333</c:v>
                </c:pt>
                <c:pt idx="19201">
                  <c:v>0.13953488372093001</c:v>
                </c:pt>
                <c:pt idx="19202">
                  <c:v>0.13138686131386801</c:v>
                </c:pt>
                <c:pt idx="19203">
                  <c:v>0.140625</c:v>
                </c:pt>
                <c:pt idx="19204">
                  <c:v>0.125506072874493</c:v>
                </c:pt>
                <c:pt idx="19205">
                  <c:v>0.129707112970711</c:v>
                </c:pt>
                <c:pt idx="19206">
                  <c:v>0.13080168776371301</c:v>
                </c:pt>
                <c:pt idx="19207">
                  <c:v>0.208510638297872</c:v>
                </c:pt>
                <c:pt idx="19208">
                  <c:v>9.4827586206896505E-2</c:v>
                </c:pt>
                <c:pt idx="19209">
                  <c:v>0.13537117903930099</c:v>
                </c:pt>
                <c:pt idx="19210">
                  <c:v>0.14553990610328599</c:v>
                </c:pt>
                <c:pt idx="19211">
                  <c:v>0.14975845410628</c:v>
                </c:pt>
                <c:pt idx="19212">
                  <c:v>7.4766355140186896E-2</c:v>
                </c:pt>
                <c:pt idx="19213">
                  <c:v>7.1428571428571397E-2</c:v>
                </c:pt>
                <c:pt idx="19214">
                  <c:v>6.7796610169491497E-2</c:v>
                </c:pt>
                <c:pt idx="19215">
                  <c:v>-8.0000000000000002E-3</c:v>
                </c:pt>
                <c:pt idx="19216">
                  <c:v>4.2674253200569697E-3</c:v>
                </c:pt>
                <c:pt idx="19217">
                  <c:v>4.6224961479199803E-3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-0.12396694214876</c:v>
                </c:pt>
                <c:pt idx="19223">
                  <c:v>-7.8717201166180695E-2</c:v>
                </c:pt>
                <c:pt idx="19224">
                  <c:v>-6.6014669926650393E-2</c:v>
                </c:pt>
                <c:pt idx="19225">
                  <c:v>-4.8913043478260899E-2</c:v>
                </c:pt>
                <c:pt idx="19226">
                  <c:v>-4.5918367346938702E-2</c:v>
                </c:pt>
                <c:pt idx="19227">
                  <c:v>6.8010075566750497E-2</c:v>
                </c:pt>
                <c:pt idx="19228">
                  <c:v>-9.0909090909090801E-2</c:v>
                </c:pt>
                <c:pt idx="19229">
                  <c:v>-9.8360655737704999E-2</c:v>
                </c:pt>
                <c:pt idx="19230">
                  <c:v>-9.7826086956521702E-2</c:v>
                </c:pt>
                <c:pt idx="19231">
                  <c:v>-0.106508875739645</c:v>
                </c:pt>
                <c:pt idx="19232">
                  <c:v>-0.13684210526315699</c:v>
                </c:pt>
                <c:pt idx="19233">
                  <c:v>-8.6705202312138602E-2</c:v>
                </c:pt>
                <c:pt idx="19234">
                  <c:v>-0.19063545150501601</c:v>
                </c:pt>
                <c:pt idx="19235">
                  <c:v>-0.17981072555204999</c:v>
                </c:pt>
                <c:pt idx="19236">
                  <c:v>-0.19480519480519401</c:v>
                </c:pt>
                <c:pt idx="19237">
                  <c:v>-0.20547945205479401</c:v>
                </c:pt>
                <c:pt idx="19238">
                  <c:v>-0.217391304347826</c:v>
                </c:pt>
                <c:pt idx="19239">
                  <c:v>8.8495575221239006E-3</c:v>
                </c:pt>
                <c:pt idx="19240">
                  <c:v>1.2244897959183499E-2</c:v>
                </c:pt>
                <c:pt idx="19241">
                  <c:v>3.7037037037036903E-2</c:v>
                </c:pt>
                <c:pt idx="19242">
                  <c:v>-0.19480519480519401</c:v>
                </c:pt>
                <c:pt idx="19243">
                  <c:v>-0.17857142857142799</c:v>
                </c:pt>
                <c:pt idx="19244">
                  <c:v>-0.25217391304347803</c:v>
                </c:pt>
                <c:pt idx="19245">
                  <c:v>-0.25217391304347803</c:v>
                </c:pt>
                <c:pt idx="19246">
                  <c:v>-0.26872246696035201</c:v>
                </c:pt>
                <c:pt idx="19247">
                  <c:v>-0.180555555555555</c:v>
                </c:pt>
                <c:pt idx="19248">
                  <c:v>-0.194029850746268</c:v>
                </c:pt>
                <c:pt idx="19249">
                  <c:v>-0.191176470588235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-2.2304832713754701E-2</c:v>
                </c:pt>
                <c:pt idx="19255">
                  <c:v>-2.4390243902439001E-2</c:v>
                </c:pt>
                <c:pt idx="19256">
                  <c:v>-2.6315789473684199E-2</c:v>
                </c:pt>
                <c:pt idx="19257">
                  <c:v>1.90274841437632E-2</c:v>
                </c:pt>
                <c:pt idx="19258">
                  <c:v>1.8255578093306201E-2</c:v>
                </c:pt>
                <c:pt idx="19259">
                  <c:v>-0.06</c:v>
                </c:pt>
                <c:pt idx="19260">
                  <c:v>-6.4102564102564097E-2</c:v>
                </c:pt>
                <c:pt idx="19261">
                  <c:v>-1.85567010309277E-2</c:v>
                </c:pt>
                <c:pt idx="19262">
                  <c:v>-1.9955654101995599E-2</c:v>
                </c:pt>
                <c:pt idx="19263">
                  <c:v>-2.5641025641025501E-2</c:v>
                </c:pt>
                <c:pt idx="19264">
                  <c:v>-2.48962655601658E-2</c:v>
                </c:pt>
                <c:pt idx="19265">
                  <c:v>-2.52100840336133E-2</c:v>
                </c:pt>
                <c:pt idx="19266">
                  <c:v>-2.5104602510460199E-2</c:v>
                </c:pt>
                <c:pt idx="19267">
                  <c:v>-2.5751072961373401E-2</c:v>
                </c:pt>
                <c:pt idx="19268">
                  <c:v>1.84804928131416E-2</c:v>
                </c:pt>
                <c:pt idx="19269">
                  <c:v>1.4198782961460399E-2</c:v>
                </c:pt>
                <c:pt idx="19270">
                  <c:v>1.6091954022988401E-2</c:v>
                </c:pt>
                <c:pt idx="19271">
                  <c:v>1.7031630170316302E-2</c:v>
                </c:pt>
                <c:pt idx="19272">
                  <c:v>-3.6458333333333197E-2</c:v>
                </c:pt>
                <c:pt idx="19273">
                  <c:v>-3.4482758620689703E-2</c:v>
                </c:pt>
                <c:pt idx="19274">
                  <c:v>1.7369727047146399E-2</c:v>
                </c:pt>
                <c:pt idx="19275">
                  <c:v>1.7114914425427799E-2</c:v>
                </c:pt>
                <c:pt idx="19276">
                  <c:v>2.8089887640449299E-2</c:v>
                </c:pt>
                <c:pt idx="19277">
                  <c:v>2.6595744680851099E-2</c:v>
                </c:pt>
                <c:pt idx="19278">
                  <c:v>2.82485875706215E-2</c:v>
                </c:pt>
                <c:pt idx="19279">
                  <c:v>2.4875621890547199E-2</c:v>
                </c:pt>
                <c:pt idx="19280">
                  <c:v>2.5773195876288499E-2</c:v>
                </c:pt>
                <c:pt idx="19281">
                  <c:v>3.0674846625766899E-2</c:v>
                </c:pt>
                <c:pt idx="19282">
                  <c:v>7.8212290502793297E-2</c:v>
                </c:pt>
                <c:pt idx="19283">
                  <c:v>3.4852546916890097E-2</c:v>
                </c:pt>
                <c:pt idx="19284">
                  <c:v>5.8510638297872397E-2</c:v>
                </c:pt>
                <c:pt idx="19285">
                  <c:v>6.3218390804597693E-2</c:v>
                </c:pt>
                <c:pt idx="19286">
                  <c:v>7.8014184397163094E-2</c:v>
                </c:pt>
                <c:pt idx="19287">
                  <c:v>6.8322981366459604E-2</c:v>
                </c:pt>
                <c:pt idx="19288">
                  <c:v>9.4224924012157901E-2</c:v>
                </c:pt>
                <c:pt idx="19289">
                  <c:v>0.12863070539419</c:v>
                </c:pt>
                <c:pt idx="19290">
                  <c:v>0.12757201646090499</c:v>
                </c:pt>
                <c:pt idx="19291">
                  <c:v>0.13419913419913401</c:v>
                </c:pt>
                <c:pt idx="19292">
                  <c:v>0.12449799196787099</c:v>
                </c:pt>
                <c:pt idx="19293">
                  <c:v>0.13080168776371301</c:v>
                </c:pt>
                <c:pt idx="19294">
                  <c:v>0.147826086956521</c:v>
                </c:pt>
                <c:pt idx="19295">
                  <c:v>0.15044247787610601</c:v>
                </c:pt>
                <c:pt idx="19296">
                  <c:v>0.14285714285714199</c:v>
                </c:pt>
                <c:pt idx="19297">
                  <c:v>6.25E-2</c:v>
                </c:pt>
                <c:pt idx="19298">
                  <c:v>8.3333333333333204E-2</c:v>
                </c:pt>
                <c:pt idx="19299">
                  <c:v>8.42105263157895E-2</c:v>
                </c:pt>
                <c:pt idx="19300">
                  <c:v>0.1005291005291</c:v>
                </c:pt>
                <c:pt idx="19301">
                  <c:v>0.103825136612021</c:v>
                </c:pt>
                <c:pt idx="19302">
                  <c:v>0.12087912087912001</c:v>
                </c:pt>
                <c:pt idx="19303">
                  <c:v>8.8888888888888795E-2</c:v>
                </c:pt>
                <c:pt idx="19304">
                  <c:v>8.98876404494382E-2</c:v>
                </c:pt>
                <c:pt idx="19305">
                  <c:v>8.6021505376343996E-2</c:v>
                </c:pt>
                <c:pt idx="19306">
                  <c:v>9.4117647058823597E-2</c:v>
                </c:pt>
                <c:pt idx="19307">
                  <c:v>8.98876404494382E-2</c:v>
                </c:pt>
                <c:pt idx="19308">
                  <c:v>0.188888888888888</c:v>
                </c:pt>
                <c:pt idx="19309">
                  <c:v>0.151219512195121</c:v>
                </c:pt>
                <c:pt idx="19310">
                  <c:v>0.152709359605911</c:v>
                </c:pt>
                <c:pt idx="19311">
                  <c:v>0.15736040609137</c:v>
                </c:pt>
                <c:pt idx="19312">
                  <c:v>0.19999999999999901</c:v>
                </c:pt>
                <c:pt idx="19313">
                  <c:v>0.198019801980197</c:v>
                </c:pt>
                <c:pt idx="19314">
                  <c:v>0.19230769230769201</c:v>
                </c:pt>
                <c:pt idx="19315">
                  <c:v>0.217391304347826</c:v>
                </c:pt>
                <c:pt idx="19316">
                  <c:v>0.20202020202020199</c:v>
                </c:pt>
                <c:pt idx="19317">
                  <c:v>0.20833333333333301</c:v>
                </c:pt>
                <c:pt idx="19318">
                  <c:v>0.20202020202020199</c:v>
                </c:pt>
                <c:pt idx="19319">
                  <c:v>0.20833333333333301</c:v>
                </c:pt>
                <c:pt idx="19320">
                  <c:v>0.20202020202020199</c:v>
                </c:pt>
                <c:pt idx="19321">
                  <c:v>0.18691588785046701</c:v>
                </c:pt>
                <c:pt idx="19322">
                  <c:v>0.31753554502369602</c:v>
                </c:pt>
                <c:pt idx="19323">
                  <c:v>0.31372549019607798</c:v>
                </c:pt>
                <c:pt idx="19324">
                  <c:v>0.31067961165048502</c:v>
                </c:pt>
                <c:pt idx="19325">
                  <c:v>0.121019108280254</c:v>
                </c:pt>
                <c:pt idx="19326">
                  <c:v>0.121019108280254</c:v>
                </c:pt>
                <c:pt idx="19327">
                  <c:v>4.2674253200569697E-3</c:v>
                </c:pt>
                <c:pt idx="19328">
                  <c:v>4.2674253200569697E-3</c:v>
                </c:pt>
                <c:pt idx="19329">
                  <c:v>-1.05633802816902E-2</c:v>
                </c:pt>
                <c:pt idx="19330">
                  <c:v>-7.0175438596491403E-3</c:v>
                </c:pt>
                <c:pt idx="19331">
                  <c:v>-7.75193798449613E-3</c:v>
                </c:pt>
                <c:pt idx="19332">
                  <c:v>-8.1967213114752992E-3</c:v>
                </c:pt>
                <c:pt idx="19333">
                  <c:v>-0.12338858195211699</c:v>
                </c:pt>
                <c:pt idx="19334">
                  <c:v>-0.12072072072072</c:v>
                </c:pt>
                <c:pt idx="19335">
                  <c:v>-0.13345521023765999</c:v>
                </c:pt>
                <c:pt idx="19336">
                  <c:v>-0.14174757281553299</c:v>
                </c:pt>
                <c:pt idx="19337">
                  <c:v>-0.17299578059071699</c:v>
                </c:pt>
                <c:pt idx="19338">
                  <c:v>-0.10204081632653</c:v>
                </c:pt>
                <c:pt idx="19339">
                  <c:v>-0.10638297872340401</c:v>
                </c:pt>
                <c:pt idx="19340">
                  <c:v>-0.135135135135135</c:v>
                </c:pt>
                <c:pt idx="19341">
                  <c:v>-0.14138817480719701</c:v>
                </c:pt>
                <c:pt idx="19342">
                  <c:v>-0.11578947368421</c:v>
                </c:pt>
                <c:pt idx="19343">
                  <c:v>-0.164044943820224</c:v>
                </c:pt>
                <c:pt idx="19344">
                  <c:v>-0.17936117936117901</c:v>
                </c:pt>
                <c:pt idx="19345">
                  <c:v>-0.256410256410256</c:v>
                </c:pt>
                <c:pt idx="19346">
                  <c:v>-0.253263707571801</c:v>
                </c:pt>
                <c:pt idx="19347">
                  <c:v>-0.241025641025641</c:v>
                </c:pt>
                <c:pt idx="19348">
                  <c:v>-0.207289293849658</c:v>
                </c:pt>
                <c:pt idx="19349">
                  <c:v>-0.32380952380952299</c:v>
                </c:pt>
                <c:pt idx="19350">
                  <c:v>-0.24137931034482701</c:v>
                </c:pt>
                <c:pt idx="19351">
                  <c:v>-0.25340599455040802</c:v>
                </c:pt>
                <c:pt idx="19352">
                  <c:v>-0.22702702702702601</c:v>
                </c:pt>
                <c:pt idx="19353">
                  <c:v>-0.21761658031087999</c:v>
                </c:pt>
                <c:pt idx="19354">
                  <c:v>-0.23728813559322001</c:v>
                </c:pt>
                <c:pt idx="19355">
                  <c:v>-0.25301204819277101</c:v>
                </c:pt>
                <c:pt idx="19356">
                  <c:v>-0.22935779816513699</c:v>
                </c:pt>
                <c:pt idx="19357">
                  <c:v>-0.19083969465648801</c:v>
                </c:pt>
                <c:pt idx="19358">
                  <c:v>-0.138964577656675</c:v>
                </c:pt>
                <c:pt idx="19359">
                  <c:v>-0.20212765957446799</c:v>
                </c:pt>
                <c:pt idx="19360">
                  <c:v>-0.23624595469255599</c:v>
                </c:pt>
                <c:pt idx="19361">
                  <c:v>-0.27333333333333298</c:v>
                </c:pt>
                <c:pt idx="19362">
                  <c:v>-6.7137809187279102E-2</c:v>
                </c:pt>
                <c:pt idx="19363">
                  <c:v>-6.8852459016393405E-2</c:v>
                </c:pt>
                <c:pt idx="19364">
                  <c:v>-6.0606060606060497E-2</c:v>
                </c:pt>
                <c:pt idx="19365">
                  <c:v>-8.2508250825082494E-2</c:v>
                </c:pt>
                <c:pt idx="19366">
                  <c:v>6.4102564102563797E-3</c:v>
                </c:pt>
                <c:pt idx="19367">
                  <c:v>-2.9535864978902999E-2</c:v>
                </c:pt>
                <c:pt idx="19368">
                  <c:v>-3.4482758620689703E-2</c:v>
                </c:pt>
                <c:pt idx="19369">
                  <c:v>-3.9106145251396503E-2</c:v>
                </c:pt>
                <c:pt idx="19370">
                  <c:v>-5.6818181818181802E-2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-2.9508196721311501E-2</c:v>
                </c:pt>
                <c:pt idx="19375">
                  <c:v>0</c:v>
                </c:pt>
                <c:pt idx="19376">
                  <c:v>5.0167224080267497E-2</c:v>
                </c:pt>
                <c:pt idx="19377">
                  <c:v>2.69299820466786E-2</c:v>
                </c:pt>
                <c:pt idx="19378">
                  <c:v>-2.8680688336519999E-2</c:v>
                </c:pt>
                <c:pt idx="19379">
                  <c:v>3.9215686274509604E-3</c:v>
                </c:pt>
                <c:pt idx="19380">
                  <c:v>3.77358490566037E-3</c:v>
                </c:pt>
                <c:pt idx="19381">
                  <c:v>9.6711798839459392E-3</c:v>
                </c:pt>
                <c:pt idx="19382">
                  <c:v>9.0744101633393193E-3</c:v>
                </c:pt>
                <c:pt idx="19383">
                  <c:v>1.4432989690721499E-2</c:v>
                </c:pt>
                <c:pt idx="19384">
                  <c:v>1.5801354401805801E-2</c:v>
                </c:pt>
                <c:pt idx="19385">
                  <c:v>1.7632241813602099E-2</c:v>
                </c:pt>
                <c:pt idx="19386">
                  <c:v>5.1401869158878399E-2</c:v>
                </c:pt>
                <c:pt idx="19387">
                  <c:v>5.66893424036281E-2</c:v>
                </c:pt>
                <c:pt idx="19388">
                  <c:v>5.9665871121718297E-2</c:v>
                </c:pt>
                <c:pt idx="19389">
                  <c:v>7.2164948453608199E-2</c:v>
                </c:pt>
                <c:pt idx="19390">
                  <c:v>0.11911357340720199</c:v>
                </c:pt>
                <c:pt idx="19391">
                  <c:v>0.10941475826972</c:v>
                </c:pt>
                <c:pt idx="19392">
                  <c:v>0.118457300275482</c:v>
                </c:pt>
                <c:pt idx="19393">
                  <c:v>0.118457300275482</c:v>
                </c:pt>
                <c:pt idx="19394">
                  <c:v>3.8348082595870102E-2</c:v>
                </c:pt>
                <c:pt idx="19395">
                  <c:v>4.8484848484848499E-2</c:v>
                </c:pt>
                <c:pt idx="19396">
                  <c:v>3.7249283667621702E-2</c:v>
                </c:pt>
                <c:pt idx="19397">
                  <c:v>4.1800643086816698E-2</c:v>
                </c:pt>
                <c:pt idx="19398">
                  <c:v>3.7288135593220403E-2</c:v>
                </c:pt>
                <c:pt idx="19399">
                  <c:v>0.12582781456953601</c:v>
                </c:pt>
                <c:pt idx="19400">
                  <c:v>0.117283950617284</c:v>
                </c:pt>
                <c:pt idx="19401">
                  <c:v>0.112947658402203</c:v>
                </c:pt>
                <c:pt idx="19402">
                  <c:v>-4.3415340086829703E-3</c:v>
                </c:pt>
                <c:pt idx="19403">
                  <c:v>-4.6801872074881904E-3</c:v>
                </c:pt>
                <c:pt idx="19404">
                  <c:v>-5.3097345132744299E-3</c:v>
                </c:pt>
                <c:pt idx="19405">
                  <c:v>-3.1914893617021198E-2</c:v>
                </c:pt>
                <c:pt idx="19406">
                  <c:v>-3.4220532319391497E-2</c:v>
                </c:pt>
                <c:pt idx="19407">
                  <c:v>-4.0152963671128097E-2</c:v>
                </c:pt>
                <c:pt idx="19408">
                  <c:v>-4.5356371490280697E-2</c:v>
                </c:pt>
                <c:pt idx="19409">
                  <c:v>-4.27698574338084E-2</c:v>
                </c:pt>
                <c:pt idx="19410">
                  <c:v>-3.98481973434534E-2</c:v>
                </c:pt>
                <c:pt idx="19411">
                  <c:v>-3.98481973434534E-2</c:v>
                </c:pt>
                <c:pt idx="19412">
                  <c:v>-4.58015267175573E-2</c:v>
                </c:pt>
                <c:pt idx="19413">
                  <c:v>-5.6603773584905599E-2</c:v>
                </c:pt>
                <c:pt idx="19414">
                  <c:v>-5.6603773584905599E-2</c:v>
                </c:pt>
                <c:pt idx="19415">
                  <c:v>-6.06741573033708E-2</c:v>
                </c:pt>
                <c:pt idx="19416">
                  <c:v>-2.8169014084507001E-2</c:v>
                </c:pt>
                <c:pt idx="19417">
                  <c:v>-3.0456852791878201E-2</c:v>
                </c:pt>
                <c:pt idx="19418">
                  <c:v>-2.7777777777777599E-2</c:v>
                </c:pt>
                <c:pt idx="19419">
                  <c:v>1.87891440501044E-2</c:v>
                </c:pt>
                <c:pt idx="19420">
                  <c:v>1.90274841437632E-2</c:v>
                </c:pt>
                <c:pt idx="19421">
                  <c:v>1.81086519114688E-2</c:v>
                </c:pt>
                <c:pt idx="19422">
                  <c:v>3.3210332103321E-2</c:v>
                </c:pt>
                <c:pt idx="19423">
                  <c:v>9.3555093555093505E-2</c:v>
                </c:pt>
                <c:pt idx="19424">
                  <c:v>7.0754716981132004E-2</c:v>
                </c:pt>
                <c:pt idx="19425">
                  <c:v>6.4655172413793094E-2</c:v>
                </c:pt>
                <c:pt idx="19426">
                  <c:v>8.2452431289640596E-2</c:v>
                </c:pt>
                <c:pt idx="19427">
                  <c:v>5.0847457627118703E-2</c:v>
                </c:pt>
                <c:pt idx="19428">
                  <c:v>7.75193798449613E-3</c:v>
                </c:pt>
                <c:pt idx="19429">
                  <c:v>-5.7692307692307702E-2</c:v>
                </c:pt>
                <c:pt idx="19430">
                  <c:v>-5.97014925373133E-2</c:v>
                </c:pt>
                <c:pt idx="19431">
                  <c:v>-6.8571428571428505E-2</c:v>
                </c:pt>
                <c:pt idx="19432">
                  <c:v>-5.5408970976253302E-2</c:v>
                </c:pt>
                <c:pt idx="19433">
                  <c:v>-6.1946902654867297E-2</c:v>
                </c:pt>
                <c:pt idx="19434">
                  <c:v>0.107142857142857</c:v>
                </c:pt>
                <c:pt idx="19435">
                  <c:v>5.5118110236220298E-2</c:v>
                </c:pt>
                <c:pt idx="19436">
                  <c:v>5.9490084985835703E-2</c:v>
                </c:pt>
                <c:pt idx="19437">
                  <c:v>3.5502958579881602E-2</c:v>
                </c:pt>
                <c:pt idx="19438">
                  <c:v>-1.7142857142857099E-2</c:v>
                </c:pt>
                <c:pt idx="19439">
                  <c:v>-2.06896551724138E-2</c:v>
                </c:pt>
                <c:pt idx="19440">
                  <c:v>3.6144578313252997E-2</c:v>
                </c:pt>
                <c:pt idx="19441">
                  <c:v>2.52100840336133E-2</c:v>
                </c:pt>
                <c:pt idx="19442">
                  <c:v>6.3829787234042507E-2</c:v>
                </c:pt>
                <c:pt idx="19443">
                  <c:v>6.2240663900414897E-2</c:v>
                </c:pt>
                <c:pt idx="19444">
                  <c:v>8.4745762711864403E-2</c:v>
                </c:pt>
                <c:pt idx="19445">
                  <c:v>8.1339712918660295E-2</c:v>
                </c:pt>
                <c:pt idx="19446">
                  <c:v>7.2961373390557804E-2</c:v>
                </c:pt>
                <c:pt idx="19447">
                  <c:v>6.6666666666666596E-2</c:v>
                </c:pt>
                <c:pt idx="19448">
                  <c:v>6.4150943396226401E-2</c:v>
                </c:pt>
                <c:pt idx="19449">
                  <c:v>6.9958847736625501E-2</c:v>
                </c:pt>
                <c:pt idx="19450">
                  <c:v>0.161016949152542</c:v>
                </c:pt>
                <c:pt idx="19451">
                  <c:v>0.146341463414634</c:v>
                </c:pt>
                <c:pt idx="19452">
                  <c:v>0.14516129032257999</c:v>
                </c:pt>
                <c:pt idx="19453">
                  <c:v>0.15126050420168</c:v>
                </c:pt>
                <c:pt idx="19454">
                  <c:v>0.14876033057851201</c:v>
                </c:pt>
                <c:pt idx="19455">
                  <c:v>0.16595744680850999</c:v>
                </c:pt>
                <c:pt idx="19456">
                  <c:v>0.16595744680850999</c:v>
                </c:pt>
                <c:pt idx="19457">
                  <c:v>0.17972350230414699</c:v>
                </c:pt>
                <c:pt idx="19458">
                  <c:v>0.14285714285714199</c:v>
                </c:pt>
                <c:pt idx="19459">
                  <c:v>0.156626506024096</c:v>
                </c:pt>
                <c:pt idx="19460">
                  <c:v>0.18103448275862</c:v>
                </c:pt>
                <c:pt idx="19461">
                  <c:v>0.171806167400881</c:v>
                </c:pt>
                <c:pt idx="19462">
                  <c:v>0.157894736842105</c:v>
                </c:pt>
                <c:pt idx="19463">
                  <c:v>8.4985835694051295E-3</c:v>
                </c:pt>
                <c:pt idx="19464">
                  <c:v>8.4985835694051295E-3</c:v>
                </c:pt>
                <c:pt idx="19465">
                  <c:v>9.2024539877299995E-3</c:v>
                </c:pt>
                <c:pt idx="19466">
                  <c:v>9.2024539877299995E-3</c:v>
                </c:pt>
                <c:pt idx="19467">
                  <c:v>1.6333938294010801E-2</c:v>
                </c:pt>
                <c:pt idx="19468">
                  <c:v>1.6333938294010801E-2</c:v>
                </c:pt>
                <c:pt idx="19469">
                  <c:v>1.5075376884422001E-2</c:v>
                </c:pt>
                <c:pt idx="19470">
                  <c:v>1.43084260731318E-2</c:v>
                </c:pt>
                <c:pt idx="19471">
                  <c:v>1.5597920277296401E-2</c:v>
                </c:pt>
                <c:pt idx="19472">
                  <c:v>1.79640718562874E-2</c:v>
                </c:pt>
                <c:pt idx="19473">
                  <c:v>1.6574585635359101E-2</c:v>
                </c:pt>
                <c:pt idx="19474">
                  <c:v>0</c:v>
                </c:pt>
                <c:pt idx="19475">
                  <c:v>1.1811023622047201E-2</c:v>
                </c:pt>
                <c:pt idx="19476">
                  <c:v>5.9642147117295796E-3</c:v>
                </c:pt>
                <c:pt idx="19477">
                  <c:v>6.4516129032257102E-3</c:v>
                </c:pt>
                <c:pt idx="19478">
                  <c:v>-1.7021276595744698E-2</c:v>
                </c:pt>
                <c:pt idx="19479">
                  <c:v>-9.9800399201597206E-3</c:v>
                </c:pt>
                <c:pt idx="19480">
                  <c:v>-1.0224948875255701E-2</c:v>
                </c:pt>
                <c:pt idx="19481">
                  <c:v>4.3824701195219001E-2</c:v>
                </c:pt>
                <c:pt idx="19482">
                  <c:v>4.4534412955465598E-2</c:v>
                </c:pt>
                <c:pt idx="19483">
                  <c:v>5.9071729957805803E-2</c:v>
                </c:pt>
                <c:pt idx="19484">
                  <c:v>2.90827740492169E-2</c:v>
                </c:pt>
                <c:pt idx="19485">
                  <c:v>3.4324942791762E-2</c:v>
                </c:pt>
                <c:pt idx="19486">
                  <c:v>3.5460992907801303E-2</c:v>
                </c:pt>
                <c:pt idx="19487">
                  <c:v>3.3591731266149699E-2</c:v>
                </c:pt>
                <c:pt idx="19488">
                  <c:v>3.03030303030302E-2</c:v>
                </c:pt>
                <c:pt idx="19489">
                  <c:v>3.11750599520383E-2</c:v>
                </c:pt>
                <c:pt idx="19490">
                  <c:v>3.03030303030302E-2</c:v>
                </c:pt>
                <c:pt idx="19491">
                  <c:v>9.8039215686274092E-3</c:v>
                </c:pt>
                <c:pt idx="19492">
                  <c:v>9.1324200913243097E-3</c:v>
                </c:pt>
                <c:pt idx="19493">
                  <c:v>2.8697571743929201E-2</c:v>
                </c:pt>
                <c:pt idx="19494">
                  <c:v>4.7191011235954997E-2</c:v>
                </c:pt>
                <c:pt idx="19495">
                  <c:v>4.8723897911832903E-2</c:v>
                </c:pt>
                <c:pt idx="19496">
                  <c:v>8.5308056872037893E-2</c:v>
                </c:pt>
                <c:pt idx="19497">
                  <c:v>5.3164556962025301E-2</c:v>
                </c:pt>
                <c:pt idx="19498">
                  <c:v>5.8171745152354598E-2</c:v>
                </c:pt>
                <c:pt idx="19499">
                  <c:v>9.375E-2</c:v>
                </c:pt>
                <c:pt idx="19500">
                  <c:v>9.6774193548386997E-2</c:v>
                </c:pt>
                <c:pt idx="19501">
                  <c:v>0.12</c:v>
                </c:pt>
                <c:pt idx="19502">
                  <c:v>0.116279069767441</c:v>
                </c:pt>
                <c:pt idx="19503">
                  <c:v>0.16030534351145001</c:v>
                </c:pt>
                <c:pt idx="19504">
                  <c:v>0.16953316953316899</c:v>
                </c:pt>
                <c:pt idx="19505">
                  <c:v>0.17468354430379701</c:v>
                </c:pt>
                <c:pt idx="19506">
                  <c:v>0.14210526315789401</c:v>
                </c:pt>
                <c:pt idx="19507">
                  <c:v>0.140625</c:v>
                </c:pt>
                <c:pt idx="19508">
                  <c:v>0.164677804295942</c:v>
                </c:pt>
                <c:pt idx="19509">
                  <c:v>0.18302387267904499</c:v>
                </c:pt>
                <c:pt idx="19510">
                  <c:v>0.12972972972972899</c:v>
                </c:pt>
                <c:pt idx="19511">
                  <c:v>0.125</c:v>
                </c:pt>
                <c:pt idx="19512">
                  <c:v>0.11873350923482801</c:v>
                </c:pt>
                <c:pt idx="19513">
                  <c:v>0.122615803814713</c:v>
                </c:pt>
                <c:pt idx="19514">
                  <c:v>0.120643431635388</c:v>
                </c:pt>
                <c:pt idx="19515">
                  <c:v>6.5217391304347894E-2</c:v>
                </c:pt>
                <c:pt idx="19516">
                  <c:v>6.5217391304347894E-2</c:v>
                </c:pt>
                <c:pt idx="19517">
                  <c:v>0.13793103448275801</c:v>
                </c:pt>
                <c:pt idx="19518">
                  <c:v>0.123076923076923</c:v>
                </c:pt>
                <c:pt idx="19519">
                  <c:v>0.12972972972972899</c:v>
                </c:pt>
                <c:pt idx="19520">
                  <c:v>0.14117647058823499</c:v>
                </c:pt>
                <c:pt idx="19521">
                  <c:v>0.178378378378378</c:v>
                </c:pt>
                <c:pt idx="19522">
                  <c:v>0.16890080428954399</c:v>
                </c:pt>
                <c:pt idx="19523">
                  <c:v>0.17166212534059899</c:v>
                </c:pt>
                <c:pt idx="19524">
                  <c:v>0.163636363636363</c:v>
                </c:pt>
                <c:pt idx="19525">
                  <c:v>0.16710875331564901</c:v>
                </c:pt>
                <c:pt idx="19526">
                  <c:v>0.22033898305084701</c:v>
                </c:pt>
                <c:pt idx="19527">
                  <c:v>0.23966942148760301</c:v>
                </c:pt>
                <c:pt idx="19528">
                  <c:v>0.26424870466321199</c:v>
                </c:pt>
                <c:pt idx="19529">
                  <c:v>0.24324324324324301</c:v>
                </c:pt>
                <c:pt idx="19530">
                  <c:v>0.19148936170212699</c:v>
                </c:pt>
                <c:pt idx="19531">
                  <c:v>0.234636871508379</c:v>
                </c:pt>
                <c:pt idx="19532">
                  <c:v>0.24137931034482701</c:v>
                </c:pt>
                <c:pt idx="19533">
                  <c:v>0.26050420168067201</c:v>
                </c:pt>
                <c:pt idx="19534">
                  <c:v>0.217877094972066</c:v>
                </c:pt>
                <c:pt idx="19535">
                  <c:v>0.22159090909090901</c:v>
                </c:pt>
                <c:pt idx="19536">
                  <c:v>0.21159420289854999</c:v>
                </c:pt>
                <c:pt idx="19537">
                  <c:v>0.21661721068249201</c:v>
                </c:pt>
                <c:pt idx="19538">
                  <c:v>0.29341317365269398</c:v>
                </c:pt>
                <c:pt idx="19539">
                  <c:v>0.311953352769679</c:v>
                </c:pt>
                <c:pt idx="19540">
                  <c:v>0.21808510638297801</c:v>
                </c:pt>
                <c:pt idx="19541">
                  <c:v>0.28873239436619702</c:v>
                </c:pt>
                <c:pt idx="19542">
                  <c:v>0.39610389610389601</c:v>
                </c:pt>
                <c:pt idx="19543">
                  <c:v>0.421221864951768</c:v>
                </c:pt>
                <c:pt idx="19544">
                  <c:v>0.43521594684385301</c:v>
                </c:pt>
                <c:pt idx="19545">
                  <c:v>0.46052631578947301</c:v>
                </c:pt>
                <c:pt idx="19546">
                  <c:v>0.46052631578947301</c:v>
                </c:pt>
                <c:pt idx="19547">
                  <c:v>0.39926739926739901</c:v>
                </c:pt>
                <c:pt idx="19548">
                  <c:v>0.393501805054151</c:v>
                </c:pt>
                <c:pt idx="19549">
                  <c:v>0.47142857142857097</c:v>
                </c:pt>
                <c:pt idx="19550">
                  <c:v>0.45907473309608499</c:v>
                </c:pt>
                <c:pt idx="19551">
                  <c:v>0.489361702127659</c:v>
                </c:pt>
                <c:pt idx="19552">
                  <c:v>0.54014598540145897</c:v>
                </c:pt>
                <c:pt idx="19553">
                  <c:v>0.52156862745097998</c:v>
                </c:pt>
                <c:pt idx="19554">
                  <c:v>0.474509803921568</c:v>
                </c:pt>
                <c:pt idx="19555">
                  <c:v>0.57638888888888795</c:v>
                </c:pt>
                <c:pt idx="19556">
                  <c:v>0.59459459459459396</c:v>
                </c:pt>
                <c:pt idx="19557">
                  <c:v>0.59861591695501704</c:v>
                </c:pt>
                <c:pt idx="19558">
                  <c:v>0.57364341085271298</c:v>
                </c:pt>
                <c:pt idx="19559">
                  <c:v>0.65870307167235498</c:v>
                </c:pt>
                <c:pt idx="19560">
                  <c:v>0.78137651821862297</c:v>
                </c:pt>
                <c:pt idx="19561">
                  <c:v>0.77289377289377204</c:v>
                </c:pt>
                <c:pt idx="19562">
                  <c:v>0.71428571428571397</c:v>
                </c:pt>
                <c:pt idx="19563">
                  <c:v>0.75097276264591395</c:v>
                </c:pt>
                <c:pt idx="19564">
                  <c:v>0.765625</c:v>
                </c:pt>
                <c:pt idx="19565">
                  <c:v>0.86046511627906896</c:v>
                </c:pt>
                <c:pt idx="19566">
                  <c:v>0.88714733542319701</c:v>
                </c:pt>
                <c:pt idx="19567">
                  <c:v>0.93399339933993397</c:v>
                </c:pt>
                <c:pt idx="19568">
                  <c:v>0.88888888888888795</c:v>
                </c:pt>
                <c:pt idx="19569">
                  <c:v>0.934306569343065</c:v>
                </c:pt>
                <c:pt idx="19570">
                  <c:v>0.96240601503759304</c:v>
                </c:pt>
                <c:pt idx="19571">
                  <c:v>0.91335740072202098</c:v>
                </c:pt>
                <c:pt idx="19572">
                  <c:v>0.96197718631178697</c:v>
                </c:pt>
                <c:pt idx="19573">
                  <c:v>0.926739926739926</c:v>
                </c:pt>
                <c:pt idx="19574">
                  <c:v>0.78746594005449499</c:v>
                </c:pt>
                <c:pt idx="19575">
                  <c:v>-3.6144578313252997E-2</c:v>
                </c:pt>
                <c:pt idx="19576">
                  <c:v>-3.6144578313252997E-2</c:v>
                </c:pt>
                <c:pt idx="19577">
                  <c:v>-3.6809815950920199E-2</c:v>
                </c:pt>
                <c:pt idx="19578">
                  <c:v>-0.04</c:v>
                </c:pt>
                <c:pt idx="19579">
                  <c:v>-4.08163265306122E-2</c:v>
                </c:pt>
                <c:pt idx="19580">
                  <c:v>-4.4444444444444502E-2</c:v>
                </c:pt>
                <c:pt idx="19581">
                  <c:v>-8.5365853658536606E-2</c:v>
                </c:pt>
                <c:pt idx="19582">
                  <c:v>-9.0128755364806898E-2</c:v>
                </c:pt>
                <c:pt idx="19583">
                  <c:v>-0.117782909930715</c:v>
                </c:pt>
                <c:pt idx="19584">
                  <c:v>-4.8498845265589001E-2</c:v>
                </c:pt>
                <c:pt idx="19585">
                  <c:v>-5.4545454545454397E-2</c:v>
                </c:pt>
                <c:pt idx="19586">
                  <c:v>0.10096153846153801</c:v>
                </c:pt>
                <c:pt idx="19587">
                  <c:v>8.9430894308942993E-2</c:v>
                </c:pt>
                <c:pt idx="19588">
                  <c:v>9.0909090909090801E-2</c:v>
                </c:pt>
                <c:pt idx="19589">
                  <c:v>8.3969465648854894E-2</c:v>
                </c:pt>
                <c:pt idx="19590">
                  <c:v>0.14754098360655701</c:v>
                </c:pt>
                <c:pt idx="19591">
                  <c:v>2.15827338129497E-2</c:v>
                </c:pt>
                <c:pt idx="19592">
                  <c:v>0.125581395348837</c:v>
                </c:pt>
                <c:pt idx="19593">
                  <c:v>9.5238095238095302E-2</c:v>
                </c:pt>
                <c:pt idx="19594">
                  <c:v>0.119266055045871</c:v>
                </c:pt>
                <c:pt idx="19595">
                  <c:v>0.124600638977635</c:v>
                </c:pt>
                <c:pt idx="19596">
                  <c:v>0.138790035587188</c:v>
                </c:pt>
                <c:pt idx="19597">
                  <c:v>9.9630996309962999E-2</c:v>
                </c:pt>
                <c:pt idx="19598">
                  <c:v>0.15570934256055299</c:v>
                </c:pt>
                <c:pt idx="19599">
                  <c:v>0.17241379310344801</c:v>
                </c:pt>
                <c:pt idx="19600">
                  <c:v>0.19354838709677399</c:v>
                </c:pt>
                <c:pt idx="19601">
                  <c:v>-4.8859934853420203E-2</c:v>
                </c:pt>
                <c:pt idx="19602">
                  <c:v>-4.0268456375838799E-2</c:v>
                </c:pt>
                <c:pt idx="19603">
                  <c:v>-7.1672354948805403E-2</c:v>
                </c:pt>
                <c:pt idx="19604">
                  <c:v>-7.2164948453608199E-2</c:v>
                </c:pt>
                <c:pt idx="19605">
                  <c:v>-9.2307692307692202E-2</c:v>
                </c:pt>
                <c:pt idx="19606">
                  <c:v>0</c:v>
                </c:pt>
                <c:pt idx="19607">
                  <c:v>-3.6144578313252997E-2</c:v>
                </c:pt>
                <c:pt idx="19608">
                  <c:v>-3.7037037037036903E-2</c:v>
                </c:pt>
                <c:pt idx="19609">
                  <c:v>-4.0723981900452497E-2</c:v>
                </c:pt>
                <c:pt idx="19610">
                  <c:v>5.7142857142857099E-2</c:v>
                </c:pt>
                <c:pt idx="19611">
                  <c:v>1.16731517509727E-2</c:v>
                </c:pt>
                <c:pt idx="19612">
                  <c:v>1.1406844106463801E-2</c:v>
                </c:pt>
                <c:pt idx="19613">
                  <c:v>-5.4054054054053897E-2</c:v>
                </c:pt>
                <c:pt idx="19614">
                  <c:v>-4.7619047619047603E-2</c:v>
                </c:pt>
                <c:pt idx="19615">
                  <c:v>-7.2289156626505993E-2</c:v>
                </c:pt>
                <c:pt idx="19616">
                  <c:v>-0.124378109452736</c:v>
                </c:pt>
                <c:pt idx="19617">
                  <c:v>-6.0606060606060497E-2</c:v>
                </c:pt>
                <c:pt idx="19618">
                  <c:v>0.150684931506849</c:v>
                </c:pt>
                <c:pt idx="19619">
                  <c:v>-5.3571428571428603E-2</c:v>
                </c:pt>
                <c:pt idx="19620">
                  <c:v>-6.3829787234042507E-2</c:v>
                </c:pt>
                <c:pt idx="19621">
                  <c:v>-5.6603773584905599E-2</c:v>
                </c:pt>
                <c:pt idx="19622">
                  <c:v>-5.7692307692307702E-2</c:v>
                </c:pt>
                <c:pt idx="19623">
                  <c:v>-0.17972350230414699</c:v>
                </c:pt>
                <c:pt idx="19624">
                  <c:v>-0.19811320754716899</c:v>
                </c:pt>
                <c:pt idx="19625">
                  <c:v>-0.248826291079812</c:v>
                </c:pt>
                <c:pt idx="19626">
                  <c:v>-0.26108374384236399</c:v>
                </c:pt>
                <c:pt idx="19627">
                  <c:v>-0.269035532994923</c:v>
                </c:pt>
                <c:pt idx="19628">
                  <c:v>-0.25358851674641097</c:v>
                </c:pt>
                <c:pt idx="19629">
                  <c:v>-0.24651162790697601</c:v>
                </c:pt>
                <c:pt idx="19630">
                  <c:v>-0.26368159203980102</c:v>
                </c:pt>
                <c:pt idx="19631">
                  <c:v>-7.2289156626505993E-2</c:v>
                </c:pt>
                <c:pt idx="19632">
                  <c:v>-7.2289156626505993E-2</c:v>
                </c:pt>
                <c:pt idx="19633">
                  <c:v>-8.0062794348508604E-2</c:v>
                </c:pt>
                <c:pt idx="19634">
                  <c:v>-8.4019769357495694E-2</c:v>
                </c:pt>
                <c:pt idx="19635">
                  <c:v>-8.5714285714285604E-2</c:v>
                </c:pt>
                <c:pt idx="19636">
                  <c:v>-1.0204081632652901E-2</c:v>
                </c:pt>
                <c:pt idx="19637">
                  <c:v>-1.14942528735633E-2</c:v>
                </c:pt>
                <c:pt idx="19638">
                  <c:v>5.6925996204932796E-3</c:v>
                </c:pt>
                <c:pt idx="19639">
                  <c:v>1.94174757281562E-3</c:v>
                </c:pt>
                <c:pt idx="19640">
                  <c:v>-3.9215686274509604E-3</c:v>
                </c:pt>
                <c:pt idx="19641">
                  <c:v>-4.2553191489360601E-3</c:v>
                </c:pt>
                <c:pt idx="19642">
                  <c:v>2.1413276231263502E-3</c:v>
                </c:pt>
                <c:pt idx="19643">
                  <c:v>-2.1786492374726799E-3</c:v>
                </c:pt>
                <c:pt idx="19644">
                  <c:v>-6.00858369098713E-2</c:v>
                </c:pt>
                <c:pt idx="19645">
                  <c:v>-7.0294784580498801E-2</c:v>
                </c:pt>
                <c:pt idx="19646">
                  <c:v>9.6470588235294003E-2</c:v>
                </c:pt>
                <c:pt idx="19647">
                  <c:v>9.1787439613526506E-2</c:v>
                </c:pt>
                <c:pt idx="19648">
                  <c:v>0.11217183770883001</c:v>
                </c:pt>
                <c:pt idx="19649">
                  <c:v>0.116049382716049</c:v>
                </c:pt>
                <c:pt idx="19650">
                  <c:v>0.123762376237623</c:v>
                </c:pt>
                <c:pt idx="19651">
                  <c:v>0.116049382716049</c:v>
                </c:pt>
                <c:pt idx="19652">
                  <c:v>0.202733485193621</c:v>
                </c:pt>
                <c:pt idx="19653">
                  <c:v>0.200934579439252</c:v>
                </c:pt>
                <c:pt idx="19654">
                  <c:v>0.222482435597189</c:v>
                </c:pt>
                <c:pt idx="19655">
                  <c:v>0.28039702233250602</c:v>
                </c:pt>
                <c:pt idx="19656">
                  <c:v>0.32795698924731098</c:v>
                </c:pt>
                <c:pt idx="19657">
                  <c:v>0.33521126760563302</c:v>
                </c:pt>
                <c:pt idx="19658">
                  <c:v>0.35218508997429299</c:v>
                </c:pt>
                <c:pt idx="19659">
                  <c:v>0.38192419825072799</c:v>
                </c:pt>
                <c:pt idx="19660">
                  <c:v>0.35103244837758102</c:v>
                </c:pt>
                <c:pt idx="19661">
                  <c:v>0.28774928774928699</c:v>
                </c:pt>
                <c:pt idx="19662">
                  <c:v>0.27374301675977603</c:v>
                </c:pt>
                <c:pt idx="19663">
                  <c:v>0.29878048780487798</c:v>
                </c:pt>
                <c:pt idx="19664">
                  <c:v>0.44846796657381599</c:v>
                </c:pt>
                <c:pt idx="19665">
                  <c:v>0.474926253687315</c:v>
                </c:pt>
                <c:pt idx="19666">
                  <c:v>0.53846153846153799</c:v>
                </c:pt>
                <c:pt idx="19667">
                  <c:v>0.51155115511551097</c:v>
                </c:pt>
                <c:pt idx="19668">
                  <c:v>0.50819672131147497</c:v>
                </c:pt>
                <c:pt idx="19669">
                  <c:v>0.50488599348534202</c:v>
                </c:pt>
                <c:pt idx="19670">
                  <c:v>0.56351791530944595</c:v>
                </c:pt>
                <c:pt idx="19671">
                  <c:v>0.48295454545454503</c:v>
                </c:pt>
                <c:pt idx="19672">
                  <c:v>0.53753753753753697</c:v>
                </c:pt>
                <c:pt idx="19673">
                  <c:v>0.65090909090908999</c:v>
                </c:pt>
                <c:pt idx="19674">
                  <c:v>0.66051660516605104</c:v>
                </c:pt>
                <c:pt idx="19675">
                  <c:v>0.65567765567765501</c:v>
                </c:pt>
                <c:pt idx="19676">
                  <c:v>0.65567765567765501</c:v>
                </c:pt>
                <c:pt idx="19677">
                  <c:v>0.66051660516605104</c:v>
                </c:pt>
                <c:pt idx="19678">
                  <c:v>0.68060836501901101</c:v>
                </c:pt>
                <c:pt idx="19679">
                  <c:v>0.67999999999999905</c:v>
                </c:pt>
                <c:pt idx="19680">
                  <c:v>0.78486055776892405</c:v>
                </c:pt>
                <c:pt idx="19681">
                  <c:v>0.95102040816326505</c:v>
                </c:pt>
                <c:pt idx="19682">
                  <c:v>0.99270072992700698</c:v>
                </c:pt>
                <c:pt idx="19683">
                  <c:v>-3.0487804878048801E-2</c:v>
                </c:pt>
                <c:pt idx="19684">
                  <c:v>-3.4901365705614501E-2</c:v>
                </c:pt>
                <c:pt idx="19685">
                  <c:v>-3.5007610350075997E-2</c:v>
                </c:pt>
                <c:pt idx="19686">
                  <c:v>-3.5658914728682101E-2</c:v>
                </c:pt>
                <c:pt idx="19687">
                  <c:v>-2.1538461538461499E-2</c:v>
                </c:pt>
                <c:pt idx="19688">
                  <c:v>-2.6521060842433698E-2</c:v>
                </c:pt>
                <c:pt idx="19689">
                  <c:v>-1.2422360248447201E-2</c:v>
                </c:pt>
                <c:pt idx="19690">
                  <c:v>-1.70542635658914E-2</c:v>
                </c:pt>
                <c:pt idx="19691">
                  <c:v>-1.72684458398744E-2</c:v>
                </c:pt>
                <c:pt idx="19692">
                  <c:v>-2.2292993630573299E-2</c:v>
                </c:pt>
                <c:pt idx="19693">
                  <c:v>-7.8492935635792096E-3</c:v>
                </c:pt>
                <c:pt idx="19694">
                  <c:v>-8.0000000000000002E-3</c:v>
                </c:pt>
                <c:pt idx="19695">
                  <c:v>1.11287758346581E-2</c:v>
                </c:pt>
                <c:pt idx="19696">
                  <c:v>6.5146579804560203E-3</c:v>
                </c:pt>
                <c:pt idx="19697">
                  <c:v>1.1456628477905101E-2</c:v>
                </c:pt>
                <c:pt idx="19698">
                  <c:v>1.16861435726209E-2</c:v>
                </c:pt>
                <c:pt idx="19699">
                  <c:v>2.65780730897009E-2</c:v>
                </c:pt>
                <c:pt idx="19700">
                  <c:v>2.1702838063438899E-2</c:v>
                </c:pt>
                <c:pt idx="19701">
                  <c:v>3.1932773109243799E-2</c:v>
                </c:pt>
                <c:pt idx="19702">
                  <c:v>2.35690235690235E-2</c:v>
                </c:pt>
                <c:pt idx="19703">
                  <c:v>3.85259631490786E-2</c:v>
                </c:pt>
                <c:pt idx="19704">
                  <c:v>4.46735395189004E-2</c:v>
                </c:pt>
                <c:pt idx="19705">
                  <c:v>4.5614035087719197E-2</c:v>
                </c:pt>
                <c:pt idx="19706">
                  <c:v>2.5996533795493899E-2</c:v>
                </c:pt>
                <c:pt idx="19707">
                  <c:v>3.6020583190394501E-2</c:v>
                </c:pt>
                <c:pt idx="19708">
                  <c:v>3.73001776198933E-2</c:v>
                </c:pt>
                <c:pt idx="19709">
                  <c:v>4.2402826855123699E-2</c:v>
                </c:pt>
                <c:pt idx="19710">
                  <c:v>4.3636363636363598E-2</c:v>
                </c:pt>
                <c:pt idx="19711">
                  <c:v>4.7244094488188802E-2</c:v>
                </c:pt>
                <c:pt idx="19712">
                  <c:v>3.0800821355236201E-2</c:v>
                </c:pt>
                <c:pt idx="19713">
                  <c:v>7.3469387755102006E-2</c:v>
                </c:pt>
                <c:pt idx="19714">
                  <c:v>6.4377682403433403E-2</c:v>
                </c:pt>
                <c:pt idx="19715">
                  <c:v>0.123644251626898</c:v>
                </c:pt>
                <c:pt idx="19716">
                  <c:v>0.15319148936170199</c:v>
                </c:pt>
                <c:pt idx="19717">
                  <c:v>0.21634615384615299</c:v>
                </c:pt>
                <c:pt idx="19718">
                  <c:v>9.2024539877300499E-2</c:v>
                </c:pt>
                <c:pt idx="19719">
                  <c:v>9.7613882863340606E-2</c:v>
                </c:pt>
                <c:pt idx="19720">
                  <c:v>0.102974828375286</c:v>
                </c:pt>
                <c:pt idx="19721">
                  <c:v>8.8235294117646898E-2</c:v>
                </c:pt>
                <c:pt idx="19722">
                  <c:v>3.0927835051546199E-2</c:v>
                </c:pt>
                <c:pt idx="19723">
                  <c:v>2.32558139534884E-2</c:v>
                </c:pt>
                <c:pt idx="19724">
                  <c:v>5.37313432835822E-2</c:v>
                </c:pt>
                <c:pt idx="19725">
                  <c:v>5.37313432835822E-2</c:v>
                </c:pt>
                <c:pt idx="19726">
                  <c:v>5.37313432835822E-2</c:v>
                </c:pt>
                <c:pt idx="19727">
                  <c:v>3.3280507131537101E-2</c:v>
                </c:pt>
                <c:pt idx="19728">
                  <c:v>3.7433155080213797E-2</c:v>
                </c:pt>
                <c:pt idx="19729">
                  <c:v>3.6649214659685903E-2</c:v>
                </c:pt>
                <c:pt idx="19730">
                  <c:v>3.6906854130052701E-2</c:v>
                </c:pt>
                <c:pt idx="19731">
                  <c:v>4.4967880085653E-2</c:v>
                </c:pt>
                <c:pt idx="19732">
                  <c:v>5.8568329718004401E-2</c:v>
                </c:pt>
                <c:pt idx="19733">
                  <c:v>-3.78151260504202E-2</c:v>
                </c:pt>
                <c:pt idx="19734">
                  <c:v>-4.4999999999999901E-2</c:v>
                </c:pt>
                <c:pt idx="19735">
                  <c:v>-4.9881235154394202E-2</c:v>
                </c:pt>
                <c:pt idx="19736">
                  <c:v>-5.1344743276283598E-2</c:v>
                </c:pt>
                <c:pt idx="19737">
                  <c:v>-6.0301507537688398E-2</c:v>
                </c:pt>
                <c:pt idx="19738">
                  <c:v>-5.6122448979591698E-2</c:v>
                </c:pt>
                <c:pt idx="19739">
                  <c:v>-6.6666666666666596E-2</c:v>
                </c:pt>
                <c:pt idx="19740">
                  <c:v>-5.7401812688821802E-2</c:v>
                </c:pt>
                <c:pt idx="19741">
                  <c:v>-6.25E-2</c:v>
                </c:pt>
                <c:pt idx="19742">
                  <c:v>-5.4644808743169397E-2</c:v>
                </c:pt>
                <c:pt idx="19743">
                  <c:v>-5.5865921787709501E-2</c:v>
                </c:pt>
                <c:pt idx="19744">
                  <c:v>-4.63215258855584E-2</c:v>
                </c:pt>
                <c:pt idx="19745">
                  <c:v>-5.2307692307692298E-2</c:v>
                </c:pt>
                <c:pt idx="19746">
                  <c:v>-4.72972972972973E-2</c:v>
                </c:pt>
                <c:pt idx="19747">
                  <c:v>-4.14201183431952E-2</c:v>
                </c:pt>
                <c:pt idx="19748">
                  <c:v>-6.5789473684210098E-3</c:v>
                </c:pt>
                <c:pt idx="19749">
                  <c:v>-7.3954983922829495E-2</c:v>
                </c:pt>
                <c:pt idx="19750">
                  <c:v>-1.59744408945687E-2</c:v>
                </c:pt>
                <c:pt idx="19751">
                  <c:v>-1.7793594306049799E-2</c:v>
                </c:pt>
                <c:pt idx="19752">
                  <c:v>0.151943462897526</c:v>
                </c:pt>
                <c:pt idx="19753">
                  <c:v>-6.25E-2</c:v>
                </c:pt>
                <c:pt idx="19754">
                  <c:v>-6.3291139240506195E-2</c:v>
                </c:pt>
                <c:pt idx="19755">
                  <c:v>-7.1428571428571397E-2</c:v>
                </c:pt>
                <c:pt idx="19756">
                  <c:v>-7.9584775086505299E-2</c:v>
                </c:pt>
                <c:pt idx="19757">
                  <c:v>1.7142857142857099E-2</c:v>
                </c:pt>
                <c:pt idx="19758">
                  <c:v>1.8575851393188798E-2</c:v>
                </c:pt>
                <c:pt idx="19759">
                  <c:v>2.3529411764705799E-2</c:v>
                </c:pt>
                <c:pt idx="19760">
                  <c:v>3.4883720930232599E-2</c:v>
                </c:pt>
                <c:pt idx="19761">
                  <c:v>3.4883720930232599E-2</c:v>
                </c:pt>
                <c:pt idx="19762">
                  <c:v>3.4749034749034603E-2</c:v>
                </c:pt>
                <c:pt idx="19763">
                  <c:v>3.04054054054054E-2</c:v>
                </c:pt>
                <c:pt idx="19764">
                  <c:v>3.65853658536585E-2</c:v>
                </c:pt>
                <c:pt idx="19765">
                  <c:v>6.2630480167014096E-3</c:v>
                </c:pt>
                <c:pt idx="19766">
                  <c:v>5.9642147117295796E-3</c:v>
                </c:pt>
                <c:pt idx="19767">
                  <c:v>6.0120240480960804E-3</c:v>
                </c:pt>
                <c:pt idx="19768">
                  <c:v>3.8135593220338798E-2</c:v>
                </c:pt>
                <c:pt idx="19769">
                  <c:v>3.7499999999999999E-2</c:v>
                </c:pt>
                <c:pt idx="19770">
                  <c:v>3.8961038961038801E-2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-3.7037037037036903E-2</c:v>
                </c:pt>
                <c:pt idx="19775">
                  <c:v>-2.94695481335953E-2</c:v>
                </c:pt>
                <c:pt idx="19776">
                  <c:v>-2.91262135922329E-2</c:v>
                </c:pt>
                <c:pt idx="19777">
                  <c:v>-2.95857988165679E-2</c:v>
                </c:pt>
                <c:pt idx="19778">
                  <c:v>2.3346303501945401E-2</c:v>
                </c:pt>
                <c:pt idx="19779">
                  <c:v>2.98210735586481E-2</c:v>
                </c:pt>
                <c:pt idx="19780">
                  <c:v>3.1315240083507202E-2</c:v>
                </c:pt>
                <c:pt idx="19781">
                  <c:v>2.98210735586481E-2</c:v>
                </c:pt>
                <c:pt idx="19782">
                  <c:v>3.1315240083507202E-2</c:v>
                </c:pt>
                <c:pt idx="19783">
                  <c:v>3.5999999999999997E-2</c:v>
                </c:pt>
                <c:pt idx="19784">
                  <c:v>4.0178571428571397E-2</c:v>
                </c:pt>
                <c:pt idx="19785">
                  <c:v>3.2537960954446901E-2</c:v>
                </c:pt>
                <c:pt idx="19786">
                  <c:v>2.99401197604789E-2</c:v>
                </c:pt>
                <c:pt idx="19787">
                  <c:v>2.95857988165679E-2</c:v>
                </c:pt>
                <c:pt idx="19788">
                  <c:v>4.3121149897330499E-2</c:v>
                </c:pt>
                <c:pt idx="19789">
                  <c:v>4.4210526315789402E-2</c:v>
                </c:pt>
                <c:pt idx="19790">
                  <c:v>4.9645390070921898E-2</c:v>
                </c:pt>
                <c:pt idx="19791">
                  <c:v>0.109375</c:v>
                </c:pt>
                <c:pt idx="19792">
                  <c:v>0.10243902439024399</c:v>
                </c:pt>
                <c:pt idx="19793">
                  <c:v>5.8495821727019497E-2</c:v>
                </c:pt>
                <c:pt idx="19794">
                  <c:v>1.67597765363127E-2</c:v>
                </c:pt>
                <c:pt idx="19795">
                  <c:v>6.1855670103092703E-2</c:v>
                </c:pt>
                <c:pt idx="19796">
                  <c:v>7.4074074074074098E-2</c:v>
                </c:pt>
                <c:pt idx="19797">
                  <c:v>7.7419354838709598E-2</c:v>
                </c:pt>
                <c:pt idx="19798">
                  <c:v>7.7922077922077906E-2</c:v>
                </c:pt>
                <c:pt idx="19799">
                  <c:v>8.1632653061224497E-2</c:v>
                </c:pt>
                <c:pt idx="19800">
                  <c:v>0.123028391167192</c:v>
                </c:pt>
                <c:pt idx="19801">
                  <c:v>2.8571428571428401E-2</c:v>
                </c:pt>
                <c:pt idx="19802">
                  <c:v>-3.1914893617021198E-2</c:v>
                </c:pt>
                <c:pt idx="19803">
                  <c:v>9.6463022508037604E-3</c:v>
                </c:pt>
                <c:pt idx="19804">
                  <c:v>6.8852459016393405E-2</c:v>
                </c:pt>
                <c:pt idx="19805">
                  <c:v>6.1224489795918401E-2</c:v>
                </c:pt>
                <c:pt idx="19806">
                  <c:v>7.8066914498141099E-2</c:v>
                </c:pt>
                <c:pt idx="19807">
                  <c:v>7.9847908745246998E-2</c:v>
                </c:pt>
                <c:pt idx="19808">
                  <c:v>8.04597701149425E-2</c:v>
                </c:pt>
                <c:pt idx="19809">
                  <c:v>-8.4985835694051295E-3</c:v>
                </c:pt>
                <c:pt idx="19810">
                  <c:v>-4.2313117066290398E-3</c:v>
                </c:pt>
                <c:pt idx="19811">
                  <c:v>-4.84652665589657E-3</c:v>
                </c:pt>
                <c:pt idx="19812">
                  <c:v>-5.9642147117295796E-3</c:v>
                </c:pt>
                <c:pt idx="19813">
                  <c:v>-6.2370062370062903E-3</c:v>
                </c:pt>
                <c:pt idx="19814">
                  <c:v>-6.59340659340657E-3</c:v>
                </c:pt>
                <c:pt idx="19815">
                  <c:v>-1.2295081967213101E-2</c:v>
                </c:pt>
                <c:pt idx="19816">
                  <c:v>-1.42857142857142E-2</c:v>
                </c:pt>
                <c:pt idx="19817">
                  <c:v>-1.3100436681222599E-2</c:v>
                </c:pt>
                <c:pt idx="19818">
                  <c:v>-1.32158590308371E-2</c:v>
                </c:pt>
                <c:pt idx="19819">
                  <c:v>-1.3100436681222599E-2</c:v>
                </c:pt>
                <c:pt idx="19820">
                  <c:v>-4.5356371490280697E-2</c:v>
                </c:pt>
                <c:pt idx="19821">
                  <c:v>-4.4025157232704303E-2</c:v>
                </c:pt>
                <c:pt idx="19822">
                  <c:v>-4.3841336116910302E-2</c:v>
                </c:pt>
                <c:pt idx="19823">
                  <c:v>-4.9881235154394202E-2</c:v>
                </c:pt>
                <c:pt idx="19824">
                  <c:v>-5.3984575835475501E-2</c:v>
                </c:pt>
                <c:pt idx="19825">
                  <c:v>-3.3519553072625698E-2</c:v>
                </c:pt>
                <c:pt idx="19826">
                  <c:v>-4.5918367346938702E-2</c:v>
                </c:pt>
                <c:pt idx="19827">
                  <c:v>-6.3492063492063405E-2</c:v>
                </c:pt>
                <c:pt idx="19828">
                  <c:v>-6.1224489795918401E-2</c:v>
                </c:pt>
                <c:pt idx="19829">
                  <c:v>-8.4112149532710095E-2</c:v>
                </c:pt>
                <c:pt idx="19830">
                  <c:v>-9.9337748344370896E-2</c:v>
                </c:pt>
                <c:pt idx="19831">
                  <c:v>-4.98338870431893E-2</c:v>
                </c:pt>
                <c:pt idx="19832">
                  <c:v>0</c:v>
                </c:pt>
                <c:pt idx="19833">
                  <c:v>0</c:v>
                </c:pt>
                <c:pt idx="19834">
                  <c:v>1.0752688172042999E-2</c:v>
                </c:pt>
                <c:pt idx="19835">
                  <c:v>3.5587188612100601E-3</c:v>
                </c:pt>
                <c:pt idx="19836">
                  <c:v>2.52707581227435E-2</c:v>
                </c:pt>
                <c:pt idx="19837">
                  <c:v>2.52707581227435E-2</c:v>
                </c:pt>
                <c:pt idx="19838">
                  <c:v>2.5454545454545299E-2</c:v>
                </c:pt>
                <c:pt idx="19839">
                  <c:v>-2.94117647058822E-2</c:v>
                </c:pt>
                <c:pt idx="19840">
                  <c:v>4.9808429118773902E-2</c:v>
                </c:pt>
                <c:pt idx="19841">
                  <c:v>5.0980392156862703E-2</c:v>
                </c:pt>
                <c:pt idx="19842">
                  <c:v>5.2208835341365403E-2</c:v>
                </c:pt>
                <c:pt idx="19843">
                  <c:v>5.39419087136929E-2</c:v>
                </c:pt>
                <c:pt idx="19844">
                  <c:v>5.6277056277056203E-2</c:v>
                </c:pt>
                <c:pt idx="19845">
                  <c:v>-1.9607843137254801E-2</c:v>
                </c:pt>
                <c:pt idx="19846">
                  <c:v>0.20331950207468799</c:v>
                </c:pt>
                <c:pt idx="19847">
                  <c:v>0.205020920502092</c:v>
                </c:pt>
                <c:pt idx="19848">
                  <c:v>0.144067796610169</c:v>
                </c:pt>
                <c:pt idx="19849">
                  <c:v>-4.15094339622641E-2</c:v>
                </c:pt>
                <c:pt idx="19850">
                  <c:v>-4.3824701195219001E-2</c:v>
                </c:pt>
                <c:pt idx="19851">
                  <c:v>-5.4726368159204002E-2</c:v>
                </c:pt>
                <c:pt idx="19852">
                  <c:v>0.147826086956521</c:v>
                </c:pt>
                <c:pt idx="19853">
                  <c:v>0.103678929765886</c:v>
                </c:pt>
                <c:pt idx="19854">
                  <c:v>0.110367892976588</c:v>
                </c:pt>
                <c:pt idx="19855">
                  <c:v>0.16607773851590099</c:v>
                </c:pt>
                <c:pt idx="19856">
                  <c:v>0.17730496453900699</c:v>
                </c:pt>
                <c:pt idx="19857">
                  <c:v>0.14876033057851201</c:v>
                </c:pt>
                <c:pt idx="19858">
                  <c:v>0.119047619047619</c:v>
                </c:pt>
                <c:pt idx="19859">
                  <c:v>0.108695652173913</c:v>
                </c:pt>
                <c:pt idx="19860">
                  <c:v>0.128571428571428</c:v>
                </c:pt>
                <c:pt idx="19861">
                  <c:v>0.14285714285714199</c:v>
                </c:pt>
                <c:pt idx="19862">
                  <c:v>0.2109375</c:v>
                </c:pt>
                <c:pt idx="19863">
                  <c:v>0.22891566265060201</c:v>
                </c:pt>
                <c:pt idx="19864">
                  <c:v>0.26760563380281699</c:v>
                </c:pt>
                <c:pt idx="19865">
                  <c:v>0.27038626609442001</c:v>
                </c:pt>
                <c:pt idx="19866">
                  <c:v>0.24626865671641701</c:v>
                </c:pt>
                <c:pt idx="19867">
                  <c:v>0.16049382716049301</c:v>
                </c:pt>
                <c:pt idx="19868">
                  <c:v>0.134948096885813</c:v>
                </c:pt>
                <c:pt idx="19869">
                  <c:v>0.13167259786476801</c:v>
                </c:pt>
                <c:pt idx="19870">
                  <c:v>0.18548387096774199</c:v>
                </c:pt>
                <c:pt idx="19871">
                  <c:v>0.21235521235521199</c:v>
                </c:pt>
                <c:pt idx="19872">
                  <c:v>0.31060606060606</c:v>
                </c:pt>
                <c:pt idx="19873">
                  <c:v>0.28404669260700399</c:v>
                </c:pt>
                <c:pt idx="19874">
                  <c:v>0.41228070175438503</c:v>
                </c:pt>
                <c:pt idx="19875">
                  <c:v>0.47474747474747397</c:v>
                </c:pt>
                <c:pt idx="19876">
                  <c:v>0.39999999999999902</c:v>
                </c:pt>
                <c:pt idx="19877">
                  <c:v>0.35643564356435598</c:v>
                </c:pt>
                <c:pt idx="19878">
                  <c:v>0.52941176470588203</c:v>
                </c:pt>
                <c:pt idx="19879">
                  <c:v>0.47058823529411697</c:v>
                </c:pt>
                <c:pt idx="19880">
                  <c:v>0.48768472906403898</c:v>
                </c:pt>
                <c:pt idx="19881">
                  <c:v>0.37931034482758602</c:v>
                </c:pt>
                <c:pt idx="19882">
                  <c:v>0.407407407407407</c:v>
                </c:pt>
                <c:pt idx="19883">
                  <c:v>0.40408163265306102</c:v>
                </c:pt>
                <c:pt idx="19884">
                  <c:v>0.55752212389380496</c:v>
                </c:pt>
                <c:pt idx="19885">
                  <c:v>0.52941176470588203</c:v>
                </c:pt>
                <c:pt idx="19886">
                  <c:v>0.55000000000000004</c:v>
                </c:pt>
                <c:pt idx="19887">
                  <c:v>0.47199999999999998</c:v>
                </c:pt>
                <c:pt idx="19888">
                  <c:v>0.54838709677419295</c:v>
                </c:pt>
                <c:pt idx="19889">
                  <c:v>0.51750972762645897</c:v>
                </c:pt>
                <c:pt idx="19890">
                  <c:v>0.50354609929077998</c:v>
                </c:pt>
                <c:pt idx="19891">
                  <c:v>0.71717171717171702</c:v>
                </c:pt>
                <c:pt idx="19892">
                  <c:v>0.705583756345177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0</c:v>
                </c:pt>
                <c:pt idx="19897">
                  <c:v>6.1349693251533301E-3</c:v>
                </c:pt>
                <c:pt idx="19898">
                  <c:v>6.2893081761006197E-3</c:v>
                </c:pt>
                <c:pt idx="19899">
                  <c:v>1.0660980810234401E-2</c:v>
                </c:pt>
                <c:pt idx="19900">
                  <c:v>1.05708245243127E-2</c:v>
                </c:pt>
                <c:pt idx="19901">
                  <c:v>3.0172413793103401E-2</c:v>
                </c:pt>
                <c:pt idx="19902">
                  <c:v>2.94117647058822E-2</c:v>
                </c:pt>
                <c:pt idx="19903">
                  <c:v>3.2710280373831703E-2</c:v>
                </c:pt>
                <c:pt idx="19904">
                  <c:v>2.88065843621398E-2</c:v>
                </c:pt>
                <c:pt idx="19905">
                  <c:v>2.9661016949152401E-2</c:v>
                </c:pt>
                <c:pt idx="19906">
                  <c:v>2.88065843621398E-2</c:v>
                </c:pt>
                <c:pt idx="19907">
                  <c:v>2.9045643153526798E-2</c:v>
                </c:pt>
                <c:pt idx="19908">
                  <c:v>3.6082474226804197E-2</c:v>
                </c:pt>
                <c:pt idx="19909">
                  <c:v>3.9325842696629199E-2</c:v>
                </c:pt>
                <c:pt idx="19910">
                  <c:v>3.86740331491712E-2</c:v>
                </c:pt>
                <c:pt idx="19911">
                  <c:v>8.1632653061224497E-2</c:v>
                </c:pt>
                <c:pt idx="19912">
                  <c:v>7.6923076923076802E-2</c:v>
                </c:pt>
                <c:pt idx="19913">
                  <c:v>7.6555023923444904E-2</c:v>
                </c:pt>
                <c:pt idx="19914">
                  <c:v>4.4386422976501402E-2</c:v>
                </c:pt>
                <c:pt idx="19915">
                  <c:v>4.5822102425875998E-2</c:v>
                </c:pt>
                <c:pt idx="19916">
                  <c:v>-2.7472527472527299E-2</c:v>
                </c:pt>
                <c:pt idx="19917">
                  <c:v>-2.4875621890547199E-2</c:v>
                </c:pt>
                <c:pt idx="19918">
                  <c:v>-1.78117048346055E-2</c:v>
                </c:pt>
                <c:pt idx="19919">
                  <c:v>-1.8567639257294401E-2</c:v>
                </c:pt>
                <c:pt idx="19920">
                  <c:v>-1.97183098591549E-2</c:v>
                </c:pt>
                <c:pt idx="19921">
                  <c:v>2.1052631578947399E-2</c:v>
                </c:pt>
                <c:pt idx="19922">
                  <c:v>2.51572327044025E-2</c:v>
                </c:pt>
                <c:pt idx="19923">
                  <c:v>0.19170984455958501</c:v>
                </c:pt>
                <c:pt idx="19924">
                  <c:v>0.18441558441558401</c:v>
                </c:pt>
                <c:pt idx="19925">
                  <c:v>0.22023809523809501</c:v>
                </c:pt>
                <c:pt idx="19926">
                  <c:v>0.20461095100864499</c:v>
                </c:pt>
                <c:pt idx="19927">
                  <c:v>0.21981424148606801</c:v>
                </c:pt>
                <c:pt idx="19928">
                  <c:v>0.212499999999999</c:v>
                </c:pt>
                <c:pt idx="19929">
                  <c:v>0.25185185185185099</c:v>
                </c:pt>
                <c:pt idx="19930">
                  <c:v>0.30496453900709197</c:v>
                </c:pt>
                <c:pt idx="19931">
                  <c:v>0.30069930069930001</c:v>
                </c:pt>
                <c:pt idx="19932">
                  <c:v>0.33858267716535401</c:v>
                </c:pt>
                <c:pt idx="19933">
                  <c:v>0.44664031620553302</c:v>
                </c:pt>
                <c:pt idx="19934">
                  <c:v>0.41090909090909</c:v>
                </c:pt>
                <c:pt idx="19935">
                  <c:v>0.48085106382978698</c:v>
                </c:pt>
                <c:pt idx="19936">
                  <c:v>0.44664031620553302</c:v>
                </c:pt>
                <c:pt idx="19937">
                  <c:v>0.48085106382978698</c:v>
                </c:pt>
                <c:pt idx="19938">
                  <c:v>0.47280334728033402</c:v>
                </c:pt>
                <c:pt idx="19939">
                  <c:v>0.45381526104417602</c:v>
                </c:pt>
                <c:pt idx="19940">
                  <c:v>0.40441176470588203</c:v>
                </c:pt>
                <c:pt idx="19941">
                  <c:v>0.39855072463768099</c:v>
                </c:pt>
                <c:pt idx="19942">
                  <c:v>0.329341317365269</c:v>
                </c:pt>
                <c:pt idx="19943">
                  <c:v>0.37671232876712302</c:v>
                </c:pt>
                <c:pt idx="19944">
                  <c:v>0.39583333333333298</c:v>
                </c:pt>
                <c:pt idx="19945">
                  <c:v>0.50476190476190397</c:v>
                </c:pt>
                <c:pt idx="19946">
                  <c:v>0.57236842105263097</c:v>
                </c:pt>
                <c:pt idx="19947">
                  <c:v>0.604240282685512</c:v>
                </c:pt>
                <c:pt idx="19948">
                  <c:v>0.57777777777777695</c:v>
                </c:pt>
                <c:pt idx="19949">
                  <c:v>0.54929577464788704</c:v>
                </c:pt>
                <c:pt idx="19950">
                  <c:v>0.54609929078014097</c:v>
                </c:pt>
                <c:pt idx="19951">
                  <c:v>0.57462686567164101</c:v>
                </c:pt>
                <c:pt idx="19952">
                  <c:v>0.524528301886792</c:v>
                </c:pt>
                <c:pt idx="19953">
                  <c:v>0.54198473282442705</c:v>
                </c:pt>
                <c:pt idx="19954">
                  <c:v>0.54085603112840397</c:v>
                </c:pt>
                <c:pt idx="19955">
                  <c:v>0.545098039215686</c:v>
                </c:pt>
                <c:pt idx="19956">
                  <c:v>0.55645161290322498</c:v>
                </c:pt>
                <c:pt idx="19957">
                  <c:v>0.55645161290322498</c:v>
                </c:pt>
                <c:pt idx="19958">
                  <c:v>0.57499999999999996</c:v>
                </c:pt>
                <c:pt idx="19959">
                  <c:v>0.60465116279069697</c:v>
                </c:pt>
                <c:pt idx="19960">
                  <c:v>0.60617760617760597</c:v>
                </c:pt>
                <c:pt idx="19961">
                  <c:v>0.61089494163424096</c:v>
                </c:pt>
                <c:pt idx="19962">
                  <c:v>0.68148148148148102</c:v>
                </c:pt>
                <c:pt idx="19963">
                  <c:v>0.71747211895910701</c:v>
                </c:pt>
                <c:pt idx="19964">
                  <c:v>0.62310030395136695</c:v>
                </c:pt>
                <c:pt idx="19965">
                  <c:v>0.640718562874251</c:v>
                </c:pt>
                <c:pt idx="19966">
                  <c:v>0.647887323943662</c:v>
                </c:pt>
                <c:pt idx="19967">
                  <c:v>0.73279352226720595</c:v>
                </c:pt>
                <c:pt idx="19968">
                  <c:v>0.74517374517374502</c:v>
                </c:pt>
                <c:pt idx="19969">
                  <c:v>0.83802816901408395</c:v>
                </c:pt>
                <c:pt idx="19970">
                  <c:v>0.69180327868852398</c:v>
                </c:pt>
                <c:pt idx="19971">
                  <c:v>0.778597785977859</c:v>
                </c:pt>
                <c:pt idx="19972">
                  <c:v>0.762081784386617</c:v>
                </c:pt>
                <c:pt idx="19973">
                  <c:v>0.76515151515151503</c:v>
                </c:pt>
                <c:pt idx="19974">
                  <c:v>0.85593220338983</c:v>
                </c:pt>
                <c:pt idx="19975">
                  <c:v>0.90178571428571397</c:v>
                </c:pt>
                <c:pt idx="19976">
                  <c:v>1</c:v>
                </c:pt>
                <c:pt idx="19977">
                  <c:v>0.96441281138790003</c:v>
                </c:pt>
                <c:pt idx="19978">
                  <c:v>0.96551724137931005</c:v>
                </c:pt>
                <c:pt idx="19979">
                  <c:v>1</c:v>
                </c:pt>
                <c:pt idx="19980">
                  <c:v>1</c:v>
                </c:pt>
                <c:pt idx="19981">
                  <c:v>1</c:v>
                </c:pt>
                <c:pt idx="19982">
                  <c:v>1</c:v>
                </c:pt>
                <c:pt idx="19983">
                  <c:v>1</c:v>
                </c:pt>
                <c:pt idx="19984">
                  <c:v>1</c:v>
                </c:pt>
                <c:pt idx="19985">
                  <c:v>1</c:v>
                </c:pt>
                <c:pt idx="19986">
                  <c:v>1</c:v>
                </c:pt>
                <c:pt idx="19987">
                  <c:v>1</c:v>
                </c:pt>
                <c:pt idx="19988">
                  <c:v>8.4985835694051295E-3</c:v>
                </c:pt>
                <c:pt idx="19989">
                  <c:v>8.4985835694051295E-3</c:v>
                </c:pt>
                <c:pt idx="19990">
                  <c:v>9.0909090909090298E-3</c:v>
                </c:pt>
                <c:pt idx="19991">
                  <c:v>1.9543973941368E-2</c:v>
                </c:pt>
                <c:pt idx="19992">
                  <c:v>1.4399999999999901E-2</c:v>
                </c:pt>
                <c:pt idx="19993">
                  <c:v>2.5906735751295401E-2</c:v>
                </c:pt>
                <c:pt idx="19994">
                  <c:v>2.6362038664323201E-2</c:v>
                </c:pt>
                <c:pt idx="19995">
                  <c:v>2.6548672566371698E-2</c:v>
                </c:pt>
                <c:pt idx="19996">
                  <c:v>2.6362038664323201E-2</c:v>
                </c:pt>
                <c:pt idx="19997">
                  <c:v>2.6455026455026499E-2</c:v>
                </c:pt>
                <c:pt idx="19998">
                  <c:v>5.1993067590987404E-3</c:v>
                </c:pt>
                <c:pt idx="19999">
                  <c:v>4.8309178743961498E-3</c:v>
                </c:pt>
                <c:pt idx="20000">
                  <c:v>4.9423393739702597E-3</c:v>
                </c:pt>
                <c:pt idx="20001">
                  <c:v>4.7999999999999102E-3</c:v>
                </c:pt>
                <c:pt idx="20002">
                  <c:v>4.84652665589657E-3</c:v>
                </c:pt>
                <c:pt idx="20003">
                  <c:v>4.5801526717557097E-3</c:v>
                </c:pt>
                <c:pt idx="20004">
                  <c:v>4.7999999999999102E-3</c:v>
                </c:pt>
                <c:pt idx="20005">
                  <c:v>7.8003120124805403E-3</c:v>
                </c:pt>
                <c:pt idx="20006">
                  <c:v>2.1739130434782698E-2</c:v>
                </c:pt>
                <c:pt idx="20007">
                  <c:v>2.3809523809523701E-2</c:v>
                </c:pt>
                <c:pt idx="20008">
                  <c:v>1.8675721561969501E-2</c:v>
                </c:pt>
                <c:pt idx="20009">
                  <c:v>3.0520646319569002E-2</c:v>
                </c:pt>
                <c:pt idx="20010">
                  <c:v>2.6119402985074602E-2</c:v>
                </c:pt>
                <c:pt idx="20011">
                  <c:v>2.60223048327137E-2</c:v>
                </c:pt>
                <c:pt idx="20012">
                  <c:v>2.6615969581748899E-2</c:v>
                </c:pt>
                <c:pt idx="20013">
                  <c:v>2.69230769230768E-2</c:v>
                </c:pt>
                <c:pt idx="20014">
                  <c:v>9.4517958412099201E-3</c:v>
                </c:pt>
                <c:pt idx="20015">
                  <c:v>-1.9342359767891E-3</c:v>
                </c:pt>
                <c:pt idx="20016">
                  <c:v>-1.8975332068311701E-3</c:v>
                </c:pt>
                <c:pt idx="20017">
                  <c:v>-1.8832391713747799E-3</c:v>
                </c:pt>
                <c:pt idx="20018">
                  <c:v>-1.9193857965451499E-3</c:v>
                </c:pt>
                <c:pt idx="20019">
                  <c:v>-2.09643605870013E-3</c:v>
                </c:pt>
                <c:pt idx="20020">
                  <c:v>-2.0876826722337999E-3</c:v>
                </c:pt>
                <c:pt idx="20021">
                  <c:v>-2.0876826722337999E-3</c:v>
                </c:pt>
                <c:pt idx="20022">
                  <c:v>-2.1321961620468502E-3</c:v>
                </c:pt>
                <c:pt idx="20023">
                  <c:v>-2.1691973969630799E-3</c:v>
                </c:pt>
                <c:pt idx="20024">
                  <c:v>9.5723014256619193E-2</c:v>
                </c:pt>
                <c:pt idx="20025">
                  <c:v>0.11244979919678701</c:v>
                </c:pt>
                <c:pt idx="20026">
                  <c:v>9.0163934426229497E-2</c:v>
                </c:pt>
                <c:pt idx="20027">
                  <c:v>0.100877192982456</c:v>
                </c:pt>
                <c:pt idx="20028">
                  <c:v>0.114035087719298</c:v>
                </c:pt>
                <c:pt idx="20029">
                  <c:v>0.108786610878661</c:v>
                </c:pt>
                <c:pt idx="20030">
                  <c:v>0.1015625</c:v>
                </c:pt>
                <c:pt idx="20031">
                  <c:v>0.114035087719298</c:v>
                </c:pt>
                <c:pt idx="20032">
                  <c:v>7.9691516709511495E-2</c:v>
                </c:pt>
                <c:pt idx="20033">
                  <c:v>8.7818696883852798E-2</c:v>
                </c:pt>
                <c:pt idx="20034">
                  <c:v>9.4224924012157901E-2</c:v>
                </c:pt>
                <c:pt idx="20035">
                  <c:v>8.5399449035812702E-2</c:v>
                </c:pt>
                <c:pt idx="20036">
                  <c:v>0.14054054054053999</c:v>
                </c:pt>
                <c:pt idx="20037">
                  <c:v>0.16010498687663999</c:v>
                </c:pt>
                <c:pt idx="20038">
                  <c:v>0.109289617486338</c:v>
                </c:pt>
                <c:pt idx="20039">
                  <c:v>0.108504398826979</c:v>
                </c:pt>
                <c:pt idx="20040">
                  <c:v>9.1445427728613596E-2</c:v>
                </c:pt>
                <c:pt idx="20041">
                  <c:v>0.10759493670886</c:v>
                </c:pt>
                <c:pt idx="20042">
                  <c:v>9.7791798107255495E-2</c:v>
                </c:pt>
                <c:pt idx="20043">
                  <c:v>8.9855072463768101E-2</c:v>
                </c:pt>
                <c:pt idx="20044">
                  <c:v>8.5872576177285304E-2</c:v>
                </c:pt>
                <c:pt idx="20045">
                  <c:v>0.105263157894736</c:v>
                </c:pt>
                <c:pt idx="20046">
                  <c:v>0.16094986807387801</c:v>
                </c:pt>
                <c:pt idx="20047">
                  <c:v>0.16531165311653101</c:v>
                </c:pt>
                <c:pt idx="20048">
                  <c:v>0.20652173913043401</c:v>
                </c:pt>
                <c:pt idx="20049">
                  <c:v>0.19197707736389599</c:v>
                </c:pt>
                <c:pt idx="20050">
                  <c:v>0.12380952380952299</c:v>
                </c:pt>
                <c:pt idx="20051">
                  <c:v>8.2228116710875293E-2</c:v>
                </c:pt>
                <c:pt idx="20052">
                  <c:v>0.112328767123287</c:v>
                </c:pt>
                <c:pt idx="20053">
                  <c:v>0.16666666666666599</c:v>
                </c:pt>
                <c:pt idx="20054">
                  <c:v>0.15384615384615299</c:v>
                </c:pt>
                <c:pt idx="20055">
                  <c:v>0.218274111675127</c:v>
                </c:pt>
                <c:pt idx="20056">
                  <c:v>0.14213197969543101</c:v>
                </c:pt>
                <c:pt idx="20057">
                  <c:v>0.124668435013262</c:v>
                </c:pt>
                <c:pt idx="20058">
                  <c:v>0.12020460358056199</c:v>
                </c:pt>
                <c:pt idx="20059">
                  <c:v>9.2731829573934693E-2</c:v>
                </c:pt>
                <c:pt idx="20060">
                  <c:v>6.7632850241545903E-2</c:v>
                </c:pt>
                <c:pt idx="20061">
                  <c:v>7.0000000000000007E-2</c:v>
                </c:pt>
                <c:pt idx="20062">
                  <c:v>0.151658767772511</c:v>
                </c:pt>
                <c:pt idx="20063">
                  <c:v>0.17582417582417501</c:v>
                </c:pt>
                <c:pt idx="20064">
                  <c:v>0.197831978319783</c:v>
                </c:pt>
                <c:pt idx="20065">
                  <c:v>0.164044943820224</c:v>
                </c:pt>
                <c:pt idx="20066">
                  <c:v>0.144796380090497</c:v>
                </c:pt>
                <c:pt idx="20067">
                  <c:v>0.178260869565217</c:v>
                </c:pt>
                <c:pt idx="20068">
                  <c:v>0.16355140186915801</c:v>
                </c:pt>
                <c:pt idx="20069">
                  <c:v>0.18617021276595699</c:v>
                </c:pt>
                <c:pt idx="20070">
                  <c:v>0.141304347826086</c:v>
                </c:pt>
                <c:pt idx="20071">
                  <c:v>0.21568627450980299</c:v>
                </c:pt>
                <c:pt idx="20072">
                  <c:v>0.25274725274725202</c:v>
                </c:pt>
                <c:pt idx="20073">
                  <c:v>0.27058823529411702</c:v>
                </c:pt>
                <c:pt idx="20074">
                  <c:v>0.28395061728394999</c:v>
                </c:pt>
                <c:pt idx="20075">
                  <c:v>0.25274725274725202</c:v>
                </c:pt>
                <c:pt idx="20076">
                  <c:v>0.27683615819209001</c:v>
                </c:pt>
                <c:pt idx="20077">
                  <c:v>0.30964467005076102</c:v>
                </c:pt>
                <c:pt idx="20078">
                  <c:v>0.29824561403508698</c:v>
                </c:pt>
                <c:pt idx="20079">
                  <c:v>0.32954545454545398</c:v>
                </c:pt>
                <c:pt idx="20080">
                  <c:v>0.300578034682081</c:v>
                </c:pt>
                <c:pt idx="20081">
                  <c:v>0.33333333333333298</c:v>
                </c:pt>
                <c:pt idx="20082">
                  <c:v>0.355623100303951</c:v>
                </c:pt>
                <c:pt idx="20083">
                  <c:v>0.33333333333333298</c:v>
                </c:pt>
                <c:pt idx="20084">
                  <c:v>0.34110787172011597</c:v>
                </c:pt>
                <c:pt idx="20085">
                  <c:v>0.34201954397394102</c:v>
                </c:pt>
                <c:pt idx="20086">
                  <c:v>0.34426229508196698</c:v>
                </c:pt>
                <c:pt idx="20087">
                  <c:v>0.34201954397394102</c:v>
                </c:pt>
                <c:pt idx="20088">
                  <c:v>0.35064935064934999</c:v>
                </c:pt>
                <c:pt idx="20089">
                  <c:v>0.33333333333333298</c:v>
                </c:pt>
                <c:pt idx="20090">
                  <c:v>0.34228187919462999</c:v>
                </c:pt>
                <c:pt idx="20091">
                  <c:v>0.41317365269460998</c:v>
                </c:pt>
                <c:pt idx="20092">
                  <c:v>0.420895522388059</c:v>
                </c:pt>
                <c:pt idx="20093">
                  <c:v>0.41071428571428498</c:v>
                </c:pt>
                <c:pt idx="20094">
                  <c:v>0.39130434782608597</c:v>
                </c:pt>
                <c:pt idx="20095">
                  <c:v>0.38317757009345699</c:v>
                </c:pt>
                <c:pt idx="20096">
                  <c:v>0.39047619047618998</c:v>
                </c:pt>
                <c:pt idx="20097">
                  <c:v>0.36585365853658502</c:v>
                </c:pt>
                <c:pt idx="20098">
                  <c:v>0.36908517350157699</c:v>
                </c:pt>
                <c:pt idx="20099">
                  <c:v>0.38414634146341398</c:v>
                </c:pt>
                <c:pt idx="20100">
                  <c:v>0.39047619047618998</c:v>
                </c:pt>
                <c:pt idx="20101">
                  <c:v>0.40384615384615302</c:v>
                </c:pt>
                <c:pt idx="20102">
                  <c:v>0.40645161290322501</c:v>
                </c:pt>
                <c:pt idx="20103">
                  <c:v>0.41999999999999899</c:v>
                </c:pt>
                <c:pt idx="20104">
                  <c:v>0.398734177215189</c:v>
                </c:pt>
                <c:pt idx="20105">
                  <c:v>0.43130990415335402</c:v>
                </c:pt>
                <c:pt idx="20106">
                  <c:v>0.43408360128617302</c:v>
                </c:pt>
                <c:pt idx="20107">
                  <c:v>0.44850498338870398</c:v>
                </c:pt>
                <c:pt idx="20108">
                  <c:v>0.35347432024169101</c:v>
                </c:pt>
                <c:pt idx="20109">
                  <c:v>0.37620578778135</c:v>
                </c:pt>
                <c:pt idx="20110">
                  <c:v>0.40127388535031799</c:v>
                </c:pt>
                <c:pt idx="20111">
                  <c:v>0.423197492163009</c:v>
                </c:pt>
                <c:pt idx="20112">
                  <c:v>0.50442477876106095</c:v>
                </c:pt>
                <c:pt idx="20113">
                  <c:v>0.70954356846472999</c:v>
                </c:pt>
                <c:pt idx="20114">
                  <c:v>0.68181818181818099</c:v>
                </c:pt>
                <c:pt idx="20115">
                  <c:v>0.70270270270270196</c:v>
                </c:pt>
                <c:pt idx="20116">
                  <c:v>0.85929648241206003</c:v>
                </c:pt>
                <c:pt idx="20117">
                  <c:v>0.73390557939914103</c:v>
                </c:pt>
                <c:pt idx="20118">
                  <c:v>0.76229508196721296</c:v>
                </c:pt>
                <c:pt idx="20119">
                  <c:v>0.76229508196721296</c:v>
                </c:pt>
                <c:pt idx="20120">
                  <c:v>0.73390557939914103</c:v>
                </c:pt>
                <c:pt idx="20121">
                  <c:v>0.72413793103448199</c:v>
                </c:pt>
                <c:pt idx="20122">
                  <c:v>0.747035573122529</c:v>
                </c:pt>
                <c:pt idx="20123">
                  <c:v>0.70260223048327097</c:v>
                </c:pt>
                <c:pt idx="20124">
                  <c:v>0.69056603773584901</c:v>
                </c:pt>
                <c:pt idx="20125">
                  <c:v>0.77319587628865905</c:v>
                </c:pt>
                <c:pt idx="20126">
                  <c:v>0.93360995850622397</c:v>
                </c:pt>
                <c:pt idx="20127">
                  <c:v>0.86206896551724099</c:v>
                </c:pt>
                <c:pt idx="20128">
                  <c:v>0.86046511627906896</c:v>
                </c:pt>
                <c:pt idx="20129">
                  <c:v>0.87453874538745302</c:v>
                </c:pt>
                <c:pt idx="20130">
                  <c:v>0.85161290322580596</c:v>
                </c:pt>
                <c:pt idx="20131">
                  <c:v>0.854430379746835</c:v>
                </c:pt>
                <c:pt idx="20132">
                  <c:v>8.4985835694051295E-3</c:v>
                </c:pt>
                <c:pt idx="20133">
                  <c:v>9.6153846153845795E-3</c:v>
                </c:pt>
                <c:pt idx="20134">
                  <c:v>1.0067114093959601E-2</c:v>
                </c:pt>
                <c:pt idx="20135">
                  <c:v>1.16279069767442E-2</c:v>
                </c:pt>
                <c:pt idx="20136">
                  <c:v>5.2224371373307397E-2</c:v>
                </c:pt>
                <c:pt idx="20137">
                  <c:v>6.0133630289532301E-2</c:v>
                </c:pt>
                <c:pt idx="20138">
                  <c:v>6.9767441860465004E-2</c:v>
                </c:pt>
                <c:pt idx="20139">
                  <c:v>8.1570996978852006E-2</c:v>
                </c:pt>
                <c:pt idx="20140">
                  <c:v>0.19565217391304299</c:v>
                </c:pt>
                <c:pt idx="20141">
                  <c:v>0.15403422982885001</c:v>
                </c:pt>
                <c:pt idx="20142">
                  <c:v>0.18518518518518501</c:v>
                </c:pt>
                <c:pt idx="20143">
                  <c:v>0.180722891566265</c:v>
                </c:pt>
                <c:pt idx="20144">
                  <c:v>0.267015706806282</c:v>
                </c:pt>
                <c:pt idx="20145">
                  <c:v>0.261538461538461</c:v>
                </c:pt>
                <c:pt idx="20146">
                  <c:v>0.37404580152671701</c:v>
                </c:pt>
                <c:pt idx="20147">
                  <c:v>0.38211382113821102</c:v>
                </c:pt>
                <c:pt idx="20148">
                  <c:v>0.39495798319327702</c:v>
                </c:pt>
                <c:pt idx="20149">
                  <c:v>0.37078651685393199</c:v>
                </c:pt>
                <c:pt idx="20150">
                  <c:v>0.483333333333333</c:v>
                </c:pt>
                <c:pt idx="20151">
                  <c:v>0.47632311977715802</c:v>
                </c:pt>
                <c:pt idx="20152">
                  <c:v>0.603833865814696</c:v>
                </c:pt>
                <c:pt idx="20153">
                  <c:v>0.56756756756756699</c:v>
                </c:pt>
                <c:pt idx="20154">
                  <c:v>0.56756756756756699</c:v>
                </c:pt>
                <c:pt idx="20155">
                  <c:v>0.48554913294797603</c:v>
                </c:pt>
                <c:pt idx="20156">
                  <c:v>0.50602409638554202</c:v>
                </c:pt>
                <c:pt idx="20157">
                  <c:v>-8.4985835694051295E-3</c:v>
                </c:pt>
                <c:pt idx="20158">
                  <c:v>-9.2024539877299995E-3</c:v>
                </c:pt>
                <c:pt idx="20159">
                  <c:v>-1.00334448160535E-2</c:v>
                </c:pt>
                <c:pt idx="20160">
                  <c:v>-1.05633802816902E-2</c:v>
                </c:pt>
                <c:pt idx="20161">
                  <c:v>-1.0135135135135E-2</c:v>
                </c:pt>
                <c:pt idx="20162">
                  <c:v>-1.0752688172042999E-2</c:v>
                </c:pt>
                <c:pt idx="20163">
                  <c:v>-1.2145748987854201E-2</c:v>
                </c:pt>
                <c:pt idx="20164">
                  <c:v>-1.28755364806867E-2</c:v>
                </c:pt>
                <c:pt idx="20165">
                  <c:v>-1.4423076923076801E-2</c:v>
                </c:pt>
                <c:pt idx="20166">
                  <c:v>-4.4999999999999901E-2</c:v>
                </c:pt>
                <c:pt idx="20167">
                  <c:v>-4.15512465373961E-2</c:v>
                </c:pt>
                <c:pt idx="20168">
                  <c:v>-4.3731778425655898E-2</c:v>
                </c:pt>
                <c:pt idx="20169">
                  <c:v>-4.1322314049586799E-2</c:v>
                </c:pt>
                <c:pt idx="20170">
                  <c:v>-4.4510385756676603E-2</c:v>
                </c:pt>
                <c:pt idx="20171">
                  <c:v>4.5317220543806602E-2</c:v>
                </c:pt>
                <c:pt idx="20172">
                  <c:v>4.5871559633027401E-2</c:v>
                </c:pt>
                <c:pt idx="20173">
                  <c:v>4.7318611987381597E-2</c:v>
                </c:pt>
                <c:pt idx="20174">
                  <c:v>4.7923322683706103E-2</c:v>
                </c:pt>
                <c:pt idx="20175">
                  <c:v>5.8064516129032198E-2</c:v>
                </c:pt>
                <c:pt idx="20176">
                  <c:v>-0.125348189415041</c:v>
                </c:pt>
                <c:pt idx="20177">
                  <c:v>4.4554455445544497E-2</c:v>
                </c:pt>
                <c:pt idx="20178">
                  <c:v>7.87589498806682E-2</c:v>
                </c:pt>
                <c:pt idx="20179">
                  <c:v>9.1922005571030502E-2</c:v>
                </c:pt>
                <c:pt idx="20180">
                  <c:v>0.10153846153846099</c:v>
                </c:pt>
                <c:pt idx="20181">
                  <c:v>0.11042944785276</c:v>
                </c:pt>
                <c:pt idx="20182">
                  <c:v>8.0597014925373106E-2</c:v>
                </c:pt>
                <c:pt idx="20183">
                  <c:v>8.4112149532710095E-2</c:v>
                </c:pt>
                <c:pt idx="20184">
                  <c:v>8.4112149532710095E-2</c:v>
                </c:pt>
                <c:pt idx="20185">
                  <c:v>0.10638297872340401</c:v>
                </c:pt>
                <c:pt idx="20186">
                  <c:v>9.5541401273885301E-2</c:v>
                </c:pt>
                <c:pt idx="20187">
                  <c:v>9.7402597402597296E-2</c:v>
                </c:pt>
                <c:pt idx="20188">
                  <c:v>8.6206896551724199E-2</c:v>
                </c:pt>
                <c:pt idx="20189">
                  <c:v>0.13793103448275801</c:v>
                </c:pt>
                <c:pt idx="20190">
                  <c:v>0.161073825503355</c:v>
                </c:pt>
                <c:pt idx="20191">
                  <c:v>0.17910447761194001</c:v>
                </c:pt>
                <c:pt idx="20192">
                  <c:v>0.214285714285714</c:v>
                </c:pt>
                <c:pt idx="20193">
                  <c:v>0.217741935483871</c:v>
                </c:pt>
                <c:pt idx="20194">
                  <c:v>0.18620689655172401</c:v>
                </c:pt>
                <c:pt idx="20195">
                  <c:v>0.13978494623655899</c:v>
                </c:pt>
                <c:pt idx="20196">
                  <c:v>0.12949640287769701</c:v>
                </c:pt>
                <c:pt idx="20197">
                  <c:v>0.149999999999999</c:v>
                </c:pt>
                <c:pt idx="20198">
                  <c:v>0.157894736842105</c:v>
                </c:pt>
                <c:pt idx="20199">
                  <c:v>0.30215827338129397</c:v>
                </c:pt>
                <c:pt idx="20200">
                  <c:v>0.102409638554216</c:v>
                </c:pt>
                <c:pt idx="20201">
                  <c:v>0.114285714285714</c:v>
                </c:pt>
                <c:pt idx="20202">
                  <c:v>0.105263157894736</c:v>
                </c:pt>
                <c:pt idx="20203">
                  <c:v>0.13424657534246501</c:v>
                </c:pt>
                <c:pt idx="20204">
                  <c:v>0.16845878136200701</c:v>
                </c:pt>
                <c:pt idx="20205">
                  <c:v>0.201438848920863</c:v>
                </c:pt>
                <c:pt idx="20206">
                  <c:v>0.12837837837837801</c:v>
                </c:pt>
                <c:pt idx="20207">
                  <c:v>0.116279069767441</c:v>
                </c:pt>
                <c:pt idx="20208">
                  <c:v>0.11182108626197999</c:v>
                </c:pt>
                <c:pt idx="20209">
                  <c:v>0.112540192926045</c:v>
                </c:pt>
                <c:pt idx="20210">
                  <c:v>0.123674911660777</c:v>
                </c:pt>
                <c:pt idx="20211">
                  <c:v>0.15172413793103401</c:v>
                </c:pt>
                <c:pt idx="20212">
                  <c:v>0.15384615384615299</c:v>
                </c:pt>
                <c:pt idx="20213">
                  <c:v>0.16546762589927999</c:v>
                </c:pt>
                <c:pt idx="20214">
                  <c:v>0.161971830985915</c:v>
                </c:pt>
                <c:pt idx="20215">
                  <c:v>0.16783216783216701</c:v>
                </c:pt>
                <c:pt idx="20216">
                  <c:v>0.1640625</c:v>
                </c:pt>
                <c:pt idx="20217">
                  <c:v>0.159999999999999</c:v>
                </c:pt>
                <c:pt idx="20218">
                  <c:v>-8.4985835694051295E-3</c:v>
                </c:pt>
                <c:pt idx="20219">
                  <c:v>-8.4985835694051295E-3</c:v>
                </c:pt>
                <c:pt idx="20220">
                  <c:v>-9.2024539877299995E-3</c:v>
                </c:pt>
                <c:pt idx="20221">
                  <c:v>-9.2024539877299995E-3</c:v>
                </c:pt>
                <c:pt idx="20222">
                  <c:v>-1.9736842105263001E-2</c:v>
                </c:pt>
                <c:pt idx="20223">
                  <c:v>-1.9292604501607701E-2</c:v>
                </c:pt>
                <c:pt idx="20224">
                  <c:v>-4.13793103448276E-2</c:v>
                </c:pt>
                <c:pt idx="20225">
                  <c:v>-3.5897435897435902E-2</c:v>
                </c:pt>
                <c:pt idx="20226">
                  <c:v>-3.4596375617792399E-2</c:v>
                </c:pt>
                <c:pt idx="20227">
                  <c:v>-3.2967032967033003E-2</c:v>
                </c:pt>
                <c:pt idx="20228">
                  <c:v>0</c:v>
                </c:pt>
                <c:pt idx="20229">
                  <c:v>0</c:v>
                </c:pt>
                <c:pt idx="20230">
                  <c:v>5.4446460980035402E-3</c:v>
                </c:pt>
                <c:pt idx="20231">
                  <c:v>2.14285714285713E-2</c:v>
                </c:pt>
                <c:pt idx="20232">
                  <c:v>1.9607843137254801E-2</c:v>
                </c:pt>
                <c:pt idx="20233">
                  <c:v>9.8039215686274092E-3</c:v>
                </c:pt>
                <c:pt idx="20234">
                  <c:v>1.0135135135135E-2</c:v>
                </c:pt>
                <c:pt idx="20235">
                  <c:v>1.7341040462427602E-2</c:v>
                </c:pt>
                <c:pt idx="20236">
                  <c:v>1.7475728155339699E-2</c:v>
                </c:pt>
                <c:pt idx="20237">
                  <c:v>2.1113243761996001E-2</c:v>
                </c:pt>
                <c:pt idx="20238">
                  <c:v>2.2044088176352599E-2</c:v>
                </c:pt>
                <c:pt idx="20239">
                  <c:v>2.2869022869022902E-2</c:v>
                </c:pt>
                <c:pt idx="20240">
                  <c:v>2.21327967806841E-2</c:v>
                </c:pt>
                <c:pt idx="20241">
                  <c:v>3.5196687370600402E-2</c:v>
                </c:pt>
                <c:pt idx="20242">
                  <c:v>3.1539888682745799E-2</c:v>
                </c:pt>
                <c:pt idx="20243">
                  <c:v>2.7932960893854698E-2</c:v>
                </c:pt>
                <c:pt idx="20244">
                  <c:v>1.1583011583011499E-2</c:v>
                </c:pt>
                <c:pt idx="20245">
                  <c:v>-5.6603773584905599E-2</c:v>
                </c:pt>
                <c:pt idx="20246">
                  <c:v>-6.5217391304347894E-2</c:v>
                </c:pt>
                <c:pt idx="20247">
                  <c:v>-6.3559322033898302E-2</c:v>
                </c:pt>
                <c:pt idx="20248">
                  <c:v>-6.5789473684210606E-2</c:v>
                </c:pt>
                <c:pt idx="20249">
                  <c:v>-6.6371681415929196E-2</c:v>
                </c:pt>
                <c:pt idx="20250">
                  <c:v>-0.10256410256410201</c:v>
                </c:pt>
                <c:pt idx="20251">
                  <c:v>-4.0935672514619902E-2</c:v>
                </c:pt>
                <c:pt idx="20252">
                  <c:v>-4.7404063205417499E-2</c:v>
                </c:pt>
                <c:pt idx="20253">
                  <c:v>-4.6563192904656298E-2</c:v>
                </c:pt>
                <c:pt idx="20254">
                  <c:v>-4.7191011235954997E-2</c:v>
                </c:pt>
                <c:pt idx="20255">
                  <c:v>-4.7404063205417499E-2</c:v>
                </c:pt>
                <c:pt idx="20256">
                  <c:v>-4.2944785276073497E-2</c:v>
                </c:pt>
                <c:pt idx="20257">
                  <c:v>-6.1224489795918401E-2</c:v>
                </c:pt>
                <c:pt idx="20258">
                  <c:v>-7.2815533980582395E-2</c:v>
                </c:pt>
                <c:pt idx="20259">
                  <c:v>-7.9787234042553098E-2</c:v>
                </c:pt>
                <c:pt idx="20260">
                  <c:v>-7.6923076923076802E-2</c:v>
                </c:pt>
                <c:pt idx="20261">
                  <c:v>-5.0561797752809001E-2</c:v>
                </c:pt>
                <c:pt idx="20262">
                  <c:v>-5.32544378698225E-2</c:v>
                </c:pt>
                <c:pt idx="20263">
                  <c:v>-5.5900621118012403E-2</c:v>
                </c:pt>
                <c:pt idx="20264">
                  <c:v>-4.2857142857142899E-2</c:v>
                </c:pt>
                <c:pt idx="20265">
                  <c:v>-4.8648648648648499E-2</c:v>
                </c:pt>
                <c:pt idx="20266">
                  <c:v>-6.5359477124182996E-2</c:v>
                </c:pt>
                <c:pt idx="20267">
                  <c:v>-8.2278481012658194E-2</c:v>
                </c:pt>
                <c:pt idx="20268">
                  <c:v>-6.0367454068241497E-2</c:v>
                </c:pt>
                <c:pt idx="20269">
                  <c:v>-5.8227848101265897E-2</c:v>
                </c:pt>
                <c:pt idx="20270">
                  <c:v>-4.2394014962593402E-2</c:v>
                </c:pt>
                <c:pt idx="20271">
                  <c:v>-5.7071960297766698E-2</c:v>
                </c:pt>
                <c:pt idx="20272">
                  <c:v>-6.5902578796561695E-2</c:v>
                </c:pt>
                <c:pt idx="20273">
                  <c:v>-7.3033707865168607E-2</c:v>
                </c:pt>
                <c:pt idx="20274">
                  <c:v>-7.3446327683615906E-2</c:v>
                </c:pt>
                <c:pt idx="20275">
                  <c:v>-7.5581395348837094E-2</c:v>
                </c:pt>
                <c:pt idx="20276">
                  <c:v>-7.0652173913043403E-2</c:v>
                </c:pt>
                <c:pt idx="20277">
                  <c:v>-7.7844311377245498E-2</c:v>
                </c:pt>
                <c:pt idx="20278">
                  <c:v>-8.8685015290519795E-2</c:v>
                </c:pt>
                <c:pt idx="20279">
                  <c:v>-9.32475884244372E-2</c:v>
                </c:pt>
                <c:pt idx="20280">
                  <c:v>-9.5081967213114599E-2</c:v>
                </c:pt>
                <c:pt idx="20281">
                  <c:v>-6.4748201438848907E-2</c:v>
                </c:pt>
                <c:pt idx="20282">
                  <c:v>-8.9361702127659495E-2</c:v>
                </c:pt>
                <c:pt idx="20283">
                  <c:v>-8.7136929460580798E-2</c:v>
                </c:pt>
                <c:pt idx="20284">
                  <c:v>-8.7866108786610803E-2</c:v>
                </c:pt>
                <c:pt idx="20285">
                  <c:v>-7.9847908745246998E-2</c:v>
                </c:pt>
                <c:pt idx="20286">
                  <c:v>-6.7669172932330796E-2</c:v>
                </c:pt>
                <c:pt idx="20287">
                  <c:v>-8.2644628099173501E-2</c:v>
                </c:pt>
                <c:pt idx="20288">
                  <c:v>-8.1967213114754106E-2</c:v>
                </c:pt>
                <c:pt idx="20289">
                  <c:v>-7.4235807860262001E-2</c:v>
                </c:pt>
                <c:pt idx="20290">
                  <c:v>-6.7729083665338502E-2</c:v>
                </c:pt>
                <c:pt idx="20291">
                  <c:v>-8.4033613445378005E-2</c:v>
                </c:pt>
                <c:pt idx="20292">
                  <c:v>-8.7976539589442702E-3</c:v>
                </c:pt>
                <c:pt idx="20293">
                  <c:v>-1.04529616724737E-2</c:v>
                </c:pt>
                <c:pt idx="20294">
                  <c:v>-1.1235955056179799E-2</c:v>
                </c:pt>
                <c:pt idx="20295">
                  <c:v>-1.1070110701107E-2</c:v>
                </c:pt>
                <c:pt idx="20296">
                  <c:v>-3.1423290203327098E-2</c:v>
                </c:pt>
                <c:pt idx="20297">
                  <c:v>-3.6496350364963501E-2</c:v>
                </c:pt>
                <c:pt idx="20298">
                  <c:v>-3.5842293906809902E-2</c:v>
                </c:pt>
                <c:pt idx="20299">
                  <c:v>-3.4013605442176902E-2</c:v>
                </c:pt>
                <c:pt idx="20300">
                  <c:v>-3.7037037037036903E-2</c:v>
                </c:pt>
                <c:pt idx="20301">
                  <c:v>-1.03519668737059E-2</c:v>
                </c:pt>
                <c:pt idx="20302">
                  <c:v>-1.1820330969267E-2</c:v>
                </c:pt>
                <c:pt idx="20303">
                  <c:v>-1.19331742243435E-2</c:v>
                </c:pt>
                <c:pt idx="20304">
                  <c:v>-4.6296296296296197E-2</c:v>
                </c:pt>
                <c:pt idx="20305">
                  <c:v>-2.6004728132387599E-2</c:v>
                </c:pt>
                <c:pt idx="20306">
                  <c:v>-2.32558139534884E-2</c:v>
                </c:pt>
                <c:pt idx="20307">
                  <c:v>-2.4175824175824E-2</c:v>
                </c:pt>
                <c:pt idx="20308">
                  <c:v>-1.6194331983805599E-2</c:v>
                </c:pt>
                <c:pt idx="20309">
                  <c:v>-1.7167381974248799E-2</c:v>
                </c:pt>
                <c:pt idx="20310">
                  <c:v>-1.8518518518518601E-2</c:v>
                </c:pt>
                <c:pt idx="20311">
                  <c:v>-1.25523012552302E-2</c:v>
                </c:pt>
                <c:pt idx="20312">
                  <c:v>2.52100840336133E-2</c:v>
                </c:pt>
                <c:pt idx="20313">
                  <c:v>2.5641025641025501E-2</c:v>
                </c:pt>
                <c:pt idx="20314">
                  <c:v>2.5751072961373401E-2</c:v>
                </c:pt>
                <c:pt idx="20315">
                  <c:v>2.3346303501945401E-2</c:v>
                </c:pt>
                <c:pt idx="20316">
                  <c:v>3.125E-2</c:v>
                </c:pt>
                <c:pt idx="20317">
                  <c:v>2.8571428571428401E-2</c:v>
                </c:pt>
                <c:pt idx="20318">
                  <c:v>2.0512820512820398E-2</c:v>
                </c:pt>
                <c:pt idx="20319">
                  <c:v>2.7322404371584699E-2</c:v>
                </c:pt>
                <c:pt idx="20320">
                  <c:v>2.7777777777777599E-2</c:v>
                </c:pt>
                <c:pt idx="20321">
                  <c:v>2.9239766081871201E-2</c:v>
                </c:pt>
                <c:pt idx="20322">
                  <c:v>-5.6497175141243501E-3</c:v>
                </c:pt>
                <c:pt idx="20323">
                  <c:v>2.7855153203342098E-3</c:v>
                </c:pt>
                <c:pt idx="20324">
                  <c:v>-2.08333333333332E-2</c:v>
                </c:pt>
                <c:pt idx="20325">
                  <c:v>-1.94174757281553E-2</c:v>
                </c:pt>
                <c:pt idx="20326">
                  <c:v>-2.1052631578947399E-2</c:v>
                </c:pt>
                <c:pt idx="20327">
                  <c:v>-2.1621621621621599E-2</c:v>
                </c:pt>
                <c:pt idx="20328">
                  <c:v>-6.0606060606060996E-3</c:v>
                </c:pt>
                <c:pt idx="20329">
                  <c:v>-5.9523809523809304E-3</c:v>
                </c:pt>
                <c:pt idx="20330">
                  <c:v>-1.5015015015014999E-2</c:v>
                </c:pt>
                <c:pt idx="20331">
                  <c:v>4.6242774566473903E-2</c:v>
                </c:pt>
                <c:pt idx="20332">
                  <c:v>5.4755043227665702E-2</c:v>
                </c:pt>
                <c:pt idx="20333">
                  <c:v>3.7249283667621702E-2</c:v>
                </c:pt>
                <c:pt idx="20334">
                  <c:v>3.5812672176308499E-2</c:v>
                </c:pt>
                <c:pt idx="20335">
                  <c:v>6.7750677506775103E-2</c:v>
                </c:pt>
                <c:pt idx="20336">
                  <c:v>3.88349514563106E-2</c:v>
                </c:pt>
                <c:pt idx="20337">
                  <c:v>4.5197740112994302E-2</c:v>
                </c:pt>
                <c:pt idx="20338">
                  <c:v>6.3953488372092901E-2</c:v>
                </c:pt>
                <c:pt idx="20339">
                  <c:v>3.8575667655786398E-2</c:v>
                </c:pt>
                <c:pt idx="20340">
                  <c:v>5.5072463768115899E-2</c:v>
                </c:pt>
                <c:pt idx="20341">
                  <c:v>4.6683046683046701E-2</c:v>
                </c:pt>
                <c:pt idx="20342">
                  <c:v>7.0000000000000007E-2</c:v>
                </c:pt>
                <c:pt idx="20343">
                  <c:v>7.8481012658227794E-2</c:v>
                </c:pt>
                <c:pt idx="20344">
                  <c:v>3.9024390243902397E-2</c:v>
                </c:pt>
                <c:pt idx="20345">
                  <c:v>3.56164383561643E-2</c:v>
                </c:pt>
                <c:pt idx="20346">
                  <c:v>3.7037037037036903E-2</c:v>
                </c:pt>
                <c:pt idx="20347">
                  <c:v>4.1009463722397402E-2</c:v>
                </c:pt>
                <c:pt idx="20348">
                  <c:v>3.3333333333333402E-2</c:v>
                </c:pt>
                <c:pt idx="20349">
                  <c:v>1.33333333333334E-2</c:v>
                </c:pt>
                <c:pt idx="20350">
                  <c:v>2.32558139534884E-2</c:v>
                </c:pt>
                <c:pt idx="20351">
                  <c:v>1.2903225806451601E-2</c:v>
                </c:pt>
                <c:pt idx="20352">
                  <c:v>-1.65016501650165E-2</c:v>
                </c:pt>
                <c:pt idx="20353">
                  <c:v>-7.2992700729928002E-3</c:v>
                </c:pt>
                <c:pt idx="20354">
                  <c:v>-1.47058823529411E-2</c:v>
                </c:pt>
                <c:pt idx="20355">
                  <c:v>1.8587360594795401E-2</c:v>
                </c:pt>
                <c:pt idx="20356">
                  <c:v>1.91570881226053E-2</c:v>
                </c:pt>
                <c:pt idx="20357">
                  <c:v>-1.5503875968992199E-2</c:v>
                </c:pt>
                <c:pt idx="20358">
                  <c:v>-1.6260162601626101E-2</c:v>
                </c:pt>
                <c:pt idx="20359">
                  <c:v>-1.65289256198346E-2</c:v>
                </c:pt>
                <c:pt idx="20360">
                  <c:v>-4.08163265306127E-3</c:v>
                </c:pt>
                <c:pt idx="20361">
                  <c:v>-4.0160642570281598E-3</c:v>
                </c:pt>
                <c:pt idx="20362">
                  <c:v>5.3846153846153801E-2</c:v>
                </c:pt>
                <c:pt idx="20363">
                  <c:v>0.224334600760456</c:v>
                </c:pt>
                <c:pt idx="20364">
                  <c:v>0.15942028985507201</c:v>
                </c:pt>
                <c:pt idx="20365">
                  <c:v>0.15708812260536301</c:v>
                </c:pt>
                <c:pt idx="20366">
                  <c:v>0.18181818181818099</c:v>
                </c:pt>
                <c:pt idx="20367">
                  <c:v>0.21454545454545401</c:v>
                </c:pt>
                <c:pt idx="20368">
                  <c:v>0.22957198443579699</c:v>
                </c:pt>
                <c:pt idx="20369">
                  <c:v>0.217054263565891</c:v>
                </c:pt>
                <c:pt idx="20370">
                  <c:v>0.193798449612403</c:v>
                </c:pt>
                <c:pt idx="20371">
                  <c:v>0.183823529411764</c:v>
                </c:pt>
                <c:pt idx="20372">
                  <c:v>0.207843137254901</c:v>
                </c:pt>
                <c:pt idx="20373">
                  <c:v>0.207843137254901</c:v>
                </c:pt>
                <c:pt idx="20374">
                  <c:v>0.225806451612903</c:v>
                </c:pt>
                <c:pt idx="20375">
                  <c:v>0.23140495867768501</c:v>
                </c:pt>
                <c:pt idx="20376">
                  <c:v>0.233333333333333</c:v>
                </c:pt>
                <c:pt idx="20377">
                  <c:v>0.26168224299065401</c:v>
                </c:pt>
                <c:pt idx="20378">
                  <c:v>0.238938053097345</c:v>
                </c:pt>
                <c:pt idx="20379">
                  <c:v>0.23954372623574099</c:v>
                </c:pt>
                <c:pt idx="20380">
                  <c:v>0.19999999999999901</c:v>
                </c:pt>
                <c:pt idx="20381">
                  <c:v>0.218181818181818</c:v>
                </c:pt>
                <c:pt idx="20382">
                  <c:v>0.246753246753246</c:v>
                </c:pt>
                <c:pt idx="20383">
                  <c:v>0.20879120879120799</c:v>
                </c:pt>
                <c:pt idx="20384">
                  <c:v>0.15217391304347799</c:v>
                </c:pt>
                <c:pt idx="20385">
                  <c:v>0.196721311475409</c:v>
                </c:pt>
                <c:pt idx="20386">
                  <c:v>0.155555555555555</c:v>
                </c:pt>
                <c:pt idx="20387">
                  <c:v>0.16153846153846099</c:v>
                </c:pt>
                <c:pt idx="20388">
                  <c:v>0.16535433070866101</c:v>
                </c:pt>
                <c:pt idx="20389">
                  <c:v>0.17928286852589601</c:v>
                </c:pt>
                <c:pt idx="20390">
                  <c:v>0.22131147540983501</c:v>
                </c:pt>
                <c:pt idx="20391">
                  <c:v>0.22314049586776799</c:v>
                </c:pt>
                <c:pt idx="20392">
                  <c:v>0.19834710743801601</c:v>
                </c:pt>
                <c:pt idx="20393">
                  <c:v>0.16799999999999901</c:v>
                </c:pt>
                <c:pt idx="20394">
                  <c:v>0.23849372384937201</c:v>
                </c:pt>
                <c:pt idx="20395">
                  <c:v>0.22077922077921999</c:v>
                </c:pt>
                <c:pt idx="20396">
                  <c:v>0.21161825726141001</c:v>
                </c:pt>
                <c:pt idx="20397">
                  <c:v>0.215189873417721</c:v>
                </c:pt>
                <c:pt idx="20398">
                  <c:v>0.22881355932203301</c:v>
                </c:pt>
                <c:pt idx="20399">
                  <c:v>0.23076923076923</c:v>
                </c:pt>
                <c:pt idx="20400">
                  <c:v>0.22077922077921999</c:v>
                </c:pt>
                <c:pt idx="20401">
                  <c:v>0.28163265306122398</c:v>
                </c:pt>
                <c:pt idx="20402">
                  <c:v>0.32093023255813902</c:v>
                </c:pt>
                <c:pt idx="20403">
                  <c:v>0.339622641509433</c:v>
                </c:pt>
                <c:pt idx="20404">
                  <c:v>0.28799999999999998</c:v>
                </c:pt>
                <c:pt idx="20405">
                  <c:v>0.40092165898617499</c:v>
                </c:pt>
                <c:pt idx="20406">
                  <c:v>0.38666666666666599</c:v>
                </c:pt>
                <c:pt idx="20407">
                  <c:v>0.36936936936936898</c:v>
                </c:pt>
                <c:pt idx="20408">
                  <c:v>4.2313117066290398E-3</c:v>
                </c:pt>
                <c:pt idx="20409">
                  <c:v>4.2313117066290398E-3</c:v>
                </c:pt>
                <c:pt idx="20410">
                  <c:v>5.27240773286474E-3</c:v>
                </c:pt>
                <c:pt idx="20411">
                  <c:v>5.2356020942407799E-3</c:v>
                </c:pt>
                <c:pt idx="20412">
                  <c:v>4.98338870431893E-2</c:v>
                </c:pt>
                <c:pt idx="20413">
                  <c:v>5.5462184873949598E-2</c:v>
                </c:pt>
                <c:pt idx="20414">
                  <c:v>5.4365733113673702E-2</c:v>
                </c:pt>
                <c:pt idx="20415">
                  <c:v>6.1682242990654203E-2</c:v>
                </c:pt>
                <c:pt idx="20416">
                  <c:v>1.1857707509881301E-2</c:v>
                </c:pt>
                <c:pt idx="20417">
                  <c:v>7.0063694267515894E-2</c:v>
                </c:pt>
                <c:pt idx="20418">
                  <c:v>5.3892215568862298E-2</c:v>
                </c:pt>
                <c:pt idx="20419">
                  <c:v>4.9792531120331898E-2</c:v>
                </c:pt>
                <c:pt idx="20420">
                  <c:v>5.5299539170506798E-2</c:v>
                </c:pt>
                <c:pt idx="20421">
                  <c:v>5.5045871559632899E-2</c:v>
                </c:pt>
                <c:pt idx="20422">
                  <c:v>5.4298642533936597E-2</c:v>
                </c:pt>
                <c:pt idx="20423">
                  <c:v>5.3811659192824997E-2</c:v>
                </c:pt>
                <c:pt idx="20424">
                  <c:v>4.1036717062634898E-2</c:v>
                </c:pt>
                <c:pt idx="20425">
                  <c:v>7.7568134171907596E-2</c:v>
                </c:pt>
                <c:pt idx="20426">
                  <c:v>5.8091286307053902E-2</c:v>
                </c:pt>
                <c:pt idx="20427">
                  <c:v>6.3917525773195802E-2</c:v>
                </c:pt>
                <c:pt idx="20428">
                  <c:v>6.8292682926829301E-2</c:v>
                </c:pt>
                <c:pt idx="20429">
                  <c:v>9.3896713615023497E-2</c:v>
                </c:pt>
                <c:pt idx="20430">
                  <c:v>9.7435897435897506E-2</c:v>
                </c:pt>
                <c:pt idx="20431">
                  <c:v>0.08</c:v>
                </c:pt>
                <c:pt idx="20432">
                  <c:v>9.03954802259887E-2</c:v>
                </c:pt>
                <c:pt idx="20433">
                  <c:v>9.9150141643059506E-2</c:v>
                </c:pt>
                <c:pt idx="20434">
                  <c:v>9.04392764857882E-2</c:v>
                </c:pt>
                <c:pt idx="20435">
                  <c:v>9.4339622641509399E-2</c:v>
                </c:pt>
                <c:pt idx="20436">
                  <c:v>8.9974293059125798E-2</c:v>
                </c:pt>
                <c:pt idx="20437">
                  <c:v>8.8607594936708806E-2</c:v>
                </c:pt>
                <c:pt idx="20438">
                  <c:v>9.1863517060367397E-2</c:v>
                </c:pt>
                <c:pt idx="20439">
                  <c:v>9.8591549295774697E-2</c:v>
                </c:pt>
                <c:pt idx="20440">
                  <c:v>4.8158640226628899E-2</c:v>
                </c:pt>
                <c:pt idx="20441">
                  <c:v>5.8823529411764698E-2</c:v>
                </c:pt>
                <c:pt idx="20442">
                  <c:v>5.1359516616314098E-2</c:v>
                </c:pt>
                <c:pt idx="20443">
                  <c:v>4.9853372434017502E-2</c:v>
                </c:pt>
                <c:pt idx="20444">
                  <c:v>-3.1055900621117901E-2</c:v>
                </c:pt>
                <c:pt idx="20445">
                  <c:v>-3.125E-2</c:v>
                </c:pt>
                <c:pt idx="20446">
                  <c:v>-3.0120481927710701E-2</c:v>
                </c:pt>
                <c:pt idx="20447">
                  <c:v>-3.65853658536585E-2</c:v>
                </c:pt>
                <c:pt idx="20448">
                  <c:v>0</c:v>
                </c:pt>
                <c:pt idx="20449">
                  <c:v>-4.2674253200569697E-3</c:v>
                </c:pt>
                <c:pt idx="20450">
                  <c:v>-4.3165467625898499E-3</c:v>
                </c:pt>
                <c:pt idx="20451">
                  <c:v>-1.29124820659971E-2</c:v>
                </c:pt>
                <c:pt idx="20452">
                  <c:v>-1.3062409288824199E-2</c:v>
                </c:pt>
                <c:pt idx="20453">
                  <c:v>-2.1707670043415301E-2</c:v>
                </c:pt>
                <c:pt idx="20454">
                  <c:v>-1.8978102189781E-2</c:v>
                </c:pt>
                <c:pt idx="20455">
                  <c:v>-2.1834061135371102E-2</c:v>
                </c:pt>
                <c:pt idx="20456">
                  <c:v>-1.9089574155653301E-2</c:v>
                </c:pt>
                <c:pt idx="20457">
                  <c:v>-1.48367952522254E-2</c:v>
                </c:pt>
                <c:pt idx="20458">
                  <c:v>-3.4161490683229698E-2</c:v>
                </c:pt>
                <c:pt idx="20459">
                  <c:v>-4.8211508553654699E-2</c:v>
                </c:pt>
                <c:pt idx="20460">
                  <c:v>-4.7468354430379701E-2</c:v>
                </c:pt>
                <c:pt idx="20461">
                  <c:v>-5.2264808362369297E-2</c:v>
                </c:pt>
                <c:pt idx="20462">
                  <c:v>-5.5555555555555497E-2</c:v>
                </c:pt>
                <c:pt idx="20463">
                  <c:v>-7.3170731707317097E-2</c:v>
                </c:pt>
                <c:pt idx="20464">
                  <c:v>-7.0208728652751504E-2</c:v>
                </c:pt>
                <c:pt idx="20465">
                  <c:v>-9.1247672253258902E-2</c:v>
                </c:pt>
                <c:pt idx="20466">
                  <c:v>-0.121756487025948</c:v>
                </c:pt>
                <c:pt idx="20467">
                  <c:v>-0.13465783664459099</c:v>
                </c:pt>
                <c:pt idx="20468">
                  <c:v>-3.98009950248756E-2</c:v>
                </c:pt>
                <c:pt idx="20469">
                  <c:v>-5.1851851851851802E-2</c:v>
                </c:pt>
                <c:pt idx="20470">
                  <c:v>-5.6603773584905599E-2</c:v>
                </c:pt>
                <c:pt idx="20471">
                  <c:v>-7.9787234042553098E-2</c:v>
                </c:pt>
                <c:pt idx="20472">
                  <c:v>-8.0645161290322495E-2</c:v>
                </c:pt>
                <c:pt idx="20473">
                  <c:v>-9.5744680851063801E-2</c:v>
                </c:pt>
                <c:pt idx="20474">
                  <c:v>-0.101694915254237</c:v>
                </c:pt>
                <c:pt idx="20475">
                  <c:v>-0.113924050632911</c:v>
                </c:pt>
                <c:pt idx="20476">
                  <c:v>-0.105431309904153</c:v>
                </c:pt>
                <c:pt idx="20477">
                  <c:v>-0.34782608695652101</c:v>
                </c:pt>
                <c:pt idx="20478">
                  <c:v>-0.35820895522388002</c:v>
                </c:pt>
                <c:pt idx="20479">
                  <c:v>-0.35606060606060502</c:v>
                </c:pt>
                <c:pt idx="20480">
                  <c:v>-0.375999999999999</c:v>
                </c:pt>
                <c:pt idx="20481">
                  <c:v>-0.35877862595419802</c:v>
                </c:pt>
                <c:pt idx="20482">
                  <c:v>-0.355704697986577</c:v>
                </c:pt>
                <c:pt idx="20483">
                  <c:v>2.59365994236311E-2</c:v>
                </c:pt>
                <c:pt idx="20484">
                  <c:v>2.81249999999999E-2</c:v>
                </c:pt>
                <c:pt idx="20485">
                  <c:v>3.2258064516128997E-2</c:v>
                </c:pt>
                <c:pt idx="20486">
                  <c:v>3.1802120141342698E-2</c:v>
                </c:pt>
                <c:pt idx="20487">
                  <c:v>3.8793103448275801E-2</c:v>
                </c:pt>
                <c:pt idx="20488">
                  <c:v>3.9647577092511099E-2</c:v>
                </c:pt>
                <c:pt idx="20489">
                  <c:v>8.7071240105540904E-2</c:v>
                </c:pt>
                <c:pt idx="20490">
                  <c:v>8.61618798955614E-2</c:v>
                </c:pt>
                <c:pt idx="20491">
                  <c:v>7.87589498806682E-2</c:v>
                </c:pt>
                <c:pt idx="20492">
                  <c:v>0.10294117647058799</c:v>
                </c:pt>
                <c:pt idx="20493">
                  <c:v>6.2068965517241198E-2</c:v>
                </c:pt>
                <c:pt idx="20494">
                  <c:v>8.1081081081081099E-2</c:v>
                </c:pt>
                <c:pt idx="20495">
                  <c:v>8.7378640776698893E-2</c:v>
                </c:pt>
                <c:pt idx="20496">
                  <c:v>9.13705583756345E-2</c:v>
                </c:pt>
                <c:pt idx="20497">
                  <c:v>4.04312668463611E-2</c:v>
                </c:pt>
                <c:pt idx="20498">
                  <c:v>4.20168067226891E-2</c:v>
                </c:pt>
                <c:pt idx="20499">
                  <c:v>3.0456852791878201E-2</c:v>
                </c:pt>
                <c:pt idx="20500">
                  <c:v>3.2786885245901599E-2</c:v>
                </c:pt>
                <c:pt idx="20501">
                  <c:v>9.6463022508037604E-3</c:v>
                </c:pt>
                <c:pt idx="20502">
                  <c:v>1.00334448160535E-2</c:v>
                </c:pt>
                <c:pt idx="20503">
                  <c:v>9.4043887147334804E-3</c:v>
                </c:pt>
                <c:pt idx="20504">
                  <c:v>1.09090909090909E-2</c:v>
                </c:pt>
                <c:pt idx="20505">
                  <c:v>9.5846645367412206E-3</c:v>
                </c:pt>
                <c:pt idx="20506">
                  <c:v>3.6144578313252997E-2</c:v>
                </c:pt>
                <c:pt idx="20507">
                  <c:v>3.4883720930232599E-2</c:v>
                </c:pt>
                <c:pt idx="20508">
                  <c:v>3.4883720930232599E-2</c:v>
                </c:pt>
                <c:pt idx="20509">
                  <c:v>3.4883720930232599E-2</c:v>
                </c:pt>
                <c:pt idx="20510">
                  <c:v>4.0540540540540501E-2</c:v>
                </c:pt>
                <c:pt idx="20511">
                  <c:v>3.9215686274509803E-2</c:v>
                </c:pt>
                <c:pt idx="20512">
                  <c:v>4.3478260869565098E-2</c:v>
                </c:pt>
                <c:pt idx="20513">
                  <c:v>3.8216560509554097E-2</c:v>
                </c:pt>
                <c:pt idx="20514">
                  <c:v>3.8461538461538498E-2</c:v>
                </c:pt>
                <c:pt idx="20515">
                  <c:v>3.7267080745341602E-2</c:v>
                </c:pt>
                <c:pt idx="20516">
                  <c:v>4.0268456375838799E-2</c:v>
                </c:pt>
                <c:pt idx="20517">
                  <c:v>0.106796116504854</c:v>
                </c:pt>
                <c:pt idx="20518">
                  <c:v>0.172881355932203</c:v>
                </c:pt>
                <c:pt idx="20519">
                  <c:v>0.16831683168316799</c:v>
                </c:pt>
                <c:pt idx="20520">
                  <c:v>0.245283018867924</c:v>
                </c:pt>
                <c:pt idx="20521">
                  <c:v>0.23510971786833801</c:v>
                </c:pt>
                <c:pt idx="20522">
                  <c:v>0.25951557093425598</c:v>
                </c:pt>
                <c:pt idx="20523">
                  <c:v>0.26501766784452302</c:v>
                </c:pt>
                <c:pt idx="20524">
                  <c:v>0.25252525252525199</c:v>
                </c:pt>
                <c:pt idx="20525">
                  <c:v>0.18279569892473099</c:v>
                </c:pt>
                <c:pt idx="20526">
                  <c:v>0.18149466192170799</c:v>
                </c:pt>
                <c:pt idx="20527">
                  <c:v>0.304054054054053</c:v>
                </c:pt>
                <c:pt idx="20528">
                  <c:v>0.31914893617021201</c:v>
                </c:pt>
                <c:pt idx="20529">
                  <c:v>0.355704697986577</c:v>
                </c:pt>
                <c:pt idx="20530">
                  <c:v>0.378571428571428</c:v>
                </c:pt>
                <c:pt idx="20531">
                  <c:v>0.378571428571428</c:v>
                </c:pt>
                <c:pt idx="20532">
                  <c:v>0.38790035587188598</c:v>
                </c:pt>
                <c:pt idx="20533">
                  <c:v>0.38790035587188598</c:v>
                </c:pt>
                <c:pt idx="20534">
                  <c:v>0.38515901060070601</c:v>
                </c:pt>
                <c:pt idx="20535">
                  <c:v>0.37588652482269502</c:v>
                </c:pt>
                <c:pt idx="20536">
                  <c:v>0.37588652482269502</c:v>
                </c:pt>
                <c:pt idx="20537">
                  <c:v>0.37184115523465699</c:v>
                </c:pt>
                <c:pt idx="20538">
                  <c:v>0.39436619718309801</c:v>
                </c:pt>
                <c:pt idx="20539">
                  <c:v>0.38888888888888801</c:v>
                </c:pt>
                <c:pt idx="20540">
                  <c:v>0.49416342412451297</c:v>
                </c:pt>
                <c:pt idx="20541">
                  <c:v>0.50387596899224796</c:v>
                </c:pt>
                <c:pt idx="20542">
                  <c:v>0.57553956834532305</c:v>
                </c:pt>
                <c:pt idx="20543">
                  <c:v>0.56428571428571395</c:v>
                </c:pt>
                <c:pt idx="20544">
                  <c:v>0.55160142348754404</c:v>
                </c:pt>
                <c:pt idx="20545">
                  <c:v>0.54770318021201403</c:v>
                </c:pt>
                <c:pt idx="20546">
                  <c:v>0.58188153310104496</c:v>
                </c:pt>
                <c:pt idx="20547">
                  <c:v>0.58596491228070102</c:v>
                </c:pt>
                <c:pt idx="20548">
                  <c:v>0.58571428571428497</c:v>
                </c:pt>
                <c:pt idx="20549">
                  <c:v>8.4985835694051295E-3</c:v>
                </c:pt>
                <c:pt idx="20550">
                  <c:v>8.4985835694051295E-3</c:v>
                </c:pt>
                <c:pt idx="20551">
                  <c:v>-4.7543581616482601E-3</c:v>
                </c:pt>
                <c:pt idx="20552">
                  <c:v>0</c:v>
                </c:pt>
                <c:pt idx="20553">
                  <c:v>0</c:v>
                </c:pt>
                <c:pt idx="20554">
                  <c:v>-2.3339317773788101E-2</c:v>
                </c:pt>
                <c:pt idx="20555">
                  <c:v>-7.2992700729928002E-3</c:v>
                </c:pt>
                <c:pt idx="20556">
                  <c:v>-7.9681274900398301E-3</c:v>
                </c:pt>
                <c:pt idx="20557">
                  <c:v>-1.53846153846153E-2</c:v>
                </c:pt>
                <c:pt idx="20558">
                  <c:v>1.09890109890109E-2</c:v>
                </c:pt>
                <c:pt idx="20559">
                  <c:v>1.1086474501108501E-2</c:v>
                </c:pt>
                <c:pt idx="20560">
                  <c:v>1.0438413361169E-2</c:v>
                </c:pt>
                <c:pt idx="20561">
                  <c:v>1.4035087719298201E-2</c:v>
                </c:pt>
                <c:pt idx="20562">
                  <c:v>1.5037593984962501E-2</c:v>
                </c:pt>
                <c:pt idx="20563">
                  <c:v>2.7131782945736399E-2</c:v>
                </c:pt>
                <c:pt idx="20564">
                  <c:v>3.05676855895196E-2</c:v>
                </c:pt>
                <c:pt idx="20565">
                  <c:v>2.5974025974025899E-2</c:v>
                </c:pt>
                <c:pt idx="20566">
                  <c:v>2.67857142857141E-2</c:v>
                </c:pt>
                <c:pt idx="20567">
                  <c:v>2.8169014084507001E-2</c:v>
                </c:pt>
                <c:pt idx="20568">
                  <c:v>7.44416873449127E-3</c:v>
                </c:pt>
                <c:pt idx="20569">
                  <c:v>3.5294117647058899E-2</c:v>
                </c:pt>
                <c:pt idx="20570">
                  <c:v>9.4594594594594503E-2</c:v>
                </c:pt>
                <c:pt idx="20571">
                  <c:v>0.1</c:v>
                </c:pt>
                <c:pt idx="20572">
                  <c:v>0.11508951406649599</c:v>
                </c:pt>
                <c:pt idx="20573">
                  <c:v>0.10344827586206801</c:v>
                </c:pt>
                <c:pt idx="20574">
                  <c:v>0.10803324099723</c:v>
                </c:pt>
                <c:pt idx="20575">
                  <c:v>0.109243697478991</c:v>
                </c:pt>
                <c:pt idx="20576">
                  <c:v>0.143576826196473</c:v>
                </c:pt>
                <c:pt idx="20577">
                  <c:v>0.13734939759036099</c:v>
                </c:pt>
                <c:pt idx="20578">
                  <c:v>0.157894736842105</c:v>
                </c:pt>
                <c:pt idx="20579">
                  <c:v>0.19576719576719501</c:v>
                </c:pt>
                <c:pt idx="20580">
                  <c:v>0.23119777158774299</c:v>
                </c:pt>
                <c:pt idx="20581">
                  <c:v>0.25136612021857901</c:v>
                </c:pt>
                <c:pt idx="20582">
                  <c:v>0.25842696629213402</c:v>
                </c:pt>
                <c:pt idx="20583">
                  <c:v>0.25842696629213402</c:v>
                </c:pt>
                <c:pt idx="20584">
                  <c:v>0.27544910179640703</c:v>
                </c:pt>
                <c:pt idx="20585">
                  <c:v>0.30487804878048702</c:v>
                </c:pt>
                <c:pt idx="20586">
                  <c:v>0.31927710843373402</c:v>
                </c:pt>
                <c:pt idx="20587">
                  <c:v>0.32317073170731703</c:v>
                </c:pt>
                <c:pt idx="20588">
                  <c:v>0.30120481927710802</c:v>
                </c:pt>
                <c:pt idx="20589">
                  <c:v>0.317784256559766</c:v>
                </c:pt>
                <c:pt idx="20590">
                  <c:v>0.323442136498516</c:v>
                </c:pt>
                <c:pt idx="20591">
                  <c:v>0.32132132132132102</c:v>
                </c:pt>
                <c:pt idx="20592">
                  <c:v>0.31707317073170699</c:v>
                </c:pt>
                <c:pt idx="20593">
                  <c:v>4.2674253200569697E-3</c:v>
                </c:pt>
                <c:pt idx="20594">
                  <c:v>5.0420168067226703E-3</c:v>
                </c:pt>
                <c:pt idx="20595">
                  <c:v>5.4644808743169399E-3</c:v>
                </c:pt>
                <c:pt idx="20596">
                  <c:v>2.1505376344085999E-2</c:v>
                </c:pt>
                <c:pt idx="20597">
                  <c:v>1.7341040462427602E-2</c:v>
                </c:pt>
                <c:pt idx="20598">
                  <c:v>1.7013232514177599E-2</c:v>
                </c:pt>
                <c:pt idx="20599">
                  <c:v>1.7475728155339699E-2</c:v>
                </c:pt>
                <c:pt idx="20600">
                  <c:v>1.7751479289940902E-2</c:v>
                </c:pt>
                <c:pt idx="20601">
                  <c:v>1.8947368421052602E-2</c:v>
                </c:pt>
                <c:pt idx="20602">
                  <c:v>2.01342281879195E-2</c:v>
                </c:pt>
                <c:pt idx="20603">
                  <c:v>1.9108280254777E-2</c:v>
                </c:pt>
                <c:pt idx="20604">
                  <c:v>1.9108280254777E-2</c:v>
                </c:pt>
                <c:pt idx="20605">
                  <c:v>0</c:v>
                </c:pt>
                <c:pt idx="20606">
                  <c:v>0</c:v>
                </c:pt>
                <c:pt idx="20607">
                  <c:v>0</c:v>
                </c:pt>
                <c:pt idx="20608">
                  <c:v>3.5714285714285803E-2</c:v>
                </c:pt>
                <c:pt idx="20609">
                  <c:v>0</c:v>
                </c:pt>
                <c:pt idx="20610">
                  <c:v>0</c:v>
                </c:pt>
                <c:pt idx="20611">
                  <c:v>0</c:v>
                </c:pt>
                <c:pt idx="20612">
                  <c:v>1.5177065767284901E-2</c:v>
                </c:pt>
                <c:pt idx="20613">
                  <c:v>1.79640718562874E-2</c:v>
                </c:pt>
                <c:pt idx="20614">
                  <c:v>1.8947368421052602E-2</c:v>
                </c:pt>
                <c:pt idx="20615">
                  <c:v>1.83299389002036E-2</c:v>
                </c:pt>
                <c:pt idx="20616">
                  <c:v>1.91897654584221E-2</c:v>
                </c:pt>
                <c:pt idx="20617">
                  <c:v>1.3392857142857199E-2</c:v>
                </c:pt>
                <c:pt idx="20618">
                  <c:v>3.3259423503325801E-2</c:v>
                </c:pt>
                <c:pt idx="20619">
                  <c:v>3.6674816625916699E-2</c:v>
                </c:pt>
                <c:pt idx="20620">
                  <c:v>0.15983606557377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</c:v>
                </c:pt>
                <c:pt idx="20628">
                  <c:v>0</c:v>
                </c:pt>
                <c:pt idx="20629">
                  <c:v>-4.3795620437956304E-3</c:v>
                </c:pt>
                <c:pt idx="20630">
                  <c:v>-4.4313146233383397E-3</c:v>
                </c:pt>
                <c:pt idx="20631">
                  <c:v>1.73913043478259E-2</c:v>
                </c:pt>
                <c:pt idx="20632">
                  <c:v>1.47058823529411E-2</c:v>
                </c:pt>
                <c:pt idx="20633">
                  <c:v>2.7656477438136901E-2</c:v>
                </c:pt>
                <c:pt idx="20634">
                  <c:v>2.49632892804698E-2</c:v>
                </c:pt>
                <c:pt idx="20635">
                  <c:v>7.47384155455899E-3</c:v>
                </c:pt>
                <c:pt idx="20636">
                  <c:v>8.3472454090149899E-3</c:v>
                </c:pt>
                <c:pt idx="20637">
                  <c:v>2.3102310231023E-2</c:v>
                </c:pt>
                <c:pt idx="20638">
                  <c:v>1.8242122719734601E-2</c:v>
                </c:pt>
                <c:pt idx="20639">
                  <c:v>1.8363939899832898E-2</c:v>
                </c:pt>
                <c:pt idx="20640">
                  <c:v>3.7766830870279197E-2</c:v>
                </c:pt>
                <c:pt idx="20641">
                  <c:v>7.55711775043936E-2</c:v>
                </c:pt>
                <c:pt idx="20642">
                  <c:v>8.0789946140035804E-2</c:v>
                </c:pt>
                <c:pt idx="20643">
                  <c:v>9.6774193548386997E-2</c:v>
                </c:pt>
                <c:pt idx="20644">
                  <c:v>9.4890510948905105E-2</c:v>
                </c:pt>
                <c:pt idx="20645">
                  <c:v>0.104693140794223</c:v>
                </c:pt>
                <c:pt idx="20646">
                  <c:v>0.105454545454545</c:v>
                </c:pt>
                <c:pt idx="20647">
                  <c:v>0.107806691449814</c:v>
                </c:pt>
                <c:pt idx="20648">
                  <c:v>0.103578154425612</c:v>
                </c:pt>
                <c:pt idx="20649">
                  <c:v>0.171548117154811</c:v>
                </c:pt>
                <c:pt idx="20650">
                  <c:v>0.18534482758620599</c:v>
                </c:pt>
                <c:pt idx="20651">
                  <c:v>0.18534482758620599</c:v>
                </c:pt>
                <c:pt idx="20652">
                  <c:v>0.17699115044247701</c:v>
                </c:pt>
                <c:pt idx="20653">
                  <c:v>0.153318077803203</c:v>
                </c:pt>
                <c:pt idx="20654">
                  <c:v>0.174224343675417</c:v>
                </c:pt>
                <c:pt idx="20655">
                  <c:v>0.25877192982456099</c:v>
                </c:pt>
                <c:pt idx="20656">
                  <c:v>0.26991150442477801</c:v>
                </c:pt>
                <c:pt idx="20657">
                  <c:v>0.26991150442477801</c:v>
                </c:pt>
                <c:pt idx="20658">
                  <c:v>0.25877192982456099</c:v>
                </c:pt>
                <c:pt idx="20659">
                  <c:v>0.25550660792951502</c:v>
                </c:pt>
                <c:pt idx="20660">
                  <c:v>1.7142857142857099E-2</c:v>
                </c:pt>
                <c:pt idx="20661">
                  <c:v>1.8575851393188798E-2</c:v>
                </c:pt>
                <c:pt idx="20662">
                  <c:v>2.06896551724138E-2</c:v>
                </c:pt>
                <c:pt idx="20663">
                  <c:v>2.1126760563380202E-2</c:v>
                </c:pt>
                <c:pt idx="20664">
                  <c:v>2.1818181818181698E-2</c:v>
                </c:pt>
                <c:pt idx="20665">
                  <c:v>2.2471910112359599E-2</c:v>
                </c:pt>
                <c:pt idx="20666">
                  <c:v>1.6822429906542001E-2</c:v>
                </c:pt>
                <c:pt idx="20667">
                  <c:v>4.08163265306122E-2</c:v>
                </c:pt>
                <c:pt idx="20668">
                  <c:v>4.4025157232704303E-2</c:v>
                </c:pt>
                <c:pt idx="20669">
                  <c:v>0.142241379310344</c:v>
                </c:pt>
                <c:pt idx="20670">
                  <c:v>0.135483870967741</c:v>
                </c:pt>
                <c:pt idx="20671">
                  <c:v>0.126923076923076</c:v>
                </c:pt>
                <c:pt idx="20672">
                  <c:v>0.13983050847457601</c:v>
                </c:pt>
                <c:pt idx="20673">
                  <c:v>0.126923076923076</c:v>
                </c:pt>
                <c:pt idx="20674">
                  <c:v>0.108108108108108</c:v>
                </c:pt>
                <c:pt idx="20675">
                  <c:v>0.109375</c:v>
                </c:pt>
                <c:pt idx="20676">
                  <c:v>9.8814229249011898E-2</c:v>
                </c:pt>
                <c:pt idx="20677">
                  <c:v>0.11864406779661001</c:v>
                </c:pt>
                <c:pt idx="20678">
                  <c:v>0.180827886710239</c:v>
                </c:pt>
                <c:pt idx="20679">
                  <c:v>0.18326693227091601</c:v>
                </c:pt>
                <c:pt idx="20680">
                  <c:v>0.184738955823293</c:v>
                </c:pt>
                <c:pt idx="20681">
                  <c:v>0.17073170731707299</c:v>
                </c:pt>
                <c:pt idx="20682">
                  <c:v>0.15942028985507201</c:v>
                </c:pt>
                <c:pt idx="20683">
                  <c:v>0.13963963963963899</c:v>
                </c:pt>
                <c:pt idx="20684">
                  <c:v>0.13596491228070101</c:v>
                </c:pt>
                <c:pt idx="20685">
                  <c:v>0.137777777777777</c:v>
                </c:pt>
                <c:pt idx="20686">
                  <c:v>8.4444444444444502E-2</c:v>
                </c:pt>
                <c:pt idx="20687">
                  <c:v>8.7557603686635899E-2</c:v>
                </c:pt>
                <c:pt idx="20688">
                  <c:v>8.9622641509433804E-2</c:v>
                </c:pt>
                <c:pt idx="20689">
                  <c:v>0.27520435967302398</c:v>
                </c:pt>
                <c:pt idx="20690">
                  <c:v>0.29793510324483702</c:v>
                </c:pt>
                <c:pt idx="20691">
                  <c:v>0.36249999999999999</c:v>
                </c:pt>
                <c:pt idx="20692">
                  <c:v>0.37931034482758602</c:v>
                </c:pt>
                <c:pt idx="20693">
                  <c:v>0.39413680781758897</c:v>
                </c:pt>
                <c:pt idx="20694">
                  <c:v>8.6455331412103008E-3</c:v>
                </c:pt>
                <c:pt idx="20695">
                  <c:v>8.6455331412103008E-3</c:v>
                </c:pt>
                <c:pt idx="20696">
                  <c:v>9.9667774086378193E-3</c:v>
                </c:pt>
                <c:pt idx="20697">
                  <c:v>1.01694915254237E-2</c:v>
                </c:pt>
                <c:pt idx="20698">
                  <c:v>1.15384615384614E-2</c:v>
                </c:pt>
                <c:pt idx="20699">
                  <c:v>4.3478260869565098E-2</c:v>
                </c:pt>
                <c:pt idx="20700">
                  <c:v>0.105726872246695</c:v>
                </c:pt>
                <c:pt idx="20701">
                  <c:v>0.110599078341013</c:v>
                </c:pt>
                <c:pt idx="20702">
                  <c:v>0.25400457665903797</c:v>
                </c:pt>
                <c:pt idx="20703">
                  <c:v>0.34579439252336402</c:v>
                </c:pt>
                <c:pt idx="20704">
                  <c:v>0.36</c:v>
                </c:pt>
                <c:pt idx="20705">
                  <c:v>0.32409972299168899</c:v>
                </c:pt>
                <c:pt idx="20706">
                  <c:v>0.359281437125748</c:v>
                </c:pt>
                <c:pt idx="20707">
                  <c:v>0.36908517350157699</c:v>
                </c:pt>
                <c:pt idx="20708">
                  <c:v>0.37380191693290699</c:v>
                </c:pt>
                <c:pt idx="20709">
                  <c:v>0.36538461538461497</c:v>
                </c:pt>
                <c:pt idx="20710">
                  <c:v>0.37012987012986998</c:v>
                </c:pt>
                <c:pt idx="20711">
                  <c:v>0.35555555555555501</c:v>
                </c:pt>
                <c:pt idx="20712">
                  <c:v>0.46534653465346498</c:v>
                </c:pt>
                <c:pt idx="20713">
                  <c:v>0.51648351648351598</c:v>
                </c:pt>
                <c:pt idx="20714">
                  <c:v>0.55970149253731305</c:v>
                </c:pt>
                <c:pt idx="20715">
                  <c:v>0.57312252964426802</c:v>
                </c:pt>
                <c:pt idx="20716">
                  <c:v>0.61048689138576695</c:v>
                </c:pt>
                <c:pt idx="20717">
                  <c:v>0.60594795539033397</c:v>
                </c:pt>
                <c:pt idx="20718">
                  <c:v>0.61870503597122295</c:v>
                </c:pt>
                <c:pt idx="20719">
                  <c:v>0.59420289855072395</c:v>
                </c:pt>
                <c:pt idx="20720">
                  <c:v>0.46857142857142797</c:v>
                </c:pt>
                <c:pt idx="20721">
                  <c:v>0.47953216374268998</c:v>
                </c:pt>
                <c:pt idx="20722">
                  <c:v>0.50574712643678099</c:v>
                </c:pt>
                <c:pt idx="20723">
                  <c:v>0.51162790697674398</c:v>
                </c:pt>
                <c:pt idx="20724">
                  <c:v>0.53008595988538598</c:v>
                </c:pt>
                <c:pt idx="20725">
                  <c:v>0.59861591695501704</c:v>
                </c:pt>
                <c:pt idx="20726">
                  <c:v>0.64539007092198497</c:v>
                </c:pt>
                <c:pt idx="20727">
                  <c:v>0.65467625899280502</c:v>
                </c:pt>
                <c:pt idx="20728">
                  <c:v>0.65467625899280502</c:v>
                </c:pt>
                <c:pt idx="20729">
                  <c:v>0.62081784386617</c:v>
                </c:pt>
                <c:pt idx="20730">
                  <c:v>0.62121212121212099</c:v>
                </c:pt>
                <c:pt idx="20731">
                  <c:v>8.4985835694051295E-3</c:v>
                </c:pt>
                <c:pt idx="20732">
                  <c:v>8.4985835694051295E-3</c:v>
                </c:pt>
                <c:pt idx="20733">
                  <c:v>8.5959885386819295E-3</c:v>
                </c:pt>
                <c:pt idx="20734">
                  <c:v>1.1560693641618601E-2</c:v>
                </c:pt>
                <c:pt idx="20735">
                  <c:v>1.1764705882352899E-2</c:v>
                </c:pt>
                <c:pt idx="20736">
                  <c:v>1.49253731343284E-2</c:v>
                </c:pt>
                <c:pt idx="20737">
                  <c:v>1.94902548725637E-2</c:v>
                </c:pt>
                <c:pt idx="20738">
                  <c:v>2.3765996343692902E-2</c:v>
                </c:pt>
                <c:pt idx="20739">
                  <c:v>2.94117647058822E-2</c:v>
                </c:pt>
                <c:pt idx="20740">
                  <c:v>3.7037037037036903E-2</c:v>
                </c:pt>
                <c:pt idx="20741">
                  <c:v>1.8691588785046901E-3</c:v>
                </c:pt>
                <c:pt idx="20742">
                  <c:v>-4.1894353369763097E-2</c:v>
                </c:pt>
                <c:pt idx="20743">
                  <c:v>-6.4935064935064804E-2</c:v>
                </c:pt>
                <c:pt idx="20744">
                  <c:v>-5.5084745762711898E-2</c:v>
                </c:pt>
                <c:pt idx="20745">
                  <c:v>-6.0869565217391397E-2</c:v>
                </c:pt>
                <c:pt idx="20746">
                  <c:v>-5.4229934924078002E-2</c:v>
                </c:pt>
                <c:pt idx="20747">
                  <c:v>-0.142276422764227</c:v>
                </c:pt>
                <c:pt idx="20748">
                  <c:v>-0.14522821576763401</c:v>
                </c:pt>
                <c:pt idx="20749">
                  <c:v>-0.17962466487935599</c:v>
                </c:pt>
                <c:pt idx="20750">
                  <c:v>-0.17297297297297201</c:v>
                </c:pt>
                <c:pt idx="20751">
                  <c:v>-0.193633952254641</c:v>
                </c:pt>
                <c:pt idx="20752">
                  <c:v>-0.20994475138121499</c:v>
                </c:pt>
                <c:pt idx="20753">
                  <c:v>-0.22891566265060201</c:v>
                </c:pt>
                <c:pt idx="20754">
                  <c:v>-0.15076923076922999</c:v>
                </c:pt>
                <c:pt idx="20755">
                  <c:v>-0.23899371069182301</c:v>
                </c:pt>
                <c:pt idx="20756">
                  <c:v>-0.1976401179941</c:v>
                </c:pt>
                <c:pt idx="20757">
                  <c:v>-0.39393939393939398</c:v>
                </c:pt>
                <c:pt idx="20758">
                  <c:v>-0.47565543071160998</c:v>
                </c:pt>
                <c:pt idx="20759">
                  <c:v>-0.46520146520146499</c:v>
                </c:pt>
                <c:pt idx="20760">
                  <c:v>-0.44561403508771902</c:v>
                </c:pt>
                <c:pt idx="20761">
                  <c:v>-0.508650519031141</c:v>
                </c:pt>
                <c:pt idx="20762">
                  <c:v>-0.52447552447552404</c:v>
                </c:pt>
                <c:pt idx="20763">
                  <c:v>0</c:v>
                </c:pt>
                <c:pt idx="20764">
                  <c:v>-1.5471167369901499E-2</c:v>
                </c:pt>
                <c:pt idx="20765">
                  <c:v>-1.59651669085632E-2</c:v>
                </c:pt>
                <c:pt idx="20766">
                  <c:v>-1.61527165932451E-2</c:v>
                </c:pt>
                <c:pt idx="20767">
                  <c:v>-1.91972076788831E-2</c:v>
                </c:pt>
                <c:pt idx="20768">
                  <c:v>-1.9607843137254801E-2</c:v>
                </c:pt>
                <c:pt idx="20769">
                  <c:v>-8.4889643463497092E-3</c:v>
                </c:pt>
                <c:pt idx="20770">
                  <c:v>-1.37457044673539E-2</c:v>
                </c:pt>
                <c:pt idx="20771">
                  <c:v>-8.5763293310463506E-3</c:v>
                </c:pt>
                <c:pt idx="20772">
                  <c:v>-1.39372822299652E-2</c:v>
                </c:pt>
                <c:pt idx="20773">
                  <c:v>1.7271157167531E-3</c:v>
                </c:pt>
                <c:pt idx="20774">
                  <c:v>1.7699115044247299E-3</c:v>
                </c:pt>
                <c:pt idx="20775">
                  <c:v>1.7543859649122799E-2</c:v>
                </c:pt>
                <c:pt idx="20776">
                  <c:v>1.23893805309733E-2</c:v>
                </c:pt>
                <c:pt idx="20777">
                  <c:v>2.1052631578947399E-2</c:v>
                </c:pt>
                <c:pt idx="20778">
                  <c:v>2.1739130434782698E-2</c:v>
                </c:pt>
                <c:pt idx="20779">
                  <c:v>2.6548672566371698E-2</c:v>
                </c:pt>
                <c:pt idx="20780">
                  <c:v>2.7522935779816501E-2</c:v>
                </c:pt>
                <c:pt idx="20781">
                  <c:v>4.7191011235954997E-2</c:v>
                </c:pt>
                <c:pt idx="20782">
                  <c:v>2.7149321266968202E-2</c:v>
                </c:pt>
                <c:pt idx="20783">
                  <c:v>3.2432432432432302E-2</c:v>
                </c:pt>
                <c:pt idx="20784">
                  <c:v>5.91397849462365E-2</c:v>
                </c:pt>
                <c:pt idx="20785">
                  <c:v>9.5693779904306206E-2</c:v>
                </c:pt>
                <c:pt idx="20786">
                  <c:v>8.91566265060241E-2</c:v>
                </c:pt>
                <c:pt idx="20787">
                  <c:v>0.15942028985507201</c:v>
                </c:pt>
                <c:pt idx="20788">
                  <c:v>0.16959064327485299</c:v>
                </c:pt>
                <c:pt idx="20789">
                  <c:v>0.35905044510385697</c:v>
                </c:pt>
                <c:pt idx="20790">
                  <c:v>0.37694704049844202</c:v>
                </c:pt>
                <c:pt idx="20791">
                  <c:v>0.422077922077922</c:v>
                </c:pt>
                <c:pt idx="20792">
                  <c:v>0.422077922077922</c:v>
                </c:pt>
                <c:pt idx="20793">
                  <c:v>0.52870090634441003</c:v>
                </c:pt>
                <c:pt idx="20794">
                  <c:v>0.50148367952522199</c:v>
                </c:pt>
                <c:pt idx="20795">
                  <c:v>0.57894736842105199</c:v>
                </c:pt>
                <c:pt idx="20796">
                  <c:v>0.57894736842105199</c:v>
                </c:pt>
                <c:pt idx="20797">
                  <c:v>0.60117302052785904</c:v>
                </c:pt>
                <c:pt idx="20798">
                  <c:v>0.58073654390934804</c:v>
                </c:pt>
                <c:pt idx="20799">
                  <c:v>0.594444444444444</c:v>
                </c:pt>
                <c:pt idx="20800">
                  <c:v>0.49268292682926801</c:v>
                </c:pt>
                <c:pt idx="20801">
                  <c:v>0.50368550368550302</c:v>
                </c:pt>
                <c:pt idx="20802">
                  <c:v>0.63174603174603094</c:v>
                </c:pt>
                <c:pt idx="20803">
                  <c:v>0.63578274760383302</c:v>
                </c:pt>
                <c:pt idx="20804">
                  <c:v>0.44252873563218298</c:v>
                </c:pt>
                <c:pt idx="20805">
                  <c:v>0.43768115942028901</c:v>
                </c:pt>
                <c:pt idx="20806">
                  <c:v>0.447293447293447</c:v>
                </c:pt>
                <c:pt idx="20807">
                  <c:v>0.444126074498567</c:v>
                </c:pt>
                <c:pt idx="20808">
                  <c:v>-8.4985835694051295E-3</c:v>
                </c:pt>
                <c:pt idx="20809">
                  <c:v>-8.4985835694051295E-3</c:v>
                </c:pt>
                <c:pt idx="20810">
                  <c:v>-8.5959885386819295E-3</c:v>
                </c:pt>
                <c:pt idx="20811">
                  <c:v>-8.6956521739129898E-3</c:v>
                </c:pt>
                <c:pt idx="20812">
                  <c:v>-1.1764705882352899E-2</c:v>
                </c:pt>
                <c:pt idx="20813">
                  <c:v>-1.6248153618906899E-2</c:v>
                </c:pt>
                <c:pt idx="20814">
                  <c:v>-1.90641247833622E-2</c:v>
                </c:pt>
                <c:pt idx="20815">
                  <c:v>-1.9963702359346601E-2</c:v>
                </c:pt>
                <c:pt idx="20816">
                  <c:v>-2.32558139534884E-2</c:v>
                </c:pt>
                <c:pt idx="20817">
                  <c:v>0.103585657370517</c:v>
                </c:pt>
                <c:pt idx="20818">
                  <c:v>9.9391480730223095E-2</c:v>
                </c:pt>
                <c:pt idx="20819">
                  <c:v>0.10537634408602101</c:v>
                </c:pt>
                <c:pt idx="20820">
                  <c:v>0.104477611940298</c:v>
                </c:pt>
                <c:pt idx="20821">
                  <c:v>0.11659192825112</c:v>
                </c:pt>
                <c:pt idx="20822">
                  <c:v>0.13471502590673501</c:v>
                </c:pt>
                <c:pt idx="20823">
                  <c:v>0.164265129682997</c:v>
                </c:pt>
                <c:pt idx="20824">
                  <c:v>0.19587628865979301</c:v>
                </c:pt>
                <c:pt idx="20825">
                  <c:v>0.3</c:v>
                </c:pt>
                <c:pt idx="20826">
                  <c:v>0.34767025089605702</c:v>
                </c:pt>
                <c:pt idx="20827">
                  <c:v>0.36428571428571399</c:v>
                </c:pt>
                <c:pt idx="20828">
                  <c:v>0.35294117647058798</c:v>
                </c:pt>
                <c:pt idx="20829">
                  <c:v>0.37634408602150499</c:v>
                </c:pt>
                <c:pt idx="20830">
                  <c:v>0.36956521739130399</c:v>
                </c:pt>
                <c:pt idx="20831">
                  <c:v>0.49425287356321801</c:v>
                </c:pt>
                <c:pt idx="20832">
                  <c:v>0.47859922178988301</c:v>
                </c:pt>
                <c:pt idx="20833">
                  <c:v>0.46415094339622598</c:v>
                </c:pt>
                <c:pt idx="20834">
                  <c:v>0.47126436781609099</c:v>
                </c:pt>
                <c:pt idx="20835">
                  <c:v>0.51272727272727203</c:v>
                </c:pt>
                <c:pt idx="20836">
                  <c:v>0.50735294117647001</c:v>
                </c:pt>
                <c:pt idx="20837">
                  <c:v>0.51492537313432796</c:v>
                </c:pt>
                <c:pt idx="20838">
                  <c:v>0.55156950672645699</c:v>
                </c:pt>
                <c:pt idx="20839">
                  <c:v>0.50617283950617198</c:v>
                </c:pt>
                <c:pt idx="20840">
                  <c:v>0.376744186046511</c:v>
                </c:pt>
                <c:pt idx="20841">
                  <c:v>0.55752212389380496</c:v>
                </c:pt>
                <c:pt idx="20842">
                  <c:v>0.56074766355140104</c:v>
                </c:pt>
                <c:pt idx="20843">
                  <c:v>0.61607142857142805</c:v>
                </c:pt>
                <c:pt idx="20844">
                  <c:v>0.66055045871559603</c:v>
                </c:pt>
                <c:pt idx="20845">
                  <c:v>0.64383561643835596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0.134903640256959</c:v>
                </c:pt>
                <c:pt idx="20850">
                  <c:v>0.11587982832618</c:v>
                </c:pt>
                <c:pt idx="20851">
                  <c:v>0.110655737704917</c:v>
                </c:pt>
                <c:pt idx="20852">
                  <c:v>0.1125</c:v>
                </c:pt>
                <c:pt idx="20853">
                  <c:v>0.213822894168466</c:v>
                </c:pt>
                <c:pt idx="20854">
                  <c:v>0.21700223713646499</c:v>
                </c:pt>
                <c:pt idx="20855">
                  <c:v>0.22095671981776699</c:v>
                </c:pt>
                <c:pt idx="20856">
                  <c:v>0.25409836065573699</c:v>
                </c:pt>
                <c:pt idx="20857">
                  <c:v>0.275555555555555</c:v>
                </c:pt>
                <c:pt idx="20858">
                  <c:v>0.28054298642533898</c:v>
                </c:pt>
                <c:pt idx="20859">
                  <c:v>0.34466019417475702</c:v>
                </c:pt>
                <c:pt idx="20860">
                  <c:v>0.34634146341463401</c:v>
                </c:pt>
                <c:pt idx="20861">
                  <c:v>0.32227488151658701</c:v>
                </c:pt>
                <c:pt idx="20862">
                  <c:v>0.32380952380952299</c:v>
                </c:pt>
                <c:pt idx="20863">
                  <c:v>0.36363636363636298</c:v>
                </c:pt>
                <c:pt idx="20864">
                  <c:v>0.33155080213903698</c:v>
                </c:pt>
                <c:pt idx="20865">
                  <c:v>0.34015345268542102</c:v>
                </c:pt>
                <c:pt idx="20866">
                  <c:v>0.344444444444444</c:v>
                </c:pt>
                <c:pt idx="20867">
                  <c:v>0.35593220338983</c:v>
                </c:pt>
                <c:pt idx="20868">
                  <c:v>0.423197492163009</c:v>
                </c:pt>
                <c:pt idx="20869">
                  <c:v>0.392097264437689</c:v>
                </c:pt>
                <c:pt idx="20870">
                  <c:v>0.30481283422459898</c:v>
                </c:pt>
                <c:pt idx="20871">
                  <c:v>0.360759493670886</c:v>
                </c:pt>
                <c:pt idx="20872">
                  <c:v>0.38775510204081598</c:v>
                </c:pt>
                <c:pt idx="20873">
                  <c:v>0.45112781954887199</c:v>
                </c:pt>
                <c:pt idx="20874">
                  <c:v>0.38167938931297701</c:v>
                </c:pt>
                <c:pt idx="20875">
                  <c:v>0.36654804270462599</c:v>
                </c:pt>
                <c:pt idx="20876">
                  <c:v>0.14492753623188401</c:v>
                </c:pt>
                <c:pt idx="20877">
                  <c:v>0.16393442622950799</c:v>
                </c:pt>
                <c:pt idx="20878">
                  <c:v>0.18018018018018001</c:v>
                </c:pt>
                <c:pt idx="20879">
                  <c:v>0.15151515151515099</c:v>
                </c:pt>
                <c:pt idx="20880">
                  <c:v>-8.4985835694051295E-3</c:v>
                </c:pt>
                <c:pt idx="20881">
                  <c:v>-1.00334448160535E-2</c:v>
                </c:pt>
                <c:pt idx="20882">
                  <c:v>-1.08303249097472E-2</c:v>
                </c:pt>
                <c:pt idx="20883">
                  <c:v>-9.6774193548387899E-3</c:v>
                </c:pt>
                <c:pt idx="20884">
                  <c:v>-1.13207547169811E-2</c:v>
                </c:pt>
                <c:pt idx="20885">
                  <c:v>-1.2E-2</c:v>
                </c:pt>
                <c:pt idx="20886">
                  <c:v>-1.33333333333334E-2</c:v>
                </c:pt>
                <c:pt idx="20887">
                  <c:v>6.8337129840547704E-3</c:v>
                </c:pt>
                <c:pt idx="20888">
                  <c:v>6.8337129840547704E-3</c:v>
                </c:pt>
                <c:pt idx="20889">
                  <c:v>6.1349693251533301E-3</c:v>
                </c:pt>
                <c:pt idx="20890">
                  <c:v>5.3667262969587697E-3</c:v>
                </c:pt>
                <c:pt idx="20891">
                  <c:v>2.3904382470119501E-2</c:v>
                </c:pt>
                <c:pt idx="20892">
                  <c:v>2.2900763358778501E-2</c:v>
                </c:pt>
                <c:pt idx="20893">
                  <c:v>2.48962655601658E-2</c:v>
                </c:pt>
                <c:pt idx="20894">
                  <c:v>2.06896551724138E-2</c:v>
                </c:pt>
                <c:pt idx="20895">
                  <c:v>2.3529411764705799E-2</c:v>
                </c:pt>
                <c:pt idx="20896">
                  <c:v>6.5060240963855404E-2</c:v>
                </c:pt>
                <c:pt idx="20897">
                  <c:v>0.10762331838564999</c:v>
                </c:pt>
                <c:pt idx="20898">
                  <c:v>9.9585062240663894E-2</c:v>
                </c:pt>
                <c:pt idx="20899">
                  <c:v>9.6774193548386997E-2</c:v>
                </c:pt>
                <c:pt idx="20900">
                  <c:v>0.108597285067873</c:v>
                </c:pt>
                <c:pt idx="20901">
                  <c:v>5.9602649006622599E-2</c:v>
                </c:pt>
                <c:pt idx="20902">
                  <c:v>6.0402684563758399E-2</c:v>
                </c:pt>
                <c:pt idx="20903">
                  <c:v>6.44391408114557E-2</c:v>
                </c:pt>
                <c:pt idx="20904">
                  <c:v>6.9767441860465004E-2</c:v>
                </c:pt>
                <c:pt idx="20905">
                  <c:v>7.0422535211267498E-2</c:v>
                </c:pt>
                <c:pt idx="20906">
                  <c:v>6.6079295154184994E-2</c:v>
                </c:pt>
                <c:pt idx="20907">
                  <c:v>0.104294478527607</c:v>
                </c:pt>
                <c:pt idx="20908">
                  <c:v>6.5606361829025905E-2</c:v>
                </c:pt>
                <c:pt idx="20909">
                  <c:v>3.8461538461538498E-2</c:v>
                </c:pt>
                <c:pt idx="20910">
                  <c:v>6.6815144766148001E-3</c:v>
                </c:pt>
                <c:pt idx="20911">
                  <c:v>2.3758099352051799E-2</c:v>
                </c:pt>
                <c:pt idx="20912">
                  <c:v>2.52873563218389E-2</c:v>
                </c:pt>
                <c:pt idx="20913">
                  <c:v>1.7543859649122799E-2</c:v>
                </c:pt>
                <c:pt idx="20914">
                  <c:v>6.1611374407582999E-2</c:v>
                </c:pt>
                <c:pt idx="20915">
                  <c:v>1.8779342723004699E-2</c:v>
                </c:pt>
                <c:pt idx="20916">
                  <c:v>2.04081632653061E-2</c:v>
                </c:pt>
                <c:pt idx="20917">
                  <c:v>3.5897435897435902E-2</c:v>
                </c:pt>
                <c:pt idx="20918">
                  <c:v>3.7634408602150497E-2</c:v>
                </c:pt>
                <c:pt idx="20919">
                  <c:v>0.10594315245478</c:v>
                </c:pt>
                <c:pt idx="20920">
                  <c:v>6.3013698630137005E-2</c:v>
                </c:pt>
                <c:pt idx="20921">
                  <c:v>6.3360881542699796E-2</c:v>
                </c:pt>
                <c:pt idx="20922">
                  <c:v>6.4066852367687901E-2</c:v>
                </c:pt>
                <c:pt idx="20923">
                  <c:v>0.18681318681318601</c:v>
                </c:pt>
                <c:pt idx="20924">
                  <c:v>0.19428571428571401</c:v>
                </c:pt>
                <c:pt idx="20925">
                  <c:v>0.28947368421052599</c:v>
                </c:pt>
                <c:pt idx="20926">
                  <c:v>9.8532494758909905E-2</c:v>
                </c:pt>
                <c:pt idx="20927">
                  <c:v>0.122715404699738</c:v>
                </c:pt>
                <c:pt idx="20928">
                  <c:v>0.14285714285714199</c:v>
                </c:pt>
                <c:pt idx="20929">
                  <c:v>5.6497175141242799E-2</c:v>
                </c:pt>
                <c:pt idx="20930">
                  <c:v>3.9325842696629199E-2</c:v>
                </c:pt>
                <c:pt idx="20931">
                  <c:v>3.8251366120218601E-2</c:v>
                </c:pt>
                <c:pt idx="20932">
                  <c:v>4.5751633986928102E-2</c:v>
                </c:pt>
                <c:pt idx="20933">
                  <c:v>5.6856187290969799E-2</c:v>
                </c:pt>
                <c:pt idx="20934">
                  <c:v>-3.0864197530864099E-2</c:v>
                </c:pt>
                <c:pt idx="20935">
                  <c:v>5.9233449477351797E-2</c:v>
                </c:pt>
                <c:pt idx="20936">
                  <c:v>7.1428571428571397E-2</c:v>
                </c:pt>
                <c:pt idx="20937">
                  <c:v>7.0921985815602898E-2</c:v>
                </c:pt>
                <c:pt idx="20938">
                  <c:v>6.25E-2</c:v>
                </c:pt>
                <c:pt idx="20939">
                  <c:v>7.7441077441077394E-2</c:v>
                </c:pt>
                <c:pt idx="20940">
                  <c:v>6.6225165562913801E-2</c:v>
                </c:pt>
                <c:pt idx="20941">
                  <c:v>5.6856187290969799E-2</c:v>
                </c:pt>
                <c:pt idx="20942">
                  <c:v>4.9295774647887203E-2</c:v>
                </c:pt>
                <c:pt idx="20943">
                  <c:v>8.4249084249084102E-2</c:v>
                </c:pt>
                <c:pt idx="20944">
                  <c:v>0.18248175182481699</c:v>
                </c:pt>
                <c:pt idx="20945">
                  <c:v>0.212996389891696</c:v>
                </c:pt>
                <c:pt idx="20946">
                  <c:v>0.114285714285714</c:v>
                </c:pt>
                <c:pt idx="20947">
                  <c:v>0.107806691449814</c:v>
                </c:pt>
                <c:pt idx="20948">
                  <c:v>0.107806691449814</c:v>
                </c:pt>
                <c:pt idx="20949">
                  <c:v>0.123076923076923</c:v>
                </c:pt>
                <c:pt idx="20950">
                  <c:v>0.146788990825688</c:v>
                </c:pt>
                <c:pt idx="20951">
                  <c:v>0.25764192139737901</c:v>
                </c:pt>
                <c:pt idx="20952">
                  <c:v>0.20948616600790501</c:v>
                </c:pt>
                <c:pt idx="20953">
                  <c:v>0.24200913242009101</c:v>
                </c:pt>
                <c:pt idx="20954">
                  <c:v>0.25358851674641097</c:v>
                </c:pt>
                <c:pt idx="20955">
                  <c:v>0.179245283018868</c:v>
                </c:pt>
                <c:pt idx="20956">
                  <c:v>0.15573770491803199</c:v>
                </c:pt>
                <c:pt idx="20957">
                  <c:v>0.32806324110671897</c:v>
                </c:pt>
                <c:pt idx="20958">
                  <c:v>0.356223175965665</c:v>
                </c:pt>
                <c:pt idx="20959">
                  <c:v>0.37899543378995398</c:v>
                </c:pt>
                <c:pt idx="20960">
                  <c:v>0.25373134328358199</c:v>
                </c:pt>
                <c:pt idx="20961">
                  <c:v>0.30909090909090903</c:v>
                </c:pt>
                <c:pt idx="20962">
                  <c:v>0.29680365296803601</c:v>
                </c:pt>
                <c:pt idx="20963">
                  <c:v>0.34031413612565398</c:v>
                </c:pt>
                <c:pt idx="20964">
                  <c:v>0.30569948186528401</c:v>
                </c:pt>
                <c:pt idx="20965">
                  <c:v>0.29807692307692302</c:v>
                </c:pt>
                <c:pt idx="20966">
                  <c:v>0.26457399103139001</c:v>
                </c:pt>
                <c:pt idx="20967">
                  <c:v>0.28780487804878002</c:v>
                </c:pt>
                <c:pt idx="20968">
                  <c:v>0.28229665071770299</c:v>
                </c:pt>
                <c:pt idx="20969">
                  <c:v>0.28813559322033799</c:v>
                </c:pt>
                <c:pt idx="20970">
                  <c:v>0.29565217391304299</c:v>
                </c:pt>
                <c:pt idx="20971">
                  <c:v>0.31481481481481399</c:v>
                </c:pt>
                <c:pt idx="20972">
                  <c:v>0.26970954356846399</c:v>
                </c:pt>
                <c:pt idx="20973">
                  <c:v>0.265306122448979</c:v>
                </c:pt>
                <c:pt idx="20974">
                  <c:v>0.28634361233480099</c:v>
                </c:pt>
                <c:pt idx="20975">
                  <c:v>0.34482758620689602</c:v>
                </c:pt>
                <c:pt idx="20976">
                  <c:v>0.375</c:v>
                </c:pt>
                <c:pt idx="20977">
                  <c:v>0.38235294117647001</c:v>
                </c:pt>
                <c:pt idx="20978">
                  <c:v>0.375</c:v>
                </c:pt>
                <c:pt idx="20979">
                  <c:v>0.41489361702127597</c:v>
                </c:pt>
                <c:pt idx="20980">
                  <c:v>0.38613861386138598</c:v>
                </c:pt>
                <c:pt idx="20981">
                  <c:v>0.397959183673469</c:v>
                </c:pt>
                <c:pt idx="20982">
                  <c:v>0.33990147783251201</c:v>
                </c:pt>
                <c:pt idx="20983">
                  <c:v>0.36898395721925098</c:v>
                </c:pt>
                <c:pt idx="20984">
                  <c:v>0.39393939393939398</c:v>
                </c:pt>
                <c:pt idx="20985">
                  <c:v>0.46153846153846101</c:v>
                </c:pt>
                <c:pt idx="20986">
                  <c:v>0.45701357466063303</c:v>
                </c:pt>
                <c:pt idx="20987">
                  <c:v>0.512690355329949</c:v>
                </c:pt>
                <c:pt idx="20988">
                  <c:v>0.524861878453038</c:v>
                </c:pt>
                <c:pt idx="20989">
                  <c:v>0.47089947089946999</c:v>
                </c:pt>
                <c:pt idx="20990">
                  <c:v>0.43414634146341402</c:v>
                </c:pt>
                <c:pt idx="20991">
                  <c:v>0.53703703703703698</c:v>
                </c:pt>
                <c:pt idx="20992">
                  <c:v>0.47933884297520601</c:v>
                </c:pt>
                <c:pt idx="20993">
                  <c:v>0.49572649572649502</c:v>
                </c:pt>
                <c:pt idx="20994">
                  <c:v>0.49779735682819298</c:v>
                </c:pt>
                <c:pt idx="20995">
                  <c:v>0.49549549549549499</c:v>
                </c:pt>
                <c:pt idx="20996">
                  <c:v>-4.3415340086829703E-3</c:v>
                </c:pt>
                <c:pt idx="20997">
                  <c:v>-4.3415340086829703E-3</c:v>
                </c:pt>
                <c:pt idx="20998">
                  <c:v>-5.1457975986277599E-3</c:v>
                </c:pt>
                <c:pt idx="20999">
                  <c:v>-5.3097345132744299E-3</c:v>
                </c:pt>
                <c:pt idx="21000">
                  <c:v>-6.4794816414686096E-3</c:v>
                </c:pt>
                <c:pt idx="21001">
                  <c:v>-0.04</c:v>
                </c:pt>
                <c:pt idx="21002">
                  <c:v>-1.97802197802197E-2</c:v>
                </c:pt>
                <c:pt idx="21003">
                  <c:v>-2.0979020979021001E-2</c:v>
                </c:pt>
                <c:pt idx="21004">
                  <c:v>4.0909090909090999E-2</c:v>
                </c:pt>
                <c:pt idx="21005">
                  <c:v>4.3689320388349398E-2</c:v>
                </c:pt>
                <c:pt idx="21006">
                  <c:v>4.5685279187817202E-2</c:v>
                </c:pt>
                <c:pt idx="21007">
                  <c:v>4.0201005025125497E-2</c:v>
                </c:pt>
                <c:pt idx="21008">
                  <c:v>3.3419023136246701E-2</c:v>
                </c:pt>
                <c:pt idx="21009">
                  <c:v>2.6315789473684199E-2</c:v>
                </c:pt>
                <c:pt idx="21010">
                  <c:v>4.2328042328042298E-2</c:v>
                </c:pt>
                <c:pt idx="21011">
                  <c:v>1.8372703412073501E-2</c:v>
                </c:pt>
                <c:pt idx="21012">
                  <c:v>2.3923444976076499E-2</c:v>
                </c:pt>
                <c:pt idx="21013">
                  <c:v>1.7199017199017199E-2</c:v>
                </c:pt>
                <c:pt idx="21014">
                  <c:v>2.4875621890547199E-2</c:v>
                </c:pt>
                <c:pt idx="21015">
                  <c:v>2.6455026455026499E-2</c:v>
                </c:pt>
                <c:pt idx="21016">
                  <c:v>6.5217391304347894E-2</c:v>
                </c:pt>
                <c:pt idx="21017">
                  <c:v>4.9773755656108601E-2</c:v>
                </c:pt>
                <c:pt idx="21018">
                  <c:v>0.175983436853002</c:v>
                </c:pt>
                <c:pt idx="21019">
                  <c:v>0.19274376417233499</c:v>
                </c:pt>
                <c:pt idx="21020">
                  <c:v>0.20665083135391901</c:v>
                </c:pt>
                <c:pt idx="21021">
                  <c:v>0.23966942148760301</c:v>
                </c:pt>
                <c:pt idx="21022">
                  <c:v>0.227154046997388</c:v>
                </c:pt>
                <c:pt idx="21023">
                  <c:v>0.234501347708894</c:v>
                </c:pt>
                <c:pt idx="21024">
                  <c:v>0.22702702702702601</c:v>
                </c:pt>
                <c:pt idx="21025">
                  <c:v>0.159663865546218</c:v>
                </c:pt>
                <c:pt idx="21026">
                  <c:v>0.154929577464788</c:v>
                </c:pt>
                <c:pt idx="21027">
                  <c:v>8.4985835694051295E-3</c:v>
                </c:pt>
                <c:pt idx="21028">
                  <c:v>9.2024539877299995E-3</c:v>
                </c:pt>
                <c:pt idx="21029">
                  <c:v>-4.7999999999999102E-3</c:v>
                </c:pt>
                <c:pt idx="21030">
                  <c:v>4.8939641109297903E-3</c:v>
                </c:pt>
                <c:pt idx="21031">
                  <c:v>1.9867549668874201E-2</c:v>
                </c:pt>
                <c:pt idx="21032">
                  <c:v>-5.27240773286474E-3</c:v>
                </c:pt>
                <c:pt idx="21033">
                  <c:v>-2.0761245674740501E-2</c:v>
                </c:pt>
                <c:pt idx="21034">
                  <c:v>0</c:v>
                </c:pt>
                <c:pt idx="21035">
                  <c:v>-3.66300366300365E-3</c:v>
                </c:pt>
                <c:pt idx="21036">
                  <c:v>-9.1074681238616506E-3</c:v>
                </c:pt>
                <c:pt idx="21037">
                  <c:v>1.9646365422396599E-3</c:v>
                </c:pt>
                <c:pt idx="21038">
                  <c:v>-3.6363636363636498E-3</c:v>
                </c:pt>
                <c:pt idx="21039">
                  <c:v>-3.4013605442175798E-3</c:v>
                </c:pt>
                <c:pt idx="21040">
                  <c:v>-3.4129692832765E-3</c:v>
                </c:pt>
                <c:pt idx="21041">
                  <c:v>-3.4482758620688601E-3</c:v>
                </c:pt>
                <c:pt idx="21042">
                  <c:v>-3.6900369003689498E-3</c:v>
                </c:pt>
                <c:pt idx="21043">
                  <c:v>-5.5865921787709898E-3</c:v>
                </c:pt>
                <c:pt idx="21044">
                  <c:v>-5.2173913043478404E-3</c:v>
                </c:pt>
                <c:pt idx="21045">
                  <c:v>-5.7581573896352501E-3</c:v>
                </c:pt>
                <c:pt idx="21046">
                  <c:v>-6.4794816414686096E-3</c:v>
                </c:pt>
                <c:pt idx="21047">
                  <c:v>9.5137420718815993E-2</c:v>
                </c:pt>
                <c:pt idx="21048">
                  <c:v>9.5541401273885301E-2</c:v>
                </c:pt>
                <c:pt idx="21049">
                  <c:v>9.16496945010183E-2</c:v>
                </c:pt>
                <c:pt idx="21050">
                  <c:v>0.108433734939759</c:v>
                </c:pt>
                <c:pt idx="21051">
                  <c:v>0.108</c:v>
                </c:pt>
                <c:pt idx="21052">
                  <c:v>0.11344537815126</c:v>
                </c:pt>
                <c:pt idx="21053">
                  <c:v>0.10344827586206801</c:v>
                </c:pt>
                <c:pt idx="21054">
                  <c:v>0.108829568788501</c:v>
                </c:pt>
                <c:pt idx="21055">
                  <c:v>0.108829568788501</c:v>
                </c:pt>
                <c:pt idx="21056">
                  <c:v>0.112526539278131</c:v>
                </c:pt>
                <c:pt idx="21057">
                  <c:v>0.122661122661122</c:v>
                </c:pt>
                <c:pt idx="21058">
                  <c:v>9.1346153846153702E-2</c:v>
                </c:pt>
                <c:pt idx="21059">
                  <c:v>2.5641025641025501E-2</c:v>
                </c:pt>
                <c:pt idx="21060">
                  <c:v>2.6378896882494E-2</c:v>
                </c:pt>
                <c:pt idx="21061">
                  <c:v>4.9751243781095402E-3</c:v>
                </c:pt>
                <c:pt idx="21062">
                  <c:v>6.5326633165829096E-2</c:v>
                </c:pt>
                <c:pt idx="21063">
                  <c:v>5.96330275229357E-2</c:v>
                </c:pt>
                <c:pt idx="21064">
                  <c:v>5.96330275229357E-2</c:v>
                </c:pt>
                <c:pt idx="21065">
                  <c:v>5.9360730593607199E-2</c:v>
                </c:pt>
                <c:pt idx="21066">
                  <c:v>9.6491228070175503E-2</c:v>
                </c:pt>
                <c:pt idx="21067">
                  <c:v>0.112107623318385</c:v>
                </c:pt>
                <c:pt idx="21068">
                  <c:v>0.11363636363636299</c:v>
                </c:pt>
                <c:pt idx="21069">
                  <c:v>9.375E-2</c:v>
                </c:pt>
                <c:pt idx="21070">
                  <c:v>4.82758620689656E-2</c:v>
                </c:pt>
                <c:pt idx="21071">
                  <c:v>5.26315789473683E-2</c:v>
                </c:pt>
                <c:pt idx="21072">
                  <c:v>7.3170731707317097E-2</c:v>
                </c:pt>
                <c:pt idx="21073">
                  <c:v>6.3829787234042507E-2</c:v>
                </c:pt>
                <c:pt idx="21074">
                  <c:v>0.112781954887217</c:v>
                </c:pt>
                <c:pt idx="21075">
                  <c:v>0.11959287531806601</c:v>
                </c:pt>
                <c:pt idx="21076">
                  <c:v>0.105617977528089</c:v>
                </c:pt>
                <c:pt idx="21077">
                  <c:v>9.2550790067720004E-2</c:v>
                </c:pt>
                <c:pt idx="21078">
                  <c:v>0.11467889908256799</c:v>
                </c:pt>
                <c:pt idx="21079">
                  <c:v>0.14893617021276601</c:v>
                </c:pt>
                <c:pt idx="21080">
                  <c:v>0.153284671532846</c:v>
                </c:pt>
                <c:pt idx="21081">
                  <c:v>0.109523809523809</c:v>
                </c:pt>
                <c:pt idx="21082">
                  <c:v>0.116751269035533</c:v>
                </c:pt>
                <c:pt idx="21083">
                  <c:v>0.115577889447236</c:v>
                </c:pt>
                <c:pt idx="21084">
                  <c:v>0.135135135135135</c:v>
                </c:pt>
                <c:pt idx="21085">
                  <c:v>0.16080402010050199</c:v>
                </c:pt>
                <c:pt idx="21086">
                  <c:v>0.16876574307304701</c:v>
                </c:pt>
                <c:pt idx="21087">
                  <c:v>0.163814180929095</c:v>
                </c:pt>
                <c:pt idx="21088">
                  <c:v>0.163814180929095</c:v>
                </c:pt>
                <c:pt idx="21089">
                  <c:v>0.213592233009708</c:v>
                </c:pt>
                <c:pt idx="21090">
                  <c:v>0.243107769423558</c:v>
                </c:pt>
                <c:pt idx="21091">
                  <c:v>0.21153846153846101</c:v>
                </c:pt>
                <c:pt idx="21092">
                  <c:v>0.166253101736972</c:v>
                </c:pt>
                <c:pt idx="21093">
                  <c:v>0.16962025316455601</c:v>
                </c:pt>
                <c:pt idx="21094">
                  <c:v>0.15920398009950201</c:v>
                </c:pt>
                <c:pt idx="21095">
                  <c:v>0.13679245283018801</c:v>
                </c:pt>
                <c:pt idx="21096">
                  <c:v>0.15545243619489499</c:v>
                </c:pt>
                <c:pt idx="21097">
                  <c:v>0.16222760290556801</c:v>
                </c:pt>
                <c:pt idx="21098">
                  <c:v>0.17585301837270301</c:v>
                </c:pt>
                <c:pt idx="21099">
                  <c:v>0.181347150259067</c:v>
                </c:pt>
                <c:pt idx="21100">
                  <c:v>0.181347150259067</c:v>
                </c:pt>
                <c:pt idx="21101">
                  <c:v>0.13279132791327899</c:v>
                </c:pt>
                <c:pt idx="21102">
                  <c:v>0.25729442970822203</c:v>
                </c:pt>
                <c:pt idx="21103">
                  <c:v>0.26430517711171603</c:v>
                </c:pt>
                <c:pt idx="21104">
                  <c:v>0.28279883381924198</c:v>
                </c:pt>
                <c:pt idx="21105">
                  <c:v>0.273239436619718</c:v>
                </c:pt>
                <c:pt idx="21106">
                  <c:v>0.329787234042553</c:v>
                </c:pt>
                <c:pt idx="21107">
                  <c:v>0.28571428571428498</c:v>
                </c:pt>
                <c:pt idx="21108">
                  <c:v>0.25380710659898398</c:v>
                </c:pt>
                <c:pt idx="21109">
                  <c:v>0.27472527472527403</c:v>
                </c:pt>
                <c:pt idx="21110">
                  <c:v>0.31266149870801002</c:v>
                </c:pt>
                <c:pt idx="21111">
                  <c:v>0.35483870967741898</c:v>
                </c:pt>
                <c:pt idx="21112">
                  <c:v>0.346704871060171</c:v>
                </c:pt>
                <c:pt idx="21113">
                  <c:v>0.412121212121212</c:v>
                </c:pt>
                <c:pt idx="21114">
                  <c:v>0.44252873563218298</c:v>
                </c:pt>
                <c:pt idx="21115">
                  <c:v>0.41935483870967699</c:v>
                </c:pt>
                <c:pt idx="21116">
                  <c:v>0.45799457994579901</c:v>
                </c:pt>
                <c:pt idx="21117">
                  <c:v>0.409574468085106</c:v>
                </c:pt>
                <c:pt idx="21118">
                  <c:v>0.37669376693766898</c:v>
                </c:pt>
                <c:pt idx="21119">
                  <c:v>0.422492401215805</c:v>
                </c:pt>
                <c:pt idx="21120">
                  <c:v>0.417417417417417</c:v>
                </c:pt>
                <c:pt idx="21121">
                  <c:v>0.47440273037542602</c:v>
                </c:pt>
                <c:pt idx="21122">
                  <c:v>0.50915750915750901</c:v>
                </c:pt>
                <c:pt idx="21123">
                  <c:v>0.44126984126984098</c:v>
                </c:pt>
                <c:pt idx="21124">
                  <c:v>0.44983818770226502</c:v>
                </c:pt>
                <c:pt idx="21125">
                  <c:v>0.417417417417417</c:v>
                </c:pt>
                <c:pt idx="21126">
                  <c:v>0.42507645259938798</c:v>
                </c:pt>
                <c:pt idx="21127">
                  <c:v>0.373493975903614</c:v>
                </c:pt>
                <c:pt idx="21128">
                  <c:v>0.373493975903614</c:v>
                </c:pt>
                <c:pt idx="21129">
                  <c:v>0.43573667711598701</c:v>
                </c:pt>
                <c:pt idx="21130">
                  <c:v>0.67412140575079804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-3.6734693877551003E-2</c:v>
                </c:pt>
                <c:pt idx="21135">
                  <c:v>-2.8790786948176401E-2</c:v>
                </c:pt>
                <c:pt idx="21136">
                  <c:v>-3.0181086519114698E-2</c:v>
                </c:pt>
                <c:pt idx="21137">
                  <c:v>-3.5128805620608897E-2</c:v>
                </c:pt>
                <c:pt idx="21138">
                  <c:v>-3.2967032967033003E-2</c:v>
                </c:pt>
                <c:pt idx="21139">
                  <c:v>6.77200902934527E-3</c:v>
                </c:pt>
                <c:pt idx="21140">
                  <c:v>6.4516129032257102E-3</c:v>
                </c:pt>
                <c:pt idx="21141">
                  <c:v>6.4516129032257102E-3</c:v>
                </c:pt>
                <c:pt idx="21142">
                  <c:v>-1.97802197802197E-2</c:v>
                </c:pt>
                <c:pt idx="21143">
                  <c:v>0</c:v>
                </c:pt>
                <c:pt idx="21144">
                  <c:v>0</c:v>
                </c:pt>
                <c:pt idx="21145">
                  <c:v>5.3763440860214997E-3</c:v>
                </c:pt>
                <c:pt idx="21146">
                  <c:v>5.7142857142857802E-3</c:v>
                </c:pt>
                <c:pt idx="21147">
                  <c:v>7.1942446043165003E-3</c:v>
                </c:pt>
                <c:pt idx="21148">
                  <c:v>-2.3102310231023E-2</c:v>
                </c:pt>
                <c:pt idx="21149">
                  <c:v>-2.5830258302583099E-2</c:v>
                </c:pt>
                <c:pt idx="21150">
                  <c:v>-2.60223048327137E-2</c:v>
                </c:pt>
                <c:pt idx="21151">
                  <c:v>-1.48148148148148E-2</c:v>
                </c:pt>
                <c:pt idx="21152">
                  <c:v>-1.5037593984962501E-2</c:v>
                </c:pt>
                <c:pt idx="21153">
                  <c:v>-3.7453183520599299E-3</c:v>
                </c:pt>
                <c:pt idx="21154">
                  <c:v>-3.7453183520599299E-3</c:v>
                </c:pt>
                <c:pt idx="21155">
                  <c:v>7.4626865671640896E-3</c:v>
                </c:pt>
                <c:pt idx="21156">
                  <c:v>7.5757575757575604E-3</c:v>
                </c:pt>
                <c:pt idx="21157">
                  <c:v>7.6335877862594402E-3</c:v>
                </c:pt>
                <c:pt idx="21158">
                  <c:v>7.6335877862594402E-3</c:v>
                </c:pt>
                <c:pt idx="21159">
                  <c:v>-3.9525691699604498E-3</c:v>
                </c:pt>
                <c:pt idx="21160">
                  <c:v>-1.63934426229508E-2</c:v>
                </c:pt>
                <c:pt idx="21161">
                  <c:v>-4.0485829959513399E-3</c:v>
                </c:pt>
                <c:pt idx="21162">
                  <c:v>-3.8910505836575698E-3</c:v>
                </c:pt>
                <c:pt idx="21163">
                  <c:v>-6.7796610169491497E-2</c:v>
                </c:pt>
                <c:pt idx="21164">
                  <c:v>-0.24897959183673399</c:v>
                </c:pt>
                <c:pt idx="21165">
                  <c:v>-0.214035087719298</c:v>
                </c:pt>
                <c:pt idx="21166">
                  <c:v>-0.22344322344322301</c:v>
                </c:pt>
                <c:pt idx="21167">
                  <c:v>-0.16428571428571401</c:v>
                </c:pt>
                <c:pt idx="21168">
                  <c:v>-0.145569620253164</c:v>
                </c:pt>
                <c:pt idx="21169">
                  <c:v>-0.17687074829931901</c:v>
                </c:pt>
                <c:pt idx="21170">
                  <c:v>-0.23322683706070199</c:v>
                </c:pt>
                <c:pt idx="21171">
                  <c:v>-0.19088319088319</c:v>
                </c:pt>
                <c:pt idx="21172">
                  <c:v>-0.19420289855072401</c:v>
                </c:pt>
                <c:pt idx="21173">
                  <c:v>-0.21875</c:v>
                </c:pt>
                <c:pt idx="21174">
                  <c:v>-0.25362318840579701</c:v>
                </c:pt>
                <c:pt idx="21175">
                  <c:v>-0.27007299270072899</c:v>
                </c:pt>
                <c:pt idx="21176">
                  <c:v>-8.4985835694051295E-3</c:v>
                </c:pt>
                <c:pt idx="21177">
                  <c:v>-9.2024539877299995E-3</c:v>
                </c:pt>
                <c:pt idx="21178">
                  <c:v>-1.2232415902140701E-2</c:v>
                </c:pt>
                <c:pt idx="21179">
                  <c:v>-1.25786163522012E-2</c:v>
                </c:pt>
                <c:pt idx="21180">
                  <c:v>-1.2779552715654801E-2</c:v>
                </c:pt>
                <c:pt idx="21181">
                  <c:v>-1.7543859649122799E-2</c:v>
                </c:pt>
                <c:pt idx="21182">
                  <c:v>-1.7886178861788501E-2</c:v>
                </c:pt>
                <c:pt idx="21183">
                  <c:v>1.1093502377178901E-2</c:v>
                </c:pt>
                <c:pt idx="21184">
                  <c:v>3.6912751677852199E-2</c:v>
                </c:pt>
                <c:pt idx="21185">
                  <c:v>2.7118644067796599E-2</c:v>
                </c:pt>
                <c:pt idx="21186">
                  <c:v>2.20713073005094E-2</c:v>
                </c:pt>
                <c:pt idx="21187">
                  <c:v>5.0903119868637103E-2</c:v>
                </c:pt>
                <c:pt idx="21188">
                  <c:v>4.6979865771812103E-2</c:v>
                </c:pt>
                <c:pt idx="21189">
                  <c:v>1.82149362477224E-3</c:v>
                </c:pt>
                <c:pt idx="21190">
                  <c:v>2.1691973969630799E-3</c:v>
                </c:pt>
                <c:pt idx="21191">
                  <c:v>5.93220338983051E-2</c:v>
                </c:pt>
                <c:pt idx="21192">
                  <c:v>4.8169556840077003E-2</c:v>
                </c:pt>
                <c:pt idx="21193">
                  <c:v>1.2797074954296E-2</c:v>
                </c:pt>
                <c:pt idx="21194">
                  <c:v>1.3133208255159399E-2</c:v>
                </c:pt>
                <c:pt idx="21195">
                  <c:v>0.12127236580516899</c:v>
                </c:pt>
                <c:pt idx="21196">
                  <c:v>0.114624505928853</c:v>
                </c:pt>
                <c:pt idx="21197">
                  <c:v>0.118110236220472</c:v>
                </c:pt>
                <c:pt idx="21198">
                  <c:v>0.12931034482758599</c:v>
                </c:pt>
                <c:pt idx="21199">
                  <c:v>0.14410480349344901</c:v>
                </c:pt>
                <c:pt idx="21200">
                  <c:v>0.142222222222222</c:v>
                </c:pt>
                <c:pt idx="21201">
                  <c:v>0.14470842332613301</c:v>
                </c:pt>
                <c:pt idx="21202">
                  <c:v>0.126637554585152</c:v>
                </c:pt>
                <c:pt idx="21203">
                  <c:v>0.18356164383561599</c:v>
                </c:pt>
                <c:pt idx="21204">
                  <c:v>0.20334261838440101</c:v>
                </c:pt>
                <c:pt idx="21205">
                  <c:v>0.20113314447592001</c:v>
                </c:pt>
                <c:pt idx="21206">
                  <c:v>0.25748502994011901</c:v>
                </c:pt>
                <c:pt idx="21207">
                  <c:v>0.24629080118694299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1.8867924528301799E-2</c:v>
                </c:pt>
                <c:pt idx="21214">
                  <c:v>1.83299389002036E-2</c:v>
                </c:pt>
                <c:pt idx="21215">
                  <c:v>2.4291497975708499E-2</c:v>
                </c:pt>
                <c:pt idx="21216">
                  <c:v>2.98210735586481E-2</c:v>
                </c:pt>
                <c:pt idx="21217">
                  <c:v>3.0425963488843698E-2</c:v>
                </c:pt>
                <c:pt idx="21218">
                  <c:v>3.5629453681710103E-2</c:v>
                </c:pt>
                <c:pt idx="21219">
                  <c:v>3.6855036855036799E-2</c:v>
                </c:pt>
                <c:pt idx="21220">
                  <c:v>-6.80272108843538E-3</c:v>
                </c:pt>
                <c:pt idx="21221">
                  <c:v>0.177514792899408</c:v>
                </c:pt>
                <c:pt idx="21222">
                  <c:v>0.15697674418604601</c:v>
                </c:pt>
                <c:pt idx="21223">
                  <c:v>0.17391304347826</c:v>
                </c:pt>
                <c:pt idx="21224">
                  <c:v>0.203252032520325</c:v>
                </c:pt>
                <c:pt idx="21225">
                  <c:v>0.213675213675213</c:v>
                </c:pt>
                <c:pt idx="21226">
                  <c:v>0.233644859813084</c:v>
                </c:pt>
                <c:pt idx="21227">
                  <c:v>0.28205128205128199</c:v>
                </c:pt>
                <c:pt idx="21228">
                  <c:v>0.21830985915492901</c:v>
                </c:pt>
                <c:pt idx="21229">
                  <c:v>0.210884353741496</c:v>
                </c:pt>
                <c:pt idx="21230">
                  <c:v>0.14864864864864799</c:v>
                </c:pt>
                <c:pt idx="21231">
                  <c:v>0.165562913907284</c:v>
                </c:pt>
                <c:pt idx="21232">
                  <c:v>0.16262975778546701</c:v>
                </c:pt>
                <c:pt idx="21233">
                  <c:v>0.16491228070175401</c:v>
                </c:pt>
                <c:pt idx="21234">
                  <c:v>0.16607773851590099</c:v>
                </c:pt>
                <c:pt idx="21235">
                  <c:v>0.16725978647686801</c:v>
                </c:pt>
                <c:pt idx="21236">
                  <c:v>0.17472118959107799</c:v>
                </c:pt>
                <c:pt idx="21237">
                  <c:v>0.188755020080321</c:v>
                </c:pt>
                <c:pt idx="21238">
                  <c:v>0.20888888888888801</c:v>
                </c:pt>
                <c:pt idx="21239">
                  <c:v>0.493087557603686</c:v>
                </c:pt>
                <c:pt idx="21240">
                  <c:v>0.46226415094339601</c:v>
                </c:pt>
                <c:pt idx="21241">
                  <c:v>0.55555555555555503</c:v>
                </c:pt>
                <c:pt idx="21242">
                  <c:v>0.55555555555555503</c:v>
                </c:pt>
                <c:pt idx="21243">
                  <c:v>0.572052401746724</c:v>
                </c:pt>
                <c:pt idx="21244">
                  <c:v>0.61344537815125999</c:v>
                </c:pt>
                <c:pt idx="21245">
                  <c:v>0.58730158730158699</c:v>
                </c:pt>
                <c:pt idx="21246">
                  <c:v>0.56923076923076898</c:v>
                </c:pt>
                <c:pt idx="21247">
                  <c:v>0.54014598540145897</c:v>
                </c:pt>
                <c:pt idx="21248">
                  <c:v>0.58267716535433001</c:v>
                </c:pt>
                <c:pt idx="21249">
                  <c:v>0.59199999999999997</c:v>
                </c:pt>
                <c:pt idx="21250">
                  <c:v>0.59199999999999997</c:v>
                </c:pt>
                <c:pt idx="21251">
                  <c:v>0.61666666666666603</c:v>
                </c:pt>
                <c:pt idx="21252">
                  <c:v>0.62711864406779605</c:v>
                </c:pt>
                <c:pt idx="21253">
                  <c:v>0.64609053497942304</c:v>
                </c:pt>
                <c:pt idx="21254">
                  <c:v>0.62831858407079599</c:v>
                </c:pt>
                <c:pt idx="21255">
                  <c:v>0.73333333333333295</c:v>
                </c:pt>
                <c:pt idx="21256">
                  <c:v>0.75708502024291402</c:v>
                </c:pt>
                <c:pt idx="21257">
                  <c:v>0.765625</c:v>
                </c:pt>
                <c:pt idx="21258">
                  <c:v>0.75384615384615306</c:v>
                </c:pt>
                <c:pt idx="21259">
                  <c:v>0.47906976744185997</c:v>
                </c:pt>
                <c:pt idx="21260">
                  <c:v>-8.4985835694051295E-3</c:v>
                </c:pt>
                <c:pt idx="21261">
                  <c:v>-8.4985835694051295E-3</c:v>
                </c:pt>
                <c:pt idx="21262">
                  <c:v>-8.4985835694051295E-3</c:v>
                </c:pt>
                <c:pt idx="21263">
                  <c:v>-1.10294117647058E-2</c:v>
                </c:pt>
                <c:pt idx="21264">
                  <c:v>-1.3636363636363599E-2</c:v>
                </c:pt>
                <c:pt idx="21265">
                  <c:v>-7.8740157480314803E-3</c:v>
                </c:pt>
                <c:pt idx="21266">
                  <c:v>-7.5566750629722998E-3</c:v>
                </c:pt>
                <c:pt idx="21267">
                  <c:v>1.7751479289940902E-2</c:v>
                </c:pt>
                <c:pt idx="21268">
                  <c:v>-9.2307692307691501E-3</c:v>
                </c:pt>
                <c:pt idx="21269">
                  <c:v>-8.5959885386819295E-3</c:v>
                </c:pt>
                <c:pt idx="21270">
                  <c:v>-1.4245014245014301E-2</c:v>
                </c:pt>
                <c:pt idx="21271">
                  <c:v>-6.0975609756097598E-3</c:v>
                </c:pt>
                <c:pt idx="21272">
                  <c:v>-1.5197568389057701E-2</c:v>
                </c:pt>
                <c:pt idx="21273">
                  <c:v>-1.6949152542372801E-2</c:v>
                </c:pt>
                <c:pt idx="21274">
                  <c:v>-1.7421602787456501E-2</c:v>
                </c:pt>
                <c:pt idx="21275">
                  <c:v>-1.63934426229508E-2</c:v>
                </c:pt>
                <c:pt idx="21276">
                  <c:v>-5.1948051948051903E-2</c:v>
                </c:pt>
                <c:pt idx="21277">
                  <c:v>3.8327526132403998E-2</c:v>
                </c:pt>
                <c:pt idx="21278">
                  <c:v>6.8965517241379396E-3</c:v>
                </c:pt>
                <c:pt idx="21279">
                  <c:v>0.18105849582172601</c:v>
                </c:pt>
                <c:pt idx="21280">
                  <c:v>0.12876712328767101</c:v>
                </c:pt>
                <c:pt idx="21281">
                  <c:v>0.23232323232323199</c:v>
                </c:pt>
                <c:pt idx="21282">
                  <c:v>0.25555555555555498</c:v>
                </c:pt>
                <c:pt idx="21283">
                  <c:v>0.286549707602339</c:v>
                </c:pt>
                <c:pt idx="21284">
                  <c:v>0.286549707602339</c:v>
                </c:pt>
                <c:pt idx="21285">
                  <c:v>0.335616438356164</c:v>
                </c:pt>
                <c:pt idx="21286">
                  <c:v>0.120274914089347</c:v>
                </c:pt>
                <c:pt idx="21287">
                  <c:v>0.14285714285714199</c:v>
                </c:pt>
                <c:pt idx="21288">
                  <c:v>0.11740890688259099</c:v>
                </c:pt>
                <c:pt idx="21289">
                  <c:v>0.15079365079365001</c:v>
                </c:pt>
                <c:pt idx="21290">
                  <c:v>0.15322580645161299</c:v>
                </c:pt>
                <c:pt idx="21291">
                  <c:v>0.217054263565891</c:v>
                </c:pt>
                <c:pt idx="21292">
                  <c:v>0.21538461538461501</c:v>
                </c:pt>
                <c:pt idx="21293">
                  <c:v>0.23776223776223701</c:v>
                </c:pt>
                <c:pt idx="21294">
                  <c:v>0.20948616600790501</c:v>
                </c:pt>
                <c:pt idx="21295">
                  <c:v>0.19850187265917599</c:v>
                </c:pt>
                <c:pt idx="21296">
                  <c:v>0.28030303030303</c:v>
                </c:pt>
                <c:pt idx="21297">
                  <c:v>0.304029304029304</c:v>
                </c:pt>
                <c:pt idx="21298">
                  <c:v>0.31496062992125901</c:v>
                </c:pt>
                <c:pt idx="21299">
                  <c:v>0.40684410646387797</c:v>
                </c:pt>
                <c:pt idx="21300">
                  <c:v>0.33613445378151202</c:v>
                </c:pt>
                <c:pt idx="21301">
                  <c:v>0.31060606060606</c:v>
                </c:pt>
                <c:pt idx="21302">
                  <c:v>0.269736842105263</c:v>
                </c:pt>
                <c:pt idx="21303">
                  <c:v>0.265993265993266</c:v>
                </c:pt>
                <c:pt idx="21304">
                  <c:v>0.145299145299145</c:v>
                </c:pt>
                <c:pt idx="21305">
                  <c:v>0.140350877192982</c:v>
                </c:pt>
                <c:pt idx="21306">
                  <c:v>4.2313117066290398E-3</c:v>
                </c:pt>
                <c:pt idx="21307">
                  <c:v>4.5801526717557097E-3</c:v>
                </c:pt>
                <c:pt idx="21308">
                  <c:v>4.9916805324459104E-3</c:v>
                </c:pt>
                <c:pt idx="21309">
                  <c:v>4.7999999999999102E-3</c:v>
                </c:pt>
                <c:pt idx="21310">
                  <c:v>5.7142857142857802E-3</c:v>
                </c:pt>
                <c:pt idx="21311">
                  <c:v>5.5555555555555497E-2</c:v>
                </c:pt>
                <c:pt idx="21312">
                  <c:v>6.4102564102564097E-2</c:v>
                </c:pt>
                <c:pt idx="21313">
                  <c:v>6.1349693251533301E-3</c:v>
                </c:pt>
                <c:pt idx="21314">
                  <c:v>0</c:v>
                </c:pt>
                <c:pt idx="21315">
                  <c:v>1.2E-2</c:v>
                </c:pt>
                <c:pt idx="21316">
                  <c:v>5.7142857142857802E-3</c:v>
                </c:pt>
                <c:pt idx="21317">
                  <c:v>1.1764705882352899E-2</c:v>
                </c:pt>
                <c:pt idx="21318">
                  <c:v>1.1583011583011499E-2</c:v>
                </c:pt>
                <c:pt idx="21319">
                  <c:v>1.6635859519408401E-2</c:v>
                </c:pt>
                <c:pt idx="21320">
                  <c:v>1.85567010309277E-2</c:v>
                </c:pt>
                <c:pt idx="21321">
                  <c:v>3.7190082644628003E-2</c:v>
                </c:pt>
                <c:pt idx="21322">
                  <c:v>5.1344743276283598E-2</c:v>
                </c:pt>
                <c:pt idx="21323">
                  <c:v>2.3923444976076499E-2</c:v>
                </c:pt>
                <c:pt idx="21324">
                  <c:v>2.3474178403755701E-2</c:v>
                </c:pt>
                <c:pt idx="21325">
                  <c:v>-3.2863849765258198E-2</c:v>
                </c:pt>
                <c:pt idx="21326">
                  <c:v>-2.3861171366594301E-2</c:v>
                </c:pt>
                <c:pt idx="21327">
                  <c:v>-3.31753554502369E-2</c:v>
                </c:pt>
                <c:pt idx="21328">
                  <c:v>-2.89256198347107E-2</c:v>
                </c:pt>
                <c:pt idx="21329">
                  <c:v>2.1691973969630799E-3</c:v>
                </c:pt>
                <c:pt idx="21330">
                  <c:v>2.21729490022171E-3</c:v>
                </c:pt>
                <c:pt idx="21331">
                  <c:v>2.6246719160105598E-3</c:v>
                </c:pt>
                <c:pt idx="21332">
                  <c:v>-3.4313725490196102E-2</c:v>
                </c:pt>
                <c:pt idx="21333">
                  <c:v>-0.13023255813953399</c:v>
                </c:pt>
                <c:pt idx="21334">
                  <c:v>-0.146596858638743</c:v>
                </c:pt>
                <c:pt idx="21335">
                  <c:v>-0.16867469879517999</c:v>
                </c:pt>
                <c:pt idx="21336">
                  <c:v>-0.114583333333333</c:v>
                </c:pt>
                <c:pt idx="21337">
                  <c:v>-0.11640211640211599</c:v>
                </c:pt>
                <c:pt idx="21338">
                  <c:v>-5.3117782909930703E-2</c:v>
                </c:pt>
                <c:pt idx="21339">
                  <c:v>-8.6274509803921401E-2</c:v>
                </c:pt>
                <c:pt idx="21340">
                  <c:v>-9.8654708520179393E-2</c:v>
                </c:pt>
                <c:pt idx="21341">
                  <c:v>-0.109452736318407</c:v>
                </c:pt>
                <c:pt idx="21342">
                  <c:v>-0.10576923076923</c:v>
                </c:pt>
                <c:pt idx="21343">
                  <c:v>-5.28735632183907E-2</c:v>
                </c:pt>
                <c:pt idx="21344">
                  <c:v>-5.3364269141531202E-2</c:v>
                </c:pt>
                <c:pt idx="21345">
                  <c:v>-5.85241730279897E-2</c:v>
                </c:pt>
                <c:pt idx="21346">
                  <c:v>-5.8227848101265897E-2</c:v>
                </c:pt>
                <c:pt idx="21347">
                  <c:v>-8.3094555873925502E-2</c:v>
                </c:pt>
                <c:pt idx="21348">
                  <c:v>-7.1240105540897103E-2</c:v>
                </c:pt>
                <c:pt idx="21349">
                  <c:v>-0.159999999999999</c:v>
                </c:pt>
                <c:pt idx="21350">
                  <c:v>-6.8702290076335798E-2</c:v>
                </c:pt>
                <c:pt idx="21351">
                  <c:v>-8.9820359281437001E-2</c:v>
                </c:pt>
                <c:pt idx="21352">
                  <c:v>-8.2417582417582305E-2</c:v>
                </c:pt>
                <c:pt idx="21353">
                  <c:v>-4.8648648648648499E-2</c:v>
                </c:pt>
                <c:pt idx="21354">
                  <c:v>-8.4269662921348396E-2</c:v>
                </c:pt>
                <c:pt idx="21355">
                  <c:v>-8.3333333333333204E-2</c:v>
                </c:pt>
                <c:pt idx="21356">
                  <c:v>-8.04597701149425E-2</c:v>
                </c:pt>
                <c:pt idx="21357">
                  <c:v>-8.0924855491329495E-2</c:v>
                </c:pt>
                <c:pt idx="21358">
                  <c:v>-5.1771117166212501E-2</c:v>
                </c:pt>
                <c:pt idx="21359">
                  <c:v>-7.6923076923076802E-2</c:v>
                </c:pt>
                <c:pt idx="21360">
                  <c:v>-5.9459459459459497E-2</c:v>
                </c:pt>
                <c:pt idx="21361">
                  <c:v>-6.2857142857142903E-2</c:v>
                </c:pt>
                <c:pt idx="21362">
                  <c:v>-4.2071197411003201E-2</c:v>
                </c:pt>
                <c:pt idx="21363">
                  <c:v>-4.2345276872964098E-2</c:v>
                </c:pt>
                <c:pt idx="21364">
                  <c:v>-3.8348082595870102E-2</c:v>
                </c:pt>
                <c:pt idx="21365">
                  <c:v>-6.5743944636678098E-2</c:v>
                </c:pt>
                <c:pt idx="21366">
                  <c:v>-7.8066914498141099E-2</c:v>
                </c:pt>
                <c:pt idx="21367">
                  <c:v>-8.9361702127659495E-2</c:v>
                </c:pt>
                <c:pt idx="21368">
                  <c:v>-2.5423728813559199E-2</c:v>
                </c:pt>
                <c:pt idx="21369">
                  <c:v>-7.82608695652173E-2</c:v>
                </c:pt>
                <c:pt idx="21370">
                  <c:v>-0.101694915254237</c:v>
                </c:pt>
                <c:pt idx="21371">
                  <c:v>-4.2674253200569697E-3</c:v>
                </c:pt>
                <c:pt idx="21372">
                  <c:v>-4.2674253200569697E-3</c:v>
                </c:pt>
                <c:pt idx="21373">
                  <c:v>-4.6656298600311601E-3</c:v>
                </c:pt>
                <c:pt idx="21374">
                  <c:v>6.3829787234042507E-2</c:v>
                </c:pt>
                <c:pt idx="21375">
                  <c:v>8.1081081081081099E-2</c:v>
                </c:pt>
                <c:pt idx="21376">
                  <c:v>8.6956521739130294E-2</c:v>
                </c:pt>
                <c:pt idx="21377">
                  <c:v>7.421875E-2</c:v>
                </c:pt>
                <c:pt idx="21378">
                  <c:v>8.3503054989816805E-2</c:v>
                </c:pt>
                <c:pt idx="21379">
                  <c:v>6.4516129032257993E-2</c:v>
                </c:pt>
                <c:pt idx="21380">
                  <c:v>6.98689956331877E-2</c:v>
                </c:pt>
                <c:pt idx="21381">
                  <c:v>7.1111111111111097E-2</c:v>
                </c:pt>
                <c:pt idx="21382">
                  <c:v>0.15246636771300401</c:v>
                </c:pt>
                <c:pt idx="21383">
                  <c:v>0.117370892018779</c:v>
                </c:pt>
                <c:pt idx="21384">
                  <c:v>0.232273838630806</c:v>
                </c:pt>
                <c:pt idx="21385">
                  <c:v>0.23671497584540999</c:v>
                </c:pt>
                <c:pt idx="21386">
                  <c:v>0.30591259640102803</c:v>
                </c:pt>
                <c:pt idx="21387">
                  <c:v>0.31733333333333302</c:v>
                </c:pt>
                <c:pt idx="21388">
                  <c:v>0.384210526315789</c:v>
                </c:pt>
                <c:pt idx="21389">
                  <c:v>0.35263157894736802</c:v>
                </c:pt>
                <c:pt idx="21390">
                  <c:v>0.36269430051813401</c:v>
                </c:pt>
                <c:pt idx="21391">
                  <c:v>0.40935672514619798</c:v>
                </c:pt>
                <c:pt idx="21392">
                  <c:v>0.48611111111111099</c:v>
                </c:pt>
                <c:pt idx="21393">
                  <c:v>0.47985347985347898</c:v>
                </c:pt>
                <c:pt idx="21394">
                  <c:v>0.57528957528957503</c:v>
                </c:pt>
                <c:pt idx="21395">
                  <c:v>0.57936507936507897</c:v>
                </c:pt>
                <c:pt idx="21396">
                  <c:v>0.62248995983935695</c:v>
                </c:pt>
                <c:pt idx="21397">
                  <c:v>0.59514170040485803</c:v>
                </c:pt>
                <c:pt idx="21398">
                  <c:v>0.60975609756097504</c:v>
                </c:pt>
                <c:pt idx="21399">
                  <c:v>0.36082474226804101</c:v>
                </c:pt>
                <c:pt idx="21400">
                  <c:v>0.73684210526315796</c:v>
                </c:pt>
                <c:pt idx="21401">
                  <c:v>0.75454545454545396</c:v>
                </c:pt>
                <c:pt idx="21402">
                  <c:v>0.75454545454545396</c:v>
                </c:pt>
                <c:pt idx="21403">
                  <c:v>0.53896103896103797</c:v>
                </c:pt>
                <c:pt idx="21404">
                  <c:v>0.55333333333333301</c:v>
                </c:pt>
                <c:pt idx="21405">
                  <c:v>0.47741935483870901</c:v>
                </c:pt>
                <c:pt idx="21406">
                  <c:v>0.49526813880126103</c:v>
                </c:pt>
                <c:pt idx="21407">
                  <c:v>0.45962732919254601</c:v>
                </c:pt>
                <c:pt idx="21408">
                  <c:v>0.46666666666666601</c:v>
                </c:pt>
                <c:pt idx="21409">
                  <c:v>0.67543859649122795</c:v>
                </c:pt>
                <c:pt idx="21410">
                  <c:v>0.68558951965065495</c:v>
                </c:pt>
                <c:pt idx="21411">
                  <c:v>0.68141592920353899</c:v>
                </c:pt>
                <c:pt idx="21412">
                  <c:v>0.68325791855203599</c:v>
                </c:pt>
                <c:pt idx="21413">
                  <c:v>-4.2674253200569697E-3</c:v>
                </c:pt>
                <c:pt idx="21414">
                  <c:v>-4.2674253200569697E-3</c:v>
                </c:pt>
                <c:pt idx="21415">
                  <c:v>-4.7846889952152197E-3</c:v>
                </c:pt>
                <c:pt idx="21416">
                  <c:v>0</c:v>
                </c:pt>
                <c:pt idx="21417">
                  <c:v>0</c:v>
                </c:pt>
                <c:pt idx="21418">
                  <c:v>7.1942446043165003E-3</c:v>
                </c:pt>
                <c:pt idx="21419">
                  <c:v>7.9155672823219003E-3</c:v>
                </c:pt>
                <c:pt idx="21420">
                  <c:v>9.0634441087613597E-3</c:v>
                </c:pt>
                <c:pt idx="21421">
                  <c:v>8.7976539589442702E-3</c:v>
                </c:pt>
                <c:pt idx="21422">
                  <c:v>8.0862533692722602E-3</c:v>
                </c:pt>
                <c:pt idx="21423">
                  <c:v>-0.149999999999999</c:v>
                </c:pt>
                <c:pt idx="21424">
                  <c:v>7.2992700729928002E-3</c:v>
                </c:pt>
                <c:pt idx="21425">
                  <c:v>-1.24999999999999E-2</c:v>
                </c:pt>
                <c:pt idx="21426">
                  <c:v>-1.5789473684210499E-2</c:v>
                </c:pt>
                <c:pt idx="21427">
                  <c:v>-3.3149171270718099E-2</c:v>
                </c:pt>
                <c:pt idx="21428">
                  <c:v>8.61618798955614E-2</c:v>
                </c:pt>
                <c:pt idx="21429">
                  <c:v>8.5714285714285604E-2</c:v>
                </c:pt>
                <c:pt idx="21430">
                  <c:v>0.19108280254776999</c:v>
                </c:pt>
                <c:pt idx="21431">
                  <c:v>0.19354838709677399</c:v>
                </c:pt>
                <c:pt idx="21432">
                  <c:v>0.25</c:v>
                </c:pt>
                <c:pt idx="21433">
                  <c:v>0.23549488054607501</c:v>
                </c:pt>
                <c:pt idx="21434">
                  <c:v>0.3</c:v>
                </c:pt>
                <c:pt idx="21435">
                  <c:v>0.27619047619047599</c:v>
                </c:pt>
                <c:pt idx="21436">
                  <c:v>0.31914893617021201</c:v>
                </c:pt>
                <c:pt idx="21437">
                  <c:v>0.31034482758620602</c:v>
                </c:pt>
                <c:pt idx="21438">
                  <c:v>0.46391752577319501</c:v>
                </c:pt>
                <c:pt idx="21439">
                  <c:v>0.46020761245674702</c:v>
                </c:pt>
                <c:pt idx="21440">
                  <c:v>0.46341463414634099</c:v>
                </c:pt>
                <c:pt idx="21441">
                  <c:v>0.47330960854092502</c:v>
                </c:pt>
                <c:pt idx="21442">
                  <c:v>0.4140625</c:v>
                </c:pt>
                <c:pt idx="21443">
                  <c:v>0.37546468401486899</c:v>
                </c:pt>
                <c:pt idx="21444">
                  <c:v>0.50344827586206797</c:v>
                </c:pt>
                <c:pt idx="21445">
                  <c:v>0.50694444444444398</c:v>
                </c:pt>
                <c:pt idx="21446">
                  <c:v>0.55477031802120103</c:v>
                </c:pt>
                <c:pt idx="21447">
                  <c:v>0.56272401433691699</c:v>
                </c:pt>
                <c:pt idx="21448">
                  <c:v>0.58528428093645402</c:v>
                </c:pt>
                <c:pt idx="21449">
                  <c:v>0.60553633217992997</c:v>
                </c:pt>
                <c:pt idx="21450">
                  <c:v>0.58922558922558899</c:v>
                </c:pt>
                <c:pt idx="21451">
                  <c:v>0.86486486486486402</c:v>
                </c:pt>
                <c:pt idx="21452">
                  <c:v>0.86941580756013703</c:v>
                </c:pt>
                <c:pt idx="21453">
                  <c:v>8.4985835694051295E-3</c:v>
                </c:pt>
                <c:pt idx="21454">
                  <c:v>8.4985835694051295E-3</c:v>
                </c:pt>
                <c:pt idx="21455">
                  <c:v>9.2024539877299995E-3</c:v>
                </c:pt>
                <c:pt idx="21456">
                  <c:v>9.2024539877299995E-3</c:v>
                </c:pt>
                <c:pt idx="21457">
                  <c:v>1.9736842105263001E-2</c:v>
                </c:pt>
                <c:pt idx="21458">
                  <c:v>1.9292604501607701E-2</c:v>
                </c:pt>
                <c:pt idx="21459">
                  <c:v>4.13793103448276E-2</c:v>
                </c:pt>
                <c:pt idx="21460">
                  <c:v>3.5897435897435902E-2</c:v>
                </c:pt>
                <c:pt idx="21461">
                  <c:v>0</c:v>
                </c:pt>
                <c:pt idx="21462">
                  <c:v>9.7402597402598198E-3</c:v>
                </c:pt>
                <c:pt idx="21463">
                  <c:v>1.06761565836299E-2</c:v>
                </c:pt>
                <c:pt idx="21464">
                  <c:v>-5.5452865064695702E-3</c:v>
                </c:pt>
                <c:pt idx="21465">
                  <c:v>-5.3667262969587697E-3</c:v>
                </c:pt>
                <c:pt idx="21466">
                  <c:v>-5.0251256281406099E-3</c:v>
                </c:pt>
                <c:pt idx="21467">
                  <c:v>-5.1993067590987404E-3</c:v>
                </c:pt>
                <c:pt idx="21468">
                  <c:v>-6.3424947145878097E-3</c:v>
                </c:pt>
                <c:pt idx="21469">
                  <c:v>-5.73613766730396E-3</c:v>
                </c:pt>
                <c:pt idx="21470">
                  <c:v>7.4285714285714205E-2</c:v>
                </c:pt>
                <c:pt idx="21471">
                  <c:v>0.105751391465677</c:v>
                </c:pt>
                <c:pt idx="21472">
                  <c:v>7.5539568345323702E-2</c:v>
                </c:pt>
                <c:pt idx="21473">
                  <c:v>9.6916299559471397E-2</c:v>
                </c:pt>
                <c:pt idx="21474">
                  <c:v>6.2906724511930495E-2</c:v>
                </c:pt>
                <c:pt idx="21475">
                  <c:v>5.6768558951964997E-2</c:v>
                </c:pt>
                <c:pt idx="21476">
                  <c:v>2.4719101123595402E-2</c:v>
                </c:pt>
                <c:pt idx="21477">
                  <c:v>2.4943310657596401E-2</c:v>
                </c:pt>
                <c:pt idx="21478">
                  <c:v>1.8181818181818001E-2</c:v>
                </c:pt>
                <c:pt idx="21479">
                  <c:v>1.86046511627906E-2</c:v>
                </c:pt>
                <c:pt idx="21480">
                  <c:v>1.8957345971563899E-2</c:v>
                </c:pt>
                <c:pt idx="21481">
                  <c:v>5.3117782909930703E-2</c:v>
                </c:pt>
                <c:pt idx="21482">
                  <c:v>5.5421686746987803E-2</c:v>
                </c:pt>
                <c:pt idx="21483">
                  <c:v>5.7356608478803001E-2</c:v>
                </c:pt>
                <c:pt idx="21484">
                  <c:v>5.679012345679E-2</c:v>
                </c:pt>
                <c:pt idx="21485">
                  <c:v>7.7669902912621297E-2</c:v>
                </c:pt>
                <c:pt idx="21486">
                  <c:v>8.43373493975903E-2</c:v>
                </c:pt>
                <c:pt idx="21487">
                  <c:v>9.1787439613526506E-2</c:v>
                </c:pt>
                <c:pt idx="21488">
                  <c:v>8.6419753086419596E-2</c:v>
                </c:pt>
                <c:pt idx="21489">
                  <c:v>0.08</c:v>
                </c:pt>
                <c:pt idx="21490">
                  <c:v>9.4117647058823597E-2</c:v>
                </c:pt>
                <c:pt idx="21491">
                  <c:v>0.117478510028653</c:v>
                </c:pt>
                <c:pt idx="21492">
                  <c:v>0.13496932515337401</c:v>
                </c:pt>
                <c:pt idx="21493">
                  <c:v>0.14551083591331199</c:v>
                </c:pt>
                <c:pt idx="21494">
                  <c:v>0.13702623906705499</c:v>
                </c:pt>
                <c:pt idx="21495">
                  <c:v>0.13946587537091901</c:v>
                </c:pt>
                <c:pt idx="21496">
                  <c:v>0.14551083591331199</c:v>
                </c:pt>
                <c:pt idx="21497">
                  <c:v>0.16766467065868201</c:v>
                </c:pt>
                <c:pt idx="21498">
                  <c:v>0.146341463414634</c:v>
                </c:pt>
                <c:pt idx="21499">
                  <c:v>0.13636363636363599</c:v>
                </c:pt>
                <c:pt idx="21500">
                  <c:v>0.17302052785923699</c:v>
                </c:pt>
                <c:pt idx="21501">
                  <c:v>0.18731988472622399</c:v>
                </c:pt>
                <c:pt idx="21502">
                  <c:v>0.19174041297934999</c:v>
                </c:pt>
                <c:pt idx="21503">
                  <c:v>0.19756838905775001</c:v>
                </c:pt>
                <c:pt idx="21504">
                  <c:v>0.19999999999999901</c:v>
                </c:pt>
                <c:pt idx="21505">
                  <c:v>0.22033898305084701</c:v>
                </c:pt>
                <c:pt idx="21506">
                  <c:v>0.22816901408450599</c:v>
                </c:pt>
                <c:pt idx="21507">
                  <c:v>0.209302325581395</c:v>
                </c:pt>
                <c:pt idx="21508">
                  <c:v>0.186440677966101</c:v>
                </c:pt>
                <c:pt idx="21509">
                  <c:v>0.20624999999999999</c:v>
                </c:pt>
                <c:pt idx="21510">
                  <c:v>0.202572347266881</c:v>
                </c:pt>
                <c:pt idx="21511">
                  <c:v>0.197492163009404</c:v>
                </c:pt>
                <c:pt idx="21512">
                  <c:v>0.20655737704918001</c:v>
                </c:pt>
                <c:pt idx="21513">
                  <c:v>0.23076923076923</c:v>
                </c:pt>
                <c:pt idx="21514">
                  <c:v>0.223529411764705</c:v>
                </c:pt>
                <c:pt idx="21515">
                  <c:v>0.234567901234567</c:v>
                </c:pt>
                <c:pt idx="21516">
                  <c:v>0.182978723404255</c:v>
                </c:pt>
                <c:pt idx="21517">
                  <c:v>0.17131474103585601</c:v>
                </c:pt>
                <c:pt idx="21518">
                  <c:v>0.190661478599221</c:v>
                </c:pt>
                <c:pt idx="21519">
                  <c:v>0.18773946360153199</c:v>
                </c:pt>
                <c:pt idx="21520">
                  <c:v>0.22171945701357401</c:v>
                </c:pt>
                <c:pt idx="21521">
                  <c:v>0.210300429184549</c:v>
                </c:pt>
                <c:pt idx="21522">
                  <c:v>0.26016260162601601</c:v>
                </c:pt>
                <c:pt idx="21523">
                  <c:v>0.27966101694915202</c:v>
                </c:pt>
                <c:pt idx="21524">
                  <c:v>0.29729729729729698</c:v>
                </c:pt>
                <c:pt idx="21525">
                  <c:v>0.31730769230769201</c:v>
                </c:pt>
                <c:pt idx="21526">
                  <c:v>0.232876712328767</c:v>
                </c:pt>
                <c:pt idx="21527">
                  <c:v>0.228699551569506</c:v>
                </c:pt>
                <c:pt idx="21528">
                  <c:v>0.25225225225225201</c:v>
                </c:pt>
                <c:pt idx="21529">
                  <c:v>0.25225225225225201</c:v>
                </c:pt>
                <c:pt idx="21530">
                  <c:v>0.22935779816513699</c:v>
                </c:pt>
                <c:pt idx="21531">
                  <c:v>0.22522522522522501</c:v>
                </c:pt>
                <c:pt idx="21532">
                  <c:v>0.23148148148148101</c:v>
                </c:pt>
                <c:pt idx="21533">
                  <c:v>0.242718446601941</c:v>
                </c:pt>
                <c:pt idx="21534">
                  <c:v>0.233644859813084</c:v>
                </c:pt>
                <c:pt idx="21535">
                  <c:v>0.25603864734299497</c:v>
                </c:pt>
                <c:pt idx="21536">
                  <c:v>0.23144104803493401</c:v>
                </c:pt>
                <c:pt idx="21537">
                  <c:v>0.22175732217573199</c:v>
                </c:pt>
                <c:pt idx="21538">
                  <c:v>0.19047619047618999</c:v>
                </c:pt>
                <c:pt idx="21539">
                  <c:v>0.253846153846153</c:v>
                </c:pt>
                <c:pt idx="21540">
                  <c:v>0.24444444444444399</c:v>
                </c:pt>
                <c:pt idx="21541">
                  <c:v>0.25190839694656397</c:v>
                </c:pt>
                <c:pt idx="21542">
                  <c:v>0.26037735849056598</c:v>
                </c:pt>
                <c:pt idx="21543">
                  <c:v>0.29104477611940299</c:v>
                </c:pt>
                <c:pt idx="21544">
                  <c:v>0.27272727272727199</c:v>
                </c:pt>
                <c:pt idx="21545">
                  <c:v>0.28467153284671498</c:v>
                </c:pt>
                <c:pt idx="21546">
                  <c:v>0.267123287671232</c:v>
                </c:pt>
                <c:pt idx="21547">
                  <c:v>0.30337078651685401</c:v>
                </c:pt>
                <c:pt idx="21548">
                  <c:v>0.32270916334661298</c:v>
                </c:pt>
                <c:pt idx="21549">
                  <c:v>0.42519685039369998</c:v>
                </c:pt>
                <c:pt idx="21550">
                  <c:v>0.36486486486486402</c:v>
                </c:pt>
                <c:pt idx="21551">
                  <c:v>0.38028169014084501</c:v>
                </c:pt>
                <c:pt idx="21552">
                  <c:v>0.434782608695652</c:v>
                </c:pt>
                <c:pt idx="21553">
                  <c:v>0.434782608695652</c:v>
                </c:pt>
                <c:pt idx="21554">
                  <c:v>0.41666666666666602</c:v>
                </c:pt>
                <c:pt idx="21555">
                  <c:v>0.401869158878504</c:v>
                </c:pt>
                <c:pt idx="21556">
                  <c:v>0.37380191693290699</c:v>
                </c:pt>
                <c:pt idx="21557">
                  <c:v>0.39393939393939398</c:v>
                </c:pt>
                <c:pt idx="21558">
                  <c:v>0.43653250773993801</c:v>
                </c:pt>
                <c:pt idx="21559">
                  <c:v>0.46296296296296302</c:v>
                </c:pt>
                <c:pt idx="21560">
                  <c:v>0.46081504702194298</c:v>
                </c:pt>
                <c:pt idx="21561">
                  <c:v>0.475728155339805</c:v>
                </c:pt>
                <c:pt idx="21562">
                  <c:v>0.45230769230769202</c:v>
                </c:pt>
                <c:pt idx="21563">
                  <c:v>0.44144144144144098</c:v>
                </c:pt>
                <c:pt idx="21564">
                  <c:v>0.51083591331269296</c:v>
                </c:pt>
                <c:pt idx="21565">
                  <c:v>0.54098360655737698</c:v>
                </c:pt>
                <c:pt idx="21566">
                  <c:v>0.51851851851851805</c:v>
                </c:pt>
                <c:pt idx="21567">
                  <c:v>0.6</c:v>
                </c:pt>
                <c:pt idx="21568">
                  <c:v>0.53612167300380198</c:v>
                </c:pt>
                <c:pt idx="21569">
                  <c:v>0.52671755725190805</c:v>
                </c:pt>
                <c:pt idx="21570">
                  <c:v>-8.4985835694051295E-3</c:v>
                </c:pt>
                <c:pt idx="21571">
                  <c:v>-1.00334448160535E-2</c:v>
                </c:pt>
                <c:pt idx="21572">
                  <c:v>-5.12820512820511E-3</c:v>
                </c:pt>
                <c:pt idx="21573">
                  <c:v>-5.2539404553415504E-3</c:v>
                </c:pt>
                <c:pt idx="21574">
                  <c:v>1.07142857142856E-2</c:v>
                </c:pt>
                <c:pt idx="21575">
                  <c:v>1.09090909090909E-2</c:v>
                </c:pt>
                <c:pt idx="21576">
                  <c:v>1.1764705882352899E-2</c:v>
                </c:pt>
                <c:pt idx="21577">
                  <c:v>5.8939096267189798E-3</c:v>
                </c:pt>
                <c:pt idx="21578">
                  <c:v>6.74157303370792E-3</c:v>
                </c:pt>
                <c:pt idx="21579">
                  <c:v>5.8479532163742097E-3</c:v>
                </c:pt>
                <c:pt idx="21580">
                  <c:v>7.5187969924812503E-3</c:v>
                </c:pt>
                <c:pt idx="21581">
                  <c:v>7.75193798449613E-3</c:v>
                </c:pt>
                <c:pt idx="21582">
                  <c:v>8.4985835694051295E-3</c:v>
                </c:pt>
                <c:pt idx="21583">
                  <c:v>1.7241379310344699E-2</c:v>
                </c:pt>
                <c:pt idx="21584">
                  <c:v>2.3668639053254299E-2</c:v>
                </c:pt>
                <c:pt idx="21585">
                  <c:v>2.3809523809523701E-2</c:v>
                </c:pt>
                <c:pt idx="21586">
                  <c:v>9.8591549295774697E-2</c:v>
                </c:pt>
                <c:pt idx="21587">
                  <c:v>0.10106382978723299</c:v>
                </c:pt>
                <c:pt idx="21588">
                  <c:v>0.109717868338558</c:v>
                </c:pt>
                <c:pt idx="21589">
                  <c:v>9.03954802259887E-2</c:v>
                </c:pt>
                <c:pt idx="21590">
                  <c:v>9.5808383233532995E-2</c:v>
                </c:pt>
                <c:pt idx="21591">
                  <c:v>9.5808383233532995E-2</c:v>
                </c:pt>
                <c:pt idx="21592">
                  <c:v>0.125</c:v>
                </c:pt>
                <c:pt idx="21593">
                  <c:v>0.133333333333333</c:v>
                </c:pt>
                <c:pt idx="21594">
                  <c:v>0.16012084592145001</c:v>
                </c:pt>
                <c:pt idx="21595">
                  <c:v>8.2278481012658194E-2</c:v>
                </c:pt>
                <c:pt idx="21596">
                  <c:v>9.03426791277257E-2</c:v>
                </c:pt>
                <c:pt idx="21597">
                  <c:v>8.5526315789473603E-2</c:v>
                </c:pt>
                <c:pt idx="21598">
                  <c:v>0.13664596273291901</c:v>
                </c:pt>
                <c:pt idx="21599">
                  <c:v>0.1125</c:v>
                </c:pt>
                <c:pt idx="21600">
                  <c:v>0.104100946372239</c:v>
                </c:pt>
                <c:pt idx="21601">
                  <c:v>0.111801242236024</c:v>
                </c:pt>
                <c:pt idx="21602">
                  <c:v>0.10280373831775599</c:v>
                </c:pt>
                <c:pt idx="21603">
                  <c:v>-4.0540540540540501E-2</c:v>
                </c:pt>
                <c:pt idx="21604">
                  <c:v>-4.4776119402984899E-2</c:v>
                </c:pt>
                <c:pt idx="21605">
                  <c:v>-3.4482758620689703E-2</c:v>
                </c:pt>
                <c:pt idx="21606">
                  <c:v>-0.04</c:v>
                </c:pt>
                <c:pt idx="21607">
                  <c:v>-1.5873015873015799E-2</c:v>
                </c:pt>
                <c:pt idx="21608">
                  <c:v>-6.5789473684210098E-3</c:v>
                </c:pt>
                <c:pt idx="21609">
                  <c:v>-2.32558139534884E-2</c:v>
                </c:pt>
                <c:pt idx="21610">
                  <c:v>6.4102564102563797E-3</c:v>
                </c:pt>
                <c:pt idx="21611">
                  <c:v>5.6856187290969799E-2</c:v>
                </c:pt>
                <c:pt idx="21612">
                  <c:v>0.15602836879432599</c:v>
                </c:pt>
                <c:pt idx="21613">
                  <c:v>0.161016949152542</c:v>
                </c:pt>
                <c:pt idx="21614">
                  <c:v>0.14170040485829899</c:v>
                </c:pt>
                <c:pt idx="21615">
                  <c:v>4.9034175334323901E-2</c:v>
                </c:pt>
                <c:pt idx="21616">
                  <c:v>4.9034175334323901E-2</c:v>
                </c:pt>
                <c:pt idx="21617">
                  <c:v>5.6798623063683197E-2</c:v>
                </c:pt>
                <c:pt idx="21618">
                  <c:v>6.6666666666666596E-2</c:v>
                </c:pt>
                <c:pt idx="21619">
                  <c:v>7.9754601226993793E-2</c:v>
                </c:pt>
                <c:pt idx="21620">
                  <c:v>7.7227722772277296E-2</c:v>
                </c:pt>
                <c:pt idx="21621">
                  <c:v>9.0069284064664995E-2</c:v>
                </c:pt>
                <c:pt idx="21622">
                  <c:v>6.5502183406113496E-2</c:v>
                </c:pt>
                <c:pt idx="21623">
                  <c:v>8.6206896551724199E-2</c:v>
                </c:pt>
                <c:pt idx="21624">
                  <c:v>8.4745762711864403E-2</c:v>
                </c:pt>
                <c:pt idx="21625">
                  <c:v>0.121495327102803</c:v>
                </c:pt>
                <c:pt idx="21626">
                  <c:v>0.105691056910569</c:v>
                </c:pt>
                <c:pt idx="21627">
                  <c:v>0.20754716981131999</c:v>
                </c:pt>
                <c:pt idx="21628">
                  <c:v>8.9020771513352807E-3</c:v>
                </c:pt>
                <c:pt idx="21629">
                  <c:v>0.148148148148148</c:v>
                </c:pt>
                <c:pt idx="21630">
                  <c:v>0.14371257485029901</c:v>
                </c:pt>
                <c:pt idx="21631">
                  <c:v>0.145454545454545</c:v>
                </c:pt>
                <c:pt idx="21632">
                  <c:v>0.15384615384615299</c:v>
                </c:pt>
                <c:pt idx="21633">
                  <c:v>0.15050167224080199</c:v>
                </c:pt>
                <c:pt idx="21634">
                  <c:v>9.0225563909774403E-2</c:v>
                </c:pt>
                <c:pt idx="21635">
                  <c:v>9.375E-2</c:v>
                </c:pt>
                <c:pt idx="21636">
                  <c:v>9.2783505154638998E-2</c:v>
                </c:pt>
                <c:pt idx="21637">
                  <c:v>9.0909090909090801E-2</c:v>
                </c:pt>
                <c:pt idx="21638">
                  <c:v>7.7363896848137603E-2</c:v>
                </c:pt>
                <c:pt idx="21639">
                  <c:v>0.107954545454545</c:v>
                </c:pt>
                <c:pt idx="21640">
                  <c:v>8.8372093023255799E-2</c:v>
                </c:pt>
                <c:pt idx="21641">
                  <c:v>9.5477386934673406E-2</c:v>
                </c:pt>
                <c:pt idx="21642">
                  <c:v>0.156498673740053</c:v>
                </c:pt>
                <c:pt idx="21643">
                  <c:v>0.151999999999999</c:v>
                </c:pt>
                <c:pt idx="21644">
                  <c:v>0.16147308781869599</c:v>
                </c:pt>
                <c:pt idx="21645">
                  <c:v>0.19860627177700299</c:v>
                </c:pt>
                <c:pt idx="21646">
                  <c:v>0.14893617021276601</c:v>
                </c:pt>
                <c:pt idx="21647">
                  <c:v>4.7619047619047603E-2</c:v>
                </c:pt>
                <c:pt idx="21648">
                  <c:v>4.1322314049586799E-2</c:v>
                </c:pt>
                <c:pt idx="21649">
                  <c:v>4.4510385756676603E-2</c:v>
                </c:pt>
                <c:pt idx="21650">
                  <c:v>8.3565459610028796E-3</c:v>
                </c:pt>
                <c:pt idx="21651">
                  <c:v>3.7267080745341602E-2</c:v>
                </c:pt>
                <c:pt idx="21652">
                  <c:v>4.3795620437956102E-2</c:v>
                </c:pt>
                <c:pt idx="21653">
                  <c:v>0.320754716981132</c:v>
                </c:pt>
                <c:pt idx="21654">
                  <c:v>0.31874999999999998</c:v>
                </c:pt>
                <c:pt idx="21655">
                  <c:v>0.331168831168831</c:v>
                </c:pt>
                <c:pt idx="21656">
                  <c:v>0.34020618556700999</c:v>
                </c:pt>
                <c:pt idx="21657">
                  <c:v>0.31832797427652698</c:v>
                </c:pt>
                <c:pt idx="21658">
                  <c:v>0.33333333333333298</c:v>
                </c:pt>
                <c:pt idx="21659">
                  <c:v>0.393442622950819</c:v>
                </c:pt>
                <c:pt idx="21660">
                  <c:v>0.37190082644628097</c:v>
                </c:pt>
                <c:pt idx="21661">
                  <c:v>0.52554744525547403</c:v>
                </c:pt>
                <c:pt idx="21662">
                  <c:v>0.47038327526132301</c:v>
                </c:pt>
                <c:pt idx="21663">
                  <c:v>0.48042704626334498</c:v>
                </c:pt>
                <c:pt idx="21664">
                  <c:v>0.54063604240282603</c:v>
                </c:pt>
                <c:pt idx="21665">
                  <c:v>0.53571428571428503</c:v>
                </c:pt>
                <c:pt idx="21666">
                  <c:v>4.2674253200569697E-3</c:v>
                </c:pt>
                <c:pt idx="21667">
                  <c:v>4.2674253200569697E-3</c:v>
                </c:pt>
                <c:pt idx="21668">
                  <c:v>2.5714285714285801E-2</c:v>
                </c:pt>
                <c:pt idx="21669">
                  <c:v>2.6706231454005799E-2</c:v>
                </c:pt>
                <c:pt idx="21670">
                  <c:v>3.02013422818792E-2</c:v>
                </c:pt>
                <c:pt idx="21671">
                  <c:v>2.69299820466786E-2</c:v>
                </c:pt>
                <c:pt idx="21672">
                  <c:v>3.0060120240480801E-2</c:v>
                </c:pt>
                <c:pt idx="21673">
                  <c:v>1.43540669856458E-2</c:v>
                </c:pt>
                <c:pt idx="21674">
                  <c:v>5.7142857142857099E-2</c:v>
                </c:pt>
                <c:pt idx="21675">
                  <c:v>4.20168067226891E-2</c:v>
                </c:pt>
                <c:pt idx="21676">
                  <c:v>8.0851063829787198E-2</c:v>
                </c:pt>
                <c:pt idx="21677">
                  <c:v>0.103260869565217</c:v>
                </c:pt>
                <c:pt idx="21678">
                  <c:v>0.104395604395604</c:v>
                </c:pt>
                <c:pt idx="21679">
                  <c:v>0.142091152815013</c:v>
                </c:pt>
                <c:pt idx="21680">
                  <c:v>0.13368983957219199</c:v>
                </c:pt>
                <c:pt idx="21681">
                  <c:v>0.13157894736842099</c:v>
                </c:pt>
                <c:pt idx="21682">
                  <c:v>0.241970021413276</c:v>
                </c:pt>
                <c:pt idx="21683">
                  <c:v>0.132216014897579</c:v>
                </c:pt>
                <c:pt idx="21684">
                  <c:v>0.15074309978768499</c:v>
                </c:pt>
                <c:pt idx="21685">
                  <c:v>0.17708333333333301</c:v>
                </c:pt>
                <c:pt idx="21686">
                  <c:v>0.19999999999999901</c:v>
                </c:pt>
                <c:pt idx="21687">
                  <c:v>0.183374083129584</c:v>
                </c:pt>
                <c:pt idx="21688">
                  <c:v>0.20435967302452299</c:v>
                </c:pt>
                <c:pt idx="21689">
                  <c:v>0.19354838709677399</c:v>
                </c:pt>
                <c:pt idx="21690">
                  <c:v>0.21485411140583499</c:v>
                </c:pt>
                <c:pt idx="21691">
                  <c:v>0.22702702702702601</c:v>
                </c:pt>
                <c:pt idx="21692">
                  <c:v>0.22340425531914801</c:v>
                </c:pt>
                <c:pt idx="21693">
                  <c:v>0.18205804749340301</c:v>
                </c:pt>
                <c:pt idx="21694">
                  <c:v>0.34756097560975602</c:v>
                </c:pt>
                <c:pt idx="21695">
                  <c:v>0.33980582524271802</c:v>
                </c:pt>
                <c:pt idx="21696">
                  <c:v>0.34219269102990002</c:v>
                </c:pt>
                <c:pt idx="21697">
                  <c:v>0.32894736842105199</c:v>
                </c:pt>
                <c:pt idx="21698">
                  <c:v>0.37313432835820798</c:v>
                </c:pt>
                <c:pt idx="21699">
                  <c:v>0.36329588014981201</c:v>
                </c:pt>
                <c:pt idx="21700">
                  <c:v>0.39463601532567</c:v>
                </c:pt>
                <c:pt idx="21701">
                  <c:v>0.36329588014981201</c:v>
                </c:pt>
                <c:pt idx="21702">
                  <c:v>0.368821292775665</c:v>
                </c:pt>
                <c:pt idx="21703">
                  <c:v>2.59365994236311E-2</c:v>
                </c:pt>
                <c:pt idx="21704">
                  <c:v>2.81249999999999E-2</c:v>
                </c:pt>
                <c:pt idx="21705">
                  <c:v>3.2258064516128997E-2</c:v>
                </c:pt>
                <c:pt idx="21706">
                  <c:v>3.7190082644628003E-2</c:v>
                </c:pt>
                <c:pt idx="21707">
                  <c:v>4.7404063205417499E-2</c:v>
                </c:pt>
                <c:pt idx="21708">
                  <c:v>0</c:v>
                </c:pt>
                <c:pt idx="21709">
                  <c:v>-3.4965034965035002E-2</c:v>
                </c:pt>
                <c:pt idx="21710">
                  <c:v>-3.7593984962405999E-2</c:v>
                </c:pt>
                <c:pt idx="21711">
                  <c:v>2.76497695852535E-2</c:v>
                </c:pt>
                <c:pt idx="21712">
                  <c:v>2.2004889975550002E-2</c:v>
                </c:pt>
                <c:pt idx="21713">
                  <c:v>2.4258760107816801E-2</c:v>
                </c:pt>
                <c:pt idx="21714">
                  <c:v>2.4930747922437602E-2</c:v>
                </c:pt>
                <c:pt idx="21715">
                  <c:v>6.8965517241379198E-2</c:v>
                </c:pt>
                <c:pt idx="21716">
                  <c:v>5.9459459459459497E-2</c:v>
                </c:pt>
                <c:pt idx="21717">
                  <c:v>5.9782608695652099E-2</c:v>
                </c:pt>
                <c:pt idx="21718">
                  <c:v>6.15384615384615E-2</c:v>
                </c:pt>
                <c:pt idx="21719">
                  <c:v>6.1224489795918401E-2</c:v>
                </c:pt>
                <c:pt idx="21720">
                  <c:v>6.15384615384615E-2</c:v>
                </c:pt>
                <c:pt idx="21721">
                  <c:v>0.111702127659574</c:v>
                </c:pt>
                <c:pt idx="21722">
                  <c:v>0.11111111111111099</c:v>
                </c:pt>
                <c:pt idx="21723">
                  <c:v>0.13114754098360601</c:v>
                </c:pt>
                <c:pt idx="21724">
                  <c:v>0.14906832298136599</c:v>
                </c:pt>
                <c:pt idx="21725">
                  <c:v>0.148148148148148</c:v>
                </c:pt>
                <c:pt idx="21726">
                  <c:v>0.15094339622641501</c:v>
                </c:pt>
                <c:pt idx="21727">
                  <c:v>0.23961661341852999</c:v>
                </c:pt>
                <c:pt idx="21728">
                  <c:v>2.59365994236311E-2</c:v>
                </c:pt>
                <c:pt idx="21729">
                  <c:v>2.59365994236311E-2</c:v>
                </c:pt>
                <c:pt idx="21730">
                  <c:v>3.2258064516128997E-2</c:v>
                </c:pt>
                <c:pt idx="21731">
                  <c:v>3.6885245901639302E-2</c:v>
                </c:pt>
                <c:pt idx="21732">
                  <c:v>3.5573122529644202E-2</c:v>
                </c:pt>
                <c:pt idx="21733">
                  <c:v>7.6566125290023102E-2</c:v>
                </c:pt>
                <c:pt idx="21734">
                  <c:v>8.1885856079404407E-2</c:v>
                </c:pt>
                <c:pt idx="21735">
                  <c:v>7.5170842824601403E-2</c:v>
                </c:pt>
                <c:pt idx="21736">
                  <c:v>7.4157303370786506E-2</c:v>
                </c:pt>
                <c:pt idx="21737">
                  <c:v>3.8135593220338798E-2</c:v>
                </c:pt>
                <c:pt idx="21738">
                  <c:v>3.78151260504202E-2</c:v>
                </c:pt>
                <c:pt idx="21739">
                  <c:v>2.48962655601658E-2</c:v>
                </c:pt>
                <c:pt idx="21740">
                  <c:v>3.2537960954446901E-2</c:v>
                </c:pt>
                <c:pt idx="21741">
                  <c:v>7.7720207253885995E-2</c:v>
                </c:pt>
                <c:pt idx="21742">
                  <c:v>8.6538461538461398E-2</c:v>
                </c:pt>
                <c:pt idx="21743">
                  <c:v>4.27698574338084E-2</c:v>
                </c:pt>
                <c:pt idx="21744">
                  <c:v>4.5751633986928102E-2</c:v>
                </c:pt>
                <c:pt idx="21745">
                  <c:v>0</c:v>
                </c:pt>
                <c:pt idx="21746">
                  <c:v>0</c:v>
                </c:pt>
                <c:pt idx="21747">
                  <c:v>4.6979865771812103E-2</c:v>
                </c:pt>
                <c:pt idx="21748">
                  <c:v>4.7835990888382703E-2</c:v>
                </c:pt>
                <c:pt idx="21749">
                  <c:v>6.6371681415929196E-2</c:v>
                </c:pt>
                <c:pt idx="21750">
                  <c:v>1.13895216400912E-2</c:v>
                </c:pt>
                <c:pt idx="21751">
                  <c:v>-4.2505592841163203E-2</c:v>
                </c:pt>
                <c:pt idx="21752">
                  <c:v>1.7777777777777601E-2</c:v>
                </c:pt>
                <c:pt idx="21753">
                  <c:v>7.0559610705596104E-2</c:v>
                </c:pt>
                <c:pt idx="21754">
                  <c:v>6.9212410501193297E-2</c:v>
                </c:pt>
                <c:pt idx="21755">
                  <c:v>1.7021276595744698E-2</c:v>
                </c:pt>
                <c:pt idx="21756">
                  <c:v>1.8018018018018001E-2</c:v>
                </c:pt>
                <c:pt idx="21757">
                  <c:v>1.86046511627906E-2</c:v>
                </c:pt>
                <c:pt idx="21758">
                  <c:v>3.3018867924528197E-2</c:v>
                </c:pt>
                <c:pt idx="21759">
                  <c:v>3.1674208144796399E-2</c:v>
                </c:pt>
                <c:pt idx="21760">
                  <c:v>3.0150753768844098E-2</c:v>
                </c:pt>
                <c:pt idx="21761">
                  <c:v>1.91897654584221E-2</c:v>
                </c:pt>
                <c:pt idx="21762">
                  <c:v>2.0881670533642701E-2</c:v>
                </c:pt>
                <c:pt idx="21763">
                  <c:v>4.7835990888382703E-2</c:v>
                </c:pt>
                <c:pt idx="21764">
                  <c:v>5.7851239669421503E-2</c:v>
                </c:pt>
                <c:pt idx="21765">
                  <c:v>5.7851239669421503E-2</c:v>
                </c:pt>
                <c:pt idx="21766">
                  <c:v>6.9767441860465004E-2</c:v>
                </c:pt>
                <c:pt idx="21767">
                  <c:v>8.1632653061224497E-2</c:v>
                </c:pt>
                <c:pt idx="21768">
                  <c:v>7.6923076923076802E-2</c:v>
                </c:pt>
                <c:pt idx="21769">
                  <c:v>7.8947368421052599E-2</c:v>
                </c:pt>
                <c:pt idx="21770">
                  <c:v>0.10891089108910899</c:v>
                </c:pt>
                <c:pt idx="21771">
                  <c:v>0.1</c:v>
                </c:pt>
                <c:pt idx="21772">
                  <c:v>9.2592592592592504E-2</c:v>
                </c:pt>
                <c:pt idx="21773">
                  <c:v>9.375E-2</c:v>
                </c:pt>
                <c:pt idx="21774">
                  <c:v>0.19063545150501601</c:v>
                </c:pt>
                <c:pt idx="21775">
                  <c:v>0.18566775244299599</c:v>
                </c:pt>
                <c:pt idx="21776">
                  <c:v>0.19063545150501601</c:v>
                </c:pt>
                <c:pt idx="21777">
                  <c:v>0.118421052631578</c:v>
                </c:pt>
                <c:pt idx="21778">
                  <c:v>0.11764705882352899</c:v>
                </c:pt>
                <c:pt idx="21779">
                  <c:v>0.12080536912751599</c:v>
                </c:pt>
                <c:pt idx="21780">
                  <c:v>0.138461538461538</c:v>
                </c:pt>
                <c:pt idx="21781">
                  <c:v>0.152542372881355</c:v>
                </c:pt>
                <c:pt idx="21782">
                  <c:v>0.14876033057851201</c:v>
                </c:pt>
                <c:pt idx="21783">
                  <c:v>0.243816254416961</c:v>
                </c:pt>
                <c:pt idx="21784">
                  <c:v>0.226229508196721</c:v>
                </c:pt>
                <c:pt idx="21785">
                  <c:v>0.23659305993690799</c:v>
                </c:pt>
                <c:pt idx="21786">
                  <c:v>0.34883720930232498</c:v>
                </c:pt>
                <c:pt idx="21787">
                  <c:v>0.35714285714285698</c:v>
                </c:pt>
                <c:pt idx="21788">
                  <c:v>0.373493975903614</c:v>
                </c:pt>
                <c:pt idx="21789">
                  <c:v>0.28395061728394999</c:v>
                </c:pt>
                <c:pt idx="21790">
                  <c:v>0.27935222672064702</c:v>
                </c:pt>
                <c:pt idx="21791">
                  <c:v>0.291139240506329</c:v>
                </c:pt>
                <c:pt idx="21792">
                  <c:v>0.31797235023041398</c:v>
                </c:pt>
                <c:pt idx="21793">
                  <c:v>0.31730769230769201</c:v>
                </c:pt>
                <c:pt idx="21794">
                  <c:v>0.28947368421052599</c:v>
                </c:pt>
                <c:pt idx="21795">
                  <c:v>0.22916666666666599</c:v>
                </c:pt>
                <c:pt idx="21796">
                  <c:v>0.28205128205128199</c:v>
                </c:pt>
                <c:pt idx="21797">
                  <c:v>0.284482758620689</c:v>
                </c:pt>
                <c:pt idx="21798">
                  <c:v>0.40845070422535201</c:v>
                </c:pt>
                <c:pt idx="21799">
                  <c:v>0.30172413793103398</c:v>
                </c:pt>
                <c:pt idx="21800">
                  <c:v>0.367965367965368</c:v>
                </c:pt>
                <c:pt idx="21801">
                  <c:v>0.37777777777777699</c:v>
                </c:pt>
                <c:pt idx="21802">
                  <c:v>0.41964285714285698</c:v>
                </c:pt>
                <c:pt idx="21803">
                  <c:v>0.42342342342342298</c:v>
                </c:pt>
                <c:pt idx="21804">
                  <c:v>0.44444444444444398</c:v>
                </c:pt>
                <c:pt idx="21805">
                  <c:v>0.42857142857142799</c:v>
                </c:pt>
                <c:pt idx="21806">
                  <c:v>0.44036697247706402</c:v>
                </c:pt>
                <c:pt idx="21807">
                  <c:v>0.42465753424657499</c:v>
                </c:pt>
                <c:pt idx="21808">
                  <c:v>0.420814479638009</c:v>
                </c:pt>
                <c:pt idx="21809">
                  <c:v>0.33644859813084099</c:v>
                </c:pt>
                <c:pt idx="21810">
                  <c:v>0.36</c:v>
                </c:pt>
                <c:pt idx="21811">
                  <c:v>0.35371179039301298</c:v>
                </c:pt>
                <c:pt idx="21812">
                  <c:v>0.37327188940092099</c:v>
                </c:pt>
                <c:pt idx="21813">
                  <c:v>0.363228699551569</c:v>
                </c:pt>
                <c:pt idx="21814">
                  <c:v>0.38388625592416997</c:v>
                </c:pt>
                <c:pt idx="21815">
                  <c:v>0.39252336448598102</c:v>
                </c:pt>
                <c:pt idx="21816">
                  <c:v>0.39252336448598102</c:v>
                </c:pt>
                <c:pt idx="21817">
                  <c:v>0.36073059360730497</c:v>
                </c:pt>
                <c:pt idx="21818">
                  <c:v>0.43497757847533602</c:v>
                </c:pt>
                <c:pt idx="21819">
                  <c:v>0.45045045045045001</c:v>
                </c:pt>
                <c:pt idx="21820">
                  <c:v>0.46188340807174799</c:v>
                </c:pt>
                <c:pt idx="21821">
                  <c:v>0.45945945945945899</c:v>
                </c:pt>
                <c:pt idx="21822">
                  <c:v>0.45945945945945899</c:v>
                </c:pt>
                <c:pt idx="21823">
                  <c:v>0.45374449339207001</c:v>
                </c:pt>
                <c:pt idx="21824">
                  <c:v>0.438297872340425</c:v>
                </c:pt>
                <c:pt idx="21825">
                  <c:v>0.42731277533039602</c:v>
                </c:pt>
                <c:pt idx="21826">
                  <c:v>0.46086956521739098</c:v>
                </c:pt>
                <c:pt idx="21827">
                  <c:v>0.467811158798283</c:v>
                </c:pt>
                <c:pt idx="21828">
                  <c:v>0.45689655172413701</c:v>
                </c:pt>
                <c:pt idx="21829">
                  <c:v>-2.1707670043415301E-2</c:v>
                </c:pt>
                <c:pt idx="21830">
                  <c:v>-2.35478806907378E-2</c:v>
                </c:pt>
                <c:pt idx="21831">
                  <c:v>-2.70270270270269E-2</c:v>
                </c:pt>
                <c:pt idx="21832">
                  <c:v>2.0477815699658699E-2</c:v>
                </c:pt>
                <c:pt idx="21833">
                  <c:v>2.0905923344947699E-2</c:v>
                </c:pt>
                <c:pt idx="21834">
                  <c:v>-2.6833631484794299E-2</c:v>
                </c:pt>
                <c:pt idx="21835">
                  <c:v>-3.0425963488843698E-2</c:v>
                </c:pt>
                <c:pt idx="21836">
                  <c:v>-2.9354207436399202E-2</c:v>
                </c:pt>
                <c:pt idx="21837">
                  <c:v>-2.81425891181987E-2</c:v>
                </c:pt>
                <c:pt idx="21838">
                  <c:v>1.0380622837370099E-2</c:v>
                </c:pt>
                <c:pt idx="21839">
                  <c:v>4.3338683788122001E-2</c:v>
                </c:pt>
                <c:pt idx="21840">
                  <c:v>1.3996889580093199E-2</c:v>
                </c:pt>
                <c:pt idx="21841">
                  <c:v>5.5452865064695702E-3</c:v>
                </c:pt>
                <c:pt idx="21842">
                  <c:v>5.9880239520957402E-3</c:v>
                </c:pt>
                <c:pt idx="21843">
                  <c:v>0</c:v>
                </c:pt>
                <c:pt idx="21844">
                  <c:v>-2.15827338129497E-2</c:v>
                </c:pt>
                <c:pt idx="21845">
                  <c:v>0</c:v>
                </c:pt>
                <c:pt idx="21846">
                  <c:v>1.35135135135135E-2</c:v>
                </c:pt>
                <c:pt idx="21847">
                  <c:v>2.0785219399538101E-2</c:v>
                </c:pt>
                <c:pt idx="21848">
                  <c:v>2.2332506203474E-2</c:v>
                </c:pt>
                <c:pt idx="21849">
                  <c:v>4.5685279187817202E-2</c:v>
                </c:pt>
                <c:pt idx="21850">
                  <c:v>3.5971223021582698E-2</c:v>
                </c:pt>
                <c:pt idx="21851">
                  <c:v>4.0650406504065102E-2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-0.11111111111111099</c:v>
                </c:pt>
                <c:pt idx="21857">
                  <c:v>-0.105263157894736</c:v>
                </c:pt>
                <c:pt idx="21858">
                  <c:v>-9.9447513812154595E-2</c:v>
                </c:pt>
                <c:pt idx="21859">
                  <c:v>-9.2307692307692202E-2</c:v>
                </c:pt>
                <c:pt idx="21860">
                  <c:v>-1.5625E-2</c:v>
                </c:pt>
                <c:pt idx="21861">
                  <c:v>-6.7669172932330796E-2</c:v>
                </c:pt>
                <c:pt idx="21862">
                  <c:v>-6.7669172932330796E-2</c:v>
                </c:pt>
                <c:pt idx="21863">
                  <c:v>-7.0129870129870001E-2</c:v>
                </c:pt>
                <c:pt idx="21864">
                  <c:v>-7.3972602739726001E-2</c:v>
                </c:pt>
                <c:pt idx="21865">
                  <c:v>-6.9053708439897596E-2</c:v>
                </c:pt>
                <c:pt idx="21866">
                  <c:v>-1.5625E-2</c:v>
                </c:pt>
                <c:pt idx="21867">
                  <c:v>-1.5873015873015799E-2</c:v>
                </c:pt>
                <c:pt idx="21868">
                  <c:v>-1.05263157894737E-2</c:v>
                </c:pt>
                <c:pt idx="21869">
                  <c:v>1.30548302872062E-2</c:v>
                </c:pt>
                <c:pt idx="21870">
                  <c:v>5.3475935828877202E-3</c:v>
                </c:pt>
                <c:pt idx="21871">
                  <c:v>5.5865921787709898E-3</c:v>
                </c:pt>
                <c:pt idx="21872">
                  <c:v>6.5902578796561695E-2</c:v>
                </c:pt>
                <c:pt idx="21873">
                  <c:v>6.5902578796561695E-2</c:v>
                </c:pt>
                <c:pt idx="21874">
                  <c:v>6.2670299727520307E-2</c:v>
                </c:pt>
                <c:pt idx="21875">
                  <c:v>6.5527065527065401E-2</c:v>
                </c:pt>
                <c:pt idx="21876">
                  <c:v>6.1994609164420497E-2</c:v>
                </c:pt>
                <c:pt idx="21877">
                  <c:v>6.1662198391420897E-2</c:v>
                </c:pt>
                <c:pt idx="21878">
                  <c:v>6.0686015831134602E-2</c:v>
                </c:pt>
                <c:pt idx="21879">
                  <c:v>0.10432569974554699</c:v>
                </c:pt>
                <c:pt idx="21880">
                  <c:v>5.4945054945054903E-2</c:v>
                </c:pt>
                <c:pt idx="21881">
                  <c:v>3.0136986301369802E-2</c:v>
                </c:pt>
                <c:pt idx="21882">
                  <c:v>3.0136986301369802E-2</c:v>
                </c:pt>
                <c:pt idx="21883">
                  <c:v>3.2069970845481001E-2</c:v>
                </c:pt>
                <c:pt idx="21884">
                  <c:v>2.3391812865496998E-2</c:v>
                </c:pt>
                <c:pt idx="21885">
                  <c:v>-3.8348082595870102E-2</c:v>
                </c:pt>
                <c:pt idx="21886">
                  <c:v>-3.9513677811550102E-2</c:v>
                </c:pt>
                <c:pt idx="21887">
                  <c:v>-4.1009463722397402E-2</c:v>
                </c:pt>
                <c:pt idx="21888">
                  <c:v>-4.1269841269841297E-2</c:v>
                </c:pt>
                <c:pt idx="21889">
                  <c:v>-3.1784841075794601E-2</c:v>
                </c:pt>
                <c:pt idx="21890">
                  <c:v>1.35501355013549E-2</c:v>
                </c:pt>
                <c:pt idx="21891">
                  <c:v>1.51057401812688E-2</c:v>
                </c:pt>
                <c:pt idx="21892">
                  <c:v>3.4920634920634998E-2</c:v>
                </c:pt>
                <c:pt idx="21893">
                  <c:v>3.6303630363036403E-2</c:v>
                </c:pt>
                <c:pt idx="21894">
                  <c:v>8.3870967741935504E-2</c:v>
                </c:pt>
                <c:pt idx="21895">
                  <c:v>8.3870967741935504E-2</c:v>
                </c:pt>
                <c:pt idx="21896">
                  <c:v>-0.109890109890109</c:v>
                </c:pt>
                <c:pt idx="21897">
                  <c:v>-7.9019073569482207E-2</c:v>
                </c:pt>
                <c:pt idx="21898">
                  <c:v>-2.15208034433285E-2</c:v>
                </c:pt>
                <c:pt idx="21899">
                  <c:v>-2.3328149300155501E-2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-1.2048192771084199E-2</c:v>
                </c:pt>
                <c:pt idx="21904">
                  <c:v>-1.3698630136986301E-2</c:v>
                </c:pt>
                <c:pt idx="21905">
                  <c:v>4.91803278688525E-2</c:v>
                </c:pt>
                <c:pt idx="21906">
                  <c:v>4.4967880085653E-2</c:v>
                </c:pt>
                <c:pt idx="21907">
                  <c:v>-1.2145748987854201E-2</c:v>
                </c:pt>
                <c:pt idx="21908">
                  <c:v>-1.25523012552302E-2</c:v>
                </c:pt>
                <c:pt idx="21909">
                  <c:v>1.9693654266958301E-2</c:v>
                </c:pt>
                <c:pt idx="21910">
                  <c:v>1.9693654266958301E-2</c:v>
                </c:pt>
                <c:pt idx="21911">
                  <c:v>1.9354838709677299E-2</c:v>
                </c:pt>
                <c:pt idx="21912">
                  <c:v>2.3758099352051799E-2</c:v>
                </c:pt>
                <c:pt idx="21913">
                  <c:v>1.1235955056179799E-2</c:v>
                </c:pt>
                <c:pt idx="21914">
                  <c:v>1.8348623853210899E-2</c:v>
                </c:pt>
                <c:pt idx="21915">
                  <c:v>1.86915887850467E-2</c:v>
                </c:pt>
                <c:pt idx="21916">
                  <c:v>5.99078341013825E-2</c:v>
                </c:pt>
                <c:pt idx="21917">
                  <c:v>5.4631828978622198E-2</c:v>
                </c:pt>
                <c:pt idx="21918">
                  <c:v>-2.3866348448686701E-3</c:v>
                </c:pt>
                <c:pt idx="21919">
                  <c:v>-2.3640661938533199E-3</c:v>
                </c:pt>
                <c:pt idx="21920">
                  <c:v>-2.4330900243310001E-3</c:v>
                </c:pt>
                <c:pt idx="21921">
                  <c:v>1.8779342723004699E-2</c:v>
                </c:pt>
                <c:pt idx="21922">
                  <c:v>1.9704433497536901E-2</c:v>
                </c:pt>
                <c:pt idx="21923">
                  <c:v>1.9704433497536901E-2</c:v>
                </c:pt>
                <c:pt idx="21924">
                  <c:v>-2.4570024570025298E-3</c:v>
                </c:pt>
                <c:pt idx="21925">
                  <c:v>-2.5188916876575001E-3</c:v>
                </c:pt>
                <c:pt idx="21926">
                  <c:v>-2.6954177897573401E-3</c:v>
                </c:pt>
                <c:pt idx="21927">
                  <c:v>-2.8169014084507E-3</c:v>
                </c:pt>
                <c:pt idx="21928">
                  <c:v>-2.7700831024930401E-3</c:v>
                </c:pt>
                <c:pt idx="21929">
                  <c:v>-2.5188916876575001E-3</c:v>
                </c:pt>
                <c:pt idx="21930">
                  <c:v>4.2821158690176303E-2</c:v>
                </c:pt>
                <c:pt idx="21931">
                  <c:v>-1.1049723756906001E-2</c:v>
                </c:pt>
                <c:pt idx="21932">
                  <c:v>1.37741046831956E-2</c:v>
                </c:pt>
                <c:pt idx="21933">
                  <c:v>-1.1235955056179799E-2</c:v>
                </c:pt>
                <c:pt idx="21934">
                  <c:v>3.2432432432432302E-2</c:v>
                </c:pt>
                <c:pt idx="21935">
                  <c:v>1.97183098591549E-2</c:v>
                </c:pt>
                <c:pt idx="21936">
                  <c:v>4.4692737430167502E-2</c:v>
                </c:pt>
                <c:pt idx="21937">
                  <c:v>8.0645161290322495E-2</c:v>
                </c:pt>
                <c:pt idx="21938">
                  <c:v>0.104</c:v>
                </c:pt>
                <c:pt idx="21939">
                  <c:v>8.9947089947089998E-2</c:v>
                </c:pt>
                <c:pt idx="21940">
                  <c:v>0.12112676056338</c:v>
                </c:pt>
                <c:pt idx="21941">
                  <c:v>0.15686274509803899</c:v>
                </c:pt>
                <c:pt idx="21942">
                  <c:v>0.161764705882353</c:v>
                </c:pt>
                <c:pt idx="21943">
                  <c:v>0.154205607476635</c:v>
                </c:pt>
                <c:pt idx="21944">
                  <c:v>0.20185614849187899</c:v>
                </c:pt>
                <c:pt idx="21945">
                  <c:v>0.145496535796766</c:v>
                </c:pt>
                <c:pt idx="21946">
                  <c:v>0.15035799522672999</c:v>
                </c:pt>
                <c:pt idx="21947">
                  <c:v>0.15180722891566201</c:v>
                </c:pt>
                <c:pt idx="21948">
                  <c:v>0.16500000000000001</c:v>
                </c:pt>
                <c:pt idx="21949">
                  <c:v>0.186104218362282</c:v>
                </c:pt>
                <c:pt idx="21950">
                  <c:v>0.19181585677749299</c:v>
                </c:pt>
                <c:pt idx="21951">
                  <c:v>0.18295739348370901</c:v>
                </c:pt>
                <c:pt idx="21952">
                  <c:v>0.18961038961038901</c:v>
                </c:pt>
                <c:pt idx="21953">
                  <c:v>0.17582417582417501</c:v>
                </c:pt>
                <c:pt idx="21954">
                  <c:v>0.18713450292397599</c:v>
                </c:pt>
                <c:pt idx="21955">
                  <c:v>0.17977528089887601</c:v>
                </c:pt>
                <c:pt idx="21956">
                  <c:v>0.19875776397515499</c:v>
                </c:pt>
                <c:pt idx="21957">
                  <c:v>0.20754716981131999</c:v>
                </c:pt>
                <c:pt idx="21958">
                  <c:v>0.21630094043887099</c:v>
                </c:pt>
                <c:pt idx="21959">
                  <c:v>0.21630094043887099</c:v>
                </c:pt>
                <c:pt idx="21960">
                  <c:v>0.23711340206185499</c:v>
                </c:pt>
                <c:pt idx="21961">
                  <c:v>0.246153846153846</c:v>
                </c:pt>
                <c:pt idx="21962">
                  <c:v>0.296296296296296</c:v>
                </c:pt>
                <c:pt idx="21963">
                  <c:v>0.323943661971831</c:v>
                </c:pt>
                <c:pt idx="21964">
                  <c:v>0.36641221374045702</c:v>
                </c:pt>
                <c:pt idx="21965">
                  <c:v>0.37931034482758602</c:v>
                </c:pt>
                <c:pt idx="21966">
                  <c:v>0.393442622950819</c:v>
                </c:pt>
                <c:pt idx="21967">
                  <c:v>0.38955823293172598</c:v>
                </c:pt>
                <c:pt idx="21968">
                  <c:v>0.38842975206611502</c:v>
                </c:pt>
                <c:pt idx="21969">
                  <c:v>0.39917695473251003</c:v>
                </c:pt>
                <c:pt idx="21970">
                  <c:v>0.38521400778210102</c:v>
                </c:pt>
                <c:pt idx="21971">
                  <c:v>0.36641221374045702</c:v>
                </c:pt>
                <c:pt idx="21972">
                  <c:v>0.44036697247706402</c:v>
                </c:pt>
                <c:pt idx="21973">
                  <c:v>0.43243243243243201</c:v>
                </c:pt>
                <c:pt idx="21974">
                  <c:v>0.50253807106598902</c:v>
                </c:pt>
                <c:pt idx="21975">
                  <c:v>0.43612334801762098</c:v>
                </c:pt>
                <c:pt idx="21976">
                  <c:v>0.75630252100840301</c:v>
                </c:pt>
                <c:pt idx="21977">
                  <c:v>0.73443983402489599</c:v>
                </c:pt>
                <c:pt idx="21978">
                  <c:v>0.80314960629921195</c:v>
                </c:pt>
                <c:pt idx="21979">
                  <c:v>0.79069767441860395</c:v>
                </c:pt>
                <c:pt idx="21980">
                  <c:v>0.79591836734693799</c:v>
                </c:pt>
                <c:pt idx="21981">
                  <c:v>0.81060606060606</c:v>
                </c:pt>
                <c:pt idx="21982">
                  <c:v>0.73913043478260798</c:v>
                </c:pt>
                <c:pt idx="21983">
                  <c:v>0.75373134328358204</c:v>
                </c:pt>
                <c:pt idx="21984">
                  <c:v>0.75665399239543696</c:v>
                </c:pt>
                <c:pt idx="21985">
                  <c:v>8.4985835694051295E-3</c:v>
                </c:pt>
                <c:pt idx="21986">
                  <c:v>1.00334448160535E-2</c:v>
                </c:pt>
                <c:pt idx="21987">
                  <c:v>5.3285968028418101E-3</c:v>
                </c:pt>
                <c:pt idx="21988">
                  <c:v>5.73613766730396E-3</c:v>
                </c:pt>
                <c:pt idx="21989">
                  <c:v>6.5645514223193696E-3</c:v>
                </c:pt>
                <c:pt idx="21990">
                  <c:v>6.6518847006651304E-3</c:v>
                </c:pt>
                <c:pt idx="21991">
                  <c:v>7.4812967581048204E-3</c:v>
                </c:pt>
                <c:pt idx="21992">
                  <c:v>6.9605568445476598E-3</c:v>
                </c:pt>
                <c:pt idx="21993">
                  <c:v>7.8328981723236792E-3</c:v>
                </c:pt>
                <c:pt idx="21994">
                  <c:v>6.80272108843538E-3</c:v>
                </c:pt>
                <c:pt idx="21995">
                  <c:v>8.9552238805969894E-3</c:v>
                </c:pt>
                <c:pt idx="21996">
                  <c:v>7.7922077922076803E-3</c:v>
                </c:pt>
                <c:pt idx="21997">
                  <c:v>8.8495575221239006E-3</c:v>
                </c:pt>
                <c:pt idx="21998">
                  <c:v>9.4043887147334804E-3</c:v>
                </c:pt>
                <c:pt idx="21999">
                  <c:v>-2.8391167192429002E-2</c:v>
                </c:pt>
                <c:pt idx="22000">
                  <c:v>-2.6086956521739198E-2</c:v>
                </c:pt>
                <c:pt idx="22001">
                  <c:v>-3.0927835051546199E-2</c:v>
                </c:pt>
                <c:pt idx="22002">
                  <c:v>0.12</c:v>
                </c:pt>
                <c:pt idx="22003">
                  <c:v>0.16398713826366501</c:v>
                </c:pt>
                <c:pt idx="22004">
                  <c:v>0.156923076923076</c:v>
                </c:pt>
                <c:pt idx="22005">
                  <c:v>0.13407821229050201</c:v>
                </c:pt>
                <c:pt idx="22006">
                  <c:v>0.35015772870662398</c:v>
                </c:pt>
                <c:pt idx="22007">
                  <c:v>0.361563517915309</c:v>
                </c:pt>
                <c:pt idx="22008">
                  <c:v>0.37748344370860898</c:v>
                </c:pt>
                <c:pt idx="22009">
                  <c:v>0.26249999999999901</c:v>
                </c:pt>
                <c:pt idx="22010">
                  <c:v>0.30215827338129397</c:v>
                </c:pt>
                <c:pt idx="22011">
                  <c:v>0.30434782608695599</c:v>
                </c:pt>
                <c:pt idx="22012">
                  <c:v>0.232472324723247</c:v>
                </c:pt>
                <c:pt idx="22013">
                  <c:v>0.20577617328519801</c:v>
                </c:pt>
                <c:pt idx="22014">
                  <c:v>0.212996389891696</c:v>
                </c:pt>
                <c:pt idx="22015">
                  <c:v>0.19999999999999901</c:v>
                </c:pt>
                <c:pt idx="22016">
                  <c:v>0.278195488721804</c:v>
                </c:pt>
                <c:pt idx="22017">
                  <c:v>0.28461538461538399</c:v>
                </c:pt>
                <c:pt idx="22018">
                  <c:v>0.29963898916967502</c:v>
                </c:pt>
                <c:pt idx="22019">
                  <c:v>0.24340175953079099</c:v>
                </c:pt>
                <c:pt idx="22020">
                  <c:v>0.272131147540983</c:v>
                </c:pt>
                <c:pt idx="22021">
                  <c:v>0.25806451612903197</c:v>
                </c:pt>
                <c:pt idx="22022">
                  <c:v>0.30496453900709197</c:v>
                </c:pt>
                <c:pt idx="22023">
                  <c:v>0.29370629370629298</c:v>
                </c:pt>
                <c:pt idx="22024">
                  <c:v>0.29710144927536197</c:v>
                </c:pt>
                <c:pt idx="22025">
                  <c:v>0.29927007299269998</c:v>
                </c:pt>
                <c:pt idx="22026">
                  <c:v>0.314079422382671</c:v>
                </c:pt>
                <c:pt idx="22027">
                  <c:v>0.314079422382671</c:v>
                </c:pt>
                <c:pt idx="22028">
                  <c:v>0.31868131868131799</c:v>
                </c:pt>
                <c:pt idx="22029">
                  <c:v>0.35836177474402697</c:v>
                </c:pt>
                <c:pt idx="22030">
                  <c:v>0.29104477611940299</c:v>
                </c:pt>
                <c:pt idx="22031">
                  <c:v>0.29770992366412202</c:v>
                </c:pt>
                <c:pt idx="22032">
                  <c:v>0.338983050847457</c:v>
                </c:pt>
                <c:pt idx="22033">
                  <c:v>0.338983050847457</c:v>
                </c:pt>
                <c:pt idx="22034">
                  <c:v>0.34146341463414598</c:v>
                </c:pt>
                <c:pt idx="22035">
                  <c:v>0.33061224489795898</c:v>
                </c:pt>
                <c:pt idx="22036">
                  <c:v>0.373665480427046</c:v>
                </c:pt>
                <c:pt idx="22037">
                  <c:v>0.37454545454545402</c:v>
                </c:pt>
                <c:pt idx="22038">
                  <c:v>0.353951890034364</c:v>
                </c:pt>
                <c:pt idx="22039">
                  <c:v>0.34915254237288101</c:v>
                </c:pt>
                <c:pt idx="22040">
                  <c:v>0.34915254237288101</c:v>
                </c:pt>
                <c:pt idx="22041">
                  <c:v>0.36140350877192901</c:v>
                </c:pt>
                <c:pt idx="22042">
                  <c:v>0.34246575342465702</c:v>
                </c:pt>
                <c:pt idx="22043">
                  <c:v>-8.4985835694051295E-3</c:v>
                </c:pt>
                <c:pt idx="22044">
                  <c:v>-8.4985835694051295E-3</c:v>
                </c:pt>
                <c:pt idx="22045">
                  <c:v>-9.0909090909090298E-3</c:v>
                </c:pt>
                <c:pt idx="22046">
                  <c:v>-1.9867549668874201E-2</c:v>
                </c:pt>
                <c:pt idx="22047">
                  <c:v>-4.8939641109297903E-3</c:v>
                </c:pt>
                <c:pt idx="22048">
                  <c:v>-1.5706806282722498E-2</c:v>
                </c:pt>
                <c:pt idx="22049">
                  <c:v>-3.9285714285714299E-2</c:v>
                </c:pt>
                <c:pt idx="22050">
                  <c:v>-3.0794165316045199E-2</c:v>
                </c:pt>
                <c:pt idx="22051">
                  <c:v>-3.2590051457975999E-2</c:v>
                </c:pt>
                <c:pt idx="22052">
                  <c:v>-3.2702237521514597E-2</c:v>
                </c:pt>
                <c:pt idx="22053">
                  <c:v>-3.2928942807625497E-2</c:v>
                </c:pt>
                <c:pt idx="22054">
                  <c:v>-4.4883303411131101E-2</c:v>
                </c:pt>
                <c:pt idx="22055">
                  <c:v>-4.6728971962616703E-2</c:v>
                </c:pt>
                <c:pt idx="22056">
                  <c:v>-4.4247787610619503E-2</c:v>
                </c:pt>
                <c:pt idx="22057">
                  <c:v>-4.3478260869565098E-2</c:v>
                </c:pt>
                <c:pt idx="22058">
                  <c:v>-5.3459119496855403E-2</c:v>
                </c:pt>
                <c:pt idx="22059">
                  <c:v>-1.0463378176382701E-2</c:v>
                </c:pt>
                <c:pt idx="22060">
                  <c:v>2.5925925925925901E-2</c:v>
                </c:pt>
                <c:pt idx="22061">
                  <c:v>4.2357274401473299E-2</c:v>
                </c:pt>
                <c:pt idx="22062">
                  <c:v>3.97236614853195E-2</c:v>
                </c:pt>
                <c:pt idx="22063">
                  <c:v>2.5362318840579601E-2</c:v>
                </c:pt>
                <c:pt idx="22064">
                  <c:v>2.4054982817869299E-2</c:v>
                </c:pt>
                <c:pt idx="22065">
                  <c:v>4.6040515653775302E-2</c:v>
                </c:pt>
                <c:pt idx="22066">
                  <c:v>4.87329434697856E-2</c:v>
                </c:pt>
                <c:pt idx="22067">
                  <c:v>-8.0321285140563196E-3</c:v>
                </c:pt>
                <c:pt idx="22068">
                  <c:v>-9.1743119266054496E-3</c:v>
                </c:pt>
                <c:pt idx="22069">
                  <c:v>-1.0471204188481501E-2</c:v>
                </c:pt>
                <c:pt idx="22070">
                  <c:v>-7.6167076167076006E-2</c:v>
                </c:pt>
                <c:pt idx="22071">
                  <c:v>-2.2573363431150901E-3</c:v>
                </c:pt>
                <c:pt idx="22072">
                  <c:v>-2.6525198938991399E-3</c:v>
                </c:pt>
                <c:pt idx="22073">
                  <c:v>-2.6109660574411501E-3</c:v>
                </c:pt>
                <c:pt idx="22074">
                  <c:v>-2.73972602739736E-3</c:v>
                </c:pt>
                <c:pt idx="22075">
                  <c:v>5.4054054054053502E-3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1.55440414507772E-2</c:v>
                </c:pt>
                <c:pt idx="22080">
                  <c:v>1.5706806282722498E-2</c:v>
                </c:pt>
                <c:pt idx="22081">
                  <c:v>-1.00502512562814E-2</c:v>
                </c:pt>
                <c:pt idx="22082">
                  <c:v>-1.01010101010101E-2</c:v>
                </c:pt>
                <c:pt idx="22083">
                  <c:v>-1.0582010582010601E-2</c:v>
                </c:pt>
                <c:pt idx="22084">
                  <c:v>-1.8666666666666599E-2</c:v>
                </c:pt>
                <c:pt idx="22085">
                  <c:v>-3.5230352303523102E-2</c:v>
                </c:pt>
                <c:pt idx="22086">
                  <c:v>-5.8510638297872397E-2</c:v>
                </c:pt>
                <c:pt idx="22087">
                  <c:v>-9.91957104557641E-2</c:v>
                </c:pt>
                <c:pt idx="22088">
                  <c:v>-0.106017191977077</c:v>
                </c:pt>
                <c:pt idx="22089">
                  <c:v>-6.3953488372092901E-2</c:v>
                </c:pt>
                <c:pt idx="22090">
                  <c:v>-7.0175438596491196E-2</c:v>
                </c:pt>
                <c:pt idx="22091">
                  <c:v>-7.1856287425149601E-2</c:v>
                </c:pt>
                <c:pt idx="22092">
                  <c:v>-7.1428571428571397E-2</c:v>
                </c:pt>
                <c:pt idx="22093">
                  <c:v>-4.5592705167173099E-2</c:v>
                </c:pt>
                <c:pt idx="22094">
                  <c:v>-4.6153846153846198E-2</c:v>
                </c:pt>
                <c:pt idx="22095">
                  <c:v>-4.5871559633027401E-2</c:v>
                </c:pt>
                <c:pt idx="22096">
                  <c:v>-4.5592705167173099E-2</c:v>
                </c:pt>
                <c:pt idx="22097">
                  <c:v>-9.4637223974762801E-3</c:v>
                </c:pt>
                <c:pt idx="22098">
                  <c:v>-3.4883720930232599E-2</c:v>
                </c:pt>
                <c:pt idx="22099">
                  <c:v>-8.1743869209809292E-3</c:v>
                </c:pt>
                <c:pt idx="22100">
                  <c:v>-8.8495575221239006E-3</c:v>
                </c:pt>
                <c:pt idx="22101">
                  <c:v>-8.9020771513352807E-3</c:v>
                </c:pt>
                <c:pt idx="22102">
                  <c:v>-8.3102493074791398E-3</c:v>
                </c:pt>
                <c:pt idx="22103">
                  <c:v>-1.03092783505154E-2</c:v>
                </c:pt>
                <c:pt idx="22104">
                  <c:v>-9.1185410334346795E-3</c:v>
                </c:pt>
                <c:pt idx="22105">
                  <c:v>-1.03092783505154E-2</c:v>
                </c:pt>
                <c:pt idx="22106">
                  <c:v>-2.1276595744680701E-2</c:v>
                </c:pt>
                <c:pt idx="22107">
                  <c:v>-2.15827338129497E-2</c:v>
                </c:pt>
                <c:pt idx="22108">
                  <c:v>-2.15827338129497E-2</c:v>
                </c:pt>
                <c:pt idx="22109">
                  <c:v>0.134020618556701</c:v>
                </c:pt>
                <c:pt idx="22110">
                  <c:v>0.13043478260869501</c:v>
                </c:pt>
                <c:pt idx="22111">
                  <c:v>0.107142857142857</c:v>
                </c:pt>
                <c:pt idx="22112">
                  <c:v>0.11688311688311601</c:v>
                </c:pt>
                <c:pt idx="22113">
                  <c:v>0.12413793103448199</c:v>
                </c:pt>
                <c:pt idx="22114">
                  <c:v>0.13636363636363599</c:v>
                </c:pt>
                <c:pt idx="22115">
                  <c:v>8.7136929460580798E-2</c:v>
                </c:pt>
                <c:pt idx="22116">
                  <c:v>9.5022624434389205E-2</c:v>
                </c:pt>
                <c:pt idx="22117">
                  <c:v>0.10243902439024399</c:v>
                </c:pt>
                <c:pt idx="22118">
                  <c:v>8.1818181818181707E-2</c:v>
                </c:pt>
                <c:pt idx="22119">
                  <c:v>7.8947368421052599E-2</c:v>
                </c:pt>
                <c:pt idx="22120">
                  <c:v>7.5630252100840206E-2</c:v>
                </c:pt>
                <c:pt idx="22121">
                  <c:v>7.6923076923076802E-2</c:v>
                </c:pt>
                <c:pt idx="22122">
                  <c:v>6.5573770491803296E-2</c:v>
                </c:pt>
                <c:pt idx="22123">
                  <c:v>5.3061224489795798E-2</c:v>
                </c:pt>
                <c:pt idx="22124">
                  <c:v>6.1068702290076403E-2</c:v>
                </c:pt>
                <c:pt idx="22125">
                  <c:v>6.6666666666666596E-2</c:v>
                </c:pt>
                <c:pt idx="22126">
                  <c:v>6.6666666666666596E-2</c:v>
                </c:pt>
                <c:pt idx="22127">
                  <c:v>0.13709677419354799</c:v>
                </c:pt>
                <c:pt idx="22128">
                  <c:v>0.103734439834024</c:v>
                </c:pt>
                <c:pt idx="22129">
                  <c:v>0.103734439834024</c:v>
                </c:pt>
                <c:pt idx="22130">
                  <c:v>0.13227513227513199</c:v>
                </c:pt>
                <c:pt idx="22131">
                  <c:v>0.242990654205607</c:v>
                </c:pt>
                <c:pt idx="22132">
                  <c:v>0.25490196078431299</c:v>
                </c:pt>
                <c:pt idx="22133">
                  <c:v>0.245283018867924</c:v>
                </c:pt>
                <c:pt idx="22134">
                  <c:v>0.23902439024390201</c:v>
                </c:pt>
                <c:pt idx="22135">
                  <c:v>0.24761904761904699</c:v>
                </c:pt>
                <c:pt idx="22136">
                  <c:v>3.3816425120772799E-2</c:v>
                </c:pt>
                <c:pt idx="22137">
                  <c:v>7.61904761904761E-2</c:v>
                </c:pt>
                <c:pt idx="22138">
                  <c:v>-4.8034934497816498E-2</c:v>
                </c:pt>
                <c:pt idx="22139">
                  <c:v>-5.11627906976743E-2</c:v>
                </c:pt>
                <c:pt idx="22140">
                  <c:v>-7.7777777777777696E-2</c:v>
                </c:pt>
                <c:pt idx="22141">
                  <c:v>-7.0707070707070704E-2</c:v>
                </c:pt>
                <c:pt idx="22142">
                  <c:v>-7.6923076923076802E-2</c:v>
                </c:pt>
                <c:pt idx="22143">
                  <c:v>5.5248618784531304E-3</c:v>
                </c:pt>
                <c:pt idx="22144">
                  <c:v>4.4052863436123604E-3</c:v>
                </c:pt>
                <c:pt idx="22145">
                  <c:v>4.6511627906977698E-3</c:v>
                </c:pt>
                <c:pt idx="22146">
                  <c:v>3.9525691699604498E-3</c:v>
                </c:pt>
                <c:pt idx="22147">
                  <c:v>0.05</c:v>
                </c:pt>
                <c:pt idx="22148">
                  <c:v>5.0505050505050601E-2</c:v>
                </c:pt>
                <c:pt idx="22149">
                  <c:v>5.8139534883720999E-2</c:v>
                </c:pt>
                <c:pt idx="22150">
                  <c:v>5.3475935828877202E-3</c:v>
                </c:pt>
                <c:pt idx="22151">
                  <c:v>6.4516129032257102E-3</c:v>
                </c:pt>
                <c:pt idx="22152">
                  <c:v>5.7803468208093003E-3</c:v>
                </c:pt>
                <c:pt idx="22153">
                  <c:v>0.205741626794258</c:v>
                </c:pt>
                <c:pt idx="22154">
                  <c:v>-0.1</c:v>
                </c:pt>
                <c:pt idx="22155">
                  <c:v>0.109170305676855</c:v>
                </c:pt>
                <c:pt idx="22156">
                  <c:v>0.135135135135135</c:v>
                </c:pt>
                <c:pt idx="22157">
                  <c:v>0.15976331360946699</c:v>
                </c:pt>
                <c:pt idx="22158">
                  <c:v>0.17857142857142799</c:v>
                </c:pt>
                <c:pt idx="22159">
                  <c:v>0.1875</c:v>
                </c:pt>
                <c:pt idx="22160">
                  <c:v>0.214285714285714</c:v>
                </c:pt>
                <c:pt idx="22161">
                  <c:v>0.30379746835443</c:v>
                </c:pt>
                <c:pt idx="22162">
                  <c:v>0.38999999999999901</c:v>
                </c:pt>
                <c:pt idx="22163">
                  <c:v>0.42439024390243801</c:v>
                </c:pt>
                <c:pt idx="22164">
                  <c:v>0.29824561403508698</c:v>
                </c:pt>
                <c:pt idx="22165">
                  <c:v>0.17821782178217799</c:v>
                </c:pt>
                <c:pt idx="22166">
                  <c:v>0.183673469387755</c:v>
                </c:pt>
                <c:pt idx="22167">
                  <c:v>0.204188481675392</c:v>
                </c:pt>
                <c:pt idx="22168">
                  <c:v>0.21311475409836</c:v>
                </c:pt>
                <c:pt idx="22169">
                  <c:v>0.202247191011236</c:v>
                </c:pt>
                <c:pt idx="22170">
                  <c:v>-2.63929618768328E-2</c:v>
                </c:pt>
                <c:pt idx="22171">
                  <c:v>-2.63929618768328E-2</c:v>
                </c:pt>
                <c:pt idx="22172">
                  <c:v>-3.3333333333333402E-2</c:v>
                </c:pt>
                <c:pt idx="22173">
                  <c:v>-2.8571428571428401E-2</c:v>
                </c:pt>
                <c:pt idx="22174">
                  <c:v>-2.8037383177569899E-2</c:v>
                </c:pt>
                <c:pt idx="22175">
                  <c:v>-3.0927835051546199E-2</c:v>
                </c:pt>
                <c:pt idx="22176">
                  <c:v>-0.119521912350597</c:v>
                </c:pt>
                <c:pt idx="22177">
                  <c:v>-0.143540669856459</c:v>
                </c:pt>
                <c:pt idx="22178">
                  <c:v>-0.18224299065420499</c:v>
                </c:pt>
                <c:pt idx="22179">
                  <c:v>-0.21195652173912999</c:v>
                </c:pt>
                <c:pt idx="22180">
                  <c:v>-0.20506329113923999</c:v>
                </c:pt>
                <c:pt idx="22181">
                  <c:v>-0.21910112359550499</c:v>
                </c:pt>
                <c:pt idx="22182">
                  <c:v>-0.22941176470588201</c:v>
                </c:pt>
                <c:pt idx="22183">
                  <c:v>-0.19428571428571401</c:v>
                </c:pt>
                <c:pt idx="22184">
                  <c:v>-0.19767441860465099</c:v>
                </c:pt>
                <c:pt idx="22185">
                  <c:v>-0.22368421052631501</c:v>
                </c:pt>
                <c:pt idx="22186">
                  <c:v>-0.29251700680272102</c:v>
                </c:pt>
                <c:pt idx="22187">
                  <c:v>-0.316176470588235</c:v>
                </c:pt>
                <c:pt idx="22188">
                  <c:v>-0.365695792880258</c:v>
                </c:pt>
                <c:pt idx="22189">
                  <c:v>-0.36423841059602602</c:v>
                </c:pt>
                <c:pt idx="22190">
                  <c:v>-0.51335311572700304</c:v>
                </c:pt>
                <c:pt idx="22191">
                  <c:v>-0.247113163972286</c:v>
                </c:pt>
                <c:pt idx="22192">
                  <c:v>-0.25907990314769902</c:v>
                </c:pt>
                <c:pt idx="22193">
                  <c:v>-0.32923076923076899</c:v>
                </c:pt>
                <c:pt idx="22194">
                  <c:v>-0.39031339031339002</c:v>
                </c:pt>
                <c:pt idx="22195">
                  <c:v>-0.278236914600551</c:v>
                </c:pt>
                <c:pt idx="22196">
                  <c:v>-0.36111111111111099</c:v>
                </c:pt>
                <c:pt idx="22197">
                  <c:v>-0.35135135135135098</c:v>
                </c:pt>
                <c:pt idx="22198">
                  <c:v>-0.35862068965517202</c:v>
                </c:pt>
                <c:pt idx="22199">
                  <c:v>-0.33333333333333298</c:v>
                </c:pt>
                <c:pt idx="22200">
                  <c:v>-0.37024221453287098</c:v>
                </c:pt>
                <c:pt idx="22201">
                  <c:v>-0.33333333333333298</c:v>
                </c:pt>
                <c:pt idx="22202">
                  <c:v>-0.36271186440677899</c:v>
                </c:pt>
                <c:pt idx="22203">
                  <c:v>-0.50375939849623996</c:v>
                </c:pt>
                <c:pt idx="22204">
                  <c:v>-0.45381526104417602</c:v>
                </c:pt>
                <c:pt idx="22205">
                  <c:v>-0.31851851851851798</c:v>
                </c:pt>
                <c:pt idx="22206">
                  <c:v>-2.59365994236311E-2</c:v>
                </c:pt>
                <c:pt idx="22207">
                  <c:v>-2.81249999999999E-2</c:v>
                </c:pt>
                <c:pt idx="22208">
                  <c:v>-3.2258064516128997E-2</c:v>
                </c:pt>
                <c:pt idx="22209">
                  <c:v>-3.1914893617021198E-2</c:v>
                </c:pt>
                <c:pt idx="22210">
                  <c:v>-3.8626609442059902E-2</c:v>
                </c:pt>
                <c:pt idx="22211">
                  <c:v>-3.9647577092511099E-2</c:v>
                </c:pt>
                <c:pt idx="22212">
                  <c:v>-8.7071240105540904E-2</c:v>
                </c:pt>
                <c:pt idx="22213">
                  <c:v>-8.5271317829457294E-2</c:v>
                </c:pt>
                <c:pt idx="22214">
                  <c:v>-7.8014184397163094E-2</c:v>
                </c:pt>
                <c:pt idx="22215">
                  <c:v>-0.101941747572815</c:v>
                </c:pt>
                <c:pt idx="22216">
                  <c:v>-6.1503416856492001E-2</c:v>
                </c:pt>
                <c:pt idx="22217">
                  <c:v>-7.9518072289156597E-2</c:v>
                </c:pt>
                <c:pt idx="22218">
                  <c:v>-8.5714285714285604E-2</c:v>
                </c:pt>
                <c:pt idx="22219">
                  <c:v>-8.9552238805970102E-2</c:v>
                </c:pt>
                <c:pt idx="22220">
                  <c:v>-3.91644908616188E-2</c:v>
                </c:pt>
                <c:pt idx="22221">
                  <c:v>-4.1095890410958798E-2</c:v>
                </c:pt>
                <c:pt idx="22222">
                  <c:v>-3.8363171355498799E-2</c:v>
                </c:pt>
                <c:pt idx="22223">
                  <c:v>-4.1322314049586799E-2</c:v>
                </c:pt>
                <c:pt idx="22224">
                  <c:v>-1.94805194805194E-2</c:v>
                </c:pt>
                <c:pt idx="22225">
                  <c:v>-2.0270270270270101E-2</c:v>
                </c:pt>
                <c:pt idx="22226">
                  <c:v>-9.9009900990099098E-3</c:v>
                </c:pt>
                <c:pt idx="22227">
                  <c:v>-3.4482758620689703E-2</c:v>
                </c:pt>
                <c:pt idx="22228">
                  <c:v>-3.2258064516128997E-2</c:v>
                </c:pt>
                <c:pt idx="22229">
                  <c:v>-3.2432432432432302E-2</c:v>
                </c:pt>
                <c:pt idx="22230">
                  <c:v>-3.4682080924855502E-2</c:v>
                </c:pt>
                <c:pt idx="22231">
                  <c:v>-0.04</c:v>
                </c:pt>
                <c:pt idx="22232">
                  <c:v>-3.5928143712574898E-2</c:v>
                </c:pt>
                <c:pt idx="22233">
                  <c:v>-4.4776119402984899E-2</c:v>
                </c:pt>
                <c:pt idx="22234">
                  <c:v>-3.5714285714285803E-2</c:v>
                </c:pt>
                <c:pt idx="22235">
                  <c:v>-1.8749999999999999E-2</c:v>
                </c:pt>
                <c:pt idx="22236">
                  <c:v>-2.04081632653061E-2</c:v>
                </c:pt>
                <c:pt idx="22237">
                  <c:v>-3.8961038961038801E-2</c:v>
                </c:pt>
                <c:pt idx="22238">
                  <c:v>-3.8961038961038801E-2</c:v>
                </c:pt>
                <c:pt idx="22239">
                  <c:v>-3.9215686274509803E-2</c:v>
                </c:pt>
                <c:pt idx="22240">
                  <c:v>-3.9215686274509803E-2</c:v>
                </c:pt>
                <c:pt idx="22241">
                  <c:v>-3.94736842105263E-2</c:v>
                </c:pt>
                <c:pt idx="22242">
                  <c:v>-3.5502958579881602E-2</c:v>
                </c:pt>
                <c:pt idx="22243">
                  <c:v>-3.7499999999999999E-2</c:v>
                </c:pt>
                <c:pt idx="22244">
                  <c:v>-8.6206896551724199E-2</c:v>
                </c:pt>
                <c:pt idx="22245">
                  <c:v>-8.1521739130434798E-2</c:v>
                </c:pt>
                <c:pt idx="22246">
                  <c:v>-6.7092651757188496E-2</c:v>
                </c:pt>
                <c:pt idx="22247">
                  <c:v>-6.4615384615384505E-2</c:v>
                </c:pt>
                <c:pt idx="22248">
                  <c:v>-6.6246056782334403E-2</c:v>
                </c:pt>
                <c:pt idx="22249">
                  <c:v>-6.9767441860465004E-2</c:v>
                </c:pt>
                <c:pt idx="22250">
                  <c:v>-8.7947882736156294E-2</c:v>
                </c:pt>
                <c:pt idx="22251">
                  <c:v>-0.260115606936416</c:v>
                </c:pt>
                <c:pt idx="22252">
                  <c:v>-6.5693430656934296E-2</c:v>
                </c:pt>
                <c:pt idx="22253">
                  <c:v>-0.105386416861826</c:v>
                </c:pt>
                <c:pt idx="22254">
                  <c:v>-4.1284403669724801E-2</c:v>
                </c:pt>
                <c:pt idx="22255">
                  <c:v>-4.6632124352331501E-2</c:v>
                </c:pt>
                <c:pt idx="22256">
                  <c:v>-6.0810810810810703E-2</c:v>
                </c:pt>
                <c:pt idx="22257">
                  <c:v>-6.0402684563758399E-2</c:v>
                </c:pt>
                <c:pt idx="22258">
                  <c:v>-5.9210526315789297E-2</c:v>
                </c:pt>
                <c:pt idx="22259">
                  <c:v>-5.4216867469879498E-2</c:v>
                </c:pt>
                <c:pt idx="22260">
                  <c:v>-3.3149171270718099E-2</c:v>
                </c:pt>
                <c:pt idx="22261">
                  <c:v>-3.8961038961038801E-2</c:v>
                </c:pt>
                <c:pt idx="22262">
                  <c:v>-9.2783505154638998E-2</c:v>
                </c:pt>
                <c:pt idx="22263">
                  <c:v>-8.4112149532710095E-2</c:v>
                </c:pt>
                <c:pt idx="22264">
                  <c:v>-3.4090909090909102E-2</c:v>
                </c:pt>
                <c:pt idx="22265">
                  <c:v>-4.0935672514619902E-2</c:v>
                </c:pt>
                <c:pt idx="22266">
                  <c:v>-2.6845637583892499E-2</c:v>
                </c:pt>
                <c:pt idx="22267">
                  <c:v>2.14067278287461E-2</c:v>
                </c:pt>
                <c:pt idx="22268">
                  <c:v>2.14067278287461E-2</c:v>
                </c:pt>
                <c:pt idx="22269">
                  <c:v>2.1276595744680701E-2</c:v>
                </c:pt>
                <c:pt idx="22270">
                  <c:v>2.0289855072463701E-2</c:v>
                </c:pt>
                <c:pt idx="22271">
                  <c:v>1.47492625368732E-2</c:v>
                </c:pt>
                <c:pt idx="22272">
                  <c:v>-2.14067278287461E-2</c:v>
                </c:pt>
                <c:pt idx="22273">
                  <c:v>-2.1671826625387001E-2</c:v>
                </c:pt>
                <c:pt idx="22274">
                  <c:v>-2.1806853582554402E-2</c:v>
                </c:pt>
                <c:pt idx="22275">
                  <c:v>-8.6419753086419596E-2</c:v>
                </c:pt>
                <c:pt idx="22276">
                  <c:v>-8.8607594936708806E-2</c:v>
                </c:pt>
                <c:pt idx="22277">
                  <c:v>0</c:v>
                </c:pt>
                <c:pt idx="22278">
                  <c:v>0</c:v>
                </c:pt>
                <c:pt idx="22279">
                  <c:v>0</c:v>
                </c:pt>
                <c:pt idx="22280">
                  <c:v>-1.8927444794952699E-2</c:v>
                </c:pt>
                <c:pt idx="22281">
                  <c:v>-1.1406844106463801E-2</c:v>
                </c:pt>
                <c:pt idx="22282">
                  <c:v>-1.0752688172042999E-2</c:v>
                </c:pt>
                <c:pt idx="22283">
                  <c:v>-1.15384615384614E-2</c:v>
                </c:pt>
                <c:pt idx="22284">
                  <c:v>-1.2096774193548401E-2</c:v>
                </c:pt>
                <c:pt idx="22285">
                  <c:v>-1.21951219512195E-2</c:v>
                </c:pt>
                <c:pt idx="22286">
                  <c:v>-1.37614678899082E-2</c:v>
                </c:pt>
                <c:pt idx="22287">
                  <c:v>-6.9284064665127102E-3</c:v>
                </c:pt>
                <c:pt idx="22288">
                  <c:v>-6.1855670103092503E-3</c:v>
                </c:pt>
                <c:pt idx="22289">
                  <c:v>0.119521912350597</c:v>
                </c:pt>
                <c:pt idx="22290">
                  <c:v>0.107913669064748</c:v>
                </c:pt>
                <c:pt idx="22291">
                  <c:v>0.107344632768361</c:v>
                </c:pt>
                <c:pt idx="22292">
                  <c:v>0.10160427807486599</c:v>
                </c:pt>
                <c:pt idx="22293">
                  <c:v>0.11198428290766201</c:v>
                </c:pt>
                <c:pt idx="22294">
                  <c:v>0.13103448275862001</c:v>
                </c:pt>
                <c:pt idx="22295">
                  <c:v>0.10775047258979099</c:v>
                </c:pt>
                <c:pt idx="22296">
                  <c:v>0.114688128772635</c:v>
                </c:pt>
                <c:pt idx="22297">
                  <c:v>0.114688128772635</c:v>
                </c:pt>
                <c:pt idx="22298">
                  <c:v>0.11949685534591099</c:v>
                </c:pt>
                <c:pt idx="22299">
                  <c:v>0.126948775055679</c:v>
                </c:pt>
                <c:pt idx="22300">
                  <c:v>0.12258064516129</c:v>
                </c:pt>
                <c:pt idx="22301">
                  <c:v>7.59493670886075E-2</c:v>
                </c:pt>
                <c:pt idx="22302">
                  <c:v>8.8435374149659907E-2</c:v>
                </c:pt>
                <c:pt idx="22303">
                  <c:v>9.7744360902255606E-2</c:v>
                </c:pt>
                <c:pt idx="22304">
                  <c:v>0.15299334811529899</c:v>
                </c:pt>
                <c:pt idx="22305">
                  <c:v>0.13609467455621299</c:v>
                </c:pt>
                <c:pt idx="22306">
                  <c:v>0.151648351648351</c:v>
                </c:pt>
                <c:pt idx="22307">
                  <c:v>0.16853932584269599</c:v>
                </c:pt>
                <c:pt idx="22308">
                  <c:v>0.15400410677618001</c:v>
                </c:pt>
                <c:pt idx="22309">
                  <c:v>0.195822454308093</c:v>
                </c:pt>
                <c:pt idx="22310">
                  <c:v>0.20107238605898101</c:v>
                </c:pt>
                <c:pt idx="22311">
                  <c:v>0.20754716981131999</c:v>
                </c:pt>
                <c:pt idx="22312">
                  <c:v>0.21813031161473001</c:v>
                </c:pt>
                <c:pt idx="22313">
                  <c:v>0.17948717948717899</c:v>
                </c:pt>
                <c:pt idx="22314">
                  <c:v>0.183770883054892</c:v>
                </c:pt>
                <c:pt idx="22315">
                  <c:v>0.19106699751861</c:v>
                </c:pt>
                <c:pt idx="22316">
                  <c:v>0.19999999999999901</c:v>
                </c:pt>
                <c:pt idx="22317">
                  <c:v>0.238390092879257</c:v>
                </c:pt>
                <c:pt idx="22318">
                  <c:v>0.22222222222222199</c:v>
                </c:pt>
                <c:pt idx="22319">
                  <c:v>0.202380952380952</c:v>
                </c:pt>
                <c:pt idx="22320">
                  <c:v>0.209439528023598</c:v>
                </c:pt>
                <c:pt idx="22321">
                  <c:v>0.22683706070287499</c:v>
                </c:pt>
                <c:pt idx="22322">
                  <c:v>0.20858895705521399</c:v>
                </c:pt>
                <c:pt idx="22323">
                  <c:v>0.21875</c:v>
                </c:pt>
                <c:pt idx="22324">
                  <c:v>0.20348837209302301</c:v>
                </c:pt>
                <c:pt idx="22325">
                  <c:v>0.223529411764705</c:v>
                </c:pt>
                <c:pt idx="22326">
                  <c:v>0.22600619195046401</c:v>
                </c:pt>
                <c:pt idx="22327">
                  <c:v>0.230283911671924</c:v>
                </c:pt>
                <c:pt idx="22328">
                  <c:v>0.21533923303834801</c:v>
                </c:pt>
                <c:pt idx="22329">
                  <c:v>0.212827988338192</c:v>
                </c:pt>
                <c:pt idx="22330">
                  <c:v>0.210843373493975</c:v>
                </c:pt>
                <c:pt idx="22331">
                  <c:v>0.223241590214067</c:v>
                </c:pt>
                <c:pt idx="22332">
                  <c:v>0.223241590214067</c:v>
                </c:pt>
                <c:pt idx="22333">
                  <c:v>0.23174603174603101</c:v>
                </c:pt>
                <c:pt idx="22334">
                  <c:v>0.224615384615384</c:v>
                </c:pt>
                <c:pt idx="22335">
                  <c:v>0.22600619195046401</c:v>
                </c:pt>
                <c:pt idx="22336">
                  <c:v>0.259493670886076</c:v>
                </c:pt>
                <c:pt idx="22337">
                  <c:v>0.26421404682274202</c:v>
                </c:pt>
                <c:pt idx="22338">
                  <c:v>0.24921135646687601</c:v>
                </c:pt>
                <c:pt idx="22339">
                  <c:v>0.24610591900311499</c:v>
                </c:pt>
                <c:pt idx="22340">
                  <c:v>0.27335640138408301</c:v>
                </c:pt>
                <c:pt idx="22341">
                  <c:v>0.26245847176079701</c:v>
                </c:pt>
                <c:pt idx="22342">
                  <c:v>0.26962457337883899</c:v>
                </c:pt>
                <c:pt idx="22343">
                  <c:v>0.36301369863013599</c:v>
                </c:pt>
                <c:pt idx="22344">
                  <c:v>0.34219269102990002</c:v>
                </c:pt>
                <c:pt idx="22345">
                  <c:v>0.46020761245674702</c:v>
                </c:pt>
                <c:pt idx="22346">
                  <c:v>0.411392405063291</c:v>
                </c:pt>
                <c:pt idx="22347">
                  <c:v>0.42236024844720399</c:v>
                </c:pt>
                <c:pt idx="22348">
                  <c:v>0.430379746835443</c:v>
                </c:pt>
                <c:pt idx="22349">
                  <c:v>0.430379746835443</c:v>
                </c:pt>
                <c:pt idx="22350">
                  <c:v>0.53392330383480802</c:v>
                </c:pt>
                <c:pt idx="22351">
                  <c:v>0.621993127147766</c:v>
                </c:pt>
                <c:pt idx="22352">
                  <c:v>0.58199356913183198</c:v>
                </c:pt>
                <c:pt idx="22353">
                  <c:v>0.60535117056856103</c:v>
                </c:pt>
                <c:pt idx="22354">
                  <c:v>0.63225806451612898</c:v>
                </c:pt>
                <c:pt idx="22355">
                  <c:v>0.64052287581699296</c:v>
                </c:pt>
                <c:pt idx="22356">
                  <c:v>0.64473684210526305</c:v>
                </c:pt>
                <c:pt idx="22357">
                  <c:v>0.62310030395136695</c:v>
                </c:pt>
                <c:pt idx="22358">
                  <c:v>0.57575757575757502</c:v>
                </c:pt>
                <c:pt idx="22359">
                  <c:v>0.61538461538461497</c:v>
                </c:pt>
                <c:pt idx="22360">
                  <c:v>0.51231527093595997</c:v>
                </c:pt>
                <c:pt idx="22361">
                  <c:v>0.55216284987277298</c:v>
                </c:pt>
                <c:pt idx="22362">
                  <c:v>0.60563380281690105</c:v>
                </c:pt>
                <c:pt idx="22363">
                  <c:v>0.61604584527220596</c:v>
                </c:pt>
                <c:pt idx="22364">
                  <c:v>0.62606232294617503</c:v>
                </c:pt>
                <c:pt idx="22365">
                  <c:v>0.64057971014492698</c:v>
                </c:pt>
                <c:pt idx="22366">
                  <c:v>0.636887608069164</c:v>
                </c:pt>
                <c:pt idx="22367">
                  <c:v>0.64431486880466404</c:v>
                </c:pt>
                <c:pt idx="22368">
                  <c:v>0.70607028753993595</c:v>
                </c:pt>
                <c:pt idx="22369">
                  <c:v>0.71803278688524497</c:v>
                </c:pt>
                <c:pt idx="22370">
                  <c:v>0.731958762886598</c:v>
                </c:pt>
                <c:pt idx="22371">
                  <c:v>0.73469387755102</c:v>
                </c:pt>
                <c:pt idx="22372">
                  <c:v>0.78305084745762699</c:v>
                </c:pt>
                <c:pt idx="22373">
                  <c:v>0.80068728522336696</c:v>
                </c:pt>
                <c:pt idx="22374">
                  <c:v>0.75694444444444398</c:v>
                </c:pt>
                <c:pt idx="22375">
                  <c:v>0.77857142857142803</c:v>
                </c:pt>
                <c:pt idx="22376">
                  <c:v>0.722419928825622</c:v>
                </c:pt>
                <c:pt idx="22377">
                  <c:v>0.71228070175438596</c:v>
                </c:pt>
                <c:pt idx="22378">
                  <c:v>0.75971731448763202</c:v>
                </c:pt>
                <c:pt idx="22379">
                  <c:v>0.77241379310344804</c:v>
                </c:pt>
                <c:pt idx="22380">
                  <c:v>0.77777777777777701</c:v>
                </c:pt>
                <c:pt idx="22381">
                  <c:v>0.77777777777777701</c:v>
                </c:pt>
                <c:pt idx="22382">
                  <c:v>0.77777777777777701</c:v>
                </c:pt>
                <c:pt idx="22383">
                  <c:v>0.78988326848249002</c:v>
                </c:pt>
                <c:pt idx="22384">
                  <c:v>0.81034482758620596</c:v>
                </c:pt>
                <c:pt idx="22385">
                  <c:v>0.85454545454545405</c:v>
                </c:pt>
                <c:pt idx="22386">
                  <c:v>0.82456140350877105</c:v>
                </c:pt>
                <c:pt idx="22387">
                  <c:v>0.88340807174887903</c:v>
                </c:pt>
                <c:pt idx="22388">
                  <c:v>0.81034482758620596</c:v>
                </c:pt>
                <c:pt idx="22389">
                  <c:v>0.82456140350877105</c:v>
                </c:pt>
                <c:pt idx="22390">
                  <c:v>0.90638297872340401</c:v>
                </c:pt>
                <c:pt idx="22391">
                  <c:v>0.89743589743589702</c:v>
                </c:pt>
                <c:pt idx="22392">
                  <c:v>0.81497797356828094</c:v>
                </c:pt>
                <c:pt idx="22393">
                  <c:v>0.829059829059829</c:v>
                </c:pt>
                <c:pt idx="22394">
                  <c:v>0.90871369294605797</c:v>
                </c:pt>
                <c:pt idx="22395">
                  <c:v>0.90393013100436603</c:v>
                </c:pt>
                <c:pt idx="22396">
                  <c:v>0.819819819819819</c:v>
                </c:pt>
                <c:pt idx="22397">
                  <c:v>0.85046728971962604</c:v>
                </c:pt>
                <c:pt idx="22398">
                  <c:v>0.93665158371040702</c:v>
                </c:pt>
                <c:pt idx="22399">
                  <c:v>0.93665158371040702</c:v>
                </c:pt>
                <c:pt idx="22400">
                  <c:v>0.85046728971962604</c:v>
                </c:pt>
                <c:pt idx="22401">
                  <c:v>0.81967213114754101</c:v>
                </c:pt>
                <c:pt idx="22402">
                  <c:v>0.89641434262948205</c:v>
                </c:pt>
                <c:pt idx="22403">
                  <c:v>0.86872586872586799</c:v>
                </c:pt>
                <c:pt idx="22404">
                  <c:v>0.854700854700854</c:v>
                </c:pt>
                <c:pt idx="22405">
                  <c:v>0.87447698744769797</c:v>
                </c:pt>
                <c:pt idx="22406">
                  <c:v>0.98639455782312901</c:v>
                </c:pt>
                <c:pt idx="22407">
                  <c:v>1</c:v>
                </c:pt>
                <c:pt idx="22408">
                  <c:v>8.4985835694051295E-3</c:v>
                </c:pt>
                <c:pt idx="22409">
                  <c:v>8.4985835694051295E-3</c:v>
                </c:pt>
                <c:pt idx="22410">
                  <c:v>9.2024539877299995E-3</c:v>
                </c:pt>
                <c:pt idx="22411">
                  <c:v>9.2024539877299995E-3</c:v>
                </c:pt>
                <c:pt idx="22412">
                  <c:v>2.9508196721311501E-2</c:v>
                </c:pt>
                <c:pt idx="22413">
                  <c:v>3.9735099337748297E-2</c:v>
                </c:pt>
                <c:pt idx="22414">
                  <c:v>5.3571428571428603E-2</c:v>
                </c:pt>
                <c:pt idx="22415">
                  <c:v>3.6906854130052701E-2</c:v>
                </c:pt>
                <c:pt idx="22416">
                  <c:v>2.8753993610223599E-2</c:v>
                </c:pt>
                <c:pt idx="22417">
                  <c:v>5.2799999999999903E-2</c:v>
                </c:pt>
                <c:pt idx="22418">
                  <c:v>5.1968503937007901E-2</c:v>
                </c:pt>
                <c:pt idx="22419">
                  <c:v>5.2132701421800903E-2</c:v>
                </c:pt>
                <c:pt idx="22420">
                  <c:v>1.9801980198019799E-2</c:v>
                </c:pt>
                <c:pt idx="22421">
                  <c:v>0</c:v>
                </c:pt>
                <c:pt idx="22422">
                  <c:v>3.4369885433715303E-2</c:v>
                </c:pt>
                <c:pt idx="22423">
                  <c:v>3.6144578313252997E-2</c:v>
                </c:pt>
                <c:pt idx="22424">
                  <c:v>3.31753554502369E-2</c:v>
                </c:pt>
                <c:pt idx="22425">
                  <c:v>3.6395147313691402E-2</c:v>
                </c:pt>
                <c:pt idx="22426">
                  <c:v>4.4210526315789402E-2</c:v>
                </c:pt>
                <c:pt idx="22427">
                  <c:v>2.5104602510460199E-2</c:v>
                </c:pt>
                <c:pt idx="22428">
                  <c:v>1.8711018711018601E-2</c:v>
                </c:pt>
                <c:pt idx="22429">
                  <c:v>1.91897654584221E-2</c:v>
                </c:pt>
                <c:pt idx="22430">
                  <c:v>1.81086519114688E-2</c:v>
                </c:pt>
                <c:pt idx="22431">
                  <c:v>1.60427807486631E-2</c:v>
                </c:pt>
                <c:pt idx="22432">
                  <c:v>-0.01</c:v>
                </c:pt>
                <c:pt idx="22433">
                  <c:v>3.7701974865349902E-2</c:v>
                </c:pt>
                <c:pt idx="22434">
                  <c:v>4.5075125208681101E-2</c:v>
                </c:pt>
                <c:pt idx="22435">
                  <c:v>6.9536423841059597E-2</c:v>
                </c:pt>
                <c:pt idx="22436">
                  <c:v>7.9545454545454503E-2</c:v>
                </c:pt>
                <c:pt idx="22437">
                  <c:v>8.1712062256809201E-2</c:v>
                </c:pt>
                <c:pt idx="22438">
                  <c:v>9.9029126213592195E-2</c:v>
                </c:pt>
                <c:pt idx="22439">
                  <c:v>4.2704626334519602E-2</c:v>
                </c:pt>
                <c:pt idx="22440">
                  <c:v>4.6875E-2</c:v>
                </c:pt>
                <c:pt idx="22441">
                  <c:v>4.6332046332046198E-2</c:v>
                </c:pt>
                <c:pt idx="22442">
                  <c:v>4.8192771084337199E-2</c:v>
                </c:pt>
                <c:pt idx="22443">
                  <c:v>7.8156312625250399E-2</c:v>
                </c:pt>
                <c:pt idx="22444">
                  <c:v>8.6065573770491802E-2</c:v>
                </c:pt>
                <c:pt idx="22445">
                  <c:v>5.3677932405566502E-2</c:v>
                </c:pt>
                <c:pt idx="22446">
                  <c:v>4.7808764940239001E-2</c:v>
                </c:pt>
                <c:pt idx="22447">
                  <c:v>5.0847457627118703E-2</c:v>
                </c:pt>
                <c:pt idx="22448">
                  <c:v>5.0632911392405097E-2</c:v>
                </c:pt>
                <c:pt idx="22449">
                  <c:v>5.5900621118012403E-2</c:v>
                </c:pt>
                <c:pt idx="22450">
                  <c:v>4.9250535331905702E-2</c:v>
                </c:pt>
                <c:pt idx="22451">
                  <c:v>4.0572792362768499E-2</c:v>
                </c:pt>
                <c:pt idx="22452">
                  <c:v>5.28735632183907E-2</c:v>
                </c:pt>
                <c:pt idx="22453">
                  <c:v>5.80357142857141E-2</c:v>
                </c:pt>
                <c:pt idx="22454">
                  <c:v>5.1918735891647701E-2</c:v>
                </c:pt>
                <c:pt idx="22455">
                  <c:v>5.2391799544419103E-2</c:v>
                </c:pt>
                <c:pt idx="22456">
                  <c:v>5.28735632183907E-2</c:v>
                </c:pt>
                <c:pt idx="22457">
                  <c:v>5.85241730279897E-2</c:v>
                </c:pt>
                <c:pt idx="22458">
                  <c:v>0.08</c:v>
                </c:pt>
                <c:pt idx="22459">
                  <c:v>7.7669902912621297E-2</c:v>
                </c:pt>
                <c:pt idx="22460">
                  <c:v>7.7669902912621297E-2</c:v>
                </c:pt>
                <c:pt idx="22461">
                  <c:v>7.3394495412843999E-2</c:v>
                </c:pt>
                <c:pt idx="22462">
                  <c:v>8.3135391923990498E-2</c:v>
                </c:pt>
                <c:pt idx="22463">
                  <c:v>8.9058524173027898E-2</c:v>
                </c:pt>
                <c:pt idx="22464">
                  <c:v>8.7719298245614002E-2</c:v>
                </c:pt>
                <c:pt idx="22465">
                  <c:v>7.9726651480637803E-2</c:v>
                </c:pt>
                <c:pt idx="22466">
                  <c:v>8.04597701149425E-2</c:v>
                </c:pt>
                <c:pt idx="22467">
                  <c:v>8.4745762711864403E-2</c:v>
                </c:pt>
                <c:pt idx="22468">
                  <c:v>8.9514066496163697E-2</c:v>
                </c:pt>
                <c:pt idx="22469">
                  <c:v>0.10784313725490199</c:v>
                </c:pt>
                <c:pt idx="22470">
                  <c:v>0.10377358490565999</c:v>
                </c:pt>
                <c:pt idx="22471">
                  <c:v>0.10784313725490199</c:v>
                </c:pt>
                <c:pt idx="22472">
                  <c:v>0.13419913419913401</c:v>
                </c:pt>
                <c:pt idx="22473">
                  <c:v>0.123689727463312</c:v>
                </c:pt>
                <c:pt idx="22474">
                  <c:v>0.131991051454138</c:v>
                </c:pt>
                <c:pt idx="22475">
                  <c:v>0.142241379310344</c:v>
                </c:pt>
                <c:pt idx="22476">
                  <c:v>0.18965517241379301</c:v>
                </c:pt>
                <c:pt idx="22477">
                  <c:v>0.233695652173913</c:v>
                </c:pt>
                <c:pt idx="22478">
                  <c:v>0.25745257452574499</c:v>
                </c:pt>
                <c:pt idx="22479">
                  <c:v>0.25469168900804201</c:v>
                </c:pt>
                <c:pt idx="22480">
                  <c:v>0.248648648648648</c:v>
                </c:pt>
                <c:pt idx="22481">
                  <c:v>0.25274725274725202</c:v>
                </c:pt>
                <c:pt idx="22482">
                  <c:v>0.27520435967302398</c:v>
                </c:pt>
                <c:pt idx="22483">
                  <c:v>0.27762803234501299</c:v>
                </c:pt>
                <c:pt idx="22484">
                  <c:v>0.28219178082191698</c:v>
                </c:pt>
                <c:pt idx="22485">
                  <c:v>0.24509803921568599</c:v>
                </c:pt>
                <c:pt idx="22486">
                  <c:v>0.28089887640449401</c:v>
                </c:pt>
                <c:pt idx="22487">
                  <c:v>0.25130890052355997</c:v>
                </c:pt>
                <c:pt idx="22488">
                  <c:v>0.26054590570719499</c:v>
                </c:pt>
                <c:pt idx="22489">
                  <c:v>0.25547445255474399</c:v>
                </c:pt>
                <c:pt idx="22490">
                  <c:v>0.28402366863905298</c:v>
                </c:pt>
                <c:pt idx="22491">
                  <c:v>0.30791788856304902</c:v>
                </c:pt>
                <c:pt idx="22492">
                  <c:v>0.30841121495327001</c:v>
                </c:pt>
                <c:pt idx="22493">
                  <c:v>0.30973451327433599</c:v>
                </c:pt>
                <c:pt idx="22494">
                  <c:v>0.32110091743119201</c:v>
                </c:pt>
                <c:pt idx="22495">
                  <c:v>0.30612244897959101</c:v>
                </c:pt>
                <c:pt idx="22496">
                  <c:v>0.28150134048257303</c:v>
                </c:pt>
                <c:pt idx="22497">
                  <c:v>0.284552845528455</c:v>
                </c:pt>
                <c:pt idx="22498">
                  <c:v>0.26229508196721302</c:v>
                </c:pt>
                <c:pt idx="22499">
                  <c:v>0.26229508196721302</c:v>
                </c:pt>
                <c:pt idx="22500">
                  <c:v>0.25806451612903197</c:v>
                </c:pt>
                <c:pt idx="22501">
                  <c:v>0.25531914893617003</c:v>
                </c:pt>
                <c:pt idx="22502">
                  <c:v>0.31948051948051898</c:v>
                </c:pt>
                <c:pt idx="22503">
                  <c:v>0.38080495356037097</c:v>
                </c:pt>
                <c:pt idx="22504">
                  <c:v>0.451807228915662</c:v>
                </c:pt>
                <c:pt idx="22505">
                  <c:v>0.45454545454545398</c:v>
                </c:pt>
                <c:pt idx="22506">
                  <c:v>0.45706371191135697</c:v>
                </c:pt>
                <c:pt idx="22507">
                  <c:v>0.56603773584905603</c:v>
                </c:pt>
                <c:pt idx="22508">
                  <c:v>0.62130177514792895</c:v>
                </c:pt>
                <c:pt idx="22509">
                  <c:v>0.71917808219178003</c:v>
                </c:pt>
                <c:pt idx="22510">
                  <c:v>0.77622377622377603</c:v>
                </c:pt>
                <c:pt idx="22511">
                  <c:v>0.73026315789473695</c:v>
                </c:pt>
                <c:pt idx="22512">
                  <c:v>0.76056338028169002</c:v>
                </c:pt>
                <c:pt idx="22513">
                  <c:v>0.76595744680850997</c:v>
                </c:pt>
                <c:pt idx="22514">
                  <c:v>0.75524475524475498</c:v>
                </c:pt>
                <c:pt idx="22515">
                  <c:v>0.64670658682634696</c:v>
                </c:pt>
                <c:pt idx="22516">
                  <c:v>0.69659442724458198</c:v>
                </c:pt>
                <c:pt idx="22517">
                  <c:v>0.70253164556962</c:v>
                </c:pt>
                <c:pt idx="22518">
                  <c:v>0.71612903225806401</c:v>
                </c:pt>
                <c:pt idx="22519">
                  <c:v>0.71757925072046103</c:v>
                </c:pt>
                <c:pt idx="22520">
                  <c:v>0.73255813953488302</c:v>
                </c:pt>
                <c:pt idx="22521">
                  <c:v>0.70532915360501502</c:v>
                </c:pt>
                <c:pt idx="22522">
                  <c:v>0.70716510903426699</c:v>
                </c:pt>
                <c:pt idx="22523">
                  <c:v>0.75919732441471499</c:v>
                </c:pt>
                <c:pt idx="22524">
                  <c:v>0.72623574144486702</c:v>
                </c:pt>
                <c:pt idx="22525">
                  <c:v>0.64745762711864396</c:v>
                </c:pt>
                <c:pt idx="22526">
                  <c:v>0.69139465875370898</c:v>
                </c:pt>
                <c:pt idx="22527">
                  <c:v>0.73968253968253905</c:v>
                </c:pt>
                <c:pt idx="22528">
                  <c:v>0.77222222222222203</c:v>
                </c:pt>
                <c:pt idx="22529">
                  <c:v>0.851393188854489</c:v>
                </c:pt>
                <c:pt idx="22530">
                  <c:v>0.84905660377358405</c:v>
                </c:pt>
                <c:pt idx="22531">
                  <c:v>0.89999999999999902</c:v>
                </c:pt>
                <c:pt idx="22532">
                  <c:v>0.98684210526315796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-3.6777583187390397E-2</c:v>
                </c:pt>
                <c:pt idx="22537">
                  <c:v>-5.1724137931034399E-2</c:v>
                </c:pt>
                <c:pt idx="22538">
                  <c:v>-3.04054054054054E-2</c:v>
                </c:pt>
                <c:pt idx="22539">
                  <c:v>-3.5294117647058899E-2</c:v>
                </c:pt>
                <c:pt idx="22540">
                  <c:v>-1.66112956810631E-2</c:v>
                </c:pt>
                <c:pt idx="22541">
                  <c:v>-1.8382352941176398E-2</c:v>
                </c:pt>
                <c:pt idx="22542">
                  <c:v>-2.01612903225807E-2</c:v>
                </c:pt>
                <c:pt idx="22543">
                  <c:v>-1.9455252918287799E-2</c:v>
                </c:pt>
                <c:pt idx="22544">
                  <c:v>2.1868787276341801E-2</c:v>
                </c:pt>
                <c:pt idx="22545">
                  <c:v>2.24032586558045E-2</c:v>
                </c:pt>
                <c:pt idx="22546">
                  <c:v>2.16110019646365E-2</c:v>
                </c:pt>
                <c:pt idx="22547">
                  <c:v>2.0637898686679E-2</c:v>
                </c:pt>
                <c:pt idx="22548">
                  <c:v>2.1113243761996001E-2</c:v>
                </c:pt>
                <c:pt idx="22549">
                  <c:v>2.0637898686679E-2</c:v>
                </c:pt>
                <c:pt idx="22550">
                  <c:v>2.1359223300970901E-2</c:v>
                </c:pt>
                <c:pt idx="22551">
                  <c:v>3.8167938931297201E-3</c:v>
                </c:pt>
                <c:pt idx="22552">
                  <c:v>3.9370078740157402E-3</c:v>
                </c:pt>
                <c:pt idx="22553">
                  <c:v>3.4482758620689703E-2</c:v>
                </c:pt>
                <c:pt idx="22554">
                  <c:v>6.8493150684931503E-2</c:v>
                </c:pt>
                <c:pt idx="22555">
                  <c:v>4.1841004184100403E-2</c:v>
                </c:pt>
                <c:pt idx="22556">
                  <c:v>5.26315789473683E-2</c:v>
                </c:pt>
                <c:pt idx="22557">
                  <c:v>5.28735632183907E-2</c:v>
                </c:pt>
                <c:pt idx="22558">
                  <c:v>5.4631828978622198E-2</c:v>
                </c:pt>
                <c:pt idx="22559">
                  <c:v>5.3864168618266997E-2</c:v>
                </c:pt>
                <c:pt idx="22560">
                  <c:v>5.4631828978622198E-2</c:v>
                </c:pt>
                <c:pt idx="22561">
                  <c:v>5.7142857142857099E-2</c:v>
                </c:pt>
                <c:pt idx="22562">
                  <c:v>0.10106382978723299</c:v>
                </c:pt>
                <c:pt idx="22563">
                  <c:v>9.1314031180400795E-2</c:v>
                </c:pt>
                <c:pt idx="22564">
                  <c:v>9.6470588235294003E-2</c:v>
                </c:pt>
                <c:pt idx="22565">
                  <c:v>0.12068965517241299</c:v>
                </c:pt>
                <c:pt idx="22566">
                  <c:v>0.122270742358078</c:v>
                </c:pt>
                <c:pt idx="22567">
                  <c:v>8.8937093275488002E-2</c:v>
                </c:pt>
                <c:pt idx="22568">
                  <c:v>9.0109890109889998E-2</c:v>
                </c:pt>
                <c:pt idx="22569">
                  <c:v>0.107049608355091</c:v>
                </c:pt>
                <c:pt idx="22570">
                  <c:v>0.12755102040816299</c:v>
                </c:pt>
                <c:pt idx="22571">
                  <c:v>0.107758620689655</c:v>
                </c:pt>
                <c:pt idx="22572">
                  <c:v>0.11607142857142801</c:v>
                </c:pt>
                <c:pt idx="22573">
                  <c:v>0.13174946004319599</c:v>
                </c:pt>
                <c:pt idx="22574">
                  <c:v>0.10695187165775399</c:v>
                </c:pt>
                <c:pt idx="22575">
                  <c:v>0.10695187165775399</c:v>
                </c:pt>
                <c:pt idx="22576">
                  <c:v>7.8085642317380299E-2</c:v>
                </c:pt>
                <c:pt idx="22577">
                  <c:v>9.3655589123866997E-2</c:v>
                </c:pt>
                <c:pt idx="22578">
                  <c:v>0.21525885558583099</c:v>
                </c:pt>
                <c:pt idx="22579">
                  <c:v>0.17594654788418701</c:v>
                </c:pt>
                <c:pt idx="22580">
                  <c:v>0.18854415274462999</c:v>
                </c:pt>
                <c:pt idx="22581">
                  <c:v>0.20101781170483399</c:v>
                </c:pt>
                <c:pt idx="22582">
                  <c:v>0.24610591900311499</c:v>
                </c:pt>
                <c:pt idx="22583">
                  <c:v>0.22379603399433401</c:v>
                </c:pt>
                <c:pt idx="22584">
                  <c:v>0.15675675675675599</c:v>
                </c:pt>
                <c:pt idx="22585">
                  <c:v>0.19078947368421001</c:v>
                </c:pt>
                <c:pt idx="22586">
                  <c:v>0.22754491017963999</c:v>
                </c:pt>
                <c:pt idx="22587">
                  <c:v>0.22023809523809501</c:v>
                </c:pt>
                <c:pt idx="22588">
                  <c:v>0.23566878980891701</c:v>
                </c:pt>
                <c:pt idx="22589">
                  <c:v>0.22699386503067401</c:v>
                </c:pt>
                <c:pt idx="22590">
                  <c:v>0.252279635258358</c:v>
                </c:pt>
                <c:pt idx="22591">
                  <c:v>0.24924924924924899</c:v>
                </c:pt>
                <c:pt idx="22592">
                  <c:v>0.24483775811209399</c:v>
                </c:pt>
                <c:pt idx="22593">
                  <c:v>0.238095238095238</c:v>
                </c:pt>
                <c:pt idx="22594">
                  <c:v>0.24629080118694299</c:v>
                </c:pt>
                <c:pt idx="22595">
                  <c:v>0.248484848484848</c:v>
                </c:pt>
                <c:pt idx="22596">
                  <c:v>0.248484848484848</c:v>
                </c:pt>
                <c:pt idx="22597">
                  <c:v>0.27152317880794702</c:v>
                </c:pt>
                <c:pt idx="22598">
                  <c:v>0.27891156462584998</c:v>
                </c:pt>
                <c:pt idx="22599">
                  <c:v>0.27147766323023997</c:v>
                </c:pt>
                <c:pt idx="22600">
                  <c:v>0.23867069486404799</c:v>
                </c:pt>
                <c:pt idx="22601">
                  <c:v>0.25401929260450101</c:v>
                </c:pt>
                <c:pt idx="22602">
                  <c:v>0.26797385620914999</c:v>
                </c:pt>
                <c:pt idx="22603">
                  <c:v>0.27065527065527001</c:v>
                </c:pt>
                <c:pt idx="22604">
                  <c:v>0.28023598820058998</c:v>
                </c:pt>
                <c:pt idx="22605">
                  <c:v>0.29878048780487798</c:v>
                </c:pt>
                <c:pt idx="22606">
                  <c:v>0.22500000000000001</c:v>
                </c:pt>
                <c:pt idx="22607">
                  <c:v>2.15208034433285E-2</c:v>
                </c:pt>
                <c:pt idx="22608">
                  <c:v>2.15208034433285E-2</c:v>
                </c:pt>
                <c:pt idx="22609">
                  <c:v>2.6737967914438599E-2</c:v>
                </c:pt>
                <c:pt idx="22610">
                  <c:v>3.0674846625766899E-2</c:v>
                </c:pt>
                <c:pt idx="22611">
                  <c:v>2.95857988165679E-2</c:v>
                </c:pt>
                <c:pt idx="22612">
                  <c:v>6.9444444444444406E-2</c:v>
                </c:pt>
                <c:pt idx="22613">
                  <c:v>7.4626865671641701E-2</c:v>
                </c:pt>
                <c:pt idx="22614">
                  <c:v>6.8493150684931503E-2</c:v>
                </c:pt>
                <c:pt idx="22615">
                  <c:v>6.6964285714285796E-2</c:v>
                </c:pt>
                <c:pt idx="22616">
                  <c:v>3.1578947368421102E-2</c:v>
                </c:pt>
                <c:pt idx="22617">
                  <c:v>3.1315240083507202E-2</c:v>
                </c:pt>
                <c:pt idx="22618">
                  <c:v>1.85567010309277E-2</c:v>
                </c:pt>
                <c:pt idx="22619">
                  <c:v>2.58620689655173E-2</c:v>
                </c:pt>
                <c:pt idx="22620">
                  <c:v>6.9408740359896998E-2</c:v>
                </c:pt>
                <c:pt idx="22621">
                  <c:v>7.87589498806682E-2</c:v>
                </c:pt>
                <c:pt idx="22622">
                  <c:v>3.6437246963562701E-2</c:v>
                </c:pt>
                <c:pt idx="22623">
                  <c:v>3.8961038961038801E-2</c:v>
                </c:pt>
                <c:pt idx="22624">
                  <c:v>2.6315789473684199E-2</c:v>
                </c:pt>
                <c:pt idx="22625">
                  <c:v>3.82978723404254E-2</c:v>
                </c:pt>
                <c:pt idx="22626">
                  <c:v>-6.5645514223193696E-3</c:v>
                </c:pt>
                <c:pt idx="22627">
                  <c:v>-2.4813895781636802E-3</c:v>
                </c:pt>
                <c:pt idx="22628">
                  <c:v>-2.34192037470726E-3</c:v>
                </c:pt>
                <c:pt idx="22629">
                  <c:v>-2.5188916876575001E-3</c:v>
                </c:pt>
                <c:pt idx="22630">
                  <c:v>-2.39808153477216E-3</c:v>
                </c:pt>
                <c:pt idx="22631">
                  <c:v>-2.3201856148491401E-3</c:v>
                </c:pt>
                <c:pt idx="22632">
                  <c:v>-2.1786492374726799E-3</c:v>
                </c:pt>
                <c:pt idx="22633">
                  <c:v>-2.4213075060532901E-3</c:v>
                </c:pt>
                <c:pt idx="22634">
                  <c:v>-2.4813895781636802E-3</c:v>
                </c:pt>
                <c:pt idx="22635">
                  <c:v>-2.6109660574411501E-3</c:v>
                </c:pt>
                <c:pt idx="22636">
                  <c:v>-2.6109660574411501E-3</c:v>
                </c:pt>
                <c:pt idx="22637">
                  <c:v>-2.5062656641603401E-3</c:v>
                </c:pt>
                <c:pt idx="22638">
                  <c:v>-2.6954177897573401E-3</c:v>
                </c:pt>
                <c:pt idx="22639">
                  <c:v>-3.1347962382444099E-3</c:v>
                </c:pt>
                <c:pt idx="22640">
                  <c:v>-3.3670033670034601E-3</c:v>
                </c:pt>
                <c:pt idx="22641">
                  <c:v>-2.9850746268655901E-3</c:v>
                </c:pt>
                <c:pt idx="22642">
                  <c:v>-2.5706940874035099E-3</c:v>
                </c:pt>
                <c:pt idx="22643">
                  <c:v>-3.1746031746031599E-3</c:v>
                </c:pt>
                <c:pt idx="22644">
                  <c:v>-1.14942528735633E-2</c:v>
                </c:pt>
                <c:pt idx="22645">
                  <c:v>-1.3071895424836499E-2</c:v>
                </c:pt>
                <c:pt idx="22646">
                  <c:v>-1.33333333333334E-2</c:v>
                </c:pt>
                <c:pt idx="22647">
                  <c:v>-1.4084507042253501E-2</c:v>
                </c:pt>
                <c:pt idx="22648">
                  <c:v>-1.4084507042253501E-2</c:v>
                </c:pt>
                <c:pt idx="22649">
                  <c:v>1.6077170418006399E-2</c:v>
                </c:pt>
                <c:pt idx="22650">
                  <c:v>1.47492625368732E-2</c:v>
                </c:pt>
                <c:pt idx="22651">
                  <c:v>2.3121387283236899E-2</c:v>
                </c:pt>
                <c:pt idx="22652">
                  <c:v>3.3232628398791597E-2</c:v>
                </c:pt>
                <c:pt idx="22653">
                  <c:v>3.2835820895522297E-2</c:v>
                </c:pt>
                <c:pt idx="22654">
                  <c:v>3.42679127725855E-2</c:v>
                </c:pt>
                <c:pt idx="22655">
                  <c:v>3.2448377581120798E-2</c:v>
                </c:pt>
                <c:pt idx="22656">
                  <c:v>1.4245014245014301E-2</c:v>
                </c:pt>
                <c:pt idx="22657">
                  <c:v>1.59744408945687E-2</c:v>
                </c:pt>
                <c:pt idx="22658">
                  <c:v>3.3846153846153797E-2</c:v>
                </c:pt>
                <c:pt idx="22659">
                  <c:v>2.4844720496894401E-2</c:v>
                </c:pt>
                <c:pt idx="22660">
                  <c:v>2.8037383177569899E-2</c:v>
                </c:pt>
                <c:pt idx="22661">
                  <c:v>1.24999999999999E-2</c:v>
                </c:pt>
                <c:pt idx="22662">
                  <c:v>1.1764705882352899E-2</c:v>
                </c:pt>
                <c:pt idx="22663">
                  <c:v>2.9498525073745601E-3</c:v>
                </c:pt>
                <c:pt idx="22664">
                  <c:v>3.3222591362125301E-3</c:v>
                </c:pt>
                <c:pt idx="22665">
                  <c:v>3.3898305084745198E-3</c:v>
                </c:pt>
                <c:pt idx="22666">
                  <c:v>3.5335689045936599E-3</c:v>
                </c:pt>
                <c:pt idx="22667">
                  <c:v>1.00334448160535E-2</c:v>
                </c:pt>
                <c:pt idx="22668">
                  <c:v>-9.1743119266054496E-3</c:v>
                </c:pt>
                <c:pt idx="22669">
                  <c:v>1.8867924528301799E-2</c:v>
                </c:pt>
                <c:pt idx="22670">
                  <c:v>1.9607843137254801E-2</c:v>
                </c:pt>
                <c:pt idx="22671">
                  <c:v>2.14285714285713E-2</c:v>
                </c:pt>
                <c:pt idx="22672">
                  <c:v>4.08163265306122E-2</c:v>
                </c:pt>
                <c:pt idx="22673">
                  <c:v>4.13793103448276E-2</c:v>
                </c:pt>
                <c:pt idx="22674">
                  <c:v>2.1739130434782698E-2</c:v>
                </c:pt>
                <c:pt idx="22675">
                  <c:v>-5.2264808362369297E-2</c:v>
                </c:pt>
                <c:pt idx="22676">
                  <c:v>-5.2264808362369297E-2</c:v>
                </c:pt>
                <c:pt idx="22677">
                  <c:v>2.27272727272727E-2</c:v>
                </c:pt>
                <c:pt idx="22678">
                  <c:v>2.7972027972027899E-2</c:v>
                </c:pt>
                <c:pt idx="22679">
                  <c:v>2.70270270270269E-2</c:v>
                </c:pt>
                <c:pt idx="22680">
                  <c:v>1.68350168350168E-2</c:v>
                </c:pt>
                <c:pt idx="22681">
                  <c:v>4.6052631578947303E-2</c:v>
                </c:pt>
                <c:pt idx="22682">
                  <c:v>4.2424242424242399E-2</c:v>
                </c:pt>
                <c:pt idx="22683">
                  <c:v>4.3209876543209798E-2</c:v>
                </c:pt>
                <c:pt idx="22684">
                  <c:v>4.6052631578947303E-2</c:v>
                </c:pt>
                <c:pt idx="22685">
                  <c:v>4.0268456375838799E-2</c:v>
                </c:pt>
                <c:pt idx="22686">
                  <c:v>9.1525423728813393E-2</c:v>
                </c:pt>
                <c:pt idx="22687">
                  <c:v>8.6261980830670798E-2</c:v>
                </c:pt>
                <c:pt idx="22688">
                  <c:v>8.2066869300911893E-2</c:v>
                </c:pt>
                <c:pt idx="22689">
                  <c:v>9.3425605536332196E-2</c:v>
                </c:pt>
                <c:pt idx="22690">
                  <c:v>8.2568807339449393E-2</c:v>
                </c:pt>
                <c:pt idx="22691">
                  <c:v>8.5714285714285604E-2</c:v>
                </c:pt>
                <c:pt idx="22692">
                  <c:v>4.0268456375838799E-2</c:v>
                </c:pt>
                <c:pt idx="22693">
                  <c:v>2.14285714285713E-2</c:v>
                </c:pt>
                <c:pt idx="22694">
                  <c:v>1.4388489208633001E-2</c:v>
                </c:pt>
                <c:pt idx="22695">
                  <c:v>6.5292096219931206E-2</c:v>
                </c:pt>
                <c:pt idx="22696">
                  <c:v>7.9245283018867907E-2</c:v>
                </c:pt>
                <c:pt idx="22697">
                  <c:v>0.17777777777777701</c:v>
                </c:pt>
                <c:pt idx="22698">
                  <c:v>0.191999999999999</c:v>
                </c:pt>
                <c:pt idx="22699">
                  <c:v>0.253846153846153</c:v>
                </c:pt>
                <c:pt idx="22700">
                  <c:v>0.22419928825622701</c:v>
                </c:pt>
                <c:pt idx="22701">
                  <c:v>0.304054054054053</c:v>
                </c:pt>
                <c:pt idx="22702">
                  <c:v>0.47169811320754701</c:v>
                </c:pt>
                <c:pt idx="22703">
                  <c:v>0.445544554455445</c:v>
                </c:pt>
                <c:pt idx="22704">
                  <c:v>0.47169811320754701</c:v>
                </c:pt>
                <c:pt idx="22705">
                  <c:v>0.5</c:v>
                </c:pt>
                <c:pt idx="22706">
                  <c:v>0.46951219512195103</c:v>
                </c:pt>
                <c:pt idx="22707">
                  <c:v>0.438485804416403</c:v>
                </c:pt>
                <c:pt idx="22708">
                  <c:v>0.5</c:v>
                </c:pt>
                <c:pt idx="22709">
                  <c:v>0.44736842105263103</c:v>
                </c:pt>
                <c:pt idx="22710">
                  <c:v>0.42011834319526598</c:v>
                </c:pt>
                <c:pt idx="22711">
                  <c:v>0.38658146964856199</c:v>
                </c:pt>
                <c:pt idx="22712">
                  <c:v>0.33746130030959698</c:v>
                </c:pt>
                <c:pt idx="22713">
                  <c:v>0.43786982248520701</c:v>
                </c:pt>
                <c:pt idx="22714">
                  <c:v>0.44848484848484799</c:v>
                </c:pt>
                <c:pt idx="22715">
                  <c:v>0.48684210526315702</c:v>
                </c:pt>
                <c:pt idx="22716">
                  <c:v>0.47435897435897401</c:v>
                </c:pt>
                <c:pt idx="22717">
                  <c:v>0.49526813880126103</c:v>
                </c:pt>
                <c:pt idx="22718">
                  <c:v>0.487341772151898</c:v>
                </c:pt>
                <c:pt idx="22719">
                  <c:v>0.51097178683385502</c:v>
                </c:pt>
                <c:pt idx="22720">
                  <c:v>0.68776371308016804</c:v>
                </c:pt>
                <c:pt idx="22721">
                  <c:v>0.64999999999999902</c:v>
                </c:pt>
                <c:pt idx="22722">
                  <c:v>0.73239436619718301</c:v>
                </c:pt>
                <c:pt idx="22723">
                  <c:v>0.81889763779527502</c:v>
                </c:pt>
                <c:pt idx="22724">
                  <c:v>0.527272727272727</c:v>
                </c:pt>
                <c:pt idx="22725">
                  <c:v>0.54061624649859896</c:v>
                </c:pt>
                <c:pt idx="22726">
                  <c:v>0.92344497607655496</c:v>
                </c:pt>
                <c:pt idx="22727">
                  <c:v>0.89622641509433898</c:v>
                </c:pt>
                <c:pt idx="22728">
                  <c:v>0.87850467289719603</c:v>
                </c:pt>
                <c:pt idx="22729">
                  <c:v>0.87962962962962898</c:v>
                </c:pt>
                <c:pt idx="22730">
                  <c:v>0.87962962962962898</c:v>
                </c:pt>
                <c:pt idx="22731">
                  <c:v>0.93137254901960698</c:v>
                </c:pt>
                <c:pt idx="22732">
                  <c:v>0.93427230046948295</c:v>
                </c:pt>
                <c:pt idx="22733">
                  <c:v>0.83760683760683696</c:v>
                </c:pt>
                <c:pt idx="22734">
                  <c:v>0.88288288288288297</c:v>
                </c:pt>
                <c:pt idx="22735">
                  <c:v>0.89090909090908998</c:v>
                </c:pt>
                <c:pt idx="22736">
                  <c:v>0.91346153846153799</c:v>
                </c:pt>
                <c:pt idx="22737">
                  <c:v>0.92488262910798102</c:v>
                </c:pt>
                <c:pt idx="22738">
                  <c:v>1.7142857142857099E-2</c:v>
                </c:pt>
                <c:pt idx="22739">
                  <c:v>4.2313117066290398E-3</c:v>
                </c:pt>
                <c:pt idx="22740">
                  <c:v>4.9586776859504803E-3</c:v>
                </c:pt>
                <c:pt idx="22741">
                  <c:v>1.9672131147540899E-2</c:v>
                </c:pt>
                <c:pt idx="22742">
                  <c:v>2.5728987993138799E-2</c:v>
                </c:pt>
                <c:pt idx="22743">
                  <c:v>2.5553662691652299E-2</c:v>
                </c:pt>
                <c:pt idx="22744">
                  <c:v>2.99401197604789E-2</c:v>
                </c:pt>
                <c:pt idx="22745">
                  <c:v>3.1185031185031201E-2</c:v>
                </c:pt>
                <c:pt idx="22746">
                  <c:v>4.2372881355932299E-2</c:v>
                </c:pt>
                <c:pt idx="22747">
                  <c:v>1.11856823266218E-2</c:v>
                </c:pt>
                <c:pt idx="22748">
                  <c:v>1.19904076738608E-2</c:v>
                </c:pt>
                <c:pt idx="22749">
                  <c:v>8.0808080808080801E-2</c:v>
                </c:pt>
                <c:pt idx="22750">
                  <c:v>9.5959595959595995E-2</c:v>
                </c:pt>
                <c:pt idx="22751">
                  <c:v>0.10327455919395399</c:v>
                </c:pt>
                <c:pt idx="22752">
                  <c:v>0.109452736318407</c:v>
                </c:pt>
                <c:pt idx="22753">
                  <c:v>0.116625310173697</c:v>
                </c:pt>
                <c:pt idx="22754">
                  <c:v>0.110552763819095</c:v>
                </c:pt>
                <c:pt idx="22755">
                  <c:v>9.5022624434389205E-2</c:v>
                </c:pt>
                <c:pt idx="22756">
                  <c:v>0.10096153846153801</c:v>
                </c:pt>
                <c:pt idx="22757">
                  <c:v>0.101941747572815</c:v>
                </c:pt>
                <c:pt idx="22758">
                  <c:v>0.10880829015544</c:v>
                </c:pt>
                <c:pt idx="22759">
                  <c:v>0.11111111111111099</c:v>
                </c:pt>
                <c:pt idx="22760">
                  <c:v>0.111702127659574</c:v>
                </c:pt>
                <c:pt idx="22761">
                  <c:v>8.9918256130790297E-2</c:v>
                </c:pt>
                <c:pt idx="22762">
                  <c:v>9.8360655737704999E-2</c:v>
                </c:pt>
                <c:pt idx="22763">
                  <c:v>9.6774193548386997E-2</c:v>
                </c:pt>
                <c:pt idx="22764">
                  <c:v>0.134615384615384</c:v>
                </c:pt>
                <c:pt idx="22765">
                  <c:v>0.12</c:v>
                </c:pt>
                <c:pt idx="22766">
                  <c:v>0.147887323943662</c:v>
                </c:pt>
                <c:pt idx="22767">
                  <c:v>0.157894736842105</c:v>
                </c:pt>
                <c:pt idx="22768">
                  <c:v>0.17073170731707299</c:v>
                </c:pt>
                <c:pt idx="22769">
                  <c:v>0.14876033057851201</c:v>
                </c:pt>
                <c:pt idx="22770">
                  <c:v>0.12413793103448199</c:v>
                </c:pt>
                <c:pt idx="22771">
                  <c:v>0.123287671232876</c:v>
                </c:pt>
                <c:pt idx="22772">
                  <c:v>0.111801242236024</c:v>
                </c:pt>
                <c:pt idx="22773">
                  <c:v>0.11612903225806399</c:v>
                </c:pt>
                <c:pt idx="22774">
                  <c:v>0.12540192926044999</c:v>
                </c:pt>
                <c:pt idx="22775">
                  <c:v>0.15686274509803899</c:v>
                </c:pt>
                <c:pt idx="22776">
                  <c:v>0.174193548387096</c:v>
                </c:pt>
                <c:pt idx="22777">
                  <c:v>0.15686274509803899</c:v>
                </c:pt>
                <c:pt idx="22778">
                  <c:v>0.13353115727002901</c:v>
                </c:pt>
                <c:pt idx="22779">
                  <c:v>6.6666666666666596E-2</c:v>
                </c:pt>
                <c:pt idx="22780">
                  <c:v>7.1186440677966006E-2</c:v>
                </c:pt>
                <c:pt idx="22781">
                  <c:v>0</c:v>
                </c:pt>
                <c:pt idx="22782">
                  <c:v>4.8231511254019199E-2</c:v>
                </c:pt>
                <c:pt idx="22783">
                  <c:v>4.4247787610619503E-2</c:v>
                </c:pt>
                <c:pt idx="22784">
                  <c:v>7.1005917159763204E-2</c:v>
                </c:pt>
                <c:pt idx="22785">
                  <c:v>7.9470198675496595E-2</c:v>
                </c:pt>
                <c:pt idx="22786">
                  <c:v>8.7591240875912302E-2</c:v>
                </c:pt>
                <c:pt idx="22787">
                  <c:v>8.4507042253521195E-2</c:v>
                </c:pt>
                <c:pt idx="22788">
                  <c:v>0.138461538461538</c:v>
                </c:pt>
                <c:pt idx="22789">
                  <c:v>0.10404624277456601</c:v>
                </c:pt>
                <c:pt idx="22790">
                  <c:v>0.15151515151515099</c:v>
                </c:pt>
                <c:pt idx="22791">
                  <c:v>0.180722891566265</c:v>
                </c:pt>
                <c:pt idx="22792">
                  <c:v>0.16129032258064499</c:v>
                </c:pt>
                <c:pt idx="22793">
                  <c:v>0.20754716981131999</c:v>
                </c:pt>
                <c:pt idx="22794">
                  <c:v>0.237735849056603</c:v>
                </c:pt>
                <c:pt idx="22795">
                  <c:v>0.16030534351145001</c:v>
                </c:pt>
                <c:pt idx="22796">
                  <c:v>0.16535433070866101</c:v>
                </c:pt>
                <c:pt idx="22797">
                  <c:v>0.16030534351145001</c:v>
                </c:pt>
                <c:pt idx="22798">
                  <c:v>0.22727272727272699</c:v>
                </c:pt>
                <c:pt idx="22799">
                  <c:v>0.23622047244094399</c:v>
                </c:pt>
                <c:pt idx="22800">
                  <c:v>0.27272727272727199</c:v>
                </c:pt>
                <c:pt idx="22801">
                  <c:v>0.206477732793522</c:v>
                </c:pt>
                <c:pt idx="22802">
                  <c:v>0.29545454545454503</c:v>
                </c:pt>
                <c:pt idx="22803">
                  <c:v>0.33644859813084099</c:v>
                </c:pt>
                <c:pt idx="22804">
                  <c:v>0.45967741935483802</c:v>
                </c:pt>
                <c:pt idx="22805">
                  <c:v>0.50442477876106095</c:v>
                </c:pt>
                <c:pt idx="22806">
                  <c:v>0.57391304347826</c:v>
                </c:pt>
                <c:pt idx="22807">
                  <c:v>0.60563380281690105</c:v>
                </c:pt>
                <c:pt idx="22808">
                  <c:v>0.61643835616438303</c:v>
                </c:pt>
                <c:pt idx="22809">
                  <c:v>0.52941176470588203</c:v>
                </c:pt>
                <c:pt idx="22810">
                  <c:v>0.6</c:v>
                </c:pt>
                <c:pt idx="22811">
                  <c:v>0.66545454545454497</c:v>
                </c:pt>
                <c:pt idx="22812">
                  <c:v>0.69064748201438797</c:v>
                </c:pt>
                <c:pt idx="22813">
                  <c:v>0.63999999999999901</c:v>
                </c:pt>
                <c:pt idx="22814">
                  <c:v>0.62337662337662303</c:v>
                </c:pt>
                <c:pt idx="22815">
                  <c:v>0.592592592592592</c:v>
                </c:pt>
                <c:pt idx="22816">
                  <c:v>0.64227642276422703</c:v>
                </c:pt>
                <c:pt idx="22817">
                  <c:v>0.64931506849315002</c:v>
                </c:pt>
                <c:pt idx="22818">
                  <c:v>0.68545994065281901</c:v>
                </c:pt>
                <c:pt idx="22819">
                  <c:v>0.73801916932907297</c:v>
                </c:pt>
                <c:pt idx="22820">
                  <c:v>0.73801916932907297</c:v>
                </c:pt>
                <c:pt idx="22821">
                  <c:v>0.68545994065281901</c:v>
                </c:pt>
                <c:pt idx="22822">
                  <c:v>0.69811320754716899</c:v>
                </c:pt>
                <c:pt idx="22823">
                  <c:v>0.62300319488817801</c:v>
                </c:pt>
                <c:pt idx="22824">
                  <c:v>0.55555555555555503</c:v>
                </c:pt>
                <c:pt idx="22825">
                  <c:v>0.62359550561797705</c:v>
                </c:pt>
                <c:pt idx="22826">
                  <c:v>0.67039106145251304</c:v>
                </c:pt>
                <c:pt idx="22827">
                  <c:v>0.69767441860465096</c:v>
                </c:pt>
                <c:pt idx="22828">
                  <c:v>0.77419354838709598</c:v>
                </c:pt>
                <c:pt idx="22829">
                  <c:v>0.77419354838709598</c:v>
                </c:pt>
                <c:pt idx="22830">
                  <c:v>0.91304347826086896</c:v>
                </c:pt>
                <c:pt idx="22831">
                  <c:v>0.90123456790123402</c:v>
                </c:pt>
                <c:pt idx="22832">
                  <c:v>0.90123456790123402</c:v>
                </c:pt>
                <c:pt idx="22833">
                  <c:v>0.90123456790123402</c:v>
                </c:pt>
                <c:pt idx="22834">
                  <c:v>0.90214067278287402</c:v>
                </c:pt>
                <c:pt idx="22835">
                  <c:v>0.91331269349845201</c:v>
                </c:pt>
                <c:pt idx="22836">
                  <c:v>0.91331269349845201</c:v>
                </c:pt>
                <c:pt idx="22837">
                  <c:v>0.92476489028213105</c:v>
                </c:pt>
                <c:pt idx="22838">
                  <c:v>0.896656534954407</c:v>
                </c:pt>
                <c:pt idx="22839">
                  <c:v>0.89570552147239202</c:v>
                </c:pt>
                <c:pt idx="22840">
                  <c:v>0.90123456790123402</c:v>
                </c:pt>
                <c:pt idx="22841">
                  <c:v>0.90123456790123402</c:v>
                </c:pt>
                <c:pt idx="22842">
                  <c:v>0.91249999999999998</c:v>
                </c:pt>
                <c:pt idx="22843">
                  <c:v>0.92048929663608503</c:v>
                </c:pt>
                <c:pt idx="22844">
                  <c:v>0.92048929663608503</c:v>
                </c:pt>
                <c:pt idx="22845">
                  <c:v>0.91975308641975295</c:v>
                </c:pt>
                <c:pt idx="22846">
                  <c:v>0.92048929663608503</c:v>
                </c:pt>
                <c:pt idx="22847">
                  <c:v>0.91975308641975295</c:v>
                </c:pt>
                <c:pt idx="22848">
                  <c:v>0.91489361702127603</c:v>
                </c:pt>
                <c:pt idx="22849">
                  <c:v>0.87261146496815201</c:v>
                </c:pt>
                <c:pt idx="22850">
                  <c:v>0.88387096774193497</c:v>
                </c:pt>
                <c:pt idx="22851">
                  <c:v>0.84567901234567899</c:v>
                </c:pt>
                <c:pt idx="22852">
                  <c:v>0.913333333333333</c:v>
                </c:pt>
                <c:pt idx="22853">
                  <c:v>1</c:v>
                </c:pt>
                <c:pt idx="22854">
                  <c:v>1</c:v>
                </c:pt>
                <c:pt idx="22855">
                  <c:v>1</c:v>
                </c:pt>
                <c:pt idx="22856">
                  <c:v>1</c:v>
                </c:pt>
                <c:pt idx="22857">
                  <c:v>0</c:v>
                </c:pt>
                <c:pt idx="22858">
                  <c:v>0</c:v>
                </c:pt>
                <c:pt idx="22859">
                  <c:v>0</c:v>
                </c:pt>
                <c:pt idx="22860">
                  <c:v>0</c:v>
                </c:pt>
                <c:pt idx="22861">
                  <c:v>0</c:v>
                </c:pt>
                <c:pt idx="22862">
                  <c:v>0</c:v>
                </c:pt>
                <c:pt idx="22863">
                  <c:v>0</c:v>
                </c:pt>
                <c:pt idx="22864">
                  <c:v>0</c:v>
                </c:pt>
                <c:pt idx="22865">
                  <c:v>0</c:v>
                </c:pt>
                <c:pt idx="22866">
                  <c:v>6.1855670103092503E-3</c:v>
                </c:pt>
                <c:pt idx="22867">
                  <c:v>1.6E-2</c:v>
                </c:pt>
                <c:pt idx="22868">
                  <c:v>9.9403578528827197E-3</c:v>
                </c:pt>
                <c:pt idx="22869">
                  <c:v>1.5503875968992199E-2</c:v>
                </c:pt>
                <c:pt idx="22870">
                  <c:v>2.1442495126705499E-2</c:v>
                </c:pt>
                <c:pt idx="22871">
                  <c:v>2.5171624713958798E-2</c:v>
                </c:pt>
                <c:pt idx="22872">
                  <c:v>2.4282560706401599E-2</c:v>
                </c:pt>
                <c:pt idx="22873">
                  <c:v>2.50569476082005E-2</c:v>
                </c:pt>
                <c:pt idx="22874">
                  <c:v>-2.2988505747125699E-3</c:v>
                </c:pt>
                <c:pt idx="22875">
                  <c:v>1.63934426229508E-2</c:v>
                </c:pt>
                <c:pt idx="22876">
                  <c:v>6.57596371882085E-2</c:v>
                </c:pt>
                <c:pt idx="22877">
                  <c:v>7.2319201995012503E-2</c:v>
                </c:pt>
                <c:pt idx="22878">
                  <c:v>1.7699115044247801E-2</c:v>
                </c:pt>
                <c:pt idx="22879">
                  <c:v>1.79372197309417E-2</c:v>
                </c:pt>
                <c:pt idx="22880">
                  <c:v>1.1086474501108501E-2</c:v>
                </c:pt>
                <c:pt idx="22881">
                  <c:v>1.2787723785166299E-2</c:v>
                </c:pt>
                <c:pt idx="22882">
                  <c:v>5.12820512820511E-3</c:v>
                </c:pt>
                <c:pt idx="22883">
                  <c:v>5.1813471502590797E-3</c:v>
                </c:pt>
                <c:pt idx="22884">
                  <c:v>5.1020408163264799E-3</c:v>
                </c:pt>
                <c:pt idx="22885">
                  <c:v>6.5527065527065401E-2</c:v>
                </c:pt>
                <c:pt idx="22886">
                  <c:v>5.8823529411764698E-2</c:v>
                </c:pt>
                <c:pt idx="22887">
                  <c:v>-1.7543859649122799E-2</c:v>
                </c:pt>
                <c:pt idx="22888">
                  <c:v>-1.1764705882352899E-2</c:v>
                </c:pt>
                <c:pt idx="22889">
                  <c:v>6.5155807365438995E-2</c:v>
                </c:pt>
                <c:pt idx="22890">
                  <c:v>6.5155807365438995E-2</c:v>
                </c:pt>
                <c:pt idx="22891">
                  <c:v>6.82492581602374E-2</c:v>
                </c:pt>
                <c:pt idx="22892">
                  <c:v>5.8823529411764698E-2</c:v>
                </c:pt>
                <c:pt idx="22893">
                  <c:v>5.6818181818181802E-2</c:v>
                </c:pt>
                <c:pt idx="22894">
                  <c:v>6.5902578796561695E-2</c:v>
                </c:pt>
                <c:pt idx="22895">
                  <c:v>6.6282420749279494E-2</c:v>
                </c:pt>
                <c:pt idx="22896">
                  <c:v>5.7142857142857099E-2</c:v>
                </c:pt>
                <c:pt idx="22897">
                  <c:v>5.8823529411764698E-2</c:v>
                </c:pt>
                <c:pt idx="22898">
                  <c:v>6.1728395061728399E-2</c:v>
                </c:pt>
                <c:pt idx="22899">
                  <c:v>6.4935064935064804E-2</c:v>
                </c:pt>
                <c:pt idx="22900">
                  <c:v>6.1349693251533798E-2</c:v>
                </c:pt>
                <c:pt idx="22901">
                  <c:v>5.2307692307692298E-2</c:v>
                </c:pt>
                <c:pt idx="22902">
                  <c:v>4.7021943573667603E-2</c:v>
                </c:pt>
                <c:pt idx="22903">
                  <c:v>5.3763440860214999E-2</c:v>
                </c:pt>
                <c:pt idx="22904">
                  <c:v>5.4545454545454397E-2</c:v>
                </c:pt>
                <c:pt idx="22905">
                  <c:v>5.1903114186851097E-2</c:v>
                </c:pt>
                <c:pt idx="22906">
                  <c:v>5.9233449477351797E-2</c:v>
                </c:pt>
                <c:pt idx="22907">
                  <c:v>7.4433656957928696E-2</c:v>
                </c:pt>
                <c:pt idx="22908">
                  <c:v>5.4313099041533398E-2</c:v>
                </c:pt>
                <c:pt idx="22909">
                  <c:v>9.0277777777777596E-2</c:v>
                </c:pt>
                <c:pt idx="22910">
                  <c:v>9.7744360902255606E-2</c:v>
                </c:pt>
                <c:pt idx="22911">
                  <c:v>0.100775193798449</c:v>
                </c:pt>
                <c:pt idx="22912">
                  <c:v>8.0645161290322495E-2</c:v>
                </c:pt>
                <c:pt idx="22913">
                  <c:v>7.8125E-2</c:v>
                </c:pt>
                <c:pt idx="22914">
                  <c:v>7.75193798449611E-2</c:v>
                </c:pt>
                <c:pt idx="22915">
                  <c:v>0.15322580645161299</c:v>
                </c:pt>
                <c:pt idx="22916">
                  <c:v>0.193798449612403</c:v>
                </c:pt>
                <c:pt idx="22917">
                  <c:v>0.17006802721088399</c:v>
                </c:pt>
                <c:pt idx="22918">
                  <c:v>0.109034267912772</c:v>
                </c:pt>
                <c:pt idx="22919">
                  <c:v>0.12455516014234801</c:v>
                </c:pt>
                <c:pt idx="22920">
                  <c:v>0.12455516014234801</c:v>
                </c:pt>
                <c:pt idx="22921">
                  <c:v>0.12290502793296</c:v>
                </c:pt>
                <c:pt idx="22922">
                  <c:v>0.116666666666666</c:v>
                </c:pt>
                <c:pt idx="22923">
                  <c:v>0.14482758620689601</c:v>
                </c:pt>
                <c:pt idx="22924">
                  <c:v>0.18446601941747501</c:v>
                </c:pt>
                <c:pt idx="22925">
                  <c:v>0.153284671532846</c:v>
                </c:pt>
                <c:pt idx="22926">
                  <c:v>0.143911439114391</c:v>
                </c:pt>
                <c:pt idx="22927">
                  <c:v>0.162454873646209</c:v>
                </c:pt>
                <c:pt idx="22928">
                  <c:v>0.33333333333333298</c:v>
                </c:pt>
                <c:pt idx="22929">
                  <c:v>0.33823529411764602</c:v>
                </c:pt>
                <c:pt idx="22930">
                  <c:v>0.34057971014492699</c:v>
                </c:pt>
                <c:pt idx="22931">
                  <c:v>0.44694533762057798</c:v>
                </c:pt>
                <c:pt idx="22932">
                  <c:v>0.43573667711598701</c:v>
                </c:pt>
                <c:pt idx="22933">
                  <c:v>0.47766323024054902</c:v>
                </c:pt>
                <c:pt idx="22934">
                  <c:v>0.50173010380622796</c:v>
                </c:pt>
                <c:pt idx="22935">
                  <c:v>0.52346570397111902</c:v>
                </c:pt>
                <c:pt idx="22936">
                  <c:v>0.53505535055350495</c:v>
                </c:pt>
                <c:pt idx="22937">
                  <c:v>0.56420233463034997</c:v>
                </c:pt>
                <c:pt idx="22938">
                  <c:v>0.56521739130434701</c:v>
                </c:pt>
                <c:pt idx="22939">
                  <c:v>0.59375</c:v>
                </c:pt>
                <c:pt idx="22940">
                  <c:v>0.54676258992805704</c:v>
                </c:pt>
                <c:pt idx="22941">
                  <c:v>0.59375</c:v>
                </c:pt>
                <c:pt idx="22942">
                  <c:v>0.54676258992805704</c:v>
                </c:pt>
                <c:pt idx="22943">
                  <c:v>0.56716417910447703</c:v>
                </c:pt>
                <c:pt idx="22944">
                  <c:v>0.57575757575757502</c:v>
                </c:pt>
                <c:pt idx="22945">
                  <c:v>0.487179487179487</c:v>
                </c:pt>
                <c:pt idx="22946">
                  <c:v>0.45679012345678999</c:v>
                </c:pt>
                <c:pt idx="22947">
                  <c:v>0.442815249266862</c:v>
                </c:pt>
                <c:pt idx="22948">
                  <c:v>0.43440233236151599</c:v>
                </c:pt>
                <c:pt idx="22949">
                  <c:v>0.417366946778711</c:v>
                </c:pt>
                <c:pt idx="22950">
                  <c:v>0.42535211267605599</c:v>
                </c:pt>
                <c:pt idx="22951">
                  <c:v>0.43019943019943002</c:v>
                </c:pt>
                <c:pt idx="22952">
                  <c:v>0.42693409742120297</c:v>
                </c:pt>
                <c:pt idx="22953">
                  <c:v>0.46708463949843199</c:v>
                </c:pt>
                <c:pt idx="22954">
                  <c:v>0.47040498442367501</c:v>
                </c:pt>
                <c:pt idx="22955">
                  <c:v>0.50166112956810605</c:v>
                </c:pt>
                <c:pt idx="22956">
                  <c:v>0.50331125827814505</c:v>
                </c:pt>
                <c:pt idx="22957">
                  <c:v>0.512027491408934</c:v>
                </c:pt>
                <c:pt idx="22958">
                  <c:v>0.50508474576271101</c:v>
                </c:pt>
                <c:pt idx="22959">
                  <c:v>0.52317880794701899</c:v>
                </c:pt>
                <c:pt idx="22960">
                  <c:v>0.53020134228187898</c:v>
                </c:pt>
                <c:pt idx="22961">
                  <c:v>0.53135313531353101</c:v>
                </c:pt>
                <c:pt idx="22962">
                  <c:v>0.56969696969696904</c:v>
                </c:pt>
                <c:pt idx="22963">
                  <c:v>0.63087248322147604</c:v>
                </c:pt>
                <c:pt idx="22964">
                  <c:v>0.61092150170648396</c:v>
                </c:pt>
                <c:pt idx="22965">
                  <c:v>0.61512027491408905</c:v>
                </c:pt>
                <c:pt idx="22966">
                  <c:v>0.61937716262975695</c:v>
                </c:pt>
                <c:pt idx="22967">
                  <c:v>0.60666666666666602</c:v>
                </c:pt>
                <c:pt idx="22968">
                  <c:v>0.59868421052631504</c:v>
                </c:pt>
                <c:pt idx="22969">
                  <c:v>0.59868421052631504</c:v>
                </c:pt>
                <c:pt idx="22970">
                  <c:v>0.50837988826815605</c:v>
                </c:pt>
                <c:pt idx="22971">
                  <c:v>0.53475935828876997</c:v>
                </c:pt>
                <c:pt idx="22972">
                  <c:v>0.59880239520958001</c:v>
                </c:pt>
                <c:pt idx="22973">
                  <c:v>0.63694267515923497</c:v>
                </c:pt>
                <c:pt idx="22974">
                  <c:v>0.68965517241379304</c:v>
                </c:pt>
                <c:pt idx="22975">
                  <c:v>0.69611307420494695</c:v>
                </c:pt>
                <c:pt idx="22976">
                  <c:v>0.613707165109034</c:v>
                </c:pt>
                <c:pt idx="22977">
                  <c:v>0.60990712074303399</c:v>
                </c:pt>
                <c:pt idx="22978">
                  <c:v>0.61514195583596198</c:v>
                </c:pt>
                <c:pt idx="22979">
                  <c:v>0.6</c:v>
                </c:pt>
                <c:pt idx="22980">
                  <c:v>0.65901639344262297</c:v>
                </c:pt>
                <c:pt idx="22981">
                  <c:v>0.69072164948453596</c:v>
                </c:pt>
                <c:pt idx="22982">
                  <c:v>0.70469798657718097</c:v>
                </c:pt>
                <c:pt idx="22983">
                  <c:v>0.7</c:v>
                </c:pt>
                <c:pt idx="22984">
                  <c:v>0.69072164948453596</c:v>
                </c:pt>
                <c:pt idx="22985">
                  <c:v>0.69072164948453596</c:v>
                </c:pt>
                <c:pt idx="22986">
                  <c:v>0.6</c:v>
                </c:pt>
                <c:pt idx="22987">
                  <c:v>0.62229102167182604</c:v>
                </c:pt>
                <c:pt idx="22988">
                  <c:v>0.56302521008403295</c:v>
                </c:pt>
                <c:pt idx="22989">
                  <c:v>0.55988857938718595</c:v>
                </c:pt>
                <c:pt idx="22990">
                  <c:v>0.62068965517241304</c:v>
                </c:pt>
                <c:pt idx="22991">
                  <c:v>0.6</c:v>
                </c:pt>
                <c:pt idx="22992">
                  <c:v>0.57894736842105199</c:v>
                </c:pt>
                <c:pt idx="22993">
                  <c:v>0.62737642585551301</c:v>
                </c:pt>
                <c:pt idx="22994">
                  <c:v>0.66917293233082698</c:v>
                </c:pt>
                <c:pt idx="22995">
                  <c:v>0.73384030418250901</c:v>
                </c:pt>
                <c:pt idx="22996">
                  <c:v>0.717741935483871</c:v>
                </c:pt>
                <c:pt idx="22997">
                  <c:v>0.74576271186440601</c:v>
                </c:pt>
                <c:pt idx="22998">
                  <c:v>2.59365994236311E-2</c:v>
                </c:pt>
                <c:pt idx="22999">
                  <c:v>2.81249999999999E-2</c:v>
                </c:pt>
                <c:pt idx="23000">
                  <c:v>3.125E-2</c:v>
                </c:pt>
                <c:pt idx="23001">
                  <c:v>3.2846715328467002E-2</c:v>
                </c:pt>
                <c:pt idx="23002">
                  <c:v>1.07142857142856E-2</c:v>
                </c:pt>
                <c:pt idx="23003">
                  <c:v>1.12781954887217E-2</c:v>
                </c:pt>
                <c:pt idx="23004">
                  <c:v>1.1070110701107E-2</c:v>
                </c:pt>
                <c:pt idx="23005">
                  <c:v>5.5045871559633499E-3</c:v>
                </c:pt>
                <c:pt idx="23006">
                  <c:v>0</c:v>
                </c:pt>
                <c:pt idx="23007">
                  <c:v>0</c:v>
                </c:pt>
                <c:pt idx="23008">
                  <c:v>1.62162162162162E-2</c:v>
                </c:pt>
                <c:pt idx="23009">
                  <c:v>1.62162162162162E-2</c:v>
                </c:pt>
                <c:pt idx="23010">
                  <c:v>2.2222222222222102E-2</c:v>
                </c:pt>
                <c:pt idx="23011">
                  <c:v>-1.0869565217391301E-2</c:v>
                </c:pt>
                <c:pt idx="23012">
                  <c:v>3.2967032967033003E-2</c:v>
                </c:pt>
                <c:pt idx="23013">
                  <c:v>3.5460992907801303E-2</c:v>
                </c:pt>
                <c:pt idx="23014">
                  <c:v>-2.83018867924529E-2</c:v>
                </c:pt>
                <c:pt idx="23015">
                  <c:v>-2.8037383177569899E-2</c:v>
                </c:pt>
                <c:pt idx="23016">
                  <c:v>-2.8037383177569899E-2</c:v>
                </c:pt>
                <c:pt idx="23017">
                  <c:v>-2.6666666666666599E-2</c:v>
                </c:pt>
                <c:pt idx="23018">
                  <c:v>-2.7777777777777599E-2</c:v>
                </c:pt>
                <c:pt idx="23019">
                  <c:v>-2.8571428571428401E-2</c:v>
                </c:pt>
                <c:pt idx="23020">
                  <c:v>-1.4218009478673001E-2</c:v>
                </c:pt>
                <c:pt idx="23021">
                  <c:v>-1.35135135135135E-2</c:v>
                </c:pt>
                <c:pt idx="23022">
                  <c:v>-1.4150943396226299E-2</c:v>
                </c:pt>
                <c:pt idx="23023">
                  <c:v>-1.38888888888888E-2</c:v>
                </c:pt>
                <c:pt idx="23024">
                  <c:v>-1.28205128205127E-2</c:v>
                </c:pt>
                <c:pt idx="23025">
                  <c:v>-1.3392857142857199E-2</c:v>
                </c:pt>
                <c:pt idx="23026">
                  <c:v>-1.4018691588784901E-2</c:v>
                </c:pt>
                <c:pt idx="23027">
                  <c:v>-1.3636363636363599E-2</c:v>
                </c:pt>
                <c:pt idx="23028">
                  <c:v>-1.4778325123152801E-2</c:v>
                </c:pt>
                <c:pt idx="23029">
                  <c:v>-1.46341463414634E-2</c:v>
                </c:pt>
                <c:pt idx="23030">
                  <c:v>-9.2165898617511104E-3</c:v>
                </c:pt>
                <c:pt idx="23031">
                  <c:v>-9.2165898617511104E-3</c:v>
                </c:pt>
                <c:pt idx="23032">
                  <c:v>-4.7846889952153103E-2</c:v>
                </c:pt>
                <c:pt idx="23033">
                  <c:v>-4.4444444444444502E-2</c:v>
                </c:pt>
                <c:pt idx="23034">
                  <c:v>-5.2910052910052997E-2</c:v>
                </c:pt>
                <c:pt idx="23035">
                  <c:v>-2.2779043280183298E-3</c:v>
                </c:pt>
                <c:pt idx="23036">
                  <c:v>4.4444444444444502E-2</c:v>
                </c:pt>
                <c:pt idx="23037">
                  <c:v>4.6653144016227201E-2</c:v>
                </c:pt>
                <c:pt idx="23038">
                  <c:v>5.7071960297766698E-2</c:v>
                </c:pt>
                <c:pt idx="23039">
                  <c:v>5.9431524547803601E-2</c:v>
                </c:pt>
                <c:pt idx="23040">
                  <c:v>7.5409836065573693E-2</c:v>
                </c:pt>
                <c:pt idx="23041">
                  <c:v>6.5902578796561695E-2</c:v>
                </c:pt>
                <c:pt idx="23042">
                  <c:v>7.6923076923076802E-2</c:v>
                </c:pt>
                <c:pt idx="23043">
                  <c:v>6.5527065527065401E-2</c:v>
                </c:pt>
                <c:pt idx="23044">
                  <c:v>7.4433656957928696E-2</c:v>
                </c:pt>
                <c:pt idx="23045">
                  <c:v>7.4918566775244305E-2</c:v>
                </c:pt>
                <c:pt idx="23046">
                  <c:v>8.1850533807829196E-2</c:v>
                </c:pt>
                <c:pt idx="23047">
                  <c:v>8.3636363636363703E-2</c:v>
                </c:pt>
                <c:pt idx="23048">
                  <c:v>0.115942028985507</c:v>
                </c:pt>
                <c:pt idx="23049">
                  <c:v>0.10256410256410201</c:v>
                </c:pt>
                <c:pt idx="23050">
                  <c:v>0.10256410256410201</c:v>
                </c:pt>
                <c:pt idx="23051">
                  <c:v>0.161512027491409</c:v>
                </c:pt>
                <c:pt idx="23052">
                  <c:v>8.7248322147650895E-2</c:v>
                </c:pt>
                <c:pt idx="23053">
                  <c:v>7.1038251366120297E-2</c:v>
                </c:pt>
                <c:pt idx="23054">
                  <c:v>-2.9850746268655901E-3</c:v>
                </c:pt>
                <c:pt idx="23055">
                  <c:v>-3.1152647975076701E-3</c:v>
                </c:pt>
                <c:pt idx="23056">
                  <c:v>8.2278481012658194E-2</c:v>
                </c:pt>
                <c:pt idx="23057">
                  <c:v>7.6923076923076802E-2</c:v>
                </c:pt>
                <c:pt idx="23058">
                  <c:v>7.8313253012048195E-2</c:v>
                </c:pt>
                <c:pt idx="23059">
                  <c:v>0.15210355987054999</c:v>
                </c:pt>
                <c:pt idx="23060">
                  <c:v>0.121107266435986</c:v>
                </c:pt>
                <c:pt idx="23061">
                  <c:v>0.104477611940298</c:v>
                </c:pt>
                <c:pt idx="23062">
                  <c:v>4.2424242424242399E-2</c:v>
                </c:pt>
                <c:pt idx="23063">
                  <c:v>7.9889807162534396E-2</c:v>
                </c:pt>
                <c:pt idx="23064">
                  <c:v>9.5709570957095605E-2</c:v>
                </c:pt>
                <c:pt idx="23065">
                  <c:v>0.10034602076124501</c:v>
                </c:pt>
                <c:pt idx="23066">
                  <c:v>0.110266159695817</c:v>
                </c:pt>
                <c:pt idx="23067">
                  <c:v>0.17241379310344801</c:v>
                </c:pt>
                <c:pt idx="23068">
                  <c:v>0.11934156378600801</c:v>
                </c:pt>
                <c:pt idx="23069">
                  <c:v>6.3291139240506195E-2</c:v>
                </c:pt>
                <c:pt idx="23070">
                  <c:v>7.2463768115942101E-2</c:v>
                </c:pt>
                <c:pt idx="23071">
                  <c:v>0.106227106227106</c:v>
                </c:pt>
                <c:pt idx="23072">
                  <c:v>0.26436781609195398</c:v>
                </c:pt>
                <c:pt idx="23073">
                  <c:v>0.25752508361204002</c:v>
                </c:pt>
                <c:pt idx="23074">
                  <c:v>0.26829268292682901</c:v>
                </c:pt>
                <c:pt idx="23075">
                  <c:v>0.28838951310861399</c:v>
                </c:pt>
                <c:pt idx="23076">
                  <c:v>0.30434782608695599</c:v>
                </c:pt>
                <c:pt idx="23077">
                  <c:v>0.31687242798353898</c:v>
                </c:pt>
                <c:pt idx="23078">
                  <c:v>0.314285714285714</c:v>
                </c:pt>
                <c:pt idx="23079">
                  <c:v>0.314285714285714</c:v>
                </c:pt>
                <c:pt idx="23080">
                  <c:v>0.293650793650793</c:v>
                </c:pt>
                <c:pt idx="23081">
                  <c:v>0.324561403508771</c:v>
                </c:pt>
                <c:pt idx="23082">
                  <c:v>0.31147540983606498</c:v>
                </c:pt>
                <c:pt idx="23083">
                  <c:v>0.34862385321100903</c:v>
                </c:pt>
                <c:pt idx="23084">
                  <c:v>0.34234234234234201</c:v>
                </c:pt>
                <c:pt idx="23085">
                  <c:v>0.36538461538461497</c:v>
                </c:pt>
                <c:pt idx="23086">
                  <c:v>0.36893203883495101</c:v>
                </c:pt>
                <c:pt idx="23087">
                  <c:v>0.40999999999999898</c:v>
                </c:pt>
                <c:pt idx="23088">
                  <c:v>0.39698492462311502</c:v>
                </c:pt>
                <c:pt idx="23089">
                  <c:v>0.352657004830917</c:v>
                </c:pt>
                <c:pt idx="23090">
                  <c:v>0.37055837563451699</c:v>
                </c:pt>
                <c:pt idx="23091">
                  <c:v>0.36318407960199001</c:v>
                </c:pt>
                <c:pt idx="23092">
                  <c:v>0.37055837563451699</c:v>
                </c:pt>
                <c:pt idx="23093">
                  <c:v>0.33668341708542698</c:v>
                </c:pt>
                <c:pt idx="23094">
                  <c:v>0.33668341708542698</c:v>
                </c:pt>
                <c:pt idx="23095">
                  <c:v>0.29257641921397298</c:v>
                </c:pt>
                <c:pt idx="23096">
                  <c:v>0.28033472803347198</c:v>
                </c:pt>
                <c:pt idx="23097">
                  <c:v>0.34358974358974298</c:v>
                </c:pt>
                <c:pt idx="23098">
                  <c:v>0.33628318584070799</c:v>
                </c:pt>
                <c:pt idx="23099">
                  <c:v>0.38383838383838298</c:v>
                </c:pt>
                <c:pt idx="23100">
                  <c:v>0.38536585365853598</c:v>
                </c:pt>
                <c:pt idx="23101">
                  <c:v>0.218487394957983</c:v>
                </c:pt>
                <c:pt idx="23102">
                  <c:v>0.23193916349809801</c:v>
                </c:pt>
                <c:pt idx="23103">
                  <c:v>0.29468599033816401</c:v>
                </c:pt>
                <c:pt idx="23104">
                  <c:v>0.300492610837438</c:v>
                </c:pt>
                <c:pt idx="23105">
                  <c:v>0.28110599078340998</c:v>
                </c:pt>
                <c:pt idx="23106">
                  <c:v>0.27111111111111103</c:v>
                </c:pt>
                <c:pt idx="23107">
                  <c:v>0.29777777777777698</c:v>
                </c:pt>
                <c:pt idx="23108">
                  <c:v>0.27346938775510199</c:v>
                </c:pt>
                <c:pt idx="23109">
                  <c:v>0.31297709923664102</c:v>
                </c:pt>
                <c:pt idx="23110">
                  <c:v>0.312252964426877</c:v>
                </c:pt>
                <c:pt idx="23111">
                  <c:v>0.26890756302521002</c:v>
                </c:pt>
                <c:pt idx="23112">
                  <c:v>0.30769230769230699</c:v>
                </c:pt>
                <c:pt idx="23113">
                  <c:v>0.29090909090909101</c:v>
                </c:pt>
                <c:pt idx="23114">
                  <c:v>0.29906542056074698</c:v>
                </c:pt>
                <c:pt idx="23115">
                  <c:v>0.25114155251141501</c:v>
                </c:pt>
                <c:pt idx="23116">
                  <c:v>0.28828828828828801</c:v>
                </c:pt>
                <c:pt idx="23117">
                  <c:v>0.31067961165048502</c:v>
                </c:pt>
                <c:pt idx="23118">
                  <c:v>0.33333333333333298</c:v>
                </c:pt>
                <c:pt idx="23119">
                  <c:v>0.28755364806866901</c:v>
                </c:pt>
                <c:pt idx="23120">
                  <c:v>0.33864541832669298</c:v>
                </c:pt>
                <c:pt idx="23121">
                  <c:v>0.35458167330677198</c:v>
                </c:pt>
                <c:pt idx="23122">
                  <c:v>0.36254980079681198</c:v>
                </c:pt>
                <c:pt idx="23123">
                  <c:v>0.33073929961089399</c:v>
                </c:pt>
                <c:pt idx="23124">
                  <c:v>0.30465949820788502</c:v>
                </c:pt>
                <c:pt idx="23125">
                  <c:v>0.26180257510729599</c:v>
                </c:pt>
                <c:pt idx="23126">
                  <c:v>0.29756097560975597</c:v>
                </c:pt>
                <c:pt idx="23127">
                  <c:v>0.29756097560975597</c:v>
                </c:pt>
                <c:pt idx="23128">
                  <c:v>0.31606217616580301</c:v>
                </c:pt>
                <c:pt idx="23129">
                  <c:v>0.276381909547738</c:v>
                </c:pt>
                <c:pt idx="23130">
                  <c:v>0.28205128205128199</c:v>
                </c:pt>
                <c:pt idx="23131">
                  <c:v>0.34653465346534601</c:v>
                </c:pt>
                <c:pt idx="23132">
                  <c:v>0.35</c:v>
                </c:pt>
                <c:pt idx="23133">
                  <c:v>0.34313725490196001</c:v>
                </c:pt>
                <c:pt idx="23134">
                  <c:v>0.37440758293838799</c:v>
                </c:pt>
                <c:pt idx="23135">
                  <c:v>0.32407407407407401</c:v>
                </c:pt>
                <c:pt idx="23136">
                  <c:v>0.39303482587064598</c:v>
                </c:pt>
                <c:pt idx="23137">
                  <c:v>0.34928229665071697</c:v>
                </c:pt>
                <c:pt idx="23138">
                  <c:v>0.29083665338645398</c:v>
                </c:pt>
                <c:pt idx="23139">
                  <c:v>0.27118644067796599</c:v>
                </c:pt>
                <c:pt idx="23140">
                  <c:v>0.31531531531531498</c:v>
                </c:pt>
                <c:pt idx="23141">
                  <c:v>0.28033472803347198</c:v>
                </c:pt>
                <c:pt idx="23142">
                  <c:v>0.39716312056737502</c:v>
                </c:pt>
                <c:pt idx="23143">
                  <c:v>0.46007604562737597</c:v>
                </c:pt>
                <c:pt idx="23144">
                  <c:v>0.51931330472102999</c:v>
                </c:pt>
                <c:pt idx="23145">
                  <c:v>0.47826086956521702</c:v>
                </c:pt>
                <c:pt idx="23146">
                  <c:v>0.46718146718146703</c:v>
                </c:pt>
                <c:pt idx="23147">
                  <c:v>0.464566929133858</c:v>
                </c:pt>
                <c:pt idx="23148">
                  <c:v>0.45736434108527102</c:v>
                </c:pt>
                <c:pt idx="23149">
                  <c:v>0.45454545454545398</c:v>
                </c:pt>
                <c:pt idx="23150">
                  <c:v>0.473282442748091</c:v>
                </c:pt>
                <c:pt idx="23151">
                  <c:v>0.473282442748091</c:v>
                </c:pt>
                <c:pt idx="23152">
                  <c:v>0.488188976377952</c:v>
                </c:pt>
                <c:pt idx="23153">
                  <c:v>0.53913043478260803</c:v>
                </c:pt>
                <c:pt idx="23154">
                  <c:v>0.54385964912280604</c:v>
                </c:pt>
                <c:pt idx="23155">
                  <c:v>0.54385964912280604</c:v>
                </c:pt>
                <c:pt idx="23156">
                  <c:v>0.61739130434782596</c:v>
                </c:pt>
                <c:pt idx="23157">
                  <c:v>0.70044052863436101</c:v>
                </c:pt>
                <c:pt idx="23158">
                  <c:v>0.62845849802371501</c:v>
                </c:pt>
                <c:pt idx="23159">
                  <c:v>0.360902255639097</c:v>
                </c:pt>
                <c:pt idx="23160">
                  <c:v>0.35094339622641502</c:v>
                </c:pt>
                <c:pt idx="23161">
                  <c:v>8.4985835694051295E-3</c:v>
                </c:pt>
                <c:pt idx="23162">
                  <c:v>8.4985835694051295E-3</c:v>
                </c:pt>
                <c:pt idx="23163">
                  <c:v>9.0909090909090298E-3</c:v>
                </c:pt>
                <c:pt idx="23164">
                  <c:v>2.91262135922329E-2</c:v>
                </c:pt>
                <c:pt idx="23165">
                  <c:v>4.87012987012986E-2</c:v>
                </c:pt>
                <c:pt idx="23166">
                  <c:v>6.3380281690140705E-2</c:v>
                </c:pt>
                <c:pt idx="23167">
                  <c:v>4.58015267175573E-2</c:v>
                </c:pt>
                <c:pt idx="23168">
                  <c:v>4.5112781954887299E-2</c:v>
                </c:pt>
                <c:pt idx="23169">
                  <c:v>4.5112781954887299E-2</c:v>
                </c:pt>
                <c:pt idx="23170">
                  <c:v>4.4444444444444502E-2</c:v>
                </c:pt>
                <c:pt idx="23171">
                  <c:v>3.3088235294117703E-2</c:v>
                </c:pt>
                <c:pt idx="23172">
                  <c:v>2.6455026455026499E-2</c:v>
                </c:pt>
                <c:pt idx="23173">
                  <c:v>2.8462998102466799E-2</c:v>
                </c:pt>
                <c:pt idx="23174">
                  <c:v>3.0674846625766899E-2</c:v>
                </c:pt>
                <c:pt idx="23175">
                  <c:v>4.7835990888382703E-2</c:v>
                </c:pt>
                <c:pt idx="23176">
                  <c:v>4.5161290322580601E-2</c:v>
                </c:pt>
                <c:pt idx="23177">
                  <c:v>5.0602409638554197E-2</c:v>
                </c:pt>
                <c:pt idx="23178">
                  <c:v>5.2109181141439101E-2</c:v>
                </c:pt>
                <c:pt idx="23179">
                  <c:v>4.7404063205417499E-2</c:v>
                </c:pt>
                <c:pt idx="23180">
                  <c:v>4.7404063205417499E-2</c:v>
                </c:pt>
                <c:pt idx="23181">
                  <c:v>4.2596348884381199E-2</c:v>
                </c:pt>
                <c:pt idx="23182">
                  <c:v>0.04</c:v>
                </c:pt>
                <c:pt idx="23183">
                  <c:v>3.8251366120218601E-2</c:v>
                </c:pt>
                <c:pt idx="23184">
                  <c:v>4.2047531992687397E-2</c:v>
                </c:pt>
                <c:pt idx="23185">
                  <c:v>4.6092184368737403E-2</c:v>
                </c:pt>
                <c:pt idx="23186">
                  <c:v>4.6277665995975797E-2</c:v>
                </c:pt>
                <c:pt idx="23187">
                  <c:v>4.9676025917926497E-2</c:v>
                </c:pt>
                <c:pt idx="23188">
                  <c:v>5.0328227571115797E-2</c:v>
                </c:pt>
                <c:pt idx="23189">
                  <c:v>5.0997782705099803E-2</c:v>
                </c:pt>
                <c:pt idx="23190">
                  <c:v>4.3290043290043302E-2</c:v>
                </c:pt>
                <c:pt idx="23191">
                  <c:v>3.0042918454935501E-2</c:v>
                </c:pt>
                <c:pt idx="23192">
                  <c:v>2.9787234042553099E-2</c:v>
                </c:pt>
                <c:pt idx="23193">
                  <c:v>3.5532994923857801E-2</c:v>
                </c:pt>
                <c:pt idx="23194">
                  <c:v>3.3018867924528197E-2</c:v>
                </c:pt>
                <c:pt idx="23195">
                  <c:v>2.70270270270269E-2</c:v>
                </c:pt>
                <c:pt idx="23196">
                  <c:v>4.41458733205373E-2</c:v>
                </c:pt>
                <c:pt idx="23197">
                  <c:v>5.8823529411764698E-2</c:v>
                </c:pt>
                <c:pt idx="23198">
                  <c:v>2.3354564755838601E-2</c:v>
                </c:pt>
                <c:pt idx="23199">
                  <c:v>1.12866817155756E-2</c:v>
                </c:pt>
                <c:pt idx="23200">
                  <c:v>1.8181818181818001E-2</c:v>
                </c:pt>
                <c:pt idx="23201">
                  <c:v>1.7316017316017299E-2</c:v>
                </c:pt>
                <c:pt idx="23202">
                  <c:v>1.7467248908296901E-2</c:v>
                </c:pt>
                <c:pt idx="23203">
                  <c:v>1.73913043478259E-2</c:v>
                </c:pt>
                <c:pt idx="23204">
                  <c:v>3.6402569593147797E-2</c:v>
                </c:pt>
                <c:pt idx="23205">
                  <c:v>4.4210526315789402E-2</c:v>
                </c:pt>
                <c:pt idx="23206">
                  <c:v>4.4585987261146397E-2</c:v>
                </c:pt>
                <c:pt idx="23207">
                  <c:v>4.6979865771812103E-2</c:v>
                </c:pt>
                <c:pt idx="23208">
                  <c:v>9.2198581560283696E-2</c:v>
                </c:pt>
                <c:pt idx="23209">
                  <c:v>8.7470449172576806E-2</c:v>
                </c:pt>
                <c:pt idx="23210">
                  <c:v>3.14769975786926E-2</c:v>
                </c:pt>
                <c:pt idx="23211">
                  <c:v>6.9306930693069299E-2</c:v>
                </c:pt>
                <c:pt idx="23212">
                  <c:v>9.0024330900243296E-2</c:v>
                </c:pt>
                <c:pt idx="23213">
                  <c:v>9.4890510948905105E-2</c:v>
                </c:pt>
                <c:pt idx="23214">
                  <c:v>0.100775193798449</c:v>
                </c:pt>
                <c:pt idx="23215">
                  <c:v>5.97014925373133E-2</c:v>
                </c:pt>
                <c:pt idx="23216">
                  <c:v>0.10158013544018001</c:v>
                </c:pt>
                <c:pt idx="23217">
                  <c:v>0.101123595505618</c:v>
                </c:pt>
                <c:pt idx="23218">
                  <c:v>0.10204081632653</c:v>
                </c:pt>
                <c:pt idx="23219">
                  <c:v>9.5343680709534404E-2</c:v>
                </c:pt>
                <c:pt idx="23220">
                  <c:v>0.13006396588486099</c:v>
                </c:pt>
                <c:pt idx="23221">
                  <c:v>0.13406593406593401</c:v>
                </c:pt>
                <c:pt idx="23222">
                  <c:v>0.16353887399463801</c:v>
                </c:pt>
                <c:pt idx="23223">
                  <c:v>0.16353887399463801</c:v>
                </c:pt>
                <c:pt idx="23224">
                  <c:v>0.168975069252077</c:v>
                </c:pt>
                <c:pt idx="23225">
                  <c:v>0.17365269461077801</c:v>
                </c:pt>
                <c:pt idx="23226">
                  <c:v>0.168195718654434</c:v>
                </c:pt>
                <c:pt idx="23227">
                  <c:v>0.118971061093247</c:v>
                </c:pt>
                <c:pt idx="23228">
                  <c:v>0.117460317460317</c:v>
                </c:pt>
                <c:pt idx="23229">
                  <c:v>0.132616487455197</c:v>
                </c:pt>
                <c:pt idx="23230">
                  <c:v>0.134545454545454</c:v>
                </c:pt>
                <c:pt idx="23231">
                  <c:v>0.109540636042402</c:v>
                </c:pt>
                <c:pt idx="23232">
                  <c:v>0.111913357400722</c:v>
                </c:pt>
                <c:pt idx="23233">
                  <c:v>0.18151815181518099</c:v>
                </c:pt>
                <c:pt idx="23234">
                  <c:v>0.189003436426116</c:v>
                </c:pt>
                <c:pt idx="23235">
                  <c:v>0.17684887459807</c:v>
                </c:pt>
                <c:pt idx="23236">
                  <c:v>0.16923076923076899</c:v>
                </c:pt>
                <c:pt idx="23237">
                  <c:v>0.13931888544891599</c:v>
                </c:pt>
                <c:pt idx="23238">
                  <c:v>0.128205128205128</c:v>
                </c:pt>
                <c:pt idx="23239">
                  <c:v>0.137855579868708</c:v>
                </c:pt>
                <c:pt idx="23240">
                  <c:v>0.16535433070866101</c:v>
                </c:pt>
                <c:pt idx="23241">
                  <c:v>0.17260273972602699</c:v>
                </c:pt>
                <c:pt idx="23242">
                  <c:v>0.17746478873239399</c:v>
                </c:pt>
                <c:pt idx="23243">
                  <c:v>0.17857142857142799</c:v>
                </c:pt>
                <c:pt idx="23244">
                  <c:v>0.20116618075801701</c:v>
                </c:pt>
                <c:pt idx="23245">
                  <c:v>0.191135734072022</c:v>
                </c:pt>
                <c:pt idx="23246">
                  <c:v>0.19658119658119599</c:v>
                </c:pt>
                <c:pt idx="23247">
                  <c:v>0.17934782608695601</c:v>
                </c:pt>
                <c:pt idx="23248">
                  <c:v>0.20526315789473601</c:v>
                </c:pt>
                <c:pt idx="23249">
                  <c:v>0.20744680851063799</c:v>
                </c:pt>
                <c:pt idx="23250">
                  <c:v>0.177272727272727</c:v>
                </c:pt>
                <c:pt idx="23251">
                  <c:v>0.219858156028368</c:v>
                </c:pt>
                <c:pt idx="23252">
                  <c:v>0.24538258575197799</c:v>
                </c:pt>
                <c:pt idx="23253">
                  <c:v>0.24932975871313601</c:v>
                </c:pt>
                <c:pt idx="23254">
                  <c:v>0.27717391304347799</c:v>
                </c:pt>
                <c:pt idx="23255">
                  <c:v>0.25663716814159199</c:v>
                </c:pt>
                <c:pt idx="23256">
                  <c:v>0.21481481481481399</c:v>
                </c:pt>
                <c:pt idx="23257">
                  <c:v>0.27</c:v>
                </c:pt>
                <c:pt idx="23258">
                  <c:v>0.301435406698564</c:v>
                </c:pt>
                <c:pt idx="23259">
                  <c:v>0.32867132867132798</c:v>
                </c:pt>
                <c:pt idx="23260">
                  <c:v>0.37203166226912898</c:v>
                </c:pt>
                <c:pt idx="23261">
                  <c:v>0.41269841269841201</c:v>
                </c:pt>
                <c:pt idx="23262">
                  <c:v>0.36448598130841098</c:v>
                </c:pt>
                <c:pt idx="23263">
                  <c:v>0.31034482758620602</c:v>
                </c:pt>
                <c:pt idx="23264">
                  <c:v>0.37894736842105198</c:v>
                </c:pt>
                <c:pt idx="23265">
                  <c:v>0.33727810650887502</c:v>
                </c:pt>
                <c:pt idx="23266">
                  <c:v>0.36538461538461497</c:v>
                </c:pt>
                <c:pt idx="23267">
                  <c:v>0.41911764705882298</c:v>
                </c:pt>
                <c:pt idx="23268">
                  <c:v>0.375</c:v>
                </c:pt>
                <c:pt idx="23269">
                  <c:v>0.37396121883656502</c:v>
                </c:pt>
                <c:pt idx="23270">
                  <c:v>0.37396121883656502</c:v>
                </c:pt>
                <c:pt idx="23271">
                  <c:v>0.31491712707182301</c:v>
                </c:pt>
                <c:pt idx="23272">
                  <c:v>0.39066339066339001</c:v>
                </c:pt>
                <c:pt idx="23273">
                  <c:v>0.42857142857142799</c:v>
                </c:pt>
                <c:pt idx="23274">
                  <c:v>0.48128342245989297</c:v>
                </c:pt>
                <c:pt idx="23275">
                  <c:v>0.46391752577319501</c:v>
                </c:pt>
                <c:pt idx="23276">
                  <c:v>0.50279329608938494</c:v>
                </c:pt>
                <c:pt idx="23277">
                  <c:v>0.47181008902077098</c:v>
                </c:pt>
                <c:pt idx="23278">
                  <c:v>0.50157728706624605</c:v>
                </c:pt>
                <c:pt idx="23279">
                  <c:v>0.40112994350282399</c:v>
                </c:pt>
                <c:pt idx="23280">
                  <c:v>0.40340909090909</c:v>
                </c:pt>
                <c:pt idx="23281">
                  <c:v>0.479768786127167</c:v>
                </c:pt>
                <c:pt idx="23282">
                  <c:v>0.53964194373401497</c:v>
                </c:pt>
                <c:pt idx="23283">
                  <c:v>0.651685393258427</c:v>
                </c:pt>
                <c:pt idx="23284">
                  <c:v>0.64872521246458903</c:v>
                </c:pt>
                <c:pt idx="23285">
                  <c:v>0.54166666666666596</c:v>
                </c:pt>
                <c:pt idx="23286">
                  <c:v>0.68421052631578905</c:v>
                </c:pt>
                <c:pt idx="23287">
                  <c:v>0.73633440514469395</c:v>
                </c:pt>
                <c:pt idx="23288">
                  <c:v>0.74110032362459499</c:v>
                </c:pt>
                <c:pt idx="23289">
                  <c:v>0.73633440514469395</c:v>
                </c:pt>
                <c:pt idx="23290">
                  <c:v>0.73885350318471299</c:v>
                </c:pt>
                <c:pt idx="23291">
                  <c:v>0.707317073170731</c:v>
                </c:pt>
                <c:pt idx="23292">
                  <c:v>0.69879518072289104</c:v>
                </c:pt>
                <c:pt idx="23293">
                  <c:v>0.8</c:v>
                </c:pt>
                <c:pt idx="23294">
                  <c:v>0.80555555555555503</c:v>
                </c:pt>
                <c:pt idx="23295">
                  <c:v>0.83399209486166004</c:v>
                </c:pt>
                <c:pt idx="23296">
                  <c:v>0.79026217228464402</c:v>
                </c:pt>
                <c:pt idx="23297">
                  <c:v>0.780141843971631</c:v>
                </c:pt>
                <c:pt idx="23298">
                  <c:v>-8.6455331412103008E-3</c:v>
                </c:pt>
                <c:pt idx="23299">
                  <c:v>-8.6455331412103008E-3</c:v>
                </c:pt>
                <c:pt idx="23300">
                  <c:v>-1.02389078498292E-2</c:v>
                </c:pt>
                <c:pt idx="23301">
                  <c:v>-1.2E-2</c:v>
                </c:pt>
                <c:pt idx="23302">
                  <c:v>-1.16731517509727E-2</c:v>
                </c:pt>
                <c:pt idx="23303">
                  <c:v>-4.5977011494252797E-2</c:v>
                </c:pt>
                <c:pt idx="23304">
                  <c:v>-4.8582995951416998E-2</c:v>
                </c:pt>
                <c:pt idx="23305">
                  <c:v>-4.9382716049382699E-2</c:v>
                </c:pt>
                <c:pt idx="23306">
                  <c:v>-5.1063829787234102E-2</c:v>
                </c:pt>
                <c:pt idx="23307">
                  <c:v>-5.1282051282051301E-2</c:v>
                </c:pt>
                <c:pt idx="23308">
                  <c:v>-4.4776119402984899E-2</c:v>
                </c:pt>
                <c:pt idx="23309">
                  <c:v>-4.3841336116910302E-2</c:v>
                </c:pt>
                <c:pt idx="23310">
                  <c:v>-4.3659043659043599E-2</c:v>
                </c:pt>
                <c:pt idx="23311">
                  <c:v>-4.3659043659043599E-2</c:v>
                </c:pt>
                <c:pt idx="23312">
                  <c:v>-3.78151260504202E-2</c:v>
                </c:pt>
                <c:pt idx="23313">
                  <c:v>-3.6437246963562701E-2</c:v>
                </c:pt>
                <c:pt idx="23314">
                  <c:v>-2.04498977505118E-3</c:v>
                </c:pt>
                <c:pt idx="23315">
                  <c:v>-2.0618556701030798E-3</c:v>
                </c:pt>
                <c:pt idx="23316">
                  <c:v>-1.9193857965451499E-3</c:v>
                </c:pt>
                <c:pt idx="23317">
                  <c:v>-1.9493177387914699E-3</c:v>
                </c:pt>
                <c:pt idx="23318">
                  <c:v>-2.21729490022171E-3</c:v>
                </c:pt>
                <c:pt idx="23319">
                  <c:v>-2.19780219780219E-3</c:v>
                </c:pt>
                <c:pt idx="23320">
                  <c:v>-2.4213075060532901E-3</c:v>
                </c:pt>
                <c:pt idx="23321">
                  <c:v>-2.4096385542169401E-3</c:v>
                </c:pt>
                <c:pt idx="23322">
                  <c:v>2.5839793281654498E-3</c:v>
                </c:pt>
                <c:pt idx="23323">
                  <c:v>-4.8076923076922897E-3</c:v>
                </c:pt>
                <c:pt idx="23324">
                  <c:v>-4.5045045045044498E-3</c:v>
                </c:pt>
                <c:pt idx="23325">
                  <c:v>-1.13895216400912E-2</c:v>
                </c:pt>
                <c:pt idx="23326">
                  <c:v>-1.1235955056179799E-2</c:v>
                </c:pt>
                <c:pt idx="23327">
                  <c:v>2.2371364653244099E-3</c:v>
                </c:pt>
                <c:pt idx="23328">
                  <c:v>2.5062656641603401E-3</c:v>
                </c:pt>
                <c:pt idx="23329">
                  <c:v>2.5839793281654498E-3</c:v>
                </c:pt>
                <c:pt idx="23330">
                  <c:v>2.4937655860348602E-3</c:v>
                </c:pt>
                <c:pt idx="23331">
                  <c:v>0.105504587155963</c:v>
                </c:pt>
                <c:pt idx="23332">
                  <c:v>7.5425790754257899E-2</c:v>
                </c:pt>
                <c:pt idx="23333">
                  <c:v>5.8558558558558599E-2</c:v>
                </c:pt>
                <c:pt idx="23334">
                  <c:v>5.5555555555555497E-2</c:v>
                </c:pt>
                <c:pt idx="23335">
                  <c:v>6.6361556064073096E-2</c:v>
                </c:pt>
                <c:pt idx="23336">
                  <c:v>8.6363636363636406E-2</c:v>
                </c:pt>
                <c:pt idx="23337">
                  <c:v>8.9324618736383393E-2</c:v>
                </c:pt>
                <c:pt idx="23338">
                  <c:v>8.5594989561586607E-2</c:v>
                </c:pt>
                <c:pt idx="23339">
                  <c:v>8.2608695652173797E-2</c:v>
                </c:pt>
                <c:pt idx="23340">
                  <c:v>8.7155963302752298E-2</c:v>
                </c:pt>
                <c:pt idx="23341">
                  <c:v>8.7155963302752298E-2</c:v>
                </c:pt>
                <c:pt idx="23342">
                  <c:v>8.3333333333333204E-2</c:v>
                </c:pt>
                <c:pt idx="23343">
                  <c:v>8.3333333333333204E-2</c:v>
                </c:pt>
                <c:pt idx="23344">
                  <c:v>8.7962962962963007E-2</c:v>
                </c:pt>
                <c:pt idx="23345">
                  <c:v>8.1967213114754106E-2</c:v>
                </c:pt>
                <c:pt idx="23346">
                  <c:v>0.13537117903930099</c:v>
                </c:pt>
                <c:pt idx="23347">
                  <c:v>0.139130434782608</c:v>
                </c:pt>
                <c:pt idx="23348">
                  <c:v>0.14352941176470499</c:v>
                </c:pt>
                <c:pt idx="23349">
                  <c:v>0.134259259259259</c:v>
                </c:pt>
                <c:pt idx="23350">
                  <c:v>0.174224343675417</c:v>
                </c:pt>
                <c:pt idx="23351">
                  <c:v>0.163972286374133</c:v>
                </c:pt>
                <c:pt idx="23352">
                  <c:v>0.197339246119733</c:v>
                </c:pt>
                <c:pt idx="23353">
                  <c:v>0.197339246119733</c:v>
                </c:pt>
                <c:pt idx="23354">
                  <c:v>0.214457831325301</c:v>
                </c:pt>
                <c:pt idx="23355">
                  <c:v>0.20772946859903299</c:v>
                </c:pt>
                <c:pt idx="23356">
                  <c:v>0.23002421307505999</c:v>
                </c:pt>
                <c:pt idx="23357">
                  <c:v>0.218823529411764</c:v>
                </c:pt>
                <c:pt idx="23358">
                  <c:v>0.23943661971830901</c:v>
                </c:pt>
                <c:pt idx="23359">
                  <c:v>0.24757281553398</c:v>
                </c:pt>
                <c:pt idx="23360">
                  <c:v>0.26865671641791</c:v>
                </c:pt>
                <c:pt idx="23361">
                  <c:v>0.27543424317617798</c:v>
                </c:pt>
                <c:pt idx="23362">
                  <c:v>0.30210772833723598</c:v>
                </c:pt>
                <c:pt idx="23363">
                  <c:v>0.308823529411764</c:v>
                </c:pt>
                <c:pt idx="23364">
                  <c:v>0.336585365853658</c:v>
                </c:pt>
                <c:pt idx="23365">
                  <c:v>0.33014354066985602</c:v>
                </c:pt>
                <c:pt idx="23366">
                  <c:v>0.331730769230769</c:v>
                </c:pt>
                <c:pt idx="23367">
                  <c:v>0.32687651331719098</c:v>
                </c:pt>
                <c:pt idx="23368">
                  <c:v>0.36170212765957399</c:v>
                </c:pt>
                <c:pt idx="23369">
                  <c:v>0.42639593908629397</c:v>
                </c:pt>
                <c:pt idx="23370">
                  <c:v>0.37592137592137598</c:v>
                </c:pt>
                <c:pt idx="23371">
                  <c:v>0.34673366834170799</c:v>
                </c:pt>
                <c:pt idx="23372">
                  <c:v>0.40253164556962001</c:v>
                </c:pt>
                <c:pt idx="23373">
                  <c:v>0.40253164556962001</c:v>
                </c:pt>
                <c:pt idx="23374">
                  <c:v>0.41085271317829403</c:v>
                </c:pt>
                <c:pt idx="23375">
                  <c:v>0.41952506596306</c:v>
                </c:pt>
                <c:pt idx="23376">
                  <c:v>0.39259259259259199</c:v>
                </c:pt>
                <c:pt idx="23377">
                  <c:v>0.47540983606557302</c:v>
                </c:pt>
                <c:pt idx="23378">
                  <c:v>0.50974930362116999</c:v>
                </c:pt>
                <c:pt idx="23379">
                  <c:v>0.45901639344262302</c:v>
                </c:pt>
                <c:pt idx="23380">
                  <c:v>0.469273743016759</c:v>
                </c:pt>
                <c:pt idx="23381">
                  <c:v>0.50602409638554202</c:v>
                </c:pt>
                <c:pt idx="23382">
                  <c:v>0.52835820895522301</c:v>
                </c:pt>
                <c:pt idx="23383">
                  <c:v>0.48947368421052601</c:v>
                </c:pt>
                <c:pt idx="23384">
                  <c:v>0.464566929133858</c:v>
                </c:pt>
                <c:pt idx="23385">
                  <c:v>0.48493150684931402</c:v>
                </c:pt>
                <c:pt idx="23386">
                  <c:v>0.50581395348837199</c:v>
                </c:pt>
                <c:pt idx="23387">
                  <c:v>0.50877192982456099</c:v>
                </c:pt>
                <c:pt idx="23388">
                  <c:v>0.53043478260869503</c:v>
                </c:pt>
                <c:pt idx="23389">
                  <c:v>-8.4985835694051295E-3</c:v>
                </c:pt>
                <c:pt idx="23390">
                  <c:v>-8.4985835694051295E-3</c:v>
                </c:pt>
                <c:pt idx="23391">
                  <c:v>-9.2024539877299995E-3</c:v>
                </c:pt>
                <c:pt idx="23392">
                  <c:v>-9.2024539877299995E-3</c:v>
                </c:pt>
                <c:pt idx="23393">
                  <c:v>-1.9867549668874201E-2</c:v>
                </c:pt>
                <c:pt idx="23394">
                  <c:v>-4.5840407470288697E-2</c:v>
                </c:pt>
                <c:pt idx="23395">
                  <c:v>-6.0550458715596202E-2</c:v>
                </c:pt>
                <c:pt idx="23396">
                  <c:v>-5.4744525547445202E-2</c:v>
                </c:pt>
                <c:pt idx="23397">
                  <c:v>-5.5147058823529403E-2</c:v>
                </c:pt>
                <c:pt idx="23398">
                  <c:v>-2.66429840142095E-2</c:v>
                </c:pt>
                <c:pt idx="23399">
                  <c:v>-2.6737967914438599E-2</c:v>
                </c:pt>
                <c:pt idx="23400">
                  <c:v>-2.1276595744680701E-2</c:v>
                </c:pt>
                <c:pt idx="23401">
                  <c:v>-1.5873015873015799E-2</c:v>
                </c:pt>
                <c:pt idx="23402">
                  <c:v>-1.6157989228007201E-2</c:v>
                </c:pt>
                <c:pt idx="23403">
                  <c:v>-1.0380622837370099E-2</c:v>
                </c:pt>
                <c:pt idx="23404">
                  <c:v>-0.01</c:v>
                </c:pt>
                <c:pt idx="23405">
                  <c:v>-1.00334448160535E-2</c:v>
                </c:pt>
                <c:pt idx="23406">
                  <c:v>-1.04529616724737E-2</c:v>
                </c:pt>
                <c:pt idx="23407">
                  <c:v>-9.77198697068404E-3</c:v>
                </c:pt>
                <c:pt idx="23408">
                  <c:v>-1.45395799676897E-2</c:v>
                </c:pt>
                <c:pt idx="23409">
                  <c:v>-1.5761821366024401E-2</c:v>
                </c:pt>
                <c:pt idx="23410">
                  <c:v>-1.67597765363127E-2</c:v>
                </c:pt>
                <c:pt idx="23411">
                  <c:v>-1.7341040462427602E-2</c:v>
                </c:pt>
                <c:pt idx="23412">
                  <c:v>-1.2E-2</c:v>
                </c:pt>
                <c:pt idx="23413">
                  <c:v>-1.2145748987854201E-2</c:v>
                </c:pt>
                <c:pt idx="23414">
                  <c:v>6.77200902934527E-3</c:v>
                </c:pt>
                <c:pt idx="23415">
                  <c:v>6.8337129840547704E-3</c:v>
                </c:pt>
                <c:pt idx="23416">
                  <c:v>5.26315789473683E-2</c:v>
                </c:pt>
                <c:pt idx="23417">
                  <c:v>5.3571428571428603E-2</c:v>
                </c:pt>
                <c:pt idx="23418">
                  <c:v>-6.80272108843538E-3</c:v>
                </c:pt>
                <c:pt idx="23419">
                  <c:v>-6.9284064665127102E-3</c:v>
                </c:pt>
                <c:pt idx="23420">
                  <c:v>-2.0881670533642701E-2</c:v>
                </c:pt>
                <c:pt idx="23421">
                  <c:v>-4.1095890410958798E-2</c:v>
                </c:pt>
                <c:pt idx="23422">
                  <c:v>-2.0316027088035999E-2</c:v>
                </c:pt>
                <c:pt idx="23423">
                  <c:v>-2.06896551724138E-2</c:v>
                </c:pt>
                <c:pt idx="23424">
                  <c:v>-3.5629453681710103E-2</c:v>
                </c:pt>
                <c:pt idx="23425">
                  <c:v>-6.0185185185185099E-2</c:v>
                </c:pt>
                <c:pt idx="23426">
                  <c:v>1.50537634408602E-2</c:v>
                </c:pt>
                <c:pt idx="23427">
                  <c:v>0.01</c:v>
                </c:pt>
                <c:pt idx="23428">
                  <c:v>1.03092783505154E-2</c:v>
                </c:pt>
                <c:pt idx="23429">
                  <c:v>1.1764705882352899E-2</c:v>
                </c:pt>
                <c:pt idx="23430">
                  <c:v>-6.9069069069069094E-2</c:v>
                </c:pt>
                <c:pt idx="23431">
                  <c:v>-7.2100313479623798E-2</c:v>
                </c:pt>
                <c:pt idx="23432">
                  <c:v>-6.3694267515923501E-3</c:v>
                </c:pt>
                <c:pt idx="23433">
                  <c:v>-2.6845637583892499E-2</c:v>
                </c:pt>
                <c:pt idx="23434">
                  <c:v>-3.00751879699248E-2</c:v>
                </c:pt>
                <c:pt idx="23435">
                  <c:v>-2.40963855421687E-2</c:v>
                </c:pt>
                <c:pt idx="23436">
                  <c:v>-2.4844720496894401E-2</c:v>
                </c:pt>
                <c:pt idx="23437">
                  <c:v>-3.3333333333333402E-2</c:v>
                </c:pt>
                <c:pt idx="23438">
                  <c:v>9.9150141643059506E-2</c:v>
                </c:pt>
                <c:pt idx="23439">
                  <c:v>0.10106382978723299</c:v>
                </c:pt>
                <c:pt idx="23440">
                  <c:v>9.6938775510203995E-2</c:v>
                </c:pt>
                <c:pt idx="23441">
                  <c:v>0.112426035502958</c:v>
                </c:pt>
                <c:pt idx="23442">
                  <c:v>9.5808383233532995E-2</c:v>
                </c:pt>
                <c:pt idx="23443">
                  <c:v>9.6345514950166106E-2</c:v>
                </c:pt>
                <c:pt idx="23444">
                  <c:v>0.113475177304964</c:v>
                </c:pt>
                <c:pt idx="23445">
                  <c:v>0.111888111888111</c:v>
                </c:pt>
                <c:pt idx="23446">
                  <c:v>0.114285714285714</c:v>
                </c:pt>
                <c:pt idx="23447">
                  <c:v>0.116788321167883</c:v>
                </c:pt>
                <c:pt idx="23448">
                  <c:v>0.12121212121212099</c:v>
                </c:pt>
                <c:pt idx="23449">
                  <c:v>8.6792452830188604E-2</c:v>
                </c:pt>
                <c:pt idx="23450">
                  <c:v>8.8122605363984696E-2</c:v>
                </c:pt>
                <c:pt idx="23451">
                  <c:v>8.3032490974729298E-2</c:v>
                </c:pt>
                <c:pt idx="23452">
                  <c:v>8.5501858736059394E-2</c:v>
                </c:pt>
                <c:pt idx="23453">
                  <c:v>-1.2121212121212199E-2</c:v>
                </c:pt>
                <c:pt idx="23454">
                  <c:v>1.5015015015014999E-2</c:v>
                </c:pt>
                <c:pt idx="23455">
                  <c:v>2.0920502092050201E-2</c:v>
                </c:pt>
                <c:pt idx="23456">
                  <c:v>2.0242914979757099E-2</c:v>
                </c:pt>
                <c:pt idx="23457">
                  <c:v>1.7182130584192299E-2</c:v>
                </c:pt>
                <c:pt idx="23458">
                  <c:v>1.53846153846153E-2</c:v>
                </c:pt>
                <c:pt idx="23459">
                  <c:v>-0.162921348314606</c:v>
                </c:pt>
                <c:pt idx="23460">
                  <c:v>-0.109890109890109</c:v>
                </c:pt>
                <c:pt idx="23461">
                  <c:v>-0.14285714285714199</c:v>
                </c:pt>
                <c:pt idx="23462">
                  <c:v>6.2111801242234997E-3</c:v>
                </c:pt>
                <c:pt idx="23463">
                  <c:v>-0.123209169054441</c:v>
                </c:pt>
                <c:pt idx="23464">
                  <c:v>-4.2553191489361701E-2</c:v>
                </c:pt>
                <c:pt idx="23465">
                  <c:v>-5.0314465408804999E-2</c:v>
                </c:pt>
                <c:pt idx="23466">
                  <c:v>-3.4920634920634998E-2</c:v>
                </c:pt>
                <c:pt idx="23467">
                  <c:v>-3.47003154574132E-2</c:v>
                </c:pt>
                <c:pt idx="23468">
                  <c:v>-3.7037037037036903E-2</c:v>
                </c:pt>
                <c:pt idx="23469">
                  <c:v>-3.7037037037036903E-2</c:v>
                </c:pt>
                <c:pt idx="23470">
                  <c:v>-4.2145593869731698E-2</c:v>
                </c:pt>
                <c:pt idx="23471">
                  <c:v>-4.3137254901960798E-2</c:v>
                </c:pt>
                <c:pt idx="23472">
                  <c:v>-8.2644628099173192E-3</c:v>
                </c:pt>
                <c:pt idx="23473">
                  <c:v>-8.4745762711864094E-3</c:v>
                </c:pt>
                <c:pt idx="23474">
                  <c:v>-8.4745762711864094E-3</c:v>
                </c:pt>
                <c:pt idx="23475">
                  <c:v>-8.3333333333333003E-3</c:v>
                </c:pt>
                <c:pt idx="23476">
                  <c:v>-8.4745762711864094E-3</c:v>
                </c:pt>
                <c:pt idx="23477">
                  <c:v>-8.4033613445377801E-3</c:v>
                </c:pt>
                <c:pt idx="23478">
                  <c:v>-0.01</c:v>
                </c:pt>
                <c:pt idx="23479">
                  <c:v>-9.9009900990099098E-3</c:v>
                </c:pt>
                <c:pt idx="23480">
                  <c:v>-1.0416666666666701E-2</c:v>
                </c:pt>
                <c:pt idx="23481">
                  <c:v>-8.9285714285713899E-3</c:v>
                </c:pt>
                <c:pt idx="23482">
                  <c:v>-8.4745762711864094E-3</c:v>
                </c:pt>
                <c:pt idx="23483">
                  <c:v>-7.5757575757575604E-3</c:v>
                </c:pt>
                <c:pt idx="23484">
                  <c:v>-4.4534412955465598E-2</c:v>
                </c:pt>
                <c:pt idx="23485">
                  <c:v>-4.3824701195219001E-2</c:v>
                </c:pt>
                <c:pt idx="23486">
                  <c:v>-8.2644628099173501E-2</c:v>
                </c:pt>
                <c:pt idx="23487">
                  <c:v>-5.7851239669421503E-2</c:v>
                </c:pt>
                <c:pt idx="23488">
                  <c:v>-6.4220183486238494E-2</c:v>
                </c:pt>
                <c:pt idx="23489">
                  <c:v>-0.105990783410138</c:v>
                </c:pt>
                <c:pt idx="23490">
                  <c:v>-0.11111111111111099</c:v>
                </c:pt>
                <c:pt idx="23491">
                  <c:v>-0.148717948717948</c:v>
                </c:pt>
                <c:pt idx="23492">
                  <c:v>-4.60251046025104E-2</c:v>
                </c:pt>
                <c:pt idx="23493">
                  <c:v>-2.14592274678111E-2</c:v>
                </c:pt>
                <c:pt idx="23494">
                  <c:v>-3.03030303030302E-2</c:v>
                </c:pt>
                <c:pt idx="23495">
                  <c:v>-3.2258064516128997E-2</c:v>
                </c:pt>
                <c:pt idx="23496">
                  <c:v>-2.6737967914438599E-2</c:v>
                </c:pt>
                <c:pt idx="23497">
                  <c:v>-1.9920318725099501E-2</c:v>
                </c:pt>
                <c:pt idx="23498">
                  <c:v>-1.9011406844106502E-2</c:v>
                </c:pt>
                <c:pt idx="23499">
                  <c:v>-2.0920502092050201E-2</c:v>
                </c:pt>
                <c:pt idx="23500">
                  <c:v>8.59375E-2</c:v>
                </c:pt>
                <c:pt idx="23501">
                  <c:v>-1.9305019305019201E-2</c:v>
                </c:pt>
                <c:pt idx="23502">
                  <c:v>1.53846153846153E-2</c:v>
                </c:pt>
                <c:pt idx="23503">
                  <c:v>3.7453183520599299E-3</c:v>
                </c:pt>
                <c:pt idx="23504">
                  <c:v>-8.1300813008129396E-3</c:v>
                </c:pt>
                <c:pt idx="23505">
                  <c:v>-8.4033613445377801E-3</c:v>
                </c:pt>
                <c:pt idx="23506">
                  <c:v>-8.6206896551723703E-3</c:v>
                </c:pt>
                <c:pt idx="23507">
                  <c:v>4.4052863436123604E-3</c:v>
                </c:pt>
                <c:pt idx="23508">
                  <c:v>-8.5470085470085097E-3</c:v>
                </c:pt>
                <c:pt idx="23509">
                  <c:v>-4.7210300429184601E-2</c:v>
                </c:pt>
                <c:pt idx="23510">
                  <c:v>9.0090090090089101E-3</c:v>
                </c:pt>
                <c:pt idx="23511">
                  <c:v>8.4985835694051295E-3</c:v>
                </c:pt>
                <c:pt idx="23512">
                  <c:v>1.00334448160535E-2</c:v>
                </c:pt>
                <c:pt idx="23513">
                  <c:v>1.05633802816902E-2</c:v>
                </c:pt>
                <c:pt idx="23514">
                  <c:v>1.02389078498292E-2</c:v>
                </c:pt>
                <c:pt idx="23515">
                  <c:v>1.171875E-2</c:v>
                </c:pt>
                <c:pt idx="23516">
                  <c:v>1.16731517509727E-2</c:v>
                </c:pt>
                <c:pt idx="23517">
                  <c:v>6.3424947145878097E-3</c:v>
                </c:pt>
                <c:pt idx="23518">
                  <c:v>6.2630480167014096E-3</c:v>
                </c:pt>
                <c:pt idx="23519">
                  <c:v>0</c:v>
                </c:pt>
                <c:pt idx="23520">
                  <c:v>0</c:v>
                </c:pt>
                <c:pt idx="23521">
                  <c:v>-6.42398286937906E-3</c:v>
                </c:pt>
                <c:pt idx="23522">
                  <c:v>-3.94736842105263E-2</c:v>
                </c:pt>
                <c:pt idx="23523">
                  <c:v>-4.7619047619047603E-2</c:v>
                </c:pt>
                <c:pt idx="23524">
                  <c:v>-3.4802784222737797E-2</c:v>
                </c:pt>
                <c:pt idx="23525">
                  <c:v>-3.7406483790523602E-2</c:v>
                </c:pt>
                <c:pt idx="23526">
                  <c:v>-5.0602409638554197E-2</c:v>
                </c:pt>
                <c:pt idx="23527">
                  <c:v>-5.2109181141439101E-2</c:v>
                </c:pt>
                <c:pt idx="23528">
                  <c:v>-5.1344743276283598E-2</c:v>
                </c:pt>
                <c:pt idx="23529">
                  <c:v>-5.4117647058823597E-2</c:v>
                </c:pt>
                <c:pt idx="23530">
                  <c:v>-2.0100502512562901E-2</c:v>
                </c:pt>
                <c:pt idx="23531">
                  <c:v>-2.1739130434782698E-2</c:v>
                </c:pt>
                <c:pt idx="23532">
                  <c:v>-1.41643059490084E-2</c:v>
                </c:pt>
                <c:pt idx="23533">
                  <c:v>-4.2168674698795199E-2</c:v>
                </c:pt>
                <c:pt idx="23534">
                  <c:v>-6.4788732394366097E-2</c:v>
                </c:pt>
                <c:pt idx="23535">
                  <c:v>-6.6666666666666596E-2</c:v>
                </c:pt>
                <c:pt idx="23536">
                  <c:v>-8.6848635235731997E-2</c:v>
                </c:pt>
                <c:pt idx="23537">
                  <c:v>-9.5367847411444107E-2</c:v>
                </c:pt>
                <c:pt idx="23538">
                  <c:v>-8.43373493975903E-2</c:v>
                </c:pt>
                <c:pt idx="23539">
                  <c:v>-9.8591549295774697E-2</c:v>
                </c:pt>
                <c:pt idx="23540">
                  <c:v>-6.1662198391420897E-2</c:v>
                </c:pt>
                <c:pt idx="23541">
                  <c:v>-2.3121387283236899E-2</c:v>
                </c:pt>
                <c:pt idx="23542">
                  <c:v>-2.2471910112359599E-2</c:v>
                </c:pt>
                <c:pt idx="23543">
                  <c:v>-2.5641025641025501E-2</c:v>
                </c:pt>
                <c:pt idx="23544">
                  <c:v>0.118210862619808</c:v>
                </c:pt>
                <c:pt idx="23545">
                  <c:v>7.3333333333333195E-2</c:v>
                </c:pt>
                <c:pt idx="23546">
                  <c:v>0.196480938416422</c:v>
                </c:pt>
                <c:pt idx="23547">
                  <c:v>0.248587570621468</c:v>
                </c:pt>
                <c:pt idx="23548">
                  <c:v>0.276729559748427</c:v>
                </c:pt>
                <c:pt idx="23549">
                  <c:v>0.29729729729729698</c:v>
                </c:pt>
                <c:pt idx="23550">
                  <c:v>0.30218068535825499</c:v>
                </c:pt>
                <c:pt idx="23551">
                  <c:v>0.259938837920489</c:v>
                </c:pt>
                <c:pt idx="23552">
                  <c:v>0.21135646687697099</c:v>
                </c:pt>
                <c:pt idx="23553">
                  <c:v>0.212698412698412</c:v>
                </c:pt>
                <c:pt idx="23554">
                  <c:v>0.206349206349206</c:v>
                </c:pt>
                <c:pt idx="23555">
                  <c:v>4.3795620437956304E-3</c:v>
                </c:pt>
                <c:pt idx="23556">
                  <c:v>-4.3415340086829703E-3</c:v>
                </c:pt>
                <c:pt idx="23557">
                  <c:v>-5.1457975986277599E-3</c:v>
                </c:pt>
                <c:pt idx="23558">
                  <c:v>-5.1457975986277599E-3</c:v>
                </c:pt>
                <c:pt idx="23559">
                  <c:v>-5.3285968028418101E-3</c:v>
                </c:pt>
                <c:pt idx="23560">
                  <c:v>-5.2539404553415504E-3</c:v>
                </c:pt>
                <c:pt idx="23561">
                  <c:v>2.0547945205479499E-2</c:v>
                </c:pt>
                <c:pt idx="23562">
                  <c:v>4.8128342245989199E-2</c:v>
                </c:pt>
                <c:pt idx="23563">
                  <c:v>4.90018148820325E-2</c:v>
                </c:pt>
                <c:pt idx="23564">
                  <c:v>1.04895104895104E-2</c:v>
                </c:pt>
                <c:pt idx="23565">
                  <c:v>1.1070110701107E-2</c:v>
                </c:pt>
                <c:pt idx="23566">
                  <c:v>-1.55440414507772E-2</c:v>
                </c:pt>
                <c:pt idx="23567">
                  <c:v>-1.7013232514177599E-2</c:v>
                </c:pt>
                <c:pt idx="23568">
                  <c:v>-5.9880239520957402E-3</c:v>
                </c:pt>
                <c:pt idx="23569">
                  <c:v>-6.4516129032257102E-3</c:v>
                </c:pt>
                <c:pt idx="23570">
                  <c:v>7.1599045346062403E-3</c:v>
                </c:pt>
                <c:pt idx="23571">
                  <c:v>7.6726342710997601E-3</c:v>
                </c:pt>
                <c:pt idx="23572">
                  <c:v>5.4830287206266197E-2</c:v>
                </c:pt>
                <c:pt idx="23573">
                  <c:v>5.8495821727019497E-2</c:v>
                </c:pt>
                <c:pt idx="23574">
                  <c:v>8.0428954423592495E-3</c:v>
                </c:pt>
                <c:pt idx="23575">
                  <c:v>7.44416873449127E-3</c:v>
                </c:pt>
                <c:pt idx="23576">
                  <c:v>8.3565459610028796E-3</c:v>
                </c:pt>
                <c:pt idx="23577">
                  <c:v>3.3519553072625698E-2</c:v>
                </c:pt>
                <c:pt idx="23578">
                  <c:v>3.6363636363636299E-2</c:v>
                </c:pt>
                <c:pt idx="23579">
                  <c:v>3.6809815950920199E-2</c:v>
                </c:pt>
                <c:pt idx="23580">
                  <c:v>0</c:v>
                </c:pt>
                <c:pt idx="23581">
                  <c:v>0</c:v>
                </c:pt>
                <c:pt idx="23582">
                  <c:v>-9.2879256965945293E-3</c:v>
                </c:pt>
                <c:pt idx="23583">
                  <c:v>-8.7976539589442702E-3</c:v>
                </c:pt>
                <c:pt idx="23584">
                  <c:v>-7.1599045346062403E-3</c:v>
                </c:pt>
                <c:pt idx="23585">
                  <c:v>-2.03665987780032E-3</c:v>
                </c:pt>
                <c:pt idx="23586">
                  <c:v>3.8759689922480598E-3</c:v>
                </c:pt>
                <c:pt idx="23587">
                  <c:v>4.0322580645162304E-3</c:v>
                </c:pt>
                <c:pt idx="23588">
                  <c:v>5.4117647058823597E-2</c:v>
                </c:pt>
                <c:pt idx="23589">
                  <c:v>0.151111111111111</c:v>
                </c:pt>
                <c:pt idx="23590">
                  <c:v>0.12742980561555001</c:v>
                </c:pt>
                <c:pt idx="23591">
                  <c:v>0.12967032967032899</c:v>
                </c:pt>
                <c:pt idx="23592">
                  <c:v>8.1196581196581102E-2</c:v>
                </c:pt>
                <c:pt idx="23593">
                  <c:v>8.4444444444444502E-2</c:v>
                </c:pt>
                <c:pt idx="23594">
                  <c:v>0.111764705882352</c:v>
                </c:pt>
                <c:pt idx="23595">
                  <c:v>0.139931740614334</c:v>
                </c:pt>
                <c:pt idx="23596">
                  <c:v>0.11111111111111099</c:v>
                </c:pt>
                <c:pt idx="23597">
                  <c:v>0.10034602076124501</c:v>
                </c:pt>
                <c:pt idx="23598">
                  <c:v>7.6470588235293999E-2</c:v>
                </c:pt>
                <c:pt idx="23599">
                  <c:v>0.10662824207492801</c:v>
                </c:pt>
                <c:pt idx="23600">
                  <c:v>0.11178247734138901</c:v>
                </c:pt>
                <c:pt idx="23601">
                  <c:v>0.118343195266272</c:v>
                </c:pt>
                <c:pt idx="23602">
                  <c:v>8.8319088319088301E-2</c:v>
                </c:pt>
                <c:pt idx="23603">
                  <c:v>8.4848484848484895E-2</c:v>
                </c:pt>
                <c:pt idx="23604">
                  <c:v>6.6265060240963694E-2</c:v>
                </c:pt>
                <c:pt idx="23605">
                  <c:v>6.2857142857142903E-2</c:v>
                </c:pt>
                <c:pt idx="23606">
                  <c:v>5.91397849462365E-2</c:v>
                </c:pt>
                <c:pt idx="23607">
                  <c:v>5.8201058201058101E-2</c:v>
                </c:pt>
                <c:pt idx="23608">
                  <c:v>5.78947368421052E-2</c:v>
                </c:pt>
                <c:pt idx="23609">
                  <c:v>7.2463768115942101E-2</c:v>
                </c:pt>
                <c:pt idx="23610">
                  <c:v>8.3333333333333204E-2</c:v>
                </c:pt>
                <c:pt idx="23611">
                  <c:v>7.9545454545454503E-2</c:v>
                </c:pt>
                <c:pt idx="23612">
                  <c:v>7.6086956521738996E-2</c:v>
                </c:pt>
                <c:pt idx="23613">
                  <c:v>6.0773480662983298E-2</c:v>
                </c:pt>
                <c:pt idx="23614">
                  <c:v>0.129909365558912</c:v>
                </c:pt>
                <c:pt idx="23615">
                  <c:v>0.17131474103585601</c:v>
                </c:pt>
                <c:pt idx="23616">
                  <c:v>9.1666666666666494E-2</c:v>
                </c:pt>
                <c:pt idx="23617">
                  <c:v>0.13080168776371301</c:v>
                </c:pt>
                <c:pt idx="23618">
                  <c:v>0.158371040723982</c:v>
                </c:pt>
                <c:pt idx="23619">
                  <c:v>0.148148148148148</c:v>
                </c:pt>
                <c:pt idx="23620">
                  <c:v>0.157407407407407</c:v>
                </c:pt>
                <c:pt idx="23621">
                  <c:v>0.21608040201004999</c:v>
                </c:pt>
                <c:pt idx="23622">
                  <c:v>0.164444444444444</c:v>
                </c:pt>
                <c:pt idx="23623">
                  <c:v>0.21777777777777699</c:v>
                </c:pt>
                <c:pt idx="23624">
                  <c:v>0.27918781725888298</c:v>
                </c:pt>
                <c:pt idx="23625">
                  <c:v>0.28795811518324599</c:v>
                </c:pt>
                <c:pt idx="23626">
                  <c:v>0.25581395348837199</c:v>
                </c:pt>
                <c:pt idx="23627">
                  <c:v>0.22821576763485399</c:v>
                </c:pt>
                <c:pt idx="23628">
                  <c:v>0.210300429184549</c:v>
                </c:pt>
                <c:pt idx="23629">
                  <c:v>0.210300429184549</c:v>
                </c:pt>
                <c:pt idx="23630">
                  <c:v>0.19999999999999901</c:v>
                </c:pt>
                <c:pt idx="23631">
                  <c:v>0.38356164383561597</c:v>
                </c:pt>
                <c:pt idx="23632">
                  <c:v>0.186629526462395</c:v>
                </c:pt>
                <c:pt idx="23633">
                  <c:v>0.18100890207715101</c:v>
                </c:pt>
                <c:pt idx="23634">
                  <c:v>0.188405797101449</c:v>
                </c:pt>
                <c:pt idx="23635">
                  <c:v>0.29914529914529903</c:v>
                </c:pt>
                <c:pt idx="23636">
                  <c:v>0.255639097744361</c:v>
                </c:pt>
                <c:pt idx="23637">
                  <c:v>0.27586206896551702</c:v>
                </c:pt>
                <c:pt idx="23638">
                  <c:v>0.32549019607843099</c:v>
                </c:pt>
                <c:pt idx="23639">
                  <c:v>0.35245901639344202</c:v>
                </c:pt>
                <c:pt idx="23640">
                  <c:v>0.5</c:v>
                </c:pt>
                <c:pt idx="23641">
                  <c:v>0.62085308056872002</c:v>
                </c:pt>
                <c:pt idx="23642">
                  <c:v>0.65829145728643201</c:v>
                </c:pt>
                <c:pt idx="23643">
                  <c:v>0.71910112359550504</c:v>
                </c:pt>
                <c:pt idx="23644">
                  <c:v>0</c:v>
                </c:pt>
                <c:pt idx="23645">
                  <c:v>0</c:v>
                </c:pt>
                <c:pt idx="23646">
                  <c:v>0</c:v>
                </c:pt>
                <c:pt idx="23647">
                  <c:v>-1.07142857142856E-2</c:v>
                </c:pt>
                <c:pt idx="23648">
                  <c:v>-1.07142857142856E-2</c:v>
                </c:pt>
                <c:pt idx="23649">
                  <c:v>-1.11940298507462E-2</c:v>
                </c:pt>
                <c:pt idx="23650">
                  <c:v>-1.1111111111111001E-2</c:v>
                </c:pt>
                <c:pt idx="23651">
                  <c:v>-2.69299820466786E-2</c:v>
                </c:pt>
                <c:pt idx="23652">
                  <c:v>-2.91262135922329E-2</c:v>
                </c:pt>
                <c:pt idx="23653">
                  <c:v>-2.4999999999999901E-2</c:v>
                </c:pt>
                <c:pt idx="23654">
                  <c:v>-2.3166023166023099E-2</c:v>
                </c:pt>
                <c:pt idx="23655">
                  <c:v>-2.8462998102466799E-2</c:v>
                </c:pt>
                <c:pt idx="23656">
                  <c:v>-2.72232304900181E-2</c:v>
                </c:pt>
                <c:pt idx="23657">
                  <c:v>-2.72232304900181E-2</c:v>
                </c:pt>
                <c:pt idx="23658">
                  <c:v>-2.5553662691652299E-2</c:v>
                </c:pt>
                <c:pt idx="23659">
                  <c:v>-2.6178010471204102E-2</c:v>
                </c:pt>
                <c:pt idx="23660">
                  <c:v>-5.5762081784386602E-2</c:v>
                </c:pt>
                <c:pt idx="23661">
                  <c:v>-6.5075921908894696E-3</c:v>
                </c:pt>
                <c:pt idx="23662">
                  <c:v>-6.80272108843538E-3</c:v>
                </c:pt>
                <c:pt idx="23663">
                  <c:v>-6.2761506276150597E-2</c:v>
                </c:pt>
                <c:pt idx="23664">
                  <c:v>-7.2164948453608199E-2</c:v>
                </c:pt>
                <c:pt idx="23665">
                  <c:v>-6.9651741293532202E-2</c:v>
                </c:pt>
                <c:pt idx="23666">
                  <c:v>-7.3298429319371694E-2</c:v>
                </c:pt>
                <c:pt idx="23667">
                  <c:v>-4.6683046683046701E-2</c:v>
                </c:pt>
                <c:pt idx="23668">
                  <c:v>-3.6866359447004601E-2</c:v>
                </c:pt>
                <c:pt idx="23669">
                  <c:v>-5.1546391752577303E-2</c:v>
                </c:pt>
                <c:pt idx="23670">
                  <c:v>-5.26315789473683E-2</c:v>
                </c:pt>
                <c:pt idx="23671">
                  <c:v>-6.1135371179039201E-2</c:v>
                </c:pt>
                <c:pt idx="23672">
                  <c:v>-5.4945054945054903E-2</c:v>
                </c:pt>
                <c:pt idx="23673">
                  <c:v>-5.4945054945054903E-2</c:v>
                </c:pt>
                <c:pt idx="23674">
                  <c:v>-5.7736720554272397E-2</c:v>
                </c:pt>
                <c:pt idx="23675">
                  <c:v>-3.6697247706422E-2</c:v>
                </c:pt>
                <c:pt idx="23676">
                  <c:v>-2.9885057471264301E-2</c:v>
                </c:pt>
                <c:pt idx="23677">
                  <c:v>-2.90827740492169E-2</c:v>
                </c:pt>
                <c:pt idx="23678">
                  <c:v>-2.90827740492169E-2</c:v>
                </c:pt>
                <c:pt idx="23679">
                  <c:v>-3.05882352941175E-2</c:v>
                </c:pt>
                <c:pt idx="23680">
                  <c:v>-3.2258064516128997E-2</c:v>
                </c:pt>
                <c:pt idx="23681">
                  <c:v>-3.2258064516128997E-2</c:v>
                </c:pt>
                <c:pt idx="23682">
                  <c:v>-3.05882352941175E-2</c:v>
                </c:pt>
                <c:pt idx="23683">
                  <c:v>-3.05882352941175E-2</c:v>
                </c:pt>
                <c:pt idx="23684">
                  <c:v>-2.6004728132387599E-2</c:v>
                </c:pt>
                <c:pt idx="23685">
                  <c:v>-2.7295285359801399E-2</c:v>
                </c:pt>
                <c:pt idx="23686">
                  <c:v>-2.9177718832891199E-2</c:v>
                </c:pt>
                <c:pt idx="23687">
                  <c:v>-4.9261083743842297E-2</c:v>
                </c:pt>
                <c:pt idx="23688">
                  <c:v>-3.0985915492957702E-2</c:v>
                </c:pt>
                <c:pt idx="23689">
                  <c:v>-3.4055727554179502E-2</c:v>
                </c:pt>
                <c:pt idx="23690">
                  <c:v>-3.5369774919614197E-2</c:v>
                </c:pt>
                <c:pt idx="23691">
                  <c:v>-3.6789297658862803E-2</c:v>
                </c:pt>
                <c:pt idx="23692">
                  <c:v>4.48717948717949E-2</c:v>
                </c:pt>
                <c:pt idx="23693">
                  <c:v>4.1825095057034203E-2</c:v>
                </c:pt>
                <c:pt idx="23694">
                  <c:v>4.0293040293040303E-2</c:v>
                </c:pt>
                <c:pt idx="23695">
                  <c:v>3.8596491228069997E-2</c:v>
                </c:pt>
                <c:pt idx="23696">
                  <c:v>0.15642458100558601</c:v>
                </c:pt>
                <c:pt idx="23697">
                  <c:v>0.16184971098265799</c:v>
                </c:pt>
                <c:pt idx="23698">
                  <c:v>0.18666666666666601</c:v>
                </c:pt>
                <c:pt idx="23699">
                  <c:v>0.255639097744361</c:v>
                </c:pt>
                <c:pt idx="23700">
                  <c:v>0.288590604026845</c:v>
                </c:pt>
                <c:pt idx="23701">
                  <c:v>0.28476821192052898</c:v>
                </c:pt>
                <c:pt idx="23702">
                  <c:v>0.277419354838709</c:v>
                </c:pt>
                <c:pt idx="23703">
                  <c:v>0.28434504792332199</c:v>
                </c:pt>
                <c:pt idx="23704">
                  <c:v>0.28348909657320798</c:v>
                </c:pt>
                <c:pt idx="23705">
                  <c:v>0.33828996282527801</c:v>
                </c:pt>
                <c:pt idx="23706">
                  <c:v>0.34600760456273699</c:v>
                </c:pt>
                <c:pt idx="23707">
                  <c:v>0.31884057971014501</c:v>
                </c:pt>
                <c:pt idx="23708">
                  <c:v>0.39518900343642599</c:v>
                </c:pt>
                <c:pt idx="23709">
                  <c:v>0.439688715953307</c:v>
                </c:pt>
                <c:pt idx="23710">
                  <c:v>0.56428571428571395</c:v>
                </c:pt>
                <c:pt idx="23711">
                  <c:v>0.42671009771986901</c:v>
                </c:pt>
                <c:pt idx="23712">
                  <c:v>0.44585987261146398</c:v>
                </c:pt>
                <c:pt idx="23713">
                  <c:v>0.41176470588235298</c:v>
                </c:pt>
                <c:pt idx="23714">
                  <c:v>0.48275862068965503</c:v>
                </c:pt>
                <c:pt idx="23715">
                  <c:v>0.42944785276073599</c:v>
                </c:pt>
                <c:pt idx="23716">
                  <c:v>0.41274238227146798</c:v>
                </c:pt>
                <c:pt idx="23717">
                  <c:v>0.35638297872340402</c:v>
                </c:pt>
                <c:pt idx="23718">
                  <c:v>0.38505747126436701</c:v>
                </c:pt>
                <c:pt idx="23719">
                  <c:v>0.51908396946564805</c:v>
                </c:pt>
                <c:pt idx="23720">
                  <c:v>0.5</c:v>
                </c:pt>
                <c:pt idx="23721">
                  <c:v>0.5</c:v>
                </c:pt>
                <c:pt idx="23722">
                  <c:v>0.50545454545454505</c:v>
                </c:pt>
                <c:pt idx="23723">
                  <c:v>0.46762589928057502</c:v>
                </c:pt>
                <c:pt idx="23724">
                  <c:v>0.50188679245282997</c:v>
                </c:pt>
                <c:pt idx="23725">
                  <c:v>0.51351351351351304</c:v>
                </c:pt>
                <c:pt idx="23726">
                  <c:v>0.50570342205323104</c:v>
                </c:pt>
                <c:pt idx="23727">
                  <c:v>0.53846153846153799</c:v>
                </c:pt>
                <c:pt idx="23728">
                  <c:v>0.50684931506849296</c:v>
                </c:pt>
                <c:pt idx="23729">
                  <c:v>0.49006622516556297</c:v>
                </c:pt>
                <c:pt idx="23730">
                  <c:v>0.44374999999999998</c:v>
                </c:pt>
                <c:pt idx="23731">
                  <c:v>0.449367088607594</c:v>
                </c:pt>
                <c:pt idx="23732">
                  <c:v>0.48242811501597399</c:v>
                </c:pt>
                <c:pt idx="23733">
                  <c:v>0.48242811501597399</c:v>
                </c:pt>
                <c:pt idx="23734">
                  <c:v>0.53736654804270401</c:v>
                </c:pt>
                <c:pt idx="23735">
                  <c:v>0.505226480836237</c:v>
                </c:pt>
                <c:pt idx="23736">
                  <c:v>0.61509433962264104</c:v>
                </c:pt>
                <c:pt idx="23737">
                  <c:v>0.59677419354838701</c:v>
                </c:pt>
                <c:pt idx="23738">
                  <c:v>0.60655737704918</c:v>
                </c:pt>
                <c:pt idx="23739">
                  <c:v>0.65055762081784296</c:v>
                </c:pt>
                <c:pt idx="23740">
                  <c:v>0.753164556962025</c:v>
                </c:pt>
                <c:pt idx="23741">
                  <c:v>0.71043771043770998</c:v>
                </c:pt>
                <c:pt idx="23742">
                  <c:v>0.70748299319727803</c:v>
                </c:pt>
                <c:pt idx="23743">
                  <c:v>0.75362318840579701</c:v>
                </c:pt>
                <c:pt idx="23744">
                  <c:v>0.74061433447098901</c:v>
                </c:pt>
                <c:pt idx="23745">
                  <c:v>0.76821192052980103</c:v>
                </c:pt>
                <c:pt idx="23746">
                  <c:v>0.69032258064516105</c:v>
                </c:pt>
                <c:pt idx="23747">
                  <c:v>8.4985835694051295E-3</c:v>
                </c:pt>
                <c:pt idx="23748">
                  <c:v>1.00334448160535E-2</c:v>
                </c:pt>
                <c:pt idx="23749">
                  <c:v>1.10294117647058E-2</c:v>
                </c:pt>
                <c:pt idx="23750">
                  <c:v>1.09890109890109E-2</c:v>
                </c:pt>
                <c:pt idx="23751">
                  <c:v>1.0869565217391301E-2</c:v>
                </c:pt>
                <c:pt idx="23752">
                  <c:v>5.2356020942407799E-3</c:v>
                </c:pt>
                <c:pt idx="23753">
                  <c:v>6.77200902934527E-3</c:v>
                </c:pt>
                <c:pt idx="23754">
                  <c:v>6.8337129840547704E-3</c:v>
                </c:pt>
                <c:pt idx="23755">
                  <c:v>6.8337129840547704E-3</c:v>
                </c:pt>
                <c:pt idx="23756">
                  <c:v>1.34529147982063E-2</c:v>
                </c:pt>
                <c:pt idx="23757">
                  <c:v>1.26582278481013E-2</c:v>
                </c:pt>
                <c:pt idx="23758">
                  <c:v>1.47058823529411E-2</c:v>
                </c:pt>
                <c:pt idx="23759">
                  <c:v>-2.87081339712917E-2</c:v>
                </c:pt>
                <c:pt idx="23760">
                  <c:v>-3.1088082901554501E-2</c:v>
                </c:pt>
                <c:pt idx="23761">
                  <c:v>-3.3149171270718099E-2</c:v>
                </c:pt>
                <c:pt idx="23762">
                  <c:v>-3.5928143712574898E-2</c:v>
                </c:pt>
                <c:pt idx="23763">
                  <c:v>-8.4639498432601906E-2</c:v>
                </c:pt>
                <c:pt idx="23764">
                  <c:v>-6.5830721003134807E-2</c:v>
                </c:pt>
                <c:pt idx="23765">
                  <c:v>0</c:v>
                </c:pt>
                <c:pt idx="23766">
                  <c:v>4.2735042735042798E-2</c:v>
                </c:pt>
                <c:pt idx="23767">
                  <c:v>-1.6129032258064498E-2</c:v>
                </c:pt>
                <c:pt idx="23768">
                  <c:v>-5.8495821727019497E-2</c:v>
                </c:pt>
                <c:pt idx="23769">
                  <c:v>-6.0171919770773699E-2</c:v>
                </c:pt>
                <c:pt idx="23770">
                  <c:v>-6.1583577712609902E-2</c:v>
                </c:pt>
                <c:pt idx="23771">
                  <c:v>4.8859934853420203E-2</c:v>
                </c:pt>
                <c:pt idx="23772">
                  <c:v>4.85436893203883E-2</c:v>
                </c:pt>
                <c:pt idx="23773">
                  <c:v>-1.8181818181818001E-2</c:v>
                </c:pt>
                <c:pt idx="23774">
                  <c:v>-2.0547945205479499E-2</c:v>
                </c:pt>
                <c:pt idx="23775">
                  <c:v>-2.9900332225913699E-2</c:v>
                </c:pt>
                <c:pt idx="23776">
                  <c:v>-3.4220532319391497E-2</c:v>
                </c:pt>
                <c:pt idx="23777">
                  <c:v>-3.5019455252918302E-2</c:v>
                </c:pt>
                <c:pt idx="23778">
                  <c:v>3.4482758620689703E-2</c:v>
                </c:pt>
                <c:pt idx="23779">
                  <c:v>3.9647577092511099E-2</c:v>
                </c:pt>
                <c:pt idx="23780">
                  <c:v>3.6144578313252997E-2</c:v>
                </c:pt>
                <c:pt idx="23781">
                  <c:v>2.34375E-2</c:v>
                </c:pt>
                <c:pt idx="23782">
                  <c:v>5.7915057915058001E-2</c:v>
                </c:pt>
                <c:pt idx="23783">
                  <c:v>3.4749034749034603E-2</c:v>
                </c:pt>
                <c:pt idx="23784">
                  <c:v>3.2727272727272702E-2</c:v>
                </c:pt>
                <c:pt idx="23785">
                  <c:v>2.20588235294116E-2</c:v>
                </c:pt>
                <c:pt idx="23786">
                  <c:v>2.1739130434782698E-2</c:v>
                </c:pt>
                <c:pt idx="23787">
                  <c:v>2.25563909774435E-2</c:v>
                </c:pt>
                <c:pt idx="23788">
                  <c:v>1.9736842105263001E-2</c:v>
                </c:pt>
                <c:pt idx="23789">
                  <c:v>2.52100840336133E-2</c:v>
                </c:pt>
                <c:pt idx="23790">
                  <c:v>3.5087719298245702E-2</c:v>
                </c:pt>
                <c:pt idx="23791">
                  <c:v>1.32158590308371E-2</c:v>
                </c:pt>
                <c:pt idx="23792">
                  <c:v>1.1583011583011499E-2</c:v>
                </c:pt>
                <c:pt idx="23793">
                  <c:v>5.8441558441558503E-2</c:v>
                </c:pt>
                <c:pt idx="23794">
                  <c:v>0.184750733137829</c:v>
                </c:pt>
                <c:pt idx="23795">
                  <c:v>4.8913043478260899E-2</c:v>
                </c:pt>
                <c:pt idx="23796">
                  <c:v>5.0847457627118703E-2</c:v>
                </c:pt>
                <c:pt idx="23797">
                  <c:v>5.7692307692307702E-2</c:v>
                </c:pt>
                <c:pt idx="23798">
                  <c:v>5.1903114186851097E-2</c:v>
                </c:pt>
                <c:pt idx="23799">
                  <c:v>5.6179775280898701E-2</c:v>
                </c:pt>
                <c:pt idx="23800">
                  <c:v>0.16030534351145001</c:v>
                </c:pt>
                <c:pt idx="23801">
                  <c:v>0.159999999999999</c:v>
                </c:pt>
                <c:pt idx="23802">
                  <c:v>0.16260162601625999</c:v>
                </c:pt>
                <c:pt idx="23803">
                  <c:v>0.157480314960629</c:v>
                </c:pt>
                <c:pt idx="23804">
                  <c:v>0.16260162601625999</c:v>
                </c:pt>
                <c:pt idx="23805">
                  <c:v>0.170940170940171</c:v>
                </c:pt>
                <c:pt idx="23806">
                  <c:v>0.15044247787610601</c:v>
                </c:pt>
                <c:pt idx="23807">
                  <c:v>0.155963302752293</c:v>
                </c:pt>
                <c:pt idx="23808">
                  <c:v>0.16591928251120999</c:v>
                </c:pt>
                <c:pt idx="23809">
                  <c:v>0.14979757085020201</c:v>
                </c:pt>
                <c:pt idx="23810">
                  <c:v>0.166023166023165</c:v>
                </c:pt>
                <c:pt idx="23811">
                  <c:v>0.16129032258064499</c:v>
                </c:pt>
                <c:pt idx="23812">
                  <c:v>0.18348623853210999</c:v>
                </c:pt>
                <c:pt idx="23813">
                  <c:v>0.198019801980197</c:v>
                </c:pt>
                <c:pt idx="23814">
                  <c:v>0.20618556701030899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-2.0761245674740501E-2</c:v>
                </c:pt>
                <c:pt idx="23819">
                  <c:v>-2.0547945205479499E-2</c:v>
                </c:pt>
                <c:pt idx="23820">
                  <c:v>-2.62008733624454E-2</c:v>
                </c:pt>
                <c:pt idx="23821">
                  <c:v>-2.6431718061673899E-2</c:v>
                </c:pt>
                <c:pt idx="23822">
                  <c:v>-2.6086956521739198E-2</c:v>
                </c:pt>
                <c:pt idx="23823">
                  <c:v>-2.8436018957346001E-2</c:v>
                </c:pt>
                <c:pt idx="23824">
                  <c:v>-2.37154150197629E-2</c:v>
                </c:pt>
                <c:pt idx="23825">
                  <c:v>-2.5974025974025899E-2</c:v>
                </c:pt>
                <c:pt idx="23826">
                  <c:v>-2.4193548387096701E-2</c:v>
                </c:pt>
                <c:pt idx="23827">
                  <c:v>-2.5641025641025501E-2</c:v>
                </c:pt>
                <c:pt idx="23828">
                  <c:v>-2.27272727272727E-2</c:v>
                </c:pt>
                <c:pt idx="23829">
                  <c:v>-2.47933884297519E-2</c:v>
                </c:pt>
                <c:pt idx="23830">
                  <c:v>1.7612524461839401E-2</c:v>
                </c:pt>
                <c:pt idx="23831">
                  <c:v>5.26315789473683E-2</c:v>
                </c:pt>
                <c:pt idx="23832">
                  <c:v>5.5670103092783502E-2</c:v>
                </c:pt>
                <c:pt idx="23833">
                  <c:v>5.5045871559632899E-2</c:v>
                </c:pt>
                <c:pt idx="23834">
                  <c:v>5.9405940594059403E-2</c:v>
                </c:pt>
                <c:pt idx="23835">
                  <c:v>7.2386058981233195E-2</c:v>
                </c:pt>
                <c:pt idx="23836">
                  <c:v>6.6014669926650393E-2</c:v>
                </c:pt>
                <c:pt idx="23837">
                  <c:v>5.8536585365853697E-2</c:v>
                </c:pt>
                <c:pt idx="23838">
                  <c:v>7.1856287425149601E-2</c:v>
                </c:pt>
                <c:pt idx="23839">
                  <c:v>6.5573770491803296E-2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-1.13636363636364E-2</c:v>
                </c:pt>
                <c:pt idx="23844">
                  <c:v>-1.14942528735633E-2</c:v>
                </c:pt>
                <c:pt idx="23845">
                  <c:v>-2.0270270270270101E-2</c:v>
                </c:pt>
                <c:pt idx="23846">
                  <c:v>-2.27272727272727E-2</c:v>
                </c:pt>
                <c:pt idx="23847">
                  <c:v>-2.2140221402213899E-2</c:v>
                </c:pt>
                <c:pt idx="23848">
                  <c:v>-1.0791366906474699E-2</c:v>
                </c:pt>
                <c:pt idx="23849">
                  <c:v>1.0869565217391301E-2</c:v>
                </c:pt>
                <c:pt idx="23850">
                  <c:v>1.01694915254237E-2</c:v>
                </c:pt>
                <c:pt idx="23851">
                  <c:v>1.2396694214876099E-2</c:v>
                </c:pt>
                <c:pt idx="23852">
                  <c:v>1.42857142857142E-2</c:v>
                </c:pt>
                <c:pt idx="23853">
                  <c:v>1.4084507042253501E-2</c:v>
                </c:pt>
                <c:pt idx="23854">
                  <c:v>1.42857142857142E-2</c:v>
                </c:pt>
                <c:pt idx="23855">
                  <c:v>7.1599045346062403E-3</c:v>
                </c:pt>
                <c:pt idx="23856">
                  <c:v>-1.3824884792626699E-2</c:v>
                </c:pt>
                <c:pt idx="23857">
                  <c:v>-7.4812967581048204E-3</c:v>
                </c:pt>
                <c:pt idx="23858">
                  <c:v>-5.7971014492753603E-2</c:v>
                </c:pt>
                <c:pt idx="23859">
                  <c:v>-7.0866141732283505E-2</c:v>
                </c:pt>
                <c:pt idx="23860">
                  <c:v>-5.4263565891472902E-2</c:v>
                </c:pt>
                <c:pt idx="23861">
                  <c:v>-5.4545454545454397E-2</c:v>
                </c:pt>
                <c:pt idx="23862">
                  <c:v>-7.0866141732283505E-2</c:v>
                </c:pt>
                <c:pt idx="23863">
                  <c:v>-7.3972602739726001E-2</c:v>
                </c:pt>
                <c:pt idx="23864">
                  <c:v>-7.6056338028168899E-2</c:v>
                </c:pt>
                <c:pt idx="23865">
                  <c:v>-5.26315789473683E-2</c:v>
                </c:pt>
                <c:pt idx="23866">
                  <c:v>-5.3571428571428603E-2</c:v>
                </c:pt>
                <c:pt idx="23867">
                  <c:v>-5.4878048780487798E-2</c:v>
                </c:pt>
                <c:pt idx="23868">
                  <c:v>-4.6632124352331501E-2</c:v>
                </c:pt>
                <c:pt idx="23869">
                  <c:v>-3.06122448979591E-2</c:v>
                </c:pt>
                <c:pt idx="23870">
                  <c:v>0.155015197568389</c:v>
                </c:pt>
                <c:pt idx="23871">
                  <c:v>0.15987460815047</c:v>
                </c:pt>
                <c:pt idx="23872">
                  <c:v>0.21981424148606801</c:v>
                </c:pt>
                <c:pt idx="23873">
                  <c:v>0.20821114369501401</c:v>
                </c:pt>
                <c:pt idx="23874">
                  <c:v>0.31016042780748598</c:v>
                </c:pt>
                <c:pt idx="23875">
                  <c:v>0.31521739130434701</c:v>
                </c:pt>
                <c:pt idx="23876">
                  <c:v>0.367088607594936</c:v>
                </c:pt>
                <c:pt idx="23877">
                  <c:v>0.38019169329073399</c:v>
                </c:pt>
                <c:pt idx="23878">
                  <c:v>0.40764331210191002</c:v>
                </c:pt>
                <c:pt idx="23879">
                  <c:v>0.40764331210191002</c:v>
                </c:pt>
                <c:pt idx="23880">
                  <c:v>0.41896024464831799</c:v>
                </c:pt>
                <c:pt idx="23881">
                  <c:v>0.402985074626865</c:v>
                </c:pt>
                <c:pt idx="23882">
                  <c:v>0.42352941176470499</c:v>
                </c:pt>
                <c:pt idx="23883">
                  <c:v>0.30892448512585802</c:v>
                </c:pt>
                <c:pt idx="23884">
                  <c:v>0.376518218623481</c:v>
                </c:pt>
                <c:pt idx="23885">
                  <c:v>0.36969696969696902</c:v>
                </c:pt>
                <c:pt idx="23886">
                  <c:v>0.43675417661097798</c:v>
                </c:pt>
                <c:pt idx="23887">
                  <c:v>0.44309927360774798</c:v>
                </c:pt>
                <c:pt idx="23888">
                  <c:v>0.42857142857142799</c:v>
                </c:pt>
                <c:pt idx="23889">
                  <c:v>0.48799999999999999</c:v>
                </c:pt>
                <c:pt idx="23890">
                  <c:v>0.49051490514905099</c:v>
                </c:pt>
                <c:pt idx="23891">
                  <c:v>-4.3041606886657898E-3</c:v>
                </c:pt>
                <c:pt idx="23892">
                  <c:v>-4.3041606886657898E-3</c:v>
                </c:pt>
                <c:pt idx="23893">
                  <c:v>-4.6656298600311601E-3</c:v>
                </c:pt>
                <c:pt idx="23894">
                  <c:v>-5.0933786078097799E-3</c:v>
                </c:pt>
                <c:pt idx="23895">
                  <c:v>-1.5126050420168E-2</c:v>
                </c:pt>
                <c:pt idx="23896">
                  <c:v>-1.65837479270325E-3</c:v>
                </c:pt>
                <c:pt idx="23897">
                  <c:v>-1.8018018018017799E-3</c:v>
                </c:pt>
                <c:pt idx="23898">
                  <c:v>8.9445438282647009E-3</c:v>
                </c:pt>
                <c:pt idx="23899">
                  <c:v>9.0415913200723105E-3</c:v>
                </c:pt>
                <c:pt idx="23900">
                  <c:v>9.0415913200723105E-3</c:v>
                </c:pt>
                <c:pt idx="23901">
                  <c:v>9.2081031307551502E-3</c:v>
                </c:pt>
                <c:pt idx="23902">
                  <c:v>3.9285714285714299E-2</c:v>
                </c:pt>
                <c:pt idx="23903">
                  <c:v>3.9711191335739901E-2</c:v>
                </c:pt>
                <c:pt idx="23904">
                  <c:v>4.5537340619307802E-2</c:v>
                </c:pt>
                <c:pt idx="23905">
                  <c:v>5.1660516605165997E-2</c:v>
                </c:pt>
                <c:pt idx="23906">
                  <c:v>5.8091286307053902E-2</c:v>
                </c:pt>
                <c:pt idx="23907">
                  <c:v>5.9071729957805803E-2</c:v>
                </c:pt>
                <c:pt idx="23908">
                  <c:v>0.102137767220902</c:v>
                </c:pt>
                <c:pt idx="23909">
                  <c:v>9.4091903719912301E-2</c:v>
                </c:pt>
                <c:pt idx="23910">
                  <c:v>2.51450676982591E-2</c:v>
                </c:pt>
                <c:pt idx="23911">
                  <c:v>2.5341130604288501E-2</c:v>
                </c:pt>
                <c:pt idx="23912">
                  <c:v>2.6262626262626199E-2</c:v>
                </c:pt>
                <c:pt idx="23913">
                  <c:v>2.8077753779697599E-2</c:v>
                </c:pt>
                <c:pt idx="23914">
                  <c:v>7.7981651376146793E-2</c:v>
                </c:pt>
                <c:pt idx="23915">
                  <c:v>9.0497737556560903E-2</c:v>
                </c:pt>
                <c:pt idx="23916">
                  <c:v>8.9285714285714093E-2</c:v>
                </c:pt>
                <c:pt idx="23917">
                  <c:v>8.3900226757369606E-2</c:v>
                </c:pt>
                <c:pt idx="23918">
                  <c:v>8.9588377723970894E-2</c:v>
                </c:pt>
                <c:pt idx="23919">
                  <c:v>9.04645476772616E-2</c:v>
                </c:pt>
                <c:pt idx="23920">
                  <c:v>9.7625329815303294E-2</c:v>
                </c:pt>
                <c:pt idx="23921">
                  <c:v>0.10662824207492801</c:v>
                </c:pt>
                <c:pt idx="23922">
                  <c:v>0.10481586402266201</c:v>
                </c:pt>
                <c:pt idx="23923">
                  <c:v>6.2670299727520307E-2</c:v>
                </c:pt>
                <c:pt idx="23924">
                  <c:v>6.1333333333333198E-2</c:v>
                </c:pt>
                <c:pt idx="23925">
                  <c:v>6.1333333333333198E-2</c:v>
                </c:pt>
                <c:pt idx="23926">
                  <c:v>8.2152974504249299E-2</c:v>
                </c:pt>
                <c:pt idx="23927">
                  <c:v>8.3094555873925502E-2</c:v>
                </c:pt>
                <c:pt idx="23928">
                  <c:v>9.3023255813953404E-2</c:v>
                </c:pt>
                <c:pt idx="23929">
                  <c:v>9.6385542168674704E-2</c:v>
                </c:pt>
                <c:pt idx="23930">
                  <c:v>7.2555205047318605E-2</c:v>
                </c:pt>
                <c:pt idx="23931">
                  <c:v>0.10256410256410201</c:v>
                </c:pt>
                <c:pt idx="23932">
                  <c:v>0.17302052785923699</c:v>
                </c:pt>
                <c:pt idx="23933">
                  <c:v>0.19732441471571899</c:v>
                </c:pt>
                <c:pt idx="23934">
                  <c:v>0.20415224913494801</c:v>
                </c:pt>
                <c:pt idx="23935">
                  <c:v>0.21611721611721599</c:v>
                </c:pt>
                <c:pt idx="23936">
                  <c:v>0.18666666666666601</c:v>
                </c:pt>
                <c:pt idx="23937">
                  <c:v>0.21052631578947301</c:v>
                </c:pt>
                <c:pt idx="23938">
                  <c:v>0.19702602230483199</c:v>
                </c:pt>
                <c:pt idx="23939">
                  <c:v>0.22222222222222199</c:v>
                </c:pt>
                <c:pt idx="23940">
                  <c:v>0.316239316239316</c:v>
                </c:pt>
                <c:pt idx="23941">
                  <c:v>0.293650793650793</c:v>
                </c:pt>
                <c:pt idx="23942">
                  <c:v>0.310924369747899</c:v>
                </c:pt>
                <c:pt idx="23943">
                  <c:v>0.30081300813008099</c:v>
                </c:pt>
                <c:pt idx="23944">
                  <c:v>0.15021459227467801</c:v>
                </c:pt>
                <c:pt idx="23945">
                  <c:v>1.30246020260491E-2</c:v>
                </c:pt>
                <c:pt idx="23946">
                  <c:v>1.41287284144426E-2</c:v>
                </c:pt>
                <c:pt idx="23947">
                  <c:v>1.6513761467889802E-2</c:v>
                </c:pt>
                <c:pt idx="23948">
                  <c:v>1.6274864376130099E-2</c:v>
                </c:pt>
                <c:pt idx="23949">
                  <c:v>1.9354838709677299E-2</c:v>
                </c:pt>
                <c:pt idx="23950">
                  <c:v>2.5751072961373401E-2</c:v>
                </c:pt>
                <c:pt idx="23951">
                  <c:v>2.62008733624454E-2</c:v>
                </c:pt>
                <c:pt idx="23952">
                  <c:v>4.8054919908466699E-2</c:v>
                </c:pt>
                <c:pt idx="23953">
                  <c:v>3.4482758620689703E-2</c:v>
                </c:pt>
                <c:pt idx="23954">
                  <c:v>3.34075723830735E-2</c:v>
                </c:pt>
                <c:pt idx="23955">
                  <c:v>1.97802197802197E-2</c:v>
                </c:pt>
                <c:pt idx="23956">
                  <c:v>2.11764705882353E-2</c:v>
                </c:pt>
                <c:pt idx="23957">
                  <c:v>-2.11764705882353E-2</c:v>
                </c:pt>
                <c:pt idx="23958">
                  <c:v>0</c:v>
                </c:pt>
                <c:pt idx="23959">
                  <c:v>3.5799522673030902E-2</c:v>
                </c:pt>
                <c:pt idx="23960">
                  <c:v>4.20168067226891E-2</c:v>
                </c:pt>
                <c:pt idx="23961">
                  <c:v>3.5294117647058899E-2</c:v>
                </c:pt>
                <c:pt idx="23962">
                  <c:v>-5.6249999999999897E-2</c:v>
                </c:pt>
                <c:pt idx="23963">
                  <c:v>-5.9210526315789297E-2</c:v>
                </c:pt>
                <c:pt idx="23964">
                  <c:v>-5.5900621118012403E-2</c:v>
                </c:pt>
                <c:pt idx="23965">
                  <c:v>2.6548672566371698E-2</c:v>
                </c:pt>
                <c:pt idx="23966">
                  <c:v>2.8753993610223599E-2</c:v>
                </c:pt>
                <c:pt idx="23967">
                  <c:v>2.6865671641790899E-2</c:v>
                </c:pt>
                <c:pt idx="23968">
                  <c:v>0.154285714285714</c:v>
                </c:pt>
                <c:pt idx="23969">
                  <c:v>0.160714285714285</c:v>
                </c:pt>
                <c:pt idx="23970">
                  <c:v>0.163636363636363</c:v>
                </c:pt>
                <c:pt idx="23971">
                  <c:v>0.167701863354037</c:v>
                </c:pt>
                <c:pt idx="23972">
                  <c:v>0.16167664670658599</c:v>
                </c:pt>
                <c:pt idx="23973">
                  <c:v>0.16167664670658599</c:v>
                </c:pt>
                <c:pt idx="23974">
                  <c:v>0.20234604105571799</c:v>
                </c:pt>
                <c:pt idx="23975">
                  <c:v>0.20234604105571799</c:v>
                </c:pt>
                <c:pt idx="23976">
                  <c:v>0.23076923076923</c:v>
                </c:pt>
                <c:pt idx="23977">
                  <c:v>0.23076923076923</c:v>
                </c:pt>
                <c:pt idx="23978">
                  <c:v>0.23076923076923</c:v>
                </c:pt>
                <c:pt idx="23979">
                  <c:v>0.25274725274725202</c:v>
                </c:pt>
                <c:pt idx="23980">
                  <c:v>0.31636363636363601</c:v>
                </c:pt>
                <c:pt idx="23981">
                  <c:v>0.31636363636363601</c:v>
                </c:pt>
                <c:pt idx="23982">
                  <c:v>0.31636363636363601</c:v>
                </c:pt>
                <c:pt idx="23983">
                  <c:v>0.32103321033210303</c:v>
                </c:pt>
                <c:pt idx="23984">
                  <c:v>0.38461538461538403</c:v>
                </c:pt>
                <c:pt idx="23985">
                  <c:v>0.37102473498233202</c:v>
                </c:pt>
                <c:pt idx="23986">
                  <c:v>0.43209876543209802</c:v>
                </c:pt>
                <c:pt idx="23987">
                  <c:v>0.43589743589743501</c:v>
                </c:pt>
                <c:pt idx="23988">
                  <c:v>0.44736842105263103</c:v>
                </c:pt>
                <c:pt idx="23989">
                  <c:v>0.439999999999999</c:v>
                </c:pt>
                <c:pt idx="23990">
                  <c:v>0.42489270386265998</c:v>
                </c:pt>
                <c:pt idx="23991">
                  <c:v>0.439999999999999</c:v>
                </c:pt>
                <c:pt idx="23992">
                  <c:v>0.38521400778210102</c:v>
                </c:pt>
                <c:pt idx="23993">
                  <c:v>0.38709677419354799</c:v>
                </c:pt>
                <c:pt idx="23994">
                  <c:v>0.40833333333333299</c:v>
                </c:pt>
                <c:pt idx="23995">
                  <c:v>0.41176470588235298</c:v>
                </c:pt>
                <c:pt idx="23996">
                  <c:v>0.50607287449392702</c:v>
                </c:pt>
                <c:pt idx="23997">
                  <c:v>0.50972762645914305</c:v>
                </c:pt>
                <c:pt idx="23998">
                  <c:v>0.51778656126482203</c:v>
                </c:pt>
                <c:pt idx="23999">
                  <c:v>0.52032520325203202</c:v>
                </c:pt>
                <c:pt idx="24000">
                  <c:v>0.51020408163265296</c:v>
                </c:pt>
                <c:pt idx="24001">
                  <c:v>1.4265335235377199E-3</c:v>
                </c:pt>
                <c:pt idx="24002">
                  <c:v>1.44300144300135E-3</c:v>
                </c:pt>
                <c:pt idx="24003">
                  <c:v>-2.8985507246377302E-3</c:v>
                </c:pt>
                <c:pt idx="24004">
                  <c:v>-2.9325513196480899E-3</c:v>
                </c:pt>
                <c:pt idx="24005">
                  <c:v>1.0130246020260501E-2</c:v>
                </c:pt>
                <c:pt idx="24006">
                  <c:v>2.9154518950438302E-3</c:v>
                </c:pt>
                <c:pt idx="24007">
                  <c:v>2.8653295128939701E-2</c:v>
                </c:pt>
                <c:pt idx="24008">
                  <c:v>2.6011560693641501E-2</c:v>
                </c:pt>
                <c:pt idx="24009">
                  <c:v>2.59365994236311E-2</c:v>
                </c:pt>
                <c:pt idx="24010">
                  <c:v>2.63929618768328E-2</c:v>
                </c:pt>
                <c:pt idx="24011">
                  <c:v>3.4883720930232599E-2</c:v>
                </c:pt>
                <c:pt idx="24012">
                  <c:v>3.5087719298245702E-2</c:v>
                </c:pt>
                <c:pt idx="24013">
                  <c:v>3.0927835051546199E-2</c:v>
                </c:pt>
                <c:pt idx="24014">
                  <c:v>2.99401197604789E-2</c:v>
                </c:pt>
                <c:pt idx="24015">
                  <c:v>5.5718475073313699E-2</c:v>
                </c:pt>
                <c:pt idx="24016">
                  <c:v>5.29411764705882E-2</c:v>
                </c:pt>
                <c:pt idx="24017">
                  <c:v>5.3571428571428603E-2</c:v>
                </c:pt>
                <c:pt idx="24018">
                  <c:v>8.2125603864734206E-2</c:v>
                </c:pt>
                <c:pt idx="24019">
                  <c:v>7.7669902912621297E-2</c:v>
                </c:pt>
                <c:pt idx="24020">
                  <c:v>8.0267558528427999E-2</c:v>
                </c:pt>
                <c:pt idx="24021">
                  <c:v>9.4527363184079505E-2</c:v>
                </c:pt>
                <c:pt idx="24022">
                  <c:v>9.0909090909090801E-2</c:v>
                </c:pt>
                <c:pt idx="24023">
                  <c:v>0.134615384615384</c:v>
                </c:pt>
                <c:pt idx="24024">
                  <c:v>0.14285714285714199</c:v>
                </c:pt>
                <c:pt idx="24025">
                  <c:v>0.135483870967741</c:v>
                </c:pt>
                <c:pt idx="24026">
                  <c:v>0.13953488372093001</c:v>
                </c:pt>
                <c:pt idx="24027">
                  <c:v>0.14334470989761</c:v>
                </c:pt>
                <c:pt idx="24028">
                  <c:v>0.13752122241086501</c:v>
                </c:pt>
                <c:pt idx="24029">
                  <c:v>0.164179104477611</c:v>
                </c:pt>
                <c:pt idx="24030">
                  <c:v>0.16923076923076899</c:v>
                </c:pt>
                <c:pt idx="24031">
                  <c:v>0.18120805369127499</c:v>
                </c:pt>
                <c:pt idx="24032">
                  <c:v>0.18305084745762701</c:v>
                </c:pt>
                <c:pt idx="24033">
                  <c:v>0.19597989949748701</c:v>
                </c:pt>
                <c:pt idx="24034">
                  <c:v>8.4985835694051295E-3</c:v>
                </c:pt>
                <c:pt idx="24035">
                  <c:v>8.4985835694051295E-3</c:v>
                </c:pt>
                <c:pt idx="24036">
                  <c:v>1.0869565217391301E-2</c:v>
                </c:pt>
                <c:pt idx="24037">
                  <c:v>1.0869565217391301E-2</c:v>
                </c:pt>
                <c:pt idx="24038">
                  <c:v>1.0135135135135E-2</c:v>
                </c:pt>
                <c:pt idx="24039">
                  <c:v>1.0791366906474699E-2</c:v>
                </c:pt>
                <c:pt idx="24040">
                  <c:v>1.1583011583011499E-2</c:v>
                </c:pt>
                <c:pt idx="24041">
                  <c:v>2.3166023166023099E-2</c:v>
                </c:pt>
                <c:pt idx="24042">
                  <c:v>0.15856236786469299</c:v>
                </c:pt>
                <c:pt idx="24043">
                  <c:v>0.14851485148514801</c:v>
                </c:pt>
                <c:pt idx="24044">
                  <c:v>0.177272727272727</c:v>
                </c:pt>
                <c:pt idx="24045">
                  <c:v>0.193798449612403</c:v>
                </c:pt>
                <c:pt idx="24046">
                  <c:v>0.18796992481203001</c:v>
                </c:pt>
                <c:pt idx="24047">
                  <c:v>0.16304347826086901</c:v>
                </c:pt>
                <c:pt idx="24048">
                  <c:v>0.17647058823529399</c:v>
                </c:pt>
                <c:pt idx="24049">
                  <c:v>0.17241379310344801</c:v>
                </c:pt>
                <c:pt idx="24050">
                  <c:v>0.19999999999999901</c:v>
                </c:pt>
                <c:pt idx="24051">
                  <c:v>0.19607843137254899</c:v>
                </c:pt>
                <c:pt idx="24052">
                  <c:v>0.248407643312101</c:v>
                </c:pt>
                <c:pt idx="24053">
                  <c:v>0.243589743589743</c:v>
                </c:pt>
                <c:pt idx="24054">
                  <c:v>0.31333333333333302</c:v>
                </c:pt>
                <c:pt idx="24055">
                  <c:v>0.32225913621262398</c:v>
                </c:pt>
                <c:pt idx="24056">
                  <c:v>0.29305135951661598</c:v>
                </c:pt>
                <c:pt idx="24057">
                  <c:v>0.30091185410334298</c:v>
                </c:pt>
                <c:pt idx="24058">
                  <c:v>0.30886850152905199</c:v>
                </c:pt>
                <c:pt idx="24059">
                  <c:v>0.266490765171504</c:v>
                </c:pt>
                <c:pt idx="24060">
                  <c:v>0.29275362318840498</c:v>
                </c:pt>
                <c:pt idx="24061">
                  <c:v>0.26888217522658597</c:v>
                </c:pt>
                <c:pt idx="24062">
                  <c:v>0.38068181818181801</c:v>
                </c:pt>
                <c:pt idx="24063">
                  <c:v>0.35882352941176399</c:v>
                </c:pt>
                <c:pt idx="24064">
                  <c:v>0.35057471264367801</c:v>
                </c:pt>
                <c:pt idx="24065">
                  <c:v>0.35260115606936399</c:v>
                </c:pt>
                <c:pt idx="24066">
                  <c:v>0.42068965517241302</c:v>
                </c:pt>
                <c:pt idx="24067">
                  <c:v>0.41379310344827502</c:v>
                </c:pt>
                <c:pt idx="24068">
                  <c:v>0.42857142857142799</c:v>
                </c:pt>
                <c:pt idx="24069">
                  <c:v>0.38888888888888801</c:v>
                </c:pt>
                <c:pt idx="24070">
                  <c:v>0.45874587458745802</c:v>
                </c:pt>
                <c:pt idx="24071">
                  <c:v>0.47440273037542602</c:v>
                </c:pt>
                <c:pt idx="24072">
                  <c:v>0.51388888888888795</c:v>
                </c:pt>
                <c:pt idx="24073">
                  <c:v>0.57364341085271298</c:v>
                </c:pt>
                <c:pt idx="24074">
                  <c:v>0.57854406130268199</c:v>
                </c:pt>
                <c:pt idx="24075">
                  <c:v>0.577557755775577</c:v>
                </c:pt>
                <c:pt idx="24076">
                  <c:v>0.57333333333333303</c:v>
                </c:pt>
                <c:pt idx="24077">
                  <c:v>0.59726962457337796</c:v>
                </c:pt>
                <c:pt idx="24078">
                  <c:v>0.586440677966101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-1.7681728880157101E-2</c:v>
                </c:pt>
                <c:pt idx="24083">
                  <c:v>-1.6513761467889802E-2</c:v>
                </c:pt>
                <c:pt idx="24084">
                  <c:v>-1.87891440501044E-2</c:v>
                </c:pt>
                <c:pt idx="24085">
                  <c:v>-1.9955654101995599E-2</c:v>
                </c:pt>
                <c:pt idx="24086">
                  <c:v>-1.84804928131416E-2</c:v>
                </c:pt>
                <c:pt idx="24087">
                  <c:v>-1.8867924528301799E-2</c:v>
                </c:pt>
                <c:pt idx="24088">
                  <c:v>-2.2332506203474E-2</c:v>
                </c:pt>
                <c:pt idx="24089">
                  <c:v>-2.17917675544794E-2</c:v>
                </c:pt>
                <c:pt idx="24090">
                  <c:v>-5.5813953488372099E-2</c:v>
                </c:pt>
                <c:pt idx="24091">
                  <c:v>-5.7692307692307702E-2</c:v>
                </c:pt>
                <c:pt idx="24092">
                  <c:v>-5.5299539170506798E-2</c:v>
                </c:pt>
                <c:pt idx="24093">
                  <c:v>-5.6872037914691802E-2</c:v>
                </c:pt>
                <c:pt idx="24094">
                  <c:v>-5.7416267942583803E-2</c:v>
                </c:pt>
                <c:pt idx="24095">
                  <c:v>-5.97014925373133E-2</c:v>
                </c:pt>
                <c:pt idx="24096">
                  <c:v>-5.4545454545454397E-2</c:v>
                </c:pt>
                <c:pt idx="24097">
                  <c:v>-6.0301507537688398E-2</c:v>
                </c:pt>
                <c:pt idx="24098">
                  <c:v>-9.1922005571030502E-2</c:v>
                </c:pt>
                <c:pt idx="24099">
                  <c:v>-6.9473684210526299E-2</c:v>
                </c:pt>
                <c:pt idx="24100">
                  <c:v>-8.1081081081081099E-2</c:v>
                </c:pt>
                <c:pt idx="24101">
                  <c:v>-6.25E-2</c:v>
                </c:pt>
                <c:pt idx="24102">
                  <c:v>-8.3102493074791398E-3</c:v>
                </c:pt>
                <c:pt idx="24103">
                  <c:v>-6.5359477124182696E-3</c:v>
                </c:pt>
                <c:pt idx="24104">
                  <c:v>-7.1942446043165003E-3</c:v>
                </c:pt>
                <c:pt idx="24105">
                  <c:v>-7.3529411764705802E-2</c:v>
                </c:pt>
                <c:pt idx="24106">
                  <c:v>-8.1521739130434798E-2</c:v>
                </c:pt>
                <c:pt idx="24107">
                  <c:v>-7.1942446043165003E-3</c:v>
                </c:pt>
                <c:pt idx="24108">
                  <c:v>-7.9155672823219003E-3</c:v>
                </c:pt>
                <c:pt idx="24109">
                  <c:v>-7.8740157480314803E-3</c:v>
                </c:pt>
                <c:pt idx="24110">
                  <c:v>-8.5470085470085097E-3</c:v>
                </c:pt>
                <c:pt idx="24111">
                  <c:v>-7.9155672823219003E-3</c:v>
                </c:pt>
                <c:pt idx="24112">
                  <c:v>-6.1224489795918401E-2</c:v>
                </c:pt>
                <c:pt idx="24113">
                  <c:v>-6.9767441860465004E-2</c:v>
                </c:pt>
                <c:pt idx="24114">
                  <c:v>-0.13815789473684201</c:v>
                </c:pt>
                <c:pt idx="24115">
                  <c:v>-4.6728971962616703E-2</c:v>
                </c:pt>
                <c:pt idx="24116">
                  <c:v>2.9498525073745601E-3</c:v>
                </c:pt>
                <c:pt idx="24117">
                  <c:v>2.95857988165679E-2</c:v>
                </c:pt>
                <c:pt idx="24118">
                  <c:v>3.3333333333333402E-2</c:v>
                </c:pt>
                <c:pt idx="24119">
                  <c:v>3.1152647975076701E-3</c:v>
                </c:pt>
                <c:pt idx="24120">
                  <c:v>3.3333333333333402E-2</c:v>
                </c:pt>
                <c:pt idx="24121">
                  <c:v>2.0057306590257801E-2</c:v>
                </c:pt>
                <c:pt idx="24122">
                  <c:v>2.1806853582554402E-2</c:v>
                </c:pt>
                <c:pt idx="24123">
                  <c:v>2.1276595744680701E-2</c:v>
                </c:pt>
                <c:pt idx="24124">
                  <c:v>1.8469656992084301E-2</c:v>
                </c:pt>
                <c:pt idx="24125">
                  <c:v>1.8469656992084301E-2</c:v>
                </c:pt>
                <c:pt idx="24126">
                  <c:v>1.8372703412073501E-2</c:v>
                </c:pt>
                <c:pt idx="24127">
                  <c:v>1.1111111111111001E-2</c:v>
                </c:pt>
                <c:pt idx="24128">
                  <c:v>-1.6181229773462699E-2</c:v>
                </c:pt>
                <c:pt idx="24129">
                  <c:v>-1.40056022408963E-2</c:v>
                </c:pt>
                <c:pt idx="24130">
                  <c:v>-1.47492625368732E-2</c:v>
                </c:pt>
                <c:pt idx="24131">
                  <c:v>1.2345679012345699E-2</c:v>
                </c:pt>
                <c:pt idx="24132">
                  <c:v>-5.46623794212217E-2</c:v>
                </c:pt>
                <c:pt idx="24133">
                  <c:v>-5.9233449477351797E-2</c:v>
                </c:pt>
                <c:pt idx="24134">
                  <c:v>1.3986013986013899E-2</c:v>
                </c:pt>
                <c:pt idx="24135">
                  <c:v>1.33333333333334E-2</c:v>
                </c:pt>
                <c:pt idx="24136">
                  <c:v>-8.4870848708487004E-2</c:v>
                </c:pt>
                <c:pt idx="24137">
                  <c:v>-2.7210884353741499E-2</c:v>
                </c:pt>
                <c:pt idx="24138">
                  <c:v>-2.6666666666666599E-2</c:v>
                </c:pt>
                <c:pt idx="24139">
                  <c:v>-2.5316455696202399E-2</c:v>
                </c:pt>
                <c:pt idx="24140">
                  <c:v>-2.2346368715083699E-2</c:v>
                </c:pt>
                <c:pt idx="24141">
                  <c:v>-0.105454545454545</c:v>
                </c:pt>
                <c:pt idx="24142">
                  <c:v>-0.108614232209737</c:v>
                </c:pt>
                <c:pt idx="24143">
                  <c:v>-0.101754385964912</c:v>
                </c:pt>
                <c:pt idx="24144">
                  <c:v>-0.114624505928853</c:v>
                </c:pt>
                <c:pt idx="24145">
                  <c:v>-0.114624505928853</c:v>
                </c:pt>
                <c:pt idx="24146">
                  <c:v>-0.14009661835748699</c:v>
                </c:pt>
                <c:pt idx="24147">
                  <c:v>-0.10416666666666601</c:v>
                </c:pt>
                <c:pt idx="24148">
                  <c:v>-0.28522336769759399</c:v>
                </c:pt>
                <c:pt idx="24149">
                  <c:v>-0.18300653594771199</c:v>
                </c:pt>
                <c:pt idx="24150">
                  <c:v>-0.269230769230769</c:v>
                </c:pt>
                <c:pt idx="24151">
                  <c:v>-0.27272727272727199</c:v>
                </c:pt>
                <c:pt idx="24152">
                  <c:v>-0.34951456310679602</c:v>
                </c:pt>
                <c:pt idx="24153">
                  <c:v>-0.38297872340425498</c:v>
                </c:pt>
                <c:pt idx="24154">
                  <c:v>-0.34821428571428498</c:v>
                </c:pt>
                <c:pt idx="24155">
                  <c:v>-0.30769230769230699</c:v>
                </c:pt>
                <c:pt idx="24156">
                  <c:v>-0.31578947368421001</c:v>
                </c:pt>
                <c:pt idx="24157">
                  <c:v>-0.40408163265306102</c:v>
                </c:pt>
                <c:pt idx="24158">
                  <c:v>-0.51428571428571401</c:v>
                </c:pt>
                <c:pt idx="24159">
                  <c:v>-0.61344537815125999</c:v>
                </c:pt>
                <c:pt idx="24160">
                  <c:v>-4.2313117066290398E-3</c:v>
                </c:pt>
                <c:pt idx="24161">
                  <c:v>-4.5801526717557097E-3</c:v>
                </c:pt>
                <c:pt idx="24162">
                  <c:v>1.03092783505154E-2</c:v>
                </c:pt>
                <c:pt idx="24163">
                  <c:v>1.0638297872340399E-2</c:v>
                </c:pt>
                <c:pt idx="24164">
                  <c:v>1.2345679012345699E-2</c:v>
                </c:pt>
                <c:pt idx="24165">
                  <c:v>-5.9171597633136397E-3</c:v>
                </c:pt>
                <c:pt idx="24166">
                  <c:v>-6.2111801242234997E-3</c:v>
                </c:pt>
                <c:pt idx="24167">
                  <c:v>-5.8252427184466403E-3</c:v>
                </c:pt>
                <c:pt idx="24168">
                  <c:v>-5.9405940594059398E-3</c:v>
                </c:pt>
                <c:pt idx="24169">
                  <c:v>-6.8337129840547704E-3</c:v>
                </c:pt>
                <c:pt idx="24170">
                  <c:v>-7.2639225181598804E-3</c:v>
                </c:pt>
                <c:pt idx="24171">
                  <c:v>-2.3376623376623201E-2</c:v>
                </c:pt>
                <c:pt idx="24172">
                  <c:v>-4.7120418848167499E-2</c:v>
                </c:pt>
                <c:pt idx="24173">
                  <c:v>-4.8309178743961297E-2</c:v>
                </c:pt>
                <c:pt idx="24174">
                  <c:v>-5.5690072639225097E-2</c:v>
                </c:pt>
                <c:pt idx="24175">
                  <c:v>-6.1333333333333198E-2</c:v>
                </c:pt>
                <c:pt idx="24176">
                  <c:v>-4.95049504950495E-2</c:v>
                </c:pt>
                <c:pt idx="24177">
                  <c:v>-5.8139534883720999E-2</c:v>
                </c:pt>
                <c:pt idx="24178">
                  <c:v>-6.4788732394366097E-2</c:v>
                </c:pt>
                <c:pt idx="24179">
                  <c:v>-8.0332409972298999E-2</c:v>
                </c:pt>
                <c:pt idx="24180">
                  <c:v>-6.5527065527065401E-2</c:v>
                </c:pt>
                <c:pt idx="24181">
                  <c:v>-7.3446327683615906E-2</c:v>
                </c:pt>
                <c:pt idx="24182">
                  <c:v>-7.2222222222222104E-2</c:v>
                </c:pt>
                <c:pt idx="24183">
                  <c:v>-6.0686015831134602E-2</c:v>
                </c:pt>
                <c:pt idx="24184">
                  <c:v>-0.11224489795918299</c:v>
                </c:pt>
                <c:pt idx="24185">
                  <c:v>-8.6848635235731997E-2</c:v>
                </c:pt>
                <c:pt idx="24186">
                  <c:v>-8.6956521739130294E-2</c:v>
                </c:pt>
                <c:pt idx="24187">
                  <c:v>-8.7179487179486995E-2</c:v>
                </c:pt>
                <c:pt idx="24188">
                  <c:v>-7.65432098765432E-2</c:v>
                </c:pt>
                <c:pt idx="24189">
                  <c:v>-8.4010840108400903E-2</c:v>
                </c:pt>
                <c:pt idx="24190">
                  <c:v>-2.9069767441860499E-2</c:v>
                </c:pt>
                <c:pt idx="24191">
                  <c:v>-3.6619718309859099E-2</c:v>
                </c:pt>
                <c:pt idx="24192">
                  <c:v>-3.10262529832936E-2</c:v>
                </c:pt>
                <c:pt idx="24193">
                  <c:v>-3.4852546916890097E-2</c:v>
                </c:pt>
                <c:pt idx="24194">
                  <c:v>-7.7777777777777696E-2</c:v>
                </c:pt>
                <c:pt idx="24195">
                  <c:v>-5.3521126760563302E-2</c:v>
                </c:pt>
                <c:pt idx="24196">
                  <c:v>-5.1771117166212501E-2</c:v>
                </c:pt>
                <c:pt idx="24197">
                  <c:v>-6.3122923588039906E-2</c:v>
                </c:pt>
                <c:pt idx="24198">
                  <c:v>-1.3698630136986301E-2</c:v>
                </c:pt>
                <c:pt idx="24199">
                  <c:v>-8.3333333333333204E-2</c:v>
                </c:pt>
                <c:pt idx="24200">
                  <c:v>-8.7719298245614002E-2</c:v>
                </c:pt>
                <c:pt idx="24201">
                  <c:v>-8.5910652920962102E-2</c:v>
                </c:pt>
                <c:pt idx="24202">
                  <c:v>-0.13230769230769199</c:v>
                </c:pt>
                <c:pt idx="24203">
                  <c:v>-0.146496815286624</c:v>
                </c:pt>
                <c:pt idx="24204">
                  <c:v>-7.3333333333333195E-2</c:v>
                </c:pt>
                <c:pt idx="24205">
                  <c:v>-5.2980132450331098E-2</c:v>
                </c:pt>
                <c:pt idx="24206">
                  <c:v>-5.4421768707482998E-2</c:v>
                </c:pt>
                <c:pt idx="24207">
                  <c:v>-9.5890410958903993E-2</c:v>
                </c:pt>
                <c:pt idx="24208">
                  <c:v>-9.3333333333333199E-2</c:v>
                </c:pt>
                <c:pt idx="24209">
                  <c:v>-7.8212290502793297E-2</c:v>
                </c:pt>
                <c:pt idx="24210">
                  <c:v>-1.13636363636364E-2</c:v>
                </c:pt>
                <c:pt idx="24211">
                  <c:v>-1.16959064327486E-2</c:v>
                </c:pt>
                <c:pt idx="24212">
                  <c:v>-2.8985507246377302E-3</c:v>
                </c:pt>
                <c:pt idx="24213">
                  <c:v>-2.1148036253776301E-2</c:v>
                </c:pt>
                <c:pt idx="24214">
                  <c:v>0.10432569974554699</c:v>
                </c:pt>
                <c:pt idx="24215">
                  <c:v>5.6234718826405801E-2</c:v>
                </c:pt>
                <c:pt idx="24216">
                  <c:v>6.2670299727520307E-2</c:v>
                </c:pt>
                <c:pt idx="24217">
                  <c:v>7.4918566775244305E-2</c:v>
                </c:pt>
                <c:pt idx="24218">
                  <c:v>7.3015873015872895E-2</c:v>
                </c:pt>
                <c:pt idx="24219">
                  <c:v>7.8498293515358405E-2</c:v>
                </c:pt>
                <c:pt idx="24220">
                  <c:v>7.7966101694915302E-2</c:v>
                </c:pt>
                <c:pt idx="24221">
                  <c:v>-0.13986013986013901</c:v>
                </c:pt>
                <c:pt idx="24222">
                  <c:v>6.7448680351906098E-2</c:v>
                </c:pt>
                <c:pt idx="24223">
                  <c:v>8.0139372822299604E-2</c:v>
                </c:pt>
                <c:pt idx="24224">
                  <c:v>6.9069069069069094E-2</c:v>
                </c:pt>
                <c:pt idx="24225">
                  <c:v>8.4249084249084102E-2</c:v>
                </c:pt>
                <c:pt idx="24226">
                  <c:v>0.116465863453815</c:v>
                </c:pt>
                <c:pt idx="24227">
                  <c:v>0.130111524163568</c:v>
                </c:pt>
                <c:pt idx="24228">
                  <c:v>0.136186770428015</c:v>
                </c:pt>
                <c:pt idx="24229">
                  <c:v>0.16666666666666599</c:v>
                </c:pt>
                <c:pt idx="24230">
                  <c:v>0.158249158249158</c:v>
                </c:pt>
                <c:pt idx="24231">
                  <c:v>0.111888111888111</c:v>
                </c:pt>
                <c:pt idx="24232">
                  <c:v>0.12698412698412601</c:v>
                </c:pt>
                <c:pt idx="24233">
                  <c:v>5.46875E-2</c:v>
                </c:pt>
                <c:pt idx="24234">
                  <c:v>6.7729083665338502E-2</c:v>
                </c:pt>
                <c:pt idx="24235">
                  <c:v>0.107011070110701</c:v>
                </c:pt>
                <c:pt idx="24236">
                  <c:v>0.110266159695817</c:v>
                </c:pt>
                <c:pt idx="24237">
                  <c:v>0.114624505928853</c:v>
                </c:pt>
                <c:pt idx="24238">
                  <c:v>0.177570093457943</c:v>
                </c:pt>
                <c:pt idx="24239">
                  <c:v>0.17431192660550399</c:v>
                </c:pt>
                <c:pt idx="24240">
                  <c:v>0.13242009132419999</c:v>
                </c:pt>
                <c:pt idx="24241">
                  <c:v>0.1</c:v>
                </c:pt>
                <c:pt idx="24242">
                  <c:v>0.19183673469387699</c:v>
                </c:pt>
                <c:pt idx="24243">
                  <c:v>0.14728682170542601</c:v>
                </c:pt>
                <c:pt idx="24244">
                  <c:v>0.151999999999999</c:v>
                </c:pt>
                <c:pt idx="24245">
                  <c:v>0.13669064748201401</c:v>
                </c:pt>
                <c:pt idx="24246">
                  <c:v>0.154471544715447</c:v>
                </c:pt>
                <c:pt idx="24247">
                  <c:v>0.161016949152542</c:v>
                </c:pt>
                <c:pt idx="24248">
                  <c:v>0.135135135135135</c:v>
                </c:pt>
                <c:pt idx="24249">
                  <c:v>0.123674911660777</c:v>
                </c:pt>
                <c:pt idx="24250">
                  <c:v>0.15827338129496299</c:v>
                </c:pt>
                <c:pt idx="24251">
                  <c:v>0.154929577464788</c:v>
                </c:pt>
                <c:pt idx="24252">
                  <c:v>0.162962962962962</c:v>
                </c:pt>
                <c:pt idx="24253">
                  <c:v>0.17472118959107799</c:v>
                </c:pt>
                <c:pt idx="24254">
                  <c:v>0.183520599250936</c:v>
                </c:pt>
                <c:pt idx="24255">
                  <c:v>0.19259259259259201</c:v>
                </c:pt>
                <c:pt idx="24256">
                  <c:v>0.19847328244274801</c:v>
                </c:pt>
                <c:pt idx="24257">
                  <c:v>0.21259842519684999</c:v>
                </c:pt>
                <c:pt idx="24258">
                  <c:v>0.23954372623574099</c:v>
                </c:pt>
                <c:pt idx="24259">
                  <c:v>0.265822784810126</c:v>
                </c:pt>
                <c:pt idx="24260">
                  <c:v>0.26359832635983199</c:v>
                </c:pt>
                <c:pt idx="24261">
                  <c:v>0.21839080459770099</c:v>
                </c:pt>
                <c:pt idx="24262">
                  <c:v>0.25714285714285701</c:v>
                </c:pt>
                <c:pt idx="24263">
                  <c:v>0.26872246696035201</c:v>
                </c:pt>
                <c:pt idx="24264">
                  <c:v>0.19999999999999901</c:v>
                </c:pt>
                <c:pt idx="24265">
                  <c:v>0.198275862068965</c:v>
                </c:pt>
                <c:pt idx="24266">
                  <c:v>0.21904761904761899</c:v>
                </c:pt>
                <c:pt idx="24267">
                  <c:v>0.20909090909090899</c:v>
                </c:pt>
                <c:pt idx="24268">
                  <c:v>0.296296296296296</c:v>
                </c:pt>
                <c:pt idx="24269">
                  <c:v>0.28155339805825202</c:v>
                </c:pt>
                <c:pt idx="24270">
                  <c:v>0.298969072164948</c:v>
                </c:pt>
                <c:pt idx="24271">
                  <c:v>0.30526315789473601</c:v>
                </c:pt>
                <c:pt idx="24272">
                  <c:v>0.34653465346534601</c:v>
                </c:pt>
                <c:pt idx="24273">
                  <c:v>-8.6455331412103008E-3</c:v>
                </c:pt>
                <c:pt idx="24274">
                  <c:v>-8.6455331412103008E-3</c:v>
                </c:pt>
                <c:pt idx="24275">
                  <c:v>-8.6455331412103008E-3</c:v>
                </c:pt>
                <c:pt idx="24276">
                  <c:v>-1.00334448160535E-2</c:v>
                </c:pt>
                <c:pt idx="24277">
                  <c:v>-1.2048192771084199E-2</c:v>
                </c:pt>
                <c:pt idx="24278">
                  <c:v>-1.2145748987854201E-2</c:v>
                </c:pt>
                <c:pt idx="24279">
                  <c:v>-1.3824884792626699E-2</c:v>
                </c:pt>
                <c:pt idx="24280">
                  <c:v>-1.4999999999999901E-2</c:v>
                </c:pt>
                <c:pt idx="24281">
                  <c:v>-2.3017902813299199E-2</c:v>
                </c:pt>
                <c:pt idx="24282">
                  <c:v>8.1818181818181707E-2</c:v>
                </c:pt>
                <c:pt idx="24283">
                  <c:v>7.7253218884120095E-2</c:v>
                </c:pt>
                <c:pt idx="24284">
                  <c:v>9.5948827292110905E-2</c:v>
                </c:pt>
                <c:pt idx="24285">
                  <c:v>0.11056511056510999</c:v>
                </c:pt>
                <c:pt idx="24286">
                  <c:v>0.12737127371273699</c:v>
                </c:pt>
                <c:pt idx="24287">
                  <c:v>0.18877551020408101</c:v>
                </c:pt>
                <c:pt idx="24288">
                  <c:v>0.218934911242603</c:v>
                </c:pt>
                <c:pt idx="24289">
                  <c:v>-1.74418604651163E-2</c:v>
                </c:pt>
                <c:pt idx="24290">
                  <c:v>-1.74418604651163E-2</c:v>
                </c:pt>
                <c:pt idx="24291">
                  <c:v>-1.86915887850467E-2</c:v>
                </c:pt>
                <c:pt idx="24292">
                  <c:v>-1.6635859519408401E-2</c:v>
                </c:pt>
                <c:pt idx="24293">
                  <c:v>-1.7543859649122799E-2</c:v>
                </c:pt>
                <c:pt idx="24294">
                  <c:v>-1.81086519114688E-2</c:v>
                </c:pt>
                <c:pt idx="24295">
                  <c:v>-2.3622047244094401E-2</c:v>
                </c:pt>
                <c:pt idx="24296">
                  <c:v>-7.03125E-2</c:v>
                </c:pt>
                <c:pt idx="24297">
                  <c:v>-5.4766734279918898E-2</c:v>
                </c:pt>
                <c:pt idx="24298">
                  <c:v>-4.9792531120331898E-2</c:v>
                </c:pt>
                <c:pt idx="24299">
                  <c:v>-1.95227765726682E-2</c:v>
                </c:pt>
                <c:pt idx="24300">
                  <c:v>-1.85567010309277E-2</c:v>
                </c:pt>
                <c:pt idx="24301">
                  <c:v>-4.7058823529411799E-2</c:v>
                </c:pt>
                <c:pt idx="24302">
                  <c:v>-5.6497175141243501E-3</c:v>
                </c:pt>
                <c:pt idx="24303">
                  <c:v>-3.9252336448598102E-2</c:v>
                </c:pt>
                <c:pt idx="24304">
                  <c:v>-4.3659043659043599E-2</c:v>
                </c:pt>
                <c:pt idx="24305">
                  <c:v>-4.6153846153846198E-2</c:v>
                </c:pt>
                <c:pt idx="24306">
                  <c:v>-4.0935672514619902E-2</c:v>
                </c:pt>
                <c:pt idx="24307">
                  <c:v>-4.5161290322580601E-2</c:v>
                </c:pt>
                <c:pt idx="24308">
                  <c:v>-9.8130841121495394E-2</c:v>
                </c:pt>
                <c:pt idx="24309">
                  <c:v>-0.10392609699769</c:v>
                </c:pt>
                <c:pt idx="24310">
                  <c:v>-6.7873303167420795E-2</c:v>
                </c:pt>
                <c:pt idx="24311">
                  <c:v>-7.7720207253885995E-2</c:v>
                </c:pt>
                <c:pt idx="24312">
                  <c:v>-2.2113022113022102E-2</c:v>
                </c:pt>
                <c:pt idx="24313">
                  <c:v>-3.4482758620689703E-2</c:v>
                </c:pt>
                <c:pt idx="24314">
                  <c:v>-3.5532994923857801E-2</c:v>
                </c:pt>
                <c:pt idx="24315">
                  <c:v>-3.25581395348837E-2</c:v>
                </c:pt>
                <c:pt idx="24316">
                  <c:v>-2.8846153846153699E-2</c:v>
                </c:pt>
                <c:pt idx="24317">
                  <c:v>-2.6666666666666599E-2</c:v>
                </c:pt>
                <c:pt idx="24318">
                  <c:v>-1.9867549668874201E-2</c:v>
                </c:pt>
                <c:pt idx="24319">
                  <c:v>2.7777777777777599E-2</c:v>
                </c:pt>
                <c:pt idx="24320">
                  <c:v>2.8571428571428401E-2</c:v>
                </c:pt>
                <c:pt idx="24321">
                  <c:v>0</c:v>
                </c:pt>
                <c:pt idx="24322">
                  <c:v>0</c:v>
                </c:pt>
                <c:pt idx="24323">
                  <c:v>-4.4025157232704303E-2</c:v>
                </c:pt>
                <c:pt idx="24324">
                  <c:v>-5.1851851851851802E-2</c:v>
                </c:pt>
                <c:pt idx="24325">
                  <c:v>0</c:v>
                </c:pt>
                <c:pt idx="24326">
                  <c:v>0</c:v>
                </c:pt>
                <c:pt idx="24327">
                  <c:v>-4.4025157232704303E-2</c:v>
                </c:pt>
                <c:pt idx="24328">
                  <c:v>-5.1851851851851802E-2</c:v>
                </c:pt>
                <c:pt idx="24329">
                  <c:v>0</c:v>
                </c:pt>
                <c:pt idx="24330">
                  <c:v>0</c:v>
                </c:pt>
                <c:pt idx="24331">
                  <c:v>-5.1020408163264799E-3</c:v>
                </c:pt>
                <c:pt idx="24332">
                  <c:v>-5.1020408163264799E-3</c:v>
                </c:pt>
                <c:pt idx="24333">
                  <c:v>-2.2346368715083699E-2</c:v>
                </c:pt>
                <c:pt idx="24334">
                  <c:v>2.7100271002708999E-3</c:v>
                </c:pt>
                <c:pt idx="24335">
                  <c:v>-5.7803468208092498E-2</c:v>
                </c:pt>
                <c:pt idx="24336">
                  <c:v>3.0395136778116299E-3</c:v>
                </c:pt>
                <c:pt idx="24337">
                  <c:v>5.7142857142857802E-3</c:v>
                </c:pt>
                <c:pt idx="24338">
                  <c:v>0.135446685878962</c:v>
                </c:pt>
                <c:pt idx="24339">
                  <c:v>0.118749999999999</c:v>
                </c:pt>
                <c:pt idx="24340">
                  <c:v>0.194029850746268</c:v>
                </c:pt>
                <c:pt idx="24341">
                  <c:v>0.18624641833810801</c:v>
                </c:pt>
                <c:pt idx="24342">
                  <c:v>0.22033898305084701</c:v>
                </c:pt>
                <c:pt idx="24343">
                  <c:v>0.20766773162939201</c:v>
                </c:pt>
                <c:pt idx="24344">
                  <c:v>0.224913494809688</c:v>
                </c:pt>
                <c:pt idx="24345">
                  <c:v>0.238095238095238</c:v>
                </c:pt>
                <c:pt idx="24346">
                  <c:v>0.23297491039426499</c:v>
                </c:pt>
                <c:pt idx="24347">
                  <c:v>0.22033898305084701</c:v>
                </c:pt>
                <c:pt idx="24348">
                  <c:v>0.224913494809688</c:v>
                </c:pt>
                <c:pt idx="24349">
                  <c:v>0.182539682539682</c:v>
                </c:pt>
                <c:pt idx="24350">
                  <c:v>0.19166666666666601</c:v>
                </c:pt>
                <c:pt idx="24351">
                  <c:v>0.20164609053497901</c:v>
                </c:pt>
                <c:pt idx="24352">
                  <c:v>0.19678714859437699</c:v>
                </c:pt>
                <c:pt idx="24353">
                  <c:v>0.19999999999999901</c:v>
                </c:pt>
                <c:pt idx="24354">
                  <c:v>0.37037037037037002</c:v>
                </c:pt>
                <c:pt idx="24355">
                  <c:v>0.390625</c:v>
                </c:pt>
                <c:pt idx="24356">
                  <c:v>0.47169811320754701</c:v>
                </c:pt>
                <c:pt idx="24357">
                  <c:v>0.50230414746543695</c:v>
                </c:pt>
                <c:pt idx="24358">
                  <c:v>0.51569506726457304</c:v>
                </c:pt>
                <c:pt idx="24359">
                  <c:v>0.49783549783549702</c:v>
                </c:pt>
                <c:pt idx="24360">
                  <c:v>0.387205387205387</c:v>
                </c:pt>
                <c:pt idx="24361">
                  <c:v>0.397923875432526</c:v>
                </c:pt>
                <c:pt idx="24362">
                  <c:v>0.455737704918032</c:v>
                </c:pt>
                <c:pt idx="24363">
                  <c:v>0.23979591836734701</c:v>
                </c:pt>
                <c:pt idx="24364">
                  <c:v>0.37265415549597802</c:v>
                </c:pt>
                <c:pt idx="24365">
                  <c:v>0.20320855614973199</c:v>
                </c:pt>
                <c:pt idx="24366">
                  <c:v>0.23415977961432499</c:v>
                </c:pt>
                <c:pt idx="24367">
                  <c:v>0.292096219931271</c:v>
                </c:pt>
                <c:pt idx="24368">
                  <c:v>0.29824561403508698</c:v>
                </c:pt>
                <c:pt idx="24369">
                  <c:v>0.30465949820788502</c:v>
                </c:pt>
                <c:pt idx="24370">
                  <c:v>0.32155477031802099</c:v>
                </c:pt>
                <c:pt idx="24371">
                  <c:v>0.31929824561403503</c:v>
                </c:pt>
                <c:pt idx="24372">
                  <c:v>0.27350427350427298</c:v>
                </c:pt>
                <c:pt idx="24373">
                  <c:v>0.28070175438596401</c:v>
                </c:pt>
                <c:pt idx="24374">
                  <c:v>0.27118644067796599</c:v>
                </c:pt>
                <c:pt idx="24375">
                  <c:v>0.27586206896551702</c:v>
                </c:pt>
                <c:pt idx="24376">
                  <c:v>0.30290456431535201</c:v>
                </c:pt>
                <c:pt idx="24377">
                  <c:v>0.27547169811320699</c:v>
                </c:pt>
                <c:pt idx="24378">
                  <c:v>0.41258741258741199</c:v>
                </c:pt>
                <c:pt idx="24379">
                  <c:v>0.47186147186147098</c:v>
                </c:pt>
                <c:pt idx="24380">
                  <c:v>0.56730769230769196</c:v>
                </c:pt>
                <c:pt idx="24381">
                  <c:v>0.51658767772511804</c:v>
                </c:pt>
                <c:pt idx="24382">
                  <c:v>0.52336448598130803</c:v>
                </c:pt>
                <c:pt idx="24383">
                  <c:v>0.60215053763440796</c:v>
                </c:pt>
                <c:pt idx="24384">
                  <c:v>0.61581920903954801</c:v>
                </c:pt>
                <c:pt idx="24385">
                  <c:v>-8.4985835694051295E-3</c:v>
                </c:pt>
                <c:pt idx="24386">
                  <c:v>-1.00334448160535E-2</c:v>
                </c:pt>
                <c:pt idx="24387">
                  <c:v>-1.0204081632652901E-2</c:v>
                </c:pt>
                <c:pt idx="24388">
                  <c:v>-1.0948905109489E-2</c:v>
                </c:pt>
                <c:pt idx="24389">
                  <c:v>-1.12781954887217E-2</c:v>
                </c:pt>
                <c:pt idx="24390">
                  <c:v>-1.09090909090909E-2</c:v>
                </c:pt>
                <c:pt idx="24391">
                  <c:v>-4.1916167664670601E-2</c:v>
                </c:pt>
                <c:pt idx="24392">
                  <c:v>-2.3809523809523701E-2</c:v>
                </c:pt>
                <c:pt idx="24393">
                  <c:v>6.5346534653465405E-2</c:v>
                </c:pt>
                <c:pt idx="24394">
                  <c:v>6.5346534653465405E-2</c:v>
                </c:pt>
                <c:pt idx="24395">
                  <c:v>7.5862068965517102E-2</c:v>
                </c:pt>
                <c:pt idx="24396">
                  <c:v>7.8384798099762495E-2</c:v>
                </c:pt>
                <c:pt idx="24397">
                  <c:v>2.83018867924529E-2</c:v>
                </c:pt>
                <c:pt idx="24398">
                  <c:v>3.4682080924855502E-2</c:v>
                </c:pt>
                <c:pt idx="24399">
                  <c:v>0.10091743119266</c:v>
                </c:pt>
                <c:pt idx="24400">
                  <c:v>8.7719298245614002E-2</c:v>
                </c:pt>
                <c:pt idx="24401">
                  <c:v>7.7319587628865899E-2</c:v>
                </c:pt>
                <c:pt idx="24402">
                  <c:v>7.7319587628865899E-2</c:v>
                </c:pt>
                <c:pt idx="24403">
                  <c:v>8.0213903743315607E-2</c:v>
                </c:pt>
                <c:pt idx="24404">
                  <c:v>7.5376884422110504E-2</c:v>
                </c:pt>
                <c:pt idx="24405">
                  <c:v>9.3525179856115095E-2</c:v>
                </c:pt>
                <c:pt idx="24406">
                  <c:v>-5.1063829787234102E-2</c:v>
                </c:pt>
                <c:pt idx="24407">
                  <c:v>-6.5573770491803296E-2</c:v>
                </c:pt>
                <c:pt idx="24408">
                  <c:v>-7.9575596816976405E-3</c:v>
                </c:pt>
                <c:pt idx="24409">
                  <c:v>-8.6956521739129898E-3</c:v>
                </c:pt>
                <c:pt idx="24410">
                  <c:v>-1.8518518518518601E-2</c:v>
                </c:pt>
                <c:pt idx="24411">
                  <c:v>0</c:v>
                </c:pt>
                <c:pt idx="24412">
                  <c:v>6.7114093959732496E-3</c:v>
                </c:pt>
                <c:pt idx="24413">
                  <c:v>8.8145896656534897E-2</c:v>
                </c:pt>
                <c:pt idx="24414">
                  <c:v>2.51572327044025E-2</c:v>
                </c:pt>
                <c:pt idx="24415">
                  <c:v>2.7777777777777599E-2</c:v>
                </c:pt>
                <c:pt idx="24416">
                  <c:v>-3.52112676056337E-2</c:v>
                </c:pt>
                <c:pt idx="24417">
                  <c:v>-3.4843205574912601E-3</c:v>
                </c:pt>
                <c:pt idx="24418">
                  <c:v>-0.15972222222222199</c:v>
                </c:pt>
                <c:pt idx="24419">
                  <c:v>-0.23703703703703599</c:v>
                </c:pt>
                <c:pt idx="24420">
                  <c:v>-0.338842975206611</c:v>
                </c:pt>
                <c:pt idx="24421">
                  <c:v>-0.22307692307692301</c:v>
                </c:pt>
                <c:pt idx="24422">
                  <c:v>-0.27884615384615302</c:v>
                </c:pt>
                <c:pt idx="24423">
                  <c:v>-0.182389937106918</c:v>
                </c:pt>
                <c:pt idx="24424">
                  <c:v>-0.20422535211267601</c:v>
                </c:pt>
                <c:pt idx="24425">
                  <c:v>1.7064846416382201E-2</c:v>
                </c:pt>
                <c:pt idx="24426">
                  <c:v>9.34579439252336E-2</c:v>
                </c:pt>
                <c:pt idx="24427">
                  <c:v>0.11934156378600801</c:v>
                </c:pt>
                <c:pt idx="24428">
                  <c:v>6.7307692307692193E-2</c:v>
                </c:pt>
                <c:pt idx="24429">
                  <c:v>7.2164948453608199E-2</c:v>
                </c:pt>
                <c:pt idx="24430">
                  <c:v>6.3829787234042507E-2</c:v>
                </c:pt>
                <c:pt idx="24431">
                  <c:v>0.27014218009478602</c:v>
                </c:pt>
                <c:pt idx="24432">
                  <c:v>0.27536231884057899</c:v>
                </c:pt>
                <c:pt idx="24433">
                  <c:v>0.26829268292682901</c:v>
                </c:pt>
                <c:pt idx="24434">
                  <c:v>0.25742574257425699</c:v>
                </c:pt>
                <c:pt idx="24435">
                  <c:v>0.25490196078431299</c:v>
                </c:pt>
                <c:pt idx="24436">
                  <c:v>0.32620320855614898</c:v>
                </c:pt>
                <c:pt idx="24437">
                  <c:v>0.36082474226804101</c:v>
                </c:pt>
                <c:pt idx="24438">
                  <c:v>0.316831683168316</c:v>
                </c:pt>
                <c:pt idx="24439">
                  <c:v>0.37078651685393199</c:v>
                </c:pt>
                <c:pt idx="24440">
                  <c:v>0.28251121076233099</c:v>
                </c:pt>
                <c:pt idx="24441">
                  <c:v>0.30731707317073098</c:v>
                </c:pt>
                <c:pt idx="24442">
                  <c:v>0.30434782608695599</c:v>
                </c:pt>
                <c:pt idx="24443">
                  <c:v>0.31343283582089498</c:v>
                </c:pt>
                <c:pt idx="24444">
                  <c:v>0.23076923076923</c:v>
                </c:pt>
                <c:pt idx="24445">
                  <c:v>0.26470588235294101</c:v>
                </c:pt>
                <c:pt idx="24446">
                  <c:v>0.25628140703517599</c:v>
                </c:pt>
                <c:pt idx="24447">
                  <c:v>0.123711340206185</c:v>
                </c:pt>
                <c:pt idx="24448">
                  <c:v>0.1</c:v>
                </c:pt>
                <c:pt idx="24449">
                  <c:v>0.14594594594594601</c:v>
                </c:pt>
                <c:pt idx="24450">
                  <c:v>0.125</c:v>
                </c:pt>
                <c:pt idx="24451">
                  <c:v>0.122807017543859</c:v>
                </c:pt>
                <c:pt idx="24452">
                  <c:v>8.7719298245614002E-2</c:v>
                </c:pt>
                <c:pt idx="24453">
                  <c:v>-1.35135135135135E-2</c:v>
                </c:pt>
                <c:pt idx="24454">
                  <c:v>-8.4985835694051295E-3</c:v>
                </c:pt>
                <c:pt idx="24455">
                  <c:v>-8.4985835694051295E-3</c:v>
                </c:pt>
                <c:pt idx="24456">
                  <c:v>-1.00334448160535E-2</c:v>
                </c:pt>
                <c:pt idx="24457">
                  <c:v>-3.8961038961038801E-2</c:v>
                </c:pt>
                <c:pt idx="24458">
                  <c:v>-4.31654676258992E-2</c:v>
                </c:pt>
                <c:pt idx="24459">
                  <c:v>-0.05</c:v>
                </c:pt>
                <c:pt idx="24460">
                  <c:v>-4.8000000000000001E-2</c:v>
                </c:pt>
                <c:pt idx="24461">
                  <c:v>-1.9438444924405999E-2</c:v>
                </c:pt>
                <c:pt idx="24462">
                  <c:v>-4.5951859956236199E-2</c:v>
                </c:pt>
                <c:pt idx="24463">
                  <c:v>-4.1749502982107299E-2</c:v>
                </c:pt>
                <c:pt idx="24464">
                  <c:v>5.5658627087198298E-3</c:v>
                </c:pt>
                <c:pt idx="24465">
                  <c:v>5.5658627087198298E-3</c:v>
                </c:pt>
                <c:pt idx="24466">
                  <c:v>5.5045871559633499E-3</c:v>
                </c:pt>
                <c:pt idx="24467">
                  <c:v>3.2846715328467002E-2</c:v>
                </c:pt>
                <c:pt idx="24468">
                  <c:v>4.1257367387033297E-2</c:v>
                </c:pt>
                <c:pt idx="24469">
                  <c:v>2.94695481335953E-2</c:v>
                </c:pt>
                <c:pt idx="24470">
                  <c:v>4.8780487804878002E-2</c:v>
                </c:pt>
                <c:pt idx="24471">
                  <c:v>3.8383838383838402E-2</c:v>
                </c:pt>
                <c:pt idx="24472">
                  <c:v>4.0339702760084903E-2</c:v>
                </c:pt>
                <c:pt idx="24473">
                  <c:v>5.4852320675105398E-2</c:v>
                </c:pt>
                <c:pt idx="24474">
                  <c:v>5.7268722466960298E-2</c:v>
                </c:pt>
                <c:pt idx="24475">
                  <c:v>5.8295964125560401E-2</c:v>
                </c:pt>
                <c:pt idx="24476">
                  <c:v>5.7777777777777699E-2</c:v>
                </c:pt>
                <c:pt idx="24477">
                  <c:v>5.8823529411764698E-2</c:v>
                </c:pt>
                <c:pt idx="24478">
                  <c:v>6.4999999999999905E-2</c:v>
                </c:pt>
                <c:pt idx="24479">
                  <c:v>6.8062827225130906E-2</c:v>
                </c:pt>
                <c:pt idx="24480">
                  <c:v>6.6666666666666596E-2</c:v>
                </c:pt>
                <c:pt idx="24481">
                  <c:v>6.4999999999999905E-2</c:v>
                </c:pt>
                <c:pt idx="24482">
                  <c:v>7.0652173913043403E-2</c:v>
                </c:pt>
                <c:pt idx="24483">
                  <c:v>7.0270270270270205E-2</c:v>
                </c:pt>
                <c:pt idx="24484">
                  <c:v>9.3333333333333199E-2</c:v>
                </c:pt>
                <c:pt idx="24485">
                  <c:v>9.6418732782369093E-2</c:v>
                </c:pt>
                <c:pt idx="24486">
                  <c:v>0.11111111111111099</c:v>
                </c:pt>
                <c:pt idx="24487">
                  <c:v>0.123152709359605</c:v>
                </c:pt>
                <c:pt idx="24488">
                  <c:v>0.13157894736842099</c:v>
                </c:pt>
                <c:pt idx="24489">
                  <c:v>0.116147308781869</c:v>
                </c:pt>
                <c:pt idx="24490">
                  <c:v>0.123152709359605</c:v>
                </c:pt>
                <c:pt idx="24491">
                  <c:v>0.15167095115681201</c:v>
                </c:pt>
                <c:pt idx="24492">
                  <c:v>0.172588832487309</c:v>
                </c:pt>
                <c:pt idx="24493">
                  <c:v>0.15817694369973201</c:v>
                </c:pt>
                <c:pt idx="24494">
                  <c:v>0.21938775510204001</c:v>
                </c:pt>
                <c:pt idx="24495">
                  <c:v>0.25</c:v>
                </c:pt>
                <c:pt idx="24496">
                  <c:v>0.29378531073446301</c:v>
                </c:pt>
                <c:pt idx="24497">
                  <c:v>0.29378531073446301</c:v>
                </c:pt>
                <c:pt idx="24498">
                  <c:v>0.31707317073170699</c:v>
                </c:pt>
                <c:pt idx="24499">
                  <c:v>0.36111111111111099</c:v>
                </c:pt>
                <c:pt idx="24500">
                  <c:v>0.37537537537537502</c:v>
                </c:pt>
                <c:pt idx="24501">
                  <c:v>0.41806020066889599</c:v>
                </c:pt>
                <c:pt idx="24502">
                  <c:v>0.41254125412541198</c:v>
                </c:pt>
                <c:pt idx="24503">
                  <c:v>0.45061728395061701</c:v>
                </c:pt>
                <c:pt idx="24504">
                  <c:v>0.45624999999999999</c:v>
                </c:pt>
                <c:pt idx="24505">
                  <c:v>0.41806020066889599</c:v>
                </c:pt>
                <c:pt idx="24506">
                  <c:v>0.43262411347517699</c:v>
                </c:pt>
                <c:pt idx="24507">
                  <c:v>0.435714285714285</c:v>
                </c:pt>
                <c:pt idx="24508">
                  <c:v>0.41806020066889599</c:v>
                </c:pt>
                <c:pt idx="24509">
                  <c:v>0.432525951557093</c:v>
                </c:pt>
                <c:pt idx="24510">
                  <c:v>0.42384105960264801</c:v>
                </c:pt>
                <c:pt idx="24511">
                  <c:v>0.412903225806451</c:v>
                </c:pt>
                <c:pt idx="24512">
                  <c:v>0.42384105960264801</c:v>
                </c:pt>
                <c:pt idx="24513">
                  <c:v>0.37869822485207</c:v>
                </c:pt>
                <c:pt idx="24514">
                  <c:v>0.40764331210191002</c:v>
                </c:pt>
                <c:pt idx="24515">
                  <c:v>0.36477987421383601</c:v>
                </c:pt>
                <c:pt idx="24516">
                  <c:v>0.35423197492163</c:v>
                </c:pt>
                <c:pt idx="24517">
                  <c:v>0.47567567567567498</c:v>
                </c:pt>
                <c:pt idx="24518">
                  <c:v>0.47282608695652101</c:v>
                </c:pt>
                <c:pt idx="24519">
                  <c:v>-1.74418604651163E-2</c:v>
                </c:pt>
                <c:pt idx="24520">
                  <c:v>-1.74418604651163E-2</c:v>
                </c:pt>
                <c:pt idx="24521">
                  <c:v>-3.2258064516128997E-2</c:v>
                </c:pt>
                <c:pt idx="24522">
                  <c:v>-2.7322404371584699E-2</c:v>
                </c:pt>
                <c:pt idx="24523">
                  <c:v>-4.3795620437956102E-2</c:v>
                </c:pt>
                <c:pt idx="24524">
                  <c:v>-8.2452431289640596E-2</c:v>
                </c:pt>
                <c:pt idx="24525">
                  <c:v>-8.5339168490153203E-2</c:v>
                </c:pt>
                <c:pt idx="24526">
                  <c:v>-8.7640449438202095E-2</c:v>
                </c:pt>
                <c:pt idx="24527">
                  <c:v>-0.102362204724409</c:v>
                </c:pt>
                <c:pt idx="24528">
                  <c:v>-0.101298701298701</c:v>
                </c:pt>
                <c:pt idx="24529">
                  <c:v>-9.4890510948905105E-2</c:v>
                </c:pt>
                <c:pt idx="24530">
                  <c:v>-5.6872037914691802E-2</c:v>
                </c:pt>
                <c:pt idx="24531">
                  <c:v>-2.0979020979021001E-2</c:v>
                </c:pt>
                <c:pt idx="24532">
                  <c:v>-5.6603773584905599E-2</c:v>
                </c:pt>
                <c:pt idx="24533">
                  <c:v>-0.10096153846153801</c:v>
                </c:pt>
                <c:pt idx="24534">
                  <c:v>-5.0119331742243402E-2</c:v>
                </c:pt>
                <c:pt idx="24535">
                  <c:v>0</c:v>
                </c:pt>
                <c:pt idx="24536">
                  <c:v>2.14797136038185E-2</c:v>
                </c:pt>
                <c:pt idx="24537">
                  <c:v>5.4726368159204002E-2</c:v>
                </c:pt>
                <c:pt idx="24538">
                  <c:v>7.0512820512820401E-2</c:v>
                </c:pt>
                <c:pt idx="24539">
                  <c:v>7.6388888888888798E-2</c:v>
                </c:pt>
                <c:pt idx="24540">
                  <c:v>7.6388888888888798E-2</c:v>
                </c:pt>
                <c:pt idx="24541">
                  <c:v>5.9561128526645697E-2</c:v>
                </c:pt>
                <c:pt idx="24542">
                  <c:v>5.7057057057056902E-2</c:v>
                </c:pt>
                <c:pt idx="24543">
                  <c:v>-5.9880239520957402E-3</c:v>
                </c:pt>
                <c:pt idx="24544">
                  <c:v>-6.4102564102563797E-3</c:v>
                </c:pt>
                <c:pt idx="24545">
                  <c:v>-0.13623188405797099</c:v>
                </c:pt>
                <c:pt idx="24546">
                  <c:v>-0.14029850746268599</c:v>
                </c:pt>
                <c:pt idx="24547">
                  <c:v>-0.14029850746268599</c:v>
                </c:pt>
                <c:pt idx="24548">
                  <c:v>-0.14373088685015301</c:v>
                </c:pt>
                <c:pt idx="24549">
                  <c:v>-0.19653179190751399</c:v>
                </c:pt>
                <c:pt idx="24550">
                  <c:v>-0.19298245614035001</c:v>
                </c:pt>
                <c:pt idx="24551">
                  <c:v>-0.191860465116278</c:v>
                </c:pt>
                <c:pt idx="24552">
                  <c:v>-0.19767441860465099</c:v>
                </c:pt>
                <c:pt idx="24553">
                  <c:v>-0.19999999999999901</c:v>
                </c:pt>
                <c:pt idx="24554">
                  <c:v>-0.20481927710843301</c:v>
                </c:pt>
                <c:pt idx="24555">
                  <c:v>-0.25443786982248501</c:v>
                </c:pt>
                <c:pt idx="24556">
                  <c:v>-0.22985074626865601</c:v>
                </c:pt>
                <c:pt idx="24557">
                  <c:v>-0.22713864306784601</c:v>
                </c:pt>
                <c:pt idx="24558">
                  <c:v>-0.23123123123123099</c:v>
                </c:pt>
                <c:pt idx="24559">
                  <c:v>-0.22985074626865601</c:v>
                </c:pt>
                <c:pt idx="24560">
                  <c:v>-0.22289156626505999</c:v>
                </c:pt>
                <c:pt idx="24561">
                  <c:v>-0.22424242424242399</c:v>
                </c:pt>
                <c:pt idx="24562">
                  <c:v>-0.22155688622754499</c:v>
                </c:pt>
                <c:pt idx="24563">
                  <c:v>-0.238709677419354</c:v>
                </c:pt>
                <c:pt idx="24564">
                  <c:v>-0.10034602076124501</c:v>
                </c:pt>
                <c:pt idx="24565">
                  <c:v>-9.5709570957095605E-2</c:v>
                </c:pt>
                <c:pt idx="24566">
                  <c:v>0.108974358974359</c:v>
                </c:pt>
                <c:pt idx="24567">
                  <c:v>0.10759493670886</c:v>
                </c:pt>
                <c:pt idx="24568">
                  <c:v>0.196141479099678</c:v>
                </c:pt>
                <c:pt idx="24569">
                  <c:v>0.19365079365079299</c:v>
                </c:pt>
                <c:pt idx="24570">
                  <c:v>0.14285714285714199</c:v>
                </c:pt>
                <c:pt idx="24571">
                  <c:v>0.14776632302405401</c:v>
                </c:pt>
                <c:pt idx="24572">
                  <c:v>0.14982578397212501</c:v>
                </c:pt>
                <c:pt idx="24573">
                  <c:v>0.14478114478114401</c:v>
                </c:pt>
                <c:pt idx="24574">
                  <c:v>0.13312693498452</c:v>
                </c:pt>
                <c:pt idx="24575">
                  <c:v>0.122699386503067</c:v>
                </c:pt>
                <c:pt idx="24576">
                  <c:v>0.175627240143369</c:v>
                </c:pt>
                <c:pt idx="24577">
                  <c:v>0.16838487972508501</c:v>
                </c:pt>
                <c:pt idx="24578">
                  <c:v>0.20472440944881801</c:v>
                </c:pt>
                <c:pt idx="24579">
                  <c:v>0.16666666666666599</c:v>
                </c:pt>
                <c:pt idx="24580">
                  <c:v>0.17931034482758601</c:v>
                </c:pt>
                <c:pt idx="24581">
                  <c:v>0.232876712328767</c:v>
                </c:pt>
                <c:pt idx="24582">
                  <c:v>0.209964412811388</c:v>
                </c:pt>
                <c:pt idx="24583">
                  <c:v>0.1796875</c:v>
                </c:pt>
                <c:pt idx="24584">
                  <c:v>0.190184049079754</c:v>
                </c:pt>
                <c:pt idx="24585">
                  <c:v>0.186746987951807</c:v>
                </c:pt>
                <c:pt idx="24586">
                  <c:v>0.23262839879153999</c:v>
                </c:pt>
                <c:pt idx="24587">
                  <c:v>0.28476821192052898</c:v>
                </c:pt>
                <c:pt idx="24588">
                  <c:v>0.185430463576159</c:v>
                </c:pt>
                <c:pt idx="24589">
                  <c:v>0.16109422492401199</c:v>
                </c:pt>
                <c:pt idx="24590">
                  <c:v>0.17610062893081699</c:v>
                </c:pt>
                <c:pt idx="24591">
                  <c:v>0.21875</c:v>
                </c:pt>
                <c:pt idx="24592">
                  <c:v>0.23140495867768501</c:v>
                </c:pt>
                <c:pt idx="24593">
                  <c:v>0.23140495867768501</c:v>
                </c:pt>
                <c:pt idx="24594">
                  <c:v>0.25688073394495398</c:v>
                </c:pt>
                <c:pt idx="24595">
                  <c:v>0.23140495867768501</c:v>
                </c:pt>
                <c:pt idx="24596">
                  <c:v>0.26315789473684198</c:v>
                </c:pt>
                <c:pt idx="24597">
                  <c:v>0.31400966183574802</c:v>
                </c:pt>
                <c:pt idx="24598">
                  <c:v>0.37362637362637302</c:v>
                </c:pt>
                <c:pt idx="24599">
                  <c:v>0.39534883720930197</c:v>
                </c:pt>
                <c:pt idx="24600">
                  <c:v>0.42076502732240401</c:v>
                </c:pt>
                <c:pt idx="24601">
                  <c:v>0.34222222222222198</c:v>
                </c:pt>
                <c:pt idx="24602">
                  <c:v>0.36363636363636298</c:v>
                </c:pt>
                <c:pt idx="24603">
                  <c:v>0.34222222222222198</c:v>
                </c:pt>
                <c:pt idx="24604">
                  <c:v>0.131221719457013</c:v>
                </c:pt>
                <c:pt idx="24605">
                  <c:v>-2.0057306590257801E-2</c:v>
                </c:pt>
                <c:pt idx="24606">
                  <c:v>-2.0057306590257801E-2</c:v>
                </c:pt>
                <c:pt idx="24607">
                  <c:v>-2.04081632653061E-2</c:v>
                </c:pt>
                <c:pt idx="24608">
                  <c:v>-1.1560693641618601E-2</c:v>
                </c:pt>
                <c:pt idx="24609">
                  <c:v>-1.1764705882352899E-2</c:v>
                </c:pt>
                <c:pt idx="24610">
                  <c:v>-1.6200294550809902E-2</c:v>
                </c:pt>
                <c:pt idx="24611">
                  <c:v>-1.93164933135214E-2</c:v>
                </c:pt>
                <c:pt idx="24612">
                  <c:v>-5.8823529411764497E-3</c:v>
                </c:pt>
                <c:pt idx="24613">
                  <c:v>-1.33333333333334E-2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8.8495575221239006E-3</c:v>
                </c:pt>
                <c:pt idx="24619">
                  <c:v>4.5248868778280304E-3</c:v>
                </c:pt>
                <c:pt idx="24620">
                  <c:v>1.78571428571427E-2</c:v>
                </c:pt>
                <c:pt idx="24621">
                  <c:v>3.6923076923076802E-2</c:v>
                </c:pt>
                <c:pt idx="24622">
                  <c:v>4.6012269938650201E-2</c:v>
                </c:pt>
                <c:pt idx="24623">
                  <c:v>5.1004636785162198E-2</c:v>
                </c:pt>
                <c:pt idx="24624">
                  <c:v>5.9724349157733503E-2</c:v>
                </c:pt>
                <c:pt idx="24625">
                  <c:v>5.6074766355140103E-2</c:v>
                </c:pt>
                <c:pt idx="24626">
                  <c:v>6.9551777434312095E-2</c:v>
                </c:pt>
                <c:pt idx="24627">
                  <c:v>0.10749185667752401</c:v>
                </c:pt>
                <c:pt idx="24628">
                  <c:v>0.11183144246353301</c:v>
                </c:pt>
                <c:pt idx="24629">
                  <c:v>0.107142857142857</c:v>
                </c:pt>
                <c:pt idx="24630">
                  <c:v>0.123877917414721</c:v>
                </c:pt>
                <c:pt idx="24631">
                  <c:v>0.11310592459605</c:v>
                </c:pt>
                <c:pt idx="24632">
                  <c:v>0.12903225806451599</c:v>
                </c:pt>
                <c:pt idx="24633">
                  <c:v>-8.4985835694051295E-3</c:v>
                </c:pt>
                <c:pt idx="24634">
                  <c:v>-8.4985835694051295E-3</c:v>
                </c:pt>
                <c:pt idx="24635">
                  <c:v>4.1958041958041203E-3</c:v>
                </c:pt>
                <c:pt idx="24636">
                  <c:v>-1.3372956909361E-2</c:v>
                </c:pt>
                <c:pt idx="24637">
                  <c:v>-1.4778325123152801E-2</c:v>
                </c:pt>
                <c:pt idx="24638">
                  <c:v>-1.4778325123152801E-2</c:v>
                </c:pt>
                <c:pt idx="24639">
                  <c:v>-1.81086519114688E-2</c:v>
                </c:pt>
                <c:pt idx="24640">
                  <c:v>-1.7475728155339699E-2</c:v>
                </c:pt>
                <c:pt idx="24641">
                  <c:v>3.3210332103321E-2</c:v>
                </c:pt>
                <c:pt idx="24642">
                  <c:v>3.65853658536585E-2</c:v>
                </c:pt>
                <c:pt idx="24643">
                  <c:v>5.8568329718004401E-2</c:v>
                </c:pt>
                <c:pt idx="24644">
                  <c:v>6.3231850117096006E-2</c:v>
                </c:pt>
                <c:pt idx="24645">
                  <c:v>0.170454545454545</c:v>
                </c:pt>
                <c:pt idx="24646">
                  <c:v>8.2872928176795396E-2</c:v>
                </c:pt>
                <c:pt idx="24647">
                  <c:v>0.13207547169811301</c:v>
                </c:pt>
                <c:pt idx="24648">
                  <c:v>0.14754098360655701</c:v>
                </c:pt>
                <c:pt idx="24649">
                  <c:v>0.155555555555555</c:v>
                </c:pt>
                <c:pt idx="24650">
                  <c:v>0.159493670886075</c:v>
                </c:pt>
                <c:pt idx="24651">
                  <c:v>0.163636363636363</c:v>
                </c:pt>
                <c:pt idx="24652">
                  <c:v>0.164490861618799</c:v>
                </c:pt>
                <c:pt idx="24653">
                  <c:v>0.190751445086705</c:v>
                </c:pt>
                <c:pt idx="24654">
                  <c:v>0.18232044198895</c:v>
                </c:pt>
                <c:pt idx="24655">
                  <c:v>0.157894736842105</c:v>
                </c:pt>
                <c:pt idx="24656">
                  <c:v>0.16463414634146301</c:v>
                </c:pt>
                <c:pt idx="24657">
                  <c:v>0.10703363914373</c:v>
                </c:pt>
                <c:pt idx="24658">
                  <c:v>0.10703363914373</c:v>
                </c:pt>
                <c:pt idx="24659">
                  <c:v>9.6385542168674704E-2</c:v>
                </c:pt>
                <c:pt idx="24660">
                  <c:v>0.20136518771331</c:v>
                </c:pt>
                <c:pt idx="24661">
                  <c:v>0.19344262295081899</c:v>
                </c:pt>
                <c:pt idx="24662">
                  <c:v>0.198653198653198</c:v>
                </c:pt>
                <c:pt idx="24663">
                  <c:v>0.24067796610169401</c:v>
                </c:pt>
                <c:pt idx="24664">
                  <c:v>0.25170068027210801</c:v>
                </c:pt>
                <c:pt idx="24665">
                  <c:v>0.23841059602649001</c:v>
                </c:pt>
                <c:pt idx="24666">
                  <c:v>0.13196480938416399</c:v>
                </c:pt>
                <c:pt idx="24667">
                  <c:v>0.138461538461538</c:v>
                </c:pt>
                <c:pt idx="24668">
                  <c:v>0.21766561514195501</c:v>
                </c:pt>
                <c:pt idx="24669">
                  <c:v>0.222972972972973</c:v>
                </c:pt>
                <c:pt idx="24670">
                  <c:v>0.12380952380952299</c:v>
                </c:pt>
                <c:pt idx="24671">
                  <c:v>0.13712374581939701</c:v>
                </c:pt>
                <c:pt idx="24672">
                  <c:v>0.10738255033557</c:v>
                </c:pt>
                <c:pt idx="24673">
                  <c:v>0.116279069767441</c:v>
                </c:pt>
                <c:pt idx="24674">
                  <c:v>0.108359133126934</c:v>
                </c:pt>
                <c:pt idx="24675">
                  <c:v>8.9783281733746001E-2</c:v>
                </c:pt>
                <c:pt idx="24676">
                  <c:v>9.2651757188498302E-2</c:v>
                </c:pt>
                <c:pt idx="24677">
                  <c:v>0.161643835616438</c:v>
                </c:pt>
                <c:pt idx="24678">
                  <c:v>0.17514124293785299</c:v>
                </c:pt>
                <c:pt idx="24679">
                  <c:v>0.28533333333333299</c:v>
                </c:pt>
                <c:pt idx="24680">
                  <c:v>0.29805013927576501</c:v>
                </c:pt>
                <c:pt idx="24681">
                  <c:v>0.28997289972899698</c:v>
                </c:pt>
                <c:pt idx="24682">
                  <c:v>0.36144578313253001</c:v>
                </c:pt>
                <c:pt idx="24683">
                  <c:v>0.32038834951456302</c:v>
                </c:pt>
                <c:pt idx="24684">
                  <c:v>0.33114754098360599</c:v>
                </c:pt>
                <c:pt idx="24685">
                  <c:v>0.30624999999999902</c:v>
                </c:pt>
                <c:pt idx="24686">
                  <c:v>0</c:v>
                </c:pt>
                <c:pt idx="24687">
                  <c:v>0</c:v>
                </c:pt>
                <c:pt idx="24688">
                  <c:v>1.0638297872340399E-2</c:v>
                </c:pt>
                <c:pt idx="24689">
                  <c:v>9.9667774086378193E-3</c:v>
                </c:pt>
                <c:pt idx="24690">
                  <c:v>1.02389078498292E-2</c:v>
                </c:pt>
                <c:pt idx="24691">
                  <c:v>0</c:v>
                </c:pt>
                <c:pt idx="24692">
                  <c:v>0</c:v>
                </c:pt>
                <c:pt idx="24693">
                  <c:v>0</c:v>
                </c:pt>
                <c:pt idx="24694">
                  <c:v>-1.08303249097472E-2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-1.0135135135135E-2</c:v>
                </c:pt>
                <c:pt idx="24700">
                  <c:v>-1.0135135135135E-2</c:v>
                </c:pt>
                <c:pt idx="24701">
                  <c:v>-1.15384615384614E-2</c:v>
                </c:pt>
                <c:pt idx="24702">
                  <c:v>-1.26050420168066E-2</c:v>
                </c:pt>
                <c:pt idx="24703">
                  <c:v>-1.4999999999999901E-2</c:v>
                </c:pt>
                <c:pt idx="24704">
                  <c:v>-1.3953488372093001E-2</c:v>
                </c:pt>
                <c:pt idx="24705">
                  <c:v>-1.3698630136986301E-2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-6.2111801242234997E-3</c:v>
                </c:pt>
                <c:pt idx="24711">
                  <c:v>-6.9605568445476598E-3</c:v>
                </c:pt>
                <c:pt idx="24712">
                  <c:v>-7.1599045346062403E-3</c:v>
                </c:pt>
                <c:pt idx="24713">
                  <c:v>0</c:v>
                </c:pt>
                <c:pt idx="24714">
                  <c:v>0</c:v>
                </c:pt>
                <c:pt idx="24715">
                  <c:v>-4.8723897911832903E-2</c:v>
                </c:pt>
                <c:pt idx="24716">
                  <c:v>-4.4585987261146397E-2</c:v>
                </c:pt>
                <c:pt idx="24717">
                  <c:v>-4.27698574338084E-2</c:v>
                </c:pt>
                <c:pt idx="24718">
                  <c:v>-4.5751633986928102E-2</c:v>
                </c:pt>
                <c:pt idx="24719">
                  <c:v>-4.6979865771812103E-2</c:v>
                </c:pt>
                <c:pt idx="24720">
                  <c:v>-6.6666666666666596E-2</c:v>
                </c:pt>
                <c:pt idx="24721">
                  <c:v>-5.95238095238095E-2</c:v>
                </c:pt>
                <c:pt idx="24722">
                  <c:v>-6.4377682403433403E-2</c:v>
                </c:pt>
                <c:pt idx="24723">
                  <c:v>-6.198347107438E-2</c:v>
                </c:pt>
                <c:pt idx="24724">
                  <c:v>-6.5217391304347894E-2</c:v>
                </c:pt>
                <c:pt idx="24725">
                  <c:v>-7.2115384615384498E-2</c:v>
                </c:pt>
                <c:pt idx="24726">
                  <c:v>-7.9365079365079305E-2</c:v>
                </c:pt>
                <c:pt idx="24727">
                  <c:v>-2.6086956521739198E-2</c:v>
                </c:pt>
                <c:pt idx="24728">
                  <c:v>-8.3565459610028796E-3</c:v>
                </c:pt>
                <c:pt idx="24729">
                  <c:v>-7.3033707865168607E-2</c:v>
                </c:pt>
                <c:pt idx="24730">
                  <c:v>-7.2625698324022298E-2</c:v>
                </c:pt>
                <c:pt idx="24731">
                  <c:v>-7.2222222222222104E-2</c:v>
                </c:pt>
                <c:pt idx="24732">
                  <c:v>-4.63215258855584E-2</c:v>
                </c:pt>
                <c:pt idx="24733">
                  <c:v>-0.152709359605911</c:v>
                </c:pt>
                <c:pt idx="24734">
                  <c:v>-0.178160919540229</c:v>
                </c:pt>
                <c:pt idx="24735">
                  <c:v>-0.167958656330749</c:v>
                </c:pt>
                <c:pt idx="24736">
                  <c:v>-0.18933333333333299</c:v>
                </c:pt>
                <c:pt idx="24737">
                  <c:v>-0.14285714285714199</c:v>
                </c:pt>
                <c:pt idx="24738">
                  <c:v>-0.18181818181818099</c:v>
                </c:pt>
                <c:pt idx="24739">
                  <c:v>-0.18064516129032199</c:v>
                </c:pt>
                <c:pt idx="24740">
                  <c:v>-0.17491749174917401</c:v>
                </c:pt>
                <c:pt idx="24741">
                  <c:v>-0.177215189873417</c:v>
                </c:pt>
                <c:pt idx="24742">
                  <c:v>-0.14792899408283999</c:v>
                </c:pt>
                <c:pt idx="24743">
                  <c:v>-0.15243902439024301</c:v>
                </c:pt>
                <c:pt idx="24744">
                  <c:v>-7.2100313479623798E-2</c:v>
                </c:pt>
                <c:pt idx="24745">
                  <c:v>-7.0336391437308896E-2</c:v>
                </c:pt>
                <c:pt idx="24746">
                  <c:v>-6.9930069930070797E-3</c:v>
                </c:pt>
                <c:pt idx="24747">
                  <c:v>-4.2313117066290398E-3</c:v>
                </c:pt>
                <c:pt idx="24748">
                  <c:v>-4.9916805324459104E-3</c:v>
                </c:pt>
                <c:pt idx="24749">
                  <c:v>-5.4054054054053502E-3</c:v>
                </c:pt>
                <c:pt idx="24750">
                  <c:v>5.4249547920432999E-3</c:v>
                </c:pt>
                <c:pt idx="24751">
                  <c:v>-5.2356020942407799E-3</c:v>
                </c:pt>
                <c:pt idx="24752">
                  <c:v>-5.2356020942407799E-3</c:v>
                </c:pt>
                <c:pt idx="24753">
                  <c:v>-5.8939096267189798E-3</c:v>
                </c:pt>
                <c:pt idx="24754">
                  <c:v>1.2048192771084199E-2</c:v>
                </c:pt>
                <c:pt idx="24755">
                  <c:v>1.19047619047618E-2</c:v>
                </c:pt>
                <c:pt idx="24756">
                  <c:v>1.0869565217391301E-2</c:v>
                </c:pt>
                <c:pt idx="24757">
                  <c:v>1.2345679012345699E-2</c:v>
                </c:pt>
                <c:pt idx="24758">
                  <c:v>1.2096774193548401E-2</c:v>
                </c:pt>
                <c:pt idx="24759">
                  <c:v>1.15384615384614E-2</c:v>
                </c:pt>
                <c:pt idx="24760">
                  <c:v>1.3100436681222599E-2</c:v>
                </c:pt>
                <c:pt idx="24761">
                  <c:v>1.24999999999999E-2</c:v>
                </c:pt>
                <c:pt idx="24762">
                  <c:v>1.28205128205127E-2</c:v>
                </c:pt>
                <c:pt idx="24763">
                  <c:v>1.25523012552302E-2</c:v>
                </c:pt>
                <c:pt idx="24764">
                  <c:v>1.26050420168066E-2</c:v>
                </c:pt>
                <c:pt idx="24765">
                  <c:v>1.1811023622047201E-2</c:v>
                </c:pt>
                <c:pt idx="24766">
                  <c:v>5.8479532163742097E-3</c:v>
                </c:pt>
                <c:pt idx="24767">
                  <c:v>-5.7581573896352501E-3</c:v>
                </c:pt>
                <c:pt idx="24768">
                  <c:v>-6.8965517241379396E-3</c:v>
                </c:pt>
                <c:pt idx="24769">
                  <c:v>-7.5187969924812503E-3</c:v>
                </c:pt>
                <c:pt idx="24770">
                  <c:v>-7.6726342710997601E-3</c:v>
                </c:pt>
                <c:pt idx="24771">
                  <c:v>-7.75193798449613E-3</c:v>
                </c:pt>
                <c:pt idx="24772">
                  <c:v>-8.0000000000000002E-3</c:v>
                </c:pt>
                <c:pt idx="24773">
                  <c:v>-8.5470085470085097E-3</c:v>
                </c:pt>
                <c:pt idx="24774">
                  <c:v>-2.31362467866322E-2</c:v>
                </c:pt>
                <c:pt idx="24775">
                  <c:v>-2.7692307692307599E-2</c:v>
                </c:pt>
                <c:pt idx="24776">
                  <c:v>-2.7355623100304E-2</c:v>
                </c:pt>
                <c:pt idx="24777">
                  <c:v>-2.8037383177569899E-2</c:v>
                </c:pt>
                <c:pt idx="24778">
                  <c:v>-3.3707865168539401E-2</c:v>
                </c:pt>
                <c:pt idx="24779">
                  <c:v>-3.2258064516128997E-2</c:v>
                </c:pt>
                <c:pt idx="24780">
                  <c:v>-3.2028469750889597E-2</c:v>
                </c:pt>
                <c:pt idx="24781">
                  <c:v>2.08333333333332E-2</c:v>
                </c:pt>
                <c:pt idx="24782">
                  <c:v>1.9736842105263001E-2</c:v>
                </c:pt>
                <c:pt idx="24783">
                  <c:v>1.8987341772152E-2</c:v>
                </c:pt>
                <c:pt idx="24784">
                  <c:v>2.47933884297519E-2</c:v>
                </c:pt>
                <c:pt idx="24785">
                  <c:v>2.52100840336133E-2</c:v>
                </c:pt>
                <c:pt idx="24786">
                  <c:v>2.7777777777777599E-2</c:v>
                </c:pt>
                <c:pt idx="24787">
                  <c:v>1.63934426229508E-2</c:v>
                </c:pt>
                <c:pt idx="24788">
                  <c:v>1.7094017094016999E-2</c:v>
                </c:pt>
                <c:pt idx="24789">
                  <c:v>1.6666666666666601E-2</c:v>
                </c:pt>
                <c:pt idx="24790">
                  <c:v>5.7777777777777699E-2</c:v>
                </c:pt>
                <c:pt idx="24791">
                  <c:v>6.3414634146341506E-2</c:v>
                </c:pt>
                <c:pt idx="24792">
                  <c:v>0.144186046511627</c:v>
                </c:pt>
                <c:pt idx="24793">
                  <c:v>0.12844036697247599</c:v>
                </c:pt>
                <c:pt idx="24794">
                  <c:v>0.151785714285714</c:v>
                </c:pt>
                <c:pt idx="24795">
                  <c:v>0.13080168776371301</c:v>
                </c:pt>
                <c:pt idx="24796">
                  <c:v>0.15454545454545399</c:v>
                </c:pt>
                <c:pt idx="24797">
                  <c:v>0.153153153153153</c:v>
                </c:pt>
                <c:pt idx="24798">
                  <c:v>0.18215613382899601</c:v>
                </c:pt>
                <c:pt idx="24799">
                  <c:v>0.11971830985915401</c:v>
                </c:pt>
                <c:pt idx="24800">
                  <c:v>0.27719298245613999</c:v>
                </c:pt>
                <c:pt idx="24801">
                  <c:v>0.27526132404181097</c:v>
                </c:pt>
                <c:pt idx="24802">
                  <c:v>0.29927007299269998</c:v>
                </c:pt>
                <c:pt idx="24803">
                  <c:v>0.31782945736434098</c:v>
                </c:pt>
                <c:pt idx="24804">
                  <c:v>0.41444866920152101</c:v>
                </c:pt>
                <c:pt idx="24805">
                  <c:v>0.42745098039215601</c:v>
                </c:pt>
                <c:pt idx="24806">
                  <c:v>0.45195729537366502</c:v>
                </c:pt>
                <c:pt idx="24807">
                  <c:v>0.46520146520146499</c:v>
                </c:pt>
                <c:pt idx="24808">
                  <c:v>0.56115107913669005</c:v>
                </c:pt>
                <c:pt idx="24809">
                  <c:v>0.62637362637362604</c:v>
                </c:pt>
                <c:pt idx="24810">
                  <c:v>0.64044943820224698</c:v>
                </c:pt>
                <c:pt idx="24811">
                  <c:v>0.90209790209790197</c:v>
                </c:pt>
                <c:pt idx="24812">
                  <c:v>0.90140845070422504</c:v>
                </c:pt>
                <c:pt idx="24813">
                  <c:v>8.6455331412103008E-3</c:v>
                </c:pt>
                <c:pt idx="24814">
                  <c:v>9.3749999999999094E-3</c:v>
                </c:pt>
                <c:pt idx="24815">
                  <c:v>1.0752688172042999E-2</c:v>
                </c:pt>
                <c:pt idx="24816">
                  <c:v>1.2048192771084199E-2</c:v>
                </c:pt>
                <c:pt idx="24817">
                  <c:v>6.77200902934527E-3</c:v>
                </c:pt>
                <c:pt idx="24818">
                  <c:v>2.7777777777777599E-2</c:v>
                </c:pt>
                <c:pt idx="24819">
                  <c:v>7.1258907363420604E-3</c:v>
                </c:pt>
                <c:pt idx="24820">
                  <c:v>7.2639225181598804E-3</c:v>
                </c:pt>
                <c:pt idx="24821">
                  <c:v>2.5062656641603401E-3</c:v>
                </c:pt>
                <c:pt idx="24822">
                  <c:v>2.5316455696202602E-3</c:v>
                </c:pt>
                <c:pt idx="24823">
                  <c:v>-5.1813471502590797E-3</c:v>
                </c:pt>
                <c:pt idx="24824">
                  <c:v>4.9868766404199398E-2</c:v>
                </c:pt>
                <c:pt idx="24825">
                  <c:v>1.1560693641618601E-2</c:v>
                </c:pt>
                <c:pt idx="24826">
                  <c:v>1.5706806282722498E-2</c:v>
                </c:pt>
                <c:pt idx="24827">
                  <c:v>-3.4013605442176902E-2</c:v>
                </c:pt>
                <c:pt idx="24828">
                  <c:v>-3.4324942791762E-2</c:v>
                </c:pt>
                <c:pt idx="24829">
                  <c:v>-3.4802784222737797E-2</c:v>
                </c:pt>
                <c:pt idx="24830">
                  <c:v>-3.2786885245901599E-2</c:v>
                </c:pt>
                <c:pt idx="24831">
                  <c:v>7.75193798449613E-3</c:v>
                </c:pt>
                <c:pt idx="24832">
                  <c:v>7.6142131979695299E-2</c:v>
                </c:pt>
                <c:pt idx="24833">
                  <c:v>-3.9577836411609502E-2</c:v>
                </c:pt>
                <c:pt idx="24834">
                  <c:v>7.8740157480314803E-3</c:v>
                </c:pt>
                <c:pt idx="24835">
                  <c:v>2.5062656641603401E-3</c:v>
                </c:pt>
                <c:pt idx="24836">
                  <c:v>2.7700831024930401E-3</c:v>
                </c:pt>
                <c:pt idx="24837">
                  <c:v>-6.2893081761006197E-3</c:v>
                </c:pt>
                <c:pt idx="24838">
                  <c:v>-6.9930069930070797E-3</c:v>
                </c:pt>
                <c:pt idx="24839">
                  <c:v>2.5454545454545299E-2</c:v>
                </c:pt>
                <c:pt idx="24840">
                  <c:v>1.9283746556473899E-2</c:v>
                </c:pt>
                <c:pt idx="24841">
                  <c:v>-5.4347826086955601E-3</c:v>
                </c:pt>
                <c:pt idx="24842">
                  <c:v>-1.27226463104326E-2</c:v>
                </c:pt>
                <c:pt idx="24843">
                  <c:v>-1.4662756598240401E-2</c:v>
                </c:pt>
                <c:pt idx="24844">
                  <c:v>-1.41643059490084E-2</c:v>
                </c:pt>
                <c:pt idx="24845">
                  <c:v>-1.43266475644698E-2</c:v>
                </c:pt>
                <c:pt idx="24846">
                  <c:v>-6.2893081761006197E-3</c:v>
                </c:pt>
                <c:pt idx="24847">
                  <c:v>-6.0606060606060996E-3</c:v>
                </c:pt>
                <c:pt idx="24848">
                  <c:v>2.35690235690235E-2</c:v>
                </c:pt>
                <c:pt idx="24849">
                  <c:v>-3.6303630363036403E-2</c:v>
                </c:pt>
                <c:pt idx="24850">
                  <c:v>-2.7210884353741499E-2</c:v>
                </c:pt>
                <c:pt idx="24851">
                  <c:v>3.5087719298245701E-3</c:v>
                </c:pt>
                <c:pt idx="24852">
                  <c:v>6.9090909090908995E-2</c:v>
                </c:pt>
                <c:pt idx="24853">
                  <c:v>7.3359073359073407E-2</c:v>
                </c:pt>
                <c:pt idx="24854">
                  <c:v>6.3973063973064001E-2</c:v>
                </c:pt>
                <c:pt idx="24855">
                  <c:v>6.2706270627062605E-2</c:v>
                </c:pt>
                <c:pt idx="24856">
                  <c:v>4.5197740112994302E-2</c:v>
                </c:pt>
                <c:pt idx="24857">
                  <c:v>4.3956043956044001E-2</c:v>
                </c:pt>
                <c:pt idx="24858">
                  <c:v>5.0955414012738801E-2</c:v>
                </c:pt>
                <c:pt idx="24859">
                  <c:v>7.6452599388379103E-2</c:v>
                </c:pt>
                <c:pt idx="24860">
                  <c:v>6.4406779661017002E-2</c:v>
                </c:pt>
                <c:pt idx="24861">
                  <c:v>7.0512820512820401E-2</c:v>
                </c:pt>
                <c:pt idx="24862">
                  <c:v>7.1428571428571397E-2</c:v>
                </c:pt>
                <c:pt idx="24863">
                  <c:v>6.8571428571428505E-2</c:v>
                </c:pt>
                <c:pt idx="24864">
                  <c:v>9.2957746478873296E-2</c:v>
                </c:pt>
                <c:pt idx="24865">
                  <c:v>8.5227272727272693E-2</c:v>
                </c:pt>
                <c:pt idx="24866">
                  <c:v>0.116022099447513</c:v>
                </c:pt>
                <c:pt idx="24867">
                  <c:v>0.14583333333333301</c:v>
                </c:pt>
                <c:pt idx="24868">
                  <c:v>0.149999999999999</c:v>
                </c:pt>
                <c:pt idx="24869">
                  <c:v>5.3003533568904498E-2</c:v>
                </c:pt>
                <c:pt idx="24870">
                  <c:v>8.5714285714285604E-2</c:v>
                </c:pt>
                <c:pt idx="24871">
                  <c:v>8.6419753086419596E-2</c:v>
                </c:pt>
                <c:pt idx="24872">
                  <c:v>0.114754098360655</c:v>
                </c:pt>
                <c:pt idx="24873">
                  <c:v>5.5319148936170098E-2</c:v>
                </c:pt>
                <c:pt idx="24874">
                  <c:v>0.26126126126126098</c:v>
                </c:pt>
                <c:pt idx="24875">
                  <c:v>0.232227488151658</c:v>
                </c:pt>
                <c:pt idx="24876">
                  <c:v>0.30593607305935999</c:v>
                </c:pt>
                <c:pt idx="24877">
                  <c:v>-8.6455331412103008E-3</c:v>
                </c:pt>
                <c:pt idx="24878">
                  <c:v>-9.3749999999999094E-3</c:v>
                </c:pt>
                <c:pt idx="24879">
                  <c:v>-1.1811023622047201E-2</c:v>
                </c:pt>
                <c:pt idx="24880">
                  <c:v>-3.1055900621117901E-2</c:v>
                </c:pt>
                <c:pt idx="24881">
                  <c:v>-3.3259423503325801E-2</c:v>
                </c:pt>
                <c:pt idx="24882">
                  <c:v>-0.18932038834951401</c:v>
                </c:pt>
                <c:pt idx="24883">
                  <c:v>-0.18396226415094299</c:v>
                </c:pt>
                <c:pt idx="24884">
                  <c:v>-0.19239904988123499</c:v>
                </c:pt>
                <c:pt idx="24885">
                  <c:v>-0.221917808219178</c:v>
                </c:pt>
                <c:pt idx="24886">
                  <c:v>-0.305084745762711</c:v>
                </c:pt>
                <c:pt idx="24887">
                  <c:v>-0.29032258064516098</c:v>
                </c:pt>
                <c:pt idx="24888">
                  <c:v>-0.234636871508379</c:v>
                </c:pt>
                <c:pt idx="24889">
                  <c:v>-0.221052631578947</c:v>
                </c:pt>
                <c:pt idx="24890">
                  <c:v>-0.234636871508379</c:v>
                </c:pt>
                <c:pt idx="24891">
                  <c:v>-0.24852071005917101</c:v>
                </c:pt>
                <c:pt idx="24892">
                  <c:v>-0.35231316725978601</c:v>
                </c:pt>
                <c:pt idx="24893">
                  <c:v>-0.296296296296296</c:v>
                </c:pt>
                <c:pt idx="24894">
                  <c:v>-0.37777777777777699</c:v>
                </c:pt>
                <c:pt idx="24895">
                  <c:v>-0.38461538461538403</c:v>
                </c:pt>
                <c:pt idx="24896">
                  <c:v>-0.52346570397111902</c:v>
                </c:pt>
                <c:pt idx="24897">
                  <c:v>-0.48201438848920802</c:v>
                </c:pt>
                <c:pt idx="24898">
                  <c:v>-0.47761194029850701</c:v>
                </c:pt>
                <c:pt idx="24899">
                  <c:v>-0.45945945945945899</c:v>
                </c:pt>
                <c:pt idx="24900">
                  <c:v>-0.47169811320754701</c:v>
                </c:pt>
                <c:pt idx="24901">
                  <c:v>-0.465648854961832</c:v>
                </c:pt>
                <c:pt idx="24902">
                  <c:v>-0.505791505791505</c:v>
                </c:pt>
                <c:pt idx="24903">
                  <c:v>-0.498098859315589</c:v>
                </c:pt>
                <c:pt idx="24904">
                  <c:v>-0.47985347985347898</c:v>
                </c:pt>
                <c:pt idx="24905">
                  <c:v>-0.31004366812227002</c:v>
                </c:pt>
                <c:pt idx="24906">
                  <c:v>-0.32718894009216498</c:v>
                </c:pt>
                <c:pt idx="24907">
                  <c:v>-0.40566037735848998</c:v>
                </c:pt>
                <c:pt idx="24908">
                  <c:v>-0.42592592592592499</c:v>
                </c:pt>
                <c:pt idx="24909">
                  <c:v>-0.42180094786729799</c:v>
                </c:pt>
                <c:pt idx="24910">
                  <c:v>-0.413953488372093</c:v>
                </c:pt>
                <c:pt idx="24911">
                  <c:v>-0.35922330097087302</c:v>
                </c:pt>
                <c:pt idx="24912">
                  <c:v>-0.342592592592592</c:v>
                </c:pt>
                <c:pt idx="24913">
                  <c:v>-0.36274509803921501</c:v>
                </c:pt>
                <c:pt idx="24914">
                  <c:v>-0.38983050847457601</c:v>
                </c:pt>
                <c:pt idx="24915">
                  <c:v>-0.3359375</c:v>
                </c:pt>
                <c:pt idx="24916">
                  <c:v>-0.36929460580912798</c:v>
                </c:pt>
                <c:pt idx="24917">
                  <c:v>-0.36440677966101598</c:v>
                </c:pt>
                <c:pt idx="24918">
                  <c:v>-0.422222222222222</c:v>
                </c:pt>
                <c:pt idx="24919">
                  <c:v>-0.41525423728813499</c:v>
                </c:pt>
                <c:pt idx="24920">
                  <c:v>-1.30246020260491E-2</c:v>
                </c:pt>
                <c:pt idx="24921">
                  <c:v>-1.30246020260491E-2</c:v>
                </c:pt>
                <c:pt idx="24922">
                  <c:v>8.4985835694051295E-3</c:v>
                </c:pt>
                <c:pt idx="24923">
                  <c:v>9.1463414634145295E-3</c:v>
                </c:pt>
                <c:pt idx="24924">
                  <c:v>2.18978102189781E-2</c:v>
                </c:pt>
                <c:pt idx="24925">
                  <c:v>2.3076923076922901E-2</c:v>
                </c:pt>
                <c:pt idx="24926">
                  <c:v>4.2944785276073497E-2</c:v>
                </c:pt>
                <c:pt idx="24927">
                  <c:v>4.0462427745664602E-2</c:v>
                </c:pt>
                <c:pt idx="24928">
                  <c:v>4.7835990888382703E-2</c:v>
                </c:pt>
                <c:pt idx="24929">
                  <c:v>9.5454545454545403E-2</c:v>
                </c:pt>
                <c:pt idx="24930">
                  <c:v>0.20185614849187899</c:v>
                </c:pt>
                <c:pt idx="24931">
                  <c:v>0.16500000000000001</c:v>
                </c:pt>
                <c:pt idx="24932">
                  <c:v>0.34584450402144701</c:v>
                </c:pt>
                <c:pt idx="24933">
                  <c:v>0.69863013698630105</c:v>
                </c:pt>
                <c:pt idx="24934">
                  <c:v>0.70909090909090899</c:v>
                </c:pt>
                <c:pt idx="24935">
                  <c:v>0.73404255319148903</c:v>
                </c:pt>
                <c:pt idx="24936">
                  <c:v>0.82608695652173902</c:v>
                </c:pt>
                <c:pt idx="24937">
                  <c:v>0.82456140350877105</c:v>
                </c:pt>
                <c:pt idx="24938">
                  <c:v>0.86149584487534603</c:v>
                </c:pt>
                <c:pt idx="24939">
                  <c:v>0.87811634349030399</c:v>
                </c:pt>
                <c:pt idx="24940">
                  <c:v>0.90296495956873302</c:v>
                </c:pt>
                <c:pt idx="24941">
                  <c:v>0.908847184986595</c:v>
                </c:pt>
                <c:pt idx="24942">
                  <c:v>0.91005291005291</c:v>
                </c:pt>
                <c:pt idx="24943">
                  <c:v>0.95108695652173902</c:v>
                </c:pt>
                <c:pt idx="24944">
                  <c:v>1</c:v>
                </c:pt>
                <c:pt idx="24945">
                  <c:v>0</c:v>
                </c:pt>
                <c:pt idx="24946">
                  <c:v>0</c:v>
                </c:pt>
                <c:pt idx="24947">
                  <c:v>2.29709035222052E-2</c:v>
                </c:pt>
                <c:pt idx="24948">
                  <c:v>2.32558139534884E-2</c:v>
                </c:pt>
                <c:pt idx="24949">
                  <c:v>0</c:v>
                </c:pt>
                <c:pt idx="24950">
                  <c:v>3.0395136778116299E-3</c:v>
                </c:pt>
                <c:pt idx="24951">
                  <c:v>-1.9548872180451E-2</c:v>
                </c:pt>
                <c:pt idx="24952">
                  <c:v>-1.9786910197869101E-2</c:v>
                </c:pt>
                <c:pt idx="24953">
                  <c:v>-3.9370078740157403E-2</c:v>
                </c:pt>
                <c:pt idx="24954">
                  <c:v>-3.9619651347068102E-2</c:v>
                </c:pt>
                <c:pt idx="24955">
                  <c:v>-4.8818897637795199E-2</c:v>
                </c:pt>
                <c:pt idx="24956">
                  <c:v>-4.61049284578696E-2</c:v>
                </c:pt>
                <c:pt idx="24957">
                  <c:v>-5.9936908517350201E-2</c:v>
                </c:pt>
                <c:pt idx="24958">
                  <c:v>-8.6743044189852597E-2</c:v>
                </c:pt>
                <c:pt idx="24959">
                  <c:v>8.4985835694051295E-3</c:v>
                </c:pt>
                <c:pt idx="24960">
                  <c:v>8.4985835694051295E-3</c:v>
                </c:pt>
                <c:pt idx="24961">
                  <c:v>9.3749999999999094E-3</c:v>
                </c:pt>
                <c:pt idx="24962">
                  <c:v>1.07142857142856E-2</c:v>
                </c:pt>
                <c:pt idx="24963">
                  <c:v>1.8036072144288401E-2</c:v>
                </c:pt>
                <c:pt idx="24964">
                  <c:v>-1.1406844106463801E-2</c:v>
                </c:pt>
                <c:pt idx="24965">
                  <c:v>-1.14942528735633E-2</c:v>
                </c:pt>
                <c:pt idx="24966">
                  <c:v>0.04</c:v>
                </c:pt>
                <c:pt idx="24967">
                  <c:v>4.9429657794676798E-2</c:v>
                </c:pt>
                <c:pt idx="24968">
                  <c:v>-1.8018018018017799E-3</c:v>
                </c:pt>
                <c:pt idx="24969">
                  <c:v>3.66300366300365E-3</c:v>
                </c:pt>
                <c:pt idx="24970">
                  <c:v>-1.28440366972477E-2</c:v>
                </c:pt>
                <c:pt idx="24971">
                  <c:v>-1.30841121495326E-2</c:v>
                </c:pt>
                <c:pt idx="24972">
                  <c:v>-1.30841121495326E-2</c:v>
                </c:pt>
                <c:pt idx="24973">
                  <c:v>-1.5118790496760201E-2</c:v>
                </c:pt>
                <c:pt idx="24974">
                  <c:v>-1.5659955257270701E-2</c:v>
                </c:pt>
                <c:pt idx="24975">
                  <c:v>-1.9073569482288701E-2</c:v>
                </c:pt>
                <c:pt idx="24976">
                  <c:v>-4.3715846994535498E-2</c:v>
                </c:pt>
                <c:pt idx="24977">
                  <c:v>-4.6242774566473903E-2</c:v>
                </c:pt>
                <c:pt idx="24978">
                  <c:v>-4.7619047619047603E-2</c:v>
                </c:pt>
                <c:pt idx="24979">
                  <c:v>-4.6511627906976799E-2</c:v>
                </c:pt>
                <c:pt idx="24980">
                  <c:v>-5.0632911392405097E-2</c:v>
                </c:pt>
                <c:pt idx="24981">
                  <c:v>-5.0955414012738801E-2</c:v>
                </c:pt>
                <c:pt idx="24982">
                  <c:v>-5.1948051948051903E-2</c:v>
                </c:pt>
                <c:pt idx="24983">
                  <c:v>6.2500000000000801E-3</c:v>
                </c:pt>
                <c:pt idx="24984">
                  <c:v>6.7114093959732496E-3</c:v>
                </c:pt>
                <c:pt idx="24985">
                  <c:v>1.57728706624604E-2</c:v>
                </c:pt>
                <c:pt idx="24986">
                  <c:v>2.54777070063694E-2</c:v>
                </c:pt>
                <c:pt idx="24987">
                  <c:v>-3.3333333333333402E-2</c:v>
                </c:pt>
                <c:pt idx="24988">
                  <c:v>-3.1645569620253097E-2</c:v>
                </c:pt>
                <c:pt idx="24989">
                  <c:v>2.9972752043596802E-2</c:v>
                </c:pt>
                <c:pt idx="24990">
                  <c:v>3.3434650455927001E-2</c:v>
                </c:pt>
                <c:pt idx="24991">
                  <c:v>6.4066852367687901E-2</c:v>
                </c:pt>
                <c:pt idx="24992">
                  <c:v>6.7448680351906098E-2</c:v>
                </c:pt>
                <c:pt idx="24993">
                  <c:v>6.8656716417910296E-2</c:v>
                </c:pt>
                <c:pt idx="24994">
                  <c:v>6.2314540059347202E-2</c:v>
                </c:pt>
                <c:pt idx="24995">
                  <c:v>0.100303951367781</c:v>
                </c:pt>
                <c:pt idx="24996">
                  <c:v>9.9715099715099703E-2</c:v>
                </c:pt>
                <c:pt idx="24997">
                  <c:v>0.105740181268882</c:v>
                </c:pt>
                <c:pt idx="24998">
                  <c:v>0.125</c:v>
                </c:pt>
                <c:pt idx="24999">
                  <c:v>0.129411764705882</c:v>
                </c:pt>
                <c:pt idx="25000">
                  <c:v>0.132530120481927</c:v>
                </c:pt>
                <c:pt idx="25001">
                  <c:v>0.138364779874213</c:v>
                </c:pt>
                <c:pt idx="25002">
                  <c:v>0.104100946372239</c:v>
                </c:pt>
                <c:pt idx="25003">
                  <c:v>0.12</c:v>
                </c:pt>
                <c:pt idx="25004">
                  <c:v>0.123595505617977</c:v>
                </c:pt>
                <c:pt idx="25005">
                  <c:v>0.10891089108910899</c:v>
                </c:pt>
                <c:pt idx="25006">
                  <c:v>0.10819672131147499</c:v>
                </c:pt>
                <c:pt idx="25007">
                  <c:v>0.130111524163568</c:v>
                </c:pt>
                <c:pt idx="25008">
                  <c:v>0.124031007751937</c:v>
                </c:pt>
                <c:pt idx="25009">
                  <c:v>0.127999999999999</c:v>
                </c:pt>
                <c:pt idx="25010">
                  <c:v>0.15129151291512899</c:v>
                </c:pt>
                <c:pt idx="25011">
                  <c:v>0.14186851211072601</c:v>
                </c:pt>
                <c:pt idx="25012">
                  <c:v>0.15129151291512899</c:v>
                </c:pt>
                <c:pt idx="25013">
                  <c:v>0.27564102564102499</c:v>
                </c:pt>
                <c:pt idx="25014">
                  <c:v>0.26060606060606001</c:v>
                </c:pt>
                <c:pt idx="25015">
                  <c:v>0.27899686520376099</c:v>
                </c:pt>
                <c:pt idx="25016">
                  <c:v>0.29568106312292303</c:v>
                </c:pt>
                <c:pt idx="25017">
                  <c:v>0.23611111111111099</c:v>
                </c:pt>
                <c:pt idx="25018">
                  <c:v>0.23776223776223701</c:v>
                </c:pt>
                <c:pt idx="25019">
                  <c:v>0.30817610062893003</c:v>
                </c:pt>
                <c:pt idx="25020">
                  <c:v>0.35313531353135302</c:v>
                </c:pt>
                <c:pt idx="25021">
                  <c:v>0.37543859649122802</c:v>
                </c:pt>
                <c:pt idx="25022">
                  <c:v>0.33807829181494597</c:v>
                </c:pt>
                <c:pt idx="25023">
                  <c:v>0.34545454545454501</c:v>
                </c:pt>
                <c:pt idx="25024">
                  <c:v>0.35580524344569198</c:v>
                </c:pt>
                <c:pt idx="25025">
                  <c:v>0.36398467432950099</c:v>
                </c:pt>
                <c:pt idx="25026">
                  <c:v>0.32841328413284099</c:v>
                </c:pt>
                <c:pt idx="25027">
                  <c:v>0.31159420289855</c:v>
                </c:pt>
                <c:pt idx="25028">
                  <c:v>0.34899328859060302</c:v>
                </c:pt>
                <c:pt idx="25029">
                  <c:v>0.38047138047138002</c:v>
                </c:pt>
                <c:pt idx="25030">
                  <c:v>0.37827715355805203</c:v>
                </c:pt>
                <c:pt idx="25031">
                  <c:v>0.38403041825095002</c:v>
                </c:pt>
                <c:pt idx="25032">
                  <c:v>0.32295719844357901</c:v>
                </c:pt>
                <c:pt idx="25033">
                  <c:v>0.39207048458149701</c:v>
                </c:pt>
                <c:pt idx="25034">
                  <c:v>0.41353383458646598</c:v>
                </c:pt>
                <c:pt idx="25035">
                  <c:v>0.43650793650793601</c:v>
                </c:pt>
                <c:pt idx="25036">
                  <c:v>0.477911646586345</c:v>
                </c:pt>
                <c:pt idx="25037">
                  <c:v>0.46125461254612499</c:v>
                </c:pt>
                <c:pt idx="25038">
                  <c:v>0.48262548262548199</c:v>
                </c:pt>
                <c:pt idx="25039">
                  <c:v>0.48262548262548199</c:v>
                </c:pt>
                <c:pt idx="25040">
                  <c:v>0.515384615384615</c:v>
                </c:pt>
                <c:pt idx="25041">
                  <c:v>0.65686274509803899</c:v>
                </c:pt>
                <c:pt idx="25042">
                  <c:v>0.60975609756097504</c:v>
                </c:pt>
                <c:pt idx="25043">
                  <c:v>0.66844919786096202</c:v>
                </c:pt>
                <c:pt idx="25044">
                  <c:v>0.64102564102564097</c:v>
                </c:pt>
                <c:pt idx="25045">
                  <c:v>0.73786407766990203</c:v>
                </c:pt>
                <c:pt idx="25046">
                  <c:v>0.70526315789473604</c:v>
                </c:pt>
                <c:pt idx="25047">
                  <c:v>0.63809523809523805</c:v>
                </c:pt>
                <c:pt idx="25048">
                  <c:v>0.66222222222222205</c:v>
                </c:pt>
                <c:pt idx="25049">
                  <c:v>0.70535714285714202</c:v>
                </c:pt>
                <c:pt idx="25050">
                  <c:v>0.64227642276422703</c:v>
                </c:pt>
                <c:pt idx="25051">
                  <c:v>0.63133640552995396</c:v>
                </c:pt>
                <c:pt idx="25052">
                  <c:v>0.73076923076922995</c:v>
                </c:pt>
                <c:pt idx="25053">
                  <c:v>0.87044534412955399</c:v>
                </c:pt>
                <c:pt idx="25054">
                  <c:v>0.87044534412955399</c:v>
                </c:pt>
                <c:pt idx="25055">
                  <c:v>0.93069306930692997</c:v>
                </c:pt>
                <c:pt idx="25056">
                  <c:v>0.92964824120602996</c:v>
                </c:pt>
                <c:pt idx="25057">
                  <c:v>0.841584158415841</c:v>
                </c:pt>
                <c:pt idx="25058">
                  <c:v>8.4985835694051295E-3</c:v>
                </c:pt>
                <c:pt idx="25059">
                  <c:v>8.4985835694051295E-3</c:v>
                </c:pt>
                <c:pt idx="25060">
                  <c:v>9.2024539877299995E-3</c:v>
                </c:pt>
                <c:pt idx="25061">
                  <c:v>1.49750415973377E-2</c:v>
                </c:pt>
                <c:pt idx="25062">
                  <c:v>0</c:v>
                </c:pt>
                <c:pt idx="25063">
                  <c:v>1.2944983818770199E-2</c:v>
                </c:pt>
                <c:pt idx="25064">
                  <c:v>2.7914614121510702E-2</c:v>
                </c:pt>
                <c:pt idx="25065">
                  <c:v>2.8099173553718999E-2</c:v>
                </c:pt>
                <c:pt idx="25066">
                  <c:v>5.7142857142857099E-2</c:v>
                </c:pt>
                <c:pt idx="25067">
                  <c:v>5.7971014492753603E-2</c:v>
                </c:pt>
                <c:pt idx="25068">
                  <c:v>5.9040590405904099E-2</c:v>
                </c:pt>
                <c:pt idx="25069">
                  <c:v>6.6945606694560594E-2</c:v>
                </c:pt>
                <c:pt idx="25070">
                  <c:v>7.2398190045248806E-2</c:v>
                </c:pt>
                <c:pt idx="25071">
                  <c:v>7.4418604651162706E-2</c:v>
                </c:pt>
                <c:pt idx="25072">
                  <c:v>4.1975308641975399E-2</c:v>
                </c:pt>
                <c:pt idx="25073">
                  <c:v>0.05</c:v>
                </c:pt>
                <c:pt idx="25074">
                  <c:v>2.7160493827160501E-2</c:v>
                </c:pt>
                <c:pt idx="25075">
                  <c:v>2.8871391076115499E-2</c:v>
                </c:pt>
                <c:pt idx="25076">
                  <c:v>6.8062827225130906E-2</c:v>
                </c:pt>
                <c:pt idx="25077">
                  <c:v>1.45772594752187E-2</c:v>
                </c:pt>
                <c:pt idx="25078">
                  <c:v>1.39275766016713E-2</c:v>
                </c:pt>
                <c:pt idx="25079">
                  <c:v>1.33333333333334E-2</c:v>
                </c:pt>
                <c:pt idx="25080">
                  <c:v>1.29198966408268E-2</c:v>
                </c:pt>
                <c:pt idx="25081">
                  <c:v>0.12903225806451599</c:v>
                </c:pt>
                <c:pt idx="25082">
                  <c:v>0.123348017621145</c:v>
                </c:pt>
                <c:pt idx="25083">
                  <c:v>0.148148148148148</c:v>
                </c:pt>
                <c:pt idx="25084">
                  <c:v>0.13624678663239001</c:v>
                </c:pt>
                <c:pt idx="25085">
                  <c:v>0.14058355437665701</c:v>
                </c:pt>
                <c:pt idx="25086">
                  <c:v>0.12290502793296</c:v>
                </c:pt>
                <c:pt idx="25087">
                  <c:v>0.12865497076023399</c:v>
                </c:pt>
                <c:pt idx="25088">
                  <c:v>0.118840579710144</c:v>
                </c:pt>
                <c:pt idx="25089">
                  <c:v>0.16343490304709099</c:v>
                </c:pt>
                <c:pt idx="25090">
                  <c:v>0.23756906077348</c:v>
                </c:pt>
                <c:pt idx="25091">
                  <c:v>0.23756906077348</c:v>
                </c:pt>
                <c:pt idx="25092">
                  <c:v>0.17933130699088101</c:v>
                </c:pt>
                <c:pt idx="25093">
                  <c:v>0.223188405797101</c:v>
                </c:pt>
                <c:pt idx="25094">
                  <c:v>0.24369747899159599</c:v>
                </c:pt>
                <c:pt idx="25095">
                  <c:v>0.27607361963190102</c:v>
                </c:pt>
                <c:pt idx="25096">
                  <c:v>0.26627218934911201</c:v>
                </c:pt>
                <c:pt idx="25097">
                  <c:v>0.28402366863905298</c:v>
                </c:pt>
                <c:pt idx="25098">
                  <c:v>0.28888888888888897</c:v>
                </c:pt>
                <c:pt idx="25099">
                  <c:v>0.34065934065934</c:v>
                </c:pt>
                <c:pt idx="25100">
                  <c:v>0.34736842105263099</c:v>
                </c:pt>
                <c:pt idx="25101">
                  <c:v>0.37241379310344802</c:v>
                </c:pt>
                <c:pt idx="25102">
                  <c:v>0.36986301369863001</c:v>
                </c:pt>
                <c:pt idx="25103">
                  <c:v>0.38675958188153298</c:v>
                </c:pt>
                <c:pt idx="25104">
                  <c:v>0.31958762886597902</c:v>
                </c:pt>
                <c:pt idx="25105">
                  <c:v>0.326315789473684</c:v>
                </c:pt>
                <c:pt idx="25106">
                  <c:v>0.31468531468531402</c:v>
                </c:pt>
                <c:pt idx="25107">
                  <c:v>0.34285714285714203</c:v>
                </c:pt>
                <c:pt idx="25108">
                  <c:v>0.340425531914893</c:v>
                </c:pt>
                <c:pt idx="25109">
                  <c:v>0.33333333333333298</c:v>
                </c:pt>
                <c:pt idx="25110">
                  <c:v>0.34285714285714203</c:v>
                </c:pt>
                <c:pt idx="25111">
                  <c:v>0.356321839080459</c:v>
                </c:pt>
                <c:pt idx="25112">
                  <c:v>0.35294117647058798</c:v>
                </c:pt>
                <c:pt idx="25113">
                  <c:v>0.35943060498220603</c:v>
                </c:pt>
                <c:pt idx="25114">
                  <c:v>0.35191637630661998</c:v>
                </c:pt>
                <c:pt idx="25115">
                  <c:v>0.36271186440677899</c:v>
                </c:pt>
                <c:pt idx="25116">
                  <c:v>0.36996336996336998</c:v>
                </c:pt>
                <c:pt idx="25117">
                  <c:v>0.37956204379561997</c:v>
                </c:pt>
                <c:pt idx="25118">
                  <c:v>0.41666666666666602</c:v>
                </c:pt>
                <c:pt idx="25119">
                  <c:v>0.42962962962962897</c:v>
                </c:pt>
                <c:pt idx="25120">
                  <c:v>0.41044776119402898</c:v>
                </c:pt>
                <c:pt idx="25121">
                  <c:v>0.41984732824427401</c:v>
                </c:pt>
                <c:pt idx="25122">
                  <c:v>0.41984732824427401</c:v>
                </c:pt>
                <c:pt idx="25123">
                  <c:v>0.4296875</c:v>
                </c:pt>
                <c:pt idx="25124">
                  <c:v>0.4296875</c:v>
                </c:pt>
                <c:pt idx="25125">
                  <c:v>0.44905660377358397</c:v>
                </c:pt>
                <c:pt idx="25126">
                  <c:v>0.42647058823529399</c:v>
                </c:pt>
                <c:pt idx="25127">
                  <c:v>0.42647058823529399</c:v>
                </c:pt>
                <c:pt idx="25128">
                  <c:v>0.43609022556390897</c:v>
                </c:pt>
                <c:pt idx="25129">
                  <c:v>0.43609022556390897</c:v>
                </c:pt>
                <c:pt idx="25130">
                  <c:v>0.47735191637630597</c:v>
                </c:pt>
                <c:pt idx="25131">
                  <c:v>0.52517985611510798</c:v>
                </c:pt>
                <c:pt idx="25132">
                  <c:v>0.52191235059760899</c:v>
                </c:pt>
                <c:pt idx="25133">
                  <c:v>0.54811715481171497</c:v>
                </c:pt>
                <c:pt idx="25134">
                  <c:v>0.56589147286821695</c:v>
                </c:pt>
                <c:pt idx="25135">
                  <c:v>0.5703125</c:v>
                </c:pt>
                <c:pt idx="25136">
                  <c:v>0.48262548262548199</c:v>
                </c:pt>
                <c:pt idx="25137">
                  <c:v>0.52742616033755196</c:v>
                </c:pt>
                <c:pt idx="25138">
                  <c:v>0.58870967741935398</c:v>
                </c:pt>
                <c:pt idx="25139">
                  <c:v>0.55725190839694605</c:v>
                </c:pt>
                <c:pt idx="25140">
                  <c:v>0.58122743682310396</c:v>
                </c:pt>
                <c:pt idx="25141">
                  <c:v>0.58518518518518503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6.2893081761006197E-3</c:v>
                </c:pt>
                <c:pt idx="25146">
                  <c:v>6.6815144766148001E-3</c:v>
                </c:pt>
                <c:pt idx="25147">
                  <c:v>6.4794816414686096E-3</c:v>
                </c:pt>
                <c:pt idx="25148">
                  <c:v>7.2289156626506E-3</c:v>
                </c:pt>
                <c:pt idx="25149">
                  <c:v>-3.0927835051546199E-2</c:v>
                </c:pt>
                <c:pt idx="25150">
                  <c:v>-5.3164556962025301E-2</c:v>
                </c:pt>
                <c:pt idx="25151">
                  <c:v>-1.4150943396226299E-2</c:v>
                </c:pt>
                <c:pt idx="25152">
                  <c:v>2.0785219399538101E-2</c:v>
                </c:pt>
                <c:pt idx="25153">
                  <c:v>3.9301310043668103E-2</c:v>
                </c:pt>
                <c:pt idx="25154">
                  <c:v>1.90274841437632E-2</c:v>
                </c:pt>
                <c:pt idx="25155">
                  <c:v>2.4E-2</c:v>
                </c:pt>
                <c:pt idx="25156">
                  <c:v>2.4390243902439001E-2</c:v>
                </c:pt>
                <c:pt idx="25157">
                  <c:v>5.3892215568862298E-2</c:v>
                </c:pt>
                <c:pt idx="25158">
                  <c:v>0.05</c:v>
                </c:pt>
                <c:pt idx="25159">
                  <c:v>5.7692307692307702E-2</c:v>
                </c:pt>
                <c:pt idx="25160">
                  <c:v>5.9602649006622599E-2</c:v>
                </c:pt>
                <c:pt idx="25161">
                  <c:v>6.1643835616438297E-2</c:v>
                </c:pt>
                <c:pt idx="25162">
                  <c:v>0.06</c:v>
                </c:pt>
                <c:pt idx="25163">
                  <c:v>1.0380622837370099E-2</c:v>
                </c:pt>
                <c:pt idx="25164">
                  <c:v>1.02389078498292E-2</c:v>
                </c:pt>
                <c:pt idx="25165">
                  <c:v>9.52380952380949E-3</c:v>
                </c:pt>
                <c:pt idx="25166">
                  <c:v>-1.92307692307691E-2</c:v>
                </c:pt>
                <c:pt idx="25167">
                  <c:v>-2.14285714285713E-2</c:v>
                </c:pt>
                <c:pt idx="25168">
                  <c:v>-5.3003533568904498E-2</c:v>
                </c:pt>
                <c:pt idx="25169">
                  <c:v>-5.0420168067226899E-2</c:v>
                </c:pt>
                <c:pt idx="25170">
                  <c:v>-4.6875E-2</c:v>
                </c:pt>
                <c:pt idx="25171">
                  <c:v>-4.2553191489361701E-2</c:v>
                </c:pt>
                <c:pt idx="25172">
                  <c:v>-0.112033195020746</c:v>
                </c:pt>
                <c:pt idx="25173">
                  <c:v>-9.4339622641509399E-2</c:v>
                </c:pt>
                <c:pt idx="25174">
                  <c:v>-0.112</c:v>
                </c:pt>
                <c:pt idx="25175">
                  <c:v>-4.0293040293040303E-2</c:v>
                </c:pt>
                <c:pt idx="25176">
                  <c:v>-4.1825095057034203E-2</c:v>
                </c:pt>
                <c:pt idx="25177">
                  <c:v>-7.1942446043165003E-3</c:v>
                </c:pt>
                <c:pt idx="25178">
                  <c:v>-3.8869257950529999E-2</c:v>
                </c:pt>
                <c:pt idx="25179">
                  <c:v>-3.7037037037036903E-2</c:v>
                </c:pt>
                <c:pt idx="25180">
                  <c:v>-0.132867132867132</c:v>
                </c:pt>
                <c:pt idx="25181">
                  <c:v>-0.12666666666666601</c:v>
                </c:pt>
                <c:pt idx="25182">
                  <c:v>-0.123376623376623</c:v>
                </c:pt>
                <c:pt idx="25183">
                  <c:v>-0.122807017543859</c:v>
                </c:pt>
                <c:pt idx="25184">
                  <c:v>-0.14644351464435101</c:v>
                </c:pt>
                <c:pt idx="25185">
                  <c:v>-0.116465863453815</c:v>
                </c:pt>
                <c:pt idx="25186">
                  <c:v>4.2918454935623098E-3</c:v>
                </c:pt>
                <c:pt idx="25187">
                  <c:v>0.30476190476190401</c:v>
                </c:pt>
                <c:pt idx="25188">
                  <c:v>4.5662100456620404E-3</c:v>
                </c:pt>
                <c:pt idx="25189">
                  <c:v>0.114754098360655</c:v>
                </c:pt>
                <c:pt idx="25190">
                  <c:v>0.137777777777777</c:v>
                </c:pt>
                <c:pt idx="25191">
                  <c:v>0.11864406779661001</c:v>
                </c:pt>
                <c:pt idx="25192">
                  <c:v>-8.6455331412103008E-3</c:v>
                </c:pt>
                <c:pt idx="25193">
                  <c:v>-9.3749999999999094E-3</c:v>
                </c:pt>
                <c:pt idx="25194">
                  <c:v>-0.01</c:v>
                </c:pt>
                <c:pt idx="25195">
                  <c:v>-1.04529616724737E-2</c:v>
                </c:pt>
                <c:pt idx="25196">
                  <c:v>-7.1174377224198998E-3</c:v>
                </c:pt>
                <c:pt idx="25197">
                  <c:v>3.6395147313691402E-2</c:v>
                </c:pt>
                <c:pt idx="25198">
                  <c:v>0.04</c:v>
                </c:pt>
                <c:pt idx="25199">
                  <c:v>-1.1857707509881301E-2</c:v>
                </c:pt>
                <c:pt idx="25200">
                  <c:v>-7.9051383399208995E-3</c:v>
                </c:pt>
                <c:pt idx="25201">
                  <c:v>-8.2644628099173192E-3</c:v>
                </c:pt>
                <c:pt idx="25202">
                  <c:v>-3.6036036036036098E-2</c:v>
                </c:pt>
                <c:pt idx="25203">
                  <c:v>-6.4599483204134306E-2</c:v>
                </c:pt>
                <c:pt idx="25204">
                  <c:v>-4.8843187660668301E-2</c:v>
                </c:pt>
                <c:pt idx="25205">
                  <c:v>-7.0351758793969904E-2</c:v>
                </c:pt>
                <c:pt idx="25206">
                  <c:v>-6.7750677506775103E-2</c:v>
                </c:pt>
                <c:pt idx="25207">
                  <c:v>-6.25E-2</c:v>
                </c:pt>
                <c:pt idx="25208">
                  <c:v>-6.3218390804597693E-2</c:v>
                </c:pt>
                <c:pt idx="25209">
                  <c:v>-6.8965517241379198E-2</c:v>
                </c:pt>
                <c:pt idx="25210">
                  <c:v>-6.8571428571428505E-2</c:v>
                </c:pt>
                <c:pt idx="25211">
                  <c:v>-7.4534161490683107E-2</c:v>
                </c:pt>
                <c:pt idx="25212">
                  <c:v>-6.3444108761329304E-2</c:v>
                </c:pt>
                <c:pt idx="25213">
                  <c:v>-6.0171919770773699E-2</c:v>
                </c:pt>
                <c:pt idx="25214">
                  <c:v>-5.1724137931034399E-2</c:v>
                </c:pt>
                <c:pt idx="25215">
                  <c:v>-5.6000000000000001E-2</c:v>
                </c:pt>
                <c:pt idx="25216">
                  <c:v>-5.8823529411764698E-2</c:v>
                </c:pt>
                <c:pt idx="25217">
                  <c:v>-6.3829787234042507E-2</c:v>
                </c:pt>
                <c:pt idx="25218">
                  <c:v>-2.7190332326284001E-2</c:v>
                </c:pt>
                <c:pt idx="25219">
                  <c:v>-2.6086956521739198E-2</c:v>
                </c:pt>
                <c:pt idx="25220">
                  <c:v>-3.2028469750889597E-2</c:v>
                </c:pt>
                <c:pt idx="25221">
                  <c:v>-3.3457249070631898E-2</c:v>
                </c:pt>
                <c:pt idx="25222">
                  <c:v>3.3457249070631898E-2</c:v>
                </c:pt>
                <c:pt idx="25223">
                  <c:v>3.1358885017421498E-2</c:v>
                </c:pt>
                <c:pt idx="25224">
                  <c:v>3.3962264150943298E-2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0.185840707964601</c:v>
                </c:pt>
                <c:pt idx="25229">
                  <c:v>0.17307692307692299</c:v>
                </c:pt>
                <c:pt idx="25230">
                  <c:v>0.167701863354037</c:v>
                </c:pt>
                <c:pt idx="25231">
                  <c:v>0.17307692307692299</c:v>
                </c:pt>
                <c:pt idx="25232">
                  <c:v>0.13989637305699401</c:v>
                </c:pt>
                <c:pt idx="25233">
                  <c:v>0.14447592067988599</c:v>
                </c:pt>
                <c:pt idx="25234">
                  <c:v>0.23645320197044301</c:v>
                </c:pt>
                <c:pt idx="25235">
                  <c:v>0.32653061224489699</c:v>
                </c:pt>
                <c:pt idx="25236">
                  <c:v>0.26132404181184599</c:v>
                </c:pt>
                <c:pt idx="25237">
                  <c:v>0.27017543859649101</c:v>
                </c:pt>
                <c:pt idx="25238">
                  <c:v>0.28368794326241098</c:v>
                </c:pt>
                <c:pt idx="25239">
                  <c:v>6.88259109311741E-2</c:v>
                </c:pt>
                <c:pt idx="25240">
                  <c:v>0</c:v>
                </c:pt>
                <c:pt idx="25241">
                  <c:v>-8.4985835694051295E-3</c:v>
                </c:pt>
                <c:pt idx="25242">
                  <c:v>-1.00334448160535E-2</c:v>
                </c:pt>
                <c:pt idx="25243">
                  <c:v>-1.08303249097472E-2</c:v>
                </c:pt>
                <c:pt idx="25244">
                  <c:v>5.2539404553415504E-3</c:v>
                </c:pt>
                <c:pt idx="25245">
                  <c:v>5.8939096267189798E-3</c:v>
                </c:pt>
                <c:pt idx="25246">
                  <c:v>5.7142857142857802E-3</c:v>
                </c:pt>
                <c:pt idx="25247">
                  <c:v>5.73613766730396E-3</c:v>
                </c:pt>
                <c:pt idx="25248">
                  <c:v>-2.5641025641025501E-2</c:v>
                </c:pt>
                <c:pt idx="25249">
                  <c:v>-2.4590163934426101E-2</c:v>
                </c:pt>
                <c:pt idx="25250">
                  <c:v>-1.91897654584221E-2</c:v>
                </c:pt>
                <c:pt idx="25251">
                  <c:v>-1.90274841437632E-2</c:v>
                </c:pt>
                <c:pt idx="25252">
                  <c:v>-1.8255578093306201E-2</c:v>
                </c:pt>
                <c:pt idx="25253">
                  <c:v>6.3829787234042507E-2</c:v>
                </c:pt>
                <c:pt idx="25254">
                  <c:v>6.6937119675456402E-2</c:v>
                </c:pt>
                <c:pt idx="25255">
                  <c:v>0</c:v>
                </c:pt>
                <c:pt idx="25256">
                  <c:v>-5.859375E-2</c:v>
                </c:pt>
                <c:pt idx="25257">
                  <c:v>-6.0975609756097601E-2</c:v>
                </c:pt>
                <c:pt idx="25258">
                  <c:v>-2.48962655601658E-2</c:v>
                </c:pt>
                <c:pt idx="25259">
                  <c:v>-2.40963855421687E-2</c:v>
                </c:pt>
                <c:pt idx="25260">
                  <c:v>-2.47933884297519E-2</c:v>
                </c:pt>
                <c:pt idx="25261">
                  <c:v>-2.92682926829268E-2</c:v>
                </c:pt>
                <c:pt idx="25262">
                  <c:v>3.3860045146726803E-2</c:v>
                </c:pt>
                <c:pt idx="25263">
                  <c:v>8.6538461538461398E-2</c:v>
                </c:pt>
                <c:pt idx="25264">
                  <c:v>0.100558659217877</c:v>
                </c:pt>
                <c:pt idx="25265">
                  <c:v>3.7406483790523602E-2</c:v>
                </c:pt>
                <c:pt idx="25266">
                  <c:v>3.8363171355498799E-2</c:v>
                </c:pt>
                <c:pt idx="25267">
                  <c:v>4.1564792176039103E-2</c:v>
                </c:pt>
                <c:pt idx="25268">
                  <c:v>4.7091412742382197E-2</c:v>
                </c:pt>
                <c:pt idx="25269">
                  <c:v>3.8461538461538498E-2</c:v>
                </c:pt>
                <c:pt idx="25270">
                  <c:v>8.8685015290519795E-2</c:v>
                </c:pt>
                <c:pt idx="25271">
                  <c:v>8.5545722713864195E-2</c:v>
                </c:pt>
                <c:pt idx="25272">
                  <c:v>9.03954802259887E-2</c:v>
                </c:pt>
                <c:pt idx="25273">
                  <c:v>9.2485549132947903E-2</c:v>
                </c:pt>
                <c:pt idx="25274">
                  <c:v>9.03954802259887E-2</c:v>
                </c:pt>
                <c:pt idx="25275">
                  <c:v>6.02409638554217E-2</c:v>
                </c:pt>
                <c:pt idx="25276">
                  <c:v>5.8823529411764698E-2</c:v>
                </c:pt>
                <c:pt idx="25277">
                  <c:v>2.14067278287461E-2</c:v>
                </c:pt>
                <c:pt idx="25278">
                  <c:v>2.2364217252396099E-2</c:v>
                </c:pt>
                <c:pt idx="25279">
                  <c:v>2.5641025641025501E-2</c:v>
                </c:pt>
                <c:pt idx="25280">
                  <c:v>5.4794520547945202E-2</c:v>
                </c:pt>
                <c:pt idx="25281">
                  <c:v>7.7399380804953496E-2</c:v>
                </c:pt>
                <c:pt idx="25282">
                  <c:v>8.4745762711864403E-2</c:v>
                </c:pt>
                <c:pt idx="25283">
                  <c:v>7.5862068965517102E-2</c:v>
                </c:pt>
                <c:pt idx="25284">
                  <c:v>0.201201201201201</c:v>
                </c:pt>
                <c:pt idx="25285">
                  <c:v>0.17994100294985199</c:v>
                </c:pt>
                <c:pt idx="25286">
                  <c:v>0.19003115264797499</c:v>
                </c:pt>
                <c:pt idx="25287">
                  <c:v>0.19365079365079299</c:v>
                </c:pt>
                <c:pt idx="25288">
                  <c:v>0.20401337792642099</c:v>
                </c:pt>
                <c:pt idx="25289">
                  <c:v>0.208191126279863</c:v>
                </c:pt>
                <c:pt idx="25290">
                  <c:v>0.21768707482993199</c:v>
                </c:pt>
                <c:pt idx="25291">
                  <c:v>0.23703703703703599</c:v>
                </c:pt>
                <c:pt idx="25292">
                  <c:v>0.209125475285171</c:v>
                </c:pt>
                <c:pt idx="25293">
                  <c:v>0.118055555555555</c:v>
                </c:pt>
                <c:pt idx="25294">
                  <c:v>0.14285714285714199</c:v>
                </c:pt>
                <c:pt idx="25295">
                  <c:v>0.13529411764705801</c:v>
                </c:pt>
                <c:pt idx="25296">
                  <c:v>0.14285714285714199</c:v>
                </c:pt>
                <c:pt idx="25297">
                  <c:v>0.14285714285714199</c:v>
                </c:pt>
                <c:pt idx="25298">
                  <c:v>0.155555555555555</c:v>
                </c:pt>
                <c:pt idx="25299">
                  <c:v>0.145985401459854</c:v>
                </c:pt>
                <c:pt idx="25300">
                  <c:v>0.174377224199288</c:v>
                </c:pt>
                <c:pt idx="25301">
                  <c:v>0.17192982456140299</c:v>
                </c:pt>
                <c:pt idx="25302">
                  <c:v>0.20915032679738499</c:v>
                </c:pt>
                <c:pt idx="25303">
                  <c:v>0.16279069767441801</c:v>
                </c:pt>
                <c:pt idx="25304">
                  <c:v>0.20422535211267601</c:v>
                </c:pt>
                <c:pt idx="25305">
                  <c:v>0.175627240143369</c:v>
                </c:pt>
                <c:pt idx="25306">
                  <c:v>0.16498316498316501</c:v>
                </c:pt>
                <c:pt idx="25307">
                  <c:v>0.176829268292682</c:v>
                </c:pt>
                <c:pt idx="25308">
                  <c:v>0.219653179190751</c:v>
                </c:pt>
                <c:pt idx="25309">
                  <c:v>0.28901734104046201</c:v>
                </c:pt>
                <c:pt idx="25310">
                  <c:v>0.291291291291291</c:v>
                </c:pt>
                <c:pt idx="25311">
                  <c:v>0.29374999999999901</c:v>
                </c:pt>
                <c:pt idx="25312">
                  <c:v>0.29936305732483998</c:v>
                </c:pt>
                <c:pt idx="25313">
                  <c:v>0.28052805280527998</c:v>
                </c:pt>
                <c:pt idx="25314">
                  <c:v>0.282392026578073</c:v>
                </c:pt>
                <c:pt idx="25315">
                  <c:v>0.29616724738675898</c:v>
                </c:pt>
                <c:pt idx="25316">
                  <c:v>0.30519480519480502</c:v>
                </c:pt>
                <c:pt idx="25317">
                  <c:v>0.41935483870967699</c:v>
                </c:pt>
                <c:pt idx="25318">
                  <c:v>0.44983818770226502</c:v>
                </c:pt>
                <c:pt idx="25319">
                  <c:v>0.353951890034364</c:v>
                </c:pt>
                <c:pt idx="25320">
                  <c:v>0.30563798219584498</c:v>
                </c:pt>
                <c:pt idx="25321">
                  <c:v>0.32087227414330199</c:v>
                </c:pt>
                <c:pt idx="25322">
                  <c:v>0.30205278592375301</c:v>
                </c:pt>
                <c:pt idx="25323">
                  <c:v>0.25882352941176401</c:v>
                </c:pt>
                <c:pt idx="25324">
                  <c:v>0.25882352941176401</c:v>
                </c:pt>
                <c:pt idx="25325">
                  <c:v>0.27160493827160498</c:v>
                </c:pt>
                <c:pt idx="25326">
                  <c:v>0.319648093841642</c:v>
                </c:pt>
                <c:pt idx="25327">
                  <c:v>0.35504885993485302</c:v>
                </c:pt>
                <c:pt idx="25328">
                  <c:v>0.37716262975778497</c:v>
                </c:pt>
                <c:pt idx="25329">
                  <c:v>0.36949152542372798</c:v>
                </c:pt>
                <c:pt idx="25330">
                  <c:v>0.34868421052631499</c:v>
                </c:pt>
                <c:pt idx="25331">
                  <c:v>0.30459770114942503</c:v>
                </c:pt>
                <c:pt idx="25332">
                  <c:v>0.32716049382716</c:v>
                </c:pt>
                <c:pt idx="25333">
                  <c:v>0.30113636363636298</c:v>
                </c:pt>
                <c:pt idx="25334">
                  <c:v>0.378571428571428</c:v>
                </c:pt>
                <c:pt idx="25335">
                  <c:v>0.386861313868613</c:v>
                </c:pt>
                <c:pt idx="25336">
                  <c:v>0.41085271317829403</c:v>
                </c:pt>
                <c:pt idx="25337">
                  <c:v>0.430894308943089</c:v>
                </c:pt>
                <c:pt idx="25338">
                  <c:v>0.41732283464566899</c:v>
                </c:pt>
                <c:pt idx="25339">
                  <c:v>0.45816733067728999</c:v>
                </c:pt>
                <c:pt idx="25340">
                  <c:v>0.45588235294117602</c:v>
                </c:pt>
                <c:pt idx="25341">
                  <c:v>0.449438202247191</c:v>
                </c:pt>
                <c:pt idx="25342">
                  <c:v>0.44985673352435501</c:v>
                </c:pt>
                <c:pt idx="25343">
                  <c:v>0.53951890034364203</c:v>
                </c:pt>
                <c:pt idx="25344">
                  <c:v>0.55087719298245597</c:v>
                </c:pt>
                <c:pt idx="25345">
                  <c:v>0.50370370370370299</c:v>
                </c:pt>
                <c:pt idx="25346">
                  <c:v>0.56950672645739897</c:v>
                </c:pt>
                <c:pt idx="25347">
                  <c:v>0.505226480836237</c:v>
                </c:pt>
                <c:pt idx="25348">
                  <c:v>0.54716981132075404</c:v>
                </c:pt>
                <c:pt idx="25349">
                  <c:v>0.57295373665480398</c:v>
                </c:pt>
                <c:pt idx="25350">
                  <c:v>0.59859154929577396</c:v>
                </c:pt>
                <c:pt idx="25351">
                  <c:v>0.53633217993079496</c:v>
                </c:pt>
                <c:pt idx="25352">
                  <c:v>0.47761194029850701</c:v>
                </c:pt>
                <c:pt idx="25353">
                  <c:v>0.44444444444444398</c:v>
                </c:pt>
                <c:pt idx="25354">
                  <c:v>0.45644599303135802</c:v>
                </c:pt>
                <c:pt idx="25355">
                  <c:v>0.48799999999999999</c:v>
                </c:pt>
                <c:pt idx="25356">
                  <c:v>0.52091254752851701</c:v>
                </c:pt>
                <c:pt idx="25357">
                  <c:v>0.55020080321285103</c:v>
                </c:pt>
                <c:pt idx="25358">
                  <c:v>0.68907563025209995</c:v>
                </c:pt>
                <c:pt idx="25359">
                  <c:v>0.66523605150214504</c:v>
                </c:pt>
                <c:pt idx="25360">
                  <c:v>0.68281938325991098</c:v>
                </c:pt>
                <c:pt idx="25361">
                  <c:v>0.69037656903765598</c:v>
                </c:pt>
                <c:pt idx="25362">
                  <c:v>0.76315789473684204</c:v>
                </c:pt>
                <c:pt idx="25363">
                  <c:v>0.74358974358974295</c:v>
                </c:pt>
                <c:pt idx="25364">
                  <c:v>0.80722891566264998</c:v>
                </c:pt>
                <c:pt idx="25365">
                  <c:v>0.81467181467181404</c:v>
                </c:pt>
                <c:pt idx="25366">
                  <c:v>0.78400000000000003</c:v>
                </c:pt>
                <c:pt idx="25367">
                  <c:v>0.80158730158730096</c:v>
                </c:pt>
                <c:pt idx="25368">
                  <c:v>4.3415340086829703E-3</c:v>
                </c:pt>
                <c:pt idx="25369">
                  <c:v>5.1457975986277599E-3</c:v>
                </c:pt>
                <c:pt idx="25370">
                  <c:v>5.1457975986277599E-3</c:v>
                </c:pt>
                <c:pt idx="25371">
                  <c:v>5.1457975986277599E-3</c:v>
                </c:pt>
                <c:pt idx="25372">
                  <c:v>6.0606060606060996E-3</c:v>
                </c:pt>
                <c:pt idx="25373">
                  <c:v>1.8036072144288401E-2</c:v>
                </c:pt>
                <c:pt idx="25374">
                  <c:v>2.1377672209026199E-2</c:v>
                </c:pt>
                <c:pt idx="25375">
                  <c:v>4.2183622828784101E-2</c:v>
                </c:pt>
                <c:pt idx="25376">
                  <c:v>4.9261083743843397E-3</c:v>
                </c:pt>
                <c:pt idx="25377">
                  <c:v>1.34770889487869E-2</c:v>
                </c:pt>
                <c:pt idx="25378">
                  <c:v>1.45631067961164E-2</c:v>
                </c:pt>
                <c:pt idx="25379">
                  <c:v>1.53061224489796E-2</c:v>
                </c:pt>
                <c:pt idx="25380">
                  <c:v>-8.5470085470085097E-3</c:v>
                </c:pt>
                <c:pt idx="25381">
                  <c:v>-8.3102493074791398E-3</c:v>
                </c:pt>
                <c:pt idx="25382">
                  <c:v>-9.6463022508037604E-3</c:v>
                </c:pt>
                <c:pt idx="25383">
                  <c:v>9.8507462686567099E-2</c:v>
                </c:pt>
                <c:pt idx="25384">
                  <c:v>9.3167701863354102E-2</c:v>
                </c:pt>
                <c:pt idx="25385">
                  <c:v>0.10749185667752401</c:v>
                </c:pt>
                <c:pt idx="25386">
                  <c:v>0.14457831325301199</c:v>
                </c:pt>
                <c:pt idx="25387">
                  <c:v>0.22388059701492499</c:v>
                </c:pt>
                <c:pt idx="25388">
                  <c:v>0.27675276752767503</c:v>
                </c:pt>
                <c:pt idx="25389">
                  <c:v>0.26881720430107497</c:v>
                </c:pt>
                <c:pt idx="25390">
                  <c:v>0.25951557093425598</c:v>
                </c:pt>
                <c:pt idx="25391">
                  <c:v>0.36170212765957399</c:v>
                </c:pt>
                <c:pt idx="25392">
                  <c:v>0.34482758620689602</c:v>
                </c:pt>
                <c:pt idx="25393">
                  <c:v>0.32679738562091498</c:v>
                </c:pt>
                <c:pt idx="25394">
                  <c:v>0.316455696202531</c:v>
                </c:pt>
                <c:pt idx="25395">
                  <c:v>0.326599326599326</c:v>
                </c:pt>
                <c:pt idx="25396">
                  <c:v>0.31543624161073802</c:v>
                </c:pt>
                <c:pt idx="25397">
                  <c:v>0.30519480519480502</c:v>
                </c:pt>
                <c:pt idx="25398">
                  <c:v>0.31058020477815601</c:v>
                </c:pt>
                <c:pt idx="25399">
                  <c:v>0.31271477663230202</c:v>
                </c:pt>
                <c:pt idx="25400">
                  <c:v>0.28025477707006302</c:v>
                </c:pt>
                <c:pt idx="25401">
                  <c:v>0.305993690851735</c:v>
                </c:pt>
                <c:pt idx="25402">
                  <c:v>0.301369863013698</c:v>
                </c:pt>
                <c:pt idx="25403">
                  <c:v>0.43894389438943898</c:v>
                </c:pt>
                <c:pt idx="25404">
                  <c:v>0.444816053511705</c:v>
                </c:pt>
                <c:pt idx="25405">
                  <c:v>0.48299319727891099</c:v>
                </c:pt>
                <c:pt idx="25406">
                  <c:v>0.40571428571428497</c:v>
                </c:pt>
                <c:pt idx="25407">
                  <c:v>0.55858310626702901</c:v>
                </c:pt>
                <c:pt idx="25408">
                  <c:v>0.61904761904761896</c:v>
                </c:pt>
                <c:pt idx="25409">
                  <c:v>0.59090909090909005</c:v>
                </c:pt>
                <c:pt idx="25410">
                  <c:v>0.55614973262031997</c:v>
                </c:pt>
                <c:pt idx="25411">
                  <c:v>0.584699453551912</c:v>
                </c:pt>
                <c:pt idx="25412">
                  <c:v>0.584699453551912</c:v>
                </c:pt>
                <c:pt idx="25413">
                  <c:v>0.63467492260061897</c:v>
                </c:pt>
                <c:pt idx="25414">
                  <c:v>0.62739726027397202</c:v>
                </c:pt>
                <c:pt idx="25415">
                  <c:v>0.71022727272727204</c:v>
                </c:pt>
                <c:pt idx="25416">
                  <c:v>0.64705882352941102</c:v>
                </c:pt>
                <c:pt idx="25417">
                  <c:v>0.70186335403726696</c:v>
                </c:pt>
                <c:pt idx="25418">
                  <c:v>0.69753086419752997</c:v>
                </c:pt>
                <c:pt idx="25419">
                  <c:v>0.74342105263157898</c:v>
                </c:pt>
                <c:pt idx="25420">
                  <c:v>8.6455331412103008E-3</c:v>
                </c:pt>
                <c:pt idx="25421">
                  <c:v>1.02389078498292E-2</c:v>
                </c:pt>
                <c:pt idx="25422">
                  <c:v>1.11940298507462E-2</c:v>
                </c:pt>
                <c:pt idx="25423">
                  <c:v>1.25523012552302E-2</c:v>
                </c:pt>
                <c:pt idx="25424">
                  <c:v>1.19047619047618E-2</c:v>
                </c:pt>
                <c:pt idx="25425">
                  <c:v>2.99401197604789E-2</c:v>
                </c:pt>
                <c:pt idx="25426">
                  <c:v>2.40963855421687E-2</c:v>
                </c:pt>
                <c:pt idx="25427">
                  <c:v>2.5641025641025501E-2</c:v>
                </c:pt>
                <c:pt idx="25428">
                  <c:v>2.1008403361344401E-2</c:v>
                </c:pt>
                <c:pt idx="25429">
                  <c:v>2.0746887966804899E-2</c:v>
                </c:pt>
                <c:pt idx="25430">
                  <c:v>2.0661157024793399E-2</c:v>
                </c:pt>
                <c:pt idx="25431">
                  <c:v>2.3809523809523701E-2</c:v>
                </c:pt>
                <c:pt idx="25432">
                  <c:v>2.28310502283104E-2</c:v>
                </c:pt>
                <c:pt idx="25433">
                  <c:v>6.1946902654867297E-2</c:v>
                </c:pt>
                <c:pt idx="25434">
                  <c:v>1.29124820659971E-2</c:v>
                </c:pt>
                <c:pt idx="25435">
                  <c:v>1.3996889580093199E-2</c:v>
                </c:pt>
                <c:pt idx="25436">
                  <c:v>1.5761821366024401E-2</c:v>
                </c:pt>
                <c:pt idx="25437">
                  <c:v>1.85567010309277E-2</c:v>
                </c:pt>
                <c:pt idx="25438">
                  <c:v>1.91897654584221E-2</c:v>
                </c:pt>
                <c:pt idx="25439">
                  <c:v>3.8135593220338798E-2</c:v>
                </c:pt>
                <c:pt idx="25440">
                  <c:v>3.8626609442059902E-2</c:v>
                </c:pt>
                <c:pt idx="25441">
                  <c:v>4.0540540540540501E-2</c:v>
                </c:pt>
                <c:pt idx="25442">
                  <c:v>6.4794816414686096E-3</c:v>
                </c:pt>
                <c:pt idx="25443">
                  <c:v>6.6666666666666596E-2</c:v>
                </c:pt>
                <c:pt idx="25444">
                  <c:v>6.3636363636363699E-2</c:v>
                </c:pt>
                <c:pt idx="25445">
                  <c:v>0.20823798627002299</c:v>
                </c:pt>
                <c:pt idx="25446">
                  <c:v>0.227979274611398</c:v>
                </c:pt>
                <c:pt idx="25447">
                  <c:v>0.38496583143507901</c:v>
                </c:pt>
                <c:pt idx="25448">
                  <c:v>8.4985835694051295E-3</c:v>
                </c:pt>
                <c:pt idx="25449">
                  <c:v>8.4985835694051295E-3</c:v>
                </c:pt>
                <c:pt idx="25450">
                  <c:v>9.2024539877299995E-3</c:v>
                </c:pt>
                <c:pt idx="25451">
                  <c:v>1.07142857142856E-2</c:v>
                </c:pt>
                <c:pt idx="25452">
                  <c:v>1.81086519114688E-2</c:v>
                </c:pt>
                <c:pt idx="25453">
                  <c:v>-1.1406844106463801E-2</c:v>
                </c:pt>
                <c:pt idx="25454">
                  <c:v>-1.14942528735633E-2</c:v>
                </c:pt>
                <c:pt idx="25455">
                  <c:v>0.04</c:v>
                </c:pt>
                <c:pt idx="25456">
                  <c:v>4.9242424242424303E-2</c:v>
                </c:pt>
                <c:pt idx="25457">
                  <c:v>-1.8083182640145001E-3</c:v>
                </c:pt>
                <c:pt idx="25458">
                  <c:v>3.66300366300365E-3</c:v>
                </c:pt>
                <c:pt idx="25459">
                  <c:v>3.66300366300365E-3</c:v>
                </c:pt>
                <c:pt idx="25460">
                  <c:v>1.4760147601476E-2</c:v>
                </c:pt>
                <c:pt idx="25461">
                  <c:v>1.4869888475836399E-2</c:v>
                </c:pt>
                <c:pt idx="25462">
                  <c:v>2.9288702928870199E-2</c:v>
                </c:pt>
                <c:pt idx="25463">
                  <c:v>2.9787234042553099E-2</c:v>
                </c:pt>
                <c:pt idx="25464">
                  <c:v>2.9787234042553099E-2</c:v>
                </c:pt>
                <c:pt idx="25465">
                  <c:v>2.2774327122153201E-2</c:v>
                </c:pt>
                <c:pt idx="25466">
                  <c:v>2.3060796645702299E-2</c:v>
                </c:pt>
                <c:pt idx="25467">
                  <c:v>1.6E-2</c:v>
                </c:pt>
                <c:pt idx="25468">
                  <c:v>1.7021276595744698E-2</c:v>
                </c:pt>
                <c:pt idx="25469">
                  <c:v>1.7094017094016999E-2</c:v>
                </c:pt>
                <c:pt idx="25470">
                  <c:v>1.8264840182648401E-2</c:v>
                </c:pt>
                <c:pt idx="25471">
                  <c:v>1.92307692307691E-2</c:v>
                </c:pt>
                <c:pt idx="25472">
                  <c:v>3.9325842696629199E-2</c:v>
                </c:pt>
                <c:pt idx="25473">
                  <c:v>3.65448504983387E-2</c:v>
                </c:pt>
                <c:pt idx="25474">
                  <c:v>3.2448377581120798E-2</c:v>
                </c:pt>
                <c:pt idx="25475">
                  <c:v>3.2640949554896E-2</c:v>
                </c:pt>
                <c:pt idx="25476">
                  <c:v>0.151351351351351</c:v>
                </c:pt>
                <c:pt idx="25477">
                  <c:v>0.13084112149532701</c:v>
                </c:pt>
                <c:pt idx="25478">
                  <c:v>0.13397129186602799</c:v>
                </c:pt>
                <c:pt idx="25479">
                  <c:v>0.12183908045977</c:v>
                </c:pt>
                <c:pt idx="25480">
                  <c:v>0.13350125944584301</c:v>
                </c:pt>
                <c:pt idx="25481">
                  <c:v>0.13246753246753201</c:v>
                </c:pt>
                <c:pt idx="25482">
                  <c:v>0.12718204488778001</c:v>
                </c:pt>
                <c:pt idx="25483">
                  <c:v>0.109947643979057</c:v>
                </c:pt>
                <c:pt idx="25484">
                  <c:v>0.110526315789473</c:v>
                </c:pt>
                <c:pt idx="25485">
                  <c:v>0.105121293800539</c:v>
                </c:pt>
                <c:pt idx="25486">
                  <c:v>0.10344827586206801</c:v>
                </c:pt>
                <c:pt idx="25487">
                  <c:v>8.9430894308942993E-2</c:v>
                </c:pt>
                <c:pt idx="25488">
                  <c:v>0.158730158730158</c:v>
                </c:pt>
                <c:pt idx="25489">
                  <c:v>0.171875</c:v>
                </c:pt>
                <c:pt idx="25490">
                  <c:v>0.17277486910994699</c:v>
                </c:pt>
                <c:pt idx="25491">
                  <c:v>0.171875</c:v>
                </c:pt>
                <c:pt idx="25492">
                  <c:v>0.20895522388059601</c:v>
                </c:pt>
                <c:pt idx="25493">
                  <c:v>0.19696969696969699</c:v>
                </c:pt>
                <c:pt idx="25494">
                  <c:v>0.21588089330024801</c:v>
                </c:pt>
                <c:pt idx="25495">
                  <c:v>0.22084367245657499</c:v>
                </c:pt>
                <c:pt idx="25496">
                  <c:v>0.23711340206185499</c:v>
                </c:pt>
                <c:pt idx="25497">
                  <c:v>0.238095238095238</c:v>
                </c:pt>
                <c:pt idx="25498">
                  <c:v>0.261538461538461</c:v>
                </c:pt>
                <c:pt idx="25499">
                  <c:v>0.25628140703517599</c:v>
                </c:pt>
                <c:pt idx="25500">
                  <c:v>0.25063291139240501</c:v>
                </c:pt>
                <c:pt idx="25501">
                  <c:v>0.26966292134831399</c:v>
                </c:pt>
                <c:pt idx="25502">
                  <c:v>0.29347826086956502</c:v>
                </c:pt>
                <c:pt idx="25503">
                  <c:v>0.288557213930348</c:v>
                </c:pt>
                <c:pt idx="25504">
                  <c:v>0.31806615776081398</c:v>
                </c:pt>
                <c:pt idx="25505">
                  <c:v>0.41714285714285698</c:v>
                </c:pt>
                <c:pt idx="25506">
                  <c:v>0.47909967845659102</c:v>
                </c:pt>
                <c:pt idx="25507">
                  <c:v>0.44954128440366897</c:v>
                </c:pt>
                <c:pt idx="25508">
                  <c:v>0.48196721311475399</c:v>
                </c:pt>
                <c:pt idx="25509">
                  <c:v>0.50163934426229495</c:v>
                </c:pt>
                <c:pt idx="25510">
                  <c:v>0.51401869158878499</c:v>
                </c:pt>
                <c:pt idx="25511">
                  <c:v>0.54152823920265702</c:v>
                </c:pt>
                <c:pt idx="25512">
                  <c:v>0.54152823920265702</c:v>
                </c:pt>
                <c:pt idx="25513">
                  <c:v>0.49847094801223202</c:v>
                </c:pt>
                <c:pt idx="25514">
                  <c:v>0.601476014760147</c:v>
                </c:pt>
                <c:pt idx="25515">
                  <c:v>0.62264150943396201</c:v>
                </c:pt>
                <c:pt idx="25516">
                  <c:v>0.58303886925795001</c:v>
                </c:pt>
                <c:pt idx="25517">
                  <c:v>0.6</c:v>
                </c:pt>
                <c:pt idx="25518">
                  <c:v>0.60447761194029803</c:v>
                </c:pt>
                <c:pt idx="25519">
                  <c:v>0.63703703703703696</c:v>
                </c:pt>
                <c:pt idx="25520">
                  <c:v>0.65250965250965198</c:v>
                </c:pt>
                <c:pt idx="25521">
                  <c:v>-5.32544378698225E-2</c:v>
                </c:pt>
                <c:pt idx="25522">
                  <c:v>-5.32544378698225E-2</c:v>
                </c:pt>
                <c:pt idx="25523">
                  <c:v>-5.4216867469879498E-2</c:v>
                </c:pt>
                <c:pt idx="25524">
                  <c:v>-5.9001512859303898E-2</c:v>
                </c:pt>
                <c:pt idx="25525">
                  <c:v>-5.9724349157733503E-2</c:v>
                </c:pt>
                <c:pt idx="25526">
                  <c:v>-8.7976539589442702E-3</c:v>
                </c:pt>
                <c:pt idx="25527">
                  <c:v>-1.19047619047618E-2</c:v>
                </c:pt>
                <c:pt idx="25528">
                  <c:v>1.46842878120412E-3</c:v>
                </c:pt>
                <c:pt idx="25529">
                  <c:v>-1.4814814814814101E-3</c:v>
                </c:pt>
                <c:pt idx="25530">
                  <c:v>-1.53139356814691E-3</c:v>
                </c:pt>
                <c:pt idx="25531">
                  <c:v>2.3411371237458099E-2</c:v>
                </c:pt>
                <c:pt idx="25532">
                  <c:v>8.4889643463497092E-3</c:v>
                </c:pt>
                <c:pt idx="25533">
                  <c:v>3.4482758620688601E-3</c:v>
                </c:pt>
                <c:pt idx="25534">
                  <c:v>1.8675721561969501E-2</c:v>
                </c:pt>
                <c:pt idx="25535">
                  <c:v>1.4084507042253501E-2</c:v>
                </c:pt>
                <c:pt idx="25536">
                  <c:v>1.92644483362522E-2</c:v>
                </c:pt>
                <c:pt idx="25537">
                  <c:v>1.9538188277087001E-2</c:v>
                </c:pt>
                <c:pt idx="25538">
                  <c:v>3.8327526132403998E-2</c:v>
                </c:pt>
                <c:pt idx="25539">
                  <c:v>-9.52380952380949E-3</c:v>
                </c:pt>
                <c:pt idx="25540">
                  <c:v>-1.0845986984815601E-2</c:v>
                </c:pt>
                <c:pt idx="25541">
                  <c:v>-3.3018867924528197E-2</c:v>
                </c:pt>
                <c:pt idx="25542">
                  <c:v>-9.2550790067720004E-2</c:v>
                </c:pt>
                <c:pt idx="25543">
                  <c:v>-0.10091743119266</c:v>
                </c:pt>
                <c:pt idx="25544">
                  <c:v>-0.110588235294117</c:v>
                </c:pt>
                <c:pt idx="25545">
                  <c:v>-0.118387909319899</c:v>
                </c:pt>
                <c:pt idx="25546">
                  <c:v>-0.111675126903553</c:v>
                </c:pt>
                <c:pt idx="25547">
                  <c:v>-0.12020460358056199</c:v>
                </c:pt>
                <c:pt idx="25548">
                  <c:v>-0.10027100271002699</c:v>
                </c:pt>
                <c:pt idx="25549">
                  <c:v>-9.8143236074270598E-2</c:v>
                </c:pt>
                <c:pt idx="25550">
                  <c:v>-0.180055401662049</c:v>
                </c:pt>
                <c:pt idx="25551">
                  <c:v>-5.4054054054053897E-2</c:v>
                </c:pt>
                <c:pt idx="25552">
                  <c:v>-2.6809651474530801E-3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</c:v>
                </c:pt>
                <c:pt idx="25557">
                  <c:v>2.15827338129497E-2</c:v>
                </c:pt>
                <c:pt idx="25558">
                  <c:v>1.8759018759018701E-2</c:v>
                </c:pt>
                <c:pt idx="25559">
                  <c:v>2.7496382054992701E-2</c:v>
                </c:pt>
                <c:pt idx="25560">
                  <c:v>2.49632892804698E-2</c:v>
                </c:pt>
                <c:pt idx="25561">
                  <c:v>2.0588235294117501E-2</c:v>
                </c:pt>
                <c:pt idx="25562">
                  <c:v>4.8929663608562698E-2</c:v>
                </c:pt>
                <c:pt idx="25563">
                  <c:v>6.75453047775946E-2</c:v>
                </c:pt>
                <c:pt idx="25564">
                  <c:v>6.33333333333332E-2</c:v>
                </c:pt>
                <c:pt idx="25565">
                  <c:v>7.1537290715372806E-2</c:v>
                </c:pt>
                <c:pt idx="25566">
                  <c:v>8.0495356037151702E-2</c:v>
                </c:pt>
                <c:pt idx="25567">
                  <c:v>6.3091482649842295E-2</c:v>
                </c:pt>
                <c:pt idx="25568">
                  <c:v>6.0126582278481097E-2</c:v>
                </c:pt>
                <c:pt idx="25569">
                  <c:v>8.8957055214723801E-2</c:v>
                </c:pt>
                <c:pt idx="25570">
                  <c:v>8.5271317829457294E-2</c:v>
                </c:pt>
                <c:pt idx="25571">
                  <c:v>9.8461538461538295E-2</c:v>
                </c:pt>
                <c:pt idx="25572">
                  <c:v>9.9071207430340494E-2</c:v>
                </c:pt>
                <c:pt idx="25573">
                  <c:v>0.116363636363636</c:v>
                </c:pt>
                <c:pt idx="25574">
                  <c:v>0.111926605504587</c:v>
                </c:pt>
                <c:pt idx="25575">
                  <c:v>0.15942028985507201</c:v>
                </c:pt>
                <c:pt idx="25576">
                  <c:v>0.16008316008316001</c:v>
                </c:pt>
                <c:pt idx="25577">
                  <c:v>0.143389199255121</c:v>
                </c:pt>
                <c:pt idx="25578">
                  <c:v>0.176245210727969</c:v>
                </c:pt>
                <c:pt idx="25579">
                  <c:v>0.13733075435203099</c:v>
                </c:pt>
                <c:pt idx="25580">
                  <c:v>0.150684931506849</c:v>
                </c:pt>
                <c:pt idx="25581">
                  <c:v>0.25179856115107901</c:v>
                </c:pt>
                <c:pt idx="25582">
                  <c:v>0.23843416370106699</c:v>
                </c:pt>
                <c:pt idx="25583">
                  <c:v>0.25</c:v>
                </c:pt>
                <c:pt idx="25584">
                  <c:v>-8.6455331412103008E-3</c:v>
                </c:pt>
                <c:pt idx="25585">
                  <c:v>-1.02389078498292E-2</c:v>
                </c:pt>
                <c:pt idx="25586">
                  <c:v>-1.11940298507462E-2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-2.4390243902439001E-2</c:v>
                </c:pt>
                <c:pt idx="25593">
                  <c:v>-5.9113300492610703E-2</c:v>
                </c:pt>
                <c:pt idx="25594">
                  <c:v>-7.9646017699114904E-2</c:v>
                </c:pt>
                <c:pt idx="25595">
                  <c:v>-0.13953488372093001</c:v>
                </c:pt>
                <c:pt idx="25596">
                  <c:v>-8.0118694362017795E-2</c:v>
                </c:pt>
                <c:pt idx="25597">
                  <c:v>1.6129032258064498E-2</c:v>
                </c:pt>
                <c:pt idx="25598">
                  <c:v>-3.3707865168539401E-2</c:v>
                </c:pt>
                <c:pt idx="25599">
                  <c:v>-4.0650406504065102E-2</c:v>
                </c:pt>
                <c:pt idx="25600">
                  <c:v>-3.81679389312976E-2</c:v>
                </c:pt>
                <c:pt idx="25601">
                  <c:v>-3.9370078740157403E-2</c:v>
                </c:pt>
                <c:pt idx="25602">
                  <c:v>-6.83544303797467E-2</c:v>
                </c:pt>
                <c:pt idx="25603">
                  <c:v>-6.1503416856492001E-2</c:v>
                </c:pt>
                <c:pt idx="25604">
                  <c:v>-6.2937062937062901E-2</c:v>
                </c:pt>
                <c:pt idx="25605">
                  <c:v>-7.1999999999999995E-2</c:v>
                </c:pt>
                <c:pt idx="25606">
                  <c:v>-6.4133016627078293E-2</c:v>
                </c:pt>
                <c:pt idx="25607">
                  <c:v>-6.8702290076335798E-2</c:v>
                </c:pt>
                <c:pt idx="25608">
                  <c:v>-6.7669172932330796E-2</c:v>
                </c:pt>
                <c:pt idx="25609">
                  <c:v>-3.6855036855036799E-2</c:v>
                </c:pt>
                <c:pt idx="25610">
                  <c:v>-1.49253731343284E-2</c:v>
                </c:pt>
                <c:pt idx="25611">
                  <c:v>-1.16959064327486E-2</c:v>
                </c:pt>
                <c:pt idx="25612">
                  <c:v>-1.01010101010101E-2</c:v>
                </c:pt>
                <c:pt idx="25613">
                  <c:v>-1.0256410256410199E-2</c:v>
                </c:pt>
                <c:pt idx="25614">
                  <c:v>-3.5422343324250601E-2</c:v>
                </c:pt>
                <c:pt idx="25615">
                  <c:v>-3.7463976945244899E-2</c:v>
                </c:pt>
                <c:pt idx="25616">
                  <c:v>-3.6619718309859099E-2</c:v>
                </c:pt>
                <c:pt idx="25617">
                  <c:v>-4.2622950819671997E-2</c:v>
                </c:pt>
                <c:pt idx="25618">
                  <c:v>-3.6827195467422101E-2</c:v>
                </c:pt>
                <c:pt idx="25619">
                  <c:v>-4.2345276872964098E-2</c:v>
                </c:pt>
                <c:pt idx="25620">
                  <c:v>-4.72727272727273E-2</c:v>
                </c:pt>
                <c:pt idx="25621">
                  <c:v>-4.72727272727273E-2</c:v>
                </c:pt>
                <c:pt idx="25622">
                  <c:v>-3.5714285714285803E-2</c:v>
                </c:pt>
                <c:pt idx="25623">
                  <c:v>-3.47222222222223E-2</c:v>
                </c:pt>
                <c:pt idx="25624">
                  <c:v>-2.4561403508771999E-2</c:v>
                </c:pt>
                <c:pt idx="25625">
                  <c:v>-2.5641025641025501E-2</c:v>
                </c:pt>
                <c:pt idx="25626">
                  <c:v>-3.3457249070631898E-2</c:v>
                </c:pt>
                <c:pt idx="25627">
                  <c:v>-3.3962264150943298E-2</c:v>
                </c:pt>
                <c:pt idx="25628">
                  <c:v>-6.8181818181818094E-2</c:v>
                </c:pt>
                <c:pt idx="25629">
                  <c:v>0.113207547169811</c:v>
                </c:pt>
                <c:pt idx="25630">
                  <c:v>9.8591549295774697E-2</c:v>
                </c:pt>
                <c:pt idx="25631">
                  <c:v>0.15151515151515099</c:v>
                </c:pt>
                <c:pt idx="25632">
                  <c:v>4.39024390243902E-2</c:v>
                </c:pt>
                <c:pt idx="25633">
                  <c:v>-0.30364372469635598</c:v>
                </c:pt>
                <c:pt idx="25634">
                  <c:v>-4.2674253200569697E-3</c:v>
                </c:pt>
                <c:pt idx="25635">
                  <c:v>-4.2674253200569697E-3</c:v>
                </c:pt>
                <c:pt idx="25636">
                  <c:v>-1.6853932584269499E-2</c:v>
                </c:pt>
                <c:pt idx="25637">
                  <c:v>-9.7629009762900607E-3</c:v>
                </c:pt>
                <c:pt idx="25638">
                  <c:v>-1.1532125205930799E-2</c:v>
                </c:pt>
                <c:pt idx="25639">
                  <c:v>8.8414634146341403E-2</c:v>
                </c:pt>
                <c:pt idx="25640">
                  <c:v>0.11111111111111099</c:v>
                </c:pt>
                <c:pt idx="25641">
                  <c:v>0.118959107806691</c:v>
                </c:pt>
                <c:pt idx="25642">
                  <c:v>0.13008130081300801</c:v>
                </c:pt>
                <c:pt idx="25643">
                  <c:v>0.14285714285714199</c:v>
                </c:pt>
                <c:pt idx="25644">
                  <c:v>0.16753926701570601</c:v>
                </c:pt>
                <c:pt idx="25645">
                  <c:v>0.27735368956743001</c:v>
                </c:pt>
                <c:pt idx="25646">
                  <c:v>0.14349775784753299</c:v>
                </c:pt>
                <c:pt idx="25647">
                  <c:v>0.190697674418604</c:v>
                </c:pt>
                <c:pt idx="25648">
                  <c:v>0.20212765957446799</c:v>
                </c:pt>
                <c:pt idx="25649">
                  <c:v>0.30107526881720398</c:v>
                </c:pt>
                <c:pt idx="25650">
                  <c:v>0.34355828220858797</c:v>
                </c:pt>
                <c:pt idx="25651">
                  <c:v>0.35</c:v>
                </c:pt>
                <c:pt idx="25652">
                  <c:v>0.35897435897435898</c:v>
                </c:pt>
                <c:pt idx="25653">
                  <c:v>0.38170347003154498</c:v>
                </c:pt>
                <c:pt idx="25654">
                  <c:v>0.43369175627240097</c:v>
                </c:pt>
                <c:pt idx="25655">
                  <c:v>0.474509803921568</c:v>
                </c:pt>
                <c:pt idx="25656">
                  <c:v>0.42160278745644603</c:v>
                </c:pt>
                <c:pt idx="25657">
                  <c:v>0.48096885813148699</c:v>
                </c:pt>
                <c:pt idx="25658">
                  <c:v>0.30322580645161201</c:v>
                </c:pt>
                <c:pt idx="25659">
                  <c:v>0.40524781341107802</c:v>
                </c:pt>
                <c:pt idx="25660">
                  <c:v>0.55823293172690702</c:v>
                </c:pt>
                <c:pt idx="25661">
                  <c:v>0.58649789029535804</c:v>
                </c:pt>
                <c:pt idx="25662">
                  <c:v>0.35</c:v>
                </c:pt>
                <c:pt idx="25663">
                  <c:v>0.40762463343108502</c:v>
                </c:pt>
                <c:pt idx="25664">
                  <c:v>0.55284552845528401</c:v>
                </c:pt>
                <c:pt idx="25665">
                  <c:v>0.57142857142857095</c:v>
                </c:pt>
                <c:pt idx="25666">
                  <c:v>0.52892561983470998</c:v>
                </c:pt>
                <c:pt idx="25667">
                  <c:v>0.53469387755102005</c:v>
                </c:pt>
                <c:pt idx="25668">
                  <c:v>0.52066115702479299</c:v>
                </c:pt>
                <c:pt idx="25669">
                  <c:v>0.57798165137614599</c:v>
                </c:pt>
                <c:pt idx="25670">
                  <c:v>0.58333333333333304</c:v>
                </c:pt>
                <c:pt idx="25671">
                  <c:v>0.85892116182572598</c:v>
                </c:pt>
                <c:pt idx="25672">
                  <c:v>0.86610878661087798</c:v>
                </c:pt>
                <c:pt idx="25673">
                  <c:v>0.85039370078740095</c:v>
                </c:pt>
                <c:pt idx="25674">
                  <c:v>0.84189723320158105</c:v>
                </c:pt>
                <c:pt idx="25675">
                  <c:v>0.85542168674698704</c:v>
                </c:pt>
                <c:pt idx="25676">
                  <c:v>0.86776859504132198</c:v>
                </c:pt>
                <c:pt idx="25677">
                  <c:v>0.87234042553191404</c:v>
                </c:pt>
                <c:pt idx="25678">
                  <c:v>-4.3041606886657898E-3</c:v>
                </c:pt>
                <c:pt idx="25679">
                  <c:v>-5.0761421319795996E-3</c:v>
                </c:pt>
                <c:pt idx="25680">
                  <c:v>5.3667262969587697E-3</c:v>
                </c:pt>
                <c:pt idx="25681">
                  <c:v>5.3667262969587697E-3</c:v>
                </c:pt>
                <c:pt idx="25682">
                  <c:v>-6.1349693251533301E-3</c:v>
                </c:pt>
                <c:pt idx="25683">
                  <c:v>-6.6225165562914202E-3</c:v>
                </c:pt>
                <c:pt idx="25684">
                  <c:v>-6.1601642710471501E-3</c:v>
                </c:pt>
                <c:pt idx="25685">
                  <c:v>6.1349693251533301E-3</c:v>
                </c:pt>
                <c:pt idx="25686">
                  <c:v>6.08519269776874E-3</c:v>
                </c:pt>
                <c:pt idx="25687">
                  <c:v>6.6518847006651304E-3</c:v>
                </c:pt>
                <c:pt idx="25688">
                  <c:v>6.9930069930070797E-3</c:v>
                </c:pt>
                <c:pt idx="25689">
                  <c:v>5.5658627087198298E-3</c:v>
                </c:pt>
                <c:pt idx="25690">
                  <c:v>6.0362173038228601E-3</c:v>
                </c:pt>
                <c:pt idx="25691">
                  <c:v>5.6497175141243501E-3</c:v>
                </c:pt>
                <c:pt idx="25692">
                  <c:v>6.2370062370062903E-3</c:v>
                </c:pt>
                <c:pt idx="25693">
                  <c:v>7.3349633251833498E-3</c:v>
                </c:pt>
                <c:pt idx="25694">
                  <c:v>7.9575596816976405E-3</c:v>
                </c:pt>
                <c:pt idx="25695">
                  <c:v>-3.14136125654449E-2</c:v>
                </c:pt>
                <c:pt idx="25696">
                  <c:v>-7.0921985815601803E-3</c:v>
                </c:pt>
                <c:pt idx="25697">
                  <c:v>-4.8054919908466699E-2</c:v>
                </c:pt>
                <c:pt idx="25698">
                  <c:v>9.8130841121495394E-2</c:v>
                </c:pt>
                <c:pt idx="25699">
                  <c:v>0.101941747572815</c:v>
                </c:pt>
                <c:pt idx="25700">
                  <c:v>0.124694376528117</c:v>
                </c:pt>
                <c:pt idx="25701">
                  <c:v>0.138211382113821</c:v>
                </c:pt>
                <c:pt idx="25702">
                  <c:v>0.158774373259052</c:v>
                </c:pt>
                <c:pt idx="25703">
                  <c:v>0.16239316239316201</c:v>
                </c:pt>
                <c:pt idx="25704">
                  <c:v>0.16239316239316201</c:v>
                </c:pt>
                <c:pt idx="25705">
                  <c:v>0.16551724137931001</c:v>
                </c:pt>
                <c:pt idx="25706">
                  <c:v>0.15217391304347799</c:v>
                </c:pt>
                <c:pt idx="25707">
                  <c:v>0.155555555555555</c:v>
                </c:pt>
                <c:pt idx="25708">
                  <c:v>0.18965517241379301</c:v>
                </c:pt>
                <c:pt idx="25709">
                  <c:v>0.125</c:v>
                </c:pt>
                <c:pt idx="25710">
                  <c:v>0.13807531380753099</c:v>
                </c:pt>
                <c:pt idx="25711">
                  <c:v>0.13692946058091199</c:v>
                </c:pt>
                <c:pt idx="25712">
                  <c:v>0.20481927710843301</c:v>
                </c:pt>
                <c:pt idx="25713">
                  <c:v>0.214285714285714</c:v>
                </c:pt>
                <c:pt idx="25714">
                  <c:v>0.338912133891213</c:v>
                </c:pt>
                <c:pt idx="25715">
                  <c:v>-8.6455331412103008E-3</c:v>
                </c:pt>
                <c:pt idx="25716">
                  <c:v>-1.02389078498292E-2</c:v>
                </c:pt>
                <c:pt idx="25717">
                  <c:v>-5.6074766355140799E-3</c:v>
                </c:pt>
                <c:pt idx="25718">
                  <c:v>-5.3667262969587697E-3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1.8957345971563899E-2</c:v>
                </c:pt>
                <c:pt idx="25726">
                  <c:v>-2.73972602739736E-3</c:v>
                </c:pt>
                <c:pt idx="25727">
                  <c:v>-2.5062656641603401E-3</c:v>
                </c:pt>
                <c:pt idx="25728">
                  <c:v>-3.1630170316301699E-2</c:v>
                </c:pt>
                <c:pt idx="25729">
                  <c:v>-3.2911392405063203E-2</c:v>
                </c:pt>
                <c:pt idx="25730">
                  <c:v>-3.2911392405063203E-2</c:v>
                </c:pt>
                <c:pt idx="25731">
                  <c:v>-2.5380710659898401E-2</c:v>
                </c:pt>
                <c:pt idx="25732">
                  <c:v>-2.6385224274405499E-3</c:v>
                </c:pt>
                <c:pt idx="25733">
                  <c:v>-2.8490028490029099E-3</c:v>
                </c:pt>
                <c:pt idx="25734">
                  <c:v>-2.8818443804035001E-3</c:v>
                </c:pt>
                <c:pt idx="25735">
                  <c:v>-2.6737967914438599E-2</c:v>
                </c:pt>
                <c:pt idx="25736">
                  <c:v>-2.7624309392265199E-2</c:v>
                </c:pt>
                <c:pt idx="25737">
                  <c:v>-3.4246575342465599E-2</c:v>
                </c:pt>
                <c:pt idx="25738">
                  <c:v>-3.7593984962405999E-2</c:v>
                </c:pt>
                <c:pt idx="25739">
                  <c:v>-4.4982698961937698E-2</c:v>
                </c:pt>
                <c:pt idx="25740">
                  <c:v>-7.1161048689138501E-2</c:v>
                </c:pt>
                <c:pt idx="25741">
                  <c:v>-7.5697211155378405E-2</c:v>
                </c:pt>
                <c:pt idx="25742">
                  <c:v>-6.2706270627062605E-2</c:v>
                </c:pt>
                <c:pt idx="25743">
                  <c:v>-5.3333333333333198E-2</c:v>
                </c:pt>
                <c:pt idx="25744">
                  <c:v>-1.48148148148148E-2</c:v>
                </c:pt>
                <c:pt idx="25745">
                  <c:v>3.7037037037036903E-2</c:v>
                </c:pt>
                <c:pt idx="25746">
                  <c:v>4.3824701195219001E-2</c:v>
                </c:pt>
                <c:pt idx="25747">
                  <c:v>4.3478260869565098E-2</c:v>
                </c:pt>
                <c:pt idx="25748">
                  <c:v>-1.73913043478259E-2</c:v>
                </c:pt>
                <c:pt idx="25749">
                  <c:v>8.2644628099173192E-3</c:v>
                </c:pt>
                <c:pt idx="25750">
                  <c:v>-4.2553191489360601E-3</c:v>
                </c:pt>
                <c:pt idx="25751">
                  <c:v>-4.08163265306127E-3</c:v>
                </c:pt>
                <c:pt idx="25752">
                  <c:v>0</c:v>
                </c:pt>
                <c:pt idx="25753">
                  <c:v>8.4745762711864094E-3</c:v>
                </c:pt>
                <c:pt idx="25754">
                  <c:v>-4.4444444444444696E-3</c:v>
                </c:pt>
                <c:pt idx="25755">
                  <c:v>5.26315789473683E-2</c:v>
                </c:pt>
                <c:pt idx="25756">
                  <c:v>6.4220183486238494E-2</c:v>
                </c:pt>
                <c:pt idx="25757">
                  <c:v>7.6923076923076802E-2</c:v>
                </c:pt>
                <c:pt idx="25758">
                  <c:v>6.7873303167420795E-2</c:v>
                </c:pt>
                <c:pt idx="25759">
                  <c:v>7.1770334928229707E-2</c:v>
                </c:pt>
                <c:pt idx="25760">
                  <c:v>6.8493150684931503E-2</c:v>
                </c:pt>
                <c:pt idx="25761">
                  <c:v>7.82608695652173E-2</c:v>
                </c:pt>
                <c:pt idx="25762">
                  <c:v>5.4054054054053897E-2</c:v>
                </c:pt>
                <c:pt idx="25763">
                  <c:v>5.4545454545454397E-2</c:v>
                </c:pt>
                <c:pt idx="25764">
                  <c:v>4.6875E-2</c:v>
                </c:pt>
                <c:pt idx="25765">
                  <c:v>0.12931034482758599</c:v>
                </c:pt>
                <c:pt idx="25766">
                  <c:v>1.30246020260491E-2</c:v>
                </c:pt>
                <c:pt idx="25767">
                  <c:v>1.5437392795883201E-2</c:v>
                </c:pt>
                <c:pt idx="25768">
                  <c:v>1.6453382084095001E-2</c:v>
                </c:pt>
                <c:pt idx="25769">
                  <c:v>1.5929203539823002E-2</c:v>
                </c:pt>
                <c:pt idx="25770">
                  <c:v>1.707779886148E-2</c:v>
                </c:pt>
                <c:pt idx="25771">
                  <c:v>5.1948051948051903E-2</c:v>
                </c:pt>
                <c:pt idx="25772">
                  <c:v>5.1502145922746698E-2</c:v>
                </c:pt>
                <c:pt idx="25773">
                  <c:v>4.7808764940239001E-2</c:v>
                </c:pt>
                <c:pt idx="25774">
                  <c:v>5.26315789473683E-2</c:v>
                </c:pt>
                <c:pt idx="25775">
                  <c:v>1.90274841437632E-2</c:v>
                </c:pt>
                <c:pt idx="25776">
                  <c:v>-1.3100436681222599E-2</c:v>
                </c:pt>
                <c:pt idx="25777">
                  <c:v>-1.34529147982063E-2</c:v>
                </c:pt>
                <c:pt idx="25778">
                  <c:v>-2.5641025641025501E-2</c:v>
                </c:pt>
                <c:pt idx="25779">
                  <c:v>-3.2119914346894998E-2</c:v>
                </c:pt>
                <c:pt idx="25780">
                  <c:v>-2.8446389496717701E-2</c:v>
                </c:pt>
                <c:pt idx="25781">
                  <c:v>-2.73684210526314E-2</c:v>
                </c:pt>
                <c:pt idx="25782">
                  <c:v>1.8348623853210899E-2</c:v>
                </c:pt>
                <c:pt idx="25783">
                  <c:v>1.7241379310344699E-2</c:v>
                </c:pt>
                <c:pt idx="25784">
                  <c:v>1.8348623853210899E-2</c:v>
                </c:pt>
                <c:pt idx="25785">
                  <c:v>1.7241379310344699E-2</c:v>
                </c:pt>
                <c:pt idx="25786">
                  <c:v>3.5343035343035199E-2</c:v>
                </c:pt>
                <c:pt idx="25787">
                  <c:v>3.5940803382663797E-2</c:v>
                </c:pt>
                <c:pt idx="25788">
                  <c:v>3.8202247191011202E-2</c:v>
                </c:pt>
                <c:pt idx="25789">
                  <c:v>3.5940803382663797E-2</c:v>
                </c:pt>
                <c:pt idx="25790">
                  <c:v>3.8202247191011202E-2</c:v>
                </c:pt>
                <c:pt idx="25791">
                  <c:v>3.62473347547973E-2</c:v>
                </c:pt>
                <c:pt idx="25792">
                  <c:v>3.2380952380952399E-2</c:v>
                </c:pt>
                <c:pt idx="25793">
                  <c:v>3.81679389312976E-2</c:v>
                </c:pt>
                <c:pt idx="25794">
                  <c:v>5.7199211045364899E-2</c:v>
                </c:pt>
                <c:pt idx="25795">
                  <c:v>6.57596371882085E-2</c:v>
                </c:pt>
                <c:pt idx="25796">
                  <c:v>7.4766355140186896E-2</c:v>
                </c:pt>
                <c:pt idx="25797">
                  <c:v>7.1111111111111097E-2</c:v>
                </c:pt>
                <c:pt idx="25798">
                  <c:v>7.3059360730593603E-2</c:v>
                </c:pt>
                <c:pt idx="25799">
                  <c:v>7.4074074074074098E-2</c:v>
                </c:pt>
                <c:pt idx="25800">
                  <c:v>7.3059360730593603E-2</c:v>
                </c:pt>
                <c:pt idx="25801">
                  <c:v>7.4074074074074098E-2</c:v>
                </c:pt>
                <c:pt idx="25802">
                  <c:v>7.9365079365079305E-2</c:v>
                </c:pt>
                <c:pt idx="25803">
                  <c:v>8.04597701149425E-2</c:v>
                </c:pt>
                <c:pt idx="25804">
                  <c:v>7.9365079365079305E-2</c:v>
                </c:pt>
                <c:pt idx="25805">
                  <c:v>8.04597701149425E-2</c:v>
                </c:pt>
                <c:pt idx="25806">
                  <c:v>7.9726651480637803E-2</c:v>
                </c:pt>
                <c:pt idx="25807">
                  <c:v>4.6511627906976799E-2</c:v>
                </c:pt>
                <c:pt idx="25808">
                  <c:v>7.5593952483801102E-2</c:v>
                </c:pt>
                <c:pt idx="25809">
                  <c:v>8.2608695652173797E-2</c:v>
                </c:pt>
                <c:pt idx="25810">
                  <c:v>8.7155963302752298E-2</c:v>
                </c:pt>
                <c:pt idx="25811">
                  <c:v>8.7962962962963007E-2</c:v>
                </c:pt>
                <c:pt idx="25812">
                  <c:v>9.3137254901960606E-2</c:v>
                </c:pt>
                <c:pt idx="25813">
                  <c:v>8.5158150851581502E-2</c:v>
                </c:pt>
                <c:pt idx="25814">
                  <c:v>9.3833780160857902E-2</c:v>
                </c:pt>
                <c:pt idx="25815">
                  <c:v>3.6269430051813302E-2</c:v>
                </c:pt>
                <c:pt idx="25816">
                  <c:v>3.2110091743119101E-2</c:v>
                </c:pt>
                <c:pt idx="25817">
                  <c:v>3.3333333333333402E-2</c:v>
                </c:pt>
                <c:pt idx="25818">
                  <c:v>-1.9607843137254801E-2</c:v>
                </c:pt>
                <c:pt idx="25819">
                  <c:v>-2.1276595744680701E-2</c:v>
                </c:pt>
                <c:pt idx="25820">
                  <c:v>3.8461538461538498E-2</c:v>
                </c:pt>
                <c:pt idx="25821">
                  <c:v>4.1916167664670601E-2</c:v>
                </c:pt>
                <c:pt idx="25822">
                  <c:v>4.4303797468354403E-2</c:v>
                </c:pt>
                <c:pt idx="25823">
                  <c:v>4.6666666666666599E-2</c:v>
                </c:pt>
                <c:pt idx="25824">
                  <c:v>4.5161290322580601E-2</c:v>
                </c:pt>
                <c:pt idx="25825">
                  <c:v>4.54545454545454E-2</c:v>
                </c:pt>
                <c:pt idx="25826">
                  <c:v>4.8611111111111098E-2</c:v>
                </c:pt>
                <c:pt idx="25827">
                  <c:v>-1.4184397163120499E-2</c:v>
                </c:pt>
                <c:pt idx="25828">
                  <c:v>-3.3003300330032201E-3</c:v>
                </c:pt>
                <c:pt idx="25829">
                  <c:v>-2.9850746268655901E-3</c:v>
                </c:pt>
                <c:pt idx="25830">
                  <c:v>-3.3444816053511601E-3</c:v>
                </c:pt>
                <c:pt idx="25831">
                  <c:v>-3.6900369003689498E-3</c:v>
                </c:pt>
                <c:pt idx="25832">
                  <c:v>-3.8314176245210999E-3</c:v>
                </c:pt>
                <c:pt idx="25833">
                  <c:v>6.3380281690140705E-2</c:v>
                </c:pt>
                <c:pt idx="25834">
                  <c:v>0.20388349514563001</c:v>
                </c:pt>
                <c:pt idx="25835">
                  <c:v>0.175384615384615</c:v>
                </c:pt>
                <c:pt idx="25836">
                  <c:v>0.18566775244299599</c:v>
                </c:pt>
                <c:pt idx="25837">
                  <c:v>0.10819672131147499</c:v>
                </c:pt>
                <c:pt idx="25838">
                  <c:v>0.117437722419928</c:v>
                </c:pt>
                <c:pt idx="25839">
                  <c:v>0.12</c:v>
                </c:pt>
                <c:pt idx="25840">
                  <c:v>0.13807531380753099</c:v>
                </c:pt>
                <c:pt idx="25841">
                  <c:v>0.20588235294117599</c:v>
                </c:pt>
                <c:pt idx="25842">
                  <c:v>0.32046332046331999</c:v>
                </c:pt>
                <c:pt idx="25843">
                  <c:v>0.22302158273381201</c:v>
                </c:pt>
                <c:pt idx="25844">
                  <c:v>0.24894514767932399</c:v>
                </c:pt>
                <c:pt idx="25845">
                  <c:v>0.236947791164658</c:v>
                </c:pt>
                <c:pt idx="25846">
                  <c:v>0.246861924686192</c:v>
                </c:pt>
                <c:pt idx="25847">
                  <c:v>0.27896995708154498</c:v>
                </c:pt>
                <c:pt idx="25848">
                  <c:v>0.28384279475982499</c:v>
                </c:pt>
                <c:pt idx="25849">
                  <c:v>0.25106382978723402</c:v>
                </c:pt>
                <c:pt idx="25850">
                  <c:v>0.198653198653198</c:v>
                </c:pt>
                <c:pt idx="25851">
                  <c:v>0.19565217391304299</c:v>
                </c:pt>
                <c:pt idx="25852">
                  <c:v>0.20588235294117599</c:v>
                </c:pt>
                <c:pt idx="25853">
                  <c:v>0.19718309859154901</c:v>
                </c:pt>
                <c:pt idx="25854">
                  <c:v>0.25490196078431299</c:v>
                </c:pt>
                <c:pt idx="25855">
                  <c:v>0.26970954356846399</c:v>
                </c:pt>
                <c:pt idx="25856">
                  <c:v>0.29838709677419301</c:v>
                </c:pt>
                <c:pt idx="25857">
                  <c:v>0.311740890688259</c:v>
                </c:pt>
                <c:pt idx="25858">
                  <c:v>0.336244541484716</c:v>
                </c:pt>
                <c:pt idx="25859">
                  <c:v>0.31277533039647498</c:v>
                </c:pt>
                <c:pt idx="25860">
                  <c:v>0.32126696832579099</c:v>
                </c:pt>
                <c:pt idx="25861">
                  <c:v>0.29824561403508698</c:v>
                </c:pt>
                <c:pt idx="25862">
                  <c:v>0.26984126984126899</c:v>
                </c:pt>
                <c:pt idx="25863">
                  <c:v>0.261538461538461</c:v>
                </c:pt>
                <c:pt idx="25864">
                  <c:v>0.29824561403508698</c:v>
                </c:pt>
                <c:pt idx="25865">
                  <c:v>0.37991266375545801</c:v>
                </c:pt>
                <c:pt idx="25866">
                  <c:v>0.42510121457489802</c:v>
                </c:pt>
                <c:pt idx="25867">
                  <c:v>0.43209876543209802</c:v>
                </c:pt>
                <c:pt idx="25868">
                  <c:v>0.42857142857142799</c:v>
                </c:pt>
                <c:pt idx="25869">
                  <c:v>0.38461538461538403</c:v>
                </c:pt>
                <c:pt idx="25870">
                  <c:v>0.422222222222222</c:v>
                </c:pt>
                <c:pt idx="25871">
                  <c:v>0.452380952380952</c:v>
                </c:pt>
                <c:pt idx="25872">
                  <c:v>0.47107438016528902</c:v>
                </c:pt>
                <c:pt idx="25873">
                  <c:v>0.468354430379746</c:v>
                </c:pt>
                <c:pt idx="25874">
                  <c:v>0.48051948051948001</c:v>
                </c:pt>
                <c:pt idx="25875">
                  <c:v>0.46153846153846101</c:v>
                </c:pt>
                <c:pt idx="25876">
                  <c:v>0.25077399380804899</c:v>
                </c:pt>
                <c:pt idx="25877">
                  <c:v>0.108433734939759</c:v>
                </c:pt>
                <c:pt idx="25878">
                  <c:v>-4.1666666666666699E-2</c:v>
                </c:pt>
                <c:pt idx="25879">
                  <c:v>-0.124600638977635</c:v>
                </c:pt>
                <c:pt idx="25880">
                  <c:v>-0.131832797427652</c:v>
                </c:pt>
                <c:pt idx="25881">
                  <c:v>0</c:v>
                </c:pt>
                <c:pt idx="25882">
                  <c:v>-1.26939351198871E-2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-1.21951219512195E-2</c:v>
                </c:pt>
                <c:pt idx="25893">
                  <c:v>-1.16731517509727E-2</c:v>
                </c:pt>
                <c:pt idx="25894">
                  <c:v>-1.46341463414634E-2</c:v>
                </c:pt>
                <c:pt idx="25895">
                  <c:v>-6.44391408114557E-2</c:v>
                </c:pt>
                <c:pt idx="25896">
                  <c:v>-6.8010075566750497E-2</c:v>
                </c:pt>
                <c:pt idx="25897">
                  <c:v>-6.1503416856492001E-2</c:v>
                </c:pt>
                <c:pt idx="25898">
                  <c:v>-6.6014669926650393E-2</c:v>
                </c:pt>
                <c:pt idx="25899">
                  <c:v>-5.5187637969094899E-2</c:v>
                </c:pt>
                <c:pt idx="25900">
                  <c:v>-5.7736720554272397E-2</c:v>
                </c:pt>
                <c:pt idx="25901">
                  <c:v>-5.2380952380952403E-2</c:v>
                </c:pt>
                <c:pt idx="25902">
                  <c:v>-5.0925925925925798E-2</c:v>
                </c:pt>
                <c:pt idx="25903">
                  <c:v>-6.9977426636568904E-2</c:v>
                </c:pt>
                <c:pt idx="25904">
                  <c:v>-7.5425790754257899E-2</c:v>
                </c:pt>
                <c:pt idx="25905">
                  <c:v>-8.0103359173126595E-2</c:v>
                </c:pt>
                <c:pt idx="25906">
                  <c:v>-9.3406593406593297E-2</c:v>
                </c:pt>
                <c:pt idx="25907">
                  <c:v>-9.8837209302325493E-2</c:v>
                </c:pt>
                <c:pt idx="25908">
                  <c:v>-0.10759493670886</c:v>
                </c:pt>
                <c:pt idx="25909">
                  <c:v>-0.112582781456953</c:v>
                </c:pt>
                <c:pt idx="25910">
                  <c:v>-0.11971830985915401</c:v>
                </c:pt>
                <c:pt idx="25911">
                  <c:v>-8.8967971530249101E-2</c:v>
                </c:pt>
                <c:pt idx="25912">
                  <c:v>-0.10032362459546899</c:v>
                </c:pt>
                <c:pt idx="25913">
                  <c:v>-0.106529209621993</c:v>
                </c:pt>
                <c:pt idx="25914">
                  <c:v>-8.3612040133779195E-2</c:v>
                </c:pt>
                <c:pt idx="25915">
                  <c:v>-8.3612040133779195E-2</c:v>
                </c:pt>
                <c:pt idx="25916">
                  <c:v>-9.7222222222222293E-2</c:v>
                </c:pt>
                <c:pt idx="25917">
                  <c:v>-2.4911032028469698E-2</c:v>
                </c:pt>
                <c:pt idx="25918">
                  <c:v>-2.4561403508771999E-2</c:v>
                </c:pt>
                <c:pt idx="25919">
                  <c:v>-2.52707581227435E-2</c:v>
                </c:pt>
                <c:pt idx="25920">
                  <c:v>-3.4965034965035002E-2</c:v>
                </c:pt>
                <c:pt idx="25921">
                  <c:v>4.8611111111111098E-2</c:v>
                </c:pt>
                <c:pt idx="25922">
                  <c:v>4.3478260869565098E-2</c:v>
                </c:pt>
                <c:pt idx="25923">
                  <c:v>9.7744360902255606E-2</c:v>
                </c:pt>
                <c:pt idx="25924">
                  <c:v>8.4870848708487004E-2</c:v>
                </c:pt>
                <c:pt idx="25925">
                  <c:v>0.16465863453815199</c:v>
                </c:pt>
                <c:pt idx="25926">
                  <c:v>0.1</c:v>
                </c:pt>
                <c:pt idx="25927">
                  <c:v>9.0909090909090801E-2</c:v>
                </c:pt>
                <c:pt idx="25928">
                  <c:v>0.10084033613445301</c:v>
                </c:pt>
                <c:pt idx="25929">
                  <c:v>9.6774193548386997E-2</c:v>
                </c:pt>
                <c:pt idx="25930">
                  <c:v>7.03125E-2</c:v>
                </c:pt>
                <c:pt idx="25931">
                  <c:v>0.12080536912751599</c:v>
                </c:pt>
                <c:pt idx="25932">
                  <c:v>0.133333333333333</c:v>
                </c:pt>
                <c:pt idx="25933">
                  <c:v>0.17647058823529399</c:v>
                </c:pt>
                <c:pt idx="25934">
                  <c:v>0.167286245353159</c:v>
                </c:pt>
                <c:pt idx="25935">
                  <c:v>0.19148936170212699</c:v>
                </c:pt>
                <c:pt idx="25936">
                  <c:v>0.203007518796992</c:v>
                </c:pt>
                <c:pt idx="25937">
                  <c:v>0.225806451612903</c:v>
                </c:pt>
                <c:pt idx="25938">
                  <c:v>0.23076923076923</c:v>
                </c:pt>
                <c:pt idx="25939">
                  <c:v>0.30693069306930698</c:v>
                </c:pt>
                <c:pt idx="25940">
                  <c:v>0.13407821229050201</c:v>
                </c:pt>
                <c:pt idx="25941">
                  <c:v>0.12631578947368399</c:v>
                </c:pt>
                <c:pt idx="25942">
                  <c:v>0.148148148148148</c:v>
                </c:pt>
                <c:pt idx="25943">
                  <c:v>0.155015197568389</c:v>
                </c:pt>
                <c:pt idx="25944">
                  <c:v>0.15076923076922999</c:v>
                </c:pt>
                <c:pt idx="25945">
                  <c:v>0.15076923076922999</c:v>
                </c:pt>
                <c:pt idx="25946">
                  <c:v>0.14024390243902399</c:v>
                </c:pt>
                <c:pt idx="25947">
                  <c:v>0.161971830985915</c:v>
                </c:pt>
                <c:pt idx="25948">
                  <c:v>0.16312056737588601</c:v>
                </c:pt>
                <c:pt idx="25949">
                  <c:v>0.14878892733564</c:v>
                </c:pt>
                <c:pt idx="25950">
                  <c:v>0.168627450980392</c:v>
                </c:pt>
                <c:pt idx="25951">
                  <c:v>0.12653061224489701</c:v>
                </c:pt>
                <c:pt idx="25952">
                  <c:v>0.129707112970711</c:v>
                </c:pt>
                <c:pt idx="25953">
                  <c:v>0.141552511415525</c:v>
                </c:pt>
                <c:pt idx="25954">
                  <c:v>0.106529209621993</c:v>
                </c:pt>
                <c:pt idx="25955">
                  <c:v>0.113553113553113</c:v>
                </c:pt>
                <c:pt idx="25956">
                  <c:v>9.4594594594594503E-2</c:v>
                </c:pt>
                <c:pt idx="25957">
                  <c:v>6.2706270627062605E-2</c:v>
                </c:pt>
                <c:pt idx="25958">
                  <c:v>3.2679738562091602E-2</c:v>
                </c:pt>
                <c:pt idx="25959">
                  <c:v>6.0702875399360999E-2</c:v>
                </c:pt>
                <c:pt idx="25960">
                  <c:v>5.9190031152647801E-2</c:v>
                </c:pt>
                <c:pt idx="25961">
                  <c:v>7.0063694267515894E-2</c:v>
                </c:pt>
                <c:pt idx="25962">
                  <c:v>8.1433224755700306E-2</c:v>
                </c:pt>
                <c:pt idx="25963">
                  <c:v>0.12211221122112199</c:v>
                </c:pt>
                <c:pt idx="25964">
                  <c:v>0.114093959731543</c:v>
                </c:pt>
                <c:pt idx="25965">
                  <c:v>9.7222222222222293E-2</c:v>
                </c:pt>
                <c:pt idx="25966">
                  <c:v>0.13826366559485501</c:v>
                </c:pt>
                <c:pt idx="25967">
                  <c:v>0.14576271186440601</c:v>
                </c:pt>
                <c:pt idx="25968">
                  <c:v>9.4594594594594503E-2</c:v>
                </c:pt>
                <c:pt idx="25969">
                  <c:v>0.12627986348122799</c:v>
                </c:pt>
                <c:pt idx="25970">
                  <c:v>0.18978102189780999</c:v>
                </c:pt>
                <c:pt idx="25971">
                  <c:v>0.27941176470588203</c:v>
                </c:pt>
                <c:pt idx="25972">
                  <c:v>0.33628318584070799</c:v>
                </c:pt>
                <c:pt idx="25973">
                  <c:v>0.41228070175438503</c:v>
                </c:pt>
                <c:pt idx="25974">
                  <c:v>0.42342342342342298</c:v>
                </c:pt>
                <c:pt idx="25975">
                  <c:v>0.41935483870967699</c:v>
                </c:pt>
                <c:pt idx="25976">
                  <c:v>8.4985835694051295E-3</c:v>
                </c:pt>
                <c:pt idx="25977">
                  <c:v>9.2024539877299995E-3</c:v>
                </c:pt>
                <c:pt idx="25978">
                  <c:v>-4.7999999999999102E-3</c:v>
                </c:pt>
                <c:pt idx="25979">
                  <c:v>4.7543581616482601E-3</c:v>
                </c:pt>
                <c:pt idx="25980">
                  <c:v>1.4827018121910999E-2</c:v>
                </c:pt>
                <c:pt idx="25981">
                  <c:v>2.5906735751295401E-2</c:v>
                </c:pt>
                <c:pt idx="25982">
                  <c:v>2.6362038664323201E-2</c:v>
                </c:pt>
                <c:pt idx="25983">
                  <c:v>2.6548672566371698E-2</c:v>
                </c:pt>
                <c:pt idx="25984">
                  <c:v>2.6362038664323201E-2</c:v>
                </c:pt>
                <c:pt idx="25985">
                  <c:v>2.3622047244094401E-2</c:v>
                </c:pt>
                <c:pt idx="25986">
                  <c:v>2.5817555938037799E-2</c:v>
                </c:pt>
                <c:pt idx="25987">
                  <c:v>2.99401197604789E-2</c:v>
                </c:pt>
                <c:pt idx="25988">
                  <c:v>0</c:v>
                </c:pt>
                <c:pt idx="25989">
                  <c:v>0</c:v>
                </c:pt>
                <c:pt idx="25990">
                  <c:v>1.1811023622047201E-2</c:v>
                </c:pt>
                <c:pt idx="25991">
                  <c:v>2.9354207436399202E-2</c:v>
                </c:pt>
                <c:pt idx="25992">
                  <c:v>7.6363636363636397E-2</c:v>
                </c:pt>
                <c:pt idx="25993">
                  <c:v>9.2105263157894607E-2</c:v>
                </c:pt>
                <c:pt idx="25994">
                  <c:v>7.6320939334638002E-2</c:v>
                </c:pt>
                <c:pt idx="25995">
                  <c:v>0.11111111111111099</c:v>
                </c:pt>
                <c:pt idx="25996">
                  <c:v>5.3892215568862298E-2</c:v>
                </c:pt>
                <c:pt idx="25997">
                  <c:v>5.5214723926380202E-2</c:v>
                </c:pt>
                <c:pt idx="25998">
                  <c:v>4.9723756906077297E-2</c:v>
                </c:pt>
                <c:pt idx="25999">
                  <c:v>6.14525139664805E-2</c:v>
                </c:pt>
                <c:pt idx="26000">
                  <c:v>3.4220532319391497E-2</c:v>
                </c:pt>
                <c:pt idx="26001">
                  <c:v>3.6144578313252997E-2</c:v>
                </c:pt>
                <c:pt idx="26002">
                  <c:v>6.2111801242234997E-3</c:v>
                </c:pt>
                <c:pt idx="26003">
                  <c:v>6.3965884861407699E-3</c:v>
                </c:pt>
                <c:pt idx="26004">
                  <c:v>5.4545454545454397E-2</c:v>
                </c:pt>
                <c:pt idx="26005">
                  <c:v>6.0542797494780698E-2</c:v>
                </c:pt>
                <c:pt idx="26006">
                  <c:v>6.9212410501193297E-2</c:v>
                </c:pt>
                <c:pt idx="26007">
                  <c:v>7.7294685990337994E-2</c:v>
                </c:pt>
                <c:pt idx="26008">
                  <c:v>5.7071960297766698E-2</c:v>
                </c:pt>
                <c:pt idx="26009">
                  <c:v>6.6282420749279494E-2</c:v>
                </c:pt>
                <c:pt idx="26010">
                  <c:v>0.11764705882352899</c:v>
                </c:pt>
                <c:pt idx="26011">
                  <c:v>0.11224489795918299</c:v>
                </c:pt>
                <c:pt idx="26012">
                  <c:v>0.119565217391304</c:v>
                </c:pt>
                <c:pt idx="26013">
                  <c:v>0.167095115681233</c:v>
                </c:pt>
                <c:pt idx="26014">
                  <c:v>0.10328638497652499</c:v>
                </c:pt>
                <c:pt idx="26015">
                  <c:v>0.10576923076923</c:v>
                </c:pt>
                <c:pt idx="26016">
                  <c:v>9.9547511312217202E-2</c:v>
                </c:pt>
                <c:pt idx="26017">
                  <c:v>0.122222222222222</c:v>
                </c:pt>
                <c:pt idx="26018">
                  <c:v>0.12290502793296</c:v>
                </c:pt>
                <c:pt idx="26019">
                  <c:v>0.11578947368421</c:v>
                </c:pt>
                <c:pt idx="26020">
                  <c:v>0.117021276595744</c:v>
                </c:pt>
                <c:pt idx="26021">
                  <c:v>0.152709359605911</c:v>
                </c:pt>
                <c:pt idx="26022">
                  <c:v>0.14090909090909001</c:v>
                </c:pt>
                <c:pt idx="26023">
                  <c:v>0.14285714285714199</c:v>
                </c:pt>
                <c:pt idx="26024">
                  <c:v>0.15196078431372501</c:v>
                </c:pt>
                <c:pt idx="26025">
                  <c:v>0.17026378896882499</c:v>
                </c:pt>
                <c:pt idx="26026">
                  <c:v>0.19907407407407399</c:v>
                </c:pt>
                <c:pt idx="26027">
                  <c:v>0.21671018276762399</c:v>
                </c:pt>
                <c:pt idx="26028">
                  <c:v>0.21052631578947301</c:v>
                </c:pt>
                <c:pt idx="26029">
                  <c:v>0.21621621621621601</c:v>
                </c:pt>
                <c:pt idx="26030">
                  <c:v>0.214285714285714</c:v>
                </c:pt>
                <c:pt idx="26031">
                  <c:v>0.214285714285714</c:v>
                </c:pt>
                <c:pt idx="26032">
                  <c:v>0.21311475409836</c:v>
                </c:pt>
                <c:pt idx="26033">
                  <c:v>0.21546961325966801</c:v>
                </c:pt>
                <c:pt idx="26034">
                  <c:v>0.17647058823529399</c:v>
                </c:pt>
                <c:pt idx="26035">
                  <c:v>0.196721311475409</c:v>
                </c:pt>
                <c:pt idx="26036">
                  <c:v>0.19021739130434701</c:v>
                </c:pt>
                <c:pt idx="26037">
                  <c:v>0.182561307901907</c:v>
                </c:pt>
                <c:pt idx="26038">
                  <c:v>0.182561307901907</c:v>
                </c:pt>
                <c:pt idx="26039">
                  <c:v>0.18559556786703599</c:v>
                </c:pt>
                <c:pt idx="26040">
                  <c:v>0.18559556786703599</c:v>
                </c:pt>
                <c:pt idx="26041">
                  <c:v>0.21135646687697099</c:v>
                </c:pt>
                <c:pt idx="26042">
                  <c:v>0.21212121212121199</c:v>
                </c:pt>
                <c:pt idx="26043">
                  <c:v>0.214723926380368</c:v>
                </c:pt>
                <c:pt idx="26044">
                  <c:v>0.214723926380368</c:v>
                </c:pt>
                <c:pt idx="26045">
                  <c:v>0.208722741433021</c:v>
                </c:pt>
                <c:pt idx="26046">
                  <c:v>0.208722741433021</c:v>
                </c:pt>
                <c:pt idx="26047">
                  <c:v>0.23170731707316999</c:v>
                </c:pt>
                <c:pt idx="26048">
                  <c:v>0.23170731707316999</c:v>
                </c:pt>
                <c:pt idx="26049">
                  <c:v>0.224852071005917</c:v>
                </c:pt>
                <c:pt idx="26050">
                  <c:v>0.265306122448979</c:v>
                </c:pt>
                <c:pt idx="26051">
                  <c:v>0.28409090909090901</c:v>
                </c:pt>
                <c:pt idx="26052">
                  <c:v>0.30285714285714199</c:v>
                </c:pt>
                <c:pt idx="26053">
                  <c:v>0.30113636363636298</c:v>
                </c:pt>
                <c:pt idx="26054">
                  <c:v>0.29444444444444401</c:v>
                </c:pt>
                <c:pt idx="26055">
                  <c:v>0.31927710843373402</c:v>
                </c:pt>
                <c:pt idx="26056">
                  <c:v>0.28955223880596997</c:v>
                </c:pt>
                <c:pt idx="26057">
                  <c:v>0.26721763085399403</c:v>
                </c:pt>
                <c:pt idx="26058">
                  <c:v>0.229050279329608</c:v>
                </c:pt>
                <c:pt idx="26059">
                  <c:v>0.23033707865168501</c:v>
                </c:pt>
                <c:pt idx="26060">
                  <c:v>0.227777777777777</c:v>
                </c:pt>
                <c:pt idx="26061">
                  <c:v>0.25308641975308599</c:v>
                </c:pt>
                <c:pt idx="26062">
                  <c:v>0.26315789473684198</c:v>
                </c:pt>
                <c:pt idx="26063">
                  <c:v>0.30465949820788502</c:v>
                </c:pt>
                <c:pt idx="26064">
                  <c:v>0.422077922077922</c:v>
                </c:pt>
                <c:pt idx="26065">
                  <c:v>0.41639344262295003</c:v>
                </c:pt>
                <c:pt idx="26066">
                  <c:v>0.43119266055045802</c:v>
                </c:pt>
                <c:pt idx="26067">
                  <c:v>0.44642857142857101</c:v>
                </c:pt>
                <c:pt idx="26068">
                  <c:v>0.42613636363636298</c:v>
                </c:pt>
                <c:pt idx="26069">
                  <c:v>0.45794392523364402</c:v>
                </c:pt>
                <c:pt idx="26070">
                  <c:v>0.43606557377049099</c:v>
                </c:pt>
                <c:pt idx="26071">
                  <c:v>0.41433021806853498</c:v>
                </c:pt>
                <c:pt idx="26072">
                  <c:v>0.40181268882175197</c:v>
                </c:pt>
                <c:pt idx="26073">
                  <c:v>0.444816053511705</c:v>
                </c:pt>
                <c:pt idx="26074">
                  <c:v>0.49116607773851501</c:v>
                </c:pt>
                <c:pt idx="26075">
                  <c:v>0.55692307692307597</c:v>
                </c:pt>
                <c:pt idx="26076">
                  <c:v>0.58450704225352101</c:v>
                </c:pt>
                <c:pt idx="26077">
                  <c:v>0.597122302158273</c:v>
                </c:pt>
                <c:pt idx="26078">
                  <c:v>0.58823529411764697</c:v>
                </c:pt>
                <c:pt idx="26079">
                  <c:v>0.58823529411764697</c:v>
                </c:pt>
                <c:pt idx="26080">
                  <c:v>0.57414448669201501</c:v>
                </c:pt>
                <c:pt idx="26081">
                  <c:v>0.58823529411764697</c:v>
                </c:pt>
                <c:pt idx="26082">
                  <c:v>0.512820512820512</c:v>
                </c:pt>
                <c:pt idx="26083">
                  <c:v>0.55555555555555503</c:v>
                </c:pt>
                <c:pt idx="26084">
                  <c:v>0.57288135593220302</c:v>
                </c:pt>
                <c:pt idx="26085">
                  <c:v>0.640718562874251</c:v>
                </c:pt>
                <c:pt idx="26086">
                  <c:v>0.55489614243323404</c:v>
                </c:pt>
                <c:pt idx="26087">
                  <c:v>0.56156156156156101</c:v>
                </c:pt>
                <c:pt idx="26088">
                  <c:v>0.67601246105919</c:v>
                </c:pt>
                <c:pt idx="26089">
                  <c:v>0.77464788732394296</c:v>
                </c:pt>
                <c:pt idx="26090">
                  <c:v>0.69965870307167199</c:v>
                </c:pt>
                <c:pt idx="26091">
                  <c:v>0.65972222222222199</c:v>
                </c:pt>
                <c:pt idx="26092">
                  <c:v>0.688405797101449</c:v>
                </c:pt>
                <c:pt idx="26093">
                  <c:v>0.67857142857142805</c:v>
                </c:pt>
                <c:pt idx="26094">
                  <c:v>0.70138888888888795</c:v>
                </c:pt>
                <c:pt idx="26095">
                  <c:v>0.77429467084639403</c:v>
                </c:pt>
                <c:pt idx="26096">
                  <c:v>0.762820512820512</c:v>
                </c:pt>
                <c:pt idx="26097">
                  <c:v>0.80952380952380898</c:v>
                </c:pt>
                <c:pt idx="26098">
                  <c:v>0.82059800664451799</c:v>
                </c:pt>
                <c:pt idx="26099">
                  <c:v>0.82993197278911501</c:v>
                </c:pt>
                <c:pt idx="26100">
                  <c:v>0.72307692307692295</c:v>
                </c:pt>
                <c:pt idx="26101">
                  <c:v>0.829113924050632</c:v>
                </c:pt>
                <c:pt idx="26102">
                  <c:v>0.88513513513513498</c:v>
                </c:pt>
                <c:pt idx="26103">
                  <c:v>0.887417218543046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2.5553662691652299E-2</c:v>
                </c:pt>
                <c:pt idx="26109">
                  <c:v>2.8462998102466799E-2</c:v>
                </c:pt>
                <c:pt idx="26110">
                  <c:v>2.4469820554649101E-2</c:v>
                </c:pt>
                <c:pt idx="26111">
                  <c:v>2.1416803953871501E-2</c:v>
                </c:pt>
                <c:pt idx="26112">
                  <c:v>9.06249999999999E-2</c:v>
                </c:pt>
                <c:pt idx="26113">
                  <c:v>9.4155844155844104E-2</c:v>
                </c:pt>
                <c:pt idx="26114">
                  <c:v>0.12582781456953601</c:v>
                </c:pt>
                <c:pt idx="26115">
                  <c:v>0.122689075630252</c:v>
                </c:pt>
                <c:pt idx="26116">
                  <c:v>0.14695340501792101</c:v>
                </c:pt>
                <c:pt idx="26117">
                  <c:v>0.171366594360086</c:v>
                </c:pt>
                <c:pt idx="26118">
                  <c:v>0.17362637362637301</c:v>
                </c:pt>
                <c:pt idx="26119">
                  <c:v>0.16923076923076899</c:v>
                </c:pt>
                <c:pt idx="26120">
                  <c:v>0.15384615384615299</c:v>
                </c:pt>
                <c:pt idx="26121">
                  <c:v>0.151785714285714</c:v>
                </c:pt>
                <c:pt idx="26122">
                  <c:v>0.146726862302483</c:v>
                </c:pt>
                <c:pt idx="26123">
                  <c:v>0.19910514541387</c:v>
                </c:pt>
                <c:pt idx="26124">
                  <c:v>0.213973799126637</c:v>
                </c:pt>
                <c:pt idx="26125">
                  <c:v>0.20255863539445601</c:v>
                </c:pt>
                <c:pt idx="26126">
                  <c:v>0.218487394957983</c:v>
                </c:pt>
                <c:pt idx="26127">
                  <c:v>7.4418604651162706E-2</c:v>
                </c:pt>
                <c:pt idx="26128">
                  <c:v>8.0952380952380804E-2</c:v>
                </c:pt>
                <c:pt idx="26129">
                  <c:v>0.16129032258064499</c:v>
                </c:pt>
                <c:pt idx="26130">
                  <c:v>0.14211886304909499</c:v>
                </c:pt>
                <c:pt idx="26131">
                  <c:v>0.14525139664804401</c:v>
                </c:pt>
                <c:pt idx="26132">
                  <c:v>9.2537313432835694E-2</c:v>
                </c:pt>
                <c:pt idx="26133">
                  <c:v>0.15580736543909299</c:v>
                </c:pt>
                <c:pt idx="26134">
                  <c:v>0.103658536585365</c:v>
                </c:pt>
                <c:pt idx="26135">
                  <c:v>0.15028901734104</c:v>
                </c:pt>
                <c:pt idx="26136">
                  <c:v>0.137566137566137</c:v>
                </c:pt>
                <c:pt idx="26137">
                  <c:v>0.14054054054053999</c:v>
                </c:pt>
                <c:pt idx="26138">
                  <c:v>0.14626865671641701</c:v>
                </c:pt>
                <c:pt idx="26139">
                  <c:v>-4.0462427745664602E-2</c:v>
                </c:pt>
                <c:pt idx="26140">
                  <c:v>-8.0246913580246798E-2</c:v>
                </c:pt>
                <c:pt idx="26141">
                  <c:v>-9.0909090909090801E-2</c:v>
                </c:pt>
                <c:pt idx="26142">
                  <c:v>0.10914454277286099</c:v>
                </c:pt>
                <c:pt idx="26143">
                  <c:v>0.118971061093247</c:v>
                </c:pt>
                <c:pt idx="26144">
                  <c:v>0.206451612903225</c:v>
                </c:pt>
                <c:pt idx="26145">
                  <c:v>0.24723247232472301</c:v>
                </c:pt>
                <c:pt idx="26146">
                  <c:v>0.22344322344322301</c:v>
                </c:pt>
                <c:pt idx="26147">
                  <c:v>0.211382113821138</c:v>
                </c:pt>
                <c:pt idx="26148">
                  <c:v>0.23008849557522101</c:v>
                </c:pt>
                <c:pt idx="26149">
                  <c:v>0.19111111111111101</c:v>
                </c:pt>
                <c:pt idx="26150">
                  <c:v>0.38260869565217298</c:v>
                </c:pt>
                <c:pt idx="26151">
                  <c:v>0.407407407407407</c:v>
                </c:pt>
                <c:pt idx="26152">
                  <c:v>0.43378995433789902</c:v>
                </c:pt>
                <c:pt idx="26153">
                  <c:v>0.446009389671361</c:v>
                </c:pt>
                <c:pt idx="26154">
                  <c:v>0.46846846846846801</c:v>
                </c:pt>
                <c:pt idx="26155">
                  <c:v>0.47679324894514702</c:v>
                </c:pt>
                <c:pt idx="26156">
                  <c:v>0.48117154811715401</c:v>
                </c:pt>
                <c:pt idx="26157">
                  <c:v>0.44915254237288099</c:v>
                </c:pt>
                <c:pt idx="26158">
                  <c:v>0.44444444444444398</c:v>
                </c:pt>
                <c:pt idx="26159">
                  <c:v>4.3041606886657898E-3</c:v>
                </c:pt>
                <c:pt idx="26160">
                  <c:v>4.6656298600311601E-3</c:v>
                </c:pt>
                <c:pt idx="26161">
                  <c:v>5.0933786078097799E-3</c:v>
                </c:pt>
                <c:pt idx="26162">
                  <c:v>5.27240773286474E-3</c:v>
                </c:pt>
                <c:pt idx="26163">
                  <c:v>6.3424947145878097E-3</c:v>
                </c:pt>
                <c:pt idx="26164">
                  <c:v>6.4516129032257102E-3</c:v>
                </c:pt>
                <c:pt idx="26165">
                  <c:v>6.4516129032257102E-3</c:v>
                </c:pt>
                <c:pt idx="26166">
                  <c:v>7.1942446043165003E-3</c:v>
                </c:pt>
                <c:pt idx="26167">
                  <c:v>-7.44416873449127E-3</c:v>
                </c:pt>
                <c:pt idx="26168">
                  <c:v>-4.2857142857142899E-2</c:v>
                </c:pt>
                <c:pt idx="26169">
                  <c:v>-9.2783505154638998E-2</c:v>
                </c:pt>
                <c:pt idx="26170">
                  <c:v>-8.9108910891089105E-2</c:v>
                </c:pt>
                <c:pt idx="26171">
                  <c:v>-9.4736842105263203E-2</c:v>
                </c:pt>
                <c:pt idx="26172">
                  <c:v>-8.6956521739130294E-2</c:v>
                </c:pt>
                <c:pt idx="26173">
                  <c:v>-8.3333333333333204E-2</c:v>
                </c:pt>
                <c:pt idx="26174">
                  <c:v>-7.6271186440677902E-2</c:v>
                </c:pt>
                <c:pt idx="26175">
                  <c:v>-0.12289156626506</c:v>
                </c:pt>
                <c:pt idx="26176">
                  <c:v>-0.133159268929504</c:v>
                </c:pt>
                <c:pt idx="26177">
                  <c:v>-0.20234604105571799</c:v>
                </c:pt>
                <c:pt idx="26178">
                  <c:v>-0.179220779220779</c:v>
                </c:pt>
                <c:pt idx="26179">
                  <c:v>-0.22044728434504801</c:v>
                </c:pt>
                <c:pt idx="26180">
                  <c:v>-0.17441860465116199</c:v>
                </c:pt>
                <c:pt idx="26181">
                  <c:v>-0.21068249258160199</c:v>
                </c:pt>
                <c:pt idx="26182">
                  <c:v>-0.163742690058479</c:v>
                </c:pt>
                <c:pt idx="26183">
                  <c:v>-0.16384180790960401</c:v>
                </c:pt>
                <c:pt idx="26184">
                  <c:v>-0.15730337078651599</c:v>
                </c:pt>
                <c:pt idx="26185">
                  <c:v>-0.155555555555555</c:v>
                </c:pt>
                <c:pt idx="26186">
                  <c:v>-0.16666666666666599</c:v>
                </c:pt>
                <c:pt idx="26187">
                  <c:v>-0.22100656455142201</c:v>
                </c:pt>
                <c:pt idx="26188">
                  <c:v>-0.134615384615384</c:v>
                </c:pt>
                <c:pt idx="26189">
                  <c:v>-8.6848635235731997E-2</c:v>
                </c:pt>
                <c:pt idx="26190">
                  <c:v>-0.14213197969543101</c:v>
                </c:pt>
                <c:pt idx="26191">
                  <c:v>-9.3137254901960606E-2</c:v>
                </c:pt>
                <c:pt idx="26192">
                  <c:v>-0.139107611548556</c:v>
                </c:pt>
                <c:pt idx="26193">
                  <c:v>-0.21022727272727201</c:v>
                </c:pt>
                <c:pt idx="26194">
                  <c:v>-2.7989821882951699E-2</c:v>
                </c:pt>
                <c:pt idx="26195">
                  <c:v>-3.6842105263157697E-2</c:v>
                </c:pt>
                <c:pt idx="26196">
                  <c:v>5.3140096618357502E-2</c:v>
                </c:pt>
                <c:pt idx="26197">
                  <c:v>5.8201058201058101E-2</c:v>
                </c:pt>
                <c:pt idx="26198">
                  <c:v>6.3218390804597693E-2</c:v>
                </c:pt>
                <c:pt idx="26199">
                  <c:v>6.3583815028901605E-2</c:v>
                </c:pt>
                <c:pt idx="26200">
                  <c:v>8.7323943661971895E-2</c:v>
                </c:pt>
                <c:pt idx="26201">
                  <c:v>8.0924855491329495E-2</c:v>
                </c:pt>
                <c:pt idx="26202">
                  <c:v>0.106017191977077</c:v>
                </c:pt>
                <c:pt idx="26203">
                  <c:v>6.9252077562326805E-2</c:v>
                </c:pt>
                <c:pt idx="26204">
                  <c:v>8.5714285714285604E-2</c:v>
                </c:pt>
                <c:pt idx="26205">
                  <c:v>7.9178885630498394E-2</c:v>
                </c:pt>
                <c:pt idx="26206">
                  <c:v>0.162650602409638</c:v>
                </c:pt>
                <c:pt idx="26207">
                  <c:v>0.19999999999999901</c:v>
                </c:pt>
                <c:pt idx="26208">
                  <c:v>0.23741007194244601</c:v>
                </c:pt>
                <c:pt idx="26209">
                  <c:v>0.24812030075187899</c:v>
                </c:pt>
                <c:pt idx="26210">
                  <c:v>0.27881040892193298</c:v>
                </c:pt>
                <c:pt idx="26211">
                  <c:v>0.289575289575289</c:v>
                </c:pt>
                <c:pt idx="26212">
                  <c:v>0.24657534246575299</c:v>
                </c:pt>
                <c:pt idx="26213">
                  <c:v>0.25</c:v>
                </c:pt>
                <c:pt idx="26214">
                  <c:v>0.28222996515679399</c:v>
                </c:pt>
                <c:pt idx="26215">
                  <c:v>0.294545454545454</c:v>
                </c:pt>
                <c:pt idx="26216">
                  <c:v>0.28937728937728902</c:v>
                </c:pt>
                <c:pt idx="26217">
                  <c:v>-1.8759018759018701E-2</c:v>
                </c:pt>
                <c:pt idx="26218">
                  <c:v>-1.8759018759018701E-2</c:v>
                </c:pt>
                <c:pt idx="26219">
                  <c:v>-2.13464696223317E-2</c:v>
                </c:pt>
                <c:pt idx="26220">
                  <c:v>-2.6262626262626199E-2</c:v>
                </c:pt>
                <c:pt idx="26221">
                  <c:v>7.5921908893709297E-2</c:v>
                </c:pt>
                <c:pt idx="26222">
                  <c:v>7.4626865671641701E-2</c:v>
                </c:pt>
                <c:pt idx="26223">
                  <c:v>0.22171945701357401</c:v>
                </c:pt>
                <c:pt idx="26224">
                  <c:v>0.10172744721689</c:v>
                </c:pt>
                <c:pt idx="26225">
                  <c:v>6.6666666666666596E-2</c:v>
                </c:pt>
                <c:pt idx="26226">
                  <c:v>7.0175438596491196E-2</c:v>
                </c:pt>
                <c:pt idx="26227">
                  <c:v>0.18032786885245899</c:v>
                </c:pt>
                <c:pt idx="26228">
                  <c:v>0.16705882352941101</c:v>
                </c:pt>
                <c:pt idx="26229">
                  <c:v>0.19241192411924099</c:v>
                </c:pt>
                <c:pt idx="26230">
                  <c:v>0.206997084548105</c:v>
                </c:pt>
                <c:pt idx="26231">
                  <c:v>0.262536873156342</c:v>
                </c:pt>
                <c:pt idx="26232">
                  <c:v>0.30169491525423697</c:v>
                </c:pt>
                <c:pt idx="26233">
                  <c:v>0.35947712418300598</c:v>
                </c:pt>
                <c:pt idx="26234">
                  <c:v>0.35714285714285698</c:v>
                </c:pt>
                <c:pt idx="26235">
                  <c:v>0.35081967213114701</c:v>
                </c:pt>
                <c:pt idx="26236">
                  <c:v>0.37662337662337603</c:v>
                </c:pt>
                <c:pt idx="26237">
                  <c:v>0.40666666666666601</c:v>
                </c:pt>
                <c:pt idx="26238">
                  <c:v>0.41780821917808197</c:v>
                </c:pt>
                <c:pt idx="26239">
                  <c:v>0.48275862068965503</c:v>
                </c:pt>
                <c:pt idx="26240">
                  <c:v>0.43521594684385301</c:v>
                </c:pt>
                <c:pt idx="26241">
                  <c:v>0.46953405017921102</c:v>
                </c:pt>
                <c:pt idx="26242">
                  <c:v>0.53043478260869503</c:v>
                </c:pt>
                <c:pt idx="26243">
                  <c:v>0.56223175965665195</c:v>
                </c:pt>
                <c:pt idx="26244">
                  <c:v>0.55172413793103403</c:v>
                </c:pt>
                <c:pt idx="26245">
                  <c:v>0.60888888888888804</c:v>
                </c:pt>
                <c:pt idx="26246">
                  <c:v>0.37096774193548299</c:v>
                </c:pt>
                <c:pt idx="26247">
                  <c:v>0.31320754716981097</c:v>
                </c:pt>
                <c:pt idx="26248">
                  <c:v>0.35021097046413402</c:v>
                </c:pt>
                <c:pt idx="26249">
                  <c:v>0.35245901639344202</c:v>
                </c:pt>
                <c:pt idx="26250">
                  <c:v>0.34453781512604997</c:v>
                </c:pt>
                <c:pt idx="26251">
                  <c:v>0.36666666666666597</c:v>
                </c:pt>
                <c:pt idx="26252">
                  <c:v>0.35864978902953498</c:v>
                </c:pt>
                <c:pt idx="26253">
                  <c:v>0.401709401709401</c:v>
                </c:pt>
                <c:pt idx="26254">
                  <c:v>0.37606837606837601</c:v>
                </c:pt>
                <c:pt idx="26255">
                  <c:v>0.37931034482758602</c:v>
                </c:pt>
                <c:pt idx="26256">
                  <c:v>0.44401544401544402</c:v>
                </c:pt>
                <c:pt idx="26257">
                  <c:v>0.439688715953307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4.9586776859504803E-3</c:v>
                </c:pt>
                <c:pt idx="26262">
                  <c:v>5.0420168067226703E-3</c:v>
                </c:pt>
                <c:pt idx="26263">
                  <c:v>5.1993067590987404E-3</c:v>
                </c:pt>
                <c:pt idx="26264">
                  <c:v>-5.0761421319795996E-3</c:v>
                </c:pt>
                <c:pt idx="26265">
                  <c:v>-2.06896551724138E-2</c:v>
                </c:pt>
                <c:pt idx="26266">
                  <c:v>-1.9672131147540899E-2</c:v>
                </c:pt>
                <c:pt idx="26267">
                  <c:v>-1.9801980198019799E-2</c:v>
                </c:pt>
                <c:pt idx="26268">
                  <c:v>-5.2356020942407799E-3</c:v>
                </c:pt>
                <c:pt idx="26269">
                  <c:v>-5.3475935828877202E-3</c:v>
                </c:pt>
                <c:pt idx="26270">
                  <c:v>-6.2370062370062903E-3</c:v>
                </c:pt>
                <c:pt idx="26271">
                  <c:v>-6.0606060606060996E-3</c:v>
                </c:pt>
                <c:pt idx="26272">
                  <c:v>-3.6437246963562701E-2</c:v>
                </c:pt>
                <c:pt idx="26273">
                  <c:v>-4.2596348884381199E-2</c:v>
                </c:pt>
                <c:pt idx="26274">
                  <c:v>-1.16279069767442E-2</c:v>
                </c:pt>
                <c:pt idx="26275">
                  <c:v>-2.71247739602169E-2</c:v>
                </c:pt>
                <c:pt idx="26276">
                  <c:v>-1.4778325123152801E-2</c:v>
                </c:pt>
                <c:pt idx="26277">
                  <c:v>-1.4218009478673001E-2</c:v>
                </c:pt>
                <c:pt idx="26278">
                  <c:v>-1.56521739130435E-2</c:v>
                </c:pt>
                <c:pt idx="26279">
                  <c:v>-1.6453382084095001E-2</c:v>
                </c:pt>
                <c:pt idx="26280">
                  <c:v>-1.6333938294010801E-2</c:v>
                </c:pt>
                <c:pt idx="26281">
                  <c:v>-1.7274472168905899E-2</c:v>
                </c:pt>
                <c:pt idx="26282">
                  <c:v>-1.79640718562874E-2</c:v>
                </c:pt>
                <c:pt idx="26283">
                  <c:v>-1.9108280254777E-2</c:v>
                </c:pt>
                <c:pt idx="26284">
                  <c:v>-1.7475728155339699E-2</c:v>
                </c:pt>
                <c:pt idx="26285">
                  <c:v>-1.5177065767284901E-2</c:v>
                </c:pt>
                <c:pt idx="26286">
                  <c:v>-1.63934426229508E-2</c:v>
                </c:pt>
                <c:pt idx="26287">
                  <c:v>-1.85567010309277E-2</c:v>
                </c:pt>
                <c:pt idx="26288">
                  <c:v>-1.78926441351887E-2</c:v>
                </c:pt>
                <c:pt idx="26289">
                  <c:v>-2.04081632653061E-2</c:v>
                </c:pt>
                <c:pt idx="26290">
                  <c:v>-3.4965034965035002E-2</c:v>
                </c:pt>
                <c:pt idx="26291">
                  <c:v>-3.3259423503325801E-2</c:v>
                </c:pt>
                <c:pt idx="26292">
                  <c:v>-2.8571428571428401E-2</c:v>
                </c:pt>
                <c:pt idx="26293">
                  <c:v>-3.4749034749034603E-2</c:v>
                </c:pt>
                <c:pt idx="26294">
                  <c:v>-5.4644808743169399E-3</c:v>
                </c:pt>
                <c:pt idx="26295">
                  <c:v>-4.91803278688525E-2</c:v>
                </c:pt>
                <c:pt idx="26296">
                  <c:v>-4.6332046332046198E-2</c:v>
                </c:pt>
                <c:pt idx="26297">
                  <c:v>-4.7058823529411799E-2</c:v>
                </c:pt>
                <c:pt idx="26298">
                  <c:v>-7.8470824949698106E-2</c:v>
                </c:pt>
                <c:pt idx="26299">
                  <c:v>-7.1038251366120297E-2</c:v>
                </c:pt>
                <c:pt idx="26300">
                  <c:v>-2.0905923344947699E-2</c:v>
                </c:pt>
                <c:pt idx="26301">
                  <c:v>-2.19780219780219E-2</c:v>
                </c:pt>
                <c:pt idx="26302">
                  <c:v>-6.5359477124182696E-3</c:v>
                </c:pt>
                <c:pt idx="26303">
                  <c:v>-6.2111801242234997E-3</c:v>
                </c:pt>
                <c:pt idx="26304">
                  <c:v>-5.7581573896352501E-3</c:v>
                </c:pt>
                <c:pt idx="26305">
                  <c:v>-2.4999999999999901E-2</c:v>
                </c:pt>
                <c:pt idx="26306">
                  <c:v>-2.37154150197629E-2</c:v>
                </c:pt>
                <c:pt idx="26307">
                  <c:v>-2.4691358024691398E-2</c:v>
                </c:pt>
                <c:pt idx="26308">
                  <c:v>-2.4691358024691398E-2</c:v>
                </c:pt>
                <c:pt idx="26309">
                  <c:v>-2.5316455696202399E-2</c:v>
                </c:pt>
                <c:pt idx="26310">
                  <c:v>-2.4590163934426101E-2</c:v>
                </c:pt>
                <c:pt idx="26311">
                  <c:v>-2.9535864978902999E-2</c:v>
                </c:pt>
                <c:pt idx="26312">
                  <c:v>-4.9040511727078899E-2</c:v>
                </c:pt>
                <c:pt idx="26313">
                  <c:v>-0.144067796610169</c:v>
                </c:pt>
                <c:pt idx="26314">
                  <c:v>-4.8218029350104802E-2</c:v>
                </c:pt>
                <c:pt idx="26315">
                  <c:v>-5.28735632183907E-2</c:v>
                </c:pt>
                <c:pt idx="26316">
                  <c:v>-2.7272727272727299E-2</c:v>
                </c:pt>
                <c:pt idx="26317">
                  <c:v>-1.9955654101995599E-2</c:v>
                </c:pt>
                <c:pt idx="26318">
                  <c:v>-2.70270270270269E-2</c:v>
                </c:pt>
                <c:pt idx="26319">
                  <c:v>-2.8846153846153699E-2</c:v>
                </c:pt>
                <c:pt idx="26320">
                  <c:v>-2.16867469879518E-2</c:v>
                </c:pt>
                <c:pt idx="26321">
                  <c:v>-2.16867469879518E-2</c:v>
                </c:pt>
                <c:pt idx="26322">
                  <c:v>-2.16867469879518E-2</c:v>
                </c:pt>
                <c:pt idx="26323">
                  <c:v>-1.4423076923076801E-2</c:v>
                </c:pt>
                <c:pt idx="26324">
                  <c:v>-1.5075376884422001E-2</c:v>
                </c:pt>
                <c:pt idx="26325">
                  <c:v>-1.5228426395939E-2</c:v>
                </c:pt>
                <c:pt idx="26326">
                  <c:v>-2.0618556701030799E-2</c:v>
                </c:pt>
                <c:pt idx="26327">
                  <c:v>4.2313117066290398E-3</c:v>
                </c:pt>
                <c:pt idx="26328">
                  <c:v>4.5801526717557097E-3</c:v>
                </c:pt>
                <c:pt idx="26329">
                  <c:v>4.9916805324459104E-3</c:v>
                </c:pt>
                <c:pt idx="26330">
                  <c:v>5.2356020942407799E-3</c:v>
                </c:pt>
                <c:pt idx="26331">
                  <c:v>1.54905335628228E-2</c:v>
                </c:pt>
                <c:pt idx="26332">
                  <c:v>1.5706806282722498E-2</c:v>
                </c:pt>
                <c:pt idx="26333">
                  <c:v>2.6833631484794299E-2</c:v>
                </c:pt>
                <c:pt idx="26334">
                  <c:v>1.1406844106463801E-2</c:v>
                </c:pt>
                <c:pt idx="26335">
                  <c:v>1.3100436681222599E-2</c:v>
                </c:pt>
                <c:pt idx="26336">
                  <c:v>1.24999999999999E-2</c:v>
                </c:pt>
                <c:pt idx="26337">
                  <c:v>1.3100436681222599E-2</c:v>
                </c:pt>
                <c:pt idx="26338">
                  <c:v>6.6815144766148001E-3</c:v>
                </c:pt>
                <c:pt idx="26339">
                  <c:v>5.4844606946984299E-3</c:v>
                </c:pt>
                <c:pt idx="26340">
                  <c:v>3.8095238095238099E-2</c:v>
                </c:pt>
                <c:pt idx="26341">
                  <c:v>4.3010752688171998E-2</c:v>
                </c:pt>
                <c:pt idx="26342">
                  <c:v>4.22535211267605E-2</c:v>
                </c:pt>
                <c:pt idx="26343">
                  <c:v>5.3892215568862298E-2</c:v>
                </c:pt>
                <c:pt idx="26344">
                  <c:v>6.0606060606060996E-3</c:v>
                </c:pt>
                <c:pt idx="26345">
                  <c:v>6.2893081761006197E-3</c:v>
                </c:pt>
                <c:pt idx="26346">
                  <c:v>-3.2863849765258198E-2</c:v>
                </c:pt>
                <c:pt idx="26347">
                  <c:v>-2.5522041763341E-2</c:v>
                </c:pt>
                <c:pt idx="26348">
                  <c:v>1.61662817551964E-2</c:v>
                </c:pt>
                <c:pt idx="26349">
                  <c:v>1.5873015873015799E-2</c:v>
                </c:pt>
                <c:pt idx="26350">
                  <c:v>1.53846153846153E-2</c:v>
                </c:pt>
                <c:pt idx="26351">
                  <c:v>1.7632241813602099E-2</c:v>
                </c:pt>
                <c:pt idx="26352">
                  <c:v>2.6246719160105598E-3</c:v>
                </c:pt>
                <c:pt idx="26353">
                  <c:v>1.0752688172042999E-2</c:v>
                </c:pt>
                <c:pt idx="26354">
                  <c:v>2.6109660574411501E-3</c:v>
                </c:pt>
                <c:pt idx="26355">
                  <c:v>2.8735632183908E-2</c:v>
                </c:pt>
                <c:pt idx="26356">
                  <c:v>1.0869565217391301E-2</c:v>
                </c:pt>
                <c:pt idx="26357">
                  <c:v>1.0869565217391301E-2</c:v>
                </c:pt>
                <c:pt idx="26358">
                  <c:v>1.12994350282484E-2</c:v>
                </c:pt>
                <c:pt idx="26359">
                  <c:v>2.0057306590257801E-2</c:v>
                </c:pt>
                <c:pt idx="26360">
                  <c:v>2.20820189274448E-2</c:v>
                </c:pt>
                <c:pt idx="26361">
                  <c:v>2.2222222222222102E-2</c:v>
                </c:pt>
                <c:pt idx="26362">
                  <c:v>-6.02409638554217E-2</c:v>
                </c:pt>
                <c:pt idx="26363">
                  <c:v>2.0771513353115601E-2</c:v>
                </c:pt>
                <c:pt idx="26364">
                  <c:v>2.83286118980163E-3</c:v>
                </c:pt>
                <c:pt idx="26365">
                  <c:v>2.57879656160457E-2</c:v>
                </c:pt>
                <c:pt idx="26366">
                  <c:v>0.08</c:v>
                </c:pt>
                <c:pt idx="26367">
                  <c:v>9.2150170648464202E-2</c:v>
                </c:pt>
                <c:pt idx="26368">
                  <c:v>9.3425605536332196E-2</c:v>
                </c:pt>
                <c:pt idx="26369">
                  <c:v>9.2150170648464202E-2</c:v>
                </c:pt>
                <c:pt idx="26370">
                  <c:v>3.3457249070631898E-2</c:v>
                </c:pt>
                <c:pt idx="26371">
                  <c:v>3.2258064516128997E-2</c:v>
                </c:pt>
                <c:pt idx="26372">
                  <c:v>1.06007067137809E-2</c:v>
                </c:pt>
                <c:pt idx="26373">
                  <c:v>1.08303249097472E-2</c:v>
                </c:pt>
                <c:pt idx="26374">
                  <c:v>5.7324840764331197E-2</c:v>
                </c:pt>
                <c:pt idx="26375">
                  <c:v>5.5555555555555497E-2</c:v>
                </c:pt>
                <c:pt idx="26376">
                  <c:v>-8.7976539589442702E-3</c:v>
                </c:pt>
                <c:pt idx="26377">
                  <c:v>1.8404907975459999E-2</c:v>
                </c:pt>
                <c:pt idx="26378">
                  <c:v>1.74418604651163E-2</c:v>
                </c:pt>
                <c:pt idx="26379">
                  <c:v>-1.7045454545454499E-2</c:v>
                </c:pt>
                <c:pt idx="26380">
                  <c:v>-1.1560693641618601E-2</c:v>
                </c:pt>
                <c:pt idx="26381">
                  <c:v>0.12094395280235901</c:v>
                </c:pt>
                <c:pt idx="26382">
                  <c:v>-5.8201058201058101E-2</c:v>
                </c:pt>
                <c:pt idx="26383">
                  <c:v>-6.0109289617486399E-2</c:v>
                </c:pt>
                <c:pt idx="26384">
                  <c:v>-0.101639344262295</c:v>
                </c:pt>
                <c:pt idx="26385">
                  <c:v>-0.11111111111111099</c:v>
                </c:pt>
                <c:pt idx="26386">
                  <c:v>-3.1645569620253097E-2</c:v>
                </c:pt>
                <c:pt idx="26387">
                  <c:v>-3.0395136778116299E-3</c:v>
                </c:pt>
                <c:pt idx="26388">
                  <c:v>-3.0395136778116299E-3</c:v>
                </c:pt>
                <c:pt idx="26389">
                  <c:v>-3.0487804878048801E-2</c:v>
                </c:pt>
                <c:pt idx="26390">
                  <c:v>-5.3221288515406098E-2</c:v>
                </c:pt>
                <c:pt idx="26391">
                  <c:v>-3.3766233766233597E-2</c:v>
                </c:pt>
                <c:pt idx="26392">
                  <c:v>-4.2904290429042799E-2</c:v>
                </c:pt>
                <c:pt idx="26393">
                  <c:v>-1.33333333333334E-2</c:v>
                </c:pt>
                <c:pt idx="26394">
                  <c:v>-2.9702970297029702E-2</c:v>
                </c:pt>
                <c:pt idx="26395">
                  <c:v>-1.33333333333334E-2</c:v>
                </c:pt>
                <c:pt idx="26396">
                  <c:v>-2.47349823321554E-2</c:v>
                </c:pt>
                <c:pt idx="26397">
                  <c:v>-2.8571428571428401E-2</c:v>
                </c:pt>
                <c:pt idx="26398">
                  <c:v>-3.03030303030302E-2</c:v>
                </c:pt>
                <c:pt idx="26399">
                  <c:v>-3.1963470319634701E-2</c:v>
                </c:pt>
                <c:pt idx="26400">
                  <c:v>-4.4052863436123604E-3</c:v>
                </c:pt>
                <c:pt idx="26401">
                  <c:v>-4.3668122270741298E-3</c:v>
                </c:pt>
                <c:pt idx="26402">
                  <c:v>9.1743119266054496E-3</c:v>
                </c:pt>
                <c:pt idx="26403">
                  <c:v>9.52380952380949E-3</c:v>
                </c:pt>
                <c:pt idx="26404">
                  <c:v>9.9009900990099098E-3</c:v>
                </c:pt>
                <c:pt idx="26405">
                  <c:v>9.9009900990099098E-3</c:v>
                </c:pt>
                <c:pt idx="26406">
                  <c:v>-0.11415525114155201</c:v>
                </c:pt>
                <c:pt idx="26407">
                  <c:v>-4.4247787610619503E-2</c:v>
                </c:pt>
                <c:pt idx="26408">
                  <c:v>-4.5045045045045001E-2</c:v>
                </c:pt>
                <c:pt idx="26409">
                  <c:v>-5.4545454545454397E-2</c:v>
                </c:pt>
                <c:pt idx="26410">
                  <c:v>-5.26315789473683E-2</c:v>
                </c:pt>
                <c:pt idx="26411">
                  <c:v>-4.7619047619047603E-2</c:v>
                </c:pt>
                <c:pt idx="26412">
                  <c:v>-5.1282051282051301E-2</c:v>
                </c:pt>
                <c:pt idx="26413">
                  <c:v>-1.25523012552302E-2</c:v>
                </c:pt>
                <c:pt idx="26414">
                  <c:v>-1.2765957446808401E-2</c:v>
                </c:pt>
                <c:pt idx="26415">
                  <c:v>-1.43540669856458E-2</c:v>
                </c:pt>
                <c:pt idx="26416">
                  <c:v>-2.9702970297029702E-2</c:v>
                </c:pt>
                <c:pt idx="26417">
                  <c:v>0.04</c:v>
                </c:pt>
                <c:pt idx="26418">
                  <c:v>-2.15827338129497E-2</c:v>
                </c:pt>
                <c:pt idx="26419">
                  <c:v>-2.6086956521739198E-2</c:v>
                </c:pt>
                <c:pt idx="26420">
                  <c:v>-2.70270270270269E-2</c:v>
                </c:pt>
                <c:pt idx="26421">
                  <c:v>-2.5423728813559199E-2</c:v>
                </c:pt>
                <c:pt idx="26422">
                  <c:v>-2.5423728813559199E-2</c:v>
                </c:pt>
                <c:pt idx="26423">
                  <c:v>-2.4999999999999901E-2</c:v>
                </c:pt>
                <c:pt idx="26424">
                  <c:v>-2.58620689655173E-2</c:v>
                </c:pt>
                <c:pt idx="26425">
                  <c:v>-2.8037383177569899E-2</c:v>
                </c:pt>
                <c:pt idx="26426">
                  <c:v>-2.7522935779816501E-2</c:v>
                </c:pt>
                <c:pt idx="26427">
                  <c:v>-2.7272727272727299E-2</c:v>
                </c:pt>
                <c:pt idx="26428">
                  <c:v>4.3988269794721299E-2</c:v>
                </c:pt>
                <c:pt idx="26429">
                  <c:v>4.0935672514619902E-2</c:v>
                </c:pt>
                <c:pt idx="26430">
                  <c:v>4.3613707165108997E-2</c:v>
                </c:pt>
                <c:pt idx="26431">
                  <c:v>4.6511627906976799E-2</c:v>
                </c:pt>
                <c:pt idx="26432">
                  <c:v>4.7457627118643902E-2</c:v>
                </c:pt>
                <c:pt idx="26433">
                  <c:v>5.2044609665427399E-2</c:v>
                </c:pt>
                <c:pt idx="26434">
                  <c:v>6.0344827586206802E-2</c:v>
                </c:pt>
                <c:pt idx="26435">
                  <c:v>4.5643153526971E-2</c:v>
                </c:pt>
                <c:pt idx="26436">
                  <c:v>4.4354838709677401E-2</c:v>
                </c:pt>
                <c:pt idx="26437">
                  <c:v>5.3763440860214999E-2</c:v>
                </c:pt>
                <c:pt idx="26438">
                  <c:v>0.17073170731707299</c:v>
                </c:pt>
                <c:pt idx="26439">
                  <c:v>0.155555555555555</c:v>
                </c:pt>
                <c:pt idx="26440">
                  <c:v>0.152838427947598</c:v>
                </c:pt>
                <c:pt idx="26441">
                  <c:v>0.15766738660907101</c:v>
                </c:pt>
                <c:pt idx="26442">
                  <c:v>0.148471615720523</c:v>
                </c:pt>
                <c:pt idx="26443">
                  <c:v>-4.2674253200569697E-3</c:v>
                </c:pt>
                <c:pt idx="26444">
                  <c:v>-4.6656298600311601E-3</c:v>
                </c:pt>
                <c:pt idx="26445">
                  <c:v>6.3829787234042507E-2</c:v>
                </c:pt>
                <c:pt idx="26446">
                  <c:v>7.6363636363636397E-2</c:v>
                </c:pt>
                <c:pt idx="26447">
                  <c:v>7.6363636363636397E-2</c:v>
                </c:pt>
                <c:pt idx="26448">
                  <c:v>9.2511013215859E-2</c:v>
                </c:pt>
                <c:pt idx="26449">
                  <c:v>0.210420841683366</c:v>
                </c:pt>
                <c:pt idx="26450">
                  <c:v>0.23385300668151399</c:v>
                </c:pt>
                <c:pt idx="26451">
                  <c:v>0.235955056179775</c:v>
                </c:pt>
                <c:pt idx="26452">
                  <c:v>0.225663716814159</c:v>
                </c:pt>
                <c:pt idx="26453">
                  <c:v>0.27139364303178398</c:v>
                </c:pt>
                <c:pt idx="26454">
                  <c:v>0.27007299270072899</c:v>
                </c:pt>
                <c:pt idx="26455">
                  <c:v>0.34153846153846101</c:v>
                </c:pt>
                <c:pt idx="26456">
                  <c:v>0.35691318327974197</c:v>
                </c:pt>
                <c:pt idx="26457">
                  <c:v>0.44516129032258001</c:v>
                </c:pt>
                <c:pt idx="26458">
                  <c:v>0.38972809667673702</c:v>
                </c:pt>
                <c:pt idx="26459">
                  <c:v>0.52835820895522301</c:v>
                </c:pt>
                <c:pt idx="26460">
                  <c:v>0.48760330578512301</c:v>
                </c:pt>
                <c:pt idx="26461">
                  <c:v>0.52845528455284496</c:v>
                </c:pt>
                <c:pt idx="26462">
                  <c:v>0.52459016393442603</c:v>
                </c:pt>
                <c:pt idx="26463">
                  <c:v>0.69078947368420995</c:v>
                </c:pt>
                <c:pt idx="26464">
                  <c:v>0.53745928338762206</c:v>
                </c:pt>
                <c:pt idx="26465">
                  <c:v>0.57142857142857095</c:v>
                </c:pt>
                <c:pt idx="26466">
                  <c:v>0.365439093484419</c:v>
                </c:pt>
                <c:pt idx="26467">
                  <c:v>0.36134453781512599</c:v>
                </c:pt>
                <c:pt idx="26468">
                  <c:v>0.401869158878504</c:v>
                </c:pt>
                <c:pt idx="26469">
                  <c:v>0.39622641509433898</c:v>
                </c:pt>
                <c:pt idx="26470">
                  <c:v>0.36249999999999999</c:v>
                </c:pt>
                <c:pt idx="26471">
                  <c:v>0.39184952978056398</c:v>
                </c:pt>
                <c:pt idx="26472">
                  <c:v>0.39102564102564003</c:v>
                </c:pt>
                <c:pt idx="26473">
                  <c:v>0.41853035143769901</c:v>
                </c:pt>
                <c:pt idx="26474">
                  <c:v>0.43234323432343202</c:v>
                </c:pt>
                <c:pt idx="26475">
                  <c:v>0.471947194719472</c:v>
                </c:pt>
                <c:pt idx="26476">
                  <c:v>0.56078431372548998</c:v>
                </c:pt>
                <c:pt idx="26477">
                  <c:v>0.59842519685039297</c:v>
                </c:pt>
                <c:pt idx="26478">
                  <c:v>0.59839357429718798</c:v>
                </c:pt>
                <c:pt idx="26479">
                  <c:v>0.63709677419354804</c:v>
                </c:pt>
                <c:pt idx="26480">
                  <c:v>0.64754098360655699</c:v>
                </c:pt>
                <c:pt idx="26481">
                  <c:v>0.68103448275862</c:v>
                </c:pt>
                <c:pt idx="26482">
                  <c:v>0.53020134228187898</c:v>
                </c:pt>
                <c:pt idx="26483">
                  <c:v>0.54054054054054002</c:v>
                </c:pt>
                <c:pt idx="26484">
                  <c:v>0.5</c:v>
                </c:pt>
                <c:pt idx="26485">
                  <c:v>0.512820512820512</c:v>
                </c:pt>
                <c:pt idx="26486">
                  <c:v>5.32544378698225E-2</c:v>
                </c:pt>
                <c:pt idx="26487">
                  <c:v>5.32544378698225E-2</c:v>
                </c:pt>
                <c:pt idx="26488">
                  <c:v>5.6782334384858101E-2</c:v>
                </c:pt>
                <c:pt idx="26489">
                  <c:v>0.108433734939759</c:v>
                </c:pt>
                <c:pt idx="26490">
                  <c:v>-8.7976539589442702E-3</c:v>
                </c:pt>
                <c:pt idx="26491">
                  <c:v>-1.04529616724737E-2</c:v>
                </c:pt>
                <c:pt idx="26492">
                  <c:v>5.4844606946984299E-3</c:v>
                </c:pt>
                <c:pt idx="26493">
                  <c:v>0</c:v>
                </c:pt>
                <c:pt idx="26494">
                  <c:v>0</c:v>
                </c:pt>
                <c:pt idx="26495">
                  <c:v>3.4220532319391497E-2</c:v>
                </c:pt>
                <c:pt idx="26496">
                  <c:v>4.1284403669724801E-2</c:v>
                </c:pt>
                <c:pt idx="26497">
                  <c:v>3.5294117647058899E-2</c:v>
                </c:pt>
                <c:pt idx="26498">
                  <c:v>3.8910505836575897E-2</c:v>
                </c:pt>
                <c:pt idx="26499">
                  <c:v>9.27643784786647E-3</c:v>
                </c:pt>
                <c:pt idx="26500">
                  <c:v>8.5178875638840506E-3</c:v>
                </c:pt>
                <c:pt idx="26501">
                  <c:v>-7.1684587813620696E-3</c:v>
                </c:pt>
                <c:pt idx="26502">
                  <c:v>-7.4626865671640896E-3</c:v>
                </c:pt>
                <c:pt idx="26503">
                  <c:v>-8.6206896551723703E-3</c:v>
                </c:pt>
                <c:pt idx="26504">
                  <c:v>-1.01010101010101E-2</c:v>
                </c:pt>
                <c:pt idx="26505">
                  <c:v>-2.5510204081632602E-2</c:v>
                </c:pt>
                <c:pt idx="26506">
                  <c:v>-2.3923444976076499E-2</c:v>
                </c:pt>
                <c:pt idx="26507">
                  <c:v>4.8780487804877997E-3</c:v>
                </c:pt>
                <c:pt idx="26508">
                  <c:v>4.5045045045044498E-3</c:v>
                </c:pt>
                <c:pt idx="26509">
                  <c:v>3.8610038610038498E-3</c:v>
                </c:pt>
                <c:pt idx="26510">
                  <c:v>-2.0661157024793399E-2</c:v>
                </c:pt>
                <c:pt idx="26511">
                  <c:v>-2.6915113871635699E-2</c:v>
                </c:pt>
                <c:pt idx="26512">
                  <c:v>2.2680412371133898E-2</c:v>
                </c:pt>
                <c:pt idx="26513">
                  <c:v>2.40700218818381E-2</c:v>
                </c:pt>
                <c:pt idx="26514">
                  <c:v>2.6004728132387599E-2</c:v>
                </c:pt>
                <c:pt idx="26515">
                  <c:v>2.4175824175824E-2</c:v>
                </c:pt>
                <c:pt idx="26516">
                  <c:v>2.4830699774266399E-2</c:v>
                </c:pt>
                <c:pt idx="26517">
                  <c:v>2.8720626631853801E-2</c:v>
                </c:pt>
                <c:pt idx="26518">
                  <c:v>2.6894865525672398E-2</c:v>
                </c:pt>
                <c:pt idx="26519">
                  <c:v>1.24069478908188E-2</c:v>
                </c:pt>
                <c:pt idx="26520">
                  <c:v>1.21065375302662E-2</c:v>
                </c:pt>
                <c:pt idx="26521">
                  <c:v>1.26582278481013E-2</c:v>
                </c:pt>
                <c:pt idx="26522">
                  <c:v>1.27226463104326E-2</c:v>
                </c:pt>
                <c:pt idx="26523">
                  <c:v>1.16550116550115E-2</c:v>
                </c:pt>
                <c:pt idx="26524">
                  <c:v>0.15454545454545399</c:v>
                </c:pt>
                <c:pt idx="26525">
                  <c:v>0.161904761904762</c:v>
                </c:pt>
                <c:pt idx="26526">
                  <c:v>0.176165803108808</c:v>
                </c:pt>
                <c:pt idx="26527">
                  <c:v>0.115492957746478</c:v>
                </c:pt>
                <c:pt idx="26528">
                  <c:v>0.21938775510204001</c:v>
                </c:pt>
                <c:pt idx="26529">
                  <c:v>0.20304568527918701</c:v>
                </c:pt>
                <c:pt idx="26530">
                  <c:v>0.20304568527918701</c:v>
                </c:pt>
                <c:pt idx="26531">
                  <c:v>0.212276214833759</c:v>
                </c:pt>
                <c:pt idx="26532">
                  <c:v>0.25075528700906302</c:v>
                </c:pt>
                <c:pt idx="26533">
                  <c:v>0.25878594249201198</c:v>
                </c:pt>
                <c:pt idx="26534">
                  <c:v>0.28621908127208401</c:v>
                </c:pt>
                <c:pt idx="26535">
                  <c:v>0.29096989966555098</c:v>
                </c:pt>
                <c:pt idx="26536">
                  <c:v>0.3</c:v>
                </c:pt>
                <c:pt idx="26537">
                  <c:v>0.259493670886076</c:v>
                </c:pt>
                <c:pt idx="26538">
                  <c:v>0.27516778523489899</c:v>
                </c:pt>
                <c:pt idx="26539">
                  <c:v>0.25259515570934199</c:v>
                </c:pt>
                <c:pt idx="26540">
                  <c:v>0.282392026578073</c:v>
                </c:pt>
                <c:pt idx="26541">
                  <c:v>0.25179856115107901</c:v>
                </c:pt>
                <c:pt idx="26542">
                  <c:v>0.26760563380281699</c:v>
                </c:pt>
                <c:pt idx="26543">
                  <c:v>0.32319391634980899</c:v>
                </c:pt>
                <c:pt idx="26544">
                  <c:v>0.30465949820788502</c:v>
                </c:pt>
                <c:pt idx="26545">
                  <c:v>0.26315789473684198</c:v>
                </c:pt>
                <c:pt idx="26546">
                  <c:v>0.27156549520766698</c:v>
                </c:pt>
                <c:pt idx="26547">
                  <c:v>0.255255255255255</c:v>
                </c:pt>
                <c:pt idx="26548">
                  <c:v>0.31638418079095998</c:v>
                </c:pt>
                <c:pt idx="26549">
                  <c:v>0.35668789808917101</c:v>
                </c:pt>
                <c:pt idx="26550">
                  <c:v>0.36874999999999902</c:v>
                </c:pt>
                <c:pt idx="26551">
                  <c:v>0.39072847682119199</c:v>
                </c:pt>
                <c:pt idx="26552">
                  <c:v>0.48656716417910401</c:v>
                </c:pt>
                <c:pt idx="26553">
                  <c:v>0.47246376811594198</c:v>
                </c:pt>
                <c:pt idx="26554">
                  <c:v>0.46710526315789402</c:v>
                </c:pt>
                <c:pt idx="26555">
                  <c:v>0.46103896103896103</c:v>
                </c:pt>
                <c:pt idx="26556">
                  <c:v>0.50841750841750799</c:v>
                </c:pt>
                <c:pt idx="26557">
                  <c:v>0.498349834983498</c:v>
                </c:pt>
                <c:pt idx="26558">
                  <c:v>0.49635036496350299</c:v>
                </c:pt>
                <c:pt idx="26559">
                  <c:v>0.535433070866141</c:v>
                </c:pt>
                <c:pt idx="26560">
                  <c:v>0.58364312267657903</c:v>
                </c:pt>
                <c:pt idx="26561">
                  <c:v>0.53548387096774097</c:v>
                </c:pt>
                <c:pt idx="26562">
                  <c:v>0.54515050167224</c:v>
                </c:pt>
                <c:pt idx="26563">
                  <c:v>0.50464396284829705</c:v>
                </c:pt>
                <c:pt idx="26564">
                  <c:v>0.50340136054421702</c:v>
                </c:pt>
                <c:pt idx="26565">
                  <c:v>0.46801346801346799</c:v>
                </c:pt>
                <c:pt idx="26566">
                  <c:v>0.46801346801346799</c:v>
                </c:pt>
                <c:pt idx="26567">
                  <c:v>0.45874587458745802</c:v>
                </c:pt>
                <c:pt idx="26568">
                  <c:v>0.50545454545454505</c:v>
                </c:pt>
                <c:pt idx="26569">
                  <c:v>0.48920863309352502</c:v>
                </c:pt>
                <c:pt idx="26570">
                  <c:v>0.563291139240506</c:v>
                </c:pt>
                <c:pt idx="26571">
                  <c:v>0.40181268882175197</c:v>
                </c:pt>
                <c:pt idx="26572">
                  <c:v>0.44023323615160298</c:v>
                </c:pt>
                <c:pt idx="26573">
                  <c:v>0.51890034364261095</c:v>
                </c:pt>
                <c:pt idx="26574">
                  <c:v>0.51557093425605505</c:v>
                </c:pt>
                <c:pt idx="26575">
                  <c:v>8.6455331412103008E-3</c:v>
                </c:pt>
                <c:pt idx="26576">
                  <c:v>8.6455331412103008E-3</c:v>
                </c:pt>
                <c:pt idx="26577">
                  <c:v>9.3749999999999094E-3</c:v>
                </c:pt>
                <c:pt idx="26578">
                  <c:v>1.0638297872340399E-2</c:v>
                </c:pt>
                <c:pt idx="26579">
                  <c:v>1.07142857142856E-2</c:v>
                </c:pt>
                <c:pt idx="26580">
                  <c:v>1.0791366906474699E-2</c:v>
                </c:pt>
                <c:pt idx="26581">
                  <c:v>1.0948905109489E-2</c:v>
                </c:pt>
                <c:pt idx="26582">
                  <c:v>1.3157894736842E-2</c:v>
                </c:pt>
                <c:pt idx="26583">
                  <c:v>0.14405010438413299</c:v>
                </c:pt>
                <c:pt idx="26584">
                  <c:v>0.14775160599571699</c:v>
                </c:pt>
                <c:pt idx="26585">
                  <c:v>0.139959432048681</c:v>
                </c:pt>
                <c:pt idx="26586">
                  <c:v>0.14775160599571699</c:v>
                </c:pt>
                <c:pt idx="26587">
                  <c:v>0.16707021791767501</c:v>
                </c:pt>
                <c:pt idx="26588">
                  <c:v>0.184986595174262</c:v>
                </c:pt>
                <c:pt idx="26589">
                  <c:v>0.197707736389684</c:v>
                </c:pt>
                <c:pt idx="26590">
                  <c:v>0.149999999999999</c:v>
                </c:pt>
                <c:pt idx="26591">
                  <c:v>0.101298701298701</c:v>
                </c:pt>
                <c:pt idx="26592">
                  <c:v>4.7619047619047603E-2</c:v>
                </c:pt>
                <c:pt idx="26593">
                  <c:v>0.107142857142857</c:v>
                </c:pt>
                <c:pt idx="26594">
                  <c:v>0.11111111111111099</c:v>
                </c:pt>
                <c:pt idx="26595">
                  <c:v>0.117977528089887</c:v>
                </c:pt>
                <c:pt idx="26596">
                  <c:v>0.116279069767441</c:v>
                </c:pt>
                <c:pt idx="26597">
                  <c:v>0.11111111111111099</c:v>
                </c:pt>
                <c:pt idx="26598">
                  <c:v>0.10752688172043</c:v>
                </c:pt>
                <c:pt idx="26599">
                  <c:v>0.11049723756906001</c:v>
                </c:pt>
                <c:pt idx="26600">
                  <c:v>0.116279069767441</c:v>
                </c:pt>
                <c:pt idx="26601">
                  <c:v>0.14626865671641701</c:v>
                </c:pt>
                <c:pt idx="26602">
                  <c:v>0.128608923884514</c:v>
                </c:pt>
                <c:pt idx="26603">
                  <c:v>0.12039312039312</c:v>
                </c:pt>
                <c:pt idx="26604">
                  <c:v>0.107221006564551</c:v>
                </c:pt>
                <c:pt idx="26605">
                  <c:v>0.12219451371571</c:v>
                </c:pt>
                <c:pt idx="26606">
                  <c:v>5.26315789473683E-2</c:v>
                </c:pt>
                <c:pt idx="26607">
                  <c:v>5.3521126760563302E-2</c:v>
                </c:pt>
                <c:pt idx="26608">
                  <c:v>3.2051282051282097E-2</c:v>
                </c:pt>
                <c:pt idx="26609">
                  <c:v>3.1446540880503103E-2</c:v>
                </c:pt>
                <c:pt idx="26610">
                  <c:v>3.1645569620253097E-2</c:v>
                </c:pt>
                <c:pt idx="26611">
                  <c:v>3.03030303030302E-2</c:v>
                </c:pt>
                <c:pt idx="26612">
                  <c:v>3.1645569620253097E-2</c:v>
                </c:pt>
                <c:pt idx="26613">
                  <c:v>3.1055900621117901E-2</c:v>
                </c:pt>
                <c:pt idx="26614">
                  <c:v>-0.11656441717791401</c:v>
                </c:pt>
                <c:pt idx="26615">
                  <c:v>1.9390581717451501E-2</c:v>
                </c:pt>
                <c:pt idx="26616">
                  <c:v>2.80112044817926E-3</c:v>
                </c:pt>
                <c:pt idx="26617">
                  <c:v>2.7472527472527299E-2</c:v>
                </c:pt>
                <c:pt idx="26618">
                  <c:v>1.9498607242339702E-2</c:v>
                </c:pt>
                <c:pt idx="26619">
                  <c:v>2.32558139534884E-2</c:v>
                </c:pt>
                <c:pt idx="26620">
                  <c:v>2.3890784982934999E-2</c:v>
                </c:pt>
                <c:pt idx="26621">
                  <c:v>3.2967032967033003E-2</c:v>
                </c:pt>
                <c:pt idx="26622">
                  <c:v>1.45985401459853E-2</c:v>
                </c:pt>
                <c:pt idx="26623">
                  <c:v>1.45985401459853E-2</c:v>
                </c:pt>
                <c:pt idx="26624">
                  <c:v>1.5267175572519101E-2</c:v>
                </c:pt>
                <c:pt idx="26625">
                  <c:v>7.8125E-3</c:v>
                </c:pt>
                <c:pt idx="26626">
                  <c:v>-8.6455331412103008E-3</c:v>
                </c:pt>
                <c:pt idx="26627">
                  <c:v>-8.6455331412103008E-3</c:v>
                </c:pt>
                <c:pt idx="26628">
                  <c:v>-9.9667774086378193E-3</c:v>
                </c:pt>
                <c:pt idx="26629">
                  <c:v>-2.66429840142095E-2</c:v>
                </c:pt>
                <c:pt idx="26630">
                  <c:v>-2.6362038664323201E-2</c:v>
                </c:pt>
                <c:pt idx="26631">
                  <c:v>-4.19580419580418E-2</c:v>
                </c:pt>
                <c:pt idx="26632">
                  <c:v>-2.7726432532347401E-2</c:v>
                </c:pt>
                <c:pt idx="26633">
                  <c:v>-3.3088235294117703E-2</c:v>
                </c:pt>
                <c:pt idx="26634">
                  <c:v>-3.5335689045936397E-2</c:v>
                </c:pt>
                <c:pt idx="26635">
                  <c:v>-3.5460992907801303E-2</c:v>
                </c:pt>
                <c:pt idx="26636">
                  <c:v>-3.5971223021582698E-2</c:v>
                </c:pt>
                <c:pt idx="26637">
                  <c:v>-3.6231884057970898E-2</c:v>
                </c:pt>
                <c:pt idx="26638">
                  <c:v>-1.39372822299652E-2</c:v>
                </c:pt>
                <c:pt idx="26639">
                  <c:v>-2.0715630885122401E-2</c:v>
                </c:pt>
                <c:pt idx="26640">
                  <c:v>-3.8610038610038498E-3</c:v>
                </c:pt>
                <c:pt idx="26641">
                  <c:v>-4.2918454935623098E-3</c:v>
                </c:pt>
                <c:pt idx="26642">
                  <c:v>-4.8780487804877997E-3</c:v>
                </c:pt>
                <c:pt idx="26643">
                  <c:v>-4.9504950495049497E-3</c:v>
                </c:pt>
                <c:pt idx="26644">
                  <c:v>-4.4854881266490801E-2</c:v>
                </c:pt>
                <c:pt idx="26645">
                  <c:v>-4.0767386091126998E-2</c:v>
                </c:pt>
                <c:pt idx="26646">
                  <c:v>-3.7037037037036903E-2</c:v>
                </c:pt>
                <c:pt idx="26647">
                  <c:v>-3.76940133037693E-2</c:v>
                </c:pt>
                <c:pt idx="26648">
                  <c:v>-3.07017543859648E-2</c:v>
                </c:pt>
                <c:pt idx="26649">
                  <c:v>-3.6082474226804197E-2</c:v>
                </c:pt>
                <c:pt idx="26650">
                  <c:v>-3.4999999999999899E-2</c:v>
                </c:pt>
                <c:pt idx="26651">
                  <c:v>-3.7234042553191397E-2</c:v>
                </c:pt>
                <c:pt idx="26652">
                  <c:v>-5.2083333333332498E-3</c:v>
                </c:pt>
                <c:pt idx="26653">
                  <c:v>-5.2083333333332498E-3</c:v>
                </c:pt>
                <c:pt idx="26654">
                  <c:v>-4.9504950495049497E-3</c:v>
                </c:pt>
                <c:pt idx="26655">
                  <c:v>-5.12820512820511E-3</c:v>
                </c:pt>
                <c:pt idx="26656">
                  <c:v>-4.6511627906977698E-3</c:v>
                </c:pt>
                <c:pt idx="26657">
                  <c:v>-1.26582278481013E-2</c:v>
                </c:pt>
                <c:pt idx="26658">
                  <c:v>-2.7295285359801399E-2</c:v>
                </c:pt>
                <c:pt idx="26659">
                  <c:v>-4.1564792176039103E-2</c:v>
                </c:pt>
                <c:pt idx="26660">
                  <c:v>-0.11111111111111099</c:v>
                </c:pt>
                <c:pt idx="26661">
                  <c:v>-0.103825136612021</c:v>
                </c:pt>
                <c:pt idx="26662">
                  <c:v>-5.3968253968253999E-2</c:v>
                </c:pt>
                <c:pt idx="26663">
                  <c:v>-5.6105610561056E-2</c:v>
                </c:pt>
                <c:pt idx="26664">
                  <c:v>-7.73809523809523E-2</c:v>
                </c:pt>
                <c:pt idx="26665">
                  <c:v>-7.8313253012048195E-2</c:v>
                </c:pt>
                <c:pt idx="26666">
                  <c:v>5.2341597796143197E-2</c:v>
                </c:pt>
                <c:pt idx="26667">
                  <c:v>3.5812672176308499E-2</c:v>
                </c:pt>
                <c:pt idx="26668">
                  <c:v>5.5393586005830997E-2</c:v>
                </c:pt>
                <c:pt idx="26669">
                  <c:v>5.0938337801608599E-2</c:v>
                </c:pt>
                <c:pt idx="26670">
                  <c:v>6.0518731988472498E-2</c:v>
                </c:pt>
                <c:pt idx="26671">
                  <c:v>-0.10659898477157299</c:v>
                </c:pt>
                <c:pt idx="26672">
                  <c:v>-3.5629453681710103E-2</c:v>
                </c:pt>
                <c:pt idx="26673">
                  <c:v>-4.69483568075117E-2</c:v>
                </c:pt>
                <c:pt idx="26674">
                  <c:v>-4.8780487804878002E-2</c:v>
                </c:pt>
                <c:pt idx="26675">
                  <c:v>-5.5690072639225097E-2</c:v>
                </c:pt>
                <c:pt idx="26676">
                  <c:v>-5.6234718826405801E-2</c:v>
                </c:pt>
                <c:pt idx="26677">
                  <c:v>-6.0686015831134602E-2</c:v>
                </c:pt>
                <c:pt idx="26678">
                  <c:v>-5.9431524547803601E-2</c:v>
                </c:pt>
                <c:pt idx="26679">
                  <c:v>-6.1994609164420497E-2</c:v>
                </c:pt>
                <c:pt idx="26680">
                  <c:v>-3.8461538461538498E-2</c:v>
                </c:pt>
                <c:pt idx="26681">
                  <c:v>-2.1621621621621599E-2</c:v>
                </c:pt>
                <c:pt idx="26682">
                  <c:v>2.6595744680851099E-2</c:v>
                </c:pt>
                <c:pt idx="26683">
                  <c:v>1.0582010582010601E-2</c:v>
                </c:pt>
                <c:pt idx="26684">
                  <c:v>1.1235955056179799E-2</c:v>
                </c:pt>
                <c:pt idx="26685">
                  <c:v>1.21951219512195E-2</c:v>
                </c:pt>
                <c:pt idx="26686">
                  <c:v>6.6666666666666596E-2</c:v>
                </c:pt>
                <c:pt idx="26687">
                  <c:v>7.8014184397163094E-2</c:v>
                </c:pt>
                <c:pt idx="26688">
                  <c:v>0.11111111111111099</c:v>
                </c:pt>
                <c:pt idx="26689">
                  <c:v>-3.3846153846153797E-2</c:v>
                </c:pt>
                <c:pt idx="26690">
                  <c:v>-3.7288135593220403E-2</c:v>
                </c:pt>
                <c:pt idx="26691">
                  <c:v>-4.4303797468354403E-2</c:v>
                </c:pt>
                <c:pt idx="26692">
                  <c:v>-4.6979865771812103E-2</c:v>
                </c:pt>
                <c:pt idx="26693">
                  <c:v>2.1021021021021099E-2</c:v>
                </c:pt>
                <c:pt idx="26694">
                  <c:v>1.14942528735633E-2</c:v>
                </c:pt>
                <c:pt idx="26695">
                  <c:v>-8.6455331412103008E-3</c:v>
                </c:pt>
                <c:pt idx="26696">
                  <c:v>-8.6455331412103008E-3</c:v>
                </c:pt>
                <c:pt idx="26697">
                  <c:v>-1.02389078498292E-2</c:v>
                </c:pt>
                <c:pt idx="26698">
                  <c:v>-1.1111111111111001E-2</c:v>
                </c:pt>
                <c:pt idx="26699">
                  <c:v>-3.0060120240480801E-2</c:v>
                </c:pt>
                <c:pt idx="26700">
                  <c:v>-3.4965034965035002E-2</c:v>
                </c:pt>
                <c:pt idx="26701">
                  <c:v>-4.0178571428571397E-2</c:v>
                </c:pt>
                <c:pt idx="26702">
                  <c:v>-4.6153846153846198E-2</c:v>
                </c:pt>
                <c:pt idx="26703">
                  <c:v>-4.7872340425531901E-2</c:v>
                </c:pt>
                <c:pt idx="26704">
                  <c:v>-1.8970189701897001E-2</c:v>
                </c:pt>
                <c:pt idx="26705">
                  <c:v>-0.16431924882629101</c:v>
                </c:pt>
                <c:pt idx="26706">
                  <c:v>-0.18518518518518501</c:v>
                </c:pt>
                <c:pt idx="26707">
                  <c:v>-0.21212121212121199</c:v>
                </c:pt>
                <c:pt idx="26708">
                  <c:v>-0.15076923076922999</c:v>
                </c:pt>
                <c:pt idx="26709">
                  <c:v>-0.182561307901907</c:v>
                </c:pt>
                <c:pt idx="26710">
                  <c:v>-0.202416918429003</c:v>
                </c:pt>
                <c:pt idx="26711">
                  <c:v>-0.19999999999999901</c:v>
                </c:pt>
                <c:pt idx="26712">
                  <c:v>-0.17449664429530101</c:v>
                </c:pt>
                <c:pt idx="26713">
                  <c:v>-0.204460966542751</c:v>
                </c:pt>
                <c:pt idx="26714">
                  <c:v>-0.16129032258064499</c:v>
                </c:pt>
                <c:pt idx="26715">
                  <c:v>-0.15406162464985901</c:v>
                </c:pt>
                <c:pt idx="26716">
                  <c:v>-0.14211886304909499</c:v>
                </c:pt>
                <c:pt idx="26717">
                  <c:v>-0.13725490196078399</c:v>
                </c:pt>
                <c:pt idx="26718">
                  <c:v>-9.4339622641510506E-3</c:v>
                </c:pt>
                <c:pt idx="26719">
                  <c:v>-0.15457413249211299</c:v>
                </c:pt>
                <c:pt idx="26720">
                  <c:v>-0.133333333333333</c:v>
                </c:pt>
                <c:pt idx="26721">
                  <c:v>-0.232876712328767</c:v>
                </c:pt>
                <c:pt idx="26722">
                  <c:v>-0.30465949820788502</c:v>
                </c:pt>
                <c:pt idx="26723">
                  <c:v>-0.37903225806451601</c:v>
                </c:pt>
                <c:pt idx="26724">
                  <c:v>-0.36799999999999999</c:v>
                </c:pt>
                <c:pt idx="26725">
                  <c:v>-0.444933920704845</c:v>
                </c:pt>
                <c:pt idx="26726">
                  <c:v>-0.40639269406392597</c:v>
                </c:pt>
                <c:pt idx="26727">
                  <c:v>-0.41935483870967699</c:v>
                </c:pt>
                <c:pt idx="26728">
                  <c:v>-0.43961352657004799</c:v>
                </c:pt>
                <c:pt idx="26729">
                  <c:v>-0.45606694560669397</c:v>
                </c:pt>
                <c:pt idx="26730">
                  <c:v>-0.34603174603174602</c:v>
                </c:pt>
                <c:pt idx="26731">
                  <c:v>-0.48444444444444401</c:v>
                </c:pt>
                <c:pt idx="26732">
                  <c:v>-0.37313432835820798</c:v>
                </c:pt>
                <c:pt idx="26733">
                  <c:v>-0.46181818181818102</c:v>
                </c:pt>
                <c:pt idx="26734">
                  <c:v>-0.380368098159509</c:v>
                </c:pt>
                <c:pt idx="26735">
                  <c:v>-0.43918918918918898</c:v>
                </c:pt>
                <c:pt idx="26736">
                  <c:v>-0.40625</c:v>
                </c:pt>
                <c:pt idx="26737">
                  <c:v>-0.41176470588235298</c:v>
                </c:pt>
                <c:pt idx="26738">
                  <c:v>-0.26347305389221498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-1.63934426229508E-2</c:v>
                </c:pt>
                <c:pt idx="26745">
                  <c:v>0</c:v>
                </c:pt>
                <c:pt idx="26746">
                  <c:v>-4.3298969072165003E-2</c:v>
                </c:pt>
                <c:pt idx="26747">
                  <c:v>-4.5356371490280697E-2</c:v>
                </c:pt>
                <c:pt idx="26748">
                  <c:v>-4.8951048951048903E-2</c:v>
                </c:pt>
                <c:pt idx="26749">
                  <c:v>-5.5408970976253302E-2</c:v>
                </c:pt>
                <c:pt idx="26750">
                  <c:v>-2.9850746268656799E-2</c:v>
                </c:pt>
                <c:pt idx="26751">
                  <c:v>-2.8985507246376701E-2</c:v>
                </c:pt>
                <c:pt idx="26752">
                  <c:v>-2.87081339712917E-2</c:v>
                </c:pt>
                <c:pt idx="26753">
                  <c:v>-3.125E-2</c:v>
                </c:pt>
                <c:pt idx="26754">
                  <c:v>-3.7735849056603703E-2</c:v>
                </c:pt>
                <c:pt idx="26755">
                  <c:v>1.7751479289940902E-2</c:v>
                </c:pt>
                <c:pt idx="26756">
                  <c:v>7.1999999999999995E-2</c:v>
                </c:pt>
                <c:pt idx="26757">
                  <c:v>7.3170731707317097E-2</c:v>
                </c:pt>
                <c:pt idx="26758">
                  <c:v>1.7751479289940902E-2</c:v>
                </c:pt>
                <c:pt idx="26759">
                  <c:v>3.5294117647058899E-2</c:v>
                </c:pt>
                <c:pt idx="26760">
                  <c:v>3.8961038961038801E-2</c:v>
                </c:pt>
                <c:pt idx="26761">
                  <c:v>4.19580419580418E-2</c:v>
                </c:pt>
                <c:pt idx="26762">
                  <c:v>-0.10091743119266</c:v>
                </c:pt>
                <c:pt idx="26763">
                  <c:v>-8.3333333333333204E-2</c:v>
                </c:pt>
                <c:pt idx="26764">
                  <c:v>-9.0909090909090801E-2</c:v>
                </c:pt>
                <c:pt idx="26765">
                  <c:v>3.8560411311053998E-2</c:v>
                </c:pt>
                <c:pt idx="26766">
                  <c:v>3.8759689922480599E-2</c:v>
                </c:pt>
                <c:pt idx="26767">
                  <c:v>3.9370078740157403E-2</c:v>
                </c:pt>
                <c:pt idx="26768">
                  <c:v>1.5706806282722498E-2</c:v>
                </c:pt>
                <c:pt idx="26769">
                  <c:v>1.6949152542372801E-2</c:v>
                </c:pt>
                <c:pt idx="26770">
                  <c:v>1.74418604651163E-2</c:v>
                </c:pt>
                <c:pt idx="26771">
                  <c:v>2.15827338129497E-2</c:v>
                </c:pt>
                <c:pt idx="26772">
                  <c:v>1.09090909090909E-2</c:v>
                </c:pt>
                <c:pt idx="26773">
                  <c:v>1.2244897959183499E-2</c:v>
                </c:pt>
                <c:pt idx="26774">
                  <c:v>0</c:v>
                </c:pt>
                <c:pt idx="26775">
                  <c:v>2.3622047244094401E-2</c:v>
                </c:pt>
                <c:pt idx="26776">
                  <c:v>3.8610038610038498E-3</c:v>
                </c:pt>
                <c:pt idx="26777">
                  <c:v>2.7237354085602999E-2</c:v>
                </c:pt>
                <c:pt idx="26778">
                  <c:v>1.6E-2</c:v>
                </c:pt>
                <c:pt idx="26779">
                  <c:v>3.2258064516128997E-2</c:v>
                </c:pt>
                <c:pt idx="26780">
                  <c:v>4.3137254901960798E-2</c:v>
                </c:pt>
                <c:pt idx="26781">
                  <c:v>5.30303030303029E-2</c:v>
                </c:pt>
                <c:pt idx="26782">
                  <c:v>1.7921146953405E-2</c:v>
                </c:pt>
                <c:pt idx="26783">
                  <c:v>2.8169014084507001E-2</c:v>
                </c:pt>
                <c:pt idx="26784">
                  <c:v>1.7543859649122799E-2</c:v>
                </c:pt>
                <c:pt idx="26785">
                  <c:v>1.63934426229508E-2</c:v>
                </c:pt>
                <c:pt idx="26786">
                  <c:v>1.73010380622837E-2</c:v>
                </c:pt>
                <c:pt idx="26787">
                  <c:v>1.8181818181818001E-2</c:v>
                </c:pt>
                <c:pt idx="26788">
                  <c:v>1.9011406844106502E-2</c:v>
                </c:pt>
                <c:pt idx="26789">
                  <c:v>1.1583011583011499E-2</c:v>
                </c:pt>
                <c:pt idx="26790">
                  <c:v>1.3100436681222599E-2</c:v>
                </c:pt>
                <c:pt idx="26791">
                  <c:v>1.26582278481013E-2</c:v>
                </c:pt>
                <c:pt idx="26792">
                  <c:v>1.32158590308371E-2</c:v>
                </c:pt>
                <c:pt idx="26793">
                  <c:v>1.33333333333334E-2</c:v>
                </c:pt>
                <c:pt idx="26794">
                  <c:v>1.4084507042253501E-2</c:v>
                </c:pt>
                <c:pt idx="26795">
                  <c:v>0.25090909090909003</c:v>
                </c:pt>
                <c:pt idx="26796">
                  <c:v>0.24137931034482701</c:v>
                </c:pt>
                <c:pt idx="26797">
                  <c:v>0.23420074349442299</c:v>
                </c:pt>
                <c:pt idx="26798">
                  <c:v>4.2313117066290398E-3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-5.6074766355140799E-3</c:v>
                </c:pt>
                <c:pt idx="26804">
                  <c:v>-5.9880239520957402E-3</c:v>
                </c:pt>
                <c:pt idx="26805">
                  <c:v>-6.8649885583524899E-3</c:v>
                </c:pt>
                <c:pt idx="26806">
                  <c:v>0.112781954887217</c:v>
                </c:pt>
                <c:pt idx="26807">
                  <c:v>0.1171875</c:v>
                </c:pt>
                <c:pt idx="26808">
                  <c:v>0.13698630136986301</c:v>
                </c:pt>
                <c:pt idx="26809">
                  <c:v>0.123287671232876</c:v>
                </c:pt>
                <c:pt idx="26810">
                  <c:v>0.14835164835164799</c:v>
                </c:pt>
                <c:pt idx="26811">
                  <c:v>0.1875</c:v>
                </c:pt>
                <c:pt idx="26812">
                  <c:v>0.210191082802547</c:v>
                </c:pt>
                <c:pt idx="26813">
                  <c:v>0.219999999999999</c:v>
                </c:pt>
                <c:pt idx="26814">
                  <c:v>0.23571428571428499</c:v>
                </c:pt>
                <c:pt idx="26815">
                  <c:v>0.121495327102803</c:v>
                </c:pt>
                <c:pt idx="26816">
                  <c:v>0.12956810631229199</c:v>
                </c:pt>
                <c:pt idx="26817">
                  <c:v>0.152941176470588</c:v>
                </c:pt>
                <c:pt idx="26818">
                  <c:v>0.32558139534883701</c:v>
                </c:pt>
                <c:pt idx="26819">
                  <c:v>0.29166666666666602</c:v>
                </c:pt>
                <c:pt idx="26820">
                  <c:v>0.29787234042553101</c:v>
                </c:pt>
                <c:pt idx="26821">
                  <c:v>0.34426229508196698</c:v>
                </c:pt>
                <c:pt idx="26822">
                  <c:v>0.32270916334661298</c:v>
                </c:pt>
                <c:pt idx="26823">
                  <c:v>0</c:v>
                </c:pt>
                <c:pt idx="26824">
                  <c:v>0</c:v>
                </c:pt>
                <c:pt idx="26825">
                  <c:v>-1.5706806282722498E-2</c:v>
                </c:pt>
                <c:pt idx="26826">
                  <c:v>0</c:v>
                </c:pt>
                <c:pt idx="26827">
                  <c:v>0</c:v>
                </c:pt>
                <c:pt idx="26828">
                  <c:v>7.6335877862594402E-3</c:v>
                </c:pt>
                <c:pt idx="26829">
                  <c:v>6.4794816414686096E-3</c:v>
                </c:pt>
                <c:pt idx="26830">
                  <c:v>-3.4351145038167899E-2</c:v>
                </c:pt>
                <c:pt idx="26831">
                  <c:v>-3.4351145038167899E-2</c:v>
                </c:pt>
                <c:pt idx="26832">
                  <c:v>-3.54330708661416E-2</c:v>
                </c:pt>
                <c:pt idx="26833">
                  <c:v>-6.6371681415929196E-2</c:v>
                </c:pt>
                <c:pt idx="26834">
                  <c:v>-6.0948081264108299E-2</c:v>
                </c:pt>
                <c:pt idx="26835">
                  <c:v>-5.8315334773218097E-2</c:v>
                </c:pt>
                <c:pt idx="26836">
                  <c:v>-6.8702290076335798E-2</c:v>
                </c:pt>
                <c:pt idx="26837">
                  <c:v>-6.83544303797467E-2</c:v>
                </c:pt>
                <c:pt idx="26838">
                  <c:v>-4.3478260869565098E-2</c:v>
                </c:pt>
                <c:pt idx="26839">
                  <c:v>2.17917675544794E-2</c:v>
                </c:pt>
                <c:pt idx="26840">
                  <c:v>2.18978102189781E-2</c:v>
                </c:pt>
                <c:pt idx="26841">
                  <c:v>2.3872679045092899E-2</c:v>
                </c:pt>
                <c:pt idx="26842">
                  <c:v>2.57879656160457E-2</c:v>
                </c:pt>
                <c:pt idx="26843">
                  <c:v>-2.8846153846153699E-2</c:v>
                </c:pt>
                <c:pt idx="26844">
                  <c:v>-3.0150753768844098E-2</c:v>
                </c:pt>
                <c:pt idx="26845">
                  <c:v>-3.2967032967033003E-2</c:v>
                </c:pt>
                <c:pt idx="26846">
                  <c:v>-9.2879256965945293E-3</c:v>
                </c:pt>
                <c:pt idx="26847">
                  <c:v>-1.7543859649122799E-2</c:v>
                </c:pt>
                <c:pt idx="26848">
                  <c:v>-1.8181818181818001E-2</c:v>
                </c:pt>
                <c:pt idx="26849">
                  <c:v>-4.0540540540540501E-2</c:v>
                </c:pt>
                <c:pt idx="26850">
                  <c:v>-4.4444444444444502E-2</c:v>
                </c:pt>
                <c:pt idx="26851">
                  <c:v>9.0634441087613597E-3</c:v>
                </c:pt>
                <c:pt idx="26852">
                  <c:v>1.02389078498292E-2</c:v>
                </c:pt>
                <c:pt idx="26853">
                  <c:v>1.01694915254237E-2</c:v>
                </c:pt>
                <c:pt idx="26854">
                  <c:v>9.375E-2</c:v>
                </c:pt>
                <c:pt idx="26855">
                  <c:v>8.9552238805970102E-2</c:v>
                </c:pt>
                <c:pt idx="26856">
                  <c:v>9.7560975609756101E-2</c:v>
                </c:pt>
                <c:pt idx="26857">
                  <c:v>8.5714285714285604E-2</c:v>
                </c:pt>
                <c:pt idx="26858">
                  <c:v>8.6330935251798399E-2</c:v>
                </c:pt>
                <c:pt idx="26859">
                  <c:v>9.4488188976377993E-2</c:v>
                </c:pt>
                <c:pt idx="26860">
                  <c:v>8.3916083916083906E-2</c:v>
                </c:pt>
                <c:pt idx="26861">
                  <c:v>8.1081081081081099E-2</c:v>
                </c:pt>
                <c:pt idx="26862">
                  <c:v>8.7248322147650895E-2</c:v>
                </c:pt>
                <c:pt idx="26863">
                  <c:v>9.4202898550724598E-2</c:v>
                </c:pt>
                <c:pt idx="26864">
                  <c:v>0.18032786885245899</c:v>
                </c:pt>
                <c:pt idx="26865">
                  <c:v>0.182608695652173</c:v>
                </c:pt>
                <c:pt idx="26866">
                  <c:v>8.8803088803088806E-2</c:v>
                </c:pt>
                <c:pt idx="26867">
                  <c:v>0.14379084967320199</c:v>
                </c:pt>
                <c:pt idx="26868">
                  <c:v>0.21830985915492901</c:v>
                </c:pt>
                <c:pt idx="26869">
                  <c:v>0.21232876712328699</c:v>
                </c:pt>
                <c:pt idx="26870">
                  <c:v>0.36752136752136699</c:v>
                </c:pt>
                <c:pt idx="26871">
                  <c:v>0.36134453781512599</c:v>
                </c:pt>
                <c:pt idx="26872">
                  <c:v>0.33920704845814897</c:v>
                </c:pt>
                <c:pt idx="26873">
                  <c:v>0.27678571428571402</c:v>
                </c:pt>
                <c:pt idx="26874">
                  <c:v>0.34579439252336402</c:v>
                </c:pt>
                <c:pt idx="26875">
                  <c:v>0.30327868852459</c:v>
                </c:pt>
                <c:pt idx="26876">
                  <c:v>0.318965517241379</c:v>
                </c:pt>
                <c:pt idx="26877">
                  <c:v>0.23144104803493401</c:v>
                </c:pt>
                <c:pt idx="26878">
                  <c:v>0.244239631336405</c:v>
                </c:pt>
                <c:pt idx="26879">
                  <c:v>0.22727272727272699</c:v>
                </c:pt>
                <c:pt idx="26880">
                  <c:v>0.33333333333333298</c:v>
                </c:pt>
                <c:pt idx="26881">
                  <c:v>0.323943661971831</c:v>
                </c:pt>
                <c:pt idx="26882">
                  <c:v>0.25263157894736799</c:v>
                </c:pt>
                <c:pt idx="26883">
                  <c:v>0.184834123222748</c:v>
                </c:pt>
                <c:pt idx="26884">
                  <c:v>0.34931506849315003</c:v>
                </c:pt>
                <c:pt idx="26885">
                  <c:v>0.28187919463087202</c:v>
                </c:pt>
                <c:pt idx="26886">
                  <c:v>0.44223107569721098</c:v>
                </c:pt>
                <c:pt idx="26887">
                  <c:v>0.30111524163568698</c:v>
                </c:pt>
                <c:pt idx="26888">
                  <c:v>0.30434782608695599</c:v>
                </c:pt>
                <c:pt idx="26889">
                  <c:v>0.33333333333333298</c:v>
                </c:pt>
                <c:pt idx="26890">
                  <c:v>0.35510204081632601</c:v>
                </c:pt>
                <c:pt idx="26891">
                  <c:v>0.40092165898617499</c:v>
                </c:pt>
                <c:pt idx="26892">
                  <c:v>0.38666666666666599</c:v>
                </c:pt>
                <c:pt idx="26893">
                  <c:v>0.36099585062240602</c:v>
                </c:pt>
                <c:pt idx="26894">
                  <c:v>0.469090909090909</c:v>
                </c:pt>
                <c:pt idx="26895">
                  <c:v>0.37762237762237699</c:v>
                </c:pt>
                <c:pt idx="26896">
                  <c:v>0.39999999999999902</c:v>
                </c:pt>
                <c:pt idx="26897">
                  <c:v>0.42857142857142799</c:v>
                </c:pt>
                <c:pt idx="26898">
                  <c:v>0.44999999999999901</c:v>
                </c:pt>
                <c:pt idx="26899">
                  <c:v>0.495412844036697</c:v>
                </c:pt>
                <c:pt idx="26900">
                  <c:v>0.47787610619469001</c:v>
                </c:pt>
                <c:pt idx="26901">
                  <c:v>0.483870967741935</c:v>
                </c:pt>
                <c:pt idx="26902">
                  <c:v>0.48837209302325502</c:v>
                </c:pt>
                <c:pt idx="26903">
                  <c:v>0.467289719626168</c:v>
                </c:pt>
                <c:pt idx="26904">
                  <c:v>0.45116279069767401</c:v>
                </c:pt>
                <c:pt idx="26905">
                  <c:v>0.47169811320754701</c:v>
                </c:pt>
                <c:pt idx="26906">
                  <c:v>0.474654377880184</c:v>
                </c:pt>
                <c:pt idx="26907">
                  <c:v>0.467289719626168</c:v>
                </c:pt>
                <c:pt idx="26908">
                  <c:v>0.467289719626168</c:v>
                </c:pt>
                <c:pt idx="26909">
                  <c:v>0.442922374429223</c:v>
                </c:pt>
                <c:pt idx="26910">
                  <c:v>0.442922374429223</c:v>
                </c:pt>
                <c:pt idx="26911">
                  <c:v>0.38339920948616601</c:v>
                </c:pt>
                <c:pt idx="26912">
                  <c:v>0.38515901060070601</c:v>
                </c:pt>
                <c:pt idx="26913">
                  <c:v>0.78048780487804803</c:v>
                </c:pt>
                <c:pt idx="26914">
                  <c:v>0.797468354430379</c:v>
                </c:pt>
                <c:pt idx="26915">
                  <c:v>0</c:v>
                </c:pt>
                <c:pt idx="26916">
                  <c:v>0</c:v>
                </c:pt>
                <c:pt idx="26917">
                  <c:v>-5.9405940594059398E-3</c:v>
                </c:pt>
                <c:pt idx="26918">
                  <c:v>-6.0606060606060996E-3</c:v>
                </c:pt>
                <c:pt idx="26919">
                  <c:v>-1.2048192771084199E-2</c:v>
                </c:pt>
                <c:pt idx="26920">
                  <c:v>2.1413276231263502E-3</c:v>
                </c:pt>
                <c:pt idx="26921">
                  <c:v>2.10526315789483E-3</c:v>
                </c:pt>
                <c:pt idx="26922">
                  <c:v>1.86219739292359E-3</c:v>
                </c:pt>
                <c:pt idx="26923">
                  <c:v>-3.7313432835821502E-3</c:v>
                </c:pt>
                <c:pt idx="26924">
                  <c:v>-3.7593984962405098E-3</c:v>
                </c:pt>
                <c:pt idx="26925">
                  <c:v>-3.8910505836575698E-3</c:v>
                </c:pt>
                <c:pt idx="26926">
                  <c:v>1.26582278481013E-2</c:v>
                </c:pt>
                <c:pt idx="26927">
                  <c:v>-0.106870229007633</c:v>
                </c:pt>
                <c:pt idx="26928">
                  <c:v>-0.105788423153692</c:v>
                </c:pt>
                <c:pt idx="26929">
                  <c:v>-0.112903225806451</c:v>
                </c:pt>
                <c:pt idx="26930">
                  <c:v>-0.13592233009708701</c:v>
                </c:pt>
                <c:pt idx="26931">
                  <c:v>-0.14213197969543101</c:v>
                </c:pt>
                <c:pt idx="26932">
                  <c:v>-7.0217917675544805E-2</c:v>
                </c:pt>
                <c:pt idx="26933">
                  <c:v>-6.9879518072288996E-2</c:v>
                </c:pt>
                <c:pt idx="26934">
                  <c:v>9.4444444444444497E-2</c:v>
                </c:pt>
                <c:pt idx="26935">
                  <c:v>0.10759493670886</c:v>
                </c:pt>
                <c:pt idx="26936">
                  <c:v>0.237237237237237</c:v>
                </c:pt>
                <c:pt idx="26937">
                  <c:v>0.23312883435582801</c:v>
                </c:pt>
                <c:pt idx="26938">
                  <c:v>0.36434108527131698</c:v>
                </c:pt>
                <c:pt idx="26939">
                  <c:v>0.32319391634980899</c:v>
                </c:pt>
                <c:pt idx="26940">
                  <c:v>0.375999999999999</c:v>
                </c:pt>
                <c:pt idx="26941">
                  <c:v>0.36032388663967602</c:v>
                </c:pt>
                <c:pt idx="26942">
                  <c:v>0.38016528925619802</c:v>
                </c:pt>
                <c:pt idx="26943">
                  <c:v>0.36220472440944801</c:v>
                </c:pt>
                <c:pt idx="26944">
                  <c:v>0.39855072463768099</c:v>
                </c:pt>
                <c:pt idx="26945">
                  <c:v>0.35947712418300598</c:v>
                </c:pt>
                <c:pt idx="26946">
                  <c:v>0.38157894736842102</c:v>
                </c:pt>
                <c:pt idx="26947">
                  <c:v>0.391891891891891</c:v>
                </c:pt>
                <c:pt idx="26948">
                  <c:v>0.41254125412541198</c:v>
                </c:pt>
                <c:pt idx="26949">
                  <c:v>0.399361022364217</c:v>
                </c:pt>
                <c:pt idx="26950">
                  <c:v>0.40453074433656899</c:v>
                </c:pt>
                <c:pt idx="26951">
                  <c:v>0.45454545454545398</c:v>
                </c:pt>
                <c:pt idx="26952">
                  <c:v>0.46212121212121199</c:v>
                </c:pt>
                <c:pt idx="26953">
                  <c:v>0.49063670411985</c:v>
                </c:pt>
                <c:pt idx="26954">
                  <c:v>0.50375939849623996</c:v>
                </c:pt>
                <c:pt idx="26955">
                  <c:v>0.46853146853146799</c:v>
                </c:pt>
                <c:pt idx="26956">
                  <c:v>0.49629629629629601</c:v>
                </c:pt>
                <c:pt idx="26957">
                  <c:v>0.498098859315589</c:v>
                </c:pt>
                <c:pt idx="26958">
                  <c:v>0.51937984496124001</c:v>
                </c:pt>
                <c:pt idx="26959">
                  <c:v>0.47126436781609099</c:v>
                </c:pt>
                <c:pt idx="26960">
                  <c:v>0.53956834532374098</c:v>
                </c:pt>
                <c:pt idx="26961">
                  <c:v>0.57647058823529396</c:v>
                </c:pt>
                <c:pt idx="26962">
                  <c:v>0.54243542435424297</c:v>
                </c:pt>
                <c:pt idx="26963">
                  <c:v>0.53068592057761699</c:v>
                </c:pt>
                <c:pt idx="26964">
                  <c:v>0.56390977443609003</c:v>
                </c:pt>
                <c:pt idx="26965">
                  <c:v>0.475728155339805</c:v>
                </c:pt>
                <c:pt idx="26966">
                  <c:v>0.48196721311475399</c:v>
                </c:pt>
                <c:pt idx="26967">
                  <c:v>0.52522255192878298</c:v>
                </c:pt>
                <c:pt idx="26968">
                  <c:v>0.52835820895522301</c:v>
                </c:pt>
                <c:pt idx="26969">
                  <c:v>0.55140186915887801</c:v>
                </c:pt>
                <c:pt idx="26970">
                  <c:v>0.54716981132075404</c:v>
                </c:pt>
                <c:pt idx="26971">
                  <c:v>4.2313117066290398E-3</c:v>
                </c:pt>
                <c:pt idx="26972">
                  <c:v>4.9916805324459104E-3</c:v>
                </c:pt>
                <c:pt idx="26973">
                  <c:v>0</c:v>
                </c:pt>
                <c:pt idx="26974">
                  <c:v>0</c:v>
                </c:pt>
                <c:pt idx="26975">
                  <c:v>0</c:v>
                </c:pt>
                <c:pt idx="26976">
                  <c:v>-2.83553875236295E-2</c:v>
                </c:pt>
                <c:pt idx="26977">
                  <c:v>-2.8901734104046201E-2</c:v>
                </c:pt>
                <c:pt idx="26978">
                  <c:v>-3.4324942791762E-2</c:v>
                </c:pt>
                <c:pt idx="26979">
                  <c:v>-3.7406483790523602E-2</c:v>
                </c:pt>
                <c:pt idx="26980">
                  <c:v>-7.49999999999999E-2</c:v>
                </c:pt>
                <c:pt idx="26981">
                  <c:v>-5.3164556962025301E-2</c:v>
                </c:pt>
                <c:pt idx="26982">
                  <c:v>-4.7835990888382703E-2</c:v>
                </c:pt>
                <c:pt idx="26983">
                  <c:v>-5.2863436123347901E-2</c:v>
                </c:pt>
                <c:pt idx="26984">
                  <c:v>-1.9354838709677299E-2</c:v>
                </c:pt>
                <c:pt idx="26985">
                  <c:v>-2.2670025188916899E-2</c:v>
                </c:pt>
                <c:pt idx="26986">
                  <c:v>5.0561797752809001E-2</c:v>
                </c:pt>
                <c:pt idx="26987">
                  <c:v>3.7037037037036903E-2</c:v>
                </c:pt>
                <c:pt idx="26988">
                  <c:v>3.6827195467422101E-2</c:v>
                </c:pt>
                <c:pt idx="26989">
                  <c:v>1.12994350282484E-2</c:v>
                </c:pt>
                <c:pt idx="26990">
                  <c:v>4.4943820224719197E-2</c:v>
                </c:pt>
                <c:pt idx="26991">
                  <c:v>4.5977011494252797E-2</c:v>
                </c:pt>
                <c:pt idx="26992">
                  <c:v>0.107246376811594</c:v>
                </c:pt>
                <c:pt idx="26993">
                  <c:v>0.109792284866468</c:v>
                </c:pt>
                <c:pt idx="26994">
                  <c:v>0.121311475409836</c:v>
                </c:pt>
                <c:pt idx="26995">
                  <c:v>0.12052117263843599</c:v>
                </c:pt>
                <c:pt idx="26996">
                  <c:v>0.10877192982456101</c:v>
                </c:pt>
                <c:pt idx="26997">
                  <c:v>6.6202090592334395E-2</c:v>
                </c:pt>
                <c:pt idx="26998">
                  <c:v>6.4406779661017002E-2</c:v>
                </c:pt>
                <c:pt idx="26999">
                  <c:v>6.1093247588424403E-2</c:v>
                </c:pt>
                <c:pt idx="27000">
                  <c:v>5.8103975535168197E-2</c:v>
                </c:pt>
                <c:pt idx="27001">
                  <c:v>3.03030303030302E-2</c:v>
                </c:pt>
                <c:pt idx="27002">
                  <c:v>3.6619718309859099E-2</c:v>
                </c:pt>
                <c:pt idx="27003">
                  <c:v>1.1235955056179799E-2</c:v>
                </c:pt>
                <c:pt idx="27004">
                  <c:v>5.6994818652849701E-2</c:v>
                </c:pt>
                <c:pt idx="27005">
                  <c:v>5.3824362606232197E-2</c:v>
                </c:pt>
                <c:pt idx="27006">
                  <c:v>5.9190031152647801E-2</c:v>
                </c:pt>
                <c:pt idx="27007">
                  <c:v>3.92749244712991E-2</c:v>
                </c:pt>
                <c:pt idx="27008">
                  <c:v>-2.40963855421687E-2</c:v>
                </c:pt>
                <c:pt idx="27009">
                  <c:v>-2.8169014084507001E-2</c:v>
                </c:pt>
                <c:pt idx="27010">
                  <c:v>-2.7972027972027899E-2</c:v>
                </c:pt>
                <c:pt idx="27011">
                  <c:v>-7.1942446043165003E-3</c:v>
                </c:pt>
                <c:pt idx="27012">
                  <c:v>6.25E-2</c:v>
                </c:pt>
                <c:pt idx="27013">
                  <c:v>6.01503759398496E-2</c:v>
                </c:pt>
                <c:pt idx="27014">
                  <c:v>5.6338028169014003E-2</c:v>
                </c:pt>
                <c:pt idx="27015">
                  <c:v>6.4000000000000001E-2</c:v>
                </c:pt>
                <c:pt idx="27016">
                  <c:v>0.16104868913857601</c:v>
                </c:pt>
                <c:pt idx="27017">
                  <c:v>0.15985130111524101</c:v>
                </c:pt>
                <c:pt idx="27018">
                  <c:v>0.30555555555555503</c:v>
                </c:pt>
                <c:pt idx="27019">
                  <c:v>0.32592592592592501</c:v>
                </c:pt>
                <c:pt idx="27020">
                  <c:v>0.23843416370106699</c:v>
                </c:pt>
                <c:pt idx="27021">
                  <c:v>0.22112211221122099</c:v>
                </c:pt>
                <c:pt idx="27022">
                  <c:v>0.23024054982817799</c:v>
                </c:pt>
                <c:pt idx="27023">
                  <c:v>0.24914675767917999</c:v>
                </c:pt>
                <c:pt idx="27024">
                  <c:v>0.21481481481481399</c:v>
                </c:pt>
                <c:pt idx="27025">
                  <c:v>0.19858156028368801</c:v>
                </c:pt>
                <c:pt idx="27026">
                  <c:v>0.20895522388059601</c:v>
                </c:pt>
                <c:pt idx="27027">
                  <c:v>0.20588235294117599</c:v>
                </c:pt>
                <c:pt idx="27028">
                  <c:v>0.19708029197080301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2.8938906752411502E-2</c:v>
                </c:pt>
                <c:pt idx="27033">
                  <c:v>3.08219178082191E-2</c:v>
                </c:pt>
                <c:pt idx="27034">
                  <c:v>3.2142857142857202E-2</c:v>
                </c:pt>
                <c:pt idx="27035">
                  <c:v>3.3088235294117703E-2</c:v>
                </c:pt>
                <c:pt idx="27036">
                  <c:v>3.6290322580645198E-2</c:v>
                </c:pt>
                <c:pt idx="27037">
                  <c:v>2.19780219780219E-2</c:v>
                </c:pt>
                <c:pt idx="27038">
                  <c:v>2.4489795918367401E-2</c:v>
                </c:pt>
                <c:pt idx="27039">
                  <c:v>-1.2345679012345699E-2</c:v>
                </c:pt>
                <c:pt idx="27040">
                  <c:v>-1.3100436681222599E-2</c:v>
                </c:pt>
                <c:pt idx="27041">
                  <c:v>-1.5075376884422001E-2</c:v>
                </c:pt>
                <c:pt idx="27042">
                  <c:v>-8.2644628099173192E-3</c:v>
                </c:pt>
                <c:pt idx="27043">
                  <c:v>-1.6129032258064498E-2</c:v>
                </c:pt>
                <c:pt idx="27044">
                  <c:v>-8.0862533692722602E-3</c:v>
                </c:pt>
                <c:pt idx="27045">
                  <c:v>-0.123711340206185</c:v>
                </c:pt>
                <c:pt idx="27046">
                  <c:v>-0.15521628498727699</c:v>
                </c:pt>
                <c:pt idx="27047">
                  <c:v>-0.196141479099678</c:v>
                </c:pt>
                <c:pt idx="27048">
                  <c:v>-0.18654434250764501</c:v>
                </c:pt>
                <c:pt idx="27049">
                  <c:v>-0.13609467455621299</c:v>
                </c:pt>
                <c:pt idx="27050">
                  <c:v>-0.17784256559766701</c:v>
                </c:pt>
                <c:pt idx="27051">
                  <c:v>-0.15443037974683499</c:v>
                </c:pt>
                <c:pt idx="27052">
                  <c:v>-0.17888563049853301</c:v>
                </c:pt>
                <c:pt idx="27053">
                  <c:v>-0.21863799283154101</c:v>
                </c:pt>
                <c:pt idx="27054">
                  <c:v>-0.22012578616352099</c:v>
                </c:pt>
                <c:pt idx="27055">
                  <c:v>-0.26515151515151503</c:v>
                </c:pt>
                <c:pt idx="27056">
                  <c:v>-0.21405750798722001</c:v>
                </c:pt>
                <c:pt idx="27057">
                  <c:v>-0.26515151515151503</c:v>
                </c:pt>
                <c:pt idx="27058">
                  <c:v>-0.26356589147286802</c:v>
                </c:pt>
                <c:pt idx="27059">
                  <c:v>-0.276422764227642</c:v>
                </c:pt>
                <c:pt idx="27060">
                  <c:v>-0.28571428571428498</c:v>
                </c:pt>
                <c:pt idx="27061">
                  <c:v>-0.28571428571428498</c:v>
                </c:pt>
                <c:pt idx="27062">
                  <c:v>-0.25245901639344198</c:v>
                </c:pt>
                <c:pt idx="27063">
                  <c:v>-0.26279863481228599</c:v>
                </c:pt>
                <c:pt idx="27064">
                  <c:v>-0.20643431635388701</c:v>
                </c:pt>
                <c:pt idx="27065">
                  <c:v>-0.234421364985163</c:v>
                </c:pt>
                <c:pt idx="27066">
                  <c:v>-3.9215686274509803E-2</c:v>
                </c:pt>
                <c:pt idx="27067">
                  <c:v>-6.6312997347480002E-2</c:v>
                </c:pt>
                <c:pt idx="27068">
                  <c:v>-2.33644859813084E-2</c:v>
                </c:pt>
                <c:pt idx="27069">
                  <c:v>-2.39808153477216E-3</c:v>
                </c:pt>
                <c:pt idx="27070">
                  <c:v>-2.3584905660377398E-2</c:v>
                </c:pt>
                <c:pt idx="27071">
                  <c:v>-2.9556650246305299E-2</c:v>
                </c:pt>
                <c:pt idx="27072">
                  <c:v>-2.9850746268656799E-2</c:v>
                </c:pt>
                <c:pt idx="27073">
                  <c:v>-3.14136125654449E-2</c:v>
                </c:pt>
                <c:pt idx="27074">
                  <c:v>-3.2258064516128997E-2</c:v>
                </c:pt>
                <c:pt idx="27075">
                  <c:v>-8.3102493074791398E-3</c:v>
                </c:pt>
                <c:pt idx="27076">
                  <c:v>-8.7976539589442702E-3</c:v>
                </c:pt>
                <c:pt idx="27077">
                  <c:v>-7.8740157480314803E-3</c:v>
                </c:pt>
                <c:pt idx="27078">
                  <c:v>-9.9009900990099098E-3</c:v>
                </c:pt>
                <c:pt idx="27079">
                  <c:v>1.1406844106463801E-2</c:v>
                </c:pt>
                <c:pt idx="27080">
                  <c:v>1.2765957446808401E-2</c:v>
                </c:pt>
                <c:pt idx="27081">
                  <c:v>5.7324840764331197E-2</c:v>
                </c:pt>
                <c:pt idx="27082">
                  <c:v>5.8064516129032198E-2</c:v>
                </c:pt>
                <c:pt idx="27083">
                  <c:v>4.8231511254019199E-2</c:v>
                </c:pt>
                <c:pt idx="27084">
                  <c:v>4.7318611987381597E-2</c:v>
                </c:pt>
                <c:pt idx="27085">
                  <c:v>4.7318611987381597E-2</c:v>
                </c:pt>
                <c:pt idx="27086">
                  <c:v>4.91803278688525E-2</c:v>
                </c:pt>
                <c:pt idx="27087">
                  <c:v>5.0167224080267497E-2</c:v>
                </c:pt>
                <c:pt idx="27088">
                  <c:v>0.215017064846416</c:v>
                </c:pt>
                <c:pt idx="27089">
                  <c:v>0.209302325581395</c:v>
                </c:pt>
                <c:pt idx="27090">
                  <c:v>0.221052631578947</c:v>
                </c:pt>
                <c:pt idx="27091">
                  <c:v>0.27272727272727199</c:v>
                </c:pt>
                <c:pt idx="27092">
                  <c:v>0.26785714285714202</c:v>
                </c:pt>
                <c:pt idx="27093">
                  <c:v>0.31632653061224397</c:v>
                </c:pt>
                <c:pt idx="27094">
                  <c:v>0.326315789473684</c:v>
                </c:pt>
                <c:pt idx="27095">
                  <c:v>0.30303030303030298</c:v>
                </c:pt>
                <c:pt idx="27096">
                  <c:v>0.30612244897959101</c:v>
                </c:pt>
                <c:pt idx="27097">
                  <c:v>0.28934010152284201</c:v>
                </c:pt>
                <c:pt idx="27098">
                  <c:v>0.32673267326732602</c:v>
                </c:pt>
                <c:pt idx="27099">
                  <c:v>0.33333333333333298</c:v>
                </c:pt>
                <c:pt idx="27100">
                  <c:v>0.44999999999999901</c:v>
                </c:pt>
                <c:pt idx="27101">
                  <c:v>0.34615384615384598</c:v>
                </c:pt>
                <c:pt idx="27102">
                  <c:v>0.35384615384615298</c:v>
                </c:pt>
                <c:pt idx="27103">
                  <c:v>0.47422680412371099</c:v>
                </c:pt>
                <c:pt idx="27104">
                  <c:v>0.417840375586854</c:v>
                </c:pt>
                <c:pt idx="27105">
                  <c:v>2.59365994236311E-2</c:v>
                </c:pt>
                <c:pt idx="27106">
                  <c:v>2.81249999999999E-2</c:v>
                </c:pt>
                <c:pt idx="27107">
                  <c:v>3.2258064516128997E-2</c:v>
                </c:pt>
                <c:pt idx="27108">
                  <c:v>3.1914893617021198E-2</c:v>
                </c:pt>
                <c:pt idx="27109">
                  <c:v>3.8626609442059902E-2</c:v>
                </c:pt>
                <c:pt idx="27110">
                  <c:v>3.9647577092511099E-2</c:v>
                </c:pt>
                <c:pt idx="27111">
                  <c:v>8.7071240105540904E-2</c:v>
                </c:pt>
                <c:pt idx="27112">
                  <c:v>8.5271317829457294E-2</c:v>
                </c:pt>
                <c:pt idx="27113">
                  <c:v>7.8014184397163094E-2</c:v>
                </c:pt>
                <c:pt idx="27114">
                  <c:v>0.101941747572815</c:v>
                </c:pt>
                <c:pt idx="27115">
                  <c:v>6.1503416856492001E-2</c:v>
                </c:pt>
                <c:pt idx="27116">
                  <c:v>7.9518072289156597E-2</c:v>
                </c:pt>
                <c:pt idx="27117">
                  <c:v>8.5714285714285604E-2</c:v>
                </c:pt>
                <c:pt idx="27118">
                  <c:v>8.9552238805970102E-2</c:v>
                </c:pt>
                <c:pt idx="27119">
                  <c:v>3.91644908616188E-2</c:v>
                </c:pt>
                <c:pt idx="27120">
                  <c:v>4.1095890410958798E-2</c:v>
                </c:pt>
                <c:pt idx="27121">
                  <c:v>3.8363171355498799E-2</c:v>
                </c:pt>
                <c:pt idx="27122">
                  <c:v>4.1322314049586799E-2</c:v>
                </c:pt>
                <c:pt idx="27123">
                  <c:v>1.94805194805194E-2</c:v>
                </c:pt>
                <c:pt idx="27124">
                  <c:v>2.0270270270270101E-2</c:v>
                </c:pt>
                <c:pt idx="27125">
                  <c:v>9.9009900990099098E-3</c:v>
                </c:pt>
                <c:pt idx="27126">
                  <c:v>3.4482758620689703E-2</c:v>
                </c:pt>
                <c:pt idx="27127">
                  <c:v>3.2258064516128997E-2</c:v>
                </c:pt>
                <c:pt idx="27128">
                  <c:v>3.2258064516128997E-2</c:v>
                </c:pt>
                <c:pt idx="27129">
                  <c:v>3.4482758620689703E-2</c:v>
                </c:pt>
                <c:pt idx="27130">
                  <c:v>4.2979942693409601E-2</c:v>
                </c:pt>
                <c:pt idx="27131">
                  <c:v>5.1136363636363501E-2</c:v>
                </c:pt>
                <c:pt idx="27132">
                  <c:v>3.8961038961038801E-2</c:v>
                </c:pt>
                <c:pt idx="27133">
                  <c:v>2.06896551724138E-2</c:v>
                </c:pt>
                <c:pt idx="27134">
                  <c:v>3.94736842105263E-2</c:v>
                </c:pt>
                <c:pt idx="27135">
                  <c:v>4.1095890410958798E-2</c:v>
                </c:pt>
                <c:pt idx="27136">
                  <c:v>4.1095890410958798E-2</c:v>
                </c:pt>
                <c:pt idx="27137">
                  <c:v>4.1095890410958798E-2</c:v>
                </c:pt>
                <c:pt idx="27138">
                  <c:v>4.1095890410958798E-2</c:v>
                </c:pt>
                <c:pt idx="27139">
                  <c:v>4.31654676258992E-2</c:v>
                </c:pt>
                <c:pt idx="27140">
                  <c:v>4.1095890410958798E-2</c:v>
                </c:pt>
                <c:pt idx="27141">
                  <c:v>3.7499999999999999E-2</c:v>
                </c:pt>
                <c:pt idx="27142">
                  <c:v>3.7267080745341602E-2</c:v>
                </c:pt>
                <c:pt idx="27143">
                  <c:v>4.1095890410958798E-2</c:v>
                </c:pt>
                <c:pt idx="27144">
                  <c:v>4.22535211267605E-2</c:v>
                </c:pt>
                <c:pt idx="27145">
                  <c:v>4.22535211267605E-2</c:v>
                </c:pt>
                <c:pt idx="27146">
                  <c:v>4.19580419580418E-2</c:v>
                </c:pt>
                <c:pt idx="27147">
                  <c:v>4.58015267175573E-2</c:v>
                </c:pt>
                <c:pt idx="27148">
                  <c:v>4.2553191489361701E-2</c:v>
                </c:pt>
                <c:pt idx="27149">
                  <c:v>4.58015267175573E-2</c:v>
                </c:pt>
                <c:pt idx="27150">
                  <c:v>3.3962264150943298E-2</c:v>
                </c:pt>
                <c:pt idx="27151">
                  <c:v>2.32558139534884E-2</c:v>
                </c:pt>
                <c:pt idx="27152">
                  <c:v>2.8037383177569899E-2</c:v>
                </c:pt>
                <c:pt idx="27153">
                  <c:v>8.5020242914979699E-2</c:v>
                </c:pt>
                <c:pt idx="27154">
                  <c:v>8.6419753086419596E-2</c:v>
                </c:pt>
                <c:pt idx="27155">
                  <c:v>2.58620689655173E-2</c:v>
                </c:pt>
                <c:pt idx="27156">
                  <c:v>2.3622047244094401E-2</c:v>
                </c:pt>
                <c:pt idx="27157">
                  <c:v>2.34375E-2</c:v>
                </c:pt>
                <c:pt idx="27158">
                  <c:v>9.375E-2</c:v>
                </c:pt>
                <c:pt idx="27159">
                  <c:v>9.4488188976377993E-2</c:v>
                </c:pt>
                <c:pt idx="27160">
                  <c:v>9.7560975609756101E-2</c:v>
                </c:pt>
                <c:pt idx="27161">
                  <c:v>9.7560975609756101E-2</c:v>
                </c:pt>
                <c:pt idx="27162">
                  <c:v>0.12741312741312699</c:v>
                </c:pt>
                <c:pt idx="27163">
                  <c:v>0.133603238866396</c:v>
                </c:pt>
                <c:pt idx="27164">
                  <c:v>0.13807531380753099</c:v>
                </c:pt>
                <c:pt idx="27165">
                  <c:v>0.201581027667984</c:v>
                </c:pt>
                <c:pt idx="27166">
                  <c:v>0.22641509433962201</c:v>
                </c:pt>
                <c:pt idx="27167">
                  <c:v>0.23076923076923</c:v>
                </c:pt>
                <c:pt idx="27168">
                  <c:v>0.19834710743801601</c:v>
                </c:pt>
                <c:pt idx="27169">
                  <c:v>0.118110236220472</c:v>
                </c:pt>
                <c:pt idx="27170">
                  <c:v>0.156626506024096</c:v>
                </c:pt>
                <c:pt idx="27171">
                  <c:v>0.157894736842105</c:v>
                </c:pt>
                <c:pt idx="27172">
                  <c:v>0.206477732793522</c:v>
                </c:pt>
                <c:pt idx="27173">
                  <c:v>0.22171945701357401</c:v>
                </c:pt>
                <c:pt idx="27174">
                  <c:v>0.22171945701357401</c:v>
                </c:pt>
                <c:pt idx="27175">
                  <c:v>0.225806451612903</c:v>
                </c:pt>
                <c:pt idx="27176">
                  <c:v>0.33617021276595699</c:v>
                </c:pt>
                <c:pt idx="27177">
                  <c:v>0.34979423868312698</c:v>
                </c:pt>
                <c:pt idx="27178">
                  <c:v>0.40284360189573398</c:v>
                </c:pt>
                <c:pt idx="27179">
                  <c:v>0.41818181818181799</c:v>
                </c:pt>
                <c:pt idx="27180">
                  <c:v>0.41071428571428498</c:v>
                </c:pt>
                <c:pt idx="27181">
                  <c:v>0.391666666666666</c:v>
                </c:pt>
                <c:pt idx="27182">
                  <c:v>0.40650406504065001</c:v>
                </c:pt>
                <c:pt idx="27183">
                  <c:v>0.32800000000000001</c:v>
                </c:pt>
                <c:pt idx="27184">
                  <c:v>0.51587301587301504</c:v>
                </c:pt>
                <c:pt idx="27185">
                  <c:v>0.50597609561752899</c:v>
                </c:pt>
                <c:pt idx="27186">
                  <c:v>0.5</c:v>
                </c:pt>
                <c:pt idx="27187">
                  <c:v>-1.7142857142857099E-2</c:v>
                </c:pt>
                <c:pt idx="27188">
                  <c:v>-1.7142857142857099E-2</c:v>
                </c:pt>
                <c:pt idx="27189">
                  <c:v>-1.7341040462427602E-2</c:v>
                </c:pt>
                <c:pt idx="27190">
                  <c:v>-4.0118870728083199E-2</c:v>
                </c:pt>
                <c:pt idx="27191">
                  <c:v>-4.0847201210287398E-2</c:v>
                </c:pt>
                <c:pt idx="27192">
                  <c:v>-6.5015479876161006E-2</c:v>
                </c:pt>
                <c:pt idx="27193">
                  <c:v>-7.1651090342678997E-2</c:v>
                </c:pt>
                <c:pt idx="27194">
                  <c:v>-3.77073906485672E-2</c:v>
                </c:pt>
                <c:pt idx="27195">
                  <c:v>-3.8402457757296497E-2</c:v>
                </c:pt>
                <c:pt idx="27196">
                  <c:v>-5.9171597633136397E-3</c:v>
                </c:pt>
                <c:pt idx="27197">
                  <c:v>-5.9880239520957402E-3</c:v>
                </c:pt>
                <c:pt idx="27198">
                  <c:v>-1.4903129657228801E-3</c:v>
                </c:pt>
                <c:pt idx="27199">
                  <c:v>-6.0422960725075E-3</c:v>
                </c:pt>
                <c:pt idx="27200">
                  <c:v>3.0030030030030398E-3</c:v>
                </c:pt>
                <c:pt idx="27201">
                  <c:v>3.1948881789136598E-3</c:v>
                </c:pt>
                <c:pt idx="27202">
                  <c:v>1.7488076311605601E-2</c:v>
                </c:pt>
                <c:pt idx="27203">
                  <c:v>1.7543859649122799E-2</c:v>
                </c:pt>
                <c:pt idx="27204">
                  <c:v>2.68562401263823E-2</c:v>
                </c:pt>
                <c:pt idx="27205">
                  <c:v>2.5806451612903201E-2</c:v>
                </c:pt>
                <c:pt idx="27206">
                  <c:v>4.3630017452007001E-2</c:v>
                </c:pt>
                <c:pt idx="27207">
                  <c:v>4.0852575488454702E-2</c:v>
                </c:pt>
                <c:pt idx="27208">
                  <c:v>6.0377358490565997E-2</c:v>
                </c:pt>
                <c:pt idx="27209">
                  <c:v>5.5028462998102302E-2</c:v>
                </c:pt>
                <c:pt idx="27210">
                  <c:v>5.6974459724950799E-2</c:v>
                </c:pt>
                <c:pt idx="27211">
                  <c:v>6.4000000000000001E-2</c:v>
                </c:pt>
                <c:pt idx="27212">
                  <c:v>7.5098814229248995E-2</c:v>
                </c:pt>
                <c:pt idx="27213">
                  <c:v>6.9582504970178802E-2</c:v>
                </c:pt>
                <c:pt idx="27214">
                  <c:v>8.59375E-2</c:v>
                </c:pt>
                <c:pt idx="27215">
                  <c:v>-1.7142857142857099E-2</c:v>
                </c:pt>
                <c:pt idx="27216">
                  <c:v>-1.7142857142857099E-2</c:v>
                </c:pt>
                <c:pt idx="27217">
                  <c:v>-1.91693290734824E-2</c:v>
                </c:pt>
                <c:pt idx="27218">
                  <c:v>-1.90476190476189E-2</c:v>
                </c:pt>
                <c:pt idx="27219">
                  <c:v>-2.18978102189781E-2</c:v>
                </c:pt>
                <c:pt idx="27220">
                  <c:v>-5.7142857142857802E-3</c:v>
                </c:pt>
                <c:pt idx="27221">
                  <c:v>-4.3321299638989098E-2</c:v>
                </c:pt>
                <c:pt idx="27222">
                  <c:v>-5.5555555555555497E-2</c:v>
                </c:pt>
                <c:pt idx="27223">
                  <c:v>-3.2490974729241798E-2</c:v>
                </c:pt>
                <c:pt idx="27224">
                  <c:v>-3.8314176245210801E-2</c:v>
                </c:pt>
                <c:pt idx="27225">
                  <c:v>1.9723865877712102E-3</c:v>
                </c:pt>
                <c:pt idx="27226">
                  <c:v>-3.0434782608695699E-2</c:v>
                </c:pt>
                <c:pt idx="27227">
                  <c:v>-3.0172413793103401E-2</c:v>
                </c:pt>
                <c:pt idx="27228">
                  <c:v>-3.7199124726477101E-2</c:v>
                </c:pt>
                <c:pt idx="27229">
                  <c:v>-3.4324942791762E-2</c:v>
                </c:pt>
                <c:pt idx="27230">
                  <c:v>-4.8231511254019199E-2</c:v>
                </c:pt>
                <c:pt idx="27231">
                  <c:v>-4.7923322683706103E-2</c:v>
                </c:pt>
                <c:pt idx="27232">
                  <c:v>0</c:v>
                </c:pt>
                <c:pt idx="27233">
                  <c:v>0</c:v>
                </c:pt>
                <c:pt idx="27234">
                  <c:v>-2.1126760563380202E-2</c:v>
                </c:pt>
                <c:pt idx="27235">
                  <c:v>-9.3425605536332196E-2</c:v>
                </c:pt>
                <c:pt idx="27236">
                  <c:v>-0.11111111111111099</c:v>
                </c:pt>
                <c:pt idx="27237">
                  <c:v>-9.8039215686274606E-2</c:v>
                </c:pt>
                <c:pt idx="27238">
                  <c:v>-9.0301003344481504E-2</c:v>
                </c:pt>
                <c:pt idx="27239">
                  <c:v>-8.9700996677740896E-2</c:v>
                </c:pt>
                <c:pt idx="27240">
                  <c:v>-9.9337748344370896E-2</c:v>
                </c:pt>
                <c:pt idx="27241">
                  <c:v>-9.5541401273885301E-2</c:v>
                </c:pt>
                <c:pt idx="27242">
                  <c:v>-0.112540192926045</c:v>
                </c:pt>
                <c:pt idx="27243">
                  <c:v>-9.6774193548386997E-2</c:v>
                </c:pt>
                <c:pt idx="27244">
                  <c:v>-0.101910828025477</c:v>
                </c:pt>
                <c:pt idx="27245">
                  <c:v>-0.10062893081761</c:v>
                </c:pt>
                <c:pt idx="27246">
                  <c:v>-0.133333333333333</c:v>
                </c:pt>
                <c:pt idx="27247">
                  <c:v>-9.0909090909090801E-2</c:v>
                </c:pt>
                <c:pt idx="27248">
                  <c:v>-3.4188034188034198E-2</c:v>
                </c:pt>
                <c:pt idx="27249">
                  <c:v>-3.4482758620689703E-2</c:v>
                </c:pt>
                <c:pt idx="27250">
                  <c:v>4.3668122270741298E-3</c:v>
                </c:pt>
                <c:pt idx="27251">
                  <c:v>3.7453183520599299E-3</c:v>
                </c:pt>
                <c:pt idx="27252">
                  <c:v>1.5267175572519101E-2</c:v>
                </c:pt>
                <c:pt idx="27253">
                  <c:v>3.5714285714285803E-2</c:v>
                </c:pt>
                <c:pt idx="27254">
                  <c:v>3.35570469798658E-2</c:v>
                </c:pt>
                <c:pt idx="27255">
                  <c:v>3.8759689922480599E-2</c:v>
                </c:pt>
                <c:pt idx="27256">
                  <c:v>3.81679389312976E-2</c:v>
                </c:pt>
                <c:pt idx="27257">
                  <c:v>3.90625E-2</c:v>
                </c:pt>
                <c:pt idx="27258">
                  <c:v>-1.84501845018449E-2</c:v>
                </c:pt>
                <c:pt idx="27259">
                  <c:v>-6.9930069930070797E-3</c:v>
                </c:pt>
                <c:pt idx="27260">
                  <c:v>-5.8823529411764497E-3</c:v>
                </c:pt>
                <c:pt idx="27261">
                  <c:v>-1.5197568389057701E-2</c:v>
                </c:pt>
                <c:pt idx="27262">
                  <c:v>-0.178010471204188</c:v>
                </c:pt>
                <c:pt idx="27263">
                  <c:v>-9.6938775510203995E-2</c:v>
                </c:pt>
                <c:pt idx="27264">
                  <c:v>-0.12335958005249301</c:v>
                </c:pt>
                <c:pt idx="27265">
                  <c:v>-0.110552763819095</c:v>
                </c:pt>
                <c:pt idx="27266">
                  <c:v>-0.12533333333333299</c:v>
                </c:pt>
                <c:pt idx="27267">
                  <c:v>-0.12668463611859801</c:v>
                </c:pt>
                <c:pt idx="27268">
                  <c:v>-0.12876712328767101</c:v>
                </c:pt>
                <c:pt idx="27269">
                  <c:v>-5.4945054945054903E-2</c:v>
                </c:pt>
                <c:pt idx="27270">
                  <c:v>-5.5248618784530398E-2</c:v>
                </c:pt>
                <c:pt idx="27271">
                  <c:v>-2.9649595687331401E-2</c:v>
                </c:pt>
                <c:pt idx="27272">
                  <c:v>-3.08123249299718E-2</c:v>
                </c:pt>
                <c:pt idx="27273">
                  <c:v>-3.2448377581120798E-2</c:v>
                </c:pt>
                <c:pt idx="27274">
                  <c:v>-3.4482758620689703E-2</c:v>
                </c:pt>
                <c:pt idx="27275">
                  <c:v>-4.54545454545454E-2</c:v>
                </c:pt>
                <c:pt idx="27276">
                  <c:v>-2.40963855421687E-2</c:v>
                </c:pt>
                <c:pt idx="27277">
                  <c:v>-2.70270270270269E-2</c:v>
                </c:pt>
                <c:pt idx="27278">
                  <c:v>-5.30303030303029E-2</c:v>
                </c:pt>
                <c:pt idx="27279">
                  <c:v>-0.12757201646090499</c:v>
                </c:pt>
                <c:pt idx="27280">
                  <c:v>8.4985835694051295E-3</c:v>
                </c:pt>
                <c:pt idx="27281">
                  <c:v>8.4985835694051295E-3</c:v>
                </c:pt>
                <c:pt idx="27282">
                  <c:v>9.2024539877299995E-3</c:v>
                </c:pt>
                <c:pt idx="27283">
                  <c:v>1.67427701674276E-2</c:v>
                </c:pt>
                <c:pt idx="27284">
                  <c:v>1.8363939899832898E-2</c:v>
                </c:pt>
                <c:pt idx="27285">
                  <c:v>-7.0671378091873198E-3</c:v>
                </c:pt>
                <c:pt idx="27286">
                  <c:v>-7.6628352490422103E-3</c:v>
                </c:pt>
                <c:pt idx="27287">
                  <c:v>-1.9267822736031E-3</c:v>
                </c:pt>
                <c:pt idx="27288">
                  <c:v>4.41458733205373E-2</c:v>
                </c:pt>
                <c:pt idx="27289">
                  <c:v>0.05</c:v>
                </c:pt>
                <c:pt idx="27290">
                  <c:v>-1.82149362477224E-3</c:v>
                </c:pt>
                <c:pt idx="27291">
                  <c:v>-1.8975332068311701E-3</c:v>
                </c:pt>
                <c:pt idx="27292">
                  <c:v>-1.8761726078799701E-3</c:v>
                </c:pt>
                <c:pt idx="27293">
                  <c:v>1.05708245243127E-2</c:v>
                </c:pt>
                <c:pt idx="27294">
                  <c:v>4.2918454935623098E-3</c:v>
                </c:pt>
                <c:pt idx="27295">
                  <c:v>4.5454545454546302E-3</c:v>
                </c:pt>
                <c:pt idx="27296">
                  <c:v>-1.55902004454342E-2</c:v>
                </c:pt>
                <c:pt idx="27297">
                  <c:v>-1.61662817551964E-2</c:v>
                </c:pt>
                <c:pt idx="27298">
                  <c:v>-1.68674698795181E-2</c:v>
                </c:pt>
                <c:pt idx="27299">
                  <c:v>2.3655913978494598E-2</c:v>
                </c:pt>
                <c:pt idx="27300">
                  <c:v>1.7167381974248799E-2</c:v>
                </c:pt>
                <c:pt idx="27301">
                  <c:v>2.0304568527918801E-2</c:v>
                </c:pt>
                <c:pt idx="27302">
                  <c:v>1.4150943396226299E-2</c:v>
                </c:pt>
                <c:pt idx="27303">
                  <c:v>1.62162162162162E-2</c:v>
                </c:pt>
                <c:pt idx="27304">
                  <c:v>1.5873015873015799E-2</c:v>
                </c:pt>
                <c:pt idx="27305">
                  <c:v>3.1914893617021198E-2</c:v>
                </c:pt>
                <c:pt idx="27306">
                  <c:v>6.1855670103092703E-2</c:v>
                </c:pt>
                <c:pt idx="27307">
                  <c:v>7.0129870129870001E-2</c:v>
                </c:pt>
                <c:pt idx="27308">
                  <c:v>7.2776280323450099E-2</c:v>
                </c:pt>
                <c:pt idx="27309">
                  <c:v>7.4380165289256103E-2</c:v>
                </c:pt>
                <c:pt idx="27310">
                  <c:v>7.1618037135278506E-2</c:v>
                </c:pt>
                <c:pt idx="27311">
                  <c:v>9.3264248704663294E-2</c:v>
                </c:pt>
                <c:pt idx="27312">
                  <c:v>8.5714285714285604E-2</c:v>
                </c:pt>
                <c:pt idx="27313">
                  <c:v>8.9918256130790297E-2</c:v>
                </c:pt>
                <c:pt idx="27314">
                  <c:v>8.4398976982097196E-2</c:v>
                </c:pt>
                <c:pt idx="27315">
                  <c:v>8.5271317829457294E-2</c:v>
                </c:pt>
                <c:pt idx="27316">
                  <c:v>0.13043478260869501</c:v>
                </c:pt>
                <c:pt idx="27317">
                  <c:v>0.170984455958549</c:v>
                </c:pt>
                <c:pt idx="27318">
                  <c:v>0.14049586776859499</c:v>
                </c:pt>
                <c:pt idx="27319">
                  <c:v>0.13043478260869501</c:v>
                </c:pt>
                <c:pt idx="27320">
                  <c:v>0.133333333333333</c:v>
                </c:pt>
                <c:pt idx="27321">
                  <c:v>0.14117647058823499</c:v>
                </c:pt>
                <c:pt idx="27322">
                  <c:v>0.15887850467289699</c:v>
                </c:pt>
                <c:pt idx="27323">
                  <c:v>0.16088328075709701</c:v>
                </c:pt>
                <c:pt idx="27324">
                  <c:v>0.109756097560975</c:v>
                </c:pt>
                <c:pt idx="27325">
                  <c:v>0.17746478873239399</c:v>
                </c:pt>
                <c:pt idx="27326">
                  <c:v>0.183673469387755</c:v>
                </c:pt>
                <c:pt idx="27327">
                  <c:v>0.184750733137829</c:v>
                </c:pt>
                <c:pt idx="27328">
                  <c:v>0.177514792899408</c:v>
                </c:pt>
                <c:pt idx="27329">
                  <c:v>0.183431952662721</c:v>
                </c:pt>
                <c:pt idx="27330">
                  <c:v>0.15820895522388001</c:v>
                </c:pt>
                <c:pt idx="27331">
                  <c:v>0.15151515151515099</c:v>
                </c:pt>
                <c:pt idx="27332">
                  <c:v>0.23076923076923</c:v>
                </c:pt>
                <c:pt idx="27333">
                  <c:v>0.233644859813084</c:v>
                </c:pt>
                <c:pt idx="27334">
                  <c:v>0.227848101265822</c:v>
                </c:pt>
                <c:pt idx="27335">
                  <c:v>0.24620060790273501</c:v>
                </c:pt>
                <c:pt idx="27336">
                  <c:v>0.26470588235294101</c:v>
                </c:pt>
                <c:pt idx="27337">
                  <c:v>0.269461077844311</c:v>
                </c:pt>
                <c:pt idx="27338">
                  <c:v>0.24324324324324301</c:v>
                </c:pt>
                <c:pt idx="27339">
                  <c:v>0.26627218934911201</c:v>
                </c:pt>
                <c:pt idx="27340">
                  <c:v>0.269461077844311</c:v>
                </c:pt>
                <c:pt idx="27341">
                  <c:v>0.27272727272727199</c:v>
                </c:pt>
                <c:pt idx="27342">
                  <c:v>0.30434782608695599</c:v>
                </c:pt>
                <c:pt idx="27343">
                  <c:v>0.32386363636363602</c:v>
                </c:pt>
                <c:pt idx="27344">
                  <c:v>0.34756097560975602</c:v>
                </c:pt>
                <c:pt idx="27345">
                  <c:v>0.37386018237082003</c:v>
                </c:pt>
                <c:pt idx="27346">
                  <c:v>0.35042735042735002</c:v>
                </c:pt>
                <c:pt idx="27347">
                  <c:v>0.375</c:v>
                </c:pt>
                <c:pt idx="27348">
                  <c:v>0.42363112391930802</c:v>
                </c:pt>
                <c:pt idx="27349">
                  <c:v>0.43620178041543001</c:v>
                </c:pt>
                <c:pt idx="27350">
                  <c:v>0.42363112391930802</c:v>
                </c:pt>
                <c:pt idx="27351">
                  <c:v>0.475728155339805</c:v>
                </c:pt>
                <c:pt idx="27352">
                  <c:v>0.47368421052631499</c:v>
                </c:pt>
                <c:pt idx="27353">
                  <c:v>0.42567567567567499</c:v>
                </c:pt>
                <c:pt idx="27354">
                  <c:v>0.44680851063829702</c:v>
                </c:pt>
                <c:pt idx="27355">
                  <c:v>0.54545454545454497</c:v>
                </c:pt>
                <c:pt idx="27356">
                  <c:v>0.53015873015873005</c:v>
                </c:pt>
                <c:pt idx="27357">
                  <c:v>0.54045307443365598</c:v>
                </c:pt>
                <c:pt idx="27358">
                  <c:v>0.51492537313432796</c:v>
                </c:pt>
                <c:pt idx="27359">
                  <c:v>0.48837209302325502</c:v>
                </c:pt>
                <c:pt idx="27360">
                  <c:v>0.54729729729729704</c:v>
                </c:pt>
                <c:pt idx="27361">
                  <c:v>0.55102040816326503</c:v>
                </c:pt>
                <c:pt idx="27362">
                  <c:v>0.52313167259786397</c:v>
                </c:pt>
                <c:pt idx="27363">
                  <c:v>0.52313167259786397</c:v>
                </c:pt>
                <c:pt idx="27364">
                  <c:v>0.48514851485148502</c:v>
                </c:pt>
                <c:pt idx="27365">
                  <c:v>0.50170648464163803</c:v>
                </c:pt>
                <c:pt idx="27366">
                  <c:v>0.48042704626334498</c:v>
                </c:pt>
                <c:pt idx="27367">
                  <c:v>0.49407114624505899</c:v>
                </c:pt>
                <c:pt idx="27368">
                  <c:v>0.473282442748091</c:v>
                </c:pt>
                <c:pt idx="27369">
                  <c:v>0.48550724637681097</c:v>
                </c:pt>
                <c:pt idx="27370">
                  <c:v>0.46511627906976699</c:v>
                </c:pt>
                <c:pt idx="27371">
                  <c:v>0.441176470588235</c:v>
                </c:pt>
                <c:pt idx="27372">
                  <c:v>0.48780487804877998</c:v>
                </c:pt>
                <c:pt idx="27373">
                  <c:v>0.504201680672268</c:v>
                </c:pt>
                <c:pt idx="27374">
                  <c:v>0.47126436781609099</c:v>
                </c:pt>
                <c:pt idx="27375">
                  <c:v>0.44444444444444398</c:v>
                </c:pt>
                <c:pt idx="27376">
                  <c:v>0.43795620437956101</c:v>
                </c:pt>
                <c:pt idx="27377">
                  <c:v>0.54216867469879504</c:v>
                </c:pt>
                <c:pt idx="27378">
                  <c:v>0.53177257525083599</c:v>
                </c:pt>
                <c:pt idx="27379">
                  <c:v>0.59107806691449805</c:v>
                </c:pt>
                <c:pt idx="27380">
                  <c:v>0.72262773722627704</c:v>
                </c:pt>
                <c:pt idx="27381">
                  <c:v>8.4985835694051295E-3</c:v>
                </c:pt>
                <c:pt idx="27382">
                  <c:v>8.4985835694051295E-3</c:v>
                </c:pt>
                <c:pt idx="27383">
                  <c:v>9.2024539877299995E-3</c:v>
                </c:pt>
                <c:pt idx="27384">
                  <c:v>9.2024539877299995E-3</c:v>
                </c:pt>
                <c:pt idx="27385">
                  <c:v>1.9736842105263001E-2</c:v>
                </c:pt>
                <c:pt idx="27386">
                  <c:v>1.9292604501607701E-2</c:v>
                </c:pt>
                <c:pt idx="27387">
                  <c:v>3.1358885017421498E-2</c:v>
                </c:pt>
                <c:pt idx="27388">
                  <c:v>2.6178010471204102E-2</c:v>
                </c:pt>
                <c:pt idx="27389">
                  <c:v>0</c:v>
                </c:pt>
                <c:pt idx="27390">
                  <c:v>-5.73613766730396E-3</c:v>
                </c:pt>
                <c:pt idx="27391">
                  <c:v>-5.7803468208093003E-3</c:v>
                </c:pt>
                <c:pt idx="27392">
                  <c:v>-5.8252427184466403E-3</c:v>
                </c:pt>
                <c:pt idx="27393">
                  <c:v>-7.6923076923076598E-3</c:v>
                </c:pt>
                <c:pt idx="27394">
                  <c:v>5.1685393258426901E-2</c:v>
                </c:pt>
                <c:pt idx="27395">
                  <c:v>5.26315789473683E-2</c:v>
                </c:pt>
                <c:pt idx="27396">
                  <c:v>5.1454138702460898E-2</c:v>
                </c:pt>
                <c:pt idx="27397">
                  <c:v>5.5421686746987803E-2</c:v>
                </c:pt>
                <c:pt idx="27398">
                  <c:v>3.3492822966507199E-2</c:v>
                </c:pt>
                <c:pt idx="27399">
                  <c:v>3.05676855895196E-2</c:v>
                </c:pt>
                <c:pt idx="27400">
                  <c:v>2.89256198347107E-2</c:v>
                </c:pt>
                <c:pt idx="27401">
                  <c:v>5.2845528455284403E-2</c:v>
                </c:pt>
                <c:pt idx="27402">
                  <c:v>5.6034482758620698E-2</c:v>
                </c:pt>
                <c:pt idx="27403">
                  <c:v>5.7522123893805198E-2</c:v>
                </c:pt>
                <c:pt idx="27404">
                  <c:v>6.5656565656565705E-2</c:v>
                </c:pt>
                <c:pt idx="27405">
                  <c:v>7.0270270270270205E-2</c:v>
                </c:pt>
                <c:pt idx="27406">
                  <c:v>7.0652173913043403E-2</c:v>
                </c:pt>
                <c:pt idx="27407">
                  <c:v>7.3863636363636395E-2</c:v>
                </c:pt>
                <c:pt idx="27408">
                  <c:v>6.9069069069069094E-2</c:v>
                </c:pt>
                <c:pt idx="27409">
                  <c:v>7.7966101694915302E-2</c:v>
                </c:pt>
                <c:pt idx="27410">
                  <c:v>0.15172413793103401</c:v>
                </c:pt>
                <c:pt idx="27411">
                  <c:v>0.14379084967320199</c:v>
                </c:pt>
                <c:pt idx="27412">
                  <c:v>7.5907590759075799E-2</c:v>
                </c:pt>
                <c:pt idx="27413">
                  <c:v>7.0769230769230695E-2</c:v>
                </c:pt>
                <c:pt idx="27414">
                  <c:v>5.95238095238095E-2</c:v>
                </c:pt>
                <c:pt idx="27415">
                  <c:v>6.2893081761006206E-2</c:v>
                </c:pt>
                <c:pt idx="27416">
                  <c:v>0.16766467065868201</c:v>
                </c:pt>
                <c:pt idx="27417">
                  <c:v>0.22023809523809501</c:v>
                </c:pt>
                <c:pt idx="27418">
                  <c:v>0.18624641833810801</c:v>
                </c:pt>
                <c:pt idx="27419">
                  <c:v>0.209876543209876</c:v>
                </c:pt>
                <c:pt idx="27420">
                  <c:v>0.19209039548022599</c:v>
                </c:pt>
                <c:pt idx="27421">
                  <c:v>0.202380952380952</c:v>
                </c:pt>
                <c:pt idx="27422">
                  <c:v>0.150159744408945</c:v>
                </c:pt>
                <c:pt idx="27423">
                  <c:v>0.16376306620209</c:v>
                </c:pt>
                <c:pt idx="27424">
                  <c:v>0.13623188405797099</c:v>
                </c:pt>
                <c:pt idx="27425">
                  <c:v>0.13946587537091901</c:v>
                </c:pt>
                <c:pt idx="27426">
                  <c:v>0.156342182890855</c:v>
                </c:pt>
                <c:pt idx="27427">
                  <c:v>0.148809523809523</c:v>
                </c:pt>
                <c:pt idx="27428">
                  <c:v>0.153374233128834</c:v>
                </c:pt>
                <c:pt idx="27429">
                  <c:v>0.153374233128834</c:v>
                </c:pt>
                <c:pt idx="27430">
                  <c:v>0.15432098765432101</c:v>
                </c:pt>
                <c:pt idx="27431">
                  <c:v>0.14367816091954</c:v>
                </c:pt>
                <c:pt idx="27432">
                  <c:v>0.125</c:v>
                </c:pt>
                <c:pt idx="27433">
                  <c:v>0.11363636363636299</c:v>
                </c:pt>
                <c:pt idx="27434">
                  <c:v>9.4972067039106101E-2</c:v>
                </c:pt>
                <c:pt idx="27435">
                  <c:v>0.13978494623655899</c:v>
                </c:pt>
                <c:pt idx="27436">
                  <c:v>0.15846994535519099</c:v>
                </c:pt>
                <c:pt idx="27437">
                  <c:v>0.16111111111111101</c:v>
                </c:pt>
                <c:pt idx="27438">
                  <c:v>0.136507936507936</c:v>
                </c:pt>
                <c:pt idx="27439">
                  <c:v>0.139158576051779</c:v>
                </c:pt>
                <c:pt idx="27440">
                  <c:v>0.129909365558912</c:v>
                </c:pt>
                <c:pt idx="27441">
                  <c:v>0.146757679180887</c:v>
                </c:pt>
                <c:pt idx="27442">
                  <c:v>0.16349809885931499</c:v>
                </c:pt>
                <c:pt idx="27443">
                  <c:v>0.27969348659003801</c:v>
                </c:pt>
                <c:pt idx="27444">
                  <c:v>0.228840125391849</c:v>
                </c:pt>
                <c:pt idx="27445">
                  <c:v>0.25</c:v>
                </c:pt>
                <c:pt idx="27446">
                  <c:v>0.24691358024691301</c:v>
                </c:pt>
                <c:pt idx="27447">
                  <c:v>0.266666666666666</c:v>
                </c:pt>
                <c:pt idx="27448">
                  <c:v>0.25477707006369399</c:v>
                </c:pt>
                <c:pt idx="27449">
                  <c:v>0.229885057471264</c:v>
                </c:pt>
                <c:pt idx="27450">
                  <c:v>0.19493670886075901</c:v>
                </c:pt>
                <c:pt idx="27451">
                  <c:v>0.19999999999999901</c:v>
                </c:pt>
                <c:pt idx="27452">
                  <c:v>0.213296398891966</c:v>
                </c:pt>
                <c:pt idx="27453">
                  <c:v>0.22063037249283601</c:v>
                </c:pt>
                <c:pt idx="27454">
                  <c:v>0.22099447513812101</c:v>
                </c:pt>
                <c:pt idx="27455">
                  <c:v>0.21276595744680801</c:v>
                </c:pt>
                <c:pt idx="27456">
                  <c:v>0.29275362318840498</c:v>
                </c:pt>
                <c:pt idx="27457">
                  <c:v>0.3125</c:v>
                </c:pt>
                <c:pt idx="27458">
                  <c:v>0.31073446327683601</c:v>
                </c:pt>
                <c:pt idx="27459">
                  <c:v>0.30835734870317</c:v>
                </c:pt>
                <c:pt idx="27460">
                  <c:v>0.325227963525835</c:v>
                </c:pt>
                <c:pt idx="27461">
                  <c:v>0.31014492753623102</c:v>
                </c:pt>
                <c:pt idx="27462">
                  <c:v>0.327217125382263</c:v>
                </c:pt>
                <c:pt idx="27463">
                  <c:v>0.311953352769679</c:v>
                </c:pt>
                <c:pt idx="27464">
                  <c:v>0.32923076923076899</c:v>
                </c:pt>
                <c:pt idx="27465">
                  <c:v>0.34939759036144502</c:v>
                </c:pt>
                <c:pt idx="27466">
                  <c:v>0.33731343283581999</c:v>
                </c:pt>
                <c:pt idx="27467">
                  <c:v>0.32378223495702002</c:v>
                </c:pt>
                <c:pt idx="27468">
                  <c:v>0.33731343283581999</c:v>
                </c:pt>
                <c:pt idx="27469">
                  <c:v>0.32378223495702002</c:v>
                </c:pt>
                <c:pt idx="27470">
                  <c:v>0.33333333333333298</c:v>
                </c:pt>
                <c:pt idx="27471">
                  <c:v>0.341389728096676</c:v>
                </c:pt>
                <c:pt idx="27472">
                  <c:v>0.37654320987654299</c:v>
                </c:pt>
                <c:pt idx="27473">
                  <c:v>0.39869281045751598</c:v>
                </c:pt>
                <c:pt idx="27474">
                  <c:v>0.383647798742138</c:v>
                </c:pt>
                <c:pt idx="27475">
                  <c:v>0.383647798742138</c:v>
                </c:pt>
                <c:pt idx="27476">
                  <c:v>0.37049180327868803</c:v>
                </c:pt>
                <c:pt idx="27477">
                  <c:v>0.38305084745762702</c:v>
                </c:pt>
                <c:pt idx="27478">
                  <c:v>0.38144329896907198</c:v>
                </c:pt>
                <c:pt idx="27479">
                  <c:v>0.37999999999999901</c:v>
                </c:pt>
                <c:pt idx="27480">
                  <c:v>0.37748344370860898</c:v>
                </c:pt>
                <c:pt idx="27481">
                  <c:v>0.43119266055045802</c:v>
                </c:pt>
                <c:pt idx="27482">
                  <c:v>0.48447204968944102</c:v>
                </c:pt>
                <c:pt idx="27483">
                  <c:v>0.52</c:v>
                </c:pt>
                <c:pt idx="27484">
                  <c:v>0.52577319587628801</c:v>
                </c:pt>
                <c:pt idx="27485">
                  <c:v>0.5</c:v>
                </c:pt>
                <c:pt idx="27486">
                  <c:v>0.50537634408602095</c:v>
                </c:pt>
                <c:pt idx="27487">
                  <c:v>0.55357142857142805</c:v>
                </c:pt>
                <c:pt idx="27488">
                  <c:v>0.57728706624605597</c:v>
                </c:pt>
                <c:pt idx="27489">
                  <c:v>0.64210526315789396</c:v>
                </c:pt>
                <c:pt idx="27490">
                  <c:v>0.65124555160142295</c:v>
                </c:pt>
                <c:pt idx="27491">
                  <c:v>0.67527675276752697</c:v>
                </c:pt>
                <c:pt idx="27492">
                  <c:v>0.68539325842696597</c:v>
                </c:pt>
                <c:pt idx="27493">
                  <c:v>0.70588235294117596</c:v>
                </c:pt>
                <c:pt idx="27494">
                  <c:v>0.71641791044776104</c:v>
                </c:pt>
                <c:pt idx="27495">
                  <c:v>0.721804511278195</c:v>
                </c:pt>
                <c:pt idx="27496">
                  <c:v>0.721804511278195</c:v>
                </c:pt>
                <c:pt idx="27497">
                  <c:v>0.73090909090909095</c:v>
                </c:pt>
                <c:pt idx="27498">
                  <c:v>0.72794117647058798</c:v>
                </c:pt>
                <c:pt idx="27499">
                  <c:v>0.75572519083969403</c:v>
                </c:pt>
                <c:pt idx="27500">
                  <c:v>0.61029411764705799</c:v>
                </c:pt>
                <c:pt idx="27501">
                  <c:v>0.67845659163987104</c:v>
                </c:pt>
                <c:pt idx="27502">
                  <c:v>0.71739130434782605</c:v>
                </c:pt>
                <c:pt idx="27503">
                  <c:v>0.80246913580246904</c:v>
                </c:pt>
                <c:pt idx="27504">
                  <c:v>0.85263157894736796</c:v>
                </c:pt>
                <c:pt idx="27505">
                  <c:v>0.86301369863013599</c:v>
                </c:pt>
                <c:pt idx="27506">
                  <c:v>0.81599999999999995</c:v>
                </c:pt>
                <c:pt idx="27507">
                  <c:v>0.82258064516129004</c:v>
                </c:pt>
                <c:pt idx="27508">
                  <c:v>0.82258064516129004</c:v>
                </c:pt>
                <c:pt idx="27509">
                  <c:v>0.88704318936877002</c:v>
                </c:pt>
                <c:pt idx="27510">
                  <c:v>0.67938931297709904</c:v>
                </c:pt>
                <c:pt idx="27511">
                  <c:v>0.76945244956772296</c:v>
                </c:pt>
                <c:pt idx="27512">
                  <c:v>0.82662538699690402</c:v>
                </c:pt>
                <c:pt idx="27513">
                  <c:v>0.84146341463414598</c:v>
                </c:pt>
                <c:pt idx="27514">
                  <c:v>8.4985835694051295E-3</c:v>
                </c:pt>
                <c:pt idx="27515">
                  <c:v>8.4985835694051295E-3</c:v>
                </c:pt>
                <c:pt idx="27516">
                  <c:v>1.06761565836299E-2</c:v>
                </c:pt>
                <c:pt idx="27517">
                  <c:v>1.79640718562874E-2</c:v>
                </c:pt>
                <c:pt idx="27518">
                  <c:v>1.8255578093306201E-2</c:v>
                </c:pt>
                <c:pt idx="27519">
                  <c:v>2.17917675544794E-2</c:v>
                </c:pt>
                <c:pt idx="27520">
                  <c:v>2.3376623376623201E-2</c:v>
                </c:pt>
                <c:pt idx="27521">
                  <c:v>6.9408740359896998E-2</c:v>
                </c:pt>
                <c:pt idx="27522">
                  <c:v>7.0866141732283505E-2</c:v>
                </c:pt>
                <c:pt idx="27523">
                  <c:v>7.6923076923076802E-2</c:v>
                </c:pt>
                <c:pt idx="27524">
                  <c:v>7.7363896848137603E-2</c:v>
                </c:pt>
                <c:pt idx="27525">
                  <c:v>7.6487252124645799E-2</c:v>
                </c:pt>
                <c:pt idx="27526">
                  <c:v>6.6339066339066305E-2</c:v>
                </c:pt>
                <c:pt idx="27527">
                  <c:v>0.11578947368421</c:v>
                </c:pt>
                <c:pt idx="27528">
                  <c:v>0.15976331360946699</c:v>
                </c:pt>
                <c:pt idx="27529">
                  <c:v>0.213017751479289</c:v>
                </c:pt>
                <c:pt idx="27530">
                  <c:v>0.24928366762177601</c:v>
                </c:pt>
                <c:pt idx="27531">
                  <c:v>0.24668435013262499</c:v>
                </c:pt>
                <c:pt idx="27532">
                  <c:v>0.190243902439024</c:v>
                </c:pt>
                <c:pt idx="27533">
                  <c:v>0.194029850746268</c:v>
                </c:pt>
                <c:pt idx="27534">
                  <c:v>0.240310077519379</c:v>
                </c:pt>
                <c:pt idx="27535">
                  <c:v>0.20116618075801701</c:v>
                </c:pt>
                <c:pt idx="27536">
                  <c:v>0.14835164835164799</c:v>
                </c:pt>
                <c:pt idx="27537">
                  <c:v>0.179220779220779</c:v>
                </c:pt>
                <c:pt idx="27538">
                  <c:v>0.221476510067114</c:v>
                </c:pt>
                <c:pt idx="27539">
                  <c:v>0.30293159609120501</c:v>
                </c:pt>
                <c:pt idx="27540">
                  <c:v>0.30201342281879101</c:v>
                </c:pt>
                <c:pt idx="27541">
                  <c:v>0.30201342281879101</c:v>
                </c:pt>
                <c:pt idx="27542">
                  <c:v>0.23875432525951501</c:v>
                </c:pt>
                <c:pt idx="27543">
                  <c:v>0.23232323232323199</c:v>
                </c:pt>
                <c:pt idx="27544">
                  <c:v>0.20833333333333301</c:v>
                </c:pt>
                <c:pt idx="27545">
                  <c:v>0.23875432525951501</c:v>
                </c:pt>
                <c:pt idx="27546">
                  <c:v>0.224755700325733</c:v>
                </c:pt>
                <c:pt idx="27547">
                  <c:v>0.221864951768488</c:v>
                </c:pt>
                <c:pt idx="27548">
                  <c:v>0.13999999999999899</c:v>
                </c:pt>
                <c:pt idx="27549">
                  <c:v>0.32507739938080399</c:v>
                </c:pt>
                <c:pt idx="27550">
                  <c:v>0.30650154798761597</c:v>
                </c:pt>
                <c:pt idx="27551">
                  <c:v>0.30650154798761597</c:v>
                </c:pt>
                <c:pt idx="27552">
                  <c:v>0.29447852760736198</c:v>
                </c:pt>
                <c:pt idx="27553">
                  <c:v>0.30379746835443</c:v>
                </c:pt>
                <c:pt idx="27554">
                  <c:v>0.363934426229508</c:v>
                </c:pt>
                <c:pt idx="27555">
                  <c:v>0.46551724137931</c:v>
                </c:pt>
                <c:pt idx="27556">
                  <c:v>0.48502994011975997</c:v>
                </c:pt>
                <c:pt idx="27557">
                  <c:v>0.49390243902439002</c:v>
                </c:pt>
                <c:pt idx="27558">
                  <c:v>0.51492537313432796</c:v>
                </c:pt>
                <c:pt idx="27559">
                  <c:v>0.54761904761904701</c:v>
                </c:pt>
                <c:pt idx="27560">
                  <c:v>0.49003984063744999</c:v>
                </c:pt>
                <c:pt idx="27561">
                  <c:v>0.45724907063197001</c:v>
                </c:pt>
                <c:pt idx="27562">
                  <c:v>-8.4985835694051295E-3</c:v>
                </c:pt>
                <c:pt idx="27563">
                  <c:v>-8.5959885386819295E-3</c:v>
                </c:pt>
                <c:pt idx="27564">
                  <c:v>0</c:v>
                </c:pt>
                <c:pt idx="27565">
                  <c:v>0</c:v>
                </c:pt>
                <c:pt idx="27566">
                  <c:v>8.6455331412103008E-3</c:v>
                </c:pt>
                <c:pt idx="27567">
                  <c:v>5.8139534883720999E-3</c:v>
                </c:pt>
                <c:pt idx="27568">
                  <c:v>1.45560407569145E-3</c:v>
                </c:pt>
                <c:pt idx="27569">
                  <c:v>-1.46842878120412E-3</c:v>
                </c:pt>
                <c:pt idx="27570">
                  <c:v>1.16959064327486E-2</c:v>
                </c:pt>
                <c:pt idx="27571">
                  <c:v>3.9393939393939301E-2</c:v>
                </c:pt>
                <c:pt idx="27572">
                  <c:v>3.5222052067381299E-2</c:v>
                </c:pt>
                <c:pt idx="27573">
                  <c:v>3.5658914728682101E-2</c:v>
                </c:pt>
                <c:pt idx="27574">
                  <c:v>5.3598774885145403E-2</c:v>
                </c:pt>
                <c:pt idx="27575">
                  <c:v>4.9535603715170101E-2</c:v>
                </c:pt>
                <c:pt idx="27576">
                  <c:v>5.82822085889571E-2</c:v>
                </c:pt>
                <c:pt idx="27577">
                  <c:v>6.1728395061728399E-2</c:v>
                </c:pt>
                <c:pt idx="27578">
                  <c:v>7.5268817204300995E-2</c:v>
                </c:pt>
                <c:pt idx="27579">
                  <c:v>7.2868217054263607E-2</c:v>
                </c:pt>
                <c:pt idx="27580">
                  <c:v>8.1916537867078698E-2</c:v>
                </c:pt>
                <c:pt idx="27581">
                  <c:v>7.6923076923076802E-2</c:v>
                </c:pt>
                <c:pt idx="27582">
                  <c:v>8.5365853658536606E-2</c:v>
                </c:pt>
                <c:pt idx="27583">
                  <c:v>8.6956521739130294E-2</c:v>
                </c:pt>
                <c:pt idx="27584">
                  <c:v>9.1803278688524503E-2</c:v>
                </c:pt>
                <c:pt idx="27585">
                  <c:v>9.9009900990099098E-2</c:v>
                </c:pt>
                <c:pt idx="27586">
                  <c:v>0.11256117455138601</c:v>
                </c:pt>
                <c:pt idx="27587">
                  <c:v>-2.7900146842878101E-2</c:v>
                </c:pt>
                <c:pt idx="27588">
                  <c:v>-4.3352601156069398E-2</c:v>
                </c:pt>
                <c:pt idx="27589">
                  <c:v>-4.57317073170731E-2</c:v>
                </c:pt>
                <c:pt idx="27590">
                  <c:v>-2.7692307692307599E-2</c:v>
                </c:pt>
                <c:pt idx="27591">
                  <c:v>-3.2457496136012398E-2</c:v>
                </c:pt>
                <c:pt idx="27592">
                  <c:v>-3.7974683544303701E-2</c:v>
                </c:pt>
                <c:pt idx="27593">
                  <c:v>-2.3622047244094401E-2</c:v>
                </c:pt>
                <c:pt idx="27594">
                  <c:v>-1.4492753623188401E-2</c:v>
                </c:pt>
                <c:pt idx="27595">
                  <c:v>-2.9801324503311299E-2</c:v>
                </c:pt>
                <c:pt idx="27596">
                  <c:v>-3.08219178082191E-2</c:v>
                </c:pt>
                <c:pt idx="27597">
                  <c:v>0</c:v>
                </c:pt>
                <c:pt idx="27598">
                  <c:v>1.50250417362269E-2</c:v>
                </c:pt>
                <c:pt idx="27599">
                  <c:v>2.42326332794831E-2</c:v>
                </c:pt>
                <c:pt idx="27600">
                  <c:v>2.43111831442464E-2</c:v>
                </c:pt>
                <c:pt idx="27601">
                  <c:v>1.8749999999999999E-2</c:v>
                </c:pt>
                <c:pt idx="27602">
                  <c:v>1.9801980198019799E-2</c:v>
                </c:pt>
                <c:pt idx="27603">
                  <c:v>1.9108280254777E-2</c:v>
                </c:pt>
                <c:pt idx="27604">
                  <c:v>1.94805194805194E-2</c:v>
                </c:pt>
                <c:pt idx="27605">
                  <c:v>3.5058430717863097E-2</c:v>
                </c:pt>
                <c:pt idx="27606">
                  <c:v>3.6649214659685903E-2</c:v>
                </c:pt>
                <c:pt idx="27607">
                  <c:v>4.98338870431893E-2</c:v>
                </c:pt>
                <c:pt idx="27608">
                  <c:v>4.4925124792013202E-2</c:v>
                </c:pt>
                <c:pt idx="27609">
                  <c:v>5.0675675675675602E-2</c:v>
                </c:pt>
                <c:pt idx="27610">
                  <c:v>5.2083333333333197E-2</c:v>
                </c:pt>
                <c:pt idx="27611">
                  <c:v>6.9271758436944803E-2</c:v>
                </c:pt>
                <c:pt idx="27612">
                  <c:v>6.4748201438848907E-2</c:v>
                </c:pt>
                <c:pt idx="27613">
                  <c:v>1.16279069767442E-2</c:v>
                </c:pt>
                <c:pt idx="27614">
                  <c:v>1.2096774193548401E-2</c:v>
                </c:pt>
                <c:pt idx="27615">
                  <c:v>8.1300813008129396E-3</c:v>
                </c:pt>
                <c:pt idx="27616">
                  <c:v>8.6455331412103008E-3</c:v>
                </c:pt>
                <c:pt idx="27617">
                  <c:v>1.02389078498292E-2</c:v>
                </c:pt>
                <c:pt idx="27618">
                  <c:v>1.09890109890109E-2</c:v>
                </c:pt>
                <c:pt idx="27619">
                  <c:v>1.12781954887217E-2</c:v>
                </c:pt>
                <c:pt idx="27620">
                  <c:v>1.34529147982063E-2</c:v>
                </c:pt>
                <c:pt idx="27621">
                  <c:v>3.5294117647058899E-2</c:v>
                </c:pt>
                <c:pt idx="27622">
                  <c:v>2.58620689655173E-2</c:v>
                </c:pt>
                <c:pt idx="27623">
                  <c:v>2.3622047244094401E-2</c:v>
                </c:pt>
                <c:pt idx="27624">
                  <c:v>2.6315789473684199E-2</c:v>
                </c:pt>
                <c:pt idx="27625">
                  <c:v>3.3816425120772799E-2</c:v>
                </c:pt>
                <c:pt idx="27626">
                  <c:v>3.25581395348837E-2</c:v>
                </c:pt>
                <c:pt idx="27627">
                  <c:v>3.1963470319634701E-2</c:v>
                </c:pt>
                <c:pt idx="27628">
                  <c:v>3.09734513274335E-2</c:v>
                </c:pt>
                <c:pt idx="27629">
                  <c:v>4.0767386091126998E-2</c:v>
                </c:pt>
                <c:pt idx="27630">
                  <c:v>4.4386422976501402E-2</c:v>
                </c:pt>
                <c:pt idx="27631">
                  <c:v>4.6575342465753303E-2</c:v>
                </c:pt>
                <c:pt idx="27632">
                  <c:v>5.1987767584097802E-2</c:v>
                </c:pt>
                <c:pt idx="27633">
                  <c:v>5.8479532163742798E-2</c:v>
                </c:pt>
                <c:pt idx="27634">
                  <c:v>4.8991354466858698E-2</c:v>
                </c:pt>
                <c:pt idx="27635">
                  <c:v>4.7091412742382197E-2</c:v>
                </c:pt>
                <c:pt idx="27636">
                  <c:v>3.8461538461538498E-2</c:v>
                </c:pt>
                <c:pt idx="27637">
                  <c:v>6.4425770308123201E-2</c:v>
                </c:pt>
                <c:pt idx="27638">
                  <c:v>5.6249999999999897E-2</c:v>
                </c:pt>
                <c:pt idx="27639">
                  <c:v>5.8064516129032198E-2</c:v>
                </c:pt>
                <c:pt idx="27640">
                  <c:v>5.9210526315789297E-2</c:v>
                </c:pt>
                <c:pt idx="27641">
                  <c:v>6.3291139240506195E-2</c:v>
                </c:pt>
                <c:pt idx="27642">
                  <c:v>1.67224080267558E-2</c:v>
                </c:pt>
                <c:pt idx="27643">
                  <c:v>-1.3422818791946199E-2</c:v>
                </c:pt>
                <c:pt idx="27644">
                  <c:v>-5.4545454545454397E-2</c:v>
                </c:pt>
                <c:pt idx="27645">
                  <c:v>0</c:v>
                </c:pt>
                <c:pt idx="27646">
                  <c:v>-2.01342281879195E-2</c:v>
                </c:pt>
                <c:pt idx="27647">
                  <c:v>9.5846645367412206E-3</c:v>
                </c:pt>
                <c:pt idx="27648">
                  <c:v>0</c:v>
                </c:pt>
                <c:pt idx="27649">
                  <c:v>2.2900763358778501E-2</c:v>
                </c:pt>
                <c:pt idx="27650">
                  <c:v>1.1857707509881301E-2</c:v>
                </c:pt>
                <c:pt idx="27651">
                  <c:v>4.31654676258992E-2</c:v>
                </c:pt>
                <c:pt idx="27652">
                  <c:v>4.1666666666666699E-2</c:v>
                </c:pt>
                <c:pt idx="27653">
                  <c:v>4.6875E-2</c:v>
                </c:pt>
                <c:pt idx="27654">
                  <c:v>1.26582278481013E-2</c:v>
                </c:pt>
                <c:pt idx="27655">
                  <c:v>5.1724137931034399E-2</c:v>
                </c:pt>
                <c:pt idx="27656">
                  <c:v>0.116666666666666</c:v>
                </c:pt>
                <c:pt idx="27657">
                  <c:v>0.129707112970711</c:v>
                </c:pt>
                <c:pt idx="27658">
                  <c:v>0.13419913419913401</c:v>
                </c:pt>
                <c:pt idx="27659">
                  <c:v>0.15267175572519001</c:v>
                </c:pt>
                <c:pt idx="27660">
                  <c:v>0.158730158730158</c:v>
                </c:pt>
                <c:pt idx="27661">
                  <c:v>0.181102362204724</c:v>
                </c:pt>
                <c:pt idx="27662">
                  <c:v>0.19999999999999901</c:v>
                </c:pt>
                <c:pt idx="27663">
                  <c:v>0.19008264462809901</c:v>
                </c:pt>
                <c:pt idx="27664">
                  <c:v>0.209677419354838</c:v>
                </c:pt>
                <c:pt idx="27665">
                  <c:v>7.5098814229248995E-2</c:v>
                </c:pt>
                <c:pt idx="27666">
                  <c:v>9.6525096525096499E-2</c:v>
                </c:pt>
                <c:pt idx="27667">
                  <c:v>8.22510822510822E-2</c:v>
                </c:pt>
                <c:pt idx="27668">
                  <c:v>0.10548523206751</c:v>
                </c:pt>
                <c:pt idx="27669">
                  <c:v>0.11864406779661001</c:v>
                </c:pt>
                <c:pt idx="27670">
                  <c:v>-0.11945392491467501</c:v>
                </c:pt>
                <c:pt idx="27671">
                  <c:v>-8.9655172413793005E-2</c:v>
                </c:pt>
                <c:pt idx="27672">
                  <c:v>-0.121495327102803</c:v>
                </c:pt>
                <c:pt idx="27673">
                  <c:v>-0.119266055045871</c:v>
                </c:pt>
                <c:pt idx="27674">
                  <c:v>-0.12999999999999901</c:v>
                </c:pt>
                <c:pt idx="27675">
                  <c:v>-7.9207920792079195E-2</c:v>
                </c:pt>
                <c:pt idx="27676">
                  <c:v>-1.7142857142857099E-2</c:v>
                </c:pt>
                <c:pt idx="27677">
                  <c:v>-1.7241379310344699E-2</c:v>
                </c:pt>
                <c:pt idx="27678">
                  <c:v>-1.7341040462427602E-2</c:v>
                </c:pt>
                <c:pt idx="27679">
                  <c:v>-2.04081632653061E-2</c:v>
                </c:pt>
                <c:pt idx="27680">
                  <c:v>-1.16279069767442E-2</c:v>
                </c:pt>
                <c:pt idx="27681">
                  <c:v>-1.47058823529411E-2</c:v>
                </c:pt>
                <c:pt idx="27682">
                  <c:v>-5.8139534883720999E-3</c:v>
                </c:pt>
                <c:pt idx="27683">
                  <c:v>-6.0240963855422401E-3</c:v>
                </c:pt>
                <c:pt idx="27684">
                  <c:v>-1.06870229007633E-2</c:v>
                </c:pt>
                <c:pt idx="27685">
                  <c:v>-8.7248322147650895E-2</c:v>
                </c:pt>
                <c:pt idx="27686">
                  <c:v>-9.1872791519434602E-2</c:v>
                </c:pt>
                <c:pt idx="27687">
                  <c:v>-0.1</c:v>
                </c:pt>
                <c:pt idx="27688">
                  <c:v>-4.63821892393321E-2</c:v>
                </c:pt>
                <c:pt idx="27689">
                  <c:v>-6.1630218687872697E-2</c:v>
                </c:pt>
                <c:pt idx="27690">
                  <c:v>5.9259259259259303E-2</c:v>
                </c:pt>
                <c:pt idx="27691">
                  <c:v>5.3803339517625101E-2</c:v>
                </c:pt>
                <c:pt idx="27692">
                  <c:v>4.9618320610687001E-2</c:v>
                </c:pt>
                <c:pt idx="27693">
                  <c:v>5.8139534883720999E-2</c:v>
                </c:pt>
                <c:pt idx="27694">
                  <c:v>7.4003795066413594E-2</c:v>
                </c:pt>
                <c:pt idx="27695">
                  <c:v>6.5666041275797393E-2</c:v>
                </c:pt>
                <c:pt idx="27696">
                  <c:v>6.6162570888468705E-2</c:v>
                </c:pt>
                <c:pt idx="27697">
                  <c:v>6.7961165048543604E-2</c:v>
                </c:pt>
                <c:pt idx="27698">
                  <c:v>8.4291187739463605E-2</c:v>
                </c:pt>
                <c:pt idx="27699">
                  <c:v>0.110552763819095</c:v>
                </c:pt>
                <c:pt idx="27700">
                  <c:v>0.111675126903553</c:v>
                </c:pt>
                <c:pt idx="27701">
                  <c:v>0.113989637305699</c:v>
                </c:pt>
                <c:pt idx="27702">
                  <c:v>0.14432989690721601</c:v>
                </c:pt>
                <c:pt idx="27703">
                  <c:v>0.12953367875647601</c:v>
                </c:pt>
                <c:pt idx="27704">
                  <c:v>0.144508670520231</c:v>
                </c:pt>
                <c:pt idx="27705">
                  <c:v>0.14792899408283999</c:v>
                </c:pt>
                <c:pt idx="27706">
                  <c:v>0.14044943820224701</c:v>
                </c:pt>
                <c:pt idx="27707">
                  <c:v>0.13966480446927301</c:v>
                </c:pt>
                <c:pt idx="27708">
                  <c:v>0.14367816091954</c:v>
                </c:pt>
                <c:pt idx="27709">
                  <c:v>0.205047318611987</c:v>
                </c:pt>
                <c:pt idx="27710">
                  <c:v>0.25382262996941901</c:v>
                </c:pt>
                <c:pt idx="27711">
                  <c:v>0.15243902439024301</c:v>
                </c:pt>
                <c:pt idx="27712">
                  <c:v>0.17105263157894701</c:v>
                </c:pt>
                <c:pt idx="27713">
                  <c:v>0.15384615384615299</c:v>
                </c:pt>
                <c:pt idx="27714">
                  <c:v>0.27478753541076401</c:v>
                </c:pt>
                <c:pt idx="27715">
                  <c:v>0.26287262872628703</c:v>
                </c:pt>
                <c:pt idx="27716">
                  <c:v>0.258855585831062</c:v>
                </c:pt>
                <c:pt idx="27717">
                  <c:v>0</c:v>
                </c:pt>
                <c:pt idx="27718">
                  <c:v>-1.5471167369901499E-2</c:v>
                </c:pt>
                <c:pt idx="27719">
                  <c:v>-6.97350069735014E-3</c:v>
                </c:pt>
                <c:pt idx="27720">
                  <c:v>-7.0126227208975296E-3</c:v>
                </c:pt>
                <c:pt idx="27721">
                  <c:v>-7.0921985815601803E-3</c:v>
                </c:pt>
                <c:pt idx="27722">
                  <c:v>-7.3421439060206099E-3</c:v>
                </c:pt>
                <c:pt idx="27723">
                  <c:v>1.9089574155653301E-2</c:v>
                </c:pt>
                <c:pt idx="27724">
                  <c:v>2.04724409448819E-2</c:v>
                </c:pt>
                <c:pt idx="27725">
                  <c:v>5.6488549618320498E-2</c:v>
                </c:pt>
                <c:pt idx="27726">
                  <c:v>7.4148296593186294E-2</c:v>
                </c:pt>
                <c:pt idx="27727">
                  <c:v>7.3852295409181506E-2</c:v>
                </c:pt>
                <c:pt idx="27728">
                  <c:v>6.88259109311741E-2</c:v>
                </c:pt>
                <c:pt idx="27729">
                  <c:v>9.0909090909090801E-2</c:v>
                </c:pt>
                <c:pt idx="27730">
                  <c:v>9.0497737556560903E-2</c:v>
                </c:pt>
                <c:pt idx="27731">
                  <c:v>8.8495575221238798E-2</c:v>
                </c:pt>
                <c:pt idx="27732">
                  <c:v>8.7719298245614002E-2</c:v>
                </c:pt>
                <c:pt idx="27733">
                  <c:v>0.18518518518518501</c:v>
                </c:pt>
                <c:pt idx="27734">
                  <c:v>0.18222222222222201</c:v>
                </c:pt>
                <c:pt idx="27735">
                  <c:v>0.19157894736842099</c:v>
                </c:pt>
                <c:pt idx="27736">
                  <c:v>0.195698924731182</c:v>
                </c:pt>
                <c:pt idx="27737">
                  <c:v>0.21700223713646499</c:v>
                </c:pt>
                <c:pt idx="27738">
                  <c:v>0.20614035087719301</c:v>
                </c:pt>
                <c:pt idx="27739">
                  <c:v>0.22637362637362601</c:v>
                </c:pt>
                <c:pt idx="27740">
                  <c:v>0.24700239808153401</c:v>
                </c:pt>
                <c:pt idx="27741">
                  <c:v>0.27186761229314399</c:v>
                </c:pt>
                <c:pt idx="27742">
                  <c:v>0.23517382413087901</c:v>
                </c:pt>
                <c:pt idx="27743">
                  <c:v>0.23045267489711899</c:v>
                </c:pt>
                <c:pt idx="27744">
                  <c:v>0.23045267489711899</c:v>
                </c:pt>
                <c:pt idx="27745">
                  <c:v>0.25225225225225201</c:v>
                </c:pt>
                <c:pt idx="27746">
                  <c:v>0.31442080378250498</c:v>
                </c:pt>
                <c:pt idx="27747">
                  <c:v>0.322429906542056</c:v>
                </c:pt>
                <c:pt idx="27748">
                  <c:v>0.317647058823529</c:v>
                </c:pt>
                <c:pt idx="27749">
                  <c:v>0.317647058823529</c:v>
                </c:pt>
                <c:pt idx="27750">
                  <c:v>0.331695331695331</c:v>
                </c:pt>
                <c:pt idx="27751">
                  <c:v>0.33498759305210901</c:v>
                </c:pt>
                <c:pt idx="27752">
                  <c:v>0.33333333333333298</c:v>
                </c:pt>
                <c:pt idx="27753">
                  <c:v>0.36296296296296199</c:v>
                </c:pt>
                <c:pt idx="27754">
                  <c:v>0.307888040712468</c:v>
                </c:pt>
                <c:pt idx="27755">
                  <c:v>0.31862745098039202</c:v>
                </c:pt>
                <c:pt idx="27756">
                  <c:v>0.33333333333333298</c:v>
                </c:pt>
                <c:pt idx="27757">
                  <c:v>0.44954128440366897</c:v>
                </c:pt>
                <c:pt idx="27758">
                  <c:v>0.48860759493670802</c:v>
                </c:pt>
                <c:pt idx="27759">
                  <c:v>0.48469387755102</c:v>
                </c:pt>
                <c:pt idx="27760">
                  <c:v>1.7142857142857099E-2</c:v>
                </c:pt>
                <c:pt idx="27761">
                  <c:v>1.7142857142857099E-2</c:v>
                </c:pt>
                <c:pt idx="27762">
                  <c:v>1.8927444794952699E-2</c:v>
                </c:pt>
                <c:pt idx="27763">
                  <c:v>3.3457249070631898E-2</c:v>
                </c:pt>
                <c:pt idx="27764">
                  <c:v>3.6437246963562701E-2</c:v>
                </c:pt>
                <c:pt idx="27765">
                  <c:v>8.5714285714285604E-2</c:v>
                </c:pt>
                <c:pt idx="27766">
                  <c:v>8.43373493975903E-2</c:v>
                </c:pt>
                <c:pt idx="27767">
                  <c:v>8.8235294117646898E-2</c:v>
                </c:pt>
                <c:pt idx="27768">
                  <c:v>8.8983050847457598E-2</c:v>
                </c:pt>
                <c:pt idx="27769">
                  <c:v>9.0517241379310207E-2</c:v>
                </c:pt>
                <c:pt idx="27770">
                  <c:v>0.117493472584856</c:v>
                </c:pt>
                <c:pt idx="27771">
                  <c:v>7.7319587628865899E-2</c:v>
                </c:pt>
                <c:pt idx="27772">
                  <c:v>3.7037037037036903E-2</c:v>
                </c:pt>
                <c:pt idx="27773">
                  <c:v>3.7220843672456497E-2</c:v>
                </c:pt>
                <c:pt idx="27774">
                  <c:v>4.5226130653266403E-2</c:v>
                </c:pt>
                <c:pt idx="27775">
                  <c:v>6.3492063492063405E-2</c:v>
                </c:pt>
                <c:pt idx="27776">
                  <c:v>7.0921985815601803E-3</c:v>
                </c:pt>
                <c:pt idx="27777">
                  <c:v>7.3349633251833498E-3</c:v>
                </c:pt>
                <c:pt idx="27778">
                  <c:v>6.6518847006651304E-3</c:v>
                </c:pt>
                <c:pt idx="27779">
                  <c:v>6.9284064665127102E-3</c:v>
                </c:pt>
                <c:pt idx="27780">
                  <c:v>0</c:v>
                </c:pt>
                <c:pt idx="27781">
                  <c:v>3.5629453681710103E-2</c:v>
                </c:pt>
                <c:pt idx="27782">
                  <c:v>3.11750599520383E-2</c:v>
                </c:pt>
                <c:pt idx="27783">
                  <c:v>3.3942558746736302E-2</c:v>
                </c:pt>
                <c:pt idx="27784">
                  <c:v>2.8735632183908E-2</c:v>
                </c:pt>
                <c:pt idx="27785">
                  <c:v>3.4965034965035002E-2</c:v>
                </c:pt>
                <c:pt idx="27786">
                  <c:v>3.6764705882352998E-2</c:v>
                </c:pt>
                <c:pt idx="27787">
                  <c:v>4.2071197411003201E-2</c:v>
                </c:pt>
                <c:pt idx="27788">
                  <c:v>4.46735395189004E-2</c:v>
                </c:pt>
                <c:pt idx="27789">
                  <c:v>0.234567901234567</c:v>
                </c:pt>
                <c:pt idx="27790">
                  <c:v>8.0519480519480394E-2</c:v>
                </c:pt>
                <c:pt idx="27791">
                  <c:v>0.18863049095607201</c:v>
                </c:pt>
                <c:pt idx="27792">
                  <c:v>4.2674253200569697E-3</c:v>
                </c:pt>
                <c:pt idx="27793">
                  <c:v>4.6224961479199803E-3</c:v>
                </c:pt>
                <c:pt idx="27794">
                  <c:v>5.8479532163742097E-3</c:v>
                </c:pt>
                <c:pt idx="27795">
                  <c:v>1.81086519114688E-2</c:v>
                </c:pt>
                <c:pt idx="27796">
                  <c:v>1.81086519114688E-2</c:v>
                </c:pt>
                <c:pt idx="27797">
                  <c:v>2.48962655601658E-2</c:v>
                </c:pt>
                <c:pt idx="27798">
                  <c:v>6.1099796334012002E-3</c:v>
                </c:pt>
                <c:pt idx="27799">
                  <c:v>6.0606060606060996E-3</c:v>
                </c:pt>
                <c:pt idx="27800">
                  <c:v>6.2111801242234997E-3</c:v>
                </c:pt>
                <c:pt idx="27801">
                  <c:v>6.7114093959732496E-3</c:v>
                </c:pt>
                <c:pt idx="27802">
                  <c:v>7.2289156626506E-3</c:v>
                </c:pt>
                <c:pt idx="27803">
                  <c:v>6.74157303370792E-3</c:v>
                </c:pt>
                <c:pt idx="27804">
                  <c:v>6.8337129840547704E-3</c:v>
                </c:pt>
                <c:pt idx="27805">
                  <c:v>6.80272108843538E-3</c:v>
                </c:pt>
                <c:pt idx="27806">
                  <c:v>6.3694267515923501E-3</c:v>
                </c:pt>
                <c:pt idx="27807">
                  <c:v>0</c:v>
                </c:pt>
                <c:pt idx="27808">
                  <c:v>0</c:v>
                </c:pt>
                <c:pt idx="27809">
                  <c:v>2.0044543429844099E-2</c:v>
                </c:pt>
                <c:pt idx="27810">
                  <c:v>-1.9271948608136899E-2</c:v>
                </c:pt>
                <c:pt idx="27811">
                  <c:v>0</c:v>
                </c:pt>
                <c:pt idx="27812">
                  <c:v>0</c:v>
                </c:pt>
                <c:pt idx="27813">
                  <c:v>2.1276595744680701E-2</c:v>
                </c:pt>
                <c:pt idx="27814">
                  <c:v>0</c:v>
                </c:pt>
                <c:pt idx="27815">
                  <c:v>2.01342281879195E-2</c:v>
                </c:pt>
                <c:pt idx="27816">
                  <c:v>-4.5045045045044498E-3</c:v>
                </c:pt>
                <c:pt idx="27817">
                  <c:v>-4.2735042735042496E-3</c:v>
                </c:pt>
                <c:pt idx="27818">
                  <c:v>-4.3668122270741298E-3</c:v>
                </c:pt>
                <c:pt idx="27819">
                  <c:v>2.30946882217097E-3</c:v>
                </c:pt>
                <c:pt idx="27820">
                  <c:v>2.1598272138227898E-3</c:v>
                </c:pt>
                <c:pt idx="27821">
                  <c:v>8.6956521739129898E-3</c:v>
                </c:pt>
                <c:pt idx="27822">
                  <c:v>9.0497737556560695E-3</c:v>
                </c:pt>
                <c:pt idx="27823">
                  <c:v>8.6580086580085799E-3</c:v>
                </c:pt>
                <c:pt idx="27824">
                  <c:v>-1.1086474501108501E-2</c:v>
                </c:pt>
                <c:pt idx="27825">
                  <c:v>-1.7241379310344699E-2</c:v>
                </c:pt>
                <c:pt idx="27826">
                  <c:v>-2.0512820512820398E-2</c:v>
                </c:pt>
                <c:pt idx="27827">
                  <c:v>-0.02</c:v>
                </c:pt>
                <c:pt idx="27828">
                  <c:v>-2.95857988165679E-2</c:v>
                </c:pt>
                <c:pt idx="27829">
                  <c:v>-2.9325513196480899E-3</c:v>
                </c:pt>
                <c:pt idx="27830">
                  <c:v>-4.6511627906976799E-2</c:v>
                </c:pt>
                <c:pt idx="27831">
                  <c:v>-4.2071197411003201E-2</c:v>
                </c:pt>
                <c:pt idx="27832">
                  <c:v>-6.5476190476190396E-2</c:v>
                </c:pt>
                <c:pt idx="27833">
                  <c:v>-7.6388888888888798E-2</c:v>
                </c:pt>
                <c:pt idx="27834">
                  <c:v>-8.53242320819112E-2</c:v>
                </c:pt>
                <c:pt idx="27835">
                  <c:v>-2.9787234042553099E-2</c:v>
                </c:pt>
                <c:pt idx="27836">
                  <c:v>-3.81679389312976E-2</c:v>
                </c:pt>
                <c:pt idx="27837">
                  <c:v>-5.97014925373133E-2</c:v>
                </c:pt>
                <c:pt idx="27838">
                  <c:v>-0.147826086956521</c:v>
                </c:pt>
                <c:pt idx="27839">
                  <c:v>-0.138211382113821</c:v>
                </c:pt>
                <c:pt idx="27840">
                  <c:v>-0.12878787878787801</c:v>
                </c:pt>
                <c:pt idx="27841">
                  <c:v>-0.120567375886524</c:v>
                </c:pt>
                <c:pt idx="27842">
                  <c:v>-0.13709677419354799</c:v>
                </c:pt>
                <c:pt idx="27843">
                  <c:v>-0.16393442622950799</c:v>
                </c:pt>
                <c:pt idx="27844">
                  <c:v>-0.169491525423728</c:v>
                </c:pt>
                <c:pt idx="27845">
                  <c:v>-0.11023622047244</c:v>
                </c:pt>
                <c:pt idx="27846">
                  <c:v>-0.12068965517241299</c:v>
                </c:pt>
                <c:pt idx="27847">
                  <c:v>-0.135135135135135</c:v>
                </c:pt>
                <c:pt idx="27848">
                  <c:v>-0.13970588235294101</c:v>
                </c:pt>
                <c:pt idx="27849">
                  <c:v>-9.5588235294117696E-2</c:v>
                </c:pt>
                <c:pt idx="27850">
                  <c:v>-0.1</c:v>
                </c:pt>
                <c:pt idx="27851">
                  <c:v>-9.3525179856115095E-2</c:v>
                </c:pt>
                <c:pt idx="27852">
                  <c:v>-4.4176706827309301E-2</c:v>
                </c:pt>
                <c:pt idx="27853">
                  <c:v>-8.3333333333333204E-2</c:v>
                </c:pt>
                <c:pt idx="27854">
                  <c:v>-9.9567099567099596E-2</c:v>
                </c:pt>
                <c:pt idx="27855">
                  <c:v>-9.7046413502109602E-2</c:v>
                </c:pt>
                <c:pt idx="27856">
                  <c:v>-9.9567099567099596E-2</c:v>
                </c:pt>
                <c:pt idx="27857">
                  <c:v>-9.0090090090089101E-3</c:v>
                </c:pt>
                <c:pt idx="27858">
                  <c:v>-2.3923444976076499E-2</c:v>
                </c:pt>
                <c:pt idx="27859">
                  <c:v>-2.2222222222222102E-2</c:v>
                </c:pt>
                <c:pt idx="27860">
                  <c:v>-2.0920502092050201E-2</c:v>
                </c:pt>
                <c:pt idx="27861">
                  <c:v>-0.11504424778760999</c:v>
                </c:pt>
                <c:pt idx="27862">
                  <c:v>-0.118181818181818</c:v>
                </c:pt>
                <c:pt idx="27863">
                  <c:v>-0.104</c:v>
                </c:pt>
                <c:pt idx="27864">
                  <c:v>-0.11607142857142801</c:v>
                </c:pt>
                <c:pt idx="27865">
                  <c:v>-1.7421602787456501E-2</c:v>
                </c:pt>
                <c:pt idx="27866">
                  <c:v>-7.9365079365079305E-2</c:v>
                </c:pt>
                <c:pt idx="27867">
                  <c:v>-7.5187969924812095E-2</c:v>
                </c:pt>
                <c:pt idx="27868">
                  <c:v>-8.8122605363984696E-2</c:v>
                </c:pt>
                <c:pt idx="27869">
                  <c:v>-9.3117408906882596E-2</c:v>
                </c:pt>
                <c:pt idx="27870">
                  <c:v>-0.101321585903083</c:v>
                </c:pt>
                <c:pt idx="27871">
                  <c:v>-6.56370656370657E-2</c:v>
                </c:pt>
                <c:pt idx="27872">
                  <c:v>-5.2238805970149203E-2</c:v>
                </c:pt>
                <c:pt idx="27873">
                  <c:v>-6.56370656370657E-2</c:v>
                </c:pt>
                <c:pt idx="27874">
                  <c:v>3.8022813688212099E-3</c:v>
                </c:pt>
                <c:pt idx="27875">
                  <c:v>-7.8125E-2</c:v>
                </c:pt>
                <c:pt idx="27876">
                  <c:v>-0.11111111111111099</c:v>
                </c:pt>
                <c:pt idx="27877">
                  <c:v>-6.2271062271062202E-2</c:v>
                </c:pt>
                <c:pt idx="27878">
                  <c:v>-6.6147859922178906E-2</c:v>
                </c:pt>
                <c:pt idx="27879">
                  <c:v>-0.18333333333333299</c:v>
                </c:pt>
                <c:pt idx="27880">
                  <c:v>-0.19642857142857101</c:v>
                </c:pt>
                <c:pt idx="27881">
                  <c:v>-0.19999999999999901</c:v>
                </c:pt>
                <c:pt idx="27882">
                  <c:v>-0.18965517241379301</c:v>
                </c:pt>
                <c:pt idx="27883">
                  <c:v>-0.188034188034188</c:v>
                </c:pt>
                <c:pt idx="27884">
                  <c:v>-0.216589861751152</c:v>
                </c:pt>
                <c:pt idx="27885">
                  <c:v>-0.22935779816513699</c:v>
                </c:pt>
                <c:pt idx="27886">
                  <c:v>-4.3041606886657898E-3</c:v>
                </c:pt>
                <c:pt idx="27887">
                  <c:v>-4.6656298600311601E-3</c:v>
                </c:pt>
                <c:pt idx="27888">
                  <c:v>-1.04529616724737E-2</c:v>
                </c:pt>
                <c:pt idx="27889">
                  <c:v>-5.3285968028418101E-3</c:v>
                </c:pt>
                <c:pt idx="27890">
                  <c:v>-2.1276595744680701E-2</c:v>
                </c:pt>
                <c:pt idx="27891">
                  <c:v>6.4516129032257102E-3</c:v>
                </c:pt>
                <c:pt idx="27892">
                  <c:v>7.1942446043165003E-3</c:v>
                </c:pt>
                <c:pt idx="27893">
                  <c:v>5.26315789473683E-2</c:v>
                </c:pt>
                <c:pt idx="27894">
                  <c:v>8.6124401913875603E-2</c:v>
                </c:pt>
                <c:pt idx="27895">
                  <c:v>0.110481586402266</c:v>
                </c:pt>
                <c:pt idx="27896">
                  <c:v>7.7319587628865899E-2</c:v>
                </c:pt>
                <c:pt idx="27897">
                  <c:v>6.3559322033898302E-2</c:v>
                </c:pt>
                <c:pt idx="27898">
                  <c:v>3.4168564920273398E-2</c:v>
                </c:pt>
                <c:pt idx="27899">
                  <c:v>3.5460992907801303E-2</c:v>
                </c:pt>
                <c:pt idx="27900">
                  <c:v>0</c:v>
                </c:pt>
                <c:pt idx="27901">
                  <c:v>0</c:v>
                </c:pt>
                <c:pt idx="27902">
                  <c:v>-7.5630252100840206E-2</c:v>
                </c:pt>
                <c:pt idx="27903">
                  <c:v>0</c:v>
                </c:pt>
                <c:pt idx="27904">
                  <c:v>0</c:v>
                </c:pt>
                <c:pt idx="27905">
                  <c:v>1.6304347826086901E-2</c:v>
                </c:pt>
                <c:pt idx="27906">
                  <c:v>1.6574585635359101E-2</c:v>
                </c:pt>
                <c:pt idx="27907">
                  <c:v>8.8495575221239006E-3</c:v>
                </c:pt>
                <c:pt idx="27908">
                  <c:v>8.2191780821918494E-3</c:v>
                </c:pt>
                <c:pt idx="27909">
                  <c:v>7.1258907363420604E-3</c:v>
                </c:pt>
                <c:pt idx="27910">
                  <c:v>8.6455331412103008E-3</c:v>
                </c:pt>
                <c:pt idx="27911">
                  <c:v>0</c:v>
                </c:pt>
                <c:pt idx="27912">
                  <c:v>8.9552238805969894E-3</c:v>
                </c:pt>
                <c:pt idx="27913">
                  <c:v>0</c:v>
                </c:pt>
                <c:pt idx="27914">
                  <c:v>0</c:v>
                </c:pt>
                <c:pt idx="27915">
                  <c:v>-2.1276595744680701E-2</c:v>
                </c:pt>
                <c:pt idx="27916">
                  <c:v>-2.4128686327077702E-2</c:v>
                </c:pt>
                <c:pt idx="27917">
                  <c:v>-1.6304347826086901E-2</c:v>
                </c:pt>
                <c:pt idx="27918">
                  <c:v>5.6000000000000001E-2</c:v>
                </c:pt>
                <c:pt idx="27919">
                  <c:v>6.0052219321148702E-2</c:v>
                </c:pt>
                <c:pt idx="27920">
                  <c:v>6.8656716417910296E-2</c:v>
                </c:pt>
                <c:pt idx="27921">
                  <c:v>6.5963060686015706E-2</c:v>
                </c:pt>
                <c:pt idx="27922">
                  <c:v>-5.3475935828877202E-3</c:v>
                </c:pt>
                <c:pt idx="27923">
                  <c:v>3.8123167155425103E-2</c:v>
                </c:pt>
                <c:pt idx="27924">
                  <c:v>3.4120734908136399E-2</c:v>
                </c:pt>
                <c:pt idx="27925">
                  <c:v>4.2328042328042298E-2</c:v>
                </c:pt>
                <c:pt idx="27926">
                  <c:v>5.3398058252427098E-2</c:v>
                </c:pt>
                <c:pt idx="27927">
                  <c:v>6.0827250608272501E-2</c:v>
                </c:pt>
                <c:pt idx="27928">
                  <c:v>0.10416666666666601</c:v>
                </c:pt>
                <c:pt idx="27929">
                  <c:v>0.13986013986013901</c:v>
                </c:pt>
                <c:pt idx="27930">
                  <c:v>0.140845070422535</c:v>
                </c:pt>
                <c:pt idx="27931">
                  <c:v>0.135135135135135</c:v>
                </c:pt>
                <c:pt idx="27932">
                  <c:v>7.9872204472843406E-2</c:v>
                </c:pt>
                <c:pt idx="27933">
                  <c:v>8.7719298245614002E-2</c:v>
                </c:pt>
                <c:pt idx="27934">
                  <c:v>9.0909090909090801E-2</c:v>
                </c:pt>
                <c:pt idx="27935">
                  <c:v>0.158730158730158</c:v>
                </c:pt>
                <c:pt idx="27936">
                  <c:v>0.162264150943396</c:v>
                </c:pt>
                <c:pt idx="27937">
                  <c:v>0.15636363636363601</c:v>
                </c:pt>
                <c:pt idx="27938">
                  <c:v>-6.3694267515923501E-3</c:v>
                </c:pt>
                <c:pt idx="27939">
                  <c:v>0.15443037974683499</c:v>
                </c:pt>
                <c:pt idx="27940">
                  <c:v>0.12299465240641699</c:v>
                </c:pt>
                <c:pt idx="27941">
                  <c:v>0.12921348314606701</c:v>
                </c:pt>
                <c:pt idx="27942">
                  <c:v>0.13068181818181801</c:v>
                </c:pt>
                <c:pt idx="27943">
                  <c:v>0.15333333333333299</c:v>
                </c:pt>
                <c:pt idx="27944">
                  <c:v>0.21708185053380699</c:v>
                </c:pt>
                <c:pt idx="27945">
                  <c:v>0.226765799256505</c:v>
                </c:pt>
                <c:pt idx="27946">
                  <c:v>0.22509225092250901</c:v>
                </c:pt>
                <c:pt idx="27947">
                  <c:v>0.24060150375939801</c:v>
                </c:pt>
                <c:pt idx="27948">
                  <c:v>0.23529411764705799</c:v>
                </c:pt>
                <c:pt idx="27949">
                  <c:v>0.20962199312714699</c:v>
                </c:pt>
                <c:pt idx="27950">
                  <c:v>0.24897959183673399</c:v>
                </c:pt>
                <c:pt idx="27951">
                  <c:v>0.23921568627450901</c:v>
                </c:pt>
                <c:pt idx="27952">
                  <c:v>0.26180257510729599</c:v>
                </c:pt>
                <c:pt idx="27953">
                  <c:v>0.26637554585152801</c:v>
                </c:pt>
                <c:pt idx="27954">
                  <c:v>0.279620853080568</c:v>
                </c:pt>
                <c:pt idx="27955">
                  <c:v>0.27184466019417403</c:v>
                </c:pt>
                <c:pt idx="27956">
                  <c:v>0.22448979591836701</c:v>
                </c:pt>
                <c:pt idx="27957">
                  <c:v>0.19999999999999901</c:v>
                </c:pt>
                <c:pt idx="27958">
                  <c:v>0.27699530516431897</c:v>
                </c:pt>
                <c:pt idx="27959">
                  <c:v>0.29064039408866899</c:v>
                </c:pt>
                <c:pt idx="27960">
                  <c:v>0.30256410256410199</c:v>
                </c:pt>
                <c:pt idx="27961">
                  <c:v>0.33333333333333298</c:v>
                </c:pt>
                <c:pt idx="27962">
                  <c:v>0.31481481481481399</c:v>
                </c:pt>
                <c:pt idx="27963">
                  <c:v>0.320754716981132</c:v>
                </c:pt>
                <c:pt idx="27964">
                  <c:v>0.30088495575221202</c:v>
                </c:pt>
                <c:pt idx="27965">
                  <c:v>0.18333333333333299</c:v>
                </c:pt>
                <c:pt idx="27966">
                  <c:v>0.15573770491803199</c:v>
                </c:pt>
                <c:pt idx="27967">
                  <c:v>0.179245283018868</c:v>
                </c:pt>
                <c:pt idx="27968">
                  <c:v>0.196172248803827</c:v>
                </c:pt>
                <c:pt idx="27969">
                  <c:v>0.221621621621621</c:v>
                </c:pt>
                <c:pt idx="27970">
                  <c:v>0.229050279329608</c:v>
                </c:pt>
                <c:pt idx="27971">
                  <c:v>0.23976608187134399</c:v>
                </c:pt>
                <c:pt idx="27972">
                  <c:v>0.216931216931216</c:v>
                </c:pt>
                <c:pt idx="27973">
                  <c:v>0.19806763285024101</c:v>
                </c:pt>
                <c:pt idx="27974">
                  <c:v>0.146788990825688</c:v>
                </c:pt>
                <c:pt idx="27975">
                  <c:v>0.22488038277511899</c:v>
                </c:pt>
                <c:pt idx="27976">
                  <c:v>0.25133689839572099</c:v>
                </c:pt>
                <c:pt idx="27977">
                  <c:v>0.22705314009661801</c:v>
                </c:pt>
                <c:pt idx="27978">
                  <c:v>6.4814814814814797E-2</c:v>
                </c:pt>
                <c:pt idx="27979">
                  <c:v>0.179039301310043</c:v>
                </c:pt>
                <c:pt idx="27980">
                  <c:v>0.16814159292035399</c:v>
                </c:pt>
                <c:pt idx="27981">
                  <c:v>0.18095238095238</c:v>
                </c:pt>
                <c:pt idx="27982">
                  <c:v>0.16279069767441801</c:v>
                </c:pt>
                <c:pt idx="27983">
                  <c:v>0.229437229437229</c:v>
                </c:pt>
                <c:pt idx="27984">
                  <c:v>0.316239316239316</c:v>
                </c:pt>
                <c:pt idx="27985">
                  <c:v>0.356223175965665</c:v>
                </c:pt>
                <c:pt idx="27986">
                  <c:v>0.38755980861243999</c:v>
                </c:pt>
                <c:pt idx="27987">
                  <c:v>0.36190476190476101</c:v>
                </c:pt>
                <c:pt idx="27988">
                  <c:v>-8.4985835694051295E-3</c:v>
                </c:pt>
                <c:pt idx="27989">
                  <c:v>-1.00334448160535E-2</c:v>
                </c:pt>
                <c:pt idx="27990">
                  <c:v>-2.0547945205479499E-2</c:v>
                </c:pt>
                <c:pt idx="27991">
                  <c:v>-2.5641025641025501E-2</c:v>
                </c:pt>
                <c:pt idx="27992">
                  <c:v>0</c:v>
                </c:pt>
                <c:pt idx="27993">
                  <c:v>2.06896551724138E-2</c:v>
                </c:pt>
                <c:pt idx="27994">
                  <c:v>2.3972602739725998E-2</c:v>
                </c:pt>
                <c:pt idx="27995">
                  <c:v>2.42214532871971E-2</c:v>
                </c:pt>
                <c:pt idx="27996">
                  <c:v>2.84552845528456E-2</c:v>
                </c:pt>
                <c:pt idx="27997">
                  <c:v>8.2494969818913397E-2</c:v>
                </c:pt>
                <c:pt idx="27998">
                  <c:v>7.5396825396825295E-2</c:v>
                </c:pt>
                <c:pt idx="27999">
                  <c:v>0.102514506769825</c:v>
                </c:pt>
                <c:pt idx="28000">
                  <c:v>7.3359073359073407E-2</c:v>
                </c:pt>
                <c:pt idx="28001">
                  <c:v>8.7794432548179799E-2</c:v>
                </c:pt>
                <c:pt idx="28002">
                  <c:v>7.7262693156732801E-2</c:v>
                </c:pt>
                <c:pt idx="28003">
                  <c:v>4.8309178743961297E-2</c:v>
                </c:pt>
                <c:pt idx="28004">
                  <c:v>4.85436893203883E-2</c:v>
                </c:pt>
                <c:pt idx="28005">
                  <c:v>8.0091533180778093E-2</c:v>
                </c:pt>
                <c:pt idx="28006">
                  <c:v>6.6390041493775906E-2</c:v>
                </c:pt>
                <c:pt idx="28007">
                  <c:v>6.25E-2</c:v>
                </c:pt>
                <c:pt idx="28008">
                  <c:v>4.3298969072165003E-2</c:v>
                </c:pt>
                <c:pt idx="28009">
                  <c:v>6.4377682403433403E-2</c:v>
                </c:pt>
                <c:pt idx="28010">
                  <c:v>6.6371681415929196E-2</c:v>
                </c:pt>
                <c:pt idx="28011">
                  <c:v>6.3559322033898302E-2</c:v>
                </c:pt>
                <c:pt idx="28012">
                  <c:v>9.6359743040685203E-2</c:v>
                </c:pt>
                <c:pt idx="28013">
                  <c:v>0.118421052631578</c:v>
                </c:pt>
                <c:pt idx="28014">
                  <c:v>0.122727272727272</c:v>
                </c:pt>
                <c:pt idx="28015">
                  <c:v>0.143507972665148</c:v>
                </c:pt>
                <c:pt idx="28016">
                  <c:v>0.123287671232876</c:v>
                </c:pt>
                <c:pt idx="28017">
                  <c:v>0.125581395348837</c:v>
                </c:pt>
                <c:pt idx="28018">
                  <c:v>0.118181818181818</c:v>
                </c:pt>
                <c:pt idx="28019">
                  <c:v>7.9229122055674395E-2</c:v>
                </c:pt>
                <c:pt idx="28020">
                  <c:v>9.1811414392059601E-2</c:v>
                </c:pt>
                <c:pt idx="28021">
                  <c:v>0.123222748815165</c:v>
                </c:pt>
                <c:pt idx="28022">
                  <c:v>0.13612565445026101</c:v>
                </c:pt>
                <c:pt idx="28023">
                  <c:v>0.15263157894736801</c:v>
                </c:pt>
                <c:pt idx="28024">
                  <c:v>0.116531165311653</c:v>
                </c:pt>
                <c:pt idx="28025">
                  <c:v>0.117808219178082</c:v>
                </c:pt>
                <c:pt idx="28026">
                  <c:v>0.123919308357348</c:v>
                </c:pt>
                <c:pt idx="28027">
                  <c:v>7.7348066298342497E-2</c:v>
                </c:pt>
                <c:pt idx="28028">
                  <c:v>6.5727699530516395E-2</c:v>
                </c:pt>
                <c:pt idx="28029">
                  <c:v>6.7307692307692193E-2</c:v>
                </c:pt>
                <c:pt idx="28030">
                  <c:v>6.6666666666666596E-2</c:v>
                </c:pt>
                <c:pt idx="28031">
                  <c:v>9.70873786407766E-2</c:v>
                </c:pt>
                <c:pt idx="28032">
                  <c:v>0.138539042821158</c:v>
                </c:pt>
                <c:pt idx="28033">
                  <c:v>0.12206572769953</c:v>
                </c:pt>
                <c:pt idx="28034">
                  <c:v>0.123425692695214</c:v>
                </c:pt>
                <c:pt idx="28035">
                  <c:v>0.119804400977995</c:v>
                </c:pt>
                <c:pt idx="28036">
                  <c:v>0.123425692695214</c:v>
                </c:pt>
                <c:pt idx="28037">
                  <c:v>0.114754098360655</c:v>
                </c:pt>
                <c:pt idx="28038">
                  <c:v>0.132653061224489</c:v>
                </c:pt>
                <c:pt idx="28039">
                  <c:v>0.167919799498746</c:v>
                </c:pt>
                <c:pt idx="28040">
                  <c:v>0.13744075829383801</c:v>
                </c:pt>
                <c:pt idx="28041">
                  <c:v>0.13744075829383801</c:v>
                </c:pt>
                <c:pt idx="28042">
                  <c:v>0.148717948717948</c:v>
                </c:pt>
                <c:pt idx="28043">
                  <c:v>0.144278606965174</c:v>
                </c:pt>
                <c:pt idx="28044">
                  <c:v>0.10411622276029001</c:v>
                </c:pt>
                <c:pt idx="28045">
                  <c:v>0.105651105651105</c:v>
                </c:pt>
                <c:pt idx="28046">
                  <c:v>0.114666666666666</c:v>
                </c:pt>
                <c:pt idx="28047">
                  <c:v>0.115281501340482</c:v>
                </c:pt>
                <c:pt idx="28048">
                  <c:v>0.116531165311653</c:v>
                </c:pt>
                <c:pt idx="28049">
                  <c:v>0.12536443148688001</c:v>
                </c:pt>
                <c:pt idx="28050">
                  <c:v>0.12536443148688001</c:v>
                </c:pt>
                <c:pt idx="28051">
                  <c:v>0.129909365558912</c:v>
                </c:pt>
                <c:pt idx="28052">
                  <c:v>8.8607594936708806E-2</c:v>
                </c:pt>
                <c:pt idx="28053">
                  <c:v>0.105263157894736</c:v>
                </c:pt>
                <c:pt idx="28054">
                  <c:v>8.2706766917293104E-2</c:v>
                </c:pt>
                <c:pt idx="28055">
                  <c:v>0.198813056379822</c:v>
                </c:pt>
                <c:pt idx="28056">
                  <c:v>0.26070038910505799</c:v>
                </c:pt>
                <c:pt idx="28057">
                  <c:v>0.227118644067796</c:v>
                </c:pt>
                <c:pt idx="28058">
                  <c:v>0.21003134796238199</c:v>
                </c:pt>
                <c:pt idx="28059">
                  <c:v>0.19999999999999901</c:v>
                </c:pt>
                <c:pt idx="28060">
                  <c:v>-8.4985835694051295E-3</c:v>
                </c:pt>
                <c:pt idx="28061">
                  <c:v>-8.4985835694051295E-3</c:v>
                </c:pt>
                <c:pt idx="28062">
                  <c:v>-9.6153846153845795E-3</c:v>
                </c:pt>
                <c:pt idx="28063">
                  <c:v>-9.6463022508037604E-3</c:v>
                </c:pt>
                <c:pt idx="28064">
                  <c:v>-1.19047619047618E-2</c:v>
                </c:pt>
                <c:pt idx="28065">
                  <c:v>0.112426035502958</c:v>
                </c:pt>
                <c:pt idx="28066">
                  <c:v>0.12258064516129</c:v>
                </c:pt>
                <c:pt idx="28067">
                  <c:v>0.14143920595533399</c:v>
                </c:pt>
                <c:pt idx="28068">
                  <c:v>0.13043478260869501</c:v>
                </c:pt>
                <c:pt idx="28069">
                  <c:v>0.15479115479115399</c:v>
                </c:pt>
                <c:pt idx="28070">
                  <c:v>0.113350125944584</c:v>
                </c:pt>
                <c:pt idx="28071">
                  <c:v>0.15228426395938999</c:v>
                </c:pt>
                <c:pt idx="28072">
                  <c:v>0.10455764075067001</c:v>
                </c:pt>
                <c:pt idx="28073">
                  <c:v>0.13636363636363599</c:v>
                </c:pt>
                <c:pt idx="28074">
                  <c:v>9.7087378640776604E-3</c:v>
                </c:pt>
                <c:pt idx="28075">
                  <c:v>0.10204081632653</c:v>
                </c:pt>
                <c:pt idx="28076">
                  <c:v>0.112781954887217</c:v>
                </c:pt>
                <c:pt idx="28077">
                  <c:v>0.12711864406779599</c:v>
                </c:pt>
                <c:pt idx="28078">
                  <c:v>0</c:v>
                </c:pt>
                <c:pt idx="28079">
                  <c:v>0.156794425087108</c:v>
                </c:pt>
                <c:pt idx="28080">
                  <c:v>0.11888111888111801</c:v>
                </c:pt>
                <c:pt idx="28081">
                  <c:v>0.12230215827338101</c:v>
                </c:pt>
                <c:pt idx="28082">
                  <c:v>0.11971830985915401</c:v>
                </c:pt>
                <c:pt idx="28083">
                  <c:v>0.206451612903225</c:v>
                </c:pt>
                <c:pt idx="28084">
                  <c:v>0.22302158273381201</c:v>
                </c:pt>
                <c:pt idx="28085">
                  <c:v>0.26428571428571401</c:v>
                </c:pt>
                <c:pt idx="28086">
                  <c:v>0.232704402515723</c:v>
                </c:pt>
                <c:pt idx="28087">
                  <c:v>0.28244274809160202</c:v>
                </c:pt>
                <c:pt idx="28088">
                  <c:v>0.27407407407407403</c:v>
                </c:pt>
                <c:pt idx="28089">
                  <c:v>0.39568345323741</c:v>
                </c:pt>
                <c:pt idx="28090">
                  <c:v>0.12020460358056199</c:v>
                </c:pt>
                <c:pt idx="28091">
                  <c:v>0.15053763440860199</c:v>
                </c:pt>
                <c:pt idx="28092">
                  <c:v>0.20895522388059601</c:v>
                </c:pt>
                <c:pt idx="28093">
                  <c:v>0.26168224299065401</c:v>
                </c:pt>
                <c:pt idx="28094">
                  <c:v>0.13488372093023199</c:v>
                </c:pt>
                <c:pt idx="28095">
                  <c:v>0.136150234741784</c:v>
                </c:pt>
                <c:pt idx="28096">
                  <c:v>-6.7226890756302504E-2</c:v>
                </c:pt>
                <c:pt idx="28097">
                  <c:v>0.12698412698412601</c:v>
                </c:pt>
                <c:pt idx="28098">
                  <c:v>0.14056224899598299</c:v>
                </c:pt>
                <c:pt idx="28099">
                  <c:v>0.14170040485829899</c:v>
                </c:pt>
                <c:pt idx="28100">
                  <c:v>0.17948717948717899</c:v>
                </c:pt>
                <c:pt idx="28101">
                  <c:v>0.16959064327485299</c:v>
                </c:pt>
                <c:pt idx="28102">
                  <c:v>6.3583815028901605E-2</c:v>
                </c:pt>
                <c:pt idx="28103">
                  <c:v>0.15508021390374299</c:v>
                </c:pt>
                <c:pt idx="28104">
                  <c:v>0.15846994535519099</c:v>
                </c:pt>
                <c:pt idx="28105">
                  <c:v>0.16201117318435701</c:v>
                </c:pt>
                <c:pt idx="28106">
                  <c:v>0.16201117318435701</c:v>
                </c:pt>
                <c:pt idx="28107">
                  <c:v>0.15183246073298401</c:v>
                </c:pt>
                <c:pt idx="28108">
                  <c:v>0.132653061224489</c:v>
                </c:pt>
                <c:pt idx="28109">
                  <c:v>0.114427860696517</c:v>
                </c:pt>
                <c:pt idx="28110">
                  <c:v>8.4985835694051295E-3</c:v>
                </c:pt>
                <c:pt idx="28111">
                  <c:v>9.2024539877299995E-3</c:v>
                </c:pt>
                <c:pt idx="28112">
                  <c:v>-4.7999999999999102E-3</c:v>
                </c:pt>
                <c:pt idx="28113">
                  <c:v>1.41287284144426E-2</c:v>
                </c:pt>
                <c:pt idx="28114">
                  <c:v>3.3599999999999998E-2</c:v>
                </c:pt>
                <c:pt idx="28115">
                  <c:v>1.0791366906474699E-2</c:v>
                </c:pt>
                <c:pt idx="28116">
                  <c:v>2.3853211009174199E-2</c:v>
                </c:pt>
                <c:pt idx="28117">
                  <c:v>2.57425742574257E-2</c:v>
                </c:pt>
                <c:pt idx="28118">
                  <c:v>-3.90625E-3</c:v>
                </c:pt>
                <c:pt idx="28119">
                  <c:v>-3.8167938931297201E-3</c:v>
                </c:pt>
                <c:pt idx="28120">
                  <c:v>-9.3457943925232493E-3</c:v>
                </c:pt>
                <c:pt idx="28121">
                  <c:v>1.91570881226053E-2</c:v>
                </c:pt>
                <c:pt idx="28122">
                  <c:v>2.0491803278688402E-2</c:v>
                </c:pt>
                <c:pt idx="28123">
                  <c:v>1.8903591682419799E-3</c:v>
                </c:pt>
                <c:pt idx="28124">
                  <c:v>3.03030303030302E-2</c:v>
                </c:pt>
                <c:pt idx="28125">
                  <c:v>2.64026402640265E-2</c:v>
                </c:pt>
                <c:pt idx="28126">
                  <c:v>6.1630218687872697E-2</c:v>
                </c:pt>
                <c:pt idx="28127">
                  <c:v>3.4934497816593899E-2</c:v>
                </c:pt>
                <c:pt idx="28128">
                  <c:v>3.2786885245901599E-2</c:v>
                </c:pt>
                <c:pt idx="28129">
                  <c:v>4.5643153526971E-2</c:v>
                </c:pt>
                <c:pt idx="28130">
                  <c:v>4.3650793650793697E-2</c:v>
                </c:pt>
                <c:pt idx="28131">
                  <c:v>4.2471042471042303E-2</c:v>
                </c:pt>
                <c:pt idx="28132">
                  <c:v>4.1984732824427301E-2</c:v>
                </c:pt>
                <c:pt idx="28133">
                  <c:v>6.3394683026584797E-2</c:v>
                </c:pt>
                <c:pt idx="28134">
                  <c:v>3.04182509505703E-2</c:v>
                </c:pt>
                <c:pt idx="28135">
                  <c:v>3.2128514056224799E-2</c:v>
                </c:pt>
                <c:pt idx="28136">
                  <c:v>3.11284046692605E-2</c:v>
                </c:pt>
                <c:pt idx="28137">
                  <c:v>3.2000000000000001E-2</c:v>
                </c:pt>
                <c:pt idx="28138">
                  <c:v>4.3478260869565098E-2</c:v>
                </c:pt>
                <c:pt idx="28139">
                  <c:v>4.4776119402984899E-2</c:v>
                </c:pt>
                <c:pt idx="28140">
                  <c:v>3.4042553191489397E-2</c:v>
                </c:pt>
                <c:pt idx="28141">
                  <c:v>-1.1441647597254001E-2</c:v>
                </c:pt>
                <c:pt idx="28142">
                  <c:v>-1.11856823266218E-2</c:v>
                </c:pt>
                <c:pt idx="28143">
                  <c:v>3.6866359447004601E-2</c:v>
                </c:pt>
                <c:pt idx="28144">
                  <c:v>3.88349514563106E-2</c:v>
                </c:pt>
                <c:pt idx="28145">
                  <c:v>4.1450777202072402E-2</c:v>
                </c:pt>
                <c:pt idx="28146">
                  <c:v>4.3243243243243197E-2</c:v>
                </c:pt>
                <c:pt idx="28147">
                  <c:v>8.7628865979381299E-2</c:v>
                </c:pt>
                <c:pt idx="28148">
                  <c:v>7.4550128534704302E-2</c:v>
                </c:pt>
                <c:pt idx="28149">
                  <c:v>7.3047858942065502E-2</c:v>
                </c:pt>
                <c:pt idx="28150">
                  <c:v>7.1604938271604801E-2</c:v>
                </c:pt>
                <c:pt idx="28151">
                  <c:v>8.2152974504249299E-2</c:v>
                </c:pt>
                <c:pt idx="28152">
                  <c:v>6.59898477157361E-2</c:v>
                </c:pt>
                <c:pt idx="28153">
                  <c:v>7.3863636363636395E-2</c:v>
                </c:pt>
                <c:pt idx="28154">
                  <c:v>0.104395604395604</c:v>
                </c:pt>
                <c:pt idx="28155">
                  <c:v>4.4854881266490801E-2</c:v>
                </c:pt>
                <c:pt idx="28156">
                  <c:v>4.4854881266490801E-2</c:v>
                </c:pt>
                <c:pt idx="28157">
                  <c:v>9.3137254901960606E-2</c:v>
                </c:pt>
                <c:pt idx="28158">
                  <c:v>0.11221945137157099</c:v>
                </c:pt>
                <c:pt idx="28159">
                  <c:v>8.61618798955614E-2</c:v>
                </c:pt>
                <c:pt idx="28160">
                  <c:v>0.12335958005249301</c:v>
                </c:pt>
                <c:pt idx="28161">
                  <c:v>0.122715404699738</c:v>
                </c:pt>
                <c:pt idx="28162">
                  <c:v>0.10160427807486599</c:v>
                </c:pt>
                <c:pt idx="28163">
                  <c:v>0.119565217391304</c:v>
                </c:pt>
                <c:pt idx="28164">
                  <c:v>0.119565217391304</c:v>
                </c:pt>
                <c:pt idx="28165">
                  <c:v>0.131652661064425</c:v>
                </c:pt>
                <c:pt idx="28166">
                  <c:v>9.0909090909090801E-2</c:v>
                </c:pt>
                <c:pt idx="28167">
                  <c:v>0.12211221122112199</c:v>
                </c:pt>
                <c:pt idx="28168">
                  <c:v>0.16610169491525401</c:v>
                </c:pt>
                <c:pt idx="28169">
                  <c:v>0.16838487972508501</c:v>
                </c:pt>
                <c:pt idx="28170">
                  <c:v>0.17314487632508799</c:v>
                </c:pt>
                <c:pt idx="28171">
                  <c:v>0.14110429447852699</c:v>
                </c:pt>
                <c:pt idx="28172">
                  <c:v>0.18064516129032199</c:v>
                </c:pt>
                <c:pt idx="28173">
                  <c:v>0.205047318611987</c:v>
                </c:pt>
                <c:pt idx="28174">
                  <c:v>0.16616314199395699</c:v>
                </c:pt>
                <c:pt idx="28175">
                  <c:v>0.17571884984025499</c:v>
                </c:pt>
                <c:pt idx="28176">
                  <c:v>0.122699386503067</c:v>
                </c:pt>
                <c:pt idx="28177">
                  <c:v>0.13157894736842099</c:v>
                </c:pt>
                <c:pt idx="28178">
                  <c:v>0.11526479750778799</c:v>
                </c:pt>
                <c:pt idx="28179">
                  <c:v>0.20538720538720501</c:v>
                </c:pt>
                <c:pt idx="28180">
                  <c:v>0.28289473684210498</c:v>
                </c:pt>
                <c:pt idx="28181">
                  <c:v>0.19434628975265</c:v>
                </c:pt>
                <c:pt idx="28182">
                  <c:v>0.221843003412969</c:v>
                </c:pt>
                <c:pt idx="28183">
                  <c:v>0.29861111111111099</c:v>
                </c:pt>
                <c:pt idx="28184">
                  <c:v>0.30496453900709197</c:v>
                </c:pt>
                <c:pt idx="28185">
                  <c:v>0.33101045296167197</c:v>
                </c:pt>
                <c:pt idx="28186">
                  <c:v>0.33333333333333298</c:v>
                </c:pt>
                <c:pt idx="28187">
                  <c:v>0.34798534798534803</c:v>
                </c:pt>
                <c:pt idx="28188">
                  <c:v>0.37671232876712302</c:v>
                </c:pt>
                <c:pt idx="28189">
                  <c:v>0.392739273927392</c:v>
                </c:pt>
                <c:pt idx="28190">
                  <c:v>0.42049469964664299</c:v>
                </c:pt>
                <c:pt idx="28191">
                  <c:v>0.340974212034383</c:v>
                </c:pt>
                <c:pt idx="28192">
                  <c:v>0.227665706051873</c:v>
                </c:pt>
                <c:pt idx="28193">
                  <c:v>0.25730994152046699</c:v>
                </c:pt>
                <c:pt idx="28194">
                  <c:v>0.37426900584795297</c:v>
                </c:pt>
                <c:pt idx="28195">
                  <c:v>0.38351254480286701</c:v>
                </c:pt>
                <c:pt idx="28196">
                  <c:v>0.323943661971831</c:v>
                </c:pt>
                <c:pt idx="28197">
                  <c:v>0.44525547445255398</c:v>
                </c:pt>
                <c:pt idx="28198">
                  <c:v>0.49103942652329702</c:v>
                </c:pt>
                <c:pt idx="28199">
                  <c:v>0.47211895910780599</c:v>
                </c:pt>
                <c:pt idx="28200">
                  <c:v>0.39436619718309801</c:v>
                </c:pt>
                <c:pt idx="28201">
                  <c:v>0.37451737451737399</c:v>
                </c:pt>
                <c:pt idx="28202">
                  <c:v>0.33923303834808199</c:v>
                </c:pt>
                <c:pt idx="28203">
                  <c:v>0.36977491961414799</c:v>
                </c:pt>
                <c:pt idx="28204">
                  <c:v>0.27647058823529402</c:v>
                </c:pt>
                <c:pt idx="28205">
                  <c:v>0.30322580645161201</c:v>
                </c:pt>
                <c:pt idx="28206">
                  <c:v>0.37716262975778497</c:v>
                </c:pt>
                <c:pt idx="28207">
                  <c:v>0.40199335548172699</c:v>
                </c:pt>
                <c:pt idx="28208">
                  <c:v>0.42756183745582999</c:v>
                </c:pt>
                <c:pt idx="28209">
                  <c:v>0.49387755102040798</c:v>
                </c:pt>
                <c:pt idx="28210">
                  <c:v>0.51546391752577303</c:v>
                </c:pt>
                <c:pt idx="28211">
                  <c:v>0.50505050505050497</c:v>
                </c:pt>
                <c:pt idx="28212">
                  <c:v>0.39370078740157399</c:v>
                </c:pt>
                <c:pt idx="28213">
                  <c:v>0.39370078740157399</c:v>
                </c:pt>
                <c:pt idx="28214">
                  <c:v>0.35864978902953498</c:v>
                </c:pt>
                <c:pt idx="28215">
                  <c:v>0.42424242424242398</c:v>
                </c:pt>
                <c:pt idx="28216">
                  <c:v>0.46520146520146499</c:v>
                </c:pt>
                <c:pt idx="28217">
                  <c:v>0.4375</c:v>
                </c:pt>
                <c:pt idx="28218">
                  <c:v>0.47222222222222199</c:v>
                </c:pt>
                <c:pt idx="28219">
                  <c:v>0.46896551724137903</c:v>
                </c:pt>
                <c:pt idx="28220">
                  <c:v>0.35504885993485302</c:v>
                </c:pt>
                <c:pt idx="28221">
                  <c:v>0.39926739926739901</c:v>
                </c:pt>
                <c:pt idx="28222">
                  <c:v>0.36454849498327702</c:v>
                </c:pt>
                <c:pt idx="28223">
                  <c:v>0.39068100358422903</c:v>
                </c:pt>
                <c:pt idx="28224">
                  <c:v>0.380368098159509</c:v>
                </c:pt>
                <c:pt idx="28225">
                  <c:v>0.42028985507246303</c:v>
                </c:pt>
                <c:pt idx="28226">
                  <c:v>0.32065217391304301</c:v>
                </c:pt>
                <c:pt idx="28227">
                  <c:v>0.40410958904109501</c:v>
                </c:pt>
                <c:pt idx="28228">
                  <c:v>0.359773371104815</c:v>
                </c:pt>
                <c:pt idx="28229">
                  <c:v>0.42474916387959799</c:v>
                </c:pt>
                <c:pt idx="28230">
                  <c:v>0.391608391608391</c:v>
                </c:pt>
                <c:pt idx="28231">
                  <c:v>0.59322033898305004</c:v>
                </c:pt>
                <c:pt idx="28232">
                  <c:v>0.64102564102564097</c:v>
                </c:pt>
                <c:pt idx="28233">
                  <c:v>0.66666666666666596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-9.9337748344370206E-3</c:v>
                </c:pt>
                <c:pt idx="28238">
                  <c:v>-1.0204081632652901E-2</c:v>
                </c:pt>
                <c:pt idx="28239">
                  <c:v>-1.7713365539452498E-2</c:v>
                </c:pt>
                <c:pt idx="28240">
                  <c:v>-9.7087378640776604E-3</c:v>
                </c:pt>
                <c:pt idx="28241">
                  <c:v>-1.4492753623188401E-2</c:v>
                </c:pt>
                <c:pt idx="28242">
                  <c:v>-1.4492753623188401E-2</c:v>
                </c:pt>
                <c:pt idx="28243">
                  <c:v>3.00751879699248E-2</c:v>
                </c:pt>
                <c:pt idx="28244">
                  <c:v>6.5817409766454296E-2</c:v>
                </c:pt>
                <c:pt idx="28245">
                  <c:v>6.7833698030634604E-2</c:v>
                </c:pt>
                <c:pt idx="28246">
                  <c:v>6.4989517819706397E-2</c:v>
                </c:pt>
                <c:pt idx="28247">
                  <c:v>6.6666666666666596E-2</c:v>
                </c:pt>
                <c:pt idx="28248">
                  <c:v>6.6666666666666596E-2</c:v>
                </c:pt>
                <c:pt idx="28249">
                  <c:v>0.137566137566137</c:v>
                </c:pt>
                <c:pt idx="28250">
                  <c:v>0.13126491646777999</c:v>
                </c:pt>
                <c:pt idx="28251">
                  <c:v>0.146666666666666</c:v>
                </c:pt>
                <c:pt idx="28252">
                  <c:v>0.15580736543909299</c:v>
                </c:pt>
                <c:pt idx="28253">
                  <c:v>0.15028901734104</c:v>
                </c:pt>
                <c:pt idx="28254">
                  <c:v>0.15759312320916799</c:v>
                </c:pt>
                <c:pt idx="28255">
                  <c:v>7.4183976261127604E-2</c:v>
                </c:pt>
                <c:pt idx="28256">
                  <c:v>0.105590062111801</c:v>
                </c:pt>
                <c:pt idx="28257">
                  <c:v>8.8825214899713498E-2</c:v>
                </c:pt>
                <c:pt idx="28258">
                  <c:v>0.11111111111111099</c:v>
                </c:pt>
                <c:pt idx="28259">
                  <c:v>8.9337175792507204E-2</c:v>
                </c:pt>
                <c:pt idx="28260">
                  <c:v>9.6774193548386997E-2</c:v>
                </c:pt>
                <c:pt idx="28261">
                  <c:v>0.105882352941176</c:v>
                </c:pt>
                <c:pt idx="28262">
                  <c:v>0.125</c:v>
                </c:pt>
                <c:pt idx="28263">
                  <c:v>5.1428571428571303E-2</c:v>
                </c:pt>
                <c:pt idx="28264">
                  <c:v>6.2314540059347202E-2</c:v>
                </c:pt>
                <c:pt idx="28265">
                  <c:v>6.2937062937062901E-2</c:v>
                </c:pt>
                <c:pt idx="28266">
                  <c:v>7.4380165289256103E-2</c:v>
                </c:pt>
                <c:pt idx="28267">
                  <c:v>9.6463022508037604E-3</c:v>
                </c:pt>
                <c:pt idx="28268">
                  <c:v>1.16731517509727E-2</c:v>
                </c:pt>
                <c:pt idx="28269">
                  <c:v>1.16731517509727E-2</c:v>
                </c:pt>
                <c:pt idx="28270">
                  <c:v>1.1406844106463801E-2</c:v>
                </c:pt>
                <c:pt idx="28271">
                  <c:v>-3.6144578313252997E-2</c:v>
                </c:pt>
                <c:pt idx="28272">
                  <c:v>-3.2490974729241798E-2</c:v>
                </c:pt>
                <c:pt idx="28273">
                  <c:v>-4.5112781954887299E-2</c:v>
                </c:pt>
                <c:pt idx="28274">
                  <c:v>3.82978723404254E-2</c:v>
                </c:pt>
                <c:pt idx="28275">
                  <c:v>4.1860465116279E-2</c:v>
                </c:pt>
                <c:pt idx="28276">
                  <c:v>4.1095890410958798E-2</c:v>
                </c:pt>
                <c:pt idx="28277">
                  <c:v>2.91262135922329E-2</c:v>
                </c:pt>
                <c:pt idx="28278">
                  <c:v>3.125E-2</c:v>
                </c:pt>
                <c:pt idx="28279">
                  <c:v>-6.0465116279069697E-2</c:v>
                </c:pt>
                <c:pt idx="28280">
                  <c:v>2.5380710659898401E-2</c:v>
                </c:pt>
                <c:pt idx="28281">
                  <c:v>6.60377358490567E-2</c:v>
                </c:pt>
                <c:pt idx="28282">
                  <c:v>6.7961165048543604E-2</c:v>
                </c:pt>
                <c:pt idx="28283">
                  <c:v>6.8627450980392093E-2</c:v>
                </c:pt>
                <c:pt idx="28284">
                  <c:v>6.9306930693069299E-2</c:v>
                </c:pt>
                <c:pt idx="28285">
                  <c:v>6.9306930693069299E-2</c:v>
                </c:pt>
                <c:pt idx="28286">
                  <c:v>-6.4676616915422896E-2</c:v>
                </c:pt>
                <c:pt idx="28287">
                  <c:v>-5.2083333333333197E-2</c:v>
                </c:pt>
                <c:pt idx="28288">
                  <c:v>-5.4347826086956499E-2</c:v>
                </c:pt>
                <c:pt idx="28289">
                  <c:v>-0.135678391959799</c:v>
                </c:pt>
                <c:pt idx="28290">
                  <c:v>-0.135678391959799</c:v>
                </c:pt>
                <c:pt idx="28291">
                  <c:v>0</c:v>
                </c:pt>
                <c:pt idx="28292">
                  <c:v>7.1428571428571397E-2</c:v>
                </c:pt>
                <c:pt idx="28293">
                  <c:v>6.6666666666666596E-2</c:v>
                </c:pt>
                <c:pt idx="28294">
                  <c:v>0.114754098360655</c:v>
                </c:pt>
                <c:pt idx="28295">
                  <c:v>-3.03030303030302E-2</c:v>
                </c:pt>
                <c:pt idx="28296">
                  <c:v>-0.242553191489361</c:v>
                </c:pt>
                <c:pt idx="28297">
                  <c:v>-1.7142857142857099E-2</c:v>
                </c:pt>
                <c:pt idx="28298">
                  <c:v>-1.8575851393188798E-2</c:v>
                </c:pt>
                <c:pt idx="28299">
                  <c:v>-2.0761245674740501E-2</c:v>
                </c:pt>
                <c:pt idx="28300">
                  <c:v>-2.3166023166023099E-2</c:v>
                </c:pt>
                <c:pt idx="28301">
                  <c:v>-2.40963855421687E-2</c:v>
                </c:pt>
                <c:pt idx="28302">
                  <c:v>-2.5751072961373401E-2</c:v>
                </c:pt>
                <c:pt idx="28303">
                  <c:v>-4.2944785276073497E-2</c:v>
                </c:pt>
                <c:pt idx="28304">
                  <c:v>-5.3892215568862298E-2</c:v>
                </c:pt>
                <c:pt idx="28305">
                  <c:v>-5.32544378698225E-2</c:v>
                </c:pt>
                <c:pt idx="28306">
                  <c:v>-5.6133056133056101E-2</c:v>
                </c:pt>
                <c:pt idx="28307">
                  <c:v>-6.0133630289532301E-2</c:v>
                </c:pt>
                <c:pt idx="28308">
                  <c:v>-6.5375302663438203E-2</c:v>
                </c:pt>
                <c:pt idx="28309">
                  <c:v>-7.4380165289256103E-2</c:v>
                </c:pt>
                <c:pt idx="28310">
                  <c:v>-7.2776280323450099E-2</c:v>
                </c:pt>
                <c:pt idx="28311">
                  <c:v>-6.8181818181818094E-2</c:v>
                </c:pt>
                <c:pt idx="28312">
                  <c:v>-8.4057971014492805E-2</c:v>
                </c:pt>
                <c:pt idx="28313">
                  <c:v>-4.0229885057471097E-2</c:v>
                </c:pt>
                <c:pt idx="28314">
                  <c:v>-3.2710280373831703E-2</c:v>
                </c:pt>
                <c:pt idx="28315">
                  <c:v>-7.6517150395778402E-2</c:v>
                </c:pt>
                <c:pt idx="28316">
                  <c:v>-8.7281795511221894E-2</c:v>
                </c:pt>
                <c:pt idx="28317">
                  <c:v>-6.79156908665106E-2</c:v>
                </c:pt>
                <c:pt idx="28318">
                  <c:v>-7.3791348600508802E-2</c:v>
                </c:pt>
                <c:pt idx="28319">
                  <c:v>-7.3417721518987206E-2</c:v>
                </c:pt>
                <c:pt idx="28320">
                  <c:v>-0.1005291005291</c:v>
                </c:pt>
                <c:pt idx="28321">
                  <c:v>-0.10160427807486599</c:v>
                </c:pt>
                <c:pt idx="28322">
                  <c:v>-6.4066852367687901E-2</c:v>
                </c:pt>
                <c:pt idx="28323">
                  <c:v>-8.8145896656534897E-2</c:v>
                </c:pt>
                <c:pt idx="28324">
                  <c:v>-0.101910828025477</c:v>
                </c:pt>
                <c:pt idx="28325">
                  <c:v>-6.1994609164420497E-2</c:v>
                </c:pt>
                <c:pt idx="28326">
                  <c:v>-2.2099447513812001E-2</c:v>
                </c:pt>
                <c:pt idx="28327">
                  <c:v>-2.1857923497267701E-2</c:v>
                </c:pt>
                <c:pt idx="28328">
                  <c:v>-6.1333333333333198E-2</c:v>
                </c:pt>
                <c:pt idx="28329">
                  <c:v>-6.7055393586005804E-2</c:v>
                </c:pt>
                <c:pt idx="28330">
                  <c:v>-0.10759493670886</c:v>
                </c:pt>
                <c:pt idx="28331">
                  <c:v>-8.9385474860335101E-2</c:v>
                </c:pt>
                <c:pt idx="28332">
                  <c:v>-8.5106382978723305E-2</c:v>
                </c:pt>
                <c:pt idx="28333">
                  <c:v>-0.102362204724409</c:v>
                </c:pt>
                <c:pt idx="28334">
                  <c:v>-6.9364161849710906E-2</c:v>
                </c:pt>
                <c:pt idx="28335">
                  <c:v>-7.2727272727272696E-2</c:v>
                </c:pt>
                <c:pt idx="28336">
                  <c:v>-7.2625698324022298E-2</c:v>
                </c:pt>
                <c:pt idx="28337">
                  <c:v>-8.0246913580246798E-2</c:v>
                </c:pt>
                <c:pt idx="28338">
                  <c:v>-8.4415584415584499E-2</c:v>
                </c:pt>
                <c:pt idx="28339">
                  <c:v>-0.12094395280235901</c:v>
                </c:pt>
                <c:pt idx="28340">
                  <c:v>-0.124620060790273</c:v>
                </c:pt>
                <c:pt idx="28341">
                  <c:v>-8.6092715231788006E-2</c:v>
                </c:pt>
                <c:pt idx="28342">
                  <c:v>-8.66666666666666E-2</c:v>
                </c:pt>
                <c:pt idx="28343">
                  <c:v>-8.9041095890410801E-2</c:v>
                </c:pt>
                <c:pt idx="28344">
                  <c:v>-0.116465863453815</c:v>
                </c:pt>
                <c:pt idx="28345">
                  <c:v>-7.2463768115942299E-3</c:v>
                </c:pt>
                <c:pt idx="28346">
                  <c:v>-5.9880239520957402E-3</c:v>
                </c:pt>
                <c:pt idx="28347">
                  <c:v>-7.9365079365078996E-3</c:v>
                </c:pt>
                <c:pt idx="28348">
                  <c:v>-6.4102564102563797E-3</c:v>
                </c:pt>
                <c:pt idx="28349">
                  <c:v>-6.8493150684931703E-3</c:v>
                </c:pt>
                <c:pt idx="28350">
                  <c:v>3.5587188612100601E-3</c:v>
                </c:pt>
                <c:pt idx="28351">
                  <c:v>1.53846153846153E-2</c:v>
                </c:pt>
                <c:pt idx="28352">
                  <c:v>1.5503875968992199E-2</c:v>
                </c:pt>
                <c:pt idx="28353">
                  <c:v>3.5573122529644202E-2</c:v>
                </c:pt>
                <c:pt idx="28354">
                  <c:v>3.5856573705179202E-2</c:v>
                </c:pt>
                <c:pt idx="28355">
                  <c:v>3.8626609442059902E-2</c:v>
                </c:pt>
                <c:pt idx="28356">
                  <c:v>2.58620689655173E-2</c:v>
                </c:pt>
                <c:pt idx="28357">
                  <c:v>1.7699115044247801E-2</c:v>
                </c:pt>
                <c:pt idx="28358">
                  <c:v>1.73913043478259E-2</c:v>
                </c:pt>
                <c:pt idx="28359">
                  <c:v>1.65289256198346E-2</c:v>
                </c:pt>
                <c:pt idx="28360">
                  <c:v>1.7241379310344699E-2</c:v>
                </c:pt>
                <c:pt idx="28361">
                  <c:v>1.5748031496062902E-2</c:v>
                </c:pt>
                <c:pt idx="28362">
                  <c:v>-2.00803212851405E-2</c:v>
                </c:pt>
                <c:pt idx="28363">
                  <c:v>1.9607843137254801E-2</c:v>
                </c:pt>
                <c:pt idx="28364">
                  <c:v>1.78571428571427E-2</c:v>
                </c:pt>
                <c:pt idx="28365">
                  <c:v>2.78884462151394E-2</c:v>
                </c:pt>
                <c:pt idx="28366">
                  <c:v>2.9045643153526798E-2</c:v>
                </c:pt>
                <c:pt idx="28367">
                  <c:v>2.88065843621398E-2</c:v>
                </c:pt>
                <c:pt idx="28368">
                  <c:v>5.1792828685258897E-2</c:v>
                </c:pt>
                <c:pt idx="28369">
                  <c:v>4.6931407942238199E-2</c:v>
                </c:pt>
                <c:pt idx="28370">
                  <c:v>1.5748031496062902E-2</c:v>
                </c:pt>
                <c:pt idx="28371">
                  <c:v>1.3245033112582801E-2</c:v>
                </c:pt>
                <c:pt idx="28372">
                  <c:v>1.4388489208633001E-2</c:v>
                </c:pt>
                <c:pt idx="28373">
                  <c:v>2.7237354085602999E-2</c:v>
                </c:pt>
                <c:pt idx="28374">
                  <c:v>1.5503875968992199E-2</c:v>
                </c:pt>
                <c:pt idx="28375">
                  <c:v>2.5641025641025501E-2</c:v>
                </c:pt>
                <c:pt idx="28376">
                  <c:v>-0.26501766784452302</c:v>
                </c:pt>
                <c:pt idx="28377">
                  <c:v>-0.38405797101449202</c:v>
                </c:pt>
                <c:pt idx="28378">
                  <c:v>-0.56595744680851001</c:v>
                </c:pt>
                <c:pt idx="28379">
                  <c:v>-0.58525345622119795</c:v>
                </c:pt>
                <c:pt idx="28380">
                  <c:v>-0.65610859728506699</c:v>
                </c:pt>
                <c:pt idx="28381">
                  <c:v>-0.60563380281690105</c:v>
                </c:pt>
                <c:pt idx="28382">
                  <c:v>-0.74418604651162701</c:v>
                </c:pt>
                <c:pt idx="28383">
                  <c:v>-0.70517928286852505</c:v>
                </c:pt>
                <c:pt idx="28384">
                  <c:v>-0.73033707865168496</c:v>
                </c:pt>
                <c:pt idx="28385">
                  <c:v>-0.75289575289575295</c:v>
                </c:pt>
                <c:pt idx="28386">
                  <c:v>-0.82191780821917804</c:v>
                </c:pt>
                <c:pt idx="28387">
                  <c:v>-0.76744186046511598</c:v>
                </c:pt>
                <c:pt idx="28388">
                  <c:v>4.2313117066290398E-3</c:v>
                </c:pt>
                <c:pt idx="28389">
                  <c:v>4.9916805324459104E-3</c:v>
                </c:pt>
                <c:pt idx="28390">
                  <c:v>5.3859964093356796E-3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-5.5045871559633499E-3</c:v>
                </c:pt>
                <c:pt idx="28396">
                  <c:v>-4.6153846153846198E-2</c:v>
                </c:pt>
                <c:pt idx="28397">
                  <c:v>-4.69565217391303E-2</c:v>
                </c:pt>
                <c:pt idx="28398">
                  <c:v>0</c:v>
                </c:pt>
                <c:pt idx="28399">
                  <c:v>0</c:v>
                </c:pt>
                <c:pt idx="28400">
                  <c:v>-2.9239766081871201E-2</c:v>
                </c:pt>
                <c:pt idx="28401">
                  <c:v>-0.04</c:v>
                </c:pt>
                <c:pt idx="28402">
                  <c:v>-3.5999999999999997E-2</c:v>
                </c:pt>
                <c:pt idx="28403">
                  <c:v>-3.7974683544303701E-2</c:v>
                </c:pt>
                <c:pt idx="28404">
                  <c:v>-3.6363636363636299E-2</c:v>
                </c:pt>
                <c:pt idx="28405">
                  <c:v>-3.6036036036036098E-2</c:v>
                </c:pt>
                <c:pt idx="28406">
                  <c:v>-3.9823008849557397E-2</c:v>
                </c:pt>
                <c:pt idx="28407">
                  <c:v>-3.9823008849557397E-2</c:v>
                </c:pt>
                <c:pt idx="28408">
                  <c:v>-7.4074074074073001E-3</c:v>
                </c:pt>
                <c:pt idx="28409">
                  <c:v>-7.5187969924812503E-3</c:v>
                </c:pt>
                <c:pt idx="28410">
                  <c:v>7.4074074074073001E-3</c:v>
                </c:pt>
                <c:pt idx="28411">
                  <c:v>7.0921985815601803E-3</c:v>
                </c:pt>
                <c:pt idx="28412">
                  <c:v>8.6455331412103008E-3</c:v>
                </c:pt>
                <c:pt idx="28413">
                  <c:v>9.4637223974762801E-3</c:v>
                </c:pt>
                <c:pt idx="28414">
                  <c:v>2.06896551724138E-2</c:v>
                </c:pt>
                <c:pt idx="28415">
                  <c:v>9.0090090090089101E-3</c:v>
                </c:pt>
                <c:pt idx="28416">
                  <c:v>2.63929618768328E-2</c:v>
                </c:pt>
                <c:pt idx="28417">
                  <c:v>2.6706231454005799E-2</c:v>
                </c:pt>
                <c:pt idx="28418">
                  <c:v>2.7522935779816501E-2</c:v>
                </c:pt>
                <c:pt idx="28419">
                  <c:v>2.8391167192429002E-2</c:v>
                </c:pt>
                <c:pt idx="28420">
                  <c:v>2.8571428571428401E-2</c:v>
                </c:pt>
                <c:pt idx="28421">
                  <c:v>2.9508196721311501E-2</c:v>
                </c:pt>
                <c:pt idx="28422">
                  <c:v>3.9215686274509803E-2</c:v>
                </c:pt>
                <c:pt idx="28423">
                  <c:v>4.08163265306122E-2</c:v>
                </c:pt>
                <c:pt idx="28424">
                  <c:v>0.14828897338402999</c:v>
                </c:pt>
                <c:pt idx="28425">
                  <c:v>0.190140845070422</c:v>
                </c:pt>
                <c:pt idx="28426">
                  <c:v>0.19565217391304299</c:v>
                </c:pt>
                <c:pt idx="28427">
                  <c:v>0.19999999999999901</c:v>
                </c:pt>
                <c:pt idx="28428">
                  <c:v>0.217391304347826</c:v>
                </c:pt>
                <c:pt idx="28429">
                  <c:v>0.24626865671641701</c:v>
                </c:pt>
                <c:pt idx="28430">
                  <c:v>0.27067669172932302</c:v>
                </c:pt>
                <c:pt idx="28431">
                  <c:v>0.232472324723247</c:v>
                </c:pt>
                <c:pt idx="28432">
                  <c:v>0.26277372262773702</c:v>
                </c:pt>
                <c:pt idx="28433">
                  <c:v>0.31858407079646001</c:v>
                </c:pt>
                <c:pt idx="28434">
                  <c:v>0.27490039840637398</c:v>
                </c:pt>
                <c:pt idx="28435">
                  <c:v>0.34979423868312698</c:v>
                </c:pt>
                <c:pt idx="28436">
                  <c:v>0.31060606060606</c:v>
                </c:pt>
                <c:pt idx="28437">
                  <c:v>0.24698795180722799</c:v>
                </c:pt>
                <c:pt idx="28438">
                  <c:v>0.19003115264797499</c:v>
                </c:pt>
                <c:pt idx="28439">
                  <c:v>0.18495297805642599</c:v>
                </c:pt>
                <c:pt idx="28440">
                  <c:v>0.209876543209876</c:v>
                </c:pt>
                <c:pt idx="28441">
                  <c:v>0.18495297805642599</c:v>
                </c:pt>
                <c:pt idx="28442">
                  <c:v>0.14379084967320199</c:v>
                </c:pt>
                <c:pt idx="28443">
                  <c:v>8.3333333333333204E-2</c:v>
                </c:pt>
                <c:pt idx="28444">
                  <c:v>0.148264984227129</c:v>
                </c:pt>
                <c:pt idx="28445">
                  <c:v>0.22488038277511899</c:v>
                </c:pt>
                <c:pt idx="28446">
                  <c:v>0.21860465116278999</c:v>
                </c:pt>
                <c:pt idx="28447">
                  <c:v>0.37219730941703999</c:v>
                </c:pt>
                <c:pt idx="28448">
                  <c:v>0.293577981651376</c:v>
                </c:pt>
                <c:pt idx="28449">
                  <c:v>0.25</c:v>
                </c:pt>
                <c:pt idx="28450">
                  <c:v>0.271255060728744</c:v>
                </c:pt>
                <c:pt idx="28451">
                  <c:v>0.224806201550387</c:v>
                </c:pt>
                <c:pt idx="28452">
                  <c:v>0.26315789473684198</c:v>
                </c:pt>
                <c:pt idx="28453">
                  <c:v>0.252830188679245</c:v>
                </c:pt>
                <c:pt idx="28454">
                  <c:v>0.214035087719298</c:v>
                </c:pt>
                <c:pt idx="28455">
                  <c:v>0.26637554585152801</c:v>
                </c:pt>
                <c:pt idx="28456">
                  <c:v>0.278538812785388</c:v>
                </c:pt>
                <c:pt idx="28457">
                  <c:v>0.23921568627450901</c:v>
                </c:pt>
                <c:pt idx="28458">
                  <c:v>0.44285714285714201</c:v>
                </c:pt>
                <c:pt idx="28459">
                  <c:v>0.41610738255033503</c:v>
                </c:pt>
                <c:pt idx="28460">
                  <c:v>0.41258741258741199</c:v>
                </c:pt>
                <c:pt idx="28461">
                  <c:v>0.44696969696969702</c:v>
                </c:pt>
                <c:pt idx="28462">
                  <c:v>0.456603773584905</c:v>
                </c:pt>
                <c:pt idx="28463">
                  <c:v>0.405797101449275</c:v>
                </c:pt>
                <c:pt idx="28464">
                  <c:v>0.41176470588235298</c:v>
                </c:pt>
                <c:pt idx="28465">
                  <c:v>0.440944881889763</c:v>
                </c:pt>
                <c:pt idx="28466">
                  <c:v>0.47081712062256798</c:v>
                </c:pt>
                <c:pt idx="28467">
                  <c:v>0.470355731225296</c:v>
                </c:pt>
                <c:pt idx="28468">
                  <c:v>0.45967741935483802</c:v>
                </c:pt>
                <c:pt idx="28469">
                  <c:v>-8.4985835694051295E-3</c:v>
                </c:pt>
                <c:pt idx="28470">
                  <c:v>-8.4985835694051295E-3</c:v>
                </c:pt>
                <c:pt idx="28471">
                  <c:v>-1.00334448160535E-2</c:v>
                </c:pt>
                <c:pt idx="28472">
                  <c:v>-3.6020583190394501E-2</c:v>
                </c:pt>
                <c:pt idx="28473">
                  <c:v>-4.4776119402984899E-2</c:v>
                </c:pt>
                <c:pt idx="28474">
                  <c:v>-4.4776119402984899E-2</c:v>
                </c:pt>
                <c:pt idx="28475">
                  <c:v>-3.8961038961038801E-2</c:v>
                </c:pt>
                <c:pt idx="28476">
                  <c:v>-5.0656660412758001E-2</c:v>
                </c:pt>
                <c:pt idx="28477">
                  <c:v>-4.4776119402984899E-2</c:v>
                </c:pt>
                <c:pt idx="28478">
                  <c:v>-4.4776119402984899E-2</c:v>
                </c:pt>
                <c:pt idx="28479">
                  <c:v>-4.4280442804428097E-2</c:v>
                </c:pt>
                <c:pt idx="28480">
                  <c:v>-4.4280442804428097E-2</c:v>
                </c:pt>
                <c:pt idx="28481">
                  <c:v>-4.2857142857142899E-2</c:v>
                </c:pt>
                <c:pt idx="28482">
                  <c:v>-2.6362038664323201E-2</c:v>
                </c:pt>
                <c:pt idx="28483">
                  <c:v>-4.6471600688468201E-2</c:v>
                </c:pt>
                <c:pt idx="28484">
                  <c:v>-5.8407079646017601E-2</c:v>
                </c:pt>
                <c:pt idx="28485">
                  <c:v>-6.1224489795918401E-2</c:v>
                </c:pt>
                <c:pt idx="28486">
                  <c:v>-7.5435203094777498E-2</c:v>
                </c:pt>
                <c:pt idx="28487">
                  <c:v>-3.4749034749034603E-2</c:v>
                </c:pt>
                <c:pt idx="28488">
                  <c:v>-1.9607843137254801E-2</c:v>
                </c:pt>
                <c:pt idx="28489">
                  <c:v>-2.2026431718061599E-2</c:v>
                </c:pt>
                <c:pt idx="28490">
                  <c:v>-1.61662817551964E-2</c:v>
                </c:pt>
                <c:pt idx="28491">
                  <c:v>-1.7543859649122799E-2</c:v>
                </c:pt>
                <c:pt idx="28492">
                  <c:v>-1.8181818181818001E-2</c:v>
                </c:pt>
                <c:pt idx="28493">
                  <c:v>-0.114666666666666</c:v>
                </c:pt>
                <c:pt idx="28494">
                  <c:v>-0.10997442455242901</c:v>
                </c:pt>
                <c:pt idx="28495">
                  <c:v>-0.114058355437665</c:v>
                </c:pt>
                <c:pt idx="28496">
                  <c:v>-6.5476190476190396E-2</c:v>
                </c:pt>
                <c:pt idx="28497">
                  <c:v>-6.3953488372092901E-2</c:v>
                </c:pt>
                <c:pt idx="28498">
                  <c:v>-6.14525139664805E-2</c:v>
                </c:pt>
                <c:pt idx="28499">
                  <c:v>-0.134020618556701</c:v>
                </c:pt>
                <c:pt idx="28500">
                  <c:v>-1.49253731343284E-2</c:v>
                </c:pt>
                <c:pt idx="28501">
                  <c:v>-3.4482758620689703E-2</c:v>
                </c:pt>
                <c:pt idx="28502">
                  <c:v>-3.4334763948497798E-2</c:v>
                </c:pt>
                <c:pt idx="28503">
                  <c:v>1.21065375302662E-2</c:v>
                </c:pt>
                <c:pt idx="28504">
                  <c:v>1.4409221902017299E-2</c:v>
                </c:pt>
                <c:pt idx="28505">
                  <c:v>1.40056022408963E-2</c:v>
                </c:pt>
                <c:pt idx="28506">
                  <c:v>1.31926121372032E-2</c:v>
                </c:pt>
                <c:pt idx="28507">
                  <c:v>-1.8276762402088701E-2</c:v>
                </c:pt>
                <c:pt idx="28508">
                  <c:v>-1.16959064327486E-2</c:v>
                </c:pt>
                <c:pt idx="28509">
                  <c:v>-1.26582278481013E-2</c:v>
                </c:pt>
                <c:pt idx="28510">
                  <c:v>-1.25786163522012E-2</c:v>
                </c:pt>
                <c:pt idx="28511">
                  <c:v>-0.04</c:v>
                </c:pt>
                <c:pt idx="28512">
                  <c:v>5.12820512820511E-3</c:v>
                </c:pt>
                <c:pt idx="28513">
                  <c:v>4.7619047619047398E-3</c:v>
                </c:pt>
                <c:pt idx="28514">
                  <c:v>-3.6827195467422101E-2</c:v>
                </c:pt>
                <c:pt idx="28515">
                  <c:v>2.19780219780219E-2</c:v>
                </c:pt>
                <c:pt idx="28516">
                  <c:v>-3.5422343324250601E-2</c:v>
                </c:pt>
                <c:pt idx="28517">
                  <c:v>-5.4393305439330603E-2</c:v>
                </c:pt>
                <c:pt idx="28518">
                  <c:v>-5.39419087136929E-2</c:v>
                </c:pt>
                <c:pt idx="28519">
                  <c:v>-7.4380165289256103E-2</c:v>
                </c:pt>
                <c:pt idx="28520">
                  <c:v>-6.2240663900414897E-2</c:v>
                </c:pt>
                <c:pt idx="28521">
                  <c:v>-5.0847457627118703E-2</c:v>
                </c:pt>
                <c:pt idx="28522">
                  <c:v>-3.8961038961038801E-2</c:v>
                </c:pt>
                <c:pt idx="28523">
                  <c:v>-4.7619047619047603E-2</c:v>
                </c:pt>
                <c:pt idx="28524">
                  <c:v>-2.3809523809523701E-2</c:v>
                </c:pt>
                <c:pt idx="28525">
                  <c:v>-3.2727272727272702E-2</c:v>
                </c:pt>
                <c:pt idx="28526">
                  <c:v>2.4390243902439001E-2</c:v>
                </c:pt>
                <c:pt idx="28527">
                  <c:v>2.4999999999999901E-2</c:v>
                </c:pt>
                <c:pt idx="28528">
                  <c:v>0</c:v>
                </c:pt>
                <c:pt idx="28529">
                  <c:v>0</c:v>
                </c:pt>
                <c:pt idx="28530">
                  <c:v>-1.2244897959183499E-2</c:v>
                </c:pt>
                <c:pt idx="28531">
                  <c:v>-3.0927835051546199E-2</c:v>
                </c:pt>
                <c:pt idx="28532">
                  <c:v>-2.08333333333332E-2</c:v>
                </c:pt>
                <c:pt idx="28533">
                  <c:v>5.6603773584905599E-2</c:v>
                </c:pt>
                <c:pt idx="28534">
                  <c:v>0.189873417721518</c:v>
                </c:pt>
                <c:pt idx="28535">
                  <c:v>0.180515759312321</c:v>
                </c:pt>
                <c:pt idx="28536">
                  <c:v>0.201277955271565</c:v>
                </c:pt>
                <c:pt idx="28537">
                  <c:v>0.134328358208955</c:v>
                </c:pt>
                <c:pt idx="28538">
                  <c:v>0.12129380053908299</c:v>
                </c:pt>
                <c:pt idx="28539">
                  <c:v>0.123287671232876</c:v>
                </c:pt>
                <c:pt idx="28540">
                  <c:v>0.202247191011236</c:v>
                </c:pt>
                <c:pt idx="28541">
                  <c:v>0.19774011299434999</c:v>
                </c:pt>
                <c:pt idx="28542">
                  <c:v>0.16129032258064499</c:v>
                </c:pt>
                <c:pt idx="28543">
                  <c:v>0.15942028985507201</c:v>
                </c:pt>
                <c:pt idx="28544">
                  <c:v>0.245508982035928</c:v>
                </c:pt>
                <c:pt idx="28545">
                  <c:v>6.0317460317460297E-2</c:v>
                </c:pt>
                <c:pt idx="28546">
                  <c:v>5.1282051282051301E-2</c:v>
                </c:pt>
                <c:pt idx="28547">
                  <c:v>8.4985835694051295E-3</c:v>
                </c:pt>
                <c:pt idx="28548">
                  <c:v>1.00334448160535E-2</c:v>
                </c:pt>
                <c:pt idx="28549">
                  <c:v>1.0869565217391301E-2</c:v>
                </c:pt>
                <c:pt idx="28550">
                  <c:v>1.0869565217391301E-2</c:v>
                </c:pt>
                <c:pt idx="28551">
                  <c:v>1.1406844106463801E-2</c:v>
                </c:pt>
                <c:pt idx="28552">
                  <c:v>9.6153846153845795E-3</c:v>
                </c:pt>
                <c:pt idx="28553">
                  <c:v>1.1111111111111001E-2</c:v>
                </c:pt>
                <c:pt idx="28554">
                  <c:v>1.2765957446808401E-2</c:v>
                </c:pt>
                <c:pt idx="28555">
                  <c:v>1.1235955056179799E-2</c:v>
                </c:pt>
                <c:pt idx="28556">
                  <c:v>1.38888888888888E-2</c:v>
                </c:pt>
                <c:pt idx="28557">
                  <c:v>7.2847682119205198E-2</c:v>
                </c:pt>
                <c:pt idx="28558">
                  <c:v>2.8436018957346001E-2</c:v>
                </c:pt>
                <c:pt idx="28559">
                  <c:v>2.76497695852535E-2</c:v>
                </c:pt>
                <c:pt idx="28560">
                  <c:v>2.5641025641025501E-2</c:v>
                </c:pt>
                <c:pt idx="28561">
                  <c:v>-1.31926121372032E-2</c:v>
                </c:pt>
                <c:pt idx="28562">
                  <c:v>-1.99004975124377E-2</c:v>
                </c:pt>
                <c:pt idx="28563">
                  <c:v>-1.86046511627906E-2</c:v>
                </c:pt>
                <c:pt idx="28564">
                  <c:v>-2.5522041763341E-2</c:v>
                </c:pt>
                <c:pt idx="28565">
                  <c:v>-2.7160493827160501E-2</c:v>
                </c:pt>
                <c:pt idx="28566">
                  <c:v>2.4937655860348602E-3</c:v>
                </c:pt>
                <c:pt idx="28567">
                  <c:v>-5.95238095238095E-2</c:v>
                </c:pt>
                <c:pt idx="28568">
                  <c:v>-6.5902578796561695E-2</c:v>
                </c:pt>
                <c:pt idx="28569">
                  <c:v>-0.121019108280254</c:v>
                </c:pt>
                <c:pt idx="28570">
                  <c:v>-0.13868613138686101</c:v>
                </c:pt>
                <c:pt idx="28571">
                  <c:v>-0.16845878136200701</c:v>
                </c:pt>
                <c:pt idx="28572">
                  <c:v>-0.195020746887966</c:v>
                </c:pt>
                <c:pt idx="28573">
                  <c:v>-0.177489177489177</c:v>
                </c:pt>
                <c:pt idx="28574">
                  <c:v>-0.18518518518518501</c:v>
                </c:pt>
                <c:pt idx="28575">
                  <c:v>-0.194029850746268</c:v>
                </c:pt>
                <c:pt idx="28576">
                  <c:v>-0.21235521235521199</c:v>
                </c:pt>
                <c:pt idx="28577">
                  <c:v>-0.20295202952029501</c:v>
                </c:pt>
                <c:pt idx="28578">
                  <c:v>-0.214007782101167</c:v>
                </c:pt>
                <c:pt idx="28579">
                  <c:v>-0.204460966542751</c:v>
                </c:pt>
                <c:pt idx="28580">
                  <c:v>-0.219696969696969</c:v>
                </c:pt>
                <c:pt idx="28581">
                  <c:v>-0.18773946360153199</c:v>
                </c:pt>
                <c:pt idx="28582">
                  <c:v>-0.186311787072243</c:v>
                </c:pt>
                <c:pt idx="28583">
                  <c:v>-0.167315175097276</c:v>
                </c:pt>
                <c:pt idx="28584">
                  <c:v>-0.166023166023165</c:v>
                </c:pt>
                <c:pt idx="28585">
                  <c:v>-9.8039215686274606E-2</c:v>
                </c:pt>
                <c:pt idx="28586">
                  <c:v>-8.73015873015872E-2</c:v>
                </c:pt>
                <c:pt idx="28587">
                  <c:v>-8.7999999999999995E-2</c:v>
                </c:pt>
                <c:pt idx="28588">
                  <c:v>-0.15611814345991501</c:v>
                </c:pt>
                <c:pt idx="28589">
                  <c:v>-0.11111111111111099</c:v>
                </c:pt>
                <c:pt idx="28590">
                  <c:v>-0.14509803921568601</c:v>
                </c:pt>
                <c:pt idx="28591">
                  <c:v>-0.136186770428015</c:v>
                </c:pt>
                <c:pt idx="28592">
                  <c:v>-0.14170040485829899</c:v>
                </c:pt>
                <c:pt idx="28593">
                  <c:v>-0.118367346938775</c:v>
                </c:pt>
                <c:pt idx="28594">
                  <c:v>-0.12554112554112501</c:v>
                </c:pt>
                <c:pt idx="28595">
                  <c:v>-0.126637554585152</c:v>
                </c:pt>
                <c:pt idx="28596">
                  <c:v>-0.13004484304932701</c:v>
                </c:pt>
                <c:pt idx="28597">
                  <c:v>-0.131221719457013</c:v>
                </c:pt>
                <c:pt idx="28598">
                  <c:v>-0.156950672645739</c:v>
                </c:pt>
                <c:pt idx="28599">
                  <c:v>-0.154185022026431</c:v>
                </c:pt>
                <c:pt idx="28600">
                  <c:v>-0.156950672645739</c:v>
                </c:pt>
                <c:pt idx="28601">
                  <c:v>-0.152838427947598</c:v>
                </c:pt>
                <c:pt idx="28602">
                  <c:v>-0.156950672645739</c:v>
                </c:pt>
                <c:pt idx="28603">
                  <c:v>-0.154185022026431</c:v>
                </c:pt>
                <c:pt idx="28604">
                  <c:v>-0.16279069767441801</c:v>
                </c:pt>
                <c:pt idx="28605">
                  <c:v>-9.70873786407766E-2</c:v>
                </c:pt>
                <c:pt idx="28606">
                  <c:v>-8.6956521739130294E-2</c:v>
                </c:pt>
                <c:pt idx="28607">
                  <c:v>-7.49999999999999E-2</c:v>
                </c:pt>
                <c:pt idx="28608">
                  <c:v>-6.7729083665338502E-2</c:v>
                </c:pt>
                <c:pt idx="28609">
                  <c:v>-0.132231404958677</c:v>
                </c:pt>
                <c:pt idx="28610">
                  <c:v>-0.107806691449814</c:v>
                </c:pt>
                <c:pt idx="28611">
                  <c:v>-0.14285714285714199</c:v>
                </c:pt>
                <c:pt idx="28612">
                  <c:v>-0.15322580645161299</c:v>
                </c:pt>
                <c:pt idx="28613">
                  <c:v>-9.5435684647302996E-2</c:v>
                </c:pt>
                <c:pt idx="28614">
                  <c:v>-0.100775193798449</c:v>
                </c:pt>
                <c:pt idx="28615">
                  <c:v>-7.5757575757575593E-2</c:v>
                </c:pt>
                <c:pt idx="28616">
                  <c:v>-8.0645161290322495E-2</c:v>
                </c:pt>
                <c:pt idx="28617">
                  <c:v>-0.11004784688995201</c:v>
                </c:pt>
                <c:pt idx="28618">
                  <c:v>-9.9567099567099596E-2</c:v>
                </c:pt>
                <c:pt idx="28619">
                  <c:v>-9.6491228070175503E-2</c:v>
                </c:pt>
                <c:pt idx="28620">
                  <c:v>-9.4827586206896505E-2</c:v>
                </c:pt>
                <c:pt idx="28621">
                  <c:v>-9.1743119266054898E-2</c:v>
                </c:pt>
                <c:pt idx="28622">
                  <c:v>-9.34579439252336E-2</c:v>
                </c:pt>
                <c:pt idx="28623">
                  <c:v>-8.4745762711864403E-2</c:v>
                </c:pt>
                <c:pt idx="28624">
                  <c:v>-8.4985835694051295E-3</c:v>
                </c:pt>
                <c:pt idx="28625">
                  <c:v>-8.4985835694051295E-3</c:v>
                </c:pt>
                <c:pt idx="28626">
                  <c:v>-8.4985835694051295E-3</c:v>
                </c:pt>
                <c:pt idx="28627">
                  <c:v>-9.1185410334346795E-3</c:v>
                </c:pt>
                <c:pt idx="28628">
                  <c:v>-9.77198697068404E-3</c:v>
                </c:pt>
                <c:pt idx="28629">
                  <c:v>-1.4827018121910999E-2</c:v>
                </c:pt>
                <c:pt idx="28630">
                  <c:v>5.6074766355140103E-2</c:v>
                </c:pt>
                <c:pt idx="28631">
                  <c:v>5.3627760252366E-2</c:v>
                </c:pt>
                <c:pt idx="28632">
                  <c:v>6.25E-2</c:v>
                </c:pt>
                <c:pt idx="28633">
                  <c:v>6.3973063973064001E-2</c:v>
                </c:pt>
                <c:pt idx="28634">
                  <c:v>8.7314662273476104E-2</c:v>
                </c:pt>
                <c:pt idx="28635">
                  <c:v>8.84808013355593E-2</c:v>
                </c:pt>
                <c:pt idx="28636">
                  <c:v>9.9437148217635898E-2</c:v>
                </c:pt>
                <c:pt idx="28637">
                  <c:v>0.10291262135922299</c:v>
                </c:pt>
                <c:pt idx="28638">
                  <c:v>0.11281070745697901</c:v>
                </c:pt>
                <c:pt idx="28639">
                  <c:v>0.114563106796116</c:v>
                </c:pt>
                <c:pt idx="28640">
                  <c:v>0.11500974658869299</c:v>
                </c:pt>
                <c:pt idx="28641">
                  <c:v>0.14216867469879499</c:v>
                </c:pt>
                <c:pt idx="28642">
                  <c:v>0.11890838206627601</c:v>
                </c:pt>
                <c:pt idx="28643">
                  <c:v>0.17959183673469301</c:v>
                </c:pt>
                <c:pt idx="28644">
                  <c:v>0.16356107660455399</c:v>
                </c:pt>
                <c:pt idx="28645">
                  <c:v>0.16170212765957401</c:v>
                </c:pt>
                <c:pt idx="28646">
                  <c:v>0.17062634989200801</c:v>
                </c:pt>
                <c:pt idx="28647">
                  <c:v>0.19469026548672499</c:v>
                </c:pt>
                <c:pt idx="28648">
                  <c:v>0.19545454545454499</c:v>
                </c:pt>
                <c:pt idx="28649">
                  <c:v>0.17289719626168201</c:v>
                </c:pt>
                <c:pt idx="28650">
                  <c:v>0.20941176470588199</c:v>
                </c:pt>
                <c:pt idx="28651">
                  <c:v>0.212410501193317</c:v>
                </c:pt>
                <c:pt idx="28652">
                  <c:v>0.21927710843373499</c:v>
                </c:pt>
                <c:pt idx="28653">
                  <c:v>0.23155216284987201</c:v>
                </c:pt>
                <c:pt idx="28654">
                  <c:v>0.36141906873614099</c:v>
                </c:pt>
                <c:pt idx="28655">
                  <c:v>0.37471264367815998</c:v>
                </c:pt>
                <c:pt idx="28656">
                  <c:v>0.34588235294117597</c:v>
                </c:pt>
                <c:pt idx="28657">
                  <c:v>0.37984496124030998</c:v>
                </c:pt>
                <c:pt idx="28658">
                  <c:v>0.387862796833773</c:v>
                </c:pt>
                <c:pt idx="28659">
                  <c:v>0.387862796833773</c:v>
                </c:pt>
                <c:pt idx="28660">
                  <c:v>0.39837398373983701</c:v>
                </c:pt>
                <c:pt idx="28661">
                  <c:v>0.42372881355932202</c:v>
                </c:pt>
                <c:pt idx="28662">
                  <c:v>0.41880341880341798</c:v>
                </c:pt>
                <c:pt idx="28663">
                  <c:v>-8.4985835694051295E-3</c:v>
                </c:pt>
                <c:pt idx="28664">
                  <c:v>-1.00334448160535E-2</c:v>
                </c:pt>
                <c:pt idx="28665">
                  <c:v>-1.09890109890109E-2</c:v>
                </c:pt>
                <c:pt idx="28666">
                  <c:v>-1.25523012552302E-2</c:v>
                </c:pt>
                <c:pt idx="28667">
                  <c:v>-1.5228426395939E-2</c:v>
                </c:pt>
                <c:pt idx="28668">
                  <c:v>7.8328981723236792E-3</c:v>
                </c:pt>
                <c:pt idx="28669">
                  <c:v>8.4985835694051295E-3</c:v>
                </c:pt>
                <c:pt idx="28670">
                  <c:v>2.5641025641025501E-2</c:v>
                </c:pt>
                <c:pt idx="28671">
                  <c:v>2.5069637883008401E-2</c:v>
                </c:pt>
                <c:pt idx="28672">
                  <c:v>2.52100840336133E-2</c:v>
                </c:pt>
                <c:pt idx="28673">
                  <c:v>-0.13500000000000001</c:v>
                </c:pt>
                <c:pt idx="28674">
                  <c:v>-0.118110236220472</c:v>
                </c:pt>
                <c:pt idx="28675">
                  <c:v>-7.6142131979695299E-2</c:v>
                </c:pt>
                <c:pt idx="28676">
                  <c:v>-7.4257425742574296E-2</c:v>
                </c:pt>
                <c:pt idx="28677">
                  <c:v>-5.2369077306733097E-2</c:v>
                </c:pt>
                <c:pt idx="28678">
                  <c:v>-8.1967213114754106E-2</c:v>
                </c:pt>
                <c:pt idx="28679">
                  <c:v>-8.4745762711864403E-2</c:v>
                </c:pt>
                <c:pt idx="28680">
                  <c:v>-8.3565459610028796E-3</c:v>
                </c:pt>
                <c:pt idx="28681">
                  <c:v>-9.3457943925232493E-3</c:v>
                </c:pt>
                <c:pt idx="28682">
                  <c:v>-5.9210526315789297E-2</c:v>
                </c:pt>
                <c:pt idx="28683">
                  <c:v>-8.1632653061224497E-2</c:v>
                </c:pt>
                <c:pt idx="28684">
                  <c:v>-7.6923076923076802E-2</c:v>
                </c:pt>
                <c:pt idx="28685">
                  <c:v>-3.2967032967033003E-2</c:v>
                </c:pt>
                <c:pt idx="28686">
                  <c:v>-2.3809523809523701E-2</c:v>
                </c:pt>
                <c:pt idx="28687">
                  <c:v>-5.1903114186851097E-2</c:v>
                </c:pt>
                <c:pt idx="28688">
                  <c:v>4.3478260869565098E-2</c:v>
                </c:pt>
                <c:pt idx="28689">
                  <c:v>4.1666666666666699E-2</c:v>
                </c:pt>
                <c:pt idx="28690">
                  <c:v>4.8387096774193498E-2</c:v>
                </c:pt>
                <c:pt idx="28691">
                  <c:v>-2.32558139534884E-2</c:v>
                </c:pt>
                <c:pt idx="28692">
                  <c:v>-2.2900763358778501E-2</c:v>
                </c:pt>
                <c:pt idx="28693">
                  <c:v>-6.1728395061728399E-2</c:v>
                </c:pt>
                <c:pt idx="28694">
                  <c:v>-6.0728744939271197E-2</c:v>
                </c:pt>
                <c:pt idx="28695">
                  <c:v>-8.1712062256809201E-2</c:v>
                </c:pt>
                <c:pt idx="28696">
                  <c:v>-7.5098814229248995E-2</c:v>
                </c:pt>
                <c:pt idx="28697">
                  <c:v>-7.6923076923076802E-2</c:v>
                </c:pt>
                <c:pt idx="28698">
                  <c:v>-6.5573770491803296E-2</c:v>
                </c:pt>
                <c:pt idx="28699">
                  <c:v>4.5643153526971E-2</c:v>
                </c:pt>
                <c:pt idx="28700">
                  <c:v>4.6808510638297801E-2</c:v>
                </c:pt>
                <c:pt idx="28701">
                  <c:v>4.0293040293040303E-2</c:v>
                </c:pt>
                <c:pt idx="28702">
                  <c:v>4.08921933085502E-2</c:v>
                </c:pt>
                <c:pt idx="28703">
                  <c:v>4.1825095057034203E-2</c:v>
                </c:pt>
                <c:pt idx="28704">
                  <c:v>4.15094339622641E-2</c:v>
                </c:pt>
                <c:pt idx="28705">
                  <c:v>4.15094339622641E-2</c:v>
                </c:pt>
                <c:pt idx="28706">
                  <c:v>-1.5037593984962501E-2</c:v>
                </c:pt>
                <c:pt idx="28707">
                  <c:v>-1.6260162601626101E-2</c:v>
                </c:pt>
                <c:pt idx="28708">
                  <c:v>-7.6923076923076802E-2</c:v>
                </c:pt>
                <c:pt idx="28709">
                  <c:v>-7.5098814229248995E-2</c:v>
                </c:pt>
                <c:pt idx="28710">
                  <c:v>-1.53846153846153E-2</c:v>
                </c:pt>
                <c:pt idx="28711">
                  <c:v>7.1942446043165003E-3</c:v>
                </c:pt>
                <c:pt idx="28712">
                  <c:v>-3.5842293906809199E-3</c:v>
                </c:pt>
                <c:pt idx="28713">
                  <c:v>-8.4985835694051295E-3</c:v>
                </c:pt>
                <c:pt idx="28714">
                  <c:v>-8.4985835694051295E-3</c:v>
                </c:pt>
                <c:pt idx="28715">
                  <c:v>-1.32547864506626E-2</c:v>
                </c:pt>
                <c:pt idx="28716">
                  <c:v>-9.2307692307691501E-3</c:v>
                </c:pt>
                <c:pt idx="28717">
                  <c:v>-1.2539184952978099E-2</c:v>
                </c:pt>
                <c:pt idx="28718">
                  <c:v>6.17283950617286E-3</c:v>
                </c:pt>
                <c:pt idx="28719">
                  <c:v>6.2111801242234997E-3</c:v>
                </c:pt>
                <c:pt idx="28720">
                  <c:v>6.6666666666665899E-3</c:v>
                </c:pt>
                <c:pt idx="28721">
                  <c:v>1.6806722689075499E-3</c:v>
                </c:pt>
                <c:pt idx="28722">
                  <c:v>1.6891891891891799E-2</c:v>
                </c:pt>
                <c:pt idx="28723">
                  <c:v>1.19250425894377E-2</c:v>
                </c:pt>
                <c:pt idx="28724">
                  <c:v>1.12E-2</c:v>
                </c:pt>
                <c:pt idx="28725">
                  <c:v>1.12721417069243E-2</c:v>
                </c:pt>
                <c:pt idx="28726">
                  <c:v>2.5723472668810199E-2</c:v>
                </c:pt>
                <c:pt idx="28727">
                  <c:v>2.11382113821139E-2</c:v>
                </c:pt>
                <c:pt idx="28728">
                  <c:v>2.5974025974025899E-2</c:v>
                </c:pt>
                <c:pt idx="28729">
                  <c:v>2.1416803953871501E-2</c:v>
                </c:pt>
                <c:pt idx="28730">
                  <c:v>2.1416803953871501E-2</c:v>
                </c:pt>
                <c:pt idx="28731">
                  <c:v>1.8675721561969501E-2</c:v>
                </c:pt>
                <c:pt idx="28732">
                  <c:v>3.34448160535116E-2</c:v>
                </c:pt>
                <c:pt idx="28733">
                  <c:v>2.3809523809523701E-2</c:v>
                </c:pt>
                <c:pt idx="28734">
                  <c:v>3.85259631490786E-2</c:v>
                </c:pt>
                <c:pt idx="28735">
                  <c:v>3.9049235993208802E-2</c:v>
                </c:pt>
                <c:pt idx="28736">
                  <c:v>3.9451114922812898E-2</c:v>
                </c:pt>
                <c:pt idx="28737">
                  <c:v>4.1144901610017798E-2</c:v>
                </c:pt>
                <c:pt idx="28738">
                  <c:v>7.7798861480075907E-2</c:v>
                </c:pt>
                <c:pt idx="28739">
                  <c:v>6.6390041493775906E-2</c:v>
                </c:pt>
                <c:pt idx="28740">
                  <c:v>7.2164948453608199E-2</c:v>
                </c:pt>
                <c:pt idx="28741">
                  <c:v>7.1748878923766801E-2</c:v>
                </c:pt>
                <c:pt idx="28742">
                  <c:v>9.0507726269315594E-2</c:v>
                </c:pt>
                <c:pt idx="28743">
                  <c:v>0.15587529976019099</c:v>
                </c:pt>
                <c:pt idx="28744">
                  <c:v>0.159705159705159</c:v>
                </c:pt>
                <c:pt idx="28745">
                  <c:v>0.201086956521739</c:v>
                </c:pt>
                <c:pt idx="28746">
                  <c:v>0.28292682926829199</c:v>
                </c:pt>
                <c:pt idx="28747">
                  <c:v>0.391891891891891</c:v>
                </c:pt>
                <c:pt idx="28748">
                  <c:v>0.49140893470790298</c:v>
                </c:pt>
                <c:pt idx="28749">
                  <c:v>0.35766423357664201</c:v>
                </c:pt>
                <c:pt idx="28750">
                  <c:v>0.421828908554572</c:v>
                </c:pt>
                <c:pt idx="28751">
                  <c:v>0.225988700564971</c:v>
                </c:pt>
                <c:pt idx="28752">
                  <c:v>0.22727272727272699</c:v>
                </c:pt>
                <c:pt idx="28753">
                  <c:v>0.224719101123595</c:v>
                </c:pt>
                <c:pt idx="28754">
                  <c:v>0.183431952662721</c:v>
                </c:pt>
                <c:pt idx="28755">
                  <c:v>0</c:v>
                </c:pt>
                <c:pt idx="28756">
                  <c:v>0</c:v>
                </c:pt>
                <c:pt idx="28757">
                  <c:v>0</c:v>
                </c:pt>
                <c:pt idx="28758">
                  <c:v>0</c:v>
                </c:pt>
                <c:pt idx="28759">
                  <c:v>1.6333938294010801E-2</c:v>
                </c:pt>
                <c:pt idx="28760">
                  <c:v>1.5177065767284901E-2</c:v>
                </c:pt>
                <c:pt idx="28761">
                  <c:v>9.9667774086378193E-3</c:v>
                </c:pt>
                <c:pt idx="28762">
                  <c:v>1.48760330578512E-2</c:v>
                </c:pt>
                <c:pt idx="28763">
                  <c:v>9.6153846153845795E-3</c:v>
                </c:pt>
                <c:pt idx="28764">
                  <c:v>5.5248618784531304E-3</c:v>
                </c:pt>
                <c:pt idx="28765">
                  <c:v>5.6710775047259503E-3</c:v>
                </c:pt>
                <c:pt idx="28766">
                  <c:v>5.9642147117295796E-3</c:v>
                </c:pt>
                <c:pt idx="28767">
                  <c:v>1.6460905349794101E-2</c:v>
                </c:pt>
                <c:pt idx="28768">
                  <c:v>1.02669404517454E-2</c:v>
                </c:pt>
                <c:pt idx="28769">
                  <c:v>3.2653061224489702E-2</c:v>
                </c:pt>
                <c:pt idx="28770">
                  <c:v>4.1825095057034203E-2</c:v>
                </c:pt>
                <c:pt idx="28771">
                  <c:v>4.9549549549549397E-2</c:v>
                </c:pt>
                <c:pt idx="28772">
                  <c:v>5.5555555555555497E-2</c:v>
                </c:pt>
                <c:pt idx="28773">
                  <c:v>5.78947368421052E-2</c:v>
                </c:pt>
                <c:pt idx="28774">
                  <c:v>2.6041666666666699E-2</c:v>
                </c:pt>
                <c:pt idx="28775">
                  <c:v>2.3923444976076499E-2</c:v>
                </c:pt>
                <c:pt idx="28776">
                  <c:v>2.6455026455026499E-2</c:v>
                </c:pt>
                <c:pt idx="28777">
                  <c:v>3.4666666666666603E-2</c:v>
                </c:pt>
                <c:pt idx="28778">
                  <c:v>3.4482758620689703E-2</c:v>
                </c:pt>
                <c:pt idx="28779">
                  <c:v>5.7291666666666699E-2</c:v>
                </c:pt>
                <c:pt idx="28780">
                  <c:v>3.2258064516128997E-2</c:v>
                </c:pt>
                <c:pt idx="28781">
                  <c:v>2.8824833702882399E-2</c:v>
                </c:pt>
                <c:pt idx="28782">
                  <c:v>3.5714285714285803E-2</c:v>
                </c:pt>
                <c:pt idx="28783">
                  <c:v>4.2105263157894597E-2</c:v>
                </c:pt>
                <c:pt idx="28784">
                  <c:v>1.8970189701897001E-2</c:v>
                </c:pt>
                <c:pt idx="28785">
                  <c:v>4.3243243243243197E-2</c:v>
                </c:pt>
                <c:pt idx="28786">
                  <c:v>4.6511627906976799E-2</c:v>
                </c:pt>
                <c:pt idx="28787">
                  <c:v>4.3243243243243197E-2</c:v>
                </c:pt>
                <c:pt idx="28788">
                  <c:v>5.4441260744985502E-2</c:v>
                </c:pt>
                <c:pt idx="28789">
                  <c:v>6.3218390804597693E-2</c:v>
                </c:pt>
                <c:pt idx="28790">
                  <c:v>6.14525139664805E-2</c:v>
                </c:pt>
                <c:pt idx="28791">
                  <c:v>5.26315789473683E-2</c:v>
                </c:pt>
                <c:pt idx="28792">
                  <c:v>4.8710601719197603E-2</c:v>
                </c:pt>
                <c:pt idx="28793">
                  <c:v>5.2307692307692298E-2</c:v>
                </c:pt>
                <c:pt idx="28794">
                  <c:v>4.14201183431952E-2</c:v>
                </c:pt>
                <c:pt idx="28795">
                  <c:v>7.92682926829269E-2</c:v>
                </c:pt>
                <c:pt idx="28796">
                  <c:v>7.9754601226993793E-2</c:v>
                </c:pt>
                <c:pt idx="28797">
                  <c:v>6.3694267515923497E-2</c:v>
                </c:pt>
                <c:pt idx="28798">
                  <c:v>3.4055727554179502E-2</c:v>
                </c:pt>
                <c:pt idx="28799">
                  <c:v>3.7288135593220403E-2</c:v>
                </c:pt>
                <c:pt idx="28800">
                  <c:v>3.7288135593220403E-2</c:v>
                </c:pt>
                <c:pt idx="28801">
                  <c:v>0.22155688622754499</c:v>
                </c:pt>
                <c:pt idx="28802">
                  <c:v>0.228486646884273</c:v>
                </c:pt>
                <c:pt idx="28803">
                  <c:v>0.25581395348837199</c:v>
                </c:pt>
                <c:pt idx="28804">
                  <c:v>0.22985074626865601</c:v>
                </c:pt>
                <c:pt idx="28805">
                  <c:v>0.27017543859649101</c:v>
                </c:pt>
                <c:pt idx="28806">
                  <c:v>0.26501766784452302</c:v>
                </c:pt>
                <c:pt idx="28807">
                  <c:v>0.31874999999999998</c:v>
                </c:pt>
                <c:pt idx="28808">
                  <c:v>0.31874999999999998</c:v>
                </c:pt>
                <c:pt idx="28809">
                  <c:v>0.32530120481927699</c:v>
                </c:pt>
                <c:pt idx="28810">
                  <c:v>0.33333333333333298</c:v>
                </c:pt>
                <c:pt idx="28811">
                  <c:v>0.37634408602150499</c:v>
                </c:pt>
                <c:pt idx="28812">
                  <c:v>0.39416058394160502</c:v>
                </c:pt>
                <c:pt idx="28813">
                  <c:v>0.45985401459853997</c:v>
                </c:pt>
                <c:pt idx="28814">
                  <c:v>0.44444444444444398</c:v>
                </c:pt>
                <c:pt idx="28815">
                  <c:v>0.43820224719101097</c:v>
                </c:pt>
                <c:pt idx="28816">
                  <c:v>0.47859922178988301</c:v>
                </c:pt>
                <c:pt idx="28817">
                  <c:v>0.42307692307692302</c:v>
                </c:pt>
                <c:pt idx="28818">
                  <c:v>0.40384615384615302</c:v>
                </c:pt>
                <c:pt idx="28819">
                  <c:v>0.47727272727272702</c:v>
                </c:pt>
                <c:pt idx="28820">
                  <c:v>0.51724137931034397</c:v>
                </c:pt>
                <c:pt idx="28821">
                  <c:v>0.68807339449541205</c:v>
                </c:pt>
                <c:pt idx="28822">
                  <c:v>0.68609865470852005</c:v>
                </c:pt>
                <c:pt idx="28823">
                  <c:v>0.70270270270270196</c:v>
                </c:pt>
                <c:pt idx="28824">
                  <c:v>0.967741935483871</c:v>
                </c:pt>
                <c:pt idx="28825">
                  <c:v>0.94249201277955197</c:v>
                </c:pt>
                <c:pt idx="28826">
                  <c:v>-8.4985835694051295E-3</c:v>
                </c:pt>
                <c:pt idx="28827">
                  <c:v>-8.4985835694051295E-3</c:v>
                </c:pt>
                <c:pt idx="28828">
                  <c:v>-1.0638297872340399E-2</c:v>
                </c:pt>
                <c:pt idx="28829">
                  <c:v>-2.14285714285713E-2</c:v>
                </c:pt>
                <c:pt idx="28830">
                  <c:v>8.8388214904679296E-2</c:v>
                </c:pt>
                <c:pt idx="28831">
                  <c:v>0.121323529411764</c:v>
                </c:pt>
                <c:pt idx="28832">
                  <c:v>0.10019646365422399</c:v>
                </c:pt>
                <c:pt idx="28833">
                  <c:v>0.106290672451193</c:v>
                </c:pt>
                <c:pt idx="28834">
                  <c:v>9.9796334012219795E-2</c:v>
                </c:pt>
                <c:pt idx="28835">
                  <c:v>0.109619686800894</c:v>
                </c:pt>
                <c:pt idx="28836">
                  <c:v>0.19999999999999901</c:v>
                </c:pt>
                <c:pt idx="28837">
                  <c:v>0.142322097378277</c:v>
                </c:pt>
                <c:pt idx="28838">
                  <c:v>0.1484375</c:v>
                </c:pt>
                <c:pt idx="28839">
                  <c:v>0.18518518518518501</c:v>
                </c:pt>
                <c:pt idx="28840">
                  <c:v>0.21091811414392</c:v>
                </c:pt>
                <c:pt idx="28841">
                  <c:v>0.23160762942779201</c:v>
                </c:pt>
                <c:pt idx="28842">
                  <c:v>0.209876543209876</c:v>
                </c:pt>
                <c:pt idx="28843">
                  <c:v>0.21303258145363399</c:v>
                </c:pt>
                <c:pt idx="28844">
                  <c:v>0.30660377358490498</c:v>
                </c:pt>
                <c:pt idx="28845">
                  <c:v>0.22150537634408499</c:v>
                </c:pt>
                <c:pt idx="28846">
                  <c:v>0.26748971193415599</c:v>
                </c:pt>
                <c:pt idx="28847">
                  <c:v>0.335051546391752</c:v>
                </c:pt>
                <c:pt idx="28848">
                  <c:v>0.36312849162011102</c:v>
                </c:pt>
                <c:pt idx="28849">
                  <c:v>0.19533527696792899</c:v>
                </c:pt>
                <c:pt idx="28850">
                  <c:v>0.21405750798722001</c:v>
                </c:pt>
                <c:pt idx="28851">
                  <c:v>0.183520599250936</c:v>
                </c:pt>
                <c:pt idx="28852">
                  <c:v>0.183520599250936</c:v>
                </c:pt>
                <c:pt idx="28853">
                  <c:v>1.49253731343284E-2</c:v>
                </c:pt>
                <c:pt idx="28854">
                  <c:v>4.1152263374486502E-3</c:v>
                </c:pt>
                <c:pt idx="28855">
                  <c:v>-0.201834862385321</c:v>
                </c:pt>
                <c:pt idx="28856">
                  <c:v>-0.113043478260869</c:v>
                </c:pt>
                <c:pt idx="28857">
                  <c:v>-0.13559322033898299</c:v>
                </c:pt>
                <c:pt idx="28858">
                  <c:v>-0.12396694214876</c:v>
                </c:pt>
                <c:pt idx="28859">
                  <c:v>-0.14516129032257999</c:v>
                </c:pt>
                <c:pt idx="28860">
                  <c:v>-0.14285714285714199</c:v>
                </c:pt>
                <c:pt idx="28861">
                  <c:v>-0.133603238866396</c:v>
                </c:pt>
                <c:pt idx="28862">
                  <c:v>-0.160714285714285</c:v>
                </c:pt>
                <c:pt idx="28863">
                  <c:v>-0.17142857142857101</c:v>
                </c:pt>
                <c:pt idx="28864">
                  <c:v>-0.11894273127753301</c:v>
                </c:pt>
                <c:pt idx="28865">
                  <c:v>-0.163179916317991</c:v>
                </c:pt>
                <c:pt idx="28866">
                  <c:v>-0.112033195020746</c:v>
                </c:pt>
                <c:pt idx="28867">
                  <c:v>-0.12295081967213101</c:v>
                </c:pt>
                <c:pt idx="28868">
                  <c:v>-0.13580246913580199</c:v>
                </c:pt>
                <c:pt idx="28869">
                  <c:v>0</c:v>
                </c:pt>
                <c:pt idx="28870">
                  <c:v>0</c:v>
                </c:pt>
                <c:pt idx="28871">
                  <c:v>0</c:v>
                </c:pt>
                <c:pt idx="28872">
                  <c:v>0</c:v>
                </c:pt>
                <c:pt idx="28873">
                  <c:v>0</c:v>
                </c:pt>
                <c:pt idx="28874">
                  <c:v>0</c:v>
                </c:pt>
                <c:pt idx="28875">
                  <c:v>0</c:v>
                </c:pt>
                <c:pt idx="28876">
                  <c:v>0</c:v>
                </c:pt>
                <c:pt idx="28877">
                  <c:v>0</c:v>
                </c:pt>
                <c:pt idx="28878">
                  <c:v>0</c:v>
                </c:pt>
                <c:pt idx="28879">
                  <c:v>0</c:v>
                </c:pt>
                <c:pt idx="28880">
                  <c:v>0</c:v>
                </c:pt>
                <c:pt idx="28881">
                  <c:v>0</c:v>
                </c:pt>
                <c:pt idx="28882">
                  <c:v>0</c:v>
                </c:pt>
                <c:pt idx="28883">
                  <c:v>0</c:v>
                </c:pt>
                <c:pt idx="28884">
                  <c:v>0</c:v>
                </c:pt>
                <c:pt idx="28885">
                  <c:v>-6.4516129032257102E-3</c:v>
                </c:pt>
                <c:pt idx="28886">
                  <c:v>-5.8479532163742097E-3</c:v>
                </c:pt>
                <c:pt idx="28887">
                  <c:v>-6.2893081761006197E-3</c:v>
                </c:pt>
                <c:pt idx="28888">
                  <c:v>-6.2500000000000801E-3</c:v>
                </c:pt>
                <c:pt idx="28889">
                  <c:v>-5.8139534883720999E-3</c:v>
                </c:pt>
                <c:pt idx="28890">
                  <c:v>-0.109826589595375</c:v>
                </c:pt>
                <c:pt idx="28891">
                  <c:v>-0.123867069486404</c:v>
                </c:pt>
                <c:pt idx="28892">
                  <c:v>-0.04</c:v>
                </c:pt>
                <c:pt idx="28893">
                  <c:v>-6.5155807365438995E-2</c:v>
                </c:pt>
                <c:pt idx="28894">
                  <c:v>-5.59610705596107E-2</c:v>
                </c:pt>
                <c:pt idx="28895">
                  <c:v>-7.3033707865168607E-2</c:v>
                </c:pt>
                <c:pt idx="28896">
                  <c:v>-6.2801932367149801E-2</c:v>
                </c:pt>
                <c:pt idx="28897">
                  <c:v>-8.16901408450703E-2</c:v>
                </c:pt>
                <c:pt idx="28898">
                  <c:v>-7.0217917675544805E-2</c:v>
                </c:pt>
                <c:pt idx="28899">
                  <c:v>-8.0779944289693401E-2</c:v>
                </c:pt>
                <c:pt idx="28900">
                  <c:v>-8.6567164179104303E-2</c:v>
                </c:pt>
                <c:pt idx="28901">
                  <c:v>-9.5808383233532995E-2</c:v>
                </c:pt>
                <c:pt idx="28902">
                  <c:v>-6.4788732394366097E-2</c:v>
                </c:pt>
                <c:pt idx="28903">
                  <c:v>-5.59610705596107E-2</c:v>
                </c:pt>
                <c:pt idx="28904">
                  <c:v>-6.4425770308123201E-2</c:v>
                </c:pt>
                <c:pt idx="28905">
                  <c:v>-7.2555205047318605E-2</c:v>
                </c:pt>
                <c:pt idx="28906">
                  <c:v>-8.1250000000000003E-2</c:v>
                </c:pt>
                <c:pt idx="28907">
                  <c:v>-0.219753086419753</c:v>
                </c:pt>
                <c:pt idx="28908">
                  <c:v>-0.24844720496894401</c:v>
                </c:pt>
                <c:pt idx="28909">
                  <c:v>-0.352112676056338</c:v>
                </c:pt>
                <c:pt idx="28910">
                  <c:v>-0.20618556701030899</c:v>
                </c:pt>
                <c:pt idx="28911">
                  <c:v>-0.238095238095238</c:v>
                </c:pt>
                <c:pt idx="28912">
                  <c:v>-0.26490066225165498</c:v>
                </c:pt>
                <c:pt idx="28913">
                  <c:v>-0.29966329966329902</c:v>
                </c:pt>
                <c:pt idx="28914">
                  <c:v>-9.3833780160857902E-2</c:v>
                </c:pt>
                <c:pt idx="28915">
                  <c:v>-0.10126582278481</c:v>
                </c:pt>
                <c:pt idx="28916">
                  <c:v>-0.124031007751937</c:v>
                </c:pt>
                <c:pt idx="28917">
                  <c:v>-0.13008130081300801</c:v>
                </c:pt>
                <c:pt idx="28918">
                  <c:v>-1.8587360594795401E-2</c:v>
                </c:pt>
                <c:pt idx="28919">
                  <c:v>-1.628664495114E-2</c:v>
                </c:pt>
                <c:pt idx="28920">
                  <c:v>-6.6225165562914202E-3</c:v>
                </c:pt>
                <c:pt idx="28921">
                  <c:v>-6.8493150684931703E-3</c:v>
                </c:pt>
                <c:pt idx="28922">
                  <c:v>2.60223048327137E-2</c:v>
                </c:pt>
                <c:pt idx="28923">
                  <c:v>1.9305019305019201E-2</c:v>
                </c:pt>
                <c:pt idx="28924">
                  <c:v>8.0645161290322492E-3</c:v>
                </c:pt>
                <c:pt idx="28925">
                  <c:v>7.75193798449613E-3</c:v>
                </c:pt>
                <c:pt idx="28926">
                  <c:v>8.5470085470085097E-3</c:v>
                </c:pt>
                <c:pt idx="28927">
                  <c:v>2.1645021645021599E-2</c:v>
                </c:pt>
                <c:pt idx="28928">
                  <c:v>6.5420560747663406E-2</c:v>
                </c:pt>
                <c:pt idx="28929">
                  <c:v>5.83333333333333E-2</c:v>
                </c:pt>
                <c:pt idx="28930">
                  <c:v>0.14893617021276601</c:v>
                </c:pt>
                <c:pt idx="28931">
                  <c:v>0.14170040485829899</c:v>
                </c:pt>
                <c:pt idx="28932">
                  <c:v>0.14644351464435101</c:v>
                </c:pt>
                <c:pt idx="28933">
                  <c:v>0.148148148148148</c:v>
                </c:pt>
                <c:pt idx="28934">
                  <c:v>0.107981220657277</c:v>
                </c:pt>
                <c:pt idx="28935">
                  <c:v>9.6234309623431005E-2</c:v>
                </c:pt>
                <c:pt idx="28936">
                  <c:v>9.6234309623431005E-2</c:v>
                </c:pt>
                <c:pt idx="28937">
                  <c:v>-1.5748031496062902E-2</c:v>
                </c:pt>
                <c:pt idx="28938">
                  <c:v>-2.3411371237458099E-2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4.3165467625898499E-3</c:v>
                </c:pt>
                <c:pt idx="28943">
                  <c:v>1.4513788098693399E-3</c:v>
                </c:pt>
                <c:pt idx="28944">
                  <c:v>1.4858841010401099E-3</c:v>
                </c:pt>
                <c:pt idx="28945">
                  <c:v>1.6528925619834201E-3</c:v>
                </c:pt>
                <c:pt idx="28946">
                  <c:v>-8.8183421516754203E-3</c:v>
                </c:pt>
                <c:pt idx="28947">
                  <c:v>-2.7777777777777599E-2</c:v>
                </c:pt>
                <c:pt idx="28948">
                  <c:v>-2.16962524654833E-2</c:v>
                </c:pt>
                <c:pt idx="28949">
                  <c:v>-2.3758099352051799E-2</c:v>
                </c:pt>
                <c:pt idx="28950">
                  <c:v>0.108333333333333</c:v>
                </c:pt>
                <c:pt idx="28951">
                  <c:v>0.103157894736842</c:v>
                </c:pt>
                <c:pt idx="28952">
                  <c:v>9.3681917211328999E-2</c:v>
                </c:pt>
                <c:pt idx="28953">
                  <c:v>0.10224438902743101</c:v>
                </c:pt>
                <c:pt idx="28954">
                  <c:v>0.11</c:v>
                </c:pt>
                <c:pt idx="28955">
                  <c:v>0.10576923076923</c:v>
                </c:pt>
                <c:pt idx="28956">
                  <c:v>0.10328638497652499</c:v>
                </c:pt>
                <c:pt idx="28957">
                  <c:v>0.100456621004566</c:v>
                </c:pt>
                <c:pt idx="28958">
                  <c:v>0.11720698254364</c:v>
                </c:pt>
                <c:pt idx="28959">
                  <c:v>0.16666666666666599</c:v>
                </c:pt>
                <c:pt idx="28960">
                  <c:v>0.17302052785923699</c:v>
                </c:pt>
                <c:pt idx="28961">
                  <c:v>0.15820895522388001</c:v>
                </c:pt>
                <c:pt idx="28962">
                  <c:v>0.149700598802395</c:v>
                </c:pt>
                <c:pt idx="28963">
                  <c:v>0.144508670520231</c:v>
                </c:pt>
                <c:pt idx="28964">
                  <c:v>0.14285714285714199</c:v>
                </c:pt>
                <c:pt idx="28965">
                  <c:v>0.152941176470588</c:v>
                </c:pt>
                <c:pt idx="28966">
                  <c:v>0.16049382716049301</c:v>
                </c:pt>
                <c:pt idx="28967">
                  <c:v>0.141975308641975</c:v>
                </c:pt>
                <c:pt idx="28968">
                  <c:v>0.17293233082706699</c:v>
                </c:pt>
                <c:pt idx="28969">
                  <c:v>0.16475095785440599</c:v>
                </c:pt>
                <c:pt idx="28970">
                  <c:v>0.17829457364341</c:v>
                </c:pt>
                <c:pt idx="28971">
                  <c:v>0.27826086956521701</c:v>
                </c:pt>
                <c:pt idx="28972">
                  <c:v>0.42412451361867698</c:v>
                </c:pt>
                <c:pt idx="28973">
                  <c:v>0.48878923766816101</c:v>
                </c:pt>
                <c:pt idx="28974">
                  <c:v>0.61599999999999999</c:v>
                </c:pt>
                <c:pt idx="28975">
                  <c:v>0.63265306122448906</c:v>
                </c:pt>
                <c:pt idx="28976">
                  <c:v>0.65400843881856496</c:v>
                </c:pt>
                <c:pt idx="28977">
                  <c:v>0.62931034482758597</c:v>
                </c:pt>
                <c:pt idx="28978">
                  <c:v>0.61290322580645096</c:v>
                </c:pt>
                <c:pt idx="28979">
                  <c:v>0.50957854406130199</c:v>
                </c:pt>
                <c:pt idx="28980">
                  <c:v>0.64347826086956506</c:v>
                </c:pt>
                <c:pt idx="28981">
                  <c:v>0.68720379146919397</c:v>
                </c:pt>
                <c:pt idx="28982">
                  <c:v>0.64999999999999902</c:v>
                </c:pt>
                <c:pt idx="28983">
                  <c:v>0.65258215962441302</c:v>
                </c:pt>
                <c:pt idx="28984">
                  <c:v>0.65258215962441302</c:v>
                </c:pt>
                <c:pt idx="28985">
                  <c:v>0.65876777251184804</c:v>
                </c:pt>
                <c:pt idx="28986">
                  <c:v>0.58158995815899495</c:v>
                </c:pt>
                <c:pt idx="28987">
                  <c:v>0.53623188405797095</c:v>
                </c:pt>
                <c:pt idx="28988">
                  <c:v>0.53113553113553102</c:v>
                </c:pt>
                <c:pt idx="28989">
                  <c:v>-4.3041606886657898E-3</c:v>
                </c:pt>
                <c:pt idx="28990">
                  <c:v>-4.3041606886657898E-3</c:v>
                </c:pt>
                <c:pt idx="28991">
                  <c:v>-4.3041606886657898E-3</c:v>
                </c:pt>
                <c:pt idx="28992">
                  <c:v>-4.9916805324459104E-3</c:v>
                </c:pt>
                <c:pt idx="28993">
                  <c:v>-5.7142857142857802E-3</c:v>
                </c:pt>
                <c:pt idx="28994">
                  <c:v>-1.9569471624265502E-3</c:v>
                </c:pt>
                <c:pt idx="28995">
                  <c:v>-1.9193857965451499E-3</c:v>
                </c:pt>
                <c:pt idx="28996">
                  <c:v>-1.9960079840319802E-3</c:v>
                </c:pt>
                <c:pt idx="28997">
                  <c:v>-9.0497737556560695E-3</c:v>
                </c:pt>
                <c:pt idx="28998">
                  <c:v>1.09890109890109E-2</c:v>
                </c:pt>
                <c:pt idx="28999">
                  <c:v>4.6082949308756602E-3</c:v>
                </c:pt>
                <c:pt idx="29000">
                  <c:v>4.3701799485861198E-2</c:v>
                </c:pt>
                <c:pt idx="29001">
                  <c:v>3.09734513274335E-2</c:v>
                </c:pt>
                <c:pt idx="29002">
                  <c:v>5.0772626931567297E-2</c:v>
                </c:pt>
                <c:pt idx="29003">
                  <c:v>5.26315789473683E-2</c:v>
                </c:pt>
                <c:pt idx="29004">
                  <c:v>0.19282511210762299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8.2266910420475403E-2</c:v>
                </c:pt>
                <c:pt idx="29009">
                  <c:v>8.8408644400785802E-2</c:v>
                </c:pt>
                <c:pt idx="29010">
                  <c:v>0.13725490196078399</c:v>
                </c:pt>
                <c:pt idx="29011">
                  <c:v>0.15228426395938999</c:v>
                </c:pt>
                <c:pt idx="29012">
                  <c:v>0.115618661257606</c:v>
                </c:pt>
                <c:pt idx="29013">
                  <c:v>0.118012422360248</c:v>
                </c:pt>
                <c:pt idx="29014">
                  <c:v>0.15274949083503001</c:v>
                </c:pt>
                <c:pt idx="29015">
                  <c:v>0.189873417721518</c:v>
                </c:pt>
                <c:pt idx="29016">
                  <c:v>0.34328358208955201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2.4E-2</c:v>
                </c:pt>
                <c:pt idx="29027">
                  <c:v>7.6923076923076802E-2</c:v>
                </c:pt>
                <c:pt idx="29028">
                  <c:v>7.2815533980582395E-2</c:v>
                </c:pt>
                <c:pt idx="29029">
                  <c:v>0.113924050632911</c:v>
                </c:pt>
                <c:pt idx="29030">
                  <c:v>6.6666666666666596E-2</c:v>
                </c:pt>
                <c:pt idx="29031">
                  <c:v>4.2735042735042798E-2</c:v>
                </c:pt>
                <c:pt idx="29032">
                  <c:v>4.2979942693409601E-2</c:v>
                </c:pt>
                <c:pt idx="29033">
                  <c:v>4.15512465373961E-2</c:v>
                </c:pt>
                <c:pt idx="29034">
                  <c:v>3.8961038961038801E-2</c:v>
                </c:pt>
                <c:pt idx="29035">
                  <c:v>4.22535211267605E-2</c:v>
                </c:pt>
                <c:pt idx="29036">
                  <c:v>4.8859934853420203E-2</c:v>
                </c:pt>
                <c:pt idx="29037">
                  <c:v>0</c:v>
                </c:pt>
                <c:pt idx="29038">
                  <c:v>2.2900763358778501E-2</c:v>
                </c:pt>
                <c:pt idx="29039">
                  <c:v>2.3076923076922901E-2</c:v>
                </c:pt>
                <c:pt idx="29040">
                  <c:v>-3.4482758620689703E-2</c:v>
                </c:pt>
                <c:pt idx="29041">
                  <c:v>2.25563909774435E-2</c:v>
                </c:pt>
                <c:pt idx="29042">
                  <c:v>2.08333333333332E-2</c:v>
                </c:pt>
                <c:pt idx="29043">
                  <c:v>1.13207547169811E-2</c:v>
                </c:pt>
                <c:pt idx="29044">
                  <c:v>1.91570881226053E-2</c:v>
                </c:pt>
                <c:pt idx="29045">
                  <c:v>1.91570881226053E-2</c:v>
                </c:pt>
                <c:pt idx="29046">
                  <c:v>1.65016501650165E-2</c:v>
                </c:pt>
                <c:pt idx="29047">
                  <c:v>-0.159340659340659</c:v>
                </c:pt>
                <c:pt idx="29048">
                  <c:v>-0.16571428571428501</c:v>
                </c:pt>
                <c:pt idx="29049">
                  <c:v>-0.187096774193548</c:v>
                </c:pt>
                <c:pt idx="29050">
                  <c:v>1.4245014245014301E-2</c:v>
                </c:pt>
                <c:pt idx="29051">
                  <c:v>1.57728706624604E-2</c:v>
                </c:pt>
                <c:pt idx="29052">
                  <c:v>1.7543859649122799E-2</c:v>
                </c:pt>
                <c:pt idx="29053">
                  <c:v>1.7421602787456501E-2</c:v>
                </c:pt>
                <c:pt idx="29054">
                  <c:v>1.7182130584192299E-2</c:v>
                </c:pt>
                <c:pt idx="29055">
                  <c:v>-3.3444816053511601E-3</c:v>
                </c:pt>
                <c:pt idx="29056">
                  <c:v>-3.4364261168384701E-3</c:v>
                </c:pt>
                <c:pt idx="29057">
                  <c:v>6.5359477124182696E-3</c:v>
                </c:pt>
                <c:pt idx="29058">
                  <c:v>-3.1948881789136598E-3</c:v>
                </c:pt>
                <c:pt idx="29059">
                  <c:v>8.4985835694051295E-3</c:v>
                </c:pt>
                <c:pt idx="29060">
                  <c:v>9.2024539877299995E-3</c:v>
                </c:pt>
                <c:pt idx="29061">
                  <c:v>1.03092783505154E-2</c:v>
                </c:pt>
                <c:pt idx="29062">
                  <c:v>9.77198697068404E-3</c:v>
                </c:pt>
                <c:pt idx="29063">
                  <c:v>2.15827338129497E-2</c:v>
                </c:pt>
                <c:pt idx="29064">
                  <c:v>2.0618556701030799E-2</c:v>
                </c:pt>
                <c:pt idx="29065">
                  <c:v>1.9801980198019799E-2</c:v>
                </c:pt>
                <c:pt idx="29066">
                  <c:v>2.18978102189781E-2</c:v>
                </c:pt>
                <c:pt idx="29067">
                  <c:v>2.27272727272727E-2</c:v>
                </c:pt>
                <c:pt idx="29068">
                  <c:v>5.6285178236397098E-3</c:v>
                </c:pt>
                <c:pt idx="29069">
                  <c:v>5.9171597633136397E-3</c:v>
                </c:pt>
                <c:pt idx="29070">
                  <c:v>5.8939096267189798E-3</c:v>
                </c:pt>
                <c:pt idx="29071">
                  <c:v>6.3965884861407699E-3</c:v>
                </c:pt>
                <c:pt idx="29072">
                  <c:v>6.77200902934527E-3</c:v>
                </c:pt>
                <c:pt idx="29073">
                  <c:v>1.8404907975459999E-2</c:v>
                </c:pt>
                <c:pt idx="29074">
                  <c:v>3.7190082644628003E-2</c:v>
                </c:pt>
                <c:pt idx="29075">
                  <c:v>3.65853658536585E-2</c:v>
                </c:pt>
                <c:pt idx="29076">
                  <c:v>1.87891440501044E-2</c:v>
                </c:pt>
                <c:pt idx="29077">
                  <c:v>4.7808764940239001E-2</c:v>
                </c:pt>
                <c:pt idx="29078">
                  <c:v>4.7058823529411799E-2</c:v>
                </c:pt>
                <c:pt idx="29079">
                  <c:v>5.3333333333333198E-2</c:v>
                </c:pt>
                <c:pt idx="29080">
                  <c:v>4.7619047619047603E-2</c:v>
                </c:pt>
                <c:pt idx="29081">
                  <c:v>5.4446460980035402E-3</c:v>
                </c:pt>
                <c:pt idx="29082">
                  <c:v>6.6964285714285796E-2</c:v>
                </c:pt>
                <c:pt idx="29083">
                  <c:v>0.125523012552301</c:v>
                </c:pt>
                <c:pt idx="29084">
                  <c:v>0.119521912350597</c:v>
                </c:pt>
                <c:pt idx="29085">
                  <c:v>0.140845070422535</c:v>
                </c:pt>
                <c:pt idx="29086">
                  <c:v>-1.81086519114688E-2</c:v>
                </c:pt>
                <c:pt idx="29087">
                  <c:v>6.8965517241379198E-2</c:v>
                </c:pt>
                <c:pt idx="29088">
                  <c:v>5.6818181818181802E-2</c:v>
                </c:pt>
                <c:pt idx="29089">
                  <c:v>6.6079295154184994E-2</c:v>
                </c:pt>
                <c:pt idx="29090">
                  <c:v>9.2024539877300499E-2</c:v>
                </c:pt>
                <c:pt idx="29091">
                  <c:v>0.12956810631229199</c:v>
                </c:pt>
                <c:pt idx="29092">
                  <c:v>0.108635097493036</c:v>
                </c:pt>
                <c:pt idx="29093">
                  <c:v>5.9113300492610703E-2</c:v>
                </c:pt>
                <c:pt idx="29094">
                  <c:v>3.8363171355498799E-2</c:v>
                </c:pt>
                <c:pt idx="29095">
                  <c:v>4.2979942693409601E-2</c:v>
                </c:pt>
                <c:pt idx="29096">
                  <c:v>5.8823529411764698E-2</c:v>
                </c:pt>
                <c:pt idx="29097">
                  <c:v>7.7419354838709598E-2</c:v>
                </c:pt>
                <c:pt idx="29098">
                  <c:v>5.7057057057056902E-2</c:v>
                </c:pt>
                <c:pt idx="29099">
                  <c:v>5.0666666666666603E-2</c:v>
                </c:pt>
                <c:pt idx="29100">
                  <c:v>0.117948717948717</c:v>
                </c:pt>
                <c:pt idx="29101">
                  <c:v>0.112195121951219</c:v>
                </c:pt>
                <c:pt idx="29102">
                  <c:v>0.106280193236715</c:v>
                </c:pt>
                <c:pt idx="29103">
                  <c:v>0.110552763819095</c:v>
                </c:pt>
                <c:pt idx="29104">
                  <c:v>4.1362530413625302E-2</c:v>
                </c:pt>
                <c:pt idx="29105">
                  <c:v>4.1975308641975399E-2</c:v>
                </c:pt>
                <c:pt idx="29106">
                  <c:v>4.4619422572178498E-2</c:v>
                </c:pt>
                <c:pt idx="29107">
                  <c:v>5.5718475073313699E-2</c:v>
                </c:pt>
                <c:pt idx="29108">
                  <c:v>4.4943820224719197E-2</c:v>
                </c:pt>
                <c:pt idx="29109">
                  <c:v>-1.47492625368732E-2</c:v>
                </c:pt>
                <c:pt idx="29110">
                  <c:v>2.2222222222222102E-2</c:v>
                </c:pt>
                <c:pt idx="29111">
                  <c:v>1.26582278481013E-2</c:v>
                </c:pt>
                <c:pt idx="29112">
                  <c:v>2.8938906752411502E-2</c:v>
                </c:pt>
                <c:pt idx="29113">
                  <c:v>3.03030303030302E-2</c:v>
                </c:pt>
                <c:pt idx="29114">
                  <c:v>3.2490974729241798E-2</c:v>
                </c:pt>
                <c:pt idx="29115">
                  <c:v>9.2783505154638998E-2</c:v>
                </c:pt>
                <c:pt idx="29116">
                  <c:v>1.9736842105263001E-2</c:v>
                </c:pt>
                <c:pt idx="29117">
                  <c:v>9.3457943925232493E-3</c:v>
                </c:pt>
                <c:pt idx="29118">
                  <c:v>3.125E-2</c:v>
                </c:pt>
                <c:pt idx="29119">
                  <c:v>8.6505190311418595E-2</c:v>
                </c:pt>
                <c:pt idx="29120">
                  <c:v>5.5944055944056E-2</c:v>
                </c:pt>
                <c:pt idx="29121">
                  <c:v>5.1948051948051903E-2</c:v>
                </c:pt>
                <c:pt idx="29122">
                  <c:v>6.7137809187279102E-2</c:v>
                </c:pt>
                <c:pt idx="29123">
                  <c:v>0.22779922779922701</c:v>
                </c:pt>
                <c:pt idx="29124">
                  <c:v>0.30534351145038102</c:v>
                </c:pt>
                <c:pt idx="29125">
                  <c:v>0.34482758620689602</c:v>
                </c:pt>
                <c:pt idx="29126">
                  <c:v>0.33333333333333298</c:v>
                </c:pt>
                <c:pt idx="29127">
                  <c:v>0.34782608695652101</c:v>
                </c:pt>
                <c:pt idx="29128">
                  <c:v>0.279620853080568</c:v>
                </c:pt>
                <c:pt idx="29129">
                  <c:v>0.32240437158469898</c:v>
                </c:pt>
                <c:pt idx="29130">
                  <c:v>0.25541125541125498</c:v>
                </c:pt>
                <c:pt idx="29131">
                  <c:v>0.29565217391304299</c:v>
                </c:pt>
                <c:pt idx="29132">
                  <c:v>0.25954198473282403</c:v>
                </c:pt>
                <c:pt idx="29133">
                  <c:v>0.22764227642276399</c:v>
                </c:pt>
                <c:pt idx="29134">
                  <c:v>0.229437229437229</c:v>
                </c:pt>
                <c:pt idx="29135">
                  <c:v>0.26271186440677902</c:v>
                </c:pt>
                <c:pt idx="29136">
                  <c:v>0.24561403508771901</c:v>
                </c:pt>
                <c:pt idx="29137">
                  <c:v>0.239819004524886</c:v>
                </c:pt>
                <c:pt idx="29138">
                  <c:v>-4.3041606886657898E-3</c:v>
                </c:pt>
                <c:pt idx="29139">
                  <c:v>-8.5714285714286707E-3</c:v>
                </c:pt>
                <c:pt idx="29140">
                  <c:v>-8.9820359281436099E-3</c:v>
                </c:pt>
                <c:pt idx="29141">
                  <c:v>-9.2879256965945293E-3</c:v>
                </c:pt>
                <c:pt idx="29142">
                  <c:v>1.8749999999999999E-2</c:v>
                </c:pt>
                <c:pt idx="29143">
                  <c:v>2.04081632653061E-2</c:v>
                </c:pt>
                <c:pt idx="29144">
                  <c:v>2.19780219780219E-2</c:v>
                </c:pt>
                <c:pt idx="29145">
                  <c:v>2.7397260273972698E-2</c:v>
                </c:pt>
                <c:pt idx="29146">
                  <c:v>3.1578947368421102E-2</c:v>
                </c:pt>
                <c:pt idx="29147">
                  <c:v>2.9702970297029702E-2</c:v>
                </c:pt>
                <c:pt idx="29148">
                  <c:v>3.8251366120218601E-2</c:v>
                </c:pt>
                <c:pt idx="29149">
                  <c:v>3.08123249299718E-2</c:v>
                </c:pt>
                <c:pt idx="29150">
                  <c:v>3.4055727554179502E-2</c:v>
                </c:pt>
                <c:pt idx="29151">
                  <c:v>-5.83941605839415E-2</c:v>
                </c:pt>
                <c:pt idx="29152">
                  <c:v>-6.2200956937799E-2</c:v>
                </c:pt>
                <c:pt idx="29153">
                  <c:v>-4.72727272727273E-2</c:v>
                </c:pt>
                <c:pt idx="29154">
                  <c:v>0.11551155115511499</c:v>
                </c:pt>
                <c:pt idx="29155">
                  <c:v>-8.8050314465408702E-2</c:v>
                </c:pt>
                <c:pt idx="29156">
                  <c:v>-9.7276264591439704E-2</c:v>
                </c:pt>
                <c:pt idx="29157">
                  <c:v>-0.28787878787878701</c:v>
                </c:pt>
                <c:pt idx="29158">
                  <c:v>-4.0752351097178702E-2</c:v>
                </c:pt>
                <c:pt idx="29159">
                  <c:v>-3.9755351681956999E-2</c:v>
                </c:pt>
                <c:pt idx="29160">
                  <c:v>-7.1428571428571397E-2</c:v>
                </c:pt>
                <c:pt idx="29161">
                  <c:v>-3.0508474576271101E-2</c:v>
                </c:pt>
                <c:pt idx="29162">
                  <c:v>0.354545454545454</c:v>
                </c:pt>
                <c:pt idx="29163">
                  <c:v>0.18672199170124401</c:v>
                </c:pt>
                <c:pt idx="29164">
                  <c:v>0.21266968325791799</c:v>
                </c:pt>
                <c:pt idx="29165">
                  <c:v>0.27272727272727199</c:v>
                </c:pt>
                <c:pt idx="29166">
                  <c:v>0.38755980861243999</c:v>
                </c:pt>
                <c:pt idx="29167">
                  <c:v>0.339622641509433</c:v>
                </c:pt>
                <c:pt idx="29168">
                  <c:v>0.34951456310679602</c:v>
                </c:pt>
                <c:pt idx="29169">
                  <c:v>0.32727272727272699</c:v>
                </c:pt>
                <c:pt idx="29170">
                  <c:v>0.39560439560439498</c:v>
                </c:pt>
                <c:pt idx="29171">
                  <c:v>0.37704918032786799</c:v>
                </c:pt>
                <c:pt idx="29172">
                  <c:v>0.52763819095477305</c:v>
                </c:pt>
                <c:pt idx="29173">
                  <c:v>0.52040816326530603</c:v>
                </c:pt>
                <c:pt idx="29174">
                  <c:v>0.53110047846889896</c:v>
                </c:pt>
                <c:pt idx="29175">
                  <c:v>0.39366515837103999</c:v>
                </c:pt>
                <c:pt idx="29176">
                  <c:v>0.50988142292490102</c:v>
                </c:pt>
                <c:pt idx="29177">
                  <c:v>0.49803921568627402</c:v>
                </c:pt>
                <c:pt idx="29178">
                  <c:v>0.50406504065040603</c:v>
                </c:pt>
                <c:pt idx="29179">
                  <c:v>0.58525345622119795</c:v>
                </c:pt>
                <c:pt idx="29180">
                  <c:v>0.62331838565022402</c:v>
                </c:pt>
                <c:pt idx="29181">
                  <c:v>0.67381974248927001</c:v>
                </c:pt>
                <c:pt idx="29182">
                  <c:v>0.72350230414746497</c:v>
                </c:pt>
                <c:pt idx="29183">
                  <c:v>0.61290322580645096</c:v>
                </c:pt>
                <c:pt idx="29184">
                  <c:v>0.86407766990291202</c:v>
                </c:pt>
                <c:pt idx="29185">
                  <c:v>0.88832487309644603</c:v>
                </c:pt>
                <c:pt idx="29186">
                  <c:v>0.91089108910891003</c:v>
                </c:pt>
                <c:pt idx="29187">
                  <c:v>8.4985835694051295E-3</c:v>
                </c:pt>
                <c:pt idx="29188">
                  <c:v>9.2024539877299995E-3</c:v>
                </c:pt>
                <c:pt idx="29189">
                  <c:v>1.00334448160535E-2</c:v>
                </c:pt>
                <c:pt idx="29190">
                  <c:v>1.9867549668874201E-2</c:v>
                </c:pt>
                <c:pt idx="29191">
                  <c:v>1.4827018121910999E-2</c:v>
                </c:pt>
                <c:pt idx="29192">
                  <c:v>2.5906735751295401E-2</c:v>
                </c:pt>
                <c:pt idx="29193">
                  <c:v>6.8728522336769498E-3</c:v>
                </c:pt>
                <c:pt idx="29194">
                  <c:v>6.5359477124182696E-3</c:v>
                </c:pt>
                <c:pt idx="29195">
                  <c:v>6.2305295950155701E-3</c:v>
                </c:pt>
                <c:pt idx="29196">
                  <c:v>6.4935064935065503E-3</c:v>
                </c:pt>
                <c:pt idx="29197">
                  <c:v>2.13464696223317E-2</c:v>
                </c:pt>
                <c:pt idx="29198">
                  <c:v>3.15091210613598E-2</c:v>
                </c:pt>
                <c:pt idx="29199">
                  <c:v>3.0894308943089501E-2</c:v>
                </c:pt>
                <c:pt idx="29200">
                  <c:v>-3.4129692832765E-3</c:v>
                </c:pt>
                <c:pt idx="29201">
                  <c:v>8.1300813008129396E-3</c:v>
                </c:pt>
                <c:pt idx="29202">
                  <c:v>8.3333333333333003E-3</c:v>
                </c:pt>
                <c:pt idx="29203">
                  <c:v>8.4033613445377801E-3</c:v>
                </c:pt>
                <c:pt idx="29204">
                  <c:v>7.8431372549019295E-3</c:v>
                </c:pt>
                <c:pt idx="29205">
                  <c:v>8.3333333333333003E-3</c:v>
                </c:pt>
                <c:pt idx="29206">
                  <c:v>-1.0438413361169E-2</c:v>
                </c:pt>
                <c:pt idx="29207">
                  <c:v>-2.89256198347107E-2</c:v>
                </c:pt>
                <c:pt idx="29208">
                  <c:v>-2.94117647058822E-2</c:v>
                </c:pt>
                <c:pt idx="29209">
                  <c:v>1.62412993039442E-2</c:v>
                </c:pt>
                <c:pt idx="29210">
                  <c:v>1.67064439140811E-2</c:v>
                </c:pt>
                <c:pt idx="29211">
                  <c:v>2.2075055187637999E-3</c:v>
                </c:pt>
                <c:pt idx="29212">
                  <c:v>4.9773755656108601E-2</c:v>
                </c:pt>
                <c:pt idx="29213">
                  <c:v>7.3059360730593603E-2</c:v>
                </c:pt>
                <c:pt idx="29214">
                  <c:v>7.4418604651162706E-2</c:v>
                </c:pt>
                <c:pt idx="29215">
                  <c:v>0.11111111111111099</c:v>
                </c:pt>
                <c:pt idx="29216">
                  <c:v>6.9518716577540093E-2</c:v>
                </c:pt>
                <c:pt idx="29217">
                  <c:v>4.1237113402061903E-2</c:v>
                </c:pt>
                <c:pt idx="29218">
                  <c:v>4.1025641025641102E-2</c:v>
                </c:pt>
                <c:pt idx="29219">
                  <c:v>0.104225352112676</c:v>
                </c:pt>
                <c:pt idx="29220">
                  <c:v>0.21890547263681501</c:v>
                </c:pt>
                <c:pt idx="29221">
                  <c:v>0.17499999999999999</c:v>
                </c:pt>
                <c:pt idx="29222">
                  <c:v>0.14285714285714199</c:v>
                </c:pt>
                <c:pt idx="29223">
                  <c:v>8.0568720379146905E-2</c:v>
                </c:pt>
                <c:pt idx="29224">
                  <c:v>0.12661498708010299</c:v>
                </c:pt>
                <c:pt idx="29225">
                  <c:v>0.119804400977995</c:v>
                </c:pt>
                <c:pt idx="29226">
                  <c:v>0.13960113960113901</c:v>
                </c:pt>
                <c:pt idx="29227">
                  <c:v>0.123425692695214</c:v>
                </c:pt>
                <c:pt idx="29228">
                  <c:v>0.12793733681462099</c:v>
                </c:pt>
                <c:pt idx="29229">
                  <c:v>0.123425692695214</c:v>
                </c:pt>
                <c:pt idx="29230">
                  <c:v>0.12531969309462901</c:v>
                </c:pt>
                <c:pt idx="29231">
                  <c:v>0.128608923884514</c:v>
                </c:pt>
                <c:pt idx="29232">
                  <c:v>0.123425692695214</c:v>
                </c:pt>
                <c:pt idx="29233">
                  <c:v>0.12928759894458999</c:v>
                </c:pt>
                <c:pt idx="29234">
                  <c:v>9.8666666666666597E-2</c:v>
                </c:pt>
                <c:pt idx="29235">
                  <c:v>9.2896174863387998E-2</c:v>
                </c:pt>
                <c:pt idx="29236">
                  <c:v>9.2896174863387998E-2</c:v>
                </c:pt>
                <c:pt idx="29237">
                  <c:v>9.8265895953757204E-2</c:v>
                </c:pt>
                <c:pt idx="29238">
                  <c:v>0.14121037463976899</c:v>
                </c:pt>
                <c:pt idx="29239">
                  <c:v>0.13136729222520099</c:v>
                </c:pt>
                <c:pt idx="29240">
                  <c:v>0.14444444444444399</c:v>
                </c:pt>
                <c:pt idx="29241">
                  <c:v>0.17808219178082099</c:v>
                </c:pt>
                <c:pt idx="29242">
                  <c:v>0.183098591549295</c:v>
                </c:pt>
                <c:pt idx="29243">
                  <c:v>0.134020618556701</c:v>
                </c:pt>
                <c:pt idx="29244">
                  <c:v>0.193370165745856</c:v>
                </c:pt>
                <c:pt idx="29245">
                  <c:v>0.21875</c:v>
                </c:pt>
                <c:pt idx="29246">
                  <c:v>0.21212121212121199</c:v>
                </c:pt>
                <c:pt idx="29247">
                  <c:v>0.19533527696792899</c:v>
                </c:pt>
                <c:pt idx="29248">
                  <c:v>0.22866894197952201</c:v>
                </c:pt>
                <c:pt idx="29249">
                  <c:v>0.207650273224043</c:v>
                </c:pt>
                <c:pt idx="29250">
                  <c:v>0.19387755102040799</c:v>
                </c:pt>
                <c:pt idx="29251">
                  <c:v>0.17135549872122699</c:v>
                </c:pt>
                <c:pt idx="29252">
                  <c:v>0.22754491017963999</c:v>
                </c:pt>
                <c:pt idx="29253">
                  <c:v>0.234567901234567</c:v>
                </c:pt>
                <c:pt idx="29254">
                  <c:v>0.22754491017963999</c:v>
                </c:pt>
                <c:pt idx="29255">
                  <c:v>0.25925925925925902</c:v>
                </c:pt>
                <c:pt idx="29256">
                  <c:v>0.26224783861671402</c:v>
                </c:pt>
                <c:pt idx="29257">
                  <c:v>0.213483146067415</c:v>
                </c:pt>
                <c:pt idx="29258">
                  <c:v>0.228840125391849</c:v>
                </c:pt>
                <c:pt idx="29259">
                  <c:v>0.25595238095237999</c:v>
                </c:pt>
                <c:pt idx="29260">
                  <c:v>0.25903614457831298</c:v>
                </c:pt>
                <c:pt idx="29261">
                  <c:v>0.33333333333333298</c:v>
                </c:pt>
                <c:pt idx="29262">
                  <c:v>0.29476584022038499</c:v>
                </c:pt>
                <c:pt idx="29263">
                  <c:v>0.32614555256064598</c:v>
                </c:pt>
                <c:pt idx="29264">
                  <c:v>0.37356321839080397</c:v>
                </c:pt>
                <c:pt idx="29265">
                  <c:v>0.33939393939393903</c:v>
                </c:pt>
                <c:pt idx="29266">
                  <c:v>0.34567901234567899</c:v>
                </c:pt>
                <c:pt idx="29267">
                  <c:v>0.318559556786703</c:v>
                </c:pt>
                <c:pt idx="29268">
                  <c:v>0.32033426183843999</c:v>
                </c:pt>
                <c:pt idx="29269">
                  <c:v>0.26630434782608597</c:v>
                </c:pt>
                <c:pt idx="29270">
                  <c:v>0.25536992840095402</c:v>
                </c:pt>
                <c:pt idx="29271">
                  <c:v>0.20873786407766901</c:v>
                </c:pt>
                <c:pt idx="29272">
                  <c:v>0.232432432432432</c:v>
                </c:pt>
                <c:pt idx="29273">
                  <c:v>0.22051282051282001</c:v>
                </c:pt>
                <c:pt idx="29274">
                  <c:v>0.18731988472622399</c:v>
                </c:pt>
                <c:pt idx="29275">
                  <c:v>0.22289156626505999</c:v>
                </c:pt>
                <c:pt idx="29276">
                  <c:v>0.24340175953079099</c:v>
                </c:pt>
                <c:pt idx="29277">
                  <c:v>0.23782234957019999</c:v>
                </c:pt>
                <c:pt idx="29278">
                  <c:v>0.28571428571428498</c:v>
                </c:pt>
                <c:pt idx="29279">
                  <c:v>0.30330330330330302</c:v>
                </c:pt>
                <c:pt idx="29280">
                  <c:v>0.30513595166163099</c:v>
                </c:pt>
                <c:pt idx="29281">
                  <c:v>0.353658536585365</c:v>
                </c:pt>
                <c:pt idx="29282">
                  <c:v>0.41254125412541198</c:v>
                </c:pt>
                <c:pt idx="29283">
                  <c:v>0.38732394366197098</c:v>
                </c:pt>
                <c:pt idx="29284">
                  <c:v>0.390070921985815</c:v>
                </c:pt>
                <c:pt idx="29285">
                  <c:v>0.390070921985815</c:v>
                </c:pt>
                <c:pt idx="29286">
                  <c:v>0.36170212765957399</c:v>
                </c:pt>
                <c:pt idx="29287">
                  <c:v>0.34375</c:v>
                </c:pt>
                <c:pt idx="29288">
                  <c:v>0.42105263157894701</c:v>
                </c:pt>
                <c:pt idx="29289">
                  <c:v>0.46666666666666601</c:v>
                </c:pt>
                <c:pt idx="29290">
                  <c:v>0.45528455284552799</c:v>
                </c:pt>
                <c:pt idx="29291">
                  <c:v>0.48366013071895397</c:v>
                </c:pt>
                <c:pt idx="29292">
                  <c:v>0.52380952380952295</c:v>
                </c:pt>
                <c:pt idx="29293">
                  <c:v>0.49166666666666597</c:v>
                </c:pt>
                <c:pt idx="29294">
                  <c:v>0.55823293172690702</c:v>
                </c:pt>
                <c:pt idx="29295">
                  <c:v>0.54794520547945202</c:v>
                </c:pt>
                <c:pt idx="29296">
                  <c:v>0.72953736654804202</c:v>
                </c:pt>
                <c:pt idx="29297">
                  <c:v>0.74237288135593205</c:v>
                </c:pt>
                <c:pt idx="29298">
                  <c:v>0.73737373737373701</c:v>
                </c:pt>
                <c:pt idx="29299">
                  <c:v>0.72438162544169604</c:v>
                </c:pt>
                <c:pt idx="29300">
                  <c:v>0.74007220216606495</c:v>
                </c:pt>
                <c:pt idx="29301">
                  <c:v>0.75257731958762797</c:v>
                </c:pt>
                <c:pt idx="29302">
                  <c:v>0.75496688741721796</c:v>
                </c:pt>
                <c:pt idx="29303">
                  <c:v>0.74305555555555503</c:v>
                </c:pt>
                <c:pt idx="29304">
                  <c:v>0.69636963696369603</c:v>
                </c:pt>
                <c:pt idx="29305">
                  <c:v>0.74257425742574201</c:v>
                </c:pt>
                <c:pt idx="29306">
                  <c:v>0.73289902280130304</c:v>
                </c:pt>
                <c:pt idx="29307">
                  <c:v>0.796226415094339</c:v>
                </c:pt>
                <c:pt idx="29308">
                  <c:v>0.75627240143369101</c:v>
                </c:pt>
                <c:pt idx="29309">
                  <c:v>0.7421875</c:v>
                </c:pt>
                <c:pt idx="29310">
                  <c:v>0.76</c:v>
                </c:pt>
                <c:pt idx="29311">
                  <c:v>0.68454258675078805</c:v>
                </c:pt>
                <c:pt idx="29312">
                  <c:v>0.682847896440129</c:v>
                </c:pt>
                <c:pt idx="29313">
                  <c:v>0.73885350318471299</c:v>
                </c:pt>
                <c:pt idx="29314">
                  <c:v>0.65916398713826296</c:v>
                </c:pt>
                <c:pt idx="29315">
                  <c:v>0.8359375</c:v>
                </c:pt>
                <c:pt idx="29316">
                  <c:v>-1.74418604651163E-2</c:v>
                </c:pt>
                <c:pt idx="29317">
                  <c:v>-1.74418604651163E-2</c:v>
                </c:pt>
                <c:pt idx="29318">
                  <c:v>-1.8575851393188798E-2</c:v>
                </c:pt>
                <c:pt idx="29319">
                  <c:v>-2.1818181818181698E-2</c:v>
                </c:pt>
                <c:pt idx="29320">
                  <c:v>-2.3076923076922901E-2</c:v>
                </c:pt>
                <c:pt idx="29321">
                  <c:v>-2.5531914893616999E-2</c:v>
                </c:pt>
                <c:pt idx="29322">
                  <c:v>-2.9850746268656799E-2</c:v>
                </c:pt>
                <c:pt idx="29323">
                  <c:v>-0.18248175182481699</c:v>
                </c:pt>
                <c:pt idx="29324">
                  <c:v>-0.120507399577167</c:v>
                </c:pt>
                <c:pt idx="29325">
                  <c:v>-0.177966101694915</c:v>
                </c:pt>
                <c:pt idx="29326">
                  <c:v>-0.18181818181818099</c:v>
                </c:pt>
                <c:pt idx="29327">
                  <c:v>-0.20843091334894601</c:v>
                </c:pt>
                <c:pt idx="29328">
                  <c:v>-0.13725490196078399</c:v>
                </c:pt>
                <c:pt idx="29329">
                  <c:v>-0.13882352941176401</c:v>
                </c:pt>
                <c:pt idx="29330">
                  <c:v>-0.18380062305295899</c:v>
                </c:pt>
                <c:pt idx="29331">
                  <c:v>-0.21476510067113999</c:v>
                </c:pt>
                <c:pt idx="29332">
                  <c:v>-0.19999999999999901</c:v>
                </c:pt>
                <c:pt idx="29333">
                  <c:v>-0.18831168831168801</c:v>
                </c:pt>
                <c:pt idx="29334">
                  <c:v>-0.16384180790960401</c:v>
                </c:pt>
                <c:pt idx="29335">
                  <c:v>-0.28690807799442902</c:v>
                </c:pt>
                <c:pt idx="29336">
                  <c:v>-0.16571428571428501</c:v>
                </c:pt>
                <c:pt idx="29337">
                  <c:v>-0.17478510028653299</c:v>
                </c:pt>
                <c:pt idx="29338">
                  <c:v>-0.196141479099678</c:v>
                </c:pt>
                <c:pt idx="29339">
                  <c:v>-0.211072664359861</c:v>
                </c:pt>
                <c:pt idx="29340">
                  <c:v>-0.121794871794871</c:v>
                </c:pt>
                <c:pt idx="29341">
                  <c:v>-0.115853658536585</c:v>
                </c:pt>
                <c:pt idx="29342">
                  <c:v>-0.120253164556962</c:v>
                </c:pt>
                <c:pt idx="29343">
                  <c:v>-0.13245033112582699</c:v>
                </c:pt>
                <c:pt idx="29344">
                  <c:v>-4.2904290429042799E-2</c:v>
                </c:pt>
                <c:pt idx="29345">
                  <c:v>-4.1009463722397402E-2</c:v>
                </c:pt>
                <c:pt idx="29346">
                  <c:v>-4.37710437710436E-2</c:v>
                </c:pt>
                <c:pt idx="29347">
                  <c:v>-3.6101083032491401E-3</c:v>
                </c:pt>
                <c:pt idx="29348">
                  <c:v>5.6105610561056E-2</c:v>
                </c:pt>
                <c:pt idx="29349">
                  <c:v>2.04081632653061E-2</c:v>
                </c:pt>
                <c:pt idx="29350">
                  <c:v>1.2903225806451601E-2</c:v>
                </c:pt>
                <c:pt idx="29351">
                  <c:v>1.3422818791946199E-2</c:v>
                </c:pt>
                <c:pt idx="29352">
                  <c:v>1.38888888888888E-2</c:v>
                </c:pt>
                <c:pt idx="29353">
                  <c:v>3.66300366300365E-3</c:v>
                </c:pt>
                <c:pt idx="29354">
                  <c:v>3.8314176245210999E-3</c:v>
                </c:pt>
                <c:pt idx="29355">
                  <c:v>-0.05</c:v>
                </c:pt>
                <c:pt idx="29356">
                  <c:v>-5.8823529411764698E-2</c:v>
                </c:pt>
                <c:pt idx="29357">
                  <c:v>-6.7796610169491497E-2</c:v>
                </c:pt>
                <c:pt idx="29358">
                  <c:v>-2.9045643153526798E-2</c:v>
                </c:pt>
                <c:pt idx="29359">
                  <c:v>-3.8759689922480599E-2</c:v>
                </c:pt>
                <c:pt idx="29360">
                  <c:v>-2.7237354085602999E-2</c:v>
                </c:pt>
                <c:pt idx="29361">
                  <c:v>-0.18978102189780999</c:v>
                </c:pt>
                <c:pt idx="29362">
                  <c:v>-0.194244604316546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2.14797136038185E-2</c:v>
                </c:pt>
                <c:pt idx="29371">
                  <c:v>1.9438444924405999E-2</c:v>
                </c:pt>
                <c:pt idx="29372">
                  <c:v>2.70270270270269E-2</c:v>
                </c:pt>
                <c:pt idx="29373">
                  <c:v>2.4291497975708499E-2</c:v>
                </c:pt>
                <c:pt idx="29374">
                  <c:v>2.5974025974025899E-2</c:v>
                </c:pt>
                <c:pt idx="29375">
                  <c:v>2.52100840336133E-2</c:v>
                </c:pt>
                <c:pt idx="29376">
                  <c:v>2.5531914893616999E-2</c:v>
                </c:pt>
                <c:pt idx="29377">
                  <c:v>2.1367521367521201E-2</c:v>
                </c:pt>
                <c:pt idx="29378">
                  <c:v>2.3584905660377398E-2</c:v>
                </c:pt>
                <c:pt idx="29379">
                  <c:v>1.67064439140811E-2</c:v>
                </c:pt>
                <c:pt idx="29380">
                  <c:v>1.8372703412073501E-2</c:v>
                </c:pt>
                <c:pt idx="29381">
                  <c:v>1.8970189701897001E-2</c:v>
                </c:pt>
                <c:pt idx="29382">
                  <c:v>-3.8251366120218601E-2</c:v>
                </c:pt>
                <c:pt idx="29383">
                  <c:v>-3.8461538461538498E-2</c:v>
                </c:pt>
                <c:pt idx="29384">
                  <c:v>-3.5175879396984903E-2</c:v>
                </c:pt>
                <c:pt idx="29385">
                  <c:v>-0.129102844638949</c:v>
                </c:pt>
                <c:pt idx="29386">
                  <c:v>-0.13082039911308199</c:v>
                </c:pt>
                <c:pt idx="29387">
                  <c:v>-0.1</c:v>
                </c:pt>
                <c:pt idx="29388">
                  <c:v>-0.11949685534591099</c:v>
                </c:pt>
                <c:pt idx="29389">
                  <c:v>-0.148264984227129</c:v>
                </c:pt>
                <c:pt idx="29390">
                  <c:v>-0.12094395280235901</c:v>
                </c:pt>
                <c:pt idx="29391">
                  <c:v>-0.15656565656565599</c:v>
                </c:pt>
                <c:pt idx="29392">
                  <c:v>-8.5574572127139203E-2</c:v>
                </c:pt>
                <c:pt idx="29393">
                  <c:v>-8.2742316784869901E-2</c:v>
                </c:pt>
                <c:pt idx="29394">
                  <c:v>-8.3135391923990498E-2</c:v>
                </c:pt>
                <c:pt idx="29395">
                  <c:v>-9.1863517060367397E-2</c:v>
                </c:pt>
                <c:pt idx="29396">
                  <c:v>-0.16402116402116301</c:v>
                </c:pt>
                <c:pt idx="29397">
                  <c:v>-0.119777158774373</c:v>
                </c:pt>
                <c:pt idx="29398">
                  <c:v>-0.16201117318435701</c:v>
                </c:pt>
                <c:pt idx="29399">
                  <c:v>-0.172236503856041</c:v>
                </c:pt>
                <c:pt idx="29400">
                  <c:v>-0.112994350282485</c:v>
                </c:pt>
                <c:pt idx="29401">
                  <c:v>-0.114942528735632</c:v>
                </c:pt>
                <c:pt idx="29402">
                  <c:v>1.8970189701897001E-2</c:v>
                </c:pt>
                <c:pt idx="29403">
                  <c:v>1.8970189701897001E-2</c:v>
                </c:pt>
                <c:pt idx="29404">
                  <c:v>2.94117647058822E-2</c:v>
                </c:pt>
                <c:pt idx="29405">
                  <c:v>2.99401197604789E-2</c:v>
                </c:pt>
                <c:pt idx="29406">
                  <c:v>2.5706940874035099E-3</c:v>
                </c:pt>
                <c:pt idx="29407">
                  <c:v>5.5837563451776699E-2</c:v>
                </c:pt>
                <c:pt idx="29408">
                  <c:v>6.21468926553672E-2</c:v>
                </c:pt>
                <c:pt idx="29409">
                  <c:v>2.9498525073745601E-3</c:v>
                </c:pt>
                <c:pt idx="29410">
                  <c:v>3.5587188612100601E-3</c:v>
                </c:pt>
                <c:pt idx="29411">
                  <c:v>-5.2238805970149203E-2</c:v>
                </c:pt>
                <c:pt idx="29412">
                  <c:v>-5.0724637681159403E-2</c:v>
                </c:pt>
                <c:pt idx="29413">
                  <c:v>-8.5501858736059394E-2</c:v>
                </c:pt>
                <c:pt idx="29414">
                  <c:v>-8.8122605363984696E-2</c:v>
                </c:pt>
                <c:pt idx="29415">
                  <c:v>-0.28666666666666601</c:v>
                </c:pt>
                <c:pt idx="29416">
                  <c:v>-6.0052219321148702E-2</c:v>
                </c:pt>
                <c:pt idx="29417">
                  <c:v>1.13636363636364E-2</c:v>
                </c:pt>
                <c:pt idx="29418">
                  <c:v>1.6E-2</c:v>
                </c:pt>
                <c:pt idx="29419">
                  <c:v>-3.3333333333333402E-2</c:v>
                </c:pt>
                <c:pt idx="29420">
                  <c:v>-3.3898305084745603E-2</c:v>
                </c:pt>
                <c:pt idx="29421">
                  <c:v>-0.04</c:v>
                </c:pt>
                <c:pt idx="29422">
                  <c:v>3.1111111111110999E-2</c:v>
                </c:pt>
                <c:pt idx="29423">
                  <c:v>3.0042918454935501E-2</c:v>
                </c:pt>
                <c:pt idx="29424">
                  <c:v>2.6415094339622601E-2</c:v>
                </c:pt>
                <c:pt idx="29425">
                  <c:v>2.8340080971659801E-2</c:v>
                </c:pt>
                <c:pt idx="29426">
                  <c:v>2.7237354085602999E-2</c:v>
                </c:pt>
                <c:pt idx="29427">
                  <c:v>3.7344398340249003E-2</c:v>
                </c:pt>
                <c:pt idx="29428">
                  <c:v>4.6153846153846198E-2</c:v>
                </c:pt>
                <c:pt idx="29429">
                  <c:v>4.7619047619047603E-2</c:v>
                </c:pt>
                <c:pt idx="29430">
                  <c:v>0.26732673267326701</c:v>
                </c:pt>
                <c:pt idx="29431">
                  <c:v>0.209302325581395</c:v>
                </c:pt>
                <c:pt idx="29432">
                  <c:v>0.27835051546391698</c:v>
                </c:pt>
                <c:pt idx="29433">
                  <c:v>0.25628140703517599</c:v>
                </c:pt>
                <c:pt idx="29434">
                  <c:v>0.336585365853658</c:v>
                </c:pt>
                <c:pt idx="29435">
                  <c:v>0.31797235023041398</c:v>
                </c:pt>
                <c:pt idx="29436">
                  <c:v>0.30666666666666598</c:v>
                </c:pt>
                <c:pt idx="29437">
                  <c:v>0.28947368421052599</c:v>
                </c:pt>
                <c:pt idx="29438">
                  <c:v>0.36470588235294099</c:v>
                </c:pt>
                <c:pt idx="29439">
                  <c:v>0.376518218623481</c:v>
                </c:pt>
                <c:pt idx="29440">
                  <c:v>0.39999999999999902</c:v>
                </c:pt>
                <c:pt idx="29441">
                  <c:v>4.2313117066290398E-3</c:v>
                </c:pt>
                <c:pt idx="29442">
                  <c:v>4.2313117066290398E-3</c:v>
                </c:pt>
                <c:pt idx="29443">
                  <c:v>4.9916805324459104E-3</c:v>
                </c:pt>
                <c:pt idx="29444">
                  <c:v>-1.0638297872340399E-2</c:v>
                </c:pt>
                <c:pt idx="29445">
                  <c:v>-1.12781954887217E-2</c:v>
                </c:pt>
                <c:pt idx="29446">
                  <c:v>-1.1450381679389301E-2</c:v>
                </c:pt>
                <c:pt idx="29447">
                  <c:v>-1.15384615384614E-2</c:v>
                </c:pt>
                <c:pt idx="29448">
                  <c:v>0</c:v>
                </c:pt>
                <c:pt idx="29449">
                  <c:v>-1.7408123791102501E-2</c:v>
                </c:pt>
                <c:pt idx="29450">
                  <c:v>1.13207547169811E-2</c:v>
                </c:pt>
                <c:pt idx="29451">
                  <c:v>0</c:v>
                </c:pt>
                <c:pt idx="29452">
                  <c:v>-1.7274472168905899E-2</c:v>
                </c:pt>
                <c:pt idx="29453">
                  <c:v>-2.9239766081871201E-2</c:v>
                </c:pt>
                <c:pt idx="29454">
                  <c:v>-2.8462998102466799E-2</c:v>
                </c:pt>
                <c:pt idx="29455">
                  <c:v>-4.0462427745664602E-2</c:v>
                </c:pt>
                <c:pt idx="29456">
                  <c:v>3.2142857142857202E-2</c:v>
                </c:pt>
                <c:pt idx="29457">
                  <c:v>2.1739130434782698E-2</c:v>
                </c:pt>
                <c:pt idx="29458">
                  <c:v>3.4883720930232599E-2</c:v>
                </c:pt>
                <c:pt idx="29459">
                  <c:v>3.7499999999999999E-2</c:v>
                </c:pt>
                <c:pt idx="29460">
                  <c:v>3.8961038961038801E-2</c:v>
                </c:pt>
                <c:pt idx="29461">
                  <c:v>0.04</c:v>
                </c:pt>
                <c:pt idx="29462">
                  <c:v>3.8135593220338798E-2</c:v>
                </c:pt>
                <c:pt idx="29463">
                  <c:v>3.8135593220338798E-2</c:v>
                </c:pt>
                <c:pt idx="29464">
                  <c:v>3.82978723404254E-2</c:v>
                </c:pt>
                <c:pt idx="29465">
                  <c:v>3.5714285714285803E-2</c:v>
                </c:pt>
                <c:pt idx="29466">
                  <c:v>0.11351351351351301</c:v>
                </c:pt>
                <c:pt idx="29467">
                  <c:v>0.117757009345794</c:v>
                </c:pt>
                <c:pt idx="29468">
                  <c:v>9.5238095238095302E-2</c:v>
                </c:pt>
                <c:pt idx="29469">
                  <c:v>9.375E-2</c:v>
                </c:pt>
                <c:pt idx="29470">
                  <c:v>0.105263157894736</c:v>
                </c:pt>
                <c:pt idx="29471">
                  <c:v>0.118226600985221</c:v>
                </c:pt>
                <c:pt idx="29472">
                  <c:v>0.13559322033898299</c:v>
                </c:pt>
                <c:pt idx="29473">
                  <c:v>0.12</c:v>
                </c:pt>
                <c:pt idx="29474">
                  <c:v>0.28571428571428498</c:v>
                </c:pt>
                <c:pt idx="29475">
                  <c:v>9.5137420718815993E-2</c:v>
                </c:pt>
                <c:pt idx="29476">
                  <c:v>0.126050420168067</c:v>
                </c:pt>
                <c:pt idx="29477">
                  <c:v>0.14469453376205799</c:v>
                </c:pt>
                <c:pt idx="29478">
                  <c:v>0.24161073825503299</c:v>
                </c:pt>
                <c:pt idx="29479">
                  <c:v>0.24161073825503299</c:v>
                </c:pt>
                <c:pt idx="29480">
                  <c:v>0.34736842105263099</c:v>
                </c:pt>
                <c:pt idx="29481">
                  <c:v>0.31230283911671902</c:v>
                </c:pt>
                <c:pt idx="29482">
                  <c:v>0.52597402597402598</c:v>
                </c:pt>
                <c:pt idx="29483">
                  <c:v>0.52941176470588203</c:v>
                </c:pt>
                <c:pt idx="29484">
                  <c:v>0.57042253521126696</c:v>
                </c:pt>
                <c:pt idx="29485">
                  <c:v>0.48881789137380099</c:v>
                </c:pt>
                <c:pt idx="29486">
                  <c:v>0.47368421052631499</c:v>
                </c:pt>
                <c:pt idx="29487">
                  <c:v>0.54448398576512402</c:v>
                </c:pt>
                <c:pt idx="29488">
                  <c:v>0.53310104529616698</c:v>
                </c:pt>
                <c:pt idx="29489">
                  <c:v>0.56877323420074299</c:v>
                </c:pt>
                <c:pt idx="29490">
                  <c:v>0.64705882352941102</c:v>
                </c:pt>
                <c:pt idx="29491">
                  <c:v>0.36585365853658502</c:v>
                </c:pt>
                <c:pt idx="29492">
                  <c:v>0.42073170731707299</c:v>
                </c:pt>
                <c:pt idx="29493">
                  <c:v>0.38709677419354799</c:v>
                </c:pt>
                <c:pt idx="29494">
                  <c:v>0.38110749185667703</c:v>
                </c:pt>
                <c:pt idx="29495">
                  <c:v>0.42857142857142799</c:v>
                </c:pt>
                <c:pt idx="29496">
                  <c:v>0.45112781954887199</c:v>
                </c:pt>
                <c:pt idx="29497">
                  <c:v>0.42105263157894701</c:v>
                </c:pt>
                <c:pt idx="29498">
                  <c:v>0.45318352059924999</c:v>
                </c:pt>
                <c:pt idx="29499">
                  <c:v>0.474509803921568</c:v>
                </c:pt>
                <c:pt idx="29500">
                  <c:v>0.51351351351351304</c:v>
                </c:pt>
                <c:pt idx="29501">
                  <c:v>0.53413654618473805</c:v>
                </c:pt>
                <c:pt idx="29502">
                  <c:v>0.51750972762645897</c:v>
                </c:pt>
                <c:pt idx="29503">
                  <c:v>0.53036437246963497</c:v>
                </c:pt>
                <c:pt idx="29504">
                  <c:v>0.53413654618473805</c:v>
                </c:pt>
                <c:pt idx="29505">
                  <c:v>0.58078602620087305</c:v>
                </c:pt>
                <c:pt idx="29506">
                  <c:v>0.57281553398058205</c:v>
                </c:pt>
                <c:pt idx="29507">
                  <c:v>0.56097560975609695</c:v>
                </c:pt>
                <c:pt idx="29508">
                  <c:v>0.59148936170212696</c:v>
                </c:pt>
                <c:pt idx="29509">
                  <c:v>0.61029411764705799</c:v>
                </c:pt>
                <c:pt idx="29510">
                  <c:v>0.708502024291497</c:v>
                </c:pt>
                <c:pt idx="29511">
                  <c:v>0.621848739495798</c:v>
                </c:pt>
                <c:pt idx="29512">
                  <c:v>0.621848739495798</c:v>
                </c:pt>
                <c:pt idx="29513">
                  <c:v>0.68093385214007696</c:v>
                </c:pt>
                <c:pt idx="29514">
                  <c:v>0.70491803278688503</c:v>
                </c:pt>
                <c:pt idx="29515">
                  <c:v>8.4985835694051295E-3</c:v>
                </c:pt>
                <c:pt idx="29516">
                  <c:v>1.00334448160535E-2</c:v>
                </c:pt>
                <c:pt idx="29517">
                  <c:v>1.08303249097472E-2</c:v>
                </c:pt>
                <c:pt idx="29518">
                  <c:v>-5.4644808743169399E-3</c:v>
                </c:pt>
                <c:pt idx="29519">
                  <c:v>5.3667262969587697E-3</c:v>
                </c:pt>
                <c:pt idx="29520">
                  <c:v>1.04895104895104E-2</c:v>
                </c:pt>
                <c:pt idx="29521">
                  <c:v>1.13636363636364E-2</c:v>
                </c:pt>
                <c:pt idx="29522">
                  <c:v>1.09890109890109E-2</c:v>
                </c:pt>
                <c:pt idx="29523">
                  <c:v>1.02389078498292E-2</c:v>
                </c:pt>
                <c:pt idx="29524">
                  <c:v>0.01</c:v>
                </c:pt>
                <c:pt idx="29525">
                  <c:v>9.2024539877299995E-3</c:v>
                </c:pt>
                <c:pt idx="29526">
                  <c:v>1.0344827586206799E-2</c:v>
                </c:pt>
                <c:pt idx="29527">
                  <c:v>1.04895104895104E-2</c:v>
                </c:pt>
                <c:pt idx="29528">
                  <c:v>3.4883720930232599E-2</c:v>
                </c:pt>
                <c:pt idx="29529">
                  <c:v>3.7499999999999999E-2</c:v>
                </c:pt>
                <c:pt idx="29530">
                  <c:v>3.9647577092511099E-2</c:v>
                </c:pt>
                <c:pt idx="29531">
                  <c:v>3.6290322580645198E-2</c:v>
                </c:pt>
                <c:pt idx="29532">
                  <c:v>3.65853658536585E-2</c:v>
                </c:pt>
                <c:pt idx="29533">
                  <c:v>4.2857142857142899E-2</c:v>
                </c:pt>
                <c:pt idx="29534">
                  <c:v>4.20560747663552E-2</c:v>
                </c:pt>
                <c:pt idx="29535">
                  <c:v>7.2639225181598804E-3</c:v>
                </c:pt>
                <c:pt idx="29536">
                  <c:v>6.9284064665127102E-3</c:v>
                </c:pt>
                <c:pt idx="29537">
                  <c:v>1.4018691588784901E-2</c:v>
                </c:pt>
                <c:pt idx="29538">
                  <c:v>-2.15827338129497E-2</c:v>
                </c:pt>
                <c:pt idx="29539">
                  <c:v>-2.04081632653061E-2</c:v>
                </c:pt>
                <c:pt idx="29540">
                  <c:v>1.25523012552302E-2</c:v>
                </c:pt>
                <c:pt idx="29541">
                  <c:v>1.26050420168066E-2</c:v>
                </c:pt>
                <c:pt idx="29542">
                  <c:v>-2.0044543429844099E-2</c:v>
                </c:pt>
                <c:pt idx="29543">
                  <c:v>-4.8979591836734601E-2</c:v>
                </c:pt>
                <c:pt idx="29544">
                  <c:v>4.2674253200569697E-3</c:v>
                </c:pt>
                <c:pt idx="29545">
                  <c:v>4.2674253200569697E-3</c:v>
                </c:pt>
                <c:pt idx="29546">
                  <c:v>4.8309178743961498E-3</c:v>
                </c:pt>
                <c:pt idx="29547">
                  <c:v>4.9916805324459104E-3</c:v>
                </c:pt>
                <c:pt idx="29548">
                  <c:v>5.5865921787709898E-3</c:v>
                </c:pt>
                <c:pt idx="29549">
                  <c:v>-2.3904382470119501E-2</c:v>
                </c:pt>
                <c:pt idx="29550">
                  <c:v>2.17917675544794E-2</c:v>
                </c:pt>
                <c:pt idx="29551">
                  <c:v>3.1578947368421102E-2</c:v>
                </c:pt>
                <c:pt idx="29552">
                  <c:v>3.1578947368421102E-2</c:v>
                </c:pt>
                <c:pt idx="29553">
                  <c:v>4.7368421052631497E-2</c:v>
                </c:pt>
                <c:pt idx="29554">
                  <c:v>6.5934065934065894E-2</c:v>
                </c:pt>
                <c:pt idx="29555">
                  <c:v>2.91262135922329E-2</c:v>
                </c:pt>
                <c:pt idx="29556">
                  <c:v>3.1578947368421102E-2</c:v>
                </c:pt>
                <c:pt idx="29557">
                  <c:v>0.121621621621621</c:v>
                </c:pt>
                <c:pt idx="29558">
                  <c:v>9.4076655052264702E-2</c:v>
                </c:pt>
                <c:pt idx="29559">
                  <c:v>8.1632653061224497E-2</c:v>
                </c:pt>
                <c:pt idx="29560">
                  <c:v>7.7490774907749096E-2</c:v>
                </c:pt>
                <c:pt idx="29561">
                  <c:v>8.6419753086419596E-2</c:v>
                </c:pt>
                <c:pt idx="29562">
                  <c:v>1.28755364806867E-2</c:v>
                </c:pt>
                <c:pt idx="29563">
                  <c:v>0.12703583061889201</c:v>
                </c:pt>
                <c:pt idx="29564">
                  <c:v>-7.1005917159763204E-2</c:v>
                </c:pt>
                <c:pt idx="29565">
                  <c:v>8.5959885386819295E-3</c:v>
                </c:pt>
                <c:pt idx="29566">
                  <c:v>5.0561797752809001E-2</c:v>
                </c:pt>
                <c:pt idx="29567">
                  <c:v>6.4285714285714196E-2</c:v>
                </c:pt>
                <c:pt idx="29568">
                  <c:v>-4.6728971962616703E-2</c:v>
                </c:pt>
                <c:pt idx="29569">
                  <c:v>0.15686274509803899</c:v>
                </c:pt>
                <c:pt idx="29570">
                  <c:v>0.25925925925925902</c:v>
                </c:pt>
                <c:pt idx="29571">
                  <c:v>0.38972809667673702</c:v>
                </c:pt>
                <c:pt idx="29572">
                  <c:v>1.7142857142857099E-2</c:v>
                </c:pt>
                <c:pt idx="29573">
                  <c:v>2.0270270270270101E-2</c:v>
                </c:pt>
                <c:pt idx="29574">
                  <c:v>2.19780219780219E-2</c:v>
                </c:pt>
                <c:pt idx="29575">
                  <c:v>2.27272727272727E-2</c:v>
                </c:pt>
                <c:pt idx="29576">
                  <c:v>2.4691358024691398E-2</c:v>
                </c:pt>
                <c:pt idx="29577">
                  <c:v>2.4590163934426101E-2</c:v>
                </c:pt>
                <c:pt idx="29578">
                  <c:v>2.4390243902439001E-2</c:v>
                </c:pt>
                <c:pt idx="29579">
                  <c:v>2.4999999999999901E-2</c:v>
                </c:pt>
                <c:pt idx="29580">
                  <c:v>2.1834061135371102E-2</c:v>
                </c:pt>
                <c:pt idx="29581">
                  <c:v>3.5714285714285803E-2</c:v>
                </c:pt>
                <c:pt idx="29582">
                  <c:v>2.2421524663677101E-2</c:v>
                </c:pt>
                <c:pt idx="29583">
                  <c:v>2.3041474654377801E-2</c:v>
                </c:pt>
                <c:pt idx="29584">
                  <c:v>2.1739130434782698E-2</c:v>
                </c:pt>
                <c:pt idx="29585">
                  <c:v>2.23214285714286E-2</c:v>
                </c:pt>
                <c:pt idx="29586">
                  <c:v>2.1367521367521201E-2</c:v>
                </c:pt>
                <c:pt idx="29587">
                  <c:v>2.1367521367521201E-2</c:v>
                </c:pt>
                <c:pt idx="29588">
                  <c:v>2.2123893805309599E-2</c:v>
                </c:pt>
                <c:pt idx="29589">
                  <c:v>2.2222222222222102E-2</c:v>
                </c:pt>
                <c:pt idx="29590">
                  <c:v>4.1942604856512099E-2</c:v>
                </c:pt>
                <c:pt idx="29591">
                  <c:v>8.9686098654708692E-3</c:v>
                </c:pt>
                <c:pt idx="29592">
                  <c:v>8.9285714285713899E-3</c:v>
                </c:pt>
                <c:pt idx="29593">
                  <c:v>4.8458149779735601E-2</c:v>
                </c:pt>
                <c:pt idx="29594">
                  <c:v>5.26315789473683E-2</c:v>
                </c:pt>
                <c:pt idx="29595">
                  <c:v>5.4726368159204002E-2</c:v>
                </c:pt>
                <c:pt idx="29596">
                  <c:v>6.7632850241545903E-2</c:v>
                </c:pt>
                <c:pt idx="29597">
                  <c:v>5.69476082004556E-2</c:v>
                </c:pt>
                <c:pt idx="29598">
                  <c:v>2.2123893805309599E-2</c:v>
                </c:pt>
                <c:pt idx="29599">
                  <c:v>2.6041666666666699E-2</c:v>
                </c:pt>
                <c:pt idx="29600">
                  <c:v>2.8409090909090801E-2</c:v>
                </c:pt>
                <c:pt idx="29601">
                  <c:v>2.95857988165679E-2</c:v>
                </c:pt>
                <c:pt idx="29602">
                  <c:v>-0.134860050890585</c:v>
                </c:pt>
                <c:pt idx="29603">
                  <c:v>2.1551724137931001E-2</c:v>
                </c:pt>
                <c:pt idx="29604">
                  <c:v>8.6580086580085799E-3</c:v>
                </c:pt>
                <c:pt idx="29605">
                  <c:v>1.12994350282484E-2</c:v>
                </c:pt>
                <c:pt idx="29606">
                  <c:v>1.1049723756906001E-2</c:v>
                </c:pt>
                <c:pt idx="29607">
                  <c:v>-1.4662756598240401E-2</c:v>
                </c:pt>
                <c:pt idx="29608">
                  <c:v>-1.43266475644698E-2</c:v>
                </c:pt>
                <c:pt idx="29609">
                  <c:v>-5.9523809523809304E-3</c:v>
                </c:pt>
                <c:pt idx="29610">
                  <c:v>2.0895522388059799E-2</c:v>
                </c:pt>
                <c:pt idx="29611">
                  <c:v>7.0821529745042494E-2</c:v>
                </c:pt>
                <c:pt idx="29612">
                  <c:v>1.4367816091954E-2</c:v>
                </c:pt>
                <c:pt idx="29613">
                  <c:v>1.57232704402516E-2</c:v>
                </c:pt>
                <c:pt idx="29614">
                  <c:v>1.59744408945687E-2</c:v>
                </c:pt>
                <c:pt idx="29615">
                  <c:v>1.8518518518518601E-2</c:v>
                </c:pt>
                <c:pt idx="29616">
                  <c:v>2.0576131687242798E-2</c:v>
                </c:pt>
                <c:pt idx="29617">
                  <c:v>4.3678160919540202E-2</c:v>
                </c:pt>
                <c:pt idx="29618">
                  <c:v>-5.6277056277056203E-2</c:v>
                </c:pt>
                <c:pt idx="29619">
                  <c:v>0.104622871046228</c:v>
                </c:pt>
                <c:pt idx="29620">
                  <c:v>4.2674253200569697E-3</c:v>
                </c:pt>
                <c:pt idx="29621">
                  <c:v>4.6656298600311601E-3</c:v>
                </c:pt>
                <c:pt idx="29622">
                  <c:v>-6.3829787234042507E-2</c:v>
                </c:pt>
                <c:pt idx="29623">
                  <c:v>-8.1712062256809201E-2</c:v>
                </c:pt>
                <c:pt idx="29624">
                  <c:v>-0.100591715976331</c:v>
                </c:pt>
                <c:pt idx="29625">
                  <c:v>-9.5684803001876206E-2</c:v>
                </c:pt>
                <c:pt idx="29626">
                  <c:v>-8.9947089947089998E-2</c:v>
                </c:pt>
                <c:pt idx="29627">
                  <c:v>-0.107368421052631</c:v>
                </c:pt>
                <c:pt idx="29628">
                  <c:v>-0.113585746102449</c:v>
                </c:pt>
                <c:pt idx="29629">
                  <c:v>-0.100671140939597</c:v>
                </c:pt>
                <c:pt idx="29630">
                  <c:v>-9.3945720250521794E-2</c:v>
                </c:pt>
                <c:pt idx="29631">
                  <c:v>-9.2783505154638998E-2</c:v>
                </c:pt>
                <c:pt idx="29632">
                  <c:v>-5.5299539170506798E-2</c:v>
                </c:pt>
                <c:pt idx="29633">
                  <c:v>-5.1948051948051903E-2</c:v>
                </c:pt>
                <c:pt idx="29634">
                  <c:v>-5.1948051948051903E-2</c:v>
                </c:pt>
                <c:pt idx="29635">
                  <c:v>-4.91803278688525E-2</c:v>
                </c:pt>
                <c:pt idx="29636">
                  <c:v>-5.0209205020920397E-2</c:v>
                </c:pt>
                <c:pt idx="29637">
                  <c:v>6.42398286937906E-3</c:v>
                </c:pt>
                <c:pt idx="29638">
                  <c:v>6.77200902934527E-3</c:v>
                </c:pt>
                <c:pt idx="29639">
                  <c:v>0.11374407582938301</c:v>
                </c:pt>
                <c:pt idx="29640">
                  <c:v>0.12</c:v>
                </c:pt>
                <c:pt idx="29641">
                  <c:v>0.143576826196473</c:v>
                </c:pt>
                <c:pt idx="29642">
                  <c:v>0.14805194805194799</c:v>
                </c:pt>
                <c:pt idx="29643">
                  <c:v>0.18327974276527301</c:v>
                </c:pt>
                <c:pt idx="29644">
                  <c:v>0.20655737704918001</c:v>
                </c:pt>
                <c:pt idx="29645">
                  <c:v>0.36486486486486402</c:v>
                </c:pt>
                <c:pt idx="29646">
                  <c:v>1.2802275960170599E-2</c:v>
                </c:pt>
                <c:pt idx="29647">
                  <c:v>1.2802275960170599E-2</c:v>
                </c:pt>
                <c:pt idx="29648">
                  <c:v>1.4827018121910999E-2</c:v>
                </c:pt>
                <c:pt idx="29649">
                  <c:v>1.49750415973377E-2</c:v>
                </c:pt>
                <c:pt idx="29650">
                  <c:v>7.3469387755102006E-2</c:v>
                </c:pt>
                <c:pt idx="29651">
                  <c:v>8.2568807339449393E-2</c:v>
                </c:pt>
                <c:pt idx="29652">
                  <c:v>0.217582417582417</c:v>
                </c:pt>
                <c:pt idx="29653">
                  <c:v>8.1447963800904896E-2</c:v>
                </c:pt>
                <c:pt idx="29654">
                  <c:v>9.2307692307692202E-2</c:v>
                </c:pt>
                <c:pt idx="29655">
                  <c:v>0.157894736842105</c:v>
                </c:pt>
                <c:pt idx="29656">
                  <c:v>0.14882506527415101</c:v>
                </c:pt>
                <c:pt idx="29657">
                  <c:v>0.113207547169811</c:v>
                </c:pt>
                <c:pt idx="29658">
                  <c:v>3.7288135593220403E-2</c:v>
                </c:pt>
                <c:pt idx="29659">
                  <c:v>4.2801556420233498E-2</c:v>
                </c:pt>
                <c:pt idx="29660">
                  <c:v>0.14173228346456601</c:v>
                </c:pt>
                <c:pt idx="29661">
                  <c:v>-3.8596491228069997E-2</c:v>
                </c:pt>
                <c:pt idx="29662">
                  <c:v>-2.1276595744680701E-2</c:v>
                </c:pt>
                <c:pt idx="29663">
                  <c:v>-1.94805194805194E-2</c:v>
                </c:pt>
                <c:pt idx="29664">
                  <c:v>-1.43540669856458E-2</c:v>
                </c:pt>
                <c:pt idx="29665">
                  <c:v>-1.4150943396226299E-2</c:v>
                </c:pt>
                <c:pt idx="29666">
                  <c:v>-1.3157894736842E-2</c:v>
                </c:pt>
                <c:pt idx="29667">
                  <c:v>-1.4150943396226299E-2</c:v>
                </c:pt>
                <c:pt idx="29668">
                  <c:v>-1.3953488372093001E-2</c:v>
                </c:pt>
                <c:pt idx="29669">
                  <c:v>-1.5706806282722498E-2</c:v>
                </c:pt>
                <c:pt idx="29670">
                  <c:v>-1.4778325123152801E-2</c:v>
                </c:pt>
                <c:pt idx="29671">
                  <c:v>-2.9702970297029702E-2</c:v>
                </c:pt>
                <c:pt idx="29672">
                  <c:v>1.46341463414634E-2</c:v>
                </c:pt>
                <c:pt idx="29673">
                  <c:v>-2.3376623376623201E-2</c:v>
                </c:pt>
                <c:pt idx="29674">
                  <c:v>-2.4258760107816801E-2</c:v>
                </c:pt>
                <c:pt idx="29675">
                  <c:v>-3.4749034749034603E-2</c:v>
                </c:pt>
                <c:pt idx="29676">
                  <c:v>-3.5856573705179202E-2</c:v>
                </c:pt>
                <c:pt idx="29677">
                  <c:v>-2.4390243902439001E-2</c:v>
                </c:pt>
                <c:pt idx="29678">
                  <c:v>-2.6315789473684199E-2</c:v>
                </c:pt>
                <c:pt idx="29679">
                  <c:v>-6.4935064935064804E-2</c:v>
                </c:pt>
                <c:pt idx="29680">
                  <c:v>-3.0837004405286299E-2</c:v>
                </c:pt>
                <c:pt idx="29681">
                  <c:v>-8.2706766917293104E-2</c:v>
                </c:pt>
                <c:pt idx="29682">
                  <c:v>8.1272084805653594E-2</c:v>
                </c:pt>
                <c:pt idx="29683">
                  <c:v>8.0645161290322495E-2</c:v>
                </c:pt>
                <c:pt idx="29684">
                  <c:v>5.6451612903225701E-2</c:v>
                </c:pt>
                <c:pt idx="29685">
                  <c:v>5.6910569105690999E-2</c:v>
                </c:pt>
                <c:pt idx="29686">
                  <c:v>0.10222222222222201</c:v>
                </c:pt>
                <c:pt idx="29687">
                  <c:v>0.114427860696517</c:v>
                </c:pt>
                <c:pt idx="29688">
                  <c:v>0.19191919191919099</c:v>
                </c:pt>
                <c:pt idx="29689">
                  <c:v>0.14893617021276601</c:v>
                </c:pt>
                <c:pt idx="29690">
                  <c:v>0.23144104803493401</c:v>
                </c:pt>
                <c:pt idx="29691">
                  <c:v>8.4985835694051295E-3</c:v>
                </c:pt>
                <c:pt idx="29692">
                  <c:v>9.2024539877299995E-3</c:v>
                </c:pt>
                <c:pt idx="29693">
                  <c:v>2.0477815699658699E-2</c:v>
                </c:pt>
                <c:pt idx="29694">
                  <c:v>2.3076923076922901E-2</c:v>
                </c:pt>
                <c:pt idx="29695">
                  <c:v>2.40963855421687E-2</c:v>
                </c:pt>
                <c:pt idx="29696">
                  <c:v>2.5423728813559199E-2</c:v>
                </c:pt>
                <c:pt idx="29697">
                  <c:v>2.6315789473684199E-2</c:v>
                </c:pt>
                <c:pt idx="29698">
                  <c:v>2.2222222222222102E-2</c:v>
                </c:pt>
                <c:pt idx="29699">
                  <c:v>8.6206896551723703E-3</c:v>
                </c:pt>
                <c:pt idx="29700">
                  <c:v>9.9009900990099098E-3</c:v>
                </c:pt>
                <c:pt idx="29701">
                  <c:v>1.7994858611825201E-2</c:v>
                </c:pt>
                <c:pt idx="29702">
                  <c:v>2.0648967551622301E-2</c:v>
                </c:pt>
                <c:pt idx="29703">
                  <c:v>2.1943573667711599E-2</c:v>
                </c:pt>
                <c:pt idx="29704">
                  <c:v>2.2653721682847901E-2</c:v>
                </c:pt>
                <c:pt idx="29705">
                  <c:v>2.6415094339622601E-2</c:v>
                </c:pt>
                <c:pt idx="29706">
                  <c:v>2.3890784982934999E-2</c:v>
                </c:pt>
                <c:pt idx="29707">
                  <c:v>2.3890784982934999E-2</c:v>
                </c:pt>
                <c:pt idx="29708">
                  <c:v>2.5089605734766901E-2</c:v>
                </c:pt>
                <c:pt idx="29709">
                  <c:v>2.5089605734766901E-2</c:v>
                </c:pt>
                <c:pt idx="29710">
                  <c:v>3.5087719298245701E-3</c:v>
                </c:pt>
                <c:pt idx="29711">
                  <c:v>3.5087719298245701E-3</c:v>
                </c:pt>
                <c:pt idx="29712">
                  <c:v>-1.7421602787456501E-2</c:v>
                </c:pt>
                <c:pt idx="29713">
                  <c:v>3.3444816053511601E-3</c:v>
                </c:pt>
                <c:pt idx="29714">
                  <c:v>3.6363636363636498E-3</c:v>
                </c:pt>
                <c:pt idx="29715">
                  <c:v>3.6900369003689498E-3</c:v>
                </c:pt>
                <c:pt idx="29716">
                  <c:v>-6.9930069930070797E-3</c:v>
                </c:pt>
                <c:pt idx="29717">
                  <c:v>-6.8493150684931703E-3</c:v>
                </c:pt>
                <c:pt idx="29718">
                  <c:v>-6.9444444444444198E-3</c:v>
                </c:pt>
                <c:pt idx="29719">
                  <c:v>-7.4626865671640896E-3</c:v>
                </c:pt>
                <c:pt idx="29720">
                  <c:v>-1.4184397163120499E-2</c:v>
                </c:pt>
                <c:pt idx="29721">
                  <c:v>-1.4388489208633001E-2</c:v>
                </c:pt>
                <c:pt idx="29722">
                  <c:v>-2.52707581227435E-2</c:v>
                </c:pt>
                <c:pt idx="29723">
                  <c:v>-2.5830258302583099E-2</c:v>
                </c:pt>
                <c:pt idx="29724">
                  <c:v>-2.5089605734766901E-2</c:v>
                </c:pt>
                <c:pt idx="29725">
                  <c:v>-2.52707581227435E-2</c:v>
                </c:pt>
                <c:pt idx="29726">
                  <c:v>-2.52707581227435E-2</c:v>
                </c:pt>
                <c:pt idx="29727">
                  <c:v>-4.4368600682593802E-2</c:v>
                </c:pt>
                <c:pt idx="29728">
                  <c:v>-4.37710437710436E-2</c:v>
                </c:pt>
                <c:pt idx="29729">
                  <c:v>-4.0247678018575803E-2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-1.49750415973377E-2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3.4369885433715303E-2</c:v>
                </c:pt>
                <c:pt idx="29738">
                  <c:v>0.210743801652892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-1.49750415973377E-2</c:v>
                </c:pt>
                <c:pt idx="29743">
                  <c:v>0</c:v>
                </c:pt>
                <c:pt idx="29744">
                  <c:v>-1.46818923327896E-2</c:v>
                </c:pt>
                <c:pt idx="29745">
                  <c:v>-1.5228426395939E-2</c:v>
                </c:pt>
                <c:pt idx="29746">
                  <c:v>9.9337748344370206E-3</c:v>
                </c:pt>
                <c:pt idx="29747">
                  <c:v>3.02013422818792E-2</c:v>
                </c:pt>
                <c:pt idx="29748">
                  <c:v>6.7826086956521703E-2</c:v>
                </c:pt>
                <c:pt idx="29749">
                  <c:v>2.06896551724138E-2</c:v>
                </c:pt>
                <c:pt idx="29750">
                  <c:v>2.52100840336133E-2</c:v>
                </c:pt>
                <c:pt idx="29751">
                  <c:v>7.9429735234215898E-2</c:v>
                </c:pt>
                <c:pt idx="29752">
                  <c:v>8.4233261339092799E-2</c:v>
                </c:pt>
                <c:pt idx="29753">
                  <c:v>0.12890625</c:v>
                </c:pt>
                <c:pt idx="29754">
                  <c:v>6.25E-2</c:v>
                </c:pt>
                <c:pt idx="29755">
                  <c:v>0.19578947368421001</c:v>
                </c:pt>
                <c:pt idx="29756">
                  <c:v>8.4985835694051295E-3</c:v>
                </c:pt>
                <c:pt idx="29757">
                  <c:v>9.2024539877299995E-3</c:v>
                </c:pt>
                <c:pt idx="29758">
                  <c:v>1.05263157894737E-2</c:v>
                </c:pt>
                <c:pt idx="29759">
                  <c:v>1.06007067137809E-2</c:v>
                </c:pt>
                <c:pt idx="29760">
                  <c:v>1.32743362831857E-2</c:v>
                </c:pt>
                <c:pt idx="29761">
                  <c:v>1.4999999999999901E-2</c:v>
                </c:pt>
                <c:pt idx="29762">
                  <c:v>1.53846153846153E-2</c:v>
                </c:pt>
                <c:pt idx="29763">
                  <c:v>8.7719298245614308E-3</c:v>
                </c:pt>
                <c:pt idx="29764">
                  <c:v>-1.9354838709677299E-2</c:v>
                </c:pt>
                <c:pt idx="29765">
                  <c:v>-1.78926441351887E-2</c:v>
                </c:pt>
                <c:pt idx="29766">
                  <c:v>5.8252427184466403E-3</c:v>
                </c:pt>
                <c:pt idx="29767">
                  <c:v>5.87084148727989E-3</c:v>
                </c:pt>
                <c:pt idx="29768">
                  <c:v>6.4794816414686096E-3</c:v>
                </c:pt>
                <c:pt idx="29769">
                  <c:v>7.0588235294117797E-3</c:v>
                </c:pt>
                <c:pt idx="29770">
                  <c:v>-1.37614678899082E-2</c:v>
                </c:pt>
                <c:pt idx="29771">
                  <c:v>3.4642032332563501E-2</c:v>
                </c:pt>
                <c:pt idx="29772">
                  <c:v>3.35570469798658E-2</c:v>
                </c:pt>
                <c:pt idx="29773">
                  <c:v>5.1724137931034399E-2</c:v>
                </c:pt>
                <c:pt idx="29774">
                  <c:v>5.3571428571428603E-2</c:v>
                </c:pt>
                <c:pt idx="29775">
                  <c:v>-4.3659043659043599E-2</c:v>
                </c:pt>
                <c:pt idx="29776">
                  <c:v>-1.2987012987012801E-2</c:v>
                </c:pt>
                <c:pt idx="29777">
                  <c:v>-3.5629453681710103E-2</c:v>
                </c:pt>
                <c:pt idx="29778">
                  <c:v>6.8337129840547704E-3</c:v>
                </c:pt>
                <c:pt idx="29779">
                  <c:v>7.44416873449127E-3</c:v>
                </c:pt>
                <c:pt idx="29780">
                  <c:v>-1.4492753623188401E-2</c:v>
                </c:pt>
                <c:pt idx="29781">
                  <c:v>-1.67597765363127E-2</c:v>
                </c:pt>
                <c:pt idx="29782">
                  <c:v>2.6548672566371698E-2</c:v>
                </c:pt>
                <c:pt idx="29783">
                  <c:v>3.03030303030302E-2</c:v>
                </c:pt>
                <c:pt idx="29784">
                  <c:v>4.1095890410958798E-2</c:v>
                </c:pt>
                <c:pt idx="29785">
                  <c:v>3.1358885017421498E-2</c:v>
                </c:pt>
                <c:pt idx="29786">
                  <c:v>2.6548672566371698E-2</c:v>
                </c:pt>
                <c:pt idx="29787">
                  <c:v>2.25563909774435E-2</c:v>
                </c:pt>
                <c:pt idx="29788">
                  <c:v>3.7656903765690398E-2</c:v>
                </c:pt>
                <c:pt idx="29789">
                  <c:v>3.7656903765690398E-2</c:v>
                </c:pt>
                <c:pt idx="29790">
                  <c:v>3.5856573705179202E-2</c:v>
                </c:pt>
                <c:pt idx="29791">
                  <c:v>-4.7244094488188802E-2</c:v>
                </c:pt>
                <c:pt idx="29792">
                  <c:v>-4.8780487804878002E-2</c:v>
                </c:pt>
                <c:pt idx="29793">
                  <c:v>-5.6179775280898701E-2</c:v>
                </c:pt>
                <c:pt idx="29794">
                  <c:v>2.3622047244094401E-2</c:v>
                </c:pt>
                <c:pt idx="29795">
                  <c:v>2.4590163934426101E-2</c:v>
                </c:pt>
                <c:pt idx="29796">
                  <c:v>2.6086956521739198E-2</c:v>
                </c:pt>
                <c:pt idx="29797">
                  <c:v>4.2674253200569697E-3</c:v>
                </c:pt>
                <c:pt idx="29798">
                  <c:v>4.6224961479199803E-3</c:v>
                </c:pt>
                <c:pt idx="29799">
                  <c:v>2.25563909774435E-2</c:v>
                </c:pt>
                <c:pt idx="29800">
                  <c:v>2.4E-2</c:v>
                </c:pt>
                <c:pt idx="29801">
                  <c:v>2.4390243902439001E-2</c:v>
                </c:pt>
                <c:pt idx="29802">
                  <c:v>6.0120240480960804E-3</c:v>
                </c:pt>
                <c:pt idx="29803">
                  <c:v>6.9605568445476598E-3</c:v>
                </c:pt>
                <c:pt idx="29804">
                  <c:v>7.0921985815601803E-3</c:v>
                </c:pt>
                <c:pt idx="29805">
                  <c:v>7.4812967581048204E-3</c:v>
                </c:pt>
                <c:pt idx="29806">
                  <c:v>6.77200902934527E-3</c:v>
                </c:pt>
                <c:pt idx="29807">
                  <c:v>6.08519269776874E-3</c:v>
                </c:pt>
                <c:pt idx="29808">
                  <c:v>6.9605568445476598E-3</c:v>
                </c:pt>
                <c:pt idx="29809">
                  <c:v>-4.2654028436019002E-2</c:v>
                </c:pt>
                <c:pt idx="29810">
                  <c:v>-2.15827338129497E-2</c:v>
                </c:pt>
                <c:pt idx="29811">
                  <c:v>-2.4258760107816801E-2</c:v>
                </c:pt>
                <c:pt idx="29812">
                  <c:v>-0.15976331360946699</c:v>
                </c:pt>
                <c:pt idx="29813">
                  <c:v>-0.17197452229299301</c:v>
                </c:pt>
                <c:pt idx="29814">
                  <c:v>-0.201277955271565</c:v>
                </c:pt>
                <c:pt idx="29815">
                  <c:v>-0.17847025495750701</c:v>
                </c:pt>
                <c:pt idx="29816">
                  <c:v>-0.202572347266881</c:v>
                </c:pt>
                <c:pt idx="29817">
                  <c:v>-0.197411003236245</c:v>
                </c:pt>
                <c:pt idx="29818">
                  <c:v>-0.31498470948012203</c:v>
                </c:pt>
                <c:pt idx="29819">
                  <c:v>-0.16384180790960401</c:v>
                </c:pt>
                <c:pt idx="29820">
                  <c:v>-0.22307692307692301</c:v>
                </c:pt>
                <c:pt idx="29821">
                  <c:v>1.49253731343284E-2</c:v>
                </c:pt>
                <c:pt idx="29822">
                  <c:v>-0.112994350282485</c:v>
                </c:pt>
                <c:pt idx="29823">
                  <c:v>-0.10695187165775399</c:v>
                </c:pt>
                <c:pt idx="29824">
                  <c:v>-5.7291666666666699E-2</c:v>
                </c:pt>
                <c:pt idx="29825">
                  <c:v>-5.1212938005390701E-2</c:v>
                </c:pt>
                <c:pt idx="29826">
                  <c:v>3.3846153846153797E-2</c:v>
                </c:pt>
                <c:pt idx="29827">
                  <c:v>4.0498442367601098E-2</c:v>
                </c:pt>
                <c:pt idx="29828">
                  <c:v>4.1009463722397402E-2</c:v>
                </c:pt>
                <c:pt idx="29829">
                  <c:v>0.12536443148688001</c:v>
                </c:pt>
                <c:pt idx="29830">
                  <c:v>0.123919308357348</c:v>
                </c:pt>
                <c:pt idx="29831">
                  <c:v>0.143695014662756</c:v>
                </c:pt>
                <c:pt idx="29832">
                  <c:v>0.16616314199395699</c:v>
                </c:pt>
                <c:pt idx="29833">
                  <c:v>0.17152103559870499</c:v>
                </c:pt>
                <c:pt idx="29834">
                  <c:v>-2.59365994236311E-2</c:v>
                </c:pt>
                <c:pt idx="29835">
                  <c:v>-3.0716723549488002E-2</c:v>
                </c:pt>
                <c:pt idx="29836">
                  <c:v>-2.8985507246376701E-2</c:v>
                </c:pt>
                <c:pt idx="29837">
                  <c:v>-2.8571428571428401E-2</c:v>
                </c:pt>
                <c:pt idx="29838">
                  <c:v>-2.7972027972027899E-2</c:v>
                </c:pt>
                <c:pt idx="29839">
                  <c:v>-2.7118644067796599E-2</c:v>
                </c:pt>
                <c:pt idx="29840">
                  <c:v>-1.6949152542372801E-2</c:v>
                </c:pt>
                <c:pt idx="29841">
                  <c:v>-2.18487394957982E-2</c:v>
                </c:pt>
                <c:pt idx="29842">
                  <c:v>3.9682539682539498E-3</c:v>
                </c:pt>
                <c:pt idx="29843">
                  <c:v>1.05263157894737E-2</c:v>
                </c:pt>
                <c:pt idx="29844">
                  <c:v>4.5248868778280597E-2</c:v>
                </c:pt>
                <c:pt idx="29845">
                  <c:v>6.2098501070663802E-2</c:v>
                </c:pt>
                <c:pt idx="29846">
                  <c:v>7.4626865671641701E-2</c:v>
                </c:pt>
                <c:pt idx="29847">
                  <c:v>7.9365079365079305E-2</c:v>
                </c:pt>
                <c:pt idx="29848">
                  <c:v>8.2969432314410493E-2</c:v>
                </c:pt>
                <c:pt idx="29849">
                  <c:v>0.116483516483516</c:v>
                </c:pt>
                <c:pt idx="29850">
                  <c:v>9.3137254901960606E-2</c:v>
                </c:pt>
                <c:pt idx="29851">
                  <c:v>5.4117647058823597E-2</c:v>
                </c:pt>
                <c:pt idx="29852">
                  <c:v>6.19047619047619E-2</c:v>
                </c:pt>
                <c:pt idx="29853">
                  <c:v>7.4285714285714205E-2</c:v>
                </c:pt>
                <c:pt idx="29854">
                  <c:v>0.11111111111111099</c:v>
                </c:pt>
                <c:pt idx="29855">
                  <c:v>0.17171717171717099</c:v>
                </c:pt>
                <c:pt idx="29856">
                  <c:v>0.178010471204188</c:v>
                </c:pt>
                <c:pt idx="29857">
                  <c:v>0.18421052631578899</c:v>
                </c:pt>
                <c:pt idx="29858">
                  <c:v>0.191601049868766</c:v>
                </c:pt>
                <c:pt idx="29859">
                  <c:v>0.16111111111111101</c:v>
                </c:pt>
                <c:pt idx="29860">
                  <c:v>0.13881019830028299</c:v>
                </c:pt>
                <c:pt idx="29861">
                  <c:v>0.13649025069637799</c:v>
                </c:pt>
                <c:pt idx="29862">
                  <c:v>0.13573407202216001</c:v>
                </c:pt>
                <c:pt idx="29863">
                  <c:v>0.117808219178082</c:v>
                </c:pt>
                <c:pt idx="29864">
                  <c:v>0.13479623824451401</c:v>
                </c:pt>
                <c:pt idx="29865">
                  <c:v>0.14893617021276601</c:v>
                </c:pt>
                <c:pt idx="29866">
                  <c:v>0.14202898550724599</c:v>
                </c:pt>
                <c:pt idx="29867">
                  <c:v>0.12609970674486801</c:v>
                </c:pt>
                <c:pt idx="29868">
                  <c:v>0.14478114478114401</c:v>
                </c:pt>
                <c:pt idx="29869">
                  <c:v>0.13888888888888801</c:v>
                </c:pt>
                <c:pt idx="29870">
                  <c:v>0.15523465703971101</c:v>
                </c:pt>
                <c:pt idx="29871">
                  <c:v>0.17037037037037001</c:v>
                </c:pt>
                <c:pt idx="29872">
                  <c:v>0.21912350597609501</c:v>
                </c:pt>
                <c:pt idx="29873">
                  <c:v>0.22807017543859601</c:v>
                </c:pt>
                <c:pt idx="29874">
                  <c:v>0.25490196078431299</c:v>
                </c:pt>
                <c:pt idx="29875">
                  <c:v>0.210300429184549</c:v>
                </c:pt>
                <c:pt idx="29876">
                  <c:v>0.19999999999999901</c:v>
                </c:pt>
                <c:pt idx="29877">
                  <c:v>0.19521912350597601</c:v>
                </c:pt>
                <c:pt idx="29878">
                  <c:v>0.27941176470588203</c:v>
                </c:pt>
                <c:pt idx="29879">
                  <c:v>0.234567901234567</c:v>
                </c:pt>
                <c:pt idx="29880">
                  <c:v>0.27536231884057899</c:v>
                </c:pt>
                <c:pt idx="29881">
                  <c:v>0.25874125874125797</c:v>
                </c:pt>
                <c:pt idx="29882">
                  <c:v>0.25694444444444398</c:v>
                </c:pt>
                <c:pt idx="29883">
                  <c:v>0.26460481099656302</c:v>
                </c:pt>
                <c:pt idx="29884">
                  <c:v>0.27017543859649101</c:v>
                </c:pt>
                <c:pt idx="29885">
                  <c:v>0.29559748427672899</c:v>
                </c:pt>
                <c:pt idx="29886">
                  <c:v>0.297468354430379</c:v>
                </c:pt>
                <c:pt idx="29887">
                  <c:v>0.25901639344262301</c:v>
                </c:pt>
                <c:pt idx="29888">
                  <c:v>0.26072607260726</c:v>
                </c:pt>
                <c:pt idx="29889">
                  <c:v>0.25239616613418497</c:v>
                </c:pt>
                <c:pt idx="29890">
                  <c:v>0.26451612903225702</c:v>
                </c:pt>
                <c:pt idx="29891">
                  <c:v>0.12921348314606701</c:v>
                </c:pt>
                <c:pt idx="29892">
                  <c:v>0.13294797687861201</c:v>
                </c:pt>
                <c:pt idx="29893">
                  <c:v>-2.63929618768328E-2</c:v>
                </c:pt>
                <c:pt idx="29894">
                  <c:v>-3.1358885017421498E-2</c:v>
                </c:pt>
                <c:pt idx="29895">
                  <c:v>-2.96296296296296E-2</c:v>
                </c:pt>
                <c:pt idx="29896">
                  <c:v>-4.5703839122486198E-2</c:v>
                </c:pt>
                <c:pt idx="29897">
                  <c:v>-7.3529411764705604E-3</c:v>
                </c:pt>
                <c:pt idx="29898">
                  <c:v>-8.0971659919029104E-3</c:v>
                </c:pt>
                <c:pt idx="29899">
                  <c:v>-8.3333333333333003E-3</c:v>
                </c:pt>
                <c:pt idx="29900">
                  <c:v>2.4830699774266399E-2</c:v>
                </c:pt>
                <c:pt idx="29901">
                  <c:v>-1.03092783505154E-2</c:v>
                </c:pt>
                <c:pt idx="29902">
                  <c:v>1.90476190476189E-2</c:v>
                </c:pt>
                <c:pt idx="29903">
                  <c:v>2.2099447513812001E-2</c:v>
                </c:pt>
                <c:pt idx="29904">
                  <c:v>8.9230769230769197E-2</c:v>
                </c:pt>
                <c:pt idx="29905">
                  <c:v>1.63934426229508E-2</c:v>
                </c:pt>
                <c:pt idx="29906">
                  <c:v>-5.6379821958456998E-2</c:v>
                </c:pt>
                <c:pt idx="29907">
                  <c:v>-2.0771513353115601E-2</c:v>
                </c:pt>
                <c:pt idx="29908">
                  <c:v>6.1349693251533301E-3</c:v>
                </c:pt>
                <c:pt idx="29909">
                  <c:v>6.5359477124182696E-3</c:v>
                </c:pt>
                <c:pt idx="29910">
                  <c:v>-3.0211480362538601E-3</c:v>
                </c:pt>
                <c:pt idx="29911">
                  <c:v>0.16666666666666599</c:v>
                </c:pt>
                <c:pt idx="29912">
                  <c:v>0.17989417989418</c:v>
                </c:pt>
                <c:pt idx="29913">
                  <c:v>0.20858895705521399</c:v>
                </c:pt>
                <c:pt idx="29914">
                  <c:v>0.21904761904761899</c:v>
                </c:pt>
                <c:pt idx="29915">
                  <c:v>0.22602739726027399</c:v>
                </c:pt>
                <c:pt idx="29916">
                  <c:v>0.21362229102167099</c:v>
                </c:pt>
                <c:pt idx="29917">
                  <c:v>0.17293233082706699</c:v>
                </c:pt>
                <c:pt idx="29918">
                  <c:v>0.235632183908045</c:v>
                </c:pt>
                <c:pt idx="29919">
                  <c:v>0.29700272479563999</c:v>
                </c:pt>
                <c:pt idx="29920">
                  <c:v>0.28851540616246502</c:v>
                </c:pt>
                <c:pt idx="29921">
                  <c:v>0.27976190476190399</c:v>
                </c:pt>
                <c:pt idx="29922">
                  <c:v>0.28279883381924198</c:v>
                </c:pt>
                <c:pt idx="29923">
                  <c:v>0.356321839080459</c:v>
                </c:pt>
                <c:pt idx="29924">
                  <c:v>0.348314606741573</c:v>
                </c:pt>
                <c:pt idx="29925">
                  <c:v>0.36046511627906902</c:v>
                </c:pt>
                <c:pt idx="29926">
                  <c:v>0.37254901960784298</c:v>
                </c:pt>
                <c:pt idx="29927">
                  <c:v>0.34146341463414598</c:v>
                </c:pt>
                <c:pt idx="29928">
                  <c:v>0.34567901234567899</c:v>
                </c:pt>
                <c:pt idx="29929">
                  <c:v>0.34782608695652101</c:v>
                </c:pt>
                <c:pt idx="29930">
                  <c:v>0.42769230769230698</c:v>
                </c:pt>
                <c:pt idx="29931">
                  <c:v>0.42767295597484201</c:v>
                </c:pt>
                <c:pt idx="29932">
                  <c:v>8.4985835694051295E-3</c:v>
                </c:pt>
                <c:pt idx="29933">
                  <c:v>8.4985835694051295E-3</c:v>
                </c:pt>
                <c:pt idx="29934">
                  <c:v>9.2024539877299995E-3</c:v>
                </c:pt>
                <c:pt idx="29935">
                  <c:v>9.2024539877299995E-3</c:v>
                </c:pt>
                <c:pt idx="29936">
                  <c:v>1.6333938294010801E-2</c:v>
                </c:pt>
                <c:pt idx="29937">
                  <c:v>1.08303249097472E-2</c:v>
                </c:pt>
                <c:pt idx="29938">
                  <c:v>1.09090909090909E-2</c:v>
                </c:pt>
                <c:pt idx="29939">
                  <c:v>3.8961038961038801E-2</c:v>
                </c:pt>
                <c:pt idx="29940">
                  <c:v>3.02013422818792E-2</c:v>
                </c:pt>
                <c:pt idx="29941">
                  <c:v>2.4469820554649101E-2</c:v>
                </c:pt>
                <c:pt idx="29942">
                  <c:v>2.9315960912052099E-2</c:v>
                </c:pt>
                <c:pt idx="29943">
                  <c:v>3.1578947368421102E-2</c:v>
                </c:pt>
                <c:pt idx="29944">
                  <c:v>3.2142857142857202E-2</c:v>
                </c:pt>
                <c:pt idx="29945">
                  <c:v>3.2846715328467002E-2</c:v>
                </c:pt>
                <c:pt idx="29946">
                  <c:v>3.0716723549488002E-2</c:v>
                </c:pt>
                <c:pt idx="29947">
                  <c:v>3.0716723549488002E-2</c:v>
                </c:pt>
                <c:pt idx="29948">
                  <c:v>3.125E-2</c:v>
                </c:pt>
                <c:pt idx="29949">
                  <c:v>4.0776699029126201E-2</c:v>
                </c:pt>
                <c:pt idx="29950">
                  <c:v>7.1297989031078507E-2</c:v>
                </c:pt>
                <c:pt idx="29951">
                  <c:v>5.4187192118226597E-2</c:v>
                </c:pt>
                <c:pt idx="29952">
                  <c:v>7.0270270270270205E-2</c:v>
                </c:pt>
                <c:pt idx="29953">
                  <c:v>6.7826086956521703E-2</c:v>
                </c:pt>
                <c:pt idx="29954">
                  <c:v>6.4039408866995107E-2</c:v>
                </c:pt>
                <c:pt idx="29955">
                  <c:v>8.6705202312138602E-2</c:v>
                </c:pt>
                <c:pt idx="29956">
                  <c:v>9.16496945010183E-2</c:v>
                </c:pt>
                <c:pt idx="29957">
                  <c:v>9.2783505154638998E-2</c:v>
                </c:pt>
                <c:pt idx="29958">
                  <c:v>9.4736842105263203E-2</c:v>
                </c:pt>
                <c:pt idx="29959">
                  <c:v>0.10629921259842499</c:v>
                </c:pt>
                <c:pt idx="29960">
                  <c:v>0.100990099009901</c:v>
                </c:pt>
                <c:pt idx="29961">
                  <c:v>0.1171875</c:v>
                </c:pt>
                <c:pt idx="29962">
                  <c:v>0.112781954887217</c:v>
                </c:pt>
                <c:pt idx="29963">
                  <c:v>0.1</c:v>
                </c:pt>
                <c:pt idx="29964">
                  <c:v>0.105633802816901</c:v>
                </c:pt>
                <c:pt idx="29965">
                  <c:v>0.105633802816901</c:v>
                </c:pt>
                <c:pt idx="29966">
                  <c:v>9.1234347048300496E-2</c:v>
                </c:pt>
                <c:pt idx="29967">
                  <c:v>7.9646017699114904E-2</c:v>
                </c:pt>
                <c:pt idx="29968">
                  <c:v>7.9646017699114904E-2</c:v>
                </c:pt>
                <c:pt idx="29969">
                  <c:v>9.1234347048300496E-2</c:v>
                </c:pt>
                <c:pt idx="29970">
                  <c:v>9.3235831809871994E-2</c:v>
                </c:pt>
                <c:pt idx="29971">
                  <c:v>9.8646034816247605E-2</c:v>
                </c:pt>
                <c:pt idx="29972">
                  <c:v>4.7244094488188802E-2</c:v>
                </c:pt>
                <c:pt idx="29973">
                  <c:v>5.0847457627118703E-2</c:v>
                </c:pt>
                <c:pt idx="29974">
                  <c:v>4.3636363636363598E-2</c:v>
                </c:pt>
                <c:pt idx="29975">
                  <c:v>1.6822429906542001E-2</c:v>
                </c:pt>
                <c:pt idx="29976">
                  <c:v>1.6274864376130099E-2</c:v>
                </c:pt>
                <c:pt idx="29977">
                  <c:v>1.6822429906542001E-2</c:v>
                </c:pt>
                <c:pt idx="29978">
                  <c:v>3.7567084078711899E-2</c:v>
                </c:pt>
                <c:pt idx="29979">
                  <c:v>2.6548672566371698E-2</c:v>
                </c:pt>
                <c:pt idx="29980">
                  <c:v>3.6777583187390397E-2</c:v>
                </c:pt>
                <c:pt idx="29981">
                  <c:v>3.8112522686025399E-2</c:v>
                </c:pt>
                <c:pt idx="29982">
                  <c:v>3.7433155080213797E-2</c:v>
                </c:pt>
                <c:pt idx="29983">
                  <c:v>2.06896551724138E-2</c:v>
                </c:pt>
                <c:pt idx="29984">
                  <c:v>2.7450980392156699E-2</c:v>
                </c:pt>
                <c:pt idx="29985">
                  <c:v>2.7559055118110101E-2</c:v>
                </c:pt>
                <c:pt idx="29986">
                  <c:v>2.7450980392156699E-2</c:v>
                </c:pt>
                <c:pt idx="29987">
                  <c:v>1.05263157894737E-2</c:v>
                </c:pt>
                <c:pt idx="29988">
                  <c:v>9.9009900990099098E-3</c:v>
                </c:pt>
                <c:pt idx="29989">
                  <c:v>4.0160642570281598E-3</c:v>
                </c:pt>
                <c:pt idx="29990">
                  <c:v>3.5587188612100601E-3</c:v>
                </c:pt>
                <c:pt idx="29991">
                  <c:v>4.8576214405360002E-2</c:v>
                </c:pt>
                <c:pt idx="29992">
                  <c:v>6.9090909090908995E-2</c:v>
                </c:pt>
                <c:pt idx="29993">
                  <c:v>6.41891891891892E-2</c:v>
                </c:pt>
                <c:pt idx="29994">
                  <c:v>7.4509803921568502E-2</c:v>
                </c:pt>
                <c:pt idx="29995">
                  <c:v>7.1969696969697003E-2</c:v>
                </c:pt>
                <c:pt idx="29996">
                  <c:v>6.8840579710144997E-2</c:v>
                </c:pt>
                <c:pt idx="29997">
                  <c:v>7.1161048689138501E-2</c:v>
                </c:pt>
                <c:pt idx="29998">
                  <c:v>0.10638297872340401</c:v>
                </c:pt>
                <c:pt idx="29999">
                  <c:v>9.2105263157894607E-2</c:v>
                </c:pt>
                <c:pt idx="30000">
                  <c:v>0.114285714285714</c:v>
                </c:pt>
                <c:pt idx="30001">
                  <c:v>7.0796460176991205E-2</c:v>
                </c:pt>
                <c:pt idx="30002">
                  <c:v>6.5462753950338501E-2</c:v>
                </c:pt>
                <c:pt idx="30003">
                  <c:v>3.4825870646766101E-2</c:v>
                </c:pt>
                <c:pt idx="30004">
                  <c:v>4.1362530413625302E-2</c:v>
                </c:pt>
                <c:pt idx="30005">
                  <c:v>9.6491228070175503E-2</c:v>
                </c:pt>
                <c:pt idx="30006">
                  <c:v>0.13207547169811301</c:v>
                </c:pt>
                <c:pt idx="30007">
                  <c:v>0.18117647058823499</c:v>
                </c:pt>
                <c:pt idx="30008">
                  <c:v>0.211981566820276</c:v>
                </c:pt>
                <c:pt idx="30009">
                  <c:v>0.207373271889401</c:v>
                </c:pt>
                <c:pt idx="30010">
                  <c:v>0.17241379310344801</c:v>
                </c:pt>
                <c:pt idx="30011">
                  <c:v>0.11009174311926601</c:v>
                </c:pt>
                <c:pt idx="30012">
                  <c:v>8.3720930232558097E-2</c:v>
                </c:pt>
                <c:pt idx="30013">
                  <c:v>0.14964370546318201</c:v>
                </c:pt>
                <c:pt idx="30014">
                  <c:v>0.17401392111368899</c:v>
                </c:pt>
                <c:pt idx="30015">
                  <c:v>0.173210161662817</c:v>
                </c:pt>
                <c:pt idx="30016">
                  <c:v>0.19090909090909</c:v>
                </c:pt>
                <c:pt idx="30017">
                  <c:v>0.13348946135831299</c:v>
                </c:pt>
                <c:pt idx="30018">
                  <c:v>0.134751773049645</c:v>
                </c:pt>
                <c:pt idx="30019">
                  <c:v>0.21167883211678801</c:v>
                </c:pt>
                <c:pt idx="30020">
                  <c:v>0.21481481481481399</c:v>
                </c:pt>
                <c:pt idx="30021">
                  <c:v>0.21588089330024801</c:v>
                </c:pt>
                <c:pt idx="30022">
                  <c:v>0.21804511278195399</c:v>
                </c:pt>
                <c:pt idx="30023">
                  <c:v>0.21695760598503699</c:v>
                </c:pt>
                <c:pt idx="30024">
                  <c:v>0.224181360201511</c:v>
                </c:pt>
                <c:pt idx="30025">
                  <c:v>0.22531645569620201</c:v>
                </c:pt>
                <c:pt idx="30026">
                  <c:v>0.22531645569620201</c:v>
                </c:pt>
                <c:pt idx="30027">
                  <c:v>0.23237597911227101</c:v>
                </c:pt>
                <c:pt idx="30028">
                  <c:v>0.251282051282051</c:v>
                </c:pt>
                <c:pt idx="30029">
                  <c:v>0.17617866004962701</c:v>
                </c:pt>
                <c:pt idx="30030">
                  <c:v>0.172069825436409</c:v>
                </c:pt>
                <c:pt idx="30031">
                  <c:v>0.21012658227848099</c:v>
                </c:pt>
                <c:pt idx="30032">
                  <c:v>0.22099447513812101</c:v>
                </c:pt>
                <c:pt idx="30033">
                  <c:v>0.23529411764705799</c:v>
                </c:pt>
                <c:pt idx="30034">
                  <c:v>0.217391304347826</c:v>
                </c:pt>
                <c:pt idx="30035">
                  <c:v>0.22493224932249301</c:v>
                </c:pt>
                <c:pt idx="30036">
                  <c:v>0.26098191214470201</c:v>
                </c:pt>
                <c:pt idx="30037">
                  <c:v>0.242966751918158</c:v>
                </c:pt>
                <c:pt idx="30038">
                  <c:v>0.25440806045339998</c:v>
                </c:pt>
                <c:pt idx="30039">
                  <c:v>0.26395939086294401</c:v>
                </c:pt>
                <c:pt idx="30040">
                  <c:v>0.27499999999999902</c:v>
                </c:pt>
                <c:pt idx="30041">
                  <c:v>0.24694376528117301</c:v>
                </c:pt>
                <c:pt idx="30042">
                  <c:v>0.21052631578947301</c:v>
                </c:pt>
                <c:pt idx="30043">
                  <c:v>0.26170798898071601</c:v>
                </c:pt>
                <c:pt idx="30044">
                  <c:v>0.29743589743589699</c:v>
                </c:pt>
                <c:pt idx="30045">
                  <c:v>0.29145728643216001</c:v>
                </c:pt>
                <c:pt idx="30046">
                  <c:v>0.244680851063829</c:v>
                </c:pt>
                <c:pt idx="30047">
                  <c:v>0.25198938992042402</c:v>
                </c:pt>
                <c:pt idx="30048">
                  <c:v>0.27083333333333298</c:v>
                </c:pt>
                <c:pt idx="30049">
                  <c:v>0.33156498673739998</c:v>
                </c:pt>
                <c:pt idx="30050">
                  <c:v>0.337110481586402</c:v>
                </c:pt>
                <c:pt idx="30051">
                  <c:v>0.34463276836158102</c:v>
                </c:pt>
                <c:pt idx="30052">
                  <c:v>0.36571428571428499</c:v>
                </c:pt>
                <c:pt idx="30053">
                  <c:v>0.40281690140845</c:v>
                </c:pt>
                <c:pt idx="30054">
                  <c:v>0.386996904024767</c:v>
                </c:pt>
                <c:pt idx="30055">
                  <c:v>0.29885057471264298</c:v>
                </c:pt>
                <c:pt idx="30056">
                  <c:v>0.31076923076923002</c:v>
                </c:pt>
                <c:pt idx="30057">
                  <c:v>0.36249999999999999</c:v>
                </c:pt>
                <c:pt idx="30058">
                  <c:v>0.34269662921348298</c:v>
                </c:pt>
                <c:pt idx="30059">
                  <c:v>0.40821917808219099</c:v>
                </c:pt>
                <c:pt idx="30060">
                  <c:v>0.470873786407767</c:v>
                </c:pt>
                <c:pt idx="30061">
                  <c:v>0.51933701657458498</c:v>
                </c:pt>
                <c:pt idx="30062">
                  <c:v>0.57668711656441696</c:v>
                </c:pt>
                <c:pt idx="30063">
                  <c:v>0.58125000000000004</c:v>
                </c:pt>
                <c:pt idx="30064">
                  <c:v>0.588607594936708</c:v>
                </c:pt>
                <c:pt idx="30065">
                  <c:v>0.56756756756756699</c:v>
                </c:pt>
                <c:pt idx="30066">
                  <c:v>0.56307692307692303</c:v>
                </c:pt>
                <c:pt idx="30067">
                  <c:v>0.48795180722891501</c:v>
                </c:pt>
                <c:pt idx="30068">
                  <c:v>0.46022727272727199</c:v>
                </c:pt>
                <c:pt idx="30069">
                  <c:v>0.45303867403314901</c:v>
                </c:pt>
                <c:pt idx="30070">
                  <c:v>0.45316455696202501</c:v>
                </c:pt>
                <c:pt idx="30071">
                  <c:v>0.49189189189189197</c:v>
                </c:pt>
                <c:pt idx="30072">
                  <c:v>0.54078549848942603</c:v>
                </c:pt>
                <c:pt idx="30073">
                  <c:v>0.50276243093922601</c:v>
                </c:pt>
                <c:pt idx="30074">
                  <c:v>0.50140056022408896</c:v>
                </c:pt>
                <c:pt idx="30075">
                  <c:v>0.50276243093922601</c:v>
                </c:pt>
                <c:pt idx="30076">
                  <c:v>0.59468438538205903</c:v>
                </c:pt>
                <c:pt idx="30077">
                  <c:v>0.59075907590759003</c:v>
                </c:pt>
                <c:pt idx="30078">
                  <c:v>0.74691358024691301</c:v>
                </c:pt>
                <c:pt idx="30079">
                  <c:v>0.77070063694267499</c:v>
                </c:pt>
                <c:pt idx="30080">
                  <c:v>0.78571428571428503</c:v>
                </c:pt>
                <c:pt idx="30081">
                  <c:v>0.83333333333333304</c:v>
                </c:pt>
                <c:pt idx="30082">
                  <c:v>0.87654320987654299</c:v>
                </c:pt>
                <c:pt idx="30083">
                  <c:v>0.98657718120805304</c:v>
                </c:pt>
                <c:pt idx="30084">
                  <c:v>0.99288256227757998</c:v>
                </c:pt>
                <c:pt idx="30085">
                  <c:v>-8.6455331412103008E-3</c:v>
                </c:pt>
                <c:pt idx="30086">
                  <c:v>-1.02389078498292E-2</c:v>
                </c:pt>
                <c:pt idx="30087">
                  <c:v>-1.09890109890109E-2</c:v>
                </c:pt>
                <c:pt idx="30088">
                  <c:v>-1.0948905109489E-2</c:v>
                </c:pt>
                <c:pt idx="30089">
                  <c:v>1.08303249097472E-2</c:v>
                </c:pt>
                <c:pt idx="30090">
                  <c:v>1.6453382084095001E-2</c:v>
                </c:pt>
                <c:pt idx="30091">
                  <c:v>1.9955654101995599E-2</c:v>
                </c:pt>
                <c:pt idx="30092">
                  <c:v>0</c:v>
                </c:pt>
                <c:pt idx="30093">
                  <c:v>-4.8780487804878002E-2</c:v>
                </c:pt>
                <c:pt idx="30094">
                  <c:v>-5.1063829787234102E-2</c:v>
                </c:pt>
                <c:pt idx="30095">
                  <c:v>-5.3571428571428603E-2</c:v>
                </c:pt>
                <c:pt idx="30096">
                  <c:v>-5.1724137931034399E-2</c:v>
                </c:pt>
                <c:pt idx="30097">
                  <c:v>-5.6842105263157798E-2</c:v>
                </c:pt>
                <c:pt idx="30098">
                  <c:v>-5.98669623059866E-2</c:v>
                </c:pt>
                <c:pt idx="30099">
                  <c:v>-4.1095890410958798E-2</c:v>
                </c:pt>
                <c:pt idx="30100">
                  <c:v>-4.4554455445544497E-2</c:v>
                </c:pt>
                <c:pt idx="30101">
                  <c:v>-2.3017902813299199E-2</c:v>
                </c:pt>
                <c:pt idx="30102">
                  <c:v>-1.9354838709677299E-2</c:v>
                </c:pt>
                <c:pt idx="30103">
                  <c:v>-5.1063829787234102E-2</c:v>
                </c:pt>
                <c:pt idx="30104">
                  <c:v>-4.8979591836734601E-2</c:v>
                </c:pt>
                <c:pt idx="30105">
                  <c:v>-4.9792531120331898E-2</c:v>
                </c:pt>
                <c:pt idx="30106">
                  <c:v>-4.7430830039525598E-2</c:v>
                </c:pt>
                <c:pt idx="30107">
                  <c:v>-4.9586776859504099E-2</c:v>
                </c:pt>
                <c:pt idx="30108">
                  <c:v>-2.40963855421687E-2</c:v>
                </c:pt>
                <c:pt idx="30109">
                  <c:v>-2.26415094339622E-2</c:v>
                </c:pt>
                <c:pt idx="30110">
                  <c:v>-2.7522935779816501E-2</c:v>
                </c:pt>
                <c:pt idx="30111">
                  <c:v>-2.6666666666666599E-2</c:v>
                </c:pt>
                <c:pt idx="30112">
                  <c:v>4.7191011235954997E-2</c:v>
                </c:pt>
                <c:pt idx="30113">
                  <c:v>5.7416267942583803E-2</c:v>
                </c:pt>
                <c:pt idx="30114">
                  <c:v>-3.4285714285714197E-2</c:v>
                </c:pt>
                <c:pt idx="30115">
                  <c:v>-1.7241379310344699E-2</c:v>
                </c:pt>
                <c:pt idx="30116">
                  <c:v>-1.4778325123152801E-2</c:v>
                </c:pt>
                <c:pt idx="30117">
                  <c:v>-7.0921985815601803E-3</c:v>
                </c:pt>
                <c:pt idx="30118">
                  <c:v>-7.2289156626506E-3</c:v>
                </c:pt>
                <c:pt idx="30119">
                  <c:v>2.46575342465753E-2</c:v>
                </c:pt>
                <c:pt idx="30120">
                  <c:v>2.15827338129497E-2</c:v>
                </c:pt>
                <c:pt idx="30121">
                  <c:v>2.3498694516971199E-2</c:v>
                </c:pt>
                <c:pt idx="30122">
                  <c:v>2.1377672209026199E-2</c:v>
                </c:pt>
                <c:pt idx="30123">
                  <c:v>2.2900763358778501E-2</c:v>
                </c:pt>
                <c:pt idx="30124">
                  <c:v>-1.6574585635359101E-2</c:v>
                </c:pt>
                <c:pt idx="30125">
                  <c:v>-1.94805194805194E-2</c:v>
                </c:pt>
                <c:pt idx="30126">
                  <c:v>-5.2264808362369297E-2</c:v>
                </c:pt>
                <c:pt idx="30127">
                  <c:v>-4.95049504950495E-2</c:v>
                </c:pt>
                <c:pt idx="30128">
                  <c:v>-9.3457943925232493E-3</c:v>
                </c:pt>
                <c:pt idx="30129">
                  <c:v>0</c:v>
                </c:pt>
                <c:pt idx="30130">
                  <c:v>-5.0847457627118703E-2</c:v>
                </c:pt>
                <c:pt idx="30131">
                  <c:v>-2.7522935779816501E-2</c:v>
                </c:pt>
                <c:pt idx="30132">
                  <c:v>0</c:v>
                </c:pt>
                <c:pt idx="30133">
                  <c:v>0</c:v>
                </c:pt>
                <c:pt idx="30134">
                  <c:v>-2.8753993610223599E-2</c:v>
                </c:pt>
                <c:pt idx="30135">
                  <c:v>8.8235294117646898E-2</c:v>
                </c:pt>
                <c:pt idx="30136">
                  <c:v>6.3231850117096006E-2</c:v>
                </c:pt>
                <c:pt idx="30137">
                  <c:v>8.1081081081081099E-2</c:v>
                </c:pt>
                <c:pt idx="30138">
                  <c:v>7.9178885630498394E-2</c:v>
                </c:pt>
                <c:pt idx="30139">
                  <c:v>7.5630252100840206E-2</c:v>
                </c:pt>
                <c:pt idx="30140">
                  <c:v>6.5274151436031297E-2</c:v>
                </c:pt>
                <c:pt idx="30141">
                  <c:v>0.134020618556701</c:v>
                </c:pt>
                <c:pt idx="30142">
                  <c:v>0.14824797843665699</c:v>
                </c:pt>
                <c:pt idx="30143">
                  <c:v>0.193633952254641</c:v>
                </c:pt>
                <c:pt idx="30144">
                  <c:v>0.192612137203166</c:v>
                </c:pt>
                <c:pt idx="30145">
                  <c:v>0.20110192837465499</c:v>
                </c:pt>
                <c:pt idx="30146">
                  <c:v>0.20334261838440101</c:v>
                </c:pt>
                <c:pt idx="30147">
                  <c:v>0.21159420289854999</c:v>
                </c:pt>
                <c:pt idx="30148">
                  <c:v>-1.31386861313869E-2</c:v>
                </c:pt>
                <c:pt idx="30149">
                  <c:v>-1.31386861313869E-2</c:v>
                </c:pt>
                <c:pt idx="30150">
                  <c:v>0</c:v>
                </c:pt>
                <c:pt idx="30151">
                  <c:v>-2.5954198473282501E-2</c:v>
                </c:pt>
                <c:pt idx="30152">
                  <c:v>-2.7113237639553499E-2</c:v>
                </c:pt>
                <c:pt idx="30153">
                  <c:v>-3.3138401559454203E-2</c:v>
                </c:pt>
                <c:pt idx="30154">
                  <c:v>-3.7527593818984503E-2</c:v>
                </c:pt>
                <c:pt idx="30155">
                  <c:v>-4.0169133192389003E-2</c:v>
                </c:pt>
                <c:pt idx="30156">
                  <c:v>-2.94117647058822E-2</c:v>
                </c:pt>
                <c:pt idx="30157">
                  <c:v>-3.1531531531531397E-2</c:v>
                </c:pt>
                <c:pt idx="30158">
                  <c:v>-2.7667984189723299E-2</c:v>
                </c:pt>
                <c:pt idx="30159">
                  <c:v>2.7522935779816501E-2</c:v>
                </c:pt>
                <c:pt idx="30160">
                  <c:v>2.7726432532347401E-2</c:v>
                </c:pt>
                <c:pt idx="30161">
                  <c:v>-2.1818181818181698E-2</c:v>
                </c:pt>
                <c:pt idx="30162">
                  <c:v>-2.5104602510460199E-2</c:v>
                </c:pt>
                <c:pt idx="30163">
                  <c:v>6.5359477124182696E-3</c:v>
                </c:pt>
                <c:pt idx="30164">
                  <c:v>1.30434782608694E-2</c:v>
                </c:pt>
                <c:pt idx="30165">
                  <c:v>1.3100436681222599E-2</c:v>
                </c:pt>
                <c:pt idx="30166">
                  <c:v>1.9867549668874201E-2</c:v>
                </c:pt>
                <c:pt idx="30167">
                  <c:v>-4.3668122270741298E-3</c:v>
                </c:pt>
                <c:pt idx="30168">
                  <c:v>-4.4444444444444696E-3</c:v>
                </c:pt>
                <c:pt idx="30169">
                  <c:v>-5.1020408163264799E-3</c:v>
                </c:pt>
                <c:pt idx="30170">
                  <c:v>-4.7846889952152197E-3</c:v>
                </c:pt>
                <c:pt idx="30171">
                  <c:v>-5.12820512820511E-3</c:v>
                </c:pt>
                <c:pt idx="30172">
                  <c:v>-4.8780487804877997E-3</c:v>
                </c:pt>
                <c:pt idx="30173">
                  <c:v>-4.7169811320755201E-3</c:v>
                </c:pt>
                <c:pt idx="30174">
                  <c:v>-4.7846889952152197E-3</c:v>
                </c:pt>
                <c:pt idx="30175">
                  <c:v>-5.2631578947368498E-3</c:v>
                </c:pt>
                <c:pt idx="30176">
                  <c:v>-5.2910052910053402E-3</c:v>
                </c:pt>
                <c:pt idx="30177">
                  <c:v>-1.40056022408963E-2</c:v>
                </c:pt>
                <c:pt idx="30178">
                  <c:v>-1.6181229773462699E-2</c:v>
                </c:pt>
                <c:pt idx="30179">
                  <c:v>-2.5641025641025501E-2</c:v>
                </c:pt>
                <c:pt idx="30180">
                  <c:v>3.3003300330032201E-3</c:v>
                </c:pt>
                <c:pt idx="30181">
                  <c:v>2.1943573667711599E-2</c:v>
                </c:pt>
                <c:pt idx="30182">
                  <c:v>2.04081632653061E-2</c:v>
                </c:pt>
                <c:pt idx="30183">
                  <c:v>2.2653721682847901E-2</c:v>
                </c:pt>
                <c:pt idx="30184">
                  <c:v>3.18471337579617E-2</c:v>
                </c:pt>
                <c:pt idx="30185">
                  <c:v>3.0487804878048801E-2</c:v>
                </c:pt>
                <c:pt idx="30186">
                  <c:v>3.125E-2</c:v>
                </c:pt>
                <c:pt idx="30187">
                  <c:v>3.2894736842105303E-2</c:v>
                </c:pt>
                <c:pt idx="30188">
                  <c:v>3.18471337579617E-2</c:v>
                </c:pt>
                <c:pt idx="30189">
                  <c:v>3.0674846625766899E-2</c:v>
                </c:pt>
                <c:pt idx="30190">
                  <c:v>2.99401197604789E-2</c:v>
                </c:pt>
                <c:pt idx="30191">
                  <c:v>3.125E-2</c:v>
                </c:pt>
                <c:pt idx="30192">
                  <c:v>3.1645569620253097E-2</c:v>
                </c:pt>
                <c:pt idx="30193">
                  <c:v>3.8759689922480599E-2</c:v>
                </c:pt>
                <c:pt idx="30194">
                  <c:v>0.19855595667869999</c:v>
                </c:pt>
                <c:pt idx="30195">
                  <c:v>3.2894736842105303E-2</c:v>
                </c:pt>
                <c:pt idx="30196">
                  <c:v>3.6496350364963501E-2</c:v>
                </c:pt>
                <c:pt idx="30197">
                  <c:v>2.9787234042553099E-2</c:v>
                </c:pt>
                <c:pt idx="30198">
                  <c:v>0.13934426229508201</c:v>
                </c:pt>
                <c:pt idx="30199">
                  <c:v>0.12757201646090499</c:v>
                </c:pt>
                <c:pt idx="30200">
                  <c:v>0.13580246913580199</c:v>
                </c:pt>
                <c:pt idx="30201">
                  <c:v>0.118279569892473</c:v>
                </c:pt>
                <c:pt idx="30202">
                  <c:v>0.12765957446808501</c:v>
                </c:pt>
                <c:pt idx="30203">
                  <c:v>0.128571428571428</c:v>
                </c:pt>
                <c:pt idx="30204">
                  <c:v>0.12765957446808501</c:v>
                </c:pt>
                <c:pt idx="30205">
                  <c:v>0.13138686131386801</c:v>
                </c:pt>
                <c:pt idx="30206">
                  <c:v>0.133333333333333</c:v>
                </c:pt>
                <c:pt idx="30207">
                  <c:v>0.13043478260869501</c:v>
                </c:pt>
                <c:pt idx="30208">
                  <c:v>0.17241379310344801</c:v>
                </c:pt>
                <c:pt idx="30209">
                  <c:v>0.163636363636363</c:v>
                </c:pt>
                <c:pt idx="30210">
                  <c:v>0.198237885462555</c:v>
                </c:pt>
                <c:pt idx="30211">
                  <c:v>0.173553719008264</c:v>
                </c:pt>
                <c:pt idx="30212">
                  <c:v>0.173553719008264</c:v>
                </c:pt>
                <c:pt idx="30213">
                  <c:v>0.16935483870967699</c:v>
                </c:pt>
                <c:pt idx="30214">
                  <c:v>0.153284671532846</c:v>
                </c:pt>
                <c:pt idx="30215">
                  <c:v>0.186046511627907</c:v>
                </c:pt>
                <c:pt idx="30216">
                  <c:v>0.1875</c:v>
                </c:pt>
                <c:pt idx="30217">
                  <c:v>0.15517241379310301</c:v>
                </c:pt>
                <c:pt idx="30218">
                  <c:v>0.12107623318385601</c:v>
                </c:pt>
                <c:pt idx="30219">
                  <c:v>0.10266159695817501</c:v>
                </c:pt>
                <c:pt idx="30220">
                  <c:v>8.3665338645418197E-2</c:v>
                </c:pt>
                <c:pt idx="30221">
                  <c:v>0.14716981132075399</c:v>
                </c:pt>
                <c:pt idx="30222">
                  <c:v>0.163179916317991</c:v>
                </c:pt>
                <c:pt idx="30223">
                  <c:v>0.171548117154811</c:v>
                </c:pt>
                <c:pt idx="30224">
                  <c:v>0.23137254901960699</c:v>
                </c:pt>
                <c:pt idx="30225">
                  <c:v>0.23505976095617501</c:v>
                </c:pt>
                <c:pt idx="30226">
                  <c:v>0.206611570247933</c:v>
                </c:pt>
                <c:pt idx="30227">
                  <c:v>0.21008403361344499</c:v>
                </c:pt>
                <c:pt idx="30228">
                  <c:v>0.217391304347826</c:v>
                </c:pt>
                <c:pt idx="30229">
                  <c:v>0.324200913242009</c:v>
                </c:pt>
                <c:pt idx="30230">
                  <c:v>0.28813559322033799</c:v>
                </c:pt>
                <c:pt idx="30231">
                  <c:v>4.2313117066290398E-3</c:v>
                </c:pt>
                <c:pt idx="30232">
                  <c:v>4.2313117066290398E-3</c:v>
                </c:pt>
                <c:pt idx="30233">
                  <c:v>5.2356020942407799E-3</c:v>
                </c:pt>
                <c:pt idx="30234">
                  <c:v>6.1601642710471501E-3</c:v>
                </c:pt>
                <c:pt idx="30235">
                  <c:v>5.9405940594059398E-3</c:v>
                </c:pt>
                <c:pt idx="30236">
                  <c:v>4.1860465116279E-2</c:v>
                </c:pt>
                <c:pt idx="30237">
                  <c:v>4.39024390243902E-2</c:v>
                </c:pt>
                <c:pt idx="30238">
                  <c:v>4.0358744394618701E-2</c:v>
                </c:pt>
                <c:pt idx="30239">
                  <c:v>3.9130434782608602E-2</c:v>
                </c:pt>
                <c:pt idx="30240">
                  <c:v>6.1601642710471501E-3</c:v>
                </c:pt>
                <c:pt idx="30241">
                  <c:v>6.1099796334012002E-3</c:v>
                </c:pt>
                <c:pt idx="30242">
                  <c:v>-6.0362173038228601E-3</c:v>
                </c:pt>
                <c:pt idx="30243">
                  <c:v>0</c:v>
                </c:pt>
                <c:pt idx="30244">
                  <c:v>3.7406483790523602E-2</c:v>
                </c:pt>
                <c:pt idx="30245">
                  <c:v>4.8723897911832903E-2</c:v>
                </c:pt>
                <c:pt idx="30246">
                  <c:v>1.1857707509881301E-2</c:v>
                </c:pt>
                <c:pt idx="30247">
                  <c:v>2.52100840336133E-2</c:v>
                </c:pt>
                <c:pt idx="30248">
                  <c:v>2.58620689655173E-2</c:v>
                </c:pt>
                <c:pt idx="30249">
                  <c:v>2.5641025641025501E-2</c:v>
                </c:pt>
                <c:pt idx="30250">
                  <c:v>2.6431718061673899E-2</c:v>
                </c:pt>
                <c:pt idx="30251">
                  <c:v>2.8985507246376701E-2</c:v>
                </c:pt>
                <c:pt idx="30252">
                  <c:v>2.67857142857141E-2</c:v>
                </c:pt>
                <c:pt idx="30253">
                  <c:v>2.6905829596412599E-2</c:v>
                </c:pt>
                <c:pt idx="30254">
                  <c:v>-1.3392857142857199E-2</c:v>
                </c:pt>
                <c:pt idx="30255">
                  <c:v>6.1349693251533301E-3</c:v>
                </c:pt>
                <c:pt idx="30256">
                  <c:v>6.3157894736842702E-3</c:v>
                </c:pt>
                <c:pt idx="30257">
                  <c:v>6.59340659340657E-3</c:v>
                </c:pt>
                <c:pt idx="30258">
                  <c:v>6.80272108843538E-3</c:v>
                </c:pt>
                <c:pt idx="30259">
                  <c:v>1.29198966408268E-2</c:v>
                </c:pt>
                <c:pt idx="30260">
                  <c:v>1.16550116550115E-2</c:v>
                </c:pt>
                <c:pt idx="30261">
                  <c:v>6.9930069930070797E-3</c:v>
                </c:pt>
                <c:pt idx="30262">
                  <c:v>7.2639225181598804E-3</c:v>
                </c:pt>
                <c:pt idx="30263">
                  <c:v>8.1743869209809292E-3</c:v>
                </c:pt>
                <c:pt idx="30264">
                  <c:v>7.6726342710997601E-3</c:v>
                </c:pt>
                <c:pt idx="30265">
                  <c:v>1.5228426395939E-2</c:v>
                </c:pt>
                <c:pt idx="30266">
                  <c:v>7.5566750629722998E-3</c:v>
                </c:pt>
                <c:pt idx="30267">
                  <c:v>7.5187969924812503E-3</c:v>
                </c:pt>
                <c:pt idx="30268">
                  <c:v>1.51515151515151E-2</c:v>
                </c:pt>
                <c:pt idx="30269">
                  <c:v>1.47058823529411E-2</c:v>
                </c:pt>
                <c:pt idx="30270">
                  <c:v>3.6674816625916699E-2</c:v>
                </c:pt>
                <c:pt idx="30271">
                  <c:v>4.17827298050139E-2</c:v>
                </c:pt>
                <c:pt idx="30272">
                  <c:v>1.7341040462427602E-2</c:v>
                </c:pt>
                <c:pt idx="30273">
                  <c:v>1.74418604651163E-2</c:v>
                </c:pt>
                <c:pt idx="30274">
                  <c:v>1.8292682926829201E-2</c:v>
                </c:pt>
                <c:pt idx="30275">
                  <c:v>1.67597765363127E-2</c:v>
                </c:pt>
                <c:pt idx="30276">
                  <c:v>1.7045454545454499E-2</c:v>
                </c:pt>
                <c:pt idx="30277">
                  <c:v>6.5573770491803296E-2</c:v>
                </c:pt>
                <c:pt idx="30278">
                  <c:v>6.4171122994652399E-2</c:v>
                </c:pt>
                <c:pt idx="30279">
                  <c:v>7.3170731707317097E-2</c:v>
                </c:pt>
                <c:pt idx="30280">
                  <c:v>6.6246056782334403E-2</c:v>
                </c:pt>
                <c:pt idx="30281">
                  <c:v>6.0518731988472498E-2</c:v>
                </c:pt>
                <c:pt idx="30282">
                  <c:v>6.9306930693069299E-2</c:v>
                </c:pt>
                <c:pt idx="30283">
                  <c:v>6.5830721003134807E-2</c:v>
                </c:pt>
                <c:pt idx="30284">
                  <c:v>6.5830721003134807E-2</c:v>
                </c:pt>
                <c:pt idx="30285">
                  <c:v>6.7961165048543604E-2</c:v>
                </c:pt>
                <c:pt idx="30286">
                  <c:v>6.3829787234042507E-2</c:v>
                </c:pt>
                <c:pt idx="30287">
                  <c:v>7.7490774907749096E-2</c:v>
                </c:pt>
                <c:pt idx="30288">
                  <c:v>8.6419753086419596E-2</c:v>
                </c:pt>
                <c:pt idx="30289">
                  <c:v>8.04597701149425E-2</c:v>
                </c:pt>
                <c:pt idx="30290">
                  <c:v>0.18327974276527301</c:v>
                </c:pt>
                <c:pt idx="30291">
                  <c:v>0.123287671232876</c:v>
                </c:pt>
                <c:pt idx="30292">
                  <c:v>0.20577617328519801</c:v>
                </c:pt>
                <c:pt idx="30293">
                  <c:v>0.213483146067415</c:v>
                </c:pt>
                <c:pt idx="30294">
                  <c:v>0.213483146067415</c:v>
                </c:pt>
                <c:pt idx="30295">
                  <c:v>0.27857142857142803</c:v>
                </c:pt>
                <c:pt idx="30296">
                  <c:v>0.292418772563176</c:v>
                </c:pt>
                <c:pt idx="30297">
                  <c:v>0.25984251968503902</c:v>
                </c:pt>
                <c:pt idx="30298">
                  <c:v>0.27499999999999902</c:v>
                </c:pt>
                <c:pt idx="30299">
                  <c:v>0.17928286852589601</c:v>
                </c:pt>
                <c:pt idx="30300">
                  <c:v>0.16129032258064499</c:v>
                </c:pt>
                <c:pt idx="30301">
                  <c:v>0.14563106796116401</c:v>
                </c:pt>
                <c:pt idx="30302">
                  <c:v>0.143769968051118</c:v>
                </c:pt>
                <c:pt idx="30303">
                  <c:v>0.161904761904762</c:v>
                </c:pt>
                <c:pt idx="30304">
                  <c:v>0.16398713826366501</c:v>
                </c:pt>
                <c:pt idx="30305">
                  <c:v>0.28799999999999998</c:v>
                </c:pt>
                <c:pt idx="30306">
                  <c:v>0.28571428571428498</c:v>
                </c:pt>
                <c:pt idx="30307">
                  <c:v>0.181102362204724</c:v>
                </c:pt>
                <c:pt idx="30308">
                  <c:v>0.186046511627907</c:v>
                </c:pt>
                <c:pt idx="30309">
                  <c:v>0.25090909090909003</c:v>
                </c:pt>
                <c:pt idx="30310">
                  <c:v>0.308823529411764</c:v>
                </c:pt>
                <c:pt idx="30311">
                  <c:v>0.20769230769230701</c:v>
                </c:pt>
                <c:pt idx="30312">
                  <c:v>0.14925373134328301</c:v>
                </c:pt>
                <c:pt idx="30313">
                  <c:v>0.25362318840579701</c:v>
                </c:pt>
                <c:pt idx="30314">
                  <c:v>0.22558922558922501</c:v>
                </c:pt>
                <c:pt idx="30315">
                  <c:v>0.247457627118644</c:v>
                </c:pt>
                <c:pt idx="30316">
                  <c:v>0.23624595469255599</c:v>
                </c:pt>
                <c:pt idx="30317">
                  <c:v>0.27547169811320699</c:v>
                </c:pt>
                <c:pt idx="30318">
                  <c:v>0.25252525252525199</c:v>
                </c:pt>
                <c:pt idx="30319">
                  <c:v>0.25951557093425598</c:v>
                </c:pt>
                <c:pt idx="30320">
                  <c:v>0.23899371069182301</c:v>
                </c:pt>
                <c:pt idx="30321">
                  <c:v>0.28787878787878701</c:v>
                </c:pt>
                <c:pt idx="30322">
                  <c:v>0.28517110266159701</c:v>
                </c:pt>
                <c:pt idx="30323">
                  <c:v>0.30364372469635598</c:v>
                </c:pt>
                <c:pt idx="30324">
                  <c:v>0.30041152263374399</c:v>
                </c:pt>
                <c:pt idx="30325">
                  <c:v>0.29554655870445301</c:v>
                </c:pt>
                <c:pt idx="30326">
                  <c:v>0.19999999999999901</c:v>
                </c:pt>
                <c:pt idx="30327">
                  <c:v>0.17991631799163099</c:v>
                </c:pt>
                <c:pt idx="30328">
                  <c:v>0.16349809885931499</c:v>
                </c:pt>
                <c:pt idx="30329">
                  <c:v>0.19548872180451099</c:v>
                </c:pt>
                <c:pt idx="30330">
                  <c:v>0.219512195121951</c:v>
                </c:pt>
                <c:pt idx="30331">
                  <c:v>0.214285714285714</c:v>
                </c:pt>
                <c:pt idx="30332">
                  <c:v>0.217741935483871</c:v>
                </c:pt>
                <c:pt idx="30333">
                  <c:v>0.249011857707509</c:v>
                </c:pt>
                <c:pt idx="30334">
                  <c:v>0.24</c:v>
                </c:pt>
                <c:pt idx="30335">
                  <c:v>0.27777777777777701</c:v>
                </c:pt>
                <c:pt idx="30336">
                  <c:v>0.30666666666666598</c:v>
                </c:pt>
                <c:pt idx="30337">
                  <c:v>0.28163265306122398</c:v>
                </c:pt>
                <c:pt idx="30338">
                  <c:v>0.26016260162601601</c:v>
                </c:pt>
                <c:pt idx="30339">
                  <c:v>0.34497816593886399</c:v>
                </c:pt>
                <c:pt idx="30340">
                  <c:v>0.35111111111111099</c:v>
                </c:pt>
                <c:pt idx="30341">
                  <c:v>0.39639639639639601</c:v>
                </c:pt>
                <c:pt idx="30342">
                  <c:v>0.36666666666666597</c:v>
                </c:pt>
                <c:pt idx="30343">
                  <c:v>0.32444444444444398</c:v>
                </c:pt>
                <c:pt idx="30344">
                  <c:v>0.31192660550458701</c:v>
                </c:pt>
                <c:pt idx="30345">
                  <c:v>0.46502057613168701</c:v>
                </c:pt>
                <c:pt idx="30346">
                  <c:v>0.42641509433962199</c:v>
                </c:pt>
                <c:pt idx="30347">
                  <c:v>0.43295019157088099</c:v>
                </c:pt>
                <c:pt idx="30348">
                  <c:v>0.42007434944237898</c:v>
                </c:pt>
                <c:pt idx="30349">
                  <c:v>0.46887966804979198</c:v>
                </c:pt>
                <c:pt idx="30350">
                  <c:v>0.50672645739910305</c:v>
                </c:pt>
                <c:pt idx="30351">
                  <c:v>0.60352422907488901</c:v>
                </c:pt>
                <c:pt idx="30352">
                  <c:v>0.60352422907488901</c:v>
                </c:pt>
                <c:pt idx="30353">
                  <c:v>0.61864406779660996</c:v>
                </c:pt>
                <c:pt idx="30354">
                  <c:v>0.63404255319148894</c:v>
                </c:pt>
                <c:pt idx="30355">
                  <c:v>0.63478260869565195</c:v>
                </c:pt>
                <c:pt idx="30356">
                  <c:v>0.79699248120300703</c:v>
                </c:pt>
                <c:pt idx="30357">
                  <c:v>0.82352941176470495</c:v>
                </c:pt>
                <c:pt idx="30358">
                  <c:v>0.84210526315789402</c:v>
                </c:pt>
                <c:pt idx="30359">
                  <c:v>0.85328185328185302</c:v>
                </c:pt>
                <c:pt idx="30360">
                  <c:v>-8.6455331412103008E-3</c:v>
                </c:pt>
                <c:pt idx="30361">
                  <c:v>-1.02389078498292E-2</c:v>
                </c:pt>
                <c:pt idx="30362">
                  <c:v>-1.09890109890109E-2</c:v>
                </c:pt>
                <c:pt idx="30363">
                  <c:v>-1.0948905109489E-2</c:v>
                </c:pt>
                <c:pt idx="30364">
                  <c:v>5.3667262969587697E-3</c:v>
                </c:pt>
                <c:pt idx="30365">
                  <c:v>1.0791366906474699E-2</c:v>
                </c:pt>
                <c:pt idx="30366">
                  <c:v>1.1406844106463801E-2</c:v>
                </c:pt>
                <c:pt idx="30367">
                  <c:v>1.13636363636364E-2</c:v>
                </c:pt>
                <c:pt idx="30368">
                  <c:v>1.32743362831857E-2</c:v>
                </c:pt>
                <c:pt idx="30369">
                  <c:v>1.28755364806867E-2</c:v>
                </c:pt>
                <c:pt idx="30370">
                  <c:v>-5.9642147117295796E-3</c:v>
                </c:pt>
                <c:pt idx="30371">
                  <c:v>-2.4590163934426101E-2</c:v>
                </c:pt>
                <c:pt idx="30372">
                  <c:v>-5.8568329718004401E-2</c:v>
                </c:pt>
                <c:pt idx="30373">
                  <c:v>-5.9602649006622599E-2</c:v>
                </c:pt>
                <c:pt idx="30374">
                  <c:v>-4.5751633986928102E-2</c:v>
                </c:pt>
                <c:pt idx="30375">
                  <c:v>0</c:v>
                </c:pt>
                <c:pt idx="30376">
                  <c:v>1.87891440501044E-2</c:v>
                </c:pt>
                <c:pt idx="30377">
                  <c:v>1.9108280254777E-2</c:v>
                </c:pt>
                <c:pt idx="30378">
                  <c:v>2.06896551724138E-2</c:v>
                </c:pt>
                <c:pt idx="30379">
                  <c:v>2.17917675544794E-2</c:v>
                </c:pt>
                <c:pt idx="30380">
                  <c:v>2.0979020979021001E-2</c:v>
                </c:pt>
                <c:pt idx="30381">
                  <c:v>0</c:v>
                </c:pt>
                <c:pt idx="30382">
                  <c:v>0</c:v>
                </c:pt>
                <c:pt idx="30383">
                  <c:v>-8.0000000000000002E-3</c:v>
                </c:pt>
                <c:pt idx="30384">
                  <c:v>-7.7922077922076803E-3</c:v>
                </c:pt>
                <c:pt idx="30385">
                  <c:v>3.3707865168539401E-2</c:v>
                </c:pt>
                <c:pt idx="30386">
                  <c:v>2.6431718061673899E-2</c:v>
                </c:pt>
                <c:pt idx="30387">
                  <c:v>6.8965517241379396E-3</c:v>
                </c:pt>
                <c:pt idx="30388">
                  <c:v>-3.0150753768844098E-2</c:v>
                </c:pt>
                <c:pt idx="30389">
                  <c:v>-4.4554455445544497E-2</c:v>
                </c:pt>
                <c:pt idx="30390">
                  <c:v>-4.3269230769230803E-2</c:v>
                </c:pt>
                <c:pt idx="30391">
                  <c:v>-4.22535211267605E-2</c:v>
                </c:pt>
                <c:pt idx="30392">
                  <c:v>-4.1284403669724801E-2</c:v>
                </c:pt>
                <c:pt idx="30393">
                  <c:v>-4.1860465116279E-2</c:v>
                </c:pt>
                <c:pt idx="30394">
                  <c:v>-4.0178571428571397E-2</c:v>
                </c:pt>
                <c:pt idx="30395">
                  <c:v>-5.98669623059866E-2</c:v>
                </c:pt>
                <c:pt idx="30396">
                  <c:v>-5.5214723926380202E-2</c:v>
                </c:pt>
                <c:pt idx="30397">
                  <c:v>-6.1503416856492001E-2</c:v>
                </c:pt>
                <c:pt idx="30398">
                  <c:v>-9.5890410958903993E-2</c:v>
                </c:pt>
                <c:pt idx="30399">
                  <c:v>-0.10344827586206801</c:v>
                </c:pt>
                <c:pt idx="30400">
                  <c:v>-7.9903147699757801E-2</c:v>
                </c:pt>
                <c:pt idx="30401">
                  <c:v>-0.109677419354838</c:v>
                </c:pt>
                <c:pt idx="30402">
                  <c:v>-0.10019646365422399</c:v>
                </c:pt>
                <c:pt idx="30403">
                  <c:v>-3.2967032967033003E-2</c:v>
                </c:pt>
                <c:pt idx="30404">
                  <c:v>2.7149321266968202E-2</c:v>
                </c:pt>
                <c:pt idx="30405">
                  <c:v>-2.0224719101123501E-2</c:v>
                </c:pt>
                <c:pt idx="30406">
                  <c:v>-2.0044543429844099E-2</c:v>
                </c:pt>
                <c:pt idx="30407">
                  <c:v>-8.1419624217118999E-2</c:v>
                </c:pt>
                <c:pt idx="30408">
                  <c:v>-2.15827338129497E-2</c:v>
                </c:pt>
                <c:pt idx="30409">
                  <c:v>-2.3809523809523701E-2</c:v>
                </c:pt>
                <c:pt idx="30410">
                  <c:v>-8.5106382978723492E-3</c:v>
                </c:pt>
                <c:pt idx="30411">
                  <c:v>-8.7336244541484902E-3</c:v>
                </c:pt>
                <c:pt idx="30412">
                  <c:v>-9.9009900990099098E-3</c:v>
                </c:pt>
                <c:pt idx="30413">
                  <c:v>-1.48514851485148E-2</c:v>
                </c:pt>
                <c:pt idx="30414">
                  <c:v>-2.02020202020201E-2</c:v>
                </c:pt>
                <c:pt idx="30415">
                  <c:v>-4.4585987261146397E-2</c:v>
                </c:pt>
                <c:pt idx="30416">
                  <c:v>-3.7037037037036903E-2</c:v>
                </c:pt>
                <c:pt idx="30417">
                  <c:v>-1.7291066282420799E-2</c:v>
                </c:pt>
                <c:pt idx="30418">
                  <c:v>-1.7291066282420799E-2</c:v>
                </c:pt>
                <c:pt idx="30419">
                  <c:v>-2.0477815699658699E-2</c:v>
                </c:pt>
                <c:pt idx="30420">
                  <c:v>-2.7322404371584699E-2</c:v>
                </c:pt>
                <c:pt idx="30421">
                  <c:v>-3.1055900621117901E-2</c:v>
                </c:pt>
                <c:pt idx="30422">
                  <c:v>-1.8867924528301799E-2</c:v>
                </c:pt>
                <c:pt idx="30423">
                  <c:v>-1.34357005758156E-2</c:v>
                </c:pt>
                <c:pt idx="30424">
                  <c:v>-1.35396518375241E-2</c:v>
                </c:pt>
                <c:pt idx="30425">
                  <c:v>-1.4553014553014601E-2</c:v>
                </c:pt>
                <c:pt idx="30426">
                  <c:v>-1.47368421052631E-2</c:v>
                </c:pt>
                <c:pt idx="30427">
                  <c:v>-8.3333333333333003E-3</c:v>
                </c:pt>
                <c:pt idx="30428">
                  <c:v>-3.3472803347280401E-2</c:v>
                </c:pt>
                <c:pt idx="30429">
                  <c:v>-3.2258064516128997E-2</c:v>
                </c:pt>
                <c:pt idx="30430">
                  <c:v>-5.0100200400801501E-2</c:v>
                </c:pt>
                <c:pt idx="30431">
                  <c:v>-2.28310502283104E-2</c:v>
                </c:pt>
                <c:pt idx="30432">
                  <c:v>-2.27272727272727E-2</c:v>
                </c:pt>
                <c:pt idx="30433">
                  <c:v>-9.7087378640776604E-3</c:v>
                </c:pt>
                <c:pt idx="30434">
                  <c:v>2.7848101265822701E-2</c:v>
                </c:pt>
                <c:pt idx="30435">
                  <c:v>-1.08108108108107E-2</c:v>
                </c:pt>
                <c:pt idx="30436">
                  <c:v>2.9649595687331401E-2</c:v>
                </c:pt>
                <c:pt idx="30437">
                  <c:v>4.2168674698795199E-2</c:v>
                </c:pt>
                <c:pt idx="30438">
                  <c:v>9.8591549295774697E-2</c:v>
                </c:pt>
                <c:pt idx="30439">
                  <c:v>0.124293785310734</c:v>
                </c:pt>
                <c:pt idx="30440">
                  <c:v>0.116022099447513</c:v>
                </c:pt>
                <c:pt idx="30441">
                  <c:v>7.6056338028168899E-2</c:v>
                </c:pt>
                <c:pt idx="30442">
                  <c:v>8.8495575221239006E-3</c:v>
                </c:pt>
                <c:pt idx="30443">
                  <c:v>4.11764705882353E-2</c:v>
                </c:pt>
                <c:pt idx="30444">
                  <c:v>3.9513677811550102E-2</c:v>
                </c:pt>
                <c:pt idx="30445">
                  <c:v>7.2847682119205198E-2</c:v>
                </c:pt>
                <c:pt idx="30446">
                  <c:v>5.6338028169014003E-2</c:v>
                </c:pt>
                <c:pt idx="30447">
                  <c:v>0.11724137931034399</c:v>
                </c:pt>
                <c:pt idx="30448">
                  <c:v>0.10877192982456101</c:v>
                </c:pt>
                <c:pt idx="30449">
                  <c:v>0.134228187919463</c:v>
                </c:pt>
                <c:pt idx="30450">
                  <c:v>0.19732441471571899</c:v>
                </c:pt>
                <c:pt idx="30451">
                  <c:v>0.25752508361204002</c:v>
                </c:pt>
                <c:pt idx="30452">
                  <c:v>0.31707317073170699</c:v>
                </c:pt>
                <c:pt idx="30453">
                  <c:v>0.40136054421768702</c:v>
                </c:pt>
                <c:pt idx="30454">
                  <c:v>0.387205387205387</c:v>
                </c:pt>
                <c:pt idx="30455">
                  <c:v>0.49079754601226999</c:v>
                </c:pt>
                <c:pt idx="30456">
                  <c:v>0.48344370860927099</c:v>
                </c:pt>
                <c:pt idx="30457">
                  <c:v>0.480263157894736</c:v>
                </c:pt>
                <c:pt idx="30458">
                  <c:v>0.49664429530201298</c:v>
                </c:pt>
                <c:pt idx="30459">
                  <c:v>0.49006622516556297</c:v>
                </c:pt>
                <c:pt idx="30460">
                  <c:v>0.48494983277591902</c:v>
                </c:pt>
                <c:pt idx="30461">
                  <c:v>0.48684210526315702</c:v>
                </c:pt>
                <c:pt idx="30462">
                  <c:v>0.47435897435897401</c:v>
                </c:pt>
                <c:pt idx="30463">
                  <c:v>0.54014598540145897</c:v>
                </c:pt>
                <c:pt idx="30464">
                  <c:v>0.55639097744360899</c:v>
                </c:pt>
                <c:pt idx="30465">
                  <c:v>0.52482269503546097</c:v>
                </c:pt>
                <c:pt idx="30466">
                  <c:v>0.582329317269076</c:v>
                </c:pt>
                <c:pt idx="30467">
                  <c:v>0.55133079847908695</c:v>
                </c:pt>
                <c:pt idx="30468">
                  <c:v>0.57768924302788804</c:v>
                </c:pt>
                <c:pt idx="30469">
                  <c:v>0.56862745098039202</c:v>
                </c:pt>
                <c:pt idx="30470">
                  <c:v>0.55984555984555895</c:v>
                </c:pt>
                <c:pt idx="30471">
                  <c:v>0.57312252964426802</c:v>
                </c:pt>
                <c:pt idx="30472">
                  <c:v>0.56972111553784799</c:v>
                </c:pt>
                <c:pt idx="30473">
                  <c:v>0.841584158415841</c:v>
                </c:pt>
                <c:pt idx="30474">
                  <c:v>0.86934673366834103</c:v>
                </c:pt>
                <c:pt idx="30475">
                  <c:v>0.76211453744493296</c:v>
                </c:pt>
                <c:pt idx="30476">
                  <c:v>0.76576576576576505</c:v>
                </c:pt>
                <c:pt idx="30477">
                  <c:v>0.76576576576576505</c:v>
                </c:pt>
                <c:pt idx="30478">
                  <c:v>0.65065502183406099</c:v>
                </c:pt>
                <c:pt idx="30479">
                  <c:v>0.66222222222222205</c:v>
                </c:pt>
                <c:pt idx="30480">
                  <c:v>0.67460317460317398</c:v>
                </c:pt>
                <c:pt idx="30481">
                  <c:v>0.67213114754098302</c:v>
                </c:pt>
                <c:pt idx="30482">
                  <c:v>0.60317460317460303</c:v>
                </c:pt>
                <c:pt idx="30483">
                  <c:v>0.63265306122448906</c:v>
                </c:pt>
                <c:pt idx="30484">
                  <c:v>0.56153846153846099</c:v>
                </c:pt>
                <c:pt idx="30485">
                  <c:v>0.64307692307692299</c:v>
                </c:pt>
                <c:pt idx="30486">
                  <c:v>0.63525835866261304</c:v>
                </c:pt>
                <c:pt idx="30487">
                  <c:v>0.63190184049079701</c:v>
                </c:pt>
                <c:pt idx="30488">
                  <c:v>-1.58273381294964E-2</c:v>
                </c:pt>
                <c:pt idx="30489">
                  <c:v>-1.65413533834586E-2</c:v>
                </c:pt>
                <c:pt idx="30490">
                  <c:v>-1.7322834645669302E-2</c:v>
                </c:pt>
                <c:pt idx="30491">
                  <c:v>6.6666666666665899E-3</c:v>
                </c:pt>
                <c:pt idx="30492">
                  <c:v>8.2077051926298106E-2</c:v>
                </c:pt>
                <c:pt idx="30493">
                  <c:v>8.2733812949640204E-2</c:v>
                </c:pt>
                <c:pt idx="30494">
                  <c:v>7.9861111111111105E-2</c:v>
                </c:pt>
                <c:pt idx="30495">
                  <c:v>7.03764320785598E-2</c:v>
                </c:pt>
                <c:pt idx="30496">
                  <c:v>7.9777365491651098E-2</c:v>
                </c:pt>
                <c:pt idx="30497">
                  <c:v>7.0175438596491196E-2</c:v>
                </c:pt>
                <c:pt idx="30498">
                  <c:v>8.8122605363984696E-2</c:v>
                </c:pt>
                <c:pt idx="30499">
                  <c:v>9.4049904030710105E-2</c:v>
                </c:pt>
                <c:pt idx="30500">
                  <c:v>7.2961373390557804E-2</c:v>
                </c:pt>
                <c:pt idx="30501">
                  <c:v>7.3275862068965497E-2</c:v>
                </c:pt>
                <c:pt idx="30502">
                  <c:v>7.6233183856502199E-2</c:v>
                </c:pt>
                <c:pt idx="30503">
                  <c:v>8.4577114427860603E-2</c:v>
                </c:pt>
                <c:pt idx="30504">
                  <c:v>0.119266055045871</c:v>
                </c:pt>
                <c:pt idx="30505">
                  <c:v>0.125</c:v>
                </c:pt>
                <c:pt idx="30506">
                  <c:v>0.14606741573033699</c:v>
                </c:pt>
                <c:pt idx="30507">
                  <c:v>0.118457300275482</c:v>
                </c:pt>
                <c:pt idx="30508">
                  <c:v>0.125</c:v>
                </c:pt>
                <c:pt idx="30509">
                  <c:v>0.109289617486338</c:v>
                </c:pt>
                <c:pt idx="30510">
                  <c:v>0.125786163522012</c:v>
                </c:pt>
                <c:pt idx="30511">
                  <c:v>0.115987460815047</c:v>
                </c:pt>
                <c:pt idx="30512">
                  <c:v>0.11526479750778799</c:v>
                </c:pt>
                <c:pt idx="30513">
                  <c:v>0.12052117263843599</c:v>
                </c:pt>
                <c:pt idx="30514">
                  <c:v>0.18699186991869901</c:v>
                </c:pt>
                <c:pt idx="30515">
                  <c:v>0.18548387096774199</c:v>
                </c:pt>
                <c:pt idx="30516">
                  <c:v>0.29083665338645398</c:v>
                </c:pt>
                <c:pt idx="30517">
                  <c:v>0.27969348659003801</c:v>
                </c:pt>
                <c:pt idx="30518">
                  <c:v>0.27756653992395403</c:v>
                </c:pt>
                <c:pt idx="30519">
                  <c:v>0.223241590214067</c:v>
                </c:pt>
                <c:pt idx="30520">
                  <c:v>0.19999999999999901</c:v>
                </c:pt>
                <c:pt idx="30521">
                  <c:v>0.42456140350877097</c:v>
                </c:pt>
                <c:pt idx="30522">
                  <c:v>0.44649446494464901</c:v>
                </c:pt>
                <c:pt idx="30523">
                  <c:v>8.4985835694051295E-3</c:v>
                </c:pt>
                <c:pt idx="30524">
                  <c:v>9.2024539877299995E-3</c:v>
                </c:pt>
                <c:pt idx="30525">
                  <c:v>1.00334448160535E-2</c:v>
                </c:pt>
                <c:pt idx="30526">
                  <c:v>1.9867549668874201E-2</c:v>
                </c:pt>
                <c:pt idx="30527">
                  <c:v>1.4827018121910999E-2</c:v>
                </c:pt>
                <c:pt idx="30528">
                  <c:v>2.5906735751295401E-2</c:v>
                </c:pt>
                <c:pt idx="30529">
                  <c:v>6.8728522336769498E-3</c:v>
                </c:pt>
                <c:pt idx="30530">
                  <c:v>6.9204152249136E-3</c:v>
                </c:pt>
                <c:pt idx="30531">
                  <c:v>1.78253119429583E-3</c:v>
                </c:pt>
                <c:pt idx="30532">
                  <c:v>1.6977928692698499E-3</c:v>
                </c:pt>
                <c:pt idx="30533">
                  <c:v>1.75746924428832E-3</c:v>
                </c:pt>
                <c:pt idx="30534">
                  <c:v>1.8416206261511101E-3</c:v>
                </c:pt>
                <c:pt idx="30535">
                  <c:v>1.8115942028985501E-2</c:v>
                </c:pt>
                <c:pt idx="30536">
                  <c:v>-9.6711798839459392E-3</c:v>
                </c:pt>
                <c:pt idx="30537">
                  <c:v>-3.4205231388329801E-2</c:v>
                </c:pt>
                <c:pt idx="30538">
                  <c:v>-4.1493775933609802E-3</c:v>
                </c:pt>
                <c:pt idx="30539">
                  <c:v>-4.3103448275862901E-3</c:v>
                </c:pt>
                <c:pt idx="30540">
                  <c:v>-3.5051546391752599E-2</c:v>
                </c:pt>
                <c:pt idx="30541">
                  <c:v>-2.734375E-2</c:v>
                </c:pt>
                <c:pt idx="30542">
                  <c:v>-2.78884462151394E-2</c:v>
                </c:pt>
                <c:pt idx="30543">
                  <c:v>4.54545454545454E-2</c:v>
                </c:pt>
                <c:pt idx="30544">
                  <c:v>5.1470588235294101E-2</c:v>
                </c:pt>
                <c:pt idx="30545">
                  <c:v>1.3384321223709399E-2</c:v>
                </c:pt>
                <c:pt idx="30546">
                  <c:v>7.3852295409181506E-2</c:v>
                </c:pt>
                <c:pt idx="30547">
                  <c:v>0.02</c:v>
                </c:pt>
                <c:pt idx="30548">
                  <c:v>1.9455252918287799E-2</c:v>
                </c:pt>
                <c:pt idx="30549">
                  <c:v>2.1008403361344401E-2</c:v>
                </c:pt>
                <c:pt idx="30550">
                  <c:v>2.4390243902439001E-2</c:v>
                </c:pt>
                <c:pt idx="30551">
                  <c:v>2.4691358024691398E-2</c:v>
                </c:pt>
                <c:pt idx="30552">
                  <c:v>2.4691358024691398E-2</c:v>
                </c:pt>
                <c:pt idx="30553">
                  <c:v>2.9702970297029702E-2</c:v>
                </c:pt>
                <c:pt idx="30554">
                  <c:v>-1.9354838709677299E-2</c:v>
                </c:pt>
                <c:pt idx="30555">
                  <c:v>-3.7037037037036903E-2</c:v>
                </c:pt>
                <c:pt idx="30556">
                  <c:v>6.1349693251533301E-3</c:v>
                </c:pt>
                <c:pt idx="30557">
                  <c:v>5.8479532163742097E-3</c:v>
                </c:pt>
                <c:pt idx="30558">
                  <c:v>5.8939096267189798E-3</c:v>
                </c:pt>
                <c:pt idx="30559">
                  <c:v>6.1349693251533301E-3</c:v>
                </c:pt>
                <c:pt idx="30560">
                  <c:v>6.1855670103092503E-3</c:v>
                </c:pt>
                <c:pt idx="30561">
                  <c:v>5.6367432150313097E-2</c:v>
                </c:pt>
                <c:pt idx="30562">
                  <c:v>6.8041237113402001E-2</c:v>
                </c:pt>
                <c:pt idx="30563">
                  <c:v>2.4590163934426101E-2</c:v>
                </c:pt>
                <c:pt idx="30564">
                  <c:v>1.85567010309277E-2</c:v>
                </c:pt>
                <c:pt idx="30565">
                  <c:v>2.4489795918367401E-2</c:v>
                </c:pt>
                <c:pt idx="30566">
                  <c:v>2.70270270270269E-2</c:v>
                </c:pt>
                <c:pt idx="30567">
                  <c:v>2.8037383177569899E-2</c:v>
                </c:pt>
                <c:pt idx="30568">
                  <c:v>2.8169014084507001E-2</c:v>
                </c:pt>
                <c:pt idx="30569">
                  <c:v>2.87081339712917E-2</c:v>
                </c:pt>
                <c:pt idx="30570">
                  <c:v>2.7522935779816501E-2</c:v>
                </c:pt>
                <c:pt idx="30571">
                  <c:v>4.5553145336225599E-2</c:v>
                </c:pt>
                <c:pt idx="30572">
                  <c:v>4.7191011235954997E-2</c:v>
                </c:pt>
                <c:pt idx="30573">
                  <c:v>2.67857142857141E-2</c:v>
                </c:pt>
                <c:pt idx="30574">
                  <c:v>7.0754716981132004E-2</c:v>
                </c:pt>
                <c:pt idx="30575">
                  <c:v>6.4655172413793094E-2</c:v>
                </c:pt>
                <c:pt idx="30576">
                  <c:v>7.2115384615384498E-2</c:v>
                </c:pt>
                <c:pt idx="30577">
                  <c:v>0.14705882352941099</c:v>
                </c:pt>
                <c:pt idx="30578">
                  <c:v>0.14004914004913999</c:v>
                </c:pt>
                <c:pt idx="30579">
                  <c:v>0.166253101736972</c:v>
                </c:pt>
                <c:pt idx="30580">
                  <c:v>0.17048346055979599</c:v>
                </c:pt>
                <c:pt idx="30581">
                  <c:v>0.17048346055979599</c:v>
                </c:pt>
                <c:pt idx="30582">
                  <c:v>0.17135549872122699</c:v>
                </c:pt>
                <c:pt idx="30583">
                  <c:v>0.17135549872122699</c:v>
                </c:pt>
                <c:pt idx="30584">
                  <c:v>0.17135549872122699</c:v>
                </c:pt>
                <c:pt idx="30585">
                  <c:v>0.205811138014527</c:v>
                </c:pt>
                <c:pt idx="30586">
                  <c:v>0.25</c:v>
                </c:pt>
                <c:pt idx="30587">
                  <c:v>0.28804347826086901</c:v>
                </c:pt>
                <c:pt idx="30588">
                  <c:v>0.28961748633879703</c:v>
                </c:pt>
                <c:pt idx="30589">
                  <c:v>0.22404371584699401</c:v>
                </c:pt>
                <c:pt idx="30590">
                  <c:v>0.242666666666666</c:v>
                </c:pt>
                <c:pt idx="30591">
                  <c:v>0.235142118863049</c:v>
                </c:pt>
                <c:pt idx="30592">
                  <c:v>0.24661246612466101</c:v>
                </c:pt>
                <c:pt idx="30593">
                  <c:v>0.27164179104477598</c:v>
                </c:pt>
                <c:pt idx="30594">
                  <c:v>0.26686217008797603</c:v>
                </c:pt>
                <c:pt idx="30595">
                  <c:v>0.26074498567335203</c:v>
                </c:pt>
                <c:pt idx="30596">
                  <c:v>0.30412371134020599</c:v>
                </c:pt>
                <c:pt idx="30597">
                  <c:v>0.28571428571428498</c:v>
                </c:pt>
                <c:pt idx="30598">
                  <c:v>0.27184466019417403</c:v>
                </c:pt>
                <c:pt idx="30599">
                  <c:v>0.24630541871921099</c:v>
                </c:pt>
                <c:pt idx="30600">
                  <c:v>0.25906735751295301</c:v>
                </c:pt>
                <c:pt idx="30601">
                  <c:v>0.248756218905472</c:v>
                </c:pt>
                <c:pt idx="30602">
                  <c:v>0.247524752475247</c:v>
                </c:pt>
                <c:pt idx="30603">
                  <c:v>0.209302325581395</c:v>
                </c:pt>
                <c:pt idx="30604">
                  <c:v>0.22654462242562901</c:v>
                </c:pt>
                <c:pt idx="30605">
                  <c:v>0.26146788990825698</c:v>
                </c:pt>
                <c:pt idx="30606">
                  <c:v>0.27272727272727199</c:v>
                </c:pt>
                <c:pt idx="30607">
                  <c:v>0.29599999999999999</c:v>
                </c:pt>
                <c:pt idx="30608">
                  <c:v>0.29758713136729198</c:v>
                </c:pt>
                <c:pt idx="30609">
                  <c:v>0.243654822335025</c:v>
                </c:pt>
                <c:pt idx="30610">
                  <c:v>0.29471032745591902</c:v>
                </c:pt>
                <c:pt idx="30611">
                  <c:v>0.303896103896103</c:v>
                </c:pt>
                <c:pt idx="30612">
                  <c:v>0.30548302872062599</c:v>
                </c:pt>
                <c:pt idx="30613">
                  <c:v>0.31367292225200999</c:v>
                </c:pt>
                <c:pt idx="30614">
                  <c:v>0.28235294117646997</c:v>
                </c:pt>
                <c:pt idx="30615">
                  <c:v>0.27586206896551702</c:v>
                </c:pt>
                <c:pt idx="30616">
                  <c:v>0.34718100890207698</c:v>
                </c:pt>
                <c:pt idx="30617">
                  <c:v>0.35311572700296701</c:v>
                </c:pt>
                <c:pt idx="30618">
                  <c:v>0.40331491712707102</c:v>
                </c:pt>
                <c:pt idx="30619">
                  <c:v>0.39779005524861799</c:v>
                </c:pt>
                <c:pt idx="30620">
                  <c:v>0.33727810650887502</c:v>
                </c:pt>
                <c:pt idx="30621">
                  <c:v>0.323442136498516</c:v>
                </c:pt>
                <c:pt idx="30622">
                  <c:v>0.34302325581395299</c:v>
                </c:pt>
                <c:pt idx="30623">
                  <c:v>0.34328358208955201</c:v>
                </c:pt>
                <c:pt idx="30624">
                  <c:v>0.360501567398119</c:v>
                </c:pt>
                <c:pt idx="30625">
                  <c:v>0.39877300613496902</c:v>
                </c:pt>
                <c:pt idx="30626">
                  <c:v>0.50501672240802598</c:v>
                </c:pt>
                <c:pt idx="30627">
                  <c:v>0.46258503401360501</c:v>
                </c:pt>
                <c:pt idx="30628">
                  <c:v>0.46938775510204001</c:v>
                </c:pt>
                <c:pt idx="30629">
                  <c:v>0.50830564784053101</c:v>
                </c:pt>
                <c:pt idx="30630">
                  <c:v>0.52597402597402598</c:v>
                </c:pt>
                <c:pt idx="30631">
                  <c:v>0.58095238095238</c:v>
                </c:pt>
                <c:pt idx="30632">
                  <c:v>0.59223300970873705</c:v>
                </c:pt>
                <c:pt idx="30633">
                  <c:v>0.63636363636363602</c:v>
                </c:pt>
                <c:pt idx="30634">
                  <c:v>0.83838383838383801</c:v>
                </c:pt>
                <c:pt idx="30635">
                  <c:v>0.69590643274853803</c:v>
                </c:pt>
                <c:pt idx="30636">
                  <c:v>0.77111716621253401</c:v>
                </c:pt>
                <c:pt idx="30637">
                  <c:v>0.76331360946745497</c:v>
                </c:pt>
                <c:pt idx="30638">
                  <c:v>0.84401114206128103</c:v>
                </c:pt>
                <c:pt idx="30639">
                  <c:v>0.90502793296089301</c:v>
                </c:pt>
                <c:pt idx="30640">
                  <c:v>1</c:v>
                </c:pt>
                <c:pt idx="30641">
                  <c:v>2.59365994236311E-2</c:v>
                </c:pt>
                <c:pt idx="30642">
                  <c:v>2.81249999999999E-2</c:v>
                </c:pt>
                <c:pt idx="30643">
                  <c:v>3.2258064516128997E-2</c:v>
                </c:pt>
                <c:pt idx="30644">
                  <c:v>3.1914893617021198E-2</c:v>
                </c:pt>
                <c:pt idx="30645">
                  <c:v>3.8626609442059902E-2</c:v>
                </c:pt>
                <c:pt idx="30646">
                  <c:v>3.9647577092511099E-2</c:v>
                </c:pt>
                <c:pt idx="30647">
                  <c:v>8.7071240105540904E-2</c:v>
                </c:pt>
                <c:pt idx="30648">
                  <c:v>8.5271317829457294E-2</c:v>
                </c:pt>
                <c:pt idx="30649">
                  <c:v>7.8014184397163094E-2</c:v>
                </c:pt>
                <c:pt idx="30650">
                  <c:v>0.101941747572815</c:v>
                </c:pt>
                <c:pt idx="30651">
                  <c:v>6.1503416856492001E-2</c:v>
                </c:pt>
                <c:pt idx="30652">
                  <c:v>7.9518072289156597E-2</c:v>
                </c:pt>
                <c:pt idx="30653">
                  <c:v>8.5714285714285604E-2</c:v>
                </c:pt>
                <c:pt idx="30654">
                  <c:v>8.9552238805970102E-2</c:v>
                </c:pt>
                <c:pt idx="30655">
                  <c:v>4.04312668463611E-2</c:v>
                </c:pt>
                <c:pt idx="30656">
                  <c:v>4.4510385756676603E-2</c:v>
                </c:pt>
                <c:pt idx="30657">
                  <c:v>3.0456852791878201E-2</c:v>
                </c:pt>
                <c:pt idx="30658">
                  <c:v>3.3519553072625698E-2</c:v>
                </c:pt>
                <c:pt idx="30659">
                  <c:v>3.4090909090909102E-2</c:v>
                </c:pt>
                <c:pt idx="30660">
                  <c:v>3.1578947368421102E-2</c:v>
                </c:pt>
                <c:pt idx="30661">
                  <c:v>3.06122448979591E-2</c:v>
                </c:pt>
                <c:pt idx="30662">
                  <c:v>3.3707865168539401E-2</c:v>
                </c:pt>
                <c:pt idx="30663">
                  <c:v>9.1185410334346795E-3</c:v>
                </c:pt>
                <c:pt idx="30664">
                  <c:v>8.8495575221239006E-3</c:v>
                </c:pt>
                <c:pt idx="30665">
                  <c:v>2.4930747922437602E-2</c:v>
                </c:pt>
                <c:pt idx="30666">
                  <c:v>4.8128342245989199E-2</c:v>
                </c:pt>
                <c:pt idx="30667">
                  <c:v>4.3988269794721299E-2</c:v>
                </c:pt>
                <c:pt idx="30668">
                  <c:v>4.3988269794721299E-2</c:v>
                </c:pt>
                <c:pt idx="30669">
                  <c:v>2.59365994236311E-2</c:v>
                </c:pt>
                <c:pt idx="30670">
                  <c:v>2.9508196721311501E-2</c:v>
                </c:pt>
                <c:pt idx="30671">
                  <c:v>3.2258064516128997E-2</c:v>
                </c:pt>
                <c:pt idx="30672">
                  <c:v>4.31654676258992E-2</c:v>
                </c:pt>
                <c:pt idx="30673">
                  <c:v>4.08163265306122E-2</c:v>
                </c:pt>
                <c:pt idx="30674">
                  <c:v>4.0540540540540501E-2</c:v>
                </c:pt>
                <c:pt idx="30675">
                  <c:v>4.22535211267605E-2</c:v>
                </c:pt>
                <c:pt idx="30676">
                  <c:v>4.1666666666666699E-2</c:v>
                </c:pt>
                <c:pt idx="30677">
                  <c:v>4.1666666666666699E-2</c:v>
                </c:pt>
                <c:pt idx="30678">
                  <c:v>4.1095890410958798E-2</c:v>
                </c:pt>
                <c:pt idx="30679">
                  <c:v>4.3795620437956102E-2</c:v>
                </c:pt>
                <c:pt idx="30680">
                  <c:v>4.08163265306122E-2</c:v>
                </c:pt>
                <c:pt idx="30681">
                  <c:v>3.8216560509554097E-2</c:v>
                </c:pt>
                <c:pt idx="30682">
                  <c:v>3.8216560509554097E-2</c:v>
                </c:pt>
                <c:pt idx="30683">
                  <c:v>3.8461538461538498E-2</c:v>
                </c:pt>
                <c:pt idx="30684">
                  <c:v>3.8961038961038801E-2</c:v>
                </c:pt>
                <c:pt idx="30685">
                  <c:v>3.6809815950920199E-2</c:v>
                </c:pt>
                <c:pt idx="30686">
                  <c:v>3.7499999999999999E-2</c:v>
                </c:pt>
                <c:pt idx="30687">
                  <c:v>4.31654676258992E-2</c:v>
                </c:pt>
                <c:pt idx="30688">
                  <c:v>4.3795620437956102E-2</c:v>
                </c:pt>
                <c:pt idx="30689">
                  <c:v>4.31654676258992E-2</c:v>
                </c:pt>
                <c:pt idx="30690">
                  <c:v>0.12267657992565</c:v>
                </c:pt>
                <c:pt idx="30691">
                  <c:v>0.118279569892473</c:v>
                </c:pt>
                <c:pt idx="30692">
                  <c:v>0.117437722419928</c:v>
                </c:pt>
                <c:pt idx="30693">
                  <c:v>0.12452830188679199</c:v>
                </c:pt>
                <c:pt idx="30694">
                  <c:v>0.12741312741312699</c:v>
                </c:pt>
                <c:pt idx="30695">
                  <c:v>0.12840466926069999</c:v>
                </c:pt>
                <c:pt idx="30696">
                  <c:v>0.12840466926069999</c:v>
                </c:pt>
                <c:pt idx="30697">
                  <c:v>0.123595505617977</c:v>
                </c:pt>
                <c:pt idx="30698">
                  <c:v>0.18021201413427501</c:v>
                </c:pt>
                <c:pt idx="30699">
                  <c:v>0.18411552346570301</c:v>
                </c:pt>
                <c:pt idx="30700">
                  <c:v>0.18681318681318601</c:v>
                </c:pt>
                <c:pt idx="30701">
                  <c:v>0.195402298850574</c:v>
                </c:pt>
                <c:pt idx="30702">
                  <c:v>0.19999999999999901</c:v>
                </c:pt>
                <c:pt idx="30703">
                  <c:v>0.191999999999999</c:v>
                </c:pt>
                <c:pt idx="30704">
                  <c:v>0.19512195121951201</c:v>
                </c:pt>
                <c:pt idx="30705">
                  <c:v>0.18518518518518501</c:v>
                </c:pt>
                <c:pt idx="30706">
                  <c:v>0.28125</c:v>
                </c:pt>
                <c:pt idx="30707">
                  <c:v>0.26070038910505799</c:v>
                </c:pt>
                <c:pt idx="30708">
                  <c:v>0.16911764705882301</c:v>
                </c:pt>
                <c:pt idx="30709">
                  <c:v>0.16911764705882301</c:v>
                </c:pt>
                <c:pt idx="30710">
                  <c:v>0.201465201465201</c:v>
                </c:pt>
                <c:pt idx="30711">
                  <c:v>0.205992509363295</c:v>
                </c:pt>
                <c:pt idx="30712">
                  <c:v>0.23880597014925301</c:v>
                </c:pt>
                <c:pt idx="30713">
                  <c:v>0.244274809160305</c:v>
                </c:pt>
                <c:pt idx="30714">
                  <c:v>0.27756653992395403</c:v>
                </c:pt>
                <c:pt idx="30715">
                  <c:v>0.25954198473282403</c:v>
                </c:pt>
                <c:pt idx="30716">
                  <c:v>0.29501915708812199</c:v>
                </c:pt>
                <c:pt idx="30717">
                  <c:v>0.28461538461538399</c:v>
                </c:pt>
                <c:pt idx="30718">
                  <c:v>0.32824427480916002</c:v>
                </c:pt>
                <c:pt idx="30719">
                  <c:v>0.32824427480916002</c:v>
                </c:pt>
                <c:pt idx="30720">
                  <c:v>0.512027491408934</c:v>
                </c:pt>
                <c:pt idx="30721">
                  <c:v>0.51890034364261095</c:v>
                </c:pt>
                <c:pt idx="30722">
                  <c:v>0.53691275167785202</c:v>
                </c:pt>
                <c:pt idx="30723">
                  <c:v>0.55844155844155796</c:v>
                </c:pt>
                <c:pt idx="30724">
                  <c:v>0.60509554140127397</c:v>
                </c:pt>
                <c:pt idx="30725">
                  <c:v>0.65068493150684903</c:v>
                </c:pt>
                <c:pt idx="30726">
                  <c:v>0.65517241379310298</c:v>
                </c:pt>
                <c:pt idx="30727">
                  <c:v>0.66782006920415204</c:v>
                </c:pt>
                <c:pt idx="30728">
                  <c:v>0.65441176470588203</c:v>
                </c:pt>
                <c:pt idx="30729">
                  <c:v>0.645756457564575</c:v>
                </c:pt>
                <c:pt idx="30730">
                  <c:v>0.70063694267515897</c:v>
                </c:pt>
                <c:pt idx="30731">
                  <c:v>0.81039755351681897</c:v>
                </c:pt>
                <c:pt idx="30732">
                  <c:v>0.83030303030302999</c:v>
                </c:pt>
                <c:pt idx="30733">
                  <c:v>0.87261146496815201</c:v>
                </c:pt>
                <c:pt idx="30734">
                  <c:v>0.87951807228915602</c:v>
                </c:pt>
                <c:pt idx="30735">
                  <c:v>0.87425149700598803</c:v>
                </c:pt>
                <c:pt idx="30736">
                  <c:v>0.87425149700598803</c:v>
                </c:pt>
                <c:pt idx="30737">
                  <c:v>0.82485875706214595</c:v>
                </c:pt>
                <c:pt idx="30738">
                  <c:v>0.82386363636363602</c:v>
                </c:pt>
                <c:pt idx="30739">
                  <c:v>-1.7142857142857099E-2</c:v>
                </c:pt>
                <c:pt idx="30740">
                  <c:v>-1.8575851393188798E-2</c:v>
                </c:pt>
                <c:pt idx="30741">
                  <c:v>-4.9916805324459104E-3</c:v>
                </c:pt>
                <c:pt idx="30742">
                  <c:v>-1.4827018121910999E-2</c:v>
                </c:pt>
                <c:pt idx="30743">
                  <c:v>-1.6822429906542001E-2</c:v>
                </c:pt>
                <c:pt idx="30744">
                  <c:v>-2.8037383177569899E-2</c:v>
                </c:pt>
                <c:pt idx="30745">
                  <c:v>-2.8462998102466799E-2</c:v>
                </c:pt>
                <c:pt idx="30746">
                  <c:v>-2.9702970297029702E-2</c:v>
                </c:pt>
                <c:pt idx="30747">
                  <c:v>-2.72232304900181E-2</c:v>
                </c:pt>
                <c:pt idx="30748">
                  <c:v>-2.7322404371584699E-2</c:v>
                </c:pt>
                <c:pt idx="30749">
                  <c:v>-3.2119914346894998E-2</c:v>
                </c:pt>
                <c:pt idx="30750">
                  <c:v>-1.29310344827586E-2</c:v>
                </c:pt>
                <c:pt idx="30751">
                  <c:v>-1.2987012987012801E-2</c:v>
                </c:pt>
                <c:pt idx="30752">
                  <c:v>-1.24999999999999E-2</c:v>
                </c:pt>
                <c:pt idx="30753">
                  <c:v>-1.2244897959183499E-2</c:v>
                </c:pt>
                <c:pt idx="30754">
                  <c:v>2.7777777777777599E-2</c:v>
                </c:pt>
                <c:pt idx="30755">
                  <c:v>2.6431718061673899E-2</c:v>
                </c:pt>
                <c:pt idx="30756">
                  <c:v>2.7522935779816501E-2</c:v>
                </c:pt>
                <c:pt idx="30757">
                  <c:v>6.198347107438E-2</c:v>
                </c:pt>
                <c:pt idx="30758">
                  <c:v>6.1224489795918401E-2</c:v>
                </c:pt>
                <c:pt idx="30759">
                  <c:v>6.5217391304347894E-2</c:v>
                </c:pt>
                <c:pt idx="30760">
                  <c:v>6.5502183406113496E-2</c:v>
                </c:pt>
                <c:pt idx="30761">
                  <c:v>4.6563192904656298E-2</c:v>
                </c:pt>
                <c:pt idx="30762">
                  <c:v>4.9645390070921898E-2</c:v>
                </c:pt>
                <c:pt idx="30763">
                  <c:v>9.8360655737704999E-2</c:v>
                </c:pt>
                <c:pt idx="30764">
                  <c:v>8.7999999999999995E-2</c:v>
                </c:pt>
                <c:pt idx="30765">
                  <c:v>4.7120418848167499E-2</c:v>
                </c:pt>
                <c:pt idx="30766">
                  <c:v>0.112391930835734</c:v>
                </c:pt>
                <c:pt idx="30767">
                  <c:v>9.2636579572446601E-2</c:v>
                </c:pt>
                <c:pt idx="30768">
                  <c:v>4.1666666666666699E-2</c:v>
                </c:pt>
                <c:pt idx="30769">
                  <c:v>4.1474654377880102E-2</c:v>
                </c:pt>
                <c:pt idx="30770">
                  <c:v>-2.58620689655173E-2</c:v>
                </c:pt>
                <c:pt idx="30771">
                  <c:v>1.2711864406779599E-2</c:v>
                </c:pt>
                <c:pt idx="30772">
                  <c:v>1.32158590308371E-2</c:v>
                </c:pt>
                <c:pt idx="30773">
                  <c:v>1.2145748987854201E-2</c:v>
                </c:pt>
                <c:pt idx="30774">
                  <c:v>3.3259423503325801E-2</c:v>
                </c:pt>
                <c:pt idx="30775">
                  <c:v>3.8560411311053998E-2</c:v>
                </c:pt>
                <c:pt idx="30776">
                  <c:v>3.1982942430703598E-2</c:v>
                </c:pt>
                <c:pt idx="30777">
                  <c:v>2.94695481335953E-2</c:v>
                </c:pt>
                <c:pt idx="30778">
                  <c:v>3.1446540880503103E-2</c:v>
                </c:pt>
                <c:pt idx="30779">
                  <c:v>3.7220843672456497E-2</c:v>
                </c:pt>
                <c:pt idx="30780">
                  <c:v>3.35570469798658E-2</c:v>
                </c:pt>
                <c:pt idx="30781">
                  <c:v>3.4482758620689703E-2</c:v>
                </c:pt>
                <c:pt idx="30782">
                  <c:v>2.9850746268656799E-2</c:v>
                </c:pt>
                <c:pt idx="30783">
                  <c:v>3.2786885245901599E-2</c:v>
                </c:pt>
                <c:pt idx="30784">
                  <c:v>3.2608695652173801E-2</c:v>
                </c:pt>
                <c:pt idx="30785">
                  <c:v>3.3707865168539401E-2</c:v>
                </c:pt>
                <c:pt idx="30786">
                  <c:v>-3.6855036855036799E-2</c:v>
                </c:pt>
                <c:pt idx="30787">
                  <c:v>2.8169014084507001E-2</c:v>
                </c:pt>
                <c:pt idx="30788">
                  <c:v>9.96978851963745E-2</c:v>
                </c:pt>
                <c:pt idx="30789">
                  <c:v>9.7345132743362706E-2</c:v>
                </c:pt>
                <c:pt idx="30790">
                  <c:v>9.4017094017094099E-2</c:v>
                </c:pt>
                <c:pt idx="30791">
                  <c:v>0.10344827586206801</c:v>
                </c:pt>
                <c:pt idx="30792">
                  <c:v>-3.6809815950920199E-2</c:v>
                </c:pt>
                <c:pt idx="30793">
                  <c:v>8.7533156498673603E-2</c:v>
                </c:pt>
                <c:pt idx="30794">
                  <c:v>9.7922848664688297E-2</c:v>
                </c:pt>
                <c:pt idx="30795">
                  <c:v>0.117437722419928</c:v>
                </c:pt>
                <c:pt idx="30796">
                  <c:v>0.132530120481927</c:v>
                </c:pt>
                <c:pt idx="30797">
                  <c:v>0.138461538461538</c:v>
                </c:pt>
                <c:pt idx="30798">
                  <c:v>5.9288537549407203E-2</c:v>
                </c:pt>
                <c:pt idx="30799">
                  <c:v>6.3829787234042507E-2</c:v>
                </c:pt>
                <c:pt idx="30800">
                  <c:v>4.2372881355932299E-2</c:v>
                </c:pt>
                <c:pt idx="30801">
                  <c:v>3.125E-2</c:v>
                </c:pt>
                <c:pt idx="30802">
                  <c:v>3.9682539682539701E-2</c:v>
                </c:pt>
                <c:pt idx="30803">
                  <c:v>3.81679389312976E-2</c:v>
                </c:pt>
                <c:pt idx="30804">
                  <c:v>-0.05</c:v>
                </c:pt>
                <c:pt idx="30805">
                  <c:v>-4.1666666666666699E-2</c:v>
                </c:pt>
                <c:pt idx="30806">
                  <c:v>0</c:v>
                </c:pt>
                <c:pt idx="30807">
                  <c:v>0</c:v>
                </c:pt>
                <c:pt idx="30808">
                  <c:v>-8.4033613445377801E-3</c:v>
                </c:pt>
                <c:pt idx="30809">
                  <c:v>-2.0920502092050201E-2</c:v>
                </c:pt>
                <c:pt idx="30810">
                  <c:v>-0.16725978647686801</c:v>
                </c:pt>
                <c:pt idx="30811">
                  <c:v>-0.16725978647686801</c:v>
                </c:pt>
                <c:pt idx="30812">
                  <c:v>-0.20346320346320301</c:v>
                </c:pt>
                <c:pt idx="30813">
                  <c:v>-0.24342105263157801</c:v>
                </c:pt>
                <c:pt idx="30814">
                  <c:v>-0.278195488721804</c:v>
                </c:pt>
                <c:pt idx="30815">
                  <c:v>-0.291338582677165</c:v>
                </c:pt>
                <c:pt idx="30816">
                  <c:v>-0.33944954128440302</c:v>
                </c:pt>
                <c:pt idx="30817">
                  <c:v>-0.30232558139534799</c:v>
                </c:pt>
                <c:pt idx="30818">
                  <c:v>-0.44864864864864801</c:v>
                </c:pt>
                <c:pt idx="30819">
                  <c:v>-0.45121951219512102</c:v>
                </c:pt>
                <c:pt idx="30820">
                  <c:v>-0.44578313253011997</c:v>
                </c:pt>
                <c:pt idx="30821">
                  <c:v>-0.47058823529411697</c:v>
                </c:pt>
                <c:pt idx="30822">
                  <c:v>-0.50303030303030205</c:v>
                </c:pt>
                <c:pt idx="30823">
                  <c:v>-0.48314606741573002</c:v>
                </c:pt>
                <c:pt idx="30824">
                  <c:v>-0.479768786127167</c:v>
                </c:pt>
                <c:pt idx="30825">
                  <c:v>-0.29559748427672899</c:v>
                </c:pt>
                <c:pt idx="30826">
                  <c:v>-0.392405063291139</c:v>
                </c:pt>
                <c:pt idx="30827">
                  <c:v>-0.114093959731543</c:v>
                </c:pt>
                <c:pt idx="30828">
                  <c:v>4.7619047619047603E-2</c:v>
                </c:pt>
                <c:pt idx="30829">
                  <c:v>2.70270270270269E-2</c:v>
                </c:pt>
                <c:pt idx="30830">
                  <c:v>-8.4985835694051295E-3</c:v>
                </c:pt>
                <c:pt idx="30831">
                  <c:v>-1.26939351198871E-2</c:v>
                </c:pt>
                <c:pt idx="30832">
                  <c:v>-1.3740458015267101E-2</c:v>
                </c:pt>
                <c:pt idx="30833">
                  <c:v>-1.3996889580093199E-2</c:v>
                </c:pt>
                <c:pt idx="30834">
                  <c:v>0</c:v>
                </c:pt>
                <c:pt idx="30835">
                  <c:v>-4.9751243781095402E-3</c:v>
                </c:pt>
                <c:pt idx="30836">
                  <c:v>-5.9171597633136397E-3</c:v>
                </c:pt>
                <c:pt idx="30837">
                  <c:v>0</c:v>
                </c:pt>
                <c:pt idx="30838">
                  <c:v>0</c:v>
                </c:pt>
                <c:pt idx="30839">
                  <c:v>-1.1037527593818999E-2</c:v>
                </c:pt>
                <c:pt idx="30840">
                  <c:v>7.5471698113207503E-2</c:v>
                </c:pt>
                <c:pt idx="30841">
                  <c:v>6.6162570888468705E-2</c:v>
                </c:pt>
                <c:pt idx="30842">
                  <c:v>0.128099173553718</c:v>
                </c:pt>
                <c:pt idx="30843">
                  <c:v>0.168490153172866</c:v>
                </c:pt>
                <c:pt idx="30844">
                  <c:v>0.188264058679706</c:v>
                </c:pt>
                <c:pt idx="30845">
                  <c:v>0.185929648241206</c:v>
                </c:pt>
                <c:pt idx="30846">
                  <c:v>0.26790450928381898</c:v>
                </c:pt>
                <c:pt idx="30847">
                  <c:v>0.28450704225352103</c:v>
                </c:pt>
                <c:pt idx="30848">
                  <c:v>0.47674418604651098</c:v>
                </c:pt>
                <c:pt idx="30849">
                  <c:v>0.44705882352941101</c:v>
                </c:pt>
                <c:pt idx="30850">
                  <c:v>0.439306358381502</c:v>
                </c:pt>
                <c:pt idx="30851">
                  <c:v>0.43952802359881998</c:v>
                </c:pt>
                <c:pt idx="30852">
                  <c:v>0.53888888888888897</c:v>
                </c:pt>
                <c:pt idx="30853">
                  <c:v>0.53314121037463902</c:v>
                </c:pt>
                <c:pt idx="30854">
                  <c:v>0.59217877094972005</c:v>
                </c:pt>
                <c:pt idx="30855">
                  <c:v>0.61988304093567204</c:v>
                </c:pt>
                <c:pt idx="30856">
                  <c:v>0.613707165109034</c:v>
                </c:pt>
                <c:pt idx="30857">
                  <c:v>0.62939297124600602</c:v>
                </c:pt>
                <c:pt idx="30858">
                  <c:v>0.65605095541401204</c:v>
                </c:pt>
                <c:pt idx="30859">
                  <c:v>0.66773162939297104</c:v>
                </c:pt>
                <c:pt idx="30860">
                  <c:v>0.68580060422960698</c:v>
                </c:pt>
                <c:pt idx="30861">
                  <c:v>0.68711656441717694</c:v>
                </c:pt>
                <c:pt idx="30862">
                  <c:v>0.68847352024922104</c:v>
                </c:pt>
                <c:pt idx="30863">
                  <c:v>0.70607028753993595</c:v>
                </c:pt>
                <c:pt idx="30864">
                  <c:v>0.73913043478260798</c:v>
                </c:pt>
                <c:pt idx="30865">
                  <c:v>0.74410774410774405</c:v>
                </c:pt>
                <c:pt idx="30866">
                  <c:v>0.74915254237288098</c:v>
                </c:pt>
                <c:pt idx="30867">
                  <c:v>0.74698795180722799</c:v>
                </c:pt>
                <c:pt idx="30868">
                  <c:v>0.72514619883040898</c:v>
                </c:pt>
                <c:pt idx="30869">
                  <c:v>0.72941176470588198</c:v>
                </c:pt>
                <c:pt idx="30870">
                  <c:v>0.73177842565597595</c:v>
                </c:pt>
                <c:pt idx="30871">
                  <c:v>0.78683385579937304</c:v>
                </c:pt>
                <c:pt idx="30872">
                  <c:v>0.81229773462783095</c:v>
                </c:pt>
                <c:pt idx="30873">
                  <c:v>0.73177842565597595</c:v>
                </c:pt>
                <c:pt idx="30874">
                  <c:v>0.74712643678160895</c:v>
                </c:pt>
                <c:pt idx="30875">
                  <c:v>0.75581395348837199</c:v>
                </c:pt>
                <c:pt idx="30876">
                  <c:v>0.76802507836990497</c:v>
                </c:pt>
                <c:pt idx="30877">
                  <c:v>0.69435215946843798</c:v>
                </c:pt>
                <c:pt idx="30878">
                  <c:v>0.67469879518072196</c:v>
                </c:pt>
                <c:pt idx="30879">
                  <c:v>0.74041297935103201</c:v>
                </c:pt>
                <c:pt idx="30880">
                  <c:v>0.77708978328173295</c:v>
                </c:pt>
                <c:pt idx="30881">
                  <c:v>0.77971014492753599</c:v>
                </c:pt>
                <c:pt idx="30882">
                  <c:v>0.838006230529595</c:v>
                </c:pt>
                <c:pt idx="30883">
                  <c:v>0.88692579505300295</c:v>
                </c:pt>
                <c:pt idx="30884">
                  <c:v>0.88059701492537301</c:v>
                </c:pt>
                <c:pt idx="30885">
                  <c:v>0.80076628352490398</c:v>
                </c:pt>
                <c:pt idx="30886">
                  <c:v>0.80076628352490398</c:v>
                </c:pt>
                <c:pt idx="30887">
                  <c:v>0.822033898305084</c:v>
                </c:pt>
                <c:pt idx="30888">
                  <c:v>0.829059829059829</c:v>
                </c:pt>
                <c:pt idx="30889">
                  <c:v>0.85663082437275895</c:v>
                </c:pt>
                <c:pt idx="30890">
                  <c:v>0.87265917602996201</c:v>
                </c:pt>
                <c:pt idx="30891">
                  <c:v>0.875</c:v>
                </c:pt>
                <c:pt idx="30892">
                  <c:v>0.875</c:v>
                </c:pt>
                <c:pt idx="30893">
                  <c:v>0.92488262910798102</c:v>
                </c:pt>
                <c:pt idx="30894">
                  <c:v>0.84549356223175898</c:v>
                </c:pt>
                <c:pt idx="30895">
                  <c:v>0.46206896551724103</c:v>
                </c:pt>
                <c:pt idx="30896">
                  <c:v>0.50853242320819103</c:v>
                </c:pt>
                <c:pt idx="30897">
                  <c:v>0.72131147540983598</c:v>
                </c:pt>
                <c:pt idx="30898">
                  <c:v>0.84615384615384603</c:v>
                </c:pt>
                <c:pt idx="30899">
                  <c:v>0.79888268156424502</c:v>
                </c:pt>
                <c:pt idx="30900">
                  <c:v>0.81420765027322395</c:v>
                </c:pt>
                <c:pt idx="30901">
                  <c:v>0.772020725388601</c:v>
                </c:pt>
                <c:pt idx="30902">
                  <c:v>0.76635514018691597</c:v>
                </c:pt>
                <c:pt idx="30903">
                  <c:v>0.82320441988950199</c:v>
                </c:pt>
                <c:pt idx="30904">
                  <c:v>0.772020725388601</c:v>
                </c:pt>
                <c:pt idx="30905">
                  <c:v>0.72682926829268202</c:v>
                </c:pt>
                <c:pt idx="30906">
                  <c:v>0.80540540540540495</c:v>
                </c:pt>
                <c:pt idx="30907">
                  <c:v>0.71428571428571397</c:v>
                </c:pt>
                <c:pt idx="30908">
                  <c:v>0.73863636363636298</c:v>
                </c:pt>
                <c:pt idx="30909">
                  <c:v>0.77777777777777701</c:v>
                </c:pt>
                <c:pt idx="30910">
                  <c:v>0.80099502487562102</c:v>
                </c:pt>
                <c:pt idx="30911">
                  <c:v>0.82564102564102504</c:v>
                </c:pt>
                <c:pt idx="30912">
                  <c:v>0.80851063829787195</c:v>
                </c:pt>
                <c:pt idx="30913">
                  <c:v>0.75757575757575701</c:v>
                </c:pt>
                <c:pt idx="30914">
                  <c:v>0.79545454545454497</c:v>
                </c:pt>
                <c:pt idx="30915">
                  <c:v>0.81725888324872997</c:v>
                </c:pt>
                <c:pt idx="30916">
                  <c:v>0.80465116279069704</c:v>
                </c:pt>
                <c:pt idx="30917">
                  <c:v>0.78280542986425306</c:v>
                </c:pt>
                <c:pt idx="30918">
                  <c:v>0.84390243902438999</c:v>
                </c:pt>
                <c:pt idx="30919">
                  <c:v>0.74193548387096697</c:v>
                </c:pt>
                <c:pt idx="30920">
                  <c:v>0.75221238938053103</c:v>
                </c:pt>
                <c:pt idx="30921">
                  <c:v>0.68421052631578905</c:v>
                </c:pt>
                <c:pt idx="30922">
                  <c:v>0.74590163934426201</c:v>
                </c:pt>
                <c:pt idx="30923">
                  <c:v>0.82426778242677801</c:v>
                </c:pt>
                <c:pt idx="30924">
                  <c:v>0.82456140350877105</c:v>
                </c:pt>
                <c:pt idx="30925">
                  <c:v>0.80295566502463001</c:v>
                </c:pt>
                <c:pt idx="30926">
                  <c:v>0.79695431472081202</c:v>
                </c:pt>
                <c:pt idx="30927">
                  <c:v>0.70652173913043403</c:v>
                </c:pt>
                <c:pt idx="30928">
                  <c:v>0.772020725388601</c:v>
                </c:pt>
                <c:pt idx="30929">
                  <c:v>0.83919597989949701</c:v>
                </c:pt>
                <c:pt idx="30930">
                  <c:v>0.84615384615384603</c:v>
                </c:pt>
                <c:pt idx="30931">
                  <c:v>0.85087719298245601</c:v>
                </c:pt>
                <c:pt idx="30932">
                  <c:v>0.83673469387755095</c:v>
                </c:pt>
                <c:pt idx="30933">
                  <c:v>0.83673469387755095</c:v>
                </c:pt>
                <c:pt idx="30934">
                  <c:v>0.841584158415841</c:v>
                </c:pt>
                <c:pt idx="30935">
                  <c:v>0.841584158415841</c:v>
                </c:pt>
                <c:pt idx="30936">
                  <c:v>0.841584158415841</c:v>
                </c:pt>
                <c:pt idx="30937">
                  <c:v>0.841584158415841</c:v>
                </c:pt>
                <c:pt idx="30938">
                  <c:v>0.80612244897959096</c:v>
                </c:pt>
                <c:pt idx="30939">
                  <c:v>0.77906976744185996</c:v>
                </c:pt>
                <c:pt idx="30940">
                  <c:v>0.81395348837209203</c:v>
                </c:pt>
                <c:pt idx="30941">
                  <c:v>8.4985835694051295E-3</c:v>
                </c:pt>
                <c:pt idx="30942">
                  <c:v>1.00334448160535E-2</c:v>
                </c:pt>
                <c:pt idx="30943">
                  <c:v>1.05633802816902E-2</c:v>
                </c:pt>
                <c:pt idx="30944">
                  <c:v>1.05633802816902E-2</c:v>
                </c:pt>
                <c:pt idx="30945">
                  <c:v>1.19521912350597E-2</c:v>
                </c:pt>
                <c:pt idx="30946">
                  <c:v>5.2837573385518602E-2</c:v>
                </c:pt>
                <c:pt idx="30947">
                  <c:v>5.8064516129032198E-2</c:v>
                </c:pt>
                <c:pt idx="30948">
                  <c:v>5.6603773584905599E-2</c:v>
                </c:pt>
                <c:pt idx="30949">
                  <c:v>6.83544303797467E-2</c:v>
                </c:pt>
                <c:pt idx="30950">
                  <c:v>7.8014184397163094E-2</c:v>
                </c:pt>
                <c:pt idx="30951">
                  <c:v>7.4157303370786506E-2</c:v>
                </c:pt>
                <c:pt idx="30952">
                  <c:v>7.5170842824601403E-2</c:v>
                </c:pt>
                <c:pt idx="30953">
                  <c:v>4.9586776859504099E-2</c:v>
                </c:pt>
                <c:pt idx="30954">
                  <c:v>5.1063829787234102E-2</c:v>
                </c:pt>
                <c:pt idx="30955">
                  <c:v>5.6074766355140103E-2</c:v>
                </c:pt>
                <c:pt idx="30956">
                  <c:v>6.15384615384615E-2</c:v>
                </c:pt>
                <c:pt idx="30957">
                  <c:v>5.8252427184465903E-2</c:v>
                </c:pt>
                <c:pt idx="30958">
                  <c:v>6.8571428571428505E-2</c:v>
                </c:pt>
                <c:pt idx="30959">
                  <c:v>5.9113300492610703E-2</c:v>
                </c:pt>
                <c:pt idx="30960">
                  <c:v>6.5573770491803296E-2</c:v>
                </c:pt>
                <c:pt idx="30961">
                  <c:v>6.8571428571428505E-2</c:v>
                </c:pt>
                <c:pt idx="30962">
                  <c:v>8.7976539589442702E-3</c:v>
                </c:pt>
                <c:pt idx="30963">
                  <c:v>6.0869565217391397E-2</c:v>
                </c:pt>
                <c:pt idx="30964">
                  <c:v>0.18032786885245899</c:v>
                </c:pt>
                <c:pt idx="30965">
                  <c:v>0.11002444987774999</c:v>
                </c:pt>
                <c:pt idx="30966">
                  <c:v>0.17647058823529399</c:v>
                </c:pt>
                <c:pt idx="30967">
                  <c:v>0.17821782178217799</c:v>
                </c:pt>
                <c:pt idx="30968">
                  <c:v>0.25352112676056299</c:v>
                </c:pt>
                <c:pt idx="30969">
                  <c:v>0.20138888888888801</c:v>
                </c:pt>
                <c:pt idx="30970">
                  <c:v>0.22834645669291301</c:v>
                </c:pt>
                <c:pt idx="30971">
                  <c:v>0.22764227642276399</c:v>
                </c:pt>
                <c:pt idx="30972">
                  <c:v>0.23465703971119101</c:v>
                </c:pt>
                <c:pt idx="30973">
                  <c:v>0.21172638436482</c:v>
                </c:pt>
                <c:pt idx="30974">
                  <c:v>0.28719723183390999</c:v>
                </c:pt>
                <c:pt idx="30975">
                  <c:v>0.31800766283524901</c:v>
                </c:pt>
                <c:pt idx="30976">
                  <c:v>0.39855072463768099</c:v>
                </c:pt>
                <c:pt idx="30977">
                  <c:v>0.28395061728394999</c:v>
                </c:pt>
                <c:pt idx="30978">
                  <c:v>0.38161559888579299</c:v>
                </c:pt>
                <c:pt idx="30979">
                  <c:v>0.37853107344632703</c:v>
                </c:pt>
                <c:pt idx="30980">
                  <c:v>0.39411764705882302</c:v>
                </c:pt>
                <c:pt idx="30981">
                  <c:v>0.40119760479041899</c:v>
                </c:pt>
                <c:pt idx="30982">
                  <c:v>0.375358166189111</c:v>
                </c:pt>
                <c:pt idx="30983">
                  <c:v>0.37869822485207</c:v>
                </c:pt>
                <c:pt idx="30984">
                  <c:v>0.40061162079510598</c:v>
                </c:pt>
                <c:pt idx="30985">
                  <c:v>0.421221864951768</c:v>
                </c:pt>
                <c:pt idx="30986">
                  <c:v>0.42105263157894701</c:v>
                </c:pt>
                <c:pt idx="30987">
                  <c:v>0.42087542087542001</c:v>
                </c:pt>
                <c:pt idx="30988">
                  <c:v>0.50200803212851397</c:v>
                </c:pt>
                <c:pt idx="30989">
                  <c:v>0.51778656126482203</c:v>
                </c:pt>
                <c:pt idx="30990">
                  <c:v>0.52191235059760899</c:v>
                </c:pt>
                <c:pt idx="30991">
                  <c:v>0.43554006968641101</c:v>
                </c:pt>
                <c:pt idx="30992">
                  <c:v>0.45945945945945899</c:v>
                </c:pt>
                <c:pt idx="30993">
                  <c:v>0.51515151515151503</c:v>
                </c:pt>
                <c:pt idx="30994">
                  <c:v>0.528517110266159</c:v>
                </c:pt>
                <c:pt idx="30995">
                  <c:v>0.52307692307692299</c:v>
                </c:pt>
                <c:pt idx="30996">
                  <c:v>0.533834586466165</c:v>
                </c:pt>
                <c:pt idx="30997">
                  <c:v>0.53505535055350495</c:v>
                </c:pt>
                <c:pt idx="30998">
                  <c:v>0.53962264150943395</c:v>
                </c:pt>
                <c:pt idx="30999">
                  <c:v>-4.3219076005961199E-2</c:v>
                </c:pt>
                <c:pt idx="31000">
                  <c:v>-4.3219076005961199E-2</c:v>
                </c:pt>
                <c:pt idx="31001">
                  <c:v>-4.3740573152337897E-2</c:v>
                </c:pt>
                <c:pt idx="31002">
                  <c:v>-4.4274809160305302E-2</c:v>
                </c:pt>
                <c:pt idx="31003">
                  <c:v>-4.9535603715170101E-2</c:v>
                </c:pt>
                <c:pt idx="31004">
                  <c:v>-3.9877300613496897E-2</c:v>
                </c:pt>
                <c:pt idx="31005">
                  <c:v>-4.2763157894736899E-2</c:v>
                </c:pt>
                <c:pt idx="31006">
                  <c:v>-4.6594982078853098E-2</c:v>
                </c:pt>
                <c:pt idx="31007">
                  <c:v>-5.0724637681159403E-2</c:v>
                </c:pt>
                <c:pt idx="31008">
                  <c:v>-2.2767075306479902E-2</c:v>
                </c:pt>
                <c:pt idx="31009">
                  <c:v>3.8610038610038498E-3</c:v>
                </c:pt>
                <c:pt idx="31010">
                  <c:v>2.1113243761996001E-2</c:v>
                </c:pt>
                <c:pt idx="31011">
                  <c:v>1.707779886148E-2</c:v>
                </c:pt>
                <c:pt idx="31012">
                  <c:v>1.9867549668874201E-2</c:v>
                </c:pt>
                <c:pt idx="31013">
                  <c:v>6.7114093959732496E-3</c:v>
                </c:pt>
                <c:pt idx="31014">
                  <c:v>0</c:v>
                </c:pt>
                <c:pt idx="31015">
                  <c:v>-2.6548672566371698E-2</c:v>
                </c:pt>
                <c:pt idx="31016">
                  <c:v>-3.1390134529148003E-2</c:v>
                </c:pt>
                <c:pt idx="31017">
                  <c:v>-8.4985835694051295E-3</c:v>
                </c:pt>
                <c:pt idx="31018">
                  <c:v>-8.4985835694051295E-3</c:v>
                </c:pt>
                <c:pt idx="31019">
                  <c:v>-1.0204081632652901E-2</c:v>
                </c:pt>
                <c:pt idx="31020">
                  <c:v>-2.5125628140703501E-2</c:v>
                </c:pt>
                <c:pt idx="31021">
                  <c:v>-2.5817555938037799E-2</c:v>
                </c:pt>
                <c:pt idx="31022">
                  <c:v>-3.03030303030302E-2</c:v>
                </c:pt>
                <c:pt idx="31023">
                  <c:v>-1.2096774193548401E-2</c:v>
                </c:pt>
                <c:pt idx="31024">
                  <c:v>1.4256619144602699E-2</c:v>
                </c:pt>
                <c:pt idx="31025">
                  <c:v>1.4553014553014601E-2</c:v>
                </c:pt>
                <c:pt idx="31026">
                  <c:v>8.4033613445377801E-3</c:v>
                </c:pt>
                <c:pt idx="31027">
                  <c:v>9.6153846153845795E-3</c:v>
                </c:pt>
                <c:pt idx="31028">
                  <c:v>9.7560975609756097E-3</c:v>
                </c:pt>
                <c:pt idx="31029">
                  <c:v>-2.50569476082005E-2</c:v>
                </c:pt>
                <c:pt idx="31030">
                  <c:v>-3.3816425120772799E-2</c:v>
                </c:pt>
                <c:pt idx="31031">
                  <c:v>-3.5714285714285803E-2</c:v>
                </c:pt>
                <c:pt idx="31032">
                  <c:v>-3.3816425120772799E-2</c:v>
                </c:pt>
                <c:pt idx="31033">
                  <c:v>-1.3698630136986301E-2</c:v>
                </c:pt>
                <c:pt idx="31034">
                  <c:v>-1.40056022408963E-2</c:v>
                </c:pt>
                <c:pt idx="31035">
                  <c:v>-6.6282420749279494E-2</c:v>
                </c:pt>
                <c:pt idx="31036">
                  <c:v>-7.0336391437308896E-2</c:v>
                </c:pt>
                <c:pt idx="31037">
                  <c:v>-8.7248322147650895E-2</c:v>
                </c:pt>
                <c:pt idx="31038">
                  <c:v>-0.108843537414965</c:v>
                </c:pt>
                <c:pt idx="31039">
                  <c:v>-3.8062283737024097E-2</c:v>
                </c:pt>
                <c:pt idx="31040">
                  <c:v>-4.3478260869565098E-2</c:v>
                </c:pt>
                <c:pt idx="31041">
                  <c:v>-3.78006872852234E-2</c:v>
                </c:pt>
                <c:pt idx="31042">
                  <c:v>-4.2904290429042799E-2</c:v>
                </c:pt>
                <c:pt idx="31043">
                  <c:v>-3.47222222222223E-2</c:v>
                </c:pt>
                <c:pt idx="31044">
                  <c:v>-4.46735395189004E-2</c:v>
                </c:pt>
                <c:pt idx="31045">
                  <c:v>-4.5296167247386797E-2</c:v>
                </c:pt>
                <c:pt idx="31046">
                  <c:v>-5.5555555555555497E-2</c:v>
                </c:pt>
                <c:pt idx="31047">
                  <c:v>-5.4054054054053897E-2</c:v>
                </c:pt>
                <c:pt idx="31048">
                  <c:v>-7.2368421052631596E-2</c:v>
                </c:pt>
                <c:pt idx="31049">
                  <c:v>-6.00706713780918E-2</c:v>
                </c:pt>
                <c:pt idx="31050">
                  <c:v>-6.5134099616858301E-2</c:v>
                </c:pt>
                <c:pt idx="31051">
                  <c:v>-6.4150943396226401E-2</c:v>
                </c:pt>
                <c:pt idx="31052">
                  <c:v>-6.3197026022304897E-2</c:v>
                </c:pt>
                <c:pt idx="31053">
                  <c:v>-5.6105610561056E-2</c:v>
                </c:pt>
                <c:pt idx="31054">
                  <c:v>-0.14920634920634901</c:v>
                </c:pt>
                <c:pt idx="31055">
                  <c:v>-0.13636363636363599</c:v>
                </c:pt>
                <c:pt idx="31056">
                  <c:v>-0.15671641791044699</c:v>
                </c:pt>
                <c:pt idx="31057">
                  <c:v>-0.13780918727915201</c:v>
                </c:pt>
                <c:pt idx="31058">
                  <c:v>-0.17391304347826</c:v>
                </c:pt>
                <c:pt idx="31059">
                  <c:v>-0.17647058823529399</c:v>
                </c:pt>
                <c:pt idx="31060">
                  <c:v>-0.170212765957446</c:v>
                </c:pt>
                <c:pt idx="31061">
                  <c:v>-0.163265306122448</c:v>
                </c:pt>
                <c:pt idx="31062">
                  <c:v>-0.16551724137931001</c:v>
                </c:pt>
                <c:pt idx="31063">
                  <c:v>-0.159999999999999</c:v>
                </c:pt>
                <c:pt idx="31064">
                  <c:v>-0.161073825503355</c:v>
                </c:pt>
                <c:pt idx="31065">
                  <c:v>-0.16943521594684299</c:v>
                </c:pt>
                <c:pt idx="31066">
                  <c:v>-0.14583333333333301</c:v>
                </c:pt>
                <c:pt idx="31067">
                  <c:v>-0.16129032258064499</c:v>
                </c:pt>
                <c:pt idx="31068">
                  <c:v>-0.23954372623574099</c:v>
                </c:pt>
                <c:pt idx="31069">
                  <c:v>-0.235955056179775</c:v>
                </c:pt>
                <c:pt idx="31070">
                  <c:v>-0.217741935483871</c:v>
                </c:pt>
                <c:pt idx="31071">
                  <c:v>-0.21509433962264099</c:v>
                </c:pt>
                <c:pt idx="31072">
                  <c:v>2.0289855072463701E-2</c:v>
                </c:pt>
                <c:pt idx="31073">
                  <c:v>2.0289855072463701E-2</c:v>
                </c:pt>
                <c:pt idx="31074">
                  <c:v>2.1538461538461499E-2</c:v>
                </c:pt>
                <c:pt idx="31075">
                  <c:v>1.9607843137254801E-2</c:v>
                </c:pt>
                <c:pt idx="31076">
                  <c:v>-5.0083472454089898E-3</c:v>
                </c:pt>
                <c:pt idx="31077">
                  <c:v>-8.4033613445377801E-3</c:v>
                </c:pt>
                <c:pt idx="31078">
                  <c:v>-8.8183421516754203E-3</c:v>
                </c:pt>
                <c:pt idx="31079">
                  <c:v>-1.42348754448398E-2</c:v>
                </c:pt>
                <c:pt idx="31080">
                  <c:v>6.3683304647160099E-2</c:v>
                </c:pt>
                <c:pt idx="31081">
                  <c:v>7.0745697896749504E-2</c:v>
                </c:pt>
                <c:pt idx="31082">
                  <c:v>7.4235807860262001E-2</c:v>
                </c:pt>
                <c:pt idx="31083">
                  <c:v>6.9977426636568904E-2</c:v>
                </c:pt>
                <c:pt idx="31084">
                  <c:v>8.8105726872247294E-3</c:v>
                </c:pt>
                <c:pt idx="31085">
                  <c:v>-4.4247787610618402E-3</c:v>
                </c:pt>
                <c:pt idx="31086">
                  <c:v>-4.6511627906977698E-3</c:v>
                </c:pt>
                <c:pt idx="31087">
                  <c:v>-4.6082949308756602E-3</c:v>
                </c:pt>
                <c:pt idx="31088">
                  <c:v>5.24109014675051E-2</c:v>
                </c:pt>
                <c:pt idx="31089">
                  <c:v>6.25E-2</c:v>
                </c:pt>
                <c:pt idx="31090">
                  <c:v>0.11293634496919901</c:v>
                </c:pt>
                <c:pt idx="31091">
                  <c:v>0.129411764705882</c:v>
                </c:pt>
                <c:pt idx="31092">
                  <c:v>0.13784461152882199</c:v>
                </c:pt>
                <c:pt idx="31093">
                  <c:v>0.14211886304909499</c:v>
                </c:pt>
                <c:pt idx="31094">
                  <c:v>0.13381995133819899</c:v>
                </c:pt>
                <c:pt idx="31095">
                  <c:v>-1.65289256198346E-2</c:v>
                </c:pt>
                <c:pt idx="31096">
                  <c:v>4.0485829959513399E-3</c:v>
                </c:pt>
                <c:pt idx="31097">
                  <c:v>5.1020408163264799E-3</c:v>
                </c:pt>
                <c:pt idx="31098">
                  <c:v>2.0304568527918801E-2</c:v>
                </c:pt>
                <c:pt idx="31099">
                  <c:v>2.9810298102981001E-2</c:v>
                </c:pt>
                <c:pt idx="31100">
                  <c:v>2.9810298102981001E-2</c:v>
                </c:pt>
                <c:pt idx="31101">
                  <c:v>3.0470914127423698E-2</c:v>
                </c:pt>
                <c:pt idx="31102">
                  <c:v>0.210045662100456</c:v>
                </c:pt>
                <c:pt idx="31103">
                  <c:v>0.16666666666666599</c:v>
                </c:pt>
                <c:pt idx="31104">
                  <c:v>0.191176470588235</c:v>
                </c:pt>
                <c:pt idx="31105">
                  <c:v>0.19306930693069299</c:v>
                </c:pt>
                <c:pt idx="31106">
                  <c:v>0.297820823244552</c:v>
                </c:pt>
                <c:pt idx="31107">
                  <c:v>0.30612244897959101</c:v>
                </c:pt>
                <c:pt idx="31108">
                  <c:v>0.240310077519379</c:v>
                </c:pt>
                <c:pt idx="31109">
                  <c:v>0.24281984334203599</c:v>
                </c:pt>
                <c:pt idx="31110">
                  <c:v>0.27959697732997402</c:v>
                </c:pt>
                <c:pt idx="31111">
                  <c:v>0.27692307692307599</c:v>
                </c:pt>
                <c:pt idx="31112">
                  <c:v>0.27851458885941599</c:v>
                </c:pt>
                <c:pt idx="31113">
                  <c:v>0.28021978021978</c:v>
                </c:pt>
                <c:pt idx="31114">
                  <c:v>0.38333333333333303</c:v>
                </c:pt>
                <c:pt idx="31115">
                  <c:v>0.441717791411042</c:v>
                </c:pt>
                <c:pt idx="31116">
                  <c:v>0.42592592592592499</c:v>
                </c:pt>
                <c:pt idx="31117">
                  <c:v>0.45999999999999902</c:v>
                </c:pt>
                <c:pt idx="31118">
                  <c:v>0.35836177474402697</c:v>
                </c:pt>
                <c:pt idx="31119">
                  <c:v>0.41501976284584902</c:v>
                </c:pt>
                <c:pt idx="31120">
                  <c:v>0.47142857142857097</c:v>
                </c:pt>
                <c:pt idx="31121">
                  <c:v>0.51968503937007804</c:v>
                </c:pt>
                <c:pt idx="31122">
                  <c:v>0.51587301587301504</c:v>
                </c:pt>
                <c:pt idx="31123">
                  <c:v>-1.5873015873015799E-2</c:v>
                </c:pt>
                <c:pt idx="31124">
                  <c:v>-1.5873015873015799E-2</c:v>
                </c:pt>
                <c:pt idx="31125">
                  <c:v>1.4534883720930199E-2</c:v>
                </c:pt>
                <c:pt idx="31126">
                  <c:v>1.51057401812688E-2</c:v>
                </c:pt>
                <c:pt idx="31127">
                  <c:v>6.9158878504672797E-2</c:v>
                </c:pt>
                <c:pt idx="31128">
                  <c:v>0.12955465587044501</c:v>
                </c:pt>
                <c:pt idx="31129">
                  <c:v>0.21843687374749499</c:v>
                </c:pt>
                <c:pt idx="31130">
                  <c:v>0.24625267665952899</c:v>
                </c:pt>
                <c:pt idx="31131">
                  <c:v>0.26794258373205698</c:v>
                </c:pt>
                <c:pt idx="31132">
                  <c:v>0.207823960880195</c:v>
                </c:pt>
                <c:pt idx="31133">
                  <c:v>0.255255255255255</c:v>
                </c:pt>
                <c:pt idx="31134">
                  <c:v>0.27331189710610898</c:v>
                </c:pt>
                <c:pt idx="31135">
                  <c:v>0.36842105263157898</c:v>
                </c:pt>
                <c:pt idx="31136">
                  <c:v>0.29479768786127097</c:v>
                </c:pt>
                <c:pt idx="31137">
                  <c:v>0.507692307692307</c:v>
                </c:pt>
                <c:pt idx="31138">
                  <c:v>0.53605015673981105</c:v>
                </c:pt>
                <c:pt idx="31139">
                  <c:v>0.60335195530726204</c:v>
                </c:pt>
                <c:pt idx="31140">
                  <c:v>0.57104557640750597</c:v>
                </c:pt>
                <c:pt idx="31141">
                  <c:v>0.56883116883116802</c:v>
                </c:pt>
                <c:pt idx="31142">
                  <c:v>0.64583333333333304</c:v>
                </c:pt>
                <c:pt idx="31143">
                  <c:v>0.66408268733850095</c:v>
                </c:pt>
                <c:pt idx="31144">
                  <c:v>0.66961651917404097</c:v>
                </c:pt>
                <c:pt idx="31145">
                  <c:v>0.66951566951566899</c:v>
                </c:pt>
                <c:pt idx="31146">
                  <c:v>0.60723514211886298</c:v>
                </c:pt>
                <c:pt idx="31147">
                  <c:v>0.62244897959183598</c:v>
                </c:pt>
                <c:pt idx="31148">
                  <c:v>0.578666666666666</c:v>
                </c:pt>
                <c:pt idx="31149">
                  <c:v>0.59788359788359702</c:v>
                </c:pt>
                <c:pt idx="31150">
                  <c:v>0.59785522788203704</c:v>
                </c:pt>
                <c:pt idx="31151">
                  <c:v>0.62365591397849396</c:v>
                </c:pt>
                <c:pt idx="31152">
                  <c:v>0.61066666666666602</c:v>
                </c:pt>
                <c:pt idx="31153">
                  <c:v>0.61679790026246695</c:v>
                </c:pt>
                <c:pt idx="31154">
                  <c:v>0.62666666666666604</c:v>
                </c:pt>
                <c:pt idx="31155">
                  <c:v>0.62962962962962898</c:v>
                </c:pt>
                <c:pt idx="31156">
                  <c:v>0.62303664921465896</c:v>
                </c:pt>
                <c:pt idx="31157">
                  <c:v>0.69590643274853803</c:v>
                </c:pt>
                <c:pt idx="31158">
                  <c:v>0.68271954674220903</c:v>
                </c:pt>
                <c:pt idx="31159">
                  <c:v>0.66480446927374204</c:v>
                </c:pt>
                <c:pt idx="31160">
                  <c:v>1.74418604651163E-2</c:v>
                </c:pt>
                <c:pt idx="31161">
                  <c:v>2.06896551724138E-2</c:v>
                </c:pt>
                <c:pt idx="31162">
                  <c:v>1.7013232514177599E-2</c:v>
                </c:pt>
                <c:pt idx="31163">
                  <c:v>2.3346303501945401E-2</c:v>
                </c:pt>
                <c:pt idx="31164">
                  <c:v>2.4489795918367401E-2</c:v>
                </c:pt>
                <c:pt idx="31165">
                  <c:v>4.82758620689656E-2</c:v>
                </c:pt>
                <c:pt idx="31166">
                  <c:v>4.82758620689656E-2</c:v>
                </c:pt>
                <c:pt idx="31167">
                  <c:v>4.4585987261146397E-2</c:v>
                </c:pt>
                <c:pt idx="31168">
                  <c:v>3.8539553752535399E-2</c:v>
                </c:pt>
                <c:pt idx="31169">
                  <c:v>8.2987551867219605E-3</c:v>
                </c:pt>
                <c:pt idx="31170">
                  <c:v>8.6580086580085799E-3</c:v>
                </c:pt>
                <c:pt idx="31171">
                  <c:v>1.32743362831857E-2</c:v>
                </c:pt>
                <c:pt idx="31172">
                  <c:v>1.9607843137254801E-2</c:v>
                </c:pt>
                <c:pt idx="31173">
                  <c:v>3.2679738562091602E-2</c:v>
                </c:pt>
                <c:pt idx="31174">
                  <c:v>2.58620689655173E-2</c:v>
                </c:pt>
                <c:pt idx="31175">
                  <c:v>3.2679738562091602E-2</c:v>
                </c:pt>
                <c:pt idx="31176">
                  <c:v>1.2396694214876099E-2</c:v>
                </c:pt>
                <c:pt idx="31177">
                  <c:v>1.35135135135135E-2</c:v>
                </c:pt>
                <c:pt idx="31178">
                  <c:v>0</c:v>
                </c:pt>
                <c:pt idx="31179">
                  <c:v>0</c:v>
                </c:pt>
                <c:pt idx="31180">
                  <c:v>-5.5865921787709898E-3</c:v>
                </c:pt>
                <c:pt idx="31181">
                  <c:v>-5.3763440860214997E-3</c:v>
                </c:pt>
                <c:pt idx="31182">
                  <c:v>-5.8479532163742097E-3</c:v>
                </c:pt>
                <c:pt idx="31183">
                  <c:v>2.04081632653061E-2</c:v>
                </c:pt>
                <c:pt idx="31184">
                  <c:v>5.4441260744985502E-2</c:v>
                </c:pt>
                <c:pt idx="31185">
                  <c:v>0.107871720116618</c:v>
                </c:pt>
                <c:pt idx="31186">
                  <c:v>0.107871720116618</c:v>
                </c:pt>
                <c:pt idx="31187">
                  <c:v>0.10914454277286099</c:v>
                </c:pt>
                <c:pt idx="31188">
                  <c:v>7.0512820512820401E-2</c:v>
                </c:pt>
                <c:pt idx="31189">
                  <c:v>7.09677419354839E-2</c:v>
                </c:pt>
                <c:pt idx="31190">
                  <c:v>0.114093959731543</c:v>
                </c:pt>
                <c:pt idx="31191">
                  <c:v>0.11111111111111099</c:v>
                </c:pt>
                <c:pt idx="31192">
                  <c:v>0.11724137931034399</c:v>
                </c:pt>
                <c:pt idx="31193">
                  <c:v>0.1328125</c:v>
                </c:pt>
                <c:pt idx="31194">
                  <c:v>0.125925925925926</c:v>
                </c:pt>
                <c:pt idx="31195">
                  <c:v>0.13599999999999901</c:v>
                </c:pt>
                <c:pt idx="31196">
                  <c:v>0.12230215827338101</c:v>
                </c:pt>
                <c:pt idx="31197">
                  <c:v>0.11787072243346</c:v>
                </c:pt>
                <c:pt idx="31198">
                  <c:v>0.116104868913857</c:v>
                </c:pt>
                <c:pt idx="31199">
                  <c:v>0.123505976095617</c:v>
                </c:pt>
                <c:pt idx="31200">
                  <c:v>0.125506072874493</c:v>
                </c:pt>
                <c:pt idx="31201">
                  <c:v>0.16393442622950799</c:v>
                </c:pt>
                <c:pt idx="31202">
                  <c:v>0.175438596491228</c:v>
                </c:pt>
                <c:pt idx="31203">
                  <c:v>0.27346938775510199</c:v>
                </c:pt>
                <c:pt idx="31204">
                  <c:v>0.29411764705882298</c:v>
                </c:pt>
                <c:pt idx="31205">
                  <c:v>0.29914529914529903</c:v>
                </c:pt>
                <c:pt idx="31206">
                  <c:v>0.24886877828054299</c:v>
                </c:pt>
                <c:pt idx="31207">
                  <c:v>0.27586206896551702</c:v>
                </c:pt>
                <c:pt idx="31208">
                  <c:v>0.26890756302521002</c:v>
                </c:pt>
                <c:pt idx="31209">
                  <c:v>0.28070175438596401</c:v>
                </c:pt>
                <c:pt idx="31210">
                  <c:v>0.29515418502202601</c:v>
                </c:pt>
                <c:pt idx="31211">
                  <c:v>0.33043478260869502</c:v>
                </c:pt>
                <c:pt idx="31212">
                  <c:v>0.35344827586206801</c:v>
                </c:pt>
                <c:pt idx="31213">
                  <c:v>0.35344827586206801</c:v>
                </c:pt>
                <c:pt idx="31214">
                  <c:v>0.37743190661478598</c:v>
                </c:pt>
                <c:pt idx="31215">
                  <c:v>0.40928270042194098</c:v>
                </c:pt>
                <c:pt idx="31216">
                  <c:v>6.5743944636678098E-2</c:v>
                </c:pt>
                <c:pt idx="31217">
                  <c:v>6.1488673139158602E-2</c:v>
                </c:pt>
                <c:pt idx="31218">
                  <c:v>9.5975232198142399E-2</c:v>
                </c:pt>
                <c:pt idx="31219">
                  <c:v>0.100977198697068</c:v>
                </c:pt>
                <c:pt idx="31220">
                  <c:v>-4.72972972972973E-2</c:v>
                </c:pt>
                <c:pt idx="31221">
                  <c:v>-6.8493150684931503E-2</c:v>
                </c:pt>
                <c:pt idx="31222">
                  <c:v>-8.2437275985663E-2</c:v>
                </c:pt>
                <c:pt idx="31223">
                  <c:v>-0.19557195571955699</c:v>
                </c:pt>
                <c:pt idx="31224">
                  <c:v>1.74418604651163E-2</c:v>
                </c:pt>
                <c:pt idx="31225">
                  <c:v>1.8927444794952699E-2</c:v>
                </c:pt>
                <c:pt idx="31226">
                  <c:v>2.06896551724138E-2</c:v>
                </c:pt>
                <c:pt idx="31227">
                  <c:v>2.26415094339622E-2</c:v>
                </c:pt>
                <c:pt idx="31228">
                  <c:v>2.2471910112359599E-2</c:v>
                </c:pt>
                <c:pt idx="31229">
                  <c:v>2.1739130434782698E-2</c:v>
                </c:pt>
                <c:pt idx="31230">
                  <c:v>2.52100840336133E-2</c:v>
                </c:pt>
                <c:pt idx="31231">
                  <c:v>2.4291497975708499E-2</c:v>
                </c:pt>
                <c:pt idx="31232">
                  <c:v>2.62008733624454E-2</c:v>
                </c:pt>
                <c:pt idx="31233">
                  <c:v>2.9850746268656799E-2</c:v>
                </c:pt>
                <c:pt idx="31234">
                  <c:v>2.3923444976076499E-2</c:v>
                </c:pt>
                <c:pt idx="31235">
                  <c:v>2.5773195876288499E-2</c:v>
                </c:pt>
                <c:pt idx="31236">
                  <c:v>-1.9323671497584599E-2</c:v>
                </c:pt>
                <c:pt idx="31237">
                  <c:v>0.116772823779193</c:v>
                </c:pt>
                <c:pt idx="31238">
                  <c:v>0.12745098039215599</c:v>
                </c:pt>
                <c:pt idx="31239">
                  <c:v>0.14525139664804401</c:v>
                </c:pt>
                <c:pt idx="31240">
                  <c:v>0.11178247734138901</c:v>
                </c:pt>
                <c:pt idx="31241">
                  <c:v>0.127868852459016</c:v>
                </c:pt>
                <c:pt idx="31242">
                  <c:v>0.11042944785276</c:v>
                </c:pt>
                <c:pt idx="31243">
                  <c:v>0.13595166163142</c:v>
                </c:pt>
                <c:pt idx="31244">
                  <c:v>-6.7961165048543604E-2</c:v>
                </c:pt>
                <c:pt idx="31245">
                  <c:v>-6.9306930693069299E-2</c:v>
                </c:pt>
                <c:pt idx="31246">
                  <c:v>-0.191860465116278</c:v>
                </c:pt>
                <c:pt idx="31247">
                  <c:v>-0.169811320754716</c:v>
                </c:pt>
                <c:pt idx="31248">
                  <c:v>-0.21904761904761899</c:v>
                </c:pt>
                <c:pt idx="31249">
                  <c:v>-0.23389830508474499</c:v>
                </c:pt>
                <c:pt idx="31250">
                  <c:v>-0.22641509433962201</c:v>
                </c:pt>
                <c:pt idx="31251">
                  <c:v>-0.23376623376623301</c:v>
                </c:pt>
                <c:pt idx="31252">
                  <c:v>-0.23376623376623301</c:v>
                </c:pt>
                <c:pt idx="31253">
                  <c:v>-0.24041811846689801</c:v>
                </c:pt>
                <c:pt idx="31254">
                  <c:v>-0.23225806451612799</c:v>
                </c:pt>
                <c:pt idx="31255">
                  <c:v>-0.23225806451612799</c:v>
                </c:pt>
                <c:pt idx="31256">
                  <c:v>-0.23225806451612799</c:v>
                </c:pt>
                <c:pt idx="31257">
                  <c:v>-0.22929936305732401</c:v>
                </c:pt>
                <c:pt idx="31258">
                  <c:v>-0.258566978193146</c:v>
                </c:pt>
                <c:pt idx="31259">
                  <c:v>-0.11656441717791401</c:v>
                </c:pt>
                <c:pt idx="31260">
                  <c:v>-0.11949685534591099</c:v>
                </c:pt>
                <c:pt idx="31261">
                  <c:v>-0.130136986301369</c:v>
                </c:pt>
                <c:pt idx="31262">
                  <c:v>-0.14074074074074</c:v>
                </c:pt>
                <c:pt idx="31263">
                  <c:v>-9.7643097643097698E-2</c:v>
                </c:pt>
                <c:pt idx="31264">
                  <c:v>-9.4462540716612406E-2</c:v>
                </c:pt>
                <c:pt idx="31265">
                  <c:v>-7.3954983922829495E-2</c:v>
                </c:pt>
                <c:pt idx="31266">
                  <c:v>-6.82492581602374E-2</c:v>
                </c:pt>
                <c:pt idx="31267">
                  <c:v>-5.5865921787709501E-2</c:v>
                </c:pt>
                <c:pt idx="31268">
                  <c:v>-5.6818181818181802E-2</c:v>
                </c:pt>
                <c:pt idx="31269">
                  <c:v>-5.9880239520958098E-2</c:v>
                </c:pt>
                <c:pt idx="31270">
                  <c:v>-6.02409638554217E-2</c:v>
                </c:pt>
                <c:pt idx="31271">
                  <c:v>-6.4102564102564097E-2</c:v>
                </c:pt>
                <c:pt idx="31272">
                  <c:v>-6.4102564102564097E-2</c:v>
                </c:pt>
                <c:pt idx="31273">
                  <c:v>-6.8965517241379198E-2</c:v>
                </c:pt>
                <c:pt idx="31274">
                  <c:v>-6.8965517241379198E-2</c:v>
                </c:pt>
                <c:pt idx="31275">
                  <c:v>-6.7567567567567502E-2</c:v>
                </c:pt>
                <c:pt idx="31276">
                  <c:v>-8.1272084805653594E-2</c:v>
                </c:pt>
                <c:pt idx="31277">
                  <c:v>-9.0252707581227304E-2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1.6822429906542001E-2</c:v>
                </c:pt>
                <c:pt idx="31284">
                  <c:v>-5.7142857142857802E-3</c:v>
                </c:pt>
                <c:pt idx="31285">
                  <c:v>-5.6497175141243501E-3</c:v>
                </c:pt>
                <c:pt idx="31286">
                  <c:v>-5.6925996204932796E-3</c:v>
                </c:pt>
                <c:pt idx="31287">
                  <c:v>-5.73613766730396E-3</c:v>
                </c:pt>
                <c:pt idx="31288">
                  <c:v>-4.2084168336673201E-2</c:v>
                </c:pt>
                <c:pt idx="31289">
                  <c:v>-4.2596348884381199E-2</c:v>
                </c:pt>
                <c:pt idx="31290">
                  <c:v>-3.5294117647058899E-2</c:v>
                </c:pt>
                <c:pt idx="31291">
                  <c:v>-3.7190082644628003E-2</c:v>
                </c:pt>
                <c:pt idx="31292">
                  <c:v>-3.6885245901639302E-2</c:v>
                </c:pt>
                <c:pt idx="31293">
                  <c:v>-6.2880324543610394E-2</c:v>
                </c:pt>
                <c:pt idx="31294">
                  <c:v>-6.2880324543610394E-2</c:v>
                </c:pt>
                <c:pt idx="31295">
                  <c:v>-5.8091286307053902E-2</c:v>
                </c:pt>
                <c:pt idx="31296">
                  <c:v>-9.1358024691358106E-2</c:v>
                </c:pt>
                <c:pt idx="31297">
                  <c:v>-8.2524271844660102E-2</c:v>
                </c:pt>
                <c:pt idx="31298">
                  <c:v>-7.5060532687651199E-2</c:v>
                </c:pt>
                <c:pt idx="31299">
                  <c:v>-1.6470588235294001E-2</c:v>
                </c:pt>
                <c:pt idx="31300">
                  <c:v>-4.6004842615012101E-2</c:v>
                </c:pt>
                <c:pt idx="31301">
                  <c:v>-4.6228710462287097E-2</c:v>
                </c:pt>
                <c:pt idx="31302">
                  <c:v>-4.8672566371681297E-2</c:v>
                </c:pt>
                <c:pt idx="31303">
                  <c:v>-4.8458149779735601E-2</c:v>
                </c:pt>
                <c:pt idx="31304">
                  <c:v>-2.2026431718061599E-2</c:v>
                </c:pt>
                <c:pt idx="31305">
                  <c:v>-2.2123893805309599E-2</c:v>
                </c:pt>
                <c:pt idx="31306">
                  <c:v>-2.2222222222222102E-2</c:v>
                </c:pt>
                <c:pt idx="31307">
                  <c:v>-2.3809523809523701E-2</c:v>
                </c:pt>
                <c:pt idx="31308">
                  <c:v>1.14942528735633E-2</c:v>
                </c:pt>
                <c:pt idx="31309">
                  <c:v>1.21654501216545E-2</c:v>
                </c:pt>
                <c:pt idx="31310">
                  <c:v>-1.6786570743405099E-2</c:v>
                </c:pt>
                <c:pt idx="31311">
                  <c:v>-9.7560975609756097E-3</c:v>
                </c:pt>
                <c:pt idx="31312">
                  <c:v>-9.7560975609756097E-3</c:v>
                </c:pt>
                <c:pt idx="31313">
                  <c:v>-2.83286118980163E-3</c:v>
                </c:pt>
                <c:pt idx="31314">
                  <c:v>-2.5316455696202602E-3</c:v>
                </c:pt>
                <c:pt idx="31315">
                  <c:v>3.6649214659685903E-2</c:v>
                </c:pt>
                <c:pt idx="31316">
                  <c:v>4.63215258855584E-2</c:v>
                </c:pt>
                <c:pt idx="31317">
                  <c:v>5.0147492625368599E-2</c:v>
                </c:pt>
                <c:pt idx="31318">
                  <c:v>2.3809523809523701E-2</c:v>
                </c:pt>
                <c:pt idx="31319">
                  <c:v>9.8305084745762703E-2</c:v>
                </c:pt>
                <c:pt idx="31320">
                  <c:v>2.6666666666666599E-2</c:v>
                </c:pt>
                <c:pt idx="31321">
                  <c:v>2.70270270270269E-2</c:v>
                </c:pt>
                <c:pt idx="31322">
                  <c:v>3.3033033033033003E-2</c:v>
                </c:pt>
                <c:pt idx="31323">
                  <c:v>4.4982698961937698E-2</c:v>
                </c:pt>
                <c:pt idx="31324">
                  <c:v>3.0674846625766899E-2</c:v>
                </c:pt>
                <c:pt idx="31325">
                  <c:v>3.03030303030302E-2</c:v>
                </c:pt>
                <c:pt idx="31326">
                  <c:v>-6.0498220640569297E-2</c:v>
                </c:pt>
                <c:pt idx="31327">
                  <c:v>3.1948881789136598E-3</c:v>
                </c:pt>
                <c:pt idx="31328">
                  <c:v>-2.5974025974025899E-2</c:v>
                </c:pt>
                <c:pt idx="31329">
                  <c:v>-6.5359477124182696E-3</c:v>
                </c:pt>
                <c:pt idx="31330">
                  <c:v>-6.0975609756097598E-3</c:v>
                </c:pt>
                <c:pt idx="31331">
                  <c:v>-7.75193798449613E-3</c:v>
                </c:pt>
                <c:pt idx="31332">
                  <c:v>-1.63934426229508E-2</c:v>
                </c:pt>
                <c:pt idx="31333">
                  <c:v>7.2847682119205198E-2</c:v>
                </c:pt>
                <c:pt idx="31334">
                  <c:v>5.8103975535168197E-2</c:v>
                </c:pt>
                <c:pt idx="31335">
                  <c:v>8.8050314465408702E-2</c:v>
                </c:pt>
                <c:pt idx="31336">
                  <c:v>5.7057057057056902E-2</c:v>
                </c:pt>
                <c:pt idx="31337">
                  <c:v>5.2924791086351002E-2</c:v>
                </c:pt>
                <c:pt idx="31338">
                  <c:v>5.4755043227665702E-2</c:v>
                </c:pt>
                <c:pt idx="31339">
                  <c:v>4.8484848484848499E-2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8.8062622309197494E-2</c:v>
                </c:pt>
                <c:pt idx="31346">
                  <c:v>5.5214723926380202E-2</c:v>
                </c:pt>
                <c:pt idx="31347">
                  <c:v>5.32544378698225E-2</c:v>
                </c:pt>
                <c:pt idx="31348">
                  <c:v>5.6603773584905599E-2</c:v>
                </c:pt>
                <c:pt idx="31349">
                  <c:v>5.4989816700610997E-2</c:v>
                </c:pt>
                <c:pt idx="31350">
                  <c:v>4.1749502982107299E-2</c:v>
                </c:pt>
                <c:pt idx="31351">
                  <c:v>4.8498845265589001E-2</c:v>
                </c:pt>
                <c:pt idx="31352">
                  <c:v>4.8054919908466699E-2</c:v>
                </c:pt>
                <c:pt idx="31353">
                  <c:v>0.16097560975609701</c:v>
                </c:pt>
                <c:pt idx="31354">
                  <c:v>0.17468354430379701</c:v>
                </c:pt>
                <c:pt idx="31355">
                  <c:v>0.25531914893617003</c:v>
                </c:pt>
                <c:pt idx="31356">
                  <c:v>0.238356164383561</c:v>
                </c:pt>
                <c:pt idx="31357">
                  <c:v>0.297450424929178</c:v>
                </c:pt>
                <c:pt idx="31358">
                  <c:v>0.31914893617021201</c:v>
                </c:pt>
                <c:pt idx="31359">
                  <c:v>0.38278931750741801</c:v>
                </c:pt>
                <c:pt idx="31360">
                  <c:v>0.392097264437689</c:v>
                </c:pt>
                <c:pt idx="31361">
                  <c:v>0.36246786632390698</c:v>
                </c:pt>
                <c:pt idx="31362">
                  <c:v>0.44761904761904697</c:v>
                </c:pt>
                <c:pt idx="31363">
                  <c:v>0.436708860759493</c:v>
                </c:pt>
                <c:pt idx="31364">
                  <c:v>0.45999999999999902</c:v>
                </c:pt>
                <c:pt idx="31365">
                  <c:v>0.473015873015873</c:v>
                </c:pt>
                <c:pt idx="31366">
                  <c:v>0.50853242320819103</c:v>
                </c:pt>
                <c:pt idx="31367">
                  <c:v>0.560283687943262</c:v>
                </c:pt>
                <c:pt idx="31368">
                  <c:v>0.57246376811594202</c:v>
                </c:pt>
                <c:pt idx="31369">
                  <c:v>0.56834532374100699</c:v>
                </c:pt>
                <c:pt idx="31370">
                  <c:v>0.56776556776556697</c:v>
                </c:pt>
                <c:pt idx="31371">
                  <c:v>0.59851301115241595</c:v>
                </c:pt>
                <c:pt idx="31372">
                  <c:v>0.50666666666666604</c:v>
                </c:pt>
                <c:pt idx="31373">
                  <c:v>0.55555555555555503</c:v>
                </c:pt>
                <c:pt idx="31374">
                  <c:v>0.578231292517006</c:v>
                </c:pt>
                <c:pt idx="31375">
                  <c:v>0.586666666666666</c:v>
                </c:pt>
                <c:pt idx="31376">
                  <c:v>0.858108108108108</c:v>
                </c:pt>
                <c:pt idx="31377">
                  <c:v>0.87375415282391999</c:v>
                </c:pt>
                <c:pt idx="31378">
                  <c:v>0.85526315789473695</c:v>
                </c:pt>
                <c:pt idx="31379">
                  <c:v>0.84</c:v>
                </c:pt>
                <c:pt idx="31380">
                  <c:v>0.88505747126436696</c:v>
                </c:pt>
                <c:pt idx="31381">
                  <c:v>0.94346289752650103</c:v>
                </c:pt>
                <c:pt idx="31382">
                  <c:v>0.94736842105263097</c:v>
                </c:pt>
                <c:pt idx="31383">
                  <c:v>0.93442622950819598</c:v>
                </c:pt>
                <c:pt idx="31384">
                  <c:v>0.92182410423452699</c:v>
                </c:pt>
                <c:pt idx="31385">
                  <c:v>0.93589743589743501</c:v>
                </c:pt>
                <c:pt idx="31386">
                  <c:v>0.91746031746031698</c:v>
                </c:pt>
                <c:pt idx="31387">
                  <c:v>0.92332268370606996</c:v>
                </c:pt>
                <c:pt idx="31388">
                  <c:v>0.93527508090614897</c:v>
                </c:pt>
                <c:pt idx="31389">
                  <c:v>0.93571428571428505</c:v>
                </c:pt>
                <c:pt idx="31390">
                  <c:v>0.95620437956204296</c:v>
                </c:pt>
                <c:pt idx="31391">
                  <c:v>0.96501457725947504</c:v>
                </c:pt>
                <c:pt idx="31392">
                  <c:v>0.96501457725947504</c:v>
                </c:pt>
                <c:pt idx="31393">
                  <c:v>0.98219584569732898</c:v>
                </c:pt>
                <c:pt idx="31394">
                  <c:v>4.2674253200569697E-3</c:v>
                </c:pt>
                <c:pt idx="31395">
                  <c:v>4.2674253200569697E-3</c:v>
                </c:pt>
                <c:pt idx="31396">
                  <c:v>5.0420168067226703E-3</c:v>
                </c:pt>
                <c:pt idx="31397">
                  <c:v>4.9423393739702597E-3</c:v>
                </c:pt>
                <c:pt idx="31398">
                  <c:v>5.2910052910053402E-3</c:v>
                </c:pt>
                <c:pt idx="31399">
                  <c:v>5.0761421319795996E-3</c:v>
                </c:pt>
                <c:pt idx="31400">
                  <c:v>5.2910052910053402E-3</c:v>
                </c:pt>
                <c:pt idx="31401">
                  <c:v>6.1855670103092503E-3</c:v>
                </c:pt>
                <c:pt idx="31402">
                  <c:v>-1.34529147982063E-2</c:v>
                </c:pt>
                <c:pt idx="31403">
                  <c:v>-7.7363896848137603E-2</c:v>
                </c:pt>
                <c:pt idx="31404">
                  <c:v>-0.12068965517241299</c:v>
                </c:pt>
                <c:pt idx="31405">
                  <c:v>-0.114130434782608</c:v>
                </c:pt>
                <c:pt idx="31406">
                  <c:v>-0.17037037037037001</c:v>
                </c:pt>
                <c:pt idx="31407">
                  <c:v>-9.6774193548386997E-2</c:v>
                </c:pt>
                <c:pt idx="31408">
                  <c:v>-8.8948787061994702E-2</c:v>
                </c:pt>
                <c:pt idx="31409">
                  <c:v>-8.5227272727272693E-2</c:v>
                </c:pt>
                <c:pt idx="31410">
                  <c:v>-9.1463414634146395E-2</c:v>
                </c:pt>
                <c:pt idx="31411">
                  <c:v>-9.1463414634146395E-2</c:v>
                </c:pt>
                <c:pt idx="31412">
                  <c:v>-0.114369501466275</c:v>
                </c:pt>
                <c:pt idx="31413">
                  <c:v>-4.6728971962616703E-2</c:v>
                </c:pt>
                <c:pt idx="31414">
                  <c:v>-4.6153846153846198E-2</c:v>
                </c:pt>
                <c:pt idx="31415">
                  <c:v>-4.8231511254019199E-2</c:v>
                </c:pt>
                <c:pt idx="31416">
                  <c:v>-5.8441558441558503E-2</c:v>
                </c:pt>
                <c:pt idx="31417">
                  <c:v>-6.25E-2</c:v>
                </c:pt>
                <c:pt idx="31418">
                  <c:v>-6.5217391304347894E-2</c:v>
                </c:pt>
                <c:pt idx="31419">
                  <c:v>0</c:v>
                </c:pt>
                <c:pt idx="31420">
                  <c:v>-1.2048192771084199E-2</c:v>
                </c:pt>
                <c:pt idx="31421">
                  <c:v>-1.04529616724737E-2</c:v>
                </c:pt>
                <c:pt idx="31422">
                  <c:v>-5.8441558441558503E-2</c:v>
                </c:pt>
                <c:pt idx="31423">
                  <c:v>-2.9702970297029702E-2</c:v>
                </c:pt>
                <c:pt idx="31424">
                  <c:v>-0.177631578947368</c:v>
                </c:pt>
                <c:pt idx="31425">
                  <c:v>-0.12703583061889201</c:v>
                </c:pt>
                <c:pt idx="31426">
                  <c:v>-0.113043478260869</c:v>
                </c:pt>
                <c:pt idx="31427">
                  <c:v>-3.7037037037036903E-2</c:v>
                </c:pt>
                <c:pt idx="31428">
                  <c:v>-2.42424242424241E-2</c:v>
                </c:pt>
                <c:pt idx="31429">
                  <c:v>-7.3015873015872895E-2</c:v>
                </c:pt>
                <c:pt idx="31430">
                  <c:v>-6.7448680351906098E-2</c:v>
                </c:pt>
                <c:pt idx="31431">
                  <c:v>-4.54545454545454E-2</c:v>
                </c:pt>
                <c:pt idx="31432">
                  <c:v>-5.1851851851851802E-2</c:v>
                </c:pt>
                <c:pt idx="31433">
                  <c:v>-1.57728706624604E-2</c:v>
                </c:pt>
                <c:pt idx="31434">
                  <c:v>-1.9607843137254801E-2</c:v>
                </c:pt>
                <c:pt idx="31435">
                  <c:v>-1.9305019305019201E-2</c:v>
                </c:pt>
                <c:pt idx="31436">
                  <c:v>0.1</c:v>
                </c:pt>
                <c:pt idx="31437">
                  <c:v>0.112</c:v>
                </c:pt>
                <c:pt idx="31438">
                  <c:v>0.12230215827338101</c:v>
                </c:pt>
                <c:pt idx="31439">
                  <c:v>0.147410358565737</c:v>
                </c:pt>
                <c:pt idx="31440">
                  <c:v>0.15636363636363601</c:v>
                </c:pt>
                <c:pt idx="31441">
                  <c:v>0.18218623481781299</c:v>
                </c:pt>
                <c:pt idx="31442">
                  <c:v>0.237735849056603</c:v>
                </c:pt>
                <c:pt idx="31443">
                  <c:v>0.268085106382978</c:v>
                </c:pt>
                <c:pt idx="31444">
                  <c:v>0.22419928825622701</c:v>
                </c:pt>
                <c:pt idx="31445">
                  <c:v>0.293023255813953</c:v>
                </c:pt>
                <c:pt idx="31446">
                  <c:v>0.22429906542056</c:v>
                </c:pt>
                <c:pt idx="31447">
                  <c:v>0.22222222222222199</c:v>
                </c:pt>
                <c:pt idx="31448">
                  <c:v>0.247422680412371</c:v>
                </c:pt>
                <c:pt idx="31449">
                  <c:v>0.25373134328358199</c:v>
                </c:pt>
                <c:pt idx="31450">
                  <c:v>0.23555555555555499</c:v>
                </c:pt>
                <c:pt idx="31451">
                  <c:v>0.23766816143497699</c:v>
                </c:pt>
                <c:pt idx="31452">
                  <c:v>0.25118483412322201</c:v>
                </c:pt>
                <c:pt idx="31453">
                  <c:v>0.40495867768595001</c:v>
                </c:pt>
                <c:pt idx="31454">
                  <c:v>0.27878787878787797</c:v>
                </c:pt>
                <c:pt idx="31455">
                  <c:v>0.291139240506329</c:v>
                </c:pt>
                <c:pt idx="31456">
                  <c:v>0.35658914728682101</c:v>
                </c:pt>
                <c:pt idx="31457">
                  <c:v>0.33333333333333298</c:v>
                </c:pt>
                <c:pt idx="31458">
                  <c:v>-4.2674253200569697E-3</c:v>
                </c:pt>
                <c:pt idx="31459">
                  <c:v>-4.6656298600311601E-3</c:v>
                </c:pt>
                <c:pt idx="31460">
                  <c:v>6.3829787234042507E-2</c:v>
                </c:pt>
                <c:pt idx="31461">
                  <c:v>8.1712062256809201E-2</c:v>
                </c:pt>
                <c:pt idx="31462">
                  <c:v>8.3333333333333204E-2</c:v>
                </c:pt>
                <c:pt idx="31463">
                  <c:v>8.04597701149425E-2</c:v>
                </c:pt>
                <c:pt idx="31464">
                  <c:v>7.6642335766423403E-2</c:v>
                </c:pt>
                <c:pt idx="31465">
                  <c:v>8.7719298245614002E-2</c:v>
                </c:pt>
                <c:pt idx="31466">
                  <c:v>9.0180360721442795E-2</c:v>
                </c:pt>
                <c:pt idx="31467">
                  <c:v>5.95238095238095E-2</c:v>
                </c:pt>
                <c:pt idx="31468">
                  <c:v>9.3023255813953404E-2</c:v>
                </c:pt>
                <c:pt idx="31469">
                  <c:v>9.6774193548386997E-2</c:v>
                </c:pt>
                <c:pt idx="31470">
                  <c:v>0.10762331838564999</c:v>
                </c:pt>
                <c:pt idx="31471">
                  <c:v>0.109090909090909</c:v>
                </c:pt>
                <c:pt idx="31472">
                  <c:v>0.12121212121212099</c:v>
                </c:pt>
                <c:pt idx="31473">
                  <c:v>4.7835990888382703E-2</c:v>
                </c:pt>
                <c:pt idx="31474">
                  <c:v>0.16600790513833899</c:v>
                </c:pt>
                <c:pt idx="31475">
                  <c:v>0.192660550458715</c:v>
                </c:pt>
                <c:pt idx="31476">
                  <c:v>0.24861878453038599</c:v>
                </c:pt>
                <c:pt idx="31477">
                  <c:v>0.26315789473684198</c:v>
                </c:pt>
                <c:pt idx="31478">
                  <c:v>0.43973941368078101</c:v>
                </c:pt>
                <c:pt idx="31479">
                  <c:v>0.45454545454545398</c:v>
                </c:pt>
                <c:pt idx="31480">
                  <c:v>0.50495049504950495</c:v>
                </c:pt>
                <c:pt idx="31481">
                  <c:v>0.54448398576512402</c:v>
                </c:pt>
                <c:pt idx="31482">
                  <c:v>0.62068965517241304</c:v>
                </c:pt>
                <c:pt idx="31483">
                  <c:v>0.60402684563758302</c:v>
                </c:pt>
                <c:pt idx="31484">
                  <c:v>0.63321799307958404</c:v>
                </c:pt>
                <c:pt idx="31485">
                  <c:v>0.65124555160142295</c:v>
                </c:pt>
                <c:pt idx="31486">
                  <c:v>0.73426573426573405</c:v>
                </c:pt>
                <c:pt idx="31487">
                  <c:v>0.58260869565217299</c:v>
                </c:pt>
                <c:pt idx="31488">
                  <c:v>0.58974358974358898</c:v>
                </c:pt>
                <c:pt idx="31489">
                  <c:v>0.45762711864406702</c:v>
                </c:pt>
                <c:pt idx="31490">
                  <c:v>0.43315508021390298</c:v>
                </c:pt>
                <c:pt idx="31491">
                  <c:v>0.736363636363636</c:v>
                </c:pt>
                <c:pt idx="31492">
                  <c:v>0.62307692307692297</c:v>
                </c:pt>
                <c:pt idx="31493">
                  <c:v>0.63876651982378796</c:v>
                </c:pt>
                <c:pt idx="31494">
                  <c:v>0.68558951965065495</c:v>
                </c:pt>
                <c:pt idx="31495">
                  <c:v>0.66379310344827502</c:v>
                </c:pt>
                <c:pt idx="31496">
                  <c:v>0.6875</c:v>
                </c:pt>
                <c:pt idx="31497">
                  <c:v>0.68468468468468402</c:v>
                </c:pt>
                <c:pt idx="31498">
                  <c:v>0.72850678733031604</c:v>
                </c:pt>
                <c:pt idx="31499">
                  <c:v>0.47878787878787799</c:v>
                </c:pt>
                <c:pt idx="31500">
                  <c:v>0.47987616099071201</c:v>
                </c:pt>
                <c:pt idx="31501">
                  <c:v>-8.4985835694051295E-3</c:v>
                </c:pt>
                <c:pt idx="31502">
                  <c:v>-9.2024539877299995E-3</c:v>
                </c:pt>
                <c:pt idx="31503">
                  <c:v>-1.9867549668874201E-2</c:v>
                </c:pt>
                <c:pt idx="31504">
                  <c:v>-1.9867549668874201E-2</c:v>
                </c:pt>
                <c:pt idx="31505">
                  <c:v>-2.3622047244094401E-2</c:v>
                </c:pt>
                <c:pt idx="31506">
                  <c:v>-5.8479532163742097E-3</c:v>
                </c:pt>
                <c:pt idx="31507">
                  <c:v>-5.3859964093356796E-3</c:v>
                </c:pt>
                <c:pt idx="31508">
                  <c:v>-5.0761421319795996E-3</c:v>
                </c:pt>
                <c:pt idx="31509">
                  <c:v>-6.0606060606060996E-3</c:v>
                </c:pt>
                <c:pt idx="31510">
                  <c:v>-5.8939096267189798E-3</c:v>
                </c:pt>
                <c:pt idx="31511">
                  <c:v>-1.8947368421052602E-2</c:v>
                </c:pt>
                <c:pt idx="31512">
                  <c:v>-1.4018691588784901E-2</c:v>
                </c:pt>
                <c:pt idx="31513">
                  <c:v>-1.45631067961164E-2</c:v>
                </c:pt>
                <c:pt idx="31514">
                  <c:v>-9.8522167487684591E-3</c:v>
                </c:pt>
                <c:pt idx="31515">
                  <c:v>-1.8087855297157701E-2</c:v>
                </c:pt>
                <c:pt idx="31516">
                  <c:v>-1.03092783505154E-2</c:v>
                </c:pt>
                <c:pt idx="31517">
                  <c:v>-1.00502512562814E-2</c:v>
                </c:pt>
                <c:pt idx="31518">
                  <c:v>4.8309178743961498E-3</c:v>
                </c:pt>
                <c:pt idx="31519">
                  <c:v>4.6948356807512397E-3</c:v>
                </c:pt>
                <c:pt idx="31520">
                  <c:v>1.1709601873536301E-2</c:v>
                </c:pt>
                <c:pt idx="31521">
                  <c:v>3.3816425120772799E-2</c:v>
                </c:pt>
                <c:pt idx="31522">
                  <c:v>4.1564792176039103E-2</c:v>
                </c:pt>
                <c:pt idx="31523">
                  <c:v>2.0618556701030799E-2</c:v>
                </c:pt>
                <c:pt idx="31524">
                  <c:v>6.4066852367687901E-2</c:v>
                </c:pt>
                <c:pt idx="31525">
                  <c:v>5.6234718826405801E-2</c:v>
                </c:pt>
                <c:pt idx="31526">
                  <c:v>5.9431524547803601E-2</c:v>
                </c:pt>
                <c:pt idx="31527">
                  <c:v>3.4999999999999899E-2</c:v>
                </c:pt>
                <c:pt idx="31528">
                  <c:v>3.4146341463414602E-2</c:v>
                </c:pt>
                <c:pt idx="31529">
                  <c:v>2.9702970297029702E-2</c:v>
                </c:pt>
                <c:pt idx="31530">
                  <c:v>5.1851851851851802E-2</c:v>
                </c:pt>
                <c:pt idx="31531">
                  <c:v>3.7593984962405999E-2</c:v>
                </c:pt>
                <c:pt idx="31532">
                  <c:v>4.5226130653266403E-2</c:v>
                </c:pt>
                <c:pt idx="31533">
                  <c:v>4.8128342245989199E-2</c:v>
                </c:pt>
                <c:pt idx="31534">
                  <c:v>5.0847457627118703E-2</c:v>
                </c:pt>
                <c:pt idx="31535">
                  <c:v>5.7220708446866497E-2</c:v>
                </c:pt>
                <c:pt idx="31536">
                  <c:v>6.3063063063063002E-2</c:v>
                </c:pt>
                <c:pt idx="31537">
                  <c:v>6.3444108761329304E-2</c:v>
                </c:pt>
                <c:pt idx="31538">
                  <c:v>6.0518731988472498E-2</c:v>
                </c:pt>
                <c:pt idx="31539">
                  <c:v>3.5928143712574898E-2</c:v>
                </c:pt>
                <c:pt idx="31540">
                  <c:v>0.106849315068493</c:v>
                </c:pt>
                <c:pt idx="31541">
                  <c:v>0.12</c:v>
                </c:pt>
                <c:pt idx="31542">
                  <c:v>0.109243697478991</c:v>
                </c:pt>
                <c:pt idx="31543">
                  <c:v>0.12956810631229199</c:v>
                </c:pt>
                <c:pt idx="31544">
                  <c:v>0.11504424778760999</c:v>
                </c:pt>
                <c:pt idx="31545">
                  <c:v>0.10803324099723</c:v>
                </c:pt>
                <c:pt idx="31546">
                  <c:v>0.12621359223300899</c:v>
                </c:pt>
                <c:pt idx="31547">
                  <c:v>-2.0547945205479499E-2</c:v>
                </c:pt>
                <c:pt idx="31548">
                  <c:v>-2.32558139534884E-2</c:v>
                </c:pt>
                <c:pt idx="31549">
                  <c:v>-0.21766561514195501</c:v>
                </c:pt>
                <c:pt idx="31550">
                  <c:v>-1.38888888888888E-2</c:v>
                </c:pt>
                <c:pt idx="31551">
                  <c:v>-3.2679738562091602E-2</c:v>
                </c:pt>
                <c:pt idx="31552">
                  <c:v>-4.1095890410958798E-2</c:v>
                </c:pt>
                <c:pt idx="31553">
                  <c:v>-9.5652173913043301E-2</c:v>
                </c:pt>
                <c:pt idx="31554">
                  <c:v>-0.10819672131147499</c:v>
                </c:pt>
                <c:pt idx="31555">
                  <c:v>-0.14685314685314599</c:v>
                </c:pt>
                <c:pt idx="31556">
                  <c:v>-0.15107913669064699</c:v>
                </c:pt>
                <c:pt idx="31557">
                  <c:v>-0.16666666666666599</c:v>
                </c:pt>
                <c:pt idx="31558">
                  <c:v>-0.16279069767441801</c:v>
                </c:pt>
                <c:pt idx="31559">
                  <c:v>-0.182608695652173</c:v>
                </c:pt>
                <c:pt idx="31560">
                  <c:v>-0.198019801980197</c:v>
                </c:pt>
                <c:pt idx="31561">
                  <c:v>-0.32567049808429099</c:v>
                </c:pt>
                <c:pt idx="31562">
                  <c:v>-0.16260162601625999</c:v>
                </c:pt>
                <c:pt idx="31563">
                  <c:v>-0.22834645669291301</c:v>
                </c:pt>
                <c:pt idx="31564">
                  <c:v>-0.23577235772357699</c:v>
                </c:pt>
                <c:pt idx="31565">
                  <c:v>-0.25217391304347803</c:v>
                </c:pt>
                <c:pt idx="31566">
                  <c:v>-0.25663716814159199</c:v>
                </c:pt>
                <c:pt idx="31567">
                  <c:v>9.8765432098765399E-2</c:v>
                </c:pt>
                <c:pt idx="31568">
                  <c:v>9.8765432098765399E-2</c:v>
                </c:pt>
                <c:pt idx="31569">
                  <c:v>0.1</c:v>
                </c:pt>
                <c:pt idx="31570">
                  <c:v>0.10062893081761</c:v>
                </c:pt>
                <c:pt idx="31571">
                  <c:v>0.108108108108108</c:v>
                </c:pt>
                <c:pt idx="31572">
                  <c:v>-2.63929618768328E-2</c:v>
                </c:pt>
                <c:pt idx="31573">
                  <c:v>-3.1358885017421498E-2</c:v>
                </c:pt>
                <c:pt idx="31574">
                  <c:v>-3.515625E-2</c:v>
                </c:pt>
                <c:pt idx="31575">
                  <c:v>-5.0656660412758001E-2</c:v>
                </c:pt>
                <c:pt idx="31576">
                  <c:v>-4.7957371225577097E-2</c:v>
                </c:pt>
                <c:pt idx="31577">
                  <c:v>-5.26315789473683E-2</c:v>
                </c:pt>
                <c:pt idx="31578">
                  <c:v>-4.6312178387650102E-2</c:v>
                </c:pt>
                <c:pt idx="31579">
                  <c:v>-5.2264808362369297E-2</c:v>
                </c:pt>
                <c:pt idx="31580">
                  <c:v>-5.7793345008756603E-2</c:v>
                </c:pt>
                <c:pt idx="31581">
                  <c:v>-6.3829787234042507E-2</c:v>
                </c:pt>
                <c:pt idx="31582">
                  <c:v>-5.7301293900184902E-2</c:v>
                </c:pt>
                <c:pt idx="31583">
                  <c:v>-5.7513914656771803E-2</c:v>
                </c:pt>
                <c:pt idx="31584">
                  <c:v>-7.1174377224198998E-3</c:v>
                </c:pt>
                <c:pt idx="31585">
                  <c:v>-7.9365079365078996E-3</c:v>
                </c:pt>
                <c:pt idx="31586">
                  <c:v>-7.4906367041198598E-3</c:v>
                </c:pt>
                <c:pt idx="31587">
                  <c:v>-7.3800738007378996E-3</c:v>
                </c:pt>
                <c:pt idx="31588">
                  <c:v>8.8495575221239006E-3</c:v>
                </c:pt>
                <c:pt idx="31589">
                  <c:v>9.2081031307551502E-3</c:v>
                </c:pt>
                <c:pt idx="31590">
                  <c:v>1.03519668737059E-2</c:v>
                </c:pt>
                <c:pt idx="31591">
                  <c:v>-3.0023094688221601E-2</c:v>
                </c:pt>
                <c:pt idx="31592">
                  <c:v>-2.90827740492169E-2</c:v>
                </c:pt>
                <c:pt idx="31593">
                  <c:v>-9.8522167487684803E-2</c:v>
                </c:pt>
                <c:pt idx="31594">
                  <c:v>-0.10050251256281401</c:v>
                </c:pt>
                <c:pt idx="31595">
                  <c:v>-9.9009900990099098E-2</c:v>
                </c:pt>
                <c:pt idx="31596">
                  <c:v>-9.0497737556560903E-2</c:v>
                </c:pt>
                <c:pt idx="31597">
                  <c:v>-0.10416666666666601</c:v>
                </c:pt>
                <c:pt idx="31598">
                  <c:v>5.5690072639225097E-2</c:v>
                </c:pt>
                <c:pt idx="31599">
                  <c:v>-0.10152284263959301</c:v>
                </c:pt>
                <c:pt idx="31600">
                  <c:v>-0.15406162464985901</c:v>
                </c:pt>
                <c:pt idx="31601">
                  <c:v>-9.2269326683291603E-2</c:v>
                </c:pt>
                <c:pt idx="31602">
                  <c:v>-0.103641456582633</c:v>
                </c:pt>
                <c:pt idx="31603">
                  <c:v>-0.17877094972067001</c:v>
                </c:pt>
                <c:pt idx="31604">
                  <c:v>-0.21768707482993199</c:v>
                </c:pt>
                <c:pt idx="31605">
                  <c:v>-0.163879598662207</c:v>
                </c:pt>
                <c:pt idx="31606">
                  <c:v>-0.17679558011049701</c:v>
                </c:pt>
                <c:pt idx="31607">
                  <c:v>-0.16293929712460001</c:v>
                </c:pt>
                <c:pt idx="31608">
                  <c:v>-0.16293929712460001</c:v>
                </c:pt>
                <c:pt idx="31609">
                  <c:v>-0.214285714285714</c:v>
                </c:pt>
                <c:pt idx="31610">
                  <c:v>-0.14285714285714199</c:v>
                </c:pt>
                <c:pt idx="31611">
                  <c:v>-0.148148148148148</c:v>
                </c:pt>
                <c:pt idx="31612">
                  <c:v>-0.209068010075566</c:v>
                </c:pt>
                <c:pt idx="31613">
                  <c:v>-0.21336760925449799</c:v>
                </c:pt>
                <c:pt idx="31614">
                  <c:v>-0.127853881278538</c:v>
                </c:pt>
                <c:pt idx="31615">
                  <c:v>-0.12669683257918499</c:v>
                </c:pt>
                <c:pt idx="31616">
                  <c:v>-0.113360323886639</c:v>
                </c:pt>
                <c:pt idx="31617">
                  <c:v>-0.116182572614107</c:v>
                </c:pt>
                <c:pt idx="31618">
                  <c:v>-0.12962962962962901</c:v>
                </c:pt>
                <c:pt idx="31619">
                  <c:v>-0.23653395784543299</c:v>
                </c:pt>
                <c:pt idx="31620">
                  <c:v>-0.21839080459770099</c:v>
                </c:pt>
                <c:pt idx="31621">
                  <c:v>-0.22902494331065701</c:v>
                </c:pt>
                <c:pt idx="31622">
                  <c:v>-0.19742489270386199</c:v>
                </c:pt>
                <c:pt idx="31623">
                  <c:v>-0.244680851063829</c:v>
                </c:pt>
                <c:pt idx="31624">
                  <c:v>-0.25136612021857901</c:v>
                </c:pt>
                <c:pt idx="31625">
                  <c:v>-0.37741046831955899</c:v>
                </c:pt>
                <c:pt idx="31626">
                  <c:v>-0.34594594594594502</c:v>
                </c:pt>
                <c:pt idx="31627">
                  <c:v>-0.34246575342465702</c:v>
                </c:pt>
                <c:pt idx="31628">
                  <c:v>-0.35164835164835101</c:v>
                </c:pt>
                <c:pt idx="31629">
                  <c:v>-0.36571428571428499</c:v>
                </c:pt>
                <c:pt idx="31630">
                  <c:v>-0.36962750716332299</c:v>
                </c:pt>
                <c:pt idx="31631">
                  <c:v>-0.36962750716332299</c:v>
                </c:pt>
                <c:pt idx="31632">
                  <c:v>-0.37391304347825999</c:v>
                </c:pt>
                <c:pt idx="31633">
                  <c:v>-0.38372093023255799</c:v>
                </c:pt>
                <c:pt idx="31634">
                  <c:v>-0.30673316708229398</c:v>
                </c:pt>
                <c:pt idx="31635">
                  <c:v>-0.31695331695331602</c:v>
                </c:pt>
                <c:pt idx="31636">
                  <c:v>-0.32668329177057298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-9.03426791277257E-2</c:v>
                </c:pt>
                <c:pt idx="31642">
                  <c:v>-9.03426791277257E-2</c:v>
                </c:pt>
                <c:pt idx="31643">
                  <c:v>-9.1482649842271294E-2</c:v>
                </c:pt>
                <c:pt idx="31644">
                  <c:v>-8.6887835703001598E-2</c:v>
                </c:pt>
                <c:pt idx="31645">
                  <c:v>-9.1492776886035396E-2</c:v>
                </c:pt>
                <c:pt idx="31646">
                  <c:v>-8.1081081081081099E-2</c:v>
                </c:pt>
                <c:pt idx="31647">
                  <c:v>-8.2658022690437594E-2</c:v>
                </c:pt>
                <c:pt idx="31648">
                  <c:v>-7.2231139646870002E-2</c:v>
                </c:pt>
                <c:pt idx="31649">
                  <c:v>-7.6175040518638507E-2</c:v>
                </c:pt>
                <c:pt idx="31650">
                  <c:v>-6.5810593900481607E-2</c:v>
                </c:pt>
                <c:pt idx="31651">
                  <c:v>-6.6235864297253505E-2</c:v>
                </c:pt>
                <c:pt idx="31652">
                  <c:v>-6.1488673139158602E-2</c:v>
                </c:pt>
                <c:pt idx="31653">
                  <c:v>-6.2295081967212999E-2</c:v>
                </c:pt>
                <c:pt idx="31654">
                  <c:v>-5.1948051948051903E-2</c:v>
                </c:pt>
                <c:pt idx="31655">
                  <c:v>-5.2980132450331098E-2</c:v>
                </c:pt>
                <c:pt idx="31656">
                  <c:v>-4.2622950819671997E-2</c:v>
                </c:pt>
                <c:pt idx="31657">
                  <c:v>-4.4368600682593802E-2</c:v>
                </c:pt>
                <c:pt idx="31658">
                  <c:v>-1.8675721561969501E-2</c:v>
                </c:pt>
                <c:pt idx="31659">
                  <c:v>-2.4137931034482599E-2</c:v>
                </c:pt>
                <c:pt idx="31660">
                  <c:v>-8.5763293310463506E-3</c:v>
                </c:pt>
                <c:pt idx="31661">
                  <c:v>-1.0060362173038099E-2</c:v>
                </c:pt>
                <c:pt idx="31662">
                  <c:v>-1.1135857461024501E-2</c:v>
                </c:pt>
                <c:pt idx="31663">
                  <c:v>2.5380710659898401E-2</c:v>
                </c:pt>
                <c:pt idx="31664">
                  <c:v>7.4866310160427801E-2</c:v>
                </c:pt>
                <c:pt idx="31665">
                  <c:v>8.5365853658536606E-2</c:v>
                </c:pt>
                <c:pt idx="31666">
                  <c:v>0.103030303030303</c:v>
                </c:pt>
                <c:pt idx="31667">
                  <c:v>8.1433224755700306E-2</c:v>
                </c:pt>
                <c:pt idx="31668">
                  <c:v>9.2105263157894607E-2</c:v>
                </c:pt>
                <c:pt idx="31669">
                  <c:v>3.35570469798658E-2</c:v>
                </c:pt>
                <c:pt idx="31670">
                  <c:v>5.5555555555555497E-2</c:v>
                </c:pt>
                <c:pt idx="31671">
                  <c:v>3.4129692832765E-3</c:v>
                </c:pt>
                <c:pt idx="31672">
                  <c:v>3.4129692832765E-3</c:v>
                </c:pt>
                <c:pt idx="31673">
                  <c:v>3.3670033670034601E-3</c:v>
                </c:pt>
                <c:pt idx="31674">
                  <c:v>3.3783783783783702E-2</c:v>
                </c:pt>
                <c:pt idx="31675">
                  <c:v>3.47222222222223E-2</c:v>
                </c:pt>
                <c:pt idx="31676">
                  <c:v>2.4054982817869299E-2</c:v>
                </c:pt>
                <c:pt idx="31677">
                  <c:v>2.5089605734766901E-2</c:v>
                </c:pt>
                <c:pt idx="31678">
                  <c:v>-6.9930069930070797E-3</c:v>
                </c:pt>
                <c:pt idx="31679">
                  <c:v>0.1</c:v>
                </c:pt>
                <c:pt idx="31680">
                  <c:v>9.3525179856115095E-2</c:v>
                </c:pt>
                <c:pt idx="31681">
                  <c:v>8.6455331412103008E-3</c:v>
                </c:pt>
                <c:pt idx="31682">
                  <c:v>8.6455331412103008E-3</c:v>
                </c:pt>
                <c:pt idx="31683">
                  <c:v>9.0090090090089101E-3</c:v>
                </c:pt>
                <c:pt idx="31684">
                  <c:v>9.8360655737705898E-3</c:v>
                </c:pt>
                <c:pt idx="31685">
                  <c:v>1.00334448160535E-2</c:v>
                </c:pt>
                <c:pt idx="31686">
                  <c:v>0.114808652246256</c:v>
                </c:pt>
                <c:pt idx="31687">
                  <c:v>0.12568306010928901</c:v>
                </c:pt>
                <c:pt idx="31688">
                  <c:v>0.13294797687861201</c:v>
                </c:pt>
                <c:pt idx="31689">
                  <c:v>0.13609467455621299</c:v>
                </c:pt>
                <c:pt idx="31690">
                  <c:v>0.204301075268817</c:v>
                </c:pt>
                <c:pt idx="31691">
                  <c:v>0.226190476190476</c:v>
                </c:pt>
                <c:pt idx="31692">
                  <c:v>0.217391304347826</c:v>
                </c:pt>
                <c:pt idx="31693">
                  <c:v>0.215932914046121</c:v>
                </c:pt>
                <c:pt idx="31694">
                  <c:v>0.25793650793650702</c:v>
                </c:pt>
                <c:pt idx="31695">
                  <c:v>0.32663316582914498</c:v>
                </c:pt>
                <c:pt idx="31696">
                  <c:v>0.33333333333333298</c:v>
                </c:pt>
                <c:pt idx="31697">
                  <c:v>0.33513513513513499</c:v>
                </c:pt>
                <c:pt idx="31698">
                  <c:v>0.387978142076502</c:v>
                </c:pt>
                <c:pt idx="31699">
                  <c:v>0.348314606741573</c:v>
                </c:pt>
                <c:pt idx="31700">
                  <c:v>0.5</c:v>
                </c:pt>
                <c:pt idx="31701">
                  <c:v>0.43042071197411003</c:v>
                </c:pt>
                <c:pt idx="31702">
                  <c:v>0.39589442815249198</c:v>
                </c:pt>
                <c:pt idx="31703">
                  <c:v>0.27090301003344402</c:v>
                </c:pt>
                <c:pt idx="31704">
                  <c:v>0.27457627118644001</c:v>
                </c:pt>
                <c:pt idx="31705">
                  <c:v>0.49390243902439002</c:v>
                </c:pt>
                <c:pt idx="31706">
                  <c:v>0.48484848484848397</c:v>
                </c:pt>
                <c:pt idx="31707">
                  <c:v>-8.6455331412103008E-3</c:v>
                </c:pt>
                <c:pt idx="31708">
                  <c:v>-8.6455331412103008E-3</c:v>
                </c:pt>
                <c:pt idx="31709">
                  <c:v>-8.6455331412103008E-3</c:v>
                </c:pt>
                <c:pt idx="31710">
                  <c:v>-4.6656298600311601E-3</c:v>
                </c:pt>
                <c:pt idx="31711">
                  <c:v>-1.0135135135135E-2</c:v>
                </c:pt>
                <c:pt idx="31712">
                  <c:v>0</c:v>
                </c:pt>
                <c:pt idx="31713">
                  <c:v>0</c:v>
                </c:pt>
                <c:pt idx="31714">
                  <c:v>2.16110019646365E-2</c:v>
                </c:pt>
                <c:pt idx="31715">
                  <c:v>2.0872865275142202E-2</c:v>
                </c:pt>
                <c:pt idx="31716">
                  <c:v>1.9819819819819801E-2</c:v>
                </c:pt>
                <c:pt idx="31717">
                  <c:v>2.8112449799196599E-2</c:v>
                </c:pt>
                <c:pt idx="31718">
                  <c:v>2.8225806451612899E-2</c:v>
                </c:pt>
                <c:pt idx="31719">
                  <c:v>2.7237354085602999E-2</c:v>
                </c:pt>
                <c:pt idx="31720">
                  <c:v>0.18032786885245899</c:v>
                </c:pt>
                <c:pt idx="31721">
                  <c:v>0.21576763485477099</c:v>
                </c:pt>
                <c:pt idx="31722">
                  <c:v>0.21757322175732199</c:v>
                </c:pt>
                <c:pt idx="31723">
                  <c:v>0.16997792494481201</c:v>
                </c:pt>
                <c:pt idx="31724">
                  <c:v>0.21777777777777699</c:v>
                </c:pt>
                <c:pt idx="31725">
                  <c:v>0.197044334975369</c:v>
                </c:pt>
                <c:pt idx="31726">
                  <c:v>0.29411764705882298</c:v>
                </c:pt>
                <c:pt idx="31727">
                  <c:v>0.30188679245283001</c:v>
                </c:pt>
                <c:pt idx="31728">
                  <c:v>0.30120481927710802</c:v>
                </c:pt>
                <c:pt idx="31729">
                  <c:v>0.31779661016949101</c:v>
                </c:pt>
                <c:pt idx="31730">
                  <c:v>0.32751091703056701</c:v>
                </c:pt>
                <c:pt idx="31731">
                  <c:v>0.32981530343007898</c:v>
                </c:pt>
                <c:pt idx="31732">
                  <c:v>0.33333333333333298</c:v>
                </c:pt>
                <c:pt idx="31733">
                  <c:v>0.42713567839195898</c:v>
                </c:pt>
                <c:pt idx="31734">
                  <c:v>0.49132947976878599</c:v>
                </c:pt>
                <c:pt idx="31735">
                  <c:v>0.50295857988165604</c:v>
                </c:pt>
                <c:pt idx="31736">
                  <c:v>0.5</c:v>
                </c:pt>
                <c:pt idx="31737">
                  <c:v>0.53333333333333299</c:v>
                </c:pt>
                <c:pt idx="31738">
                  <c:v>0.56774193548386997</c:v>
                </c:pt>
                <c:pt idx="31739">
                  <c:v>-8.7976539589442702E-3</c:v>
                </c:pt>
                <c:pt idx="31740">
                  <c:v>-8.7976539589442702E-3</c:v>
                </c:pt>
                <c:pt idx="31741">
                  <c:v>-9.3749999999999094E-3</c:v>
                </c:pt>
                <c:pt idx="31742">
                  <c:v>-9.8360655737705898E-3</c:v>
                </c:pt>
                <c:pt idx="31743">
                  <c:v>-1.11940298507462E-2</c:v>
                </c:pt>
                <c:pt idx="31744">
                  <c:v>-1.1450381679389301E-2</c:v>
                </c:pt>
                <c:pt idx="31745">
                  <c:v>0.11332007952286199</c:v>
                </c:pt>
                <c:pt idx="31746">
                  <c:v>0.117525773195876</c:v>
                </c:pt>
                <c:pt idx="31747">
                  <c:v>0.105386416861826</c:v>
                </c:pt>
                <c:pt idx="31748">
                  <c:v>9.4786729857819996E-2</c:v>
                </c:pt>
                <c:pt idx="31749">
                  <c:v>0.175983436853002</c:v>
                </c:pt>
                <c:pt idx="31750">
                  <c:v>0.179704016913319</c:v>
                </c:pt>
                <c:pt idx="31751">
                  <c:v>0.22666666666666599</c:v>
                </c:pt>
                <c:pt idx="31752">
                  <c:v>0.24926686217008701</c:v>
                </c:pt>
                <c:pt idx="31753">
                  <c:v>0.34146341463414598</c:v>
                </c:pt>
                <c:pt idx="31754">
                  <c:v>0.35</c:v>
                </c:pt>
                <c:pt idx="31755">
                  <c:v>0.43333333333333302</c:v>
                </c:pt>
                <c:pt idx="31756">
                  <c:v>0.35326086956521702</c:v>
                </c:pt>
                <c:pt idx="31757">
                  <c:v>0.39572192513368898</c:v>
                </c:pt>
                <c:pt idx="31758">
                  <c:v>0.43023255813953498</c:v>
                </c:pt>
                <c:pt idx="31759">
                  <c:v>0.49710982658959502</c:v>
                </c:pt>
                <c:pt idx="31760">
                  <c:v>0.35774647887323902</c:v>
                </c:pt>
                <c:pt idx="31761">
                  <c:v>0.40952380952380901</c:v>
                </c:pt>
                <c:pt idx="31762">
                  <c:v>0.41911764705882298</c:v>
                </c:pt>
                <c:pt idx="31763">
                  <c:v>0.4453125</c:v>
                </c:pt>
                <c:pt idx="31764">
                  <c:v>0.31722054380664599</c:v>
                </c:pt>
                <c:pt idx="31765">
                  <c:v>0.48441926345608999</c:v>
                </c:pt>
                <c:pt idx="31766">
                  <c:v>0.35064935064934999</c:v>
                </c:pt>
                <c:pt idx="31767">
                  <c:v>0.400651465798045</c:v>
                </c:pt>
                <c:pt idx="31768">
                  <c:v>0.52340425531914803</c:v>
                </c:pt>
                <c:pt idx="31769">
                  <c:v>0.50204081632652997</c:v>
                </c:pt>
                <c:pt idx="31770">
                  <c:v>0.47499999999999998</c:v>
                </c:pt>
                <c:pt idx="31771">
                  <c:v>0.49787234042553102</c:v>
                </c:pt>
                <c:pt idx="31772">
                  <c:v>0.49137931034482701</c:v>
                </c:pt>
                <c:pt idx="31773">
                  <c:v>0.47368421052631499</c:v>
                </c:pt>
                <c:pt idx="31774">
                  <c:v>0.47368421052631499</c:v>
                </c:pt>
                <c:pt idx="31775">
                  <c:v>0.497757847533632</c:v>
                </c:pt>
                <c:pt idx="31776">
                  <c:v>0.52112676056338003</c:v>
                </c:pt>
                <c:pt idx="31777">
                  <c:v>0.45306122448979602</c:v>
                </c:pt>
                <c:pt idx="31778">
                  <c:v>0.45762711864406702</c:v>
                </c:pt>
                <c:pt idx="31779">
                  <c:v>0.46956521739130402</c:v>
                </c:pt>
                <c:pt idx="31780">
                  <c:v>0.43231441048034902</c:v>
                </c:pt>
                <c:pt idx="31781">
                  <c:v>0.37102473498233202</c:v>
                </c:pt>
                <c:pt idx="31782">
                  <c:v>-1.29124820659971E-2</c:v>
                </c:pt>
                <c:pt idx="31783">
                  <c:v>-1.29124820659971E-2</c:v>
                </c:pt>
                <c:pt idx="31784">
                  <c:v>-1.60427807486631E-2</c:v>
                </c:pt>
                <c:pt idx="31785">
                  <c:v>-1.6453382084095001E-2</c:v>
                </c:pt>
                <c:pt idx="31786">
                  <c:v>9.5070422535211196E-2</c:v>
                </c:pt>
                <c:pt idx="31787">
                  <c:v>9.5070422535211196E-2</c:v>
                </c:pt>
                <c:pt idx="31788">
                  <c:v>0.104651162790697</c:v>
                </c:pt>
                <c:pt idx="31789">
                  <c:v>0.113924050632911</c:v>
                </c:pt>
                <c:pt idx="31790">
                  <c:v>0.13989637305699401</c:v>
                </c:pt>
                <c:pt idx="31791">
                  <c:v>0.135678391959799</c:v>
                </c:pt>
                <c:pt idx="31792">
                  <c:v>0.23741007194244601</c:v>
                </c:pt>
                <c:pt idx="31793">
                  <c:v>0.25449871465295598</c:v>
                </c:pt>
                <c:pt idx="31794">
                  <c:v>0.28695652173913</c:v>
                </c:pt>
                <c:pt idx="31795">
                  <c:v>7.2115384615384498E-2</c:v>
                </c:pt>
                <c:pt idx="31796">
                  <c:v>0.11764705882352899</c:v>
                </c:pt>
                <c:pt idx="31797">
                  <c:v>0.116279069767441</c:v>
                </c:pt>
                <c:pt idx="31798">
                  <c:v>0.161953727506426</c:v>
                </c:pt>
                <c:pt idx="31799">
                  <c:v>0.147208121827411</c:v>
                </c:pt>
                <c:pt idx="31800">
                  <c:v>0.145584725536992</c:v>
                </c:pt>
                <c:pt idx="31801">
                  <c:v>0.14628297362110301</c:v>
                </c:pt>
                <c:pt idx="31802">
                  <c:v>0.149484536082474</c:v>
                </c:pt>
                <c:pt idx="31803">
                  <c:v>0.15183246073298401</c:v>
                </c:pt>
                <c:pt idx="31804">
                  <c:v>0.26595744680851002</c:v>
                </c:pt>
                <c:pt idx="31805">
                  <c:v>-4.2674253200569697E-3</c:v>
                </c:pt>
                <c:pt idx="31806">
                  <c:v>-4.2674253200569697E-3</c:v>
                </c:pt>
                <c:pt idx="31807">
                  <c:v>-5.0420168067226703E-3</c:v>
                </c:pt>
                <c:pt idx="31808">
                  <c:v>-1.2145748987854201E-2</c:v>
                </c:pt>
                <c:pt idx="31809">
                  <c:v>-1.2711864406779599E-2</c:v>
                </c:pt>
                <c:pt idx="31810">
                  <c:v>-1.2295081967213101E-2</c:v>
                </c:pt>
                <c:pt idx="31811">
                  <c:v>0.10940499040307</c:v>
                </c:pt>
                <c:pt idx="31812">
                  <c:v>9.2307692307692202E-2</c:v>
                </c:pt>
                <c:pt idx="31813">
                  <c:v>0.105726872246695</c:v>
                </c:pt>
                <c:pt idx="31814">
                  <c:v>0.10688836104513</c:v>
                </c:pt>
                <c:pt idx="31815">
                  <c:v>0.157894736842105</c:v>
                </c:pt>
                <c:pt idx="31816">
                  <c:v>0.163636363636363</c:v>
                </c:pt>
                <c:pt idx="31817">
                  <c:v>0.183673469387755</c:v>
                </c:pt>
                <c:pt idx="31818">
                  <c:v>0.207161125319693</c:v>
                </c:pt>
                <c:pt idx="31819">
                  <c:v>0.19612590799031401</c:v>
                </c:pt>
                <c:pt idx="31820">
                  <c:v>0</c:v>
                </c:pt>
                <c:pt idx="31821">
                  <c:v>0</c:v>
                </c:pt>
                <c:pt idx="31822">
                  <c:v>-4.5918367346938702E-2</c:v>
                </c:pt>
                <c:pt idx="31823">
                  <c:v>7.1240105540897103E-2</c:v>
                </c:pt>
                <c:pt idx="31824">
                  <c:v>3.0927835051546199E-2</c:v>
                </c:pt>
                <c:pt idx="31825">
                  <c:v>7.1186440677966006E-2</c:v>
                </c:pt>
                <c:pt idx="31826">
                  <c:v>-8.7591240875912302E-2</c:v>
                </c:pt>
                <c:pt idx="31827">
                  <c:v>-2.06896551724138E-2</c:v>
                </c:pt>
                <c:pt idx="31828">
                  <c:v>7.0234113712374494E-2</c:v>
                </c:pt>
                <c:pt idx="31829">
                  <c:v>8.8524590163934394E-2</c:v>
                </c:pt>
                <c:pt idx="31830">
                  <c:v>-5.5900621118012403E-2</c:v>
                </c:pt>
                <c:pt idx="31831">
                  <c:v>-5.0167224080267497E-2</c:v>
                </c:pt>
                <c:pt idx="31832">
                  <c:v>-6.0728744939271197E-2</c:v>
                </c:pt>
                <c:pt idx="31833">
                  <c:v>-6.6079295154184994E-2</c:v>
                </c:pt>
                <c:pt idx="31834">
                  <c:v>-0.31496062992125901</c:v>
                </c:pt>
                <c:pt idx="31835">
                  <c:v>-0.33877551020408098</c:v>
                </c:pt>
                <c:pt idx="31836">
                  <c:v>-8.4985835694051295E-3</c:v>
                </c:pt>
                <c:pt idx="31837">
                  <c:v>-9.2024539877299995E-3</c:v>
                </c:pt>
                <c:pt idx="31838">
                  <c:v>-1.0344827586206799E-2</c:v>
                </c:pt>
                <c:pt idx="31839">
                  <c:v>-1.05263157894737E-2</c:v>
                </c:pt>
                <c:pt idx="31840">
                  <c:v>-1.171875E-2</c:v>
                </c:pt>
                <c:pt idx="31841">
                  <c:v>4.7191011235954997E-2</c:v>
                </c:pt>
                <c:pt idx="31842">
                  <c:v>3.2397408207343402E-2</c:v>
                </c:pt>
                <c:pt idx="31843">
                  <c:v>3.8961038961038801E-2</c:v>
                </c:pt>
                <c:pt idx="31844">
                  <c:v>3.9823008849557397E-2</c:v>
                </c:pt>
                <c:pt idx="31845">
                  <c:v>4.66926070038911E-2</c:v>
                </c:pt>
                <c:pt idx="31846">
                  <c:v>4.9792531120331898E-2</c:v>
                </c:pt>
                <c:pt idx="31847">
                  <c:v>4.8780487804878002E-2</c:v>
                </c:pt>
                <c:pt idx="31848">
                  <c:v>4.14201183431952E-2</c:v>
                </c:pt>
                <c:pt idx="31849">
                  <c:v>2.0224719101123501E-2</c:v>
                </c:pt>
                <c:pt idx="31850">
                  <c:v>0</c:v>
                </c:pt>
                <c:pt idx="31851">
                  <c:v>4.6979865771812103E-2</c:v>
                </c:pt>
                <c:pt idx="31852">
                  <c:v>4.0909090909090999E-2</c:v>
                </c:pt>
                <c:pt idx="31853">
                  <c:v>6.1784897025171502E-2</c:v>
                </c:pt>
                <c:pt idx="31854">
                  <c:v>5.6433408577878097E-2</c:v>
                </c:pt>
                <c:pt idx="31855">
                  <c:v>0.16129032258064499</c:v>
                </c:pt>
                <c:pt idx="31856">
                  <c:v>0.20888888888888801</c:v>
                </c:pt>
                <c:pt idx="31857">
                  <c:v>0.23385300668151399</c:v>
                </c:pt>
                <c:pt idx="31858">
                  <c:v>0.23076923076923</c:v>
                </c:pt>
                <c:pt idx="31859">
                  <c:v>0.24590163934426201</c:v>
                </c:pt>
                <c:pt idx="31860">
                  <c:v>0.25798525798525701</c:v>
                </c:pt>
                <c:pt idx="31861">
                  <c:v>0.27272727272727199</c:v>
                </c:pt>
                <c:pt idx="31862">
                  <c:v>0.226130653266331</c:v>
                </c:pt>
                <c:pt idx="31863">
                  <c:v>0.209302325581395</c:v>
                </c:pt>
                <c:pt idx="31864">
                  <c:v>0.27439024390243899</c:v>
                </c:pt>
                <c:pt idx="31865">
                  <c:v>0.38931297709923601</c:v>
                </c:pt>
                <c:pt idx="31866">
                  <c:v>0.40799999999999897</c:v>
                </c:pt>
                <c:pt idx="31867">
                  <c:v>0.42382271468144</c:v>
                </c:pt>
                <c:pt idx="31868">
                  <c:v>0.36867469879518</c:v>
                </c:pt>
                <c:pt idx="31869">
                  <c:v>0.38931297709923601</c:v>
                </c:pt>
                <c:pt idx="31870">
                  <c:v>0.28877005347593498</c:v>
                </c:pt>
                <c:pt idx="31871">
                  <c:v>0.29189189189189102</c:v>
                </c:pt>
                <c:pt idx="31872">
                  <c:v>0.36423841059602602</c:v>
                </c:pt>
                <c:pt idx="31873">
                  <c:v>0.37049180327868803</c:v>
                </c:pt>
                <c:pt idx="31874">
                  <c:v>0.363934426229508</c:v>
                </c:pt>
                <c:pt idx="31875">
                  <c:v>0.27272727272727199</c:v>
                </c:pt>
                <c:pt idx="31876">
                  <c:v>0.31914893617021201</c:v>
                </c:pt>
                <c:pt idx="31877">
                  <c:v>0.42268041237113402</c:v>
                </c:pt>
                <c:pt idx="31878">
                  <c:v>0.489361702127659</c:v>
                </c:pt>
                <c:pt idx="31879">
                  <c:v>0.52</c:v>
                </c:pt>
                <c:pt idx="31880">
                  <c:v>0.55714285714285705</c:v>
                </c:pt>
                <c:pt idx="31881">
                  <c:v>0.6</c:v>
                </c:pt>
                <c:pt idx="31882">
                  <c:v>0.63265306122448906</c:v>
                </c:pt>
                <c:pt idx="31883">
                  <c:v>0.62105263157894697</c:v>
                </c:pt>
                <c:pt idx="31884">
                  <c:v>0.64583333333333304</c:v>
                </c:pt>
                <c:pt idx="31885">
                  <c:v>0.71084337349397497</c:v>
                </c:pt>
                <c:pt idx="31886">
                  <c:v>0.73390557939914103</c:v>
                </c:pt>
                <c:pt idx="31887">
                  <c:v>0.70260223048327097</c:v>
                </c:pt>
                <c:pt idx="31888">
                  <c:v>0.69718309859154903</c:v>
                </c:pt>
                <c:pt idx="31889">
                  <c:v>0.74712643678160895</c:v>
                </c:pt>
                <c:pt idx="31890">
                  <c:v>0.69963369963369904</c:v>
                </c:pt>
                <c:pt idx="31891">
                  <c:v>0.62762762762762703</c:v>
                </c:pt>
                <c:pt idx="31892">
                  <c:v>0.62017804154302603</c:v>
                </c:pt>
                <c:pt idx="31893">
                  <c:v>0.623529411764705</c:v>
                </c:pt>
                <c:pt idx="31894">
                  <c:v>0.62388059701492504</c:v>
                </c:pt>
                <c:pt idx="31895">
                  <c:v>0.62388059701492504</c:v>
                </c:pt>
                <c:pt idx="31896">
                  <c:v>0.66666666666666596</c:v>
                </c:pt>
                <c:pt idx="31897">
                  <c:v>8.6455331412103008E-3</c:v>
                </c:pt>
                <c:pt idx="31898">
                  <c:v>-1.26939351198871E-2</c:v>
                </c:pt>
                <c:pt idx="31899">
                  <c:v>-1.45395799676897E-2</c:v>
                </c:pt>
                <c:pt idx="31900">
                  <c:v>-3.1690140845070401E-2</c:v>
                </c:pt>
                <c:pt idx="31901">
                  <c:v>4.6312178387650102E-2</c:v>
                </c:pt>
                <c:pt idx="31902">
                  <c:v>5.7569296375266497E-2</c:v>
                </c:pt>
                <c:pt idx="31903">
                  <c:v>6.1503416856492001E-2</c:v>
                </c:pt>
                <c:pt idx="31904">
                  <c:v>6.5060240963855404E-2</c:v>
                </c:pt>
                <c:pt idx="31905">
                  <c:v>0.151898734177215</c:v>
                </c:pt>
                <c:pt idx="31906">
                  <c:v>0.157894736842105</c:v>
                </c:pt>
                <c:pt idx="31907">
                  <c:v>0.17084282460136599</c:v>
                </c:pt>
                <c:pt idx="31908">
                  <c:v>0.16778523489932801</c:v>
                </c:pt>
                <c:pt idx="31909">
                  <c:v>0.15991471215351799</c:v>
                </c:pt>
                <c:pt idx="31910">
                  <c:v>0.16853932584269599</c:v>
                </c:pt>
                <c:pt idx="31911">
                  <c:v>0.20261437908496699</c:v>
                </c:pt>
                <c:pt idx="31912">
                  <c:v>0.20261437908496699</c:v>
                </c:pt>
                <c:pt idx="31913">
                  <c:v>0.29337539432176601</c:v>
                </c:pt>
                <c:pt idx="31914">
                  <c:v>0.27927927927927898</c:v>
                </c:pt>
                <c:pt idx="31915">
                  <c:v>0.45132743362831801</c:v>
                </c:pt>
                <c:pt idx="31916">
                  <c:v>0.495145631067961</c:v>
                </c:pt>
                <c:pt idx="31917">
                  <c:v>0.55102040816326503</c:v>
                </c:pt>
                <c:pt idx="31918">
                  <c:v>0.56643356643356602</c:v>
                </c:pt>
                <c:pt idx="31919">
                  <c:v>0.63265306122448906</c:v>
                </c:pt>
                <c:pt idx="31920">
                  <c:v>0.63888888888888795</c:v>
                </c:pt>
                <c:pt idx="31921">
                  <c:v>0.65517241379310298</c:v>
                </c:pt>
                <c:pt idx="31922">
                  <c:v>0.65517241379310298</c:v>
                </c:pt>
                <c:pt idx="31923">
                  <c:v>0.67123287671232801</c:v>
                </c:pt>
                <c:pt idx="31924">
                  <c:v>0.67123287671232801</c:v>
                </c:pt>
                <c:pt idx="31925">
                  <c:v>0.687074829931972</c:v>
                </c:pt>
                <c:pt idx="31926">
                  <c:v>0.70629370629370603</c:v>
                </c:pt>
                <c:pt idx="31927">
                  <c:v>0.66666666666666596</c:v>
                </c:pt>
                <c:pt idx="31928">
                  <c:v>0.66049382716049299</c:v>
                </c:pt>
                <c:pt idx="31929">
                  <c:v>0.66257668711656403</c:v>
                </c:pt>
                <c:pt idx="31930">
                  <c:v>0.57446808510638303</c:v>
                </c:pt>
                <c:pt idx="31931">
                  <c:v>0.57219251336898402</c:v>
                </c:pt>
                <c:pt idx="31932">
                  <c:v>1.74418604651163E-2</c:v>
                </c:pt>
                <c:pt idx="31933">
                  <c:v>1.74418604651163E-2</c:v>
                </c:pt>
                <c:pt idx="31934">
                  <c:v>1.74418604651163E-2</c:v>
                </c:pt>
                <c:pt idx="31935">
                  <c:v>2.4531024531024601E-2</c:v>
                </c:pt>
                <c:pt idx="31936">
                  <c:v>2.1538461538461499E-2</c:v>
                </c:pt>
                <c:pt idx="31937">
                  <c:v>2.62295081967212E-2</c:v>
                </c:pt>
                <c:pt idx="31938">
                  <c:v>2.2875816993463902E-2</c:v>
                </c:pt>
                <c:pt idx="31939">
                  <c:v>2.4390243902439001E-2</c:v>
                </c:pt>
                <c:pt idx="31940">
                  <c:v>2.9565217391304299E-2</c:v>
                </c:pt>
                <c:pt idx="31941">
                  <c:v>4.0485829959513399E-3</c:v>
                </c:pt>
                <c:pt idx="31942">
                  <c:v>-2.60521042084167E-2</c:v>
                </c:pt>
                <c:pt idx="31943">
                  <c:v>3.5714285714285501E-3</c:v>
                </c:pt>
                <c:pt idx="31944">
                  <c:v>-2.1321961620468502E-3</c:v>
                </c:pt>
                <c:pt idx="31945">
                  <c:v>-2.32558139534884E-2</c:v>
                </c:pt>
                <c:pt idx="31946">
                  <c:v>-2.4875621890547199E-2</c:v>
                </c:pt>
                <c:pt idx="31947">
                  <c:v>-2.7322404371584699E-2</c:v>
                </c:pt>
                <c:pt idx="31948">
                  <c:v>-2.8901734104046201E-2</c:v>
                </c:pt>
                <c:pt idx="31949">
                  <c:v>-5.2054794520547801E-2</c:v>
                </c:pt>
                <c:pt idx="31950">
                  <c:v>-1.09289617486338E-2</c:v>
                </c:pt>
                <c:pt idx="31951">
                  <c:v>-0.16876574307304701</c:v>
                </c:pt>
                <c:pt idx="31952">
                  <c:v>-0.18356164383561599</c:v>
                </c:pt>
                <c:pt idx="31953">
                  <c:v>-0.19346049046321501</c:v>
                </c:pt>
                <c:pt idx="31954">
                  <c:v>-0.21068249258160199</c:v>
                </c:pt>
                <c:pt idx="31955">
                  <c:v>-0.23626373626373601</c:v>
                </c:pt>
                <c:pt idx="31956">
                  <c:v>-0.24250681198910001</c:v>
                </c:pt>
                <c:pt idx="31957">
                  <c:v>-0.231168831168831</c:v>
                </c:pt>
                <c:pt idx="31958">
                  <c:v>-0.23888888888888801</c:v>
                </c:pt>
                <c:pt idx="31959">
                  <c:v>-0.224719101123595</c:v>
                </c:pt>
                <c:pt idx="31960">
                  <c:v>-0.241982507288629</c:v>
                </c:pt>
                <c:pt idx="31961">
                  <c:v>-0.23919308357348701</c:v>
                </c:pt>
                <c:pt idx="31962">
                  <c:v>-0.25075528700906302</c:v>
                </c:pt>
                <c:pt idx="31963">
                  <c:v>-0.29537366548042698</c:v>
                </c:pt>
                <c:pt idx="31964">
                  <c:v>-0.281355932203389</c:v>
                </c:pt>
                <c:pt idx="31965">
                  <c:v>-0.27392739273927402</c:v>
                </c:pt>
                <c:pt idx="31966">
                  <c:v>-0.31058020477815601</c:v>
                </c:pt>
                <c:pt idx="31967">
                  <c:v>-0.29530201342281798</c:v>
                </c:pt>
                <c:pt idx="31968">
                  <c:v>-0.26623376623376599</c:v>
                </c:pt>
                <c:pt idx="31969">
                  <c:v>-0.29616724738675898</c:v>
                </c:pt>
                <c:pt idx="31970">
                  <c:v>-0.41935483870967699</c:v>
                </c:pt>
                <c:pt idx="31971">
                  <c:v>-0.235457063711911</c:v>
                </c:pt>
                <c:pt idx="31972">
                  <c:v>-0.34391534391534301</c:v>
                </c:pt>
                <c:pt idx="31973">
                  <c:v>-0.34031413612565398</c:v>
                </c:pt>
                <c:pt idx="31974">
                  <c:v>-0.35135135135135098</c:v>
                </c:pt>
                <c:pt idx="31975">
                  <c:v>-0.36170212765957399</c:v>
                </c:pt>
                <c:pt idx="31976">
                  <c:v>-0.34972677595628399</c:v>
                </c:pt>
                <c:pt idx="31977">
                  <c:v>-0.391812865497076</c:v>
                </c:pt>
                <c:pt idx="31978">
                  <c:v>-0.44508670520231203</c:v>
                </c:pt>
                <c:pt idx="31979">
                  <c:v>-0.37891737891737898</c:v>
                </c:pt>
                <c:pt idx="31980">
                  <c:v>-0.36842105263157898</c:v>
                </c:pt>
                <c:pt idx="31981">
                  <c:v>-0.38418079096045199</c:v>
                </c:pt>
                <c:pt idx="31982">
                  <c:v>-0.44155844155844098</c:v>
                </c:pt>
                <c:pt idx="31983">
                  <c:v>-0.52569169960474305</c:v>
                </c:pt>
                <c:pt idx="31984">
                  <c:v>-0.46428571428571402</c:v>
                </c:pt>
                <c:pt idx="31985">
                  <c:v>-0.40123456790123402</c:v>
                </c:pt>
                <c:pt idx="31986">
                  <c:v>-0.40880503144654001</c:v>
                </c:pt>
                <c:pt idx="31987">
                  <c:v>-0.43055555555555503</c:v>
                </c:pt>
                <c:pt idx="31988">
                  <c:v>-0.45454545454545398</c:v>
                </c:pt>
                <c:pt idx="31989">
                  <c:v>-0.39926739926739901</c:v>
                </c:pt>
                <c:pt idx="31990">
                  <c:v>-0.44855967078189302</c:v>
                </c:pt>
                <c:pt idx="31991">
                  <c:v>-0.38790035587188598</c:v>
                </c:pt>
                <c:pt idx="31992">
                  <c:v>-0.29710144927536197</c:v>
                </c:pt>
                <c:pt idx="31993">
                  <c:v>-0.233576642335766</c:v>
                </c:pt>
                <c:pt idx="31994">
                  <c:v>-0.29811320754716902</c:v>
                </c:pt>
                <c:pt idx="31995">
                  <c:v>-0.188405797101449</c:v>
                </c:pt>
                <c:pt idx="31996">
                  <c:v>-0.201550387596899</c:v>
                </c:pt>
                <c:pt idx="31997">
                  <c:v>-0.21973094170403501</c:v>
                </c:pt>
                <c:pt idx="31998">
                  <c:v>-0.27884615384615302</c:v>
                </c:pt>
                <c:pt idx="31999">
                  <c:v>-0.29756097560975597</c:v>
                </c:pt>
                <c:pt idx="32000">
                  <c:v>-4.2674253200569697E-3</c:v>
                </c:pt>
                <c:pt idx="32001">
                  <c:v>-4.6224961479199803E-3</c:v>
                </c:pt>
                <c:pt idx="32002">
                  <c:v>-5.0933786078097799E-3</c:v>
                </c:pt>
                <c:pt idx="32003">
                  <c:v>-5.27240773286474E-3</c:v>
                </c:pt>
                <c:pt idx="32004">
                  <c:v>-6.59340659340657E-3</c:v>
                </c:pt>
                <c:pt idx="32005">
                  <c:v>9.4170403587443996E-2</c:v>
                </c:pt>
                <c:pt idx="32006">
                  <c:v>5.90809628008752E-2</c:v>
                </c:pt>
                <c:pt idx="32007">
                  <c:v>6.0402684563758399E-2</c:v>
                </c:pt>
                <c:pt idx="32008">
                  <c:v>6.3829787234042507E-2</c:v>
                </c:pt>
                <c:pt idx="32009">
                  <c:v>6.8181818181818094E-2</c:v>
                </c:pt>
                <c:pt idx="32010">
                  <c:v>6.9767441860465004E-2</c:v>
                </c:pt>
                <c:pt idx="32011">
                  <c:v>8.5339168490153203E-2</c:v>
                </c:pt>
                <c:pt idx="32012">
                  <c:v>8.8838268792710701E-2</c:v>
                </c:pt>
                <c:pt idx="32013">
                  <c:v>7.9847908745246998E-2</c:v>
                </c:pt>
                <c:pt idx="32014">
                  <c:v>4.7451669595782002E-2</c:v>
                </c:pt>
                <c:pt idx="32015">
                  <c:v>6.01503759398496E-2</c:v>
                </c:pt>
                <c:pt idx="32016">
                  <c:v>6.4220183486238494E-2</c:v>
                </c:pt>
                <c:pt idx="32017">
                  <c:v>7.0707070707070704E-2</c:v>
                </c:pt>
                <c:pt idx="32018">
                  <c:v>6.5420560747663406E-2</c:v>
                </c:pt>
                <c:pt idx="32019">
                  <c:v>5.8430717863105101E-2</c:v>
                </c:pt>
                <c:pt idx="32020">
                  <c:v>5.9422750424448202E-2</c:v>
                </c:pt>
                <c:pt idx="32021">
                  <c:v>5.9221658206429703E-2</c:v>
                </c:pt>
                <c:pt idx="32022">
                  <c:v>7.0422535211267498E-2</c:v>
                </c:pt>
                <c:pt idx="32023">
                  <c:v>6.0034305317324198E-2</c:v>
                </c:pt>
                <c:pt idx="32024">
                  <c:v>6.3063063063063002E-2</c:v>
                </c:pt>
                <c:pt idx="32025">
                  <c:v>6.02409638554217E-2</c:v>
                </c:pt>
                <c:pt idx="32026">
                  <c:v>3.6630036630036701E-2</c:v>
                </c:pt>
                <c:pt idx="32027">
                  <c:v>4.3668122270742397E-2</c:v>
                </c:pt>
                <c:pt idx="32028">
                  <c:v>4.4642857142857199E-2</c:v>
                </c:pt>
                <c:pt idx="32029">
                  <c:v>4.3290043290043302E-2</c:v>
                </c:pt>
                <c:pt idx="32030">
                  <c:v>4.0485829959514101E-2</c:v>
                </c:pt>
                <c:pt idx="32031">
                  <c:v>8.0831408775981606E-2</c:v>
                </c:pt>
                <c:pt idx="32032">
                  <c:v>8.5158150851581502E-2</c:v>
                </c:pt>
                <c:pt idx="32033">
                  <c:v>0.10106382978723299</c:v>
                </c:pt>
                <c:pt idx="32034">
                  <c:v>-0.118457300275482</c:v>
                </c:pt>
                <c:pt idx="32035">
                  <c:v>-0.11716621253406</c:v>
                </c:pt>
                <c:pt idx="32036">
                  <c:v>-0.15028901734104</c:v>
                </c:pt>
                <c:pt idx="32037">
                  <c:v>-0.161490683229813</c:v>
                </c:pt>
                <c:pt idx="32038">
                  <c:v>-0.17687074829931901</c:v>
                </c:pt>
                <c:pt idx="32039">
                  <c:v>-0.19999999999999901</c:v>
                </c:pt>
                <c:pt idx="32040">
                  <c:v>-0.30268199233716397</c:v>
                </c:pt>
                <c:pt idx="32041">
                  <c:v>-9.2936802973977606E-2</c:v>
                </c:pt>
                <c:pt idx="32042">
                  <c:v>-0.16349809885931499</c:v>
                </c:pt>
                <c:pt idx="32043">
                  <c:v>-0.112727272727272</c:v>
                </c:pt>
                <c:pt idx="32044">
                  <c:v>-0.10726643598615899</c:v>
                </c:pt>
                <c:pt idx="32045">
                  <c:v>-4.2904290429042799E-2</c:v>
                </c:pt>
                <c:pt idx="32046">
                  <c:v>-4.6931407942238199E-2</c:v>
                </c:pt>
                <c:pt idx="32047">
                  <c:v>4.8951048951048903E-2</c:v>
                </c:pt>
                <c:pt idx="32048">
                  <c:v>5.0359712230215702E-2</c:v>
                </c:pt>
                <c:pt idx="32049">
                  <c:v>7.0422535211267498E-2</c:v>
                </c:pt>
                <c:pt idx="32050">
                  <c:v>2.54777070063694E-2</c:v>
                </c:pt>
                <c:pt idx="32051">
                  <c:v>2.54777070063694E-2</c:v>
                </c:pt>
                <c:pt idx="32052">
                  <c:v>1.9867549668874201E-2</c:v>
                </c:pt>
                <c:pt idx="32053">
                  <c:v>1.1583011583011499E-2</c:v>
                </c:pt>
                <c:pt idx="32054">
                  <c:v>3.5587188612100601E-3</c:v>
                </c:pt>
                <c:pt idx="32055">
                  <c:v>-6.4150943396226401E-2</c:v>
                </c:pt>
                <c:pt idx="32056">
                  <c:v>4.2674253200569697E-3</c:v>
                </c:pt>
                <c:pt idx="32057">
                  <c:v>4.2674253200569697E-3</c:v>
                </c:pt>
                <c:pt idx="32058">
                  <c:v>1.82370820668693E-2</c:v>
                </c:pt>
                <c:pt idx="32059">
                  <c:v>4.4977511244377296E-3</c:v>
                </c:pt>
                <c:pt idx="32060">
                  <c:v>5.12820512820511E-3</c:v>
                </c:pt>
                <c:pt idx="32061">
                  <c:v>0</c:v>
                </c:pt>
                <c:pt idx="32062">
                  <c:v>1.26582278481013E-2</c:v>
                </c:pt>
                <c:pt idx="32063">
                  <c:v>1.32158590308371E-2</c:v>
                </c:pt>
                <c:pt idx="32064">
                  <c:v>1.26582278481013E-2</c:v>
                </c:pt>
                <c:pt idx="32065">
                  <c:v>-6.3424947145878097E-3</c:v>
                </c:pt>
                <c:pt idx="32066">
                  <c:v>-6.3965884861407699E-3</c:v>
                </c:pt>
                <c:pt idx="32067">
                  <c:v>-7.1599045346062403E-3</c:v>
                </c:pt>
                <c:pt idx="32068">
                  <c:v>-6.9605568445476598E-3</c:v>
                </c:pt>
                <c:pt idx="32069">
                  <c:v>-6.5075921908894696E-3</c:v>
                </c:pt>
                <c:pt idx="32070">
                  <c:v>-6.5075921908894696E-3</c:v>
                </c:pt>
                <c:pt idx="32071">
                  <c:v>-6.8965517241379396E-3</c:v>
                </c:pt>
                <c:pt idx="32072">
                  <c:v>0.103960396039604</c:v>
                </c:pt>
                <c:pt idx="32073">
                  <c:v>-1.2048192771084199E-2</c:v>
                </c:pt>
                <c:pt idx="32074">
                  <c:v>-1.24481327800829E-2</c:v>
                </c:pt>
                <c:pt idx="32075">
                  <c:v>-2.4691358024691398E-2</c:v>
                </c:pt>
                <c:pt idx="32076">
                  <c:v>-2.7272727272727299E-2</c:v>
                </c:pt>
                <c:pt idx="32077">
                  <c:v>-3.6855036855036799E-2</c:v>
                </c:pt>
                <c:pt idx="32078">
                  <c:v>-3.7783375314861499E-2</c:v>
                </c:pt>
                <c:pt idx="32079">
                  <c:v>-4.7381546134663298E-2</c:v>
                </c:pt>
                <c:pt idx="32080">
                  <c:v>-4.78589420654911E-2</c:v>
                </c:pt>
                <c:pt idx="32081">
                  <c:v>-3.3766233766233597E-2</c:v>
                </c:pt>
                <c:pt idx="32082">
                  <c:v>-3.1784841075794601E-2</c:v>
                </c:pt>
                <c:pt idx="32083">
                  <c:v>-3.2258064516128997E-2</c:v>
                </c:pt>
                <c:pt idx="32084">
                  <c:v>-3.3419023136246701E-2</c:v>
                </c:pt>
                <c:pt idx="32085">
                  <c:v>-3.3591731266149699E-2</c:v>
                </c:pt>
                <c:pt idx="32086">
                  <c:v>-3.3766233766233597E-2</c:v>
                </c:pt>
                <c:pt idx="32087">
                  <c:v>-1.08108108108107E-2</c:v>
                </c:pt>
                <c:pt idx="32088">
                  <c:v>-1.13636363636364E-2</c:v>
                </c:pt>
                <c:pt idx="32089">
                  <c:v>-1.2121212121212199E-2</c:v>
                </c:pt>
                <c:pt idx="32090">
                  <c:v>-1.2422360248447201E-2</c:v>
                </c:pt>
                <c:pt idx="32091">
                  <c:v>-2.2364217252396099E-2</c:v>
                </c:pt>
                <c:pt idx="32092">
                  <c:v>-2.3411371237458099E-2</c:v>
                </c:pt>
                <c:pt idx="32093">
                  <c:v>-5.7142857142857099E-2</c:v>
                </c:pt>
                <c:pt idx="32094">
                  <c:v>-5.7142857142857099E-2</c:v>
                </c:pt>
                <c:pt idx="32095">
                  <c:v>-5.7142857142857099E-2</c:v>
                </c:pt>
                <c:pt idx="32096">
                  <c:v>-6.0606060606060497E-2</c:v>
                </c:pt>
                <c:pt idx="32097">
                  <c:v>-5.7553956834532398E-2</c:v>
                </c:pt>
                <c:pt idx="32098">
                  <c:v>-5.5172413793103503E-2</c:v>
                </c:pt>
                <c:pt idx="32099">
                  <c:v>-5.5172413793103503E-2</c:v>
                </c:pt>
                <c:pt idx="32100">
                  <c:v>-5.6737588652482303E-2</c:v>
                </c:pt>
                <c:pt idx="32101">
                  <c:v>-4.5614035087719197E-2</c:v>
                </c:pt>
                <c:pt idx="32102">
                  <c:v>-4.9056603773584798E-2</c:v>
                </c:pt>
                <c:pt idx="32103">
                  <c:v>-3.8759689922480599E-2</c:v>
                </c:pt>
                <c:pt idx="32104">
                  <c:v>-4.8689138576778902E-2</c:v>
                </c:pt>
                <c:pt idx="32105">
                  <c:v>-4.72727272727273E-2</c:v>
                </c:pt>
                <c:pt idx="32106">
                  <c:v>-3.8461538461538498E-2</c:v>
                </c:pt>
                <c:pt idx="32107">
                  <c:v>-3.81679389312976E-2</c:v>
                </c:pt>
                <c:pt idx="32108">
                  <c:v>-2.4911032028469698E-2</c:v>
                </c:pt>
                <c:pt idx="32109">
                  <c:v>-2.6415094339622601E-2</c:v>
                </c:pt>
                <c:pt idx="32110">
                  <c:v>-3.0042918454935501E-2</c:v>
                </c:pt>
                <c:pt idx="32111">
                  <c:v>-3.1674208144796399E-2</c:v>
                </c:pt>
                <c:pt idx="32112">
                  <c:v>7.6923076923076598E-3</c:v>
                </c:pt>
                <c:pt idx="32113">
                  <c:v>7.9365079365078996E-3</c:v>
                </c:pt>
                <c:pt idx="32114">
                  <c:v>4.5267489711933999E-2</c:v>
                </c:pt>
                <c:pt idx="32115">
                  <c:v>-5.83941605839415E-2</c:v>
                </c:pt>
                <c:pt idx="32116">
                  <c:v>-0.05</c:v>
                </c:pt>
                <c:pt idx="32117">
                  <c:v>-5.1282051282051301E-2</c:v>
                </c:pt>
                <c:pt idx="32118">
                  <c:v>-5.1612903225806299E-2</c:v>
                </c:pt>
                <c:pt idx="32119">
                  <c:v>-6.2706270627062605E-2</c:v>
                </c:pt>
                <c:pt idx="32120">
                  <c:v>-5.6478405315614599E-2</c:v>
                </c:pt>
                <c:pt idx="32121">
                  <c:v>-5.0359712230215702E-2</c:v>
                </c:pt>
                <c:pt idx="32122">
                  <c:v>-5.3435114503816702E-2</c:v>
                </c:pt>
                <c:pt idx="32123">
                  <c:v>-6.8273092369477803E-2</c:v>
                </c:pt>
                <c:pt idx="32124">
                  <c:v>-7.1129707112970605E-2</c:v>
                </c:pt>
                <c:pt idx="32125">
                  <c:v>-6.7193675889328106E-2</c:v>
                </c:pt>
                <c:pt idx="32126">
                  <c:v>-6.7729083665338502E-2</c:v>
                </c:pt>
                <c:pt idx="32127">
                  <c:v>-0.21454545454545401</c:v>
                </c:pt>
                <c:pt idx="32128">
                  <c:v>-0.246861924686192</c:v>
                </c:pt>
                <c:pt idx="32129">
                  <c:v>-0.242798353909464</c:v>
                </c:pt>
                <c:pt idx="32130">
                  <c:v>-0.17361111111111099</c:v>
                </c:pt>
                <c:pt idx="32131">
                  <c:v>-0.17361111111111099</c:v>
                </c:pt>
                <c:pt idx="32132">
                  <c:v>-0.18213058419243899</c:v>
                </c:pt>
                <c:pt idx="32133">
                  <c:v>0</c:v>
                </c:pt>
                <c:pt idx="32134">
                  <c:v>-4.2674253200569697E-3</c:v>
                </c:pt>
                <c:pt idx="32135">
                  <c:v>0</c:v>
                </c:pt>
                <c:pt idx="32136">
                  <c:v>-4.5662100456620404E-3</c:v>
                </c:pt>
                <c:pt idx="32137">
                  <c:v>-4.7095761381474796E-3</c:v>
                </c:pt>
                <c:pt idx="32138">
                  <c:v>-4.8780487804877997E-3</c:v>
                </c:pt>
                <c:pt idx="32139">
                  <c:v>9.2592592592593004E-3</c:v>
                </c:pt>
                <c:pt idx="32140">
                  <c:v>9.9337748344370206E-3</c:v>
                </c:pt>
                <c:pt idx="32141">
                  <c:v>1.0273972602739601E-2</c:v>
                </c:pt>
                <c:pt idx="32142">
                  <c:v>-2.0477815699658699E-2</c:v>
                </c:pt>
                <c:pt idx="32143">
                  <c:v>-2.0905923344947699E-2</c:v>
                </c:pt>
                <c:pt idx="32144">
                  <c:v>-0.13661202185792301</c:v>
                </c:pt>
                <c:pt idx="32145">
                  <c:v>-0.14231499051233301</c:v>
                </c:pt>
                <c:pt idx="32146">
                  <c:v>-0.13043478260869501</c:v>
                </c:pt>
                <c:pt idx="32147">
                  <c:v>-0.114982578397212</c:v>
                </c:pt>
                <c:pt idx="32148">
                  <c:v>-0.12169312169312101</c:v>
                </c:pt>
                <c:pt idx="32149">
                  <c:v>-0.11578947368421</c:v>
                </c:pt>
                <c:pt idx="32150">
                  <c:v>-0.12169312169312101</c:v>
                </c:pt>
                <c:pt idx="32151">
                  <c:v>-9.8684210526315694E-2</c:v>
                </c:pt>
                <c:pt idx="32152">
                  <c:v>-0.10482529118136399</c:v>
                </c:pt>
                <c:pt idx="32153">
                  <c:v>-0.114337568058076</c:v>
                </c:pt>
                <c:pt idx="32154">
                  <c:v>-8.3179297597042401E-2</c:v>
                </c:pt>
                <c:pt idx="32155">
                  <c:v>-8.6372360844529705E-2</c:v>
                </c:pt>
                <c:pt idx="32156">
                  <c:v>-9.0909090909090801E-2</c:v>
                </c:pt>
                <c:pt idx="32157">
                  <c:v>-9.0909090909090801E-2</c:v>
                </c:pt>
                <c:pt idx="32158">
                  <c:v>-6.8493150684931503E-2</c:v>
                </c:pt>
                <c:pt idx="32159">
                  <c:v>-4.9056603773584798E-2</c:v>
                </c:pt>
                <c:pt idx="32160">
                  <c:v>-4.3809523809523701E-2</c:v>
                </c:pt>
                <c:pt idx="32161">
                  <c:v>-5.0583657587548597E-2</c:v>
                </c:pt>
                <c:pt idx="32162">
                  <c:v>-5.8823529411764698E-2</c:v>
                </c:pt>
                <c:pt idx="32163">
                  <c:v>-6.23655913978493E-2</c:v>
                </c:pt>
                <c:pt idx="32164">
                  <c:v>-6.79156908665106E-2</c:v>
                </c:pt>
                <c:pt idx="32165">
                  <c:v>-2.70270270270269E-2</c:v>
                </c:pt>
                <c:pt idx="32166">
                  <c:v>-3.2745591939546501E-2</c:v>
                </c:pt>
                <c:pt idx="32167">
                  <c:v>-2.5188916876575001E-3</c:v>
                </c:pt>
                <c:pt idx="32168">
                  <c:v>-1.01522842639594E-2</c:v>
                </c:pt>
                <c:pt idx="32169">
                  <c:v>2.5575447570331802E-3</c:v>
                </c:pt>
                <c:pt idx="32170">
                  <c:v>1.8469656992084301E-2</c:v>
                </c:pt>
                <c:pt idx="32171">
                  <c:v>4.1450777202072402E-2</c:v>
                </c:pt>
                <c:pt idx="32172">
                  <c:v>4.3715846994535498E-2</c:v>
                </c:pt>
                <c:pt idx="32173">
                  <c:v>0.19365079365079299</c:v>
                </c:pt>
                <c:pt idx="32174">
                  <c:v>5.1612903225806299E-2</c:v>
                </c:pt>
                <c:pt idx="32175">
                  <c:v>5.5172413793103503E-2</c:v>
                </c:pt>
                <c:pt idx="32176">
                  <c:v>2.3890784982934999E-2</c:v>
                </c:pt>
                <c:pt idx="32177">
                  <c:v>5.1612903225806299E-2</c:v>
                </c:pt>
                <c:pt idx="32178">
                  <c:v>0</c:v>
                </c:pt>
                <c:pt idx="32179">
                  <c:v>0</c:v>
                </c:pt>
                <c:pt idx="32180">
                  <c:v>4.3415340086829703E-3</c:v>
                </c:pt>
                <c:pt idx="32181">
                  <c:v>1.45985401459847E-3</c:v>
                </c:pt>
                <c:pt idx="32182">
                  <c:v>1.0130246020260501E-2</c:v>
                </c:pt>
                <c:pt idx="32183">
                  <c:v>7.2568940493469196E-3</c:v>
                </c:pt>
                <c:pt idx="32184">
                  <c:v>7.3421439060206099E-3</c:v>
                </c:pt>
                <c:pt idx="32185">
                  <c:v>2.97619047619046E-3</c:v>
                </c:pt>
                <c:pt idx="32186">
                  <c:v>1.6296296296296201E-2</c:v>
                </c:pt>
                <c:pt idx="32187">
                  <c:v>1.1976047904191701E-2</c:v>
                </c:pt>
                <c:pt idx="32188">
                  <c:v>2.5110782865583402E-2</c:v>
                </c:pt>
                <c:pt idx="32189">
                  <c:v>2.5411061285500702E-2</c:v>
                </c:pt>
                <c:pt idx="32190">
                  <c:v>2.0895522388059799E-2</c:v>
                </c:pt>
                <c:pt idx="32191">
                  <c:v>1.6591251885369401E-2</c:v>
                </c:pt>
                <c:pt idx="32192">
                  <c:v>2.5563909774436001E-2</c:v>
                </c:pt>
                <c:pt idx="32193">
                  <c:v>2.7823240589197999E-2</c:v>
                </c:pt>
                <c:pt idx="32194">
                  <c:v>3.1645569620253097E-2</c:v>
                </c:pt>
                <c:pt idx="32195">
                  <c:v>3.4920634920634998E-2</c:v>
                </c:pt>
                <c:pt idx="32196">
                  <c:v>5.0080775444264897E-2</c:v>
                </c:pt>
                <c:pt idx="32197">
                  <c:v>4.7463175122749598E-2</c:v>
                </c:pt>
                <c:pt idx="32198">
                  <c:v>6.2295081967212999E-2</c:v>
                </c:pt>
                <c:pt idx="32199">
                  <c:v>6.2706270627062605E-2</c:v>
                </c:pt>
                <c:pt idx="32200">
                  <c:v>5.7471264367816098E-2</c:v>
                </c:pt>
                <c:pt idx="32201">
                  <c:v>6.1082024432809801E-2</c:v>
                </c:pt>
                <c:pt idx="32202">
                  <c:v>7.85714285714285E-2</c:v>
                </c:pt>
                <c:pt idx="32203">
                  <c:v>0.17567567567567499</c:v>
                </c:pt>
                <c:pt idx="32204">
                  <c:v>0.18864774624373901</c:v>
                </c:pt>
                <c:pt idx="32205">
                  <c:v>0.24041811846689801</c:v>
                </c:pt>
                <c:pt idx="32206">
                  <c:v>0.235602094240837</c:v>
                </c:pt>
                <c:pt idx="32207">
                  <c:v>0.227036395147313</c:v>
                </c:pt>
                <c:pt idx="32208">
                  <c:v>0.25089605734767001</c:v>
                </c:pt>
                <c:pt idx="32209">
                  <c:v>-8.4985835694051295E-3</c:v>
                </c:pt>
                <c:pt idx="32210">
                  <c:v>-1.00334448160535E-2</c:v>
                </c:pt>
                <c:pt idx="32211">
                  <c:v>-1.0380622837370099E-2</c:v>
                </c:pt>
                <c:pt idx="32212">
                  <c:v>-1.05263157894737E-2</c:v>
                </c:pt>
                <c:pt idx="32213">
                  <c:v>-1.0948905109489E-2</c:v>
                </c:pt>
                <c:pt idx="32214">
                  <c:v>-1.0948905109489E-2</c:v>
                </c:pt>
                <c:pt idx="32215">
                  <c:v>-1.11524163568772E-2</c:v>
                </c:pt>
                <c:pt idx="32216">
                  <c:v>-1.13207547169811E-2</c:v>
                </c:pt>
                <c:pt idx="32217">
                  <c:v>-1.1811023622047201E-2</c:v>
                </c:pt>
                <c:pt idx="32218">
                  <c:v>-1.1450381679389301E-2</c:v>
                </c:pt>
                <c:pt idx="32219">
                  <c:v>-1.19047619047618E-2</c:v>
                </c:pt>
                <c:pt idx="32220">
                  <c:v>1.91897654584221E-2</c:v>
                </c:pt>
                <c:pt idx="32221">
                  <c:v>-1.2396694214876099E-2</c:v>
                </c:pt>
                <c:pt idx="32222">
                  <c:v>-1.19521912350597E-2</c:v>
                </c:pt>
                <c:pt idx="32223">
                  <c:v>7.4003795066413594E-2</c:v>
                </c:pt>
                <c:pt idx="32224">
                  <c:v>8.2802547770700605E-2</c:v>
                </c:pt>
                <c:pt idx="32225">
                  <c:v>4.30622009569376E-2</c:v>
                </c:pt>
                <c:pt idx="32226">
                  <c:v>4.0909090909090999E-2</c:v>
                </c:pt>
                <c:pt idx="32227">
                  <c:v>4.4999999999999901E-2</c:v>
                </c:pt>
                <c:pt idx="32228">
                  <c:v>4.1860465116279E-2</c:v>
                </c:pt>
                <c:pt idx="32229">
                  <c:v>4.6153846153846198E-2</c:v>
                </c:pt>
                <c:pt idx="32230">
                  <c:v>4.4776119402984899E-2</c:v>
                </c:pt>
                <c:pt idx="32231">
                  <c:v>6.2645011600928002E-2</c:v>
                </c:pt>
                <c:pt idx="32232">
                  <c:v>0.105726872246695</c:v>
                </c:pt>
                <c:pt idx="32233">
                  <c:v>0.18489065606361799</c:v>
                </c:pt>
                <c:pt idx="32234">
                  <c:v>0.20261437908496699</c:v>
                </c:pt>
                <c:pt idx="32235">
                  <c:v>0.241558441558441</c:v>
                </c:pt>
                <c:pt idx="32236">
                  <c:v>0.256198347107438</c:v>
                </c:pt>
                <c:pt idx="32237">
                  <c:v>0.44479495268138702</c:v>
                </c:pt>
                <c:pt idx="32238">
                  <c:v>0.46012269938650302</c:v>
                </c:pt>
                <c:pt idx="32239">
                  <c:v>0.49668874172185401</c:v>
                </c:pt>
                <c:pt idx="32240">
                  <c:v>0.474683544303797</c:v>
                </c:pt>
                <c:pt idx="32241">
                  <c:v>0.407608695652173</c:v>
                </c:pt>
                <c:pt idx="32242">
                  <c:v>0.451807228915662</c:v>
                </c:pt>
                <c:pt idx="32243">
                  <c:v>0.55835962145110396</c:v>
                </c:pt>
                <c:pt idx="32244">
                  <c:v>0.51008645533141195</c:v>
                </c:pt>
                <c:pt idx="32245">
                  <c:v>0.490304709141274</c:v>
                </c:pt>
                <c:pt idx="32246">
                  <c:v>0.54798761609907098</c:v>
                </c:pt>
                <c:pt idx="32247">
                  <c:v>0.51083591331269296</c:v>
                </c:pt>
                <c:pt idx="32248">
                  <c:v>0.56313993174061405</c:v>
                </c:pt>
                <c:pt idx="32249">
                  <c:v>0.61338289962825199</c:v>
                </c:pt>
                <c:pt idx="32250">
                  <c:v>0.62</c:v>
                </c:pt>
                <c:pt idx="32251">
                  <c:v>0.62989323843416301</c:v>
                </c:pt>
                <c:pt idx="32252">
                  <c:v>0.62989323843416301</c:v>
                </c:pt>
                <c:pt idx="32253">
                  <c:v>0.695501730103806</c:v>
                </c:pt>
                <c:pt idx="32254">
                  <c:v>0.67808219178082196</c:v>
                </c:pt>
                <c:pt idx="32255">
                  <c:v>0.69230769230769196</c:v>
                </c:pt>
                <c:pt idx="32256">
                  <c:v>0.69230769230769196</c:v>
                </c:pt>
                <c:pt idx="32257">
                  <c:v>0.64968152866242002</c:v>
                </c:pt>
                <c:pt idx="32258">
                  <c:v>0.64968152866242002</c:v>
                </c:pt>
                <c:pt idx="32259">
                  <c:v>0.62790697674418605</c:v>
                </c:pt>
                <c:pt idx="32260">
                  <c:v>0.62790697674418605</c:v>
                </c:pt>
                <c:pt idx="32261">
                  <c:v>0.69836065573770401</c:v>
                </c:pt>
                <c:pt idx="32262">
                  <c:v>0.70764119601328901</c:v>
                </c:pt>
                <c:pt idx="32263">
                  <c:v>0.64356435643564303</c:v>
                </c:pt>
                <c:pt idx="32264">
                  <c:v>0.64356435643564303</c:v>
                </c:pt>
                <c:pt idx="32265">
                  <c:v>0.65656565656565602</c:v>
                </c:pt>
                <c:pt idx="32266">
                  <c:v>0.65656565656565602</c:v>
                </c:pt>
                <c:pt idx="32267">
                  <c:v>0.71335504885993495</c:v>
                </c:pt>
                <c:pt idx="32268">
                  <c:v>0.71335504885993495</c:v>
                </c:pt>
                <c:pt idx="32269">
                  <c:v>0.71147540983606505</c:v>
                </c:pt>
                <c:pt idx="32270">
                  <c:v>0.71147540983606505</c:v>
                </c:pt>
                <c:pt idx="32271">
                  <c:v>0.71803278688524497</c:v>
                </c:pt>
                <c:pt idx="32272">
                  <c:v>0.70297029702970204</c:v>
                </c:pt>
                <c:pt idx="32273">
                  <c:v>0.76895306859205703</c:v>
                </c:pt>
                <c:pt idx="32274">
                  <c:v>0.73702422145328705</c:v>
                </c:pt>
                <c:pt idx="32275">
                  <c:v>0.8125</c:v>
                </c:pt>
                <c:pt idx="32276">
                  <c:v>0.83571428571428497</c:v>
                </c:pt>
                <c:pt idx="32277">
                  <c:v>0.84946236559139698</c:v>
                </c:pt>
                <c:pt idx="32278">
                  <c:v>0.83393501805054104</c:v>
                </c:pt>
                <c:pt idx="32279">
                  <c:v>0.89247311827956999</c:v>
                </c:pt>
                <c:pt idx="32280">
                  <c:v>0.89891696750902494</c:v>
                </c:pt>
                <c:pt idx="32281">
                  <c:v>0.91578947368421004</c:v>
                </c:pt>
                <c:pt idx="32282">
                  <c:v>0.91578947368421004</c:v>
                </c:pt>
                <c:pt idx="32283">
                  <c:v>0.9375</c:v>
                </c:pt>
                <c:pt idx="32284">
                  <c:v>0.9375</c:v>
                </c:pt>
                <c:pt idx="32285">
                  <c:v>0.94964028776978404</c:v>
                </c:pt>
                <c:pt idx="32286">
                  <c:v>0.95070422535211196</c:v>
                </c:pt>
                <c:pt idx="32287">
                  <c:v>0.95652173913043403</c:v>
                </c:pt>
                <c:pt idx="32288">
                  <c:v>0.94463667820069197</c:v>
                </c:pt>
                <c:pt idx="32289">
                  <c:v>0.956989247311828</c:v>
                </c:pt>
                <c:pt idx="32290">
                  <c:v>0.97350993377483397</c:v>
                </c:pt>
                <c:pt idx="32291">
                  <c:v>0.95424836601307095</c:v>
                </c:pt>
                <c:pt idx="32292">
                  <c:v>-7.0721357850069798E-3</c:v>
                </c:pt>
                <c:pt idx="32293">
                  <c:v>-7.0721357850069798E-3</c:v>
                </c:pt>
                <c:pt idx="32294">
                  <c:v>-8.2101806239738197E-3</c:v>
                </c:pt>
                <c:pt idx="32295">
                  <c:v>-9.27643784786647E-3</c:v>
                </c:pt>
                <c:pt idx="32296">
                  <c:v>-1.01419878296145E-2</c:v>
                </c:pt>
                <c:pt idx="32297">
                  <c:v>-1.19331742243435E-2</c:v>
                </c:pt>
                <c:pt idx="32298">
                  <c:v>-1.19331742243435E-2</c:v>
                </c:pt>
                <c:pt idx="32299">
                  <c:v>0.14009661835748699</c:v>
                </c:pt>
                <c:pt idx="32300">
                  <c:v>0.13809523809523799</c:v>
                </c:pt>
                <c:pt idx="32301">
                  <c:v>0.15521628498727699</c:v>
                </c:pt>
                <c:pt idx="32302">
                  <c:v>0.15521628498727699</c:v>
                </c:pt>
                <c:pt idx="32303">
                  <c:v>0.16080402010050199</c:v>
                </c:pt>
                <c:pt idx="32304">
                  <c:v>0.16080402010050199</c:v>
                </c:pt>
                <c:pt idx="32305">
                  <c:v>0.17525773195876199</c:v>
                </c:pt>
                <c:pt idx="32306">
                  <c:v>0.17525773195876199</c:v>
                </c:pt>
                <c:pt idx="32307">
                  <c:v>0.19428571428571401</c:v>
                </c:pt>
                <c:pt idx="32308">
                  <c:v>0.20481927710843301</c:v>
                </c:pt>
                <c:pt idx="32309">
                  <c:v>0.30133333333333301</c:v>
                </c:pt>
                <c:pt idx="32310">
                  <c:v>0.29503916449086098</c:v>
                </c:pt>
                <c:pt idx="32311">
                  <c:v>0.337016574585635</c:v>
                </c:pt>
                <c:pt idx="32312">
                  <c:v>0.321937321937321</c:v>
                </c:pt>
                <c:pt idx="32313">
                  <c:v>0.35873015873015801</c:v>
                </c:pt>
                <c:pt idx="32314">
                  <c:v>0.17525773195876199</c:v>
                </c:pt>
                <c:pt idx="32315">
                  <c:v>0.198830409356725</c:v>
                </c:pt>
                <c:pt idx="32316">
                  <c:v>0.22968197879858601</c:v>
                </c:pt>
                <c:pt idx="32317">
                  <c:v>0.321678321678321</c:v>
                </c:pt>
                <c:pt idx="32318">
                  <c:v>0.33840304182509401</c:v>
                </c:pt>
                <c:pt idx="32319">
                  <c:v>0.39837398373983701</c:v>
                </c:pt>
                <c:pt idx="32320">
                  <c:v>0.40163934426229497</c:v>
                </c:pt>
                <c:pt idx="32321">
                  <c:v>0.52742616033755196</c:v>
                </c:pt>
                <c:pt idx="32322">
                  <c:v>0.51072961373390502</c:v>
                </c:pt>
                <c:pt idx="32323">
                  <c:v>0.57377049180327799</c:v>
                </c:pt>
                <c:pt idx="32324">
                  <c:v>0.63786008230452595</c:v>
                </c:pt>
                <c:pt idx="32325">
                  <c:v>0.64227642276422703</c:v>
                </c:pt>
                <c:pt idx="32326">
                  <c:v>0.59322033898305004</c:v>
                </c:pt>
                <c:pt idx="32327">
                  <c:v>0.55303030303030298</c:v>
                </c:pt>
                <c:pt idx="32328">
                  <c:v>0.54477611940298498</c:v>
                </c:pt>
                <c:pt idx="32329">
                  <c:v>0.54477611940298498</c:v>
                </c:pt>
                <c:pt idx="32330">
                  <c:v>0.53962264150943395</c:v>
                </c:pt>
                <c:pt idx="32331">
                  <c:v>0.65277777777777701</c:v>
                </c:pt>
                <c:pt idx="32332">
                  <c:v>0.64539007092198497</c:v>
                </c:pt>
                <c:pt idx="32333">
                  <c:v>0.66051660516605104</c:v>
                </c:pt>
                <c:pt idx="32334">
                  <c:v>0.70196078431372499</c:v>
                </c:pt>
                <c:pt idx="32335">
                  <c:v>0.66911764705882304</c:v>
                </c:pt>
                <c:pt idx="32336">
                  <c:v>0.66666666666666596</c:v>
                </c:pt>
                <c:pt idx="32337">
                  <c:v>0.66423357664233496</c:v>
                </c:pt>
                <c:pt idx="32338">
                  <c:v>0.64705882352941102</c:v>
                </c:pt>
                <c:pt idx="32339">
                  <c:v>0.68773234200743505</c:v>
                </c:pt>
                <c:pt idx="32340">
                  <c:v>0.66545454545454497</c:v>
                </c:pt>
                <c:pt idx="32341">
                  <c:v>0.72563176895306802</c:v>
                </c:pt>
                <c:pt idx="32342">
                  <c:v>0.72262773722627704</c:v>
                </c:pt>
                <c:pt idx="32343">
                  <c:v>0.76056338028169002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1.7681728880157101E-2</c:v>
                </c:pt>
                <c:pt idx="32348">
                  <c:v>1.87891440501044E-2</c:v>
                </c:pt>
                <c:pt idx="32349">
                  <c:v>5.9602649006622599E-2</c:v>
                </c:pt>
                <c:pt idx="32350">
                  <c:v>5.4108216432865598E-2</c:v>
                </c:pt>
                <c:pt idx="32351">
                  <c:v>4.6332046332046198E-2</c:v>
                </c:pt>
                <c:pt idx="32352">
                  <c:v>8.8838268792710701E-2</c:v>
                </c:pt>
                <c:pt idx="32353">
                  <c:v>8.6474501108647406E-2</c:v>
                </c:pt>
                <c:pt idx="32354">
                  <c:v>8.5339168490153203E-2</c:v>
                </c:pt>
                <c:pt idx="32355">
                  <c:v>5.5813953488372099E-2</c:v>
                </c:pt>
                <c:pt idx="32356">
                  <c:v>5.1282051282051301E-2</c:v>
                </c:pt>
                <c:pt idx="32357">
                  <c:v>5.5555555555555497E-2</c:v>
                </c:pt>
                <c:pt idx="32358">
                  <c:v>5.6338028169014003E-2</c:v>
                </c:pt>
                <c:pt idx="32359">
                  <c:v>7.1856287425149601E-2</c:v>
                </c:pt>
                <c:pt idx="32360">
                  <c:v>0.10455764075067001</c:v>
                </c:pt>
                <c:pt idx="32361">
                  <c:v>0.12903225806451599</c:v>
                </c:pt>
                <c:pt idx="32362">
                  <c:v>0.125</c:v>
                </c:pt>
                <c:pt idx="32363">
                  <c:v>5.26315789473683E-2</c:v>
                </c:pt>
                <c:pt idx="32364">
                  <c:v>5.5408970976253302E-2</c:v>
                </c:pt>
                <c:pt idx="32365">
                  <c:v>5.3984575835475501E-2</c:v>
                </c:pt>
                <c:pt idx="32366">
                  <c:v>5.5408970976253302E-2</c:v>
                </c:pt>
                <c:pt idx="32367">
                  <c:v>5.3984575835475501E-2</c:v>
                </c:pt>
                <c:pt idx="32368">
                  <c:v>1.4492753623188401E-2</c:v>
                </c:pt>
                <c:pt idx="32369">
                  <c:v>8.5271317829457294E-2</c:v>
                </c:pt>
                <c:pt idx="32370">
                  <c:v>7.9903147699757801E-2</c:v>
                </c:pt>
                <c:pt idx="32371">
                  <c:v>8.5271317829457294E-2</c:v>
                </c:pt>
                <c:pt idx="32372">
                  <c:v>8.7533156498673603E-2</c:v>
                </c:pt>
                <c:pt idx="32373">
                  <c:v>0.14371257485029901</c:v>
                </c:pt>
                <c:pt idx="32374">
                  <c:v>0.13636363636363599</c:v>
                </c:pt>
                <c:pt idx="32375">
                  <c:v>0.20655737704918001</c:v>
                </c:pt>
                <c:pt idx="32376">
                  <c:v>0.1875</c:v>
                </c:pt>
                <c:pt idx="32377">
                  <c:v>0.25161290322580598</c:v>
                </c:pt>
                <c:pt idx="32378">
                  <c:v>0.255033557046979</c:v>
                </c:pt>
                <c:pt idx="32379">
                  <c:v>0.23312883435582801</c:v>
                </c:pt>
                <c:pt idx="32380">
                  <c:v>0.19365079365079299</c:v>
                </c:pt>
                <c:pt idx="32381">
                  <c:v>0.18429003021147999</c:v>
                </c:pt>
                <c:pt idx="32382">
                  <c:v>0.20962199312714699</c:v>
                </c:pt>
                <c:pt idx="32383">
                  <c:v>0.26119402985074602</c:v>
                </c:pt>
                <c:pt idx="32384">
                  <c:v>0.214723926380368</c:v>
                </c:pt>
                <c:pt idx="32385">
                  <c:v>0.23648648648648599</c:v>
                </c:pt>
                <c:pt idx="32386">
                  <c:v>0.17571884984025499</c:v>
                </c:pt>
                <c:pt idx="32387">
                  <c:v>0.32894736842105199</c:v>
                </c:pt>
                <c:pt idx="32388">
                  <c:v>0.30303030303030298</c:v>
                </c:pt>
                <c:pt idx="32389">
                  <c:v>0.317784256559766</c:v>
                </c:pt>
                <c:pt idx="32390">
                  <c:v>0.35973597359735898</c:v>
                </c:pt>
                <c:pt idx="32391">
                  <c:v>0.36301369863013599</c:v>
                </c:pt>
                <c:pt idx="32392">
                  <c:v>0.355704697986577</c:v>
                </c:pt>
                <c:pt idx="32393">
                  <c:v>0.41891891891891803</c:v>
                </c:pt>
                <c:pt idx="32394">
                  <c:v>0.24921135646687601</c:v>
                </c:pt>
                <c:pt idx="32395">
                  <c:v>0.25391849529780502</c:v>
                </c:pt>
                <c:pt idx="32396">
                  <c:v>0.26018808777429397</c:v>
                </c:pt>
                <c:pt idx="32397">
                  <c:v>0.27044025157232698</c:v>
                </c:pt>
                <c:pt idx="32398">
                  <c:v>0.25766871165644101</c:v>
                </c:pt>
                <c:pt idx="32399">
                  <c:v>0.25391849529780502</c:v>
                </c:pt>
                <c:pt idx="32400">
                  <c:v>8.6455331412103008E-3</c:v>
                </c:pt>
                <c:pt idx="32401">
                  <c:v>8.6455331412103008E-3</c:v>
                </c:pt>
                <c:pt idx="32402">
                  <c:v>9.3457943925232493E-3</c:v>
                </c:pt>
                <c:pt idx="32403">
                  <c:v>1.4084507042253501E-2</c:v>
                </c:pt>
                <c:pt idx="32404">
                  <c:v>1.52801358234295E-2</c:v>
                </c:pt>
                <c:pt idx="32405">
                  <c:v>1.6333938294010801E-2</c:v>
                </c:pt>
                <c:pt idx="32406">
                  <c:v>-1.4084507042253501E-2</c:v>
                </c:pt>
                <c:pt idx="32407">
                  <c:v>-1.5228426395939E-2</c:v>
                </c:pt>
                <c:pt idx="32408">
                  <c:v>-5.6910569105690999E-2</c:v>
                </c:pt>
                <c:pt idx="32409">
                  <c:v>-5.37084398976981E-2</c:v>
                </c:pt>
                <c:pt idx="32410">
                  <c:v>-1.43540669856458E-2</c:v>
                </c:pt>
                <c:pt idx="32411">
                  <c:v>-4.7835990888382703E-2</c:v>
                </c:pt>
                <c:pt idx="32412">
                  <c:v>-5.0359712230215702E-2</c:v>
                </c:pt>
                <c:pt idx="32413">
                  <c:v>-1.43540669856458E-2</c:v>
                </c:pt>
                <c:pt idx="32414">
                  <c:v>-5.0359712230215702E-2</c:v>
                </c:pt>
                <c:pt idx="32415">
                  <c:v>-5.5408970976253302E-2</c:v>
                </c:pt>
                <c:pt idx="32416">
                  <c:v>-0.10344827586206801</c:v>
                </c:pt>
                <c:pt idx="32417">
                  <c:v>5.2863436123347901E-2</c:v>
                </c:pt>
                <c:pt idx="32418">
                  <c:v>-1.25523012552302E-2</c:v>
                </c:pt>
                <c:pt idx="32419">
                  <c:v>8.3155650319829397E-2</c:v>
                </c:pt>
                <c:pt idx="32420">
                  <c:v>7.9295154185021893E-2</c:v>
                </c:pt>
                <c:pt idx="32421">
                  <c:v>0.10638297872340401</c:v>
                </c:pt>
                <c:pt idx="32422">
                  <c:v>0.114285714285714</c:v>
                </c:pt>
                <c:pt idx="32423">
                  <c:v>0.135678391959799</c:v>
                </c:pt>
                <c:pt idx="32424">
                  <c:v>0.12</c:v>
                </c:pt>
                <c:pt idx="32425">
                  <c:v>0.138964577656675</c:v>
                </c:pt>
                <c:pt idx="32426">
                  <c:v>0.13424657534246501</c:v>
                </c:pt>
                <c:pt idx="32427">
                  <c:v>0.13802816901408399</c:v>
                </c:pt>
                <c:pt idx="32428">
                  <c:v>0.125</c:v>
                </c:pt>
                <c:pt idx="32429">
                  <c:v>0.13279132791327899</c:v>
                </c:pt>
                <c:pt idx="32430">
                  <c:v>0.112359550561797</c:v>
                </c:pt>
                <c:pt idx="32431">
                  <c:v>0.119760479041916</c:v>
                </c:pt>
                <c:pt idx="32432">
                  <c:v>9.9041533546325902E-2</c:v>
                </c:pt>
                <c:pt idx="32433">
                  <c:v>9.1988130563798107E-2</c:v>
                </c:pt>
                <c:pt idx="32434">
                  <c:v>8.43373493975903E-2</c:v>
                </c:pt>
                <c:pt idx="32435">
                  <c:v>0.114551083591331</c:v>
                </c:pt>
                <c:pt idx="32436">
                  <c:v>0.15723270440251499</c:v>
                </c:pt>
                <c:pt idx="32437">
                  <c:v>0.180428134556575</c:v>
                </c:pt>
                <c:pt idx="32438">
                  <c:v>0.134146341463414</c:v>
                </c:pt>
                <c:pt idx="32439">
                  <c:v>0.138364779874213</c:v>
                </c:pt>
                <c:pt idx="32440">
                  <c:v>0.11949685534591099</c:v>
                </c:pt>
                <c:pt idx="32441">
                  <c:v>0.125786163522012</c:v>
                </c:pt>
                <c:pt idx="32442">
                  <c:v>0.13230769230769199</c:v>
                </c:pt>
                <c:pt idx="32443">
                  <c:v>0.12609970674486801</c:v>
                </c:pt>
                <c:pt idx="32444">
                  <c:v>0.22898550724637601</c:v>
                </c:pt>
                <c:pt idx="32445">
                  <c:v>0.26962457337883899</c:v>
                </c:pt>
                <c:pt idx="32446">
                  <c:v>0.30555555555555503</c:v>
                </c:pt>
                <c:pt idx="32447">
                  <c:v>0.33333333333333298</c:v>
                </c:pt>
                <c:pt idx="32448">
                  <c:v>0.328358208955223</c:v>
                </c:pt>
                <c:pt idx="32449">
                  <c:v>0.33587786259541902</c:v>
                </c:pt>
                <c:pt idx="32450">
                  <c:v>0.33333333333333298</c:v>
                </c:pt>
                <c:pt idx="32451">
                  <c:v>0.35793357933579301</c:v>
                </c:pt>
                <c:pt idx="32452">
                  <c:v>0.36434108527131698</c:v>
                </c:pt>
                <c:pt idx="32453">
                  <c:v>0.34558823529411697</c:v>
                </c:pt>
                <c:pt idx="32454">
                  <c:v>0.27338129496402802</c:v>
                </c:pt>
                <c:pt idx="32455">
                  <c:v>0.33812949640287698</c:v>
                </c:pt>
                <c:pt idx="32456">
                  <c:v>0.39495798319327702</c:v>
                </c:pt>
                <c:pt idx="32457">
                  <c:v>0.442922374429223</c:v>
                </c:pt>
                <c:pt idx="32458">
                  <c:v>0.53591160220994405</c:v>
                </c:pt>
                <c:pt idx="32459">
                  <c:v>0.51111111111111096</c:v>
                </c:pt>
                <c:pt idx="32460">
                  <c:v>8.4985835694051295E-3</c:v>
                </c:pt>
                <c:pt idx="32461">
                  <c:v>8.4985835694051295E-3</c:v>
                </c:pt>
                <c:pt idx="32462">
                  <c:v>9.0909090909090298E-3</c:v>
                </c:pt>
                <c:pt idx="32463">
                  <c:v>1.00334448160535E-2</c:v>
                </c:pt>
                <c:pt idx="32464">
                  <c:v>1.11524163568772E-2</c:v>
                </c:pt>
                <c:pt idx="32465">
                  <c:v>1.25523012552302E-2</c:v>
                </c:pt>
                <c:pt idx="32466">
                  <c:v>3.3707865168539401E-2</c:v>
                </c:pt>
                <c:pt idx="32467">
                  <c:v>6.0120240480960804E-3</c:v>
                </c:pt>
                <c:pt idx="32468">
                  <c:v>5.73613766730396E-3</c:v>
                </c:pt>
                <c:pt idx="32469">
                  <c:v>5.4744525547445202E-2</c:v>
                </c:pt>
                <c:pt idx="32470">
                  <c:v>6.0975609756097601E-2</c:v>
                </c:pt>
                <c:pt idx="32471">
                  <c:v>5.3859964093356796E-3</c:v>
                </c:pt>
                <c:pt idx="32472">
                  <c:v>6.0120240480960804E-3</c:v>
                </c:pt>
                <c:pt idx="32473">
                  <c:v>-2.7624309392265199E-2</c:v>
                </c:pt>
                <c:pt idx="32474">
                  <c:v>-2.2813688212927698E-2</c:v>
                </c:pt>
                <c:pt idx="32475">
                  <c:v>-2.19780219780219E-2</c:v>
                </c:pt>
                <c:pt idx="32476">
                  <c:v>-2.5751072961373401E-2</c:v>
                </c:pt>
                <c:pt idx="32477">
                  <c:v>-2.4590163934426101E-2</c:v>
                </c:pt>
                <c:pt idx="32478">
                  <c:v>-2.1818181818181698E-2</c:v>
                </c:pt>
                <c:pt idx="32479">
                  <c:v>-2.4590163934426101E-2</c:v>
                </c:pt>
                <c:pt idx="32480">
                  <c:v>-5.5670103092783502E-2</c:v>
                </c:pt>
                <c:pt idx="32481">
                  <c:v>-2.19780219780219E-2</c:v>
                </c:pt>
                <c:pt idx="32482">
                  <c:v>-5.0847457627118703E-2</c:v>
                </c:pt>
                <c:pt idx="32483">
                  <c:v>-5.26315789473683E-2</c:v>
                </c:pt>
                <c:pt idx="32484">
                  <c:v>-5.9055118110236102E-2</c:v>
                </c:pt>
                <c:pt idx="32485">
                  <c:v>-5.95238095238095E-2</c:v>
                </c:pt>
                <c:pt idx="32486">
                  <c:v>-6.6666666666666596E-2</c:v>
                </c:pt>
                <c:pt idx="32487">
                  <c:v>-7.2115384615384498E-2</c:v>
                </c:pt>
                <c:pt idx="32488">
                  <c:v>-3.9577836411609502E-2</c:v>
                </c:pt>
                <c:pt idx="32489">
                  <c:v>-0.04</c:v>
                </c:pt>
                <c:pt idx="32490">
                  <c:v>-4.2492917847025399E-2</c:v>
                </c:pt>
                <c:pt idx="32491">
                  <c:v>-3.7783375314861499E-2</c:v>
                </c:pt>
                <c:pt idx="32492">
                  <c:v>-1.49253731343284E-2</c:v>
                </c:pt>
                <c:pt idx="32493">
                  <c:v>-2.2670025188916899E-2</c:v>
                </c:pt>
                <c:pt idx="32494">
                  <c:v>-6.9767441860465004E-2</c:v>
                </c:pt>
                <c:pt idx="32495">
                  <c:v>-0.17061611374407501</c:v>
                </c:pt>
                <c:pt idx="32496">
                  <c:v>-1.6822429906542001E-2</c:v>
                </c:pt>
                <c:pt idx="32497">
                  <c:v>1.26050420168066E-2</c:v>
                </c:pt>
                <c:pt idx="32498">
                  <c:v>4.6153846153846198E-2</c:v>
                </c:pt>
                <c:pt idx="32499">
                  <c:v>1.2765957446808401E-2</c:v>
                </c:pt>
                <c:pt idx="32500">
                  <c:v>3.9577836411609502E-2</c:v>
                </c:pt>
                <c:pt idx="32501">
                  <c:v>7.3349633251833498E-3</c:v>
                </c:pt>
                <c:pt idx="32502">
                  <c:v>7.3349633251833498E-3</c:v>
                </c:pt>
                <c:pt idx="32503">
                  <c:v>7.2639225181598804E-3</c:v>
                </c:pt>
                <c:pt idx="32504">
                  <c:v>2.2670025188916899E-2</c:v>
                </c:pt>
                <c:pt idx="32505">
                  <c:v>3.0508474576271101E-2</c:v>
                </c:pt>
                <c:pt idx="32506">
                  <c:v>4.1095890410958798E-2</c:v>
                </c:pt>
                <c:pt idx="32507">
                  <c:v>4.2553191489361701E-2</c:v>
                </c:pt>
                <c:pt idx="32508">
                  <c:v>0.05</c:v>
                </c:pt>
                <c:pt idx="32509">
                  <c:v>4.4117647058823498E-2</c:v>
                </c:pt>
                <c:pt idx="32510">
                  <c:v>1.16731517509727E-2</c:v>
                </c:pt>
                <c:pt idx="32511">
                  <c:v>1.2048192771084199E-2</c:v>
                </c:pt>
                <c:pt idx="32512">
                  <c:v>9.8684210526315694E-2</c:v>
                </c:pt>
                <c:pt idx="32513">
                  <c:v>9.6153846153846201E-2</c:v>
                </c:pt>
                <c:pt idx="32514">
                  <c:v>0.11363636363636299</c:v>
                </c:pt>
                <c:pt idx="32515">
                  <c:v>0.66666666666666596</c:v>
                </c:pt>
                <c:pt idx="32516">
                  <c:v>0.65217391304347805</c:v>
                </c:pt>
                <c:pt idx="32517">
                  <c:v>-8.4985835694051295E-3</c:v>
                </c:pt>
                <c:pt idx="32518">
                  <c:v>-8.4985835694051295E-3</c:v>
                </c:pt>
                <c:pt idx="32519">
                  <c:v>-8.6956521739129898E-3</c:v>
                </c:pt>
                <c:pt idx="32520">
                  <c:v>-1.18343195266272E-2</c:v>
                </c:pt>
                <c:pt idx="32521">
                  <c:v>-1.21951219512195E-2</c:v>
                </c:pt>
                <c:pt idx="32522">
                  <c:v>-1.2345679012345699E-2</c:v>
                </c:pt>
                <c:pt idx="32523">
                  <c:v>-1.6691957511380799E-2</c:v>
                </c:pt>
                <c:pt idx="32524">
                  <c:v>-2.9366306027820602E-2</c:v>
                </c:pt>
                <c:pt idx="32525">
                  <c:v>-3.8880248833592597E-2</c:v>
                </c:pt>
                <c:pt idx="32526">
                  <c:v>-4.2589437819420699E-2</c:v>
                </c:pt>
                <c:pt idx="32527">
                  <c:v>-1.1725293132328301E-2</c:v>
                </c:pt>
                <c:pt idx="32528">
                  <c:v>-1.7006802721088302E-2</c:v>
                </c:pt>
                <c:pt idx="32529">
                  <c:v>-1.7793594306049799E-2</c:v>
                </c:pt>
                <c:pt idx="32530">
                  <c:v>-6.9930069930070797E-3</c:v>
                </c:pt>
                <c:pt idx="32531">
                  <c:v>8.4033613445377801E-3</c:v>
                </c:pt>
                <c:pt idx="32532">
                  <c:v>-1.7271157167531E-3</c:v>
                </c:pt>
                <c:pt idx="32533">
                  <c:v>-1.8018018018017799E-3</c:v>
                </c:pt>
                <c:pt idx="32534">
                  <c:v>-1.8018018018017799E-3</c:v>
                </c:pt>
                <c:pt idx="32535">
                  <c:v>-7.6923076923076598E-3</c:v>
                </c:pt>
                <c:pt idx="32536">
                  <c:v>-8.7336244541484902E-3</c:v>
                </c:pt>
                <c:pt idx="32537">
                  <c:v>0.129740518962075</c:v>
                </c:pt>
                <c:pt idx="32538">
                  <c:v>0.13978494623655899</c:v>
                </c:pt>
                <c:pt idx="32539">
                  <c:v>0.19409282700421901</c:v>
                </c:pt>
                <c:pt idx="32540">
                  <c:v>0.19139784946236499</c:v>
                </c:pt>
                <c:pt idx="32541">
                  <c:v>0.22431865828092201</c:v>
                </c:pt>
                <c:pt idx="32542">
                  <c:v>0.24761904761904699</c:v>
                </c:pt>
                <c:pt idx="32543">
                  <c:v>0.342528735632184</c:v>
                </c:pt>
                <c:pt idx="32544">
                  <c:v>0.35224586288415999</c:v>
                </c:pt>
                <c:pt idx="32545">
                  <c:v>0.37354988399071898</c:v>
                </c:pt>
                <c:pt idx="32546">
                  <c:v>0.37440758293838799</c:v>
                </c:pt>
                <c:pt idx="32547">
                  <c:v>0.37440758293838799</c:v>
                </c:pt>
                <c:pt idx="32548">
                  <c:v>0.38164251207729399</c:v>
                </c:pt>
                <c:pt idx="32549">
                  <c:v>0.39479905437352197</c:v>
                </c:pt>
                <c:pt idx="32550">
                  <c:v>0.51070336391437299</c:v>
                </c:pt>
                <c:pt idx="32551">
                  <c:v>0.52380952380952295</c:v>
                </c:pt>
                <c:pt idx="32552">
                  <c:v>0.57894736842105199</c:v>
                </c:pt>
                <c:pt idx="32553">
                  <c:v>0.59748427672955895</c:v>
                </c:pt>
                <c:pt idx="32554">
                  <c:v>0.58359621451104005</c:v>
                </c:pt>
                <c:pt idx="32555">
                  <c:v>0.59485530546623799</c:v>
                </c:pt>
                <c:pt idx="32556">
                  <c:v>0.61038961038961004</c:v>
                </c:pt>
                <c:pt idx="32557">
                  <c:v>0.57188498402555898</c:v>
                </c:pt>
                <c:pt idx="32558">
                  <c:v>0.29878048780487798</c:v>
                </c:pt>
                <c:pt idx="32559">
                  <c:v>0.325227963525835</c:v>
                </c:pt>
                <c:pt idx="32560">
                  <c:v>0.39455782312925097</c:v>
                </c:pt>
                <c:pt idx="32561">
                  <c:v>0.41726618705035901</c:v>
                </c:pt>
                <c:pt idx="32562">
                  <c:v>0.40794223826714798</c:v>
                </c:pt>
                <c:pt idx="32563">
                  <c:v>0.42322097378277101</c:v>
                </c:pt>
                <c:pt idx="32564">
                  <c:v>0.231270358306189</c:v>
                </c:pt>
                <c:pt idx="32565">
                  <c:v>0.26143790849673199</c:v>
                </c:pt>
                <c:pt idx="32566">
                  <c:v>0.29411764705882298</c:v>
                </c:pt>
                <c:pt idx="32567">
                  <c:v>0.31007751937984501</c:v>
                </c:pt>
                <c:pt idx="32568">
                  <c:v>0.28571428571428498</c:v>
                </c:pt>
                <c:pt idx="32569">
                  <c:v>0.278195488721804</c:v>
                </c:pt>
                <c:pt idx="32570">
                  <c:v>0.30923694779116401</c:v>
                </c:pt>
                <c:pt idx="32571">
                  <c:v>0.29644268774703503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1.5228426395939E-2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-6.2370062370062903E-3</c:v>
                </c:pt>
                <c:pt idx="32584">
                  <c:v>-5.9171597633136397E-3</c:v>
                </c:pt>
                <c:pt idx="32585">
                  <c:v>-2.27272727272727E-2</c:v>
                </c:pt>
                <c:pt idx="32586">
                  <c:v>-2.2988505747126398E-2</c:v>
                </c:pt>
                <c:pt idx="32587">
                  <c:v>-2.40963855421687E-2</c:v>
                </c:pt>
                <c:pt idx="32588">
                  <c:v>-2.20588235294116E-2</c:v>
                </c:pt>
                <c:pt idx="32589">
                  <c:v>-7.1895424836601204E-2</c:v>
                </c:pt>
                <c:pt idx="32590">
                  <c:v>-8.2294264339152198E-2</c:v>
                </c:pt>
                <c:pt idx="32591">
                  <c:v>-7.9136690647481897E-2</c:v>
                </c:pt>
                <c:pt idx="32592">
                  <c:v>-8.1081081081081099E-2</c:v>
                </c:pt>
                <c:pt idx="32593">
                  <c:v>-0.13972602739726001</c:v>
                </c:pt>
                <c:pt idx="32594">
                  <c:v>-6.0606060606060497E-2</c:v>
                </c:pt>
                <c:pt idx="32595">
                  <c:v>-7.5949367088608E-3</c:v>
                </c:pt>
                <c:pt idx="32596">
                  <c:v>-8.1743869209809292E-3</c:v>
                </c:pt>
                <c:pt idx="32597">
                  <c:v>-6.7039106145251298E-2</c:v>
                </c:pt>
                <c:pt idx="32598">
                  <c:v>-5.0847457627118703E-2</c:v>
                </c:pt>
                <c:pt idx="32599">
                  <c:v>-0.12289156626506</c:v>
                </c:pt>
                <c:pt idx="32600">
                  <c:v>-1.67597765363127E-2</c:v>
                </c:pt>
                <c:pt idx="32601">
                  <c:v>-1.5789473684210499E-2</c:v>
                </c:pt>
                <c:pt idx="32602">
                  <c:v>-1.94805194805194E-2</c:v>
                </c:pt>
                <c:pt idx="32603">
                  <c:v>-1.6666666666666601E-2</c:v>
                </c:pt>
                <c:pt idx="32604">
                  <c:v>-1.94805194805194E-2</c:v>
                </c:pt>
                <c:pt idx="32605">
                  <c:v>-2.0547945205479499E-2</c:v>
                </c:pt>
                <c:pt idx="32606">
                  <c:v>6.1224489795918401E-2</c:v>
                </c:pt>
                <c:pt idx="32607">
                  <c:v>5.0279329608938501E-2</c:v>
                </c:pt>
                <c:pt idx="32608">
                  <c:v>0.207161125319693</c:v>
                </c:pt>
                <c:pt idx="32609">
                  <c:v>4.2857142857142899E-2</c:v>
                </c:pt>
                <c:pt idx="32610">
                  <c:v>4.54545454545454E-2</c:v>
                </c:pt>
                <c:pt idx="32611">
                  <c:v>2.4930747922437602E-2</c:v>
                </c:pt>
                <c:pt idx="32612">
                  <c:v>0.12984054669703801</c:v>
                </c:pt>
                <c:pt idx="32613">
                  <c:v>0.15531335149863701</c:v>
                </c:pt>
                <c:pt idx="32614">
                  <c:v>0.20107238605898101</c:v>
                </c:pt>
                <c:pt idx="32615">
                  <c:v>0.214899713467048</c:v>
                </c:pt>
                <c:pt idx="32616">
                  <c:v>0.15625</c:v>
                </c:pt>
                <c:pt idx="32617">
                  <c:v>0.15625</c:v>
                </c:pt>
                <c:pt idx="32618">
                  <c:v>0.18292682926829201</c:v>
                </c:pt>
                <c:pt idx="32619">
                  <c:v>0.180722891566265</c:v>
                </c:pt>
                <c:pt idx="32620">
                  <c:v>0.26174496644295298</c:v>
                </c:pt>
                <c:pt idx="32621">
                  <c:v>0.25795053003533502</c:v>
                </c:pt>
                <c:pt idx="32622">
                  <c:v>0.25179856115107901</c:v>
                </c:pt>
                <c:pt idx="32623">
                  <c:v>0.25362318840579701</c:v>
                </c:pt>
                <c:pt idx="32624">
                  <c:v>0.25</c:v>
                </c:pt>
                <c:pt idx="32625">
                  <c:v>-1.7142857142857099E-2</c:v>
                </c:pt>
                <c:pt idx="32626">
                  <c:v>-1.7142857142857099E-2</c:v>
                </c:pt>
                <c:pt idx="32627">
                  <c:v>-1.7142857142857099E-2</c:v>
                </c:pt>
                <c:pt idx="32628">
                  <c:v>-1.94174757281553E-2</c:v>
                </c:pt>
                <c:pt idx="32629">
                  <c:v>-1.1647254575707099E-2</c:v>
                </c:pt>
                <c:pt idx="32630">
                  <c:v>-1.18043844856661E-2</c:v>
                </c:pt>
                <c:pt idx="32631">
                  <c:v>-2.1630615640598899E-2</c:v>
                </c:pt>
                <c:pt idx="32632">
                  <c:v>-2.8268551236748998E-2</c:v>
                </c:pt>
                <c:pt idx="32633">
                  <c:v>-3.2128514056224799E-2</c:v>
                </c:pt>
                <c:pt idx="32634">
                  <c:v>-2.09643605870013E-3</c:v>
                </c:pt>
                <c:pt idx="32635">
                  <c:v>6.4039408866995107E-2</c:v>
                </c:pt>
                <c:pt idx="32636">
                  <c:v>6.25E-2</c:v>
                </c:pt>
                <c:pt idx="32637">
                  <c:v>6.3106796116504799E-2</c:v>
                </c:pt>
                <c:pt idx="32638">
                  <c:v>4.7169811320754797E-2</c:v>
                </c:pt>
                <c:pt idx="32639">
                  <c:v>5.0772626931567297E-2</c:v>
                </c:pt>
                <c:pt idx="32640">
                  <c:v>5.4373522458628802E-2</c:v>
                </c:pt>
                <c:pt idx="32641">
                  <c:v>0.15525114155251099</c:v>
                </c:pt>
                <c:pt idx="32642">
                  <c:v>0.18681318681318601</c:v>
                </c:pt>
                <c:pt idx="32643">
                  <c:v>0.18229166666666599</c:v>
                </c:pt>
                <c:pt idx="32644">
                  <c:v>-4.2313117066290398E-3</c:v>
                </c:pt>
                <c:pt idx="32645">
                  <c:v>-4.9916805324459104E-3</c:v>
                </c:pt>
                <c:pt idx="32646">
                  <c:v>-5.3859964093356796E-3</c:v>
                </c:pt>
                <c:pt idx="32647">
                  <c:v>5.4249547920432999E-3</c:v>
                </c:pt>
                <c:pt idx="32648">
                  <c:v>-5.9405940594059398E-3</c:v>
                </c:pt>
                <c:pt idx="32649">
                  <c:v>-5.6925996204932796E-3</c:v>
                </c:pt>
                <c:pt idx="32650">
                  <c:v>-1.8036072144288401E-2</c:v>
                </c:pt>
                <c:pt idx="32651">
                  <c:v>-1.7341040462427602E-2</c:v>
                </c:pt>
                <c:pt idx="32652">
                  <c:v>-1.67597765363127E-2</c:v>
                </c:pt>
                <c:pt idx="32653">
                  <c:v>-1.67597765363127E-2</c:v>
                </c:pt>
                <c:pt idx="32654">
                  <c:v>-1.6885553470919301E-2</c:v>
                </c:pt>
                <c:pt idx="32655">
                  <c:v>0</c:v>
                </c:pt>
                <c:pt idx="32656">
                  <c:v>2.99401197604789E-2</c:v>
                </c:pt>
                <c:pt idx="32657">
                  <c:v>-1.46341463414634E-2</c:v>
                </c:pt>
                <c:pt idx="32658">
                  <c:v>-1.2295081967213101E-2</c:v>
                </c:pt>
                <c:pt idx="32659">
                  <c:v>-1.47058823529411E-2</c:v>
                </c:pt>
                <c:pt idx="32660">
                  <c:v>4.7619047619047603E-2</c:v>
                </c:pt>
                <c:pt idx="32661">
                  <c:v>3.0927835051546199E-2</c:v>
                </c:pt>
                <c:pt idx="32662">
                  <c:v>-8.1081081081081099E-2</c:v>
                </c:pt>
                <c:pt idx="32663">
                  <c:v>-7.3891625615763498E-2</c:v>
                </c:pt>
                <c:pt idx="32664">
                  <c:v>-8.6206896551724199E-2</c:v>
                </c:pt>
                <c:pt idx="32665">
                  <c:v>-8.3798882681564296E-2</c:v>
                </c:pt>
                <c:pt idx="32666">
                  <c:v>-9.5541401273885301E-2</c:v>
                </c:pt>
                <c:pt idx="32667">
                  <c:v>-0.107142857142857</c:v>
                </c:pt>
                <c:pt idx="32668">
                  <c:v>-0.12396694214876</c:v>
                </c:pt>
                <c:pt idx="32669">
                  <c:v>-0.132743362831858</c:v>
                </c:pt>
                <c:pt idx="32670">
                  <c:v>-0.13636363636363599</c:v>
                </c:pt>
                <c:pt idx="32671">
                  <c:v>-7.6923076923076802E-2</c:v>
                </c:pt>
                <c:pt idx="32672">
                  <c:v>-8.7378640776698893E-2</c:v>
                </c:pt>
                <c:pt idx="32673">
                  <c:v>-6.4748201438848907E-2</c:v>
                </c:pt>
                <c:pt idx="32674">
                  <c:v>-0.184750733137829</c:v>
                </c:pt>
                <c:pt idx="32675">
                  <c:v>-4.4999999999999901E-2</c:v>
                </c:pt>
                <c:pt idx="32676">
                  <c:v>-8.0684596577017098E-2</c:v>
                </c:pt>
                <c:pt idx="32677">
                  <c:v>-0.104761904761904</c:v>
                </c:pt>
                <c:pt idx="32678">
                  <c:v>-9.3484419263456006E-2</c:v>
                </c:pt>
                <c:pt idx="32679">
                  <c:v>-8.2294264339152198E-2</c:v>
                </c:pt>
                <c:pt idx="32680">
                  <c:v>-0.17441860465116199</c:v>
                </c:pt>
                <c:pt idx="32681">
                  <c:v>-4.3731778425655898E-2</c:v>
                </c:pt>
                <c:pt idx="32682">
                  <c:v>-4.1322314049586799E-2</c:v>
                </c:pt>
                <c:pt idx="32683">
                  <c:v>-5.3763440860214999E-2</c:v>
                </c:pt>
                <c:pt idx="32684">
                  <c:v>-0.20270270270270199</c:v>
                </c:pt>
                <c:pt idx="32685">
                  <c:v>-4.2857142857142899E-2</c:v>
                </c:pt>
                <c:pt idx="32686">
                  <c:v>-4.4776119402984899E-2</c:v>
                </c:pt>
                <c:pt idx="32687">
                  <c:v>-3.4482758620689703E-2</c:v>
                </c:pt>
                <c:pt idx="32688">
                  <c:v>-4.54545454545454E-2</c:v>
                </c:pt>
                <c:pt idx="32689">
                  <c:v>-4.6875E-2</c:v>
                </c:pt>
                <c:pt idx="32690">
                  <c:v>-9.8181818181818106E-2</c:v>
                </c:pt>
                <c:pt idx="32691">
                  <c:v>-9.4076655052264702E-2</c:v>
                </c:pt>
                <c:pt idx="32692">
                  <c:v>-8.5714285714285604E-2</c:v>
                </c:pt>
                <c:pt idx="32693">
                  <c:v>-6.5830721003134807E-2</c:v>
                </c:pt>
                <c:pt idx="32694">
                  <c:v>-7.7419354838709598E-2</c:v>
                </c:pt>
                <c:pt idx="32695">
                  <c:v>-6.0317460317460297E-2</c:v>
                </c:pt>
                <c:pt idx="32696">
                  <c:v>-9.0909090909090801E-2</c:v>
                </c:pt>
                <c:pt idx="32697">
                  <c:v>-0.112727272727272</c:v>
                </c:pt>
                <c:pt idx="32698">
                  <c:v>-0.112727272727272</c:v>
                </c:pt>
                <c:pt idx="32699">
                  <c:v>-0.11787072243346</c:v>
                </c:pt>
                <c:pt idx="32700">
                  <c:v>-0.11698113207547101</c:v>
                </c:pt>
                <c:pt idx="32701">
                  <c:v>-0.158730158730158</c:v>
                </c:pt>
                <c:pt idx="32702">
                  <c:v>-0.19999999999999901</c:v>
                </c:pt>
                <c:pt idx="32703">
                  <c:v>-0.13368983957219199</c:v>
                </c:pt>
                <c:pt idx="32704">
                  <c:v>-0.11340206185567001</c:v>
                </c:pt>
                <c:pt idx="32705">
                  <c:v>-6.7357512953367796E-2</c:v>
                </c:pt>
                <c:pt idx="32706">
                  <c:v>-6.3414634146341506E-2</c:v>
                </c:pt>
                <c:pt idx="32707">
                  <c:v>-6.3414634146341506E-2</c:v>
                </c:pt>
                <c:pt idx="32708">
                  <c:v>2.8846153846153699E-2</c:v>
                </c:pt>
                <c:pt idx="32709">
                  <c:v>2.8846153846153699E-2</c:v>
                </c:pt>
                <c:pt idx="32710">
                  <c:v>2.58620689655173E-2</c:v>
                </c:pt>
                <c:pt idx="32711">
                  <c:v>0</c:v>
                </c:pt>
                <c:pt idx="32712">
                  <c:v>-9.0090090090089101E-3</c:v>
                </c:pt>
                <c:pt idx="32713">
                  <c:v>6.9565217391304293E-2</c:v>
                </c:pt>
                <c:pt idx="32714">
                  <c:v>-1.3574660633484101E-2</c:v>
                </c:pt>
                <c:pt idx="32715">
                  <c:v>-1.4778325123152801E-2</c:v>
                </c:pt>
                <c:pt idx="32716">
                  <c:v>-3.0927835051546199E-2</c:v>
                </c:pt>
                <c:pt idx="32717">
                  <c:v>-1.55440414507772E-2</c:v>
                </c:pt>
                <c:pt idx="32718">
                  <c:v>-6.5217391304347894E-2</c:v>
                </c:pt>
                <c:pt idx="32719">
                  <c:v>-6.1224489795918401E-2</c:v>
                </c:pt>
                <c:pt idx="32720">
                  <c:v>-7.6923076923076802E-2</c:v>
                </c:pt>
                <c:pt idx="32721">
                  <c:v>-7.8341013824884703E-2</c:v>
                </c:pt>
                <c:pt idx="32722">
                  <c:v>-8.1339712918660295E-2</c:v>
                </c:pt>
                <c:pt idx="32723">
                  <c:v>-0.26041666666666602</c:v>
                </c:pt>
                <c:pt idx="32724">
                  <c:v>-0.16923076923076899</c:v>
                </c:pt>
                <c:pt idx="32725">
                  <c:v>-0.16853932584269599</c:v>
                </c:pt>
                <c:pt idx="32726">
                  <c:v>-2.59365994236311E-2</c:v>
                </c:pt>
                <c:pt idx="32727">
                  <c:v>-1.2802275960170599E-2</c:v>
                </c:pt>
                <c:pt idx="32728">
                  <c:v>-1.2949640287769701E-2</c:v>
                </c:pt>
                <c:pt idx="32729">
                  <c:v>1.6853932584269499E-2</c:v>
                </c:pt>
                <c:pt idx="32730">
                  <c:v>1.41643059490084E-2</c:v>
                </c:pt>
                <c:pt idx="32731">
                  <c:v>9.7902097902098292E-3</c:v>
                </c:pt>
                <c:pt idx="32732">
                  <c:v>1.00143061516451E-2</c:v>
                </c:pt>
                <c:pt idx="32733">
                  <c:v>-1.6248153618906899E-2</c:v>
                </c:pt>
                <c:pt idx="32734">
                  <c:v>-1.94902548725637E-2</c:v>
                </c:pt>
                <c:pt idx="32735">
                  <c:v>1.58273381294964E-2</c:v>
                </c:pt>
                <c:pt idx="32736">
                  <c:v>1.60116448326055E-2</c:v>
                </c:pt>
                <c:pt idx="32737">
                  <c:v>7.3855243722305E-3</c:v>
                </c:pt>
                <c:pt idx="32738">
                  <c:v>2.6033690658499201E-2</c:v>
                </c:pt>
                <c:pt idx="32739">
                  <c:v>3.4379671150971597E-2</c:v>
                </c:pt>
                <c:pt idx="32740">
                  <c:v>3.5007610350075997E-2</c:v>
                </c:pt>
                <c:pt idx="32741">
                  <c:v>4.3872919818456799E-2</c:v>
                </c:pt>
                <c:pt idx="32742">
                  <c:v>6.3763608087091805E-2</c:v>
                </c:pt>
                <c:pt idx="32743">
                  <c:v>7.6923076923076802E-2</c:v>
                </c:pt>
                <c:pt idx="32744">
                  <c:v>8.2683307332293204E-2</c:v>
                </c:pt>
                <c:pt idx="32745">
                  <c:v>4.6099290780141799E-2</c:v>
                </c:pt>
                <c:pt idx="32746">
                  <c:v>3.6231884057970898E-2</c:v>
                </c:pt>
                <c:pt idx="32747">
                  <c:v>5.1878354203935599E-2</c:v>
                </c:pt>
                <c:pt idx="32748">
                  <c:v>5.34069981583793E-2</c:v>
                </c:pt>
                <c:pt idx="32749">
                  <c:v>6.9090909090908995E-2</c:v>
                </c:pt>
                <c:pt idx="32750">
                  <c:v>6.5420560747663406E-2</c:v>
                </c:pt>
                <c:pt idx="32751">
                  <c:v>0.105545617173524</c:v>
                </c:pt>
                <c:pt idx="32752">
                  <c:v>0</c:v>
                </c:pt>
                <c:pt idx="32753">
                  <c:v>0</c:v>
                </c:pt>
                <c:pt idx="32754">
                  <c:v>0</c:v>
                </c:pt>
                <c:pt idx="32755">
                  <c:v>0</c:v>
                </c:pt>
                <c:pt idx="32756">
                  <c:v>-6.1601642710471501E-3</c:v>
                </c:pt>
                <c:pt idx="32757">
                  <c:v>1.2345679012345699E-2</c:v>
                </c:pt>
                <c:pt idx="32758">
                  <c:v>1.2987012987012801E-2</c:v>
                </c:pt>
                <c:pt idx="32759">
                  <c:v>1.2244897959183499E-2</c:v>
                </c:pt>
                <c:pt idx="32760">
                  <c:v>1.33333333333334E-2</c:v>
                </c:pt>
                <c:pt idx="32761">
                  <c:v>1.51515151515151E-2</c:v>
                </c:pt>
                <c:pt idx="32762">
                  <c:v>1.53846153846153E-2</c:v>
                </c:pt>
                <c:pt idx="32763">
                  <c:v>2.32558139534884E-2</c:v>
                </c:pt>
                <c:pt idx="32764">
                  <c:v>0</c:v>
                </c:pt>
                <c:pt idx="32765">
                  <c:v>0</c:v>
                </c:pt>
                <c:pt idx="32766">
                  <c:v>-2.6086956521739198E-2</c:v>
                </c:pt>
                <c:pt idx="32767">
                  <c:v>-3.1578947368421102E-2</c:v>
                </c:pt>
                <c:pt idx="32768">
                  <c:v>-2.8213166144200601E-2</c:v>
                </c:pt>
                <c:pt idx="32769">
                  <c:v>-2.01729106628241E-2</c:v>
                </c:pt>
                <c:pt idx="32770">
                  <c:v>-2.1021021021021099E-2</c:v>
                </c:pt>
                <c:pt idx="32771">
                  <c:v>-2.14067278287461E-2</c:v>
                </c:pt>
                <c:pt idx="32772">
                  <c:v>-0.15568862275449</c:v>
                </c:pt>
                <c:pt idx="32773">
                  <c:v>-0.178181818181818</c:v>
                </c:pt>
                <c:pt idx="32774">
                  <c:v>-0.18918918918918901</c:v>
                </c:pt>
                <c:pt idx="32775">
                  <c:v>-0.15960912052117199</c:v>
                </c:pt>
                <c:pt idx="32776">
                  <c:v>-0.19999999999999901</c:v>
                </c:pt>
                <c:pt idx="32777">
                  <c:v>-3.5587188612100601E-3</c:v>
                </c:pt>
                <c:pt idx="32778">
                  <c:v>-0.188235294117647</c:v>
                </c:pt>
                <c:pt idx="32779">
                  <c:v>-0.186046511627907</c:v>
                </c:pt>
                <c:pt idx="32780">
                  <c:v>-0.164179104477611</c:v>
                </c:pt>
                <c:pt idx="32781">
                  <c:v>2.0512820512820398E-2</c:v>
                </c:pt>
                <c:pt idx="32782">
                  <c:v>2.2988505747126398E-2</c:v>
                </c:pt>
                <c:pt idx="32783">
                  <c:v>-2.2801302931596101E-2</c:v>
                </c:pt>
                <c:pt idx="32784">
                  <c:v>-9.7142857142857197E-2</c:v>
                </c:pt>
                <c:pt idx="32785">
                  <c:v>-0.124087591240875</c:v>
                </c:pt>
                <c:pt idx="32786">
                  <c:v>-0.103658536585365</c:v>
                </c:pt>
                <c:pt idx="32787">
                  <c:v>-7.8369905956112901E-2</c:v>
                </c:pt>
                <c:pt idx="32788">
                  <c:v>-8.3056478405315604E-2</c:v>
                </c:pt>
                <c:pt idx="32789">
                  <c:v>-8.2508250825082494E-2</c:v>
                </c:pt>
                <c:pt idx="32790">
                  <c:v>-9.2936802973977606E-2</c:v>
                </c:pt>
                <c:pt idx="32791">
                  <c:v>-8.1433224755700306E-2</c:v>
                </c:pt>
                <c:pt idx="32792">
                  <c:v>-8.1967213114754106E-2</c:v>
                </c:pt>
                <c:pt idx="32793">
                  <c:v>-8.0906148867313898E-2</c:v>
                </c:pt>
                <c:pt idx="32794">
                  <c:v>-8.5910652920962102E-2</c:v>
                </c:pt>
                <c:pt idx="32795">
                  <c:v>-9.0252707581227304E-2</c:v>
                </c:pt>
                <c:pt idx="32796">
                  <c:v>-3.4965034965035002E-2</c:v>
                </c:pt>
                <c:pt idx="32797">
                  <c:v>-3.3783783783783702E-2</c:v>
                </c:pt>
                <c:pt idx="32798">
                  <c:v>-4.0322580645161199E-2</c:v>
                </c:pt>
                <c:pt idx="32799">
                  <c:v>-3.8759689922480599E-2</c:v>
                </c:pt>
                <c:pt idx="32800">
                  <c:v>-0.1699604743083</c:v>
                </c:pt>
                <c:pt idx="32801">
                  <c:v>-0.18699186991869901</c:v>
                </c:pt>
                <c:pt idx="32802">
                  <c:v>-8.4985835694051295E-3</c:v>
                </c:pt>
                <c:pt idx="32803">
                  <c:v>-9.2024539877299995E-3</c:v>
                </c:pt>
                <c:pt idx="32804">
                  <c:v>-1.171875E-2</c:v>
                </c:pt>
                <c:pt idx="32805">
                  <c:v>-1.19521912350597E-2</c:v>
                </c:pt>
                <c:pt idx="32806">
                  <c:v>-1.35135135135135E-2</c:v>
                </c:pt>
                <c:pt idx="32807">
                  <c:v>-4.2857142857142899E-2</c:v>
                </c:pt>
                <c:pt idx="32808">
                  <c:v>-2.16867469879518E-2</c:v>
                </c:pt>
                <c:pt idx="32809">
                  <c:v>-1.9271948608136899E-2</c:v>
                </c:pt>
                <c:pt idx="32810">
                  <c:v>-2.0594965675057201E-2</c:v>
                </c:pt>
                <c:pt idx="32811">
                  <c:v>-0.149999999999999</c:v>
                </c:pt>
                <c:pt idx="32812">
                  <c:v>-1.49750415973377E-2</c:v>
                </c:pt>
                <c:pt idx="32813">
                  <c:v>-1.8255578093306201E-2</c:v>
                </c:pt>
                <c:pt idx="32814">
                  <c:v>-4.3659043659043599E-2</c:v>
                </c:pt>
                <c:pt idx="32815">
                  <c:v>-4.3659043659043599E-2</c:v>
                </c:pt>
                <c:pt idx="32816">
                  <c:v>-4.0178571428571397E-2</c:v>
                </c:pt>
                <c:pt idx="32817">
                  <c:v>-4.1284403669724801E-2</c:v>
                </c:pt>
                <c:pt idx="32818">
                  <c:v>-4.3689320388349398E-2</c:v>
                </c:pt>
                <c:pt idx="32819">
                  <c:v>-4.5226130653266403E-2</c:v>
                </c:pt>
                <c:pt idx="32820">
                  <c:v>-9.5652173913043301E-2</c:v>
                </c:pt>
                <c:pt idx="32821">
                  <c:v>-7.6212471131639606E-2</c:v>
                </c:pt>
                <c:pt idx="32822">
                  <c:v>-7.6566125290023102E-2</c:v>
                </c:pt>
                <c:pt idx="32823">
                  <c:v>-7.6212471131639606E-2</c:v>
                </c:pt>
                <c:pt idx="32824">
                  <c:v>-8.6538461538461398E-2</c:v>
                </c:pt>
                <c:pt idx="32825">
                  <c:v>-4.9881235154394202E-2</c:v>
                </c:pt>
                <c:pt idx="32826">
                  <c:v>-5.3984575835475501E-2</c:v>
                </c:pt>
                <c:pt idx="32827">
                  <c:v>-0.16097560975609701</c:v>
                </c:pt>
                <c:pt idx="32828">
                  <c:v>-4.4025157232704303E-2</c:v>
                </c:pt>
                <c:pt idx="32829">
                  <c:v>-5.75342465753425E-2</c:v>
                </c:pt>
                <c:pt idx="32830">
                  <c:v>-5.1282051282051301E-2</c:v>
                </c:pt>
                <c:pt idx="32831">
                  <c:v>-5.26315789473683E-2</c:v>
                </c:pt>
                <c:pt idx="32832">
                  <c:v>-3.0581039755350702E-3</c:v>
                </c:pt>
                <c:pt idx="32833">
                  <c:v>-2.8490028490029099E-3</c:v>
                </c:pt>
                <c:pt idx="32834">
                  <c:v>2.32558139534884E-2</c:v>
                </c:pt>
                <c:pt idx="32835">
                  <c:v>1.94174757281553E-2</c:v>
                </c:pt>
                <c:pt idx="32836">
                  <c:v>1.7621145374449199E-2</c:v>
                </c:pt>
                <c:pt idx="32837">
                  <c:v>1.90476190476189E-2</c:v>
                </c:pt>
                <c:pt idx="32838">
                  <c:v>2.1621621621621599E-2</c:v>
                </c:pt>
                <c:pt idx="32839">
                  <c:v>2.19780219780219E-2</c:v>
                </c:pt>
                <c:pt idx="32840">
                  <c:v>2.1621621621621599E-2</c:v>
                </c:pt>
                <c:pt idx="32841">
                  <c:v>1.33333333333334E-2</c:v>
                </c:pt>
                <c:pt idx="32842">
                  <c:v>1.3698630136986301E-2</c:v>
                </c:pt>
                <c:pt idx="32843">
                  <c:v>2.2099447513812001E-2</c:v>
                </c:pt>
                <c:pt idx="32844">
                  <c:v>2.3668639053254299E-2</c:v>
                </c:pt>
                <c:pt idx="32845">
                  <c:v>2.6845637583892499E-2</c:v>
                </c:pt>
                <c:pt idx="32846">
                  <c:v>3.5598705501617998E-2</c:v>
                </c:pt>
                <c:pt idx="32847">
                  <c:v>2.42424242424241E-2</c:v>
                </c:pt>
                <c:pt idx="32848">
                  <c:v>4.9645390070921898E-2</c:v>
                </c:pt>
                <c:pt idx="32849">
                  <c:v>4.3795620437956102E-2</c:v>
                </c:pt>
                <c:pt idx="32850">
                  <c:v>5.7034220532319303E-2</c:v>
                </c:pt>
                <c:pt idx="32851">
                  <c:v>5.3763440860214999E-2</c:v>
                </c:pt>
                <c:pt idx="32852">
                  <c:v>9.8181818181818106E-2</c:v>
                </c:pt>
                <c:pt idx="32853">
                  <c:v>5.5762081784386602E-2</c:v>
                </c:pt>
                <c:pt idx="32854">
                  <c:v>3.1578947368421102E-2</c:v>
                </c:pt>
                <c:pt idx="32855">
                  <c:v>3.2490974729241798E-2</c:v>
                </c:pt>
                <c:pt idx="32856">
                  <c:v>6.3829787234042507E-2</c:v>
                </c:pt>
                <c:pt idx="32857">
                  <c:v>9.8181818181818106E-2</c:v>
                </c:pt>
                <c:pt idx="32858">
                  <c:v>9.1525423728813393E-2</c:v>
                </c:pt>
                <c:pt idx="32859">
                  <c:v>6.0810810810810703E-2</c:v>
                </c:pt>
                <c:pt idx="32860">
                  <c:v>5.1194539249146798E-2</c:v>
                </c:pt>
                <c:pt idx="32861">
                  <c:v>-1.06007067137809E-2</c:v>
                </c:pt>
                <c:pt idx="32862">
                  <c:v>-1.7182130584192299E-2</c:v>
                </c:pt>
                <c:pt idx="32863">
                  <c:v>4.3041606886657898E-3</c:v>
                </c:pt>
                <c:pt idx="32864">
                  <c:v>1.69971671388102E-2</c:v>
                </c:pt>
                <c:pt idx="32865">
                  <c:v>1.69971671388102E-2</c:v>
                </c:pt>
                <c:pt idx="32866">
                  <c:v>3.6111111111111198E-2</c:v>
                </c:pt>
                <c:pt idx="32867">
                  <c:v>4.1401273885350399E-2</c:v>
                </c:pt>
                <c:pt idx="32868">
                  <c:v>4.1401273885350399E-2</c:v>
                </c:pt>
                <c:pt idx="32869">
                  <c:v>4.4368600682593802E-2</c:v>
                </c:pt>
                <c:pt idx="32870">
                  <c:v>4.6698872785829203E-2</c:v>
                </c:pt>
                <c:pt idx="32871">
                  <c:v>3.2258064516128997E-2</c:v>
                </c:pt>
                <c:pt idx="32872">
                  <c:v>3.6101083032491002E-2</c:v>
                </c:pt>
                <c:pt idx="32873">
                  <c:v>3.6363636363636299E-2</c:v>
                </c:pt>
                <c:pt idx="32874">
                  <c:v>4.8309178743961297E-2</c:v>
                </c:pt>
                <c:pt idx="32875">
                  <c:v>4.63215258855584E-2</c:v>
                </c:pt>
                <c:pt idx="32876">
                  <c:v>5.5374592833876198E-2</c:v>
                </c:pt>
                <c:pt idx="32877">
                  <c:v>5.5737704918032697E-2</c:v>
                </c:pt>
                <c:pt idx="32878">
                  <c:v>7.8740157480315001E-2</c:v>
                </c:pt>
                <c:pt idx="32879">
                  <c:v>0.08</c:v>
                </c:pt>
                <c:pt idx="32880">
                  <c:v>2.0746887966804899E-2</c:v>
                </c:pt>
                <c:pt idx="32881">
                  <c:v>8.6956521739129898E-3</c:v>
                </c:pt>
                <c:pt idx="32882">
                  <c:v>7.4626865671640896E-3</c:v>
                </c:pt>
                <c:pt idx="32883">
                  <c:v>-6.4748201438848907E-2</c:v>
                </c:pt>
                <c:pt idx="32884">
                  <c:v>-6.4285714285714196E-2</c:v>
                </c:pt>
                <c:pt idx="32885">
                  <c:v>-8.7248322147650895E-2</c:v>
                </c:pt>
                <c:pt idx="32886">
                  <c:v>-9.0225563909774403E-2</c:v>
                </c:pt>
                <c:pt idx="32887">
                  <c:v>-0.104247104247104</c:v>
                </c:pt>
                <c:pt idx="32888">
                  <c:v>-8.2066869300911893E-2</c:v>
                </c:pt>
                <c:pt idx="32889">
                  <c:v>-8.6816720257234706E-2</c:v>
                </c:pt>
                <c:pt idx="32890">
                  <c:v>-2.8753993610223599E-2</c:v>
                </c:pt>
                <c:pt idx="32891">
                  <c:v>-2.9702970297029702E-2</c:v>
                </c:pt>
                <c:pt idx="32892">
                  <c:v>1.7241379310344699E-2</c:v>
                </c:pt>
                <c:pt idx="32893">
                  <c:v>1.7241379310344699E-2</c:v>
                </c:pt>
                <c:pt idx="32894">
                  <c:v>9.2436974789915805E-2</c:v>
                </c:pt>
                <c:pt idx="32895">
                  <c:v>1.60427807486631E-2</c:v>
                </c:pt>
                <c:pt idx="32896">
                  <c:v>8.0428954423592495E-3</c:v>
                </c:pt>
                <c:pt idx="32897">
                  <c:v>-8.0862533692722602E-3</c:v>
                </c:pt>
                <c:pt idx="32898">
                  <c:v>-4.1322314049586799E-2</c:v>
                </c:pt>
                <c:pt idx="32899">
                  <c:v>-5.8495821727019497E-2</c:v>
                </c:pt>
                <c:pt idx="32900">
                  <c:v>-6.8181818181818094E-2</c:v>
                </c:pt>
                <c:pt idx="32901">
                  <c:v>-6.6666666666666596E-2</c:v>
                </c:pt>
                <c:pt idx="32902">
                  <c:v>-7.2625698324022298E-2</c:v>
                </c:pt>
                <c:pt idx="32903">
                  <c:v>0</c:v>
                </c:pt>
                <c:pt idx="32904">
                  <c:v>0</c:v>
                </c:pt>
                <c:pt idx="32905">
                  <c:v>0</c:v>
                </c:pt>
                <c:pt idx="32906">
                  <c:v>-0.05</c:v>
                </c:pt>
                <c:pt idx="32907">
                  <c:v>-5.0335570469798703E-2</c:v>
                </c:pt>
                <c:pt idx="32908">
                  <c:v>-6.6371681415929196E-2</c:v>
                </c:pt>
                <c:pt idx="32909">
                  <c:v>3.2967032967033003E-2</c:v>
                </c:pt>
                <c:pt idx="32910">
                  <c:v>4.2654028436019002E-2</c:v>
                </c:pt>
                <c:pt idx="32911">
                  <c:v>0.17494600431965401</c:v>
                </c:pt>
                <c:pt idx="32912">
                  <c:v>0.19804400977995101</c:v>
                </c:pt>
                <c:pt idx="32913">
                  <c:v>0.231884057971014</c:v>
                </c:pt>
                <c:pt idx="32914">
                  <c:v>0.210653753026634</c:v>
                </c:pt>
                <c:pt idx="32915">
                  <c:v>0.22009569377990401</c:v>
                </c:pt>
                <c:pt idx="32916">
                  <c:v>0.21495327102803699</c:v>
                </c:pt>
                <c:pt idx="32917">
                  <c:v>0.215962441314554</c:v>
                </c:pt>
                <c:pt idx="32918">
                  <c:v>0.22660098522167399</c:v>
                </c:pt>
                <c:pt idx="32919">
                  <c:v>0.231155778894472</c:v>
                </c:pt>
                <c:pt idx="32920">
                  <c:v>0.10107526881720399</c:v>
                </c:pt>
                <c:pt idx="32921">
                  <c:v>0.162094763092269</c:v>
                </c:pt>
                <c:pt idx="32922">
                  <c:v>0.17426273458444999</c:v>
                </c:pt>
                <c:pt idx="32923">
                  <c:v>0.17241379310344801</c:v>
                </c:pt>
                <c:pt idx="32924">
                  <c:v>0.176151761517615</c:v>
                </c:pt>
                <c:pt idx="32925">
                  <c:v>0.183098591549295</c:v>
                </c:pt>
                <c:pt idx="32926">
                  <c:v>0.188405797101449</c:v>
                </c:pt>
                <c:pt idx="32927">
                  <c:v>0.20227920227920199</c:v>
                </c:pt>
                <c:pt idx="32928">
                  <c:v>0.20461095100864499</c:v>
                </c:pt>
                <c:pt idx="32929">
                  <c:v>0.21052631578947301</c:v>
                </c:pt>
                <c:pt idx="32930">
                  <c:v>0.18733509234828499</c:v>
                </c:pt>
                <c:pt idx="32931">
                  <c:v>0.17989417989418</c:v>
                </c:pt>
                <c:pt idx="32932">
                  <c:v>0.22516556291390699</c:v>
                </c:pt>
                <c:pt idx="32933">
                  <c:v>0.22077922077921999</c:v>
                </c:pt>
                <c:pt idx="32934">
                  <c:v>0.22222222222222199</c:v>
                </c:pt>
                <c:pt idx="32935">
                  <c:v>0.30065359477124098</c:v>
                </c:pt>
                <c:pt idx="32936">
                  <c:v>0.26589595375722502</c:v>
                </c:pt>
                <c:pt idx="32937">
                  <c:v>0.232558139534883</c:v>
                </c:pt>
                <c:pt idx="32938">
                  <c:v>0.21621621621621601</c:v>
                </c:pt>
                <c:pt idx="32939">
                  <c:v>0.192019950124688</c:v>
                </c:pt>
                <c:pt idx="32940">
                  <c:v>4.2674253200569697E-3</c:v>
                </c:pt>
                <c:pt idx="32941">
                  <c:v>4.2674253200569697E-3</c:v>
                </c:pt>
                <c:pt idx="32942">
                  <c:v>5.4249547920432999E-3</c:v>
                </c:pt>
                <c:pt idx="32943">
                  <c:v>5.3285968028418101E-3</c:v>
                </c:pt>
                <c:pt idx="32944">
                  <c:v>-1.05633802816902E-2</c:v>
                </c:pt>
                <c:pt idx="32945">
                  <c:v>-6.3694267515923501E-3</c:v>
                </c:pt>
                <c:pt idx="32946">
                  <c:v>-6.6518847006651304E-3</c:v>
                </c:pt>
                <c:pt idx="32947">
                  <c:v>-6.8965517241379396E-3</c:v>
                </c:pt>
                <c:pt idx="32948">
                  <c:v>-6.7114093959732496E-3</c:v>
                </c:pt>
                <c:pt idx="32949">
                  <c:v>0</c:v>
                </c:pt>
                <c:pt idx="32950">
                  <c:v>0</c:v>
                </c:pt>
                <c:pt idx="32951">
                  <c:v>0</c:v>
                </c:pt>
                <c:pt idx="32952">
                  <c:v>3.91644908616188E-2</c:v>
                </c:pt>
                <c:pt idx="32953">
                  <c:v>3.7220843672456497E-2</c:v>
                </c:pt>
                <c:pt idx="32954">
                  <c:v>3.5128805620608897E-2</c:v>
                </c:pt>
                <c:pt idx="32955">
                  <c:v>5.7142857142857099E-2</c:v>
                </c:pt>
                <c:pt idx="32956">
                  <c:v>5.7416267942583803E-2</c:v>
                </c:pt>
                <c:pt idx="32957">
                  <c:v>6.9364161849710906E-2</c:v>
                </c:pt>
                <c:pt idx="32958">
                  <c:v>4.4247787610619503E-2</c:v>
                </c:pt>
                <c:pt idx="32959">
                  <c:v>4.4510385756676603E-2</c:v>
                </c:pt>
                <c:pt idx="32960">
                  <c:v>3.9577836411609502E-2</c:v>
                </c:pt>
                <c:pt idx="32961">
                  <c:v>4.4510385756676603E-2</c:v>
                </c:pt>
                <c:pt idx="32962">
                  <c:v>-0.10958904109589</c:v>
                </c:pt>
                <c:pt idx="32963">
                  <c:v>-0.108108108108108</c:v>
                </c:pt>
                <c:pt idx="32964">
                  <c:v>-0.178021978021978</c:v>
                </c:pt>
                <c:pt idx="32965">
                  <c:v>-0.17162471395880999</c:v>
                </c:pt>
                <c:pt idx="32966">
                  <c:v>-0.19893899204244</c:v>
                </c:pt>
                <c:pt idx="32967">
                  <c:v>-0.195710455764074</c:v>
                </c:pt>
                <c:pt idx="32968">
                  <c:v>-0.20334261838440101</c:v>
                </c:pt>
                <c:pt idx="32969">
                  <c:v>-0.23934426229508099</c:v>
                </c:pt>
                <c:pt idx="32970">
                  <c:v>-0.24092409240924001</c:v>
                </c:pt>
                <c:pt idx="32971">
                  <c:v>-0.24914675767917999</c:v>
                </c:pt>
                <c:pt idx="32972">
                  <c:v>-0.276353276353276</c:v>
                </c:pt>
                <c:pt idx="32973">
                  <c:v>-0.19774011299434999</c:v>
                </c:pt>
                <c:pt idx="32974">
                  <c:v>-0.22875816993463999</c:v>
                </c:pt>
                <c:pt idx="32975">
                  <c:v>-0.27559055118110198</c:v>
                </c:pt>
                <c:pt idx="32976">
                  <c:v>-0.39864864864864802</c:v>
                </c:pt>
                <c:pt idx="32977">
                  <c:v>-0.20916905444125999</c:v>
                </c:pt>
                <c:pt idx="32978">
                  <c:v>-0.28865979381443302</c:v>
                </c:pt>
                <c:pt idx="32979">
                  <c:v>-0.37583892617449599</c:v>
                </c:pt>
                <c:pt idx="32980">
                  <c:v>-0.38888888888888801</c:v>
                </c:pt>
                <c:pt idx="32981">
                  <c:v>-0.37583892617449599</c:v>
                </c:pt>
                <c:pt idx="32982">
                  <c:v>-0.37837837837837801</c:v>
                </c:pt>
                <c:pt idx="32983">
                  <c:v>-0.37201365187713298</c:v>
                </c:pt>
                <c:pt idx="32984">
                  <c:v>-0.42084942084942001</c:v>
                </c:pt>
                <c:pt idx="32985">
                  <c:v>-0.41762452107279602</c:v>
                </c:pt>
                <c:pt idx="32986">
                  <c:v>-0.45991561181434498</c:v>
                </c:pt>
                <c:pt idx="32987">
                  <c:v>-0.467811158798283</c:v>
                </c:pt>
                <c:pt idx="32988">
                  <c:v>-0.51304347826086905</c:v>
                </c:pt>
                <c:pt idx="32989">
                  <c:v>-0.50427350427350404</c:v>
                </c:pt>
                <c:pt idx="32990">
                  <c:v>-0.49166666666666597</c:v>
                </c:pt>
                <c:pt idx="32991">
                  <c:v>-0.52678571428571397</c:v>
                </c:pt>
                <c:pt idx="32992">
                  <c:v>-0.54629629629629595</c:v>
                </c:pt>
                <c:pt idx="32993">
                  <c:v>-0.54506437768240301</c:v>
                </c:pt>
                <c:pt idx="32994">
                  <c:v>-0.54978354978354904</c:v>
                </c:pt>
                <c:pt idx="32995">
                  <c:v>-0.53153153153153099</c:v>
                </c:pt>
                <c:pt idx="32996">
                  <c:v>-0.53586497890295304</c:v>
                </c:pt>
                <c:pt idx="32997">
                  <c:v>-0.54811715481171497</c:v>
                </c:pt>
                <c:pt idx="32998">
                  <c:v>-8.4985835694051295E-3</c:v>
                </c:pt>
                <c:pt idx="32999">
                  <c:v>-9.2024539877299995E-3</c:v>
                </c:pt>
                <c:pt idx="33000">
                  <c:v>-4.9261083743843397E-3</c:v>
                </c:pt>
                <c:pt idx="33001">
                  <c:v>-5.05902192242824E-3</c:v>
                </c:pt>
                <c:pt idx="33002">
                  <c:v>0</c:v>
                </c:pt>
                <c:pt idx="33003">
                  <c:v>0</c:v>
                </c:pt>
                <c:pt idx="33004">
                  <c:v>0</c:v>
                </c:pt>
                <c:pt idx="33005">
                  <c:v>0</c:v>
                </c:pt>
                <c:pt idx="33006">
                  <c:v>-5.7142857142857802E-3</c:v>
                </c:pt>
                <c:pt idx="33007">
                  <c:v>-5.7581573896352501E-3</c:v>
                </c:pt>
                <c:pt idx="33008">
                  <c:v>0</c:v>
                </c:pt>
                <c:pt idx="33009">
                  <c:v>0</c:v>
                </c:pt>
                <c:pt idx="33010">
                  <c:v>1.7142857142857099E-2</c:v>
                </c:pt>
                <c:pt idx="33011">
                  <c:v>1.87891440501044E-2</c:v>
                </c:pt>
                <c:pt idx="33012">
                  <c:v>0.129251700680272</c:v>
                </c:pt>
                <c:pt idx="33013">
                  <c:v>-1.14942528735633E-2</c:v>
                </c:pt>
                <c:pt idx="33014">
                  <c:v>4.22535211267605E-2</c:v>
                </c:pt>
                <c:pt idx="33015">
                  <c:v>2.5974025974025899E-2</c:v>
                </c:pt>
                <c:pt idx="33016">
                  <c:v>2.8169014084507001E-2</c:v>
                </c:pt>
                <c:pt idx="33017">
                  <c:v>3.1578947368421102E-2</c:v>
                </c:pt>
                <c:pt idx="33018">
                  <c:v>3.6842105263157697E-2</c:v>
                </c:pt>
                <c:pt idx="33019">
                  <c:v>2.7848101265822701E-2</c:v>
                </c:pt>
                <c:pt idx="33020">
                  <c:v>3.0640668523676799E-2</c:v>
                </c:pt>
                <c:pt idx="33021">
                  <c:v>3.0136986301369802E-2</c:v>
                </c:pt>
                <c:pt idx="33022">
                  <c:v>3.3232628398791597E-2</c:v>
                </c:pt>
                <c:pt idx="33023">
                  <c:v>2.9810298102981001E-2</c:v>
                </c:pt>
                <c:pt idx="33024">
                  <c:v>8.1545064377682497E-2</c:v>
                </c:pt>
                <c:pt idx="33025">
                  <c:v>6.6974595842956106E-2</c:v>
                </c:pt>
                <c:pt idx="33026">
                  <c:v>5.9740259740259601E-2</c:v>
                </c:pt>
                <c:pt idx="33027">
                  <c:v>6.7448680351906098E-2</c:v>
                </c:pt>
                <c:pt idx="33028">
                  <c:v>8.6021505376343996E-2</c:v>
                </c:pt>
                <c:pt idx="33029">
                  <c:v>8.8397790055248601E-2</c:v>
                </c:pt>
                <c:pt idx="33030">
                  <c:v>0.16510903426791201</c:v>
                </c:pt>
                <c:pt idx="33031">
                  <c:v>0.14285714285714199</c:v>
                </c:pt>
                <c:pt idx="33032">
                  <c:v>5.7692307692307702E-2</c:v>
                </c:pt>
                <c:pt idx="33033">
                  <c:v>6.25E-2</c:v>
                </c:pt>
                <c:pt idx="33034">
                  <c:v>6.5693430656934296E-2</c:v>
                </c:pt>
                <c:pt idx="33035">
                  <c:v>6.7164179104477695E-2</c:v>
                </c:pt>
                <c:pt idx="33036">
                  <c:v>6.6176470588235198E-2</c:v>
                </c:pt>
                <c:pt idx="33037">
                  <c:v>6.6666666666666596E-2</c:v>
                </c:pt>
                <c:pt idx="33038">
                  <c:v>6.8181818181818094E-2</c:v>
                </c:pt>
                <c:pt idx="33039">
                  <c:v>6.7164179104477695E-2</c:v>
                </c:pt>
                <c:pt idx="33040">
                  <c:v>0.18518518518518501</c:v>
                </c:pt>
                <c:pt idx="33041">
                  <c:v>0.18828451882845099</c:v>
                </c:pt>
                <c:pt idx="33042">
                  <c:v>0.23954372623574099</c:v>
                </c:pt>
                <c:pt idx="33043">
                  <c:v>0.247058823529411</c:v>
                </c:pt>
                <c:pt idx="33044">
                  <c:v>0.24513618677042801</c:v>
                </c:pt>
                <c:pt idx="33045">
                  <c:v>0.147887323943662</c:v>
                </c:pt>
                <c:pt idx="33046">
                  <c:v>0.22388059701492499</c:v>
                </c:pt>
                <c:pt idx="33047">
                  <c:v>0.20408163265306101</c:v>
                </c:pt>
                <c:pt idx="33048">
                  <c:v>0.18095238095238</c:v>
                </c:pt>
                <c:pt idx="33049">
                  <c:v>0.18589743589743499</c:v>
                </c:pt>
                <c:pt idx="33050">
                  <c:v>0.211920529801324</c:v>
                </c:pt>
                <c:pt idx="33051">
                  <c:v>0.21333333333333299</c:v>
                </c:pt>
                <c:pt idx="33052">
                  <c:v>0.22222222222222199</c:v>
                </c:pt>
                <c:pt idx="33053">
                  <c:v>0.214035087719298</c:v>
                </c:pt>
                <c:pt idx="33054">
                  <c:v>0.24647887323943601</c:v>
                </c:pt>
                <c:pt idx="33055">
                  <c:v>0.24822695035460901</c:v>
                </c:pt>
                <c:pt idx="33056">
                  <c:v>0.27915194346289701</c:v>
                </c:pt>
                <c:pt idx="33057">
                  <c:v>0.28519855595667798</c:v>
                </c:pt>
                <c:pt idx="33058">
                  <c:v>0.28937728937728902</c:v>
                </c:pt>
                <c:pt idx="33059">
                  <c:v>0.30268199233716397</c:v>
                </c:pt>
                <c:pt idx="33060">
                  <c:v>0.26436781609195398</c:v>
                </c:pt>
                <c:pt idx="33061">
                  <c:v>0.243816254416961</c:v>
                </c:pt>
                <c:pt idx="33062">
                  <c:v>9.1633466135458003E-2</c:v>
                </c:pt>
                <c:pt idx="33063">
                  <c:v>4.2674253200569697E-3</c:v>
                </c:pt>
                <c:pt idx="33064">
                  <c:v>2.5069637883008401E-2</c:v>
                </c:pt>
                <c:pt idx="33065">
                  <c:v>2.6946107784431E-2</c:v>
                </c:pt>
                <c:pt idx="33066">
                  <c:v>3.3210332103321E-2</c:v>
                </c:pt>
                <c:pt idx="33067">
                  <c:v>3.6290322580645198E-2</c:v>
                </c:pt>
                <c:pt idx="33068">
                  <c:v>3.0181086519114698E-2</c:v>
                </c:pt>
                <c:pt idx="33069">
                  <c:v>3.34075723830735E-2</c:v>
                </c:pt>
                <c:pt idx="33070">
                  <c:v>7.0093457943925103E-2</c:v>
                </c:pt>
                <c:pt idx="33071">
                  <c:v>3.2967032967033003E-2</c:v>
                </c:pt>
                <c:pt idx="33072">
                  <c:v>3.1055900621117901E-2</c:v>
                </c:pt>
                <c:pt idx="33073">
                  <c:v>3.35570469798658E-2</c:v>
                </c:pt>
                <c:pt idx="33074">
                  <c:v>3.2258064516128997E-2</c:v>
                </c:pt>
                <c:pt idx="33075">
                  <c:v>3.5629453681710103E-2</c:v>
                </c:pt>
                <c:pt idx="33076">
                  <c:v>3.0456852791878201E-2</c:v>
                </c:pt>
                <c:pt idx="33077">
                  <c:v>3.2967032967033003E-2</c:v>
                </c:pt>
                <c:pt idx="33078">
                  <c:v>3.2608695652173801E-2</c:v>
                </c:pt>
                <c:pt idx="33079">
                  <c:v>8.1300813008129396E-3</c:v>
                </c:pt>
                <c:pt idx="33080">
                  <c:v>2.4E-2</c:v>
                </c:pt>
                <c:pt idx="33081">
                  <c:v>2.2900763358778501E-2</c:v>
                </c:pt>
                <c:pt idx="33082">
                  <c:v>2.9972752043596802E-2</c:v>
                </c:pt>
                <c:pt idx="33083">
                  <c:v>2.9972752043596802E-2</c:v>
                </c:pt>
                <c:pt idx="33084">
                  <c:v>2.1505376344085999E-2</c:v>
                </c:pt>
                <c:pt idx="33085">
                  <c:v>3.7433155080213797E-2</c:v>
                </c:pt>
                <c:pt idx="33086">
                  <c:v>3.3707865168539401E-2</c:v>
                </c:pt>
                <c:pt idx="33087">
                  <c:v>-8.4985835694051295E-3</c:v>
                </c:pt>
                <c:pt idx="33088">
                  <c:v>1.76470588235293E-2</c:v>
                </c:pt>
                <c:pt idx="33089">
                  <c:v>1.78571428571427E-2</c:v>
                </c:pt>
                <c:pt idx="33090">
                  <c:v>8.9020771513352807E-3</c:v>
                </c:pt>
                <c:pt idx="33091">
                  <c:v>1.00334448160535E-2</c:v>
                </c:pt>
                <c:pt idx="33092">
                  <c:v>9.6463022508037604E-3</c:v>
                </c:pt>
                <c:pt idx="33093">
                  <c:v>9.9009900990099098E-3</c:v>
                </c:pt>
                <c:pt idx="33094">
                  <c:v>9.77198697068404E-3</c:v>
                </c:pt>
                <c:pt idx="33095">
                  <c:v>0</c:v>
                </c:pt>
                <c:pt idx="33096">
                  <c:v>0.128205128205128</c:v>
                </c:pt>
                <c:pt idx="33097">
                  <c:v>0.128205128205128</c:v>
                </c:pt>
                <c:pt idx="33098">
                  <c:v>0.14285714285714199</c:v>
                </c:pt>
                <c:pt idx="33099">
                  <c:v>0.128939828080229</c:v>
                </c:pt>
                <c:pt idx="33100">
                  <c:v>0.266009852216748</c:v>
                </c:pt>
                <c:pt idx="33101">
                  <c:v>0.11873350923482801</c:v>
                </c:pt>
                <c:pt idx="33102">
                  <c:v>0.15517241379310301</c:v>
                </c:pt>
                <c:pt idx="33103">
                  <c:v>0.17341040462427701</c:v>
                </c:pt>
                <c:pt idx="33104">
                  <c:v>0.17142857142857101</c:v>
                </c:pt>
                <c:pt idx="33105">
                  <c:v>0.184049079754601</c:v>
                </c:pt>
                <c:pt idx="33106">
                  <c:v>0.21630094043887099</c:v>
                </c:pt>
                <c:pt idx="33107">
                  <c:v>0.27631578947368401</c:v>
                </c:pt>
                <c:pt idx="33108">
                  <c:v>0.3</c:v>
                </c:pt>
                <c:pt idx="33109">
                  <c:v>0.23961661341852999</c:v>
                </c:pt>
                <c:pt idx="33110">
                  <c:v>0.269349845201238</c:v>
                </c:pt>
                <c:pt idx="33111">
                  <c:v>0.30886850152905199</c:v>
                </c:pt>
                <c:pt idx="33112">
                  <c:v>0.31629392971246001</c:v>
                </c:pt>
                <c:pt idx="33113">
                  <c:v>0.218181818181818</c:v>
                </c:pt>
                <c:pt idx="33114">
                  <c:v>0.247706422018348</c:v>
                </c:pt>
                <c:pt idx="33115">
                  <c:v>0.30718954248365998</c:v>
                </c:pt>
                <c:pt idx="33116">
                  <c:v>0.32191780821917798</c:v>
                </c:pt>
                <c:pt idx="33117">
                  <c:v>0.29931972789115602</c:v>
                </c:pt>
                <c:pt idx="33118">
                  <c:v>0.324414715719063</c:v>
                </c:pt>
                <c:pt idx="33119">
                  <c:v>0.318032786885245</c:v>
                </c:pt>
                <c:pt idx="33120">
                  <c:v>0.33552631578947301</c:v>
                </c:pt>
                <c:pt idx="33121">
                  <c:v>0.42857142857142799</c:v>
                </c:pt>
                <c:pt idx="33122">
                  <c:v>0.49049429657794602</c:v>
                </c:pt>
                <c:pt idx="33123">
                  <c:v>0.41605839416058399</c:v>
                </c:pt>
                <c:pt idx="33124">
                  <c:v>0.42545454545454497</c:v>
                </c:pt>
                <c:pt idx="33125">
                  <c:v>-8.4985835694051295E-3</c:v>
                </c:pt>
                <c:pt idx="33126">
                  <c:v>-9.2024539877299995E-3</c:v>
                </c:pt>
                <c:pt idx="33127">
                  <c:v>-1.04529616724737E-2</c:v>
                </c:pt>
                <c:pt idx="33128">
                  <c:v>-2.0905923344947699E-2</c:v>
                </c:pt>
                <c:pt idx="33129">
                  <c:v>-3.7931034482758502E-2</c:v>
                </c:pt>
                <c:pt idx="33130">
                  <c:v>-3.9007092198581401E-2</c:v>
                </c:pt>
                <c:pt idx="33131">
                  <c:v>-1.4799154334038001E-2</c:v>
                </c:pt>
                <c:pt idx="33132">
                  <c:v>-1.2987012987012801E-2</c:v>
                </c:pt>
                <c:pt idx="33133">
                  <c:v>-4.1825095057034203E-2</c:v>
                </c:pt>
                <c:pt idx="33134">
                  <c:v>-5.30303030303029E-2</c:v>
                </c:pt>
                <c:pt idx="33135">
                  <c:v>-5.8823529411764698E-2</c:v>
                </c:pt>
                <c:pt idx="33136">
                  <c:v>-6.6350710900473897E-2</c:v>
                </c:pt>
                <c:pt idx="33137">
                  <c:v>-3.03030303030302E-2</c:v>
                </c:pt>
                <c:pt idx="33138">
                  <c:v>4.5045045045044498E-3</c:v>
                </c:pt>
                <c:pt idx="33139">
                  <c:v>3.09734513274335E-2</c:v>
                </c:pt>
                <c:pt idx="33140">
                  <c:v>3.0434782608695699E-2</c:v>
                </c:pt>
                <c:pt idx="33141">
                  <c:v>4.3668122270742397E-2</c:v>
                </c:pt>
                <c:pt idx="33142">
                  <c:v>4.7169811320754797E-2</c:v>
                </c:pt>
                <c:pt idx="33143">
                  <c:v>4.3290043290043302E-2</c:v>
                </c:pt>
                <c:pt idx="33144">
                  <c:v>4.3290043290043302E-2</c:v>
                </c:pt>
                <c:pt idx="33145">
                  <c:v>4.4444444444444502E-2</c:v>
                </c:pt>
                <c:pt idx="33146">
                  <c:v>4.3859649122806897E-2</c:v>
                </c:pt>
                <c:pt idx="33147">
                  <c:v>4.4642857142857199E-2</c:v>
                </c:pt>
                <c:pt idx="33148">
                  <c:v>4.21940928270041E-2</c:v>
                </c:pt>
                <c:pt idx="33149">
                  <c:v>4.4444444444444502E-2</c:v>
                </c:pt>
                <c:pt idx="33150">
                  <c:v>5.9090909090909E-2</c:v>
                </c:pt>
                <c:pt idx="33151">
                  <c:v>7.7605321507760505E-2</c:v>
                </c:pt>
                <c:pt idx="33152">
                  <c:v>7.7951002227171398E-2</c:v>
                </c:pt>
                <c:pt idx="33153">
                  <c:v>9.6418732782369093E-2</c:v>
                </c:pt>
                <c:pt idx="33154">
                  <c:v>9.8039215686274606E-2</c:v>
                </c:pt>
                <c:pt idx="33155">
                  <c:v>0.134146341463414</c:v>
                </c:pt>
                <c:pt idx="33156">
                  <c:v>-3.0030030030030398E-3</c:v>
                </c:pt>
                <c:pt idx="33157">
                  <c:v>0.13173652694610699</c:v>
                </c:pt>
                <c:pt idx="33158">
                  <c:v>0.132530120481927</c:v>
                </c:pt>
                <c:pt idx="33159">
                  <c:v>0.181286549707602</c:v>
                </c:pt>
                <c:pt idx="33160">
                  <c:v>0.155425219941349</c:v>
                </c:pt>
                <c:pt idx="33161">
                  <c:v>0.19471947194719399</c:v>
                </c:pt>
                <c:pt idx="33162">
                  <c:v>0.17002881844380399</c:v>
                </c:pt>
                <c:pt idx="33163">
                  <c:v>0.17507418397626101</c:v>
                </c:pt>
                <c:pt idx="33164">
                  <c:v>-1.0416666666666701E-2</c:v>
                </c:pt>
                <c:pt idx="33165">
                  <c:v>8.8372093023255799E-2</c:v>
                </c:pt>
                <c:pt idx="33166">
                  <c:v>0.11949685534591099</c:v>
                </c:pt>
                <c:pt idx="33167">
                  <c:v>0.13571428571428501</c:v>
                </c:pt>
                <c:pt idx="33168">
                  <c:v>5.6856187290969799E-2</c:v>
                </c:pt>
                <c:pt idx="33169">
                  <c:v>6.9387755102040705E-2</c:v>
                </c:pt>
                <c:pt idx="33170">
                  <c:v>0.18146718146718099</c:v>
                </c:pt>
                <c:pt idx="33171">
                  <c:v>0.16967509025270699</c:v>
                </c:pt>
                <c:pt idx="33172">
                  <c:v>0.14393939393939401</c:v>
                </c:pt>
                <c:pt idx="33173">
                  <c:v>0.19665271966527101</c:v>
                </c:pt>
                <c:pt idx="33174">
                  <c:v>0.183673469387755</c:v>
                </c:pt>
                <c:pt idx="33175">
                  <c:v>0.152542372881355</c:v>
                </c:pt>
                <c:pt idx="33176">
                  <c:v>0.14410480349344901</c:v>
                </c:pt>
                <c:pt idx="33177">
                  <c:v>0.13692946058091199</c:v>
                </c:pt>
                <c:pt idx="33178">
                  <c:v>0.12267657992565</c:v>
                </c:pt>
                <c:pt idx="33179">
                  <c:v>0.218884120171673</c:v>
                </c:pt>
                <c:pt idx="33180">
                  <c:v>0.22077922077921999</c:v>
                </c:pt>
                <c:pt idx="33181">
                  <c:v>0.26086956521739102</c:v>
                </c:pt>
                <c:pt idx="33182">
                  <c:v>0.11660777385159</c:v>
                </c:pt>
                <c:pt idx="33183">
                  <c:v>0.258278145695364</c:v>
                </c:pt>
                <c:pt idx="33184">
                  <c:v>0.3046875</c:v>
                </c:pt>
                <c:pt idx="33185">
                  <c:v>0.36</c:v>
                </c:pt>
                <c:pt idx="33186">
                  <c:v>0.35064935064934999</c:v>
                </c:pt>
                <c:pt idx="33187">
                  <c:v>0.25862068965517199</c:v>
                </c:pt>
                <c:pt idx="33188">
                  <c:v>0.28358208955223801</c:v>
                </c:pt>
                <c:pt idx="33189">
                  <c:v>0.31147540983606498</c:v>
                </c:pt>
                <c:pt idx="33190">
                  <c:v>0.28643216080402001</c:v>
                </c:pt>
                <c:pt idx="33191">
                  <c:v>0.29411764705882298</c:v>
                </c:pt>
                <c:pt idx="33192">
                  <c:v>0.26424870466321199</c:v>
                </c:pt>
                <c:pt idx="33193">
                  <c:v>0.22077922077921999</c:v>
                </c:pt>
                <c:pt idx="33194">
                  <c:v>0.19101123595505601</c:v>
                </c:pt>
                <c:pt idx="33195">
                  <c:v>-0.132743362831858</c:v>
                </c:pt>
                <c:pt idx="33196">
                  <c:v>-4.3988269794721299E-2</c:v>
                </c:pt>
                <c:pt idx="33197">
                  <c:v>-4.8859934853420203E-2</c:v>
                </c:pt>
                <c:pt idx="33198">
                  <c:v>-5.5649241146711499E-2</c:v>
                </c:pt>
                <c:pt idx="33199">
                  <c:v>-9.3457943925232493E-3</c:v>
                </c:pt>
                <c:pt idx="33200">
                  <c:v>-4.7846889952152197E-3</c:v>
                </c:pt>
                <c:pt idx="33201">
                  <c:v>-5.24642289348171E-2</c:v>
                </c:pt>
                <c:pt idx="33202">
                  <c:v>-5.7324840764331197E-2</c:v>
                </c:pt>
                <c:pt idx="33203">
                  <c:v>-1.45867098865477E-2</c:v>
                </c:pt>
                <c:pt idx="33204">
                  <c:v>-1.7274472168905899E-2</c:v>
                </c:pt>
                <c:pt idx="33205">
                  <c:v>-1.8404907975459999E-2</c:v>
                </c:pt>
                <c:pt idx="33206">
                  <c:v>-1.26050420168066E-2</c:v>
                </c:pt>
                <c:pt idx="33207">
                  <c:v>-4.3121149897330499E-2</c:v>
                </c:pt>
                <c:pt idx="33208">
                  <c:v>-4.9792531120331898E-2</c:v>
                </c:pt>
                <c:pt idx="33209">
                  <c:v>0.04</c:v>
                </c:pt>
                <c:pt idx="33210">
                  <c:v>4.0776699029126201E-2</c:v>
                </c:pt>
                <c:pt idx="33211">
                  <c:v>4.2990654205607499E-2</c:v>
                </c:pt>
                <c:pt idx="33212">
                  <c:v>4.3151969981238297E-2</c:v>
                </c:pt>
                <c:pt idx="33213">
                  <c:v>7.8189300411522597E-2</c:v>
                </c:pt>
                <c:pt idx="33214">
                  <c:v>6.13107822410148E-2</c:v>
                </c:pt>
                <c:pt idx="33215">
                  <c:v>6.4301552106430002E-2</c:v>
                </c:pt>
                <c:pt idx="33216">
                  <c:v>6.06741573033708E-2</c:v>
                </c:pt>
                <c:pt idx="33217">
                  <c:v>6.2937062937062901E-2</c:v>
                </c:pt>
                <c:pt idx="33218">
                  <c:v>-4.1860465116279E-2</c:v>
                </c:pt>
                <c:pt idx="33219">
                  <c:v>-8.0291970802919693E-2</c:v>
                </c:pt>
                <c:pt idx="33220">
                  <c:v>-8.1481481481481405E-2</c:v>
                </c:pt>
                <c:pt idx="33221">
                  <c:v>-5.9405940594059403E-2</c:v>
                </c:pt>
                <c:pt idx="33222">
                  <c:v>-6.6997518610421899E-2</c:v>
                </c:pt>
                <c:pt idx="33223">
                  <c:v>-4.4776119402984899E-2</c:v>
                </c:pt>
                <c:pt idx="33224">
                  <c:v>-5.3984575835475501E-2</c:v>
                </c:pt>
                <c:pt idx="33225">
                  <c:v>-5.9154929577464703E-2</c:v>
                </c:pt>
                <c:pt idx="33226">
                  <c:v>-8.4269662921348396E-2</c:v>
                </c:pt>
                <c:pt idx="33227">
                  <c:v>8.7533156498673603E-2</c:v>
                </c:pt>
                <c:pt idx="33228">
                  <c:v>0.13714285714285701</c:v>
                </c:pt>
                <c:pt idx="33229">
                  <c:v>0.22935779816513699</c:v>
                </c:pt>
                <c:pt idx="33230">
                  <c:v>0.26132404181184599</c:v>
                </c:pt>
                <c:pt idx="33231">
                  <c:v>0.25951557093425598</c:v>
                </c:pt>
                <c:pt idx="33232">
                  <c:v>0.24657534246575299</c:v>
                </c:pt>
                <c:pt idx="33233">
                  <c:v>0.25878594249201198</c:v>
                </c:pt>
                <c:pt idx="33234">
                  <c:v>0.207792207792207</c:v>
                </c:pt>
                <c:pt idx="33235">
                  <c:v>0.37716262975778497</c:v>
                </c:pt>
                <c:pt idx="33236">
                  <c:v>0.36551724137931002</c:v>
                </c:pt>
                <c:pt idx="33237">
                  <c:v>0.378571428571428</c:v>
                </c:pt>
                <c:pt idx="33238">
                  <c:v>0.42063492063491997</c:v>
                </c:pt>
                <c:pt idx="33239">
                  <c:v>0.4140625</c:v>
                </c:pt>
                <c:pt idx="33240">
                  <c:v>0.43076923076923002</c:v>
                </c:pt>
                <c:pt idx="33241">
                  <c:v>0.30909090909090903</c:v>
                </c:pt>
                <c:pt idx="33242">
                  <c:v>0.36480686695278902</c:v>
                </c:pt>
                <c:pt idx="33243">
                  <c:v>0.413333333333333</c:v>
                </c:pt>
                <c:pt idx="33244">
                  <c:v>0.38311688311688302</c:v>
                </c:pt>
                <c:pt idx="33245">
                  <c:v>0.44029850746268601</c:v>
                </c:pt>
                <c:pt idx="33246">
                  <c:v>0.44927536231884002</c:v>
                </c:pt>
                <c:pt idx="33247">
                  <c:v>0.462686567164179</c:v>
                </c:pt>
                <c:pt idx="33248">
                  <c:v>0.43065693430656898</c:v>
                </c:pt>
                <c:pt idx="33249">
                  <c:v>0.52307692307692299</c:v>
                </c:pt>
                <c:pt idx="33250">
                  <c:v>0.54838709677419295</c:v>
                </c:pt>
                <c:pt idx="33251">
                  <c:v>0.63424124513618596</c:v>
                </c:pt>
                <c:pt idx="33252">
                  <c:v>0.63921568627450898</c:v>
                </c:pt>
                <c:pt idx="33253">
                  <c:v>0.67078189300411495</c:v>
                </c:pt>
                <c:pt idx="33254">
                  <c:v>0.43859649122806998</c:v>
                </c:pt>
                <c:pt idx="33255">
                  <c:v>0.496</c:v>
                </c:pt>
                <c:pt idx="33256">
                  <c:v>0.35531135531135499</c:v>
                </c:pt>
                <c:pt idx="33257">
                  <c:v>0.38405797101449202</c:v>
                </c:pt>
                <c:pt idx="33258">
                  <c:v>0.54081632653061196</c:v>
                </c:pt>
                <c:pt idx="33259">
                  <c:v>0.48076923076923</c:v>
                </c:pt>
                <c:pt idx="33260">
                  <c:v>0.51020408163265296</c:v>
                </c:pt>
                <c:pt idx="33261">
                  <c:v>0.59523809523809501</c:v>
                </c:pt>
                <c:pt idx="33262">
                  <c:v>0.53763440860214995</c:v>
                </c:pt>
                <c:pt idx="33263">
                  <c:v>0.57671957671957597</c:v>
                </c:pt>
                <c:pt idx="33264">
                  <c:v>0.66060606060605997</c:v>
                </c:pt>
                <c:pt idx="33265">
                  <c:v>0.79562043795620396</c:v>
                </c:pt>
                <c:pt idx="33266">
                  <c:v>0.67407407407407405</c:v>
                </c:pt>
                <c:pt idx="33267">
                  <c:v>0.63199999999999901</c:v>
                </c:pt>
                <c:pt idx="33268">
                  <c:v>0.98765432098765404</c:v>
                </c:pt>
                <c:pt idx="33269">
                  <c:v>0.98888888888888804</c:v>
                </c:pt>
                <c:pt idx="33270">
                  <c:v>1</c:v>
                </c:pt>
                <c:pt idx="33271">
                  <c:v>1</c:v>
                </c:pt>
                <c:pt idx="33272">
                  <c:v>-1.74418604651163E-2</c:v>
                </c:pt>
                <c:pt idx="33273">
                  <c:v>-1.8927444794952699E-2</c:v>
                </c:pt>
                <c:pt idx="33274">
                  <c:v>-2.3076923076922901E-2</c:v>
                </c:pt>
                <c:pt idx="33275">
                  <c:v>-2.3346303501945401E-2</c:v>
                </c:pt>
                <c:pt idx="33276">
                  <c:v>-2.52100840336133E-2</c:v>
                </c:pt>
                <c:pt idx="33277">
                  <c:v>-1.87891440501044E-2</c:v>
                </c:pt>
                <c:pt idx="33278">
                  <c:v>-1.9955654101995599E-2</c:v>
                </c:pt>
                <c:pt idx="33279">
                  <c:v>2.0979020979021001E-2</c:v>
                </c:pt>
                <c:pt idx="33280">
                  <c:v>0</c:v>
                </c:pt>
                <c:pt idx="33281">
                  <c:v>9.5948827292110905E-2</c:v>
                </c:pt>
                <c:pt idx="33282">
                  <c:v>9.6774193548386997E-2</c:v>
                </c:pt>
                <c:pt idx="33283">
                  <c:v>0.144230769230769</c:v>
                </c:pt>
                <c:pt idx="33284">
                  <c:v>0.115384615384615</c:v>
                </c:pt>
                <c:pt idx="33285">
                  <c:v>0.126550868486352</c:v>
                </c:pt>
                <c:pt idx="33286">
                  <c:v>0.133159268929504</c:v>
                </c:pt>
                <c:pt idx="33287">
                  <c:v>0.13178294573643401</c:v>
                </c:pt>
                <c:pt idx="33288">
                  <c:v>0.133159268929504</c:v>
                </c:pt>
                <c:pt idx="33289">
                  <c:v>0.19137466307277601</c:v>
                </c:pt>
                <c:pt idx="33290">
                  <c:v>0.20227920227920199</c:v>
                </c:pt>
                <c:pt idx="33291">
                  <c:v>0.19137466307277601</c:v>
                </c:pt>
                <c:pt idx="33292">
                  <c:v>0.198879551820728</c:v>
                </c:pt>
                <c:pt idx="33293">
                  <c:v>0.21321321321321299</c:v>
                </c:pt>
                <c:pt idx="33294">
                  <c:v>2.08333333333332E-2</c:v>
                </c:pt>
                <c:pt idx="33295">
                  <c:v>2.3121387283236899E-2</c:v>
                </c:pt>
                <c:pt idx="33296">
                  <c:v>-9.5607235142118802E-2</c:v>
                </c:pt>
                <c:pt idx="33297">
                  <c:v>-9.2269326683291603E-2</c:v>
                </c:pt>
                <c:pt idx="33298">
                  <c:v>-0.113846153846153</c:v>
                </c:pt>
                <c:pt idx="33299">
                  <c:v>-0.19512195121951201</c:v>
                </c:pt>
                <c:pt idx="33300">
                  <c:v>-0.24795640326975399</c:v>
                </c:pt>
                <c:pt idx="33301">
                  <c:v>-0.157647058823529</c:v>
                </c:pt>
                <c:pt idx="33302">
                  <c:v>-0.21963824289405601</c:v>
                </c:pt>
                <c:pt idx="33303">
                  <c:v>-0.22365038560411299</c:v>
                </c:pt>
                <c:pt idx="33304">
                  <c:v>-0.21695760598503699</c:v>
                </c:pt>
                <c:pt idx="33305">
                  <c:v>-0.22305764411027501</c:v>
                </c:pt>
                <c:pt idx="33306">
                  <c:v>0</c:v>
                </c:pt>
                <c:pt idx="33307">
                  <c:v>0</c:v>
                </c:pt>
                <c:pt idx="33308">
                  <c:v>-1.48760330578512E-2</c:v>
                </c:pt>
                <c:pt idx="33309">
                  <c:v>3.26797385620913E-3</c:v>
                </c:pt>
                <c:pt idx="33310">
                  <c:v>3.7593984962405098E-3</c:v>
                </c:pt>
                <c:pt idx="33311">
                  <c:v>4.20168067226889E-3</c:v>
                </c:pt>
                <c:pt idx="33312">
                  <c:v>4.3668122270741298E-3</c:v>
                </c:pt>
                <c:pt idx="33313">
                  <c:v>4.9504950495049497E-3</c:v>
                </c:pt>
                <c:pt idx="33314">
                  <c:v>4.9504950495049497E-3</c:v>
                </c:pt>
                <c:pt idx="33315">
                  <c:v>5.0761421319796801E-2</c:v>
                </c:pt>
                <c:pt idx="33316">
                  <c:v>5.1546391752577303E-2</c:v>
                </c:pt>
                <c:pt idx="33317">
                  <c:v>6.2330623306232999E-2</c:v>
                </c:pt>
                <c:pt idx="33318">
                  <c:v>7.0769230769230695E-2</c:v>
                </c:pt>
                <c:pt idx="33319">
                  <c:v>8.0745341614906804E-2</c:v>
                </c:pt>
                <c:pt idx="33320">
                  <c:v>7.8313253012048195E-2</c:v>
                </c:pt>
                <c:pt idx="33321">
                  <c:v>0.14285714285714199</c:v>
                </c:pt>
                <c:pt idx="33322">
                  <c:v>5.5737704918032697E-2</c:v>
                </c:pt>
                <c:pt idx="33323">
                  <c:v>5.4313099041533398E-2</c:v>
                </c:pt>
                <c:pt idx="33324">
                  <c:v>-7.7777777777777696E-2</c:v>
                </c:pt>
                <c:pt idx="33325">
                  <c:v>-8.0103359173126595E-2</c:v>
                </c:pt>
                <c:pt idx="33326">
                  <c:v>-0.135135135135135</c:v>
                </c:pt>
                <c:pt idx="33327">
                  <c:v>7.2555205047318605E-2</c:v>
                </c:pt>
                <c:pt idx="33328">
                  <c:v>-0.1</c:v>
                </c:pt>
                <c:pt idx="33329">
                  <c:v>-0.105651105651105</c:v>
                </c:pt>
                <c:pt idx="33330">
                  <c:v>-0.13069908814589601</c:v>
                </c:pt>
                <c:pt idx="33331">
                  <c:v>-0.12195121951219499</c:v>
                </c:pt>
                <c:pt idx="33332">
                  <c:v>-0.203836930455635</c:v>
                </c:pt>
                <c:pt idx="33333">
                  <c:v>-0.22309711286089201</c:v>
                </c:pt>
                <c:pt idx="33334">
                  <c:v>-0.26813880126182899</c:v>
                </c:pt>
                <c:pt idx="33335">
                  <c:v>-0.282392026578073</c:v>
                </c:pt>
                <c:pt idx="33336">
                  <c:v>-0.28947368421052599</c:v>
                </c:pt>
                <c:pt idx="33337">
                  <c:v>-0.28205128205128199</c:v>
                </c:pt>
                <c:pt idx="33338">
                  <c:v>-0.26950354609929</c:v>
                </c:pt>
                <c:pt idx="33339">
                  <c:v>-0.195729537366547</c:v>
                </c:pt>
                <c:pt idx="33340">
                  <c:v>-0.208633093525179</c:v>
                </c:pt>
                <c:pt idx="33341">
                  <c:v>-0.174377224199288</c:v>
                </c:pt>
                <c:pt idx="33342">
                  <c:v>-0.27499999999999902</c:v>
                </c:pt>
                <c:pt idx="33343">
                  <c:v>-0.29203539823008801</c:v>
                </c:pt>
                <c:pt idx="33344">
                  <c:v>-0.33818181818181797</c:v>
                </c:pt>
                <c:pt idx="33345">
                  <c:v>-0.34082397003745302</c:v>
                </c:pt>
                <c:pt idx="33346">
                  <c:v>-0.34722222222222199</c:v>
                </c:pt>
                <c:pt idx="33347">
                  <c:v>-0.38461538461538403</c:v>
                </c:pt>
                <c:pt idx="33348">
                  <c:v>-0.44360902255639001</c:v>
                </c:pt>
                <c:pt idx="33349">
                  <c:v>-0.47580645161290303</c:v>
                </c:pt>
                <c:pt idx="33350">
                  <c:v>-0.579908675799086</c:v>
                </c:pt>
                <c:pt idx="33351">
                  <c:v>-0.60189573459715595</c:v>
                </c:pt>
                <c:pt idx="33352">
                  <c:v>-0.62561576354679804</c:v>
                </c:pt>
                <c:pt idx="33353">
                  <c:v>-0.63265306122448906</c:v>
                </c:pt>
                <c:pt idx="33354">
                  <c:v>-0.657407407407407</c:v>
                </c:pt>
                <c:pt idx="33355">
                  <c:v>-0.69014084507042195</c:v>
                </c:pt>
                <c:pt idx="33356">
                  <c:v>-4.2313117066290398E-3</c:v>
                </c:pt>
                <c:pt idx="33357">
                  <c:v>-4.5801526717557097E-3</c:v>
                </c:pt>
                <c:pt idx="33358">
                  <c:v>-4.84652665589657E-3</c:v>
                </c:pt>
                <c:pt idx="33359">
                  <c:v>-5.1457975986277599E-3</c:v>
                </c:pt>
                <c:pt idx="33360">
                  <c:v>-1.7751479289940902E-2</c:v>
                </c:pt>
                <c:pt idx="33361">
                  <c:v>-4.8780487804878002E-2</c:v>
                </c:pt>
                <c:pt idx="33362">
                  <c:v>-5.5045871559632899E-2</c:v>
                </c:pt>
                <c:pt idx="33363">
                  <c:v>-1.8947368421052602E-2</c:v>
                </c:pt>
                <c:pt idx="33364">
                  <c:v>-1.8947368421052602E-2</c:v>
                </c:pt>
                <c:pt idx="33365">
                  <c:v>-4.5977011494252797E-2</c:v>
                </c:pt>
                <c:pt idx="33366">
                  <c:v>-1.6513761467889802E-2</c:v>
                </c:pt>
                <c:pt idx="33367">
                  <c:v>-4.4280442804428097E-2</c:v>
                </c:pt>
                <c:pt idx="33368">
                  <c:v>-1.86335403726707E-2</c:v>
                </c:pt>
                <c:pt idx="33369">
                  <c:v>-4.5977011494252797E-2</c:v>
                </c:pt>
                <c:pt idx="33370">
                  <c:v>-1.79640718562874E-2</c:v>
                </c:pt>
                <c:pt idx="33371">
                  <c:v>-1.7821782178217799E-2</c:v>
                </c:pt>
                <c:pt idx="33372">
                  <c:v>-5.7324840764331197E-2</c:v>
                </c:pt>
                <c:pt idx="33373">
                  <c:v>-5.2173913043478098E-2</c:v>
                </c:pt>
                <c:pt idx="33374">
                  <c:v>-3.3259423503325801E-2</c:v>
                </c:pt>
                <c:pt idx="33375">
                  <c:v>-3.5971223021582698E-2</c:v>
                </c:pt>
                <c:pt idx="33376">
                  <c:v>-3.7037037037036903E-2</c:v>
                </c:pt>
                <c:pt idx="33377">
                  <c:v>-3.3259423503325801E-2</c:v>
                </c:pt>
                <c:pt idx="33378">
                  <c:v>-6.1349693251533301E-3</c:v>
                </c:pt>
                <c:pt idx="33379">
                  <c:v>0</c:v>
                </c:pt>
                <c:pt idx="33380">
                  <c:v>0</c:v>
                </c:pt>
                <c:pt idx="33381">
                  <c:v>4.2452830188679201E-2</c:v>
                </c:pt>
                <c:pt idx="33382">
                  <c:v>4.1474654377880102E-2</c:v>
                </c:pt>
                <c:pt idx="33383">
                  <c:v>-1.45631067961164E-2</c:v>
                </c:pt>
                <c:pt idx="33384">
                  <c:v>-5.1344743276283598E-2</c:v>
                </c:pt>
                <c:pt idx="33385">
                  <c:v>-2.4937655860348602E-3</c:v>
                </c:pt>
                <c:pt idx="33386">
                  <c:v>2.0304568527918801E-2</c:v>
                </c:pt>
                <c:pt idx="33387">
                  <c:v>8.2352941176470504E-2</c:v>
                </c:pt>
                <c:pt idx="33388">
                  <c:v>9.0909090909090801E-2</c:v>
                </c:pt>
                <c:pt idx="33389">
                  <c:v>9.9715099715099703E-2</c:v>
                </c:pt>
                <c:pt idx="33390">
                  <c:v>-7.2538860103626895E-2</c:v>
                </c:pt>
                <c:pt idx="33391">
                  <c:v>6.0686015831134602E-2</c:v>
                </c:pt>
                <c:pt idx="33392">
                  <c:v>4.6511627906976799E-2</c:v>
                </c:pt>
                <c:pt idx="33393">
                  <c:v>4.85436893203883E-2</c:v>
                </c:pt>
                <c:pt idx="33394">
                  <c:v>5.5690072639225097E-2</c:v>
                </c:pt>
                <c:pt idx="33395">
                  <c:v>0.125</c:v>
                </c:pt>
                <c:pt idx="33396">
                  <c:v>-3.5842293906809199E-3</c:v>
                </c:pt>
                <c:pt idx="33397">
                  <c:v>9.4202898550724598E-2</c:v>
                </c:pt>
                <c:pt idx="33398">
                  <c:v>2.70270270270269E-2</c:v>
                </c:pt>
                <c:pt idx="33399">
                  <c:v>-7.4509803921568502E-2</c:v>
                </c:pt>
                <c:pt idx="33400">
                  <c:v>-8.4615384615384495E-2</c:v>
                </c:pt>
                <c:pt idx="33401">
                  <c:v>-1.51515151515151E-2</c:v>
                </c:pt>
                <c:pt idx="33402">
                  <c:v>-3.9682539682539701E-2</c:v>
                </c:pt>
                <c:pt idx="33403">
                  <c:v>-3.9682539682539701E-2</c:v>
                </c:pt>
                <c:pt idx="33404">
                  <c:v>-4.09836065573769E-2</c:v>
                </c:pt>
                <c:pt idx="33405">
                  <c:v>-4.0650406504065102E-2</c:v>
                </c:pt>
                <c:pt idx="33406">
                  <c:v>-6.6666666666666596E-2</c:v>
                </c:pt>
                <c:pt idx="33407">
                  <c:v>-7.6271186440677902E-2</c:v>
                </c:pt>
                <c:pt idx="33408">
                  <c:v>-6.25E-2</c:v>
                </c:pt>
                <c:pt idx="33409">
                  <c:v>-4.19580419580418E-2</c:v>
                </c:pt>
                <c:pt idx="33410">
                  <c:v>0</c:v>
                </c:pt>
                <c:pt idx="33411">
                  <c:v>0</c:v>
                </c:pt>
                <c:pt idx="33412">
                  <c:v>0</c:v>
                </c:pt>
                <c:pt idx="33413">
                  <c:v>0</c:v>
                </c:pt>
                <c:pt idx="33414">
                  <c:v>0</c:v>
                </c:pt>
                <c:pt idx="33415">
                  <c:v>0</c:v>
                </c:pt>
                <c:pt idx="33416">
                  <c:v>-3.5343035343035199E-2</c:v>
                </c:pt>
                <c:pt idx="33417">
                  <c:v>8.2142857142857004E-2</c:v>
                </c:pt>
                <c:pt idx="33418">
                  <c:v>9.1999999999999998E-2</c:v>
                </c:pt>
                <c:pt idx="33419">
                  <c:v>0.10222222222222201</c:v>
                </c:pt>
                <c:pt idx="33420">
                  <c:v>9.2872570194384399E-2</c:v>
                </c:pt>
                <c:pt idx="33421">
                  <c:v>0.10941475826972</c:v>
                </c:pt>
                <c:pt idx="33422">
                  <c:v>0.10204081632653</c:v>
                </c:pt>
                <c:pt idx="33423">
                  <c:v>0.108247422680412</c:v>
                </c:pt>
                <c:pt idx="33424">
                  <c:v>0.15119363395225399</c:v>
                </c:pt>
                <c:pt idx="33425">
                  <c:v>0.16042780748663099</c:v>
                </c:pt>
                <c:pt idx="33426">
                  <c:v>0.14492753623188401</c:v>
                </c:pt>
                <c:pt idx="33427">
                  <c:v>0.188916876574307</c:v>
                </c:pt>
                <c:pt idx="33428">
                  <c:v>0.241157556270096</c:v>
                </c:pt>
                <c:pt idx="33429">
                  <c:v>0.30357142857142799</c:v>
                </c:pt>
                <c:pt idx="33430">
                  <c:v>0.23728813559322001</c:v>
                </c:pt>
                <c:pt idx="33431">
                  <c:v>0.26197183098591498</c:v>
                </c:pt>
                <c:pt idx="33432">
                  <c:v>0.12972972972972899</c:v>
                </c:pt>
                <c:pt idx="33433">
                  <c:v>0.151999999999999</c:v>
                </c:pt>
                <c:pt idx="33434">
                  <c:v>9.9744245524296699E-2</c:v>
                </c:pt>
                <c:pt idx="33435">
                  <c:v>0.13259668508287301</c:v>
                </c:pt>
                <c:pt idx="33436">
                  <c:v>0.125</c:v>
                </c:pt>
                <c:pt idx="33437">
                  <c:v>0.14893617021276601</c:v>
                </c:pt>
                <c:pt idx="33438">
                  <c:v>0.14803625377643501</c:v>
                </c:pt>
                <c:pt idx="33439">
                  <c:v>0.28834355828220798</c:v>
                </c:pt>
                <c:pt idx="33440">
                  <c:v>0.28313253012048101</c:v>
                </c:pt>
                <c:pt idx="33441">
                  <c:v>0.27828746177370001</c:v>
                </c:pt>
                <c:pt idx="33442">
                  <c:v>0.23174603174603101</c:v>
                </c:pt>
                <c:pt idx="33443">
                  <c:v>0.28348909657320798</c:v>
                </c:pt>
                <c:pt idx="33444">
                  <c:v>0.25633802816901402</c:v>
                </c:pt>
                <c:pt idx="33445">
                  <c:v>0.37593984962406002</c:v>
                </c:pt>
                <c:pt idx="33446">
                  <c:v>0.122923588039867</c:v>
                </c:pt>
                <c:pt idx="33447">
                  <c:v>0.12052117263843599</c:v>
                </c:pt>
                <c:pt idx="33448">
                  <c:v>0.13888888888888801</c:v>
                </c:pt>
                <c:pt idx="33449">
                  <c:v>0.13167259786476801</c:v>
                </c:pt>
                <c:pt idx="33450">
                  <c:v>0</c:v>
                </c:pt>
                <c:pt idx="33451">
                  <c:v>0</c:v>
                </c:pt>
                <c:pt idx="33452">
                  <c:v>0</c:v>
                </c:pt>
                <c:pt idx="33453">
                  <c:v>0</c:v>
                </c:pt>
                <c:pt idx="33454">
                  <c:v>3.7656903765690398E-2</c:v>
                </c:pt>
                <c:pt idx="33455">
                  <c:v>6.1224489795918401E-2</c:v>
                </c:pt>
                <c:pt idx="33456">
                  <c:v>1.7681728880157101E-2</c:v>
                </c:pt>
                <c:pt idx="33457">
                  <c:v>2.3904382470119501E-2</c:v>
                </c:pt>
                <c:pt idx="33458">
                  <c:v>2.5423728813559199E-2</c:v>
                </c:pt>
                <c:pt idx="33459">
                  <c:v>2.5423728813559199E-2</c:v>
                </c:pt>
                <c:pt idx="33460">
                  <c:v>2.5531914893616999E-2</c:v>
                </c:pt>
                <c:pt idx="33461">
                  <c:v>2.7149321266968202E-2</c:v>
                </c:pt>
                <c:pt idx="33462">
                  <c:v>2.87081339712917E-2</c:v>
                </c:pt>
                <c:pt idx="33463">
                  <c:v>0</c:v>
                </c:pt>
                <c:pt idx="33464">
                  <c:v>-1.07066381156317E-2</c:v>
                </c:pt>
                <c:pt idx="33465">
                  <c:v>-1.2787723785166299E-2</c:v>
                </c:pt>
                <c:pt idx="33466">
                  <c:v>-1.09890109890109E-2</c:v>
                </c:pt>
                <c:pt idx="33467">
                  <c:v>-1.03950103950103E-2</c:v>
                </c:pt>
                <c:pt idx="33468">
                  <c:v>-1.2853470437018E-2</c:v>
                </c:pt>
                <c:pt idx="33469">
                  <c:v>-1.4492753623188401E-2</c:v>
                </c:pt>
                <c:pt idx="33470">
                  <c:v>2.70270270270269E-2</c:v>
                </c:pt>
                <c:pt idx="33471">
                  <c:v>-5.4347826086955601E-3</c:v>
                </c:pt>
                <c:pt idx="33472">
                  <c:v>-2.8571428571428401E-2</c:v>
                </c:pt>
                <c:pt idx="33473">
                  <c:v>-2.8132992327365599E-2</c:v>
                </c:pt>
                <c:pt idx="33474">
                  <c:v>4.08163265306122E-2</c:v>
                </c:pt>
                <c:pt idx="33475">
                  <c:v>4.3478260869565098E-2</c:v>
                </c:pt>
                <c:pt idx="33476">
                  <c:v>-2.9177718832891199E-2</c:v>
                </c:pt>
                <c:pt idx="33477">
                  <c:v>4.6783625730994101E-2</c:v>
                </c:pt>
                <c:pt idx="33478">
                  <c:v>3.1446540880503103E-2</c:v>
                </c:pt>
                <c:pt idx="33479">
                  <c:v>3.2467532467532499E-2</c:v>
                </c:pt>
                <c:pt idx="33480">
                  <c:v>-6.6225165562914202E-3</c:v>
                </c:pt>
                <c:pt idx="33481">
                  <c:v>7.7399380804953496E-2</c:v>
                </c:pt>
                <c:pt idx="33482">
                  <c:v>4.0247678018575803E-2</c:v>
                </c:pt>
                <c:pt idx="33483">
                  <c:v>4.96894409937889E-2</c:v>
                </c:pt>
                <c:pt idx="33484">
                  <c:v>4.9079754601226898E-2</c:v>
                </c:pt>
                <c:pt idx="33485">
                  <c:v>7.3746312684365795E-2</c:v>
                </c:pt>
                <c:pt idx="33486">
                  <c:v>8.1967213114754106E-2</c:v>
                </c:pt>
                <c:pt idx="33487">
                  <c:v>8.7719298245614002E-2</c:v>
                </c:pt>
                <c:pt idx="33488">
                  <c:v>6.4406779661017002E-2</c:v>
                </c:pt>
                <c:pt idx="33489">
                  <c:v>6.9767441860465004E-2</c:v>
                </c:pt>
                <c:pt idx="33490">
                  <c:v>5.8441558441558503E-2</c:v>
                </c:pt>
                <c:pt idx="33491">
                  <c:v>9.2783505154638998E-2</c:v>
                </c:pt>
                <c:pt idx="33492">
                  <c:v>0.101123595505618</c:v>
                </c:pt>
                <c:pt idx="33493">
                  <c:v>0.110294117647058</c:v>
                </c:pt>
                <c:pt idx="33494">
                  <c:v>0.111940298507462</c:v>
                </c:pt>
                <c:pt idx="33495">
                  <c:v>0.11363636363636299</c:v>
                </c:pt>
                <c:pt idx="33496">
                  <c:v>0.11111111111111099</c:v>
                </c:pt>
                <c:pt idx="33497">
                  <c:v>0.140625</c:v>
                </c:pt>
                <c:pt idx="33498">
                  <c:v>0.18897637795275599</c:v>
                </c:pt>
                <c:pt idx="33499">
                  <c:v>0.132530120481927</c:v>
                </c:pt>
                <c:pt idx="33500">
                  <c:v>0.129411764705882</c:v>
                </c:pt>
                <c:pt idx="33501">
                  <c:v>0.15573770491803199</c:v>
                </c:pt>
                <c:pt idx="33502">
                  <c:v>9.6234309623431005E-2</c:v>
                </c:pt>
                <c:pt idx="33503">
                  <c:v>0.137681159420289</c:v>
                </c:pt>
                <c:pt idx="33504">
                  <c:v>0.10344827586206801</c:v>
                </c:pt>
                <c:pt idx="33505">
                  <c:v>0.16279069767441801</c:v>
                </c:pt>
                <c:pt idx="33506">
                  <c:v>0.16935483870967699</c:v>
                </c:pt>
                <c:pt idx="33507">
                  <c:v>0.17213114754098299</c:v>
                </c:pt>
                <c:pt idx="33508">
                  <c:v>0.17499999999999999</c:v>
                </c:pt>
                <c:pt idx="33509">
                  <c:v>0.209876543209876</c:v>
                </c:pt>
                <c:pt idx="33510">
                  <c:v>0.201581027667984</c:v>
                </c:pt>
                <c:pt idx="33511">
                  <c:v>0.18545454545454501</c:v>
                </c:pt>
                <c:pt idx="33512">
                  <c:v>0.19844357976653601</c:v>
                </c:pt>
                <c:pt idx="33513">
                  <c:v>0.25862068965517199</c:v>
                </c:pt>
                <c:pt idx="33514">
                  <c:v>0.175438596491228</c:v>
                </c:pt>
                <c:pt idx="33515">
                  <c:v>0.16574585635359099</c:v>
                </c:pt>
                <c:pt idx="33516">
                  <c:v>0.14285714285714199</c:v>
                </c:pt>
                <c:pt idx="33517">
                  <c:v>0.158730158730158</c:v>
                </c:pt>
                <c:pt idx="33518">
                  <c:v>0.11351351351351301</c:v>
                </c:pt>
                <c:pt idx="33519">
                  <c:v>0.117977528089887</c:v>
                </c:pt>
                <c:pt idx="33520">
                  <c:v>0.124260355029585</c:v>
                </c:pt>
                <c:pt idx="33521">
                  <c:v>0.117318435754189</c:v>
                </c:pt>
                <c:pt idx="33522">
                  <c:v>0.157894736842105</c:v>
                </c:pt>
                <c:pt idx="33523">
                  <c:v>0.13999999999999899</c:v>
                </c:pt>
                <c:pt idx="33524">
                  <c:v>0.13815789473684201</c:v>
                </c:pt>
                <c:pt idx="33525">
                  <c:v>0.13999999999999899</c:v>
                </c:pt>
                <c:pt idx="33526">
                  <c:v>0.13815789473684201</c:v>
                </c:pt>
                <c:pt idx="33527">
                  <c:v>0.132911392405063</c:v>
                </c:pt>
                <c:pt idx="33528">
                  <c:v>0.13815789473684201</c:v>
                </c:pt>
                <c:pt idx="33529">
                  <c:v>9.2150170648464202E-2</c:v>
                </c:pt>
                <c:pt idx="33530">
                  <c:v>8.1570996978852006E-2</c:v>
                </c:pt>
                <c:pt idx="33531">
                  <c:v>7.7419354838709598E-2</c:v>
                </c:pt>
                <c:pt idx="33532">
                  <c:v>0.156794425087108</c:v>
                </c:pt>
                <c:pt idx="33533">
                  <c:v>0.15570934256055299</c:v>
                </c:pt>
                <c:pt idx="33534">
                  <c:v>0.15050167224080199</c:v>
                </c:pt>
                <c:pt idx="33535">
                  <c:v>0.16831683168316799</c:v>
                </c:pt>
                <c:pt idx="33536">
                  <c:v>0.15050167224080199</c:v>
                </c:pt>
                <c:pt idx="33537">
                  <c:v>0.18545454545454501</c:v>
                </c:pt>
                <c:pt idx="33538">
                  <c:v>0.237354085603112</c:v>
                </c:pt>
                <c:pt idx="33539">
                  <c:v>0.167315175097276</c:v>
                </c:pt>
                <c:pt idx="33540">
                  <c:v>-2.59365994236311E-2</c:v>
                </c:pt>
                <c:pt idx="33541">
                  <c:v>-3.0716723549488002E-2</c:v>
                </c:pt>
                <c:pt idx="33542">
                  <c:v>-3.3088235294117703E-2</c:v>
                </c:pt>
                <c:pt idx="33543">
                  <c:v>-3.2258064516128997E-2</c:v>
                </c:pt>
                <c:pt idx="33544">
                  <c:v>-3.1578947368421102E-2</c:v>
                </c:pt>
                <c:pt idx="33545">
                  <c:v>-3.06122448979591E-2</c:v>
                </c:pt>
                <c:pt idx="33546">
                  <c:v>-3.5999999999999997E-2</c:v>
                </c:pt>
                <c:pt idx="33547">
                  <c:v>-3.7656903765690398E-2</c:v>
                </c:pt>
                <c:pt idx="33548">
                  <c:v>-3.9647577092511099E-2</c:v>
                </c:pt>
                <c:pt idx="33549">
                  <c:v>-8.0717488789237596E-2</c:v>
                </c:pt>
                <c:pt idx="33550">
                  <c:v>-7.7647058823529402E-2</c:v>
                </c:pt>
                <c:pt idx="33551">
                  <c:v>-7.0866141732283505E-2</c:v>
                </c:pt>
                <c:pt idx="33552">
                  <c:v>5.3475935828877202E-3</c:v>
                </c:pt>
                <c:pt idx="33553">
                  <c:v>4.7846889952152197E-3</c:v>
                </c:pt>
                <c:pt idx="33554">
                  <c:v>0.11007025761124101</c:v>
                </c:pt>
                <c:pt idx="33555">
                  <c:v>4.85436893203883E-2</c:v>
                </c:pt>
                <c:pt idx="33556">
                  <c:v>8.3932853717026301E-2</c:v>
                </c:pt>
                <c:pt idx="33557">
                  <c:v>7.4285714285714205E-2</c:v>
                </c:pt>
                <c:pt idx="33558">
                  <c:v>7.3033707865168607E-2</c:v>
                </c:pt>
                <c:pt idx="33559">
                  <c:v>7.3863636363636395E-2</c:v>
                </c:pt>
                <c:pt idx="33560">
                  <c:v>8.0246913580246798E-2</c:v>
                </c:pt>
                <c:pt idx="33561">
                  <c:v>7.6023391812865396E-2</c:v>
                </c:pt>
                <c:pt idx="33562">
                  <c:v>6.9518716577540093E-2</c:v>
                </c:pt>
                <c:pt idx="33563">
                  <c:v>-5.1212938005390701E-2</c:v>
                </c:pt>
                <c:pt idx="33564">
                  <c:v>-6.2857142857142903E-2</c:v>
                </c:pt>
                <c:pt idx="33565">
                  <c:v>-8.3969465648854894E-2</c:v>
                </c:pt>
                <c:pt idx="33566">
                  <c:v>0.20858895705521399</c:v>
                </c:pt>
                <c:pt idx="33567">
                  <c:v>0.22666666666666599</c:v>
                </c:pt>
                <c:pt idx="33568">
                  <c:v>0.25412541254125398</c:v>
                </c:pt>
                <c:pt idx="33569">
                  <c:v>0.20805369127516701</c:v>
                </c:pt>
                <c:pt idx="33570">
                  <c:v>0.30196078431372497</c:v>
                </c:pt>
                <c:pt idx="33571">
                  <c:v>0.38888888888888801</c:v>
                </c:pt>
                <c:pt idx="33572">
                  <c:v>0.58685446009389597</c:v>
                </c:pt>
                <c:pt idx="33573">
                  <c:v>0.57547169811320698</c:v>
                </c:pt>
                <c:pt idx="33574">
                  <c:v>0.51054852320675104</c:v>
                </c:pt>
                <c:pt idx="33575">
                  <c:v>0.54838709677419295</c:v>
                </c:pt>
                <c:pt idx="33576">
                  <c:v>0.582329317269076</c:v>
                </c:pt>
                <c:pt idx="33577">
                  <c:v>0.59670781893004099</c:v>
                </c:pt>
                <c:pt idx="33578">
                  <c:v>0.582329317269076</c:v>
                </c:pt>
                <c:pt idx="33579">
                  <c:v>0.58590308370043997</c:v>
                </c:pt>
                <c:pt idx="33580">
                  <c:v>0.59656652360514995</c:v>
                </c:pt>
                <c:pt idx="33581">
                  <c:v>0.62895927601809898</c:v>
                </c:pt>
                <c:pt idx="33582">
                  <c:v>0.63470319634703198</c:v>
                </c:pt>
                <c:pt idx="33583">
                  <c:v>0.535545023696682</c:v>
                </c:pt>
                <c:pt idx="33584">
                  <c:v>0.56053811659192798</c:v>
                </c:pt>
                <c:pt idx="33585">
                  <c:v>0.66972477064220104</c:v>
                </c:pt>
                <c:pt idx="33586">
                  <c:v>0.70135746606334803</c:v>
                </c:pt>
                <c:pt idx="33587">
                  <c:v>0.688888888888888</c:v>
                </c:pt>
                <c:pt idx="33588">
                  <c:v>0.68468468468468402</c:v>
                </c:pt>
                <c:pt idx="33589">
                  <c:v>8.4985835694051295E-3</c:v>
                </c:pt>
                <c:pt idx="33590">
                  <c:v>1.00334448160535E-2</c:v>
                </c:pt>
                <c:pt idx="33591">
                  <c:v>-5.4249547920432999E-3</c:v>
                </c:pt>
                <c:pt idx="33592">
                  <c:v>-5.4249547920432999E-3</c:v>
                </c:pt>
                <c:pt idx="33593">
                  <c:v>-1.0791366906474699E-2</c:v>
                </c:pt>
                <c:pt idx="33594">
                  <c:v>-1.08303249097472E-2</c:v>
                </c:pt>
                <c:pt idx="33595">
                  <c:v>-1.3100436681222599E-2</c:v>
                </c:pt>
                <c:pt idx="33596">
                  <c:v>-1.28755364806867E-2</c:v>
                </c:pt>
                <c:pt idx="33597">
                  <c:v>-7.09677419354839E-2</c:v>
                </c:pt>
                <c:pt idx="33598">
                  <c:v>-7.5862068965517102E-2</c:v>
                </c:pt>
                <c:pt idx="33599">
                  <c:v>-8.0684596577017098E-2</c:v>
                </c:pt>
                <c:pt idx="33600">
                  <c:v>-8.4398976982097196E-2</c:v>
                </c:pt>
                <c:pt idx="33601">
                  <c:v>-8.1885856079404407E-2</c:v>
                </c:pt>
                <c:pt idx="33602">
                  <c:v>-8.8948787061994702E-2</c:v>
                </c:pt>
                <c:pt idx="33603">
                  <c:v>-8.3123425692695097E-2</c:v>
                </c:pt>
                <c:pt idx="33604">
                  <c:v>-8.9430894308942993E-2</c:v>
                </c:pt>
                <c:pt idx="33605">
                  <c:v>-0.10344827586206801</c:v>
                </c:pt>
                <c:pt idx="33606">
                  <c:v>2.1077283372365301E-2</c:v>
                </c:pt>
                <c:pt idx="33607">
                  <c:v>2.2900763358778501E-2</c:v>
                </c:pt>
                <c:pt idx="33608">
                  <c:v>2.2670025188916899E-2</c:v>
                </c:pt>
                <c:pt idx="33609">
                  <c:v>2.3376623376623201E-2</c:v>
                </c:pt>
                <c:pt idx="33610">
                  <c:v>0.127962085308056</c:v>
                </c:pt>
                <c:pt idx="33611">
                  <c:v>1.9438444924405999E-2</c:v>
                </c:pt>
                <c:pt idx="33612">
                  <c:v>2.15827338129497E-2</c:v>
                </c:pt>
                <c:pt idx="33613">
                  <c:v>2.15827338129497E-2</c:v>
                </c:pt>
                <c:pt idx="33614">
                  <c:v>2.1377672209026199E-2</c:v>
                </c:pt>
                <c:pt idx="33615">
                  <c:v>6.7669172932330796E-2</c:v>
                </c:pt>
                <c:pt idx="33616">
                  <c:v>7.0129870129870001E-2</c:v>
                </c:pt>
                <c:pt idx="33617">
                  <c:v>1.53846153846153E-2</c:v>
                </c:pt>
                <c:pt idx="33618">
                  <c:v>1.5706806282722498E-2</c:v>
                </c:pt>
                <c:pt idx="33619">
                  <c:v>7.9155672823219003E-3</c:v>
                </c:pt>
                <c:pt idx="33620">
                  <c:v>8.0428954423592495E-3</c:v>
                </c:pt>
                <c:pt idx="33621">
                  <c:v>1.5228426395939E-2</c:v>
                </c:pt>
                <c:pt idx="33622">
                  <c:v>1.7045454545454499E-2</c:v>
                </c:pt>
                <c:pt idx="33623">
                  <c:v>3.3707865168539401E-2</c:v>
                </c:pt>
                <c:pt idx="33624">
                  <c:v>3.4682080924855502E-2</c:v>
                </c:pt>
                <c:pt idx="33625">
                  <c:v>9.4339622641509399E-2</c:v>
                </c:pt>
                <c:pt idx="33626">
                  <c:v>9.3167701863354102E-2</c:v>
                </c:pt>
                <c:pt idx="33627">
                  <c:v>-8.4985835694051295E-3</c:v>
                </c:pt>
                <c:pt idx="33628">
                  <c:v>-9.2024539877299995E-3</c:v>
                </c:pt>
                <c:pt idx="33629">
                  <c:v>-1.1811023622047201E-2</c:v>
                </c:pt>
                <c:pt idx="33630">
                  <c:v>-1.21951219512195E-2</c:v>
                </c:pt>
                <c:pt idx="33631">
                  <c:v>-1.09890109890109E-2</c:v>
                </c:pt>
                <c:pt idx="33632">
                  <c:v>-2.1739130434782698E-2</c:v>
                </c:pt>
                <c:pt idx="33633">
                  <c:v>-1.7341040462427602E-2</c:v>
                </c:pt>
                <c:pt idx="33634">
                  <c:v>-1.5228426395939E-2</c:v>
                </c:pt>
                <c:pt idx="33635">
                  <c:v>-4.1522491349480897E-2</c:v>
                </c:pt>
                <c:pt idx="33636">
                  <c:v>-5.6603773584905599E-2</c:v>
                </c:pt>
                <c:pt idx="33637">
                  <c:v>-1.0752688172042999E-2</c:v>
                </c:pt>
                <c:pt idx="33638">
                  <c:v>-1.0273972602739601E-2</c:v>
                </c:pt>
                <c:pt idx="33639">
                  <c:v>-1.171875E-2</c:v>
                </c:pt>
                <c:pt idx="33640">
                  <c:v>-1.2E-2</c:v>
                </c:pt>
                <c:pt idx="33641">
                  <c:v>-1.19047619047618E-2</c:v>
                </c:pt>
                <c:pt idx="33642">
                  <c:v>-4.2596348884381199E-2</c:v>
                </c:pt>
                <c:pt idx="33643">
                  <c:v>-4.3121149897330499E-2</c:v>
                </c:pt>
                <c:pt idx="33644">
                  <c:v>-1.8867924528301799E-2</c:v>
                </c:pt>
                <c:pt idx="33645">
                  <c:v>-2.5751072961373401E-2</c:v>
                </c:pt>
                <c:pt idx="33646">
                  <c:v>-1.9108280254777E-2</c:v>
                </c:pt>
                <c:pt idx="33647">
                  <c:v>-2.0316027088035999E-2</c:v>
                </c:pt>
                <c:pt idx="33648">
                  <c:v>-2.0979020979021001E-2</c:v>
                </c:pt>
                <c:pt idx="33649">
                  <c:v>-2.16867469879518E-2</c:v>
                </c:pt>
                <c:pt idx="33650">
                  <c:v>-2.14797136038185E-2</c:v>
                </c:pt>
                <c:pt idx="33651">
                  <c:v>7.8947368421052599E-2</c:v>
                </c:pt>
                <c:pt idx="33652">
                  <c:v>4.4334975369458102E-2</c:v>
                </c:pt>
                <c:pt idx="33653">
                  <c:v>4.4334975369458102E-2</c:v>
                </c:pt>
                <c:pt idx="33654">
                  <c:v>3.5294117647058899E-2</c:v>
                </c:pt>
                <c:pt idx="33655">
                  <c:v>3.9370078740157403E-2</c:v>
                </c:pt>
                <c:pt idx="33656">
                  <c:v>4.0214477211796197E-2</c:v>
                </c:pt>
                <c:pt idx="33657">
                  <c:v>4.22535211267605E-2</c:v>
                </c:pt>
                <c:pt idx="33658">
                  <c:v>4.2492917847025399E-2</c:v>
                </c:pt>
                <c:pt idx="33659">
                  <c:v>9.6209912536442996E-2</c:v>
                </c:pt>
                <c:pt idx="33660">
                  <c:v>0.16463414634146301</c:v>
                </c:pt>
                <c:pt idx="33661">
                  <c:v>9.6209912536442996E-2</c:v>
                </c:pt>
                <c:pt idx="33662">
                  <c:v>8.6350974930362104E-2</c:v>
                </c:pt>
                <c:pt idx="33663">
                  <c:v>7.8651685393258397E-2</c:v>
                </c:pt>
                <c:pt idx="33664">
                  <c:v>0.15170278637770801</c:v>
                </c:pt>
                <c:pt idx="33665">
                  <c:v>0.152647975077881</c:v>
                </c:pt>
                <c:pt idx="33666">
                  <c:v>0.157556270096463</c:v>
                </c:pt>
                <c:pt idx="33667">
                  <c:v>0.13725490196078399</c:v>
                </c:pt>
                <c:pt idx="33668">
                  <c:v>0.14285714285714199</c:v>
                </c:pt>
                <c:pt idx="33669">
                  <c:v>0.15028901734104</c:v>
                </c:pt>
                <c:pt idx="33670">
                  <c:v>0.14942528735632099</c:v>
                </c:pt>
                <c:pt idx="33671">
                  <c:v>0.15759312320916799</c:v>
                </c:pt>
                <c:pt idx="33672">
                  <c:v>0.15669515669515599</c:v>
                </c:pt>
                <c:pt idx="33673">
                  <c:v>0.15028901734104</c:v>
                </c:pt>
                <c:pt idx="33674">
                  <c:v>0.14942528735632099</c:v>
                </c:pt>
                <c:pt idx="33675">
                  <c:v>4.6511627906976799E-2</c:v>
                </c:pt>
                <c:pt idx="33676">
                  <c:v>4.3189368770764E-2</c:v>
                </c:pt>
                <c:pt idx="33677">
                  <c:v>7.3333333333333195E-2</c:v>
                </c:pt>
                <c:pt idx="33678">
                  <c:v>3.0395136778116299E-3</c:v>
                </c:pt>
                <c:pt idx="33679">
                  <c:v>7.1895424836601204E-2</c:v>
                </c:pt>
                <c:pt idx="33680">
                  <c:v>0.10457516339869199</c:v>
                </c:pt>
                <c:pt idx="33681">
                  <c:v>4.2145593869731698E-2</c:v>
                </c:pt>
                <c:pt idx="33682">
                  <c:v>4.4176706827309301E-2</c:v>
                </c:pt>
                <c:pt idx="33683">
                  <c:v>6.7193675889328106E-2</c:v>
                </c:pt>
                <c:pt idx="33684">
                  <c:v>5.6910569105690999E-2</c:v>
                </c:pt>
                <c:pt idx="33685">
                  <c:v>5.1851851851851802E-2</c:v>
                </c:pt>
                <c:pt idx="33686">
                  <c:v>5.9829059829059797E-2</c:v>
                </c:pt>
                <c:pt idx="33687">
                  <c:v>0.22968197879858601</c:v>
                </c:pt>
                <c:pt idx="33688">
                  <c:v>0.13390313390313299</c:v>
                </c:pt>
                <c:pt idx="33689">
                  <c:v>0.15819209039547999</c:v>
                </c:pt>
                <c:pt idx="33690">
                  <c:v>0.15384615384615299</c:v>
                </c:pt>
                <c:pt idx="33691">
                  <c:v>0.15817694369973201</c:v>
                </c:pt>
                <c:pt idx="33692">
                  <c:v>0.168091168091168</c:v>
                </c:pt>
                <c:pt idx="33693">
                  <c:v>0.165266106442577</c:v>
                </c:pt>
                <c:pt idx="33694">
                  <c:v>0.156498673740053</c:v>
                </c:pt>
                <c:pt idx="33695">
                  <c:v>0.159891598915989</c:v>
                </c:pt>
                <c:pt idx="33696">
                  <c:v>0.167123287671232</c:v>
                </c:pt>
                <c:pt idx="33697">
                  <c:v>0.168975069252077</c:v>
                </c:pt>
                <c:pt idx="33698">
                  <c:v>0.18885448916408601</c:v>
                </c:pt>
                <c:pt idx="33699">
                  <c:v>0.235820895522388</c:v>
                </c:pt>
                <c:pt idx="33700">
                  <c:v>0.24290220820189201</c:v>
                </c:pt>
                <c:pt idx="33701">
                  <c:v>0.24290220820189201</c:v>
                </c:pt>
                <c:pt idx="33702">
                  <c:v>0.24503311258278099</c:v>
                </c:pt>
                <c:pt idx="33703">
                  <c:v>0.25517241379310301</c:v>
                </c:pt>
                <c:pt idx="33704">
                  <c:v>0.31561461794019902</c:v>
                </c:pt>
                <c:pt idx="33705">
                  <c:v>0.33333333333333298</c:v>
                </c:pt>
                <c:pt idx="33706">
                  <c:v>0.322033898305084</c:v>
                </c:pt>
                <c:pt idx="33707">
                  <c:v>0.35849056603773499</c:v>
                </c:pt>
                <c:pt idx="33708">
                  <c:v>0.32871972318338999</c:v>
                </c:pt>
                <c:pt idx="33709">
                  <c:v>0.28476821192052898</c:v>
                </c:pt>
                <c:pt idx="33710">
                  <c:v>0.307142857142857</c:v>
                </c:pt>
                <c:pt idx="33711">
                  <c:v>0.249042145593869</c:v>
                </c:pt>
                <c:pt idx="33712">
                  <c:v>0.120274914089347</c:v>
                </c:pt>
                <c:pt idx="33713">
                  <c:v>0.27840909090909</c:v>
                </c:pt>
                <c:pt idx="33714">
                  <c:v>0.22099447513812101</c:v>
                </c:pt>
                <c:pt idx="33715">
                  <c:v>0.25333333333333302</c:v>
                </c:pt>
                <c:pt idx="33716">
                  <c:v>0.28160919540229801</c:v>
                </c:pt>
                <c:pt idx="33717">
                  <c:v>0.34751773049645301</c:v>
                </c:pt>
                <c:pt idx="33718">
                  <c:v>0.34265734265734199</c:v>
                </c:pt>
                <c:pt idx="33719">
                  <c:v>0.37313432835820798</c:v>
                </c:pt>
                <c:pt idx="33720">
                  <c:v>0.374233128834355</c:v>
                </c:pt>
                <c:pt idx="33721">
                  <c:v>0.40935672514619798</c:v>
                </c:pt>
                <c:pt idx="33722">
                  <c:v>0.44025157232704298</c:v>
                </c:pt>
                <c:pt idx="33723">
                  <c:v>0.440993788819875</c:v>
                </c:pt>
                <c:pt idx="33724">
                  <c:v>0.47972972972972899</c:v>
                </c:pt>
                <c:pt idx="33725">
                  <c:v>0.56146179401993301</c:v>
                </c:pt>
                <c:pt idx="33726">
                  <c:v>0.73684210526315796</c:v>
                </c:pt>
                <c:pt idx="33727">
                  <c:v>0.74517374517374502</c:v>
                </c:pt>
                <c:pt idx="33728">
                  <c:v>8.6455331412103008E-3</c:v>
                </c:pt>
                <c:pt idx="33729">
                  <c:v>8.6455331412103008E-3</c:v>
                </c:pt>
                <c:pt idx="33730">
                  <c:v>9.3749999999999094E-3</c:v>
                </c:pt>
                <c:pt idx="33731">
                  <c:v>1.1070110701107E-2</c:v>
                </c:pt>
                <c:pt idx="33732">
                  <c:v>1.1583011583011499E-2</c:v>
                </c:pt>
                <c:pt idx="33733">
                  <c:v>1.43540669856458E-2</c:v>
                </c:pt>
                <c:pt idx="33734">
                  <c:v>1.86046511627906E-2</c:v>
                </c:pt>
                <c:pt idx="33735">
                  <c:v>2.0512820512820398E-2</c:v>
                </c:pt>
                <c:pt idx="33736">
                  <c:v>1.9801980198019799E-2</c:v>
                </c:pt>
                <c:pt idx="33737">
                  <c:v>-2.87081339712917E-2</c:v>
                </c:pt>
                <c:pt idx="33738">
                  <c:v>-3.03030303030302E-2</c:v>
                </c:pt>
                <c:pt idx="33739">
                  <c:v>-7.3170731707317097E-2</c:v>
                </c:pt>
                <c:pt idx="33740">
                  <c:v>-5.8171745152354598E-2</c:v>
                </c:pt>
                <c:pt idx="33741">
                  <c:v>-4.9881235154394202E-2</c:v>
                </c:pt>
                <c:pt idx="33742">
                  <c:v>-5.4830287206266197E-2</c:v>
                </c:pt>
                <c:pt idx="33743">
                  <c:v>-9.6774193548386997E-2</c:v>
                </c:pt>
                <c:pt idx="33744">
                  <c:v>-8.3123425692695097E-2</c:v>
                </c:pt>
                <c:pt idx="33745">
                  <c:v>-0.111864406779661</c:v>
                </c:pt>
                <c:pt idx="33746">
                  <c:v>3.5294117647058899E-2</c:v>
                </c:pt>
                <c:pt idx="33747">
                  <c:v>3.7499999999999999E-2</c:v>
                </c:pt>
                <c:pt idx="33748">
                  <c:v>3.8961038961038801E-2</c:v>
                </c:pt>
                <c:pt idx="33749">
                  <c:v>-1.7751479289940902E-2</c:v>
                </c:pt>
                <c:pt idx="33750">
                  <c:v>0.10344827586206801</c:v>
                </c:pt>
                <c:pt idx="33751">
                  <c:v>8.61618798955614E-2</c:v>
                </c:pt>
                <c:pt idx="33752">
                  <c:v>0.100303951367781</c:v>
                </c:pt>
                <c:pt idx="33753">
                  <c:v>9.3655589123866997E-2</c:v>
                </c:pt>
                <c:pt idx="33754">
                  <c:v>0.13802816901408399</c:v>
                </c:pt>
                <c:pt idx="33755">
                  <c:v>8.3109919571045604E-2</c:v>
                </c:pt>
                <c:pt idx="33756">
                  <c:v>0.10204081632653</c:v>
                </c:pt>
                <c:pt idx="33757">
                  <c:v>0.10256410256410201</c:v>
                </c:pt>
                <c:pt idx="33758">
                  <c:v>9.6103896103895997E-2</c:v>
                </c:pt>
                <c:pt idx="33759">
                  <c:v>0.106849315068493</c:v>
                </c:pt>
                <c:pt idx="33760">
                  <c:v>0.15702479338842901</c:v>
                </c:pt>
                <c:pt idx="33761">
                  <c:v>0.14754098360655701</c:v>
                </c:pt>
                <c:pt idx="33762">
                  <c:v>0.12138728323699401</c:v>
                </c:pt>
                <c:pt idx="33763">
                  <c:v>0.12650602409638501</c:v>
                </c:pt>
                <c:pt idx="33764">
                  <c:v>0.19642857142857101</c:v>
                </c:pt>
                <c:pt idx="33765">
                  <c:v>0.192660550458715</c:v>
                </c:pt>
                <c:pt idx="33766">
                  <c:v>0.17525773195876199</c:v>
                </c:pt>
                <c:pt idx="33767">
                  <c:v>0.18773946360153199</c:v>
                </c:pt>
                <c:pt idx="33768">
                  <c:v>0.171875</c:v>
                </c:pt>
                <c:pt idx="33769">
                  <c:v>8.4985835694051295E-3</c:v>
                </c:pt>
                <c:pt idx="33770">
                  <c:v>1.4064697609001899E-3</c:v>
                </c:pt>
                <c:pt idx="33771">
                  <c:v>1.6694490818029901E-3</c:v>
                </c:pt>
                <c:pt idx="33772">
                  <c:v>-1.43369175627239E-2</c:v>
                </c:pt>
                <c:pt idx="33773">
                  <c:v>-1.41342756183746E-2</c:v>
                </c:pt>
                <c:pt idx="33774">
                  <c:v>-1.4869888475836399E-2</c:v>
                </c:pt>
                <c:pt idx="33775">
                  <c:v>8.84615384615383E-2</c:v>
                </c:pt>
                <c:pt idx="33776">
                  <c:v>6.01503759398496E-2</c:v>
                </c:pt>
                <c:pt idx="33777">
                  <c:v>6.2256809338521402E-2</c:v>
                </c:pt>
                <c:pt idx="33778">
                  <c:v>5.5662188099807997E-2</c:v>
                </c:pt>
                <c:pt idx="33779">
                  <c:v>5.7884231536926102E-2</c:v>
                </c:pt>
                <c:pt idx="33780">
                  <c:v>6.5462753950338501E-2</c:v>
                </c:pt>
                <c:pt idx="33781">
                  <c:v>7.1604938271604801E-2</c:v>
                </c:pt>
                <c:pt idx="33782">
                  <c:v>6.8235294117646894E-2</c:v>
                </c:pt>
                <c:pt idx="33783">
                  <c:v>0.186234817813765</c:v>
                </c:pt>
                <c:pt idx="33784">
                  <c:v>0.14412416851441201</c:v>
                </c:pt>
                <c:pt idx="33785">
                  <c:v>0.18413597733711001</c:v>
                </c:pt>
                <c:pt idx="33786">
                  <c:v>0.18378378378378299</c:v>
                </c:pt>
                <c:pt idx="33787">
                  <c:v>0.246006389776357</c:v>
                </c:pt>
                <c:pt idx="33788">
                  <c:v>0.218934911242603</c:v>
                </c:pt>
                <c:pt idx="33789">
                  <c:v>0.16470588235294101</c:v>
                </c:pt>
                <c:pt idx="33790">
                  <c:v>0.190184049079754</c:v>
                </c:pt>
                <c:pt idx="33791">
                  <c:v>0.21846153846153801</c:v>
                </c:pt>
                <c:pt idx="33792">
                  <c:v>0.25448028673835099</c:v>
                </c:pt>
                <c:pt idx="33793">
                  <c:v>0.562962962962962</c:v>
                </c:pt>
                <c:pt idx="33794">
                  <c:v>0.562962962962962</c:v>
                </c:pt>
                <c:pt idx="33795">
                  <c:v>0.58461538461538398</c:v>
                </c:pt>
                <c:pt idx="33796">
                  <c:v>0.570881226053639</c:v>
                </c:pt>
                <c:pt idx="33797">
                  <c:v>0.59683794466403095</c:v>
                </c:pt>
                <c:pt idx="33798">
                  <c:v>0.60159362549800699</c:v>
                </c:pt>
                <c:pt idx="33799">
                  <c:v>0.66666666666666596</c:v>
                </c:pt>
                <c:pt idx="33800">
                  <c:v>0.67123287671232801</c:v>
                </c:pt>
                <c:pt idx="33801">
                  <c:v>0.70684039087947803</c:v>
                </c:pt>
                <c:pt idx="33802">
                  <c:v>0.73063973063972998</c:v>
                </c:pt>
                <c:pt idx="33803">
                  <c:v>0.69131832797427595</c:v>
                </c:pt>
                <c:pt idx="33804">
                  <c:v>0.68524590163934396</c:v>
                </c:pt>
                <c:pt idx="33805">
                  <c:v>0.74213836477987405</c:v>
                </c:pt>
                <c:pt idx="33806">
                  <c:v>0.81944444444444398</c:v>
                </c:pt>
                <c:pt idx="33807">
                  <c:v>0.83687943262411302</c:v>
                </c:pt>
                <c:pt idx="33808">
                  <c:v>0.841924398625429</c:v>
                </c:pt>
                <c:pt idx="33809">
                  <c:v>0.92280701754385897</c:v>
                </c:pt>
                <c:pt idx="33810">
                  <c:v>4.2313117066290398E-3</c:v>
                </c:pt>
                <c:pt idx="33811">
                  <c:v>4.9916805324459104E-3</c:v>
                </c:pt>
                <c:pt idx="33812">
                  <c:v>5.3859964093356796E-3</c:v>
                </c:pt>
                <c:pt idx="33813">
                  <c:v>5.2173913043478404E-3</c:v>
                </c:pt>
                <c:pt idx="33814">
                  <c:v>5.9405940594059398E-3</c:v>
                </c:pt>
                <c:pt idx="33815">
                  <c:v>6.0362173038228601E-3</c:v>
                </c:pt>
                <c:pt idx="33816">
                  <c:v>1.8036072144288401E-2</c:v>
                </c:pt>
                <c:pt idx="33817">
                  <c:v>1.84804928131416E-2</c:v>
                </c:pt>
                <c:pt idx="33818">
                  <c:v>1.9108280254777E-2</c:v>
                </c:pt>
                <c:pt idx="33819">
                  <c:v>1.3100436681222599E-2</c:v>
                </c:pt>
                <c:pt idx="33820">
                  <c:v>1.2345679012345699E-2</c:v>
                </c:pt>
                <c:pt idx="33821">
                  <c:v>1.2295081967213101E-2</c:v>
                </c:pt>
                <c:pt idx="33822">
                  <c:v>2.4691358024691398E-2</c:v>
                </c:pt>
                <c:pt idx="33823">
                  <c:v>2.4291497975708499E-2</c:v>
                </c:pt>
                <c:pt idx="33824">
                  <c:v>2.4193548387096701E-2</c:v>
                </c:pt>
                <c:pt idx="33825">
                  <c:v>2.58620689655173E-2</c:v>
                </c:pt>
                <c:pt idx="33826">
                  <c:v>2.7397260273972698E-2</c:v>
                </c:pt>
                <c:pt idx="33827">
                  <c:v>2.2026431718061599E-2</c:v>
                </c:pt>
                <c:pt idx="33828">
                  <c:v>2.27272727272727E-2</c:v>
                </c:pt>
                <c:pt idx="33829">
                  <c:v>2.7149321266968202E-2</c:v>
                </c:pt>
                <c:pt idx="33830">
                  <c:v>3.06122448979591E-2</c:v>
                </c:pt>
                <c:pt idx="33831">
                  <c:v>2.31362467866322E-2</c:v>
                </c:pt>
                <c:pt idx="33832">
                  <c:v>2.3376623376623201E-2</c:v>
                </c:pt>
                <c:pt idx="33833">
                  <c:v>2.52100840336133E-2</c:v>
                </c:pt>
                <c:pt idx="33834">
                  <c:v>-3.2786885245901599E-2</c:v>
                </c:pt>
                <c:pt idx="33835">
                  <c:v>-3.8043478260869602E-2</c:v>
                </c:pt>
                <c:pt idx="33836">
                  <c:v>-5.26315789473683E-2</c:v>
                </c:pt>
                <c:pt idx="33837">
                  <c:v>-6.6282420749279494E-2</c:v>
                </c:pt>
                <c:pt idx="33838">
                  <c:v>-6.3360881542699796E-2</c:v>
                </c:pt>
                <c:pt idx="33839">
                  <c:v>-7.6502732240437202E-2</c:v>
                </c:pt>
                <c:pt idx="33840">
                  <c:v>-6.8870523415977797E-2</c:v>
                </c:pt>
                <c:pt idx="33841">
                  <c:v>-7.0028011204481697E-2</c:v>
                </c:pt>
                <c:pt idx="33842">
                  <c:v>-6.1994609164420497E-2</c:v>
                </c:pt>
                <c:pt idx="33843">
                  <c:v>-5.6910569105690999E-2</c:v>
                </c:pt>
                <c:pt idx="33844">
                  <c:v>-4.8913043478260899E-2</c:v>
                </c:pt>
                <c:pt idx="33845">
                  <c:v>-5.8495821727019497E-2</c:v>
                </c:pt>
                <c:pt idx="33846">
                  <c:v>-5.37084398976981E-2</c:v>
                </c:pt>
                <c:pt idx="33847">
                  <c:v>-5.5702917771883298E-2</c:v>
                </c:pt>
                <c:pt idx="33848">
                  <c:v>-5.4263565891472902E-2</c:v>
                </c:pt>
                <c:pt idx="33849">
                  <c:v>-2.3376623376623201E-2</c:v>
                </c:pt>
                <c:pt idx="33850">
                  <c:v>-2.3622047244094401E-2</c:v>
                </c:pt>
                <c:pt idx="33851">
                  <c:v>-7.4712643678160801E-2</c:v>
                </c:pt>
                <c:pt idx="33852">
                  <c:v>-1.3698630136986301E-2</c:v>
                </c:pt>
                <c:pt idx="33853">
                  <c:v>-2.19780219780219E-2</c:v>
                </c:pt>
                <c:pt idx="33854">
                  <c:v>-1.39275766016713E-2</c:v>
                </c:pt>
                <c:pt idx="33855">
                  <c:v>-1.34770889487869E-2</c:v>
                </c:pt>
                <c:pt idx="33856">
                  <c:v>-1.39275766016713E-2</c:v>
                </c:pt>
                <c:pt idx="33857">
                  <c:v>-1.5290519877675801E-2</c:v>
                </c:pt>
                <c:pt idx="33858">
                  <c:v>-5.7142857142857802E-3</c:v>
                </c:pt>
                <c:pt idx="33859">
                  <c:v>-5.9880239520957402E-3</c:v>
                </c:pt>
                <c:pt idx="33860">
                  <c:v>-5.9880239520957402E-3</c:v>
                </c:pt>
                <c:pt idx="33861">
                  <c:v>-2.8720626631853801E-2</c:v>
                </c:pt>
                <c:pt idx="33862">
                  <c:v>-3.08123249299718E-2</c:v>
                </c:pt>
                <c:pt idx="33863">
                  <c:v>-0.116788321167883</c:v>
                </c:pt>
                <c:pt idx="33864">
                  <c:v>-0.115942028985507</c:v>
                </c:pt>
                <c:pt idx="33865">
                  <c:v>-1.63934426229508E-2</c:v>
                </c:pt>
                <c:pt idx="33866">
                  <c:v>-1.67224080267558E-2</c:v>
                </c:pt>
                <c:pt idx="33867">
                  <c:v>3.3783783783783702E-2</c:v>
                </c:pt>
                <c:pt idx="33868">
                  <c:v>3.2894736842105303E-2</c:v>
                </c:pt>
                <c:pt idx="33869">
                  <c:v>3.2679738562091602E-2</c:v>
                </c:pt>
                <c:pt idx="33870">
                  <c:v>3.2467532467532499E-2</c:v>
                </c:pt>
                <c:pt idx="33871">
                  <c:v>-5.5737704918032697E-2</c:v>
                </c:pt>
                <c:pt idx="33872">
                  <c:v>-5.5374592833876198E-2</c:v>
                </c:pt>
                <c:pt idx="33873">
                  <c:v>-9.4117647058823597E-2</c:v>
                </c:pt>
                <c:pt idx="33874">
                  <c:v>-6.3013698630137005E-2</c:v>
                </c:pt>
                <c:pt idx="33875">
                  <c:v>-0.100864553314121</c:v>
                </c:pt>
                <c:pt idx="33876">
                  <c:v>-9.6774193548386997E-2</c:v>
                </c:pt>
                <c:pt idx="33877">
                  <c:v>-0.11340206185567001</c:v>
                </c:pt>
                <c:pt idx="33878">
                  <c:v>-9.3425605536332196E-2</c:v>
                </c:pt>
                <c:pt idx="33879">
                  <c:v>-5.1903114186851097E-2</c:v>
                </c:pt>
                <c:pt idx="33880">
                  <c:v>-2.06896551724138E-2</c:v>
                </c:pt>
                <c:pt idx="33881">
                  <c:v>-5.4945054945054903E-2</c:v>
                </c:pt>
                <c:pt idx="33882">
                  <c:v>-9.0225563909774403E-2</c:v>
                </c:pt>
                <c:pt idx="33883">
                  <c:v>-8.3333333333333204E-2</c:v>
                </c:pt>
                <c:pt idx="33884">
                  <c:v>-4.19580419580418E-2</c:v>
                </c:pt>
                <c:pt idx="33885">
                  <c:v>-4.22535211267605E-2</c:v>
                </c:pt>
                <c:pt idx="33886">
                  <c:v>-4.22535211267605E-2</c:v>
                </c:pt>
                <c:pt idx="33887">
                  <c:v>-8.9820359281437001E-2</c:v>
                </c:pt>
                <c:pt idx="33888">
                  <c:v>-9.6774193548386997E-2</c:v>
                </c:pt>
                <c:pt idx="33889">
                  <c:v>-9.0909090909090801E-2</c:v>
                </c:pt>
                <c:pt idx="33890">
                  <c:v>-6.9306930693069299E-2</c:v>
                </c:pt>
                <c:pt idx="33891">
                  <c:v>-9.9337748344370896E-2</c:v>
                </c:pt>
                <c:pt idx="33892">
                  <c:v>-0.10204081632653</c:v>
                </c:pt>
                <c:pt idx="33893">
                  <c:v>-0.169811320754716</c:v>
                </c:pt>
                <c:pt idx="33894">
                  <c:v>-0.13353115727002901</c:v>
                </c:pt>
                <c:pt idx="33895">
                  <c:v>-0.21176470588235199</c:v>
                </c:pt>
                <c:pt idx="33896">
                  <c:v>-0.17746478873239399</c:v>
                </c:pt>
                <c:pt idx="33897">
                  <c:v>-0.164265129682997</c:v>
                </c:pt>
                <c:pt idx="33898">
                  <c:v>-0.152542372881355</c:v>
                </c:pt>
                <c:pt idx="33899">
                  <c:v>-0.177514792899408</c:v>
                </c:pt>
                <c:pt idx="33900">
                  <c:v>-0.177514792899408</c:v>
                </c:pt>
                <c:pt idx="33901">
                  <c:v>-0.17857142857142799</c:v>
                </c:pt>
                <c:pt idx="33902">
                  <c:v>-0.175384615384615</c:v>
                </c:pt>
                <c:pt idx="33903">
                  <c:v>-0.236151603498542</c:v>
                </c:pt>
                <c:pt idx="33904">
                  <c:v>-0.28825622775800702</c:v>
                </c:pt>
                <c:pt idx="33905">
                  <c:v>-0.29670329670329598</c:v>
                </c:pt>
                <c:pt idx="33906">
                  <c:v>-0.23076923076923</c:v>
                </c:pt>
                <c:pt idx="33907">
                  <c:v>-0.26086956521739102</c:v>
                </c:pt>
                <c:pt idx="33908">
                  <c:v>1.2765957446808401E-2</c:v>
                </c:pt>
                <c:pt idx="33909">
                  <c:v>-2.6086956521739198E-2</c:v>
                </c:pt>
                <c:pt idx="33910">
                  <c:v>8.7866108786610803E-2</c:v>
                </c:pt>
                <c:pt idx="33911">
                  <c:v>0.105527638190954</c:v>
                </c:pt>
                <c:pt idx="33912">
                  <c:v>0.10659898477157299</c:v>
                </c:pt>
                <c:pt idx="33913">
                  <c:v>0.44871794871794801</c:v>
                </c:pt>
                <c:pt idx="33914">
                  <c:v>0.43790849673202598</c:v>
                </c:pt>
                <c:pt idx="33915">
                  <c:v>1.74418604651163E-2</c:v>
                </c:pt>
                <c:pt idx="33916">
                  <c:v>2.0547945205479499E-2</c:v>
                </c:pt>
                <c:pt idx="33917">
                  <c:v>2.20588235294116E-2</c:v>
                </c:pt>
                <c:pt idx="33918">
                  <c:v>2.20588235294116E-2</c:v>
                </c:pt>
                <c:pt idx="33919">
                  <c:v>2.3809523809523701E-2</c:v>
                </c:pt>
                <c:pt idx="33920">
                  <c:v>3.9301310043668103E-2</c:v>
                </c:pt>
                <c:pt idx="33921">
                  <c:v>7.1599045346062403E-3</c:v>
                </c:pt>
                <c:pt idx="33922">
                  <c:v>2.1276595744680701E-2</c:v>
                </c:pt>
                <c:pt idx="33923">
                  <c:v>1.5317286652078699E-2</c:v>
                </c:pt>
                <c:pt idx="33924">
                  <c:v>1.7114914425427799E-2</c:v>
                </c:pt>
                <c:pt idx="33925">
                  <c:v>-4.8780487804877997E-3</c:v>
                </c:pt>
                <c:pt idx="33926">
                  <c:v>-1.34048257372654E-2</c:v>
                </c:pt>
                <c:pt idx="33927">
                  <c:v>-1.5625E-2</c:v>
                </c:pt>
                <c:pt idx="33928">
                  <c:v>-1.00502512562814E-2</c:v>
                </c:pt>
                <c:pt idx="33929">
                  <c:v>-1.03626943005181E-2</c:v>
                </c:pt>
                <c:pt idx="33930">
                  <c:v>-5.1490514905148999E-2</c:v>
                </c:pt>
                <c:pt idx="33931">
                  <c:v>-6.2295081967212999E-2</c:v>
                </c:pt>
                <c:pt idx="33932">
                  <c:v>-4.8593350383631703E-2</c:v>
                </c:pt>
                <c:pt idx="33933">
                  <c:v>-5.1490514905148999E-2</c:v>
                </c:pt>
                <c:pt idx="33934">
                  <c:v>-4.6783625730994101E-2</c:v>
                </c:pt>
                <c:pt idx="33935">
                  <c:v>-2.1943573667711599E-2</c:v>
                </c:pt>
                <c:pt idx="33936">
                  <c:v>3.4482758620689703E-2</c:v>
                </c:pt>
                <c:pt idx="33937">
                  <c:v>3.5369774919614197E-2</c:v>
                </c:pt>
                <c:pt idx="33938">
                  <c:v>6.6225165562913801E-2</c:v>
                </c:pt>
                <c:pt idx="33939">
                  <c:v>7.1428571428571397E-2</c:v>
                </c:pt>
                <c:pt idx="33940">
                  <c:v>0.107011070110701</c:v>
                </c:pt>
                <c:pt idx="33941">
                  <c:v>7.0422535211267498E-2</c:v>
                </c:pt>
                <c:pt idx="33942">
                  <c:v>7.5757575757575593E-2</c:v>
                </c:pt>
                <c:pt idx="33943">
                  <c:v>4.11985018726592E-2</c:v>
                </c:pt>
                <c:pt idx="33944">
                  <c:v>4.15094339622641E-2</c:v>
                </c:pt>
                <c:pt idx="33945">
                  <c:v>1.11524163568772E-2</c:v>
                </c:pt>
                <c:pt idx="33946">
                  <c:v>0</c:v>
                </c:pt>
                <c:pt idx="33947">
                  <c:v>1.14942528735633E-2</c:v>
                </c:pt>
                <c:pt idx="33948">
                  <c:v>2.4E-2</c:v>
                </c:pt>
                <c:pt idx="33949">
                  <c:v>1.1235955056179799E-2</c:v>
                </c:pt>
                <c:pt idx="33950">
                  <c:v>4.08163265306127E-3</c:v>
                </c:pt>
                <c:pt idx="33951">
                  <c:v>-8.4745762711864094E-3</c:v>
                </c:pt>
                <c:pt idx="33952">
                  <c:v>-7.8125E-3</c:v>
                </c:pt>
                <c:pt idx="33953">
                  <c:v>-9.0909090909090801E-2</c:v>
                </c:pt>
                <c:pt idx="33954">
                  <c:v>-8.7452471482889704E-2</c:v>
                </c:pt>
                <c:pt idx="33955">
                  <c:v>-0.08</c:v>
                </c:pt>
                <c:pt idx="33956">
                  <c:v>-7.2463768115942101E-2</c:v>
                </c:pt>
                <c:pt idx="33957">
                  <c:v>-7.9037800687285095E-2</c:v>
                </c:pt>
                <c:pt idx="33958">
                  <c:v>-7.9365079365079305E-2</c:v>
                </c:pt>
                <c:pt idx="33959">
                  <c:v>1.73913043478259E-2</c:v>
                </c:pt>
                <c:pt idx="33960">
                  <c:v>-0.11607142857142801</c:v>
                </c:pt>
                <c:pt idx="33961">
                  <c:v>2.1707670043415301E-2</c:v>
                </c:pt>
                <c:pt idx="33962">
                  <c:v>2.35478806907378E-2</c:v>
                </c:pt>
                <c:pt idx="33963">
                  <c:v>2.6362038664323201E-2</c:v>
                </c:pt>
                <c:pt idx="33964">
                  <c:v>2.91262135922329E-2</c:v>
                </c:pt>
                <c:pt idx="33965">
                  <c:v>2.8790786948176401E-2</c:v>
                </c:pt>
                <c:pt idx="33966">
                  <c:v>0</c:v>
                </c:pt>
                <c:pt idx="33967">
                  <c:v>0</c:v>
                </c:pt>
                <c:pt idx="33968">
                  <c:v>0</c:v>
                </c:pt>
                <c:pt idx="33969">
                  <c:v>1.7142857142857099E-2</c:v>
                </c:pt>
                <c:pt idx="33970">
                  <c:v>-0.142144638403989</c:v>
                </c:pt>
                <c:pt idx="33971">
                  <c:v>-0.14285714285714199</c:v>
                </c:pt>
                <c:pt idx="33972">
                  <c:v>-0.20809248554913201</c:v>
                </c:pt>
                <c:pt idx="33973">
                  <c:v>-2.4390243902439001E-2</c:v>
                </c:pt>
                <c:pt idx="33974">
                  <c:v>-2.70270270270269E-2</c:v>
                </c:pt>
                <c:pt idx="33975">
                  <c:v>8.8669950738916106E-2</c:v>
                </c:pt>
                <c:pt idx="33976">
                  <c:v>-2.70270270270269E-2</c:v>
                </c:pt>
                <c:pt idx="33977">
                  <c:v>-2.92682926829268E-2</c:v>
                </c:pt>
                <c:pt idx="33978">
                  <c:v>-3.6809815950920199E-2</c:v>
                </c:pt>
                <c:pt idx="33979">
                  <c:v>-3.03030303030302E-2</c:v>
                </c:pt>
                <c:pt idx="33980">
                  <c:v>-9.2783505154638998E-2</c:v>
                </c:pt>
                <c:pt idx="33981">
                  <c:v>-4.22535211267605E-2</c:v>
                </c:pt>
                <c:pt idx="33982">
                  <c:v>-4.3478260869565098E-2</c:v>
                </c:pt>
                <c:pt idx="33983">
                  <c:v>-1.05263157894737E-2</c:v>
                </c:pt>
                <c:pt idx="33984">
                  <c:v>-6.6246056782334403E-2</c:v>
                </c:pt>
                <c:pt idx="33985">
                  <c:v>-8.1712062256809201E-2</c:v>
                </c:pt>
                <c:pt idx="33986">
                  <c:v>-0.14906832298136599</c:v>
                </c:pt>
                <c:pt idx="33987">
                  <c:v>-9.4637223974762801E-3</c:v>
                </c:pt>
                <c:pt idx="33988">
                  <c:v>-2.06896551724138E-2</c:v>
                </c:pt>
                <c:pt idx="33989">
                  <c:v>-2.34375E-2</c:v>
                </c:pt>
                <c:pt idx="33990">
                  <c:v>-3.9215686274509803E-2</c:v>
                </c:pt>
                <c:pt idx="33991">
                  <c:v>-3.0927835051546199E-2</c:v>
                </c:pt>
                <c:pt idx="33992">
                  <c:v>-3.125E-2</c:v>
                </c:pt>
                <c:pt idx="33993">
                  <c:v>0</c:v>
                </c:pt>
                <c:pt idx="33994">
                  <c:v>-2.7322404371584699E-2</c:v>
                </c:pt>
                <c:pt idx="33995">
                  <c:v>2.1505376344085999E-2</c:v>
                </c:pt>
                <c:pt idx="33996">
                  <c:v>1.86915887850467E-2</c:v>
                </c:pt>
                <c:pt idx="33997">
                  <c:v>2.91262135922329E-2</c:v>
                </c:pt>
                <c:pt idx="33998">
                  <c:v>4.39024390243902E-2</c:v>
                </c:pt>
                <c:pt idx="33999">
                  <c:v>0.03</c:v>
                </c:pt>
                <c:pt idx="34000">
                  <c:v>2.9702970297029702E-2</c:v>
                </c:pt>
                <c:pt idx="34001">
                  <c:v>3.1914893617021198E-2</c:v>
                </c:pt>
                <c:pt idx="34002">
                  <c:v>-1.5075376884422001E-2</c:v>
                </c:pt>
                <c:pt idx="34003">
                  <c:v>-1.4778325123152801E-2</c:v>
                </c:pt>
                <c:pt idx="34004">
                  <c:v>-2.5423728813559199E-2</c:v>
                </c:pt>
                <c:pt idx="34005">
                  <c:v>-2.9702970297029702E-2</c:v>
                </c:pt>
                <c:pt idx="34006">
                  <c:v>-1.60427807486631E-2</c:v>
                </c:pt>
                <c:pt idx="34007">
                  <c:v>-1.55440414507772E-2</c:v>
                </c:pt>
                <c:pt idx="34008">
                  <c:v>-1.3953488372093001E-2</c:v>
                </c:pt>
                <c:pt idx="34009">
                  <c:v>-5.8823529411764698E-2</c:v>
                </c:pt>
                <c:pt idx="34010">
                  <c:v>-3.94736842105263E-2</c:v>
                </c:pt>
                <c:pt idx="34011">
                  <c:v>-3.1914893617021198E-2</c:v>
                </c:pt>
                <c:pt idx="34012">
                  <c:v>0</c:v>
                </c:pt>
                <c:pt idx="34013">
                  <c:v>5.0279329608938501E-2</c:v>
                </c:pt>
                <c:pt idx="34014">
                  <c:v>3.3457249070631898E-2</c:v>
                </c:pt>
                <c:pt idx="34015">
                  <c:v>0</c:v>
                </c:pt>
                <c:pt idx="34016">
                  <c:v>0.10280373831775599</c:v>
                </c:pt>
                <c:pt idx="34017">
                  <c:v>0.18348623853210999</c:v>
                </c:pt>
                <c:pt idx="34018">
                  <c:v>6.1032863849765202E-2</c:v>
                </c:pt>
                <c:pt idx="34019">
                  <c:v>1.86915887850467E-2</c:v>
                </c:pt>
                <c:pt idx="34020">
                  <c:v>4.2194092827003704E-3</c:v>
                </c:pt>
                <c:pt idx="34021">
                  <c:v>0.108527131782945</c:v>
                </c:pt>
                <c:pt idx="34022">
                  <c:v>0.109375</c:v>
                </c:pt>
                <c:pt idx="34023">
                  <c:v>0.157894736842105</c:v>
                </c:pt>
                <c:pt idx="34024">
                  <c:v>0.17073170731707299</c:v>
                </c:pt>
                <c:pt idx="34025">
                  <c:v>0.152941176470588</c:v>
                </c:pt>
                <c:pt idx="34026">
                  <c:v>0</c:v>
                </c:pt>
                <c:pt idx="34027">
                  <c:v>0</c:v>
                </c:pt>
                <c:pt idx="34028">
                  <c:v>1.62162162162162E-2</c:v>
                </c:pt>
                <c:pt idx="34029">
                  <c:v>1.5706806282722498E-2</c:v>
                </c:pt>
                <c:pt idx="34030">
                  <c:v>1.5228426395939E-2</c:v>
                </c:pt>
                <c:pt idx="34031">
                  <c:v>0</c:v>
                </c:pt>
                <c:pt idx="34032">
                  <c:v>8.4889643463497092E-3</c:v>
                </c:pt>
                <c:pt idx="34033">
                  <c:v>-6.4308681672025705E-2</c:v>
                </c:pt>
                <c:pt idx="34034">
                  <c:v>-5.3356282271944798E-2</c:v>
                </c:pt>
                <c:pt idx="34035">
                  <c:v>-7.4626865671641701E-2</c:v>
                </c:pt>
                <c:pt idx="34036">
                  <c:v>-0.11247443762781099</c:v>
                </c:pt>
                <c:pt idx="34037">
                  <c:v>-0.119825708061002</c:v>
                </c:pt>
                <c:pt idx="34038">
                  <c:v>-0.13126491646777999</c:v>
                </c:pt>
                <c:pt idx="34039">
                  <c:v>-0.12195121951219499</c:v>
                </c:pt>
                <c:pt idx="34040">
                  <c:v>-0.11872146118721399</c:v>
                </c:pt>
                <c:pt idx="34041">
                  <c:v>-0.117117117117117</c:v>
                </c:pt>
                <c:pt idx="34042">
                  <c:v>-0.12380952380952299</c:v>
                </c:pt>
                <c:pt idx="34043">
                  <c:v>-0.17297297297297201</c:v>
                </c:pt>
                <c:pt idx="34044">
                  <c:v>-0.15920398009950201</c:v>
                </c:pt>
                <c:pt idx="34045">
                  <c:v>-0.18713450292397599</c:v>
                </c:pt>
                <c:pt idx="34046">
                  <c:v>-2.3640661938533199E-3</c:v>
                </c:pt>
                <c:pt idx="34047">
                  <c:v>-2.6809651474530801E-3</c:v>
                </c:pt>
                <c:pt idx="34048">
                  <c:v>-3.0581039755350702E-3</c:v>
                </c:pt>
                <c:pt idx="34049">
                  <c:v>-3.3222591362125301E-3</c:v>
                </c:pt>
                <c:pt idx="34050">
                  <c:v>9.2857142857142694E-2</c:v>
                </c:pt>
                <c:pt idx="34051">
                  <c:v>2.3668639053254299E-2</c:v>
                </c:pt>
                <c:pt idx="34052">
                  <c:v>2.5806451612903201E-2</c:v>
                </c:pt>
                <c:pt idx="34053">
                  <c:v>3.42679127725855E-2</c:v>
                </c:pt>
                <c:pt idx="34054">
                  <c:v>0.14973262032085499</c:v>
                </c:pt>
                <c:pt idx="34055">
                  <c:v>8.5545722713864195E-2</c:v>
                </c:pt>
                <c:pt idx="34056">
                  <c:v>8.9041095890410801E-2</c:v>
                </c:pt>
                <c:pt idx="34057">
                  <c:v>-4.4776119402984899E-2</c:v>
                </c:pt>
                <c:pt idx="34058">
                  <c:v>-0.05</c:v>
                </c:pt>
                <c:pt idx="34059">
                  <c:v>-5.3380782918149398E-2</c:v>
                </c:pt>
                <c:pt idx="34060">
                  <c:v>-4.8231511254019199E-2</c:v>
                </c:pt>
                <c:pt idx="34061">
                  <c:v>-5.7915057915058001E-2</c:v>
                </c:pt>
                <c:pt idx="34062">
                  <c:v>-6.1601642710471501E-3</c:v>
                </c:pt>
                <c:pt idx="34063">
                  <c:v>-4.1841004184100403E-2</c:v>
                </c:pt>
                <c:pt idx="34064">
                  <c:v>-2.7667984189723299E-2</c:v>
                </c:pt>
                <c:pt idx="34065">
                  <c:v>-2.89256198347107E-2</c:v>
                </c:pt>
                <c:pt idx="34066">
                  <c:v>-2.89256198347107E-2</c:v>
                </c:pt>
                <c:pt idx="34067">
                  <c:v>-6.57596371882085E-2</c:v>
                </c:pt>
                <c:pt idx="34068">
                  <c:v>-5.8585858585858498E-2</c:v>
                </c:pt>
                <c:pt idx="34069">
                  <c:v>-6.2634989200863897E-2</c:v>
                </c:pt>
                <c:pt idx="34070">
                  <c:v>-5.8585858585858498E-2</c:v>
                </c:pt>
                <c:pt idx="34071">
                  <c:v>-6.4587973273942001E-2</c:v>
                </c:pt>
                <c:pt idx="34072">
                  <c:v>-6.6666666666666596E-2</c:v>
                </c:pt>
                <c:pt idx="34073">
                  <c:v>-6.8883610451306407E-2</c:v>
                </c:pt>
                <c:pt idx="34074">
                  <c:v>-7.1960297766749198E-2</c:v>
                </c:pt>
                <c:pt idx="34075">
                  <c:v>-8.9783281733746001E-2</c:v>
                </c:pt>
                <c:pt idx="34076">
                  <c:v>-2.2988505747126398E-2</c:v>
                </c:pt>
                <c:pt idx="34077">
                  <c:v>-6.7448680351906098E-2</c:v>
                </c:pt>
                <c:pt idx="34078">
                  <c:v>-6.2330623306232999E-2</c:v>
                </c:pt>
                <c:pt idx="34079">
                  <c:v>-6.4788732394366097E-2</c:v>
                </c:pt>
                <c:pt idx="34080">
                  <c:v>-6.7846607669616393E-2</c:v>
                </c:pt>
                <c:pt idx="34081">
                  <c:v>-6.1662198391420897E-2</c:v>
                </c:pt>
                <c:pt idx="34082">
                  <c:v>-6.7055393586005804E-2</c:v>
                </c:pt>
                <c:pt idx="34083">
                  <c:v>2.6246719160105598E-3</c:v>
                </c:pt>
                <c:pt idx="34084">
                  <c:v>4.5197740112994302E-2</c:v>
                </c:pt>
                <c:pt idx="34085">
                  <c:v>-1.56739811912225E-2</c:v>
                </c:pt>
                <c:pt idx="34086">
                  <c:v>-1.33333333333334E-2</c:v>
                </c:pt>
                <c:pt idx="34087">
                  <c:v>-1.55763239875388E-2</c:v>
                </c:pt>
                <c:pt idx="34088">
                  <c:v>-1.5873015873015799E-2</c:v>
                </c:pt>
                <c:pt idx="34089">
                  <c:v>-1.57728706624604E-2</c:v>
                </c:pt>
                <c:pt idx="34090">
                  <c:v>-1.06761565836299E-2</c:v>
                </c:pt>
                <c:pt idx="34091">
                  <c:v>-3.8961038961038801E-2</c:v>
                </c:pt>
                <c:pt idx="34092">
                  <c:v>2.18978102189781E-2</c:v>
                </c:pt>
                <c:pt idx="34093">
                  <c:v>-3.5294117647058899E-2</c:v>
                </c:pt>
                <c:pt idx="34094">
                  <c:v>-3.8709677419354903E-2</c:v>
                </c:pt>
                <c:pt idx="34095">
                  <c:v>-5.8823529411764698E-2</c:v>
                </c:pt>
                <c:pt idx="34096">
                  <c:v>-5.5900621118012403E-2</c:v>
                </c:pt>
                <c:pt idx="34097">
                  <c:v>-0.134328358208955</c:v>
                </c:pt>
                <c:pt idx="34098">
                  <c:v>-4.3689320388349398E-2</c:v>
                </c:pt>
                <c:pt idx="34099">
                  <c:v>-0.11111111111111099</c:v>
                </c:pt>
                <c:pt idx="34100">
                  <c:v>-0.13559322033898299</c:v>
                </c:pt>
                <c:pt idx="34101">
                  <c:v>-0.15094339622641501</c:v>
                </c:pt>
                <c:pt idx="34102">
                  <c:v>-0.151898734177215</c:v>
                </c:pt>
                <c:pt idx="34103">
                  <c:v>-0.190751445086705</c:v>
                </c:pt>
                <c:pt idx="34104">
                  <c:v>-0.19999999999999901</c:v>
                </c:pt>
                <c:pt idx="34105">
                  <c:v>-0.219999999999999</c:v>
                </c:pt>
                <c:pt idx="34106">
                  <c:v>-0.19642857142857101</c:v>
                </c:pt>
                <c:pt idx="34107">
                  <c:v>-0.25</c:v>
                </c:pt>
                <c:pt idx="34108">
                  <c:v>-0.30526315789473601</c:v>
                </c:pt>
                <c:pt idx="34109">
                  <c:v>-0.31448763250883299</c:v>
                </c:pt>
                <c:pt idx="34110">
                  <c:v>-0.32857142857142801</c:v>
                </c:pt>
                <c:pt idx="34111">
                  <c:v>-0.28621908127208401</c:v>
                </c:pt>
                <c:pt idx="34112">
                  <c:v>-0.29670329670329598</c:v>
                </c:pt>
                <c:pt idx="34113">
                  <c:v>8.4985835694051295E-3</c:v>
                </c:pt>
                <c:pt idx="34114">
                  <c:v>9.2024539877299995E-3</c:v>
                </c:pt>
                <c:pt idx="34115">
                  <c:v>9.8360655737705898E-3</c:v>
                </c:pt>
                <c:pt idx="34116">
                  <c:v>2.9508196721311501E-2</c:v>
                </c:pt>
                <c:pt idx="34117">
                  <c:v>3.5714285714285803E-2</c:v>
                </c:pt>
                <c:pt idx="34118">
                  <c:v>3.6734693877551003E-2</c:v>
                </c:pt>
                <c:pt idx="34119">
                  <c:v>3.7974683544303701E-2</c:v>
                </c:pt>
                <c:pt idx="34120">
                  <c:v>2.3622047244094401E-2</c:v>
                </c:pt>
                <c:pt idx="34121">
                  <c:v>1.8036072144288401E-2</c:v>
                </c:pt>
                <c:pt idx="34122">
                  <c:v>1.8711018711018601E-2</c:v>
                </c:pt>
                <c:pt idx="34123">
                  <c:v>-4.06504065040658E-3</c:v>
                </c:pt>
                <c:pt idx="34124">
                  <c:v>2.7956989247311902E-2</c:v>
                </c:pt>
                <c:pt idx="34125">
                  <c:v>3.2822757111597302E-2</c:v>
                </c:pt>
                <c:pt idx="34126">
                  <c:v>3.7037037037036903E-2</c:v>
                </c:pt>
                <c:pt idx="34127">
                  <c:v>7.2115384615384498E-2</c:v>
                </c:pt>
                <c:pt idx="34128">
                  <c:v>5.90809628008752E-2</c:v>
                </c:pt>
                <c:pt idx="34129">
                  <c:v>4.8245614035087703E-2</c:v>
                </c:pt>
                <c:pt idx="34130">
                  <c:v>4.8034934497816498E-2</c:v>
                </c:pt>
                <c:pt idx="34131">
                  <c:v>5.8275058275058099E-2</c:v>
                </c:pt>
                <c:pt idx="34132">
                  <c:v>7.4698795180722893E-2</c:v>
                </c:pt>
                <c:pt idx="34133">
                  <c:v>4.1666666666666699E-2</c:v>
                </c:pt>
                <c:pt idx="34134">
                  <c:v>4.3010752688171998E-2</c:v>
                </c:pt>
                <c:pt idx="34135">
                  <c:v>5.7553956834532398E-2</c:v>
                </c:pt>
                <c:pt idx="34136">
                  <c:v>0.133858267716535</c:v>
                </c:pt>
                <c:pt idx="34137">
                  <c:v>3.3492822966507199E-2</c:v>
                </c:pt>
                <c:pt idx="34138">
                  <c:v>-3.2000000000000001E-2</c:v>
                </c:pt>
                <c:pt idx="34139">
                  <c:v>-6.2271062271062202E-2</c:v>
                </c:pt>
                <c:pt idx="34140">
                  <c:v>-4.4897959183673501E-2</c:v>
                </c:pt>
                <c:pt idx="34141">
                  <c:v>-4.2145593869731698E-2</c:v>
                </c:pt>
                <c:pt idx="34142">
                  <c:v>-5.6910569105690999E-2</c:v>
                </c:pt>
                <c:pt idx="34143">
                  <c:v>-7.1428571428571397E-2</c:v>
                </c:pt>
                <c:pt idx="34144">
                  <c:v>-7.0921985815602898E-2</c:v>
                </c:pt>
                <c:pt idx="34145">
                  <c:v>-9.96563573883162E-2</c:v>
                </c:pt>
                <c:pt idx="34146">
                  <c:v>-0.10943396226415</c:v>
                </c:pt>
                <c:pt idx="34147">
                  <c:v>-0.17741935483870899</c:v>
                </c:pt>
                <c:pt idx="34148">
                  <c:v>-9.0196078431372395E-2</c:v>
                </c:pt>
                <c:pt idx="34149">
                  <c:v>-0.11740890688259099</c:v>
                </c:pt>
                <c:pt idx="34150">
                  <c:v>-0.1</c:v>
                </c:pt>
                <c:pt idx="34151">
                  <c:v>-0.235880398671096</c:v>
                </c:pt>
                <c:pt idx="34152">
                  <c:v>-8.8435374149659907E-2</c:v>
                </c:pt>
                <c:pt idx="34153">
                  <c:v>-0.113043478260869</c:v>
                </c:pt>
                <c:pt idx="34154">
                  <c:v>-0.187214611872146</c:v>
                </c:pt>
                <c:pt idx="34155">
                  <c:v>-0.187214611872146</c:v>
                </c:pt>
                <c:pt idx="34156">
                  <c:v>-0.186440677966101</c:v>
                </c:pt>
                <c:pt idx="34157">
                  <c:v>-0.19341563786008201</c:v>
                </c:pt>
                <c:pt idx="34158">
                  <c:v>-0.100775193798449</c:v>
                </c:pt>
                <c:pt idx="34159">
                  <c:v>-9.7014925373134206E-2</c:v>
                </c:pt>
                <c:pt idx="34160">
                  <c:v>-7.8651685393258397E-2</c:v>
                </c:pt>
                <c:pt idx="34161">
                  <c:v>-8.7136929460580798E-2</c:v>
                </c:pt>
                <c:pt idx="34162">
                  <c:v>-9.7472924187725601E-2</c:v>
                </c:pt>
                <c:pt idx="34163">
                  <c:v>-0.126050420168067</c:v>
                </c:pt>
                <c:pt idx="34164">
                  <c:v>-0.112033195020746</c:v>
                </c:pt>
                <c:pt idx="34165">
                  <c:v>-8.3665338645418197E-2</c:v>
                </c:pt>
                <c:pt idx="34166">
                  <c:v>-8.9361702127659495E-2</c:v>
                </c:pt>
                <c:pt idx="34167">
                  <c:v>-0.10256410256410201</c:v>
                </c:pt>
                <c:pt idx="34168">
                  <c:v>-0.105263157894736</c:v>
                </c:pt>
                <c:pt idx="34169">
                  <c:v>-9.0225563909774403E-2</c:v>
                </c:pt>
                <c:pt idx="34170">
                  <c:v>-8.0536912751677903E-2</c:v>
                </c:pt>
                <c:pt idx="34171">
                  <c:v>-0.146131805157593</c:v>
                </c:pt>
                <c:pt idx="34172">
                  <c:v>-0.14673913043478201</c:v>
                </c:pt>
                <c:pt idx="34173">
                  <c:v>-0.17307692307692299</c:v>
                </c:pt>
                <c:pt idx="34174">
                  <c:v>-0.149501661129568</c:v>
                </c:pt>
                <c:pt idx="34175">
                  <c:v>-0.18518518518518501</c:v>
                </c:pt>
                <c:pt idx="34176">
                  <c:v>-0.189873417721518</c:v>
                </c:pt>
                <c:pt idx="34177">
                  <c:v>-0.17928286852589601</c:v>
                </c:pt>
                <c:pt idx="34178">
                  <c:v>-0.18218623481781299</c:v>
                </c:pt>
                <c:pt idx="34179">
                  <c:v>-0.19354838709677399</c:v>
                </c:pt>
                <c:pt idx="34180">
                  <c:v>-0.18897637795275599</c:v>
                </c:pt>
                <c:pt idx="34181">
                  <c:v>-0.18548387096774199</c:v>
                </c:pt>
                <c:pt idx="34182">
                  <c:v>-0.112582781456953</c:v>
                </c:pt>
                <c:pt idx="34183">
                  <c:v>-0.14776632302405401</c:v>
                </c:pt>
                <c:pt idx="34184">
                  <c:v>-5.7142857142857099E-2</c:v>
                </c:pt>
                <c:pt idx="34185">
                  <c:v>-7.1428571428571397E-2</c:v>
                </c:pt>
                <c:pt idx="34186">
                  <c:v>-6.1611374407582999E-2</c:v>
                </c:pt>
                <c:pt idx="34187">
                  <c:v>-5.3061224489795798E-2</c:v>
                </c:pt>
                <c:pt idx="34188">
                  <c:v>-5.4852320675105398E-2</c:v>
                </c:pt>
                <c:pt idx="34189">
                  <c:v>-5.5319148936170098E-2</c:v>
                </c:pt>
                <c:pt idx="34190">
                  <c:v>-5.7777777777777699E-2</c:v>
                </c:pt>
                <c:pt idx="34191">
                  <c:v>-9.0163934426229497E-2</c:v>
                </c:pt>
                <c:pt idx="34192">
                  <c:v>-8.0168776371307898E-2</c:v>
                </c:pt>
                <c:pt idx="34193">
                  <c:v>-8.1481481481481405E-2</c:v>
                </c:pt>
                <c:pt idx="34194">
                  <c:v>-9.3632958801498106E-2</c:v>
                </c:pt>
                <c:pt idx="34195">
                  <c:v>-0.113122171945701</c:v>
                </c:pt>
                <c:pt idx="34196">
                  <c:v>-0.10548523206751</c:v>
                </c:pt>
                <c:pt idx="34197">
                  <c:v>-0.04</c:v>
                </c:pt>
                <c:pt idx="34198">
                  <c:v>-2.7667984189723299E-2</c:v>
                </c:pt>
                <c:pt idx="34199">
                  <c:v>-2.4390243902439001E-2</c:v>
                </c:pt>
                <c:pt idx="34200">
                  <c:v>-3.4129692832765E-3</c:v>
                </c:pt>
                <c:pt idx="34201">
                  <c:v>-3.8022813688212099E-3</c:v>
                </c:pt>
                <c:pt idx="34202">
                  <c:v>-6.3492063492063405E-2</c:v>
                </c:pt>
                <c:pt idx="34203">
                  <c:v>-6.4516129032257993E-2</c:v>
                </c:pt>
                <c:pt idx="34204">
                  <c:v>-6.2992125984251995E-2</c:v>
                </c:pt>
                <c:pt idx="34205">
                  <c:v>-6.5573770491803296E-2</c:v>
                </c:pt>
                <c:pt idx="34206">
                  <c:v>-2.78884462151394E-2</c:v>
                </c:pt>
                <c:pt idx="34207">
                  <c:v>-2.9787234042553099E-2</c:v>
                </c:pt>
                <c:pt idx="34208">
                  <c:v>-4.5161290322580601E-2</c:v>
                </c:pt>
                <c:pt idx="34209">
                  <c:v>1.16279069767442E-2</c:v>
                </c:pt>
                <c:pt idx="34210">
                  <c:v>4.4025157232704303E-2</c:v>
                </c:pt>
                <c:pt idx="34211">
                  <c:v>-8.8607594936708806E-2</c:v>
                </c:pt>
                <c:pt idx="34212">
                  <c:v>-2.99401197604789E-2</c:v>
                </c:pt>
                <c:pt idx="34213">
                  <c:v>9.8039215686274606E-2</c:v>
                </c:pt>
                <c:pt idx="34214">
                  <c:v>0.114942528735632</c:v>
                </c:pt>
                <c:pt idx="34215">
                  <c:v>9.3457943925232493E-3</c:v>
                </c:pt>
                <c:pt idx="34216">
                  <c:v>0.11111111111111099</c:v>
                </c:pt>
                <c:pt idx="34217">
                  <c:v>0.11206896551724101</c:v>
                </c:pt>
                <c:pt idx="34218">
                  <c:v>0.117117117117117</c:v>
                </c:pt>
                <c:pt idx="34219">
                  <c:v>0.183856502242152</c:v>
                </c:pt>
                <c:pt idx="34220">
                  <c:v>0.14179104477611901</c:v>
                </c:pt>
                <c:pt idx="34221">
                  <c:v>0.134751773049645</c:v>
                </c:pt>
                <c:pt idx="34222">
                  <c:v>0.36727272727272697</c:v>
                </c:pt>
                <c:pt idx="34223">
                  <c:v>0.47761194029850701</c:v>
                </c:pt>
                <c:pt idx="34224">
                  <c:v>0.61538461538461497</c:v>
                </c:pt>
                <c:pt idx="34225">
                  <c:v>0.45217391304347798</c:v>
                </c:pt>
                <c:pt idx="34226">
                  <c:v>0.10752688172043</c:v>
                </c:pt>
                <c:pt idx="34227">
                  <c:v>0</c:v>
                </c:pt>
                <c:pt idx="34228">
                  <c:v>0</c:v>
                </c:pt>
                <c:pt idx="34229">
                  <c:v>0</c:v>
                </c:pt>
                <c:pt idx="34230">
                  <c:v>2.27272727272727E-2</c:v>
                </c:pt>
                <c:pt idx="34231">
                  <c:v>2.4E-2</c:v>
                </c:pt>
                <c:pt idx="34232">
                  <c:v>6.6666666666666596E-2</c:v>
                </c:pt>
                <c:pt idx="34233">
                  <c:v>4.8723897911832903E-2</c:v>
                </c:pt>
                <c:pt idx="34234">
                  <c:v>0.13199999999999901</c:v>
                </c:pt>
                <c:pt idx="34235">
                  <c:v>0.135245901639344</c:v>
                </c:pt>
                <c:pt idx="34236">
                  <c:v>0.154205607476635</c:v>
                </c:pt>
                <c:pt idx="34237">
                  <c:v>4.7404063205417499E-2</c:v>
                </c:pt>
                <c:pt idx="34238">
                  <c:v>4.8054919908466699E-2</c:v>
                </c:pt>
                <c:pt idx="34239">
                  <c:v>5.3164556962025301E-2</c:v>
                </c:pt>
                <c:pt idx="34240">
                  <c:v>0.12690355329949199</c:v>
                </c:pt>
                <c:pt idx="34241">
                  <c:v>0.114914425427872</c:v>
                </c:pt>
                <c:pt idx="34242">
                  <c:v>0.13725490196078399</c:v>
                </c:pt>
                <c:pt idx="34243">
                  <c:v>-1.4432989690721499E-2</c:v>
                </c:pt>
                <c:pt idx="34244">
                  <c:v>-8.1967213114752992E-3</c:v>
                </c:pt>
                <c:pt idx="34245">
                  <c:v>-3.0732860520094399E-2</c:v>
                </c:pt>
                <c:pt idx="34246">
                  <c:v>-3.11750599520383E-2</c:v>
                </c:pt>
                <c:pt idx="34247">
                  <c:v>-1.11731843575419E-2</c:v>
                </c:pt>
                <c:pt idx="34248">
                  <c:v>-2.0771513353115601E-2</c:v>
                </c:pt>
                <c:pt idx="34249">
                  <c:v>-2.6706231454005799E-2</c:v>
                </c:pt>
                <c:pt idx="34250">
                  <c:v>-3.2835820895522297E-2</c:v>
                </c:pt>
                <c:pt idx="34251">
                  <c:v>-4.2313117066290398E-3</c:v>
                </c:pt>
                <c:pt idx="34252">
                  <c:v>-4.9916805324459104E-3</c:v>
                </c:pt>
                <c:pt idx="34253">
                  <c:v>-5.3667262969587697E-3</c:v>
                </c:pt>
                <c:pt idx="34254">
                  <c:v>5.2356020942407799E-3</c:v>
                </c:pt>
                <c:pt idx="34255">
                  <c:v>-1.6635859519408401E-2</c:v>
                </c:pt>
                <c:pt idx="34256">
                  <c:v>-1.81086519114688E-2</c:v>
                </c:pt>
                <c:pt idx="34257">
                  <c:v>-1.7543859649122799E-2</c:v>
                </c:pt>
                <c:pt idx="34258">
                  <c:v>-1.171875E-2</c:v>
                </c:pt>
                <c:pt idx="34259">
                  <c:v>-4.0462427745664602E-2</c:v>
                </c:pt>
                <c:pt idx="34260">
                  <c:v>-3.2504780114722603E-2</c:v>
                </c:pt>
                <c:pt idx="34261">
                  <c:v>-2.1956087824351201E-2</c:v>
                </c:pt>
                <c:pt idx="34262">
                  <c:v>-1.5936254980079601E-2</c:v>
                </c:pt>
                <c:pt idx="34263">
                  <c:v>1.4198782961460399E-2</c:v>
                </c:pt>
                <c:pt idx="34264">
                  <c:v>1.4553014553014601E-2</c:v>
                </c:pt>
                <c:pt idx="34265">
                  <c:v>2.09643605870013E-3</c:v>
                </c:pt>
                <c:pt idx="34266">
                  <c:v>2.1321961620468502E-3</c:v>
                </c:pt>
                <c:pt idx="34267">
                  <c:v>2.1691973969630799E-3</c:v>
                </c:pt>
                <c:pt idx="34268">
                  <c:v>2.4691358024691002E-3</c:v>
                </c:pt>
                <c:pt idx="34269">
                  <c:v>2.39808153477216E-3</c:v>
                </c:pt>
                <c:pt idx="34270">
                  <c:v>1.01010101010101E-2</c:v>
                </c:pt>
                <c:pt idx="34271">
                  <c:v>2.6525198938991399E-3</c:v>
                </c:pt>
                <c:pt idx="34272">
                  <c:v>2.8985507246377302E-3</c:v>
                </c:pt>
                <c:pt idx="34273">
                  <c:v>3.125E-2</c:v>
                </c:pt>
                <c:pt idx="34274">
                  <c:v>5.1771117166212501E-2</c:v>
                </c:pt>
                <c:pt idx="34275">
                  <c:v>4.9350649350649201E-2</c:v>
                </c:pt>
                <c:pt idx="34276">
                  <c:v>7.5268817204300995E-2</c:v>
                </c:pt>
                <c:pt idx="34277">
                  <c:v>3.32480818414322E-2</c:v>
                </c:pt>
                <c:pt idx="34278">
                  <c:v>4.2105263157894597E-2</c:v>
                </c:pt>
                <c:pt idx="34279">
                  <c:v>4.6783625730994101E-2</c:v>
                </c:pt>
                <c:pt idx="34280">
                  <c:v>5.0632911392405097E-2</c:v>
                </c:pt>
                <c:pt idx="34281">
                  <c:v>9.8837209302325493E-2</c:v>
                </c:pt>
                <c:pt idx="34282">
                  <c:v>0.14525139664804401</c:v>
                </c:pt>
                <c:pt idx="34283">
                  <c:v>0.14772727272727201</c:v>
                </c:pt>
                <c:pt idx="34284">
                  <c:v>0.20588235294117599</c:v>
                </c:pt>
                <c:pt idx="34285">
                  <c:v>0.185410334346504</c:v>
                </c:pt>
                <c:pt idx="34286">
                  <c:v>0.31360946745562102</c:v>
                </c:pt>
                <c:pt idx="34287">
                  <c:v>0.20652173913043401</c:v>
                </c:pt>
                <c:pt idx="34288">
                  <c:v>0.23676880222841201</c:v>
                </c:pt>
                <c:pt idx="34289">
                  <c:v>0.19512195121951201</c:v>
                </c:pt>
                <c:pt idx="34290">
                  <c:v>0.18079096045197701</c:v>
                </c:pt>
                <c:pt idx="34291">
                  <c:v>0.21768707482993199</c:v>
                </c:pt>
                <c:pt idx="34292">
                  <c:v>0.18272425249169399</c:v>
                </c:pt>
                <c:pt idx="34293">
                  <c:v>0.116719242902208</c:v>
                </c:pt>
                <c:pt idx="34294">
                  <c:v>0.19512195121951201</c:v>
                </c:pt>
                <c:pt idx="34295">
                  <c:v>0.193939393939393</c:v>
                </c:pt>
                <c:pt idx="34296">
                  <c:v>0.21476510067113999</c:v>
                </c:pt>
                <c:pt idx="34297">
                  <c:v>0.26315789473684198</c:v>
                </c:pt>
                <c:pt idx="34298">
                  <c:v>0.32748538011695899</c:v>
                </c:pt>
                <c:pt idx="34299">
                  <c:v>0.35897435897435898</c:v>
                </c:pt>
                <c:pt idx="34300">
                  <c:v>0.37333333333333302</c:v>
                </c:pt>
                <c:pt idx="34301">
                  <c:v>0.367003367003367</c:v>
                </c:pt>
                <c:pt idx="34302">
                  <c:v>0.34384858044164002</c:v>
                </c:pt>
                <c:pt idx="34303">
                  <c:v>0.31884057971014501</c:v>
                </c:pt>
                <c:pt idx="34304">
                  <c:v>0.32089552238805902</c:v>
                </c:pt>
                <c:pt idx="34305">
                  <c:v>0.37398373983739802</c:v>
                </c:pt>
                <c:pt idx="34306">
                  <c:v>0.37956204379561997</c:v>
                </c:pt>
                <c:pt idx="34307">
                  <c:v>-4.2674253200569697E-3</c:v>
                </c:pt>
                <c:pt idx="34308">
                  <c:v>-4.2674253200569697E-3</c:v>
                </c:pt>
                <c:pt idx="34309">
                  <c:v>-4.9423393739702597E-3</c:v>
                </c:pt>
                <c:pt idx="34310">
                  <c:v>-5.5045871559633499E-3</c:v>
                </c:pt>
                <c:pt idx="34311">
                  <c:v>1.30434782608694E-2</c:v>
                </c:pt>
                <c:pt idx="34312">
                  <c:v>1.30434782608694E-2</c:v>
                </c:pt>
                <c:pt idx="34313">
                  <c:v>1.4018691588784901E-2</c:v>
                </c:pt>
                <c:pt idx="34314">
                  <c:v>1.35135135135135E-2</c:v>
                </c:pt>
                <c:pt idx="34315">
                  <c:v>1.38888888888888E-2</c:v>
                </c:pt>
                <c:pt idx="34316">
                  <c:v>1.46341463414634E-2</c:v>
                </c:pt>
                <c:pt idx="34317">
                  <c:v>0.155756207674943</c:v>
                </c:pt>
                <c:pt idx="34318">
                  <c:v>0.139959432048681</c:v>
                </c:pt>
                <c:pt idx="34319">
                  <c:v>0.173803526448362</c:v>
                </c:pt>
                <c:pt idx="34320">
                  <c:v>0.22658610271903301</c:v>
                </c:pt>
                <c:pt idx="34321">
                  <c:v>0.23076923076923</c:v>
                </c:pt>
                <c:pt idx="34322">
                  <c:v>0.13564668769716001</c:v>
                </c:pt>
                <c:pt idx="34323">
                  <c:v>0.156462585034013</c:v>
                </c:pt>
                <c:pt idx="34324">
                  <c:v>0.115646258503401</c:v>
                </c:pt>
                <c:pt idx="34325">
                  <c:v>0.114864864864864</c:v>
                </c:pt>
                <c:pt idx="34326">
                  <c:v>8.7837837837837898E-2</c:v>
                </c:pt>
                <c:pt idx="34327">
                  <c:v>0.14569536423841001</c:v>
                </c:pt>
                <c:pt idx="34328">
                  <c:v>0.154929577464788</c:v>
                </c:pt>
                <c:pt idx="34329">
                  <c:v>0.18213058419243899</c:v>
                </c:pt>
                <c:pt idx="34330">
                  <c:v>0.18213058419243899</c:v>
                </c:pt>
                <c:pt idx="34331">
                  <c:v>0.210884353741496</c:v>
                </c:pt>
                <c:pt idx="34332">
                  <c:v>0.185964912280701</c:v>
                </c:pt>
                <c:pt idx="34333">
                  <c:v>0.20306513409961599</c:v>
                </c:pt>
                <c:pt idx="34334">
                  <c:v>0.23144104803493401</c:v>
                </c:pt>
                <c:pt idx="34335">
                  <c:v>0.23206751054852301</c:v>
                </c:pt>
                <c:pt idx="34336">
                  <c:v>0.21912350597609501</c:v>
                </c:pt>
                <c:pt idx="34337">
                  <c:v>0.24497991967871399</c:v>
                </c:pt>
                <c:pt idx="34338">
                  <c:v>0.255230125523012</c:v>
                </c:pt>
                <c:pt idx="34339">
                  <c:v>0.238095238095238</c:v>
                </c:pt>
                <c:pt idx="34340">
                  <c:v>0.24475524475524399</c:v>
                </c:pt>
                <c:pt idx="34341">
                  <c:v>0.24137931034482701</c:v>
                </c:pt>
                <c:pt idx="34342">
                  <c:v>0.19205298013245001</c:v>
                </c:pt>
                <c:pt idx="34343">
                  <c:v>0.25850340136054401</c:v>
                </c:pt>
                <c:pt idx="34344">
                  <c:v>0.26388888888888801</c:v>
                </c:pt>
                <c:pt idx="34345">
                  <c:v>0.30909090909090903</c:v>
                </c:pt>
                <c:pt idx="34346">
                  <c:v>0.33596837944663999</c:v>
                </c:pt>
                <c:pt idx="34347">
                  <c:v>0.34645669291338499</c:v>
                </c:pt>
                <c:pt idx="34348">
                  <c:v>0.12609970674486801</c:v>
                </c:pt>
                <c:pt idx="34349">
                  <c:v>0.118343195266272</c:v>
                </c:pt>
                <c:pt idx="34350">
                  <c:v>-8.4985835694051295E-3</c:v>
                </c:pt>
                <c:pt idx="34351">
                  <c:v>-9.2024539877299995E-3</c:v>
                </c:pt>
                <c:pt idx="34352">
                  <c:v>-3.6020583190394501E-2</c:v>
                </c:pt>
                <c:pt idx="34353">
                  <c:v>-3.8391224862888297E-2</c:v>
                </c:pt>
                <c:pt idx="34354">
                  <c:v>-2.2388059701492401E-2</c:v>
                </c:pt>
                <c:pt idx="34355">
                  <c:v>-3.2490974729241798E-2</c:v>
                </c:pt>
                <c:pt idx="34356">
                  <c:v>-5.9405940594059398E-3</c:v>
                </c:pt>
                <c:pt idx="34357">
                  <c:v>-5.9642147117295796E-3</c:v>
                </c:pt>
                <c:pt idx="34358">
                  <c:v>0</c:v>
                </c:pt>
                <c:pt idx="34359">
                  <c:v>-2.3809523809523701E-2</c:v>
                </c:pt>
                <c:pt idx="34360">
                  <c:v>-2.0594965675057201E-2</c:v>
                </c:pt>
                <c:pt idx="34361">
                  <c:v>-2.06896551724138E-2</c:v>
                </c:pt>
                <c:pt idx="34362">
                  <c:v>-1.9271948608136899E-2</c:v>
                </c:pt>
                <c:pt idx="34363">
                  <c:v>-1.9438444924405999E-2</c:v>
                </c:pt>
                <c:pt idx="34364">
                  <c:v>-1.9354838709677299E-2</c:v>
                </c:pt>
                <c:pt idx="34365">
                  <c:v>-2.0044543429844099E-2</c:v>
                </c:pt>
                <c:pt idx="34366">
                  <c:v>-1.84804928131416E-2</c:v>
                </c:pt>
                <c:pt idx="34367">
                  <c:v>-1.9271948608136899E-2</c:v>
                </c:pt>
                <c:pt idx="34368">
                  <c:v>-1.4553014553014601E-2</c:v>
                </c:pt>
                <c:pt idx="34369">
                  <c:v>-1.4799154334038001E-2</c:v>
                </c:pt>
                <c:pt idx="34370">
                  <c:v>-1.47368421052631E-2</c:v>
                </c:pt>
                <c:pt idx="34371">
                  <c:v>-1.66270783847981E-2</c:v>
                </c:pt>
                <c:pt idx="34372">
                  <c:v>-1.7031630170316302E-2</c:v>
                </c:pt>
                <c:pt idx="34373">
                  <c:v>-1.66270783847981E-2</c:v>
                </c:pt>
                <c:pt idx="34374">
                  <c:v>-1.7994858611825201E-2</c:v>
                </c:pt>
                <c:pt idx="34375">
                  <c:v>-1.7721518987341801E-2</c:v>
                </c:pt>
                <c:pt idx="34376">
                  <c:v>-1.14285714285713E-2</c:v>
                </c:pt>
                <c:pt idx="34377">
                  <c:v>-1.14285714285713E-2</c:v>
                </c:pt>
                <c:pt idx="34378">
                  <c:v>5.6497175141243501E-3</c:v>
                </c:pt>
                <c:pt idx="34379">
                  <c:v>5.6497175141243501E-3</c:v>
                </c:pt>
                <c:pt idx="34380">
                  <c:v>5.3475935828877202E-3</c:v>
                </c:pt>
                <c:pt idx="34381">
                  <c:v>5.4054054054053502E-3</c:v>
                </c:pt>
                <c:pt idx="34382">
                  <c:v>5.7471264367816499E-3</c:v>
                </c:pt>
                <c:pt idx="34383">
                  <c:v>5.8823529411764497E-3</c:v>
                </c:pt>
                <c:pt idx="34384">
                  <c:v>1.51057401812688E-2</c:v>
                </c:pt>
                <c:pt idx="34385">
                  <c:v>5.7471264367816499E-3</c:v>
                </c:pt>
                <c:pt idx="34386">
                  <c:v>5.1051051051051101E-2</c:v>
                </c:pt>
                <c:pt idx="34387">
                  <c:v>7.0588235294117604E-2</c:v>
                </c:pt>
                <c:pt idx="34388">
                  <c:v>8.7719298245614002E-2</c:v>
                </c:pt>
                <c:pt idx="34389">
                  <c:v>9.8039215686274606E-2</c:v>
                </c:pt>
                <c:pt idx="34390">
                  <c:v>0.135483870967741</c:v>
                </c:pt>
                <c:pt idx="34391">
                  <c:v>0.130111524163568</c:v>
                </c:pt>
                <c:pt idx="34392">
                  <c:v>0.112540192926045</c:v>
                </c:pt>
                <c:pt idx="34393">
                  <c:v>0.113268608414239</c:v>
                </c:pt>
                <c:pt idx="34394">
                  <c:v>0.19135802469135799</c:v>
                </c:pt>
                <c:pt idx="34395">
                  <c:v>0.181286549707602</c:v>
                </c:pt>
                <c:pt idx="34396">
                  <c:v>0.19999999999999901</c:v>
                </c:pt>
                <c:pt idx="34397">
                  <c:v>0.245283018867924</c:v>
                </c:pt>
                <c:pt idx="34398">
                  <c:v>0.27795527156549499</c:v>
                </c:pt>
                <c:pt idx="34399">
                  <c:v>0.27272727272727199</c:v>
                </c:pt>
                <c:pt idx="34400">
                  <c:v>0.31722054380664599</c:v>
                </c:pt>
                <c:pt idx="34401">
                  <c:v>0.22950819672131101</c:v>
                </c:pt>
                <c:pt idx="34402">
                  <c:v>0.22459893048128299</c:v>
                </c:pt>
                <c:pt idx="34403">
                  <c:v>0.25609756097560898</c:v>
                </c:pt>
                <c:pt idx="34404">
                  <c:v>0.25925925925925902</c:v>
                </c:pt>
                <c:pt idx="34405">
                  <c:v>0.21362229102167099</c:v>
                </c:pt>
                <c:pt idx="34406">
                  <c:v>0.247311827956989</c:v>
                </c:pt>
                <c:pt idx="34407">
                  <c:v>0.243816254416961</c:v>
                </c:pt>
                <c:pt idx="34408">
                  <c:v>0.26315789473684198</c:v>
                </c:pt>
                <c:pt idx="34409">
                  <c:v>0.27272727272727199</c:v>
                </c:pt>
                <c:pt idx="34410">
                  <c:v>0.27272727272727199</c:v>
                </c:pt>
                <c:pt idx="34411">
                  <c:v>0.25352112676056299</c:v>
                </c:pt>
                <c:pt idx="34412">
                  <c:v>0.292418772563176</c:v>
                </c:pt>
                <c:pt idx="34413">
                  <c:v>0.30491803278688501</c:v>
                </c:pt>
                <c:pt idx="34414">
                  <c:v>0.31958762886597902</c:v>
                </c:pt>
                <c:pt idx="34415">
                  <c:v>0.33333333333333298</c:v>
                </c:pt>
                <c:pt idx="34416">
                  <c:v>0.41549295774647799</c:v>
                </c:pt>
                <c:pt idx="34417">
                  <c:v>0.40151515151515099</c:v>
                </c:pt>
                <c:pt idx="34418">
                  <c:v>0.37184115523465699</c:v>
                </c:pt>
                <c:pt idx="34419">
                  <c:v>-4.2313117066290398E-3</c:v>
                </c:pt>
                <c:pt idx="34420">
                  <c:v>-4.5801526717557097E-3</c:v>
                </c:pt>
                <c:pt idx="34421">
                  <c:v>-4.84652665589657E-3</c:v>
                </c:pt>
                <c:pt idx="34422">
                  <c:v>-5.3097345132744299E-3</c:v>
                </c:pt>
                <c:pt idx="34423">
                  <c:v>-1.81086519114688E-2</c:v>
                </c:pt>
                <c:pt idx="34424">
                  <c:v>-1.6274864376130099E-2</c:v>
                </c:pt>
                <c:pt idx="34425">
                  <c:v>-2.6737967914438599E-2</c:v>
                </c:pt>
                <c:pt idx="34426">
                  <c:v>-2.0547945205479499E-2</c:v>
                </c:pt>
                <c:pt idx="34427">
                  <c:v>1.84804928131416E-2</c:v>
                </c:pt>
                <c:pt idx="34428">
                  <c:v>3.7037037037036903E-2</c:v>
                </c:pt>
                <c:pt idx="34429">
                  <c:v>1.91897654584221E-2</c:v>
                </c:pt>
                <c:pt idx="34430">
                  <c:v>2.3354564755838601E-2</c:v>
                </c:pt>
                <c:pt idx="34431">
                  <c:v>2.2774327122153201E-2</c:v>
                </c:pt>
                <c:pt idx="34432">
                  <c:v>2.3861171366594301E-2</c:v>
                </c:pt>
                <c:pt idx="34433">
                  <c:v>5.5319148936170098E-2</c:v>
                </c:pt>
                <c:pt idx="34434">
                  <c:v>6.0185185185185099E-2</c:v>
                </c:pt>
                <c:pt idx="34435">
                  <c:v>6.0747663551401897E-2</c:v>
                </c:pt>
                <c:pt idx="34436">
                  <c:v>7.3047858942065502E-2</c:v>
                </c:pt>
                <c:pt idx="34437">
                  <c:v>6.8883610451306407E-2</c:v>
                </c:pt>
                <c:pt idx="34438">
                  <c:v>1.9323671497584599E-2</c:v>
                </c:pt>
                <c:pt idx="34439">
                  <c:v>-1.68674698795181E-2</c:v>
                </c:pt>
                <c:pt idx="34440">
                  <c:v>3.4653465346534601E-2</c:v>
                </c:pt>
                <c:pt idx="34441">
                  <c:v>-2.1943573667711599E-2</c:v>
                </c:pt>
                <c:pt idx="34442">
                  <c:v>-6.6265060240963694E-2</c:v>
                </c:pt>
                <c:pt idx="34443">
                  <c:v>-8.1481481481481405E-2</c:v>
                </c:pt>
                <c:pt idx="34444">
                  <c:v>-1.3986013986013899E-2</c:v>
                </c:pt>
                <c:pt idx="34445">
                  <c:v>-1.4492753623188401E-2</c:v>
                </c:pt>
                <c:pt idx="34446">
                  <c:v>-1.4184397163120499E-2</c:v>
                </c:pt>
                <c:pt idx="34447">
                  <c:v>-1.48148148148148E-2</c:v>
                </c:pt>
                <c:pt idx="34448">
                  <c:v>1.4492753623188401E-2</c:v>
                </c:pt>
                <c:pt idx="34449">
                  <c:v>1.48148148148148E-2</c:v>
                </c:pt>
                <c:pt idx="34450">
                  <c:v>1.42857142857142E-2</c:v>
                </c:pt>
                <c:pt idx="34451">
                  <c:v>-0.116788321167883</c:v>
                </c:pt>
                <c:pt idx="34452">
                  <c:v>-5.8419243986254303E-2</c:v>
                </c:pt>
                <c:pt idx="34453">
                  <c:v>-7.6335877862595297E-2</c:v>
                </c:pt>
                <c:pt idx="34454">
                  <c:v>3.6900369003689498E-3</c:v>
                </c:pt>
                <c:pt idx="34455">
                  <c:v>-4.08921933085502E-2</c:v>
                </c:pt>
                <c:pt idx="34456">
                  <c:v>-7.3529411764705604E-3</c:v>
                </c:pt>
                <c:pt idx="34457">
                  <c:v>-0.113725490196078</c:v>
                </c:pt>
                <c:pt idx="34458">
                  <c:v>5.9259259259259303E-2</c:v>
                </c:pt>
                <c:pt idx="34459">
                  <c:v>-9.32475884244372E-2</c:v>
                </c:pt>
                <c:pt idx="34460">
                  <c:v>-6.3291139240506597E-3</c:v>
                </c:pt>
                <c:pt idx="34461">
                  <c:v>-5.8823529411764497E-3</c:v>
                </c:pt>
                <c:pt idx="34462">
                  <c:v>4.6242774566473903E-2</c:v>
                </c:pt>
                <c:pt idx="34463">
                  <c:v>-5.8823529411764497E-3</c:v>
                </c:pt>
                <c:pt idx="34464">
                  <c:v>8.8339222614840895E-2</c:v>
                </c:pt>
                <c:pt idx="34465">
                  <c:v>8.5271317829457294E-2</c:v>
                </c:pt>
                <c:pt idx="34466">
                  <c:v>0.10204081632653</c:v>
                </c:pt>
                <c:pt idx="34467">
                  <c:v>6.6115702479338803E-2</c:v>
                </c:pt>
                <c:pt idx="34468">
                  <c:v>6.7796610169491497E-2</c:v>
                </c:pt>
                <c:pt idx="34469">
                  <c:v>7.3394495412843999E-2</c:v>
                </c:pt>
                <c:pt idx="34470">
                  <c:v>0.17370892018779299</c:v>
                </c:pt>
                <c:pt idx="34471">
                  <c:v>0.19576719576719501</c:v>
                </c:pt>
                <c:pt idx="34472">
                  <c:v>0.43157894736842101</c:v>
                </c:pt>
                <c:pt idx="34473">
                  <c:v>0.14979757085020201</c:v>
                </c:pt>
                <c:pt idx="34474">
                  <c:v>0.182539682539682</c:v>
                </c:pt>
                <c:pt idx="34475">
                  <c:v>0.31455399061032802</c:v>
                </c:pt>
                <c:pt idx="34476">
                  <c:v>0.22171945701357401</c:v>
                </c:pt>
                <c:pt idx="34477">
                  <c:v>0.21860465116278999</c:v>
                </c:pt>
                <c:pt idx="34478">
                  <c:v>0.21461187214611799</c:v>
                </c:pt>
                <c:pt idx="34479">
                  <c:v>0.22916666666666599</c:v>
                </c:pt>
                <c:pt idx="34480">
                  <c:v>0.26256983240223403</c:v>
                </c:pt>
                <c:pt idx="34481">
                  <c:v>0.25683060109289602</c:v>
                </c:pt>
                <c:pt idx="34482">
                  <c:v>0.59788359788359702</c:v>
                </c:pt>
                <c:pt idx="34483">
                  <c:v>0.59788359788359702</c:v>
                </c:pt>
                <c:pt idx="34484">
                  <c:v>0.71069182389937102</c:v>
                </c:pt>
                <c:pt idx="34485">
                  <c:v>0.43307086614173201</c:v>
                </c:pt>
                <c:pt idx="34486">
                  <c:v>0.44769874476987398</c:v>
                </c:pt>
                <c:pt idx="34487">
                  <c:v>0</c:v>
                </c:pt>
                <c:pt idx="34488">
                  <c:v>0</c:v>
                </c:pt>
                <c:pt idx="34489">
                  <c:v>5.4644808743169399E-3</c:v>
                </c:pt>
                <c:pt idx="34490">
                  <c:v>5.2910052910053402E-3</c:v>
                </c:pt>
                <c:pt idx="34491">
                  <c:v>5.12820512820511E-3</c:v>
                </c:pt>
                <c:pt idx="34492">
                  <c:v>-1.0135135135135E-2</c:v>
                </c:pt>
                <c:pt idx="34493">
                  <c:v>-1.30434782608694E-2</c:v>
                </c:pt>
                <c:pt idx="34494">
                  <c:v>-0.102204408817635</c:v>
                </c:pt>
                <c:pt idx="34495">
                  <c:v>-9.8265895953757204E-2</c:v>
                </c:pt>
                <c:pt idx="34496">
                  <c:v>-9.8646034816247605E-2</c:v>
                </c:pt>
                <c:pt idx="34497">
                  <c:v>-5.9288537549407203E-2</c:v>
                </c:pt>
                <c:pt idx="34498">
                  <c:v>-0.06</c:v>
                </c:pt>
                <c:pt idx="34499">
                  <c:v>-0.1125</c:v>
                </c:pt>
                <c:pt idx="34500">
                  <c:v>-0.14093959731543601</c:v>
                </c:pt>
                <c:pt idx="34501">
                  <c:v>1.171875E-2</c:v>
                </c:pt>
                <c:pt idx="34502">
                  <c:v>1.1764705882352899E-2</c:v>
                </c:pt>
                <c:pt idx="34503">
                  <c:v>2.7624309392265199E-2</c:v>
                </c:pt>
                <c:pt idx="34504">
                  <c:v>-2.37154150197629E-2</c:v>
                </c:pt>
                <c:pt idx="34505">
                  <c:v>-2.6905829596412599E-2</c:v>
                </c:pt>
                <c:pt idx="34506">
                  <c:v>-2.4999999999999901E-2</c:v>
                </c:pt>
                <c:pt idx="34507">
                  <c:v>-3.0927835051546199E-2</c:v>
                </c:pt>
                <c:pt idx="34508">
                  <c:v>-4.3731778425655898E-2</c:v>
                </c:pt>
                <c:pt idx="34509">
                  <c:v>-4.5045045045045001E-2</c:v>
                </c:pt>
                <c:pt idx="34510">
                  <c:v>-5.4878048780487798E-2</c:v>
                </c:pt>
                <c:pt idx="34511">
                  <c:v>-6.3380281690140705E-2</c:v>
                </c:pt>
                <c:pt idx="34512">
                  <c:v>-1.01010101010101E-2</c:v>
                </c:pt>
                <c:pt idx="34513">
                  <c:v>-8.2758620689655102E-2</c:v>
                </c:pt>
                <c:pt idx="34514">
                  <c:v>-0.08</c:v>
                </c:pt>
                <c:pt idx="34515">
                  <c:v>0.125</c:v>
                </c:pt>
                <c:pt idx="34516">
                  <c:v>0.119318181818181</c:v>
                </c:pt>
                <c:pt idx="34517">
                  <c:v>0.11864406779661001</c:v>
                </c:pt>
                <c:pt idx="34518">
                  <c:v>-5.6910569105690999E-2</c:v>
                </c:pt>
                <c:pt idx="34519">
                  <c:v>-6.1224489795918401E-2</c:v>
                </c:pt>
                <c:pt idx="34520">
                  <c:v>-7.1186440677966006E-2</c:v>
                </c:pt>
                <c:pt idx="34521">
                  <c:v>-4.08163265306122E-2</c:v>
                </c:pt>
                <c:pt idx="34522">
                  <c:v>-4.22535211267605E-2</c:v>
                </c:pt>
                <c:pt idx="34523">
                  <c:v>-1.0752688172042999E-2</c:v>
                </c:pt>
                <c:pt idx="34524">
                  <c:v>-4.4117647058823498E-2</c:v>
                </c:pt>
                <c:pt idx="34525">
                  <c:v>-3.5842293906809199E-3</c:v>
                </c:pt>
                <c:pt idx="34526">
                  <c:v>7.2463768115942299E-3</c:v>
                </c:pt>
                <c:pt idx="34527">
                  <c:v>7.5187969924812503E-3</c:v>
                </c:pt>
                <c:pt idx="34528">
                  <c:v>-2.7667984189723299E-2</c:v>
                </c:pt>
                <c:pt idx="34529">
                  <c:v>-7.0175438596491196E-2</c:v>
                </c:pt>
                <c:pt idx="34530">
                  <c:v>-9.0163934426229497E-2</c:v>
                </c:pt>
                <c:pt idx="34531">
                  <c:v>-3.3492822966507199E-2</c:v>
                </c:pt>
                <c:pt idx="34532">
                  <c:v>-4.4334975369458102E-2</c:v>
                </c:pt>
                <c:pt idx="34533">
                  <c:v>1.3824884792626699E-2</c:v>
                </c:pt>
                <c:pt idx="34534">
                  <c:v>0</c:v>
                </c:pt>
                <c:pt idx="34535">
                  <c:v>0</c:v>
                </c:pt>
                <c:pt idx="34536">
                  <c:v>0</c:v>
                </c:pt>
                <c:pt idx="34537">
                  <c:v>0</c:v>
                </c:pt>
                <c:pt idx="34538">
                  <c:v>-0.163636363636363</c:v>
                </c:pt>
                <c:pt idx="34539">
                  <c:v>-4.91803278688525E-2</c:v>
                </c:pt>
                <c:pt idx="34540">
                  <c:v>-6.2240663900414897E-2</c:v>
                </c:pt>
                <c:pt idx="34541">
                  <c:v>-8.0213903743315607E-2</c:v>
                </c:pt>
                <c:pt idx="34542">
                  <c:v>-0.114754098360655</c:v>
                </c:pt>
                <c:pt idx="34543">
                  <c:v>-9.8591549295774697E-2</c:v>
                </c:pt>
                <c:pt idx="34544">
                  <c:v>-0.10344827586206801</c:v>
                </c:pt>
                <c:pt idx="34545">
                  <c:v>-0.109947643979057</c:v>
                </c:pt>
                <c:pt idx="34546">
                  <c:v>-0.13684210526315699</c:v>
                </c:pt>
                <c:pt idx="34547">
                  <c:v>-0.12745098039215599</c:v>
                </c:pt>
                <c:pt idx="34548">
                  <c:v>-0.12999999999999901</c:v>
                </c:pt>
                <c:pt idx="34549">
                  <c:v>-0.10752688172043</c:v>
                </c:pt>
                <c:pt idx="34550">
                  <c:v>-0.15675675675675599</c:v>
                </c:pt>
                <c:pt idx="34551">
                  <c:v>-0.132653061224489</c:v>
                </c:pt>
                <c:pt idx="34552">
                  <c:v>-0.141304347826086</c:v>
                </c:pt>
                <c:pt idx="34553">
                  <c:v>-0.13131313131313099</c:v>
                </c:pt>
                <c:pt idx="34554">
                  <c:v>-0.11504424778760999</c:v>
                </c:pt>
                <c:pt idx="34555">
                  <c:v>-0.13488372093023199</c:v>
                </c:pt>
                <c:pt idx="34556">
                  <c:v>-0.15981735159817301</c:v>
                </c:pt>
                <c:pt idx="34557">
                  <c:v>-0.17050691244239599</c:v>
                </c:pt>
                <c:pt idx="34558">
                  <c:v>8.4985835694051295E-3</c:v>
                </c:pt>
                <c:pt idx="34559">
                  <c:v>9.2024539877299995E-3</c:v>
                </c:pt>
                <c:pt idx="34560">
                  <c:v>-5.1457975986277599E-3</c:v>
                </c:pt>
                <c:pt idx="34561">
                  <c:v>-5.4844606946984299E-3</c:v>
                </c:pt>
                <c:pt idx="34562">
                  <c:v>-1.09090909090909E-2</c:v>
                </c:pt>
                <c:pt idx="34563">
                  <c:v>-1.09090909090909E-2</c:v>
                </c:pt>
                <c:pt idx="34564">
                  <c:v>-1.35135135135135E-2</c:v>
                </c:pt>
                <c:pt idx="34565">
                  <c:v>0</c:v>
                </c:pt>
                <c:pt idx="34566">
                  <c:v>0</c:v>
                </c:pt>
                <c:pt idx="34567">
                  <c:v>0</c:v>
                </c:pt>
                <c:pt idx="34568">
                  <c:v>-4.5248868778280304E-3</c:v>
                </c:pt>
                <c:pt idx="34569">
                  <c:v>-4.0160642570281598E-3</c:v>
                </c:pt>
                <c:pt idx="34570">
                  <c:v>-9.1407678244972406E-3</c:v>
                </c:pt>
                <c:pt idx="34571">
                  <c:v>-9.5602294455066003E-3</c:v>
                </c:pt>
                <c:pt idx="34572">
                  <c:v>-1.4432989690721499E-2</c:v>
                </c:pt>
                <c:pt idx="34573">
                  <c:v>3.5175879396984903E-2</c:v>
                </c:pt>
                <c:pt idx="34574">
                  <c:v>3.6649214659685903E-2</c:v>
                </c:pt>
                <c:pt idx="34575">
                  <c:v>-1.8181818181818001E-2</c:v>
                </c:pt>
                <c:pt idx="34576">
                  <c:v>3.8888888888888903E-2</c:v>
                </c:pt>
                <c:pt idx="34577">
                  <c:v>9.6952908587257497E-2</c:v>
                </c:pt>
                <c:pt idx="34578">
                  <c:v>-2.9325513196480899E-3</c:v>
                </c:pt>
                <c:pt idx="34579">
                  <c:v>-2.73972602739736E-3</c:v>
                </c:pt>
                <c:pt idx="34580">
                  <c:v>3.4653465346534601E-2</c:v>
                </c:pt>
                <c:pt idx="34581">
                  <c:v>3.5175879396984903E-2</c:v>
                </c:pt>
                <c:pt idx="34582">
                  <c:v>2.7160493827160501E-2</c:v>
                </c:pt>
                <c:pt idx="34583">
                  <c:v>2.82776349614395E-2</c:v>
                </c:pt>
                <c:pt idx="34584">
                  <c:v>2.7848101265822701E-2</c:v>
                </c:pt>
                <c:pt idx="34585">
                  <c:v>2.4539877300613501E-2</c:v>
                </c:pt>
                <c:pt idx="34586">
                  <c:v>4.2622950819671997E-2</c:v>
                </c:pt>
                <c:pt idx="34587">
                  <c:v>4.2622950819671997E-2</c:v>
                </c:pt>
                <c:pt idx="34588">
                  <c:v>4.72727272727273E-2</c:v>
                </c:pt>
                <c:pt idx="34589">
                  <c:v>4.6594982078853098E-2</c:v>
                </c:pt>
                <c:pt idx="34590">
                  <c:v>4.9429657794676798E-2</c:v>
                </c:pt>
                <c:pt idx="34591">
                  <c:v>4.37710437710436E-2</c:v>
                </c:pt>
                <c:pt idx="34592">
                  <c:v>6.7073170731707293E-2</c:v>
                </c:pt>
                <c:pt idx="34593">
                  <c:v>6.8322981366459604E-2</c:v>
                </c:pt>
                <c:pt idx="34594">
                  <c:v>4.3189368770764E-2</c:v>
                </c:pt>
                <c:pt idx="34595">
                  <c:v>-2.70270270270269E-2</c:v>
                </c:pt>
                <c:pt idx="34596">
                  <c:v>-3.0769230769230601E-2</c:v>
                </c:pt>
                <c:pt idx="34597">
                  <c:v>8.0291970802919693E-2</c:v>
                </c:pt>
                <c:pt idx="34598">
                  <c:v>8.6614173228346497E-2</c:v>
                </c:pt>
                <c:pt idx="34599">
                  <c:v>8.73015873015872E-2</c:v>
                </c:pt>
                <c:pt idx="34600">
                  <c:v>6.5040650406503905E-2</c:v>
                </c:pt>
                <c:pt idx="34601">
                  <c:v>6.7137809187279102E-2</c:v>
                </c:pt>
                <c:pt idx="34602">
                  <c:v>7.3929961089494095E-2</c:v>
                </c:pt>
                <c:pt idx="34603">
                  <c:v>7.0175438596491196E-2</c:v>
                </c:pt>
                <c:pt idx="34604">
                  <c:v>5.5555555555555497E-2</c:v>
                </c:pt>
                <c:pt idx="34605">
                  <c:v>6.0344827586206802E-2</c:v>
                </c:pt>
                <c:pt idx="34606">
                  <c:v>5.3140096618357502E-2</c:v>
                </c:pt>
                <c:pt idx="34607">
                  <c:v>4.8888888888888898E-2</c:v>
                </c:pt>
                <c:pt idx="34608">
                  <c:v>4.8888888888888898E-2</c:v>
                </c:pt>
                <c:pt idx="34609">
                  <c:v>4.93273542600896E-2</c:v>
                </c:pt>
                <c:pt idx="34610">
                  <c:v>3.5398230088495602E-2</c:v>
                </c:pt>
                <c:pt idx="34611">
                  <c:v>5.0228310502283102E-2</c:v>
                </c:pt>
                <c:pt idx="34612">
                  <c:v>6.0344827586206802E-2</c:v>
                </c:pt>
                <c:pt idx="34613">
                  <c:v>5.7851239669421503E-2</c:v>
                </c:pt>
                <c:pt idx="34614">
                  <c:v>5.83333333333333E-2</c:v>
                </c:pt>
                <c:pt idx="34615">
                  <c:v>2.32558139534884E-2</c:v>
                </c:pt>
                <c:pt idx="34616">
                  <c:v>0.01</c:v>
                </c:pt>
                <c:pt idx="34617">
                  <c:v>7.7625570776255606E-2</c:v>
                </c:pt>
                <c:pt idx="34618">
                  <c:v>7.2961373390557804E-2</c:v>
                </c:pt>
                <c:pt idx="34619">
                  <c:v>7.7625570776255606E-2</c:v>
                </c:pt>
                <c:pt idx="34620">
                  <c:v>7.2961373390557804E-2</c:v>
                </c:pt>
                <c:pt idx="34621">
                  <c:v>7.6923076923076802E-2</c:v>
                </c:pt>
                <c:pt idx="34622">
                  <c:v>7.2961373390557804E-2</c:v>
                </c:pt>
                <c:pt idx="34623">
                  <c:v>7.4889867841409594E-2</c:v>
                </c:pt>
                <c:pt idx="34624">
                  <c:v>0.109004739336492</c:v>
                </c:pt>
                <c:pt idx="34625">
                  <c:v>0.10222222222222201</c:v>
                </c:pt>
                <c:pt idx="34626">
                  <c:v>6.4814814814814797E-2</c:v>
                </c:pt>
                <c:pt idx="34627">
                  <c:v>6.3063063063063002E-2</c:v>
                </c:pt>
                <c:pt idx="34628">
                  <c:v>7.6233183856502199E-2</c:v>
                </c:pt>
                <c:pt idx="34629">
                  <c:v>0.20524017467248901</c:v>
                </c:pt>
                <c:pt idx="34630">
                  <c:v>0.217391304347826</c:v>
                </c:pt>
                <c:pt idx="34631">
                  <c:v>0.20524017467248901</c:v>
                </c:pt>
                <c:pt idx="34632">
                  <c:v>4.2674253200569697E-3</c:v>
                </c:pt>
                <c:pt idx="34633">
                  <c:v>4.6224961479199803E-3</c:v>
                </c:pt>
                <c:pt idx="34634">
                  <c:v>5.0420168067226703E-3</c:v>
                </c:pt>
                <c:pt idx="34635">
                  <c:v>5.2356020942407799E-3</c:v>
                </c:pt>
                <c:pt idx="34636">
                  <c:v>5.6925996204932796E-3</c:v>
                </c:pt>
                <c:pt idx="34637">
                  <c:v>5.6074766355140799E-3</c:v>
                </c:pt>
                <c:pt idx="34638">
                  <c:v>6.3157894736842702E-3</c:v>
                </c:pt>
                <c:pt idx="34639">
                  <c:v>-2.7422303473491699E-2</c:v>
                </c:pt>
                <c:pt idx="34640">
                  <c:v>-2.91262135922329E-2</c:v>
                </c:pt>
                <c:pt idx="34641">
                  <c:v>-0.157894736842105</c:v>
                </c:pt>
                <c:pt idx="34642">
                  <c:v>-0.17006802721088399</c:v>
                </c:pt>
                <c:pt idx="34643">
                  <c:v>-0.128205128205128</c:v>
                </c:pt>
                <c:pt idx="34644">
                  <c:v>-0.12107623318385601</c:v>
                </c:pt>
                <c:pt idx="34645">
                  <c:v>-0.13989637305699401</c:v>
                </c:pt>
                <c:pt idx="34646">
                  <c:v>-0.11508951406649599</c:v>
                </c:pt>
                <c:pt idx="34647">
                  <c:v>-0.136778115501519</c:v>
                </c:pt>
                <c:pt idx="34648">
                  <c:v>-0.12121212121212099</c:v>
                </c:pt>
                <c:pt idx="34649">
                  <c:v>-0.25835866261398099</c:v>
                </c:pt>
                <c:pt idx="34650">
                  <c:v>-0.26645768025078298</c:v>
                </c:pt>
                <c:pt idx="34651">
                  <c:v>-0.38690476190476097</c:v>
                </c:pt>
                <c:pt idx="34652">
                  <c:v>-0.38235294117647001</c:v>
                </c:pt>
                <c:pt idx="34653">
                  <c:v>-0.36292428198433402</c:v>
                </c:pt>
                <c:pt idx="34654">
                  <c:v>-0.24226804123711301</c:v>
                </c:pt>
                <c:pt idx="34655">
                  <c:v>-0.329305135951661</c:v>
                </c:pt>
                <c:pt idx="34656">
                  <c:v>-0.235632183908045</c:v>
                </c:pt>
                <c:pt idx="34657">
                  <c:v>-0.27167630057803399</c:v>
                </c:pt>
                <c:pt idx="34658">
                  <c:v>-0.32413793103448202</c:v>
                </c:pt>
                <c:pt idx="34659">
                  <c:v>-0.337979094076655</c:v>
                </c:pt>
                <c:pt idx="34660">
                  <c:v>-0.36153846153846098</c:v>
                </c:pt>
                <c:pt idx="34661">
                  <c:v>-0.38842975206611502</c:v>
                </c:pt>
                <c:pt idx="34662">
                  <c:v>-0.32539682539682502</c:v>
                </c:pt>
                <c:pt idx="34663">
                  <c:v>-0.23880597014925301</c:v>
                </c:pt>
                <c:pt idx="34664">
                  <c:v>-0.22068965517241301</c:v>
                </c:pt>
                <c:pt idx="34665">
                  <c:v>-0.32319391634980899</c:v>
                </c:pt>
                <c:pt idx="34666">
                  <c:v>-8.3333333333333204E-2</c:v>
                </c:pt>
                <c:pt idx="34667">
                  <c:v>-9.1666666666666494E-2</c:v>
                </c:pt>
                <c:pt idx="34668">
                  <c:v>-9.4017094017094099E-2</c:v>
                </c:pt>
                <c:pt idx="34669">
                  <c:v>-9.2436974789915805E-2</c:v>
                </c:pt>
                <c:pt idx="34670">
                  <c:v>-9.1666666666666494E-2</c:v>
                </c:pt>
                <c:pt idx="34671">
                  <c:v>-0.12653061224489701</c:v>
                </c:pt>
                <c:pt idx="34672">
                  <c:v>-0.145299145299145</c:v>
                </c:pt>
                <c:pt idx="34673">
                  <c:v>1.29124820659971E-2</c:v>
                </c:pt>
                <c:pt idx="34674">
                  <c:v>1.29124820659971E-2</c:v>
                </c:pt>
                <c:pt idx="34675">
                  <c:v>1.4729950900163701E-2</c:v>
                </c:pt>
                <c:pt idx="34676">
                  <c:v>1.7274472168905899E-2</c:v>
                </c:pt>
                <c:pt idx="34677">
                  <c:v>1.95227765726682E-2</c:v>
                </c:pt>
                <c:pt idx="34678">
                  <c:v>5.0847457627118703E-2</c:v>
                </c:pt>
                <c:pt idx="34679">
                  <c:v>5.5319148936170098E-2</c:v>
                </c:pt>
                <c:pt idx="34680">
                  <c:v>5.80357142857141E-2</c:v>
                </c:pt>
                <c:pt idx="34681">
                  <c:v>5.80357142857141E-2</c:v>
                </c:pt>
                <c:pt idx="34682">
                  <c:v>6.57596371882085E-2</c:v>
                </c:pt>
                <c:pt idx="34683">
                  <c:v>6.6666666666666596E-2</c:v>
                </c:pt>
                <c:pt idx="34684">
                  <c:v>7.2727272727272696E-2</c:v>
                </c:pt>
                <c:pt idx="34685">
                  <c:v>7.1428571428571397E-2</c:v>
                </c:pt>
                <c:pt idx="34686">
                  <c:v>7.0422535211267498E-2</c:v>
                </c:pt>
                <c:pt idx="34687">
                  <c:v>7.1770334928229707E-2</c:v>
                </c:pt>
                <c:pt idx="34688">
                  <c:v>7.8534031413612398E-2</c:v>
                </c:pt>
                <c:pt idx="34689">
                  <c:v>6.1855670103092703E-2</c:v>
                </c:pt>
                <c:pt idx="34690">
                  <c:v>6.5217391304347894E-2</c:v>
                </c:pt>
                <c:pt idx="34691">
                  <c:v>6.7415730337078594E-2</c:v>
                </c:pt>
                <c:pt idx="34692">
                  <c:v>6.25E-2</c:v>
                </c:pt>
                <c:pt idx="34693">
                  <c:v>0.14754098360655701</c:v>
                </c:pt>
                <c:pt idx="34694">
                  <c:v>0.12650602409638501</c:v>
                </c:pt>
                <c:pt idx="34695">
                  <c:v>1.9867549668874201E-2</c:v>
                </c:pt>
                <c:pt idx="34696">
                  <c:v>2.8571428571428401E-2</c:v>
                </c:pt>
                <c:pt idx="34697">
                  <c:v>2.8368794326241099E-2</c:v>
                </c:pt>
                <c:pt idx="34698">
                  <c:v>3.0769230769230601E-2</c:v>
                </c:pt>
                <c:pt idx="34699">
                  <c:v>3.03030303030302E-2</c:v>
                </c:pt>
                <c:pt idx="34700">
                  <c:v>0.11111111111111099</c:v>
                </c:pt>
                <c:pt idx="34701">
                  <c:v>-8.9430894308942993E-2</c:v>
                </c:pt>
                <c:pt idx="34702">
                  <c:v>-8.3333333333333204E-2</c:v>
                </c:pt>
                <c:pt idx="34703">
                  <c:v>-0.28052805280527998</c:v>
                </c:pt>
                <c:pt idx="34704">
                  <c:v>-5.4755043227665702E-2</c:v>
                </c:pt>
                <c:pt idx="34705">
                  <c:v>-0.12299465240641699</c:v>
                </c:pt>
                <c:pt idx="34706">
                  <c:v>-2.8169014084507E-3</c:v>
                </c:pt>
                <c:pt idx="34707">
                  <c:v>-2.83286118980163E-3</c:v>
                </c:pt>
                <c:pt idx="34708">
                  <c:v>2.09424083769633E-2</c:v>
                </c:pt>
                <c:pt idx="34709">
                  <c:v>-2.73972602739736E-3</c:v>
                </c:pt>
                <c:pt idx="34710">
                  <c:v>1.59744408945687E-2</c:v>
                </c:pt>
                <c:pt idx="34711">
                  <c:v>1.7421602787456501E-2</c:v>
                </c:pt>
                <c:pt idx="34712">
                  <c:v>1.45772594752187E-2</c:v>
                </c:pt>
                <c:pt idx="34713">
                  <c:v>1.628664495114E-2</c:v>
                </c:pt>
                <c:pt idx="34714">
                  <c:v>1.8050541516245501E-2</c:v>
                </c:pt>
                <c:pt idx="34715">
                  <c:v>-3.6363636363636498E-3</c:v>
                </c:pt>
                <c:pt idx="34716">
                  <c:v>8.7248322147650895E-2</c:v>
                </c:pt>
                <c:pt idx="34717">
                  <c:v>-5.8823529411764698E-2</c:v>
                </c:pt>
                <c:pt idx="34718">
                  <c:v>-7.7464788732394194E-2</c:v>
                </c:pt>
                <c:pt idx="34719">
                  <c:v>-6.0606060606060497E-2</c:v>
                </c:pt>
                <c:pt idx="34720">
                  <c:v>-6.2015503875969102E-2</c:v>
                </c:pt>
                <c:pt idx="34721">
                  <c:v>-9.2936802973977606E-2</c:v>
                </c:pt>
                <c:pt idx="34722">
                  <c:v>-8.2706766917293104E-2</c:v>
                </c:pt>
                <c:pt idx="34723">
                  <c:v>-0.104377104377104</c:v>
                </c:pt>
                <c:pt idx="34724">
                  <c:v>-8.7999999999999995E-2</c:v>
                </c:pt>
                <c:pt idx="34725">
                  <c:v>-3.1111111111110999E-2</c:v>
                </c:pt>
                <c:pt idx="34726">
                  <c:v>-1.6949152542372801E-2</c:v>
                </c:pt>
                <c:pt idx="34727">
                  <c:v>-5.0980392156862703E-2</c:v>
                </c:pt>
                <c:pt idx="34728">
                  <c:v>-0.18614718614718601</c:v>
                </c:pt>
                <c:pt idx="34729">
                  <c:v>-0.18777292576419199</c:v>
                </c:pt>
                <c:pt idx="34730">
                  <c:v>-0.19999999999999901</c:v>
                </c:pt>
                <c:pt idx="34731">
                  <c:v>-4.0479760119939999E-2</c:v>
                </c:pt>
                <c:pt idx="34732">
                  <c:v>-4.0479760119939999E-2</c:v>
                </c:pt>
                <c:pt idx="34733">
                  <c:v>-4.5531197301855002E-2</c:v>
                </c:pt>
                <c:pt idx="34734">
                  <c:v>-4.8387096774193498E-2</c:v>
                </c:pt>
                <c:pt idx="34735">
                  <c:v>-4.6948356807512397E-3</c:v>
                </c:pt>
                <c:pt idx="34736">
                  <c:v>-8.0515297906602595E-3</c:v>
                </c:pt>
                <c:pt idx="34737">
                  <c:v>-8.3472454090149899E-3</c:v>
                </c:pt>
                <c:pt idx="34738">
                  <c:v>-8.3752093802344999E-3</c:v>
                </c:pt>
                <c:pt idx="34739">
                  <c:v>-8.4602368866328794E-3</c:v>
                </c:pt>
                <c:pt idx="34740">
                  <c:v>-9.1743119266054496E-3</c:v>
                </c:pt>
                <c:pt idx="34741">
                  <c:v>-1.1070110701107E-2</c:v>
                </c:pt>
                <c:pt idx="34742">
                  <c:v>-1.32743362831857E-2</c:v>
                </c:pt>
                <c:pt idx="34743">
                  <c:v>-1.4778325123152801E-2</c:v>
                </c:pt>
                <c:pt idx="34744">
                  <c:v>-1.63934426229508E-2</c:v>
                </c:pt>
                <c:pt idx="34745">
                  <c:v>-7.1942446043165003E-3</c:v>
                </c:pt>
                <c:pt idx="34746">
                  <c:v>-1.45631067961164E-2</c:v>
                </c:pt>
                <c:pt idx="34747">
                  <c:v>-1.51515151515151E-2</c:v>
                </c:pt>
                <c:pt idx="34748">
                  <c:v>-1.5789473684210499E-2</c:v>
                </c:pt>
                <c:pt idx="34749">
                  <c:v>8.8495575221239006E-3</c:v>
                </c:pt>
                <c:pt idx="34750">
                  <c:v>-1.45772594752187E-2</c:v>
                </c:pt>
                <c:pt idx="34751">
                  <c:v>-1.49253731343284E-2</c:v>
                </c:pt>
                <c:pt idx="34752">
                  <c:v>-2.42424242424241E-2</c:v>
                </c:pt>
                <c:pt idx="34753">
                  <c:v>1.9073569482288701E-2</c:v>
                </c:pt>
                <c:pt idx="34754">
                  <c:v>1.1235955056179799E-2</c:v>
                </c:pt>
                <c:pt idx="34755">
                  <c:v>6.0439560439560398E-2</c:v>
                </c:pt>
                <c:pt idx="34756">
                  <c:v>6.2857142857142903E-2</c:v>
                </c:pt>
                <c:pt idx="34757">
                  <c:v>8.8319088319088301E-2</c:v>
                </c:pt>
                <c:pt idx="34758">
                  <c:v>9.1445427728613596E-2</c:v>
                </c:pt>
                <c:pt idx="34759">
                  <c:v>0.115606936416184</c:v>
                </c:pt>
                <c:pt idx="34760">
                  <c:v>0.12536443148688001</c:v>
                </c:pt>
                <c:pt idx="34761">
                  <c:v>0.116959064327485</c:v>
                </c:pt>
                <c:pt idx="34762">
                  <c:v>0.120481927710843</c:v>
                </c:pt>
                <c:pt idx="34763">
                  <c:v>0.15360501567398099</c:v>
                </c:pt>
                <c:pt idx="34764">
                  <c:v>0.15170278637770801</c:v>
                </c:pt>
                <c:pt idx="34765">
                  <c:v>0.20382165605095501</c:v>
                </c:pt>
                <c:pt idx="34766">
                  <c:v>0.20125786163522</c:v>
                </c:pt>
                <c:pt idx="34767">
                  <c:v>0.20382165605095501</c:v>
                </c:pt>
                <c:pt idx="34768">
                  <c:v>0.23880597014925301</c:v>
                </c:pt>
                <c:pt idx="34769">
                  <c:v>0.26164874551971301</c:v>
                </c:pt>
                <c:pt idx="34770">
                  <c:v>0.27547169811320699</c:v>
                </c:pt>
                <c:pt idx="34771">
                  <c:v>0.26515151515151503</c:v>
                </c:pt>
                <c:pt idx="34772">
                  <c:v>0.27131782945736399</c:v>
                </c:pt>
                <c:pt idx="34773">
                  <c:v>0.34285714285714203</c:v>
                </c:pt>
                <c:pt idx="34774">
                  <c:v>0.33103448275862002</c:v>
                </c:pt>
                <c:pt idx="34775">
                  <c:v>0.33103448275862002</c:v>
                </c:pt>
                <c:pt idx="34776">
                  <c:v>0.3</c:v>
                </c:pt>
                <c:pt idx="34777">
                  <c:v>0.309677419354838</c:v>
                </c:pt>
                <c:pt idx="34778">
                  <c:v>0.33333333333333298</c:v>
                </c:pt>
                <c:pt idx="34779">
                  <c:v>0.31690140845070403</c:v>
                </c:pt>
                <c:pt idx="34780">
                  <c:v>0.34494773519163702</c:v>
                </c:pt>
                <c:pt idx="34781">
                  <c:v>0.33333333333333298</c:v>
                </c:pt>
                <c:pt idx="34782">
                  <c:v>0.33559322033898298</c:v>
                </c:pt>
                <c:pt idx="34783">
                  <c:v>0.326315789473684</c:v>
                </c:pt>
                <c:pt idx="34784">
                  <c:v>0.326315789473684</c:v>
                </c:pt>
                <c:pt idx="34785">
                  <c:v>0.40384615384615302</c:v>
                </c:pt>
                <c:pt idx="34786">
                  <c:v>0.41721854304635703</c:v>
                </c:pt>
                <c:pt idx="34787">
                  <c:v>0.44999999999999901</c:v>
                </c:pt>
                <c:pt idx="34788">
                  <c:v>0.37846153846153802</c:v>
                </c:pt>
                <c:pt idx="34789">
                  <c:v>0.42857142857142799</c:v>
                </c:pt>
                <c:pt idx="34790">
                  <c:v>0.47368421052631499</c:v>
                </c:pt>
                <c:pt idx="34791">
                  <c:v>0.44262295081967201</c:v>
                </c:pt>
                <c:pt idx="34792">
                  <c:v>0.46103896103896103</c:v>
                </c:pt>
                <c:pt idx="34793">
                  <c:v>0.43894389438943898</c:v>
                </c:pt>
                <c:pt idx="34794">
                  <c:v>0.46103896103896103</c:v>
                </c:pt>
                <c:pt idx="34795">
                  <c:v>0.52592592592592502</c:v>
                </c:pt>
                <c:pt idx="34796">
                  <c:v>0.52205882352941102</c:v>
                </c:pt>
                <c:pt idx="34797">
                  <c:v>0.47330960854092502</c:v>
                </c:pt>
                <c:pt idx="34798">
                  <c:v>0.39735099337748297</c:v>
                </c:pt>
                <c:pt idx="34799">
                  <c:v>0.38216560509554098</c:v>
                </c:pt>
                <c:pt idx="34800">
                  <c:v>-4.2313117066290398E-3</c:v>
                </c:pt>
                <c:pt idx="34801">
                  <c:v>-4.9916805324459104E-3</c:v>
                </c:pt>
                <c:pt idx="34802">
                  <c:v>-5.3667262969587697E-3</c:v>
                </c:pt>
                <c:pt idx="34803">
                  <c:v>-5.2910052910053402E-3</c:v>
                </c:pt>
                <c:pt idx="34804">
                  <c:v>-1.8255578093306201E-2</c:v>
                </c:pt>
                <c:pt idx="34805">
                  <c:v>-6.3965884861407699E-3</c:v>
                </c:pt>
                <c:pt idx="34806">
                  <c:v>0</c:v>
                </c:pt>
                <c:pt idx="34807">
                  <c:v>0</c:v>
                </c:pt>
                <c:pt idx="34808">
                  <c:v>0</c:v>
                </c:pt>
                <c:pt idx="34809">
                  <c:v>1.97802197802197E-2</c:v>
                </c:pt>
                <c:pt idx="34810">
                  <c:v>1.6453382084095001E-2</c:v>
                </c:pt>
                <c:pt idx="34811">
                  <c:v>-1.09090909090909E-2</c:v>
                </c:pt>
                <c:pt idx="34812">
                  <c:v>-1.30434782608694E-2</c:v>
                </c:pt>
                <c:pt idx="34813">
                  <c:v>4.1284403669724801E-2</c:v>
                </c:pt>
                <c:pt idx="34814">
                  <c:v>3.5294117647058899E-2</c:v>
                </c:pt>
                <c:pt idx="34815">
                  <c:v>5.1282051282051301E-2</c:v>
                </c:pt>
                <c:pt idx="34816">
                  <c:v>5.95238095238095E-2</c:v>
                </c:pt>
                <c:pt idx="34817">
                  <c:v>6.02409638554217E-2</c:v>
                </c:pt>
                <c:pt idx="34818">
                  <c:v>4.4025157232704303E-2</c:v>
                </c:pt>
                <c:pt idx="34819">
                  <c:v>5.2401746724890702E-2</c:v>
                </c:pt>
                <c:pt idx="34820">
                  <c:v>4.22535211267605E-2</c:v>
                </c:pt>
                <c:pt idx="34821">
                  <c:v>5.4298642533936597E-2</c:v>
                </c:pt>
                <c:pt idx="34822">
                  <c:v>5.9405940594059403E-2</c:v>
                </c:pt>
                <c:pt idx="34823">
                  <c:v>6.21761658031088E-2</c:v>
                </c:pt>
                <c:pt idx="34824">
                  <c:v>6.21761658031088E-2</c:v>
                </c:pt>
                <c:pt idx="34825">
                  <c:v>7.4074074074073001E-3</c:v>
                </c:pt>
                <c:pt idx="34826">
                  <c:v>7.9155672823219003E-3</c:v>
                </c:pt>
                <c:pt idx="34827">
                  <c:v>5.7971014492753603E-2</c:v>
                </c:pt>
                <c:pt idx="34828">
                  <c:v>0.114093959731543</c:v>
                </c:pt>
                <c:pt idx="34829">
                  <c:v>0.117782909930715</c:v>
                </c:pt>
                <c:pt idx="34830">
                  <c:v>0.11943793911007</c:v>
                </c:pt>
                <c:pt idx="34831">
                  <c:v>0.125925925925926</c:v>
                </c:pt>
                <c:pt idx="34832">
                  <c:v>0.126550868486352</c:v>
                </c:pt>
                <c:pt idx="34833">
                  <c:v>0.125925925925926</c:v>
                </c:pt>
                <c:pt idx="34834">
                  <c:v>0.126550868486352</c:v>
                </c:pt>
                <c:pt idx="34835">
                  <c:v>0.13110539845758301</c:v>
                </c:pt>
                <c:pt idx="34836">
                  <c:v>0.14447592067988599</c:v>
                </c:pt>
                <c:pt idx="34837">
                  <c:v>0.143661971830985</c:v>
                </c:pt>
                <c:pt idx="34838">
                  <c:v>0.116022099447513</c:v>
                </c:pt>
                <c:pt idx="34839">
                  <c:v>0.115384615384615</c:v>
                </c:pt>
                <c:pt idx="34840">
                  <c:v>0.116022099447513</c:v>
                </c:pt>
                <c:pt idx="34841">
                  <c:v>0.122615803814713</c:v>
                </c:pt>
                <c:pt idx="34842">
                  <c:v>0.128205128205128</c:v>
                </c:pt>
                <c:pt idx="34843">
                  <c:v>0.13095238095237999</c:v>
                </c:pt>
                <c:pt idx="34844">
                  <c:v>0.125</c:v>
                </c:pt>
                <c:pt idx="34845">
                  <c:v>0.100286532951289</c:v>
                </c:pt>
                <c:pt idx="34846">
                  <c:v>9.9715099715099703E-2</c:v>
                </c:pt>
                <c:pt idx="34847">
                  <c:v>0.105105105105105</c:v>
                </c:pt>
                <c:pt idx="34848">
                  <c:v>0.102639296187683</c:v>
                </c:pt>
                <c:pt idx="34849">
                  <c:v>0.123376623376623</c:v>
                </c:pt>
                <c:pt idx="34850">
                  <c:v>0.13103448275862001</c:v>
                </c:pt>
                <c:pt idx="34851">
                  <c:v>0.14074074074074</c:v>
                </c:pt>
                <c:pt idx="34852">
                  <c:v>0.130136986301369</c:v>
                </c:pt>
                <c:pt idx="34853">
                  <c:v>0.131944444444444</c:v>
                </c:pt>
                <c:pt idx="34854">
                  <c:v>0.129251700680272</c:v>
                </c:pt>
                <c:pt idx="34855">
                  <c:v>0.20900321543408301</c:v>
                </c:pt>
                <c:pt idx="34856">
                  <c:v>0.26748971193415599</c:v>
                </c:pt>
                <c:pt idx="34857">
                  <c:v>0.29059829059829001</c:v>
                </c:pt>
                <c:pt idx="34858">
                  <c:v>0.28813559322033799</c:v>
                </c:pt>
                <c:pt idx="34859">
                  <c:v>0.24714828897338401</c:v>
                </c:pt>
                <c:pt idx="34860">
                  <c:v>0.22779922779922701</c:v>
                </c:pt>
                <c:pt idx="34861">
                  <c:v>0.23137254901960699</c:v>
                </c:pt>
                <c:pt idx="34862">
                  <c:v>0.246861924686192</c:v>
                </c:pt>
                <c:pt idx="34863">
                  <c:v>0.224334600760456</c:v>
                </c:pt>
                <c:pt idx="34864">
                  <c:v>0.21538461538461501</c:v>
                </c:pt>
                <c:pt idx="34865">
                  <c:v>0.19310344827586201</c:v>
                </c:pt>
                <c:pt idx="34866">
                  <c:v>-2.2364217252396099E-2</c:v>
                </c:pt>
                <c:pt idx="34867">
                  <c:v>0.123376623376623</c:v>
                </c:pt>
                <c:pt idx="34868">
                  <c:v>0.101910828025477</c:v>
                </c:pt>
                <c:pt idx="34869">
                  <c:v>0.13898305084745699</c:v>
                </c:pt>
                <c:pt idx="34870">
                  <c:v>0.137681159420289</c:v>
                </c:pt>
                <c:pt idx="34871">
                  <c:v>0.17343173431734299</c:v>
                </c:pt>
                <c:pt idx="34872">
                  <c:v>0.14383561643835599</c:v>
                </c:pt>
                <c:pt idx="34873">
                  <c:v>0.16504854368932001</c:v>
                </c:pt>
                <c:pt idx="34874">
                  <c:v>0.17525773195876199</c:v>
                </c:pt>
                <c:pt idx="34875">
                  <c:v>0.38255033557046902</c:v>
                </c:pt>
                <c:pt idx="34876">
                  <c:v>0.224755700325733</c:v>
                </c:pt>
                <c:pt idx="34877">
                  <c:v>0.23232323232323199</c:v>
                </c:pt>
                <c:pt idx="34878">
                  <c:v>0.221864951768488</c:v>
                </c:pt>
                <c:pt idx="34879">
                  <c:v>0.214285714285714</c:v>
                </c:pt>
                <c:pt idx="34880">
                  <c:v>8.6455331412103008E-3</c:v>
                </c:pt>
                <c:pt idx="34881">
                  <c:v>8.6455331412103008E-3</c:v>
                </c:pt>
                <c:pt idx="34882">
                  <c:v>8.6455331412103008E-3</c:v>
                </c:pt>
                <c:pt idx="34883">
                  <c:v>9.7087378640776604E-3</c:v>
                </c:pt>
                <c:pt idx="34884">
                  <c:v>9.8360655737705898E-3</c:v>
                </c:pt>
                <c:pt idx="34885">
                  <c:v>9.8039215686274092E-3</c:v>
                </c:pt>
                <c:pt idx="34886">
                  <c:v>1.2396694214876099E-2</c:v>
                </c:pt>
                <c:pt idx="34887">
                  <c:v>-1.9271948608136899E-2</c:v>
                </c:pt>
                <c:pt idx="34888">
                  <c:v>9.3425605536332196E-2</c:v>
                </c:pt>
                <c:pt idx="34889">
                  <c:v>0.10384615384615301</c:v>
                </c:pt>
                <c:pt idx="34890">
                  <c:v>0.149999999999999</c:v>
                </c:pt>
                <c:pt idx="34891">
                  <c:v>0.22018348623853201</c:v>
                </c:pt>
                <c:pt idx="34892">
                  <c:v>0.31828442437923199</c:v>
                </c:pt>
                <c:pt idx="34893">
                  <c:v>0.29864253393665102</c:v>
                </c:pt>
                <c:pt idx="34894">
                  <c:v>0.34920634920634902</c:v>
                </c:pt>
                <c:pt idx="34895">
                  <c:v>0.33007334963325102</c:v>
                </c:pt>
                <c:pt idx="34896">
                  <c:v>0.35620052770448501</c:v>
                </c:pt>
                <c:pt idx="34897">
                  <c:v>0.370473537604456</c:v>
                </c:pt>
                <c:pt idx="34898">
                  <c:v>0.38328530259366</c:v>
                </c:pt>
                <c:pt idx="34899">
                  <c:v>0.42028985507246303</c:v>
                </c:pt>
                <c:pt idx="34900">
                  <c:v>0.43236074270557001</c:v>
                </c:pt>
                <c:pt idx="34901">
                  <c:v>0.439560439560439</c:v>
                </c:pt>
                <c:pt idx="34902">
                  <c:v>0.52380952380952295</c:v>
                </c:pt>
                <c:pt idx="34903">
                  <c:v>0.51232876712328701</c:v>
                </c:pt>
                <c:pt idx="34904">
                  <c:v>0.49142857142857099</c:v>
                </c:pt>
                <c:pt idx="34905">
                  <c:v>0.48703170028818399</c:v>
                </c:pt>
                <c:pt idx="34906">
                  <c:v>0.56914893617021201</c:v>
                </c:pt>
                <c:pt idx="34907">
                  <c:v>0.60795454545454497</c:v>
                </c:pt>
                <c:pt idx="34908">
                  <c:v>0.62816901408450698</c:v>
                </c:pt>
                <c:pt idx="34909">
                  <c:v>0.56072351421188604</c:v>
                </c:pt>
                <c:pt idx="34910">
                  <c:v>0.55729166666666596</c:v>
                </c:pt>
                <c:pt idx="34911">
                  <c:v>0.55968169761273201</c:v>
                </c:pt>
                <c:pt idx="34912">
                  <c:v>0.56200527704485403</c:v>
                </c:pt>
                <c:pt idx="34913">
                  <c:v>0.59331476323119703</c:v>
                </c:pt>
                <c:pt idx="34914">
                  <c:v>0.61273209549071606</c:v>
                </c:pt>
                <c:pt idx="34915">
                  <c:v>0.607427055702917</c:v>
                </c:pt>
                <c:pt idx="34916">
                  <c:v>0.75577557755775504</c:v>
                </c:pt>
                <c:pt idx="34917">
                  <c:v>0.82078853046594902</c:v>
                </c:pt>
                <c:pt idx="34918">
                  <c:v>0.83882783882783796</c:v>
                </c:pt>
                <c:pt idx="34919">
                  <c:v>0.84166666666666601</c:v>
                </c:pt>
                <c:pt idx="34920">
                  <c:v>0.79238754325259497</c:v>
                </c:pt>
                <c:pt idx="34921">
                  <c:v>0.71812080536912704</c:v>
                </c:pt>
                <c:pt idx="34922">
                  <c:v>0.75081967213114698</c:v>
                </c:pt>
                <c:pt idx="34923">
                  <c:v>0.78694158075601295</c:v>
                </c:pt>
                <c:pt idx="34924">
                  <c:v>0.85767790262172205</c:v>
                </c:pt>
                <c:pt idx="34925">
                  <c:v>0.74110032362459499</c:v>
                </c:pt>
                <c:pt idx="34926">
                  <c:v>0.84671532846715303</c:v>
                </c:pt>
                <c:pt idx="34927">
                  <c:v>0.66548042704626298</c:v>
                </c:pt>
                <c:pt idx="34928">
                  <c:v>0.68152866242038201</c:v>
                </c:pt>
                <c:pt idx="34929">
                  <c:v>0.52249134948096798</c:v>
                </c:pt>
                <c:pt idx="34930">
                  <c:v>0.72072072072072002</c:v>
                </c:pt>
                <c:pt idx="34931">
                  <c:v>0.55038759689922401</c:v>
                </c:pt>
                <c:pt idx="34932">
                  <c:v>0.52982456140350798</c:v>
                </c:pt>
                <c:pt idx="34933">
                  <c:v>0.60159362549800699</c:v>
                </c:pt>
                <c:pt idx="34934">
                  <c:v>0.79057591623036605</c:v>
                </c:pt>
                <c:pt idx="34935">
                  <c:v>0.65367965367965297</c:v>
                </c:pt>
                <c:pt idx="34936">
                  <c:v>0.62999999999999901</c:v>
                </c:pt>
                <c:pt idx="34937">
                  <c:v>0.44486692015209101</c:v>
                </c:pt>
                <c:pt idx="34938">
                  <c:v>0.47014925373134298</c:v>
                </c:pt>
                <c:pt idx="34939">
                  <c:v>0.54310344827586199</c:v>
                </c:pt>
                <c:pt idx="34940">
                  <c:v>0.55462184873949505</c:v>
                </c:pt>
                <c:pt idx="34941">
                  <c:v>8.4985835694051295E-3</c:v>
                </c:pt>
                <c:pt idx="34942">
                  <c:v>9.2024539877299995E-3</c:v>
                </c:pt>
                <c:pt idx="34943">
                  <c:v>-5.2173913043478404E-3</c:v>
                </c:pt>
                <c:pt idx="34944">
                  <c:v>-5.4446460980035402E-3</c:v>
                </c:pt>
                <c:pt idx="34945">
                  <c:v>-5.2539404553415504E-3</c:v>
                </c:pt>
                <c:pt idx="34946">
                  <c:v>-5.5452865064695702E-3</c:v>
                </c:pt>
                <c:pt idx="34947">
                  <c:v>-1.11524163568772E-2</c:v>
                </c:pt>
                <c:pt idx="34948">
                  <c:v>0</c:v>
                </c:pt>
                <c:pt idx="34949">
                  <c:v>-3.9525691699604498E-3</c:v>
                </c:pt>
                <c:pt idx="34950">
                  <c:v>-3.90625E-3</c:v>
                </c:pt>
                <c:pt idx="34951">
                  <c:v>2.51450676982591E-2</c:v>
                </c:pt>
                <c:pt idx="34952">
                  <c:v>3.6328871892925302E-2</c:v>
                </c:pt>
                <c:pt idx="34953">
                  <c:v>3.9337474120082698E-2</c:v>
                </c:pt>
                <c:pt idx="34954">
                  <c:v>4.4534412955465598E-2</c:v>
                </c:pt>
                <c:pt idx="34955">
                  <c:v>-3.9525691699604498E-3</c:v>
                </c:pt>
                <c:pt idx="34956">
                  <c:v>-4.32900432900429E-3</c:v>
                </c:pt>
                <c:pt idx="34957">
                  <c:v>-4.2735042735042496E-3</c:v>
                </c:pt>
                <c:pt idx="34958">
                  <c:v>-4.5662100456620404E-3</c:v>
                </c:pt>
                <c:pt idx="34959">
                  <c:v>-4.0322580645162304E-3</c:v>
                </c:pt>
                <c:pt idx="34960">
                  <c:v>-4.06504065040658E-3</c:v>
                </c:pt>
                <c:pt idx="34961">
                  <c:v>-1.01010101010101E-2</c:v>
                </c:pt>
                <c:pt idx="34962">
                  <c:v>-1.02669404517454E-2</c:v>
                </c:pt>
                <c:pt idx="34963">
                  <c:v>-1.0183299389002001E-2</c:v>
                </c:pt>
                <c:pt idx="34964">
                  <c:v>-2.8571428571428401E-2</c:v>
                </c:pt>
                <c:pt idx="34965">
                  <c:v>-2.9288702928870199E-2</c:v>
                </c:pt>
                <c:pt idx="34966">
                  <c:v>-2.8000000000000001E-2</c:v>
                </c:pt>
                <c:pt idx="34967">
                  <c:v>-2.94117647058822E-2</c:v>
                </c:pt>
                <c:pt idx="34968">
                  <c:v>-2.9661016949152401E-2</c:v>
                </c:pt>
                <c:pt idx="34969">
                  <c:v>-3.2407407407407399E-2</c:v>
                </c:pt>
                <c:pt idx="34970">
                  <c:v>-3.1111111111110999E-2</c:v>
                </c:pt>
                <c:pt idx="34971">
                  <c:v>2.30946882217097E-3</c:v>
                </c:pt>
                <c:pt idx="34972">
                  <c:v>9.52380952380949E-3</c:v>
                </c:pt>
                <c:pt idx="34973">
                  <c:v>-3.1818181818181697E-2</c:v>
                </c:pt>
                <c:pt idx="34974">
                  <c:v>-3.4146341463414602E-2</c:v>
                </c:pt>
                <c:pt idx="34975">
                  <c:v>-3.8031319910514401E-2</c:v>
                </c:pt>
                <c:pt idx="34976">
                  <c:v>-4.2821158690176303E-2</c:v>
                </c:pt>
                <c:pt idx="34977">
                  <c:v>-4.4854881266490801E-2</c:v>
                </c:pt>
                <c:pt idx="34978">
                  <c:v>-4.6070460704606901E-2</c:v>
                </c:pt>
                <c:pt idx="34979">
                  <c:v>-4.7353760445682402E-2</c:v>
                </c:pt>
                <c:pt idx="34980">
                  <c:v>-2.1505376344085999E-2</c:v>
                </c:pt>
                <c:pt idx="34981">
                  <c:v>-2.2222222222222102E-2</c:v>
                </c:pt>
                <c:pt idx="34982">
                  <c:v>-2.7397260273972698E-2</c:v>
                </c:pt>
                <c:pt idx="34983">
                  <c:v>-3.7542662116040799E-2</c:v>
                </c:pt>
                <c:pt idx="34984">
                  <c:v>-3.8596491228069997E-2</c:v>
                </c:pt>
                <c:pt idx="34985">
                  <c:v>-3.7542662116040799E-2</c:v>
                </c:pt>
                <c:pt idx="34986">
                  <c:v>-3.4055727554179502E-2</c:v>
                </c:pt>
                <c:pt idx="34987">
                  <c:v>1.16959064327486E-2</c:v>
                </c:pt>
                <c:pt idx="34988">
                  <c:v>1.3245033112582801E-2</c:v>
                </c:pt>
                <c:pt idx="34989">
                  <c:v>1.3245033112582801E-2</c:v>
                </c:pt>
                <c:pt idx="34990">
                  <c:v>1.3793103448275799E-2</c:v>
                </c:pt>
                <c:pt idx="34991">
                  <c:v>3.2154340836012501E-3</c:v>
                </c:pt>
                <c:pt idx="34992">
                  <c:v>3.4129692832765E-3</c:v>
                </c:pt>
                <c:pt idx="34993">
                  <c:v>3.5335689045936599E-3</c:v>
                </c:pt>
                <c:pt idx="34994">
                  <c:v>1.35135135135135E-2</c:v>
                </c:pt>
                <c:pt idx="34995">
                  <c:v>1.3698630136986301E-2</c:v>
                </c:pt>
                <c:pt idx="34996">
                  <c:v>1.26582278481013E-2</c:v>
                </c:pt>
                <c:pt idx="34997">
                  <c:v>1.2121212121212199E-2</c:v>
                </c:pt>
                <c:pt idx="34998">
                  <c:v>1.16279069767442E-2</c:v>
                </c:pt>
                <c:pt idx="34999">
                  <c:v>1.2048192771084199E-2</c:v>
                </c:pt>
                <c:pt idx="35000">
                  <c:v>-7.8787878787878796E-2</c:v>
                </c:pt>
                <c:pt idx="35001">
                  <c:v>-5.3968253968253999E-2</c:v>
                </c:pt>
                <c:pt idx="35002">
                  <c:v>-6.3291139240506195E-2</c:v>
                </c:pt>
                <c:pt idx="35003">
                  <c:v>-4.2674253200569697E-3</c:v>
                </c:pt>
                <c:pt idx="35004">
                  <c:v>-4.6224961479199803E-3</c:v>
                </c:pt>
                <c:pt idx="35005">
                  <c:v>-5.0420168067226703E-3</c:v>
                </c:pt>
                <c:pt idx="35006">
                  <c:v>-5.0420168067226703E-3</c:v>
                </c:pt>
                <c:pt idx="35007">
                  <c:v>-5.1993067590987404E-3</c:v>
                </c:pt>
                <c:pt idx="35008">
                  <c:v>-5.6710775047259503E-3</c:v>
                </c:pt>
                <c:pt idx="35009">
                  <c:v>-6.74157303370792E-3</c:v>
                </c:pt>
                <c:pt idx="35010">
                  <c:v>-6.5359477124182696E-3</c:v>
                </c:pt>
                <c:pt idx="35011">
                  <c:v>-6.8965517241379396E-3</c:v>
                </c:pt>
                <c:pt idx="35012">
                  <c:v>0.114068441064638</c:v>
                </c:pt>
                <c:pt idx="35013">
                  <c:v>9.4594594594594503E-2</c:v>
                </c:pt>
                <c:pt idx="35014">
                  <c:v>0.107142857142857</c:v>
                </c:pt>
                <c:pt idx="35015">
                  <c:v>-7.3710073710073704E-3</c:v>
                </c:pt>
                <c:pt idx="35016">
                  <c:v>-7.4812967581048204E-3</c:v>
                </c:pt>
                <c:pt idx="35017">
                  <c:v>-2.74314214463839E-2</c:v>
                </c:pt>
                <c:pt idx="35018">
                  <c:v>8.0952380952380804E-2</c:v>
                </c:pt>
                <c:pt idx="35019">
                  <c:v>5.3921568627450997E-2</c:v>
                </c:pt>
                <c:pt idx="35020">
                  <c:v>5.6994818652849701E-2</c:v>
                </c:pt>
                <c:pt idx="35021">
                  <c:v>8.3333333333333204E-2</c:v>
                </c:pt>
                <c:pt idx="35022">
                  <c:v>8.3333333333333204E-2</c:v>
                </c:pt>
                <c:pt idx="35023">
                  <c:v>7.5862068965517102E-2</c:v>
                </c:pt>
                <c:pt idx="35024">
                  <c:v>7.7464788732394194E-2</c:v>
                </c:pt>
                <c:pt idx="35025">
                  <c:v>7.1428571428571397E-2</c:v>
                </c:pt>
                <c:pt idx="35026">
                  <c:v>9.1503267973856106E-2</c:v>
                </c:pt>
                <c:pt idx="35027">
                  <c:v>6.5743944636678098E-2</c:v>
                </c:pt>
                <c:pt idx="35028">
                  <c:v>7.6305220883534197E-2</c:v>
                </c:pt>
                <c:pt idx="35029">
                  <c:v>4.4444444444444696E-3</c:v>
                </c:pt>
                <c:pt idx="35030">
                  <c:v>9.2682926829268306E-2</c:v>
                </c:pt>
                <c:pt idx="35031">
                  <c:v>6.1611374407582999E-2</c:v>
                </c:pt>
                <c:pt idx="35032">
                  <c:v>0.26126126126126098</c:v>
                </c:pt>
                <c:pt idx="35033">
                  <c:v>0.241666666666666</c:v>
                </c:pt>
                <c:pt idx="35034">
                  <c:v>0.25892857142857101</c:v>
                </c:pt>
                <c:pt idx="35035">
                  <c:v>0.25925925925925902</c:v>
                </c:pt>
                <c:pt idx="35036">
                  <c:v>0.27927927927927898</c:v>
                </c:pt>
                <c:pt idx="35037">
                  <c:v>0.26956521739130401</c:v>
                </c:pt>
                <c:pt idx="35038">
                  <c:v>0.25110132158590298</c:v>
                </c:pt>
                <c:pt idx="35039">
                  <c:v>-4.2313117066290398E-3</c:v>
                </c:pt>
                <c:pt idx="35040">
                  <c:v>-4.5801526717557097E-3</c:v>
                </c:pt>
                <c:pt idx="35041">
                  <c:v>-4.84652665589657E-3</c:v>
                </c:pt>
                <c:pt idx="35042">
                  <c:v>0</c:v>
                </c:pt>
                <c:pt idx="35043">
                  <c:v>0</c:v>
                </c:pt>
                <c:pt idx="35044">
                  <c:v>0</c:v>
                </c:pt>
                <c:pt idx="35045">
                  <c:v>-2.3622047244094401E-2</c:v>
                </c:pt>
                <c:pt idx="35046">
                  <c:v>-2.2900763358778501E-2</c:v>
                </c:pt>
                <c:pt idx="35047">
                  <c:v>-2.27272727272727E-2</c:v>
                </c:pt>
                <c:pt idx="35048">
                  <c:v>-1.7341040462427602E-2</c:v>
                </c:pt>
                <c:pt idx="35049">
                  <c:v>-1.83299389002036E-2</c:v>
                </c:pt>
                <c:pt idx="35050">
                  <c:v>-1.3157894736842E-2</c:v>
                </c:pt>
                <c:pt idx="35051">
                  <c:v>-1.2E-2</c:v>
                </c:pt>
                <c:pt idx="35052">
                  <c:v>-1.1857707509881301E-2</c:v>
                </c:pt>
                <c:pt idx="35053">
                  <c:v>-4.0776699029126201E-2</c:v>
                </c:pt>
                <c:pt idx="35054">
                  <c:v>-4.0776699029126201E-2</c:v>
                </c:pt>
                <c:pt idx="35055">
                  <c:v>-4.7619047619047603E-2</c:v>
                </c:pt>
                <c:pt idx="35056">
                  <c:v>-6.0913705583756299E-2</c:v>
                </c:pt>
                <c:pt idx="35057">
                  <c:v>-5.8536585365853697E-2</c:v>
                </c:pt>
                <c:pt idx="35058">
                  <c:v>-2.91262135922329E-2</c:v>
                </c:pt>
                <c:pt idx="35059">
                  <c:v>-2.7692307692307599E-2</c:v>
                </c:pt>
                <c:pt idx="35060">
                  <c:v>-2.2653721682847901E-2</c:v>
                </c:pt>
                <c:pt idx="35061">
                  <c:v>-7.1895424836601204E-2</c:v>
                </c:pt>
                <c:pt idx="35062">
                  <c:v>-6.1488673139158602E-2</c:v>
                </c:pt>
                <c:pt idx="35063">
                  <c:v>-6.7615658362989203E-2</c:v>
                </c:pt>
                <c:pt idx="35064">
                  <c:v>-1.21951219512195E-2</c:v>
                </c:pt>
                <c:pt idx="35065">
                  <c:v>-6.4327485380116997E-2</c:v>
                </c:pt>
                <c:pt idx="35066">
                  <c:v>3.9325842696629199E-2</c:v>
                </c:pt>
                <c:pt idx="35067">
                  <c:v>8.5043988269794604E-2</c:v>
                </c:pt>
                <c:pt idx="35068">
                  <c:v>8.9783281733746001E-2</c:v>
                </c:pt>
                <c:pt idx="35069">
                  <c:v>-4.4692737430167502E-2</c:v>
                </c:pt>
                <c:pt idx="35070">
                  <c:v>-4.3010752688171998E-2</c:v>
                </c:pt>
                <c:pt idx="35071">
                  <c:v>-7.2886297376093298E-2</c:v>
                </c:pt>
                <c:pt idx="35072">
                  <c:v>-2.0057306590257801E-2</c:v>
                </c:pt>
                <c:pt idx="35073">
                  <c:v>-3.35570469798658E-2</c:v>
                </c:pt>
                <c:pt idx="35074">
                  <c:v>0.156342182890855</c:v>
                </c:pt>
                <c:pt idx="35075">
                  <c:v>0.19999999999999901</c:v>
                </c:pt>
                <c:pt idx="35076">
                  <c:v>0.18115942028985499</c:v>
                </c:pt>
                <c:pt idx="35077">
                  <c:v>0.19230769230769201</c:v>
                </c:pt>
                <c:pt idx="35078">
                  <c:v>0.204633204633204</c:v>
                </c:pt>
                <c:pt idx="35079">
                  <c:v>0.22175732217573199</c:v>
                </c:pt>
                <c:pt idx="35080">
                  <c:v>0.24137931034482701</c:v>
                </c:pt>
                <c:pt idx="35081">
                  <c:v>0.33333333333333298</c:v>
                </c:pt>
                <c:pt idx="35082">
                  <c:v>0.30212765957446802</c:v>
                </c:pt>
                <c:pt idx="35083">
                  <c:v>0.27441860465116202</c:v>
                </c:pt>
                <c:pt idx="35084">
                  <c:v>0.26940639269406302</c:v>
                </c:pt>
                <c:pt idx="35085">
                  <c:v>0.19999999999999901</c:v>
                </c:pt>
                <c:pt idx="35086">
                  <c:v>0.27699530516431897</c:v>
                </c:pt>
                <c:pt idx="35087">
                  <c:v>0.28780487804878002</c:v>
                </c:pt>
                <c:pt idx="35088">
                  <c:v>0.29353233830845699</c:v>
                </c:pt>
                <c:pt idx="35089">
                  <c:v>0.27722772277227697</c:v>
                </c:pt>
                <c:pt idx="35090">
                  <c:v>0.29648241206030101</c:v>
                </c:pt>
                <c:pt idx="35091">
                  <c:v>0.27699530516431897</c:v>
                </c:pt>
                <c:pt idx="35092">
                  <c:v>0.27188940092165897</c:v>
                </c:pt>
                <c:pt idx="35093">
                  <c:v>0.24324324324324301</c:v>
                </c:pt>
                <c:pt idx="35094">
                  <c:v>0.23478260869565201</c:v>
                </c:pt>
                <c:pt idx="35095">
                  <c:v>0.218884120171673</c:v>
                </c:pt>
                <c:pt idx="35096">
                  <c:v>0.22270742358078599</c:v>
                </c:pt>
                <c:pt idx="35097">
                  <c:v>0.24626865671641701</c:v>
                </c:pt>
                <c:pt idx="35098">
                  <c:v>0.27731092436974702</c:v>
                </c:pt>
                <c:pt idx="35099">
                  <c:v>0.22314049586776799</c:v>
                </c:pt>
                <c:pt idx="35100">
                  <c:v>0.24324324324324301</c:v>
                </c:pt>
                <c:pt idx="35101">
                  <c:v>0.18461538461538399</c:v>
                </c:pt>
                <c:pt idx="35102">
                  <c:v>0.169811320754716</c:v>
                </c:pt>
                <c:pt idx="35103">
                  <c:v>2.1707670043415301E-2</c:v>
                </c:pt>
                <c:pt idx="35104">
                  <c:v>2.1707670043415301E-2</c:v>
                </c:pt>
                <c:pt idx="35105">
                  <c:v>2.5728987993138799E-2</c:v>
                </c:pt>
                <c:pt idx="35106">
                  <c:v>2.7422303473491699E-2</c:v>
                </c:pt>
                <c:pt idx="35107">
                  <c:v>2.91262135922329E-2</c:v>
                </c:pt>
                <c:pt idx="35108">
                  <c:v>1.7274472168905899E-2</c:v>
                </c:pt>
                <c:pt idx="35109">
                  <c:v>1.8181818181818001E-2</c:v>
                </c:pt>
                <c:pt idx="35110">
                  <c:v>3.4068136272544999E-2</c:v>
                </c:pt>
                <c:pt idx="35111">
                  <c:v>3.6876355748373099E-2</c:v>
                </c:pt>
                <c:pt idx="35112">
                  <c:v>8.4536082474226698E-2</c:v>
                </c:pt>
                <c:pt idx="35113">
                  <c:v>3.4068136272544999E-2</c:v>
                </c:pt>
                <c:pt idx="35114">
                  <c:v>4.3999999999999997E-2</c:v>
                </c:pt>
                <c:pt idx="35115">
                  <c:v>8.1318681318681196E-2</c:v>
                </c:pt>
                <c:pt idx="35116">
                  <c:v>8.5057471264367898E-2</c:v>
                </c:pt>
                <c:pt idx="35117">
                  <c:v>7.8891257995735695E-2</c:v>
                </c:pt>
                <c:pt idx="35118">
                  <c:v>8.7336244541484698E-2</c:v>
                </c:pt>
                <c:pt idx="35119">
                  <c:v>7.1129707112970605E-2</c:v>
                </c:pt>
                <c:pt idx="35120">
                  <c:v>8.8541666666666699E-2</c:v>
                </c:pt>
                <c:pt idx="35121">
                  <c:v>0.105590062111801</c:v>
                </c:pt>
                <c:pt idx="35122">
                  <c:v>0.11111111111111099</c:v>
                </c:pt>
                <c:pt idx="35123">
                  <c:v>8.3832335329341298E-2</c:v>
                </c:pt>
                <c:pt idx="35124">
                  <c:v>8.6956521739130294E-2</c:v>
                </c:pt>
                <c:pt idx="35125">
                  <c:v>9.4594594594594503E-2</c:v>
                </c:pt>
                <c:pt idx="35126">
                  <c:v>9.3333333333333199E-2</c:v>
                </c:pt>
                <c:pt idx="35127">
                  <c:v>2.0648967551622301E-2</c:v>
                </c:pt>
                <c:pt idx="35128">
                  <c:v>3.0395136778116299E-3</c:v>
                </c:pt>
                <c:pt idx="35129">
                  <c:v>2.1943573667711599E-2</c:v>
                </c:pt>
                <c:pt idx="35130">
                  <c:v>2.6217228464419502E-2</c:v>
                </c:pt>
                <c:pt idx="35131">
                  <c:v>2.5454545454545299E-2</c:v>
                </c:pt>
                <c:pt idx="35132">
                  <c:v>2.0648967551622301E-2</c:v>
                </c:pt>
                <c:pt idx="35133">
                  <c:v>4.6242774566473903E-2</c:v>
                </c:pt>
                <c:pt idx="35134">
                  <c:v>6.01503759398496E-2</c:v>
                </c:pt>
                <c:pt idx="35135">
                  <c:v>3.6363636363636498E-3</c:v>
                </c:pt>
                <c:pt idx="35136">
                  <c:v>3.7453183520599299E-3</c:v>
                </c:pt>
                <c:pt idx="35137">
                  <c:v>-3.03030303030302E-2</c:v>
                </c:pt>
                <c:pt idx="35138">
                  <c:v>3.0864197530864099E-2</c:v>
                </c:pt>
                <c:pt idx="35139">
                  <c:v>2.2222222222222102E-2</c:v>
                </c:pt>
                <c:pt idx="35140">
                  <c:v>2.37288135593221E-2</c:v>
                </c:pt>
                <c:pt idx="35141">
                  <c:v>8.4985835694051295E-3</c:v>
                </c:pt>
                <c:pt idx="35142">
                  <c:v>9.2024539877299995E-3</c:v>
                </c:pt>
                <c:pt idx="35143">
                  <c:v>9.8360655737705898E-3</c:v>
                </c:pt>
                <c:pt idx="35144">
                  <c:v>1.00334448160535E-2</c:v>
                </c:pt>
                <c:pt idx="35145">
                  <c:v>0</c:v>
                </c:pt>
                <c:pt idx="35146">
                  <c:v>9.6774193548387899E-3</c:v>
                </c:pt>
                <c:pt idx="35147">
                  <c:v>3.3492822966507199E-2</c:v>
                </c:pt>
                <c:pt idx="35148">
                  <c:v>-9.8684210526316304E-3</c:v>
                </c:pt>
                <c:pt idx="35149">
                  <c:v>-1.2E-2</c:v>
                </c:pt>
                <c:pt idx="35150">
                  <c:v>4.14201183431952E-2</c:v>
                </c:pt>
                <c:pt idx="35151">
                  <c:v>4.3841336116910302E-2</c:v>
                </c:pt>
                <c:pt idx="35152">
                  <c:v>4.0307101727447198E-2</c:v>
                </c:pt>
                <c:pt idx="35153">
                  <c:v>3.4749034749034603E-2</c:v>
                </c:pt>
                <c:pt idx="35154">
                  <c:v>3.5019455252918302E-2</c:v>
                </c:pt>
                <c:pt idx="35155">
                  <c:v>3.6144578313252997E-2</c:v>
                </c:pt>
                <c:pt idx="35156">
                  <c:v>5.0420168067226899E-2</c:v>
                </c:pt>
                <c:pt idx="35157">
                  <c:v>6.3157894736842702E-3</c:v>
                </c:pt>
                <c:pt idx="35158">
                  <c:v>6.3694267515923501E-3</c:v>
                </c:pt>
                <c:pt idx="35159">
                  <c:v>-5.0847457627118703E-2</c:v>
                </c:pt>
                <c:pt idx="35160">
                  <c:v>9.0487238979118201E-2</c:v>
                </c:pt>
                <c:pt idx="35161">
                  <c:v>-1.30434782608694E-2</c:v>
                </c:pt>
                <c:pt idx="35162">
                  <c:v>-1.34529147982063E-2</c:v>
                </c:pt>
                <c:pt idx="35163">
                  <c:v>-1.86046511627906E-2</c:v>
                </c:pt>
                <c:pt idx="35164">
                  <c:v>2.3310023310023601E-3</c:v>
                </c:pt>
                <c:pt idx="35165">
                  <c:v>-1.18764845605701E-2</c:v>
                </c:pt>
                <c:pt idx="35166">
                  <c:v>-1.2853470437018E-2</c:v>
                </c:pt>
                <c:pt idx="35167">
                  <c:v>-1.32625994694959E-2</c:v>
                </c:pt>
                <c:pt idx="35168">
                  <c:v>-1.66112956810631E-2</c:v>
                </c:pt>
                <c:pt idx="35169">
                  <c:v>-7.6923076923076802E-2</c:v>
                </c:pt>
                <c:pt idx="35170">
                  <c:v>3.8910505836575698E-3</c:v>
                </c:pt>
                <c:pt idx="35171">
                  <c:v>3.7453183520599299E-3</c:v>
                </c:pt>
                <c:pt idx="35172">
                  <c:v>-7.3482428115015902E-2</c:v>
                </c:pt>
                <c:pt idx="35173">
                  <c:v>-7.5144508670520194E-2</c:v>
                </c:pt>
                <c:pt idx="35174">
                  <c:v>-7.7844311377245498E-2</c:v>
                </c:pt>
                <c:pt idx="35175">
                  <c:v>-4.6666666666666599E-2</c:v>
                </c:pt>
                <c:pt idx="35176">
                  <c:v>-3.6789297658862803E-2</c:v>
                </c:pt>
                <c:pt idx="35177">
                  <c:v>-7.7441077441077394E-2</c:v>
                </c:pt>
                <c:pt idx="35178">
                  <c:v>-0.107981220657277</c:v>
                </c:pt>
                <c:pt idx="35179">
                  <c:v>-0.23584905660377301</c:v>
                </c:pt>
                <c:pt idx="35180">
                  <c:v>-0.11607142857142801</c:v>
                </c:pt>
                <c:pt idx="35181">
                  <c:v>-0.11016949152542301</c:v>
                </c:pt>
                <c:pt idx="35182">
                  <c:v>-0.100775193798449</c:v>
                </c:pt>
                <c:pt idx="35183">
                  <c:v>-0.103139013452914</c:v>
                </c:pt>
                <c:pt idx="35184">
                  <c:v>-8.8122605363984696E-2</c:v>
                </c:pt>
                <c:pt idx="35185">
                  <c:v>-0.30281690140845002</c:v>
                </c:pt>
                <c:pt idx="35186">
                  <c:v>-0.131832797427652</c:v>
                </c:pt>
                <c:pt idx="35187">
                  <c:v>-0.131832797427652</c:v>
                </c:pt>
                <c:pt idx="35188">
                  <c:v>-0.13442622950819599</c:v>
                </c:pt>
                <c:pt idx="35189">
                  <c:v>-0.138047138047137</c:v>
                </c:pt>
                <c:pt idx="35190">
                  <c:v>-0.14285714285714199</c:v>
                </c:pt>
                <c:pt idx="35191">
                  <c:v>-0.154471544715447</c:v>
                </c:pt>
                <c:pt idx="35192">
                  <c:v>-0.16734693877550999</c:v>
                </c:pt>
                <c:pt idx="35193">
                  <c:v>-0.233333333333333</c:v>
                </c:pt>
                <c:pt idx="35194">
                  <c:v>-0.22689075630252101</c:v>
                </c:pt>
                <c:pt idx="35195">
                  <c:v>-0.232758620689655</c:v>
                </c:pt>
                <c:pt idx="35196">
                  <c:v>-0.23684210526315699</c:v>
                </c:pt>
                <c:pt idx="35197">
                  <c:v>-0.238938053097345</c:v>
                </c:pt>
                <c:pt idx="35198">
                  <c:v>-0.22131147540983501</c:v>
                </c:pt>
                <c:pt idx="35199">
                  <c:v>-0.156626506024096</c:v>
                </c:pt>
                <c:pt idx="35200">
                  <c:v>-0.14516129032257999</c:v>
                </c:pt>
                <c:pt idx="35201">
                  <c:v>-0.16513761467889801</c:v>
                </c:pt>
                <c:pt idx="35202">
                  <c:v>-0.169811320754716</c:v>
                </c:pt>
                <c:pt idx="35203">
                  <c:v>-0.17821782178217799</c:v>
                </c:pt>
                <c:pt idx="35204">
                  <c:v>-0.19999999999999901</c:v>
                </c:pt>
                <c:pt idx="35205">
                  <c:v>-0.171806167400881</c:v>
                </c:pt>
                <c:pt idx="35206">
                  <c:v>-0.14563106796116401</c:v>
                </c:pt>
                <c:pt idx="35207">
                  <c:v>-0.289575289575289</c:v>
                </c:pt>
                <c:pt idx="35208">
                  <c:v>-0.40983606557377</c:v>
                </c:pt>
                <c:pt idx="35209">
                  <c:v>-0.32727272727272699</c:v>
                </c:pt>
                <c:pt idx="35210">
                  <c:v>-0.30841121495327001</c:v>
                </c:pt>
                <c:pt idx="35211">
                  <c:v>-0.217877094972066</c:v>
                </c:pt>
                <c:pt idx="35212">
                  <c:v>-0.217391304347826</c:v>
                </c:pt>
                <c:pt idx="35213">
                  <c:v>-0.203619909502262</c:v>
                </c:pt>
                <c:pt idx="35214">
                  <c:v>-0.167420814479638</c:v>
                </c:pt>
                <c:pt idx="35215">
                  <c:v>-0.14979757085020201</c:v>
                </c:pt>
                <c:pt idx="35216">
                  <c:v>-0.138211382113821</c:v>
                </c:pt>
                <c:pt idx="35217">
                  <c:v>-0.19282511210762299</c:v>
                </c:pt>
                <c:pt idx="35218">
                  <c:v>-0.19111111111111101</c:v>
                </c:pt>
                <c:pt idx="35219">
                  <c:v>-0.27102803738317699</c:v>
                </c:pt>
                <c:pt idx="35220">
                  <c:v>-0.37662337662337603</c:v>
                </c:pt>
                <c:pt idx="35221">
                  <c:v>-0.394736842105263</c:v>
                </c:pt>
                <c:pt idx="35222">
                  <c:v>-8.8757396449704096E-2</c:v>
                </c:pt>
                <c:pt idx="35223">
                  <c:v>6.9767441860465004E-2</c:v>
                </c:pt>
                <c:pt idx="35224">
                  <c:v>5.2023121387283197E-2</c:v>
                </c:pt>
                <c:pt idx="35225">
                  <c:v>-2.59365994236311E-2</c:v>
                </c:pt>
                <c:pt idx="35226">
                  <c:v>-3.0716723549488002E-2</c:v>
                </c:pt>
                <c:pt idx="35227">
                  <c:v>-4.4609665427509201E-2</c:v>
                </c:pt>
                <c:pt idx="35228">
                  <c:v>-4.54545454545454E-2</c:v>
                </c:pt>
                <c:pt idx="35229">
                  <c:v>-4.3956043956044001E-2</c:v>
                </c:pt>
                <c:pt idx="35230">
                  <c:v>-4.1237113402061903E-2</c:v>
                </c:pt>
                <c:pt idx="35231">
                  <c:v>-4.19580419580418E-2</c:v>
                </c:pt>
                <c:pt idx="35232">
                  <c:v>-4.8000000000000001E-2</c:v>
                </c:pt>
                <c:pt idx="35233">
                  <c:v>-5.0420168067226899E-2</c:v>
                </c:pt>
                <c:pt idx="35234">
                  <c:v>-4.91803278688525E-2</c:v>
                </c:pt>
                <c:pt idx="35235">
                  <c:v>-5.2401746724890702E-2</c:v>
                </c:pt>
                <c:pt idx="35236">
                  <c:v>-6.7114093959732496E-3</c:v>
                </c:pt>
                <c:pt idx="35237">
                  <c:v>4.6632124352331501E-2</c:v>
                </c:pt>
                <c:pt idx="35238">
                  <c:v>5.1851851851851802E-2</c:v>
                </c:pt>
                <c:pt idx="35239">
                  <c:v>-1.60427807486631E-2</c:v>
                </c:pt>
                <c:pt idx="35240">
                  <c:v>7.44416873449127E-3</c:v>
                </c:pt>
                <c:pt idx="35241">
                  <c:v>7.5566750629722998E-3</c:v>
                </c:pt>
                <c:pt idx="35242">
                  <c:v>2.2332506203474E-2</c:v>
                </c:pt>
                <c:pt idx="35243">
                  <c:v>0</c:v>
                </c:pt>
                <c:pt idx="35244">
                  <c:v>0</c:v>
                </c:pt>
                <c:pt idx="35245">
                  <c:v>6.6997518610421899E-2</c:v>
                </c:pt>
                <c:pt idx="35246">
                  <c:v>7.7333333333333198E-2</c:v>
                </c:pt>
                <c:pt idx="35247">
                  <c:v>0.17274939172749301</c:v>
                </c:pt>
                <c:pt idx="35248">
                  <c:v>0.17108433734939699</c:v>
                </c:pt>
                <c:pt idx="35249">
                  <c:v>0.17530864197530799</c:v>
                </c:pt>
                <c:pt idx="35250">
                  <c:v>0.123152709359605</c:v>
                </c:pt>
                <c:pt idx="35251">
                  <c:v>0.112612612612612</c:v>
                </c:pt>
                <c:pt idx="35252">
                  <c:v>0.11415525114155201</c:v>
                </c:pt>
                <c:pt idx="35253">
                  <c:v>0.110619469026548</c:v>
                </c:pt>
                <c:pt idx="35254">
                  <c:v>6.6666666666666596E-2</c:v>
                </c:pt>
                <c:pt idx="35255">
                  <c:v>7.6555023923444904E-2</c:v>
                </c:pt>
                <c:pt idx="35256">
                  <c:v>8.3769633507853394E-2</c:v>
                </c:pt>
                <c:pt idx="35257">
                  <c:v>8.3798882681564296E-2</c:v>
                </c:pt>
                <c:pt idx="35258">
                  <c:v>9.8684210526315694E-2</c:v>
                </c:pt>
                <c:pt idx="35259">
                  <c:v>8.8888888888888795E-2</c:v>
                </c:pt>
                <c:pt idx="35260">
                  <c:v>0.163636363636363</c:v>
                </c:pt>
                <c:pt idx="35261">
                  <c:v>0.17647058823529399</c:v>
                </c:pt>
                <c:pt idx="35262">
                  <c:v>0.18320610687022901</c:v>
                </c:pt>
                <c:pt idx="35263">
                  <c:v>0.17910447761194001</c:v>
                </c:pt>
                <c:pt idx="35264">
                  <c:v>0.21189591078066899</c:v>
                </c:pt>
                <c:pt idx="35265">
                  <c:v>0.18620689655172401</c:v>
                </c:pt>
                <c:pt idx="35266">
                  <c:v>0.215017064846416</c:v>
                </c:pt>
                <c:pt idx="35267">
                  <c:v>0.209302325581395</c:v>
                </c:pt>
                <c:pt idx="35268">
                  <c:v>0.255520504731861</c:v>
                </c:pt>
                <c:pt idx="35269">
                  <c:v>0.26557377049180297</c:v>
                </c:pt>
                <c:pt idx="35270">
                  <c:v>0.26</c:v>
                </c:pt>
                <c:pt idx="35271">
                  <c:v>0.26</c:v>
                </c:pt>
                <c:pt idx="35272">
                  <c:v>0.27450980392156799</c:v>
                </c:pt>
                <c:pt idx="35273">
                  <c:v>0.32404181184668901</c:v>
                </c:pt>
                <c:pt idx="35274">
                  <c:v>0.33788395904436802</c:v>
                </c:pt>
                <c:pt idx="35275">
                  <c:v>0.37102473498233202</c:v>
                </c:pt>
                <c:pt idx="35276">
                  <c:v>0.408637873754152</c:v>
                </c:pt>
                <c:pt idx="35277">
                  <c:v>0.400651465798045</c:v>
                </c:pt>
                <c:pt idx="35278">
                  <c:v>0.445544554455445</c:v>
                </c:pt>
                <c:pt idx="35279">
                  <c:v>0.45762711864406702</c:v>
                </c:pt>
                <c:pt idx="35280">
                  <c:v>0.45762711864406702</c:v>
                </c:pt>
                <c:pt idx="35281">
                  <c:v>-8.6455331412103008E-3</c:v>
                </c:pt>
                <c:pt idx="35282">
                  <c:v>-1.02389078498292E-2</c:v>
                </c:pt>
                <c:pt idx="35283">
                  <c:v>-1.09890109890109E-2</c:v>
                </c:pt>
                <c:pt idx="35284">
                  <c:v>-1.0752688172042999E-2</c:v>
                </c:pt>
                <c:pt idx="35285">
                  <c:v>-1.06761565836299E-2</c:v>
                </c:pt>
                <c:pt idx="35286">
                  <c:v>-1.04895104895104E-2</c:v>
                </c:pt>
                <c:pt idx="35287">
                  <c:v>-1.02389078498292E-2</c:v>
                </c:pt>
                <c:pt idx="35288">
                  <c:v>-1.0948905109489E-2</c:v>
                </c:pt>
                <c:pt idx="35289">
                  <c:v>1.0791366906474699E-2</c:v>
                </c:pt>
                <c:pt idx="35290">
                  <c:v>1.12781954887217E-2</c:v>
                </c:pt>
                <c:pt idx="35291">
                  <c:v>1.38888888888888E-2</c:v>
                </c:pt>
                <c:pt idx="35292">
                  <c:v>6.2370062370062903E-3</c:v>
                </c:pt>
                <c:pt idx="35293">
                  <c:v>1.26050420168066E-2</c:v>
                </c:pt>
                <c:pt idx="35294">
                  <c:v>1.32158590308371E-2</c:v>
                </c:pt>
                <c:pt idx="35295">
                  <c:v>1.2765957446808401E-2</c:v>
                </c:pt>
                <c:pt idx="35296">
                  <c:v>1.4778325123152801E-2</c:v>
                </c:pt>
                <c:pt idx="35297">
                  <c:v>6.6997518610421899E-2</c:v>
                </c:pt>
                <c:pt idx="35298">
                  <c:v>3.8363171355498799E-2</c:v>
                </c:pt>
                <c:pt idx="35299">
                  <c:v>4.4117647058823498E-2</c:v>
                </c:pt>
                <c:pt idx="35300">
                  <c:v>3.8560411311053998E-2</c:v>
                </c:pt>
                <c:pt idx="35301">
                  <c:v>9.3167701863354102E-2</c:v>
                </c:pt>
                <c:pt idx="35302">
                  <c:v>7.1633237822349594E-2</c:v>
                </c:pt>
                <c:pt idx="35303">
                  <c:v>8.8235294117646898E-2</c:v>
                </c:pt>
                <c:pt idx="35304">
                  <c:v>7.8717201166180695E-2</c:v>
                </c:pt>
                <c:pt idx="35305">
                  <c:v>0.10204081632653</c:v>
                </c:pt>
                <c:pt idx="35306">
                  <c:v>0.112426035502958</c:v>
                </c:pt>
                <c:pt idx="35307">
                  <c:v>0.114457831325301</c:v>
                </c:pt>
                <c:pt idx="35308">
                  <c:v>0.101449275362318</c:v>
                </c:pt>
                <c:pt idx="35309">
                  <c:v>5.3475935828876997E-2</c:v>
                </c:pt>
                <c:pt idx="35310">
                  <c:v>4.6575342465753303E-2</c:v>
                </c:pt>
                <c:pt idx="35311">
                  <c:v>4.7887323943661901E-2</c:v>
                </c:pt>
                <c:pt idx="35312">
                  <c:v>5.6478405315614599E-2</c:v>
                </c:pt>
                <c:pt idx="35313">
                  <c:v>6.9930069930070797E-3</c:v>
                </c:pt>
                <c:pt idx="35314">
                  <c:v>5.3627760252366E-2</c:v>
                </c:pt>
                <c:pt idx="35315">
                  <c:v>-0.21070234113712299</c:v>
                </c:pt>
                <c:pt idx="35316">
                  <c:v>1.74418604651163E-2</c:v>
                </c:pt>
                <c:pt idx="35317">
                  <c:v>1.8927444794952699E-2</c:v>
                </c:pt>
                <c:pt idx="35318">
                  <c:v>2.1505376344085999E-2</c:v>
                </c:pt>
                <c:pt idx="35319">
                  <c:v>1.8796992481203E-2</c:v>
                </c:pt>
                <c:pt idx="35320">
                  <c:v>3.0534351145038201E-2</c:v>
                </c:pt>
                <c:pt idx="35321">
                  <c:v>3.2520325203251897E-2</c:v>
                </c:pt>
                <c:pt idx="35322">
                  <c:v>3.8229376257545099E-2</c:v>
                </c:pt>
                <c:pt idx="35323">
                  <c:v>3.4482758620689703E-2</c:v>
                </c:pt>
                <c:pt idx="35324">
                  <c:v>5.6000000000000001E-2</c:v>
                </c:pt>
                <c:pt idx="35325">
                  <c:v>6.1403508771929703E-2</c:v>
                </c:pt>
                <c:pt idx="35326">
                  <c:v>6.3636363636363699E-2</c:v>
                </c:pt>
                <c:pt idx="35327">
                  <c:v>6.1674008810572702E-2</c:v>
                </c:pt>
                <c:pt idx="35328">
                  <c:v>6.25E-2</c:v>
                </c:pt>
                <c:pt idx="35329">
                  <c:v>6.39269406392695E-2</c:v>
                </c:pt>
                <c:pt idx="35330">
                  <c:v>8.2666666666666597E-2</c:v>
                </c:pt>
                <c:pt idx="35331">
                  <c:v>9.4801223241590196E-2</c:v>
                </c:pt>
                <c:pt idx="35332">
                  <c:v>9.9041533546325902E-2</c:v>
                </c:pt>
                <c:pt idx="35333">
                  <c:v>0.10606060606060499</c:v>
                </c:pt>
                <c:pt idx="35334">
                  <c:v>0.11969111969111899</c:v>
                </c:pt>
                <c:pt idx="35335">
                  <c:v>8.3333333333333204E-2</c:v>
                </c:pt>
                <c:pt idx="35336">
                  <c:v>-7.4626865671640896E-3</c:v>
                </c:pt>
                <c:pt idx="35337">
                  <c:v>-2.0242914979757099E-2</c:v>
                </c:pt>
                <c:pt idx="35338">
                  <c:v>-1.8587360594795401E-2</c:v>
                </c:pt>
                <c:pt idx="35339">
                  <c:v>-5.1094890510948898E-2</c:v>
                </c:pt>
                <c:pt idx="35340">
                  <c:v>-1.7064846416382201E-2</c:v>
                </c:pt>
                <c:pt idx="35341">
                  <c:v>3.66300366300365E-3</c:v>
                </c:pt>
                <c:pt idx="35342">
                  <c:v>4.6511627906977698E-3</c:v>
                </c:pt>
                <c:pt idx="35343">
                  <c:v>-7.8125E-2</c:v>
                </c:pt>
                <c:pt idx="35344">
                  <c:v>-2.04081632653061E-2</c:v>
                </c:pt>
                <c:pt idx="35345">
                  <c:v>-1.97628458498024E-2</c:v>
                </c:pt>
                <c:pt idx="35346">
                  <c:v>-1.8867924528301799E-2</c:v>
                </c:pt>
                <c:pt idx="35347">
                  <c:v>-1.84501845018449E-2</c:v>
                </c:pt>
                <c:pt idx="35348">
                  <c:v>-7.4074074074073001E-3</c:v>
                </c:pt>
                <c:pt idx="35349">
                  <c:v>-7.1942446043165003E-3</c:v>
                </c:pt>
                <c:pt idx="35350">
                  <c:v>-7.6923076923076598E-3</c:v>
                </c:pt>
                <c:pt idx="35351">
                  <c:v>-1.63934426229508E-2</c:v>
                </c:pt>
                <c:pt idx="35352">
                  <c:v>7.6923076923076802E-2</c:v>
                </c:pt>
                <c:pt idx="35353">
                  <c:v>4.2313117066290398E-3</c:v>
                </c:pt>
                <c:pt idx="35354">
                  <c:v>4.5801526717557097E-3</c:v>
                </c:pt>
                <c:pt idx="35355">
                  <c:v>4.84652665589657E-3</c:v>
                </c:pt>
                <c:pt idx="35356">
                  <c:v>4.84652665589657E-3</c:v>
                </c:pt>
                <c:pt idx="35357">
                  <c:v>1.7013232514177599E-2</c:v>
                </c:pt>
                <c:pt idx="35358">
                  <c:v>1.5437392795883201E-2</c:v>
                </c:pt>
                <c:pt idx="35359">
                  <c:v>1.6697588126159499E-2</c:v>
                </c:pt>
                <c:pt idx="35360">
                  <c:v>1.8281535648993999E-3</c:v>
                </c:pt>
                <c:pt idx="35361">
                  <c:v>1.32325141776936E-2</c:v>
                </c:pt>
                <c:pt idx="35362">
                  <c:v>8.2644628099173192E-3</c:v>
                </c:pt>
                <c:pt idx="35363">
                  <c:v>8.6206896551723703E-3</c:v>
                </c:pt>
                <c:pt idx="35364">
                  <c:v>4.0160642570281598E-3</c:v>
                </c:pt>
                <c:pt idx="35365">
                  <c:v>3.8610038610038498E-3</c:v>
                </c:pt>
                <c:pt idx="35366">
                  <c:v>3.8759689922480598E-3</c:v>
                </c:pt>
                <c:pt idx="35367">
                  <c:v>3.90625E-3</c:v>
                </c:pt>
                <c:pt idx="35368">
                  <c:v>1.03950103950103E-2</c:v>
                </c:pt>
                <c:pt idx="35369">
                  <c:v>-1.9920318725099501E-2</c:v>
                </c:pt>
                <c:pt idx="35370">
                  <c:v>-2.96127562642369E-2</c:v>
                </c:pt>
                <c:pt idx="35371">
                  <c:v>-3.03030303030302E-2</c:v>
                </c:pt>
                <c:pt idx="35372">
                  <c:v>1.99004975124377E-2</c:v>
                </c:pt>
                <c:pt idx="35373">
                  <c:v>1.9323671497584599E-2</c:v>
                </c:pt>
                <c:pt idx="35374">
                  <c:v>2.2598870056497099E-2</c:v>
                </c:pt>
                <c:pt idx="35375">
                  <c:v>1.92307692307691E-2</c:v>
                </c:pt>
                <c:pt idx="35376">
                  <c:v>2.1505376344085999E-2</c:v>
                </c:pt>
                <c:pt idx="35377">
                  <c:v>-1.1235955056179799E-2</c:v>
                </c:pt>
                <c:pt idx="35378">
                  <c:v>-4.3715846994535498E-2</c:v>
                </c:pt>
                <c:pt idx="35379">
                  <c:v>2.9649595687331401E-2</c:v>
                </c:pt>
                <c:pt idx="35380">
                  <c:v>3.1161473087818602E-2</c:v>
                </c:pt>
                <c:pt idx="35381">
                  <c:v>3.4482758620689703E-2</c:v>
                </c:pt>
                <c:pt idx="35382">
                  <c:v>-2.9069767441860499E-2</c:v>
                </c:pt>
                <c:pt idx="35383">
                  <c:v>-3.0864197530864099E-2</c:v>
                </c:pt>
                <c:pt idx="35384">
                  <c:v>-4.2071197411003201E-2</c:v>
                </c:pt>
                <c:pt idx="35385">
                  <c:v>-9.9041533546325902E-2</c:v>
                </c:pt>
                <c:pt idx="35386">
                  <c:v>-9.7791798107255495E-2</c:v>
                </c:pt>
                <c:pt idx="35387">
                  <c:v>-9.8412698412698493E-2</c:v>
                </c:pt>
                <c:pt idx="35388">
                  <c:v>-9.7178683385579806E-2</c:v>
                </c:pt>
                <c:pt idx="35389">
                  <c:v>-0.10726643598615899</c:v>
                </c:pt>
                <c:pt idx="35390">
                  <c:v>-0.10877192982456101</c:v>
                </c:pt>
                <c:pt idx="35391">
                  <c:v>-0.118773946360153</c:v>
                </c:pt>
                <c:pt idx="35392">
                  <c:v>-0.1328125</c:v>
                </c:pt>
                <c:pt idx="35393">
                  <c:v>-0.12698412698412601</c:v>
                </c:pt>
                <c:pt idx="35394">
                  <c:v>-0.14159292035398199</c:v>
                </c:pt>
                <c:pt idx="35395">
                  <c:v>-0.118367346938775</c:v>
                </c:pt>
                <c:pt idx="35396">
                  <c:v>-0.15702479338842901</c:v>
                </c:pt>
                <c:pt idx="35397">
                  <c:v>-0.185770750988142</c:v>
                </c:pt>
                <c:pt idx="35398">
                  <c:v>-0.21186440677966101</c:v>
                </c:pt>
                <c:pt idx="35399">
                  <c:v>-0.217391304347826</c:v>
                </c:pt>
                <c:pt idx="35400">
                  <c:v>-0.171548117154811</c:v>
                </c:pt>
                <c:pt idx="35401">
                  <c:v>-7.5555555555555598E-2</c:v>
                </c:pt>
                <c:pt idx="35402">
                  <c:v>-9.2592592592592504E-2</c:v>
                </c:pt>
                <c:pt idx="35403">
                  <c:v>-5.5555555555555497E-2</c:v>
                </c:pt>
                <c:pt idx="35404">
                  <c:v>-0.17030567685589501</c:v>
                </c:pt>
                <c:pt idx="35405">
                  <c:v>-0.19480519480519401</c:v>
                </c:pt>
                <c:pt idx="35406">
                  <c:v>-0.207373271889401</c:v>
                </c:pt>
                <c:pt idx="35407">
                  <c:v>-0.19480519480519401</c:v>
                </c:pt>
                <c:pt idx="35408">
                  <c:v>-0.22500000000000001</c:v>
                </c:pt>
                <c:pt idx="35409">
                  <c:v>-0.218181818181818</c:v>
                </c:pt>
                <c:pt idx="35410">
                  <c:v>-0.26267281105990697</c:v>
                </c:pt>
                <c:pt idx="35411">
                  <c:v>-0.232472324723247</c:v>
                </c:pt>
                <c:pt idx="35412">
                  <c:v>-0.2578125</c:v>
                </c:pt>
                <c:pt idx="35413">
                  <c:v>-0.27710843373493899</c:v>
                </c:pt>
                <c:pt idx="35414">
                  <c:v>-0.22018348623853201</c:v>
                </c:pt>
                <c:pt idx="35415">
                  <c:v>-0.19999999999999901</c:v>
                </c:pt>
                <c:pt idx="35416">
                  <c:v>-9.9526066350710901E-2</c:v>
                </c:pt>
                <c:pt idx="35417">
                  <c:v>-0.109947643979057</c:v>
                </c:pt>
                <c:pt idx="35418">
                  <c:v>-7.9646017699114904E-2</c:v>
                </c:pt>
                <c:pt idx="35419">
                  <c:v>-9.3333333333333199E-2</c:v>
                </c:pt>
                <c:pt idx="35420">
                  <c:v>-9.2511013215859E-2</c:v>
                </c:pt>
                <c:pt idx="35421">
                  <c:v>-0.10222222222222201</c:v>
                </c:pt>
                <c:pt idx="35422">
                  <c:v>4.2313117066290398E-3</c:v>
                </c:pt>
                <c:pt idx="35423">
                  <c:v>4.9916805324459104E-3</c:v>
                </c:pt>
                <c:pt idx="35424">
                  <c:v>5.3667262969587697E-3</c:v>
                </c:pt>
                <c:pt idx="35425">
                  <c:v>5.5658627087198298E-3</c:v>
                </c:pt>
                <c:pt idx="35426">
                  <c:v>5.73613766730396E-3</c:v>
                </c:pt>
                <c:pt idx="35427">
                  <c:v>2.8790786948176401E-2</c:v>
                </c:pt>
                <c:pt idx="35428">
                  <c:v>3.9399624765478397E-2</c:v>
                </c:pt>
                <c:pt idx="35429">
                  <c:v>1.2096774193548401E-2</c:v>
                </c:pt>
                <c:pt idx="35430">
                  <c:v>1.2096774193548401E-2</c:v>
                </c:pt>
                <c:pt idx="35431">
                  <c:v>6.1349693251533301E-3</c:v>
                </c:pt>
                <c:pt idx="35432">
                  <c:v>3.6734693877551003E-2</c:v>
                </c:pt>
                <c:pt idx="35433">
                  <c:v>3.6734693877551003E-2</c:v>
                </c:pt>
                <c:pt idx="35434">
                  <c:v>3.6144578313252997E-2</c:v>
                </c:pt>
                <c:pt idx="35435">
                  <c:v>7.4829931972789199E-2</c:v>
                </c:pt>
                <c:pt idx="35436">
                  <c:v>-8.4985835694051295E-3</c:v>
                </c:pt>
                <c:pt idx="35437">
                  <c:v>-9.2024539877299995E-3</c:v>
                </c:pt>
                <c:pt idx="35438">
                  <c:v>5.1813471502590797E-3</c:v>
                </c:pt>
                <c:pt idx="35439">
                  <c:v>-5.1813471502590797E-3</c:v>
                </c:pt>
                <c:pt idx="35440">
                  <c:v>-5.6710775047259503E-3</c:v>
                </c:pt>
                <c:pt idx="35441">
                  <c:v>-1.6822429906542001E-2</c:v>
                </c:pt>
                <c:pt idx="35442">
                  <c:v>-1.6949152542372801E-2</c:v>
                </c:pt>
                <c:pt idx="35443">
                  <c:v>-1.707779886148E-2</c:v>
                </c:pt>
                <c:pt idx="35444">
                  <c:v>-1.81086519114688E-2</c:v>
                </c:pt>
                <c:pt idx="35445">
                  <c:v>-1.81086519114688E-2</c:v>
                </c:pt>
                <c:pt idx="35446">
                  <c:v>-2.95857988165679E-2</c:v>
                </c:pt>
                <c:pt idx="35447">
                  <c:v>0</c:v>
                </c:pt>
                <c:pt idx="35448">
                  <c:v>-5.5555555555555497E-2</c:v>
                </c:pt>
                <c:pt idx="35449">
                  <c:v>-5.9760956175298703E-2</c:v>
                </c:pt>
                <c:pt idx="35450">
                  <c:v>-6.4655172413793094E-2</c:v>
                </c:pt>
                <c:pt idx="35451">
                  <c:v>-6.2240663900414897E-2</c:v>
                </c:pt>
                <c:pt idx="35452">
                  <c:v>-6.6666666666666596E-2</c:v>
                </c:pt>
                <c:pt idx="35453">
                  <c:v>-6.6371681415929196E-2</c:v>
                </c:pt>
                <c:pt idx="35454">
                  <c:v>-7.3529411764705802E-2</c:v>
                </c:pt>
                <c:pt idx="35455">
                  <c:v>-7.3170731707317097E-2</c:v>
                </c:pt>
                <c:pt idx="35456">
                  <c:v>-3.7974683544303701E-2</c:v>
                </c:pt>
                <c:pt idx="35457">
                  <c:v>-4.0650406504065102E-2</c:v>
                </c:pt>
                <c:pt idx="35458">
                  <c:v>-4.20168067226891E-2</c:v>
                </c:pt>
                <c:pt idx="35459">
                  <c:v>-4.0650406504065102E-2</c:v>
                </c:pt>
                <c:pt idx="35460">
                  <c:v>-4.20168067226891E-2</c:v>
                </c:pt>
                <c:pt idx="35461">
                  <c:v>-4.0650406504065102E-2</c:v>
                </c:pt>
                <c:pt idx="35462">
                  <c:v>-3.6211699164345301E-2</c:v>
                </c:pt>
                <c:pt idx="35463">
                  <c:v>-3.5040431266846403E-2</c:v>
                </c:pt>
                <c:pt idx="35464">
                  <c:v>-2.7624309392265199E-2</c:v>
                </c:pt>
                <c:pt idx="35465">
                  <c:v>-3.2085561497326102E-2</c:v>
                </c:pt>
                <c:pt idx="35466">
                  <c:v>-3.3149171270718099E-2</c:v>
                </c:pt>
                <c:pt idx="35467">
                  <c:v>-3.5294117647058899E-2</c:v>
                </c:pt>
                <c:pt idx="35468">
                  <c:v>6.5015479876161006E-2</c:v>
                </c:pt>
                <c:pt idx="35469">
                  <c:v>6.8852459016393405E-2</c:v>
                </c:pt>
                <c:pt idx="35470">
                  <c:v>0.148148148148148</c:v>
                </c:pt>
                <c:pt idx="35471">
                  <c:v>0</c:v>
                </c:pt>
                <c:pt idx="35472">
                  <c:v>2.5641025641025501E-2</c:v>
                </c:pt>
                <c:pt idx="35473">
                  <c:v>-3.4883720930232599E-2</c:v>
                </c:pt>
                <c:pt idx="35474">
                  <c:v>0</c:v>
                </c:pt>
                <c:pt idx="35475">
                  <c:v>0</c:v>
                </c:pt>
                <c:pt idx="35476">
                  <c:v>2.6086956521739198E-2</c:v>
                </c:pt>
                <c:pt idx="35477">
                  <c:v>0.123028391167192</c:v>
                </c:pt>
                <c:pt idx="35478">
                  <c:v>0.17868338557993699</c:v>
                </c:pt>
                <c:pt idx="35479">
                  <c:v>0.13725490196078399</c:v>
                </c:pt>
                <c:pt idx="35480">
                  <c:v>0.138461538461538</c:v>
                </c:pt>
                <c:pt idx="35481">
                  <c:v>0.17509727626459101</c:v>
                </c:pt>
                <c:pt idx="35482">
                  <c:v>3.7656903765690398E-2</c:v>
                </c:pt>
                <c:pt idx="35483">
                  <c:v>-4.91803278688525E-2</c:v>
                </c:pt>
                <c:pt idx="35484">
                  <c:v>0.117437722419928</c:v>
                </c:pt>
                <c:pt idx="35485">
                  <c:v>0.12267657992565</c:v>
                </c:pt>
                <c:pt idx="35486">
                  <c:v>0.12452830188679199</c:v>
                </c:pt>
                <c:pt idx="35487">
                  <c:v>0.13043478260869501</c:v>
                </c:pt>
                <c:pt idx="35488">
                  <c:v>0.15652173913043399</c:v>
                </c:pt>
                <c:pt idx="35489">
                  <c:v>0.15207373271889299</c:v>
                </c:pt>
                <c:pt idx="35490">
                  <c:v>0.150684931506849</c:v>
                </c:pt>
                <c:pt idx="35491">
                  <c:v>0.15639810426540199</c:v>
                </c:pt>
                <c:pt idx="35492">
                  <c:v>0.18435754189944101</c:v>
                </c:pt>
                <c:pt idx="35493">
                  <c:v>-4.7619047619047603E-2</c:v>
                </c:pt>
                <c:pt idx="35494">
                  <c:v>-4.3478260869565098E-2</c:v>
                </c:pt>
                <c:pt idx="35495">
                  <c:v>-1.8726591760299598E-2</c:v>
                </c:pt>
                <c:pt idx="35496">
                  <c:v>-3.1007751937984499E-2</c:v>
                </c:pt>
                <c:pt idx="35497">
                  <c:v>-5.6497175141243501E-3</c:v>
                </c:pt>
                <c:pt idx="35498">
                  <c:v>-5.6497175141243501E-3</c:v>
                </c:pt>
                <c:pt idx="35499">
                  <c:v>-6.1162079510703703E-3</c:v>
                </c:pt>
                <c:pt idx="35500">
                  <c:v>-6.6666666666665899E-3</c:v>
                </c:pt>
                <c:pt idx="35501">
                  <c:v>-6.8965517241379396E-3</c:v>
                </c:pt>
                <c:pt idx="35502">
                  <c:v>-7.4626865671640896E-3</c:v>
                </c:pt>
                <c:pt idx="35503">
                  <c:v>-2.1691973969630799E-3</c:v>
                </c:pt>
                <c:pt idx="35504">
                  <c:v>3.8461538461538498E-2</c:v>
                </c:pt>
                <c:pt idx="35505">
                  <c:v>4.08163265306122E-2</c:v>
                </c:pt>
                <c:pt idx="35506">
                  <c:v>2.69230769230768E-2</c:v>
                </c:pt>
                <c:pt idx="35507">
                  <c:v>-3.03030303030302E-2</c:v>
                </c:pt>
                <c:pt idx="35508">
                  <c:v>-3.2128514056224799E-2</c:v>
                </c:pt>
                <c:pt idx="35509">
                  <c:v>-3.0651340996168602E-2</c:v>
                </c:pt>
                <c:pt idx="35510">
                  <c:v>-5.3398058252427098E-2</c:v>
                </c:pt>
                <c:pt idx="35511">
                  <c:v>-9.2269326683291603E-2</c:v>
                </c:pt>
                <c:pt idx="35512">
                  <c:v>-0.100817438692098</c:v>
                </c:pt>
                <c:pt idx="35513">
                  <c:v>-9.5607235142118802E-2</c:v>
                </c:pt>
                <c:pt idx="35514">
                  <c:v>-8.04597701149425E-2</c:v>
                </c:pt>
                <c:pt idx="35515">
                  <c:v>-2.8985507246377302E-3</c:v>
                </c:pt>
                <c:pt idx="35516">
                  <c:v>-3.2154340836012501E-3</c:v>
                </c:pt>
                <c:pt idx="35517">
                  <c:v>-3.6900369003689498E-3</c:v>
                </c:pt>
                <c:pt idx="35518">
                  <c:v>-1.4084507042253501E-2</c:v>
                </c:pt>
                <c:pt idx="35519">
                  <c:v>3.65448504983387E-2</c:v>
                </c:pt>
                <c:pt idx="35520">
                  <c:v>3.0640668523676799E-2</c:v>
                </c:pt>
                <c:pt idx="35521">
                  <c:v>3.2640949554896E-2</c:v>
                </c:pt>
                <c:pt idx="35522">
                  <c:v>2.39520958083832E-2</c:v>
                </c:pt>
                <c:pt idx="35523">
                  <c:v>2.2346368715083699E-2</c:v>
                </c:pt>
                <c:pt idx="35524">
                  <c:v>-6.2857142857142903E-2</c:v>
                </c:pt>
                <c:pt idx="35525">
                  <c:v>-3.8575667655786398E-2</c:v>
                </c:pt>
                <c:pt idx="35526">
                  <c:v>-9.7222222222222293E-2</c:v>
                </c:pt>
                <c:pt idx="35527">
                  <c:v>-0.17073170731707299</c:v>
                </c:pt>
                <c:pt idx="35528">
                  <c:v>-0.16498316498316501</c:v>
                </c:pt>
                <c:pt idx="35529">
                  <c:v>-0.147435897435897</c:v>
                </c:pt>
                <c:pt idx="35530">
                  <c:v>-0.15333333333333299</c:v>
                </c:pt>
                <c:pt idx="35531">
                  <c:v>-0.116104868913857</c:v>
                </c:pt>
                <c:pt idx="35532">
                  <c:v>-0.25850340136054401</c:v>
                </c:pt>
                <c:pt idx="35533">
                  <c:v>-2.8089887640449299E-2</c:v>
                </c:pt>
                <c:pt idx="35534">
                  <c:v>-1.1111111111111001E-2</c:v>
                </c:pt>
                <c:pt idx="35535">
                  <c:v>-1.1560693641618601E-2</c:v>
                </c:pt>
                <c:pt idx="35536">
                  <c:v>-3.15457413249209E-3</c:v>
                </c:pt>
                <c:pt idx="35537">
                  <c:v>-2.2364217252396099E-2</c:v>
                </c:pt>
                <c:pt idx="35538">
                  <c:v>-2.4911032028469698E-2</c:v>
                </c:pt>
                <c:pt idx="35539">
                  <c:v>-9.4827586206896505E-2</c:v>
                </c:pt>
                <c:pt idx="35540">
                  <c:v>-7.8189300411522597E-2</c:v>
                </c:pt>
                <c:pt idx="35541">
                  <c:v>-8.5201793721973104E-2</c:v>
                </c:pt>
                <c:pt idx="35542">
                  <c:v>-0.125</c:v>
                </c:pt>
                <c:pt idx="35543">
                  <c:v>-0.12962962962962901</c:v>
                </c:pt>
                <c:pt idx="35544">
                  <c:v>-0.1</c:v>
                </c:pt>
                <c:pt idx="35545">
                  <c:v>1.5873015873015799E-2</c:v>
                </c:pt>
                <c:pt idx="35546">
                  <c:v>1.7182130584192299E-2</c:v>
                </c:pt>
                <c:pt idx="35547">
                  <c:v>-5.1383399209486001E-2</c:v>
                </c:pt>
                <c:pt idx="35548">
                  <c:v>-8.3969465648854894E-2</c:v>
                </c:pt>
                <c:pt idx="35549">
                  <c:v>-9.9099099099099197E-2</c:v>
                </c:pt>
                <c:pt idx="35550">
                  <c:v>-8.2706766917293104E-2</c:v>
                </c:pt>
                <c:pt idx="35551">
                  <c:v>6.3670411985018605E-2</c:v>
                </c:pt>
                <c:pt idx="35552">
                  <c:v>8.1712062256809201E-2</c:v>
                </c:pt>
                <c:pt idx="35553">
                  <c:v>0.10344827586206801</c:v>
                </c:pt>
                <c:pt idx="35554">
                  <c:v>0.191999999999999</c:v>
                </c:pt>
                <c:pt idx="35555">
                  <c:v>0.19047619047618999</c:v>
                </c:pt>
                <c:pt idx="35556">
                  <c:v>0.17557251908396901</c:v>
                </c:pt>
                <c:pt idx="35557">
                  <c:v>0.166023166023165</c:v>
                </c:pt>
                <c:pt idx="35558">
                  <c:v>0.19215686274509799</c:v>
                </c:pt>
                <c:pt idx="35559">
                  <c:v>0.125</c:v>
                </c:pt>
                <c:pt idx="35560">
                  <c:v>3.25581395348837E-2</c:v>
                </c:pt>
                <c:pt idx="35561">
                  <c:v>-2.8571428571428401E-2</c:v>
                </c:pt>
                <c:pt idx="35562">
                  <c:v>-2.3076923076922901E-2</c:v>
                </c:pt>
                <c:pt idx="35563">
                  <c:v>-2.34375E-2</c:v>
                </c:pt>
                <c:pt idx="35564">
                  <c:v>0</c:v>
                </c:pt>
                <c:pt idx="35565">
                  <c:v>0</c:v>
                </c:pt>
                <c:pt idx="35566">
                  <c:v>0</c:v>
                </c:pt>
                <c:pt idx="35567">
                  <c:v>0</c:v>
                </c:pt>
                <c:pt idx="35568">
                  <c:v>1.49750415973377E-2</c:v>
                </c:pt>
                <c:pt idx="35569">
                  <c:v>2.52100840336133E-2</c:v>
                </c:pt>
                <c:pt idx="35570">
                  <c:v>4.4481054365732998E-2</c:v>
                </c:pt>
                <c:pt idx="35571">
                  <c:v>2.9220779220779199E-2</c:v>
                </c:pt>
                <c:pt idx="35572">
                  <c:v>3.3582089552238702E-2</c:v>
                </c:pt>
                <c:pt idx="35573">
                  <c:v>3.2727272727272702E-2</c:v>
                </c:pt>
                <c:pt idx="35574">
                  <c:v>3.5294117647058899E-2</c:v>
                </c:pt>
                <c:pt idx="35575">
                  <c:v>3.1496062992125901E-2</c:v>
                </c:pt>
                <c:pt idx="35576">
                  <c:v>2.0876826722337999E-3</c:v>
                </c:pt>
                <c:pt idx="35577">
                  <c:v>-9.6711798839459392E-3</c:v>
                </c:pt>
                <c:pt idx="35578">
                  <c:v>2.1367521367521201E-2</c:v>
                </c:pt>
                <c:pt idx="35579">
                  <c:v>2.23214285714286E-2</c:v>
                </c:pt>
                <c:pt idx="35580">
                  <c:v>3.7037037037036903E-2</c:v>
                </c:pt>
                <c:pt idx="35581">
                  <c:v>4.0201005025125497E-2</c:v>
                </c:pt>
                <c:pt idx="35582">
                  <c:v>3.9024390243902397E-2</c:v>
                </c:pt>
                <c:pt idx="35583">
                  <c:v>4.3715846994535498E-2</c:v>
                </c:pt>
                <c:pt idx="35584">
                  <c:v>1.6548463356973901E-2</c:v>
                </c:pt>
                <c:pt idx="35585">
                  <c:v>1.46137787056368E-2</c:v>
                </c:pt>
                <c:pt idx="35586">
                  <c:v>3.1784841075794601E-2</c:v>
                </c:pt>
                <c:pt idx="35587">
                  <c:v>2.4509803921568499E-2</c:v>
                </c:pt>
                <c:pt idx="35588">
                  <c:v>-1.19331742243435E-2</c:v>
                </c:pt>
                <c:pt idx="35589">
                  <c:v>-1.26582278481013E-2</c:v>
                </c:pt>
                <c:pt idx="35590">
                  <c:v>2.27272727272727E-2</c:v>
                </c:pt>
                <c:pt idx="35591">
                  <c:v>2.4875621890547199E-2</c:v>
                </c:pt>
                <c:pt idx="35592">
                  <c:v>2.4875621890547199E-2</c:v>
                </c:pt>
                <c:pt idx="35593">
                  <c:v>8.9686098654708692E-3</c:v>
                </c:pt>
                <c:pt idx="35594">
                  <c:v>8.9686098654708692E-3</c:v>
                </c:pt>
                <c:pt idx="35595">
                  <c:v>9.4786729857820797E-3</c:v>
                </c:pt>
                <c:pt idx="35596">
                  <c:v>-2.7848101265822701E-2</c:v>
                </c:pt>
                <c:pt idx="35597">
                  <c:v>2.7700831024930401E-3</c:v>
                </c:pt>
                <c:pt idx="35598">
                  <c:v>-2.27272727272727E-2</c:v>
                </c:pt>
                <c:pt idx="35599">
                  <c:v>-5.9431524547803601E-2</c:v>
                </c:pt>
                <c:pt idx="35600">
                  <c:v>9.66183574879231E-3</c:v>
                </c:pt>
                <c:pt idx="35601">
                  <c:v>3.1630170316301699E-2</c:v>
                </c:pt>
                <c:pt idx="35602">
                  <c:v>-4.9504950495049497E-3</c:v>
                </c:pt>
                <c:pt idx="35603">
                  <c:v>2.4330900243310001E-3</c:v>
                </c:pt>
                <c:pt idx="35604">
                  <c:v>4.8843187660668301E-2</c:v>
                </c:pt>
                <c:pt idx="35605">
                  <c:v>4.9608355091383699E-2</c:v>
                </c:pt>
                <c:pt idx="35606">
                  <c:v>5.6047197640118E-2</c:v>
                </c:pt>
                <c:pt idx="35607">
                  <c:v>5.3521126760563302E-2</c:v>
                </c:pt>
                <c:pt idx="35608">
                  <c:v>9.4972067039106101E-2</c:v>
                </c:pt>
                <c:pt idx="35609">
                  <c:v>8.8319088319088301E-2</c:v>
                </c:pt>
                <c:pt idx="35610">
                  <c:v>9.2537313432835694E-2</c:v>
                </c:pt>
                <c:pt idx="35611">
                  <c:v>8.3109919571045604E-2</c:v>
                </c:pt>
                <c:pt idx="35612">
                  <c:v>8.8319088319088301E-2</c:v>
                </c:pt>
                <c:pt idx="35613">
                  <c:v>0.109890109890109</c:v>
                </c:pt>
                <c:pt idx="35614">
                  <c:v>0.13136729222520099</c:v>
                </c:pt>
                <c:pt idx="35615">
                  <c:v>0.104712041884816</c:v>
                </c:pt>
                <c:pt idx="35616">
                  <c:v>0.10638297872340401</c:v>
                </c:pt>
                <c:pt idx="35617">
                  <c:v>0.111731843575419</c:v>
                </c:pt>
                <c:pt idx="35618">
                  <c:v>0.11363636363636299</c:v>
                </c:pt>
                <c:pt idx="35619">
                  <c:v>0.143695014662756</c:v>
                </c:pt>
                <c:pt idx="35620">
                  <c:v>0.12684365781710899</c:v>
                </c:pt>
                <c:pt idx="35621">
                  <c:v>0.12250712250712199</c:v>
                </c:pt>
                <c:pt idx="35622">
                  <c:v>0.14525139664804401</c:v>
                </c:pt>
                <c:pt idx="35623">
                  <c:v>0.15601023017902799</c:v>
                </c:pt>
                <c:pt idx="35624">
                  <c:v>0.16243654822334999</c:v>
                </c:pt>
                <c:pt idx="35625">
                  <c:v>0.170984455958549</c:v>
                </c:pt>
                <c:pt idx="35626">
                  <c:v>0.184750733137829</c:v>
                </c:pt>
                <c:pt idx="35627">
                  <c:v>0.193846153846153</c:v>
                </c:pt>
                <c:pt idx="35628">
                  <c:v>0.218181818181818</c:v>
                </c:pt>
                <c:pt idx="35629">
                  <c:v>0.27272727272727199</c:v>
                </c:pt>
                <c:pt idx="35630">
                  <c:v>0.289719626168224</c:v>
                </c:pt>
                <c:pt idx="35631">
                  <c:v>0.28615384615384598</c:v>
                </c:pt>
                <c:pt idx="35632">
                  <c:v>0.312883435582822</c:v>
                </c:pt>
                <c:pt idx="35633">
                  <c:v>0.26045016077170402</c:v>
                </c:pt>
                <c:pt idx="35634">
                  <c:v>0.39130434782608597</c:v>
                </c:pt>
                <c:pt idx="35635">
                  <c:v>0.52029520295202902</c:v>
                </c:pt>
                <c:pt idx="35636">
                  <c:v>0.49285714285714199</c:v>
                </c:pt>
                <c:pt idx="35637">
                  <c:v>-4.2674253200569697E-3</c:v>
                </c:pt>
                <c:pt idx="35638">
                  <c:v>-4.2674253200569697E-3</c:v>
                </c:pt>
                <c:pt idx="35639">
                  <c:v>-4.9423393739702597E-3</c:v>
                </c:pt>
                <c:pt idx="35640">
                  <c:v>-4.9751243781095402E-3</c:v>
                </c:pt>
                <c:pt idx="35641">
                  <c:v>-5.1457975986277599E-3</c:v>
                </c:pt>
                <c:pt idx="35642">
                  <c:v>-1.8612521150592299E-2</c:v>
                </c:pt>
                <c:pt idx="35643">
                  <c:v>-5.0083472454089898E-3</c:v>
                </c:pt>
                <c:pt idx="35644">
                  <c:v>-2.2950819672131001E-2</c:v>
                </c:pt>
                <c:pt idx="35645">
                  <c:v>-9.7087378640776604E-3</c:v>
                </c:pt>
                <c:pt idx="35646">
                  <c:v>-0.01</c:v>
                </c:pt>
                <c:pt idx="35647">
                  <c:v>-1.0638297872340399E-2</c:v>
                </c:pt>
                <c:pt idx="35648">
                  <c:v>-3.1982942430703598E-2</c:v>
                </c:pt>
                <c:pt idx="35649">
                  <c:v>-1.9108280254777E-2</c:v>
                </c:pt>
                <c:pt idx="35650">
                  <c:v>-1.91897654584221E-2</c:v>
                </c:pt>
                <c:pt idx="35651">
                  <c:v>-2.1276595744680701E-2</c:v>
                </c:pt>
                <c:pt idx="35652">
                  <c:v>-2.2004889975550002E-2</c:v>
                </c:pt>
                <c:pt idx="35653">
                  <c:v>-2.32558139534884E-2</c:v>
                </c:pt>
                <c:pt idx="35654">
                  <c:v>-2.4128686327077702E-2</c:v>
                </c:pt>
                <c:pt idx="35655">
                  <c:v>-2.4E-2</c:v>
                </c:pt>
                <c:pt idx="35656">
                  <c:v>-4.1322314049586799E-2</c:v>
                </c:pt>
                <c:pt idx="35657">
                  <c:v>-4.2735042735042798E-2</c:v>
                </c:pt>
                <c:pt idx="35658">
                  <c:v>-4.3478260869565098E-2</c:v>
                </c:pt>
                <c:pt idx="35659">
                  <c:v>-4.3478260869565098E-2</c:v>
                </c:pt>
                <c:pt idx="35660">
                  <c:v>-4.15512465373961E-2</c:v>
                </c:pt>
                <c:pt idx="35661">
                  <c:v>-1.7045454545454499E-2</c:v>
                </c:pt>
                <c:pt idx="35662">
                  <c:v>-2.6865671641790899E-2</c:v>
                </c:pt>
                <c:pt idx="35663">
                  <c:v>-2.8037383177569899E-2</c:v>
                </c:pt>
                <c:pt idx="35664">
                  <c:v>-2.9702970297029702E-2</c:v>
                </c:pt>
                <c:pt idx="35665">
                  <c:v>2.8391167192429002E-2</c:v>
                </c:pt>
                <c:pt idx="35666">
                  <c:v>2.8938906752411502E-2</c:v>
                </c:pt>
                <c:pt idx="35667">
                  <c:v>2.6548672566371698E-2</c:v>
                </c:pt>
                <c:pt idx="35668">
                  <c:v>2.63929618768328E-2</c:v>
                </c:pt>
                <c:pt idx="35669">
                  <c:v>2.8753993610223599E-2</c:v>
                </c:pt>
                <c:pt idx="35670">
                  <c:v>3.03030303030302E-2</c:v>
                </c:pt>
                <c:pt idx="35671">
                  <c:v>3.2490974729241798E-2</c:v>
                </c:pt>
                <c:pt idx="35672">
                  <c:v>7.2664359861591699E-2</c:v>
                </c:pt>
                <c:pt idx="35673">
                  <c:v>7.1186440677966006E-2</c:v>
                </c:pt>
                <c:pt idx="35674">
                  <c:v>7.5812274368231E-2</c:v>
                </c:pt>
                <c:pt idx="35675">
                  <c:v>5.1546391752577303E-2</c:v>
                </c:pt>
                <c:pt idx="35676">
                  <c:v>5.9288537549407203E-2</c:v>
                </c:pt>
                <c:pt idx="35677">
                  <c:v>6.02409638554217E-2</c:v>
                </c:pt>
                <c:pt idx="35678">
                  <c:v>7.0866141732283505E-2</c:v>
                </c:pt>
                <c:pt idx="35679">
                  <c:v>1.19521912350597E-2</c:v>
                </c:pt>
                <c:pt idx="35680">
                  <c:v>6.5693430656934296E-2</c:v>
                </c:pt>
                <c:pt idx="35681">
                  <c:v>-1.14942528735633E-2</c:v>
                </c:pt>
                <c:pt idx="35682">
                  <c:v>-4.1666666666666699E-2</c:v>
                </c:pt>
                <c:pt idx="35683">
                  <c:v>-1.94805194805194E-2</c:v>
                </c:pt>
                <c:pt idx="35684">
                  <c:v>-2.9702970297029702E-2</c:v>
                </c:pt>
                <c:pt idx="35685">
                  <c:v>-3.2967032967033003E-2</c:v>
                </c:pt>
                <c:pt idx="35686">
                  <c:v>-3.4749034749034603E-2</c:v>
                </c:pt>
                <c:pt idx="35687">
                  <c:v>-2.25563909774435E-2</c:v>
                </c:pt>
                <c:pt idx="35688">
                  <c:v>-3.3210332103321E-2</c:v>
                </c:pt>
                <c:pt idx="35689">
                  <c:v>-3.4482758620689703E-2</c:v>
                </c:pt>
                <c:pt idx="35690">
                  <c:v>-3.4482758620689703E-2</c:v>
                </c:pt>
                <c:pt idx="35691">
                  <c:v>-3.3962264150943298E-2</c:v>
                </c:pt>
                <c:pt idx="35692">
                  <c:v>-3.4220532319391497E-2</c:v>
                </c:pt>
                <c:pt idx="35693">
                  <c:v>0</c:v>
                </c:pt>
                <c:pt idx="35694">
                  <c:v>2.25563909774435E-2</c:v>
                </c:pt>
                <c:pt idx="35695">
                  <c:v>0.19391634980988501</c:v>
                </c:pt>
                <c:pt idx="35696">
                  <c:v>0.19999999999999901</c:v>
                </c:pt>
                <c:pt idx="35697">
                  <c:v>0.13636363636363599</c:v>
                </c:pt>
                <c:pt idx="35698">
                  <c:v>0.12931034482758599</c:v>
                </c:pt>
                <c:pt idx="35699">
                  <c:v>0.33566433566433501</c:v>
                </c:pt>
                <c:pt idx="35700">
                  <c:v>0.322147651006711</c:v>
                </c:pt>
                <c:pt idx="35701">
                  <c:v>0.38709677419354799</c:v>
                </c:pt>
                <c:pt idx="35702">
                  <c:v>0.39622641509433898</c:v>
                </c:pt>
                <c:pt idx="35703">
                  <c:v>0.40229885057471199</c:v>
                </c:pt>
                <c:pt idx="35704">
                  <c:v>0.37795275590551097</c:v>
                </c:pt>
                <c:pt idx="35705">
                  <c:v>0.40856031128404602</c:v>
                </c:pt>
                <c:pt idx="35706">
                  <c:v>0.39622641509433898</c:v>
                </c:pt>
                <c:pt idx="35707">
                  <c:v>0.43181818181818099</c:v>
                </c:pt>
                <c:pt idx="35708">
                  <c:v>0.42857142857142799</c:v>
                </c:pt>
                <c:pt idx="35709">
                  <c:v>0.46058091286307001</c:v>
                </c:pt>
                <c:pt idx="35710">
                  <c:v>0.49333333333333301</c:v>
                </c:pt>
                <c:pt idx="35711">
                  <c:v>0.55645161290322498</c:v>
                </c:pt>
                <c:pt idx="35712">
                  <c:v>0.53076923076922999</c:v>
                </c:pt>
                <c:pt idx="35713">
                  <c:v>0.54330708661417304</c:v>
                </c:pt>
                <c:pt idx="35714">
                  <c:v>0.56818181818181801</c:v>
                </c:pt>
                <c:pt idx="35715">
                  <c:v>0.60431654676258995</c:v>
                </c:pt>
                <c:pt idx="35716">
                  <c:v>0.60456273764258495</c:v>
                </c:pt>
                <c:pt idx="35717">
                  <c:v>0.60447761194029803</c:v>
                </c:pt>
                <c:pt idx="35718">
                  <c:v>0.80434782608695599</c:v>
                </c:pt>
                <c:pt idx="35719">
                  <c:v>0.81412639405204401</c:v>
                </c:pt>
                <c:pt idx="35720">
                  <c:v>0</c:v>
                </c:pt>
                <c:pt idx="35721">
                  <c:v>0</c:v>
                </c:pt>
                <c:pt idx="35722">
                  <c:v>0</c:v>
                </c:pt>
                <c:pt idx="35723">
                  <c:v>3.4090909090909102E-2</c:v>
                </c:pt>
                <c:pt idx="35724">
                  <c:v>3.6885245901639302E-2</c:v>
                </c:pt>
                <c:pt idx="35725">
                  <c:v>1.7543859649122799E-2</c:v>
                </c:pt>
                <c:pt idx="35726">
                  <c:v>1.86335403726707E-2</c:v>
                </c:pt>
                <c:pt idx="35727">
                  <c:v>2.2900763358778501E-2</c:v>
                </c:pt>
                <c:pt idx="35728">
                  <c:v>2.6431718061673899E-2</c:v>
                </c:pt>
                <c:pt idx="35729">
                  <c:v>2.3076923076922901E-2</c:v>
                </c:pt>
                <c:pt idx="35730">
                  <c:v>2.8571428571428401E-2</c:v>
                </c:pt>
                <c:pt idx="35731">
                  <c:v>0.14124293785310699</c:v>
                </c:pt>
                <c:pt idx="35732">
                  <c:v>-8.4985835694051295E-3</c:v>
                </c:pt>
                <c:pt idx="35733">
                  <c:v>-9.2024539877299995E-3</c:v>
                </c:pt>
                <c:pt idx="35734">
                  <c:v>-4.9916805324459104E-3</c:v>
                </c:pt>
                <c:pt idx="35735">
                  <c:v>-1.4827018121910999E-2</c:v>
                </c:pt>
                <c:pt idx="35736">
                  <c:v>-1.7208413001912101E-2</c:v>
                </c:pt>
                <c:pt idx="35737">
                  <c:v>-2.95857988165679E-2</c:v>
                </c:pt>
                <c:pt idx="35738">
                  <c:v>-3.2119914346894998E-2</c:v>
                </c:pt>
                <c:pt idx="35739">
                  <c:v>-1.2711864406779599E-2</c:v>
                </c:pt>
                <c:pt idx="35740">
                  <c:v>-1.3698630136986301E-2</c:v>
                </c:pt>
                <c:pt idx="35741">
                  <c:v>-1.2048192771084199E-2</c:v>
                </c:pt>
                <c:pt idx="35742">
                  <c:v>-1.2396694214876099E-2</c:v>
                </c:pt>
                <c:pt idx="35743">
                  <c:v>-1.24481327800829E-2</c:v>
                </c:pt>
                <c:pt idx="35744">
                  <c:v>-1.34529147982063E-2</c:v>
                </c:pt>
                <c:pt idx="35745">
                  <c:v>-1.49253731343284E-2</c:v>
                </c:pt>
                <c:pt idx="35746">
                  <c:v>-8.2304526748970801E-3</c:v>
                </c:pt>
                <c:pt idx="35747">
                  <c:v>-8.4033613445377801E-3</c:v>
                </c:pt>
                <c:pt idx="35748">
                  <c:v>-4.3879907621247001E-2</c:v>
                </c:pt>
                <c:pt idx="35749">
                  <c:v>-4.8101265822784803E-2</c:v>
                </c:pt>
                <c:pt idx="35750">
                  <c:v>-8.5427135678391997E-2</c:v>
                </c:pt>
                <c:pt idx="35751">
                  <c:v>-9.7142857142857197E-2</c:v>
                </c:pt>
                <c:pt idx="35752">
                  <c:v>-0.100591715976331</c:v>
                </c:pt>
                <c:pt idx="35753">
                  <c:v>-0.100591715976331</c:v>
                </c:pt>
                <c:pt idx="35754">
                  <c:v>-2.6385224274405499E-3</c:v>
                </c:pt>
                <c:pt idx="35755">
                  <c:v>2.82485875706215E-2</c:v>
                </c:pt>
                <c:pt idx="35756">
                  <c:v>2.82485875706215E-2</c:v>
                </c:pt>
                <c:pt idx="35757">
                  <c:v>-3.08123249299718E-2</c:v>
                </c:pt>
                <c:pt idx="35758">
                  <c:v>-2.8571428571428401E-2</c:v>
                </c:pt>
                <c:pt idx="35759">
                  <c:v>-2.9810298102981001E-2</c:v>
                </c:pt>
                <c:pt idx="35760">
                  <c:v>-1.37741046831956E-2</c:v>
                </c:pt>
                <c:pt idx="35761">
                  <c:v>-1.37741046831956E-2</c:v>
                </c:pt>
                <c:pt idx="35762">
                  <c:v>-1.32625994694959E-2</c:v>
                </c:pt>
                <c:pt idx="35763">
                  <c:v>-1.43266475644698E-2</c:v>
                </c:pt>
                <c:pt idx="35764">
                  <c:v>-1.37741046831956E-2</c:v>
                </c:pt>
                <c:pt idx="35765">
                  <c:v>-1.27226463104326E-2</c:v>
                </c:pt>
                <c:pt idx="35766">
                  <c:v>-1.41643059490084E-2</c:v>
                </c:pt>
                <c:pt idx="35767">
                  <c:v>-1.31926121372032E-2</c:v>
                </c:pt>
                <c:pt idx="35768">
                  <c:v>-1.34770889487869E-2</c:v>
                </c:pt>
                <c:pt idx="35769">
                  <c:v>-2.08333333333332E-2</c:v>
                </c:pt>
                <c:pt idx="35770">
                  <c:v>9.9009900990099098E-3</c:v>
                </c:pt>
                <c:pt idx="35771">
                  <c:v>0.01</c:v>
                </c:pt>
                <c:pt idx="35772">
                  <c:v>-1.26582278481013E-2</c:v>
                </c:pt>
                <c:pt idx="35773">
                  <c:v>-1.19331742243435E-2</c:v>
                </c:pt>
                <c:pt idx="35774">
                  <c:v>2.6385224274405499E-3</c:v>
                </c:pt>
                <c:pt idx="35775">
                  <c:v>2.7247956403268999E-3</c:v>
                </c:pt>
                <c:pt idx="35776">
                  <c:v>2.6385224274405499E-3</c:v>
                </c:pt>
                <c:pt idx="35777">
                  <c:v>4.0201005025125497E-2</c:v>
                </c:pt>
                <c:pt idx="35778">
                  <c:v>4.1025641025641102E-2</c:v>
                </c:pt>
                <c:pt idx="35779">
                  <c:v>3.7914691943127903E-2</c:v>
                </c:pt>
                <c:pt idx="35780">
                  <c:v>5.16431924882629E-2</c:v>
                </c:pt>
                <c:pt idx="35781">
                  <c:v>5.4892601431980798E-2</c:v>
                </c:pt>
                <c:pt idx="35782">
                  <c:v>6.8557919621749397E-2</c:v>
                </c:pt>
                <c:pt idx="35783">
                  <c:v>4.9261083743842297E-2</c:v>
                </c:pt>
                <c:pt idx="35784">
                  <c:v>-2.6385224274405499E-3</c:v>
                </c:pt>
                <c:pt idx="35785">
                  <c:v>-2.6954177897573401E-3</c:v>
                </c:pt>
                <c:pt idx="35786">
                  <c:v>-2.9325513196480899E-3</c:v>
                </c:pt>
                <c:pt idx="35787">
                  <c:v>-2.8490028490029099E-3</c:v>
                </c:pt>
                <c:pt idx="35788">
                  <c:v>-2.5316455696202602E-3</c:v>
                </c:pt>
                <c:pt idx="35789">
                  <c:v>-2.5839793281654498E-3</c:v>
                </c:pt>
                <c:pt idx="35790">
                  <c:v>6.59898477157361E-2</c:v>
                </c:pt>
                <c:pt idx="35791">
                  <c:v>4.3927648578811297E-2</c:v>
                </c:pt>
                <c:pt idx="35792">
                  <c:v>4.6575342465753303E-2</c:v>
                </c:pt>
                <c:pt idx="35793">
                  <c:v>4.6575342465753303E-2</c:v>
                </c:pt>
                <c:pt idx="35794">
                  <c:v>5.6179775280897903E-3</c:v>
                </c:pt>
                <c:pt idx="35795">
                  <c:v>4.9275362318840603E-2</c:v>
                </c:pt>
                <c:pt idx="35796">
                  <c:v>1.4245014245014301E-2</c:v>
                </c:pt>
                <c:pt idx="35797">
                  <c:v>5.8479532163742798E-2</c:v>
                </c:pt>
                <c:pt idx="35798">
                  <c:v>1.4492753623188401E-2</c:v>
                </c:pt>
                <c:pt idx="35799">
                  <c:v>5.8823529411764698E-2</c:v>
                </c:pt>
                <c:pt idx="35800">
                  <c:v>2.05278592375366E-2</c:v>
                </c:pt>
                <c:pt idx="35801">
                  <c:v>2.2653721682847901E-2</c:v>
                </c:pt>
                <c:pt idx="35802">
                  <c:v>0.18705035971223</c:v>
                </c:pt>
                <c:pt idx="35803">
                  <c:v>2.0771513353115601E-2</c:v>
                </c:pt>
                <c:pt idx="35804">
                  <c:v>9.0909090909090801E-2</c:v>
                </c:pt>
                <c:pt idx="35805">
                  <c:v>7.5528700906344295E-2</c:v>
                </c:pt>
                <c:pt idx="35806">
                  <c:v>8.3969465648854894E-2</c:v>
                </c:pt>
                <c:pt idx="35807">
                  <c:v>0.17551020408163201</c:v>
                </c:pt>
                <c:pt idx="35808">
                  <c:v>0.214876033057851</c:v>
                </c:pt>
                <c:pt idx="35809">
                  <c:v>0.19166666666666601</c:v>
                </c:pt>
                <c:pt idx="35810">
                  <c:v>0.16666666666666599</c:v>
                </c:pt>
                <c:pt idx="35811">
                  <c:v>-5.8419243986254303E-2</c:v>
                </c:pt>
                <c:pt idx="35812">
                  <c:v>8.8607594936708806E-2</c:v>
                </c:pt>
                <c:pt idx="35813">
                  <c:v>9.2105263157894607E-2</c:v>
                </c:pt>
                <c:pt idx="35814">
                  <c:v>7.4829931972789199E-2</c:v>
                </c:pt>
                <c:pt idx="35815">
                  <c:v>7.85714285714285E-2</c:v>
                </c:pt>
                <c:pt idx="35816">
                  <c:v>8.2969432314410493E-2</c:v>
                </c:pt>
                <c:pt idx="35817">
                  <c:v>4.4247787610619503E-2</c:v>
                </c:pt>
                <c:pt idx="35818">
                  <c:v>4.5045045045045001E-2</c:v>
                </c:pt>
                <c:pt idx="35819">
                  <c:v>3.9682539682539701E-2</c:v>
                </c:pt>
                <c:pt idx="35820">
                  <c:v>0.108527131782945</c:v>
                </c:pt>
                <c:pt idx="35821">
                  <c:v>0.11439114391143899</c:v>
                </c:pt>
                <c:pt idx="35822">
                  <c:v>0.151219512195121</c:v>
                </c:pt>
                <c:pt idx="35823">
                  <c:v>0.12844036697247599</c:v>
                </c:pt>
                <c:pt idx="35824">
                  <c:v>0.13084112149532701</c:v>
                </c:pt>
                <c:pt idx="35825">
                  <c:v>0.112</c:v>
                </c:pt>
                <c:pt idx="35826">
                  <c:v>0.152709359605911</c:v>
                </c:pt>
                <c:pt idx="35827">
                  <c:v>0.123152709359605</c:v>
                </c:pt>
                <c:pt idx="35828">
                  <c:v>0.153153153153153</c:v>
                </c:pt>
                <c:pt idx="35829">
                  <c:v>0.15044247787610601</c:v>
                </c:pt>
                <c:pt idx="35830">
                  <c:v>0.17272727272727201</c:v>
                </c:pt>
                <c:pt idx="35831">
                  <c:v>0.204301075268817</c:v>
                </c:pt>
                <c:pt idx="35832">
                  <c:v>0.31550802139037398</c:v>
                </c:pt>
                <c:pt idx="35833">
                  <c:v>0.246753246753246</c:v>
                </c:pt>
                <c:pt idx="35834">
                  <c:v>0.26086956521739102</c:v>
                </c:pt>
                <c:pt idx="35835">
                  <c:v>0.241935483870967</c:v>
                </c:pt>
                <c:pt idx="35836">
                  <c:v>0.22131147540983501</c:v>
                </c:pt>
                <c:pt idx="35837">
                  <c:v>0.25139664804469197</c:v>
                </c:pt>
                <c:pt idx="35838">
                  <c:v>0.23863636363636301</c:v>
                </c:pt>
                <c:pt idx="35839">
                  <c:v>1.74418604651163E-2</c:v>
                </c:pt>
                <c:pt idx="35840">
                  <c:v>1.8927444794952699E-2</c:v>
                </c:pt>
                <c:pt idx="35841">
                  <c:v>2.2140221402213899E-2</c:v>
                </c:pt>
                <c:pt idx="35842">
                  <c:v>2.1818181818181698E-2</c:v>
                </c:pt>
                <c:pt idx="35843">
                  <c:v>2.5423728813559199E-2</c:v>
                </c:pt>
                <c:pt idx="35844">
                  <c:v>3.2119914346894998E-2</c:v>
                </c:pt>
                <c:pt idx="35845">
                  <c:v>3.2967032967033003E-2</c:v>
                </c:pt>
                <c:pt idx="35846">
                  <c:v>3.4802784222737797E-2</c:v>
                </c:pt>
                <c:pt idx="35847">
                  <c:v>6.8965517241379396E-3</c:v>
                </c:pt>
                <c:pt idx="35848">
                  <c:v>2.06896551724138E-2</c:v>
                </c:pt>
                <c:pt idx="35849">
                  <c:v>1.3698630136986301E-2</c:v>
                </c:pt>
                <c:pt idx="35850">
                  <c:v>4.7619047619047603E-2</c:v>
                </c:pt>
                <c:pt idx="35851">
                  <c:v>4.7619047619047603E-2</c:v>
                </c:pt>
                <c:pt idx="35852">
                  <c:v>4.0723981900452497E-2</c:v>
                </c:pt>
                <c:pt idx="35853">
                  <c:v>4.0723981900452497E-2</c:v>
                </c:pt>
                <c:pt idx="35854">
                  <c:v>4.8054919908466699E-2</c:v>
                </c:pt>
                <c:pt idx="35855">
                  <c:v>4.8054919908466699E-2</c:v>
                </c:pt>
                <c:pt idx="35856">
                  <c:v>6.0133630289532301E-2</c:v>
                </c:pt>
                <c:pt idx="35857">
                  <c:v>6.0133630289532301E-2</c:v>
                </c:pt>
                <c:pt idx="35858">
                  <c:v>6.1503416856492001E-2</c:v>
                </c:pt>
                <c:pt idx="35859">
                  <c:v>6.1503416856492001E-2</c:v>
                </c:pt>
                <c:pt idx="35860">
                  <c:v>6.2355658198614203E-2</c:v>
                </c:pt>
                <c:pt idx="35861">
                  <c:v>6.2355658198614203E-2</c:v>
                </c:pt>
                <c:pt idx="35862">
                  <c:v>6.3231850117096006E-2</c:v>
                </c:pt>
                <c:pt idx="35863">
                  <c:v>6.4133016627078293E-2</c:v>
                </c:pt>
                <c:pt idx="35864">
                  <c:v>6.3231850117096006E-2</c:v>
                </c:pt>
                <c:pt idx="35865">
                  <c:v>7.1090047393364802E-2</c:v>
                </c:pt>
                <c:pt idx="35866">
                  <c:v>8.0645161290322495E-2</c:v>
                </c:pt>
                <c:pt idx="35867">
                  <c:v>9.2592592592592504E-2</c:v>
                </c:pt>
                <c:pt idx="35868">
                  <c:v>9.6153846153846201E-2</c:v>
                </c:pt>
                <c:pt idx="35869">
                  <c:v>0.155015197568389</c:v>
                </c:pt>
                <c:pt idx="35870">
                  <c:v>0.1875</c:v>
                </c:pt>
                <c:pt idx="35871">
                  <c:v>0.169811320754716</c:v>
                </c:pt>
                <c:pt idx="35872">
                  <c:v>0.180722891566265</c:v>
                </c:pt>
                <c:pt idx="35873">
                  <c:v>0.25179856115107901</c:v>
                </c:pt>
                <c:pt idx="35874">
                  <c:v>0.284552845528455</c:v>
                </c:pt>
                <c:pt idx="35875">
                  <c:v>0.29085872576177202</c:v>
                </c:pt>
                <c:pt idx="35876">
                  <c:v>0.297450424929178</c:v>
                </c:pt>
                <c:pt idx="35877">
                  <c:v>0.29914529914529903</c:v>
                </c:pt>
                <c:pt idx="35878">
                  <c:v>0.32110091743119201</c:v>
                </c:pt>
                <c:pt idx="35879">
                  <c:v>0.31117824773413799</c:v>
                </c:pt>
                <c:pt idx="35880">
                  <c:v>0.31888544891640802</c:v>
                </c:pt>
                <c:pt idx="35881">
                  <c:v>0.31306990881458902</c:v>
                </c:pt>
                <c:pt idx="35882">
                  <c:v>0.309309309309309</c:v>
                </c:pt>
                <c:pt idx="35883">
                  <c:v>0.29512893982807997</c:v>
                </c:pt>
                <c:pt idx="35884">
                  <c:v>0.29855072463768101</c:v>
                </c:pt>
                <c:pt idx="35885">
                  <c:v>0.28531855955678598</c:v>
                </c:pt>
                <c:pt idx="35886">
                  <c:v>0.32288401253918497</c:v>
                </c:pt>
                <c:pt idx="35887">
                  <c:v>0.33333333333333298</c:v>
                </c:pt>
                <c:pt idx="35888">
                  <c:v>0.29310344827586199</c:v>
                </c:pt>
                <c:pt idx="35889">
                  <c:v>0.31874999999999998</c:v>
                </c:pt>
                <c:pt idx="35890">
                  <c:v>0.33333333333333298</c:v>
                </c:pt>
                <c:pt idx="35891">
                  <c:v>0.24921135646687601</c:v>
                </c:pt>
                <c:pt idx="35892">
                  <c:v>0.248484848484848</c:v>
                </c:pt>
                <c:pt idx="35893">
                  <c:v>0.25</c:v>
                </c:pt>
                <c:pt idx="35894">
                  <c:v>0.23976608187134399</c:v>
                </c:pt>
                <c:pt idx="35895">
                  <c:v>0.23837209302325499</c:v>
                </c:pt>
                <c:pt idx="35896">
                  <c:v>0.23035230352303501</c:v>
                </c:pt>
                <c:pt idx="35897">
                  <c:v>0.221052631578947</c:v>
                </c:pt>
                <c:pt idx="35898">
                  <c:v>0.267015706806282</c:v>
                </c:pt>
                <c:pt idx="35899">
                  <c:v>0.30357142857142799</c:v>
                </c:pt>
                <c:pt idx="35900">
                  <c:v>0.41129032258064502</c:v>
                </c:pt>
                <c:pt idx="35901">
                  <c:v>0.41035856573705098</c:v>
                </c:pt>
                <c:pt idx="35902">
                  <c:v>0.427385892116182</c:v>
                </c:pt>
                <c:pt idx="35903">
                  <c:v>0.393501805054151</c:v>
                </c:pt>
                <c:pt idx="35904">
                  <c:v>0.42553191489361603</c:v>
                </c:pt>
                <c:pt idx="35905">
                  <c:v>0.46964856230031898</c:v>
                </c:pt>
                <c:pt idx="35906">
                  <c:v>0.46964856230031898</c:v>
                </c:pt>
                <c:pt idx="35907">
                  <c:v>0.46925566343042002</c:v>
                </c:pt>
                <c:pt idx="35908">
                  <c:v>0.42763157894736797</c:v>
                </c:pt>
                <c:pt idx="35909">
                  <c:v>0.38461538461538403</c:v>
                </c:pt>
                <c:pt idx="35910">
                  <c:v>0.41279069767441801</c:v>
                </c:pt>
                <c:pt idx="35911">
                  <c:v>0.373493975903614</c:v>
                </c:pt>
                <c:pt idx="35912">
                  <c:v>0.40136054421768702</c:v>
                </c:pt>
                <c:pt idx="35913">
                  <c:v>0.45392491467576801</c:v>
                </c:pt>
                <c:pt idx="35914">
                  <c:v>0.43322475570032498</c:v>
                </c:pt>
                <c:pt idx="35915">
                  <c:v>0.44186046511627802</c:v>
                </c:pt>
                <c:pt idx="35916">
                  <c:v>0.444816053511705</c:v>
                </c:pt>
                <c:pt idx="35917">
                  <c:v>0.45517241379310303</c:v>
                </c:pt>
                <c:pt idx="35918">
                  <c:v>0.50170648464163803</c:v>
                </c:pt>
                <c:pt idx="35919">
                  <c:v>0.49128919860627102</c:v>
                </c:pt>
                <c:pt idx="35920">
                  <c:v>0.43925233644859801</c:v>
                </c:pt>
                <c:pt idx="35921">
                  <c:v>0.40634005763688702</c:v>
                </c:pt>
                <c:pt idx="35922">
                  <c:v>0.43925233644859801</c:v>
                </c:pt>
                <c:pt idx="35923">
                  <c:v>0.42598187311178198</c:v>
                </c:pt>
                <c:pt idx="35924">
                  <c:v>0.44761904761904697</c:v>
                </c:pt>
                <c:pt idx="35925">
                  <c:v>0.430379746835443</c:v>
                </c:pt>
                <c:pt idx="35926">
                  <c:v>0.545205479452054</c:v>
                </c:pt>
                <c:pt idx="35927">
                  <c:v>0.53260869565217295</c:v>
                </c:pt>
                <c:pt idx="35928">
                  <c:v>0.55256064690026896</c:v>
                </c:pt>
                <c:pt idx="35929">
                  <c:v>0.56164383561643805</c:v>
                </c:pt>
                <c:pt idx="35930">
                  <c:v>0.58152173913043403</c:v>
                </c:pt>
                <c:pt idx="35931">
                  <c:v>0.56914893617021201</c:v>
                </c:pt>
                <c:pt idx="35932">
                  <c:v>0.62702702702702695</c:v>
                </c:pt>
                <c:pt idx="35933">
                  <c:v>0.62032085561497297</c:v>
                </c:pt>
                <c:pt idx="35934">
                  <c:v>0.62273901808785503</c:v>
                </c:pt>
                <c:pt idx="35935">
                  <c:v>0.62273901808785503</c:v>
                </c:pt>
                <c:pt idx="35936">
                  <c:v>0.62631578947368405</c:v>
                </c:pt>
                <c:pt idx="35937">
                  <c:v>-1.7291066282420799E-2</c:v>
                </c:pt>
                <c:pt idx="35938">
                  <c:v>-1.8749999999999999E-2</c:v>
                </c:pt>
                <c:pt idx="35939">
                  <c:v>-2.27272727272727E-2</c:v>
                </c:pt>
                <c:pt idx="35940">
                  <c:v>-3.2727272727272702E-2</c:v>
                </c:pt>
                <c:pt idx="35941">
                  <c:v>-2.0905923344947699E-2</c:v>
                </c:pt>
                <c:pt idx="35942">
                  <c:v>-2.6455026455026499E-2</c:v>
                </c:pt>
                <c:pt idx="35943">
                  <c:v>-2.7829313543599101E-2</c:v>
                </c:pt>
                <c:pt idx="35944">
                  <c:v>-3.1315240083507202E-2</c:v>
                </c:pt>
                <c:pt idx="35945">
                  <c:v>-3.2822757111597302E-2</c:v>
                </c:pt>
                <c:pt idx="35946">
                  <c:v>-3.6674816625916699E-2</c:v>
                </c:pt>
                <c:pt idx="35947">
                  <c:v>-3.4642032332563501E-2</c:v>
                </c:pt>
                <c:pt idx="35948">
                  <c:v>1.3698630136986301E-2</c:v>
                </c:pt>
                <c:pt idx="35949">
                  <c:v>1.1811023622047201E-2</c:v>
                </c:pt>
                <c:pt idx="35950">
                  <c:v>1.21951219512195E-2</c:v>
                </c:pt>
                <c:pt idx="35951">
                  <c:v>1.24481327800829E-2</c:v>
                </c:pt>
                <c:pt idx="35952">
                  <c:v>2.6666666666666599E-2</c:v>
                </c:pt>
                <c:pt idx="35953">
                  <c:v>-1.61662817551964E-2</c:v>
                </c:pt>
                <c:pt idx="35954">
                  <c:v>-3.6363636363636299E-2</c:v>
                </c:pt>
                <c:pt idx="35955">
                  <c:v>-1.66270783847981E-2</c:v>
                </c:pt>
                <c:pt idx="35956">
                  <c:v>-1.6470588235294001E-2</c:v>
                </c:pt>
                <c:pt idx="35957">
                  <c:v>-2.6809651474530801E-3</c:v>
                </c:pt>
                <c:pt idx="35958">
                  <c:v>-2.83286118980163E-3</c:v>
                </c:pt>
                <c:pt idx="35959">
                  <c:v>-3.3222591362125301E-3</c:v>
                </c:pt>
                <c:pt idx="35960">
                  <c:v>-2.9325513196480899E-3</c:v>
                </c:pt>
                <c:pt idx="35961">
                  <c:v>1.4662756598240401E-2</c:v>
                </c:pt>
                <c:pt idx="35962">
                  <c:v>1.4662756598240401E-2</c:v>
                </c:pt>
                <c:pt idx="35963">
                  <c:v>4.0229885057471097E-2</c:v>
                </c:pt>
                <c:pt idx="35964">
                  <c:v>5.4545454545454397E-2</c:v>
                </c:pt>
                <c:pt idx="35965">
                  <c:v>7.2289156626505993E-2</c:v>
                </c:pt>
                <c:pt idx="35966">
                  <c:v>6.8181818181818094E-2</c:v>
                </c:pt>
                <c:pt idx="35967">
                  <c:v>0.229551451187335</c:v>
                </c:pt>
                <c:pt idx="35968">
                  <c:v>0.23863636363636301</c:v>
                </c:pt>
                <c:pt idx="35969">
                  <c:v>0.27102803738317699</c:v>
                </c:pt>
                <c:pt idx="35970">
                  <c:v>0.20624999999999999</c:v>
                </c:pt>
                <c:pt idx="35971">
                  <c:v>0.23741007194244601</c:v>
                </c:pt>
                <c:pt idx="35972">
                  <c:v>0.29508196721311403</c:v>
                </c:pt>
                <c:pt idx="35973">
                  <c:v>0.325842696629213</c:v>
                </c:pt>
                <c:pt idx="35974">
                  <c:v>0.29770992366412202</c:v>
                </c:pt>
                <c:pt idx="35975">
                  <c:v>0.31274131274131201</c:v>
                </c:pt>
                <c:pt idx="35976">
                  <c:v>0.29182879377431897</c:v>
                </c:pt>
                <c:pt idx="35977">
                  <c:v>0.30798479087452402</c:v>
                </c:pt>
                <c:pt idx="35978">
                  <c:v>0.24590163934426201</c:v>
                </c:pt>
                <c:pt idx="35979">
                  <c:v>0.23076923076923</c:v>
                </c:pt>
                <c:pt idx="35980">
                  <c:v>0.28125</c:v>
                </c:pt>
                <c:pt idx="35981">
                  <c:v>0.28846153846153799</c:v>
                </c:pt>
                <c:pt idx="35982">
                  <c:v>0.25597269624573299</c:v>
                </c:pt>
                <c:pt idx="35983">
                  <c:v>0.28089887640449401</c:v>
                </c:pt>
                <c:pt idx="35984">
                  <c:v>0.28301886792452802</c:v>
                </c:pt>
                <c:pt idx="35985">
                  <c:v>0.32846715328467102</c:v>
                </c:pt>
                <c:pt idx="35986">
                  <c:v>0.276450511945392</c:v>
                </c:pt>
                <c:pt idx="35987">
                  <c:v>0.35463258785942497</c:v>
                </c:pt>
                <c:pt idx="35988">
                  <c:v>0.400651465798045</c:v>
                </c:pt>
                <c:pt idx="35989">
                  <c:v>0.39805825242718401</c:v>
                </c:pt>
                <c:pt idx="35990">
                  <c:v>0.34201954397394102</c:v>
                </c:pt>
                <c:pt idx="35991">
                  <c:v>0.36774193548387002</c:v>
                </c:pt>
                <c:pt idx="35992">
                  <c:v>0.37999999999999901</c:v>
                </c:pt>
                <c:pt idx="35993">
                  <c:v>0.44295302013422799</c:v>
                </c:pt>
                <c:pt idx="35994">
                  <c:v>0.53068592057761699</c:v>
                </c:pt>
                <c:pt idx="35995">
                  <c:v>0.51162790697674398</c:v>
                </c:pt>
                <c:pt idx="35996">
                  <c:v>0.48616600790513798</c:v>
                </c:pt>
                <c:pt idx="35997">
                  <c:v>0.470355731225296</c:v>
                </c:pt>
                <c:pt idx="35998">
                  <c:v>4.4776119402984899E-2</c:v>
                </c:pt>
                <c:pt idx="35999">
                  <c:v>5.3003533568904498E-2</c:v>
                </c:pt>
                <c:pt idx="36000">
                  <c:v>5.95238095238095E-2</c:v>
                </c:pt>
                <c:pt idx="36001">
                  <c:v>5.2447552447552503E-2</c:v>
                </c:pt>
                <c:pt idx="36002">
                  <c:v>5.3097345132744299E-3</c:v>
                </c:pt>
                <c:pt idx="36003">
                  <c:v>5.5452865064695702E-3</c:v>
                </c:pt>
                <c:pt idx="36004">
                  <c:v>6.1855670103092503E-3</c:v>
                </c:pt>
                <c:pt idx="36005">
                  <c:v>5.4151624548736503E-2</c:v>
                </c:pt>
                <c:pt idx="36006">
                  <c:v>0.05</c:v>
                </c:pt>
                <c:pt idx="36007">
                  <c:v>5.3003533568904498E-2</c:v>
                </c:pt>
                <c:pt idx="36008">
                  <c:v>5.4744525547445202E-2</c:v>
                </c:pt>
                <c:pt idx="36009">
                  <c:v>4.9342105263157902E-2</c:v>
                </c:pt>
                <c:pt idx="36010">
                  <c:v>5.2447552447552503E-2</c:v>
                </c:pt>
                <c:pt idx="36011">
                  <c:v>7.0945945945945998E-2</c:v>
                </c:pt>
                <c:pt idx="36012">
                  <c:v>7.1428571428571397E-2</c:v>
                </c:pt>
                <c:pt idx="36013">
                  <c:v>8.5427135678391997E-2</c:v>
                </c:pt>
                <c:pt idx="36014">
                  <c:v>0.12225705329153599</c:v>
                </c:pt>
                <c:pt idx="36015">
                  <c:v>0.12621359223300899</c:v>
                </c:pt>
                <c:pt idx="36016">
                  <c:v>8.3591331269349894E-2</c:v>
                </c:pt>
                <c:pt idx="36017">
                  <c:v>8.3076923076923007E-2</c:v>
                </c:pt>
                <c:pt idx="36018">
                  <c:v>9.6428571428571502E-2</c:v>
                </c:pt>
                <c:pt idx="36019">
                  <c:v>0.108870967741935</c:v>
                </c:pt>
                <c:pt idx="36020">
                  <c:v>0.127962085308056</c:v>
                </c:pt>
                <c:pt idx="36021">
                  <c:v>0.13106796116504801</c:v>
                </c:pt>
                <c:pt idx="36022">
                  <c:v>0.135265700483091</c:v>
                </c:pt>
                <c:pt idx="36023">
                  <c:v>0.128953771289537</c:v>
                </c:pt>
                <c:pt idx="36024">
                  <c:v>7.4766355140186896E-2</c:v>
                </c:pt>
                <c:pt idx="36025">
                  <c:v>7.4418604651162706E-2</c:v>
                </c:pt>
                <c:pt idx="36026">
                  <c:v>0.121739130434782</c:v>
                </c:pt>
                <c:pt idx="36027">
                  <c:v>0.120171673819742</c:v>
                </c:pt>
                <c:pt idx="36028">
                  <c:v>0.11715481171548101</c:v>
                </c:pt>
                <c:pt idx="36029">
                  <c:v>0.122807017543859</c:v>
                </c:pt>
                <c:pt idx="36030">
                  <c:v>7.0140280561122204E-2</c:v>
                </c:pt>
                <c:pt idx="36031">
                  <c:v>0.10548523206751</c:v>
                </c:pt>
                <c:pt idx="36032">
                  <c:v>0.10638297872340401</c:v>
                </c:pt>
                <c:pt idx="36033">
                  <c:v>0.102396514161219</c:v>
                </c:pt>
                <c:pt idx="36034">
                  <c:v>0.103296703296703</c:v>
                </c:pt>
                <c:pt idx="36035">
                  <c:v>9.0047393364928799E-2</c:v>
                </c:pt>
                <c:pt idx="36036">
                  <c:v>9.7852028639618005E-2</c:v>
                </c:pt>
                <c:pt idx="36037">
                  <c:v>9.5127610208816701E-2</c:v>
                </c:pt>
                <c:pt idx="36038">
                  <c:v>9.9273607748183904E-2</c:v>
                </c:pt>
                <c:pt idx="36039">
                  <c:v>0.109333333333333</c:v>
                </c:pt>
                <c:pt idx="36040">
                  <c:v>0.10594315245478</c:v>
                </c:pt>
                <c:pt idx="36041">
                  <c:v>0.107049608355091</c:v>
                </c:pt>
                <c:pt idx="36042">
                  <c:v>9.5477386934673406E-2</c:v>
                </c:pt>
                <c:pt idx="36043">
                  <c:v>0.12737127371273699</c:v>
                </c:pt>
                <c:pt idx="36044">
                  <c:v>0.12806539509536699</c:v>
                </c:pt>
                <c:pt idx="36045">
                  <c:v>0.118918918918918</c:v>
                </c:pt>
                <c:pt idx="36046">
                  <c:v>0.131652661064425</c:v>
                </c:pt>
                <c:pt idx="36047">
                  <c:v>0.14373088685015301</c:v>
                </c:pt>
                <c:pt idx="36048">
                  <c:v>0.135135135135135</c:v>
                </c:pt>
                <c:pt idx="36049">
                  <c:v>0.16129032258064499</c:v>
                </c:pt>
                <c:pt idx="36050">
                  <c:v>0.1125</c:v>
                </c:pt>
                <c:pt idx="36051">
                  <c:v>8.1570996978852006E-2</c:v>
                </c:pt>
                <c:pt idx="36052">
                  <c:v>2.57879656160457E-2</c:v>
                </c:pt>
                <c:pt idx="36053">
                  <c:v>6.5573770491803296E-2</c:v>
                </c:pt>
                <c:pt idx="36054">
                  <c:v>7.0588235294117604E-2</c:v>
                </c:pt>
                <c:pt idx="36055">
                  <c:v>2.4523160762942801E-2</c:v>
                </c:pt>
                <c:pt idx="36056">
                  <c:v>2.91262135922329E-2</c:v>
                </c:pt>
                <c:pt idx="36057">
                  <c:v>3.2028469750889597E-2</c:v>
                </c:pt>
                <c:pt idx="36058">
                  <c:v>3.0100334448160501E-2</c:v>
                </c:pt>
                <c:pt idx="36059">
                  <c:v>3.9735099337748297E-2</c:v>
                </c:pt>
                <c:pt idx="36060">
                  <c:v>3.8961038961038801E-2</c:v>
                </c:pt>
                <c:pt idx="36061">
                  <c:v>7.5208913649025003E-2</c:v>
                </c:pt>
                <c:pt idx="36062">
                  <c:v>7.4792243767312902E-2</c:v>
                </c:pt>
                <c:pt idx="36063">
                  <c:v>6.9408740359896998E-2</c:v>
                </c:pt>
                <c:pt idx="36064">
                  <c:v>6.9053708439897596E-2</c:v>
                </c:pt>
                <c:pt idx="36065">
                  <c:v>7.3972602739726001E-2</c:v>
                </c:pt>
                <c:pt idx="36066">
                  <c:v>7.7809798270893404E-2</c:v>
                </c:pt>
                <c:pt idx="36067">
                  <c:v>9.0301003344481504E-2</c:v>
                </c:pt>
                <c:pt idx="36068">
                  <c:v>9.0909090909090801E-2</c:v>
                </c:pt>
                <c:pt idx="36069">
                  <c:v>7.5208913649025003E-2</c:v>
                </c:pt>
                <c:pt idx="36070">
                  <c:v>7.2776280323450099E-2</c:v>
                </c:pt>
                <c:pt idx="36071">
                  <c:v>6.6339066339066305E-2</c:v>
                </c:pt>
                <c:pt idx="36072">
                  <c:v>0</c:v>
                </c:pt>
                <c:pt idx="36073">
                  <c:v>0.12830957230142501</c:v>
                </c:pt>
                <c:pt idx="36074">
                  <c:v>0.15403422982885001</c:v>
                </c:pt>
                <c:pt idx="36075">
                  <c:v>0.207920792079207</c:v>
                </c:pt>
                <c:pt idx="36076">
                  <c:v>0.206779661016949</c:v>
                </c:pt>
                <c:pt idx="36077">
                  <c:v>0.116959064327485</c:v>
                </c:pt>
                <c:pt idx="36078">
                  <c:v>0.125</c:v>
                </c:pt>
                <c:pt idx="36079">
                  <c:v>0.25373134328358199</c:v>
                </c:pt>
                <c:pt idx="36080">
                  <c:v>0.321212121212121</c:v>
                </c:pt>
                <c:pt idx="36081">
                  <c:v>0.40522875816993398</c:v>
                </c:pt>
                <c:pt idx="36082">
                  <c:v>0.41999999999999899</c:v>
                </c:pt>
                <c:pt idx="36083">
                  <c:v>0.34883720930232498</c:v>
                </c:pt>
                <c:pt idx="36084">
                  <c:v>0.35593220338983</c:v>
                </c:pt>
                <c:pt idx="36085">
                  <c:v>0.41501976284584902</c:v>
                </c:pt>
                <c:pt idx="36086">
                  <c:v>0.4921875</c:v>
                </c:pt>
                <c:pt idx="36087">
                  <c:v>0.57735849056603705</c:v>
                </c:pt>
                <c:pt idx="36088">
                  <c:v>0.56877323420074299</c:v>
                </c:pt>
                <c:pt idx="36089">
                  <c:v>0.48888888888888798</c:v>
                </c:pt>
                <c:pt idx="36090">
                  <c:v>0.56043956043956</c:v>
                </c:pt>
                <c:pt idx="36091">
                  <c:v>0.46245059288537499</c:v>
                </c:pt>
                <c:pt idx="36092">
                  <c:v>0.49356223175965602</c:v>
                </c:pt>
                <c:pt idx="36093">
                  <c:v>0.60165975103734404</c:v>
                </c:pt>
                <c:pt idx="36094">
                  <c:v>0.568493150684931</c:v>
                </c:pt>
                <c:pt idx="36095">
                  <c:v>0.57342657342657299</c:v>
                </c:pt>
                <c:pt idx="36096">
                  <c:v>0.58156028368794299</c:v>
                </c:pt>
                <c:pt idx="36097">
                  <c:v>0.62406015037593898</c:v>
                </c:pt>
                <c:pt idx="36098">
                  <c:v>0.63358778625954204</c:v>
                </c:pt>
                <c:pt idx="36099">
                  <c:v>0.63358778625954204</c:v>
                </c:pt>
                <c:pt idx="36100">
                  <c:v>0.62015503875968903</c:v>
                </c:pt>
                <c:pt idx="36101">
                  <c:v>0.67871485943775101</c:v>
                </c:pt>
                <c:pt idx="36102">
                  <c:v>0.73160173160173103</c:v>
                </c:pt>
                <c:pt idx="36103">
                  <c:v>0.74193548387096697</c:v>
                </c:pt>
                <c:pt idx="36104">
                  <c:v>0.75409836065573699</c:v>
                </c:pt>
                <c:pt idx="36105">
                  <c:v>0.77777777777777701</c:v>
                </c:pt>
                <c:pt idx="36106">
                  <c:v>0.95189003436426101</c:v>
                </c:pt>
                <c:pt idx="36107">
                  <c:v>0.96091205211726305</c:v>
                </c:pt>
                <c:pt idx="36108">
                  <c:v>0.96052631578947301</c:v>
                </c:pt>
                <c:pt idx="36109">
                  <c:v>0.94357366771159801</c:v>
                </c:pt>
                <c:pt idx="36110">
                  <c:v>0.97435897435897401</c:v>
                </c:pt>
                <c:pt idx="36111">
                  <c:v>0.94952681388012605</c:v>
                </c:pt>
                <c:pt idx="36112">
                  <c:v>-4.2313117066290398E-3</c:v>
                </c:pt>
                <c:pt idx="36113">
                  <c:v>-4.9916805324459104E-3</c:v>
                </c:pt>
                <c:pt idx="36114">
                  <c:v>-5.3667262969587697E-3</c:v>
                </c:pt>
                <c:pt idx="36115">
                  <c:v>5.2356020942407799E-3</c:v>
                </c:pt>
                <c:pt idx="36116">
                  <c:v>-1.6635859519408401E-2</c:v>
                </c:pt>
                <c:pt idx="36117">
                  <c:v>-5.0209205020920397E-2</c:v>
                </c:pt>
                <c:pt idx="36118">
                  <c:v>-5.2401746724890702E-2</c:v>
                </c:pt>
                <c:pt idx="36119">
                  <c:v>-1.9271948608136899E-2</c:v>
                </c:pt>
                <c:pt idx="36120">
                  <c:v>-1.7612524461839401E-2</c:v>
                </c:pt>
                <c:pt idx="36121">
                  <c:v>-1.84804928131416E-2</c:v>
                </c:pt>
                <c:pt idx="36122">
                  <c:v>2.5531914893616999E-2</c:v>
                </c:pt>
                <c:pt idx="36123">
                  <c:v>3.2679738562091602E-2</c:v>
                </c:pt>
                <c:pt idx="36124">
                  <c:v>0.05</c:v>
                </c:pt>
                <c:pt idx="36125">
                  <c:v>5.3097345132743397E-2</c:v>
                </c:pt>
                <c:pt idx="36126">
                  <c:v>5.4054054054053897E-2</c:v>
                </c:pt>
                <c:pt idx="36127">
                  <c:v>5.8536585365853697E-2</c:v>
                </c:pt>
                <c:pt idx="36128">
                  <c:v>4.4999999999999901E-2</c:v>
                </c:pt>
                <c:pt idx="36129">
                  <c:v>4.6391752577319603E-2</c:v>
                </c:pt>
                <c:pt idx="36130">
                  <c:v>4.6875E-2</c:v>
                </c:pt>
                <c:pt idx="36131">
                  <c:v>7.44416873449127E-3</c:v>
                </c:pt>
                <c:pt idx="36132">
                  <c:v>4.5685279187817202E-2</c:v>
                </c:pt>
                <c:pt idx="36133">
                  <c:v>-8.1300813008129396E-3</c:v>
                </c:pt>
                <c:pt idx="36134">
                  <c:v>-7.44416873449127E-3</c:v>
                </c:pt>
                <c:pt idx="36135">
                  <c:v>-7.75193798449613E-3</c:v>
                </c:pt>
                <c:pt idx="36136">
                  <c:v>-5.29411764705882E-2</c:v>
                </c:pt>
                <c:pt idx="36137">
                  <c:v>5.4263565891472902E-2</c:v>
                </c:pt>
                <c:pt idx="36138">
                  <c:v>5.2896725440806099E-2</c:v>
                </c:pt>
                <c:pt idx="36139">
                  <c:v>6.3829787234042507E-2</c:v>
                </c:pt>
                <c:pt idx="36140">
                  <c:v>6.4615384615384505E-2</c:v>
                </c:pt>
                <c:pt idx="36141">
                  <c:v>6.2314540059347202E-2</c:v>
                </c:pt>
                <c:pt idx="36142">
                  <c:v>5.3221288515406098E-2</c:v>
                </c:pt>
                <c:pt idx="36143">
                  <c:v>6.3444108761329304E-2</c:v>
                </c:pt>
                <c:pt idx="36144">
                  <c:v>5.5555555555555497E-2</c:v>
                </c:pt>
                <c:pt idx="36145">
                  <c:v>5.8495821727019497E-2</c:v>
                </c:pt>
                <c:pt idx="36146">
                  <c:v>9.6463022508037604E-3</c:v>
                </c:pt>
                <c:pt idx="36147">
                  <c:v>9.3457943925232493E-3</c:v>
                </c:pt>
                <c:pt idx="36148">
                  <c:v>0</c:v>
                </c:pt>
                <c:pt idx="36149">
                  <c:v>9.7087378640776604E-3</c:v>
                </c:pt>
                <c:pt idx="36150">
                  <c:v>3.4364261168384701E-3</c:v>
                </c:pt>
                <c:pt idx="36151">
                  <c:v>4.37710437710436E-2</c:v>
                </c:pt>
                <c:pt idx="36152">
                  <c:v>-9.4117647058823597E-2</c:v>
                </c:pt>
                <c:pt idx="36153">
                  <c:v>6.7538126361655598E-2</c:v>
                </c:pt>
                <c:pt idx="36154">
                  <c:v>2.7718550106609698E-2</c:v>
                </c:pt>
                <c:pt idx="36155">
                  <c:v>2.3148148148148098E-2</c:v>
                </c:pt>
                <c:pt idx="36156">
                  <c:v>3.4482758620689703E-2</c:v>
                </c:pt>
                <c:pt idx="36157">
                  <c:v>5.4054054054053897E-2</c:v>
                </c:pt>
                <c:pt idx="36158">
                  <c:v>-1.59744408945687E-2</c:v>
                </c:pt>
                <c:pt idx="36159">
                  <c:v>-1.628664495114E-2</c:v>
                </c:pt>
                <c:pt idx="36160">
                  <c:v>-1.59744408945687E-2</c:v>
                </c:pt>
                <c:pt idx="36161">
                  <c:v>5.0314465408804999E-2</c:v>
                </c:pt>
                <c:pt idx="36162">
                  <c:v>-8.6956521739129898E-3</c:v>
                </c:pt>
                <c:pt idx="36163">
                  <c:v>-9.0090090090089101E-3</c:v>
                </c:pt>
                <c:pt idx="36164">
                  <c:v>-8.7976539589442702E-3</c:v>
                </c:pt>
                <c:pt idx="36165">
                  <c:v>-8.9552238805969894E-3</c:v>
                </c:pt>
                <c:pt idx="36166">
                  <c:v>-9.52380952380949E-3</c:v>
                </c:pt>
                <c:pt idx="36167">
                  <c:v>-3.3670033670034601E-3</c:v>
                </c:pt>
                <c:pt idx="36168">
                  <c:v>-3.3670033670034601E-3</c:v>
                </c:pt>
                <c:pt idx="36169">
                  <c:v>-3.3222591362125301E-3</c:v>
                </c:pt>
                <c:pt idx="36170">
                  <c:v>-3.3898305084745198E-3</c:v>
                </c:pt>
                <c:pt idx="36171">
                  <c:v>-3.3444816053511601E-3</c:v>
                </c:pt>
                <c:pt idx="36172">
                  <c:v>-3.3670033670034601E-3</c:v>
                </c:pt>
                <c:pt idx="36173">
                  <c:v>-3.6101083032491401E-3</c:v>
                </c:pt>
                <c:pt idx="36174">
                  <c:v>-1.6129032258064498E-2</c:v>
                </c:pt>
                <c:pt idx="36175">
                  <c:v>-1.6E-2</c:v>
                </c:pt>
                <c:pt idx="36176">
                  <c:v>-1.65289256198346E-2</c:v>
                </c:pt>
                <c:pt idx="36177">
                  <c:v>5.46875E-2</c:v>
                </c:pt>
                <c:pt idx="36178">
                  <c:v>6.2992125984251995E-2</c:v>
                </c:pt>
                <c:pt idx="36179">
                  <c:v>8.4615384615384495E-2</c:v>
                </c:pt>
                <c:pt idx="36180">
                  <c:v>8.4615384615384495E-2</c:v>
                </c:pt>
                <c:pt idx="36181">
                  <c:v>5.4393305439330603E-2</c:v>
                </c:pt>
                <c:pt idx="36182">
                  <c:v>5.4852320675105398E-2</c:v>
                </c:pt>
                <c:pt idx="36183">
                  <c:v>9.2436974789915805E-2</c:v>
                </c:pt>
                <c:pt idx="36184">
                  <c:v>7.1729957805907102E-2</c:v>
                </c:pt>
                <c:pt idx="36185">
                  <c:v>9.7744360902255606E-2</c:v>
                </c:pt>
                <c:pt idx="36186">
                  <c:v>8.7837837837837898E-2</c:v>
                </c:pt>
                <c:pt idx="36187">
                  <c:v>9.4202898550724598E-2</c:v>
                </c:pt>
                <c:pt idx="36188">
                  <c:v>0.108333333333333</c:v>
                </c:pt>
                <c:pt idx="36189">
                  <c:v>0.14522821576763401</c:v>
                </c:pt>
                <c:pt idx="36190">
                  <c:v>0.14522821576763401</c:v>
                </c:pt>
                <c:pt idx="36191">
                  <c:v>0.138339920948616</c:v>
                </c:pt>
                <c:pt idx="36192">
                  <c:v>0.12030075187969901</c:v>
                </c:pt>
                <c:pt idx="36193">
                  <c:v>0.13114754098360601</c:v>
                </c:pt>
                <c:pt idx="36194">
                  <c:v>0.13409961685823699</c:v>
                </c:pt>
                <c:pt idx="36195">
                  <c:v>0.17741935483870899</c:v>
                </c:pt>
                <c:pt idx="36196">
                  <c:v>0.203252032520325</c:v>
                </c:pt>
                <c:pt idx="36197">
                  <c:v>0.21457489878542499</c:v>
                </c:pt>
                <c:pt idx="36198">
                  <c:v>0.194139194139194</c:v>
                </c:pt>
                <c:pt idx="36199">
                  <c:v>0.19557195571955699</c:v>
                </c:pt>
                <c:pt idx="36200">
                  <c:v>0.29565217391304299</c:v>
                </c:pt>
                <c:pt idx="36201">
                  <c:v>0.32549019607843099</c:v>
                </c:pt>
                <c:pt idx="36202">
                  <c:v>0.39366515837103999</c:v>
                </c:pt>
                <c:pt idx="36203">
                  <c:v>0.35885167464114798</c:v>
                </c:pt>
                <c:pt idx="36204">
                  <c:v>-8.4985835694051295E-3</c:v>
                </c:pt>
                <c:pt idx="36205">
                  <c:v>-9.2024539877299995E-3</c:v>
                </c:pt>
                <c:pt idx="36206">
                  <c:v>-1.1811023622047201E-2</c:v>
                </c:pt>
                <c:pt idx="36207">
                  <c:v>-1.21951219512195E-2</c:v>
                </c:pt>
                <c:pt idx="36208">
                  <c:v>6.0120240480960804E-3</c:v>
                </c:pt>
                <c:pt idx="36209">
                  <c:v>6.2630480167014096E-3</c:v>
                </c:pt>
                <c:pt idx="36210">
                  <c:v>6.08519269776874E-3</c:v>
                </c:pt>
                <c:pt idx="36211">
                  <c:v>-1.81086519114688E-2</c:v>
                </c:pt>
                <c:pt idx="36212">
                  <c:v>-1.707779886148E-2</c:v>
                </c:pt>
                <c:pt idx="36213">
                  <c:v>-1.7751479289940902E-2</c:v>
                </c:pt>
                <c:pt idx="36214">
                  <c:v>-4.0776699029126201E-2</c:v>
                </c:pt>
                <c:pt idx="36215">
                  <c:v>-4.2084168336673201E-2</c:v>
                </c:pt>
                <c:pt idx="36216">
                  <c:v>-4.2596348884381199E-2</c:v>
                </c:pt>
                <c:pt idx="36217">
                  <c:v>-4.2084168336673201E-2</c:v>
                </c:pt>
                <c:pt idx="36218">
                  <c:v>-3.2128514056224799E-2</c:v>
                </c:pt>
                <c:pt idx="36219">
                  <c:v>-3.0651340996168602E-2</c:v>
                </c:pt>
                <c:pt idx="36220">
                  <c:v>1.05263157894737E-2</c:v>
                </c:pt>
                <c:pt idx="36221">
                  <c:v>9.7847358121330094E-3</c:v>
                </c:pt>
                <c:pt idx="36222">
                  <c:v>9.9009900990099098E-3</c:v>
                </c:pt>
                <c:pt idx="36223">
                  <c:v>1.05708245243127E-2</c:v>
                </c:pt>
                <c:pt idx="36224">
                  <c:v>6.4777327935222603E-2</c:v>
                </c:pt>
                <c:pt idx="36225">
                  <c:v>7.7669902912621297E-2</c:v>
                </c:pt>
                <c:pt idx="36226">
                  <c:v>7.6586433260393799E-2</c:v>
                </c:pt>
                <c:pt idx="36227">
                  <c:v>7.7262693156732801E-2</c:v>
                </c:pt>
                <c:pt idx="36228">
                  <c:v>8.4745762711864403E-2</c:v>
                </c:pt>
                <c:pt idx="36229">
                  <c:v>-6.3636363636363699E-2</c:v>
                </c:pt>
                <c:pt idx="36230">
                  <c:v>6.3520871143375596E-2</c:v>
                </c:pt>
                <c:pt idx="36231">
                  <c:v>7.7605321507760505E-2</c:v>
                </c:pt>
                <c:pt idx="36232">
                  <c:v>9.9150141643059506E-2</c:v>
                </c:pt>
                <c:pt idx="36233">
                  <c:v>9.4339622641509399E-2</c:v>
                </c:pt>
                <c:pt idx="36234">
                  <c:v>9.6952908587257497E-2</c:v>
                </c:pt>
                <c:pt idx="36235">
                  <c:v>-2.3923444976076499E-2</c:v>
                </c:pt>
                <c:pt idx="36236">
                  <c:v>7.3684210526315796E-2</c:v>
                </c:pt>
                <c:pt idx="36237">
                  <c:v>0.101449275362318</c:v>
                </c:pt>
                <c:pt idx="36238">
                  <c:v>0.117845117845117</c:v>
                </c:pt>
                <c:pt idx="36239">
                  <c:v>9.9150141643059506E-2</c:v>
                </c:pt>
                <c:pt idx="36240">
                  <c:v>0.110410094637223</c:v>
                </c:pt>
                <c:pt idx="36241">
                  <c:v>0.10457516339869199</c:v>
                </c:pt>
                <c:pt idx="36242">
                  <c:v>0.10738255033557</c:v>
                </c:pt>
                <c:pt idx="36243">
                  <c:v>0.116788321167883</c:v>
                </c:pt>
                <c:pt idx="36244">
                  <c:v>0.17482517482517401</c:v>
                </c:pt>
                <c:pt idx="36245">
                  <c:v>0.10738255033557</c:v>
                </c:pt>
                <c:pt idx="36246">
                  <c:v>0.115107913669064</c:v>
                </c:pt>
                <c:pt idx="36247">
                  <c:v>0.133333333333333</c:v>
                </c:pt>
                <c:pt idx="36248">
                  <c:v>0.13725490196078399</c:v>
                </c:pt>
                <c:pt idx="36249">
                  <c:v>0.13207547169811301</c:v>
                </c:pt>
                <c:pt idx="36250">
                  <c:v>0.104838709677419</c:v>
                </c:pt>
                <c:pt idx="36251">
                  <c:v>0.12621359223300899</c:v>
                </c:pt>
                <c:pt idx="36252">
                  <c:v>0.144278606965174</c:v>
                </c:pt>
                <c:pt idx="36253">
                  <c:v>0.12121212121212099</c:v>
                </c:pt>
                <c:pt idx="36254">
                  <c:v>0.12121212121212099</c:v>
                </c:pt>
                <c:pt idx="36255">
                  <c:v>0.13989637305699401</c:v>
                </c:pt>
                <c:pt idx="36256">
                  <c:v>0.11587982832618</c:v>
                </c:pt>
                <c:pt idx="36257">
                  <c:v>7.6271186440677902E-2</c:v>
                </c:pt>
                <c:pt idx="36258">
                  <c:v>6.5693430656934296E-2</c:v>
                </c:pt>
                <c:pt idx="36259">
                  <c:v>5.6179775280898701E-2</c:v>
                </c:pt>
                <c:pt idx="36260">
                  <c:v>5.5350553505534902E-2</c:v>
                </c:pt>
                <c:pt idx="36261">
                  <c:v>5.7034220532319303E-2</c:v>
                </c:pt>
                <c:pt idx="36262">
                  <c:v>3.2967032967033003E-2</c:v>
                </c:pt>
                <c:pt idx="36263">
                  <c:v>3.2727272727272702E-2</c:v>
                </c:pt>
                <c:pt idx="36264">
                  <c:v>4.4444444444444502E-2</c:v>
                </c:pt>
                <c:pt idx="36265">
                  <c:v>0.17142857142857101</c:v>
                </c:pt>
                <c:pt idx="36266">
                  <c:v>0.16014234875444799</c:v>
                </c:pt>
                <c:pt idx="36267">
                  <c:v>4.4444444444444502E-2</c:v>
                </c:pt>
                <c:pt idx="36268">
                  <c:v>2.3076923076922901E-2</c:v>
                </c:pt>
                <c:pt idx="36269">
                  <c:v>2.3076923076922901E-2</c:v>
                </c:pt>
                <c:pt idx="36270">
                  <c:v>3.3962264150943298E-2</c:v>
                </c:pt>
                <c:pt idx="36271">
                  <c:v>3.3962264150943298E-2</c:v>
                </c:pt>
                <c:pt idx="36272">
                  <c:v>3.9301310043668103E-2</c:v>
                </c:pt>
                <c:pt idx="36273">
                  <c:v>3.9301310043668103E-2</c:v>
                </c:pt>
                <c:pt idx="36274">
                  <c:v>0.162162162162162</c:v>
                </c:pt>
                <c:pt idx="36275">
                  <c:v>0.14537444933920701</c:v>
                </c:pt>
                <c:pt idx="36276">
                  <c:v>0.14537444933920701</c:v>
                </c:pt>
                <c:pt idx="36277">
                  <c:v>0.194444444444444</c:v>
                </c:pt>
                <c:pt idx="36278">
                  <c:v>0.17272727272727201</c:v>
                </c:pt>
                <c:pt idx="36279">
                  <c:v>0.33333333333333298</c:v>
                </c:pt>
                <c:pt idx="36280">
                  <c:v>0.36312849162011102</c:v>
                </c:pt>
                <c:pt idx="36281">
                  <c:v>0.348314606741573</c:v>
                </c:pt>
                <c:pt idx="36282">
                  <c:v>0.34065934065934</c:v>
                </c:pt>
                <c:pt idx="36283">
                  <c:v>0.30890052356020897</c:v>
                </c:pt>
                <c:pt idx="36284">
                  <c:v>0.29648241206030101</c:v>
                </c:pt>
                <c:pt idx="36285">
                  <c:v>0.28865979381443302</c:v>
                </c:pt>
                <c:pt idx="36286">
                  <c:v>0.32663316582914498</c:v>
                </c:pt>
                <c:pt idx="36287">
                  <c:v>0.34391534391534301</c:v>
                </c:pt>
                <c:pt idx="36288">
                  <c:v>0.344444444444444</c:v>
                </c:pt>
                <c:pt idx="36289">
                  <c:v>-4.2313117066290398E-3</c:v>
                </c:pt>
                <c:pt idx="36290">
                  <c:v>-4.9916805324459104E-3</c:v>
                </c:pt>
                <c:pt idx="36291">
                  <c:v>-5.3667262969587697E-3</c:v>
                </c:pt>
                <c:pt idx="36292">
                  <c:v>-5.2910052910053402E-3</c:v>
                </c:pt>
                <c:pt idx="36293">
                  <c:v>-2.8037383177569899E-2</c:v>
                </c:pt>
                <c:pt idx="36294">
                  <c:v>-6.3559322033898302E-2</c:v>
                </c:pt>
                <c:pt idx="36295">
                  <c:v>-7.2463768115942101E-2</c:v>
                </c:pt>
                <c:pt idx="36296">
                  <c:v>-3.2537960954446901E-2</c:v>
                </c:pt>
                <c:pt idx="36297">
                  <c:v>-3.2119914346894998E-2</c:v>
                </c:pt>
                <c:pt idx="36298">
                  <c:v>-2.6548672566371698E-2</c:v>
                </c:pt>
                <c:pt idx="36299">
                  <c:v>-2.6548672566371698E-2</c:v>
                </c:pt>
                <c:pt idx="36300">
                  <c:v>-1.32158590308371E-2</c:v>
                </c:pt>
                <c:pt idx="36301">
                  <c:v>-1.26582278481013E-2</c:v>
                </c:pt>
                <c:pt idx="36302">
                  <c:v>6.2893081761006197E-3</c:v>
                </c:pt>
                <c:pt idx="36303">
                  <c:v>6.59340659340657E-3</c:v>
                </c:pt>
                <c:pt idx="36304">
                  <c:v>8.4033613445377801E-3</c:v>
                </c:pt>
                <c:pt idx="36305">
                  <c:v>6.4516129032257102E-3</c:v>
                </c:pt>
                <c:pt idx="36306">
                  <c:v>6.6225165562914202E-3</c:v>
                </c:pt>
                <c:pt idx="36307">
                  <c:v>0</c:v>
                </c:pt>
                <c:pt idx="36308">
                  <c:v>1.9693654266958301E-2</c:v>
                </c:pt>
                <c:pt idx="36309">
                  <c:v>-7.2289156626505993E-2</c:v>
                </c:pt>
                <c:pt idx="36310">
                  <c:v>1.83299389002036E-2</c:v>
                </c:pt>
                <c:pt idx="36311">
                  <c:v>2.3376623376623201E-2</c:v>
                </c:pt>
                <c:pt idx="36312">
                  <c:v>2.32558139534884E-2</c:v>
                </c:pt>
                <c:pt idx="36313">
                  <c:v>2.4930747922437602E-2</c:v>
                </c:pt>
                <c:pt idx="36314">
                  <c:v>4.4117647058823498E-2</c:v>
                </c:pt>
                <c:pt idx="36315">
                  <c:v>4.3478260869565098E-2</c:v>
                </c:pt>
                <c:pt idx="36316">
                  <c:v>4.54545454545454E-2</c:v>
                </c:pt>
                <c:pt idx="36317">
                  <c:v>4.91803278688525E-2</c:v>
                </c:pt>
                <c:pt idx="36318">
                  <c:v>9.375E-2</c:v>
                </c:pt>
                <c:pt idx="36319">
                  <c:v>5.8171745152354598E-2</c:v>
                </c:pt>
                <c:pt idx="36320">
                  <c:v>7.6923076923076802E-2</c:v>
                </c:pt>
                <c:pt idx="36321">
                  <c:v>6.5693430656934296E-2</c:v>
                </c:pt>
                <c:pt idx="36322">
                  <c:v>0.107142857142857</c:v>
                </c:pt>
                <c:pt idx="36323">
                  <c:v>0.12</c:v>
                </c:pt>
                <c:pt idx="36324">
                  <c:v>0.14399999999999899</c:v>
                </c:pt>
                <c:pt idx="36325">
                  <c:v>0.132530120481927</c:v>
                </c:pt>
                <c:pt idx="36326">
                  <c:v>0.14042553191489299</c:v>
                </c:pt>
                <c:pt idx="36327">
                  <c:v>0.12840466926069999</c:v>
                </c:pt>
                <c:pt idx="36328">
                  <c:v>0.139240506329114</c:v>
                </c:pt>
                <c:pt idx="36329">
                  <c:v>0.168831168831168</c:v>
                </c:pt>
                <c:pt idx="36330">
                  <c:v>0.14181818181818101</c:v>
                </c:pt>
                <c:pt idx="36331">
                  <c:v>0.135483870967741</c:v>
                </c:pt>
                <c:pt idx="36332">
                  <c:v>8.8235294117646898E-2</c:v>
                </c:pt>
                <c:pt idx="36333">
                  <c:v>7.3170731707317097E-2</c:v>
                </c:pt>
                <c:pt idx="36334">
                  <c:v>0.15207373271889299</c:v>
                </c:pt>
                <c:pt idx="36335">
                  <c:v>0.154929577464788</c:v>
                </c:pt>
                <c:pt idx="36336">
                  <c:v>0.14042553191489299</c:v>
                </c:pt>
                <c:pt idx="36337">
                  <c:v>0.12295081967213101</c:v>
                </c:pt>
                <c:pt idx="36338">
                  <c:v>0.12396694214876</c:v>
                </c:pt>
                <c:pt idx="36339">
                  <c:v>0.13761467889908199</c:v>
                </c:pt>
                <c:pt idx="36340">
                  <c:v>0.18660287081339699</c:v>
                </c:pt>
                <c:pt idx="36341">
                  <c:v>0.19211822660098499</c:v>
                </c:pt>
                <c:pt idx="36342">
                  <c:v>0.188405797101449</c:v>
                </c:pt>
                <c:pt idx="36343">
                  <c:v>0.22857142857142801</c:v>
                </c:pt>
                <c:pt idx="36344">
                  <c:v>0.27586206896551702</c:v>
                </c:pt>
                <c:pt idx="36345">
                  <c:v>0.35403726708074501</c:v>
                </c:pt>
                <c:pt idx="36346">
                  <c:v>0.41818181818181799</c:v>
                </c:pt>
                <c:pt idx="36347">
                  <c:v>0.39884393063583801</c:v>
                </c:pt>
                <c:pt idx="36348">
                  <c:v>0.39884393063583801</c:v>
                </c:pt>
                <c:pt idx="36349">
                  <c:v>0.39285714285714202</c:v>
                </c:pt>
                <c:pt idx="36350">
                  <c:v>0.43859649122806998</c:v>
                </c:pt>
                <c:pt idx="36351">
                  <c:v>0.44910179640718501</c:v>
                </c:pt>
                <c:pt idx="36352">
                  <c:v>0.55844155844155796</c:v>
                </c:pt>
                <c:pt idx="36353">
                  <c:v>0.544303797468354</c:v>
                </c:pt>
                <c:pt idx="36354">
                  <c:v>0.61904761904761896</c:v>
                </c:pt>
                <c:pt idx="36355">
                  <c:v>0.64999999999999902</c:v>
                </c:pt>
                <c:pt idx="36356">
                  <c:v>0.57419354838709602</c:v>
                </c:pt>
                <c:pt idx="36357">
                  <c:v>0.51948051948051899</c:v>
                </c:pt>
                <c:pt idx="36358">
                  <c:v>0.55555555555555503</c:v>
                </c:pt>
                <c:pt idx="36359">
                  <c:v>-1.29124820659971E-2</c:v>
                </c:pt>
                <c:pt idx="36360">
                  <c:v>-1.29124820659971E-2</c:v>
                </c:pt>
                <c:pt idx="36361">
                  <c:v>-1.6100178890876501E-2</c:v>
                </c:pt>
                <c:pt idx="36362">
                  <c:v>-1.6453382084095001E-2</c:v>
                </c:pt>
                <c:pt idx="36363">
                  <c:v>-1.5929203539823002E-2</c:v>
                </c:pt>
                <c:pt idx="36364">
                  <c:v>-4.5112781954887299E-2</c:v>
                </c:pt>
                <c:pt idx="36365">
                  <c:v>-7.1297989031078507E-2</c:v>
                </c:pt>
                <c:pt idx="36366">
                  <c:v>-4.4609665427509201E-2</c:v>
                </c:pt>
                <c:pt idx="36367">
                  <c:v>-7.8156312625250399E-2</c:v>
                </c:pt>
                <c:pt idx="36368">
                  <c:v>-8.5020242914979699E-2</c:v>
                </c:pt>
                <c:pt idx="36369">
                  <c:v>-0.105154639175257</c:v>
                </c:pt>
                <c:pt idx="36370">
                  <c:v>-7.4688796680497799E-2</c:v>
                </c:pt>
                <c:pt idx="36371">
                  <c:v>-7.1146245059288502E-2</c:v>
                </c:pt>
                <c:pt idx="36372">
                  <c:v>-6.0665362035225101E-2</c:v>
                </c:pt>
                <c:pt idx="36373">
                  <c:v>-4.3824701195219001E-2</c:v>
                </c:pt>
                <c:pt idx="36374">
                  <c:v>-4.0160642570281103E-2</c:v>
                </c:pt>
                <c:pt idx="36375">
                  <c:v>-4.5045045045045001E-2</c:v>
                </c:pt>
                <c:pt idx="36376">
                  <c:v>-5.6179775280898701E-2</c:v>
                </c:pt>
                <c:pt idx="36377">
                  <c:v>-4.7091412742382197E-2</c:v>
                </c:pt>
                <c:pt idx="36378">
                  <c:v>7.8651685393258397E-2</c:v>
                </c:pt>
                <c:pt idx="36379">
                  <c:v>8.04597701149425E-2</c:v>
                </c:pt>
                <c:pt idx="36380">
                  <c:v>0.12169312169312101</c:v>
                </c:pt>
                <c:pt idx="36381">
                  <c:v>0.129943502824858</c:v>
                </c:pt>
                <c:pt idx="36382">
                  <c:v>0.20334261838440101</c:v>
                </c:pt>
                <c:pt idx="36383">
                  <c:v>0.17977528089887601</c:v>
                </c:pt>
                <c:pt idx="36384">
                  <c:v>0.17777777777777701</c:v>
                </c:pt>
                <c:pt idx="36385">
                  <c:v>0.16094986807387801</c:v>
                </c:pt>
                <c:pt idx="36386">
                  <c:v>0.16353887399463801</c:v>
                </c:pt>
                <c:pt idx="36387">
                  <c:v>0.171597633136094</c:v>
                </c:pt>
                <c:pt idx="36388">
                  <c:v>0.20348837209302301</c:v>
                </c:pt>
                <c:pt idx="36389">
                  <c:v>0.119760479041916</c:v>
                </c:pt>
                <c:pt idx="36390">
                  <c:v>0.12835820895522301</c:v>
                </c:pt>
                <c:pt idx="36391">
                  <c:v>9.4674556213017694E-2</c:v>
                </c:pt>
                <c:pt idx="36392">
                  <c:v>0.112947658402203</c:v>
                </c:pt>
                <c:pt idx="36393">
                  <c:v>8.7912087912087794E-2</c:v>
                </c:pt>
                <c:pt idx="36394">
                  <c:v>1.45772594752187E-2</c:v>
                </c:pt>
                <c:pt idx="36395">
                  <c:v>-0.15846994535519099</c:v>
                </c:pt>
                <c:pt idx="36396">
                  <c:v>-9.2537313432835694E-2</c:v>
                </c:pt>
                <c:pt idx="36397">
                  <c:v>-0.106249999999999</c:v>
                </c:pt>
                <c:pt idx="36398">
                  <c:v>0.185770750988142</c:v>
                </c:pt>
                <c:pt idx="36399">
                  <c:v>0.16491228070175401</c:v>
                </c:pt>
                <c:pt idx="36400">
                  <c:v>0.15511551155115499</c:v>
                </c:pt>
                <c:pt idx="36401">
                  <c:v>0.15112540192925999</c:v>
                </c:pt>
                <c:pt idx="36402">
                  <c:v>0.17602996254681599</c:v>
                </c:pt>
                <c:pt idx="36403">
                  <c:v>0.13999999999999899</c:v>
                </c:pt>
                <c:pt idx="36404">
                  <c:v>0.155555555555555</c:v>
                </c:pt>
                <c:pt idx="36405">
                  <c:v>0.16153846153846099</c:v>
                </c:pt>
                <c:pt idx="36406">
                  <c:v>0.36842105263157898</c:v>
                </c:pt>
                <c:pt idx="36407">
                  <c:v>0.30526315789473601</c:v>
                </c:pt>
                <c:pt idx="36408">
                  <c:v>0.422222222222222</c:v>
                </c:pt>
                <c:pt idx="36409">
                  <c:v>0.42857142857142799</c:v>
                </c:pt>
                <c:pt idx="36410">
                  <c:v>0.438735177865612</c:v>
                </c:pt>
                <c:pt idx="36411">
                  <c:v>0.45306122448979602</c:v>
                </c:pt>
                <c:pt idx="36412">
                  <c:v>0.48</c:v>
                </c:pt>
                <c:pt idx="36413">
                  <c:v>0.55045871559632997</c:v>
                </c:pt>
                <c:pt idx="36414">
                  <c:v>0.79881656804733703</c:v>
                </c:pt>
                <c:pt idx="36415">
                  <c:v>0.84905660377358405</c:v>
                </c:pt>
                <c:pt idx="36416">
                  <c:v>0.86842105263157898</c:v>
                </c:pt>
                <c:pt idx="36417">
                  <c:v>0</c:v>
                </c:pt>
                <c:pt idx="36418">
                  <c:v>0</c:v>
                </c:pt>
                <c:pt idx="36419">
                  <c:v>0</c:v>
                </c:pt>
                <c:pt idx="36420">
                  <c:v>0</c:v>
                </c:pt>
                <c:pt idx="36421">
                  <c:v>-1.8255578093306201E-2</c:v>
                </c:pt>
                <c:pt idx="36422">
                  <c:v>-2.15827338129497E-2</c:v>
                </c:pt>
                <c:pt idx="36423">
                  <c:v>-1.9108280254777E-2</c:v>
                </c:pt>
                <c:pt idx="36424">
                  <c:v>-1.9108280254777E-2</c:v>
                </c:pt>
                <c:pt idx="36425">
                  <c:v>-1.87891440501044E-2</c:v>
                </c:pt>
                <c:pt idx="36426">
                  <c:v>-2.0594965675057201E-2</c:v>
                </c:pt>
                <c:pt idx="36427">
                  <c:v>-2.06896551724138E-2</c:v>
                </c:pt>
                <c:pt idx="36428">
                  <c:v>-2.2784810126582102E-2</c:v>
                </c:pt>
                <c:pt idx="36429">
                  <c:v>3.5799522673030902E-2</c:v>
                </c:pt>
                <c:pt idx="36430">
                  <c:v>6.8010075566750497E-2</c:v>
                </c:pt>
                <c:pt idx="36431">
                  <c:v>6.1224489795918401E-2</c:v>
                </c:pt>
                <c:pt idx="36432">
                  <c:v>7.7951002227171398E-2</c:v>
                </c:pt>
                <c:pt idx="36433">
                  <c:v>4.1841004184100403E-2</c:v>
                </c:pt>
                <c:pt idx="36434">
                  <c:v>4.6728971962616703E-2</c:v>
                </c:pt>
                <c:pt idx="36435">
                  <c:v>4.3927648578811297E-2</c:v>
                </c:pt>
                <c:pt idx="36436">
                  <c:v>5.7071960297766698E-2</c:v>
                </c:pt>
                <c:pt idx="36437">
                  <c:v>5.0251256281407003E-2</c:v>
                </c:pt>
                <c:pt idx="36438">
                  <c:v>4.7619047619047603E-2</c:v>
                </c:pt>
                <c:pt idx="36439">
                  <c:v>8.3135391923990498E-2</c:v>
                </c:pt>
                <c:pt idx="36440">
                  <c:v>7.5117370892018698E-2</c:v>
                </c:pt>
                <c:pt idx="36441">
                  <c:v>5.7356608478803001E-2</c:v>
                </c:pt>
                <c:pt idx="36442">
                  <c:v>5.3475935828877202E-3</c:v>
                </c:pt>
                <c:pt idx="36443">
                  <c:v>6.6282420749279494E-2</c:v>
                </c:pt>
                <c:pt idx="36444">
                  <c:v>6.5527065527065401E-2</c:v>
                </c:pt>
                <c:pt idx="36445">
                  <c:v>5.2083333333332498E-3</c:v>
                </c:pt>
                <c:pt idx="36446">
                  <c:v>8.7281795511221894E-2</c:v>
                </c:pt>
                <c:pt idx="36447">
                  <c:v>5.4631828978622198E-2</c:v>
                </c:pt>
                <c:pt idx="36448">
                  <c:v>5.5155875299760203E-2</c:v>
                </c:pt>
                <c:pt idx="36449">
                  <c:v>5.59610705596107E-2</c:v>
                </c:pt>
                <c:pt idx="36450">
                  <c:v>5.7071960297766698E-2</c:v>
                </c:pt>
                <c:pt idx="36451">
                  <c:v>5.7071960297766698E-2</c:v>
                </c:pt>
                <c:pt idx="36452">
                  <c:v>5.7934508816120903E-2</c:v>
                </c:pt>
                <c:pt idx="36453">
                  <c:v>5.7356608478803001E-2</c:v>
                </c:pt>
                <c:pt idx="36454">
                  <c:v>6.6282420749279494E-2</c:v>
                </c:pt>
                <c:pt idx="36455">
                  <c:v>6.3694267515923497E-2</c:v>
                </c:pt>
                <c:pt idx="36456">
                  <c:v>7.4074074074074098E-2</c:v>
                </c:pt>
                <c:pt idx="36457">
                  <c:v>7.8125E-2</c:v>
                </c:pt>
                <c:pt idx="36458">
                  <c:v>6.8965517241379198E-2</c:v>
                </c:pt>
                <c:pt idx="36459">
                  <c:v>6.5359477124182996E-2</c:v>
                </c:pt>
                <c:pt idx="36460">
                  <c:v>9.2063492063491903E-2</c:v>
                </c:pt>
                <c:pt idx="36461">
                  <c:v>7.6923076923076802E-2</c:v>
                </c:pt>
                <c:pt idx="36462">
                  <c:v>7.5718015665796307E-2</c:v>
                </c:pt>
                <c:pt idx="36463">
                  <c:v>7.1005917159763204E-2</c:v>
                </c:pt>
                <c:pt idx="36464">
                  <c:v>7.8431372549019496E-2</c:v>
                </c:pt>
                <c:pt idx="36465">
                  <c:v>5.3763440860214999E-2</c:v>
                </c:pt>
                <c:pt idx="36466">
                  <c:v>7.03125E-2</c:v>
                </c:pt>
                <c:pt idx="36467">
                  <c:v>7.4380165289256103E-2</c:v>
                </c:pt>
                <c:pt idx="36468">
                  <c:v>7.7586206896551796E-2</c:v>
                </c:pt>
                <c:pt idx="36469">
                  <c:v>7.2580645161290203E-2</c:v>
                </c:pt>
                <c:pt idx="36470">
                  <c:v>6.7164179104477695E-2</c:v>
                </c:pt>
                <c:pt idx="36471">
                  <c:v>8.4905660377358499E-2</c:v>
                </c:pt>
                <c:pt idx="36472">
                  <c:v>0.14042553191489299</c:v>
                </c:pt>
                <c:pt idx="36473">
                  <c:v>0.16256157635467899</c:v>
                </c:pt>
                <c:pt idx="36474">
                  <c:v>0.146666666666666</c:v>
                </c:pt>
                <c:pt idx="36475">
                  <c:v>0.12844036697247599</c:v>
                </c:pt>
                <c:pt idx="36476">
                  <c:v>0.12295081967213101</c:v>
                </c:pt>
                <c:pt idx="36477">
                  <c:v>0.11363636363636299</c:v>
                </c:pt>
                <c:pt idx="36478">
                  <c:v>0.12931034482758599</c:v>
                </c:pt>
                <c:pt idx="36479">
                  <c:v>8.2352941176470504E-2</c:v>
                </c:pt>
                <c:pt idx="36480">
                  <c:v>3.7656903765690398E-2</c:v>
                </c:pt>
                <c:pt idx="36481">
                  <c:v>-8.4985835694051295E-3</c:v>
                </c:pt>
                <c:pt idx="36482">
                  <c:v>-9.2024539877299995E-3</c:v>
                </c:pt>
                <c:pt idx="36483">
                  <c:v>-1.1811023622047201E-2</c:v>
                </c:pt>
                <c:pt idx="36484">
                  <c:v>-1.21951219512195E-2</c:v>
                </c:pt>
                <c:pt idx="36485">
                  <c:v>6.0120240480960804E-3</c:v>
                </c:pt>
                <c:pt idx="36486">
                  <c:v>6.2630480167014096E-3</c:v>
                </c:pt>
                <c:pt idx="36487">
                  <c:v>1.24999999999999E-2</c:v>
                </c:pt>
                <c:pt idx="36488">
                  <c:v>1.2345679012345699E-2</c:v>
                </c:pt>
                <c:pt idx="36489">
                  <c:v>1.21951219512195E-2</c:v>
                </c:pt>
                <c:pt idx="36490">
                  <c:v>0</c:v>
                </c:pt>
                <c:pt idx="36491">
                  <c:v>0</c:v>
                </c:pt>
                <c:pt idx="36492">
                  <c:v>0</c:v>
                </c:pt>
                <c:pt idx="36493">
                  <c:v>-3.3259423503325801E-2</c:v>
                </c:pt>
                <c:pt idx="36494">
                  <c:v>-3.0927835051546199E-2</c:v>
                </c:pt>
                <c:pt idx="36495">
                  <c:v>0</c:v>
                </c:pt>
                <c:pt idx="36496">
                  <c:v>1.90274841437632E-2</c:v>
                </c:pt>
                <c:pt idx="36497">
                  <c:v>-1.2765957446808401E-2</c:v>
                </c:pt>
                <c:pt idx="36498">
                  <c:v>-2.4999999999999901E-2</c:v>
                </c:pt>
                <c:pt idx="36499">
                  <c:v>-1.7821782178217799E-2</c:v>
                </c:pt>
                <c:pt idx="36500">
                  <c:v>-1.79640718562874E-2</c:v>
                </c:pt>
                <c:pt idx="36501">
                  <c:v>-2.06896551724138E-2</c:v>
                </c:pt>
                <c:pt idx="36502">
                  <c:v>-4.22535211267605E-2</c:v>
                </c:pt>
                <c:pt idx="36503">
                  <c:v>-6.8965517241379396E-3</c:v>
                </c:pt>
                <c:pt idx="36504">
                  <c:v>-1.43540669856458E-2</c:v>
                </c:pt>
                <c:pt idx="36505">
                  <c:v>7.2639225181598804E-3</c:v>
                </c:pt>
                <c:pt idx="36506">
                  <c:v>0</c:v>
                </c:pt>
                <c:pt idx="36507">
                  <c:v>4.9999999999998899E-3</c:v>
                </c:pt>
                <c:pt idx="36508">
                  <c:v>0</c:v>
                </c:pt>
                <c:pt idx="36509">
                  <c:v>0</c:v>
                </c:pt>
                <c:pt idx="36510">
                  <c:v>2.3498694516971199E-2</c:v>
                </c:pt>
                <c:pt idx="36511">
                  <c:v>-1.4999999999999901E-2</c:v>
                </c:pt>
                <c:pt idx="36512">
                  <c:v>-1.4018691588784901E-2</c:v>
                </c:pt>
                <c:pt idx="36513">
                  <c:v>-6.9284064665127102E-3</c:v>
                </c:pt>
                <c:pt idx="36514">
                  <c:v>-7.4812967581048204E-3</c:v>
                </c:pt>
                <c:pt idx="36515">
                  <c:v>-7.44416873449127E-3</c:v>
                </c:pt>
                <c:pt idx="36516">
                  <c:v>-7.0257611241217799E-3</c:v>
                </c:pt>
                <c:pt idx="36517">
                  <c:v>6.8493150684931503E-2</c:v>
                </c:pt>
                <c:pt idx="36518">
                  <c:v>7.6566125290023102E-2</c:v>
                </c:pt>
                <c:pt idx="36519">
                  <c:v>4.1666666666666699E-2</c:v>
                </c:pt>
                <c:pt idx="36520">
                  <c:v>4.4117647058823498E-2</c:v>
                </c:pt>
                <c:pt idx="36521">
                  <c:v>4.4334975369458102E-2</c:v>
                </c:pt>
                <c:pt idx="36522">
                  <c:v>3.8560411311053998E-2</c:v>
                </c:pt>
                <c:pt idx="36523">
                  <c:v>1.49253731343284E-2</c:v>
                </c:pt>
                <c:pt idx="36524">
                  <c:v>1.7045454545454499E-2</c:v>
                </c:pt>
                <c:pt idx="36525">
                  <c:v>0.122448979591836</c:v>
                </c:pt>
                <c:pt idx="36526">
                  <c:v>0.146341463414634</c:v>
                </c:pt>
                <c:pt idx="36527">
                  <c:v>0.109634551495016</c:v>
                </c:pt>
                <c:pt idx="36528">
                  <c:v>0.18411552346570301</c:v>
                </c:pt>
                <c:pt idx="36529">
                  <c:v>0.189591078066914</c:v>
                </c:pt>
                <c:pt idx="36530">
                  <c:v>0</c:v>
                </c:pt>
                <c:pt idx="36531">
                  <c:v>0.12396694214876</c:v>
                </c:pt>
                <c:pt idx="36532">
                  <c:v>0.133333333333333</c:v>
                </c:pt>
                <c:pt idx="36533">
                  <c:v>0.15384615384615299</c:v>
                </c:pt>
                <c:pt idx="36534">
                  <c:v>0.158940397350993</c:v>
                </c:pt>
                <c:pt idx="36535">
                  <c:v>0.20833333333333301</c:v>
                </c:pt>
                <c:pt idx="36536">
                  <c:v>0.28676470588235298</c:v>
                </c:pt>
                <c:pt idx="36537">
                  <c:v>0.338028169014084</c:v>
                </c:pt>
                <c:pt idx="36538">
                  <c:v>0.308970099667774</c:v>
                </c:pt>
                <c:pt idx="36539">
                  <c:v>0.35294117647058798</c:v>
                </c:pt>
                <c:pt idx="36540">
                  <c:v>0.100303951367781</c:v>
                </c:pt>
                <c:pt idx="36541">
                  <c:v>0.22413793103448201</c:v>
                </c:pt>
                <c:pt idx="36542">
                  <c:v>0.308823529411764</c:v>
                </c:pt>
                <c:pt idx="36543">
                  <c:v>0.33574007220216601</c:v>
                </c:pt>
                <c:pt idx="36544">
                  <c:v>0.28888888888888897</c:v>
                </c:pt>
                <c:pt idx="36545">
                  <c:v>0.32015810276679801</c:v>
                </c:pt>
                <c:pt idx="36546">
                  <c:v>0.29889298892988903</c:v>
                </c:pt>
                <c:pt idx="36547">
                  <c:v>0.29182879377431897</c:v>
                </c:pt>
                <c:pt idx="36548">
                  <c:v>0.27272727272727199</c:v>
                </c:pt>
                <c:pt idx="36549">
                  <c:v>0.31636363636363601</c:v>
                </c:pt>
                <c:pt idx="36550">
                  <c:v>0.31517509727626403</c:v>
                </c:pt>
                <c:pt idx="36551">
                  <c:v>0.3515625</c:v>
                </c:pt>
                <c:pt idx="36552">
                  <c:v>0.25461254612546103</c:v>
                </c:pt>
                <c:pt idx="36553">
                  <c:v>0.25974025974025899</c:v>
                </c:pt>
                <c:pt idx="36554">
                  <c:v>0.25088339222614803</c:v>
                </c:pt>
                <c:pt idx="36555">
                  <c:v>0.22972972972972899</c:v>
                </c:pt>
                <c:pt idx="36556">
                  <c:v>0.24285714285714199</c:v>
                </c:pt>
                <c:pt idx="36557">
                  <c:v>0.232876712328767</c:v>
                </c:pt>
                <c:pt idx="36558">
                  <c:v>0.23448275862068901</c:v>
                </c:pt>
                <c:pt idx="36559">
                  <c:v>0.23776223776223701</c:v>
                </c:pt>
                <c:pt idx="36560">
                  <c:v>0.23465703971119101</c:v>
                </c:pt>
                <c:pt idx="36561">
                  <c:v>0.24714828897338401</c:v>
                </c:pt>
                <c:pt idx="36562">
                  <c:v>0.24324324324324301</c:v>
                </c:pt>
                <c:pt idx="36563">
                  <c:v>0.31132075471698101</c:v>
                </c:pt>
                <c:pt idx="36564">
                  <c:v>0.29126213592233002</c:v>
                </c:pt>
                <c:pt idx="36565">
                  <c:v>0.31343283582089498</c:v>
                </c:pt>
                <c:pt idx="36566">
                  <c:v>0.40384615384615302</c:v>
                </c:pt>
                <c:pt idx="36567">
                  <c:v>0.43661971830985902</c:v>
                </c:pt>
                <c:pt idx="36568">
                  <c:v>0.39130434782608597</c:v>
                </c:pt>
                <c:pt idx="36569">
                  <c:v>0.39823008849557501</c:v>
                </c:pt>
                <c:pt idx="36570">
                  <c:v>0.47872340425531901</c:v>
                </c:pt>
                <c:pt idx="36571">
                  <c:v>0.394736842105263</c:v>
                </c:pt>
                <c:pt idx="36572">
                  <c:v>0.284482758620689</c:v>
                </c:pt>
                <c:pt idx="36573">
                  <c:v>0.32323232323232298</c:v>
                </c:pt>
                <c:pt idx="36574">
                  <c:v>4.2313117066290398E-3</c:v>
                </c:pt>
                <c:pt idx="36575">
                  <c:v>4.9916805324459104E-3</c:v>
                </c:pt>
                <c:pt idx="36576">
                  <c:v>1.60427807486631E-2</c:v>
                </c:pt>
                <c:pt idx="36577">
                  <c:v>1.63934426229508E-2</c:v>
                </c:pt>
                <c:pt idx="36578">
                  <c:v>3.1712473572938597E-2</c:v>
                </c:pt>
                <c:pt idx="36579">
                  <c:v>3.4168564920273398E-2</c:v>
                </c:pt>
                <c:pt idx="36580">
                  <c:v>7.7647058823529402E-2</c:v>
                </c:pt>
                <c:pt idx="36581">
                  <c:v>0</c:v>
                </c:pt>
                <c:pt idx="36582">
                  <c:v>7.8328981723236792E-3</c:v>
                </c:pt>
                <c:pt idx="36583">
                  <c:v>6.9605568445476598E-3</c:v>
                </c:pt>
                <c:pt idx="36584">
                  <c:v>6.2893081761006197E-3</c:v>
                </c:pt>
                <c:pt idx="36585">
                  <c:v>0</c:v>
                </c:pt>
                <c:pt idx="36586">
                  <c:v>1.3100436681222599E-2</c:v>
                </c:pt>
                <c:pt idx="36587">
                  <c:v>1.4018691588784901E-2</c:v>
                </c:pt>
                <c:pt idx="36588">
                  <c:v>1.4492753623188401E-2</c:v>
                </c:pt>
                <c:pt idx="36589">
                  <c:v>1.3574660633484101E-2</c:v>
                </c:pt>
                <c:pt idx="36590">
                  <c:v>1.35135135135135E-2</c:v>
                </c:pt>
                <c:pt idx="36591">
                  <c:v>7.0588235294117797E-3</c:v>
                </c:pt>
                <c:pt idx="36592">
                  <c:v>-7.9575596816976405E-3</c:v>
                </c:pt>
                <c:pt idx="36593">
                  <c:v>-2.09424083769633E-2</c:v>
                </c:pt>
                <c:pt idx="36594">
                  <c:v>-1.8348623853210899E-2</c:v>
                </c:pt>
                <c:pt idx="36595">
                  <c:v>-4.8625792811839402E-2</c:v>
                </c:pt>
                <c:pt idx="36596">
                  <c:v>-5.7934508816120903E-2</c:v>
                </c:pt>
                <c:pt idx="36597">
                  <c:v>-7.6517150395778402E-2</c:v>
                </c:pt>
                <c:pt idx="36598">
                  <c:v>-0.13095238095237999</c:v>
                </c:pt>
                <c:pt idx="36599">
                  <c:v>-0.150684931506849</c:v>
                </c:pt>
                <c:pt idx="36600">
                  <c:v>-0.14102564102564</c:v>
                </c:pt>
                <c:pt idx="36601">
                  <c:v>-0.139240506329114</c:v>
                </c:pt>
                <c:pt idx="36602">
                  <c:v>-0.13999999999999899</c:v>
                </c:pt>
                <c:pt idx="36603">
                  <c:v>-2.64900662251654E-2</c:v>
                </c:pt>
                <c:pt idx="36604">
                  <c:v>2.35690235690235E-2</c:v>
                </c:pt>
                <c:pt idx="36605">
                  <c:v>1.16279069767442E-2</c:v>
                </c:pt>
                <c:pt idx="36606">
                  <c:v>8.5910652920962102E-2</c:v>
                </c:pt>
                <c:pt idx="36607">
                  <c:v>8.4249084249084102E-2</c:v>
                </c:pt>
                <c:pt idx="36608">
                  <c:v>6.5902578796561695E-2</c:v>
                </c:pt>
                <c:pt idx="36609">
                  <c:v>-0.14478114478114401</c:v>
                </c:pt>
                <c:pt idx="36610">
                  <c:v>5.2910052910053402E-3</c:v>
                </c:pt>
                <c:pt idx="36611">
                  <c:v>-1.1049723756906001E-2</c:v>
                </c:pt>
                <c:pt idx="36612">
                  <c:v>-1.2345679012345699E-2</c:v>
                </c:pt>
                <c:pt idx="36613">
                  <c:v>-7.6452599388379103E-2</c:v>
                </c:pt>
                <c:pt idx="36614">
                  <c:v>-9.8765432098765399E-2</c:v>
                </c:pt>
                <c:pt idx="36615">
                  <c:v>-3.6303630363036403E-2</c:v>
                </c:pt>
                <c:pt idx="36616">
                  <c:v>-4.15094339622641E-2</c:v>
                </c:pt>
                <c:pt idx="36617">
                  <c:v>-6.2271062271062202E-2</c:v>
                </c:pt>
                <c:pt idx="36618">
                  <c:v>-0.121019108280254</c:v>
                </c:pt>
                <c:pt idx="36619">
                  <c:v>-0.12837837837837801</c:v>
                </c:pt>
                <c:pt idx="36620">
                  <c:v>-0.12837837837837801</c:v>
                </c:pt>
                <c:pt idx="36621">
                  <c:v>-0.102990033222591</c:v>
                </c:pt>
                <c:pt idx="36622">
                  <c:v>-9.7178683385579806E-2</c:v>
                </c:pt>
                <c:pt idx="36623">
                  <c:v>-0.103678929765886</c:v>
                </c:pt>
                <c:pt idx="36624">
                  <c:v>-9.5975232198142399E-2</c:v>
                </c:pt>
                <c:pt idx="36625">
                  <c:v>-9.4801223241590196E-2</c:v>
                </c:pt>
                <c:pt idx="36626">
                  <c:v>-0.11111111111111099</c:v>
                </c:pt>
                <c:pt idx="36627">
                  <c:v>-0.154121863799283</c:v>
                </c:pt>
                <c:pt idx="36628">
                  <c:v>-0.14705882352941099</c:v>
                </c:pt>
                <c:pt idx="36629">
                  <c:v>-0.11111111111111099</c:v>
                </c:pt>
                <c:pt idx="36630">
                  <c:v>-0.12422360248447201</c:v>
                </c:pt>
                <c:pt idx="36631">
                  <c:v>-8.6834733893557295E-2</c:v>
                </c:pt>
                <c:pt idx="36632">
                  <c:v>-0.110320284697508</c:v>
                </c:pt>
                <c:pt idx="36633">
                  <c:v>-0.20675105485232001</c:v>
                </c:pt>
                <c:pt idx="36634">
                  <c:v>-0.10294117647058799</c:v>
                </c:pt>
                <c:pt idx="36635">
                  <c:v>-9.3632958801498106E-2</c:v>
                </c:pt>
                <c:pt idx="36636">
                  <c:v>-6.9597069597069502E-2</c:v>
                </c:pt>
                <c:pt idx="36637">
                  <c:v>-4.31034482758621E-2</c:v>
                </c:pt>
                <c:pt idx="36638">
                  <c:v>-4.31034482758621E-2</c:v>
                </c:pt>
                <c:pt idx="36639">
                  <c:v>-4.1322314049586799E-2</c:v>
                </c:pt>
                <c:pt idx="36640">
                  <c:v>-4.6728971962616703E-2</c:v>
                </c:pt>
                <c:pt idx="36641">
                  <c:v>-4.6728971962616703E-2</c:v>
                </c:pt>
                <c:pt idx="36642">
                  <c:v>-9.64467005076141E-2</c:v>
                </c:pt>
                <c:pt idx="36643">
                  <c:v>-0.101851851851851</c:v>
                </c:pt>
                <c:pt idx="36644">
                  <c:v>-0.15750915750915701</c:v>
                </c:pt>
                <c:pt idx="36645">
                  <c:v>-9.4827586206896505E-2</c:v>
                </c:pt>
                <c:pt idx="36646">
                  <c:v>-5.2208835341365403E-2</c:v>
                </c:pt>
                <c:pt idx="36647">
                  <c:v>-0.141666666666666</c:v>
                </c:pt>
                <c:pt idx="36648">
                  <c:v>-0.147826086956521</c:v>
                </c:pt>
                <c:pt idx="36649">
                  <c:v>-0.282608695652173</c:v>
                </c:pt>
                <c:pt idx="36650">
                  <c:v>-0.29100529100528999</c:v>
                </c:pt>
                <c:pt idx="36651">
                  <c:v>-0.22549019607843099</c:v>
                </c:pt>
                <c:pt idx="36652">
                  <c:v>-0.27363184079601899</c:v>
                </c:pt>
                <c:pt idx="36653">
                  <c:v>-0.26066350710900399</c:v>
                </c:pt>
                <c:pt idx="36654">
                  <c:v>-0.27014218009478602</c:v>
                </c:pt>
                <c:pt idx="36655">
                  <c:v>-8.4985835694051295E-3</c:v>
                </c:pt>
                <c:pt idx="36656">
                  <c:v>-9.2024539877299995E-3</c:v>
                </c:pt>
                <c:pt idx="36657">
                  <c:v>-1.1811023622047201E-2</c:v>
                </c:pt>
                <c:pt idx="36658">
                  <c:v>-2.34375E-2</c:v>
                </c:pt>
                <c:pt idx="36659">
                  <c:v>-2.2813688212927698E-2</c:v>
                </c:pt>
                <c:pt idx="36660">
                  <c:v>-2.34375E-2</c:v>
                </c:pt>
                <c:pt idx="36661">
                  <c:v>-2.48962655601658E-2</c:v>
                </c:pt>
                <c:pt idx="36662">
                  <c:v>-1.8711018711018601E-2</c:v>
                </c:pt>
                <c:pt idx="36663">
                  <c:v>-2.05011389521641E-2</c:v>
                </c:pt>
                <c:pt idx="36664">
                  <c:v>-2.14797136038185E-2</c:v>
                </c:pt>
                <c:pt idx="36665">
                  <c:v>-5.7692307692307702E-2</c:v>
                </c:pt>
                <c:pt idx="36666">
                  <c:v>-5.6603773584905599E-2</c:v>
                </c:pt>
                <c:pt idx="36667">
                  <c:v>-4.6153846153846198E-2</c:v>
                </c:pt>
                <c:pt idx="36668">
                  <c:v>-4.6563192904656298E-2</c:v>
                </c:pt>
                <c:pt idx="36669">
                  <c:v>-3.34075723830735E-2</c:v>
                </c:pt>
                <c:pt idx="36670">
                  <c:v>-3.2397408207343402E-2</c:v>
                </c:pt>
                <c:pt idx="36671">
                  <c:v>-7.3891625615763498E-2</c:v>
                </c:pt>
                <c:pt idx="36672">
                  <c:v>-7.7319587628865899E-2</c:v>
                </c:pt>
                <c:pt idx="36673">
                  <c:v>-7.6335877862594402E-3</c:v>
                </c:pt>
                <c:pt idx="36674">
                  <c:v>-0.15207373271889299</c:v>
                </c:pt>
                <c:pt idx="36675">
                  <c:v>-4.4025157232704303E-2</c:v>
                </c:pt>
                <c:pt idx="36676">
                  <c:v>-4.6153846153846198E-2</c:v>
                </c:pt>
                <c:pt idx="36677">
                  <c:v>-5.4755043227665702E-2</c:v>
                </c:pt>
                <c:pt idx="36678">
                  <c:v>-9.1503267973856106E-2</c:v>
                </c:pt>
                <c:pt idx="36679">
                  <c:v>-3.8123167155425103E-2</c:v>
                </c:pt>
                <c:pt idx="36680">
                  <c:v>-3.8123167155425103E-2</c:v>
                </c:pt>
                <c:pt idx="36681">
                  <c:v>-4.4198895027624398E-2</c:v>
                </c:pt>
                <c:pt idx="36682">
                  <c:v>-4.7619047619047603E-2</c:v>
                </c:pt>
                <c:pt idx="36683">
                  <c:v>-2.8985507246377302E-3</c:v>
                </c:pt>
                <c:pt idx="36684">
                  <c:v>-9.1743119266054496E-3</c:v>
                </c:pt>
                <c:pt idx="36685">
                  <c:v>2.5352112676056301E-2</c:v>
                </c:pt>
                <c:pt idx="36686">
                  <c:v>2.5352112676056301E-2</c:v>
                </c:pt>
                <c:pt idx="36687">
                  <c:v>1.9943019943019901E-2</c:v>
                </c:pt>
                <c:pt idx="36688">
                  <c:v>1.67064439140811E-2</c:v>
                </c:pt>
                <c:pt idx="36689">
                  <c:v>1.8372703412073501E-2</c:v>
                </c:pt>
                <c:pt idx="36690">
                  <c:v>4.0752351097178702E-2</c:v>
                </c:pt>
                <c:pt idx="36691">
                  <c:v>3.8575667655786398E-2</c:v>
                </c:pt>
                <c:pt idx="36692">
                  <c:v>3.8348082595870102E-2</c:v>
                </c:pt>
                <c:pt idx="36693">
                  <c:v>4.4444444444444502E-2</c:v>
                </c:pt>
                <c:pt idx="36694">
                  <c:v>5.3691275167785102E-2</c:v>
                </c:pt>
                <c:pt idx="36695">
                  <c:v>5.1282051282051301E-2</c:v>
                </c:pt>
                <c:pt idx="36696">
                  <c:v>6.3492063492063405E-2</c:v>
                </c:pt>
                <c:pt idx="36697">
                  <c:v>0.118055555555555</c:v>
                </c:pt>
                <c:pt idx="36698">
                  <c:v>0.134920634920634</c:v>
                </c:pt>
                <c:pt idx="36699">
                  <c:v>0.118773946360153</c:v>
                </c:pt>
                <c:pt idx="36700">
                  <c:v>0.106870229007633</c:v>
                </c:pt>
                <c:pt idx="36701">
                  <c:v>0.114754098360655</c:v>
                </c:pt>
                <c:pt idx="36702">
                  <c:v>0.125</c:v>
                </c:pt>
                <c:pt idx="36703">
                  <c:v>0.107692307692307</c:v>
                </c:pt>
                <c:pt idx="36704">
                  <c:v>0.17050691244239599</c:v>
                </c:pt>
                <c:pt idx="36705">
                  <c:v>0.13599999999999901</c:v>
                </c:pt>
                <c:pt idx="36706">
                  <c:v>8.5271317829457294E-2</c:v>
                </c:pt>
                <c:pt idx="36707">
                  <c:v>5.1383399209486001E-2</c:v>
                </c:pt>
                <c:pt idx="36708">
                  <c:v>6.1728395061728399E-2</c:v>
                </c:pt>
                <c:pt idx="36709">
                  <c:v>0.171875</c:v>
                </c:pt>
                <c:pt idx="36710">
                  <c:v>0.16535433070866101</c:v>
                </c:pt>
                <c:pt idx="36711">
                  <c:v>0.15151515151515099</c:v>
                </c:pt>
                <c:pt idx="36712">
                  <c:v>0.14925373134328301</c:v>
                </c:pt>
                <c:pt idx="36713">
                  <c:v>0.15503875968992201</c:v>
                </c:pt>
                <c:pt idx="36714">
                  <c:v>0.15503875968992201</c:v>
                </c:pt>
                <c:pt idx="36715">
                  <c:v>0.14705882352941099</c:v>
                </c:pt>
                <c:pt idx="36716">
                  <c:v>0.15625</c:v>
                </c:pt>
                <c:pt idx="36717">
                  <c:v>0.367965367965368</c:v>
                </c:pt>
                <c:pt idx="36718">
                  <c:v>0.32319391634980899</c:v>
                </c:pt>
                <c:pt idx="36719">
                  <c:v>0.320754716981132</c:v>
                </c:pt>
                <c:pt idx="36720">
                  <c:v>0.32575757575757502</c:v>
                </c:pt>
                <c:pt idx="36721">
                  <c:v>0.31086142322097299</c:v>
                </c:pt>
                <c:pt idx="36722">
                  <c:v>0.37117903930131002</c:v>
                </c:pt>
                <c:pt idx="36723">
                  <c:v>0.41991341991342002</c:v>
                </c:pt>
                <c:pt idx="36724">
                  <c:v>0.38339920948616601</c:v>
                </c:pt>
                <c:pt idx="36725">
                  <c:v>0.52212389380530899</c:v>
                </c:pt>
                <c:pt idx="36726">
                  <c:v>0.41818181818181799</c:v>
                </c:pt>
                <c:pt idx="36727">
                  <c:v>0.43065693430656898</c:v>
                </c:pt>
                <c:pt idx="36728">
                  <c:v>0.42142857142857099</c:v>
                </c:pt>
                <c:pt idx="36729">
                  <c:v>0.36395759717314402</c:v>
                </c:pt>
                <c:pt idx="36730">
                  <c:v>0.74193548387096697</c:v>
                </c:pt>
                <c:pt idx="36731">
                  <c:v>0.75933609958506199</c:v>
                </c:pt>
                <c:pt idx="36732">
                  <c:v>-4.2313117066290398E-3</c:v>
                </c:pt>
                <c:pt idx="36733">
                  <c:v>-4.9916805324459104E-3</c:v>
                </c:pt>
                <c:pt idx="36734">
                  <c:v>-5.3667262969587697E-3</c:v>
                </c:pt>
                <c:pt idx="36735">
                  <c:v>5.2356020942407799E-3</c:v>
                </c:pt>
                <c:pt idx="36736">
                  <c:v>-1.6635859519408401E-2</c:v>
                </c:pt>
                <c:pt idx="36737">
                  <c:v>-5.0209205020920397E-2</c:v>
                </c:pt>
                <c:pt idx="36738">
                  <c:v>-5.2401746724890702E-2</c:v>
                </c:pt>
                <c:pt idx="36739">
                  <c:v>-1.9271948608136899E-2</c:v>
                </c:pt>
                <c:pt idx="36740">
                  <c:v>-1.7612524461839401E-2</c:v>
                </c:pt>
                <c:pt idx="36741">
                  <c:v>-1.2295081967213101E-2</c:v>
                </c:pt>
                <c:pt idx="36742">
                  <c:v>6.5075921908894696E-3</c:v>
                </c:pt>
                <c:pt idx="36743">
                  <c:v>-2.4291497975708499E-2</c:v>
                </c:pt>
                <c:pt idx="36744">
                  <c:v>-2.4489795918367401E-2</c:v>
                </c:pt>
                <c:pt idx="36745">
                  <c:v>-2.5531914893616999E-2</c:v>
                </c:pt>
                <c:pt idx="36746">
                  <c:v>-2.6086956521739198E-2</c:v>
                </c:pt>
                <c:pt idx="36747">
                  <c:v>5.9880239520957402E-3</c:v>
                </c:pt>
                <c:pt idx="36748">
                  <c:v>6.2630480167014096E-3</c:v>
                </c:pt>
                <c:pt idx="36749">
                  <c:v>-2.5531914893616999E-2</c:v>
                </c:pt>
                <c:pt idx="36750">
                  <c:v>-2.5641025641025501E-2</c:v>
                </c:pt>
                <c:pt idx="36751">
                  <c:v>1.2765957446808401E-2</c:v>
                </c:pt>
                <c:pt idx="36752">
                  <c:v>1.2048192771084199E-2</c:v>
                </c:pt>
                <c:pt idx="36753">
                  <c:v>1.3100436681222599E-2</c:v>
                </c:pt>
                <c:pt idx="36754">
                  <c:v>6.9284064665127102E-3</c:v>
                </c:pt>
                <c:pt idx="36755">
                  <c:v>-2.6548672566371698E-2</c:v>
                </c:pt>
                <c:pt idx="36756">
                  <c:v>-2.8571428571428401E-2</c:v>
                </c:pt>
                <c:pt idx="36757">
                  <c:v>-7.5566750629722998E-3</c:v>
                </c:pt>
                <c:pt idx="36758">
                  <c:v>-8.0000000000000002E-3</c:v>
                </c:pt>
                <c:pt idx="36759">
                  <c:v>3.2608695652173801E-2</c:v>
                </c:pt>
                <c:pt idx="36760">
                  <c:v>3.3149171270718099E-2</c:v>
                </c:pt>
                <c:pt idx="36761">
                  <c:v>2.9702970297029702E-2</c:v>
                </c:pt>
                <c:pt idx="36762">
                  <c:v>8.2706766917293104E-2</c:v>
                </c:pt>
                <c:pt idx="36763">
                  <c:v>8.61618798955614E-2</c:v>
                </c:pt>
                <c:pt idx="36764">
                  <c:v>8.4398976982097196E-2</c:v>
                </c:pt>
                <c:pt idx="36765">
                  <c:v>1.5075376884422001E-2</c:v>
                </c:pt>
                <c:pt idx="36766">
                  <c:v>1.5625E-2</c:v>
                </c:pt>
                <c:pt idx="36767">
                  <c:v>1.67597765363127E-2</c:v>
                </c:pt>
                <c:pt idx="36768">
                  <c:v>-8.5714285714285604E-2</c:v>
                </c:pt>
                <c:pt idx="36769">
                  <c:v>-2.5531914893616999E-2</c:v>
                </c:pt>
                <c:pt idx="36770">
                  <c:v>-3.0456852791878201E-2</c:v>
                </c:pt>
                <c:pt idx="36771">
                  <c:v>7.7720207253885995E-2</c:v>
                </c:pt>
                <c:pt idx="36772">
                  <c:v>2.91262135922329E-2</c:v>
                </c:pt>
                <c:pt idx="36773">
                  <c:v>3.3333333333333402E-2</c:v>
                </c:pt>
                <c:pt idx="36774">
                  <c:v>3.3707865168539401E-2</c:v>
                </c:pt>
                <c:pt idx="36775">
                  <c:v>7.7720207253885995E-2</c:v>
                </c:pt>
                <c:pt idx="36776">
                  <c:v>0.10416666666666601</c:v>
                </c:pt>
                <c:pt idx="36777">
                  <c:v>0.12267657992565</c:v>
                </c:pt>
                <c:pt idx="36778">
                  <c:v>0.117437722419928</c:v>
                </c:pt>
                <c:pt idx="36779">
                  <c:v>0.114982578397212</c:v>
                </c:pt>
                <c:pt idx="36780">
                  <c:v>0.138790035587188</c:v>
                </c:pt>
                <c:pt idx="36781">
                  <c:v>0.123287671232876</c:v>
                </c:pt>
                <c:pt idx="36782">
                  <c:v>0.13780918727915201</c:v>
                </c:pt>
                <c:pt idx="36783">
                  <c:v>0.22314049586776799</c:v>
                </c:pt>
                <c:pt idx="36784">
                  <c:v>0.22689075630252101</c:v>
                </c:pt>
                <c:pt idx="36785">
                  <c:v>0.2109375</c:v>
                </c:pt>
                <c:pt idx="36786">
                  <c:v>0.1640625</c:v>
                </c:pt>
                <c:pt idx="36787">
                  <c:v>0.17509727626459101</c:v>
                </c:pt>
                <c:pt idx="36788">
                  <c:v>0.17928286852589601</c:v>
                </c:pt>
                <c:pt idx="36789">
                  <c:v>0.17509727626459101</c:v>
                </c:pt>
                <c:pt idx="36790">
                  <c:v>0.157894736842105</c:v>
                </c:pt>
                <c:pt idx="36791">
                  <c:v>0.188191881918819</c:v>
                </c:pt>
                <c:pt idx="36792">
                  <c:v>0.19691119691119599</c:v>
                </c:pt>
                <c:pt idx="36793">
                  <c:v>0.31132075471698101</c:v>
                </c:pt>
                <c:pt idx="36794">
                  <c:v>0.221476510067114</c:v>
                </c:pt>
                <c:pt idx="36795">
                  <c:v>0.23913043478260801</c:v>
                </c:pt>
                <c:pt idx="36796">
                  <c:v>0.207920792079207</c:v>
                </c:pt>
                <c:pt idx="36797">
                  <c:v>0.22743682310469299</c:v>
                </c:pt>
                <c:pt idx="36798">
                  <c:v>0.16014234875444799</c:v>
                </c:pt>
                <c:pt idx="36799">
                  <c:v>0.30821917808219101</c:v>
                </c:pt>
                <c:pt idx="36800">
                  <c:v>0.241935483870967</c:v>
                </c:pt>
                <c:pt idx="36801">
                  <c:v>0.22255192878338201</c:v>
                </c:pt>
                <c:pt idx="36802">
                  <c:v>0.289575289575289</c:v>
                </c:pt>
                <c:pt idx="36803">
                  <c:v>0.29182879377431897</c:v>
                </c:pt>
                <c:pt idx="36804">
                  <c:v>0.28057553956834502</c:v>
                </c:pt>
                <c:pt idx="36805">
                  <c:v>0.17770034843205501</c:v>
                </c:pt>
                <c:pt idx="36806">
                  <c:v>0.25490196078431299</c:v>
                </c:pt>
                <c:pt idx="36807">
                  <c:v>0.26267281105990697</c:v>
                </c:pt>
                <c:pt idx="36808">
                  <c:v>0.26511627906976698</c:v>
                </c:pt>
                <c:pt idx="36809">
                  <c:v>0.45599999999999902</c:v>
                </c:pt>
                <c:pt idx="36810">
                  <c:v>0.161904761904762</c:v>
                </c:pt>
                <c:pt idx="36811">
                  <c:v>0.24277456647398801</c:v>
                </c:pt>
                <c:pt idx="36812">
                  <c:v>0.221917808219178</c:v>
                </c:pt>
                <c:pt idx="36813">
                  <c:v>0.294545454545454</c:v>
                </c:pt>
                <c:pt idx="36814">
                  <c:v>0.27272727272727199</c:v>
                </c:pt>
                <c:pt idx="36815">
                  <c:v>0.28571428571428498</c:v>
                </c:pt>
                <c:pt idx="36816">
                  <c:v>0.29787234042553101</c:v>
                </c:pt>
                <c:pt idx="36817">
                  <c:v>0.314079422382671</c:v>
                </c:pt>
                <c:pt idx="36818">
                  <c:v>0.32830188679245198</c:v>
                </c:pt>
                <c:pt idx="36819">
                  <c:v>0.33079847908745202</c:v>
                </c:pt>
                <c:pt idx="36820">
                  <c:v>0.34901960784313701</c:v>
                </c:pt>
                <c:pt idx="36821">
                  <c:v>0.33858267716535401</c:v>
                </c:pt>
                <c:pt idx="36822">
                  <c:v>0.341269841269841</c:v>
                </c:pt>
                <c:pt idx="36823">
                  <c:v>0.34399999999999997</c:v>
                </c:pt>
                <c:pt idx="36824">
                  <c:v>0.3</c:v>
                </c:pt>
                <c:pt idx="36825">
                  <c:v>0.34710743801652799</c:v>
                </c:pt>
                <c:pt idx="36826">
                  <c:v>0.35294117647058798</c:v>
                </c:pt>
                <c:pt idx="36827">
                  <c:v>0.3</c:v>
                </c:pt>
                <c:pt idx="36828">
                  <c:v>0.292418772563176</c:v>
                </c:pt>
                <c:pt idx="36829">
                  <c:v>0.29889298892988903</c:v>
                </c:pt>
                <c:pt idx="36830">
                  <c:v>0.35371179039301298</c:v>
                </c:pt>
                <c:pt idx="36831">
                  <c:v>0.35897435897435898</c:v>
                </c:pt>
                <c:pt idx="36832">
                  <c:v>0.41176470588235298</c:v>
                </c:pt>
                <c:pt idx="36833">
                  <c:v>0.44615384615384601</c:v>
                </c:pt>
                <c:pt idx="36834">
                  <c:v>0.44680851063829702</c:v>
                </c:pt>
                <c:pt idx="36835">
                  <c:v>0.51955307262569805</c:v>
                </c:pt>
                <c:pt idx="36836">
                  <c:v>0.53142857142857103</c:v>
                </c:pt>
                <c:pt idx="36837">
                  <c:v>0.52542372881355903</c:v>
                </c:pt>
                <c:pt idx="36838">
                  <c:v>0.54545454545454497</c:v>
                </c:pt>
                <c:pt idx="36839">
                  <c:v>0.50526315789473597</c:v>
                </c:pt>
                <c:pt idx="36840">
                  <c:v>0.51295336787564705</c:v>
                </c:pt>
                <c:pt idx="36841">
                  <c:v>0.51648351648351598</c:v>
                </c:pt>
                <c:pt idx="36842">
                  <c:v>0.48888888888888798</c:v>
                </c:pt>
                <c:pt idx="36843">
                  <c:v>0.53005464480874298</c:v>
                </c:pt>
                <c:pt idx="36844">
                  <c:v>0.524861878453038</c:v>
                </c:pt>
                <c:pt idx="36845">
                  <c:v>0.53591160220994405</c:v>
                </c:pt>
                <c:pt idx="36846">
                  <c:v>0.5</c:v>
                </c:pt>
                <c:pt idx="36847">
                  <c:v>0.51063829787234005</c:v>
                </c:pt>
                <c:pt idx="36848">
                  <c:v>0.55172413793103403</c:v>
                </c:pt>
                <c:pt idx="36849">
                  <c:v>0.64864864864864802</c:v>
                </c:pt>
                <c:pt idx="36850">
                  <c:v>0.84688995215311003</c:v>
                </c:pt>
                <c:pt idx="36851">
                  <c:v>0.89999999999999902</c:v>
                </c:pt>
                <c:pt idx="36852">
                  <c:v>0.88999999999999901</c:v>
                </c:pt>
                <c:pt idx="36853">
                  <c:v>0.77894736842105206</c:v>
                </c:pt>
                <c:pt idx="36854">
                  <c:v>0</c:v>
                </c:pt>
                <c:pt idx="36855">
                  <c:v>0</c:v>
                </c:pt>
                <c:pt idx="36856">
                  <c:v>0</c:v>
                </c:pt>
                <c:pt idx="36857">
                  <c:v>-1.3157894736842E-2</c:v>
                </c:pt>
                <c:pt idx="36858">
                  <c:v>1.9493177387914699E-3</c:v>
                </c:pt>
                <c:pt idx="36859">
                  <c:v>-1.8975332068311701E-3</c:v>
                </c:pt>
                <c:pt idx="36860">
                  <c:v>-1.9880715705764499E-3</c:v>
                </c:pt>
                <c:pt idx="36861">
                  <c:v>-2.04498977505118E-3</c:v>
                </c:pt>
                <c:pt idx="36862">
                  <c:v>-2.0120724346075398E-3</c:v>
                </c:pt>
                <c:pt idx="36863">
                  <c:v>-2.0283975659229898E-3</c:v>
                </c:pt>
                <c:pt idx="36864">
                  <c:v>3.5789473684210503E-2</c:v>
                </c:pt>
                <c:pt idx="36865">
                  <c:v>2.8571428571428401E-2</c:v>
                </c:pt>
                <c:pt idx="36866">
                  <c:v>2.84552845528456E-2</c:v>
                </c:pt>
                <c:pt idx="36867">
                  <c:v>2.8225806451612899E-2</c:v>
                </c:pt>
                <c:pt idx="36868">
                  <c:v>2.84552845528456E-2</c:v>
                </c:pt>
                <c:pt idx="36869">
                  <c:v>2.8340080971659801E-2</c:v>
                </c:pt>
                <c:pt idx="36870">
                  <c:v>2.734375E-2</c:v>
                </c:pt>
                <c:pt idx="36871">
                  <c:v>3.0172413793103401E-2</c:v>
                </c:pt>
                <c:pt idx="36872">
                  <c:v>0.13817330210772799</c:v>
                </c:pt>
                <c:pt idx="36873">
                  <c:v>0.14425427872860599</c:v>
                </c:pt>
                <c:pt idx="36874">
                  <c:v>0.17708333333333301</c:v>
                </c:pt>
                <c:pt idx="36875">
                  <c:v>8.4985835694051295E-3</c:v>
                </c:pt>
                <c:pt idx="36876">
                  <c:v>9.2024539877299995E-3</c:v>
                </c:pt>
                <c:pt idx="36877">
                  <c:v>4.9916805324459104E-3</c:v>
                </c:pt>
                <c:pt idx="36878">
                  <c:v>1.4827018121910999E-2</c:v>
                </c:pt>
                <c:pt idx="36879">
                  <c:v>1.7208413001912101E-2</c:v>
                </c:pt>
                <c:pt idx="36880">
                  <c:v>2.95857988165679E-2</c:v>
                </c:pt>
                <c:pt idx="36881">
                  <c:v>3.2119914346894998E-2</c:v>
                </c:pt>
                <c:pt idx="36882">
                  <c:v>1.2711864406779599E-2</c:v>
                </c:pt>
                <c:pt idx="36883">
                  <c:v>1.3698630136986301E-2</c:v>
                </c:pt>
                <c:pt idx="36884">
                  <c:v>1.2048192771084199E-2</c:v>
                </c:pt>
                <c:pt idx="36885">
                  <c:v>6.1601642710471501E-3</c:v>
                </c:pt>
                <c:pt idx="36886">
                  <c:v>6.1099796334012002E-3</c:v>
                </c:pt>
                <c:pt idx="36887">
                  <c:v>6.5645514223193696E-3</c:v>
                </c:pt>
                <c:pt idx="36888">
                  <c:v>7.2289156626506E-3</c:v>
                </c:pt>
                <c:pt idx="36889">
                  <c:v>3.6437246963562701E-2</c:v>
                </c:pt>
                <c:pt idx="36890">
                  <c:v>3.7037037037036903E-2</c:v>
                </c:pt>
                <c:pt idx="36891">
                  <c:v>2.7397260273972698E-2</c:v>
                </c:pt>
                <c:pt idx="36892">
                  <c:v>2.79069767441859E-2</c:v>
                </c:pt>
                <c:pt idx="36893">
                  <c:v>-6.8337129840547704E-3</c:v>
                </c:pt>
                <c:pt idx="36894">
                  <c:v>-6.9605568445476598E-3</c:v>
                </c:pt>
                <c:pt idx="36895">
                  <c:v>0.03</c:v>
                </c:pt>
                <c:pt idx="36896">
                  <c:v>3.4482758620689703E-2</c:v>
                </c:pt>
                <c:pt idx="36897">
                  <c:v>3.5502958579881602E-2</c:v>
                </c:pt>
                <c:pt idx="36898">
                  <c:v>3.0927835051546199E-2</c:v>
                </c:pt>
                <c:pt idx="36899">
                  <c:v>7.3710073710073704E-3</c:v>
                </c:pt>
                <c:pt idx="36900">
                  <c:v>7.8740157480314803E-3</c:v>
                </c:pt>
                <c:pt idx="36901">
                  <c:v>8.0000000000000002E-3</c:v>
                </c:pt>
                <c:pt idx="36902">
                  <c:v>7.9575596816976405E-3</c:v>
                </c:pt>
                <c:pt idx="36903">
                  <c:v>7.2289156626506E-3</c:v>
                </c:pt>
                <c:pt idx="36904">
                  <c:v>0.104803493449781</c:v>
                </c:pt>
                <c:pt idx="36905">
                  <c:v>-2.9354207436399202E-2</c:v>
                </c:pt>
                <c:pt idx="36906">
                  <c:v>-0.04</c:v>
                </c:pt>
                <c:pt idx="36907">
                  <c:v>-4.22535211267605E-2</c:v>
                </c:pt>
                <c:pt idx="36908">
                  <c:v>-4.2735042735042798E-2</c:v>
                </c:pt>
                <c:pt idx="36909">
                  <c:v>-5.0279329608938501E-2</c:v>
                </c:pt>
                <c:pt idx="36910">
                  <c:v>-5.0847457627118703E-2</c:v>
                </c:pt>
                <c:pt idx="36911">
                  <c:v>-5.0279329608938501E-2</c:v>
                </c:pt>
                <c:pt idx="36912">
                  <c:v>-4.91803278688525E-2</c:v>
                </c:pt>
                <c:pt idx="36913">
                  <c:v>-5.2023121387283197E-2</c:v>
                </c:pt>
                <c:pt idx="36914">
                  <c:v>-5.6249999999999897E-2</c:v>
                </c:pt>
                <c:pt idx="36915">
                  <c:v>-6.0810810810810703E-2</c:v>
                </c:pt>
                <c:pt idx="36916">
                  <c:v>-6.0402684563758399E-2</c:v>
                </c:pt>
                <c:pt idx="36917">
                  <c:v>-1.7751479289940902E-2</c:v>
                </c:pt>
                <c:pt idx="36918">
                  <c:v>-1.92307692307691E-2</c:v>
                </c:pt>
                <c:pt idx="36919">
                  <c:v>-2.1276595744680701E-2</c:v>
                </c:pt>
                <c:pt idx="36920">
                  <c:v>-6.7164179104477695E-2</c:v>
                </c:pt>
                <c:pt idx="36921">
                  <c:v>-0.128571428571428</c:v>
                </c:pt>
                <c:pt idx="36922">
                  <c:v>-0.12452830188679199</c:v>
                </c:pt>
                <c:pt idx="36923">
                  <c:v>-0.13999999999999899</c:v>
                </c:pt>
                <c:pt idx="36924">
                  <c:v>-0.118279569892473</c:v>
                </c:pt>
                <c:pt idx="36925">
                  <c:v>-0.10188679245283</c:v>
                </c:pt>
                <c:pt idx="36926">
                  <c:v>0.11612903225806399</c:v>
                </c:pt>
                <c:pt idx="36927">
                  <c:v>0.109756097560975</c:v>
                </c:pt>
                <c:pt idx="36928">
                  <c:v>0.11612903225806399</c:v>
                </c:pt>
                <c:pt idx="36929">
                  <c:v>7.1651090342678997E-2</c:v>
                </c:pt>
                <c:pt idx="36930">
                  <c:v>0.128526645768024</c:v>
                </c:pt>
                <c:pt idx="36931">
                  <c:v>-1.08108108108107E-2</c:v>
                </c:pt>
                <c:pt idx="36932">
                  <c:v>-1.0869565217391301E-2</c:v>
                </c:pt>
                <c:pt idx="36933">
                  <c:v>-1.27388535031847E-2</c:v>
                </c:pt>
                <c:pt idx="36934">
                  <c:v>1.8726591760299598E-2</c:v>
                </c:pt>
                <c:pt idx="36935">
                  <c:v>1.9920318725099501E-2</c:v>
                </c:pt>
                <c:pt idx="36936">
                  <c:v>1.8181818181818001E-2</c:v>
                </c:pt>
                <c:pt idx="36937">
                  <c:v>1.9011406844106502E-2</c:v>
                </c:pt>
                <c:pt idx="36938">
                  <c:v>3.8095238095238099E-2</c:v>
                </c:pt>
                <c:pt idx="36939">
                  <c:v>3.6363636363636299E-2</c:v>
                </c:pt>
                <c:pt idx="36940">
                  <c:v>3.8461538461538498E-2</c:v>
                </c:pt>
                <c:pt idx="36941">
                  <c:v>2.4630541871921201E-2</c:v>
                </c:pt>
                <c:pt idx="36942">
                  <c:v>4.1237113402061903E-2</c:v>
                </c:pt>
                <c:pt idx="36943">
                  <c:v>3.1007751937984499E-2</c:v>
                </c:pt>
                <c:pt idx="36944">
                  <c:v>2.96296296296296E-2</c:v>
                </c:pt>
                <c:pt idx="36945">
                  <c:v>3.03030303030302E-2</c:v>
                </c:pt>
                <c:pt idx="36946">
                  <c:v>9.5588235294117696E-2</c:v>
                </c:pt>
                <c:pt idx="36947">
                  <c:v>9.4890510948905105E-2</c:v>
                </c:pt>
                <c:pt idx="36948">
                  <c:v>9.7744360902255606E-2</c:v>
                </c:pt>
                <c:pt idx="36949">
                  <c:v>0.130111524163568</c:v>
                </c:pt>
                <c:pt idx="36950">
                  <c:v>0.12033195020746799</c:v>
                </c:pt>
                <c:pt idx="36951">
                  <c:v>0.19850187265917599</c:v>
                </c:pt>
                <c:pt idx="36952">
                  <c:v>0.21052631578947301</c:v>
                </c:pt>
                <c:pt idx="36953">
                  <c:v>0.101045296167247</c:v>
                </c:pt>
                <c:pt idx="36954">
                  <c:v>0.10726643598615899</c:v>
                </c:pt>
                <c:pt idx="36955">
                  <c:v>0.118773946360153</c:v>
                </c:pt>
                <c:pt idx="36956">
                  <c:v>0.157480314960629</c:v>
                </c:pt>
                <c:pt idx="36957">
                  <c:v>0.18867924528301799</c:v>
                </c:pt>
                <c:pt idx="36958">
                  <c:v>0.17703349282296599</c:v>
                </c:pt>
                <c:pt idx="36959">
                  <c:v>0.22857142857142801</c:v>
                </c:pt>
                <c:pt idx="36960">
                  <c:v>0.20338983050847401</c:v>
                </c:pt>
                <c:pt idx="36961">
                  <c:v>0.186046511627907</c:v>
                </c:pt>
                <c:pt idx="36962">
                  <c:v>9.2511013215859E-2</c:v>
                </c:pt>
                <c:pt idx="36963">
                  <c:v>9.1703056768558999E-2</c:v>
                </c:pt>
                <c:pt idx="36964">
                  <c:v>0.19834710743801601</c:v>
                </c:pt>
                <c:pt idx="36965">
                  <c:v>0.125</c:v>
                </c:pt>
                <c:pt idx="36966">
                  <c:v>0.126050420168067</c:v>
                </c:pt>
                <c:pt idx="36967">
                  <c:v>0.17647058823529399</c:v>
                </c:pt>
                <c:pt idx="36968">
                  <c:v>0.17488789237668101</c:v>
                </c:pt>
                <c:pt idx="36969">
                  <c:v>0.107142857142857</c:v>
                </c:pt>
                <c:pt idx="36970">
                  <c:v>8.7999999999999995E-2</c:v>
                </c:pt>
                <c:pt idx="36971">
                  <c:v>0.14537444933920701</c:v>
                </c:pt>
                <c:pt idx="36972">
                  <c:v>2.91262135922329E-2</c:v>
                </c:pt>
                <c:pt idx="36973">
                  <c:v>-1.5873015873015799E-2</c:v>
                </c:pt>
                <c:pt idx="36974">
                  <c:v>-1.53846153846153E-2</c:v>
                </c:pt>
                <c:pt idx="36975">
                  <c:v>3.1578947368421102E-2</c:v>
                </c:pt>
                <c:pt idx="36976">
                  <c:v>4.0358744394618701E-2</c:v>
                </c:pt>
                <c:pt idx="36977">
                  <c:v>0</c:v>
                </c:pt>
                <c:pt idx="36978">
                  <c:v>1.4084507042253501E-2</c:v>
                </c:pt>
                <c:pt idx="36979">
                  <c:v>1.4778325123152801E-2</c:v>
                </c:pt>
                <c:pt idx="36980">
                  <c:v>5.3571428571428603E-2</c:v>
                </c:pt>
                <c:pt idx="36981">
                  <c:v>-4.3478260869565098E-2</c:v>
                </c:pt>
                <c:pt idx="36982">
                  <c:v>-5.0847457627118703E-2</c:v>
                </c:pt>
                <c:pt idx="36983">
                  <c:v>-5.1282051282051301E-2</c:v>
                </c:pt>
                <c:pt idx="36984">
                  <c:v>7.6142131979695299E-2</c:v>
                </c:pt>
                <c:pt idx="36985">
                  <c:v>7.6923076923076802E-2</c:v>
                </c:pt>
                <c:pt idx="36986">
                  <c:v>0</c:v>
                </c:pt>
                <c:pt idx="36987">
                  <c:v>0</c:v>
                </c:pt>
                <c:pt idx="36988">
                  <c:v>-1.46341463414634E-2</c:v>
                </c:pt>
                <c:pt idx="36989">
                  <c:v>8.4985835694051295E-3</c:v>
                </c:pt>
                <c:pt idx="36990">
                  <c:v>9.2024539877299995E-3</c:v>
                </c:pt>
                <c:pt idx="36991">
                  <c:v>1.05263157894737E-2</c:v>
                </c:pt>
                <c:pt idx="36992">
                  <c:v>2.1505376344085999E-2</c:v>
                </c:pt>
                <c:pt idx="36993">
                  <c:v>2.34375E-2</c:v>
                </c:pt>
                <c:pt idx="36994">
                  <c:v>2.6431718061673899E-2</c:v>
                </c:pt>
                <c:pt idx="36995">
                  <c:v>2.5974025974025899E-2</c:v>
                </c:pt>
                <c:pt idx="36996">
                  <c:v>2.67857142857141E-2</c:v>
                </c:pt>
                <c:pt idx="36997">
                  <c:v>2.1077283372365301E-2</c:v>
                </c:pt>
                <c:pt idx="36998">
                  <c:v>2.7397260273972698E-2</c:v>
                </c:pt>
                <c:pt idx="36999">
                  <c:v>4.1860465116279E-2</c:v>
                </c:pt>
                <c:pt idx="37000">
                  <c:v>4.3689320388349398E-2</c:v>
                </c:pt>
                <c:pt idx="37001">
                  <c:v>5.2023121387283197E-2</c:v>
                </c:pt>
                <c:pt idx="37002">
                  <c:v>5.5702917771883298E-2</c:v>
                </c:pt>
                <c:pt idx="37003">
                  <c:v>-7.6335877862594402E-3</c:v>
                </c:pt>
                <c:pt idx="37004">
                  <c:v>8.6956521739129898E-3</c:v>
                </c:pt>
                <c:pt idx="37005">
                  <c:v>5.0847457627118703E-2</c:v>
                </c:pt>
                <c:pt idx="37006">
                  <c:v>-8.4507042253520997E-3</c:v>
                </c:pt>
                <c:pt idx="37007">
                  <c:v>-8.9020771513352807E-3</c:v>
                </c:pt>
                <c:pt idx="37008">
                  <c:v>0.11229946524064099</c:v>
                </c:pt>
                <c:pt idx="37009">
                  <c:v>4.0650406504065102E-2</c:v>
                </c:pt>
                <c:pt idx="37010">
                  <c:v>4.5871559633027401E-2</c:v>
                </c:pt>
                <c:pt idx="37011">
                  <c:v>4.7923322683706103E-2</c:v>
                </c:pt>
                <c:pt idx="37012">
                  <c:v>8.1081081081081099E-2</c:v>
                </c:pt>
                <c:pt idx="37013">
                  <c:v>0.156923076923076</c:v>
                </c:pt>
                <c:pt idx="37014">
                  <c:v>0.33727810650887502</c:v>
                </c:pt>
                <c:pt idx="37015">
                  <c:v>0.11688311688311601</c:v>
                </c:pt>
                <c:pt idx="37016">
                  <c:v>0.18848167539267</c:v>
                </c:pt>
                <c:pt idx="37017">
                  <c:v>0.15652173913043399</c:v>
                </c:pt>
                <c:pt idx="37018">
                  <c:v>0.183673469387755</c:v>
                </c:pt>
                <c:pt idx="37019">
                  <c:v>0.16913946587536999</c:v>
                </c:pt>
                <c:pt idx="37020">
                  <c:v>0.15281501340482501</c:v>
                </c:pt>
                <c:pt idx="37021">
                  <c:v>0.191860465116278</c:v>
                </c:pt>
                <c:pt idx="37022">
                  <c:v>0.21290322580645099</c:v>
                </c:pt>
                <c:pt idx="37023">
                  <c:v>0.19642857142857101</c:v>
                </c:pt>
                <c:pt idx="37024">
                  <c:v>0.20624999999999999</c:v>
                </c:pt>
                <c:pt idx="37025">
                  <c:v>0.19869706840390799</c:v>
                </c:pt>
                <c:pt idx="37026">
                  <c:v>0.15686274509803899</c:v>
                </c:pt>
                <c:pt idx="37027">
                  <c:v>0.17647058823529399</c:v>
                </c:pt>
                <c:pt idx="37028">
                  <c:v>0.164383561643835</c:v>
                </c:pt>
                <c:pt idx="37029">
                  <c:v>0.170212765957446</c:v>
                </c:pt>
                <c:pt idx="37030">
                  <c:v>0.170212765957446</c:v>
                </c:pt>
                <c:pt idx="37031">
                  <c:v>0.20512820512820501</c:v>
                </c:pt>
                <c:pt idx="37032">
                  <c:v>0.24242424242424199</c:v>
                </c:pt>
                <c:pt idx="37033">
                  <c:v>0.25423728813559299</c:v>
                </c:pt>
                <c:pt idx="37034">
                  <c:v>0.28342245989304798</c:v>
                </c:pt>
                <c:pt idx="37035">
                  <c:v>0.26881720430107497</c:v>
                </c:pt>
                <c:pt idx="37036">
                  <c:v>0.20231213872832299</c:v>
                </c:pt>
                <c:pt idx="37037">
                  <c:v>0.17073170731707299</c:v>
                </c:pt>
                <c:pt idx="37038">
                  <c:v>0.242718446601941</c:v>
                </c:pt>
                <c:pt idx="37039">
                  <c:v>0.29577464788732399</c:v>
                </c:pt>
                <c:pt idx="37040">
                  <c:v>0.25506072874493901</c:v>
                </c:pt>
                <c:pt idx="37041">
                  <c:v>0.24137931034482701</c:v>
                </c:pt>
                <c:pt idx="37042">
                  <c:v>0.28676470588235298</c:v>
                </c:pt>
                <c:pt idx="37043">
                  <c:v>0.30952380952380898</c:v>
                </c:pt>
                <c:pt idx="37044">
                  <c:v>0.34285714285714203</c:v>
                </c:pt>
                <c:pt idx="37045">
                  <c:v>0.34285714285714203</c:v>
                </c:pt>
                <c:pt idx="37046">
                  <c:v>0.34065934065934</c:v>
                </c:pt>
                <c:pt idx="37047">
                  <c:v>-4.2313117066290398E-3</c:v>
                </c:pt>
                <c:pt idx="37048">
                  <c:v>-4.9916805324459104E-3</c:v>
                </c:pt>
                <c:pt idx="37049">
                  <c:v>-1.60427807486631E-2</c:v>
                </c:pt>
                <c:pt idx="37050">
                  <c:v>-5.1993067590987404E-3</c:v>
                </c:pt>
                <c:pt idx="37051">
                  <c:v>-1.8036072144288401E-2</c:v>
                </c:pt>
                <c:pt idx="37052">
                  <c:v>-1.87891440501044E-2</c:v>
                </c:pt>
                <c:pt idx="37053">
                  <c:v>-1.7751479289940902E-2</c:v>
                </c:pt>
                <c:pt idx="37054">
                  <c:v>-1.9955654101995599E-2</c:v>
                </c:pt>
                <c:pt idx="37055">
                  <c:v>-1.97802197802197E-2</c:v>
                </c:pt>
                <c:pt idx="37056">
                  <c:v>-1.9693654266958301E-2</c:v>
                </c:pt>
                <c:pt idx="37057">
                  <c:v>-2.18978102189781E-2</c:v>
                </c:pt>
                <c:pt idx="37058">
                  <c:v>-1.4778325123152801E-2</c:v>
                </c:pt>
                <c:pt idx="37059">
                  <c:v>-1.43540669856458E-2</c:v>
                </c:pt>
                <c:pt idx="37060">
                  <c:v>-1.32743362831857E-2</c:v>
                </c:pt>
                <c:pt idx="37061">
                  <c:v>-1.3392857142857199E-2</c:v>
                </c:pt>
                <c:pt idx="37062">
                  <c:v>-1.4018691588784901E-2</c:v>
                </c:pt>
                <c:pt idx="37063">
                  <c:v>-1.35135135135135E-2</c:v>
                </c:pt>
                <c:pt idx="37064">
                  <c:v>-1.4018691588784901E-2</c:v>
                </c:pt>
                <c:pt idx="37065">
                  <c:v>-1.35135135135135E-2</c:v>
                </c:pt>
                <c:pt idx="37066">
                  <c:v>-6.9605568445476598E-3</c:v>
                </c:pt>
                <c:pt idx="37067">
                  <c:v>-6.74157303370792E-3</c:v>
                </c:pt>
                <c:pt idx="37068">
                  <c:v>-6.8649885583524899E-3</c:v>
                </c:pt>
                <c:pt idx="37069">
                  <c:v>-8.3565459610028796E-3</c:v>
                </c:pt>
                <c:pt idx="37070">
                  <c:v>-8.3102493074791398E-3</c:v>
                </c:pt>
                <c:pt idx="37071">
                  <c:v>-8.4985835694051295E-3</c:v>
                </c:pt>
                <c:pt idx="37072">
                  <c:v>-9.1185410334346795E-3</c:v>
                </c:pt>
                <c:pt idx="37073">
                  <c:v>-8.9020771513352807E-3</c:v>
                </c:pt>
                <c:pt idx="37074">
                  <c:v>-9.4637223974762801E-3</c:v>
                </c:pt>
                <c:pt idx="37075">
                  <c:v>-9.52380952380949E-3</c:v>
                </c:pt>
                <c:pt idx="37076">
                  <c:v>-8.8495575221239006E-3</c:v>
                </c:pt>
                <c:pt idx="37077">
                  <c:v>-9.0090090090089101E-3</c:v>
                </c:pt>
                <c:pt idx="37078">
                  <c:v>0</c:v>
                </c:pt>
                <c:pt idx="37079">
                  <c:v>0</c:v>
                </c:pt>
                <c:pt idx="37080">
                  <c:v>-3.3670033670034601E-3</c:v>
                </c:pt>
                <c:pt idx="37081">
                  <c:v>-3.5087719298245701E-3</c:v>
                </c:pt>
                <c:pt idx="37082">
                  <c:v>-3.0959752321981699E-3</c:v>
                </c:pt>
                <c:pt idx="37083">
                  <c:v>-3.1347962382444099E-3</c:v>
                </c:pt>
                <c:pt idx="37084">
                  <c:v>8.8435374149659907E-2</c:v>
                </c:pt>
                <c:pt idx="37085">
                  <c:v>0.15602836879432599</c:v>
                </c:pt>
                <c:pt idx="37086">
                  <c:v>0.18181818181818099</c:v>
                </c:pt>
                <c:pt idx="37087">
                  <c:v>8.6142322097378196E-2</c:v>
                </c:pt>
                <c:pt idx="37088">
                  <c:v>8.8803088803088806E-2</c:v>
                </c:pt>
                <c:pt idx="37089">
                  <c:v>8.8122605363984696E-2</c:v>
                </c:pt>
                <c:pt idx="37090">
                  <c:v>0.125925925925926</c:v>
                </c:pt>
                <c:pt idx="37091">
                  <c:v>0.11971830985915401</c:v>
                </c:pt>
                <c:pt idx="37092">
                  <c:v>0.1328125</c:v>
                </c:pt>
                <c:pt idx="37093">
                  <c:v>0.133858267716535</c:v>
                </c:pt>
                <c:pt idx="37094">
                  <c:v>0.114864864864864</c:v>
                </c:pt>
                <c:pt idx="37095">
                  <c:v>2.7624309392265199E-2</c:v>
                </c:pt>
                <c:pt idx="37096">
                  <c:v>0.14211886304909499</c:v>
                </c:pt>
                <c:pt idx="37097">
                  <c:v>0.164179104477611</c:v>
                </c:pt>
                <c:pt idx="37098">
                  <c:v>0.16860465116279</c:v>
                </c:pt>
                <c:pt idx="37099">
                  <c:v>-1.2787723785166299E-2</c:v>
                </c:pt>
                <c:pt idx="37100">
                  <c:v>8.54503464203233E-2</c:v>
                </c:pt>
                <c:pt idx="37101">
                  <c:v>0.11911357340720199</c:v>
                </c:pt>
                <c:pt idx="37102">
                  <c:v>0.114666666666666</c:v>
                </c:pt>
                <c:pt idx="37103">
                  <c:v>0.13069908814589601</c:v>
                </c:pt>
                <c:pt idx="37104">
                  <c:v>0.13395638629283399</c:v>
                </c:pt>
                <c:pt idx="37105">
                  <c:v>0.118210862619808</c:v>
                </c:pt>
                <c:pt idx="37106">
                  <c:v>0.10703363914373</c:v>
                </c:pt>
                <c:pt idx="37107">
                  <c:v>7.8787878787878796E-2</c:v>
                </c:pt>
                <c:pt idx="37108">
                  <c:v>0.103857566765578</c:v>
                </c:pt>
                <c:pt idx="37109">
                  <c:v>9.2838196286472094E-2</c:v>
                </c:pt>
                <c:pt idx="37110">
                  <c:v>0.104395604395604</c:v>
                </c:pt>
                <c:pt idx="37111">
                  <c:v>0.106145251396648</c:v>
                </c:pt>
                <c:pt idx="37112">
                  <c:v>0.121019108280254</c:v>
                </c:pt>
                <c:pt idx="37113">
                  <c:v>0.11400651465797999</c:v>
                </c:pt>
                <c:pt idx="37114">
                  <c:v>0.14285714285714199</c:v>
                </c:pt>
                <c:pt idx="37115">
                  <c:v>0.106227106227106</c:v>
                </c:pt>
                <c:pt idx="37116">
                  <c:v>9.6989966555183799E-2</c:v>
                </c:pt>
                <c:pt idx="37117">
                  <c:v>9.03426791277257E-2</c:v>
                </c:pt>
                <c:pt idx="37118">
                  <c:v>0.113725490196078</c:v>
                </c:pt>
                <c:pt idx="37119">
                  <c:v>0.15827338129496299</c:v>
                </c:pt>
                <c:pt idx="37120">
                  <c:v>0.164179104477611</c:v>
                </c:pt>
                <c:pt idx="37121">
                  <c:v>0.171875</c:v>
                </c:pt>
                <c:pt idx="37122">
                  <c:v>0.20560747663551401</c:v>
                </c:pt>
                <c:pt idx="37123">
                  <c:v>0.201834862385321</c:v>
                </c:pt>
                <c:pt idx="37124">
                  <c:v>0.22222222222222199</c:v>
                </c:pt>
                <c:pt idx="37125">
                  <c:v>0.241025641025641</c:v>
                </c:pt>
                <c:pt idx="37126">
                  <c:v>0.26203208556149699</c:v>
                </c:pt>
                <c:pt idx="37127">
                  <c:v>0.21052631578947301</c:v>
                </c:pt>
                <c:pt idx="37128">
                  <c:v>0.13580246913580199</c:v>
                </c:pt>
                <c:pt idx="37129">
                  <c:v>0.127516778523489</c:v>
                </c:pt>
                <c:pt idx="37130">
                  <c:v>0.247311827956989</c:v>
                </c:pt>
                <c:pt idx="37131">
                  <c:v>0.19576719576719501</c:v>
                </c:pt>
                <c:pt idx="37132">
                  <c:v>0.25555555555555498</c:v>
                </c:pt>
                <c:pt idx="37133">
                  <c:v>0.218934911242603</c:v>
                </c:pt>
                <c:pt idx="37134">
                  <c:v>0.35955056179775202</c:v>
                </c:pt>
                <c:pt idx="37135">
                  <c:v>0.348314606741573</c:v>
                </c:pt>
                <c:pt idx="37136">
                  <c:v>0.35227272727272702</c:v>
                </c:pt>
                <c:pt idx="37137">
                  <c:v>0.348314606741573</c:v>
                </c:pt>
                <c:pt idx="37138">
                  <c:v>0.28342245989304798</c:v>
                </c:pt>
                <c:pt idx="37139">
                  <c:v>0.207843137254901</c:v>
                </c:pt>
                <c:pt idx="37140">
                  <c:v>0.118181818181818</c:v>
                </c:pt>
                <c:pt idx="37141">
                  <c:v>0.16431924882629101</c:v>
                </c:pt>
                <c:pt idx="37142">
                  <c:v>0.156950672645739</c:v>
                </c:pt>
                <c:pt idx="37143">
                  <c:v>3.73692077727951E-2</c:v>
                </c:pt>
                <c:pt idx="37144">
                  <c:v>3.73692077727951E-2</c:v>
                </c:pt>
                <c:pt idx="37145">
                  <c:v>3.73692077727951E-2</c:v>
                </c:pt>
                <c:pt idx="37146">
                  <c:v>4.0783034257748797E-2</c:v>
                </c:pt>
                <c:pt idx="37147">
                  <c:v>3.9711191335739901E-2</c:v>
                </c:pt>
                <c:pt idx="37148">
                  <c:v>4.1825095057034203E-2</c:v>
                </c:pt>
                <c:pt idx="37149">
                  <c:v>3.88548057259714E-2</c:v>
                </c:pt>
                <c:pt idx="37150">
                  <c:v>4.7058823529411799E-2</c:v>
                </c:pt>
                <c:pt idx="37151">
                  <c:v>5.9880239520957402E-3</c:v>
                </c:pt>
                <c:pt idx="37152">
                  <c:v>6.1601642710471501E-3</c:v>
                </c:pt>
                <c:pt idx="37153">
                  <c:v>4.6413502109704699E-2</c:v>
                </c:pt>
                <c:pt idx="37154">
                  <c:v>5.6994818652849701E-2</c:v>
                </c:pt>
                <c:pt idx="37155">
                  <c:v>5.8510638297872397E-2</c:v>
                </c:pt>
                <c:pt idx="37156">
                  <c:v>4.5346062052505902E-2</c:v>
                </c:pt>
                <c:pt idx="37157">
                  <c:v>9.1324200913243097E-3</c:v>
                </c:pt>
                <c:pt idx="37158">
                  <c:v>1.14285714285713E-2</c:v>
                </c:pt>
                <c:pt idx="37159">
                  <c:v>8.3682008368199893E-3</c:v>
                </c:pt>
                <c:pt idx="37160">
                  <c:v>1.49253731343284E-2</c:v>
                </c:pt>
                <c:pt idx="37161">
                  <c:v>1.66270783847981E-2</c:v>
                </c:pt>
                <c:pt idx="37162">
                  <c:v>2.5906735751295401E-2</c:v>
                </c:pt>
                <c:pt idx="37163">
                  <c:v>1.8276762402088701E-2</c:v>
                </c:pt>
                <c:pt idx="37164">
                  <c:v>0.11453744493392</c:v>
                </c:pt>
                <c:pt idx="37165">
                  <c:v>0.16937354988399</c:v>
                </c:pt>
                <c:pt idx="37166">
                  <c:v>0.20652173913043401</c:v>
                </c:pt>
                <c:pt idx="37167">
                  <c:v>0.16201117318435701</c:v>
                </c:pt>
                <c:pt idx="37168">
                  <c:v>0.15942028985507201</c:v>
                </c:pt>
                <c:pt idx="37169">
                  <c:v>0.135135135135135</c:v>
                </c:pt>
                <c:pt idx="37170">
                  <c:v>0.14285714285714199</c:v>
                </c:pt>
                <c:pt idx="37171">
                  <c:v>0.16384180790960401</c:v>
                </c:pt>
                <c:pt idx="37172">
                  <c:v>0.141463414634146</c:v>
                </c:pt>
                <c:pt idx="37173">
                  <c:v>0.15025906735751299</c:v>
                </c:pt>
                <c:pt idx="37174">
                  <c:v>0.16804407713498601</c:v>
                </c:pt>
                <c:pt idx="37175">
                  <c:v>0.17166212534059899</c:v>
                </c:pt>
                <c:pt idx="37176">
                  <c:v>0.198895027624309</c:v>
                </c:pt>
                <c:pt idx="37177">
                  <c:v>0.17478510028653299</c:v>
                </c:pt>
                <c:pt idx="37178">
                  <c:v>0.22946175637393701</c:v>
                </c:pt>
                <c:pt idx="37179">
                  <c:v>0.26213592233009703</c:v>
                </c:pt>
                <c:pt idx="37180">
                  <c:v>0</c:v>
                </c:pt>
                <c:pt idx="37181">
                  <c:v>-8.4985835694051295E-3</c:v>
                </c:pt>
                <c:pt idx="37182">
                  <c:v>-9.2024539877299995E-3</c:v>
                </c:pt>
                <c:pt idx="37183">
                  <c:v>-1.04529616724737E-2</c:v>
                </c:pt>
                <c:pt idx="37184">
                  <c:v>-2.0905923344947699E-2</c:v>
                </c:pt>
                <c:pt idx="37185">
                  <c:v>-1.7208413001912101E-2</c:v>
                </c:pt>
                <c:pt idx="37186">
                  <c:v>-1.5126050420168E-2</c:v>
                </c:pt>
                <c:pt idx="37187">
                  <c:v>-0.04</c:v>
                </c:pt>
                <c:pt idx="37188">
                  <c:v>-4.95049504950495E-2</c:v>
                </c:pt>
                <c:pt idx="37189">
                  <c:v>-6.3559322033898302E-2</c:v>
                </c:pt>
                <c:pt idx="37190">
                  <c:v>-6.3829787234042507E-2</c:v>
                </c:pt>
                <c:pt idx="37191">
                  <c:v>-7.1895424836601204E-2</c:v>
                </c:pt>
                <c:pt idx="37192">
                  <c:v>-7.1895424836601204E-2</c:v>
                </c:pt>
                <c:pt idx="37193">
                  <c:v>-5.0632911392405097E-2</c:v>
                </c:pt>
                <c:pt idx="37194">
                  <c:v>-1.9271948608136899E-2</c:v>
                </c:pt>
                <c:pt idx="37195">
                  <c:v>-1.29310344827586E-2</c:v>
                </c:pt>
                <c:pt idx="37196">
                  <c:v>-1.3157894736842E-2</c:v>
                </c:pt>
                <c:pt idx="37197">
                  <c:v>-1.29310344827586E-2</c:v>
                </c:pt>
                <c:pt idx="37198">
                  <c:v>-1.30434782608694E-2</c:v>
                </c:pt>
                <c:pt idx="37199">
                  <c:v>3.2119914346894998E-2</c:v>
                </c:pt>
                <c:pt idx="37200">
                  <c:v>3.1578947368421102E-2</c:v>
                </c:pt>
                <c:pt idx="37201">
                  <c:v>3.2537960954446901E-2</c:v>
                </c:pt>
                <c:pt idx="37202">
                  <c:v>1.28205128205127E-2</c:v>
                </c:pt>
                <c:pt idx="37203">
                  <c:v>3.2537960954446901E-2</c:v>
                </c:pt>
                <c:pt idx="37204">
                  <c:v>3.2119914346894998E-2</c:v>
                </c:pt>
                <c:pt idx="37205">
                  <c:v>3.4013605442176902E-2</c:v>
                </c:pt>
                <c:pt idx="37206">
                  <c:v>3.1578947368421102E-2</c:v>
                </c:pt>
                <c:pt idx="37207">
                  <c:v>6.8322981366459604E-2</c:v>
                </c:pt>
                <c:pt idx="37208">
                  <c:v>6.2761506276150597E-2</c:v>
                </c:pt>
                <c:pt idx="37209">
                  <c:v>6.6964285714285796E-2</c:v>
                </c:pt>
                <c:pt idx="37210">
                  <c:v>7.2115384615384498E-2</c:v>
                </c:pt>
                <c:pt idx="37211">
                  <c:v>5.9113300492610703E-2</c:v>
                </c:pt>
                <c:pt idx="37212">
                  <c:v>6.7961165048543604E-2</c:v>
                </c:pt>
                <c:pt idx="37213">
                  <c:v>3.3591731266149699E-2</c:v>
                </c:pt>
                <c:pt idx="37214">
                  <c:v>3.3942558746736302E-2</c:v>
                </c:pt>
                <c:pt idx="37215">
                  <c:v>7.0000000000000007E-2</c:v>
                </c:pt>
                <c:pt idx="37216">
                  <c:v>8.7628865979381299E-2</c:v>
                </c:pt>
                <c:pt idx="37217">
                  <c:v>9.2896174863387998E-2</c:v>
                </c:pt>
                <c:pt idx="37218">
                  <c:v>7.3684210526315796E-2</c:v>
                </c:pt>
                <c:pt idx="37219">
                  <c:v>7.6502732240437202E-2</c:v>
                </c:pt>
                <c:pt idx="37220">
                  <c:v>6.8493150684931503E-2</c:v>
                </c:pt>
                <c:pt idx="37221">
                  <c:v>2.7322404371584699E-2</c:v>
                </c:pt>
                <c:pt idx="37222">
                  <c:v>1.7543859649122799E-2</c:v>
                </c:pt>
                <c:pt idx="37223">
                  <c:v>1.8970189701897001E-2</c:v>
                </c:pt>
                <c:pt idx="37224">
                  <c:v>-1.57728706624604E-2</c:v>
                </c:pt>
                <c:pt idx="37225">
                  <c:v>1.6949152542372801E-2</c:v>
                </c:pt>
                <c:pt idx="37226">
                  <c:v>4.2918454935623098E-3</c:v>
                </c:pt>
                <c:pt idx="37227">
                  <c:v>2.1097046413502001E-2</c:v>
                </c:pt>
                <c:pt idx="37228">
                  <c:v>2.1097046413502001E-2</c:v>
                </c:pt>
                <c:pt idx="37229">
                  <c:v>7.4626865671641701E-2</c:v>
                </c:pt>
                <c:pt idx="37230">
                  <c:v>4.05904059040589E-2</c:v>
                </c:pt>
                <c:pt idx="37231">
                  <c:v>7.3529411764705802E-2</c:v>
                </c:pt>
                <c:pt idx="37232">
                  <c:v>6.2068965517241198E-2</c:v>
                </c:pt>
                <c:pt idx="37233">
                  <c:v>5.8823529411764698E-2</c:v>
                </c:pt>
                <c:pt idx="37234">
                  <c:v>-3.7037037037036903E-2</c:v>
                </c:pt>
                <c:pt idx="37235">
                  <c:v>0.133159268929504</c:v>
                </c:pt>
                <c:pt idx="37236">
                  <c:v>0.146974063400576</c:v>
                </c:pt>
                <c:pt idx="37237">
                  <c:v>0.17406143344709801</c:v>
                </c:pt>
                <c:pt idx="37238">
                  <c:v>0.20318725099601501</c:v>
                </c:pt>
                <c:pt idx="37239">
                  <c:v>0.20318725099601501</c:v>
                </c:pt>
                <c:pt idx="37240">
                  <c:v>0.14876033057851201</c:v>
                </c:pt>
                <c:pt idx="37241">
                  <c:v>0.157894736842105</c:v>
                </c:pt>
                <c:pt idx="37242">
                  <c:v>0.12080536912751599</c:v>
                </c:pt>
                <c:pt idx="37243">
                  <c:v>5.8419243986254303E-2</c:v>
                </c:pt>
                <c:pt idx="37244">
                  <c:v>6.80272108843538E-3</c:v>
                </c:pt>
                <c:pt idx="37245">
                  <c:v>6.5359477124182696E-3</c:v>
                </c:pt>
                <c:pt idx="37246">
                  <c:v>-7.0769230769230695E-2</c:v>
                </c:pt>
                <c:pt idx="37247">
                  <c:v>-7.2555205047318605E-2</c:v>
                </c:pt>
                <c:pt idx="37248">
                  <c:v>-9.2369477911646597E-2</c:v>
                </c:pt>
                <c:pt idx="37249">
                  <c:v>-3.1496062992125901E-2</c:v>
                </c:pt>
                <c:pt idx="37250">
                  <c:v>-4.11985018726592E-2</c:v>
                </c:pt>
                <c:pt idx="37251">
                  <c:v>-4.3478260869565098E-2</c:v>
                </c:pt>
                <c:pt idx="37252">
                  <c:v>-4.7619047619047603E-2</c:v>
                </c:pt>
                <c:pt idx="37253">
                  <c:v>-6.9444444444444406E-2</c:v>
                </c:pt>
                <c:pt idx="37254">
                  <c:v>-6.9930069930070005E-2</c:v>
                </c:pt>
                <c:pt idx="37255">
                  <c:v>-3.5830618892508097E-2</c:v>
                </c:pt>
                <c:pt idx="37256">
                  <c:v>-3.6065573770491799E-2</c:v>
                </c:pt>
                <c:pt idx="37257">
                  <c:v>-3.9426523297491002E-2</c:v>
                </c:pt>
                <c:pt idx="37258">
                  <c:v>-5.30303030303029E-2</c:v>
                </c:pt>
                <c:pt idx="37259">
                  <c:v>-4.4897959183673501E-2</c:v>
                </c:pt>
                <c:pt idx="37260">
                  <c:v>-7.4626865671641701E-2</c:v>
                </c:pt>
                <c:pt idx="37261">
                  <c:v>3.6101083032491401E-3</c:v>
                </c:pt>
                <c:pt idx="37262">
                  <c:v>-0.22962962962962899</c:v>
                </c:pt>
                <c:pt idx="37263">
                  <c:v>-0.19557195571955699</c:v>
                </c:pt>
                <c:pt idx="37264">
                  <c:v>-0.17886178861788599</c:v>
                </c:pt>
                <c:pt idx="37265">
                  <c:v>-0.17599999999999899</c:v>
                </c:pt>
                <c:pt idx="37266">
                  <c:v>0</c:v>
                </c:pt>
                <c:pt idx="37267">
                  <c:v>0</c:v>
                </c:pt>
                <c:pt idx="37268">
                  <c:v>-4.2674253200569697E-3</c:v>
                </c:pt>
                <c:pt idx="37269">
                  <c:v>-4.6224961479199803E-3</c:v>
                </c:pt>
                <c:pt idx="37270">
                  <c:v>-4.7095761381474796E-3</c:v>
                </c:pt>
                <c:pt idx="37271">
                  <c:v>-4.8939641109297903E-3</c:v>
                </c:pt>
                <c:pt idx="37272">
                  <c:v>-5.5248618784531304E-3</c:v>
                </c:pt>
                <c:pt idx="37273">
                  <c:v>2.6548672566371698E-2</c:v>
                </c:pt>
                <c:pt idx="37274">
                  <c:v>-4.2313117066290398E-3</c:v>
                </c:pt>
                <c:pt idx="37275">
                  <c:v>-4.9916805324459104E-3</c:v>
                </c:pt>
                <c:pt idx="37276">
                  <c:v>-1.60427807486631E-2</c:v>
                </c:pt>
                <c:pt idx="37277">
                  <c:v>-1.5761821366024401E-2</c:v>
                </c:pt>
                <c:pt idx="37278">
                  <c:v>-2.8037383177569899E-2</c:v>
                </c:pt>
                <c:pt idx="37279">
                  <c:v>-1.94805194805194E-2</c:v>
                </c:pt>
                <c:pt idx="37280">
                  <c:v>-1.94805194805194E-2</c:v>
                </c:pt>
                <c:pt idx="37281">
                  <c:v>-1.01010101010101E-2</c:v>
                </c:pt>
                <c:pt idx="37282">
                  <c:v>-1.0344827586206799E-2</c:v>
                </c:pt>
                <c:pt idx="37283">
                  <c:v>-1.01010101010101E-2</c:v>
                </c:pt>
                <c:pt idx="37284">
                  <c:v>-1.0344827586206799E-2</c:v>
                </c:pt>
                <c:pt idx="37285">
                  <c:v>-1.1406844106463801E-2</c:v>
                </c:pt>
                <c:pt idx="37286">
                  <c:v>-1.2987012987012801E-2</c:v>
                </c:pt>
                <c:pt idx="37287">
                  <c:v>-1.13636363636364E-2</c:v>
                </c:pt>
                <c:pt idx="37288">
                  <c:v>-1.19047619047618E-2</c:v>
                </c:pt>
                <c:pt idx="37289">
                  <c:v>-1.1111111111111001E-2</c:v>
                </c:pt>
                <c:pt idx="37290">
                  <c:v>5.6925996204932796E-3</c:v>
                </c:pt>
                <c:pt idx="37291">
                  <c:v>1.0752688172042999E-2</c:v>
                </c:pt>
                <c:pt idx="37292">
                  <c:v>-8.2987551867219605E-3</c:v>
                </c:pt>
                <c:pt idx="37293">
                  <c:v>-2.04498977505118E-3</c:v>
                </c:pt>
                <c:pt idx="37294">
                  <c:v>4.1493775933609802E-3</c:v>
                </c:pt>
                <c:pt idx="37295">
                  <c:v>-2.05338809034905E-3</c:v>
                </c:pt>
                <c:pt idx="37296">
                  <c:v>-2.04498977505118E-3</c:v>
                </c:pt>
                <c:pt idx="37297">
                  <c:v>-5.26315789473683E-2</c:v>
                </c:pt>
                <c:pt idx="37298">
                  <c:v>-5.4999999999999903E-2</c:v>
                </c:pt>
                <c:pt idx="37299">
                  <c:v>-2.34192037470726E-3</c:v>
                </c:pt>
                <c:pt idx="37300">
                  <c:v>-2.4937655860348602E-3</c:v>
                </c:pt>
                <c:pt idx="37301">
                  <c:v>2.7568922305764399E-2</c:v>
                </c:pt>
                <c:pt idx="37302">
                  <c:v>2.7295285359801399E-2</c:v>
                </c:pt>
                <c:pt idx="37303">
                  <c:v>2.6506024096385399E-2</c:v>
                </c:pt>
                <c:pt idx="37304">
                  <c:v>2.5882352941176402E-2</c:v>
                </c:pt>
                <c:pt idx="37305">
                  <c:v>2.8132992327365599E-2</c:v>
                </c:pt>
                <c:pt idx="37306">
                  <c:v>3.0470914127423698E-2</c:v>
                </c:pt>
                <c:pt idx="37307">
                  <c:v>3.5897435897435902E-2</c:v>
                </c:pt>
                <c:pt idx="37308">
                  <c:v>4.0697674418604703E-2</c:v>
                </c:pt>
                <c:pt idx="37309">
                  <c:v>2.5882352941176402E-2</c:v>
                </c:pt>
                <c:pt idx="37310">
                  <c:v>2.6004728132387599E-2</c:v>
                </c:pt>
                <c:pt idx="37311">
                  <c:v>7.3076923076922998E-2</c:v>
                </c:pt>
                <c:pt idx="37312">
                  <c:v>8.4821428571428603E-2</c:v>
                </c:pt>
                <c:pt idx="37313">
                  <c:v>0.115492957746478</c:v>
                </c:pt>
                <c:pt idx="37314">
                  <c:v>-5.06912442396312E-2</c:v>
                </c:pt>
                <c:pt idx="37315">
                  <c:v>-5.26315789473683E-2</c:v>
                </c:pt>
                <c:pt idx="37316">
                  <c:v>-7.0028011204481697E-2</c:v>
                </c:pt>
                <c:pt idx="37317">
                  <c:v>-6.9252077562326805E-2</c:v>
                </c:pt>
                <c:pt idx="37318">
                  <c:v>-7.0821529745042494E-2</c:v>
                </c:pt>
                <c:pt idx="37319">
                  <c:v>-9.6590909090909102E-2</c:v>
                </c:pt>
                <c:pt idx="37320">
                  <c:v>-0.110539845758354</c:v>
                </c:pt>
                <c:pt idx="37321">
                  <c:v>-6.2034739454094302E-2</c:v>
                </c:pt>
                <c:pt idx="37322">
                  <c:v>-1.0471204188481501E-2</c:v>
                </c:pt>
                <c:pt idx="37323">
                  <c:v>-1.2422360248447201E-2</c:v>
                </c:pt>
                <c:pt idx="37324">
                  <c:v>-1.3605442176870699E-2</c:v>
                </c:pt>
                <c:pt idx="37325">
                  <c:v>-5.1987767584097802E-2</c:v>
                </c:pt>
                <c:pt idx="37326">
                  <c:v>-0.104395604395604</c:v>
                </c:pt>
                <c:pt idx="37327">
                  <c:v>-6.5155807365438995E-2</c:v>
                </c:pt>
                <c:pt idx="37328">
                  <c:v>-7.7966101694915302E-2</c:v>
                </c:pt>
                <c:pt idx="37329">
                  <c:v>-7.5907590759075799E-2</c:v>
                </c:pt>
                <c:pt idx="37330">
                  <c:v>-7.1651090342678997E-2</c:v>
                </c:pt>
                <c:pt idx="37331">
                  <c:v>-0.10126582278481</c:v>
                </c:pt>
                <c:pt idx="37332">
                  <c:v>-0.176119402985074</c:v>
                </c:pt>
                <c:pt idx="37333">
                  <c:v>-3.1963470319634701E-2</c:v>
                </c:pt>
                <c:pt idx="37334">
                  <c:v>-3.9325842696629199E-2</c:v>
                </c:pt>
                <c:pt idx="37335">
                  <c:v>-4.7619047619047603E-2</c:v>
                </c:pt>
                <c:pt idx="37336">
                  <c:v>-0.180428134556575</c:v>
                </c:pt>
                <c:pt idx="37337">
                  <c:v>-0.120253164556962</c:v>
                </c:pt>
                <c:pt idx="37338">
                  <c:v>-0.130136986301369</c:v>
                </c:pt>
                <c:pt idx="37339">
                  <c:v>-0.129251700680272</c:v>
                </c:pt>
                <c:pt idx="37340">
                  <c:v>-0.146153846153846</c:v>
                </c:pt>
                <c:pt idx="37341">
                  <c:v>-0.104693140794223</c:v>
                </c:pt>
                <c:pt idx="37342">
                  <c:v>-0.15025906735751299</c:v>
                </c:pt>
                <c:pt idx="37343">
                  <c:v>-0.144278606965174</c:v>
                </c:pt>
                <c:pt idx="37344">
                  <c:v>-0.15343915343915299</c:v>
                </c:pt>
                <c:pt idx="37345">
                  <c:v>-1.0204081632652901E-2</c:v>
                </c:pt>
                <c:pt idx="37346">
                  <c:v>-5.8823529411764698E-2</c:v>
                </c:pt>
                <c:pt idx="37347">
                  <c:v>0.18215613382899601</c:v>
                </c:pt>
                <c:pt idx="37348">
                  <c:v>1.2987012987012801E-2</c:v>
                </c:pt>
                <c:pt idx="37349">
                  <c:v>4.4368600682593802E-2</c:v>
                </c:pt>
                <c:pt idx="37350">
                  <c:v>4.72727272727273E-2</c:v>
                </c:pt>
                <c:pt idx="37351">
                  <c:v>6.2801932367149801E-2</c:v>
                </c:pt>
                <c:pt idx="37352">
                  <c:v>6.4039408866995107E-2</c:v>
                </c:pt>
                <c:pt idx="37353">
                  <c:v>3.31753554502369E-2</c:v>
                </c:pt>
                <c:pt idx="37354">
                  <c:v>1.86915887850467E-2</c:v>
                </c:pt>
                <c:pt idx="37355">
                  <c:v>6.2200956937799E-2</c:v>
                </c:pt>
                <c:pt idx="37356">
                  <c:v>4.9019607843137303E-2</c:v>
                </c:pt>
                <c:pt idx="37357">
                  <c:v>3.7735849056603703E-2</c:v>
                </c:pt>
                <c:pt idx="37358">
                  <c:v>4.2553191489361701E-2</c:v>
                </c:pt>
                <c:pt idx="37359">
                  <c:v>4.3478260869565098E-2</c:v>
                </c:pt>
                <c:pt idx="37360">
                  <c:v>0.10638297872340401</c:v>
                </c:pt>
                <c:pt idx="37361">
                  <c:v>8.8607594936708806E-2</c:v>
                </c:pt>
                <c:pt idx="37362">
                  <c:v>8.7499999999999897E-2</c:v>
                </c:pt>
                <c:pt idx="37363">
                  <c:v>5.0632911392405097E-2</c:v>
                </c:pt>
                <c:pt idx="37364">
                  <c:v>4.2674253200569697E-3</c:v>
                </c:pt>
                <c:pt idx="37365">
                  <c:v>4.2674253200569697E-3</c:v>
                </c:pt>
                <c:pt idx="37366">
                  <c:v>5.12820512820511E-3</c:v>
                </c:pt>
                <c:pt idx="37367">
                  <c:v>5.1993067590987404E-3</c:v>
                </c:pt>
                <c:pt idx="37368">
                  <c:v>5.5248618784531304E-3</c:v>
                </c:pt>
                <c:pt idx="37369">
                  <c:v>2.2222222222222102E-2</c:v>
                </c:pt>
                <c:pt idx="37370">
                  <c:v>2.4193548387096701E-2</c:v>
                </c:pt>
                <c:pt idx="37371">
                  <c:v>3.2258064516128997E-2</c:v>
                </c:pt>
                <c:pt idx="37372">
                  <c:v>2.5423728813559199E-2</c:v>
                </c:pt>
                <c:pt idx="37373">
                  <c:v>4.3478260869565098E-2</c:v>
                </c:pt>
                <c:pt idx="37374">
                  <c:v>4.4843049327354098E-2</c:v>
                </c:pt>
                <c:pt idx="37375">
                  <c:v>0.169042769857433</c:v>
                </c:pt>
                <c:pt idx="37376">
                  <c:v>0.14981273408239601</c:v>
                </c:pt>
                <c:pt idx="37377">
                  <c:v>0.164510166358595</c:v>
                </c:pt>
                <c:pt idx="37378">
                  <c:v>0.15503875968992201</c:v>
                </c:pt>
                <c:pt idx="37379">
                  <c:v>0.16877637130801601</c:v>
                </c:pt>
                <c:pt idx="37380">
                  <c:v>0.163265306122448</c:v>
                </c:pt>
                <c:pt idx="37381">
                  <c:v>0.16806722689075601</c:v>
                </c:pt>
                <c:pt idx="37382">
                  <c:v>0.20304568527918701</c:v>
                </c:pt>
                <c:pt idx="37383">
                  <c:v>0.21899736147757201</c:v>
                </c:pt>
                <c:pt idx="37384">
                  <c:v>0.18413597733711001</c:v>
                </c:pt>
                <c:pt idx="37385">
                  <c:v>0.22968197879858601</c:v>
                </c:pt>
                <c:pt idx="37386">
                  <c:v>0.19254658385093101</c:v>
                </c:pt>
                <c:pt idx="37387">
                  <c:v>0.21052631578947301</c:v>
                </c:pt>
                <c:pt idx="37388">
                  <c:v>0.21768707482993199</c:v>
                </c:pt>
                <c:pt idx="37389">
                  <c:v>0.31835205992509302</c:v>
                </c:pt>
                <c:pt idx="37390">
                  <c:v>0.265454545454545</c:v>
                </c:pt>
                <c:pt idx="37391">
                  <c:v>0.24252491694352099</c:v>
                </c:pt>
                <c:pt idx="37392">
                  <c:v>0.25795053003533502</c:v>
                </c:pt>
                <c:pt idx="37393">
                  <c:v>0.286713286713286</c:v>
                </c:pt>
                <c:pt idx="37394">
                  <c:v>0.25085910652920901</c:v>
                </c:pt>
                <c:pt idx="37395">
                  <c:v>0.41549295774647799</c:v>
                </c:pt>
                <c:pt idx="37396">
                  <c:v>0.25633802816901402</c:v>
                </c:pt>
                <c:pt idx="37397">
                  <c:v>0.31707317073170699</c:v>
                </c:pt>
                <c:pt idx="37398">
                  <c:v>0.328358208955223</c:v>
                </c:pt>
                <c:pt idx="37399">
                  <c:v>0.39259259259259199</c:v>
                </c:pt>
                <c:pt idx="37400">
                  <c:v>0.48181818181818098</c:v>
                </c:pt>
                <c:pt idx="37401">
                  <c:v>0.51111111111111096</c:v>
                </c:pt>
                <c:pt idx="37402">
                  <c:v>0.354430379746835</c:v>
                </c:pt>
                <c:pt idx="37403">
                  <c:v>0.455072463768115</c:v>
                </c:pt>
                <c:pt idx="37404">
                  <c:v>0.53472222222222199</c:v>
                </c:pt>
                <c:pt idx="37405">
                  <c:v>0.46666666666666601</c:v>
                </c:pt>
                <c:pt idx="37406">
                  <c:v>0.64492753623188404</c:v>
                </c:pt>
                <c:pt idx="37407">
                  <c:v>0.5</c:v>
                </c:pt>
                <c:pt idx="37408">
                  <c:v>8.4985835694051295E-3</c:v>
                </c:pt>
                <c:pt idx="37409">
                  <c:v>9.2024539877299995E-3</c:v>
                </c:pt>
                <c:pt idx="37410">
                  <c:v>4.9916805324459104E-3</c:v>
                </c:pt>
                <c:pt idx="37411">
                  <c:v>1.4827018121910999E-2</c:v>
                </c:pt>
                <c:pt idx="37412">
                  <c:v>1.7208413001912101E-2</c:v>
                </c:pt>
                <c:pt idx="37413">
                  <c:v>2.95857988165679E-2</c:v>
                </c:pt>
                <c:pt idx="37414">
                  <c:v>3.2119914346894998E-2</c:v>
                </c:pt>
                <c:pt idx="37415">
                  <c:v>1.2711864406779599E-2</c:v>
                </c:pt>
                <c:pt idx="37416">
                  <c:v>1.3698630136986301E-2</c:v>
                </c:pt>
                <c:pt idx="37417">
                  <c:v>1.2048192771084199E-2</c:v>
                </c:pt>
                <c:pt idx="37418">
                  <c:v>1.8711018711018601E-2</c:v>
                </c:pt>
                <c:pt idx="37419">
                  <c:v>1.8711018711018601E-2</c:v>
                </c:pt>
                <c:pt idx="37420">
                  <c:v>4.91803278688525E-2</c:v>
                </c:pt>
                <c:pt idx="37421">
                  <c:v>5.0209205020920397E-2</c:v>
                </c:pt>
                <c:pt idx="37422">
                  <c:v>1.8711018711018601E-2</c:v>
                </c:pt>
                <c:pt idx="37423">
                  <c:v>1.8711018711018601E-2</c:v>
                </c:pt>
                <c:pt idx="37424">
                  <c:v>2.9354207436399202E-2</c:v>
                </c:pt>
                <c:pt idx="37425">
                  <c:v>-1.09090909090909E-2</c:v>
                </c:pt>
                <c:pt idx="37426">
                  <c:v>-1.25523012552302E-2</c:v>
                </c:pt>
                <c:pt idx="37427">
                  <c:v>-1.3100436681222599E-2</c:v>
                </c:pt>
                <c:pt idx="37428">
                  <c:v>-1.9108280254777E-2</c:v>
                </c:pt>
                <c:pt idx="37429">
                  <c:v>2.5531914893616999E-2</c:v>
                </c:pt>
                <c:pt idx="37430">
                  <c:v>2.4691358024691398E-2</c:v>
                </c:pt>
                <c:pt idx="37431">
                  <c:v>3.6319612590798897E-2</c:v>
                </c:pt>
                <c:pt idx="37432">
                  <c:v>5.4263565891472902E-2</c:v>
                </c:pt>
                <c:pt idx="37433">
                  <c:v>4.6153846153846198E-2</c:v>
                </c:pt>
                <c:pt idx="37434">
                  <c:v>3.9787798408488E-2</c:v>
                </c:pt>
                <c:pt idx="37435">
                  <c:v>3.9812646370023401E-2</c:v>
                </c:pt>
                <c:pt idx="37436">
                  <c:v>2.4608501118568101E-2</c:v>
                </c:pt>
                <c:pt idx="37437">
                  <c:v>2.6506024096385399E-2</c:v>
                </c:pt>
                <c:pt idx="37438">
                  <c:v>-2.2883295194508998E-3</c:v>
                </c:pt>
                <c:pt idx="37439">
                  <c:v>-2.2883295194508998E-3</c:v>
                </c:pt>
                <c:pt idx="37440">
                  <c:v>-2.2371364653244099E-3</c:v>
                </c:pt>
                <c:pt idx="37441">
                  <c:v>-2.2471910112360398E-3</c:v>
                </c:pt>
                <c:pt idx="37442">
                  <c:v>-6.9930069930070797E-3</c:v>
                </c:pt>
                <c:pt idx="37443">
                  <c:v>-8.4985835694051295E-3</c:v>
                </c:pt>
                <c:pt idx="37444">
                  <c:v>-9.52380952380949E-3</c:v>
                </c:pt>
                <c:pt idx="37445">
                  <c:v>-7.9155672823219003E-3</c:v>
                </c:pt>
                <c:pt idx="37446">
                  <c:v>-1.6949152542372801E-2</c:v>
                </c:pt>
                <c:pt idx="37447">
                  <c:v>-1.53846153846153E-2</c:v>
                </c:pt>
                <c:pt idx="37448">
                  <c:v>-1.5075376884422001E-2</c:v>
                </c:pt>
                <c:pt idx="37449">
                  <c:v>-1.38888888888888E-2</c:v>
                </c:pt>
                <c:pt idx="37450">
                  <c:v>-1.45631067961164E-2</c:v>
                </c:pt>
                <c:pt idx="37451">
                  <c:v>-1.4084507042253501E-2</c:v>
                </c:pt>
                <c:pt idx="37452">
                  <c:v>-2.2004889975550002E-2</c:v>
                </c:pt>
                <c:pt idx="37453">
                  <c:v>-2.2784810126582102E-2</c:v>
                </c:pt>
                <c:pt idx="37454">
                  <c:v>1.6304347826086901E-2</c:v>
                </c:pt>
                <c:pt idx="37455">
                  <c:v>1.67597765363127E-2</c:v>
                </c:pt>
                <c:pt idx="37456">
                  <c:v>1.8518518518518601E-2</c:v>
                </c:pt>
                <c:pt idx="37457">
                  <c:v>1.79640718562874E-2</c:v>
                </c:pt>
                <c:pt idx="37458">
                  <c:v>1.76470588235293E-2</c:v>
                </c:pt>
                <c:pt idx="37459">
                  <c:v>1.9108280254777E-2</c:v>
                </c:pt>
                <c:pt idx="37460">
                  <c:v>1.2048192771084199E-2</c:v>
                </c:pt>
                <c:pt idx="37461">
                  <c:v>1.27388535031847E-2</c:v>
                </c:pt>
                <c:pt idx="37462">
                  <c:v>1.3793103448275799E-2</c:v>
                </c:pt>
                <c:pt idx="37463">
                  <c:v>1.2048192771084199E-2</c:v>
                </c:pt>
                <c:pt idx="37464">
                  <c:v>1.1976047904191701E-2</c:v>
                </c:pt>
                <c:pt idx="37465">
                  <c:v>4.2622950819671997E-2</c:v>
                </c:pt>
                <c:pt idx="37466">
                  <c:v>5.0980392156862703E-2</c:v>
                </c:pt>
                <c:pt idx="37467">
                  <c:v>0.14925373134328301</c:v>
                </c:pt>
                <c:pt idx="37468">
                  <c:v>-8.0701754385964899E-2</c:v>
                </c:pt>
                <c:pt idx="37469">
                  <c:v>-4.5161290322580601E-2</c:v>
                </c:pt>
                <c:pt idx="37470">
                  <c:v>-6.00706713780918E-2</c:v>
                </c:pt>
                <c:pt idx="37471">
                  <c:v>-6.1818181818181703E-2</c:v>
                </c:pt>
                <c:pt idx="37472">
                  <c:v>-6.00706713780918E-2</c:v>
                </c:pt>
                <c:pt idx="37473">
                  <c:v>-6.88259109311741E-2</c:v>
                </c:pt>
                <c:pt idx="37474">
                  <c:v>-0.12598425196850299</c:v>
                </c:pt>
                <c:pt idx="37475">
                  <c:v>-0.12121212121212099</c:v>
                </c:pt>
                <c:pt idx="37476">
                  <c:v>-0.12121212121212099</c:v>
                </c:pt>
                <c:pt idx="37477">
                  <c:v>-5.1094890510948898E-2</c:v>
                </c:pt>
                <c:pt idx="37478">
                  <c:v>-0.11038961038961</c:v>
                </c:pt>
                <c:pt idx="37479">
                  <c:v>-0.11888111888111801</c:v>
                </c:pt>
                <c:pt idx="37480">
                  <c:v>-0.11971830985915401</c:v>
                </c:pt>
                <c:pt idx="37481">
                  <c:v>-0.11184210526315699</c:v>
                </c:pt>
                <c:pt idx="37482">
                  <c:v>-0.10218978102189701</c:v>
                </c:pt>
                <c:pt idx="37483">
                  <c:v>-0.150375939849624</c:v>
                </c:pt>
                <c:pt idx="37484">
                  <c:v>-0.15985130111524101</c:v>
                </c:pt>
                <c:pt idx="37485">
                  <c:v>-0.13709677419354799</c:v>
                </c:pt>
                <c:pt idx="37486">
                  <c:v>-0.115646258503401</c:v>
                </c:pt>
                <c:pt idx="37487">
                  <c:v>-0.11038961038961</c:v>
                </c:pt>
                <c:pt idx="37488">
                  <c:v>-0.102409638554216</c:v>
                </c:pt>
                <c:pt idx="37489">
                  <c:v>3.1339031339031299E-2</c:v>
                </c:pt>
                <c:pt idx="37490">
                  <c:v>-8.7179487179486995E-2</c:v>
                </c:pt>
                <c:pt idx="37491">
                  <c:v>-9.7142857142857197E-2</c:v>
                </c:pt>
                <c:pt idx="37492">
                  <c:v>-0.11111111111111099</c:v>
                </c:pt>
                <c:pt idx="37493">
                  <c:v>-0.109677419354838</c:v>
                </c:pt>
                <c:pt idx="37494">
                  <c:v>-0.108974358974359</c:v>
                </c:pt>
                <c:pt idx="37495">
                  <c:v>-0.10828025477707</c:v>
                </c:pt>
                <c:pt idx="37496">
                  <c:v>-0.13599999999999901</c:v>
                </c:pt>
                <c:pt idx="37497">
                  <c:v>8.7613293051359495E-2</c:v>
                </c:pt>
                <c:pt idx="37498">
                  <c:v>5.9880239520957402E-3</c:v>
                </c:pt>
                <c:pt idx="37499">
                  <c:v>7.1942446043165003E-3</c:v>
                </c:pt>
                <c:pt idx="37500">
                  <c:v>6.9930069930070797E-3</c:v>
                </c:pt>
                <c:pt idx="37501">
                  <c:v>7.1428571428571097E-3</c:v>
                </c:pt>
                <c:pt idx="37502">
                  <c:v>6.80272108843538E-3</c:v>
                </c:pt>
                <c:pt idx="37503">
                  <c:v>3.8869257950529999E-2</c:v>
                </c:pt>
                <c:pt idx="37504">
                  <c:v>6.8493150684931703E-3</c:v>
                </c:pt>
                <c:pt idx="37505">
                  <c:v>6.2111801242234997E-3</c:v>
                </c:pt>
                <c:pt idx="37506">
                  <c:v>6.1349693251533301E-3</c:v>
                </c:pt>
                <c:pt idx="37507">
                  <c:v>6.7114093959732496E-3</c:v>
                </c:pt>
                <c:pt idx="37508">
                  <c:v>-8.4175084175084097E-2</c:v>
                </c:pt>
                <c:pt idx="37509">
                  <c:v>-1.2048192771084199E-2</c:v>
                </c:pt>
                <c:pt idx="37510">
                  <c:v>-1.7241379310344699E-2</c:v>
                </c:pt>
                <c:pt idx="37511">
                  <c:v>-4.2194092827003704E-3</c:v>
                </c:pt>
                <c:pt idx="37512">
                  <c:v>-4.0650406504065102E-2</c:v>
                </c:pt>
                <c:pt idx="37513">
                  <c:v>-3.3333333333333402E-2</c:v>
                </c:pt>
                <c:pt idx="37514">
                  <c:v>-2.00803212851405E-2</c:v>
                </c:pt>
                <c:pt idx="37515">
                  <c:v>-1.9305019305019201E-2</c:v>
                </c:pt>
                <c:pt idx="37516">
                  <c:v>-1.73010380622837E-2</c:v>
                </c:pt>
                <c:pt idx="37517">
                  <c:v>-2.51572327044025E-2</c:v>
                </c:pt>
                <c:pt idx="37518">
                  <c:v>-2.8368794326241099E-2</c:v>
                </c:pt>
                <c:pt idx="37519">
                  <c:v>-3.3333333333333402E-2</c:v>
                </c:pt>
                <c:pt idx="37520">
                  <c:v>4.0160642570281598E-3</c:v>
                </c:pt>
                <c:pt idx="37521">
                  <c:v>-9.9009900990099098E-3</c:v>
                </c:pt>
                <c:pt idx="37522">
                  <c:v>-5.93220338983051E-2</c:v>
                </c:pt>
                <c:pt idx="37523">
                  <c:v>-3.6697247706422E-2</c:v>
                </c:pt>
                <c:pt idx="37524">
                  <c:v>0</c:v>
                </c:pt>
                <c:pt idx="37525">
                  <c:v>-0.112033195020746</c:v>
                </c:pt>
                <c:pt idx="37526">
                  <c:v>-0.10256410256410201</c:v>
                </c:pt>
                <c:pt idx="37527">
                  <c:v>0</c:v>
                </c:pt>
                <c:pt idx="37528">
                  <c:v>0</c:v>
                </c:pt>
                <c:pt idx="37529">
                  <c:v>0</c:v>
                </c:pt>
                <c:pt idx="37530">
                  <c:v>2.91262135922329E-2</c:v>
                </c:pt>
                <c:pt idx="37531">
                  <c:v>7.2463768115942101E-2</c:v>
                </c:pt>
                <c:pt idx="37532">
                  <c:v>8.0213903743315607E-2</c:v>
                </c:pt>
                <c:pt idx="37533">
                  <c:v>8.2872928176795396E-2</c:v>
                </c:pt>
                <c:pt idx="37534">
                  <c:v>9.3167701863354102E-2</c:v>
                </c:pt>
                <c:pt idx="37535">
                  <c:v>0.11111111111111099</c:v>
                </c:pt>
                <c:pt idx="37536">
                  <c:v>0.1125</c:v>
                </c:pt>
                <c:pt idx="37537">
                  <c:v>8.9108910891089105E-2</c:v>
                </c:pt>
                <c:pt idx="37538">
                  <c:v>5.3097345132743397E-2</c:v>
                </c:pt>
                <c:pt idx="37539">
                  <c:v>6.0606060606060497E-2</c:v>
                </c:pt>
                <c:pt idx="37540">
                  <c:v>4.30622009569376E-2</c:v>
                </c:pt>
                <c:pt idx="37541">
                  <c:v>6.7415730337078594E-2</c:v>
                </c:pt>
                <c:pt idx="37542">
                  <c:v>7.6923076923076802E-2</c:v>
                </c:pt>
                <c:pt idx="37543">
                  <c:v>0.10344827586206801</c:v>
                </c:pt>
                <c:pt idx="37544">
                  <c:v>5.0847457627118703E-2</c:v>
                </c:pt>
                <c:pt idx="37545">
                  <c:v>-9.7826086956521702E-2</c:v>
                </c:pt>
                <c:pt idx="37546">
                  <c:v>-0.1125</c:v>
                </c:pt>
                <c:pt idx="37547">
                  <c:v>-0.118421052631578</c:v>
                </c:pt>
                <c:pt idx="37548">
                  <c:v>-0.16167664670658599</c:v>
                </c:pt>
                <c:pt idx="37549">
                  <c:v>-0.17441860465116199</c:v>
                </c:pt>
                <c:pt idx="37550">
                  <c:v>-0.22448979591836701</c:v>
                </c:pt>
                <c:pt idx="37551">
                  <c:v>-2.4390243902439001E-2</c:v>
                </c:pt>
                <c:pt idx="37552">
                  <c:v>0</c:v>
                </c:pt>
                <c:pt idx="37553">
                  <c:v>-1.3157894736842E-2</c:v>
                </c:pt>
                <c:pt idx="37554">
                  <c:v>-4.2313117066290398E-3</c:v>
                </c:pt>
                <c:pt idx="37555">
                  <c:v>-4.9916805324459104E-3</c:v>
                </c:pt>
                <c:pt idx="37556">
                  <c:v>-5.3475935828877202E-3</c:v>
                </c:pt>
                <c:pt idx="37557">
                  <c:v>-5.6710775047259503E-3</c:v>
                </c:pt>
                <c:pt idx="37558">
                  <c:v>-1.8711018711018601E-2</c:v>
                </c:pt>
                <c:pt idx="37559">
                  <c:v>0</c:v>
                </c:pt>
                <c:pt idx="37560">
                  <c:v>-3.9823008849557397E-2</c:v>
                </c:pt>
                <c:pt idx="37561">
                  <c:v>0</c:v>
                </c:pt>
                <c:pt idx="37562">
                  <c:v>0</c:v>
                </c:pt>
                <c:pt idx="37563">
                  <c:v>6.6225165562914202E-3</c:v>
                </c:pt>
                <c:pt idx="37564">
                  <c:v>6.5359477124182696E-3</c:v>
                </c:pt>
                <c:pt idx="37565">
                  <c:v>2.6431718061673899E-2</c:v>
                </c:pt>
                <c:pt idx="37566">
                  <c:v>2.5423728813559199E-2</c:v>
                </c:pt>
                <c:pt idx="37567">
                  <c:v>3.2679738562091602E-2</c:v>
                </c:pt>
                <c:pt idx="37568">
                  <c:v>3.4482758620689703E-2</c:v>
                </c:pt>
                <c:pt idx="37569">
                  <c:v>2.76497695852535E-2</c:v>
                </c:pt>
                <c:pt idx="37570">
                  <c:v>2.67857142857141E-2</c:v>
                </c:pt>
                <c:pt idx="37571">
                  <c:v>2.0881670533642701E-2</c:v>
                </c:pt>
                <c:pt idx="37572">
                  <c:v>2.1077283372365301E-2</c:v>
                </c:pt>
                <c:pt idx="37573">
                  <c:v>1.3123359580052301E-2</c:v>
                </c:pt>
                <c:pt idx="37574">
                  <c:v>1.48367952522254E-2</c:v>
                </c:pt>
                <c:pt idx="37575">
                  <c:v>1.3123359580052301E-2</c:v>
                </c:pt>
                <c:pt idx="37576">
                  <c:v>6.2893081761006206E-2</c:v>
                </c:pt>
                <c:pt idx="37577">
                  <c:v>6.5359477124182996E-2</c:v>
                </c:pt>
                <c:pt idx="37578">
                  <c:v>6.3694267515923497E-2</c:v>
                </c:pt>
                <c:pt idx="37579">
                  <c:v>9.8484848484848397E-2</c:v>
                </c:pt>
                <c:pt idx="37580">
                  <c:v>4.4176706827309301E-2</c:v>
                </c:pt>
                <c:pt idx="37581">
                  <c:v>0.11016949152542301</c:v>
                </c:pt>
                <c:pt idx="37582">
                  <c:v>8.7591240875912302E-2</c:v>
                </c:pt>
                <c:pt idx="37583">
                  <c:v>9.9630996309962999E-2</c:v>
                </c:pt>
                <c:pt idx="37584">
                  <c:v>7.5812274368231E-2</c:v>
                </c:pt>
                <c:pt idx="37585">
                  <c:v>9.9173553719008101E-2</c:v>
                </c:pt>
                <c:pt idx="37586">
                  <c:v>0.11111111111111099</c:v>
                </c:pt>
                <c:pt idx="37587">
                  <c:v>0.114893617021276</c:v>
                </c:pt>
                <c:pt idx="37588">
                  <c:v>0.1931330472103</c:v>
                </c:pt>
                <c:pt idx="37589">
                  <c:v>0.19148936170212699</c:v>
                </c:pt>
                <c:pt idx="37590">
                  <c:v>9.0909090909090801E-2</c:v>
                </c:pt>
                <c:pt idx="37591">
                  <c:v>0.14018691588785001</c:v>
                </c:pt>
                <c:pt idx="37592">
                  <c:v>0.13043478260869501</c:v>
                </c:pt>
                <c:pt idx="37593">
                  <c:v>0.14798206278026901</c:v>
                </c:pt>
                <c:pt idx="37594">
                  <c:v>0.13469387755102</c:v>
                </c:pt>
                <c:pt idx="37595">
                  <c:v>0.11111111111111099</c:v>
                </c:pt>
                <c:pt idx="37596">
                  <c:v>0.10489510489510399</c:v>
                </c:pt>
                <c:pt idx="37597">
                  <c:v>0.13131313131313099</c:v>
                </c:pt>
                <c:pt idx="37598">
                  <c:v>-1.86335403726707E-2</c:v>
                </c:pt>
                <c:pt idx="37599">
                  <c:v>0.158774373259052</c:v>
                </c:pt>
                <c:pt idx="37600">
                  <c:v>0.17325227963525799</c:v>
                </c:pt>
                <c:pt idx="37601">
                  <c:v>0.23265306122448901</c:v>
                </c:pt>
                <c:pt idx="37602">
                  <c:v>0.21235521235521199</c:v>
                </c:pt>
                <c:pt idx="37603">
                  <c:v>0.133858267716535</c:v>
                </c:pt>
                <c:pt idx="37604">
                  <c:v>0.14184397163120499</c:v>
                </c:pt>
                <c:pt idx="37605">
                  <c:v>0.15972222222222199</c:v>
                </c:pt>
                <c:pt idx="37606">
                  <c:v>0.23674911660777301</c:v>
                </c:pt>
                <c:pt idx="37607">
                  <c:v>0.25259515570934199</c:v>
                </c:pt>
                <c:pt idx="37608">
                  <c:v>0.19999999999999901</c:v>
                </c:pt>
                <c:pt idx="37609">
                  <c:v>0.14396887159533001</c:v>
                </c:pt>
                <c:pt idx="37610">
                  <c:v>0.14396887159533001</c:v>
                </c:pt>
                <c:pt idx="37611">
                  <c:v>0.14624505928853701</c:v>
                </c:pt>
                <c:pt idx="37612">
                  <c:v>0.103678929765886</c:v>
                </c:pt>
                <c:pt idx="37613">
                  <c:v>0.17218543046357601</c:v>
                </c:pt>
                <c:pt idx="37614">
                  <c:v>0.19259259259259201</c:v>
                </c:pt>
                <c:pt idx="37615">
                  <c:v>0.203125</c:v>
                </c:pt>
                <c:pt idx="37616">
                  <c:v>0.19999999999999901</c:v>
                </c:pt>
                <c:pt idx="37617">
                  <c:v>0.180555555555555</c:v>
                </c:pt>
                <c:pt idx="37618">
                  <c:v>0.45392491467576801</c:v>
                </c:pt>
                <c:pt idx="37619">
                  <c:v>0.46099290780141799</c:v>
                </c:pt>
                <c:pt idx="37620">
                  <c:v>0</c:v>
                </c:pt>
                <c:pt idx="37621">
                  <c:v>0</c:v>
                </c:pt>
                <c:pt idx="37622">
                  <c:v>0</c:v>
                </c:pt>
                <c:pt idx="37623">
                  <c:v>0</c:v>
                </c:pt>
                <c:pt idx="37624">
                  <c:v>-4.14201183431952E-2</c:v>
                </c:pt>
                <c:pt idx="37625">
                  <c:v>-3.8961038961038801E-2</c:v>
                </c:pt>
                <c:pt idx="37626">
                  <c:v>-4.2084168336673201E-2</c:v>
                </c:pt>
                <c:pt idx="37627">
                  <c:v>-4.2084168336673201E-2</c:v>
                </c:pt>
                <c:pt idx="37628">
                  <c:v>0</c:v>
                </c:pt>
                <c:pt idx="37629">
                  <c:v>0</c:v>
                </c:pt>
                <c:pt idx="37630">
                  <c:v>0</c:v>
                </c:pt>
                <c:pt idx="37631">
                  <c:v>0</c:v>
                </c:pt>
                <c:pt idx="37632">
                  <c:v>0</c:v>
                </c:pt>
                <c:pt idx="37633">
                  <c:v>-7.5566750629722998E-3</c:v>
                </c:pt>
                <c:pt idx="37634">
                  <c:v>-7.8740157480314803E-3</c:v>
                </c:pt>
                <c:pt idx="37635">
                  <c:v>-8.9020771513352807E-3</c:v>
                </c:pt>
                <c:pt idx="37636">
                  <c:v>-9.3457943925232493E-3</c:v>
                </c:pt>
                <c:pt idx="37637">
                  <c:v>3.0927835051546199E-2</c:v>
                </c:pt>
                <c:pt idx="37638">
                  <c:v>3.9577836411609502E-2</c:v>
                </c:pt>
                <c:pt idx="37639">
                  <c:v>4.0214477211796197E-2</c:v>
                </c:pt>
                <c:pt idx="37640">
                  <c:v>0.16336633663366301</c:v>
                </c:pt>
                <c:pt idx="37641">
                  <c:v>6.9284064665127102E-3</c:v>
                </c:pt>
                <c:pt idx="37642">
                  <c:v>9.5137420718815993E-2</c:v>
                </c:pt>
                <c:pt idx="37643">
                  <c:v>9.7613882863340606E-2</c:v>
                </c:pt>
                <c:pt idx="37644">
                  <c:v>0.117493472584856</c:v>
                </c:pt>
                <c:pt idx="37645">
                  <c:v>0.197707736389684</c:v>
                </c:pt>
                <c:pt idx="37646">
                  <c:v>0.16167664670658599</c:v>
                </c:pt>
                <c:pt idx="37647">
                  <c:v>7.8717201166180695E-2</c:v>
                </c:pt>
                <c:pt idx="37648">
                  <c:v>0.170886075949367</c:v>
                </c:pt>
                <c:pt idx="37649">
                  <c:v>0.152542372881355</c:v>
                </c:pt>
                <c:pt idx="37650">
                  <c:v>0.163636363636363</c:v>
                </c:pt>
                <c:pt idx="37651">
                  <c:v>0.166051660516605</c:v>
                </c:pt>
                <c:pt idx="37652">
                  <c:v>0.164383561643835</c:v>
                </c:pt>
                <c:pt idx="37653">
                  <c:v>0.18897637795275599</c:v>
                </c:pt>
                <c:pt idx="37654">
                  <c:v>0.172881355932203</c:v>
                </c:pt>
                <c:pt idx="37655">
                  <c:v>0.188191881918819</c:v>
                </c:pt>
                <c:pt idx="37656">
                  <c:v>0.213483146067415</c:v>
                </c:pt>
                <c:pt idx="37657">
                  <c:v>0.17333333333333301</c:v>
                </c:pt>
                <c:pt idx="37658">
                  <c:v>0.22033898305084701</c:v>
                </c:pt>
                <c:pt idx="37659">
                  <c:v>0.24074074074074001</c:v>
                </c:pt>
                <c:pt idx="37660">
                  <c:v>0.25</c:v>
                </c:pt>
                <c:pt idx="37661">
                  <c:v>0.24576271186440601</c:v>
                </c:pt>
                <c:pt idx="37662">
                  <c:v>0.25</c:v>
                </c:pt>
                <c:pt idx="37663">
                  <c:v>0.20331950207468799</c:v>
                </c:pt>
                <c:pt idx="37664">
                  <c:v>0.20754716981131999</c:v>
                </c:pt>
                <c:pt idx="37665">
                  <c:v>0.183999999999999</c:v>
                </c:pt>
                <c:pt idx="37666">
                  <c:v>0.19999999999999901</c:v>
                </c:pt>
                <c:pt idx="37667">
                  <c:v>0.19327731092436901</c:v>
                </c:pt>
                <c:pt idx="37668">
                  <c:v>0.19658119658119599</c:v>
                </c:pt>
                <c:pt idx="37669">
                  <c:v>0.21296296296296299</c:v>
                </c:pt>
                <c:pt idx="37670">
                  <c:v>0.22857142857142801</c:v>
                </c:pt>
                <c:pt idx="37671">
                  <c:v>0.21531100478468801</c:v>
                </c:pt>
                <c:pt idx="37672">
                  <c:v>0.26470588235294101</c:v>
                </c:pt>
                <c:pt idx="37673">
                  <c:v>0.23902439024390201</c:v>
                </c:pt>
                <c:pt idx="37674">
                  <c:v>0.34545454545454501</c:v>
                </c:pt>
                <c:pt idx="37675">
                  <c:v>0.36893203883495101</c:v>
                </c:pt>
                <c:pt idx="37676">
                  <c:v>0.37823834196891098</c:v>
                </c:pt>
                <c:pt idx="37677">
                  <c:v>0.35</c:v>
                </c:pt>
                <c:pt idx="37678">
                  <c:v>0.32338308457711401</c:v>
                </c:pt>
                <c:pt idx="37679">
                  <c:v>-8.4985835694051295E-3</c:v>
                </c:pt>
                <c:pt idx="37680">
                  <c:v>-9.2024539877299995E-3</c:v>
                </c:pt>
                <c:pt idx="37681">
                  <c:v>-1.00334448160535E-2</c:v>
                </c:pt>
                <c:pt idx="37682">
                  <c:v>-1.00334448160535E-2</c:v>
                </c:pt>
                <c:pt idx="37683">
                  <c:v>-1.1811023622047201E-2</c:v>
                </c:pt>
                <c:pt idx="37684">
                  <c:v>-2.4390243902439001E-2</c:v>
                </c:pt>
                <c:pt idx="37685">
                  <c:v>-2.67857142857141E-2</c:v>
                </c:pt>
                <c:pt idx="37686">
                  <c:v>-2.3529411764705799E-2</c:v>
                </c:pt>
                <c:pt idx="37687">
                  <c:v>-6.42398286937906E-3</c:v>
                </c:pt>
                <c:pt idx="37688">
                  <c:v>-6.5359477124182696E-3</c:v>
                </c:pt>
                <c:pt idx="37689">
                  <c:v>0</c:v>
                </c:pt>
                <c:pt idx="37690">
                  <c:v>-6.42398286937906E-3</c:v>
                </c:pt>
                <c:pt idx="37691">
                  <c:v>-6.77200902934527E-3</c:v>
                </c:pt>
                <c:pt idx="37692">
                  <c:v>-6.9284064665127102E-3</c:v>
                </c:pt>
                <c:pt idx="37693">
                  <c:v>0</c:v>
                </c:pt>
                <c:pt idx="37694">
                  <c:v>-7.0921985815601803E-3</c:v>
                </c:pt>
                <c:pt idx="37695">
                  <c:v>5.3333333333333198E-2</c:v>
                </c:pt>
                <c:pt idx="37696">
                  <c:v>5.8315334773218097E-2</c:v>
                </c:pt>
                <c:pt idx="37697">
                  <c:v>6.06741573033708E-2</c:v>
                </c:pt>
                <c:pt idx="37698">
                  <c:v>2.6086956521739198E-2</c:v>
                </c:pt>
                <c:pt idx="37699">
                  <c:v>2.67857142857141E-2</c:v>
                </c:pt>
                <c:pt idx="37700">
                  <c:v>2.0881670533642701E-2</c:v>
                </c:pt>
                <c:pt idx="37701">
                  <c:v>3.9823008849557397E-2</c:v>
                </c:pt>
                <c:pt idx="37702">
                  <c:v>-2.6086956521739198E-2</c:v>
                </c:pt>
                <c:pt idx="37703">
                  <c:v>6.6666666666666596E-2</c:v>
                </c:pt>
                <c:pt idx="37704">
                  <c:v>8.9430894308942993E-2</c:v>
                </c:pt>
                <c:pt idx="37705">
                  <c:v>9.6774193548386997E-2</c:v>
                </c:pt>
                <c:pt idx="37706">
                  <c:v>0.102272727272727</c:v>
                </c:pt>
                <c:pt idx="37707">
                  <c:v>0.119205298013244</c:v>
                </c:pt>
                <c:pt idx="37708">
                  <c:v>0.107142857142857</c:v>
                </c:pt>
                <c:pt idx="37709">
                  <c:v>0.13595166163142</c:v>
                </c:pt>
                <c:pt idx="37710">
                  <c:v>0.138461538461538</c:v>
                </c:pt>
                <c:pt idx="37711">
                  <c:v>0.141955835962145</c:v>
                </c:pt>
                <c:pt idx="37712">
                  <c:v>0.13761467889908199</c:v>
                </c:pt>
                <c:pt idx="37713">
                  <c:v>0.14563106796116401</c:v>
                </c:pt>
                <c:pt idx="37714">
                  <c:v>0.16129032258064499</c:v>
                </c:pt>
                <c:pt idx="37715">
                  <c:v>0.16129032258064499</c:v>
                </c:pt>
                <c:pt idx="37716">
                  <c:v>0.13725490196078399</c:v>
                </c:pt>
                <c:pt idx="37717">
                  <c:v>0.13725490196078399</c:v>
                </c:pt>
                <c:pt idx="37718">
                  <c:v>0.133105802047781</c:v>
                </c:pt>
                <c:pt idx="37719">
                  <c:v>0.13684210526315699</c:v>
                </c:pt>
                <c:pt idx="37720">
                  <c:v>6.1224489795918401E-2</c:v>
                </c:pt>
                <c:pt idx="37721">
                  <c:v>4.7120418848167499E-2</c:v>
                </c:pt>
                <c:pt idx="37722">
                  <c:v>5.5555555555555497E-2</c:v>
                </c:pt>
                <c:pt idx="37723">
                  <c:v>5.5900621118012403E-2</c:v>
                </c:pt>
                <c:pt idx="37724">
                  <c:v>4.0650406504065102E-2</c:v>
                </c:pt>
                <c:pt idx="37725">
                  <c:v>4.4776119402984899E-2</c:v>
                </c:pt>
                <c:pt idx="37726">
                  <c:v>0.113924050632911</c:v>
                </c:pt>
                <c:pt idx="37727">
                  <c:v>0.19453924914675699</c:v>
                </c:pt>
                <c:pt idx="37728">
                  <c:v>0.203703703703703</c:v>
                </c:pt>
                <c:pt idx="37729">
                  <c:v>0.23076923076923</c:v>
                </c:pt>
                <c:pt idx="37730">
                  <c:v>0.20245398773006101</c:v>
                </c:pt>
                <c:pt idx="37731">
                  <c:v>0.152542372881355</c:v>
                </c:pt>
                <c:pt idx="37732">
                  <c:v>0.159010600706713</c:v>
                </c:pt>
                <c:pt idx="37733">
                  <c:v>0.15384615384615299</c:v>
                </c:pt>
                <c:pt idx="37734">
                  <c:v>0.19852941176470501</c:v>
                </c:pt>
                <c:pt idx="37735">
                  <c:v>0.32307692307692298</c:v>
                </c:pt>
                <c:pt idx="37736">
                  <c:v>0.165289256198347</c:v>
                </c:pt>
                <c:pt idx="37737">
                  <c:v>0.150375939849624</c:v>
                </c:pt>
                <c:pt idx="37738">
                  <c:v>0.158730158730158</c:v>
                </c:pt>
                <c:pt idx="37739">
                  <c:v>0.13986013986013901</c:v>
                </c:pt>
                <c:pt idx="37740">
                  <c:v>0.183520599250936</c:v>
                </c:pt>
                <c:pt idx="37741">
                  <c:v>0.31531531531531498</c:v>
                </c:pt>
                <c:pt idx="37742">
                  <c:v>0.442922374429223</c:v>
                </c:pt>
                <c:pt idx="37743">
                  <c:v>0.38333333333333303</c:v>
                </c:pt>
                <c:pt idx="37744">
                  <c:v>-8.6455331412103008E-3</c:v>
                </c:pt>
                <c:pt idx="37745">
                  <c:v>-8.6455331412103008E-3</c:v>
                </c:pt>
                <c:pt idx="37746">
                  <c:v>-2.52100840336133E-2</c:v>
                </c:pt>
                <c:pt idx="37747">
                  <c:v>-2.82485875706215E-2</c:v>
                </c:pt>
                <c:pt idx="37748">
                  <c:v>-2.8790786948176401E-2</c:v>
                </c:pt>
                <c:pt idx="37749">
                  <c:v>-2.7932960893854698E-2</c:v>
                </c:pt>
                <c:pt idx="37750">
                  <c:v>-3.0549898167006002E-2</c:v>
                </c:pt>
                <c:pt idx="37751">
                  <c:v>-5.5670103092783502E-2</c:v>
                </c:pt>
                <c:pt idx="37752">
                  <c:v>-7.3170731707317097E-2</c:v>
                </c:pt>
                <c:pt idx="37753">
                  <c:v>-8.8471849865951802E-2</c:v>
                </c:pt>
                <c:pt idx="37754">
                  <c:v>-0.19834710743801601</c:v>
                </c:pt>
                <c:pt idx="37755">
                  <c:v>-0.228637413394919</c:v>
                </c:pt>
                <c:pt idx="37756">
                  <c:v>-0.20526315789473601</c:v>
                </c:pt>
                <c:pt idx="37757">
                  <c:v>-0.1712158808933</c:v>
                </c:pt>
                <c:pt idx="37758">
                  <c:v>-0.180904522613065</c:v>
                </c:pt>
                <c:pt idx="37759">
                  <c:v>-0.173803526448362</c:v>
                </c:pt>
                <c:pt idx="37760">
                  <c:v>-0.19796954314720799</c:v>
                </c:pt>
                <c:pt idx="37761">
                  <c:v>-0.19211822660098499</c:v>
                </c:pt>
                <c:pt idx="37762">
                  <c:v>-0.193798449612403</c:v>
                </c:pt>
                <c:pt idx="37763">
                  <c:v>-0.15463917525773099</c:v>
                </c:pt>
                <c:pt idx="37764">
                  <c:v>-0.158730158730158</c:v>
                </c:pt>
                <c:pt idx="37765">
                  <c:v>-0.16759776536312801</c:v>
                </c:pt>
                <c:pt idx="37766">
                  <c:v>-0.188010899182561</c:v>
                </c:pt>
                <c:pt idx="37767">
                  <c:v>-6.21761658031088E-2</c:v>
                </c:pt>
                <c:pt idx="37768">
                  <c:v>-0.212307692307692</c:v>
                </c:pt>
                <c:pt idx="37769">
                  <c:v>-0.23549488054607501</c:v>
                </c:pt>
                <c:pt idx="37770">
                  <c:v>-0.26351351351351299</c:v>
                </c:pt>
                <c:pt idx="37771">
                  <c:v>-0.20833333333333301</c:v>
                </c:pt>
                <c:pt idx="37772">
                  <c:v>-0.22448979591836701</c:v>
                </c:pt>
                <c:pt idx="37773">
                  <c:v>-0.186440677966101</c:v>
                </c:pt>
                <c:pt idx="37774">
                  <c:v>-0.296296296296296</c:v>
                </c:pt>
                <c:pt idx="37775">
                  <c:v>-0.20474777448071199</c:v>
                </c:pt>
                <c:pt idx="37776">
                  <c:v>-0.28915662650602397</c:v>
                </c:pt>
                <c:pt idx="37777">
                  <c:v>-0.105431309904153</c:v>
                </c:pt>
                <c:pt idx="37778">
                  <c:v>-0.115384615384615</c:v>
                </c:pt>
                <c:pt idx="37779">
                  <c:v>-0.128571428571428</c:v>
                </c:pt>
                <c:pt idx="37780">
                  <c:v>-0.12413793103448199</c:v>
                </c:pt>
                <c:pt idx="37781">
                  <c:v>-8.8524590163934394E-2</c:v>
                </c:pt>
                <c:pt idx="37782">
                  <c:v>-0.10204081632653</c:v>
                </c:pt>
                <c:pt idx="37783">
                  <c:v>-0.08</c:v>
                </c:pt>
                <c:pt idx="37784">
                  <c:v>-9.1603053435114407E-2</c:v>
                </c:pt>
                <c:pt idx="37785">
                  <c:v>-5.7034220532319303E-2</c:v>
                </c:pt>
                <c:pt idx="37786">
                  <c:v>-0.184049079754601</c:v>
                </c:pt>
                <c:pt idx="37787">
                  <c:v>-0.176829268292682</c:v>
                </c:pt>
                <c:pt idx="37788">
                  <c:v>-0.19242902208201801</c:v>
                </c:pt>
                <c:pt idx="37789">
                  <c:v>-0.16352201257861601</c:v>
                </c:pt>
                <c:pt idx="37790">
                  <c:v>-0.16874999999999901</c:v>
                </c:pt>
                <c:pt idx="37791">
                  <c:v>-0.169811320754716</c:v>
                </c:pt>
                <c:pt idx="37792">
                  <c:v>-4.2313117066290398E-3</c:v>
                </c:pt>
                <c:pt idx="37793">
                  <c:v>-4.9916805324459104E-3</c:v>
                </c:pt>
                <c:pt idx="37794">
                  <c:v>-5.3667262969587697E-3</c:v>
                </c:pt>
                <c:pt idx="37795">
                  <c:v>-5.2910052910053402E-3</c:v>
                </c:pt>
                <c:pt idx="37796">
                  <c:v>-1.8255578093306201E-2</c:v>
                </c:pt>
                <c:pt idx="37797">
                  <c:v>-2.0785219399538101E-2</c:v>
                </c:pt>
                <c:pt idx="37798">
                  <c:v>-1.83299389002036E-2</c:v>
                </c:pt>
                <c:pt idx="37799">
                  <c:v>-4.22535211267605E-2</c:v>
                </c:pt>
                <c:pt idx="37800">
                  <c:v>-5.4108216432865598E-2</c:v>
                </c:pt>
                <c:pt idx="37801">
                  <c:v>-2.5316455696202399E-2</c:v>
                </c:pt>
                <c:pt idx="37802">
                  <c:v>-4.5161290322580601E-2</c:v>
                </c:pt>
                <c:pt idx="37803">
                  <c:v>-3.7037037037036903E-2</c:v>
                </c:pt>
                <c:pt idx="37804">
                  <c:v>-4.3841336116910302E-2</c:v>
                </c:pt>
                <c:pt idx="37805">
                  <c:v>-4.0618955512572399E-2</c:v>
                </c:pt>
                <c:pt idx="37806">
                  <c:v>-5.0092764378478698E-2</c:v>
                </c:pt>
                <c:pt idx="37807">
                  <c:v>-5.0847457627118703E-2</c:v>
                </c:pt>
                <c:pt idx="37808">
                  <c:v>-4.95412844036697E-2</c:v>
                </c:pt>
                <c:pt idx="37809">
                  <c:v>-5.5441478439424999E-2</c:v>
                </c:pt>
                <c:pt idx="37810">
                  <c:v>-5.6133056133056101E-2</c:v>
                </c:pt>
                <c:pt idx="37811">
                  <c:v>-5.6133056133056101E-2</c:v>
                </c:pt>
                <c:pt idx="37812">
                  <c:v>-6.5375302663438203E-2</c:v>
                </c:pt>
                <c:pt idx="37813">
                  <c:v>-3.7783375314861499E-2</c:v>
                </c:pt>
                <c:pt idx="37814">
                  <c:v>-3.9370078740157403E-2</c:v>
                </c:pt>
                <c:pt idx="37815">
                  <c:v>0</c:v>
                </c:pt>
                <c:pt idx="37816">
                  <c:v>-3.2679738562091602E-2</c:v>
                </c:pt>
                <c:pt idx="37817">
                  <c:v>-2.76497695852535E-2</c:v>
                </c:pt>
                <c:pt idx="37818">
                  <c:v>-3.6855036855036799E-2</c:v>
                </c:pt>
                <c:pt idx="37819">
                  <c:v>7.3349633251833498E-3</c:v>
                </c:pt>
                <c:pt idx="37820">
                  <c:v>-3.3707865168539401E-2</c:v>
                </c:pt>
                <c:pt idx="37821">
                  <c:v>-3.2911392405063203E-2</c:v>
                </c:pt>
                <c:pt idx="37822">
                  <c:v>-3.24189526184539E-2</c:v>
                </c:pt>
                <c:pt idx="37823">
                  <c:v>1.2285012285012199E-2</c:v>
                </c:pt>
                <c:pt idx="37824">
                  <c:v>1.21065375302662E-2</c:v>
                </c:pt>
                <c:pt idx="37825">
                  <c:v>2.4038461538461401E-2</c:v>
                </c:pt>
                <c:pt idx="37826">
                  <c:v>2.5641025641025501E-2</c:v>
                </c:pt>
                <c:pt idx="37827">
                  <c:v>2.3696682464454801E-2</c:v>
                </c:pt>
                <c:pt idx="37828">
                  <c:v>2.5252525252525301E-2</c:v>
                </c:pt>
                <c:pt idx="37829">
                  <c:v>2.5906735751295401E-2</c:v>
                </c:pt>
                <c:pt idx="37830">
                  <c:v>4.8192771084337199E-2</c:v>
                </c:pt>
                <c:pt idx="37831">
                  <c:v>6.0439560439560398E-2</c:v>
                </c:pt>
                <c:pt idx="37832">
                  <c:v>6.25E-2</c:v>
                </c:pt>
                <c:pt idx="37833">
                  <c:v>7.4626865671641701E-2</c:v>
                </c:pt>
                <c:pt idx="37834">
                  <c:v>6.9486404833836807E-2</c:v>
                </c:pt>
                <c:pt idx="37835">
                  <c:v>7.7441077441077394E-2</c:v>
                </c:pt>
                <c:pt idx="37836">
                  <c:v>8.3636363636363703E-2</c:v>
                </c:pt>
                <c:pt idx="37837">
                  <c:v>7.7441077441077394E-2</c:v>
                </c:pt>
                <c:pt idx="37838">
                  <c:v>6.1371841155234599E-2</c:v>
                </c:pt>
                <c:pt idx="37839">
                  <c:v>8.1761006289308102E-2</c:v>
                </c:pt>
                <c:pt idx="37840">
                  <c:v>4.8710601719197603E-2</c:v>
                </c:pt>
                <c:pt idx="37841">
                  <c:v>5.2959501557632203E-2</c:v>
                </c:pt>
                <c:pt idx="37842">
                  <c:v>5.6105610561056E-2</c:v>
                </c:pt>
                <c:pt idx="37843">
                  <c:v>5.8020477815699599E-2</c:v>
                </c:pt>
                <c:pt idx="37844">
                  <c:v>5.76271186440677E-2</c:v>
                </c:pt>
                <c:pt idx="37845">
                  <c:v>5.9233449477351797E-2</c:v>
                </c:pt>
                <c:pt idx="37846">
                  <c:v>5.96491228070175E-2</c:v>
                </c:pt>
                <c:pt idx="37847">
                  <c:v>5.5737704918032697E-2</c:v>
                </c:pt>
                <c:pt idx="37848">
                  <c:v>6.2271062271062202E-2</c:v>
                </c:pt>
                <c:pt idx="37849">
                  <c:v>5.46623794212217E-2</c:v>
                </c:pt>
                <c:pt idx="37850">
                  <c:v>5.7239057239057298E-2</c:v>
                </c:pt>
                <c:pt idx="37851">
                  <c:v>4.91803278688525E-2</c:v>
                </c:pt>
                <c:pt idx="37852">
                  <c:v>4.98338870431893E-2</c:v>
                </c:pt>
                <c:pt idx="37853">
                  <c:v>5.26315789473683E-2</c:v>
                </c:pt>
                <c:pt idx="37854">
                  <c:v>3.8709677419354903E-2</c:v>
                </c:pt>
                <c:pt idx="37855">
                  <c:v>0.18936877076411901</c:v>
                </c:pt>
                <c:pt idx="37856">
                  <c:v>0.109634551495016</c:v>
                </c:pt>
                <c:pt idx="37857">
                  <c:v>0.11340206185567001</c:v>
                </c:pt>
                <c:pt idx="37858">
                  <c:v>0.14371257485029901</c:v>
                </c:pt>
                <c:pt idx="37859">
                  <c:v>0.162454873646209</c:v>
                </c:pt>
                <c:pt idx="37860">
                  <c:v>0.14285714285714199</c:v>
                </c:pt>
                <c:pt idx="37861">
                  <c:v>0.13595166163142</c:v>
                </c:pt>
                <c:pt idx="37862">
                  <c:v>0.15887850467289699</c:v>
                </c:pt>
                <c:pt idx="37863">
                  <c:v>0.22941176470588201</c:v>
                </c:pt>
                <c:pt idx="37864">
                  <c:v>0.192200557103064</c:v>
                </c:pt>
                <c:pt idx="37865">
                  <c:v>0.19999999999999901</c:v>
                </c:pt>
                <c:pt idx="37866">
                  <c:v>0.22923588039867099</c:v>
                </c:pt>
                <c:pt idx="37867">
                  <c:v>0.31531531531531498</c:v>
                </c:pt>
                <c:pt idx="37868">
                  <c:v>0.39655172413793099</c:v>
                </c:pt>
                <c:pt idx="37869">
                  <c:v>0.40571428571428497</c:v>
                </c:pt>
                <c:pt idx="37870">
                  <c:v>8.4985835694051295E-3</c:v>
                </c:pt>
                <c:pt idx="37871">
                  <c:v>1.00334448160535E-2</c:v>
                </c:pt>
                <c:pt idx="37872">
                  <c:v>1.0869565217391301E-2</c:v>
                </c:pt>
                <c:pt idx="37873">
                  <c:v>2.1739130434782698E-2</c:v>
                </c:pt>
                <c:pt idx="37874">
                  <c:v>5.9171597633136397E-3</c:v>
                </c:pt>
                <c:pt idx="37875">
                  <c:v>4.9586776859504803E-3</c:v>
                </c:pt>
                <c:pt idx="37876">
                  <c:v>6.0606060606060996E-3</c:v>
                </c:pt>
                <c:pt idx="37877">
                  <c:v>1.83299389002036E-2</c:v>
                </c:pt>
                <c:pt idx="37878">
                  <c:v>1.8947368421052602E-2</c:v>
                </c:pt>
                <c:pt idx="37879">
                  <c:v>0.107142857142857</c:v>
                </c:pt>
                <c:pt idx="37880">
                  <c:v>1.46818923327896E-2</c:v>
                </c:pt>
                <c:pt idx="37881">
                  <c:v>1.7408123791102501E-2</c:v>
                </c:pt>
                <c:pt idx="37882">
                  <c:v>1.8947368421052602E-2</c:v>
                </c:pt>
                <c:pt idx="37883">
                  <c:v>1.84804928131416E-2</c:v>
                </c:pt>
                <c:pt idx="37884">
                  <c:v>2.2332506203474E-2</c:v>
                </c:pt>
                <c:pt idx="37885">
                  <c:v>2.3746701846965701E-2</c:v>
                </c:pt>
                <c:pt idx="37886">
                  <c:v>3.9130434782608602E-2</c:v>
                </c:pt>
                <c:pt idx="37887">
                  <c:v>8.6092715231788006E-2</c:v>
                </c:pt>
                <c:pt idx="37888">
                  <c:v>3.7499999999999999E-2</c:v>
                </c:pt>
                <c:pt idx="37889">
                  <c:v>3.5294117647058899E-2</c:v>
                </c:pt>
                <c:pt idx="37890">
                  <c:v>1.8036072144288401E-2</c:v>
                </c:pt>
                <c:pt idx="37891">
                  <c:v>1.8867924528301799E-2</c:v>
                </c:pt>
                <c:pt idx="37892">
                  <c:v>2.1077283372365301E-2</c:v>
                </c:pt>
                <c:pt idx="37893">
                  <c:v>2.0316027088035999E-2</c:v>
                </c:pt>
                <c:pt idx="37894">
                  <c:v>2.32558139534884E-2</c:v>
                </c:pt>
                <c:pt idx="37895">
                  <c:v>2.4128686327077702E-2</c:v>
                </c:pt>
                <c:pt idx="37896">
                  <c:v>7.7319587628865899E-2</c:v>
                </c:pt>
                <c:pt idx="37897">
                  <c:v>0.18703241895261799</c:v>
                </c:pt>
                <c:pt idx="37898">
                  <c:v>0.13500000000000001</c:v>
                </c:pt>
                <c:pt idx="37899">
                  <c:v>0.15606936416184899</c:v>
                </c:pt>
                <c:pt idx="37900">
                  <c:v>0.170886075949367</c:v>
                </c:pt>
                <c:pt idx="37901">
                  <c:v>0.23225806451612799</c:v>
                </c:pt>
                <c:pt idx="37902">
                  <c:v>0.23376623376623301</c:v>
                </c:pt>
                <c:pt idx="37903">
                  <c:v>0.402985074626865</c:v>
                </c:pt>
                <c:pt idx="37904">
                  <c:v>0.22929936305732401</c:v>
                </c:pt>
                <c:pt idx="37905">
                  <c:v>0.22796352583586599</c:v>
                </c:pt>
                <c:pt idx="37906">
                  <c:v>0.242718446601941</c:v>
                </c:pt>
                <c:pt idx="37907">
                  <c:v>0.32862190812720798</c:v>
                </c:pt>
                <c:pt idx="37908">
                  <c:v>0.33096085409252601</c:v>
                </c:pt>
                <c:pt idx="37909">
                  <c:v>0.28571428571428498</c:v>
                </c:pt>
                <c:pt idx="37910">
                  <c:v>0.307420494699646</c:v>
                </c:pt>
                <c:pt idx="37911">
                  <c:v>0.32103321033210303</c:v>
                </c:pt>
                <c:pt idx="37912">
                  <c:v>0.29323308270676601</c:v>
                </c:pt>
                <c:pt idx="37913">
                  <c:v>0.30708661417322802</c:v>
                </c:pt>
                <c:pt idx="37914">
                  <c:v>0.26</c:v>
                </c:pt>
                <c:pt idx="37915">
                  <c:v>0.22261484098939899</c:v>
                </c:pt>
                <c:pt idx="37916">
                  <c:v>0.11612903225806399</c:v>
                </c:pt>
                <c:pt idx="37917">
                  <c:v>0.1875</c:v>
                </c:pt>
                <c:pt idx="37918">
                  <c:v>0.26785714285714202</c:v>
                </c:pt>
                <c:pt idx="37919">
                  <c:v>0.33609958506224002</c:v>
                </c:pt>
                <c:pt idx="37920">
                  <c:v>0.31858407079646001</c:v>
                </c:pt>
                <c:pt idx="37921">
                  <c:v>0.36734693877551</c:v>
                </c:pt>
                <c:pt idx="37922">
                  <c:v>0.36125654450261702</c:v>
                </c:pt>
                <c:pt idx="37923">
                  <c:v>0.35643564356435598</c:v>
                </c:pt>
                <c:pt idx="37924">
                  <c:v>0.24463519313304699</c:v>
                </c:pt>
                <c:pt idx="37925">
                  <c:v>0.25560538116591902</c:v>
                </c:pt>
                <c:pt idx="37926">
                  <c:v>0.381818181818181</c:v>
                </c:pt>
                <c:pt idx="37927">
                  <c:v>0.48051948051948001</c:v>
                </c:pt>
                <c:pt idx="37928">
                  <c:v>0.47826086956521702</c:v>
                </c:pt>
                <c:pt idx="37929">
                  <c:v>0.50925925925925897</c:v>
                </c:pt>
                <c:pt idx="37930">
                  <c:v>0.36563876651982302</c:v>
                </c:pt>
                <c:pt idx="37931">
                  <c:v>0.407407407407407</c:v>
                </c:pt>
                <c:pt idx="37932">
                  <c:v>0.39784946236559099</c:v>
                </c:pt>
                <c:pt idx="37933">
                  <c:v>0.43023255813953498</c:v>
                </c:pt>
                <c:pt idx="37934">
                  <c:v>0.440993788819875</c:v>
                </c:pt>
                <c:pt idx="37935">
                  <c:v>0.452229299363057</c:v>
                </c:pt>
                <c:pt idx="37936">
                  <c:v>0.45333333333333298</c:v>
                </c:pt>
                <c:pt idx="37937">
                  <c:v>0.50993377483443703</c:v>
                </c:pt>
                <c:pt idx="37938">
                  <c:v>0.51020408163265296</c:v>
                </c:pt>
                <c:pt idx="37939">
                  <c:v>0.52702702702702697</c:v>
                </c:pt>
                <c:pt idx="37940">
                  <c:v>0.51724137931034397</c:v>
                </c:pt>
                <c:pt idx="37941">
                  <c:v>0.50704225352112597</c:v>
                </c:pt>
                <c:pt idx="37942">
                  <c:v>8.4985835694051295E-3</c:v>
                </c:pt>
                <c:pt idx="37943">
                  <c:v>8.4985835694051295E-3</c:v>
                </c:pt>
                <c:pt idx="37944">
                  <c:v>1.0344827586206799E-2</c:v>
                </c:pt>
                <c:pt idx="37945">
                  <c:v>1.171875E-2</c:v>
                </c:pt>
                <c:pt idx="37946">
                  <c:v>2.6431718061673899E-2</c:v>
                </c:pt>
                <c:pt idx="37947">
                  <c:v>2.52100840336133E-2</c:v>
                </c:pt>
                <c:pt idx="37948">
                  <c:v>2.6315789473684199E-2</c:v>
                </c:pt>
                <c:pt idx="37949">
                  <c:v>6.7114093959732496E-3</c:v>
                </c:pt>
                <c:pt idx="37950">
                  <c:v>5.8939096267189798E-3</c:v>
                </c:pt>
                <c:pt idx="37951">
                  <c:v>5.4844606946984299E-3</c:v>
                </c:pt>
                <c:pt idx="37952">
                  <c:v>5.12820512820511E-3</c:v>
                </c:pt>
                <c:pt idx="37953">
                  <c:v>3.3210332103321E-2</c:v>
                </c:pt>
                <c:pt idx="37954">
                  <c:v>3.5019455252918302E-2</c:v>
                </c:pt>
                <c:pt idx="37955">
                  <c:v>3.5242290748898703E-2</c:v>
                </c:pt>
                <c:pt idx="37956">
                  <c:v>-1.5936254980079601E-2</c:v>
                </c:pt>
                <c:pt idx="37957">
                  <c:v>-1.8264840182648401E-2</c:v>
                </c:pt>
                <c:pt idx="37958">
                  <c:v>-0.02</c:v>
                </c:pt>
                <c:pt idx="37959">
                  <c:v>-1.78571428571427E-2</c:v>
                </c:pt>
                <c:pt idx="37960">
                  <c:v>-1.79372197309417E-2</c:v>
                </c:pt>
                <c:pt idx="37961">
                  <c:v>-8.7281795511221894E-2</c:v>
                </c:pt>
                <c:pt idx="37962">
                  <c:v>-4.3478260869565098E-2</c:v>
                </c:pt>
                <c:pt idx="37963">
                  <c:v>-4.2394014962593402E-2</c:v>
                </c:pt>
                <c:pt idx="37964">
                  <c:v>-4.2394014962593402E-2</c:v>
                </c:pt>
                <c:pt idx="37965">
                  <c:v>-4.2394014962593402E-2</c:v>
                </c:pt>
                <c:pt idx="37966">
                  <c:v>3.11750599520383E-2</c:v>
                </c:pt>
                <c:pt idx="37967">
                  <c:v>3.10262529832936E-2</c:v>
                </c:pt>
                <c:pt idx="37968">
                  <c:v>2.9345372460496601E-2</c:v>
                </c:pt>
                <c:pt idx="37969">
                  <c:v>3.01624129930393E-2</c:v>
                </c:pt>
                <c:pt idx="37970">
                  <c:v>2.9345372460496601E-2</c:v>
                </c:pt>
                <c:pt idx="37971">
                  <c:v>3.1941031941031997E-2</c:v>
                </c:pt>
                <c:pt idx="37972">
                  <c:v>2.9885057471264301E-2</c:v>
                </c:pt>
                <c:pt idx="37973">
                  <c:v>3.10262529832936E-2</c:v>
                </c:pt>
                <c:pt idx="37974">
                  <c:v>8.9285714285714093E-2</c:v>
                </c:pt>
                <c:pt idx="37975">
                  <c:v>0.10362694300518099</c:v>
                </c:pt>
                <c:pt idx="37976">
                  <c:v>9.6618357487922593E-2</c:v>
                </c:pt>
                <c:pt idx="37977">
                  <c:v>5.7291666666666699E-2</c:v>
                </c:pt>
                <c:pt idx="37978">
                  <c:v>2.1671826625387001E-2</c:v>
                </c:pt>
                <c:pt idx="37979">
                  <c:v>2.1148036253776301E-2</c:v>
                </c:pt>
                <c:pt idx="37980">
                  <c:v>1.97183098591549E-2</c:v>
                </c:pt>
                <c:pt idx="37981">
                  <c:v>2.2801302931596101E-2</c:v>
                </c:pt>
                <c:pt idx="37982">
                  <c:v>0.15476190476190399</c:v>
                </c:pt>
                <c:pt idx="37983">
                  <c:v>0.15116279069767399</c:v>
                </c:pt>
                <c:pt idx="37984">
                  <c:v>0.17218543046357601</c:v>
                </c:pt>
                <c:pt idx="37985">
                  <c:v>0.16352201257861601</c:v>
                </c:pt>
                <c:pt idx="37986">
                  <c:v>0.194029850746268</c:v>
                </c:pt>
                <c:pt idx="37987">
                  <c:v>0.19548872180451099</c:v>
                </c:pt>
                <c:pt idx="37988">
                  <c:v>0.16774193548387001</c:v>
                </c:pt>
                <c:pt idx="37989">
                  <c:v>0.16049382716049301</c:v>
                </c:pt>
                <c:pt idx="37990">
                  <c:v>0.227665706051873</c:v>
                </c:pt>
                <c:pt idx="37991">
                  <c:v>0.20114942528735599</c:v>
                </c:pt>
                <c:pt idx="37992">
                  <c:v>0.25547445255474399</c:v>
                </c:pt>
                <c:pt idx="37993">
                  <c:v>0.28025477707006302</c:v>
                </c:pt>
                <c:pt idx="37994">
                  <c:v>0.28813559322033799</c:v>
                </c:pt>
                <c:pt idx="37995">
                  <c:v>0.20138888888888801</c:v>
                </c:pt>
                <c:pt idx="37996">
                  <c:v>0.220216606498194</c:v>
                </c:pt>
                <c:pt idx="37997">
                  <c:v>0.23921568627450901</c:v>
                </c:pt>
                <c:pt idx="37998">
                  <c:v>0.227118644067796</c:v>
                </c:pt>
                <c:pt idx="37999">
                  <c:v>0.31147540983606498</c:v>
                </c:pt>
                <c:pt idx="38000">
                  <c:v>0.30645161290322498</c:v>
                </c:pt>
                <c:pt idx="38001">
                  <c:v>0.267399267399267</c:v>
                </c:pt>
                <c:pt idx="38002">
                  <c:v>0.33846153846153798</c:v>
                </c:pt>
                <c:pt idx="38003">
                  <c:v>0.36480686695278902</c:v>
                </c:pt>
                <c:pt idx="38004">
                  <c:v>0.43518518518518501</c:v>
                </c:pt>
                <c:pt idx="38005">
                  <c:v>0.43065693430656898</c:v>
                </c:pt>
                <c:pt idx="38006">
                  <c:v>0.39864864864864802</c:v>
                </c:pt>
                <c:pt idx="38007">
                  <c:v>0.37201365187713298</c:v>
                </c:pt>
                <c:pt idx="38008">
                  <c:v>0.37979094076655001</c:v>
                </c:pt>
                <c:pt idx="38009">
                  <c:v>0.386861313868613</c:v>
                </c:pt>
                <c:pt idx="38010">
                  <c:v>0.41218637992831503</c:v>
                </c:pt>
                <c:pt idx="38011">
                  <c:v>0.415162454873646</c:v>
                </c:pt>
                <c:pt idx="38012">
                  <c:v>0.439716312056737</c:v>
                </c:pt>
                <c:pt idx="38013">
                  <c:v>0.41549295774647799</c:v>
                </c:pt>
                <c:pt idx="38014">
                  <c:v>0.43944636678200699</c:v>
                </c:pt>
                <c:pt idx="38015">
                  <c:v>0.54506437768240301</c:v>
                </c:pt>
                <c:pt idx="38016">
                  <c:v>0.434782608695652</c:v>
                </c:pt>
                <c:pt idx="38017">
                  <c:v>0.40322580645161299</c:v>
                </c:pt>
                <c:pt idx="38018">
                  <c:v>0.413223140495867</c:v>
                </c:pt>
                <c:pt idx="38019">
                  <c:v>-8.4985835694051295E-3</c:v>
                </c:pt>
                <c:pt idx="38020">
                  <c:v>-9.2024539877299995E-3</c:v>
                </c:pt>
                <c:pt idx="38021">
                  <c:v>-1.05263157894737E-2</c:v>
                </c:pt>
                <c:pt idx="38022">
                  <c:v>-1.0869565217391301E-2</c:v>
                </c:pt>
                <c:pt idx="38023">
                  <c:v>-1.00334448160535E-2</c:v>
                </c:pt>
                <c:pt idx="38024">
                  <c:v>-2.9508196721311501E-2</c:v>
                </c:pt>
                <c:pt idx="38025">
                  <c:v>-2.5641025641025501E-2</c:v>
                </c:pt>
                <c:pt idx="38026">
                  <c:v>-2.5641025641025501E-2</c:v>
                </c:pt>
                <c:pt idx="38027">
                  <c:v>-2.5728987993138799E-2</c:v>
                </c:pt>
                <c:pt idx="38028">
                  <c:v>-2.6086956521739198E-2</c:v>
                </c:pt>
                <c:pt idx="38029">
                  <c:v>-3.0060120240480801E-2</c:v>
                </c:pt>
                <c:pt idx="38030">
                  <c:v>-2.7522935779816501E-2</c:v>
                </c:pt>
                <c:pt idx="38031">
                  <c:v>-2.8462998102466799E-2</c:v>
                </c:pt>
                <c:pt idx="38032">
                  <c:v>-2.9702970297029702E-2</c:v>
                </c:pt>
                <c:pt idx="38033">
                  <c:v>-2.81425891181987E-2</c:v>
                </c:pt>
                <c:pt idx="38034">
                  <c:v>-1.2244897959183499E-2</c:v>
                </c:pt>
                <c:pt idx="38035">
                  <c:v>-6.3529411764705807E-2</c:v>
                </c:pt>
                <c:pt idx="38036">
                  <c:v>-5.6603773584905599E-2</c:v>
                </c:pt>
                <c:pt idx="38037">
                  <c:v>-5.0847457627118703E-2</c:v>
                </c:pt>
                <c:pt idx="38038">
                  <c:v>-5.4298642533936597E-2</c:v>
                </c:pt>
                <c:pt idx="38039">
                  <c:v>-4.9773755656108601E-2</c:v>
                </c:pt>
                <c:pt idx="38040">
                  <c:v>-4.5563549160671402E-2</c:v>
                </c:pt>
                <c:pt idx="38041">
                  <c:v>-4.9350649350649201E-2</c:v>
                </c:pt>
                <c:pt idx="38042">
                  <c:v>-5.0666666666666603E-2</c:v>
                </c:pt>
                <c:pt idx="38043">
                  <c:v>-7.6502732240437202E-2</c:v>
                </c:pt>
                <c:pt idx="38044">
                  <c:v>-7.8212290502793297E-2</c:v>
                </c:pt>
                <c:pt idx="38045">
                  <c:v>-2.6109660574411501E-3</c:v>
                </c:pt>
                <c:pt idx="38046">
                  <c:v>-2.4213075060532901E-3</c:v>
                </c:pt>
                <c:pt idx="38047">
                  <c:v>-2.4213075060532901E-3</c:v>
                </c:pt>
                <c:pt idx="38048">
                  <c:v>-2.3201856148491401E-3</c:v>
                </c:pt>
                <c:pt idx="38049">
                  <c:v>1.1441647597254001E-2</c:v>
                </c:pt>
                <c:pt idx="38050">
                  <c:v>1.1600928074245899E-2</c:v>
                </c:pt>
                <c:pt idx="38051">
                  <c:v>1.16550116550115E-2</c:v>
                </c:pt>
                <c:pt idx="38052">
                  <c:v>1.86915887850467E-2</c:v>
                </c:pt>
                <c:pt idx="38053">
                  <c:v>1.94174757281553E-2</c:v>
                </c:pt>
                <c:pt idx="38054">
                  <c:v>1.9704433497536901E-2</c:v>
                </c:pt>
                <c:pt idx="38055">
                  <c:v>2.02020202020201E-2</c:v>
                </c:pt>
                <c:pt idx="38056">
                  <c:v>2.08333333333332E-2</c:v>
                </c:pt>
                <c:pt idx="38057">
                  <c:v>2.04081632653061E-2</c:v>
                </c:pt>
                <c:pt idx="38058">
                  <c:v>2.04081632653061E-2</c:v>
                </c:pt>
                <c:pt idx="38059">
                  <c:v>2.1621621621621599E-2</c:v>
                </c:pt>
                <c:pt idx="38060">
                  <c:v>2.2471910112359599E-2</c:v>
                </c:pt>
                <c:pt idx="38061">
                  <c:v>2.2471910112359599E-2</c:v>
                </c:pt>
                <c:pt idx="38062">
                  <c:v>1.41643059490084E-2</c:v>
                </c:pt>
                <c:pt idx="38063">
                  <c:v>1.41643059490084E-2</c:v>
                </c:pt>
                <c:pt idx="38064">
                  <c:v>1.41643059490084E-2</c:v>
                </c:pt>
                <c:pt idx="38065">
                  <c:v>0.107049608355091</c:v>
                </c:pt>
                <c:pt idx="38066">
                  <c:v>0.11764705882352899</c:v>
                </c:pt>
                <c:pt idx="38067">
                  <c:v>9.2896174863387998E-2</c:v>
                </c:pt>
                <c:pt idx="38068">
                  <c:v>8.4999999999999895E-2</c:v>
                </c:pt>
                <c:pt idx="38069">
                  <c:v>0.12999999999999901</c:v>
                </c:pt>
                <c:pt idx="38070">
                  <c:v>0.17948717948717899</c:v>
                </c:pt>
                <c:pt idx="38071">
                  <c:v>0.17156862745098</c:v>
                </c:pt>
                <c:pt idx="38072">
                  <c:v>0.17156862745098</c:v>
                </c:pt>
                <c:pt idx="38073">
                  <c:v>0.18817204301075199</c:v>
                </c:pt>
                <c:pt idx="38074">
                  <c:v>0.17204301075268799</c:v>
                </c:pt>
                <c:pt idx="38075">
                  <c:v>0.221621621621621</c:v>
                </c:pt>
                <c:pt idx="38076">
                  <c:v>0.15601023017902799</c:v>
                </c:pt>
                <c:pt idx="38077">
                  <c:v>0.17086834733893499</c:v>
                </c:pt>
                <c:pt idx="38078">
                  <c:v>0.23976608187134399</c:v>
                </c:pt>
                <c:pt idx="38079">
                  <c:v>0.27702702702702697</c:v>
                </c:pt>
                <c:pt idx="38080">
                  <c:v>0.27702702702702697</c:v>
                </c:pt>
                <c:pt idx="38081">
                  <c:v>0.30827067669172897</c:v>
                </c:pt>
                <c:pt idx="38082">
                  <c:v>0.26760563380281699</c:v>
                </c:pt>
                <c:pt idx="38083">
                  <c:v>0.20295202952029501</c:v>
                </c:pt>
                <c:pt idx="38084">
                  <c:v>0.204460966542751</c:v>
                </c:pt>
                <c:pt idx="38085">
                  <c:v>0.36196319018404899</c:v>
                </c:pt>
                <c:pt idx="38086">
                  <c:v>0.26224783861671402</c:v>
                </c:pt>
                <c:pt idx="38087">
                  <c:v>0.31929824561403503</c:v>
                </c:pt>
                <c:pt idx="38088">
                  <c:v>0.31010452961672402</c:v>
                </c:pt>
                <c:pt idx="38089">
                  <c:v>0.33108108108108097</c:v>
                </c:pt>
                <c:pt idx="38090">
                  <c:v>0.31464174454828597</c:v>
                </c:pt>
                <c:pt idx="38091">
                  <c:v>0.42007434944237898</c:v>
                </c:pt>
                <c:pt idx="38092">
                  <c:v>0.40213523131672502</c:v>
                </c:pt>
                <c:pt idx="38093">
                  <c:v>0.42957746478873199</c:v>
                </c:pt>
                <c:pt idx="38094">
                  <c:v>0.28985507246376802</c:v>
                </c:pt>
                <c:pt idx="38095">
                  <c:v>0.426621160409556</c:v>
                </c:pt>
                <c:pt idx="38096">
                  <c:v>0.55725190839694605</c:v>
                </c:pt>
                <c:pt idx="38097">
                  <c:v>0.59349593495934905</c:v>
                </c:pt>
                <c:pt idx="38098">
                  <c:v>0.43859649122806998</c:v>
                </c:pt>
                <c:pt idx="38099">
                  <c:v>0.44483985765124501</c:v>
                </c:pt>
                <c:pt idx="38100">
                  <c:v>0.42372881355932202</c:v>
                </c:pt>
                <c:pt idx="38101">
                  <c:v>0.43859649122806998</c:v>
                </c:pt>
                <c:pt idx="38102">
                  <c:v>0.50508474576271101</c:v>
                </c:pt>
                <c:pt idx="38103">
                  <c:v>0.48409893992932801</c:v>
                </c:pt>
                <c:pt idx="38104">
                  <c:v>4.3415340086829703E-3</c:v>
                </c:pt>
                <c:pt idx="38105">
                  <c:v>4.3415340086829703E-3</c:v>
                </c:pt>
                <c:pt idx="38106">
                  <c:v>5.11073253833038E-3</c:v>
                </c:pt>
                <c:pt idx="38107">
                  <c:v>0</c:v>
                </c:pt>
                <c:pt idx="38108">
                  <c:v>1.14942528735633E-2</c:v>
                </c:pt>
                <c:pt idx="38109">
                  <c:v>1.9193857965451499E-3</c:v>
                </c:pt>
                <c:pt idx="38110">
                  <c:v>2.04498977505118E-3</c:v>
                </c:pt>
                <c:pt idx="38111">
                  <c:v>-2.7667984189723299E-2</c:v>
                </c:pt>
                <c:pt idx="38112">
                  <c:v>-2.7237354085602999E-2</c:v>
                </c:pt>
                <c:pt idx="38113">
                  <c:v>-3.7527593818984503E-2</c:v>
                </c:pt>
                <c:pt idx="38114">
                  <c:v>-3.7037037037036903E-2</c:v>
                </c:pt>
                <c:pt idx="38115">
                  <c:v>-4.0572792362768499E-2</c:v>
                </c:pt>
                <c:pt idx="38116">
                  <c:v>-3.8202247191011202E-2</c:v>
                </c:pt>
                <c:pt idx="38117">
                  <c:v>-3.78619153674832E-2</c:v>
                </c:pt>
                <c:pt idx="38118">
                  <c:v>-1.79372197309417E-2</c:v>
                </c:pt>
                <c:pt idx="38119">
                  <c:v>-2.1834061135371102E-2</c:v>
                </c:pt>
                <c:pt idx="38120">
                  <c:v>-2.0491803278688402E-2</c:v>
                </c:pt>
                <c:pt idx="38121">
                  <c:v>-2.2222222222222102E-2</c:v>
                </c:pt>
                <c:pt idx="38122">
                  <c:v>-2.90827740492169E-2</c:v>
                </c:pt>
                <c:pt idx="38123">
                  <c:v>-4.1575492341356698E-2</c:v>
                </c:pt>
                <c:pt idx="38124">
                  <c:v>-4.1942604856512099E-2</c:v>
                </c:pt>
                <c:pt idx="38125">
                  <c:v>-4.1942604856512099E-2</c:v>
                </c:pt>
                <c:pt idx="38126">
                  <c:v>-9.66183574879231E-3</c:v>
                </c:pt>
                <c:pt idx="38127">
                  <c:v>-9.9502487562188602E-3</c:v>
                </c:pt>
                <c:pt idx="38128">
                  <c:v>-9.8522167487684591E-3</c:v>
                </c:pt>
                <c:pt idx="38129">
                  <c:v>-1.0752688172042999E-2</c:v>
                </c:pt>
                <c:pt idx="38130">
                  <c:v>1.4084507042253501E-2</c:v>
                </c:pt>
                <c:pt idx="38131">
                  <c:v>1.40056022408963E-2</c:v>
                </c:pt>
                <c:pt idx="38132">
                  <c:v>4.4585987261146397E-2</c:v>
                </c:pt>
                <c:pt idx="38133">
                  <c:v>3.5598705501617998E-2</c:v>
                </c:pt>
                <c:pt idx="38134">
                  <c:v>5.6818181818181802E-2</c:v>
                </c:pt>
                <c:pt idx="38135">
                  <c:v>5.8479532163742798E-2</c:v>
                </c:pt>
                <c:pt idx="38136">
                  <c:v>8.9855072463768101E-2</c:v>
                </c:pt>
                <c:pt idx="38137">
                  <c:v>8.2840236686390498E-2</c:v>
                </c:pt>
                <c:pt idx="38138">
                  <c:v>0.103244837758112</c:v>
                </c:pt>
                <c:pt idx="38139">
                  <c:v>0.12335958005249301</c:v>
                </c:pt>
                <c:pt idx="38140">
                  <c:v>0.12947658402203799</c:v>
                </c:pt>
                <c:pt idx="38141">
                  <c:v>0.12806539509536699</c:v>
                </c:pt>
                <c:pt idx="38142">
                  <c:v>9.69696969696969E-2</c:v>
                </c:pt>
                <c:pt idx="38143">
                  <c:v>9.9378881987577605E-2</c:v>
                </c:pt>
                <c:pt idx="38144">
                  <c:v>0.127725856697819</c:v>
                </c:pt>
                <c:pt idx="38145">
                  <c:v>0.149090909090909</c:v>
                </c:pt>
                <c:pt idx="38146">
                  <c:v>0.20136518771331</c:v>
                </c:pt>
                <c:pt idx="38147">
                  <c:v>0.17302052785923699</c:v>
                </c:pt>
                <c:pt idx="38148">
                  <c:v>0.28415300546448002</c:v>
                </c:pt>
                <c:pt idx="38149">
                  <c:v>0.27807486631015998</c:v>
                </c:pt>
                <c:pt idx="38150">
                  <c:v>0.30232558139534799</c:v>
                </c:pt>
                <c:pt idx="38151">
                  <c:v>0.313253012048192</c:v>
                </c:pt>
                <c:pt idx="38152">
                  <c:v>0.36555891238670601</c:v>
                </c:pt>
                <c:pt idx="38153">
                  <c:v>0.35483870967741898</c:v>
                </c:pt>
                <c:pt idx="38154">
                  <c:v>0.33333333333333298</c:v>
                </c:pt>
                <c:pt idx="38155">
                  <c:v>0.30256410256410199</c:v>
                </c:pt>
                <c:pt idx="38156">
                  <c:v>0.32763532763532699</c:v>
                </c:pt>
                <c:pt idx="38157">
                  <c:v>0.44444444444444398</c:v>
                </c:pt>
                <c:pt idx="38158">
                  <c:v>0.52380952380952295</c:v>
                </c:pt>
                <c:pt idx="38159">
                  <c:v>0.53103448275861997</c:v>
                </c:pt>
                <c:pt idx="38160">
                  <c:v>0.55844155844155796</c:v>
                </c:pt>
                <c:pt idx="38161">
                  <c:v>0.623188405797101</c:v>
                </c:pt>
                <c:pt idx="38162">
                  <c:v>0.64179104477611904</c:v>
                </c:pt>
                <c:pt idx="38163">
                  <c:v>0.60139860139860102</c:v>
                </c:pt>
                <c:pt idx="38164">
                  <c:v>0.56133828996282498</c:v>
                </c:pt>
                <c:pt idx="38165">
                  <c:v>0.56133828996282498</c:v>
                </c:pt>
                <c:pt idx="38166">
                  <c:v>0.56981132075471697</c:v>
                </c:pt>
                <c:pt idx="38167">
                  <c:v>0.47342995169082103</c:v>
                </c:pt>
                <c:pt idx="38168">
                  <c:v>0.60445682451253402</c:v>
                </c:pt>
                <c:pt idx="38169">
                  <c:v>0.63583815028901702</c:v>
                </c:pt>
                <c:pt idx="38170">
                  <c:v>0.65495207667731603</c:v>
                </c:pt>
                <c:pt idx="38171">
                  <c:v>0.68152866242038201</c:v>
                </c:pt>
                <c:pt idx="38172">
                  <c:v>0.55300859598853802</c:v>
                </c:pt>
                <c:pt idx="38173">
                  <c:v>0.47420147420147402</c:v>
                </c:pt>
                <c:pt idx="38174">
                  <c:v>0.51977401129943501</c:v>
                </c:pt>
                <c:pt idx="38175">
                  <c:v>0.50828729281767904</c:v>
                </c:pt>
                <c:pt idx="38176">
                  <c:v>0.59162303664921401</c:v>
                </c:pt>
                <c:pt idx="38177">
                  <c:v>0.60097323600973196</c:v>
                </c:pt>
                <c:pt idx="38178">
                  <c:v>0.59803921568627405</c:v>
                </c:pt>
                <c:pt idx="38179">
                  <c:v>0.55334987593052098</c:v>
                </c:pt>
                <c:pt idx="38180">
                  <c:v>0.54726368159203898</c:v>
                </c:pt>
                <c:pt idx="38181">
                  <c:v>0.60109289617486295</c:v>
                </c:pt>
                <c:pt idx="38182">
                  <c:v>0.61111111111111105</c:v>
                </c:pt>
                <c:pt idx="38183">
                  <c:v>0.67484662576687104</c:v>
                </c:pt>
                <c:pt idx="38184">
                  <c:v>0.84984984984984902</c:v>
                </c:pt>
                <c:pt idx="38185">
                  <c:v>0.82887700534759301</c:v>
                </c:pt>
                <c:pt idx="38186">
                  <c:v>0.83098591549295697</c:v>
                </c:pt>
                <c:pt idx="38187">
                  <c:v>0.91245791245791197</c:v>
                </c:pt>
                <c:pt idx="38188">
                  <c:v>0.91780821917808197</c:v>
                </c:pt>
                <c:pt idx="38189">
                  <c:v>0.91900311526479705</c:v>
                </c:pt>
                <c:pt idx="38190">
                  <c:v>1</c:v>
                </c:pt>
                <c:pt idx="38191">
                  <c:v>0.89123867069486395</c:v>
                </c:pt>
                <c:pt idx="38192">
                  <c:v>0.875370919881305</c:v>
                </c:pt>
                <c:pt idx="38193">
                  <c:v>0.83569405099150096</c:v>
                </c:pt>
                <c:pt idx="38194">
                  <c:v>0.81267217630854005</c:v>
                </c:pt>
                <c:pt idx="38195">
                  <c:v>0.72654155495978501</c:v>
                </c:pt>
                <c:pt idx="38196">
                  <c:v>0.82208588957055195</c:v>
                </c:pt>
                <c:pt idx="38197">
                  <c:v>0.90214067278287402</c:v>
                </c:pt>
                <c:pt idx="38198">
                  <c:v>1</c:v>
                </c:pt>
                <c:pt idx="38199">
                  <c:v>0.85897435897435903</c:v>
                </c:pt>
                <c:pt idx="38200">
                  <c:v>0.89576547231270298</c:v>
                </c:pt>
                <c:pt idx="38201">
                  <c:v>-8.4985835694051295E-3</c:v>
                </c:pt>
                <c:pt idx="38202">
                  <c:v>-8.5959885386819295E-3</c:v>
                </c:pt>
                <c:pt idx="38203">
                  <c:v>-4.2796005706133801E-3</c:v>
                </c:pt>
                <c:pt idx="38204">
                  <c:v>-4.32900432900429E-3</c:v>
                </c:pt>
                <c:pt idx="38205">
                  <c:v>-8.7976539589442702E-3</c:v>
                </c:pt>
                <c:pt idx="38206">
                  <c:v>-1.18343195266272E-2</c:v>
                </c:pt>
                <c:pt idx="38207">
                  <c:v>-2.89017341040453E-3</c:v>
                </c:pt>
                <c:pt idx="38208">
                  <c:v>-5.8309037900874296E-3</c:v>
                </c:pt>
                <c:pt idx="38209">
                  <c:v>7.2992700729928002E-3</c:v>
                </c:pt>
                <c:pt idx="38210">
                  <c:v>7.3855243722305E-3</c:v>
                </c:pt>
                <c:pt idx="38211">
                  <c:v>1.61054172767203E-2</c:v>
                </c:pt>
                <c:pt idx="38212">
                  <c:v>1.6296296296296201E-2</c:v>
                </c:pt>
                <c:pt idx="38213">
                  <c:v>2.49632892804698E-2</c:v>
                </c:pt>
                <c:pt idx="38214">
                  <c:v>2.5110782865583402E-2</c:v>
                </c:pt>
                <c:pt idx="38215">
                  <c:v>3.8348082595870102E-2</c:v>
                </c:pt>
                <c:pt idx="38216">
                  <c:v>3.54391371340523E-2</c:v>
                </c:pt>
                <c:pt idx="38217">
                  <c:v>5.1051051051051101E-2</c:v>
                </c:pt>
                <c:pt idx="38218">
                  <c:v>5.1671732522796401E-2</c:v>
                </c:pt>
                <c:pt idx="38219">
                  <c:v>5.61456752655538E-2</c:v>
                </c:pt>
                <c:pt idx="38220">
                  <c:v>5.6291390728476699E-2</c:v>
                </c:pt>
                <c:pt idx="38221">
                  <c:v>7.9416531604538099E-2</c:v>
                </c:pt>
                <c:pt idx="38222">
                  <c:v>8.1530782029949997E-2</c:v>
                </c:pt>
                <c:pt idx="38223">
                  <c:v>9.2436974789915805E-2</c:v>
                </c:pt>
                <c:pt idx="38224">
                  <c:v>0.11482254697286</c:v>
                </c:pt>
                <c:pt idx="38225">
                  <c:v>0.11482254697286</c:v>
                </c:pt>
                <c:pt idx="38226">
                  <c:v>0.12087912087912001</c:v>
                </c:pt>
                <c:pt idx="38227">
                  <c:v>0.13043478260869501</c:v>
                </c:pt>
                <c:pt idx="38228">
                  <c:v>0.13043478260869501</c:v>
                </c:pt>
                <c:pt idx="38229">
                  <c:v>0.134529147982062</c:v>
                </c:pt>
                <c:pt idx="38230">
                  <c:v>0.18518518518518501</c:v>
                </c:pt>
                <c:pt idx="38231">
                  <c:v>0.18703241895261799</c:v>
                </c:pt>
                <c:pt idx="38232">
                  <c:v>0.202046035805626</c:v>
                </c:pt>
                <c:pt idx="38233">
                  <c:v>0.19895287958115099</c:v>
                </c:pt>
                <c:pt idx="38234">
                  <c:v>0.161803713527851</c:v>
                </c:pt>
                <c:pt idx="38235">
                  <c:v>0.244239631336405</c:v>
                </c:pt>
                <c:pt idx="38236">
                  <c:v>0.23348017621145301</c:v>
                </c:pt>
                <c:pt idx="38237">
                  <c:v>0.23008849557522101</c:v>
                </c:pt>
                <c:pt idx="38238">
                  <c:v>8.4985835694051295E-3</c:v>
                </c:pt>
                <c:pt idx="38239">
                  <c:v>9.2024539877299995E-3</c:v>
                </c:pt>
                <c:pt idx="38240">
                  <c:v>1.171875E-2</c:v>
                </c:pt>
                <c:pt idx="38241">
                  <c:v>2.27272727272727E-2</c:v>
                </c:pt>
                <c:pt idx="38242">
                  <c:v>2.13523131672597E-2</c:v>
                </c:pt>
                <c:pt idx="38243">
                  <c:v>2.0477815699658699E-2</c:v>
                </c:pt>
                <c:pt idx="38244">
                  <c:v>2.2900763358778501E-2</c:v>
                </c:pt>
                <c:pt idx="38245">
                  <c:v>5.7803468208093003E-3</c:v>
                </c:pt>
                <c:pt idx="38246">
                  <c:v>-1.2345679012345699E-2</c:v>
                </c:pt>
                <c:pt idx="38247">
                  <c:v>6.3965884861407699E-3</c:v>
                </c:pt>
                <c:pt idx="38248">
                  <c:v>0</c:v>
                </c:pt>
                <c:pt idx="38249">
                  <c:v>0</c:v>
                </c:pt>
                <c:pt idx="38250">
                  <c:v>0</c:v>
                </c:pt>
                <c:pt idx="38251">
                  <c:v>0</c:v>
                </c:pt>
                <c:pt idx="38252">
                  <c:v>0</c:v>
                </c:pt>
                <c:pt idx="38253">
                  <c:v>0</c:v>
                </c:pt>
                <c:pt idx="38254">
                  <c:v>-1.53061224489796E-2</c:v>
                </c:pt>
                <c:pt idx="38255">
                  <c:v>-1.53061224489796E-2</c:v>
                </c:pt>
                <c:pt idx="38256">
                  <c:v>-1.5706806282722498E-2</c:v>
                </c:pt>
                <c:pt idx="38257">
                  <c:v>-1.7241379310344699E-2</c:v>
                </c:pt>
                <c:pt idx="38258">
                  <c:v>-1.6304347826086901E-2</c:v>
                </c:pt>
                <c:pt idx="38259">
                  <c:v>-1.5789473684210499E-2</c:v>
                </c:pt>
                <c:pt idx="38260">
                  <c:v>-1.53846153846153E-2</c:v>
                </c:pt>
                <c:pt idx="38261">
                  <c:v>-1.6129032258064498E-2</c:v>
                </c:pt>
                <c:pt idx="38262">
                  <c:v>-1.5706806282722498E-2</c:v>
                </c:pt>
                <c:pt idx="38263">
                  <c:v>-1.5625E-2</c:v>
                </c:pt>
                <c:pt idx="38264">
                  <c:v>-1.53061224489796E-2</c:v>
                </c:pt>
                <c:pt idx="38265">
                  <c:v>-1.6949152542372801E-2</c:v>
                </c:pt>
                <c:pt idx="38266">
                  <c:v>1.7543859649122799E-2</c:v>
                </c:pt>
                <c:pt idx="38267">
                  <c:v>1.5789473684210499E-2</c:v>
                </c:pt>
                <c:pt idx="38268">
                  <c:v>8.4985835694051295E-3</c:v>
                </c:pt>
                <c:pt idx="38269">
                  <c:v>8.1743869209809292E-3</c:v>
                </c:pt>
                <c:pt idx="38270">
                  <c:v>0</c:v>
                </c:pt>
                <c:pt idx="38271">
                  <c:v>0</c:v>
                </c:pt>
                <c:pt idx="38272">
                  <c:v>-1.09890109890109E-2</c:v>
                </c:pt>
                <c:pt idx="38273">
                  <c:v>-1.04529616724737E-2</c:v>
                </c:pt>
                <c:pt idx="38274">
                  <c:v>-9.9667774086378193E-3</c:v>
                </c:pt>
                <c:pt idx="38275">
                  <c:v>-1.16731517509727E-2</c:v>
                </c:pt>
                <c:pt idx="38276">
                  <c:v>0</c:v>
                </c:pt>
                <c:pt idx="38277">
                  <c:v>0</c:v>
                </c:pt>
                <c:pt idx="38278">
                  <c:v>1.0752688172042999E-2</c:v>
                </c:pt>
                <c:pt idx="38279">
                  <c:v>1.19521912350597E-2</c:v>
                </c:pt>
                <c:pt idx="38280">
                  <c:v>1.09090909090909E-2</c:v>
                </c:pt>
                <c:pt idx="38281">
                  <c:v>1.11524163568772E-2</c:v>
                </c:pt>
                <c:pt idx="38282">
                  <c:v>1.13207547169811E-2</c:v>
                </c:pt>
                <c:pt idx="38283">
                  <c:v>1.1070110701107E-2</c:v>
                </c:pt>
                <c:pt idx="38284">
                  <c:v>0.17391304347826</c:v>
                </c:pt>
                <c:pt idx="38285">
                  <c:v>0.35015772870662398</c:v>
                </c:pt>
                <c:pt idx="38286">
                  <c:v>0.186440677966101</c:v>
                </c:pt>
                <c:pt idx="38287">
                  <c:v>0.27096774193548301</c:v>
                </c:pt>
                <c:pt idx="38288">
                  <c:v>0.328125</c:v>
                </c:pt>
                <c:pt idx="38289">
                  <c:v>0.25090909090909003</c:v>
                </c:pt>
                <c:pt idx="38290">
                  <c:v>0.23389830508474499</c:v>
                </c:pt>
                <c:pt idx="38291">
                  <c:v>0.22602739726027399</c:v>
                </c:pt>
                <c:pt idx="38292">
                  <c:v>-4.2313117066290398E-3</c:v>
                </c:pt>
                <c:pt idx="38293">
                  <c:v>-4.9916805324459104E-3</c:v>
                </c:pt>
                <c:pt idx="38294">
                  <c:v>-5.3475935828877202E-3</c:v>
                </c:pt>
                <c:pt idx="38295">
                  <c:v>0</c:v>
                </c:pt>
                <c:pt idx="38296">
                  <c:v>-1.2145748987854201E-2</c:v>
                </c:pt>
                <c:pt idx="38297">
                  <c:v>-1.2145748987854201E-2</c:v>
                </c:pt>
                <c:pt idx="38298">
                  <c:v>-4.14201183431952E-2</c:v>
                </c:pt>
                <c:pt idx="38299">
                  <c:v>-3.54330708661416E-2</c:v>
                </c:pt>
                <c:pt idx="38300">
                  <c:v>-3.5856573705179202E-2</c:v>
                </c:pt>
                <c:pt idx="38301">
                  <c:v>-3.6290322580645198E-2</c:v>
                </c:pt>
                <c:pt idx="38302">
                  <c:v>-3.78151260504202E-2</c:v>
                </c:pt>
                <c:pt idx="38303">
                  <c:v>-4.1474654377880102E-2</c:v>
                </c:pt>
                <c:pt idx="38304">
                  <c:v>-5.3333333333333198E-2</c:v>
                </c:pt>
                <c:pt idx="38305">
                  <c:v>-5.16431924882629E-2</c:v>
                </c:pt>
                <c:pt idx="38306">
                  <c:v>-5.0458715596330299E-2</c:v>
                </c:pt>
                <c:pt idx="38307">
                  <c:v>-4.3280182232346302E-2</c:v>
                </c:pt>
                <c:pt idx="38308">
                  <c:v>-4.57831325301205E-2</c:v>
                </c:pt>
                <c:pt idx="38309">
                  <c:v>-1.6548463356973901E-2</c:v>
                </c:pt>
                <c:pt idx="38310">
                  <c:v>1.1820330969267E-2</c:v>
                </c:pt>
                <c:pt idx="38311">
                  <c:v>1.9704433497536901E-2</c:v>
                </c:pt>
                <c:pt idx="38312">
                  <c:v>1.94174757281553E-2</c:v>
                </c:pt>
                <c:pt idx="38313">
                  <c:v>3.3980582524271802E-2</c:v>
                </c:pt>
                <c:pt idx="38314">
                  <c:v>2.09424083769633E-2</c:v>
                </c:pt>
                <c:pt idx="38315">
                  <c:v>-1.8666666666666599E-2</c:v>
                </c:pt>
                <c:pt idx="38316">
                  <c:v>-2.8089887640449299E-2</c:v>
                </c:pt>
                <c:pt idx="38317">
                  <c:v>-2.7932960893854698E-2</c:v>
                </c:pt>
                <c:pt idx="38318">
                  <c:v>-2.8409090909090801E-2</c:v>
                </c:pt>
                <c:pt idx="38319">
                  <c:v>-2.6315789473684199E-2</c:v>
                </c:pt>
                <c:pt idx="38320">
                  <c:v>-2.3923444976076499E-2</c:v>
                </c:pt>
                <c:pt idx="38321">
                  <c:v>-2.32558139534884E-2</c:v>
                </c:pt>
                <c:pt idx="38322">
                  <c:v>-2.33644859813084E-2</c:v>
                </c:pt>
                <c:pt idx="38323">
                  <c:v>4.9676025917926497E-2</c:v>
                </c:pt>
                <c:pt idx="38324">
                  <c:v>4.5553145336225599E-2</c:v>
                </c:pt>
                <c:pt idx="38325">
                  <c:v>5.63002680965147E-2</c:v>
                </c:pt>
                <c:pt idx="38326">
                  <c:v>5.3984575835475501E-2</c:v>
                </c:pt>
                <c:pt idx="38327">
                  <c:v>0.04</c:v>
                </c:pt>
                <c:pt idx="38328">
                  <c:v>0.04</c:v>
                </c:pt>
                <c:pt idx="38329">
                  <c:v>8.0213903743315607E-2</c:v>
                </c:pt>
                <c:pt idx="38330">
                  <c:v>8.1081081081081099E-2</c:v>
                </c:pt>
                <c:pt idx="38331">
                  <c:v>7.9754601226993793E-2</c:v>
                </c:pt>
                <c:pt idx="38332">
                  <c:v>7.92682926829269E-2</c:v>
                </c:pt>
                <c:pt idx="38333">
                  <c:v>7.4285714285714205E-2</c:v>
                </c:pt>
                <c:pt idx="38334">
                  <c:v>0.135135135135135</c:v>
                </c:pt>
                <c:pt idx="38335">
                  <c:v>0.145348837209302</c:v>
                </c:pt>
                <c:pt idx="38336">
                  <c:v>6.3360881542699796E-2</c:v>
                </c:pt>
                <c:pt idx="38337">
                  <c:v>7.1651090342678997E-2</c:v>
                </c:pt>
                <c:pt idx="38338">
                  <c:v>7.1651090342678997E-2</c:v>
                </c:pt>
                <c:pt idx="38339">
                  <c:v>7.3482428115015902E-2</c:v>
                </c:pt>
                <c:pt idx="38340">
                  <c:v>0.164086687306501</c:v>
                </c:pt>
                <c:pt idx="38341">
                  <c:v>0.17607973421926901</c:v>
                </c:pt>
                <c:pt idx="38342">
                  <c:v>0.16307692307692301</c:v>
                </c:pt>
                <c:pt idx="38343">
                  <c:v>0.150159744408945</c:v>
                </c:pt>
                <c:pt idx="38344">
                  <c:v>0.14864864864864799</c:v>
                </c:pt>
                <c:pt idx="38345">
                  <c:v>0.29966329966329902</c:v>
                </c:pt>
                <c:pt idx="38346">
                  <c:v>0.175438596491228</c:v>
                </c:pt>
                <c:pt idx="38347">
                  <c:v>0.217105263157894</c:v>
                </c:pt>
                <c:pt idx="38348">
                  <c:v>0.195046439628483</c:v>
                </c:pt>
                <c:pt idx="38349">
                  <c:v>0.247706422018348</c:v>
                </c:pt>
                <c:pt idx="38350">
                  <c:v>0.31034482758620602</c:v>
                </c:pt>
                <c:pt idx="38351">
                  <c:v>0.29085872576177202</c:v>
                </c:pt>
                <c:pt idx="38352">
                  <c:v>0.25</c:v>
                </c:pt>
                <c:pt idx="38353">
                  <c:v>0.26605504587155898</c:v>
                </c:pt>
                <c:pt idx="38354">
                  <c:v>0.303896103896103</c:v>
                </c:pt>
                <c:pt idx="38355">
                  <c:v>0.291338582677165</c:v>
                </c:pt>
                <c:pt idx="38356">
                  <c:v>0.26035502958579798</c:v>
                </c:pt>
                <c:pt idx="38357">
                  <c:v>0.26190476190476097</c:v>
                </c:pt>
                <c:pt idx="38358">
                  <c:v>0.27976190476190399</c:v>
                </c:pt>
                <c:pt idx="38359">
                  <c:v>0.26993865030674802</c:v>
                </c:pt>
                <c:pt idx="38360">
                  <c:v>0.27647058823529402</c:v>
                </c:pt>
                <c:pt idx="38361">
                  <c:v>0.26479750778816102</c:v>
                </c:pt>
                <c:pt idx="38362">
                  <c:v>0.276729559748427</c:v>
                </c:pt>
                <c:pt idx="38363">
                  <c:v>0.23837209302325499</c:v>
                </c:pt>
                <c:pt idx="38364">
                  <c:v>0.25730994152046699</c:v>
                </c:pt>
                <c:pt idx="38365">
                  <c:v>0.23699421965317899</c:v>
                </c:pt>
                <c:pt idx="38366">
                  <c:v>0.25581395348837199</c:v>
                </c:pt>
                <c:pt idx="38367">
                  <c:v>0.25624999999999998</c:v>
                </c:pt>
                <c:pt idx="38368">
                  <c:v>0.28025477707006302</c:v>
                </c:pt>
                <c:pt idx="38369">
                  <c:v>0.30147058823529399</c:v>
                </c:pt>
                <c:pt idx="38370">
                  <c:v>0.31205673758865199</c:v>
                </c:pt>
                <c:pt idx="38371">
                  <c:v>0.38515901060070601</c:v>
                </c:pt>
                <c:pt idx="38372">
                  <c:v>0.33333333333333298</c:v>
                </c:pt>
                <c:pt idx="38373">
                  <c:v>0.337979094076655</c:v>
                </c:pt>
                <c:pt idx="38374">
                  <c:v>0.32225913621262398</c:v>
                </c:pt>
                <c:pt idx="38375">
                  <c:v>0.324414715719063</c:v>
                </c:pt>
                <c:pt idx="38376">
                  <c:v>0.298461538461538</c:v>
                </c:pt>
                <c:pt idx="38377">
                  <c:v>0.291139240506329</c:v>
                </c:pt>
                <c:pt idx="38378">
                  <c:v>0</c:v>
                </c:pt>
                <c:pt idx="38379">
                  <c:v>0</c:v>
                </c:pt>
                <c:pt idx="38380">
                  <c:v>0</c:v>
                </c:pt>
                <c:pt idx="38381">
                  <c:v>-2.8818443804035001E-3</c:v>
                </c:pt>
                <c:pt idx="38382">
                  <c:v>-2.9069767441860499E-3</c:v>
                </c:pt>
                <c:pt idx="38383">
                  <c:v>-1.02489019033675E-2</c:v>
                </c:pt>
                <c:pt idx="38384">
                  <c:v>-1.0432190760059501E-2</c:v>
                </c:pt>
                <c:pt idx="38385">
                  <c:v>-1.5197568389057701E-2</c:v>
                </c:pt>
                <c:pt idx="38386">
                  <c:v>-1.5082956259426701E-3</c:v>
                </c:pt>
                <c:pt idx="38387">
                  <c:v>1.7214397496087601E-2</c:v>
                </c:pt>
                <c:pt idx="38388">
                  <c:v>1.25786163522012E-2</c:v>
                </c:pt>
                <c:pt idx="38389">
                  <c:v>1.26582278481013E-2</c:v>
                </c:pt>
                <c:pt idx="38390">
                  <c:v>0.04</c:v>
                </c:pt>
                <c:pt idx="38391">
                  <c:v>4.0752351097178702E-2</c:v>
                </c:pt>
                <c:pt idx="38392">
                  <c:v>3.2467532467532499E-2</c:v>
                </c:pt>
                <c:pt idx="38393">
                  <c:v>8.31946755407653E-3</c:v>
                </c:pt>
                <c:pt idx="38394">
                  <c:v>4.55259026687597E-2</c:v>
                </c:pt>
                <c:pt idx="38395">
                  <c:v>6.4364207221350098E-2</c:v>
                </c:pt>
                <c:pt idx="38396">
                  <c:v>5.7750759878419398E-2</c:v>
                </c:pt>
                <c:pt idx="38397">
                  <c:v>3.85259631490786E-2</c:v>
                </c:pt>
                <c:pt idx="38398">
                  <c:v>4.2735042735042798E-2</c:v>
                </c:pt>
                <c:pt idx="38399">
                  <c:v>4.7781569965870303E-2</c:v>
                </c:pt>
                <c:pt idx="38400">
                  <c:v>0.117932148626817</c:v>
                </c:pt>
                <c:pt idx="38401">
                  <c:v>0.14989733059548199</c:v>
                </c:pt>
                <c:pt idx="38402">
                  <c:v>0.143442622950819</c:v>
                </c:pt>
                <c:pt idx="38403">
                  <c:v>0.1125</c:v>
                </c:pt>
                <c:pt idx="38404">
                  <c:v>0.13292433537832299</c:v>
                </c:pt>
                <c:pt idx="38405">
                  <c:v>0.13097713097713101</c:v>
                </c:pt>
                <c:pt idx="38406">
                  <c:v>0.141573033707865</c:v>
                </c:pt>
                <c:pt idx="38407">
                  <c:v>0.16312056737588601</c:v>
                </c:pt>
                <c:pt idx="38408">
                  <c:v>0.14754098360655701</c:v>
                </c:pt>
                <c:pt idx="38409">
                  <c:v>0.14893617021276601</c:v>
                </c:pt>
                <c:pt idx="38410">
                  <c:v>0.19612590799031401</c:v>
                </c:pt>
                <c:pt idx="38411">
                  <c:v>0.20588235294117599</c:v>
                </c:pt>
                <c:pt idx="38412">
                  <c:v>0.19248826291079801</c:v>
                </c:pt>
                <c:pt idx="38413">
                  <c:v>0.196172248803827</c:v>
                </c:pt>
                <c:pt idx="38414">
                  <c:v>0.202898550724637</c:v>
                </c:pt>
                <c:pt idx="38415">
                  <c:v>0.21538461538461501</c:v>
                </c:pt>
                <c:pt idx="38416">
                  <c:v>0.25</c:v>
                </c:pt>
                <c:pt idx="38417">
                  <c:v>0.27692307692307599</c:v>
                </c:pt>
                <c:pt idx="38418">
                  <c:v>0.22816901408450599</c:v>
                </c:pt>
                <c:pt idx="38419">
                  <c:v>0.276450511945392</c:v>
                </c:pt>
                <c:pt idx="38420">
                  <c:v>0.44868035190615801</c:v>
                </c:pt>
                <c:pt idx="38421">
                  <c:v>0.44954128440366897</c:v>
                </c:pt>
                <c:pt idx="38422">
                  <c:v>0.47826086956521702</c:v>
                </c:pt>
                <c:pt idx="38423">
                  <c:v>0.47802197802197799</c:v>
                </c:pt>
                <c:pt idx="38424">
                  <c:v>0.46994535519125602</c:v>
                </c:pt>
                <c:pt idx="38425">
                  <c:v>8.4985835694051295E-3</c:v>
                </c:pt>
                <c:pt idx="38426">
                  <c:v>9.2024539877299995E-3</c:v>
                </c:pt>
                <c:pt idx="38427">
                  <c:v>1.1811023622047201E-2</c:v>
                </c:pt>
                <c:pt idx="38428">
                  <c:v>2.34375E-2</c:v>
                </c:pt>
                <c:pt idx="38429">
                  <c:v>5.6074766355140799E-3</c:v>
                </c:pt>
                <c:pt idx="38430">
                  <c:v>1.7475728155339699E-2</c:v>
                </c:pt>
                <c:pt idx="38431">
                  <c:v>1.85567010309277E-2</c:v>
                </c:pt>
                <c:pt idx="38432">
                  <c:v>0</c:v>
                </c:pt>
                <c:pt idx="38433">
                  <c:v>3.2397408207343402E-2</c:v>
                </c:pt>
                <c:pt idx="38434">
                  <c:v>3.1578947368421102E-2</c:v>
                </c:pt>
                <c:pt idx="38435">
                  <c:v>3.3112582781456901E-2</c:v>
                </c:pt>
                <c:pt idx="38436">
                  <c:v>3.4168564920273398E-2</c:v>
                </c:pt>
                <c:pt idx="38437">
                  <c:v>3.3112582781456901E-2</c:v>
                </c:pt>
                <c:pt idx="38438">
                  <c:v>3.3707865168539401E-2</c:v>
                </c:pt>
                <c:pt idx="38439">
                  <c:v>3.34075723830735E-2</c:v>
                </c:pt>
                <c:pt idx="38440">
                  <c:v>7.1770334928229707E-2</c:v>
                </c:pt>
                <c:pt idx="38441">
                  <c:v>7.2463768115942101E-2</c:v>
                </c:pt>
                <c:pt idx="38442">
                  <c:v>7.3529411764705802E-2</c:v>
                </c:pt>
                <c:pt idx="38443">
                  <c:v>7.1770334928229707E-2</c:v>
                </c:pt>
                <c:pt idx="38444">
                  <c:v>7.3529411764705802E-2</c:v>
                </c:pt>
                <c:pt idx="38445">
                  <c:v>7.6530612244897794E-2</c:v>
                </c:pt>
                <c:pt idx="38446">
                  <c:v>7.8125E-2</c:v>
                </c:pt>
                <c:pt idx="38447">
                  <c:v>7.5757575757575593E-2</c:v>
                </c:pt>
                <c:pt idx="38448">
                  <c:v>7.4626865671641701E-2</c:v>
                </c:pt>
                <c:pt idx="38449">
                  <c:v>7.6923076923076802E-2</c:v>
                </c:pt>
                <c:pt idx="38450">
                  <c:v>6.8702290076335798E-2</c:v>
                </c:pt>
                <c:pt idx="38451">
                  <c:v>6.9053708439897596E-2</c:v>
                </c:pt>
                <c:pt idx="38452">
                  <c:v>8.8235294117646898E-2</c:v>
                </c:pt>
                <c:pt idx="38453">
                  <c:v>9.0452261306532597E-2</c:v>
                </c:pt>
                <c:pt idx="38454">
                  <c:v>8.9108910891089105E-2</c:v>
                </c:pt>
                <c:pt idx="38455">
                  <c:v>8.9108910891089105E-2</c:v>
                </c:pt>
                <c:pt idx="38456">
                  <c:v>6.2827225130890105E-2</c:v>
                </c:pt>
                <c:pt idx="38457">
                  <c:v>1.5463917525773099E-2</c:v>
                </c:pt>
                <c:pt idx="38458">
                  <c:v>-7.1258907363420604E-3</c:v>
                </c:pt>
                <c:pt idx="38459">
                  <c:v>-2.1276595744680701E-2</c:v>
                </c:pt>
                <c:pt idx="38460">
                  <c:v>-2.18978102189781E-2</c:v>
                </c:pt>
                <c:pt idx="38461">
                  <c:v>2.8037383177569899E-2</c:v>
                </c:pt>
                <c:pt idx="38462">
                  <c:v>-2.2004889975550002E-2</c:v>
                </c:pt>
                <c:pt idx="38463">
                  <c:v>2.8436018957346001E-2</c:v>
                </c:pt>
                <c:pt idx="38464">
                  <c:v>6.44391408114557E-2</c:v>
                </c:pt>
                <c:pt idx="38465">
                  <c:v>7.0496083550913802E-2</c:v>
                </c:pt>
                <c:pt idx="38466">
                  <c:v>6.7331670822942502E-2</c:v>
                </c:pt>
                <c:pt idx="38467">
                  <c:v>6.83544303797467E-2</c:v>
                </c:pt>
                <c:pt idx="38468">
                  <c:v>2.32558139534884E-2</c:v>
                </c:pt>
                <c:pt idx="38469">
                  <c:v>-2.18978102189781E-2</c:v>
                </c:pt>
                <c:pt idx="38470">
                  <c:v>-2.3498694516971199E-2</c:v>
                </c:pt>
                <c:pt idx="38471">
                  <c:v>-7.6487252124645799E-2</c:v>
                </c:pt>
                <c:pt idx="38472">
                  <c:v>-7.7809798270893404E-2</c:v>
                </c:pt>
                <c:pt idx="38473">
                  <c:v>-7.5630252100840206E-2</c:v>
                </c:pt>
                <c:pt idx="38474">
                  <c:v>-7.5630252100840206E-2</c:v>
                </c:pt>
                <c:pt idx="38475">
                  <c:v>-0.154285714285714</c:v>
                </c:pt>
                <c:pt idx="38476">
                  <c:v>2.17917675544794E-2</c:v>
                </c:pt>
                <c:pt idx="38477">
                  <c:v>2.2443890274314201E-2</c:v>
                </c:pt>
                <c:pt idx="38478">
                  <c:v>2.4128686327077702E-2</c:v>
                </c:pt>
                <c:pt idx="38479">
                  <c:v>-0.09</c:v>
                </c:pt>
                <c:pt idx="38480">
                  <c:v>2.6905829596412599E-2</c:v>
                </c:pt>
                <c:pt idx="38481">
                  <c:v>2.7777777777777599E-2</c:v>
                </c:pt>
                <c:pt idx="38482">
                  <c:v>3.6144578313252997E-2</c:v>
                </c:pt>
                <c:pt idx="38483">
                  <c:v>3.6809815950920199E-2</c:v>
                </c:pt>
                <c:pt idx="38484">
                  <c:v>4.91803278688525E-2</c:v>
                </c:pt>
                <c:pt idx="38485">
                  <c:v>2.4590163934426101E-2</c:v>
                </c:pt>
                <c:pt idx="38486">
                  <c:v>3.9647577092511099E-2</c:v>
                </c:pt>
                <c:pt idx="38487">
                  <c:v>1.78571428571427E-2</c:v>
                </c:pt>
                <c:pt idx="38488">
                  <c:v>0.10891089108910899</c:v>
                </c:pt>
                <c:pt idx="38489">
                  <c:v>0.107692307692307</c:v>
                </c:pt>
                <c:pt idx="38490">
                  <c:v>0.14563106796116401</c:v>
                </c:pt>
                <c:pt idx="38491">
                  <c:v>0.113821138211382</c:v>
                </c:pt>
                <c:pt idx="38492">
                  <c:v>0.138211382113821</c:v>
                </c:pt>
                <c:pt idx="38493">
                  <c:v>0.16346153846153799</c:v>
                </c:pt>
                <c:pt idx="38494">
                  <c:v>0.17708333333333301</c:v>
                </c:pt>
                <c:pt idx="38495">
                  <c:v>0.183673469387755</c:v>
                </c:pt>
                <c:pt idx="38496">
                  <c:v>0.237623762376237</c:v>
                </c:pt>
                <c:pt idx="38497">
                  <c:v>0.23232323232323199</c:v>
                </c:pt>
                <c:pt idx="38498">
                  <c:v>0.162303664921465</c:v>
                </c:pt>
                <c:pt idx="38499">
                  <c:v>0.16062176165803099</c:v>
                </c:pt>
                <c:pt idx="38500">
                  <c:v>0.20535714285714199</c:v>
                </c:pt>
                <c:pt idx="38501">
                  <c:v>0.242990654205607</c:v>
                </c:pt>
                <c:pt idx="38502">
                  <c:v>0.19371727748691001</c:v>
                </c:pt>
                <c:pt idx="38503">
                  <c:v>0.135135135135135</c:v>
                </c:pt>
                <c:pt idx="38504">
                  <c:v>0.10784313725490199</c:v>
                </c:pt>
                <c:pt idx="38505">
                  <c:v>-4.2674253200569697E-3</c:v>
                </c:pt>
                <c:pt idx="38506">
                  <c:v>-5.0420168067226703E-3</c:v>
                </c:pt>
                <c:pt idx="38507">
                  <c:v>1.0752688172042999E-2</c:v>
                </c:pt>
                <c:pt idx="38508">
                  <c:v>1.09090909090909E-2</c:v>
                </c:pt>
                <c:pt idx="38509">
                  <c:v>1.19047619047618E-2</c:v>
                </c:pt>
                <c:pt idx="38510">
                  <c:v>1.28755364806867E-2</c:v>
                </c:pt>
                <c:pt idx="38511">
                  <c:v>-3.18471337579617E-2</c:v>
                </c:pt>
                <c:pt idx="38512">
                  <c:v>-3.6674816625916699E-2</c:v>
                </c:pt>
                <c:pt idx="38513">
                  <c:v>-1.4150943396226299E-2</c:v>
                </c:pt>
                <c:pt idx="38514">
                  <c:v>-2.1377672209026199E-2</c:v>
                </c:pt>
                <c:pt idx="38515">
                  <c:v>-2.18978102189781E-2</c:v>
                </c:pt>
                <c:pt idx="38516">
                  <c:v>4.3478260869565098E-2</c:v>
                </c:pt>
                <c:pt idx="38517">
                  <c:v>4.30622009569376E-2</c:v>
                </c:pt>
                <c:pt idx="38518">
                  <c:v>3.35570469798658E-2</c:v>
                </c:pt>
                <c:pt idx="38519">
                  <c:v>0.13215859030836899</c:v>
                </c:pt>
                <c:pt idx="38520">
                  <c:v>0.126582278481012</c:v>
                </c:pt>
                <c:pt idx="38521">
                  <c:v>0.144230769230769</c:v>
                </c:pt>
                <c:pt idx="38522">
                  <c:v>0.13043478260869501</c:v>
                </c:pt>
                <c:pt idx="38523">
                  <c:v>0.13761467889908199</c:v>
                </c:pt>
                <c:pt idx="38524">
                  <c:v>6.3559322033898302E-2</c:v>
                </c:pt>
                <c:pt idx="38525">
                  <c:v>6.3559322033898302E-2</c:v>
                </c:pt>
                <c:pt idx="38526">
                  <c:v>6.7567567567567502E-2</c:v>
                </c:pt>
                <c:pt idx="38527">
                  <c:v>7.0422535211267498E-2</c:v>
                </c:pt>
                <c:pt idx="38528">
                  <c:v>0.138964577656675</c:v>
                </c:pt>
                <c:pt idx="38529">
                  <c:v>0.145299145299145</c:v>
                </c:pt>
                <c:pt idx="38530">
                  <c:v>9.5652173913043301E-2</c:v>
                </c:pt>
                <c:pt idx="38531">
                  <c:v>9.6774193548386997E-2</c:v>
                </c:pt>
                <c:pt idx="38532">
                  <c:v>9.9099099099099197E-2</c:v>
                </c:pt>
                <c:pt idx="38533">
                  <c:v>9.7922848664688297E-2</c:v>
                </c:pt>
                <c:pt idx="38534">
                  <c:v>0.10280373831775599</c:v>
                </c:pt>
                <c:pt idx="38535">
                  <c:v>0.16504854368932001</c:v>
                </c:pt>
                <c:pt idx="38536">
                  <c:v>0.145299145299145</c:v>
                </c:pt>
                <c:pt idx="38537">
                  <c:v>0.155015197568389</c:v>
                </c:pt>
                <c:pt idx="38538">
                  <c:v>7.1428571428571397E-2</c:v>
                </c:pt>
                <c:pt idx="38539">
                  <c:v>0.24099722991689701</c:v>
                </c:pt>
                <c:pt idx="38540">
                  <c:v>0.11936339522546401</c:v>
                </c:pt>
                <c:pt idx="38541">
                  <c:v>0.134328358208955</c:v>
                </c:pt>
                <c:pt idx="38542">
                  <c:v>0.111801242236024</c:v>
                </c:pt>
                <c:pt idx="38543">
                  <c:v>0.121621621621621</c:v>
                </c:pt>
                <c:pt idx="38544">
                  <c:v>0.12080536912751599</c:v>
                </c:pt>
                <c:pt idx="38545">
                  <c:v>0.201277955271565</c:v>
                </c:pt>
                <c:pt idx="38546">
                  <c:v>0.215017064846416</c:v>
                </c:pt>
                <c:pt idx="38547">
                  <c:v>0.21212121212121199</c:v>
                </c:pt>
                <c:pt idx="38548">
                  <c:v>0.21355932203389799</c:v>
                </c:pt>
                <c:pt idx="38549">
                  <c:v>0.22909090909090901</c:v>
                </c:pt>
                <c:pt idx="38550">
                  <c:v>0.23954372623574099</c:v>
                </c:pt>
                <c:pt idx="38551">
                  <c:v>0.235955056179775</c:v>
                </c:pt>
                <c:pt idx="38552">
                  <c:v>0.21509433962264099</c:v>
                </c:pt>
                <c:pt idx="38553">
                  <c:v>0.31481481481481399</c:v>
                </c:pt>
                <c:pt idx="38554">
                  <c:v>0.16239316239316201</c:v>
                </c:pt>
                <c:pt idx="38555">
                  <c:v>0.26086956521739102</c:v>
                </c:pt>
                <c:pt idx="38556">
                  <c:v>0.31343283582089498</c:v>
                </c:pt>
                <c:pt idx="38557">
                  <c:v>0.31343283582089498</c:v>
                </c:pt>
                <c:pt idx="38558">
                  <c:v>0.33333333333333298</c:v>
                </c:pt>
                <c:pt idx="38559">
                  <c:v>0.30364372469635598</c:v>
                </c:pt>
                <c:pt idx="38560">
                  <c:v>-4.2313117066290398E-3</c:v>
                </c:pt>
                <c:pt idx="38561">
                  <c:v>-4.9916805324459104E-3</c:v>
                </c:pt>
                <c:pt idx="38562">
                  <c:v>-1.60427807486631E-2</c:v>
                </c:pt>
                <c:pt idx="38563">
                  <c:v>-1.04529616724737E-2</c:v>
                </c:pt>
                <c:pt idx="38564">
                  <c:v>-2.2471910112359599E-2</c:v>
                </c:pt>
                <c:pt idx="38565">
                  <c:v>-2.2900763358778501E-2</c:v>
                </c:pt>
                <c:pt idx="38566">
                  <c:v>-2.32558139534884E-2</c:v>
                </c:pt>
                <c:pt idx="38567">
                  <c:v>-2.62008733624454E-2</c:v>
                </c:pt>
                <c:pt idx="38568">
                  <c:v>-2.70270270270269E-2</c:v>
                </c:pt>
                <c:pt idx="38569">
                  <c:v>5.0119331742243402E-2</c:v>
                </c:pt>
                <c:pt idx="38570">
                  <c:v>5.3435114503816702E-2</c:v>
                </c:pt>
                <c:pt idx="38571">
                  <c:v>6.25E-2</c:v>
                </c:pt>
                <c:pt idx="38572">
                  <c:v>-8.7640449438202095E-2</c:v>
                </c:pt>
                <c:pt idx="38573">
                  <c:v>1.42857142857142E-2</c:v>
                </c:pt>
                <c:pt idx="38574">
                  <c:v>1.3824884792626699E-2</c:v>
                </c:pt>
                <c:pt idx="38575">
                  <c:v>-2.18978102189781E-2</c:v>
                </c:pt>
                <c:pt idx="38576">
                  <c:v>-4.5918367346938702E-2</c:v>
                </c:pt>
                <c:pt idx="38577">
                  <c:v>-5.1428571428571303E-2</c:v>
                </c:pt>
                <c:pt idx="38578">
                  <c:v>-4.8387096774193498E-2</c:v>
                </c:pt>
                <c:pt idx="38579">
                  <c:v>0</c:v>
                </c:pt>
                <c:pt idx="38580">
                  <c:v>6.5015479876161006E-2</c:v>
                </c:pt>
                <c:pt idx="38581">
                  <c:v>5.4263565891472902E-2</c:v>
                </c:pt>
                <c:pt idx="38582">
                  <c:v>4.7318611987381597E-2</c:v>
                </c:pt>
                <c:pt idx="38583">
                  <c:v>4.5317220543806602E-2</c:v>
                </c:pt>
                <c:pt idx="38584">
                  <c:v>3.6363636363636299E-2</c:v>
                </c:pt>
                <c:pt idx="38585">
                  <c:v>9.8039215686274606E-2</c:v>
                </c:pt>
                <c:pt idx="38586">
                  <c:v>0.10416666666666601</c:v>
                </c:pt>
                <c:pt idx="38587">
                  <c:v>0.111940298507462</c:v>
                </c:pt>
                <c:pt idx="38588">
                  <c:v>8.3798882681564296E-2</c:v>
                </c:pt>
                <c:pt idx="38589">
                  <c:v>9.5652173913043301E-2</c:v>
                </c:pt>
                <c:pt idx="38590">
                  <c:v>8.5227272727272693E-2</c:v>
                </c:pt>
                <c:pt idx="38591">
                  <c:v>0.19723183391003399</c:v>
                </c:pt>
                <c:pt idx="38592">
                  <c:v>0.31034482758620602</c:v>
                </c:pt>
                <c:pt idx="38593">
                  <c:v>0.33333333333333298</c:v>
                </c:pt>
                <c:pt idx="38594">
                  <c:v>0.31797235023041398</c:v>
                </c:pt>
                <c:pt idx="38595">
                  <c:v>0.31797235023041398</c:v>
                </c:pt>
                <c:pt idx="38596">
                  <c:v>0.327014218009478</c:v>
                </c:pt>
                <c:pt idx="38597">
                  <c:v>0.30841121495327001</c:v>
                </c:pt>
                <c:pt idx="38598">
                  <c:v>0.32057416267942501</c:v>
                </c:pt>
                <c:pt idx="38599">
                  <c:v>0.34272300469483502</c:v>
                </c:pt>
                <c:pt idx="38600">
                  <c:v>0.27547169811320699</c:v>
                </c:pt>
                <c:pt idx="38601">
                  <c:v>0.183098591549295</c:v>
                </c:pt>
                <c:pt idx="38602">
                  <c:v>0.24579124579124501</c:v>
                </c:pt>
                <c:pt idx="38603">
                  <c:v>0.217910447761193</c:v>
                </c:pt>
                <c:pt idx="38604">
                  <c:v>0.237785016286645</c:v>
                </c:pt>
                <c:pt idx="38605">
                  <c:v>0.24579124579124501</c:v>
                </c:pt>
                <c:pt idx="38606">
                  <c:v>0.24542124542124499</c:v>
                </c:pt>
                <c:pt idx="38607">
                  <c:v>0.33043478260869502</c:v>
                </c:pt>
                <c:pt idx="38608">
                  <c:v>0.26693227091633398</c:v>
                </c:pt>
                <c:pt idx="38609">
                  <c:v>0.32319391634980899</c:v>
                </c:pt>
                <c:pt idx="38610">
                  <c:v>0.22088353413654599</c:v>
                </c:pt>
                <c:pt idx="38611">
                  <c:v>0.195729537366547</c:v>
                </c:pt>
                <c:pt idx="38612">
                  <c:v>0.26206896551724101</c:v>
                </c:pt>
                <c:pt idx="38613">
                  <c:v>0.35483870967741898</c:v>
                </c:pt>
                <c:pt idx="38614">
                  <c:v>0.32575757575757502</c:v>
                </c:pt>
                <c:pt idx="38615">
                  <c:v>0.34275618374558298</c:v>
                </c:pt>
                <c:pt idx="38616">
                  <c:v>0.35460992907801397</c:v>
                </c:pt>
                <c:pt idx="38617">
                  <c:v>0.22600619195046401</c:v>
                </c:pt>
                <c:pt idx="38618">
                  <c:v>0.164556962025316</c:v>
                </c:pt>
                <c:pt idx="38619">
                  <c:v>0.17931034482758601</c:v>
                </c:pt>
                <c:pt idx="38620">
                  <c:v>0.15625</c:v>
                </c:pt>
                <c:pt idx="38621">
                  <c:v>0.168627450980392</c:v>
                </c:pt>
                <c:pt idx="38622">
                  <c:v>0.19282511210762299</c:v>
                </c:pt>
                <c:pt idx="38623">
                  <c:v>0.24074074074074001</c:v>
                </c:pt>
                <c:pt idx="38624">
                  <c:v>0.17695473251028801</c:v>
                </c:pt>
                <c:pt idx="38625">
                  <c:v>0.25311203319502001</c:v>
                </c:pt>
                <c:pt idx="38626">
                  <c:v>0.19259259259259201</c:v>
                </c:pt>
                <c:pt idx="38627">
                  <c:v>0.19855595667869999</c:v>
                </c:pt>
                <c:pt idx="38628">
                  <c:v>0.18394648829431401</c:v>
                </c:pt>
                <c:pt idx="38629">
                  <c:v>0.194888178913738</c:v>
                </c:pt>
                <c:pt idx="38630">
                  <c:v>0.205673758865248</c:v>
                </c:pt>
                <c:pt idx="38631">
                  <c:v>0.21708185053380699</c:v>
                </c:pt>
                <c:pt idx="38632">
                  <c:v>0.206779661016949</c:v>
                </c:pt>
                <c:pt idx="38633">
                  <c:v>0.21554770318021199</c:v>
                </c:pt>
                <c:pt idx="38634">
                  <c:v>0.21554770318021199</c:v>
                </c:pt>
                <c:pt idx="38635">
                  <c:v>0.25</c:v>
                </c:pt>
                <c:pt idx="38636">
                  <c:v>0.208191126279863</c:v>
                </c:pt>
                <c:pt idx="38637">
                  <c:v>0.22222222222222199</c:v>
                </c:pt>
                <c:pt idx="38638">
                  <c:v>0.246153846153846</c:v>
                </c:pt>
                <c:pt idx="38639">
                  <c:v>0.27826086956521701</c:v>
                </c:pt>
                <c:pt idx="38640">
                  <c:v>0.20164609053497901</c:v>
                </c:pt>
                <c:pt idx="38641">
                  <c:v>0.215859030837004</c:v>
                </c:pt>
                <c:pt idx="38642">
                  <c:v>0.26486486486486399</c:v>
                </c:pt>
                <c:pt idx="38643">
                  <c:v>0.31210191082802502</c:v>
                </c:pt>
                <c:pt idx="38644">
                  <c:v>0.205020920502092</c:v>
                </c:pt>
                <c:pt idx="38645">
                  <c:v>0.33043478260869502</c:v>
                </c:pt>
                <c:pt idx="38646">
                  <c:v>0.30543933054393302</c:v>
                </c:pt>
                <c:pt idx="38647">
                  <c:v>0.30172413793103398</c:v>
                </c:pt>
                <c:pt idx="38648">
                  <c:v>-4.2674253200569697E-3</c:v>
                </c:pt>
                <c:pt idx="38649">
                  <c:v>-4.2674253200569697E-3</c:v>
                </c:pt>
                <c:pt idx="38650">
                  <c:v>-5.2910052910053402E-3</c:v>
                </c:pt>
                <c:pt idx="38651">
                  <c:v>-5.7803468208093003E-3</c:v>
                </c:pt>
                <c:pt idx="38652">
                  <c:v>-6.77200902934527E-3</c:v>
                </c:pt>
                <c:pt idx="38653">
                  <c:v>1.43540669856458E-2</c:v>
                </c:pt>
                <c:pt idx="38654">
                  <c:v>-1.43540669856458E-2</c:v>
                </c:pt>
                <c:pt idx="38655">
                  <c:v>-1.43540669856458E-2</c:v>
                </c:pt>
                <c:pt idx="38656">
                  <c:v>-1.5873015873015799E-2</c:v>
                </c:pt>
                <c:pt idx="38657">
                  <c:v>-1.46341463414634E-2</c:v>
                </c:pt>
                <c:pt idx="38658">
                  <c:v>-1.3636363636363599E-2</c:v>
                </c:pt>
                <c:pt idx="38659">
                  <c:v>3.3707865168539401E-2</c:v>
                </c:pt>
                <c:pt idx="38660">
                  <c:v>7.2580645161290203E-2</c:v>
                </c:pt>
                <c:pt idx="38661">
                  <c:v>8.9463220675944199E-2</c:v>
                </c:pt>
                <c:pt idx="38662">
                  <c:v>7.9646017699114904E-2</c:v>
                </c:pt>
                <c:pt idx="38663">
                  <c:v>8.9463220675944199E-2</c:v>
                </c:pt>
                <c:pt idx="38664">
                  <c:v>5.0632911392405097E-2</c:v>
                </c:pt>
                <c:pt idx="38665">
                  <c:v>4.91803278688525E-2</c:v>
                </c:pt>
                <c:pt idx="38666">
                  <c:v>5.2173913043478098E-2</c:v>
                </c:pt>
                <c:pt idx="38667">
                  <c:v>5.0420168067226899E-2</c:v>
                </c:pt>
                <c:pt idx="38668">
                  <c:v>4.22535211267605E-2</c:v>
                </c:pt>
                <c:pt idx="38669">
                  <c:v>3.98481973434534E-2</c:v>
                </c:pt>
                <c:pt idx="38670">
                  <c:v>4.0776699029126201E-2</c:v>
                </c:pt>
                <c:pt idx="38671">
                  <c:v>4.9411764705882197E-2</c:v>
                </c:pt>
                <c:pt idx="38672">
                  <c:v>8.2949308755760398E-2</c:v>
                </c:pt>
                <c:pt idx="38673">
                  <c:v>9.18367346938775E-2</c:v>
                </c:pt>
                <c:pt idx="38674">
                  <c:v>5.0602409638554197E-2</c:v>
                </c:pt>
                <c:pt idx="38675">
                  <c:v>4.6563192904656298E-2</c:v>
                </c:pt>
                <c:pt idx="38676">
                  <c:v>2.48962655601658E-2</c:v>
                </c:pt>
                <c:pt idx="38677">
                  <c:v>7.9429735234215898E-2</c:v>
                </c:pt>
                <c:pt idx="38678">
                  <c:v>6.3394683026584797E-2</c:v>
                </c:pt>
                <c:pt idx="38679">
                  <c:v>6.6381156316916504E-2</c:v>
                </c:pt>
                <c:pt idx="38680">
                  <c:v>6.6381156316916504E-2</c:v>
                </c:pt>
                <c:pt idx="38681">
                  <c:v>7.3593073593073599E-2</c:v>
                </c:pt>
                <c:pt idx="38682">
                  <c:v>7.3286052009456204E-2</c:v>
                </c:pt>
                <c:pt idx="38683">
                  <c:v>8.35443037974683E-2</c:v>
                </c:pt>
                <c:pt idx="38684">
                  <c:v>7.6212471131639606E-2</c:v>
                </c:pt>
                <c:pt idx="38685">
                  <c:v>7.6923076923076802E-2</c:v>
                </c:pt>
                <c:pt idx="38686">
                  <c:v>7.0093457943925103E-2</c:v>
                </c:pt>
                <c:pt idx="38687">
                  <c:v>8.2417582417582305E-2</c:v>
                </c:pt>
                <c:pt idx="38688">
                  <c:v>8.0597014925373106E-2</c:v>
                </c:pt>
                <c:pt idx="38689">
                  <c:v>8.3591331269349894E-2</c:v>
                </c:pt>
                <c:pt idx="38690">
                  <c:v>7.7363896848137603E-2</c:v>
                </c:pt>
                <c:pt idx="38691">
                  <c:v>8.4057971014492805E-2</c:v>
                </c:pt>
                <c:pt idx="38692">
                  <c:v>7.4712643678160801E-2</c:v>
                </c:pt>
                <c:pt idx="38693">
                  <c:v>7.6023391812865396E-2</c:v>
                </c:pt>
                <c:pt idx="38694">
                  <c:v>7.6470588235293999E-2</c:v>
                </c:pt>
                <c:pt idx="38695">
                  <c:v>9.4462540716612406E-2</c:v>
                </c:pt>
                <c:pt idx="38696">
                  <c:v>0.192727272727272</c:v>
                </c:pt>
                <c:pt idx="38697">
                  <c:v>0.201438848920863</c:v>
                </c:pt>
                <c:pt idx="38698">
                  <c:v>0.109034267912772</c:v>
                </c:pt>
                <c:pt idx="38699">
                  <c:v>0.109717868338558</c:v>
                </c:pt>
                <c:pt idx="38700">
                  <c:v>0.13207547169811301</c:v>
                </c:pt>
                <c:pt idx="38701">
                  <c:v>0.130111524163568</c:v>
                </c:pt>
                <c:pt idx="38702">
                  <c:v>0.12635379061371799</c:v>
                </c:pt>
                <c:pt idx="38703">
                  <c:v>0.116279069767441</c:v>
                </c:pt>
                <c:pt idx="38704">
                  <c:v>0.109034267912772</c:v>
                </c:pt>
                <c:pt idx="38705">
                  <c:v>0.109034267912772</c:v>
                </c:pt>
                <c:pt idx="38706">
                  <c:v>0.10062893081761</c:v>
                </c:pt>
                <c:pt idx="38707">
                  <c:v>0.10062893081761</c:v>
                </c:pt>
                <c:pt idx="38708">
                  <c:v>0.10126582278481</c:v>
                </c:pt>
                <c:pt idx="38709">
                  <c:v>0.21690140845070399</c:v>
                </c:pt>
                <c:pt idx="38710">
                  <c:v>0.202247191011236</c:v>
                </c:pt>
                <c:pt idx="38711">
                  <c:v>0.220858895705521</c:v>
                </c:pt>
                <c:pt idx="38712">
                  <c:v>0.24620060790273501</c:v>
                </c:pt>
                <c:pt idx="38713">
                  <c:v>0.24620060790273501</c:v>
                </c:pt>
                <c:pt idx="38714">
                  <c:v>0.265822784810126</c:v>
                </c:pt>
                <c:pt idx="38715">
                  <c:v>0.265822784810126</c:v>
                </c:pt>
                <c:pt idx="38716">
                  <c:v>0.308823529411764</c:v>
                </c:pt>
                <c:pt idx="38717">
                  <c:v>0.33333333333333298</c:v>
                </c:pt>
                <c:pt idx="38718">
                  <c:v>0.28571428571428498</c:v>
                </c:pt>
                <c:pt idx="38719">
                  <c:v>0.28965517241379302</c:v>
                </c:pt>
                <c:pt idx="38720">
                  <c:v>0.28767123287671198</c:v>
                </c:pt>
                <c:pt idx="38721">
                  <c:v>0.28571428571428498</c:v>
                </c:pt>
                <c:pt idx="38722">
                  <c:v>0.29370629370629298</c:v>
                </c:pt>
                <c:pt idx="38723">
                  <c:v>0.33574007220216601</c:v>
                </c:pt>
                <c:pt idx="38724">
                  <c:v>0.26881720430107497</c:v>
                </c:pt>
                <c:pt idx="38725">
                  <c:v>0.36170212765957399</c:v>
                </c:pt>
                <c:pt idx="38726">
                  <c:v>0.28735632183908</c:v>
                </c:pt>
                <c:pt idx="38727">
                  <c:v>0.31914893617021201</c:v>
                </c:pt>
                <c:pt idx="38728">
                  <c:v>0.316455696202531</c:v>
                </c:pt>
                <c:pt idx="38729">
                  <c:v>0.31380753138075301</c:v>
                </c:pt>
                <c:pt idx="38730">
                  <c:v>0.26315789473684198</c:v>
                </c:pt>
                <c:pt idx="38731">
                  <c:v>0.30693069306930698</c:v>
                </c:pt>
                <c:pt idx="38732">
                  <c:v>0.326315789473684</c:v>
                </c:pt>
                <c:pt idx="38733">
                  <c:v>0.30097087378640702</c:v>
                </c:pt>
                <c:pt idx="38734">
                  <c:v>0.31958762886597902</c:v>
                </c:pt>
                <c:pt idx="38735">
                  <c:v>0.360902255639097</c:v>
                </c:pt>
                <c:pt idx="38736">
                  <c:v>0.28825622775800702</c:v>
                </c:pt>
                <c:pt idx="38737">
                  <c:v>0.32270916334661298</c:v>
                </c:pt>
                <c:pt idx="38738">
                  <c:v>0.292418772563176</c:v>
                </c:pt>
                <c:pt idx="38739">
                  <c:v>0.30566037735849</c:v>
                </c:pt>
                <c:pt idx="38740">
                  <c:v>0.30337078651685401</c:v>
                </c:pt>
                <c:pt idx="38741">
                  <c:v>0.41052631578947302</c:v>
                </c:pt>
                <c:pt idx="38742">
                  <c:v>0.42857142857142799</c:v>
                </c:pt>
                <c:pt idx="38743">
                  <c:v>0.42238267148014402</c:v>
                </c:pt>
                <c:pt idx="38744">
                  <c:v>0.41137123745819298</c:v>
                </c:pt>
                <c:pt idx="38745">
                  <c:v>0.43708609271523102</c:v>
                </c:pt>
                <c:pt idx="38746">
                  <c:v>0.47955390334572501</c:v>
                </c:pt>
                <c:pt idx="38747">
                  <c:v>0.50364963503649596</c:v>
                </c:pt>
                <c:pt idx="38748">
                  <c:v>0.52671755725190805</c:v>
                </c:pt>
                <c:pt idx="38749">
                  <c:v>0.59482758620689602</c:v>
                </c:pt>
                <c:pt idx="38750">
                  <c:v>0.59482758620689602</c:v>
                </c:pt>
                <c:pt idx="38751">
                  <c:v>0.6</c:v>
                </c:pt>
                <c:pt idx="38752">
                  <c:v>-8.4985835694051295E-3</c:v>
                </c:pt>
                <c:pt idx="38753">
                  <c:v>-9.2024539877299995E-3</c:v>
                </c:pt>
                <c:pt idx="38754">
                  <c:v>-1.12781954887217E-2</c:v>
                </c:pt>
                <c:pt idx="38755">
                  <c:v>-4.8780487804878002E-2</c:v>
                </c:pt>
                <c:pt idx="38756">
                  <c:v>8.0428954423592495E-3</c:v>
                </c:pt>
                <c:pt idx="38757">
                  <c:v>-0.109375</c:v>
                </c:pt>
                <c:pt idx="38758">
                  <c:v>7.5187969924812503E-3</c:v>
                </c:pt>
                <c:pt idx="38759">
                  <c:v>-7.4812967581048204E-3</c:v>
                </c:pt>
                <c:pt idx="38760">
                  <c:v>7.44416873449127E-3</c:v>
                </c:pt>
                <c:pt idx="38761">
                  <c:v>9.0634441087613597E-3</c:v>
                </c:pt>
                <c:pt idx="38762">
                  <c:v>9.6463022508037604E-3</c:v>
                </c:pt>
                <c:pt idx="38763">
                  <c:v>-0.169491525423728</c:v>
                </c:pt>
                <c:pt idx="38764">
                  <c:v>8.4507042253520997E-3</c:v>
                </c:pt>
                <c:pt idx="38765">
                  <c:v>-1.6949152542372801E-2</c:v>
                </c:pt>
                <c:pt idx="38766">
                  <c:v>-8.4985835694051295E-3</c:v>
                </c:pt>
                <c:pt idx="38767">
                  <c:v>-1.7045454545454499E-2</c:v>
                </c:pt>
                <c:pt idx="38768">
                  <c:v>9.0634441087613597E-3</c:v>
                </c:pt>
                <c:pt idx="38769">
                  <c:v>3.0395136778116299E-3</c:v>
                </c:pt>
                <c:pt idx="38770">
                  <c:v>9.2879256965945293E-3</c:v>
                </c:pt>
                <c:pt idx="38771">
                  <c:v>3.1152647975076701E-3</c:v>
                </c:pt>
                <c:pt idx="38772">
                  <c:v>3.4364261168384701E-3</c:v>
                </c:pt>
                <c:pt idx="38773">
                  <c:v>-6.8965517241379396E-3</c:v>
                </c:pt>
                <c:pt idx="38774">
                  <c:v>2.8571428571428401E-2</c:v>
                </c:pt>
                <c:pt idx="38775">
                  <c:v>9.0163934426229497E-2</c:v>
                </c:pt>
                <c:pt idx="38776">
                  <c:v>8.9430894308942993E-2</c:v>
                </c:pt>
                <c:pt idx="38777">
                  <c:v>2.5830258302583099E-2</c:v>
                </c:pt>
                <c:pt idx="38778">
                  <c:v>6.2992125984251995E-2</c:v>
                </c:pt>
                <c:pt idx="38779">
                  <c:v>6.8965517241379198E-2</c:v>
                </c:pt>
                <c:pt idx="38780">
                  <c:v>6.4516129032257993E-2</c:v>
                </c:pt>
                <c:pt idx="38781">
                  <c:v>3.4146341463414602E-2</c:v>
                </c:pt>
                <c:pt idx="38782">
                  <c:v>3.5897435897435902E-2</c:v>
                </c:pt>
                <c:pt idx="38783">
                  <c:v>0.10204081632653</c:v>
                </c:pt>
                <c:pt idx="38784">
                  <c:v>0.15343915343915299</c:v>
                </c:pt>
                <c:pt idx="38785">
                  <c:v>0.107981220657277</c:v>
                </c:pt>
                <c:pt idx="38786">
                  <c:v>0.12195121951219499</c:v>
                </c:pt>
                <c:pt idx="38787">
                  <c:v>4.6728971962616703E-2</c:v>
                </c:pt>
                <c:pt idx="38788">
                  <c:v>6.2200956937799E-2</c:v>
                </c:pt>
                <c:pt idx="38789">
                  <c:v>4.2372881355932299E-2</c:v>
                </c:pt>
                <c:pt idx="38790">
                  <c:v>6.9090909090908995E-2</c:v>
                </c:pt>
                <c:pt idx="38791">
                  <c:v>8.2089552238805805E-2</c:v>
                </c:pt>
                <c:pt idx="38792">
                  <c:v>5.0193050193050003E-2</c:v>
                </c:pt>
                <c:pt idx="38793">
                  <c:v>0.108527131782945</c:v>
                </c:pt>
                <c:pt idx="38794">
                  <c:v>0.122807017543859</c:v>
                </c:pt>
                <c:pt idx="38795">
                  <c:v>0.16894977168949701</c:v>
                </c:pt>
                <c:pt idx="38796">
                  <c:v>0.12068965517241299</c:v>
                </c:pt>
                <c:pt idx="38797">
                  <c:v>0.21912350597609501</c:v>
                </c:pt>
                <c:pt idx="38798">
                  <c:v>0.19999999999999901</c:v>
                </c:pt>
                <c:pt idx="38799">
                  <c:v>0.24576271186440601</c:v>
                </c:pt>
                <c:pt idx="38800">
                  <c:v>0.205020920502092</c:v>
                </c:pt>
                <c:pt idx="38801">
                  <c:v>0.25438596491227999</c:v>
                </c:pt>
                <c:pt idx="38802">
                  <c:v>0.22033898305084701</c:v>
                </c:pt>
                <c:pt idx="38803">
                  <c:v>0.14049586776859499</c:v>
                </c:pt>
                <c:pt idx="38804">
                  <c:v>0.149999999999999</c:v>
                </c:pt>
                <c:pt idx="38805">
                  <c:v>0.15537848605577601</c:v>
                </c:pt>
                <c:pt idx="38806">
                  <c:v>0.14285714285714199</c:v>
                </c:pt>
                <c:pt idx="38807">
                  <c:v>4.2674253200569697E-3</c:v>
                </c:pt>
                <c:pt idx="38808">
                  <c:v>4.6224961479199803E-3</c:v>
                </c:pt>
                <c:pt idx="38809">
                  <c:v>-1.3201320132013101E-2</c:v>
                </c:pt>
                <c:pt idx="38810">
                  <c:v>1.9960079840319802E-3</c:v>
                </c:pt>
                <c:pt idx="38811">
                  <c:v>-0.111510791366906</c:v>
                </c:pt>
                <c:pt idx="38812">
                  <c:v>-9.2436974789915805E-2</c:v>
                </c:pt>
                <c:pt idx="38813">
                  <c:v>-0.100642398286938</c:v>
                </c:pt>
                <c:pt idx="38814">
                  <c:v>3.7209302325581499E-2</c:v>
                </c:pt>
                <c:pt idx="38815">
                  <c:v>3.31753554502369E-2</c:v>
                </c:pt>
                <c:pt idx="38816">
                  <c:v>4.8421052631578899E-2</c:v>
                </c:pt>
                <c:pt idx="38817">
                  <c:v>4.9250535331905702E-2</c:v>
                </c:pt>
                <c:pt idx="38818">
                  <c:v>5.2391799544419103E-2</c:v>
                </c:pt>
                <c:pt idx="38819">
                  <c:v>4.54545454545454E-2</c:v>
                </c:pt>
                <c:pt idx="38820">
                  <c:v>0.13569937369519799</c:v>
                </c:pt>
                <c:pt idx="38821">
                  <c:v>0.15587529976019099</c:v>
                </c:pt>
                <c:pt idx="38822">
                  <c:v>0.175202156334231</c:v>
                </c:pt>
                <c:pt idx="38823">
                  <c:v>0.15902964959568699</c:v>
                </c:pt>
                <c:pt idx="38824">
                  <c:v>0.18153846153846101</c:v>
                </c:pt>
                <c:pt idx="38825">
                  <c:v>0.155555555555555</c:v>
                </c:pt>
                <c:pt idx="38826">
                  <c:v>0.17101449275362299</c:v>
                </c:pt>
                <c:pt idx="38827">
                  <c:v>0.165680473372781</c:v>
                </c:pt>
                <c:pt idx="38828">
                  <c:v>0.19999999999999901</c:v>
                </c:pt>
                <c:pt idx="38829">
                  <c:v>0.20376175548589301</c:v>
                </c:pt>
                <c:pt idx="38830">
                  <c:v>0.18105849582172601</c:v>
                </c:pt>
                <c:pt idx="38831">
                  <c:v>0.16253443526170699</c:v>
                </c:pt>
                <c:pt idx="38832">
                  <c:v>0.18181818181818099</c:v>
                </c:pt>
                <c:pt idx="38833">
                  <c:v>0.20821114369501401</c:v>
                </c:pt>
                <c:pt idx="38834">
                  <c:v>0.20113314447592001</c:v>
                </c:pt>
                <c:pt idx="38835">
                  <c:v>0.148264984227129</c:v>
                </c:pt>
                <c:pt idx="38836">
                  <c:v>0.17824773413897199</c:v>
                </c:pt>
                <c:pt idx="38837">
                  <c:v>0.14367816091954</c:v>
                </c:pt>
                <c:pt idx="38838">
                  <c:v>0.168091168091168</c:v>
                </c:pt>
                <c:pt idx="38839">
                  <c:v>0.13888888888888801</c:v>
                </c:pt>
                <c:pt idx="38840">
                  <c:v>0.16253443526170699</c:v>
                </c:pt>
                <c:pt idx="38841">
                  <c:v>0.252941176470588</c:v>
                </c:pt>
                <c:pt idx="38842">
                  <c:v>0.29655172413793002</c:v>
                </c:pt>
                <c:pt idx="38843">
                  <c:v>0.15432098765432101</c:v>
                </c:pt>
                <c:pt idx="38844">
                  <c:v>0.16049382716049301</c:v>
                </c:pt>
                <c:pt idx="38845">
                  <c:v>8.1433224755700306E-2</c:v>
                </c:pt>
                <c:pt idx="38846">
                  <c:v>9.9630996309962999E-2</c:v>
                </c:pt>
                <c:pt idx="38847">
                  <c:v>-6.6176470588235198E-2</c:v>
                </c:pt>
                <c:pt idx="38848">
                  <c:v>-5.6603773584905599E-2</c:v>
                </c:pt>
                <c:pt idx="38849">
                  <c:v>-0.26548672566371601</c:v>
                </c:pt>
                <c:pt idx="38850">
                  <c:v>-0.26315789473684198</c:v>
                </c:pt>
                <c:pt idx="38851">
                  <c:v>-0.23720930232558099</c:v>
                </c:pt>
                <c:pt idx="38852">
                  <c:v>-2.8846153846153699E-2</c:v>
                </c:pt>
                <c:pt idx="38853">
                  <c:v>-7.3891625615763498E-2</c:v>
                </c:pt>
                <c:pt idx="38854">
                  <c:v>-2.8571428571428401E-2</c:v>
                </c:pt>
                <c:pt idx="38855">
                  <c:v>-5.1724137931034399E-2</c:v>
                </c:pt>
                <c:pt idx="38856">
                  <c:v>-3.8626609442059902E-2</c:v>
                </c:pt>
                <c:pt idx="38857">
                  <c:v>-4.30622009569376E-2</c:v>
                </c:pt>
                <c:pt idx="38858">
                  <c:v>-5.8252427184465903E-2</c:v>
                </c:pt>
                <c:pt idx="38859">
                  <c:v>-4.2313117066290398E-3</c:v>
                </c:pt>
                <c:pt idx="38860">
                  <c:v>-4.9916805324459104E-3</c:v>
                </c:pt>
                <c:pt idx="38861">
                  <c:v>-5.3667262969587697E-3</c:v>
                </c:pt>
                <c:pt idx="38862">
                  <c:v>-5.2910052910053402E-3</c:v>
                </c:pt>
                <c:pt idx="38863">
                  <c:v>-2.7829313543599101E-2</c:v>
                </c:pt>
                <c:pt idx="38864">
                  <c:v>-1.24999999999999E-2</c:v>
                </c:pt>
                <c:pt idx="38865">
                  <c:v>-1.21951219512195E-2</c:v>
                </c:pt>
                <c:pt idx="38866">
                  <c:v>-6.0362173038228601E-3</c:v>
                </c:pt>
                <c:pt idx="38867">
                  <c:v>-6.08519269776874E-3</c:v>
                </c:pt>
                <c:pt idx="38868">
                  <c:v>-6.6815144766148001E-3</c:v>
                </c:pt>
                <c:pt idx="38869">
                  <c:v>6.80272108843538E-3</c:v>
                </c:pt>
                <c:pt idx="38870">
                  <c:v>7.4812967581048204E-3</c:v>
                </c:pt>
                <c:pt idx="38871">
                  <c:v>3.06122448979591E-2</c:v>
                </c:pt>
                <c:pt idx="38872">
                  <c:v>-2.4390243902439001E-2</c:v>
                </c:pt>
                <c:pt idx="38873">
                  <c:v>-2.7190332326284001E-2</c:v>
                </c:pt>
                <c:pt idx="38874">
                  <c:v>-2.3746701846965701E-2</c:v>
                </c:pt>
                <c:pt idx="38875">
                  <c:v>-2.3622047244094401E-2</c:v>
                </c:pt>
                <c:pt idx="38876">
                  <c:v>-6.7039106145251298E-2</c:v>
                </c:pt>
                <c:pt idx="38877">
                  <c:v>-7.6923076923076802E-2</c:v>
                </c:pt>
                <c:pt idx="38878">
                  <c:v>-4.9723756906077297E-2</c:v>
                </c:pt>
                <c:pt idx="38879">
                  <c:v>-5.3571428571428603E-2</c:v>
                </c:pt>
                <c:pt idx="38880">
                  <c:v>4.15512465373961E-2</c:v>
                </c:pt>
                <c:pt idx="38881">
                  <c:v>4.22535211267605E-2</c:v>
                </c:pt>
                <c:pt idx="38882">
                  <c:v>7.6923076923076802E-2</c:v>
                </c:pt>
                <c:pt idx="38883">
                  <c:v>-4.6153846153846198E-2</c:v>
                </c:pt>
                <c:pt idx="38884">
                  <c:v>0.10344827586206801</c:v>
                </c:pt>
                <c:pt idx="38885">
                  <c:v>0.13761467889908199</c:v>
                </c:pt>
                <c:pt idx="38886">
                  <c:v>0.15050167224080199</c:v>
                </c:pt>
                <c:pt idx="38887">
                  <c:v>0.106796116504854</c:v>
                </c:pt>
                <c:pt idx="38888">
                  <c:v>0.15517241379310301</c:v>
                </c:pt>
                <c:pt idx="38889">
                  <c:v>0.14594594594594601</c:v>
                </c:pt>
                <c:pt idx="38890">
                  <c:v>0.16167664670658599</c:v>
                </c:pt>
                <c:pt idx="38891">
                  <c:v>0.16666666666666599</c:v>
                </c:pt>
                <c:pt idx="38892">
                  <c:v>0.156164383561643</c:v>
                </c:pt>
                <c:pt idx="38893">
                  <c:v>0.17307692307692299</c:v>
                </c:pt>
                <c:pt idx="38894">
                  <c:v>0.184931506849315</c:v>
                </c:pt>
                <c:pt idx="38895">
                  <c:v>0.17525773195876199</c:v>
                </c:pt>
                <c:pt idx="38896">
                  <c:v>0.19245283018867901</c:v>
                </c:pt>
                <c:pt idx="38897">
                  <c:v>0.19691119691119599</c:v>
                </c:pt>
                <c:pt idx="38898">
                  <c:v>0.22175732217573199</c:v>
                </c:pt>
                <c:pt idx="38899">
                  <c:v>0.20833333333333301</c:v>
                </c:pt>
                <c:pt idx="38900">
                  <c:v>0.25321888412017102</c:v>
                </c:pt>
                <c:pt idx="38901">
                  <c:v>0.244813278008298</c:v>
                </c:pt>
                <c:pt idx="38902">
                  <c:v>0.27927927927927898</c:v>
                </c:pt>
                <c:pt idx="38903">
                  <c:v>0.28440366972476999</c:v>
                </c:pt>
                <c:pt idx="38904">
                  <c:v>0.28181818181818102</c:v>
                </c:pt>
                <c:pt idx="38905">
                  <c:v>0.33649289099525997</c:v>
                </c:pt>
                <c:pt idx="38906">
                  <c:v>0.36697247706421998</c:v>
                </c:pt>
                <c:pt idx="38907">
                  <c:v>0.36111111111111099</c:v>
                </c:pt>
                <c:pt idx="38908">
                  <c:v>0.42391304347826098</c:v>
                </c:pt>
                <c:pt idx="38909">
                  <c:v>0.38999999999999901</c:v>
                </c:pt>
                <c:pt idx="38910">
                  <c:v>0.402061855670103</c:v>
                </c:pt>
                <c:pt idx="38911">
                  <c:v>0.42857142857142799</c:v>
                </c:pt>
                <c:pt idx="38912">
                  <c:v>0.45132743362831801</c:v>
                </c:pt>
                <c:pt idx="38913">
                  <c:v>0.36585365853658502</c:v>
                </c:pt>
                <c:pt idx="38914">
                  <c:v>0.44162436548223299</c:v>
                </c:pt>
                <c:pt idx="38915">
                  <c:v>0.44680851063829702</c:v>
                </c:pt>
                <c:pt idx="38916">
                  <c:v>0.413333333333333</c:v>
                </c:pt>
                <c:pt idx="38917">
                  <c:v>0.40611353711790299</c:v>
                </c:pt>
                <c:pt idx="38918">
                  <c:v>0.40611353711790299</c:v>
                </c:pt>
                <c:pt idx="38919">
                  <c:v>0.462686567164179</c:v>
                </c:pt>
                <c:pt idx="38920">
                  <c:v>0.42857142857142799</c:v>
                </c:pt>
                <c:pt idx="38921">
                  <c:v>0.39013452914798202</c:v>
                </c:pt>
                <c:pt idx="38922">
                  <c:v>0.46808510638297801</c:v>
                </c:pt>
                <c:pt idx="38923">
                  <c:v>0.6</c:v>
                </c:pt>
                <c:pt idx="38924">
                  <c:v>0.515625</c:v>
                </c:pt>
                <c:pt idx="38925">
                  <c:v>0.51489361702127601</c:v>
                </c:pt>
                <c:pt idx="38926">
                  <c:v>0.51054852320675104</c:v>
                </c:pt>
                <c:pt idx="38927">
                  <c:v>0.53153153153153099</c:v>
                </c:pt>
                <c:pt idx="38928">
                  <c:v>0.579439252336448</c:v>
                </c:pt>
                <c:pt idx="38929">
                  <c:v>8.4985835694051295E-3</c:v>
                </c:pt>
                <c:pt idx="38930">
                  <c:v>9.2024539877299995E-3</c:v>
                </c:pt>
                <c:pt idx="38931">
                  <c:v>4.9916805324459104E-3</c:v>
                </c:pt>
                <c:pt idx="38932">
                  <c:v>1.4827018121910999E-2</c:v>
                </c:pt>
                <c:pt idx="38933">
                  <c:v>1.7341040462427602E-2</c:v>
                </c:pt>
                <c:pt idx="38934">
                  <c:v>2.98210735586481E-2</c:v>
                </c:pt>
                <c:pt idx="38935">
                  <c:v>6.0606060606060996E-3</c:v>
                </c:pt>
                <c:pt idx="38936">
                  <c:v>5.8027079303675198E-3</c:v>
                </c:pt>
                <c:pt idx="38937">
                  <c:v>1.1857707509881301E-2</c:v>
                </c:pt>
                <c:pt idx="38938">
                  <c:v>1.2096774193548401E-2</c:v>
                </c:pt>
                <c:pt idx="38939">
                  <c:v>1.2295081967213101E-2</c:v>
                </c:pt>
                <c:pt idx="38940">
                  <c:v>1.16731517509727E-2</c:v>
                </c:pt>
                <c:pt idx="38941">
                  <c:v>7.8740157480314803E-3</c:v>
                </c:pt>
                <c:pt idx="38942">
                  <c:v>7.75193798449613E-3</c:v>
                </c:pt>
                <c:pt idx="38943">
                  <c:v>1.9841269841269701E-2</c:v>
                </c:pt>
                <c:pt idx="38944">
                  <c:v>2.0746887966804899E-2</c:v>
                </c:pt>
                <c:pt idx="38945">
                  <c:v>2.09643605870013E-3</c:v>
                </c:pt>
                <c:pt idx="38946">
                  <c:v>2.1321961620468502E-3</c:v>
                </c:pt>
                <c:pt idx="38947">
                  <c:v>2.35294117647066E-3</c:v>
                </c:pt>
                <c:pt idx="38948">
                  <c:v>2.1598272138227898E-3</c:v>
                </c:pt>
                <c:pt idx="38949">
                  <c:v>2.2779043280183298E-3</c:v>
                </c:pt>
                <c:pt idx="38950">
                  <c:v>2.0040080160319499E-3</c:v>
                </c:pt>
                <c:pt idx="38951">
                  <c:v>1.8903591682419799E-3</c:v>
                </c:pt>
                <c:pt idx="38952">
                  <c:v>-3.0042918454935501E-2</c:v>
                </c:pt>
                <c:pt idx="38953">
                  <c:v>-2.7559055118110101E-2</c:v>
                </c:pt>
                <c:pt idx="38954">
                  <c:v>-3.125E-2</c:v>
                </c:pt>
                <c:pt idx="38955">
                  <c:v>-3.1531531531531397E-2</c:v>
                </c:pt>
                <c:pt idx="38956">
                  <c:v>-3.07017543859648E-2</c:v>
                </c:pt>
                <c:pt idx="38957">
                  <c:v>-3.03030303030302E-2</c:v>
                </c:pt>
                <c:pt idx="38958">
                  <c:v>-2.7667984189723299E-2</c:v>
                </c:pt>
                <c:pt idx="38959">
                  <c:v>-2.78884462151394E-2</c:v>
                </c:pt>
                <c:pt idx="38960">
                  <c:v>-3.0837004405286299E-2</c:v>
                </c:pt>
                <c:pt idx="38961">
                  <c:v>-3.3492822966507199E-2</c:v>
                </c:pt>
                <c:pt idx="38962">
                  <c:v>-3.1674208144796399E-2</c:v>
                </c:pt>
                <c:pt idx="38963">
                  <c:v>-3.8888888888888903E-2</c:v>
                </c:pt>
                <c:pt idx="38964">
                  <c:v>-3.7037037037036903E-2</c:v>
                </c:pt>
                <c:pt idx="38965">
                  <c:v>-3.4653465346534601E-2</c:v>
                </c:pt>
                <c:pt idx="38966">
                  <c:v>-3.4482758620689703E-2</c:v>
                </c:pt>
                <c:pt idx="38967">
                  <c:v>-3.5175879396984903E-2</c:v>
                </c:pt>
                <c:pt idx="38968">
                  <c:v>-3.2835820895522297E-2</c:v>
                </c:pt>
                <c:pt idx="38969">
                  <c:v>-0.04</c:v>
                </c:pt>
                <c:pt idx="38970">
                  <c:v>-4.37499999999999E-2</c:v>
                </c:pt>
                <c:pt idx="38971">
                  <c:v>-4.6666666666666599E-2</c:v>
                </c:pt>
                <c:pt idx="38972">
                  <c:v>-4.7619047619047603E-2</c:v>
                </c:pt>
                <c:pt idx="38973">
                  <c:v>-7.1428571428571097E-3</c:v>
                </c:pt>
                <c:pt idx="38974">
                  <c:v>-6.3694267515923501E-3</c:v>
                </c:pt>
                <c:pt idx="38975">
                  <c:v>-6.4935064935065503E-3</c:v>
                </c:pt>
                <c:pt idx="38976">
                  <c:v>-1.628664495114E-2</c:v>
                </c:pt>
                <c:pt idx="38977">
                  <c:v>-1.67224080267558E-2</c:v>
                </c:pt>
                <c:pt idx="38978">
                  <c:v>-1.8587360594795401E-2</c:v>
                </c:pt>
                <c:pt idx="38979">
                  <c:v>-2.04081632653061E-2</c:v>
                </c:pt>
                <c:pt idx="38980">
                  <c:v>4.2735042735042798E-2</c:v>
                </c:pt>
                <c:pt idx="38981">
                  <c:v>9.7902097902097904E-2</c:v>
                </c:pt>
                <c:pt idx="38982">
                  <c:v>0.157446808510638</c:v>
                </c:pt>
                <c:pt idx="38983">
                  <c:v>0.147410358565737</c:v>
                </c:pt>
                <c:pt idx="38984">
                  <c:v>0.12982456140350801</c:v>
                </c:pt>
                <c:pt idx="38985">
                  <c:v>0.131086142322097</c:v>
                </c:pt>
                <c:pt idx="38986">
                  <c:v>8.8122605363984696E-2</c:v>
                </c:pt>
                <c:pt idx="38987">
                  <c:v>-3.5587188612100601E-3</c:v>
                </c:pt>
                <c:pt idx="38988">
                  <c:v>7.2992700729928002E-3</c:v>
                </c:pt>
                <c:pt idx="38989">
                  <c:v>-2.4054982817869299E-2</c:v>
                </c:pt>
                <c:pt idx="38990">
                  <c:v>-2.6615969581748899E-2</c:v>
                </c:pt>
                <c:pt idx="38991">
                  <c:v>-2.6615969581748899E-2</c:v>
                </c:pt>
                <c:pt idx="38992">
                  <c:v>-1.8867924528301799E-2</c:v>
                </c:pt>
                <c:pt idx="38993">
                  <c:v>-1.9011406844106502E-2</c:v>
                </c:pt>
                <c:pt idx="38994">
                  <c:v>-1.7667844522968101E-2</c:v>
                </c:pt>
                <c:pt idx="38995">
                  <c:v>-1.8181818181818001E-2</c:v>
                </c:pt>
                <c:pt idx="38996">
                  <c:v>-1.68350168350168E-2</c:v>
                </c:pt>
                <c:pt idx="38997">
                  <c:v>-1.73010380622837E-2</c:v>
                </c:pt>
                <c:pt idx="38998">
                  <c:v>-7.1942446043165003E-3</c:v>
                </c:pt>
                <c:pt idx="38999">
                  <c:v>-3.8869257950529999E-2</c:v>
                </c:pt>
                <c:pt idx="39000">
                  <c:v>2.7237354085602999E-2</c:v>
                </c:pt>
                <c:pt idx="39001">
                  <c:v>4.1322314049586799E-2</c:v>
                </c:pt>
                <c:pt idx="39002">
                  <c:v>3.8759689922480599E-2</c:v>
                </c:pt>
                <c:pt idx="39003">
                  <c:v>-3.0534351145038201E-2</c:v>
                </c:pt>
                <c:pt idx="39004">
                  <c:v>3.5587188612100601E-3</c:v>
                </c:pt>
                <c:pt idx="39005">
                  <c:v>-7.6335877862594402E-3</c:v>
                </c:pt>
                <c:pt idx="39006">
                  <c:v>-8.2644628099173192E-3</c:v>
                </c:pt>
                <c:pt idx="39007">
                  <c:v>-1.03092783505154E-2</c:v>
                </c:pt>
                <c:pt idx="39008">
                  <c:v>-7.2992700729928002E-3</c:v>
                </c:pt>
                <c:pt idx="39009">
                  <c:v>-6.4516129032257102E-3</c:v>
                </c:pt>
                <c:pt idx="39010">
                  <c:v>0.123209169054441</c:v>
                </c:pt>
                <c:pt idx="39011">
                  <c:v>0.13772455089820301</c:v>
                </c:pt>
                <c:pt idx="39012">
                  <c:v>0.12714776632302399</c:v>
                </c:pt>
                <c:pt idx="39013">
                  <c:v>0.12982456140350801</c:v>
                </c:pt>
                <c:pt idx="39014">
                  <c:v>0.33587786259541902</c:v>
                </c:pt>
                <c:pt idx="39015">
                  <c:v>0.321167883211678</c:v>
                </c:pt>
                <c:pt idx="39016">
                  <c:v>0.47634069400630902</c:v>
                </c:pt>
                <c:pt idx="39017">
                  <c:v>0.46461538461538399</c:v>
                </c:pt>
                <c:pt idx="39018">
                  <c:v>0.45856353591160198</c:v>
                </c:pt>
                <c:pt idx="39019">
                  <c:v>0.61940298507462599</c:v>
                </c:pt>
                <c:pt idx="39020">
                  <c:v>0.69852941176470495</c:v>
                </c:pt>
                <c:pt idx="39021">
                  <c:v>0.70895522388059695</c:v>
                </c:pt>
                <c:pt idx="39022">
                  <c:v>0.74803149606299202</c:v>
                </c:pt>
                <c:pt idx="39023">
                  <c:v>0.74501992031872499</c:v>
                </c:pt>
                <c:pt idx="39024">
                  <c:v>0.76666666666666605</c:v>
                </c:pt>
                <c:pt idx="39025">
                  <c:v>0.74449339207048404</c:v>
                </c:pt>
                <c:pt idx="39026">
                  <c:v>0.72925764192139697</c:v>
                </c:pt>
                <c:pt idx="39027">
                  <c:v>2.59365994236311E-2</c:v>
                </c:pt>
                <c:pt idx="39028">
                  <c:v>2.59365994236311E-2</c:v>
                </c:pt>
                <c:pt idx="39029">
                  <c:v>3.0716723549488002E-2</c:v>
                </c:pt>
                <c:pt idx="39030">
                  <c:v>1.1725293132328301E-2</c:v>
                </c:pt>
                <c:pt idx="39031">
                  <c:v>1.21317157712304E-2</c:v>
                </c:pt>
                <c:pt idx="39032">
                  <c:v>8.0000000000000002E-3</c:v>
                </c:pt>
                <c:pt idx="39033">
                  <c:v>8.4745762711864094E-3</c:v>
                </c:pt>
                <c:pt idx="39034">
                  <c:v>1.4198782961460399E-2</c:v>
                </c:pt>
                <c:pt idx="39035">
                  <c:v>-4.0160642570281103E-2</c:v>
                </c:pt>
                <c:pt idx="39036">
                  <c:v>-4.7008547008547001E-2</c:v>
                </c:pt>
                <c:pt idx="39037">
                  <c:v>1.73913043478259E-2</c:v>
                </c:pt>
                <c:pt idx="39038">
                  <c:v>1.7621145374449199E-2</c:v>
                </c:pt>
                <c:pt idx="39039">
                  <c:v>1.68776371308017E-2</c:v>
                </c:pt>
                <c:pt idx="39040">
                  <c:v>1.6326530612244799E-2</c:v>
                </c:pt>
                <c:pt idx="39041">
                  <c:v>0.107070707070707</c:v>
                </c:pt>
                <c:pt idx="39042">
                  <c:v>-1.9841269841269701E-2</c:v>
                </c:pt>
                <c:pt idx="39043">
                  <c:v>-1.9841269841269701E-2</c:v>
                </c:pt>
                <c:pt idx="39044">
                  <c:v>-6.8131868131868098E-2</c:v>
                </c:pt>
                <c:pt idx="39045">
                  <c:v>-7.4561403508771801E-2</c:v>
                </c:pt>
                <c:pt idx="39046">
                  <c:v>-8.0188679245283001E-2</c:v>
                </c:pt>
                <c:pt idx="39047">
                  <c:v>-8.0519480519480394E-2</c:v>
                </c:pt>
                <c:pt idx="39048">
                  <c:v>-8.1364829396325306E-2</c:v>
                </c:pt>
                <c:pt idx="39049">
                  <c:v>-8.3557951482479798E-2</c:v>
                </c:pt>
                <c:pt idx="39050">
                  <c:v>-8.4010840108400903E-2</c:v>
                </c:pt>
                <c:pt idx="39051">
                  <c:v>-0.108108108108108</c:v>
                </c:pt>
                <c:pt idx="39052">
                  <c:v>-0.11049723756906001</c:v>
                </c:pt>
                <c:pt idx="39053">
                  <c:v>-0.15235457063711899</c:v>
                </c:pt>
                <c:pt idx="39054">
                  <c:v>-0.17791411042944699</c:v>
                </c:pt>
                <c:pt idx="39055">
                  <c:v>-9.9415204678362498E-2</c:v>
                </c:pt>
                <c:pt idx="39056">
                  <c:v>-9.7701149425287195E-2</c:v>
                </c:pt>
                <c:pt idx="39057">
                  <c:v>-0.116438356164383</c:v>
                </c:pt>
                <c:pt idx="39058">
                  <c:v>-0.121428571428571</c:v>
                </c:pt>
                <c:pt idx="39059">
                  <c:v>-0.1328125</c:v>
                </c:pt>
                <c:pt idx="39060">
                  <c:v>-0.17209302325581399</c:v>
                </c:pt>
                <c:pt idx="39061">
                  <c:v>-0.153526970954356</c:v>
                </c:pt>
                <c:pt idx="39062">
                  <c:v>-0.171641791044776</c:v>
                </c:pt>
                <c:pt idx="39063">
                  <c:v>-8.9171974522292904E-2</c:v>
                </c:pt>
                <c:pt idx="39064">
                  <c:v>-8.4848484848484895E-2</c:v>
                </c:pt>
                <c:pt idx="39065">
                  <c:v>-5.7057057057056902E-2</c:v>
                </c:pt>
                <c:pt idx="39066">
                  <c:v>-6.3973063973064001E-2</c:v>
                </c:pt>
                <c:pt idx="39067">
                  <c:v>-6.1093247588424403E-2</c:v>
                </c:pt>
                <c:pt idx="39068">
                  <c:v>-7.1895424836601204E-2</c:v>
                </c:pt>
                <c:pt idx="39069">
                  <c:v>-6.5088757396449801E-2</c:v>
                </c:pt>
                <c:pt idx="39070">
                  <c:v>-6.79012345679013E-2</c:v>
                </c:pt>
                <c:pt idx="39071">
                  <c:v>-7.0063694267515894E-2</c:v>
                </c:pt>
                <c:pt idx="39072">
                  <c:v>-7.8369905956112901E-2</c:v>
                </c:pt>
                <c:pt idx="39073">
                  <c:v>-8.4745762711864403E-2</c:v>
                </c:pt>
                <c:pt idx="39074">
                  <c:v>-0.114093959731543</c:v>
                </c:pt>
                <c:pt idx="39075">
                  <c:v>-9.5890410958903993E-2</c:v>
                </c:pt>
                <c:pt idx="39076">
                  <c:v>-9.3959731543624206E-2</c:v>
                </c:pt>
                <c:pt idx="39077">
                  <c:v>-7.09677419354839E-2</c:v>
                </c:pt>
                <c:pt idx="39078">
                  <c:v>-8.9743589743589605E-2</c:v>
                </c:pt>
                <c:pt idx="39079">
                  <c:v>-9.4594594594594503E-2</c:v>
                </c:pt>
                <c:pt idx="39080">
                  <c:v>-9.3959731543624206E-2</c:v>
                </c:pt>
                <c:pt idx="39081">
                  <c:v>-6.5743944636678098E-2</c:v>
                </c:pt>
                <c:pt idx="39082">
                  <c:v>-6.6202090592334395E-2</c:v>
                </c:pt>
                <c:pt idx="39083">
                  <c:v>-7.5098814229248995E-2</c:v>
                </c:pt>
                <c:pt idx="39084">
                  <c:v>-6.6666666666666596E-2</c:v>
                </c:pt>
                <c:pt idx="39085">
                  <c:v>-9.27152317880795E-2</c:v>
                </c:pt>
                <c:pt idx="39086">
                  <c:v>-9.3333333333333199E-2</c:v>
                </c:pt>
                <c:pt idx="39087">
                  <c:v>-8.2840236686390498E-2</c:v>
                </c:pt>
                <c:pt idx="39088">
                  <c:v>-8.3333333333333204E-2</c:v>
                </c:pt>
                <c:pt idx="39089">
                  <c:v>-8.0246913580246798E-2</c:v>
                </c:pt>
                <c:pt idx="39090">
                  <c:v>-7.92682926829269E-2</c:v>
                </c:pt>
                <c:pt idx="39091">
                  <c:v>-8.2802547770700605E-2</c:v>
                </c:pt>
                <c:pt idx="39092">
                  <c:v>-0.132231404958677</c:v>
                </c:pt>
                <c:pt idx="39093">
                  <c:v>-6.88259109311741E-2</c:v>
                </c:pt>
                <c:pt idx="39094">
                  <c:v>-7.2961373390557804E-2</c:v>
                </c:pt>
                <c:pt idx="39095">
                  <c:v>-7.2340425531914804E-2</c:v>
                </c:pt>
                <c:pt idx="39096">
                  <c:v>-0.14572864321608001</c:v>
                </c:pt>
                <c:pt idx="39097">
                  <c:v>-0.134020618556701</c:v>
                </c:pt>
                <c:pt idx="39098">
                  <c:v>-0.17412935323383</c:v>
                </c:pt>
                <c:pt idx="39099">
                  <c:v>-0.156950672645739</c:v>
                </c:pt>
                <c:pt idx="39100">
                  <c:v>-0.154185022026431</c:v>
                </c:pt>
                <c:pt idx="39101">
                  <c:v>-0.102362204724409</c:v>
                </c:pt>
                <c:pt idx="39102">
                  <c:v>-0.11934156378600801</c:v>
                </c:pt>
                <c:pt idx="39103">
                  <c:v>-0.124463519313304</c:v>
                </c:pt>
                <c:pt idx="39104">
                  <c:v>-0.13242009132419999</c:v>
                </c:pt>
                <c:pt idx="39105">
                  <c:v>-5.0228310502283102E-2</c:v>
                </c:pt>
                <c:pt idx="39106">
                  <c:v>-4.08921933085502E-2</c:v>
                </c:pt>
                <c:pt idx="39107">
                  <c:v>-3.8327526132403998E-2</c:v>
                </c:pt>
                <c:pt idx="39108">
                  <c:v>1.2802275960170599E-2</c:v>
                </c:pt>
                <c:pt idx="39109">
                  <c:v>1.38674884437597E-2</c:v>
                </c:pt>
                <c:pt idx="39110">
                  <c:v>1.52801358234295E-2</c:v>
                </c:pt>
                <c:pt idx="39111">
                  <c:v>1.67597765363127E-2</c:v>
                </c:pt>
                <c:pt idx="39112">
                  <c:v>1.9607843137254801E-2</c:v>
                </c:pt>
                <c:pt idx="39113">
                  <c:v>-8.0357142857142794E-2</c:v>
                </c:pt>
                <c:pt idx="39114">
                  <c:v>-2.2004889975550002E-2</c:v>
                </c:pt>
                <c:pt idx="39115">
                  <c:v>-2.1276595744680701E-2</c:v>
                </c:pt>
                <c:pt idx="39116">
                  <c:v>-2.6865671641790899E-2</c:v>
                </c:pt>
                <c:pt idx="39117">
                  <c:v>-3.0927835051546199E-2</c:v>
                </c:pt>
                <c:pt idx="39118">
                  <c:v>0.11464968152866201</c:v>
                </c:pt>
                <c:pt idx="39119">
                  <c:v>-2.5641025641025501E-2</c:v>
                </c:pt>
                <c:pt idx="39120">
                  <c:v>-3.125E-2</c:v>
                </c:pt>
                <c:pt idx="39121">
                  <c:v>-3.2967032967033003E-2</c:v>
                </c:pt>
                <c:pt idx="39122">
                  <c:v>-2.5069637883008401E-2</c:v>
                </c:pt>
                <c:pt idx="39123">
                  <c:v>-3.65853658536585E-2</c:v>
                </c:pt>
                <c:pt idx="39124">
                  <c:v>0</c:v>
                </c:pt>
                <c:pt idx="39125">
                  <c:v>0</c:v>
                </c:pt>
                <c:pt idx="39126">
                  <c:v>-1.8749999999999999E-2</c:v>
                </c:pt>
                <c:pt idx="39127">
                  <c:v>-3.125E-2</c:v>
                </c:pt>
                <c:pt idx="39128">
                  <c:v>-3.1446540880503103E-2</c:v>
                </c:pt>
                <c:pt idx="39129">
                  <c:v>-4.1800643086816698E-2</c:v>
                </c:pt>
                <c:pt idx="39130">
                  <c:v>-3.4055727554179502E-2</c:v>
                </c:pt>
                <c:pt idx="39131">
                  <c:v>-2.5641025641025501E-2</c:v>
                </c:pt>
                <c:pt idx="39132">
                  <c:v>-2.64900662251654E-2</c:v>
                </c:pt>
                <c:pt idx="39133">
                  <c:v>-3.1007751937984499E-2</c:v>
                </c:pt>
                <c:pt idx="39134">
                  <c:v>-2.7777777777777599E-2</c:v>
                </c:pt>
                <c:pt idx="39135">
                  <c:v>-7.9037800687285095E-2</c:v>
                </c:pt>
                <c:pt idx="39136">
                  <c:v>-5.8020477815699599E-2</c:v>
                </c:pt>
                <c:pt idx="39137">
                  <c:v>-6.3291139240506195E-2</c:v>
                </c:pt>
                <c:pt idx="39138">
                  <c:v>-5.6856187290969799E-2</c:v>
                </c:pt>
                <c:pt idx="39139">
                  <c:v>-5.6478405315614599E-2</c:v>
                </c:pt>
                <c:pt idx="39140">
                  <c:v>2.7237354085602999E-2</c:v>
                </c:pt>
                <c:pt idx="39141">
                  <c:v>2.9535864978902999E-2</c:v>
                </c:pt>
                <c:pt idx="39142">
                  <c:v>1.6806722689075501E-2</c:v>
                </c:pt>
                <c:pt idx="39143">
                  <c:v>3.5460992907801303E-2</c:v>
                </c:pt>
                <c:pt idx="39144">
                  <c:v>6.4846416382252595E-2</c:v>
                </c:pt>
                <c:pt idx="39145">
                  <c:v>7.8838174273858794E-2</c:v>
                </c:pt>
                <c:pt idx="39146">
                  <c:v>0.112107623318385</c:v>
                </c:pt>
                <c:pt idx="39147">
                  <c:v>7.1161048689138501E-2</c:v>
                </c:pt>
                <c:pt idx="39148">
                  <c:v>8.3700440528634304E-2</c:v>
                </c:pt>
                <c:pt idx="39149">
                  <c:v>-3.2520325203251897E-2</c:v>
                </c:pt>
                <c:pt idx="39150">
                  <c:v>0.240174672489082</c:v>
                </c:pt>
                <c:pt idx="39151">
                  <c:v>0.19327731092436901</c:v>
                </c:pt>
                <c:pt idx="39152">
                  <c:v>0.21912350597609501</c:v>
                </c:pt>
                <c:pt idx="39153">
                  <c:v>0.132616487455197</c:v>
                </c:pt>
                <c:pt idx="39154">
                  <c:v>0.14925373134328301</c:v>
                </c:pt>
                <c:pt idx="39155">
                  <c:v>9.1575091575091402E-2</c:v>
                </c:pt>
                <c:pt idx="39156">
                  <c:v>0.12686567164179099</c:v>
                </c:pt>
                <c:pt idx="39157">
                  <c:v>0.161904761904762</c:v>
                </c:pt>
                <c:pt idx="39158">
                  <c:v>0.17346938775510201</c:v>
                </c:pt>
                <c:pt idx="39159">
                  <c:v>0.175355450236966</c:v>
                </c:pt>
                <c:pt idx="39160">
                  <c:v>0.19576719576719501</c:v>
                </c:pt>
                <c:pt idx="39161">
                  <c:v>0.213483146067415</c:v>
                </c:pt>
                <c:pt idx="39162">
                  <c:v>0.19191919191919099</c:v>
                </c:pt>
                <c:pt idx="39163">
                  <c:v>0.167420814479638</c:v>
                </c:pt>
                <c:pt idx="39164">
                  <c:v>0.175355450236966</c:v>
                </c:pt>
                <c:pt idx="39165">
                  <c:v>0.164444444444444</c:v>
                </c:pt>
                <c:pt idx="39166">
                  <c:v>0.20175438596491199</c:v>
                </c:pt>
                <c:pt idx="39167">
                  <c:v>6.8592057761732897E-2</c:v>
                </c:pt>
                <c:pt idx="39168">
                  <c:v>9.0047393364928799E-2</c:v>
                </c:pt>
                <c:pt idx="39169">
                  <c:v>9.7435897435897506E-2</c:v>
                </c:pt>
                <c:pt idx="39170">
                  <c:v>0.11111111111111099</c:v>
                </c:pt>
                <c:pt idx="39171">
                  <c:v>-1.21951219512195E-2</c:v>
                </c:pt>
                <c:pt idx="39172">
                  <c:v>-1.3157894736842E-2</c:v>
                </c:pt>
                <c:pt idx="39173">
                  <c:v>-1.4084507042253501E-2</c:v>
                </c:pt>
                <c:pt idx="39174">
                  <c:v>-1.63934426229508E-2</c:v>
                </c:pt>
                <c:pt idx="39175">
                  <c:v>-4.5045045045045001E-2</c:v>
                </c:pt>
                <c:pt idx="39176">
                  <c:v>-3.6496350364963501E-2</c:v>
                </c:pt>
                <c:pt idx="39177">
                  <c:v>-0.10606060606060499</c:v>
                </c:pt>
                <c:pt idx="39178">
                  <c:v>-3.5460992907801303E-2</c:v>
                </c:pt>
                <c:pt idx="39179">
                  <c:v>-5.5555555555555497E-2</c:v>
                </c:pt>
                <c:pt idx="39180">
                  <c:v>-5.5555555555555497E-2</c:v>
                </c:pt>
                <c:pt idx="39181">
                  <c:v>-7.9136690647481897E-2</c:v>
                </c:pt>
                <c:pt idx="39182">
                  <c:v>-0.12977099236641201</c:v>
                </c:pt>
                <c:pt idx="39183">
                  <c:v>-0.104477611940298</c:v>
                </c:pt>
                <c:pt idx="39184">
                  <c:v>0.22302158273381201</c:v>
                </c:pt>
                <c:pt idx="39185">
                  <c:v>0.194444444444444</c:v>
                </c:pt>
                <c:pt idx="39186">
                  <c:v>0.25423728813559299</c:v>
                </c:pt>
                <c:pt idx="39187">
                  <c:v>0.16822429906542</c:v>
                </c:pt>
                <c:pt idx="39188">
                  <c:v>0.28358208955223801</c:v>
                </c:pt>
                <c:pt idx="39189">
                  <c:v>0.36170212765957399</c:v>
                </c:pt>
                <c:pt idx="39190">
                  <c:v>0.35172413793103402</c:v>
                </c:pt>
                <c:pt idx="39191">
                  <c:v>0.34693877551020402</c:v>
                </c:pt>
                <c:pt idx="39192">
                  <c:v>0.173553719008264</c:v>
                </c:pt>
                <c:pt idx="39193">
                  <c:v>0.221476510067114</c:v>
                </c:pt>
                <c:pt idx="39194">
                  <c:v>0.183673469387755</c:v>
                </c:pt>
                <c:pt idx="39195">
                  <c:v>0.19708029197080301</c:v>
                </c:pt>
                <c:pt idx="39196">
                  <c:v>0.16778523489932801</c:v>
                </c:pt>
                <c:pt idx="39197">
                  <c:v>-2.59365994236311E-2</c:v>
                </c:pt>
                <c:pt idx="39198">
                  <c:v>-3.0716723549488002E-2</c:v>
                </c:pt>
                <c:pt idx="39199">
                  <c:v>-4.4609665427509201E-2</c:v>
                </c:pt>
                <c:pt idx="39200">
                  <c:v>-4.54545454545454E-2</c:v>
                </c:pt>
                <c:pt idx="39201">
                  <c:v>-4.8582995951416998E-2</c:v>
                </c:pt>
                <c:pt idx="39202">
                  <c:v>-4.5627376425855397E-2</c:v>
                </c:pt>
                <c:pt idx="39203">
                  <c:v>-4.9382716049382699E-2</c:v>
                </c:pt>
                <c:pt idx="39204">
                  <c:v>-4.4609665427509201E-2</c:v>
                </c:pt>
                <c:pt idx="39205">
                  <c:v>-4.6332046332046198E-2</c:v>
                </c:pt>
                <c:pt idx="39206">
                  <c:v>-4.54545454545454E-2</c:v>
                </c:pt>
                <c:pt idx="39207">
                  <c:v>-5.4545454545454397E-2</c:v>
                </c:pt>
                <c:pt idx="39208">
                  <c:v>-5.3811659192824997E-2</c:v>
                </c:pt>
                <c:pt idx="39209">
                  <c:v>-6.3424947145878097E-3</c:v>
                </c:pt>
                <c:pt idx="39210">
                  <c:v>-6.1099796334012002E-3</c:v>
                </c:pt>
                <c:pt idx="39211">
                  <c:v>-4.1095890410958798E-2</c:v>
                </c:pt>
                <c:pt idx="39212">
                  <c:v>-2.0979020979021001E-2</c:v>
                </c:pt>
                <c:pt idx="39213">
                  <c:v>-2.0224719101123501E-2</c:v>
                </c:pt>
                <c:pt idx="39214">
                  <c:v>-3.5460992907801303E-2</c:v>
                </c:pt>
                <c:pt idx="39215">
                  <c:v>-3.4168564920273398E-2</c:v>
                </c:pt>
                <c:pt idx="39216">
                  <c:v>-3.9577836411609502E-2</c:v>
                </c:pt>
                <c:pt idx="39217">
                  <c:v>-4.2452830188679201E-2</c:v>
                </c:pt>
                <c:pt idx="39218">
                  <c:v>-3.6144578313252997E-2</c:v>
                </c:pt>
                <c:pt idx="39219">
                  <c:v>-3.6855036855036799E-2</c:v>
                </c:pt>
                <c:pt idx="39220">
                  <c:v>1.55440414507772E-2</c:v>
                </c:pt>
                <c:pt idx="39221">
                  <c:v>0</c:v>
                </c:pt>
                <c:pt idx="39222">
                  <c:v>8.8495575221239006E-3</c:v>
                </c:pt>
                <c:pt idx="39223">
                  <c:v>2.7522935779816501E-2</c:v>
                </c:pt>
                <c:pt idx="39224">
                  <c:v>2.7863777089783302E-2</c:v>
                </c:pt>
                <c:pt idx="39225">
                  <c:v>7.1428571428571397E-2</c:v>
                </c:pt>
                <c:pt idx="39226">
                  <c:v>7.2289156626505993E-2</c:v>
                </c:pt>
                <c:pt idx="39227">
                  <c:v>7.5471698113207503E-2</c:v>
                </c:pt>
                <c:pt idx="39228">
                  <c:v>7.7922077922077906E-2</c:v>
                </c:pt>
                <c:pt idx="39229">
                  <c:v>8.1081081081081099E-2</c:v>
                </c:pt>
                <c:pt idx="39230">
                  <c:v>0.1</c:v>
                </c:pt>
                <c:pt idx="39231">
                  <c:v>5.0505050505050601E-2</c:v>
                </c:pt>
                <c:pt idx="39232">
                  <c:v>5.4545454545454397E-2</c:v>
                </c:pt>
                <c:pt idx="39233">
                  <c:v>-9.6463022508037604E-3</c:v>
                </c:pt>
                <c:pt idx="39234">
                  <c:v>-6.3829787234042507E-2</c:v>
                </c:pt>
                <c:pt idx="39235">
                  <c:v>-7.03125E-2</c:v>
                </c:pt>
                <c:pt idx="39236">
                  <c:v>8.0645161290322492E-3</c:v>
                </c:pt>
                <c:pt idx="39237">
                  <c:v>3.0769230769230601E-2</c:v>
                </c:pt>
                <c:pt idx="39238">
                  <c:v>6.4638783269961905E-2</c:v>
                </c:pt>
                <c:pt idx="39239">
                  <c:v>6.2271062271062202E-2</c:v>
                </c:pt>
                <c:pt idx="39240">
                  <c:v>0.103942652329749</c:v>
                </c:pt>
                <c:pt idx="39241">
                  <c:v>0.11740890688259099</c:v>
                </c:pt>
                <c:pt idx="39242">
                  <c:v>0.16078431372549001</c:v>
                </c:pt>
                <c:pt idx="39243">
                  <c:v>0.19354838709677399</c:v>
                </c:pt>
                <c:pt idx="39244">
                  <c:v>0.215999999999999</c:v>
                </c:pt>
                <c:pt idx="39245">
                  <c:v>0.22314049586776799</c:v>
                </c:pt>
                <c:pt idx="39246">
                  <c:v>0.201492537313432</c:v>
                </c:pt>
                <c:pt idx="39247">
                  <c:v>0.1875</c:v>
                </c:pt>
                <c:pt idx="39248">
                  <c:v>0.20577617328519801</c:v>
                </c:pt>
                <c:pt idx="39249">
                  <c:v>0.171171171171171</c:v>
                </c:pt>
                <c:pt idx="39250">
                  <c:v>0.175384615384615</c:v>
                </c:pt>
                <c:pt idx="39251">
                  <c:v>0.155015197568389</c:v>
                </c:pt>
                <c:pt idx="39252">
                  <c:v>0.106796116504854</c:v>
                </c:pt>
                <c:pt idx="39253">
                  <c:v>0.12413793103448199</c:v>
                </c:pt>
                <c:pt idx="39254">
                  <c:v>0.18518518518518501</c:v>
                </c:pt>
                <c:pt idx="39255">
                  <c:v>7.5630252100840206E-2</c:v>
                </c:pt>
                <c:pt idx="39256">
                  <c:v>6.4935064935064804E-2</c:v>
                </c:pt>
                <c:pt idx="39257">
                  <c:v>0</c:v>
                </c:pt>
                <c:pt idx="39258">
                  <c:v>0</c:v>
                </c:pt>
                <c:pt idx="39259">
                  <c:v>0</c:v>
                </c:pt>
                <c:pt idx="39260">
                  <c:v>0</c:v>
                </c:pt>
                <c:pt idx="39261">
                  <c:v>-6.5645514223193696E-3</c:v>
                </c:pt>
                <c:pt idx="39262">
                  <c:v>3.4013605442176902E-2</c:v>
                </c:pt>
                <c:pt idx="39263">
                  <c:v>3.5799522673030902E-2</c:v>
                </c:pt>
                <c:pt idx="39264">
                  <c:v>0.140845070422535</c:v>
                </c:pt>
                <c:pt idx="39265">
                  <c:v>0.16129032258064499</c:v>
                </c:pt>
                <c:pt idx="39266">
                  <c:v>9.6209912536442996E-2</c:v>
                </c:pt>
                <c:pt idx="39267">
                  <c:v>8.61618798955614E-2</c:v>
                </c:pt>
                <c:pt idx="39268">
                  <c:v>8.5714285714285604E-2</c:v>
                </c:pt>
                <c:pt idx="39269">
                  <c:v>8.0597014925373106E-2</c:v>
                </c:pt>
                <c:pt idx="39270">
                  <c:v>9.6774193548386997E-2</c:v>
                </c:pt>
                <c:pt idx="39271">
                  <c:v>8.6206896551724199E-2</c:v>
                </c:pt>
                <c:pt idx="39272">
                  <c:v>8.0597014925373106E-2</c:v>
                </c:pt>
                <c:pt idx="39273">
                  <c:v>-2.59365994236311E-2</c:v>
                </c:pt>
                <c:pt idx="39274">
                  <c:v>-2.59365994236311E-2</c:v>
                </c:pt>
                <c:pt idx="39275">
                  <c:v>-3.08219178082191E-2</c:v>
                </c:pt>
                <c:pt idx="39276">
                  <c:v>-3.8461538461538498E-2</c:v>
                </c:pt>
                <c:pt idx="39277">
                  <c:v>-3.65853658536585E-2</c:v>
                </c:pt>
                <c:pt idx="39278">
                  <c:v>-4.1749502982107299E-2</c:v>
                </c:pt>
                <c:pt idx="39279">
                  <c:v>-4.3841336116910302E-2</c:v>
                </c:pt>
                <c:pt idx="39280">
                  <c:v>-4.5356371490280697E-2</c:v>
                </c:pt>
                <c:pt idx="39281">
                  <c:v>-5.8064516129032198E-2</c:v>
                </c:pt>
                <c:pt idx="39282">
                  <c:v>-8.9361702127659495E-2</c:v>
                </c:pt>
                <c:pt idx="39283">
                  <c:v>-5.7324840764331197E-2</c:v>
                </c:pt>
                <c:pt idx="39284">
                  <c:v>-1.21951219512195E-2</c:v>
                </c:pt>
                <c:pt idx="39285">
                  <c:v>-2.62008733624454E-2</c:v>
                </c:pt>
                <c:pt idx="39286">
                  <c:v>-2.5531914893616999E-2</c:v>
                </c:pt>
                <c:pt idx="39287">
                  <c:v>-2.734375E-2</c:v>
                </c:pt>
                <c:pt idx="39288">
                  <c:v>-2.84552845528456E-2</c:v>
                </c:pt>
                <c:pt idx="39289">
                  <c:v>-2.89256198347107E-2</c:v>
                </c:pt>
                <c:pt idx="39290">
                  <c:v>2.00803212851405E-2</c:v>
                </c:pt>
                <c:pt idx="39291">
                  <c:v>1.92307692307691E-2</c:v>
                </c:pt>
                <c:pt idx="39292">
                  <c:v>-9.9403578528827197E-3</c:v>
                </c:pt>
                <c:pt idx="39293">
                  <c:v>-1.03519668737059E-2</c:v>
                </c:pt>
                <c:pt idx="39294">
                  <c:v>-1.1600928074245899E-2</c:v>
                </c:pt>
                <c:pt idx="39295">
                  <c:v>-1.1037527593818999E-2</c:v>
                </c:pt>
                <c:pt idx="39296">
                  <c:v>-9.9800399201597206E-3</c:v>
                </c:pt>
                <c:pt idx="39297">
                  <c:v>1.3861386138613801E-2</c:v>
                </c:pt>
                <c:pt idx="39298">
                  <c:v>1.40280561122243E-2</c:v>
                </c:pt>
                <c:pt idx="39299">
                  <c:v>1.50537634408602E-2</c:v>
                </c:pt>
                <c:pt idx="39300">
                  <c:v>2.9288702928870199E-2</c:v>
                </c:pt>
                <c:pt idx="39301">
                  <c:v>3.0042918454935501E-2</c:v>
                </c:pt>
                <c:pt idx="39302">
                  <c:v>3.6093418259023298E-2</c:v>
                </c:pt>
                <c:pt idx="39303">
                  <c:v>4.5045045045045001E-2</c:v>
                </c:pt>
                <c:pt idx="39304">
                  <c:v>4.7846889952153103E-2</c:v>
                </c:pt>
                <c:pt idx="39305">
                  <c:v>4.7393364928909998E-2</c:v>
                </c:pt>
                <c:pt idx="39306">
                  <c:v>4.5871559633027401E-2</c:v>
                </c:pt>
                <c:pt idx="39307">
                  <c:v>1.1764705882352899E-2</c:v>
                </c:pt>
                <c:pt idx="39308">
                  <c:v>1.15473441108544E-2</c:v>
                </c:pt>
                <c:pt idx="39309">
                  <c:v>3.3018867924528197E-2</c:v>
                </c:pt>
                <c:pt idx="39310">
                  <c:v>7.7747989276139406E-2</c:v>
                </c:pt>
                <c:pt idx="39311">
                  <c:v>8.1632653061224497E-2</c:v>
                </c:pt>
                <c:pt idx="39312">
                  <c:v>8.5106382978723305E-2</c:v>
                </c:pt>
                <c:pt idx="39313">
                  <c:v>8.0402010050251105E-2</c:v>
                </c:pt>
                <c:pt idx="39314">
                  <c:v>8.1632653061224497E-2</c:v>
                </c:pt>
                <c:pt idx="39315">
                  <c:v>9.4999999999999904E-2</c:v>
                </c:pt>
                <c:pt idx="39316">
                  <c:v>9.64467005076141E-2</c:v>
                </c:pt>
                <c:pt idx="39317">
                  <c:v>7.3417721518987206E-2</c:v>
                </c:pt>
                <c:pt idx="39318">
                  <c:v>6.7285382830626295E-2</c:v>
                </c:pt>
                <c:pt idx="39319">
                  <c:v>7.1428571428571397E-2</c:v>
                </c:pt>
                <c:pt idx="39320">
                  <c:v>7.2727272727272696E-2</c:v>
                </c:pt>
                <c:pt idx="39321">
                  <c:v>7.2727272727272696E-2</c:v>
                </c:pt>
                <c:pt idx="39322">
                  <c:v>7.7669902912621297E-2</c:v>
                </c:pt>
                <c:pt idx="39323">
                  <c:v>8.9385474860335101E-2</c:v>
                </c:pt>
                <c:pt idx="39324">
                  <c:v>9.4117647058823597E-2</c:v>
                </c:pt>
                <c:pt idx="39325">
                  <c:v>8.0779944289693401E-2</c:v>
                </c:pt>
                <c:pt idx="39326">
                  <c:v>0.102473498233215</c:v>
                </c:pt>
                <c:pt idx="39327">
                  <c:v>9.0909090909090801E-2</c:v>
                </c:pt>
                <c:pt idx="39328">
                  <c:v>9.03426791277257E-2</c:v>
                </c:pt>
                <c:pt idx="39329">
                  <c:v>7.1240105540897103E-2</c:v>
                </c:pt>
                <c:pt idx="39330">
                  <c:v>8.5173501577286898E-2</c:v>
                </c:pt>
                <c:pt idx="39331">
                  <c:v>7.1428571428571397E-2</c:v>
                </c:pt>
                <c:pt idx="39332">
                  <c:v>8.1081081081081099E-2</c:v>
                </c:pt>
                <c:pt idx="39333">
                  <c:v>4.5317220543806602E-2</c:v>
                </c:pt>
                <c:pt idx="39334">
                  <c:v>4.7619047619047603E-2</c:v>
                </c:pt>
                <c:pt idx="39335">
                  <c:v>0.106508875739645</c:v>
                </c:pt>
                <c:pt idx="39336">
                  <c:v>0.111801242236024</c:v>
                </c:pt>
                <c:pt idx="39337">
                  <c:v>0.115853658536585</c:v>
                </c:pt>
                <c:pt idx="39338">
                  <c:v>5.7239057239057298E-2</c:v>
                </c:pt>
                <c:pt idx="39339">
                  <c:v>0.16510903426791201</c:v>
                </c:pt>
                <c:pt idx="39340">
                  <c:v>0.17152103559870499</c:v>
                </c:pt>
                <c:pt idx="39341">
                  <c:v>0.17607973421926901</c:v>
                </c:pt>
                <c:pt idx="39342">
                  <c:v>0.19871794871794801</c:v>
                </c:pt>
                <c:pt idx="39343">
                  <c:v>0.20261437908496699</c:v>
                </c:pt>
                <c:pt idx="39344">
                  <c:v>0.21678321678321599</c:v>
                </c:pt>
                <c:pt idx="39345">
                  <c:v>0.196013289036544</c:v>
                </c:pt>
                <c:pt idx="39346">
                  <c:v>0.20136518771331</c:v>
                </c:pt>
                <c:pt idx="39347">
                  <c:v>0.19093851132685999</c:v>
                </c:pt>
                <c:pt idx="39348">
                  <c:v>0.20945945945945901</c:v>
                </c:pt>
                <c:pt idx="39349">
                  <c:v>0.16867469879517999</c:v>
                </c:pt>
                <c:pt idx="39350">
                  <c:v>0.107692307692307</c:v>
                </c:pt>
                <c:pt idx="39351">
                  <c:v>0.172839506172839</c:v>
                </c:pt>
                <c:pt idx="39352">
                  <c:v>0.19999999999999901</c:v>
                </c:pt>
                <c:pt idx="39353">
                  <c:v>0.194444444444444</c:v>
                </c:pt>
                <c:pt idx="39354">
                  <c:v>0.12635379061371799</c:v>
                </c:pt>
                <c:pt idx="39355">
                  <c:v>0.19999999999999901</c:v>
                </c:pt>
                <c:pt idx="39356">
                  <c:v>0.21212121212121199</c:v>
                </c:pt>
                <c:pt idx="39357">
                  <c:v>0.201438848920863</c:v>
                </c:pt>
                <c:pt idx="39358">
                  <c:v>0.13725490196078399</c:v>
                </c:pt>
                <c:pt idx="39359">
                  <c:v>0.131086142322097</c:v>
                </c:pt>
                <c:pt idx="39360">
                  <c:v>0.37404580152671701</c:v>
                </c:pt>
                <c:pt idx="39361">
                  <c:v>0.20113314447592001</c:v>
                </c:pt>
                <c:pt idx="39362">
                  <c:v>0.243986254295532</c:v>
                </c:pt>
                <c:pt idx="39363">
                  <c:v>0.25631768953068601</c:v>
                </c:pt>
                <c:pt idx="39364">
                  <c:v>0.28985507246376802</c:v>
                </c:pt>
                <c:pt idx="39365">
                  <c:v>0.164086687306501</c:v>
                </c:pt>
                <c:pt idx="39366">
                  <c:v>0.19999999999999901</c:v>
                </c:pt>
                <c:pt idx="39367">
                  <c:v>0.235880398671096</c:v>
                </c:pt>
                <c:pt idx="39368">
                  <c:v>0.21580547112462001</c:v>
                </c:pt>
                <c:pt idx="39369">
                  <c:v>0.265917602996254</c:v>
                </c:pt>
                <c:pt idx="39370">
                  <c:v>0.265917602996254</c:v>
                </c:pt>
                <c:pt idx="39371">
                  <c:v>0.23140495867768501</c:v>
                </c:pt>
                <c:pt idx="39372">
                  <c:v>0.22950819672131101</c:v>
                </c:pt>
                <c:pt idx="39373">
                  <c:v>0.159663865546218</c:v>
                </c:pt>
                <c:pt idx="39374">
                  <c:v>0.14179104477611901</c:v>
                </c:pt>
                <c:pt idx="39375">
                  <c:v>0.159663865546218</c:v>
                </c:pt>
                <c:pt idx="39376">
                  <c:v>0.25096525096525002</c:v>
                </c:pt>
                <c:pt idx="39377">
                  <c:v>0.24324324324324301</c:v>
                </c:pt>
                <c:pt idx="39378">
                  <c:v>0.28163265306122398</c:v>
                </c:pt>
                <c:pt idx="39379">
                  <c:v>0.30396475770925102</c:v>
                </c:pt>
                <c:pt idx="39380">
                  <c:v>0.33620689655172398</c:v>
                </c:pt>
                <c:pt idx="39381">
                  <c:v>0.42857142857142799</c:v>
                </c:pt>
                <c:pt idx="39382">
                  <c:v>0.41935483870967699</c:v>
                </c:pt>
                <c:pt idx="39383">
                  <c:v>0.43820224719101097</c:v>
                </c:pt>
                <c:pt idx="39384">
                  <c:v>0.38613861386138598</c:v>
                </c:pt>
                <c:pt idx="39385">
                  <c:v>0.38613861386138598</c:v>
                </c:pt>
                <c:pt idx="39386">
                  <c:v>0.37313432835820798</c:v>
                </c:pt>
                <c:pt idx="39387">
                  <c:v>-8.4985835694051295E-3</c:v>
                </c:pt>
                <c:pt idx="39388">
                  <c:v>-8.4985835694051295E-3</c:v>
                </c:pt>
                <c:pt idx="39389">
                  <c:v>-1.05263157894737E-2</c:v>
                </c:pt>
                <c:pt idx="39390">
                  <c:v>-2.13523131672597E-2</c:v>
                </c:pt>
                <c:pt idx="39391">
                  <c:v>8.9005235602094196E-2</c:v>
                </c:pt>
                <c:pt idx="39392">
                  <c:v>0.11512415349887101</c:v>
                </c:pt>
                <c:pt idx="39393">
                  <c:v>0.126550868486352</c:v>
                </c:pt>
                <c:pt idx="39394">
                  <c:v>0.112781954887217</c:v>
                </c:pt>
                <c:pt idx="39395">
                  <c:v>0.186943620178041</c:v>
                </c:pt>
                <c:pt idx="39396">
                  <c:v>0.18918918918918901</c:v>
                </c:pt>
                <c:pt idx="39397">
                  <c:v>0.17451523545706299</c:v>
                </c:pt>
                <c:pt idx="39398">
                  <c:v>0</c:v>
                </c:pt>
                <c:pt idx="39399">
                  <c:v>0</c:v>
                </c:pt>
                <c:pt idx="39400">
                  <c:v>0</c:v>
                </c:pt>
                <c:pt idx="39401">
                  <c:v>3.0927835051546199E-2</c:v>
                </c:pt>
                <c:pt idx="39402">
                  <c:v>2.15827338129497E-2</c:v>
                </c:pt>
                <c:pt idx="39403">
                  <c:v>0.1</c:v>
                </c:pt>
                <c:pt idx="39404">
                  <c:v>0.10489510489510399</c:v>
                </c:pt>
                <c:pt idx="39405">
                  <c:v>9.3167701863354102E-2</c:v>
                </c:pt>
                <c:pt idx="39406">
                  <c:v>9.0301003344481504E-2</c:v>
                </c:pt>
                <c:pt idx="39407">
                  <c:v>0.19354838709677399</c:v>
                </c:pt>
                <c:pt idx="39408">
                  <c:v>0.19780219780219699</c:v>
                </c:pt>
                <c:pt idx="39409">
                  <c:v>0.22222222222222199</c:v>
                </c:pt>
                <c:pt idx="39410">
                  <c:v>0.20489296636085599</c:v>
                </c:pt>
                <c:pt idx="39411">
                  <c:v>0.21135646687697099</c:v>
                </c:pt>
                <c:pt idx="39412">
                  <c:v>0.233576642335766</c:v>
                </c:pt>
                <c:pt idx="39413">
                  <c:v>0.31487889273356301</c:v>
                </c:pt>
                <c:pt idx="39414">
                  <c:v>0.221884498480243</c:v>
                </c:pt>
                <c:pt idx="39415">
                  <c:v>0.24579124579124501</c:v>
                </c:pt>
                <c:pt idx="39416">
                  <c:v>0.27756653992395403</c:v>
                </c:pt>
                <c:pt idx="39417">
                  <c:v>0.39163498098859301</c:v>
                </c:pt>
                <c:pt idx="39418">
                  <c:v>0.38576779026217201</c:v>
                </c:pt>
                <c:pt idx="39419">
                  <c:v>0.377289377289377</c:v>
                </c:pt>
                <c:pt idx="39420">
                  <c:v>0.407114624505928</c:v>
                </c:pt>
                <c:pt idx="39421">
                  <c:v>0.420408163265306</c:v>
                </c:pt>
                <c:pt idx="39422">
                  <c:v>0.30519480519480502</c:v>
                </c:pt>
                <c:pt idx="39423">
                  <c:v>0.331189710610932</c:v>
                </c:pt>
                <c:pt idx="39424">
                  <c:v>0.40392156862744999</c:v>
                </c:pt>
                <c:pt idx="39425">
                  <c:v>0.38938053097345099</c:v>
                </c:pt>
                <c:pt idx="39426">
                  <c:v>0.33333333333333298</c:v>
                </c:pt>
                <c:pt idx="39427">
                  <c:v>0.33333333333333298</c:v>
                </c:pt>
                <c:pt idx="39428">
                  <c:v>0.30147058823529399</c:v>
                </c:pt>
                <c:pt idx="39429">
                  <c:v>0.36054421768707401</c:v>
                </c:pt>
                <c:pt idx="39430">
                  <c:v>0.38970588235294101</c:v>
                </c:pt>
                <c:pt idx="39431">
                  <c:v>0.430894308943089</c:v>
                </c:pt>
                <c:pt idx="39432">
                  <c:v>0.46086956521739098</c:v>
                </c:pt>
                <c:pt idx="39433">
                  <c:v>0.46902654867256599</c:v>
                </c:pt>
                <c:pt idx="39434">
                  <c:v>0.59537572254335203</c:v>
                </c:pt>
                <c:pt idx="39435">
                  <c:v>0.57345971563981002</c:v>
                </c:pt>
                <c:pt idx="39436">
                  <c:v>0.46846846846846801</c:v>
                </c:pt>
                <c:pt idx="39437">
                  <c:v>0.51131221719456998</c:v>
                </c:pt>
                <c:pt idx="39438">
                  <c:v>0.47115384615384598</c:v>
                </c:pt>
                <c:pt idx="39439">
                  <c:v>0.48325358851674599</c:v>
                </c:pt>
                <c:pt idx="39440">
                  <c:v>0.536082474226804</c:v>
                </c:pt>
                <c:pt idx="39441">
                  <c:v>0.50980392156862697</c:v>
                </c:pt>
                <c:pt idx="39442">
                  <c:v>0.68586387434554896</c:v>
                </c:pt>
                <c:pt idx="39443">
                  <c:v>0.673684210526315</c:v>
                </c:pt>
                <c:pt idx="39444">
                  <c:v>8.4985835694051295E-3</c:v>
                </c:pt>
                <c:pt idx="39445">
                  <c:v>1.00334448160535E-2</c:v>
                </c:pt>
                <c:pt idx="39446">
                  <c:v>1.08303249097472E-2</c:v>
                </c:pt>
                <c:pt idx="39447">
                  <c:v>1.10294117647058E-2</c:v>
                </c:pt>
                <c:pt idx="39448">
                  <c:v>3.2490974729241798E-2</c:v>
                </c:pt>
                <c:pt idx="39449">
                  <c:v>3.0508474576271101E-2</c:v>
                </c:pt>
                <c:pt idx="39450">
                  <c:v>3.04054054054054E-2</c:v>
                </c:pt>
                <c:pt idx="39451">
                  <c:v>3.2608695652173801E-2</c:v>
                </c:pt>
                <c:pt idx="39452">
                  <c:v>3.3834586466165301E-2</c:v>
                </c:pt>
                <c:pt idx="39453">
                  <c:v>3.125E-2</c:v>
                </c:pt>
                <c:pt idx="39454">
                  <c:v>-5.8939096267189798E-3</c:v>
                </c:pt>
                <c:pt idx="39455">
                  <c:v>-5.9405940594059398E-3</c:v>
                </c:pt>
                <c:pt idx="39456">
                  <c:v>8.0769230769230704E-2</c:v>
                </c:pt>
                <c:pt idx="39457">
                  <c:v>7.6923076923076802E-2</c:v>
                </c:pt>
                <c:pt idx="39458">
                  <c:v>8.7136929460580798E-2</c:v>
                </c:pt>
                <c:pt idx="39459">
                  <c:v>7.3496659242761705E-2</c:v>
                </c:pt>
                <c:pt idx="39460">
                  <c:v>7.6212471131639606E-2</c:v>
                </c:pt>
                <c:pt idx="39461">
                  <c:v>8.4832904884318799E-2</c:v>
                </c:pt>
                <c:pt idx="39462">
                  <c:v>0.13999999999999899</c:v>
                </c:pt>
                <c:pt idx="39463">
                  <c:v>0.123529411764705</c:v>
                </c:pt>
                <c:pt idx="39464">
                  <c:v>9.5652173913043301E-2</c:v>
                </c:pt>
                <c:pt idx="39465">
                  <c:v>0.10091743119266</c:v>
                </c:pt>
                <c:pt idx="39466">
                  <c:v>5.2325581395348902E-2</c:v>
                </c:pt>
                <c:pt idx="39467">
                  <c:v>2.8213166144200601E-2</c:v>
                </c:pt>
                <c:pt idx="39468">
                  <c:v>2.7692307692307599E-2</c:v>
                </c:pt>
                <c:pt idx="39469">
                  <c:v>7.0175438596491196E-2</c:v>
                </c:pt>
                <c:pt idx="39470">
                  <c:v>6.5573770491803296E-2</c:v>
                </c:pt>
                <c:pt idx="39471">
                  <c:v>6.8571428571428505E-2</c:v>
                </c:pt>
                <c:pt idx="39472">
                  <c:v>6.9767441860465004E-2</c:v>
                </c:pt>
                <c:pt idx="39473">
                  <c:v>0.107142857142857</c:v>
                </c:pt>
                <c:pt idx="39474">
                  <c:v>0.104651162790697</c:v>
                </c:pt>
                <c:pt idx="39475">
                  <c:v>0.10285714285714199</c:v>
                </c:pt>
                <c:pt idx="39476">
                  <c:v>8.9108910891089105E-2</c:v>
                </c:pt>
                <c:pt idx="39477">
                  <c:v>8.4832904884318799E-2</c:v>
                </c:pt>
                <c:pt idx="39478">
                  <c:v>0.13599999999999901</c:v>
                </c:pt>
                <c:pt idx="39479">
                  <c:v>0.12129380053908299</c:v>
                </c:pt>
                <c:pt idx="39480">
                  <c:v>0.141955835962145</c:v>
                </c:pt>
                <c:pt idx="39481">
                  <c:v>0.141955835962145</c:v>
                </c:pt>
                <c:pt idx="39482">
                  <c:v>0.131195335276967</c:v>
                </c:pt>
                <c:pt idx="39483">
                  <c:v>9.1743119266054496E-3</c:v>
                </c:pt>
                <c:pt idx="39484">
                  <c:v>0.188571428571428</c:v>
                </c:pt>
                <c:pt idx="39485">
                  <c:v>0.237735849056603</c:v>
                </c:pt>
                <c:pt idx="39486">
                  <c:v>0.22602739726027399</c:v>
                </c:pt>
                <c:pt idx="39487">
                  <c:v>0.21070234113712299</c:v>
                </c:pt>
                <c:pt idx="39488">
                  <c:v>0.34615384615384598</c:v>
                </c:pt>
                <c:pt idx="39489">
                  <c:v>0.40178571428571402</c:v>
                </c:pt>
                <c:pt idx="39490">
                  <c:v>0.44796380090497701</c:v>
                </c:pt>
                <c:pt idx="39491">
                  <c:v>0.42857142857142799</c:v>
                </c:pt>
                <c:pt idx="39492">
                  <c:v>0.466019417475728</c:v>
                </c:pt>
                <c:pt idx="39493">
                  <c:v>0.34572490706319597</c:v>
                </c:pt>
                <c:pt idx="39494">
                  <c:v>0.35361216730037998</c:v>
                </c:pt>
                <c:pt idx="39495">
                  <c:v>0.32352941176470501</c:v>
                </c:pt>
                <c:pt idx="39496">
                  <c:v>0.30555555555555503</c:v>
                </c:pt>
                <c:pt idx="39497">
                  <c:v>0.18885448916408601</c:v>
                </c:pt>
                <c:pt idx="39498">
                  <c:v>0.22292993630573199</c:v>
                </c:pt>
                <c:pt idx="39499">
                  <c:v>0.24475524475524399</c:v>
                </c:pt>
                <c:pt idx="39500">
                  <c:v>0.48117154811715401</c:v>
                </c:pt>
                <c:pt idx="39501">
                  <c:v>0.47863247863247799</c:v>
                </c:pt>
                <c:pt idx="39502">
                  <c:v>0.49783549783549702</c:v>
                </c:pt>
                <c:pt idx="39503">
                  <c:v>0.46280991735537103</c:v>
                </c:pt>
                <c:pt idx="39504">
                  <c:v>0.45901639344262302</c:v>
                </c:pt>
                <c:pt idx="39505">
                  <c:v>8.6455331412103008E-3</c:v>
                </c:pt>
                <c:pt idx="39506">
                  <c:v>9.3749999999999094E-3</c:v>
                </c:pt>
                <c:pt idx="39507">
                  <c:v>1.04895104895104E-2</c:v>
                </c:pt>
                <c:pt idx="39508">
                  <c:v>1.10294117647058E-2</c:v>
                </c:pt>
                <c:pt idx="39509">
                  <c:v>1.1070110701107E-2</c:v>
                </c:pt>
                <c:pt idx="39510">
                  <c:v>3.3457249070631898E-2</c:v>
                </c:pt>
                <c:pt idx="39511">
                  <c:v>3.5856573705179202E-2</c:v>
                </c:pt>
                <c:pt idx="39512">
                  <c:v>-5.6285178236397098E-3</c:v>
                </c:pt>
                <c:pt idx="39513">
                  <c:v>-5.9880239520957402E-3</c:v>
                </c:pt>
                <c:pt idx="39514">
                  <c:v>-1.1764705882352899E-2</c:v>
                </c:pt>
                <c:pt idx="39515">
                  <c:v>-1.6326530612244799E-2</c:v>
                </c:pt>
                <c:pt idx="39516">
                  <c:v>-5.0328227571115797E-2</c:v>
                </c:pt>
                <c:pt idx="39517">
                  <c:v>-8.3135391923990498E-2</c:v>
                </c:pt>
                <c:pt idx="39518">
                  <c:v>1.92307692307691E-2</c:v>
                </c:pt>
                <c:pt idx="39519">
                  <c:v>7.7220077220076996E-3</c:v>
                </c:pt>
                <c:pt idx="39520">
                  <c:v>3.0732860520094399E-2</c:v>
                </c:pt>
                <c:pt idx="39521">
                  <c:v>3.0878859857482201E-2</c:v>
                </c:pt>
                <c:pt idx="39522">
                  <c:v>4.9608355091383699E-2</c:v>
                </c:pt>
                <c:pt idx="39523">
                  <c:v>4.4083526682134597E-2</c:v>
                </c:pt>
                <c:pt idx="39524">
                  <c:v>4.2316258351893003E-2</c:v>
                </c:pt>
                <c:pt idx="39525">
                  <c:v>4.4705882352941102E-2</c:v>
                </c:pt>
                <c:pt idx="39526">
                  <c:v>4.2505592841163203E-2</c:v>
                </c:pt>
                <c:pt idx="39527">
                  <c:v>1.8181818181818001E-2</c:v>
                </c:pt>
                <c:pt idx="39528">
                  <c:v>2.2624434389140101E-2</c:v>
                </c:pt>
                <c:pt idx="39529">
                  <c:v>1.55902004454342E-2</c:v>
                </c:pt>
                <c:pt idx="39530">
                  <c:v>1.61662817551964E-2</c:v>
                </c:pt>
                <c:pt idx="39531">
                  <c:v>1.5659955257270701E-2</c:v>
                </c:pt>
                <c:pt idx="39532">
                  <c:v>1.66270783847981E-2</c:v>
                </c:pt>
                <c:pt idx="39533">
                  <c:v>1.7199017199017199E-2</c:v>
                </c:pt>
                <c:pt idx="39534">
                  <c:v>2.4999999999999901E-2</c:v>
                </c:pt>
                <c:pt idx="39535">
                  <c:v>-1.9323671497584599E-2</c:v>
                </c:pt>
                <c:pt idx="39536">
                  <c:v>-2.6378896882494E-2</c:v>
                </c:pt>
                <c:pt idx="39537">
                  <c:v>-2.0304568527918801E-2</c:v>
                </c:pt>
                <c:pt idx="39538">
                  <c:v>-2.1276595744680701E-2</c:v>
                </c:pt>
                <c:pt idx="39539">
                  <c:v>3.4666666666666603E-2</c:v>
                </c:pt>
                <c:pt idx="39540">
                  <c:v>0.10152284263959301</c:v>
                </c:pt>
                <c:pt idx="39541">
                  <c:v>0.10101010101010099</c:v>
                </c:pt>
                <c:pt idx="39542">
                  <c:v>9.70873786407766E-2</c:v>
                </c:pt>
                <c:pt idx="39543">
                  <c:v>9.1295116772823703E-2</c:v>
                </c:pt>
                <c:pt idx="39544">
                  <c:v>9.4786729857819996E-2</c:v>
                </c:pt>
                <c:pt idx="39545">
                  <c:v>5.6994818652849701E-2</c:v>
                </c:pt>
                <c:pt idx="39546">
                  <c:v>5.8510638297872397E-2</c:v>
                </c:pt>
                <c:pt idx="39547">
                  <c:v>7.0063694267515894E-2</c:v>
                </c:pt>
                <c:pt idx="39548">
                  <c:v>9.4594594594594503E-2</c:v>
                </c:pt>
                <c:pt idx="39549">
                  <c:v>0.17073170731707299</c:v>
                </c:pt>
                <c:pt idx="39550">
                  <c:v>0.23021582733812901</c:v>
                </c:pt>
                <c:pt idx="39551">
                  <c:v>0.16104868913857601</c:v>
                </c:pt>
                <c:pt idx="39552">
                  <c:v>0.1796875</c:v>
                </c:pt>
                <c:pt idx="39553">
                  <c:v>0.153024911032028</c:v>
                </c:pt>
                <c:pt idx="39554">
                  <c:v>0.15985130111524101</c:v>
                </c:pt>
                <c:pt idx="39555">
                  <c:v>8.1433224755700306E-2</c:v>
                </c:pt>
                <c:pt idx="39556">
                  <c:v>0.156626506024096</c:v>
                </c:pt>
                <c:pt idx="39557">
                  <c:v>0.188405797101449</c:v>
                </c:pt>
                <c:pt idx="39558">
                  <c:v>0.25362318840579701</c:v>
                </c:pt>
                <c:pt idx="39559">
                  <c:v>0.269230769230769</c:v>
                </c:pt>
                <c:pt idx="39560">
                  <c:v>0.330188679245283</c:v>
                </c:pt>
                <c:pt idx="39561">
                  <c:v>0.27131782945736399</c:v>
                </c:pt>
                <c:pt idx="39562">
                  <c:v>0.34640522875816998</c:v>
                </c:pt>
                <c:pt idx="39563">
                  <c:v>0.378571428571428</c:v>
                </c:pt>
                <c:pt idx="39564">
                  <c:v>0.358108108108108</c:v>
                </c:pt>
                <c:pt idx="39565">
                  <c:v>2.59365994236311E-2</c:v>
                </c:pt>
                <c:pt idx="39566">
                  <c:v>3.0716723549488002E-2</c:v>
                </c:pt>
                <c:pt idx="39567">
                  <c:v>3.3210332103321E-2</c:v>
                </c:pt>
                <c:pt idx="39568">
                  <c:v>3.2490974729241798E-2</c:v>
                </c:pt>
                <c:pt idx="39569">
                  <c:v>3.3707865168539401E-2</c:v>
                </c:pt>
                <c:pt idx="39570">
                  <c:v>1.5706806282722498E-2</c:v>
                </c:pt>
                <c:pt idx="39571">
                  <c:v>2.34375E-2</c:v>
                </c:pt>
                <c:pt idx="39572">
                  <c:v>-5.4249547920432999E-3</c:v>
                </c:pt>
                <c:pt idx="39573">
                  <c:v>-6.1099796334012002E-3</c:v>
                </c:pt>
                <c:pt idx="39574">
                  <c:v>-6.4516129032257102E-3</c:v>
                </c:pt>
                <c:pt idx="39575">
                  <c:v>3.0927835051546199E-2</c:v>
                </c:pt>
                <c:pt idx="39576">
                  <c:v>2.9850746268656799E-2</c:v>
                </c:pt>
                <c:pt idx="39577">
                  <c:v>3.2258064516128997E-2</c:v>
                </c:pt>
                <c:pt idx="39578">
                  <c:v>-2.8571428571428401E-2</c:v>
                </c:pt>
                <c:pt idx="39579">
                  <c:v>-4.9751243781095402E-3</c:v>
                </c:pt>
                <c:pt idx="39580">
                  <c:v>-5.3763440860214997E-3</c:v>
                </c:pt>
                <c:pt idx="39581">
                  <c:v>2.7548209366390301E-3</c:v>
                </c:pt>
                <c:pt idx="39582">
                  <c:v>2.83286118980163E-3</c:v>
                </c:pt>
                <c:pt idx="39583">
                  <c:v>0.22535211267605601</c:v>
                </c:pt>
                <c:pt idx="39584">
                  <c:v>-4.2674253200569697E-3</c:v>
                </c:pt>
                <c:pt idx="39585">
                  <c:v>-4.2674253200569697E-3</c:v>
                </c:pt>
                <c:pt idx="39586">
                  <c:v>-5.0420168067226703E-3</c:v>
                </c:pt>
                <c:pt idx="39587">
                  <c:v>-5.3097345132744299E-3</c:v>
                </c:pt>
                <c:pt idx="39588">
                  <c:v>-5.5248618784531304E-3</c:v>
                </c:pt>
                <c:pt idx="39589">
                  <c:v>-6.2370062370062903E-3</c:v>
                </c:pt>
                <c:pt idx="39590">
                  <c:v>0</c:v>
                </c:pt>
                <c:pt idx="39591">
                  <c:v>0</c:v>
                </c:pt>
                <c:pt idx="39592">
                  <c:v>0</c:v>
                </c:pt>
                <c:pt idx="39593">
                  <c:v>0</c:v>
                </c:pt>
                <c:pt idx="39594">
                  <c:v>0</c:v>
                </c:pt>
                <c:pt idx="39595">
                  <c:v>0</c:v>
                </c:pt>
                <c:pt idx="39596">
                  <c:v>6.9284064665127102E-3</c:v>
                </c:pt>
                <c:pt idx="39597">
                  <c:v>7.1258907363420604E-3</c:v>
                </c:pt>
                <c:pt idx="39598">
                  <c:v>7.1258907363420604E-3</c:v>
                </c:pt>
                <c:pt idx="39599">
                  <c:v>5.32544378698225E-2</c:v>
                </c:pt>
                <c:pt idx="39600">
                  <c:v>8.2066869300911893E-2</c:v>
                </c:pt>
                <c:pt idx="39601">
                  <c:v>0.141975308641975</c:v>
                </c:pt>
                <c:pt idx="39602">
                  <c:v>0.16312056737588601</c:v>
                </c:pt>
                <c:pt idx="39603">
                  <c:v>0.118055555555555</c:v>
                </c:pt>
                <c:pt idx="39604">
                  <c:v>0.11698113207547101</c:v>
                </c:pt>
                <c:pt idx="39605">
                  <c:v>0.12977099236641201</c:v>
                </c:pt>
                <c:pt idx="39606">
                  <c:v>5.0583657587548597E-2</c:v>
                </c:pt>
                <c:pt idx="39607">
                  <c:v>7.5098814229248995E-2</c:v>
                </c:pt>
                <c:pt idx="39608">
                  <c:v>9.2436974789915805E-2</c:v>
                </c:pt>
                <c:pt idx="39609">
                  <c:v>9.1666666666666494E-2</c:v>
                </c:pt>
                <c:pt idx="39610">
                  <c:v>0.15867158671586701</c:v>
                </c:pt>
                <c:pt idx="39611">
                  <c:v>0.15750915750915701</c:v>
                </c:pt>
                <c:pt idx="39612">
                  <c:v>0.178181818181818</c:v>
                </c:pt>
                <c:pt idx="39613">
                  <c:v>0.18081180811808101</c:v>
                </c:pt>
                <c:pt idx="39614">
                  <c:v>0.18081180811808101</c:v>
                </c:pt>
                <c:pt idx="39615">
                  <c:v>0.17948717948717899</c:v>
                </c:pt>
                <c:pt idx="39616">
                  <c:v>0.18215613382899601</c:v>
                </c:pt>
                <c:pt idx="39617">
                  <c:v>0.14396887159533001</c:v>
                </c:pt>
                <c:pt idx="39618">
                  <c:v>0.17829457364341</c:v>
                </c:pt>
                <c:pt idx="39619">
                  <c:v>0.174242424242424</c:v>
                </c:pt>
                <c:pt idx="39620">
                  <c:v>0.19259259259259201</c:v>
                </c:pt>
                <c:pt idx="39621">
                  <c:v>0.24302788844621501</c:v>
                </c:pt>
                <c:pt idx="39622">
                  <c:v>0.24110671936758801</c:v>
                </c:pt>
                <c:pt idx="39623">
                  <c:v>0.226765799256505</c:v>
                </c:pt>
                <c:pt idx="39624">
                  <c:v>0.226765799256505</c:v>
                </c:pt>
                <c:pt idx="39625">
                  <c:v>0.19850187265917599</c:v>
                </c:pt>
                <c:pt idx="39626">
                  <c:v>0.20152091254752799</c:v>
                </c:pt>
                <c:pt idx="39627">
                  <c:v>0.185770750988142</c:v>
                </c:pt>
                <c:pt idx="39628">
                  <c:v>0.185770750988142</c:v>
                </c:pt>
                <c:pt idx="39629">
                  <c:v>0.11034482758620601</c:v>
                </c:pt>
                <c:pt idx="39630">
                  <c:v>0.103225806451612</c:v>
                </c:pt>
                <c:pt idx="39631">
                  <c:v>0.105263157894736</c:v>
                </c:pt>
                <c:pt idx="39632">
                  <c:v>4.7945205479451997E-2</c:v>
                </c:pt>
                <c:pt idx="39633">
                  <c:v>5.26315789473683E-2</c:v>
                </c:pt>
                <c:pt idx="39634">
                  <c:v>9.4202898550724598E-2</c:v>
                </c:pt>
                <c:pt idx="39635">
                  <c:v>8.4870848708487004E-2</c:v>
                </c:pt>
                <c:pt idx="39636">
                  <c:v>8.5501858736059394E-2</c:v>
                </c:pt>
                <c:pt idx="39637">
                  <c:v>8.4249084249084102E-2</c:v>
                </c:pt>
                <c:pt idx="39638">
                  <c:v>7.4918566775244305E-2</c:v>
                </c:pt>
                <c:pt idx="39639">
                  <c:v>-7.85714285714285E-2</c:v>
                </c:pt>
                <c:pt idx="39640">
                  <c:v>-7.1428571428571397E-2</c:v>
                </c:pt>
                <c:pt idx="39641">
                  <c:v>2.42214532871971E-2</c:v>
                </c:pt>
                <c:pt idx="39642">
                  <c:v>1.73010380622837E-2</c:v>
                </c:pt>
                <c:pt idx="39643">
                  <c:v>-8.5714285714286707E-3</c:v>
                </c:pt>
                <c:pt idx="39644">
                  <c:v>-9.2879256965945293E-3</c:v>
                </c:pt>
                <c:pt idx="39645">
                  <c:v>-9.9337748344370206E-3</c:v>
                </c:pt>
                <c:pt idx="39646">
                  <c:v>0</c:v>
                </c:pt>
                <c:pt idx="39647">
                  <c:v>-1.1070110701107E-2</c:v>
                </c:pt>
                <c:pt idx="39648">
                  <c:v>-1.2345679012345699E-2</c:v>
                </c:pt>
                <c:pt idx="39649">
                  <c:v>-1.3824884792626699E-2</c:v>
                </c:pt>
                <c:pt idx="39650">
                  <c:v>-4.3478260869565098E-2</c:v>
                </c:pt>
                <c:pt idx="39651">
                  <c:v>-1.4492753623188401E-2</c:v>
                </c:pt>
                <c:pt idx="39652">
                  <c:v>-6.9124423963133605E-2</c:v>
                </c:pt>
                <c:pt idx="39653">
                  <c:v>-7.0422535211267498E-2</c:v>
                </c:pt>
                <c:pt idx="39654">
                  <c:v>-4.9645390070921898E-2</c:v>
                </c:pt>
                <c:pt idx="39655">
                  <c:v>-6.3231850117096006E-2</c:v>
                </c:pt>
                <c:pt idx="39656">
                  <c:v>-6.2645011600928002E-2</c:v>
                </c:pt>
                <c:pt idx="39657">
                  <c:v>-6.3529411764705807E-2</c:v>
                </c:pt>
                <c:pt idx="39658">
                  <c:v>-2.8436018957346001E-2</c:v>
                </c:pt>
                <c:pt idx="39659">
                  <c:v>-4.0380047505938099E-2</c:v>
                </c:pt>
                <c:pt idx="39660">
                  <c:v>-6.8181818181818094E-2</c:v>
                </c:pt>
                <c:pt idx="39661">
                  <c:v>-6.7567567567567502E-2</c:v>
                </c:pt>
                <c:pt idx="39662">
                  <c:v>-7.2815533980582395E-2</c:v>
                </c:pt>
                <c:pt idx="39663">
                  <c:v>-6.4516129032257993E-2</c:v>
                </c:pt>
                <c:pt idx="39664">
                  <c:v>-6.6350710900473897E-2</c:v>
                </c:pt>
                <c:pt idx="39665">
                  <c:v>-6.2780269058295896E-2</c:v>
                </c:pt>
                <c:pt idx="39666">
                  <c:v>-4.2505592841163203E-2</c:v>
                </c:pt>
                <c:pt idx="39667">
                  <c:v>-6.1403508771929703E-2</c:v>
                </c:pt>
                <c:pt idx="39668">
                  <c:v>-4.3280182232346302E-2</c:v>
                </c:pt>
                <c:pt idx="39669">
                  <c:v>-5.16431924882629E-2</c:v>
                </c:pt>
                <c:pt idx="39670">
                  <c:v>-3.0878859857482201E-2</c:v>
                </c:pt>
                <c:pt idx="39671">
                  <c:v>-3.4482758620689703E-2</c:v>
                </c:pt>
                <c:pt idx="39672">
                  <c:v>-3.1531531531531397E-2</c:v>
                </c:pt>
                <c:pt idx="39673">
                  <c:v>1.55902004454342E-2</c:v>
                </c:pt>
                <c:pt idx="39674">
                  <c:v>1.60183066361556E-2</c:v>
                </c:pt>
                <c:pt idx="39675">
                  <c:v>1.7031630170316302E-2</c:v>
                </c:pt>
                <c:pt idx="39676">
                  <c:v>1.7369727047146399E-2</c:v>
                </c:pt>
                <c:pt idx="39677">
                  <c:v>1.7632241813602099E-2</c:v>
                </c:pt>
                <c:pt idx="39678">
                  <c:v>1.78117048346055E-2</c:v>
                </c:pt>
                <c:pt idx="39679">
                  <c:v>1.8567639257294401E-2</c:v>
                </c:pt>
                <c:pt idx="39680">
                  <c:v>3.3419023136246701E-2</c:v>
                </c:pt>
                <c:pt idx="39681">
                  <c:v>3.14769975786926E-2</c:v>
                </c:pt>
                <c:pt idx="39682">
                  <c:v>3.6144578313252997E-2</c:v>
                </c:pt>
                <c:pt idx="39683">
                  <c:v>3.6144578313252997E-2</c:v>
                </c:pt>
                <c:pt idx="39684">
                  <c:v>4.4776119402984899E-2</c:v>
                </c:pt>
                <c:pt idx="39685">
                  <c:v>4.9723756906077297E-2</c:v>
                </c:pt>
                <c:pt idx="39686">
                  <c:v>5.6910569105690999E-2</c:v>
                </c:pt>
                <c:pt idx="39687">
                  <c:v>4.2492917847025399E-2</c:v>
                </c:pt>
                <c:pt idx="39688">
                  <c:v>6.7415730337078594E-2</c:v>
                </c:pt>
                <c:pt idx="39689">
                  <c:v>7.6923076923076802E-2</c:v>
                </c:pt>
                <c:pt idx="39690">
                  <c:v>7.8431372549019496E-2</c:v>
                </c:pt>
                <c:pt idx="39691">
                  <c:v>8.5714285714285604E-2</c:v>
                </c:pt>
                <c:pt idx="39692">
                  <c:v>7.59493670886075E-2</c:v>
                </c:pt>
                <c:pt idx="39693">
                  <c:v>7.7922077922077906E-2</c:v>
                </c:pt>
                <c:pt idx="39694">
                  <c:v>9.5541401273885301E-2</c:v>
                </c:pt>
                <c:pt idx="39695">
                  <c:v>9.8039215686274606E-2</c:v>
                </c:pt>
                <c:pt idx="39696">
                  <c:v>0.12621359223300899</c:v>
                </c:pt>
                <c:pt idx="39697">
                  <c:v>0.124600638977635</c:v>
                </c:pt>
                <c:pt idx="39698">
                  <c:v>0.117460317460317</c:v>
                </c:pt>
                <c:pt idx="39699">
                  <c:v>0.11111111111111099</c:v>
                </c:pt>
                <c:pt idx="39700">
                  <c:v>0.11974110032362401</c:v>
                </c:pt>
                <c:pt idx="39701">
                  <c:v>0.113149847094801</c:v>
                </c:pt>
                <c:pt idx="39702">
                  <c:v>0.122699386503067</c:v>
                </c:pt>
                <c:pt idx="39703">
                  <c:v>0.114285714285714</c:v>
                </c:pt>
                <c:pt idx="39704">
                  <c:v>0.12738853503184699</c:v>
                </c:pt>
                <c:pt idx="39705">
                  <c:v>0.140845070422535</c:v>
                </c:pt>
                <c:pt idx="39706">
                  <c:v>0.26315789473684198</c:v>
                </c:pt>
                <c:pt idx="39707">
                  <c:v>0.27156549520766698</c:v>
                </c:pt>
                <c:pt idx="39708">
                  <c:v>0.31460674157303298</c:v>
                </c:pt>
                <c:pt idx="39709">
                  <c:v>0.31111111111111101</c:v>
                </c:pt>
                <c:pt idx="39710">
                  <c:v>0.402877697841726</c:v>
                </c:pt>
                <c:pt idx="39711">
                  <c:v>0.39436619718309801</c:v>
                </c:pt>
                <c:pt idx="39712">
                  <c:v>0.47794117647058798</c:v>
                </c:pt>
                <c:pt idx="39713">
                  <c:v>0.75</c:v>
                </c:pt>
                <c:pt idx="39714">
                  <c:v>0.85559566787003605</c:v>
                </c:pt>
                <c:pt idx="39715">
                  <c:v>0.84229390681003502</c:v>
                </c:pt>
                <c:pt idx="39716">
                  <c:v>0.90733590733590697</c:v>
                </c:pt>
                <c:pt idx="39717">
                  <c:v>0.89473684210526305</c:v>
                </c:pt>
                <c:pt idx="39718">
                  <c:v>0.94636015325670497</c:v>
                </c:pt>
                <c:pt idx="39719">
                  <c:v>0.932075471698113</c:v>
                </c:pt>
                <c:pt idx="39720">
                  <c:v>0.90476190476190399</c:v>
                </c:pt>
                <c:pt idx="39721">
                  <c:v>0.89399293286218995</c:v>
                </c:pt>
                <c:pt idx="39722">
                  <c:v>0.94047619047619002</c:v>
                </c:pt>
                <c:pt idx="39723">
                  <c:v>0.91860465116279</c:v>
                </c:pt>
                <c:pt idx="39724">
                  <c:v>0.93123209169054399</c:v>
                </c:pt>
                <c:pt idx="39725">
                  <c:v>0.95307917888562999</c:v>
                </c:pt>
                <c:pt idx="39726">
                  <c:v>0.95307917888562999</c:v>
                </c:pt>
                <c:pt idx="39727">
                  <c:v>0.93123209169054399</c:v>
                </c:pt>
                <c:pt idx="39728">
                  <c:v>0.93565683646112596</c:v>
                </c:pt>
                <c:pt idx="39729">
                  <c:v>0.96619718309859104</c:v>
                </c:pt>
                <c:pt idx="39730">
                  <c:v>0.96619718309859104</c:v>
                </c:pt>
                <c:pt idx="39731">
                  <c:v>0.96590909090909005</c:v>
                </c:pt>
                <c:pt idx="39732">
                  <c:v>0.98837209302325502</c:v>
                </c:pt>
                <c:pt idx="39733">
                  <c:v>0.98847262247838596</c:v>
                </c:pt>
                <c:pt idx="39734">
                  <c:v>0.99449035812672104</c:v>
                </c:pt>
                <c:pt idx="39735">
                  <c:v>0.99444444444444402</c:v>
                </c:pt>
                <c:pt idx="39736">
                  <c:v>0.99466666666666603</c:v>
                </c:pt>
                <c:pt idx="39737">
                  <c:v>0.99470899470899399</c:v>
                </c:pt>
                <c:pt idx="39738">
                  <c:v>1</c:v>
                </c:pt>
                <c:pt idx="39739">
                  <c:v>1</c:v>
                </c:pt>
                <c:pt idx="39740">
                  <c:v>1</c:v>
                </c:pt>
                <c:pt idx="39741">
                  <c:v>1</c:v>
                </c:pt>
                <c:pt idx="39742">
                  <c:v>1</c:v>
                </c:pt>
                <c:pt idx="39743">
                  <c:v>1</c:v>
                </c:pt>
                <c:pt idx="39744">
                  <c:v>1</c:v>
                </c:pt>
                <c:pt idx="39745">
                  <c:v>1</c:v>
                </c:pt>
                <c:pt idx="39746">
                  <c:v>1</c:v>
                </c:pt>
                <c:pt idx="39747">
                  <c:v>1</c:v>
                </c:pt>
                <c:pt idx="39748">
                  <c:v>1</c:v>
                </c:pt>
                <c:pt idx="39749">
                  <c:v>0</c:v>
                </c:pt>
                <c:pt idx="39750">
                  <c:v>0</c:v>
                </c:pt>
                <c:pt idx="39751">
                  <c:v>0</c:v>
                </c:pt>
                <c:pt idx="39752">
                  <c:v>0</c:v>
                </c:pt>
                <c:pt idx="39753">
                  <c:v>0</c:v>
                </c:pt>
                <c:pt idx="39754">
                  <c:v>0</c:v>
                </c:pt>
                <c:pt idx="39755">
                  <c:v>0</c:v>
                </c:pt>
                <c:pt idx="39756">
                  <c:v>4.5751633986928102E-2</c:v>
                </c:pt>
                <c:pt idx="39757">
                  <c:v>4.27698574338084E-2</c:v>
                </c:pt>
                <c:pt idx="39758">
                  <c:v>2.5974025974025899E-2</c:v>
                </c:pt>
                <c:pt idx="39759">
                  <c:v>2.6548672566371698E-2</c:v>
                </c:pt>
                <c:pt idx="39760">
                  <c:v>0</c:v>
                </c:pt>
                <c:pt idx="39761">
                  <c:v>0</c:v>
                </c:pt>
                <c:pt idx="39762">
                  <c:v>-6.9284064665127102E-3</c:v>
                </c:pt>
                <c:pt idx="39763">
                  <c:v>-7.2289156626506E-3</c:v>
                </c:pt>
                <c:pt idx="39764">
                  <c:v>0</c:v>
                </c:pt>
                <c:pt idx="39765">
                  <c:v>7.1942446043165003E-3</c:v>
                </c:pt>
                <c:pt idx="39766">
                  <c:v>0</c:v>
                </c:pt>
                <c:pt idx="39767">
                  <c:v>2.16867469879518E-2</c:v>
                </c:pt>
                <c:pt idx="39768">
                  <c:v>2.1377672209026199E-2</c:v>
                </c:pt>
                <c:pt idx="39769">
                  <c:v>2.1377672209026199E-2</c:v>
                </c:pt>
                <c:pt idx="39770">
                  <c:v>2.3746701846965701E-2</c:v>
                </c:pt>
                <c:pt idx="39771">
                  <c:v>2.57879656160457E-2</c:v>
                </c:pt>
                <c:pt idx="39772">
                  <c:v>2.6865671641790899E-2</c:v>
                </c:pt>
                <c:pt idx="39773">
                  <c:v>8.2568807339449393E-2</c:v>
                </c:pt>
                <c:pt idx="39774">
                  <c:v>8.2568807339449393E-2</c:v>
                </c:pt>
                <c:pt idx="39775">
                  <c:v>0.196721311475409</c:v>
                </c:pt>
                <c:pt idx="39776">
                  <c:v>0.191256830601092</c:v>
                </c:pt>
                <c:pt idx="39777">
                  <c:v>0.204481792717086</c:v>
                </c:pt>
                <c:pt idx="39778">
                  <c:v>0.21246458923512701</c:v>
                </c:pt>
                <c:pt idx="39779">
                  <c:v>0.217391304347826</c:v>
                </c:pt>
                <c:pt idx="39780">
                  <c:v>0.20775623268698001</c:v>
                </c:pt>
                <c:pt idx="39781">
                  <c:v>0.28610354223433199</c:v>
                </c:pt>
                <c:pt idx="39782">
                  <c:v>0.28851540616246502</c:v>
                </c:pt>
                <c:pt idx="39783">
                  <c:v>0.25925925925925902</c:v>
                </c:pt>
                <c:pt idx="39784">
                  <c:v>0.270029673590504</c:v>
                </c:pt>
                <c:pt idx="39785">
                  <c:v>0.24931506849314999</c:v>
                </c:pt>
                <c:pt idx="39786">
                  <c:v>0.28173374613002999</c:v>
                </c:pt>
                <c:pt idx="39787">
                  <c:v>0.274666666666666</c:v>
                </c:pt>
                <c:pt idx="39788">
                  <c:v>0.14285714285714199</c:v>
                </c:pt>
                <c:pt idx="39789">
                  <c:v>0.26593406593406499</c:v>
                </c:pt>
                <c:pt idx="39790">
                  <c:v>0.31797235023041398</c:v>
                </c:pt>
                <c:pt idx="39791">
                  <c:v>0.375</c:v>
                </c:pt>
                <c:pt idx="39792">
                  <c:v>0.39204545454545398</c:v>
                </c:pt>
                <c:pt idx="39793">
                  <c:v>0.44516129032258001</c:v>
                </c:pt>
                <c:pt idx="39794">
                  <c:v>0.43949044585987201</c:v>
                </c:pt>
                <c:pt idx="39795">
                  <c:v>0.46621621621621601</c:v>
                </c:pt>
                <c:pt idx="39796">
                  <c:v>0.36784741144414101</c:v>
                </c:pt>
                <c:pt idx="39797">
                  <c:v>0.38764044943820197</c:v>
                </c:pt>
                <c:pt idx="39798">
                  <c:v>0.46075085324232001</c:v>
                </c:pt>
                <c:pt idx="39799">
                  <c:v>0.50349650349650299</c:v>
                </c:pt>
                <c:pt idx="39800">
                  <c:v>0.50349650349650299</c:v>
                </c:pt>
                <c:pt idx="39801">
                  <c:v>0.54729729729729704</c:v>
                </c:pt>
                <c:pt idx="39802">
                  <c:v>0.52702702702702697</c:v>
                </c:pt>
                <c:pt idx="39803">
                  <c:v>0.54545454545454497</c:v>
                </c:pt>
                <c:pt idx="39804">
                  <c:v>0.54545454545454497</c:v>
                </c:pt>
                <c:pt idx="39805">
                  <c:v>0.55319148936170204</c:v>
                </c:pt>
                <c:pt idx="39806">
                  <c:v>0.54063604240282603</c:v>
                </c:pt>
                <c:pt idx="39807">
                  <c:v>0.58620689655172398</c:v>
                </c:pt>
                <c:pt idx="39808">
                  <c:v>0.56877323420074299</c:v>
                </c:pt>
                <c:pt idx="39809">
                  <c:v>0.68644067796610098</c:v>
                </c:pt>
                <c:pt idx="39810">
                  <c:v>0.67226890756302504</c:v>
                </c:pt>
                <c:pt idx="39811">
                  <c:v>0.65690376569037601</c:v>
                </c:pt>
                <c:pt idx="39812">
                  <c:v>0.34057971014492699</c:v>
                </c:pt>
                <c:pt idx="39813">
                  <c:v>0.33333333333333298</c:v>
                </c:pt>
                <c:pt idx="39814">
                  <c:v>4.2313117066290398E-3</c:v>
                </c:pt>
                <c:pt idx="39815">
                  <c:v>4.5801526717557097E-3</c:v>
                </c:pt>
                <c:pt idx="39816">
                  <c:v>4.84652665589657E-3</c:v>
                </c:pt>
                <c:pt idx="39817">
                  <c:v>4.9586776859504803E-3</c:v>
                </c:pt>
                <c:pt idx="39818">
                  <c:v>5.5658627087198298E-3</c:v>
                </c:pt>
                <c:pt idx="39819">
                  <c:v>4.9382716049382699E-2</c:v>
                </c:pt>
                <c:pt idx="39820">
                  <c:v>5.1502145922746698E-2</c:v>
                </c:pt>
                <c:pt idx="39821">
                  <c:v>9.0909090909090801E-2</c:v>
                </c:pt>
                <c:pt idx="39822">
                  <c:v>8.70406189555126E-2</c:v>
                </c:pt>
                <c:pt idx="39823">
                  <c:v>8.6042065009560104E-2</c:v>
                </c:pt>
                <c:pt idx="39824">
                  <c:v>8.5388994307400407E-2</c:v>
                </c:pt>
                <c:pt idx="39825">
                  <c:v>-5.5865921787709898E-3</c:v>
                </c:pt>
                <c:pt idx="39826">
                  <c:v>-1.13207547169811E-2</c:v>
                </c:pt>
                <c:pt idx="39827">
                  <c:v>-1.13636363636364E-2</c:v>
                </c:pt>
                <c:pt idx="39828">
                  <c:v>-6.0550458715596202E-2</c:v>
                </c:pt>
                <c:pt idx="39829">
                  <c:v>-6.4456721915285398E-2</c:v>
                </c:pt>
                <c:pt idx="39830">
                  <c:v>-1.41342756183746E-2</c:v>
                </c:pt>
                <c:pt idx="39831">
                  <c:v>-1.48148148148148E-2</c:v>
                </c:pt>
                <c:pt idx="39832">
                  <c:v>-1.6194331983805599E-2</c:v>
                </c:pt>
                <c:pt idx="39833">
                  <c:v>-1.51515151515151E-2</c:v>
                </c:pt>
                <c:pt idx="39834">
                  <c:v>-9.4517958412099201E-3</c:v>
                </c:pt>
                <c:pt idx="39835">
                  <c:v>-9.9800399201597206E-3</c:v>
                </c:pt>
                <c:pt idx="39836">
                  <c:v>-1.2944983818770199E-2</c:v>
                </c:pt>
                <c:pt idx="39837">
                  <c:v>-1.34680134680134E-2</c:v>
                </c:pt>
                <c:pt idx="39838">
                  <c:v>-1.4981273408239701E-2</c:v>
                </c:pt>
                <c:pt idx="39839">
                  <c:v>-1.5748031496062902E-2</c:v>
                </c:pt>
                <c:pt idx="39840">
                  <c:v>-1.56862745098038E-2</c:v>
                </c:pt>
                <c:pt idx="39841">
                  <c:v>-9.6339113680155002E-3</c:v>
                </c:pt>
                <c:pt idx="39842">
                  <c:v>-1.0799136069114401E-2</c:v>
                </c:pt>
                <c:pt idx="39843">
                  <c:v>-1.1037527593818999E-2</c:v>
                </c:pt>
                <c:pt idx="39844">
                  <c:v>9.1324200913243097E-3</c:v>
                </c:pt>
                <c:pt idx="39845">
                  <c:v>-1.1037527593818999E-2</c:v>
                </c:pt>
                <c:pt idx="39846">
                  <c:v>-4.0963855421686603E-2</c:v>
                </c:pt>
                <c:pt idx="39847">
                  <c:v>-4.0963855421686603E-2</c:v>
                </c:pt>
                <c:pt idx="39848">
                  <c:v>-4.1564792176039103E-2</c:v>
                </c:pt>
                <c:pt idx="39849">
                  <c:v>-6.1320754716981098E-2</c:v>
                </c:pt>
                <c:pt idx="39850">
                  <c:v>-5.5793991416309002E-2</c:v>
                </c:pt>
                <c:pt idx="39851">
                  <c:v>-0.15604395604395499</c:v>
                </c:pt>
                <c:pt idx="39852">
                  <c:v>-0.15673289183222899</c:v>
                </c:pt>
                <c:pt idx="39853">
                  <c:v>-0.20940170940170899</c:v>
                </c:pt>
                <c:pt idx="39854">
                  <c:v>-0.21875</c:v>
                </c:pt>
                <c:pt idx="39855">
                  <c:v>-0.24574209245742001</c:v>
                </c:pt>
                <c:pt idx="39856">
                  <c:v>-0.40838852097130202</c:v>
                </c:pt>
                <c:pt idx="39857">
                  <c:v>4.2674253200569697E-3</c:v>
                </c:pt>
                <c:pt idx="39858">
                  <c:v>4.2674253200569697E-3</c:v>
                </c:pt>
                <c:pt idx="39859">
                  <c:v>-9.9337748344370206E-3</c:v>
                </c:pt>
                <c:pt idx="39860">
                  <c:v>-3.4710743801652899E-2</c:v>
                </c:pt>
                <c:pt idx="39861">
                  <c:v>-3.9106145251396503E-2</c:v>
                </c:pt>
                <c:pt idx="39862">
                  <c:v>-3.2490974729241798E-2</c:v>
                </c:pt>
                <c:pt idx="39863">
                  <c:v>-3.3333333333333402E-2</c:v>
                </c:pt>
                <c:pt idx="39864">
                  <c:v>-3.2490974729241798E-2</c:v>
                </c:pt>
                <c:pt idx="39865">
                  <c:v>-4.3636363636363598E-2</c:v>
                </c:pt>
                <c:pt idx="39866">
                  <c:v>-4.5977011494252797E-2</c:v>
                </c:pt>
                <c:pt idx="39867">
                  <c:v>-4.7808764940239001E-2</c:v>
                </c:pt>
                <c:pt idx="39868">
                  <c:v>-2.0920502092050201E-2</c:v>
                </c:pt>
                <c:pt idx="39869">
                  <c:v>2.8871391076115499E-2</c:v>
                </c:pt>
                <c:pt idx="39870">
                  <c:v>2.5641025641025501E-2</c:v>
                </c:pt>
                <c:pt idx="39871">
                  <c:v>-2.2573363431150901E-3</c:v>
                </c:pt>
                <c:pt idx="39872">
                  <c:v>3.3333333333333402E-2</c:v>
                </c:pt>
                <c:pt idx="39873">
                  <c:v>3.4825870646766101E-2</c:v>
                </c:pt>
                <c:pt idx="39874">
                  <c:v>4.8843187660668301E-2</c:v>
                </c:pt>
                <c:pt idx="39875">
                  <c:v>2.5510204081632602E-2</c:v>
                </c:pt>
                <c:pt idx="39876">
                  <c:v>-5.3191489361701302E-3</c:v>
                </c:pt>
                <c:pt idx="39877">
                  <c:v>-5.4054054054053502E-3</c:v>
                </c:pt>
                <c:pt idx="39878">
                  <c:v>-5.4644808743169399E-3</c:v>
                </c:pt>
                <c:pt idx="39879">
                  <c:v>-6.0975609756097598E-3</c:v>
                </c:pt>
                <c:pt idx="39880">
                  <c:v>-6.5359477124182696E-3</c:v>
                </c:pt>
                <c:pt idx="39881">
                  <c:v>-6.80272108843538E-3</c:v>
                </c:pt>
                <c:pt idx="39882">
                  <c:v>-7.1428571428571097E-3</c:v>
                </c:pt>
                <c:pt idx="39883">
                  <c:v>-8.2644628099173192E-3</c:v>
                </c:pt>
                <c:pt idx="39884">
                  <c:v>1.53846153846153E-2</c:v>
                </c:pt>
                <c:pt idx="39885">
                  <c:v>1.4492753623188401E-2</c:v>
                </c:pt>
                <c:pt idx="39886">
                  <c:v>0.13080168776371301</c:v>
                </c:pt>
                <c:pt idx="39887">
                  <c:v>0.12727272727272701</c:v>
                </c:pt>
                <c:pt idx="39888">
                  <c:v>0.23703703703703599</c:v>
                </c:pt>
                <c:pt idx="39889">
                  <c:v>0.22794117647058801</c:v>
                </c:pt>
                <c:pt idx="39890">
                  <c:v>0.27678571428571402</c:v>
                </c:pt>
                <c:pt idx="39891">
                  <c:v>0.27522935779816499</c:v>
                </c:pt>
                <c:pt idx="39892">
                  <c:v>0.41704035874439399</c:v>
                </c:pt>
                <c:pt idx="39893">
                  <c:v>0.41704035874439399</c:v>
                </c:pt>
                <c:pt idx="39894">
                  <c:v>0.43255813953488298</c:v>
                </c:pt>
                <c:pt idx="39895">
                  <c:v>0.381818181818181</c:v>
                </c:pt>
                <c:pt idx="39896">
                  <c:v>0.40540540540540498</c:v>
                </c:pt>
                <c:pt idx="39897">
                  <c:v>0.39013452914798202</c:v>
                </c:pt>
                <c:pt idx="39898">
                  <c:v>0.40465116279069702</c:v>
                </c:pt>
                <c:pt idx="39899">
                  <c:v>0.40845070422535201</c:v>
                </c:pt>
                <c:pt idx="39900">
                  <c:v>0.185567010309278</c:v>
                </c:pt>
                <c:pt idx="39901">
                  <c:v>0</c:v>
                </c:pt>
                <c:pt idx="39902">
                  <c:v>0</c:v>
                </c:pt>
                <c:pt idx="39903">
                  <c:v>0</c:v>
                </c:pt>
                <c:pt idx="39904">
                  <c:v>0</c:v>
                </c:pt>
                <c:pt idx="39905">
                  <c:v>0</c:v>
                </c:pt>
                <c:pt idx="39906">
                  <c:v>0</c:v>
                </c:pt>
                <c:pt idx="39907">
                  <c:v>0</c:v>
                </c:pt>
                <c:pt idx="39908">
                  <c:v>0</c:v>
                </c:pt>
                <c:pt idx="39909">
                  <c:v>0</c:v>
                </c:pt>
                <c:pt idx="39910">
                  <c:v>6.1601642710471501E-3</c:v>
                </c:pt>
                <c:pt idx="39911">
                  <c:v>1.6E-2</c:v>
                </c:pt>
                <c:pt idx="39912">
                  <c:v>9.9403578528827197E-3</c:v>
                </c:pt>
                <c:pt idx="39913">
                  <c:v>1.5503875968992199E-2</c:v>
                </c:pt>
                <c:pt idx="39914">
                  <c:v>2.1442495126705499E-2</c:v>
                </c:pt>
                <c:pt idx="39915">
                  <c:v>2.50569476082005E-2</c:v>
                </c:pt>
                <c:pt idx="39916">
                  <c:v>2.4390243902439001E-2</c:v>
                </c:pt>
                <c:pt idx="39917">
                  <c:v>3.9080459770114803E-2</c:v>
                </c:pt>
                <c:pt idx="39918">
                  <c:v>2.3454157782516E-2</c:v>
                </c:pt>
                <c:pt idx="39919">
                  <c:v>2.7848101265822701E-2</c:v>
                </c:pt>
                <c:pt idx="39920">
                  <c:v>1.1709601873536301E-2</c:v>
                </c:pt>
                <c:pt idx="39921">
                  <c:v>1.18764845605701E-2</c:v>
                </c:pt>
                <c:pt idx="39922">
                  <c:v>1.1086474501108501E-2</c:v>
                </c:pt>
                <c:pt idx="39923">
                  <c:v>1.18764845605701E-2</c:v>
                </c:pt>
                <c:pt idx="39924">
                  <c:v>1.21065375302662E-2</c:v>
                </c:pt>
                <c:pt idx="39925">
                  <c:v>1.2853470437018E-2</c:v>
                </c:pt>
                <c:pt idx="39926">
                  <c:v>1.24069478908188E-2</c:v>
                </c:pt>
                <c:pt idx="39927">
                  <c:v>3.4653465346534601E-2</c:v>
                </c:pt>
                <c:pt idx="39928">
                  <c:v>1.25944584382871E-2</c:v>
                </c:pt>
                <c:pt idx="39929">
                  <c:v>1.21654501216545E-2</c:v>
                </c:pt>
                <c:pt idx="39930">
                  <c:v>1.31926121372032E-2</c:v>
                </c:pt>
                <c:pt idx="39931">
                  <c:v>1.25944584382871E-2</c:v>
                </c:pt>
                <c:pt idx="39932">
                  <c:v>1.31926121372032E-2</c:v>
                </c:pt>
                <c:pt idx="39933">
                  <c:v>1.4409221902017299E-2</c:v>
                </c:pt>
                <c:pt idx="39934">
                  <c:v>1.24688279301745E-2</c:v>
                </c:pt>
                <c:pt idx="39935">
                  <c:v>1.25944584382871E-2</c:v>
                </c:pt>
                <c:pt idx="39936">
                  <c:v>1.25944584382871E-2</c:v>
                </c:pt>
                <c:pt idx="39937">
                  <c:v>3.4999999999999899E-2</c:v>
                </c:pt>
                <c:pt idx="39938">
                  <c:v>3.2710280373831703E-2</c:v>
                </c:pt>
                <c:pt idx="39939">
                  <c:v>3.3653846153846201E-2</c:v>
                </c:pt>
                <c:pt idx="39940">
                  <c:v>3.2710280373831703E-2</c:v>
                </c:pt>
                <c:pt idx="39941">
                  <c:v>3.5714285714285803E-2</c:v>
                </c:pt>
                <c:pt idx="39942">
                  <c:v>7.4074074074074098E-2</c:v>
                </c:pt>
                <c:pt idx="39943">
                  <c:v>7.8048780487804906E-2</c:v>
                </c:pt>
                <c:pt idx="39944">
                  <c:v>6.8235294117646894E-2</c:v>
                </c:pt>
                <c:pt idx="39945">
                  <c:v>7.0904645476772499E-2</c:v>
                </c:pt>
                <c:pt idx="39946">
                  <c:v>7.6555023923444904E-2</c:v>
                </c:pt>
                <c:pt idx="39947">
                  <c:v>8.2901554404145095E-2</c:v>
                </c:pt>
                <c:pt idx="39948">
                  <c:v>7.9207920792079195E-2</c:v>
                </c:pt>
                <c:pt idx="39949">
                  <c:v>7.9601990049751298E-2</c:v>
                </c:pt>
                <c:pt idx="39950">
                  <c:v>4.1362530413625302E-2</c:v>
                </c:pt>
                <c:pt idx="39951">
                  <c:v>4.3478260869565098E-2</c:v>
                </c:pt>
                <c:pt idx="39952">
                  <c:v>4.4854881266490801E-2</c:v>
                </c:pt>
                <c:pt idx="39953">
                  <c:v>4.1564792176039103E-2</c:v>
                </c:pt>
                <c:pt idx="39954">
                  <c:v>4.3701799485861198E-2</c:v>
                </c:pt>
                <c:pt idx="39955">
                  <c:v>4.6575342465753303E-2</c:v>
                </c:pt>
                <c:pt idx="39956">
                  <c:v>3.8043478260869602E-2</c:v>
                </c:pt>
                <c:pt idx="39957">
                  <c:v>3.8251366120218601E-2</c:v>
                </c:pt>
                <c:pt idx="39958">
                  <c:v>3.9106145251396503E-2</c:v>
                </c:pt>
                <c:pt idx="39959">
                  <c:v>8.8397790055248601E-2</c:v>
                </c:pt>
                <c:pt idx="39960">
                  <c:v>0.22999999999999901</c:v>
                </c:pt>
                <c:pt idx="39961">
                  <c:v>0.24598930481283399</c:v>
                </c:pt>
                <c:pt idx="39962">
                  <c:v>0.25</c:v>
                </c:pt>
                <c:pt idx="39963">
                  <c:v>0.24598930481283399</c:v>
                </c:pt>
                <c:pt idx="39964">
                  <c:v>0.18779342723004699</c:v>
                </c:pt>
                <c:pt idx="39965">
                  <c:v>0.19607843137254899</c:v>
                </c:pt>
                <c:pt idx="39966">
                  <c:v>0.19493670886075901</c:v>
                </c:pt>
                <c:pt idx="39967">
                  <c:v>0.238390092879257</c:v>
                </c:pt>
                <c:pt idx="39968">
                  <c:v>0.20555555555555499</c:v>
                </c:pt>
                <c:pt idx="39969">
                  <c:v>0.24342105263157801</c:v>
                </c:pt>
                <c:pt idx="39970">
                  <c:v>0.23124999999999901</c:v>
                </c:pt>
                <c:pt idx="39971">
                  <c:v>0.26573426573426501</c:v>
                </c:pt>
                <c:pt idx="39972">
                  <c:v>0.309309309309309</c:v>
                </c:pt>
                <c:pt idx="39973">
                  <c:v>0.30029154518950402</c:v>
                </c:pt>
                <c:pt idx="39974">
                  <c:v>0.27320954907161799</c:v>
                </c:pt>
                <c:pt idx="39975">
                  <c:v>0.30029154518950402</c:v>
                </c:pt>
                <c:pt idx="39976">
                  <c:v>0.32492113564668701</c:v>
                </c:pt>
                <c:pt idx="39977">
                  <c:v>0.33550488599348499</c:v>
                </c:pt>
                <c:pt idx="39978">
                  <c:v>0.31117824773413799</c:v>
                </c:pt>
                <c:pt idx="39979">
                  <c:v>0.30205278592375301</c:v>
                </c:pt>
                <c:pt idx="39980">
                  <c:v>0.30205278592375301</c:v>
                </c:pt>
                <c:pt idx="39981">
                  <c:v>0.337016574585635</c:v>
                </c:pt>
                <c:pt idx="39982">
                  <c:v>0.350140056022409</c:v>
                </c:pt>
                <c:pt idx="39983">
                  <c:v>0.35612535612535601</c:v>
                </c:pt>
                <c:pt idx="39984">
                  <c:v>0.35612535612535601</c:v>
                </c:pt>
                <c:pt idx="39985">
                  <c:v>0.34897360703812302</c:v>
                </c:pt>
                <c:pt idx="39986">
                  <c:v>0.35294117647058798</c:v>
                </c:pt>
                <c:pt idx="39987">
                  <c:v>0.338842975206611</c:v>
                </c:pt>
                <c:pt idx="39988">
                  <c:v>0.32786885245901598</c:v>
                </c:pt>
                <c:pt idx="39989">
                  <c:v>0.34285714285714203</c:v>
                </c:pt>
                <c:pt idx="39990">
                  <c:v>0.34897360703812302</c:v>
                </c:pt>
                <c:pt idx="39991">
                  <c:v>0.34117647058823503</c:v>
                </c:pt>
                <c:pt idx="39992">
                  <c:v>0.34523809523809501</c:v>
                </c:pt>
                <c:pt idx="39993">
                  <c:v>0.351515151515151</c:v>
                </c:pt>
                <c:pt idx="39994">
                  <c:v>0.343373493975903</c:v>
                </c:pt>
                <c:pt idx="39995">
                  <c:v>0.33727810650887502</c:v>
                </c:pt>
                <c:pt idx="39996">
                  <c:v>0.34523809523809501</c:v>
                </c:pt>
                <c:pt idx="39997">
                  <c:v>0.34939759036144502</c:v>
                </c:pt>
                <c:pt idx="39998">
                  <c:v>0.45396825396825302</c:v>
                </c:pt>
                <c:pt idx="39999">
                  <c:v>0.416909620991253</c:v>
                </c:pt>
                <c:pt idx="40000">
                  <c:v>0.47508305647840499</c:v>
                </c:pt>
                <c:pt idx="40001">
                  <c:v>0.374233128834355</c:v>
                </c:pt>
                <c:pt idx="40002">
                  <c:v>0.386075949367088</c:v>
                </c:pt>
                <c:pt idx="40003">
                  <c:v>0.374233128834355</c:v>
                </c:pt>
                <c:pt idx="40004">
                  <c:v>0.43884892086330901</c:v>
                </c:pt>
                <c:pt idx="40005">
                  <c:v>0.45126353790613699</c:v>
                </c:pt>
                <c:pt idx="40006">
                  <c:v>0.48344370860927099</c:v>
                </c:pt>
                <c:pt idx="40007">
                  <c:v>0.47096774193548302</c:v>
                </c:pt>
                <c:pt idx="40008">
                  <c:v>0.453416149068323</c:v>
                </c:pt>
                <c:pt idx="40009">
                  <c:v>0.47096774193548302</c:v>
                </c:pt>
                <c:pt idx="40010">
                  <c:v>0.46043165467625902</c:v>
                </c:pt>
                <c:pt idx="40011">
                  <c:v>0.44313725490195999</c:v>
                </c:pt>
                <c:pt idx="40012">
                  <c:v>0.48917748917748899</c:v>
                </c:pt>
                <c:pt idx="40013">
                  <c:v>0.54032258064516103</c:v>
                </c:pt>
                <c:pt idx="40014">
                  <c:v>0.56779661016949101</c:v>
                </c:pt>
                <c:pt idx="40015">
                  <c:v>0.56779661016949101</c:v>
                </c:pt>
                <c:pt idx="40016">
                  <c:v>0.568965517241379</c:v>
                </c:pt>
                <c:pt idx="40017">
                  <c:v>0.57894736842105199</c:v>
                </c:pt>
                <c:pt idx="40018">
                  <c:v>0.57303370786516805</c:v>
                </c:pt>
                <c:pt idx="40019">
                  <c:v>0.56390977443609003</c:v>
                </c:pt>
                <c:pt idx="40020">
                  <c:v>2.59365994236311E-2</c:v>
                </c:pt>
                <c:pt idx="40021">
                  <c:v>2.59365994236311E-2</c:v>
                </c:pt>
                <c:pt idx="40022">
                  <c:v>3.0716723549488002E-2</c:v>
                </c:pt>
                <c:pt idx="40023">
                  <c:v>3.3210332103321E-2</c:v>
                </c:pt>
                <c:pt idx="40024">
                  <c:v>3.1578947368421102E-2</c:v>
                </c:pt>
                <c:pt idx="40025">
                  <c:v>3.1468531468531402E-2</c:v>
                </c:pt>
                <c:pt idx="40026">
                  <c:v>2.9508196721311501E-2</c:v>
                </c:pt>
                <c:pt idx="40027">
                  <c:v>4.7619047619047603E-2</c:v>
                </c:pt>
                <c:pt idx="40028">
                  <c:v>6.3583815028901605E-2</c:v>
                </c:pt>
                <c:pt idx="40029">
                  <c:v>6.9473684210526299E-2</c:v>
                </c:pt>
                <c:pt idx="40030">
                  <c:v>1.2711864406779599E-2</c:v>
                </c:pt>
                <c:pt idx="40031">
                  <c:v>1.2295081967213101E-2</c:v>
                </c:pt>
                <c:pt idx="40032">
                  <c:v>1.19047619047618E-2</c:v>
                </c:pt>
                <c:pt idx="40033">
                  <c:v>-4.5553145336225599E-2</c:v>
                </c:pt>
                <c:pt idx="40034">
                  <c:v>1.47058823529411E-2</c:v>
                </c:pt>
                <c:pt idx="40035">
                  <c:v>1.6304347826086901E-2</c:v>
                </c:pt>
                <c:pt idx="40036">
                  <c:v>-4.20168067226891E-2</c:v>
                </c:pt>
                <c:pt idx="40037">
                  <c:v>-4.15512465373961E-2</c:v>
                </c:pt>
                <c:pt idx="40038">
                  <c:v>0.105726872246695</c:v>
                </c:pt>
                <c:pt idx="40039">
                  <c:v>0.161434977578475</c:v>
                </c:pt>
                <c:pt idx="40040">
                  <c:v>0.17391304347826</c:v>
                </c:pt>
                <c:pt idx="40041">
                  <c:v>0.13669064748201401</c:v>
                </c:pt>
                <c:pt idx="40042">
                  <c:v>0.16521739130434701</c:v>
                </c:pt>
                <c:pt idx="40043">
                  <c:v>0.16521739130434701</c:v>
                </c:pt>
                <c:pt idx="40044">
                  <c:v>0.17341040462427701</c:v>
                </c:pt>
                <c:pt idx="40045">
                  <c:v>0.22388059701492499</c:v>
                </c:pt>
                <c:pt idx="40046">
                  <c:v>0.19459459459459399</c:v>
                </c:pt>
                <c:pt idx="40047">
                  <c:v>4.2674253200569697E-3</c:v>
                </c:pt>
                <c:pt idx="40048">
                  <c:v>4.2674253200569697E-3</c:v>
                </c:pt>
                <c:pt idx="40049">
                  <c:v>4.7543581616482601E-3</c:v>
                </c:pt>
                <c:pt idx="40050">
                  <c:v>-9.2879256965945293E-3</c:v>
                </c:pt>
                <c:pt idx="40051">
                  <c:v>-1.01694915254237E-2</c:v>
                </c:pt>
                <c:pt idx="40052">
                  <c:v>-1.26050420168066E-2</c:v>
                </c:pt>
                <c:pt idx="40053">
                  <c:v>-6.3157894736842702E-3</c:v>
                </c:pt>
                <c:pt idx="40054">
                  <c:v>2.4489795918367401E-2</c:v>
                </c:pt>
                <c:pt idx="40055">
                  <c:v>2.4489795918367401E-2</c:v>
                </c:pt>
                <c:pt idx="40056">
                  <c:v>-6.4794816414686096E-3</c:v>
                </c:pt>
                <c:pt idx="40057">
                  <c:v>-6.7114093959732496E-3</c:v>
                </c:pt>
                <c:pt idx="40058">
                  <c:v>-6.80272108843538E-3</c:v>
                </c:pt>
                <c:pt idx="40059">
                  <c:v>1.38888888888888E-2</c:v>
                </c:pt>
                <c:pt idx="40060">
                  <c:v>9.1743119266054496E-3</c:v>
                </c:pt>
                <c:pt idx="40061">
                  <c:v>8.6580086580085799E-3</c:v>
                </c:pt>
                <c:pt idx="40062">
                  <c:v>8.8105726872247294E-3</c:v>
                </c:pt>
                <c:pt idx="40063">
                  <c:v>1.51843817787418E-2</c:v>
                </c:pt>
                <c:pt idx="40064">
                  <c:v>1.51843817787418E-2</c:v>
                </c:pt>
                <c:pt idx="40065">
                  <c:v>1.54525386313466E-2</c:v>
                </c:pt>
                <c:pt idx="40066">
                  <c:v>1.54525386313466E-2</c:v>
                </c:pt>
                <c:pt idx="40067">
                  <c:v>1.53846153846153E-2</c:v>
                </c:pt>
                <c:pt idx="40068">
                  <c:v>1.48619957537154E-2</c:v>
                </c:pt>
                <c:pt idx="40069">
                  <c:v>1.7721518987341801E-2</c:v>
                </c:pt>
                <c:pt idx="40070">
                  <c:v>9.8039215686274092E-3</c:v>
                </c:pt>
                <c:pt idx="40071">
                  <c:v>-4.9853372434017502E-2</c:v>
                </c:pt>
                <c:pt idx="40072">
                  <c:v>-8.0779944289693401E-2</c:v>
                </c:pt>
                <c:pt idx="40073">
                  <c:v>-2.27272727272727E-2</c:v>
                </c:pt>
                <c:pt idx="40074">
                  <c:v>-2.40963855421687E-2</c:v>
                </c:pt>
                <c:pt idx="40075">
                  <c:v>1.0752688172042999E-2</c:v>
                </c:pt>
                <c:pt idx="40076">
                  <c:v>5.0397877984084703E-2</c:v>
                </c:pt>
                <c:pt idx="40077">
                  <c:v>0.13939393939393899</c:v>
                </c:pt>
                <c:pt idx="40078">
                  <c:v>0.15753424657534201</c:v>
                </c:pt>
                <c:pt idx="40079">
                  <c:v>7.2886297376093298E-2</c:v>
                </c:pt>
                <c:pt idx="40080">
                  <c:v>5.7142857142857099E-2</c:v>
                </c:pt>
                <c:pt idx="40081">
                  <c:v>0.108179419525066</c:v>
                </c:pt>
                <c:pt idx="40082">
                  <c:v>0.11484593837535</c:v>
                </c:pt>
                <c:pt idx="40083">
                  <c:v>0.138121546961325</c:v>
                </c:pt>
                <c:pt idx="40084">
                  <c:v>0.144508670520231</c:v>
                </c:pt>
                <c:pt idx="40085">
                  <c:v>0.184782608695652</c:v>
                </c:pt>
                <c:pt idx="40086">
                  <c:v>0.188010899182561</c:v>
                </c:pt>
                <c:pt idx="40087">
                  <c:v>0.24937027707808501</c:v>
                </c:pt>
                <c:pt idx="40088">
                  <c:v>0.246882793017456</c:v>
                </c:pt>
                <c:pt idx="40089">
                  <c:v>0.26684636118598298</c:v>
                </c:pt>
                <c:pt idx="40090">
                  <c:v>0.32804232804232802</c:v>
                </c:pt>
                <c:pt idx="40091">
                  <c:v>0.39413680781758897</c:v>
                </c:pt>
                <c:pt idx="40092">
                  <c:v>0.40614334470989699</c:v>
                </c:pt>
                <c:pt idx="40093">
                  <c:v>0.43243243243243201</c:v>
                </c:pt>
                <c:pt idx="40094">
                  <c:v>0.43554006968641101</c:v>
                </c:pt>
                <c:pt idx="40095">
                  <c:v>0.46206896551724103</c:v>
                </c:pt>
                <c:pt idx="40096">
                  <c:v>0.45578231292517002</c:v>
                </c:pt>
                <c:pt idx="40097">
                  <c:v>0.45328719723183297</c:v>
                </c:pt>
                <c:pt idx="40098">
                  <c:v>0.47019867549668798</c:v>
                </c:pt>
                <c:pt idx="40099">
                  <c:v>0.50166112956810605</c:v>
                </c:pt>
                <c:pt idx="40100">
                  <c:v>0.51890034364261095</c:v>
                </c:pt>
                <c:pt idx="40101">
                  <c:v>0.50501672240802598</c:v>
                </c:pt>
                <c:pt idx="40102">
                  <c:v>0.48172757475083</c:v>
                </c:pt>
                <c:pt idx="40103">
                  <c:v>0.46385542168674698</c:v>
                </c:pt>
                <c:pt idx="40104">
                  <c:v>0.366153846153846</c:v>
                </c:pt>
                <c:pt idx="40105">
                  <c:v>0.38263665594855301</c:v>
                </c:pt>
                <c:pt idx="40106">
                  <c:v>0.45624999999999999</c:v>
                </c:pt>
                <c:pt idx="40107">
                  <c:v>0.43195266272189298</c:v>
                </c:pt>
                <c:pt idx="40108">
                  <c:v>0.48082595870206402</c:v>
                </c:pt>
                <c:pt idx="40109">
                  <c:v>0.48051948051948001</c:v>
                </c:pt>
                <c:pt idx="40110">
                  <c:v>0.42948717948717902</c:v>
                </c:pt>
                <c:pt idx="40111">
                  <c:v>0.59292035398230003</c:v>
                </c:pt>
                <c:pt idx="40112">
                  <c:v>8.4985835694051295E-3</c:v>
                </c:pt>
                <c:pt idx="40113">
                  <c:v>8.4985835694051295E-3</c:v>
                </c:pt>
                <c:pt idx="40114">
                  <c:v>9.2024539877299995E-3</c:v>
                </c:pt>
                <c:pt idx="40115">
                  <c:v>9.2024539877299995E-3</c:v>
                </c:pt>
                <c:pt idx="40116">
                  <c:v>1.6333938294010801E-2</c:v>
                </c:pt>
                <c:pt idx="40117">
                  <c:v>1.6333938294010801E-2</c:v>
                </c:pt>
                <c:pt idx="40118">
                  <c:v>1.52801358234295E-2</c:v>
                </c:pt>
                <c:pt idx="40119">
                  <c:v>1.49750415973377E-2</c:v>
                </c:pt>
                <c:pt idx="40120">
                  <c:v>3.2374100719424398E-2</c:v>
                </c:pt>
                <c:pt idx="40121">
                  <c:v>3.2142857142857202E-2</c:v>
                </c:pt>
                <c:pt idx="40122">
                  <c:v>2.9702970297029702E-2</c:v>
                </c:pt>
                <c:pt idx="40123">
                  <c:v>2.8213166144200601E-2</c:v>
                </c:pt>
                <c:pt idx="40124">
                  <c:v>3.0716723549488002E-2</c:v>
                </c:pt>
                <c:pt idx="40125">
                  <c:v>2.9354207436399202E-2</c:v>
                </c:pt>
                <c:pt idx="40126">
                  <c:v>2.5380710659898401E-2</c:v>
                </c:pt>
                <c:pt idx="40127">
                  <c:v>0.01</c:v>
                </c:pt>
                <c:pt idx="40128">
                  <c:v>2.3529411764705799E-2</c:v>
                </c:pt>
                <c:pt idx="40129">
                  <c:v>1.7543859649122799E-2</c:v>
                </c:pt>
                <c:pt idx="40130">
                  <c:v>1.79640718562874E-2</c:v>
                </c:pt>
                <c:pt idx="40131">
                  <c:v>1.7274472168905899E-2</c:v>
                </c:pt>
                <c:pt idx="40132">
                  <c:v>1.7475728155339699E-2</c:v>
                </c:pt>
                <c:pt idx="40133">
                  <c:v>1.7751479289940902E-2</c:v>
                </c:pt>
                <c:pt idx="40134">
                  <c:v>1.8867924528301799E-2</c:v>
                </c:pt>
                <c:pt idx="40135">
                  <c:v>6.9182389937106903E-2</c:v>
                </c:pt>
                <c:pt idx="40136">
                  <c:v>5.0420168067226899E-2</c:v>
                </c:pt>
                <c:pt idx="40137">
                  <c:v>4.0169133192389003E-2</c:v>
                </c:pt>
                <c:pt idx="40138">
                  <c:v>3.88548057259714E-2</c:v>
                </c:pt>
                <c:pt idx="40139">
                  <c:v>2.60521042084167E-2</c:v>
                </c:pt>
                <c:pt idx="40140">
                  <c:v>4.296875E-2</c:v>
                </c:pt>
                <c:pt idx="40141">
                  <c:v>7.5050709939147905E-2</c:v>
                </c:pt>
                <c:pt idx="40142">
                  <c:v>9.3495934959349603E-2</c:v>
                </c:pt>
                <c:pt idx="40143">
                  <c:v>9.0196078431372395E-2</c:v>
                </c:pt>
                <c:pt idx="40144">
                  <c:v>0.105990783410138</c:v>
                </c:pt>
                <c:pt idx="40145">
                  <c:v>0.13004484304932701</c:v>
                </c:pt>
                <c:pt idx="40146">
                  <c:v>0.119834710743801</c:v>
                </c:pt>
                <c:pt idx="40147">
                  <c:v>0.151767151767151</c:v>
                </c:pt>
                <c:pt idx="40148">
                  <c:v>0.18458417849898501</c:v>
                </c:pt>
                <c:pt idx="40149">
                  <c:v>0.15322580645161299</c:v>
                </c:pt>
                <c:pt idx="40150">
                  <c:v>0.118790496760259</c:v>
                </c:pt>
                <c:pt idx="40151">
                  <c:v>0.122494432071269</c:v>
                </c:pt>
                <c:pt idx="40152">
                  <c:v>0.122494432071269</c:v>
                </c:pt>
                <c:pt idx="40153">
                  <c:v>5.93220338983051E-2</c:v>
                </c:pt>
                <c:pt idx="40154">
                  <c:v>0.100204498977505</c:v>
                </c:pt>
                <c:pt idx="40155">
                  <c:v>0.11578947368421</c:v>
                </c:pt>
                <c:pt idx="40156">
                  <c:v>0.14807302231237299</c:v>
                </c:pt>
                <c:pt idx="40157">
                  <c:v>0.12713472485768501</c:v>
                </c:pt>
                <c:pt idx="40158">
                  <c:v>0.144086021505376</c:v>
                </c:pt>
                <c:pt idx="40159">
                  <c:v>0.143468950749464</c:v>
                </c:pt>
                <c:pt idx="40160">
                  <c:v>0.137014314928425</c:v>
                </c:pt>
                <c:pt idx="40161">
                  <c:v>0.103174603174603</c:v>
                </c:pt>
                <c:pt idx="40162">
                  <c:v>0.119373776908023</c:v>
                </c:pt>
                <c:pt idx="40163">
                  <c:v>0.17034068136272501</c:v>
                </c:pt>
                <c:pt idx="40164">
                  <c:v>0.185995623632385</c:v>
                </c:pt>
                <c:pt idx="40165">
                  <c:v>0.15458937198067599</c:v>
                </c:pt>
                <c:pt idx="40166">
                  <c:v>0.142222222222222</c:v>
                </c:pt>
                <c:pt idx="40167">
                  <c:v>0.13675213675213599</c:v>
                </c:pt>
                <c:pt idx="40168">
                  <c:v>0.15368421052631501</c:v>
                </c:pt>
                <c:pt idx="40169">
                  <c:v>0.14629258517033999</c:v>
                </c:pt>
                <c:pt idx="40170">
                  <c:v>0.161147902869757</c:v>
                </c:pt>
                <c:pt idx="40171">
                  <c:v>0.15690866510538601</c:v>
                </c:pt>
                <c:pt idx="40172">
                  <c:v>0.15690866510538601</c:v>
                </c:pt>
                <c:pt idx="40173">
                  <c:v>0.16908212560386399</c:v>
                </c:pt>
                <c:pt idx="40174">
                  <c:v>0.15765765765765699</c:v>
                </c:pt>
                <c:pt idx="40175">
                  <c:v>0.13008130081300801</c:v>
                </c:pt>
                <c:pt idx="40176">
                  <c:v>0.130590339892665</c:v>
                </c:pt>
                <c:pt idx="40177">
                  <c:v>0.161764705882353</c:v>
                </c:pt>
                <c:pt idx="40178">
                  <c:v>0.17670682730923601</c:v>
                </c:pt>
                <c:pt idx="40179">
                  <c:v>0.161554192229038</c:v>
                </c:pt>
                <c:pt idx="40180">
                  <c:v>0.161554192229038</c:v>
                </c:pt>
                <c:pt idx="40181">
                  <c:v>0.17299578059071699</c:v>
                </c:pt>
                <c:pt idx="40182">
                  <c:v>0.17372881355932199</c:v>
                </c:pt>
                <c:pt idx="40183">
                  <c:v>0.19238900634249401</c:v>
                </c:pt>
                <c:pt idx="40184">
                  <c:v>0.20250521920667999</c:v>
                </c:pt>
                <c:pt idx="40185">
                  <c:v>0.232365145228215</c:v>
                </c:pt>
                <c:pt idx="40186">
                  <c:v>0.19999999999999901</c:v>
                </c:pt>
                <c:pt idx="40187">
                  <c:v>0.19999999999999901</c:v>
                </c:pt>
                <c:pt idx="40188">
                  <c:v>0.24669603524229</c:v>
                </c:pt>
                <c:pt idx="40189">
                  <c:v>0.32450331125827803</c:v>
                </c:pt>
                <c:pt idx="40190">
                  <c:v>0.337662337662337</c:v>
                </c:pt>
                <c:pt idx="40191">
                  <c:v>0.33189655172413701</c:v>
                </c:pt>
                <c:pt idx="40192">
                  <c:v>0.30434782608695599</c:v>
                </c:pt>
                <c:pt idx="40193">
                  <c:v>0.24561403508771901</c:v>
                </c:pt>
                <c:pt idx="40194">
                  <c:v>0.28000000000000003</c:v>
                </c:pt>
                <c:pt idx="40195">
                  <c:v>0.25190839694656397</c:v>
                </c:pt>
                <c:pt idx="40196">
                  <c:v>0.25190839694656397</c:v>
                </c:pt>
                <c:pt idx="40197">
                  <c:v>0.245657568238213</c:v>
                </c:pt>
                <c:pt idx="40198">
                  <c:v>0.269058295964125</c:v>
                </c:pt>
                <c:pt idx="40199">
                  <c:v>0.3</c:v>
                </c:pt>
                <c:pt idx="40200">
                  <c:v>0.30864197530864201</c:v>
                </c:pt>
                <c:pt idx="40201">
                  <c:v>0.3125</c:v>
                </c:pt>
                <c:pt idx="40202">
                  <c:v>0.35734072022160601</c:v>
                </c:pt>
                <c:pt idx="40203">
                  <c:v>0.33149171270718197</c:v>
                </c:pt>
                <c:pt idx="40204">
                  <c:v>0.368146214099216</c:v>
                </c:pt>
                <c:pt idx="40205">
                  <c:v>0.34615384615384598</c:v>
                </c:pt>
                <c:pt idx="40206">
                  <c:v>0.32923076923076899</c:v>
                </c:pt>
                <c:pt idx="40207">
                  <c:v>0.28615384615384598</c:v>
                </c:pt>
                <c:pt idx="40208">
                  <c:v>0.42857142857142799</c:v>
                </c:pt>
                <c:pt idx="40209">
                  <c:v>0.37380191693290699</c:v>
                </c:pt>
                <c:pt idx="40210">
                  <c:v>0.50458715596330195</c:v>
                </c:pt>
                <c:pt idx="40211">
                  <c:v>0.51145038167938905</c:v>
                </c:pt>
                <c:pt idx="40212">
                  <c:v>0.6</c:v>
                </c:pt>
                <c:pt idx="40213">
                  <c:v>0.61690140845070396</c:v>
                </c:pt>
                <c:pt idx="40214">
                  <c:v>0.532258064516129</c:v>
                </c:pt>
                <c:pt idx="40215">
                  <c:v>0.495</c:v>
                </c:pt>
                <c:pt idx="40216">
                  <c:v>0.47826086956521702</c:v>
                </c:pt>
                <c:pt idx="40217">
                  <c:v>0.47505422993492402</c:v>
                </c:pt>
                <c:pt idx="40218">
                  <c:v>0.495</c:v>
                </c:pt>
                <c:pt idx="40219">
                  <c:v>0.44748858447488499</c:v>
                </c:pt>
                <c:pt idx="40220">
                  <c:v>0.49246231155778802</c:v>
                </c:pt>
                <c:pt idx="40221">
                  <c:v>0.396061269146608</c:v>
                </c:pt>
                <c:pt idx="40222">
                  <c:v>0.39955849889624701</c:v>
                </c:pt>
                <c:pt idx="40223">
                  <c:v>0.421686746987951</c:v>
                </c:pt>
                <c:pt idx="40224">
                  <c:v>0.41747572815533901</c:v>
                </c:pt>
                <c:pt idx="40225">
                  <c:v>0.53168044077134902</c:v>
                </c:pt>
                <c:pt idx="40226">
                  <c:v>0.47683923705721998</c:v>
                </c:pt>
                <c:pt idx="40227">
                  <c:v>0</c:v>
                </c:pt>
                <c:pt idx="40228">
                  <c:v>0</c:v>
                </c:pt>
                <c:pt idx="40229">
                  <c:v>0</c:v>
                </c:pt>
                <c:pt idx="40230">
                  <c:v>1.6100178890876501E-2</c:v>
                </c:pt>
                <c:pt idx="40231">
                  <c:v>0</c:v>
                </c:pt>
                <c:pt idx="40232">
                  <c:v>0</c:v>
                </c:pt>
                <c:pt idx="40233">
                  <c:v>0</c:v>
                </c:pt>
                <c:pt idx="40234">
                  <c:v>0.107692307692307</c:v>
                </c:pt>
                <c:pt idx="40235">
                  <c:v>0</c:v>
                </c:pt>
                <c:pt idx="40236">
                  <c:v>0</c:v>
                </c:pt>
                <c:pt idx="40237">
                  <c:v>0</c:v>
                </c:pt>
                <c:pt idx="40238">
                  <c:v>1.55440414507772E-2</c:v>
                </c:pt>
                <c:pt idx="40239">
                  <c:v>1.81086519114688E-2</c:v>
                </c:pt>
                <c:pt idx="40240">
                  <c:v>3.5019455252918302E-2</c:v>
                </c:pt>
                <c:pt idx="40241">
                  <c:v>3.4351145038167899E-2</c:v>
                </c:pt>
                <c:pt idx="40242">
                  <c:v>0.11512415349887101</c:v>
                </c:pt>
                <c:pt idx="40243">
                  <c:v>0.11512415349887101</c:v>
                </c:pt>
                <c:pt idx="40244">
                  <c:v>0.178021978021978</c:v>
                </c:pt>
                <c:pt idx="40245">
                  <c:v>0.190588235294117</c:v>
                </c:pt>
                <c:pt idx="40246">
                  <c:v>0.27887323943661901</c:v>
                </c:pt>
                <c:pt idx="40247">
                  <c:v>8.7378640776698893E-2</c:v>
                </c:pt>
                <c:pt idx="40248">
                  <c:v>0.23294117647058801</c:v>
                </c:pt>
                <c:pt idx="40249">
                  <c:v>0</c:v>
                </c:pt>
                <c:pt idx="40250">
                  <c:v>0</c:v>
                </c:pt>
                <c:pt idx="40251">
                  <c:v>1.8242122719734601E-2</c:v>
                </c:pt>
                <c:pt idx="40252">
                  <c:v>2.1442495126705499E-2</c:v>
                </c:pt>
                <c:pt idx="40253">
                  <c:v>4.2471042471042303E-2</c:v>
                </c:pt>
                <c:pt idx="40254">
                  <c:v>7.4626865671640896E-3</c:v>
                </c:pt>
                <c:pt idx="40255">
                  <c:v>-2.1113243761996001E-2</c:v>
                </c:pt>
                <c:pt idx="40256">
                  <c:v>-2.2312373225152199E-2</c:v>
                </c:pt>
                <c:pt idx="40257">
                  <c:v>0.106995884773662</c:v>
                </c:pt>
                <c:pt idx="40258">
                  <c:v>0.106122448979591</c:v>
                </c:pt>
                <c:pt idx="40259">
                  <c:v>0.11016949152542301</c:v>
                </c:pt>
                <c:pt idx="40260">
                  <c:v>0.11659192825112</c:v>
                </c:pt>
                <c:pt idx="40261">
                  <c:v>0.13978494623655899</c:v>
                </c:pt>
                <c:pt idx="40262">
                  <c:v>6.3291139240506195E-2</c:v>
                </c:pt>
                <c:pt idx="40263">
                  <c:v>6.4267352185089999E-2</c:v>
                </c:pt>
                <c:pt idx="40264">
                  <c:v>6.2034739454094302E-2</c:v>
                </c:pt>
                <c:pt idx="40265">
                  <c:v>5.4466230936819099E-2</c:v>
                </c:pt>
                <c:pt idx="40266">
                  <c:v>4.7619047619047603E-2</c:v>
                </c:pt>
                <c:pt idx="40267">
                  <c:v>8.0260303687635398E-2</c:v>
                </c:pt>
                <c:pt idx="40268">
                  <c:v>8.7885985748218598E-2</c:v>
                </c:pt>
                <c:pt idx="40269">
                  <c:v>9.3023255813953404E-2</c:v>
                </c:pt>
                <c:pt idx="40270">
                  <c:v>9.1743119266054898E-2</c:v>
                </c:pt>
                <c:pt idx="40271">
                  <c:v>0.103092783505154</c:v>
                </c:pt>
                <c:pt idx="40272">
                  <c:v>9.9730458221024304E-2</c:v>
                </c:pt>
                <c:pt idx="40273">
                  <c:v>0.101928374655647</c:v>
                </c:pt>
                <c:pt idx="40274">
                  <c:v>9.9730458221024304E-2</c:v>
                </c:pt>
                <c:pt idx="40275">
                  <c:v>9.4339622641509399E-2</c:v>
                </c:pt>
                <c:pt idx="40276">
                  <c:v>9.1863517060367397E-2</c:v>
                </c:pt>
                <c:pt idx="40277">
                  <c:v>8.5995085995085901E-2</c:v>
                </c:pt>
                <c:pt idx="40278">
                  <c:v>7.9726651480637803E-2</c:v>
                </c:pt>
                <c:pt idx="40279">
                  <c:v>8.5574572127139203E-2</c:v>
                </c:pt>
                <c:pt idx="40280">
                  <c:v>9.2348284960422203E-2</c:v>
                </c:pt>
                <c:pt idx="40281">
                  <c:v>9.9715099715099703E-2</c:v>
                </c:pt>
                <c:pt idx="40282">
                  <c:v>0.10703363914373</c:v>
                </c:pt>
                <c:pt idx="40283">
                  <c:v>0.14763231197771501</c:v>
                </c:pt>
                <c:pt idx="40284">
                  <c:v>0.15014164305948999</c:v>
                </c:pt>
                <c:pt idx="40285">
                  <c:v>0.15273775216138299</c:v>
                </c:pt>
                <c:pt idx="40286">
                  <c:v>0.14929577464788699</c:v>
                </c:pt>
                <c:pt idx="40287">
                  <c:v>0.21068249258160199</c:v>
                </c:pt>
                <c:pt idx="40288">
                  <c:v>0.127710843373493</c:v>
                </c:pt>
                <c:pt idx="40289">
                  <c:v>0.128953771289537</c:v>
                </c:pt>
                <c:pt idx="40290">
                  <c:v>0.112709832134292</c:v>
                </c:pt>
                <c:pt idx="40291">
                  <c:v>0.21800947867298501</c:v>
                </c:pt>
                <c:pt idx="40292">
                  <c:v>0.29051987767584098</c:v>
                </c:pt>
                <c:pt idx="40293">
                  <c:v>0.31901840490797501</c:v>
                </c:pt>
                <c:pt idx="40294">
                  <c:v>0.35135135135135098</c:v>
                </c:pt>
                <c:pt idx="40295">
                  <c:v>0.367003367003367</c:v>
                </c:pt>
                <c:pt idx="40296">
                  <c:v>0.36518771331057998</c:v>
                </c:pt>
                <c:pt idx="40297">
                  <c:v>0.36518771331057998</c:v>
                </c:pt>
                <c:pt idx="40298">
                  <c:v>0.31515151515151502</c:v>
                </c:pt>
                <c:pt idx="40299">
                  <c:v>0.30461538461538401</c:v>
                </c:pt>
                <c:pt idx="40300">
                  <c:v>8.4985835694051295E-3</c:v>
                </c:pt>
                <c:pt idx="40301">
                  <c:v>1.00334448160535E-2</c:v>
                </c:pt>
                <c:pt idx="40302">
                  <c:v>-5.0251256281406099E-3</c:v>
                </c:pt>
                <c:pt idx="40303">
                  <c:v>-5.11073253833038E-3</c:v>
                </c:pt>
                <c:pt idx="40304">
                  <c:v>1.2295081967213101E-2</c:v>
                </c:pt>
                <c:pt idx="40305">
                  <c:v>3.6734693877551003E-2</c:v>
                </c:pt>
                <c:pt idx="40306">
                  <c:v>4.0723981900452497E-2</c:v>
                </c:pt>
                <c:pt idx="40307">
                  <c:v>4.7835990888382703E-2</c:v>
                </c:pt>
                <c:pt idx="40308">
                  <c:v>6.2068965517241198E-2</c:v>
                </c:pt>
                <c:pt idx="40309">
                  <c:v>1.4492753623188401E-2</c:v>
                </c:pt>
                <c:pt idx="40310">
                  <c:v>1.4084507042253501E-2</c:v>
                </c:pt>
                <c:pt idx="40311">
                  <c:v>1.47058823529411E-2</c:v>
                </c:pt>
                <c:pt idx="40312">
                  <c:v>7.3891625615763498E-2</c:v>
                </c:pt>
                <c:pt idx="40313">
                  <c:v>0.13669064748201401</c:v>
                </c:pt>
                <c:pt idx="40314">
                  <c:v>8.0645161290322495E-2</c:v>
                </c:pt>
                <c:pt idx="40315">
                  <c:v>9.0410958904109495E-2</c:v>
                </c:pt>
                <c:pt idx="40316">
                  <c:v>0.11578947368421</c:v>
                </c:pt>
                <c:pt idx="40317">
                  <c:v>8.4507042253521195E-2</c:v>
                </c:pt>
                <c:pt idx="40318">
                  <c:v>2.47933884297519E-2</c:v>
                </c:pt>
                <c:pt idx="40319">
                  <c:v>2.20588235294116E-2</c:v>
                </c:pt>
                <c:pt idx="40320">
                  <c:v>-1.09090909090909E-2</c:v>
                </c:pt>
                <c:pt idx="40321">
                  <c:v>0</c:v>
                </c:pt>
                <c:pt idx="40322">
                  <c:v>0</c:v>
                </c:pt>
                <c:pt idx="40323">
                  <c:v>0</c:v>
                </c:pt>
                <c:pt idx="40324">
                  <c:v>-1.06007067137809E-2</c:v>
                </c:pt>
                <c:pt idx="40325">
                  <c:v>3.1358885017421498E-2</c:v>
                </c:pt>
                <c:pt idx="40326">
                  <c:v>3.8626609442059902E-2</c:v>
                </c:pt>
                <c:pt idx="40327">
                  <c:v>5.6603773584905599E-2</c:v>
                </c:pt>
                <c:pt idx="40328">
                  <c:v>5.5555555555555497E-2</c:v>
                </c:pt>
                <c:pt idx="40329">
                  <c:v>-4.2372881355932299E-2</c:v>
                </c:pt>
                <c:pt idx="40330">
                  <c:v>-4.20168067226891E-2</c:v>
                </c:pt>
                <c:pt idx="40331">
                  <c:v>-4.09836065573769E-2</c:v>
                </c:pt>
                <c:pt idx="40332">
                  <c:v>-1.7094017094016999E-2</c:v>
                </c:pt>
                <c:pt idx="40333">
                  <c:v>-1.7241379310344699E-2</c:v>
                </c:pt>
                <c:pt idx="40334">
                  <c:v>-1.5503875968992199E-2</c:v>
                </c:pt>
                <c:pt idx="40335">
                  <c:v>7.8125E-3</c:v>
                </c:pt>
                <c:pt idx="40336">
                  <c:v>6.56370656370657E-2</c:v>
                </c:pt>
                <c:pt idx="40337">
                  <c:v>7.1129707112970605E-2</c:v>
                </c:pt>
                <c:pt idx="40338">
                  <c:v>0</c:v>
                </c:pt>
                <c:pt idx="40339">
                  <c:v>0</c:v>
                </c:pt>
                <c:pt idx="40340">
                  <c:v>1.49750415973377E-2</c:v>
                </c:pt>
                <c:pt idx="40341">
                  <c:v>1.6453382084095001E-2</c:v>
                </c:pt>
                <c:pt idx="40342">
                  <c:v>-1.09090909090909E-2</c:v>
                </c:pt>
                <c:pt idx="40343">
                  <c:v>-4.9586776859504803E-3</c:v>
                </c:pt>
                <c:pt idx="40344">
                  <c:v>-2.06896551724138E-2</c:v>
                </c:pt>
                <c:pt idx="40345">
                  <c:v>-2.08333333333332E-2</c:v>
                </c:pt>
                <c:pt idx="40346">
                  <c:v>-5.11073253833038E-3</c:v>
                </c:pt>
                <c:pt idx="40347">
                  <c:v>-5.0251256281406099E-3</c:v>
                </c:pt>
                <c:pt idx="40348">
                  <c:v>-2.34375E-2</c:v>
                </c:pt>
                <c:pt idx="40349">
                  <c:v>-2.34375E-2</c:v>
                </c:pt>
                <c:pt idx="40350">
                  <c:v>-1.7543859649122799E-2</c:v>
                </c:pt>
                <c:pt idx="40351">
                  <c:v>-1.81086519114688E-2</c:v>
                </c:pt>
                <c:pt idx="40352">
                  <c:v>-3.8374717832957199E-2</c:v>
                </c:pt>
                <c:pt idx="40353">
                  <c:v>2.2421524663677101E-2</c:v>
                </c:pt>
                <c:pt idx="40354">
                  <c:v>3.7527593818984503E-2</c:v>
                </c:pt>
                <c:pt idx="40355">
                  <c:v>-2.4630541871921201E-2</c:v>
                </c:pt>
                <c:pt idx="40356">
                  <c:v>-6.2034739454094302E-2</c:v>
                </c:pt>
                <c:pt idx="40357">
                  <c:v>-6.8119891008174394E-2</c:v>
                </c:pt>
                <c:pt idx="40358">
                  <c:v>-2.6109660574411501E-3</c:v>
                </c:pt>
                <c:pt idx="40359">
                  <c:v>4.9751243781095402E-3</c:v>
                </c:pt>
                <c:pt idx="40360">
                  <c:v>-2.5188916876575001E-3</c:v>
                </c:pt>
                <c:pt idx="40361">
                  <c:v>-2.3866348448686701E-3</c:v>
                </c:pt>
                <c:pt idx="40362">
                  <c:v>-3.8647342995168997E-2</c:v>
                </c:pt>
                <c:pt idx="40363">
                  <c:v>-3.5874439461883498E-2</c:v>
                </c:pt>
                <c:pt idx="40364">
                  <c:v>-6.1425061425061302E-2</c:v>
                </c:pt>
                <c:pt idx="40365">
                  <c:v>-8.1339712918660295E-2</c:v>
                </c:pt>
                <c:pt idx="40366">
                  <c:v>-2.5125628140703501E-2</c:v>
                </c:pt>
                <c:pt idx="40367">
                  <c:v>-3.3942558746736302E-2</c:v>
                </c:pt>
                <c:pt idx="40368">
                  <c:v>2.19780219780219E-2</c:v>
                </c:pt>
                <c:pt idx="40369">
                  <c:v>9.2348284960422203E-2</c:v>
                </c:pt>
                <c:pt idx="40370">
                  <c:v>9.6418732782369093E-2</c:v>
                </c:pt>
                <c:pt idx="40371">
                  <c:v>7.0652173913043403E-2</c:v>
                </c:pt>
                <c:pt idx="40372">
                  <c:v>0.11171662125340499</c:v>
                </c:pt>
                <c:pt idx="40373">
                  <c:v>3.5532994923857801E-2</c:v>
                </c:pt>
                <c:pt idx="40374">
                  <c:v>2.82776349614395E-2</c:v>
                </c:pt>
                <c:pt idx="40375">
                  <c:v>2.8720626631853801E-2</c:v>
                </c:pt>
                <c:pt idx="40376">
                  <c:v>4.9504950495049497E-3</c:v>
                </c:pt>
                <c:pt idx="40377">
                  <c:v>4.8780487804877997E-3</c:v>
                </c:pt>
                <c:pt idx="40378">
                  <c:v>4.7393364928909297E-3</c:v>
                </c:pt>
                <c:pt idx="40379">
                  <c:v>4.8076923076922897E-3</c:v>
                </c:pt>
                <c:pt idx="40380">
                  <c:v>0.13782991202346001</c:v>
                </c:pt>
                <c:pt idx="40381">
                  <c:v>0.12716763005780299</c:v>
                </c:pt>
                <c:pt idx="40382">
                  <c:v>0.19496855345911901</c:v>
                </c:pt>
                <c:pt idx="40383">
                  <c:v>0.19871794871794801</c:v>
                </c:pt>
                <c:pt idx="40384">
                  <c:v>0.25203252032520301</c:v>
                </c:pt>
                <c:pt idx="40385">
                  <c:v>0.236947791164658</c:v>
                </c:pt>
                <c:pt idx="40386">
                  <c:v>0.316239316239316</c:v>
                </c:pt>
                <c:pt idx="40387">
                  <c:v>0.318965517241379</c:v>
                </c:pt>
                <c:pt idx="40388">
                  <c:v>0.34579439252336402</c:v>
                </c:pt>
                <c:pt idx="40389">
                  <c:v>0.27426160337552702</c:v>
                </c:pt>
                <c:pt idx="40390">
                  <c:v>0.33035714285714202</c:v>
                </c:pt>
                <c:pt idx="40391">
                  <c:v>0.38541666666666602</c:v>
                </c:pt>
                <c:pt idx="40392">
                  <c:v>0.37</c:v>
                </c:pt>
                <c:pt idx="40393">
                  <c:v>0.39361702127659498</c:v>
                </c:pt>
                <c:pt idx="40394">
                  <c:v>0.34579439252336402</c:v>
                </c:pt>
                <c:pt idx="40395">
                  <c:v>0.29411764705882298</c:v>
                </c:pt>
                <c:pt idx="40396">
                  <c:v>0.37096774193548299</c:v>
                </c:pt>
                <c:pt idx="40397">
                  <c:v>0.365079365079365</c:v>
                </c:pt>
                <c:pt idx="40398">
                  <c:v>0.34959349593495898</c:v>
                </c:pt>
                <c:pt idx="40399">
                  <c:v>0.36326530612244801</c:v>
                </c:pt>
                <c:pt idx="40400">
                  <c:v>0.41484716157205198</c:v>
                </c:pt>
                <c:pt idx="40401">
                  <c:v>0.37391304347825999</c:v>
                </c:pt>
                <c:pt idx="40402">
                  <c:v>0.45614035087719301</c:v>
                </c:pt>
                <c:pt idx="40403">
                  <c:v>0.46017699115044203</c:v>
                </c:pt>
                <c:pt idx="40404">
                  <c:v>0.484978540772532</c:v>
                </c:pt>
                <c:pt idx="40405">
                  <c:v>0</c:v>
                </c:pt>
                <c:pt idx="40406">
                  <c:v>0</c:v>
                </c:pt>
                <c:pt idx="40407">
                  <c:v>0</c:v>
                </c:pt>
                <c:pt idx="40408">
                  <c:v>1.62162162162162E-2</c:v>
                </c:pt>
                <c:pt idx="40409">
                  <c:v>7.3260073260073E-3</c:v>
                </c:pt>
                <c:pt idx="40410">
                  <c:v>7.2463768115942299E-3</c:v>
                </c:pt>
                <c:pt idx="40411">
                  <c:v>2.0283975659229898E-3</c:v>
                </c:pt>
                <c:pt idx="40412">
                  <c:v>4.3137254901960798E-2</c:v>
                </c:pt>
                <c:pt idx="40413">
                  <c:v>3.9337474120082698E-2</c:v>
                </c:pt>
                <c:pt idx="40414">
                  <c:v>3.4934497816593899E-2</c:v>
                </c:pt>
                <c:pt idx="40415">
                  <c:v>2.1413276231263502E-3</c:v>
                </c:pt>
                <c:pt idx="40416">
                  <c:v>2.1505376344086399E-3</c:v>
                </c:pt>
                <c:pt idx="40417">
                  <c:v>2.2624434389140101E-2</c:v>
                </c:pt>
                <c:pt idx="40418">
                  <c:v>2.0746887966804899E-2</c:v>
                </c:pt>
                <c:pt idx="40419">
                  <c:v>5.77281191806331E-2</c:v>
                </c:pt>
                <c:pt idx="40420">
                  <c:v>0.120833333333333</c:v>
                </c:pt>
                <c:pt idx="40421">
                  <c:v>0.11600000000000001</c:v>
                </c:pt>
                <c:pt idx="40422">
                  <c:v>9.6345514950166106E-2</c:v>
                </c:pt>
                <c:pt idx="40423">
                  <c:v>0.113725490196078</c:v>
                </c:pt>
                <c:pt idx="40424">
                  <c:v>0.107806691449814</c:v>
                </c:pt>
                <c:pt idx="40425">
                  <c:v>7.4446680080482802E-2</c:v>
                </c:pt>
                <c:pt idx="40426">
                  <c:v>8.3636363636363703E-2</c:v>
                </c:pt>
                <c:pt idx="40427">
                  <c:v>8.8803088803088806E-2</c:v>
                </c:pt>
                <c:pt idx="40428">
                  <c:v>0.10222222222222201</c:v>
                </c:pt>
                <c:pt idx="40429">
                  <c:v>0.116751269035533</c:v>
                </c:pt>
                <c:pt idx="40430">
                  <c:v>0.12041884816753901</c:v>
                </c:pt>
                <c:pt idx="40431">
                  <c:v>0.122340425531914</c:v>
                </c:pt>
                <c:pt idx="40432">
                  <c:v>0.11111111111111099</c:v>
                </c:pt>
                <c:pt idx="40433">
                  <c:v>0.10941475826972</c:v>
                </c:pt>
                <c:pt idx="40434">
                  <c:v>0.13069908814589601</c:v>
                </c:pt>
                <c:pt idx="40435">
                  <c:v>0.114666666666666</c:v>
                </c:pt>
                <c:pt idx="40436">
                  <c:v>0.12112676056338</c:v>
                </c:pt>
                <c:pt idx="40437">
                  <c:v>0.14006514657980401</c:v>
                </c:pt>
                <c:pt idx="40438">
                  <c:v>0.123919308357348</c:v>
                </c:pt>
                <c:pt idx="40439">
                  <c:v>0.13564668769716001</c:v>
                </c:pt>
                <c:pt idx="40440">
                  <c:v>0.13649025069637799</c:v>
                </c:pt>
                <c:pt idx="40441">
                  <c:v>0.13351498637602099</c:v>
                </c:pt>
                <c:pt idx="40442">
                  <c:v>0.25683060109289602</c:v>
                </c:pt>
                <c:pt idx="40443">
                  <c:v>0.24069478908188499</c:v>
                </c:pt>
                <c:pt idx="40444">
                  <c:v>0.24069478908188499</c:v>
                </c:pt>
                <c:pt idx="40445">
                  <c:v>7.9069767441860506E-2</c:v>
                </c:pt>
                <c:pt idx="40446">
                  <c:v>0.21797752808988699</c:v>
                </c:pt>
                <c:pt idx="40447">
                  <c:v>0.25405405405405401</c:v>
                </c:pt>
                <c:pt idx="40448">
                  <c:v>0.21890547263681501</c:v>
                </c:pt>
                <c:pt idx="40449">
                  <c:v>0.309973045822102</c:v>
                </c:pt>
                <c:pt idx="40450">
                  <c:v>0.318559556786703</c:v>
                </c:pt>
                <c:pt idx="40451">
                  <c:v>0.22564102564102501</c:v>
                </c:pt>
                <c:pt idx="40452">
                  <c:v>0.26041666666666602</c:v>
                </c:pt>
                <c:pt idx="40453">
                  <c:v>0.25252525252525199</c:v>
                </c:pt>
                <c:pt idx="40454">
                  <c:v>0.267015706806282</c:v>
                </c:pt>
                <c:pt idx="40455">
                  <c:v>0.28651685393258403</c:v>
                </c:pt>
                <c:pt idx="40456">
                  <c:v>0.35294117647058798</c:v>
                </c:pt>
                <c:pt idx="40457">
                  <c:v>0.341772151898734</c:v>
                </c:pt>
                <c:pt idx="40458">
                  <c:v>0.37724550898203502</c:v>
                </c:pt>
                <c:pt idx="40459">
                  <c:v>0.34925373134328302</c:v>
                </c:pt>
                <c:pt idx="40460">
                  <c:v>0.37278106508875702</c:v>
                </c:pt>
                <c:pt idx="40461">
                  <c:v>0.41721854304635703</c:v>
                </c:pt>
                <c:pt idx="40462">
                  <c:v>0.41414141414141398</c:v>
                </c:pt>
                <c:pt idx="40463">
                  <c:v>0.44444444444444398</c:v>
                </c:pt>
                <c:pt idx="40464">
                  <c:v>0.469090909090909</c:v>
                </c:pt>
                <c:pt idx="40465">
                  <c:v>0.41999999999999899</c:v>
                </c:pt>
                <c:pt idx="40466">
                  <c:v>0.40716612377850098</c:v>
                </c:pt>
                <c:pt idx="40467">
                  <c:v>-1.30246020260491E-2</c:v>
                </c:pt>
                <c:pt idx="40468">
                  <c:v>-1.5437392795883201E-2</c:v>
                </c:pt>
                <c:pt idx="40469">
                  <c:v>-1.67597765363127E-2</c:v>
                </c:pt>
                <c:pt idx="40470">
                  <c:v>-1.6157989228007201E-2</c:v>
                </c:pt>
                <c:pt idx="40471">
                  <c:v>-1.0791366906474699E-2</c:v>
                </c:pt>
                <c:pt idx="40472">
                  <c:v>-1.08303249097472E-2</c:v>
                </c:pt>
                <c:pt idx="40473">
                  <c:v>-1.07142857142856E-2</c:v>
                </c:pt>
                <c:pt idx="40474">
                  <c:v>-5.5865921787709898E-3</c:v>
                </c:pt>
                <c:pt idx="40475">
                  <c:v>-5.5865921787709898E-3</c:v>
                </c:pt>
                <c:pt idx="40476">
                  <c:v>-6.0120240480960804E-3</c:v>
                </c:pt>
                <c:pt idx="40477">
                  <c:v>-6.3965884861407699E-3</c:v>
                </c:pt>
                <c:pt idx="40478">
                  <c:v>1.19047619047618E-2</c:v>
                </c:pt>
                <c:pt idx="40479">
                  <c:v>1.29310344827586E-2</c:v>
                </c:pt>
                <c:pt idx="40480">
                  <c:v>1.3392857142857199E-2</c:v>
                </c:pt>
                <c:pt idx="40481">
                  <c:v>-3.6319612590798897E-2</c:v>
                </c:pt>
                <c:pt idx="40482">
                  <c:v>-3.34075723830735E-2</c:v>
                </c:pt>
                <c:pt idx="40483">
                  <c:v>-3.1185031185031201E-2</c:v>
                </c:pt>
                <c:pt idx="40484">
                  <c:v>-3.3259423503325801E-2</c:v>
                </c:pt>
                <c:pt idx="40485">
                  <c:v>1.42857142857142E-2</c:v>
                </c:pt>
                <c:pt idx="40486">
                  <c:v>-6.6815144766148001E-3</c:v>
                </c:pt>
                <c:pt idx="40487">
                  <c:v>-1.95227765726682E-2</c:v>
                </c:pt>
                <c:pt idx="40488">
                  <c:v>-2.0044543429844099E-2</c:v>
                </c:pt>
                <c:pt idx="40489">
                  <c:v>-2.0979020979021001E-2</c:v>
                </c:pt>
                <c:pt idx="40490">
                  <c:v>-2.15827338129497E-2</c:v>
                </c:pt>
                <c:pt idx="40491">
                  <c:v>-2.2443890274314201E-2</c:v>
                </c:pt>
                <c:pt idx="40492">
                  <c:v>-2.3746701846965701E-2</c:v>
                </c:pt>
                <c:pt idx="40493">
                  <c:v>-2.5495750708215099E-2</c:v>
                </c:pt>
                <c:pt idx="40494">
                  <c:v>-2.70270270270269E-2</c:v>
                </c:pt>
                <c:pt idx="40495">
                  <c:v>0</c:v>
                </c:pt>
                <c:pt idx="40496">
                  <c:v>0</c:v>
                </c:pt>
                <c:pt idx="40497">
                  <c:v>8.6956521739129898E-3</c:v>
                </c:pt>
                <c:pt idx="40498">
                  <c:v>8.5959885386819295E-3</c:v>
                </c:pt>
                <c:pt idx="40499">
                  <c:v>0</c:v>
                </c:pt>
                <c:pt idx="40500">
                  <c:v>-7.0496083550913802E-2</c:v>
                </c:pt>
                <c:pt idx="40501">
                  <c:v>-0.102902374670184</c:v>
                </c:pt>
                <c:pt idx="40502">
                  <c:v>-0.110481586402266</c:v>
                </c:pt>
                <c:pt idx="40503">
                  <c:v>-8.0597014925373106E-2</c:v>
                </c:pt>
                <c:pt idx="40504">
                  <c:v>-5.7851239669421503E-2</c:v>
                </c:pt>
                <c:pt idx="40505">
                  <c:v>-6.7415730337078594E-2</c:v>
                </c:pt>
                <c:pt idx="40506">
                  <c:v>-7.1005917159763204E-2</c:v>
                </c:pt>
                <c:pt idx="40507">
                  <c:v>-7.6923076923076802E-2</c:v>
                </c:pt>
                <c:pt idx="40508">
                  <c:v>-0.101851851851851</c:v>
                </c:pt>
                <c:pt idx="40509">
                  <c:v>-0.106976744186046</c:v>
                </c:pt>
                <c:pt idx="40510">
                  <c:v>8.4985835694051295E-3</c:v>
                </c:pt>
                <c:pt idx="40511">
                  <c:v>9.2024539877299995E-3</c:v>
                </c:pt>
                <c:pt idx="40512">
                  <c:v>1.00334448160535E-2</c:v>
                </c:pt>
                <c:pt idx="40513">
                  <c:v>1.6100178890876501E-2</c:v>
                </c:pt>
                <c:pt idx="40514">
                  <c:v>1.05263157894737E-2</c:v>
                </c:pt>
                <c:pt idx="40515">
                  <c:v>1.06007067137809E-2</c:v>
                </c:pt>
                <c:pt idx="40516">
                  <c:v>-5.2173913043478404E-3</c:v>
                </c:pt>
                <c:pt idx="40517">
                  <c:v>-5.1813471502590797E-3</c:v>
                </c:pt>
                <c:pt idx="40518">
                  <c:v>-5.27240773286474E-3</c:v>
                </c:pt>
                <c:pt idx="40519">
                  <c:v>-4.7095761381474796E-3</c:v>
                </c:pt>
                <c:pt idx="40520">
                  <c:v>0</c:v>
                </c:pt>
                <c:pt idx="40521">
                  <c:v>-3.4257748776509001E-2</c:v>
                </c:pt>
                <c:pt idx="40522">
                  <c:v>-3.7837837837837798E-2</c:v>
                </c:pt>
                <c:pt idx="40523">
                  <c:v>-4.1257367387033297E-2</c:v>
                </c:pt>
                <c:pt idx="40524">
                  <c:v>-3.1185031185031201E-2</c:v>
                </c:pt>
                <c:pt idx="40525">
                  <c:v>-3.3195020746888002E-2</c:v>
                </c:pt>
                <c:pt idx="40526">
                  <c:v>2.2680412371133898E-2</c:v>
                </c:pt>
                <c:pt idx="40527">
                  <c:v>1.7142857142857099E-2</c:v>
                </c:pt>
                <c:pt idx="40528">
                  <c:v>1.8181818181818001E-2</c:v>
                </c:pt>
                <c:pt idx="40529">
                  <c:v>3.5999999999999997E-2</c:v>
                </c:pt>
                <c:pt idx="40530">
                  <c:v>4.91803278688525E-2</c:v>
                </c:pt>
                <c:pt idx="40531">
                  <c:v>6.198347107438E-2</c:v>
                </c:pt>
                <c:pt idx="40532">
                  <c:v>5.7803468208093003E-3</c:v>
                </c:pt>
                <c:pt idx="40533">
                  <c:v>-1.19521912350597E-2</c:v>
                </c:pt>
                <c:pt idx="40534">
                  <c:v>3.1315240083507202E-2</c:v>
                </c:pt>
                <c:pt idx="40535">
                  <c:v>3.2679738562091602E-2</c:v>
                </c:pt>
                <c:pt idx="40536">
                  <c:v>3.2967032967033003E-2</c:v>
                </c:pt>
                <c:pt idx="40537">
                  <c:v>7.1583514099783099E-2</c:v>
                </c:pt>
                <c:pt idx="40538">
                  <c:v>1.2E-2</c:v>
                </c:pt>
                <c:pt idx="40539">
                  <c:v>1.3636363636363599E-2</c:v>
                </c:pt>
                <c:pt idx="40540">
                  <c:v>0</c:v>
                </c:pt>
                <c:pt idx="40541">
                  <c:v>1.9867549668874201E-2</c:v>
                </c:pt>
                <c:pt idx="40542">
                  <c:v>1.3157894736842E-2</c:v>
                </c:pt>
                <c:pt idx="40543">
                  <c:v>1.4218009478673001E-2</c:v>
                </c:pt>
                <c:pt idx="40544">
                  <c:v>6.83544303797467E-2</c:v>
                </c:pt>
                <c:pt idx="40545">
                  <c:v>6.4748201438848907E-2</c:v>
                </c:pt>
                <c:pt idx="40546">
                  <c:v>6.3829787234042507E-2</c:v>
                </c:pt>
                <c:pt idx="40547">
                  <c:v>6.75990675990676E-2</c:v>
                </c:pt>
                <c:pt idx="40548">
                  <c:v>6.6974595842956106E-2</c:v>
                </c:pt>
                <c:pt idx="40549">
                  <c:v>8.8372093023255799E-2</c:v>
                </c:pt>
                <c:pt idx="40550">
                  <c:v>9.0047393364928799E-2</c:v>
                </c:pt>
                <c:pt idx="40551">
                  <c:v>8.2608695652173797E-2</c:v>
                </c:pt>
                <c:pt idx="40552">
                  <c:v>9.0909090909090801E-2</c:v>
                </c:pt>
                <c:pt idx="40553">
                  <c:v>0.107954545454545</c:v>
                </c:pt>
                <c:pt idx="40554">
                  <c:v>9.6938775510203995E-2</c:v>
                </c:pt>
                <c:pt idx="40555">
                  <c:v>0.106145251396648</c:v>
                </c:pt>
                <c:pt idx="40556">
                  <c:v>0.107954545454545</c:v>
                </c:pt>
                <c:pt idx="40557">
                  <c:v>0.10919540229885</c:v>
                </c:pt>
                <c:pt idx="40558">
                  <c:v>0.118012422360248</c:v>
                </c:pt>
                <c:pt idx="40559">
                  <c:v>0.128526645768024</c:v>
                </c:pt>
                <c:pt idx="40560">
                  <c:v>0.123867069486404</c:v>
                </c:pt>
                <c:pt idx="40561">
                  <c:v>0.136212624584717</c:v>
                </c:pt>
                <c:pt idx="40562">
                  <c:v>0.134751773049645</c:v>
                </c:pt>
                <c:pt idx="40563">
                  <c:v>0.134751773049645</c:v>
                </c:pt>
                <c:pt idx="40564">
                  <c:v>0.130136986301369</c:v>
                </c:pt>
                <c:pt idx="40565">
                  <c:v>0.109717868338558</c:v>
                </c:pt>
                <c:pt idx="40566">
                  <c:v>9.9715099715099703E-2</c:v>
                </c:pt>
                <c:pt idx="40567">
                  <c:v>0.109826589595375</c:v>
                </c:pt>
                <c:pt idx="40568">
                  <c:v>0.115853658536585</c:v>
                </c:pt>
                <c:pt idx="40569">
                  <c:v>0.14864864864864799</c:v>
                </c:pt>
                <c:pt idx="40570">
                  <c:v>0.13749999999999901</c:v>
                </c:pt>
                <c:pt idx="40571">
                  <c:v>0.14012738853503101</c:v>
                </c:pt>
                <c:pt idx="40572">
                  <c:v>0.15384615384615299</c:v>
                </c:pt>
                <c:pt idx="40573">
                  <c:v>0.15942028985507201</c:v>
                </c:pt>
                <c:pt idx="40574">
                  <c:v>0.130136986301369</c:v>
                </c:pt>
                <c:pt idx="40575">
                  <c:v>0.14590747330960799</c:v>
                </c:pt>
                <c:pt idx="40576">
                  <c:v>0.14695340501792101</c:v>
                </c:pt>
                <c:pt idx="40577">
                  <c:v>0.21935483870967701</c:v>
                </c:pt>
                <c:pt idx="40578">
                  <c:v>0.22516556291390699</c:v>
                </c:pt>
                <c:pt idx="40579">
                  <c:v>0.206060606060606</c:v>
                </c:pt>
                <c:pt idx="40580">
                  <c:v>0.20481927710843301</c:v>
                </c:pt>
                <c:pt idx="40581">
                  <c:v>0.22077922077921999</c:v>
                </c:pt>
                <c:pt idx="40582">
                  <c:v>0.21450151057401801</c:v>
                </c:pt>
                <c:pt idx="40583">
                  <c:v>0.21194029850746199</c:v>
                </c:pt>
                <c:pt idx="40584">
                  <c:v>0.21712538226299699</c:v>
                </c:pt>
                <c:pt idx="40585">
                  <c:v>0.231270358306189</c:v>
                </c:pt>
                <c:pt idx="40586">
                  <c:v>0.22222222222222199</c:v>
                </c:pt>
                <c:pt idx="40587">
                  <c:v>0.21794871794871701</c:v>
                </c:pt>
                <c:pt idx="40588">
                  <c:v>0.215189873417721</c:v>
                </c:pt>
                <c:pt idx="40589">
                  <c:v>0.25245901639344198</c:v>
                </c:pt>
                <c:pt idx="40590">
                  <c:v>0.26086956521739102</c:v>
                </c:pt>
                <c:pt idx="40591">
                  <c:v>0.26277372262773702</c:v>
                </c:pt>
                <c:pt idx="40592">
                  <c:v>0.24324324324324301</c:v>
                </c:pt>
                <c:pt idx="40593">
                  <c:v>0.24025974025974001</c:v>
                </c:pt>
                <c:pt idx="40594">
                  <c:v>0.232704402515723</c:v>
                </c:pt>
                <c:pt idx="40595">
                  <c:v>0.23278688524590099</c:v>
                </c:pt>
                <c:pt idx="40596">
                  <c:v>0.224755700325733</c:v>
                </c:pt>
                <c:pt idx="40597">
                  <c:v>0.221864951768488</c:v>
                </c:pt>
                <c:pt idx="40598">
                  <c:v>0.23745819397993301</c:v>
                </c:pt>
                <c:pt idx="40599">
                  <c:v>0.23745819397993301</c:v>
                </c:pt>
                <c:pt idx="40600">
                  <c:v>0.238095238095238</c:v>
                </c:pt>
                <c:pt idx="40601">
                  <c:v>0.26428571428571401</c:v>
                </c:pt>
                <c:pt idx="40602">
                  <c:v>0.24183006535947699</c:v>
                </c:pt>
                <c:pt idx="40603">
                  <c:v>0.229813664596273</c:v>
                </c:pt>
                <c:pt idx="40604">
                  <c:v>0.26056338028169002</c:v>
                </c:pt>
                <c:pt idx="40605">
                  <c:v>0.27205882352941102</c:v>
                </c:pt>
                <c:pt idx="40606">
                  <c:v>0.27203065134099602</c:v>
                </c:pt>
                <c:pt idx="40607">
                  <c:v>0.27611940298507398</c:v>
                </c:pt>
                <c:pt idx="40608">
                  <c:v>0.27407407407407403</c:v>
                </c:pt>
                <c:pt idx="40609">
                  <c:v>0.28682170542635599</c:v>
                </c:pt>
                <c:pt idx="40610">
                  <c:v>0.293650793650793</c:v>
                </c:pt>
                <c:pt idx="40611">
                  <c:v>0.27205882352941102</c:v>
                </c:pt>
                <c:pt idx="40612">
                  <c:v>0.29963898916967502</c:v>
                </c:pt>
                <c:pt idx="40613">
                  <c:v>0.32295719844357901</c:v>
                </c:pt>
                <c:pt idx="40614">
                  <c:v>0.316239316239316</c:v>
                </c:pt>
                <c:pt idx="40615">
                  <c:v>0.30833333333333302</c:v>
                </c:pt>
                <c:pt idx="40616">
                  <c:v>0.36679536679536601</c:v>
                </c:pt>
                <c:pt idx="40617">
                  <c:v>0.36679536679536601</c:v>
                </c:pt>
                <c:pt idx="40618">
                  <c:v>0.27611940298507398</c:v>
                </c:pt>
                <c:pt idx="40619">
                  <c:v>0.28461538461538399</c:v>
                </c:pt>
                <c:pt idx="40620">
                  <c:v>0.30833333333333302</c:v>
                </c:pt>
                <c:pt idx="40621">
                  <c:v>0.40338983050847399</c:v>
                </c:pt>
                <c:pt idx="40622">
                  <c:v>0.45161290322580599</c:v>
                </c:pt>
                <c:pt idx="40623">
                  <c:v>0.52631578947368396</c:v>
                </c:pt>
                <c:pt idx="40624">
                  <c:v>0.60311284046692604</c:v>
                </c:pt>
                <c:pt idx="40625">
                  <c:v>0.65886287625418005</c:v>
                </c:pt>
                <c:pt idx="40626">
                  <c:v>0.60655737704918</c:v>
                </c:pt>
                <c:pt idx="40627">
                  <c:v>0.64539007092198497</c:v>
                </c:pt>
                <c:pt idx="40628">
                  <c:v>0.68166089965397902</c:v>
                </c:pt>
                <c:pt idx="40629">
                  <c:v>0.70068027210884298</c:v>
                </c:pt>
                <c:pt idx="40630">
                  <c:v>0.59874608150470199</c:v>
                </c:pt>
                <c:pt idx="40631">
                  <c:v>0.68458781362007104</c:v>
                </c:pt>
                <c:pt idx="40632">
                  <c:v>0.632911392405063</c:v>
                </c:pt>
                <c:pt idx="40633">
                  <c:v>0.74923547400611601</c:v>
                </c:pt>
                <c:pt idx="40634">
                  <c:v>0.76175548589341702</c:v>
                </c:pt>
                <c:pt idx="40635">
                  <c:v>0.80307692307692302</c:v>
                </c:pt>
                <c:pt idx="40636">
                  <c:v>1</c:v>
                </c:pt>
                <c:pt idx="40637">
                  <c:v>0.96033994334277595</c:v>
                </c:pt>
                <c:pt idx="40638">
                  <c:v>0.96610169491525399</c:v>
                </c:pt>
                <c:pt idx="40639">
                  <c:v>0.96694214876033002</c:v>
                </c:pt>
                <c:pt idx="40640">
                  <c:v>0.97229916897506896</c:v>
                </c:pt>
                <c:pt idx="40641">
                  <c:v>0.98290598290598297</c:v>
                </c:pt>
                <c:pt idx="40642">
                  <c:v>0.97771587743732502</c:v>
                </c:pt>
                <c:pt idx="40643">
                  <c:v>0.99423631123919298</c:v>
                </c:pt>
                <c:pt idx="40644">
                  <c:v>1</c:v>
                </c:pt>
                <c:pt idx="40645">
                  <c:v>1</c:v>
                </c:pt>
                <c:pt idx="40646">
                  <c:v>0</c:v>
                </c:pt>
                <c:pt idx="40647">
                  <c:v>0</c:v>
                </c:pt>
                <c:pt idx="40648">
                  <c:v>0</c:v>
                </c:pt>
                <c:pt idx="40649">
                  <c:v>0</c:v>
                </c:pt>
                <c:pt idx="40650">
                  <c:v>0</c:v>
                </c:pt>
                <c:pt idx="40651">
                  <c:v>3.2822757111597302E-2</c:v>
                </c:pt>
                <c:pt idx="40652">
                  <c:v>3.3259423503325801E-2</c:v>
                </c:pt>
                <c:pt idx="40653">
                  <c:v>0</c:v>
                </c:pt>
                <c:pt idx="40654">
                  <c:v>3.7974683544303701E-2</c:v>
                </c:pt>
                <c:pt idx="40655">
                  <c:v>-1.37614678899082E-2</c:v>
                </c:pt>
                <c:pt idx="40656">
                  <c:v>-1.5873015873015799E-2</c:v>
                </c:pt>
                <c:pt idx="40657">
                  <c:v>-4.9645390070921898E-2</c:v>
                </c:pt>
                <c:pt idx="40658">
                  <c:v>-3.4642032332563501E-2</c:v>
                </c:pt>
                <c:pt idx="40659">
                  <c:v>-7.0093457943925103E-2</c:v>
                </c:pt>
                <c:pt idx="40660">
                  <c:v>-3.5294117647058899E-2</c:v>
                </c:pt>
                <c:pt idx="40661">
                  <c:v>-3.9370078740157403E-2</c:v>
                </c:pt>
                <c:pt idx="40662">
                  <c:v>-7.4812967581048204E-3</c:v>
                </c:pt>
                <c:pt idx="40663">
                  <c:v>0.04</c:v>
                </c:pt>
                <c:pt idx="40664">
                  <c:v>-2.0881670533642701E-2</c:v>
                </c:pt>
                <c:pt idx="40665">
                  <c:v>0</c:v>
                </c:pt>
                <c:pt idx="40666">
                  <c:v>0</c:v>
                </c:pt>
                <c:pt idx="40667">
                  <c:v>0</c:v>
                </c:pt>
                <c:pt idx="40668">
                  <c:v>0</c:v>
                </c:pt>
                <c:pt idx="40669">
                  <c:v>-4.8054919908466699E-2</c:v>
                </c:pt>
                <c:pt idx="40670">
                  <c:v>-4.7191011235954997E-2</c:v>
                </c:pt>
                <c:pt idx="40671">
                  <c:v>-5.4298642533936597E-2</c:v>
                </c:pt>
                <c:pt idx="40672">
                  <c:v>-6.6666666666666596E-2</c:v>
                </c:pt>
                <c:pt idx="40673">
                  <c:v>-6.7961165048543604E-2</c:v>
                </c:pt>
                <c:pt idx="40674">
                  <c:v>-6.7961165048543604E-2</c:v>
                </c:pt>
                <c:pt idx="40675">
                  <c:v>-6.1728395061728399E-2</c:v>
                </c:pt>
                <c:pt idx="40676">
                  <c:v>-5.99520383693046E-2</c:v>
                </c:pt>
                <c:pt idx="40677">
                  <c:v>1.8867924528301799E-2</c:v>
                </c:pt>
                <c:pt idx="40678">
                  <c:v>-8.8105726872246701E-2</c:v>
                </c:pt>
                <c:pt idx="40679">
                  <c:v>-6.7538126361655598E-2</c:v>
                </c:pt>
                <c:pt idx="40680">
                  <c:v>-7.9283887468030598E-2</c:v>
                </c:pt>
                <c:pt idx="40681">
                  <c:v>-0.118226600985221</c:v>
                </c:pt>
                <c:pt idx="40682">
                  <c:v>-0.158774373259052</c:v>
                </c:pt>
                <c:pt idx="40683">
                  <c:v>-0.15083798882681501</c:v>
                </c:pt>
                <c:pt idx="40684">
                  <c:v>-0.17451523545706299</c:v>
                </c:pt>
                <c:pt idx="40685">
                  <c:v>-0.157894736842105</c:v>
                </c:pt>
                <c:pt idx="40686">
                  <c:v>-0.164265129682997</c:v>
                </c:pt>
                <c:pt idx="40687">
                  <c:v>-0.149171270718232</c:v>
                </c:pt>
                <c:pt idx="40688">
                  <c:v>-0.16759776536312801</c:v>
                </c:pt>
                <c:pt idx="40689">
                  <c:v>-8.9918256130790297E-2</c:v>
                </c:pt>
                <c:pt idx="40690">
                  <c:v>-9.8901098901098994E-2</c:v>
                </c:pt>
                <c:pt idx="40691">
                  <c:v>-2.4128686327077702E-2</c:v>
                </c:pt>
                <c:pt idx="40692">
                  <c:v>-3.08123249299718E-2</c:v>
                </c:pt>
                <c:pt idx="40693">
                  <c:v>-2.6143790849673099E-2</c:v>
                </c:pt>
                <c:pt idx="40694">
                  <c:v>-3.1007751937984499E-2</c:v>
                </c:pt>
                <c:pt idx="40695">
                  <c:v>-2.7397260273972698E-2</c:v>
                </c:pt>
                <c:pt idx="40696">
                  <c:v>-3.3898305084745603E-2</c:v>
                </c:pt>
                <c:pt idx="40697">
                  <c:v>-2.6315789473684199E-2</c:v>
                </c:pt>
                <c:pt idx="40698">
                  <c:v>-5.5016181229773302E-2</c:v>
                </c:pt>
                <c:pt idx="40699">
                  <c:v>-5.2959501557632203E-2</c:v>
                </c:pt>
                <c:pt idx="40700">
                  <c:v>-5.8020477815699599E-2</c:v>
                </c:pt>
                <c:pt idx="40701">
                  <c:v>-5.96491228070175E-2</c:v>
                </c:pt>
                <c:pt idx="40702">
                  <c:v>-6.1818181818181703E-2</c:v>
                </c:pt>
                <c:pt idx="40703">
                  <c:v>-0.11945392491467501</c:v>
                </c:pt>
                <c:pt idx="40704">
                  <c:v>-3.2000000000000001E-2</c:v>
                </c:pt>
                <c:pt idx="40705">
                  <c:v>-2.04081632653061E-2</c:v>
                </c:pt>
                <c:pt idx="40706">
                  <c:v>-0.15830115830115801</c:v>
                </c:pt>
                <c:pt idx="40707">
                  <c:v>-0.17985611510791299</c:v>
                </c:pt>
                <c:pt idx="40708">
                  <c:v>-0.18656716417910399</c:v>
                </c:pt>
                <c:pt idx="40709">
                  <c:v>-0.18796992481203001</c:v>
                </c:pt>
                <c:pt idx="40710">
                  <c:v>-0.11111111111111099</c:v>
                </c:pt>
                <c:pt idx="40711">
                  <c:v>-0.116465863453815</c:v>
                </c:pt>
                <c:pt idx="40712">
                  <c:v>-0.122529644268774</c:v>
                </c:pt>
                <c:pt idx="40713">
                  <c:v>-8.4175084175084097E-2</c:v>
                </c:pt>
                <c:pt idx="40714">
                  <c:v>-8.3612040133779195E-2</c:v>
                </c:pt>
                <c:pt idx="40715">
                  <c:v>-7.8864353312302696E-2</c:v>
                </c:pt>
                <c:pt idx="40716">
                  <c:v>-0.23648648648648599</c:v>
                </c:pt>
                <c:pt idx="40717">
                  <c:v>-0.24914675767917999</c:v>
                </c:pt>
                <c:pt idx="40718">
                  <c:v>0</c:v>
                </c:pt>
                <c:pt idx="40719">
                  <c:v>0</c:v>
                </c:pt>
                <c:pt idx="40720">
                  <c:v>0</c:v>
                </c:pt>
                <c:pt idx="40721">
                  <c:v>4.7999999999999102E-3</c:v>
                </c:pt>
                <c:pt idx="40722">
                  <c:v>5.2539404553415504E-3</c:v>
                </c:pt>
                <c:pt idx="40723">
                  <c:v>5.6285178236397098E-3</c:v>
                </c:pt>
                <c:pt idx="40724">
                  <c:v>5.9642147117295796E-3</c:v>
                </c:pt>
                <c:pt idx="40725">
                  <c:v>-2.4390243902439001E-2</c:v>
                </c:pt>
                <c:pt idx="40726">
                  <c:v>-2.9288702928870199E-2</c:v>
                </c:pt>
                <c:pt idx="40727">
                  <c:v>2.2573363431150901E-3</c:v>
                </c:pt>
                <c:pt idx="40728">
                  <c:v>2.2271714922048602E-3</c:v>
                </c:pt>
                <c:pt idx="40729">
                  <c:v>2.1276595744680701E-2</c:v>
                </c:pt>
                <c:pt idx="40730">
                  <c:v>4.0339702760084903E-2</c:v>
                </c:pt>
                <c:pt idx="40731">
                  <c:v>-1.9801980198019799E-2</c:v>
                </c:pt>
                <c:pt idx="40732">
                  <c:v>-0.120728929384965</c:v>
                </c:pt>
                <c:pt idx="40733">
                  <c:v>3.1007751937984499E-2</c:v>
                </c:pt>
                <c:pt idx="40734">
                  <c:v>-2.1032504780114699E-2</c:v>
                </c:pt>
                <c:pt idx="40735">
                  <c:v>-8.4821428571428603E-2</c:v>
                </c:pt>
                <c:pt idx="40736">
                  <c:v>-9.5571095571095499E-2</c:v>
                </c:pt>
                <c:pt idx="40737">
                  <c:v>-3.3816425120772799E-2</c:v>
                </c:pt>
                <c:pt idx="40738">
                  <c:v>-0.04</c:v>
                </c:pt>
                <c:pt idx="40739">
                  <c:v>-3.6269430051813302E-2</c:v>
                </c:pt>
                <c:pt idx="40740">
                  <c:v>-5.0328227571115797E-2</c:v>
                </c:pt>
                <c:pt idx="40741">
                  <c:v>-5.5155875299760203E-2</c:v>
                </c:pt>
                <c:pt idx="40742">
                  <c:v>-5.4117647058823597E-2</c:v>
                </c:pt>
                <c:pt idx="40743">
                  <c:v>-5.9431524547803601E-2</c:v>
                </c:pt>
                <c:pt idx="40744">
                  <c:v>-6.3414634146341506E-2</c:v>
                </c:pt>
                <c:pt idx="40745">
                  <c:v>-6.8783068783068793E-2</c:v>
                </c:pt>
                <c:pt idx="40746">
                  <c:v>-6.4676616915422896E-2</c:v>
                </c:pt>
                <c:pt idx="40747">
                  <c:v>-6.0747663551401897E-2</c:v>
                </c:pt>
                <c:pt idx="40748">
                  <c:v>-7.4074074074074098E-2</c:v>
                </c:pt>
                <c:pt idx="40749">
                  <c:v>-7.8431372549019496E-2</c:v>
                </c:pt>
                <c:pt idx="40750">
                  <c:v>-7.4418604651162706E-2</c:v>
                </c:pt>
                <c:pt idx="40751">
                  <c:v>-6.9879518072288996E-2</c:v>
                </c:pt>
                <c:pt idx="40752">
                  <c:v>-6.5168539325842698E-2</c:v>
                </c:pt>
                <c:pt idx="40753">
                  <c:v>-5.97938144329897E-2</c:v>
                </c:pt>
                <c:pt idx="40754">
                  <c:v>-6.6390041493775906E-2</c:v>
                </c:pt>
                <c:pt idx="40755">
                  <c:v>-6.25E-2</c:v>
                </c:pt>
                <c:pt idx="40756">
                  <c:v>-7.2463768115942101E-2</c:v>
                </c:pt>
                <c:pt idx="40757">
                  <c:v>-6.6964285714285796E-2</c:v>
                </c:pt>
                <c:pt idx="40758">
                  <c:v>-8.5714285714285604E-2</c:v>
                </c:pt>
                <c:pt idx="40759">
                  <c:v>-7.8717201166180695E-2</c:v>
                </c:pt>
                <c:pt idx="40760">
                  <c:v>-7.4074074074074098E-2</c:v>
                </c:pt>
                <c:pt idx="40761">
                  <c:v>-8.3591331269349894E-2</c:v>
                </c:pt>
                <c:pt idx="40762">
                  <c:v>-9.4736842105263203E-2</c:v>
                </c:pt>
                <c:pt idx="40763">
                  <c:v>-0.28735632183908</c:v>
                </c:pt>
                <c:pt idx="40764">
                  <c:v>-0.32404181184668901</c:v>
                </c:pt>
                <c:pt idx="40765">
                  <c:v>-0.28440366972476999</c:v>
                </c:pt>
                <c:pt idx="40766">
                  <c:v>-0.28615384615384598</c:v>
                </c:pt>
                <c:pt idx="40767">
                  <c:v>-0.289719626168224</c:v>
                </c:pt>
                <c:pt idx="40768">
                  <c:v>-0.29523809523809502</c:v>
                </c:pt>
                <c:pt idx="40769">
                  <c:v>-0.30841121495327001</c:v>
                </c:pt>
                <c:pt idx="40770">
                  <c:v>-0.29032258064516098</c:v>
                </c:pt>
                <c:pt idx="40771">
                  <c:v>-0.29618768328445699</c:v>
                </c:pt>
                <c:pt idx="40772">
                  <c:v>0</c:v>
                </c:pt>
                <c:pt idx="40773">
                  <c:v>0</c:v>
                </c:pt>
                <c:pt idx="40774">
                  <c:v>0</c:v>
                </c:pt>
                <c:pt idx="40775">
                  <c:v>-5.0420168067226703E-3</c:v>
                </c:pt>
                <c:pt idx="40776">
                  <c:v>-5.4644808743169399E-3</c:v>
                </c:pt>
                <c:pt idx="40777">
                  <c:v>-5.7142857142857802E-3</c:v>
                </c:pt>
                <c:pt idx="40778">
                  <c:v>1.13207547169811E-2</c:v>
                </c:pt>
                <c:pt idx="40779">
                  <c:v>5.5452865064695702E-3</c:v>
                </c:pt>
                <c:pt idx="40780">
                  <c:v>9.3457943925232493E-3</c:v>
                </c:pt>
                <c:pt idx="40781">
                  <c:v>1.5037593984962501E-2</c:v>
                </c:pt>
                <c:pt idx="40782">
                  <c:v>3.4764826175868999E-2</c:v>
                </c:pt>
                <c:pt idx="40783">
                  <c:v>3.3663366336633603E-2</c:v>
                </c:pt>
                <c:pt idx="40784">
                  <c:v>3.5490605427974803E-2</c:v>
                </c:pt>
                <c:pt idx="40785">
                  <c:v>2.2680412371133898E-2</c:v>
                </c:pt>
                <c:pt idx="40786">
                  <c:v>-8.6956521739129898E-3</c:v>
                </c:pt>
                <c:pt idx="40787">
                  <c:v>-8.5470085470085097E-3</c:v>
                </c:pt>
                <c:pt idx="40788">
                  <c:v>2.2964509394572001E-2</c:v>
                </c:pt>
                <c:pt idx="40789">
                  <c:v>5.6768558951964997E-2</c:v>
                </c:pt>
                <c:pt idx="40790">
                  <c:v>6.7538126361655598E-2</c:v>
                </c:pt>
                <c:pt idx="40791">
                  <c:v>7.5060532687651199E-2</c:v>
                </c:pt>
                <c:pt idx="40792">
                  <c:v>8.8825214899713498E-2</c:v>
                </c:pt>
                <c:pt idx="40793">
                  <c:v>9.4801223241590196E-2</c:v>
                </c:pt>
                <c:pt idx="40794">
                  <c:v>0.1</c:v>
                </c:pt>
                <c:pt idx="40795">
                  <c:v>9.0909090909090801E-2</c:v>
                </c:pt>
                <c:pt idx="40796">
                  <c:v>0.12727272727272701</c:v>
                </c:pt>
                <c:pt idx="40797">
                  <c:v>0.11764705882352899</c:v>
                </c:pt>
                <c:pt idx="40798">
                  <c:v>0.12915129151291499</c:v>
                </c:pt>
                <c:pt idx="40799">
                  <c:v>0.105454545454545</c:v>
                </c:pt>
                <c:pt idx="40800">
                  <c:v>0.114285714285714</c:v>
                </c:pt>
                <c:pt idx="40801">
                  <c:v>7.7966101694915302E-2</c:v>
                </c:pt>
                <c:pt idx="40802">
                  <c:v>8.4415584415584499E-2</c:v>
                </c:pt>
                <c:pt idx="40803">
                  <c:v>8.4870848708487004E-2</c:v>
                </c:pt>
                <c:pt idx="40804">
                  <c:v>8.9041095890410801E-2</c:v>
                </c:pt>
                <c:pt idx="40805">
                  <c:v>8.5501858736059394E-2</c:v>
                </c:pt>
                <c:pt idx="40806">
                  <c:v>8.9494163424124404E-2</c:v>
                </c:pt>
                <c:pt idx="40807">
                  <c:v>6.9230769230769207E-2</c:v>
                </c:pt>
                <c:pt idx="40808">
                  <c:v>7.3170731707317097E-2</c:v>
                </c:pt>
                <c:pt idx="40809">
                  <c:v>7.3770491803278604E-2</c:v>
                </c:pt>
                <c:pt idx="40810">
                  <c:v>3.82978723404254E-2</c:v>
                </c:pt>
                <c:pt idx="40811">
                  <c:v>4.0358744394618701E-2</c:v>
                </c:pt>
                <c:pt idx="40812">
                  <c:v>3.8626609442059902E-2</c:v>
                </c:pt>
                <c:pt idx="40813">
                  <c:v>3.7974683544303701E-2</c:v>
                </c:pt>
                <c:pt idx="40814">
                  <c:v>7.3170731707317097E-2</c:v>
                </c:pt>
                <c:pt idx="40815">
                  <c:v>9.1703056768558999E-2</c:v>
                </c:pt>
                <c:pt idx="40816">
                  <c:v>9.0128755364806898E-2</c:v>
                </c:pt>
                <c:pt idx="40817">
                  <c:v>7.8947368421052599E-2</c:v>
                </c:pt>
                <c:pt idx="40818">
                  <c:v>7.7586206896551796E-2</c:v>
                </c:pt>
                <c:pt idx="40819">
                  <c:v>7.6271186440677902E-2</c:v>
                </c:pt>
                <c:pt idx="40820">
                  <c:v>8.4905660377358499E-2</c:v>
                </c:pt>
                <c:pt idx="40821">
                  <c:v>0.09</c:v>
                </c:pt>
                <c:pt idx="40822">
                  <c:v>8.5714285714285604E-2</c:v>
                </c:pt>
                <c:pt idx="40823">
                  <c:v>8.9108910891089105E-2</c:v>
                </c:pt>
                <c:pt idx="40824">
                  <c:v>9.0909090909090801E-2</c:v>
                </c:pt>
                <c:pt idx="40825">
                  <c:v>9.5022624434389205E-2</c:v>
                </c:pt>
                <c:pt idx="40826">
                  <c:v>0.13636363636363599</c:v>
                </c:pt>
                <c:pt idx="40827">
                  <c:v>9.4170403587443996E-2</c:v>
                </c:pt>
                <c:pt idx="40828">
                  <c:v>0.157894736842105</c:v>
                </c:pt>
                <c:pt idx="40829">
                  <c:v>0.14876033057851201</c:v>
                </c:pt>
                <c:pt idx="40830">
                  <c:v>0.14754098360655701</c:v>
                </c:pt>
                <c:pt idx="40831">
                  <c:v>0.169811320754716</c:v>
                </c:pt>
                <c:pt idx="40832">
                  <c:v>0.15887850467289699</c:v>
                </c:pt>
                <c:pt idx="40833">
                  <c:v>-4.2313117066290398E-3</c:v>
                </c:pt>
                <c:pt idx="40834">
                  <c:v>-4.5801526717557097E-3</c:v>
                </c:pt>
                <c:pt idx="40835">
                  <c:v>-5.1457975986277599E-3</c:v>
                </c:pt>
                <c:pt idx="40836">
                  <c:v>-5.05902192242824E-3</c:v>
                </c:pt>
                <c:pt idx="40837">
                  <c:v>-5.4844606946984299E-3</c:v>
                </c:pt>
                <c:pt idx="40838">
                  <c:v>-5.4844606946984299E-3</c:v>
                </c:pt>
                <c:pt idx="40839">
                  <c:v>-5.3667262969587697E-3</c:v>
                </c:pt>
                <c:pt idx="40840">
                  <c:v>-5.3475935828877202E-3</c:v>
                </c:pt>
                <c:pt idx="40841">
                  <c:v>3.5460992907800901E-3</c:v>
                </c:pt>
                <c:pt idx="40842">
                  <c:v>-1.75131348511392E-3</c:v>
                </c:pt>
                <c:pt idx="40843">
                  <c:v>-1.75131348511392E-3</c:v>
                </c:pt>
                <c:pt idx="40844">
                  <c:v>-1.7636684303350401E-3</c:v>
                </c:pt>
                <c:pt idx="40845">
                  <c:v>-1.9047619047618499E-3</c:v>
                </c:pt>
                <c:pt idx="40846">
                  <c:v>-1.8903591682419799E-3</c:v>
                </c:pt>
                <c:pt idx="40847">
                  <c:v>-1.9880715705764499E-3</c:v>
                </c:pt>
                <c:pt idx="40848">
                  <c:v>-1.60000000000004E-3</c:v>
                </c:pt>
                <c:pt idx="40849">
                  <c:v>-1.8083182640145001E-3</c:v>
                </c:pt>
                <c:pt idx="40850">
                  <c:v>-1.9646365422396599E-3</c:v>
                </c:pt>
                <c:pt idx="40851">
                  <c:v>-2.0618556701030798E-3</c:v>
                </c:pt>
                <c:pt idx="40852">
                  <c:v>-2.0202020202020302E-3</c:v>
                </c:pt>
                <c:pt idx="40853">
                  <c:v>-1.78253119429583E-3</c:v>
                </c:pt>
                <c:pt idx="40854">
                  <c:v>-1.9801980198019798E-3</c:v>
                </c:pt>
                <c:pt idx="40855">
                  <c:v>-2.0790020790020201E-3</c:v>
                </c:pt>
                <c:pt idx="40856">
                  <c:v>-8.6206896551723703E-3</c:v>
                </c:pt>
                <c:pt idx="40857">
                  <c:v>-8.2644628099173192E-3</c:v>
                </c:pt>
                <c:pt idx="40858">
                  <c:v>-8.4388185654007408E-3</c:v>
                </c:pt>
                <c:pt idx="40859">
                  <c:v>-8.3333333333333003E-3</c:v>
                </c:pt>
                <c:pt idx="40860">
                  <c:v>-9.2592592592593004E-3</c:v>
                </c:pt>
                <c:pt idx="40861">
                  <c:v>-2.2573363431150901E-3</c:v>
                </c:pt>
                <c:pt idx="40862">
                  <c:v>-2.5316455696202602E-3</c:v>
                </c:pt>
                <c:pt idx="40863">
                  <c:v>-2.4570024570025298E-3</c:v>
                </c:pt>
                <c:pt idx="40864">
                  <c:v>-2.1598272138227898E-3</c:v>
                </c:pt>
                <c:pt idx="40865">
                  <c:v>1.05263157894737E-2</c:v>
                </c:pt>
                <c:pt idx="40866">
                  <c:v>1.09890109890109E-2</c:v>
                </c:pt>
                <c:pt idx="40867">
                  <c:v>2.32558139534884E-2</c:v>
                </c:pt>
                <c:pt idx="40868">
                  <c:v>-1.4492753623188401E-2</c:v>
                </c:pt>
                <c:pt idx="40869">
                  <c:v>-1.5317286652078699E-2</c:v>
                </c:pt>
                <c:pt idx="40870">
                  <c:v>-2.2123893805309599E-2</c:v>
                </c:pt>
                <c:pt idx="40871">
                  <c:v>-1.57303370786516E-2</c:v>
                </c:pt>
                <c:pt idx="40872">
                  <c:v>-1.5118790496760201E-2</c:v>
                </c:pt>
                <c:pt idx="40873">
                  <c:v>-2.2471910112360398E-3</c:v>
                </c:pt>
                <c:pt idx="40874">
                  <c:v>3.9106145251396503E-2</c:v>
                </c:pt>
                <c:pt idx="40875">
                  <c:v>4.11764705882353E-2</c:v>
                </c:pt>
                <c:pt idx="40876">
                  <c:v>9.9715099715099703E-2</c:v>
                </c:pt>
                <c:pt idx="40877">
                  <c:v>2.4999999999999901E-2</c:v>
                </c:pt>
                <c:pt idx="40878">
                  <c:v>0.18787878787878701</c:v>
                </c:pt>
                <c:pt idx="40879">
                  <c:v>0.27725856697819301</c:v>
                </c:pt>
                <c:pt idx="40880">
                  <c:v>0.257971014492753</c:v>
                </c:pt>
                <c:pt idx="40881">
                  <c:v>0.27878787878787797</c:v>
                </c:pt>
                <c:pt idx="40882">
                  <c:v>0.24083769633507801</c:v>
                </c:pt>
                <c:pt idx="40883">
                  <c:v>0.27058823529411702</c:v>
                </c:pt>
                <c:pt idx="40884">
                  <c:v>0.252279635258358</c:v>
                </c:pt>
                <c:pt idx="40885">
                  <c:v>0.3125</c:v>
                </c:pt>
                <c:pt idx="40886">
                  <c:v>0.40893470790378</c:v>
                </c:pt>
                <c:pt idx="40887">
                  <c:v>0.40893470790378</c:v>
                </c:pt>
                <c:pt idx="40888">
                  <c:v>0.390070921985815</c:v>
                </c:pt>
                <c:pt idx="40889">
                  <c:v>0.47079037800687201</c:v>
                </c:pt>
                <c:pt idx="40890">
                  <c:v>0.45578231292517002</c:v>
                </c:pt>
                <c:pt idx="40891">
                  <c:v>0.46666666666666601</c:v>
                </c:pt>
                <c:pt idx="40892">
                  <c:v>0.5</c:v>
                </c:pt>
                <c:pt idx="40893">
                  <c:v>0.52054794520547898</c:v>
                </c:pt>
                <c:pt idx="40894">
                  <c:v>0.55072463768115898</c:v>
                </c:pt>
                <c:pt idx="40895">
                  <c:v>0.56944444444444398</c:v>
                </c:pt>
                <c:pt idx="40896">
                  <c:v>0.57746478873239404</c:v>
                </c:pt>
                <c:pt idx="40897">
                  <c:v>0.60278745644599296</c:v>
                </c:pt>
                <c:pt idx="40898">
                  <c:v>0.59450171821305797</c:v>
                </c:pt>
                <c:pt idx="40899">
                  <c:v>0.586440677966101</c:v>
                </c:pt>
                <c:pt idx="40900">
                  <c:v>0.56721311475409797</c:v>
                </c:pt>
                <c:pt idx="40901">
                  <c:v>0.64179104477611904</c:v>
                </c:pt>
                <c:pt idx="40902">
                  <c:v>0.61604584527220596</c:v>
                </c:pt>
                <c:pt idx="40903">
                  <c:v>0.64516129032257996</c:v>
                </c:pt>
                <c:pt idx="40904">
                  <c:v>0.65359477124182996</c:v>
                </c:pt>
                <c:pt idx="40905">
                  <c:v>0.61728395061728403</c:v>
                </c:pt>
                <c:pt idx="40906">
                  <c:v>0.66891891891891797</c:v>
                </c:pt>
                <c:pt idx="40907">
                  <c:v>0.70845481049562598</c:v>
                </c:pt>
                <c:pt idx="40908">
                  <c:v>0.71341463414634099</c:v>
                </c:pt>
                <c:pt idx="40909">
                  <c:v>0.72670807453416097</c:v>
                </c:pt>
                <c:pt idx="40910">
                  <c:v>0.67346938775510201</c:v>
                </c:pt>
                <c:pt idx="40911">
                  <c:v>0.68627450980392102</c:v>
                </c:pt>
                <c:pt idx="40912">
                  <c:v>0.52715654952076596</c:v>
                </c:pt>
                <c:pt idx="40913">
                  <c:v>0.63970588235294101</c:v>
                </c:pt>
                <c:pt idx="40914">
                  <c:v>0.52095808383233499</c:v>
                </c:pt>
                <c:pt idx="40915">
                  <c:v>0.55678670360110805</c:v>
                </c:pt>
                <c:pt idx="40916">
                  <c:v>0.56571428571428495</c:v>
                </c:pt>
                <c:pt idx="40917">
                  <c:v>0.64630225080385795</c:v>
                </c:pt>
                <c:pt idx="40918">
                  <c:v>0.65048543689320304</c:v>
                </c:pt>
                <c:pt idx="40919">
                  <c:v>0.65048543689320304</c:v>
                </c:pt>
                <c:pt idx="40920">
                  <c:v>0.74721189591077997</c:v>
                </c:pt>
                <c:pt idx="40921">
                  <c:v>0.766917293233082</c:v>
                </c:pt>
                <c:pt idx="40922">
                  <c:v>0.76425855513307905</c:v>
                </c:pt>
                <c:pt idx="40923">
                  <c:v>0.78823529411764703</c:v>
                </c:pt>
                <c:pt idx="40924">
                  <c:v>0.78571428571428503</c:v>
                </c:pt>
                <c:pt idx="40925">
                  <c:v>0.79310344827586199</c:v>
                </c:pt>
                <c:pt idx="40926">
                  <c:v>0.77946768060836402</c:v>
                </c:pt>
                <c:pt idx="40927">
                  <c:v>0.79850746268656703</c:v>
                </c:pt>
                <c:pt idx="40928">
                  <c:v>0.796226415094339</c:v>
                </c:pt>
                <c:pt idx="40929">
                  <c:v>0.81481481481481399</c:v>
                </c:pt>
                <c:pt idx="40930">
                  <c:v>0.75609756097560898</c:v>
                </c:pt>
                <c:pt idx="40931">
                  <c:v>4.2674253200569697E-3</c:v>
                </c:pt>
                <c:pt idx="40932">
                  <c:v>4.2674253200569697E-3</c:v>
                </c:pt>
                <c:pt idx="40933">
                  <c:v>5.0420168067226703E-3</c:v>
                </c:pt>
                <c:pt idx="40934">
                  <c:v>6.4516129032257102E-3</c:v>
                </c:pt>
                <c:pt idx="40935">
                  <c:v>6.6225165562914202E-3</c:v>
                </c:pt>
                <c:pt idx="40936">
                  <c:v>1.90274841437632E-2</c:v>
                </c:pt>
                <c:pt idx="40937">
                  <c:v>6.8649885583524899E-3</c:v>
                </c:pt>
                <c:pt idx="40938">
                  <c:v>1.34529147982063E-2</c:v>
                </c:pt>
                <c:pt idx="40939">
                  <c:v>6.3157894736842702E-3</c:v>
                </c:pt>
                <c:pt idx="40940">
                  <c:v>7.1258907363420604E-3</c:v>
                </c:pt>
                <c:pt idx="40941">
                  <c:v>7.1258907363420604E-3</c:v>
                </c:pt>
                <c:pt idx="40942">
                  <c:v>2.31362467866322E-2</c:v>
                </c:pt>
                <c:pt idx="40943">
                  <c:v>1.6129032258064498E-2</c:v>
                </c:pt>
                <c:pt idx="40944">
                  <c:v>1.6853932584269499E-2</c:v>
                </c:pt>
                <c:pt idx="40945">
                  <c:v>8.2191780821918494E-3</c:v>
                </c:pt>
                <c:pt idx="40946">
                  <c:v>-2.6548672566371698E-2</c:v>
                </c:pt>
                <c:pt idx="40947">
                  <c:v>-2.91262135922329E-2</c:v>
                </c:pt>
                <c:pt idx="40948">
                  <c:v>1.8749999999999999E-2</c:v>
                </c:pt>
                <c:pt idx="40949">
                  <c:v>1.94805194805194E-2</c:v>
                </c:pt>
                <c:pt idx="40950">
                  <c:v>4.4776119402984899E-2</c:v>
                </c:pt>
                <c:pt idx="40951">
                  <c:v>3.2835820895522297E-2</c:v>
                </c:pt>
                <c:pt idx="40952">
                  <c:v>3.4920634920634998E-2</c:v>
                </c:pt>
                <c:pt idx="40953">
                  <c:v>3.5598705501617998E-2</c:v>
                </c:pt>
                <c:pt idx="40954">
                  <c:v>-3.9755351681956999E-2</c:v>
                </c:pt>
                <c:pt idx="40955">
                  <c:v>-3.4120734908136399E-2</c:v>
                </c:pt>
                <c:pt idx="40956">
                  <c:v>-0.105820105820105</c:v>
                </c:pt>
                <c:pt idx="40957">
                  <c:v>-7.6923076923076802E-2</c:v>
                </c:pt>
                <c:pt idx="40958">
                  <c:v>9.6938775510203995E-2</c:v>
                </c:pt>
                <c:pt idx="40959">
                  <c:v>-1.5873015873015799E-2</c:v>
                </c:pt>
                <c:pt idx="40960">
                  <c:v>4.4843049327354303E-3</c:v>
                </c:pt>
                <c:pt idx="40961">
                  <c:v>5.7471264367816499E-3</c:v>
                </c:pt>
                <c:pt idx="40962">
                  <c:v>6.6666666666665899E-3</c:v>
                </c:pt>
                <c:pt idx="40963">
                  <c:v>-1.9498607242339702E-2</c:v>
                </c:pt>
                <c:pt idx="40964">
                  <c:v>-2.3411371237458099E-2</c:v>
                </c:pt>
                <c:pt idx="40965">
                  <c:v>1.628664495114E-2</c:v>
                </c:pt>
                <c:pt idx="40966">
                  <c:v>4.7318611987381597E-2</c:v>
                </c:pt>
                <c:pt idx="40967">
                  <c:v>5.2264808362369297E-2</c:v>
                </c:pt>
                <c:pt idx="40968">
                  <c:v>4.7021943573667603E-2</c:v>
                </c:pt>
                <c:pt idx="40969">
                  <c:v>4.6153846153846198E-2</c:v>
                </c:pt>
                <c:pt idx="40970">
                  <c:v>5.3380782918149398E-2</c:v>
                </c:pt>
                <c:pt idx="40971">
                  <c:v>5.6179775280898701E-2</c:v>
                </c:pt>
                <c:pt idx="40972">
                  <c:v>5.3763440860214999E-2</c:v>
                </c:pt>
                <c:pt idx="40973">
                  <c:v>4.8859934853420203E-2</c:v>
                </c:pt>
                <c:pt idx="40974">
                  <c:v>4.8231511254019199E-2</c:v>
                </c:pt>
                <c:pt idx="40975">
                  <c:v>5.0847457627118703E-2</c:v>
                </c:pt>
                <c:pt idx="40976">
                  <c:v>5.2264808362369297E-2</c:v>
                </c:pt>
                <c:pt idx="40977">
                  <c:v>5.9760956175298703E-2</c:v>
                </c:pt>
                <c:pt idx="40978">
                  <c:v>0.126436781609195</c:v>
                </c:pt>
                <c:pt idx="40979">
                  <c:v>0.129411764705882</c:v>
                </c:pt>
                <c:pt idx="40980">
                  <c:v>0.114186851211072</c:v>
                </c:pt>
                <c:pt idx="40981">
                  <c:v>0.11111111111111099</c:v>
                </c:pt>
                <c:pt idx="40982">
                  <c:v>0.184049079754601</c:v>
                </c:pt>
                <c:pt idx="40983">
                  <c:v>4.2674253200569697E-3</c:v>
                </c:pt>
                <c:pt idx="40984">
                  <c:v>4.2674253200569697E-3</c:v>
                </c:pt>
                <c:pt idx="40985">
                  <c:v>5.2910052910053402E-3</c:v>
                </c:pt>
                <c:pt idx="40986">
                  <c:v>2.2988505747126398E-2</c:v>
                </c:pt>
                <c:pt idx="40987">
                  <c:v>2.3166023166023099E-2</c:v>
                </c:pt>
                <c:pt idx="40988">
                  <c:v>2.7726432532347401E-2</c:v>
                </c:pt>
                <c:pt idx="40989">
                  <c:v>2.9239766081871201E-2</c:v>
                </c:pt>
                <c:pt idx="40990">
                  <c:v>2.9354207436399202E-2</c:v>
                </c:pt>
                <c:pt idx="40991">
                  <c:v>2.4489795918367401E-2</c:v>
                </c:pt>
                <c:pt idx="40992">
                  <c:v>3.0674846625766899E-2</c:v>
                </c:pt>
                <c:pt idx="40993">
                  <c:v>3.0181086519114698E-2</c:v>
                </c:pt>
                <c:pt idx="40994">
                  <c:v>3.3112582781456901E-2</c:v>
                </c:pt>
                <c:pt idx="40995">
                  <c:v>2.5974025974025899E-2</c:v>
                </c:pt>
                <c:pt idx="40996">
                  <c:v>1.28205128205127E-2</c:v>
                </c:pt>
                <c:pt idx="40997">
                  <c:v>1.26582278481013E-2</c:v>
                </c:pt>
                <c:pt idx="40998">
                  <c:v>1.8018018018018001E-2</c:v>
                </c:pt>
                <c:pt idx="40999">
                  <c:v>-1.37524557956778E-2</c:v>
                </c:pt>
                <c:pt idx="41000">
                  <c:v>-7.6045627376426497E-3</c:v>
                </c:pt>
                <c:pt idx="41001">
                  <c:v>1.6806722689075501E-2</c:v>
                </c:pt>
                <c:pt idx="41002">
                  <c:v>2.4390243902439001E-2</c:v>
                </c:pt>
                <c:pt idx="41003">
                  <c:v>4.4444444444444696E-3</c:v>
                </c:pt>
                <c:pt idx="41004">
                  <c:v>4.8543689320388302E-3</c:v>
                </c:pt>
                <c:pt idx="41005">
                  <c:v>4.32900432900429E-3</c:v>
                </c:pt>
                <c:pt idx="41006">
                  <c:v>4.7619047619047398E-3</c:v>
                </c:pt>
                <c:pt idx="41007">
                  <c:v>4.2372881355932004E-3</c:v>
                </c:pt>
                <c:pt idx="41008">
                  <c:v>4.0983606557376496E-3</c:v>
                </c:pt>
                <c:pt idx="41009">
                  <c:v>4.0000000000000001E-3</c:v>
                </c:pt>
                <c:pt idx="41010">
                  <c:v>-2.05338809034905E-3</c:v>
                </c:pt>
                <c:pt idx="41011">
                  <c:v>-4.6728971962616703E-2</c:v>
                </c:pt>
                <c:pt idx="41012">
                  <c:v>-1.2704174228674999E-2</c:v>
                </c:pt>
                <c:pt idx="41013">
                  <c:v>-2.6058631921824098E-2</c:v>
                </c:pt>
                <c:pt idx="41014">
                  <c:v>-3.11284046692605E-2</c:v>
                </c:pt>
                <c:pt idx="41015">
                  <c:v>-3.03030303030302E-2</c:v>
                </c:pt>
                <c:pt idx="41016">
                  <c:v>-3.125E-2</c:v>
                </c:pt>
                <c:pt idx="41017">
                  <c:v>-2.2371364653244099E-3</c:v>
                </c:pt>
                <c:pt idx="41018">
                  <c:v>-2.3201856148491401E-3</c:v>
                </c:pt>
                <c:pt idx="41019">
                  <c:v>-2.3310023310023601E-3</c:v>
                </c:pt>
                <c:pt idx="41020">
                  <c:v>1.8348623853210899E-2</c:v>
                </c:pt>
                <c:pt idx="41021">
                  <c:v>2.2598870056497099E-2</c:v>
                </c:pt>
                <c:pt idx="41022">
                  <c:v>2.5316455696202399E-2</c:v>
                </c:pt>
                <c:pt idx="41023">
                  <c:v>2.2471910112359599E-2</c:v>
                </c:pt>
                <c:pt idx="41024">
                  <c:v>2.2346368715083699E-2</c:v>
                </c:pt>
                <c:pt idx="41025">
                  <c:v>2.32558139534884E-2</c:v>
                </c:pt>
                <c:pt idx="41026">
                  <c:v>0.103857566765578</c:v>
                </c:pt>
                <c:pt idx="41027">
                  <c:v>4.7353760445682402E-2</c:v>
                </c:pt>
                <c:pt idx="41028">
                  <c:v>5.4347826086956499E-2</c:v>
                </c:pt>
                <c:pt idx="41029">
                  <c:v>5.5865921787709501E-2</c:v>
                </c:pt>
                <c:pt idx="41030">
                  <c:v>6.8493150684931503E-2</c:v>
                </c:pt>
                <c:pt idx="41031">
                  <c:v>1.6077170418006399E-2</c:v>
                </c:pt>
                <c:pt idx="41032">
                  <c:v>1.43266475644698E-2</c:v>
                </c:pt>
                <c:pt idx="41033">
                  <c:v>-2.2508038585209E-2</c:v>
                </c:pt>
                <c:pt idx="41034">
                  <c:v>-2.2222222222222102E-2</c:v>
                </c:pt>
                <c:pt idx="41035">
                  <c:v>-2.2364217252396099E-2</c:v>
                </c:pt>
                <c:pt idx="41036">
                  <c:v>-2.2653721682847901E-2</c:v>
                </c:pt>
                <c:pt idx="41037">
                  <c:v>-3.03030303030302E-2</c:v>
                </c:pt>
                <c:pt idx="41038">
                  <c:v>4.72972972972973E-2</c:v>
                </c:pt>
                <c:pt idx="41039">
                  <c:v>-8.6350974930362104E-2</c:v>
                </c:pt>
                <c:pt idx="41040">
                  <c:v>3.9772727272727203E-2</c:v>
                </c:pt>
                <c:pt idx="41041">
                  <c:v>3.9548022598869997E-2</c:v>
                </c:pt>
                <c:pt idx="41042">
                  <c:v>0.11400651465797999</c:v>
                </c:pt>
                <c:pt idx="41043">
                  <c:v>0.113268608414239</c:v>
                </c:pt>
                <c:pt idx="41044">
                  <c:v>0.123674911660777</c:v>
                </c:pt>
                <c:pt idx="41045">
                  <c:v>0.119402985074626</c:v>
                </c:pt>
                <c:pt idx="41046">
                  <c:v>0.127999999999999</c:v>
                </c:pt>
                <c:pt idx="41047">
                  <c:v>0.113475177304964</c:v>
                </c:pt>
                <c:pt idx="41048">
                  <c:v>0.122807017543859</c:v>
                </c:pt>
                <c:pt idx="41049">
                  <c:v>0.13571428571428501</c:v>
                </c:pt>
                <c:pt idx="41050">
                  <c:v>0.16872427983539001</c:v>
                </c:pt>
                <c:pt idx="41051">
                  <c:v>0.165991902834008</c:v>
                </c:pt>
                <c:pt idx="41052">
                  <c:v>0.16734693877550999</c:v>
                </c:pt>
                <c:pt idx="41053">
                  <c:v>0.15241635687732299</c:v>
                </c:pt>
                <c:pt idx="41054">
                  <c:v>0.22957198443579699</c:v>
                </c:pt>
                <c:pt idx="41055">
                  <c:v>0.240816326530612</c:v>
                </c:pt>
                <c:pt idx="41056">
                  <c:v>0.244813278008298</c:v>
                </c:pt>
                <c:pt idx="41057">
                  <c:v>0.208480565371024</c:v>
                </c:pt>
                <c:pt idx="41058">
                  <c:v>0.22264150943396199</c:v>
                </c:pt>
                <c:pt idx="41059">
                  <c:v>0.238866396761133</c:v>
                </c:pt>
                <c:pt idx="41060">
                  <c:v>0.22605363984674301</c:v>
                </c:pt>
                <c:pt idx="41061">
                  <c:v>-1.65289256198346E-2</c:v>
                </c:pt>
                <c:pt idx="41062">
                  <c:v>0.13712374581939701</c:v>
                </c:pt>
                <c:pt idx="41063">
                  <c:v>0.139130434782608</c:v>
                </c:pt>
                <c:pt idx="41064">
                  <c:v>0.13445378151260501</c:v>
                </c:pt>
                <c:pt idx="41065">
                  <c:v>0.133333333333333</c:v>
                </c:pt>
                <c:pt idx="41066">
                  <c:v>0.14644351464435101</c:v>
                </c:pt>
                <c:pt idx="41067">
                  <c:v>0.158371040723982</c:v>
                </c:pt>
                <c:pt idx="41068">
                  <c:v>0.18518518518518501</c:v>
                </c:pt>
                <c:pt idx="41069">
                  <c:v>0.16129032258064499</c:v>
                </c:pt>
                <c:pt idx="41070">
                  <c:v>0.15343915343915299</c:v>
                </c:pt>
                <c:pt idx="41071">
                  <c:v>0.13170731707316999</c:v>
                </c:pt>
                <c:pt idx="41072">
                  <c:v>0.157894736842105</c:v>
                </c:pt>
                <c:pt idx="41073">
                  <c:v>0.13043478260869501</c:v>
                </c:pt>
                <c:pt idx="41074">
                  <c:v>0.14117647058823499</c:v>
                </c:pt>
                <c:pt idx="41075">
                  <c:v>0.11377245508981999</c:v>
                </c:pt>
                <c:pt idx="41076">
                  <c:v>0.132867132867132</c:v>
                </c:pt>
                <c:pt idx="41077">
                  <c:v>9.0047393364928799E-2</c:v>
                </c:pt>
                <c:pt idx="41078">
                  <c:v>0.101449275362318</c:v>
                </c:pt>
                <c:pt idx="41079">
                  <c:v>0.115577889447236</c:v>
                </c:pt>
                <c:pt idx="41080">
                  <c:v>0.105022831050228</c:v>
                </c:pt>
                <c:pt idx="41081">
                  <c:v>8.4112149532710095E-2</c:v>
                </c:pt>
                <c:pt idx="41082">
                  <c:v>8.4905660377358499E-2</c:v>
                </c:pt>
                <c:pt idx="41083">
                  <c:v>8.2125603864734206E-2</c:v>
                </c:pt>
                <c:pt idx="41084">
                  <c:v>-0.28510638297872298</c:v>
                </c:pt>
                <c:pt idx="41085">
                  <c:v>8.4985835694051295E-3</c:v>
                </c:pt>
                <c:pt idx="41086">
                  <c:v>8.4985835694051295E-3</c:v>
                </c:pt>
                <c:pt idx="41087">
                  <c:v>9.2024539877299995E-3</c:v>
                </c:pt>
                <c:pt idx="41088">
                  <c:v>9.2024539877299995E-3</c:v>
                </c:pt>
                <c:pt idx="41089">
                  <c:v>1.9736842105263001E-2</c:v>
                </c:pt>
                <c:pt idx="41090">
                  <c:v>1.9292604501607701E-2</c:v>
                </c:pt>
                <c:pt idx="41091">
                  <c:v>2.94117647058822E-2</c:v>
                </c:pt>
                <c:pt idx="41092">
                  <c:v>2.96052631578946E-2</c:v>
                </c:pt>
                <c:pt idx="41093">
                  <c:v>2.2900763358778501E-2</c:v>
                </c:pt>
                <c:pt idx="41094">
                  <c:v>9.2879256965945293E-3</c:v>
                </c:pt>
                <c:pt idx="41095">
                  <c:v>1.00334448160535E-2</c:v>
                </c:pt>
                <c:pt idx="41096">
                  <c:v>1.1647254575707099E-2</c:v>
                </c:pt>
                <c:pt idx="41097">
                  <c:v>1.09890109890109E-2</c:v>
                </c:pt>
                <c:pt idx="41098">
                  <c:v>2.5041736227044899E-2</c:v>
                </c:pt>
                <c:pt idx="41099">
                  <c:v>2.01342281879195E-2</c:v>
                </c:pt>
                <c:pt idx="41100">
                  <c:v>2.5125628140703501E-2</c:v>
                </c:pt>
                <c:pt idx="41101">
                  <c:v>2.35478806907378E-2</c:v>
                </c:pt>
                <c:pt idx="41102">
                  <c:v>1.1844331641285901E-2</c:v>
                </c:pt>
                <c:pt idx="41103">
                  <c:v>1.2939001848428699E-2</c:v>
                </c:pt>
                <c:pt idx="41104">
                  <c:v>1.39165009940358E-2</c:v>
                </c:pt>
                <c:pt idx="41105">
                  <c:v>7.9681274900398301E-3</c:v>
                </c:pt>
                <c:pt idx="41106">
                  <c:v>-3.8374717832957199E-2</c:v>
                </c:pt>
                <c:pt idx="41107">
                  <c:v>-3.1963470319634701E-2</c:v>
                </c:pt>
                <c:pt idx="41108">
                  <c:v>-1.1086474501108501E-2</c:v>
                </c:pt>
                <c:pt idx="41109">
                  <c:v>-1.1235955056179799E-2</c:v>
                </c:pt>
                <c:pt idx="41110">
                  <c:v>-1.1086474501108501E-2</c:v>
                </c:pt>
                <c:pt idx="41111">
                  <c:v>-6.3829787234042507E-2</c:v>
                </c:pt>
                <c:pt idx="41112">
                  <c:v>-4.5627376425855397E-2</c:v>
                </c:pt>
                <c:pt idx="41113">
                  <c:v>5.4844606946984299E-3</c:v>
                </c:pt>
                <c:pt idx="41114">
                  <c:v>5.5045871559633499E-3</c:v>
                </c:pt>
                <c:pt idx="41115">
                  <c:v>3.9285714285714299E-2</c:v>
                </c:pt>
                <c:pt idx="41116">
                  <c:v>3.9285714285714299E-2</c:v>
                </c:pt>
                <c:pt idx="41117">
                  <c:v>4.3999999999999997E-2</c:v>
                </c:pt>
                <c:pt idx="41118">
                  <c:v>2.6156941649899401E-2</c:v>
                </c:pt>
                <c:pt idx="41119">
                  <c:v>2.57425742574257E-2</c:v>
                </c:pt>
                <c:pt idx="41120">
                  <c:v>5.3846153846153801E-2</c:v>
                </c:pt>
                <c:pt idx="41121">
                  <c:v>5.6000000000000001E-2</c:v>
                </c:pt>
                <c:pt idx="41122">
                  <c:v>2.82485875706215E-2</c:v>
                </c:pt>
                <c:pt idx="41123">
                  <c:v>2.9702970297029702E-2</c:v>
                </c:pt>
                <c:pt idx="41124">
                  <c:v>2.9702970297029702E-2</c:v>
                </c:pt>
                <c:pt idx="41125">
                  <c:v>3.18471337579617E-2</c:v>
                </c:pt>
                <c:pt idx="41126">
                  <c:v>2.98210735586481E-2</c:v>
                </c:pt>
                <c:pt idx="41127">
                  <c:v>3.1446540880503103E-2</c:v>
                </c:pt>
                <c:pt idx="41128">
                  <c:v>3.3112582781456901E-2</c:v>
                </c:pt>
                <c:pt idx="41129">
                  <c:v>3.5629453681710103E-2</c:v>
                </c:pt>
                <c:pt idx="41130">
                  <c:v>3.2098765432098698E-2</c:v>
                </c:pt>
                <c:pt idx="41131">
                  <c:v>3.6827195467422101E-2</c:v>
                </c:pt>
                <c:pt idx="41132">
                  <c:v>3.4482758620689703E-2</c:v>
                </c:pt>
                <c:pt idx="41133">
                  <c:v>2.3923444976076499E-2</c:v>
                </c:pt>
                <c:pt idx="41134">
                  <c:v>2.4271844660194102E-2</c:v>
                </c:pt>
                <c:pt idx="41135">
                  <c:v>2.27272727272727E-2</c:v>
                </c:pt>
                <c:pt idx="41136">
                  <c:v>2.1186440677966E-2</c:v>
                </c:pt>
                <c:pt idx="41137">
                  <c:v>2.14592274678111E-2</c:v>
                </c:pt>
                <c:pt idx="41138">
                  <c:v>2.1739130434782698E-2</c:v>
                </c:pt>
                <c:pt idx="41139">
                  <c:v>2.1739130434782698E-2</c:v>
                </c:pt>
                <c:pt idx="41140">
                  <c:v>2.5641025641025501E-2</c:v>
                </c:pt>
                <c:pt idx="41141">
                  <c:v>1.95227765726682E-2</c:v>
                </c:pt>
                <c:pt idx="41142">
                  <c:v>6.3694267515923501E-3</c:v>
                </c:pt>
                <c:pt idx="41143">
                  <c:v>6.9930069930070797E-3</c:v>
                </c:pt>
                <c:pt idx="41144">
                  <c:v>1.9607843137254801E-2</c:v>
                </c:pt>
                <c:pt idx="41145">
                  <c:v>3.1446540880503103E-2</c:v>
                </c:pt>
                <c:pt idx="41146">
                  <c:v>1.19521912350597E-2</c:v>
                </c:pt>
                <c:pt idx="41147">
                  <c:v>1.2145748987854201E-2</c:v>
                </c:pt>
                <c:pt idx="41148">
                  <c:v>6.2893081761006197E-3</c:v>
                </c:pt>
                <c:pt idx="41149">
                  <c:v>6.3424947145878097E-3</c:v>
                </c:pt>
                <c:pt idx="41150">
                  <c:v>3.7656903765690398E-2</c:v>
                </c:pt>
                <c:pt idx="41151">
                  <c:v>5.5441478439424999E-2</c:v>
                </c:pt>
                <c:pt idx="41152">
                  <c:v>9.1277890466531397E-2</c:v>
                </c:pt>
                <c:pt idx="41153">
                  <c:v>9.8901098901098994E-2</c:v>
                </c:pt>
                <c:pt idx="41154">
                  <c:v>0.127020785219399</c:v>
                </c:pt>
                <c:pt idx="41155">
                  <c:v>0.130023640661938</c:v>
                </c:pt>
                <c:pt idx="41156">
                  <c:v>0.19111111111111101</c:v>
                </c:pt>
                <c:pt idx="41157">
                  <c:v>0.14947368421052601</c:v>
                </c:pt>
                <c:pt idx="41158">
                  <c:v>9.8947368421052603E-2</c:v>
                </c:pt>
                <c:pt idx="41159">
                  <c:v>0.14285714285714199</c:v>
                </c:pt>
                <c:pt idx="41160">
                  <c:v>0.143434343434343</c:v>
                </c:pt>
                <c:pt idx="41161">
                  <c:v>0.16017316017316</c:v>
                </c:pt>
                <c:pt idx="41162">
                  <c:v>0.164444444444444</c:v>
                </c:pt>
                <c:pt idx="41163">
                  <c:v>0.17289719626168201</c:v>
                </c:pt>
                <c:pt idx="41164">
                  <c:v>0.12254901960784299</c:v>
                </c:pt>
                <c:pt idx="41165">
                  <c:v>0.123762376237623</c:v>
                </c:pt>
                <c:pt idx="41166">
                  <c:v>0.10024449877750601</c:v>
                </c:pt>
                <c:pt idx="41167">
                  <c:v>0.101234567901234</c:v>
                </c:pt>
                <c:pt idx="41168">
                  <c:v>0.14903846153846101</c:v>
                </c:pt>
                <c:pt idx="41169">
                  <c:v>0.18562874251497</c:v>
                </c:pt>
                <c:pt idx="41170">
                  <c:v>0.24483775811209399</c:v>
                </c:pt>
                <c:pt idx="41171">
                  <c:v>0.259433962264151</c:v>
                </c:pt>
                <c:pt idx="41172">
                  <c:v>0.29976019184652197</c:v>
                </c:pt>
                <c:pt idx="41173">
                  <c:v>0.30413625304136199</c:v>
                </c:pt>
                <c:pt idx="41174">
                  <c:v>0.19474835886214401</c:v>
                </c:pt>
                <c:pt idx="41175">
                  <c:v>0.197339246119733</c:v>
                </c:pt>
                <c:pt idx="41176">
                  <c:v>0.213429256594724</c:v>
                </c:pt>
                <c:pt idx="41177">
                  <c:v>0.230046948356807</c:v>
                </c:pt>
                <c:pt idx="41178">
                  <c:v>0.227906976744186</c:v>
                </c:pt>
                <c:pt idx="41179">
                  <c:v>0.26203208556149699</c:v>
                </c:pt>
                <c:pt idx="41180">
                  <c:v>0.22911051212938</c:v>
                </c:pt>
                <c:pt idx="41181">
                  <c:v>0.23160762942779201</c:v>
                </c:pt>
                <c:pt idx="41182">
                  <c:v>0.23160762942779201</c:v>
                </c:pt>
                <c:pt idx="41183">
                  <c:v>0.19906323185011701</c:v>
                </c:pt>
                <c:pt idx="41184">
                  <c:v>0.201900237529691</c:v>
                </c:pt>
                <c:pt idx="41185">
                  <c:v>0.22705314009661801</c:v>
                </c:pt>
                <c:pt idx="41186">
                  <c:v>0.26368159203980102</c:v>
                </c:pt>
                <c:pt idx="41187">
                  <c:v>0.234501347708894</c:v>
                </c:pt>
                <c:pt idx="41188">
                  <c:v>0.16266666666666599</c:v>
                </c:pt>
                <c:pt idx="41189">
                  <c:v>0.208121827411167</c:v>
                </c:pt>
                <c:pt idx="41190">
                  <c:v>0.22141119221411101</c:v>
                </c:pt>
                <c:pt idx="41191">
                  <c:v>0.22141119221411101</c:v>
                </c:pt>
                <c:pt idx="41192">
                  <c:v>0.201773835920177</c:v>
                </c:pt>
                <c:pt idx="41193">
                  <c:v>0.22624434389140199</c:v>
                </c:pt>
                <c:pt idx="41194">
                  <c:v>0.260770975056689</c:v>
                </c:pt>
                <c:pt idx="41195">
                  <c:v>0.26682134570765598</c:v>
                </c:pt>
                <c:pt idx="41196">
                  <c:v>0.26896551724137902</c:v>
                </c:pt>
                <c:pt idx="41197">
                  <c:v>0.28746928746928702</c:v>
                </c:pt>
                <c:pt idx="41198">
                  <c:v>0.29496402877697803</c:v>
                </c:pt>
                <c:pt idx="41199">
                  <c:v>0.30496453900709197</c:v>
                </c:pt>
                <c:pt idx="41200">
                  <c:v>0.32493702770780802</c:v>
                </c:pt>
                <c:pt idx="41201">
                  <c:v>0.32493702770780802</c:v>
                </c:pt>
                <c:pt idx="41202">
                  <c:v>0.38860103626942999</c:v>
                </c:pt>
                <c:pt idx="41203">
                  <c:v>0.33333333333333298</c:v>
                </c:pt>
                <c:pt idx="41204">
                  <c:v>0.32960893854748602</c:v>
                </c:pt>
                <c:pt idx="41205">
                  <c:v>0.351190476190476</c:v>
                </c:pt>
                <c:pt idx="41206">
                  <c:v>0.366863905325443</c:v>
                </c:pt>
                <c:pt idx="41207">
                  <c:v>0.455737704918032</c:v>
                </c:pt>
                <c:pt idx="41208">
                  <c:v>0.51916376306620204</c:v>
                </c:pt>
                <c:pt idx="41209">
                  <c:v>0.42763157894736797</c:v>
                </c:pt>
                <c:pt idx="41210">
                  <c:v>0.323442136498516</c:v>
                </c:pt>
                <c:pt idx="41211">
                  <c:v>0.37716262975778497</c:v>
                </c:pt>
                <c:pt idx="41212">
                  <c:v>0.39735099337748297</c:v>
                </c:pt>
                <c:pt idx="41213">
                  <c:v>0.38414634146341398</c:v>
                </c:pt>
                <c:pt idx="41214">
                  <c:v>0.43384615384615299</c:v>
                </c:pt>
                <c:pt idx="41215">
                  <c:v>0.38372093023255799</c:v>
                </c:pt>
                <c:pt idx="41216">
                  <c:v>0.39520958083832303</c:v>
                </c:pt>
                <c:pt idx="41217">
                  <c:v>0.35869565217391303</c:v>
                </c:pt>
                <c:pt idx="41218">
                  <c:v>0.39520958083832303</c:v>
                </c:pt>
                <c:pt idx="41219">
                  <c:v>0.430894308943089</c:v>
                </c:pt>
                <c:pt idx="41220">
                  <c:v>0.41984732824427401</c:v>
                </c:pt>
                <c:pt idx="41221">
                  <c:v>0.55932203389830504</c:v>
                </c:pt>
                <c:pt idx="41222">
                  <c:v>0.54729729729729704</c:v>
                </c:pt>
                <c:pt idx="41223">
                  <c:v>0.44761904761904697</c:v>
                </c:pt>
                <c:pt idx="41224">
                  <c:v>0.50177935943060503</c:v>
                </c:pt>
                <c:pt idx="41225">
                  <c:v>0.58208955223880499</c:v>
                </c:pt>
                <c:pt idx="41226">
                  <c:v>0.50322580645161197</c:v>
                </c:pt>
                <c:pt idx="41227">
                  <c:v>0.52</c:v>
                </c:pt>
                <c:pt idx="41228">
                  <c:v>0.56521739130434701</c:v>
                </c:pt>
                <c:pt idx="41229">
                  <c:v>0.56115107913669005</c:v>
                </c:pt>
                <c:pt idx="41230">
                  <c:v>0.58842443729903504</c:v>
                </c:pt>
                <c:pt idx="41231">
                  <c:v>0.69101123595505598</c:v>
                </c:pt>
                <c:pt idx="41232">
                  <c:v>0.73333333333333295</c:v>
                </c:pt>
                <c:pt idx="41233">
                  <c:v>0.79661016949152497</c:v>
                </c:pt>
                <c:pt idx="41234">
                  <c:v>0.76146788990825698</c:v>
                </c:pt>
                <c:pt idx="41235">
                  <c:v>0.875</c:v>
                </c:pt>
                <c:pt idx="41236">
                  <c:v>0.930379746835443</c:v>
                </c:pt>
                <c:pt idx="41237">
                  <c:v>0.93167701863354002</c:v>
                </c:pt>
                <c:pt idx="41238">
                  <c:v>8.6455331412103008E-3</c:v>
                </c:pt>
                <c:pt idx="41239">
                  <c:v>1.02389078498292E-2</c:v>
                </c:pt>
                <c:pt idx="41240">
                  <c:v>5.6074766355140799E-3</c:v>
                </c:pt>
                <c:pt idx="41241">
                  <c:v>5.3475935828877202E-3</c:v>
                </c:pt>
                <c:pt idx="41242">
                  <c:v>-1.0135135135135E-2</c:v>
                </c:pt>
                <c:pt idx="41243">
                  <c:v>-1.06761565836299E-2</c:v>
                </c:pt>
                <c:pt idx="41244">
                  <c:v>1.7636684303350401E-3</c:v>
                </c:pt>
                <c:pt idx="41245">
                  <c:v>-2.69230769230768E-2</c:v>
                </c:pt>
                <c:pt idx="41246">
                  <c:v>-2.94117647058822E-2</c:v>
                </c:pt>
                <c:pt idx="41247">
                  <c:v>1.7391304347826801E-3</c:v>
                </c:pt>
                <c:pt idx="41248">
                  <c:v>1.7271157167531E-3</c:v>
                </c:pt>
                <c:pt idx="41249">
                  <c:v>-3.7174721189590899E-2</c:v>
                </c:pt>
                <c:pt idx="41250">
                  <c:v>-6.3291139240506195E-2</c:v>
                </c:pt>
                <c:pt idx="41251">
                  <c:v>-2.9787234042553099E-2</c:v>
                </c:pt>
                <c:pt idx="41252">
                  <c:v>-3.9525691699604702E-2</c:v>
                </c:pt>
                <c:pt idx="41253">
                  <c:v>-4.09836065573769E-2</c:v>
                </c:pt>
                <c:pt idx="41254">
                  <c:v>-2.6915113871635699E-2</c:v>
                </c:pt>
                <c:pt idx="41255">
                  <c:v>-8.3333333333333003E-3</c:v>
                </c:pt>
                <c:pt idx="41256">
                  <c:v>-1.6317016317016299E-2</c:v>
                </c:pt>
                <c:pt idx="41257">
                  <c:v>-1.6548463356973901E-2</c:v>
                </c:pt>
                <c:pt idx="41258">
                  <c:v>-8.9285714285713899E-3</c:v>
                </c:pt>
                <c:pt idx="41259">
                  <c:v>-2.96127562642369E-2</c:v>
                </c:pt>
                <c:pt idx="41260">
                  <c:v>-3.88349514563106E-2</c:v>
                </c:pt>
                <c:pt idx="41261">
                  <c:v>4.6511627906977698E-3</c:v>
                </c:pt>
                <c:pt idx="41262">
                  <c:v>-2.3201856148491401E-3</c:v>
                </c:pt>
                <c:pt idx="41263">
                  <c:v>-2.4213075060532901E-3</c:v>
                </c:pt>
                <c:pt idx="41264">
                  <c:v>-2.6954177897573401E-3</c:v>
                </c:pt>
                <c:pt idx="41265">
                  <c:v>1.32625994694959E-2</c:v>
                </c:pt>
                <c:pt idx="41266">
                  <c:v>1.34048257372654E-2</c:v>
                </c:pt>
                <c:pt idx="41267">
                  <c:v>1.32625994694959E-2</c:v>
                </c:pt>
                <c:pt idx="41268">
                  <c:v>5.0251256281407003E-2</c:v>
                </c:pt>
                <c:pt idx="41269">
                  <c:v>5.1813471502590601E-2</c:v>
                </c:pt>
                <c:pt idx="41270">
                  <c:v>5.3763440860214999E-2</c:v>
                </c:pt>
                <c:pt idx="41271">
                  <c:v>5.26315789473683E-2</c:v>
                </c:pt>
                <c:pt idx="41272">
                  <c:v>6.5789473684210606E-2</c:v>
                </c:pt>
                <c:pt idx="41273">
                  <c:v>7.0422535211267498E-2</c:v>
                </c:pt>
                <c:pt idx="41274">
                  <c:v>0.13531353135313501</c:v>
                </c:pt>
                <c:pt idx="41275">
                  <c:v>7.1428571428571397E-2</c:v>
                </c:pt>
                <c:pt idx="41276">
                  <c:v>6.9620253164556806E-2</c:v>
                </c:pt>
                <c:pt idx="41277">
                  <c:v>0.150877192982456</c:v>
                </c:pt>
                <c:pt idx="41278">
                  <c:v>0.14285714285714199</c:v>
                </c:pt>
                <c:pt idx="41279">
                  <c:v>0.16352201257861601</c:v>
                </c:pt>
                <c:pt idx="41280">
                  <c:v>0.11178247734138901</c:v>
                </c:pt>
                <c:pt idx="41281">
                  <c:v>3.47222222222223E-2</c:v>
                </c:pt>
                <c:pt idx="41282">
                  <c:v>0.10032362459546899</c:v>
                </c:pt>
                <c:pt idx="41283">
                  <c:v>0.10749185667752401</c:v>
                </c:pt>
                <c:pt idx="41284">
                  <c:v>9.6153846153846201E-2</c:v>
                </c:pt>
                <c:pt idx="41285">
                  <c:v>0.1</c:v>
                </c:pt>
                <c:pt idx="41286">
                  <c:v>3.3707865168539401E-2</c:v>
                </c:pt>
                <c:pt idx="41287">
                  <c:v>3.2490974729241798E-2</c:v>
                </c:pt>
                <c:pt idx="41288">
                  <c:v>3.2967032967033003E-2</c:v>
                </c:pt>
                <c:pt idx="41289">
                  <c:v>9.8181818181818106E-2</c:v>
                </c:pt>
                <c:pt idx="41290">
                  <c:v>0.10188679245283</c:v>
                </c:pt>
                <c:pt idx="41291">
                  <c:v>0.15126050420168</c:v>
                </c:pt>
                <c:pt idx="41292">
                  <c:v>0.15517241379310301</c:v>
                </c:pt>
                <c:pt idx="41293">
                  <c:v>0.22270742358078599</c:v>
                </c:pt>
                <c:pt idx="41294">
                  <c:v>0.10256410256410201</c:v>
                </c:pt>
                <c:pt idx="41295">
                  <c:v>0.31797235023041398</c:v>
                </c:pt>
                <c:pt idx="41296">
                  <c:v>0.39999999999999902</c:v>
                </c:pt>
                <c:pt idx="41297">
                  <c:v>0.49763033175355398</c:v>
                </c:pt>
                <c:pt idx="41298">
                  <c:v>0.52238805970149205</c:v>
                </c:pt>
                <c:pt idx="41299">
                  <c:v>0.56565656565656497</c:v>
                </c:pt>
                <c:pt idx="41300">
                  <c:v>0.544973544973544</c:v>
                </c:pt>
                <c:pt idx="41301">
                  <c:v>0.71122994652406402</c:v>
                </c:pt>
                <c:pt idx="41302">
                  <c:v>0.71</c:v>
                </c:pt>
                <c:pt idx="41303">
                  <c:v>0.68269230769230704</c:v>
                </c:pt>
                <c:pt idx="41304">
                  <c:v>0.66355140186915795</c:v>
                </c:pt>
                <c:pt idx="41305">
                  <c:v>0.64545454545454495</c:v>
                </c:pt>
                <c:pt idx="41306">
                  <c:v>0.47651006711409399</c:v>
                </c:pt>
                <c:pt idx="41307">
                  <c:v>0.61194029850746201</c:v>
                </c:pt>
                <c:pt idx="41308">
                  <c:v>0.57988165680473303</c:v>
                </c:pt>
                <c:pt idx="41309">
                  <c:v>0.59420289855072395</c:v>
                </c:pt>
                <c:pt idx="41310">
                  <c:v>0.663430420711974</c:v>
                </c:pt>
                <c:pt idx="41311">
                  <c:v>0.67532467532467499</c:v>
                </c:pt>
                <c:pt idx="41312">
                  <c:v>0.79389312977099202</c:v>
                </c:pt>
                <c:pt idx="41313">
                  <c:v>0.80842911877394596</c:v>
                </c:pt>
                <c:pt idx="41314">
                  <c:v>0.52857142857142803</c:v>
                </c:pt>
                <c:pt idx="41315">
                  <c:v>0.52857142857142803</c:v>
                </c:pt>
                <c:pt idx="41316">
                  <c:v>0.53237410071942404</c:v>
                </c:pt>
                <c:pt idx="41317">
                  <c:v>0.64347826086956506</c:v>
                </c:pt>
                <c:pt idx="41318">
                  <c:v>0.52156862745097998</c:v>
                </c:pt>
                <c:pt idx="41319">
                  <c:v>0.52713178294573604</c:v>
                </c:pt>
                <c:pt idx="41320">
                  <c:v>0.52307692307692299</c:v>
                </c:pt>
                <c:pt idx="41321">
                  <c:v>0.49635036496350299</c:v>
                </c:pt>
                <c:pt idx="41322">
                  <c:v>0.54400000000000004</c:v>
                </c:pt>
                <c:pt idx="41323">
                  <c:v>0.57312252964426802</c:v>
                </c:pt>
                <c:pt idx="41324">
                  <c:v>0.52613240418118401</c:v>
                </c:pt>
                <c:pt idx="41325">
                  <c:v>1.30246020260491E-2</c:v>
                </c:pt>
                <c:pt idx="41326">
                  <c:v>1.41287284144426E-2</c:v>
                </c:pt>
                <c:pt idx="41327">
                  <c:v>1.7475728155339699E-2</c:v>
                </c:pt>
                <c:pt idx="41328">
                  <c:v>1.9108280254777E-2</c:v>
                </c:pt>
                <c:pt idx="41329">
                  <c:v>2.2784810126582102E-2</c:v>
                </c:pt>
                <c:pt idx="41330">
                  <c:v>6.3231850117096006E-2</c:v>
                </c:pt>
                <c:pt idx="41331">
                  <c:v>7.1599045346062403E-3</c:v>
                </c:pt>
                <c:pt idx="41332">
                  <c:v>0.11267605633802801</c:v>
                </c:pt>
                <c:pt idx="41333">
                  <c:v>0.13483146067415699</c:v>
                </c:pt>
                <c:pt idx="41334">
                  <c:v>0.149999999999999</c:v>
                </c:pt>
                <c:pt idx="41335">
                  <c:v>9.5541401273885301E-2</c:v>
                </c:pt>
                <c:pt idx="41336">
                  <c:v>8.4745762711864403E-2</c:v>
                </c:pt>
                <c:pt idx="41337">
                  <c:v>0.10819672131147499</c:v>
                </c:pt>
                <c:pt idx="41338">
                  <c:v>0.15107913669064699</c:v>
                </c:pt>
                <c:pt idx="41339">
                  <c:v>0.15217391304347799</c:v>
                </c:pt>
                <c:pt idx="41340">
                  <c:v>0.247311827956989</c:v>
                </c:pt>
                <c:pt idx="41341">
                  <c:v>0.21276595744680801</c:v>
                </c:pt>
                <c:pt idx="41342">
                  <c:v>0.24489795918367299</c:v>
                </c:pt>
                <c:pt idx="41343">
                  <c:v>0.266666666666666</c:v>
                </c:pt>
                <c:pt idx="41344">
                  <c:v>0.24657534246575299</c:v>
                </c:pt>
                <c:pt idx="41345">
                  <c:v>0.22641509433962201</c:v>
                </c:pt>
                <c:pt idx="41346">
                  <c:v>0.35593220338983</c:v>
                </c:pt>
                <c:pt idx="41347">
                  <c:v>0.271708683473389</c:v>
                </c:pt>
                <c:pt idx="41348">
                  <c:v>0.33557046979865701</c:v>
                </c:pt>
                <c:pt idx="41349">
                  <c:v>0.29523809523809502</c:v>
                </c:pt>
                <c:pt idx="41350">
                  <c:v>0.31168831168831101</c:v>
                </c:pt>
                <c:pt idx="41351">
                  <c:v>0.322147651006711</c:v>
                </c:pt>
                <c:pt idx="41352">
                  <c:v>0.32876712328767099</c:v>
                </c:pt>
                <c:pt idx="41353">
                  <c:v>0.31958762886597902</c:v>
                </c:pt>
                <c:pt idx="41354">
                  <c:v>0.28888888888888897</c:v>
                </c:pt>
                <c:pt idx="41355">
                  <c:v>0.26482213438735103</c:v>
                </c:pt>
                <c:pt idx="41356">
                  <c:v>0.41886792452830102</c:v>
                </c:pt>
                <c:pt idx="41357">
                  <c:v>0.39163498098859301</c:v>
                </c:pt>
                <c:pt idx="41358">
                  <c:v>0.40458015267175501</c:v>
                </c:pt>
                <c:pt idx="41359">
                  <c:v>0.407114624505928</c:v>
                </c:pt>
                <c:pt idx="41360">
                  <c:v>0.42386831275720099</c:v>
                </c:pt>
                <c:pt idx="41361">
                  <c:v>0.35153583617747403</c:v>
                </c:pt>
                <c:pt idx="41362">
                  <c:v>0.34013605442176797</c:v>
                </c:pt>
                <c:pt idx="41363">
                  <c:v>8.4985835694051295E-3</c:v>
                </c:pt>
                <c:pt idx="41364">
                  <c:v>1.00334448160535E-2</c:v>
                </c:pt>
                <c:pt idx="41365">
                  <c:v>1.0869565217391301E-2</c:v>
                </c:pt>
                <c:pt idx="41366">
                  <c:v>1.1235955056179799E-2</c:v>
                </c:pt>
                <c:pt idx="41367">
                  <c:v>1.2345679012345699E-2</c:v>
                </c:pt>
                <c:pt idx="41368">
                  <c:v>1.1857707509881301E-2</c:v>
                </c:pt>
                <c:pt idx="41369">
                  <c:v>4.9792531120331898E-2</c:v>
                </c:pt>
                <c:pt idx="41370">
                  <c:v>5.3811659192824997E-2</c:v>
                </c:pt>
                <c:pt idx="41371">
                  <c:v>5.7971014492753603E-2</c:v>
                </c:pt>
                <c:pt idx="41372">
                  <c:v>1.3698630136986301E-2</c:v>
                </c:pt>
                <c:pt idx="41373">
                  <c:v>1.33333333333334E-2</c:v>
                </c:pt>
                <c:pt idx="41374">
                  <c:v>7.5170842824601403E-2</c:v>
                </c:pt>
                <c:pt idx="41375">
                  <c:v>6.4327485380116997E-2</c:v>
                </c:pt>
                <c:pt idx="41376">
                  <c:v>6.6398390342052402E-2</c:v>
                </c:pt>
                <c:pt idx="41377">
                  <c:v>5.4054054054053897E-2</c:v>
                </c:pt>
                <c:pt idx="41378">
                  <c:v>6.44391408114557E-2</c:v>
                </c:pt>
                <c:pt idx="41379">
                  <c:v>5.2837573385518602E-2</c:v>
                </c:pt>
                <c:pt idx="41380">
                  <c:v>6.2068965517241198E-2</c:v>
                </c:pt>
                <c:pt idx="41381">
                  <c:v>7.0496083550913802E-2</c:v>
                </c:pt>
                <c:pt idx="41382">
                  <c:v>1.4778325123152801E-2</c:v>
                </c:pt>
                <c:pt idx="41383">
                  <c:v>1.2987012987012801E-2</c:v>
                </c:pt>
                <c:pt idx="41384">
                  <c:v>1.2987012987012801E-2</c:v>
                </c:pt>
                <c:pt idx="41385">
                  <c:v>-3.35570469798658E-2</c:v>
                </c:pt>
                <c:pt idx="41386">
                  <c:v>1.51515151515151E-2</c:v>
                </c:pt>
                <c:pt idx="41387">
                  <c:v>1.53061224489796E-2</c:v>
                </c:pt>
                <c:pt idx="41388">
                  <c:v>6.21761658031088E-2</c:v>
                </c:pt>
                <c:pt idx="41389">
                  <c:v>-4.4334975369458102E-2</c:v>
                </c:pt>
                <c:pt idx="41390">
                  <c:v>5.8823529411764698E-2</c:v>
                </c:pt>
                <c:pt idx="41391">
                  <c:v>-5.1597051597051601E-2</c:v>
                </c:pt>
                <c:pt idx="41392">
                  <c:v>5.9113300492610703E-2</c:v>
                </c:pt>
                <c:pt idx="41393">
                  <c:v>-7.2289156626506E-3</c:v>
                </c:pt>
                <c:pt idx="41394">
                  <c:v>-2.87081339712917E-2</c:v>
                </c:pt>
                <c:pt idx="41395">
                  <c:v>-9.4637223974762801E-3</c:v>
                </c:pt>
                <c:pt idx="41396">
                  <c:v>9.9667774086378193E-3</c:v>
                </c:pt>
                <c:pt idx="41397">
                  <c:v>1.02389078498292E-2</c:v>
                </c:pt>
                <c:pt idx="41398">
                  <c:v>3.4220532319391497E-2</c:v>
                </c:pt>
                <c:pt idx="41399">
                  <c:v>-6.6176470588235198E-2</c:v>
                </c:pt>
                <c:pt idx="41400">
                  <c:v>-4.3478260869565098E-2</c:v>
                </c:pt>
                <c:pt idx="41401">
                  <c:v>-4.3478260869565098E-2</c:v>
                </c:pt>
                <c:pt idx="41402">
                  <c:v>-2.4539877300613501E-2</c:v>
                </c:pt>
                <c:pt idx="41403">
                  <c:v>-2.3809523809523701E-2</c:v>
                </c:pt>
                <c:pt idx="41404">
                  <c:v>2.8571428571428401E-2</c:v>
                </c:pt>
                <c:pt idx="41405">
                  <c:v>3.3783783783783702E-2</c:v>
                </c:pt>
                <c:pt idx="41406">
                  <c:v>2.4054982817869299E-2</c:v>
                </c:pt>
                <c:pt idx="41407">
                  <c:v>0.13076923076923</c:v>
                </c:pt>
                <c:pt idx="41408">
                  <c:v>0.16349809885931499</c:v>
                </c:pt>
                <c:pt idx="41409">
                  <c:v>6.2992125984251995E-2</c:v>
                </c:pt>
                <c:pt idx="41410">
                  <c:v>5.7553956834532398E-2</c:v>
                </c:pt>
                <c:pt idx="41411">
                  <c:v>2.7667984189723299E-2</c:v>
                </c:pt>
                <c:pt idx="41412">
                  <c:v>2.5830258302583099E-2</c:v>
                </c:pt>
                <c:pt idx="41413">
                  <c:v>3.31753554502369E-2</c:v>
                </c:pt>
                <c:pt idx="41414">
                  <c:v>0.214285714285714</c:v>
                </c:pt>
                <c:pt idx="41415">
                  <c:v>0.215999999999999</c:v>
                </c:pt>
                <c:pt idx="41416">
                  <c:v>0.31858407079646001</c:v>
                </c:pt>
                <c:pt idx="41417">
                  <c:v>0.232472324723247</c:v>
                </c:pt>
                <c:pt idx="41418">
                  <c:v>0.21839080459770099</c:v>
                </c:pt>
                <c:pt idx="41419">
                  <c:v>0.33609958506224002</c:v>
                </c:pt>
                <c:pt idx="41420">
                  <c:v>0.36651583710407198</c:v>
                </c:pt>
                <c:pt idx="41421">
                  <c:v>0.13580246913580199</c:v>
                </c:pt>
                <c:pt idx="41422">
                  <c:v>0.20496894409937799</c:v>
                </c:pt>
                <c:pt idx="41423">
                  <c:v>0.20496894409937799</c:v>
                </c:pt>
                <c:pt idx="41424">
                  <c:v>0.20754716981131999</c:v>
                </c:pt>
                <c:pt idx="41425">
                  <c:v>0.22448979591836701</c:v>
                </c:pt>
                <c:pt idx="41426">
                  <c:v>0.240875912408759</c:v>
                </c:pt>
                <c:pt idx="41427">
                  <c:v>0</c:v>
                </c:pt>
                <c:pt idx="41428">
                  <c:v>0</c:v>
                </c:pt>
                <c:pt idx="41429">
                  <c:v>0</c:v>
                </c:pt>
                <c:pt idx="41430">
                  <c:v>1.86335403726707E-2</c:v>
                </c:pt>
                <c:pt idx="41431">
                  <c:v>0</c:v>
                </c:pt>
                <c:pt idx="41432">
                  <c:v>0</c:v>
                </c:pt>
                <c:pt idx="41433">
                  <c:v>0</c:v>
                </c:pt>
                <c:pt idx="41434">
                  <c:v>0</c:v>
                </c:pt>
                <c:pt idx="41435">
                  <c:v>4.1916167664670601E-2</c:v>
                </c:pt>
                <c:pt idx="41436">
                  <c:v>4.3478260869565098E-2</c:v>
                </c:pt>
                <c:pt idx="41437">
                  <c:v>4.3298969072165003E-2</c:v>
                </c:pt>
                <c:pt idx="41438">
                  <c:v>-1.26050420168066E-2</c:v>
                </c:pt>
                <c:pt idx="41439">
                  <c:v>-1.29310344827586E-2</c:v>
                </c:pt>
                <c:pt idx="41440">
                  <c:v>0</c:v>
                </c:pt>
                <c:pt idx="41441">
                  <c:v>0</c:v>
                </c:pt>
                <c:pt idx="41442">
                  <c:v>0</c:v>
                </c:pt>
                <c:pt idx="41443">
                  <c:v>-6.9284064665127102E-3</c:v>
                </c:pt>
                <c:pt idx="41444">
                  <c:v>1.9607843137254801E-2</c:v>
                </c:pt>
                <c:pt idx="41445">
                  <c:v>0</c:v>
                </c:pt>
                <c:pt idx="41446">
                  <c:v>0</c:v>
                </c:pt>
                <c:pt idx="41447">
                  <c:v>-6.4794816414686096E-3</c:v>
                </c:pt>
                <c:pt idx="41448">
                  <c:v>-7.0921985815601803E-3</c:v>
                </c:pt>
                <c:pt idx="41449">
                  <c:v>-7.2992700729928002E-3</c:v>
                </c:pt>
                <c:pt idx="41450">
                  <c:v>0</c:v>
                </c:pt>
                <c:pt idx="41451">
                  <c:v>3.8560411311053998E-2</c:v>
                </c:pt>
                <c:pt idx="41452">
                  <c:v>0</c:v>
                </c:pt>
                <c:pt idx="41453">
                  <c:v>0</c:v>
                </c:pt>
                <c:pt idx="41454">
                  <c:v>0</c:v>
                </c:pt>
                <c:pt idx="41455">
                  <c:v>4.1095890410958798E-2</c:v>
                </c:pt>
                <c:pt idx="41456">
                  <c:v>-1.8867924528301799E-2</c:v>
                </c:pt>
                <c:pt idx="41457">
                  <c:v>-5.0847457627118703E-2</c:v>
                </c:pt>
                <c:pt idx="41458">
                  <c:v>8.9552238805969894E-3</c:v>
                </c:pt>
                <c:pt idx="41459">
                  <c:v>0.05</c:v>
                </c:pt>
                <c:pt idx="41460">
                  <c:v>0.06</c:v>
                </c:pt>
                <c:pt idx="41461">
                  <c:v>6.2068965517241198E-2</c:v>
                </c:pt>
                <c:pt idx="41462">
                  <c:v>7.9847908745246998E-2</c:v>
                </c:pt>
                <c:pt idx="41463">
                  <c:v>6.5217391304347894E-2</c:v>
                </c:pt>
                <c:pt idx="41464">
                  <c:v>0.108695652173913</c:v>
                </c:pt>
                <c:pt idx="41465">
                  <c:v>4.8859934853420203E-2</c:v>
                </c:pt>
                <c:pt idx="41466">
                  <c:v>0.141891891891891</c:v>
                </c:pt>
                <c:pt idx="41467">
                  <c:v>0.14583333333333301</c:v>
                </c:pt>
                <c:pt idx="41468">
                  <c:v>0.15909090909090901</c:v>
                </c:pt>
                <c:pt idx="41469">
                  <c:v>0.139072847682119</c:v>
                </c:pt>
                <c:pt idx="41470">
                  <c:v>0.25970149253731301</c:v>
                </c:pt>
                <c:pt idx="41471">
                  <c:v>0.26479750778816102</c:v>
                </c:pt>
                <c:pt idx="41472">
                  <c:v>0.25624999999999998</c:v>
                </c:pt>
                <c:pt idx="41473">
                  <c:v>0.25</c:v>
                </c:pt>
                <c:pt idx="41474">
                  <c:v>0.25477707006369399</c:v>
                </c:pt>
                <c:pt idx="41475">
                  <c:v>0.26114649681528601</c:v>
                </c:pt>
                <c:pt idx="41476">
                  <c:v>0.28025477707006302</c:v>
                </c:pt>
                <c:pt idx="41477">
                  <c:v>0.34558823529411697</c:v>
                </c:pt>
                <c:pt idx="41478">
                  <c:v>0.35036496350364899</c:v>
                </c:pt>
                <c:pt idx="41479">
                  <c:v>0.36</c:v>
                </c:pt>
                <c:pt idx="41480">
                  <c:v>0.36802973977695103</c:v>
                </c:pt>
                <c:pt idx="41481">
                  <c:v>0.38521400778210102</c:v>
                </c:pt>
                <c:pt idx="41482">
                  <c:v>0.41538461538461502</c:v>
                </c:pt>
                <c:pt idx="41483">
                  <c:v>0.39463601532567</c:v>
                </c:pt>
                <c:pt idx="41484">
                  <c:v>0.42424242424242398</c:v>
                </c:pt>
                <c:pt idx="41485">
                  <c:v>0.39552238805970102</c:v>
                </c:pt>
                <c:pt idx="41486">
                  <c:v>0.39463601532567</c:v>
                </c:pt>
                <c:pt idx="41487">
                  <c:v>4.2313117066290398E-3</c:v>
                </c:pt>
                <c:pt idx="41488">
                  <c:v>4.2313117066290398E-3</c:v>
                </c:pt>
                <c:pt idx="41489">
                  <c:v>5.2356020942407799E-3</c:v>
                </c:pt>
                <c:pt idx="41490">
                  <c:v>6.1601642710471501E-3</c:v>
                </c:pt>
                <c:pt idx="41491">
                  <c:v>5.9405940594059398E-3</c:v>
                </c:pt>
                <c:pt idx="41492">
                  <c:v>4.1860465116279E-2</c:v>
                </c:pt>
                <c:pt idx="41493">
                  <c:v>4.39024390243902E-2</c:v>
                </c:pt>
                <c:pt idx="41494">
                  <c:v>8.4985835694051295E-3</c:v>
                </c:pt>
                <c:pt idx="41495">
                  <c:v>1.00334448160535E-2</c:v>
                </c:pt>
                <c:pt idx="41496">
                  <c:v>1.0869565217391301E-2</c:v>
                </c:pt>
                <c:pt idx="41497">
                  <c:v>1.10294117647058E-2</c:v>
                </c:pt>
                <c:pt idx="41498">
                  <c:v>1.26582278481013E-2</c:v>
                </c:pt>
                <c:pt idx="41499">
                  <c:v>2.4E-2</c:v>
                </c:pt>
                <c:pt idx="41500">
                  <c:v>2.3904382470119501E-2</c:v>
                </c:pt>
                <c:pt idx="41501">
                  <c:v>2.5104602510460199E-2</c:v>
                </c:pt>
                <c:pt idx="41502">
                  <c:v>2.1551724137931001E-2</c:v>
                </c:pt>
                <c:pt idx="41503">
                  <c:v>2.0661157024793399E-2</c:v>
                </c:pt>
                <c:pt idx="41504">
                  <c:v>2.1739130434782698E-2</c:v>
                </c:pt>
                <c:pt idx="41505">
                  <c:v>2.14592274678111E-2</c:v>
                </c:pt>
                <c:pt idx="41506">
                  <c:v>2.1645021645021599E-2</c:v>
                </c:pt>
                <c:pt idx="41507">
                  <c:v>2.73684210526314E-2</c:v>
                </c:pt>
                <c:pt idx="41508">
                  <c:v>2.6804123711340101E-2</c:v>
                </c:pt>
                <c:pt idx="41509">
                  <c:v>-4.2194092827003704E-3</c:v>
                </c:pt>
                <c:pt idx="41510">
                  <c:v>-3.8759689922480598E-3</c:v>
                </c:pt>
                <c:pt idx="41511">
                  <c:v>-9.7847358121330094E-3</c:v>
                </c:pt>
                <c:pt idx="41512">
                  <c:v>-1.05263157894737E-2</c:v>
                </c:pt>
                <c:pt idx="41513">
                  <c:v>-1.09890109890109E-2</c:v>
                </c:pt>
                <c:pt idx="41514">
                  <c:v>-4.9891540130151797E-2</c:v>
                </c:pt>
                <c:pt idx="41515">
                  <c:v>-1.26582278481013E-2</c:v>
                </c:pt>
                <c:pt idx="41516">
                  <c:v>-1.34048257372654E-2</c:v>
                </c:pt>
                <c:pt idx="41517">
                  <c:v>-6.8783068783068793E-2</c:v>
                </c:pt>
                <c:pt idx="41518">
                  <c:v>-7.26817042606515E-2</c:v>
                </c:pt>
                <c:pt idx="41519">
                  <c:v>-7.9452054794520499E-2</c:v>
                </c:pt>
                <c:pt idx="41520">
                  <c:v>-1.30548302872062E-2</c:v>
                </c:pt>
                <c:pt idx="41521">
                  <c:v>-1.33333333333334E-2</c:v>
                </c:pt>
                <c:pt idx="41522">
                  <c:v>-1.7064846416382201E-2</c:v>
                </c:pt>
                <c:pt idx="41523">
                  <c:v>1.02389078498292E-2</c:v>
                </c:pt>
                <c:pt idx="41524">
                  <c:v>3.2028469750889597E-2</c:v>
                </c:pt>
                <c:pt idx="41525">
                  <c:v>4.6875E-2</c:v>
                </c:pt>
                <c:pt idx="41526">
                  <c:v>3.7735849056603703E-2</c:v>
                </c:pt>
                <c:pt idx="41527">
                  <c:v>3.7974683544303701E-2</c:v>
                </c:pt>
                <c:pt idx="41528">
                  <c:v>-2.4390243902439001E-2</c:v>
                </c:pt>
                <c:pt idx="41529">
                  <c:v>9.4170403587443996E-2</c:v>
                </c:pt>
                <c:pt idx="41530">
                  <c:v>-2.6548672566371698E-2</c:v>
                </c:pt>
                <c:pt idx="41531">
                  <c:v>-2.4E-2</c:v>
                </c:pt>
                <c:pt idx="41532">
                  <c:v>-2.4193548387096701E-2</c:v>
                </c:pt>
                <c:pt idx="41533">
                  <c:v>-2.67857142857141E-2</c:v>
                </c:pt>
                <c:pt idx="41534">
                  <c:v>-2.94117647058822E-2</c:v>
                </c:pt>
                <c:pt idx="41535">
                  <c:v>-1.5075376884422001E-2</c:v>
                </c:pt>
                <c:pt idx="41536">
                  <c:v>-1.33333333333334E-2</c:v>
                </c:pt>
                <c:pt idx="41537">
                  <c:v>-1.33333333333334E-2</c:v>
                </c:pt>
                <c:pt idx="41538">
                  <c:v>-1.4084507042253501E-2</c:v>
                </c:pt>
                <c:pt idx="41539">
                  <c:v>0.238095238095238</c:v>
                </c:pt>
                <c:pt idx="41540">
                  <c:v>4.54545454545454E-2</c:v>
                </c:pt>
                <c:pt idx="41541">
                  <c:v>5.4545454545454397E-2</c:v>
                </c:pt>
                <c:pt idx="41542">
                  <c:v>-1.2145748987854201E-2</c:v>
                </c:pt>
                <c:pt idx="41543">
                  <c:v>-1.2244897959183499E-2</c:v>
                </c:pt>
                <c:pt idx="41544">
                  <c:v>-1.32158590308371E-2</c:v>
                </c:pt>
                <c:pt idx="41545">
                  <c:v>5.1724137931034399E-2</c:v>
                </c:pt>
                <c:pt idx="41546">
                  <c:v>1.24481327800829E-2</c:v>
                </c:pt>
                <c:pt idx="41547">
                  <c:v>7.9245283018867907E-2</c:v>
                </c:pt>
                <c:pt idx="41548">
                  <c:v>7.9847908745246998E-2</c:v>
                </c:pt>
                <c:pt idx="41549">
                  <c:v>0.14606741573033699</c:v>
                </c:pt>
                <c:pt idx="41550">
                  <c:v>0.14606741573033699</c:v>
                </c:pt>
                <c:pt idx="41551">
                  <c:v>0.143911439114391</c:v>
                </c:pt>
                <c:pt idx="41552">
                  <c:v>0.107142857142857</c:v>
                </c:pt>
                <c:pt idx="41553">
                  <c:v>9.6085409252668993E-2</c:v>
                </c:pt>
                <c:pt idx="41554">
                  <c:v>3.1358885017421498E-2</c:v>
                </c:pt>
                <c:pt idx="41555">
                  <c:v>3.5573122529644202E-2</c:v>
                </c:pt>
                <c:pt idx="41556">
                  <c:v>3.8626609442059902E-2</c:v>
                </c:pt>
                <c:pt idx="41557">
                  <c:v>-2.88065843621398E-2</c:v>
                </c:pt>
                <c:pt idx="41558">
                  <c:v>-2.7450980392156699E-2</c:v>
                </c:pt>
                <c:pt idx="41559">
                  <c:v>-3.8314176245210999E-3</c:v>
                </c:pt>
                <c:pt idx="41560">
                  <c:v>7.5187969924812503E-3</c:v>
                </c:pt>
                <c:pt idx="41561">
                  <c:v>7.0422535211267503E-3</c:v>
                </c:pt>
                <c:pt idx="41562">
                  <c:v>-3.3898305084745198E-3</c:v>
                </c:pt>
                <c:pt idx="41563">
                  <c:v>-3.5842293906809199E-3</c:v>
                </c:pt>
                <c:pt idx="41564">
                  <c:v>8.4985835694051295E-3</c:v>
                </c:pt>
                <c:pt idx="41565">
                  <c:v>1.00334448160535E-2</c:v>
                </c:pt>
                <c:pt idx="41566">
                  <c:v>1.0869565217391301E-2</c:v>
                </c:pt>
                <c:pt idx="41567">
                  <c:v>1.1235955056179799E-2</c:v>
                </c:pt>
                <c:pt idx="41568">
                  <c:v>1.2345679012345699E-2</c:v>
                </c:pt>
                <c:pt idx="41569">
                  <c:v>1.7751479289940902E-2</c:v>
                </c:pt>
                <c:pt idx="41570">
                  <c:v>1.7475728155339699E-2</c:v>
                </c:pt>
                <c:pt idx="41571">
                  <c:v>1.7543859649122799E-2</c:v>
                </c:pt>
                <c:pt idx="41572">
                  <c:v>1.6574585635359101E-2</c:v>
                </c:pt>
                <c:pt idx="41573">
                  <c:v>1.91897654584221E-2</c:v>
                </c:pt>
                <c:pt idx="41574">
                  <c:v>0</c:v>
                </c:pt>
                <c:pt idx="41575">
                  <c:v>-3.4642032332563501E-2</c:v>
                </c:pt>
                <c:pt idx="41576">
                  <c:v>-3.0549898167006002E-2</c:v>
                </c:pt>
                <c:pt idx="41577">
                  <c:v>0</c:v>
                </c:pt>
                <c:pt idx="41578">
                  <c:v>-6.0362173038228601E-3</c:v>
                </c:pt>
                <c:pt idx="41579">
                  <c:v>-3.6885245901639302E-2</c:v>
                </c:pt>
                <c:pt idx="41580">
                  <c:v>-5.4989816700610997E-2</c:v>
                </c:pt>
                <c:pt idx="41581">
                  <c:v>-1.8181818181818001E-2</c:v>
                </c:pt>
                <c:pt idx="41582">
                  <c:v>-2.16867469879518E-2</c:v>
                </c:pt>
                <c:pt idx="41583">
                  <c:v>-1.3824884792626699E-2</c:v>
                </c:pt>
                <c:pt idx="41584">
                  <c:v>-4.5553145336225599E-2</c:v>
                </c:pt>
                <c:pt idx="41585">
                  <c:v>-4.6563192904656298E-2</c:v>
                </c:pt>
                <c:pt idx="41586">
                  <c:v>-0.118329466357308</c:v>
                </c:pt>
                <c:pt idx="41587">
                  <c:v>-0.134564643799472</c:v>
                </c:pt>
                <c:pt idx="41588">
                  <c:v>-0.12781954887218</c:v>
                </c:pt>
                <c:pt idx="41589">
                  <c:v>-0.133858267716535</c:v>
                </c:pt>
                <c:pt idx="41590">
                  <c:v>-0.13599999999999901</c:v>
                </c:pt>
                <c:pt idx="41591">
                  <c:v>-0.118110236220472</c:v>
                </c:pt>
                <c:pt idx="41592">
                  <c:v>-0.132743362831858</c:v>
                </c:pt>
                <c:pt idx="41593">
                  <c:v>-0.11854103343465</c:v>
                </c:pt>
                <c:pt idx="41594">
                  <c:v>-0.10153846153846099</c:v>
                </c:pt>
                <c:pt idx="41595">
                  <c:v>-0.110367892976588</c:v>
                </c:pt>
                <c:pt idx="41596">
                  <c:v>-0.14469453376205799</c:v>
                </c:pt>
                <c:pt idx="41597">
                  <c:v>-0.135483870967741</c:v>
                </c:pt>
                <c:pt idx="41598">
                  <c:v>-5.75342465753425E-2</c:v>
                </c:pt>
                <c:pt idx="41599">
                  <c:v>-7.4074074074074098E-2</c:v>
                </c:pt>
                <c:pt idx="41600">
                  <c:v>-0.14018691588785001</c:v>
                </c:pt>
                <c:pt idx="41601">
                  <c:v>-8.6206896551724199E-2</c:v>
                </c:pt>
                <c:pt idx="41602">
                  <c:v>-9.6153846153846201E-2</c:v>
                </c:pt>
                <c:pt idx="41603">
                  <c:v>-0.12883435582822</c:v>
                </c:pt>
                <c:pt idx="41604">
                  <c:v>-0.155963302752293</c:v>
                </c:pt>
                <c:pt idx="41605">
                  <c:v>-0.12650602409638501</c:v>
                </c:pt>
                <c:pt idx="41606">
                  <c:v>-0.16398713826366501</c:v>
                </c:pt>
                <c:pt idx="41607">
                  <c:v>-9.3167701863354102E-2</c:v>
                </c:pt>
                <c:pt idx="41608">
                  <c:v>-9.375E-2</c:v>
                </c:pt>
                <c:pt idx="41609">
                  <c:v>-0.146341463414634</c:v>
                </c:pt>
                <c:pt idx="41610">
                  <c:v>-0.17220543806646499</c:v>
                </c:pt>
                <c:pt idx="41611">
                  <c:v>-0.16923076923076899</c:v>
                </c:pt>
                <c:pt idx="41612">
                  <c:v>-0.22054380664652501</c:v>
                </c:pt>
                <c:pt idx="41613">
                  <c:v>-8.0924855491329495E-2</c:v>
                </c:pt>
                <c:pt idx="41614">
                  <c:v>-7.9178885630498394E-2</c:v>
                </c:pt>
                <c:pt idx="41615">
                  <c:v>0</c:v>
                </c:pt>
                <c:pt idx="41616">
                  <c:v>-2.4930747922437602E-2</c:v>
                </c:pt>
                <c:pt idx="41617">
                  <c:v>-2.9900332225913699E-2</c:v>
                </c:pt>
                <c:pt idx="41618">
                  <c:v>4.54545454545454E-2</c:v>
                </c:pt>
                <c:pt idx="41619">
                  <c:v>-3.3962264150943298E-2</c:v>
                </c:pt>
                <c:pt idx="41620">
                  <c:v>-9.7472924187725601E-2</c:v>
                </c:pt>
                <c:pt idx="41621">
                  <c:v>-7.2664359861591699E-2</c:v>
                </c:pt>
                <c:pt idx="41622">
                  <c:v>-2.1739130434782698E-2</c:v>
                </c:pt>
                <c:pt idx="41623">
                  <c:v>-7.2164948453608199E-2</c:v>
                </c:pt>
                <c:pt idx="41624">
                  <c:v>-8.9041095890410801E-2</c:v>
                </c:pt>
                <c:pt idx="41625">
                  <c:v>-3.6303630363036403E-2</c:v>
                </c:pt>
                <c:pt idx="41626">
                  <c:v>-8.6455331412103008E-3</c:v>
                </c:pt>
                <c:pt idx="41627">
                  <c:v>-1.02389078498292E-2</c:v>
                </c:pt>
                <c:pt idx="41628">
                  <c:v>-1.1111111111111001E-2</c:v>
                </c:pt>
                <c:pt idx="41629">
                  <c:v>-1.12781954887217E-2</c:v>
                </c:pt>
                <c:pt idx="41630">
                  <c:v>-1.28755364806867E-2</c:v>
                </c:pt>
                <c:pt idx="41631">
                  <c:v>0</c:v>
                </c:pt>
                <c:pt idx="41632">
                  <c:v>0</c:v>
                </c:pt>
                <c:pt idx="41633">
                  <c:v>0</c:v>
                </c:pt>
                <c:pt idx="41634">
                  <c:v>-4.1666666666666501E-3</c:v>
                </c:pt>
                <c:pt idx="41635">
                  <c:v>-5.1813471502590797E-3</c:v>
                </c:pt>
                <c:pt idx="41636">
                  <c:v>-2.70270270270269E-2</c:v>
                </c:pt>
                <c:pt idx="41637">
                  <c:v>-2.77078085642317E-2</c:v>
                </c:pt>
                <c:pt idx="41638">
                  <c:v>-3.1818181818181697E-2</c:v>
                </c:pt>
                <c:pt idx="41639">
                  <c:v>-8.0508474576271194E-2</c:v>
                </c:pt>
                <c:pt idx="41640">
                  <c:v>-8.3700440528634304E-2</c:v>
                </c:pt>
                <c:pt idx="41641">
                  <c:v>-7.3995771670190197E-2</c:v>
                </c:pt>
                <c:pt idx="41642">
                  <c:v>-7.0422535211267498E-2</c:v>
                </c:pt>
                <c:pt idx="41643">
                  <c:v>-7.5921908893709297E-2</c:v>
                </c:pt>
                <c:pt idx="41644">
                  <c:v>-7.6923076923076802E-2</c:v>
                </c:pt>
                <c:pt idx="41645">
                  <c:v>-4.4247787610619503E-2</c:v>
                </c:pt>
                <c:pt idx="41646">
                  <c:v>-4.0485829959514101E-2</c:v>
                </c:pt>
                <c:pt idx="41647">
                  <c:v>-8.8512241054613902E-2</c:v>
                </c:pt>
                <c:pt idx="41648">
                  <c:v>-0.10408921933085399</c:v>
                </c:pt>
                <c:pt idx="41649">
                  <c:v>-7.9526226734348601E-2</c:v>
                </c:pt>
                <c:pt idx="41650">
                  <c:v>-9.3069306930693096E-2</c:v>
                </c:pt>
                <c:pt idx="41651">
                  <c:v>-3.54330708661416E-2</c:v>
                </c:pt>
                <c:pt idx="41652">
                  <c:v>-3.6885245901639302E-2</c:v>
                </c:pt>
                <c:pt idx="41653">
                  <c:v>-4.5226130653266403E-2</c:v>
                </c:pt>
                <c:pt idx="41654">
                  <c:v>-4.1284403669724801E-2</c:v>
                </c:pt>
                <c:pt idx="41655">
                  <c:v>-3.4615384615384701E-2</c:v>
                </c:pt>
                <c:pt idx="41656">
                  <c:v>-3.3333333333333402E-2</c:v>
                </c:pt>
                <c:pt idx="41657">
                  <c:v>-4.20560747663552E-2</c:v>
                </c:pt>
                <c:pt idx="41658">
                  <c:v>-4.4117647058823498E-2</c:v>
                </c:pt>
                <c:pt idx="41659">
                  <c:v>-4.39024390243902E-2</c:v>
                </c:pt>
                <c:pt idx="41660">
                  <c:v>-4.30622009569376E-2</c:v>
                </c:pt>
                <c:pt idx="41661">
                  <c:v>-4.5918367346938702E-2</c:v>
                </c:pt>
                <c:pt idx="41662">
                  <c:v>-4.2654028436019002E-2</c:v>
                </c:pt>
                <c:pt idx="41663">
                  <c:v>-6.0913705583756299E-2</c:v>
                </c:pt>
                <c:pt idx="41664">
                  <c:v>-5.6074766355140103E-2</c:v>
                </c:pt>
                <c:pt idx="41665">
                  <c:v>-6.0301507537688398E-2</c:v>
                </c:pt>
                <c:pt idx="41666">
                  <c:v>-5.6338028169014003E-2</c:v>
                </c:pt>
                <c:pt idx="41667">
                  <c:v>-4.7808764940239001E-2</c:v>
                </c:pt>
                <c:pt idx="41668">
                  <c:v>-4.5977011494252797E-2</c:v>
                </c:pt>
                <c:pt idx="41669">
                  <c:v>-6.6132264529058002E-2</c:v>
                </c:pt>
                <c:pt idx="41670">
                  <c:v>-6.9767441860465004E-2</c:v>
                </c:pt>
                <c:pt idx="41671">
                  <c:v>-5.4054054054053897E-2</c:v>
                </c:pt>
                <c:pt idx="41672">
                  <c:v>-3.9823008849557397E-2</c:v>
                </c:pt>
                <c:pt idx="41673">
                  <c:v>-4.7619047619047603E-2</c:v>
                </c:pt>
                <c:pt idx="41674">
                  <c:v>-4.7368421052631497E-2</c:v>
                </c:pt>
                <c:pt idx="41675">
                  <c:v>-4.9723756906077297E-2</c:v>
                </c:pt>
                <c:pt idx="41676">
                  <c:v>-4.6153846153846198E-2</c:v>
                </c:pt>
                <c:pt idx="41677">
                  <c:v>-0.05</c:v>
                </c:pt>
                <c:pt idx="41678">
                  <c:v>-4.8648648648648499E-2</c:v>
                </c:pt>
                <c:pt idx="41679">
                  <c:v>-5.0279329608938501E-2</c:v>
                </c:pt>
                <c:pt idx="41680">
                  <c:v>-4.9723756906077297E-2</c:v>
                </c:pt>
                <c:pt idx="41681">
                  <c:v>-0.05</c:v>
                </c:pt>
                <c:pt idx="41682">
                  <c:v>-5.0561797752809001E-2</c:v>
                </c:pt>
                <c:pt idx="41683">
                  <c:v>-4.5226130653266403E-2</c:v>
                </c:pt>
                <c:pt idx="41684">
                  <c:v>-4.4554455445544497E-2</c:v>
                </c:pt>
                <c:pt idx="41685">
                  <c:v>-5.0279329608938501E-2</c:v>
                </c:pt>
                <c:pt idx="41686">
                  <c:v>-4.6391752577319603E-2</c:v>
                </c:pt>
                <c:pt idx="41687">
                  <c:v>-8.6124401913875603E-2</c:v>
                </c:pt>
                <c:pt idx="41688">
                  <c:v>-9.2307692307692202E-2</c:v>
                </c:pt>
                <c:pt idx="41689">
                  <c:v>-6.0171919770773699E-2</c:v>
                </c:pt>
                <c:pt idx="41690">
                  <c:v>-6.0518731988472498E-2</c:v>
                </c:pt>
                <c:pt idx="41691">
                  <c:v>-3.3333333333333402E-2</c:v>
                </c:pt>
                <c:pt idx="41692">
                  <c:v>-3.3707865168539401E-2</c:v>
                </c:pt>
                <c:pt idx="41693">
                  <c:v>-4.9450549450549497E-2</c:v>
                </c:pt>
                <c:pt idx="41694">
                  <c:v>-4.9450549450549497E-2</c:v>
                </c:pt>
                <c:pt idx="41695">
                  <c:v>-5.1136363636363501E-2</c:v>
                </c:pt>
                <c:pt idx="41696">
                  <c:v>-5.6962025316455701E-2</c:v>
                </c:pt>
                <c:pt idx="41697">
                  <c:v>-0.10891089108910899</c:v>
                </c:pt>
                <c:pt idx="41698">
                  <c:v>-0.10344827586206801</c:v>
                </c:pt>
                <c:pt idx="41699">
                  <c:v>-0.104761904761904</c:v>
                </c:pt>
                <c:pt idx="41700">
                  <c:v>-9.6774193548386997E-2</c:v>
                </c:pt>
                <c:pt idx="41701">
                  <c:v>-0.15094339622641501</c:v>
                </c:pt>
                <c:pt idx="41702">
                  <c:v>-0.151898734177215</c:v>
                </c:pt>
                <c:pt idx="41703">
                  <c:v>-0.13931888544891599</c:v>
                </c:pt>
                <c:pt idx="41704">
                  <c:v>-0.14657980456026001</c:v>
                </c:pt>
                <c:pt idx="41705">
                  <c:v>-0.13725490196078399</c:v>
                </c:pt>
                <c:pt idx="41706">
                  <c:v>-0.14851485148514801</c:v>
                </c:pt>
                <c:pt idx="41707">
                  <c:v>-0.16943521594684299</c:v>
                </c:pt>
                <c:pt idx="41708">
                  <c:v>-0.19999999999999901</c:v>
                </c:pt>
                <c:pt idx="41709">
                  <c:v>-0.19480519480519401</c:v>
                </c:pt>
                <c:pt idx="41710">
                  <c:v>-0.220858895705521</c:v>
                </c:pt>
                <c:pt idx="41711">
                  <c:v>-0.223602484472049</c:v>
                </c:pt>
                <c:pt idx="41712">
                  <c:v>-0.19063545150501601</c:v>
                </c:pt>
                <c:pt idx="41713">
                  <c:v>-0.18566775244299599</c:v>
                </c:pt>
                <c:pt idx="41714">
                  <c:v>-0.19108280254776999</c:v>
                </c:pt>
                <c:pt idx="41715">
                  <c:v>-0.174193548387096</c:v>
                </c:pt>
                <c:pt idx="41716">
                  <c:v>-0.16831683168316799</c:v>
                </c:pt>
                <c:pt idx="41717">
                  <c:v>-0.102739726027397</c:v>
                </c:pt>
                <c:pt idx="41718">
                  <c:v>-9.49367088607595E-2</c:v>
                </c:pt>
                <c:pt idx="41719">
                  <c:v>-6.9767441860465004E-2</c:v>
                </c:pt>
                <c:pt idx="41720">
                  <c:v>-2.1276595744680701E-2</c:v>
                </c:pt>
                <c:pt idx="41721">
                  <c:v>-4.31654676258992E-2</c:v>
                </c:pt>
                <c:pt idx="41722">
                  <c:v>8.6455331412103008E-3</c:v>
                </c:pt>
                <c:pt idx="41723">
                  <c:v>1.02389078498292E-2</c:v>
                </c:pt>
                <c:pt idx="41724">
                  <c:v>1.1111111111111001E-2</c:v>
                </c:pt>
                <c:pt idx="41725">
                  <c:v>-5.6497175141243501E-3</c:v>
                </c:pt>
                <c:pt idx="41726">
                  <c:v>-6.1099796334012002E-3</c:v>
                </c:pt>
                <c:pt idx="41727">
                  <c:v>-5.9880239520957402E-3</c:v>
                </c:pt>
                <c:pt idx="41728">
                  <c:v>1.1811023622047201E-2</c:v>
                </c:pt>
                <c:pt idx="41729">
                  <c:v>1.33333333333334E-2</c:v>
                </c:pt>
                <c:pt idx="41730">
                  <c:v>1.7621145374449199E-2</c:v>
                </c:pt>
                <c:pt idx="41731">
                  <c:v>1.5936254980079601E-2</c:v>
                </c:pt>
                <c:pt idx="41732">
                  <c:v>1.6806722689075501E-2</c:v>
                </c:pt>
                <c:pt idx="41733">
                  <c:v>1.78571428571427E-2</c:v>
                </c:pt>
                <c:pt idx="41734">
                  <c:v>1.68776371308017E-2</c:v>
                </c:pt>
                <c:pt idx="41735">
                  <c:v>1.6736401673640201E-2</c:v>
                </c:pt>
                <c:pt idx="41736">
                  <c:v>1.51515151515151E-2</c:v>
                </c:pt>
                <c:pt idx="41737">
                  <c:v>4.51866404715126E-2</c:v>
                </c:pt>
                <c:pt idx="41738">
                  <c:v>6.7510548523206801E-2</c:v>
                </c:pt>
                <c:pt idx="41739">
                  <c:v>2.89256198347107E-2</c:v>
                </c:pt>
                <c:pt idx="41740">
                  <c:v>3.1818181818181697E-2</c:v>
                </c:pt>
                <c:pt idx="41741">
                  <c:v>1.14942528735633E-2</c:v>
                </c:pt>
                <c:pt idx="41742">
                  <c:v>1.8264840182648401E-2</c:v>
                </c:pt>
                <c:pt idx="41743">
                  <c:v>4.7169811320755201E-3</c:v>
                </c:pt>
                <c:pt idx="41744">
                  <c:v>-2.96127562642369E-2</c:v>
                </c:pt>
                <c:pt idx="41745">
                  <c:v>-3.0023094688221601E-2</c:v>
                </c:pt>
                <c:pt idx="41746">
                  <c:v>-2.1186440677966E-2</c:v>
                </c:pt>
                <c:pt idx="41747">
                  <c:v>-2.1097046413502001E-2</c:v>
                </c:pt>
                <c:pt idx="41748">
                  <c:v>-2.1598272138227898E-3</c:v>
                </c:pt>
                <c:pt idx="41749">
                  <c:v>-2.04498977505118E-3</c:v>
                </c:pt>
                <c:pt idx="41750">
                  <c:v>-2.2271714922048602E-3</c:v>
                </c:pt>
                <c:pt idx="41751">
                  <c:v>-1.49253731343284E-2</c:v>
                </c:pt>
                <c:pt idx="41752">
                  <c:v>2.1008403361344401E-2</c:v>
                </c:pt>
                <c:pt idx="41753">
                  <c:v>2.1321961620468502E-3</c:v>
                </c:pt>
                <c:pt idx="41754">
                  <c:v>4.8192771084337199E-2</c:v>
                </c:pt>
                <c:pt idx="41755">
                  <c:v>5.1282051282051301E-2</c:v>
                </c:pt>
                <c:pt idx="41756">
                  <c:v>-1.4409221902017299E-2</c:v>
                </c:pt>
                <c:pt idx="41757">
                  <c:v>-1.7064846416382201E-2</c:v>
                </c:pt>
                <c:pt idx="41758">
                  <c:v>-1.56739811912225E-2</c:v>
                </c:pt>
                <c:pt idx="41759">
                  <c:v>-1.56739811912225E-2</c:v>
                </c:pt>
                <c:pt idx="41760">
                  <c:v>-1.67224080267558E-2</c:v>
                </c:pt>
                <c:pt idx="41761">
                  <c:v>-1.47492625368732E-2</c:v>
                </c:pt>
                <c:pt idx="41762">
                  <c:v>1.33333333333334E-2</c:v>
                </c:pt>
                <c:pt idx="41763">
                  <c:v>1.2345679012345699E-2</c:v>
                </c:pt>
                <c:pt idx="41764">
                  <c:v>1.38888888888888E-2</c:v>
                </c:pt>
                <c:pt idx="41765">
                  <c:v>1.2345679012345699E-2</c:v>
                </c:pt>
                <c:pt idx="41766">
                  <c:v>9.0252707581227304E-2</c:v>
                </c:pt>
                <c:pt idx="41767">
                  <c:v>7.5528700906344295E-2</c:v>
                </c:pt>
                <c:pt idx="41768">
                  <c:v>8.1967213114754106E-2</c:v>
                </c:pt>
                <c:pt idx="41769">
                  <c:v>7.8864353312302696E-2</c:v>
                </c:pt>
                <c:pt idx="41770">
                  <c:v>9.0909090909090801E-2</c:v>
                </c:pt>
                <c:pt idx="41771">
                  <c:v>0.110132158590308</c:v>
                </c:pt>
                <c:pt idx="41772">
                  <c:v>0.115207373271889</c:v>
                </c:pt>
                <c:pt idx="41773">
                  <c:v>2.9787234042553099E-2</c:v>
                </c:pt>
                <c:pt idx="41774">
                  <c:v>0.11764705882352899</c:v>
                </c:pt>
                <c:pt idx="41775">
                  <c:v>7.0631970260222901E-2</c:v>
                </c:pt>
                <c:pt idx="41776">
                  <c:v>0.132616487455197</c:v>
                </c:pt>
                <c:pt idx="41777">
                  <c:v>0.11111111111111099</c:v>
                </c:pt>
                <c:pt idx="41778">
                  <c:v>0.108333333333333</c:v>
                </c:pt>
                <c:pt idx="41779">
                  <c:v>9.5588235294117696E-2</c:v>
                </c:pt>
                <c:pt idx="41780">
                  <c:v>9.0909090909090801E-2</c:v>
                </c:pt>
                <c:pt idx="41781">
                  <c:v>4.8951048951048903E-2</c:v>
                </c:pt>
                <c:pt idx="41782">
                  <c:v>-3.9711191335739901E-2</c:v>
                </c:pt>
                <c:pt idx="41783">
                  <c:v>-4.4897959183673501E-2</c:v>
                </c:pt>
                <c:pt idx="41784">
                  <c:v>3.66300366300365E-3</c:v>
                </c:pt>
                <c:pt idx="41785">
                  <c:v>1.45985401459853E-2</c:v>
                </c:pt>
                <c:pt idx="41786">
                  <c:v>-7.2463768115942299E-3</c:v>
                </c:pt>
                <c:pt idx="41787">
                  <c:v>-7.0422535211267503E-3</c:v>
                </c:pt>
                <c:pt idx="41788">
                  <c:v>-6.7114093959732496E-3</c:v>
                </c:pt>
                <c:pt idx="41789">
                  <c:v>-1.7921146953405E-2</c:v>
                </c:pt>
                <c:pt idx="41790">
                  <c:v>-1.8050541516245501E-2</c:v>
                </c:pt>
                <c:pt idx="41791">
                  <c:v>-1.9607843137254801E-2</c:v>
                </c:pt>
                <c:pt idx="41792">
                  <c:v>-1.9455252918287799E-2</c:v>
                </c:pt>
                <c:pt idx="41793">
                  <c:v>-6.9444444444444198E-3</c:v>
                </c:pt>
                <c:pt idx="41794">
                  <c:v>-7.0422535211267503E-3</c:v>
                </c:pt>
                <c:pt idx="41795">
                  <c:v>-6.5789473684210098E-3</c:v>
                </c:pt>
                <c:pt idx="41796">
                  <c:v>2.4054982817869299E-2</c:v>
                </c:pt>
                <c:pt idx="41797">
                  <c:v>2.7237354085602999E-2</c:v>
                </c:pt>
                <c:pt idx="41798">
                  <c:v>7.1698113207547098E-2</c:v>
                </c:pt>
                <c:pt idx="41799">
                  <c:v>0.105691056910569</c:v>
                </c:pt>
                <c:pt idx="41800">
                  <c:v>9.5435684647302996E-2</c:v>
                </c:pt>
                <c:pt idx="41801">
                  <c:v>0.104838709677419</c:v>
                </c:pt>
                <c:pt idx="41802">
                  <c:v>3.7344398340249003E-2</c:v>
                </c:pt>
                <c:pt idx="41803">
                  <c:v>8.4985835694051295E-3</c:v>
                </c:pt>
                <c:pt idx="41804">
                  <c:v>1.00334448160535E-2</c:v>
                </c:pt>
                <c:pt idx="41805">
                  <c:v>1.2244897959183499E-2</c:v>
                </c:pt>
                <c:pt idx="41806">
                  <c:v>5.5045871559632899E-2</c:v>
                </c:pt>
                <c:pt idx="41807">
                  <c:v>-5.5408970976253302E-2</c:v>
                </c:pt>
                <c:pt idx="41808">
                  <c:v>6.21761658031088E-2</c:v>
                </c:pt>
                <c:pt idx="41809">
                  <c:v>-7.5949367088608E-3</c:v>
                </c:pt>
                <c:pt idx="41810">
                  <c:v>7.5566750629722998E-3</c:v>
                </c:pt>
                <c:pt idx="41811">
                  <c:v>-7.5187969924812503E-3</c:v>
                </c:pt>
                <c:pt idx="41812">
                  <c:v>7.8740157480314803E-3</c:v>
                </c:pt>
                <c:pt idx="41813">
                  <c:v>0</c:v>
                </c:pt>
                <c:pt idx="41814">
                  <c:v>8.4507042253520997E-3</c:v>
                </c:pt>
                <c:pt idx="41815">
                  <c:v>0</c:v>
                </c:pt>
                <c:pt idx="41816">
                  <c:v>1.9736842105263001E-2</c:v>
                </c:pt>
                <c:pt idx="41817">
                  <c:v>-8.1300813008129396E-3</c:v>
                </c:pt>
                <c:pt idx="41818">
                  <c:v>-8.2644628099173192E-3</c:v>
                </c:pt>
                <c:pt idx="41819">
                  <c:v>-9.0090090090089101E-3</c:v>
                </c:pt>
                <c:pt idx="41820">
                  <c:v>-7.7120822622107604E-3</c:v>
                </c:pt>
                <c:pt idx="41821">
                  <c:v>-3.1578947368421102E-2</c:v>
                </c:pt>
                <c:pt idx="41822">
                  <c:v>-3.5087719298245702E-2</c:v>
                </c:pt>
                <c:pt idx="41823">
                  <c:v>-8.9285714285714093E-2</c:v>
                </c:pt>
                <c:pt idx="41824">
                  <c:v>-4.7835990888382703E-2</c:v>
                </c:pt>
                <c:pt idx="41825">
                  <c:v>-6.0133630289532301E-2</c:v>
                </c:pt>
                <c:pt idx="41826">
                  <c:v>-7.6056338028168899E-2</c:v>
                </c:pt>
                <c:pt idx="41827">
                  <c:v>-8.2621082621082698E-2</c:v>
                </c:pt>
                <c:pt idx="41828">
                  <c:v>-6.9767441860465004E-2</c:v>
                </c:pt>
                <c:pt idx="41829">
                  <c:v>-6.8493150684931503E-2</c:v>
                </c:pt>
                <c:pt idx="41830">
                  <c:v>0.107954545454545</c:v>
                </c:pt>
                <c:pt idx="41831">
                  <c:v>9.9150141643059506E-2</c:v>
                </c:pt>
                <c:pt idx="41832">
                  <c:v>9.9150141643059506E-2</c:v>
                </c:pt>
                <c:pt idx="41833">
                  <c:v>4.2313117066290398E-3</c:v>
                </c:pt>
                <c:pt idx="41834">
                  <c:v>4.2313117066290398E-3</c:v>
                </c:pt>
                <c:pt idx="41835">
                  <c:v>5.2356020942407799E-3</c:v>
                </c:pt>
                <c:pt idx="41836">
                  <c:v>6.1601642710471501E-3</c:v>
                </c:pt>
                <c:pt idx="41837">
                  <c:v>5.9405940594059398E-3</c:v>
                </c:pt>
                <c:pt idx="41838">
                  <c:v>4.1860465116279E-2</c:v>
                </c:pt>
                <c:pt idx="41839">
                  <c:v>4.39024390243902E-2</c:v>
                </c:pt>
                <c:pt idx="41840">
                  <c:v>4.0358744394618701E-2</c:v>
                </c:pt>
                <c:pt idx="41841">
                  <c:v>3.9130434782608602E-2</c:v>
                </c:pt>
                <c:pt idx="41842">
                  <c:v>6.1601642710471501E-3</c:v>
                </c:pt>
                <c:pt idx="41843">
                  <c:v>6.1099796334012002E-3</c:v>
                </c:pt>
                <c:pt idx="41844">
                  <c:v>-6.0362173038228601E-3</c:v>
                </c:pt>
                <c:pt idx="41845">
                  <c:v>0</c:v>
                </c:pt>
                <c:pt idx="41846">
                  <c:v>3.7406483790523602E-2</c:v>
                </c:pt>
                <c:pt idx="41847">
                  <c:v>4.8723897911832903E-2</c:v>
                </c:pt>
                <c:pt idx="41848">
                  <c:v>1.1857707509881301E-2</c:v>
                </c:pt>
                <c:pt idx="41849">
                  <c:v>2.47933884297519E-2</c:v>
                </c:pt>
                <c:pt idx="41850">
                  <c:v>2.5423728813559199E-2</c:v>
                </c:pt>
                <c:pt idx="41851">
                  <c:v>2.5641025641025501E-2</c:v>
                </c:pt>
                <c:pt idx="41852">
                  <c:v>2.6431718061673899E-2</c:v>
                </c:pt>
                <c:pt idx="41853">
                  <c:v>2.8985507246376701E-2</c:v>
                </c:pt>
                <c:pt idx="41854">
                  <c:v>2.67857142857141E-2</c:v>
                </c:pt>
                <c:pt idx="41855">
                  <c:v>2.6905829596412599E-2</c:v>
                </c:pt>
                <c:pt idx="41856">
                  <c:v>0</c:v>
                </c:pt>
                <c:pt idx="41857">
                  <c:v>1.86335403726707E-2</c:v>
                </c:pt>
                <c:pt idx="41858">
                  <c:v>1.9607843137254801E-2</c:v>
                </c:pt>
                <c:pt idx="41859">
                  <c:v>2.0316027088035999E-2</c:v>
                </c:pt>
                <c:pt idx="41860">
                  <c:v>7.4257425742574296E-2</c:v>
                </c:pt>
                <c:pt idx="41861">
                  <c:v>7.3529411764705802E-2</c:v>
                </c:pt>
                <c:pt idx="41862">
                  <c:v>1.9607843137254801E-2</c:v>
                </c:pt>
                <c:pt idx="41863">
                  <c:v>2.0316027088035999E-2</c:v>
                </c:pt>
                <c:pt idx="41864">
                  <c:v>7.4257425742574296E-2</c:v>
                </c:pt>
                <c:pt idx="41865">
                  <c:v>8.1521739130434798E-2</c:v>
                </c:pt>
                <c:pt idx="41866">
                  <c:v>8.72093023255813E-2</c:v>
                </c:pt>
                <c:pt idx="41867">
                  <c:v>8.9285714285714093E-2</c:v>
                </c:pt>
                <c:pt idx="41868">
                  <c:v>2.46575342465753E-2</c:v>
                </c:pt>
                <c:pt idx="41869">
                  <c:v>0</c:v>
                </c:pt>
                <c:pt idx="41870">
                  <c:v>-7.1942446043165003E-3</c:v>
                </c:pt>
                <c:pt idx="41871">
                  <c:v>1.3698630136986301E-2</c:v>
                </c:pt>
                <c:pt idx="41872">
                  <c:v>0</c:v>
                </c:pt>
                <c:pt idx="41873">
                  <c:v>0</c:v>
                </c:pt>
                <c:pt idx="41874">
                  <c:v>4.6875E-2</c:v>
                </c:pt>
                <c:pt idx="41875">
                  <c:v>5.4216867469879498E-2</c:v>
                </c:pt>
                <c:pt idx="41876">
                  <c:v>6.3829787234042507E-2</c:v>
                </c:pt>
                <c:pt idx="41877">
                  <c:v>6.7796610169491497E-2</c:v>
                </c:pt>
                <c:pt idx="41878">
                  <c:v>6.0518731988472498E-2</c:v>
                </c:pt>
                <c:pt idx="41879">
                  <c:v>5.8171745152354598E-2</c:v>
                </c:pt>
                <c:pt idx="41880">
                  <c:v>0</c:v>
                </c:pt>
                <c:pt idx="41881">
                  <c:v>0</c:v>
                </c:pt>
                <c:pt idx="41882">
                  <c:v>0</c:v>
                </c:pt>
                <c:pt idx="41883">
                  <c:v>0</c:v>
                </c:pt>
                <c:pt idx="41884">
                  <c:v>5.5350553505534902E-2</c:v>
                </c:pt>
                <c:pt idx="41885">
                  <c:v>5.4945054945054903E-2</c:v>
                </c:pt>
                <c:pt idx="41886">
                  <c:v>0</c:v>
                </c:pt>
                <c:pt idx="41887">
                  <c:v>6.9230769230769207E-2</c:v>
                </c:pt>
                <c:pt idx="41888">
                  <c:v>6.8702290076335798E-2</c:v>
                </c:pt>
                <c:pt idx="41889">
                  <c:v>0.15057915057915</c:v>
                </c:pt>
                <c:pt idx="41890">
                  <c:v>0.171102661596958</c:v>
                </c:pt>
                <c:pt idx="41891">
                  <c:v>0.17999999999999899</c:v>
                </c:pt>
                <c:pt idx="41892">
                  <c:v>0.15384615384615299</c:v>
                </c:pt>
                <c:pt idx="41893">
                  <c:v>0.15987460815047</c:v>
                </c:pt>
                <c:pt idx="41894">
                  <c:v>0.15987460815047</c:v>
                </c:pt>
                <c:pt idx="41895">
                  <c:v>0.15887850467289699</c:v>
                </c:pt>
                <c:pt idx="41896">
                  <c:v>0.15887850467289699</c:v>
                </c:pt>
                <c:pt idx="41897">
                  <c:v>0.156923076923076</c:v>
                </c:pt>
                <c:pt idx="41898">
                  <c:v>0.156923076923076</c:v>
                </c:pt>
                <c:pt idx="41899">
                  <c:v>0.18681318681318601</c:v>
                </c:pt>
                <c:pt idx="41900">
                  <c:v>0.18279569892473099</c:v>
                </c:pt>
                <c:pt idx="41901">
                  <c:v>0.17266187050359699</c:v>
                </c:pt>
                <c:pt idx="41902">
                  <c:v>0.161073825503355</c:v>
                </c:pt>
                <c:pt idx="41903">
                  <c:v>0.15151515151515099</c:v>
                </c:pt>
                <c:pt idx="41904">
                  <c:v>0.18181818181818099</c:v>
                </c:pt>
                <c:pt idx="41905">
                  <c:v>0.19834710743801601</c:v>
                </c:pt>
                <c:pt idx="41906">
                  <c:v>0.17241379310344801</c:v>
                </c:pt>
                <c:pt idx="41907">
                  <c:v>0.17241379310344801</c:v>
                </c:pt>
                <c:pt idx="41908">
                  <c:v>0.183673469387755</c:v>
                </c:pt>
                <c:pt idx="41909">
                  <c:v>0.18518518518518501</c:v>
                </c:pt>
                <c:pt idx="41910">
                  <c:v>0.21327014218009399</c:v>
                </c:pt>
                <c:pt idx="41911">
                  <c:v>0.207373271889401</c:v>
                </c:pt>
                <c:pt idx="41912">
                  <c:v>0.20547945205479401</c:v>
                </c:pt>
                <c:pt idx="41913">
                  <c:v>0.25</c:v>
                </c:pt>
                <c:pt idx="41914">
                  <c:v>0.232758620689655</c:v>
                </c:pt>
                <c:pt idx="41915">
                  <c:v>0.238938053097345</c:v>
                </c:pt>
                <c:pt idx="41916">
                  <c:v>0.24107142857142799</c:v>
                </c:pt>
                <c:pt idx="41917">
                  <c:v>0.24324324324324301</c:v>
                </c:pt>
                <c:pt idx="41918">
                  <c:v>0.37931034482758602</c:v>
                </c:pt>
                <c:pt idx="41919">
                  <c:v>0.30650154798761597</c:v>
                </c:pt>
                <c:pt idx="41920">
                  <c:v>0.29032258064516098</c:v>
                </c:pt>
                <c:pt idx="41921">
                  <c:v>0.33333333333333298</c:v>
                </c:pt>
                <c:pt idx="41922">
                  <c:v>0.26174496644295298</c:v>
                </c:pt>
                <c:pt idx="41923">
                  <c:v>0.23214285714285701</c:v>
                </c:pt>
                <c:pt idx="41924">
                  <c:v>0.248407643312101</c:v>
                </c:pt>
                <c:pt idx="41925">
                  <c:v>0.23214285714285701</c:v>
                </c:pt>
                <c:pt idx="41926">
                  <c:v>0.221052631578947</c:v>
                </c:pt>
                <c:pt idx="41927">
                  <c:v>0.20689655172413701</c:v>
                </c:pt>
                <c:pt idx="41928">
                  <c:v>0.19354838709677399</c:v>
                </c:pt>
                <c:pt idx="41929">
                  <c:v>0.177966101694915</c:v>
                </c:pt>
                <c:pt idx="41930">
                  <c:v>0.185022026431718</c:v>
                </c:pt>
                <c:pt idx="41931">
                  <c:v>0.15463917525773099</c:v>
                </c:pt>
                <c:pt idx="41932">
                  <c:v>0.16703786191536699</c:v>
                </c:pt>
                <c:pt idx="41933">
                  <c:v>0.181598062953995</c:v>
                </c:pt>
                <c:pt idx="41934">
                  <c:v>6.5789473684210606E-2</c:v>
                </c:pt>
                <c:pt idx="41935">
                  <c:v>6.3025210084033598E-2</c:v>
                </c:pt>
                <c:pt idx="41936">
                  <c:v>9.1764705882352901E-2</c:v>
                </c:pt>
                <c:pt idx="41937">
                  <c:v>9.6774193548386997E-2</c:v>
                </c:pt>
                <c:pt idx="41938">
                  <c:v>0.12698412698412601</c:v>
                </c:pt>
                <c:pt idx="41939">
                  <c:v>0.13407821229050201</c:v>
                </c:pt>
                <c:pt idx="41940">
                  <c:v>0.13259668508287301</c:v>
                </c:pt>
                <c:pt idx="41941">
                  <c:v>8.0118694362017795E-2</c:v>
                </c:pt>
                <c:pt idx="41942">
                  <c:v>7.3569482288828397E-2</c:v>
                </c:pt>
                <c:pt idx="41943">
                  <c:v>7.5630252100840206E-2</c:v>
                </c:pt>
                <c:pt idx="41944">
                  <c:v>7.2386058981233195E-2</c:v>
                </c:pt>
                <c:pt idx="41945">
                  <c:v>8.5173501577286898E-2</c:v>
                </c:pt>
                <c:pt idx="41946">
                  <c:v>0</c:v>
                </c:pt>
                <c:pt idx="41947">
                  <c:v>5.0602409638554197E-2</c:v>
                </c:pt>
                <c:pt idx="41948">
                  <c:v>6.5015479876161006E-2</c:v>
                </c:pt>
                <c:pt idx="41949">
                  <c:v>6.8852459016393405E-2</c:v>
                </c:pt>
                <c:pt idx="41950">
                  <c:v>5.5118110236220298E-2</c:v>
                </c:pt>
                <c:pt idx="41951">
                  <c:v>1.8987341772152E-2</c:v>
                </c:pt>
                <c:pt idx="41952">
                  <c:v>1.9354838709677299E-2</c:v>
                </c:pt>
                <c:pt idx="41953">
                  <c:v>1.9108280254777E-2</c:v>
                </c:pt>
                <c:pt idx="41954">
                  <c:v>0.02</c:v>
                </c:pt>
                <c:pt idx="41955">
                  <c:v>2.5423728813559199E-2</c:v>
                </c:pt>
                <c:pt idx="41956">
                  <c:v>0</c:v>
                </c:pt>
                <c:pt idx="41957">
                  <c:v>0</c:v>
                </c:pt>
                <c:pt idx="41958">
                  <c:v>0</c:v>
                </c:pt>
                <c:pt idx="41959">
                  <c:v>9.1703056768558999E-2</c:v>
                </c:pt>
                <c:pt idx="41960">
                  <c:v>8.43373493975903E-2</c:v>
                </c:pt>
                <c:pt idx="41961">
                  <c:v>0</c:v>
                </c:pt>
                <c:pt idx="41962">
                  <c:v>0</c:v>
                </c:pt>
                <c:pt idx="41963">
                  <c:v>0</c:v>
                </c:pt>
                <c:pt idx="41964">
                  <c:v>-6.1583577712609902E-2</c:v>
                </c:pt>
                <c:pt idx="41965">
                  <c:v>0</c:v>
                </c:pt>
                <c:pt idx="41966">
                  <c:v>7.5812274368231E-2</c:v>
                </c:pt>
                <c:pt idx="41967">
                  <c:v>0</c:v>
                </c:pt>
                <c:pt idx="41968">
                  <c:v>-9.0128755364806898E-2</c:v>
                </c:pt>
                <c:pt idx="41969">
                  <c:v>-7.49999999999999E-2</c:v>
                </c:pt>
                <c:pt idx="41970">
                  <c:v>-0.169811320754716</c:v>
                </c:pt>
                <c:pt idx="41971">
                  <c:v>-0.16822429906542</c:v>
                </c:pt>
                <c:pt idx="41972">
                  <c:v>-0.32642487046632102</c:v>
                </c:pt>
                <c:pt idx="41973">
                  <c:v>-0.232472324723247</c:v>
                </c:pt>
                <c:pt idx="41974">
                  <c:v>-0.24137931034482701</c:v>
                </c:pt>
                <c:pt idx="41975">
                  <c:v>-0.25984251968503902</c:v>
                </c:pt>
                <c:pt idx="41976">
                  <c:v>-1.74418604651163E-2</c:v>
                </c:pt>
                <c:pt idx="41977">
                  <c:v>-1.8927444794952699E-2</c:v>
                </c:pt>
                <c:pt idx="41978">
                  <c:v>-1.6666666666666601E-2</c:v>
                </c:pt>
                <c:pt idx="41979">
                  <c:v>-5.4263565891472902E-2</c:v>
                </c:pt>
                <c:pt idx="41980">
                  <c:v>-7.4626865671640896E-3</c:v>
                </c:pt>
                <c:pt idx="41981">
                  <c:v>-7.4626865671640896E-3</c:v>
                </c:pt>
                <c:pt idx="41982">
                  <c:v>-1.78890876565285E-3</c:v>
                </c:pt>
                <c:pt idx="41983">
                  <c:v>-1.78890876565285E-3</c:v>
                </c:pt>
                <c:pt idx="41984">
                  <c:v>-1.8281535648993999E-3</c:v>
                </c:pt>
                <c:pt idx="41985">
                  <c:v>-1.9047619047618499E-3</c:v>
                </c:pt>
                <c:pt idx="41986">
                  <c:v>-2.1505376344086399E-3</c:v>
                </c:pt>
                <c:pt idx="41987">
                  <c:v>-2.05338809034905E-3</c:v>
                </c:pt>
                <c:pt idx="41988">
                  <c:v>-8.3333333333333003E-3</c:v>
                </c:pt>
                <c:pt idx="41989">
                  <c:v>-1.47368421052631E-2</c:v>
                </c:pt>
                <c:pt idx="41990">
                  <c:v>-2.1367521367521201E-2</c:v>
                </c:pt>
                <c:pt idx="41991">
                  <c:v>-2.14592274678111E-2</c:v>
                </c:pt>
                <c:pt idx="41992">
                  <c:v>1.03950103950103E-2</c:v>
                </c:pt>
                <c:pt idx="41993">
                  <c:v>6.3424947145878097E-3</c:v>
                </c:pt>
                <c:pt idx="41994">
                  <c:v>6.8965517241379396E-3</c:v>
                </c:pt>
                <c:pt idx="41995">
                  <c:v>5.6872037914691802E-2</c:v>
                </c:pt>
                <c:pt idx="41996">
                  <c:v>-7.9575596816976405E-3</c:v>
                </c:pt>
                <c:pt idx="41997">
                  <c:v>-8.3102493074791398E-3</c:v>
                </c:pt>
                <c:pt idx="41998">
                  <c:v>-8.4507042253520997E-3</c:v>
                </c:pt>
                <c:pt idx="41999">
                  <c:v>-8.5959885386819295E-3</c:v>
                </c:pt>
                <c:pt idx="42000">
                  <c:v>-8.6956521739129898E-3</c:v>
                </c:pt>
                <c:pt idx="42001">
                  <c:v>-1.76470588235293E-2</c:v>
                </c:pt>
                <c:pt idx="42002">
                  <c:v>-1.26582278481013E-2</c:v>
                </c:pt>
                <c:pt idx="42003">
                  <c:v>-1.45985401459853E-2</c:v>
                </c:pt>
                <c:pt idx="42004">
                  <c:v>0.149090909090909</c:v>
                </c:pt>
                <c:pt idx="42005">
                  <c:v>0.123076923076923</c:v>
                </c:pt>
                <c:pt idx="42006">
                  <c:v>0.130111524163568</c:v>
                </c:pt>
                <c:pt idx="42007">
                  <c:v>0.13469387755102</c:v>
                </c:pt>
                <c:pt idx="42008">
                  <c:v>0.14163090128755301</c:v>
                </c:pt>
                <c:pt idx="42009">
                  <c:v>0.157894736842105</c:v>
                </c:pt>
                <c:pt idx="42010">
                  <c:v>0.154929577464788</c:v>
                </c:pt>
                <c:pt idx="42011">
                  <c:v>0.14285714285714199</c:v>
                </c:pt>
                <c:pt idx="42012">
                  <c:v>0.14563106796116401</c:v>
                </c:pt>
                <c:pt idx="42013">
                  <c:v>9.9526066350710901E-2</c:v>
                </c:pt>
                <c:pt idx="42014">
                  <c:v>0.11214953271028</c:v>
                </c:pt>
                <c:pt idx="42015">
                  <c:v>0.116504854368931</c:v>
                </c:pt>
                <c:pt idx="42016">
                  <c:v>0.11764705882352899</c:v>
                </c:pt>
                <c:pt idx="42017">
                  <c:v>0.107692307692307</c:v>
                </c:pt>
                <c:pt idx="42018">
                  <c:v>0.105527638190954</c:v>
                </c:pt>
                <c:pt idx="42019">
                  <c:v>9.7826086956521702E-2</c:v>
                </c:pt>
                <c:pt idx="42020">
                  <c:v>0.29857819905213201</c:v>
                </c:pt>
                <c:pt idx="42021">
                  <c:v>0.29857819905213201</c:v>
                </c:pt>
                <c:pt idx="42022">
                  <c:v>0.31034482758620602</c:v>
                </c:pt>
                <c:pt idx="42023">
                  <c:v>0.32984293193717201</c:v>
                </c:pt>
                <c:pt idx="42024">
                  <c:v>0.31979695431471999</c:v>
                </c:pt>
                <c:pt idx="42025">
                  <c:v>0.32307692307692298</c:v>
                </c:pt>
                <c:pt idx="42026">
                  <c:v>0.32307692307692298</c:v>
                </c:pt>
                <c:pt idx="42027">
                  <c:v>0.28000000000000003</c:v>
                </c:pt>
                <c:pt idx="42028">
                  <c:v>0.25925925925925902</c:v>
                </c:pt>
                <c:pt idx="42029">
                  <c:v>0.28506787330316702</c:v>
                </c:pt>
                <c:pt idx="42030">
                  <c:v>0.29857819905213201</c:v>
                </c:pt>
                <c:pt idx="42031">
                  <c:v>0.33689839572192498</c:v>
                </c:pt>
                <c:pt idx="42032">
                  <c:v>0.36842105263157898</c:v>
                </c:pt>
                <c:pt idx="42033">
                  <c:v>0.38650306748466201</c:v>
                </c:pt>
                <c:pt idx="42034">
                  <c:v>0.25139664804469197</c:v>
                </c:pt>
                <c:pt idx="42035">
                  <c:v>0.25139664804469197</c:v>
                </c:pt>
                <c:pt idx="42036">
                  <c:v>0.29411764705882298</c:v>
                </c:pt>
                <c:pt idx="42037">
                  <c:v>0.323943661971831</c:v>
                </c:pt>
                <c:pt idx="42038">
                  <c:v>0.327014218009478</c:v>
                </c:pt>
                <c:pt idx="42039">
                  <c:v>0.295336787564766</c:v>
                </c:pt>
                <c:pt idx="42040">
                  <c:v>0.381818181818181</c:v>
                </c:pt>
                <c:pt idx="42041">
                  <c:v>0.42127659574468002</c:v>
                </c:pt>
                <c:pt idx="42042">
                  <c:v>0.49787234042553102</c:v>
                </c:pt>
                <c:pt idx="42043">
                  <c:v>0.44939271255060698</c:v>
                </c:pt>
                <c:pt idx="42044">
                  <c:v>0.50684931506849296</c:v>
                </c:pt>
                <c:pt idx="42045">
                  <c:v>4.3041606886657898E-3</c:v>
                </c:pt>
                <c:pt idx="42046">
                  <c:v>4.3041606886657898E-3</c:v>
                </c:pt>
                <c:pt idx="42047">
                  <c:v>5.3475935828877202E-3</c:v>
                </c:pt>
                <c:pt idx="42048">
                  <c:v>-2.3346303501945401E-2</c:v>
                </c:pt>
                <c:pt idx="42049">
                  <c:v>-5.8939096267189798E-3</c:v>
                </c:pt>
                <c:pt idx="42050">
                  <c:v>-1.3157894736842E-2</c:v>
                </c:pt>
                <c:pt idx="42051">
                  <c:v>-1.95227765726682E-2</c:v>
                </c:pt>
                <c:pt idx="42052">
                  <c:v>-2.3622047244094401E-2</c:v>
                </c:pt>
                <c:pt idx="42053">
                  <c:v>-1.8867924528301799E-2</c:v>
                </c:pt>
                <c:pt idx="42054">
                  <c:v>-1.14942528735633E-2</c:v>
                </c:pt>
                <c:pt idx="42055">
                  <c:v>-1.1450381679389301E-2</c:v>
                </c:pt>
                <c:pt idx="42056">
                  <c:v>4.5283018867924497E-2</c:v>
                </c:pt>
                <c:pt idx="42057">
                  <c:v>4.5283018867924497E-2</c:v>
                </c:pt>
                <c:pt idx="42058">
                  <c:v>3.54330708661416E-2</c:v>
                </c:pt>
                <c:pt idx="42059">
                  <c:v>4.1284403669724801E-2</c:v>
                </c:pt>
                <c:pt idx="42060">
                  <c:v>4.5751633986928102E-2</c:v>
                </c:pt>
                <c:pt idx="42061">
                  <c:v>5.37084398976981E-2</c:v>
                </c:pt>
                <c:pt idx="42062">
                  <c:v>5.6000000000000001E-2</c:v>
                </c:pt>
                <c:pt idx="42063">
                  <c:v>6.5420560747663406E-2</c:v>
                </c:pt>
                <c:pt idx="42064">
                  <c:v>6.3063063063063002E-2</c:v>
                </c:pt>
                <c:pt idx="42065">
                  <c:v>6.3063063063063002E-2</c:v>
                </c:pt>
                <c:pt idx="42066">
                  <c:v>0.111801242236024</c:v>
                </c:pt>
                <c:pt idx="42067">
                  <c:v>0.104651162790697</c:v>
                </c:pt>
                <c:pt idx="42068">
                  <c:v>6.0171919770773699E-2</c:v>
                </c:pt>
                <c:pt idx="42069">
                  <c:v>8.72093023255813E-2</c:v>
                </c:pt>
                <c:pt idx="42070">
                  <c:v>2.62390670553935E-2</c:v>
                </c:pt>
                <c:pt idx="42071">
                  <c:v>5.9171597633136098E-2</c:v>
                </c:pt>
                <c:pt idx="42072">
                  <c:v>-2.05278592375366E-2</c:v>
                </c:pt>
                <c:pt idx="42073">
                  <c:v>6.2893081761006206E-2</c:v>
                </c:pt>
                <c:pt idx="42074">
                  <c:v>5.7803468208092498E-2</c:v>
                </c:pt>
                <c:pt idx="42075">
                  <c:v>5.7142857142857099E-2</c:v>
                </c:pt>
                <c:pt idx="42076">
                  <c:v>0.11864406779661001</c:v>
                </c:pt>
                <c:pt idx="42077">
                  <c:v>6.6225165562913801E-2</c:v>
                </c:pt>
                <c:pt idx="42078">
                  <c:v>7.5187969924812095E-2</c:v>
                </c:pt>
                <c:pt idx="42079">
                  <c:v>0.13380281690140799</c:v>
                </c:pt>
                <c:pt idx="42080">
                  <c:v>4.4897959183673501E-2</c:v>
                </c:pt>
                <c:pt idx="42081">
                  <c:v>0.110266159695817</c:v>
                </c:pt>
                <c:pt idx="42082">
                  <c:v>0.103174603174603</c:v>
                </c:pt>
                <c:pt idx="42083">
                  <c:v>0.13409961685823699</c:v>
                </c:pt>
                <c:pt idx="42084">
                  <c:v>0.108614232209737</c:v>
                </c:pt>
                <c:pt idx="42085">
                  <c:v>0.14388489208633001</c:v>
                </c:pt>
                <c:pt idx="42086">
                  <c:v>4.2674253200569697E-3</c:v>
                </c:pt>
                <c:pt idx="42087">
                  <c:v>5.0420168067226703E-3</c:v>
                </c:pt>
                <c:pt idx="42088">
                  <c:v>5.12820512820511E-3</c:v>
                </c:pt>
                <c:pt idx="42089">
                  <c:v>5.12820512820511E-3</c:v>
                </c:pt>
                <c:pt idx="42090">
                  <c:v>5.8939096267189798E-3</c:v>
                </c:pt>
                <c:pt idx="42091">
                  <c:v>5.5045871559633499E-3</c:v>
                </c:pt>
                <c:pt idx="42092">
                  <c:v>6.2370062370062903E-3</c:v>
                </c:pt>
                <c:pt idx="42093">
                  <c:v>5.7803468208093003E-3</c:v>
                </c:pt>
                <c:pt idx="42094">
                  <c:v>6.5645514223193696E-3</c:v>
                </c:pt>
                <c:pt idx="42095">
                  <c:v>6.77200902934527E-3</c:v>
                </c:pt>
                <c:pt idx="42096">
                  <c:v>7.1258907363420604E-3</c:v>
                </c:pt>
                <c:pt idx="42097">
                  <c:v>-4.4334975369458102E-2</c:v>
                </c:pt>
                <c:pt idx="42098">
                  <c:v>-4.30622009569376E-2</c:v>
                </c:pt>
                <c:pt idx="42099">
                  <c:v>2.3376623376623201E-2</c:v>
                </c:pt>
                <c:pt idx="42100">
                  <c:v>7.0422535211267498E-2</c:v>
                </c:pt>
                <c:pt idx="42101">
                  <c:v>6.5789473684210606E-2</c:v>
                </c:pt>
                <c:pt idx="42102">
                  <c:v>6.5789473684210606E-2</c:v>
                </c:pt>
                <c:pt idx="42103">
                  <c:v>6.6964285714285796E-2</c:v>
                </c:pt>
                <c:pt idx="42104">
                  <c:v>8.2872928176795396E-2</c:v>
                </c:pt>
                <c:pt idx="42105">
                  <c:v>3.4090909090909102E-2</c:v>
                </c:pt>
                <c:pt idx="42106">
                  <c:v>-5.5900621118012403E-2</c:v>
                </c:pt>
                <c:pt idx="42107">
                  <c:v>-5.0955414012738801E-2</c:v>
                </c:pt>
                <c:pt idx="42108">
                  <c:v>-8.6261980830670798E-2</c:v>
                </c:pt>
                <c:pt idx="42109">
                  <c:v>-9.2150170648464202E-2</c:v>
                </c:pt>
                <c:pt idx="42110">
                  <c:v>-9.3167701863354102E-2</c:v>
                </c:pt>
                <c:pt idx="42111">
                  <c:v>-8.4269662921348396E-2</c:v>
                </c:pt>
                <c:pt idx="42112">
                  <c:v>-0.20107238605898101</c:v>
                </c:pt>
                <c:pt idx="42113">
                  <c:v>-2.94117647058822E-2</c:v>
                </c:pt>
                <c:pt idx="42114">
                  <c:v>-7.8125E-2</c:v>
                </c:pt>
                <c:pt idx="42115">
                  <c:v>-8.0213903743315607E-2</c:v>
                </c:pt>
                <c:pt idx="42116">
                  <c:v>-9.2957746478873296E-2</c:v>
                </c:pt>
                <c:pt idx="42117">
                  <c:v>-9.8507462686567099E-2</c:v>
                </c:pt>
                <c:pt idx="42118">
                  <c:v>-3.7735849056603703E-2</c:v>
                </c:pt>
                <c:pt idx="42119">
                  <c:v>-3.5502958579881602E-2</c:v>
                </c:pt>
                <c:pt idx="42120">
                  <c:v>-3.4883720930232599E-2</c:v>
                </c:pt>
                <c:pt idx="42121">
                  <c:v>-2.7863777089783302E-2</c:v>
                </c:pt>
                <c:pt idx="42122">
                  <c:v>-2.9900332225913699E-2</c:v>
                </c:pt>
                <c:pt idx="42123">
                  <c:v>-3.5598705501617998E-2</c:v>
                </c:pt>
                <c:pt idx="42124">
                  <c:v>-7.1428571428571397E-2</c:v>
                </c:pt>
                <c:pt idx="42125">
                  <c:v>-6.3829787234042507E-2</c:v>
                </c:pt>
                <c:pt idx="42126">
                  <c:v>-0.105058365758754</c:v>
                </c:pt>
                <c:pt idx="42127">
                  <c:v>-0.115537848605577</c:v>
                </c:pt>
                <c:pt idx="42128">
                  <c:v>-0.116465863453815</c:v>
                </c:pt>
                <c:pt idx="42129">
                  <c:v>-0.123076923076923</c:v>
                </c:pt>
                <c:pt idx="42130">
                  <c:v>-0.133333333333333</c:v>
                </c:pt>
                <c:pt idx="42131">
                  <c:v>-0.165991902834008</c:v>
                </c:pt>
                <c:pt idx="42132">
                  <c:v>-0.184873949579831</c:v>
                </c:pt>
                <c:pt idx="42133">
                  <c:v>-0.17460317460317401</c:v>
                </c:pt>
                <c:pt idx="42134">
                  <c:v>-0.158371040723982</c:v>
                </c:pt>
                <c:pt idx="42135">
                  <c:v>-0.13004484304932701</c:v>
                </c:pt>
                <c:pt idx="42136">
                  <c:v>-0.115537848605577</c:v>
                </c:pt>
                <c:pt idx="42137">
                  <c:v>-0.231527093596059</c:v>
                </c:pt>
                <c:pt idx="42138">
                  <c:v>-0.116751269035533</c:v>
                </c:pt>
                <c:pt idx="42139">
                  <c:v>-0.105022831050228</c:v>
                </c:pt>
                <c:pt idx="42140">
                  <c:v>-0.10043668122270701</c:v>
                </c:pt>
                <c:pt idx="42141">
                  <c:v>-0.104072398190045</c:v>
                </c:pt>
                <c:pt idx="42142">
                  <c:v>2.15208034433285E-2</c:v>
                </c:pt>
                <c:pt idx="42143">
                  <c:v>2.3328149300155501E-2</c:v>
                </c:pt>
                <c:pt idx="42144">
                  <c:v>2.6737967914438599E-2</c:v>
                </c:pt>
                <c:pt idx="42145">
                  <c:v>2.6362038664323201E-2</c:v>
                </c:pt>
                <c:pt idx="42146">
                  <c:v>3.2119914346894998E-2</c:v>
                </c:pt>
                <c:pt idx="42147">
                  <c:v>3.2822757111597302E-2</c:v>
                </c:pt>
                <c:pt idx="42148">
                  <c:v>7.8534031413612398E-2</c:v>
                </c:pt>
                <c:pt idx="42149">
                  <c:v>7.7720207253885995E-2</c:v>
                </c:pt>
                <c:pt idx="42150">
                  <c:v>7.1090047393364802E-2</c:v>
                </c:pt>
                <c:pt idx="42151">
                  <c:v>9.4890510948905105E-2</c:v>
                </c:pt>
                <c:pt idx="42152">
                  <c:v>5.4794520547945202E-2</c:v>
                </c:pt>
                <c:pt idx="42153">
                  <c:v>7.3529411764705802E-2</c:v>
                </c:pt>
                <c:pt idx="42154">
                  <c:v>8.0291970802919693E-2</c:v>
                </c:pt>
                <c:pt idx="42155">
                  <c:v>8.3969465648854894E-2</c:v>
                </c:pt>
                <c:pt idx="42156">
                  <c:v>3.1088082901554501E-2</c:v>
                </c:pt>
                <c:pt idx="42157">
                  <c:v>3.2967032967033003E-2</c:v>
                </c:pt>
                <c:pt idx="42158">
                  <c:v>3.0927835051546199E-2</c:v>
                </c:pt>
                <c:pt idx="42159">
                  <c:v>3.3707865168539401E-2</c:v>
                </c:pt>
                <c:pt idx="42160">
                  <c:v>2.46575342465753E-2</c:v>
                </c:pt>
                <c:pt idx="42161">
                  <c:v>3.2967032967033003E-2</c:v>
                </c:pt>
                <c:pt idx="42162">
                  <c:v>8.2706766917293104E-2</c:v>
                </c:pt>
                <c:pt idx="42163">
                  <c:v>8.2294264339152198E-2</c:v>
                </c:pt>
                <c:pt idx="42164">
                  <c:v>8.9108910891089105E-2</c:v>
                </c:pt>
                <c:pt idx="42165">
                  <c:v>9.8901098901098994E-2</c:v>
                </c:pt>
                <c:pt idx="42166">
                  <c:v>8.2872928176795396E-2</c:v>
                </c:pt>
                <c:pt idx="42167">
                  <c:v>0.11782477341389699</c:v>
                </c:pt>
                <c:pt idx="42168">
                  <c:v>5.6249999999999897E-2</c:v>
                </c:pt>
                <c:pt idx="42169">
                  <c:v>5.5555555555555497E-2</c:v>
                </c:pt>
                <c:pt idx="42170">
                  <c:v>5.8064516129032198E-2</c:v>
                </c:pt>
                <c:pt idx="42171">
                  <c:v>5.8064516129032198E-2</c:v>
                </c:pt>
                <c:pt idx="42172">
                  <c:v>4.7619047619047603E-2</c:v>
                </c:pt>
                <c:pt idx="42173">
                  <c:v>4.6439628482972201E-2</c:v>
                </c:pt>
                <c:pt idx="42174">
                  <c:v>4.91803278688525E-2</c:v>
                </c:pt>
                <c:pt idx="42175">
                  <c:v>4.95049504950495E-2</c:v>
                </c:pt>
                <c:pt idx="42176">
                  <c:v>4.98338870431893E-2</c:v>
                </c:pt>
                <c:pt idx="42177">
                  <c:v>5.4945054945054903E-2</c:v>
                </c:pt>
                <c:pt idx="42178">
                  <c:v>5.1194539249146798E-2</c:v>
                </c:pt>
                <c:pt idx="42179">
                  <c:v>5.0167224080267497E-2</c:v>
                </c:pt>
                <c:pt idx="42180">
                  <c:v>5.3763440860214999E-2</c:v>
                </c:pt>
                <c:pt idx="42181">
                  <c:v>5.3763440860214999E-2</c:v>
                </c:pt>
                <c:pt idx="42182">
                  <c:v>3.2490974729241798E-2</c:v>
                </c:pt>
                <c:pt idx="42183">
                  <c:v>3.5019455252918302E-2</c:v>
                </c:pt>
                <c:pt idx="42184">
                  <c:v>3.3210332103321E-2</c:v>
                </c:pt>
                <c:pt idx="42185">
                  <c:v>3.2258064516128997E-2</c:v>
                </c:pt>
                <c:pt idx="42186">
                  <c:v>3.5019455252918302E-2</c:v>
                </c:pt>
                <c:pt idx="42187">
                  <c:v>3.4749034749034603E-2</c:v>
                </c:pt>
                <c:pt idx="42188">
                  <c:v>9.4488188976377993E-2</c:v>
                </c:pt>
                <c:pt idx="42189">
                  <c:v>0.132530120481927</c:v>
                </c:pt>
                <c:pt idx="42190">
                  <c:v>0.15057915057915</c:v>
                </c:pt>
                <c:pt idx="42191">
                  <c:v>0.15057915057915</c:v>
                </c:pt>
                <c:pt idx="42192">
                  <c:v>0.18007662835249</c:v>
                </c:pt>
                <c:pt idx="42193">
                  <c:v>0.16967509025270699</c:v>
                </c:pt>
                <c:pt idx="42194">
                  <c:v>0.118773946360153</c:v>
                </c:pt>
                <c:pt idx="42195">
                  <c:v>0.186311787072243</c:v>
                </c:pt>
                <c:pt idx="42196">
                  <c:v>0.188524590163934</c:v>
                </c:pt>
                <c:pt idx="42197">
                  <c:v>0.17293233082706699</c:v>
                </c:pt>
                <c:pt idx="42198">
                  <c:v>0.114754098360655</c:v>
                </c:pt>
                <c:pt idx="42199">
                  <c:v>0.11764705882352899</c:v>
                </c:pt>
                <c:pt idx="42200">
                  <c:v>0.12396694214876</c:v>
                </c:pt>
                <c:pt idx="42201">
                  <c:v>0.118110236220472</c:v>
                </c:pt>
                <c:pt idx="42202">
                  <c:v>0.120967741935483</c:v>
                </c:pt>
                <c:pt idx="42203">
                  <c:v>0.118110236220472</c:v>
                </c:pt>
                <c:pt idx="42204">
                  <c:v>0.107913669064748</c:v>
                </c:pt>
                <c:pt idx="42205">
                  <c:v>0.11111111111111099</c:v>
                </c:pt>
                <c:pt idx="42206">
                  <c:v>0.13235294117647001</c:v>
                </c:pt>
                <c:pt idx="42207">
                  <c:v>0.133333333333333</c:v>
                </c:pt>
                <c:pt idx="42208">
                  <c:v>0.123505976095617</c:v>
                </c:pt>
                <c:pt idx="42209">
                  <c:v>0.15267175572519001</c:v>
                </c:pt>
                <c:pt idx="42210">
                  <c:v>0.140845070422535</c:v>
                </c:pt>
                <c:pt idx="42211">
                  <c:v>0.148148148148148</c:v>
                </c:pt>
                <c:pt idx="42212">
                  <c:v>0.17894736842105199</c:v>
                </c:pt>
                <c:pt idx="42213">
                  <c:v>0.18279569892473099</c:v>
                </c:pt>
                <c:pt idx="42214">
                  <c:v>0.133333333333333</c:v>
                </c:pt>
                <c:pt idx="42215">
                  <c:v>0.133333333333333</c:v>
                </c:pt>
                <c:pt idx="42216">
                  <c:v>0.14285714285714199</c:v>
                </c:pt>
                <c:pt idx="42217">
                  <c:v>0.14754098360655701</c:v>
                </c:pt>
                <c:pt idx="42218">
                  <c:v>0.156626506024096</c:v>
                </c:pt>
                <c:pt idx="42219">
                  <c:v>0.15057915057915</c:v>
                </c:pt>
                <c:pt idx="42220">
                  <c:v>0.143911439114391</c:v>
                </c:pt>
                <c:pt idx="42221">
                  <c:v>0.143911439114391</c:v>
                </c:pt>
                <c:pt idx="42222">
                  <c:v>0.143911439114391</c:v>
                </c:pt>
                <c:pt idx="42223">
                  <c:v>0.140794223826714</c:v>
                </c:pt>
                <c:pt idx="42224">
                  <c:v>0.143911439114391</c:v>
                </c:pt>
                <c:pt idx="42225">
                  <c:v>0.14498141263940501</c:v>
                </c:pt>
                <c:pt idx="42226">
                  <c:v>0.154150197628458</c:v>
                </c:pt>
                <c:pt idx="42227">
                  <c:v>0.15175097276264499</c:v>
                </c:pt>
                <c:pt idx="42228">
                  <c:v>0.154150197628458</c:v>
                </c:pt>
                <c:pt idx="42229">
                  <c:v>0.15537848605577601</c:v>
                </c:pt>
                <c:pt idx="42230">
                  <c:v>0.16182572614107801</c:v>
                </c:pt>
                <c:pt idx="42231">
                  <c:v>0.15057915057915</c:v>
                </c:pt>
                <c:pt idx="42232">
                  <c:v>0.14285714285714199</c:v>
                </c:pt>
                <c:pt idx="42233">
                  <c:v>0.1875</c:v>
                </c:pt>
                <c:pt idx="42234">
                  <c:v>0.157894736842105</c:v>
                </c:pt>
                <c:pt idx="42235">
                  <c:v>0.14942528735632099</c:v>
                </c:pt>
                <c:pt idx="42236">
                  <c:v>0.15175097276264499</c:v>
                </c:pt>
                <c:pt idx="42237">
                  <c:v>0.16030534351145001</c:v>
                </c:pt>
                <c:pt idx="42238">
                  <c:v>0.17213114754098299</c:v>
                </c:pt>
                <c:pt idx="42239">
                  <c:v>0.16153846153846099</c:v>
                </c:pt>
                <c:pt idx="42240">
                  <c:v>0.14482758620689601</c:v>
                </c:pt>
                <c:pt idx="42241">
                  <c:v>0.17894736842105199</c:v>
                </c:pt>
                <c:pt idx="42242">
                  <c:v>0.18681318681318601</c:v>
                </c:pt>
                <c:pt idx="42243">
                  <c:v>0.195402298850574</c:v>
                </c:pt>
                <c:pt idx="42244">
                  <c:v>0.19691119691119599</c:v>
                </c:pt>
                <c:pt idx="42245">
                  <c:v>0.19354838709677399</c:v>
                </c:pt>
                <c:pt idx="42246">
                  <c:v>0.20338983050847401</c:v>
                </c:pt>
                <c:pt idx="42247">
                  <c:v>0.212389380530973</c:v>
                </c:pt>
                <c:pt idx="42248">
                  <c:v>0.21052631578947301</c:v>
                </c:pt>
                <c:pt idx="42249">
                  <c:v>0.33039647577092501</c:v>
                </c:pt>
                <c:pt idx="42250">
                  <c:v>0.34246575342465702</c:v>
                </c:pt>
                <c:pt idx="42251">
                  <c:v>0.42465753424657499</c:v>
                </c:pt>
                <c:pt idx="42252">
                  <c:v>0.41176470588235298</c:v>
                </c:pt>
                <c:pt idx="42253">
                  <c:v>0.55378486055776799</c:v>
                </c:pt>
                <c:pt idx="42254">
                  <c:v>0.55378486055776799</c:v>
                </c:pt>
                <c:pt idx="42255">
                  <c:v>0.59677419354838701</c:v>
                </c:pt>
                <c:pt idx="42256">
                  <c:v>0.59199999999999997</c:v>
                </c:pt>
                <c:pt idx="42257">
                  <c:v>0.56060606060606</c:v>
                </c:pt>
                <c:pt idx="42258">
                  <c:v>0.55639097744360899</c:v>
                </c:pt>
                <c:pt idx="42259">
                  <c:v>0.68729641693811006</c:v>
                </c:pt>
                <c:pt idx="42260">
                  <c:v>0.70568561872909696</c:v>
                </c:pt>
                <c:pt idx="42261">
                  <c:v>0.70568561872909696</c:v>
                </c:pt>
                <c:pt idx="42262">
                  <c:v>0.71525423728813498</c:v>
                </c:pt>
                <c:pt idx="42263">
                  <c:v>0.71232876712328697</c:v>
                </c:pt>
                <c:pt idx="42264">
                  <c:v>-4.0479760119939999E-2</c:v>
                </c:pt>
                <c:pt idx="42265">
                  <c:v>-4.0479760119939999E-2</c:v>
                </c:pt>
                <c:pt idx="42266">
                  <c:v>-4.1095890410958798E-2</c:v>
                </c:pt>
                <c:pt idx="42267">
                  <c:v>-5.5727554179566499E-2</c:v>
                </c:pt>
                <c:pt idx="42268">
                  <c:v>-1.50250417362269E-2</c:v>
                </c:pt>
                <c:pt idx="42269">
                  <c:v>-1.6574585635359101E-2</c:v>
                </c:pt>
                <c:pt idx="42270">
                  <c:v>-4.4117647058823498E-2</c:v>
                </c:pt>
                <c:pt idx="42271">
                  <c:v>-4.4280442804428097E-2</c:v>
                </c:pt>
                <c:pt idx="42272">
                  <c:v>-4.6332046332046198E-2</c:v>
                </c:pt>
                <c:pt idx="42273">
                  <c:v>-6.0836501901140698E-2</c:v>
                </c:pt>
                <c:pt idx="42274">
                  <c:v>-2.6515151515151599E-2</c:v>
                </c:pt>
                <c:pt idx="42275">
                  <c:v>-2.51450676982591E-2</c:v>
                </c:pt>
                <c:pt idx="42276">
                  <c:v>-6.7460317460317401E-2</c:v>
                </c:pt>
                <c:pt idx="42277">
                  <c:v>-8.0645161290322495E-2</c:v>
                </c:pt>
                <c:pt idx="42278">
                  <c:v>-4.1825095057034203E-2</c:v>
                </c:pt>
                <c:pt idx="42279">
                  <c:v>-4.4354838709677401E-2</c:v>
                </c:pt>
                <c:pt idx="42280">
                  <c:v>-4.60251046025104E-2</c:v>
                </c:pt>
                <c:pt idx="42281">
                  <c:v>-4.5833333333333302E-2</c:v>
                </c:pt>
                <c:pt idx="42282">
                  <c:v>-2.6804123711340101E-2</c:v>
                </c:pt>
                <c:pt idx="42283">
                  <c:v>-8.0000000000000002E-3</c:v>
                </c:pt>
                <c:pt idx="42284">
                  <c:v>-8.6956521739129898E-3</c:v>
                </c:pt>
                <c:pt idx="42285">
                  <c:v>-1.47368421052631E-2</c:v>
                </c:pt>
                <c:pt idx="42286">
                  <c:v>-7.7894736842105197E-2</c:v>
                </c:pt>
                <c:pt idx="42287">
                  <c:v>-7.6604554865424307E-2</c:v>
                </c:pt>
                <c:pt idx="42288">
                  <c:v>-3.4188034188034198E-2</c:v>
                </c:pt>
                <c:pt idx="42289">
                  <c:v>-2.1231422505307799E-3</c:v>
                </c:pt>
                <c:pt idx="42290">
                  <c:v>-5.1334702258726897E-2</c:v>
                </c:pt>
                <c:pt idx="42291">
                  <c:v>-2.2123893805309599E-2</c:v>
                </c:pt>
                <c:pt idx="42292">
                  <c:v>2.44988864142539E-2</c:v>
                </c:pt>
                <c:pt idx="42293">
                  <c:v>2.5641025641025501E-2</c:v>
                </c:pt>
                <c:pt idx="42294">
                  <c:v>4.69483568075117E-2</c:v>
                </c:pt>
                <c:pt idx="42295">
                  <c:v>6.6666666666666596E-2</c:v>
                </c:pt>
                <c:pt idx="42296">
                  <c:v>7.0217917675544805E-2</c:v>
                </c:pt>
                <c:pt idx="42297">
                  <c:v>7.0559610705596104E-2</c:v>
                </c:pt>
                <c:pt idx="42298">
                  <c:v>9.0909090909090801E-2</c:v>
                </c:pt>
                <c:pt idx="42299">
                  <c:v>9.0476190476190294E-2</c:v>
                </c:pt>
                <c:pt idx="42300">
                  <c:v>9.5477386934673406E-2</c:v>
                </c:pt>
                <c:pt idx="42301">
                  <c:v>9.6938775510203995E-2</c:v>
                </c:pt>
                <c:pt idx="42302">
                  <c:v>0.13930348258706399</c:v>
                </c:pt>
                <c:pt idx="42303">
                  <c:v>0.13930348258706399</c:v>
                </c:pt>
                <c:pt idx="42304">
                  <c:v>0.14736842105263101</c:v>
                </c:pt>
                <c:pt idx="42305">
                  <c:v>0.14285714285714199</c:v>
                </c:pt>
                <c:pt idx="42306">
                  <c:v>0.184079601990049</c:v>
                </c:pt>
                <c:pt idx="42307">
                  <c:v>0.163157894736842</c:v>
                </c:pt>
                <c:pt idx="42308">
                  <c:v>0.16756756756756699</c:v>
                </c:pt>
                <c:pt idx="42309">
                  <c:v>0.16756756756756699</c:v>
                </c:pt>
                <c:pt idx="42310">
                  <c:v>0.18933333333333299</c:v>
                </c:pt>
                <c:pt idx="42311">
                  <c:v>0.20227920227920199</c:v>
                </c:pt>
                <c:pt idx="42312">
                  <c:v>0.223241590214067</c:v>
                </c:pt>
                <c:pt idx="42313">
                  <c:v>0.19480519480519401</c:v>
                </c:pt>
                <c:pt idx="42314">
                  <c:v>0.164383561643835</c:v>
                </c:pt>
                <c:pt idx="42315">
                  <c:v>0.133105802047781</c:v>
                </c:pt>
                <c:pt idx="42316">
                  <c:v>0.11888111888111801</c:v>
                </c:pt>
                <c:pt idx="42317">
                  <c:v>0.15032679738561999</c:v>
                </c:pt>
                <c:pt idx="42318">
                  <c:v>0.20401337792642099</c:v>
                </c:pt>
                <c:pt idx="42319">
                  <c:v>0.230188679245282</c:v>
                </c:pt>
                <c:pt idx="42320">
                  <c:v>0.19847328244274801</c:v>
                </c:pt>
                <c:pt idx="42321">
                  <c:v>0.230188679245282</c:v>
                </c:pt>
                <c:pt idx="42322">
                  <c:v>0.22344322344322301</c:v>
                </c:pt>
                <c:pt idx="42323">
                  <c:v>0.191222570532915</c:v>
                </c:pt>
                <c:pt idx="42324">
                  <c:v>0.25433526011560698</c:v>
                </c:pt>
                <c:pt idx="42325">
                  <c:v>0.26843657817109101</c:v>
                </c:pt>
                <c:pt idx="42326">
                  <c:v>0.28526645768025</c:v>
                </c:pt>
                <c:pt idx="42327">
                  <c:v>0.30909090909090903</c:v>
                </c:pt>
                <c:pt idx="42328">
                  <c:v>0.31884057971014501</c:v>
                </c:pt>
                <c:pt idx="42329">
                  <c:v>0.35971223021582699</c:v>
                </c:pt>
                <c:pt idx="42330">
                  <c:v>0.39864864864864802</c:v>
                </c:pt>
                <c:pt idx="42331">
                  <c:v>0.42456140350877097</c:v>
                </c:pt>
                <c:pt idx="42332">
                  <c:v>0.42049469964664299</c:v>
                </c:pt>
                <c:pt idx="42333">
                  <c:v>4.2674253200569697E-3</c:v>
                </c:pt>
                <c:pt idx="42334">
                  <c:v>5.0420168067226703E-3</c:v>
                </c:pt>
                <c:pt idx="42335">
                  <c:v>5.12820512820511E-3</c:v>
                </c:pt>
                <c:pt idx="42336">
                  <c:v>5.73613766730396E-3</c:v>
                </c:pt>
                <c:pt idx="42337">
                  <c:v>6.1601642710471501E-3</c:v>
                </c:pt>
                <c:pt idx="42338">
                  <c:v>-3.8135593220338798E-2</c:v>
                </c:pt>
                <c:pt idx="42339">
                  <c:v>-3.5573122529644202E-2</c:v>
                </c:pt>
                <c:pt idx="42340">
                  <c:v>-3.6885245901639302E-2</c:v>
                </c:pt>
                <c:pt idx="42341">
                  <c:v>-5.5900621118012403E-2</c:v>
                </c:pt>
                <c:pt idx="42342">
                  <c:v>-5.9602649006622599E-2</c:v>
                </c:pt>
                <c:pt idx="42343">
                  <c:v>-1.3953488372093001E-2</c:v>
                </c:pt>
                <c:pt idx="42344">
                  <c:v>-4.4397463002114203E-2</c:v>
                </c:pt>
                <c:pt idx="42345">
                  <c:v>-3.2537960954446901E-2</c:v>
                </c:pt>
                <c:pt idx="42346">
                  <c:v>-3.8961038961038801E-2</c:v>
                </c:pt>
                <c:pt idx="42347">
                  <c:v>-8.8235294117646898E-2</c:v>
                </c:pt>
                <c:pt idx="42348">
                  <c:v>-9.0909090909090801E-2</c:v>
                </c:pt>
                <c:pt idx="42349">
                  <c:v>-9.8591549295774697E-2</c:v>
                </c:pt>
                <c:pt idx="42350">
                  <c:v>-7.0422535211267498E-2</c:v>
                </c:pt>
                <c:pt idx="42351">
                  <c:v>-6.8181818181818094E-2</c:v>
                </c:pt>
                <c:pt idx="42352">
                  <c:v>-6.9444444444444406E-2</c:v>
                </c:pt>
                <c:pt idx="42353">
                  <c:v>-8.3123425692695097E-2</c:v>
                </c:pt>
                <c:pt idx="42354">
                  <c:v>-4.4554455445544497E-2</c:v>
                </c:pt>
                <c:pt idx="42355">
                  <c:v>-4.8128342245989199E-2</c:v>
                </c:pt>
                <c:pt idx="42356">
                  <c:v>-4.8913043478260899E-2</c:v>
                </c:pt>
                <c:pt idx="42357">
                  <c:v>-5.3892215568862298E-2</c:v>
                </c:pt>
                <c:pt idx="42358">
                  <c:v>-5.6962025316455701E-2</c:v>
                </c:pt>
                <c:pt idx="42359">
                  <c:v>-5.7692307692307702E-2</c:v>
                </c:pt>
                <c:pt idx="42360">
                  <c:v>-4.6728971962616703E-2</c:v>
                </c:pt>
                <c:pt idx="42361">
                  <c:v>-8.1250000000000003E-2</c:v>
                </c:pt>
                <c:pt idx="42362">
                  <c:v>-7.6411960132890297E-2</c:v>
                </c:pt>
                <c:pt idx="42363">
                  <c:v>-0.108843537414965</c:v>
                </c:pt>
                <c:pt idx="42364">
                  <c:v>-9.96563573883162E-2</c:v>
                </c:pt>
                <c:pt idx="42365">
                  <c:v>8.6455331412103008E-3</c:v>
                </c:pt>
                <c:pt idx="42366">
                  <c:v>8.6455331412103008E-3</c:v>
                </c:pt>
                <c:pt idx="42367">
                  <c:v>1.00334448160535E-2</c:v>
                </c:pt>
                <c:pt idx="42368">
                  <c:v>1.15384615384614E-2</c:v>
                </c:pt>
                <c:pt idx="42369">
                  <c:v>1.32158590308371E-2</c:v>
                </c:pt>
                <c:pt idx="42370">
                  <c:v>1.24999999999999E-2</c:v>
                </c:pt>
                <c:pt idx="42371">
                  <c:v>1.2E-2</c:v>
                </c:pt>
                <c:pt idx="42372">
                  <c:v>5.3892215568862298E-2</c:v>
                </c:pt>
                <c:pt idx="42373">
                  <c:v>4.8824593128390603E-2</c:v>
                </c:pt>
                <c:pt idx="42374">
                  <c:v>4.5840407470288697E-2</c:v>
                </c:pt>
                <c:pt idx="42375">
                  <c:v>4.5996592844974302E-2</c:v>
                </c:pt>
                <c:pt idx="42376">
                  <c:v>4.3795620437956102E-2</c:v>
                </c:pt>
                <c:pt idx="42377">
                  <c:v>4.4776119402984899E-2</c:v>
                </c:pt>
                <c:pt idx="42378">
                  <c:v>5.1823416506717901E-2</c:v>
                </c:pt>
                <c:pt idx="42379">
                  <c:v>4.9723756906077297E-2</c:v>
                </c:pt>
                <c:pt idx="42380">
                  <c:v>4.9907578558225398E-2</c:v>
                </c:pt>
                <c:pt idx="42381">
                  <c:v>4.8824593128390603E-2</c:v>
                </c:pt>
                <c:pt idx="42382">
                  <c:v>4.6471600688468201E-2</c:v>
                </c:pt>
                <c:pt idx="42383">
                  <c:v>4.5226130653266403E-2</c:v>
                </c:pt>
                <c:pt idx="42384">
                  <c:v>2.0618556701030799E-2</c:v>
                </c:pt>
                <c:pt idx="42385">
                  <c:v>7.1583514099783099E-2</c:v>
                </c:pt>
                <c:pt idx="42386">
                  <c:v>7.9903147699757801E-2</c:v>
                </c:pt>
                <c:pt idx="42387">
                  <c:v>2.9850746268656799E-2</c:v>
                </c:pt>
                <c:pt idx="42388">
                  <c:v>6.83544303797467E-2</c:v>
                </c:pt>
                <c:pt idx="42389">
                  <c:v>7.5630252100840206E-2</c:v>
                </c:pt>
                <c:pt idx="42390">
                  <c:v>8.3076923076923007E-2</c:v>
                </c:pt>
                <c:pt idx="42391">
                  <c:v>7.0129870129870001E-2</c:v>
                </c:pt>
                <c:pt idx="42392">
                  <c:v>6.6666666666666596E-2</c:v>
                </c:pt>
                <c:pt idx="42393">
                  <c:v>3.3149171270718099E-2</c:v>
                </c:pt>
                <c:pt idx="42394">
                  <c:v>3.8709677419354903E-2</c:v>
                </c:pt>
                <c:pt idx="42395">
                  <c:v>-0.12911392405063199</c:v>
                </c:pt>
                <c:pt idx="42396">
                  <c:v>-1.51515151515151E-2</c:v>
                </c:pt>
                <c:pt idx="42397">
                  <c:v>2.8571428571428401E-2</c:v>
                </c:pt>
                <c:pt idx="42398">
                  <c:v>1.9867549668874201E-2</c:v>
                </c:pt>
                <c:pt idx="42399">
                  <c:v>-6.3444108761329304E-2</c:v>
                </c:pt>
                <c:pt idx="42400">
                  <c:v>-4.5871559633027401E-2</c:v>
                </c:pt>
                <c:pt idx="42401">
                  <c:v>-2.62390670553935E-2</c:v>
                </c:pt>
                <c:pt idx="42402">
                  <c:v>-2.59365994236311E-2</c:v>
                </c:pt>
                <c:pt idx="42403">
                  <c:v>-9.8684210526315694E-2</c:v>
                </c:pt>
                <c:pt idx="42404">
                  <c:v>-0.1</c:v>
                </c:pt>
                <c:pt idx="42405">
                  <c:v>-9.8039215686274606E-2</c:v>
                </c:pt>
                <c:pt idx="42406">
                  <c:v>-0.10489510489510399</c:v>
                </c:pt>
                <c:pt idx="42407">
                  <c:v>-0.101351351351351</c:v>
                </c:pt>
                <c:pt idx="42408">
                  <c:v>-0.10204081632653</c:v>
                </c:pt>
                <c:pt idx="42409">
                  <c:v>-0.10204081632653</c:v>
                </c:pt>
                <c:pt idx="42410">
                  <c:v>-0.107913669064748</c:v>
                </c:pt>
                <c:pt idx="42411">
                  <c:v>-0.13684210526315699</c:v>
                </c:pt>
                <c:pt idx="42412">
                  <c:v>7.49999999999999E-2</c:v>
                </c:pt>
                <c:pt idx="42413">
                  <c:v>9.0361445783132502E-2</c:v>
                </c:pt>
                <c:pt idx="42414">
                  <c:v>0.13043478260869501</c:v>
                </c:pt>
                <c:pt idx="42415">
                  <c:v>9.5541401273885301E-2</c:v>
                </c:pt>
                <c:pt idx="42416">
                  <c:v>0.103225806451612</c:v>
                </c:pt>
                <c:pt idx="42417">
                  <c:v>8.3333333333333204E-2</c:v>
                </c:pt>
                <c:pt idx="42418">
                  <c:v>9.8305084745762703E-2</c:v>
                </c:pt>
                <c:pt idx="42419">
                  <c:v>7.6411960132890297E-2</c:v>
                </c:pt>
                <c:pt idx="42420">
                  <c:v>7.6923076923076802E-2</c:v>
                </c:pt>
                <c:pt idx="42421">
                  <c:v>9.1633466135458003E-2</c:v>
                </c:pt>
                <c:pt idx="42422">
                  <c:v>9.5785440613026698E-2</c:v>
                </c:pt>
                <c:pt idx="42423">
                  <c:v>0.10121457489878501</c:v>
                </c:pt>
                <c:pt idx="42424">
                  <c:v>6.5040650406503905E-2</c:v>
                </c:pt>
                <c:pt idx="42425">
                  <c:v>6.6666666666666596E-2</c:v>
                </c:pt>
                <c:pt idx="42426">
                  <c:v>8.0168776371307898E-2</c:v>
                </c:pt>
                <c:pt idx="42427">
                  <c:v>6.8965517241379198E-2</c:v>
                </c:pt>
                <c:pt idx="42428">
                  <c:v>6.4000000000000001E-2</c:v>
                </c:pt>
                <c:pt idx="42429">
                  <c:v>5.2208835341365403E-2</c:v>
                </c:pt>
                <c:pt idx="42430">
                  <c:v>5.0193050193050003E-2</c:v>
                </c:pt>
                <c:pt idx="42431">
                  <c:v>5.4393305439330603E-2</c:v>
                </c:pt>
                <c:pt idx="42432">
                  <c:v>0.17131474103585601</c:v>
                </c:pt>
                <c:pt idx="42433">
                  <c:v>0.14912280701754299</c:v>
                </c:pt>
                <c:pt idx="42434">
                  <c:v>0.13304721030042899</c:v>
                </c:pt>
                <c:pt idx="42435">
                  <c:v>0.14285714285714199</c:v>
                </c:pt>
                <c:pt idx="42436">
                  <c:v>0.28155339805825202</c:v>
                </c:pt>
                <c:pt idx="42437">
                  <c:v>0.18867924528301799</c:v>
                </c:pt>
                <c:pt idx="42438">
                  <c:v>0.198019801980197</c:v>
                </c:pt>
                <c:pt idx="42439">
                  <c:v>0.18181818181818099</c:v>
                </c:pt>
                <c:pt idx="42440">
                  <c:v>0.16393442622950799</c:v>
                </c:pt>
                <c:pt idx="42441">
                  <c:v>0.170940170940171</c:v>
                </c:pt>
                <c:pt idx="42442">
                  <c:v>0.17699115044247701</c:v>
                </c:pt>
                <c:pt idx="42443">
                  <c:v>0.169491525423728</c:v>
                </c:pt>
                <c:pt idx="42444">
                  <c:v>0.39534883720930197</c:v>
                </c:pt>
                <c:pt idx="42445">
                  <c:v>0.290102389078498</c:v>
                </c:pt>
                <c:pt idx="42446">
                  <c:v>0.31598513011152402</c:v>
                </c:pt>
                <c:pt idx="42447">
                  <c:v>0.34979423868312698</c:v>
                </c:pt>
                <c:pt idx="42448">
                  <c:v>0.36170212765957399</c:v>
                </c:pt>
                <c:pt idx="42449">
                  <c:v>0.37777777777777699</c:v>
                </c:pt>
                <c:pt idx="42450">
                  <c:v>0.43147208121827402</c:v>
                </c:pt>
                <c:pt idx="42451">
                  <c:v>0.39999999999999902</c:v>
                </c:pt>
                <c:pt idx="42452">
                  <c:v>0.45355191256830601</c:v>
                </c:pt>
                <c:pt idx="42453">
                  <c:v>0.44864864864864801</c:v>
                </c:pt>
                <c:pt idx="42454">
                  <c:v>0.36470588235294099</c:v>
                </c:pt>
                <c:pt idx="42455">
                  <c:v>2.59365994236311E-2</c:v>
                </c:pt>
                <c:pt idx="42456">
                  <c:v>2.81249999999999E-2</c:v>
                </c:pt>
                <c:pt idx="42457">
                  <c:v>3.2258064516128997E-2</c:v>
                </c:pt>
                <c:pt idx="42458">
                  <c:v>2.9702970297029702E-2</c:v>
                </c:pt>
                <c:pt idx="42459">
                  <c:v>5.9760956175298703E-2</c:v>
                </c:pt>
                <c:pt idx="42460">
                  <c:v>7.0063694267515894E-2</c:v>
                </c:pt>
                <c:pt idx="42461">
                  <c:v>7.5862068965517102E-2</c:v>
                </c:pt>
                <c:pt idx="42462">
                  <c:v>7.8384798099762495E-2</c:v>
                </c:pt>
                <c:pt idx="42463">
                  <c:v>7.4157303370786506E-2</c:v>
                </c:pt>
                <c:pt idx="42464">
                  <c:v>7.2527472527472395E-2</c:v>
                </c:pt>
                <c:pt idx="42465">
                  <c:v>3.2397408207343402E-2</c:v>
                </c:pt>
                <c:pt idx="42466">
                  <c:v>3.8793103448275801E-2</c:v>
                </c:pt>
                <c:pt idx="42467">
                  <c:v>3.8793103448275801E-2</c:v>
                </c:pt>
                <c:pt idx="42468">
                  <c:v>3.94736842105263E-2</c:v>
                </c:pt>
                <c:pt idx="42469">
                  <c:v>7.2527472527472395E-2</c:v>
                </c:pt>
                <c:pt idx="42470">
                  <c:v>9.0069284064664995E-2</c:v>
                </c:pt>
                <c:pt idx="42471">
                  <c:v>4.1474654377880102E-2</c:v>
                </c:pt>
                <c:pt idx="42472">
                  <c:v>0.04</c:v>
                </c:pt>
                <c:pt idx="42473">
                  <c:v>4.2452830188679201E-2</c:v>
                </c:pt>
                <c:pt idx="42474">
                  <c:v>3.54330708661416E-2</c:v>
                </c:pt>
                <c:pt idx="42475">
                  <c:v>3.4482758620689703E-2</c:v>
                </c:pt>
                <c:pt idx="42476">
                  <c:v>3.4615384615384701E-2</c:v>
                </c:pt>
                <c:pt idx="42477">
                  <c:v>3.94736842105263E-2</c:v>
                </c:pt>
                <c:pt idx="42478">
                  <c:v>3.9301310043668103E-2</c:v>
                </c:pt>
                <c:pt idx="42479">
                  <c:v>4.0540540540540501E-2</c:v>
                </c:pt>
                <c:pt idx="42480">
                  <c:v>4.1474654377880102E-2</c:v>
                </c:pt>
                <c:pt idx="42481">
                  <c:v>3.9647577092511099E-2</c:v>
                </c:pt>
                <c:pt idx="42482">
                  <c:v>4.1860465116279E-2</c:v>
                </c:pt>
                <c:pt idx="42483">
                  <c:v>4.5226130653266403E-2</c:v>
                </c:pt>
                <c:pt idx="42484">
                  <c:v>2.1077283372365301E-2</c:v>
                </c:pt>
                <c:pt idx="42485">
                  <c:v>2.16867469879518E-2</c:v>
                </c:pt>
                <c:pt idx="42486">
                  <c:v>2.8169014084507001E-2</c:v>
                </c:pt>
                <c:pt idx="42487">
                  <c:v>0.03</c:v>
                </c:pt>
                <c:pt idx="42488">
                  <c:v>5.1597051597051601E-2</c:v>
                </c:pt>
                <c:pt idx="42489">
                  <c:v>4.7619047619047603E-2</c:v>
                </c:pt>
                <c:pt idx="42490">
                  <c:v>5.26315789473683E-2</c:v>
                </c:pt>
                <c:pt idx="42491">
                  <c:v>5.63002680965147E-2</c:v>
                </c:pt>
                <c:pt idx="42492">
                  <c:v>5.1344743276283598E-2</c:v>
                </c:pt>
                <c:pt idx="42493">
                  <c:v>4.6683046683046701E-2</c:v>
                </c:pt>
                <c:pt idx="42494">
                  <c:v>4.2505592841163203E-2</c:v>
                </c:pt>
                <c:pt idx="42495">
                  <c:v>6.39269406392695E-2</c:v>
                </c:pt>
                <c:pt idx="42496">
                  <c:v>6.0344827586206802E-2</c:v>
                </c:pt>
                <c:pt idx="42497">
                  <c:v>4.6808510638297801E-2</c:v>
                </c:pt>
                <c:pt idx="42498">
                  <c:v>7.9365079365079305E-2</c:v>
                </c:pt>
                <c:pt idx="42499">
                  <c:v>0.115303983228511</c:v>
                </c:pt>
                <c:pt idx="42500">
                  <c:v>0.122494432071269</c:v>
                </c:pt>
                <c:pt idx="42501">
                  <c:v>0.11659192825112</c:v>
                </c:pt>
                <c:pt idx="42502">
                  <c:v>0.12621359223300899</c:v>
                </c:pt>
                <c:pt idx="42503">
                  <c:v>0.13417721518987299</c:v>
                </c:pt>
                <c:pt idx="42504">
                  <c:v>0.147453083109919</c:v>
                </c:pt>
                <c:pt idx="42505">
                  <c:v>0.13381995133819899</c:v>
                </c:pt>
                <c:pt idx="42506">
                  <c:v>0.13580246913580199</c:v>
                </c:pt>
                <c:pt idx="42507">
                  <c:v>0.130653266331658</c:v>
                </c:pt>
                <c:pt idx="42508">
                  <c:v>0.149999999999999</c:v>
                </c:pt>
                <c:pt idx="42509">
                  <c:v>0.154285714285714</c:v>
                </c:pt>
                <c:pt idx="42510">
                  <c:v>0.10091743119266</c:v>
                </c:pt>
                <c:pt idx="42511">
                  <c:v>3.5502958579881602E-2</c:v>
                </c:pt>
                <c:pt idx="42512">
                  <c:v>0.109634551495016</c:v>
                </c:pt>
                <c:pt idx="42513">
                  <c:v>0.100303951367781</c:v>
                </c:pt>
                <c:pt idx="42514">
                  <c:v>0.11572700296735899</c:v>
                </c:pt>
                <c:pt idx="42515">
                  <c:v>0.13131313131313099</c:v>
                </c:pt>
                <c:pt idx="42516">
                  <c:v>0.143911439114391</c:v>
                </c:pt>
                <c:pt idx="42517">
                  <c:v>0.15057915057915</c:v>
                </c:pt>
                <c:pt idx="42518">
                  <c:v>0.16666666666666599</c:v>
                </c:pt>
                <c:pt idx="42519">
                  <c:v>0.14583333333333301</c:v>
                </c:pt>
                <c:pt idx="42520">
                  <c:v>0.14893617021276601</c:v>
                </c:pt>
                <c:pt idx="42521">
                  <c:v>0.1640625</c:v>
                </c:pt>
                <c:pt idx="42522">
                  <c:v>0.16279069767441801</c:v>
                </c:pt>
                <c:pt idx="42523">
                  <c:v>0.153526970954356</c:v>
                </c:pt>
                <c:pt idx="42524">
                  <c:v>0.19658119658119599</c:v>
                </c:pt>
                <c:pt idx="42525">
                  <c:v>0.17695473251028801</c:v>
                </c:pt>
                <c:pt idx="42526">
                  <c:v>0.22821576763485399</c:v>
                </c:pt>
                <c:pt idx="42527">
                  <c:v>0.25663716814159199</c:v>
                </c:pt>
                <c:pt idx="42528">
                  <c:v>0.21621621621621601</c:v>
                </c:pt>
                <c:pt idx="42529">
                  <c:v>0.22131147540983501</c:v>
                </c:pt>
                <c:pt idx="42530">
                  <c:v>0.25738396624472498</c:v>
                </c:pt>
                <c:pt idx="42531">
                  <c:v>0.211382113821138</c:v>
                </c:pt>
                <c:pt idx="42532">
                  <c:v>0.16774193548387001</c:v>
                </c:pt>
                <c:pt idx="42533">
                  <c:v>0.214876033057851</c:v>
                </c:pt>
                <c:pt idx="42534">
                  <c:v>0.211382113821138</c:v>
                </c:pt>
                <c:pt idx="42535">
                  <c:v>0.23024054982817799</c:v>
                </c:pt>
                <c:pt idx="42536">
                  <c:v>0.241877256317689</c:v>
                </c:pt>
                <c:pt idx="42537">
                  <c:v>0.22909090909090901</c:v>
                </c:pt>
                <c:pt idx="42538">
                  <c:v>0.191176470588235</c:v>
                </c:pt>
                <c:pt idx="42539">
                  <c:v>0.191176470588235</c:v>
                </c:pt>
                <c:pt idx="42540">
                  <c:v>0.191176470588235</c:v>
                </c:pt>
                <c:pt idx="42541">
                  <c:v>0.22307692307692301</c:v>
                </c:pt>
                <c:pt idx="42542">
                  <c:v>0.25093632958801398</c:v>
                </c:pt>
                <c:pt idx="42543">
                  <c:v>0.244274809160305</c:v>
                </c:pt>
                <c:pt idx="42544">
                  <c:v>0.27137546468401402</c:v>
                </c:pt>
                <c:pt idx="42545">
                  <c:v>0.25795053003533502</c:v>
                </c:pt>
                <c:pt idx="42546">
                  <c:v>0.290780141843971</c:v>
                </c:pt>
                <c:pt idx="42547">
                  <c:v>0.243816254416961</c:v>
                </c:pt>
                <c:pt idx="42548">
                  <c:v>0.28301886792452802</c:v>
                </c:pt>
                <c:pt idx="42549">
                  <c:v>0.316455696202531</c:v>
                </c:pt>
                <c:pt idx="42550">
                  <c:v>0.31380753138075301</c:v>
                </c:pt>
                <c:pt idx="42551">
                  <c:v>0.29752066115702402</c:v>
                </c:pt>
                <c:pt idx="42552">
                  <c:v>0.28870292887029197</c:v>
                </c:pt>
                <c:pt idx="42553">
                  <c:v>0.27753303964757697</c:v>
                </c:pt>
                <c:pt idx="42554">
                  <c:v>0.32467532467532401</c:v>
                </c:pt>
                <c:pt idx="42555">
                  <c:v>0.26086956521739102</c:v>
                </c:pt>
                <c:pt idx="42556">
                  <c:v>0.421686746987951</c:v>
                </c:pt>
                <c:pt idx="42557">
                  <c:v>0.36956521739130399</c:v>
                </c:pt>
                <c:pt idx="42558">
                  <c:v>0.36531365313653102</c:v>
                </c:pt>
                <c:pt idx="42559">
                  <c:v>0</c:v>
                </c:pt>
                <c:pt idx="42560">
                  <c:v>0</c:v>
                </c:pt>
                <c:pt idx="42561">
                  <c:v>0</c:v>
                </c:pt>
                <c:pt idx="42562">
                  <c:v>1.6513761467889802E-2</c:v>
                </c:pt>
                <c:pt idx="42563">
                  <c:v>1.8867924528301799E-2</c:v>
                </c:pt>
                <c:pt idx="42564">
                  <c:v>2.01342281879195E-2</c:v>
                </c:pt>
                <c:pt idx="42565">
                  <c:v>1.4150943396226299E-2</c:v>
                </c:pt>
                <c:pt idx="42566">
                  <c:v>1.79372197309417E-2</c:v>
                </c:pt>
                <c:pt idx="42567">
                  <c:v>5.1224944320712597E-2</c:v>
                </c:pt>
                <c:pt idx="42568">
                  <c:v>6.0185185185185099E-2</c:v>
                </c:pt>
                <c:pt idx="42569">
                  <c:v>5.26315789473683E-2</c:v>
                </c:pt>
                <c:pt idx="42570">
                  <c:v>6.1333333333333198E-2</c:v>
                </c:pt>
                <c:pt idx="42571">
                  <c:v>5.3864168618266997E-2</c:v>
                </c:pt>
                <c:pt idx="42572">
                  <c:v>6.1320754716981098E-2</c:v>
                </c:pt>
                <c:pt idx="42573">
                  <c:v>6.6666666666666596E-2</c:v>
                </c:pt>
                <c:pt idx="42574">
                  <c:v>6.7708333333333204E-2</c:v>
                </c:pt>
                <c:pt idx="42575">
                  <c:v>5.1813471502590797E-3</c:v>
                </c:pt>
                <c:pt idx="42576">
                  <c:v>1.4084507042253501E-2</c:v>
                </c:pt>
                <c:pt idx="42577">
                  <c:v>5.0147492625368599E-2</c:v>
                </c:pt>
                <c:pt idx="42578">
                  <c:v>4.6575342465753303E-2</c:v>
                </c:pt>
                <c:pt idx="42579">
                  <c:v>4.7091412742382197E-2</c:v>
                </c:pt>
                <c:pt idx="42580">
                  <c:v>4.7619047619047603E-2</c:v>
                </c:pt>
                <c:pt idx="42581">
                  <c:v>3.0640668523676799E-2</c:v>
                </c:pt>
                <c:pt idx="42582">
                  <c:v>3.0470914127423698E-2</c:v>
                </c:pt>
                <c:pt idx="42583">
                  <c:v>-8.3102493074791398E-3</c:v>
                </c:pt>
                <c:pt idx="42584">
                  <c:v>-9.7087378640776604E-3</c:v>
                </c:pt>
                <c:pt idx="42585">
                  <c:v>-1.0380622837370099E-2</c:v>
                </c:pt>
                <c:pt idx="42586">
                  <c:v>-1.00334448160535E-2</c:v>
                </c:pt>
                <c:pt idx="42587">
                  <c:v>-1.03092783505154E-2</c:v>
                </c:pt>
                <c:pt idx="42588">
                  <c:v>-1.03092783505154E-2</c:v>
                </c:pt>
                <c:pt idx="42589">
                  <c:v>-0.19999999999999901</c:v>
                </c:pt>
                <c:pt idx="42590">
                  <c:v>-8.1743869209809292E-3</c:v>
                </c:pt>
                <c:pt idx="42591">
                  <c:v>-1.01694915254237E-2</c:v>
                </c:pt>
                <c:pt idx="42592">
                  <c:v>-1.08303249097472E-2</c:v>
                </c:pt>
                <c:pt idx="42593">
                  <c:v>-1.2145748987854201E-2</c:v>
                </c:pt>
                <c:pt idx="42594">
                  <c:v>-1.1764705882352899E-2</c:v>
                </c:pt>
                <c:pt idx="42595">
                  <c:v>-1.09090909090909E-2</c:v>
                </c:pt>
                <c:pt idx="42596">
                  <c:v>0</c:v>
                </c:pt>
                <c:pt idx="42597">
                  <c:v>0</c:v>
                </c:pt>
                <c:pt idx="42598">
                  <c:v>3.5019455252918302E-2</c:v>
                </c:pt>
                <c:pt idx="42599">
                  <c:v>3.7037037037036903E-2</c:v>
                </c:pt>
                <c:pt idx="42600">
                  <c:v>7.49999999999999E-2</c:v>
                </c:pt>
                <c:pt idx="42601">
                  <c:v>6.8702290076335798E-2</c:v>
                </c:pt>
                <c:pt idx="42602">
                  <c:v>9.6000000000000002E-2</c:v>
                </c:pt>
                <c:pt idx="42603">
                  <c:v>4.8387096774193498E-2</c:v>
                </c:pt>
                <c:pt idx="42604">
                  <c:v>2.25563909774435E-2</c:v>
                </c:pt>
                <c:pt idx="42605">
                  <c:v>3.3962264150943298E-2</c:v>
                </c:pt>
                <c:pt idx="42606">
                  <c:v>2.5830258302583099E-2</c:v>
                </c:pt>
                <c:pt idx="42607">
                  <c:v>2.4561403508771999E-2</c:v>
                </c:pt>
                <c:pt idx="42608">
                  <c:v>3.1578947368421102E-2</c:v>
                </c:pt>
                <c:pt idx="42609">
                  <c:v>-1.14942528735633E-2</c:v>
                </c:pt>
                <c:pt idx="42610">
                  <c:v>-4.8780487804878002E-2</c:v>
                </c:pt>
                <c:pt idx="42611">
                  <c:v>1.2244897959183499E-2</c:v>
                </c:pt>
                <c:pt idx="42612">
                  <c:v>5.0420168067226899E-2</c:v>
                </c:pt>
                <c:pt idx="42613">
                  <c:v>2.32558139534884E-2</c:v>
                </c:pt>
                <c:pt idx="42614">
                  <c:v>0.05</c:v>
                </c:pt>
                <c:pt idx="42615">
                  <c:v>7.3170731707317097E-2</c:v>
                </c:pt>
                <c:pt idx="42616">
                  <c:v>0.10188679245283</c:v>
                </c:pt>
                <c:pt idx="42617">
                  <c:v>7.5187969924812095E-2</c:v>
                </c:pt>
                <c:pt idx="42618">
                  <c:v>4.0293040293040303E-2</c:v>
                </c:pt>
                <c:pt idx="42619">
                  <c:v>8.9041095890410801E-2</c:v>
                </c:pt>
                <c:pt idx="42620">
                  <c:v>0.28286852589641398</c:v>
                </c:pt>
                <c:pt idx="42621">
                  <c:v>0.24232081911262801</c:v>
                </c:pt>
                <c:pt idx="42622">
                  <c:v>0.236363636363636</c:v>
                </c:pt>
                <c:pt idx="42623">
                  <c:v>0.224334600760456</c:v>
                </c:pt>
                <c:pt idx="42624">
                  <c:v>0.27200000000000002</c:v>
                </c:pt>
                <c:pt idx="42625">
                  <c:v>0.27426160337552702</c:v>
                </c:pt>
                <c:pt idx="42626">
                  <c:v>0.28634361233480099</c:v>
                </c:pt>
                <c:pt idx="42627">
                  <c:v>0.26748971193415599</c:v>
                </c:pt>
                <c:pt idx="42628">
                  <c:v>0.39361702127659498</c:v>
                </c:pt>
                <c:pt idx="42629">
                  <c:v>0.31979695431471999</c:v>
                </c:pt>
                <c:pt idx="42630">
                  <c:v>0.34328358208955201</c:v>
                </c:pt>
                <c:pt idx="42631">
                  <c:v>0.33990147783251201</c:v>
                </c:pt>
                <c:pt idx="42632">
                  <c:v>0.39999999999999902</c:v>
                </c:pt>
                <c:pt idx="42633">
                  <c:v>0.375</c:v>
                </c:pt>
                <c:pt idx="42634">
                  <c:v>0.354545454545454</c:v>
                </c:pt>
                <c:pt idx="42635">
                  <c:v>-4.3041606886657898E-3</c:v>
                </c:pt>
                <c:pt idx="42636">
                  <c:v>-5.0933786078097799E-3</c:v>
                </c:pt>
                <c:pt idx="42637">
                  <c:v>-5.5658627087198298E-3</c:v>
                </c:pt>
                <c:pt idx="42638">
                  <c:v>-5.4644808743169399E-3</c:v>
                </c:pt>
                <c:pt idx="42639">
                  <c:v>1.32158590308371E-2</c:v>
                </c:pt>
                <c:pt idx="42640">
                  <c:v>-6.74157303370792E-3</c:v>
                </c:pt>
                <c:pt idx="42641">
                  <c:v>-7.6335877862594402E-3</c:v>
                </c:pt>
                <c:pt idx="42642">
                  <c:v>-7.5566750629722998E-3</c:v>
                </c:pt>
                <c:pt idx="42643">
                  <c:v>-8.5959885386819295E-3</c:v>
                </c:pt>
                <c:pt idx="42644">
                  <c:v>-8.3565459610028796E-3</c:v>
                </c:pt>
                <c:pt idx="42645">
                  <c:v>1.47058823529411E-2</c:v>
                </c:pt>
                <c:pt idx="42646">
                  <c:v>6.8965517241379396E-3</c:v>
                </c:pt>
                <c:pt idx="42647">
                  <c:v>0</c:v>
                </c:pt>
                <c:pt idx="42648">
                  <c:v>0</c:v>
                </c:pt>
                <c:pt idx="42649">
                  <c:v>4.4554455445544497E-2</c:v>
                </c:pt>
                <c:pt idx="42650">
                  <c:v>2.4937655860348602E-3</c:v>
                </c:pt>
                <c:pt idx="42651">
                  <c:v>2.4449877750611902E-3</c:v>
                </c:pt>
                <c:pt idx="42652">
                  <c:v>2.37529691211402E-3</c:v>
                </c:pt>
                <c:pt idx="42653">
                  <c:v>1.03092783505154E-2</c:v>
                </c:pt>
                <c:pt idx="42654">
                  <c:v>5.2083333333332498E-3</c:v>
                </c:pt>
                <c:pt idx="42655">
                  <c:v>5.7471264367816499E-3</c:v>
                </c:pt>
                <c:pt idx="42656">
                  <c:v>-2.9673590504450901E-3</c:v>
                </c:pt>
                <c:pt idx="42657">
                  <c:v>-2.9673590504450901E-3</c:v>
                </c:pt>
                <c:pt idx="42658">
                  <c:v>-3.0030030030030398E-3</c:v>
                </c:pt>
                <c:pt idx="42659">
                  <c:v>1.4662756598240401E-2</c:v>
                </c:pt>
                <c:pt idx="42660">
                  <c:v>-0.10752688172043</c:v>
                </c:pt>
                <c:pt idx="42661">
                  <c:v>7.5144508670520194E-2</c:v>
                </c:pt>
                <c:pt idx="42662">
                  <c:v>-2.8169014084507E-3</c:v>
                </c:pt>
                <c:pt idx="42663">
                  <c:v>0.111675126903553</c:v>
                </c:pt>
                <c:pt idx="42664">
                  <c:v>0.124010554089709</c:v>
                </c:pt>
                <c:pt idx="42665">
                  <c:v>0.19680851063829699</c:v>
                </c:pt>
                <c:pt idx="42666">
                  <c:v>0.20555555555555499</c:v>
                </c:pt>
                <c:pt idx="42667">
                  <c:v>0.18378378378378299</c:v>
                </c:pt>
                <c:pt idx="42668">
                  <c:v>0.16713881019829999</c:v>
                </c:pt>
                <c:pt idx="42669">
                  <c:v>0.17101449275362299</c:v>
                </c:pt>
                <c:pt idx="42670">
                  <c:v>0.16184971098265799</c:v>
                </c:pt>
                <c:pt idx="42671">
                  <c:v>0.19061583577712601</c:v>
                </c:pt>
                <c:pt idx="42672">
                  <c:v>0.19999999999999901</c:v>
                </c:pt>
                <c:pt idx="42673">
                  <c:v>0.20253164556962</c:v>
                </c:pt>
                <c:pt idx="42674">
                  <c:v>0.15850144092219001</c:v>
                </c:pt>
                <c:pt idx="42675">
                  <c:v>0.15759312320916799</c:v>
                </c:pt>
                <c:pt idx="42676">
                  <c:v>0.183544303797468</c:v>
                </c:pt>
                <c:pt idx="42677">
                  <c:v>0.17261904761904701</c:v>
                </c:pt>
                <c:pt idx="42678">
                  <c:v>0</c:v>
                </c:pt>
                <c:pt idx="42679">
                  <c:v>0</c:v>
                </c:pt>
                <c:pt idx="42680">
                  <c:v>0</c:v>
                </c:pt>
                <c:pt idx="42681">
                  <c:v>0</c:v>
                </c:pt>
                <c:pt idx="42682">
                  <c:v>0</c:v>
                </c:pt>
                <c:pt idx="42683">
                  <c:v>0</c:v>
                </c:pt>
                <c:pt idx="42684">
                  <c:v>-8.7565674255691804E-3</c:v>
                </c:pt>
                <c:pt idx="42685">
                  <c:v>-5.5248618784531304E-3</c:v>
                </c:pt>
                <c:pt idx="42686">
                  <c:v>-5.4446460980035402E-3</c:v>
                </c:pt>
                <c:pt idx="42687">
                  <c:v>-5.2816901408450703E-2</c:v>
                </c:pt>
                <c:pt idx="42688">
                  <c:v>-6.3604240282685506E-2</c:v>
                </c:pt>
                <c:pt idx="42689">
                  <c:v>-3.4220532319391497E-2</c:v>
                </c:pt>
                <c:pt idx="42690">
                  <c:v>-3.6144578313252997E-2</c:v>
                </c:pt>
                <c:pt idx="42691">
                  <c:v>-4.3478260869565098E-2</c:v>
                </c:pt>
                <c:pt idx="42692">
                  <c:v>-0.05</c:v>
                </c:pt>
                <c:pt idx="42693">
                  <c:v>-2.3376623376623201E-2</c:v>
                </c:pt>
                <c:pt idx="42694">
                  <c:v>-4.7872340425531901E-2</c:v>
                </c:pt>
                <c:pt idx="42695">
                  <c:v>-5.4545454545454397E-2</c:v>
                </c:pt>
                <c:pt idx="42696">
                  <c:v>-0.11764705882352899</c:v>
                </c:pt>
                <c:pt idx="42697">
                  <c:v>-0.12765957446808501</c:v>
                </c:pt>
                <c:pt idx="42698">
                  <c:v>-0.11612903225806399</c:v>
                </c:pt>
                <c:pt idx="42699">
                  <c:v>-0.16293929712460001</c:v>
                </c:pt>
                <c:pt idx="42700">
                  <c:v>-0.161904761904762</c:v>
                </c:pt>
                <c:pt idx="42701">
                  <c:v>-0.18545454545454501</c:v>
                </c:pt>
                <c:pt idx="42702">
                  <c:v>-0.214285714285714</c:v>
                </c:pt>
                <c:pt idx="42703">
                  <c:v>-0.19852941176470501</c:v>
                </c:pt>
                <c:pt idx="42704">
                  <c:v>-0.23076923076923</c:v>
                </c:pt>
                <c:pt idx="42705">
                  <c:v>-0.19391634980988501</c:v>
                </c:pt>
                <c:pt idx="42706">
                  <c:v>-0.2109375</c:v>
                </c:pt>
                <c:pt idx="42707">
                  <c:v>-0.169811320754716</c:v>
                </c:pt>
                <c:pt idx="42708">
                  <c:v>-0.190140845070422</c:v>
                </c:pt>
                <c:pt idx="42709">
                  <c:v>-0.209302325581395</c:v>
                </c:pt>
                <c:pt idx="42710">
                  <c:v>-0.373584905660377</c:v>
                </c:pt>
                <c:pt idx="42711">
                  <c:v>-0.32142857142857101</c:v>
                </c:pt>
                <c:pt idx="42712">
                  <c:v>-0.33576642335766399</c:v>
                </c:pt>
                <c:pt idx="42713">
                  <c:v>-0.30463576158940397</c:v>
                </c:pt>
                <c:pt idx="42714">
                  <c:v>-0.29568106312292303</c:v>
                </c:pt>
                <c:pt idx="42715">
                  <c:v>-0.27554179566563403</c:v>
                </c:pt>
                <c:pt idx="42716">
                  <c:v>-0.41874999999999901</c:v>
                </c:pt>
                <c:pt idx="42717">
                  <c:v>-0.41324921135646597</c:v>
                </c:pt>
                <c:pt idx="42718">
                  <c:v>-0.41324921135646597</c:v>
                </c:pt>
                <c:pt idx="42719">
                  <c:v>-0.33503836317135499</c:v>
                </c:pt>
                <c:pt idx="42720">
                  <c:v>-0.35890410958904101</c:v>
                </c:pt>
                <c:pt idx="42721">
                  <c:v>-0.33516483516483497</c:v>
                </c:pt>
                <c:pt idx="42722">
                  <c:v>-0.32808398950131201</c:v>
                </c:pt>
                <c:pt idx="42723">
                  <c:v>-0.352112676056338</c:v>
                </c:pt>
                <c:pt idx="42724">
                  <c:v>-0.34818941504178202</c:v>
                </c:pt>
                <c:pt idx="42725">
                  <c:v>-0.35955056179775202</c:v>
                </c:pt>
                <c:pt idx="42726">
                  <c:v>0</c:v>
                </c:pt>
                <c:pt idx="42727">
                  <c:v>0</c:v>
                </c:pt>
                <c:pt idx="42728">
                  <c:v>0</c:v>
                </c:pt>
                <c:pt idx="42729">
                  <c:v>0</c:v>
                </c:pt>
                <c:pt idx="42730">
                  <c:v>1.6885553470919301E-2</c:v>
                </c:pt>
                <c:pt idx="42731">
                  <c:v>1.16279069767442E-2</c:v>
                </c:pt>
                <c:pt idx="42732">
                  <c:v>2.7522935779816501E-2</c:v>
                </c:pt>
                <c:pt idx="42733">
                  <c:v>1.0948905109489E-2</c:v>
                </c:pt>
                <c:pt idx="42734">
                  <c:v>1.07142857142856E-2</c:v>
                </c:pt>
                <c:pt idx="42735">
                  <c:v>1.09090909090909E-2</c:v>
                </c:pt>
                <c:pt idx="42736">
                  <c:v>1.07142857142856E-2</c:v>
                </c:pt>
                <c:pt idx="42737">
                  <c:v>-5.2356020942407799E-3</c:v>
                </c:pt>
                <c:pt idx="42738">
                  <c:v>0</c:v>
                </c:pt>
                <c:pt idx="42739">
                  <c:v>0</c:v>
                </c:pt>
                <c:pt idx="42740">
                  <c:v>0</c:v>
                </c:pt>
                <c:pt idx="42741">
                  <c:v>0</c:v>
                </c:pt>
                <c:pt idx="42742">
                  <c:v>-3.18471337579617E-2</c:v>
                </c:pt>
                <c:pt idx="42743">
                  <c:v>-3.0674846625766899E-2</c:v>
                </c:pt>
                <c:pt idx="42744">
                  <c:v>-2.52100840336133E-2</c:v>
                </c:pt>
                <c:pt idx="42745">
                  <c:v>-4.2424242424242399E-2</c:v>
                </c:pt>
                <c:pt idx="42746">
                  <c:v>-4.9645390070921898E-2</c:v>
                </c:pt>
                <c:pt idx="42747">
                  <c:v>-5.0847457627118703E-2</c:v>
                </c:pt>
                <c:pt idx="42748">
                  <c:v>-4.8498845265589001E-2</c:v>
                </c:pt>
                <c:pt idx="42749">
                  <c:v>-5.5555555555555497E-2</c:v>
                </c:pt>
                <c:pt idx="42750">
                  <c:v>-3.4324942791762E-2</c:v>
                </c:pt>
                <c:pt idx="42751">
                  <c:v>6.6518847006651304E-3</c:v>
                </c:pt>
                <c:pt idx="42752">
                  <c:v>6.6815144766148001E-3</c:v>
                </c:pt>
                <c:pt idx="42753">
                  <c:v>6.8649885583524899E-3</c:v>
                </c:pt>
                <c:pt idx="42754">
                  <c:v>-1.3100436681222599E-2</c:v>
                </c:pt>
                <c:pt idx="42755">
                  <c:v>-1.34529147982063E-2</c:v>
                </c:pt>
                <c:pt idx="42756">
                  <c:v>1.4423076923076801E-2</c:v>
                </c:pt>
                <c:pt idx="42757">
                  <c:v>1.43540669856458E-2</c:v>
                </c:pt>
                <c:pt idx="42758">
                  <c:v>2.11764705882353E-2</c:v>
                </c:pt>
                <c:pt idx="42759">
                  <c:v>1.45631067961164E-2</c:v>
                </c:pt>
                <c:pt idx="42760">
                  <c:v>2.11764705882353E-2</c:v>
                </c:pt>
                <c:pt idx="42761">
                  <c:v>0</c:v>
                </c:pt>
                <c:pt idx="42762">
                  <c:v>0</c:v>
                </c:pt>
                <c:pt idx="42763">
                  <c:v>7.5566750629722998E-3</c:v>
                </c:pt>
                <c:pt idx="42764">
                  <c:v>4.91803278688525E-2</c:v>
                </c:pt>
                <c:pt idx="42765">
                  <c:v>4.8951048951048903E-2</c:v>
                </c:pt>
                <c:pt idx="42766">
                  <c:v>4.6979865771812103E-2</c:v>
                </c:pt>
                <c:pt idx="42767">
                  <c:v>5.2109181141439101E-2</c:v>
                </c:pt>
                <c:pt idx="42768">
                  <c:v>5.37084398976981E-2</c:v>
                </c:pt>
                <c:pt idx="42769">
                  <c:v>5.3435114503816702E-2</c:v>
                </c:pt>
                <c:pt idx="42770">
                  <c:v>3.14136125654449E-2</c:v>
                </c:pt>
                <c:pt idx="42771">
                  <c:v>2.87081339712917E-2</c:v>
                </c:pt>
                <c:pt idx="42772">
                  <c:v>2.7272727272727299E-2</c:v>
                </c:pt>
                <c:pt idx="42773">
                  <c:v>2.7777777777777599E-2</c:v>
                </c:pt>
                <c:pt idx="42774">
                  <c:v>4.1284403669724801E-2</c:v>
                </c:pt>
                <c:pt idx="42775">
                  <c:v>4.0178571428571397E-2</c:v>
                </c:pt>
                <c:pt idx="42776">
                  <c:v>7.1942446043165003E-3</c:v>
                </c:pt>
                <c:pt idx="42777">
                  <c:v>-3.6496350364963501E-2</c:v>
                </c:pt>
                <c:pt idx="42778">
                  <c:v>-6.80272108843538E-3</c:v>
                </c:pt>
                <c:pt idx="42779">
                  <c:v>8.4985835694051295E-3</c:v>
                </c:pt>
                <c:pt idx="42780">
                  <c:v>8.4985835694051295E-3</c:v>
                </c:pt>
                <c:pt idx="42781">
                  <c:v>9.2024539877299995E-3</c:v>
                </c:pt>
                <c:pt idx="42782">
                  <c:v>1.07142857142856E-2</c:v>
                </c:pt>
                <c:pt idx="42783">
                  <c:v>1.81086519114688E-2</c:v>
                </c:pt>
                <c:pt idx="42784">
                  <c:v>-1.1406844106463801E-2</c:v>
                </c:pt>
                <c:pt idx="42785">
                  <c:v>-1.14942528735633E-2</c:v>
                </c:pt>
                <c:pt idx="42786">
                  <c:v>0.04</c:v>
                </c:pt>
                <c:pt idx="42787">
                  <c:v>4.4315992292870802E-2</c:v>
                </c:pt>
                <c:pt idx="42788">
                  <c:v>2.78884462151394E-2</c:v>
                </c:pt>
                <c:pt idx="42789">
                  <c:v>3.3932135728542902E-2</c:v>
                </c:pt>
                <c:pt idx="42790">
                  <c:v>3.3009708737863998E-2</c:v>
                </c:pt>
                <c:pt idx="42791">
                  <c:v>4.68431771894093E-2</c:v>
                </c:pt>
                <c:pt idx="42792">
                  <c:v>9.4420600858368994E-2</c:v>
                </c:pt>
                <c:pt idx="42793">
                  <c:v>0.107317073170731</c:v>
                </c:pt>
                <c:pt idx="42794">
                  <c:v>0.108374384236453</c:v>
                </c:pt>
                <c:pt idx="42795">
                  <c:v>0.122222222222222</c:v>
                </c:pt>
                <c:pt idx="42796">
                  <c:v>5.9125964010282799E-2</c:v>
                </c:pt>
                <c:pt idx="42797">
                  <c:v>8.16901408450703E-2</c:v>
                </c:pt>
                <c:pt idx="42798">
                  <c:v>0.105740181268882</c:v>
                </c:pt>
                <c:pt idx="42799">
                  <c:v>0.10106382978723299</c:v>
                </c:pt>
                <c:pt idx="42800">
                  <c:v>5.7071960297766698E-2</c:v>
                </c:pt>
                <c:pt idx="42801">
                  <c:v>5.5155875299760203E-2</c:v>
                </c:pt>
                <c:pt idx="42802">
                  <c:v>4.7393364928909998E-2</c:v>
                </c:pt>
                <c:pt idx="42803">
                  <c:v>5.5555555555555497E-2</c:v>
                </c:pt>
                <c:pt idx="42804">
                  <c:v>5.9171597633136098E-2</c:v>
                </c:pt>
                <c:pt idx="42805">
                  <c:v>0.131086142322097</c:v>
                </c:pt>
                <c:pt idx="42806">
                  <c:v>0.11913357400721999</c:v>
                </c:pt>
                <c:pt idx="42807">
                  <c:v>2.0547945205479499E-2</c:v>
                </c:pt>
                <c:pt idx="42808">
                  <c:v>1.04529616724737E-2</c:v>
                </c:pt>
                <c:pt idx="42809">
                  <c:v>1.06761565836299E-2</c:v>
                </c:pt>
                <c:pt idx="42810">
                  <c:v>1.14942528735633E-2</c:v>
                </c:pt>
                <c:pt idx="42811">
                  <c:v>0.17220543806646499</c:v>
                </c:pt>
                <c:pt idx="42812">
                  <c:v>0.14285714285714199</c:v>
                </c:pt>
                <c:pt idx="42813">
                  <c:v>8.4507042253521195E-2</c:v>
                </c:pt>
                <c:pt idx="42814">
                  <c:v>9.1525423728813393E-2</c:v>
                </c:pt>
                <c:pt idx="42815">
                  <c:v>9.1525423728813393E-2</c:v>
                </c:pt>
                <c:pt idx="42816">
                  <c:v>9.6085409252668993E-2</c:v>
                </c:pt>
                <c:pt idx="42817">
                  <c:v>0.10416666666666601</c:v>
                </c:pt>
                <c:pt idx="42818">
                  <c:v>9.6774193548386997E-2</c:v>
                </c:pt>
                <c:pt idx="42819">
                  <c:v>0.134948096885813</c:v>
                </c:pt>
                <c:pt idx="42820">
                  <c:v>0.138790035587188</c:v>
                </c:pt>
                <c:pt idx="42821">
                  <c:v>0.28915662650602397</c:v>
                </c:pt>
                <c:pt idx="42822">
                  <c:v>0.27586206896551702</c:v>
                </c:pt>
                <c:pt idx="42823">
                  <c:v>0.309677419354838</c:v>
                </c:pt>
                <c:pt idx="42824">
                  <c:v>0.32484076433121001</c:v>
                </c:pt>
                <c:pt idx="42825">
                  <c:v>0.329113924050632</c:v>
                </c:pt>
                <c:pt idx="42826">
                  <c:v>0.33333333333333298</c:v>
                </c:pt>
                <c:pt idx="42827">
                  <c:v>0.33333333333333298</c:v>
                </c:pt>
                <c:pt idx="42828">
                  <c:v>0.38601823708206601</c:v>
                </c:pt>
                <c:pt idx="42829">
                  <c:v>0.41935483870967699</c:v>
                </c:pt>
                <c:pt idx="42830">
                  <c:v>0.37979094076655001</c:v>
                </c:pt>
                <c:pt idx="42831">
                  <c:v>0.29710144927536197</c:v>
                </c:pt>
                <c:pt idx="42832">
                  <c:v>0.27536231884057899</c:v>
                </c:pt>
                <c:pt idx="42833">
                  <c:v>0.28113879003558701</c:v>
                </c:pt>
                <c:pt idx="42834">
                  <c:v>0.26460481099656302</c:v>
                </c:pt>
                <c:pt idx="42835">
                  <c:v>0.26829268292682901</c:v>
                </c:pt>
                <c:pt idx="42836">
                  <c:v>0.27205882352941102</c:v>
                </c:pt>
                <c:pt idx="42837">
                  <c:v>0.34027777777777701</c:v>
                </c:pt>
                <c:pt idx="42838">
                  <c:v>0.45247148288973299</c:v>
                </c:pt>
                <c:pt idx="42839">
                  <c:v>0.51094890510948898</c:v>
                </c:pt>
                <c:pt idx="42840">
                  <c:v>0.61825726141078796</c:v>
                </c:pt>
                <c:pt idx="42841">
                  <c:v>0.56776556776556697</c:v>
                </c:pt>
                <c:pt idx="42842">
                  <c:v>0.55390334572490696</c:v>
                </c:pt>
                <c:pt idx="42843">
                  <c:v>0.58088235294117596</c:v>
                </c:pt>
                <c:pt idx="42844">
                  <c:v>0.56115107913669005</c:v>
                </c:pt>
                <c:pt idx="42845">
                  <c:v>0.69037656903765598</c:v>
                </c:pt>
                <c:pt idx="42846">
                  <c:v>0.60727272727272696</c:v>
                </c:pt>
                <c:pt idx="42847">
                  <c:v>0.63309352517985595</c:v>
                </c:pt>
                <c:pt idx="42848">
                  <c:v>0.64925373134328301</c:v>
                </c:pt>
                <c:pt idx="42849">
                  <c:v>0.71548117154811697</c:v>
                </c:pt>
                <c:pt idx="42850">
                  <c:v>1.30246020260491E-2</c:v>
                </c:pt>
                <c:pt idx="42851">
                  <c:v>1.30246020260491E-2</c:v>
                </c:pt>
                <c:pt idx="42852">
                  <c:v>1.41287284144426E-2</c:v>
                </c:pt>
                <c:pt idx="42853">
                  <c:v>3.04054054054054E-2</c:v>
                </c:pt>
                <c:pt idx="42854">
                  <c:v>3.0716723549488002E-2</c:v>
                </c:pt>
                <c:pt idx="42855">
                  <c:v>-5.2539404553415504E-3</c:v>
                </c:pt>
                <c:pt idx="42856">
                  <c:v>-5.8479532163742097E-3</c:v>
                </c:pt>
                <c:pt idx="42857">
                  <c:v>1.26582278481013E-2</c:v>
                </c:pt>
                <c:pt idx="42858">
                  <c:v>0</c:v>
                </c:pt>
                <c:pt idx="42859">
                  <c:v>-5.9602649006622599E-2</c:v>
                </c:pt>
                <c:pt idx="42860">
                  <c:v>-9.6385542168674704E-2</c:v>
                </c:pt>
                <c:pt idx="42861">
                  <c:v>-8.4677419354838704E-2</c:v>
                </c:pt>
                <c:pt idx="42862">
                  <c:v>-8.7866108786610803E-2</c:v>
                </c:pt>
                <c:pt idx="42863">
                  <c:v>-8.6065573770491802E-2</c:v>
                </c:pt>
                <c:pt idx="42864">
                  <c:v>-0.14405010438413299</c:v>
                </c:pt>
                <c:pt idx="42865">
                  <c:v>-5.1948051948051903E-2</c:v>
                </c:pt>
                <c:pt idx="42866">
                  <c:v>-5.2173913043478098E-2</c:v>
                </c:pt>
                <c:pt idx="42867">
                  <c:v>-1.45631067961164E-2</c:v>
                </c:pt>
                <c:pt idx="42868">
                  <c:v>-1.45631067961164E-2</c:v>
                </c:pt>
                <c:pt idx="42869">
                  <c:v>-8.1743869209809292E-3</c:v>
                </c:pt>
                <c:pt idx="42870">
                  <c:v>-5.5248618784530398E-2</c:v>
                </c:pt>
                <c:pt idx="42871">
                  <c:v>-5.1724137931034399E-2</c:v>
                </c:pt>
                <c:pt idx="42872">
                  <c:v>-3.7037037037036903E-2</c:v>
                </c:pt>
                <c:pt idx="42873">
                  <c:v>-2.9069767441860499E-2</c:v>
                </c:pt>
                <c:pt idx="42874">
                  <c:v>-2.6041666666666699E-2</c:v>
                </c:pt>
                <c:pt idx="42875">
                  <c:v>-2.9761904761904601E-2</c:v>
                </c:pt>
                <c:pt idx="42876">
                  <c:v>-3.0120481927710701E-2</c:v>
                </c:pt>
                <c:pt idx="42877">
                  <c:v>-3.03030303030302E-2</c:v>
                </c:pt>
                <c:pt idx="42878">
                  <c:v>-3.92749244712991E-2</c:v>
                </c:pt>
                <c:pt idx="42879">
                  <c:v>-4.0498442367601098E-2</c:v>
                </c:pt>
                <c:pt idx="42880">
                  <c:v>-3.125E-2</c:v>
                </c:pt>
                <c:pt idx="42881">
                  <c:v>-2.1148036253776301E-2</c:v>
                </c:pt>
                <c:pt idx="42882">
                  <c:v>-2.8571428571428401E-2</c:v>
                </c:pt>
                <c:pt idx="42883">
                  <c:v>-2.82485875706215E-2</c:v>
                </c:pt>
                <c:pt idx="42884">
                  <c:v>-2.82485875706215E-2</c:v>
                </c:pt>
                <c:pt idx="42885">
                  <c:v>-3.3707865168539401E-2</c:v>
                </c:pt>
                <c:pt idx="42886">
                  <c:v>-3.4090909090909102E-2</c:v>
                </c:pt>
                <c:pt idx="42887">
                  <c:v>-5.37084398976981E-2</c:v>
                </c:pt>
                <c:pt idx="42888">
                  <c:v>-7.6142131979695299E-2</c:v>
                </c:pt>
                <c:pt idx="42889">
                  <c:v>-7.4792243767312902E-2</c:v>
                </c:pt>
                <c:pt idx="42890">
                  <c:v>-7.4380165289256103E-2</c:v>
                </c:pt>
                <c:pt idx="42891">
                  <c:v>-0.14124293785310699</c:v>
                </c:pt>
                <c:pt idx="42892">
                  <c:v>-0.14367816091954</c:v>
                </c:pt>
                <c:pt idx="42893">
                  <c:v>-0.14763231197771501</c:v>
                </c:pt>
                <c:pt idx="42894">
                  <c:v>-0.15044247787610601</c:v>
                </c:pt>
                <c:pt idx="42895">
                  <c:v>-0.13746630727762801</c:v>
                </c:pt>
                <c:pt idx="42896">
                  <c:v>-0.15531335149863701</c:v>
                </c:pt>
                <c:pt idx="42897">
                  <c:v>-0.162650602409638</c:v>
                </c:pt>
                <c:pt idx="42898">
                  <c:v>-0.157894736842105</c:v>
                </c:pt>
                <c:pt idx="42899">
                  <c:v>-9.8507462686567099E-2</c:v>
                </c:pt>
                <c:pt idx="42900">
                  <c:v>-0.10285714285714199</c:v>
                </c:pt>
                <c:pt idx="42901">
                  <c:v>-8.3123425692695097E-2</c:v>
                </c:pt>
                <c:pt idx="42902">
                  <c:v>-0.120603015075376</c:v>
                </c:pt>
                <c:pt idx="42903">
                  <c:v>-0.109375</c:v>
                </c:pt>
                <c:pt idx="42904">
                  <c:v>-0.133333333333333</c:v>
                </c:pt>
                <c:pt idx="42905">
                  <c:v>-0.13872832369942101</c:v>
                </c:pt>
                <c:pt idx="42906">
                  <c:v>-0.185393258426966</c:v>
                </c:pt>
                <c:pt idx="42907">
                  <c:v>-0.20496894409937799</c:v>
                </c:pt>
                <c:pt idx="42908">
                  <c:v>-0.26415094339622602</c:v>
                </c:pt>
                <c:pt idx="42909">
                  <c:v>-0.26249999999999901</c:v>
                </c:pt>
                <c:pt idx="42910">
                  <c:v>-0.27450980392156799</c:v>
                </c:pt>
                <c:pt idx="42911">
                  <c:v>-0.28338762214983698</c:v>
                </c:pt>
                <c:pt idx="42912">
                  <c:v>-0.28742514970059801</c:v>
                </c:pt>
                <c:pt idx="42913">
                  <c:v>-0.248</c:v>
                </c:pt>
                <c:pt idx="42914">
                  <c:v>-0.256198347107438</c:v>
                </c:pt>
                <c:pt idx="42915">
                  <c:v>-0.26345609065155801</c:v>
                </c:pt>
                <c:pt idx="42916">
                  <c:v>-0.269230769230769</c:v>
                </c:pt>
                <c:pt idx="42917">
                  <c:v>-0.26203208556149699</c:v>
                </c:pt>
                <c:pt idx="42918">
                  <c:v>-0.24338624338624301</c:v>
                </c:pt>
                <c:pt idx="42919">
                  <c:v>-0.25333333333333302</c:v>
                </c:pt>
                <c:pt idx="42920">
                  <c:v>-0.239294710327455</c:v>
                </c:pt>
                <c:pt idx="42921">
                  <c:v>-0.24556962025316401</c:v>
                </c:pt>
                <c:pt idx="42922">
                  <c:v>4.2674253200569697E-3</c:v>
                </c:pt>
                <c:pt idx="42923">
                  <c:v>4.6224961479199803E-3</c:v>
                </c:pt>
                <c:pt idx="42924">
                  <c:v>-1.02389078498292E-2</c:v>
                </c:pt>
                <c:pt idx="42925">
                  <c:v>0</c:v>
                </c:pt>
                <c:pt idx="42926">
                  <c:v>-5.9405940594059398E-3</c:v>
                </c:pt>
                <c:pt idx="42927">
                  <c:v>-5.8479532163742097E-3</c:v>
                </c:pt>
                <c:pt idx="42928">
                  <c:v>-6.2893081761006197E-3</c:v>
                </c:pt>
                <c:pt idx="42929">
                  <c:v>-5.9405940594059398E-3</c:v>
                </c:pt>
                <c:pt idx="42930">
                  <c:v>-5.8027079303675198E-3</c:v>
                </c:pt>
                <c:pt idx="42931">
                  <c:v>0</c:v>
                </c:pt>
                <c:pt idx="42932">
                  <c:v>0</c:v>
                </c:pt>
                <c:pt idx="42933">
                  <c:v>6.4794816414686096E-3</c:v>
                </c:pt>
                <c:pt idx="42934">
                  <c:v>4.3689320388349398E-2</c:v>
                </c:pt>
                <c:pt idx="42935">
                  <c:v>-7.5566750629722998E-3</c:v>
                </c:pt>
                <c:pt idx="42936">
                  <c:v>-7.0588235294117797E-3</c:v>
                </c:pt>
                <c:pt idx="42937">
                  <c:v>-7.8740157480314803E-3</c:v>
                </c:pt>
                <c:pt idx="42938">
                  <c:v>4.91803278688525E-2</c:v>
                </c:pt>
                <c:pt idx="42939">
                  <c:v>4.9723756906077297E-2</c:v>
                </c:pt>
                <c:pt idx="42940">
                  <c:v>8.6956521739129898E-3</c:v>
                </c:pt>
                <c:pt idx="42941">
                  <c:v>1.09890109890109E-2</c:v>
                </c:pt>
                <c:pt idx="42942">
                  <c:v>2.0270270270270101E-2</c:v>
                </c:pt>
                <c:pt idx="42943">
                  <c:v>3.0100334448160501E-2</c:v>
                </c:pt>
                <c:pt idx="42944">
                  <c:v>0</c:v>
                </c:pt>
                <c:pt idx="42945">
                  <c:v>-9.4043887147334804E-3</c:v>
                </c:pt>
                <c:pt idx="42946">
                  <c:v>-9.3457943925232493E-3</c:v>
                </c:pt>
                <c:pt idx="42947">
                  <c:v>-3.1152647975076701E-3</c:v>
                </c:pt>
                <c:pt idx="42948">
                  <c:v>-3.1347962382444099E-3</c:v>
                </c:pt>
                <c:pt idx="42949">
                  <c:v>1.2345679012345699E-2</c:v>
                </c:pt>
                <c:pt idx="42950">
                  <c:v>1.28205128205127E-2</c:v>
                </c:pt>
                <c:pt idx="42951">
                  <c:v>3.3846153846153797E-2</c:v>
                </c:pt>
                <c:pt idx="42952">
                  <c:v>3.6789297658862803E-2</c:v>
                </c:pt>
                <c:pt idx="42953">
                  <c:v>-3.1948881789136598E-3</c:v>
                </c:pt>
                <c:pt idx="42954">
                  <c:v>-3.7453183520599299E-3</c:v>
                </c:pt>
                <c:pt idx="42955">
                  <c:v>5.96491228070175E-2</c:v>
                </c:pt>
                <c:pt idx="42956">
                  <c:v>6.1818181818181703E-2</c:v>
                </c:pt>
                <c:pt idx="42957">
                  <c:v>-3.6363636363636498E-3</c:v>
                </c:pt>
                <c:pt idx="42958">
                  <c:v>-3.8022813688212099E-3</c:v>
                </c:pt>
                <c:pt idx="42959">
                  <c:v>8.2644628099173192E-3</c:v>
                </c:pt>
                <c:pt idx="42960">
                  <c:v>7.3529411764705604E-3</c:v>
                </c:pt>
                <c:pt idx="42961">
                  <c:v>0.13297872340425501</c:v>
                </c:pt>
                <c:pt idx="42962">
                  <c:v>7.6923076923076802E-2</c:v>
                </c:pt>
                <c:pt idx="42963">
                  <c:v>8.7087087087086998E-2</c:v>
                </c:pt>
                <c:pt idx="42964">
                  <c:v>8.7613293051359495E-2</c:v>
                </c:pt>
                <c:pt idx="42965">
                  <c:v>8.5545722713864195E-2</c:v>
                </c:pt>
                <c:pt idx="42966">
                  <c:v>9.3851132686084193E-2</c:v>
                </c:pt>
                <c:pt idx="42967">
                  <c:v>9.7643097643097698E-2</c:v>
                </c:pt>
                <c:pt idx="42968">
                  <c:v>0.107011070110701</c:v>
                </c:pt>
                <c:pt idx="42969">
                  <c:v>0.17090909090909001</c:v>
                </c:pt>
                <c:pt idx="42970">
                  <c:v>0.16666666666666599</c:v>
                </c:pt>
                <c:pt idx="42971">
                  <c:v>0.19702602230483199</c:v>
                </c:pt>
                <c:pt idx="42972">
                  <c:v>0.21115537848605501</c:v>
                </c:pt>
                <c:pt idx="42973">
                  <c:v>0.265625</c:v>
                </c:pt>
                <c:pt idx="42974">
                  <c:v>0.35051546391752503</c:v>
                </c:pt>
                <c:pt idx="42975">
                  <c:v>0.53072625698324005</c:v>
                </c:pt>
                <c:pt idx="42976">
                  <c:v>0.45454545454545398</c:v>
                </c:pt>
                <c:pt idx="42977">
                  <c:v>0.47738693467336601</c:v>
                </c:pt>
                <c:pt idx="42978">
                  <c:v>0.480392156862745</c:v>
                </c:pt>
                <c:pt idx="42979">
                  <c:v>0.629955947136563</c:v>
                </c:pt>
                <c:pt idx="42980">
                  <c:v>0.60526315789473695</c:v>
                </c:pt>
                <c:pt idx="42981">
                  <c:v>0.67647058823529405</c:v>
                </c:pt>
                <c:pt idx="42982">
                  <c:v>0.67961165048543604</c:v>
                </c:pt>
                <c:pt idx="42983">
                  <c:v>0.71144278606965095</c:v>
                </c:pt>
                <c:pt idx="42984">
                  <c:v>0.68421052631578905</c:v>
                </c:pt>
                <c:pt idx="42985">
                  <c:v>0.68627450980392102</c:v>
                </c:pt>
                <c:pt idx="42986">
                  <c:v>-8.4985835694051295E-3</c:v>
                </c:pt>
                <c:pt idx="42987">
                  <c:v>-1.00334448160535E-2</c:v>
                </c:pt>
                <c:pt idx="42988">
                  <c:v>-2.0270270270270101E-2</c:v>
                </c:pt>
                <c:pt idx="42989">
                  <c:v>-2.13523131672597E-2</c:v>
                </c:pt>
                <c:pt idx="42990">
                  <c:v>-3.3333333333333402E-2</c:v>
                </c:pt>
                <c:pt idx="42991">
                  <c:v>-3.4090909090909102E-2</c:v>
                </c:pt>
                <c:pt idx="42992">
                  <c:v>-2.3346303501945401E-2</c:v>
                </c:pt>
                <c:pt idx="42993">
                  <c:v>-2.2140221402213899E-2</c:v>
                </c:pt>
                <c:pt idx="42994">
                  <c:v>-1.81086519114688E-2</c:v>
                </c:pt>
                <c:pt idx="42995">
                  <c:v>-1.86335403726707E-2</c:v>
                </c:pt>
                <c:pt idx="42996">
                  <c:v>-1.8947368421052602E-2</c:v>
                </c:pt>
                <c:pt idx="42997">
                  <c:v>-2.46575342465753E-2</c:v>
                </c:pt>
                <c:pt idx="42998">
                  <c:v>-2.6086956521739198E-2</c:v>
                </c:pt>
                <c:pt idx="42999">
                  <c:v>-3.4090909090909102E-2</c:v>
                </c:pt>
                <c:pt idx="43000">
                  <c:v>-2.47933884297519E-2</c:v>
                </c:pt>
                <c:pt idx="43001">
                  <c:v>-2.06896551724138E-2</c:v>
                </c:pt>
                <c:pt idx="43002">
                  <c:v>-2.6086956521739198E-2</c:v>
                </c:pt>
                <c:pt idx="43003">
                  <c:v>-0.19251336898395699</c:v>
                </c:pt>
                <c:pt idx="43004">
                  <c:v>-2.1276595744680701E-2</c:v>
                </c:pt>
                <c:pt idx="43005">
                  <c:v>3.82978723404254E-2</c:v>
                </c:pt>
                <c:pt idx="43006">
                  <c:v>4.0909090909090999E-2</c:v>
                </c:pt>
                <c:pt idx="43007">
                  <c:v>4.3478260869565098E-2</c:v>
                </c:pt>
                <c:pt idx="43008">
                  <c:v>7.5949367088608E-3</c:v>
                </c:pt>
                <c:pt idx="43009">
                  <c:v>7.5187969924812503E-3</c:v>
                </c:pt>
                <c:pt idx="43010">
                  <c:v>7.9787234042553098E-2</c:v>
                </c:pt>
                <c:pt idx="43011">
                  <c:v>8.1967213114754106E-2</c:v>
                </c:pt>
                <c:pt idx="43012">
                  <c:v>8.1967213114754106E-2</c:v>
                </c:pt>
                <c:pt idx="43013">
                  <c:v>0.1</c:v>
                </c:pt>
                <c:pt idx="43014">
                  <c:v>0.19658119658119599</c:v>
                </c:pt>
                <c:pt idx="43015">
                  <c:v>0.205970149253731</c:v>
                </c:pt>
                <c:pt idx="43016">
                  <c:v>0.1875</c:v>
                </c:pt>
                <c:pt idx="43017">
                  <c:v>0.19108280254776999</c:v>
                </c:pt>
                <c:pt idx="43018">
                  <c:v>0.19999999999999901</c:v>
                </c:pt>
                <c:pt idx="43019">
                  <c:v>0.19723183391003399</c:v>
                </c:pt>
                <c:pt idx="43020">
                  <c:v>0.214285714285714</c:v>
                </c:pt>
                <c:pt idx="43021">
                  <c:v>0.11854103343465</c:v>
                </c:pt>
                <c:pt idx="43022">
                  <c:v>0.13978494623655899</c:v>
                </c:pt>
                <c:pt idx="43023">
                  <c:v>3.0100334448160501E-2</c:v>
                </c:pt>
                <c:pt idx="43024">
                  <c:v>-2.8391167192429002E-2</c:v>
                </c:pt>
                <c:pt idx="43025">
                  <c:v>-3.9215686274509803E-2</c:v>
                </c:pt>
                <c:pt idx="43026">
                  <c:v>-4.8859934853420203E-2</c:v>
                </c:pt>
                <c:pt idx="43027">
                  <c:v>-7.7419354838709598E-2</c:v>
                </c:pt>
                <c:pt idx="43028">
                  <c:v>-4.1095890410958798E-2</c:v>
                </c:pt>
                <c:pt idx="43029">
                  <c:v>5.5762081784386602E-2</c:v>
                </c:pt>
                <c:pt idx="43030">
                  <c:v>0.125</c:v>
                </c:pt>
                <c:pt idx="43031">
                  <c:v>5.4545454545454397E-2</c:v>
                </c:pt>
                <c:pt idx="43032">
                  <c:v>0.157894736842105</c:v>
                </c:pt>
                <c:pt idx="43033">
                  <c:v>1.6949152542372801E-2</c:v>
                </c:pt>
                <c:pt idx="43034">
                  <c:v>0.164835164835164</c:v>
                </c:pt>
                <c:pt idx="43035">
                  <c:v>0.14594594594594601</c:v>
                </c:pt>
                <c:pt idx="43036">
                  <c:v>0.204545454545454</c:v>
                </c:pt>
                <c:pt idx="43037">
                  <c:v>0.189873417721518</c:v>
                </c:pt>
                <c:pt idx="43038">
                  <c:v>0.30120481927710802</c:v>
                </c:pt>
                <c:pt idx="43039">
                  <c:v>0.26315789473684198</c:v>
                </c:pt>
                <c:pt idx="43040">
                  <c:v>0.27472527472527403</c:v>
                </c:pt>
                <c:pt idx="43041">
                  <c:v>0</c:v>
                </c:pt>
                <c:pt idx="43042">
                  <c:v>0</c:v>
                </c:pt>
                <c:pt idx="43043">
                  <c:v>0</c:v>
                </c:pt>
                <c:pt idx="43044">
                  <c:v>0</c:v>
                </c:pt>
                <c:pt idx="43045">
                  <c:v>0</c:v>
                </c:pt>
                <c:pt idx="43046">
                  <c:v>-2.32558139534884E-2</c:v>
                </c:pt>
                <c:pt idx="43047">
                  <c:v>-8.8838268792710701E-2</c:v>
                </c:pt>
                <c:pt idx="43048">
                  <c:v>-7.9429735234215898E-2</c:v>
                </c:pt>
                <c:pt idx="43049">
                  <c:v>-2.8037383177569899E-2</c:v>
                </c:pt>
                <c:pt idx="43050">
                  <c:v>0</c:v>
                </c:pt>
                <c:pt idx="43051">
                  <c:v>0</c:v>
                </c:pt>
                <c:pt idx="43052">
                  <c:v>0</c:v>
                </c:pt>
                <c:pt idx="43053">
                  <c:v>-5.0602409638554197E-2</c:v>
                </c:pt>
                <c:pt idx="43054">
                  <c:v>-5.2109181141439101E-2</c:v>
                </c:pt>
                <c:pt idx="43055">
                  <c:v>-4.8054919908466699E-2</c:v>
                </c:pt>
                <c:pt idx="43056">
                  <c:v>-5.0847457627118703E-2</c:v>
                </c:pt>
                <c:pt idx="43057">
                  <c:v>-4.7619047619047603E-2</c:v>
                </c:pt>
                <c:pt idx="43058">
                  <c:v>-5.4545454545454397E-2</c:v>
                </c:pt>
                <c:pt idx="43059">
                  <c:v>-7.0866141732283505E-2</c:v>
                </c:pt>
                <c:pt idx="43060">
                  <c:v>-6.4171122994652399E-2</c:v>
                </c:pt>
                <c:pt idx="43061">
                  <c:v>-6.5217391304347894E-2</c:v>
                </c:pt>
                <c:pt idx="43062">
                  <c:v>-7.3170731707317097E-2</c:v>
                </c:pt>
                <c:pt idx="43063">
                  <c:v>-6.7039106145251298E-2</c:v>
                </c:pt>
                <c:pt idx="43064">
                  <c:v>-6.5934065934065894E-2</c:v>
                </c:pt>
                <c:pt idx="43065">
                  <c:v>-5.2924791086351002E-2</c:v>
                </c:pt>
                <c:pt idx="43066">
                  <c:v>-2.8089887640449299E-2</c:v>
                </c:pt>
                <c:pt idx="43067">
                  <c:v>-5.2054794520547801E-2</c:v>
                </c:pt>
                <c:pt idx="43068">
                  <c:v>-5.2341597796143197E-2</c:v>
                </c:pt>
                <c:pt idx="43069">
                  <c:v>-6.1111111111111102E-2</c:v>
                </c:pt>
                <c:pt idx="43070">
                  <c:v>-6.25E-2</c:v>
                </c:pt>
                <c:pt idx="43071">
                  <c:v>-5.7057057057056902E-2</c:v>
                </c:pt>
                <c:pt idx="43072">
                  <c:v>-5.8461538461538502E-2</c:v>
                </c:pt>
                <c:pt idx="43073">
                  <c:v>-6.0702875399360999E-2</c:v>
                </c:pt>
                <c:pt idx="43074">
                  <c:v>-7.0512820512820401E-2</c:v>
                </c:pt>
                <c:pt idx="43075">
                  <c:v>-7.5862068965517102E-2</c:v>
                </c:pt>
                <c:pt idx="43076">
                  <c:v>-7.0512820512820401E-2</c:v>
                </c:pt>
                <c:pt idx="43077">
                  <c:v>-6.3973063973064001E-2</c:v>
                </c:pt>
                <c:pt idx="43078">
                  <c:v>-7.1161048689138501E-2</c:v>
                </c:pt>
                <c:pt idx="43079">
                  <c:v>-6.5292096219931206E-2</c:v>
                </c:pt>
                <c:pt idx="43080">
                  <c:v>-6.6202090592334395E-2</c:v>
                </c:pt>
                <c:pt idx="43081">
                  <c:v>-3.7878787878787797E-2</c:v>
                </c:pt>
                <c:pt idx="43082">
                  <c:v>-5.2208835341365403E-2</c:v>
                </c:pt>
                <c:pt idx="43083">
                  <c:v>-4.0322580645161199E-2</c:v>
                </c:pt>
                <c:pt idx="43084">
                  <c:v>-4.7619047619047603E-2</c:v>
                </c:pt>
                <c:pt idx="43085">
                  <c:v>-3.8596491228069997E-2</c:v>
                </c:pt>
                <c:pt idx="43086">
                  <c:v>-3.8869257950529999E-2</c:v>
                </c:pt>
                <c:pt idx="43087">
                  <c:v>-7.8125E-3</c:v>
                </c:pt>
                <c:pt idx="43088">
                  <c:v>-1.73010380622837E-2</c:v>
                </c:pt>
                <c:pt idx="43089">
                  <c:v>1.33333333333334E-2</c:v>
                </c:pt>
                <c:pt idx="43090">
                  <c:v>1.4184397163120499E-2</c:v>
                </c:pt>
                <c:pt idx="43091">
                  <c:v>7.4324324324324301E-2</c:v>
                </c:pt>
                <c:pt idx="43092">
                  <c:v>0.12627986348122799</c:v>
                </c:pt>
                <c:pt idx="43093">
                  <c:v>0.45045045045045001</c:v>
                </c:pt>
                <c:pt idx="43094">
                  <c:v>0.45045045045045001</c:v>
                </c:pt>
                <c:pt idx="43095">
                  <c:v>0.32051282051281998</c:v>
                </c:pt>
                <c:pt idx="43096">
                  <c:v>0.34519572953736599</c:v>
                </c:pt>
                <c:pt idx="43097">
                  <c:v>0.38749999999999901</c:v>
                </c:pt>
                <c:pt idx="43098">
                  <c:v>0.46007604562737597</c:v>
                </c:pt>
                <c:pt idx="43099">
                  <c:v>0.48594377510040099</c:v>
                </c:pt>
                <c:pt idx="43100">
                  <c:v>0.43046357615893999</c:v>
                </c:pt>
                <c:pt idx="43101">
                  <c:v>0.46249999999999902</c:v>
                </c:pt>
                <c:pt idx="43102">
                  <c:v>0.51034482758620603</c:v>
                </c:pt>
                <c:pt idx="43103">
                  <c:v>0.53583617747440204</c:v>
                </c:pt>
                <c:pt idx="43104">
                  <c:v>0.54006968641114905</c:v>
                </c:pt>
                <c:pt idx="43105">
                  <c:v>0.60305343511450304</c:v>
                </c:pt>
                <c:pt idx="43106">
                  <c:v>0.44632768361581898</c:v>
                </c:pt>
                <c:pt idx="43107">
                  <c:v>0.46518105849582098</c:v>
                </c:pt>
                <c:pt idx="43108">
                  <c:v>0.43169398907103801</c:v>
                </c:pt>
                <c:pt idx="43109">
                  <c:v>0.40512820512820502</c:v>
                </c:pt>
                <c:pt idx="43110">
                  <c:v>0.47305389221556798</c:v>
                </c:pt>
                <c:pt idx="43111">
                  <c:v>0.52442996742671</c:v>
                </c:pt>
                <c:pt idx="43112">
                  <c:v>0.43396226415094302</c:v>
                </c:pt>
                <c:pt idx="43113">
                  <c:v>0.45303867403314901</c:v>
                </c:pt>
                <c:pt idx="43114">
                  <c:v>0.51572327044025101</c:v>
                </c:pt>
                <c:pt idx="43115">
                  <c:v>0.53594771241829997</c:v>
                </c:pt>
                <c:pt idx="43116">
                  <c:v>0.47953216374268998</c:v>
                </c:pt>
                <c:pt idx="43117">
                  <c:v>0.50931677018633503</c:v>
                </c:pt>
                <c:pt idx="43118">
                  <c:v>0.42051282051282002</c:v>
                </c:pt>
                <c:pt idx="43119">
                  <c:v>0.65109034267912702</c:v>
                </c:pt>
                <c:pt idx="43120">
                  <c:v>0.65517241379310298</c:v>
                </c:pt>
                <c:pt idx="43121">
                  <c:v>0.64779874213836397</c:v>
                </c:pt>
                <c:pt idx="43122">
                  <c:v>0</c:v>
                </c:pt>
                <c:pt idx="43123">
                  <c:v>0</c:v>
                </c:pt>
                <c:pt idx="43124">
                  <c:v>0</c:v>
                </c:pt>
                <c:pt idx="43125">
                  <c:v>1.02389078498292E-2</c:v>
                </c:pt>
                <c:pt idx="43126">
                  <c:v>1.0380622837370099E-2</c:v>
                </c:pt>
                <c:pt idx="43127">
                  <c:v>2.06896551724138E-2</c:v>
                </c:pt>
                <c:pt idx="43128">
                  <c:v>1.7421602787456501E-2</c:v>
                </c:pt>
                <c:pt idx="43129">
                  <c:v>1.7421602787456501E-2</c:v>
                </c:pt>
                <c:pt idx="43130">
                  <c:v>1.4084507042253501E-2</c:v>
                </c:pt>
                <c:pt idx="43131">
                  <c:v>2.4561403508771999E-2</c:v>
                </c:pt>
                <c:pt idx="43132">
                  <c:v>2.47349823321554E-2</c:v>
                </c:pt>
                <c:pt idx="43133">
                  <c:v>2.4561403508771999E-2</c:v>
                </c:pt>
                <c:pt idx="43134">
                  <c:v>2.32558139534884E-2</c:v>
                </c:pt>
                <c:pt idx="43135">
                  <c:v>3.9145907473309503E-2</c:v>
                </c:pt>
                <c:pt idx="43136">
                  <c:v>3.5971223021582698E-2</c:v>
                </c:pt>
                <c:pt idx="43137">
                  <c:v>4.6594982078853098E-2</c:v>
                </c:pt>
                <c:pt idx="43138">
                  <c:v>7.1969696969697003E-2</c:v>
                </c:pt>
                <c:pt idx="43139">
                  <c:v>8.8180112570356503E-2</c:v>
                </c:pt>
                <c:pt idx="43140">
                  <c:v>8.4291187739463605E-2</c:v>
                </c:pt>
                <c:pt idx="43141">
                  <c:v>0.100569259962049</c:v>
                </c:pt>
                <c:pt idx="43142">
                  <c:v>9.68992248062015E-2</c:v>
                </c:pt>
                <c:pt idx="43143">
                  <c:v>8.1168831168831196E-2</c:v>
                </c:pt>
                <c:pt idx="43144">
                  <c:v>8.6505190311418595E-2</c:v>
                </c:pt>
                <c:pt idx="43145">
                  <c:v>0.10296684118673601</c:v>
                </c:pt>
                <c:pt idx="43146">
                  <c:v>4.2674253200569697E-3</c:v>
                </c:pt>
                <c:pt idx="43147">
                  <c:v>4.2674253200569697E-3</c:v>
                </c:pt>
                <c:pt idx="43148">
                  <c:v>5.2910052910053402E-3</c:v>
                </c:pt>
                <c:pt idx="43149">
                  <c:v>1.2096774193548401E-2</c:v>
                </c:pt>
                <c:pt idx="43150">
                  <c:v>1.21951219512195E-2</c:v>
                </c:pt>
                <c:pt idx="43151">
                  <c:v>2.98210735586481E-2</c:v>
                </c:pt>
                <c:pt idx="43152">
                  <c:v>2.3904382470119501E-2</c:v>
                </c:pt>
                <c:pt idx="43153">
                  <c:v>2.2140221402213899E-2</c:v>
                </c:pt>
                <c:pt idx="43154">
                  <c:v>5.2023121387283197E-2</c:v>
                </c:pt>
                <c:pt idx="43155">
                  <c:v>6.2761506276150597E-2</c:v>
                </c:pt>
                <c:pt idx="43156">
                  <c:v>3.7499999999999999E-2</c:v>
                </c:pt>
                <c:pt idx="43157">
                  <c:v>5.3097345132743397E-2</c:v>
                </c:pt>
                <c:pt idx="43158">
                  <c:v>4.5161290322580601E-2</c:v>
                </c:pt>
                <c:pt idx="43159">
                  <c:v>5.0119331742243402E-2</c:v>
                </c:pt>
                <c:pt idx="43160">
                  <c:v>4.2857142857142899E-2</c:v>
                </c:pt>
                <c:pt idx="43161">
                  <c:v>5.0279329608938501E-2</c:v>
                </c:pt>
                <c:pt idx="43162">
                  <c:v>2.8037383177569899E-2</c:v>
                </c:pt>
                <c:pt idx="43163">
                  <c:v>2.46575342465753E-2</c:v>
                </c:pt>
                <c:pt idx="43164">
                  <c:v>-2.5495750708215099E-2</c:v>
                </c:pt>
                <c:pt idx="43165">
                  <c:v>2.31362467866322E-2</c:v>
                </c:pt>
                <c:pt idx="43166">
                  <c:v>2.31362467866322E-2</c:v>
                </c:pt>
                <c:pt idx="43167">
                  <c:v>5.6000000000000001E-2</c:v>
                </c:pt>
                <c:pt idx="43168">
                  <c:v>6.0869565217391397E-2</c:v>
                </c:pt>
                <c:pt idx="43169">
                  <c:v>6.0869565217391397E-2</c:v>
                </c:pt>
                <c:pt idx="43170">
                  <c:v>3.6144578313252997E-2</c:v>
                </c:pt>
                <c:pt idx="43171">
                  <c:v>8.0597014925373106E-2</c:v>
                </c:pt>
                <c:pt idx="43172">
                  <c:v>6.7669172932330796E-2</c:v>
                </c:pt>
                <c:pt idx="43173">
                  <c:v>6.9767441860465004E-2</c:v>
                </c:pt>
                <c:pt idx="43174">
                  <c:v>7.4257425742574296E-2</c:v>
                </c:pt>
                <c:pt idx="43175">
                  <c:v>8.6614173228346497E-2</c:v>
                </c:pt>
                <c:pt idx="43176">
                  <c:v>0.13793103448275801</c:v>
                </c:pt>
                <c:pt idx="43177">
                  <c:v>0.21008403361344499</c:v>
                </c:pt>
                <c:pt idx="43178">
                  <c:v>0.16759776536312801</c:v>
                </c:pt>
                <c:pt idx="43179">
                  <c:v>0.13043478260869501</c:v>
                </c:pt>
                <c:pt idx="43180">
                  <c:v>0.17857142857142799</c:v>
                </c:pt>
                <c:pt idx="43181">
                  <c:v>0.19230769230769201</c:v>
                </c:pt>
                <c:pt idx="43182">
                  <c:v>0.19285714285714201</c:v>
                </c:pt>
                <c:pt idx="43183">
                  <c:v>0.21630094043887099</c:v>
                </c:pt>
                <c:pt idx="43184">
                  <c:v>0.25090909090909003</c:v>
                </c:pt>
                <c:pt idx="43185">
                  <c:v>0.25090909090909003</c:v>
                </c:pt>
                <c:pt idx="43186">
                  <c:v>0.25274725274725202</c:v>
                </c:pt>
                <c:pt idx="43187">
                  <c:v>0.19999999999999901</c:v>
                </c:pt>
                <c:pt idx="43188">
                  <c:v>5.6603773584905599E-2</c:v>
                </c:pt>
                <c:pt idx="43189">
                  <c:v>0.113207547169811</c:v>
                </c:pt>
                <c:pt idx="43190">
                  <c:v>2.4193548387096701E-2</c:v>
                </c:pt>
                <c:pt idx="43191">
                  <c:v>2.4E-2</c:v>
                </c:pt>
                <c:pt idx="43192">
                  <c:v>5.8823529411764698E-2</c:v>
                </c:pt>
                <c:pt idx="43193">
                  <c:v>5.6603773584905599E-2</c:v>
                </c:pt>
                <c:pt idx="43194">
                  <c:v>5.5762081784386602E-2</c:v>
                </c:pt>
                <c:pt idx="43195">
                  <c:v>6.1728395061728399E-2</c:v>
                </c:pt>
                <c:pt idx="43196">
                  <c:v>6.1728395061728399E-2</c:v>
                </c:pt>
                <c:pt idx="43197">
                  <c:v>6.1224489795918401E-2</c:v>
                </c:pt>
                <c:pt idx="43198">
                  <c:v>-5.3571428571428603E-2</c:v>
                </c:pt>
                <c:pt idx="43199">
                  <c:v>0.21161825726141001</c:v>
                </c:pt>
                <c:pt idx="43200">
                  <c:v>2.20588235294116E-2</c:v>
                </c:pt>
                <c:pt idx="43201">
                  <c:v>2.58620689655173E-2</c:v>
                </c:pt>
                <c:pt idx="43202">
                  <c:v>0.11894273127753301</c:v>
                </c:pt>
                <c:pt idx="43203">
                  <c:v>0.12676056338028099</c:v>
                </c:pt>
                <c:pt idx="43204">
                  <c:v>-7.1999999999999995E-2</c:v>
                </c:pt>
                <c:pt idx="43205">
                  <c:v>2.9900332225913699E-2</c:v>
                </c:pt>
                <c:pt idx="43206">
                  <c:v>2.8938906752411502E-2</c:v>
                </c:pt>
                <c:pt idx="43207">
                  <c:v>-0.29644268774703503</c:v>
                </c:pt>
                <c:pt idx="43208">
                  <c:v>0</c:v>
                </c:pt>
                <c:pt idx="43209">
                  <c:v>0</c:v>
                </c:pt>
                <c:pt idx="43210">
                  <c:v>0</c:v>
                </c:pt>
                <c:pt idx="43211">
                  <c:v>0</c:v>
                </c:pt>
                <c:pt idx="43212">
                  <c:v>0</c:v>
                </c:pt>
                <c:pt idx="43213">
                  <c:v>-2.32558139534884E-2</c:v>
                </c:pt>
                <c:pt idx="43214">
                  <c:v>-8.8838268792710701E-2</c:v>
                </c:pt>
                <c:pt idx="43215">
                  <c:v>-7.9429735234215898E-2</c:v>
                </c:pt>
                <c:pt idx="43216">
                  <c:v>-2.8037383177569899E-2</c:v>
                </c:pt>
                <c:pt idx="43217">
                  <c:v>0</c:v>
                </c:pt>
                <c:pt idx="43218">
                  <c:v>0</c:v>
                </c:pt>
                <c:pt idx="43219">
                  <c:v>0</c:v>
                </c:pt>
                <c:pt idx="43220">
                  <c:v>-5.0602409638554197E-2</c:v>
                </c:pt>
                <c:pt idx="43221">
                  <c:v>-5.2109181141439101E-2</c:v>
                </c:pt>
                <c:pt idx="43222">
                  <c:v>-4.8054919908466699E-2</c:v>
                </c:pt>
                <c:pt idx="43223">
                  <c:v>-5.0847457627118703E-2</c:v>
                </c:pt>
                <c:pt idx="43224">
                  <c:v>-4.7619047619047603E-2</c:v>
                </c:pt>
                <c:pt idx="43225">
                  <c:v>-5.4545454545454397E-2</c:v>
                </c:pt>
                <c:pt idx="43226">
                  <c:v>-7.0866141732283505E-2</c:v>
                </c:pt>
                <c:pt idx="43227">
                  <c:v>-6.4171122994652399E-2</c:v>
                </c:pt>
                <c:pt idx="43228">
                  <c:v>-6.5217391304347894E-2</c:v>
                </c:pt>
                <c:pt idx="43229">
                  <c:v>-7.3170731707317097E-2</c:v>
                </c:pt>
                <c:pt idx="43230">
                  <c:v>-6.7039106145251298E-2</c:v>
                </c:pt>
                <c:pt idx="43231">
                  <c:v>-6.5934065934065894E-2</c:v>
                </c:pt>
                <c:pt idx="43232">
                  <c:v>-5.2924791086351002E-2</c:v>
                </c:pt>
                <c:pt idx="43233">
                  <c:v>-2.8089887640449299E-2</c:v>
                </c:pt>
                <c:pt idx="43234">
                  <c:v>-5.2054794520547801E-2</c:v>
                </c:pt>
                <c:pt idx="43235">
                  <c:v>-5.2341597796143197E-2</c:v>
                </c:pt>
                <c:pt idx="43236">
                  <c:v>-6.1111111111111102E-2</c:v>
                </c:pt>
                <c:pt idx="43237">
                  <c:v>-6.25E-2</c:v>
                </c:pt>
                <c:pt idx="43238">
                  <c:v>-5.7057057057056902E-2</c:v>
                </c:pt>
                <c:pt idx="43239">
                  <c:v>-5.8461538461538502E-2</c:v>
                </c:pt>
                <c:pt idx="43240">
                  <c:v>-6.0702875399360999E-2</c:v>
                </c:pt>
                <c:pt idx="43241">
                  <c:v>-7.0512820512820401E-2</c:v>
                </c:pt>
                <c:pt idx="43242">
                  <c:v>-7.5862068965517102E-2</c:v>
                </c:pt>
                <c:pt idx="43243">
                  <c:v>-7.0512820512820401E-2</c:v>
                </c:pt>
                <c:pt idx="43244">
                  <c:v>-6.3973063973064001E-2</c:v>
                </c:pt>
                <c:pt idx="43245">
                  <c:v>-7.1161048689138501E-2</c:v>
                </c:pt>
                <c:pt idx="43246">
                  <c:v>-6.5292096219931206E-2</c:v>
                </c:pt>
                <c:pt idx="43247">
                  <c:v>-6.6202090592334395E-2</c:v>
                </c:pt>
                <c:pt idx="43248">
                  <c:v>-3.7878787878787797E-2</c:v>
                </c:pt>
                <c:pt idx="43249">
                  <c:v>-5.2208835341365403E-2</c:v>
                </c:pt>
                <c:pt idx="43250">
                  <c:v>-4.0322580645161199E-2</c:v>
                </c:pt>
                <c:pt idx="43251">
                  <c:v>-4.7619047619047603E-2</c:v>
                </c:pt>
                <c:pt idx="43252">
                  <c:v>-3.8596491228069997E-2</c:v>
                </c:pt>
                <c:pt idx="43253">
                  <c:v>3.2679738562091602E-2</c:v>
                </c:pt>
                <c:pt idx="43254">
                  <c:v>8.9743589743589605E-2</c:v>
                </c:pt>
                <c:pt idx="43255">
                  <c:v>8.9743589743589605E-2</c:v>
                </c:pt>
                <c:pt idx="43256">
                  <c:v>0.109540636042402</c:v>
                </c:pt>
                <c:pt idx="43257">
                  <c:v>0.12374581939799301</c:v>
                </c:pt>
                <c:pt idx="43258">
                  <c:v>0.16498316498316501</c:v>
                </c:pt>
                <c:pt idx="43259">
                  <c:v>6.3545150501672198E-2</c:v>
                </c:pt>
                <c:pt idx="43260">
                  <c:v>6.4406779661017002E-2</c:v>
                </c:pt>
                <c:pt idx="43261">
                  <c:v>6.3973063973064001E-2</c:v>
                </c:pt>
                <c:pt idx="43262">
                  <c:v>6.81003584229391E-2</c:v>
                </c:pt>
                <c:pt idx="43263">
                  <c:v>0.14285714285714199</c:v>
                </c:pt>
                <c:pt idx="43264">
                  <c:v>0.145985401459854</c:v>
                </c:pt>
                <c:pt idx="43265">
                  <c:v>0.145985401459854</c:v>
                </c:pt>
                <c:pt idx="43266">
                  <c:v>0.145985401459854</c:v>
                </c:pt>
                <c:pt idx="43267">
                  <c:v>6.81003584229391E-2</c:v>
                </c:pt>
                <c:pt idx="43268">
                  <c:v>7.1698113207547098E-2</c:v>
                </c:pt>
                <c:pt idx="43269">
                  <c:v>4.9808429118773902E-2</c:v>
                </c:pt>
                <c:pt idx="43270">
                  <c:v>0.23030303030303001</c:v>
                </c:pt>
                <c:pt idx="43271">
                  <c:v>3.7900874635568398E-2</c:v>
                </c:pt>
                <c:pt idx="43272">
                  <c:v>4.1269841269841297E-2</c:v>
                </c:pt>
                <c:pt idx="43273">
                  <c:v>-9.1428571428571401E-2</c:v>
                </c:pt>
                <c:pt idx="43274">
                  <c:v>3.5040431266846403E-2</c:v>
                </c:pt>
                <c:pt idx="43275">
                  <c:v>5.9936908517350201E-2</c:v>
                </c:pt>
                <c:pt idx="43276">
                  <c:v>0.112</c:v>
                </c:pt>
                <c:pt idx="43277">
                  <c:v>0.13653136531365301</c:v>
                </c:pt>
                <c:pt idx="43278">
                  <c:v>0.180487804878048</c:v>
                </c:pt>
                <c:pt idx="43279">
                  <c:v>-3.6036036036036098E-2</c:v>
                </c:pt>
                <c:pt idx="43280">
                  <c:v>9.9476439790575799E-2</c:v>
                </c:pt>
                <c:pt idx="43281">
                  <c:v>6.0465116279069697E-2</c:v>
                </c:pt>
                <c:pt idx="43282">
                  <c:v>7.4509803921568502E-2</c:v>
                </c:pt>
                <c:pt idx="43283">
                  <c:v>4.9808429118773902E-2</c:v>
                </c:pt>
                <c:pt idx="43284">
                  <c:v>0.11439114391143899</c:v>
                </c:pt>
                <c:pt idx="43285">
                  <c:v>0.107806691449814</c:v>
                </c:pt>
                <c:pt idx="43286">
                  <c:v>9.92366412213741E-2</c:v>
                </c:pt>
                <c:pt idx="43287">
                  <c:v>-2.59365994236311E-2</c:v>
                </c:pt>
                <c:pt idx="43288">
                  <c:v>-2.81249999999999E-2</c:v>
                </c:pt>
                <c:pt idx="43289">
                  <c:v>-1.7274472168905899E-2</c:v>
                </c:pt>
                <c:pt idx="43290">
                  <c:v>-3.9106145251396503E-2</c:v>
                </c:pt>
                <c:pt idx="43291">
                  <c:v>-3.8961038961038801E-2</c:v>
                </c:pt>
                <c:pt idx="43292">
                  <c:v>-3.9252336448598102E-2</c:v>
                </c:pt>
                <c:pt idx="43293">
                  <c:v>-2.9702970297029702E-2</c:v>
                </c:pt>
                <c:pt idx="43294">
                  <c:v>0</c:v>
                </c:pt>
                <c:pt idx="43295">
                  <c:v>0</c:v>
                </c:pt>
                <c:pt idx="43296">
                  <c:v>0</c:v>
                </c:pt>
                <c:pt idx="43297">
                  <c:v>-4.3841336116910302E-2</c:v>
                </c:pt>
                <c:pt idx="43298">
                  <c:v>-3.8532110091743003E-2</c:v>
                </c:pt>
                <c:pt idx="43299">
                  <c:v>1.05633802816902E-2</c:v>
                </c:pt>
                <c:pt idx="43300">
                  <c:v>-3.73001776198933E-2</c:v>
                </c:pt>
                <c:pt idx="43301">
                  <c:v>-7.03125E-2</c:v>
                </c:pt>
                <c:pt idx="43302">
                  <c:v>-7.6923076923076802E-2</c:v>
                </c:pt>
                <c:pt idx="43303">
                  <c:v>-7.8947368421052599E-2</c:v>
                </c:pt>
                <c:pt idx="43304">
                  <c:v>-8.6124401913875603E-2</c:v>
                </c:pt>
                <c:pt idx="43305">
                  <c:v>-0.10404624277456601</c:v>
                </c:pt>
                <c:pt idx="43306">
                  <c:v>-0.106849315068493</c:v>
                </c:pt>
                <c:pt idx="43307">
                  <c:v>-0.114369501466275</c:v>
                </c:pt>
                <c:pt idx="43308">
                  <c:v>-0.13125000000000001</c:v>
                </c:pt>
                <c:pt idx="43309">
                  <c:v>-0.116666666666666</c:v>
                </c:pt>
                <c:pt idx="43310">
                  <c:v>-0.13714285714285701</c:v>
                </c:pt>
                <c:pt idx="43311">
                  <c:v>-0.21319796954314699</c:v>
                </c:pt>
                <c:pt idx="43312">
                  <c:v>-0.203007518796992</c:v>
                </c:pt>
                <c:pt idx="43313">
                  <c:v>-0.20610687022900701</c:v>
                </c:pt>
                <c:pt idx="43314">
                  <c:v>-0.21148825065274099</c:v>
                </c:pt>
                <c:pt idx="43315">
                  <c:v>-0.188571428571428</c:v>
                </c:pt>
                <c:pt idx="43316">
                  <c:v>-0.186440677966101</c:v>
                </c:pt>
                <c:pt idx="43317">
                  <c:v>-0.20474777448071199</c:v>
                </c:pt>
                <c:pt idx="43318">
                  <c:v>-0.20720720720720701</c:v>
                </c:pt>
                <c:pt idx="43319">
                  <c:v>-0.224755700325733</c:v>
                </c:pt>
                <c:pt idx="43320">
                  <c:v>-0.23389830508474499</c:v>
                </c:pt>
                <c:pt idx="43321">
                  <c:v>-0.20769230769230701</c:v>
                </c:pt>
                <c:pt idx="43322">
                  <c:v>-0.194244604316546</c:v>
                </c:pt>
                <c:pt idx="43323">
                  <c:v>-9.7345132743362706E-2</c:v>
                </c:pt>
                <c:pt idx="43324">
                  <c:v>-9.0909090909090801E-2</c:v>
                </c:pt>
                <c:pt idx="43325">
                  <c:v>-9.7345132743362706E-2</c:v>
                </c:pt>
                <c:pt idx="43326">
                  <c:v>-0.206349206349206</c:v>
                </c:pt>
                <c:pt idx="43327">
                  <c:v>-0.14925373134328301</c:v>
                </c:pt>
                <c:pt idx="43328">
                  <c:v>-0.16393442622950799</c:v>
                </c:pt>
                <c:pt idx="43329">
                  <c:v>-0.14925373134328301</c:v>
                </c:pt>
                <c:pt idx="43330">
                  <c:v>-0.157894736842105</c:v>
                </c:pt>
                <c:pt idx="43331">
                  <c:v>-0.16853932584269599</c:v>
                </c:pt>
                <c:pt idx="43332">
                  <c:v>-0.18292682926829201</c:v>
                </c:pt>
                <c:pt idx="43333">
                  <c:v>-0.18181818181818099</c:v>
                </c:pt>
                <c:pt idx="43334">
                  <c:v>-0.1875</c:v>
                </c:pt>
                <c:pt idx="43335">
                  <c:v>-0.10749185667752401</c:v>
                </c:pt>
                <c:pt idx="43336">
                  <c:v>-0.11913357400721999</c:v>
                </c:pt>
                <c:pt idx="43337">
                  <c:v>-8.8235294117646898E-2</c:v>
                </c:pt>
                <c:pt idx="43338">
                  <c:v>-9.4076655052264702E-2</c:v>
                </c:pt>
                <c:pt idx="43339">
                  <c:v>-9.8901098901098994E-2</c:v>
                </c:pt>
                <c:pt idx="43340">
                  <c:v>-9.8181818181818106E-2</c:v>
                </c:pt>
                <c:pt idx="43341">
                  <c:v>-0.13815789473684201</c:v>
                </c:pt>
                <c:pt idx="43342">
                  <c:v>-0.16535433070866101</c:v>
                </c:pt>
                <c:pt idx="43343">
                  <c:v>-0.14285714285714199</c:v>
                </c:pt>
                <c:pt idx="43344">
                  <c:v>-0.14396887159533001</c:v>
                </c:pt>
                <c:pt idx="43345">
                  <c:v>-0.18978102189780999</c:v>
                </c:pt>
                <c:pt idx="43346">
                  <c:v>-0.19847328244274801</c:v>
                </c:pt>
                <c:pt idx="43347">
                  <c:v>-0.11570247933884301</c:v>
                </c:pt>
                <c:pt idx="43348">
                  <c:v>-0.12068965517241299</c:v>
                </c:pt>
                <c:pt idx="43349">
                  <c:v>-0.11111111111111099</c:v>
                </c:pt>
                <c:pt idx="43350">
                  <c:v>-0.122171945701357</c:v>
                </c:pt>
                <c:pt idx="43351">
                  <c:v>-0.12</c:v>
                </c:pt>
                <c:pt idx="43352">
                  <c:v>-0.122171945701357</c:v>
                </c:pt>
                <c:pt idx="43353">
                  <c:v>-0.12107623318385601</c:v>
                </c:pt>
                <c:pt idx="43354">
                  <c:v>-0.12711864406779599</c:v>
                </c:pt>
                <c:pt idx="43355">
                  <c:v>-9.3220338983050793E-2</c:v>
                </c:pt>
                <c:pt idx="43356">
                  <c:v>-8.0882352941176405E-2</c:v>
                </c:pt>
                <c:pt idx="43357">
                  <c:v>-6.6202090592334395E-2</c:v>
                </c:pt>
                <c:pt idx="43358">
                  <c:v>-6.8592057761732897E-2</c:v>
                </c:pt>
                <c:pt idx="43359">
                  <c:v>-8.4615384615384495E-2</c:v>
                </c:pt>
                <c:pt idx="43360">
                  <c:v>-0.116104868913857</c:v>
                </c:pt>
                <c:pt idx="43361">
                  <c:v>-0.109375</c:v>
                </c:pt>
                <c:pt idx="43362">
                  <c:v>-0.107692307692307</c:v>
                </c:pt>
                <c:pt idx="43363">
                  <c:v>-0.12156862745098</c:v>
                </c:pt>
                <c:pt idx="43364">
                  <c:v>-0.125506072874493</c:v>
                </c:pt>
                <c:pt idx="43365">
                  <c:v>-0.116666666666666</c:v>
                </c:pt>
                <c:pt idx="43366">
                  <c:v>-8.1545064377682497E-2</c:v>
                </c:pt>
                <c:pt idx="43367">
                  <c:v>-8.4444444444444502E-2</c:v>
                </c:pt>
                <c:pt idx="43368">
                  <c:v>-9.8214285714285796E-2</c:v>
                </c:pt>
                <c:pt idx="43369">
                  <c:v>-9.3220338983050793E-2</c:v>
                </c:pt>
                <c:pt idx="43370">
                  <c:v>-8.3969465648854894E-2</c:v>
                </c:pt>
                <c:pt idx="43371">
                  <c:v>-0.12062256809338499</c:v>
                </c:pt>
                <c:pt idx="43372">
                  <c:v>-0.17948717948717899</c:v>
                </c:pt>
                <c:pt idx="43373">
                  <c:v>-0.19259259259259201</c:v>
                </c:pt>
                <c:pt idx="43374">
                  <c:v>-0.21554770318021199</c:v>
                </c:pt>
                <c:pt idx="43375">
                  <c:v>-0.18181818181818099</c:v>
                </c:pt>
                <c:pt idx="43376">
                  <c:v>-0.17218543046357601</c:v>
                </c:pt>
                <c:pt idx="43377">
                  <c:v>-0.14381270903009999</c:v>
                </c:pt>
                <c:pt idx="43378">
                  <c:v>-0.116438356164383</c:v>
                </c:pt>
                <c:pt idx="43379">
                  <c:v>-0.125925925925926</c:v>
                </c:pt>
                <c:pt idx="43380">
                  <c:v>-0.120567375886524</c:v>
                </c:pt>
                <c:pt idx="43381">
                  <c:v>-8.8967971530249101E-2</c:v>
                </c:pt>
                <c:pt idx="43382">
                  <c:v>-8.6505190311418595E-2</c:v>
                </c:pt>
                <c:pt idx="43383">
                  <c:v>-8.0291970802919693E-2</c:v>
                </c:pt>
                <c:pt idx="43384">
                  <c:v>-8.6614173228346497E-2</c:v>
                </c:pt>
                <c:pt idx="43385">
                  <c:v>-0.14396887159533001</c:v>
                </c:pt>
                <c:pt idx="43386">
                  <c:v>-0.14624505928853701</c:v>
                </c:pt>
                <c:pt idx="43387">
                  <c:v>-0.152941176470588</c:v>
                </c:pt>
                <c:pt idx="43388">
                  <c:v>8.4985835694051295E-3</c:v>
                </c:pt>
                <c:pt idx="43389">
                  <c:v>1.00334448160535E-2</c:v>
                </c:pt>
                <c:pt idx="43390">
                  <c:v>1.0204081632652901E-2</c:v>
                </c:pt>
                <c:pt idx="43391">
                  <c:v>1.0948905109489E-2</c:v>
                </c:pt>
                <c:pt idx="43392">
                  <c:v>1.171875E-2</c:v>
                </c:pt>
                <c:pt idx="43393">
                  <c:v>1.2295081967213101E-2</c:v>
                </c:pt>
                <c:pt idx="43394">
                  <c:v>1.29310344827586E-2</c:v>
                </c:pt>
                <c:pt idx="43395">
                  <c:v>1.2345679012345699E-2</c:v>
                </c:pt>
                <c:pt idx="43396">
                  <c:v>-6.3424947145878097E-3</c:v>
                </c:pt>
                <c:pt idx="43397">
                  <c:v>-6.3694267515923501E-3</c:v>
                </c:pt>
                <c:pt idx="43398">
                  <c:v>-6.9605568445476598E-3</c:v>
                </c:pt>
                <c:pt idx="43399">
                  <c:v>-6.4516129032257102E-3</c:v>
                </c:pt>
                <c:pt idx="43400">
                  <c:v>-2.67857142857141E-2</c:v>
                </c:pt>
                <c:pt idx="43401">
                  <c:v>-2.7272727272727299E-2</c:v>
                </c:pt>
                <c:pt idx="43402">
                  <c:v>-4.0540540540540501E-2</c:v>
                </c:pt>
                <c:pt idx="43403">
                  <c:v>-2.6666666666666599E-2</c:v>
                </c:pt>
                <c:pt idx="43404">
                  <c:v>-3.09734513274335E-2</c:v>
                </c:pt>
                <c:pt idx="43405">
                  <c:v>-3.25581395348837E-2</c:v>
                </c:pt>
                <c:pt idx="43406">
                  <c:v>2.4449877750611902E-3</c:v>
                </c:pt>
                <c:pt idx="43407">
                  <c:v>0.159999999999999</c:v>
                </c:pt>
                <c:pt idx="43408">
                  <c:v>8.4985835694051295E-3</c:v>
                </c:pt>
                <c:pt idx="43409">
                  <c:v>8.4985835694051295E-3</c:v>
                </c:pt>
                <c:pt idx="43410">
                  <c:v>1.05263157894737E-2</c:v>
                </c:pt>
                <c:pt idx="43411">
                  <c:v>-5.1813471502590797E-3</c:v>
                </c:pt>
                <c:pt idx="43412">
                  <c:v>-5.0420168067226703E-3</c:v>
                </c:pt>
                <c:pt idx="43413">
                  <c:v>-8.7873462214411707E-3</c:v>
                </c:pt>
                <c:pt idx="43414">
                  <c:v>-1.4035087719298201E-2</c:v>
                </c:pt>
                <c:pt idx="43415">
                  <c:v>-1.8115942028985501E-2</c:v>
                </c:pt>
                <c:pt idx="43416">
                  <c:v>-6.0665362035225101E-2</c:v>
                </c:pt>
                <c:pt idx="43417">
                  <c:v>-6.3917525773195802E-2</c:v>
                </c:pt>
                <c:pt idx="43418">
                  <c:v>-0.116465863453815</c:v>
                </c:pt>
                <c:pt idx="43419">
                  <c:v>-9.2077087794432494E-2</c:v>
                </c:pt>
                <c:pt idx="43420">
                  <c:v>-0.11111111111111099</c:v>
                </c:pt>
                <c:pt idx="43421">
                  <c:v>-0.12041884816753901</c:v>
                </c:pt>
                <c:pt idx="43422">
                  <c:v>-8.5427135678391997E-2</c:v>
                </c:pt>
                <c:pt idx="43423">
                  <c:v>-8.9588377723970894E-2</c:v>
                </c:pt>
                <c:pt idx="43424">
                  <c:v>-3.5398230088495602E-2</c:v>
                </c:pt>
                <c:pt idx="43425">
                  <c:v>-6.25E-2</c:v>
                </c:pt>
                <c:pt idx="43426">
                  <c:v>-6.39269406392695E-2</c:v>
                </c:pt>
                <c:pt idx="43427">
                  <c:v>-1.8469656992084301E-2</c:v>
                </c:pt>
                <c:pt idx="43428">
                  <c:v>2.08333333333332E-2</c:v>
                </c:pt>
                <c:pt idx="43429">
                  <c:v>1.29198966408268E-2</c:v>
                </c:pt>
                <c:pt idx="43430">
                  <c:v>-2.80112044817926E-3</c:v>
                </c:pt>
                <c:pt idx="43431">
                  <c:v>-2.1021021021021099E-2</c:v>
                </c:pt>
                <c:pt idx="43432">
                  <c:v>5.3191489361701302E-3</c:v>
                </c:pt>
                <c:pt idx="43433">
                  <c:v>-5.2341597796143197E-2</c:v>
                </c:pt>
                <c:pt idx="43434">
                  <c:v>-5.41310541310542E-2</c:v>
                </c:pt>
                <c:pt idx="43435">
                  <c:v>-0.100591715976331</c:v>
                </c:pt>
                <c:pt idx="43436">
                  <c:v>-0.1</c:v>
                </c:pt>
                <c:pt idx="43437">
                  <c:v>-8.5365853658536606E-2</c:v>
                </c:pt>
                <c:pt idx="43438">
                  <c:v>-9.1988130563798107E-2</c:v>
                </c:pt>
                <c:pt idx="43439">
                  <c:v>-8.8607594936708806E-2</c:v>
                </c:pt>
                <c:pt idx="43440">
                  <c:v>-8.5889570552147104E-2</c:v>
                </c:pt>
                <c:pt idx="43441">
                  <c:v>-6.79012345679013E-2</c:v>
                </c:pt>
                <c:pt idx="43442">
                  <c:v>-9.5975232198142399E-2</c:v>
                </c:pt>
                <c:pt idx="43443">
                  <c:v>-8.9605734767025103E-2</c:v>
                </c:pt>
                <c:pt idx="43444">
                  <c:v>-2.9045643153526798E-2</c:v>
                </c:pt>
                <c:pt idx="43445">
                  <c:v>-9.7902097902097904E-2</c:v>
                </c:pt>
                <c:pt idx="43446">
                  <c:v>-0.13653136531365301</c:v>
                </c:pt>
                <c:pt idx="43447">
                  <c:v>-0.15867158671586701</c:v>
                </c:pt>
                <c:pt idx="43448">
                  <c:v>-9.3632958801498106E-2</c:v>
                </c:pt>
                <c:pt idx="43449">
                  <c:v>-9.2250922509225106E-2</c:v>
                </c:pt>
                <c:pt idx="43450">
                  <c:v>-9.4339622641509399E-2</c:v>
                </c:pt>
                <c:pt idx="43451">
                  <c:v>-0.13178294573643401</c:v>
                </c:pt>
                <c:pt idx="43452">
                  <c:v>3.78006872852234E-2</c:v>
                </c:pt>
                <c:pt idx="43453">
                  <c:v>-0.109677419354838</c:v>
                </c:pt>
                <c:pt idx="43454">
                  <c:v>-0.11724137931034399</c:v>
                </c:pt>
                <c:pt idx="43455">
                  <c:v>-0.11971830985915401</c:v>
                </c:pt>
                <c:pt idx="43456">
                  <c:v>-8.7719298245614002E-2</c:v>
                </c:pt>
                <c:pt idx="43457">
                  <c:v>-9.2250922509225106E-2</c:v>
                </c:pt>
                <c:pt idx="43458">
                  <c:v>-5.5944055944056E-2</c:v>
                </c:pt>
                <c:pt idx="43459">
                  <c:v>-0.15523465703971101</c:v>
                </c:pt>
                <c:pt idx="43460">
                  <c:v>-8.1481481481481405E-2</c:v>
                </c:pt>
                <c:pt idx="43461">
                  <c:v>-0.12087912087912001</c:v>
                </c:pt>
                <c:pt idx="43462">
                  <c:v>-8.6956521739130294E-2</c:v>
                </c:pt>
                <c:pt idx="43463">
                  <c:v>-0.137777777777777</c:v>
                </c:pt>
                <c:pt idx="43464">
                  <c:v>-0.141552511415525</c:v>
                </c:pt>
                <c:pt idx="43465">
                  <c:v>-0.16591928251120999</c:v>
                </c:pt>
                <c:pt idx="43466">
                  <c:v>-0.12727272727272701</c:v>
                </c:pt>
                <c:pt idx="43467">
                  <c:v>-7.1038251366120297E-2</c:v>
                </c:pt>
                <c:pt idx="43468">
                  <c:v>-1.78571428571427E-2</c:v>
                </c:pt>
                <c:pt idx="43469">
                  <c:v>-3.25581395348837E-2</c:v>
                </c:pt>
                <c:pt idx="43470">
                  <c:v>-1.73913043478259E-2</c:v>
                </c:pt>
                <c:pt idx="43471">
                  <c:v>8.1967213114752992E-3</c:v>
                </c:pt>
                <c:pt idx="43472">
                  <c:v>0.222748815165876</c:v>
                </c:pt>
                <c:pt idx="43473">
                  <c:v>0.231527093596059</c:v>
                </c:pt>
                <c:pt idx="43474">
                  <c:v>0.23584905660377301</c:v>
                </c:pt>
                <c:pt idx="43475">
                  <c:v>0.13725490196078399</c:v>
                </c:pt>
                <c:pt idx="43476">
                  <c:v>0.194139194139194</c:v>
                </c:pt>
                <c:pt idx="43477">
                  <c:v>0.239819004524886</c:v>
                </c:pt>
                <c:pt idx="43478">
                  <c:v>0.219917012448132</c:v>
                </c:pt>
                <c:pt idx="43479">
                  <c:v>0.188034188034188</c:v>
                </c:pt>
                <c:pt idx="43480">
                  <c:v>0.15021459227467801</c:v>
                </c:pt>
                <c:pt idx="43481">
                  <c:v>0.24561403508771901</c:v>
                </c:pt>
                <c:pt idx="43482">
                  <c:v>0.28571428571428498</c:v>
                </c:pt>
                <c:pt idx="43483">
                  <c:v>0.371428571428571</c:v>
                </c:pt>
                <c:pt idx="43484">
                  <c:v>0.38011695906432702</c:v>
                </c:pt>
                <c:pt idx="43485">
                  <c:v>0.389221556886227</c:v>
                </c:pt>
                <c:pt idx="43486">
                  <c:v>0.42483660130718898</c:v>
                </c:pt>
                <c:pt idx="43487">
                  <c:v>0.34031413612565398</c:v>
                </c:pt>
                <c:pt idx="43488">
                  <c:v>0.32994923857868003</c:v>
                </c:pt>
                <c:pt idx="43489">
                  <c:v>0.31100478468899501</c:v>
                </c:pt>
                <c:pt idx="43490">
                  <c:v>0.316239316239316</c:v>
                </c:pt>
                <c:pt idx="43491">
                  <c:v>0.27896995708154498</c:v>
                </c:pt>
                <c:pt idx="43492">
                  <c:v>0.33333333333333298</c:v>
                </c:pt>
                <c:pt idx="43493">
                  <c:v>4.2313117066290398E-3</c:v>
                </c:pt>
                <c:pt idx="43494">
                  <c:v>4.2313117066290398E-3</c:v>
                </c:pt>
                <c:pt idx="43495">
                  <c:v>4.8939641109297903E-3</c:v>
                </c:pt>
                <c:pt idx="43496">
                  <c:v>-5.27240773286474E-3</c:v>
                </c:pt>
                <c:pt idx="43497">
                  <c:v>5.9405940594059398E-3</c:v>
                </c:pt>
                <c:pt idx="43498">
                  <c:v>-1.11940298507462E-2</c:v>
                </c:pt>
                <c:pt idx="43499">
                  <c:v>-1.13636363636364E-2</c:v>
                </c:pt>
                <c:pt idx="43500">
                  <c:v>-1.24481327800829E-2</c:v>
                </c:pt>
                <c:pt idx="43501">
                  <c:v>-1.2048192771084199E-2</c:v>
                </c:pt>
                <c:pt idx="43502">
                  <c:v>-1.7142857142857099E-2</c:v>
                </c:pt>
                <c:pt idx="43503">
                  <c:v>-2.0044543429844099E-2</c:v>
                </c:pt>
                <c:pt idx="43504">
                  <c:v>-3.35570469798658E-2</c:v>
                </c:pt>
                <c:pt idx="43505">
                  <c:v>-3.2258064516128997E-2</c:v>
                </c:pt>
                <c:pt idx="43506">
                  <c:v>-3.7406483790523602E-2</c:v>
                </c:pt>
                <c:pt idx="43507">
                  <c:v>-2.14797136038185E-2</c:v>
                </c:pt>
                <c:pt idx="43508">
                  <c:v>0.107142857142857</c:v>
                </c:pt>
                <c:pt idx="43509">
                  <c:v>0.102615694164989</c:v>
                </c:pt>
                <c:pt idx="43510">
                  <c:v>9.4488188976377993E-2</c:v>
                </c:pt>
                <c:pt idx="43511">
                  <c:v>0.114285714285714</c:v>
                </c:pt>
                <c:pt idx="43512">
                  <c:v>0.10638297872340401</c:v>
                </c:pt>
                <c:pt idx="43513">
                  <c:v>0.11508951406649599</c:v>
                </c:pt>
                <c:pt idx="43514">
                  <c:v>0.104999999999999</c:v>
                </c:pt>
                <c:pt idx="43515">
                  <c:v>5.0602409638554197E-2</c:v>
                </c:pt>
                <c:pt idx="43516">
                  <c:v>5.0359712230215702E-2</c:v>
                </c:pt>
                <c:pt idx="43517">
                  <c:v>7.7720207253885995E-2</c:v>
                </c:pt>
                <c:pt idx="43518">
                  <c:v>8.1081081081081099E-2</c:v>
                </c:pt>
                <c:pt idx="43519">
                  <c:v>6.8181818181818094E-2</c:v>
                </c:pt>
                <c:pt idx="43520">
                  <c:v>7.2463768115942101E-2</c:v>
                </c:pt>
                <c:pt idx="43521">
                  <c:v>7.8534031413612398E-2</c:v>
                </c:pt>
                <c:pt idx="43522">
                  <c:v>9.2198581560283696E-2</c:v>
                </c:pt>
                <c:pt idx="43523">
                  <c:v>0.10638297872340401</c:v>
                </c:pt>
                <c:pt idx="43524">
                  <c:v>9.7505668934240397E-2</c:v>
                </c:pt>
                <c:pt idx="43525">
                  <c:v>0.103603603603603</c:v>
                </c:pt>
                <c:pt idx="43526">
                  <c:v>0.10913140311804</c:v>
                </c:pt>
                <c:pt idx="43527">
                  <c:v>0.12195121951219499</c:v>
                </c:pt>
                <c:pt idx="43528">
                  <c:v>9.4827586206896505E-2</c:v>
                </c:pt>
                <c:pt idx="43529">
                  <c:v>0.109649122807017</c:v>
                </c:pt>
                <c:pt idx="43530">
                  <c:v>4.5662100456621099E-2</c:v>
                </c:pt>
                <c:pt idx="43531">
                  <c:v>3.4168564920273398E-2</c:v>
                </c:pt>
                <c:pt idx="43532">
                  <c:v>-2.3391812865496998E-2</c:v>
                </c:pt>
                <c:pt idx="43533">
                  <c:v>-2.3668639053254299E-2</c:v>
                </c:pt>
                <c:pt idx="43534">
                  <c:v>-2.8400597907324299E-2</c:v>
                </c:pt>
                <c:pt idx="43535">
                  <c:v>-2.8744326777609699E-2</c:v>
                </c:pt>
                <c:pt idx="43536">
                  <c:v>-5.9523809523809304E-3</c:v>
                </c:pt>
                <c:pt idx="43537">
                  <c:v>-9.0634441087613597E-3</c:v>
                </c:pt>
                <c:pt idx="43538">
                  <c:v>4.4444444444444696E-3</c:v>
                </c:pt>
                <c:pt idx="43539">
                  <c:v>1.4947683109118801E-3</c:v>
                </c:pt>
                <c:pt idx="43540">
                  <c:v>-1.2048192771084199E-2</c:v>
                </c:pt>
                <c:pt idx="43541">
                  <c:v>-1.3782542113323E-2</c:v>
                </c:pt>
                <c:pt idx="43542">
                  <c:v>1.64917541229385E-2</c:v>
                </c:pt>
                <c:pt idx="43543">
                  <c:v>1.36570561456752E-2</c:v>
                </c:pt>
                <c:pt idx="43544">
                  <c:v>2.24887556221888E-2</c:v>
                </c:pt>
                <c:pt idx="43545">
                  <c:v>1.8181818181818001E-2</c:v>
                </c:pt>
                <c:pt idx="43546">
                  <c:v>3.1390134529148003E-2</c:v>
                </c:pt>
                <c:pt idx="43547">
                  <c:v>5.06912442396312E-2</c:v>
                </c:pt>
                <c:pt idx="43548">
                  <c:v>5.4908485856905102E-2</c:v>
                </c:pt>
                <c:pt idx="43549">
                  <c:v>5.6027164685908203E-2</c:v>
                </c:pt>
                <c:pt idx="43550">
                  <c:v>8.6956521739130294E-2</c:v>
                </c:pt>
                <c:pt idx="43551">
                  <c:v>8.1967213114754106E-2</c:v>
                </c:pt>
                <c:pt idx="43552">
                  <c:v>8.1967213114754106E-2</c:v>
                </c:pt>
                <c:pt idx="43553">
                  <c:v>7.7205882352941096E-2</c:v>
                </c:pt>
                <c:pt idx="43554">
                  <c:v>7.4626865671641701E-2</c:v>
                </c:pt>
                <c:pt idx="43555">
                  <c:v>1.8597997138769699E-2</c:v>
                </c:pt>
                <c:pt idx="43556">
                  <c:v>1.8597997138769699E-2</c:v>
                </c:pt>
                <c:pt idx="43557">
                  <c:v>2.0866773675762298E-2</c:v>
                </c:pt>
                <c:pt idx="43558">
                  <c:v>2.1996615905245299E-2</c:v>
                </c:pt>
                <c:pt idx="43559">
                  <c:v>2.2298456260720401E-2</c:v>
                </c:pt>
                <c:pt idx="43560">
                  <c:v>6.7567567567567901E-3</c:v>
                </c:pt>
                <c:pt idx="43561">
                  <c:v>1.02389078498292E-2</c:v>
                </c:pt>
                <c:pt idx="43562">
                  <c:v>1.02389078498292E-2</c:v>
                </c:pt>
                <c:pt idx="43563">
                  <c:v>1.48148148148148E-2</c:v>
                </c:pt>
                <c:pt idx="43564">
                  <c:v>1.6736401673640201E-2</c:v>
                </c:pt>
                <c:pt idx="43565">
                  <c:v>2.3454157782516E-2</c:v>
                </c:pt>
                <c:pt idx="43566">
                  <c:v>3.0172413793103401E-2</c:v>
                </c:pt>
                <c:pt idx="43567">
                  <c:v>2.5751072961373401E-2</c:v>
                </c:pt>
                <c:pt idx="43568">
                  <c:v>2.6431718061673899E-2</c:v>
                </c:pt>
                <c:pt idx="43569">
                  <c:v>3.125E-2</c:v>
                </c:pt>
                <c:pt idx="43570">
                  <c:v>-8.5714285714285604E-2</c:v>
                </c:pt>
                <c:pt idx="43571">
                  <c:v>-0.13559322033898299</c:v>
                </c:pt>
                <c:pt idx="43572">
                  <c:v>-0.22222222222222199</c:v>
                </c:pt>
                <c:pt idx="43573">
                  <c:v>-0.232044198895027</c:v>
                </c:pt>
                <c:pt idx="43574">
                  <c:v>-0.22816901408450599</c:v>
                </c:pt>
                <c:pt idx="43575">
                  <c:v>-0.226744186046511</c:v>
                </c:pt>
                <c:pt idx="43576">
                  <c:v>-0.20886075949367</c:v>
                </c:pt>
                <c:pt idx="43577">
                  <c:v>-0.21854304635761501</c:v>
                </c:pt>
                <c:pt idx="43578">
                  <c:v>-0.23376623376623301</c:v>
                </c:pt>
                <c:pt idx="43579">
                  <c:v>-0.22923588039867099</c:v>
                </c:pt>
                <c:pt idx="43580">
                  <c:v>-0.24041811846689801</c:v>
                </c:pt>
                <c:pt idx="43581">
                  <c:v>-0.245551601423487</c:v>
                </c:pt>
                <c:pt idx="43582">
                  <c:v>-0.23389830508474499</c:v>
                </c:pt>
                <c:pt idx="43583">
                  <c:v>-0.31578947368421001</c:v>
                </c:pt>
                <c:pt idx="43584">
                  <c:v>-0.33333333333333298</c:v>
                </c:pt>
                <c:pt idx="43585">
                  <c:v>-0.32530120481927699</c:v>
                </c:pt>
                <c:pt idx="43586">
                  <c:v>-0.35433070866141703</c:v>
                </c:pt>
                <c:pt idx="43587">
                  <c:v>-0.26277372262773702</c:v>
                </c:pt>
                <c:pt idx="43588">
                  <c:v>-0.25461254612546103</c:v>
                </c:pt>
                <c:pt idx="43589">
                  <c:v>-0.31034482758620602</c:v>
                </c:pt>
                <c:pt idx="43590">
                  <c:v>-0.30337078651685401</c:v>
                </c:pt>
                <c:pt idx="43591">
                  <c:v>-0.308823529411764</c:v>
                </c:pt>
                <c:pt idx="43592">
                  <c:v>-8.6455331412103008E-3</c:v>
                </c:pt>
                <c:pt idx="43593">
                  <c:v>1.6853932584269499E-2</c:v>
                </c:pt>
                <c:pt idx="43594">
                  <c:v>1.7341040462427602E-2</c:v>
                </c:pt>
                <c:pt idx="43595">
                  <c:v>1.90476190476189E-2</c:v>
                </c:pt>
                <c:pt idx="43596">
                  <c:v>-9.4043887147334804E-3</c:v>
                </c:pt>
                <c:pt idx="43597">
                  <c:v>-9.8684210526316304E-3</c:v>
                </c:pt>
                <c:pt idx="43598">
                  <c:v>-1.01010101010101E-2</c:v>
                </c:pt>
                <c:pt idx="43599">
                  <c:v>-1.62162162162162E-2</c:v>
                </c:pt>
                <c:pt idx="43600">
                  <c:v>-1.53846153846153E-2</c:v>
                </c:pt>
                <c:pt idx="43601">
                  <c:v>-1.0869565217391301E-2</c:v>
                </c:pt>
                <c:pt idx="43602">
                  <c:v>-1.5985790408525598E-2</c:v>
                </c:pt>
                <c:pt idx="43603">
                  <c:v>-1.7208413001912101E-2</c:v>
                </c:pt>
                <c:pt idx="43604">
                  <c:v>-1.6513761467889802E-2</c:v>
                </c:pt>
                <c:pt idx="43605">
                  <c:v>-1.90274841437632E-2</c:v>
                </c:pt>
                <c:pt idx="43606">
                  <c:v>-1.2345679012345699E-2</c:v>
                </c:pt>
                <c:pt idx="43607">
                  <c:v>-6.08519269776874E-3</c:v>
                </c:pt>
                <c:pt idx="43608">
                  <c:v>-1.2345679012345699E-2</c:v>
                </c:pt>
                <c:pt idx="43609">
                  <c:v>-1.2096774193548401E-2</c:v>
                </c:pt>
                <c:pt idx="43610">
                  <c:v>-9.6045197740112803E-2</c:v>
                </c:pt>
                <c:pt idx="43611">
                  <c:v>-1.2396694214876099E-2</c:v>
                </c:pt>
                <c:pt idx="43612">
                  <c:v>-1.13636363636364E-2</c:v>
                </c:pt>
                <c:pt idx="43613">
                  <c:v>-6.0606060606060996E-3</c:v>
                </c:pt>
                <c:pt idx="43614">
                  <c:v>-6.80272108843538E-3</c:v>
                </c:pt>
                <c:pt idx="43615">
                  <c:v>-7.0257611241217799E-3</c:v>
                </c:pt>
                <c:pt idx="43616">
                  <c:v>-7.1599045346062403E-3</c:v>
                </c:pt>
                <c:pt idx="43617">
                  <c:v>-7.1942446043165003E-3</c:v>
                </c:pt>
                <c:pt idx="43618">
                  <c:v>-1.33333333333334E-2</c:v>
                </c:pt>
                <c:pt idx="43619">
                  <c:v>-1.32743362831857E-2</c:v>
                </c:pt>
                <c:pt idx="43620">
                  <c:v>-1.3100436681222599E-2</c:v>
                </c:pt>
                <c:pt idx="43621">
                  <c:v>-1.35135135135135E-2</c:v>
                </c:pt>
                <c:pt idx="43622">
                  <c:v>6.9605568445476598E-3</c:v>
                </c:pt>
                <c:pt idx="43623">
                  <c:v>-2.67857142857141E-2</c:v>
                </c:pt>
                <c:pt idx="43624">
                  <c:v>-2.37154150197629E-2</c:v>
                </c:pt>
                <c:pt idx="43625">
                  <c:v>-2.3904382470119501E-2</c:v>
                </c:pt>
                <c:pt idx="43626">
                  <c:v>-2.4E-2</c:v>
                </c:pt>
                <c:pt idx="43627">
                  <c:v>-2.4291497975708499E-2</c:v>
                </c:pt>
                <c:pt idx="43628">
                  <c:v>-3.03030303030302E-2</c:v>
                </c:pt>
                <c:pt idx="43629">
                  <c:v>-2.4390243902439001E-2</c:v>
                </c:pt>
                <c:pt idx="43630">
                  <c:v>-2.8436018957346001E-2</c:v>
                </c:pt>
                <c:pt idx="43631">
                  <c:v>-1.46341463414634E-2</c:v>
                </c:pt>
                <c:pt idx="43632">
                  <c:v>-2.3376623376623201E-2</c:v>
                </c:pt>
                <c:pt idx="43633">
                  <c:v>-2.4E-2</c:v>
                </c:pt>
                <c:pt idx="43634">
                  <c:v>-2.47933884297519E-2</c:v>
                </c:pt>
                <c:pt idx="43635">
                  <c:v>-1.7543859649122799E-2</c:v>
                </c:pt>
                <c:pt idx="43636">
                  <c:v>-1.78571428571427E-2</c:v>
                </c:pt>
                <c:pt idx="43637">
                  <c:v>-1.01522842639594E-2</c:v>
                </c:pt>
                <c:pt idx="43638">
                  <c:v>-1.1111111111111001E-2</c:v>
                </c:pt>
                <c:pt idx="43639">
                  <c:v>-1.13636363636364E-2</c:v>
                </c:pt>
                <c:pt idx="43640">
                  <c:v>-3.5812672176308499E-2</c:v>
                </c:pt>
                <c:pt idx="43641">
                  <c:v>-4.0247678018575803E-2</c:v>
                </c:pt>
                <c:pt idx="43642">
                  <c:v>-5.5172413793103503E-2</c:v>
                </c:pt>
                <c:pt idx="43643">
                  <c:v>-5.97014925373133E-2</c:v>
                </c:pt>
                <c:pt idx="43644">
                  <c:v>-7.3359073359073407E-2</c:v>
                </c:pt>
                <c:pt idx="43645">
                  <c:v>-7.3359073359073407E-2</c:v>
                </c:pt>
                <c:pt idx="43646">
                  <c:v>-7.3929961089494095E-2</c:v>
                </c:pt>
                <c:pt idx="43647">
                  <c:v>-7.2796934865900303E-2</c:v>
                </c:pt>
                <c:pt idx="43648">
                  <c:v>-9.0225563909774403E-2</c:v>
                </c:pt>
                <c:pt idx="43649">
                  <c:v>-6.6666666666666596E-2</c:v>
                </c:pt>
                <c:pt idx="43650">
                  <c:v>-6.8702290076335798E-2</c:v>
                </c:pt>
                <c:pt idx="43651">
                  <c:v>-3.5019455252918302E-2</c:v>
                </c:pt>
                <c:pt idx="43652">
                  <c:v>-3.4482758620689703E-2</c:v>
                </c:pt>
                <c:pt idx="43653">
                  <c:v>1.1070110701107E-2</c:v>
                </c:pt>
                <c:pt idx="43654">
                  <c:v>2.27272727272727E-2</c:v>
                </c:pt>
                <c:pt idx="43655">
                  <c:v>-7.6335877862594402E-3</c:v>
                </c:pt>
                <c:pt idx="43656">
                  <c:v>4.7970479704797002E-2</c:v>
                </c:pt>
                <c:pt idx="43657">
                  <c:v>4.6594982078853098E-2</c:v>
                </c:pt>
                <c:pt idx="43658">
                  <c:v>5.6338028169014003E-2</c:v>
                </c:pt>
                <c:pt idx="43659">
                  <c:v>5.7142857142857099E-2</c:v>
                </c:pt>
                <c:pt idx="43660">
                  <c:v>-7.1428571428571097E-3</c:v>
                </c:pt>
                <c:pt idx="43661">
                  <c:v>-6.6225165562914202E-3</c:v>
                </c:pt>
                <c:pt idx="43662">
                  <c:v>-6.2893081761006197E-3</c:v>
                </c:pt>
                <c:pt idx="43663">
                  <c:v>3.2573289902280101E-3</c:v>
                </c:pt>
                <c:pt idx="43664">
                  <c:v>3.2362459546926201E-3</c:v>
                </c:pt>
                <c:pt idx="43665">
                  <c:v>1.3157894736842E-2</c:v>
                </c:pt>
                <c:pt idx="43666">
                  <c:v>1.3157894736842E-2</c:v>
                </c:pt>
                <c:pt idx="43667">
                  <c:v>2.3890784982934999E-2</c:v>
                </c:pt>
                <c:pt idx="43668">
                  <c:v>2.5641025641025501E-2</c:v>
                </c:pt>
                <c:pt idx="43669">
                  <c:v>2.2508038585209E-2</c:v>
                </c:pt>
                <c:pt idx="43670">
                  <c:v>3.5460992907801303E-2</c:v>
                </c:pt>
                <c:pt idx="43671">
                  <c:v>5.97014925373133E-2</c:v>
                </c:pt>
                <c:pt idx="43672">
                  <c:v>5.5172413793103503E-2</c:v>
                </c:pt>
                <c:pt idx="43673">
                  <c:v>5.9259259259259303E-2</c:v>
                </c:pt>
                <c:pt idx="43674">
                  <c:v>6.0606060606060497E-2</c:v>
                </c:pt>
                <c:pt idx="43675">
                  <c:v>6.1068702290076403E-2</c:v>
                </c:pt>
                <c:pt idx="43676">
                  <c:v>6.15384615384615E-2</c:v>
                </c:pt>
                <c:pt idx="43677">
                  <c:v>0.122529644268774</c:v>
                </c:pt>
                <c:pt idx="43678">
                  <c:v>0.112727272727272</c:v>
                </c:pt>
                <c:pt idx="43679">
                  <c:v>0.13419913419913401</c:v>
                </c:pt>
                <c:pt idx="43680">
                  <c:v>0.12033195020746799</c:v>
                </c:pt>
                <c:pt idx="43681">
                  <c:v>0.13242009132419999</c:v>
                </c:pt>
                <c:pt idx="43682">
                  <c:v>0.121338912133891</c:v>
                </c:pt>
                <c:pt idx="43683">
                  <c:v>0.121338912133891</c:v>
                </c:pt>
                <c:pt idx="43684">
                  <c:v>0.13242009132419999</c:v>
                </c:pt>
                <c:pt idx="43685">
                  <c:v>9.0909090909090801E-2</c:v>
                </c:pt>
                <c:pt idx="43686">
                  <c:v>9.0090090090090003E-2</c:v>
                </c:pt>
                <c:pt idx="43687">
                  <c:v>8.8495575221238798E-2</c:v>
                </c:pt>
                <c:pt idx="43688">
                  <c:v>8.6206896551724199E-2</c:v>
                </c:pt>
                <c:pt idx="43689">
                  <c:v>6.5502183406113496E-2</c:v>
                </c:pt>
                <c:pt idx="43690">
                  <c:v>4.2674253200569697E-3</c:v>
                </c:pt>
                <c:pt idx="43691">
                  <c:v>4.2674253200569697E-3</c:v>
                </c:pt>
                <c:pt idx="43692">
                  <c:v>4.2674253200569697E-3</c:v>
                </c:pt>
                <c:pt idx="43693">
                  <c:v>0</c:v>
                </c:pt>
                <c:pt idx="43694">
                  <c:v>0</c:v>
                </c:pt>
                <c:pt idx="43695">
                  <c:v>-8.4602368866328794E-3</c:v>
                </c:pt>
                <c:pt idx="43696">
                  <c:v>7.0921985815601803E-3</c:v>
                </c:pt>
                <c:pt idx="43697">
                  <c:v>7.9365079365078996E-3</c:v>
                </c:pt>
                <c:pt idx="43698">
                  <c:v>-1.47058823529411E-2</c:v>
                </c:pt>
                <c:pt idx="43699">
                  <c:v>-2.0793950850661599E-2</c:v>
                </c:pt>
                <c:pt idx="43700">
                  <c:v>-2.3157894736841999E-2</c:v>
                </c:pt>
                <c:pt idx="43701">
                  <c:v>8.2304526748970801E-3</c:v>
                </c:pt>
                <c:pt idx="43702">
                  <c:v>-1.0615711252653899E-2</c:v>
                </c:pt>
                <c:pt idx="43703">
                  <c:v>4.4247787610618402E-3</c:v>
                </c:pt>
                <c:pt idx="43704">
                  <c:v>1.2048192771084199E-2</c:v>
                </c:pt>
                <c:pt idx="43705">
                  <c:v>1.27226463104326E-2</c:v>
                </c:pt>
                <c:pt idx="43706">
                  <c:v>3.5040431266846403E-2</c:v>
                </c:pt>
                <c:pt idx="43707">
                  <c:v>3.1941031941031997E-2</c:v>
                </c:pt>
                <c:pt idx="43708">
                  <c:v>7.2289156626506E-3</c:v>
                </c:pt>
                <c:pt idx="43709">
                  <c:v>6.6225165562914202E-3</c:v>
                </c:pt>
                <c:pt idx="43710">
                  <c:v>-6.74157303370792E-3</c:v>
                </c:pt>
                <c:pt idx="43711">
                  <c:v>-7.9155672823219003E-3</c:v>
                </c:pt>
                <c:pt idx="43712">
                  <c:v>-8.7976539589442702E-3</c:v>
                </c:pt>
                <c:pt idx="43713">
                  <c:v>-8.4033613445377801E-3</c:v>
                </c:pt>
                <c:pt idx="43714">
                  <c:v>-8.7976539589442702E-3</c:v>
                </c:pt>
                <c:pt idx="43715">
                  <c:v>-1.05263157894737E-2</c:v>
                </c:pt>
                <c:pt idx="43716">
                  <c:v>-1.92307692307691E-2</c:v>
                </c:pt>
                <c:pt idx="43717">
                  <c:v>-0.17293233082706699</c:v>
                </c:pt>
                <c:pt idx="43718">
                  <c:v>-0.17647058823529399</c:v>
                </c:pt>
                <c:pt idx="43719">
                  <c:v>-0.21362229102167099</c:v>
                </c:pt>
                <c:pt idx="43720">
                  <c:v>-0.226229508196721</c:v>
                </c:pt>
                <c:pt idx="43721">
                  <c:v>-0.21362229102167099</c:v>
                </c:pt>
                <c:pt idx="43722">
                  <c:v>-0.24074074074074001</c:v>
                </c:pt>
                <c:pt idx="43723">
                  <c:v>-0.26283987915407803</c:v>
                </c:pt>
                <c:pt idx="43724">
                  <c:v>-0.209302325581395</c:v>
                </c:pt>
                <c:pt idx="43725">
                  <c:v>-0.220858895705521</c:v>
                </c:pt>
                <c:pt idx="43726">
                  <c:v>-0.210843373493975</c:v>
                </c:pt>
                <c:pt idx="43727">
                  <c:v>-0.21341463414634099</c:v>
                </c:pt>
                <c:pt idx="43728">
                  <c:v>-0.12536443148688001</c:v>
                </c:pt>
                <c:pt idx="43729">
                  <c:v>-0.11590296495956801</c:v>
                </c:pt>
                <c:pt idx="43730">
                  <c:v>-0.116959064327485</c:v>
                </c:pt>
                <c:pt idx="43731">
                  <c:v>-7.85714285714285E-2</c:v>
                </c:pt>
                <c:pt idx="43732">
                  <c:v>8.3032490974729298E-2</c:v>
                </c:pt>
                <c:pt idx="43733">
                  <c:v>8.1272084805653594E-2</c:v>
                </c:pt>
                <c:pt idx="43734">
                  <c:v>7.1428571428571397E-2</c:v>
                </c:pt>
                <c:pt idx="43735">
                  <c:v>6.2111801242235899E-2</c:v>
                </c:pt>
                <c:pt idx="43736">
                  <c:v>8.9230769230769197E-2</c:v>
                </c:pt>
                <c:pt idx="43737">
                  <c:v>7.2463768115942101E-2</c:v>
                </c:pt>
                <c:pt idx="43738">
                  <c:v>9.0090090090090003E-2</c:v>
                </c:pt>
                <c:pt idx="43739">
                  <c:v>7.8740157480314803E-3</c:v>
                </c:pt>
                <c:pt idx="43740">
                  <c:v>-4.6511627906977698E-3</c:v>
                </c:pt>
                <c:pt idx="43741">
                  <c:v>-5.5248618784531304E-3</c:v>
                </c:pt>
                <c:pt idx="43742">
                  <c:v>1.0416666666666701E-2</c:v>
                </c:pt>
                <c:pt idx="43743">
                  <c:v>8.6206896551723703E-3</c:v>
                </c:pt>
                <c:pt idx="43744">
                  <c:v>-4.6948356807512397E-3</c:v>
                </c:pt>
                <c:pt idx="43745">
                  <c:v>5.32544378698225E-2</c:v>
                </c:pt>
                <c:pt idx="43746">
                  <c:v>6.1583577712609902E-2</c:v>
                </c:pt>
                <c:pt idx="43747">
                  <c:v>6.64556962025315E-2</c:v>
                </c:pt>
                <c:pt idx="43748">
                  <c:v>7.6433121019108194E-2</c:v>
                </c:pt>
                <c:pt idx="43749">
                  <c:v>3.8251366120218601E-2</c:v>
                </c:pt>
                <c:pt idx="43750">
                  <c:v>1.11524163568772E-2</c:v>
                </c:pt>
                <c:pt idx="43751">
                  <c:v>3.86740331491712E-2</c:v>
                </c:pt>
                <c:pt idx="43752">
                  <c:v>2.1276595744680701E-2</c:v>
                </c:pt>
                <c:pt idx="43753">
                  <c:v>2.2988505747126398E-2</c:v>
                </c:pt>
                <c:pt idx="43754">
                  <c:v>2.1739130434782698E-2</c:v>
                </c:pt>
                <c:pt idx="43755">
                  <c:v>2.4E-2</c:v>
                </c:pt>
                <c:pt idx="43756">
                  <c:v>4.3659043659043599E-2</c:v>
                </c:pt>
                <c:pt idx="43757">
                  <c:v>4.6357615894039701E-2</c:v>
                </c:pt>
                <c:pt idx="43758">
                  <c:v>0</c:v>
                </c:pt>
                <c:pt idx="43759">
                  <c:v>0</c:v>
                </c:pt>
                <c:pt idx="43760">
                  <c:v>0</c:v>
                </c:pt>
                <c:pt idx="43761">
                  <c:v>0</c:v>
                </c:pt>
                <c:pt idx="43762">
                  <c:v>0</c:v>
                </c:pt>
                <c:pt idx="43763">
                  <c:v>3.4013605442176902E-2</c:v>
                </c:pt>
                <c:pt idx="43764">
                  <c:v>3.4802784222737797E-2</c:v>
                </c:pt>
                <c:pt idx="43765">
                  <c:v>3.5799522673030902E-2</c:v>
                </c:pt>
                <c:pt idx="43766">
                  <c:v>3.9370078740157403E-2</c:v>
                </c:pt>
                <c:pt idx="43767">
                  <c:v>3.4013605442176902E-2</c:v>
                </c:pt>
                <c:pt idx="43768">
                  <c:v>3.9370078740157403E-2</c:v>
                </c:pt>
                <c:pt idx="43769">
                  <c:v>3.4642032332563501E-2</c:v>
                </c:pt>
                <c:pt idx="43770">
                  <c:v>3.5971223021582698E-2</c:v>
                </c:pt>
                <c:pt idx="43771">
                  <c:v>3.6144578313252997E-2</c:v>
                </c:pt>
                <c:pt idx="43772">
                  <c:v>3.8363171355498799E-2</c:v>
                </c:pt>
                <c:pt idx="43773">
                  <c:v>3.8560411311053998E-2</c:v>
                </c:pt>
                <c:pt idx="43774">
                  <c:v>5.4151624548736503E-2</c:v>
                </c:pt>
                <c:pt idx="43775">
                  <c:v>3.3112582781456901E-2</c:v>
                </c:pt>
                <c:pt idx="43776">
                  <c:v>3.4013605442176902E-2</c:v>
                </c:pt>
                <c:pt idx="43777">
                  <c:v>-0.103244837758112</c:v>
                </c:pt>
                <c:pt idx="43778">
                  <c:v>-9.2838196286472094E-2</c:v>
                </c:pt>
                <c:pt idx="43779">
                  <c:v>-0.154228855721393</c:v>
                </c:pt>
                <c:pt idx="43780">
                  <c:v>-0.14761904761904701</c:v>
                </c:pt>
                <c:pt idx="43781">
                  <c:v>8.6455331412103008E-3</c:v>
                </c:pt>
                <c:pt idx="43782">
                  <c:v>9.3749999999999094E-3</c:v>
                </c:pt>
                <c:pt idx="43783">
                  <c:v>1.0869565217391301E-2</c:v>
                </c:pt>
                <c:pt idx="43784">
                  <c:v>1.02389078498292E-2</c:v>
                </c:pt>
                <c:pt idx="43785">
                  <c:v>3.0100334448160501E-2</c:v>
                </c:pt>
                <c:pt idx="43786">
                  <c:v>-1.9108280254777E-2</c:v>
                </c:pt>
                <c:pt idx="43787">
                  <c:v>-4.7095761381474796E-3</c:v>
                </c:pt>
                <c:pt idx="43788">
                  <c:v>-1.09204368174726E-2</c:v>
                </c:pt>
                <c:pt idx="43789">
                  <c:v>-1.09204368174726E-2</c:v>
                </c:pt>
                <c:pt idx="43790">
                  <c:v>1.36518771331057E-2</c:v>
                </c:pt>
                <c:pt idx="43791">
                  <c:v>-2.35081374321881E-2</c:v>
                </c:pt>
                <c:pt idx="43792">
                  <c:v>-5.26315789473683E-2</c:v>
                </c:pt>
                <c:pt idx="43793">
                  <c:v>-1.34357005758156E-2</c:v>
                </c:pt>
                <c:pt idx="43794">
                  <c:v>4.5045045045044498E-3</c:v>
                </c:pt>
                <c:pt idx="43795">
                  <c:v>4.7846889952152197E-3</c:v>
                </c:pt>
                <c:pt idx="43796">
                  <c:v>-1.5118790496760201E-2</c:v>
                </c:pt>
                <c:pt idx="43797">
                  <c:v>-1.46137787056368E-2</c:v>
                </c:pt>
                <c:pt idx="43798">
                  <c:v>-1.48619957537154E-2</c:v>
                </c:pt>
                <c:pt idx="43799">
                  <c:v>-1.48619957537154E-2</c:v>
                </c:pt>
                <c:pt idx="43800">
                  <c:v>-1.5659955257270701E-2</c:v>
                </c:pt>
                <c:pt idx="43801">
                  <c:v>-1.5521064301552199E-2</c:v>
                </c:pt>
                <c:pt idx="43802">
                  <c:v>-1.5873015873015799E-2</c:v>
                </c:pt>
                <c:pt idx="43803">
                  <c:v>-1.5317286652078699E-2</c:v>
                </c:pt>
                <c:pt idx="43804">
                  <c:v>-2.1739130434782698E-2</c:v>
                </c:pt>
                <c:pt idx="43805">
                  <c:v>-1.5317286652078699E-2</c:v>
                </c:pt>
                <c:pt idx="43806">
                  <c:v>-1.68674698795181E-2</c:v>
                </c:pt>
                <c:pt idx="43807">
                  <c:v>5.1813471502590601E-2</c:v>
                </c:pt>
                <c:pt idx="43808">
                  <c:v>5.4945054945054903E-2</c:v>
                </c:pt>
                <c:pt idx="43809">
                  <c:v>0.18105849582172601</c:v>
                </c:pt>
                <c:pt idx="43810">
                  <c:v>0.201238390092879</c:v>
                </c:pt>
                <c:pt idx="43811">
                  <c:v>0.14012738853503101</c:v>
                </c:pt>
                <c:pt idx="43812">
                  <c:v>8.4985835694051295E-3</c:v>
                </c:pt>
                <c:pt idx="43813">
                  <c:v>8.4985835694051295E-3</c:v>
                </c:pt>
                <c:pt idx="43814">
                  <c:v>8.5959885386819295E-3</c:v>
                </c:pt>
                <c:pt idx="43815">
                  <c:v>2.5495750708215099E-2</c:v>
                </c:pt>
                <c:pt idx="43816">
                  <c:v>2.57879656160457E-2</c:v>
                </c:pt>
                <c:pt idx="43817">
                  <c:v>4.2492917847025399E-2</c:v>
                </c:pt>
                <c:pt idx="43818">
                  <c:v>0.04</c:v>
                </c:pt>
                <c:pt idx="43819">
                  <c:v>2.7656477438136901E-2</c:v>
                </c:pt>
                <c:pt idx="43820">
                  <c:v>2.49632892804698E-2</c:v>
                </c:pt>
                <c:pt idx="43821">
                  <c:v>1.1976047904191701E-2</c:v>
                </c:pt>
                <c:pt idx="43822">
                  <c:v>7.9239302694136208E-3</c:v>
                </c:pt>
                <c:pt idx="43823">
                  <c:v>2.2435897435897301E-2</c:v>
                </c:pt>
                <c:pt idx="43824">
                  <c:v>2.37288135593221E-2</c:v>
                </c:pt>
                <c:pt idx="43825">
                  <c:v>4.7619047619047603E-2</c:v>
                </c:pt>
                <c:pt idx="43826">
                  <c:v>4.4368600682593802E-2</c:v>
                </c:pt>
                <c:pt idx="43827">
                  <c:v>5.9221658206429703E-2</c:v>
                </c:pt>
                <c:pt idx="43828">
                  <c:v>6.2166962699822401E-2</c:v>
                </c:pt>
                <c:pt idx="43829">
                  <c:v>7.7738515901060096E-2</c:v>
                </c:pt>
                <c:pt idx="43830">
                  <c:v>7.3083778966131802E-2</c:v>
                </c:pt>
                <c:pt idx="43831">
                  <c:v>8.1510934393638199E-2</c:v>
                </c:pt>
                <c:pt idx="43832">
                  <c:v>7.6612903225806495E-2</c:v>
                </c:pt>
                <c:pt idx="43833">
                  <c:v>0.16242661448140899</c:v>
                </c:pt>
                <c:pt idx="43834">
                  <c:v>0.17199999999999899</c:v>
                </c:pt>
                <c:pt idx="43835">
                  <c:v>0.26937269372693701</c:v>
                </c:pt>
                <c:pt idx="43836">
                  <c:v>0.28076923076922999</c:v>
                </c:pt>
                <c:pt idx="43837">
                  <c:v>0.318275154004106</c:v>
                </c:pt>
                <c:pt idx="43838">
                  <c:v>0.33333333333333298</c:v>
                </c:pt>
                <c:pt idx="43839">
                  <c:v>0.352697095435684</c:v>
                </c:pt>
                <c:pt idx="43840">
                  <c:v>8.4985835694051295E-3</c:v>
                </c:pt>
                <c:pt idx="43841">
                  <c:v>8.4985835694051295E-3</c:v>
                </c:pt>
                <c:pt idx="43842">
                  <c:v>8.6956521739129898E-3</c:v>
                </c:pt>
                <c:pt idx="43843">
                  <c:v>2.9154518950438302E-3</c:v>
                </c:pt>
                <c:pt idx="43844">
                  <c:v>2.8985507246377302E-3</c:v>
                </c:pt>
                <c:pt idx="43845">
                  <c:v>-1.45560407569145E-3</c:v>
                </c:pt>
                <c:pt idx="43846">
                  <c:v>2.9239766081872098E-3</c:v>
                </c:pt>
                <c:pt idx="43847">
                  <c:v>5.8139534883720999E-3</c:v>
                </c:pt>
                <c:pt idx="43848">
                  <c:v>1.8922852983988402E-2</c:v>
                </c:pt>
                <c:pt idx="43849">
                  <c:v>1.1764705882352899E-2</c:v>
                </c:pt>
                <c:pt idx="43850">
                  <c:v>3.3093525179855997E-2</c:v>
                </c:pt>
                <c:pt idx="43851">
                  <c:v>3.3576642335766398E-2</c:v>
                </c:pt>
                <c:pt idx="43852">
                  <c:v>1.6344725111441201E-2</c:v>
                </c:pt>
                <c:pt idx="43853">
                  <c:v>1.2084592145015E-2</c:v>
                </c:pt>
                <c:pt idx="43854">
                  <c:v>2.5335320417287699E-2</c:v>
                </c:pt>
                <c:pt idx="43855">
                  <c:v>2.6521060842433698E-2</c:v>
                </c:pt>
                <c:pt idx="43856">
                  <c:v>4.1666666666666699E-2</c:v>
                </c:pt>
                <c:pt idx="43857">
                  <c:v>4.2483660130718998E-2</c:v>
                </c:pt>
                <c:pt idx="43858">
                  <c:v>5.6360708534621599E-2</c:v>
                </c:pt>
                <c:pt idx="43859">
                  <c:v>5.2980132450331098E-2</c:v>
                </c:pt>
                <c:pt idx="43860">
                  <c:v>6.2295081967212999E-2</c:v>
                </c:pt>
                <c:pt idx="43861">
                  <c:v>6.8219633943427505E-2</c:v>
                </c:pt>
                <c:pt idx="43862">
                  <c:v>5.9625212947188998E-2</c:v>
                </c:pt>
                <c:pt idx="43863">
                  <c:v>0.108527131782945</c:v>
                </c:pt>
                <c:pt idx="43864">
                  <c:v>0.19165085388994299</c:v>
                </c:pt>
                <c:pt idx="43865">
                  <c:v>0.20616570327552899</c:v>
                </c:pt>
                <c:pt idx="43866">
                  <c:v>0.204588910133843</c:v>
                </c:pt>
                <c:pt idx="43867">
                  <c:v>0.25536992840095402</c:v>
                </c:pt>
                <c:pt idx="43868">
                  <c:v>0.20618556701030899</c:v>
                </c:pt>
                <c:pt idx="43869">
                  <c:v>8.9058524173027898E-2</c:v>
                </c:pt>
                <c:pt idx="43870">
                  <c:v>7.6923076923076802E-2</c:v>
                </c:pt>
                <c:pt idx="43871">
                  <c:v>8.3135391923990498E-2</c:v>
                </c:pt>
                <c:pt idx="43872">
                  <c:v>8.8161209068010102E-2</c:v>
                </c:pt>
                <c:pt idx="43873">
                  <c:v>0.100864553314121</c:v>
                </c:pt>
                <c:pt idx="43874">
                  <c:v>4.14201183431952E-2</c:v>
                </c:pt>
                <c:pt idx="43875">
                  <c:v>3.3033033033033003E-2</c:v>
                </c:pt>
                <c:pt idx="43876">
                  <c:v>0.25440806045339998</c:v>
                </c:pt>
                <c:pt idx="43877">
                  <c:v>0.25964010282776301</c:v>
                </c:pt>
                <c:pt idx="43878">
                  <c:v>0.25187032418952598</c:v>
                </c:pt>
                <c:pt idx="43879">
                  <c:v>0.180487804878048</c:v>
                </c:pt>
                <c:pt idx="43880">
                  <c:v>0.199040767386091</c:v>
                </c:pt>
                <c:pt idx="43881">
                  <c:v>0.18957345971563899</c:v>
                </c:pt>
                <c:pt idx="43882">
                  <c:v>0.22897196261682201</c:v>
                </c:pt>
                <c:pt idx="43883">
                  <c:v>0.240196078431372</c:v>
                </c:pt>
                <c:pt idx="43884">
                  <c:v>0.24257425742574201</c:v>
                </c:pt>
                <c:pt idx="43885">
                  <c:v>0.30246913580246898</c:v>
                </c:pt>
                <c:pt idx="43886">
                  <c:v>0.39832869080779898</c:v>
                </c:pt>
                <c:pt idx="43887">
                  <c:v>0.48805460750853202</c:v>
                </c:pt>
                <c:pt idx="43888">
                  <c:v>0.51624548736462095</c:v>
                </c:pt>
                <c:pt idx="43889">
                  <c:v>0.51624548736462095</c:v>
                </c:pt>
                <c:pt idx="43890">
                  <c:v>0.51624548736462095</c:v>
                </c:pt>
                <c:pt idx="43891">
                  <c:v>0.38888888888888801</c:v>
                </c:pt>
                <c:pt idx="43892">
                  <c:v>0.57077625570776203</c:v>
                </c:pt>
                <c:pt idx="43893">
                  <c:v>0.27192982456140302</c:v>
                </c:pt>
                <c:pt idx="43894">
                  <c:v>0.27678571428571402</c:v>
                </c:pt>
                <c:pt idx="43895">
                  <c:v>0.29807692307692302</c:v>
                </c:pt>
                <c:pt idx="43896">
                  <c:v>0.31</c:v>
                </c:pt>
                <c:pt idx="43897">
                  <c:v>0.28099173553718998</c:v>
                </c:pt>
                <c:pt idx="43898">
                  <c:v>0.196172248803827</c:v>
                </c:pt>
                <c:pt idx="43899">
                  <c:v>0.21465968586387399</c:v>
                </c:pt>
                <c:pt idx="43900">
                  <c:v>0.38392857142857101</c:v>
                </c:pt>
                <c:pt idx="43901">
                  <c:v>0.34782608695652101</c:v>
                </c:pt>
                <c:pt idx="43902">
                  <c:v>0.41237113402061798</c:v>
                </c:pt>
                <c:pt idx="43903">
                  <c:v>0.37735849056603699</c:v>
                </c:pt>
                <c:pt idx="43904">
                  <c:v>0.426086956521739</c:v>
                </c:pt>
                <c:pt idx="43905">
                  <c:v>0.46226415094339601</c:v>
                </c:pt>
                <c:pt idx="43906">
                  <c:v>0.47115384615384598</c:v>
                </c:pt>
                <c:pt idx="43907">
                  <c:v>0.44144144144144098</c:v>
                </c:pt>
                <c:pt idx="43908">
                  <c:v>0.44642857142857101</c:v>
                </c:pt>
                <c:pt idx="43909">
                  <c:v>0.39999999999999902</c:v>
                </c:pt>
                <c:pt idx="43910">
                  <c:v>0.40476190476190399</c:v>
                </c:pt>
                <c:pt idx="43911">
                  <c:v>0.58928571428571397</c:v>
                </c:pt>
                <c:pt idx="43912">
                  <c:v>0.58558558558558504</c:v>
                </c:pt>
                <c:pt idx="43913">
                  <c:v>4.2313117066290398E-3</c:v>
                </c:pt>
                <c:pt idx="43914">
                  <c:v>4.5801526717557097E-3</c:v>
                </c:pt>
                <c:pt idx="43915">
                  <c:v>5.12820512820511E-3</c:v>
                </c:pt>
                <c:pt idx="43916">
                  <c:v>4.7543581616482601E-3</c:v>
                </c:pt>
                <c:pt idx="43917">
                  <c:v>5.1813471502590797E-3</c:v>
                </c:pt>
                <c:pt idx="43918">
                  <c:v>5.6710775047259503E-3</c:v>
                </c:pt>
                <c:pt idx="43919">
                  <c:v>-2.20588235294116E-2</c:v>
                </c:pt>
                <c:pt idx="43920">
                  <c:v>2.6737967914438599E-2</c:v>
                </c:pt>
                <c:pt idx="43921">
                  <c:v>4.3841336116910302E-2</c:v>
                </c:pt>
                <c:pt idx="43922">
                  <c:v>2.9702970297029702E-2</c:v>
                </c:pt>
                <c:pt idx="43923">
                  <c:v>2.91262135922329E-2</c:v>
                </c:pt>
                <c:pt idx="43924">
                  <c:v>1.9455252918287799E-2</c:v>
                </c:pt>
                <c:pt idx="43925">
                  <c:v>2.0325203252032398E-2</c:v>
                </c:pt>
                <c:pt idx="43926">
                  <c:v>1.41414141414142E-2</c:v>
                </c:pt>
                <c:pt idx="43927">
                  <c:v>1.43737166324435E-2</c:v>
                </c:pt>
                <c:pt idx="43928">
                  <c:v>1.49892933618842E-2</c:v>
                </c:pt>
                <c:pt idx="43929">
                  <c:v>3.04182509505703E-2</c:v>
                </c:pt>
                <c:pt idx="43930">
                  <c:v>2.8776978417266199E-2</c:v>
                </c:pt>
                <c:pt idx="43931">
                  <c:v>3.1496062992125901E-2</c:v>
                </c:pt>
                <c:pt idx="43932">
                  <c:v>3.2128514056224799E-2</c:v>
                </c:pt>
                <c:pt idx="43933">
                  <c:v>4.9309664694280102E-2</c:v>
                </c:pt>
                <c:pt idx="43934">
                  <c:v>2.4118738404452701E-2</c:v>
                </c:pt>
                <c:pt idx="43935">
                  <c:v>2.73684210526314E-2</c:v>
                </c:pt>
                <c:pt idx="43936">
                  <c:v>1.36452241715399E-2</c:v>
                </c:pt>
                <c:pt idx="43937">
                  <c:v>1.4084507042253501E-2</c:v>
                </c:pt>
                <c:pt idx="43938">
                  <c:v>1.4084507042253501E-2</c:v>
                </c:pt>
                <c:pt idx="43939">
                  <c:v>3.18725099601593E-2</c:v>
                </c:pt>
                <c:pt idx="43940">
                  <c:v>3.4782608695652098E-2</c:v>
                </c:pt>
                <c:pt idx="43941">
                  <c:v>3.7037037037036903E-2</c:v>
                </c:pt>
                <c:pt idx="43942">
                  <c:v>4.3243243243243197E-2</c:v>
                </c:pt>
                <c:pt idx="43943">
                  <c:v>4.8780487804878002E-2</c:v>
                </c:pt>
                <c:pt idx="43944">
                  <c:v>4.1666666666666699E-2</c:v>
                </c:pt>
                <c:pt idx="43945">
                  <c:v>4.3715846994535498E-2</c:v>
                </c:pt>
                <c:pt idx="43946">
                  <c:v>5.26315789473683E-2</c:v>
                </c:pt>
                <c:pt idx="43947">
                  <c:v>4.4982698961937698E-2</c:v>
                </c:pt>
                <c:pt idx="43948">
                  <c:v>4.4368600682593802E-2</c:v>
                </c:pt>
                <c:pt idx="43949">
                  <c:v>4.2904290429042799E-2</c:v>
                </c:pt>
                <c:pt idx="43950">
                  <c:v>4.7619047619047603E-2</c:v>
                </c:pt>
                <c:pt idx="43951">
                  <c:v>7.0631970260222901E-2</c:v>
                </c:pt>
                <c:pt idx="43952">
                  <c:v>7.4509803921568502E-2</c:v>
                </c:pt>
                <c:pt idx="43953">
                  <c:v>7.5697211155378405E-2</c:v>
                </c:pt>
                <c:pt idx="43954">
                  <c:v>7.4509803921568502E-2</c:v>
                </c:pt>
                <c:pt idx="43955">
                  <c:v>0.116666666666666</c:v>
                </c:pt>
                <c:pt idx="43956">
                  <c:v>7.6923076923076802E-2</c:v>
                </c:pt>
                <c:pt idx="43957">
                  <c:v>7.8189300411522597E-2</c:v>
                </c:pt>
                <c:pt idx="43958">
                  <c:v>6.4000000000000001E-2</c:v>
                </c:pt>
                <c:pt idx="43959">
                  <c:v>6.3492063492063405E-2</c:v>
                </c:pt>
                <c:pt idx="43960">
                  <c:v>2.6615969581748899E-2</c:v>
                </c:pt>
                <c:pt idx="43961">
                  <c:v>0.10606060606060499</c:v>
                </c:pt>
                <c:pt idx="43962">
                  <c:v>0.10218978102189701</c:v>
                </c:pt>
                <c:pt idx="43963">
                  <c:v>0.12982456140350801</c:v>
                </c:pt>
                <c:pt idx="43964">
                  <c:v>0.12627986348122799</c:v>
                </c:pt>
                <c:pt idx="43965">
                  <c:v>0.13962264150943299</c:v>
                </c:pt>
                <c:pt idx="43966">
                  <c:v>3.8461538461538498E-2</c:v>
                </c:pt>
                <c:pt idx="43967">
                  <c:v>0.18032786885245899</c:v>
                </c:pt>
                <c:pt idx="43968">
                  <c:v>0.122923588039867</c:v>
                </c:pt>
                <c:pt idx="43969">
                  <c:v>0.15131578947368399</c:v>
                </c:pt>
                <c:pt idx="43970">
                  <c:v>0.15231788079470099</c:v>
                </c:pt>
                <c:pt idx="43971">
                  <c:v>0.15231788079470099</c:v>
                </c:pt>
                <c:pt idx="43972">
                  <c:v>0.18548387096774199</c:v>
                </c:pt>
                <c:pt idx="43973">
                  <c:v>0.30769230769230699</c:v>
                </c:pt>
                <c:pt idx="43974">
                  <c:v>0.321167883211678</c:v>
                </c:pt>
                <c:pt idx="43975">
                  <c:v>0.31914893617021201</c:v>
                </c:pt>
                <c:pt idx="43976">
                  <c:v>0.27777777777777701</c:v>
                </c:pt>
                <c:pt idx="43977">
                  <c:v>0.27607361963190102</c:v>
                </c:pt>
                <c:pt idx="43978">
                  <c:v>0.25609756097560898</c:v>
                </c:pt>
                <c:pt idx="43979">
                  <c:v>0.33333333333333298</c:v>
                </c:pt>
                <c:pt idx="43980">
                  <c:v>0.34285714285714203</c:v>
                </c:pt>
                <c:pt idx="43981">
                  <c:v>0.34117647058823503</c:v>
                </c:pt>
                <c:pt idx="43982">
                  <c:v>0.46391752577319501</c:v>
                </c:pt>
                <c:pt idx="43983">
                  <c:v>0.420560747663551</c:v>
                </c:pt>
                <c:pt idx="43984">
                  <c:v>0.294545454545454</c:v>
                </c:pt>
                <c:pt idx="43985">
                  <c:v>0.40384615384615302</c:v>
                </c:pt>
                <c:pt idx="43986">
                  <c:v>0.50806451612903203</c:v>
                </c:pt>
                <c:pt idx="43987">
                  <c:v>0.51200000000000001</c:v>
                </c:pt>
                <c:pt idx="43988">
                  <c:v>0.53333333333333299</c:v>
                </c:pt>
                <c:pt idx="43989">
                  <c:v>0.51612903225806395</c:v>
                </c:pt>
                <c:pt idx="43990">
                  <c:v>0.53469387755102005</c:v>
                </c:pt>
                <c:pt idx="43991">
                  <c:v>0.53469387755102005</c:v>
                </c:pt>
                <c:pt idx="43992">
                  <c:v>0.383647798742138</c:v>
                </c:pt>
                <c:pt idx="43993">
                  <c:v>0.43911439114391099</c:v>
                </c:pt>
                <c:pt idx="43994">
                  <c:v>-1.2802275960170599E-2</c:v>
                </c:pt>
                <c:pt idx="43995">
                  <c:v>-1.2802275960170599E-2</c:v>
                </c:pt>
                <c:pt idx="43996">
                  <c:v>-1.63934426229508E-2</c:v>
                </c:pt>
                <c:pt idx="43997">
                  <c:v>-1.6635859519408401E-2</c:v>
                </c:pt>
                <c:pt idx="43998">
                  <c:v>9.3103448275862102E-2</c:v>
                </c:pt>
                <c:pt idx="43999">
                  <c:v>8.3044982698961795E-2</c:v>
                </c:pt>
                <c:pt idx="44000">
                  <c:v>9.0909090909090801E-2</c:v>
                </c:pt>
                <c:pt idx="44001">
                  <c:v>8.7591240875912302E-2</c:v>
                </c:pt>
                <c:pt idx="44002">
                  <c:v>0.102127659574468</c:v>
                </c:pt>
                <c:pt idx="44003">
                  <c:v>-5.0420168067226899E-2</c:v>
                </c:pt>
                <c:pt idx="44004">
                  <c:v>5.7581573896352501E-3</c:v>
                </c:pt>
                <c:pt idx="44005">
                  <c:v>5.73613766730396E-3</c:v>
                </c:pt>
                <c:pt idx="44006">
                  <c:v>6.5645514223193696E-3</c:v>
                </c:pt>
                <c:pt idx="44007">
                  <c:v>7.1942446043165003E-3</c:v>
                </c:pt>
                <c:pt idx="44008">
                  <c:v>9.77198697068404E-3</c:v>
                </c:pt>
                <c:pt idx="44009">
                  <c:v>-0.14705882352941099</c:v>
                </c:pt>
                <c:pt idx="44010">
                  <c:v>-7.9518072289156597E-2</c:v>
                </c:pt>
                <c:pt idx="44011">
                  <c:v>-9.4555873925501396E-2</c:v>
                </c:pt>
                <c:pt idx="44012">
                  <c:v>-0.10153846153846099</c:v>
                </c:pt>
                <c:pt idx="44013">
                  <c:v>-0.189873417721518</c:v>
                </c:pt>
                <c:pt idx="44014">
                  <c:v>-0.220588235294117</c:v>
                </c:pt>
                <c:pt idx="44015">
                  <c:v>-0.29545454545454503</c:v>
                </c:pt>
                <c:pt idx="44016">
                  <c:v>-9.2957746478873296E-2</c:v>
                </c:pt>
                <c:pt idx="44017">
                  <c:v>-1.8518518518518601E-2</c:v>
                </c:pt>
                <c:pt idx="44018">
                  <c:v>1.53846153846153E-2</c:v>
                </c:pt>
                <c:pt idx="44019">
                  <c:v>-3.0581039755350702E-3</c:v>
                </c:pt>
                <c:pt idx="44020">
                  <c:v>2.95857988165679E-2</c:v>
                </c:pt>
                <c:pt idx="44021">
                  <c:v>2.2222222222222102E-2</c:v>
                </c:pt>
                <c:pt idx="44022">
                  <c:v>2.2950819672131001E-2</c:v>
                </c:pt>
                <c:pt idx="44023">
                  <c:v>-6.80272108843538E-3</c:v>
                </c:pt>
                <c:pt idx="44024">
                  <c:v>0.10801393728222899</c:v>
                </c:pt>
                <c:pt idx="44025">
                  <c:v>0.10370370370370301</c:v>
                </c:pt>
                <c:pt idx="44026">
                  <c:v>0.105263157894736</c:v>
                </c:pt>
                <c:pt idx="44027">
                  <c:v>-6.1818181818181703E-2</c:v>
                </c:pt>
                <c:pt idx="44028">
                  <c:v>0.11570247933884301</c:v>
                </c:pt>
                <c:pt idx="44029">
                  <c:v>7.6305220883534197E-2</c:v>
                </c:pt>
                <c:pt idx="44030">
                  <c:v>0.116666666666666</c:v>
                </c:pt>
                <c:pt idx="44031">
                  <c:v>0.24074074074074001</c:v>
                </c:pt>
                <c:pt idx="44032">
                  <c:v>0.268041237113402</c:v>
                </c:pt>
                <c:pt idx="44033">
                  <c:v>0.313253012048192</c:v>
                </c:pt>
                <c:pt idx="44034">
                  <c:v>0.28795811518324599</c:v>
                </c:pt>
                <c:pt idx="44035">
                  <c:v>0.32222222222222202</c:v>
                </c:pt>
                <c:pt idx="44036">
                  <c:v>0.64601769911504403</c:v>
                </c:pt>
                <c:pt idx="44037">
                  <c:v>0.244680851063829</c:v>
                </c:pt>
                <c:pt idx="44038">
                  <c:v>0.38235294117647001</c:v>
                </c:pt>
                <c:pt idx="44039">
                  <c:v>0.38461538461538403</c:v>
                </c:pt>
                <c:pt idx="44040">
                  <c:v>0.40689655172413702</c:v>
                </c:pt>
                <c:pt idx="44041">
                  <c:v>0.29787234042553101</c:v>
                </c:pt>
                <c:pt idx="44042">
                  <c:v>0.31818181818181801</c:v>
                </c:pt>
                <c:pt idx="44043">
                  <c:v>0.30337078651685401</c:v>
                </c:pt>
                <c:pt idx="44044">
                  <c:v>0.27567567567567502</c:v>
                </c:pt>
                <c:pt idx="44045">
                  <c:v>0.27868852459016402</c:v>
                </c:pt>
                <c:pt idx="44046">
                  <c:v>0.27567567567567502</c:v>
                </c:pt>
                <c:pt idx="44047">
                  <c:v>0.27567567567567502</c:v>
                </c:pt>
                <c:pt idx="44048">
                  <c:v>0.16751269035532901</c:v>
                </c:pt>
                <c:pt idx="44049">
                  <c:v>4.2674253200569697E-3</c:v>
                </c:pt>
                <c:pt idx="44050">
                  <c:v>1.26939351198871E-2</c:v>
                </c:pt>
                <c:pt idx="44051">
                  <c:v>1.45395799676897E-2</c:v>
                </c:pt>
                <c:pt idx="44052">
                  <c:v>1.8242122719734601E-2</c:v>
                </c:pt>
                <c:pt idx="44053">
                  <c:v>-1.12721417069243E-2</c:v>
                </c:pt>
                <c:pt idx="44054">
                  <c:v>-6.4102564102563797E-3</c:v>
                </c:pt>
                <c:pt idx="44055">
                  <c:v>-6.4102564102563797E-3</c:v>
                </c:pt>
                <c:pt idx="44056">
                  <c:v>7.89889415481837E-3</c:v>
                </c:pt>
                <c:pt idx="44057">
                  <c:v>8.1300813008129396E-3</c:v>
                </c:pt>
                <c:pt idx="44058">
                  <c:v>9.0090090090089101E-3</c:v>
                </c:pt>
                <c:pt idx="44059">
                  <c:v>1.05263157894737E-2</c:v>
                </c:pt>
                <c:pt idx="44060">
                  <c:v>1.7167381974248799E-2</c:v>
                </c:pt>
                <c:pt idx="44061">
                  <c:v>1.78571428571427E-2</c:v>
                </c:pt>
                <c:pt idx="44062">
                  <c:v>1.7316017316017299E-2</c:v>
                </c:pt>
                <c:pt idx="44063">
                  <c:v>1.4218009478673001E-2</c:v>
                </c:pt>
                <c:pt idx="44064">
                  <c:v>1.4084507042253501E-2</c:v>
                </c:pt>
                <c:pt idx="44065">
                  <c:v>1.1406844106463801E-2</c:v>
                </c:pt>
                <c:pt idx="44066">
                  <c:v>1.2711864406779599E-2</c:v>
                </c:pt>
                <c:pt idx="44067">
                  <c:v>1.2987012987012801E-2</c:v>
                </c:pt>
                <c:pt idx="44068">
                  <c:v>1.2711864406779599E-2</c:v>
                </c:pt>
                <c:pt idx="44069">
                  <c:v>4.14201183431952E-2</c:v>
                </c:pt>
                <c:pt idx="44070">
                  <c:v>3.4090909090909102E-2</c:v>
                </c:pt>
                <c:pt idx="44071">
                  <c:v>6.3694267515923501E-3</c:v>
                </c:pt>
                <c:pt idx="44072">
                  <c:v>5.8939096267189798E-3</c:v>
                </c:pt>
                <c:pt idx="44073">
                  <c:v>7.0588235294117797E-3</c:v>
                </c:pt>
                <c:pt idx="44074">
                  <c:v>6.7873303167420795E-2</c:v>
                </c:pt>
                <c:pt idx="44075">
                  <c:v>5.95238095238095E-2</c:v>
                </c:pt>
                <c:pt idx="44076">
                  <c:v>7.1770334928229707E-2</c:v>
                </c:pt>
                <c:pt idx="44077">
                  <c:v>-3.2679738562091602E-2</c:v>
                </c:pt>
                <c:pt idx="44078">
                  <c:v>-3.4168564920273398E-2</c:v>
                </c:pt>
                <c:pt idx="44079">
                  <c:v>0</c:v>
                </c:pt>
                <c:pt idx="44080">
                  <c:v>1.0845986984815601E-2</c:v>
                </c:pt>
                <c:pt idx="44081">
                  <c:v>1.08932461873638E-2</c:v>
                </c:pt>
                <c:pt idx="44082">
                  <c:v>1.08932461873638E-2</c:v>
                </c:pt>
                <c:pt idx="44083">
                  <c:v>1.03950103950103E-2</c:v>
                </c:pt>
                <c:pt idx="44084">
                  <c:v>1.0752688172042999E-2</c:v>
                </c:pt>
                <c:pt idx="44085">
                  <c:v>9.5969289827255704E-3</c:v>
                </c:pt>
                <c:pt idx="44086">
                  <c:v>9.8231827111985304E-3</c:v>
                </c:pt>
                <c:pt idx="44087">
                  <c:v>3.9682539682539498E-3</c:v>
                </c:pt>
                <c:pt idx="44088">
                  <c:v>4.2372881355932004E-3</c:v>
                </c:pt>
                <c:pt idx="44089">
                  <c:v>4.2372881355932004E-3</c:v>
                </c:pt>
                <c:pt idx="44090">
                  <c:v>1.05263157894737E-2</c:v>
                </c:pt>
                <c:pt idx="44091">
                  <c:v>2.3454157782516E-2</c:v>
                </c:pt>
                <c:pt idx="44092">
                  <c:v>1.56862745098038E-2</c:v>
                </c:pt>
                <c:pt idx="44093">
                  <c:v>1.79372197309417E-2</c:v>
                </c:pt>
                <c:pt idx="44094">
                  <c:v>3.8901601830663601E-2</c:v>
                </c:pt>
                <c:pt idx="44095">
                  <c:v>3.9627039627039701E-2</c:v>
                </c:pt>
                <c:pt idx="44096">
                  <c:v>5.5737704918032697E-2</c:v>
                </c:pt>
                <c:pt idx="44097">
                  <c:v>5.2307692307692298E-2</c:v>
                </c:pt>
                <c:pt idx="44098">
                  <c:v>4.0572792362768499E-2</c:v>
                </c:pt>
                <c:pt idx="44099">
                  <c:v>4.0767386091126998E-2</c:v>
                </c:pt>
                <c:pt idx="44100">
                  <c:v>3.9080459770114803E-2</c:v>
                </c:pt>
                <c:pt idx="44101">
                  <c:v>3.9627039627039701E-2</c:v>
                </c:pt>
                <c:pt idx="44102">
                  <c:v>4.8991354466858698E-2</c:v>
                </c:pt>
                <c:pt idx="44103">
                  <c:v>3.5714285714285803E-2</c:v>
                </c:pt>
                <c:pt idx="44104">
                  <c:v>-1.8766756032171501E-2</c:v>
                </c:pt>
                <c:pt idx="44105">
                  <c:v>-5.0397877984084703E-2</c:v>
                </c:pt>
                <c:pt idx="44106">
                  <c:v>-2.6737967914438599E-2</c:v>
                </c:pt>
                <c:pt idx="44107">
                  <c:v>-5.1490514905148999E-2</c:v>
                </c:pt>
                <c:pt idx="44108">
                  <c:v>-5.2924791086351002E-2</c:v>
                </c:pt>
                <c:pt idx="44109">
                  <c:v>-6.4406779661017002E-2</c:v>
                </c:pt>
                <c:pt idx="44110">
                  <c:v>-4.1095890410958798E-2</c:v>
                </c:pt>
                <c:pt idx="44111">
                  <c:v>-2.1276595744680701E-2</c:v>
                </c:pt>
                <c:pt idx="44112">
                  <c:v>-2.4390243902439001E-2</c:v>
                </c:pt>
                <c:pt idx="44113">
                  <c:v>-2.6315789473684199E-2</c:v>
                </c:pt>
                <c:pt idx="44114">
                  <c:v>-8.2352941176470504E-2</c:v>
                </c:pt>
                <c:pt idx="44115">
                  <c:v>7.6923076923076802E-2</c:v>
                </c:pt>
                <c:pt idx="44116">
                  <c:v>8.6294416243654706E-2</c:v>
                </c:pt>
                <c:pt idx="44117">
                  <c:v>0.13684210526315699</c:v>
                </c:pt>
                <c:pt idx="44118">
                  <c:v>0.13684210526315699</c:v>
                </c:pt>
                <c:pt idx="44119">
                  <c:v>0.100591715976331</c:v>
                </c:pt>
                <c:pt idx="44120">
                  <c:v>0.28181818181818102</c:v>
                </c:pt>
                <c:pt idx="44121">
                  <c:v>-1.3986013986013899E-2</c:v>
                </c:pt>
                <c:pt idx="44122">
                  <c:v>-2.5641025641025501E-2</c:v>
                </c:pt>
                <c:pt idx="44123">
                  <c:v>-5.8479532163742097E-3</c:v>
                </c:pt>
                <c:pt idx="44124">
                  <c:v>-2.71816881258941E-2</c:v>
                </c:pt>
                <c:pt idx="44125">
                  <c:v>-2.8400597907324299E-2</c:v>
                </c:pt>
                <c:pt idx="44126">
                  <c:v>-3.2815198618307298E-2</c:v>
                </c:pt>
                <c:pt idx="44127">
                  <c:v>-7.7821011673151396E-3</c:v>
                </c:pt>
                <c:pt idx="44128">
                  <c:v>-0.108589951377633</c:v>
                </c:pt>
                <c:pt idx="44129">
                  <c:v>-0.11816578483245101</c:v>
                </c:pt>
                <c:pt idx="44130">
                  <c:v>-0.14596949891067501</c:v>
                </c:pt>
                <c:pt idx="44131">
                  <c:v>-8.0000000000000002E-3</c:v>
                </c:pt>
                <c:pt idx="44132">
                  <c:v>-4.1758241758241797E-2</c:v>
                </c:pt>
                <c:pt idx="44133">
                  <c:v>-4.2128603104212903E-2</c:v>
                </c:pt>
                <c:pt idx="44134">
                  <c:v>-7.4866310160427801E-2</c:v>
                </c:pt>
                <c:pt idx="44135">
                  <c:v>-8.0924855491329495E-2</c:v>
                </c:pt>
                <c:pt idx="44136">
                  <c:v>-9.2731829573934693E-2</c:v>
                </c:pt>
                <c:pt idx="44137">
                  <c:v>-8.2926829268292701E-2</c:v>
                </c:pt>
                <c:pt idx="44138">
                  <c:v>-8.7628865979381299E-2</c:v>
                </c:pt>
                <c:pt idx="44139">
                  <c:v>-9.8265895953757204E-2</c:v>
                </c:pt>
                <c:pt idx="44140">
                  <c:v>-0.202046035805626</c:v>
                </c:pt>
                <c:pt idx="44141">
                  <c:v>-0.23032069970845401</c:v>
                </c:pt>
                <c:pt idx="44142">
                  <c:v>-0.22898550724637601</c:v>
                </c:pt>
                <c:pt idx="44143">
                  <c:v>-0.22379603399433401</c:v>
                </c:pt>
                <c:pt idx="44144">
                  <c:v>-0.26256983240223403</c:v>
                </c:pt>
                <c:pt idx="44145">
                  <c:v>-0.35338345864661602</c:v>
                </c:pt>
                <c:pt idx="44146">
                  <c:v>-0.31125827814569501</c:v>
                </c:pt>
                <c:pt idx="44147">
                  <c:v>-0.30128205128205099</c:v>
                </c:pt>
                <c:pt idx="44148">
                  <c:v>-0.31692307692307597</c:v>
                </c:pt>
                <c:pt idx="44149">
                  <c:v>-0.17365269461077801</c:v>
                </c:pt>
                <c:pt idx="44150">
                  <c:v>-0.198813056379822</c:v>
                </c:pt>
                <c:pt idx="44151">
                  <c:v>-0.18713450292397599</c:v>
                </c:pt>
                <c:pt idx="44152">
                  <c:v>-0.20467836257309899</c:v>
                </c:pt>
                <c:pt idx="44153">
                  <c:v>-0.207100591715976</c:v>
                </c:pt>
                <c:pt idx="44154">
                  <c:v>-0.230263157894736</c:v>
                </c:pt>
                <c:pt idx="44155">
                  <c:v>-0.25179856115107901</c:v>
                </c:pt>
                <c:pt idx="44156">
                  <c:v>-0.27891156462584998</c:v>
                </c:pt>
                <c:pt idx="44157">
                  <c:v>-0.20265780730897001</c:v>
                </c:pt>
                <c:pt idx="44158">
                  <c:v>-0.207920792079207</c:v>
                </c:pt>
                <c:pt idx="44159">
                  <c:v>-0.14469453376205799</c:v>
                </c:pt>
                <c:pt idx="44160">
                  <c:v>-0.15094339622641501</c:v>
                </c:pt>
                <c:pt idx="44161">
                  <c:v>-9.52380952380949E-3</c:v>
                </c:pt>
                <c:pt idx="44162">
                  <c:v>-1.9354838709677299E-2</c:v>
                </c:pt>
                <c:pt idx="44163">
                  <c:v>-9.6463022508037604E-3</c:v>
                </c:pt>
                <c:pt idx="44164">
                  <c:v>-1.6077170418006399E-2</c:v>
                </c:pt>
                <c:pt idx="44165">
                  <c:v>-2.6143790849673099E-2</c:v>
                </c:pt>
                <c:pt idx="44166">
                  <c:v>-2.6143790849673099E-2</c:v>
                </c:pt>
                <c:pt idx="44167">
                  <c:v>-3.2467532467532499E-2</c:v>
                </c:pt>
                <c:pt idx="44168">
                  <c:v>8.4985835694051295E-3</c:v>
                </c:pt>
                <c:pt idx="44169">
                  <c:v>9.2024539877299995E-3</c:v>
                </c:pt>
                <c:pt idx="44170">
                  <c:v>1.04529616724737E-2</c:v>
                </c:pt>
                <c:pt idx="44171">
                  <c:v>1.171875E-2</c:v>
                </c:pt>
                <c:pt idx="44172">
                  <c:v>-6.2630480167014096E-3</c:v>
                </c:pt>
                <c:pt idx="44173">
                  <c:v>-2.5751072961373401E-2</c:v>
                </c:pt>
                <c:pt idx="44174">
                  <c:v>-1.2987012987012801E-2</c:v>
                </c:pt>
                <c:pt idx="44175">
                  <c:v>1.29310344827586E-2</c:v>
                </c:pt>
                <c:pt idx="44176">
                  <c:v>1.3100436681222599E-2</c:v>
                </c:pt>
                <c:pt idx="44177">
                  <c:v>-2.70270270270269E-2</c:v>
                </c:pt>
                <c:pt idx="44178">
                  <c:v>-2.6548672566371698E-2</c:v>
                </c:pt>
                <c:pt idx="44179">
                  <c:v>8.4985835694051295E-3</c:v>
                </c:pt>
                <c:pt idx="44180">
                  <c:v>8.4985835694051295E-3</c:v>
                </c:pt>
                <c:pt idx="44181">
                  <c:v>1.90476190476189E-2</c:v>
                </c:pt>
                <c:pt idx="44182">
                  <c:v>2.2900763358778501E-2</c:v>
                </c:pt>
                <c:pt idx="44183">
                  <c:v>2.6666666666666599E-2</c:v>
                </c:pt>
                <c:pt idx="44184">
                  <c:v>2.0316027088035999E-2</c:v>
                </c:pt>
                <c:pt idx="44185">
                  <c:v>1.9955654101995599E-2</c:v>
                </c:pt>
                <c:pt idx="44186">
                  <c:v>-4.0723981900452497E-2</c:v>
                </c:pt>
                <c:pt idx="44187">
                  <c:v>4.6153846153846198E-2</c:v>
                </c:pt>
                <c:pt idx="44188">
                  <c:v>4.6770601336302897E-2</c:v>
                </c:pt>
                <c:pt idx="44189">
                  <c:v>6.44391408114557E-2</c:v>
                </c:pt>
                <c:pt idx="44190">
                  <c:v>4.1474654377880102E-2</c:v>
                </c:pt>
                <c:pt idx="44191">
                  <c:v>4.1666666666666699E-2</c:v>
                </c:pt>
                <c:pt idx="44192">
                  <c:v>4.20560747663552E-2</c:v>
                </c:pt>
                <c:pt idx="44193">
                  <c:v>4.3478260869565098E-2</c:v>
                </c:pt>
                <c:pt idx="44194">
                  <c:v>3.6855036855036799E-2</c:v>
                </c:pt>
                <c:pt idx="44195">
                  <c:v>3.7593984962405999E-2</c:v>
                </c:pt>
                <c:pt idx="44196">
                  <c:v>7.4626865671641701E-2</c:v>
                </c:pt>
                <c:pt idx="44197">
                  <c:v>8.6124401913875603E-2</c:v>
                </c:pt>
                <c:pt idx="44198">
                  <c:v>8.4398976982097196E-2</c:v>
                </c:pt>
                <c:pt idx="44199">
                  <c:v>9.0410958904109495E-2</c:v>
                </c:pt>
                <c:pt idx="44200">
                  <c:v>8.6350974930362104E-2</c:v>
                </c:pt>
                <c:pt idx="44201">
                  <c:v>8.9337175792507204E-2</c:v>
                </c:pt>
                <c:pt idx="44202">
                  <c:v>8.8825214899713498E-2</c:v>
                </c:pt>
                <c:pt idx="44203">
                  <c:v>8.7818696883852798E-2</c:v>
                </c:pt>
                <c:pt idx="44204">
                  <c:v>8.9337175792507204E-2</c:v>
                </c:pt>
                <c:pt idx="44205">
                  <c:v>8.1794195250659493E-2</c:v>
                </c:pt>
                <c:pt idx="44206">
                  <c:v>7.1428571428571397E-2</c:v>
                </c:pt>
                <c:pt idx="44207">
                  <c:v>8.1395348837209197E-2</c:v>
                </c:pt>
                <c:pt idx="44208">
                  <c:v>8.0924855491329495E-2</c:v>
                </c:pt>
                <c:pt idx="44209">
                  <c:v>8.5889570552147104E-2</c:v>
                </c:pt>
                <c:pt idx="44210">
                  <c:v>9.0322580645161299E-2</c:v>
                </c:pt>
                <c:pt idx="44211">
                  <c:v>9.3959731543624206E-2</c:v>
                </c:pt>
                <c:pt idx="44212">
                  <c:v>8.9743589743589605E-2</c:v>
                </c:pt>
                <c:pt idx="44213">
                  <c:v>8.5889570552147104E-2</c:v>
                </c:pt>
                <c:pt idx="44214">
                  <c:v>7.6086956521738996E-2</c:v>
                </c:pt>
                <c:pt idx="44215">
                  <c:v>0.143695014662756</c:v>
                </c:pt>
                <c:pt idx="44216">
                  <c:v>8.7323943661971895E-2</c:v>
                </c:pt>
                <c:pt idx="44217">
                  <c:v>8.4931506849314997E-2</c:v>
                </c:pt>
                <c:pt idx="44218">
                  <c:v>7.6086956521738996E-2</c:v>
                </c:pt>
                <c:pt idx="44219">
                  <c:v>7.7348066298342497E-2</c:v>
                </c:pt>
                <c:pt idx="44220">
                  <c:v>7.85714285714285E-2</c:v>
                </c:pt>
                <c:pt idx="44221">
                  <c:v>7.5862068965517102E-2</c:v>
                </c:pt>
                <c:pt idx="44222">
                  <c:v>4.5296167247386797E-2</c:v>
                </c:pt>
                <c:pt idx="44223">
                  <c:v>5.2208835341365403E-2</c:v>
                </c:pt>
                <c:pt idx="44224">
                  <c:v>4.0322580645161199E-2</c:v>
                </c:pt>
                <c:pt idx="44225">
                  <c:v>4.2372881355932299E-2</c:v>
                </c:pt>
                <c:pt idx="44226">
                  <c:v>3.3613445378151301E-2</c:v>
                </c:pt>
                <c:pt idx="44227">
                  <c:v>3.3057851239669298E-2</c:v>
                </c:pt>
                <c:pt idx="44228">
                  <c:v>3.3613445378151301E-2</c:v>
                </c:pt>
                <c:pt idx="44229">
                  <c:v>4.6808510638297801E-2</c:v>
                </c:pt>
                <c:pt idx="44230">
                  <c:v>4.6413502109704699E-2</c:v>
                </c:pt>
                <c:pt idx="44231">
                  <c:v>5.8295964125560401E-2</c:v>
                </c:pt>
                <c:pt idx="44232">
                  <c:v>5.9360730593607199E-2</c:v>
                </c:pt>
                <c:pt idx="44233">
                  <c:v>4.60251046025104E-2</c:v>
                </c:pt>
                <c:pt idx="44234">
                  <c:v>0</c:v>
                </c:pt>
                <c:pt idx="44235">
                  <c:v>0</c:v>
                </c:pt>
                <c:pt idx="44236">
                  <c:v>0</c:v>
                </c:pt>
                <c:pt idx="44237">
                  <c:v>1.49750415973377E-2</c:v>
                </c:pt>
                <c:pt idx="44238">
                  <c:v>1.53846153846153E-2</c:v>
                </c:pt>
                <c:pt idx="44239">
                  <c:v>0</c:v>
                </c:pt>
                <c:pt idx="44240">
                  <c:v>0</c:v>
                </c:pt>
                <c:pt idx="44241">
                  <c:v>-9.9337748344370206E-3</c:v>
                </c:pt>
                <c:pt idx="44242">
                  <c:v>-1.06761565836299E-2</c:v>
                </c:pt>
                <c:pt idx="44243">
                  <c:v>-1.10294117647058E-2</c:v>
                </c:pt>
                <c:pt idx="44244">
                  <c:v>-5.0083472454089898E-3</c:v>
                </c:pt>
                <c:pt idx="44245">
                  <c:v>-4.9261083743843397E-3</c:v>
                </c:pt>
                <c:pt idx="44246">
                  <c:v>-4.9423393739702597E-3</c:v>
                </c:pt>
                <c:pt idx="44247">
                  <c:v>-4.9423393739702597E-3</c:v>
                </c:pt>
                <c:pt idx="44248">
                  <c:v>-4.8622366288493197E-3</c:v>
                </c:pt>
                <c:pt idx="44249">
                  <c:v>8.1300813008129396E-3</c:v>
                </c:pt>
                <c:pt idx="44250">
                  <c:v>8.0515297906602595E-3</c:v>
                </c:pt>
                <c:pt idx="44251">
                  <c:v>-1.68350168350168E-2</c:v>
                </c:pt>
                <c:pt idx="44252">
                  <c:v>-1.7182130584192299E-2</c:v>
                </c:pt>
                <c:pt idx="44253">
                  <c:v>-7.75193798449613E-3</c:v>
                </c:pt>
                <c:pt idx="44254">
                  <c:v>-1.9193857965451499E-3</c:v>
                </c:pt>
                <c:pt idx="44255">
                  <c:v>2.6615969581748899E-2</c:v>
                </c:pt>
                <c:pt idx="44256">
                  <c:v>2.7559055118110101E-2</c:v>
                </c:pt>
                <c:pt idx="44257">
                  <c:v>4.5725646123260397E-2</c:v>
                </c:pt>
                <c:pt idx="44258">
                  <c:v>2.7667984189723299E-2</c:v>
                </c:pt>
                <c:pt idx="44259">
                  <c:v>1.0224948875255701E-2</c:v>
                </c:pt>
                <c:pt idx="44260">
                  <c:v>-8.1300813008129396E-3</c:v>
                </c:pt>
                <c:pt idx="44261">
                  <c:v>-8.3333333333333003E-3</c:v>
                </c:pt>
                <c:pt idx="44262">
                  <c:v>-9.5693779904306702E-3</c:v>
                </c:pt>
                <c:pt idx="44263">
                  <c:v>-9.0909090909090298E-3</c:v>
                </c:pt>
                <c:pt idx="44264">
                  <c:v>-9.0909090909090298E-3</c:v>
                </c:pt>
                <c:pt idx="44265">
                  <c:v>-4.7619047619047603E-2</c:v>
                </c:pt>
                <c:pt idx="44266">
                  <c:v>-8.5846867749419895E-2</c:v>
                </c:pt>
                <c:pt idx="44267">
                  <c:v>-8.3333333333333204E-2</c:v>
                </c:pt>
                <c:pt idx="44268">
                  <c:v>-8.3720930232558097E-2</c:v>
                </c:pt>
                <c:pt idx="44269">
                  <c:v>-6.1784897025171502E-2</c:v>
                </c:pt>
                <c:pt idx="44270">
                  <c:v>-6.4133016627078293E-2</c:v>
                </c:pt>
                <c:pt idx="44271">
                  <c:v>-5.6603773584905599E-2</c:v>
                </c:pt>
                <c:pt idx="44272">
                  <c:v>-5.0632911392405097E-2</c:v>
                </c:pt>
                <c:pt idx="44273">
                  <c:v>-6.2761506276150597E-2</c:v>
                </c:pt>
                <c:pt idx="44274">
                  <c:v>-6.8493150684931503E-2</c:v>
                </c:pt>
                <c:pt idx="44275">
                  <c:v>-5.4545454545454397E-2</c:v>
                </c:pt>
                <c:pt idx="44276">
                  <c:v>-5.4545454545454397E-2</c:v>
                </c:pt>
                <c:pt idx="44277">
                  <c:v>-0.101449275362318</c:v>
                </c:pt>
                <c:pt idx="44278">
                  <c:v>-0.11617312072892901</c:v>
                </c:pt>
                <c:pt idx="44279">
                  <c:v>-6.5217391304347894E-2</c:v>
                </c:pt>
                <c:pt idx="44280">
                  <c:v>-7.6923076923076802E-2</c:v>
                </c:pt>
                <c:pt idx="44281">
                  <c:v>-7.6923076923076802E-2</c:v>
                </c:pt>
                <c:pt idx="44282">
                  <c:v>-7.49999999999999E-2</c:v>
                </c:pt>
                <c:pt idx="44283">
                  <c:v>-6.9767441860465004E-2</c:v>
                </c:pt>
                <c:pt idx="44284">
                  <c:v>-7.2463768115942101E-2</c:v>
                </c:pt>
                <c:pt idx="44285">
                  <c:v>-6.9767441860465004E-2</c:v>
                </c:pt>
                <c:pt idx="44286">
                  <c:v>-7.2115384615384498E-2</c:v>
                </c:pt>
                <c:pt idx="44287">
                  <c:v>-7.2916666666666699E-2</c:v>
                </c:pt>
                <c:pt idx="44288">
                  <c:v>-7.0000000000000007E-2</c:v>
                </c:pt>
                <c:pt idx="44289">
                  <c:v>-7.5675675675675499E-2</c:v>
                </c:pt>
                <c:pt idx="44290">
                  <c:v>-6.7632850241545903E-2</c:v>
                </c:pt>
                <c:pt idx="44291">
                  <c:v>-0.11779448621553799</c:v>
                </c:pt>
                <c:pt idx="44292">
                  <c:v>-0.14861460957178799</c:v>
                </c:pt>
                <c:pt idx="44293">
                  <c:v>-0.150127226463104</c:v>
                </c:pt>
                <c:pt idx="44294">
                  <c:v>-0.17302052785923699</c:v>
                </c:pt>
                <c:pt idx="44295">
                  <c:v>-0.17717717717717699</c:v>
                </c:pt>
                <c:pt idx="44296">
                  <c:v>-0.184971098265895</c:v>
                </c:pt>
                <c:pt idx="44297">
                  <c:v>-0.19277108433734899</c:v>
                </c:pt>
                <c:pt idx="44298">
                  <c:v>-0.16049382716049301</c:v>
                </c:pt>
                <c:pt idx="44299">
                  <c:v>-0.15757575757575701</c:v>
                </c:pt>
                <c:pt idx="44300">
                  <c:v>-0.179640718562874</c:v>
                </c:pt>
                <c:pt idx="44301">
                  <c:v>-0.232558139534883</c:v>
                </c:pt>
                <c:pt idx="44302">
                  <c:v>-0.20547945205479401</c:v>
                </c:pt>
                <c:pt idx="44303">
                  <c:v>-0.16040955631399301</c:v>
                </c:pt>
                <c:pt idx="44304">
                  <c:v>-7.5187969924812095E-2</c:v>
                </c:pt>
                <c:pt idx="44305">
                  <c:v>-7.5757575757575593E-2</c:v>
                </c:pt>
                <c:pt idx="44306">
                  <c:v>-7.5187969924812095E-2</c:v>
                </c:pt>
                <c:pt idx="44307">
                  <c:v>-6.8273092369477803E-2</c:v>
                </c:pt>
                <c:pt idx="44308">
                  <c:v>-7.3593073593073599E-2</c:v>
                </c:pt>
                <c:pt idx="44309">
                  <c:v>-0.14285714285714199</c:v>
                </c:pt>
                <c:pt idx="44310">
                  <c:v>-0.203619909502262</c:v>
                </c:pt>
                <c:pt idx="44311">
                  <c:v>-0.201793721973094</c:v>
                </c:pt>
                <c:pt idx="44312">
                  <c:v>-0.40425531914893598</c:v>
                </c:pt>
                <c:pt idx="44313">
                  <c:v>-0.13746630727762801</c:v>
                </c:pt>
                <c:pt idx="44314">
                  <c:v>-0.124694376528117</c:v>
                </c:pt>
                <c:pt idx="44315">
                  <c:v>-0.12530712530712501</c:v>
                </c:pt>
                <c:pt idx="44316">
                  <c:v>-0.108179419525066</c:v>
                </c:pt>
                <c:pt idx="44317">
                  <c:v>-0.114206128133704</c:v>
                </c:pt>
                <c:pt idx="44318">
                  <c:v>-0.170568561872909</c:v>
                </c:pt>
                <c:pt idx="44319">
                  <c:v>-0.15107913669064699</c:v>
                </c:pt>
                <c:pt idx="44320">
                  <c:v>-0.139072847682119</c:v>
                </c:pt>
                <c:pt idx="44321">
                  <c:v>-0.157894736842105</c:v>
                </c:pt>
                <c:pt idx="44322">
                  <c:v>0</c:v>
                </c:pt>
                <c:pt idx="44323">
                  <c:v>0</c:v>
                </c:pt>
                <c:pt idx="44324">
                  <c:v>0</c:v>
                </c:pt>
                <c:pt idx="44325">
                  <c:v>-2.2988505747126398E-2</c:v>
                </c:pt>
                <c:pt idx="44326">
                  <c:v>-2.2988505747126398E-2</c:v>
                </c:pt>
                <c:pt idx="44327">
                  <c:v>-2.54777070063694E-2</c:v>
                </c:pt>
                <c:pt idx="44328">
                  <c:v>-2.8268551236748998E-2</c:v>
                </c:pt>
                <c:pt idx="44329">
                  <c:v>-3.0534351145038201E-2</c:v>
                </c:pt>
                <c:pt idx="44330">
                  <c:v>-0.14495412844036701</c:v>
                </c:pt>
                <c:pt idx="44331">
                  <c:v>-2.8985507246376701E-2</c:v>
                </c:pt>
                <c:pt idx="44332">
                  <c:v>-2.9962546816479401E-2</c:v>
                </c:pt>
                <c:pt idx="44333">
                  <c:v>2.1782178217821802E-2</c:v>
                </c:pt>
                <c:pt idx="44334">
                  <c:v>2.1956087824351201E-2</c:v>
                </c:pt>
                <c:pt idx="44335">
                  <c:v>7.4509803921568502E-2</c:v>
                </c:pt>
                <c:pt idx="44336">
                  <c:v>0.107942973523421</c:v>
                </c:pt>
                <c:pt idx="44337">
                  <c:v>0.10838445807770899</c:v>
                </c:pt>
                <c:pt idx="44338">
                  <c:v>0.10602910602910599</c:v>
                </c:pt>
                <c:pt idx="44339">
                  <c:v>0.120535714285714</c:v>
                </c:pt>
                <c:pt idx="44340">
                  <c:v>9.2920353982300904E-2</c:v>
                </c:pt>
                <c:pt idx="44341">
                  <c:v>8.5365853658536606E-2</c:v>
                </c:pt>
                <c:pt idx="44342">
                  <c:v>8.7866108786610803E-2</c:v>
                </c:pt>
                <c:pt idx="44343">
                  <c:v>8.2105263157894598E-2</c:v>
                </c:pt>
                <c:pt idx="44344">
                  <c:v>9.8468271334792107E-2</c:v>
                </c:pt>
                <c:pt idx="44345">
                  <c:v>8.7248322147650895E-2</c:v>
                </c:pt>
                <c:pt idx="44346">
                  <c:v>8.8036117381489795E-2</c:v>
                </c:pt>
                <c:pt idx="44347">
                  <c:v>0.11111111111111099</c:v>
                </c:pt>
                <c:pt idx="44348">
                  <c:v>0.111627906976744</c:v>
                </c:pt>
                <c:pt idx="44349">
                  <c:v>9.8130841121495394E-2</c:v>
                </c:pt>
                <c:pt idx="44350">
                  <c:v>8.2949308755760398E-2</c:v>
                </c:pt>
                <c:pt idx="44351">
                  <c:v>7.7647058823529402E-2</c:v>
                </c:pt>
                <c:pt idx="44352">
                  <c:v>0.08</c:v>
                </c:pt>
                <c:pt idx="44353">
                  <c:v>0.112033195020746</c:v>
                </c:pt>
                <c:pt idx="44354">
                  <c:v>0.115384615384615</c:v>
                </c:pt>
                <c:pt idx="44355">
                  <c:v>0.10913140311804</c:v>
                </c:pt>
                <c:pt idx="44356">
                  <c:v>0</c:v>
                </c:pt>
                <c:pt idx="44357">
                  <c:v>0</c:v>
                </c:pt>
                <c:pt idx="44358">
                  <c:v>0</c:v>
                </c:pt>
                <c:pt idx="44359">
                  <c:v>0</c:v>
                </c:pt>
                <c:pt idx="44360">
                  <c:v>-1.13207547169811E-2</c:v>
                </c:pt>
                <c:pt idx="44361">
                  <c:v>-1.2145748987854201E-2</c:v>
                </c:pt>
                <c:pt idx="44362">
                  <c:v>1.8181818181818001E-2</c:v>
                </c:pt>
                <c:pt idx="44363">
                  <c:v>1.7408123791102501E-2</c:v>
                </c:pt>
                <c:pt idx="44364">
                  <c:v>5.6925996204932796E-3</c:v>
                </c:pt>
                <c:pt idx="44365">
                  <c:v>-2.27272727272727E-2</c:v>
                </c:pt>
                <c:pt idx="44366">
                  <c:v>1.9108280254777E-2</c:v>
                </c:pt>
                <c:pt idx="44367">
                  <c:v>2.4590163934426101E-2</c:v>
                </c:pt>
                <c:pt idx="44368">
                  <c:v>2.8571428571428401E-2</c:v>
                </c:pt>
                <c:pt idx="44369">
                  <c:v>-3.6319612590798897E-2</c:v>
                </c:pt>
                <c:pt idx="44370">
                  <c:v>-3.5799522673030902E-2</c:v>
                </c:pt>
                <c:pt idx="44371">
                  <c:v>-2.8571428571428401E-2</c:v>
                </c:pt>
                <c:pt idx="44372">
                  <c:v>-3.5087719298245702E-2</c:v>
                </c:pt>
                <c:pt idx="44373">
                  <c:v>-3.5714285714285803E-2</c:v>
                </c:pt>
                <c:pt idx="44374">
                  <c:v>8.4985835694051295E-3</c:v>
                </c:pt>
                <c:pt idx="44375">
                  <c:v>8.4985835694051295E-3</c:v>
                </c:pt>
                <c:pt idx="44376">
                  <c:v>8.4985835694051295E-3</c:v>
                </c:pt>
                <c:pt idx="44377">
                  <c:v>9.493670886076E-3</c:v>
                </c:pt>
                <c:pt idx="44378">
                  <c:v>2.0547945205479499E-2</c:v>
                </c:pt>
                <c:pt idx="44379">
                  <c:v>5.9459459459459497E-2</c:v>
                </c:pt>
                <c:pt idx="44380">
                  <c:v>6.23818525519848E-2</c:v>
                </c:pt>
                <c:pt idx="44381">
                  <c:v>7.1583514099783099E-2</c:v>
                </c:pt>
                <c:pt idx="44382">
                  <c:v>2.6431718061673899E-2</c:v>
                </c:pt>
                <c:pt idx="44383">
                  <c:v>6.9767441860465004E-2</c:v>
                </c:pt>
                <c:pt idx="44384">
                  <c:v>8.4832904884318799E-2</c:v>
                </c:pt>
                <c:pt idx="44385">
                  <c:v>8.4398976982097196E-2</c:v>
                </c:pt>
                <c:pt idx="44386">
                  <c:v>9.8236775818639696E-2</c:v>
                </c:pt>
                <c:pt idx="44387">
                  <c:v>0.105691056910569</c:v>
                </c:pt>
                <c:pt idx="44388">
                  <c:v>0.10025706940874</c:v>
                </c:pt>
                <c:pt idx="44389">
                  <c:v>0.10455764075067001</c:v>
                </c:pt>
                <c:pt idx="44390">
                  <c:v>0.109333333333333</c:v>
                </c:pt>
                <c:pt idx="44391">
                  <c:v>0.110512129380053</c:v>
                </c:pt>
                <c:pt idx="44392">
                  <c:v>0.107049608355091</c:v>
                </c:pt>
                <c:pt idx="44393">
                  <c:v>0.10275689223057601</c:v>
                </c:pt>
                <c:pt idx="44394">
                  <c:v>0.113989637305699</c:v>
                </c:pt>
                <c:pt idx="44395">
                  <c:v>7.26817042606515E-2</c:v>
                </c:pt>
                <c:pt idx="44396">
                  <c:v>0.16818181818181799</c:v>
                </c:pt>
                <c:pt idx="44397">
                  <c:v>0.206703910614525</c:v>
                </c:pt>
                <c:pt idx="44398">
                  <c:v>0.247311827956989</c:v>
                </c:pt>
                <c:pt idx="44399">
                  <c:v>0.30219780219780201</c:v>
                </c:pt>
                <c:pt idx="44400">
                  <c:v>0.27918781725888298</c:v>
                </c:pt>
                <c:pt idx="44401">
                  <c:v>0.33333333333333298</c:v>
                </c:pt>
                <c:pt idx="44402">
                  <c:v>0.35785953177257501</c:v>
                </c:pt>
                <c:pt idx="44403">
                  <c:v>0.37543859649122802</c:v>
                </c:pt>
                <c:pt idx="44404">
                  <c:v>0.28994082840236601</c:v>
                </c:pt>
                <c:pt idx="44405">
                  <c:v>0.29518072289156599</c:v>
                </c:pt>
                <c:pt idx="44406">
                  <c:v>0.21568627450980299</c:v>
                </c:pt>
                <c:pt idx="44407">
                  <c:v>0.197943444730077</c:v>
                </c:pt>
                <c:pt idx="44408">
                  <c:v>0.186440677966101</c:v>
                </c:pt>
                <c:pt idx="44409">
                  <c:v>0.21568627450980299</c:v>
                </c:pt>
                <c:pt idx="44410">
                  <c:v>0.22985074626865601</c:v>
                </c:pt>
                <c:pt idx="44411">
                  <c:v>0.24444444444444399</c:v>
                </c:pt>
                <c:pt idx="44412">
                  <c:v>0.245398773006134</c:v>
                </c:pt>
                <c:pt idx="44413">
                  <c:v>0.24242424242424199</c:v>
                </c:pt>
                <c:pt idx="44414">
                  <c:v>0.24137931034482701</c:v>
                </c:pt>
                <c:pt idx="44415">
                  <c:v>0.24444444444444399</c:v>
                </c:pt>
                <c:pt idx="44416">
                  <c:v>0.38888888888888801</c:v>
                </c:pt>
                <c:pt idx="44417">
                  <c:v>0.30348258706467601</c:v>
                </c:pt>
                <c:pt idx="44418">
                  <c:v>0.29691211401425099</c:v>
                </c:pt>
                <c:pt idx="44419">
                  <c:v>0.17857142857142799</c:v>
                </c:pt>
                <c:pt idx="44420">
                  <c:v>0.183760683760683</c:v>
                </c:pt>
                <c:pt idx="44421">
                  <c:v>0.12579957356076699</c:v>
                </c:pt>
                <c:pt idx="44422">
                  <c:v>0.14786967418546301</c:v>
                </c:pt>
                <c:pt idx="44423">
                  <c:v>0.17824773413897199</c:v>
                </c:pt>
                <c:pt idx="44424">
                  <c:v>0.19218241042345199</c:v>
                </c:pt>
                <c:pt idx="44425">
                  <c:v>0.18421052631578899</c:v>
                </c:pt>
                <c:pt idx="44426">
                  <c:v>0.178343949044585</c:v>
                </c:pt>
                <c:pt idx="44427">
                  <c:v>3.6065573770491799E-2</c:v>
                </c:pt>
                <c:pt idx="44428">
                  <c:v>0.19178082191780799</c:v>
                </c:pt>
                <c:pt idx="44429">
                  <c:v>0.23728813559322001</c:v>
                </c:pt>
                <c:pt idx="44430">
                  <c:v>0.26940639269406302</c:v>
                </c:pt>
                <c:pt idx="44431">
                  <c:v>0.266666666666666</c:v>
                </c:pt>
                <c:pt idx="44432">
                  <c:v>0.25925925925925902</c:v>
                </c:pt>
                <c:pt idx="44433">
                  <c:v>0.27722772277227697</c:v>
                </c:pt>
                <c:pt idx="44434">
                  <c:v>0.24561403508771901</c:v>
                </c:pt>
                <c:pt idx="44435">
                  <c:v>0.27184466019417403</c:v>
                </c:pt>
                <c:pt idx="44436">
                  <c:v>0.27722772277227697</c:v>
                </c:pt>
                <c:pt idx="44437">
                  <c:v>0.22488038277511899</c:v>
                </c:pt>
                <c:pt idx="44438">
                  <c:v>0.22065727699530499</c:v>
                </c:pt>
                <c:pt idx="44439">
                  <c:v>0.238095238095238</c:v>
                </c:pt>
                <c:pt idx="44440">
                  <c:v>0.29949238578680099</c:v>
                </c:pt>
                <c:pt idx="44441">
                  <c:v>0.27748691099476402</c:v>
                </c:pt>
                <c:pt idx="44442">
                  <c:v>0.27461139896372999</c:v>
                </c:pt>
                <c:pt idx="44443">
                  <c:v>0.119266055045871</c:v>
                </c:pt>
                <c:pt idx="44444">
                  <c:v>0.125</c:v>
                </c:pt>
                <c:pt idx="44445">
                  <c:v>0.152941176470588</c:v>
                </c:pt>
                <c:pt idx="44446">
                  <c:v>0.16279069767441801</c:v>
                </c:pt>
                <c:pt idx="44447">
                  <c:v>0.112426035502958</c:v>
                </c:pt>
                <c:pt idx="44448">
                  <c:v>0.11</c:v>
                </c:pt>
                <c:pt idx="44449">
                  <c:v>0.127906976744186</c:v>
                </c:pt>
                <c:pt idx="44450">
                  <c:v>0.115207373271889</c:v>
                </c:pt>
                <c:pt idx="44451">
                  <c:v>0.12690355329949199</c:v>
                </c:pt>
                <c:pt idx="44452">
                  <c:v>0.122222222222222</c:v>
                </c:pt>
                <c:pt idx="44453">
                  <c:v>-8.4985835694051295E-3</c:v>
                </c:pt>
                <c:pt idx="44454">
                  <c:v>-9.2024539877299995E-3</c:v>
                </c:pt>
                <c:pt idx="44455">
                  <c:v>-1.16279069767442E-2</c:v>
                </c:pt>
                <c:pt idx="44456">
                  <c:v>-1.1111111111111001E-2</c:v>
                </c:pt>
                <c:pt idx="44457">
                  <c:v>1.1764705882352899E-2</c:v>
                </c:pt>
                <c:pt idx="44458">
                  <c:v>1.2345679012345699E-2</c:v>
                </c:pt>
                <c:pt idx="44459">
                  <c:v>0.129455909943714</c:v>
                </c:pt>
                <c:pt idx="44460">
                  <c:v>0.12169312169312101</c:v>
                </c:pt>
                <c:pt idx="44461">
                  <c:v>0.12169312169312101</c:v>
                </c:pt>
                <c:pt idx="44462">
                  <c:v>0.14526315789473601</c:v>
                </c:pt>
                <c:pt idx="44463">
                  <c:v>0.26760563380281699</c:v>
                </c:pt>
                <c:pt idx="44464">
                  <c:v>0.24890829694323099</c:v>
                </c:pt>
                <c:pt idx="44465">
                  <c:v>0.41732283464566899</c:v>
                </c:pt>
                <c:pt idx="44466">
                  <c:v>0.433242506811989</c:v>
                </c:pt>
                <c:pt idx="44467">
                  <c:v>0.37236533957845402</c:v>
                </c:pt>
                <c:pt idx="44468">
                  <c:v>0.355704697986577</c:v>
                </c:pt>
                <c:pt idx="44469">
                  <c:v>0.36054421768707401</c:v>
                </c:pt>
                <c:pt idx="44470">
                  <c:v>0.42660550458715502</c:v>
                </c:pt>
                <c:pt idx="44471">
                  <c:v>0.45323741007194202</c:v>
                </c:pt>
                <c:pt idx="44472">
                  <c:v>0.43601895734597101</c:v>
                </c:pt>
                <c:pt idx="44473">
                  <c:v>0.496470588235294</c:v>
                </c:pt>
                <c:pt idx="44474">
                  <c:v>0.45999999999999902</c:v>
                </c:pt>
                <c:pt idx="44475">
                  <c:v>0.48469387755102</c:v>
                </c:pt>
                <c:pt idx="44476">
                  <c:v>0.510752688172043</c:v>
                </c:pt>
                <c:pt idx="44477">
                  <c:v>0.50134048257372599</c:v>
                </c:pt>
                <c:pt idx="44478">
                  <c:v>8.4985835694051295E-3</c:v>
                </c:pt>
                <c:pt idx="44479">
                  <c:v>8.4985835694051295E-3</c:v>
                </c:pt>
                <c:pt idx="44480">
                  <c:v>9.2024539877299995E-3</c:v>
                </c:pt>
                <c:pt idx="44481">
                  <c:v>1.67427701674276E-2</c:v>
                </c:pt>
                <c:pt idx="44482">
                  <c:v>1.8363939899832898E-2</c:v>
                </c:pt>
                <c:pt idx="44483">
                  <c:v>3.2894736842105303E-2</c:v>
                </c:pt>
                <c:pt idx="44484">
                  <c:v>3.3898305084745603E-2</c:v>
                </c:pt>
                <c:pt idx="44485">
                  <c:v>9.4517958412099201E-3</c:v>
                </c:pt>
                <c:pt idx="44486">
                  <c:v>9.3808630393996603E-3</c:v>
                </c:pt>
                <c:pt idx="44487">
                  <c:v>9.4517958412099201E-3</c:v>
                </c:pt>
                <c:pt idx="44488">
                  <c:v>3.2015065913370798E-2</c:v>
                </c:pt>
                <c:pt idx="44489">
                  <c:v>4.5544554455445502E-2</c:v>
                </c:pt>
                <c:pt idx="44490">
                  <c:v>4.4315992292870802E-2</c:v>
                </c:pt>
                <c:pt idx="44491">
                  <c:v>5.2154195011337702E-2</c:v>
                </c:pt>
                <c:pt idx="44492">
                  <c:v>3.4168564920273398E-2</c:v>
                </c:pt>
                <c:pt idx="44493">
                  <c:v>3.4642032332563501E-2</c:v>
                </c:pt>
                <c:pt idx="44494">
                  <c:v>4.1362530413625302E-2</c:v>
                </c:pt>
                <c:pt idx="44495">
                  <c:v>4.2183622828784101E-2</c:v>
                </c:pt>
                <c:pt idx="44496">
                  <c:v>2.2346368715083699E-2</c:v>
                </c:pt>
                <c:pt idx="44497">
                  <c:v>2.1390374331550801E-2</c:v>
                </c:pt>
                <c:pt idx="44498">
                  <c:v>2.11640211640211E-2</c:v>
                </c:pt>
                <c:pt idx="44499">
                  <c:v>0.127710843373493</c:v>
                </c:pt>
                <c:pt idx="44500">
                  <c:v>0.12183908045977</c:v>
                </c:pt>
                <c:pt idx="44501">
                  <c:v>0.144414168937329</c:v>
                </c:pt>
                <c:pt idx="44502">
                  <c:v>0.150997150997151</c:v>
                </c:pt>
                <c:pt idx="44503">
                  <c:v>0.17514124293785299</c:v>
                </c:pt>
                <c:pt idx="44504">
                  <c:v>0.181286549707602</c:v>
                </c:pt>
                <c:pt idx="44505">
                  <c:v>0.18787878787878701</c:v>
                </c:pt>
                <c:pt idx="44506">
                  <c:v>0.21379310344827501</c:v>
                </c:pt>
                <c:pt idx="44507">
                  <c:v>0.22336769759450101</c:v>
                </c:pt>
                <c:pt idx="44508">
                  <c:v>0.14920634920634901</c:v>
                </c:pt>
                <c:pt idx="44509">
                  <c:v>0.172839506172839</c:v>
                </c:pt>
                <c:pt idx="44510">
                  <c:v>0.17073170731707299</c:v>
                </c:pt>
                <c:pt idx="44511">
                  <c:v>0.17073170731707299</c:v>
                </c:pt>
                <c:pt idx="44512">
                  <c:v>0.122388059701492</c:v>
                </c:pt>
                <c:pt idx="44513">
                  <c:v>0.131832797427652</c:v>
                </c:pt>
                <c:pt idx="44514">
                  <c:v>0.120253164556962</c:v>
                </c:pt>
                <c:pt idx="44515">
                  <c:v>0.117283950617284</c:v>
                </c:pt>
                <c:pt idx="44516">
                  <c:v>0.20376175548589301</c:v>
                </c:pt>
                <c:pt idx="44517">
                  <c:v>0.23985239852398499</c:v>
                </c:pt>
                <c:pt idx="44518">
                  <c:v>0.121794871794871</c:v>
                </c:pt>
                <c:pt idx="44519">
                  <c:v>0.14733542319749199</c:v>
                </c:pt>
                <c:pt idx="44520">
                  <c:v>0.16040955631399301</c:v>
                </c:pt>
                <c:pt idx="44521">
                  <c:v>0.22065727699530499</c:v>
                </c:pt>
                <c:pt idx="44522">
                  <c:v>0.16666666666666599</c:v>
                </c:pt>
                <c:pt idx="44523">
                  <c:v>0.14179104477611901</c:v>
                </c:pt>
                <c:pt idx="44524">
                  <c:v>0.236641221374045</c:v>
                </c:pt>
                <c:pt idx="44525">
                  <c:v>0.2421875</c:v>
                </c:pt>
                <c:pt idx="44526">
                  <c:v>0.248</c:v>
                </c:pt>
                <c:pt idx="44527">
                  <c:v>0.25</c:v>
                </c:pt>
                <c:pt idx="44528">
                  <c:v>0.234375</c:v>
                </c:pt>
                <c:pt idx="44529">
                  <c:v>0.24324324324324301</c:v>
                </c:pt>
                <c:pt idx="44530">
                  <c:v>0.16551724137931001</c:v>
                </c:pt>
                <c:pt idx="44531">
                  <c:v>0.17142857142857101</c:v>
                </c:pt>
                <c:pt idx="44532">
                  <c:v>0.180451127819548</c:v>
                </c:pt>
                <c:pt idx="44533">
                  <c:v>0.19999999999999901</c:v>
                </c:pt>
                <c:pt idx="44534">
                  <c:v>0.24590163934426201</c:v>
                </c:pt>
                <c:pt idx="44535">
                  <c:v>0.25714285714285701</c:v>
                </c:pt>
                <c:pt idx="44536">
                  <c:v>0.25301204819277101</c:v>
                </c:pt>
                <c:pt idx="44537">
                  <c:v>0.265822784810126</c:v>
                </c:pt>
                <c:pt idx="44538">
                  <c:v>0.22891566265060201</c:v>
                </c:pt>
                <c:pt idx="44539">
                  <c:v>0.242553191489361</c:v>
                </c:pt>
                <c:pt idx="44540">
                  <c:v>0.25333333333333302</c:v>
                </c:pt>
                <c:pt idx="44541">
                  <c:v>0.246861924686192</c:v>
                </c:pt>
                <c:pt idx="44542">
                  <c:v>0.24894514767932399</c:v>
                </c:pt>
                <c:pt idx="44543">
                  <c:v>0.26222222222222202</c:v>
                </c:pt>
                <c:pt idx="44544">
                  <c:v>0.23555555555555499</c:v>
                </c:pt>
                <c:pt idx="44545">
                  <c:v>0.247787610619468</c:v>
                </c:pt>
                <c:pt idx="44546">
                  <c:v>0.26724137931034397</c:v>
                </c:pt>
                <c:pt idx="44547">
                  <c:v>0.29310344827586199</c:v>
                </c:pt>
                <c:pt idx="44548">
                  <c:v>0.35742971887550201</c:v>
                </c:pt>
                <c:pt idx="44549">
                  <c:v>0.32765957446808502</c:v>
                </c:pt>
                <c:pt idx="44550">
                  <c:v>0.32765957446808502</c:v>
                </c:pt>
                <c:pt idx="44551">
                  <c:v>0.37391304347825999</c:v>
                </c:pt>
                <c:pt idx="44552">
                  <c:v>0.34782608695652101</c:v>
                </c:pt>
                <c:pt idx="44553">
                  <c:v>0.37872340425531897</c:v>
                </c:pt>
                <c:pt idx="44554">
                  <c:v>0.40944881889763701</c:v>
                </c:pt>
                <c:pt idx="44555">
                  <c:v>0.38113207547169797</c:v>
                </c:pt>
                <c:pt idx="44556">
                  <c:v>1.29124820659971E-2</c:v>
                </c:pt>
                <c:pt idx="44557">
                  <c:v>2.13371266002844E-2</c:v>
                </c:pt>
                <c:pt idx="44558">
                  <c:v>2.31124807395994E-2</c:v>
                </c:pt>
                <c:pt idx="44559">
                  <c:v>2.66429840142095E-2</c:v>
                </c:pt>
                <c:pt idx="44560">
                  <c:v>7.28744939271255E-2</c:v>
                </c:pt>
                <c:pt idx="44561">
                  <c:v>6.6420664206641999E-2</c:v>
                </c:pt>
                <c:pt idx="44562">
                  <c:v>7.5630252100840206E-2</c:v>
                </c:pt>
                <c:pt idx="44563">
                  <c:v>8.31643002028397E-2</c:v>
                </c:pt>
                <c:pt idx="44564">
                  <c:v>8.5239085239085105E-2</c:v>
                </c:pt>
                <c:pt idx="44565">
                  <c:v>4.8625792811839402E-2</c:v>
                </c:pt>
                <c:pt idx="44566">
                  <c:v>5.4117647058823597E-2</c:v>
                </c:pt>
                <c:pt idx="44567">
                  <c:v>6.8656716417910296E-2</c:v>
                </c:pt>
                <c:pt idx="44568">
                  <c:v>1.7045454545454499E-2</c:v>
                </c:pt>
                <c:pt idx="44569">
                  <c:v>2.7692307692307599E-2</c:v>
                </c:pt>
                <c:pt idx="44570">
                  <c:v>2.4390243902439001E-2</c:v>
                </c:pt>
                <c:pt idx="44571">
                  <c:v>2.6706231454005799E-2</c:v>
                </c:pt>
                <c:pt idx="44572">
                  <c:v>1.78571428571427E-2</c:v>
                </c:pt>
                <c:pt idx="44573">
                  <c:v>1.8518518518518601E-2</c:v>
                </c:pt>
                <c:pt idx="44574">
                  <c:v>1.9354838709677299E-2</c:v>
                </c:pt>
                <c:pt idx="44575">
                  <c:v>2.01342281879195E-2</c:v>
                </c:pt>
                <c:pt idx="44576">
                  <c:v>1.04529616724737E-2</c:v>
                </c:pt>
                <c:pt idx="44577">
                  <c:v>1.1235955056179799E-2</c:v>
                </c:pt>
                <c:pt idx="44578">
                  <c:v>1.02389078498292E-2</c:v>
                </c:pt>
                <c:pt idx="44579">
                  <c:v>9.1743119266054496E-3</c:v>
                </c:pt>
                <c:pt idx="44580">
                  <c:v>1.63934426229508E-2</c:v>
                </c:pt>
                <c:pt idx="44581">
                  <c:v>1.4999999999999901E-2</c:v>
                </c:pt>
                <c:pt idx="44582">
                  <c:v>-9.1334894613583198E-2</c:v>
                </c:pt>
                <c:pt idx="44583">
                  <c:v>6.1728395061728399E-2</c:v>
                </c:pt>
                <c:pt idx="44584">
                  <c:v>5.8479532163742097E-3</c:v>
                </c:pt>
                <c:pt idx="44585">
                  <c:v>6.8649885583524899E-3</c:v>
                </c:pt>
                <c:pt idx="44586">
                  <c:v>6.9605568445476598E-3</c:v>
                </c:pt>
                <c:pt idx="44587">
                  <c:v>-5.2863436123347901E-2</c:v>
                </c:pt>
                <c:pt idx="44588">
                  <c:v>-7.1583514099783099E-2</c:v>
                </c:pt>
                <c:pt idx="44589">
                  <c:v>-6.2893081761006197E-3</c:v>
                </c:pt>
                <c:pt idx="44590">
                  <c:v>-1.32743362831857E-2</c:v>
                </c:pt>
                <c:pt idx="44591">
                  <c:v>-1.2711864406779599E-2</c:v>
                </c:pt>
                <c:pt idx="44592">
                  <c:v>-2.5171624713958798E-2</c:v>
                </c:pt>
                <c:pt idx="44593">
                  <c:v>-2.5171624713958798E-2</c:v>
                </c:pt>
                <c:pt idx="44594">
                  <c:v>-2.5522041763341E-2</c:v>
                </c:pt>
                <c:pt idx="44595">
                  <c:v>-4.3927648578811297E-2</c:v>
                </c:pt>
                <c:pt idx="44596">
                  <c:v>-6.0367454068241497E-2</c:v>
                </c:pt>
                <c:pt idx="44597">
                  <c:v>-4.5871559633027401E-2</c:v>
                </c:pt>
                <c:pt idx="44598">
                  <c:v>-5.3864168618266997E-2</c:v>
                </c:pt>
                <c:pt idx="44599">
                  <c:v>-5.0761421319796801E-2</c:v>
                </c:pt>
                <c:pt idx="44600">
                  <c:v>-6.4425770308123201E-2</c:v>
                </c:pt>
                <c:pt idx="44601">
                  <c:v>-6.4788732394366097E-2</c:v>
                </c:pt>
                <c:pt idx="44602">
                  <c:v>-6.3013698630137005E-2</c:v>
                </c:pt>
                <c:pt idx="44603">
                  <c:v>-0.132530120481927</c:v>
                </c:pt>
                <c:pt idx="44604">
                  <c:v>-9.8159509202454004E-2</c:v>
                </c:pt>
                <c:pt idx="44605">
                  <c:v>-9.4462540716612406E-2</c:v>
                </c:pt>
                <c:pt idx="44606">
                  <c:v>-9.1482649842271294E-2</c:v>
                </c:pt>
                <c:pt idx="44607">
                  <c:v>-9.4462540716612406E-2</c:v>
                </c:pt>
                <c:pt idx="44608">
                  <c:v>-0.12258064516129</c:v>
                </c:pt>
                <c:pt idx="44609">
                  <c:v>-0.121794871794871</c:v>
                </c:pt>
                <c:pt idx="44610">
                  <c:v>-0.115853658536585</c:v>
                </c:pt>
                <c:pt idx="44611">
                  <c:v>-5.1359516616314098E-2</c:v>
                </c:pt>
                <c:pt idx="44612">
                  <c:v>-6.7055393586005804E-2</c:v>
                </c:pt>
                <c:pt idx="44613">
                  <c:v>-5.95238095238095E-2</c:v>
                </c:pt>
                <c:pt idx="44614">
                  <c:v>-5.9880239520958098E-2</c:v>
                </c:pt>
                <c:pt idx="44615">
                  <c:v>-6.5359477124182996E-2</c:v>
                </c:pt>
                <c:pt idx="44616">
                  <c:v>-6.3694267515923497E-2</c:v>
                </c:pt>
                <c:pt idx="44617">
                  <c:v>-0.11551155115511499</c:v>
                </c:pt>
                <c:pt idx="44618">
                  <c:v>-9.5709570957095605E-2</c:v>
                </c:pt>
                <c:pt idx="44619">
                  <c:v>-7.6335877862595297E-2</c:v>
                </c:pt>
                <c:pt idx="44620">
                  <c:v>-8.1300813008129996E-2</c:v>
                </c:pt>
                <c:pt idx="44621">
                  <c:v>-7.9365079365079305E-2</c:v>
                </c:pt>
                <c:pt idx="44622">
                  <c:v>-0.11740890688259099</c:v>
                </c:pt>
                <c:pt idx="44623">
                  <c:v>-6.0869565217391397E-2</c:v>
                </c:pt>
                <c:pt idx="44624">
                  <c:v>-5.7377049180327801E-2</c:v>
                </c:pt>
                <c:pt idx="44625">
                  <c:v>-7.5757575757575604E-3</c:v>
                </c:pt>
                <c:pt idx="44626">
                  <c:v>-7.0422535211267503E-3</c:v>
                </c:pt>
                <c:pt idx="44627">
                  <c:v>2.6615969581748899E-2</c:v>
                </c:pt>
                <c:pt idx="44628">
                  <c:v>-3.03030303030302E-2</c:v>
                </c:pt>
                <c:pt idx="44629">
                  <c:v>-2.9850746268656799E-2</c:v>
                </c:pt>
                <c:pt idx="44630">
                  <c:v>-8.5526315789473603E-2</c:v>
                </c:pt>
                <c:pt idx="44631">
                  <c:v>-3.9772727272727203E-2</c:v>
                </c:pt>
                <c:pt idx="44632">
                  <c:v>-7.3015873015872895E-2</c:v>
                </c:pt>
                <c:pt idx="44633">
                  <c:v>-5.6105610561056E-2</c:v>
                </c:pt>
                <c:pt idx="44634">
                  <c:v>-5.6856187290969799E-2</c:v>
                </c:pt>
                <c:pt idx="44635">
                  <c:v>-3.9735099337748297E-2</c:v>
                </c:pt>
                <c:pt idx="44636">
                  <c:v>-5.6249999999999897E-2</c:v>
                </c:pt>
                <c:pt idx="44637">
                  <c:v>-2.9702970297029702E-2</c:v>
                </c:pt>
                <c:pt idx="44638">
                  <c:v>-7.2664359861591699E-2</c:v>
                </c:pt>
                <c:pt idx="44639">
                  <c:v>-7.8651685393258397E-2</c:v>
                </c:pt>
                <c:pt idx="44640">
                  <c:v>-9.1603053435114407E-2</c:v>
                </c:pt>
                <c:pt idx="44641">
                  <c:v>-5.6179775280898701E-2</c:v>
                </c:pt>
                <c:pt idx="44642">
                  <c:v>-2.2388059701492401E-2</c:v>
                </c:pt>
                <c:pt idx="44643">
                  <c:v>1.16731517509727E-2</c:v>
                </c:pt>
                <c:pt idx="44644">
                  <c:v>0</c:v>
                </c:pt>
                <c:pt idx="44645">
                  <c:v>0</c:v>
                </c:pt>
                <c:pt idx="44646">
                  <c:v>0</c:v>
                </c:pt>
                <c:pt idx="44647">
                  <c:v>0</c:v>
                </c:pt>
                <c:pt idx="44648">
                  <c:v>0</c:v>
                </c:pt>
                <c:pt idx="44649">
                  <c:v>5.8315334773218097E-2</c:v>
                </c:pt>
                <c:pt idx="44650">
                  <c:v>6.2355658198614203E-2</c:v>
                </c:pt>
                <c:pt idx="44651">
                  <c:v>0.101123595505618</c:v>
                </c:pt>
                <c:pt idx="44652">
                  <c:v>0</c:v>
                </c:pt>
                <c:pt idx="44653">
                  <c:v>0</c:v>
                </c:pt>
                <c:pt idx="44654">
                  <c:v>0</c:v>
                </c:pt>
                <c:pt idx="44655">
                  <c:v>0</c:v>
                </c:pt>
                <c:pt idx="44656">
                  <c:v>7.1599045346062403E-3</c:v>
                </c:pt>
                <c:pt idx="44657">
                  <c:v>7.0921985815601803E-3</c:v>
                </c:pt>
                <c:pt idx="44658">
                  <c:v>6.4794816414686096E-3</c:v>
                </c:pt>
                <c:pt idx="44659">
                  <c:v>6.1601642710471501E-3</c:v>
                </c:pt>
                <c:pt idx="44660">
                  <c:v>-2.6315789473684199E-2</c:v>
                </c:pt>
                <c:pt idx="44661">
                  <c:v>-3.3112582781456901E-2</c:v>
                </c:pt>
                <c:pt idx="44662">
                  <c:v>-3.4168564920273398E-2</c:v>
                </c:pt>
                <c:pt idx="44663">
                  <c:v>0</c:v>
                </c:pt>
                <c:pt idx="44664">
                  <c:v>0</c:v>
                </c:pt>
                <c:pt idx="44665">
                  <c:v>1.0948905109489E-2</c:v>
                </c:pt>
                <c:pt idx="44666">
                  <c:v>9.9009900990099098E-3</c:v>
                </c:pt>
                <c:pt idx="44667">
                  <c:v>1.13636363636364E-2</c:v>
                </c:pt>
                <c:pt idx="44668">
                  <c:v>1.1450381679389301E-2</c:v>
                </c:pt>
                <c:pt idx="44669">
                  <c:v>-4.27698574338084E-2</c:v>
                </c:pt>
                <c:pt idx="44670">
                  <c:v>-4.3478260869565098E-2</c:v>
                </c:pt>
                <c:pt idx="44671">
                  <c:v>5.8027079303675198E-3</c:v>
                </c:pt>
                <c:pt idx="44672">
                  <c:v>-1.0380622837370099E-2</c:v>
                </c:pt>
                <c:pt idx="44673">
                  <c:v>-1.1857707509881301E-2</c:v>
                </c:pt>
                <c:pt idx="44674">
                  <c:v>-6.2630480167014096E-3</c:v>
                </c:pt>
                <c:pt idx="44675">
                  <c:v>7.0921985815601803E-3</c:v>
                </c:pt>
                <c:pt idx="44676">
                  <c:v>-4.4247787610618402E-3</c:v>
                </c:pt>
                <c:pt idx="44677">
                  <c:v>-4.4642857142857999E-3</c:v>
                </c:pt>
                <c:pt idx="44678">
                  <c:v>-2.44988864142539E-2</c:v>
                </c:pt>
                <c:pt idx="44679">
                  <c:v>-2.4719101123595402E-2</c:v>
                </c:pt>
                <c:pt idx="44680">
                  <c:v>-8.2901554404145095E-2</c:v>
                </c:pt>
                <c:pt idx="44681">
                  <c:v>-3.6458333333333197E-2</c:v>
                </c:pt>
                <c:pt idx="44682">
                  <c:v>-4.5576407506702402E-2</c:v>
                </c:pt>
                <c:pt idx="44683">
                  <c:v>8.0862533692722602E-3</c:v>
                </c:pt>
                <c:pt idx="44684">
                  <c:v>0</c:v>
                </c:pt>
                <c:pt idx="44685">
                  <c:v>2.62390670553935E-2</c:v>
                </c:pt>
                <c:pt idx="44686">
                  <c:v>7.1856287425149601E-2</c:v>
                </c:pt>
                <c:pt idx="44687">
                  <c:v>7.1856287425149601E-2</c:v>
                </c:pt>
                <c:pt idx="44688">
                  <c:v>0.10204081632653</c:v>
                </c:pt>
                <c:pt idx="44689">
                  <c:v>0.206666666666666</c:v>
                </c:pt>
                <c:pt idx="44690">
                  <c:v>4.2674253200569697E-3</c:v>
                </c:pt>
                <c:pt idx="44691">
                  <c:v>4.2674253200569697E-3</c:v>
                </c:pt>
                <c:pt idx="44692">
                  <c:v>4.6224961479199803E-3</c:v>
                </c:pt>
                <c:pt idx="44693">
                  <c:v>1.82370820668693E-2</c:v>
                </c:pt>
                <c:pt idx="44694">
                  <c:v>1.4827018121910999E-2</c:v>
                </c:pt>
                <c:pt idx="44695">
                  <c:v>2.6086956521739198E-2</c:v>
                </c:pt>
                <c:pt idx="44696">
                  <c:v>2.7522935779816501E-2</c:v>
                </c:pt>
                <c:pt idx="44697">
                  <c:v>3.05676855895196E-2</c:v>
                </c:pt>
                <c:pt idx="44698">
                  <c:v>2.5362318840579601E-2</c:v>
                </c:pt>
                <c:pt idx="44699">
                  <c:v>2.69230769230768E-2</c:v>
                </c:pt>
                <c:pt idx="44700">
                  <c:v>3.3018867924528197E-2</c:v>
                </c:pt>
                <c:pt idx="44701">
                  <c:v>4.0767386091126998E-2</c:v>
                </c:pt>
                <c:pt idx="44702">
                  <c:v>4.5333333333333198E-2</c:v>
                </c:pt>
                <c:pt idx="44703">
                  <c:v>4.1564792176039103E-2</c:v>
                </c:pt>
                <c:pt idx="44704">
                  <c:v>4.7353760445682402E-2</c:v>
                </c:pt>
                <c:pt idx="44705">
                  <c:v>4.4854881266490801E-2</c:v>
                </c:pt>
                <c:pt idx="44706">
                  <c:v>3.2085561497326102E-2</c:v>
                </c:pt>
                <c:pt idx="44707">
                  <c:v>0</c:v>
                </c:pt>
                <c:pt idx="44708">
                  <c:v>-1.38504155124654E-2</c:v>
                </c:pt>
                <c:pt idx="44709">
                  <c:v>2.8818443804035001E-3</c:v>
                </c:pt>
                <c:pt idx="44710">
                  <c:v>4.8192771084337199E-2</c:v>
                </c:pt>
                <c:pt idx="44711">
                  <c:v>4.8192771084337199E-2</c:v>
                </c:pt>
                <c:pt idx="44712">
                  <c:v>4.7904191616766401E-2</c:v>
                </c:pt>
                <c:pt idx="44713">
                  <c:v>0.11439114391143899</c:v>
                </c:pt>
                <c:pt idx="44714">
                  <c:v>9.9678456591639694E-2</c:v>
                </c:pt>
                <c:pt idx="44715">
                  <c:v>0.11524163568773201</c:v>
                </c:pt>
                <c:pt idx="44716">
                  <c:v>0.11111111111111099</c:v>
                </c:pt>
                <c:pt idx="44717">
                  <c:v>0.11764705882352899</c:v>
                </c:pt>
                <c:pt idx="44718">
                  <c:v>0.104477611940298</c:v>
                </c:pt>
                <c:pt idx="44719">
                  <c:v>0.115384615384615</c:v>
                </c:pt>
                <c:pt idx="44720">
                  <c:v>6.9230769230769207E-2</c:v>
                </c:pt>
                <c:pt idx="44721">
                  <c:v>6.8702290076335798E-2</c:v>
                </c:pt>
                <c:pt idx="44722">
                  <c:v>6.9230769230769207E-2</c:v>
                </c:pt>
                <c:pt idx="44723">
                  <c:v>7.0866141732283505E-2</c:v>
                </c:pt>
                <c:pt idx="44724">
                  <c:v>7.49999999999999E-2</c:v>
                </c:pt>
                <c:pt idx="44725">
                  <c:v>3.7974683544303701E-2</c:v>
                </c:pt>
                <c:pt idx="44726">
                  <c:v>3.2490974729241798E-2</c:v>
                </c:pt>
                <c:pt idx="44727">
                  <c:v>3.5019455252918302E-2</c:v>
                </c:pt>
                <c:pt idx="44728">
                  <c:v>3.7974683544303701E-2</c:v>
                </c:pt>
                <c:pt idx="44729">
                  <c:v>4.30622009569376E-2</c:v>
                </c:pt>
                <c:pt idx="44730">
                  <c:v>0</c:v>
                </c:pt>
                <c:pt idx="44731">
                  <c:v>0</c:v>
                </c:pt>
                <c:pt idx="44732">
                  <c:v>-3.6734693877551003E-2</c:v>
                </c:pt>
                <c:pt idx="44733">
                  <c:v>-4.0358744394618701E-2</c:v>
                </c:pt>
                <c:pt idx="44734">
                  <c:v>-3.9647577092511099E-2</c:v>
                </c:pt>
                <c:pt idx="44735">
                  <c:v>0.13636363636363599</c:v>
                </c:pt>
                <c:pt idx="44736">
                  <c:v>0.149999999999999</c:v>
                </c:pt>
                <c:pt idx="44737">
                  <c:v>0.13138686131386801</c:v>
                </c:pt>
                <c:pt idx="44738">
                  <c:v>0.12741312741312699</c:v>
                </c:pt>
                <c:pt idx="44739">
                  <c:v>0.126436781609195</c:v>
                </c:pt>
                <c:pt idx="44740">
                  <c:v>0.13580246913580199</c:v>
                </c:pt>
                <c:pt idx="44741">
                  <c:v>0.14537444933920701</c:v>
                </c:pt>
                <c:pt idx="44742">
                  <c:v>0.14285714285714199</c:v>
                </c:pt>
                <c:pt idx="44743">
                  <c:v>0.13692946058091199</c:v>
                </c:pt>
                <c:pt idx="44744">
                  <c:v>0.14285714285714199</c:v>
                </c:pt>
                <c:pt idx="44745">
                  <c:v>0.13692946058091199</c:v>
                </c:pt>
                <c:pt idx="44746">
                  <c:v>0.12840466926069999</c:v>
                </c:pt>
                <c:pt idx="44747">
                  <c:v>0.14798206278026901</c:v>
                </c:pt>
                <c:pt idx="44748">
                  <c:v>0.154929577464788</c:v>
                </c:pt>
                <c:pt idx="44749">
                  <c:v>0.17307692307692299</c:v>
                </c:pt>
                <c:pt idx="44750">
                  <c:v>0.146341463414634</c:v>
                </c:pt>
                <c:pt idx="44751">
                  <c:v>0.47368421052631499</c:v>
                </c:pt>
                <c:pt idx="44752">
                  <c:v>-4.3041606886657898E-3</c:v>
                </c:pt>
                <c:pt idx="44753">
                  <c:v>-4.3041606886657898E-3</c:v>
                </c:pt>
                <c:pt idx="44754">
                  <c:v>-4.3041606886657898E-3</c:v>
                </c:pt>
                <c:pt idx="44755">
                  <c:v>-4.3041606886657898E-3</c:v>
                </c:pt>
                <c:pt idx="44756">
                  <c:v>-4.4313146233383397E-3</c:v>
                </c:pt>
                <c:pt idx="44757">
                  <c:v>-1.4619883040935601E-2</c:v>
                </c:pt>
                <c:pt idx="44758">
                  <c:v>-1.62337662337661E-2</c:v>
                </c:pt>
                <c:pt idx="44759">
                  <c:v>-3.5031847133758003E-2</c:v>
                </c:pt>
                <c:pt idx="44760">
                  <c:v>-3.08529945553539E-2</c:v>
                </c:pt>
                <c:pt idx="44761">
                  <c:v>-3.8031319910514401E-2</c:v>
                </c:pt>
                <c:pt idx="44762">
                  <c:v>-1.09409190371991E-2</c:v>
                </c:pt>
                <c:pt idx="44763">
                  <c:v>-1.19904076738608E-2</c:v>
                </c:pt>
                <c:pt idx="44764">
                  <c:v>-1.1441647597254001E-2</c:v>
                </c:pt>
                <c:pt idx="44765">
                  <c:v>-2.2099447513812001E-2</c:v>
                </c:pt>
                <c:pt idx="44766">
                  <c:v>-1.99004975124377E-2</c:v>
                </c:pt>
                <c:pt idx="44767">
                  <c:v>-1.9607843137254801E-2</c:v>
                </c:pt>
                <c:pt idx="44768">
                  <c:v>-1.86046511627906E-2</c:v>
                </c:pt>
                <c:pt idx="44769">
                  <c:v>-2.2099447513812001E-2</c:v>
                </c:pt>
                <c:pt idx="44770">
                  <c:v>-1.8404907975459999E-2</c:v>
                </c:pt>
                <c:pt idx="44771">
                  <c:v>2.9508196721311501E-2</c:v>
                </c:pt>
                <c:pt idx="44772">
                  <c:v>2.8938906752411502E-2</c:v>
                </c:pt>
                <c:pt idx="44773">
                  <c:v>2.6086956521739198E-2</c:v>
                </c:pt>
                <c:pt idx="44774">
                  <c:v>2.14797136038185E-2</c:v>
                </c:pt>
                <c:pt idx="44775">
                  <c:v>2.31362467866322E-2</c:v>
                </c:pt>
                <c:pt idx="44776">
                  <c:v>0.167441860465116</c:v>
                </c:pt>
                <c:pt idx="44777">
                  <c:v>1.9438444924405999E-2</c:v>
                </c:pt>
                <c:pt idx="44778">
                  <c:v>1.95227765726682E-2</c:v>
                </c:pt>
                <c:pt idx="44779">
                  <c:v>2.1077283372365301E-2</c:v>
                </c:pt>
                <c:pt idx="44780">
                  <c:v>2.70270270270269E-2</c:v>
                </c:pt>
                <c:pt idx="44781">
                  <c:v>3.2258064516128997E-2</c:v>
                </c:pt>
                <c:pt idx="44782">
                  <c:v>6.4748201438848907E-2</c:v>
                </c:pt>
                <c:pt idx="44783">
                  <c:v>4.3478260869565098E-2</c:v>
                </c:pt>
                <c:pt idx="44784">
                  <c:v>4.6875E-2</c:v>
                </c:pt>
                <c:pt idx="44785">
                  <c:v>3.4749034749034603E-2</c:v>
                </c:pt>
                <c:pt idx="44786">
                  <c:v>5.7915057915058001E-2</c:v>
                </c:pt>
                <c:pt idx="44787">
                  <c:v>7.0866141732283505E-2</c:v>
                </c:pt>
                <c:pt idx="44788">
                  <c:v>7.0866141732283505E-2</c:v>
                </c:pt>
                <c:pt idx="44789">
                  <c:v>7.1428571428571397E-2</c:v>
                </c:pt>
                <c:pt idx="44790">
                  <c:v>6.7729083665338502E-2</c:v>
                </c:pt>
                <c:pt idx="44791">
                  <c:v>6.2271062271062202E-2</c:v>
                </c:pt>
                <c:pt idx="44792">
                  <c:v>6.4150943396226401E-2</c:v>
                </c:pt>
                <c:pt idx="44793">
                  <c:v>2.9850746268656799E-2</c:v>
                </c:pt>
                <c:pt idx="44794">
                  <c:v>3.1007751937984499E-2</c:v>
                </c:pt>
                <c:pt idx="44795">
                  <c:v>3.3898305084745603E-2</c:v>
                </c:pt>
                <c:pt idx="44796">
                  <c:v>3.17460317460318E-2</c:v>
                </c:pt>
                <c:pt idx="44797">
                  <c:v>3.2520325203251897E-2</c:v>
                </c:pt>
                <c:pt idx="44798">
                  <c:v>5.7377049180327801E-2</c:v>
                </c:pt>
                <c:pt idx="44799">
                  <c:v>6.3636363636363699E-2</c:v>
                </c:pt>
                <c:pt idx="44800">
                  <c:v>6.7961165048543604E-2</c:v>
                </c:pt>
                <c:pt idx="44801">
                  <c:v>7.2164948453608199E-2</c:v>
                </c:pt>
                <c:pt idx="44802">
                  <c:v>-0.35714285714285698</c:v>
                </c:pt>
                <c:pt idx="44803">
                  <c:v>0</c:v>
                </c:pt>
                <c:pt idx="44804">
                  <c:v>0</c:v>
                </c:pt>
                <c:pt idx="44805">
                  <c:v>0</c:v>
                </c:pt>
                <c:pt idx="44806">
                  <c:v>0</c:v>
                </c:pt>
                <c:pt idx="44807">
                  <c:v>0</c:v>
                </c:pt>
                <c:pt idx="44808">
                  <c:v>1.171875E-2</c:v>
                </c:pt>
                <c:pt idx="44809">
                  <c:v>6.3424947145878097E-3</c:v>
                </c:pt>
                <c:pt idx="44810">
                  <c:v>6.0606060606060996E-3</c:v>
                </c:pt>
                <c:pt idx="44811">
                  <c:v>5.5248618784531304E-3</c:v>
                </c:pt>
                <c:pt idx="44812">
                  <c:v>1.6697588126159499E-2</c:v>
                </c:pt>
                <c:pt idx="44813">
                  <c:v>1.6635859519408401E-2</c:v>
                </c:pt>
                <c:pt idx="44814">
                  <c:v>1.85567010309277E-2</c:v>
                </c:pt>
                <c:pt idx="44815">
                  <c:v>3.6885245901639302E-2</c:v>
                </c:pt>
                <c:pt idx="44816">
                  <c:v>3.54330708661416E-2</c:v>
                </c:pt>
                <c:pt idx="44817">
                  <c:v>3.7974683544303701E-2</c:v>
                </c:pt>
                <c:pt idx="44818">
                  <c:v>3.515625E-2</c:v>
                </c:pt>
                <c:pt idx="44819">
                  <c:v>2.7932960893854698E-2</c:v>
                </c:pt>
                <c:pt idx="44820">
                  <c:v>3.0674846625766899E-2</c:v>
                </c:pt>
                <c:pt idx="44821">
                  <c:v>2.9354207436399202E-2</c:v>
                </c:pt>
                <c:pt idx="44822">
                  <c:v>2.95857988165679E-2</c:v>
                </c:pt>
                <c:pt idx="44823">
                  <c:v>0</c:v>
                </c:pt>
                <c:pt idx="44824">
                  <c:v>0</c:v>
                </c:pt>
                <c:pt idx="44825">
                  <c:v>0</c:v>
                </c:pt>
                <c:pt idx="44826">
                  <c:v>0</c:v>
                </c:pt>
                <c:pt idx="44827">
                  <c:v>-1.21951219512195E-2</c:v>
                </c:pt>
                <c:pt idx="44828">
                  <c:v>1.85567010309277E-2</c:v>
                </c:pt>
                <c:pt idx="44829">
                  <c:v>2.04081632653061E-2</c:v>
                </c:pt>
                <c:pt idx="44830">
                  <c:v>2.0316027088035999E-2</c:v>
                </c:pt>
                <c:pt idx="44831">
                  <c:v>3.2397408207343402E-2</c:v>
                </c:pt>
                <c:pt idx="44832">
                  <c:v>3.1712473572938597E-2</c:v>
                </c:pt>
                <c:pt idx="44833">
                  <c:v>1.8404907975459999E-2</c:v>
                </c:pt>
                <c:pt idx="44834">
                  <c:v>2.15827338129497E-2</c:v>
                </c:pt>
                <c:pt idx="44835">
                  <c:v>2.3872679045092899E-2</c:v>
                </c:pt>
                <c:pt idx="44836">
                  <c:v>2.5641025641025501E-2</c:v>
                </c:pt>
                <c:pt idx="44837">
                  <c:v>3.03030303030302E-2</c:v>
                </c:pt>
                <c:pt idx="44838">
                  <c:v>0.13684210526315699</c:v>
                </c:pt>
                <c:pt idx="44839">
                  <c:v>7.5268817204300995E-2</c:v>
                </c:pt>
                <c:pt idx="44840">
                  <c:v>5.0505050505050601E-2</c:v>
                </c:pt>
                <c:pt idx="44841">
                  <c:v>4.98338870431893E-2</c:v>
                </c:pt>
                <c:pt idx="44842">
                  <c:v>4.8859934853420203E-2</c:v>
                </c:pt>
                <c:pt idx="44843">
                  <c:v>4.95049504950495E-2</c:v>
                </c:pt>
                <c:pt idx="44844">
                  <c:v>5.7324840764331197E-2</c:v>
                </c:pt>
                <c:pt idx="44845">
                  <c:v>4.85436893203883E-2</c:v>
                </c:pt>
                <c:pt idx="44846">
                  <c:v>6.4102564102564097E-2</c:v>
                </c:pt>
                <c:pt idx="44847">
                  <c:v>7.9037800687285095E-2</c:v>
                </c:pt>
                <c:pt idx="44848">
                  <c:v>8.3032490974729298E-2</c:v>
                </c:pt>
                <c:pt idx="44849">
                  <c:v>5.96491228070175E-2</c:v>
                </c:pt>
                <c:pt idx="44850">
                  <c:v>6.6666666666666596E-2</c:v>
                </c:pt>
                <c:pt idx="44851">
                  <c:v>5.6000000000000001E-2</c:v>
                </c:pt>
                <c:pt idx="44852">
                  <c:v>0.125</c:v>
                </c:pt>
                <c:pt idx="44853">
                  <c:v>0.13207547169811301</c:v>
                </c:pt>
                <c:pt idx="44854">
                  <c:v>0.10610932475884199</c:v>
                </c:pt>
                <c:pt idx="44855">
                  <c:v>0.11363636363636299</c:v>
                </c:pt>
                <c:pt idx="44856">
                  <c:v>0.17777777777777701</c:v>
                </c:pt>
                <c:pt idx="44857">
                  <c:v>0.170212765957446</c:v>
                </c:pt>
                <c:pt idx="44858">
                  <c:v>0.19691119691119599</c:v>
                </c:pt>
                <c:pt idx="44859">
                  <c:v>2.0270270270270101E-2</c:v>
                </c:pt>
                <c:pt idx="44860">
                  <c:v>0.138211382113821</c:v>
                </c:pt>
                <c:pt idx="44861">
                  <c:v>0.18131868131868101</c:v>
                </c:pt>
                <c:pt idx="44862">
                  <c:v>0.18333333333333299</c:v>
                </c:pt>
                <c:pt idx="44863">
                  <c:v>0.18873239436619699</c:v>
                </c:pt>
                <c:pt idx="44864">
                  <c:v>0.157556270096463</c:v>
                </c:pt>
                <c:pt idx="44865">
                  <c:v>0.14723926380368099</c:v>
                </c:pt>
                <c:pt idx="44866">
                  <c:v>0.14285714285714199</c:v>
                </c:pt>
                <c:pt idx="44867">
                  <c:v>0.136778115501519</c:v>
                </c:pt>
                <c:pt idx="44868">
                  <c:v>0.19546742209631701</c:v>
                </c:pt>
                <c:pt idx="44869">
                  <c:v>0.23076923076923</c:v>
                </c:pt>
                <c:pt idx="44870">
                  <c:v>0.23510971786833801</c:v>
                </c:pt>
                <c:pt idx="44871">
                  <c:v>0.25161290322580598</c:v>
                </c:pt>
                <c:pt idx="44872">
                  <c:v>0.25161290322580598</c:v>
                </c:pt>
                <c:pt idx="44873">
                  <c:v>0.23684210526315699</c:v>
                </c:pt>
                <c:pt idx="44874">
                  <c:v>0.23549488054607501</c:v>
                </c:pt>
                <c:pt idx="44875">
                  <c:v>-8.4985835694051295E-3</c:v>
                </c:pt>
                <c:pt idx="44876">
                  <c:v>-9.2024539877299995E-3</c:v>
                </c:pt>
                <c:pt idx="44877">
                  <c:v>1.5437392795883201E-2</c:v>
                </c:pt>
                <c:pt idx="44878">
                  <c:v>1.46818923327896E-2</c:v>
                </c:pt>
                <c:pt idx="44879">
                  <c:v>1.46818923327896E-2</c:v>
                </c:pt>
                <c:pt idx="44880">
                  <c:v>1.55440414507772E-2</c:v>
                </c:pt>
                <c:pt idx="44881">
                  <c:v>1.7274472168905899E-2</c:v>
                </c:pt>
                <c:pt idx="44882">
                  <c:v>-3.3210332103321E-2</c:v>
                </c:pt>
                <c:pt idx="44883">
                  <c:v>-3.7499999999999999E-2</c:v>
                </c:pt>
                <c:pt idx="44884">
                  <c:v>1.7274472168905899E-2</c:v>
                </c:pt>
                <c:pt idx="44885">
                  <c:v>-5.9405940594059398E-3</c:v>
                </c:pt>
                <c:pt idx="44886">
                  <c:v>-6.2370062370062903E-3</c:v>
                </c:pt>
                <c:pt idx="44887">
                  <c:v>-7.2289156626506E-3</c:v>
                </c:pt>
                <c:pt idx="44888">
                  <c:v>-8.0000000000000002E-3</c:v>
                </c:pt>
                <c:pt idx="44889">
                  <c:v>5.5900621118012403E-2</c:v>
                </c:pt>
                <c:pt idx="44890">
                  <c:v>5.4878048780487798E-2</c:v>
                </c:pt>
                <c:pt idx="44891">
                  <c:v>-6.3829787234042507E-2</c:v>
                </c:pt>
                <c:pt idx="44892">
                  <c:v>-6.0402684563758399E-2</c:v>
                </c:pt>
                <c:pt idx="44893">
                  <c:v>-4.6728971962616703E-2</c:v>
                </c:pt>
                <c:pt idx="44894">
                  <c:v>9.2307692307691501E-3</c:v>
                </c:pt>
                <c:pt idx="44895">
                  <c:v>-4.5045045045045001E-2</c:v>
                </c:pt>
                <c:pt idx="44896">
                  <c:v>-3.8363171355498799E-2</c:v>
                </c:pt>
                <c:pt idx="44897">
                  <c:v>2.06896551724138E-2</c:v>
                </c:pt>
                <c:pt idx="44898">
                  <c:v>2.2113022113022102E-2</c:v>
                </c:pt>
                <c:pt idx="44899">
                  <c:v>2.92682926829268E-2</c:v>
                </c:pt>
                <c:pt idx="44900">
                  <c:v>3.7037037037036903E-2</c:v>
                </c:pt>
                <c:pt idx="44901">
                  <c:v>3.5502958579881602E-2</c:v>
                </c:pt>
                <c:pt idx="44902">
                  <c:v>0.04</c:v>
                </c:pt>
                <c:pt idx="44903">
                  <c:v>4.7619047619047603E-2</c:v>
                </c:pt>
                <c:pt idx="44904">
                  <c:v>0.13978494623655899</c:v>
                </c:pt>
                <c:pt idx="44905">
                  <c:v>0.12949640287769701</c:v>
                </c:pt>
                <c:pt idx="44906">
                  <c:v>0.27090301003344402</c:v>
                </c:pt>
                <c:pt idx="44907">
                  <c:v>0.26174496644295298</c:v>
                </c:pt>
                <c:pt idx="44908">
                  <c:v>0.28338762214983698</c:v>
                </c:pt>
                <c:pt idx="44909">
                  <c:v>0.26910299003322202</c:v>
                </c:pt>
                <c:pt idx="44910">
                  <c:v>0.35860058309037801</c:v>
                </c:pt>
                <c:pt idx="44911">
                  <c:v>0.32022471910112299</c:v>
                </c:pt>
                <c:pt idx="44912">
                  <c:v>0.35501355013550101</c:v>
                </c:pt>
                <c:pt idx="44913">
                  <c:v>0.40109890109890101</c:v>
                </c:pt>
                <c:pt idx="44914">
                  <c:v>0.45911949685534498</c:v>
                </c:pt>
                <c:pt idx="44915">
                  <c:v>0.51155115511551097</c:v>
                </c:pt>
                <c:pt idx="44916">
                  <c:v>0.55987055016181198</c:v>
                </c:pt>
                <c:pt idx="44917">
                  <c:v>0.53691275167785202</c:v>
                </c:pt>
                <c:pt idx="44918">
                  <c:v>0.54605263157894701</c:v>
                </c:pt>
                <c:pt idx="44919">
                  <c:v>0.568493150684931</c:v>
                </c:pt>
                <c:pt idx="44920">
                  <c:v>0.54152823920265702</c:v>
                </c:pt>
                <c:pt idx="44921">
                  <c:v>0.54576271186440595</c:v>
                </c:pt>
                <c:pt idx="44922">
                  <c:v>0.51408450704225295</c:v>
                </c:pt>
                <c:pt idx="44923">
                  <c:v>0.52517985611510798</c:v>
                </c:pt>
                <c:pt idx="44924">
                  <c:v>0.57046979865771796</c:v>
                </c:pt>
                <c:pt idx="44925">
                  <c:v>0.49707602339181201</c:v>
                </c:pt>
                <c:pt idx="44926">
                  <c:v>0.50898203592814295</c:v>
                </c:pt>
                <c:pt idx="44927">
                  <c:v>0.50666666666666604</c:v>
                </c:pt>
                <c:pt idx="44928">
                  <c:v>0.54285714285714204</c:v>
                </c:pt>
                <c:pt idx="44929">
                  <c:v>0.57195571955719504</c:v>
                </c:pt>
                <c:pt idx="44930">
                  <c:v>0.68027210884353695</c:v>
                </c:pt>
                <c:pt idx="44931">
                  <c:v>0.68166089965397902</c:v>
                </c:pt>
                <c:pt idx="44932">
                  <c:v>0.73571428571428499</c:v>
                </c:pt>
                <c:pt idx="44933">
                  <c:v>0.73571428571428499</c:v>
                </c:pt>
                <c:pt idx="44934">
                  <c:v>0.69127516778523401</c:v>
                </c:pt>
                <c:pt idx="44935">
                  <c:v>0.66025641025641002</c:v>
                </c:pt>
                <c:pt idx="44936">
                  <c:v>0.64856230031948803</c:v>
                </c:pt>
                <c:pt idx="44937">
                  <c:v>0.67567567567567499</c:v>
                </c:pt>
                <c:pt idx="44938">
                  <c:v>0.71942446043165398</c:v>
                </c:pt>
                <c:pt idx="44939">
                  <c:v>0.74100719424460404</c:v>
                </c:pt>
                <c:pt idx="44940">
                  <c:v>0.74615384615384595</c:v>
                </c:pt>
                <c:pt idx="44941">
                  <c:v>0.72222222222222199</c:v>
                </c:pt>
                <c:pt idx="44942">
                  <c:v>0.74904942965779397</c:v>
                </c:pt>
                <c:pt idx="44943">
                  <c:v>0.78313253012048101</c:v>
                </c:pt>
                <c:pt idx="44944">
                  <c:v>0.81021897810218901</c:v>
                </c:pt>
                <c:pt idx="44945">
                  <c:v>0.81227436823104604</c:v>
                </c:pt>
                <c:pt idx="44946">
                  <c:v>0.84782608695652095</c:v>
                </c:pt>
                <c:pt idx="44947">
                  <c:v>0.76973684210526305</c:v>
                </c:pt>
                <c:pt idx="44948">
                  <c:v>0.77419354838709598</c:v>
                </c:pt>
                <c:pt idx="44949">
                  <c:v>0.77070063694267499</c:v>
                </c:pt>
                <c:pt idx="44950">
                  <c:v>0.78064516129032202</c:v>
                </c:pt>
                <c:pt idx="44951">
                  <c:v>0</c:v>
                </c:pt>
                <c:pt idx="44952">
                  <c:v>0</c:v>
                </c:pt>
                <c:pt idx="44953">
                  <c:v>0</c:v>
                </c:pt>
                <c:pt idx="44954">
                  <c:v>0</c:v>
                </c:pt>
                <c:pt idx="44955">
                  <c:v>0</c:v>
                </c:pt>
                <c:pt idx="44956">
                  <c:v>1.79640718562874E-2</c:v>
                </c:pt>
                <c:pt idx="44957">
                  <c:v>1.8404907975459999E-2</c:v>
                </c:pt>
                <c:pt idx="44958">
                  <c:v>3.82978723404254E-2</c:v>
                </c:pt>
                <c:pt idx="44959">
                  <c:v>3.0549898167006002E-2</c:v>
                </c:pt>
                <c:pt idx="44960">
                  <c:v>3.8461538461538498E-2</c:v>
                </c:pt>
                <c:pt idx="44961">
                  <c:v>3.9647577092511099E-2</c:v>
                </c:pt>
                <c:pt idx="44962">
                  <c:v>3.9647577092511099E-2</c:v>
                </c:pt>
                <c:pt idx="44963">
                  <c:v>3.82978723404254E-2</c:v>
                </c:pt>
                <c:pt idx="44964">
                  <c:v>1.3157894736842E-2</c:v>
                </c:pt>
                <c:pt idx="44965">
                  <c:v>1.2295081967213101E-2</c:v>
                </c:pt>
                <c:pt idx="44966">
                  <c:v>1.7467248908296901E-2</c:v>
                </c:pt>
                <c:pt idx="44967">
                  <c:v>3.1674208144796399E-2</c:v>
                </c:pt>
                <c:pt idx="44968">
                  <c:v>2.5761124121779801E-2</c:v>
                </c:pt>
                <c:pt idx="44969">
                  <c:v>1.4150943396226299E-2</c:v>
                </c:pt>
                <c:pt idx="44970">
                  <c:v>-2.5751072961373401E-2</c:v>
                </c:pt>
                <c:pt idx="44971">
                  <c:v>-2.94117647058822E-2</c:v>
                </c:pt>
                <c:pt idx="44972">
                  <c:v>-3.5799522673030902E-2</c:v>
                </c:pt>
                <c:pt idx="44973">
                  <c:v>-3.6674816625916699E-2</c:v>
                </c:pt>
                <c:pt idx="44974">
                  <c:v>-8.3123425692695097E-2</c:v>
                </c:pt>
                <c:pt idx="44975">
                  <c:v>-8.35443037974683E-2</c:v>
                </c:pt>
                <c:pt idx="44976">
                  <c:v>-9.6774193548386997E-2</c:v>
                </c:pt>
                <c:pt idx="44977">
                  <c:v>-0.109756097560975</c:v>
                </c:pt>
                <c:pt idx="44978">
                  <c:v>-0.10280373831775599</c:v>
                </c:pt>
                <c:pt idx="44979">
                  <c:v>-0.100303951367781</c:v>
                </c:pt>
                <c:pt idx="44980">
                  <c:v>-0.10280373831775599</c:v>
                </c:pt>
                <c:pt idx="44981">
                  <c:v>-9.8507462686567099E-2</c:v>
                </c:pt>
                <c:pt idx="44982">
                  <c:v>-9.0361445783132502E-2</c:v>
                </c:pt>
                <c:pt idx="44983">
                  <c:v>-9.0361445783132502E-2</c:v>
                </c:pt>
                <c:pt idx="44984">
                  <c:v>-9.1463414634146395E-2</c:v>
                </c:pt>
                <c:pt idx="44985">
                  <c:v>-9.7402597402597296E-2</c:v>
                </c:pt>
                <c:pt idx="44986">
                  <c:v>-2.8391167192429002E-2</c:v>
                </c:pt>
                <c:pt idx="44987">
                  <c:v>-3.7499999999999999E-2</c:v>
                </c:pt>
                <c:pt idx="44988">
                  <c:v>-3.8461538461538498E-2</c:v>
                </c:pt>
                <c:pt idx="44989">
                  <c:v>-3.9735099337748297E-2</c:v>
                </c:pt>
                <c:pt idx="44990">
                  <c:v>-4.08163265306122E-2</c:v>
                </c:pt>
                <c:pt idx="44991">
                  <c:v>-4.6979865771812103E-2</c:v>
                </c:pt>
                <c:pt idx="44992">
                  <c:v>-5.3435114503816702E-2</c:v>
                </c:pt>
                <c:pt idx="44993">
                  <c:v>-5.3435114503816702E-2</c:v>
                </c:pt>
                <c:pt idx="44994">
                  <c:v>-5.8823529411764698E-2</c:v>
                </c:pt>
                <c:pt idx="44995">
                  <c:v>-7.1129707112970605E-2</c:v>
                </c:pt>
                <c:pt idx="44996">
                  <c:v>-5.93220338983051E-2</c:v>
                </c:pt>
                <c:pt idx="44997">
                  <c:v>-5.5118110236220298E-2</c:v>
                </c:pt>
                <c:pt idx="44998">
                  <c:v>-4.8888888888888898E-2</c:v>
                </c:pt>
                <c:pt idx="44999">
                  <c:v>-4.7619047619047603E-2</c:v>
                </c:pt>
                <c:pt idx="45000">
                  <c:v>-4.8888888888888898E-2</c:v>
                </c:pt>
                <c:pt idx="45001">
                  <c:v>-4.8034934497816498E-2</c:v>
                </c:pt>
                <c:pt idx="45002">
                  <c:v>-4.93273542600896E-2</c:v>
                </c:pt>
                <c:pt idx="45003">
                  <c:v>-8.1967213114754106E-2</c:v>
                </c:pt>
                <c:pt idx="45004">
                  <c:v>-4.5267489711933999E-2</c:v>
                </c:pt>
                <c:pt idx="45005">
                  <c:v>-6.0869565217391397E-2</c:v>
                </c:pt>
                <c:pt idx="45006">
                  <c:v>-6.60377358490567E-2</c:v>
                </c:pt>
                <c:pt idx="45007">
                  <c:v>-5.6451612903225701E-2</c:v>
                </c:pt>
                <c:pt idx="45008">
                  <c:v>-1.9920318725099501E-2</c:v>
                </c:pt>
                <c:pt idx="45009">
                  <c:v>-8.4985835694051295E-3</c:v>
                </c:pt>
                <c:pt idx="45010">
                  <c:v>-9.2024539877299995E-3</c:v>
                </c:pt>
                <c:pt idx="45011">
                  <c:v>-9.3167701863354699E-3</c:v>
                </c:pt>
                <c:pt idx="45012">
                  <c:v>0</c:v>
                </c:pt>
                <c:pt idx="45013">
                  <c:v>0</c:v>
                </c:pt>
                <c:pt idx="45014">
                  <c:v>9.3749999999999094E-3</c:v>
                </c:pt>
                <c:pt idx="45015">
                  <c:v>6.3091482649841801E-3</c:v>
                </c:pt>
                <c:pt idx="45016">
                  <c:v>6.3091482649841801E-3</c:v>
                </c:pt>
                <c:pt idx="45017">
                  <c:v>3.18471337579628E-3</c:v>
                </c:pt>
                <c:pt idx="45018">
                  <c:v>1.26984126984126E-2</c:v>
                </c:pt>
                <c:pt idx="45019">
                  <c:v>1.2779552715654801E-2</c:v>
                </c:pt>
                <c:pt idx="45020">
                  <c:v>2.2364217252396099E-2</c:v>
                </c:pt>
                <c:pt idx="45021">
                  <c:v>4.30463576158941E-2</c:v>
                </c:pt>
                <c:pt idx="45022">
                  <c:v>7.07395498392282E-2</c:v>
                </c:pt>
                <c:pt idx="45023">
                  <c:v>7.2131147540983598E-2</c:v>
                </c:pt>
                <c:pt idx="45024">
                  <c:v>8.1168831168831196E-2</c:v>
                </c:pt>
                <c:pt idx="45025">
                  <c:v>8.1699346405228607E-2</c:v>
                </c:pt>
                <c:pt idx="45026">
                  <c:v>7.7175697865352999E-2</c:v>
                </c:pt>
                <c:pt idx="45027">
                  <c:v>8.2781456953642404E-2</c:v>
                </c:pt>
                <c:pt idx="45028">
                  <c:v>9.1205211726384405E-2</c:v>
                </c:pt>
                <c:pt idx="45029">
                  <c:v>6.8676716917922903E-2</c:v>
                </c:pt>
                <c:pt idx="45030">
                  <c:v>8.3612040133779195E-2</c:v>
                </c:pt>
                <c:pt idx="45031">
                  <c:v>0.10763888888888801</c:v>
                </c:pt>
                <c:pt idx="45032">
                  <c:v>0.112727272727272</c:v>
                </c:pt>
                <c:pt idx="45033">
                  <c:v>0.100719424460431</c:v>
                </c:pt>
                <c:pt idx="45034">
                  <c:v>0.111492281303602</c:v>
                </c:pt>
                <c:pt idx="45035">
                  <c:v>0</c:v>
                </c:pt>
                <c:pt idx="45036">
                  <c:v>0</c:v>
                </c:pt>
                <c:pt idx="45037">
                  <c:v>0</c:v>
                </c:pt>
                <c:pt idx="45038">
                  <c:v>-2.9154518950438302E-3</c:v>
                </c:pt>
                <c:pt idx="45039">
                  <c:v>5.7803468208093003E-3</c:v>
                </c:pt>
                <c:pt idx="45040">
                  <c:v>5.9171597633136397E-3</c:v>
                </c:pt>
                <c:pt idx="45041">
                  <c:v>1.4662756598240401E-2</c:v>
                </c:pt>
                <c:pt idx="45042">
                  <c:v>1.18343195266272E-2</c:v>
                </c:pt>
                <c:pt idx="45043">
                  <c:v>2.05278592375366E-2</c:v>
                </c:pt>
                <c:pt idx="45044">
                  <c:v>1.6248153618906899E-2</c:v>
                </c:pt>
                <c:pt idx="45045">
                  <c:v>2.94117647058822E-2</c:v>
                </c:pt>
                <c:pt idx="45046">
                  <c:v>3.8610038610038498E-2</c:v>
                </c:pt>
                <c:pt idx="45047">
                  <c:v>3.3009708737863998E-2</c:v>
                </c:pt>
                <c:pt idx="45048">
                  <c:v>2.9535864978902999E-2</c:v>
                </c:pt>
                <c:pt idx="45049">
                  <c:v>3.5714285714285803E-2</c:v>
                </c:pt>
                <c:pt idx="45050">
                  <c:v>4.3478260869565098E-2</c:v>
                </c:pt>
                <c:pt idx="45051">
                  <c:v>0.13973799126637501</c:v>
                </c:pt>
                <c:pt idx="45052">
                  <c:v>0.13646532438478701</c:v>
                </c:pt>
                <c:pt idx="45053">
                  <c:v>0.17241379310344801</c:v>
                </c:pt>
                <c:pt idx="45054">
                  <c:v>0.13289760348583801</c:v>
                </c:pt>
                <c:pt idx="45055">
                  <c:v>0.137697516930022</c:v>
                </c:pt>
                <c:pt idx="45056">
                  <c:v>0.159493670886075</c:v>
                </c:pt>
                <c:pt idx="45057">
                  <c:v>0.20506329113923999</c:v>
                </c:pt>
                <c:pt idx="45058">
                  <c:v>0.20308483290488399</c:v>
                </c:pt>
                <c:pt idx="45059">
                  <c:v>0.215189873417721</c:v>
                </c:pt>
                <c:pt idx="45060">
                  <c:v>0.221932114882506</c:v>
                </c:pt>
                <c:pt idx="45061">
                  <c:v>0.29946524064171098</c:v>
                </c:pt>
                <c:pt idx="45062">
                  <c:v>0.29700272479563999</c:v>
                </c:pt>
                <c:pt idx="45063">
                  <c:v>0.327327327327327</c:v>
                </c:pt>
                <c:pt idx="45064">
                  <c:v>0.34824281150159703</c:v>
                </c:pt>
                <c:pt idx="45065">
                  <c:v>0.40689655172413702</c:v>
                </c:pt>
                <c:pt idx="45066">
                  <c:v>0.35975609756097499</c:v>
                </c:pt>
                <c:pt idx="45067">
                  <c:v>0.40063091482649799</c:v>
                </c:pt>
                <c:pt idx="45068">
                  <c:v>0.27152317880794702</c:v>
                </c:pt>
                <c:pt idx="45069">
                  <c:v>0.33579335793357901</c:v>
                </c:pt>
                <c:pt idx="45070">
                  <c:v>0.29836065573770498</c:v>
                </c:pt>
                <c:pt idx="45071">
                  <c:v>0.30232558139534799</c:v>
                </c:pt>
                <c:pt idx="45072">
                  <c:v>0.32191780821917798</c:v>
                </c:pt>
                <c:pt idx="45073">
                  <c:v>0.32653061224489699</c:v>
                </c:pt>
                <c:pt idx="45074">
                  <c:v>0.40072202166064902</c:v>
                </c:pt>
                <c:pt idx="45075">
                  <c:v>0.39636363636363597</c:v>
                </c:pt>
                <c:pt idx="45076">
                  <c:v>4.2674253200569697E-3</c:v>
                </c:pt>
                <c:pt idx="45077">
                  <c:v>5.0420168067226703E-3</c:v>
                </c:pt>
                <c:pt idx="45078">
                  <c:v>5.4644808743169399E-3</c:v>
                </c:pt>
                <c:pt idx="45079">
                  <c:v>5.6925996204932796E-3</c:v>
                </c:pt>
                <c:pt idx="45080">
                  <c:v>2.2388059701492401E-2</c:v>
                </c:pt>
                <c:pt idx="45081">
                  <c:v>5.5045871559633499E-3</c:v>
                </c:pt>
                <c:pt idx="45082">
                  <c:v>1.19047619047618E-2</c:v>
                </c:pt>
                <c:pt idx="45083">
                  <c:v>1.10294117647058E-2</c:v>
                </c:pt>
                <c:pt idx="45084">
                  <c:v>1.2345679012345699E-2</c:v>
                </c:pt>
                <c:pt idx="45085">
                  <c:v>1.4084507042253501E-2</c:v>
                </c:pt>
                <c:pt idx="45086">
                  <c:v>1.38888888888888E-2</c:v>
                </c:pt>
                <c:pt idx="45087">
                  <c:v>1.2345679012345699E-2</c:v>
                </c:pt>
                <c:pt idx="45088">
                  <c:v>5.9602649006622599E-2</c:v>
                </c:pt>
                <c:pt idx="45089">
                  <c:v>1.29310344827586E-2</c:v>
                </c:pt>
                <c:pt idx="45090">
                  <c:v>5.90809628008752E-2</c:v>
                </c:pt>
                <c:pt idx="45091">
                  <c:v>5.3097345132743397E-2</c:v>
                </c:pt>
                <c:pt idx="45092">
                  <c:v>6.5217391304347894E-2</c:v>
                </c:pt>
                <c:pt idx="45093">
                  <c:v>0</c:v>
                </c:pt>
                <c:pt idx="45094">
                  <c:v>0</c:v>
                </c:pt>
                <c:pt idx="45095">
                  <c:v>0</c:v>
                </c:pt>
                <c:pt idx="45096">
                  <c:v>0</c:v>
                </c:pt>
                <c:pt idx="45097">
                  <c:v>0</c:v>
                </c:pt>
                <c:pt idx="45098">
                  <c:v>3.3457249070631898E-2</c:v>
                </c:pt>
                <c:pt idx="45099">
                  <c:v>0</c:v>
                </c:pt>
                <c:pt idx="45100">
                  <c:v>0</c:v>
                </c:pt>
                <c:pt idx="45101">
                  <c:v>-2.8985507246377302E-3</c:v>
                </c:pt>
                <c:pt idx="45102">
                  <c:v>8.5959885386819295E-3</c:v>
                </c:pt>
                <c:pt idx="45103">
                  <c:v>-4.5801526717557097E-3</c:v>
                </c:pt>
                <c:pt idx="45104">
                  <c:v>-5.1457975986277599E-3</c:v>
                </c:pt>
                <c:pt idx="45105">
                  <c:v>-1.04529616724737E-2</c:v>
                </c:pt>
                <c:pt idx="45106">
                  <c:v>9.1492776886035396E-2</c:v>
                </c:pt>
                <c:pt idx="45107">
                  <c:v>8.7378640776698893E-2</c:v>
                </c:pt>
                <c:pt idx="45108">
                  <c:v>0.102333931777378</c:v>
                </c:pt>
                <c:pt idx="45109">
                  <c:v>9.8181818181818106E-2</c:v>
                </c:pt>
                <c:pt idx="45110">
                  <c:v>0.10210696920583399</c:v>
                </c:pt>
                <c:pt idx="45111">
                  <c:v>0.108153078202994</c:v>
                </c:pt>
                <c:pt idx="45112">
                  <c:v>0.12542372881355901</c:v>
                </c:pt>
                <c:pt idx="45113">
                  <c:v>0.12413793103448199</c:v>
                </c:pt>
                <c:pt idx="45114">
                  <c:v>0.16808149405772399</c:v>
                </c:pt>
                <c:pt idx="45115">
                  <c:v>0.168421052631579</c:v>
                </c:pt>
                <c:pt idx="45116">
                  <c:v>0.181975736568457</c:v>
                </c:pt>
                <c:pt idx="45117">
                  <c:v>0.189873417721518</c:v>
                </c:pt>
                <c:pt idx="45118">
                  <c:v>0.21465968586387399</c:v>
                </c:pt>
                <c:pt idx="45119">
                  <c:v>0.243564356435643</c:v>
                </c:pt>
                <c:pt idx="45120">
                  <c:v>0.256410256410256</c:v>
                </c:pt>
                <c:pt idx="45121">
                  <c:v>0.28985507246376802</c:v>
                </c:pt>
                <c:pt idx="45122">
                  <c:v>0.30641330166270703</c:v>
                </c:pt>
                <c:pt idx="45123">
                  <c:v>0.308823529411764</c:v>
                </c:pt>
                <c:pt idx="45124">
                  <c:v>0.32530120481927699</c:v>
                </c:pt>
                <c:pt idx="45125">
                  <c:v>0.32038834951456302</c:v>
                </c:pt>
                <c:pt idx="45126">
                  <c:v>0.33491686460807601</c:v>
                </c:pt>
                <c:pt idx="45127">
                  <c:v>0.43333333333333302</c:v>
                </c:pt>
                <c:pt idx="45128">
                  <c:v>0.42391304347826098</c:v>
                </c:pt>
                <c:pt idx="45129">
                  <c:v>0.44767441860465101</c:v>
                </c:pt>
                <c:pt idx="45130">
                  <c:v>0.351190476190476</c:v>
                </c:pt>
                <c:pt idx="45131">
                  <c:v>0.33130699088145898</c:v>
                </c:pt>
                <c:pt idx="45132">
                  <c:v>0.37572254335260102</c:v>
                </c:pt>
                <c:pt idx="45133">
                  <c:v>0.389221556886227</c:v>
                </c:pt>
                <c:pt idx="45134">
                  <c:v>0.40123456790123402</c:v>
                </c:pt>
                <c:pt idx="45135">
                  <c:v>0.37356321839080397</c:v>
                </c:pt>
                <c:pt idx="45136">
                  <c:v>0.35555555555555501</c:v>
                </c:pt>
                <c:pt idx="45137">
                  <c:v>5.6316590563165903E-2</c:v>
                </c:pt>
                <c:pt idx="45138">
                  <c:v>5.6316590563165903E-2</c:v>
                </c:pt>
                <c:pt idx="45139">
                  <c:v>5.6316590563165903E-2</c:v>
                </c:pt>
                <c:pt idx="45140">
                  <c:v>4.3609022556390903E-2</c:v>
                </c:pt>
                <c:pt idx="45141">
                  <c:v>5.0434782608695702E-2</c:v>
                </c:pt>
                <c:pt idx="45142">
                  <c:v>3.3898305084745198E-3</c:v>
                </c:pt>
                <c:pt idx="45143">
                  <c:v>3.8461538461538299E-3</c:v>
                </c:pt>
                <c:pt idx="45144">
                  <c:v>3.9840637450199098E-3</c:v>
                </c:pt>
                <c:pt idx="45145">
                  <c:v>0.11504424778760999</c:v>
                </c:pt>
                <c:pt idx="45146">
                  <c:v>0.1252408477842</c:v>
                </c:pt>
                <c:pt idx="45147">
                  <c:v>0.14341085271317799</c:v>
                </c:pt>
                <c:pt idx="45148">
                  <c:v>0.132382892057026</c:v>
                </c:pt>
                <c:pt idx="45149">
                  <c:v>0.15416666666666601</c:v>
                </c:pt>
                <c:pt idx="45150">
                  <c:v>6.3457330415754798E-2</c:v>
                </c:pt>
                <c:pt idx="45151">
                  <c:v>8.0091533180778093E-2</c:v>
                </c:pt>
                <c:pt idx="45152">
                  <c:v>8.1585081585081598E-2</c:v>
                </c:pt>
                <c:pt idx="45153">
                  <c:v>9.04645476772616E-2</c:v>
                </c:pt>
                <c:pt idx="45154">
                  <c:v>0.101928374655647</c:v>
                </c:pt>
                <c:pt idx="45155">
                  <c:v>0.17486338797814199</c:v>
                </c:pt>
                <c:pt idx="45156">
                  <c:v>0.16410256410256399</c:v>
                </c:pt>
                <c:pt idx="45157">
                  <c:v>0.19277108433734899</c:v>
                </c:pt>
                <c:pt idx="45158">
                  <c:v>0.20125786163522</c:v>
                </c:pt>
                <c:pt idx="45159">
                  <c:v>0.46081504702194298</c:v>
                </c:pt>
                <c:pt idx="45160">
                  <c:v>1.2802275960170599E-2</c:v>
                </c:pt>
                <c:pt idx="45161">
                  <c:v>1.2802275960170599E-2</c:v>
                </c:pt>
                <c:pt idx="45162">
                  <c:v>1.38674884437597E-2</c:v>
                </c:pt>
                <c:pt idx="45163">
                  <c:v>1.5177065767284901E-2</c:v>
                </c:pt>
                <c:pt idx="45164">
                  <c:v>1.85567010309277E-2</c:v>
                </c:pt>
                <c:pt idx="45165">
                  <c:v>2.2774327122153201E-2</c:v>
                </c:pt>
                <c:pt idx="45166">
                  <c:v>2.7295285359801399E-2</c:v>
                </c:pt>
                <c:pt idx="45167">
                  <c:v>2.9177718832891199E-2</c:v>
                </c:pt>
                <c:pt idx="45168">
                  <c:v>-4.3715846994535498E-2</c:v>
                </c:pt>
                <c:pt idx="45169">
                  <c:v>-4.5714285714285798E-2</c:v>
                </c:pt>
                <c:pt idx="45170">
                  <c:v>-0.123209169054441</c:v>
                </c:pt>
                <c:pt idx="45171">
                  <c:v>-0.114551083591331</c:v>
                </c:pt>
                <c:pt idx="45172">
                  <c:v>-0.13069908814589601</c:v>
                </c:pt>
                <c:pt idx="45173">
                  <c:v>5.2631578947368498E-3</c:v>
                </c:pt>
                <c:pt idx="45174">
                  <c:v>-2.3376623376623201E-2</c:v>
                </c:pt>
                <c:pt idx="45175">
                  <c:v>-7.7419354838709598E-2</c:v>
                </c:pt>
                <c:pt idx="45176">
                  <c:v>-9.2957746478873296E-2</c:v>
                </c:pt>
                <c:pt idx="45177">
                  <c:v>-8.8948787061994702E-2</c:v>
                </c:pt>
                <c:pt idx="45178">
                  <c:v>-0.13636363636363599</c:v>
                </c:pt>
                <c:pt idx="45179">
                  <c:v>-0.14117647058823499</c:v>
                </c:pt>
                <c:pt idx="45180">
                  <c:v>-0.14285714285714199</c:v>
                </c:pt>
                <c:pt idx="45181">
                  <c:v>4.2735042735042798E-2</c:v>
                </c:pt>
                <c:pt idx="45182">
                  <c:v>4.15512465373961E-2</c:v>
                </c:pt>
                <c:pt idx="45183">
                  <c:v>4.17827298050139E-2</c:v>
                </c:pt>
                <c:pt idx="45184">
                  <c:v>4.4776119402984899E-2</c:v>
                </c:pt>
                <c:pt idx="45185">
                  <c:v>4.6728971962616703E-2</c:v>
                </c:pt>
                <c:pt idx="45186">
                  <c:v>2.7190332326284001E-2</c:v>
                </c:pt>
                <c:pt idx="45187">
                  <c:v>0.08</c:v>
                </c:pt>
                <c:pt idx="45188">
                  <c:v>0.100671140939597</c:v>
                </c:pt>
                <c:pt idx="45189">
                  <c:v>9.8684210526315694E-2</c:v>
                </c:pt>
                <c:pt idx="45190">
                  <c:v>9.1525423728813393E-2</c:v>
                </c:pt>
                <c:pt idx="45191">
                  <c:v>0.107142857142857</c:v>
                </c:pt>
                <c:pt idx="45192">
                  <c:v>4.5112781954887299E-2</c:v>
                </c:pt>
                <c:pt idx="45193">
                  <c:v>5.4151624548736503E-2</c:v>
                </c:pt>
                <c:pt idx="45194">
                  <c:v>-0.10489510489510399</c:v>
                </c:pt>
                <c:pt idx="45195">
                  <c:v>-0.11578947368421</c:v>
                </c:pt>
                <c:pt idx="45196">
                  <c:v>4.2674253200569697E-3</c:v>
                </c:pt>
                <c:pt idx="45197">
                  <c:v>4.2674253200569697E-3</c:v>
                </c:pt>
                <c:pt idx="45198">
                  <c:v>4.7846889952152197E-3</c:v>
                </c:pt>
                <c:pt idx="45199">
                  <c:v>5.2356020942407799E-3</c:v>
                </c:pt>
                <c:pt idx="45200">
                  <c:v>5.8479532163742097E-3</c:v>
                </c:pt>
                <c:pt idx="45201">
                  <c:v>5.9405940594059398E-3</c:v>
                </c:pt>
                <c:pt idx="45202">
                  <c:v>-2.5641025641025501E-2</c:v>
                </c:pt>
                <c:pt idx="45203">
                  <c:v>-2.7149321266968202E-2</c:v>
                </c:pt>
                <c:pt idx="45204">
                  <c:v>-1.4423076923076801E-2</c:v>
                </c:pt>
                <c:pt idx="45205">
                  <c:v>-1.2145748987854201E-2</c:v>
                </c:pt>
                <c:pt idx="45206">
                  <c:v>-1.25523012552302E-2</c:v>
                </c:pt>
                <c:pt idx="45207">
                  <c:v>-1.3574660633484101E-2</c:v>
                </c:pt>
                <c:pt idx="45208">
                  <c:v>1.95227765726682E-2</c:v>
                </c:pt>
                <c:pt idx="45209">
                  <c:v>0</c:v>
                </c:pt>
                <c:pt idx="45210">
                  <c:v>1.26050420168066E-2</c:v>
                </c:pt>
                <c:pt idx="45211">
                  <c:v>1.3636363636363599E-2</c:v>
                </c:pt>
                <c:pt idx="45212">
                  <c:v>-9.3023255813953192E-3</c:v>
                </c:pt>
                <c:pt idx="45213">
                  <c:v>-6.1124694376527997E-2</c:v>
                </c:pt>
                <c:pt idx="45214">
                  <c:v>-4.57831325301205E-2</c:v>
                </c:pt>
                <c:pt idx="45215">
                  <c:v>-2.4390243902439001E-2</c:v>
                </c:pt>
                <c:pt idx="45216">
                  <c:v>4.7393364928909297E-3</c:v>
                </c:pt>
                <c:pt idx="45217">
                  <c:v>5.7356608478803001E-2</c:v>
                </c:pt>
                <c:pt idx="45218">
                  <c:v>6.29722921914357E-2</c:v>
                </c:pt>
                <c:pt idx="45219">
                  <c:v>6.8493150684931503E-2</c:v>
                </c:pt>
                <c:pt idx="45220">
                  <c:v>8.0906148867313898E-2</c:v>
                </c:pt>
                <c:pt idx="45221">
                  <c:v>1.11731843575419E-2</c:v>
                </c:pt>
                <c:pt idx="45222">
                  <c:v>1.26582278481013E-2</c:v>
                </c:pt>
                <c:pt idx="45223">
                  <c:v>-4.6666666666666599E-2</c:v>
                </c:pt>
                <c:pt idx="45224">
                  <c:v>-0.05</c:v>
                </c:pt>
                <c:pt idx="45225">
                  <c:v>-4.5161290322580601E-2</c:v>
                </c:pt>
                <c:pt idx="45226">
                  <c:v>-1.66112956810631E-2</c:v>
                </c:pt>
                <c:pt idx="45227">
                  <c:v>-1.7793594306049799E-2</c:v>
                </c:pt>
                <c:pt idx="45228">
                  <c:v>-1.67224080267558E-2</c:v>
                </c:pt>
                <c:pt idx="45229">
                  <c:v>-1.7921146953405E-2</c:v>
                </c:pt>
                <c:pt idx="45230">
                  <c:v>-1.6949152542372801E-2</c:v>
                </c:pt>
                <c:pt idx="45231">
                  <c:v>-1.7921146953405E-2</c:v>
                </c:pt>
                <c:pt idx="45232">
                  <c:v>-1.6949152542372801E-2</c:v>
                </c:pt>
                <c:pt idx="45233">
                  <c:v>-1.7921146953405E-2</c:v>
                </c:pt>
                <c:pt idx="45234">
                  <c:v>-1.7921146953405E-2</c:v>
                </c:pt>
                <c:pt idx="45235">
                  <c:v>-1.6949152542372801E-2</c:v>
                </c:pt>
                <c:pt idx="45236">
                  <c:v>-1.59744408945687E-2</c:v>
                </c:pt>
                <c:pt idx="45237">
                  <c:v>-3.4482758620689703E-2</c:v>
                </c:pt>
                <c:pt idx="45238">
                  <c:v>5.5016181229773302E-2</c:v>
                </c:pt>
                <c:pt idx="45239">
                  <c:v>6.2295081967212999E-2</c:v>
                </c:pt>
                <c:pt idx="45240">
                  <c:v>6.1488673139158602E-2</c:v>
                </c:pt>
                <c:pt idx="45241">
                  <c:v>5.46623794212217E-2</c:v>
                </c:pt>
                <c:pt idx="45242">
                  <c:v>5.8823529411764698E-2</c:v>
                </c:pt>
                <c:pt idx="45243">
                  <c:v>6.1818181818181703E-2</c:v>
                </c:pt>
                <c:pt idx="45244">
                  <c:v>5.1470588235294101E-2</c:v>
                </c:pt>
                <c:pt idx="45245">
                  <c:v>-8.4985835694051295E-3</c:v>
                </c:pt>
                <c:pt idx="45246">
                  <c:v>-1.00334448160535E-2</c:v>
                </c:pt>
                <c:pt idx="45247">
                  <c:v>-1.2244897959183499E-2</c:v>
                </c:pt>
                <c:pt idx="45248">
                  <c:v>-1.28205128205127E-2</c:v>
                </c:pt>
                <c:pt idx="45249">
                  <c:v>5.3435114503816702E-2</c:v>
                </c:pt>
                <c:pt idx="45250">
                  <c:v>2.83553875236295E-2</c:v>
                </c:pt>
                <c:pt idx="45251">
                  <c:v>2.7624309392265199E-2</c:v>
                </c:pt>
                <c:pt idx="45252">
                  <c:v>2.7777777777777599E-2</c:v>
                </c:pt>
                <c:pt idx="45253">
                  <c:v>7.3496659242761705E-2</c:v>
                </c:pt>
                <c:pt idx="45254">
                  <c:v>8.1481481481481405E-2</c:v>
                </c:pt>
                <c:pt idx="45255">
                  <c:v>0.17333333333333301</c:v>
                </c:pt>
                <c:pt idx="45256">
                  <c:v>2.7422303473491699E-2</c:v>
                </c:pt>
                <c:pt idx="45257">
                  <c:v>4.9382716049382699E-2</c:v>
                </c:pt>
                <c:pt idx="45258">
                  <c:v>5.9113300492610703E-2</c:v>
                </c:pt>
                <c:pt idx="45259">
                  <c:v>2.2332506203474E-2</c:v>
                </c:pt>
                <c:pt idx="45260">
                  <c:v>2.3376623376623201E-2</c:v>
                </c:pt>
                <c:pt idx="45261">
                  <c:v>3.5928143712574898E-2</c:v>
                </c:pt>
                <c:pt idx="45262">
                  <c:v>3.4682080924855502E-2</c:v>
                </c:pt>
                <c:pt idx="45263">
                  <c:v>3.4682080924855502E-2</c:v>
                </c:pt>
                <c:pt idx="45264">
                  <c:v>3.5928143712574898E-2</c:v>
                </c:pt>
                <c:pt idx="45265">
                  <c:v>8.6206896551724199E-2</c:v>
                </c:pt>
                <c:pt idx="45266">
                  <c:v>9.0361445783132502E-2</c:v>
                </c:pt>
                <c:pt idx="45267">
                  <c:v>9.8684210526315694E-2</c:v>
                </c:pt>
                <c:pt idx="45268">
                  <c:v>8.6455331412103008E-3</c:v>
                </c:pt>
                <c:pt idx="45269">
                  <c:v>0.20496894409937799</c:v>
                </c:pt>
                <c:pt idx="45270">
                  <c:v>0.22602739726027399</c:v>
                </c:pt>
                <c:pt idx="45271">
                  <c:v>0.222972972972973</c:v>
                </c:pt>
                <c:pt idx="45272">
                  <c:v>0.21355932203389799</c:v>
                </c:pt>
                <c:pt idx="45273">
                  <c:v>0.431999999999999</c:v>
                </c:pt>
                <c:pt idx="45274">
                  <c:v>0.3984375</c:v>
                </c:pt>
                <c:pt idx="45275">
                  <c:v>0.46788990825687998</c:v>
                </c:pt>
                <c:pt idx="45276">
                  <c:v>0.45132743362831801</c:v>
                </c:pt>
                <c:pt idx="45277">
                  <c:v>0.45132743362831801</c:v>
                </c:pt>
                <c:pt idx="45278">
                  <c:v>0.48076923076923</c:v>
                </c:pt>
                <c:pt idx="45279">
                  <c:v>0.43497757847533602</c:v>
                </c:pt>
                <c:pt idx="45280">
                  <c:v>4.3041606886657898E-3</c:v>
                </c:pt>
                <c:pt idx="45281">
                  <c:v>4.6656298600311601E-3</c:v>
                </c:pt>
                <c:pt idx="45282">
                  <c:v>5.4446460980035402E-3</c:v>
                </c:pt>
                <c:pt idx="45283">
                  <c:v>-6.0120240480960804E-3</c:v>
                </c:pt>
                <c:pt idx="45284">
                  <c:v>-6.6815144766148001E-3</c:v>
                </c:pt>
                <c:pt idx="45285">
                  <c:v>-1.4018691588784901E-2</c:v>
                </c:pt>
                <c:pt idx="45286">
                  <c:v>-1.46341463414634E-2</c:v>
                </c:pt>
                <c:pt idx="45287">
                  <c:v>-1.5228426395939E-2</c:v>
                </c:pt>
                <c:pt idx="45288">
                  <c:v>-1.51515151515151E-2</c:v>
                </c:pt>
                <c:pt idx="45289">
                  <c:v>0</c:v>
                </c:pt>
                <c:pt idx="45290">
                  <c:v>0</c:v>
                </c:pt>
                <c:pt idx="45291">
                  <c:v>-7.2639225181598804E-3</c:v>
                </c:pt>
                <c:pt idx="45292">
                  <c:v>4.20560747663552E-2</c:v>
                </c:pt>
                <c:pt idx="45293">
                  <c:v>4.2452830188679201E-2</c:v>
                </c:pt>
                <c:pt idx="45294">
                  <c:v>4.9450549450549497E-2</c:v>
                </c:pt>
                <c:pt idx="45295">
                  <c:v>5.2325581395348902E-2</c:v>
                </c:pt>
                <c:pt idx="45296">
                  <c:v>6.25E-2</c:v>
                </c:pt>
                <c:pt idx="45297">
                  <c:v>5.3333333333333198E-2</c:v>
                </c:pt>
                <c:pt idx="45298">
                  <c:v>3.3222591362125301E-3</c:v>
                </c:pt>
                <c:pt idx="45299">
                  <c:v>2.83286118980163E-3</c:v>
                </c:pt>
                <c:pt idx="45300">
                  <c:v>0.111688311688311</c:v>
                </c:pt>
                <c:pt idx="45301">
                  <c:v>0.109523809523809</c:v>
                </c:pt>
                <c:pt idx="45302">
                  <c:v>0.111650485436893</c:v>
                </c:pt>
                <c:pt idx="45303">
                  <c:v>0.118556701030927</c:v>
                </c:pt>
                <c:pt idx="45304">
                  <c:v>0.14360313315926801</c:v>
                </c:pt>
                <c:pt idx="45305">
                  <c:v>0.122715404699738</c:v>
                </c:pt>
                <c:pt idx="45306">
                  <c:v>0.13624678663239001</c:v>
                </c:pt>
                <c:pt idx="45307">
                  <c:v>0.15404699738903299</c:v>
                </c:pt>
                <c:pt idx="45308">
                  <c:v>0.155672823218997</c:v>
                </c:pt>
                <c:pt idx="45309">
                  <c:v>-9.3896713615022592E-3</c:v>
                </c:pt>
                <c:pt idx="45310">
                  <c:v>4.6296296296295296E-3</c:v>
                </c:pt>
                <c:pt idx="45311">
                  <c:v>-1.7199017199017199E-2</c:v>
                </c:pt>
                <c:pt idx="45312">
                  <c:v>-1.8666666666666599E-2</c:v>
                </c:pt>
                <c:pt idx="45313">
                  <c:v>-3.2745591939546501E-2</c:v>
                </c:pt>
                <c:pt idx="45314">
                  <c:v>-2.4999999999999901E-2</c:v>
                </c:pt>
                <c:pt idx="45315">
                  <c:v>-2.4999999999999901E-2</c:v>
                </c:pt>
                <c:pt idx="45316">
                  <c:v>-2.4509803921568499E-2</c:v>
                </c:pt>
                <c:pt idx="45317">
                  <c:v>1.3123359580052301E-2</c:v>
                </c:pt>
                <c:pt idx="45318">
                  <c:v>1.3698630136986301E-2</c:v>
                </c:pt>
                <c:pt idx="45319">
                  <c:v>2.2099447513812001E-2</c:v>
                </c:pt>
                <c:pt idx="45320">
                  <c:v>2.2857142857142899E-2</c:v>
                </c:pt>
                <c:pt idx="45321">
                  <c:v>2.2857142857142899E-2</c:v>
                </c:pt>
                <c:pt idx="45322">
                  <c:v>5.8139534883720999E-3</c:v>
                </c:pt>
                <c:pt idx="45323">
                  <c:v>3.5598705501617998E-2</c:v>
                </c:pt>
                <c:pt idx="45324">
                  <c:v>3.3846153846153797E-2</c:v>
                </c:pt>
                <c:pt idx="45325">
                  <c:v>0.04</c:v>
                </c:pt>
                <c:pt idx="45326">
                  <c:v>4.15094339622641E-2</c:v>
                </c:pt>
                <c:pt idx="45327">
                  <c:v>4.4176706827309301E-2</c:v>
                </c:pt>
                <c:pt idx="45328">
                  <c:v>4.2471042471042303E-2</c:v>
                </c:pt>
                <c:pt idx="45329">
                  <c:v>3.42679127725855E-2</c:v>
                </c:pt>
                <c:pt idx="45330">
                  <c:v>3.5598705501617998E-2</c:v>
                </c:pt>
                <c:pt idx="45331">
                  <c:v>3.4482758620689703E-2</c:v>
                </c:pt>
                <c:pt idx="45332">
                  <c:v>3.5143769968050999E-2</c:v>
                </c:pt>
                <c:pt idx="45333">
                  <c:v>0.04</c:v>
                </c:pt>
                <c:pt idx="45334">
                  <c:v>4.0293040293040303E-2</c:v>
                </c:pt>
                <c:pt idx="45335">
                  <c:v>4.15094339622641E-2</c:v>
                </c:pt>
                <c:pt idx="45336">
                  <c:v>5.2238805970149203E-2</c:v>
                </c:pt>
                <c:pt idx="45337">
                  <c:v>0.05</c:v>
                </c:pt>
                <c:pt idx="45338">
                  <c:v>5.6000000000000001E-2</c:v>
                </c:pt>
                <c:pt idx="45339">
                  <c:v>0.05</c:v>
                </c:pt>
                <c:pt idx="45340">
                  <c:v>5.3435114503816702E-2</c:v>
                </c:pt>
                <c:pt idx="45341">
                  <c:v>4.5161290322580601E-2</c:v>
                </c:pt>
                <c:pt idx="45342">
                  <c:v>4.37499999999999E-2</c:v>
                </c:pt>
                <c:pt idx="45343">
                  <c:v>4.1666666666666699E-2</c:v>
                </c:pt>
                <c:pt idx="45344">
                  <c:v>4.5751633986928102E-2</c:v>
                </c:pt>
                <c:pt idx="45345">
                  <c:v>4.37499999999999E-2</c:v>
                </c:pt>
                <c:pt idx="45346">
                  <c:v>4.72972972972973E-2</c:v>
                </c:pt>
                <c:pt idx="45347">
                  <c:v>5.0724637681159403E-2</c:v>
                </c:pt>
                <c:pt idx="45348">
                  <c:v>8.4249084249084102E-2</c:v>
                </c:pt>
                <c:pt idx="45349">
                  <c:v>9.7046413502109602E-2</c:v>
                </c:pt>
                <c:pt idx="45350">
                  <c:v>0.10043668122270701</c:v>
                </c:pt>
                <c:pt idx="45351">
                  <c:v>7.6923076923076802E-2</c:v>
                </c:pt>
                <c:pt idx="45352">
                  <c:v>7.8740157480315001E-2</c:v>
                </c:pt>
                <c:pt idx="45353">
                  <c:v>7.8125E-2</c:v>
                </c:pt>
                <c:pt idx="45354">
                  <c:v>7.9365079365079305E-2</c:v>
                </c:pt>
                <c:pt idx="45355">
                  <c:v>0.12903225806451599</c:v>
                </c:pt>
                <c:pt idx="45356">
                  <c:v>0.16465863453815199</c:v>
                </c:pt>
                <c:pt idx="45357">
                  <c:v>0.18032786885245899</c:v>
                </c:pt>
                <c:pt idx="45358">
                  <c:v>0.18333333333333299</c:v>
                </c:pt>
                <c:pt idx="45359">
                  <c:v>0.17460317460317401</c:v>
                </c:pt>
                <c:pt idx="45360">
                  <c:v>0.196850393700787</c:v>
                </c:pt>
                <c:pt idx="45361">
                  <c:v>0.24714828897338401</c:v>
                </c:pt>
                <c:pt idx="45362">
                  <c:v>0.25096525096525002</c:v>
                </c:pt>
                <c:pt idx="45363">
                  <c:v>0.25490196078431299</c:v>
                </c:pt>
                <c:pt idx="45364">
                  <c:v>0.27413127413127403</c:v>
                </c:pt>
                <c:pt idx="45365">
                  <c:v>0.22553191489361701</c:v>
                </c:pt>
                <c:pt idx="45366">
                  <c:v>0.233333333333333</c:v>
                </c:pt>
                <c:pt idx="45367">
                  <c:v>0.221374045801526</c:v>
                </c:pt>
                <c:pt idx="45368">
                  <c:v>0.24369747899159599</c:v>
                </c:pt>
                <c:pt idx="45369">
                  <c:v>0.16205533596837901</c:v>
                </c:pt>
                <c:pt idx="45370">
                  <c:v>0.15573770491803199</c:v>
                </c:pt>
                <c:pt idx="45371">
                  <c:v>0.22553191489361701</c:v>
                </c:pt>
                <c:pt idx="45372">
                  <c:v>0.18061674008810499</c:v>
                </c:pt>
                <c:pt idx="45373">
                  <c:v>0.11016949152542301</c:v>
                </c:pt>
                <c:pt idx="45374">
                  <c:v>0.15833333333333299</c:v>
                </c:pt>
                <c:pt idx="45375">
                  <c:v>0.21457489878542499</c:v>
                </c:pt>
                <c:pt idx="45376">
                  <c:v>0.20261437908496699</c:v>
                </c:pt>
                <c:pt idx="45377">
                  <c:v>0.149700598802395</c:v>
                </c:pt>
                <c:pt idx="45378">
                  <c:v>0.191335740072202</c:v>
                </c:pt>
                <c:pt idx="45379">
                  <c:v>0.21115537848605501</c:v>
                </c:pt>
                <c:pt idx="45380">
                  <c:v>0.2265625</c:v>
                </c:pt>
                <c:pt idx="45381">
                  <c:v>0.183520599250936</c:v>
                </c:pt>
                <c:pt idx="45382">
                  <c:v>0.18490566037735801</c:v>
                </c:pt>
                <c:pt idx="45383">
                  <c:v>0.12977099236641201</c:v>
                </c:pt>
                <c:pt idx="45384">
                  <c:v>0.1328125</c:v>
                </c:pt>
                <c:pt idx="45385">
                  <c:v>0.12982456140350801</c:v>
                </c:pt>
                <c:pt idx="45386">
                  <c:v>0.12230215827338101</c:v>
                </c:pt>
                <c:pt idx="45387">
                  <c:v>0.17948717948717899</c:v>
                </c:pt>
                <c:pt idx="45388">
                  <c:v>0.17216117216117199</c:v>
                </c:pt>
                <c:pt idx="45389">
                  <c:v>4.0479760119939999E-2</c:v>
                </c:pt>
                <c:pt idx="45390">
                  <c:v>4.9034175334323901E-2</c:v>
                </c:pt>
                <c:pt idx="45391">
                  <c:v>5.4908485856905102E-2</c:v>
                </c:pt>
                <c:pt idx="45392">
                  <c:v>6.5606361829025905E-2</c:v>
                </c:pt>
                <c:pt idx="45393">
                  <c:v>1.26582278481013E-2</c:v>
                </c:pt>
                <c:pt idx="45394">
                  <c:v>1.24999999999999E-2</c:v>
                </c:pt>
                <c:pt idx="45395">
                  <c:v>4.4025157232704303E-2</c:v>
                </c:pt>
                <c:pt idx="45396">
                  <c:v>4.4210526315789402E-2</c:v>
                </c:pt>
                <c:pt idx="45397">
                  <c:v>4.7404063205417499E-2</c:v>
                </c:pt>
                <c:pt idx="45398">
                  <c:v>3.94736842105263E-2</c:v>
                </c:pt>
                <c:pt idx="45399">
                  <c:v>3.9823008849557397E-2</c:v>
                </c:pt>
                <c:pt idx="45400">
                  <c:v>3.9647577092511099E-2</c:v>
                </c:pt>
                <c:pt idx="45401">
                  <c:v>4.6563192904656298E-2</c:v>
                </c:pt>
                <c:pt idx="45402">
                  <c:v>4.8723897911832903E-2</c:v>
                </c:pt>
                <c:pt idx="45403">
                  <c:v>7.3710073710073704E-3</c:v>
                </c:pt>
                <c:pt idx="45404">
                  <c:v>7.7120822622107604E-3</c:v>
                </c:pt>
                <c:pt idx="45405">
                  <c:v>7.1942446043165003E-3</c:v>
                </c:pt>
                <c:pt idx="45406">
                  <c:v>7.3349633251833498E-3</c:v>
                </c:pt>
                <c:pt idx="45407">
                  <c:v>7.1258907363420604E-3</c:v>
                </c:pt>
                <c:pt idx="45408">
                  <c:v>7.5566750629722998E-3</c:v>
                </c:pt>
                <c:pt idx="45409">
                  <c:v>7.4812967581048204E-3</c:v>
                </c:pt>
                <c:pt idx="45410">
                  <c:v>7.6335877862594402E-3</c:v>
                </c:pt>
                <c:pt idx="45411">
                  <c:v>7.5949367088608E-3</c:v>
                </c:pt>
                <c:pt idx="45412">
                  <c:v>7.6335877862594402E-3</c:v>
                </c:pt>
                <c:pt idx="45413">
                  <c:v>-7.8740157480314803E-3</c:v>
                </c:pt>
                <c:pt idx="45414">
                  <c:v>-9.4043887147334804E-3</c:v>
                </c:pt>
                <c:pt idx="45415">
                  <c:v>-9.6463022508037604E-3</c:v>
                </c:pt>
                <c:pt idx="45416">
                  <c:v>4.1666666666666699E-2</c:v>
                </c:pt>
                <c:pt idx="45417">
                  <c:v>4.19580419580418E-2</c:v>
                </c:pt>
                <c:pt idx="45418">
                  <c:v>4.4776119402984899E-2</c:v>
                </c:pt>
                <c:pt idx="45419">
                  <c:v>4.8000000000000001E-2</c:v>
                </c:pt>
                <c:pt idx="45420">
                  <c:v>5.1282051282051301E-2</c:v>
                </c:pt>
                <c:pt idx="45421">
                  <c:v>4.0650406504065102E-2</c:v>
                </c:pt>
                <c:pt idx="45422">
                  <c:v>3.9215686274509604E-3</c:v>
                </c:pt>
                <c:pt idx="45423">
                  <c:v>3.8314176245210999E-3</c:v>
                </c:pt>
                <c:pt idx="45424">
                  <c:v>4.0650406504065102E-2</c:v>
                </c:pt>
                <c:pt idx="45425">
                  <c:v>2.8112449799196599E-2</c:v>
                </c:pt>
                <c:pt idx="45426">
                  <c:v>-7.75193798449613E-3</c:v>
                </c:pt>
                <c:pt idx="45427">
                  <c:v>-8.1967213114752992E-3</c:v>
                </c:pt>
                <c:pt idx="45428">
                  <c:v>8.0385852090032198E-2</c:v>
                </c:pt>
                <c:pt idx="45429">
                  <c:v>7.9136690647481897E-2</c:v>
                </c:pt>
                <c:pt idx="45430">
                  <c:v>7.4324324324324301E-2</c:v>
                </c:pt>
                <c:pt idx="45431">
                  <c:v>7.0063694267515894E-2</c:v>
                </c:pt>
                <c:pt idx="45432">
                  <c:v>8.6956521739130294E-2</c:v>
                </c:pt>
                <c:pt idx="45433">
                  <c:v>9.5890410958903993E-2</c:v>
                </c:pt>
                <c:pt idx="45434">
                  <c:v>0.11111111111111099</c:v>
                </c:pt>
                <c:pt idx="45435">
                  <c:v>9.8412698412698493E-2</c:v>
                </c:pt>
                <c:pt idx="45436">
                  <c:v>0.13207547169811301</c:v>
                </c:pt>
                <c:pt idx="45437">
                  <c:v>0.109756097560975</c:v>
                </c:pt>
                <c:pt idx="45438">
                  <c:v>0.147887323943662</c:v>
                </c:pt>
                <c:pt idx="45439">
                  <c:v>0.14482758620689601</c:v>
                </c:pt>
                <c:pt idx="45440">
                  <c:v>0.15584415584415501</c:v>
                </c:pt>
                <c:pt idx="45441">
                  <c:v>0.132911392405063</c:v>
                </c:pt>
                <c:pt idx="45442">
                  <c:v>0.16293929712460001</c:v>
                </c:pt>
                <c:pt idx="45443">
                  <c:v>0.15360501567398099</c:v>
                </c:pt>
                <c:pt idx="45444">
                  <c:v>0.17449664429530101</c:v>
                </c:pt>
                <c:pt idx="45445">
                  <c:v>0.194029850746268</c:v>
                </c:pt>
                <c:pt idx="45446">
                  <c:v>0.19847328244274801</c:v>
                </c:pt>
                <c:pt idx="45447">
                  <c:v>0.17948717948717899</c:v>
                </c:pt>
                <c:pt idx="45448">
                  <c:v>0.17133956386292801</c:v>
                </c:pt>
                <c:pt idx="45449">
                  <c:v>0.17241379310344801</c:v>
                </c:pt>
                <c:pt idx="45450">
                  <c:v>0.17799352750809</c:v>
                </c:pt>
                <c:pt idx="45451">
                  <c:v>0.16993464052287499</c:v>
                </c:pt>
                <c:pt idx="45452">
                  <c:v>0.17218543046357601</c:v>
                </c:pt>
                <c:pt idx="45453">
                  <c:v>0.16774193548387001</c:v>
                </c:pt>
                <c:pt idx="45454">
                  <c:v>0.17218543046357601</c:v>
                </c:pt>
                <c:pt idx="45455">
                  <c:v>0.16774193548387001</c:v>
                </c:pt>
                <c:pt idx="45456">
                  <c:v>0.161490683229813</c:v>
                </c:pt>
                <c:pt idx="45457">
                  <c:v>0.16250000000000001</c:v>
                </c:pt>
                <c:pt idx="45458">
                  <c:v>0.179012345679012</c:v>
                </c:pt>
                <c:pt idx="45459">
                  <c:v>0.17915309446253999</c:v>
                </c:pt>
                <c:pt idx="45460">
                  <c:v>0.18272425249169399</c:v>
                </c:pt>
                <c:pt idx="45461">
                  <c:v>0.16723549488054601</c:v>
                </c:pt>
                <c:pt idx="45462">
                  <c:v>0.17948717948717899</c:v>
                </c:pt>
                <c:pt idx="45463">
                  <c:v>0.20295202952029501</c:v>
                </c:pt>
                <c:pt idx="45464">
                  <c:v>0.17567567567567499</c:v>
                </c:pt>
                <c:pt idx="45465">
                  <c:v>-4.2674253200569697E-3</c:v>
                </c:pt>
                <c:pt idx="45466">
                  <c:v>-5.0420168067226703E-3</c:v>
                </c:pt>
                <c:pt idx="45467">
                  <c:v>1.05633802816902E-2</c:v>
                </c:pt>
                <c:pt idx="45468">
                  <c:v>1.1811023622047201E-2</c:v>
                </c:pt>
                <c:pt idx="45469">
                  <c:v>1.79640718562874E-2</c:v>
                </c:pt>
                <c:pt idx="45470">
                  <c:v>2.01342281879195E-2</c:v>
                </c:pt>
                <c:pt idx="45471">
                  <c:v>2.7272727272727299E-2</c:v>
                </c:pt>
                <c:pt idx="45472">
                  <c:v>8.1081081081081099E-2</c:v>
                </c:pt>
                <c:pt idx="45473">
                  <c:v>7.4829931972789199E-2</c:v>
                </c:pt>
                <c:pt idx="45474">
                  <c:v>1.32158590308371E-2</c:v>
                </c:pt>
                <c:pt idx="45475">
                  <c:v>1.34529147982063E-2</c:v>
                </c:pt>
                <c:pt idx="45476">
                  <c:v>1.32158590308371E-2</c:v>
                </c:pt>
                <c:pt idx="45477">
                  <c:v>7.3349633251833498E-3</c:v>
                </c:pt>
                <c:pt idx="45478">
                  <c:v>7.0866141732283505E-2</c:v>
                </c:pt>
                <c:pt idx="45479">
                  <c:v>6.9767441860465004E-2</c:v>
                </c:pt>
                <c:pt idx="45480">
                  <c:v>0.10489510489510399</c:v>
                </c:pt>
                <c:pt idx="45481">
                  <c:v>0.113350125944584</c:v>
                </c:pt>
                <c:pt idx="45482">
                  <c:v>0.11227154046997299</c:v>
                </c:pt>
                <c:pt idx="45483">
                  <c:v>0.123209169054441</c:v>
                </c:pt>
                <c:pt idx="45484">
                  <c:v>0.107246376811594</c:v>
                </c:pt>
                <c:pt idx="45485">
                  <c:v>0.114551083591331</c:v>
                </c:pt>
                <c:pt idx="45486">
                  <c:v>0.100977198697068</c:v>
                </c:pt>
                <c:pt idx="45487">
                  <c:v>0.104100946372239</c:v>
                </c:pt>
                <c:pt idx="45488">
                  <c:v>0.109756097560975</c:v>
                </c:pt>
                <c:pt idx="45489">
                  <c:v>0.124600638977635</c:v>
                </c:pt>
                <c:pt idx="45490">
                  <c:v>0.12962962962962901</c:v>
                </c:pt>
                <c:pt idx="45491">
                  <c:v>0.125748502994011</c:v>
                </c:pt>
                <c:pt idx="45492">
                  <c:v>0.20134228187919401</c:v>
                </c:pt>
                <c:pt idx="45493">
                  <c:v>0.21897810218978001</c:v>
                </c:pt>
                <c:pt idx="45494">
                  <c:v>0.21509433962264099</c:v>
                </c:pt>
                <c:pt idx="45495">
                  <c:v>0.19587628865979301</c:v>
                </c:pt>
                <c:pt idx="45496">
                  <c:v>0.22388059701492499</c:v>
                </c:pt>
                <c:pt idx="45497">
                  <c:v>0.20408163265306101</c:v>
                </c:pt>
                <c:pt idx="45498">
                  <c:v>0.19999999999999901</c:v>
                </c:pt>
                <c:pt idx="45499">
                  <c:v>0.216494845360824</c:v>
                </c:pt>
                <c:pt idx="45500">
                  <c:v>0.21070234113712299</c:v>
                </c:pt>
                <c:pt idx="45501">
                  <c:v>0.22923588039867099</c:v>
                </c:pt>
                <c:pt idx="45502">
                  <c:v>0.245551601423487</c:v>
                </c:pt>
                <c:pt idx="45503">
                  <c:v>0.19852941176470501</c:v>
                </c:pt>
                <c:pt idx="45504">
                  <c:v>0.14498141263940501</c:v>
                </c:pt>
                <c:pt idx="45505">
                  <c:v>0.24489795918367299</c:v>
                </c:pt>
                <c:pt idx="45506">
                  <c:v>0.29032258064516098</c:v>
                </c:pt>
                <c:pt idx="45507">
                  <c:v>0.292682926829268</c:v>
                </c:pt>
                <c:pt idx="45508">
                  <c:v>0.25506072874493901</c:v>
                </c:pt>
                <c:pt idx="45509">
                  <c:v>0.3515625</c:v>
                </c:pt>
                <c:pt idx="45510">
                  <c:v>0.294545454545454</c:v>
                </c:pt>
                <c:pt idx="45511">
                  <c:v>0.30111524163568698</c:v>
                </c:pt>
                <c:pt idx="45512">
                  <c:v>0.30232558139534799</c:v>
                </c:pt>
                <c:pt idx="45513">
                  <c:v>0.23954372623574099</c:v>
                </c:pt>
                <c:pt idx="45514">
                  <c:v>0.24324324324324301</c:v>
                </c:pt>
                <c:pt idx="45515">
                  <c:v>0.22529644268774701</c:v>
                </c:pt>
                <c:pt idx="45516">
                  <c:v>0.23265306122448901</c:v>
                </c:pt>
                <c:pt idx="45517">
                  <c:v>0.28571428571428498</c:v>
                </c:pt>
                <c:pt idx="45518">
                  <c:v>0.28517110266159701</c:v>
                </c:pt>
                <c:pt idx="45519">
                  <c:v>0.234375</c:v>
                </c:pt>
                <c:pt idx="45520">
                  <c:v>-4.2674253200569697E-3</c:v>
                </c:pt>
                <c:pt idx="45521">
                  <c:v>-4.2674253200569697E-3</c:v>
                </c:pt>
                <c:pt idx="45522">
                  <c:v>-4.2674253200569697E-3</c:v>
                </c:pt>
                <c:pt idx="45523">
                  <c:v>2.87356321839071E-3</c:v>
                </c:pt>
                <c:pt idx="45524">
                  <c:v>3.0030030030030398E-3</c:v>
                </c:pt>
                <c:pt idx="45525">
                  <c:v>7.75193798449613E-3</c:v>
                </c:pt>
                <c:pt idx="45526">
                  <c:v>-6.6006600660066797E-3</c:v>
                </c:pt>
                <c:pt idx="45527">
                  <c:v>3.5460992907800901E-3</c:v>
                </c:pt>
                <c:pt idx="45528">
                  <c:v>3.8167938931297201E-3</c:v>
                </c:pt>
                <c:pt idx="45529">
                  <c:v>8.7719298245614308E-3</c:v>
                </c:pt>
                <c:pt idx="45530">
                  <c:v>3.5398230088495602E-2</c:v>
                </c:pt>
                <c:pt idx="45531">
                  <c:v>3.4042553191489397E-2</c:v>
                </c:pt>
                <c:pt idx="45532">
                  <c:v>2.6915113871635699E-2</c:v>
                </c:pt>
                <c:pt idx="45533">
                  <c:v>2.8571428571428401E-2</c:v>
                </c:pt>
                <c:pt idx="45534">
                  <c:v>8.6956521739129898E-3</c:v>
                </c:pt>
                <c:pt idx="45535">
                  <c:v>1.6786570743405099E-2</c:v>
                </c:pt>
                <c:pt idx="45536">
                  <c:v>4.7393364928909297E-3</c:v>
                </c:pt>
                <c:pt idx="45537">
                  <c:v>4.9019607843137003E-3</c:v>
                </c:pt>
                <c:pt idx="45538">
                  <c:v>-1.0416666666666701E-2</c:v>
                </c:pt>
                <c:pt idx="45539">
                  <c:v>-1.1049723756906001E-2</c:v>
                </c:pt>
                <c:pt idx="45540">
                  <c:v>-1.8372703412073501E-2</c:v>
                </c:pt>
                <c:pt idx="45541">
                  <c:v>-1.7199017199017199E-2</c:v>
                </c:pt>
                <c:pt idx="45542">
                  <c:v>5.1020408163264799E-3</c:v>
                </c:pt>
                <c:pt idx="45543">
                  <c:v>5.7803468208093003E-3</c:v>
                </c:pt>
                <c:pt idx="45544">
                  <c:v>5.2083333333333197E-2</c:v>
                </c:pt>
                <c:pt idx="45545">
                  <c:v>5.7471264367816098E-2</c:v>
                </c:pt>
                <c:pt idx="45546">
                  <c:v>5.2083333333333197E-2</c:v>
                </c:pt>
                <c:pt idx="45547">
                  <c:v>5.4347826086956499E-2</c:v>
                </c:pt>
                <c:pt idx="45548">
                  <c:v>-5.1886792452830101E-2</c:v>
                </c:pt>
                <c:pt idx="45549">
                  <c:v>-4.6454767726161299E-2</c:v>
                </c:pt>
                <c:pt idx="45550">
                  <c:v>-4.8843187660668301E-2</c:v>
                </c:pt>
                <c:pt idx="45551">
                  <c:v>-5.0666666666666603E-2</c:v>
                </c:pt>
                <c:pt idx="45552">
                  <c:v>-4.5977011494252797E-2</c:v>
                </c:pt>
                <c:pt idx="45553">
                  <c:v>-4.6511627906976799E-2</c:v>
                </c:pt>
                <c:pt idx="45554">
                  <c:v>-4.9079754601226898E-2</c:v>
                </c:pt>
                <c:pt idx="45555">
                  <c:v>-6.0702875399360999E-2</c:v>
                </c:pt>
                <c:pt idx="45556">
                  <c:v>-6.6666666666666596E-2</c:v>
                </c:pt>
                <c:pt idx="45557">
                  <c:v>-7.7120822622107604E-3</c:v>
                </c:pt>
                <c:pt idx="45558">
                  <c:v>-1.49253731343284E-2</c:v>
                </c:pt>
                <c:pt idx="45559">
                  <c:v>-1.79640718562874E-2</c:v>
                </c:pt>
                <c:pt idx="45560">
                  <c:v>9.0090090090089101E-3</c:v>
                </c:pt>
                <c:pt idx="45561">
                  <c:v>3.3149171270718099E-2</c:v>
                </c:pt>
                <c:pt idx="45562">
                  <c:v>3.3519553072625698E-2</c:v>
                </c:pt>
                <c:pt idx="45563">
                  <c:v>3.5714285714285803E-2</c:v>
                </c:pt>
                <c:pt idx="45564">
                  <c:v>7.3170731707317097E-2</c:v>
                </c:pt>
                <c:pt idx="45565">
                  <c:v>3.5587188612100601E-3</c:v>
                </c:pt>
                <c:pt idx="45566">
                  <c:v>1.29124820659971E-2</c:v>
                </c:pt>
                <c:pt idx="45567">
                  <c:v>1.5177065767284901E-2</c:v>
                </c:pt>
                <c:pt idx="45568">
                  <c:v>1.7208413001912101E-2</c:v>
                </c:pt>
                <c:pt idx="45569">
                  <c:v>2.8901734104046201E-2</c:v>
                </c:pt>
                <c:pt idx="45570">
                  <c:v>2.91262135922329E-2</c:v>
                </c:pt>
                <c:pt idx="45571">
                  <c:v>1.67597765363127E-2</c:v>
                </c:pt>
                <c:pt idx="45572">
                  <c:v>-1.3636363636363599E-2</c:v>
                </c:pt>
                <c:pt idx="45573">
                  <c:v>3.125E-2</c:v>
                </c:pt>
                <c:pt idx="45574">
                  <c:v>2.5316455696202602E-3</c:v>
                </c:pt>
                <c:pt idx="45575">
                  <c:v>2.0790020790020201E-3</c:v>
                </c:pt>
                <c:pt idx="45576">
                  <c:v>-9.3617021276595602E-2</c:v>
                </c:pt>
                <c:pt idx="45577">
                  <c:v>-3.8548752834467001E-2</c:v>
                </c:pt>
                <c:pt idx="45578">
                  <c:v>-3.0732860520094399E-2</c:v>
                </c:pt>
                <c:pt idx="45579">
                  <c:v>-3.01624129930393E-2</c:v>
                </c:pt>
                <c:pt idx="45580">
                  <c:v>-3.1630170316301699E-2</c:v>
                </c:pt>
                <c:pt idx="45581">
                  <c:v>-5.5837563451776699E-2</c:v>
                </c:pt>
                <c:pt idx="45582">
                  <c:v>-7.3746312684365795E-2</c:v>
                </c:pt>
                <c:pt idx="45583">
                  <c:v>-7.2886297376093298E-2</c:v>
                </c:pt>
                <c:pt idx="45584">
                  <c:v>-7.5528700906344295E-2</c:v>
                </c:pt>
                <c:pt idx="45585">
                  <c:v>-9.6573208722741305E-2</c:v>
                </c:pt>
                <c:pt idx="45586">
                  <c:v>-9.9378881987577605E-2</c:v>
                </c:pt>
                <c:pt idx="45587">
                  <c:v>-0.10666666666666599</c:v>
                </c:pt>
                <c:pt idx="45588">
                  <c:v>-0.103225806451612</c:v>
                </c:pt>
                <c:pt idx="45589">
                  <c:v>-8.9230769230769197E-2</c:v>
                </c:pt>
                <c:pt idx="45590">
                  <c:v>-9.6989966555183799E-2</c:v>
                </c:pt>
                <c:pt idx="45591">
                  <c:v>-9.2063492063491903E-2</c:v>
                </c:pt>
                <c:pt idx="45592">
                  <c:v>-9.8305084745762703E-2</c:v>
                </c:pt>
                <c:pt idx="45593">
                  <c:v>-7.1960297766749198E-2</c:v>
                </c:pt>
                <c:pt idx="45594">
                  <c:v>-4.0462427745664602E-2</c:v>
                </c:pt>
                <c:pt idx="45595">
                  <c:v>-0.10126582278481</c:v>
                </c:pt>
                <c:pt idx="45596">
                  <c:v>-0.103225806451612</c:v>
                </c:pt>
                <c:pt idx="45597">
                  <c:v>-3.0136986301369802E-2</c:v>
                </c:pt>
                <c:pt idx="45598">
                  <c:v>-0.11111111111111099</c:v>
                </c:pt>
                <c:pt idx="45599">
                  <c:v>3.9039039039038902E-2</c:v>
                </c:pt>
                <c:pt idx="45600">
                  <c:v>-1.36239782016349E-2</c:v>
                </c:pt>
                <c:pt idx="45601">
                  <c:v>0</c:v>
                </c:pt>
                <c:pt idx="45602">
                  <c:v>-2.5641025641025501E-2</c:v>
                </c:pt>
                <c:pt idx="45603">
                  <c:v>-2.8938906752411502E-2</c:v>
                </c:pt>
                <c:pt idx="45604">
                  <c:v>-3.3210332103321E-2</c:v>
                </c:pt>
                <c:pt idx="45605">
                  <c:v>-3.0508474576271101E-2</c:v>
                </c:pt>
                <c:pt idx="45606">
                  <c:v>-7.49999999999999E-2</c:v>
                </c:pt>
                <c:pt idx="45607">
                  <c:v>0</c:v>
                </c:pt>
                <c:pt idx="45608">
                  <c:v>0</c:v>
                </c:pt>
                <c:pt idx="45609">
                  <c:v>0</c:v>
                </c:pt>
                <c:pt idx="45610">
                  <c:v>9.2307692307692202E-2</c:v>
                </c:pt>
                <c:pt idx="45611">
                  <c:v>8.4507042253521195E-2</c:v>
                </c:pt>
                <c:pt idx="45612">
                  <c:v>8.1081081081081099E-2</c:v>
                </c:pt>
                <c:pt idx="45613">
                  <c:v>0.11660777385159</c:v>
                </c:pt>
                <c:pt idx="45614">
                  <c:v>8.7947882736156294E-2</c:v>
                </c:pt>
                <c:pt idx="45615">
                  <c:v>0.112033195020746</c:v>
                </c:pt>
                <c:pt idx="45616">
                  <c:v>0.1699604743083</c:v>
                </c:pt>
                <c:pt idx="45617">
                  <c:v>0.19327731092436901</c:v>
                </c:pt>
                <c:pt idx="45618">
                  <c:v>0.19658119658119599</c:v>
                </c:pt>
                <c:pt idx="45619">
                  <c:v>0.37593984962406002</c:v>
                </c:pt>
                <c:pt idx="45620">
                  <c:v>0.34600760456273699</c:v>
                </c:pt>
                <c:pt idx="45621">
                  <c:v>0.371428571428571</c:v>
                </c:pt>
                <c:pt idx="45622">
                  <c:v>0.35483870967741898</c:v>
                </c:pt>
                <c:pt idx="45623">
                  <c:v>0.29680365296803601</c:v>
                </c:pt>
                <c:pt idx="45624">
                  <c:v>0.31632653061224397</c:v>
                </c:pt>
                <c:pt idx="45625">
                  <c:v>0.28042328042328002</c:v>
                </c:pt>
                <c:pt idx="45626">
                  <c:v>0.23497267759562801</c:v>
                </c:pt>
                <c:pt idx="45627">
                  <c:v>0.182978723404255</c:v>
                </c:pt>
                <c:pt idx="45628">
                  <c:v>4.4843049327354303E-3</c:v>
                </c:pt>
                <c:pt idx="45629">
                  <c:v>0.23711340206185499</c:v>
                </c:pt>
                <c:pt idx="45630">
                  <c:v>0.23711340206185499</c:v>
                </c:pt>
                <c:pt idx="45631">
                  <c:v>0.284974093264248</c:v>
                </c:pt>
                <c:pt idx="45632">
                  <c:v>0.268041237113402</c:v>
                </c:pt>
                <c:pt idx="45633">
                  <c:v>0.32499999999999901</c:v>
                </c:pt>
                <c:pt idx="45634">
                  <c:v>0.337662337662337</c:v>
                </c:pt>
                <c:pt idx="45635">
                  <c:v>0.27007299270072899</c:v>
                </c:pt>
                <c:pt idx="45636">
                  <c:v>0.22699386503067401</c:v>
                </c:pt>
                <c:pt idx="45637">
                  <c:v>0.25874125874125797</c:v>
                </c:pt>
                <c:pt idx="45638">
                  <c:v>0.22699386503067401</c:v>
                </c:pt>
                <c:pt idx="45639">
                  <c:v>0.17346938775510201</c:v>
                </c:pt>
                <c:pt idx="45640">
                  <c:v>1.7142857142857099E-2</c:v>
                </c:pt>
                <c:pt idx="45641">
                  <c:v>2.0270270270270101E-2</c:v>
                </c:pt>
                <c:pt idx="45642">
                  <c:v>2.1276595744680701E-2</c:v>
                </c:pt>
                <c:pt idx="45643">
                  <c:v>1.7142857142857099E-2</c:v>
                </c:pt>
                <c:pt idx="45644">
                  <c:v>2.0270270270270101E-2</c:v>
                </c:pt>
                <c:pt idx="45645">
                  <c:v>2.1505376344085999E-2</c:v>
                </c:pt>
                <c:pt idx="45646">
                  <c:v>2.0066889632107E-2</c:v>
                </c:pt>
                <c:pt idx="45647">
                  <c:v>2.12014134275617E-2</c:v>
                </c:pt>
                <c:pt idx="45648">
                  <c:v>2.19780219780219E-2</c:v>
                </c:pt>
                <c:pt idx="45649">
                  <c:v>2.1660649819494601E-2</c:v>
                </c:pt>
                <c:pt idx="45650">
                  <c:v>2.2222222222222102E-2</c:v>
                </c:pt>
                <c:pt idx="45651">
                  <c:v>1.83299389002036E-2</c:v>
                </c:pt>
                <c:pt idx="45652">
                  <c:v>1.6885553470919301E-2</c:v>
                </c:pt>
                <c:pt idx="45653">
                  <c:v>1.6822429906542001E-2</c:v>
                </c:pt>
                <c:pt idx="45654">
                  <c:v>0</c:v>
                </c:pt>
                <c:pt idx="45655">
                  <c:v>0</c:v>
                </c:pt>
                <c:pt idx="45656">
                  <c:v>-2.22882615156017E-2</c:v>
                </c:pt>
                <c:pt idx="45657">
                  <c:v>-2.25563909774435E-2</c:v>
                </c:pt>
                <c:pt idx="45658">
                  <c:v>-2.2692889561270801E-2</c:v>
                </c:pt>
                <c:pt idx="45659">
                  <c:v>-2.61136712749616E-2</c:v>
                </c:pt>
                <c:pt idx="45660">
                  <c:v>-2.5954198473282501E-2</c:v>
                </c:pt>
                <c:pt idx="45661">
                  <c:v>-2.6275115919629E-2</c:v>
                </c:pt>
                <c:pt idx="45662">
                  <c:v>-1.68453292496171E-2</c:v>
                </c:pt>
                <c:pt idx="45663">
                  <c:v>-2.47678018575852E-2</c:v>
                </c:pt>
                <c:pt idx="45664">
                  <c:v>-1.5847860538826799E-3</c:v>
                </c:pt>
                <c:pt idx="45665">
                  <c:v>-1.6051364365972001E-3</c:v>
                </c:pt>
                <c:pt idx="45666">
                  <c:v>1.6641452344931799E-2</c:v>
                </c:pt>
                <c:pt idx="45667">
                  <c:v>1.2232415902140701E-2</c:v>
                </c:pt>
                <c:pt idx="45668">
                  <c:v>3.89221556886227E-2</c:v>
                </c:pt>
                <c:pt idx="45669">
                  <c:v>3.9156626506024098E-2</c:v>
                </c:pt>
                <c:pt idx="45670">
                  <c:v>3.46907993966818E-2</c:v>
                </c:pt>
                <c:pt idx="45671">
                  <c:v>6.4566929133858197E-2</c:v>
                </c:pt>
                <c:pt idx="45672">
                  <c:v>5.1282051282051301E-2</c:v>
                </c:pt>
                <c:pt idx="45673">
                  <c:v>7.2607260726072598E-2</c:v>
                </c:pt>
                <c:pt idx="45674">
                  <c:v>8.1699346405228607E-2</c:v>
                </c:pt>
                <c:pt idx="45675">
                  <c:v>8.8777219430485596E-2</c:v>
                </c:pt>
                <c:pt idx="45676">
                  <c:v>0.11544715447154399</c:v>
                </c:pt>
                <c:pt idx="45677">
                  <c:v>0.13532513181019301</c:v>
                </c:pt>
                <c:pt idx="45678">
                  <c:v>0.121863799283154</c:v>
                </c:pt>
                <c:pt idx="45679">
                  <c:v>0.14885496183206101</c:v>
                </c:pt>
                <c:pt idx="45680">
                  <c:v>0.165085388994307</c:v>
                </c:pt>
                <c:pt idx="45681">
                  <c:v>0.13740458015267101</c:v>
                </c:pt>
                <c:pt idx="45682">
                  <c:v>0.14457831325301199</c:v>
                </c:pt>
                <c:pt idx="45683">
                  <c:v>0.15384615384615299</c:v>
                </c:pt>
                <c:pt idx="45684">
                  <c:v>0.14807302231237299</c:v>
                </c:pt>
                <c:pt idx="45685">
                  <c:v>0.14285714285714199</c:v>
                </c:pt>
                <c:pt idx="45686">
                  <c:v>0.162977867203219</c:v>
                </c:pt>
                <c:pt idx="45687">
                  <c:v>0.162977867203219</c:v>
                </c:pt>
                <c:pt idx="45688">
                  <c:v>0.159183673469387</c:v>
                </c:pt>
                <c:pt idx="45689">
                  <c:v>0.159183673469387</c:v>
                </c:pt>
                <c:pt idx="45690">
                  <c:v>0.17505030181086501</c:v>
                </c:pt>
                <c:pt idx="45691">
                  <c:v>4.2313117066290398E-3</c:v>
                </c:pt>
                <c:pt idx="45692">
                  <c:v>4.2313117066290398E-3</c:v>
                </c:pt>
                <c:pt idx="45693">
                  <c:v>4.4052863436123604E-3</c:v>
                </c:pt>
                <c:pt idx="45694">
                  <c:v>4.7095761381474796E-3</c:v>
                </c:pt>
                <c:pt idx="45695">
                  <c:v>5.2356020942407799E-3</c:v>
                </c:pt>
                <c:pt idx="45696">
                  <c:v>5.6710775047259503E-3</c:v>
                </c:pt>
                <c:pt idx="45697">
                  <c:v>1.78926441351887E-2</c:v>
                </c:pt>
                <c:pt idx="45698">
                  <c:v>1.90274841437632E-2</c:v>
                </c:pt>
                <c:pt idx="45699">
                  <c:v>1.78926441351887E-2</c:v>
                </c:pt>
                <c:pt idx="45700">
                  <c:v>1.25523012552302E-2</c:v>
                </c:pt>
                <c:pt idx="45701">
                  <c:v>1.25523012552302E-2</c:v>
                </c:pt>
                <c:pt idx="45702">
                  <c:v>1.2295081967213101E-2</c:v>
                </c:pt>
                <c:pt idx="45703">
                  <c:v>2.47933884297519E-2</c:v>
                </c:pt>
                <c:pt idx="45704">
                  <c:v>2.7397260273972698E-2</c:v>
                </c:pt>
                <c:pt idx="45705">
                  <c:v>0.16546762589927999</c:v>
                </c:pt>
                <c:pt idx="45706">
                  <c:v>0.16626506024096299</c:v>
                </c:pt>
                <c:pt idx="45707">
                  <c:v>0.28078817733990102</c:v>
                </c:pt>
                <c:pt idx="45708">
                  <c:v>0.248847926267281</c:v>
                </c:pt>
                <c:pt idx="45709">
                  <c:v>0.28125</c:v>
                </c:pt>
                <c:pt idx="45710">
                  <c:v>0.27415143603133102</c:v>
                </c:pt>
                <c:pt idx="45711">
                  <c:v>0.28682170542635599</c:v>
                </c:pt>
                <c:pt idx="45712">
                  <c:v>0.280205655526992</c:v>
                </c:pt>
                <c:pt idx="45713">
                  <c:v>0.25647058823529401</c:v>
                </c:pt>
                <c:pt idx="45714">
                  <c:v>0.30102040816326497</c:v>
                </c:pt>
                <c:pt idx="45715">
                  <c:v>0.32417582417582402</c:v>
                </c:pt>
                <c:pt idx="45716">
                  <c:v>0.33146067415730301</c:v>
                </c:pt>
                <c:pt idx="45717">
                  <c:v>0.317460317460317</c:v>
                </c:pt>
                <c:pt idx="45718">
                  <c:v>0.309782608695652</c:v>
                </c:pt>
                <c:pt idx="45719">
                  <c:v>0.29230769230769199</c:v>
                </c:pt>
                <c:pt idx="45720">
                  <c:v>0.329479768786127</c:v>
                </c:pt>
                <c:pt idx="45721">
                  <c:v>0.28834355828220798</c:v>
                </c:pt>
                <c:pt idx="45722">
                  <c:v>0.29559748427672899</c:v>
                </c:pt>
                <c:pt idx="45723">
                  <c:v>0.31125827814569501</c:v>
                </c:pt>
                <c:pt idx="45724">
                  <c:v>0.32191780821917798</c:v>
                </c:pt>
                <c:pt idx="45725">
                  <c:v>0.434108527131783</c:v>
                </c:pt>
                <c:pt idx="45726">
                  <c:v>0.440944881889763</c:v>
                </c:pt>
                <c:pt idx="45727">
                  <c:v>0.46606334841628899</c:v>
                </c:pt>
                <c:pt idx="45728">
                  <c:v>0.46188340807174799</c:v>
                </c:pt>
                <c:pt idx="45729">
                  <c:v>0.48181818181818098</c:v>
                </c:pt>
                <c:pt idx="45730">
                  <c:v>0.4140625</c:v>
                </c:pt>
                <c:pt idx="45731">
                  <c:v>0.65614035087719302</c:v>
                </c:pt>
                <c:pt idx="45732">
                  <c:v>4.3415340086829703E-3</c:v>
                </c:pt>
                <c:pt idx="45733">
                  <c:v>4.3415340086829703E-3</c:v>
                </c:pt>
                <c:pt idx="45734">
                  <c:v>5.3097345132744299E-3</c:v>
                </c:pt>
                <c:pt idx="45735">
                  <c:v>3.1034482758620599E-2</c:v>
                </c:pt>
                <c:pt idx="45736">
                  <c:v>3.1802120141342698E-2</c:v>
                </c:pt>
                <c:pt idx="45737">
                  <c:v>3.3962264150943298E-2</c:v>
                </c:pt>
                <c:pt idx="45738">
                  <c:v>3.5019455252918302E-2</c:v>
                </c:pt>
                <c:pt idx="45739">
                  <c:v>3.4482758620689703E-2</c:v>
                </c:pt>
                <c:pt idx="45740">
                  <c:v>3.6885245901639302E-2</c:v>
                </c:pt>
                <c:pt idx="45741">
                  <c:v>4.9881235154394202E-2</c:v>
                </c:pt>
                <c:pt idx="45742">
                  <c:v>4.3659043659043599E-2</c:v>
                </c:pt>
                <c:pt idx="45743">
                  <c:v>4.0618955512572399E-2</c:v>
                </c:pt>
                <c:pt idx="45744">
                  <c:v>0.04</c:v>
                </c:pt>
                <c:pt idx="45745">
                  <c:v>5.32544378698225E-2</c:v>
                </c:pt>
                <c:pt idx="45746">
                  <c:v>2.15827338129497E-2</c:v>
                </c:pt>
                <c:pt idx="45747">
                  <c:v>1.87891440501044E-2</c:v>
                </c:pt>
                <c:pt idx="45748">
                  <c:v>1.7681728880157101E-2</c:v>
                </c:pt>
                <c:pt idx="45749">
                  <c:v>1.86335403726707E-2</c:v>
                </c:pt>
                <c:pt idx="45750">
                  <c:v>5.1724137931034399E-2</c:v>
                </c:pt>
                <c:pt idx="45751">
                  <c:v>5.1502145922746698E-2</c:v>
                </c:pt>
                <c:pt idx="45752">
                  <c:v>5.78158458244111E-2</c:v>
                </c:pt>
                <c:pt idx="45753">
                  <c:v>-6.0606060606060996E-3</c:v>
                </c:pt>
                <c:pt idx="45754">
                  <c:v>-6.0606060606060996E-3</c:v>
                </c:pt>
                <c:pt idx="45755">
                  <c:v>-6.1855670103092503E-3</c:v>
                </c:pt>
                <c:pt idx="45756">
                  <c:v>-6.0606060606060996E-3</c:v>
                </c:pt>
                <c:pt idx="45757">
                  <c:v>5.9405940594059403E-2</c:v>
                </c:pt>
                <c:pt idx="45758">
                  <c:v>0.11111111111111099</c:v>
                </c:pt>
                <c:pt idx="45759">
                  <c:v>7.2386058981233195E-2</c:v>
                </c:pt>
                <c:pt idx="45760">
                  <c:v>0.105527638190954</c:v>
                </c:pt>
                <c:pt idx="45761">
                  <c:v>7.8534031413612398E-2</c:v>
                </c:pt>
                <c:pt idx="45762">
                  <c:v>7.0707070707070704E-2</c:v>
                </c:pt>
                <c:pt idx="45763">
                  <c:v>1.5521064301552199E-2</c:v>
                </c:pt>
                <c:pt idx="45764">
                  <c:v>-4.2372881355932299E-2</c:v>
                </c:pt>
                <c:pt idx="45765">
                  <c:v>4.5372050816696798E-2</c:v>
                </c:pt>
                <c:pt idx="45766">
                  <c:v>3.4990791896869197E-2</c:v>
                </c:pt>
                <c:pt idx="45767">
                  <c:v>6.8901303538175099E-2</c:v>
                </c:pt>
                <c:pt idx="45768">
                  <c:v>7.4309978768577395E-2</c:v>
                </c:pt>
                <c:pt idx="45769">
                  <c:v>7.1698113207547098E-2</c:v>
                </c:pt>
                <c:pt idx="45770">
                  <c:v>7.7798861480075907E-2</c:v>
                </c:pt>
                <c:pt idx="45771">
                  <c:v>0.12421052631578899</c:v>
                </c:pt>
                <c:pt idx="45772">
                  <c:v>9.0476190476190294E-2</c:v>
                </c:pt>
                <c:pt idx="45773">
                  <c:v>9.4059405940594101E-2</c:v>
                </c:pt>
                <c:pt idx="45774">
                  <c:v>9.2682926829268306E-2</c:v>
                </c:pt>
                <c:pt idx="45775">
                  <c:v>7.1253071253071204E-2</c:v>
                </c:pt>
                <c:pt idx="45776">
                  <c:v>7.4935400516795897E-2</c:v>
                </c:pt>
                <c:pt idx="45777">
                  <c:v>0.27878787878787797</c:v>
                </c:pt>
                <c:pt idx="45778">
                  <c:v>0.24776119402985</c:v>
                </c:pt>
                <c:pt idx="45779">
                  <c:v>0.21119592875318</c:v>
                </c:pt>
                <c:pt idx="45780">
                  <c:v>4.4444444444444502E-2</c:v>
                </c:pt>
                <c:pt idx="45781">
                  <c:v>0.13978494623655899</c:v>
                </c:pt>
                <c:pt idx="45782">
                  <c:v>0.15587529976019099</c:v>
                </c:pt>
                <c:pt idx="45783">
                  <c:v>0.19756838905775001</c:v>
                </c:pt>
                <c:pt idx="45784">
                  <c:v>0.221843003412969</c:v>
                </c:pt>
                <c:pt idx="45785">
                  <c:v>0.25517241379310301</c:v>
                </c:pt>
                <c:pt idx="45786">
                  <c:v>0.27007299270072899</c:v>
                </c:pt>
                <c:pt idx="45787">
                  <c:v>0.26811594202898498</c:v>
                </c:pt>
                <c:pt idx="45788">
                  <c:v>0.24113475177304899</c:v>
                </c:pt>
                <c:pt idx="45789">
                  <c:v>0.25757575757575701</c:v>
                </c:pt>
                <c:pt idx="45790">
                  <c:v>0.276422764227642</c:v>
                </c:pt>
                <c:pt idx="45791">
                  <c:v>0.32217573221757301</c:v>
                </c:pt>
                <c:pt idx="45792">
                  <c:v>0.34529147982062702</c:v>
                </c:pt>
                <c:pt idx="45793">
                  <c:v>0.46341463414634099</c:v>
                </c:pt>
                <c:pt idx="45794">
                  <c:v>0.446009389671361</c:v>
                </c:pt>
                <c:pt idx="45795">
                  <c:v>0.43778801843317899</c:v>
                </c:pt>
                <c:pt idx="45796">
                  <c:v>0.467980295566502</c:v>
                </c:pt>
                <c:pt idx="45797">
                  <c:v>0.45023696682464398</c:v>
                </c:pt>
                <c:pt idx="45798">
                  <c:v>0.43396226415094302</c:v>
                </c:pt>
                <c:pt idx="45799">
                  <c:v>0.40350877192982398</c:v>
                </c:pt>
                <c:pt idx="45800">
                  <c:v>0.41818181818181799</c:v>
                </c:pt>
                <c:pt idx="45801">
                  <c:v>0.43396226415094302</c:v>
                </c:pt>
                <c:pt idx="45802">
                  <c:v>0.39555555555555499</c:v>
                </c:pt>
                <c:pt idx="45803">
                  <c:v>0.34630350194552501</c:v>
                </c:pt>
                <c:pt idx="45804">
                  <c:v>0.26199261992619899</c:v>
                </c:pt>
                <c:pt idx="45805">
                  <c:v>0.29537366548042698</c:v>
                </c:pt>
                <c:pt idx="45806">
                  <c:v>0.404878048780487</c:v>
                </c:pt>
                <c:pt idx="45807">
                  <c:v>0.41708542713567798</c:v>
                </c:pt>
                <c:pt idx="45808">
                  <c:v>0.39712918660287</c:v>
                </c:pt>
                <c:pt idx="45809">
                  <c:v>0.39712918660287</c:v>
                </c:pt>
                <c:pt idx="45810">
                  <c:v>0.38461538461538403</c:v>
                </c:pt>
                <c:pt idx="45811">
                  <c:v>0.404878048780487</c:v>
                </c:pt>
                <c:pt idx="45812">
                  <c:v>0.249042145593869</c:v>
                </c:pt>
                <c:pt idx="45813">
                  <c:v>0.25096525096525002</c:v>
                </c:pt>
                <c:pt idx="45814">
                  <c:v>8.4985835694051295E-3</c:v>
                </c:pt>
                <c:pt idx="45815">
                  <c:v>1.00334448160535E-2</c:v>
                </c:pt>
                <c:pt idx="45816">
                  <c:v>1.08303249097472E-2</c:v>
                </c:pt>
                <c:pt idx="45817">
                  <c:v>9.52380952380949E-3</c:v>
                </c:pt>
                <c:pt idx="45818">
                  <c:v>1.1235955056179799E-2</c:v>
                </c:pt>
                <c:pt idx="45819">
                  <c:v>-5.8939096267189798E-3</c:v>
                </c:pt>
                <c:pt idx="45820">
                  <c:v>0</c:v>
                </c:pt>
                <c:pt idx="45821">
                  <c:v>0</c:v>
                </c:pt>
                <c:pt idx="45822">
                  <c:v>0</c:v>
                </c:pt>
                <c:pt idx="45823">
                  <c:v>-1.6697588126159499E-2</c:v>
                </c:pt>
                <c:pt idx="45824">
                  <c:v>-5.1233396584440198E-2</c:v>
                </c:pt>
                <c:pt idx="45825">
                  <c:v>-3.6144578313252997E-2</c:v>
                </c:pt>
                <c:pt idx="45826">
                  <c:v>-3.125E-2</c:v>
                </c:pt>
                <c:pt idx="45827">
                  <c:v>-2.7322404371584699E-2</c:v>
                </c:pt>
                <c:pt idx="45828">
                  <c:v>-3.4090909090909102E-2</c:v>
                </c:pt>
                <c:pt idx="45829">
                  <c:v>-4.91803278688525E-2</c:v>
                </c:pt>
                <c:pt idx="45830">
                  <c:v>-4.8648648648648499E-2</c:v>
                </c:pt>
                <c:pt idx="45831">
                  <c:v>-4.3795620437956102E-2</c:v>
                </c:pt>
                <c:pt idx="45832">
                  <c:v>-2.0979020979021001E-2</c:v>
                </c:pt>
                <c:pt idx="45833">
                  <c:v>5.5865921787709898E-3</c:v>
                </c:pt>
                <c:pt idx="45834">
                  <c:v>5.0933786078097799E-3</c:v>
                </c:pt>
                <c:pt idx="45835">
                  <c:v>-3.4257748776509001E-2</c:v>
                </c:pt>
                <c:pt idx="45836">
                  <c:v>-2.9220779220779199E-2</c:v>
                </c:pt>
                <c:pt idx="45837">
                  <c:v>-2.3328149300155501E-2</c:v>
                </c:pt>
                <c:pt idx="45838">
                  <c:v>-2.91262135922329E-2</c:v>
                </c:pt>
                <c:pt idx="45839">
                  <c:v>-2.72232304900181E-2</c:v>
                </c:pt>
                <c:pt idx="45840">
                  <c:v>-5.26315789473683E-2</c:v>
                </c:pt>
                <c:pt idx="45841">
                  <c:v>-5.3191489361702003E-2</c:v>
                </c:pt>
                <c:pt idx="45842">
                  <c:v>-5.6390977443609103E-2</c:v>
                </c:pt>
                <c:pt idx="45843">
                  <c:v>-5.9055118110236102E-2</c:v>
                </c:pt>
                <c:pt idx="45844">
                  <c:v>-2.3529411764705799E-2</c:v>
                </c:pt>
                <c:pt idx="45845">
                  <c:v>6.08519269776874E-3</c:v>
                </c:pt>
                <c:pt idx="45846">
                  <c:v>0</c:v>
                </c:pt>
                <c:pt idx="45847">
                  <c:v>-2.7624309392265199E-2</c:v>
                </c:pt>
                <c:pt idx="45848">
                  <c:v>-3.0425963488843698E-2</c:v>
                </c:pt>
                <c:pt idx="45849">
                  <c:v>8.6455331412103008E-3</c:v>
                </c:pt>
                <c:pt idx="45850">
                  <c:v>1.02389078498292E-2</c:v>
                </c:pt>
                <c:pt idx="45851">
                  <c:v>1.10294117647058E-2</c:v>
                </c:pt>
                <c:pt idx="45852">
                  <c:v>1.10294117647058E-2</c:v>
                </c:pt>
                <c:pt idx="45853">
                  <c:v>1.2396694214876099E-2</c:v>
                </c:pt>
                <c:pt idx="45854">
                  <c:v>1.4018691588784901E-2</c:v>
                </c:pt>
                <c:pt idx="45855">
                  <c:v>1.4778325123152801E-2</c:v>
                </c:pt>
                <c:pt idx="45856">
                  <c:v>5.2863436123347901E-2</c:v>
                </c:pt>
                <c:pt idx="45857">
                  <c:v>3.81679389312976E-2</c:v>
                </c:pt>
                <c:pt idx="45858">
                  <c:v>4.3731778425655898E-2</c:v>
                </c:pt>
                <c:pt idx="45859">
                  <c:v>-4.2313117066290398E-3</c:v>
                </c:pt>
                <c:pt idx="45860">
                  <c:v>-4.9916805324459104E-3</c:v>
                </c:pt>
                <c:pt idx="45861">
                  <c:v>-5.2910052910053402E-3</c:v>
                </c:pt>
                <c:pt idx="45862">
                  <c:v>-1.05263157894737E-2</c:v>
                </c:pt>
                <c:pt idx="45863">
                  <c:v>-1.24999999999999E-2</c:v>
                </c:pt>
                <c:pt idx="45864">
                  <c:v>-1.12781954887217E-2</c:v>
                </c:pt>
                <c:pt idx="45865">
                  <c:v>-1.2295081967213101E-2</c:v>
                </c:pt>
                <c:pt idx="45866">
                  <c:v>-6.74157303370792E-3</c:v>
                </c:pt>
                <c:pt idx="45867">
                  <c:v>-2.0316027088035999E-2</c:v>
                </c:pt>
                <c:pt idx="45868">
                  <c:v>-1.8947368421052602E-2</c:v>
                </c:pt>
                <c:pt idx="45869">
                  <c:v>-6.0975609756097601E-2</c:v>
                </c:pt>
                <c:pt idx="45870">
                  <c:v>-4.2424242424242399E-2</c:v>
                </c:pt>
                <c:pt idx="45871">
                  <c:v>-4.4585987261146397E-2</c:v>
                </c:pt>
                <c:pt idx="45872">
                  <c:v>-2.37154150197629E-2</c:v>
                </c:pt>
                <c:pt idx="45873">
                  <c:v>-2.3076923076922901E-2</c:v>
                </c:pt>
                <c:pt idx="45874">
                  <c:v>-6.3694267515923501E-3</c:v>
                </c:pt>
                <c:pt idx="45875">
                  <c:v>-7.5566750629722998E-3</c:v>
                </c:pt>
                <c:pt idx="45876">
                  <c:v>-8.0428954423592495E-3</c:v>
                </c:pt>
                <c:pt idx="45877">
                  <c:v>-7.5187969924812503E-3</c:v>
                </c:pt>
                <c:pt idx="45878">
                  <c:v>-8.0428954423592495E-3</c:v>
                </c:pt>
                <c:pt idx="45879">
                  <c:v>-8.2644628099173192E-3</c:v>
                </c:pt>
                <c:pt idx="45880">
                  <c:v>-8.2191780821918494E-3</c:v>
                </c:pt>
                <c:pt idx="45881">
                  <c:v>-8.3565459610028796E-3</c:v>
                </c:pt>
                <c:pt idx="45882">
                  <c:v>0.110481586402266</c:v>
                </c:pt>
                <c:pt idx="45883">
                  <c:v>9.5744680851063801E-2</c:v>
                </c:pt>
                <c:pt idx="45884">
                  <c:v>0.1</c:v>
                </c:pt>
                <c:pt idx="45885">
                  <c:v>8.4398976982097196E-2</c:v>
                </c:pt>
                <c:pt idx="45886">
                  <c:v>6.1855670103092703E-2</c:v>
                </c:pt>
                <c:pt idx="45887">
                  <c:v>8.7071240105540904E-2</c:v>
                </c:pt>
                <c:pt idx="45888">
                  <c:v>6.5573770491803296E-2</c:v>
                </c:pt>
                <c:pt idx="45889">
                  <c:v>9.3484419263456006E-2</c:v>
                </c:pt>
                <c:pt idx="45890">
                  <c:v>6.6298342541436503E-2</c:v>
                </c:pt>
                <c:pt idx="45891">
                  <c:v>9.8507462686567099E-2</c:v>
                </c:pt>
                <c:pt idx="45892">
                  <c:v>0.25130890052355997</c:v>
                </c:pt>
                <c:pt idx="45893">
                  <c:v>0.12735849056603701</c:v>
                </c:pt>
                <c:pt idx="45894">
                  <c:v>0.16853932584269599</c:v>
                </c:pt>
                <c:pt idx="45895">
                  <c:v>0.189873417721518</c:v>
                </c:pt>
                <c:pt idx="45896">
                  <c:v>0.21671018276762399</c:v>
                </c:pt>
                <c:pt idx="45897">
                  <c:v>0.20833333333333301</c:v>
                </c:pt>
                <c:pt idx="45898">
                  <c:v>0.21052631578947301</c:v>
                </c:pt>
                <c:pt idx="45899">
                  <c:v>0.23780487804878001</c:v>
                </c:pt>
                <c:pt idx="45900">
                  <c:v>0.25</c:v>
                </c:pt>
                <c:pt idx="45901">
                  <c:v>0.258278145695364</c:v>
                </c:pt>
                <c:pt idx="45902">
                  <c:v>0.267123287671232</c:v>
                </c:pt>
                <c:pt idx="45903">
                  <c:v>0.27464788732394302</c:v>
                </c:pt>
                <c:pt idx="45904">
                  <c:v>0.35117056856187201</c:v>
                </c:pt>
                <c:pt idx="45905">
                  <c:v>0.24223602484472001</c:v>
                </c:pt>
                <c:pt idx="45906">
                  <c:v>0.31457800511508899</c:v>
                </c:pt>
                <c:pt idx="45907">
                  <c:v>0.43157894736842101</c:v>
                </c:pt>
                <c:pt idx="45908">
                  <c:v>0.45205479452054798</c:v>
                </c:pt>
                <c:pt idx="45909">
                  <c:v>0.34261838440111397</c:v>
                </c:pt>
                <c:pt idx="45910">
                  <c:v>0.35694822888283301</c:v>
                </c:pt>
                <c:pt idx="45911">
                  <c:v>0.40061162079510598</c:v>
                </c:pt>
                <c:pt idx="45912">
                  <c:v>0.42675159235668703</c:v>
                </c:pt>
                <c:pt idx="45913">
                  <c:v>0.42675159235668703</c:v>
                </c:pt>
                <c:pt idx="45914">
                  <c:v>0.48070175438596402</c:v>
                </c:pt>
                <c:pt idx="45915">
                  <c:v>0.42153846153846097</c:v>
                </c:pt>
                <c:pt idx="45916">
                  <c:v>0.41614906832298099</c:v>
                </c:pt>
                <c:pt idx="45917">
                  <c:v>8.4985835694051295E-3</c:v>
                </c:pt>
                <c:pt idx="45918">
                  <c:v>8.4985835694051295E-3</c:v>
                </c:pt>
                <c:pt idx="45919">
                  <c:v>9.1463414634145295E-3</c:v>
                </c:pt>
                <c:pt idx="45920">
                  <c:v>1.9736842105263001E-2</c:v>
                </c:pt>
                <c:pt idx="45921">
                  <c:v>2.1126760563380202E-2</c:v>
                </c:pt>
                <c:pt idx="45922">
                  <c:v>1.9801980198019799E-2</c:v>
                </c:pt>
                <c:pt idx="45923">
                  <c:v>2.13523131672597E-2</c:v>
                </c:pt>
                <c:pt idx="45924">
                  <c:v>2.3076923076922901E-2</c:v>
                </c:pt>
                <c:pt idx="45925">
                  <c:v>1.7208413001912101E-2</c:v>
                </c:pt>
                <c:pt idx="45926">
                  <c:v>1.8711018711018601E-2</c:v>
                </c:pt>
                <c:pt idx="45927">
                  <c:v>0</c:v>
                </c:pt>
                <c:pt idx="45928">
                  <c:v>0</c:v>
                </c:pt>
                <c:pt idx="45929">
                  <c:v>-1.1764705882352899E-2</c:v>
                </c:pt>
                <c:pt idx="45930">
                  <c:v>8.0971659919028396E-2</c:v>
                </c:pt>
                <c:pt idx="45931">
                  <c:v>7.9365079365079305E-2</c:v>
                </c:pt>
                <c:pt idx="45932">
                  <c:v>4.74383301707779E-2</c:v>
                </c:pt>
                <c:pt idx="45933">
                  <c:v>3.17757009345793E-2</c:v>
                </c:pt>
                <c:pt idx="45934">
                  <c:v>3.4068136272544999E-2</c:v>
                </c:pt>
                <c:pt idx="45935">
                  <c:v>4.1975308641975399E-2</c:v>
                </c:pt>
                <c:pt idx="45936">
                  <c:v>6.4066852367687901E-2</c:v>
                </c:pt>
                <c:pt idx="45937">
                  <c:v>6.6666666666666596E-2</c:v>
                </c:pt>
                <c:pt idx="45938">
                  <c:v>0.18279569892473099</c:v>
                </c:pt>
                <c:pt idx="45939">
                  <c:v>0.187845303867403</c:v>
                </c:pt>
                <c:pt idx="45940">
                  <c:v>0.188888888888888</c:v>
                </c:pt>
                <c:pt idx="45941">
                  <c:v>0.17613636363636301</c:v>
                </c:pt>
                <c:pt idx="45942">
                  <c:v>0.19871794871794801</c:v>
                </c:pt>
                <c:pt idx="45943">
                  <c:v>0.16825396825396799</c:v>
                </c:pt>
                <c:pt idx="45944">
                  <c:v>0.16932907348242801</c:v>
                </c:pt>
                <c:pt idx="45945">
                  <c:v>0.18088737201365099</c:v>
                </c:pt>
                <c:pt idx="45946">
                  <c:v>0.28133704735375997</c:v>
                </c:pt>
                <c:pt idx="45947">
                  <c:v>0.28774928774928699</c:v>
                </c:pt>
                <c:pt idx="45948">
                  <c:v>0.28862973760932897</c:v>
                </c:pt>
                <c:pt idx="45949">
                  <c:v>-4.2674253200569697E-3</c:v>
                </c:pt>
                <c:pt idx="45950">
                  <c:v>-5.0420168067226703E-3</c:v>
                </c:pt>
                <c:pt idx="45951">
                  <c:v>-5.4644808743169399E-3</c:v>
                </c:pt>
                <c:pt idx="45952">
                  <c:v>-1.0869565217391301E-2</c:v>
                </c:pt>
                <c:pt idx="45953">
                  <c:v>-1.21951219512195E-2</c:v>
                </c:pt>
                <c:pt idx="45954">
                  <c:v>-2.98210735586481E-2</c:v>
                </c:pt>
                <c:pt idx="45955">
                  <c:v>-1.33333333333334E-2</c:v>
                </c:pt>
                <c:pt idx="45956">
                  <c:v>-1.2765957446808401E-2</c:v>
                </c:pt>
                <c:pt idx="45957">
                  <c:v>-1.2295081967213101E-2</c:v>
                </c:pt>
                <c:pt idx="45958">
                  <c:v>-1.28755364806867E-2</c:v>
                </c:pt>
                <c:pt idx="45959">
                  <c:v>-4.7835990888382703E-2</c:v>
                </c:pt>
                <c:pt idx="45960">
                  <c:v>-5.8823529411764698E-2</c:v>
                </c:pt>
                <c:pt idx="45961">
                  <c:v>-5.4545454545454397E-2</c:v>
                </c:pt>
                <c:pt idx="45962">
                  <c:v>-5.2896725440806099E-2</c:v>
                </c:pt>
                <c:pt idx="45963">
                  <c:v>-1.6129032258064498E-2</c:v>
                </c:pt>
                <c:pt idx="45964">
                  <c:v>7.0257611241217799E-3</c:v>
                </c:pt>
                <c:pt idx="45965">
                  <c:v>-1.48514851485148E-2</c:v>
                </c:pt>
                <c:pt idx="45966">
                  <c:v>1.72839506172839E-2</c:v>
                </c:pt>
                <c:pt idx="45967">
                  <c:v>2.7173913043478201E-2</c:v>
                </c:pt>
                <c:pt idx="45968">
                  <c:v>2.8901734104046201E-2</c:v>
                </c:pt>
                <c:pt idx="45969">
                  <c:v>0.04</c:v>
                </c:pt>
                <c:pt idx="45970">
                  <c:v>4.04312668463611E-2</c:v>
                </c:pt>
                <c:pt idx="45971">
                  <c:v>3.7593984962405999E-2</c:v>
                </c:pt>
                <c:pt idx="45972">
                  <c:v>0.04</c:v>
                </c:pt>
                <c:pt idx="45973">
                  <c:v>4.5871559633027401E-2</c:v>
                </c:pt>
                <c:pt idx="45974">
                  <c:v>-8.9918256130790297E-2</c:v>
                </c:pt>
                <c:pt idx="45975">
                  <c:v>5.95238095238095E-2</c:v>
                </c:pt>
                <c:pt idx="45976">
                  <c:v>6.6666666666666596E-2</c:v>
                </c:pt>
                <c:pt idx="45977">
                  <c:v>6.5217391304347894E-2</c:v>
                </c:pt>
                <c:pt idx="45978">
                  <c:v>6.6079295154184994E-2</c:v>
                </c:pt>
                <c:pt idx="45979">
                  <c:v>7.8534031413612398E-2</c:v>
                </c:pt>
                <c:pt idx="45980">
                  <c:v>7.8947368421052599E-2</c:v>
                </c:pt>
                <c:pt idx="45981">
                  <c:v>7.7720207253885995E-2</c:v>
                </c:pt>
                <c:pt idx="45982">
                  <c:v>7.2815533980582395E-2</c:v>
                </c:pt>
                <c:pt idx="45983">
                  <c:v>9.7297297297297095E-2</c:v>
                </c:pt>
                <c:pt idx="45984">
                  <c:v>9.18367346938775E-2</c:v>
                </c:pt>
                <c:pt idx="45985">
                  <c:v>8.5308056872037893E-2</c:v>
                </c:pt>
                <c:pt idx="45986">
                  <c:v>9.0452261306532597E-2</c:v>
                </c:pt>
                <c:pt idx="45987">
                  <c:v>9.4890510948905105E-2</c:v>
                </c:pt>
                <c:pt idx="45988">
                  <c:v>7.4257425742574296E-2</c:v>
                </c:pt>
                <c:pt idx="45989">
                  <c:v>2.4523160762942801E-2</c:v>
                </c:pt>
                <c:pt idx="45990">
                  <c:v>3.1914893617021198E-2</c:v>
                </c:pt>
                <c:pt idx="45991">
                  <c:v>3.2786885245901599E-2</c:v>
                </c:pt>
                <c:pt idx="45992">
                  <c:v>3.8251366120218601E-2</c:v>
                </c:pt>
                <c:pt idx="45993">
                  <c:v>4.7091412742382197E-2</c:v>
                </c:pt>
                <c:pt idx="45994">
                  <c:v>4.0935672514619902E-2</c:v>
                </c:pt>
                <c:pt idx="45995">
                  <c:v>4.2168674698795199E-2</c:v>
                </c:pt>
                <c:pt idx="45996">
                  <c:v>4.1666666666666699E-2</c:v>
                </c:pt>
                <c:pt idx="45997">
                  <c:v>6.82492581602374E-2</c:v>
                </c:pt>
                <c:pt idx="45998">
                  <c:v>5.5900621118012403E-2</c:v>
                </c:pt>
                <c:pt idx="45999">
                  <c:v>5.4545454545454397E-2</c:v>
                </c:pt>
                <c:pt idx="46000">
                  <c:v>-2.7190332326284001E-2</c:v>
                </c:pt>
                <c:pt idx="46001">
                  <c:v>-2.62390670553935E-2</c:v>
                </c:pt>
                <c:pt idx="46002">
                  <c:v>2.05278592375366E-2</c:v>
                </c:pt>
                <c:pt idx="46003">
                  <c:v>4.4444444444444502E-2</c:v>
                </c:pt>
                <c:pt idx="46004">
                  <c:v>4.6511627906976799E-2</c:v>
                </c:pt>
                <c:pt idx="46005">
                  <c:v>5.5172413793103503E-2</c:v>
                </c:pt>
                <c:pt idx="46006">
                  <c:v>5.7971014492753603E-2</c:v>
                </c:pt>
                <c:pt idx="46007">
                  <c:v>5.7553956834532398E-2</c:v>
                </c:pt>
                <c:pt idx="46008">
                  <c:v>9.8039215686274606E-2</c:v>
                </c:pt>
                <c:pt idx="46009">
                  <c:v>0.112107623318385</c:v>
                </c:pt>
                <c:pt idx="46010">
                  <c:v>6.5573770491803296E-2</c:v>
                </c:pt>
                <c:pt idx="46011">
                  <c:v>0.12781954887218</c:v>
                </c:pt>
                <c:pt idx="46012">
                  <c:v>6.6666666666666596E-2</c:v>
                </c:pt>
                <c:pt idx="46013">
                  <c:v>6.9230769230769207E-2</c:v>
                </c:pt>
                <c:pt idx="46014">
                  <c:v>-7.5187969924812503E-3</c:v>
                </c:pt>
                <c:pt idx="46015">
                  <c:v>-7.9365079365078996E-3</c:v>
                </c:pt>
                <c:pt idx="46016">
                  <c:v>-8.6206896551723703E-3</c:v>
                </c:pt>
                <c:pt idx="46017">
                  <c:v>-7.2992700729928002E-3</c:v>
                </c:pt>
                <c:pt idx="46018">
                  <c:v>-7.4626865671640896E-3</c:v>
                </c:pt>
                <c:pt idx="46019">
                  <c:v>0</c:v>
                </c:pt>
                <c:pt idx="46020">
                  <c:v>0</c:v>
                </c:pt>
                <c:pt idx="46021">
                  <c:v>0</c:v>
                </c:pt>
                <c:pt idx="46022">
                  <c:v>1.4084507042253501E-2</c:v>
                </c:pt>
                <c:pt idx="46023">
                  <c:v>9.1703056768558999E-2</c:v>
                </c:pt>
                <c:pt idx="46024">
                  <c:v>7.9245283018867907E-2</c:v>
                </c:pt>
                <c:pt idx="46025">
                  <c:v>8.04597701149425E-2</c:v>
                </c:pt>
                <c:pt idx="46026">
                  <c:v>9.0128755364806898E-2</c:v>
                </c:pt>
                <c:pt idx="46027">
                  <c:v>0.20338983050847401</c:v>
                </c:pt>
                <c:pt idx="46028">
                  <c:v>9.5709570957095605E-2</c:v>
                </c:pt>
                <c:pt idx="46029">
                  <c:v>9.5709570957095605E-2</c:v>
                </c:pt>
                <c:pt idx="46030">
                  <c:v>8.0745341614906804E-2</c:v>
                </c:pt>
                <c:pt idx="46031">
                  <c:v>9.1549295774647904E-2</c:v>
                </c:pt>
                <c:pt idx="46032">
                  <c:v>8.5526315789473603E-2</c:v>
                </c:pt>
                <c:pt idx="46033">
                  <c:v>8.9041095890410801E-2</c:v>
                </c:pt>
                <c:pt idx="46034">
                  <c:v>9.3525179856115095E-2</c:v>
                </c:pt>
                <c:pt idx="46035">
                  <c:v>0.10655737704918</c:v>
                </c:pt>
                <c:pt idx="46036">
                  <c:v>0.125448028673835</c:v>
                </c:pt>
                <c:pt idx="46037">
                  <c:v>0.14012738853503101</c:v>
                </c:pt>
                <c:pt idx="46038">
                  <c:v>0.12582781456953601</c:v>
                </c:pt>
                <c:pt idx="46039">
                  <c:v>0.13898305084745699</c:v>
                </c:pt>
                <c:pt idx="46040">
                  <c:v>0.18421052631578899</c:v>
                </c:pt>
                <c:pt idx="46041">
                  <c:v>0.202898550724637</c:v>
                </c:pt>
                <c:pt idx="46042">
                  <c:v>0.15471698113207499</c:v>
                </c:pt>
                <c:pt idx="46043">
                  <c:v>0.16923076923076899</c:v>
                </c:pt>
                <c:pt idx="46044">
                  <c:v>0.15830115830115801</c:v>
                </c:pt>
                <c:pt idx="46045">
                  <c:v>0.15830115830115801</c:v>
                </c:pt>
                <c:pt idx="46046">
                  <c:v>0.15953307392996099</c:v>
                </c:pt>
                <c:pt idx="46047">
                  <c:v>0.12903225806451599</c:v>
                </c:pt>
                <c:pt idx="46048">
                  <c:v>0.213740458015267</c:v>
                </c:pt>
                <c:pt idx="46049">
                  <c:v>0.22399999999999901</c:v>
                </c:pt>
                <c:pt idx="46050">
                  <c:v>0.19999999999999901</c:v>
                </c:pt>
                <c:pt idx="46051">
                  <c:v>0.34237288135593202</c:v>
                </c:pt>
                <c:pt idx="46052">
                  <c:v>0.38628158844765298</c:v>
                </c:pt>
                <c:pt idx="46053">
                  <c:v>0.34883720930232498</c:v>
                </c:pt>
                <c:pt idx="46054">
                  <c:v>1.2802275960170599E-2</c:v>
                </c:pt>
                <c:pt idx="46055">
                  <c:v>1.38674884437597E-2</c:v>
                </c:pt>
                <c:pt idx="46056">
                  <c:v>1.5126050420168E-2</c:v>
                </c:pt>
                <c:pt idx="46057">
                  <c:v>1.3824884792626699E-2</c:v>
                </c:pt>
                <c:pt idx="46058">
                  <c:v>1.6697588126159499E-2</c:v>
                </c:pt>
                <c:pt idx="46059">
                  <c:v>1.9693654266958301E-2</c:v>
                </c:pt>
                <c:pt idx="46060">
                  <c:v>1.7612524461839401E-2</c:v>
                </c:pt>
                <c:pt idx="46061">
                  <c:v>-3.6290322580645198E-2</c:v>
                </c:pt>
                <c:pt idx="46062">
                  <c:v>-4.07079646017698E-2</c:v>
                </c:pt>
                <c:pt idx="46063">
                  <c:v>-0.10095238095238</c:v>
                </c:pt>
                <c:pt idx="46064">
                  <c:v>-0.11545988258317</c:v>
                </c:pt>
                <c:pt idx="46065">
                  <c:v>-6.2015503875969102E-2</c:v>
                </c:pt>
                <c:pt idx="46066">
                  <c:v>-3.2504780114722603E-2</c:v>
                </c:pt>
                <c:pt idx="46067">
                  <c:v>-3.8901601830663601E-2</c:v>
                </c:pt>
                <c:pt idx="46068">
                  <c:v>1.0256410256410199E-2</c:v>
                </c:pt>
                <c:pt idx="46069">
                  <c:v>1.01010101010101E-2</c:v>
                </c:pt>
                <c:pt idx="46070">
                  <c:v>2.5445292620864799E-3</c:v>
                </c:pt>
                <c:pt idx="46071">
                  <c:v>2.5062656641603401E-3</c:v>
                </c:pt>
                <c:pt idx="46072">
                  <c:v>2.5188916876575001E-3</c:v>
                </c:pt>
                <c:pt idx="46073">
                  <c:v>2.4813895781636802E-3</c:v>
                </c:pt>
                <c:pt idx="46074">
                  <c:v>2.5445292620864799E-3</c:v>
                </c:pt>
                <c:pt idx="46075">
                  <c:v>2.5062656641603401E-3</c:v>
                </c:pt>
                <c:pt idx="46076">
                  <c:v>2.5316455696202602E-3</c:v>
                </c:pt>
                <c:pt idx="46077">
                  <c:v>2.4937655860348602E-3</c:v>
                </c:pt>
                <c:pt idx="46078">
                  <c:v>2.5316455696202602E-3</c:v>
                </c:pt>
                <c:pt idx="46079">
                  <c:v>2.5316455696202602E-3</c:v>
                </c:pt>
                <c:pt idx="46080">
                  <c:v>2.3640661938533199E-3</c:v>
                </c:pt>
                <c:pt idx="46081">
                  <c:v>2.4213075060532901E-3</c:v>
                </c:pt>
                <c:pt idx="46082">
                  <c:v>-3.4825870646766101E-2</c:v>
                </c:pt>
                <c:pt idx="46083">
                  <c:v>-9.6952908587257497E-2</c:v>
                </c:pt>
                <c:pt idx="46084">
                  <c:v>-9.9150141643059506E-2</c:v>
                </c:pt>
                <c:pt idx="46085">
                  <c:v>-0.19047619047618999</c:v>
                </c:pt>
                <c:pt idx="46086">
                  <c:v>-0.18518518518518501</c:v>
                </c:pt>
                <c:pt idx="46087">
                  <c:v>-0.15011547344110801</c:v>
                </c:pt>
                <c:pt idx="46088">
                  <c:v>-0.14685314685314599</c:v>
                </c:pt>
                <c:pt idx="46089">
                  <c:v>-0.14285714285714199</c:v>
                </c:pt>
                <c:pt idx="46090">
                  <c:v>-0.135135135135135</c:v>
                </c:pt>
                <c:pt idx="46091">
                  <c:v>-0.14221218961625201</c:v>
                </c:pt>
                <c:pt idx="46092">
                  <c:v>-0.182608695652173</c:v>
                </c:pt>
                <c:pt idx="46093">
                  <c:v>-0.16059957173447501</c:v>
                </c:pt>
                <c:pt idx="46094">
                  <c:v>-0.142241379310344</c:v>
                </c:pt>
                <c:pt idx="46095">
                  <c:v>-0.219512195121951</c:v>
                </c:pt>
                <c:pt idx="46096">
                  <c:v>-0.24179104477611901</c:v>
                </c:pt>
                <c:pt idx="46097">
                  <c:v>-0.20610687022900701</c:v>
                </c:pt>
                <c:pt idx="46098">
                  <c:v>-0.21832884097034999</c:v>
                </c:pt>
                <c:pt idx="46099">
                  <c:v>-0.225806451612903</c:v>
                </c:pt>
                <c:pt idx="46100">
                  <c:v>-0.19780219780219699</c:v>
                </c:pt>
                <c:pt idx="46101">
                  <c:v>-0.18333333333333299</c:v>
                </c:pt>
                <c:pt idx="46102">
                  <c:v>-0.221917808219178</c:v>
                </c:pt>
                <c:pt idx="46103">
                  <c:v>-0.19354838709677399</c:v>
                </c:pt>
                <c:pt idx="46104">
                  <c:v>-0.219512195121951</c:v>
                </c:pt>
                <c:pt idx="46105">
                  <c:v>-0.23076923076923</c:v>
                </c:pt>
                <c:pt idx="46106">
                  <c:v>-0.23353293413173601</c:v>
                </c:pt>
                <c:pt idx="46107">
                  <c:v>-0.185840707964601</c:v>
                </c:pt>
                <c:pt idx="46108">
                  <c:v>-0.186943620178041</c:v>
                </c:pt>
                <c:pt idx="46109">
                  <c:v>-0.202247191011236</c:v>
                </c:pt>
                <c:pt idx="46110">
                  <c:v>-0.1875</c:v>
                </c:pt>
                <c:pt idx="46111">
                  <c:v>-0.26086956521739102</c:v>
                </c:pt>
                <c:pt idx="46112">
                  <c:v>-0.29670329670329598</c:v>
                </c:pt>
                <c:pt idx="46113">
                  <c:v>-0.28621908127208401</c:v>
                </c:pt>
                <c:pt idx="46114">
                  <c:v>-0.28421052631578902</c:v>
                </c:pt>
                <c:pt idx="46115">
                  <c:v>-0.31034482758620602</c:v>
                </c:pt>
                <c:pt idx="46116">
                  <c:v>-0.30337078651685401</c:v>
                </c:pt>
                <c:pt idx="46117">
                  <c:v>-0.27272727272727199</c:v>
                </c:pt>
                <c:pt idx="46118">
                  <c:v>-0.26557377049180297</c:v>
                </c:pt>
                <c:pt idx="46119">
                  <c:v>-0.28000000000000003</c:v>
                </c:pt>
                <c:pt idx="46120">
                  <c:v>-0.25149700598802299</c:v>
                </c:pt>
                <c:pt idx="46121">
                  <c:v>-0.23926380368098099</c:v>
                </c:pt>
                <c:pt idx="46122">
                  <c:v>-0.24923076923076901</c:v>
                </c:pt>
                <c:pt idx="46123">
                  <c:v>-0.24620060790273501</c:v>
                </c:pt>
                <c:pt idx="46124">
                  <c:v>-0.25609756097560898</c:v>
                </c:pt>
                <c:pt idx="46125">
                  <c:v>-0.25609756097560898</c:v>
                </c:pt>
                <c:pt idx="46126">
                  <c:v>-0.247058823529411</c:v>
                </c:pt>
                <c:pt idx="46127">
                  <c:v>-0.269736842105263</c:v>
                </c:pt>
                <c:pt idx="46128">
                  <c:v>-0.286713286713286</c:v>
                </c:pt>
                <c:pt idx="46129">
                  <c:v>-0.31297709923664102</c:v>
                </c:pt>
                <c:pt idx="46130">
                  <c:v>-0.27941176470588203</c:v>
                </c:pt>
                <c:pt idx="46131">
                  <c:v>-0.28571428571428498</c:v>
                </c:pt>
                <c:pt idx="46132">
                  <c:v>-0.27941176470588203</c:v>
                </c:pt>
                <c:pt idx="46133">
                  <c:v>-0.322033898305084</c:v>
                </c:pt>
                <c:pt idx="46134">
                  <c:v>-0.433823529411764</c:v>
                </c:pt>
                <c:pt idx="46135">
                  <c:v>-0.34275618374558298</c:v>
                </c:pt>
                <c:pt idx="46136">
                  <c:v>-0.33564013840830398</c:v>
                </c:pt>
                <c:pt idx="46137">
                  <c:v>-0.34375</c:v>
                </c:pt>
                <c:pt idx="46138">
                  <c:v>-0.33587786259541902</c:v>
                </c:pt>
                <c:pt idx="46139">
                  <c:v>-0.35018050541516199</c:v>
                </c:pt>
                <c:pt idx="46140">
                  <c:v>-0.421487603305785</c:v>
                </c:pt>
                <c:pt idx="46141">
                  <c:v>-0.42499999999999999</c:v>
                </c:pt>
                <c:pt idx="46142">
                  <c:v>-0.49253731343283502</c:v>
                </c:pt>
                <c:pt idx="46143">
                  <c:v>-0.438735177865612</c:v>
                </c:pt>
                <c:pt idx="46144">
                  <c:v>-0.435294117647058</c:v>
                </c:pt>
                <c:pt idx="46145">
                  <c:v>-0.44649446494464901</c:v>
                </c:pt>
                <c:pt idx="46146">
                  <c:v>-0.49166666666666597</c:v>
                </c:pt>
                <c:pt idx="46147">
                  <c:v>-0.47967479674796698</c:v>
                </c:pt>
                <c:pt idx="46148">
                  <c:v>-0.45098039215686198</c:v>
                </c:pt>
                <c:pt idx="46149">
                  <c:v>-0.230263157894736</c:v>
                </c:pt>
                <c:pt idx="46150">
                  <c:v>-0.25675675675675602</c:v>
                </c:pt>
                <c:pt idx="46151">
                  <c:v>-0.25850340136054401</c:v>
                </c:pt>
                <c:pt idx="46152">
                  <c:v>4.3415340086829703E-3</c:v>
                </c:pt>
                <c:pt idx="46153">
                  <c:v>4.3415340086829703E-3</c:v>
                </c:pt>
                <c:pt idx="46154">
                  <c:v>5.1457975986277599E-3</c:v>
                </c:pt>
                <c:pt idx="46155">
                  <c:v>0</c:v>
                </c:pt>
                <c:pt idx="46156">
                  <c:v>1.14942528735633E-2</c:v>
                </c:pt>
                <c:pt idx="46157">
                  <c:v>3.8314176245210999E-3</c:v>
                </c:pt>
                <c:pt idx="46158">
                  <c:v>3.8610038610038498E-3</c:v>
                </c:pt>
                <c:pt idx="46159">
                  <c:v>-1.8903591682419799E-3</c:v>
                </c:pt>
                <c:pt idx="46160">
                  <c:v>-3.1007751937984499E-2</c:v>
                </c:pt>
                <c:pt idx="46161">
                  <c:v>-8.1300813008129396E-3</c:v>
                </c:pt>
                <c:pt idx="46162">
                  <c:v>-2.6369168356997898E-2</c:v>
                </c:pt>
                <c:pt idx="46163">
                  <c:v>-3.8383838383838402E-2</c:v>
                </c:pt>
                <c:pt idx="46164">
                  <c:v>-3.7037037037036903E-2</c:v>
                </c:pt>
                <c:pt idx="46165">
                  <c:v>-4.4705882352941102E-2</c:v>
                </c:pt>
                <c:pt idx="46166">
                  <c:v>-4.2505592841163203E-2</c:v>
                </c:pt>
                <c:pt idx="46167">
                  <c:v>-6.1946902654867297E-2</c:v>
                </c:pt>
                <c:pt idx="46168">
                  <c:v>-6.7632850241545903E-2</c:v>
                </c:pt>
                <c:pt idx="46169">
                  <c:v>-6.8627450980392093E-2</c:v>
                </c:pt>
                <c:pt idx="46170">
                  <c:v>-4.6228710462287097E-2</c:v>
                </c:pt>
                <c:pt idx="46171">
                  <c:v>-3.10262529832936E-2</c:v>
                </c:pt>
                <c:pt idx="46172">
                  <c:v>-3.0023094688221601E-2</c:v>
                </c:pt>
                <c:pt idx="46173">
                  <c:v>-3.13253012048193E-2</c:v>
                </c:pt>
                <c:pt idx="46174">
                  <c:v>-6.7632850241545903E-2</c:v>
                </c:pt>
                <c:pt idx="46175">
                  <c:v>-8.2125603864734206E-2</c:v>
                </c:pt>
                <c:pt idx="46176">
                  <c:v>-8.1339712918660295E-2</c:v>
                </c:pt>
                <c:pt idx="46177">
                  <c:v>-9.0024330900243296E-2</c:v>
                </c:pt>
                <c:pt idx="46178">
                  <c:v>-5.2884615384615398E-2</c:v>
                </c:pt>
                <c:pt idx="46179">
                  <c:v>-4.6004842615012101E-2</c:v>
                </c:pt>
                <c:pt idx="46180">
                  <c:v>-4.7381546134663298E-2</c:v>
                </c:pt>
                <c:pt idx="46181">
                  <c:v>-4.9608355091383699E-2</c:v>
                </c:pt>
                <c:pt idx="46182">
                  <c:v>-3.3591731266149699E-2</c:v>
                </c:pt>
                <c:pt idx="46183">
                  <c:v>-2.6595744680851099E-2</c:v>
                </c:pt>
                <c:pt idx="46184">
                  <c:v>-2.7855153203342098E-3</c:v>
                </c:pt>
                <c:pt idx="46185">
                  <c:v>-1.19047619047618E-2</c:v>
                </c:pt>
                <c:pt idx="46186">
                  <c:v>-1.33333333333334E-2</c:v>
                </c:pt>
                <c:pt idx="46187">
                  <c:v>-1.47058823529411E-2</c:v>
                </c:pt>
                <c:pt idx="46188">
                  <c:v>0.10222222222222201</c:v>
                </c:pt>
                <c:pt idx="46189">
                  <c:v>8.6142322097378196E-2</c:v>
                </c:pt>
                <c:pt idx="46190">
                  <c:v>0.101321585903083</c:v>
                </c:pt>
                <c:pt idx="46191">
                  <c:v>9.0196078431372395E-2</c:v>
                </c:pt>
                <c:pt idx="46192">
                  <c:v>0.119170984455958</c:v>
                </c:pt>
                <c:pt idx="46193">
                  <c:v>0.14110429447852699</c:v>
                </c:pt>
                <c:pt idx="46194">
                  <c:v>0.15923566878980799</c:v>
                </c:pt>
                <c:pt idx="46195">
                  <c:v>0.18666666666666601</c:v>
                </c:pt>
                <c:pt idx="46196">
                  <c:v>0.16778523489932801</c:v>
                </c:pt>
                <c:pt idx="46197">
                  <c:v>0.108225108225108</c:v>
                </c:pt>
                <c:pt idx="46198">
                  <c:v>0.10729613733905501</c:v>
                </c:pt>
                <c:pt idx="46199">
                  <c:v>0.28909952606634998</c:v>
                </c:pt>
                <c:pt idx="46200">
                  <c:v>0.37888198757763902</c:v>
                </c:pt>
                <c:pt idx="46201">
                  <c:v>0.36969696969696902</c:v>
                </c:pt>
                <c:pt idx="46202">
                  <c:v>0.39772727272727199</c:v>
                </c:pt>
                <c:pt idx="46203">
                  <c:v>0.34078212290502702</c:v>
                </c:pt>
                <c:pt idx="46204">
                  <c:v>0.20618556701030899</c:v>
                </c:pt>
                <c:pt idx="46205">
                  <c:v>0.29591836734693799</c:v>
                </c:pt>
                <c:pt idx="46206">
                  <c:v>0.56279069767441803</c:v>
                </c:pt>
                <c:pt idx="46207">
                  <c:v>0.57345971563981002</c:v>
                </c:pt>
                <c:pt idx="46208">
                  <c:v>0.58490566037735803</c:v>
                </c:pt>
                <c:pt idx="46209">
                  <c:v>0.59641255605381105</c:v>
                </c:pt>
                <c:pt idx="46210">
                  <c:v>0.60180995475113097</c:v>
                </c:pt>
                <c:pt idx="46211">
                  <c:v>0.58744394618833995</c:v>
                </c:pt>
                <c:pt idx="46212">
                  <c:v>0.58095238095238</c:v>
                </c:pt>
                <c:pt idx="46213">
                  <c:v>0.54716981132075404</c:v>
                </c:pt>
                <c:pt idx="46214">
                  <c:v>0.55023923444975997</c:v>
                </c:pt>
                <c:pt idx="46215">
                  <c:v>0.65656565656565602</c:v>
                </c:pt>
                <c:pt idx="46216">
                  <c:v>0.72350230414746497</c:v>
                </c:pt>
                <c:pt idx="46217">
                  <c:v>0.66666666666666596</c:v>
                </c:pt>
                <c:pt idx="46218">
                  <c:v>0.70476190476190403</c:v>
                </c:pt>
                <c:pt idx="46219">
                  <c:v>0.61739130434782596</c:v>
                </c:pt>
                <c:pt idx="46220">
                  <c:v>0.633187772925764</c:v>
                </c:pt>
                <c:pt idx="46221">
                  <c:v>0.79207920792079201</c:v>
                </c:pt>
                <c:pt idx="46222">
                  <c:v>0.79207920792079201</c:v>
                </c:pt>
                <c:pt idx="46223">
                  <c:v>0.73658536585365797</c:v>
                </c:pt>
                <c:pt idx="46224">
                  <c:v>0.72248803827751196</c:v>
                </c:pt>
                <c:pt idx="46225">
                  <c:v>0.70232558139534795</c:v>
                </c:pt>
                <c:pt idx="46226">
                  <c:v>0.72248803827751196</c:v>
                </c:pt>
                <c:pt idx="46227">
                  <c:v>0.67111111111111099</c:v>
                </c:pt>
                <c:pt idx="46228">
                  <c:v>0.69302325581395297</c:v>
                </c:pt>
                <c:pt idx="46229">
                  <c:v>0.62445414847161496</c:v>
                </c:pt>
                <c:pt idx="46230">
                  <c:v>0.76422764227642204</c:v>
                </c:pt>
                <c:pt idx="46231">
                  <c:v>0.822033898305084</c:v>
                </c:pt>
                <c:pt idx="46232">
                  <c:v>0.78861788617886097</c:v>
                </c:pt>
                <c:pt idx="46233">
                  <c:v>0.74045801526717503</c:v>
                </c:pt>
                <c:pt idx="46234">
                  <c:v>0.782258064516129</c:v>
                </c:pt>
                <c:pt idx="46235">
                  <c:v>0.822033898305084</c:v>
                </c:pt>
                <c:pt idx="46236">
                  <c:v>0.91588785046728904</c:v>
                </c:pt>
                <c:pt idx="46237">
                  <c:v>0.86725663716814105</c:v>
                </c:pt>
                <c:pt idx="46238">
                  <c:v>0.82352941176470495</c:v>
                </c:pt>
                <c:pt idx="46239">
                  <c:v>0.77868852459016402</c:v>
                </c:pt>
                <c:pt idx="46240">
                  <c:v>0.80566801619433104</c:v>
                </c:pt>
                <c:pt idx="46241">
                  <c:v>0.86899563318777195</c:v>
                </c:pt>
                <c:pt idx="46242">
                  <c:v>0.97073170731707303</c:v>
                </c:pt>
                <c:pt idx="46243">
                  <c:v>0.90476190476190399</c:v>
                </c:pt>
                <c:pt idx="46244">
                  <c:v>0.92233009708737801</c:v>
                </c:pt>
                <c:pt idx="46245">
                  <c:v>0</c:v>
                </c:pt>
                <c:pt idx="46246">
                  <c:v>0</c:v>
                </c:pt>
                <c:pt idx="46247">
                  <c:v>0</c:v>
                </c:pt>
                <c:pt idx="46248">
                  <c:v>-4.5385779122542004E-3</c:v>
                </c:pt>
                <c:pt idx="46249">
                  <c:v>-2.7863777089783302E-2</c:v>
                </c:pt>
                <c:pt idx="46250">
                  <c:v>-4.5592705167173099E-2</c:v>
                </c:pt>
                <c:pt idx="46251">
                  <c:v>-2.22882615156017E-2</c:v>
                </c:pt>
                <c:pt idx="46252">
                  <c:v>0</c:v>
                </c:pt>
                <c:pt idx="46253">
                  <c:v>-2.3328149300155501E-2</c:v>
                </c:pt>
                <c:pt idx="46254">
                  <c:v>-2.3328149300155501E-2</c:v>
                </c:pt>
                <c:pt idx="46255">
                  <c:v>0</c:v>
                </c:pt>
                <c:pt idx="46256">
                  <c:v>-1.33333333333334E-2</c:v>
                </c:pt>
                <c:pt idx="46257">
                  <c:v>-3.6363636363636299E-2</c:v>
                </c:pt>
                <c:pt idx="46258">
                  <c:v>-4.2553191489361701E-2</c:v>
                </c:pt>
                <c:pt idx="46259">
                  <c:v>-4.2105263157894597E-2</c:v>
                </c:pt>
                <c:pt idx="46260">
                  <c:v>-4.7808764940239001E-2</c:v>
                </c:pt>
                <c:pt idx="46261">
                  <c:v>-1.97802197802197E-2</c:v>
                </c:pt>
                <c:pt idx="46262">
                  <c:v>-2.04081632653061E-2</c:v>
                </c:pt>
                <c:pt idx="46263">
                  <c:v>-1.29310344827586E-2</c:v>
                </c:pt>
                <c:pt idx="46264">
                  <c:v>-1.3157894736842E-2</c:v>
                </c:pt>
                <c:pt idx="46265">
                  <c:v>-5.1344743276283598E-2</c:v>
                </c:pt>
                <c:pt idx="46266">
                  <c:v>-5.7644110275689199E-2</c:v>
                </c:pt>
                <c:pt idx="46267">
                  <c:v>8.6956521739130294E-2</c:v>
                </c:pt>
                <c:pt idx="46268">
                  <c:v>7.5471698113207503E-2</c:v>
                </c:pt>
                <c:pt idx="46269">
                  <c:v>8.7336244541484698E-2</c:v>
                </c:pt>
                <c:pt idx="46270">
                  <c:v>2.6804123711340101E-2</c:v>
                </c:pt>
                <c:pt idx="46271">
                  <c:v>2.6369168356997898E-2</c:v>
                </c:pt>
                <c:pt idx="46272">
                  <c:v>5.2380952380952403E-2</c:v>
                </c:pt>
                <c:pt idx="46273">
                  <c:v>4.93273542600896E-2</c:v>
                </c:pt>
                <c:pt idx="46274">
                  <c:v>5.1886792452830101E-2</c:v>
                </c:pt>
                <c:pt idx="46275">
                  <c:v>5.6122448979591698E-2</c:v>
                </c:pt>
                <c:pt idx="46276">
                  <c:v>4.9095607235142003E-2</c:v>
                </c:pt>
                <c:pt idx="46277">
                  <c:v>4.9608355091383699E-2</c:v>
                </c:pt>
                <c:pt idx="46278">
                  <c:v>7.0821529745042494E-2</c:v>
                </c:pt>
                <c:pt idx="46279">
                  <c:v>2.7932960893854698E-2</c:v>
                </c:pt>
                <c:pt idx="46280">
                  <c:v>2.7932960893854698E-2</c:v>
                </c:pt>
                <c:pt idx="46281">
                  <c:v>5.3521126760563302E-2</c:v>
                </c:pt>
                <c:pt idx="46282">
                  <c:v>2.8571428571428401E-2</c:v>
                </c:pt>
                <c:pt idx="46283">
                  <c:v>2.9325513196480899E-3</c:v>
                </c:pt>
                <c:pt idx="46284">
                  <c:v>2.83286118980163E-3</c:v>
                </c:pt>
                <c:pt idx="46285">
                  <c:v>2.7624309392265199E-2</c:v>
                </c:pt>
                <c:pt idx="46286">
                  <c:v>4.4943820224719197E-2</c:v>
                </c:pt>
                <c:pt idx="46287">
                  <c:v>2.01729106628241E-2</c:v>
                </c:pt>
                <c:pt idx="46288">
                  <c:v>2.0895522388059799E-2</c:v>
                </c:pt>
                <c:pt idx="46289">
                  <c:v>2.0895522388059799E-2</c:v>
                </c:pt>
                <c:pt idx="46290">
                  <c:v>1.18343195266272E-2</c:v>
                </c:pt>
                <c:pt idx="46291">
                  <c:v>1.1976047904191701E-2</c:v>
                </c:pt>
                <c:pt idx="46292">
                  <c:v>1.1764705882352899E-2</c:v>
                </c:pt>
                <c:pt idx="46293">
                  <c:v>-3.0136986301369802E-2</c:v>
                </c:pt>
                <c:pt idx="46294">
                  <c:v>1.0869565217391301E-2</c:v>
                </c:pt>
                <c:pt idx="46295">
                  <c:v>1.09890109890109E-2</c:v>
                </c:pt>
                <c:pt idx="46296">
                  <c:v>2.8490028490029099E-3</c:v>
                </c:pt>
                <c:pt idx="46297">
                  <c:v>2.7855153203342098E-3</c:v>
                </c:pt>
                <c:pt idx="46298">
                  <c:v>-4.9295774647887203E-2</c:v>
                </c:pt>
                <c:pt idx="46299">
                  <c:v>-4.8951048951048903E-2</c:v>
                </c:pt>
                <c:pt idx="46300">
                  <c:v>-4.3478260869565098E-2</c:v>
                </c:pt>
                <c:pt idx="46301">
                  <c:v>0.115987460815047</c:v>
                </c:pt>
                <c:pt idx="46302">
                  <c:v>0.15750915750915701</c:v>
                </c:pt>
                <c:pt idx="46303">
                  <c:v>0.13855421686746899</c:v>
                </c:pt>
                <c:pt idx="46304">
                  <c:v>0.18699186991869901</c:v>
                </c:pt>
                <c:pt idx="46305">
                  <c:v>0.20175438596491199</c:v>
                </c:pt>
                <c:pt idx="46306">
                  <c:v>0.17449664429530101</c:v>
                </c:pt>
                <c:pt idx="46307">
                  <c:v>0.226765799256505</c:v>
                </c:pt>
                <c:pt idx="46308">
                  <c:v>0.24110671936758801</c:v>
                </c:pt>
                <c:pt idx="46309">
                  <c:v>0.29921259842519599</c:v>
                </c:pt>
                <c:pt idx="46310">
                  <c:v>0.28925619834710697</c:v>
                </c:pt>
                <c:pt idx="46311">
                  <c:v>0.26016260162601601</c:v>
                </c:pt>
                <c:pt idx="46312">
                  <c:v>0.26446280991735499</c:v>
                </c:pt>
                <c:pt idx="46313">
                  <c:v>0.31063829787233999</c:v>
                </c:pt>
                <c:pt idx="46314">
                  <c:v>0.30041152263374399</c:v>
                </c:pt>
                <c:pt idx="46315">
                  <c:v>0.34600760456273699</c:v>
                </c:pt>
                <c:pt idx="46316">
                  <c:v>0.256140350877192</c:v>
                </c:pt>
                <c:pt idx="46317">
                  <c:v>0.28185328185328101</c:v>
                </c:pt>
                <c:pt idx="46318">
                  <c:v>0.26996197718631099</c:v>
                </c:pt>
                <c:pt idx="46319">
                  <c:v>0.27203065134099602</c:v>
                </c:pt>
                <c:pt idx="46320">
                  <c:v>0.22683706070287499</c:v>
                </c:pt>
                <c:pt idx="46321">
                  <c:v>0.20886075949367</c:v>
                </c:pt>
                <c:pt idx="46322">
                  <c:v>8.6455331412103008E-3</c:v>
                </c:pt>
                <c:pt idx="46323">
                  <c:v>9.3749999999999094E-3</c:v>
                </c:pt>
                <c:pt idx="46324">
                  <c:v>1.171875E-2</c:v>
                </c:pt>
                <c:pt idx="46325">
                  <c:v>1.2E-2</c:v>
                </c:pt>
                <c:pt idx="46326">
                  <c:v>1.16731517509727E-2</c:v>
                </c:pt>
                <c:pt idx="46327">
                  <c:v>-6.3694267515923501E-3</c:v>
                </c:pt>
                <c:pt idx="46328">
                  <c:v>4.2857142857142899E-2</c:v>
                </c:pt>
                <c:pt idx="46329">
                  <c:v>4.30622009569376E-2</c:v>
                </c:pt>
                <c:pt idx="46330">
                  <c:v>3.9301310043668103E-2</c:v>
                </c:pt>
                <c:pt idx="46331">
                  <c:v>3.6674816625916699E-2</c:v>
                </c:pt>
                <c:pt idx="46332">
                  <c:v>2.94117647058822E-2</c:v>
                </c:pt>
                <c:pt idx="46333">
                  <c:v>2.5751072961373401E-2</c:v>
                </c:pt>
                <c:pt idx="46334">
                  <c:v>-3.1712473572938597E-2</c:v>
                </c:pt>
                <c:pt idx="46335">
                  <c:v>-7.6923076923076802E-2</c:v>
                </c:pt>
                <c:pt idx="46336">
                  <c:v>-6.8807339449541205E-2</c:v>
                </c:pt>
                <c:pt idx="46337">
                  <c:v>-7.8431372549019496E-2</c:v>
                </c:pt>
                <c:pt idx="46338">
                  <c:v>-7.0559610705596104E-2</c:v>
                </c:pt>
                <c:pt idx="46339">
                  <c:v>-7.8590785907859104E-2</c:v>
                </c:pt>
                <c:pt idx="46340">
                  <c:v>9.1743119266054898E-2</c:v>
                </c:pt>
                <c:pt idx="46341">
                  <c:v>-4.5364891518737599E-2</c:v>
                </c:pt>
                <c:pt idx="46342">
                  <c:v>-4.9462365591397897E-2</c:v>
                </c:pt>
                <c:pt idx="46343">
                  <c:v>-4.9019607843137303E-2</c:v>
                </c:pt>
                <c:pt idx="46344">
                  <c:v>-5.0505050505050601E-2</c:v>
                </c:pt>
                <c:pt idx="46345">
                  <c:v>-0.112328767123287</c:v>
                </c:pt>
                <c:pt idx="46346">
                  <c:v>-0.16279069767441801</c:v>
                </c:pt>
                <c:pt idx="46347">
                  <c:v>-0.15819209039547999</c:v>
                </c:pt>
                <c:pt idx="46348">
                  <c:v>-0.148148148148148</c:v>
                </c:pt>
                <c:pt idx="46349">
                  <c:v>-0.119533527696793</c:v>
                </c:pt>
                <c:pt idx="46350">
                  <c:v>-0.10919540229885</c:v>
                </c:pt>
                <c:pt idx="46351">
                  <c:v>-0.1005291005291</c:v>
                </c:pt>
                <c:pt idx="46352">
                  <c:v>-8.9385474860335101E-2</c:v>
                </c:pt>
                <c:pt idx="46353">
                  <c:v>-0.122222222222222</c:v>
                </c:pt>
                <c:pt idx="46354">
                  <c:v>-0.100286532951289</c:v>
                </c:pt>
                <c:pt idx="46355">
                  <c:v>-0.10703363914373</c:v>
                </c:pt>
                <c:pt idx="46356">
                  <c:v>-9.3851132686084193E-2</c:v>
                </c:pt>
                <c:pt idx="46357">
                  <c:v>-9.6345514950166106E-2</c:v>
                </c:pt>
                <c:pt idx="46358">
                  <c:v>-4.8951048951048903E-2</c:v>
                </c:pt>
                <c:pt idx="46359">
                  <c:v>-5.1470588235294101E-2</c:v>
                </c:pt>
                <c:pt idx="46360">
                  <c:v>3.9735099337748297E-2</c:v>
                </c:pt>
                <c:pt idx="46361">
                  <c:v>0.04</c:v>
                </c:pt>
                <c:pt idx="46362">
                  <c:v>4.3795620437956102E-2</c:v>
                </c:pt>
                <c:pt idx="46363">
                  <c:v>-5.6478405315614599E-2</c:v>
                </c:pt>
                <c:pt idx="46364">
                  <c:v>8.7499999999999897E-2</c:v>
                </c:pt>
                <c:pt idx="46365">
                  <c:v>0.12195121951219499</c:v>
                </c:pt>
                <c:pt idx="46366">
                  <c:v>0.12422360248447201</c:v>
                </c:pt>
                <c:pt idx="46367">
                  <c:v>0.11363636363636299</c:v>
                </c:pt>
                <c:pt idx="46368">
                  <c:v>0.12422360248447201</c:v>
                </c:pt>
                <c:pt idx="46369">
                  <c:v>0.18348623853210999</c:v>
                </c:pt>
                <c:pt idx="46370">
                  <c:v>0.18942731277533001</c:v>
                </c:pt>
                <c:pt idx="46371">
                  <c:v>0.19111111111111101</c:v>
                </c:pt>
                <c:pt idx="46372">
                  <c:v>0.11206896551724101</c:v>
                </c:pt>
                <c:pt idx="46373">
                  <c:v>9.8712446351931299E-2</c:v>
                </c:pt>
                <c:pt idx="46374">
                  <c:v>0.119170984455958</c:v>
                </c:pt>
                <c:pt idx="46375">
                  <c:v>7.5268817204300995E-2</c:v>
                </c:pt>
                <c:pt idx="46376">
                  <c:v>0.131221719457013</c:v>
                </c:pt>
                <c:pt idx="46377">
                  <c:v>0.13242009132419999</c:v>
                </c:pt>
                <c:pt idx="46378">
                  <c:v>0.129707112970711</c:v>
                </c:pt>
                <c:pt idx="46379">
                  <c:v>0.11570247933884301</c:v>
                </c:pt>
                <c:pt idx="46380">
                  <c:v>0.118483412322274</c:v>
                </c:pt>
                <c:pt idx="46381">
                  <c:v>0.113122171945701</c:v>
                </c:pt>
                <c:pt idx="46382">
                  <c:v>8.4444444444444502E-2</c:v>
                </c:pt>
                <c:pt idx="46383">
                  <c:v>9.2436974789915805E-2</c:v>
                </c:pt>
                <c:pt idx="46384">
                  <c:v>9.2436974789915805E-2</c:v>
                </c:pt>
                <c:pt idx="46385">
                  <c:v>9.4017094017094099E-2</c:v>
                </c:pt>
                <c:pt idx="46386">
                  <c:v>5.6277056277056203E-2</c:v>
                </c:pt>
                <c:pt idx="46387">
                  <c:v>4.9808429118773902E-2</c:v>
                </c:pt>
                <c:pt idx="46388">
                  <c:v>6.2200956937799E-2</c:v>
                </c:pt>
                <c:pt idx="46389">
                  <c:v>-2.4630541871921201E-2</c:v>
                </c:pt>
                <c:pt idx="46390">
                  <c:v>5.1383399209486001E-2</c:v>
                </c:pt>
                <c:pt idx="46391">
                  <c:v>5.2208835341365403E-2</c:v>
                </c:pt>
                <c:pt idx="46392">
                  <c:v>7.4074074074074098E-2</c:v>
                </c:pt>
                <c:pt idx="46393">
                  <c:v>8.1632653061224497E-2</c:v>
                </c:pt>
                <c:pt idx="46394">
                  <c:v>0.181286549707602</c:v>
                </c:pt>
                <c:pt idx="46395">
                  <c:v>0.18562874251497</c:v>
                </c:pt>
                <c:pt idx="46396">
                  <c:v>0.15384615384615299</c:v>
                </c:pt>
                <c:pt idx="46397">
                  <c:v>-1.7291066282420799E-2</c:v>
                </c:pt>
                <c:pt idx="46398">
                  <c:v>-2.0477815699658699E-2</c:v>
                </c:pt>
                <c:pt idx="46399">
                  <c:v>-2.32558139534884E-2</c:v>
                </c:pt>
                <c:pt idx="46400">
                  <c:v>-2.6315789473684199E-2</c:v>
                </c:pt>
                <c:pt idx="46401">
                  <c:v>-2.4999999999999901E-2</c:v>
                </c:pt>
                <c:pt idx="46402">
                  <c:v>-2.62008733624454E-2</c:v>
                </c:pt>
                <c:pt idx="46403">
                  <c:v>-2.67857142857141E-2</c:v>
                </c:pt>
                <c:pt idx="46404">
                  <c:v>6.5645514223193696E-3</c:v>
                </c:pt>
                <c:pt idx="46405">
                  <c:v>-6.74157303370792E-3</c:v>
                </c:pt>
                <c:pt idx="46406">
                  <c:v>-6.6225165562914202E-3</c:v>
                </c:pt>
                <c:pt idx="46407">
                  <c:v>3.2397408207343402E-2</c:v>
                </c:pt>
                <c:pt idx="46408">
                  <c:v>4.5751633986928102E-2</c:v>
                </c:pt>
                <c:pt idx="46409">
                  <c:v>4.7846889952152197E-3</c:v>
                </c:pt>
                <c:pt idx="46410">
                  <c:v>9.4786729857820797E-3</c:v>
                </c:pt>
                <c:pt idx="46411">
                  <c:v>1.63934426229508E-2</c:v>
                </c:pt>
                <c:pt idx="46412">
                  <c:v>2.3923444976076499E-2</c:v>
                </c:pt>
                <c:pt idx="46413">
                  <c:v>3.9408866995073802E-2</c:v>
                </c:pt>
                <c:pt idx="46414">
                  <c:v>4.8101265822784803E-2</c:v>
                </c:pt>
                <c:pt idx="46415">
                  <c:v>2.4999999999999901E-2</c:v>
                </c:pt>
                <c:pt idx="46416">
                  <c:v>3.4300791556728098E-2</c:v>
                </c:pt>
                <c:pt idx="46417">
                  <c:v>3.4300791556728098E-2</c:v>
                </c:pt>
                <c:pt idx="46418">
                  <c:v>3.5040431266846403E-2</c:v>
                </c:pt>
                <c:pt idx="46419">
                  <c:v>4.7619047619047603E-2</c:v>
                </c:pt>
                <c:pt idx="46420">
                  <c:v>8.8967971530249101E-2</c:v>
                </c:pt>
                <c:pt idx="46421">
                  <c:v>8.4175084175084097E-2</c:v>
                </c:pt>
                <c:pt idx="46422">
                  <c:v>8.53242320819112E-2</c:v>
                </c:pt>
                <c:pt idx="46423">
                  <c:v>8.0385852090032198E-2</c:v>
                </c:pt>
                <c:pt idx="46424">
                  <c:v>8.3612040133779195E-2</c:v>
                </c:pt>
                <c:pt idx="46425">
                  <c:v>7.0921985815602898E-2</c:v>
                </c:pt>
                <c:pt idx="46426">
                  <c:v>6.4935064935064804E-2</c:v>
                </c:pt>
                <c:pt idx="46427">
                  <c:v>6.5359477124182996E-2</c:v>
                </c:pt>
                <c:pt idx="46428">
                  <c:v>5.6856187290969799E-2</c:v>
                </c:pt>
                <c:pt idx="46429">
                  <c:v>-1.3793103448275799E-2</c:v>
                </c:pt>
                <c:pt idx="46430">
                  <c:v>-3.4364261168384701E-3</c:v>
                </c:pt>
                <c:pt idx="46431">
                  <c:v>-3.6101083032491401E-3</c:v>
                </c:pt>
                <c:pt idx="46432">
                  <c:v>1.7921146953405E-2</c:v>
                </c:pt>
                <c:pt idx="46433">
                  <c:v>9.3525179856115095E-2</c:v>
                </c:pt>
                <c:pt idx="46434">
                  <c:v>9.7744360902255606E-2</c:v>
                </c:pt>
                <c:pt idx="46435">
                  <c:v>9.5588235294117696E-2</c:v>
                </c:pt>
                <c:pt idx="46436">
                  <c:v>0.116788321167883</c:v>
                </c:pt>
                <c:pt idx="46437">
                  <c:v>0.116788321167883</c:v>
                </c:pt>
                <c:pt idx="46438">
                  <c:v>0.127999999999999</c:v>
                </c:pt>
                <c:pt idx="46439">
                  <c:v>0.189393939393939</c:v>
                </c:pt>
                <c:pt idx="46440">
                  <c:v>0.26748971193415599</c:v>
                </c:pt>
                <c:pt idx="46441">
                  <c:v>0.24714828897338401</c:v>
                </c:pt>
                <c:pt idx="46442">
                  <c:v>0.25096525096525002</c:v>
                </c:pt>
                <c:pt idx="46443">
                  <c:v>0.28030303030303</c:v>
                </c:pt>
                <c:pt idx="46444">
                  <c:v>0.308550185873605</c:v>
                </c:pt>
                <c:pt idx="46445">
                  <c:v>0.25373134328358199</c:v>
                </c:pt>
                <c:pt idx="46446">
                  <c:v>0.1701244813278</c:v>
                </c:pt>
                <c:pt idx="46447">
                  <c:v>0.177489177489177</c:v>
                </c:pt>
                <c:pt idx="46448">
                  <c:v>0.13559322033898299</c:v>
                </c:pt>
                <c:pt idx="46449">
                  <c:v>0.15322580645161299</c:v>
                </c:pt>
                <c:pt idx="46450">
                  <c:v>0.16239316239316201</c:v>
                </c:pt>
                <c:pt idx="46451">
                  <c:v>6.9958847736625501E-2</c:v>
                </c:pt>
                <c:pt idx="46452">
                  <c:v>0.136186770428015</c:v>
                </c:pt>
                <c:pt idx="46453">
                  <c:v>0.14170040485829899</c:v>
                </c:pt>
                <c:pt idx="46454">
                  <c:v>0.155555555555555</c:v>
                </c:pt>
                <c:pt idx="46455">
                  <c:v>0.128888888888888</c:v>
                </c:pt>
                <c:pt idx="46456">
                  <c:v>0.22764227642276399</c:v>
                </c:pt>
                <c:pt idx="46457">
                  <c:v>0.28979591836734597</c:v>
                </c:pt>
                <c:pt idx="46458">
                  <c:v>0.27200000000000002</c:v>
                </c:pt>
                <c:pt idx="46459">
                  <c:v>0.37254901960784298</c:v>
                </c:pt>
                <c:pt idx="46460">
                  <c:v>0.34328358208955201</c:v>
                </c:pt>
                <c:pt idx="46461">
                  <c:v>0.32857142857142801</c:v>
                </c:pt>
                <c:pt idx="46462">
                  <c:v>0.33564013840830398</c:v>
                </c:pt>
                <c:pt idx="46463">
                  <c:v>-8.4985835694051295E-3</c:v>
                </c:pt>
                <c:pt idx="46464">
                  <c:v>-8.4985835694051295E-3</c:v>
                </c:pt>
                <c:pt idx="46465">
                  <c:v>-9.3457943925232493E-3</c:v>
                </c:pt>
                <c:pt idx="46466">
                  <c:v>-9.6463022508037604E-3</c:v>
                </c:pt>
                <c:pt idx="46467">
                  <c:v>-1.33333333333334E-2</c:v>
                </c:pt>
                <c:pt idx="46468">
                  <c:v>-1.4399999999999901E-2</c:v>
                </c:pt>
                <c:pt idx="46469">
                  <c:v>-1.5126050420168E-2</c:v>
                </c:pt>
                <c:pt idx="46470">
                  <c:v>-1.6697588126159499E-2</c:v>
                </c:pt>
                <c:pt idx="46471">
                  <c:v>-1.9354838709677299E-2</c:v>
                </c:pt>
                <c:pt idx="46472">
                  <c:v>-1.5521064301552199E-2</c:v>
                </c:pt>
                <c:pt idx="46473">
                  <c:v>-1.55902004454342E-2</c:v>
                </c:pt>
                <c:pt idx="46474">
                  <c:v>-1.52505446623094E-2</c:v>
                </c:pt>
                <c:pt idx="46475">
                  <c:v>-1.4084507042253501E-2</c:v>
                </c:pt>
                <c:pt idx="46476">
                  <c:v>-1.5873015873015799E-2</c:v>
                </c:pt>
                <c:pt idx="46477">
                  <c:v>-0.107438016528925</c:v>
                </c:pt>
                <c:pt idx="46478">
                  <c:v>1.9538188277087001E-2</c:v>
                </c:pt>
                <c:pt idx="46479">
                  <c:v>2.40700218818381E-2</c:v>
                </c:pt>
                <c:pt idx="46480">
                  <c:v>3.3653846153846201E-2</c:v>
                </c:pt>
                <c:pt idx="46481">
                  <c:v>3.3653846153846201E-2</c:v>
                </c:pt>
                <c:pt idx="46482">
                  <c:v>-2.5575447570331802E-3</c:v>
                </c:pt>
                <c:pt idx="46483">
                  <c:v>-1.01522842639594E-2</c:v>
                </c:pt>
                <c:pt idx="46484">
                  <c:v>-1.0582010582010601E-2</c:v>
                </c:pt>
                <c:pt idx="46485">
                  <c:v>-1.14285714285713E-2</c:v>
                </c:pt>
                <c:pt idx="46486">
                  <c:v>-1.3245033112582801E-2</c:v>
                </c:pt>
                <c:pt idx="46487">
                  <c:v>-1.4184397163120499E-2</c:v>
                </c:pt>
                <c:pt idx="46488">
                  <c:v>1.6077170418006399E-2</c:v>
                </c:pt>
                <c:pt idx="46489">
                  <c:v>-4.7970479704797002E-2</c:v>
                </c:pt>
                <c:pt idx="46490">
                  <c:v>6.5789473684210098E-3</c:v>
                </c:pt>
                <c:pt idx="46491">
                  <c:v>-3.3222591362125301E-3</c:v>
                </c:pt>
                <c:pt idx="46492">
                  <c:v>-2.4561403508771999E-2</c:v>
                </c:pt>
                <c:pt idx="46493">
                  <c:v>1.5503875968992199E-2</c:v>
                </c:pt>
                <c:pt idx="46494">
                  <c:v>2.88065843621398E-2</c:v>
                </c:pt>
                <c:pt idx="46495">
                  <c:v>-0.104</c:v>
                </c:pt>
                <c:pt idx="46496">
                  <c:v>-8.73015873015872E-2</c:v>
                </c:pt>
                <c:pt idx="46497">
                  <c:v>-7.6388888888888798E-2</c:v>
                </c:pt>
                <c:pt idx="46498">
                  <c:v>-4.5936395759717398E-2</c:v>
                </c:pt>
                <c:pt idx="46499">
                  <c:v>-5.0980392156862703E-2</c:v>
                </c:pt>
                <c:pt idx="46500">
                  <c:v>8.6956521739129898E-3</c:v>
                </c:pt>
                <c:pt idx="46501">
                  <c:v>-6.2992125984251995E-2</c:v>
                </c:pt>
                <c:pt idx="46502">
                  <c:v>-5.6768558951964997E-2</c:v>
                </c:pt>
                <c:pt idx="46503">
                  <c:v>-8.1545064377682497E-2</c:v>
                </c:pt>
                <c:pt idx="46504">
                  <c:v>-6.8965517241379198E-2</c:v>
                </c:pt>
                <c:pt idx="46505">
                  <c:v>-0.113122171945701</c:v>
                </c:pt>
                <c:pt idx="46506">
                  <c:v>-0.118483412322274</c:v>
                </c:pt>
                <c:pt idx="46507">
                  <c:v>-0.25179856115107901</c:v>
                </c:pt>
                <c:pt idx="46508">
                  <c:v>-0.286885245901639</c:v>
                </c:pt>
                <c:pt idx="46509">
                  <c:v>-0.241666666666666</c:v>
                </c:pt>
                <c:pt idx="46510">
                  <c:v>-0.266666666666666</c:v>
                </c:pt>
                <c:pt idx="46511">
                  <c:v>-0.293577981651376</c:v>
                </c:pt>
                <c:pt idx="46512">
                  <c:v>-0.28755364806866901</c:v>
                </c:pt>
                <c:pt idx="46513">
                  <c:v>-2.15208034433285E-2</c:v>
                </c:pt>
                <c:pt idx="46514">
                  <c:v>-2.3328149300155501E-2</c:v>
                </c:pt>
                <c:pt idx="46515">
                  <c:v>-2.5466893039049102E-2</c:v>
                </c:pt>
                <c:pt idx="46516">
                  <c:v>-3.5294117647058899E-2</c:v>
                </c:pt>
                <c:pt idx="46517">
                  <c:v>-2.5817555938037799E-2</c:v>
                </c:pt>
                <c:pt idx="46518">
                  <c:v>-3.5775127768313299E-2</c:v>
                </c:pt>
                <c:pt idx="46519">
                  <c:v>-3.7037037037036903E-2</c:v>
                </c:pt>
                <c:pt idx="46520">
                  <c:v>-3.6906854130052701E-2</c:v>
                </c:pt>
                <c:pt idx="46521">
                  <c:v>-3.8532110091743003E-2</c:v>
                </c:pt>
                <c:pt idx="46522">
                  <c:v>-2.6086956521739198E-2</c:v>
                </c:pt>
                <c:pt idx="46523">
                  <c:v>-3.1578947368421102E-2</c:v>
                </c:pt>
                <c:pt idx="46524">
                  <c:v>-2.82485875706215E-2</c:v>
                </c:pt>
                <c:pt idx="46525">
                  <c:v>-2.4711696869851699E-2</c:v>
                </c:pt>
                <c:pt idx="46526">
                  <c:v>-3.96975425330812E-2</c:v>
                </c:pt>
                <c:pt idx="46527">
                  <c:v>-4.22535211267605E-2</c:v>
                </c:pt>
                <c:pt idx="46528">
                  <c:v>-3.6906854130052701E-2</c:v>
                </c:pt>
                <c:pt idx="46529">
                  <c:v>-1.5929203539823002E-2</c:v>
                </c:pt>
                <c:pt idx="46530">
                  <c:v>-1.5873015873015799E-2</c:v>
                </c:pt>
                <c:pt idx="46531">
                  <c:v>-2.6548672566371698E-2</c:v>
                </c:pt>
                <c:pt idx="46532">
                  <c:v>-2.52100840336133E-2</c:v>
                </c:pt>
                <c:pt idx="46533">
                  <c:v>3.5211267605634801E-3</c:v>
                </c:pt>
                <c:pt idx="46534">
                  <c:v>1.4760147601476E-2</c:v>
                </c:pt>
                <c:pt idx="46535">
                  <c:v>1.44404332129963E-2</c:v>
                </c:pt>
                <c:pt idx="46536">
                  <c:v>3.09653916211294E-2</c:v>
                </c:pt>
                <c:pt idx="46537">
                  <c:v>2.9876977152899699E-2</c:v>
                </c:pt>
                <c:pt idx="46538">
                  <c:v>3.2755298651252401E-2</c:v>
                </c:pt>
                <c:pt idx="46539">
                  <c:v>3.7453183520599299E-3</c:v>
                </c:pt>
                <c:pt idx="46540">
                  <c:v>-8.1632653061225399E-3</c:v>
                </c:pt>
                <c:pt idx="46541">
                  <c:v>-8.8888888888889392E-3</c:v>
                </c:pt>
                <c:pt idx="46542">
                  <c:v>-1.47368421052631E-2</c:v>
                </c:pt>
                <c:pt idx="46543">
                  <c:v>-4.20168067226889E-3</c:v>
                </c:pt>
                <c:pt idx="46544">
                  <c:v>-4.2735042735042496E-3</c:v>
                </c:pt>
                <c:pt idx="46545">
                  <c:v>-4.4444444444444696E-3</c:v>
                </c:pt>
                <c:pt idx="46546">
                  <c:v>-4.2372881355932004E-3</c:v>
                </c:pt>
                <c:pt idx="46547">
                  <c:v>-3.9682539682539498E-3</c:v>
                </c:pt>
                <c:pt idx="46548">
                  <c:v>-3.9840637450199098E-3</c:v>
                </c:pt>
                <c:pt idx="46549">
                  <c:v>-4.1841004184099903E-3</c:v>
                </c:pt>
                <c:pt idx="46550">
                  <c:v>-4.20168067226889E-3</c:v>
                </c:pt>
                <c:pt idx="46551">
                  <c:v>2.09643605870013E-3</c:v>
                </c:pt>
                <c:pt idx="46552">
                  <c:v>2.1413276231263502E-3</c:v>
                </c:pt>
                <c:pt idx="46553">
                  <c:v>3.9175257731958797E-2</c:v>
                </c:pt>
                <c:pt idx="46554">
                  <c:v>4.1758241758241797E-2</c:v>
                </c:pt>
                <c:pt idx="46555">
                  <c:v>4.7619047619047603E-2</c:v>
                </c:pt>
                <c:pt idx="46556">
                  <c:v>2.6584867075664501E-2</c:v>
                </c:pt>
                <c:pt idx="46557">
                  <c:v>6.1143984220907298E-2</c:v>
                </c:pt>
                <c:pt idx="46558">
                  <c:v>6.5539112050740006E-2</c:v>
                </c:pt>
                <c:pt idx="46559">
                  <c:v>6.7538126361655598E-2</c:v>
                </c:pt>
                <c:pt idx="46560">
                  <c:v>7.2941176470588204E-2</c:v>
                </c:pt>
                <c:pt idx="46561">
                  <c:v>6.7538126361655598E-2</c:v>
                </c:pt>
                <c:pt idx="46562">
                  <c:v>7.2941176470588204E-2</c:v>
                </c:pt>
                <c:pt idx="46563">
                  <c:v>7.5060532687651199E-2</c:v>
                </c:pt>
                <c:pt idx="46564">
                  <c:v>7.4340527577937604E-2</c:v>
                </c:pt>
                <c:pt idx="46565">
                  <c:v>7.6923076923076802E-2</c:v>
                </c:pt>
                <c:pt idx="46566">
                  <c:v>6.8131868131868098E-2</c:v>
                </c:pt>
                <c:pt idx="46567">
                  <c:v>6.2626262626262502E-2</c:v>
                </c:pt>
                <c:pt idx="46568">
                  <c:v>0.106122448979591</c:v>
                </c:pt>
                <c:pt idx="46569">
                  <c:v>0.106122448979591</c:v>
                </c:pt>
                <c:pt idx="46570">
                  <c:v>5.41012216404885E-2</c:v>
                </c:pt>
                <c:pt idx="46571">
                  <c:v>5.8161350844277697E-2</c:v>
                </c:pt>
                <c:pt idx="46572">
                  <c:v>6.2626262626262502E-2</c:v>
                </c:pt>
                <c:pt idx="46573">
                  <c:v>6.0903732809430101E-2</c:v>
                </c:pt>
                <c:pt idx="46574">
                  <c:v>6.7729083665338502E-2</c:v>
                </c:pt>
                <c:pt idx="46575">
                  <c:v>6.7460317460317401E-2</c:v>
                </c:pt>
                <c:pt idx="46576">
                  <c:v>6.7460317460317401E-2</c:v>
                </c:pt>
                <c:pt idx="46577">
                  <c:v>6.1876247504990101E-2</c:v>
                </c:pt>
                <c:pt idx="46578">
                  <c:v>6.1876247504990101E-2</c:v>
                </c:pt>
                <c:pt idx="46579">
                  <c:v>1.46750524109013E-2</c:v>
                </c:pt>
                <c:pt idx="46580">
                  <c:v>1.5118790496760201E-2</c:v>
                </c:pt>
                <c:pt idx="46581">
                  <c:v>7.8556263269639007E-2</c:v>
                </c:pt>
                <c:pt idx="46582">
                  <c:v>9.3495934959349603E-2</c:v>
                </c:pt>
                <c:pt idx="46583">
                  <c:v>9.3495934959349603E-2</c:v>
                </c:pt>
                <c:pt idx="46584">
                  <c:v>9.4262295081967096E-2</c:v>
                </c:pt>
                <c:pt idx="46585">
                  <c:v>9.3495934959349603E-2</c:v>
                </c:pt>
                <c:pt idx="46586">
                  <c:v>9.4262295081967096E-2</c:v>
                </c:pt>
                <c:pt idx="46587">
                  <c:v>0.107476635514018</c:v>
                </c:pt>
                <c:pt idx="46588">
                  <c:v>0.103139013452914</c:v>
                </c:pt>
                <c:pt idx="46589">
                  <c:v>0.117948717948717</c:v>
                </c:pt>
                <c:pt idx="46590">
                  <c:v>7.2463768115942101E-2</c:v>
                </c:pt>
                <c:pt idx="46591">
                  <c:v>7.2463768115942101E-2</c:v>
                </c:pt>
                <c:pt idx="46592">
                  <c:v>6.23441396508728E-2</c:v>
                </c:pt>
                <c:pt idx="46593">
                  <c:v>2.6315789473684199E-2</c:v>
                </c:pt>
                <c:pt idx="46594">
                  <c:v>9.2731829573934693E-2</c:v>
                </c:pt>
                <c:pt idx="46595">
                  <c:v>0.14054054054053999</c:v>
                </c:pt>
                <c:pt idx="46596">
                  <c:v>0.16560509554140099</c:v>
                </c:pt>
                <c:pt idx="46597">
                  <c:v>0.17333333333333301</c:v>
                </c:pt>
                <c:pt idx="46598">
                  <c:v>0.18885448916408601</c:v>
                </c:pt>
                <c:pt idx="46599">
                  <c:v>0.30459770114942503</c:v>
                </c:pt>
                <c:pt idx="46600">
                  <c:v>0.156626506024096</c:v>
                </c:pt>
                <c:pt idx="46601">
                  <c:v>0.19003115264797499</c:v>
                </c:pt>
                <c:pt idx="46602">
                  <c:v>0.206779661016949</c:v>
                </c:pt>
                <c:pt idx="46603">
                  <c:v>0.20265780730897001</c:v>
                </c:pt>
                <c:pt idx="46604">
                  <c:v>0.191222570532915</c:v>
                </c:pt>
                <c:pt idx="46605">
                  <c:v>0.25732899022801198</c:v>
                </c:pt>
                <c:pt idx="46606">
                  <c:v>0.25566343042071099</c:v>
                </c:pt>
                <c:pt idx="46607">
                  <c:v>0.22222222222222199</c:v>
                </c:pt>
                <c:pt idx="46608">
                  <c:v>0.27536231884057899</c:v>
                </c:pt>
                <c:pt idx="46609">
                  <c:v>0.29368029739776902</c:v>
                </c:pt>
                <c:pt idx="46610">
                  <c:v>0.26016260162601601</c:v>
                </c:pt>
                <c:pt idx="46611">
                  <c:v>0.37777777777777699</c:v>
                </c:pt>
                <c:pt idx="46612">
                  <c:v>0.36283185840707899</c:v>
                </c:pt>
                <c:pt idx="46613">
                  <c:v>0.5</c:v>
                </c:pt>
                <c:pt idx="46614">
                  <c:v>0.52336448598130803</c:v>
                </c:pt>
                <c:pt idx="46615">
                  <c:v>0.54368932038834905</c:v>
                </c:pt>
                <c:pt idx="46616">
                  <c:v>0.54455445544554404</c:v>
                </c:pt>
                <c:pt idx="46617">
                  <c:v>0.57894736842105199</c:v>
                </c:pt>
                <c:pt idx="46618">
                  <c:v>0.57671957671957597</c:v>
                </c:pt>
                <c:pt idx="46619">
                  <c:v>0.57671957671957597</c:v>
                </c:pt>
                <c:pt idx="46620">
                  <c:v>0.55897435897435899</c:v>
                </c:pt>
                <c:pt idx="46621">
                  <c:v>0.57068062827225097</c:v>
                </c:pt>
                <c:pt idx="46622">
                  <c:v>0.57068062827225097</c:v>
                </c:pt>
                <c:pt idx="46623">
                  <c:v>0.59</c:v>
                </c:pt>
                <c:pt idx="46624">
                  <c:v>0.58415841584158401</c:v>
                </c:pt>
                <c:pt idx="46625">
                  <c:v>0.90049751243781095</c:v>
                </c:pt>
                <c:pt idx="46626">
                  <c:v>0.91666666666666596</c:v>
                </c:pt>
                <c:pt idx="46627">
                  <c:v>0.86592178770949702</c:v>
                </c:pt>
                <c:pt idx="46628">
                  <c:v>0.77064220183486198</c:v>
                </c:pt>
                <c:pt idx="46629">
                  <c:v>0.77464788732394296</c:v>
                </c:pt>
                <c:pt idx="46630">
                  <c:v>8.4985835694051295E-3</c:v>
                </c:pt>
                <c:pt idx="46631">
                  <c:v>9.2024539877299995E-3</c:v>
                </c:pt>
                <c:pt idx="46632">
                  <c:v>1.00334448160535E-2</c:v>
                </c:pt>
                <c:pt idx="46633">
                  <c:v>1.9867549668874201E-2</c:v>
                </c:pt>
                <c:pt idx="46634">
                  <c:v>1.4827018121910999E-2</c:v>
                </c:pt>
                <c:pt idx="46635">
                  <c:v>2.5906735751295401E-2</c:v>
                </c:pt>
                <c:pt idx="46636">
                  <c:v>1.07142857142856E-2</c:v>
                </c:pt>
                <c:pt idx="46637">
                  <c:v>1.0791366906474699E-2</c:v>
                </c:pt>
                <c:pt idx="46638">
                  <c:v>3.7433155080213797E-2</c:v>
                </c:pt>
                <c:pt idx="46639">
                  <c:v>3.98481973434534E-2</c:v>
                </c:pt>
                <c:pt idx="46640">
                  <c:v>8.6042065009560104E-2</c:v>
                </c:pt>
                <c:pt idx="46641">
                  <c:v>8.8062622309197494E-2</c:v>
                </c:pt>
                <c:pt idx="46642">
                  <c:v>3.96975425330812E-2</c:v>
                </c:pt>
                <c:pt idx="46643">
                  <c:v>0.04</c:v>
                </c:pt>
                <c:pt idx="46644">
                  <c:v>4.3298969072165003E-2</c:v>
                </c:pt>
                <c:pt idx="46645">
                  <c:v>4.0152963671128097E-2</c:v>
                </c:pt>
                <c:pt idx="46646">
                  <c:v>1.2244897959183499E-2</c:v>
                </c:pt>
                <c:pt idx="46647">
                  <c:v>6.2370062370062903E-3</c:v>
                </c:pt>
                <c:pt idx="46648">
                  <c:v>5.8252427184466403E-3</c:v>
                </c:pt>
                <c:pt idx="46649">
                  <c:v>1.7821782178217799E-2</c:v>
                </c:pt>
                <c:pt idx="46650">
                  <c:v>1.9955654101995599E-2</c:v>
                </c:pt>
                <c:pt idx="46651">
                  <c:v>2.01342281879195E-2</c:v>
                </c:pt>
                <c:pt idx="46652">
                  <c:v>0</c:v>
                </c:pt>
                <c:pt idx="46653">
                  <c:v>-3.5799522673030902E-2</c:v>
                </c:pt>
                <c:pt idx="46654">
                  <c:v>-4.0380047505938099E-2</c:v>
                </c:pt>
                <c:pt idx="46655">
                  <c:v>-4.6511627906977698E-3</c:v>
                </c:pt>
                <c:pt idx="46656">
                  <c:v>-5.2083333333332498E-3</c:v>
                </c:pt>
                <c:pt idx="46657">
                  <c:v>2.6385224274405499E-3</c:v>
                </c:pt>
                <c:pt idx="46658">
                  <c:v>2.5839793281654498E-3</c:v>
                </c:pt>
                <c:pt idx="46659">
                  <c:v>3.2154340836012501E-3</c:v>
                </c:pt>
                <c:pt idx="46660">
                  <c:v>4.1269841269841297E-2</c:v>
                </c:pt>
                <c:pt idx="46661">
                  <c:v>4.1800643086816698E-2</c:v>
                </c:pt>
                <c:pt idx="46662">
                  <c:v>3.8327526132403998E-2</c:v>
                </c:pt>
                <c:pt idx="46663">
                  <c:v>3.8327526132403998E-2</c:v>
                </c:pt>
                <c:pt idx="46664">
                  <c:v>-1.51515151515151E-2</c:v>
                </c:pt>
                <c:pt idx="46665">
                  <c:v>-1.9920318725099501E-2</c:v>
                </c:pt>
                <c:pt idx="46666">
                  <c:v>-2.00803212851405E-2</c:v>
                </c:pt>
                <c:pt idx="46667">
                  <c:v>3.6900369003689498E-3</c:v>
                </c:pt>
                <c:pt idx="46668">
                  <c:v>3.77358490566037E-3</c:v>
                </c:pt>
                <c:pt idx="46669">
                  <c:v>-2.7586206896551699E-2</c:v>
                </c:pt>
                <c:pt idx="46670">
                  <c:v>-2.8368794326241099E-2</c:v>
                </c:pt>
                <c:pt idx="46671">
                  <c:v>-3.6789297658862803E-2</c:v>
                </c:pt>
                <c:pt idx="46672">
                  <c:v>-3.7288135593220403E-2</c:v>
                </c:pt>
                <c:pt idx="46673">
                  <c:v>-3.7288135593220403E-2</c:v>
                </c:pt>
                <c:pt idx="46674">
                  <c:v>-5.26315789473683E-2</c:v>
                </c:pt>
                <c:pt idx="46675">
                  <c:v>-4.7619047619047603E-2</c:v>
                </c:pt>
                <c:pt idx="46676">
                  <c:v>-5.1470588235294101E-2</c:v>
                </c:pt>
                <c:pt idx="46677">
                  <c:v>-4.72972972972973E-2</c:v>
                </c:pt>
                <c:pt idx="46678">
                  <c:v>-5.26315789473683E-2</c:v>
                </c:pt>
                <c:pt idx="46679">
                  <c:v>-5.0359712230215702E-2</c:v>
                </c:pt>
                <c:pt idx="46680">
                  <c:v>-4.9295774647887203E-2</c:v>
                </c:pt>
                <c:pt idx="46681">
                  <c:v>-3.9145907473309503E-2</c:v>
                </c:pt>
                <c:pt idx="46682">
                  <c:v>-2.8776978417266199E-2</c:v>
                </c:pt>
                <c:pt idx="46683">
                  <c:v>-2.8571428571428401E-2</c:v>
                </c:pt>
                <c:pt idx="46684">
                  <c:v>-4.0293040293040303E-2</c:v>
                </c:pt>
                <c:pt idx="46685">
                  <c:v>-5.2238805970149203E-2</c:v>
                </c:pt>
                <c:pt idx="46686">
                  <c:v>4.08163265306127E-3</c:v>
                </c:pt>
                <c:pt idx="46687">
                  <c:v>7.5098814229248995E-2</c:v>
                </c:pt>
                <c:pt idx="46688">
                  <c:v>7.1428571428571397E-2</c:v>
                </c:pt>
                <c:pt idx="46689">
                  <c:v>7.6923076923076802E-2</c:v>
                </c:pt>
                <c:pt idx="46690">
                  <c:v>7.5471698113207503E-2</c:v>
                </c:pt>
                <c:pt idx="46691">
                  <c:v>0.11415525114155201</c:v>
                </c:pt>
                <c:pt idx="46692">
                  <c:v>0.16017316017316</c:v>
                </c:pt>
                <c:pt idx="46693">
                  <c:v>0.15879828326180201</c:v>
                </c:pt>
                <c:pt idx="46694">
                  <c:v>0.16017316017316</c:v>
                </c:pt>
                <c:pt idx="46695">
                  <c:v>0.20353982300884901</c:v>
                </c:pt>
                <c:pt idx="46696">
                  <c:v>0.20535714285714199</c:v>
                </c:pt>
                <c:pt idx="46697">
                  <c:v>0.20535714285714199</c:v>
                </c:pt>
                <c:pt idx="46698">
                  <c:v>0.15753424657534201</c:v>
                </c:pt>
                <c:pt idx="46699">
                  <c:v>0.21311475409836</c:v>
                </c:pt>
                <c:pt idx="46700">
                  <c:v>0.19847328244274801</c:v>
                </c:pt>
                <c:pt idx="46701">
                  <c:v>0.24110671936758801</c:v>
                </c:pt>
                <c:pt idx="46702">
                  <c:v>0.22088353413654599</c:v>
                </c:pt>
                <c:pt idx="46703">
                  <c:v>0.25</c:v>
                </c:pt>
                <c:pt idx="46704">
                  <c:v>0.18918918918918901</c:v>
                </c:pt>
                <c:pt idx="46705">
                  <c:v>0.190661478599221</c:v>
                </c:pt>
                <c:pt idx="46706">
                  <c:v>0.20331950207468799</c:v>
                </c:pt>
                <c:pt idx="46707">
                  <c:v>0.19367588932806301</c:v>
                </c:pt>
                <c:pt idx="46708">
                  <c:v>0.20675105485232001</c:v>
                </c:pt>
                <c:pt idx="46709">
                  <c:v>0.19367588932806301</c:v>
                </c:pt>
                <c:pt idx="46710">
                  <c:v>0.208510638297872</c:v>
                </c:pt>
                <c:pt idx="46711">
                  <c:v>0.19367588932806301</c:v>
                </c:pt>
                <c:pt idx="46712">
                  <c:v>0.19215686274509799</c:v>
                </c:pt>
                <c:pt idx="46713">
                  <c:v>0.19367588932806301</c:v>
                </c:pt>
                <c:pt idx="46714">
                  <c:v>0.22633744855967</c:v>
                </c:pt>
                <c:pt idx="46715">
                  <c:v>0.226765799256505</c:v>
                </c:pt>
                <c:pt idx="46716">
                  <c:v>0.209125475285171</c:v>
                </c:pt>
                <c:pt idx="46717">
                  <c:v>0.22007722007722</c:v>
                </c:pt>
                <c:pt idx="46718">
                  <c:v>0.21673003802281299</c:v>
                </c:pt>
                <c:pt idx="46719">
                  <c:v>0.24812030075187899</c:v>
                </c:pt>
                <c:pt idx="46720">
                  <c:v>0.21189591078066899</c:v>
                </c:pt>
                <c:pt idx="46721">
                  <c:v>0.22007722007722</c:v>
                </c:pt>
                <c:pt idx="46722">
                  <c:v>0.19999999999999901</c:v>
                </c:pt>
                <c:pt idx="46723">
                  <c:v>0.27472527472527403</c:v>
                </c:pt>
                <c:pt idx="46724">
                  <c:v>0.27272727272727199</c:v>
                </c:pt>
                <c:pt idx="46725">
                  <c:v>0.43846153846153801</c:v>
                </c:pt>
                <c:pt idx="46726">
                  <c:v>0.23389830508474499</c:v>
                </c:pt>
                <c:pt idx="46727">
                  <c:v>0.24916943521594601</c:v>
                </c:pt>
                <c:pt idx="46728">
                  <c:v>-8.4985835694051295E-3</c:v>
                </c:pt>
                <c:pt idx="46729">
                  <c:v>-9.2024539877299995E-3</c:v>
                </c:pt>
                <c:pt idx="46730">
                  <c:v>5.0933786078097799E-3</c:v>
                </c:pt>
                <c:pt idx="46731">
                  <c:v>5.3097345132744299E-3</c:v>
                </c:pt>
                <c:pt idx="46732">
                  <c:v>5.4446460980035402E-3</c:v>
                </c:pt>
                <c:pt idx="46733">
                  <c:v>-5.3859964093356796E-3</c:v>
                </c:pt>
                <c:pt idx="46734">
                  <c:v>-3.8817005545286498E-2</c:v>
                </c:pt>
                <c:pt idx="46735">
                  <c:v>-3.7567084078711899E-2</c:v>
                </c:pt>
                <c:pt idx="46736">
                  <c:v>-3.2028469750889597E-2</c:v>
                </c:pt>
                <c:pt idx="46737">
                  <c:v>-4.22535211267605E-2</c:v>
                </c:pt>
                <c:pt idx="46738">
                  <c:v>-5.4446460980035402E-3</c:v>
                </c:pt>
                <c:pt idx="46739">
                  <c:v>1.1450381679389301E-2</c:v>
                </c:pt>
                <c:pt idx="46740">
                  <c:v>1.7475728155339699E-2</c:v>
                </c:pt>
                <c:pt idx="46741">
                  <c:v>1.91897654584221E-2</c:v>
                </c:pt>
                <c:pt idx="46742">
                  <c:v>-1.32158590308371E-2</c:v>
                </c:pt>
                <c:pt idx="46743">
                  <c:v>-1.33333333333334E-2</c:v>
                </c:pt>
                <c:pt idx="46744">
                  <c:v>-2.3376623376623201E-2</c:v>
                </c:pt>
                <c:pt idx="46745">
                  <c:v>-2.32558139534884E-2</c:v>
                </c:pt>
                <c:pt idx="46746">
                  <c:v>-4.6153846153846198E-2</c:v>
                </c:pt>
                <c:pt idx="46747">
                  <c:v>-4.7368421052631497E-2</c:v>
                </c:pt>
                <c:pt idx="46748">
                  <c:v>-3.32480818414322E-2</c:v>
                </c:pt>
                <c:pt idx="46749">
                  <c:v>-3.14769975786926E-2</c:v>
                </c:pt>
                <c:pt idx="46750">
                  <c:v>7.4935400516795897E-2</c:v>
                </c:pt>
                <c:pt idx="46751">
                  <c:v>6.6974595842956106E-2</c:v>
                </c:pt>
                <c:pt idx="46752">
                  <c:v>7.1253071253071204E-2</c:v>
                </c:pt>
                <c:pt idx="46753">
                  <c:v>7.1604938271604801E-2</c:v>
                </c:pt>
                <c:pt idx="46754">
                  <c:v>7.7333333333333198E-2</c:v>
                </c:pt>
                <c:pt idx="46755">
                  <c:v>8.2152974504249299E-2</c:v>
                </c:pt>
                <c:pt idx="46756">
                  <c:v>9.3851132686084193E-2</c:v>
                </c:pt>
                <c:pt idx="46757">
                  <c:v>7.92682926829269E-2</c:v>
                </c:pt>
                <c:pt idx="46758">
                  <c:v>7.1038251366120297E-2</c:v>
                </c:pt>
                <c:pt idx="46759">
                  <c:v>7.6023391812865396E-2</c:v>
                </c:pt>
                <c:pt idx="46760">
                  <c:v>6.4999999999999905E-2</c:v>
                </c:pt>
                <c:pt idx="46761">
                  <c:v>6.3414634146341506E-2</c:v>
                </c:pt>
                <c:pt idx="46762">
                  <c:v>6.8783068783068793E-2</c:v>
                </c:pt>
                <c:pt idx="46763">
                  <c:v>7.5144508670520194E-2</c:v>
                </c:pt>
                <c:pt idx="46764">
                  <c:v>7.92682926829269E-2</c:v>
                </c:pt>
                <c:pt idx="46765">
                  <c:v>0.158249158249158</c:v>
                </c:pt>
                <c:pt idx="46766">
                  <c:v>0.248648648648648</c:v>
                </c:pt>
                <c:pt idx="46767">
                  <c:v>6.1611374407582999E-2</c:v>
                </c:pt>
                <c:pt idx="46768">
                  <c:v>9.5477386934673406E-2</c:v>
                </c:pt>
                <c:pt idx="46769">
                  <c:v>9.4999999999999904E-2</c:v>
                </c:pt>
                <c:pt idx="46770">
                  <c:v>0.10152284263959301</c:v>
                </c:pt>
                <c:pt idx="46771">
                  <c:v>0.1</c:v>
                </c:pt>
                <c:pt idx="46772">
                  <c:v>9.8522167487684803E-2</c:v>
                </c:pt>
                <c:pt idx="46773">
                  <c:v>9.9009900990099098E-2</c:v>
                </c:pt>
                <c:pt idx="46774">
                  <c:v>8.3557951482479798E-2</c:v>
                </c:pt>
                <c:pt idx="46775">
                  <c:v>8.8825214899713498E-2</c:v>
                </c:pt>
                <c:pt idx="46776">
                  <c:v>0.100977198697068</c:v>
                </c:pt>
                <c:pt idx="46777">
                  <c:v>-4.2424242424242399E-2</c:v>
                </c:pt>
                <c:pt idx="46778">
                  <c:v>0.11529411764705801</c:v>
                </c:pt>
                <c:pt idx="46779">
                  <c:v>9.7560975609756101E-2</c:v>
                </c:pt>
                <c:pt idx="46780">
                  <c:v>9.8522167487684803E-2</c:v>
                </c:pt>
                <c:pt idx="46781">
                  <c:v>7.1593533487297897E-2</c:v>
                </c:pt>
                <c:pt idx="46782">
                  <c:v>7.8880407124682E-2</c:v>
                </c:pt>
                <c:pt idx="46783">
                  <c:v>8.2228116710875293E-2</c:v>
                </c:pt>
                <c:pt idx="46784">
                  <c:v>7.2941176470588204E-2</c:v>
                </c:pt>
                <c:pt idx="46785">
                  <c:v>8.9855072463768101E-2</c:v>
                </c:pt>
                <c:pt idx="46786">
                  <c:v>7.4829931972789199E-2</c:v>
                </c:pt>
                <c:pt idx="46787">
                  <c:v>5.0397877984084703E-2</c:v>
                </c:pt>
                <c:pt idx="46788">
                  <c:v>4.9868766404199398E-2</c:v>
                </c:pt>
                <c:pt idx="46789">
                  <c:v>2.9239766081871201E-2</c:v>
                </c:pt>
                <c:pt idx="46790">
                  <c:v>7.2886297376093298E-2</c:v>
                </c:pt>
                <c:pt idx="46791">
                  <c:v>6.7750677506775103E-2</c:v>
                </c:pt>
                <c:pt idx="46792">
                  <c:v>7.7777777777777696E-2</c:v>
                </c:pt>
                <c:pt idx="46793">
                  <c:v>8.04597701149425E-2</c:v>
                </c:pt>
                <c:pt idx="46794">
                  <c:v>7.8651685393258397E-2</c:v>
                </c:pt>
                <c:pt idx="46795">
                  <c:v>7.9545454545454503E-2</c:v>
                </c:pt>
                <c:pt idx="46796">
                  <c:v>8.9743589743589605E-2</c:v>
                </c:pt>
                <c:pt idx="46797">
                  <c:v>9.5890410958903993E-2</c:v>
                </c:pt>
                <c:pt idx="46798">
                  <c:v>0.101449275362318</c:v>
                </c:pt>
                <c:pt idx="46799">
                  <c:v>0.15636363636363601</c:v>
                </c:pt>
                <c:pt idx="46800">
                  <c:v>0.168627450980392</c:v>
                </c:pt>
                <c:pt idx="46801">
                  <c:v>0.17551020408163201</c:v>
                </c:pt>
                <c:pt idx="46802">
                  <c:v>0.173553719008264</c:v>
                </c:pt>
                <c:pt idx="46803">
                  <c:v>0.20192307692307601</c:v>
                </c:pt>
                <c:pt idx="46804">
                  <c:v>0.26486486486486399</c:v>
                </c:pt>
                <c:pt idx="46805">
                  <c:v>0.247311827956989</c:v>
                </c:pt>
                <c:pt idx="46806">
                  <c:v>0.31073446327683601</c:v>
                </c:pt>
                <c:pt idx="46807">
                  <c:v>0.26775956284153002</c:v>
                </c:pt>
                <c:pt idx="46808">
                  <c:v>0.31612903225806399</c:v>
                </c:pt>
                <c:pt idx="46809">
                  <c:v>0.32885906040268398</c:v>
                </c:pt>
                <c:pt idx="46810">
                  <c:v>0.37662337662337603</c:v>
                </c:pt>
                <c:pt idx="46811">
                  <c:v>0.27102803738317699</c:v>
                </c:pt>
                <c:pt idx="46812">
                  <c:v>0.33043478260869502</c:v>
                </c:pt>
                <c:pt idx="46813">
                  <c:v>0.32478632478632402</c:v>
                </c:pt>
                <c:pt idx="46814">
                  <c:v>0.25581395348837199</c:v>
                </c:pt>
                <c:pt idx="46815">
                  <c:v>0.238095238095238</c:v>
                </c:pt>
                <c:pt idx="46816">
                  <c:v>0.25345622119815597</c:v>
                </c:pt>
                <c:pt idx="46817">
                  <c:v>0.17293233082706699</c:v>
                </c:pt>
                <c:pt idx="46818">
                  <c:v>0.24907063197026</c:v>
                </c:pt>
                <c:pt idx="46819">
                  <c:v>0.24242424242424199</c:v>
                </c:pt>
                <c:pt idx="46820">
                  <c:v>0.18773946360153199</c:v>
                </c:pt>
                <c:pt idx="46821">
                  <c:v>0.165289256198347</c:v>
                </c:pt>
                <c:pt idx="46822">
                  <c:v>0.26693227091633398</c:v>
                </c:pt>
                <c:pt idx="46823">
                  <c:v>0.21568627450980299</c:v>
                </c:pt>
                <c:pt idx="46824">
                  <c:v>0.21568627450980299</c:v>
                </c:pt>
                <c:pt idx="46825">
                  <c:v>0.22088353413654599</c:v>
                </c:pt>
                <c:pt idx="46826">
                  <c:v>0.22633744855967</c:v>
                </c:pt>
                <c:pt idx="46827">
                  <c:v>0.238095238095238</c:v>
                </c:pt>
                <c:pt idx="46828">
                  <c:v>0.22362869198312199</c:v>
                </c:pt>
                <c:pt idx="46829">
                  <c:v>0.22175732217573199</c:v>
                </c:pt>
                <c:pt idx="46830">
                  <c:v>0.239819004524886</c:v>
                </c:pt>
                <c:pt idx="46831">
                  <c:v>0.20704845814977901</c:v>
                </c:pt>
                <c:pt idx="46832">
                  <c:v>0.35384615384615298</c:v>
                </c:pt>
                <c:pt idx="46833">
                  <c:v>0.41818181818181799</c:v>
                </c:pt>
                <c:pt idx="46834">
                  <c:v>0.42592592592592499</c:v>
                </c:pt>
                <c:pt idx="46835">
                  <c:v>0.54117647058823504</c:v>
                </c:pt>
                <c:pt idx="46836">
                  <c:v>0.54117647058823504</c:v>
                </c:pt>
                <c:pt idx="46837">
                  <c:v>0.5</c:v>
                </c:pt>
                <c:pt idx="46838">
                  <c:v>0.47593582887700497</c:v>
                </c:pt>
                <c:pt idx="46839">
                  <c:v>-8.4985835694051295E-3</c:v>
                </c:pt>
                <c:pt idx="46840">
                  <c:v>-8.4985835694051295E-3</c:v>
                </c:pt>
                <c:pt idx="46841">
                  <c:v>-8.4985835694051295E-3</c:v>
                </c:pt>
                <c:pt idx="46842">
                  <c:v>-1.7142857142857099E-2</c:v>
                </c:pt>
                <c:pt idx="46843">
                  <c:v>-2.9619181946403301E-2</c:v>
                </c:pt>
                <c:pt idx="46844">
                  <c:v>-2.9619181946403301E-2</c:v>
                </c:pt>
                <c:pt idx="46845">
                  <c:v>-3.2061068702289898E-2</c:v>
                </c:pt>
                <c:pt idx="46846">
                  <c:v>-8.9552238805969894E-3</c:v>
                </c:pt>
                <c:pt idx="46847">
                  <c:v>-9.6463022508037604E-3</c:v>
                </c:pt>
                <c:pt idx="46848">
                  <c:v>-1.0204081632652901E-2</c:v>
                </c:pt>
                <c:pt idx="46849">
                  <c:v>1.53321976149913E-2</c:v>
                </c:pt>
                <c:pt idx="46850">
                  <c:v>-3.0927835051546199E-2</c:v>
                </c:pt>
                <c:pt idx="46851">
                  <c:v>-3.1141868512110701E-2</c:v>
                </c:pt>
                <c:pt idx="46852">
                  <c:v>-3.1802120141342698E-2</c:v>
                </c:pt>
                <c:pt idx="46853">
                  <c:v>-3.515625E-2</c:v>
                </c:pt>
                <c:pt idx="46854">
                  <c:v>-3.515625E-2</c:v>
                </c:pt>
                <c:pt idx="46855">
                  <c:v>-3.7499999999999999E-2</c:v>
                </c:pt>
                <c:pt idx="46856">
                  <c:v>-6.2893081761006197E-3</c:v>
                </c:pt>
                <c:pt idx="46857">
                  <c:v>1.19521912350597E-2</c:v>
                </c:pt>
                <c:pt idx="46858">
                  <c:v>1.1450381679389301E-2</c:v>
                </c:pt>
                <c:pt idx="46859">
                  <c:v>-1.97802197802197E-2</c:v>
                </c:pt>
                <c:pt idx="46860">
                  <c:v>3.8626609442059902E-2</c:v>
                </c:pt>
                <c:pt idx="46861">
                  <c:v>2.11764705882353E-2</c:v>
                </c:pt>
                <c:pt idx="46862">
                  <c:v>1.79640718562874E-2</c:v>
                </c:pt>
                <c:pt idx="46863">
                  <c:v>1.6453382084095001E-2</c:v>
                </c:pt>
                <c:pt idx="46864">
                  <c:v>1.84804928131416E-2</c:v>
                </c:pt>
                <c:pt idx="46865">
                  <c:v>1.91897654584221E-2</c:v>
                </c:pt>
                <c:pt idx="46866">
                  <c:v>0.157894736842105</c:v>
                </c:pt>
                <c:pt idx="46867">
                  <c:v>0.150395778364116</c:v>
                </c:pt>
                <c:pt idx="46868">
                  <c:v>0.171171171171171</c:v>
                </c:pt>
                <c:pt idx="46869">
                  <c:v>0.13125000000000001</c:v>
                </c:pt>
                <c:pt idx="46870">
                  <c:v>0.25663716814159199</c:v>
                </c:pt>
                <c:pt idx="46871">
                  <c:v>0.26283987915407803</c:v>
                </c:pt>
                <c:pt idx="46872">
                  <c:v>0.33980582524271802</c:v>
                </c:pt>
                <c:pt idx="46873">
                  <c:v>8.6455331412103008E-3</c:v>
                </c:pt>
                <c:pt idx="46874">
                  <c:v>1.74418604651163E-2</c:v>
                </c:pt>
                <c:pt idx="46875">
                  <c:v>2.0270270270270101E-2</c:v>
                </c:pt>
                <c:pt idx="46876">
                  <c:v>1.9672131147540899E-2</c:v>
                </c:pt>
                <c:pt idx="46877">
                  <c:v>1.5929203539823002E-2</c:v>
                </c:pt>
                <c:pt idx="46878">
                  <c:v>-1.13207547169811E-2</c:v>
                </c:pt>
                <c:pt idx="46879">
                  <c:v>5.4844606946984299E-3</c:v>
                </c:pt>
                <c:pt idx="46880">
                  <c:v>5.5865921787709898E-3</c:v>
                </c:pt>
                <c:pt idx="46881">
                  <c:v>5.1993067590987404E-3</c:v>
                </c:pt>
                <c:pt idx="46882">
                  <c:v>3.8793103448275801E-2</c:v>
                </c:pt>
                <c:pt idx="46883">
                  <c:v>3.5294117647058899E-2</c:v>
                </c:pt>
                <c:pt idx="46884">
                  <c:v>3.6734693877551003E-2</c:v>
                </c:pt>
                <c:pt idx="46885">
                  <c:v>4.0909090909090999E-2</c:v>
                </c:pt>
                <c:pt idx="46886">
                  <c:v>0</c:v>
                </c:pt>
                <c:pt idx="46887">
                  <c:v>0.107142857142857</c:v>
                </c:pt>
                <c:pt idx="46888">
                  <c:v>8.6474501108647406E-2</c:v>
                </c:pt>
                <c:pt idx="46889">
                  <c:v>6.2645011600928002E-2</c:v>
                </c:pt>
                <c:pt idx="46890">
                  <c:v>6.44391408114557E-2</c:v>
                </c:pt>
                <c:pt idx="46891">
                  <c:v>7.59493670886075E-2</c:v>
                </c:pt>
                <c:pt idx="46892">
                  <c:v>4.1749502982107299E-2</c:v>
                </c:pt>
                <c:pt idx="46893">
                  <c:v>6.15384615384615E-2</c:v>
                </c:pt>
                <c:pt idx="46894">
                  <c:v>6.21761658031088E-2</c:v>
                </c:pt>
                <c:pt idx="46895">
                  <c:v>4.0214477211796197E-2</c:v>
                </c:pt>
                <c:pt idx="46896">
                  <c:v>3.5087719298245702E-2</c:v>
                </c:pt>
                <c:pt idx="46897">
                  <c:v>6.1583577712609902E-2</c:v>
                </c:pt>
                <c:pt idx="46898">
                  <c:v>5.75342465753425E-2</c:v>
                </c:pt>
                <c:pt idx="46899">
                  <c:v>5.7851239669421503E-2</c:v>
                </c:pt>
                <c:pt idx="46900">
                  <c:v>5.5408970976253302E-2</c:v>
                </c:pt>
                <c:pt idx="46901">
                  <c:v>6.1994609164420497E-2</c:v>
                </c:pt>
                <c:pt idx="46902">
                  <c:v>6.0052219321148702E-2</c:v>
                </c:pt>
                <c:pt idx="46903">
                  <c:v>5.7934508816120903E-2</c:v>
                </c:pt>
                <c:pt idx="46904">
                  <c:v>6.43564356435644E-2</c:v>
                </c:pt>
                <c:pt idx="46905">
                  <c:v>6.6666666666666596E-2</c:v>
                </c:pt>
                <c:pt idx="46906">
                  <c:v>7.1038251366120297E-2</c:v>
                </c:pt>
                <c:pt idx="46907">
                  <c:v>7.1823204419889403E-2</c:v>
                </c:pt>
                <c:pt idx="46908">
                  <c:v>6.5902578796561695E-2</c:v>
                </c:pt>
                <c:pt idx="46909">
                  <c:v>9.0909090909090801E-2</c:v>
                </c:pt>
                <c:pt idx="46910">
                  <c:v>9.69696969696969E-2</c:v>
                </c:pt>
                <c:pt idx="46911">
                  <c:v>9.0909090909090801E-2</c:v>
                </c:pt>
                <c:pt idx="46912">
                  <c:v>9.6385542168674704E-2</c:v>
                </c:pt>
                <c:pt idx="46913">
                  <c:v>9.7560975609756101E-2</c:v>
                </c:pt>
                <c:pt idx="46914">
                  <c:v>7.7844311377245498E-2</c:v>
                </c:pt>
                <c:pt idx="46915">
                  <c:v>0.257971014492753</c:v>
                </c:pt>
                <c:pt idx="46916">
                  <c:v>7.8313253012048195E-2</c:v>
                </c:pt>
                <c:pt idx="46917">
                  <c:v>0.129411764705882</c:v>
                </c:pt>
                <c:pt idx="46918">
                  <c:v>9.9099099099099197E-2</c:v>
                </c:pt>
                <c:pt idx="46919">
                  <c:v>0.10091743119266</c:v>
                </c:pt>
                <c:pt idx="46920">
                  <c:v>8.1081081081081099E-2</c:v>
                </c:pt>
                <c:pt idx="46921">
                  <c:v>0.107142857142857</c:v>
                </c:pt>
                <c:pt idx="46922">
                  <c:v>0.106796116504854</c:v>
                </c:pt>
                <c:pt idx="46923">
                  <c:v>0.136778115501519</c:v>
                </c:pt>
                <c:pt idx="46924">
                  <c:v>0.141955835962145</c:v>
                </c:pt>
                <c:pt idx="46925">
                  <c:v>0.129909365558912</c:v>
                </c:pt>
                <c:pt idx="46926">
                  <c:v>0.136507936507936</c:v>
                </c:pt>
                <c:pt idx="46927">
                  <c:v>0.12052117263843599</c:v>
                </c:pt>
                <c:pt idx="46928">
                  <c:v>6.9182389937106903E-2</c:v>
                </c:pt>
                <c:pt idx="46929">
                  <c:v>7.1428571428571397E-2</c:v>
                </c:pt>
                <c:pt idx="46930">
                  <c:v>0.11111111111111099</c:v>
                </c:pt>
                <c:pt idx="46931">
                  <c:v>0.154838709677419</c:v>
                </c:pt>
                <c:pt idx="46932">
                  <c:v>0.12380952380952299</c:v>
                </c:pt>
                <c:pt idx="46933">
                  <c:v>0.125382262996941</c:v>
                </c:pt>
                <c:pt idx="46934">
                  <c:v>0.13442622950819599</c:v>
                </c:pt>
                <c:pt idx="46935">
                  <c:v>0.123123123123123</c:v>
                </c:pt>
                <c:pt idx="46936">
                  <c:v>0.18222222222222201</c:v>
                </c:pt>
                <c:pt idx="46937">
                  <c:v>0.19282511210762299</c:v>
                </c:pt>
                <c:pt idx="46938">
                  <c:v>0.16475095785440599</c:v>
                </c:pt>
                <c:pt idx="46939">
                  <c:v>0.17842323651452199</c:v>
                </c:pt>
                <c:pt idx="46940">
                  <c:v>-9.3457943925232493E-3</c:v>
                </c:pt>
                <c:pt idx="46941">
                  <c:v>3.1111111111110999E-2</c:v>
                </c:pt>
                <c:pt idx="46942">
                  <c:v>-0.14503816793893101</c:v>
                </c:pt>
                <c:pt idx="46943">
                  <c:v>-4.0293040293040303E-2</c:v>
                </c:pt>
                <c:pt idx="46944">
                  <c:v>-1.91570881226053E-2</c:v>
                </c:pt>
                <c:pt idx="46945">
                  <c:v>-0.04</c:v>
                </c:pt>
                <c:pt idx="46946">
                  <c:v>-4.2735042735042798E-2</c:v>
                </c:pt>
                <c:pt idx="46947">
                  <c:v>-4.2735042735042798E-2</c:v>
                </c:pt>
                <c:pt idx="46948">
                  <c:v>-0.18781725888324799</c:v>
                </c:pt>
                <c:pt idx="46949">
                  <c:v>-0.214285714285714</c:v>
                </c:pt>
                <c:pt idx="46950">
                  <c:v>-8.4985835694051295E-3</c:v>
                </c:pt>
                <c:pt idx="46951">
                  <c:v>-8.4985835694051295E-3</c:v>
                </c:pt>
                <c:pt idx="46952">
                  <c:v>-1.04895104895104E-2</c:v>
                </c:pt>
                <c:pt idx="46953">
                  <c:v>-5.2173913043478404E-3</c:v>
                </c:pt>
                <c:pt idx="46954">
                  <c:v>-5.6074766355140799E-3</c:v>
                </c:pt>
                <c:pt idx="46955">
                  <c:v>1.09090909090909E-2</c:v>
                </c:pt>
                <c:pt idx="46956">
                  <c:v>0</c:v>
                </c:pt>
                <c:pt idx="46957">
                  <c:v>3.5842293906809199E-3</c:v>
                </c:pt>
                <c:pt idx="46958">
                  <c:v>3.2136105860113499E-2</c:v>
                </c:pt>
                <c:pt idx="46959">
                  <c:v>3.3398821218074602E-2</c:v>
                </c:pt>
                <c:pt idx="46960">
                  <c:v>3.8314176245210801E-2</c:v>
                </c:pt>
                <c:pt idx="46961">
                  <c:v>8.8183421516754203E-3</c:v>
                </c:pt>
                <c:pt idx="46962">
                  <c:v>3.5587188612099703E-2</c:v>
                </c:pt>
                <c:pt idx="46963">
                  <c:v>3.08529945553539E-2</c:v>
                </c:pt>
                <c:pt idx="46964">
                  <c:v>3.4246575342465599E-2</c:v>
                </c:pt>
                <c:pt idx="46965">
                  <c:v>3.7174721189590899E-2</c:v>
                </c:pt>
                <c:pt idx="46966">
                  <c:v>4.69483568075117E-2</c:v>
                </c:pt>
                <c:pt idx="46967">
                  <c:v>4.95049504950495E-2</c:v>
                </c:pt>
                <c:pt idx="46968">
                  <c:v>1.2224938875305499E-2</c:v>
                </c:pt>
                <c:pt idx="46969">
                  <c:v>-3.2911392405063203E-2</c:v>
                </c:pt>
                <c:pt idx="46970">
                  <c:v>-9.5115681233933103E-2</c:v>
                </c:pt>
                <c:pt idx="46971">
                  <c:v>-7.2164948453608199E-2</c:v>
                </c:pt>
                <c:pt idx="46972">
                  <c:v>-8.6734693877551006E-2</c:v>
                </c:pt>
                <c:pt idx="46973">
                  <c:v>-7.1428571428571397E-2</c:v>
                </c:pt>
                <c:pt idx="46974">
                  <c:v>-9.0526315789473705E-2</c:v>
                </c:pt>
                <c:pt idx="46975">
                  <c:v>-9.8850574712643496E-2</c:v>
                </c:pt>
                <c:pt idx="46976">
                  <c:v>-0.107981220657277</c:v>
                </c:pt>
                <c:pt idx="46977">
                  <c:v>-6.29722921914357E-2</c:v>
                </c:pt>
                <c:pt idx="46978">
                  <c:v>-0.188034188034188</c:v>
                </c:pt>
                <c:pt idx="46979">
                  <c:v>-5.7471264367816098E-2</c:v>
                </c:pt>
                <c:pt idx="46980">
                  <c:v>-5.99520383693046E-2</c:v>
                </c:pt>
                <c:pt idx="46981">
                  <c:v>-6.5274151436031297E-2</c:v>
                </c:pt>
                <c:pt idx="46982">
                  <c:v>-6.5274151436031297E-2</c:v>
                </c:pt>
                <c:pt idx="46983">
                  <c:v>-6.5963060686015706E-2</c:v>
                </c:pt>
                <c:pt idx="46984">
                  <c:v>-6.4599483204134306E-2</c:v>
                </c:pt>
                <c:pt idx="46985">
                  <c:v>-7.3313782991202198E-2</c:v>
                </c:pt>
                <c:pt idx="46986">
                  <c:v>-8.1433224755700306E-2</c:v>
                </c:pt>
                <c:pt idx="46987">
                  <c:v>-6.4327485380116997E-2</c:v>
                </c:pt>
                <c:pt idx="46988">
                  <c:v>-4.1884816753926697E-2</c:v>
                </c:pt>
                <c:pt idx="46989">
                  <c:v>-5.4794520547945202E-2</c:v>
                </c:pt>
                <c:pt idx="46990">
                  <c:v>-5.9259259259259303E-2</c:v>
                </c:pt>
                <c:pt idx="46991">
                  <c:v>-2.5641025641025501E-2</c:v>
                </c:pt>
                <c:pt idx="46992">
                  <c:v>-1.27388535031847E-2</c:v>
                </c:pt>
                <c:pt idx="46993">
                  <c:v>-1.3698630136986301E-2</c:v>
                </c:pt>
                <c:pt idx="46994">
                  <c:v>3.47003154574132E-2</c:v>
                </c:pt>
                <c:pt idx="46995">
                  <c:v>2.51572327044025E-2</c:v>
                </c:pt>
                <c:pt idx="46996">
                  <c:v>2.5641025641025501E-2</c:v>
                </c:pt>
                <c:pt idx="46997">
                  <c:v>3.2258064516128997E-2</c:v>
                </c:pt>
                <c:pt idx="46998">
                  <c:v>5.4794520547945202E-2</c:v>
                </c:pt>
                <c:pt idx="46999">
                  <c:v>5.5555555555555497E-2</c:v>
                </c:pt>
                <c:pt idx="47000">
                  <c:v>0.10726643598615899</c:v>
                </c:pt>
                <c:pt idx="47001">
                  <c:v>0.129707112970711</c:v>
                </c:pt>
                <c:pt idx="47002">
                  <c:v>0.13537117903930099</c:v>
                </c:pt>
                <c:pt idx="47003">
                  <c:v>0.14912280701754299</c:v>
                </c:pt>
                <c:pt idx="47004">
                  <c:v>0.14027149321266899</c:v>
                </c:pt>
                <c:pt idx="47005">
                  <c:v>0.153153153153153</c:v>
                </c:pt>
                <c:pt idx="47006">
                  <c:v>0.17408906882590999</c:v>
                </c:pt>
                <c:pt idx="47007">
                  <c:v>0.18614718614718601</c:v>
                </c:pt>
                <c:pt idx="47008">
                  <c:v>0.14878892733564</c:v>
                </c:pt>
                <c:pt idx="47009">
                  <c:v>0.11524163568773201</c:v>
                </c:pt>
                <c:pt idx="47010">
                  <c:v>0.111913357400722</c:v>
                </c:pt>
                <c:pt idx="47011">
                  <c:v>0.16260162601625999</c:v>
                </c:pt>
                <c:pt idx="47012">
                  <c:v>0.22633744855967</c:v>
                </c:pt>
                <c:pt idx="47013">
                  <c:v>0.13709677419354799</c:v>
                </c:pt>
                <c:pt idx="47014">
                  <c:v>0.198380566801619</c:v>
                </c:pt>
                <c:pt idx="47015">
                  <c:v>0.12878787878787801</c:v>
                </c:pt>
                <c:pt idx="47016">
                  <c:v>0.114285714285714</c:v>
                </c:pt>
                <c:pt idx="47017">
                  <c:v>0.12738853503184699</c:v>
                </c:pt>
                <c:pt idx="47018">
                  <c:v>0.118749999999999</c:v>
                </c:pt>
                <c:pt idx="47019">
                  <c:v>0.11111111111111099</c:v>
                </c:pt>
                <c:pt idx="47020">
                  <c:v>0.12727272727272701</c:v>
                </c:pt>
                <c:pt idx="47021">
                  <c:v>0.173228346456692</c:v>
                </c:pt>
                <c:pt idx="47022">
                  <c:v>0.15277777777777701</c:v>
                </c:pt>
                <c:pt idx="47023">
                  <c:v>0.12258064516129</c:v>
                </c:pt>
                <c:pt idx="47024">
                  <c:v>0.12121212121212099</c:v>
                </c:pt>
                <c:pt idx="47025">
                  <c:v>0.18431372549019601</c:v>
                </c:pt>
                <c:pt idx="47026">
                  <c:v>0.18431372549019601</c:v>
                </c:pt>
                <c:pt idx="47027">
                  <c:v>0.19999999999999901</c:v>
                </c:pt>
                <c:pt idx="47028">
                  <c:v>0.21212121212121199</c:v>
                </c:pt>
                <c:pt idx="47029">
                  <c:v>0.24137931034482701</c:v>
                </c:pt>
                <c:pt idx="47030">
                  <c:v>0.18431372549019601</c:v>
                </c:pt>
                <c:pt idx="47031">
                  <c:v>0.12903225806451599</c:v>
                </c:pt>
                <c:pt idx="47032">
                  <c:v>0.109311740890688</c:v>
                </c:pt>
                <c:pt idx="47033">
                  <c:v>0.11587982832618</c:v>
                </c:pt>
                <c:pt idx="47034">
                  <c:v>0.11894273127753301</c:v>
                </c:pt>
                <c:pt idx="47035">
                  <c:v>0.135678391959799</c:v>
                </c:pt>
                <c:pt idx="47036">
                  <c:v>0.133004926108374</c:v>
                </c:pt>
                <c:pt idx="47037">
                  <c:v>0.25961538461538403</c:v>
                </c:pt>
                <c:pt idx="47038">
                  <c:v>0.26732673267326701</c:v>
                </c:pt>
                <c:pt idx="47039">
                  <c:v>0.48768472906403898</c:v>
                </c:pt>
                <c:pt idx="47040">
                  <c:v>0.439999999999999</c:v>
                </c:pt>
                <c:pt idx="47041">
                  <c:v>0.44628099173553698</c:v>
                </c:pt>
                <c:pt idx="47042">
                  <c:v>0.46153846153846101</c:v>
                </c:pt>
                <c:pt idx="47043">
                  <c:v>0.48648648648648601</c:v>
                </c:pt>
                <c:pt idx="47044">
                  <c:v>0.49090909090909002</c:v>
                </c:pt>
                <c:pt idx="47045">
                  <c:v>0.51923076923076905</c:v>
                </c:pt>
                <c:pt idx="47046">
                  <c:v>0.483870967741935</c:v>
                </c:pt>
                <c:pt idx="47047">
                  <c:v>0.45945945945945899</c:v>
                </c:pt>
                <c:pt idx="47048">
                  <c:v>0.420814479638009</c:v>
                </c:pt>
                <c:pt idx="47049">
                  <c:v>0.420560747663551</c:v>
                </c:pt>
                <c:pt idx="47050">
                  <c:v>0.39622641509433898</c:v>
                </c:pt>
                <c:pt idx="47051">
                  <c:v>0.45812807881773399</c:v>
                </c:pt>
                <c:pt idx="47052">
                  <c:v>0.475247524752475</c:v>
                </c:pt>
                <c:pt idx="47053">
                  <c:v>0.44036697247706402</c:v>
                </c:pt>
                <c:pt idx="47054">
                  <c:v>0.42028985507246303</c:v>
                </c:pt>
                <c:pt idx="47055">
                  <c:v>0.45918367346938699</c:v>
                </c:pt>
                <c:pt idx="47056">
                  <c:v>0.43255813953488298</c:v>
                </c:pt>
                <c:pt idx="47057">
                  <c:v>0.48186528497409298</c:v>
                </c:pt>
                <c:pt idx="47058">
                  <c:v>0.50495049504950495</c:v>
                </c:pt>
                <c:pt idx="47059">
                  <c:v>0.48691099476439698</c:v>
                </c:pt>
                <c:pt idx="47060">
                  <c:v>0.52941176470588203</c:v>
                </c:pt>
                <c:pt idx="47061">
                  <c:v>0.64285714285714202</c:v>
                </c:pt>
                <c:pt idx="47062">
                  <c:v>0.58730158730158699</c:v>
                </c:pt>
                <c:pt idx="47063">
                  <c:v>0.78</c:v>
                </c:pt>
                <c:pt idx="47064">
                  <c:v>0.63970588235294101</c:v>
                </c:pt>
                <c:pt idx="47065">
                  <c:v>0.67441860465116199</c:v>
                </c:pt>
                <c:pt idx="47066">
                  <c:v>0.708502024291497</c:v>
                </c:pt>
                <c:pt idx="47067">
                  <c:v>0.77391304347825995</c:v>
                </c:pt>
                <c:pt idx="47068">
                  <c:v>0.81415929203539805</c:v>
                </c:pt>
                <c:pt idx="47069">
                  <c:v>-8.6455331412103008E-3</c:v>
                </c:pt>
                <c:pt idx="47070">
                  <c:v>-8.6455331412103008E-3</c:v>
                </c:pt>
                <c:pt idx="47071">
                  <c:v>-8.6455331412103008E-3</c:v>
                </c:pt>
                <c:pt idx="47072">
                  <c:v>-9.52380952380949E-3</c:v>
                </c:pt>
                <c:pt idx="47073">
                  <c:v>-3.2362459546926201E-3</c:v>
                </c:pt>
                <c:pt idx="47074">
                  <c:v>-3.2362459546926201E-3</c:v>
                </c:pt>
                <c:pt idx="47075">
                  <c:v>-3.5460992907800901E-3</c:v>
                </c:pt>
                <c:pt idx="47076">
                  <c:v>7.2463768115942299E-3</c:v>
                </c:pt>
                <c:pt idx="47077">
                  <c:v>2.8776978417266199E-2</c:v>
                </c:pt>
                <c:pt idx="47078">
                  <c:v>2.8985507246376701E-2</c:v>
                </c:pt>
                <c:pt idx="47079">
                  <c:v>3.55555555555555E-2</c:v>
                </c:pt>
                <c:pt idx="47080">
                  <c:v>3.0434782608695699E-2</c:v>
                </c:pt>
                <c:pt idx="47081">
                  <c:v>3.0042918454935501E-2</c:v>
                </c:pt>
                <c:pt idx="47082">
                  <c:v>3.6876355748373099E-2</c:v>
                </c:pt>
                <c:pt idx="47083">
                  <c:v>4.1769041769041698E-2</c:v>
                </c:pt>
                <c:pt idx="47084">
                  <c:v>3.8888888888888903E-2</c:v>
                </c:pt>
                <c:pt idx="47085">
                  <c:v>0.114206128133704</c:v>
                </c:pt>
                <c:pt idx="47086">
                  <c:v>0.109919571045576</c:v>
                </c:pt>
                <c:pt idx="47087">
                  <c:v>5.7934508816120903E-2</c:v>
                </c:pt>
                <c:pt idx="47088">
                  <c:v>5.7934508816120903E-2</c:v>
                </c:pt>
                <c:pt idx="47089">
                  <c:v>0.10377358490565999</c:v>
                </c:pt>
                <c:pt idx="47090">
                  <c:v>0.108045977011494</c:v>
                </c:pt>
                <c:pt idx="47091">
                  <c:v>8.04597701149425E-2</c:v>
                </c:pt>
                <c:pt idx="47092">
                  <c:v>8.1218274111675107E-2</c:v>
                </c:pt>
                <c:pt idx="47093">
                  <c:v>0.11340206185567001</c:v>
                </c:pt>
                <c:pt idx="47094">
                  <c:v>0.118279569892473</c:v>
                </c:pt>
                <c:pt idx="47095">
                  <c:v>0.13091922005570999</c:v>
                </c:pt>
                <c:pt idx="47096">
                  <c:v>0.12747875354107599</c:v>
                </c:pt>
                <c:pt idx="47097">
                  <c:v>0.110481586402266</c:v>
                </c:pt>
                <c:pt idx="47098">
                  <c:v>5.6910569105690999E-2</c:v>
                </c:pt>
                <c:pt idx="47099">
                  <c:v>5.6910569105690999E-2</c:v>
                </c:pt>
                <c:pt idx="47100">
                  <c:v>5.8823529411764698E-2</c:v>
                </c:pt>
                <c:pt idx="47101">
                  <c:v>0.19780219780219699</c:v>
                </c:pt>
                <c:pt idx="47102">
                  <c:v>2.25563909774435E-2</c:v>
                </c:pt>
                <c:pt idx="47103">
                  <c:v>4.22535211267605E-2</c:v>
                </c:pt>
                <c:pt idx="47104">
                  <c:v>5.1136363636363501E-2</c:v>
                </c:pt>
                <c:pt idx="47105">
                  <c:v>0.106508875739645</c:v>
                </c:pt>
                <c:pt idx="47106">
                  <c:v>7.1240105540897103E-2</c:v>
                </c:pt>
                <c:pt idx="47107">
                  <c:v>7.6923076923076802E-2</c:v>
                </c:pt>
                <c:pt idx="47108">
                  <c:v>6.8421052631578896E-2</c:v>
                </c:pt>
                <c:pt idx="47109">
                  <c:v>6.1994609164420497E-2</c:v>
                </c:pt>
                <c:pt idx="47110">
                  <c:v>4.7872340425531901E-2</c:v>
                </c:pt>
                <c:pt idx="47111">
                  <c:v>8.5271317829457294E-2</c:v>
                </c:pt>
                <c:pt idx="47112">
                  <c:v>7.7720207253885995E-2</c:v>
                </c:pt>
                <c:pt idx="47113">
                  <c:v>9.3167701863354102E-2</c:v>
                </c:pt>
                <c:pt idx="47114">
                  <c:v>9.49367088607595E-2</c:v>
                </c:pt>
                <c:pt idx="47115">
                  <c:v>9.8039215686274606E-2</c:v>
                </c:pt>
                <c:pt idx="47116">
                  <c:v>0.10749185667752401</c:v>
                </c:pt>
                <c:pt idx="47117">
                  <c:v>0.10153846153846099</c:v>
                </c:pt>
                <c:pt idx="47118">
                  <c:v>0.11111111111111099</c:v>
                </c:pt>
                <c:pt idx="47119">
                  <c:v>0.12087912087912001</c:v>
                </c:pt>
                <c:pt idx="47120">
                  <c:v>0.12</c:v>
                </c:pt>
                <c:pt idx="47121">
                  <c:v>0.13043478260869501</c:v>
                </c:pt>
                <c:pt idx="47122">
                  <c:v>0.132530120481927</c:v>
                </c:pt>
                <c:pt idx="47123">
                  <c:v>0.16666666666666599</c:v>
                </c:pt>
                <c:pt idx="47124">
                  <c:v>0.17499999999999999</c:v>
                </c:pt>
                <c:pt idx="47125">
                  <c:v>0.17374517374517301</c:v>
                </c:pt>
                <c:pt idx="47126">
                  <c:v>0.17786561264822101</c:v>
                </c:pt>
                <c:pt idx="47127">
                  <c:v>0.18218623481781299</c:v>
                </c:pt>
                <c:pt idx="47128">
                  <c:v>0.17241379310344801</c:v>
                </c:pt>
                <c:pt idx="47129">
                  <c:v>0.33039647577092501</c:v>
                </c:pt>
                <c:pt idx="47130">
                  <c:v>0.28799999999999998</c:v>
                </c:pt>
                <c:pt idx="47131">
                  <c:v>0.31120331950207403</c:v>
                </c:pt>
                <c:pt idx="47132">
                  <c:v>0.29411764705882298</c:v>
                </c:pt>
                <c:pt idx="47133">
                  <c:v>0.284482758620689</c:v>
                </c:pt>
                <c:pt idx="47134">
                  <c:v>0.266129032258064</c:v>
                </c:pt>
                <c:pt idx="47135">
                  <c:v>0.266129032258064</c:v>
                </c:pt>
                <c:pt idx="47136">
                  <c:v>0.31914893617021201</c:v>
                </c:pt>
                <c:pt idx="47137">
                  <c:v>0.3</c:v>
                </c:pt>
                <c:pt idx="47138">
                  <c:v>0</c:v>
                </c:pt>
                <c:pt idx="47139">
                  <c:v>0</c:v>
                </c:pt>
                <c:pt idx="47140">
                  <c:v>0</c:v>
                </c:pt>
                <c:pt idx="47141">
                  <c:v>0</c:v>
                </c:pt>
                <c:pt idx="47142">
                  <c:v>6.3424947145878097E-3</c:v>
                </c:pt>
                <c:pt idx="47143">
                  <c:v>7.0257611241217799E-3</c:v>
                </c:pt>
                <c:pt idx="47144">
                  <c:v>8.2644628099173192E-3</c:v>
                </c:pt>
                <c:pt idx="47145">
                  <c:v>8.6956521739129898E-3</c:v>
                </c:pt>
                <c:pt idx="47146">
                  <c:v>6.3829787234042507E-2</c:v>
                </c:pt>
                <c:pt idx="47147">
                  <c:v>5.5408970976253302E-2</c:v>
                </c:pt>
                <c:pt idx="47148">
                  <c:v>8.9020771513352807E-3</c:v>
                </c:pt>
                <c:pt idx="47149">
                  <c:v>0</c:v>
                </c:pt>
                <c:pt idx="47150">
                  <c:v>5.26315789473683E-2</c:v>
                </c:pt>
                <c:pt idx="47151">
                  <c:v>4.7619047619047603E-2</c:v>
                </c:pt>
                <c:pt idx="47152">
                  <c:v>5.0359712230215702E-2</c:v>
                </c:pt>
                <c:pt idx="47153">
                  <c:v>0</c:v>
                </c:pt>
                <c:pt idx="47154">
                  <c:v>-3.7220843672456497E-2</c:v>
                </c:pt>
                <c:pt idx="47155">
                  <c:v>0</c:v>
                </c:pt>
                <c:pt idx="47156">
                  <c:v>5.6872037914691802E-2</c:v>
                </c:pt>
                <c:pt idx="47157">
                  <c:v>6.8181818181818094E-2</c:v>
                </c:pt>
                <c:pt idx="47158">
                  <c:v>6.7039106145251298E-2</c:v>
                </c:pt>
                <c:pt idx="47159">
                  <c:v>7.3170731707317097E-2</c:v>
                </c:pt>
                <c:pt idx="47160">
                  <c:v>7.59493670886075E-2</c:v>
                </c:pt>
                <c:pt idx="47161">
                  <c:v>1.9108280254777E-2</c:v>
                </c:pt>
                <c:pt idx="47162">
                  <c:v>8.4745762711864403E-2</c:v>
                </c:pt>
                <c:pt idx="47163">
                  <c:v>9.375E-2</c:v>
                </c:pt>
                <c:pt idx="47164">
                  <c:v>0.1</c:v>
                </c:pt>
                <c:pt idx="47165">
                  <c:v>8.9820359281437001E-2</c:v>
                </c:pt>
                <c:pt idx="47166">
                  <c:v>0.16088328075709701</c:v>
                </c:pt>
                <c:pt idx="47167">
                  <c:v>2.3746701846965701E-2</c:v>
                </c:pt>
                <c:pt idx="47168">
                  <c:v>0.13989637305699401</c:v>
                </c:pt>
                <c:pt idx="47169">
                  <c:v>-2.7522935779816501E-2</c:v>
                </c:pt>
                <c:pt idx="47170">
                  <c:v>-8.3798882681564296E-2</c:v>
                </c:pt>
                <c:pt idx="47171">
                  <c:v>-0.13043478260869501</c:v>
                </c:pt>
                <c:pt idx="47172">
                  <c:v>-4.2654028436019002E-2</c:v>
                </c:pt>
                <c:pt idx="47173">
                  <c:v>-8.1818181818181707E-2</c:v>
                </c:pt>
                <c:pt idx="47174">
                  <c:v>-6.6666666666666596E-2</c:v>
                </c:pt>
                <c:pt idx="47175">
                  <c:v>-9.6774193548386997E-2</c:v>
                </c:pt>
                <c:pt idx="47176">
                  <c:v>-0.10256410256410201</c:v>
                </c:pt>
                <c:pt idx="47177">
                  <c:v>-0.11009174311926601</c:v>
                </c:pt>
                <c:pt idx="47178">
                  <c:v>-8.1712062256809201E-2</c:v>
                </c:pt>
                <c:pt idx="47179">
                  <c:v>-0.116279069767441</c:v>
                </c:pt>
                <c:pt idx="47180">
                  <c:v>-9.8360655737704999E-2</c:v>
                </c:pt>
                <c:pt idx="47181">
                  <c:v>-6.8702290076335798E-2</c:v>
                </c:pt>
                <c:pt idx="47182">
                  <c:v>-8.1081081081081099E-2</c:v>
                </c:pt>
                <c:pt idx="47183">
                  <c:v>-6.1068702290076403E-2</c:v>
                </c:pt>
                <c:pt idx="47184">
                  <c:v>-7.3359073359073407E-2</c:v>
                </c:pt>
                <c:pt idx="47185">
                  <c:v>-7.75193798449611E-2</c:v>
                </c:pt>
                <c:pt idx="47186">
                  <c:v>-8.0645161290322495E-2</c:v>
                </c:pt>
                <c:pt idx="47187">
                  <c:v>-8.8495575221238798E-2</c:v>
                </c:pt>
                <c:pt idx="47188">
                  <c:v>-7.6271186440677902E-2</c:v>
                </c:pt>
                <c:pt idx="47189">
                  <c:v>-7.5630252100840206E-2</c:v>
                </c:pt>
                <c:pt idx="47190">
                  <c:v>-0.114893617021276</c:v>
                </c:pt>
                <c:pt idx="47191">
                  <c:v>-0.135135135135135</c:v>
                </c:pt>
                <c:pt idx="47192">
                  <c:v>-0.105263157894736</c:v>
                </c:pt>
                <c:pt idx="47193">
                  <c:v>-0.113725490196078</c:v>
                </c:pt>
                <c:pt idx="47194">
                  <c:v>-7.6335877862595297E-2</c:v>
                </c:pt>
                <c:pt idx="47195">
                  <c:v>-8.1300813008129996E-2</c:v>
                </c:pt>
                <c:pt idx="47196">
                  <c:v>-0.108333333333333</c:v>
                </c:pt>
                <c:pt idx="47197">
                  <c:v>-0.124463519313304</c:v>
                </c:pt>
                <c:pt idx="47198">
                  <c:v>5.6768558951964997E-2</c:v>
                </c:pt>
                <c:pt idx="47199">
                  <c:v>3.6231884057970898E-2</c:v>
                </c:pt>
                <c:pt idx="47200">
                  <c:v>3.7593984962405999E-2</c:v>
                </c:pt>
                <c:pt idx="47201">
                  <c:v>-3.0534351145038201E-2</c:v>
                </c:pt>
                <c:pt idx="47202">
                  <c:v>-1.16731517509727E-2</c:v>
                </c:pt>
                <c:pt idx="47203">
                  <c:v>3.8022813688212099E-3</c:v>
                </c:pt>
                <c:pt idx="47204">
                  <c:v>2.60223048327137E-2</c:v>
                </c:pt>
                <c:pt idx="47205">
                  <c:v>2.5454545454545299E-2</c:v>
                </c:pt>
                <c:pt idx="47206">
                  <c:v>3.0837004405286299E-2</c:v>
                </c:pt>
                <c:pt idx="47207">
                  <c:v>2.9288702928870199E-2</c:v>
                </c:pt>
                <c:pt idx="47208">
                  <c:v>5.39419087136929E-2</c:v>
                </c:pt>
                <c:pt idx="47209">
                  <c:v>4.1666666666666699E-2</c:v>
                </c:pt>
                <c:pt idx="47210">
                  <c:v>7.9497907949790794E-2</c:v>
                </c:pt>
                <c:pt idx="47211">
                  <c:v>5.4393305439330603E-2</c:v>
                </c:pt>
                <c:pt idx="47212">
                  <c:v>5.5319148936170098E-2</c:v>
                </c:pt>
                <c:pt idx="47213">
                  <c:v>6.3492063492063405E-2</c:v>
                </c:pt>
                <c:pt idx="47214">
                  <c:v>9.6525096525096499E-2</c:v>
                </c:pt>
                <c:pt idx="47215">
                  <c:v>0.134920634920634</c:v>
                </c:pt>
                <c:pt idx="47216">
                  <c:v>0.157446808510638</c:v>
                </c:pt>
                <c:pt idx="47217">
                  <c:v>0.15044247787610601</c:v>
                </c:pt>
                <c:pt idx="47218">
                  <c:v>0.14912280701754299</c:v>
                </c:pt>
                <c:pt idx="47219">
                  <c:v>9.5057034220532299E-2</c:v>
                </c:pt>
                <c:pt idx="47220">
                  <c:v>9.8814229249011898E-2</c:v>
                </c:pt>
                <c:pt idx="47221">
                  <c:v>0.118483412322274</c:v>
                </c:pt>
                <c:pt idx="47222">
                  <c:v>9.5890410958903993E-2</c:v>
                </c:pt>
                <c:pt idx="47223">
                  <c:v>8.6419753086419596E-2</c:v>
                </c:pt>
                <c:pt idx="47224">
                  <c:v>9.2511013215859E-2</c:v>
                </c:pt>
                <c:pt idx="47225">
                  <c:v>0.110132158590308</c:v>
                </c:pt>
                <c:pt idx="47226">
                  <c:v>0.112107623318385</c:v>
                </c:pt>
                <c:pt idx="47227">
                  <c:v>0.15044247787610601</c:v>
                </c:pt>
                <c:pt idx="47228">
                  <c:v>0.155963302752293</c:v>
                </c:pt>
                <c:pt idx="47229">
                  <c:v>0.157446808510638</c:v>
                </c:pt>
                <c:pt idx="47230">
                  <c:v>0.14979757085020201</c:v>
                </c:pt>
                <c:pt idx="47231">
                  <c:v>0.15217391304347799</c:v>
                </c:pt>
                <c:pt idx="47232">
                  <c:v>0.206703910614525</c:v>
                </c:pt>
                <c:pt idx="47233">
                  <c:v>0.32620320855614898</c:v>
                </c:pt>
                <c:pt idx="47234">
                  <c:v>0.33333333333333298</c:v>
                </c:pt>
                <c:pt idx="47235">
                  <c:v>0.28491620111731802</c:v>
                </c:pt>
                <c:pt idx="47236">
                  <c:v>0.36125654450261702</c:v>
                </c:pt>
                <c:pt idx="47237">
                  <c:v>0.486033519553072</c:v>
                </c:pt>
                <c:pt idx="47238">
                  <c:v>0.47126436781609099</c:v>
                </c:pt>
                <c:pt idx="47239">
                  <c:v>1.74418604651163E-2</c:v>
                </c:pt>
                <c:pt idx="47240">
                  <c:v>2.59365994236311E-2</c:v>
                </c:pt>
                <c:pt idx="47241">
                  <c:v>2.7777777777777599E-2</c:v>
                </c:pt>
                <c:pt idx="47242">
                  <c:v>3.2490974729241798E-2</c:v>
                </c:pt>
                <c:pt idx="47243">
                  <c:v>3.4482758620689703E-2</c:v>
                </c:pt>
                <c:pt idx="47244">
                  <c:v>3.8461538461538498E-2</c:v>
                </c:pt>
                <c:pt idx="47245">
                  <c:v>3.94736842105263E-2</c:v>
                </c:pt>
                <c:pt idx="47246">
                  <c:v>4.2944785276073497E-2</c:v>
                </c:pt>
                <c:pt idx="47247">
                  <c:v>2.6086956521739198E-2</c:v>
                </c:pt>
                <c:pt idx="47248">
                  <c:v>2.4999999999999901E-2</c:v>
                </c:pt>
                <c:pt idx="47249">
                  <c:v>2.6666666666666599E-2</c:v>
                </c:pt>
                <c:pt idx="47250">
                  <c:v>2.7397260273972698E-2</c:v>
                </c:pt>
                <c:pt idx="47251">
                  <c:v>2.8985507246376701E-2</c:v>
                </c:pt>
                <c:pt idx="47252">
                  <c:v>2.6905829596412599E-2</c:v>
                </c:pt>
                <c:pt idx="47253">
                  <c:v>2.7272727272727299E-2</c:v>
                </c:pt>
                <c:pt idx="47254">
                  <c:v>3.0150753768844098E-2</c:v>
                </c:pt>
                <c:pt idx="47255">
                  <c:v>9.3525179856115095E-2</c:v>
                </c:pt>
                <c:pt idx="47256">
                  <c:v>8.9655172413793005E-2</c:v>
                </c:pt>
                <c:pt idx="47257">
                  <c:v>2.8985507246376701E-2</c:v>
                </c:pt>
                <c:pt idx="47258">
                  <c:v>2.83018867924529E-2</c:v>
                </c:pt>
                <c:pt idx="47259">
                  <c:v>2.83018867924529E-2</c:v>
                </c:pt>
                <c:pt idx="47260">
                  <c:v>2.87081339712917E-2</c:v>
                </c:pt>
                <c:pt idx="47261">
                  <c:v>3.5502958579881602E-2</c:v>
                </c:pt>
                <c:pt idx="47262">
                  <c:v>4.8913043478260899E-2</c:v>
                </c:pt>
                <c:pt idx="47263">
                  <c:v>4.0609137055837401E-2</c:v>
                </c:pt>
                <c:pt idx="47264">
                  <c:v>4.08163265306122E-2</c:v>
                </c:pt>
                <c:pt idx="47265">
                  <c:v>4.1666666666666699E-2</c:v>
                </c:pt>
                <c:pt idx="47266">
                  <c:v>4.1666666666666699E-2</c:v>
                </c:pt>
                <c:pt idx="47267">
                  <c:v>3.4666666666666603E-2</c:v>
                </c:pt>
                <c:pt idx="47268">
                  <c:v>3.4120734908136399E-2</c:v>
                </c:pt>
                <c:pt idx="47269">
                  <c:v>2.8409090909090801E-2</c:v>
                </c:pt>
                <c:pt idx="47270">
                  <c:v>0.102493074792243</c:v>
                </c:pt>
                <c:pt idx="47271">
                  <c:v>2.5906735751295401E-2</c:v>
                </c:pt>
                <c:pt idx="47272">
                  <c:v>2.6315789473684199E-2</c:v>
                </c:pt>
                <c:pt idx="47273">
                  <c:v>2.6315789473684199E-2</c:v>
                </c:pt>
                <c:pt idx="47274">
                  <c:v>0.12745098039215599</c:v>
                </c:pt>
                <c:pt idx="47275">
                  <c:v>8.4985835694051295E-3</c:v>
                </c:pt>
                <c:pt idx="47276">
                  <c:v>8.4985835694051295E-3</c:v>
                </c:pt>
                <c:pt idx="47277">
                  <c:v>1.00334448160535E-2</c:v>
                </c:pt>
                <c:pt idx="47278">
                  <c:v>3.6020583190394501E-2</c:v>
                </c:pt>
                <c:pt idx="47279">
                  <c:v>4.4776119402984899E-2</c:v>
                </c:pt>
                <c:pt idx="47280">
                  <c:v>4.4776119402984899E-2</c:v>
                </c:pt>
                <c:pt idx="47281">
                  <c:v>3.8961038961038801E-2</c:v>
                </c:pt>
                <c:pt idx="47282">
                  <c:v>-5.3285968028418101E-3</c:v>
                </c:pt>
                <c:pt idx="47283">
                  <c:v>-4.8780487804877997E-3</c:v>
                </c:pt>
                <c:pt idx="47284">
                  <c:v>-4.6948356807512397E-3</c:v>
                </c:pt>
                <c:pt idx="47285">
                  <c:v>4.84652665589657E-3</c:v>
                </c:pt>
                <c:pt idx="47286">
                  <c:v>6.1349693251533301E-3</c:v>
                </c:pt>
                <c:pt idx="47287">
                  <c:v>2.1276595744680701E-2</c:v>
                </c:pt>
                <c:pt idx="47288">
                  <c:v>1.8867924528301799E-2</c:v>
                </c:pt>
                <c:pt idx="47289">
                  <c:v>3.4941763727121398E-2</c:v>
                </c:pt>
                <c:pt idx="47290">
                  <c:v>3.4825870646766101E-2</c:v>
                </c:pt>
                <c:pt idx="47291">
                  <c:v>1.03092783505154E-2</c:v>
                </c:pt>
                <c:pt idx="47292">
                  <c:v>4.9916805324459104E-3</c:v>
                </c:pt>
                <c:pt idx="47293">
                  <c:v>1.7094017094017001E-3</c:v>
                </c:pt>
                <c:pt idx="47294">
                  <c:v>1.7699115044247299E-3</c:v>
                </c:pt>
                <c:pt idx="47295">
                  <c:v>2.0040080160319499E-3</c:v>
                </c:pt>
                <c:pt idx="47296">
                  <c:v>0</c:v>
                </c:pt>
                <c:pt idx="47297">
                  <c:v>0</c:v>
                </c:pt>
                <c:pt idx="47298">
                  <c:v>0</c:v>
                </c:pt>
                <c:pt idx="47299">
                  <c:v>0</c:v>
                </c:pt>
                <c:pt idx="47300">
                  <c:v>0</c:v>
                </c:pt>
                <c:pt idx="47301">
                  <c:v>0</c:v>
                </c:pt>
                <c:pt idx="47302">
                  <c:v>-6.74157303370792E-3</c:v>
                </c:pt>
                <c:pt idx="47303">
                  <c:v>0</c:v>
                </c:pt>
                <c:pt idx="47304">
                  <c:v>6.8337129840547704E-3</c:v>
                </c:pt>
                <c:pt idx="47305">
                  <c:v>6.42398286937906E-3</c:v>
                </c:pt>
                <c:pt idx="47306">
                  <c:v>6.8337129840547704E-3</c:v>
                </c:pt>
                <c:pt idx="47307">
                  <c:v>6.8965517241379396E-3</c:v>
                </c:pt>
                <c:pt idx="47308">
                  <c:v>2.79069767441859E-2</c:v>
                </c:pt>
                <c:pt idx="47309">
                  <c:v>2.67857142857141E-2</c:v>
                </c:pt>
                <c:pt idx="47310">
                  <c:v>2.7149321266968202E-2</c:v>
                </c:pt>
                <c:pt idx="47311">
                  <c:v>3.125E-2</c:v>
                </c:pt>
                <c:pt idx="47312">
                  <c:v>4.7619047619047603E-2</c:v>
                </c:pt>
                <c:pt idx="47313">
                  <c:v>4.8387096774193498E-2</c:v>
                </c:pt>
                <c:pt idx="47314">
                  <c:v>-8.4985835694051295E-3</c:v>
                </c:pt>
                <c:pt idx="47315">
                  <c:v>3.65853658536585E-2</c:v>
                </c:pt>
                <c:pt idx="47316">
                  <c:v>3.3707865168539401E-2</c:v>
                </c:pt>
                <c:pt idx="47317">
                  <c:v>3.5714285714285803E-2</c:v>
                </c:pt>
                <c:pt idx="47318">
                  <c:v>3.6144578313252997E-2</c:v>
                </c:pt>
                <c:pt idx="47319">
                  <c:v>3.5714285714285803E-2</c:v>
                </c:pt>
                <c:pt idx="47320">
                  <c:v>3.5087719298245702E-2</c:v>
                </c:pt>
                <c:pt idx="47321">
                  <c:v>3.7974683544303701E-2</c:v>
                </c:pt>
                <c:pt idx="47322">
                  <c:v>8.1081081081081099E-2</c:v>
                </c:pt>
                <c:pt idx="47323">
                  <c:v>8.4639498432601906E-2</c:v>
                </c:pt>
                <c:pt idx="47324">
                  <c:v>7.6433121019108194E-2</c:v>
                </c:pt>
                <c:pt idx="47325">
                  <c:v>7.49999999999999E-2</c:v>
                </c:pt>
                <c:pt idx="47326">
                  <c:v>2.6865671641790899E-2</c:v>
                </c:pt>
                <c:pt idx="47327">
                  <c:v>7.4792243767312902E-2</c:v>
                </c:pt>
                <c:pt idx="47328">
                  <c:v>6.7796610169491497E-2</c:v>
                </c:pt>
                <c:pt idx="47329">
                  <c:v>6.9364161849710906E-2</c:v>
                </c:pt>
                <c:pt idx="47330">
                  <c:v>6.9767441860465004E-2</c:v>
                </c:pt>
                <c:pt idx="47331">
                  <c:v>9.5652173913043301E-2</c:v>
                </c:pt>
                <c:pt idx="47332">
                  <c:v>7.4534161490683107E-2</c:v>
                </c:pt>
                <c:pt idx="47333">
                  <c:v>7.7844311377245498E-2</c:v>
                </c:pt>
                <c:pt idx="47334">
                  <c:v>9.9150141643059506E-2</c:v>
                </c:pt>
                <c:pt idx="47335">
                  <c:v>0.108571428571428</c:v>
                </c:pt>
                <c:pt idx="47336">
                  <c:v>0.12716763005780299</c:v>
                </c:pt>
                <c:pt idx="47337">
                  <c:v>0.13017751479289899</c:v>
                </c:pt>
                <c:pt idx="47338">
                  <c:v>8.8685015290519795E-2</c:v>
                </c:pt>
                <c:pt idx="47339">
                  <c:v>0.107954545454545</c:v>
                </c:pt>
                <c:pt idx="47340">
                  <c:v>0.109826589595375</c:v>
                </c:pt>
                <c:pt idx="47341">
                  <c:v>0.116959064327485</c:v>
                </c:pt>
                <c:pt idx="47342">
                  <c:v>0.122699386503067</c:v>
                </c:pt>
                <c:pt idx="47343">
                  <c:v>0.12345679012345601</c:v>
                </c:pt>
                <c:pt idx="47344">
                  <c:v>0.126582278481012</c:v>
                </c:pt>
                <c:pt idx="47345">
                  <c:v>0.14984709480122299</c:v>
                </c:pt>
                <c:pt idx="47346">
                  <c:v>0.167173252279635</c:v>
                </c:pt>
                <c:pt idx="47347">
                  <c:v>0.190311418685121</c:v>
                </c:pt>
                <c:pt idx="47348">
                  <c:v>0.174377224199288</c:v>
                </c:pt>
                <c:pt idx="47349">
                  <c:v>0.15960912052117199</c:v>
                </c:pt>
                <c:pt idx="47350">
                  <c:v>0.14838709677419301</c:v>
                </c:pt>
                <c:pt idx="47351">
                  <c:v>0.14285714285714199</c:v>
                </c:pt>
                <c:pt idx="47352">
                  <c:v>0.12195121951219499</c:v>
                </c:pt>
                <c:pt idx="47353">
                  <c:v>0.157556270096463</c:v>
                </c:pt>
                <c:pt idx="47354">
                  <c:v>0.16498316498316501</c:v>
                </c:pt>
                <c:pt idx="47355">
                  <c:v>0.156549520766773</c:v>
                </c:pt>
                <c:pt idx="47356">
                  <c:v>0.15170278637770801</c:v>
                </c:pt>
                <c:pt idx="47357">
                  <c:v>0.15170278637770801</c:v>
                </c:pt>
                <c:pt idx="47358">
                  <c:v>0.21052631578947301</c:v>
                </c:pt>
                <c:pt idx="47359">
                  <c:v>0.259493670886076</c:v>
                </c:pt>
                <c:pt idx="47360">
                  <c:v>0.198813056379822</c:v>
                </c:pt>
                <c:pt idx="47361">
                  <c:v>0.22558922558922501</c:v>
                </c:pt>
                <c:pt idx="47362">
                  <c:v>0.25850340136054401</c:v>
                </c:pt>
                <c:pt idx="47363">
                  <c:v>0.29457364341085202</c:v>
                </c:pt>
                <c:pt idx="47364">
                  <c:v>0.23508771929824501</c:v>
                </c:pt>
                <c:pt idx="47365">
                  <c:v>0.252830188679245</c:v>
                </c:pt>
                <c:pt idx="47366">
                  <c:v>0.24542124542124499</c:v>
                </c:pt>
                <c:pt idx="47367">
                  <c:v>0.2734375</c:v>
                </c:pt>
                <c:pt idx="47368">
                  <c:v>0.28925619834710697</c:v>
                </c:pt>
                <c:pt idx="47369">
                  <c:v>0.2734375</c:v>
                </c:pt>
                <c:pt idx="47370">
                  <c:v>0.22267206477732701</c:v>
                </c:pt>
                <c:pt idx="47371">
                  <c:v>0.25581395348837199</c:v>
                </c:pt>
                <c:pt idx="47372">
                  <c:v>0.238095238095238</c:v>
                </c:pt>
                <c:pt idx="47373">
                  <c:v>0.40163934426229497</c:v>
                </c:pt>
                <c:pt idx="47374">
                  <c:v>0.488584474885844</c:v>
                </c:pt>
                <c:pt idx="47375">
                  <c:v>0.44398340248962598</c:v>
                </c:pt>
                <c:pt idx="47376">
                  <c:v>0.44444444444444398</c:v>
                </c:pt>
                <c:pt idx="47377">
                  <c:v>0.48178137651821801</c:v>
                </c:pt>
                <c:pt idx="47378">
                  <c:v>0.53846153846153799</c:v>
                </c:pt>
                <c:pt idx="47379">
                  <c:v>0.51785714285714202</c:v>
                </c:pt>
                <c:pt idx="47380">
                  <c:v>0.56846473029045597</c:v>
                </c:pt>
                <c:pt idx="47381">
                  <c:v>0.53725490196078396</c:v>
                </c:pt>
                <c:pt idx="47382">
                  <c:v>0.44999999999999901</c:v>
                </c:pt>
                <c:pt idx="47383">
                  <c:v>0.604240282685512</c:v>
                </c:pt>
                <c:pt idx="47384">
                  <c:v>0.62181818181818105</c:v>
                </c:pt>
                <c:pt idx="47385">
                  <c:v>0.67058823529411704</c:v>
                </c:pt>
                <c:pt idx="47386">
                  <c:v>0.71863117870722404</c:v>
                </c:pt>
                <c:pt idx="47387">
                  <c:v>0.855203619909502</c:v>
                </c:pt>
                <c:pt idx="47388">
                  <c:v>0.797468354430379</c:v>
                </c:pt>
                <c:pt idx="47389">
                  <c:v>0.83259911894273098</c:v>
                </c:pt>
                <c:pt idx="47390">
                  <c:v>0.61563517915309396</c:v>
                </c:pt>
                <c:pt idx="47391">
                  <c:v>0.65492957746478797</c:v>
                </c:pt>
                <c:pt idx="47392">
                  <c:v>0.66315789473684195</c:v>
                </c:pt>
                <c:pt idx="47393">
                  <c:v>0.67346938775510201</c:v>
                </c:pt>
                <c:pt idx="47394">
                  <c:v>0.6875</c:v>
                </c:pt>
                <c:pt idx="47395">
                  <c:v>0.6875</c:v>
                </c:pt>
                <c:pt idx="47396">
                  <c:v>0.69387755102040805</c:v>
                </c:pt>
                <c:pt idx="47397">
                  <c:v>0.7</c:v>
                </c:pt>
                <c:pt idx="47398">
                  <c:v>0.70469798657718097</c:v>
                </c:pt>
                <c:pt idx="47399">
                  <c:v>0.69863013698630105</c:v>
                </c:pt>
                <c:pt idx="47400">
                  <c:v>0.69072164948453596</c:v>
                </c:pt>
                <c:pt idx="47401">
                  <c:v>0.68135593220338897</c:v>
                </c:pt>
                <c:pt idx="47402">
                  <c:v>0.69536423841059603</c:v>
                </c:pt>
                <c:pt idx="47403">
                  <c:v>0.71698113207547098</c:v>
                </c:pt>
                <c:pt idx="47404">
                  <c:v>0.69871794871794801</c:v>
                </c:pt>
                <c:pt idx="47405">
                  <c:v>0.67823343848580397</c:v>
                </c:pt>
                <c:pt idx="47406">
                  <c:v>0.71906354515050097</c:v>
                </c:pt>
                <c:pt idx="47407">
                  <c:v>0.73154362416107299</c:v>
                </c:pt>
                <c:pt idx="47408">
                  <c:v>0.72161172161172105</c:v>
                </c:pt>
                <c:pt idx="47409">
                  <c:v>0.72161172161172105</c:v>
                </c:pt>
                <c:pt idx="47410">
                  <c:v>0.70479704797047904</c:v>
                </c:pt>
                <c:pt idx="47411">
                  <c:v>0.69291338582677098</c:v>
                </c:pt>
                <c:pt idx="47412">
                  <c:v>0.59863945578231204</c:v>
                </c:pt>
                <c:pt idx="47413">
                  <c:v>0.670886075949367</c:v>
                </c:pt>
                <c:pt idx="47414">
                  <c:v>0.88612099644128095</c:v>
                </c:pt>
                <c:pt idx="47415">
                  <c:v>0.95555555555555505</c:v>
                </c:pt>
                <c:pt idx="47416">
                  <c:v>-4.2674253200569697E-3</c:v>
                </c:pt>
                <c:pt idx="47417">
                  <c:v>-4.6224961479199803E-3</c:v>
                </c:pt>
                <c:pt idx="47418">
                  <c:v>-5.7803468208093003E-3</c:v>
                </c:pt>
                <c:pt idx="47419">
                  <c:v>-6.74157303370792E-3</c:v>
                </c:pt>
                <c:pt idx="47420">
                  <c:v>-7.1942446043165003E-3</c:v>
                </c:pt>
                <c:pt idx="47421">
                  <c:v>3.3707865168539401E-2</c:v>
                </c:pt>
                <c:pt idx="47422">
                  <c:v>1.78926441351887E-2</c:v>
                </c:pt>
                <c:pt idx="47423">
                  <c:v>1.85567010309277E-2</c:v>
                </c:pt>
                <c:pt idx="47424">
                  <c:v>1.87891440501044E-2</c:v>
                </c:pt>
                <c:pt idx="47425">
                  <c:v>-1.06007067137809E-2</c:v>
                </c:pt>
                <c:pt idx="47426">
                  <c:v>-1.1070110701107E-2</c:v>
                </c:pt>
                <c:pt idx="47427">
                  <c:v>-1.06007067137809E-2</c:v>
                </c:pt>
                <c:pt idx="47428">
                  <c:v>-1.1070110701107E-2</c:v>
                </c:pt>
                <c:pt idx="47429">
                  <c:v>-1.06007067137809E-2</c:v>
                </c:pt>
                <c:pt idx="47430">
                  <c:v>0</c:v>
                </c:pt>
                <c:pt idx="47431">
                  <c:v>-2.4469820554649101E-2</c:v>
                </c:pt>
                <c:pt idx="47432">
                  <c:v>2.0270270270270101E-2</c:v>
                </c:pt>
                <c:pt idx="47433">
                  <c:v>2.40963855421687E-2</c:v>
                </c:pt>
                <c:pt idx="47434">
                  <c:v>-2.7422303473491699E-2</c:v>
                </c:pt>
                <c:pt idx="47435">
                  <c:v>-2.95857988165679E-2</c:v>
                </c:pt>
                <c:pt idx="47436">
                  <c:v>-4.5627376425855397E-2</c:v>
                </c:pt>
                <c:pt idx="47437">
                  <c:v>-5.6872037914691802E-2</c:v>
                </c:pt>
                <c:pt idx="47438">
                  <c:v>-5.8252427184465903E-2</c:v>
                </c:pt>
                <c:pt idx="47439">
                  <c:v>-6.6964285714285796E-2</c:v>
                </c:pt>
                <c:pt idx="47440">
                  <c:v>-7.8125E-2</c:v>
                </c:pt>
                <c:pt idx="47441">
                  <c:v>-2.3376623376623201E-2</c:v>
                </c:pt>
                <c:pt idx="47442">
                  <c:v>-2.3872679045092899E-2</c:v>
                </c:pt>
                <c:pt idx="47443">
                  <c:v>-3.2028469750889597E-2</c:v>
                </c:pt>
                <c:pt idx="47444">
                  <c:v>-5.4945054945054903E-2</c:v>
                </c:pt>
                <c:pt idx="47445">
                  <c:v>-3.0927835051546199E-2</c:v>
                </c:pt>
                <c:pt idx="47446">
                  <c:v>-3.1578947368421102E-2</c:v>
                </c:pt>
                <c:pt idx="47447">
                  <c:v>-3.03030303030302E-2</c:v>
                </c:pt>
                <c:pt idx="47448">
                  <c:v>-4.2553191489361701E-2</c:v>
                </c:pt>
                <c:pt idx="47449">
                  <c:v>-4.08163265306122E-2</c:v>
                </c:pt>
                <c:pt idx="47450">
                  <c:v>-4.2857142857142899E-2</c:v>
                </c:pt>
                <c:pt idx="47451">
                  <c:v>-3.8461538461538498E-2</c:v>
                </c:pt>
                <c:pt idx="47452">
                  <c:v>9.7087378640776604E-3</c:v>
                </c:pt>
                <c:pt idx="47453">
                  <c:v>0.10204081632653</c:v>
                </c:pt>
                <c:pt idx="47454">
                  <c:v>0.1</c:v>
                </c:pt>
                <c:pt idx="47455">
                  <c:v>0.10126582278481</c:v>
                </c:pt>
                <c:pt idx="47456">
                  <c:v>0.10958904109589</c:v>
                </c:pt>
                <c:pt idx="47457">
                  <c:v>0.11267605633802801</c:v>
                </c:pt>
                <c:pt idx="47458">
                  <c:v>-4.1800643086816698E-2</c:v>
                </c:pt>
                <c:pt idx="47459">
                  <c:v>0.153374233128834</c:v>
                </c:pt>
                <c:pt idx="47460">
                  <c:v>0.15625</c:v>
                </c:pt>
                <c:pt idx="47461">
                  <c:v>0.203252032520325</c:v>
                </c:pt>
                <c:pt idx="47462">
                  <c:v>-4.72727272727273E-2</c:v>
                </c:pt>
                <c:pt idx="47463">
                  <c:v>2.6143790849673099E-2</c:v>
                </c:pt>
                <c:pt idx="47464">
                  <c:v>3.03030303030302E-2</c:v>
                </c:pt>
                <c:pt idx="47465">
                  <c:v>6.4150943396226401E-2</c:v>
                </c:pt>
                <c:pt idx="47466">
                  <c:v>6.3197026022304897E-2</c:v>
                </c:pt>
                <c:pt idx="47467">
                  <c:v>7.5757575757575593E-2</c:v>
                </c:pt>
                <c:pt idx="47468">
                  <c:v>7.3529411764705802E-2</c:v>
                </c:pt>
                <c:pt idx="47469">
                  <c:v>7.4626865671641701E-2</c:v>
                </c:pt>
                <c:pt idx="47470">
                  <c:v>7.5757575757575593E-2</c:v>
                </c:pt>
                <c:pt idx="47471">
                  <c:v>6.4638783269961905E-2</c:v>
                </c:pt>
                <c:pt idx="47472">
                  <c:v>5.7915057915058001E-2</c:v>
                </c:pt>
                <c:pt idx="47473">
                  <c:v>6.0728744939271197E-2</c:v>
                </c:pt>
                <c:pt idx="47474">
                  <c:v>0</c:v>
                </c:pt>
                <c:pt idx="47475">
                  <c:v>4.6808510638297801E-2</c:v>
                </c:pt>
                <c:pt idx="47476">
                  <c:v>4.6413502109704699E-2</c:v>
                </c:pt>
                <c:pt idx="47477">
                  <c:v>4.6413502109704699E-2</c:v>
                </c:pt>
                <c:pt idx="47478">
                  <c:v>6.8273092369477803E-2</c:v>
                </c:pt>
                <c:pt idx="47479">
                  <c:v>6.7729083665338502E-2</c:v>
                </c:pt>
                <c:pt idx="47480">
                  <c:v>0.13076923076923</c:v>
                </c:pt>
                <c:pt idx="47481">
                  <c:v>0.14624505928853701</c:v>
                </c:pt>
                <c:pt idx="47482">
                  <c:v>5.7268722466960298E-2</c:v>
                </c:pt>
                <c:pt idx="47483">
                  <c:v>0.158730158730158</c:v>
                </c:pt>
                <c:pt idx="47484">
                  <c:v>0.13008130081300801</c:v>
                </c:pt>
                <c:pt idx="47485">
                  <c:v>0.125</c:v>
                </c:pt>
                <c:pt idx="47486">
                  <c:v>0.112033195020746</c:v>
                </c:pt>
                <c:pt idx="47487">
                  <c:v>0.12442396313364</c:v>
                </c:pt>
                <c:pt idx="47488">
                  <c:v>0.114285714285714</c:v>
                </c:pt>
                <c:pt idx="47489">
                  <c:v>0.12621359223300899</c:v>
                </c:pt>
                <c:pt idx="47490">
                  <c:v>0.196172248803827</c:v>
                </c:pt>
                <c:pt idx="47491">
                  <c:v>0.25321888412017102</c:v>
                </c:pt>
                <c:pt idx="47492">
                  <c:v>0.17948717948717899</c:v>
                </c:pt>
                <c:pt idx="47493">
                  <c:v>0.19090909090909</c:v>
                </c:pt>
                <c:pt idx="47494">
                  <c:v>0.17948717948717899</c:v>
                </c:pt>
                <c:pt idx="47495">
                  <c:v>0.17499999999999999</c:v>
                </c:pt>
                <c:pt idx="47496">
                  <c:v>0.242798353909464</c:v>
                </c:pt>
                <c:pt idx="47497">
                  <c:v>0.27192982456140302</c:v>
                </c:pt>
                <c:pt idx="47498">
                  <c:v>0.22167487684729001</c:v>
                </c:pt>
                <c:pt idx="47499">
                  <c:v>0.24064171122994599</c:v>
                </c:pt>
                <c:pt idx="47500">
                  <c:v>0.22270742358078599</c:v>
                </c:pt>
                <c:pt idx="47501">
                  <c:v>0.256410256410256</c:v>
                </c:pt>
                <c:pt idx="47502">
                  <c:v>0.3</c:v>
                </c:pt>
                <c:pt idx="47503">
                  <c:v>0.36945812807881701</c:v>
                </c:pt>
                <c:pt idx="47504">
                  <c:v>0.38071065989847702</c:v>
                </c:pt>
                <c:pt idx="47505">
                  <c:v>0.54545454545454497</c:v>
                </c:pt>
                <c:pt idx="47506">
                  <c:v>0.74619289340101502</c:v>
                </c:pt>
                <c:pt idx="47507">
                  <c:v>0.69473684210526299</c:v>
                </c:pt>
                <c:pt idx="47508">
                  <c:v>0.70212765957446799</c:v>
                </c:pt>
                <c:pt idx="47509">
                  <c:v>0.68965517241379304</c:v>
                </c:pt>
                <c:pt idx="47510">
                  <c:v>0.51955307262569805</c:v>
                </c:pt>
                <c:pt idx="47511">
                  <c:v>0.51412429378530999</c:v>
                </c:pt>
                <c:pt idx="47512">
                  <c:v>-8.4985835694051295E-3</c:v>
                </c:pt>
                <c:pt idx="47513">
                  <c:v>-9.2024539877299995E-3</c:v>
                </c:pt>
                <c:pt idx="47514">
                  <c:v>-1.00334448160535E-2</c:v>
                </c:pt>
                <c:pt idx="47515">
                  <c:v>-1.9867549668874201E-2</c:v>
                </c:pt>
                <c:pt idx="47516">
                  <c:v>-1.4827018121910999E-2</c:v>
                </c:pt>
                <c:pt idx="47517">
                  <c:v>-3.5897435897435902E-2</c:v>
                </c:pt>
                <c:pt idx="47518">
                  <c:v>-3.7837837837837798E-2</c:v>
                </c:pt>
                <c:pt idx="47519">
                  <c:v>-3.5413153456998303E-2</c:v>
                </c:pt>
                <c:pt idx="47520">
                  <c:v>-1.9933554817275601E-2</c:v>
                </c:pt>
                <c:pt idx="47521">
                  <c:v>1.5985790408525598E-2</c:v>
                </c:pt>
                <c:pt idx="47522">
                  <c:v>3.2142857142857202E-2</c:v>
                </c:pt>
                <c:pt idx="47523">
                  <c:v>3.2374100719424398E-2</c:v>
                </c:pt>
                <c:pt idx="47524">
                  <c:v>3.1802120141342698E-2</c:v>
                </c:pt>
                <c:pt idx="47525">
                  <c:v>3.7037037037036903E-2</c:v>
                </c:pt>
                <c:pt idx="47526">
                  <c:v>1.78926441351887E-2</c:v>
                </c:pt>
                <c:pt idx="47527">
                  <c:v>-2.2900763358778501E-2</c:v>
                </c:pt>
                <c:pt idx="47528">
                  <c:v>-2.5641025641025501E-2</c:v>
                </c:pt>
                <c:pt idx="47529">
                  <c:v>-6.3291139240506195E-2</c:v>
                </c:pt>
                <c:pt idx="47530">
                  <c:v>-1.84804928131416E-2</c:v>
                </c:pt>
                <c:pt idx="47531">
                  <c:v>-1.8711018711018601E-2</c:v>
                </c:pt>
                <c:pt idx="47532">
                  <c:v>-1.3157894736842E-2</c:v>
                </c:pt>
                <c:pt idx="47533">
                  <c:v>-2.4523160762942801E-2</c:v>
                </c:pt>
                <c:pt idx="47534">
                  <c:v>-2.5352112676056301E-2</c:v>
                </c:pt>
                <c:pt idx="47535">
                  <c:v>-0.04</c:v>
                </c:pt>
                <c:pt idx="47536">
                  <c:v>-3.1884057971014401E-2</c:v>
                </c:pt>
                <c:pt idx="47537">
                  <c:v>-3.4482758620689703E-2</c:v>
                </c:pt>
                <c:pt idx="47538">
                  <c:v>-3.3232628398791597E-2</c:v>
                </c:pt>
                <c:pt idx="47539">
                  <c:v>-2.1390374331550801E-2</c:v>
                </c:pt>
                <c:pt idx="47540">
                  <c:v>-2.5316455696202399E-2</c:v>
                </c:pt>
                <c:pt idx="47541">
                  <c:v>-2.6845637583892499E-2</c:v>
                </c:pt>
                <c:pt idx="47542">
                  <c:v>-2.70270270270269E-2</c:v>
                </c:pt>
                <c:pt idx="47543">
                  <c:v>-2.5641025641025501E-2</c:v>
                </c:pt>
                <c:pt idx="47544">
                  <c:v>-2.5641025641025501E-2</c:v>
                </c:pt>
                <c:pt idx="47545">
                  <c:v>-3.8327526132403998E-2</c:v>
                </c:pt>
                <c:pt idx="47546">
                  <c:v>-3.08123249299718E-2</c:v>
                </c:pt>
                <c:pt idx="47547">
                  <c:v>-3.3434650455927001E-2</c:v>
                </c:pt>
                <c:pt idx="47548">
                  <c:v>-3.2640949554896E-2</c:v>
                </c:pt>
                <c:pt idx="47549">
                  <c:v>-5.9880239520958098E-2</c:v>
                </c:pt>
                <c:pt idx="47550">
                  <c:v>2.1538461538461499E-2</c:v>
                </c:pt>
                <c:pt idx="47551">
                  <c:v>-3.2069970845481001E-2</c:v>
                </c:pt>
                <c:pt idx="47552">
                  <c:v>-3.6789297658862803E-2</c:v>
                </c:pt>
                <c:pt idx="47553">
                  <c:v>-3.7542662116040799E-2</c:v>
                </c:pt>
                <c:pt idx="47554">
                  <c:v>-4.05904059040589E-2</c:v>
                </c:pt>
                <c:pt idx="47555">
                  <c:v>-0.12837837837837801</c:v>
                </c:pt>
                <c:pt idx="47556">
                  <c:v>-3.3846153846153797E-2</c:v>
                </c:pt>
                <c:pt idx="47557">
                  <c:v>-4.15094339622641E-2</c:v>
                </c:pt>
                <c:pt idx="47558">
                  <c:v>-0.108333333333333</c:v>
                </c:pt>
                <c:pt idx="47559">
                  <c:v>-0.118181818181818</c:v>
                </c:pt>
                <c:pt idx="47560">
                  <c:v>7.5697211155378405E-2</c:v>
                </c:pt>
                <c:pt idx="47561">
                  <c:v>7.3929961089494095E-2</c:v>
                </c:pt>
                <c:pt idx="47562">
                  <c:v>7.0631970260222901E-2</c:v>
                </c:pt>
                <c:pt idx="47563">
                  <c:v>8.5972850678732907E-2</c:v>
                </c:pt>
                <c:pt idx="47564">
                  <c:v>1.8181818181818001E-2</c:v>
                </c:pt>
                <c:pt idx="47565">
                  <c:v>1.92307692307691E-2</c:v>
                </c:pt>
                <c:pt idx="47566">
                  <c:v>8.6757990867579904E-2</c:v>
                </c:pt>
                <c:pt idx="47567">
                  <c:v>5.9829059829059797E-2</c:v>
                </c:pt>
                <c:pt idx="47568">
                  <c:v>6.4814814814814797E-2</c:v>
                </c:pt>
                <c:pt idx="47569">
                  <c:v>5.3140096618357502E-2</c:v>
                </c:pt>
                <c:pt idx="47570">
                  <c:v>0.148717948717948</c:v>
                </c:pt>
                <c:pt idx="47571">
                  <c:v>0.148717948717948</c:v>
                </c:pt>
                <c:pt idx="47572">
                  <c:v>0.23913043478260801</c:v>
                </c:pt>
                <c:pt idx="47573">
                  <c:v>0.22916666666666599</c:v>
                </c:pt>
                <c:pt idx="47574">
                  <c:v>0.26315789473684198</c:v>
                </c:pt>
                <c:pt idx="47575">
                  <c:v>0.25773195876288602</c:v>
                </c:pt>
                <c:pt idx="47576">
                  <c:v>0.26368159203980102</c:v>
                </c:pt>
                <c:pt idx="47577">
                  <c:v>0.27748691099476402</c:v>
                </c:pt>
                <c:pt idx="47578">
                  <c:v>0.225806451612903</c:v>
                </c:pt>
                <c:pt idx="47579">
                  <c:v>0.21212121212121199</c:v>
                </c:pt>
                <c:pt idx="47580">
                  <c:v>0.249042145593869</c:v>
                </c:pt>
                <c:pt idx="47581">
                  <c:v>0.244094488188976</c:v>
                </c:pt>
                <c:pt idx="47582">
                  <c:v>0.307359307359307</c:v>
                </c:pt>
                <c:pt idx="47583">
                  <c:v>0.104</c:v>
                </c:pt>
                <c:pt idx="47584">
                  <c:v>0.23448275862068901</c:v>
                </c:pt>
                <c:pt idx="47585">
                  <c:v>0.29310344827586199</c:v>
                </c:pt>
                <c:pt idx="47586">
                  <c:v>0.30357142857142799</c:v>
                </c:pt>
                <c:pt idx="47587">
                  <c:v>0.320754716981132</c:v>
                </c:pt>
                <c:pt idx="47588">
                  <c:v>0.293023255813953</c:v>
                </c:pt>
                <c:pt idx="47589">
                  <c:v>8.4985835694051295E-3</c:v>
                </c:pt>
                <c:pt idx="47590">
                  <c:v>9.2024539877299995E-3</c:v>
                </c:pt>
                <c:pt idx="47591">
                  <c:v>2.0477815699658699E-2</c:v>
                </c:pt>
                <c:pt idx="47592">
                  <c:v>2.3076923076922901E-2</c:v>
                </c:pt>
                <c:pt idx="47593">
                  <c:v>2.40963855421687E-2</c:v>
                </c:pt>
                <c:pt idx="47594">
                  <c:v>4.6312178387650102E-2</c:v>
                </c:pt>
                <c:pt idx="47595">
                  <c:v>4.91803278688525E-2</c:v>
                </c:pt>
                <c:pt idx="47596">
                  <c:v>3.1358885017421498E-2</c:v>
                </c:pt>
                <c:pt idx="47597">
                  <c:v>-5.6285178236397098E-3</c:v>
                </c:pt>
                <c:pt idx="47598">
                  <c:v>-2.2140221402213899E-2</c:v>
                </c:pt>
                <c:pt idx="47599">
                  <c:v>1.8867924528301799E-2</c:v>
                </c:pt>
                <c:pt idx="47600">
                  <c:v>5.2401746724890702E-2</c:v>
                </c:pt>
                <c:pt idx="47601">
                  <c:v>6.77200902934527E-3</c:v>
                </c:pt>
                <c:pt idx="47602">
                  <c:v>0</c:v>
                </c:pt>
                <c:pt idx="47603">
                  <c:v>-3.3419023136246701E-2</c:v>
                </c:pt>
                <c:pt idx="47604">
                  <c:v>-3.9755351681956999E-2</c:v>
                </c:pt>
                <c:pt idx="47605">
                  <c:v>-3.2679738562091602E-2</c:v>
                </c:pt>
                <c:pt idx="47606">
                  <c:v>-3.5714285714285803E-2</c:v>
                </c:pt>
                <c:pt idx="47607">
                  <c:v>-3.5971223021582698E-2</c:v>
                </c:pt>
                <c:pt idx="47608">
                  <c:v>-3.9370078740157403E-2</c:v>
                </c:pt>
                <c:pt idx="47609">
                  <c:v>8.0000000000000002E-3</c:v>
                </c:pt>
                <c:pt idx="47610">
                  <c:v>-1.63934426229508E-2</c:v>
                </c:pt>
                <c:pt idx="47611">
                  <c:v>-1.48148148148148E-2</c:v>
                </c:pt>
                <c:pt idx="47612">
                  <c:v>-1.6806722689075501E-2</c:v>
                </c:pt>
                <c:pt idx="47613">
                  <c:v>-1.6129032258064498E-2</c:v>
                </c:pt>
                <c:pt idx="47614">
                  <c:v>-1.6666666666666601E-2</c:v>
                </c:pt>
                <c:pt idx="47615">
                  <c:v>7.4889867841409594E-2</c:v>
                </c:pt>
                <c:pt idx="47616">
                  <c:v>7.0539419087136901E-2</c:v>
                </c:pt>
                <c:pt idx="47617">
                  <c:v>7.2961373390557804E-2</c:v>
                </c:pt>
                <c:pt idx="47618">
                  <c:v>6.9958847736625501E-2</c:v>
                </c:pt>
                <c:pt idx="47619">
                  <c:v>6.8273092369477803E-2</c:v>
                </c:pt>
                <c:pt idx="47620">
                  <c:v>6.1728395061728399E-2</c:v>
                </c:pt>
                <c:pt idx="47621">
                  <c:v>5.7471264367816098E-2</c:v>
                </c:pt>
                <c:pt idx="47622">
                  <c:v>-1.28755364806867E-2</c:v>
                </c:pt>
                <c:pt idx="47623">
                  <c:v>-1.34529147982063E-2</c:v>
                </c:pt>
                <c:pt idx="47624">
                  <c:v>-1.2987012987012801E-2</c:v>
                </c:pt>
                <c:pt idx="47625">
                  <c:v>-5.4545454545454397E-2</c:v>
                </c:pt>
                <c:pt idx="47626">
                  <c:v>-0.06</c:v>
                </c:pt>
                <c:pt idx="47627">
                  <c:v>-5.8252427184465903E-2</c:v>
                </c:pt>
                <c:pt idx="47628">
                  <c:v>-5.6603773584905599E-2</c:v>
                </c:pt>
                <c:pt idx="47629">
                  <c:v>-5.26315789473683E-2</c:v>
                </c:pt>
                <c:pt idx="47630">
                  <c:v>-5.0847457627118703E-2</c:v>
                </c:pt>
                <c:pt idx="47631">
                  <c:v>-3.9647577092511099E-2</c:v>
                </c:pt>
                <c:pt idx="47632">
                  <c:v>-4.8780487804878002E-2</c:v>
                </c:pt>
                <c:pt idx="47633">
                  <c:v>-3.0100334448160501E-2</c:v>
                </c:pt>
                <c:pt idx="47634">
                  <c:v>-3.2967032967033003E-2</c:v>
                </c:pt>
                <c:pt idx="47635">
                  <c:v>-3.7656903765690398E-2</c:v>
                </c:pt>
                <c:pt idx="47636">
                  <c:v>-3.8626609442059902E-2</c:v>
                </c:pt>
                <c:pt idx="47637">
                  <c:v>-0.104347826086956</c:v>
                </c:pt>
                <c:pt idx="47638">
                  <c:v>-7.2580645161290203E-2</c:v>
                </c:pt>
                <c:pt idx="47639">
                  <c:v>-5.5214723926380202E-2</c:v>
                </c:pt>
                <c:pt idx="47640">
                  <c:v>-7.2289156626505993E-2</c:v>
                </c:pt>
                <c:pt idx="47641">
                  <c:v>6.5830721003134807E-2</c:v>
                </c:pt>
                <c:pt idx="47642">
                  <c:v>9.0634441087613597E-3</c:v>
                </c:pt>
                <c:pt idx="47643">
                  <c:v>2.7863777089783302E-2</c:v>
                </c:pt>
                <c:pt idx="47644">
                  <c:v>-2.7355623100304E-2</c:v>
                </c:pt>
                <c:pt idx="47645">
                  <c:v>0.10819672131147499</c:v>
                </c:pt>
                <c:pt idx="47646">
                  <c:v>0.11111111111111099</c:v>
                </c:pt>
                <c:pt idx="47647">
                  <c:v>0.13740458015267101</c:v>
                </c:pt>
                <c:pt idx="47648">
                  <c:v>0.12547528517110201</c:v>
                </c:pt>
                <c:pt idx="47649">
                  <c:v>0.132530120481927</c:v>
                </c:pt>
                <c:pt idx="47650">
                  <c:v>0.13580246913580199</c:v>
                </c:pt>
                <c:pt idx="47651">
                  <c:v>0.14383561643835599</c:v>
                </c:pt>
                <c:pt idx="47652">
                  <c:v>0.18021201413427501</c:v>
                </c:pt>
                <c:pt idx="47653">
                  <c:v>0.117437722419928</c:v>
                </c:pt>
                <c:pt idx="47654">
                  <c:v>0.105633802816901</c:v>
                </c:pt>
                <c:pt idx="47655">
                  <c:v>9.4076655052264702E-2</c:v>
                </c:pt>
                <c:pt idx="47656">
                  <c:v>8.4985835694051295E-3</c:v>
                </c:pt>
                <c:pt idx="47657">
                  <c:v>8.4985835694051295E-3</c:v>
                </c:pt>
                <c:pt idx="47658">
                  <c:v>1.00334448160535E-2</c:v>
                </c:pt>
                <c:pt idx="47659">
                  <c:v>3.6020583190394501E-2</c:v>
                </c:pt>
                <c:pt idx="47660">
                  <c:v>4.4776119402984899E-2</c:v>
                </c:pt>
                <c:pt idx="47661">
                  <c:v>2.7522935779816501E-2</c:v>
                </c:pt>
                <c:pt idx="47662">
                  <c:v>2.18978102189781E-2</c:v>
                </c:pt>
                <c:pt idx="47663">
                  <c:v>2.18978102189781E-2</c:v>
                </c:pt>
                <c:pt idx="47664">
                  <c:v>1.6333938294010801E-2</c:v>
                </c:pt>
                <c:pt idx="47665">
                  <c:v>2.7522935779816501E-2</c:v>
                </c:pt>
                <c:pt idx="47666">
                  <c:v>3.4615384615384701E-2</c:v>
                </c:pt>
                <c:pt idx="47667">
                  <c:v>1.7013232514177599E-2</c:v>
                </c:pt>
                <c:pt idx="47668">
                  <c:v>1.52801358234295E-2</c:v>
                </c:pt>
                <c:pt idx="47669">
                  <c:v>2.9900332225913699E-2</c:v>
                </c:pt>
                <c:pt idx="47670">
                  <c:v>3.4351145038167899E-2</c:v>
                </c:pt>
                <c:pt idx="47671">
                  <c:v>2.98210735586481E-2</c:v>
                </c:pt>
                <c:pt idx="47672">
                  <c:v>5.0420168067226899E-2</c:v>
                </c:pt>
                <c:pt idx="47673">
                  <c:v>9.3333333333333199E-2</c:v>
                </c:pt>
                <c:pt idx="47674">
                  <c:v>8.8983050847457598E-2</c:v>
                </c:pt>
                <c:pt idx="47675">
                  <c:v>0.100775193798449</c:v>
                </c:pt>
                <c:pt idx="47676">
                  <c:v>0.12020460358056199</c:v>
                </c:pt>
                <c:pt idx="47677">
                  <c:v>7.6923076923076802E-2</c:v>
                </c:pt>
                <c:pt idx="47678">
                  <c:v>5.4892601431980798E-2</c:v>
                </c:pt>
                <c:pt idx="47679">
                  <c:v>2.6004728132387599E-2</c:v>
                </c:pt>
                <c:pt idx="47680">
                  <c:v>1.9138755980861299E-2</c:v>
                </c:pt>
                <c:pt idx="47681">
                  <c:v>1.8957345971563899E-2</c:v>
                </c:pt>
                <c:pt idx="47682">
                  <c:v>1.92307692307691E-2</c:v>
                </c:pt>
                <c:pt idx="47683">
                  <c:v>1.9607843137254801E-2</c:v>
                </c:pt>
                <c:pt idx="47684">
                  <c:v>1.9801980198019799E-2</c:v>
                </c:pt>
                <c:pt idx="47685">
                  <c:v>1.8181818181818001E-2</c:v>
                </c:pt>
                <c:pt idx="47686">
                  <c:v>3.9443155452436103E-2</c:v>
                </c:pt>
                <c:pt idx="47687">
                  <c:v>3.9260969976905299E-2</c:v>
                </c:pt>
                <c:pt idx="47688">
                  <c:v>0.04</c:v>
                </c:pt>
                <c:pt idx="47689">
                  <c:v>3.31753554502369E-2</c:v>
                </c:pt>
                <c:pt idx="47690">
                  <c:v>4.1162227602905499E-2</c:v>
                </c:pt>
                <c:pt idx="47691">
                  <c:v>3.3653846153846201E-2</c:v>
                </c:pt>
                <c:pt idx="47692">
                  <c:v>4.0380047505938099E-2</c:v>
                </c:pt>
                <c:pt idx="47693">
                  <c:v>4.0380047505938099E-2</c:v>
                </c:pt>
                <c:pt idx="47694">
                  <c:v>7.2398190045248806E-2</c:v>
                </c:pt>
                <c:pt idx="47695">
                  <c:v>7.5829383886255805E-2</c:v>
                </c:pt>
                <c:pt idx="47696">
                  <c:v>8.8397790055248601E-2</c:v>
                </c:pt>
                <c:pt idx="47697">
                  <c:v>9.3567251461988299E-2</c:v>
                </c:pt>
                <c:pt idx="47698">
                  <c:v>7.8817733990147604E-2</c:v>
                </c:pt>
                <c:pt idx="47699">
                  <c:v>7.8431372549019496E-2</c:v>
                </c:pt>
                <c:pt idx="47700">
                  <c:v>7.8817733990147604E-2</c:v>
                </c:pt>
                <c:pt idx="47701">
                  <c:v>0.08</c:v>
                </c:pt>
                <c:pt idx="47702">
                  <c:v>0.101234567901234</c:v>
                </c:pt>
                <c:pt idx="47703">
                  <c:v>8.7281795511221894E-2</c:v>
                </c:pt>
                <c:pt idx="47704">
                  <c:v>9.3833780160857902E-2</c:v>
                </c:pt>
                <c:pt idx="47705">
                  <c:v>9.04392764857882E-2</c:v>
                </c:pt>
                <c:pt idx="47706">
                  <c:v>8.9058524173027898E-2</c:v>
                </c:pt>
                <c:pt idx="47707">
                  <c:v>8.04597701149425E-2</c:v>
                </c:pt>
                <c:pt idx="47708">
                  <c:v>7.6252723311546797E-2</c:v>
                </c:pt>
                <c:pt idx="47709">
                  <c:v>8.8607594936708806E-2</c:v>
                </c:pt>
                <c:pt idx="47710">
                  <c:v>3.5714285714285803E-2</c:v>
                </c:pt>
                <c:pt idx="47711">
                  <c:v>3.6842105263157697E-2</c:v>
                </c:pt>
                <c:pt idx="47712">
                  <c:v>3.8251366120218601E-2</c:v>
                </c:pt>
                <c:pt idx="47713">
                  <c:v>0.10379746835443</c:v>
                </c:pt>
                <c:pt idx="47714">
                  <c:v>0.10327455919395399</c:v>
                </c:pt>
                <c:pt idx="47715">
                  <c:v>0.10432569974554699</c:v>
                </c:pt>
                <c:pt idx="47716">
                  <c:v>9.6470588235294003E-2</c:v>
                </c:pt>
                <c:pt idx="47717">
                  <c:v>9.8795180722891507E-2</c:v>
                </c:pt>
                <c:pt idx="47718">
                  <c:v>0.101736972704714</c:v>
                </c:pt>
                <c:pt idx="47719">
                  <c:v>9.4339622641509399E-2</c:v>
                </c:pt>
                <c:pt idx="47720">
                  <c:v>0.105105105105105</c:v>
                </c:pt>
                <c:pt idx="47721">
                  <c:v>0.17507418397626101</c:v>
                </c:pt>
                <c:pt idx="47722">
                  <c:v>0.198830409356725</c:v>
                </c:pt>
                <c:pt idx="47723">
                  <c:v>0.228187919463087</c:v>
                </c:pt>
                <c:pt idx="47724">
                  <c:v>0.21935483870967701</c:v>
                </c:pt>
                <c:pt idx="47725">
                  <c:v>9.2198581560283696E-2</c:v>
                </c:pt>
                <c:pt idx="47726">
                  <c:v>9.4890510948905105E-2</c:v>
                </c:pt>
                <c:pt idx="47727">
                  <c:v>9.4890510948905105E-2</c:v>
                </c:pt>
                <c:pt idx="47728">
                  <c:v>9.5588235294117696E-2</c:v>
                </c:pt>
                <c:pt idx="47729">
                  <c:v>8.1761006289308102E-2</c:v>
                </c:pt>
                <c:pt idx="47730">
                  <c:v>0.125382262996941</c:v>
                </c:pt>
                <c:pt idx="47731">
                  <c:v>0.14385964912280699</c:v>
                </c:pt>
                <c:pt idx="47732">
                  <c:v>0.15471698113207499</c:v>
                </c:pt>
                <c:pt idx="47733">
                  <c:v>0.13712374581939701</c:v>
                </c:pt>
                <c:pt idx="47734">
                  <c:v>0.14186851211072601</c:v>
                </c:pt>
                <c:pt idx="47735">
                  <c:v>3.6065573770491799E-2</c:v>
                </c:pt>
                <c:pt idx="47736">
                  <c:v>4.5751633986928102E-2</c:v>
                </c:pt>
                <c:pt idx="47737">
                  <c:v>0.110266159695817</c:v>
                </c:pt>
                <c:pt idx="47738">
                  <c:v>0.132231404958677</c:v>
                </c:pt>
                <c:pt idx="47739">
                  <c:v>2.0242914979757099E-2</c:v>
                </c:pt>
                <c:pt idx="47740">
                  <c:v>2.7237354085602999E-2</c:v>
                </c:pt>
                <c:pt idx="47741">
                  <c:v>-0.15981735159817301</c:v>
                </c:pt>
                <c:pt idx="47742">
                  <c:v>-0.108359133126934</c:v>
                </c:pt>
                <c:pt idx="47743">
                  <c:v>-0.12635379061371799</c:v>
                </c:pt>
                <c:pt idx="47744">
                  <c:v>-0.125</c:v>
                </c:pt>
                <c:pt idx="47745">
                  <c:v>-0.108108108108108</c:v>
                </c:pt>
                <c:pt idx="47746">
                  <c:v>-6.5359477124182996E-2</c:v>
                </c:pt>
                <c:pt idx="47747">
                  <c:v>-4.3041606886657898E-3</c:v>
                </c:pt>
                <c:pt idx="47748">
                  <c:v>-4.3041606886657898E-3</c:v>
                </c:pt>
                <c:pt idx="47749">
                  <c:v>-4.6656298600311601E-3</c:v>
                </c:pt>
                <c:pt idx="47750">
                  <c:v>-5.0933786078097799E-3</c:v>
                </c:pt>
                <c:pt idx="47751">
                  <c:v>-5.27240773286474E-3</c:v>
                </c:pt>
                <c:pt idx="47752">
                  <c:v>-5.7803468208093003E-3</c:v>
                </c:pt>
                <c:pt idx="47753">
                  <c:v>-1.97628458498024E-2</c:v>
                </c:pt>
                <c:pt idx="47754">
                  <c:v>-3.7773359840954202E-2</c:v>
                </c:pt>
                <c:pt idx="47755">
                  <c:v>-1.33333333333334E-2</c:v>
                </c:pt>
                <c:pt idx="47756">
                  <c:v>3.8759689922480598E-3</c:v>
                </c:pt>
                <c:pt idx="47757">
                  <c:v>9.9403578528827197E-3</c:v>
                </c:pt>
                <c:pt idx="47758">
                  <c:v>-7.4074074074073001E-3</c:v>
                </c:pt>
                <c:pt idx="47759">
                  <c:v>-1.9047619047618499E-3</c:v>
                </c:pt>
                <c:pt idx="47760">
                  <c:v>-1.9723865877712102E-3</c:v>
                </c:pt>
                <c:pt idx="47761">
                  <c:v>-2.1786492374726799E-3</c:v>
                </c:pt>
                <c:pt idx="47762">
                  <c:v>-2.1551724137931001E-2</c:v>
                </c:pt>
                <c:pt idx="47763">
                  <c:v>-1.7369727047146399E-2</c:v>
                </c:pt>
                <c:pt idx="47764">
                  <c:v>4.2674253200569697E-3</c:v>
                </c:pt>
                <c:pt idx="47765">
                  <c:v>4.2674253200569697E-3</c:v>
                </c:pt>
                <c:pt idx="47766">
                  <c:v>5.0083472454089898E-3</c:v>
                </c:pt>
                <c:pt idx="47767">
                  <c:v>1.9607843137254801E-2</c:v>
                </c:pt>
                <c:pt idx="47768">
                  <c:v>5.5658627087198298E-3</c:v>
                </c:pt>
                <c:pt idx="47769">
                  <c:v>5.7142857142857802E-3</c:v>
                </c:pt>
                <c:pt idx="47770">
                  <c:v>6.08519269776874E-3</c:v>
                </c:pt>
                <c:pt idx="47771">
                  <c:v>7.6726342710997601E-3</c:v>
                </c:pt>
                <c:pt idx="47772">
                  <c:v>0</c:v>
                </c:pt>
                <c:pt idx="47773">
                  <c:v>0</c:v>
                </c:pt>
                <c:pt idx="47774">
                  <c:v>-1.24688279301745E-2</c:v>
                </c:pt>
                <c:pt idx="47775">
                  <c:v>-1.2787723785166299E-2</c:v>
                </c:pt>
                <c:pt idx="47776">
                  <c:v>-1.30548302872062E-2</c:v>
                </c:pt>
                <c:pt idx="47777">
                  <c:v>-5.4054054054053502E-3</c:v>
                </c:pt>
                <c:pt idx="47778">
                  <c:v>-1.56739811912225E-2</c:v>
                </c:pt>
                <c:pt idx="47779">
                  <c:v>6.2500000000000801E-3</c:v>
                </c:pt>
                <c:pt idx="47780">
                  <c:v>6.4516129032257102E-3</c:v>
                </c:pt>
                <c:pt idx="47781">
                  <c:v>1.6181229773462699E-2</c:v>
                </c:pt>
                <c:pt idx="47782">
                  <c:v>4.6666666666666599E-2</c:v>
                </c:pt>
                <c:pt idx="47783">
                  <c:v>5.8020477815699599E-2</c:v>
                </c:pt>
                <c:pt idx="47784">
                  <c:v>6.0498220640569297E-2</c:v>
                </c:pt>
                <c:pt idx="47785">
                  <c:v>2.8985507246376701E-2</c:v>
                </c:pt>
                <c:pt idx="47786">
                  <c:v>2.96296296296296E-2</c:v>
                </c:pt>
                <c:pt idx="47787">
                  <c:v>9.92366412213741E-2</c:v>
                </c:pt>
                <c:pt idx="47788">
                  <c:v>8.66666666666666E-2</c:v>
                </c:pt>
                <c:pt idx="47789">
                  <c:v>8.4415584415584499E-2</c:v>
                </c:pt>
                <c:pt idx="47790">
                  <c:v>-3.6101083032491401E-3</c:v>
                </c:pt>
                <c:pt idx="47791">
                  <c:v>6.9930069930070797E-3</c:v>
                </c:pt>
                <c:pt idx="47792">
                  <c:v>7.2992700729928002E-3</c:v>
                </c:pt>
                <c:pt idx="47793">
                  <c:v>7.5187969924812503E-3</c:v>
                </c:pt>
                <c:pt idx="47794">
                  <c:v>-1.6129032258064498E-2</c:v>
                </c:pt>
                <c:pt idx="47795">
                  <c:v>5.6000000000000001E-2</c:v>
                </c:pt>
                <c:pt idx="47796">
                  <c:v>1.9920318725099501E-2</c:v>
                </c:pt>
                <c:pt idx="47797">
                  <c:v>3.3613445378151301E-2</c:v>
                </c:pt>
                <c:pt idx="47798">
                  <c:v>3.2258064516128997E-2</c:v>
                </c:pt>
                <c:pt idx="47799">
                  <c:v>3.6036036036036098E-2</c:v>
                </c:pt>
                <c:pt idx="47800">
                  <c:v>3.1496062992125901E-2</c:v>
                </c:pt>
                <c:pt idx="47801">
                  <c:v>7.9365079365078996E-3</c:v>
                </c:pt>
                <c:pt idx="47802">
                  <c:v>3.03030303030302E-2</c:v>
                </c:pt>
                <c:pt idx="47803">
                  <c:v>3.2000000000000001E-2</c:v>
                </c:pt>
                <c:pt idx="47804">
                  <c:v>-3.5714285714285803E-2</c:v>
                </c:pt>
                <c:pt idx="47805">
                  <c:v>-3.4965034965035002E-2</c:v>
                </c:pt>
                <c:pt idx="47806">
                  <c:v>-5.1792828685258897E-2</c:v>
                </c:pt>
                <c:pt idx="47807">
                  <c:v>-5.7777777777777699E-2</c:v>
                </c:pt>
                <c:pt idx="47808">
                  <c:v>-6.2200956937799E-2</c:v>
                </c:pt>
                <c:pt idx="47809">
                  <c:v>-7.2072072072072002E-2</c:v>
                </c:pt>
                <c:pt idx="47810">
                  <c:v>-9.18367346938775E-2</c:v>
                </c:pt>
                <c:pt idx="47811">
                  <c:v>-9.4736842105263203E-2</c:v>
                </c:pt>
                <c:pt idx="47812">
                  <c:v>-8.9108910891089105E-2</c:v>
                </c:pt>
                <c:pt idx="47813">
                  <c:v>-9.4736842105263203E-2</c:v>
                </c:pt>
                <c:pt idx="47814">
                  <c:v>-7.5376884422110504E-2</c:v>
                </c:pt>
                <c:pt idx="47815">
                  <c:v>-6.4935064935064804E-2</c:v>
                </c:pt>
                <c:pt idx="47816">
                  <c:v>5.6074766355140103E-2</c:v>
                </c:pt>
                <c:pt idx="47817">
                  <c:v>1.3824884792626699E-2</c:v>
                </c:pt>
                <c:pt idx="47818">
                  <c:v>5.4545454545454397E-2</c:v>
                </c:pt>
                <c:pt idx="47819">
                  <c:v>-0.12087912087912001</c:v>
                </c:pt>
                <c:pt idx="47820">
                  <c:v>2.59365994236311E-2</c:v>
                </c:pt>
                <c:pt idx="47821">
                  <c:v>3.0716723549488002E-2</c:v>
                </c:pt>
                <c:pt idx="47822">
                  <c:v>3.125E-2</c:v>
                </c:pt>
                <c:pt idx="47823">
                  <c:v>3.1468531468531402E-2</c:v>
                </c:pt>
                <c:pt idx="47824">
                  <c:v>3.7037037037036903E-2</c:v>
                </c:pt>
                <c:pt idx="47825">
                  <c:v>3.7037037037036903E-2</c:v>
                </c:pt>
                <c:pt idx="47826">
                  <c:v>3.4615384615384701E-2</c:v>
                </c:pt>
                <c:pt idx="47827">
                  <c:v>0.117757009345794</c:v>
                </c:pt>
                <c:pt idx="47828">
                  <c:v>9.2920353982300904E-2</c:v>
                </c:pt>
                <c:pt idx="47829">
                  <c:v>9.5022624434389205E-2</c:v>
                </c:pt>
                <c:pt idx="47830">
                  <c:v>9.0128755364806898E-2</c:v>
                </c:pt>
                <c:pt idx="47831">
                  <c:v>0.218295218295218</c:v>
                </c:pt>
                <c:pt idx="47832">
                  <c:v>8.4985835694051295E-3</c:v>
                </c:pt>
                <c:pt idx="47833">
                  <c:v>9.2024539877299995E-3</c:v>
                </c:pt>
                <c:pt idx="47834">
                  <c:v>1.0344827586206799E-2</c:v>
                </c:pt>
                <c:pt idx="47835">
                  <c:v>-3.4596375617792399E-2</c:v>
                </c:pt>
                <c:pt idx="47836">
                  <c:v>-4.2084168336673201E-2</c:v>
                </c:pt>
                <c:pt idx="47837">
                  <c:v>1.25523012552302E-2</c:v>
                </c:pt>
                <c:pt idx="47838">
                  <c:v>1.3392857142857199E-2</c:v>
                </c:pt>
                <c:pt idx="47839">
                  <c:v>1.19521912350597E-2</c:v>
                </c:pt>
                <c:pt idx="47840">
                  <c:v>1.19521912350597E-2</c:v>
                </c:pt>
                <c:pt idx="47841">
                  <c:v>-2.95857988165679E-2</c:v>
                </c:pt>
                <c:pt idx="47842">
                  <c:v>-3.2967032967033003E-2</c:v>
                </c:pt>
                <c:pt idx="47843">
                  <c:v>-3.1578947368421102E-2</c:v>
                </c:pt>
                <c:pt idx="47844">
                  <c:v>-3.5971223021582698E-2</c:v>
                </c:pt>
                <c:pt idx="47845">
                  <c:v>-8.4677419354838704E-2</c:v>
                </c:pt>
                <c:pt idx="47846">
                  <c:v>-3.1446540880503103E-2</c:v>
                </c:pt>
                <c:pt idx="47847">
                  <c:v>2.2900763358778501E-2</c:v>
                </c:pt>
                <c:pt idx="47848">
                  <c:v>-3.2967032967033003E-2</c:v>
                </c:pt>
                <c:pt idx="47849">
                  <c:v>-6.0948081264108299E-2</c:v>
                </c:pt>
                <c:pt idx="47850">
                  <c:v>-6.6371681415929196E-2</c:v>
                </c:pt>
                <c:pt idx="47851">
                  <c:v>2.0785219399538101E-2</c:v>
                </c:pt>
                <c:pt idx="47852">
                  <c:v>1.97802197802197E-2</c:v>
                </c:pt>
                <c:pt idx="47853">
                  <c:v>2.0224719101123501E-2</c:v>
                </c:pt>
                <c:pt idx="47854">
                  <c:v>2.06896551724138E-2</c:v>
                </c:pt>
                <c:pt idx="47855">
                  <c:v>1.85567010309277E-2</c:v>
                </c:pt>
                <c:pt idx="47856">
                  <c:v>0</c:v>
                </c:pt>
                <c:pt idx="47857">
                  <c:v>-6.25E-2</c:v>
                </c:pt>
                <c:pt idx="47858">
                  <c:v>-6.8493150684931503E-2</c:v>
                </c:pt>
                <c:pt idx="47859">
                  <c:v>-6.3559322033898302E-2</c:v>
                </c:pt>
                <c:pt idx="47860">
                  <c:v>-6.1224489795918401E-2</c:v>
                </c:pt>
                <c:pt idx="47861">
                  <c:v>-7.4626865671641701E-2</c:v>
                </c:pt>
                <c:pt idx="47862">
                  <c:v>-9.87341772151899E-2</c:v>
                </c:pt>
                <c:pt idx="47863">
                  <c:v>-9.3975903614457804E-2</c:v>
                </c:pt>
                <c:pt idx="47864">
                  <c:v>-0.120567375886524</c:v>
                </c:pt>
                <c:pt idx="47865">
                  <c:v>-0.12977099236641201</c:v>
                </c:pt>
                <c:pt idx="47866">
                  <c:v>-0.14210526315789401</c:v>
                </c:pt>
                <c:pt idx="47867">
                  <c:v>-0.14906832298136599</c:v>
                </c:pt>
                <c:pt idx="47868">
                  <c:v>-0.15584415584415501</c:v>
                </c:pt>
                <c:pt idx="47869">
                  <c:v>-9.0410958904109495E-2</c:v>
                </c:pt>
                <c:pt idx="47870">
                  <c:v>-7.82608695652173E-2</c:v>
                </c:pt>
                <c:pt idx="47871">
                  <c:v>-8.5173501577286898E-2</c:v>
                </c:pt>
                <c:pt idx="47872">
                  <c:v>-8.7378640776698893E-2</c:v>
                </c:pt>
                <c:pt idx="47873">
                  <c:v>-5.8441558441558503E-2</c:v>
                </c:pt>
                <c:pt idx="47874">
                  <c:v>-5.8064516129032198E-2</c:v>
                </c:pt>
                <c:pt idx="47875">
                  <c:v>-5.6249999999999897E-2</c:v>
                </c:pt>
                <c:pt idx="47876">
                  <c:v>-6.0402684563758399E-2</c:v>
                </c:pt>
                <c:pt idx="47877">
                  <c:v>-4.91803278688525E-2</c:v>
                </c:pt>
                <c:pt idx="47878">
                  <c:v>-7.3619631901840496E-2</c:v>
                </c:pt>
                <c:pt idx="47879">
                  <c:v>-0.119266055045871</c:v>
                </c:pt>
                <c:pt idx="47880">
                  <c:v>-0.12727272727272701</c:v>
                </c:pt>
                <c:pt idx="47881">
                  <c:v>-0.11464968152866201</c:v>
                </c:pt>
                <c:pt idx="47882">
                  <c:v>-0.12380952380952299</c:v>
                </c:pt>
                <c:pt idx="47883">
                  <c:v>-0.100775193798449</c:v>
                </c:pt>
                <c:pt idx="47884">
                  <c:v>-0.114369501466275</c:v>
                </c:pt>
                <c:pt idx="47885">
                  <c:v>-0.121495327102803</c:v>
                </c:pt>
                <c:pt idx="47886">
                  <c:v>-0.146341463414634</c:v>
                </c:pt>
                <c:pt idx="47887">
                  <c:v>-0.13772455089820301</c:v>
                </c:pt>
                <c:pt idx="47888">
                  <c:v>-0.14906832298136599</c:v>
                </c:pt>
                <c:pt idx="47889">
                  <c:v>-0.13931888544891599</c:v>
                </c:pt>
                <c:pt idx="47890">
                  <c:v>-0.13931888544891599</c:v>
                </c:pt>
                <c:pt idx="47891">
                  <c:v>-0.11464968152866201</c:v>
                </c:pt>
                <c:pt idx="47892">
                  <c:v>-4.4776119402984899E-2</c:v>
                </c:pt>
                <c:pt idx="47893">
                  <c:v>8.7976539589442702E-3</c:v>
                </c:pt>
                <c:pt idx="47894">
                  <c:v>-4.17827298050139E-2</c:v>
                </c:pt>
                <c:pt idx="47895">
                  <c:v>-2.47933884297519E-2</c:v>
                </c:pt>
                <c:pt idx="47896">
                  <c:v>-5.3571428571428603E-2</c:v>
                </c:pt>
                <c:pt idx="47897">
                  <c:v>-4.5592705167173099E-2</c:v>
                </c:pt>
                <c:pt idx="47898">
                  <c:v>-1.7751479289940902E-2</c:v>
                </c:pt>
                <c:pt idx="47899">
                  <c:v>2.8391167192429002E-2</c:v>
                </c:pt>
                <c:pt idx="47900">
                  <c:v>3.2490974729241798E-2</c:v>
                </c:pt>
                <c:pt idx="47901">
                  <c:v>3.3962264150943298E-2</c:v>
                </c:pt>
                <c:pt idx="47902">
                  <c:v>-0.14438502673796699</c:v>
                </c:pt>
                <c:pt idx="47903">
                  <c:v>-0.19788918205804701</c:v>
                </c:pt>
                <c:pt idx="47904">
                  <c:v>-0.214899713467048</c:v>
                </c:pt>
                <c:pt idx="47905">
                  <c:v>-0.15531335149863701</c:v>
                </c:pt>
                <c:pt idx="47906">
                  <c:v>-0.156164383561643</c:v>
                </c:pt>
                <c:pt idx="47907">
                  <c:v>-0.16913946587536999</c:v>
                </c:pt>
                <c:pt idx="47908">
                  <c:v>-0.18811881188118801</c:v>
                </c:pt>
                <c:pt idx="47909">
                  <c:v>-0.19860627177700299</c:v>
                </c:pt>
                <c:pt idx="47910">
                  <c:v>-0.20577617328519801</c:v>
                </c:pt>
                <c:pt idx="47911">
                  <c:v>-4.8780487804878002E-2</c:v>
                </c:pt>
                <c:pt idx="47912">
                  <c:v>-6.1224489795918401E-2</c:v>
                </c:pt>
                <c:pt idx="47913">
                  <c:v>-5.8823529411764698E-2</c:v>
                </c:pt>
                <c:pt idx="47914">
                  <c:v>-7.6923076923076802E-2</c:v>
                </c:pt>
                <c:pt idx="47915">
                  <c:v>-8.5501858736059394E-2</c:v>
                </c:pt>
                <c:pt idx="47916">
                  <c:v>-8.9494163424124404E-2</c:v>
                </c:pt>
                <c:pt idx="47917">
                  <c:v>-0.105691056910569</c:v>
                </c:pt>
                <c:pt idx="47918">
                  <c:v>-0.105691056910569</c:v>
                </c:pt>
                <c:pt idx="47919">
                  <c:v>-8.4745762711864403E-2</c:v>
                </c:pt>
                <c:pt idx="47920">
                  <c:v>-8.8495575221238798E-2</c:v>
                </c:pt>
                <c:pt idx="47921">
                  <c:v>-7.7625570776255606E-2</c:v>
                </c:pt>
                <c:pt idx="47922">
                  <c:v>-7.8341013824884703E-2</c:v>
                </c:pt>
                <c:pt idx="47923">
                  <c:v>-8.9285714285714093E-2</c:v>
                </c:pt>
                <c:pt idx="47924">
                  <c:v>0</c:v>
                </c:pt>
                <c:pt idx="47925">
                  <c:v>1.29124820659971E-2</c:v>
                </c:pt>
                <c:pt idx="47926">
                  <c:v>1.4399999999999901E-2</c:v>
                </c:pt>
                <c:pt idx="47927">
                  <c:v>1.60427807486631E-2</c:v>
                </c:pt>
                <c:pt idx="47928">
                  <c:v>1.5929203539823002E-2</c:v>
                </c:pt>
                <c:pt idx="47929">
                  <c:v>1.5929203539823002E-2</c:v>
                </c:pt>
                <c:pt idx="47930">
                  <c:v>-1.0638297872340399E-2</c:v>
                </c:pt>
                <c:pt idx="47931">
                  <c:v>1.5985790408525598E-2</c:v>
                </c:pt>
                <c:pt idx="47932">
                  <c:v>1.85567010309277E-2</c:v>
                </c:pt>
                <c:pt idx="47933">
                  <c:v>0</c:v>
                </c:pt>
                <c:pt idx="47934">
                  <c:v>0</c:v>
                </c:pt>
                <c:pt idx="47935">
                  <c:v>0</c:v>
                </c:pt>
                <c:pt idx="47936">
                  <c:v>0</c:v>
                </c:pt>
                <c:pt idx="47937">
                  <c:v>0</c:v>
                </c:pt>
                <c:pt idx="47938">
                  <c:v>3.6674816625916699E-2</c:v>
                </c:pt>
                <c:pt idx="47939">
                  <c:v>3.7037037037036903E-2</c:v>
                </c:pt>
                <c:pt idx="47940">
                  <c:v>0</c:v>
                </c:pt>
                <c:pt idx="47941">
                  <c:v>0</c:v>
                </c:pt>
                <c:pt idx="47942">
                  <c:v>0</c:v>
                </c:pt>
                <c:pt idx="47943">
                  <c:v>0</c:v>
                </c:pt>
                <c:pt idx="47944">
                  <c:v>3.1055900621117901E-2</c:v>
                </c:pt>
                <c:pt idx="47945">
                  <c:v>3.0060120240480801E-2</c:v>
                </c:pt>
                <c:pt idx="47946">
                  <c:v>3.1315240083507202E-2</c:v>
                </c:pt>
                <c:pt idx="47947">
                  <c:v>3.3707865168539401E-2</c:v>
                </c:pt>
                <c:pt idx="47948">
                  <c:v>9.375E-2</c:v>
                </c:pt>
                <c:pt idx="47949">
                  <c:v>0.11042944785276</c:v>
                </c:pt>
                <c:pt idx="47950">
                  <c:v>9.6774193548386997E-2</c:v>
                </c:pt>
                <c:pt idx="47951">
                  <c:v>8.9430894308942993E-2</c:v>
                </c:pt>
                <c:pt idx="47952">
                  <c:v>-7.0754716981132004E-2</c:v>
                </c:pt>
                <c:pt idx="47953">
                  <c:v>3.4965034965035002E-2</c:v>
                </c:pt>
                <c:pt idx="47954">
                  <c:v>1.3953488372093001E-2</c:v>
                </c:pt>
                <c:pt idx="47955">
                  <c:v>-2.25563909774435E-2</c:v>
                </c:pt>
                <c:pt idx="47956">
                  <c:v>-0.133333333333333</c:v>
                </c:pt>
                <c:pt idx="47957">
                  <c:v>-3.0800821355236201E-2</c:v>
                </c:pt>
                <c:pt idx="47958">
                  <c:v>-3.5128805620608897E-2</c:v>
                </c:pt>
                <c:pt idx="47959">
                  <c:v>-3.8363171355498799E-2</c:v>
                </c:pt>
                <c:pt idx="47960">
                  <c:v>-4.1095890410958798E-2</c:v>
                </c:pt>
                <c:pt idx="47961">
                  <c:v>-4.98338870431893E-2</c:v>
                </c:pt>
                <c:pt idx="47962">
                  <c:v>-7.8947368421052599E-2</c:v>
                </c:pt>
                <c:pt idx="47963">
                  <c:v>-2.1126760563380202E-2</c:v>
                </c:pt>
                <c:pt idx="47964">
                  <c:v>-1.8181818181818001E-2</c:v>
                </c:pt>
                <c:pt idx="47965">
                  <c:v>-1.8749999999999999E-2</c:v>
                </c:pt>
                <c:pt idx="47966">
                  <c:v>-1.67597765363127E-2</c:v>
                </c:pt>
                <c:pt idx="47967">
                  <c:v>-7.9155672823219003E-3</c:v>
                </c:pt>
                <c:pt idx="47968">
                  <c:v>-5.4545454545454397E-2</c:v>
                </c:pt>
                <c:pt idx="47969">
                  <c:v>-0.10455764075067001</c:v>
                </c:pt>
                <c:pt idx="47970">
                  <c:v>-0.110481586402266</c:v>
                </c:pt>
                <c:pt idx="47971">
                  <c:v>-0.12068965517241299</c:v>
                </c:pt>
                <c:pt idx="47972">
                  <c:v>8.4985835694051295E-3</c:v>
                </c:pt>
                <c:pt idx="47973">
                  <c:v>9.2024539877299995E-3</c:v>
                </c:pt>
                <c:pt idx="47974">
                  <c:v>1.00334448160535E-2</c:v>
                </c:pt>
                <c:pt idx="47975">
                  <c:v>2.9508196721311501E-2</c:v>
                </c:pt>
                <c:pt idx="47976">
                  <c:v>2.4469820554649101E-2</c:v>
                </c:pt>
                <c:pt idx="47977">
                  <c:v>3.5897435897435902E-2</c:v>
                </c:pt>
                <c:pt idx="47978">
                  <c:v>3.7837837837837798E-2</c:v>
                </c:pt>
                <c:pt idx="47979">
                  <c:v>3.8112522686025399E-2</c:v>
                </c:pt>
                <c:pt idx="47980">
                  <c:v>3.7837837837837798E-2</c:v>
                </c:pt>
                <c:pt idx="47981">
                  <c:v>3.7974683544303701E-2</c:v>
                </c:pt>
                <c:pt idx="47982">
                  <c:v>1.5985790408525598E-2</c:v>
                </c:pt>
                <c:pt idx="47983">
                  <c:v>1.38674884437597E-2</c:v>
                </c:pt>
                <c:pt idx="47984">
                  <c:v>1.5929203539823002E-2</c:v>
                </c:pt>
                <c:pt idx="47985">
                  <c:v>1.60427807486631E-2</c:v>
                </c:pt>
                <c:pt idx="47986">
                  <c:v>1.6157989228007201E-2</c:v>
                </c:pt>
                <c:pt idx="47987">
                  <c:v>1.6274864376130099E-2</c:v>
                </c:pt>
                <c:pt idx="47988">
                  <c:v>1.6100178890876501E-2</c:v>
                </c:pt>
                <c:pt idx="47989">
                  <c:v>1.6157989228007201E-2</c:v>
                </c:pt>
                <c:pt idx="47990">
                  <c:v>1.3035381750465499E-2</c:v>
                </c:pt>
                <c:pt idx="47991">
                  <c:v>2.2530329289428101E-2</c:v>
                </c:pt>
                <c:pt idx="47992">
                  <c:v>3.3868092691622102E-2</c:v>
                </c:pt>
                <c:pt idx="47993">
                  <c:v>3.5916824196597197E-2</c:v>
                </c:pt>
                <c:pt idx="47994">
                  <c:v>2.3423423423423399E-2</c:v>
                </c:pt>
                <c:pt idx="47995">
                  <c:v>-1.6806722689075501E-2</c:v>
                </c:pt>
                <c:pt idx="47996">
                  <c:v>-1.7777777777777601E-2</c:v>
                </c:pt>
                <c:pt idx="47997">
                  <c:v>-2.4719101123595402E-2</c:v>
                </c:pt>
                <c:pt idx="47998">
                  <c:v>-2.0881670533642701E-2</c:v>
                </c:pt>
                <c:pt idx="47999">
                  <c:v>-6.77200902934527E-3</c:v>
                </c:pt>
                <c:pt idx="48000">
                  <c:v>-7.1599045346062403E-3</c:v>
                </c:pt>
                <c:pt idx="48001">
                  <c:v>-7.1599045346062403E-3</c:v>
                </c:pt>
                <c:pt idx="48002">
                  <c:v>-5.4878048780487798E-2</c:v>
                </c:pt>
                <c:pt idx="48003">
                  <c:v>-5.1428571428571303E-2</c:v>
                </c:pt>
                <c:pt idx="48004">
                  <c:v>3.1914893617021198E-2</c:v>
                </c:pt>
                <c:pt idx="48005">
                  <c:v>7.1240105540897103E-2</c:v>
                </c:pt>
                <c:pt idx="48006">
                  <c:v>7.1999999999999995E-2</c:v>
                </c:pt>
                <c:pt idx="48007">
                  <c:v>7.6923076923076802E-2</c:v>
                </c:pt>
                <c:pt idx="48008">
                  <c:v>5.1724137931034399E-2</c:v>
                </c:pt>
                <c:pt idx="48009">
                  <c:v>8.8235294117646898E-2</c:v>
                </c:pt>
                <c:pt idx="48010">
                  <c:v>9.4339622641509399E-2</c:v>
                </c:pt>
                <c:pt idx="48011">
                  <c:v>0.161073825503355</c:v>
                </c:pt>
                <c:pt idx="48012">
                  <c:v>0.159999999999999</c:v>
                </c:pt>
                <c:pt idx="48013">
                  <c:v>0.242718446601941</c:v>
                </c:pt>
                <c:pt idx="48014">
                  <c:v>0.25714285714285701</c:v>
                </c:pt>
                <c:pt idx="48015">
                  <c:v>0.375</c:v>
                </c:pt>
                <c:pt idx="48016">
                  <c:v>0.32484076433121001</c:v>
                </c:pt>
                <c:pt idx="48017">
                  <c:v>0.337662337662337</c:v>
                </c:pt>
                <c:pt idx="48018">
                  <c:v>0.33762057877813501</c:v>
                </c:pt>
                <c:pt idx="48019">
                  <c:v>0.27450980392156799</c:v>
                </c:pt>
                <c:pt idx="48020">
                  <c:v>0.26910299003322202</c:v>
                </c:pt>
                <c:pt idx="48021">
                  <c:v>0.27392739273927402</c:v>
                </c:pt>
                <c:pt idx="48022">
                  <c:v>0.27392739273927402</c:v>
                </c:pt>
                <c:pt idx="48023">
                  <c:v>0.28289473684210498</c:v>
                </c:pt>
                <c:pt idx="48024">
                  <c:v>0.28052805280527998</c:v>
                </c:pt>
                <c:pt idx="48025">
                  <c:v>0.31598513011152402</c:v>
                </c:pt>
                <c:pt idx="48026">
                  <c:v>0.29824561403508698</c:v>
                </c:pt>
                <c:pt idx="48027">
                  <c:v>0.29824561403508698</c:v>
                </c:pt>
                <c:pt idx="48028">
                  <c:v>0.27574750830564698</c:v>
                </c:pt>
                <c:pt idx="48029">
                  <c:v>0.29054054054054002</c:v>
                </c:pt>
                <c:pt idx="48030">
                  <c:v>0.31230283911671902</c:v>
                </c:pt>
                <c:pt idx="48031">
                  <c:v>0.32247557003257299</c:v>
                </c:pt>
                <c:pt idx="48032">
                  <c:v>0.38513513513513498</c:v>
                </c:pt>
                <c:pt idx="48033">
                  <c:v>0.42268041237113402</c:v>
                </c:pt>
                <c:pt idx="48034">
                  <c:v>0.41137123745819298</c:v>
                </c:pt>
                <c:pt idx="48035">
                  <c:v>0.46511627906976699</c:v>
                </c:pt>
                <c:pt idx="48036">
                  <c:v>0.46153846153846101</c:v>
                </c:pt>
                <c:pt idx="48037">
                  <c:v>0.44776119402984998</c:v>
                </c:pt>
                <c:pt idx="48038">
                  <c:v>0.42253521126760502</c:v>
                </c:pt>
                <c:pt idx="48039">
                  <c:v>0.42238267148014402</c:v>
                </c:pt>
                <c:pt idx="48040">
                  <c:v>0.41414141414141398</c:v>
                </c:pt>
                <c:pt idx="48041">
                  <c:v>0.43421052631578899</c:v>
                </c:pt>
                <c:pt idx="48042">
                  <c:v>0.47826086956521702</c:v>
                </c:pt>
                <c:pt idx="48043">
                  <c:v>0.469879518072289</c:v>
                </c:pt>
                <c:pt idx="48044">
                  <c:v>0.48547717842323601</c:v>
                </c:pt>
                <c:pt idx="48045">
                  <c:v>0.52066115702479299</c:v>
                </c:pt>
                <c:pt idx="48046">
                  <c:v>0.53389830508474501</c:v>
                </c:pt>
                <c:pt idx="48047">
                  <c:v>0.569620253164556</c:v>
                </c:pt>
                <c:pt idx="48048">
                  <c:v>0.58158995815899495</c:v>
                </c:pt>
                <c:pt idx="48049">
                  <c:v>0.63773584905660297</c:v>
                </c:pt>
                <c:pt idx="48050">
                  <c:v>0.62845849802371501</c:v>
                </c:pt>
                <c:pt idx="48051">
                  <c:v>0.5859375</c:v>
                </c:pt>
                <c:pt idx="48052">
                  <c:v>0.52529182879377401</c:v>
                </c:pt>
                <c:pt idx="48053">
                  <c:v>0.53333333333333299</c:v>
                </c:pt>
                <c:pt idx="48054">
                  <c:v>0.524163568773234</c:v>
                </c:pt>
                <c:pt idx="48055">
                  <c:v>0.547445255474452</c:v>
                </c:pt>
                <c:pt idx="48056">
                  <c:v>0.65538461538461501</c:v>
                </c:pt>
                <c:pt idx="48057">
                  <c:v>0.76331360946745497</c:v>
                </c:pt>
                <c:pt idx="48058">
                  <c:v>0.75438596491228005</c:v>
                </c:pt>
                <c:pt idx="48059">
                  <c:v>0.83225806451612905</c:v>
                </c:pt>
                <c:pt idx="48060">
                  <c:v>0.84668989547038298</c:v>
                </c:pt>
                <c:pt idx="48061">
                  <c:v>0.73968253968253905</c:v>
                </c:pt>
                <c:pt idx="48062">
                  <c:v>0.73750000000000004</c:v>
                </c:pt>
                <c:pt idx="48063">
                  <c:v>0.77124183006535896</c:v>
                </c:pt>
                <c:pt idx="48064">
                  <c:v>0.77124183006535896</c:v>
                </c:pt>
                <c:pt idx="48065">
                  <c:v>0.80666666666666598</c:v>
                </c:pt>
                <c:pt idx="48066">
                  <c:v>0.80132450331125804</c:v>
                </c:pt>
                <c:pt idx="48067">
                  <c:v>0.82312925170067996</c:v>
                </c:pt>
                <c:pt idx="48068">
                  <c:v>0.88571428571428501</c:v>
                </c:pt>
                <c:pt idx="48069">
                  <c:v>0.89999999999999902</c:v>
                </c:pt>
                <c:pt idx="48070">
                  <c:v>0.95121951219512102</c:v>
                </c:pt>
                <c:pt idx="48071">
                  <c:v>0.95221843003412898</c:v>
                </c:pt>
                <c:pt idx="48072">
                  <c:v>8.4985835694051295E-3</c:v>
                </c:pt>
                <c:pt idx="48073">
                  <c:v>9.2024539877299995E-3</c:v>
                </c:pt>
                <c:pt idx="48074">
                  <c:v>1.05263157894737E-2</c:v>
                </c:pt>
                <c:pt idx="48075">
                  <c:v>2.12014134275617E-2</c:v>
                </c:pt>
                <c:pt idx="48076">
                  <c:v>5.6710775047259503E-3</c:v>
                </c:pt>
                <c:pt idx="48077">
                  <c:v>1.7821782178217799E-2</c:v>
                </c:pt>
                <c:pt idx="48078">
                  <c:v>1.2765957446808401E-2</c:v>
                </c:pt>
                <c:pt idx="48079">
                  <c:v>1.2711864406779599E-2</c:v>
                </c:pt>
                <c:pt idx="48080">
                  <c:v>1.25523012552302E-2</c:v>
                </c:pt>
                <c:pt idx="48081">
                  <c:v>1.171875E-2</c:v>
                </c:pt>
                <c:pt idx="48082">
                  <c:v>1.25523012552302E-2</c:v>
                </c:pt>
                <c:pt idx="48083">
                  <c:v>1.32743362831857E-2</c:v>
                </c:pt>
                <c:pt idx="48084">
                  <c:v>1.3953488372093001E-2</c:v>
                </c:pt>
                <c:pt idx="48085">
                  <c:v>1.3157894736842E-2</c:v>
                </c:pt>
                <c:pt idx="48086">
                  <c:v>6.80272108843538E-3</c:v>
                </c:pt>
                <c:pt idx="48087">
                  <c:v>7.4812967581048204E-3</c:v>
                </c:pt>
                <c:pt idx="48088">
                  <c:v>8.2644628099173192E-3</c:v>
                </c:pt>
                <c:pt idx="48089">
                  <c:v>5.2325581395348902E-2</c:v>
                </c:pt>
                <c:pt idx="48090">
                  <c:v>4.5871559633027401E-2</c:v>
                </c:pt>
                <c:pt idx="48091">
                  <c:v>0.04</c:v>
                </c:pt>
                <c:pt idx="48092">
                  <c:v>8.2191780821917901E-2</c:v>
                </c:pt>
                <c:pt idx="48093">
                  <c:v>8.9552238805970102E-2</c:v>
                </c:pt>
                <c:pt idx="48094">
                  <c:v>9.4736842105263203E-2</c:v>
                </c:pt>
                <c:pt idx="48095">
                  <c:v>9.2307692307692202E-2</c:v>
                </c:pt>
                <c:pt idx="48096">
                  <c:v>3.7344398340249003E-2</c:v>
                </c:pt>
                <c:pt idx="48097">
                  <c:v>3.7190082644628003E-2</c:v>
                </c:pt>
                <c:pt idx="48098">
                  <c:v>3.8135593220338798E-2</c:v>
                </c:pt>
                <c:pt idx="48099">
                  <c:v>3.8961038961038801E-2</c:v>
                </c:pt>
                <c:pt idx="48100">
                  <c:v>3.6674816625916699E-2</c:v>
                </c:pt>
                <c:pt idx="48101">
                  <c:v>9.4170403587443996E-2</c:v>
                </c:pt>
                <c:pt idx="48102">
                  <c:v>0.116666666666666</c:v>
                </c:pt>
                <c:pt idx="48103">
                  <c:v>0.125748502994011</c:v>
                </c:pt>
                <c:pt idx="48104">
                  <c:v>6.2314540059347202E-2</c:v>
                </c:pt>
                <c:pt idx="48105">
                  <c:v>6.1224489795918401E-2</c:v>
                </c:pt>
                <c:pt idx="48106">
                  <c:v>6.7092651757188496E-2</c:v>
                </c:pt>
                <c:pt idx="48107">
                  <c:v>6.7524115755627001E-2</c:v>
                </c:pt>
                <c:pt idx="48108">
                  <c:v>5.0632911392405097E-2</c:v>
                </c:pt>
                <c:pt idx="48109">
                  <c:v>3.1055900621117901E-2</c:v>
                </c:pt>
                <c:pt idx="48110">
                  <c:v>-4.4619422572178498E-2</c:v>
                </c:pt>
                <c:pt idx="48111">
                  <c:v>-2.8720626631853801E-2</c:v>
                </c:pt>
                <c:pt idx="48112">
                  <c:v>2.9154518950438302E-3</c:v>
                </c:pt>
                <c:pt idx="48113">
                  <c:v>3.4602076124568E-3</c:v>
                </c:pt>
                <c:pt idx="48114">
                  <c:v>3.66300366300365E-3</c:v>
                </c:pt>
                <c:pt idx="48115">
                  <c:v>4.0485829959513399E-3</c:v>
                </c:pt>
                <c:pt idx="48116">
                  <c:v>4.6296296296295296E-3</c:v>
                </c:pt>
                <c:pt idx="48117">
                  <c:v>1.1037527593818999E-2</c:v>
                </c:pt>
                <c:pt idx="48118">
                  <c:v>1.1086474501108501E-2</c:v>
                </c:pt>
                <c:pt idx="48119">
                  <c:v>1.2285012285012199E-2</c:v>
                </c:pt>
                <c:pt idx="48120">
                  <c:v>1.2048192771084199E-2</c:v>
                </c:pt>
                <c:pt idx="48121">
                  <c:v>-2.5906735751295401E-2</c:v>
                </c:pt>
                <c:pt idx="48122">
                  <c:v>-2.4390243902439001E-2</c:v>
                </c:pt>
                <c:pt idx="48123">
                  <c:v>0.13624678663239001</c:v>
                </c:pt>
                <c:pt idx="48124">
                  <c:v>-2.5641025641025501E-2</c:v>
                </c:pt>
                <c:pt idx="48125">
                  <c:v>-2.7173913043478201E-2</c:v>
                </c:pt>
                <c:pt idx="48126">
                  <c:v>-2.7777777777777599E-2</c:v>
                </c:pt>
                <c:pt idx="48127">
                  <c:v>8.2352941176470504E-2</c:v>
                </c:pt>
                <c:pt idx="48128">
                  <c:v>7.5829383886255805E-2</c:v>
                </c:pt>
                <c:pt idx="48129">
                  <c:v>7.4418604651162706E-2</c:v>
                </c:pt>
                <c:pt idx="48130">
                  <c:v>0.106280193236715</c:v>
                </c:pt>
                <c:pt idx="48131">
                  <c:v>0.12600536193029499</c:v>
                </c:pt>
                <c:pt idx="48132">
                  <c:v>0.13966480446927301</c:v>
                </c:pt>
                <c:pt idx="48133">
                  <c:v>0.198830409356725</c:v>
                </c:pt>
                <c:pt idx="48134">
                  <c:v>0.20900321543408301</c:v>
                </c:pt>
                <c:pt idx="48135">
                  <c:v>0.27946127946127902</c:v>
                </c:pt>
                <c:pt idx="48136">
                  <c:v>0.23776223776223701</c:v>
                </c:pt>
                <c:pt idx="48137">
                  <c:v>0.22972972972972899</c:v>
                </c:pt>
                <c:pt idx="48138">
                  <c:v>0.21830985915492901</c:v>
                </c:pt>
                <c:pt idx="48139">
                  <c:v>0.238095238095238</c:v>
                </c:pt>
                <c:pt idx="48140">
                  <c:v>0.243445692883895</c:v>
                </c:pt>
                <c:pt idx="48141">
                  <c:v>0.27407407407407403</c:v>
                </c:pt>
                <c:pt idx="48142">
                  <c:v>0.255639097744361</c:v>
                </c:pt>
                <c:pt idx="48143">
                  <c:v>0.25757575757575701</c:v>
                </c:pt>
                <c:pt idx="48144">
                  <c:v>0.25</c:v>
                </c:pt>
                <c:pt idx="48145">
                  <c:v>0.46502057613168701</c:v>
                </c:pt>
                <c:pt idx="48146">
                  <c:v>0.45833333333333298</c:v>
                </c:pt>
                <c:pt idx="48147">
                  <c:v>0.36423841059602602</c:v>
                </c:pt>
                <c:pt idx="48148">
                  <c:v>0.37414965986394499</c:v>
                </c:pt>
                <c:pt idx="48149">
                  <c:v>0.42962962962962897</c:v>
                </c:pt>
                <c:pt idx="48150">
                  <c:v>0.32132132132132102</c:v>
                </c:pt>
                <c:pt idx="48151">
                  <c:v>7.1651090342678997E-2</c:v>
                </c:pt>
                <c:pt idx="48152">
                  <c:v>8.4985835694051295E-3</c:v>
                </c:pt>
                <c:pt idx="48153">
                  <c:v>8.4985835694051295E-3</c:v>
                </c:pt>
                <c:pt idx="48154">
                  <c:v>9.2024539877299995E-3</c:v>
                </c:pt>
                <c:pt idx="48155">
                  <c:v>9.2024539877299995E-3</c:v>
                </c:pt>
                <c:pt idx="48156">
                  <c:v>1.9736842105263001E-2</c:v>
                </c:pt>
                <c:pt idx="48157">
                  <c:v>1.9292604501607701E-2</c:v>
                </c:pt>
                <c:pt idx="48158">
                  <c:v>3.1358885017421498E-2</c:v>
                </c:pt>
                <c:pt idx="48159">
                  <c:v>2.6178010471204102E-2</c:v>
                </c:pt>
                <c:pt idx="48160">
                  <c:v>2.4390243902439001E-2</c:v>
                </c:pt>
                <c:pt idx="48161">
                  <c:v>2.4E-2</c:v>
                </c:pt>
                <c:pt idx="48162">
                  <c:v>2.42326332794831E-2</c:v>
                </c:pt>
                <c:pt idx="48163">
                  <c:v>2.9032258064516099E-2</c:v>
                </c:pt>
                <c:pt idx="48164">
                  <c:v>-5.0420168067226703E-3</c:v>
                </c:pt>
                <c:pt idx="48165">
                  <c:v>-5.1635111876076004E-3</c:v>
                </c:pt>
                <c:pt idx="48166">
                  <c:v>3.9735099337748297E-2</c:v>
                </c:pt>
                <c:pt idx="48167">
                  <c:v>3.9252336448598102E-2</c:v>
                </c:pt>
                <c:pt idx="48168">
                  <c:v>1.15384615384614E-2</c:v>
                </c:pt>
                <c:pt idx="48169">
                  <c:v>-9.4161958568739195E-3</c:v>
                </c:pt>
                <c:pt idx="48170">
                  <c:v>-1.5037593984962501E-2</c:v>
                </c:pt>
                <c:pt idx="48171">
                  <c:v>-1.8099547511312101E-2</c:v>
                </c:pt>
                <c:pt idx="48172">
                  <c:v>-1.8957345971563899E-2</c:v>
                </c:pt>
                <c:pt idx="48173">
                  <c:v>1.7199017199017199E-2</c:v>
                </c:pt>
                <c:pt idx="48174">
                  <c:v>-3.5897435897435902E-2</c:v>
                </c:pt>
                <c:pt idx="48175">
                  <c:v>-4.69483568075117E-2</c:v>
                </c:pt>
                <c:pt idx="48176">
                  <c:v>-4.3478260869565098E-2</c:v>
                </c:pt>
                <c:pt idx="48177">
                  <c:v>1.66270783847981E-2</c:v>
                </c:pt>
                <c:pt idx="48178">
                  <c:v>2.1377672209026199E-2</c:v>
                </c:pt>
                <c:pt idx="48179">
                  <c:v>2.0316027088035999E-2</c:v>
                </c:pt>
                <c:pt idx="48180">
                  <c:v>7.2815533980582395E-2</c:v>
                </c:pt>
                <c:pt idx="48181">
                  <c:v>3.7593984962405999E-2</c:v>
                </c:pt>
                <c:pt idx="48182">
                  <c:v>7.8947368421052599E-2</c:v>
                </c:pt>
                <c:pt idx="48183">
                  <c:v>7.0866141732283505E-2</c:v>
                </c:pt>
                <c:pt idx="48184">
                  <c:v>6.9364161849710906E-2</c:v>
                </c:pt>
                <c:pt idx="48185">
                  <c:v>7.4712643678160801E-2</c:v>
                </c:pt>
                <c:pt idx="48186">
                  <c:v>7.6470588235293999E-2</c:v>
                </c:pt>
                <c:pt idx="48187">
                  <c:v>5.3291536050156602E-2</c:v>
                </c:pt>
                <c:pt idx="48188">
                  <c:v>5.4313099041533398E-2</c:v>
                </c:pt>
                <c:pt idx="48189">
                  <c:v>7.1651090342678997E-2</c:v>
                </c:pt>
                <c:pt idx="48190">
                  <c:v>8.66666666666666E-2</c:v>
                </c:pt>
                <c:pt idx="48191">
                  <c:v>6.6225165562913801E-2</c:v>
                </c:pt>
                <c:pt idx="48192">
                  <c:v>5.7239057239057298E-2</c:v>
                </c:pt>
                <c:pt idx="48193">
                  <c:v>7.3954983922829495E-2</c:v>
                </c:pt>
                <c:pt idx="48194">
                  <c:v>0.110410094637223</c:v>
                </c:pt>
                <c:pt idx="48195">
                  <c:v>0.11945392491467501</c:v>
                </c:pt>
                <c:pt idx="48196">
                  <c:v>0.15827338129496299</c:v>
                </c:pt>
                <c:pt idx="48197">
                  <c:v>0.18796992481203001</c:v>
                </c:pt>
                <c:pt idx="48198">
                  <c:v>0.19083969465648801</c:v>
                </c:pt>
                <c:pt idx="48199">
                  <c:v>0.2421875</c:v>
                </c:pt>
                <c:pt idx="48200">
                  <c:v>0.192727272727272</c:v>
                </c:pt>
                <c:pt idx="48201">
                  <c:v>0.185964912280701</c:v>
                </c:pt>
                <c:pt idx="48202">
                  <c:v>0.226277372262773</c:v>
                </c:pt>
                <c:pt idx="48203">
                  <c:v>0.24163568773234201</c:v>
                </c:pt>
                <c:pt idx="48204">
                  <c:v>0.24714828897338401</c:v>
                </c:pt>
                <c:pt idx="48205">
                  <c:v>0.121338912133891</c:v>
                </c:pt>
                <c:pt idx="48206">
                  <c:v>0.128888888888888</c:v>
                </c:pt>
                <c:pt idx="48207">
                  <c:v>0.26315789473684198</c:v>
                </c:pt>
                <c:pt idx="48208">
                  <c:v>0.31147540983606498</c:v>
                </c:pt>
                <c:pt idx="48209">
                  <c:v>0.30701754385964902</c:v>
                </c:pt>
                <c:pt idx="48210">
                  <c:v>0.36065573770491799</c:v>
                </c:pt>
                <c:pt idx="48211">
                  <c:v>0.365461847389558</c:v>
                </c:pt>
                <c:pt idx="48212">
                  <c:v>0.35135135135135098</c:v>
                </c:pt>
                <c:pt idx="48213">
                  <c:v>0.31147540983606498</c:v>
                </c:pt>
                <c:pt idx="48214">
                  <c:v>0.30645161290322498</c:v>
                </c:pt>
                <c:pt idx="48215">
                  <c:v>0.27941176470588203</c:v>
                </c:pt>
                <c:pt idx="48216">
                  <c:v>0.28315412186379901</c:v>
                </c:pt>
                <c:pt idx="48217">
                  <c:v>0.365461847389558</c:v>
                </c:pt>
                <c:pt idx="48218">
                  <c:v>0.35877862595419802</c:v>
                </c:pt>
                <c:pt idx="48219">
                  <c:v>0.35408560311283999</c:v>
                </c:pt>
                <c:pt idx="48220">
                  <c:v>0.39068100358422903</c:v>
                </c:pt>
                <c:pt idx="48221">
                  <c:v>0.36842105263157898</c:v>
                </c:pt>
                <c:pt idx="48222">
                  <c:v>0.39682539682539603</c:v>
                </c:pt>
                <c:pt idx="48223">
                  <c:v>0.43775100401606398</c:v>
                </c:pt>
                <c:pt idx="48224">
                  <c:v>0.38211382113821102</c:v>
                </c:pt>
                <c:pt idx="48225">
                  <c:v>0.43775100401606398</c:v>
                </c:pt>
                <c:pt idx="48226">
                  <c:v>0.493212669683257</c:v>
                </c:pt>
                <c:pt idx="48227">
                  <c:v>0.5</c:v>
                </c:pt>
                <c:pt idx="48228">
                  <c:v>0.43726235741444802</c:v>
                </c:pt>
                <c:pt idx="48229">
                  <c:v>0.35606060606060502</c:v>
                </c:pt>
                <c:pt idx="48230">
                  <c:v>0.36434108527131698</c:v>
                </c:pt>
                <c:pt idx="48231">
                  <c:v>0.31086142322097299</c:v>
                </c:pt>
                <c:pt idx="48232">
                  <c:v>0.291228070175438</c:v>
                </c:pt>
                <c:pt idx="48233">
                  <c:v>0.28571428571428498</c:v>
                </c:pt>
                <c:pt idx="48234">
                  <c:v>0.41134751773049599</c:v>
                </c:pt>
                <c:pt idx="48235">
                  <c:v>0.362007168458781</c:v>
                </c:pt>
                <c:pt idx="48236">
                  <c:v>0.40890688259109298</c:v>
                </c:pt>
                <c:pt idx="48237">
                  <c:v>0.37269372693726899</c:v>
                </c:pt>
                <c:pt idx="48238">
                  <c:v>0.36679536679536601</c:v>
                </c:pt>
                <c:pt idx="48239">
                  <c:v>0.46953405017921102</c:v>
                </c:pt>
                <c:pt idx="48240">
                  <c:v>0.47636363636363599</c:v>
                </c:pt>
                <c:pt idx="48241">
                  <c:v>0.48288973384030398</c:v>
                </c:pt>
                <c:pt idx="48242">
                  <c:v>0.55000000000000004</c:v>
                </c:pt>
                <c:pt idx="48243">
                  <c:v>0.57597173144876301</c:v>
                </c:pt>
                <c:pt idx="48244">
                  <c:v>0.592452830188679</c:v>
                </c:pt>
                <c:pt idx="48245">
                  <c:v>0.53356890459363904</c:v>
                </c:pt>
                <c:pt idx="48246">
                  <c:v>0.56981132075471697</c:v>
                </c:pt>
                <c:pt idx="48247">
                  <c:v>0.60784313725490202</c:v>
                </c:pt>
                <c:pt idx="48248">
                  <c:v>0.59845559845559804</c:v>
                </c:pt>
                <c:pt idx="48249">
                  <c:v>0.56776556776556697</c:v>
                </c:pt>
                <c:pt idx="48250">
                  <c:v>0.60784313725490202</c:v>
                </c:pt>
                <c:pt idx="48251">
                  <c:v>0.54887218045112696</c:v>
                </c:pt>
                <c:pt idx="48252">
                  <c:v>0.53036437246963497</c:v>
                </c:pt>
                <c:pt idx="48253">
                  <c:v>0.50191570881226</c:v>
                </c:pt>
                <c:pt idx="48254">
                  <c:v>0.58847736625514402</c:v>
                </c:pt>
                <c:pt idx="48255">
                  <c:v>0.55642023346303504</c:v>
                </c:pt>
                <c:pt idx="48256">
                  <c:v>0.56779661016949101</c:v>
                </c:pt>
                <c:pt idx="48257">
                  <c:v>0.56410256410256399</c:v>
                </c:pt>
                <c:pt idx="48258">
                  <c:v>0.59459459459459396</c:v>
                </c:pt>
                <c:pt idx="48259">
                  <c:v>0.60474308300395196</c:v>
                </c:pt>
                <c:pt idx="48260">
                  <c:v>0.62992125984251901</c:v>
                </c:pt>
                <c:pt idx="48261">
                  <c:v>8.6455331412103008E-3</c:v>
                </c:pt>
                <c:pt idx="48262">
                  <c:v>8.6455331412103008E-3</c:v>
                </c:pt>
                <c:pt idx="48263">
                  <c:v>1.0791366906474699E-2</c:v>
                </c:pt>
                <c:pt idx="48264">
                  <c:v>-5.3097345132744299E-3</c:v>
                </c:pt>
                <c:pt idx="48265">
                  <c:v>-5.4054054054053502E-3</c:v>
                </c:pt>
                <c:pt idx="48266">
                  <c:v>-1.7341040462427602E-2</c:v>
                </c:pt>
                <c:pt idx="48267">
                  <c:v>9.2150170648464202E-2</c:v>
                </c:pt>
                <c:pt idx="48268">
                  <c:v>9.0180360721442795E-2</c:v>
                </c:pt>
                <c:pt idx="48269">
                  <c:v>0.118811881188118</c:v>
                </c:pt>
                <c:pt idx="48270">
                  <c:v>0.104347826086956</c:v>
                </c:pt>
                <c:pt idx="48271">
                  <c:v>0.118226600985221</c:v>
                </c:pt>
                <c:pt idx="48272">
                  <c:v>0.118811881188118</c:v>
                </c:pt>
                <c:pt idx="48273">
                  <c:v>0.10256410256410201</c:v>
                </c:pt>
                <c:pt idx="48274">
                  <c:v>0.13559322033898299</c:v>
                </c:pt>
                <c:pt idx="48275">
                  <c:v>0.146341463414634</c:v>
                </c:pt>
                <c:pt idx="48276">
                  <c:v>0.111662531017369</c:v>
                </c:pt>
                <c:pt idx="48277">
                  <c:v>0.125</c:v>
                </c:pt>
                <c:pt idx="48278">
                  <c:v>7.5757575757575593E-2</c:v>
                </c:pt>
                <c:pt idx="48279">
                  <c:v>7.8125E-2</c:v>
                </c:pt>
                <c:pt idx="48280">
                  <c:v>5.4263565891472902E-2</c:v>
                </c:pt>
                <c:pt idx="48281">
                  <c:v>6.3492063492063405E-2</c:v>
                </c:pt>
                <c:pt idx="48282">
                  <c:v>3.9370078740157403E-2</c:v>
                </c:pt>
                <c:pt idx="48283">
                  <c:v>4.4247787610619503E-2</c:v>
                </c:pt>
                <c:pt idx="48284">
                  <c:v>-8.4745762711864403E-2</c:v>
                </c:pt>
                <c:pt idx="48285">
                  <c:v>-9.49367088607595E-2</c:v>
                </c:pt>
                <c:pt idx="48286">
                  <c:v>-9.49367088607595E-2</c:v>
                </c:pt>
                <c:pt idx="48287">
                  <c:v>-9.0909090909090801E-2</c:v>
                </c:pt>
                <c:pt idx="48288">
                  <c:v>-0.10266159695817501</c:v>
                </c:pt>
                <c:pt idx="48289">
                  <c:v>-0.105058365758754</c:v>
                </c:pt>
                <c:pt idx="48290">
                  <c:v>-0.105058365758754</c:v>
                </c:pt>
                <c:pt idx="48291">
                  <c:v>0</c:v>
                </c:pt>
                <c:pt idx="48292">
                  <c:v>0</c:v>
                </c:pt>
                <c:pt idx="48293">
                  <c:v>7.0866141732283505E-2</c:v>
                </c:pt>
                <c:pt idx="48294">
                  <c:v>6.5217391304347894E-2</c:v>
                </c:pt>
                <c:pt idx="48295">
                  <c:v>9.8181818181818106E-2</c:v>
                </c:pt>
                <c:pt idx="48296">
                  <c:v>8.4985835694051295E-3</c:v>
                </c:pt>
                <c:pt idx="48297">
                  <c:v>9.2024539877299995E-3</c:v>
                </c:pt>
                <c:pt idx="48298">
                  <c:v>1.00334448160535E-2</c:v>
                </c:pt>
                <c:pt idx="48299">
                  <c:v>1.9867549668874201E-2</c:v>
                </c:pt>
                <c:pt idx="48300">
                  <c:v>1.4827018121910999E-2</c:v>
                </c:pt>
                <c:pt idx="48301">
                  <c:v>3.5897435897435902E-2</c:v>
                </c:pt>
                <c:pt idx="48302">
                  <c:v>3.7837837837837798E-2</c:v>
                </c:pt>
                <c:pt idx="48303">
                  <c:v>3.8112522686025399E-2</c:v>
                </c:pt>
                <c:pt idx="48304">
                  <c:v>3.7837837837837798E-2</c:v>
                </c:pt>
                <c:pt idx="48305">
                  <c:v>3.2967032967033003E-2</c:v>
                </c:pt>
                <c:pt idx="48306">
                  <c:v>3.5775127768313299E-2</c:v>
                </c:pt>
                <c:pt idx="48307">
                  <c:v>3.96975425330812E-2</c:v>
                </c:pt>
                <c:pt idx="48308">
                  <c:v>3.5775127768313299E-2</c:v>
                </c:pt>
                <c:pt idx="48309">
                  <c:v>3.6777583187390397E-2</c:v>
                </c:pt>
                <c:pt idx="48310">
                  <c:v>3.125E-2</c:v>
                </c:pt>
                <c:pt idx="48311">
                  <c:v>2.8037383177569899E-2</c:v>
                </c:pt>
                <c:pt idx="48312">
                  <c:v>3.04054054054054E-2</c:v>
                </c:pt>
                <c:pt idx="48313">
                  <c:v>3.0927835051546199E-2</c:v>
                </c:pt>
                <c:pt idx="48314">
                  <c:v>1.5228426395939E-2</c:v>
                </c:pt>
                <c:pt idx="48315">
                  <c:v>-2.47933884297519E-2</c:v>
                </c:pt>
                <c:pt idx="48316">
                  <c:v>-4.0152963671128097E-2</c:v>
                </c:pt>
                <c:pt idx="48317">
                  <c:v>-4.3478260869565098E-2</c:v>
                </c:pt>
                <c:pt idx="48318">
                  <c:v>-4.4834307992202602E-2</c:v>
                </c:pt>
                <c:pt idx="48319">
                  <c:v>-7.5396825396825295E-2</c:v>
                </c:pt>
                <c:pt idx="48320">
                  <c:v>-2.2774327122153201E-2</c:v>
                </c:pt>
                <c:pt idx="48321">
                  <c:v>-2.3554603854389601E-2</c:v>
                </c:pt>
                <c:pt idx="48322">
                  <c:v>-2.40700218818381E-2</c:v>
                </c:pt>
                <c:pt idx="48323">
                  <c:v>-2.8871391076115499E-2</c:v>
                </c:pt>
                <c:pt idx="48324">
                  <c:v>-3.9772727272727203E-2</c:v>
                </c:pt>
                <c:pt idx="48325">
                  <c:v>1.7456359102244301E-2</c:v>
                </c:pt>
                <c:pt idx="48326">
                  <c:v>1.49892933618842E-2</c:v>
                </c:pt>
                <c:pt idx="48327">
                  <c:v>1.5945330296127599E-2</c:v>
                </c:pt>
                <c:pt idx="48328">
                  <c:v>1.8087855297157701E-2</c:v>
                </c:pt>
                <c:pt idx="48329">
                  <c:v>1.78117048346055E-2</c:v>
                </c:pt>
                <c:pt idx="48330">
                  <c:v>1.8181818181818001E-2</c:v>
                </c:pt>
                <c:pt idx="48331">
                  <c:v>1.7199017199017199E-2</c:v>
                </c:pt>
                <c:pt idx="48332">
                  <c:v>1.7456359102244301E-2</c:v>
                </c:pt>
                <c:pt idx="48333">
                  <c:v>6.1728395061728399E-2</c:v>
                </c:pt>
                <c:pt idx="48334">
                  <c:v>0.05</c:v>
                </c:pt>
                <c:pt idx="48335">
                  <c:v>7.0615034168564905E-2</c:v>
                </c:pt>
                <c:pt idx="48336">
                  <c:v>0.100456621004566</c:v>
                </c:pt>
                <c:pt idx="48337">
                  <c:v>0.10576923076923</c:v>
                </c:pt>
                <c:pt idx="48338">
                  <c:v>7.1604938271604801E-2</c:v>
                </c:pt>
                <c:pt idx="48339">
                  <c:v>7.3791348600508802E-2</c:v>
                </c:pt>
                <c:pt idx="48340">
                  <c:v>6.5168539325842698E-2</c:v>
                </c:pt>
                <c:pt idx="48341">
                  <c:v>5.2154195011337702E-2</c:v>
                </c:pt>
                <c:pt idx="48342">
                  <c:v>-2.4213075060532901E-3</c:v>
                </c:pt>
                <c:pt idx="48343">
                  <c:v>-9.1743119266054496E-3</c:v>
                </c:pt>
                <c:pt idx="48344">
                  <c:v>5.28735632183907E-2</c:v>
                </c:pt>
                <c:pt idx="48345">
                  <c:v>7.3732718894009106E-2</c:v>
                </c:pt>
                <c:pt idx="48346">
                  <c:v>6.6974595842956106E-2</c:v>
                </c:pt>
                <c:pt idx="48347">
                  <c:v>7.1604938271604801E-2</c:v>
                </c:pt>
                <c:pt idx="48348">
                  <c:v>6.8235294117646894E-2</c:v>
                </c:pt>
                <c:pt idx="48349">
                  <c:v>7.1253071253071204E-2</c:v>
                </c:pt>
                <c:pt idx="48350">
                  <c:v>6.9879518072288996E-2</c:v>
                </c:pt>
                <c:pt idx="48351">
                  <c:v>8.4468664850136196E-2</c:v>
                </c:pt>
                <c:pt idx="48352">
                  <c:v>7.7306733167082198E-2</c:v>
                </c:pt>
                <c:pt idx="48353">
                  <c:v>7.4340527577937604E-2</c:v>
                </c:pt>
                <c:pt idx="48354">
                  <c:v>3.24189526184539E-2</c:v>
                </c:pt>
                <c:pt idx="48355">
                  <c:v>7.5425790754257899E-2</c:v>
                </c:pt>
                <c:pt idx="48356">
                  <c:v>8.8888888888888795E-2</c:v>
                </c:pt>
                <c:pt idx="48357">
                  <c:v>9.0090090090090003E-2</c:v>
                </c:pt>
                <c:pt idx="48358">
                  <c:v>0.108312342569269</c:v>
                </c:pt>
                <c:pt idx="48359">
                  <c:v>0.11111111111111099</c:v>
                </c:pt>
                <c:pt idx="48360">
                  <c:v>0.11111111111111099</c:v>
                </c:pt>
                <c:pt idx="48361">
                  <c:v>0.131979695431472</c:v>
                </c:pt>
                <c:pt idx="48362">
                  <c:v>0.13541666666666599</c:v>
                </c:pt>
                <c:pt idx="48363">
                  <c:v>0.15204678362573101</c:v>
                </c:pt>
                <c:pt idx="48364">
                  <c:v>0.12250712250712199</c:v>
                </c:pt>
                <c:pt idx="48365">
                  <c:v>0.115606936416184</c:v>
                </c:pt>
                <c:pt idx="48366">
                  <c:v>0.14285714285714199</c:v>
                </c:pt>
                <c:pt idx="48367">
                  <c:v>0.14803625377643501</c:v>
                </c:pt>
                <c:pt idx="48368">
                  <c:v>0.16723549488054601</c:v>
                </c:pt>
                <c:pt idx="48369">
                  <c:v>0.17192982456140299</c:v>
                </c:pt>
                <c:pt idx="48370">
                  <c:v>0.16610169491525401</c:v>
                </c:pt>
                <c:pt idx="48371">
                  <c:v>0.17449664429530101</c:v>
                </c:pt>
                <c:pt idx="48372">
                  <c:v>0.159509202453987</c:v>
                </c:pt>
                <c:pt idx="48373">
                  <c:v>0.159509202453987</c:v>
                </c:pt>
                <c:pt idx="48374">
                  <c:v>0.194029850746268</c:v>
                </c:pt>
                <c:pt idx="48375">
                  <c:v>0.19259259259259201</c:v>
                </c:pt>
                <c:pt idx="48376">
                  <c:v>0.15384615384615299</c:v>
                </c:pt>
                <c:pt idx="48377">
                  <c:v>0.156626506024096</c:v>
                </c:pt>
                <c:pt idx="48378">
                  <c:v>0.17567567567567499</c:v>
                </c:pt>
                <c:pt idx="48379">
                  <c:v>0.17808219178082099</c:v>
                </c:pt>
                <c:pt idx="48380">
                  <c:v>0.17999999999999899</c:v>
                </c:pt>
                <c:pt idx="48381">
                  <c:v>0.15570934256055299</c:v>
                </c:pt>
                <c:pt idx="48382">
                  <c:v>0.08</c:v>
                </c:pt>
                <c:pt idx="48383">
                  <c:v>7.2847682119205198E-2</c:v>
                </c:pt>
                <c:pt idx="48384">
                  <c:v>0.106529209621993</c:v>
                </c:pt>
                <c:pt idx="48385">
                  <c:v>0.136563876651982</c:v>
                </c:pt>
                <c:pt idx="48386">
                  <c:v>0.112</c:v>
                </c:pt>
                <c:pt idx="48387">
                  <c:v>0.15267175572519001</c:v>
                </c:pt>
                <c:pt idx="48388">
                  <c:v>9.1603053435114407E-2</c:v>
                </c:pt>
                <c:pt idx="48389">
                  <c:v>9.6774193548386997E-2</c:v>
                </c:pt>
                <c:pt idx="48390">
                  <c:v>9.6000000000000002E-2</c:v>
                </c:pt>
                <c:pt idx="48391">
                  <c:v>9.6774193548386997E-2</c:v>
                </c:pt>
                <c:pt idx="48392">
                  <c:v>0.11206896551724101</c:v>
                </c:pt>
                <c:pt idx="48393">
                  <c:v>0.20948616600790501</c:v>
                </c:pt>
                <c:pt idx="48394">
                  <c:v>0.206477732793522</c:v>
                </c:pt>
                <c:pt idx="48395">
                  <c:v>0.21632653061224399</c:v>
                </c:pt>
                <c:pt idx="48396">
                  <c:v>0.219917012448132</c:v>
                </c:pt>
                <c:pt idx="48397">
                  <c:v>0.212851405622489</c:v>
                </c:pt>
                <c:pt idx="48398">
                  <c:v>0.20833333333333301</c:v>
                </c:pt>
                <c:pt idx="48399">
                  <c:v>0.240816326530612</c:v>
                </c:pt>
                <c:pt idx="48400">
                  <c:v>0.21454545454545401</c:v>
                </c:pt>
                <c:pt idx="48401">
                  <c:v>0.231343283582089</c:v>
                </c:pt>
                <c:pt idx="48402">
                  <c:v>0.21232876712328699</c:v>
                </c:pt>
                <c:pt idx="48403">
                  <c:v>0.25157232704402499</c:v>
                </c:pt>
                <c:pt idx="48404">
                  <c:v>0.28368794326241098</c:v>
                </c:pt>
                <c:pt idx="48405">
                  <c:v>0.308550185873605</c:v>
                </c:pt>
                <c:pt idx="48406">
                  <c:v>0.308550185873605</c:v>
                </c:pt>
                <c:pt idx="48407">
                  <c:v>0.31851851851851798</c:v>
                </c:pt>
                <c:pt idx="48408">
                  <c:v>0.34426229508196698</c:v>
                </c:pt>
                <c:pt idx="48409">
                  <c:v>0.35510204081632601</c:v>
                </c:pt>
                <c:pt idx="48410">
                  <c:v>0.298969072164948</c:v>
                </c:pt>
                <c:pt idx="48411">
                  <c:v>0.38775510204081598</c:v>
                </c:pt>
                <c:pt idx="48412">
                  <c:v>0.37254901960784298</c:v>
                </c:pt>
                <c:pt idx="48413">
                  <c:v>0.44186046511627802</c:v>
                </c:pt>
                <c:pt idx="48414">
                  <c:v>0.43181818181818099</c:v>
                </c:pt>
                <c:pt idx="48415">
                  <c:v>0.422222222222222</c:v>
                </c:pt>
                <c:pt idx="48416">
                  <c:v>0.43511450381679301</c:v>
                </c:pt>
                <c:pt idx="48417">
                  <c:v>0.47499999999999998</c:v>
                </c:pt>
                <c:pt idx="48418">
                  <c:v>0.47234042553191402</c:v>
                </c:pt>
                <c:pt idx="48419">
                  <c:v>0.43636363636363601</c:v>
                </c:pt>
                <c:pt idx="48420">
                  <c:v>0.47058823529411697</c:v>
                </c:pt>
                <c:pt idx="48421">
                  <c:v>0.42489270386265998</c:v>
                </c:pt>
                <c:pt idx="48422">
                  <c:v>0.40408163265306102</c:v>
                </c:pt>
                <c:pt idx="48423">
                  <c:v>0.39759036144578302</c:v>
                </c:pt>
                <c:pt idx="48424">
                  <c:v>0.42616033755274202</c:v>
                </c:pt>
                <c:pt idx="48425">
                  <c:v>0.41224489795918301</c:v>
                </c:pt>
                <c:pt idx="48426">
                  <c:v>0.44104803493449701</c:v>
                </c:pt>
                <c:pt idx="48427">
                  <c:v>0.5</c:v>
                </c:pt>
                <c:pt idx="48428">
                  <c:v>0.42528735632183901</c:v>
                </c:pt>
                <c:pt idx="48429">
                  <c:v>0.50980392156862697</c:v>
                </c:pt>
                <c:pt idx="48430">
                  <c:v>0.495652173913043</c:v>
                </c:pt>
                <c:pt idx="48431">
                  <c:v>0.50442477876106095</c:v>
                </c:pt>
                <c:pt idx="48432">
                  <c:v>0.52</c:v>
                </c:pt>
                <c:pt idx="48433">
                  <c:v>0.64462809917355302</c:v>
                </c:pt>
                <c:pt idx="48434">
                  <c:v>0.52715654952076596</c:v>
                </c:pt>
                <c:pt idx="48435">
                  <c:v>0.58011049723756902</c:v>
                </c:pt>
                <c:pt idx="48436">
                  <c:v>0.66956521739130404</c:v>
                </c:pt>
                <c:pt idx="48437">
                  <c:v>0.70689655172413701</c:v>
                </c:pt>
                <c:pt idx="48438">
                  <c:v>0.62711864406779605</c:v>
                </c:pt>
                <c:pt idx="48439">
                  <c:v>0.63848396501457705</c:v>
                </c:pt>
                <c:pt idx="48440">
                  <c:v>2.15208034433285E-2</c:v>
                </c:pt>
                <c:pt idx="48441">
                  <c:v>2.15208034433285E-2</c:v>
                </c:pt>
                <c:pt idx="48442">
                  <c:v>2.6737967914438599E-2</c:v>
                </c:pt>
                <c:pt idx="48443">
                  <c:v>3.0674846625766899E-2</c:v>
                </c:pt>
                <c:pt idx="48444">
                  <c:v>2.95857988165679E-2</c:v>
                </c:pt>
                <c:pt idx="48445">
                  <c:v>6.9444444444444406E-2</c:v>
                </c:pt>
                <c:pt idx="48446">
                  <c:v>7.4626865671641701E-2</c:v>
                </c:pt>
                <c:pt idx="48447">
                  <c:v>6.8493150684931503E-2</c:v>
                </c:pt>
                <c:pt idx="48448">
                  <c:v>6.6964285714285796E-2</c:v>
                </c:pt>
                <c:pt idx="48449">
                  <c:v>3.1578947368421102E-2</c:v>
                </c:pt>
                <c:pt idx="48450">
                  <c:v>3.1315240083507202E-2</c:v>
                </c:pt>
                <c:pt idx="48451">
                  <c:v>1.85567010309277E-2</c:v>
                </c:pt>
                <c:pt idx="48452">
                  <c:v>2.58620689655173E-2</c:v>
                </c:pt>
                <c:pt idx="48453">
                  <c:v>6.9408740359896998E-2</c:v>
                </c:pt>
                <c:pt idx="48454">
                  <c:v>7.87589498806682E-2</c:v>
                </c:pt>
                <c:pt idx="48455">
                  <c:v>3.6437246963562701E-2</c:v>
                </c:pt>
                <c:pt idx="48456">
                  <c:v>5.0847457627118703E-2</c:v>
                </c:pt>
                <c:pt idx="48457">
                  <c:v>6.3694267515923501E-3</c:v>
                </c:pt>
                <c:pt idx="48458">
                  <c:v>6.4794816414686096E-3</c:v>
                </c:pt>
                <c:pt idx="48459">
                  <c:v>7.1599045346062403E-3</c:v>
                </c:pt>
                <c:pt idx="48460">
                  <c:v>7.6726342710997601E-3</c:v>
                </c:pt>
                <c:pt idx="48461">
                  <c:v>-6.80272108843538E-3</c:v>
                </c:pt>
                <c:pt idx="48462">
                  <c:v>-8.2191780821918494E-3</c:v>
                </c:pt>
                <c:pt idx="48463">
                  <c:v>-8.8495575221239006E-3</c:v>
                </c:pt>
                <c:pt idx="48464">
                  <c:v>-8.3102493074791398E-3</c:v>
                </c:pt>
                <c:pt idx="48465">
                  <c:v>-8.1743869209809292E-3</c:v>
                </c:pt>
                <c:pt idx="48466">
                  <c:v>-7.9575596816976405E-3</c:v>
                </c:pt>
                <c:pt idx="48467">
                  <c:v>-7.5949367088608E-3</c:v>
                </c:pt>
                <c:pt idx="48468">
                  <c:v>-7.5949367088608E-3</c:v>
                </c:pt>
                <c:pt idx="48469">
                  <c:v>-8.4033613445377801E-3</c:v>
                </c:pt>
                <c:pt idx="48470">
                  <c:v>-9.6463022508037604E-3</c:v>
                </c:pt>
                <c:pt idx="48471">
                  <c:v>-8.2644628099173192E-3</c:v>
                </c:pt>
                <c:pt idx="48472">
                  <c:v>3.7406483790523602E-2</c:v>
                </c:pt>
                <c:pt idx="48473">
                  <c:v>5.2109181141439101E-2</c:v>
                </c:pt>
                <c:pt idx="48474">
                  <c:v>5.63002680965147E-2</c:v>
                </c:pt>
                <c:pt idx="48475">
                  <c:v>3.2786885245901599E-2</c:v>
                </c:pt>
                <c:pt idx="48476">
                  <c:v>3.5087719298245702E-2</c:v>
                </c:pt>
                <c:pt idx="48477">
                  <c:v>3.0508474576271101E-2</c:v>
                </c:pt>
                <c:pt idx="48478">
                  <c:v>3.2028469750889597E-2</c:v>
                </c:pt>
                <c:pt idx="48479">
                  <c:v>3.0927835051546199E-2</c:v>
                </c:pt>
                <c:pt idx="48480">
                  <c:v>2.9315960912052099E-2</c:v>
                </c:pt>
                <c:pt idx="48481">
                  <c:v>9.0909090909090801E-2</c:v>
                </c:pt>
                <c:pt idx="48482">
                  <c:v>8.1081081081081099E-2</c:v>
                </c:pt>
                <c:pt idx="48483">
                  <c:v>2.91262135922329E-2</c:v>
                </c:pt>
                <c:pt idx="48484">
                  <c:v>2.8938906752411502E-2</c:v>
                </c:pt>
                <c:pt idx="48485">
                  <c:v>2.57879656160457E-2</c:v>
                </c:pt>
                <c:pt idx="48486">
                  <c:v>3.2258064516128997E-2</c:v>
                </c:pt>
                <c:pt idx="48487">
                  <c:v>2.9702970297029702E-2</c:v>
                </c:pt>
                <c:pt idx="48488">
                  <c:v>2.9900332225913699E-2</c:v>
                </c:pt>
                <c:pt idx="48489">
                  <c:v>0.10489510489510399</c:v>
                </c:pt>
                <c:pt idx="48490">
                  <c:v>0.14371257485029901</c:v>
                </c:pt>
                <c:pt idx="48491">
                  <c:v>0.12765957446808501</c:v>
                </c:pt>
                <c:pt idx="48492">
                  <c:v>0.161073825503355</c:v>
                </c:pt>
                <c:pt idx="48493">
                  <c:v>0.16783216783216701</c:v>
                </c:pt>
                <c:pt idx="48494">
                  <c:v>0.19999999999999901</c:v>
                </c:pt>
                <c:pt idx="48495">
                  <c:v>0.19834710743801601</c:v>
                </c:pt>
                <c:pt idx="48496">
                  <c:v>0.134328358208955</c:v>
                </c:pt>
                <c:pt idx="48497">
                  <c:v>0.13533834586466101</c:v>
                </c:pt>
                <c:pt idx="48498">
                  <c:v>0.25110132158590298</c:v>
                </c:pt>
                <c:pt idx="48499">
                  <c:v>0.24890829694323099</c:v>
                </c:pt>
                <c:pt idx="48500">
                  <c:v>0.21189591078066899</c:v>
                </c:pt>
                <c:pt idx="48501">
                  <c:v>0.22709163346613501</c:v>
                </c:pt>
                <c:pt idx="48502">
                  <c:v>0.23076923076923</c:v>
                </c:pt>
                <c:pt idx="48503">
                  <c:v>0.210332103321033</c:v>
                </c:pt>
                <c:pt idx="48504">
                  <c:v>0.22007722007722</c:v>
                </c:pt>
                <c:pt idx="48505">
                  <c:v>0.220588235294117</c:v>
                </c:pt>
                <c:pt idx="48506">
                  <c:v>0.217391304347826</c:v>
                </c:pt>
                <c:pt idx="48507">
                  <c:v>0.229007633587786</c:v>
                </c:pt>
                <c:pt idx="48508">
                  <c:v>0.24</c:v>
                </c:pt>
                <c:pt idx="48509">
                  <c:v>0.12676056338028099</c:v>
                </c:pt>
                <c:pt idx="48510">
                  <c:v>0.216494845360824</c:v>
                </c:pt>
                <c:pt idx="48511">
                  <c:v>0.185840707964601</c:v>
                </c:pt>
                <c:pt idx="48512">
                  <c:v>0.293023255813953</c:v>
                </c:pt>
                <c:pt idx="48513">
                  <c:v>0.24513618677042801</c:v>
                </c:pt>
                <c:pt idx="48514">
                  <c:v>0.24513618677042801</c:v>
                </c:pt>
                <c:pt idx="48515">
                  <c:v>0.24324324324324301</c:v>
                </c:pt>
                <c:pt idx="48516">
                  <c:v>0.25714285714285701</c:v>
                </c:pt>
                <c:pt idx="48517">
                  <c:v>0.24513618677042801</c:v>
                </c:pt>
                <c:pt idx="48518">
                  <c:v>0.28000000000000003</c:v>
                </c:pt>
                <c:pt idx="48519">
                  <c:v>0.26086956521739102</c:v>
                </c:pt>
                <c:pt idx="48520">
                  <c:v>0.24</c:v>
                </c:pt>
                <c:pt idx="48521">
                  <c:v>0.22727272727272699</c:v>
                </c:pt>
                <c:pt idx="48522">
                  <c:v>0.22222222222222199</c:v>
                </c:pt>
                <c:pt idx="48523">
                  <c:v>0.18292682926829201</c:v>
                </c:pt>
                <c:pt idx="48524">
                  <c:v>0.22556390977443599</c:v>
                </c:pt>
                <c:pt idx="48525">
                  <c:v>0.214285714285714</c:v>
                </c:pt>
                <c:pt idx="48526">
                  <c:v>0.220588235294117</c:v>
                </c:pt>
                <c:pt idx="48527">
                  <c:v>0.29605263157894701</c:v>
                </c:pt>
                <c:pt idx="48528">
                  <c:v>0.298013245033112</c:v>
                </c:pt>
                <c:pt idx="48529">
                  <c:v>0.298013245033112</c:v>
                </c:pt>
                <c:pt idx="48530">
                  <c:v>0.30491803278688501</c:v>
                </c:pt>
                <c:pt idx="48531">
                  <c:v>0.31788079470198599</c:v>
                </c:pt>
                <c:pt idx="48532">
                  <c:v>0.31578947368421001</c:v>
                </c:pt>
                <c:pt idx="48533">
                  <c:v>0.30293159609120501</c:v>
                </c:pt>
                <c:pt idx="48534">
                  <c:v>0.309677419354838</c:v>
                </c:pt>
                <c:pt idx="48535">
                  <c:v>0.31168831168831101</c:v>
                </c:pt>
                <c:pt idx="48536">
                  <c:v>0.30769230769230699</c:v>
                </c:pt>
                <c:pt idx="48537">
                  <c:v>0.34146341463414598</c:v>
                </c:pt>
                <c:pt idx="48538">
                  <c:v>0.38356164383561597</c:v>
                </c:pt>
                <c:pt idx="48539">
                  <c:v>0.38620689655172402</c:v>
                </c:pt>
                <c:pt idx="48540">
                  <c:v>0.36842105263157898</c:v>
                </c:pt>
                <c:pt idx="48541">
                  <c:v>0.36601307189542398</c:v>
                </c:pt>
                <c:pt idx="48542">
                  <c:v>0.36949152542372798</c:v>
                </c:pt>
                <c:pt idx="48543">
                  <c:v>0.36912751677852301</c:v>
                </c:pt>
                <c:pt idx="48544">
                  <c:v>0.35548172757474999</c:v>
                </c:pt>
                <c:pt idx="48545">
                  <c:v>0.35973597359735898</c:v>
                </c:pt>
                <c:pt idx="48546">
                  <c:v>0.39864864864864802</c:v>
                </c:pt>
                <c:pt idx="48547">
                  <c:v>0.41134751773049599</c:v>
                </c:pt>
                <c:pt idx="48548">
                  <c:v>0.43859649122806998</c:v>
                </c:pt>
                <c:pt idx="48549">
                  <c:v>0.51020408163265296</c:v>
                </c:pt>
                <c:pt idx="48550">
                  <c:v>0.65384615384615297</c:v>
                </c:pt>
                <c:pt idx="48551">
                  <c:v>0.66533864541832599</c:v>
                </c:pt>
                <c:pt idx="48552">
                  <c:v>0.69291338582677098</c:v>
                </c:pt>
                <c:pt idx="48553">
                  <c:v>0.6953125</c:v>
                </c:pt>
                <c:pt idx="48554">
                  <c:v>0.69169960474308301</c:v>
                </c:pt>
                <c:pt idx="48555">
                  <c:v>0</c:v>
                </c:pt>
                <c:pt idx="48556">
                  <c:v>0</c:v>
                </c:pt>
                <c:pt idx="48557">
                  <c:v>1.3574660633484101E-2</c:v>
                </c:pt>
                <c:pt idx="48558">
                  <c:v>1.3574660633484101E-2</c:v>
                </c:pt>
                <c:pt idx="48559">
                  <c:v>1.3740458015267101E-2</c:v>
                </c:pt>
                <c:pt idx="48560">
                  <c:v>-1.3372956909361E-2</c:v>
                </c:pt>
                <c:pt idx="48561">
                  <c:v>1.49253731343284E-2</c:v>
                </c:pt>
                <c:pt idx="48562">
                  <c:v>1.46341463414634E-2</c:v>
                </c:pt>
                <c:pt idx="48563">
                  <c:v>-1.4084507042253501E-2</c:v>
                </c:pt>
                <c:pt idx="48564">
                  <c:v>-9.4043887147334804E-3</c:v>
                </c:pt>
                <c:pt idx="48565">
                  <c:v>-1.21951219512195E-2</c:v>
                </c:pt>
                <c:pt idx="48566">
                  <c:v>1.9438444924405999E-2</c:v>
                </c:pt>
                <c:pt idx="48567">
                  <c:v>1.81086519114688E-2</c:v>
                </c:pt>
                <c:pt idx="48568">
                  <c:v>2.2443890274314201E-2</c:v>
                </c:pt>
                <c:pt idx="48569">
                  <c:v>0.11020408163265299</c:v>
                </c:pt>
                <c:pt idx="48570">
                  <c:v>1.707779886148E-2</c:v>
                </c:pt>
                <c:pt idx="48571">
                  <c:v>1.95227765726682E-2</c:v>
                </c:pt>
                <c:pt idx="48572">
                  <c:v>1.14942528735633E-2</c:v>
                </c:pt>
                <c:pt idx="48573">
                  <c:v>1.1070110701107E-2</c:v>
                </c:pt>
                <c:pt idx="48574">
                  <c:v>1.16731517509727E-2</c:v>
                </c:pt>
                <c:pt idx="48575">
                  <c:v>-1.9438444924405999E-2</c:v>
                </c:pt>
                <c:pt idx="48576">
                  <c:v>-1.9271948608136899E-2</c:v>
                </c:pt>
                <c:pt idx="48577">
                  <c:v>0</c:v>
                </c:pt>
                <c:pt idx="48578">
                  <c:v>0</c:v>
                </c:pt>
                <c:pt idx="48579">
                  <c:v>3.82978723404254E-2</c:v>
                </c:pt>
                <c:pt idx="48580">
                  <c:v>3.9301310043668103E-2</c:v>
                </c:pt>
                <c:pt idx="48581">
                  <c:v>4.54545454545454E-2</c:v>
                </c:pt>
                <c:pt idx="48582">
                  <c:v>0.09</c:v>
                </c:pt>
                <c:pt idx="48583">
                  <c:v>9.375E-2</c:v>
                </c:pt>
                <c:pt idx="48584">
                  <c:v>0.128571428571428</c:v>
                </c:pt>
                <c:pt idx="48585">
                  <c:v>9.4736842105263203E-2</c:v>
                </c:pt>
                <c:pt idx="48586">
                  <c:v>0.10285714285714199</c:v>
                </c:pt>
                <c:pt idx="48587">
                  <c:v>0.201277955271565</c:v>
                </c:pt>
                <c:pt idx="48588">
                  <c:v>1.60427807486631E-2</c:v>
                </c:pt>
                <c:pt idx="48589">
                  <c:v>0.16083916083916</c:v>
                </c:pt>
                <c:pt idx="48590">
                  <c:v>0.183999999999999</c:v>
                </c:pt>
                <c:pt idx="48591">
                  <c:v>0.201030927835051</c:v>
                </c:pt>
                <c:pt idx="48592">
                  <c:v>0.18095238095238</c:v>
                </c:pt>
                <c:pt idx="48593">
                  <c:v>0.19557195571955699</c:v>
                </c:pt>
                <c:pt idx="48594">
                  <c:v>0.27027027027027001</c:v>
                </c:pt>
                <c:pt idx="48595">
                  <c:v>0.33840304182509401</c:v>
                </c:pt>
                <c:pt idx="48596">
                  <c:v>0.48672566371681403</c:v>
                </c:pt>
                <c:pt idx="48597">
                  <c:v>0.59386973180076597</c:v>
                </c:pt>
                <c:pt idx="48598">
                  <c:v>0.27196652719665199</c:v>
                </c:pt>
                <c:pt idx="48599">
                  <c:v>0.33333333333333298</c:v>
                </c:pt>
                <c:pt idx="48600">
                  <c:v>0.32173913043478197</c:v>
                </c:pt>
                <c:pt idx="48601">
                  <c:v>0.30578512396694202</c:v>
                </c:pt>
                <c:pt idx="48602">
                  <c:v>0.36244541484716097</c:v>
                </c:pt>
                <c:pt idx="48603">
                  <c:v>0.38392857142857101</c:v>
                </c:pt>
                <c:pt idx="48604">
                  <c:v>0.341269841269841</c:v>
                </c:pt>
                <c:pt idx="48605">
                  <c:v>0.34156378600823001</c:v>
                </c:pt>
                <c:pt idx="48606">
                  <c:v>0.296296296296296</c:v>
                </c:pt>
                <c:pt idx="48607">
                  <c:v>0.30795847750865002</c:v>
                </c:pt>
                <c:pt idx="48608">
                  <c:v>0.33333333333333298</c:v>
                </c:pt>
                <c:pt idx="48609">
                  <c:v>0.34296028880866403</c:v>
                </c:pt>
                <c:pt idx="48610">
                  <c:v>0.307142857142857</c:v>
                </c:pt>
                <c:pt idx="48611">
                  <c:v>0.30181818181818099</c:v>
                </c:pt>
                <c:pt idx="48612">
                  <c:v>8.4985835694051295E-3</c:v>
                </c:pt>
                <c:pt idx="48613">
                  <c:v>8.4985835694051295E-3</c:v>
                </c:pt>
                <c:pt idx="48614">
                  <c:v>9.2024539877299995E-3</c:v>
                </c:pt>
                <c:pt idx="48615">
                  <c:v>9.2024539877299995E-3</c:v>
                </c:pt>
                <c:pt idx="48616">
                  <c:v>2.9508196721311501E-2</c:v>
                </c:pt>
                <c:pt idx="48617">
                  <c:v>3.9735099337748297E-2</c:v>
                </c:pt>
                <c:pt idx="48618">
                  <c:v>5.3571428571428603E-2</c:v>
                </c:pt>
                <c:pt idx="48619">
                  <c:v>3.6906854130052701E-2</c:v>
                </c:pt>
                <c:pt idx="48620">
                  <c:v>2.8753993610223599E-2</c:v>
                </c:pt>
                <c:pt idx="48621">
                  <c:v>5.2799999999999903E-2</c:v>
                </c:pt>
                <c:pt idx="48622">
                  <c:v>1.9933554817275601E-2</c:v>
                </c:pt>
                <c:pt idx="48623">
                  <c:v>1.9933554817275601E-2</c:v>
                </c:pt>
                <c:pt idx="48624">
                  <c:v>1.9801980198019799E-2</c:v>
                </c:pt>
                <c:pt idx="48625">
                  <c:v>0</c:v>
                </c:pt>
                <c:pt idx="48626">
                  <c:v>0</c:v>
                </c:pt>
                <c:pt idx="48627">
                  <c:v>2.3474178403755701E-2</c:v>
                </c:pt>
                <c:pt idx="48628">
                  <c:v>5.4711246200607799E-2</c:v>
                </c:pt>
                <c:pt idx="48629">
                  <c:v>6.6666666666666596E-2</c:v>
                </c:pt>
                <c:pt idx="48630">
                  <c:v>6.14525139664805E-2</c:v>
                </c:pt>
                <c:pt idx="48631">
                  <c:v>7.4733096085409303E-2</c:v>
                </c:pt>
                <c:pt idx="48632">
                  <c:v>8.3003952569169898E-2</c:v>
                </c:pt>
                <c:pt idx="48633">
                  <c:v>8.0152671755725199E-2</c:v>
                </c:pt>
                <c:pt idx="48634">
                  <c:v>8.0152671755725199E-2</c:v>
                </c:pt>
                <c:pt idx="48635">
                  <c:v>8.5020242914979699E-2</c:v>
                </c:pt>
                <c:pt idx="48636">
                  <c:v>8.0152671755725199E-2</c:v>
                </c:pt>
                <c:pt idx="48637">
                  <c:v>4.72854640980735E-2</c:v>
                </c:pt>
                <c:pt idx="48638">
                  <c:v>4.2105263157894597E-2</c:v>
                </c:pt>
                <c:pt idx="48639">
                  <c:v>3.125E-2</c:v>
                </c:pt>
                <c:pt idx="48640">
                  <c:v>2.6178010471204102E-2</c:v>
                </c:pt>
                <c:pt idx="48641">
                  <c:v>2.91262135922329E-2</c:v>
                </c:pt>
                <c:pt idx="48642">
                  <c:v>2.4390243902439001E-2</c:v>
                </c:pt>
                <c:pt idx="48643">
                  <c:v>2.91262135922329E-2</c:v>
                </c:pt>
                <c:pt idx="48644">
                  <c:v>2.8901734104046201E-2</c:v>
                </c:pt>
                <c:pt idx="48645">
                  <c:v>2.98210735586481E-2</c:v>
                </c:pt>
                <c:pt idx="48646">
                  <c:v>3.3259423503325801E-2</c:v>
                </c:pt>
                <c:pt idx="48647">
                  <c:v>3.35570469798658E-2</c:v>
                </c:pt>
                <c:pt idx="48648">
                  <c:v>4.1095890410958798E-2</c:v>
                </c:pt>
                <c:pt idx="48649">
                  <c:v>2.76497695852535E-2</c:v>
                </c:pt>
                <c:pt idx="48650">
                  <c:v>2.94117647058822E-2</c:v>
                </c:pt>
                <c:pt idx="48651">
                  <c:v>4.7835990888382703E-2</c:v>
                </c:pt>
                <c:pt idx="48652">
                  <c:v>4.8054919908466699E-2</c:v>
                </c:pt>
                <c:pt idx="48653">
                  <c:v>5.37084398976981E-2</c:v>
                </c:pt>
                <c:pt idx="48654">
                  <c:v>5.5118110236220298E-2</c:v>
                </c:pt>
                <c:pt idx="48655">
                  <c:v>7.0588235294117604E-2</c:v>
                </c:pt>
                <c:pt idx="48656">
                  <c:v>7.1005917159763204E-2</c:v>
                </c:pt>
                <c:pt idx="48657">
                  <c:v>0.108504398826979</c:v>
                </c:pt>
                <c:pt idx="48658">
                  <c:v>9.6045197740112803E-2</c:v>
                </c:pt>
                <c:pt idx="48659">
                  <c:v>9.6590909090909102E-2</c:v>
                </c:pt>
                <c:pt idx="48660">
                  <c:v>0.10662824207492801</c:v>
                </c:pt>
                <c:pt idx="48661">
                  <c:v>8.6834733893557295E-2</c:v>
                </c:pt>
                <c:pt idx="48662">
                  <c:v>8.9430894308942993E-2</c:v>
                </c:pt>
                <c:pt idx="48663">
                  <c:v>4.5685279187817202E-2</c:v>
                </c:pt>
                <c:pt idx="48664">
                  <c:v>3.81679389312976E-2</c:v>
                </c:pt>
                <c:pt idx="48665">
                  <c:v>1.6666666666666601E-2</c:v>
                </c:pt>
                <c:pt idx="48666">
                  <c:v>1.74418604651163E-2</c:v>
                </c:pt>
                <c:pt idx="48667">
                  <c:v>1.86335403726707E-2</c:v>
                </c:pt>
                <c:pt idx="48668">
                  <c:v>1.60427807486631E-2</c:v>
                </c:pt>
                <c:pt idx="48669">
                  <c:v>1.8518518518518601E-2</c:v>
                </c:pt>
                <c:pt idx="48670">
                  <c:v>1.94805194805194E-2</c:v>
                </c:pt>
                <c:pt idx="48671">
                  <c:v>-1.00334448160535E-2</c:v>
                </c:pt>
                <c:pt idx="48672">
                  <c:v>-9.4637223974762801E-3</c:v>
                </c:pt>
                <c:pt idx="48673">
                  <c:v>-9.8360655737705898E-3</c:v>
                </c:pt>
                <c:pt idx="48674">
                  <c:v>-1.9607843137254801E-2</c:v>
                </c:pt>
                <c:pt idx="48675">
                  <c:v>5.26315789473683E-2</c:v>
                </c:pt>
                <c:pt idx="48676">
                  <c:v>4.2553191489361701E-2</c:v>
                </c:pt>
                <c:pt idx="48677">
                  <c:v>4.2553191489361701E-2</c:v>
                </c:pt>
                <c:pt idx="48678">
                  <c:v>4.54545454545454E-2</c:v>
                </c:pt>
                <c:pt idx="48679">
                  <c:v>2.1739130434782698E-2</c:v>
                </c:pt>
                <c:pt idx="48680">
                  <c:v>6.3380281690140705E-2</c:v>
                </c:pt>
                <c:pt idx="48681">
                  <c:v>6.25E-2</c:v>
                </c:pt>
                <c:pt idx="48682">
                  <c:v>8.8122605363984696E-2</c:v>
                </c:pt>
                <c:pt idx="48683">
                  <c:v>8.6792452830188604E-2</c:v>
                </c:pt>
                <c:pt idx="48684">
                  <c:v>9.0196078431372395E-2</c:v>
                </c:pt>
                <c:pt idx="48685">
                  <c:v>9.1633466135458003E-2</c:v>
                </c:pt>
                <c:pt idx="48686">
                  <c:v>9.3877551020408095E-2</c:v>
                </c:pt>
                <c:pt idx="48687">
                  <c:v>9.7046413502109602E-2</c:v>
                </c:pt>
                <c:pt idx="48688">
                  <c:v>0.16205533596837901</c:v>
                </c:pt>
                <c:pt idx="48689">
                  <c:v>0.15018315018315001</c:v>
                </c:pt>
                <c:pt idx="48690">
                  <c:v>0.139931740614334</c:v>
                </c:pt>
                <c:pt idx="48691">
                  <c:v>0.125874125874125</c:v>
                </c:pt>
                <c:pt idx="48692">
                  <c:v>0.11764705882352899</c:v>
                </c:pt>
                <c:pt idx="48693">
                  <c:v>0.18545454545454501</c:v>
                </c:pt>
                <c:pt idx="48694">
                  <c:v>0.17647058823529399</c:v>
                </c:pt>
                <c:pt idx="48695">
                  <c:v>0.17171717171717099</c:v>
                </c:pt>
                <c:pt idx="48696">
                  <c:v>0.17894736842105199</c:v>
                </c:pt>
                <c:pt idx="48697">
                  <c:v>0.16943521594684299</c:v>
                </c:pt>
                <c:pt idx="48698">
                  <c:v>0.17770034843205501</c:v>
                </c:pt>
                <c:pt idx="48699">
                  <c:v>0.18411552346570301</c:v>
                </c:pt>
                <c:pt idx="48700">
                  <c:v>0.210332103321033</c:v>
                </c:pt>
                <c:pt idx="48701">
                  <c:v>0.20284697508896701</c:v>
                </c:pt>
                <c:pt idx="48702">
                  <c:v>0.32692307692307598</c:v>
                </c:pt>
                <c:pt idx="48703">
                  <c:v>0.31481481481481399</c:v>
                </c:pt>
                <c:pt idx="48704">
                  <c:v>0.27272727272727199</c:v>
                </c:pt>
                <c:pt idx="48705">
                  <c:v>0.29447852760736198</c:v>
                </c:pt>
                <c:pt idx="48706">
                  <c:v>0.26815642458100503</c:v>
                </c:pt>
                <c:pt idx="48707">
                  <c:v>0.26815642458100503</c:v>
                </c:pt>
                <c:pt idx="48708">
                  <c:v>0.35877862595419802</c:v>
                </c:pt>
                <c:pt idx="48709">
                  <c:v>0.36263736263736202</c:v>
                </c:pt>
                <c:pt idx="48710">
                  <c:v>0.37931034482758602</c:v>
                </c:pt>
                <c:pt idx="48711">
                  <c:v>0.24324324324324301</c:v>
                </c:pt>
                <c:pt idx="48712">
                  <c:v>0.26400000000000001</c:v>
                </c:pt>
                <c:pt idx="48713">
                  <c:v>0.34090909090909</c:v>
                </c:pt>
                <c:pt idx="48714">
                  <c:v>0.32786885245901598</c:v>
                </c:pt>
                <c:pt idx="48715">
                  <c:v>0.34090909090909</c:v>
                </c:pt>
                <c:pt idx="48716">
                  <c:v>0.37829912023460399</c:v>
                </c:pt>
                <c:pt idx="48717">
                  <c:v>0.40828402366863897</c:v>
                </c:pt>
                <c:pt idx="48718">
                  <c:v>0.47916666666666602</c:v>
                </c:pt>
                <c:pt idx="48719">
                  <c:v>0.37241379310344802</c:v>
                </c:pt>
                <c:pt idx="48720">
                  <c:v>0.34459459459459402</c:v>
                </c:pt>
                <c:pt idx="48721">
                  <c:v>0.39416058394160502</c:v>
                </c:pt>
                <c:pt idx="48722">
                  <c:v>0.47916666666666602</c:v>
                </c:pt>
                <c:pt idx="48723">
                  <c:v>0.47601476014760102</c:v>
                </c:pt>
                <c:pt idx="48724">
                  <c:v>0.44086021505376299</c:v>
                </c:pt>
                <c:pt idx="48725">
                  <c:v>0.42574257425742501</c:v>
                </c:pt>
                <c:pt idx="48726">
                  <c:v>0.42857142857142799</c:v>
                </c:pt>
                <c:pt idx="48727">
                  <c:v>0.48314606741573002</c:v>
                </c:pt>
                <c:pt idx="48728">
                  <c:v>0.49003984063744999</c:v>
                </c:pt>
                <c:pt idx="48729">
                  <c:v>0.49003984063744999</c:v>
                </c:pt>
                <c:pt idx="48730">
                  <c:v>0.48616600790513798</c:v>
                </c:pt>
                <c:pt idx="48731">
                  <c:v>0.49003984063744999</c:v>
                </c:pt>
                <c:pt idx="48732">
                  <c:v>0.49606299212598398</c:v>
                </c:pt>
                <c:pt idx="48733">
                  <c:v>0.49606299212598398</c:v>
                </c:pt>
                <c:pt idx="48734">
                  <c:v>0.51798561151079103</c:v>
                </c:pt>
                <c:pt idx="48735">
                  <c:v>0.52941176470588203</c:v>
                </c:pt>
                <c:pt idx="48736">
                  <c:v>0.56692913385826704</c:v>
                </c:pt>
                <c:pt idx="48737">
                  <c:v>0.67999999999999905</c:v>
                </c:pt>
                <c:pt idx="48738">
                  <c:v>0.63716814159292001</c:v>
                </c:pt>
                <c:pt idx="48739">
                  <c:v>0.52941176470588203</c:v>
                </c:pt>
                <c:pt idx="48740">
                  <c:v>0.54448398576512402</c:v>
                </c:pt>
                <c:pt idx="48741">
                  <c:v>0.55479452054794498</c:v>
                </c:pt>
                <c:pt idx="48742">
                  <c:v>0.55862068965517198</c:v>
                </c:pt>
                <c:pt idx="48743">
                  <c:v>0.64285714285714202</c:v>
                </c:pt>
                <c:pt idx="48744">
                  <c:v>0.65853658536585302</c:v>
                </c:pt>
                <c:pt idx="48745">
                  <c:v>0.617328519855595</c:v>
                </c:pt>
                <c:pt idx="48746">
                  <c:v>0.69230769230769196</c:v>
                </c:pt>
                <c:pt idx="48747">
                  <c:v>0.70588235294117596</c:v>
                </c:pt>
                <c:pt idx="48748">
                  <c:v>0.72727272727272696</c:v>
                </c:pt>
                <c:pt idx="48749">
                  <c:v>0.71641791044776104</c:v>
                </c:pt>
                <c:pt idx="48750">
                  <c:v>0.71320754716981105</c:v>
                </c:pt>
                <c:pt idx="48751">
                  <c:v>0.68852459016393397</c:v>
                </c:pt>
                <c:pt idx="48752">
                  <c:v>0.69960474308300302</c:v>
                </c:pt>
                <c:pt idx="48753">
                  <c:v>4.9034175334323901E-2</c:v>
                </c:pt>
                <c:pt idx="48754">
                  <c:v>5.4908485856905102E-2</c:v>
                </c:pt>
                <c:pt idx="48755">
                  <c:v>6.6398390342052402E-2</c:v>
                </c:pt>
                <c:pt idx="48756">
                  <c:v>1.24481327800829E-2</c:v>
                </c:pt>
                <c:pt idx="48757">
                  <c:v>3.86740331491712E-2</c:v>
                </c:pt>
                <c:pt idx="48758">
                  <c:v>3.9548022598869997E-2</c:v>
                </c:pt>
                <c:pt idx="48759">
                  <c:v>4.1095890410958798E-2</c:v>
                </c:pt>
                <c:pt idx="48760">
                  <c:v>4.4776119402984899E-2</c:v>
                </c:pt>
                <c:pt idx="48761">
                  <c:v>3.94736842105263E-2</c:v>
                </c:pt>
                <c:pt idx="48762">
                  <c:v>3.6144578313252997E-2</c:v>
                </c:pt>
                <c:pt idx="48763">
                  <c:v>2.4390243902439001E-2</c:v>
                </c:pt>
                <c:pt idx="48764">
                  <c:v>2.4390243902439001E-2</c:v>
                </c:pt>
                <c:pt idx="48765">
                  <c:v>2.2388059701492401E-2</c:v>
                </c:pt>
                <c:pt idx="48766">
                  <c:v>2.2140221402213899E-2</c:v>
                </c:pt>
                <c:pt idx="48767">
                  <c:v>2.2222222222222102E-2</c:v>
                </c:pt>
                <c:pt idx="48768">
                  <c:v>2.1505376344085999E-2</c:v>
                </c:pt>
                <c:pt idx="48769">
                  <c:v>6.1503416856492001E-2</c:v>
                </c:pt>
                <c:pt idx="48770">
                  <c:v>6.2068965517241198E-2</c:v>
                </c:pt>
                <c:pt idx="48771">
                  <c:v>7.6487252124645799E-2</c:v>
                </c:pt>
                <c:pt idx="48772">
                  <c:v>7.5208913649025003E-2</c:v>
                </c:pt>
                <c:pt idx="48773">
                  <c:v>6.7669172932330796E-2</c:v>
                </c:pt>
                <c:pt idx="48774">
                  <c:v>2.6548672566371698E-2</c:v>
                </c:pt>
                <c:pt idx="48775">
                  <c:v>-6.1855670103092503E-3</c:v>
                </c:pt>
                <c:pt idx="48776">
                  <c:v>3.78151260504202E-2</c:v>
                </c:pt>
                <c:pt idx="48777">
                  <c:v>4.3269230769230803E-2</c:v>
                </c:pt>
                <c:pt idx="48778">
                  <c:v>0</c:v>
                </c:pt>
                <c:pt idx="48779">
                  <c:v>0</c:v>
                </c:pt>
                <c:pt idx="48780">
                  <c:v>-9.9337748344370206E-3</c:v>
                </c:pt>
                <c:pt idx="48781">
                  <c:v>-9.9337748344370206E-3</c:v>
                </c:pt>
                <c:pt idx="48782">
                  <c:v>-1.21951219512195E-2</c:v>
                </c:pt>
                <c:pt idx="48783">
                  <c:v>-1.1857707509881301E-2</c:v>
                </c:pt>
                <c:pt idx="48784">
                  <c:v>-1.2765957446808401E-2</c:v>
                </c:pt>
                <c:pt idx="48785">
                  <c:v>-1.3824884792626699E-2</c:v>
                </c:pt>
                <c:pt idx="48786">
                  <c:v>-1.4018691588784901E-2</c:v>
                </c:pt>
                <c:pt idx="48787">
                  <c:v>9.7256857855361603E-2</c:v>
                </c:pt>
                <c:pt idx="48788">
                  <c:v>-1.51515151515151E-2</c:v>
                </c:pt>
                <c:pt idx="48789">
                  <c:v>0.14004914004913999</c:v>
                </c:pt>
                <c:pt idx="48790">
                  <c:v>0.140625</c:v>
                </c:pt>
                <c:pt idx="48791">
                  <c:v>0.27123287671232799</c:v>
                </c:pt>
                <c:pt idx="48792">
                  <c:v>0.26966292134831399</c:v>
                </c:pt>
                <c:pt idx="48793">
                  <c:v>0.27272727272727199</c:v>
                </c:pt>
                <c:pt idx="48794">
                  <c:v>0.248</c:v>
                </c:pt>
                <c:pt idx="48795">
                  <c:v>0.22500000000000001</c:v>
                </c:pt>
                <c:pt idx="48796">
                  <c:v>0.22500000000000001</c:v>
                </c:pt>
                <c:pt idx="48797">
                  <c:v>0.21588089330024801</c:v>
                </c:pt>
                <c:pt idx="48798">
                  <c:v>0.23966942148760301</c:v>
                </c:pt>
                <c:pt idx="48799">
                  <c:v>0.24418604651162701</c:v>
                </c:pt>
                <c:pt idx="48800">
                  <c:v>0.25766871165644101</c:v>
                </c:pt>
                <c:pt idx="48801">
                  <c:v>0.26086956521739102</c:v>
                </c:pt>
                <c:pt idx="48802">
                  <c:v>0.101827676240208</c:v>
                </c:pt>
                <c:pt idx="48803">
                  <c:v>0.16336633663366301</c:v>
                </c:pt>
                <c:pt idx="48804">
                  <c:v>0.186440677966101</c:v>
                </c:pt>
                <c:pt idx="48805">
                  <c:v>0.164179104477611</c:v>
                </c:pt>
                <c:pt idx="48806">
                  <c:v>0.22448979591836701</c:v>
                </c:pt>
                <c:pt idx="48807">
                  <c:v>0.224755700325733</c:v>
                </c:pt>
                <c:pt idx="48808">
                  <c:v>0.23529411764705799</c:v>
                </c:pt>
                <c:pt idx="48809">
                  <c:v>0.266666666666666</c:v>
                </c:pt>
                <c:pt idx="48810">
                  <c:v>0.23529411764705799</c:v>
                </c:pt>
                <c:pt idx="48811">
                  <c:v>0.24657534246575299</c:v>
                </c:pt>
                <c:pt idx="48812">
                  <c:v>0.24822695035460901</c:v>
                </c:pt>
                <c:pt idx="48813">
                  <c:v>0.28727272727272701</c:v>
                </c:pt>
                <c:pt idx="48814">
                  <c:v>0.26421404682274202</c:v>
                </c:pt>
                <c:pt idx="48815">
                  <c:v>0.27333333333333298</c:v>
                </c:pt>
                <c:pt idx="48816">
                  <c:v>0.17133956386292801</c:v>
                </c:pt>
                <c:pt idx="48817">
                  <c:v>0.19999999999999901</c:v>
                </c:pt>
                <c:pt idx="48818">
                  <c:v>0.22857142857142801</c:v>
                </c:pt>
                <c:pt idx="48819">
                  <c:v>0.19999999999999901</c:v>
                </c:pt>
                <c:pt idx="48820">
                  <c:v>0.22994652406417099</c:v>
                </c:pt>
                <c:pt idx="48821">
                  <c:v>0.17131474103585601</c:v>
                </c:pt>
                <c:pt idx="48822">
                  <c:v>0.133858267716535</c:v>
                </c:pt>
                <c:pt idx="48823">
                  <c:v>0.25957446808510598</c:v>
                </c:pt>
                <c:pt idx="48824">
                  <c:v>0.29949238578680099</c:v>
                </c:pt>
                <c:pt idx="48825">
                  <c:v>0.34343434343434298</c:v>
                </c:pt>
                <c:pt idx="48826">
                  <c:v>0.33584905660377301</c:v>
                </c:pt>
                <c:pt idx="48827">
                  <c:v>0.30281690140845002</c:v>
                </c:pt>
                <c:pt idx="48828">
                  <c:v>0.34399999999999997</c:v>
                </c:pt>
                <c:pt idx="48829">
                  <c:v>0.33840304182509401</c:v>
                </c:pt>
                <c:pt idx="48830">
                  <c:v>0.343629343629343</c:v>
                </c:pt>
                <c:pt idx="48831">
                  <c:v>0.36032388663967602</c:v>
                </c:pt>
                <c:pt idx="48832">
                  <c:v>0.38197424892703802</c:v>
                </c:pt>
                <c:pt idx="48833">
                  <c:v>0.37238493723849297</c:v>
                </c:pt>
                <c:pt idx="48834">
                  <c:v>0.38197424892703802</c:v>
                </c:pt>
                <c:pt idx="48835">
                  <c:v>0.40271493212669601</c:v>
                </c:pt>
                <c:pt idx="48836">
                  <c:v>0.36563876651982302</c:v>
                </c:pt>
                <c:pt idx="48837">
                  <c:v>0.36036036036036001</c:v>
                </c:pt>
                <c:pt idx="48838">
                  <c:v>0.41747572815533901</c:v>
                </c:pt>
                <c:pt idx="48839">
                  <c:v>0.42564102564102502</c:v>
                </c:pt>
                <c:pt idx="48840">
                  <c:v>0.35051546391752503</c:v>
                </c:pt>
                <c:pt idx="48841">
                  <c:v>0.34031413612565398</c:v>
                </c:pt>
                <c:pt idx="48842">
                  <c:v>0.25757575757575701</c:v>
                </c:pt>
                <c:pt idx="48843">
                  <c:v>0.31159420289855</c:v>
                </c:pt>
                <c:pt idx="48844">
                  <c:v>0.336244541484716</c:v>
                </c:pt>
                <c:pt idx="48845">
                  <c:v>0.394495412844036</c:v>
                </c:pt>
                <c:pt idx="48846">
                  <c:v>0.61081081081081001</c:v>
                </c:pt>
                <c:pt idx="48847">
                  <c:v>0.64571428571428502</c:v>
                </c:pt>
                <c:pt idx="48848">
                  <c:v>0.51807228915662595</c:v>
                </c:pt>
                <c:pt idx="48849">
                  <c:v>0.53749999999999998</c:v>
                </c:pt>
                <c:pt idx="48850">
                  <c:v>0.61428571428571399</c:v>
                </c:pt>
                <c:pt idx="48851">
                  <c:v>0.623188405797101</c:v>
                </c:pt>
                <c:pt idx="48852">
                  <c:v>0.57241379310344798</c:v>
                </c:pt>
                <c:pt idx="48853">
                  <c:v>0.63235294117647001</c:v>
                </c:pt>
                <c:pt idx="48854">
                  <c:v>0.61428571428571399</c:v>
                </c:pt>
                <c:pt idx="48855">
                  <c:v>0.731343283582089</c:v>
                </c:pt>
                <c:pt idx="48856">
                  <c:v>0.55681818181818099</c:v>
                </c:pt>
                <c:pt idx="48857">
                  <c:v>0.61052631578947303</c:v>
                </c:pt>
                <c:pt idx="48858">
                  <c:v>0.55238095238095197</c:v>
                </c:pt>
                <c:pt idx="48859">
                  <c:v>0.65317919075144504</c:v>
                </c:pt>
                <c:pt idx="48860">
                  <c:v>0.51598173515981705</c:v>
                </c:pt>
                <c:pt idx="48861">
                  <c:v>0.53051643192488196</c:v>
                </c:pt>
                <c:pt idx="48862">
                  <c:v>0.63841807909604498</c:v>
                </c:pt>
                <c:pt idx="48863">
                  <c:v>0.51401869158878499</c:v>
                </c:pt>
                <c:pt idx="48864">
                  <c:v>-8.4985835694051295E-3</c:v>
                </c:pt>
                <c:pt idx="48865">
                  <c:v>-8.4985835694051295E-3</c:v>
                </c:pt>
                <c:pt idx="48866">
                  <c:v>-8.5959885386819295E-3</c:v>
                </c:pt>
                <c:pt idx="48867">
                  <c:v>-8.5959885386819295E-3</c:v>
                </c:pt>
                <c:pt idx="48868">
                  <c:v>-8.6956521739129898E-3</c:v>
                </c:pt>
                <c:pt idx="48869">
                  <c:v>-8.6956521739129898E-3</c:v>
                </c:pt>
                <c:pt idx="48870">
                  <c:v>-1.61054172767203E-2</c:v>
                </c:pt>
                <c:pt idx="48871">
                  <c:v>-1.60116448326055E-2</c:v>
                </c:pt>
                <c:pt idx="48872">
                  <c:v>-1.9089574155653301E-2</c:v>
                </c:pt>
                <c:pt idx="48873">
                  <c:v>-1.4471780028943999E-3</c:v>
                </c:pt>
                <c:pt idx="48874">
                  <c:v>-5.8997050147493397E-3</c:v>
                </c:pt>
                <c:pt idx="48875">
                  <c:v>7.2992700729928002E-3</c:v>
                </c:pt>
                <c:pt idx="48876">
                  <c:v>2.6194144838212498E-2</c:v>
                </c:pt>
                <c:pt idx="48877">
                  <c:v>3.9393939393939301E-2</c:v>
                </c:pt>
                <c:pt idx="48878">
                  <c:v>3.5330261136712698E-2</c:v>
                </c:pt>
                <c:pt idx="48879">
                  <c:v>4.9230769230769099E-2</c:v>
                </c:pt>
                <c:pt idx="48880">
                  <c:v>8.2781456953642404E-2</c:v>
                </c:pt>
                <c:pt idx="48881">
                  <c:v>9.6563011456628406E-2</c:v>
                </c:pt>
                <c:pt idx="48882">
                  <c:v>9.36454849498327E-2</c:v>
                </c:pt>
                <c:pt idx="48883">
                  <c:v>0.107438016528925</c:v>
                </c:pt>
                <c:pt idx="48884">
                  <c:v>0.103678929765886</c:v>
                </c:pt>
                <c:pt idx="48885">
                  <c:v>0.110320284697508</c:v>
                </c:pt>
                <c:pt idx="48886">
                  <c:v>3.2629558541266798E-2</c:v>
                </c:pt>
                <c:pt idx="48887">
                  <c:v>6.71785028790787E-2</c:v>
                </c:pt>
                <c:pt idx="48888">
                  <c:v>6.2256809338521402E-2</c:v>
                </c:pt>
                <c:pt idx="48889">
                  <c:v>6.6115702479338803E-2</c:v>
                </c:pt>
                <c:pt idx="48890">
                  <c:v>6.7226890756302504E-2</c:v>
                </c:pt>
                <c:pt idx="48891">
                  <c:v>8.5239085239085105E-2</c:v>
                </c:pt>
                <c:pt idx="48892">
                  <c:v>-8.4985835694051295E-3</c:v>
                </c:pt>
                <c:pt idx="48893">
                  <c:v>-8.4985835694051295E-3</c:v>
                </c:pt>
                <c:pt idx="48894">
                  <c:v>-8.9820359281436099E-3</c:v>
                </c:pt>
                <c:pt idx="48895">
                  <c:v>8.8235294117646693E-3</c:v>
                </c:pt>
                <c:pt idx="48896">
                  <c:v>9.7087378640776604E-3</c:v>
                </c:pt>
                <c:pt idx="48897">
                  <c:v>1.0638297872340399E-2</c:v>
                </c:pt>
                <c:pt idx="48898">
                  <c:v>1.2048192771084199E-2</c:v>
                </c:pt>
                <c:pt idx="48899">
                  <c:v>0.13680154142581799</c:v>
                </c:pt>
                <c:pt idx="48900">
                  <c:v>0.14947368421052601</c:v>
                </c:pt>
                <c:pt idx="48901">
                  <c:v>0.17191283292978199</c:v>
                </c:pt>
                <c:pt idx="48902">
                  <c:v>0.19241192411924099</c:v>
                </c:pt>
                <c:pt idx="48903">
                  <c:v>0.18441558441558401</c:v>
                </c:pt>
                <c:pt idx="48904">
                  <c:v>0.19241192411924099</c:v>
                </c:pt>
                <c:pt idx="48905">
                  <c:v>0.35612535612535601</c:v>
                </c:pt>
                <c:pt idx="48906">
                  <c:v>0.35816618911174702</c:v>
                </c:pt>
                <c:pt idx="48907">
                  <c:v>0.37950138504155101</c:v>
                </c:pt>
                <c:pt idx="48908">
                  <c:v>0.36065573770491799</c:v>
                </c:pt>
                <c:pt idx="48909">
                  <c:v>0.29247910863509702</c:v>
                </c:pt>
                <c:pt idx="48910">
                  <c:v>0.14360313315926801</c:v>
                </c:pt>
                <c:pt idx="48911">
                  <c:v>0.15151515151515099</c:v>
                </c:pt>
                <c:pt idx="48912">
                  <c:v>0.14511873350923399</c:v>
                </c:pt>
                <c:pt idx="48913">
                  <c:v>0.19158878504672899</c:v>
                </c:pt>
                <c:pt idx="48914">
                  <c:v>0.23699421965317899</c:v>
                </c:pt>
                <c:pt idx="48915">
                  <c:v>0.29927007299269998</c:v>
                </c:pt>
                <c:pt idx="48916">
                  <c:v>0.3203125</c:v>
                </c:pt>
                <c:pt idx="48917">
                  <c:v>0.35968379446640297</c:v>
                </c:pt>
                <c:pt idx="48918">
                  <c:v>0.27547169811320699</c:v>
                </c:pt>
                <c:pt idx="48919">
                  <c:v>0.33031674208144701</c:v>
                </c:pt>
                <c:pt idx="48920">
                  <c:v>0.25259515570934199</c:v>
                </c:pt>
                <c:pt idx="48921">
                  <c:v>0.25259515570934199</c:v>
                </c:pt>
                <c:pt idx="48922">
                  <c:v>0.27969348659003801</c:v>
                </c:pt>
                <c:pt idx="48923">
                  <c:v>0.47826086956521702</c:v>
                </c:pt>
                <c:pt idx="48924">
                  <c:v>0.47720364741641302</c:v>
                </c:pt>
                <c:pt idx="48925">
                  <c:v>0.53488372093023195</c:v>
                </c:pt>
                <c:pt idx="48926">
                  <c:v>0.53079178885630496</c:v>
                </c:pt>
                <c:pt idx="48927">
                  <c:v>0.54029850746268604</c:v>
                </c:pt>
                <c:pt idx="48928">
                  <c:v>0.59344262295081895</c:v>
                </c:pt>
                <c:pt idx="48929">
                  <c:v>0.60535117056856103</c:v>
                </c:pt>
                <c:pt idx="48930">
                  <c:v>0.61805555555555503</c:v>
                </c:pt>
                <c:pt idx="48931">
                  <c:v>0.71199999999999997</c:v>
                </c:pt>
                <c:pt idx="48932">
                  <c:v>0.75708502024291402</c:v>
                </c:pt>
                <c:pt idx="48933">
                  <c:v>0.86991869918699105</c:v>
                </c:pt>
                <c:pt idx="48934">
                  <c:v>0.84552845528455201</c:v>
                </c:pt>
                <c:pt idx="48935">
                  <c:v>0.85062240663900401</c:v>
                </c:pt>
                <c:pt idx="48936">
                  <c:v>-8.4985835694051295E-3</c:v>
                </c:pt>
                <c:pt idx="48937">
                  <c:v>-8.4985835694051295E-3</c:v>
                </c:pt>
                <c:pt idx="48938">
                  <c:v>-9.6463022508037604E-3</c:v>
                </c:pt>
                <c:pt idx="48939">
                  <c:v>-1.13636363636364E-2</c:v>
                </c:pt>
                <c:pt idx="48940">
                  <c:v>-1.3157894736842E-2</c:v>
                </c:pt>
                <c:pt idx="48941">
                  <c:v>-2.5751072961373401E-2</c:v>
                </c:pt>
                <c:pt idx="48942">
                  <c:v>-3.1088082901554501E-2</c:v>
                </c:pt>
                <c:pt idx="48943">
                  <c:v>-3.7783375314861499E-2</c:v>
                </c:pt>
                <c:pt idx="48944">
                  <c:v>-4.4247787610619503E-2</c:v>
                </c:pt>
                <c:pt idx="48945">
                  <c:v>-4.7619047619047603E-2</c:v>
                </c:pt>
                <c:pt idx="48946">
                  <c:v>-9.9667774086378193E-3</c:v>
                </c:pt>
                <c:pt idx="48947">
                  <c:v>-7.8740157480314803E-3</c:v>
                </c:pt>
                <c:pt idx="48948">
                  <c:v>-8.2644628099173192E-3</c:v>
                </c:pt>
                <c:pt idx="48949">
                  <c:v>-9.0634441087613597E-3</c:v>
                </c:pt>
                <c:pt idx="48950">
                  <c:v>0</c:v>
                </c:pt>
                <c:pt idx="48951">
                  <c:v>0</c:v>
                </c:pt>
                <c:pt idx="48952">
                  <c:v>0</c:v>
                </c:pt>
                <c:pt idx="48953">
                  <c:v>-1.06761565836299E-2</c:v>
                </c:pt>
                <c:pt idx="48954">
                  <c:v>-1.13207547169811E-2</c:v>
                </c:pt>
                <c:pt idx="48955">
                  <c:v>-1.09090909090909E-2</c:v>
                </c:pt>
                <c:pt idx="48956">
                  <c:v>-9.1743119266054496E-3</c:v>
                </c:pt>
                <c:pt idx="48957">
                  <c:v>-8.4033613445377801E-3</c:v>
                </c:pt>
                <c:pt idx="48958">
                  <c:v>6.7415730337078594E-2</c:v>
                </c:pt>
                <c:pt idx="48959">
                  <c:v>5.3892215568862298E-2</c:v>
                </c:pt>
                <c:pt idx="48960">
                  <c:v>4.3478260869565098E-2</c:v>
                </c:pt>
                <c:pt idx="48961">
                  <c:v>4.4776119402984899E-2</c:v>
                </c:pt>
                <c:pt idx="48962">
                  <c:v>9.7922848664688297E-2</c:v>
                </c:pt>
                <c:pt idx="48963">
                  <c:v>0.110367892976588</c:v>
                </c:pt>
                <c:pt idx="48964">
                  <c:v>0.12</c:v>
                </c:pt>
                <c:pt idx="48965">
                  <c:v>0.123595505617977</c:v>
                </c:pt>
                <c:pt idx="48966">
                  <c:v>0.129411764705882</c:v>
                </c:pt>
                <c:pt idx="48967">
                  <c:v>0.122529644268774</c:v>
                </c:pt>
                <c:pt idx="48968">
                  <c:v>0.109540636042402</c:v>
                </c:pt>
                <c:pt idx="48969">
                  <c:v>9.2105263157894607E-2</c:v>
                </c:pt>
                <c:pt idx="48970">
                  <c:v>0.14285714285714199</c:v>
                </c:pt>
                <c:pt idx="48971">
                  <c:v>0.13772455089820301</c:v>
                </c:pt>
                <c:pt idx="48972">
                  <c:v>0.14121037463976899</c:v>
                </c:pt>
                <c:pt idx="48973">
                  <c:v>5.8510638297872397E-2</c:v>
                </c:pt>
                <c:pt idx="48974">
                  <c:v>6.6666666666666596E-2</c:v>
                </c:pt>
                <c:pt idx="48975">
                  <c:v>7.2463768115942101E-2</c:v>
                </c:pt>
                <c:pt idx="48976">
                  <c:v>0.109677419354838</c:v>
                </c:pt>
                <c:pt idx="48977">
                  <c:v>0.10759493670886</c:v>
                </c:pt>
                <c:pt idx="48978">
                  <c:v>0.10828025477707</c:v>
                </c:pt>
                <c:pt idx="48979">
                  <c:v>0.114864864864864</c:v>
                </c:pt>
                <c:pt idx="48980">
                  <c:v>0.116438356164383</c:v>
                </c:pt>
                <c:pt idx="48981">
                  <c:v>-1.74418604651163E-2</c:v>
                </c:pt>
                <c:pt idx="48982">
                  <c:v>-1.74418604651163E-2</c:v>
                </c:pt>
                <c:pt idx="48983">
                  <c:v>-1.74418604651163E-2</c:v>
                </c:pt>
                <c:pt idx="48984">
                  <c:v>-2.59365994236311E-2</c:v>
                </c:pt>
                <c:pt idx="48985">
                  <c:v>-4.7095761381474796E-3</c:v>
                </c:pt>
                <c:pt idx="48986">
                  <c:v>-5.0933786078097799E-3</c:v>
                </c:pt>
                <c:pt idx="48987">
                  <c:v>-5.2539404553415504E-3</c:v>
                </c:pt>
                <c:pt idx="48988">
                  <c:v>-6.42398286937906E-3</c:v>
                </c:pt>
                <c:pt idx="48989">
                  <c:v>-6.6815144766148001E-3</c:v>
                </c:pt>
                <c:pt idx="48990">
                  <c:v>-6.80272108843538E-3</c:v>
                </c:pt>
                <c:pt idx="48991">
                  <c:v>-2.4096385542169401E-3</c:v>
                </c:pt>
                <c:pt idx="48992">
                  <c:v>-2.6109660574411501E-3</c:v>
                </c:pt>
                <c:pt idx="48993">
                  <c:v>-2.5316455696202602E-3</c:v>
                </c:pt>
                <c:pt idx="48994">
                  <c:v>-2.7855153203342098E-3</c:v>
                </c:pt>
                <c:pt idx="48995">
                  <c:v>-3.0211480362538601E-3</c:v>
                </c:pt>
                <c:pt idx="48996">
                  <c:v>-0.188235294117647</c:v>
                </c:pt>
                <c:pt idx="48997">
                  <c:v>-2.73972602739736E-3</c:v>
                </c:pt>
                <c:pt idx="48998">
                  <c:v>-3.4364261168384701E-3</c:v>
                </c:pt>
                <c:pt idx="48999">
                  <c:v>-3.4129692832765E-3</c:v>
                </c:pt>
                <c:pt idx="49000">
                  <c:v>-3.4129692832765E-3</c:v>
                </c:pt>
                <c:pt idx="49001">
                  <c:v>-3.5087719298245701E-3</c:v>
                </c:pt>
                <c:pt idx="49002">
                  <c:v>-4.31654676258992E-2</c:v>
                </c:pt>
                <c:pt idx="49003">
                  <c:v>-4.22535211267605E-2</c:v>
                </c:pt>
                <c:pt idx="49004">
                  <c:v>-5.5762081784386602E-2</c:v>
                </c:pt>
                <c:pt idx="49005">
                  <c:v>-4.8780487804878002E-2</c:v>
                </c:pt>
                <c:pt idx="49006">
                  <c:v>-5.0420168067226899E-2</c:v>
                </c:pt>
                <c:pt idx="49007">
                  <c:v>1.26582278481013E-2</c:v>
                </c:pt>
                <c:pt idx="49008">
                  <c:v>-1.2987012987012801E-2</c:v>
                </c:pt>
                <c:pt idx="49009">
                  <c:v>0</c:v>
                </c:pt>
                <c:pt idx="49010">
                  <c:v>4.8780487804878002E-2</c:v>
                </c:pt>
                <c:pt idx="49011">
                  <c:v>7.49999999999999E-2</c:v>
                </c:pt>
                <c:pt idx="49012">
                  <c:v>0</c:v>
                </c:pt>
                <c:pt idx="49013">
                  <c:v>6.1224489795918401E-2</c:v>
                </c:pt>
                <c:pt idx="49014">
                  <c:v>6.02409638554217E-2</c:v>
                </c:pt>
                <c:pt idx="49015">
                  <c:v>6.8702290076335798E-2</c:v>
                </c:pt>
                <c:pt idx="49016">
                  <c:v>2.6615969581748899E-2</c:v>
                </c:pt>
                <c:pt idx="49017">
                  <c:v>6.1068702290076403E-2</c:v>
                </c:pt>
                <c:pt idx="49018">
                  <c:v>4.0322580645161199E-2</c:v>
                </c:pt>
                <c:pt idx="49019">
                  <c:v>4.2372881355932299E-2</c:v>
                </c:pt>
                <c:pt idx="49020">
                  <c:v>4.3859649122806897E-2</c:v>
                </c:pt>
                <c:pt idx="49021">
                  <c:v>5.7777777777777699E-2</c:v>
                </c:pt>
                <c:pt idx="49022">
                  <c:v>5.26315789473683E-2</c:v>
                </c:pt>
                <c:pt idx="49023">
                  <c:v>0.17695473251028801</c:v>
                </c:pt>
                <c:pt idx="49024">
                  <c:v>0.140845070422535</c:v>
                </c:pt>
                <c:pt idx="49025">
                  <c:v>0.23404255319148901</c:v>
                </c:pt>
                <c:pt idx="49026">
                  <c:v>0.266666666666666</c:v>
                </c:pt>
                <c:pt idx="49027">
                  <c:v>0.25600000000000001</c:v>
                </c:pt>
                <c:pt idx="49028">
                  <c:v>0.25600000000000001</c:v>
                </c:pt>
                <c:pt idx="49029">
                  <c:v>0.26229508196721302</c:v>
                </c:pt>
                <c:pt idx="49030">
                  <c:v>0.22821576763485399</c:v>
                </c:pt>
                <c:pt idx="49031">
                  <c:v>0.238095238095238</c:v>
                </c:pt>
                <c:pt idx="49032">
                  <c:v>0.27586206896551702</c:v>
                </c:pt>
                <c:pt idx="49033">
                  <c:v>0.255230125523012</c:v>
                </c:pt>
                <c:pt idx="49034">
                  <c:v>-4.3795620437956304E-3</c:v>
                </c:pt>
                <c:pt idx="49035">
                  <c:v>-4.3795620437956304E-3</c:v>
                </c:pt>
                <c:pt idx="49036">
                  <c:v>-5.05902192242824E-3</c:v>
                </c:pt>
                <c:pt idx="49037">
                  <c:v>-5.8027079303675198E-3</c:v>
                </c:pt>
                <c:pt idx="49038">
                  <c:v>-1.1450381679389301E-2</c:v>
                </c:pt>
                <c:pt idx="49039">
                  <c:v>-1.7475728155339699E-2</c:v>
                </c:pt>
                <c:pt idx="49040">
                  <c:v>-1.7751479289940902E-2</c:v>
                </c:pt>
                <c:pt idx="49041">
                  <c:v>-1.81086519114688E-2</c:v>
                </c:pt>
                <c:pt idx="49042">
                  <c:v>-1.8181818181818001E-2</c:v>
                </c:pt>
                <c:pt idx="49043">
                  <c:v>-1.8711018711018601E-2</c:v>
                </c:pt>
                <c:pt idx="49044">
                  <c:v>-2.0881670533642701E-2</c:v>
                </c:pt>
                <c:pt idx="49045">
                  <c:v>-2.0594965675057201E-2</c:v>
                </c:pt>
                <c:pt idx="49046">
                  <c:v>-2.15827338129497E-2</c:v>
                </c:pt>
                <c:pt idx="49047">
                  <c:v>-7.5566750629722998E-3</c:v>
                </c:pt>
                <c:pt idx="49048">
                  <c:v>-2.2443890274314201E-2</c:v>
                </c:pt>
                <c:pt idx="49049">
                  <c:v>-1.53061224489796E-2</c:v>
                </c:pt>
                <c:pt idx="49050">
                  <c:v>-2.3872679045092899E-2</c:v>
                </c:pt>
                <c:pt idx="49051">
                  <c:v>-1.9607843137254801E-2</c:v>
                </c:pt>
                <c:pt idx="49052">
                  <c:v>-2.0785219399538101E-2</c:v>
                </c:pt>
                <c:pt idx="49053">
                  <c:v>-2.2222222222222102E-2</c:v>
                </c:pt>
                <c:pt idx="49054">
                  <c:v>-2.7397260273972698E-2</c:v>
                </c:pt>
                <c:pt idx="49055">
                  <c:v>-3.2432432432432302E-2</c:v>
                </c:pt>
                <c:pt idx="49056">
                  <c:v>-3.5928143712574898E-2</c:v>
                </c:pt>
                <c:pt idx="49057">
                  <c:v>-3.3333333333333402E-2</c:v>
                </c:pt>
                <c:pt idx="49058">
                  <c:v>-5.8171745152354598E-2</c:v>
                </c:pt>
                <c:pt idx="49059">
                  <c:v>-5.0561797752809001E-2</c:v>
                </c:pt>
                <c:pt idx="49060">
                  <c:v>-5.1136363636363501E-2</c:v>
                </c:pt>
                <c:pt idx="49061">
                  <c:v>-5.32544378698225E-2</c:v>
                </c:pt>
                <c:pt idx="49062">
                  <c:v>-5.5900621118012403E-2</c:v>
                </c:pt>
                <c:pt idx="49063">
                  <c:v>-5.2325581395348902E-2</c:v>
                </c:pt>
                <c:pt idx="49064">
                  <c:v>-0.104761904761904</c:v>
                </c:pt>
                <c:pt idx="49065">
                  <c:v>-0.106508875739645</c:v>
                </c:pt>
                <c:pt idx="49066">
                  <c:v>-0.110481586402266</c:v>
                </c:pt>
                <c:pt idx="49067">
                  <c:v>-5.6249999999999897E-2</c:v>
                </c:pt>
                <c:pt idx="49068">
                  <c:v>-5.6962025316455701E-2</c:v>
                </c:pt>
                <c:pt idx="49069">
                  <c:v>-6.9767441860465004E-2</c:v>
                </c:pt>
                <c:pt idx="49070">
                  <c:v>-6.7669172932330796E-2</c:v>
                </c:pt>
                <c:pt idx="49071">
                  <c:v>-1.19521912350597E-2</c:v>
                </c:pt>
                <c:pt idx="49072">
                  <c:v>-0.120967741935483</c:v>
                </c:pt>
                <c:pt idx="49073">
                  <c:v>-1.1764705882352899E-2</c:v>
                </c:pt>
                <c:pt idx="49074">
                  <c:v>-2.4193548387096701E-2</c:v>
                </c:pt>
                <c:pt idx="49075">
                  <c:v>-2.5641025641025501E-2</c:v>
                </c:pt>
                <c:pt idx="49076">
                  <c:v>-2.4390243902439001E-2</c:v>
                </c:pt>
                <c:pt idx="49077">
                  <c:v>-2.52100840336133E-2</c:v>
                </c:pt>
                <c:pt idx="49078">
                  <c:v>-3.6036036036036098E-2</c:v>
                </c:pt>
                <c:pt idx="49079">
                  <c:v>-3.2000000000000001E-2</c:v>
                </c:pt>
                <c:pt idx="49080">
                  <c:v>-2.0746887966804899E-2</c:v>
                </c:pt>
                <c:pt idx="49081">
                  <c:v>0.158730158730158</c:v>
                </c:pt>
                <c:pt idx="49082">
                  <c:v>-4.3041606886657898E-3</c:v>
                </c:pt>
                <c:pt idx="49083">
                  <c:v>2.0979020979021001E-2</c:v>
                </c:pt>
                <c:pt idx="49084">
                  <c:v>2.20913107511044E-2</c:v>
                </c:pt>
                <c:pt idx="49085">
                  <c:v>2.3328149300155501E-2</c:v>
                </c:pt>
                <c:pt idx="49086">
                  <c:v>1.0067114093959601E-2</c:v>
                </c:pt>
                <c:pt idx="49087">
                  <c:v>-3.7433155080213797E-2</c:v>
                </c:pt>
                <c:pt idx="49088">
                  <c:v>1.2244897959183499E-2</c:v>
                </c:pt>
                <c:pt idx="49089">
                  <c:v>7.5144508670520194E-2</c:v>
                </c:pt>
                <c:pt idx="49090">
                  <c:v>2.3346303501945401E-2</c:v>
                </c:pt>
                <c:pt idx="49091">
                  <c:v>9.7103918228279296E-2</c:v>
                </c:pt>
                <c:pt idx="49092">
                  <c:v>0.10775047258979099</c:v>
                </c:pt>
                <c:pt idx="49093">
                  <c:v>0.13348946135831299</c:v>
                </c:pt>
                <c:pt idx="49094">
                  <c:v>0.1002331002331</c:v>
                </c:pt>
                <c:pt idx="49095">
                  <c:v>7.1065989847715699E-2</c:v>
                </c:pt>
                <c:pt idx="49096">
                  <c:v>6.5963060686015706E-2</c:v>
                </c:pt>
                <c:pt idx="49097">
                  <c:v>6.0827250608272501E-2</c:v>
                </c:pt>
                <c:pt idx="49098">
                  <c:v>8.0906148867313898E-2</c:v>
                </c:pt>
                <c:pt idx="49099">
                  <c:v>9.2250922509225106E-2</c:v>
                </c:pt>
                <c:pt idx="49100">
                  <c:v>8.8967971530249101E-2</c:v>
                </c:pt>
                <c:pt idx="49101">
                  <c:v>0.15267175572519001</c:v>
                </c:pt>
                <c:pt idx="49102">
                  <c:v>0.13380281690140799</c:v>
                </c:pt>
                <c:pt idx="49103">
                  <c:v>0.13103448275862001</c:v>
                </c:pt>
                <c:pt idx="49104">
                  <c:v>0.13103448275862001</c:v>
                </c:pt>
                <c:pt idx="49105">
                  <c:v>0.17343173431734299</c:v>
                </c:pt>
                <c:pt idx="49106">
                  <c:v>5.8139534883720999E-3</c:v>
                </c:pt>
                <c:pt idx="49107">
                  <c:v>5.3475935828876997E-2</c:v>
                </c:pt>
                <c:pt idx="49108">
                  <c:v>5.6497175141242799E-2</c:v>
                </c:pt>
                <c:pt idx="49109">
                  <c:v>4.9751243781094502E-2</c:v>
                </c:pt>
                <c:pt idx="49110">
                  <c:v>5.5016181229773302E-2</c:v>
                </c:pt>
                <c:pt idx="49111">
                  <c:v>5.5248618784530398E-2</c:v>
                </c:pt>
                <c:pt idx="49112">
                  <c:v>6.4102564102564097E-2</c:v>
                </c:pt>
                <c:pt idx="49113">
                  <c:v>6.1349693251533798E-2</c:v>
                </c:pt>
                <c:pt idx="49114">
                  <c:v>6.9930069930070005E-2</c:v>
                </c:pt>
                <c:pt idx="49115">
                  <c:v>7.6335877862595297E-2</c:v>
                </c:pt>
                <c:pt idx="49116">
                  <c:v>0.17299578059071699</c:v>
                </c:pt>
                <c:pt idx="49117">
                  <c:v>0.220472440944881</c:v>
                </c:pt>
                <c:pt idx="49118">
                  <c:v>-2.1538461538461499E-2</c:v>
                </c:pt>
                <c:pt idx="49119">
                  <c:v>9.2348284960422203E-2</c:v>
                </c:pt>
                <c:pt idx="49120">
                  <c:v>0.103857566765578</c:v>
                </c:pt>
                <c:pt idx="49121">
                  <c:v>0.18562874251497</c:v>
                </c:pt>
                <c:pt idx="49122">
                  <c:v>0.22264150943396199</c:v>
                </c:pt>
                <c:pt idx="49123">
                  <c:v>0.28181818181818102</c:v>
                </c:pt>
                <c:pt idx="49124">
                  <c:v>0.27699530516431897</c:v>
                </c:pt>
                <c:pt idx="49125">
                  <c:v>0.29680365296803601</c:v>
                </c:pt>
                <c:pt idx="49126">
                  <c:v>0.154471544715447</c:v>
                </c:pt>
                <c:pt idx="49127">
                  <c:v>0.159999999999999</c:v>
                </c:pt>
                <c:pt idx="49128">
                  <c:v>0.19999999999999901</c:v>
                </c:pt>
                <c:pt idx="49129">
                  <c:v>0.19215686274509799</c:v>
                </c:pt>
                <c:pt idx="49130">
                  <c:v>0.232227488151658</c:v>
                </c:pt>
                <c:pt idx="49131">
                  <c:v>0.24873096446700499</c:v>
                </c:pt>
                <c:pt idx="49132">
                  <c:v>0.32653061224489699</c:v>
                </c:pt>
                <c:pt idx="49133">
                  <c:v>0.35955056179775202</c:v>
                </c:pt>
                <c:pt idx="49134">
                  <c:v>0.27804878048780401</c:v>
                </c:pt>
                <c:pt idx="49135">
                  <c:v>0.29230769230769199</c:v>
                </c:pt>
                <c:pt idx="49136">
                  <c:v>0.30927835051546299</c:v>
                </c:pt>
                <c:pt idx="49137">
                  <c:v>0.30303030303030298</c:v>
                </c:pt>
                <c:pt idx="49138">
                  <c:v>0.26785714285714202</c:v>
                </c:pt>
                <c:pt idx="49139">
                  <c:v>0.37991266375545801</c:v>
                </c:pt>
                <c:pt idx="49140">
                  <c:v>0.33050847457627103</c:v>
                </c:pt>
                <c:pt idx="49141">
                  <c:v>0.28571428571428498</c:v>
                </c:pt>
                <c:pt idx="49142">
                  <c:v>8.4985835694051295E-3</c:v>
                </c:pt>
                <c:pt idx="49143">
                  <c:v>8.4985835694051295E-3</c:v>
                </c:pt>
                <c:pt idx="49144">
                  <c:v>1.06761565836299E-2</c:v>
                </c:pt>
                <c:pt idx="49145">
                  <c:v>1.24999999999999E-2</c:v>
                </c:pt>
                <c:pt idx="49146">
                  <c:v>1.32743362831857E-2</c:v>
                </c:pt>
                <c:pt idx="49147">
                  <c:v>3.0181086519114698E-2</c:v>
                </c:pt>
                <c:pt idx="49148">
                  <c:v>0</c:v>
                </c:pt>
                <c:pt idx="49149">
                  <c:v>6.74157303370792E-3</c:v>
                </c:pt>
                <c:pt idx="49150">
                  <c:v>6.8649885583524899E-3</c:v>
                </c:pt>
                <c:pt idx="49151">
                  <c:v>6.74157303370792E-3</c:v>
                </c:pt>
                <c:pt idx="49152">
                  <c:v>6.5075921908894696E-3</c:v>
                </c:pt>
                <c:pt idx="49153">
                  <c:v>6.80272108843538E-3</c:v>
                </c:pt>
                <c:pt idx="49154">
                  <c:v>0</c:v>
                </c:pt>
                <c:pt idx="49155">
                  <c:v>5.2083333333332498E-3</c:v>
                </c:pt>
                <c:pt idx="49156">
                  <c:v>5.9171597633136397E-3</c:v>
                </c:pt>
                <c:pt idx="49157">
                  <c:v>0.180055401662049</c:v>
                </c:pt>
                <c:pt idx="49158">
                  <c:v>0.171503957783641</c:v>
                </c:pt>
                <c:pt idx="49159">
                  <c:v>0.12258064516129</c:v>
                </c:pt>
                <c:pt idx="49160">
                  <c:v>0.12635379061371799</c:v>
                </c:pt>
                <c:pt idx="49161">
                  <c:v>0.205298013245033</c:v>
                </c:pt>
                <c:pt idx="49162">
                  <c:v>0.16939890710382499</c:v>
                </c:pt>
                <c:pt idx="49163">
                  <c:v>0.268170426065162</c:v>
                </c:pt>
                <c:pt idx="49164">
                  <c:v>0.31343283582089498</c:v>
                </c:pt>
                <c:pt idx="49165">
                  <c:v>0.39033457249070602</c:v>
                </c:pt>
                <c:pt idx="49166">
                  <c:v>0.37906137184115501</c:v>
                </c:pt>
                <c:pt idx="49167">
                  <c:v>0.34782608695652101</c:v>
                </c:pt>
                <c:pt idx="49168">
                  <c:v>0.35555555555555501</c:v>
                </c:pt>
                <c:pt idx="49169">
                  <c:v>0.40157480314960597</c:v>
                </c:pt>
                <c:pt idx="49170">
                  <c:v>0.38931297709923601</c:v>
                </c:pt>
                <c:pt idx="49171">
                  <c:v>0.42545454545454497</c:v>
                </c:pt>
                <c:pt idx="49172">
                  <c:v>0.44486692015209101</c:v>
                </c:pt>
                <c:pt idx="49173">
                  <c:v>0.43494423791821502</c:v>
                </c:pt>
                <c:pt idx="49174">
                  <c:v>0.36222910216718202</c:v>
                </c:pt>
                <c:pt idx="49175">
                  <c:v>0.396610169491525</c:v>
                </c:pt>
                <c:pt idx="49176">
                  <c:v>0.35294117647058798</c:v>
                </c:pt>
                <c:pt idx="49177">
                  <c:v>0.375</c:v>
                </c:pt>
                <c:pt idx="49178">
                  <c:v>0.39999999999999902</c:v>
                </c:pt>
                <c:pt idx="49179">
                  <c:v>0.38144329896907198</c:v>
                </c:pt>
                <c:pt idx="49180">
                  <c:v>0.38144329896907198</c:v>
                </c:pt>
                <c:pt idx="49181">
                  <c:v>0.38775510204081598</c:v>
                </c:pt>
                <c:pt idx="49182">
                  <c:v>0.38775510204081598</c:v>
                </c:pt>
                <c:pt idx="49183">
                  <c:v>0.38775510204081598</c:v>
                </c:pt>
                <c:pt idx="49184">
                  <c:v>0.38255033557046902</c:v>
                </c:pt>
                <c:pt idx="49185">
                  <c:v>0.43925233644859801</c:v>
                </c:pt>
                <c:pt idx="49186">
                  <c:v>0.43653250773993801</c:v>
                </c:pt>
                <c:pt idx="49187">
                  <c:v>0.42598187311178198</c:v>
                </c:pt>
                <c:pt idx="49188">
                  <c:v>0.43925233644859801</c:v>
                </c:pt>
                <c:pt idx="49189">
                  <c:v>0.42598187311178198</c:v>
                </c:pt>
                <c:pt idx="49190">
                  <c:v>0.42857142857142799</c:v>
                </c:pt>
                <c:pt idx="49191">
                  <c:v>0.43949044585987201</c:v>
                </c:pt>
                <c:pt idx="49192">
                  <c:v>0.45394736842105199</c:v>
                </c:pt>
                <c:pt idx="49193">
                  <c:v>0.469879518072289</c:v>
                </c:pt>
                <c:pt idx="49194">
                  <c:v>0.48447204968944102</c:v>
                </c:pt>
                <c:pt idx="49195">
                  <c:v>0.475728155339805</c:v>
                </c:pt>
                <c:pt idx="49196">
                  <c:v>0.46964856230031898</c:v>
                </c:pt>
                <c:pt idx="49197">
                  <c:v>0.51456310679611605</c:v>
                </c:pt>
                <c:pt idx="49198">
                  <c:v>0.53898305084745701</c:v>
                </c:pt>
                <c:pt idx="49199">
                  <c:v>0.57818181818181802</c:v>
                </c:pt>
                <c:pt idx="49200">
                  <c:v>0.57818181818181802</c:v>
                </c:pt>
                <c:pt idx="49201">
                  <c:v>0.57818181818181802</c:v>
                </c:pt>
                <c:pt idx="49202">
                  <c:v>0.530612244897959</c:v>
                </c:pt>
                <c:pt idx="49203">
                  <c:v>0.52218430034129604</c:v>
                </c:pt>
                <c:pt idx="49204">
                  <c:v>0.54929577464788704</c:v>
                </c:pt>
                <c:pt idx="49205">
                  <c:v>0.56115107913669005</c:v>
                </c:pt>
                <c:pt idx="49206">
                  <c:v>0.54929577464788704</c:v>
                </c:pt>
                <c:pt idx="49207">
                  <c:v>0.506493506493506</c:v>
                </c:pt>
                <c:pt idx="49208">
                  <c:v>0.50488599348534202</c:v>
                </c:pt>
                <c:pt idx="49209">
                  <c:v>0.57803468208092401</c:v>
                </c:pt>
                <c:pt idx="49210">
                  <c:v>0.568965517241379</c:v>
                </c:pt>
                <c:pt idx="49211">
                  <c:v>0.60736196319018398</c:v>
                </c:pt>
                <c:pt idx="49212">
                  <c:v>0.63009404388714696</c:v>
                </c:pt>
                <c:pt idx="49213">
                  <c:v>0.660377358490566</c:v>
                </c:pt>
                <c:pt idx="49214">
                  <c:v>0.652996845425867</c:v>
                </c:pt>
                <c:pt idx="49215">
                  <c:v>0.683544303797468</c:v>
                </c:pt>
                <c:pt idx="49216">
                  <c:v>0.71884984025559095</c:v>
                </c:pt>
                <c:pt idx="49217">
                  <c:v>0.77257525083612</c:v>
                </c:pt>
                <c:pt idx="49218">
                  <c:v>0.77777777777777701</c:v>
                </c:pt>
                <c:pt idx="49219">
                  <c:v>0.76973684210526305</c:v>
                </c:pt>
                <c:pt idx="49220">
                  <c:v>0.76237623762376205</c:v>
                </c:pt>
                <c:pt idx="49221">
                  <c:v>0.76237623762376205</c:v>
                </c:pt>
                <c:pt idx="49222">
                  <c:v>0.76079734219269102</c:v>
                </c:pt>
                <c:pt idx="49223">
                  <c:v>0.76079734219269102</c:v>
                </c:pt>
                <c:pt idx="49224">
                  <c:v>0.76079734219269102</c:v>
                </c:pt>
                <c:pt idx="49225">
                  <c:v>0.75838926174496601</c:v>
                </c:pt>
                <c:pt idx="49226">
                  <c:v>0.77049180327868805</c:v>
                </c:pt>
                <c:pt idx="49227">
                  <c:v>0.833810888252149</c:v>
                </c:pt>
                <c:pt idx="49228">
                  <c:v>0.83861671469740595</c:v>
                </c:pt>
                <c:pt idx="49229">
                  <c:v>0.85227272727272696</c:v>
                </c:pt>
                <c:pt idx="49230">
                  <c:v>0.84269662921348298</c:v>
                </c:pt>
                <c:pt idx="49231">
                  <c:v>0.89905362776025199</c:v>
                </c:pt>
                <c:pt idx="49232">
                  <c:v>-8.7976539589442702E-3</c:v>
                </c:pt>
                <c:pt idx="49233">
                  <c:v>-1.04529616724737E-2</c:v>
                </c:pt>
                <c:pt idx="49234">
                  <c:v>-2.7932960893854698E-2</c:v>
                </c:pt>
                <c:pt idx="49235">
                  <c:v>-2.66429840142095E-2</c:v>
                </c:pt>
                <c:pt idx="49236">
                  <c:v>-2.7829313543599101E-2</c:v>
                </c:pt>
                <c:pt idx="49237">
                  <c:v>1.1583011583011499E-2</c:v>
                </c:pt>
                <c:pt idx="49238">
                  <c:v>-1.6574585635359101E-2</c:v>
                </c:pt>
                <c:pt idx="49239">
                  <c:v>2.95857988165679E-2</c:v>
                </c:pt>
                <c:pt idx="49240">
                  <c:v>1.8036072144288401E-2</c:v>
                </c:pt>
                <c:pt idx="49241">
                  <c:v>1.6333938294010801E-2</c:v>
                </c:pt>
                <c:pt idx="49242">
                  <c:v>1.5597920277296401E-2</c:v>
                </c:pt>
                <c:pt idx="49243">
                  <c:v>-2.5423728813559199E-2</c:v>
                </c:pt>
                <c:pt idx="49244">
                  <c:v>-2.06896551724138E-2</c:v>
                </c:pt>
                <c:pt idx="49245">
                  <c:v>2.6548672566371698E-2</c:v>
                </c:pt>
                <c:pt idx="49246">
                  <c:v>2.6905829596412599E-2</c:v>
                </c:pt>
                <c:pt idx="49247">
                  <c:v>2.04081632653061E-2</c:v>
                </c:pt>
                <c:pt idx="49248">
                  <c:v>-1.32743362831857E-2</c:v>
                </c:pt>
                <c:pt idx="49249">
                  <c:v>-1.3157894736842E-2</c:v>
                </c:pt>
                <c:pt idx="49250">
                  <c:v>-1.3698630136986301E-2</c:v>
                </c:pt>
                <c:pt idx="49251">
                  <c:v>5.7142857142857802E-3</c:v>
                </c:pt>
                <c:pt idx="49252">
                  <c:v>1.9342359767891E-3</c:v>
                </c:pt>
                <c:pt idx="49253">
                  <c:v>-4.85436893203883E-2</c:v>
                </c:pt>
                <c:pt idx="49254">
                  <c:v>-4.85436893203883E-2</c:v>
                </c:pt>
                <c:pt idx="49255">
                  <c:v>-4.80769230769231E-2</c:v>
                </c:pt>
                <c:pt idx="49256">
                  <c:v>-4.1362530413625302E-2</c:v>
                </c:pt>
                <c:pt idx="49257">
                  <c:v>9.3457943925232493E-3</c:v>
                </c:pt>
                <c:pt idx="49258">
                  <c:v>2.3201856148491401E-3</c:v>
                </c:pt>
                <c:pt idx="49259">
                  <c:v>-4.6948356807512397E-3</c:v>
                </c:pt>
                <c:pt idx="49260">
                  <c:v>2.3640661938533199E-3</c:v>
                </c:pt>
                <c:pt idx="49261">
                  <c:v>2.3640661938533199E-3</c:v>
                </c:pt>
                <c:pt idx="49262">
                  <c:v>7.1258907363420604E-3</c:v>
                </c:pt>
                <c:pt idx="49263">
                  <c:v>2.3622047244094401E-2</c:v>
                </c:pt>
                <c:pt idx="49264">
                  <c:v>3.7924151696606602E-2</c:v>
                </c:pt>
                <c:pt idx="49265">
                  <c:v>5.2380952380952403E-2</c:v>
                </c:pt>
                <c:pt idx="49266">
                  <c:v>3.03030303030302E-2</c:v>
                </c:pt>
                <c:pt idx="49267">
                  <c:v>3.4300791556728098E-2</c:v>
                </c:pt>
                <c:pt idx="49268">
                  <c:v>3.4300791556728098E-2</c:v>
                </c:pt>
                <c:pt idx="49269">
                  <c:v>3.5812672176308499E-2</c:v>
                </c:pt>
                <c:pt idx="49270">
                  <c:v>3.3591731266149699E-2</c:v>
                </c:pt>
                <c:pt idx="49271">
                  <c:v>3.4120734908136399E-2</c:v>
                </c:pt>
                <c:pt idx="49272">
                  <c:v>3.5230352303523102E-2</c:v>
                </c:pt>
                <c:pt idx="49273">
                  <c:v>3.56164383561643E-2</c:v>
                </c:pt>
                <c:pt idx="49274">
                  <c:v>3.4120734908136399E-2</c:v>
                </c:pt>
                <c:pt idx="49275">
                  <c:v>3.2098765432098698E-2</c:v>
                </c:pt>
                <c:pt idx="49276">
                  <c:v>2.4390243902439001E-2</c:v>
                </c:pt>
                <c:pt idx="49277">
                  <c:v>4.3243243243243197E-2</c:v>
                </c:pt>
                <c:pt idx="49278">
                  <c:v>3.9039039039038902E-2</c:v>
                </c:pt>
                <c:pt idx="49279">
                  <c:v>3.8575667655786398E-2</c:v>
                </c:pt>
                <c:pt idx="49280">
                  <c:v>6.0109289617486399E-2</c:v>
                </c:pt>
                <c:pt idx="49281">
                  <c:v>6.3218390804597693E-2</c:v>
                </c:pt>
                <c:pt idx="49282">
                  <c:v>6.14525139664805E-2</c:v>
                </c:pt>
                <c:pt idx="49283">
                  <c:v>7.0063694267515894E-2</c:v>
                </c:pt>
                <c:pt idx="49284">
                  <c:v>6.5868263473053801E-2</c:v>
                </c:pt>
                <c:pt idx="49285">
                  <c:v>6.6666666666666596E-2</c:v>
                </c:pt>
                <c:pt idx="49286">
                  <c:v>6.8750000000000006E-2</c:v>
                </c:pt>
                <c:pt idx="49287">
                  <c:v>6.9620253164556806E-2</c:v>
                </c:pt>
                <c:pt idx="49288">
                  <c:v>6.8322981366459604E-2</c:v>
                </c:pt>
                <c:pt idx="49289">
                  <c:v>9.6573208722741305E-2</c:v>
                </c:pt>
                <c:pt idx="49290">
                  <c:v>9.1988130563798107E-2</c:v>
                </c:pt>
                <c:pt idx="49291">
                  <c:v>9.6573208722741305E-2</c:v>
                </c:pt>
                <c:pt idx="49292">
                  <c:v>9.1988130563798107E-2</c:v>
                </c:pt>
                <c:pt idx="49293">
                  <c:v>9.1988130563798107E-2</c:v>
                </c:pt>
                <c:pt idx="49294">
                  <c:v>0.15457413249211299</c:v>
                </c:pt>
                <c:pt idx="49295">
                  <c:v>0.191222570532915</c:v>
                </c:pt>
                <c:pt idx="49296">
                  <c:v>0.147435897435897</c:v>
                </c:pt>
                <c:pt idx="49297">
                  <c:v>0.29449838187702199</c:v>
                </c:pt>
                <c:pt idx="49298">
                  <c:v>0.30128205128205099</c:v>
                </c:pt>
                <c:pt idx="49299">
                  <c:v>0.33939393939393903</c:v>
                </c:pt>
                <c:pt idx="49300">
                  <c:v>0.339563862928348</c:v>
                </c:pt>
                <c:pt idx="49301">
                  <c:v>0.393501805054151</c:v>
                </c:pt>
                <c:pt idx="49302">
                  <c:v>0.57933579335793295</c:v>
                </c:pt>
                <c:pt idx="49303">
                  <c:v>0.65714285714285703</c:v>
                </c:pt>
                <c:pt idx="49304">
                  <c:v>0.57241379310344798</c:v>
                </c:pt>
                <c:pt idx="49305">
                  <c:v>0.57241379310344798</c:v>
                </c:pt>
                <c:pt idx="49306">
                  <c:v>0.50920245398773001</c:v>
                </c:pt>
                <c:pt idx="49307">
                  <c:v>0.51552795031055898</c:v>
                </c:pt>
                <c:pt idx="49308">
                  <c:v>0.39933993399339901</c:v>
                </c:pt>
                <c:pt idx="49309">
                  <c:v>0.39333333333333298</c:v>
                </c:pt>
                <c:pt idx="49310">
                  <c:v>-4.2674253200569697E-3</c:v>
                </c:pt>
                <c:pt idx="49311">
                  <c:v>-5.0420168067226703E-3</c:v>
                </c:pt>
                <c:pt idx="49312">
                  <c:v>-5.5045871559633499E-3</c:v>
                </c:pt>
                <c:pt idx="49313">
                  <c:v>-5.6074766355140799E-3</c:v>
                </c:pt>
                <c:pt idx="49314">
                  <c:v>-1.8867924528301799E-2</c:v>
                </c:pt>
                <c:pt idx="49315">
                  <c:v>-1.7013232514177599E-2</c:v>
                </c:pt>
                <c:pt idx="49316">
                  <c:v>-2.05011389521641E-2</c:v>
                </c:pt>
                <c:pt idx="49317">
                  <c:v>0</c:v>
                </c:pt>
                <c:pt idx="49318">
                  <c:v>4.15841584158416E-2</c:v>
                </c:pt>
                <c:pt idx="49319">
                  <c:v>6.4377682403433403E-2</c:v>
                </c:pt>
                <c:pt idx="49320">
                  <c:v>4.7191011235954997E-2</c:v>
                </c:pt>
                <c:pt idx="49321">
                  <c:v>5.5299539170506798E-2</c:v>
                </c:pt>
                <c:pt idx="49322">
                  <c:v>5.7142857142857099E-2</c:v>
                </c:pt>
                <c:pt idx="49323">
                  <c:v>1.35135135135135E-2</c:v>
                </c:pt>
                <c:pt idx="49324">
                  <c:v>1.60427807486631E-2</c:v>
                </c:pt>
                <c:pt idx="49325">
                  <c:v>-6.0869565217391397E-2</c:v>
                </c:pt>
                <c:pt idx="49326">
                  <c:v>-8.2872928176795396E-2</c:v>
                </c:pt>
                <c:pt idx="49327">
                  <c:v>-7.44416873449127E-3</c:v>
                </c:pt>
                <c:pt idx="49328">
                  <c:v>-1.53061224489796E-2</c:v>
                </c:pt>
                <c:pt idx="49329">
                  <c:v>3.9370078740157403E-2</c:v>
                </c:pt>
                <c:pt idx="49330">
                  <c:v>4.7619047619047603E-2</c:v>
                </c:pt>
                <c:pt idx="49331">
                  <c:v>4.5317220543806602E-2</c:v>
                </c:pt>
                <c:pt idx="49332">
                  <c:v>0.04</c:v>
                </c:pt>
                <c:pt idx="49333">
                  <c:v>3.9039039039038902E-2</c:v>
                </c:pt>
                <c:pt idx="49334">
                  <c:v>0.04</c:v>
                </c:pt>
                <c:pt idx="49335">
                  <c:v>4.40677966101694E-2</c:v>
                </c:pt>
                <c:pt idx="49336">
                  <c:v>3.3112582781456901E-2</c:v>
                </c:pt>
                <c:pt idx="49337">
                  <c:v>3.3112582781456901E-2</c:v>
                </c:pt>
                <c:pt idx="49338">
                  <c:v>8.3056478405315604E-2</c:v>
                </c:pt>
                <c:pt idx="49339">
                  <c:v>0.105590062111801</c:v>
                </c:pt>
                <c:pt idx="49340">
                  <c:v>0.104294478527607</c:v>
                </c:pt>
                <c:pt idx="49341">
                  <c:v>0.12686567164179099</c:v>
                </c:pt>
                <c:pt idx="49342">
                  <c:v>0.11888111888111801</c:v>
                </c:pt>
                <c:pt idx="49343">
                  <c:v>0.128919860627177</c:v>
                </c:pt>
                <c:pt idx="49344">
                  <c:v>0.16312056737588601</c:v>
                </c:pt>
                <c:pt idx="49345">
                  <c:v>0.183999999999999</c:v>
                </c:pt>
                <c:pt idx="49346">
                  <c:v>0.238095238095238</c:v>
                </c:pt>
                <c:pt idx="49347">
                  <c:v>0.209125475285171</c:v>
                </c:pt>
                <c:pt idx="49348">
                  <c:v>0.201550387596899</c:v>
                </c:pt>
                <c:pt idx="49349">
                  <c:v>0.22307692307692301</c:v>
                </c:pt>
                <c:pt idx="49350">
                  <c:v>0.25600000000000001</c:v>
                </c:pt>
                <c:pt idx="49351">
                  <c:v>0.29317269076305202</c:v>
                </c:pt>
                <c:pt idx="49352">
                  <c:v>0.26446280991735499</c:v>
                </c:pt>
                <c:pt idx="49353">
                  <c:v>0.33064516129032201</c:v>
                </c:pt>
                <c:pt idx="49354">
                  <c:v>0.35042735042735002</c:v>
                </c:pt>
                <c:pt idx="49355">
                  <c:v>0.39682539682539603</c:v>
                </c:pt>
                <c:pt idx="49356">
                  <c:v>0.40322580645161299</c:v>
                </c:pt>
                <c:pt idx="49357">
                  <c:v>0.32244897959183599</c:v>
                </c:pt>
                <c:pt idx="49358">
                  <c:v>0.39849624060150302</c:v>
                </c:pt>
                <c:pt idx="49359">
                  <c:v>0.44537815126050401</c:v>
                </c:pt>
                <c:pt idx="49360">
                  <c:v>0.35408560311283999</c:v>
                </c:pt>
                <c:pt idx="49361">
                  <c:v>0.44444444444444398</c:v>
                </c:pt>
                <c:pt idx="49362">
                  <c:v>0.40677966101694901</c:v>
                </c:pt>
                <c:pt idx="49363">
                  <c:v>0.41739130434782601</c:v>
                </c:pt>
                <c:pt idx="49364">
                  <c:v>0.40259740259740201</c:v>
                </c:pt>
                <c:pt idx="49365">
                  <c:v>0.38793103448275801</c:v>
                </c:pt>
                <c:pt idx="49366">
                  <c:v>0.375</c:v>
                </c:pt>
                <c:pt idx="49367">
                  <c:v>0.40540540540540498</c:v>
                </c:pt>
                <c:pt idx="49368">
                  <c:v>0.34468085106382901</c:v>
                </c:pt>
                <c:pt idx="49369">
                  <c:v>0.43157894736842101</c:v>
                </c:pt>
                <c:pt idx="49370">
                  <c:v>0.35624999999999901</c:v>
                </c:pt>
                <c:pt idx="49371">
                  <c:v>0.41605839416058399</c:v>
                </c:pt>
                <c:pt idx="49372">
                  <c:v>0.33852140077821002</c:v>
                </c:pt>
                <c:pt idx="49373">
                  <c:v>0.48529411764705799</c:v>
                </c:pt>
                <c:pt idx="49374">
                  <c:v>0.42857142857142799</c:v>
                </c:pt>
                <c:pt idx="49375">
                  <c:v>0.43708609271523102</c:v>
                </c:pt>
                <c:pt idx="49376">
                  <c:v>0.46964856230031898</c:v>
                </c:pt>
                <c:pt idx="49377">
                  <c:v>0.50909090909090904</c:v>
                </c:pt>
                <c:pt idx="49378">
                  <c:v>0.55555555555555503</c:v>
                </c:pt>
                <c:pt idx="49379">
                  <c:v>0.6</c:v>
                </c:pt>
                <c:pt idx="49380">
                  <c:v>0.58682634730538896</c:v>
                </c:pt>
                <c:pt idx="49381">
                  <c:v>0.61194029850746201</c:v>
                </c:pt>
                <c:pt idx="49382">
                  <c:v>0.68683274021352303</c:v>
                </c:pt>
                <c:pt idx="49383">
                  <c:v>0.70181818181818101</c:v>
                </c:pt>
                <c:pt idx="49384">
                  <c:v>0.55619596541786698</c:v>
                </c:pt>
                <c:pt idx="49385">
                  <c:v>0.61250000000000004</c:v>
                </c:pt>
                <c:pt idx="49386">
                  <c:v>0.70503597122302097</c:v>
                </c:pt>
                <c:pt idx="49387">
                  <c:v>0.70503597122302097</c:v>
                </c:pt>
                <c:pt idx="49388">
                  <c:v>0.61250000000000004</c:v>
                </c:pt>
                <c:pt idx="49389">
                  <c:v>0.61250000000000004</c:v>
                </c:pt>
                <c:pt idx="49390">
                  <c:v>0.61250000000000004</c:v>
                </c:pt>
                <c:pt idx="49391">
                  <c:v>0.61250000000000004</c:v>
                </c:pt>
                <c:pt idx="49392">
                  <c:v>0.62820512820512797</c:v>
                </c:pt>
                <c:pt idx="49393">
                  <c:v>0.42763157894736797</c:v>
                </c:pt>
                <c:pt idx="49394">
                  <c:v>4.2313117066290398E-3</c:v>
                </c:pt>
                <c:pt idx="49395">
                  <c:v>4.5801526717557097E-3</c:v>
                </c:pt>
                <c:pt idx="49396">
                  <c:v>5.6710775047259503E-3</c:v>
                </c:pt>
                <c:pt idx="49397">
                  <c:v>1.7013232514177599E-2</c:v>
                </c:pt>
                <c:pt idx="49398">
                  <c:v>1.78926441351887E-2</c:v>
                </c:pt>
                <c:pt idx="49399">
                  <c:v>3.0060120240480801E-2</c:v>
                </c:pt>
                <c:pt idx="49400">
                  <c:v>3.2679738562091602E-2</c:v>
                </c:pt>
                <c:pt idx="49401">
                  <c:v>3.0060120240480801E-2</c:v>
                </c:pt>
                <c:pt idx="49402">
                  <c:v>4.8192771084337199E-2</c:v>
                </c:pt>
                <c:pt idx="49403">
                  <c:v>4.6511627906976799E-2</c:v>
                </c:pt>
                <c:pt idx="49404">
                  <c:v>5.6872037914691802E-2</c:v>
                </c:pt>
                <c:pt idx="49405">
                  <c:v>5.4054054054053897E-2</c:v>
                </c:pt>
                <c:pt idx="49406">
                  <c:v>5.7971014492753603E-2</c:v>
                </c:pt>
                <c:pt idx="49407">
                  <c:v>6.21761658031088E-2</c:v>
                </c:pt>
                <c:pt idx="49408">
                  <c:v>-7.5949367088608E-3</c:v>
                </c:pt>
                <c:pt idx="49409">
                  <c:v>-2.15827338129497E-2</c:v>
                </c:pt>
                <c:pt idx="49410">
                  <c:v>2.83018867924529E-2</c:v>
                </c:pt>
                <c:pt idx="49411">
                  <c:v>5.9740259740259601E-2</c:v>
                </c:pt>
                <c:pt idx="49412">
                  <c:v>-2.8818443804035001E-3</c:v>
                </c:pt>
                <c:pt idx="49413">
                  <c:v>-2.8653295128939701E-3</c:v>
                </c:pt>
                <c:pt idx="49414">
                  <c:v>-1.21951219512195E-2</c:v>
                </c:pt>
                <c:pt idx="49415">
                  <c:v>-1.2422360248447201E-2</c:v>
                </c:pt>
                <c:pt idx="49416">
                  <c:v>-2.20820189274448E-2</c:v>
                </c:pt>
                <c:pt idx="49417">
                  <c:v>6.4102564102563797E-3</c:v>
                </c:pt>
                <c:pt idx="49418">
                  <c:v>6.5359477124182696E-3</c:v>
                </c:pt>
                <c:pt idx="49419">
                  <c:v>7.3529411764705604E-3</c:v>
                </c:pt>
                <c:pt idx="49420">
                  <c:v>2.51572327044025E-2</c:v>
                </c:pt>
                <c:pt idx="49421">
                  <c:v>2.7210884353741499E-2</c:v>
                </c:pt>
                <c:pt idx="49422">
                  <c:v>2.6143790849673099E-2</c:v>
                </c:pt>
                <c:pt idx="49423">
                  <c:v>2.8169014084507001E-2</c:v>
                </c:pt>
                <c:pt idx="49424">
                  <c:v>1.6181229773462699E-2</c:v>
                </c:pt>
                <c:pt idx="49425">
                  <c:v>6.4102564102564097E-2</c:v>
                </c:pt>
                <c:pt idx="49426">
                  <c:v>5.3627760252366E-2</c:v>
                </c:pt>
                <c:pt idx="49427">
                  <c:v>5.7239057239057298E-2</c:v>
                </c:pt>
                <c:pt idx="49428">
                  <c:v>-1.22699386503066E-2</c:v>
                </c:pt>
                <c:pt idx="49429">
                  <c:v>-1.27388535031847E-2</c:v>
                </c:pt>
                <c:pt idx="49430">
                  <c:v>-1.26582278481013E-2</c:v>
                </c:pt>
                <c:pt idx="49431">
                  <c:v>-1.35135135135135E-2</c:v>
                </c:pt>
                <c:pt idx="49432">
                  <c:v>-7.2664359861591699E-2</c:v>
                </c:pt>
                <c:pt idx="49433">
                  <c:v>-7.1186440677966006E-2</c:v>
                </c:pt>
                <c:pt idx="49434">
                  <c:v>-7.2664359861591699E-2</c:v>
                </c:pt>
                <c:pt idx="49435">
                  <c:v>-4.9586776859504099E-2</c:v>
                </c:pt>
                <c:pt idx="49436">
                  <c:v>-0.138790035587188</c:v>
                </c:pt>
                <c:pt idx="49437">
                  <c:v>-0.128571428571428</c:v>
                </c:pt>
                <c:pt idx="49438">
                  <c:v>-0.13138686131386801</c:v>
                </c:pt>
                <c:pt idx="49439">
                  <c:v>-0.128571428571428</c:v>
                </c:pt>
                <c:pt idx="49440">
                  <c:v>-0.13684210526315699</c:v>
                </c:pt>
                <c:pt idx="49441">
                  <c:v>-0.14173228346456601</c:v>
                </c:pt>
                <c:pt idx="49442">
                  <c:v>-0.14399999999999899</c:v>
                </c:pt>
                <c:pt idx="49443">
                  <c:v>-0.14399999999999899</c:v>
                </c:pt>
                <c:pt idx="49444">
                  <c:v>-0.163179916317991</c:v>
                </c:pt>
                <c:pt idx="49445">
                  <c:v>-0.201413427561837</c:v>
                </c:pt>
                <c:pt idx="49446">
                  <c:v>-0.19453924914675699</c:v>
                </c:pt>
                <c:pt idx="49447">
                  <c:v>-0.207272727272727</c:v>
                </c:pt>
                <c:pt idx="49448">
                  <c:v>-0.21189591078066899</c:v>
                </c:pt>
                <c:pt idx="49449">
                  <c:v>-0.19723183391003399</c:v>
                </c:pt>
                <c:pt idx="49450">
                  <c:v>-0.20284697508896701</c:v>
                </c:pt>
                <c:pt idx="49451">
                  <c:v>-0.112627986348122</c:v>
                </c:pt>
                <c:pt idx="49452">
                  <c:v>-0.14383561643835599</c:v>
                </c:pt>
                <c:pt idx="49453">
                  <c:v>-0.15217391304347799</c:v>
                </c:pt>
                <c:pt idx="49454">
                  <c:v>-0.157894736842105</c:v>
                </c:pt>
                <c:pt idx="49455">
                  <c:v>-0.171102661596958</c:v>
                </c:pt>
                <c:pt idx="49456">
                  <c:v>-0.26086956521739102</c:v>
                </c:pt>
                <c:pt idx="49457">
                  <c:v>-0.21161825726141001</c:v>
                </c:pt>
                <c:pt idx="49458">
                  <c:v>8.7976539589442702E-3</c:v>
                </c:pt>
                <c:pt idx="49459">
                  <c:v>1.04529616724737E-2</c:v>
                </c:pt>
                <c:pt idx="49460">
                  <c:v>1.13636363636364E-2</c:v>
                </c:pt>
                <c:pt idx="49461">
                  <c:v>2.2900763358778501E-2</c:v>
                </c:pt>
                <c:pt idx="49462">
                  <c:v>2.4691358024691398E-2</c:v>
                </c:pt>
                <c:pt idx="49463">
                  <c:v>1.1764705882352899E-2</c:v>
                </c:pt>
                <c:pt idx="49464">
                  <c:v>6.1349693251533301E-3</c:v>
                </c:pt>
                <c:pt idx="49465">
                  <c:v>6.5075921908894696E-3</c:v>
                </c:pt>
                <c:pt idx="49466">
                  <c:v>6.42398286937906E-3</c:v>
                </c:pt>
                <c:pt idx="49467">
                  <c:v>7.1942446043165003E-3</c:v>
                </c:pt>
                <c:pt idx="49468">
                  <c:v>2.3640661938533199E-3</c:v>
                </c:pt>
                <c:pt idx="49469">
                  <c:v>9.1324200913243097E-3</c:v>
                </c:pt>
                <c:pt idx="49470">
                  <c:v>-1.2224938875305499E-2</c:v>
                </c:pt>
                <c:pt idx="49471">
                  <c:v>-6.1320754716981098E-2</c:v>
                </c:pt>
                <c:pt idx="49472">
                  <c:v>-2.8571428571428401E-2</c:v>
                </c:pt>
                <c:pt idx="49473">
                  <c:v>-1.2345679012345699E-2</c:v>
                </c:pt>
                <c:pt idx="49474">
                  <c:v>-6.8337129840547704E-3</c:v>
                </c:pt>
                <c:pt idx="49475">
                  <c:v>-7.3349633251833498E-3</c:v>
                </c:pt>
                <c:pt idx="49476">
                  <c:v>4.5685279187817202E-2</c:v>
                </c:pt>
                <c:pt idx="49477">
                  <c:v>5.1724137931034399E-2</c:v>
                </c:pt>
                <c:pt idx="49478">
                  <c:v>5.7324840764331197E-2</c:v>
                </c:pt>
                <c:pt idx="49479">
                  <c:v>6.1583577712609902E-2</c:v>
                </c:pt>
                <c:pt idx="49480">
                  <c:v>0</c:v>
                </c:pt>
                <c:pt idx="49481">
                  <c:v>0</c:v>
                </c:pt>
                <c:pt idx="49482">
                  <c:v>0</c:v>
                </c:pt>
                <c:pt idx="49483">
                  <c:v>1.91570881226053E-2</c:v>
                </c:pt>
                <c:pt idx="49484">
                  <c:v>-3.8910505836575698E-3</c:v>
                </c:pt>
                <c:pt idx="49485">
                  <c:v>-3.5087719298245701E-3</c:v>
                </c:pt>
                <c:pt idx="49486">
                  <c:v>-1.38888888888888E-2</c:v>
                </c:pt>
                <c:pt idx="49487">
                  <c:v>-7.5342465753424695E-2</c:v>
                </c:pt>
                <c:pt idx="49488">
                  <c:v>-8.5910652920962102E-2</c:v>
                </c:pt>
                <c:pt idx="49489">
                  <c:v>-8.9605734767025103E-2</c:v>
                </c:pt>
                <c:pt idx="49490">
                  <c:v>-6.6666666666666596E-2</c:v>
                </c:pt>
                <c:pt idx="49491">
                  <c:v>6.4935064935065503E-3</c:v>
                </c:pt>
                <c:pt idx="49492">
                  <c:v>-0.18885448916408601</c:v>
                </c:pt>
                <c:pt idx="49493">
                  <c:v>-3.8647342995168997E-2</c:v>
                </c:pt>
                <c:pt idx="49494">
                  <c:v>-0.15601023017902799</c:v>
                </c:pt>
                <c:pt idx="49495">
                  <c:v>-8.5427135678391997E-2</c:v>
                </c:pt>
                <c:pt idx="49496">
                  <c:v>-0.108312342569269</c:v>
                </c:pt>
                <c:pt idx="49497">
                  <c:v>-0.11911357340720199</c:v>
                </c:pt>
                <c:pt idx="49498">
                  <c:v>-0.14006514657980401</c:v>
                </c:pt>
                <c:pt idx="49499">
                  <c:v>-4.9079754601226898E-2</c:v>
                </c:pt>
                <c:pt idx="49500">
                  <c:v>-6.25E-2</c:v>
                </c:pt>
                <c:pt idx="49501">
                  <c:v>-5.5944055944056E-2</c:v>
                </c:pt>
                <c:pt idx="49502">
                  <c:v>-7.8189300411522597E-2</c:v>
                </c:pt>
                <c:pt idx="49503">
                  <c:v>-6.6666666666666596E-2</c:v>
                </c:pt>
                <c:pt idx="49504">
                  <c:v>-6.4000000000000001E-2</c:v>
                </c:pt>
                <c:pt idx="49505">
                  <c:v>-5.2208835341365403E-2</c:v>
                </c:pt>
                <c:pt idx="49506">
                  <c:v>-4.5614035087719197E-2</c:v>
                </c:pt>
                <c:pt idx="49507">
                  <c:v>-0.12686567164179099</c:v>
                </c:pt>
                <c:pt idx="49508">
                  <c:v>-0.15985130111524101</c:v>
                </c:pt>
                <c:pt idx="49509">
                  <c:v>-0.118055555555555</c:v>
                </c:pt>
                <c:pt idx="49510">
                  <c:v>-0.13793103448275801</c:v>
                </c:pt>
                <c:pt idx="49511">
                  <c:v>-0.178181818181818</c:v>
                </c:pt>
                <c:pt idx="49512">
                  <c:v>-0.188191881918819</c:v>
                </c:pt>
                <c:pt idx="49513">
                  <c:v>-0.16853932584269599</c:v>
                </c:pt>
                <c:pt idx="49514">
                  <c:v>-0.19852941176470501</c:v>
                </c:pt>
                <c:pt idx="49515">
                  <c:v>-0.20769230769230701</c:v>
                </c:pt>
                <c:pt idx="49516">
                  <c:v>-0.2109375</c:v>
                </c:pt>
                <c:pt idx="49517">
                  <c:v>-0.19565217391304299</c:v>
                </c:pt>
                <c:pt idx="49518">
                  <c:v>-0.19999999999999901</c:v>
                </c:pt>
                <c:pt idx="49519">
                  <c:v>-0.164835164835164</c:v>
                </c:pt>
                <c:pt idx="49520">
                  <c:v>-0.177358490566037</c:v>
                </c:pt>
                <c:pt idx="49521">
                  <c:v>-0.17343173431734299</c:v>
                </c:pt>
                <c:pt idx="49522">
                  <c:v>-0.18007662835249</c:v>
                </c:pt>
                <c:pt idx="49523">
                  <c:v>-0.18287937743190599</c:v>
                </c:pt>
                <c:pt idx="49524">
                  <c:v>-0.188755020080321</c:v>
                </c:pt>
                <c:pt idx="49525">
                  <c:v>-0.12030075187969901</c:v>
                </c:pt>
                <c:pt idx="49526">
                  <c:v>-0.15094339622641501</c:v>
                </c:pt>
                <c:pt idx="49527">
                  <c:v>-0.14285714285714199</c:v>
                </c:pt>
                <c:pt idx="49528">
                  <c:v>-0.18222222222222201</c:v>
                </c:pt>
                <c:pt idx="49529">
                  <c:v>-0.21568627450980299</c:v>
                </c:pt>
                <c:pt idx="49530">
                  <c:v>-0.22222222222222199</c:v>
                </c:pt>
                <c:pt idx="49531">
                  <c:v>-0.22448979591836701</c:v>
                </c:pt>
                <c:pt idx="49532">
                  <c:v>-0.42583732057416201</c:v>
                </c:pt>
                <c:pt idx="49533">
                  <c:v>-0.14170040485829899</c:v>
                </c:pt>
                <c:pt idx="49534">
                  <c:v>-5.9829059829059797E-2</c:v>
                </c:pt>
                <c:pt idx="49535">
                  <c:v>-2.14592274678111E-2</c:v>
                </c:pt>
                <c:pt idx="49536">
                  <c:v>-2.28310502283104E-2</c:v>
                </c:pt>
                <c:pt idx="49537">
                  <c:v>-2.6737967914438599E-2</c:v>
                </c:pt>
                <c:pt idx="49538">
                  <c:v>-0.158415841584158</c:v>
                </c:pt>
                <c:pt idx="49539">
                  <c:v>4.09836065573769E-2</c:v>
                </c:pt>
                <c:pt idx="49540">
                  <c:v>3.90625E-2</c:v>
                </c:pt>
                <c:pt idx="49541">
                  <c:v>3.9370078740157403E-2</c:v>
                </c:pt>
                <c:pt idx="49542">
                  <c:v>4.0650406504065102E-2</c:v>
                </c:pt>
                <c:pt idx="49543">
                  <c:v>4.1666666666666699E-2</c:v>
                </c:pt>
                <c:pt idx="49544">
                  <c:v>4.2735042735042798E-2</c:v>
                </c:pt>
                <c:pt idx="49545">
                  <c:v>0.05</c:v>
                </c:pt>
                <c:pt idx="49546">
                  <c:v>4.9261083743843397E-3</c:v>
                </c:pt>
                <c:pt idx="49547">
                  <c:v>6.4102564102564097E-2</c:v>
                </c:pt>
                <c:pt idx="49548">
                  <c:v>5.95238095238095E-2</c:v>
                </c:pt>
                <c:pt idx="49549">
                  <c:v>5.4945054945054903E-2</c:v>
                </c:pt>
                <c:pt idx="49550">
                  <c:v>5.5555555555555497E-2</c:v>
                </c:pt>
                <c:pt idx="49551">
                  <c:v>0.123893805309734</c:v>
                </c:pt>
                <c:pt idx="49552">
                  <c:v>0.12727272727272701</c:v>
                </c:pt>
                <c:pt idx="49553">
                  <c:v>0</c:v>
                </c:pt>
                <c:pt idx="49554">
                  <c:v>0</c:v>
                </c:pt>
                <c:pt idx="49555">
                  <c:v>0</c:v>
                </c:pt>
                <c:pt idx="49556">
                  <c:v>0</c:v>
                </c:pt>
                <c:pt idx="49557">
                  <c:v>0</c:v>
                </c:pt>
                <c:pt idx="49558">
                  <c:v>-9.3555093555093505E-2</c:v>
                </c:pt>
                <c:pt idx="49559">
                  <c:v>-9.9337748344370896E-2</c:v>
                </c:pt>
                <c:pt idx="49560">
                  <c:v>-0.137855579868708</c:v>
                </c:pt>
                <c:pt idx="49561">
                  <c:v>-0.11936339522546401</c:v>
                </c:pt>
                <c:pt idx="49562">
                  <c:v>-0.133159268929504</c:v>
                </c:pt>
                <c:pt idx="49563">
                  <c:v>-1.5228426395939E-2</c:v>
                </c:pt>
                <c:pt idx="49564">
                  <c:v>-8.9020771513352807E-3</c:v>
                </c:pt>
                <c:pt idx="49565">
                  <c:v>-9.0090090090089101E-3</c:v>
                </c:pt>
                <c:pt idx="49566">
                  <c:v>-0.168367346938775</c:v>
                </c:pt>
                <c:pt idx="49567">
                  <c:v>-8.0428954423592495E-3</c:v>
                </c:pt>
                <c:pt idx="49568">
                  <c:v>-4.2979942693409601E-2</c:v>
                </c:pt>
                <c:pt idx="49569">
                  <c:v>3.7037037037036903E-2</c:v>
                </c:pt>
                <c:pt idx="49570">
                  <c:v>3.8216560509554097E-2</c:v>
                </c:pt>
                <c:pt idx="49571">
                  <c:v>0.10638297872340401</c:v>
                </c:pt>
                <c:pt idx="49572">
                  <c:v>0.11023622047244</c:v>
                </c:pt>
                <c:pt idx="49573">
                  <c:v>0.237785016286645</c:v>
                </c:pt>
                <c:pt idx="49574">
                  <c:v>0.19205298013245001</c:v>
                </c:pt>
                <c:pt idx="49575">
                  <c:v>0.207792207792207</c:v>
                </c:pt>
                <c:pt idx="49576">
                  <c:v>0.18713450292397599</c:v>
                </c:pt>
                <c:pt idx="49577">
                  <c:v>0.21246458923512701</c:v>
                </c:pt>
                <c:pt idx="49578">
                  <c:v>0.210374639769452</c:v>
                </c:pt>
                <c:pt idx="49579">
                  <c:v>0.21661721068249201</c:v>
                </c:pt>
                <c:pt idx="49580">
                  <c:v>0.210843373493975</c:v>
                </c:pt>
                <c:pt idx="49581">
                  <c:v>0.210843373493975</c:v>
                </c:pt>
                <c:pt idx="49582">
                  <c:v>0.23076923076923</c:v>
                </c:pt>
                <c:pt idx="49583">
                  <c:v>0.245551601423487</c:v>
                </c:pt>
                <c:pt idx="49584">
                  <c:v>0.291139240506329</c:v>
                </c:pt>
                <c:pt idx="49585">
                  <c:v>0.34661354581673298</c:v>
                </c:pt>
                <c:pt idx="49586">
                  <c:v>0.19480519480519401</c:v>
                </c:pt>
                <c:pt idx="49587">
                  <c:v>0.24041811846689801</c:v>
                </c:pt>
                <c:pt idx="49588">
                  <c:v>0.20689655172413701</c:v>
                </c:pt>
                <c:pt idx="49589">
                  <c:v>0.20134228187919401</c:v>
                </c:pt>
                <c:pt idx="49590">
                  <c:v>0.23622047244094399</c:v>
                </c:pt>
                <c:pt idx="49591">
                  <c:v>0.27413127413127403</c:v>
                </c:pt>
                <c:pt idx="49592">
                  <c:v>0.29838709677419301</c:v>
                </c:pt>
                <c:pt idx="49593">
                  <c:v>0.34299516908212502</c:v>
                </c:pt>
                <c:pt idx="49594">
                  <c:v>0.39226519337016502</c:v>
                </c:pt>
                <c:pt idx="49595">
                  <c:v>0.387978142076502</c:v>
                </c:pt>
                <c:pt idx="49596">
                  <c:v>8.4985835694051295E-3</c:v>
                </c:pt>
                <c:pt idx="49597">
                  <c:v>1.00334448160535E-2</c:v>
                </c:pt>
                <c:pt idx="49598">
                  <c:v>1.07142857142856E-2</c:v>
                </c:pt>
                <c:pt idx="49599">
                  <c:v>1.1450381679389301E-2</c:v>
                </c:pt>
                <c:pt idx="49600">
                  <c:v>1.26050420168066E-2</c:v>
                </c:pt>
                <c:pt idx="49601">
                  <c:v>-0.102333931777378</c:v>
                </c:pt>
                <c:pt idx="49602">
                  <c:v>-0.103825136612021</c:v>
                </c:pt>
                <c:pt idx="49603">
                  <c:v>-0.13294797687861201</c:v>
                </c:pt>
                <c:pt idx="49604">
                  <c:v>-0.123877917414721</c:v>
                </c:pt>
                <c:pt idx="49605">
                  <c:v>-0.127541589648798</c:v>
                </c:pt>
                <c:pt idx="49606">
                  <c:v>-0.150984682713347</c:v>
                </c:pt>
                <c:pt idx="49607">
                  <c:v>-0.163636363636363</c:v>
                </c:pt>
                <c:pt idx="49608">
                  <c:v>-4.27698574338084E-2</c:v>
                </c:pt>
                <c:pt idx="49609">
                  <c:v>-4.4776119402984899E-2</c:v>
                </c:pt>
                <c:pt idx="49610">
                  <c:v>-7.9646017699114904E-2</c:v>
                </c:pt>
                <c:pt idx="49611">
                  <c:v>-8.9108910891089105E-2</c:v>
                </c:pt>
                <c:pt idx="49612">
                  <c:v>-0.107142857142857</c:v>
                </c:pt>
                <c:pt idx="49613">
                  <c:v>-0.188010899182561</c:v>
                </c:pt>
                <c:pt idx="49614">
                  <c:v>-0.179220779220779</c:v>
                </c:pt>
                <c:pt idx="49615">
                  <c:v>-0.26519337016574501</c:v>
                </c:pt>
                <c:pt idx="49616">
                  <c:v>-0.17746478873239399</c:v>
                </c:pt>
                <c:pt idx="49617">
                  <c:v>-0.191135734072022</c:v>
                </c:pt>
                <c:pt idx="49618">
                  <c:v>-0.22044728434504801</c:v>
                </c:pt>
                <c:pt idx="49619">
                  <c:v>-0.331395348837209</c:v>
                </c:pt>
                <c:pt idx="49620">
                  <c:v>-0.234501347708894</c:v>
                </c:pt>
                <c:pt idx="49621">
                  <c:v>-0.227154046997388</c:v>
                </c:pt>
                <c:pt idx="49622">
                  <c:v>-0.25970149253731301</c:v>
                </c:pt>
                <c:pt idx="49623">
                  <c:v>-0.27272727272727199</c:v>
                </c:pt>
                <c:pt idx="49624">
                  <c:v>-0.35243553008595901</c:v>
                </c:pt>
                <c:pt idx="49625">
                  <c:v>-0.37993920972644302</c:v>
                </c:pt>
                <c:pt idx="49626">
                  <c:v>-0.300578034682081</c:v>
                </c:pt>
                <c:pt idx="49627">
                  <c:v>-0.30835734870317</c:v>
                </c:pt>
                <c:pt idx="49628">
                  <c:v>-0.35311572700296701</c:v>
                </c:pt>
                <c:pt idx="49629">
                  <c:v>-0.36526946107784403</c:v>
                </c:pt>
                <c:pt idx="49630">
                  <c:v>-0.374233128834355</c:v>
                </c:pt>
                <c:pt idx="49631">
                  <c:v>-0.36746987951807197</c:v>
                </c:pt>
                <c:pt idx="49632">
                  <c:v>-0.35735735735735702</c:v>
                </c:pt>
                <c:pt idx="49633">
                  <c:v>-0.41463414634146301</c:v>
                </c:pt>
                <c:pt idx="49634">
                  <c:v>-0.42657342657342601</c:v>
                </c:pt>
                <c:pt idx="49635">
                  <c:v>-4.2674253200569697E-3</c:v>
                </c:pt>
                <c:pt idx="49636">
                  <c:v>-4.2674253200569697E-3</c:v>
                </c:pt>
                <c:pt idx="49637">
                  <c:v>-4.2674253200569697E-3</c:v>
                </c:pt>
                <c:pt idx="49638">
                  <c:v>-1.12994350282484E-2</c:v>
                </c:pt>
                <c:pt idx="49639">
                  <c:v>-1.2121212121212199E-2</c:v>
                </c:pt>
                <c:pt idx="49640">
                  <c:v>-1.2345679012345699E-2</c:v>
                </c:pt>
                <c:pt idx="49641">
                  <c:v>-1.46520146520146E-2</c:v>
                </c:pt>
                <c:pt idx="49642">
                  <c:v>-1.5936254980079601E-2</c:v>
                </c:pt>
                <c:pt idx="49643">
                  <c:v>-1.6666666666666601E-2</c:v>
                </c:pt>
                <c:pt idx="49644">
                  <c:v>-2.9535864978902999E-2</c:v>
                </c:pt>
                <c:pt idx="49645">
                  <c:v>-3.2407407407407399E-2</c:v>
                </c:pt>
                <c:pt idx="49646">
                  <c:v>-3.3980582524271802E-2</c:v>
                </c:pt>
                <c:pt idx="49647">
                  <c:v>-3.3816425120772799E-2</c:v>
                </c:pt>
                <c:pt idx="49648">
                  <c:v>-4.5333333333333198E-2</c:v>
                </c:pt>
                <c:pt idx="49649">
                  <c:v>-4.5333333333333198E-2</c:v>
                </c:pt>
                <c:pt idx="49650">
                  <c:v>-8.7962962962963007E-2</c:v>
                </c:pt>
                <c:pt idx="49651">
                  <c:v>-8.8785046728971903E-2</c:v>
                </c:pt>
                <c:pt idx="49652">
                  <c:v>-9.4527363184079505E-2</c:v>
                </c:pt>
                <c:pt idx="49653">
                  <c:v>-9.9476439790575799E-2</c:v>
                </c:pt>
                <c:pt idx="49654">
                  <c:v>-0.11377245508981999</c:v>
                </c:pt>
                <c:pt idx="49655">
                  <c:v>-5.6818181818181802E-2</c:v>
                </c:pt>
                <c:pt idx="49656">
                  <c:v>-6.7567567567567502E-2</c:v>
                </c:pt>
                <c:pt idx="49657">
                  <c:v>-5.6478405315614599E-2</c:v>
                </c:pt>
                <c:pt idx="49658">
                  <c:v>-5.3968253968253999E-2</c:v>
                </c:pt>
                <c:pt idx="49659">
                  <c:v>-4.9562682215743302E-2</c:v>
                </c:pt>
                <c:pt idx="49660">
                  <c:v>-9.3525179856115095E-2</c:v>
                </c:pt>
                <c:pt idx="49661">
                  <c:v>-9.3525179856115095E-2</c:v>
                </c:pt>
                <c:pt idx="49662">
                  <c:v>-0.206997084548105</c:v>
                </c:pt>
                <c:pt idx="49663">
                  <c:v>-7.0652173913043403E-2</c:v>
                </c:pt>
                <c:pt idx="49664">
                  <c:v>-0.108527131782945</c:v>
                </c:pt>
                <c:pt idx="49665">
                  <c:v>-0.113821138211382</c:v>
                </c:pt>
                <c:pt idx="49666">
                  <c:v>-9.1503267973856106E-2</c:v>
                </c:pt>
                <c:pt idx="49667">
                  <c:v>-8.8050314465408702E-2</c:v>
                </c:pt>
                <c:pt idx="49668">
                  <c:v>-9.5384615384615401E-2</c:v>
                </c:pt>
                <c:pt idx="49669">
                  <c:v>-0.19078947368421001</c:v>
                </c:pt>
                <c:pt idx="49670">
                  <c:v>-0.18100890207715101</c:v>
                </c:pt>
                <c:pt idx="49671">
                  <c:v>-9.8265895953757204E-2</c:v>
                </c:pt>
                <c:pt idx="49672">
                  <c:v>-0.108974358974359</c:v>
                </c:pt>
                <c:pt idx="49673">
                  <c:v>-0.101639344262295</c:v>
                </c:pt>
                <c:pt idx="49674">
                  <c:v>-0.16352201257861601</c:v>
                </c:pt>
                <c:pt idx="49675">
                  <c:v>-0.16774193548387001</c:v>
                </c:pt>
                <c:pt idx="49676">
                  <c:v>-0.298461538461538</c:v>
                </c:pt>
                <c:pt idx="49677">
                  <c:v>-0.38170347003154498</c:v>
                </c:pt>
                <c:pt idx="49678">
                  <c:v>-0.56790123456790098</c:v>
                </c:pt>
                <c:pt idx="49679">
                  <c:v>-0.50955414012738798</c:v>
                </c:pt>
                <c:pt idx="49680">
                  <c:v>4.2313117066290398E-3</c:v>
                </c:pt>
                <c:pt idx="49681">
                  <c:v>4.2313117066290398E-3</c:v>
                </c:pt>
                <c:pt idx="49682">
                  <c:v>4.8939641109297903E-3</c:v>
                </c:pt>
                <c:pt idx="49683">
                  <c:v>5.4446460980035402E-3</c:v>
                </c:pt>
                <c:pt idx="49684">
                  <c:v>5.3285968028418101E-3</c:v>
                </c:pt>
                <c:pt idx="49685">
                  <c:v>-9.8684210526315694E-2</c:v>
                </c:pt>
                <c:pt idx="49686">
                  <c:v>-0.120967741935483</c:v>
                </c:pt>
                <c:pt idx="49687">
                  <c:v>-0.125523012552301</c:v>
                </c:pt>
                <c:pt idx="49688">
                  <c:v>-0.13761467889908199</c:v>
                </c:pt>
                <c:pt idx="49689">
                  <c:v>-0.13824884792626699</c:v>
                </c:pt>
                <c:pt idx="49690">
                  <c:v>-0.14492753623188401</c:v>
                </c:pt>
                <c:pt idx="49691">
                  <c:v>-0.28021978021978</c:v>
                </c:pt>
                <c:pt idx="49692">
                  <c:v>-8.9244851258581198E-2</c:v>
                </c:pt>
                <c:pt idx="49693">
                  <c:v>-8.6859688195991103E-2</c:v>
                </c:pt>
                <c:pt idx="49694">
                  <c:v>-9.87341772151899E-2</c:v>
                </c:pt>
                <c:pt idx="49695">
                  <c:v>-0.13110539845758301</c:v>
                </c:pt>
                <c:pt idx="49696">
                  <c:v>-5.8252427184465903E-2</c:v>
                </c:pt>
                <c:pt idx="49697">
                  <c:v>-2.3872679045092899E-2</c:v>
                </c:pt>
                <c:pt idx="49698">
                  <c:v>-9.7087378640776604E-3</c:v>
                </c:pt>
                <c:pt idx="49699">
                  <c:v>-3.5369774919614197E-2</c:v>
                </c:pt>
                <c:pt idx="49700">
                  <c:v>-4.1825095057034203E-2</c:v>
                </c:pt>
                <c:pt idx="49701">
                  <c:v>-7.75193798449611E-2</c:v>
                </c:pt>
                <c:pt idx="49702">
                  <c:v>-3.3613445378151301E-2</c:v>
                </c:pt>
                <c:pt idx="49703">
                  <c:v>-7.0539419087136901E-2</c:v>
                </c:pt>
                <c:pt idx="49704">
                  <c:v>-0.104072398190045</c:v>
                </c:pt>
                <c:pt idx="49705">
                  <c:v>-0.117117117117117</c:v>
                </c:pt>
                <c:pt idx="49706">
                  <c:v>-5.8823529411764698E-2</c:v>
                </c:pt>
                <c:pt idx="49707">
                  <c:v>-0.11764705882352899</c:v>
                </c:pt>
                <c:pt idx="49708">
                  <c:v>-9.8814229249011898E-2</c:v>
                </c:pt>
                <c:pt idx="49709">
                  <c:v>-9.8039215686274606E-2</c:v>
                </c:pt>
                <c:pt idx="49710">
                  <c:v>-0.110132158590308</c:v>
                </c:pt>
                <c:pt idx="49711">
                  <c:v>-0.24475524475524399</c:v>
                </c:pt>
                <c:pt idx="49712">
                  <c:v>-0.17131474103585601</c:v>
                </c:pt>
                <c:pt idx="49713">
                  <c:v>-0.34920634920634902</c:v>
                </c:pt>
                <c:pt idx="49714">
                  <c:v>-0.14191419141914099</c:v>
                </c:pt>
                <c:pt idx="49715">
                  <c:v>-0.15523465703971101</c:v>
                </c:pt>
                <c:pt idx="49716">
                  <c:v>6.8493150684931703E-3</c:v>
                </c:pt>
                <c:pt idx="49717">
                  <c:v>7.0422535211267503E-3</c:v>
                </c:pt>
                <c:pt idx="49718">
                  <c:v>5.8823529411764698E-2</c:v>
                </c:pt>
                <c:pt idx="49719">
                  <c:v>7.4235807860262001E-2</c:v>
                </c:pt>
                <c:pt idx="49720">
                  <c:v>6.6147859922178906E-2</c:v>
                </c:pt>
                <c:pt idx="49721">
                  <c:v>6.7193675889328106E-2</c:v>
                </c:pt>
                <c:pt idx="49722">
                  <c:v>7.0000000000000007E-2</c:v>
                </c:pt>
                <c:pt idx="49723">
                  <c:v>5.7591623036649102E-2</c:v>
                </c:pt>
                <c:pt idx="49724">
                  <c:v>4.6632124352331501E-2</c:v>
                </c:pt>
                <c:pt idx="49725">
                  <c:v>8.6455331412103008E-3</c:v>
                </c:pt>
                <c:pt idx="49726">
                  <c:v>9.3749999999999094E-3</c:v>
                </c:pt>
                <c:pt idx="49727">
                  <c:v>1.0752688172042999E-2</c:v>
                </c:pt>
                <c:pt idx="49728">
                  <c:v>2.71247739602169E-2</c:v>
                </c:pt>
                <c:pt idx="49729">
                  <c:v>1.8050541516245501E-2</c:v>
                </c:pt>
                <c:pt idx="49730">
                  <c:v>3.5916824196597197E-2</c:v>
                </c:pt>
                <c:pt idx="49731">
                  <c:v>3.4623217922606898E-2</c:v>
                </c:pt>
                <c:pt idx="49732">
                  <c:v>2.8112449799196599E-2</c:v>
                </c:pt>
                <c:pt idx="49733">
                  <c:v>3.2110091743119101E-2</c:v>
                </c:pt>
                <c:pt idx="49734">
                  <c:v>2.8688524590164001E-2</c:v>
                </c:pt>
                <c:pt idx="49735">
                  <c:v>1.05263157894737E-2</c:v>
                </c:pt>
                <c:pt idx="49736">
                  <c:v>1.09890109890109E-2</c:v>
                </c:pt>
                <c:pt idx="49737">
                  <c:v>4.2553191489360601E-3</c:v>
                </c:pt>
                <c:pt idx="49738">
                  <c:v>6.2745098039215602E-2</c:v>
                </c:pt>
                <c:pt idx="49739">
                  <c:v>6.5573770491803296E-2</c:v>
                </c:pt>
                <c:pt idx="49740">
                  <c:v>6.4516129032257993E-2</c:v>
                </c:pt>
                <c:pt idx="49741">
                  <c:v>6.7226890756302504E-2</c:v>
                </c:pt>
                <c:pt idx="49742">
                  <c:v>6.8669527896995694E-2</c:v>
                </c:pt>
                <c:pt idx="49743">
                  <c:v>0.10593220338983</c:v>
                </c:pt>
                <c:pt idx="49744">
                  <c:v>0.103305785123966</c:v>
                </c:pt>
                <c:pt idx="49745">
                  <c:v>6.3457330415754798E-2</c:v>
                </c:pt>
                <c:pt idx="49746">
                  <c:v>2.9535864978902999E-2</c:v>
                </c:pt>
                <c:pt idx="49747">
                  <c:v>2.9914529914529801E-2</c:v>
                </c:pt>
                <c:pt idx="49748">
                  <c:v>3.6082474226804197E-2</c:v>
                </c:pt>
                <c:pt idx="49749">
                  <c:v>3.4482758620689703E-2</c:v>
                </c:pt>
                <c:pt idx="49750">
                  <c:v>5.4631828978622198E-2</c:v>
                </c:pt>
                <c:pt idx="49751">
                  <c:v>6.4425770308123201E-2</c:v>
                </c:pt>
                <c:pt idx="49752">
                  <c:v>8.5501858736059394E-2</c:v>
                </c:pt>
                <c:pt idx="49753">
                  <c:v>8.0701754385964899E-2</c:v>
                </c:pt>
                <c:pt idx="49754">
                  <c:v>0.10222222222222201</c:v>
                </c:pt>
                <c:pt idx="49755">
                  <c:v>9.4650205761316705E-2</c:v>
                </c:pt>
                <c:pt idx="49756">
                  <c:v>9.3117408906882596E-2</c:v>
                </c:pt>
                <c:pt idx="49757">
                  <c:v>7.6923076923076802E-2</c:v>
                </c:pt>
                <c:pt idx="49758">
                  <c:v>0.12094395280235901</c:v>
                </c:pt>
                <c:pt idx="49759">
                  <c:v>0.13712374581939701</c:v>
                </c:pt>
                <c:pt idx="49760">
                  <c:v>0.128526645768024</c:v>
                </c:pt>
                <c:pt idx="49761">
                  <c:v>0.14074074074074</c:v>
                </c:pt>
                <c:pt idx="49762">
                  <c:v>0.134228187919463</c:v>
                </c:pt>
                <c:pt idx="49763">
                  <c:v>0.14184397163120499</c:v>
                </c:pt>
                <c:pt idx="49764">
                  <c:v>0.134228187919463</c:v>
                </c:pt>
                <c:pt idx="49765">
                  <c:v>5.4054054054053897E-2</c:v>
                </c:pt>
                <c:pt idx="49766">
                  <c:v>0.12536443148688001</c:v>
                </c:pt>
                <c:pt idx="49767">
                  <c:v>-5.6497175141243501E-3</c:v>
                </c:pt>
                <c:pt idx="49768">
                  <c:v>0.15601023017902799</c:v>
                </c:pt>
                <c:pt idx="49769">
                  <c:v>0.19003115264797499</c:v>
                </c:pt>
                <c:pt idx="49770">
                  <c:v>0.211111111111111</c:v>
                </c:pt>
                <c:pt idx="49771">
                  <c:v>0.22093023255813901</c:v>
                </c:pt>
                <c:pt idx="49772">
                  <c:v>0.27536231884057899</c:v>
                </c:pt>
                <c:pt idx="49773">
                  <c:v>0.26950354609929</c:v>
                </c:pt>
                <c:pt idx="49774">
                  <c:v>0.281481481481481</c:v>
                </c:pt>
                <c:pt idx="49775">
                  <c:v>0.23170731707316999</c:v>
                </c:pt>
                <c:pt idx="49776">
                  <c:v>0.27913279132791302</c:v>
                </c:pt>
                <c:pt idx="49777">
                  <c:v>0.311764705882352</c:v>
                </c:pt>
                <c:pt idx="49778">
                  <c:v>0.290102389078498</c:v>
                </c:pt>
                <c:pt idx="49779">
                  <c:v>0.30827067669172897</c:v>
                </c:pt>
                <c:pt idx="49780">
                  <c:v>0.31474103585657298</c:v>
                </c:pt>
                <c:pt idx="49781">
                  <c:v>0.33333333333333298</c:v>
                </c:pt>
                <c:pt idx="49782">
                  <c:v>0.37931034482758602</c:v>
                </c:pt>
                <c:pt idx="49783">
                  <c:v>0.35483870967741898</c:v>
                </c:pt>
                <c:pt idx="49784">
                  <c:v>0.34979423868312698</c:v>
                </c:pt>
                <c:pt idx="49785">
                  <c:v>0.34979423868312698</c:v>
                </c:pt>
                <c:pt idx="49786">
                  <c:v>0.38211382113821102</c:v>
                </c:pt>
                <c:pt idx="49787">
                  <c:v>0.33333333333333298</c:v>
                </c:pt>
                <c:pt idx="49788">
                  <c:v>0.33828996282527801</c:v>
                </c:pt>
                <c:pt idx="49789">
                  <c:v>0.292604501607717</c:v>
                </c:pt>
                <c:pt idx="49790">
                  <c:v>0.28387096774193499</c:v>
                </c:pt>
                <c:pt idx="49791">
                  <c:v>0.28205128205128199</c:v>
                </c:pt>
                <c:pt idx="49792">
                  <c:v>0.277419354838709</c:v>
                </c:pt>
                <c:pt idx="49793">
                  <c:v>8.4985835694051295E-3</c:v>
                </c:pt>
                <c:pt idx="49794">
                  <c:v>-4.1958041958041203E-3</c:v>
                </c:pt>
                <c:pt idx="49795">
                  <c:v>-4.5112781954887897E-3</c:v>
                </c:pt>
                <c:pt idx="49796">
                  <c:v>-5.0761421319795996E-3</c:v>
                </c:pt>
                <c:pt idx="49797">
                  <c:v>-5.12820512820511E-3</c:v>
                </c:pt>
                <c:pt idx="49798">
                  <c:v>-5.2356020942407799E-3</c:v>
                </c:pt>
                <c:pt idx="49799">
                  <c:v>0</c:v>
                </c:pt>
                <c:pt idx="49800">
                  <c:v>3.6020583190394501E-2</c:v>
                </c:pt>
                <c:pt idx="49801">
                  <c:v>-1.11524163568772E-2</c:v>
                </c:pt>
                <c:pt idx="49802">
                  <c:v>5.87084148727989E-3</c:v>
                </c:pt>
                <c:pt idx="49803">
                  <c:v>6.7114093959732496E-3</c:v>
                </c:pt>
                <c:pt idx="49804">
                  <c:v>6.6815144766148001E-3</c:v>
                </c:pt>
                <c:pt idx="49805">
                  <c:v>7.3710073710073704E-3</c:v>
                </c:pt>
                <c:pt idx="49806">
                  <c:v>-1.60427807486631E-2</c:v>
                </c:pt>
                <c:pt idx="49807">
                  <c:v>-1.7341040462427602E-2</c:v>
                </c:pt>
                <c:pt idx="49808">
                  <c:v>-1.4492753623188401E-2</c:v>
                </c:pt>
                <c:pt idx="49809">
                  <c:v>8.3565459610028796E-3</c:v>
                </c:pt>
                <c:pt idx="49810">
                  <c:v>-5.1136363636363501E-2</c:v>
                </c:pt>
                <c:pt idx="49811">
                  <c:v>-6.1643835616438297E-2</c:v>
                </c:pt>
                <c:pt idx="49812">
                  <c:v>-7.6923076923076802E-2</c:v>
                </c:pt>
                <c:pt idx="49813">
                  <c:v>-5.2238805970149203E-2</c:v>
                </c:pt>
                <c:pt idx="49814">
                  <c:v>-5.6000000000000001E-2</c:v>
                </c:pt>
                <c:pt idx="49815">
                  <c:v>6.1728395061728399E-2</c:v>
                </c:pt>
                <c:pt idx="49816">
                  <c:v>6.3291139240506195E-2</c:v>
                </c:pt>
                <c:pt idx="49817">
                  <c:v>9.1703056768558999E-2</c:v>
                </c:pt>
                <c:pt idx="49818">
                  <c:v>7.42049469964665E-2</c:v>
                </c:pt>
                <c:pt idx="49819">
                  <c:v>8.3003952569169898E-2</c:v>
                </c:pt>
                <c:pt idx="49820">
                  <c:v>9.2511013215859E-2</c:v>
                </c:pt>
                <c:pt idx="49821">
                  <c:v>0.12442396313364</c:v>
                </c:pt>
                <c:pt idx="49822">
                  <c:v>0.12631578947368399</c:v>
                </c:pt>
                <c:pt idx="49823">
                  <c:v>0.30131004366812197</c:v>
                </c:pt>
                <c:pt idx="49824">
                  <c:v>0.25670498084291099</c:v>
                </c:pt>
                <c:pt idx="49825">
                  <c:v>0.17551020408163201</c:v>
                </c:pt>
                <c:pt idx="49826">
                  <c:v>0.10729613733905501</c:v>
                </c:pt>
                <c:pt idx="49827">
                  <c:v>0.214876033057851</c:v>
                </c:pt>
                <c:pt idx="49828">
                  <c:v>0.22807017543859601</c:v>
                </c:pt>
                <c:pt idx="49829">
                  <c:v>0.29411764705882298</c:v>
                </c:pt>
                <c:pt idx="49830">
                  <c:v>0.286885245901639</c:v>
                </c:pt>
                <c:pt idx="49831">
                  <c:v>0.29661016949152502</c:v>
                </c:pt>
                <c:pt idx="49832">
                  <c:v>0.31531531531531498</c:v>
                </c:pt>
                <c:pt idx="49833">
                  <c:v>0.48523206751054798</c:v>
                </c:pt>
                <c:pt idx="49834">
                  <c:v>0.495798319327731</c:v>
                </c:pt>
                <c:pt idx="49835">
                  <c:v>0.66789667896678895</c:v>
                </c:pt>
                <c:pt idx="49836">
                  <c:v>0.66077738515900997</c:v>
                </c:pt>
                <c:pt idx="49837">
                  <c:v>0.72200772200772101</c:v>
                </c:pt>
                <c:pt idx="49838">
                  <c:v>0.67286245353159801</c:v>
                </c:pt>
                <c:pt idx="49839">
                  <c:v>0.77682403433476299</c:v>
                </c:pt>
                <c:pt idx="49840">
                  <c:v>0.73877551020408105</c:v>
                </c:pt>
                <c:pt idx="49841">
                  <c:v>0.74796747967479604</c:v>
                </c:pt>
                <c:pt idx="49842">
                  <c:v>0.78512396694214803</c:v>
                </c:pt>
                <c:pt idx="49843">
                  <c:v>0.832635983263598</c:v>
                </c:pt>
                <c:pt idx="49844">
                  <c:v>0.79282868525896399</c:v>
                </c:pt>
                <c:pt idx="49845">
                  <c:v>0.83050847457627097</c:v>
                </c:pt>
                <c:pt idx="49846">
                  <c:v>0.78512396694214803</c:v>
                </c:pt>
                <c:pt idx="49847">
                  <c:v>0.81224489795918298</c:v>
                </c:pt>
                <c:pt idx="49848">
                  <c:v>0.80158730158730096</c:v>
                </c:pt>
                <c:pt idx="49849">
                  <c:v>0.80800000000000005</c:v>
                </c:pt>
                <c:pt idx="49850">
                  <c:v>0.72142857142857097</c:v>
                </c:pt>
                <c:pt idx="49851">
                  <c:v>0.77092511013215803</c:v>
                </c:pt>
                <c:pt idx="49852">
                  <c:v>0.73839662447257304</c:v>
                </c:pt>
                <c:pt idx="49853">
                  <c:v>0.74137931034482696</c:v>
                </c:pt>
                <c:pt idx="49854">
                  <c:v>0</c:v>
                </c:pt>
                <c:pt idx="49855">
                  <c:v>0</c:v>
                </c:pt>
                <c:pt idx="49856">
                  <c:v>-1.6100178890876501E-2</c:v>
                </c:pt>
                <c:pt idx="49857">
                  <c:v>-2.13523131672597E-2</c:v>
                </c:pt>
                <c:pt idx="49858">
                  <c:v>-2.1739130434782698E-2</c:v>
                </c:pt>
                <c:pt idx="49859">
                  <c:v>-1.9933554817275601E-2</c:v>
                </c:pt>
                <c:pt idx="49860">
                  <c:v>-1.8867924528301799E-2</c:v>
                </c:pt>
                <c:pt idx="49861">
                  <c:v>-2.0270270270270101E-2</c:v>
                </c:pt>
                <c:pt idx="49862">
                  <c:v>-4.0152963671128097E-2</c:v>
                </c:pt>
                <c:pt idx="49863">
                  <c:v>-4.2596348884381199E-2</c:v>
                </c:pt>
                <c:pt idx="49864">
                  <c:v>-7.6595744680851105E-2</c:v>
                </c:pt>
                <c:pt idx="49865">
                  <c:v>-8.4112149532710095E-2</c:v>
                </c:pt>
                <c:pt idx="49866">
                  <c:v>-8.8036117381489795E-2</c:v>
                </c:pt>
                <c:pt idx="49867">
                  <c:v>-9.2198581560283696E-2</c:v>
                </c:pt>
                <c:pt idx="49868">
                  <c:v>-5.7142857142857099E-2</c:v>
                </c:pt>
                <c:pt idx="49869">
                  <c:v>-5.3571428571428603E-2</c:v>
                </c:pt>
                <c:pt idx="49870">
                  <c:v>-3.5128805620608897E-2</c:v>
                </c:pt>
                <c:pt idx="49871">
                  <c:v>5.9642147117295796E-3</c:v>
                </c:pt>
                <c:pt idx="49872">
                  <c:v>1.7681728880157101E-2</c:v>
                </c:pt>
                <c:pt idx="49873">
                  <c:v>4.0723981900452497E-2</c:v>
                </c:pt>
                <c:pt idx="49874">
                  <c:v>4.2654028436019002E-2</c:v>
                </c:pt>
                <c:pt idx="49875">
                  <c:v>4.5226130653266403E-2</c:v>
                </c:pt>
                <c:pt idx="49876">
                  <c:v>2.0785219399538101E-2</c:v>
                </c:pt>
                <c:pt idx="49877">
                  <c:v>2.1077283372365301E-2</c:v>
                </c:pt>
                <c:pt idx="49878">
                  <c:v>2.2900763358778501E-2</c:v>
                </c:pt>
                <c:pt idx="49879">
                  <c:v>3.03030303030302E-2</c:v>
                </c:pt>
                <c:pt idx="49880">
                  <c:v>2.32558139534884E-2</c:v>
                </c:pt>
                <c:pt idx="49881">
                  <c:v>2.2784810126582102E-2</c:v>
                </c:pt>
                <c:pt idx="49882">
                  <c:v>2.4930747922437602E-2</c:v>
                </c:pt>
                <c:pt idx="49883">
                  <c:v>9.7938144329897003E-2</c:v>
                </c:pt>
                <c:pt idx="49884">
                  <c:v>8.2352941176470504E-2</c:v>
                </c:pt>
                <c:pt idx="49885">
                  <c:v>0.14285714285714199</c:v>
                </c:pt>
                <c:pt idx="49886">
                  <c:v>0.102844638949671</c:v>
                </c:pt>
                <c:pt idx="49887">
                  <c:v>0.122270742358078</c:v>
                </c:pt>
                <c:pt idx="49888">
                  <c:v>0.108225108225108</c:v>
                </c:pt>
                <c:pt idx="49889">
                  <c:v>0.109649122807017</c:v>
                </c:pt>
                <c:pt idx="49890">
                  <c:v>0.110619469026548</c:v>
                </c:pt>
                <c:pt idx="49891">
                  <c:v>0.112107623318385</c:v>
                </c:pt>
                <c:pt idx="49892">
                  <c:v>0.11111111111111099</c:v>
                </c:pt>
                <c:pt idx="49893">
                  <c:v>0.131403118040089</c:v>
                </c:pt>
                <c:pt idx="49894">
                  <c:v>0.132584269662921</c:v>
                </c:pt>
                <c:pt idx="49895">
                  <c:v>0.15089514066496101</c:v>
                </c:pt>
                <c:pt idx="49896">
                  <c:v>0.14216867469879499</c:v>
                </c:pt>
                <c:pt idx="49897">
                  <c:v>0.14425427872860599</c:v>
                </c:pt>
                <c:pt idx="49898">
                  <c:v>0.13592233009708701</c:v>
                </c:pt>
                <c:pt idx="49899">
                  <c:v>0.13861386138613799</c:v>
                </c:pt>
                <c:pt idx="49900">
                  <c:v>0.13592233009708701</c:v>
                </c:pt>
                <c:pt idx="49901">
                  <c:v>0.126126126126126</c:v>
                </c:pt>
                <c:pt idx="49902">
                  <c:v>0.135265700483091</c:v>
                </c:pt>
                <c:pt idx="49903">
                  <c:v>0.15384615384615299</c:v>
                </c:pt>
                <c:pt idx="49904">
                  <c:v>0.19777158774373199</c:v>
                </c:pt>
                <c:pt idx="49905">
                  <c:v>0.219780219780219</c:v>
                </c:pt>
                <c:pt idx="49906">
                  <c:v>0.266490765171504</c:v>
                </c:pt>
                <c:pt idx="49907">
                  <c:v>0.29793510324483702</c:v>
                </c:pt>
                <c:pt idx="49908">
                  <c:v>0.24855491329479701</c:v>
                </c:pt>
                <c:pt idx="49909">
                  <c:v>0.25212464589235101</c:v>
                </c:pt>
                <c:pt idx="49910">
                  <c:v>0.245070422535211</c:v>
                </c:pt>
                <c:pt idx="49911">
                  <c:v>0.31182795698924698</c:v>
                </c:pt>
                <c:pt idx="49912">
                  <c:v>0.30434782608695599</c:v>
                </c:pt>
                <c:pt idx="49913">
                  <c:v>0.31578947368421001</c:v>
                </c:pt>
                <c:pt idx="49914">
                  <c:v>0.292418772563176</c:v>
                </c:pt>
                <c:pt idx="49915">
                  <c:v>0.28825622775800702</c:v>
                </c:pt>
                <c:pt idx="49916">
                  <c:v>0.29836065573770498</c:v>
                </c:pt>
                <c:pt idx="49917">
                  <c:v>0.32051282051281998</c:v>
                </c:pt>
                <c:pt idx="49918">
                  <c:v>0.341614906832298</c:v>
                </c:pt>
                <c:pt idx="49919">
                  <c:v>0.36666666666666597</c:v>
                </c:pt>
                <c:pt idx="49920">
                  <c:v>0.35947712418300598</c:v>
                </c:pt>
                <c:pt idx="49921">
                  <c:v>0.390070921985815</c:v>
                </c:pt>
                <c:pt idx="49922">
                  <c:v>0.40145985401459799</c:v>
                </c:pt>
                <c:pt idx="49923">
                  <c:v>0.39285714285714202</c:v>
                </c:pt>
                <c:pt idx="49924">
                  <c:v>0.37671232876712302</c:v>
                </c:pt>
                <c:pt idx="49925">
                  <c:v>0.45593869731800701</c:v>
                </c:pt>
                <c:pt idx="49926">
                  <c:v>0.35973597359735898</c:v>
                </c:pt>
                <c:pt idx="49927">
                  <c:v>0.38515901060070601</c:v>
                </c:pt>
                <c:pt idx="49928">
                  <c:v>0.45392491467576801</c:v>
                </c:pt>
                <c:pt idx="49929">
                  <c:v>0.56118143459915604</c:v>
                </c:pt>
                <c:pt idx="49930">
                  <c:v>0.54506437768240301</c:v>
                </c:pt>
                <c:pt idx="49931">
                  <c:v>0.44561403508771902</c:v>
                </c:pt>
                <c:pt idx="49932">
                  <c:v>0.44561403508771902</c:v>
                </c:pt>
                <c:pt idx="49933">
                  <c:v>0.46258503401360501</c:v>
                </c:pt>
                <c:pt idx="49934">
                  <c:v>0.48630136986301298</c:v>
                </c:pt>
                <c:pt idx="49935">
                  <c:v>0.52592592592592502</c:v>
                </c:pt>
                <c:pt idx="49936">
                  <c:v>0.52777777777777701</c:v>
                </c:pt>
                <c:pt idx="49937">
                  <c:v>0.67256637168141498</c:v>
                </c:pt>
                <c:pt idx="49938">
                  <c:v>0.58015267175572505</c:v>
                </c:pt>
                <c:pt idx="49939">
                  <c:v>0.56153846153846099</c:v>
                </c:pt>
                <c:pt idx="49940">
                  <c:v>0.56709956709956699</c:v>
                </c:pt>
                <c:pt idx="49941">
                  <c:v>0.58222222222222197</c:v>
                </c:pt>
                <c:pt idx="49942">
                  <c:v>0.46086956521739098</c:v>
                </c:pt>
                <c:pt idx="49943">
                  <c:v>0.50501672240802598</c:v>
                </c:pt>
                <c:pt idx="49944">
                  <c:v>0.61870503597122295</c:v>
                </c:pt>
                <c:pt idx="49945">
                  <c:v>0.78899082568807299</c:v>
                </c:pt>
                <c:pt idx="49946">
                  <c:v>0.82242990654205606</c:v>
                </c:pt>
                <c:pt idx="49947">
                  <c:v>0.838095238095238</c:v>
                </c:pt>
                <c:pt idx="49948">
                  <c:v>0.83495145631067902</c:v>
                </c:pt>
                <c:pt idx="49949">
                  <c:v>0.84693877551020402</c:v>
                </c:pt>
                <c:pt idx="49950">
                  <c:v>0.83589743589743504</c:v>
                </c:pt>
                <c:pt idx="49951">
                  <c:v>0.88292682926829202</c:v>
                </c:pt>
                <c:pt idx="49952">
                  <c:v>0.818965517241379</c:v>
                </c:pt>
                <c:pt idx="49953">
                  <c:v>0.73839662447257304</c:v>
                </c:pt>
                <c:pt idx="49954">
                  <c:v>0.73839662447257304</c:v>
                </c:pt>
                <c:pt idx="49955">
                  <c:v>0.89743589743589702</c:v>
                </c:pt>
                <c:pt idx="49956">
                  <c:v>0.94845360824742198</c:v>
                </c:pt>
                <c:pt idx="49957">
                  <c:v>0.96491228070175405</c:v>
                </c:pt>
                <c:pt idx="49958">
                  <c:v>0.90972222222222199</c:v>
                </c:pt>
                <c:pt idx="49959">
                  <c:v>0.93525179856115104</c:v>
                </c:pt>
                <c:pt idx="49960">
                  <c:v>0</c:v>
                </c:pt>
                <c:pt idx="49961">
                  <c:v>0</c:v>
                </c:pt>
                <c:pt idx="49962">
                  <c:v>0</c:v>
                </c:pt>
                <c:pt idx="49963">
                  <c:v>4.93601462522852E-2</c:v>
                </c:pt>
                <c:pt idx="49964">
                  <c:v>2.34375E-2</c:v>
                </c:pt>
                <c:pt idx="49965">
                  <c:v>2.58620689655173E-2</c:v>
                </c:pt>
                <c:pt idx="49966">
                  <c:v>-1.29310344827586E-2</c:v>
                </c:pt>
                <c:pt idx="49967">
                  <c:v>-1.2396694214876099E-2</c:v>
                </c:pt>
                <c:pt idx="49968">
                  <c:v>-1.32743362831857E-2</c:v>
                </c:pt>
                <c:pt idx="49969">
                  <c:v>7.2625698324022298E-2</c:v>
                </c:pt>
                <c:pt idx="49970">
                  <c:v>-1.30434782608694E-2</c:v>
                </c:pt>
                <c:pt idx="49971">
                  <c:v>-1.2345679012345699E-2</c:v>
                </c:pt>
                <c:pt idx="49972">
                  <c:v>-4.2596348884381199E-2</c:v>
                </c:pt>
                <c:pt idx="49973">
                  <c:v>-9.7222222222222293E-2</c:v>
                </c:pt>
                <c:pt idx="49974">
                  <c:v>-0.15436241610738199</c:v>
                </c:pt>
                <c:pt idx="49975">
                  <c:v>-9.8591549295774697E-2</c:v>
                </c:pt>
                <c:pt idx="49976">
                  <c:v>-0.13888888888888801</c:v>
                </c:pt>
                <c:pt idx="49977">
                  <c:v>-0.15151515151515099</c:v>
                </c:pt>
                <c:pt idx="49978">
                  <c:v>-0.188405797101449</c:v>
                </c:pt>
                <c:pt idx="49979">
                  <c:v>-0.25161290322580598</c:v>
                </c:pt>
                <c:pt idx="49980">
                  <c:v>-0.26813880126182899</c:v>
                </c:pt>
                <c:pt idx="49981">
                  <c:v>-6.9597069597069502E-2</c:v>
                </c:pt>
                <c:pt idx="49982">
                  <c:v>-9.1575091575091402E-2</c:v>
                </c:pt>
                <c:pt idx="49983">
                  <c:v>-3.9755351681956999E-2</c:v>
                </c:pt>
                <c:pt idx="49984">
                  <c:v>-4.8484848484848499E-2</c:v>
                </c:pt>
                <c:pt idx="49985">
                  <c:v>-2.20820189274448E-2</c:v>
                </c:pt>
                <c:pt idx="49986">
                  <c:v>-4.1269841269841297E-2</c:v>
                </c:pt>
                <c:pt idx="49987">
                  <c:v>-0.13738019169328999</c:v>
                </c:pt>
                <c:pt idx="49988">
                  <c:v>-0.158576051779935</c:v>
                </c:pt>
                <c:pt idx="49989">
                  <c:v>-6.2111801242235899E-2</c:v>
                </c:pt>
                <c:pt idx="49990">
                  <c:v>-5.2959501557632203E-2</c:v>
                </c:pt>
                <c:pt idx="49991">
                  <c:v>-5.3291536050156602E-2</c:v>
                </c:pt>
                <c:pt idx="49992">
                  <c:v>3.2154340836012501E-3</c:v>
                </c:pt>
                <c:pt idx="49993">
                  <c:v>3.3783783783783702E-2</c:v>
                </c:pt>
                <c:pt idx="49994">
                  <c:v>3.3444816053511601E-3</c:v>
                </c:pt>
                <c:pt idx="49995">
                  <c:v>3.3444816053511601E-3</c:v>
                </c:pt>
                <c:pt idx="49996">
                  <c:v>-1.68350168350168E-2</c:v>
                </c:pt>
                <c:pt idx="49997">
                  <c:v>6.8322981366459604E-2</c:v>
                </c:pt>
                <c:pt idx="49998">
                  <c:v>7.09677419354839E-2</c:v>
                </c:pt>
                <c:pt idx="49999">
                  <c:v>7.09677419354839E-2</c:v>
                </c:pt>
                <c:pt idx="50000">
                  <c:v>7.2847682119205198E-2</c:v>
                </c:pt>
                <c:pt idx="50001">
                  <c:v>6.6666666666666596E-2</c:v>
                </c:pt>
                <c:pt idx="50002">
                  <c:v>-1.31386861313869E-2</c:v>
                </c:pt>
                <c:pt idx="50003">
                  <c:v>-1.31386861313869E-2</c:v>
                </c:pt>
                <c:pt idx="50004">
                  <c:v>-1.34128166915052E-2</c:v>
                </c:pt>
                <c:pt idx="50005">
                  <c:v>-1.34128166915052E-2</c:v>
                </c:pt>
                <c:pt idx="50006">
                  <c:v>-1.3782542113323E-2</c:v>
                </c:pt>
                <c:pt idx="50007">
                  <c:v>-1.4218009478673001E-2</c:v>
                </c:pt>
                <c:pt idx="50008">
                  <c:v>0.113924050632911</c:v>
                </c:pt>
                <c:pt idx="50009">
                  <c:v>0.11297071129707099</c:v>
                </c:pt>
                <c:pt idx="50010">
                  <c:v>0.20081135902636901</c:v>
                </c:pt>
                <c:pt idx="50011">
                  <c:v>0.19028340080971601</c:v>
                </c:pt>
                <c:pt idx="50012">
                  <c:v>0.172549019607843</c:v>
                </c:pt>
                <c:pt idx="50013">
                  <c:v>0.161904761904762</c:v>
                </c:pt>
                <c:pt idx="50014">
                  <c:v>0.195833333333333</c:v>
                </c:pt>
                <c:pt idx="50015">
                  <c:v>0.18333333333333299</c:v>
                </c:pt>
                <c:pt idx="50016">
                  <c:v>0.18884120171673799</c:v>
                </c:pt>
                <c:pt idx="50017">
                  <c:v>0.18518518518518501</c:v>
                </c:pt>
                <c:pt idx="50018">
                  <c:v>0.175983436853002</c:v>
                </c:pt>
                <c:pt idx="50019">
                  <c:v>0.17525773195876199</c:v>
                </c:pt>
                <c:pt idx="50020">
                  <c:v>0.16666666666666599</c:v>
                </c:pt>
                <c:pt idx="50021">
                  <c:v>0.153558052434456</c:v>
                </c:pt>
                <c:pt idx="50022">
                  <c:v>0.183856502242152</c:v>
                </c:pt>
                <c:pt idx="50023">
                  <c:v>0.201773835920177</c:v>
                </c:pt>
                <c:pt idx="50024">
                  <c:v>0.203252032520325</c:v>
                </c:pt>
                <c:pt idx="50025">
                  <c:v>0.198380566801619</c:v>
                </c:pt>
                <c:pt idx="50026">
                  <c:v>0.21973094170403501</c:v>
                </c:pt>
                <c:pt idx="50027">
                  <c:v>0.17370892018779299</c:v>
                </c:pt>
                <c:pt idx="50028">
                  <c:v>0.19257540603248199</c:v>
                </c:pt>
                <c:pt idx="50029">
                  <c:v>0.16129032258064499</c:v>
                </c:pt>
                <c:pt idx="50030">
                  <c:v>0.154394299287411</c:v>
                </c:pt>
                <c:pt idx="50031">
                  <c:v>0.164556962025316</c:v>
                </c:pt>
                <c:pt idx="50032">
                  <c:v>0.20408163265306101</c:v>
                </c:pt>
                <c:pt idx="50033">
                  <c:v>0.21052631578947301</c:v>
                </c:pt>
                <c:pt idx="50034">
                  <c:v>0.27792207792207702</c:v>
                </c:pt>
                <c:pt idx="50035">
                  <c:v>0.28840970350404299</c:v>
                </c:pt>
                <c:pt idx="50036">
                  <c:v>0.32133676092544899</c:v>
                </c:pt>
                <c:pt idx="50037">
                  <c:v>0.39432176656151402</c:v>
                </c:pt>
                <c:pt idx="50038">
                  <c:v>0.35774647887323902</c:v>
                </c:pt>
                <c:pt idx="50039">
                  <c:v>0.42474916387959799</c:v>
                </c:pt>
                <c:pt idx="50040">
                  <c:v>0.43050847457627101</c:v>
                </c:pt>
                <c:pt idx="50041">
                  <c:v>0.45806451612903198</c:v>
                </c:pt>
                <c:pt idx="50042">
                  <c:v>0.48630136986301298</c:v>
                </c:pt>
                <c:pt idx="50043">
                  <c:v>0.41580756013745701</c:v>
                </c:pt>
                <c:pt idx="50044">
                  <c:v>0.41610738255033503</c:v>
                </c:pt>
                <c:pt idx="50045">
                  <c:v>0.225806451612903</c:v>
                </c:pt>
                <c:pt idx="50046">
                  <c:v>0.225806451612903</c:v>
                </c:pt>
                <c:pt idx="50047">
                  <c:v>0.221518987341772</c:v>
                </c:pt>
                <c:pt idx="50048">
                  <c:v>0.30407523510971701</c:v>
                </c:pt>
                <c:pt idx="50049">
                  <c:v>0.31189710610932397</c:v>
                </c:pt>
                <c:pt idx="50050">
                  <c:v>0.33923303834808199</c:v>
                </c:pt>
                <c:pt idx="50051">
                  <c:v>0.30030959752321901</c:v>
                </c:pt>
                <c:pt idx="50052">
                  <c:v>0.29192546583850898</c:v>
                </c:pt>
                <c:pt idx="50053">
                  <c:v>8.7976539589442702E-3</c:v>
                </c:pt>
                <c:pt idx="50054">
                  <c:v>1.04529616724737E-2</c:v>
                </c:pt>
                <c:pt idx="50055">
                  <c:v>2.2813688212927698E-2</c:v>
                </c:pt>
                <c:pt idx="50056">
                  <c:v>2.32558139534884E-2</c:v>
                </c:pt>
                <c:pt idx="50057">
                  <c:v>2.2471910112359599E-2</c:v>
                </c:pt>
                <c:pt idx="50058">
                  <c:v>2.18978102189781E-2</c:v>
                </c:pt>
                <c:pt idx="50059">
                  <c:v>2.40963855421687E-2</c:v>
                </c:pt>
                <c:pt idx="50060">
                  <c:v>2.40963855421687E-2</c:v>
                </c:pt>
                <c:pt idx="50061">
                  <c:v>2.7272727272727299E-2</c:v>
                </c:pt>
                <c:pt idx="50062">
                  <c:v>2.4390243902439001E-2</c:v>
                </c:pt>
                <c:pt idx="50063">
                  <c:v>2.52100840336133E-2</c:v>
                </c:pt>
                <c:pt idx="50064">
                  <c:v>2.8037383177569899E-2</c:v>
                </c:pt>
                <c:pt idx="50065">
                  <c:v>-2.06896551724138E-2</c:v>
                </c:pt>
                <c:pt idx="50066">
                  <c:v>-3.7974683544303701E-2</c:v>
                </c:pt>
                <c:pt idx="50067">
                  <c:v>0</c:v>
                </c:pt>
                <c:pt idx="50068">
                  <c:v>-0.1</c:v>
                </c:pt>
                <c:pt idx="50069">
                  <c:v>-9.6296296296296297E-2</c:v>
                </c:pt>
                <c:pt idx="50070">
                  <c:v>-0.106849315068493</c:v>
                </c:pt>
                <c:pt idx="50071">
                  <c:v>-0.127868852459016</c:v>
                </c:pt>
                <c:pt idx="50072">
                  <c:v>-0.17525773195876199</c:v>
                </c:pt>
                <c:pt idx="50073">
                  <c:v>-0.18811881188118801</c:v>
                </c:pt>
                <c:pt idx="50074">
                  <c:v>-0.170568561872909</c:v>
                </c:pt>
                <c:pt idx="50075">
                  <c:v>-0.17266187050359699</c:v>
                </c:pt>
                <c:pt idx="50076">
                  <c:v>-0.172881355932203</c:v>
                </c:pt>
                <c:pt idx="50077">
                  <c:v>-0.19723183391003399</c:v>
                </c:pt>
                <c:pt idx="50078">
                  <c:v>-0.19867549668874099</c:v>
                </c:pt>
                <c:pt idx="50079">
                  <c:v>-0.18446601941747501</c:v>
                </c:pt>
                <c:pt idx="50080">
                  <c:v>-0.19723183391003399</c:v>
                </c:pt>
                <c:pt idx="50081">
                  <c:v>-0.25</c:v>
                </c:pt>
                <c:pt idx="50082">
                  <c:v>-0.157894736842105</c:v>
                </c:pt>
                <c:pt idx="50083">
                  <c:v>-0.13793103448275801</c:v>
                </c:pt>
                <c:pt idx="50084">
                  <c:v>-0.192200557103064</c:v>
                </c:pt>
                <c:pt idx="50085">
                  <c:v>-0.183999999999999</c:v>
                </c:pt>
                <c:pt idx="50086">
                  <c:v>-0.197707736389684</c:v>
                </c:pt>
                <c:pt idx="50087">
                  <c:v>-0.14383561643835599</c:v>
                </c:pt>
                <c:pt idx="50088">
                  <c:v>-0.15909090909090901</c:v>
                </c:pt>
                <c:pt idx="50089">
                  <c:v>-0.18095238095238</c:v>
                </c:pt>
                <c:pt idx="50090">
                  <c:v>-0.125874125874125</c:v>
                </c:pt>
                <c:pt idx="50091">
                  <c:v>-0.133333333333333</c:v>
                </c:pt>
                <c:pt idx="50092">
                  <c:v>-0.14285714285714199</c:v>
                </c:pt>
                <c:pt idx="50093">
                  <c:v>-0.12087912087912001</c:v>
                </c:pt>
                <c:pt idx="50094">
                  <c:v>-0.19285714285714201</c:v>
                </c:pt>
                <c:pt idx="50095">
                  <c:v>-0.167701863354037</c:v>
                </c:pt>
                <c:pt idx="50096">
                  <c:v>-0.190140845070422</c:v>
                </c:pt>
                <c:pt idx="50097">
                  <c:v>-0.154285714285714</c:v>
                </c:pt>
                <c:pt idx="50098">
                  <c:v>-0.15909090909090901</c:v>
                </c:pt>
                <c:pt idx="50099">
                  <c:v>-0.16434540389972099</c:v>
                </c:pt>
                <c:pt idx="50100">
                  <c:v>-0.17183098591549201</c:v>
                </c:pt>
                <c:pt idx="50101">
                  <c:v>-0.207650273224043</c:v>
                </c:pt>
                <c:pt idx="50102">
                  <c:v>-0.23170731707316999</c:v>
                </c:pt>
                <c:pt idx="50103">
                  <c:v>-0.196141479099678</c:v>
                </c:pt>
                <c:pt idx="50104">
                  <c:v>-0.19869706840390799</c:v>
                </c:pt>
                <c:pt idx="50105">
                  <c:v>-0.20265780730897001</c:v>
                </c:pt>
                <c:pt idx="50106">
                  <c:v>-0.26797385620914999</c:v>
                </c:pt>
                <c:pt idx="50107">
                  <c:v>-0.21333333333333299</c:v>
                </c:pt>
                <c:pt idx="50108">
                  <c:v>-0.247457627118644</c:v>
                </c:pt>
                <c:pt idx="50109">
                  <c:v>-0.25259515570934199</c:v>
                </c:pt>
                <c:pt idx="50110">
                  <c:v>-0.247457627118644</c:v>
                </c:pt>
                <c:pt idx="50111">
                  <c:v>-0.23972602739726001</c:v>
                </c:pt>
                <c:pt idx="50112">
                  <c:v>-0.26164874551971301</c:v>
                </c:pt>
                <c:pt idx="50113">
                  <c:v>-0.23015873015873001</c:v>
                </c:pt>
                <c:pt idx="50114">
                  <c:v>-0.21167883211678801</c:v>
                </c:pt>
                <c:pt idx="50115">
                  <c:v>-0.2265625</c:v>
                </c:pt>
                <c:pt idx="50116">
                  <c:v>-0.233870967741935</c:v>
                </c:pt>
                <c:pt idx="50117">
                  <c:v>-0.19999999999999901</c:v>
                </c:pt>
                <c:pt idx="50118">
                  <c:v>-0.20472440944881801</c:v>
                </c:pt>
                <c:pt idx="50119">
                  <c:v>-0.205020920502092</c:v>
                </c:pt>
                <c:pt idx="50120">
                  <c:v>-0.14975845410628</c:v>
                </c:pt>
                <c:pt idx="50121">
                  <c:v>-0.11111111111111099</c:v>
                </c:pt>
                <c:pt idx="50122">
                  <c:v>-0.22374429223744199</c:v>
                </c:pt>
                <c:pt idx="50123">
                  <c:v>-1.5037593984962501E-2</c:v>
                </c:pt>
                <c:pt idx="50124">
                  <c:v>-3.6764705882352998E-2</c:v>
                </c:pt>
                <c:pt idx="50125">
                  <c:v>0.10204081632653</c:v>
                </c:pt>
                <c:pt idx="50126">
                  <c:v>3.9106145251396503E-2</c:v>
                </c:pt>
                <c:pt idx="50127">
                  <c:v>5.1282051282051301E-2</c:v>
                </c:pt>
                <c:pt idx="50128">
                  <c:v>5.4794520547945202E-2</c:v>
                </c:pt>
                <c:pt idx="50129">
                  <c:v>0.109677419354838</c:v>
                </c:pt>
                <c:pt idx="50130">
                  <c:v>0.112582781456953</c:v>
                </c:pt>
                <c:pt idx="50131">
                  <c:v>0.116438356164383</c:v>
                </c:pt>
                <c:pt idx="50132">
                  <c:v>0.124087591240875</c:v>
                </c:pt>
                <c:pt idx="50133">
                  <c:v>0.14912280701754299</c:v>
                </c:pt>
                <c:pt idx="50134">
                  <c:v>0.14285714285714199</c:v>
                </c:pt>
                <c:pt idx="50135">
                  <c:v>0.145299145299145</c:v>
                </c:pt>
                <c:pt idx="50136">
                  <c:v>0.147826086956521</c:v>
                </c:pt>
                <c:pt idx="50137">
                  <c:v>0.37164750957854398</c:v>
                </c:pt>
                <c:pt idx="50138">
                  <c:v>0.33846153846153798</c:v>
                </c:pt>
                <c:pt idx="50139">
                  <c:v>0.41509433962264097</c:v>
                </c:pt>
                <c:pt idx="50140">
                  <c:v>0.41121495327102803</c:v>
                </c:pt>
                <c:pt idx="50141">
                  <c:v>0.53299492385786795</c:v>
                </c:pt>
                <c:pt idx="50142">
                  <c:v>0.49748743718592903</c:v>
                </c:pt>
                <c:pt idx="50143">
                  <c:v>0.53191489361702105</c:v>
                </c:pt>
                <c:pt idx="50144">
                  <c:v>0.52083333333333304</c:v>
                </c:pt>
                <c:pt idx="50145">
                  <c:v>0.52083333333333304</c:v>
                </c:pt>
                <c:pt idx="50146">
                  <c:v>0.83410138248847898</c:v>
                </c:pt>
                <c:pt idx="50147">
                  <c:v>0.80909090909090897</c:v>
                </c:pt>
                <c:pt idx="50148">
                  <c:v>5.32544378698225E-2</c:v>
                </c:pt>
                <c:pt idx="50149">
                  <c:v>5.8064516129032198E-2</c:v>
                </c:pt>
                <c:pt idx="50150">
                  <c:v>5.9210526315789297E-2</c:v>
                </c:pt>
                <c:pt idx="50151">
                  <c:v>1.49253731343284E-2</c:v>
                </c:pt>
                <c:pt idx="50152">
                  <c:v>1.5597920277296401E-2</c:v>
                </c:pt>
                <c:pt idx="50153">
                  <c:v>1.56521739130435E-2</c:v>
                </c:pt>
                <c:pt idx="50154">
                  <c:v>2.5996533795493899E-2</c:v>
                </c:pt>
                <c:pt idx="50155">
                  <c:v>5.8823529411764698E-2</c:v>
                </c:pt>
                <c:pt idx="50156">
                  <c:v>9.5327102803738295E-2</c:v>
                </c:pt>
                <c:pt idx="50157">
                  <c:v>6.7164179104477695E-2</c:v>
                </c:pt>
                <c:pt idx="50158">
                  <c:v>6.8702290076335798E-2</c:v>
                </c:pt>
                <c:pt idx="50159">
                  <c:v>7.3770491803278604E-2</c:v>
                </c:pt>
                <c:pt idx="50160">
                  <c:v>6.6420664206641999E-2</c:v>
                </c:pt>
                <c:pt idx="50161">
                  <c:v>6.1016949152542299E-2</c:v>
                </c:pt>
                <c:pt idx="50162">
                  <c:v>2.6548672566371698E-2</c:v>
                </c:pt>
                <c:pt idx="50163">
                  <c:v>2.69299820466786E-2</c:v>
                </c:pt>
                <c:pt idx="50164">
                  <c:v>2.8462998102466799E-2</c:v>
                </c:pt>
                <c:pt idx="50165">
                  <c:v>1.15384615384614E-2</c:v>
                </c:pt>
                <c:pt idx="50166">
                  <c:v>6.5346534653465405E-2</c:v>
                </c:pt>
                <c:pt idx="50167">
                  <c:v>6.86070686070685E-2</c:v>
                </c:pt>
                <c:pt idx="50168">
                  <c:v>1.28755364806867E-2</c:v>
                </c:pt>
                <c:pt idx="50169">
                  <c:v>1.3953488372093001E-2</c:v>
                </c:pt>
                <c:pt idx="50170">
                  <c:v>1.5625E-2</c:v>
                </c:pt>
                <c:pt idx="50171">
                  <c:v>1.7241379310344699E-2</c:v>
                </c:pt>
                <c:pt idx="50172">
                  <c:v>1.7751479289940902E-2</c:v>
                </c:pt>
                <c:pt idx="50173">
                  <c:v>1.9354838709677299E-2</c:v>
                </c:pt>
                <c:pt idx="50174">
                  <c:v>9.2957746478873296E-2</c:v>
                </c:pt>
                <c:pt idx="50175">
                  <c:v>7.3170731707317097E-2</c:v>
                </c:pt>
                <c:pt idx="50176">
                  <c:v>7.59493670886075E-2</c:v>
                </c:pt>
                <c:pt idx="50177">
                  <c:v>7.1005917159763204E-2</c:v>
                </c:pt>
                <c:pt idx="50178">
                  <c:v>7.9470198675496595E-2</c:v>
                </c:pt>
                <c:pt idx="50179">
                  <c:v>4.7021943573667603E-2</c:v>
                </c:pt>
                <c:pt idx="50180">
                  <c:v>7.7419354838709598E-2</c:v>
                </c:pt>
                <c:pt idx="50181">
                  <c:v>5.5900621118012403E-2</c:v>
                </c:pt>
                <c:pt idx="50182">
                  <c:v>5.5214723926380202E-2</c:v>
                </c:pt>
                <c:pt idx="50183">
                  <c:v>5.3892215568862298E-2</c:v>
                </c:pt>
                <c:pt idx="50184">
                  <c:v>6.83544303797467E-2</c:v>
                </c:pt>
                <c:pt idx="50185">
                  <c:v>8.1967213114754106E-2</c:v>
                </c:pt>
                <c:pt idx="50186">
                  <c:v>0.20489296636085599</c:v>
                </c:pt>
                <c:pt idx="50187">
                  <c:v>9.2592592592593004E-3</c:v>
                </c:pt>
                <c:pt idx="50188">
                  <c:v>0.109619686800894</c:v>
                </c:pt>
                <c:pt idx="50189">
                  <c:v>4.5267489711933999E-2</c:v>
                </c:pt>
                <c:pt idx="50190">
                  <c:v>5.3658536585365901E-2</c:v>
                </c:pt>
                <c:pt idx="50191">
                  <c:v>5.6701030927835003E-2</c:v>
                </c:pt>
                <c:pt idx="50192">
                  <c:v>7.4074074074074098E-2</c:v>
                </c:pt>
                <c:pt idx="50193">
                  <c:v>6.6666666666666596E-2</c:v>
                </c:pt>
                <c:pt idx="50194">
                  <c:v>0.18041237113402001</c:v>
                </c:pt>
                <c:pt idx="50195">
                  <c:v>0.23611111111111099</c:v>
                </c:pt>
                <c:pt idx="50196">
                  <c:v>0.303514376996805</c:v>
                </c:pt>
                <c:pt idx="50197">
                  <c:v>0.28749999999999998</c:v>
                </c:pt>
                <c:pt idx="50198">
                  <c:v>0.31944444444444398</c:v>
                </c:pt>
                <c:pt idx="50199">
                  <c:v>0.33333333333333298</c:v>
                </c:pt>
                <c:pt idx="50200">
                  <c:v>0.321678321678321</c:v>
                </c:pt>
                <c:pt idx="50201">
                  <c:v>0.30263157894736797</c:v>
                </c:pt>
                <c:pt idx="50202">
                  <c:v>0.30666666666666598</c:v>
                </c:pt>
                <c:pt idx="50203">
                  <c:v>0.29568106312292303</c:v>
                </c:pt>
                <c:pt idx="50204">
                  <c:v>0.389261744966443</c:v>
                </c:pt>
                <c:pt idx="50205">
                  <c:v>0.37419354838709601</c:v>
                </c:pt>
                <c:pt idx="50206">
                  <c:v>0.397260273972602</c:v>
                </c:pt>
                <c:pt idx="50207">
                  <c:v>0.40559440559440502</c:v>
                </c:pt>
                <c:pt idx="50208">
                  <c:v>0.40559440559440502</c:v>
                </c:pt>
                <c:pt idx="50209">
                  <c:v>0.42335766423357601</c:v>
                </c:pt>
                <c:pt idx="50210">
                  <c:v>0.48178137651821801</c:v>
                </c:pt>
                <c:pt idx="50211">
                  <c:v>0.45945945945945899</c:v>
                </c:pt>
                <c:pt idx="50212">
                  <c:v>0.43609022556390897</c:v>
                </c:pt>
                <c:pt idx="50213">
                  <c:v>0.36477987421383601</c:v>
                </c:pt>
                <c:pt idx="50214">
                  <c:v>0.36477987421383601</c:v>
                </c:pt>
                <c:pt idx="50215">
                  <c:v>0.417543859649122</c:v>
                </c:pt>
                <c:pt idx="50216">
                  <c:v>0.40468227424749098</c:v>
                </c:pt>
                <c:pt idx="50217">
                  <c:v>0.413333333333333</c:v>
                </c:pt>
                <c:pt idx="50218">
                  <c:v>0.41463414634146301</c:v>
                </c:pt>
                <c:pt idx="50219">
                  <c:v>-8.4985835694051295E-3</c:v>
                </c:pt>
                <c:pt idx="50220">
                  <c:v>-1.9607843137254801E-2</c:v>
                </c:pt>
                <c:pt idx="50221">
                  <c:v>-1.9943019943019901E-2</c:v>
                </c:pt>
                <c:pt idx="50222">
                  <c:v>-2.4390243902439001E-2</c:v>
                </c:pt>
                <c:pt idx="50223">
                  <c:v>-2.0648967551622301E-2</c:v>
                </c:pt>
                <c:pt idx="50224">
                  <c:v>-2.1806853582554402E-2</c:v>
                </c:pt>
                <c:pt idx="50225">
                  <c:v>-4.1401273885350399E-2</c:v>
                </c:pt>
                <c:pt idx="50226">
                  <c:v>-4.4684129429892E-2</c:v>
                </c:pt>
                <c:pt idx="50227">
                  <c:v>-4.1860465116279E-2</c:v>
                </c:pt>
                <c:pt idx="50228">
                  <c:v>-4.0847201210287398E-2</c:v>
                </c:pt>
                <c:pt idx="50229">
                  <c:v>-3.0864197530864099E-2</c:v>
                </c:pt>
                <c:pt idx="50230">
                  <c:v>4.2313117066290398E-3</c:v>
                </c:pt>
                <c:pt idx="50231">
                  <c:v>4.9916805324459104E-3</c:v>
                </c:pt>
                <c:pt idx="50232">
                  <c:v>5.3097345132744299E-3</c:v>
                </c:pt>
                <c:pt idx="50233">
                  <c:v>9.2307692307692202E-2</c:v>
                </c:pt>
                <c:pt idx="50234">
                  <c:v>0</c:v>
                </c:pt>
                <c:pt idx="50235">
                  <c:v>0</c:v>
                </c:pt>
                <c:pt idx="50236">
                  <c:v>0</c:v>
                </c:pt>
                <c:pt idx="50237">
                  <c:v>5.0279329608938501E-2</c:v>
                </c:pt>
                <c:pt idx="50238">
                  <c:v>4.1095890410958798E-2</c:v>
                </c:pt>
                <c:pt idx="50239">
                  <c:v>4.7430830039525598E-2</c:v>
                </c:pt>
                <c:pt idx="50240">
                  <c:v>5.2173913043478098E-2</c:v>
                </c:pt>
                <c:pt idx="50241">
                  <c:v>5.2863436123347901E-2</c:v>
                </c:pt>
                <c:pt idx="50242">
                  <c:v>5.6603773584905599E-2</c:v>
                </c:pt>
                <c:pt idx="50243">
                  <c:v>5.6074766355140103E-2</c:v>
                </c:pt>
                <c:pt idx="50244">
                  <c:v>5.4054054054053897E-2</c:v>
                </c:pt>
                <c:pt idx="50245">
                  <c:v>5.2863436123347901E-2</c:v>
                </c:pt>
                <c:pt idx="50246">
                  <c:v>6.0301507537688398E-2</c:v>
                </c:pt>
                <c:pt idx="50247">
                  <c:v>5.97014925373133E-2</c:v>
                </c:pt>
                <c:pt idx="50248">
                  <c:v>6.4171122994652399E-2</c:v>
                </c:pt>
                <c:pt idx="50249">
                  <c:v>8.6206896551724199E-2</c:v>
                </c:pt>
                <c:pt idx="50250">
                  <c:v>7.6530612244897794E-2</c:v>
                </c:pt>
                <c:pt idx="50251">
                  <c:v>7.2463768115942101E-2</c:v>
                </c:pt>
                <c:pt idx="50252">
                  <c:v>-7.5862068965517102E-2</c:v>
                </c:pt>
                <c:pt idx="50253">
                  <c:v>-7.4492099322799099E-2</c:v>
                </c:pt>
                <c:pt idx="50254">
                  <c:v>-7.8014184397163094E-2</c:v>
                </c:pt>
                <c:pt idx="50255">
                  <c:v>-7.8014184397163094E-2</c:v>
                </c:pt>
                <c:pt idx="50256">
                  <c:v>-8.3969465648854894E-2</c:v>
                </c:pt>
                <c:pt idx="50257">
                  <c:v>-8.7999999999999995E-2</c:v>
                </c:pt>
                <c:pt idx="50258">
                  <c:v>-8.8471849865951802E-2</c:v>
                </c:pt>
                <c:pt idx="50259">
                  <c:v>3.03030303030302E-2</c:v>
                </c:pt>
                <c:pt idx="50260">
                  <c:v>2.5352112676056301E-2</c:v>
                </c:pt>
                <c:pt idx="50261">
                  <c:v>0.17647058823529399</c:v>
                </c:pt>
                <c:pt idx="50262">
                  <c:v>0.18181818181818099</c:v>
                </c:pt>
                <c:pt idx="50263">
                  <c:v>0.202247191011236</c:v>
                </c:pt>
                <c:pt idx="50264">
                  <c:v>0.19662921348314599</c:v>
                </c:pt>
                <c:pt idx="50265">
                  <c:v>0.406360424028268</c:v>
                </c:pt>
                <c:pt idx="50266">
                  <c:v>0.41218637992831503</c:v>
                </c:pt>
                <c:pt idx="50267">
                  <c:v>0.462686567164179</c:v>
                </c:pt>
                <c:pt idx="50268">
                  <c:v>0.374592833876221</c:v>
                </c:pt>
                <c:pt idx="50269">
                  <c:v>0.38311688311688302</c:v>
                </c:pt>
                <c:pt idx="50270">
                  <c:v>0.33333333333333298</c:v>
                </c:pt>
                <c:pt idx="50271">
                  <c:v>0.33333333333333298</c:v>
                </c:pt>
                <c:pt idx="50272">
                  <c:v>0.321637426900584</c:v>
                </c:pt>
                <c:pt idx="50273">
                  <c:v>0.35951661631419901</c:v>
                </c:pt>
                <c:pt idx="50274">
                  <c:v>0.370716510903426</c:v>
                </c:pt>
                <c:pt idx="50275">
                  <c:v>0.34523809523809501</c:v>
                </c:pt>
                <c:pt idx="50276">
                  <c:v>4.3988269794721299E-2</c:v>
                </c:pt>
                <c:pt idx="50277">
                  <c:v>5.5072463768115899E-2</c:v>
                </c:pt>
                <c:pt idx="50278">
                  <c:v>1.25173852573017E-2</c:v>
                </c:pt>
                <c:pt idx="50279">
                  <c:v>1.0043041606886601E-2</c:v>
                </c:pt>
                <c:pt idx="50280">
                  <c:v>6.1919504643963503E-3</c:v>
                </c:pt>
                <c:pt idx="50281">
                  <c:v>9.4043887147334804E-3</c:v>
                </c:pt>
                <c:pt idx="50282">
                  <c:v>2.5641025641025501E-2</c:v>
                </c:pt>
                <c:pt idx="50283">
                  <c:v>3.0508474576271101E-2</c:v>
                </c:pt>
                <c:pt idx="50284">
                  <c:v>3.5775127768313299E-2</c:v>
                </c:pt>
                <c:pt idx="50285">
                  <c:v>1.0638297872340399E-2</c:v>
                </c:pt>
                <c:pt idx="50286">
                  <c:v>7.9207920792079195E-2</c:v>
                </c:pt>
                <c:pt idx="50287">
                  <c:v>8.9403973509933607E-2</c:v>
                </c:pt>
                <c:pt idx="50288">
                  <c:v>4.4776119402984899E-2</c:v>
                </c:pt>
                <c:pt idx="50289">
                  <c:v>4.4776119402984899E-2</c:v>
                </c:pt>
                <c:pt idx="50290">
                  <c:v>6.3004846526655903E-2</c:v>
                </c:pt>
                <c:pt idx="50291">
                  <c:v>1.7123287671232799E-2</c:v>
                </c:pt>
                <c:pt idx="50292">
                  <c:v>1.63934426229508E-2</c:v>
                </c:pt>
                <c:pt idx="50293">
                  <c:v>3.4482758620688601E-3</c:v>
                </c:pt>
                <c:pt idx="50294">
                  <c:v>1.8867924528301799E-2</c:v>
                </c:pt>
                <c:pt idx="50295">
                  <c:v>8.5763293310463506E-3</c:v>
                </c:pt>
                <c:pt idx="50296">
                  <c:v>8.7565674255691804E-3</c:v>
                </c:pt>
                <c:pt idx="50297">
                  <c:v>8.5763293310463506E-3</c:v>
                </c:pt>
                <c:pt idx="50298">
                  <c:v>8.9445438282647009E-3</c:v>
                </c:pt>
                <c:pt idx="50299">
                  <c:v>1.01419878296145E-2</c:v>
                </c:pt>
                <c:pt idx="50300">
                  <c:v>1.02669404517454E-2</c:v>
                </c:pt>
                <c:pt idx="50301">
                  <c:v>1.09890109890109E-2</c:v>
                </c:pt>
                <c:pt idx="50302">
                  <c:v>1.1235955056179799E-2</c:v>
                </c:pt>
                <c:pt idx="50303">
                  <c:v>-3.3613445378151301E-2</c:v>
                </c:pt>
                <c:pt idx="50304">
                  <c:v>-3.3333333333333402E-2</c:v>
                </c:pt>
                <c:pt idx="50305">
                  <c:v>-3.5874439461883498E-2</c:v>
                </c:pt>
                <c:pt idx="50306">
                  <c:v>-3.4042553191489397E-2</c:v>
                </c:pt>
                <c:pt idx="50307">
                  <c:v>-3.3057851239669298E-2</c:v>
                </c:pt>
                <c:pt idx="50308">
                  <c:v>-3.2258064516128997E-2</c:v>
                </c:pt>
                <c:pt idx="50309">
                  <c:v>-3.3472803347280401E-2</c:v>
                </c:pt>
                <c:pt idx="50310">
                  <c:v>-3.4934497816593899E-2</c:v>
                </c:pt>
                <c:pt idx="50311">
                  <c:v>-3.5242290748898703E-2</c:v>
                </c:pt>
                <c:pt idx="50312">
                  <c:v>-3.6363636363636299E-2</c:v>
                </c:pt>
                <c:pt idx="50313">
                  <c:v>-3.7209302325581499E-2</c:v>
                </c:pt>
                <c:pt idx="50314">
                  <c:v>-4.3243243243243197E-2</c:v>
                </c:pt>
                <c:pt idx="50315">
                  <c:v>-4.4444444444444502E-2</c:v>
                </c:pt>
                <c:pt idx="50316">
                  <c:v>-1.8567639257294401E-2</c:v>
                </c:pt>
                <c:pt idx="50317">
                  <c:v>-3.0674846625766899E-2</c:v>
                </c:pt>
                <c:pt idx="50318">
                  <c:v>-5.1612903225806299E-2</c:v>
                </c:pt>
                <c:pt idx="50319">
                  <c:v>-2.1276595744680701E-2</c:v>
                </c:pt>
                <c:pt idx="50320">
                  <c:v>-2.1538461538461499E-2</c:v>
                </c:pt>
                <c:pt idx="50321">
                  <c:v>-2.1538461538461499E-2</c:v>
                </c:pt>
                <c:pt idx="50322">
                  <c:v>-1.24999999999999E-2</c:v>
                </c:pt>
                <c:pt idx="50323">
                  <c:v>-4.8192771084337199E-2</c:v>
                </c:pt>
                <c:pt idx="50324">
                  <c:v>-3.7681159420289899E-2</c:v>
                </c:pt>
                <c:pt idx="50325">
                  <c:v>-4.6783625730994101E-2</c:v>
                </c:pt>
                <c:pt idx="50326">
                  <c:v>-4.7904191616766401E-2</c:v>
                </c:pt>
                <c:pt idx="50327">
                  <c:v>-4.9382716049382699E-2</c:v>
                </c:pt>
                <c:pt idx="50328">
                  <c:v>-4.37499999999999E-2</c:v>
                </c:pt>
                <c:pt idx="50329">
                  <c:v>-4.4303797468354403E-2</c:v>
                </c:pt>
                <c:pt idx="50330">
                  <c:v>-4.48717948717949E-2</c:v>
                </c:pt>
                <c:pt idx="50331">
                  <c:v>-4.6357615894039701E-2</c:v>
                </c:pt>
                <c:pt idx="50332">
                  <c:v>-5.1851851851851802E-2</c:v>
                </c:pt>
                <c:pt idx="50333">
                  <c:v>2.4054982817869299E-2</c:v>
                </c:pt>
                <c:pt idx="50334">
                  <c:v>3.47222222222223E-2</c:v>
                </c:pt>
                <c:pt idx="50335">
                  <c:v>-7.3529411764705802E-2</c:v>
                </c:pt>
                <c:pt idx="50336">
                  <c:v>-6.4638783269961905E-2</c:v>
                </c:pt>
                <c:pt idx="50337">
                  <c:v>1.3422818791946199E-2</c:v>
                </c:pt>
                <c:pt idx="50338">
                  <c:v>3.35570469798658E-2</c:v>
                </c:pt>
                <c:pt idx="50339">
                  <c:v>-3.6789297658862803E-2</c:v>
                </c:pt>
                <c:pt idx="50340">
                  <c:v>-2.70270270270269E-2</c:v>
                </c:pt>
                <c:pt idx="50341">
                  <c:v>4.0247678018575803E-2</c:v>
                </c:pt>
                <c:pt idx="50342">
                  <c:v>4.3189368770764E-2</c:v>
                </c:pt>
                <c:pt idx="50343">
                  <c:v>2.1943573667711599E-2</c:v>
                </c:pt>
                <c:pt idx="50344">
                  <c:v>4.3189368770764E-2</c:v>
                </c:pt>
                <c:pt idx="50345">
                  <c:v>4.46735395189004E-2</c:v>
                </c:pt>
                <c:pt idx="50346">
                  <c:v>0.12738853503184699</c:v>
                </c:pt>
                <c:pt idx="50347">
                  <c:v>8.9855072463768101E-2</c:v>
                </c:pt>
                <c:pt idx="50348">
                  <c:v>1.1764705882352899E-2</c:v>
                </c:pt>
                <c:pt idx="50349">
                  <c:v>2.9850746268655901E-3</c:v>
                </c:pt>
                <c:pt idx="50350">
                  <c:v>-4.4444444444444502E-2</c:v>
                </c:pt>
                <c:pt idx="50351">
                  <c:v>-4.5977011494252797E-2</c:v>
                </c:pt>
                <c:pt idx="50352">
                  <c:v>-5.5900621118012403E-2</c:v>
                </c:pt>
                <c:pt idx="50353">
                  <c:v>-4.2313117066290398E-3</c:v>
                </c:pt>
                <c:pt idx="50354">
                  <c:v>-4.9916805324459104E-3</c:v>
                </c:pt>
                <c:pt idx="50355">
                  <c:v>-5.4054054054053502E-3</c:v>
                </c:pt>
                <c:pt idx="50356">
                  <c:v>0</c:v>
                </c:pt>
                <c:pt idx="50357">
                  <c:v>1.15384615384614E-2</c:v>
                </c:pt>
                <c:pt idx="50358">
                  <c:v>1.26050420168066E-2</c:v>
                </c:pt>
                <c:pt idx="50359">
                  <c:v>-3.1982942430703598E-2</c:v>
                </c:pt>
                <c:pt idx="50360">
                  <c:v>-3.1982942430703598E-2</c:v>
                </c:pt>
                <c:pt idx="50361">
                  <c:v>1.25523012552302E-2</c:v>
                </c:pt>
                <c:pt idx="50362">
                  <c:v>4.5356371490280697E-2</c:v>
                </c:pt>
                <c:pt idx="50363">
                  <c:v>0</c:v>
                </c:pt>
                <c:pt idx="50364">
                  <c:v>4.7619047619047603E-2</c:v>
                </c:pt>
                <c:pt idx="50365">
                  <c:v>4.8498845265589001E-2</c:v>
                </c:pt>
                <c:pt idx="50366">
                  <c:v>4.3841336116910302E-2</c:v>
                </c:pt>
                <c:pt idx="50367">
                  <c:v>5.5670103092783502E-2</c:v>
                </c:pt>
                <c:pt idx="50368">
                  <c:v>5.5900621118012403E-2</c:v>
                </c:pt>
                <c:pt idx="50369">
                  <c:v>9.3023255813953404E-2</c:v>
                </c:pt>
                <c:pt idx="50370">
                  <c:v>6.3097514340344205E-2</c:v>
                </c:pt>
                <c:pt idx="50371">
                  <c:v>6.7209775967413496E-2</c:v>
                </c:pt>
                <c:pt idx="50372">
                  <c:v>2.3622047244094401E-2</c:v>
                </c:pt>
                <c:pt idx="50373">
                  <c:v>2.2900763358778501E-2</c:v>
                </c:pt>
                <c:pt idx="50374">
                  <c:v>6.2893081761006197E-3</c:v>
                </c:pt>
                <c:pt idx="50375">
                  <c:v>2.62008733624454E-2</c:v>
                </c:pt>
                <c:pt idx="50376">
                  <c:v>3.1055900621117901E-2</c:v>
                </c:pt>
                <c:pt idx="50377">
                  <c:v>3.2967032967033003E-2</c:v>
                </c:pt>
                <c:pt idx="50378">
                  <c:v>3.1055900621117901E-2</c:v>
                </c:pt>
                <c:pt idx="50379">
                  <c:v>3.4220532319391497E-2</c:v>
                </c:pt>
                <c:pt idx="50380">
                  <c:v>3.1712473572938597E-2</c:v>
                </c:pt>
                <c:pt idx="50381">
                  <c:v>2.8462998102466799E-2</c:v>
                </c:pt>
                <c:pt idx="50382">
                  <c:v>-5.2356020942407799E-3</c:v>
                </c:pt>
                <c:pt idx="50383">
                  <c:v>-5.6497175141243501E-3</c:v>
                </c:pt>
                <c:pt idx="50384">
                  <c:v>-5.5452865064695702E-3</c:v>
                </c:pt>
                <c:pt idx="50385">
                  <c:v>2.4291497975708499E-2</c:v>
                </c:pt>
                <c:pt idx="50386">
                  <c:v>3.0674846625766899E-2</c:v>
                </c:pt>
                <c:pt idx="50387">
                  <c:v>0</c:v>
                </c:pt>
                <c:pt idx="50388">
                  <c:v>-4.1666666666666501E-3</c:v>
                </c:pt>
                <c:pt idx="50389">
                  <c:v>-4.0000000000000001E-3</c:v>
                </c:pt>
                <c:pt idx="50390">
                  <c:v>-4.08163265306127E-3</c:v>
                </c:pt>
                <c:pt idx="50391">
                  <c:v>-3.5789473684210503E-2</c:v>
                </c:pt>
                <c:pt idx="50392">
                  <c:v>-4.4052863436123198E-2</c:v>
                </c:pt>
                <c:pt idx="50393">
                  <c:v>8.1632653061224497E-2</c:v>
                </c:pt>
                <c:pt idx="50394">
                  <c:v>7.5356415478615005E-2</c:v>
                </c:pt>
                <c:pt idx="50395">
                  <c:v>7.1290944123314007E-2</c:v>
                </c:pt>
                <c:pt idx="50396">
                  <c:v>6.3136456211812603E-2</c:v>
                </c:pt>
                <c:pt idx="50397">
                  <c:v>0.129464285714285</c:v>
                </c:pt>
                <c:pt idx="50398">
                  <c:v>0.144208037825059</c:v>
                </c:pt>
                <c:pt idx="50399">
                  <c:v>0.15288220551378401</c:v>
                </c:pt>
                <c:pt idx="50400">
                  <c:v>0.16222760290556801</c:v>
                </c:pt>
                <c:pt idx="50401">
                  <c:v>0.16962025316455601</c:v>
                </c:pt>
                <c:pt idx="50402">
                  <c:v>0.164420485175202</c:v>
                </c:pt>
                <c:pt idx="50403">
                  <c:v>0.262376237623762</c:v>
                </c:pt>
                <c:pt idx="50404">
                  <c:v>0.262376237623762</c:v>
                </c:pt>
                <c:pt idx="50405">
                  <c:v>0.286486486486486</c:v>
                </c:pt>
                <c:pt idx="50406">
                  <c:v>0.27320954907161799</c:v>
                </c:pt>
                <c:pt idx="50407">
                  <c:v>0.30434782608695599</c:v>
                </c:pt>
                <c:pt idx="50408">
                  <c:v>0.266666666666666</c:v>
                </c:pt>
                <c:pt idx="50409">
                  <c:v>0.261061946902654</c:v>
                </c:pt>
                <c:pt idx="50410">
                  <c:v>0.25764192139737901</c:v>
                </c:pt>
                <c:pt idx="50411">
                  <c:v>0.27188940092165897</c:v>
                </c:pt>
                <c:pt idx="50412">
                  <c:v>0.28095238095238001</c:v>
                </c:pt>
                <c:pt idx="50413">
                  <c:v>0.325966850828729</c:v>
                </c:pt>
                <c:pt idx="50414">
                  <c:v>0.33714285714285702</c:v>
                </c:pt>
                <c:pt idx="50415">
                  <c:v>0.35393258426966301</c:v>
                </c:pt>
                <c:pt idx="50416">
                  <c:v>0.40947075208913603</c:v>
                </c:pt>
                <c:pt idx="50417">
                  <c:v>0.41643059490084899</c:v>
                </c:pt>
                <c:pt idx="50418">
                  <c:v>0.38992042440318297</c:v>
                </c:pt>
                <c:pt idx="50419">
                  <c:v>0.39199999999999902</c:v>
                </c:pt>
                <c:pt idx="50420">
                  <c:v>0.38992042440318297</c:v>
                </c:pt>
                <c:pt idx="50421">
                  <c:v>0.399433427762039</c:v>
                </c:pt>
                <c:pt idx="50422">
                  <c:v>0.35294117647058798</c:v>
                </c:pt>
                <c:pt idx="50423">
                  <c:v>0.35294117647058798</c:v>
                </c:pt>
                <c:pt idx="50424">
                  <c:v>0.37620578778135</c:v>
                </c:pt>
                <c:pt idx="50425">
                  <c:v>0.39938080495355999</c:v>
                </c:pt>
                <c:pt idx="50426">
                  <c:v>0.402985074626865</c:v>
                </c:pt>
                <c:pt idx="50427">
                  <c:v>0.47038327526132301</c:v>
                </c:pt>
                <c:pt idx="50428">
                  <c:v>0.451505016722407</c:v>
                </c:pt>
                <c:pt idx="50429">
                  <c:v>0.47368421052631499</c:v>
                </c:pt>
                <c:pt idx="50430">
                  <c:v>0.56656346749226005</c:v>
                </c:pt>
                <c:pt idx="50431">
                  <c:v>0.57798165137614599</c:v>
                </c:pt>
                <c:pt idx="50432">
                  <c:v>0.53892215568862201</c:v>
                </c:pt>
                <c:pt idx="50433">
                  <c:v>0.56083086053412401</c:v>
                </c:pt>
                <c:pt idx="50434">
                  <c:v>0.55351681957186505</c:v>
                </c:pt>
                <c:pt idx="50435">
                  <c:v>0.64820846905537399</c:v>
                </c:pt>
                <c:pt idx="50436">
                  <c:v>0.57988165680473303</c:v>
                </c:pt>
                <c:pt idx="50437">
                  <c:v>0.53846153846153799</c:v>
                </c:pt>
                <c:pt idx="50438">
                  <c:v>0.52760736196319002</c:v>
                </c:pt>
                <c:pt idx="50439">
                  <c:v>0.614775725593667</c:v>
                </c:pt>
                <c:pt idx="50440">
                  <c:v>0</c:v>
                </c:pt>
                <c:pt idx="50441">
                  <c:v>0</c:v>
                </c:pt>
                <c:pt idx="50442">
                  <c:v>0</c:v>
                </c:pt>
                <c:pt idx="50443">
                  <c:v>0</c:v>
                </c:pt>
                <c:pt idx="50444">
                  <c:v>0</c:v>
                </c:pt>
                <c:pt idx="50445">
                  <c:v>0</c:v>
                </c:pt>
                <c:pt idx="50446">
                  <c:v>0</c:v>
                </c:pt>
                <c:pt idx="50447">
                  <c:v>0.117757009345794</c:v>
                </c:pt>
                <c:pt idx="50448">
                  <c:v>0.14285714285714199</c:v>
                </c:pt>
                <c:pt idx="50449">
                  <c:v>0.157258064516129</c:v>
                </c:pt>
                <c:pt idx="50450">
                  <c:v>0.157894736842105</c:v>
                </c:pt>
                <c:pt idx="50451">
                  <c:v>0.157894736842105</c:v>
                </c:pt>
                <c:pt idx="50452">
                  <c:v>0.12992125984251901</c:v>
                </c:pt>
                <c:pt idx="50453">
                  <c:v>0.159183673469387</c:v>
                </c:pt>
                <c:pt idx="50454">
                  <c:v>0.15853658536585299</c:v>
                </c:pt>
                <c:pt idx="50455">
                  <c:v>0.16250000000000001</c:v>
                </c:pt>
                <c:pt idx="50456">
                  <c:v>0.20805369127516701</c:v>
                </c:pt>
                <c:pt idx="50457">
                  <c:v>0.25170068027210801</c:v>
                </c:pt>
                <c:pt idx="50458">
                  <c:v>0.25623582766439901</c:v>
                </c:pt>
                <c:pt idx="50459">
                  <c:v>0.247706422018348</c:v>
                </c:pt>
                <c:pt idx="50460">
                  <c:v>0.221198156682027</c:v>
                </c:pt>
                <c:pt idx="50461">
                  <c:v>0.25</c:v>
                </c:pt>
                <c:pt idx="50462">
                  <c:v>0.23109243697478901</c:v>
                </c:pt>
                <c:pt idx="50463">
                  <c:v>0.24336283185840701</c:v>
                </c:pt>
                <c:pt idx="50464">
                  <c:v>0.206073752711496</c:v>
                </c:pt>
                <c:pt idx="50465">
                  <c:v>0.211581291759465</c:v>
                </c:pt>
                <c:pt idx="50466">
                  <c:v>0.20350109409190301</c:v>
                </c:pt>
                <c:pt idx="50467">
                  <c:v>0.205298013245033</c:v>
                </c:pt>
                <c:pt idx="50468">
                  <c:v>0.207126948775055</c:v>
                </c:pt>
                <c:pt idx="50469">
                  <c:v>0.17889908256880699</c:v>
                </c:pt>
                <c:pt idx="50470">
                  <c:v>0.21577726218097401</c:v>
                </c:pt>
                <c:pt idx="50471">
                  <c:v>0.17972350230414699</c:v>
                </c:pt>
                <c:pt idx="50472">
                  <c:v>0.17889908256880699</c:v>
                </c:pt>
                <c:pt idx="50473">
                  <c:v>0.184834123222748</c:v>
                </c:pt>
                <c:pt idx="50474">
                  <c:v>0.21577726218097401</c:v>
                </c:pt>
                <c:pt idx="50475">
                  <c:v>0.218446601941747</c:v>
                </c:pt>
                <c:pt idx="50476">
                  <c:v>0.218446601941747</c:v>
                </c:pt>
                <c:pt idx="50477">
                  <c:v>0.284552845528455</c:v>
                </c:pt>
                <c:pt idx="50478">
                  <c:v>0.24170616113744001</c:v>
                </c:pt>
                <c:pt idx="50479">
                  <c:v>0.225663716814159</c:v>
                </c:pt>
                <c:pt idx="50480">
                  <c:v>0.209638554216867</c:v>
                </c:pt>
                <c:pt idx="50481">
                  <c:v>0.29729729729729698</c:v>
                </c:pt>
                <c:pt idx="50482">
                  <c:v>0.29933481152993302</c:v>
                </c:pt>
                <c:pt idx="50483">
                  <c:v>0.28479657387580198</c:v>
                </c:pt>
                <c:pt idx="50484">
                  <c:v>0.28907922912205503</c:v>
                </c:pt>
                <c:pt idx="50485">
                  <c:v>0.29753914988814301</c:v>
                </c:pt>
                <c:pt idx="50486">
                  <c:v>0.35087719298245601</c:v>
                </c:pt>
                <c:pt idx="50487">
                  <c:v>0.38461538461538403</c:v>
                </c:pt>
                <c:pt idx="50488">
                  <c:v>0.51319648093841597</c:v>
                </c:pt>
                <c:pt idx="50489">
                  <c:v>0.52571428571428502</c:v>
                </c:pt>
                <c:pt idx="50490">
                  <c:v>0.48985507246376803</c:v>
                </c:pt>
                <c:pt idx="50491">
                  <c:v>0.50750750750750695</c:v>
                </c:pt>
                <c:pt idx="50492">
                  <c:v>0.54985754985754898</c:v>
                </c:pt>
                <c:pt idx="50493">
                  <c:v>0.53672316384180796</c:v>
                </c:pt>
                <c:pt idx="50494">
                  <c:v>-1.4265335235377199E-3</c:v>
                </c:pt>
                <c:pt idx="50495">
                  <c:v>-1.4265335235377199E-3</c:v>
                </c:pt>
                <c:pt idx="50496">
                  <c:v>-1.5082956259426701E-3</c:v>
                </c:pt>
                <c:pt idx="50497">
                  <c:v>-1.58982511923677E-3</c:v>
                </c:pt>
                <c:pt idx="50498">
                  <c:v>-1.7953321364452201E-3</c:v>
                </c:pt>
                <c:pt idx="50499">
                  <c:v>-2.1505376344086399E-3</c:v>
                </c:pt>
                <c:pt idx="50500">
                  <c:v>1.6736401673640201E-2</c:v>
                </c:pt>
                <c:pt idx="50501">
                  <c:v>1.0224948875255701E-2</c:v>
                </c:pt>
                <c:pt idx="50502">
                  <c:v>2.89256198347107E-2</c:v>
                </c:pt>
                <c:pt idx="50503">
                  <c:v>3.2710280373831703E-2</c:v>
                </c:pt>
                <c:pt idx="50504">
                  <c:v>0.17149220489977701</c:v>
                </c:pt>
                <c:pt idx="50505">
                  <c:v>0.18117647058823499</c:v>
                </c:pt>
                <c:pt idx="50506">
                  <c:v>0.186440677966101</c:v>
                </c:pt>
                <c:pt idx="50507">
                  <c:v>0.19999999999999901</c:v>
                </c:pt>
                <c:pt idx="50508">
                  <c:v>0.19693094629155999</c:v>
                </c:pt>
                <c:pt idx="50509">
                  <c:v>0.195061728395061</c:v>
                </c:pt>
                <c:pt idx="50510">
                  <c:v>0.197994987468671</c:v>
                </c:pt>
                <c:pt idx="50511">
                  <c:v>0.18329466357308499</c:v>
                </c:pt>
                <c:pt idx="50512">
                  <c:v>0.21832884097034999</c:v>
                </c:pt>
                <c:pt idx="50513">
                  <c:v>0.183673469387755</c:v>
                </c:pt>
                <c:pt idx="50514">
                  <c:v>0.19804400977995101</c:v>
                </c:pt>
                <c:pt idx="50515">
                  <c:v>0.19036144578313199</c:v>
                </c:pt>
                <c:pt idx="50516">
                  <c:v>0.175166297117516</c:v>
                </c:pt>
                <c:pt idx="50517">
                  <c:v>0.19747899159663801</c:v>
                </c:pt>
                <c:pt idx="50518">
                  <c:v>0.212371134020618</c:v>
                </c:pt>
                <c:pt idx="50519">
                  <c:v>0.192842942345924</c:v>
                </c:pt>
                <c:pt idx="50520">
                  <c:v>0.231503579952267</c:v>
                </c:pt>
                <c:pt idx="50521">
                  <c:v>0.25064599483204097</c:v>
                </c:pt>
                <c:pt idx="50522">
                  <c:v>0.26287262872628703</c:v>
                </c:pt>
                <c:pt idx="50523">
                  <c:v>0.28279883381924198</c:v>
                </c:pt>
                <c:pt idx="50524">
                  <c:v>0.44374999999999998</c:v>
                </c:pt>
                <c:pt idx="50525">
                  <c:v>0.393767705382436</c:v>
                </c:pt>
                <c:pt idx="50526">
                  <c:v>0.39828080229226298</c:v>
                </c:pt>
                <c:pt idx="50527">
                  <c:v>0.402985074626865</c:v>
                </c:pt>
                <c:pt idx="50528">
                  <c:v>0.40059347181008897</c:v>
                </c:pt>
                <c:pt idx="50529">
                  <c:v>0.38650306748466201</c:v>
                </c:pt>
                <c:pt idx="50530">
                  <c:v>0.36962750716332299</c:v>
                </c:pt>
                <c:pt idx="50531">
                  <c:v>0.37391304347825999</c:v>
                </c:pt>
                <c:pt idx="50532">
                  <c:v>0.37724550898203502</c:v>
                </c:pt>
                <c:pt idx="50533">
                  <c:v>0.38554216867469798</c:v>
                </c:pt>
                <c:pt idx="50534">
                  <c:v>0.372093023255813</c:v>
                </c:pt>
                <c:pt idx="50535">
                  <c:v>0.39751552795030998</c:v>
                </c:pt>
                <c:pt idx="50536">
                  <c:v>0.38323353293413098</c:v>
                </c:pt>
                <c:pt idx="50537">
                  <c:v>0.38095238095237999</c:v>
                </c:pt>
                <c:pt idx="50538">
                  <c:v>0.42666666666666597</c:v>
                </c:pt>
                <c:pt idx="50539">
                  <c:v>0.45714285714285702</c:v>
                </c:pt>
                <c:pt idx="50540">
                  <c:v>0.42384105960264801</c:v>
                </c:pt>
                <c:pt idx="50541">
                  <c:v>0.37792642140468202</c:v>
                </c:pt>
                <c:pt idx="50542">
                  <c:v>0.37162162162162099</c:v>
                </c:pt>
                <c:pt idx="50543">
                  <c:v>4.2313117066290398E-3</c:v>
                </c:pt>
                <c:pt idx="50544">
                  <c:v>4.2313117066290398E-3</c:v>
                </c:pt>
                <c:pt idx="50545">
                  <c:v>4.8939641109297903E-3</c:v>
                </c:pt>
                <c:pt idx="50546">
                  <c:v>5.9880239520957402E-3</c:v>
                </c:pt>
                <c:pt idx="50547">
                  <c:v>-6.08519269776874E-3</c:v>
                </c:pt>
                <c:pt idx="50548">
                  <c:v>5.8939096267189798E-3</c:v>
                </c:pt>
                <c:pt idx="50549">
                  <c:v>6.6225165562914202E-3</c:v>
                </c:pt>
                <c:pt idx="50550">
                  <c:v>4.6979865771812103E-2</c:v>
                </c:pt>
                <c:pt idx="50551">
                  <c:v>3.3472803347280401E-2</c:v>
                </c:pt>
                <c:pt idx="50552">
                  <c:v>3.61990950226245E-2</c:v>
                </c:pt>
                <c:pt idx="50553">
                  <c:v>3.5087719298245702E-2</c:v>
                </c:pt>
                <c:pt idx="50554">
                  <c:v>3.2128514056224799E-2</c:v>
                </c:pt>
                <c:pt idx="50555">
                  <c:v>3.4334763948497798E-2</c:v>
                </c:pt>
                <c:pt idx="50556">
                  <c:v>3.5714285714285803E-2</c:v>
                </c:pt>
                <c:pt idx="50557">
                  <c:v>1.3861386138613801E-2</c:v>
                </c:pt>
                <c:pt idx="50558">
                  <c:v>1.40280561122243E-2</c:v>
                </c:pt>
                <c:pt idx="50559">
                  <c:v>1.4553014553014601E-2</c:v>
                </c:pt>
                <c:pt idx="50560">
                  <c:v>1.47368421052631E-2</c:v>
                </c:pt>
                <c:pt idx="50561">
                  <c:v>1.8276762402088701E-2</c:v>
                </c:pt>
                <c:pt idx="50562">
                  <c:v>2.2421524663677101E-2</c:v>
                </c:pt>
                <c:pt idx="50563">
                  <c:v>2.5380710659898401E-2</c:v>
                </c:pt>
                <c:pt idx="50564">
                  <c:v>5.99520383693046E-2</c:v>
                </c:pt>
                <c:pt idx="50565">
                  <c:v>6.1728395061728399E-2</c:v>
                </c:pt>
                <c:pt idx="50566">
                  <c:v>0.19642857142857101</c:v>
                </c:pt>
                <c:pt idx="50567">
                  <c:v>4.7258979206049101E-2</c:v>
                </c:pt>
                <c:pt idx="50568">
                  <c:v>5.1401869158878399E-2</c:v>
                </c:pt>
                <c:pt idx="50569">
                  <c:v>4.7008547008547001E-2</c:v>
                </c:pt>
                <c:pt idx="50570">
                  <c:v>4.74137931034481E-2</c:v>
                </c:pt>
                <c:pt idx="50571">
                  <c:v>1.4492753623188401E-2</c:v>
                </c:pt>
                <c:pt idx="50572">
                  <c:v>1.43149284253578E-2</c:v>
                </c:pt>
                <c:pt idx="50573">
                  <c:v>1.4432989690721499E-2</c:v>
                </c:pt>
                <c:pt idx="50574">
                  <c:v>2.5906735751295401E-2</c:v>
                </c:pt>
                <c:pt idx="50575">
                  <c:v>2.5906735751295401E-2</c:v>
                </c:pt>
                <c:pt idx="50576">
                  <c:v>3.5422343324250601E-2</c:v>
                </c:pt>
                <c:pt idx="50577">
                  <c:v>3.7249283667621702E-2</c:v>
                </c:pt>
                <c:pt idx="50578">
                  <c:v>0.15591397849462299</c:v>
                </c:pt>
                <c:pt idx="50579">
                  <c:v>3.2745591939546501E-2</c:v>
                </c:pt>
                <c:pt idx="50580">
                  <c:v>3.5812672176308499E-2</c:v>
                </c:pt>
                <c:pt idx="50581">
                  <c:v>4.2345276872964098E-2</c:v>
                </c:pt>
                <c:pt idx="50582">
                  <c:v>0.119047619047619</c:v>
                </c:pt>
                <c:pt idx="50583">
                  <c:v>4.7619047619047603E-2</c:v>
                </c:pt>
                <c:pt idx="50584">
                  <c:v>6.81003584229391E-2</c:v>
                </c:pt>
                <c:pt idx="50585">
                  <c:v>3.1645569620253097E-2</c:v>
                </c:pt>
                <c:pt idx="50586">
                  <c:v>6.1889250814332199E-2</c:v>
                </c:pt>
                <c:pt idx="50587">
                  <c:v>4.7381546134663298E-2</c:v>
                </c:pt>
                <c:pt idx="50588">
                  <c:v>4.8101265822784803E-2</c:v>
                </c:pt>
                <c:pt idx="50589">
                  <c:v>5.4441260744985502E-2</c:v>
                </c:pt>
                <c:pt idx="50590">
                  <c:v>4.4943820224719197E-2</c:v>
                </c:pt>
                <c:pt idx="50591">
                  <c:v>5.3333333333333198E-2</c:v>
                </c:pt>
                <c:pt idx="50592">
                  <c:v>8.2508250825082494E-2</c:v>
                </c:pt>
                <c:pt idx="50593">
                  <c:v>6.2295081967212999E-2</c:v>
                </c:pt>
                <c:pt idx="50594">
                  <c:v>8.0385852090032198E-2</c:v>
                </c:pt>
                <c:pt idx="50595">
                  <c:v>7.9872204472843406E-2</c:v>
                </c:pt>
                <c:pt idx="50596">
                  <c:v>7.09677419354839E-2</c:v>
                </c:pt>
                <c:pt idx="50597">
                  <c:v>0.144186046511627</c:v>
                </c:pt>
                <c:pt idx="50598">
                  <c:v>0.123595505617977</c:v>
                </c:pt>
                <c:pt idx="50599">
                  <c:v>0.14876033057851201</c:v>
                </c:pt>
                <c:pt idx="50600">
                  <c:v>0.134328358208955</c:v>
                </c:pt>
                <c:pt idx="50601">
                  <c:v>0.123287671232876</c:v>
                </c:pt>
                <c:pt idx="50602">
                  <c:v>0.17647058823529399</c:v>
                </c:pt>
                <c:pt idx="50603">
                  <c:v>0.15570934256055299</c:v>
                </c:pt>
                <c:pt idx="50604">
                  <c:v>0.172881355932203</c:v>
                </c:pt>
                <c:pt idx="50605">
                  <c:v>0.18620689655172401</c:v>
                </c:pt>
                <c:pt idx="50606">
                  <c:v>0.17391304347826</c:v>
                </c:pt>
                <c:pt idx="50607">
                  <c:v>0.12956810631229199</c:v>
                </c:pt>
                <c:pt idx="50608">
                  <c:v>0.15686274509803899</c:v>
                </c:pt>
                <c:pt idx="50609">
                  <c:v>0.154838709677419</c:v>
                </c:pt>
                <c:pt idx="50610">
                  <c:v>0.16025641025640999</c:v>
                </c:pt>
                <c:pt idx="50611">
                  <c:v>0.136212624584717</c:v>
                </c:pt>
                <c:pt idx="50612">
                  <c:v>0.16607773851590099</c:v>
                </c:pt>
                <c:pt idx="50613">
                  <c:v>0.176056338028169</c:v>
                </c:pt>
                <c:pt idx="50614">
                  <c:v>0.191335740072202</c:v>
                </c:pt>
                <c:pt idx="50615">
                  <c:v>0.17460317460317401</c:v>
                </c:pt>
                <c:pt idx="50616">
                  <c:v>0.17460317460317401</c:v>
                </c:pt>
                <c:pt idx="50617">
                  <c:v>0.17599999999999899</c:v>
                </c:pt>
                <c:pt idx="50618">
                  <c:v>0.19183673469387699</c:v>
                </c:pt>
                <c:pt idx="50619">
                  <c:v>0.169811320754716</c:v>
                </c:pt>
                <c:pt idx="50620">
                  <c:v>0.17786561264822101</c:v>
                </c:pt>
                <c:pt idx="50621">
                  <c:v>0.209302325581395</c:v>
                </c:pt>
                <c:pt idx="50622">
                  <c:v>0.22388059701492499</c:v>
                </c:pt>
                <c:pt idx="50623">
                  <c:v>0.19211822660098499</c:v>
                </c:pt>
                <c:pt idx="50624">
                  <c:v>0.15929203539823</c:v>
                </c:pt>
                <c:pt idx="50625">
                  <c:v>-4.9034175334323901E-2</c:v>
                </c:pt>
                <c:pt idx="50626">
                  <c:v>-5.7437407952871798E-2</c:v>
                </c:pt>
                <c:pt idx="50627">
                  <c:v>-5.7437407952871798E-2</c:v>
                </c:pt>
                <c:pt idx="50628">
                  <c:v>-6.9026548672566301E-2</c:v>
                </c:pt>
                <c:pt idx="50629">
                  <c:v>-2.32558139534884E-2</c:v>
                </c:pt>
                <c:pt idx="50630">
                  <c:v>-2.48962655601658E-2</c:v>
                </c:pt>
                <c:pt idx="50631">
                  <c:v>-2.9556650246305299E-2</c:v>
                </c:pt>
                <c:pt idx="50632">
                  <c:v>-2.7272727272727299E-2</c:v>
                </c:pt>
                <c:pt idx="50633">
                  <c:v>-2.8985507246376701E-2</c:v>
                </c:pt>
                <c:pt idx="50634">
                  <c:v>-8.6816720257234706E-2</c:v>
                </c:pt>
                <c:pt idx="50635">
                  <c:v>-8.0597014925373106E-2</c:v>
                </c:pt>
                <c:pt idx="50636">
                  <c:v>-3.2786885245901599E-2</c:v>
                </c:pt>
                <c:pt idx="50637">
                  <c:v>-3.125E-2</c:v>
                </c:pt>
                <c:pt idx="50638">
                  <c:v>-3.7267080745341602E-2</c:v>
                </c:pt>
                <c:pt idx="50639">
                  <c:v>2.6086956521739198E-2</c:v>
                </c:pt>
                <c:pt idx="50640">
                  <c:v>3.4285714285714197E-2</c:v>
                </c:pt>
                <c:pt idx="50641">
                  <c:v>0.10285714285714199</c:v>
                </c:pt>
                <c:pt idx="50642">
                  <c:v>0.101694915254237</c:v>
                </c:pt>
                <c:pt idx="50643">
                  <c:v>0.118421052631578</c:v>
                </c:pt>
                <c:pt idx="50644">
                  <c:v>5.5214723926380202E-2</c:v>
                </c:pt>
                <c:pt idx="50645">
                  <c:v>0.12080536912751599</c:v>
                </c:pt>
                <c:pt idx="50646">
                  <c:v>0.121621621621621</c:v>
                </c:pt>
                <c:pt idx="50647">
                  <c:v>0.136212624584717</c:v>
                </c:pt>
                <c:pt idx="50648">
                  <c:v>0.14186851211072601</c:v>
                </c:pt>
                <c:pt idx="50649">
                  <c:v>0.206666666666666</c:v>
                </c:pt>
                <c:pt idx="50650">
                  <c:v>0.184668989547038</c:v>
                </c:pt>
                <c:pt idx="50651">
                  <c:v>0.18088737201365099</c:v>
                </c:pt>
                <c:pt idx="50652">
                  <c:v>0.17966101694915201</c:v>
                </c:pt>
                <c:pt idx="50653">
                  <c:v>0.164086687306501</c:v>
                </c:pt>
                <c:pt idx="50654">
                  <c:v>0.16932907348242801</c:v>
                </c:pt>
                <c:pt idx="50655">
                  <c:v>0.189024390243902</c:v>
                </c:pt>
                <c:pt idx="50656">
                  <c:v>0.153623188405797</c:v>
                </c:pt>
                <c:pt idx="50657">
                  <c:v>0.176165803108808</c:v>
                </c:pt>
                <c:pt idx="50658">
                  <c:v>0.195402298850574</c:v>
                </c:pt>
                <c:pt idx="50659">
                  <c:v>0.20858895705521399</c:v>
                </c:pt>
                <c:pt idx="50660">
                  <c:v>0.16207951070336299</c:v>
                </c:pt>
                <c:pt idx="50661">
                  <c:v>0.17152103559870499</c:v>
                </c:pt>
                <c:pt idx="50662">
                  <c:v>0.16012084592145001</c:v>
                </c:pt>
                <c:pt idx="50663">
                  <c:v>0.178451178451178</c:v>
                </c:pt>
                <c:pt idx="50664">
                  <c:v>0.184049079754601</c:v>
                </c:pt>
                <c:pt idx="50665">
                  <c:v>0.164835164835164</c:v>
                </c:pt>
                <c:pt idx="50666">
                  <c:v>0.123595505617977</c:v>
                </c:pt>
                <c:pt idx="50667">
                  <c:v>0.17266187050359699</c:v>
                </c:pt>
                <c:pt idx="50668">
                  <c:v>0.18181818181818099</c:v>
                </c:pt>
                <c:pt idx="50669">
                  <c:v>0.17518248175182399</c:v>
                </c:pt>
                <c:pt idx="50670">
                  <c:v>0.152866242038216</c:v>
                </c:pt>
                <c:pt idx="50671">
                  <c:v>0.158940397350993</c:v>
                </c:pt>
                <c:pt idx="50672">
                  <c:v>0.149999999999999</c:v>
                </c:pt>
                <c:pt idx="50673">
                  <c:v>0.13953488372093001</c:v>
                </c:pt>
                <c:pt idx="50674">
                  <c:v>0.14906832298136599</c:v>
                </c:pt>
                <c:pt idx="50675">
                  <c:v>0.21865889212827899</c:v>
                </c:pt>
                <c:pt idx="50676">
                  <c:v>0.247706422018348</c:v>
                </c:pt>
                <c:pt idx="50677">
                  <c:v>0.23239436619718301</c:v>
                </c:pt>
                <c:pt idx="50678">
                  <c:v>0.23741007194244601</c:v>
                </c:pt>
                <c:pt idx="50679">
                  <c:v>0.23076923076923</c:v>
                </c:pt>
                <c:pt idx="50680">
                  <c:v>0.22916666666666599</c:v>
                </c:pt>
                <c:pt idx="50681">
                  <c:v>0.18545454545454501</c:v>
                </c:pt>
                <c:pt idx="50682">
                  <c:v>0.17406143344709801</c:v>
                </c:pt>
                <c:pt idx="50683">
                  <c:v>0.17406143344709801</c:v>
                </c:pt>
                <c:pt idx="50684">
                  <c:v>0.172881355932203</c:v>
                </c:pt>
                <c:pt idx="50685">
                  <c:v>0.19245283018867901</c:v>
                </c:pt>
                <c:pt idx="50686">
                  <c:v>0.17406143344709801</c:v>
                </c:pt>
                <c:pt idx="50687">
                  <c:v>0.188191881918819</c:v>
                </c:pt>
                <c:pt idx="50688">
                  <c:v>0.16783216783216701</c:v>
                </c:pt>
                <c:pt idx="50689">
                  <c:v>0.21212121212121199</c:v>
                </c:pt>
                <c:pt idx="50690">
                  <c:v>0.225806451612903</c:v>
                </c:pt>
                <c:pt idx="50691">
                  <c:v>0.22743682310469299</c:v>
                </c:pt>
                <c:pt idx="50692">
                  <c:v>0.22222222222222199</c:v>
                </c:pt>
                <c:pt idx="50693">
                  <c:v>0.229007633587786</c:v>
                </c:pt>
                <c:pt idx="50694">
                  <c:v>0.22222222222222199</c:v>
                </c:pt>
                <c:pt idx="50695">
                  <c:v>0.22388059701492499</c:v>
                </c:pt>
                <c:pt idx="50696">
                  <c:v>0.22556390977443599</c:v>
                </c:pt>
                <c:pt idx="50697">
                  <c:v>0.268085106382978</c:v>
                </c:pt>
                <c:pt idx="50698">
                  <c:v>0.28767123287671198</c:v>
                </c:pt>
                <c:pt idx="50699">
                  <c:v>0.27659574468085102</c:v>
                </c:pt>
                <c:pt idx="50700">
                  <c:v>0.268085106382978</c:v>
                </c:pt>
                <c:pt idx="50701">
                  <c:v>0.293023255813953</c:v>
                </c:pt>
                <c:pt idx="50702">
                  <c:v>0.28767123287671198</c:v>
                </c:pt>
                <c:pt idx="50703">
                  <c:v>0.265822784810126</c:v>
                </c:pt>
                <c:pt idx="50704">
                  <c:v>0.234567901234567</c:v>
                </c:pt>
                <c:pt idx="50705">
                  <c:v>0.204301075268817</c:v>
                </c:pt>
                <c:pt idx="50706">
                  <c:v>0.22261484098939899</c:v>
                </c:pt>
                <c:pt idx="50707">
                  <c:v>0.14399999999999899</c:v>
                </c:pt>
                <c:pt idx="50708">
                  <c:v>0.100371747211895</c:v>
                </c:pt>
                <c:pt idx="50709">
                  <c:v>9.8901098901098994E-2</c:v>
                </c:pt>
                <c:pt idx="50710">
                  <c:v>0.104247104247104</c:v>
                </c:pt>
                <c:pt idx="50711">
                  <c:v>9.375E-2</c:v>
                </c:pt>
                <c:pt idx="50712">
                  <c:v>0</c:v>
                </c:pt>
                <c:pt idx="50713">
                  <c:v>0</c:v>
                </c:pt>
                <c:pt idx="50714">
                  <c:v>0</c:v>
                </c:pt>
                <c:pt idx="50715">
                  <c:v>1.7681728880157101E-2</c:v>
                </c:pt>
                <c:pt idx="50716">
                  <c:v>1.7341040462427602E-2</c:v>
                </c:pt>
                <c:pt idx="50717">
                  <c:v>5.78158458244111E-2</c:v>
                </c:pt>
                <c:pt idx="50718">
                  <c:v>5.9602649006622599E-2</c:v>
                </c:pt>
                <c:pt idx="50719">
                  <c:v>0.14876033057851201</c:v>
                </c:pt>
                <c:pt idx="50720">
                  <c:v>0.146341463414634</c:v>
                </c:pt>
                <c:pt idx="50721">
                  <c:v>0.107569721115537</c:v>
                </c:pt>
                <c:pt idx="50722">
                  <c:v>9.9804305283757305E-2</c:v>
                </c:pt>
                <c:pt idx="50723">
                  <c:v>9.8265895953757204E-2</c:v>
                </c:pt>
                <c:pt idx="50724">
                  <c:v>9.8646034816247605E-2</c:v>
                </c:pt>
                <c:pt idx="50725">
                  <c:v>7.7253218884120095E-2</c:v>
                </c:pt>
                <c:pt idx="50726">
                  <c:v>7.8602620087336206E-2</c:v>
                </c:pt>
                <c:pt idx="50727">
                  <c:v>9.6774193548386997E-2</c:v>
                </c:pt>
                <c:pt idx="50728">
                  <c:v>8.6372360844529705E-2</c:v>
                </c:pt>
                <c:pt idx="50729">
                  <c:v>0.10344827586206801</c:v>
                </c:pt>
                <c:pt idx="50730">
                  <c:v>0.13263157894736799</c:v>
                </c:pt>
                <c:pt idx="50731">
                  <c:v>0.17847025495750701</c:v>
                </c:pt>
                <c:pt idx="50732">
                  <c:v>0.136778115501519</c:v>
                </c:pt>
                <c:pt idx="50733">
                  <c:v>0.29032258064516098</c:v>
                </c:pt>
                <c:pt idx="50734">
                  <c:v>0.27272727272727199</c:v>
                </c:pt>
                <c:pt idx="50735">
                  <c:v>0.34005037783375303</c:v>
                </c:pt>
                <c:pt idx="50736">
                  <c:v>0.34848484848484801</c:v>
                </c:pt>
                <c:pt idx="50737">
                  <c:v>0.35175879396984899</c:v>
                </c:pt>
                <c:pt idx="50738">
                  <c:v>0.54567901234567895</c:v>
                </c:pt>
                <c:pt idx="50739">
                  <c:v>0.55388471177944798</c:v>
                </c:pt>
                <c:pt idx="50740">
                  <c:v>1.7142857142857099E-2</c:v>
                </c:pt>
                <c:pt idx="50741">
                  <c:v>1.7142857142857099E-2</c:v>
                </c:pt>
                <c:pt idx="50742">
                  <c:v>1.8461538461538501E-2</c:v>
                </c:pt>
                <c:pt idx="50743">
                  <c:v>1.49253731343284E-2</c:v>
                </c:pt>
                <c:pt idx="50744">
                  <c:v>1.50250417362269E-2</c:v>
                </c:pt>
                <c:pt idx="50745">
                  <c:v>6.6225165562914202E-3</c:v>
                </c:pt>
                <c:pt idx="50746">
                  <c:v>7.3529411764705604E-3</c:v>
                </c:pt>
                <c:pt idx="50747">
                  <c:v>-1.2612612612612701E-2</c:v>
                </c:pt>
                <c:pt idx="50748">
                  <c:v>-1.82149362477224E-3</c:v>
                </c:pt>
                <c:pt idx="50749">
                  <c:v>-1.8382352941176398E-2</c:v>
                </c:pt>
                <c:pt idx="50750">
                  <c:v>-2.4029574861367899E-2</c:v>
                </c:pt>
                <c:pt idx="50751">
                  <c:v>-3.13253012048193E-2</c:v>
                </c:pt>
                <c:pt idx="50752">
                  <c:v>-3.2258064516128997E-2</c:v>
                </c:pt>
                <c:pt idx="50753">
                  <c:v>-3.25814536340851E-2</c:v>
                </c:pt>
                <c:pt idx="50754">
                  <c:v>-1.8181818181818001E-2</c:v>
                </c:pt>
                <c:pt idx="50755">
                  <c:v>-5.4999999999999903E-2</c:v>
                </c:pt>
                <c:pt idx="50756">
                  <c:v>-5.7291666666666699E-2</c:v>
                </c:pt>
                <c:pt idx="50757">
                  <c:v>-6.0773480662983298E-2</c:v>
                </c:pt>
                <c:pt idx="50758">
                  <c:v>-6.25E-2</c:v>
                </c:pt>
                <c:pt idx="50759">
                  <c:v>-6.14525139664805E-2</c:v>
                </c:pt>
                <c:pt idx="50760">
                  <c:v>-6.14525139664805E-2</c:v>
                </c:pt>
                <c:pt idx="50761">
                  <c:v>-6.3218390804597693E-2</c:v>
                </c:pt>
                <c:pt idx="50762">
                  <c:v>-5.5276381909547603E-2</c:v>
                </c:pt>
                <c:pt idx="50763">
                  <c:v>-5.6994818652849701E-2</c:v>
                </c:pt>
                <c:pt idx="50764">
                  <c:v>-3.3591731266149699E-2</c:v>
                </c:pt>
                <c:pt idx="50765">
                  <c:v>-3.4482758620689703E-2</c:v>
                </c:pt>
                <c:pt idx="50766">
                  <c:v>-1.2048192771084199E-2</c:v>
                </c:pt>
                <c:pt idx="50767">
                  <c:v>1.4662756598240401E-2</c:v>
                </c:pt>
                <c:pt idx="50768">
                  <c:v>1.4492753623188401E-2</c:v>
                </c:pt>
                <c:pt idx="50769">
                  <c:v>1.4662756598240401E-2</c:v>
                </c:pt>
                <c:pt idx="50770">
                  <c:v>1.5290519877675801E-2</c:v>
                </c:pt>
                <c:pt idx="50771">
                  <c:v>1.84501845018449E-2</c:v>
                </c:pt>
                <c:pt idx="50772">
                  <c:v>1.84501845018449E-2</c:v>
                </c:pt>
                <c:pt idx="50773">
                  <c:v>1.7667844522968101E-2</c:v>
                </c:pt>
                <c:pt idx="50774">
                  <c:v>2.7667984189723299E-2</c:v>
                </c:pt>
                <c:pt idx="50775">
                  <c:v>2.9288702928870199E-2</c:v>
                </c:pt>
                <c:pt idx="50776">
                  <c:v>2.9288702928870199E-2</c:v>
                </c:pt>
                <c:pt idx="50777">
                  <c:v>4.09836065573769E-2</c:v>
                </c:pt>
                <c:pt idx="50778">
                  <c:v>4.6296296296296197E-2</c:v>
                </c:pt>
                <c:pt idx="50779">
                  <c:v>4.3478260869565098E-2</c:v>
                </c:pt>
                <c:pt idx="50780">
                  <c:v>4.8689138576778902E-2</c:v>
                </c:pt>
                <c:pt idx="50781">
                  <c:v>2.5830258302583099E-2</c:v>
                </c:pt>
                <c:pt idx="50782">
                  <c:v>2.8112449799196599E-2</c:v>
                </c:pt>
                <c:pt idx="50783">
                  <c:v>5.97014925373133E-2</c:v>
                </c:pt>
                <c:pt idx="50784">
                  <c:v>0.14396887159533001</c:v>
                </c:pt>
                <c:pt idx="50785">
                  <c:v>0.122529644268774</c:v>
                </c:pt>
                <c:pt idx="50786">
                  <c:v>-1.9920318725099501E-2</c:v>
                </c:pt>
                <c:pt idx="50787">
                  <c:v>-1.9305019305019201E-2</c:v>
                </c:pt>
                <c:pt idx="50788">
                  <c:v>3.6101083032491401E-3</c:v>
                </c:pt>
                <c:pt idx="50789">
                  <c:v>-1.63934426229508E-2</c:v>
                </c:pt>
                <c:pt idx="50790">
                  <c:v>-3.00751879699248E-2</c:v>
                </c:pt>
                <c:pt idx="50791">
                  <c:v>3.9525691699604498E-3</c:v>
                </c:pt>
                <c:pt idx="50792">
                  <c:v>1.51515151515151E-2</c:v>
                </c:pt>
                <c:pt idx="50793">
                  <c:v>1.5748031496062902E-2</c:v>
                </c:pt>
                <c:pt idx="50794">
                  <c:v>1.5037593984962501E-2</c:v>
                </c:pt>
                <c:pt idx="50795">
                  <c:v>1.42857142857142E-2</c:v>
                </c:pt>
                <c:pt idx="50796">
                  <c:v>2.5641025641025501E-2</c:v>
                </c:pt>
                <c:pt idx="50797">
                  <c:v>2.4390243902439001E-2</c:v>
                </c:pt>
                <c:pt idx="50798">
                  <c:v>4.2857142857142899E-2</c:v>
                </c:pt>
                <c:pt idx="50799">
                  <c:v>4.3478260869565098E-2</c:v>
                </c:pt>
                <c:pt idx="50800">
                  <c:v>4.3478260869565098E-2</c:v>
                </c:pt>
                <c:pt idx="50801">
                  <c:v>4.6875E-2</c:v>
                </c:pt>
                <c:pt idx="50802">
                  <c:v>7.9245283018867907E-2</c:v>
                </c:pt>
                <c:pt idx="50803">
                  <c:v>7.2664359861591699E-2</c:v>
                </c:pt>
                <c:pt idx="50804">
                  <c:v>8.6419753086419596E-2</c:v>
                </c:pt>
                <c:pt idx="50805">
                  <c:v>6.0728744939271197E-2</c:v>
                </c:pt>
                <c:pt idx="50806">
                  <c:v>5.8823529411764698E-2</c:v>
                </c:pt>
                <c:pt idx="50807">
                  <c:v>2.47933884297519E-2</c:v>
                </c:pt>
                <c:pt idx="50808">
                  <c:v>3.5294117647058899E-2</c:v>
                </c:pt>
                <c:pt idx="50809">
                  <c:v>3.5573122529644202E-2</c:v>
                </c:pt>
                <c:pt idx="50810">
                  <c:v>9.2150170648464202E-2</c:v>
                </c:pt>
                <c:pt idx="50811">
                  <c:v>0.100371747211895</c:v>
                </c:pt>
                <c:pt idx="50812">
                  <c:v>0.11111111111111099</c:v>
                </c:pt>
                <c:pt idx="50813">
                  <c:v>0.12442396313364</c:v>
                </c:pt>
                <c:pt idx="50814">
                  <c:v>9.6085409252668993E-2</c:v>
                </c:pt>
                <c:pt idx="50815">
                  <c:v>0.10948905109489</c:v>
                </c:pt>
                <c:pt idx="50816">
                  <c:v>0.110294117647058</c:v>
                </c:pt>
                <c:pt idx="50817">
                  <c:v>0.13043478260869501</c:v>
                </c:pt>
                <c:pt idx="50818">
                  <c:v>0.14285714285714199</c:v>
                </c:pt>
                <c:pt idx="50819">
                  <c:v>0.134328358208955</c:v>
                </c:pt>
                <c:pt idx="50820">
                  <c:v>0.11688311688311601</c:v>
                </c:pt>
                <c:pt idx="50821">
                  <c:v>0.132743362831858</c:v>
                </c:pt>
                <c:pt idx="50822">
                  <c:v>0.14828897338402999</c:v>
                </c:pt>
                <c:pt idx="50823">
                  <c:v>0.12080536912751599</c:v>
                </c:pt>
                <c:pt idx="50824">
                  <c:v>0.133333333333333</c:v>
                </c:pt>
                <c:pt idx="50825">
                  <c:v>0.14876033057851201</c:v>
                </c:pt>
                <c:pt idx="50826">
                  <c:v>0.180722891566265</c:v>
                </c:pt>
                <c:pt idx="50827">
                  <c:v>0.14876033057851201</c:v>
                </c:pt>
                <c:pt idx="50828">
                  <c:v>0.12765957446808501</c:v>
                </c:pt>
                <c:pt idx="50829">
                  <c:v>0.14173228346456601</c:v>
                </c:pt>
                <c:pt idx="50830">
                  <c:v>0.140625</c:v>
                </c:pt>
                <c:pt idx="50831">
                  <c:v>0.14399999999999899</c:v>
                </c:pt>
                <c:pt idx="50832">
                  <c:v>0.188811188811188</c:v>
                </c:pt>
                <c:pt idx="50833">
                  <c:v>0.23478260869565201</c:v>
                </c:pt>
                <c:pt idx="50834">
                  <c:v>0.282608695652173</c:v>
                </c:pt>
                <c:pt idx="50835">
                  <c:v>0.3046875</c:v>
                </c:pt>
                <c:pt idx="50836">
                  <c:v>0.37864077669902901</c:v>
                </c:pt>
                <c:pt idx="50837">
                  <c:v>0.61389961389961401</c:v>
                </c:pt>
                <c:pt idx="50838">
                  <c:v>0.64655172413793105</c:v>
                </c:pt>
                <c:pt idx="50839">
                  <c:v>0.64192139737991205</c:v>
                </c:pt>
                <c:pt idx="50840">
                  <c:v>0.74418604651162701</c:v>
                </c:pt>
                <c:pt idx="50841">
                  <c:v>0.63503649635036497</c:v>
                </c:pt>
                <c:pt idx="50842">
                  <c:v>0.76205787781350398</c:v>
                </c:pt>
                <c:pt idx="50843">
                  <c:v>0.78737541528239197</c:v>
                </c:pt>
                <c:pt idx="50844">
                  <c:v>0.83673469387755095</c:v>
                </c:pt>
                <c:pt idx="50845">
                  <c:v>0.86813186813186805</c:v>
                </c:pt>
                <c:pt idx="50846">
                  <c:v>0.88590604026845599</c:v>
                </c:pt>
                <c:pt idx="50847">
                  <c:v>0.91304347826086896</c:v>
                </c:pt>
                <c:pt idx="50848">
                  <c:v>0.97153024911032004</c:v>
                </c:pt>
                <c:pt idx="50849">
                  <c:v>0.97306397306397296</c:v>
                </c:pt>
                <c:pt idx="50850">
                  <c:v>1</c:v>
                </c:pt>
                <c:pt idx="50851">
                  <c:v>1</c:v>
                </c:pt>
                <c:pt idx="50852">
                  <c:v>0.92957746478873204</c:v>
                </c:pt>
                <c:pt idx="50853">
                  <c:v>0.93617021276595702</c:v>
                </c:pt>
                <c:pt idx="50854">
                  <c:v>0.93617021276595702</c:v>
                </c:pt>
                <c:pt idx="50855">
                  <c:v>0.93617021276595702</c:v>
                </c:pt>
                <c:pt idx="50856">
                  <c:v>0.891891891891891</c:v>
                </c:pt>
                <c:pt idx="50857">
                  <c:v>0.90879478827361504</c:v>
                </c:pt>
                <c:pt idx="50858">
                  <c:v>0.95221843003412898</c:v>
                </c:pt>
                <c:pt idx="50859">
                  <c:v>0.97306397306397296</c:v>
                </c:pt>
                <c:pt idx="50860">
                  <c:v>1</c:v>
                </c:pt>
                <c:pt idx="50861">
                  <c:v>1</c:v>
                </c:pt>
                <c:pt idx="50862">
                  <c:v>1</c:v>
                </c:pt>
                <c:pt idx="50863">
                  <c:v>1</c:v>
                </c:pt>
                <c:pt idx="50864">
                  <c:v>1</c:v>
                </c:pt>
                <c:pt idx="50865">
                  <c:v>1</c:v>
                </c:pt>
                <c:pt idx="50866">
                  <c:v>1</c:v>
                </c:pt>
                <c:pt idx="50867">
                  <c:v>1</c:v>
                </c:pt>
                <c:pt idx="50868">
                  <c:v>1</c:v>
                </c:pt>
                <c:pt idx="50869">
                  <c:v>1</c:v>
                </c:pt>
                <c:pt idx="50870">
                  <c:v>1</c:v>
                </c:pt>
                <c:pt idx="50871">
                  <c:v>1</c:v>
                </c:pt>
                <c:pt idx="50872">
                  <c:v>0.95121951219512102</c:v>
                </c:pt>
                <c:pt idx="50873">
                  <c:v>0.85882352941176399</c:v>
                </c:pt>
                <c:pt idx="50874">
                  <c:v>0.92217898832684797</c:v>
                </c:pt>
                <c:pt idx="50875">
                  <c:v>0.92217898832684797</c:v>
                </c:pt>
                <c:pt idx="50876">
                  <c:v>1</c:v>
                </c:pt>
                <c:pt idx="50877">
                  <c:v>5.32544378698225E-2</c:v>
                </c:pt>
                <c:pt idx="50878">
                  <c:v>6.1583577712609902E-2</c:v>
                </c:pt>
                <c:pt idx="50879">
                  <c:v>6.1583577712609902E-2</c:v>
                </c:pt>
                <c:pt idx="50880">
                  <c:v>6.7524115755627001E-2</c:v>
                </c:pt>
                <c:pt idx="50881">
                  <c:v>2.5380710659898401E-2</c:v>
                </c:pt>
                <c:pt idx="50882">
                  <c:v>3.8251366120218601E-2</c:v>
                </c:pt>
                <c:pt idx="50883">
                  <c:v>4.3659043659043599E-2</c:v>
                </c:pt>
                <c:pt idx="50884">
                  <c:v>0</c:v>
                </c:pt>
                <c:pt idx="50885">
                  <c:v>3.8961038961038801E-2</c:v>
                </c:pt>
                <c:pt idx="50886">
                  <c:v>4.14201183431952E-2</c:v>
                </c:pt>
                <c:pt idx="50887">
                  <c:v>4.91803278688525E-2</c:v>
                </c:pt>
                <c:pt idx="50888">
                  <c:v>5.6603773584905599E-2</c:v>
                </c:pt>
                <c:pt idx="50889">
                  <c:v>5.1094890510948898E-2</c:v>
                </c:pt>
                <c:pt idx="50890">
                  <c:v>0</c:v>
                </c:pt>
                <c:pt idx="50891">
                  <c:v>5.8495821727019497E-2</c:v>
                </c:pt>
                <c:pt idx="50892">
                  <c:v>5.4545454545454397E-2</c:v>
                </c:pt>
                <c:pt idx="50893">
                  <c:v>4.8054919908466699E-2</c:v>
                </c:pt>
                <c:pt idx="50894">
                  <c:v>0</c:v>
                </c:pt>
                <c:pt idx="50895">
                  <c:v>6.0171919770773699E-2</c:v>
                </c:pt>
                <c:pt idx="50896">
                  <c:v>6.5830721003134807E-2</c:v>
                </c:pt>
                <c:pt idx="50897">
                  <c:v>5.63002680965147E-2</c:v>
                </c:pt>
                <c:pt idx="50898">
                  <c:v>5.7851239669421503E-2</c:v>
                </c:pt>
                <c:pt idx="50899">
                  <c:v>0.102272727272727</c:v>
                </c:pt>
                <c:pt idx="50900">
                  <c:v>3.9787798408488E-2</c:v>
                </c:pt>
                <c:pt idx="50901">
                  <c:v>8.8235294117646898E-2</c:v>
                </c:pt>
                <c:pt idx="50902">
                  <c:v>9.5238095238095302E-2</c:v>
                </c:pt>
                <c:pt idx="50903">
                  <c:v>9.375E-2</c:v>
                </c:pt>
                <c:pt idx="50904">
                  <c:v>4.5045045045045001E-2</c:v>
                </c:pt>
                <c:pt idx="50905">
                  <c:v>0.11612903225806399</c:v>
                </c:pt>
                <c:pt idx="50906">
                  <c:v>0.11042944785276</c:v>
                </c:pt>
                <c:pt idx="50907">
                  <c:v>9.8360655737704999E-2</c:v>
                </c:pt>
                <c:pt idx="50908">
                  <c:v>3.7783375314861499E-2</c:v>
                </c:pt>
                <c:pt idx="50909">
                  <c:v>8.6124401913875603E-2</c:v>
                </c:pt>
                <c:pt idx="50910">
                  <c:v>8.7804878048780496E-2</c:v>
                </c:pt>
                <c:pt idx="50911">
                  <c:v>7.9812206572769995E-2</c:v>
                </c:pt>
                <c:pt idx="50912">
                  <c:v>9.0909090909090801E-2</c:v>
                </c:pt>
                <c:pt idx="50913">
                  <c:v>3.4300791556728098E-2</c:v>
                </c:pt>
                <c:pt idx="50914">
                  <c:v>3.4852546916890097E-2</c:v>
                </c:pt>
                <c:pt idx="50915">
                  <c:v>3.7037037037036903E-2</c:v>
                </c:pt>
                <c:pt idx="50916">
                  <c:v>3.3942558746736302E-2</c:v>
                </c:pt>
                <c:pt idx="50917">
                  <c:v>9.1988130563798107E-2</c:v>
                </c:pt>
                <c:pt idx="50918">
                  <c:v>9.2537313432835694E-2</c:v>
                </c:pt>
                <c:pt idx="50919">
                  <c:v>7.7306733167082198E-2</c:v>
                </c:pt>
                <c:pt idx="50920">
                  <c:v>8.7999999999999995E-2</c:v>
                </c:pt>
                <c:pt idx="50921">
                  <c:v>4.4776119402984899E-2</c:v>
                </c:pt>
                <c:pt idx="50922">
                  <c:v>4.6875E-2</c:v>
                </c:pt>
                <c:pt idx="50923">
                  <c:v>4.8648648648648499E-2</c:v>
                </c:pt>
                <c:pt idx="50924">
                  <c:v>5.1724137931034399E-2</c:v>
                </c:pt>
                <c:pt idx="50925">
                  <c:v>5.8441558441558503E-2</c:v>
                </c:pt>
                <c:pt idx="50926">
                  <c:v>0.11688311688311601</c:v>
                </c:pt>
                <c:pt idx="50927">
                  <c:v>0.13196480938416399</c:v>
                </c:pt>
                <c:pt idx="50928">
                  <c:v>0.12968299711815501</c:v>
                </c:pt>
                <c:pt idx="50929">
                  <c:v>0.118457300275482</c:v>
                </c:pt>
                <c:pt idx="50930">
                  <c:v>0.11111111111111099</c:v>
                </c:pt>
                <c:pt idx="50931">
                  <c:v>7.8212290502793297E-2</c:v>
                </c:pt>
                <c:pt idx="50932">
                  <c:v>5.5718475073313699E-2</c:v>
                </c:pt>
                <c:pt idx="50933">
                  <c:v>8.1395348837209197E-2</c:v>
                </c:pt>
                <c:pt idx="50934">
                  <c:v>8.3333333333333204E-2</c:v>
                </c:pt>
                <c:pt idx="50935">
                  <c:v>0.08</c:v>
                </c:pt>
                <c:pt idx="50936">
                  <c:v>0.101190476190476</c:v>
                </c:pt>
                <c:pt idx="50937">
                  <c:v>0.152647975077881</c:v>
                </c:pt>
                <c:pt idx="50938">
                  <c:v>0.1976401179941</c:v>
                </c:pt>
                <c:pt idx="50939">
                  <c:v>0.20615384615384599</c:v>
                </c:pt>
                <c:pt idx="50940">
                  <c:v>0.18208955223880499</c:v>
                </c:pt>
                <c:pt idx="50941">
                  <c:v>0.20132013201320101</c:v>
                </c:pt>
                <c:pt idx="50942">
                  <c:v>0.185410334346504</c:v>
                </c:pt>
                <c:pt idx="50943">
                  <c:v>0.168831168831168</c:v>
                </c:pt>
                <c:pt idx="50944">
                  <c:v>0.158576051779935</c:v>
                </c:pt>
                <c:pt idx="50945">
                  <c:v>0.11184210526315699</c:v>
                </c:pt>
                <c:pt idx="50946">
                  <c:v>0.116438356164383</c:v>
                </c:pt>
                <c:pt idx="50947">
                  <c:v>0.114864864864864</c:v>
                </c:pt>
                <c:pt idx="50948">
                  <c:v>0.11971830985915401</c:v>
                </c:pt>
                <c:pt idx="50949">
                  <c:v>0.109677419354838</c:v>
                </c:pt>
                <c:pt idx="50950">
                  <c:v>0.11111111111111099</c:v>
                </c:pt>
                <c:pt idx="50951">
                  <c:v>0.13395638629283399</c:v>
                </c:pt>
                <c:pt idx="50952">
                  <c:v>0.14110429447852699</c:v>
                </c:pt>
                <c:pt idx="50953">
                  <c:v>0.15540540540540501</c:v>
                </c:pt>
                <c:pt idx="50954">
                  <c:v>0.16546762589927999</c:v>
                </c:pt>
                <c:pt idx="50955">
                  <c:v>0.15231788079470099</c:v>
                </c:pt>
                <c:pt idx="50956">
                  <c:v>0.31054131054131001</c:v>
                </c:pt>
                <c:pt idx="50957">
                  <c:v>0</c:v>
                </c:pt>
                <c:pt idx="50958">
                  <c:v>4.1958041958041203E-3</c:v>
                </c:pt>
                <c:pt idx="50959">
                  <c:v>5.3475935828877202E-3</c:v>
                </c:pt>
                <c:pt idx="50960">
                  <c:v>6.1099796334012002E-3</c:v>
                </c:pt>
                <c:pt idx="50961">
                  <c:v>6.59340659340657E-3</c:v>
                </c:pt>
                <c:pt idx="50962">
                  <c:v>1.7142857142857099E-2</c:v>
                </c:pt>
                <c:pt idx="50963">
                  <c:v>1.7475728155339699E-2</c:v>
                </c:pt>
                <c:pt idx="50964">
                  <c:v>1.85567010309277E-2</c:v>
                </c:pt>
                <c:pt idx="50965">
                  <c:v>1.9271948608136899E-2</c:v>
                </c:pt>
                <c:pt idx="50966">
                  <c:v>1.8867924528301799E-2</c:v>
                </c:pt>
                <c:pt idx="50967">
                  <c:v>1.3100436681222599E-2</c:v>
                </c:pt>
                <c:pt idx="50968">
                  <c:v>1.3392857142857199E-2</c:v>
                </c:pt>
                <c:pt idx="50969">
                  <c:v>1.3698630136986301E-2</c:v>
                </c:pt>
                <c:pt idx="50970">
                  <c:v>2.48962655601658E-2</c:v>
                </c:pt>
                <c:pt idx="50971">
                  <c:v>1.85567010309277E-2</c:v>
                </c:pt>
                <c:pt idx="50972">
                  <c:v>1.9693654266958301E-2</c:v>
                </c:pt>
                <c:pt idx="50973">
                  <c:v>5.2173913043478098E-2</c:v>
                </c:pt>
                <c:pt idx="50974">
                  <c:v>7.4074074074073001E-3</c:v>
                </c:pt>
                <c:pt idx="50975">
                  <c:v>7.5566750629722998E-3</c:v>
                </c:pt>
                <c:pt idx="50976">
                  <c:v>7.9155672823219003E-3</c:v>
                </c:pt>
                <c:pt idx="50977">
                  <c:v>9.2307692307691501E-3</c:v>
                </c:pt>
                <c:pt idx="50978">
                  <c:v>1.8181818181818001E-2</c:v>
                </c:pt>
                <c:pt idx="50979">
                  <c:v>1.67597765363127E-2</c:v>
                </c:pt>
                <c:pt idx="50980">
                  <c:v>1.60427807486631E-2</c:v>
                </c:pt>
                <c:pt idx="50981">
                  <c:v>1.7142857142857099E-2</c:v>
                </c:pt>
                <c:pt idx="50982">
                  <c:v>7.7809798270893404E-2</c:v>
                </c:pt>
                <c:pt idx="50983">
                  <c:v>6.8181818181818094E-2</c:v>
                </c:pt>
                <c:pt idx="50984">
                  <c:v>7.1428571428571397E-2</c:v>
                </c:pt>
                <c:pt idx="50985">
                  <c:v>6.8181818181818094E-2</c:v>
                </c:pt>
                <c:pt idx="50986">
                  <c:v>0.14210526315789401</c:v>
                </c:pt>
                <c:pt idx="50987">
                  <c:v>0.14438502673796699</c:v>
                </c:pt>
                <c:pt idx="50988">
                  <c:v>0.21070234113712299</c:v>
                </c:pt>
                <c:pt idx="50989">
                  <c:v>0.21212121212121199</c:v>
                </c:pt>
                <c:pt idx="50990">
                  <c:v>0.20886075949367</c:v>
                </c:pt>
                <c:pt idx="50991">
                  <c:v>0.217105263157894</c:v>
                </c:pt>
                <c:pt idx="50992">
                  <c:v>0.25083612040133701</c:v>
                </c:pt>
                <c:pt idx="50993">
                  <c:v>0.238095238095238</c:v>
                </c:pt>
                <c:pt idx="50994">
                  <c:v>0.21994134897360701</c:v>
                </c:pt>
                <c:pt idx="50995">
                  <c:v>0.22658610271903301</c:v>
                </c:pt>
                <c:pt idx="50996">
                  <c:v>0.41818181818181799</c:v>
                </c:pt>
                <c:pt idx="50997">
                  <c:v>0.41284403669724701</c:v>
                </c:pt>
                <c:pt idx="50998">
                  <c:v>0.41618497109826502</c:v>
                </c:pt>
                <c:pt idx="50999">
                  <c:v>0.41618497109826502</c:v>
                </c:pt>
                <c:pt idx="51000">
                  <c:v>0.39622641509433898</c:v>
                </c:pt>
                <c:pt idx="51001">
                  <c:v>0.38317757009345699</c:v>
                </c:pt>
                <c:pt idx="51002">
                  <c:v>0.408637873754152</c:v>
                </c:pt>
                <c:pt idx="51003">
                  <c:v>0.39518900343642599</c:v>
                </c:pt>
                <c:pt idx="51004">
                  <c:v>0.37953795379537902</c:v>
                </c:pt>
                <c:pt idx="51005">
                  <c:v>0.367003367003367</c:v>
                </c:pt>
                <c:pt idx="51006">
                  <c:v>0.37716262975778497</c:v>
                </c:pt>
                <c:pt idx="51007">
                  <c:v>0.37979094076655001</c:v>
                </c:pt>
                <c:pt idx="51008">
                  <c:v>0.370860927152317</c:v>
                </c:pt>
                <c:pt idx="51009">
                  <c:v>0.39310344827586102</c:v>
                </c:pt>
                <c:pt idx="51010">
                  <c:v>0.41605839416058399</c:v>
                </c:pt>
                <c:pt idx="51011">
                  <c:v>0.45387453874538702</c:v>
                </c:pt>
                <c:pt idx="51012">
                  <c:v>0.518987341772152</c:v>
                </c:pt>
                <c:pt idx="51013">
                  <c:v>0.45882352941176402</c:v>
                </c:pt>
                <c:pt idx="51014">
                  <c:v>0.49815498154981502</c:v>
                </c:pt>
                <c:pt idx="51015">
                  <c:v>0.507692307692307</c:v>
                </c:pt>
                <c:pt idx="51016">
                  <c:v>0.56390977443609003</c:v>
                </c:pt>
                <c:pt idx="51017">
                  <c:v>0.56818181818181801</c:v>
                </c:pt>
                <c:pt idx="51018">
                  <c:v>0.6</c:v>
                </c:pt>
                <c:pt idx="51019">
                  <c:v>0.59166666666666601</c:v>
                </c:pt>
                <c:pt idx="51020">
                  <c:v>0.65758754863813196</c:v>
                </c:pt>
                <c:pt idx="51021">
                  <c:v>0.662745098039215</c:v>
                </c:pt>
                <c:pt idx="51022">
                  <c:v>0.75086505190311403</c:v>
                </c:pt>
                <c:pt idx="51023">
                  <c:v>0.74305555555555503</c:v>
                </c:pt>
                <c:pt idx="51024">
                  <c:v>0.76632302405498198</c:v>
                </c:pt>
                <c:pt idx="51025">
                  <c:v>0.77162629757785395</c:v>
                </c:pt>
                <c:pt idx="51026">
                  <c:v>0.77083333333333304</c:v>
                </c:pt>
                <c:pt idx="51027">
                  <c:v>0.76842105263157801</c:v>
                </c:pt>
                <c:pt idx="51028">
                  <c:v>0.79720279720279696</c:v>
                </c:pt>
                <c:pt idx="51029">
                  <c:v>0.81227436823104604</c:v>
                </c:pt>
                <c:pt idx="51030">
                  <c:v>0.823943661971831</c:v>
                </c:pt>
                <c:pt idx="51031">
                  <c:v>2.59365994236311E-2</c:v>
                </c:pt>
                <c:pt idx="51032">
                  <c:v>2.81249999999999E-2</c:v>
                </c:pt>
                <c:pt idx="51033">
                  <c:v>3.2258064516128997E-2</c:v>
                </c:pt>
                <c:pt idx="51034">
                  <c:v>3.1914893617021198E-2</c:v>
                </c:pt>
                <c:pt idx="51035">
                  <c:v>3.8626609442059902E-2</c:v>
                </c:pt>
                <c:pt idx="51036">
                  <c:v>3.9647577092511099E-2</c:v>
                </c:pt>
                <c:pt idx="51037">
                  <c:v>8.7071240105540904E-2</c:v>
                </c:pt>
                <c:pt idx="51038">
                  <c:v>8.5271317829457294E-2</c:v>
                </c:pt>
                <c:pt idx="51039">
                  <c:v>7.8014184397163094E-2</c:v>
                </c:pt>
                <c:pt idx="51040">
                  <c:v>0.101941747572815</c:v>
                </c:pt>
                <c:pt idx="51041">
                  <c:v>6.1503416856492001E-2</c:v>
                </c:pt>
                <c:pt idx="51042">
                  <c:v>7.9518072289156597E-2</c:v>
                </c:pt>
                <c:pt idx="51043">
                  <c:v>8.5714285714285604E-2</c:v>
                </c:pt>
                <c:pt idx="51044">
                  <c:v>8.9552238805970102E-2</c:v>
                </c:pt>
                <c:pt idx="51045">
                  <c:v>0.04</c:v>
                </c:pt>
                <c:pt idx="51046">
                  <c:v>4.15512465373961E-2</c:v>
                </c:pt>
                <c:pt idx="51047">
                  <c:v>3.0150753768844098E-2</c:v>
                </c:pt>
                <c:pt idx="51048">
                  <c:v>3.1914893617021198E-2</c:v>
                </c:pt>
                <c:pt idx="51049">
                  <c:v>9.3457943925232493E-3</c:v>
                </c:pt>
                <c:pt idx="51050">
                  <c:v>9.6463022508037604E-3</c:v>
                </c:pt>
                <c:pt idx="51051">
                  <c:v>9.2307692307691501E-3</c:v>
                </c:pt>
                <c:pt idx="51052">
                  <c:v>1.03092783505154E-2</c:v>
                </c:pt>
                <c:pt idx="51053">
                  <c:v>9.1185410334346795E-3</c:v>
                </c:pt>
                <c:pt idx="51054">
                  <c:v>2.59365994236311E-2</c:v>
                </c:pt>
                <c:pt idx="51055">
                  <c:v>2.5069637883008401E-2</c:v>
                </c:pt>
                <c:pt idx="51056">
                  <c:v>2.5069637883008401E-2</c:v>
                </c:pt>
                <c:pt idx="51057">
                  <c:v>2.5069637883008401E-2</c:v>
                </c:pt>
                <c:pt idx="51058">
                  <c:v>2.8938906752411502E-2</c:v>
                </c:pt>
                <c:pt idx="51059">
                  <c:v>2.8391167192429002E-2</c:v>
                </c:pt>
                <c:pt idx="51060">
                  <c:v>3.0716723549488002E-2</c:v>
                </c:pt>
                <c:pt idx="51061">
                  <c:v>2.7190332326284001E-2</c:v>
                </c:pt>
                <c:pt idx="51062">
                  <c:v>2.7522935779816501E-2</c:v>
                </c:pt>
                <c:pt idx="51063">
                  <c:v>2.6706231454005799E-2</c:v>
                </c:pt>
                <c:pt idx="51064">
                  <c:v>2.8571428571428401E-2</c:v>
                </c:pt>
                <c:pt idx="51065">
                  <c:v>9.2592592592592504E-2</c:v>
                </c:pt>
                <c:pt idx="51066">
                  <c:v>0.154838709677419</c:v>
                </c:pt>
                <c:pt idx="51067">
                  <c:v>0.152866242038216</c:v>
                </c:pt>
                <c:pt idx="51068">
                  <c:v>0.22935779816513699</c:v>
                </c:pt>
                <c:pt idx="51069">
                  <c:v>0.219512195121951</c:v>
                </c:pt>
                <c:pt idx="51070">
                  <c:v>0.24657534246575299</c:v>
                </c:pt>
                <c:pt idx="51071">
                  <c:v>0.23841059602649001</c:v>
                </c:pt>
                <c:pt idx="51072">
                  <c:v>0.24916943521594601</c:v>
                </c:pt>
                <c:pt idx="51073">
                  <c:v>0.25773195876288602</c:v>
                </c:pt>
                <c:pt idx="51074">
                  <c:v>0.25597269624573299</c:v>
                </c:pt>
                <c:pt idx="51075">
                  <c:v>0.190140845070422</c:v>
                </c:pt>
                <c:pt idx="51076">
                  <c:v>0.188811188811188</c:v>
                </c:pt>
                <c:pt idx="51077">
                  <c:v>0.15463917525773099</c:v>
                </c:pt>
                <c:pt idx="51078">
                  <c:v>0.203619909502262</c:v>
                </c:pt>
                <c:pt idx="51079">
                  <c:v>0.21621621621621601</c:v>
                </c:pt>
                <c:pt idx="51080">
                  <c:v>0.218181818181818</c:v>
                </c:pt>
                <c:pt idx="51081">
                  <c:v>0.212389380530973</c:v>
                </c:pt>
                <c:pt idx="51082">
                  <c:v>0.27804878048780401</c:v>
                </c:pt>
                <c:pt idx="51083">
                  <c:v>0.27804878048780401</c:v>
                </c:pt>
                <c:pt idx="51084">
                  <c:v>0.22429906542056</c:v>
                </c:pt>
                <c:pt idx="51085">
                  <c:v>0.19999999999999901</c:v>
                </c:pt>
                <c:pt idx="51086">
                  <c:v>0.29770992366412202</c:v>
                </c:pt>
                <c:pt idx="51087">
                  <c:v>0.29182879377431897</c:v>
                </c:pt>
                <c:pt idx="51088">
                  <c:v>0.31120331950207403</c:v>
                </c:pt>
                <c:pt idx="51089">
                  <c:v>0.27692307692307599</c:v>
                </c:pt>
                <c:pt idx="51090">
                  <c:v>0.35740072202166001</c:v>
                </c:pt>
                <c:pt idx="51091">
                  <c:v>0.375999999999999</c:v>
                </c:pt>
                <c:pt idx="51092">
                  <c:v>0.38211382113821102</c:v>
                </c:pt>
                <c:pt idx="51093">
                  <c:v>0.368821292775665</c:v>
                </c:pt>
                <c:pt idx="51094">
                  <c:v>0.44537815126050401</c:v>
                </c:pt>
                <c:pt idx="51095">
                  <c:v>0.43801652892561899</c:v>
                </c:pt>
                <c:pt idx="51096">
                  <c:v>0.557195571955719</c:v>
                </c:pt>
                <c:pt idx="51097">
                  <c:v>0.55555555555555503</c:v>
                </c:pt>
                <c:pt idx="51098">
                  <c:v>0.57818181818181802</c:v>
                </c:pt>
                <c:pt idx="51099">
                  <c:v>0.58695652173913004</c:v>
                </c:pt>
                <c:pt idx="51100">
                  <c:v>0.58241758241758201</c:v>
                </c:pt>
                <c:pt idx="51101">
                  <c:v>4.2313117066290398E-3</c:v>
                </c:pt>
                <c:pt idx="51102">
                  <c:v>4.2313117066290398E-3</c:v>
                </c:pt>
                <c:pt idx="51103">
                  <c:v>5.2356020942407799E-3</c:v>
                </c:pt>
                <c:pt idx="51104">
                  <c:v>2.70270270270269E-2</c:v>
                </c:pt>
                <c:pt idx="51105">
                  <c:v>2.6548672566371698E-2</c:v>
                </c:pt>
                <c:pt idx="51106">
                  <c:v>2.32558139534884E-2</c:v>
                </c:pt>
                <c:pt idx="51107">
                  <c:v>2.06896551724138E-2</c:v>
                </c:pt>
                <c:pt idx="51108">
                  <c:v>2.19780219780219E-2</c:v>
                </c:pt>
                <c:pt idx="51109">
                  <c:v>1.81086519114688E-2</c:v>
                </c:pt>
                <c:pt idx="51110">
                  <c:v>1.3574660633484101E-2</c:v>
                </c:pt>
                <c:pt idx="51111">
                  <c:v>1.3824884792626699E-2</c:v>
                </c:pt>
                <c:pt idx="51112">
                  <c:v>1.48514851485148E-2</c:v>
                </c:pt>
                <c:pt idx="51113">
                  <c:v>1.4999999999999901E-2</c:v>
                </c:pt>
                <c:pt idx="51114">
                  <c:v>-2.0785219399538101E-2</c:v>
                </c:pt>
                <c:pt idx="51115">
                  <c:v>1.3100436681222599E-2</c:v>
                </c:pt>
                <c:pt idx="51116">
                  <c:v>-2.17917675544794E-2</c:v>
                </c:pt>
                <c:pt idx="51117">
                  <c:v>-2.0979020979021001E-2</c:v>
                </c:pt>
                <c:pt idx="51118">
                  <c:v>-3.7656903765690398E-2</c:v>
                </c:pt>
                <c:pt idx="51119">
                  <c:v>-4.5161290322580601E-2</c:v>
                </c:pt>
                <c:pt idx="51120">
                  <c:v>-9.0487238979118201E-2</c:v>
                </c:pt>
                <c:pt idx="51121">
                  <c:v>-9.1764705882352901E-2</c:v>
                </c:pt>
                <c:pt idx="51122">
                  <c:v>-7.1770334928229707E-2</c:v>
                </c:pt>
                <c:pt idx="51123">
                  <c:v>-6.7873303167420795E-2</c:v>
                </c:pt>
                <c:pt idx="51124">
                  <c:v>-9.2636579572446601E-2</c:v>
                </c:pt>
                <c:pt idx="51125">
                  <c:v>-0.04</c:v>
                </c:pt>
                <c:pt idx="51126">
                  <c:v>-4.20560747663552E-2</c:v>
                </c:pt>
                <c:pt idx="51127">
                  <c:v>-7.0257611241217799E-3</c:v>
                </c:pt>
                <c:pt idx="51128">
                  <c:v>1.49253731343284E-2</c:v>
                </c:pt>
                <c:pt idx="51129">
                  <c:v>-2.2900763358778501E-2</c:v>
                </c:pt>
                <c:pt idx="51130">
                  <c:v>-2.4523160762942801E-2</c:v>
                </c:pt>
                <c:pt idx="51131">
                  <c:v>-2.3872679045092899E-2</c:v>
                </c:pt>
                <c:pt idx="51132">
                  <c:v>-4.8648648648648499E-2</c:v>
                </c:pt>
                <c:pt idx="51133">
                  <c:v>-9.1922005571030502E-2</c:v>
                </c:pt>
                <c:pt idx="51134">
                  <c:v>-8.4745762711864403E-2</c:v>
                </c:pt>
                <c:pt idx="51135">
                  <c:v>-0.08</c:v>
                </c:pt>
                <c:pt idx="51136">
                  <c:v>-9.0225563909774403E-2</c:v>
                </c:pt>
                <c:pt idx="51137">
                  <c:v>-4.4117647058823498E-2</c:v>
                </c:pt>
                <c:pt idx="51138">
                  <c:v>-4.4444444444444502E-2</c:v>
                </c:pt>
                <c:pt idx="51139">
                  <c:v>-3.2258064516128997E-2</c:v>
                </c:pt>
                <c:pt idx="51140">
                  <c:v>-5.3380782918149398E-2</c:v>
                </c:pt>
                <c:pt idx="51141">
                  <c:v>-2.15827338129497E-2</c:v>
                </c:pt>
                <c:pt idx="51142">
                  <c:v>-4.3041606886657898E-3</c:v>
                </c:pt>
                <c:pt idx="51143">
                  <c:v>-4.3041606886657898E-3</c:v>
                </c:pt>
                <c:pt idx="51144">
                  <c:v>-4.3668122270741298E-3</c:v>
                </c:pt>
                <c:pt idx="51145">
                  <c:v>-8.7719298245614308E-3</c:v>
                </c:pt>
                <c:pt idx="51146">
                  <c:v>-8.8495575221239006E-3</c:v>
                </c:pt>
                <c:pt idx="51147">
                  <c:v>1.2987012987012801E-2</c:v>
                </c:pt>
                <c:pt idx="51148">
                  <c:v>1.02189781021897E-2</c:v>
                </c:pt>
                <c:pt idx="51149">
                  <c:v>1.8922852983988402E-2</c:v>
                </c:pt>
                <c:pt idx="51150">
                  <c:v>1.61054172767203E-2</c:v>
                </c:pt>
                <c:pt idx="51151">
                  <c:v>2.4673439767779401E-2</c:v>
                </c:pt>
                <c:pt idx="51152">
                  <c:v>2.49632892804698E-2</c:v>
                </c:pt>
                <c:pt idx="51153">
                  <c:v>2.49632892804698E-2</c:v>
                </c:pt>
                <c:pt idx="51154">
                  <c:v>2.0771513353115601E-2</c:v>
                </c:pt>
                <c:pt idx="51155">
                  <c:v>2.5411061285500702E-2</c:v>
                </c:pt>
                <c:pt idx="51156">
                  <c:v>5.4432348367029398E-2</c:v>
                </c:pt>
                <c:pt idx="51157">
                  <c:v>5.8823529411764698E-2</c:v>
                </c:pt>
                <c:pt idx="51158">
                  <c:v>6.4162754303599398E-2</c:v>
                </c:pt>
                <c:pt idx="51159">
                  <c:v>7.3322932917316605E-2</c:v>
                </c:pt>
                <c:pt idx="51160">
                  <c:v>6.9400630914826497E-2</c:v>
                </c:pt>
                <c:pt idx="51161">
                  <c:v>8.2426127527216203E-2</c:v>
                </c:pt>
                <c:pt idx="51162">
                  <c:v>8.7774294670846395E-2</c:v>
                </c:pt>
                <c:pt idx="51163">
                  <c:v>9.6273291925465798E-2</c:v>
                </c:pt>
                <c:pt idx="51164">
                  <c:v>0.118210862619808</c:v>
                </c:pt>
                <c:pt idx="51165">
                  <c:v>0.155462184873949</c:v>
                </c:pt>
                <c:pt idx="51166">
                  <c:v>0.16488222698072699</c:v>
                </c:pt>
                <c:pt idx="51167">
                  <c:v>9.5057034220532299E-2</c:v>
                </c:pt>
                <c:pt idx="51168">
                  <c:v>9.8814229249011898E-2</c:v>
                </c:pt>
                <c:pt idx="51169">
                  <c:v>0.10040160642570201</c:v>
                </c:pt>
                <c:pt idx="51170">
                  <c:v>0.11023622047244</c:v>
                </c:pt>
                <c:pt idx="51171">
                  <c:v>0.221238938053097</c:v>
                </c:pt>
                <c:pt idx="51172">
                  <c:v>0.23756906077348</c:v>
                </c:pt>
                <c:pt idx="51173">
                  <c:v>0.241121495327102</c:v>
                </c:pt>
                <c:pt idx="51174">
                  <c:v>0.22222222222222199</c:v>
                </c:pt>
                <c:pt idx="51175">
                  <c:v>0.25</c:v>
                </c:pt>
                <c:pt idx="51176">
                  <c:v>0.26335877862595403</c:v>
                </c:pt>
                <c:pt idx="51177">
                  <c:v>0.265384615384615</c:v>
                </c:pt>
                <c:pt idx="51178">
                  <c:v>0.26166328600405597</c:v>
                </c:pt>
                <c:pt idx="51179">
                  <c:v>0.28767123287671198</c:v>
                </c:pt>
                <c:pt idx="51180">
                  <c:v>0.30947368421052601</c:v>
                </c:pt>
                <c:pt idx="51181">
                  <c:v>0.36401673640167298</c:v>
                </c:pt>
                <c:pt idx="51182">
                  <c:v>0.35344827586206801</c:v>
                </c:pt>
                <c:pt idx="51183">
                  <c:v>0.35344827586206801</c:v>
                </c:pt>
                <c:pt idx="51184">
                  <c:v>0.36609336609336601</c:v>
                </c:pt>
                <c:pt idx="51185">
                  <c:v>0.371571072319202</c:v>
                </c:pt>
                <c:pt idx="51186">
                  <c:v>0.37531486146095699</c:v>
                </c:pt>
                <c:pt idx="51187">
                  <c:v>0.47783251231527002</c:v>
                </c:pt>
                <c:pt idx="51188">
                  <c:v>0.49489795918367302</c:v>
                </c:pt>
                <c:pt idx="51189">
                  <c:v>0.44090909090908997</c:v>
                </c:pt>
                <c:pt idx="51190">
                  <c:v>0.49489795918367302</c:v>
                </c:pt>
                <c:pt idx="51191">
                  <c:v>0.581508515815085</c:v>
                </c:pt>
                <c:pt idx="51192">
                  <c:v>0.593301435406698</c:v>
                </c:pt>
                <c:pt idx="51193">
                  <c:v>0.60814249363867601</c:v>
                </c:pt>
                <c:pt idx="51194">
                  <c:v>0.722054380664652</c:v>
                </c:pt>
                <c:pt idx="51195">
                  <c:v>0.77777777777777701</c:v>
                </c:pt>
                <c:pt idx="51196">
                  <c:v>0.80120481927710796</c:v>
                </c:pt>
                <c:pt idx="51197">
                  <c:v>0.80473372781065</c:v>
                </c:pt>
                <c:pt idx="51198">
                  <c:v>-8.4985835694051295E-3</c:v>
                </c:pt>
                <c:pt idx="51199">
                  <c:v>4.5385779122542004E-3</c:v>
                </c:pt>
                <c:pt idx="51200">
                  <c:v>-5.0420168067226703E-3</c:v>
                </c:pt>
                <c:pt idx="51201">
                  <c:v>1.02389078498292E-2</c:v>
                </c:pt>
                <c:pt idx="51202">
                  <c:v>1.09890109890109E-2</c:v>
                </c:pt>
                <c:pt idx="51203">
                  <c:v>1.1070110701107E-2</c:v>
                </c:pt>
                <c:pt idx="51204">
                  <c:v>1.21951219512195E-2</c:v>
                </c:pt>
                <c:pt idx="51205">
                  <c:v>1.3698630136986301E-2</c:v>
                </c:pt>
                <c:pt idx="51206">
                  <c:v>1.60427807486631E-2</c:v>
                </c:pt>
                <c:pt idx="51207">
                  <c:v>1.6949152542372801E-2</c:v>
                </c:pt>
                <c:pt idx="51208">
                  <c:v>1.79640718562874E-2</c:v>
                </c:pt>
                <c:pt idx="51209">
                  <c:v>9.6774193548386997E-2</c:v>
                </c:pt>
                <c:pt idx="51210">
                  <c:v>9.0909090909090801E-2</c:v>
                </c:pt>
                <c:pt idx="51211">
                  <c:v>0.109717868338558</c:v>
                </c:pt>
                <c:pt idx="51212">
                  <c:v>8.6053412462907902E-2</c:v>
                </c:pt>
                <c:pt idx="51213">
                  <c:v>9.3023255813953404E-2</c:v>
                </c:pt>
                <c:pt idx="51214">
                  <c:v>8.9385474860335101E-2</c:v>
                </c:pt>
                <c:pt idx="51215">
                  <c:v>9.6952908587257497E-2</c:v>
                </c:pt>
                <c:pt idx="51216">
                  <c:v>9.8591549295774697E-2</c:v>
                </c:pt>
                <c:pt idx="51217">
                  <c:v>9.9715099715099703E-2</c:v>
                </c:pt>
                <c:pt idx="51218">
                  <c:v>0.102639296187683</c:v>
                </c:pt>
                <c:pt idx="51219">
                  <c:v>9.7493036211699205E-2</c:v>
                </c:pt>
                <c:pt idx="51220">
                  <c:v>9.9150141643059506E-2</c:v>
                </c:pt>
                <c:pt idx="51221">
                  <c:v>5.95238095238095E-2</c:v>
                </c:pt>
                <c:pt idx="51222">
                  <c:v>4.6357615894039701E-2</c:v>
                </c:pt>
                <c:pt idx="51223">
                  <c:v>4.2424242424242399E-2</c:v>
                </c:pt>
                <c:pt idx="51224">
                  <c:v>-3.3670033670034601E-3</c:v>
                </c:pt>
                <c:pt idx="51225">
                  <c:v>-2.7700831024930401E-3</c:v>
                </c:pt>
                <c:pt idx="51226">
                  <c:v>-2.73972602739736E-3</c:v>
                </c:pt>
                <c:pt idx="51227">
                  <c:v>0.107317073170731</c:v>
                </c:pt>
                <c:pt idx="51228">
                  <c:v>0.105263157894736</c:v>
                </c:pt>
                <c:pt idx="51229">
                  <c:v>0.127906976744186</c:v>
                </c:pt>
                <c:pt idx="51230">
                  <c:v>0.16905444126074501</c:v>
                </c:pt>
                <c:pt idx="51231">
                  <c:v>0.17933130699088101</c:v>
                </c:pt>
                <c:pt idx="51232">
                  <c:v>0.134146341463414</c:v>
                </c:pt>
                <c:pt idx="51233">
                  <c:v>0.14102564102564</c:v>
                </c:pt>
                <c:pt idx="51234">
                  <c:v>0.16666666666666599</c:v>
                </c:pt>
                <c:pt idx="51235">
                  <c:v>0.18181818181818099</c:v>
                </c:pt>
                <c:pt idx="51236">
                  <c:v>0.17599999999999899</c:v>
                </c:pt>
                <c:pt idx="51237">
                  <c:v>0.17460317460317401</c:v>
                </c:pt>
                <c:pt idx="51238">
                  <c:v>0.171875</c:v>
                </c:pt>
                <c:pt idx="51239">
                  <c:v>0.184873949579831</c:v>
                </c:pt>
                <c:pt idx="51240">
                  <c:v>7.0539419087136901E-2</c:v>
                </c:pt>
                <c:pt idx="51241">
                  <c:v>0.245398773006134</c:v>
                </c:pt>
                <c:pt idx="51242">
                  <c:v>4.6575342465753303E-2</c:v>
                </c:pt>
                <c:pt idx="51243">
                  <c:v>5.9233449477351797E-2</c:v>
                </c:pt>
                <c:pt idx="51244">
                  <c:v>0.10256410256410201</c:v>
                </c:pt>
                <c:pt idx="51245">
                  <c:v>0.12698412698412601</c:v>
                </c:pt>
                <c:pt idx="51246">
                  <c:v>0.115107913669064</c:v>
                </c:pt>
                <c:pt idx="51247">
                  <c:v>0.140350877192982</c:v>
                </c:pt>
                <c:pt idx="51248">
                  <c:v>7.2463768115942101E-2</c:v>
                </c:pt>
                <c:pt idx="51249">
                  <c:v>8.6538461538461398E-2</c:v>
                </c:pt>
                <c:pt idx="51250">
                  <c:v>7.4626865671641701E-2</c:v>
                </c:pt>
                <c:pt idx="51251">
                  <c:v>8.8235294117646898E-2</c:v>
                </c:pt>
                <c:pt idx="51252">
                  <c:v>0.13989637305699401</c:v>
                </c:pt>
                <c:pt idx="51253">
                  <c:v>0.15025906735751299</c:v>
                </c:pt>
                <c:pt idx="51254">
                  <c:v>0.13875598086124299</c:v>
                </c:pt>
                <c:pt idx="51255">
                  <c:v>0.147208121827411</c:v>
                </c:pt>
                <c:pt idx="51256">
                  <c:v>0.15846994535519099</c:v>
                </c:pt>
                <c:pt idx="51257">
                  <c:v>0.13488372093023199</c:v>
                </c:pt>
                <c:pt idx="51258">
                  <c:v>0.13364055299539099</c:v>
                </c:pt>
                <c:pt idx="51259">
                  <c:v>0.128888888888888</c:v>
                </c:pt>
                <c:pt idx="51260">
                  <c:v>0.10416666666666601</c:v>
                </c:pt>
                <c:pt idx="51261">
                  <c:v>0.18095238095238</c:v>
                </c:pt>
                <c:pt idx="51262">
                  <c:v>0.18627450980392099</c:v>
                </c:pt>
                <c:pt idx="51263">
                  <c:v>0.175879396984924</c:v>
                </c:pt>
                <c:pt idx="51264">
                  <c:v>0.16746411483253501</c:v>
                </c:pt>
                <c:pt idx="51265">
                  <c:v>0.201834862385321</c:v>
                </c:pt>
                <c:pt idx="51266">
                  <c:v>0.208163265306122</c:v>
                </c:pt>
                <c:pt idx="51267">
                  <c:v>0.23943661971830901</c:v>
                </c:pt>
                <c:pt idx="51268">
                  <c:v>0.21126760563380201</c:v>
                </c:pt>
                <c:pt idx="51269">
                  <c:v>0.24590163934426201</c:v>
                </c:pt>
                <c:pt idx="51270">
                  <c:v>0.25423728813559299</c:v>
                </c:pt>
                <c:pt idx="51271">
                  <c:v>0.25714285714285701</c:v>
                </c:pt>
                <c:pt idx="51272">
                  <c:v>0.28301886792452802</c:v>
                </c:pt>
                <c:pt idx="51273">
                  <c:v>0.25961538461538403</c:v>
                </c:pt>
                <c:pt idx="51274">
                  <c:v>0.23943661971830901</c:v>
                </c:pt>
                <c:pt idx="51275">
                  <c:v>0.261538461538461</c:v>
                </c:pt>
                <c:pt idx="51276">
                  <c:v>0.26424870466321199</c:v>
                </c:pt>
                <c:pt idx="51277">
                  <c:v>0.27835051546391698</c:v>
                </c:pt>
                <c:pt idx="51278">
                  <c:v>0.24878048780487799</c:v>
                </c:pt>
                <c:pt idx="51279">
                  <c:v>0.27551020408163202</c:v>
                </c:pt>
                <c:pt idx="51280">
                  <c:v>0.27014218009478602</c:v>
                </c:pt>
                <c:pt idx="51281">
                  <c:v>0.25471698113207503</c:v>
                </c:pt>
                <c:pt idx="51282">
                  <c:v>0.20547945205479401</c:v>
                </c:pt>
                <c:pt idx="51283">
                  <c:v>0.16587677725118399</c:v>
                </c:pt>
                <c:pt idx="51284">
                  <c:v>0.179245283018868</c:v>
                </c:pt>
                <c:pt idx="51285">
                  <c:v>0.22167487684729001</c:v>
                </c:pt>
                <c:pt idx="51286">
                  <c:v>0.21126760563380201</c:v>
                </c:pt>
                <c:pt idx="51287">
                  <c:v>0.20869565217391201</c:v>
                </c:pt>
                <c:pt idx="51288">
                  <c:v>0.17647058823529399</c:v>
                </c:pt>
                <c:pt idx="51289">
                  <c:v>0.201581027667984</c:v>
                </c:pt>
                <c:pt idx="51290">
                  <c:v>0.21702127659574399</c:v>
                </c:pt>
                <c:pt idx="51291">
                  <c:v>0.22466960352422899</c:v>
                </c:pt>
                <c:pt idx="51292">
                  <c:v>0.23684210526315699</c:v>
                </c:pt>
                <c:pt idx="51293">
                  <c:v>0.28630705394190797</c:v>
                </c:pt>
                <c:pt idx="51294">
                  <c:v>0.26984126984126899</c:v>
                </c:pt>
                <c:pt idx="51295">
                  <c:v>0.318385650224215</c:v>
                </c:pt>
                <c:pt idx="51296">
                  <c:v>0.324200913242009</c:v>
                </c:pt>
                <c:pt idx="51297">
                  <c:v>0.31277533039647498</c:v>
                </c:pt>
                <c:pt idx="51298">
                  <c:v>0.31277533039647498</c:v>
                </c:pt>
                <c:pt idx="51299">
                  <c:v>0.31277533039647498</c:v>
                </c:pt>
                <c:pt idx="51300">
                  <c:v>0.31004366812227002</c:v>
                </c:pt>
                <c:pt idx="51301">
                  <c:v>0.46226415094339601</c:v>
                </c:pt>
                <c:pt idx="51302">
                  <c:v>0.475728155339805</c:v>
                </c:pt>
                <c:pt idx="51303">
                  <c:v>0.497674418604651</c:v>
                </c:pt>
                <c:pt idx="51304">
                  <c:v>0.488584474885844</c:v>
                </c:pt>
                <c:pt idx="51305">
                  <c:v>0.488584474885844</c:v>
                </c:pt>
                <c:pt idx="51306">
                  <c:v>0.45614035087719301</c:v>
                </c:pt>
                <c:pt idx="51307">
                  <c:v>0.444933920704845</c:v>
                </c:pt>
                <c:pt idx="51308">
                  <c:v>4.2313117066290398E-3</c:v>
                </c:pt>
                <c:pt idx="51309">
                  <c:v>4.9916805324459104E-3</c:v>
                </c:pt>
                <c:pt idx="51310">
                  <c:v>-1.0638297872340399E-2</c:v>
                </c:pt>
                <c:pt idx="51311">
                  <c:v>0</c:v>
                </c:pt>
                <c:pt idx="51312">
                  <c:v>0</c:v>
                </c:pt>
                <c:pt idx="51313">
                  <c:v>-2.9702970297029702E-2</c:v>
                </c:pt>
                <c:pt idx="51314">
                  <c:v>-3.3259423503325801E-2</c:v>
                </c:pt>
                <c:pt idx="51315">
                  <c:v>-3.4168564920273398E-2</c:v>
                </c:pt>
                <c:pt idx="51316">
                  <c:v>-3.4013605442176902E-2</c:v>
                </c:pt>
                <c:pt idx="51317">
                  <c:v>-2.8901734104046201E-2</c:v>
                </c:pt>
                <c:pt idx="51318">
                  <c:v>-3.4013605442176902E-2</c:v>
                </c:pt>
                <c:pt idx="51319">
                  <c:v>-6.8181818181818094E-2</c:v>
                </c:pt>
                <c:pt idx="51320">
                  <c:v>-8.6859688195991103E-2</c:v>
                </c:pt>
                <c:pt idx="51321">
                  <c:v>-7.9646017699114904E-2</c:v>
                </c:pt>
                <c:pt idx="51322">
                  <c:v>-5.5299539170506798E-2</c:v>
                </c:pt>
                <c:pt idx="51323">
                  <c:v>-5.7971014492753603E-2</c:v>
                </c:pt>
                <c:pt idx="51324">
                  <c:v>-5.7971014492753603E-2</c:v>
                </c:pt>
                <c:pt idx="51325">
                  <c:v>-2.2004889975550002E-2</c:v>
                </c:pt>
                <c:pt idx="51326">
                  <c:v>-2.0044543429844099E-2</c:v>
                </c:pt>
                <c:pt idx="51327">
                  <c:v>-2.0979020979021001E-2</c:v>
                </c:pt>
                <c:pt idx="51328">
                  <c:v>-2.0044543429844099E-2</c:v>
                </c:pt>
                <c:pt idx="51329">
                  <c:v>-2.0979020979021001E-2</c:v>
                </c:pt>
                <c:pt idx="51330">
                  <c:v>-1.9955654101995599E-2</c:v>
                </c:pt>
                <c:pt idx="51331">
                  <c:v>-1.9607843137254801E-2</c:v>
                </c:pt>
                <c:pt idx="51332">
                  <c:v>0</c:v>
                </c:pt>
                <c:pt idx="51333">
                  <c:v>0</c:v>
                </c:pt>
                <c:pt idx="51334">
                  <c:v>-1.3636363636363599E-2</c:v>
                </c:pt>
                <c:pt idx="51335">
                  <c:v>2.0785219399538101E-2</c:v>
                </c:pt>
                <c:pt idx="51336">
                  <c:v>2.04081632653061E-2</c:v>
                </c:pt>
                <c:pt idx="51337">
                  <c:v>2.4719101123595402E-2</c:v>
                </c:pt>
                <c:pt idx="51338">
                  <c:v>-2.6476578411405299E-2</c:v>
                </c:pt>
                <c:pt idx="51339">
                  <c:v>-2.1551724137931001E-2</c:v>
                </c:pt>
                <c:pt idx="51340">
                  <c:v>-8.4033613445377801E-3</c:v>
                </c:pt>
                <c:pt idx="51341">
                  <c:v>4.2372881355932004E-3</c:v>
                </c:pt>
                <c:pt idx="51342">
                  <c:v>2.3655913978494598E-2</c:v>
                </c:pt>
                <c:pt idx="51343">
                  <c:v>1.7543859649122799E-2</c:v>
                </c:pt>
                <c:pt idx="51344">
                  <c:v>4.4052863436123604E-3</c:v>
                </c:pt>
                <c:pt idx="51345">
                  <c:v>4.4444444444444696E-3</c:v>
                </c:pt>
                <c:pt idx="51346">
                  <c:v>-2.1505376344086399E-3</c:v>
                </c:pt>
                <c:pt idx="51347">
                  <c:v>4.3668122270741298E-3</c:v>
                </c:pt>
                <c:pt idx="51348">
                  <c:v>3.8031319910514401E-2</c:v>
                </c:pt>
                <c:pt idx="51349">
                  <c:v>2.4175824175824E-2</c:v>
                </c:pt>
                <c:pt idx="51350">
                  <c:v>3.2710280373831703E-2</c:v>
                </c:pt>
                <c:pt idx="51351">
                  <c:v>3.6082474226804197E-2</c:v>
                </c:pt>
                <c:pt idx="51352">
                  <c:v>3.4482758620689703E-2</c:v>
                </c:pt>
                <c:pt idx="51353">
                  <c:v>-2.4330900243310001E-3</c:v>
                </c:pt>
                <c:pt idx="51354">
                  <c:v>-2.3201856148491401E-3</c:v>
                </c:pt>
                <c:pt idx="51355">
                  <c:v>-2.3640661938533199E-3</c:v>
                </c:pt>
                <c:pt idx="51356">
                  <c:v>-2.3866348448686701E-3</c:v>
                </c:pt>
                <c:pt idx="51357">
                  <c:v>-2.1691973969630799E-3</c:v>
                </c:pt>
                <c:pt idx="51358">
                  <c:v>3.0837004405286299E-2</c:v>
                </c:pt>
                <c:pt idx="51359">
                  <c:v>3.4482758620689703E-2</c:v>
                </c:pt>
                <c:pt idx="51360">
                  <c:v>2.16867469879518E-2</c:v>
                </c:pt>
                <c:pt idx="51361">
                  <c:v>2.17917675544794E-2</c:v>
                </c:pt>
                <c:pt idx="51362">
                  <c:v>2.16867469879518E-2</c:v>
                </c:pt>
                <c:pt idx="51363">
                  <c:v>2.3498694516971199E-2</c:v>
                </c:pt>
                <c:pt idx="51364">
                  <c:v>2.3622047244094401E-2</c:v>
                </c:pt>
                <c:pt idx="51365">
                  <c:v>2.18978102189781E-2</c:v>
                </c:pt>
                <c:pt idx="51366">
                  <c:v>7.3710073710073704E-3</c:v>
                </c:pt>
                <c:pt idx="51367">
                  <c:v>-2.7272727272727299E-2</c:v>
                </c:pt>
                <c:pt idx="51368">
                  <c:v>-2.76497695852535E-2</c:v>
                </c:pt>
                <c:pt idx="51369">
                  <c:v>0</c:v>
                </c:pt>
                <c:pt idx="51370">
                  <c:v>0</c:v>
                </c:pt>
                <c:pt idx="51371">
                  <c:v>0</c:v>
                </c:pt>
                <c:pt idx="51372">
                  <c:v>0</c:v>
                </c:pt>
                <c:pt idx="51373">
                  <c:v>0</c:v>
                </c:pt>
                <c:pt idx="51374">
                  <c:v>-5.4347826086955601E-3</c:v>
                </c:pt>
                <c:pt idx="51375">
                  <c:v>-5.2910052910053402E-3</c:v>
                </c:pt>
                <c:pt idx="51376">
                  <c:v>-4.8543689320388302E-3</c:v>
                </c:pt>
                <c:pt idx="51377">
                  <c:v>-5.2356020942407799E-3</c:v>
                </c:pt>
                <c:pt idx="51378">
                  <c:v>-5.8823529411764497E-3</c:v>
                </c:pt>
                <c:pt idx="51379">
                  <c:v>-5.9171597633136397E-3</c:v>
                </c:pt>
                <c:pt idx="51380">
                  <c:v>4.2345276872964098E-2</c:v>
                </c:pt>
                <c:pt idx="51381">
                  <c:v>0.15750915750915701</c:v>
                </c:pt>
                <c:pt idx="51382">
                  <c:v>0.12250712250712199</c:v>
                </c:pt>
                <c:pt idx="51383">
                  <c:v>0.14006514657980401</c:v>
                </c:pt>
                <c:pt idx="51384">
                  <c:v>0.13826366559485501</c:v>
                </c:pt>
                <c:pt idx="51385">
                  <c:v>0.14098360655737699</c:v>
                </c:pt>
                <c:pt idx="51386">
                  <c:v>8.6419753086419596E-2</c:v>
                </c:pt>
                <c:pt idx="51387">
                  <c:v>8.43373493975903E-2</c:v>
                </c:pt>
                <c:pt idx="51388">
                  <c:v>8.1871345029239803E-2</c:v>
                </c:pt>
                <c:pt idx="51389">
                  <c:v>9.1988130563798107E-2</c:v>
                </c:pt>
                <c:pt idx="51390">
                  <c:v>8.5399449035812702E-2</c:v>
                </c:pt>
                <c:pt idx="51391">
                  <c:v>4.3478260869565098E-2</c:v>
                </c:pt>
                <c:pt idx="51392">
                  <c:v>4.7058823529411799E-2</c:v>
                </c:pt>
                <c:pt idx="51393">
                  <c:v>0.18100890207715101</c:v>
                </c:pt>
                <c:pt idx="51394">
                  <c:v>0.17888563049853301</c:v>
                </c:pt>
                <c:pt idx="51395">
                  <c:v>0.18654434250764501</c:v>
                </c:pt>
                <c:pt idx="51396">
                  <c:v>0.18654434250764501</c:v>
                </c:pt>
                <c:pt idx="51397">
                  <c:v>0.22695035460992899</c:v>
                </c:pt>
                <c:pt idx="51398">
                  <c:v>0.21708185053380699</c:v>
                </c:pt>
                <c:pt idx="51399">
                  <c:v>0.241877256317689</c:v>
                </c:pt>
                <c:pt idx="51400">
                  <c:v>0.218241042345276</c:v>
                </c:pt>
                <c:pt idx="51401">
                  <c:v>0.21967213114754</c:v>
                </c:pt>
                <c:pt idx="51402">
                  <c:v>0.21333333333333299</c:v>
                </c:pt>
                <c:pt idx="51403">
                  <c:v>0.23183391003460199</c:v>
                </c:pt>
                <c:pt idx="51404">
                  <c:v>0.24542124542124499</c:v>
                </c:pt>
                <c:pt idx="51405">
                  <c:v>0.22857142857142801</c:v>
                </c:pt>
                <c:pt idx="51406">
                  <c:v>-2.15208034433285E-2</c:v>
                </c:pt>
                <c:pt idx="51407">
                  <c:v>-2.5466893039049102E-2</c:v>
                </c:pt>
                <c:pt idx="51408">
                  <c:v>-1.63934426229508E-2</c:v>
                </c:pt>
                <c:pt idx="51409">
                  <c:v>-1.5075376884422001E-2</c:v>
                </c:pt>
                <c:pt idx="51410">
                  <c:v>-1.7543859649122799E-2</c:v>
                </c:pt>
                <c:pt idx="51411">
                  <c:v>-1.8036072144288401E-2</c:v>
                </c:pt>
                <c:pt idx="51412">
                  <c:v>0</c:v>
                </c:pt>
                <c:pt idx="51413">
                  <c:v>0</c:v>
                </c:pt>
                <c:pt idx="51414">
                  <c:v>0</c:v>
                </c:pt>
                <c:pt idx="51415">
                  <c:v>1.5985790408525598E-2</c:v>
                </c:pt>
                <c:pt idx="51416">
                  <c:v>4.66926070038911E-2</c:v>
                </c:pt>
                <c:pt idx="51417">
                  <c:v>3.1372549019607898E-2</c:v>
                </c:pt>
                <c:pt idx="51418">
                  <c:v>3.6529680365296802E-2</c:v>
                </c:pt>
                <c:pt idx="51419">
                  <c:v>3.6697247706422E-2</c:v>
                </c:pt>
                <c:pt idx="51420">
                  <c:v>-1.30548302872062E-2</c:v>
                </c:pt>
                <c:pt idx="51421">
                  <c:v>-1.2787723785166299E-2</c:v>
                </c:pt>
                <c:pt idx="51422">
                  <c:v>4.2780748663101498E-2</c:v>
                </c:pt>
                <c:pt idx="51423">
                  <c:v>4.2105263157894597E-2</c:v>
                </c:pt>
                <c:pt idx="51424">
                  <c:v>4.7368421052631497E-2</c:v>
                </c:pt>
                <c:pt idx="51425">
                  <c:v>4.91803278688525E-2</c:v>
                </c:pt>
                <c:pt idx="51426">
                  <c:v>5.4878048780487798E-2</c:v>
                </c:pt>
                <c:pt idx="51427">
                  <c:v>5.8823529411764698E-2</c:v>
                </c:pt>
                <c:pt idx="51428">
                  <c:v>8.4639498432601906E-2</c:v>
                </c:pt>
                <c:pt idx="51429">
                  <c:v>8.6261980830670798E-2</c:v>
                </c:pt>
                <c:pt idx="51430">
                  <c:v>7.82608695652173E-2</c:v>
                </c:pt>
                <c:pt idx="51431">
                  <c:v>6.9306930693069299E-2</c:v>
                </c:pt>
                <c:pt idx="51432">
                  <c:v>0.19879518072289101</c:v>
                </c:pt>
                <c:pt idx="51433">
                  <c:v>0.203703703703703</c:v>
                </c:pt>
                <c:pt idx="51434">
                  <c:v>0.23239436619718301</c:v>
                </c:pt>
                <c:pt idx="51435">
                  <c:v>0.26415094339622602</c:v>
                </c:pt>
                <c:pt idx="51436">
                  <c:v>0.27272727272727199</c:v>
                </c:pt>
                <c:pt idx="51437">
                  <c:v>5.3984575835475501E-2</c:v>
                </c:pt>
                <c:pt idx="51438">
                  <c:v>0.13714285714285701</c:v>
                </c:pt>
                <c:pt idx="51439">
                  <c:v>0.158940397350993</c:v>
                </c:pt>
                <c:pt idx="51440">
                  <c:v>8.7947882736156294E-2</c:v>
                </c:pt>
                <c:pt idx="51441">
                  <c:v>4.2553191489361701E-2</c:v>
                </c:pt>
                <c:pt idx="51442">
                  <c:v>3.94736842105263E-2</c:v>
                </c:pt>
                <c:pt idx="51443">
                  <c:v>4.8611111111111098E-2</c:v>
                </c:pt>
                <c:pt idx="51444">
                  <c:v>-3.8610038610038498E-3</c:v>
                </c:pt>
                <c:pt idx="51445">
                  <c:v>-4.2194092827003704E-3</c:v>
                </c:pt>
                <c:pt idx="51446">
                  <c:v>6.7729083665338502E-2</c:v>
                </c:pt>
                <c:pt idx="51447">
                  <c:v>1.8181818181818001E-2</c:v>
                </c:pt>
                <c:pt idx="51448">
                  <c:v>7.8498293515358405E-2</c:v>
                </c:pt>
                <c:pt idx="51449">
                  <c:v>7.1186440677966006E-2</c:v>
                </c:pt>
                <c:pt idx="51450">
                  <c:v>8.8888888888888795E-2</c:v>
                </c:pt>
                <c:pt idx="51451">
                  <c:v>8.1712062256809201E-2</c:v>
                </c:pt>
                <c:pt idx="51452">
                  <c:v>9.4488188976377993E-2</c:v>
                </c:pt>
                <c:pt idx="51453">
                  <c:v>0.1</c:v>
                </c:pt>
                <c:pt idx="51454">
                  <c:v>8.3916083916083906E-2</c:v>
                </c:pt>
                <c:pt idx="51455">
                  <c:v>9.5406360424028197E-2</c:v>
                </c:pt>
                <c:pt idx="51456">
                  <c:v>9.0252707581227304E-2</c:v>
                </c:pt>
                <c:pt idx="51457">
                  <c:v>8.3969465648854894E-2</c:v>
                </c:pt>
                <c:pt idx="51458">
                  <c:v>7.3359073359073407E-2</c:v>
                </c:pt>
                <c:pt idx="51459">
                  <c:v>5.7971014492753603E-2</c:v>
                </c:pt>
                <c:pt idx="51460">
                  <c:v>8.9605734767025103E-2</c:v>
                </c:pt>
                <c:pt idx="51461">
                  <c:v>9.6525096525096499E-2</c:v>
                </c:pt>
                <c:pt idx="51462">
                  <c:v>0.11415525114155201</c:v>
                </c:pt>
                <c:pt idx="51463">
                  <c:v>9.0090090090090003E-2</c:v>
                </c:pt>
                <c:pt idx="51464">
                  <c:v>0.10043668122270701</c:v>
                </c:pt>
                <c:pt idx="51465">
                  <c:v>0.18095238095238</c:v>
                </c:pt>
                <c:pt idx="51466">
                  <c:v>0.20346320346320301</c:v>
                </c:pt>
                <c:pt idx="51467">
                  <c:v>0.155963302752293</c:v>
                </c:pt>
                <c:pt idx="51468">
                  <c:v>0.27111111111111103</c:v>
                </c:pt>
                <c:pt idx="51469">
                  <c:v>0.25738396624472498</c:v>
                </c:pt>
                <c:pt idx="51470">
                  <c:v>0.28925619834710697</c:v>
                </c:pt>
                <c:pt idx="51471">
                  <c:v>0.26890756302521002</c:v>
                </c:pt>
                <c:pt idx="51472">
                  <c:v>0.49034749034748998</c:v>
                </c:pt>
                <c:pt idx="51473">
                  <c:v>0.48288973384030398</c:v>
                </c:pt>
                <c:pt idx="51474">
                  <c:v>0.47924528301886699</c:v>
                </c:pt>
                <c:pt idx="51475">
                  <c:v>0.473282442748091</c:v>
                </c:pt>
                <c:pt idx="51476">
                  <c:v>0.52263374485596703</c:v>
                </c:pt>
                <c:pt idx="51477">
                  <c:v>0.48288973384030398</c:v>
                </c:pt>
                <c:pt idx="51478">
                  <c:v>0.48659003831417602</c:v>
                </c:pt>
                <c:pt idx="51479">
                  <c:v>0.51666666666666605</c:v>
                </c:pt>
                <c:pt idx="51480">
                  <c:v>0.58490566037735803</c:v>
                </c:pt>
                <c:pt idx="51481">
                  <c:v>0.53448275862068895</c:v>
                </c:pt>
                <c:pt idx="51482">
                  <c:v>0.53777777777777702</c:v>
                </c:pt>
                <c:pt idx="51483">
                  <c:v>0.54166666666666596</c:v>
                </c:pt>
                <c:pt idx="51484">
                  <c:v>0.55823293172690702</c:v>
                </c:pt>
                <c:pt idx="51485">
                  <c:v>0.58119658119658102</c:v>
                </c:pt>
                <c:pt idx="51486">
                  <c:v>0.644859813084112</c:v>
                </c:pt>
                <c:pt idx="51487">
                  <c:v>0.55645161290322498</c:v>
                </c:pt>
                <c:pt idx="51488">
                  <c:v>0.62553191489361604</c:v>
                </c:pt>
                <c:pt idx="51489">
                  <c:v>0.731343283582089</c:v>
                </c:pt>
                <c:pt idx="51490">
                  <c:v>0.70149253731343197</c:v>
                </c:pt>
                <c:pt idx="51491">
                  <c:v>0.70044052863436101</c:v>
                </c:pt>
                <c:pt idx="51492">
                  <c:v>0.70044052863436101</c:v>
                </c:pt>
                <c:pt idx="51493">
                  <c:v>0.74647887323943596</c:v>
                </c:pt>
                <c:pt idx="51494">
                  <c:v>0.74407582938388594</c:v>
                </c:pt>
                <c:pt idx="51495">
                  <c:v>8.4985835694051295E-3</c:v>
                </c:pt>
                <c:pt idx="51496">
                  <c:v>9.2024539877299995E-3</c:v>
                </c:pt>
                <c:pt idx="51497">
                  <c:v>1.00334448160535E-2</c:v>
                </c:pt>
                <c:pt idx="51498">
                  <c:v>1.9867549668874201E-2</c:v>
                </c:pt>
                <c:pt idx="51499">
                  <c:v>1.4827018121910999E-2</c:v>
                </c:pt>
                <c:pt idx="51500">
                  <c:v>2.5906735751295401E-2</c:v>
                </c:pt>
                <c:pt idx="51501">
                  <c:v>6.8728522336769498E-3</c:v>
                </c:pt>
                <c:pt idx="51502">
                  <c:v>6.5359477124182696E-3</c:v>
                </c:pt>
                <c:pt idx="51503">
                  <c:v>6.2305295950155701E-3</c:v>
                </c:pt>
                <c:pt idx="51504">
                  <c:v>1.77304964539006E-2</c:v>
                </c:pt>
                <c:pt idx="51505">
                  <c:v>1.8518518518518601E-2</c:v>
                </c:pt>
                <c:pt idx="51506">
                  <c:v>1.28440366972477E-2</c:v>
                </c:pt>
                <c:pt idx="51507">
                  <c:v>1.4492753623188401E-2</c:v>
                </c:pt>
                <c:pt idx="51508">
                  <c:v>1.4256619144602699E-2</c:v>
                </c:pt>
                <c:pt idx="51509">
                  <c:v>1.2891344383057101E-2</c:v>
                </c:pt>
                <c:pt idx="51510">
                  <c:v>1.53846153846153E-2</c:v>
                </c:pt>
                <c:pt idx="51511">
                  <c:v>-3.4313725490196102E-2</c:v>
                </c:pt>
                <c:pt idx="51512">
                  <c:v>-3.3816425120772799E-2</c:v>
                </c:pt>
                <c:pt idx="51513">
                  <c:v>-1.14942528735633E-2</c:v>
                </c:pt>
                <c:pt idx="51514">
                  <c:v>-1.24069478908188E-2</c:v>
                </c:pt>
                <c:pt idx="51515">
                  <c:v>-1.1709601873536301E-2</c:v>
                </c:pt>
                <c:pt idx="51516">
                  <c:v>-1.14942528735633E-2</c:v>
                </c:pt>
                <c:pt idx="51517">
                  <c:v>-1.9801980198019799E-2</c:v>
                </c:pt>
                <c:pt idx="51518">
                  <c:v>-1.9323671497584599E-2</c:v>
                </c:pt>
                <c:pt idx="51519">
                  <c:v>9.8522167487684591E-3</c:v>
                </c:pt>
                <c:pt idx="51520">
                  <c:v>9.4786729857820797E-3</c:v>
                </c:pt>
                <c:pt idx="51521">
                  <c:v>-3.62473347547973E-2</c:v>
                </c:pt>
                <c:pt idx="51522">
                  <c:v>-3.6559139784946203E-2</c:v>
                </c:pt>
                <c:pt idx="51523">
                  <c:v>-3.6402569593147797E-2</c:v>
                </c:pt>
                <c:pt idx="51524">
                  <c:v>-4.0983606557376496E-3</c:v>
                </c:pt>
                <c:pt idx="51525">
                  <c:v>2.0283975659229898E-3</c:v>
                </c:pt>
                <c:pt idx="51526">
                  <c:v>2.1691973969630799E-3</c:v>
                </c:pt>
                <c:pt idx="51527">
                  <c:v>-1.60642570281124E-2</c:v>
                </c:pt>
                <c:pt idx="51528">
                  <c:v>-1.5873015873015799E-2</c:v>
                </c:pt>
                <c:pt idx="51529">
                  <c:v>2.3593466424682401E-2</c:v>
                </c:pt>
                <c:pt idx="51530">
                  <c:v>2.3090586145648202E-2</c:v>
                </c:pt>
                <c:pt idx="51531">
                  <c:v>6.6907775768535196E-2</c:v>
                </c:pt>
                <c:pt idx="51532">
                  <c:v>8.4033613445378005E-2</c:v>
                </c:pt>
                <c:pt idx="51533">
                  <c:v>8.5846867749419895E-2</c:v>
                </c:pt>
                <c:pt idx="51534">
                  <c:v>8.0952380952380804E-2</c:v>
                </c:pt>
                <c:pt idx="51535">
                  <c:v>6.0532687651331601E-2</c:v>
                </c:pt>
                <c:pt idx="51536">
                  <c:v>6.6014669926650393E-2</c:v>
                </c:pt>
                <c:pt idx="51537">
                  <c:v>7.4257425742574296E-2</c:v>
                </c:pt>
                <c:pt idx="51538">
                  <c:v>7.3529411764705802E-2</c:v>
                </c:pt>
                <c:pt idx="51539">
                  <c:v>8.8757396449704096E-2</c:v>
                </c:pt>
                <c:pt idx="51540">
                  <c:v>9.0909090909090801E-2</c:v>
                </c:pt>
                <c:pt idx="51541">
                  <c:v>8.8235294117646898E-2</c:v>
                </c:pt>
                <c:pt idx="51542">
                  <c:v>8.9820359281437001E-2</c:v>
                </c:pt>
                <c:pt idx="51543">
                  <c:v>9.2592592592592504E-2</c:v>
                </c:pt>
                <c:pt idx="51544">
                  <c:v>9.2592592592592504E-2</c:v>
                </c:pt>
                <c:pt idx="51545">
                  <c:v>7.7809798270893404E-2</c:v>
                </c:pt>
                <c:pt idx="51546">
                  <c:v>8.2568807339449393E-2</c:v>
                </c:pt>
                <c:pt idx="51547">
                  <c:v>7.8717201166180695E-2</c:v>
                </c:pt>
                <c:pt idx="51548">
                  <c:v>9.8901098901098994E-2</c:v>
                </c:pt>
                <c:pt idx="51549">
                  <c:v>0.15119363395225399</c:v>
                </c:pt>
                <c:pt idx="51550">
                  <c:v>0.15702479338842901</c:v>
                </c:pt>
                <c:pt idx="51551">
                  <c:v>0.171171171171171</c:v>
                </c:pt>
                <c:pt idx="51552">
                  <c:v>0.17431192660550399</c:v>
                </c:pt>
                <c:pt idx="51553">
                  <c:v>0.177570093457943</c:v>
                </c:pt>
                <c:pt idx="51554">
                  <c:v>0.175384615384615</c:v>
                </c:pt>
                <c:pt idx="51555">
                  <c:v>0.167701863354037</c:v>
                </c:pt>
                <c:pt idx="51556">
                  <c:v>0.17197452229299301</c:v>
                </c:pt>
                <c:pt idx="51557">
                  <c:v>0.16564417177914101</c:v>
                </c:pt>
                <c:pt idx="51558">
                  <c:v>0.167701863354037</c:v>
                </c:pt>
                <c:pt idx="51559">
                  <c:v>0.19626168224299001</c:v>
                </c:pt>
                <c:pt idx="51560">
                  <c:v>0.19626168224299001</c:v>
                </c:pt>
                <c:pt idx="51561">
                  <c:v>0.19753086419752999</c:v>
                </c:pt>
                <c:pt idx="51562">
                  <c:v>0.19631901840490701</c:v>
                </c:pt>
                <c:pt idx="51563">
                  <c:v>0.193939393939393</c:v>
                </c:pt>
                <c:pt idx="51564">
                  <c:v>0.206451612903225</c:v>
                </c:pt>
                <c:pt idx="51565">
                  <c:v>0.21476510067113999</c:v>
                </c:pt>
                <c:pt idx="51566">
                  <c:v>0.22857142857142801</c:v>
                </c:pt>
                <c:pt idx="51567">
                  <c:v>0.220216606498194</c:v>
                </c:pt>
                <c:pt idx="51568">
                  <c:v>0.329192546583851</c:v>
                </c:pt>
                <c:pt idx="51569">
                  <c:v>0.33746130030959698</c:v>
                </c:pt>
                <c:pt idx="51570">
                  <c:v>0.335384615384615</c:v>
                </c:pt>
                <c:pt idx="51571">
                  <c:v>0.33333333333333298</c:v>
                </c:pt>
                <c:pt idx="51572">
                  <c:v>0.35048231511254002</c:v>
                </c:pt>
                <c:pt idx="51573">
                  <c:v>0.25679758308157002</c:v>
                </c:pt>
                <c:pt idx="51574">
                  <c:v>0.24781341107871699</c:v>
                </c:pt>
                <c:pt idx="51575">
                  <c:v>0.259938837920489</c:v>
                </c:pt>
                <c:pt idx="51576">
                  <c:v>0.25835866261398099</c:v>
                </c:pt>
                <c:pt idx="51577">
                  <c:v>0.29616724738675898</c:v>
                </c:pt>
                <c:pt idx="51578">
                  <c:v>0.319727891156462</c:v>
                </c:pt>
                <c:pt idx="51579">
                  <c:v>0.35606060606060502</c:v>
                </c:pt>
                <c:pt idx="51580">
                  <c:v>0.37301587301587302</c:v>
                </c:pt>
                <c:pt idx="51581">
                  <c:v>0.44247787610619399</c:v>
                </c:pt>
                <c:pt idx="51582">
                  <c:v>0.48017621145374401</c:v>
                </c:pt>
                <c:pt idx="51583">
                  <c:v>0.45098039215686198</c:v>
                </c:pt>
                <c:pt idx="51584">
                  <c:v>0.473282442748091</c:v>
                </c:pt>
                <c:pt idx="51585">
                  <c:v>0.46007604562737597</c:v>
                </c:pt>
                <c:pt idx="51586">
                  <c:v>0.48616600790513798</c:v>
                </c:pt>
                <c:pt idx="51587">
                  <c:v>0.518987341772152</c:v>
                </c:pt>
                <c:pt idx="51588">
                  <c:v>0.54545454545454497</c:v>
                </c:pt>
                <c:pt idx="51589">
                  <c:v>0.51968503937007804</c:v>
                </c:pt>
                <c:pt idx="51590">
                  <c:v>0.55471698113207502</c:v>
                </c:pt>
                <c:pt idx="51591">
                  <c:v>0.55932203389830504</c:v>
                </c:pt>
                <c:pt idx="51592">
                  <c:v>0.55752212389380496</c:v>
                </c:pt>
                <c:pt idx="51593">
                  <c:v>0.4921875</c:v>
                </c:pt>
                <c:pt idx="51594">
                  <c:v>0.51219512195121897</c:v>
                </c:pt>
                <c:pt idx="51595">
                  <c:v>0.49333333333333301</c:v>
                </c:pt>
                <c:pt idx="51596">
                  <c:v>0.53076923076922999</c:v>
                </c:pt>
                <c:pt idx="51597">
                  <c:v>0.45098039215686198</c:v>
                </c:pt>
                <c:pt idx="51598">
                  <c:v>0.43421052631578899</c:v>
                </c:pt>
                <c:pt idx="51599">
                  <c:v>0.41818181818181799</c:v>
                </c:pt>
                <c:pt idx="51600">
                  <c:v>0.43124999999999902</c:v>
                </c:pt>
                <c:pt idx="51601">
                  <c:v>0.40828402366863897</c:v>
                </c:pt>
                <c:pt idx="51602">
                  <c:v>0.42352941176470499</c:v>
                </c:pt>
                <c:pt idx="51603">
                  <c:v>0.37894736842105198</c:v>
                </c:pt>
                <c:pt idx="51604">
                  <c:v>0.37396121883656502</c:v>
                </c:pt>
                <c:pt idx="51605">
                  <c:v>0.36193029490616602</c:v>
                </c:pt>
                <c:pt idx="51606">
                  <c:v>0.36986301369863001</c:v>
                </c:pt>
                <c:pt idx="51607">
                  <c:v>0.35393258426966301</c:v>
                </c:pt>
                <c:pt idx="51608">
                  <c:v>0.41935483870967699</c:v>
                </c:pt>
                <c:pt idx="51609">
                  <c:v>0.42162162162162098</c:v>
                </c:pt>
                <c:pt idx="51610">
                  <c:v>0.42857142857142799</c:v>
                </c:pt>
                <c:pt idx="51611">
                  <c:v>0.42382271468144</c:v>
                </c:pt>
                <c:pt idx="51612">
                  <c:v>0.43925233644859801</c:v>
                </c:pt>
                <c:pt idx="51613">
                  <c:v>0.41284403669724701</c:v>
                </c:pt>
                <c:pt idx="51614">
                  <c:v>0.43352601156069298</c:v>
                </c:pt>
                <c:pt idx="51615">
                  <c:v>0.42613636363636298</c:v>
                </c:pt>
                <c:pt idx="51616">
                  <c:v>0.43839541547277899</c:v>
                </c:pt>
                <c:pt idx="51617">
                  <c:v>0.43098591549295701</c:v>
                </c:pt>
                <c:pt idx="51618">
                  <c:v>0.42857142857142799</c:v>
                </c:pt>
                <c:pt idx="51619">
                  <c:v>0.50581395348837199</c:v>
                </c:pt>
                <c:pt idx="51620">
                  <c:v>0.53631284916201105</c:v>
                </c:pt>
                <c:pt idx="51621">
                  <c:v>0.45205479452054798</c:v>
                </c:pt>
                <c:pt idx="51622">
                  <c:v>0.472779369627507</c:v>
                </c:pt>
                <c:pt idx="51623">
                  <c:v>0.53846153846153799</c:v>
                </c:pt>
                <c:pt idx="51624">
                  <c:v>0.54466858789625305</c:v>
                </c:pt>
                <c:pt idx="51625">
                  <c:v>0.61046511627906896</c:v>
                </c:pt>
                <c:pt idx="51626">
                  <c:v>0.63112391930835698</c:v>
                </c:pt>
                <c:pt idx="51627">
                  <c:v>0.6875</c:v>
                </c:pt>
                <c:pt idx="51628">
                  <c:v>0.78378378378378299</c:v>
                </c:pt>
                <c:pt idx="51629">
                  <c:v>0.71345029239766</c:v>
                </c:pt>
                <c:pt idx="51630">
                  <c:v>0.708683473389355</c:v>
                </c:pt>
                <c:pt idx="51631">
                  <c:v>2.59365994236311E-2</c:v>
                </c:pt>
                <c:pt idx="51632">
                  <c:v>3.0716723549488002E-2</c:v>
                </c:pt>
                <c:pt idx="51633">
                  <c:v>3.4220532319391497E-2</c:v>
                </c:pt>
                <c:pt idx="51634">
                  <c:v>3.4883720930232599E-2</c:v>
                </c:pt>
                <c:pt idx="51635">
                  <c:v>-5.8479532163742097E-3</c:v>
                </c:pt>
                <c:pt idx="51636">
                  <c:v>3.6144578313252997E-2</c:v>
                </c:pt>
                <c:pt idx="51637">
                  <c:v>3.56164383561643E-2</c:v>
                </c:pt>
                <c:pt idx="51638">
                  <c:v>2.6584867075664501E-2</c:v>
                </c:pt>
                <c:pt idx="51639">
                  <c:v>3.5040431266846403E-2</c:v>
                </c:pt>
                <c:pt idx="51640">
                  <c:v>-5.3763440860214997E-3</c:v>
                </c:pt>
                <c:pt idx="51641">
                  <c:v>-4.8780487804877997E-3</c:v>
                </c:pt>
                <c:pt idx="51642">
                  <c:v>0.16753926701570601</c:v>
                </c:pt>
                <c:pt idx="51643">
                  <c:v>0.168975069252077</c:v>
                </c:pt>
                <c:pt idx="51644">
                  <c:v>0.15288220551378401</c:v>
                </c:pt>
                <c:pt idx="51645">
                  <c:v>0.15601023017902799</c:v>
                </c:pt>
                <c:pt idx="51646">
                  <c:v>0.18041237113402001</c:v>
                </c:pt>
                <c:pt idx="51647">
                  <c:v>0.12935323383084499</c:v>
                </c:pt>
                <c:pt idx="51648">
                  <c:v>0.15568862275449</c:v>
                </c:pt>
                <c:pt idx="51649">
                  <c:v>0.16049382716049301</c:v>
                </c:pt>
                <c:pt idx="51650">
                  <c:v>0.20401337792642099</c:v>
                </c:pt>
                <c:pt idx="51651">
                  <c:v>0.16955017301038</c:v>
                </c:pt>
                <c:pt idx="51652">
                  <c:v>0.158576051779935</c:v>
                </c:pt>
                <c:pt idx="51653">
                  <c:v>0.18215613382899601</c:v>
                </c:pt>
                <c:pt idx="51654">
                  <c:v>0.19696969696969699</c:v>
                </c:pt>
                <c:pt idx="51655">
                  <c:v>0.189393939393939</c:v>
                </c:pt>
                <c:pt idx="51656">
                  <c:v>0.16376306620209</c:v>
                </c:pt>
                <c:pt idx="51657">
                  <c:v>0.15409836065573701</c:v>
                </c:pt>
                <c:pt idx="51658">
                  <c:v>0.27058823529411702</c:v>
                </c:pt>
                <c:pt idx="51659">
                  <c:v>0.28571428571428498</c:v>
                </c:pt>
                <c:pt idx="51660">
                  <c:v>0.28571428571428498</c:v>
                </c:pt>
                <c:pt idx="51661">
                  <c:v>0.27725856697819301</c:v>
                </c:pt>
                <c:pt idx="51662">
                  <c:v>0.30795847750865002</c:v>
                </c:pt>
                <c:pt idx="51663">
                  <c:v>0.31929824561403503</c:v>
                </c:pt>
                <c:pt idx="51664">
                  <c:v>0.29921259842519599</c:v>
                </c:pt>
                <c:pt idx="51665">
                  <c:v>0.33628318584070799</c:v>
                </c:pt>
                <c:pt idx="51666">
                  <c:v>0.37327188940092099</c:v>
                </c:pt>
                <c:pt idx="51667">
                  <c:v>0.36</c:v>
                </c:pt>
                <c:pt idx="51668">
                  <c:v>0.38461538461538403</c:v>
                </c:pt>
                <c:pt idx="51669">
                  <c:v>0.32142857142857101</c:v>
                </c:pt>
                <c:pt idx="51670">
                  <c:v>0.38135593220338898</c:v>
                </c:pt>
                <c:pt idx="51671">
                  <c:v>0.41232227488151602</c:v>
                </c:pt>
                <c:pt idx="51672">
                  <c:v>0.40625</c:v>
                </c:pt>
                <c:pt idx="51673">
                  <c:v>0.33620689655172398</c:v>
                </c:pt>
                <c:pt idx="51674">
                  <c:v>0.41176470588235298</c:v>
                </c:pt>
                <c:pt idx="51675">
                  <c:v>0.40476190476190399</c:v>
                </c:pt>
                <c:pt idx="51676">
                  <c:v>0.44999999999999901</c:v>
                </c:pt>
                <c:pt idx="51677">
                  <c:v>0.47368421052631499</c:v>
                </c:pt>
                <c:pt idx="51678">
                  <c:v>0.39999999999999902</c:v>
                </c:pt>
                <c:pt idx="51679">
                  <c:v>0.48148148148148101</c:v>
                </c:pt>
                <c:pt idx="51680">
                  <c:v>0.41886792452830102</c:v>
                </c:pt>
                <c:pt idx="51681">
                  <c:v>0.5</c:v>
                </c:pt>
                <c:pt idx="51682">
                  <c:v>0.476190476190476</c:v>
                </c:pt>
                <c:pt idx="51683">
                  <c:v>0.47244094488188898</c:v>
                </c:pt>
                <c:pt idx="51684">
                  <c:v>0.52226720647773195</c:v>
                </c:pt>
                <c:pt idx="51685">
                  <c:v>0.44223107569721098</c:v>
                </c:pt>
                <c:pt idx="51686">
                  <c:v>0.44262295081967201</c:v>
                </c:pt>
                <c:pt idx="51687">
                  <c:v>-8.4985835694051295E-3</c:v>
                </c:pt>
                <c:pt idx="51688">
                  <c:v>-1.00334448160535E-2</c:v>
                </c:pt>
                <c:pt idx="51689">
                  <c:v>-1.0869565217391301E-2</c:v>
                </c:pt>
                <c:pt idx="51690">
                  <c:v>-1.1070110701107E-2</c:v>
                </c:pt>
                <c:pt idx="51691">
                  <c:v>-1.0869565217391301E-2</c:v>
                </c:pt>
                <c:pt idx="51692">
                  <c:v>-5.4054054054053502E-3</c:v>
                </c:pt>
                <c:pt idx="51693">
                  <c:v>-5.8252427184466403E-3</c:v>
                </c:pt>
                <c:pt idx="51694">
                  <c:v>-5.12820512820511E-3</c:v>
                </c:pt>
                <c:pt idx="51695">
                  <c:v>-5.4054054054053502E-3</c:v>
                </c:pt>
                <c:pt idx="51696">
                  <c:v>-1.9108280254777E-2</c:v>
                </c:pt>
                <c:pt idx="51697">
                  <c:v>-1.7341040462427602E-2</c:v>
                </c:pt>
                <c:pt idx="51698">
                  <c:v>-3.0181086519114698E-2</c:v>
                </c:pt>
                <c:pt idx="51699">
                  <c:v>-1.30434782608694E-2</c:v>
                </c:pt>
                <c:pt idx="51700">
                  <c:v>0</c:v>
                </c:pt>
                <c:pt idx="51701">
                  <c:v>0</c:v>
                </c:pt>
                <c:pt idx="51702">
                  <c:v>0</c:v>
                </c:pt>
                <c:pt idx="51703">
                  <c:v>-3.2679738562091602E-2</c:v>
                </c:pt>
                <c:pt idx="51704">
                  <c:v>-4.4334975369458102E-2</c:v>
                </c:pt>
                <c:pt idx="51705">
                  <c:v>-4.6153846153846198E-2</c:v>
                </c:pt>
                <c:pt idx="51706">
                  <c:v>-4.2654028436019002E-2</c:v>
                </c:pt>
                <c:pt idx="51707">
                  <c:v>-1.95227765726682E-2</c:v>
                </c:pt>
                <c:pt idx="51708">
                  <c:v>-3.4168564920273398E-2</c:v>
                </c:pt>
                <c:pt idx="51709">
                  <c:v>-3.34075723830735E-2</c:v>
                </c:pt>
                <c:pt idx="51710">
                  <c:v>-3.4642032332563501E-2</c:v>
                </c:pt>
                <c:pt idx="51711">
                  <c:v>-3.3707865168539401E-2</c:v>
                </c:pt>
                <c:pt idx="51712">
                  <c:v>-1.4218009478673001E-2</c:v>
                </c:pt>
                <c:pt idx="51713">
                  <c:v>-1.5873015873015799E-2</c:v>
                </c:pt>
                <c:pt idx="51714">
                  <c:v>-1.5463917525773099E-2</c:v>
                </c:pt>
                <c:pt idx="51715">
                  <c:v>-1.32743362831857E-2</c:v>
                </c:pt>
                <c:pt idx="51716">
                  <c:v>5.1344743276283598E-2</c:v>
                </c:pt>
                <c:pt idx="51717">
                  <c:v>5.9154929577464703E-2</c:v>
                </c:pt>
                <c:pt idx="51718">
                  <c:v>-1.5228426395939E-2</c:v>
                </c:pt>
                <c:pt idx="51719">
                  <c:v>5.2369077306733097E-2</c:v>
                </c:pt>
                <c:pt idx="51720">
                  <c:v>6.1224489795918401E-2</c:v>
                </c:pt>
                <c:pt idx="51721">
                  <c:v>9.4240837696334998E-2</c:v>
                </c:pt>
                <c:pt idx="51722">
                  <c:v>8.4398976982097196E-2</c:v>
                </c:pt>
                <c:pt idx="51723">
                  <c:v>8.4398976982097196E-2</c:v>
                </c:pt>
                <c:pt idx="51724">
                  <c:v>7.7319587628865899E-2</c:v>
                </c:pt>
                <c:pt idx="51725">
                  <c:v>8.2872928176795396E-2</c:v>
                </c:pt>
                <c:pt idx="51726">
                  <c:v>7.3529411764705802E-2</c:v>
                </c:pt>
                <c:pt idx="51727">
                  <c:v>7.3891625615763498E-2</c:v>
                </c:pt>
                <c:pt idx="51728">
                  <c:v>7.1090047393364802E-2</c:v>
                </c:pt>
                <c:pt idx="51729">
                  <c:v>8.9430894308942993E-2</c:v>
                </c:pt>
                <c:pt idx="51730">
                  <c:v>7.8014184397163094E-2</c:v>
                </c:pt>
                <c:pt idx="51731">
                  <c:v>7.9903147699757801E-2</c:v>
                </c:pt>
                <c:pt idx="51732">
                  <c:v>8.6614173228346497E-2</c:v>
                </c:pt>
                <c:pt idx="51733">
                  <c:v>0.10280373831775599</c:v>
                </c:pt>
                <c:pt idx="51734">
                  <c:v>9.4801223241590196E-2</c:v>
                </c:pt>
                <c:pt idx="51735">
                  <c:v>0.12912912912912899</c:v>
                </c:pt>
                <c:pt idx="51736">
                  <c:v>0.114666666666666</c:v>
                </c:pt>
                <c:pt idx="51737">
                  <c:v>0.114058355437665</c:v>
                </c:pt>
                <c:pt idx="51738">
                  <c:v>0.112359550561797</c:v>
                </c:pt>
                <c:pt idx="51739">
                  <c:v>0.12422360248447201</c:v>
                </c:pt>
                <c:pt idx="51740">
                  <c:v>0.125786163522012</c:v>
                </c:pt>
                <c:pt idx="51741">
                  <c:v>0.133333333333333</c:v>
                </c:pt>
                <c:pt idx="51742">
                  <c:v>-1.30246020260491E-2</c:v>
                </c:pt>
                <c:pt idx="51743">
                  <c:v>-1.41287284144426E-2</c:v>
                </c:pt>
                <c:pt idx="51744">
                  <c:v>-1.5437392795883201E-2</c:v>
                </c:pt>
                <c:pt idx="51745">
                  <c:v>-2.12014134275617E-2</c:v>
                </c:pt>
                <c:pt idx="51746">
                  <c:v>-1.09890109890109E-2</c:v>
                </c:pt>
                <c:pt idx="51747">
                  <c:v>0</c:v>
                </c:pt>
                <c:pt idx="51748">
                  <c:v>0</c:v>
                </c:pt>
                <c:pt idx="51749">
                  <c:v>-4.5454545454546302E-3</c:v>
                </c:pt>
                <c:pt idx="51750">
                  <c:v>-4.5045045045044498E-3</c:v>
                </c:pt>
                <c:pt idx="51751">
                  <c:v>2.7718550106609698E-2</c:v>
                </c:pt>
                <c:pt idx="51752">
                  <c:v>6.4516129032257102E-3</c:v>
                </c:pt>
                <c:pt idx="51753">
                  <c:v>-2.7149321266968202E-2</c:v>
                </c:pt>
                <c:pt idx="51754">
                  <c:v>-2.8985507246376701E-2</c:v>
                </c:pt>
                <c:pt idx="51755">
                  <c:v>-5.2369077306733097E-2</c:v>
                </c:pt>
                <c:pt idx="51756">
                  <c:v>-5.1597051597051601E-2</c:v>
                </c:pt>
                <c:pt idx="51757">
                  <c:v>-5.6603773584905599E-2</c:v>
                </c:pt>
                <c:pt idx="51758">
                  <c:v>-5.37084398976981E-2</c:v>
                </c:pt>
                <c:pt idx="51759">
                  <c:v>-5.4263565891472902E-2</c:v>
                </c:pt>
                <c:pt idx="51760">
                  <c:v>-5.5118110236220298E-2</c:v>
                </c:pt>
                <c:pt idx="51761">
                  <c:v>-1.5625E-2</c:v>
                </c:pt>
                <c:pt idx="51762">
                  <c:v>-1.5706806282722498E-2</c:v>
                </c:pt>
                <c:pt idx="51763">
                  <c:v>-2.59365994236311E-2</c:v>
                </c:pt>
                <c:pt idx="51764">
                  <c:v>-2.5641025641025501E-2</c:v>
                </c:pt>
                <c:pt idx="51765">
                  <c:v>-2.8938906752411502E-2</c:v>
                </c:pt>
                <c:pt idx="51766">
                  <c:v>-2.7355623100304E-2</c:v>
                </c:pt>
                <c:pt idx="51767">
                  <c:v>3.5087719298245702E-2</c:v>
                </c:pt>
                <c:pt idx="51768">
                  <c:v>-8.9552238805969894E-3</c:v>
                </c:pt>
                <c:pt idx="51769">
                  <c:v>3.5714285714285803E-2</c:v>
                </c:pt>
                <c:pt idx="51770">
                  <c:v>3.6144578313252997E-2</c:v>
                </c:pt>
                <c:pt idx="51771">
                  <c:v>-2.9900332225913699E-2</c:v>
                </c:pt>
                <c:pt idx="51772">
                  <c:v>-8.3333333333333204E-2</c:v>
                </c:pt>
                <c:pt idx="51773">
                  <c:v>-1.7751479289940902E-2</c:v>
                </c:pt>
                <c:pt idx="51774">
                  <c:v>-9.0090090090089101E-3</c:v>
                </c:pt>
                <c:pt idx="51775">
                  <c:v>-2.8753993610223599E-2</c:v>
                </c:pt>
                <c:pt idx="51776">
                  <c:v>-2.8213166144200601E-2</c:v>
                </c:pt>
                <c:pt idx="51777">
                  <c:v>-9.2592592592592504E-2</c:v>
                </c:pt>
                <c:pt idx="51778">
                  <c:v>-8.4848484848484895E-2</c:v>
                </c:pt>
                <c:pt idx="51779">
                  <c:v>-3.18471337579617E-2</c:v>
                </c:pt>
                <c:pt idx="51780">
                  <c:v>-3.7735849056603703E-2</c:v>
                </c:pt>
                <c:pt idx="51781">
                  <c:v>-4.2168674698795199E-2</c:v>
                </c:pt>
                <c:pt idx="51782">
                  <c:v>-1.4084507042253501E-2</c:v>
                </c:pt>
                <c:pt idx="51783">
                  <c:v>-5.9523809523809304E-3</c:v>
                </c:pt>
                <c:pt idx="51784">
                  <c:v>-5.9171597633136397E-3</c:v>
                </c:pt>
                <c:pt idx="51785">
                  <c:v>-7.0769230769230695E-2</c:v>
                </c:pt>
                <c:pt idx="51786">
                  <c:v>-0.115151515151515</c:v>
                </c:pt>
                <c:pt idx="51787">
                  <c:v>-0.127516778523489</c:v>
                </c:pt>
                <c:pt idx="51788">
                  <c:v>-0.121794871794871</c:v>
                </c:pt>
                <c:pt idx="51789">
                  <c:v>-0.206060606060606</c:v>
                </c:pt>
                <c:pt idx="51790">
                  <c:v>-6.9908814589665497E-2</c:v>
                </c:pt>
                <c:pt idx="51791">
                  <c:v>-7.2100313479623798E-2</c:v>
                </c:pt>
                <c:pt idx="51792">
                  <c:v>-7.3015873015872895E-2</c:v>
                </c:pt>
                <c:pt idx="51793">
                  <c:v>-6.1333333333333198E-2</c:v>
                </c:pt>
                <c:pt idx="51794">
                  <c:v>-6.5902578796561695E-2</c:v>
                </c:pt>
                <c:pt idx="51795">
                  <c:v>-6.0367454068241497E-2</c:v>
                </c:pt>
                <c:pt idx="51796">
                  <c:v>-3.7634408602150497E-2</c:v>
                </c:pt>
                <c:pt idx="51797">
                  <c:v>-0.100864553314121</c:v>
                </c:pt>
                <c:pt idx="51798">
                  <c:v>-0.10703363914373</c:v>
                </c:pt>
                <c:pt idx="51799">
                  <c:v>-0.13749999999999901</c:v>
                </c:pt>
                <c:pt idx="51800">
                  <c:v>-0.15277777777777701</c:v>
                </c:pt>
                <c:pt idx="51801">
                  <c:v>-0.14379084967320199</c:v>
                </c:pt>
                <c:pt idx="51802">
                  <c:v>-0.13531353135313501</c:v>
                </c:pt>
                <c:pt idx="51803">
                  <c:v>-0.136212624584717</c:v>
                </c:pt>
                <c:pt idx="51804">
                  <c:v>0</c:v>
                </c:pt>
                <c:pt idx="51805">
                  <c:v>0</c:v>
                </c:pt>
                <c:pt idx="51806">
                  <c:v>0</c:v>
                </c:pt>
                <c:pt idx="51807">
                  <c:v>0</c:v>
                </c:pt>
                <c:pt idx="51808">
                  <c:v>-5.3571428571428603E-2</c:v>
                </c:pt>
                <c:pt idx="51809">
                  <c:v>-5.5900621118012403E-2</c:v>
                </c:pt>
                <c:pt idx="51810">
                  <c:v>-6.2111801242235899E-2</c:v>
                </c:pt>
                <c:pt idx="51811">
                  <c:v>0</c:v>
                </c:pt>
                <c:pt idx="51812">
                  <c:v>0</c:v>
                </c:pt>
                <c:pt idx="51813">
                  <c:v>0</c:v>
                </c:pt>
                <c:pt idx="51814">
                  <c:v>-1.3574660633484101E-2</c:v>
                </c:pt>
                <c:pt idx="51815">
                  <c:v>0</c:v>
                </c:pt>
                <c:pt idx="51816">
                  <c:v>2.52100840336133E-2</c:v>
                </c:pt>
                <c:pt idx="51817">
                  <c:v>2.6548672566371698E-2</c:v>
                </c:pt>
                <c:pt idx="51818">
                  <c:v>0</c:v>
                </c:pt>
                <c:pt idx="51819">
                  <c:v>5.9405940594059398E-3</c:v>
                </c:pt>
                <c:pt idx="51820">
                  <c:v>6.0362173038228601E-3</c:v>
                </c:pt>
                <c:pt idx="51821">
                  <c:v>6.2630480167014096E-3</c:v>
                </c:pt>
                <c:pt idx="51822">
                  <c:v>-3.0674846625766899E-2</c:v>
                </c:pt>
                <c:pt idx="51823">
                  <c:v>-2.9702970297029702E-2</c:v>
                </c:pt>
                <c:pt idx="51824">
                  <c:v>0</c:v>
                </c:pt>
                <c:pt idx="51825">
                  <c:v>4.0540540540540501E-2</c:v>
                </c:pt>
                <c:pt idx="51826">
                  <c:v>3.6036036036036098E-2</c:v>
                </c:pt>
                <c:pt idx="51827">
                  <c:v>3.6866359447004601E-2</c:v>
                </c:pt>
                <c:pt idx="51828">
                  <c:v>4.0201005025125497E-2</c:v>
                </c:pt>
                <c:pt idx="51829">
                  <c:v>6.2656641604009897E-2</c:v>
                </c:pt>
                <c:pt idx="51830">
                  <c:v>6.3291139240506195E-2</c:v>
                </c:pt>
                <c:pt idx="51831">
                  <c:v>7.6923076923076802E-2</c:v>
                </c:pt>
                <c:pt idx="51832">
                  <c:v>7.9365079365079305E-2</c:v>
                </c:pt>
                <c:pt idx="51833">
                  <c:v>0.19999999999999901</c:v>
                </c:pt>
                <c:pt idx="51834">
                  <c:v>0.13114754098360601</c:v>
                </c:pt>
                <c:pt idx="51835">
                  <c:v>0.116504854368931</c:v>
                </c:pt>
                <c:pt idx="51836">
                  <c:v>0.17647058823529399</c:v>
                </c:pt>
                <c:pt idx="51837">
                  <c:v>0.28767123287671198</c:v>
                </c:pt>
                <c:pt idx="51838">
                  <c:v>0.27876106194690198</c:v>
                </c:pt>
                <c:pt idx="51839">
                  <c:v>0.33689839572192498</c:v>
                </c:pt>
                <c:pt idx="51840">
                  <c:v>0.33870967741935398</c:v>
                </c:pt>
                <c:pt idx="51841">
                  <c:v>0.35195530726256902</c:v>
                </c:pt>
                <c:pt idx="51842">
                  <c:v>0.30337078651685401</c:v>
                </c:pt>
                <c:pt idx="51843">
                  <c:v>0.34883720930232498</c:v>
                </c:pt>
                <c:pt idx="51844">
                  <c:v>0.37113402061855599</c:v>
                </c:pt>
                <c:pt idx="51845">
                  <c:v>0.38297872340425498</c:v>
                </c:pt>
                <c:pt idx="51846">
                  <c:v>0.39779005524861799</c:v>
                </c:pt>
                <c:pt idx="51847">
                  <c:v>0.40677966101694901</c:v>
                </c:pt>
                <c:pt idx="51848">
                  <c:v>0.39779005524861799</c:v>
                </c:pt>
                <c:pt idx="51849">
                  <c:v>0.41689373297002702</c:v>
                </c:pt>
                <c:pt idx="51850">
                  <c:v>0.39495798319327702</c:v>
                </c:pt>
                <c:pt idx="51851">
                  <c:v>0.38547486033519501</c:v>
                </c:pt>
                <c:pt idx="51852">
                  <c:v>0.39495798319327702</c:v>
                </c:pt>
                <c:pt idx="51853">
                  <c:v>0.45882352941176402</c:v>
                </c:pt>
                <c:pt idx="51854">
                  <c:v>0.39331619537274998</c:v>
                </c:pt>
                <c:pt idx="51855">
                  <c:v>0.43979057591623</c:v>
                </c:pt>
                <c:pt idx="51856">
                  <c:v>0.39951573849878902</c:v>
                </c:pt>
                <c:pt idx="51857">
                  <c:v>0.47008547008547003</c:v>
                </c:pt>
                <c:pt idx="51858">
                  <c:v>0.46629213483145998</c:v>
                </c:pt>
                <c:pt idx="51859">
                  <c:v>0.50432276657060504</c:v>
                </c:pt>
                <c:pt idx="51860">
                  <c:v>0.58528428093645402</c:v>
                </c:pt>
                <c:pt idx="51861">
                  <c:v>0.50632911392405</c:v>
                </c:pt>
                <c:pt idx="51862">
                  <c:v>0.43715846994535501</c:v>
                </c:pt>
                <c:pt idx="51863">
                  <c:v>0.49560117302052697</c:v>
                </c:pt>
                <c:pt idx="51864">
                  <c:v>0.52112676056338003</c:v>
                </c:pt>
                <c:pt idx="51865">
                  <c:v>0.51748251748251695</c:v>
                </c:pt>
                <c:pt idx="51866">
                  <c:v>0.62934362934362897</c:v>
                </c:pt>
                <c:pt idx="51867">
                  <c:v>0.66666666666666596</c:v>
                </c:pt>
                <c:pt idx="51868">
                  <c:v>0.70769230769230695</c:v>
                </c:pt>
                <c:pt idx="51869">
                  <c:v>0.70992366412213703</c:v>
                </c:pt>
                <c:pt idx="51870">
                  <c:v>0.688888888888888</c:v>
                </c:pt>
                <c:pt idx="51871">
                  <c:v>0.68656716417910402</c:v>
                </c:pt>
                <c:pt idx="51872">
                  <c:v>-4.2313117066290398E-3</c:v>
                </c:pt>
                <c:pt idx="51873">
                  <c:v>-4.5801526717557097E-3</c:v>
                </c:pt>
                <c:pt idx="51874">
                  <c:v>-5.2356020942407799E-3</c:v>
                </c:pt>
                <c:pt idx="51875">
                  <c:v>1.04529616724737E-2</c:v>
                </c:pt>
                <c:pt idx="51876">
                  <c:v>0</c:v>
                </c:pt>
                <c:pt idx="51877">
                  <c:v>0</c:v>
                </c:pt>
                <c:pt idx="51878">
                  <c:v>0</c:v>
                </c:pt>
                <c:pt idx="51879">
                  <c:v>0</c:v>
                </c:pt>
                <c:pt idx="51880">
                  <c:v>-1.3953488372093001E-2</c:v>
                </c:pt>
                <c:pt idx="51881">
                  <c:v>-6.3694267515923501E-3</c:v>
                </c:pt>
                <c:pt idx="51882">
                  <c:v>-6.2111801242234997E-3</c:v>
                </c:pt>
                <c:pt idx="51883">
                  <c:v>-1.2396694214876099E-2</c:v>
                </c:pt>
                <c:pt idx="51884">
                  <c:v>-1.25523012552302E-2</c:v>
                </c:pt>
                <c:pt idx="51885">
                  <c:v>-1.3698630136986301E-2</c:v>
                </c:pt>
                <c:pt idx="51886">
                  <c:v>-1.35135135135135E-2</c:v>
                </c:pt>
                <c:pt idx="51887">
                  <c:v>-1.3574660633484101E-2</c:v>
                </c:pt>
                <c:pt idx="51888">
                  <c:v>-1.32158590308371E-2</c:v>
                </c:pt>
                <c:pt idx="51889">
                  <c:v>7.8740157480314803E-3</c:v>
                </c:pt>
                <c:pt idx="51890">
                  <c:v>7.9575596816976405E-3</c:v>
                </c:pt>
                <c:pt idx="51891">
                  <c:v>8.1743869209809292E-3</c:v>
                </c:pt>
                <c:pt idx="51892">
                  <c:v>0.113207547169811</c:v>
                </c:pt>
                <c:pt idx="51893">
                  <c:v>0.12698412698412601</c:v>
                </c:pt>
                <c:pt idx="51894">
                  <c:v>7.75193798449613E-3</c:v>
                </c:pt>
                <c:pt idx="51895">
                  <c:v>7.7120822622107604E-3</c:v>
                </c:pt>
                <c:pt idx="51896">
                  <c:v>8.0000000000000002E-3</c:v>
                </c:pt>
                <c:pt idx="51897">
                  <c:v>9.5238095238095302E-2</c:v>
                </c:pt>
                <c:pt idx="51898">
                  <c:v>9.8765432098765399E-2</c:v>
                </c:pt>
                <c:pt idx="51899">
                  <c:v>0.123711340206185</c:v>
                </c:pt>
                <c:pt idx="51900">
                  <c:v>0.11764705882352899</c:v>
                </c:pt>
                <c:pt idx="51901">
                  <c:v>0.14371257485029901</c:v>
                </c:pt>
                <c:pt idx="51902">
                  <c:v>0.14457831325301199</c:v>
                </c:pt>
                <c:pt idx="51903">
                  <c:v>0.15044247787610601</c:v>
                </c:pt>
                <c:pt idx="51904">
                  <c:v>9.8507462686567099E-2</c:v>
                </c:pt>
                <c:pt idx="51905">
                  <c:v>0.10216718266253801</c:v>
                </c:pt>
                <c:pt idx="51906">
                  <c:v>0.100303951367781</c:v>
                </c:pt>
                <c:pt idx="51907">
                  <c:v>0.25806451612903197</c:v>
                </c:pt>
                <c:pt idx="51908">
                  <c:v>8.0684596577017098E-2</c:v>
                </c:pt>
                <c:pt idx="51909">
                  <c:v>9.2957746478873296E-2</c:v>
                </c:pt>
                <c:pt idx="51910">
                  <c:v>9.6209912536442996E-2</c:v>
                </c:pt>
                <c:pt idx="51911">
                  <c:v>9.96978851963745E-2</c:v>
                </c:pt>
                <c:pt idx="51912">
                  <c:v>0.132530120481927</c:v>
                </c:pt>
                <c:pt idx="51913">
                  <c:v>0.15671641791044699</c:v>
                </c:pt>
                <c:pt idx="51914">
                  <c:v>0.155555555555555</c:v>
                </c:pt>
                <c:pt idx="51915">
                  <c:v>0.20833333333333301</c:v>
                </c:pt>
                <c:pt idx="51916">
                  <c:v>0.12883435582822</c:v>
                </c:pt>
                <c:pt idx="51917">
                  <c:v>0.135483870967741</c:v>
                </c:pt>
                <c:pt idx="51918">
                  <c:v>0.13978494623655899</c:v>
                </c:pt>
                <c:pt idx="51919">
                  <c:v>0.12871287128712799</c:v>
                </c:pt>
                <c:pt idx="51920">
                  <c:v>0.13043478260869501</c:v>
                </c:pt>
                <c:pt idx="51921">
                  <c:v>0.13259668508287301</c:v>
                </c:pt>
                <c:pt idx="51922">
                  <c:v>0.121495327102803</c:v>
                </c:pt>
                <c:pt idx="51923">
                  <c:v>0.132911392405063</c:v>
                </c:pt>
                <c:pt idx="51924">
                  <c:v>4.3478260869565098E-2</c:v>
                </c:pt>
                <c:pt idx="51925">
                  <c:v>4.3988269794721299E-2</c:v>
                </c:pt>
                <c:pt idx="51926">
                  <c:v>5.2264808362369297E-2</c:v>
                </c:pt>
                <c:pt idx="51927">
                  <c:v>6.9230769230769207E-2</c:v>
                </c:pt>
                <c:pt idx="51928">
                  <c:v>7.03125E-2</c:v>
                </c:pt>
                <c:pt idx="51929">
                  <c:v>7.1428571428571397E-2</c:v>
                </c:pt>
                <c:pt idx="51930">
                  <c:v>8.1818181818181707E-2</c:v>
                </c:pt>
                <c:pt idx="51931">
                  <c:v>9.6774193548386997E-2</c:v>
                </c:pt>
                <c:pt idx="51932">
                  <c:v>9.4736842105263203E-2</c:v>
                </c:pt>
                <c:pt idx="51933">
                  <c:v>8.9108910891089105E-2</c:v>
                </c:pt>
                <c:pt idx="51934">
                  <c:v>7.8947368421052599E-2</c:v>
                </c:pt>
                <c:pt idx="51935">
                  <c:v>8.2568807339449393E-2</c:v>
                </c:pt>
                <c:pt idx="51936">
                  <c:v>0.1</c:v>
                </c:pt>
                <c:pt idx="51937">
                  <c:v>9.375E-2</c:v>
                </c:pt>
                <c:pt idx="51938">
                  <c:v>4.7120418848167499E-2</c:v>
                </c:pt>
                <c:pt idx="51939">
                  <c:v>0.13989637305699401</c:v>
                </c:pt>
                <c:pt idx="51940">
                  <c:v>0.15976331360946699</c:v>
                </c:pt>
                <c:pt idx="51941">
                  <c:v>0.149171270718232</c:v>
                </c:pt>
                <c:pt idx="51942">
                  <c:v>0.13043478260869501</c:v>
                </c:pt>
                <c:pt idx="51943">
                  <c:v>0.11020408163265299</c:v>
                </c:pt>
                <c:pt idx="51944">
                  <c:v>0.12107623318385601</c:v>
                </c:pt>
                <c:pt idx="51945">
                  <c:v>0.12107623318385601</c:v>
                </c:pt>
                <c:pt idx="51946">
                  <c:v>0.12676056338028099</c:v>
                </c:pt>
                <c:pt idx="51947">
                  <c:v>0.115384615384615</c:v>
                </c:pt>
                <c:pt idx="51948">
                  <c:v>-4.2313117066290398E-3</c:v>
                </c:pt>
                <c:pt idx="51949">
                  <c:v>-4.2313117066290398E-3</c:v>
                </c:pt>
                <c:pt idx="51950">
                  <c:v>-5.2356020942407799E-3</c:v>
                </c:pt>
                <c:pt idx="51951">
                  <c:v>-6.1601642710471501E-3</c:v>
                </c:pt>
                <c:pt idx="51952">
                  <c:v>-5.87084148727989E-3</c:v>
                </c:pt>
                <c:pt idx="51953">
                  <c:v>-3.0060120240480801E-2</c:v>
                </c:pt>
                <c:pt idx="51954">
                  <c:v>-4.3298969072165003E-2</c:v>
                </c:pt>
                <c:pt idx="51955">
                  <c:v>-2.58620689655173E-2</c:v>
                </c:pt>
                <c:pt idx="51956">
                  <c:v>6.6815144766148001E-3</c:v>
                </c:pt>
                <c:pt idx="51957">
                  <c:v>6.2893081761006197E-3</c:v>
                </c:pt>
                <c:pt idx="51958">
                  <c:v>7.44416873449127E-3</c:v>
                </c:pt>
                <c:pt idx="51959">
                  <c:v>7.7922077922076803E-3</c:v>
                </c:pt>
                <c:pt idx="51960">
                  <c:v>8.4985835694051295E-3</c:v>
                </c:pt>
                <c:pt idx="51961">
                  <c:v>0.12903225806451599</c:v>
                </c:pt>
                <c:pt idx="51962">
                  <c:v>7.5949367088608E-3</c:v>
                </c:pt>
                <c:pt idx="51963">
                  <c:v>-4.5918367346938702E-2</c:v>
                </c:pt>
                <c:pt idx="51964">
                  <c:v>-4.8648648648648499E-2</c:v>
                </c:pt>
                <c:pt idx="51965">
                  <c:v>9.8468271334792107E-2</c:v>
                </c:pt>
                <c:pt idx="51966">
                  <c:v>9.9778270509977895E-2</c:v>
                </c:pt>
                <c:pt idx="51967">
                  <c:v>0.132743362831858</c:v>
                </c:pt>
                <c:pt idx="51968">
                  <c:v>0.120643431635388</c:v>
                </c:pt>
                <c:pt idx="51969">
                  <c:v>0.114754098360655</c:v>
                </c:pt>
                <c:pt idx="51970">
                  <c:v>0.117977528089887</c:v>
                </c:pt>
                <c:pt idx="51971">
                  <c:v>9.2957746478873296E-2</c:v>
                </c:pt>
                <c:pt idx="51972">
                  <c:v>8.7999999999999995E-2</c:v>
                </c:pt>
                <c:pt idx="51973">
                  <c:v>0.159574468085106</c:v>
                </c:pt>
                <c:pt idx="51974">
                  <c:v>0.18633540372670701</c:v>
                </c:pt>
                <c:pt idx="51975">
                  <c:v>0.22500000000000001</c:v>
                </c:pt>
                <c:pt idx="51976">
                  <c:v>0.22500000000000001</c:v>
                </c:pt>
                <c:pt idx="51977">
                  <c:v>0.27607361963190102</c:v>
                </c:pt>
                <c:pt idx="51978">
                  <c:v>0.22562674094707499</c:v>
                </c:pt>
                <c:pt idx="51979">
                  <c:v>0.27717391304347799</c:v>
                </c:pt>
                <c:pt idx="51980">
                  <c:v>0.28901734104046201</c:v>
                </c:pt>
                <c:pt idx="51981">
                  <c:v>0.29914529914529903</c:v>
                </c:pt>
                <c:pt idx="51982">
                  <c:v>0.28767123287671198</c:v>
                </c:pt>
                <c:pt idx="51983">
                  <c:v>0.29085872576177202</c:v>
                </c:pt>
                <c:pt idx="51984">
                  <c:v>0.28333333333333299</c:v>
                </c:pt>
                <c:pt idx="51985">
                  <c:v>0.29479768786127097</c:v>
                </c:pt>
                <c:pt idx="51986">
                  <c:v>0.26984126984126899</c:v>
                </c:pt>
                <c:pt idx="51987">
                  <c:v>0.28571428571428498</c:v>
                </c:pt>
                <c:pt idx="51988">
                  <c:v>0.29411764705882298</c:v>
                </c:pt>
                <c:pt idx="51989">
                  <c:v>0.29315068493150598</c:v>
                </c:pt>
                <c:pt idx="51990">
                  <c:v>1.2802275960170599E-2</c:v>
                </c:pt>
                <c:pt idx="51991">
                  <c:v>1.2802275960170599E-2</c:v>
                </c:pt>
                <c:pt idx="51992">
                  <c:v>1.5126050420168E-2</c:v>
                </c:pt>
                <c:pt idx="51993">
                  <c:v>1.53846153846153E-2</c:v>
                </c:pt>
                <c:pt idx="51994">
                  <c:v>-3.1034482758620599E-2</c:v>
                </c:pt>
                <c:pt idx="51995">
                  <c:v>-3.7190082644628003E-2</c:v>
                </c:pt>
                <c:pt idx="51996">
                  <c:v>-2.4999999999999901E-2</c:v>
                </c:pt>
                <c:pt idx="51997">
                  <c:v>-2.5974025974025899E-2</c:v>
                </c:pt>
                <c:pt idx="51998">
                  <c:v>3.2822757111597302E-2</c:v>
                </c:pt>
                <c:pt idx="51999">
                  <c:v>1.2987012987012801E-2</c:v>
                </c:pt>
                <c:pt idx="52000">
                  <c:v>1.3953488372093001E-2</c:v>
                </c:pt>
                <c:pt idx="52001">
                  <c:v>4.7146401985111497E-2</c:v>
                </c:pt>
                <c:pt idx="52002">
                  <c:v>9.3896713615022592E-3</c:v>
                </c:pt>
                <c:pt idx="52003">
                  <c:v>3.8647342995168997E-2</c:v>
                </c:pt>
                <c:pt idx="52004">
                  <c:v>3.5714285714285803E-2</c:v>
                </c:pt>
                <c:pt idx="52005">
                  <c:v>3.55555555555555E-2</c:v>
                </c:pt>
                <c:pt idx="52006">
                  <c:v>3.37552742616034E-2</c:v>
                </c:pt>
                <c:pt idx="52007">
                  <c:v>2.73684210526314E-2</c:v>
                </c:pt>
                <c:pt idx="52008">
                  <c:v>3.0732860520094399E-2</c:v>
                </c:pt>
                <c:pt idx="52009">
                  <c:v>2.3696682464454801E-2</c:v>
                </c:pt>
                <c:pt idx="52010">
                  <c:v>2.9748283752860399E-2</c:v>
                </c:pt>
                <c:pt idx="52011">
                  <c:v>3.6697247706422E-2</c:v>
                </c:pt>
                <c:pt idx="52012">
                  <c:v>4.2696629213483099E-2</c:v>
                </c:pt>
                <c:pt idx="52013">
                  <c:v>8.5836909871244097E-3</c:v>
                </c:pt>
                <c:pt idx="52014">
                  <c:v>1.4150943396226299E-2</c:v>
                </c:pt>
                <c:pt idx="52015">
                  <c:v>1.4423076923076801E-2</c:v>
                </c:pt>
                <c:pt idx="52016">
                  <c:v>2.05011389521641E-2</c:v>
                </c:pt>
                <c:pt idx="52017">
                  <c:v>6.9605568445476598E-3</c:v>
                </c:pt>
                <c:pt idx="52018">
                  <c:v>6.9605568445476598E-3</c:v>
                </c:pt>
                <c:pt idx="52019">
                  <c:v>1.4018691588784901E-2</c:v>
                </c:pt>
                <c:pt idx="52020">
                  <c:v>3.3707865168539401E-2</c:v>
                </c:pt>
                <c:pt idx="52021">
                  <c:v>2.70270270270269E-2</c:v>
                </c:pt>
                <c:pt idx="52022">
                  <c:v>3.5971223021582698E-2</c:v>
                </c:pt>
                <c:pt idx="52023">
                  <c:v>9.8522167487684591E-3</c:v>
                </c:pt>
                <c:pt idx="52024">
                  <c:v>9.66183574879231E-3</c:v>
                </c:pt>
                <c:pt idx="52025">
                  <c:v>2.33644859813084E-2</c:v>
                </c:pt>
                <c:pt idx="52026">
                  <c:v>2.4630541871921201E-2</c:v>
                </c:pt>
                <c:pt idx="52027">
                  <c:v>1.7456359102244301E-2</c:v>
                </c:pt>
                <c:pt idx="52028">
                  <c:v>1.7632241813602099E-2</c:v>
                </c:pt>
                <c:pt idx="52029">
                  <c:v>4.0609137055837401E-2</c:v>
                </c:pt>
                <c:pt idx="52030">
                  <c:v>6.2034739454094302E-2</c:v>
                </c:pt>
                <c:pt idx="52031">
                  <c:v>6.0827250608272501E-2</c:v>
                </c:pt>
                <c:pt idx="52032">
                  <c:v>8.4577114427860603E-2</c:v>
                </c:pt>
                <c:pt idx="52033">
                  <c:v>8.3333333333333204E-2</c:v>
                </c:pt>
                <c:pt idx="52034">
                  <c:v>9.70873786407766E-2</c:v>
                </c:pt>
                <c:pt idx="52035">
                  <c:v>8.6734693877551006E-2</c:v>
                </c:pt>
                <c:pt idx="52036">
                  <c:v>8.5427135678391997E-2</c:v>
                </c:pt>
                <c:pt idx="52037">
                  <c:v>6.3291139240506195E-2</c:v>
                </c:pt>
                <c:pt idx="52038">
                  <c:v>9.9502487562189004E-2</c:v>
                </c:pt>
                <c:pt idx="52039">
                  <c:v>9.8522167487684803E-2</c:v>
                </c:pt>
                <c:pt idx="52040">
                  <c:v>0.16067146282973599</c:v>
                </c:pt>
                <c:pt idx="52041">
                  <c:v>0.16067146282973599</c:v>
                </c:pt>
                <c:pt idx="52042">
                  <c:v>0.18009478672985699</c:v>
                </c:pt>
                <c:pt idx="52043">
                  <c:v>0.181609195402298</c:v>
                </c:pt>
                <c:pt idx="52044">
                  <c:v>0.17362637362637301</c:v>
                </c:pt>
                <c:pt idx="52045">
                  <c:v>0.189448441247002</c:v>
                </c:pt>
                <c:pt idx="52046">
                  <c:v>0.22469135802469101</c:v>
                </c:pt>
                <c:pt idx="52047">
                  <c:v>0.39999999999999902</c:v>
                </c:pt>
                <c:pt idx="52048">
                  <c:v>0.50153846153846104</c:v>
                </c:pt>
                <c:pt idx="52049">
                  <c:v>0.54152823920265702</c:v>
                </c:pt>
                <c:pt idx="52050">
                  <c:v>0.577181208053691</c:v>
                </c:pt>
                <c:pt idx="52051">
                  <c:v>0.77049180327868805</c:v>
                </c:pt>
                <c:pt idx="52052">
                  <c:v>0.76507936507936503</c:v>
                </c:pt>
                <c:pt idx="52053">
                  <c:v>0.78289473684210498</c:v>
                </c:pt>
                <c:pt idx="52054">
                  <c:v>0.79421221864951697</c:v>
                </c:pt>
                <c:pt idx="52055">
                  <c:v>0.72861356932153298</c:v>
                </c:pt>
                <c:pt idx="52056">
                  <c:v>0.71508379888268103</c:v>
                </c:pt>
                <c:pt idx="52057">
                  <c:v>0.66027397260273901</c:v>
                </c:pt>
                <c:pt idx="52058">
                  <c:v>0.72372372372372296</c:v>
                </c:pt>
                <c:pt idx="52059">
                  <c:v>0.76507936507936503</c:v>
                </c:pt>
                <c:pt idx="52060">
                  <c:v>0.89473684210526305</c:v>
                </c:pt>
                <c:pt idx="52061">
                  <c:v>0.93710691823899295</c:v>
                </c:pt>
                <c:pt idx="52062">
                  <c:v>-4.2313117066290398E-3</c:v>
                </c:pt>
                <c:pt idx="52063">
                  <c:v>-4.2313117066290398E-3</c:v>
                </c:pt>
                <c:pt idx="52064">
                  <c:v>-4.9916805324459104E-3</c:v>
                </c:pt>
                <c:pt idx="52065">
                  <c:v>0</c:v>
                </c:pt>
                <c:pt idx="52066">
                  <c:v>2.8880866425992701E-2</c:v>
                </c:pt>
                <c:pt idx="52067">
                  <c:v>7.9777365491651098E-2</c:v>
                </c:pt>
                <c:pt idx="52068">
                  <c:v>8.3172147001934205E-2</c:v>
                </c:pt>
                <c:pt idx="52069">
                  <c:v>7.9189686924493394E-2</c:v>
                </c:pt>
                <c:pt idx="52070">
                  <c:v>7.4074074074074098E-2</c:v>
                </c:pt>
                <c:pt idx="52071">
                  <c:v>7.7220077220077205E-2</c:v>
                </c:pt>
                <c:pt idx="52072">
                  <c:v>8.4985835694051295E-3</c:v>
                </c:pt>
                <c:pt idx="52073">
                  <c:v>8.4985835694051295E-3</c:v>
                </c:pt>
                <c:pt idx="52074">
                  <c:v>1.00334448160535E-2</c:v>
                </c:pt>
                <c:pt idx="52075">
                  <c:v>3.6020583190394501E-2</c:v>
                </c:pt>
                <c:pt idx="52076">
                  <c:v>4.4776119402984899E-2</c:v>
                </c:pt>
                <c:pt idx="52077">
                  <c:v>4.4776119402984899E-2</c:v>
                </c:pt>
                <c:pt idx="52078">
                  <c:v>3.8961038961038801E-2</c:v>
                </c:pt>
                <c:pt idx="52079">
                  <c:v>5.0656660412758001E-2</c:v>
                </c:pt>
                <c:pt idx="52080">
                  <c:v>5.0847457627118703E-2</c:v>
                </c:pt>
                <c:pt idx="52081">
                  <c:v>5.6603773584905599E-2</c:v>
                </c:pt>
                <c:pt idx="52082">
                  <c:v>5.5970149253731401E-2</c:v>
                </c:pt>
                <c:pt idx="52083">
                  <c:v>5.5970149253731401E-2</c:v>
                </c:pt>
                <c:pt idx="52084">
                  <c:v>5.0092764378478698E-2</c:v>
                </c:pt>
                <c:pt idx="52085">
                  <c:v>5.0092764378478698E-2</c:v>
                </c:pt>
                <c:pt idx="52086">
                  <c:v>5.4726368159204002E-2</c:v>
                </c:pt>
                <c:pt idx="52087">
                  <c:v>5.26315789473683E-2</c:v>
                </c:pt>
                <c:pt idx="52088">
                  <c:v>5.4365733113673702E-2</c:v>
                </c:pt>
                <c:pt idx="52089">
                  <c:v>3.0716723549488002E-2</c:v>
                </c:pt>
                <c:pt idx="52090">
                  <c:v>-5.3097345132744299E-3</c:v>
                </c:pt>
                <c:pt idx="52091">
                  <c:v>-1.7408123791102501E-2</c:v>
                </c:pt>
                <c:pt idx="52092">
                  <c:v>-1.8181818181818001E-2</c:v>
                </c:pt>
                <c:pt idx="52093">
                  <c:v>-2.3166023166023099E-2</c:v>
                </c:pt>
                <c:pt idx="52094">
                  <c:v>-1.9438444924405999E-2</c:v>
                </c:pt>
                <c:pt idx="52095">
                  <c:v>-1.68776371308017E-2</c:v>
                </c:pt>
                <c:pt idx="52096">
                  <c:v>-1.6806722689075501E-2</c:v>
                </c:pt>
                <c:pt idx="52097">
                  <c:v>-3.5051546391752599E-2</c:v>
                </c:pt>
                <c:pt idx="52098">
                  <c:v>-4.1493775933609998E-2</c:v>
                </c:pt>
                <c:pt idx="52099">
                  <c:v>-4.08163265306122E-2</c:v>
                </c:pt>
                <c:pt idx="52100">
                  <c:v>-4.2372881355932299E-2</c:v>
                </c:pt>
                <c:pt idx="52101">
                  <c:v>7.8431372549019295E-3</c:v>
                </c:pt>
                <c:pt idx="52102">
                  <c:v>8.5106382978723492E-3</c:v>
                </c:pt>
                <c:pt idx="52103">
                  <c:v>6.9042316258351999E-2</c:v>
                </c:pt>
                <c:pt idx="52104">
                  <c:v>6.4989517819706397E-2</c:v>
                </c:pt>
                <c:pt idx="52105">
                  <c:v>8.0971659919029104E-3</c:v>
                </c:pt>
                <c:pt idx="52106">
                  <c:v>1.2295081967213101E-2</c:v>
                </c:pt>
                <c:pt idx="52107">
                  <c:v>1.24481327800829E-2</c:v>
                </c:pt>
                <c:pt idx="52108">
                  <c:v>1.25523012552302E-2</c:v>
                </c:pt>
                <c:pt idx="52109">
                  <c:v>1.19521912350597E-2</c:v>
                </c:pt>
                <c:pt idx="52110">
                  <c:v>1.2396694214876099E-2</c:v>
                </c:pt>
                <c:pt idx="52111">
                  <c:v>-5.9405940594059398E-3</c:v>
                </c:pt>
                <c:pt idx="52112">
                  <c:v>1.1811023622047201E-2</c:v>
                </c:pt>
                <c:pt idx="52113">
                  <c:v>5.5441478439424999E-2</c:v>
                </c:pt>
                <c:pt idx="52114">
                  <c:v>6.6014669926650393E-2</c:v>
                </c:pt>
                <c:pt idx="52115">
                  <c:v>6.9408740359896998E-2</c:v>
                </c:pt>
                <c:pt idx="52116">
                  <c:v>7.0093457943925103E-2</c:v>
                </c:pt>
                <c:pt idx="52117">
                  <c:v>9.375E-2</c:v>
                </c:pt>
                <c:pt idx="52118">
                  <c:v>9.0909090909090801E-2</c:v>
                </c:pt>
                <c:pt idx="52119">
                  <c:v>9.375E-2</c:v>
                </c:pt>
                <c:pt idx="52120">
                  <c:v>9.5744680851063801E-2</c:v>
                </c:pt>
                <c:pt idx="52121">
                  <c:v>4.15512465373961E-2</c:v>
                </c:pt>
                <c:pt idx="52122">
                  <c:v>3.6319612590798897E-2</c:v>
                </c:pt>
                <c:pt idx="52123">
                  <c:v>3.0927835051546199E-2</c:v>
                </c:pt>
                <c:pt idx="52124">
                  <c:v>4.8780487804878002E-2</c:v>
                </c:pt>
                <c:pt idx="52125">
                  <c:v>3.5294117647058899E-2</c:v>
                </c:pt>
                <c:pt idx="52126">
                  <c:v>3.8961038961038801E-2</c:v>
                </c:pt>
                <c:pt idx="52127">
                  <c:v>4.5161290322580601E-2</c:v>
                </c:pt>
                <c:pt idx="52128">
                  <c:v>3.9130434782608602E-2</c:v>
                </c:pt>
                <c:pt idx="52129">
                  <c:v>4.4967880085653E-2</c:v>
                </c:pt>
                <c:pt idx="52130">
                  <c:v>4.5951859956236199E-2</c:v>
                </c:pt>
                <c:pt idx="52131">
                  <c:v>5.1094890510948898E-2</c:v>
                </c:pt>
                <c:pt idx="52132">
                  <c:v>8.1885856079404407E-2</c:v>
                </c:pt>
                <c:pt idx="52133">
                  <c:v>0.101827676240208</c:v>
                </c:pt>
                <c:pt idx="52134">
                  <c:v>9.13705583756345E-2</c:v>
                </c:pt>
                <c:pt idx="52135">
                  <c:v>8.1447963800904896E-2</c:v>
                </c:pt>
                <c:pt idx="52136">
                  <c:v>9.7297297297297095E-2</c:v>
                </c:pt>
                <c:pt idx="52137">
                  <c:v>0.11612903225806399</c:v>
                </c:pt>
                <c:pt idx="52138">
                  <c:v>0.17431192660550399</c:v>
                </c:pt>
                <c:pt idx="52139">
                  <c:v>0.13375796178343899</c:v>
                </c:pt>
                <c:pt idx="52140">
                  <c:v>0.14093959731543601</c:v>
                </c:pt>
                <c:pt idx="52141">
                  <c:v>0.13815789473684201</c:v>
                </c:pt>
                <c:pt idx="52142">
                  <c:v>0.157894736842105</c:v>
                </c:pt>
                <c:pt idx="52143">
                  <c:v>0.16279069767441801</c:v>
                </c:pt>
                <c:pt idx="52144">
                  <c:v>0.16666666666666599</c:v>
                </c:pt>
                <c:pt idx="52145">
                  <c:v>0.14893617021276601</c:v>
                </c:pt>
                <c:pt idx="52146">
                  <c:v>0.125</c:v>
                </c:pt>
                <c:pt idx="52147">
                  <c:v>0.141891891891891</c:v>
                </c:pt>
                <c:pt idx="52148">
                  <c:v>0.132911392405063</c:v>
                </c:pt>
                <c:pt idx="52149">
                  <c:v>0.14383561643835599</c:v>
                </c:pt>
                <c:pt idx="52150">
                  <c:v>0.13636363636363599</c:v>
                </c:pt>
                <c:pt idx="52151">
                  <c:v>0.14893617021276601</c:v>
                </c:pt>
                <c:pt idx="52152">
                  <c:v>0.132911392405063</c:v>
                </c:pt>
                <c:pt idx="52153">
                  <c:v>0.13125000000000001</c:v>
                </c:pt>
                <c:pt idx="52154">
                  <c:v>0.134615384615384</c:v>
                </c:pt>
                <c:pt idx="52155">
                  <c:v>0.19999999999999901</c:v>
                </c:pt>
                <c:pt idx="52156">
                  <c:v>0.19254658385093101</c:v>
                </c:pt>
                <c:pt idx="52157">
                  <c:v>0.21656050955414</c:v>
                </c:pt>
                <c:pt idx="52158">
                  <c:v>0.20900321543408301</c:v>
                </c:pt>
                <c:pt idx="52159">
                  <c:v>0.19877675840978501</c:v>
                </c:pt>
                <c:pt idx="52160">
                  <c:v>0.201238390092879</c:v>
                </c:pt>
                <c:pt idx="52161">
                  <c:v>0.187301587301587</c:v>
                </c:pt>
                <c:pt idx="52162">
                  <c:v>0.18611987381703399</c:v>
                </c:pt>
                <c:pt idx="52163">
                  <c:v>0.20394736842105199</c:v>
                </c:pt>
                <c:pt idx="52164">
                  <c:v>0.22397476340694</c:v>
                </c:pt>
                <c:pt idx="52165">
                  <c:v>0.22257053291536</c:v>
                </c:pt>
                <c:pt idx="52166">
                  <c:v>0.22977346278317101</c:v>
                </c:pt>
                <c:pt idx="52167">
                  <c:v>0.273885350318471</c:v>
                </c:pt>
                <c:pt idx="52168">
                  <c:v>0.30496453900709197</c:v>
                </c:pt>
                <c:pt idx="52169">
                  <c:v>0.26708074534161402</c:v>
                </c:pt>
                <c:pt idx="52170">
                  <c:v>0.25477707006369399</c:v>
                </c:pt>
                <c:pt idx="52171">
                  <c:v>0.25974025974025899</c:v>
                </c:pt>
                <c:pt idx="52172">
                  <c:v>0.27777777777777701</c:v>
                </c:pt>
                <c:pt idx="52173">
                  <c:v>0.29197080291970801</c:v>
                </c:pt>
                <c:pt idx="52174">
                  <c:v>0.33828996282527801</c:v>
                </c:pt>
                <c:pt idx="52175">
                  <c:v>0.30847457627118602</c:v>
                </c:pt>
                <c:pt idx="52176">
                  <c:v>0.34600760456273699</c:v>
                </c:pt>
                <c:pt idx="52177">
                  <c:v>0.34339622641509399</c:v>
                </c:pt>
                <c:pt idx="52178">
                  <c:v>0.375999999999999</c:v>
                </c:pt>
                <c:pt idx="52179">
                  <c:v>0.30268199233716397</c:v>
                </c:pt>
                <c:pt idx="52180">
                  <c:v>0.38339920948616601</c:v>
                </c:pt>
                <c:pt idx="52181">
                  <c:v>0.28404669260700399</c:v>
                </c:pt>
                <c:pt idx="52182">
                  <c:v>0.31330472103004198</c:v>
                </c:pt>
                <c:pt idx="52183">
                  <c:v>0.32444444444444398</c:v>
                </c:pt>
                <c:pt idx="52184">
                  <c:v>0.359649122807017</c:v>
                </c:pt>
                <c:pt idx="52185">
                  <c:v>0.33953488372092999</c:v>
                </c:pt>
                <c:pt idx="52186">
                  <c:v>0.31330472103004198</c:v>
                </c:pt>
                <c:pt idx="52187">
                  <c:v>0.31330472103004198</c:v>
                </c:pt>
                <c:pt idx="52188">
                  <c:v>0.31877729257641901</c:v>
                </c:pt>
                <c:pt idx="52189">
                  <c:v>0.31877729257641901</c:v>
                </c:pt>
                <c:pt idx="52190">
                  <c:v>0.31531531531531498</c:v>
                </c:pt>
                <c:pt idx="52191">
                  <c:v>0.33333333333333298</c:v>
                </c:pt>
                <c:pt idx="52192">
                  <c:v>0.42016806722688999</c:v>
                </c:pt>
                <c:pt idx="52193">
                  <c:v>0.51054852320675104</c:v>
                </c:pt>
                <c:pt idx="52194">
                  <c:v>0.51054852320675104</c:v>
                </c:pt>
                <c:pt idx="52195">
                  <c:v>0.44747081712062198</c:v>
                </c:pt>
                <c:pt idx="52196">
                  <c:v>0.43726235741444802</c:v>
                </c:pt>
                <c:pt idx="52197">
                  <c:v>0.31474103585657298</c:v>
                </c:pt>
                <c:pt idx="52198">
                  <c:v>0.38524590163934402</c:v>
                </c:pt>
                <c:pt idx="52199">
                  <c:v>0.43396226415094302</c:v>
                </c:pt>
                <c:pt idx="52200">
                  <c:v>0.43396226415094302</c:v>
                </c:pt>
                <c:pt idx="52201">
                  <c:v>0.39999999999999902</c:v>
                </c:pt>
                <c:pt idx="52202">
                  <c:v>0.413223140495867</c:v>
                </c:pt>
                <c:pt idx="52203">
                  <c:v>0.44247787610619399</c:v>
                </c:pt>
                <c:pt idx="52204">
                  <c:v>0.45871559633027498</c:v>
                </c:pt>
                <c:pt idx="52205">
                  <c:v>0.440758293838862</c:v>
                </c:pt>
                <c:pt idx="52206">
                  <c:v>0.43255813953488298</c:v>
                </c:pt>
                <c:pt idx="52207">
                  <c:v>0.42857142857142799</c:v>
                </c:pt>
                <c:pt idx="52208">
                  <c:v>0.47639484978540703</c:v>
                </c:pt>
                <c:pt idx="52209">
                  <c:v>0.40909090909090901</c:v>
                </c:pt>
                <c:pt idx="52210">
                  <c:v>0.45871559633027498</c:v>
                </c:pt>
                <c:pt idx="52211">
                  <c:v>0.50226244343891402</c:v>
                </c:pt>
                <c:pt idx="52212">
                  <c:v>0.40909090909090901</c:v>
                </c:pt>
                <c:pt idx="52213">
                  <c:v>0.44999999999999901</c:v>
                </c:pt>
                <c:pt idx="52214">
                  <c:v>0.48913043478260798</c:v>
                </c:pt>
                <c:pt idx="52215">
                  <c:v>0.52325581395348797</c:v>
                </c:pt>
                <c:pt idx="52216">
                  <c:v>0.42857142857142799</c:v>
                </c:pt>
                <c:pt idx="52217">
                  <c:v>0.52577319587628801</c:v>
                </c:pt>
                <c:pt idx="52218">
                  <c:v>0.45251396648044601</c:v>
                </c:pt>
                <c:pt idx="52219">
                  <c:v>0.45251396648044601</c:v>
                </c:pt>
                <c:pt idx="52220">
                  <c:v>0.5625</c:v>
                </c:pt>
                <c:pt idx="52221">
                  <c:v>0.41999999999999899</c:v>
                </c:pt>
                <c:pt idx="52222">
                  <c:v>0.46153846153846101</c:v>
                </c:pt>
                <c:pt idx="52223">
                  <c:v>0.41489361702127597</c:v>
                </c:pt>
                <c:pt idx="52224">
                  <c:v>0.54666666666666597</c:v>
                </c:pt>
                <c:pt idx="52225">
                  <c:v>0.60591133004926101</c:v>
                </c:pt>
                <c:pt idx="52226">
                  <c:v>0.58115183246073299</c:v>
                </c:pt>
                <c:pt idx="52227">
                  <c:v>0</c:v>
                </c:pt>
                <c:pt idx="52228">
                  <c:v>0</c:v>
                </c:pt>
                <c:pt idx="52229">
                  <c:v>0</c:v>
                </c:pt>
                <c:pt idx="52230">
                  <c:v>0</c:v>
                </c:pt>
                <c:pt idx="52231">
                  <c:v>3.5058430717863097E-2</c:v>
                </c:pt>
                <c:pt idx="52232">
                  <c:v>4.0935672514619902E-2</c:v>
                </c:pt>
                <c:pt idx="52233">
                  <c:v>-6.3965884861407699E-3</c:v>
                </c:pt>
                <c:pt idx="52234">
                  <c:v>-5.2173913043478404E-3</c:v>
                </c:pt>
                <c:pt idx="52235">
                  <c:v>-6.1099796334012002E-3</c:v>
                </c:pt>
                <c:pt idx="52236">
                  <c:v>-7.1258907363420604E-3</c:v>
                </c:pt>
                <c:pt idx="52237">
                  <c:v>-6.3424947145878097E-3</c:v>
                </c:pt>
                <c:pt idx="52238">
                  <c:v>-6.4794816414686096E-3</c:v>
                </c:pt>
                <c:pt idx="52239">
                  <c:v>-7.6335877862594402E-3</c:v>
                </c:pt>
                <c:pt idx="52240">
                  <c:v>-7.5187969924812503E-3</c:v>
                </c:pt>
                <c:pt idx="52241">
                  <c:v>-0.105263157894736</c:v>
                </c:pt>
                <c:pt idx="52242">
                  <c:v>-0.12972972972972899</c:v>
                </c:pt>
                <c:pt idx="52243">
                  <c:v>-0.149999999999999</c:v>
                </c:pt>
                <c:pt idx="52244">
                  <c:v>-0.132743362831858</c:v>
                </c:pt>
                <c:pt idx="52245">
                  <c:v>-0.128205128205128</c:v>
                </c:pt>
                <c:pt idx="52246">
                  <c:v>-0.12609970674486801</c:v>
                </c:pt>
                <c:pt idx="52247">
                  <c:v>-0.121813031161473</c:v>
                </c:pt>
                <c:pt idx="52248">
                  <c:v>-0.12759643916913899</c:v>
                </c:pt>
                <c:pt idx="52249">
                  <c:v>-0.123209169054441</c:v>
                </c:pt>
                <c:pt idx="52250">
                  <c:v>-0.13230769230769199</c:v>
                </c:pt>
                <c:pt idx="52251">
                  <c:v>-0.123209169054441</c:v>
                </c:pt>
                <c:pt idx="52252">
                  <c:v>-0.13230769230769199</c:v>
                </c:pt>
                <c:pt idx="52253">
                  <c:v>-0.16621253405994499</c:v>
                </c:pt>
                <c:pt idx="52254">
                  <c:v>-0.191222570532915</c:v>
                </c:pt>
                <c:pt idx="52255">
                  <c:v>-0.17280453257790299</c:v>
                </c:pt>
                <c:pt idx="52256">
                  <c:v>-0.15844155844155799</c:v>
                </c:pt>
                <c:pt idx="52257">
                  <c:v>-0.26108374384236399</c:v>
                </c:pt>
                <c:pt idx="52258">
                  <c:v>-0.24681933842239101</c:v>
                </c:pt>
                <c:pt idx="52259">
                  <c:v>-0.253263707571801</c:v>
                </c:pt>
                <c:pt idx="52260">
                  <c:v>-0.26869806094182802</c:v>
                </c:pt>
                <c:pt idx="52261">
                  <c:v>-0.28613569321533899</c:v>
                </c:pt>
                <c:pt idx="52262">
                  <c:v>-0.25133689839572099</c:v>
                </c:pt>
                <c:pt idx="52263">
                  <c:v>-0.40153452685421898</c:v>
                </c:pt>
                <c:pt idx="52264">
                  <c:v>-0.37810945273631802</c:v>
                </c:pt>
                <c:pt idx="52265">
                  <c:v>-0.431635388739946</c:v>
                </c:pt>
                <c:pt idx="52266">
                  <c:v>-0.41176470588235298</c:v>
                </c:pt>
                <c:pt idx="52267">
                  <c:v>-0.38020833333333298</c:v>
                </c:pt>
                <c:pt idx="52268">
                  <c:v>-0.38133333333333302</c:v>
                </c:pt>
                <c:pt idx="52269">
                  <c:v>-0.43202416918428999</c:v>
                </c:pt>
                <c:pt idx="52270">
                  <c:v>-0.43202416918428999</c:v>
                </c:pt>
                <c:pt idx="52271">
                  <c:v>-0.44970414201183401</c:v>
                </c:pt>
                <c:pt idx="52272">
                  <c:v>-0.409742120343839</c:v>
                </c:pt>
                <c:pt idx="52273">
                  <c:v>-0.45110410094637199</c:v>
                </c:pt>
                <c:pt idx="52274">
                  <c:v>-0.44585987261146398</c:v>
                </c:pt>
                <c:pt idx="52275">
                  <c:v>-0.47692307692307701</c:v>
                </c:pt>
                <c:pt idx="52276">
                  <c:v>-0.495207667731629</c:v>
                </c:pt>
                <c:pt idx="52277">
                  <c:v>-0.45454545454545398</c:v>
                </c:pt>
                <c:pt idx="52278">
                  <c:v>-0.27878787878787797</c:v>
                </c:pt>
                <c:pt idx="52279">
                  <c:v>-0.29166666666666602</c:v>
                </c:pt>
                <c:pt idx="52280">
                  <c:v>-0.30624999999999902</c:v>
                </c:pt>
                <c:pt idx="52281">
                  <c:v>-0.29940119760479</c:v>
                </c:pt>
                <c:pt idx="52282">
                  <c:v>-0.31117824773413799</c:v>
                </c:pt>
                <c:pt idx="52283">
                  <c:v>-0.31284916201117302</c:v>
                </c:pt>
                <c:pt idx="52284">
                  <c:v>-0.32</c:v>
                </c:pt>
                <c:pt idx="52285">
                  <c:v>-0.31284916201117302</c:v>
                </c:pt>
                <c:pt idx="52286">
                  <c:v>-0.291784702549575</c:v>
                </c:pt>
                <c:pt idx="52287">
                  <c:v>-0.29512893982807997</c:v>
                </c:pt>
                <c:pt idx="52288">
                  <c:v>-0.31306990881458902</c:v>
                </c:pt>
                <c:pt idx="52289">
                  <c:v>-0.27659574468085102</c:v>
                </c:pt>
                <c:pt idx="52290">
                  <c:v>-0.27659574468085102</c:v>
                </c:pt>
                <c:pt idx="52291">
                  <c:v>-0.34954407294832801</c:v>
                </c:pt>
                <c:pt idx="52292">
                  <c:v>-0.38461538461538403</c:v>
                </c:pt>
                <c:pt idx="52293">
                  <c:v>-0.44374999999999998</c:v>
                </c:pt>
                <c:pt idx="52294">
                  <c:v>-0.366863905325443</c:v>
                </c:pt>
                <c:pt idx="52295">
                  <c:v>-0.38993710691823802</c:v>
                </c:pt>
                <c:pt idx="52296">
                  <c:v>-0.37254901960784298</c:v>
                </c:pt>
                <c:pt idx="52297">
                  <c:v>-0.40425531914893598</c:v>
                </c:pt>
                <c:pt idx="52298">
                  <c:v>-0.42507645259938798</c:v>
                </c:pt>
                <c:pt idx="52299">
                  <c:v>-0.435435435435435</c:v>
                </c:pt>
                <c:pt idx="52300">
                  <c:v>-0.51236749116607705</c:v>
                </c:pt>
                <c:pt idx="52301">
                  <c:v>-0.52857142857142803</c:v>
                </c:pt>
                <c:pt idx="52302">
                  <c:v>-0.57575757575757502</c:v>
                </c:pt>
                <c:pt idx="52303">
                  <c:v>-2.1707670043415301E-2</c:v>
                </c:pt>
                <c:pt idx="52304">
                  <c:v>8.9552238805969894E-3</c:v>
                </c:pt>
                <c:pt idx="52305">
                  <c:v>1.3372956909361E-2</c:v>
                </c:pt>
                <c:pt idx="52306">
                  <c:v>0</c:v>
                </c:pt>
                <c:pt idx="52307">
                  <c:v>4.7543581616482601E-3</c:v>
                </c:pt>
                <c:pt idx="52308">
                  <c:v>1.94805194805194E-2</c:v>
                </c:pt>
                <c:pt idx="52309">
                  <c:v>2.8938906752411502E-2</c:v>
                </c:pt>
                <c:pt idx="52310">
                  <c:v>3.9301310043668103E-2</c:v>
                </c:pt>
                <c:pt idx="52311">
                  <c:v>4.0178571428571397E-2</c:v>
                </c:pt>
                <c:pt idx="52312">
                  <c:v>-5.9880239520957402E-3</c:v>
                </c:pt>
                <c:pt idx="52313">
                  <c:v>-7.1599045346062403E-3</c:v>
                </c:pt>
                <c:pt idx="52314">
                  <c:v>-2.2900763358778501E-2</c:v>
                </c:pt>
                <c:pt idx="52315">
                  <c:v>1.4999999999999901E-2</c:v>
                </c:pt>
                <c:pt idx="52316">
                  <c:v>-2.2113022113022102E-2</c:v>
                </c:pt>
                <c:pt idx="52317">
                  <c:v>-2.0881670533642701E-2</c:v>
                </c:pt>
                <c:pt idx="52318">
                  <c:v>1.3953488372093001E-2</c:v>
                </c:pt>
                <c:pt idx="52319">
                  <c:v>1.46341463414634E-2</c:v>
                </c:pt>
                <c:pt idx="52320">
                  <c:v>-2.2113022113022102E-2</c:v>
                </c:pt>
                <c:pt idx="52321">
                  <c:v>-2.25563909774435E-2</c:v>
                </c:pt>
                <c:pt idx="52322">
                  <c:v>-2.2784810126582102E-2</c:v>
                </c:pt>
                <c:pt idx="52323">
                  <c:v>-8.5470085470085097E-3</c:v>
                </c:pt>
                <c:pt idx="52324">
                  <c:v>-1.7241379310344699E-2</c:v>
                </c:pt>
                <c:pt idx="52325">
                  <c:v>-1.8181818181818001E-2</c:v>
                </c:pt>
                <c:pt idx="52326">
                  <c:v>3.8216560509554097E-2</c:v>
                </c:pt>
                <c:pt idx="52327">
                  <c:v>4.5161290322580601E-2</c:v>
                </c:pt>
                <c:pt idx="52328">
                  <c:v>1.55763239875388E-2</c:v>
                </c:pt>
                <c:pt idx="52329">
                  <c:v>1.6949152542372801E-2</c:v>
                </c:pt>
                <c:pt idx="52330">
                  <c:v>1.65016501650165E-2</c:v>
                </c:pt>
                <c:pt idx="52331">
                  <c:v>1.8587360594795401E-2</c:v>
                </c:pt>
                <c:pt idx="52332">
                  <c:v>2.0242914979757099E-2</c:v>
                </c:pt>
                <c:pt idx="52333">
                  <c:v>1.8050541516245501E-2</c:v>
                </c:pt>
                <c:pt idx="52334">
                  <c:v>-1.38888888888888E-2</c:v>
                </c:pt>
                <c:pt idx="52335">
                  <c:v>-6.8965517241379396E-3</c:v>
                </c:pt>
                <c:pt idx="52336">
                  <c:v>-7.1942446043165003E-3</c:v>
                </c:pt>
                <c:pt idx="52337">
                  <c:v>-6.80272108843538E-3</c:v>
                </c:pt>
                <c:pt idx="52338">
                  <c:v>-1.7064846416382201E-2</c:v>
                </c:pt>
                <c:pt idx="52339">
                  <c:v>-7.0422535211267503E-3</c:v>
                </c:pt>
                <c:pt idx="52340">
                  <c:v>-4.0293040293040303E-2</c:v>
                </c:pt>
                <c:pt idx="52341">
                  <c:v>-4.3824701195219001E-2</c:v>
                </c:pt>
                <c:pt idx="52342">
                  <c:v>-2.9177718832891199E-2</c:v>
                </c:pt>
                <c:pt idx="52343">
                  <c:v>-3.2835820895522297E-2</c:v>
                </c:pt>
                <c:pt idx="52344">
                  <c:v>-3.65448504983387E-2</c:v>
                </c:pt>
                <c:pt idx="52345">
                  <c:v>4.2071197411003201E-2</c:v>
                </c:pt>
                <c:pt idx="52346">
                  <c:v>3.6619718309859099E-2</c:v>
                </c:pt>
                <c:pt idx="52347">
                  <c:v>3.4666666666666603E-2</c:v>
                </c:pt>
                <c:pt idx="52348">
                  <c:v>3.7681159420289899E-2</c:v>
                </c:pt>
                <c:pt idx="52349">
                  <c:v>-5.7803468208093003E-3</c:v>
                </c:pt>
                <c:pt idx="52350">
                  <c:v>-5.6497175141243501E-3</c:v>
                </c:pt>
                <c:pt idx="52351">
                  <c:v>-5.7803468208093003E-3</c:v>
                </c:pt>
                <c:pt idx="52352">
                  <c:v>-5.8139534883720999E-3</c:v>
                </c:pt>
                <c:pt idx="52353">
                  <c:v>-6.0606060606060996E-3</c:v>
                </c:pt>
                <c:pt idx="52354">
                  <c:v>3.1700288184437903E-2</c:v>
                </c:pt>
                <c:pt idx="52355">
                  <c:v>3.3434650455927001E-2</c:v>
                </c:pt>
                <c:pt idx="52356">
                  <c:v>2.6845637583892499E-2</c:v>
                </c:pt>
                <c:pt idx="52357">
                  <c:v>7.9584775086505299E-2</c:v>
                </c:pt>
                <c:pt idx="52358">
                  <c:v>7.4074074074073001E-3</c:v>
                </c:pt>
                <c:pt idx="52359">
                  <c:v>7.3529411764705604E-3</c:v>
                </c:pt>
                <c:pt idx="52360">
                  <c:v>0</c:v>
                </c:pt>
                <c:pt idx="52361">
                  <c:v>0</c:v>
                </c:pt>
                <c:pt idx="52362">
                  <c:v>1.1857707509881301E-2</c:v>
                </c:pt>
                <c:pt idx="52363">
                  <c:v>0</c:v>
                </c:pt>
                <c:pt idx="52364">
                  <c:v>7.1698113207547098E-2</c:v>
                </c:pt>
                <c:pt idx="52365">
                  <c:v>7.4509803921568502E-2</c:v>
                </c:pt>
                <c:pt idx="52366">
                  <c:v>1.5873015873015799E-2</c:v>
                </c:pt>
                <c:pt idx="52367">
                  <c:v>2.4193548387096701E-2</c:v>
                </c:pt>
                <c:pt idx="52368">
                  <c:v>-5.6603773584905599E-2</c:v>
                </c:pt>
                <c:pt idx="52369">
                  <c:v>-6.0606060606060497E-2</c:v>
                </c:pt>
                <c:pt idx="52370">
                  <c:v>-7.3359073359073407E-2</c:v>
                </c:pt>
                <c:pt idx="52371">
                  <c:v>-5.0193050193050003E-2</c:v>
                </c:pt>
                <c:pt idx="52372">
                  <c:v>-6.2992125984251995E-2</c:v>
                </c:pt>
                <c:pt idx="52373">
                  <c:v>-6.2015503875969102E-2</c:v>
                </c:pt>
                <c:pt idx="52374">
                  <c:v>-6.1068702290076403E-2</c:v>
                </c:pt>
                <c:pt idx="52375">
                  <c:v>1.9455252918287799E-2</c:v>
                </c:pt>
                <c:pt idx="52376">
                  <c:v>7.9365079365078996E-3</c:v>
                </c:pt>
                <c:pt idx="52377">
                  <c:v>-3.9840637450199098E-3</c:v>
                </c:pt>
                <c:pt idx="52378">
                  <c:v>-4.2313117066290398E-3</c:v>
                </c:pt>
                <c:pt idx="52379">
                  <c:v>-4.9916805324459104E-3</c:v>
                </c:pt>
                <c:pt idx="52380">
                  <c:v>-5.3667262969587697E-3</c:v>
                </c:pt>
                <c:pt idx="52381">
                  <c:v>5.2356020942407799E-3</c:v>
                </c:pt>
                <c:pt idx="52382">
                  <c:v>-5.5865921787709898E-3</c:v>
                </c:pt>
                <c:pt idx="52383">
                  <c:v>-5.9171597633136397E-3</c:v>
                </c:pt>
                <c:pt idx="52384">
                  <c:v>-5.7581573896352501E-3</c:v>
                </c:pt>
                <c:pt idx="52385">
                  <c:v>-3.54330708661416E-2</c:v>
                </c:pt>
                <c:pt idx="52386">
                  <c:v>-3.9130434782608602E-2</c:v>
                </c:pt>
                <c:pt idx="52387">
                  <c:v>2.01342281879195E-2</c:v>
                </c:pt>
                <c:pt idx="52388">
                  <c:v>6.1099796334012002E-3</c:v>
                </c:pt>
                <c:pt idx="52389">
                  <c:v>1.26582278481013E-2</c:v>
                </c:pt>
                <c:pt idx="52390">
                  <c:v>1.26050420168066E-2</c:v>
                </c:pt>
                <c:pt idx="52391">
                  <c:v>-1.91897654584221E-2</c:v>
                </c:pt>
                <c:pt idx="52392">
                  <c:v>-1.9108280254777E-2</c:v>
                </c:pt>
                <c:pt idx="52393">
                  <c:v>-1.26582278481013E-2</c:v>
                </c:pt>
                <c:pt idx="52394">
                  <c:v>-1.28755364806867E-2</c:v>
                </c:pt>
                <c:pt idx="52395">
                  <c:v>-5.87084148727989E-3</c:v>
                </c:pt>
                <c:pt idx="52396">
                  <c:v>-6.3965884861407699E-3</c:v>
                </c:pt>
                <c:pt idx="52397">
                  <c:v>-1.26050420168066E-2</c:v>
                </c:pt>
                <c:pt idx="52398">
                  <c:v>-1.2295081967213101E-2</c:v>
                </c:pt>
                <c:pt idx="52399">
                  <c:v>-1.2295081967213101E-2</c:v>
                </c:pt>
                <c:pt idx="52400">
                  <c:v>-1.35135135135135E-2</c:v>
                </c:pt>
                <c:pt idx="52401">
                  <c:v>-1.47058823529411E-2</c:v>
                </c:pt>
                <c:pt idx="52402">
                  <c:v>-1.5706806282722498E-2</c:v>
                </c:pt>
                <c:pt idx="52403">
                  <c:v>7.4812967581048204E-3</c:v>
                </c:pt>
                <c:pt idx="52404">
                  <c:v>0</c:v>
                </c:pt>
                <c:pt idx="52405">
                  <c:v>0</c:v>
                </c:pt>
                <c:pt idx="52406">
                  <c:v>0</c:v>
                </c:pt>
                <c:pt idx="52407">
                  <c:v>8.1300813008129396E-3</c:v>
                </c:pt>
                <c:pt idx="52408">
                  <c:v>8.9552238805969894E-3</c:v>
                </c:pt>
                <c:pt idx="52409">
                  <c:v>1.8867924528301799E-2</c:v>
                </c:pt>
                <c:pt idx="52410">
                  <c:v>1.9108280254777E-2</c:v>
                </c:pt>
                <c:pt idx="52411">
                  <c:v>2.0979020979021001E-2</c:v>
                </c:pt>
                <c:pt idx="52412">
                  <c:v>0.02</c:v>
                </c:pt>
                <c:pt idx="52413">
                  <c:v>1.92307692307691E-2</c:v>
                </c:pt>
                <c:pt idx="52414">
                  <c:v>1.7241379310344699E-2</c:v>
                </c:pt>
                <c:pt idx="52415">
                  <c:v>1.7341040462427602E-2</c:v>
                </c:pt>
                <c:pt idx="52416">
                  <c:v>1.9607843137254801E-2</c:v>
                </c:pt>
                <c:pt idx="52417">
                  <c:v>1.8404907975459999E-2</c:v>
                </c:pt>
                <c:pt idx="52418">
                  <c:v>-1.01010101010101E-2</c:v>
                </c:pt>
                <c:pt idx="52419">
                  <c:v>-2.32558139534884E-2</c:v>
                </c:pt>
                <c:pt idx="52420">
                  <c:v>-2.5089605734766901E-2</c:v>
                </c:pt>
                <c:pt idx="52421">
                  <c:v>-2.2801302931596101E-2</c:v>
                </c:pt>
                <c:pt idx="52422">
                  <c:v>-2.42214532871971E-2</c:v>
                </c:pt>
                <c:pt idx="52423">
                  <c:v>-3.6363636363636498E-3</c:v>
                </c:pt>
                <c:pt idx="52424">
                  <c:v>-5.3691275167785102E-2</c:v>
                </c:pt>
                <c:pt idx="52425">
                  <c:v>-5.5944055944056E-2</c:v>
                </c:pt>
                <c:pt idx="52426">
                  <c:v>-5.26315789473683E-2</c:v>
                </c:pt>
                <c:pt idx="52427">
                  <c:v>-5.1948051948051903E-2</c:v>
                </c:pt>
                <c:pt idx="52428">
                  <c:v>-4.1009463722397402E-2</c:v>
                </c:pt>
                <c:pt idx="52429">
                  <c:v>6.3694267515923501E-3</c:v>
                </c:pt>
                <c:pt idx="52430">
                  <c:v>6.2500000000000801E-3</c:v>
                </c:pt>
                <c:pt idx="52431">
                  <c:v>9.8765432098765399E-2</c:v>
                </c:pt>
                <c:pt idx="52432">
                  <c:v>8.8145896656534897E-2</c:v>
                </c:pt>
                <c:pt idx="52433">
                  <c:v>8.8685015290519795E-2</c:v>
                </c:pt>
                <c:pt idx="52434">
                  <c:v>8.8145896656534897E-2</c:v>
                </c:pt>
                <c:pt idx="52435">
                  <c:v>8.3094555873925502E-2</c:v>
                </c:pt>
                <c:pt idx="52436">
                  <c:v>9.8591549295774697E-2</c:v>
                </c:pt>
                <c:pt idx="52437">
                  <c:v>0.21164021164021099</c:v>
                </c:pt>
                <c:pt idx="52438">
                  <c:v>0.17032967032967</c:v>
                </c:pt>
                <c:pt idx="52439">
                  <c:v>0.19745222929936301</c:v>
                </c:pt>
                <c:pt idx="52440">
                  <c:v>0.190184049079754</c:v>
                </c:pt>
                <c:pt idx="52441">
                  <c:v>0.18787878787878701</c:v>
                </c:pt>
                <c:pt idx="52442">
                  <c:v>0.19877675840978501</c:v>
                </c:pt>
                <c:pt idx="52443">
                  <c:v>0.23448275862068901</c:v>
                </c:pt>
                <c:pt idx="52444">
                  <c:v>0.23448275862068901</c:v>
                </c:pt>
                <c:pt idx="52445">
                  <c:v>0.20152091254752799</c:v>
                </c:pt>
                <c:pt idx="52446">
                  <c:v>0.19999999999999901</c:v>
                </c:pt>
                <c:pt idx="52447">
                  <c:v>0.29452054794520499</c:v>
                </c:pt>
                <c:pt idx="52448">
                  <c:v>0.28965517241379302</c:v>
                </c:pt>
                <c:pt idx="52449">
                  <c:v>0.25899280575539502</c:v>
                </c:pt>
                <c:pt idx="52450">
                  <c:v>0.26277372262773702</c:v>
                </c:pt>
                <c:pt idx="52451">
                  <c:v>0.27480916030534303</c:v>
                </c:pt>
                <c:pt idx="52452">
                  <c:v>0.262357414448669</c:v>
                </c:pt>
                <c:pt idx="52453">
                  <c:v>0.26037735849056598</c:v>
                </c:pt>
                <c:pt idx="52454">
                  <c:v>0.255639097744361</c:v>
                </c:pt>
                <c:pt idx="52455">
                  <c:v>0.28099173553718998</c:v>
                </c:pt>
                <c:pt idx="52456">
                  <c:v>0.238095238095238</c:v>
                </c:pt>
                <c:pt idx="52457">
                  <c:v>0.30666666666666598</c:v>
                </c:pt>
                <c:pt idx="52458">
                  <c:v>0.24342105263157801</c:v>
                </c:pt>
                <c:pt idx="52459">
                  <c:v>0.28522336769759399</c:v>
                </c:pt>
                <c:pt idx="52460">
                  <c:v>0.34265734265734199</c:v>
                </c:pt>
                <c:pt idx="52461">
                  <c:v>0.32450331125827803</c:v>
                </c:pt>
                <c:pt idx="52462">
                  <c:v>0.33566433566433501</c:v>
                </c:pt>
                <c:pt idx="52463">
                  <c:v>0.30188679245283001</c:v>
                </c:pt>
                <c:pt idx="52464">
                  <c:v>0.33762057877813501</c:v>
                </c:pt>
                <c:pt idx="52465">
                  <c:v>0.33546325878594202</c:v>
                </c:pt>
                <c:pt idx="52466">
                  <c:v>0.33123028391167098</c:v>
                </c:pt>
                <c:pt idx="52467">
                  <c:v>0.47457627118644002</c:v>
                </c:pt>
                <c:pt idx="52468">
                  <c:v>0.49122807017543801</c:v>
                </c:pt>
                <c:pt idx="52469">
                  <c:v>0.51219512195121897</c:v>
                </c:pt>
                <c:pt idx="52470">
                  <c:v>0.45652173913043398</c:v>
                </c:pt>
                <c:pt idx="52471">
                  <c:v>0.50909090909090904</c:v>
                </c:pt>
                <c:pt idx="52472">
                  <c:v>0.46153846153846101</c:v>
                </c:pt>
                <c:pt idx="52473">
                  <c:v>0.48837209302325502</c:v>
                </c:pt>
                <c:pt idx="52474">
                  <c:v>0.479768786127167</c:v>
                </c:pt>
                <c:pt idx="52475">
                  <c:v>0.458966565349544</c:v>
                </c:pt>
                <c:pt idx="52476">
                  <c:v>0.458966565349544</c:v>
                </c:pt>
                <c:pt idx="52477">
                  <c:v>0.57377049180327799</c:v>
                </c:pt>
                <c:pt idx="52478">
                  <c:v>0.55910543130990398</c:v>
                </c:pt>
                <c:pt idx="52479">
                  <c:v>0.58865248226950295</c:v>
                </c:pt>
                <c:pt idx="52480">
                  <c:v>0.56794425087108003</c:v>
                </c:pt>
                <c:pt idx="52481">
                  <c:v>0.52317880794701899</c:v>
                </c:pt>
                <c:pt idx="52482">
                  <c:v>-1.7142857142857099E-2</c:v>
                </c:pt>
                <c:pt idx="52483">
                  <c:v>-1.7341040462427602E-2</c:v>
                </c:pt>
                <c:pt idx="52484">
                  <c:v>-1.7341040462427602E-2</c:v>
                </c:pt>
                <c:pt idx="52485">
                  <c:v>-2.04081632653061E-2</c:v>
                </c:pt>
                <c:pt idx="52486">
                  <c:v>-2.49632892804698E-2</c:v>
                </c:pt>
                <c:pt idx="52487">
                  <c:v>-2.7287319422150701E-2</c:v>
                </c:pt>
                <c:pt idx="52488">
                  <c:v>-2.8862478777589001E-2</c:v>
                </c:pt>
                <c:pt idx="52489">
                  <c:v>-2.9259896729776299E-2</c:v>
                </c:pt>
                <c:pt idx="52490">
                  <c:v>-1.35135135135135E-2</c:v>
                </c:pt>
                <c:pt idx="52491">
                  <c:v>-1.8867924528301799E-2</c:v>
                </c:pt>
                <c:pt idx="52492">
                  <c:v>8.66666666666666E-2</c:v>
                </c:pt>
                <c:pt idx="52493">
                  <c:v>8.3612040133779195E-2</c:v>
                </c:pt>
                <c:pt idx="52494">
                  <c:v>9.7520661157024693E-2</c:v>
                </c:pt>
                <c:pt idx="52495">
                  <c:v>9.3333333333333199E-2</c:v>
                </c:pt>
                <c:pt idx="52496">
                  <c:v>0.102649006622516</c:v>
                </c:pt>
                <c:pt idx="52497">
                  <c:v>9.9494097807757198E-2</c:v>
                </c:pt>
                <c:pt idx="52498">
                  <c:v>0.11333333333333299</c:v>
                </c:pt>
                <c:pt idx="52499">
                  <c:v>0.114093959731543</c:v>
                </c:pt>
                <c:pt idx="52500">
                  <c:v>0.116040955631399</c:v>
                </c:pt>
                <c:pt idx="52501">
                  <c:v>0.11226252158894599</c:v>
                </c:pt>
                <c:pt idx="52502">
                  <c:v>0.12627986348122799</c:v>
                </c:pt>
                <c:pt idx="52503">
                  <c:v>0.150877192982456</c:v>
                </c:pt>
                <c:pt idx="52504">
                  <c:v>0.16239316239316201</c:v>
                </c:pt>
                <c:pt idx="52505">
                  <c:v>0.16637478108581399</c:v>
                </c:pt>
                <c:pt idx="52506">
                  <c:v>0.18118466898954699</c:v>
                </c:pt>
                <c:pt idx="52507">
                  <c:v>0.19780219780219699</c:v>
                </c:pt>
                <c:pt idx="52508">
                  <c:v>0.220035778175313</c:v>
                </c:pt>
                <c:pt idx="52509">
                  <c:v>0.23883495145631001</c:v>
                </c:pt>
                <c:pt idx="52510">
                  <c:v>0.21126760563380201</c:v>
                </c:pt>
                <c:pt idx="52511">
                  <c:v>0.19385796545105499</c:v>
                </c:pt>
                <c:pt idx="52512">
                  <c:v>0.20754716981131999</c:v>
                </c:pt>
                <c:pt idx="52513">
                  <c:v>-4.2674253200569697E-3</c:v>
                </c:pt>
                <c:pt idx="52514">
                  <c:v>-4.2674253200569697E-3</c:v>
                </c:pt>
                <c:pt idx="52515">
                  <c:v>-5.0420168067226703E-3</c:v>
                </c:pt>
                <c:pt idx="52516">
                  <c:v>-1.52801358234295E-2</c:v>
                </c:pt>
                <c:pt idx="52517">
                  <c:v>-2.9220779220779199E-2</c:v>
                </c:pt>
                <c:pt idx="52518">
                  <c:v>-2.64900662251654E-2</c:v>
                </c:pt>
                <c:pt idx="52519">
                  <c:v>-2.7397260273972698E-2</c:v>
                </c:pt>
                <c:pt idx="52520">
                  <c:v>-2.00803212851405E-2</c:v>
                </c:pt>
                <c:pt idx="52521">
                  <c:v>-2.04498977505118E-3</c:v>
                </c:pt>
                <c:pt idx="52522">
                  <c:v>-1.9685039370078702E-2</c:v>
                </c:pt>
                <c:pt idx="52523">
                  <c:v>-1.9841269841269701E-2</c:v>
                </c:pt>
                <c:pt idx="52524">
                  <c:v>-1.8181818181818001E-2</c:v>
                </c:pt>
                <c:pt idx="52525">
                  <c:v>-2.3339317773788101E-2</c:v>
                </c:pt>
                <c:pt idx="52526">
                  <c:v>-3.3628318584070803E-2</c:v>
                </c:pt>
                <c:pt idx="52527">
                  <c:v>-3.04975922953452E-2</c:v>
                </c:pt>
                <c:pt idx="52528">
                  <c:v>-1.51057401812688E-2</c:v>
                </c:pt>
                <c:pt idx="52529">
                  <c:v>-1.53846153846153E-2</c:v>
                </c:pt>
                <c:pt idx="52530">
                  <c:v>-1.77304964539006E-2</c:v>
                </c:pt>
                <c:pt idx="52531">
                  <c:v>2.81923714759535E-2</c:v>
                </c:pt>
                <c:pt idx="52532">
                  <c:v>3.2136105860113499E-2</c:v>
                </c:pt>
                <c:pt idx="52533">
                  <c:v>-1.8348623853210401E-3</c:v>
                </c:pt>
                <c:pt idx="52534">
                  <c:v>9.3109869646181807E-3</c:v>
                </c:pt>
                <c:pt idx="52535">
                  <c:v>1.0482180293501101E-2</c:v>
                </c:pt>
                <c:pt idx="52536">
                  <c:v>9.9009900990099098E-3</c:v>
                </c:pt>
                <c:pt idx="52537">
                  <c:v>5.39419087136929E-2</c:v>
                </c:pt>
                <c:pt idx="52538">
                  <c:v>5.6277056277056203E-2</c:v>
                </c:pt>
                <c:pt idx="52539">
                  <c:v>6.0606060606060497E-2</c:v>
                </c:pt>
                <c:pt idx="52540">
                  <c:v>5.8823529411764698E-2</c:v>
                </c:pt>
                <c:pt idx="52541">
                  <c:v>1.08932461873638E-2</c:v>
                </c:pt>
                <c:pt idx="52542">
                  <c:v>-6.6518847006651304E-3</c:v>
                </c:pt>
                <c:pt idx="52543">
                  <c:v>3.7656903765690398E-2</c:v>
                </c:pt>
                <c:pt idx="52544">
                  <c:v>4.54545454545454E-2</c:v>
                </c:pt>
                <c:pt idx="52545">
                  <c:v>-7.7120822622107604E-3</c:v>
                </c:pt>
                <c:pt idx="52546">
                  <c:v>-7.1599045346062403E-3</c:v>
                </c:pt>
                <c:pt idx="52547">
                  <c:v>0</c:v>
                </c:pt>
                <c:pt idx="52548">
                  <c:v>0</c:v>
                </c:pt>
                <c:pt idx="52549">
                  <c:v>0</c:v>
                </c:pt>
                <c:pt idx="52550">
                  <c:v>0</c:v>
                </c:pt>
                <c:pt idx="52551">
                  <c:v>0</c:v>
                </c:pt>
                <c:pt idx="52552">
                  <c:v>7.3170731707317097E-2</c:v>
                </c:pt>
                <c:pt idx="52553">
                  <c:v>7.0129870129870001E-2</c:v>
                </c:pt>
                <c:pt idx="52554">
                  <c:v>5.7971014492753603E-2</c:v>
                </c:pt>
                <c:pt idx="52555">
                  <c:v>6.4171122994652399E-2</c:v>
                </c:pt>
                <c:pt idx="52556">
                  <c:v>6.6298342541436503E-2</c:v>
                </c:pt>
                <c:pt idx="52557">
                  <c:v>4.6683046683046701E-2</c:v>
                </c:pt>
                <c:pt idx="52558">
                  <c:v>3.24189526184539E-2</c:v>
                </c:pt>
                <c:pt idx="52559">
                  <c:v>3.13253012048193E-2</c:v>
                </c:pt>
                <c:pt idx="52560">
                  <c:v>1.47058823529411E-2</c:v>
                </c:pt>
                <c:pt idx="52561">
                  <c:v>7.3349633251833498E-3</c:v>
                </c:pt>
                <c:pt idx="52562">
                  <c:v>2.16867469879518E-2</c:v>
                </c:pt>
                <c:pt idx="52563">
                  <c:v>1.67064439140811E-2</c:v>
                </c:pt>
                <c:pt idx="52564">
                  <c:v>1.7031630170316302E-2</c:v>
                </c:pt>
                <c:pt idx="52565">
                  <c:v>9.3896713615022592E-3</c:v>
                </c:pt>
                <c:pt idx="52566">
                  <c:v>9.9502487562188602E-3</c:v>
                </c:pt>
                <c:pt idx="52567">
                  <c:v>9.5693779904306702E-3</c:v>
                </c:pt>
                <c:pt idx="52568">
                  <c:v>1.19904076738608E-2</c:v>
                </c:pt>
                <c:pt idx="52569">
                  <c:v>1.2787723785166299E-2</c:v>
                </c:pt>
                <c:pt idx="52570">
                  <c:v>2.82776349614395E-2</c:v>
                </c:pt>
                <c:pt idx="52571">
                  <c:v>2.8571428571428401E-2</c:v>
                </c:pt>
                <c:pt idx="52572">
                  <c:v>2.8871391076115499E-2</c:v>
                </c:pt>
                <c:pt idx="52573">
                  <c:v>3.9548022598869997E-2</c:v>
                </c:pt>
                <c:pt idx="52574">
                  <c:v>3.2258064516128997E-2</c:v>
                </c:pt>
                <c:pt idx="52575">
                  <c:v>3.0985915492957702E-2</c:v>
                </c:pt>
                <c:pt idx="52576">
                  <c:v>2.2346368715083699E-2</c:v>
                </c:pt>
                <c:pt idx="52577">
                  <c:v>5.6497175141243501E-3</c:v>
                </c:pt>
                <c:pt idx="52578">
                  <c:v>1.9390581717451501E-2</c:v>
                </c:pt>
                <c:pt idx="52579">
                  <c:v>2.7247956403268999E-3</c:v>
                </c:pt>
                <c:pt idx="52580">
                  <c:v>1.08108108108107E-2</c:v>
                </c:pt>
                <c:pt idx="52581">
                  <c:v>1.3157894736842E-2</c:v>
                </c:pt>
                <c:pt idx="52582">
                  <c:v>1.2345679012345699E-2</c:v>
                </c:pt>
                <c:pt idx="52583">
                  <c:v>2.1806853582554402E-2</c:v>
                </c:pt>
                <c:pt idx="52584">
                  <c:v>2.1538461538461499E-2</c:v>
                </c:pt>
                <c:pt idx="52585">
                  <c:v>4.6511627906976799E-2</c:v>
                </c:pt>
                <c:pt idx="52586">
                  <c:v>8.7976539589442702E-3</c:v>
                </c:pt>
                <c:pt idx="52587">
                  <c:v>1.7751479289940902E-2</c:v>
                </c:pt>
                <c:pt idx="52588">
                  <c:v>1.76470588235293E-2</c:v>
                </c:pt>
                <c:pt idx="52589">
                  <c:v>2.6706231454005799E-2</c:v>
                </c:pt>
                <c:pt idx="52590">
                  <c:v>-7.82608695652173E-2</c:v>
                </c:pt>
                <c:pt idx="52591">
                  <c:v>-8.7378640776698893E-2</c:v>
                </c:pt>
                <c:pt idx="52592">
                  <c:v>-8.9230769230769197E-2</c:v>
                </c:pt>
                <c:pt idx="52593">
                  <c:v>-8.4985835694051295E-3</c:v>
                </c:pt>
                <c:pt idx="52594">
                  <c:v>-8.4985835694051295E-3</c:v>
                </c:pt>
                <c:pt idx="52595">
                  <c:v>-1.00334448160535E-2</c:v>
                </c:pt>
                <c:pt idx="52596">
                  <c:v>-3.8961038961038801E-2</c:v>
                </c:pt>
                <c:pt idx="52597">
                  <c:v>-6.6895368782161096E-2</c:v>
                </c:pt>
                <c:pt idx="52598">
                  <c:v>-7.8809106830122599E-2</c:v>
                </c:pt>
                <c:pt idx="52599">
                  <c:v>-5.4744525547445202E-2</c:v>
                </c:pt>
                <c:pt idx="52600">
                  <c:v>-5.83657587548638E-2</c:v>
                </c:pt>
                <c:pt idx="52601">
                  <c:v>-5.5350553505534902E-2</c:v>
                </c:pt>
                <c:pt idx="52602">
                  <c:v>-5.6603773584905599E-2</c:v>
                </c:pt>
                <c:pt idx="52603">
                  <c:v>-5.83657587548638E-2</c:v>
                </c:pt>
                <c:pt idx="52604">
                  <c:v>-6.9767441860465004E-2</c:v>
                </c:pt>
                <c:pt idx="52605">
                  <c:v>-4.3298969072165003E-2</c:v>
                </c:pt>
                <c:pt idx="52606">
                  <c:v>-3.0800821355236201E-2</c:v>
                </c:pt>
                <c:pt idx="52607">
                  <c:v>-6.8807339449541205E-2</c:v>
                </c:pt>
                <c:pt idx="52608">
                  <c:v>-7.4626865671641701E-2</c:v>
                </c:pt>
                <c:pt idx="52609">
                  <c:v>-7.4257425742574296E-2</c:v>
                </c:pt>
                <c:pt idx="52610">
                  <c:v>-7.5376884422110504E-2</c:v>
                </c:pt>
                <c:pt idx="52611">
                  <c:v>-1.5228426395939E-2</c:v>
                </c:pt>
                <c:pt idx="52612">
                  <c:v>-1.55440414507772E-2</c:v>
                </c:pt>
                <c:pt idx="52613">
                  <c:v>8.4033613445377801E-3</c:v>
                </c:pt>
                <c:pt idx="52614">
                  <c:v>1.02389078498292E-2</c:v>
                </c:pt>
                <c:pt idx="52615">
                  <c:v>9.2879256965945293E-3</c:v>
                </c:pt>
                <c:pt idx="52616">
                  <c:v>8.6455331412103008E-3</c:v>
                </c:pt>
                <c:pt idx="52617">
                  <c:v>1.01010101010101E-2</c:v>
                </c:pt>
                <c:pt idx="52618">
                  <c:v>9.4043887147334804E-3</c:v>
                </c:pt>
                <c:pt idx="52619">
                  <c:v>2.0270270270270101E-2</c:v>
                </c:pt>
                <c:pt idx="52620">
                  <c:v>9.0301003344481504E-2</c:v>
                </c:pt>
                <c:pt idx="52621">
                  <c:v>0</c:v>
                </c:pt>
                <c:pt idx="52622">
                  <c:v>0</c:v>
                </c:pt>
                <c:pt idx="52623">
                  <c:v>9.8901098901098994E-2</c:v>
                </c:pt>
                <c:pt idx="52624">
                  <c:v>2.2900763358778501E-2</c:v>
                </c:pt>
                <c:pt idx="52625">
                  <c:v>0</c:v>
                </c:pt>
                <c:pt idx="52626">
                  <c:v>1.13207547169811E-2</c:v>
                </c:pt>
                <c:pt idx="52627">
                  <c:v>9.6463022508037604E-3</c:v>
                </c:pt>
                <c:pt idx="52628">
                  <c:v>2.01342281879195E-2</c:v>
                </c:pt>
                <c:pt idx="52629">
                  <c:v>2.3809523809523701E-2</c:v>
                </c:pt>
                <c:pt idx="52630">
                  <c:v>7.9847908745246998E-2</c:v>
                </c:pt>
                <c:pt idx="52631">
                  <c:v>0.115384615384615</c:v>
                </c:pt>
                <c:pt idx="52632">
                  <c:v>0.11111111111111099</c:v>
                </c:pt>
                <c:pt idx="52633">
                  <c:v>0.117903930131004</c:v>
                </c:pt>
                <c:pt idx="52634">
                  <c:v>0.108433734939759</c:v>
                </c:pt>
                <c:pt idx="52635">
                  <c:v>0.107569721115537</c:v>
                </c:pt>
                <c:pt idx="52636">
                  <c:v>3.6231884057970898E-2</c:v>
                </c:pt>
                <c:pt idx="52637">
                  <c:v>2.4054982817869299E-2</c:v>
                </c:pt>
                <c:pt idx="52638">
                  <c:v>2.5830258302583099E-2</c:v>
                </c:pt>
                <c:pt idx="52639">
                  <c:v>2.3411371237458099E-2</c:v>
                </c:pt>
                <c:pt idx="52640">
                  <c:v>-0.13380281690140799</c:v>
                </c:pt>
                <c:pt idx="52641">
                  <c:v>-0.14590747330960799</c:v>
                </c:pt>
                <c:pt idx="52642">
                  <c:v>-9.4339622641509399E-2</c:v>
                </c:pt>
                <c:pt idx="52643">
                  <c:v>-0.10188679245283</c:v>
                </c:pt>
                <c:pt idx="52644">
                  <c:v>-8.6455331412103008E-3</c:v>
                </c:pt>
                <c:pt idx="52645">
                  <c:v>-8.6455331412103008E-3</c:v>
                </c:pt>
                <c:pt idx="52646">
                  <c:v>-1.4729950900163701E-2</c:v>
                </c:pt>
                <c:pt idx="52647">
                  <c:v>-1.4778325123152801E-2</c:v>
                </c:pt>
                <c:pt idx="52648">
                  <c:v>-1.6885553470919301E-2</c:v>
                </c:pt>
                <c:pt idx="52649">
                  <c:v>-1.63934426229508E-2</c:v>
                </c:pt>
                <c:pt idx="52650">
                  <c:v>-1.707779886148E-2</c:v>
                </c:pt>
                <c:pt idx="52651">
                  <c:v>-1.9354838709677299E-2</c:v>
                </c:pt>
                <c:pt idx="52652">
                  <c:v>-2.7272727272727299E-2</c:v>
                </c:pt>
                <c:pt idx="52653">
                  <c:v>-6.9930069930070797E-3</c:v>
                </c:pt>
                <c:pt idx="52654">
                  <c:v>-7.0588235294117797E-3</c:v>
                </c:pt>
                <c:pt idx="52655">
                  <c:v>-6.6225165562914202E-3</c:v>
                </c:pt>
                <c:pt idx="52656">
                  <c:v>-6.9930069930070797E-3</c:v>
                </c:pt>
                <c:pt idx="52657">
                  <c:v>-6.5359477124182696E-3</c:v>
                </c:pt>
                <c:pt idx="52658">
                  <c:v>-6.9605568445476598E-3</c:v>
                </c:pt>
                <c:pt idx="52659">
                  <c:v>-6.8965517241379396E-3</c:v>
                </c:pt>
                <c:pt idx="52660">
                  <c:v>-1.1709601873536301E-2</c:v>
                </c:pt>
                <c:pt idx="52661">
                  <c:v>9.8522167487684803E-2</c:v>
                </c:pt>
                <c:pt idx="52662">
                  <c:v>0.10101010101010099</c:v>
                </c:pt>
                <c:pt idx="52663">
                  <c:v>0.10204081632653</c:v>
                </c:pt>
                <c:pt idx="52664">
                  <c:v>7.8880407124682E-2</c:v>
                </c:pt>
                <c:pt idx="52665">
                  <c:v>0.129973474801061</c:v>
                </c:pt>
                <c:pt idx="52666">
                  <c:v>0.123655913978494</c:v>
                </c:pt>
                <c:pt idx="52667">
                  <c:v>0.154929577464788</c:v>
                </c:pt>
                <c:pt idx="52668">
                  <c:v>0.14986376021798301</c:v>
                </c:pt>
                <c:pt idx="52669">
                  <c:v>0.14360313315926801</c:v>
                </c:pt>
                <c:pt idx="52670">
                  <c:v>0.13829787234042501</c:v>
                </c:pt>
                <c:pt idx="52671">
                  <c:v>0.19308357348703101</c:v>
                </c:pt>
                <c:pt idx="52672">
                  <c:v>0.12121212121212099</c:v>
                </c:pt>
                <c:pt idx="52673">
                  <c:v>0.144542772861356</c:v>
                </c:pt>
                <c:pt idx="52674">
                  <c:v>0.17192982456140299</c:v>
                </c:pt>
                <c:pt idx="52675">
                  <c:v>0.144542772861356</c:v>
                </c:pt>
                <c:pt idx="52676">
                  <c:v>0.12020460358056199</c:v>
                </c:pt>
                <c:pt idx="52677">
                  <c:v>0.148264984227129</c:v>
                </c:pt>
                <c:pt idx="52678">
                  <c:v>0.12258064516129</c:v>
                </c:pt>
                <c:pt idx="52679">
                  <c:v>0.12258064516129</c:v>
                </c:pt>
                <c:pt idx="52680">
                  <c:v>0.15309446254071599</c:v>
                </c:pt>
                <c:pt idx="52681">
                  <c:v>0.341614906832298</c:v>
                </c:pt>
                <c:pt idx="52682">
                  <c:v>0.39285714285714202</c:v>
                </c:pt>
                <c:pt idx="52683">
                  <c:v>0.50793650793650702</c:v>
                </c:pt>
                <c:pt idx="52684">
                  <c:v>0.22794117647058801</c:v>
                </c:pt>
                <c:pt idx="52685">
                  <c:v>0.256198347107438</c:v>
                </c:pt>
                <c:pt idx="52686">
                  <c:v>0.28440366972476999</c:v>
                </c:pt>
                <c:pt idx="52687">
                  <c:v>0.30392156862745101</c:v>
                </c:pt>
                <c:pt idx="52688">
                  <c:v>0.14403292181069899</c:v>
                </c:pt>
                <c:pt idx="52689">
                  <c:v>0.175879396984924</c:v>
                </c:pt>
                <c:pt idx="52690">
                  <c:v>0.175879396984924</c:v>
                </c:pt>
                <c:pt idx="52691">
                  <c:v>9.2592592592592504E-2</c:v>
                </c:pt>
                <c:pt idx="52692">
                  <c:v>9.34579439252336E-2</c:v>
                </c:pt>
                <c:pt idx="52693">
                  <c:v>0.33333333333333298</c:v>
                </c:pt>
                <c:pt idx="52694">
                  <c:v>0.32291666666666602</c:v>
                </c:pt>
                <c:pt idx="52695">
                  <c:v>0.49044585987261102</c:v>
                </c:pt>
                <c:pt idx="52696">
                  <c:v>0.50632911392405</c:v>
                </c:pt>
                <c:pt idx="52697">
                  <c:v>0.440993788819875</c:v>
                </c:pt>
                <c:pt idx="52698">
                  <c:v>0.45806451612903198</c:v>
                </c:pt>
                <c:pt idx="52699">
                  <c:v>0.59036144578313199</c:v>
                </c:pt>
                <c:pt idx="52700">
                  <c:v>0.46666666666666601</c:v>
                </c:pt>
                <c:pt idx="52701">
                  <c:v>0.64473684210526305</c:v>
                </c:pt>
                <c:pt idx="52702">
                  <c:v>0.60509554140127397</c:v>
                </c:pt>
                <c:pt idx="52703">
                  <c:v>0.59740259740259705</c:v>
                </c:pt>
                <c:pt idx="52704">
                  <c:v>0.61290322580645096</c:v>
                </c:pt>
                <c:pt idx="52705">
                  <c:v>0.61290322580645096</c:v>
                </c:pt>
                <c:pt idx="52706">
                  <c:v>0.62091503267973802</c:v>
                </c:pt>
                <c:pt idx="52707">
                  <c:v>0.62820512820512797</c:v>
                </c:pt>
                <c:pt idx="52708">
                  <c:v>0.56976744186046502</c:v>
                </c:pt>
                <c:pt idx="52709">
                  <c:v>0.60493827160493796</c:v>
                </c:pt>
                <c:pt idx="52710">
                  <c:v>0.36054421768707401</c:v>
                </c:pt>
                <c:pt idx="52711">
                  <c:v>0.33333333333333298</c:v>
                </c:pt>
                <c:pt idx="52712">
                  <c:v>0.31125827814569501</c:v>
                </c:pt>
                <c:pt idx="52713">
                  <c:v>0.38271604938271597</c:v>
                </c:pt>
                <c:pt idx="52714">
                  <c:v>0.413333333333333</c:v>
                </c:pt>
                <c:pt idx="52715">
                  <c:v>0.373493975903614</c:v>
                </c:pt>
                <c:pt idx="52716">
                  <c:v>0.293333333333333</c:v>
                </c:pt>
                <c:pt idx="52717">
                  <c:v>0.290780141843971</c:v>
                </c:pt>
                <c:pt idx="52718">
                  <c:v>-2.7397260273972698E-2</c:v>
                </c:pt>
                <c:pt idx="52719">
                  <c:v>-6.80272108843538E-3</c:v>
                </c:pt>
                <c:pt idx="52720">
                  <c:v>1.38888888888888E-2</c:v>
                </c:pt>
                <c:pt idx="52721">
                  <c:v>3.9370078740157403E-2</c:v>
                </c:pt>
                <c:pt idx="52722">
                  <c:v>1.7241379310344699E-2</c:v>
                </c:pt>
                <c:pt idx="52723">
                  <c:v>4.20168067226891E-2</c:v>
                </c:pt>
                <c:pt idx="52724">
                  <c:v>3.8759689922480599E-2</c:v>
                </c:pt>
                <c:pt idx="52725">
                  <c:v>6.0606060606060497E-2</c:v>
                </c:pt>
                <c:pt idx="52726">
                  <c:v>6.4516129032257993E-2</c:v>
                </c:pt>
                <c:pt idx="52727">
                  <c:v>5.7142857142857099E-2</c:v>
                </c:pt>
                <c:pt idx="52728">
                  <c:v>0.214723926380368</c:v>
                </c:pt>
                <c:pt idx="52729">
                  <c:v>0.25675675675675602</c:v>
                </c:pt>
                <c:pt idx="52730">
                  <c:v>6.9182389937106903E-2</c:v>
                </c:pt>
                <c:pt idx="52731">
                  <c:v>6.7484662576687102E-2</c:v>
                </c:pt>
                <c:pt idx="52732">
                  <c:v>0.103092783505154</c:v>
                </c:pt>
                <c:pt idx="52733">
                  <c:v>0.182389937106918</c:v>
                </c:pt>
                <c:pt idx="52734">
                  <c:v>0.12345679012345601</c:v>
                </c:pt>
                <c:pt idx="52735">
                  <c:v>0.22488038277511899</c:v>
                </c:pt>
                <c:pt idx="52736">
                  <c:v>0.27485380116959002</c:v>
                </c:pt>
                <c:pt idx="52737">
                  <c:v>0.34814814814814798</c:v>
                </c:pt>
                <c:pt idx="52738">
                  <c:v>0.28143712574850299</c:v>
                </c:pt>
                <c:pt idx="52739">
                  <c:v>0.29411764705882298</c:v>
                </c:pt>
                <c:pt idx="52740">
                  <c:v>0.36231884057970998</c:v>
                </c:pt>
                <c:pt idx="52741">
                  <c:v>0.40939597315436199</c:v>
                </c:pt>
                <c:pt idx="52742">
                  <c:v>0.32972972972972903</c:v>
                </c:pt>
                <c:pt idx="52743">
                  <c:v>0.32620320855614898</c:v>
                </c:pt>
                <c:pt idx="52744">
                  <c:v>0.22222222222222199</c:v>
                </c:pt>
                <c:pt idx="52745">
                  <c:v>0.209039548022598</c:v>
                </c:pt>
                <c:pt idx="52746">
                  <c:v>0</c:v>
                </c:pt>
                <c:pt idx="52747">
                  <c:v>0</c:v>
                </c:pt>
                <c:pt idx="52748">
                  <c:v>1.49750415973377E-2</c:v>
                </c:pt>
                <c:pt idx="52749">
                  <c:v>1.5929203539823002E-2</c:v>
                </c:pt>
                <c:pt idx="52750">
                  <c:v>1.7543859649122799E-2</c:v>
                </c:pt>
                <c:pt idx="52751">
                  <c:v>5.95238095238095E-2</c:v>
                </c:pt>
                <c:pt idx="52752">
                  <c:v>5.83657587548638E-2</c:v>
                </c:pt>
                <c:pt idx="52753">
                  <c:v>6.60377358490567E-2</c:v>
                </c:pt>
                <c:pt idx="52754">
                  <c:v>6.3348416289592702E-2</c:v>
                </c:pt>
                <c:pt idx="52755">
                  <c:v>6.7961165048543604E-2</c:v>
                </c:pt>
                <c:pt idx="52756">
                  <c:v>7.5675675675675499E-2</c:v>
                </c:pt>
                <c:pt idx="52757">
                  <c:v>7.2916666666666699E-2</c:v>
                </c:pt>
                <c:pt idx="52758">
                  <c:v>0.100817438692098</c:v>
                </c:pt>
                <c:pt idx="52759">
                  <c:v>7.5268817204300995E-2</c:v>
                </c:pt>
                <c:pt idx="52760">
                  <c:v>0.20797720797720701</c:v>
                </c:pt>
                <c:pt idx="52761">
                  <c:v>0.17133956386292801</c:v>
                </c:pt>
                <c:pt idx="52762">
                  <c:v>0.28445747800586502</c:v>
                </c:pt>
                <c:pt idx="52763">
                  <c:v>8.4985835694051295E-3</c:v>
                </c:pt>
                <c:pt idx="52764">
                  <c:v>1.00334448160535E-2</c:v>
                </c:pt>
                <c:pt idx="52765">
                  <c:v>1.01694915254237E-2</c:v>
                </c:pt>
                <c:pt idx="52766">
                  <c:v>1.0204081632652901E-2</c:v>
                </c:pt>
                <c:pt idx="52767">
                  <c:v>1.0344827586206799E-2</c:v>
                </c:pt>
                <c:pt idx="52768">
                  <c:v>2.5641025641025501E-2</c:v>
                </c:pt>
                <c:pt idx="52769">
                  <c:v>2.2298456260720401E-2</c:v>
                </c:pt>
                <c:pt idx="52770">
                  <c:v>2.1416803953871501E-2</c:v>
                </c:pt>
                <c:pt idx="52771">
                  <c:v>1.33333333333334E-2</c:v>
                </c:pt>
                <c:pt idx="52772">
                  <c:v>1.38888888888888E-2</c:v>
                </c:pt>
                <c:pt idx="52773">
                  <c:v>1.41342756183746E-2</c:v>
                </c:pt>
                <c:pt idx="52774">
                  <c:v>0.117355371900826</c:v>
                </c:pt>
                <c:pt idx="52775">
                  <c:v>0.141396933560477</c:v>
                </c:pt>
                <c:pt idx="52776">
                  <c:v>0.15231788079470099</c:v>
                </c:pt>
                <c:pt idx="52777">
                  <c:v>0.151618398637138</c:v>
                </c:pt>
                <c:pt idx="52778">
                  <c:v>0.16610169491525401</c:v>
                </c:pt>
                <c:pt idx="52779">
                  <c:v>0.16838487972508501</c:v>
                </c:pt>
                <c:pt idx="52780">
                  <c:v>0.164075993091537</c:v>
                </c:pt>
                <c:pt idx="52781">
                  <c:v>0.15916955017300999</c:v>
                </c:pt>
                <c:pt idx="52782">
                  <c:v>0.17206132879045999</c:v>
                </c:pt>
                <c:pt idx="52783">
                  <c:v>0.18181818181818099</c:v>
                </c:pt>
                <c:pt idx="52784">
                  <c:v>0.190311418685121</c:v>
                </c:pt>
                <c:pt idx="52785">
                  <c:v>0.23900573613766701</c:v>
                </c:pt>
                <c:pt idx="52786">
                  <c:v>0.21188118811881099</c:v>
                </c:pt>
                <c:pt idx="52787">
                  <c:v>0.209677419354838</c:v>
                </c:pt>
                <c:pt idx="52788">
                  <c:v>0.23015873015873001</c:v>
                </c:pt>
                <c:pt idx="52789">
                  <c:v>0.260437375745526</c:v>
                </c:pt>
                <c:pt idx="52790">
                  <c:v>0.27559055118110198</c:v>
                </c:pt>
                <c:pt idx="52791">
                  <c:v>0.29674796747967402</c:v>
                </c:pt>
                <c:pt idx="52792">
                  <c:v>0.28806584362139898</c:v>
                </c:pt>
                <c:pt idx="52793">
                  <c:v>0.30303030303030298</c:v>
                </c:pt>
                <c:pt idx="52794">
                  <c:v>0.33622559652928402</c:v>
                </c:pt>
                <c:pt idx="52795">
                  <c:v>0.31877729257641901</c:v>
                </c:pt>
                <c:pt idx="52796">
                  <c:v>0.31877729257641901</c:v>
                </c:pt>
                <c:pt idx="52797">
                  <c:v>0.34453781512604997</c:v>
                </c:pt>
                <c:pt idx="52798">
                  <c:v>0.31634819532908698</c:v>
                </c:pt>
                <c:pt idx="52799">
                  <c:v>0.31674208144796301</c:v>
                </c:pt>
                <c:pt idx="52800">
                  <c:v>0.33037694013303698</c:v>
                </c:pt>
                <c:pt idx="52801">
                  <c:v>8.4985835694051295E-3</c:v>
                </c:pt>
                <c:pt idx="52802">
                  <c:v>8.5470085470085097E-3</c:v>
                </c:pt>
                <c:pt idx="52803">
                  <c:v>8.6455331412103008E-3</c:v>
                </c:pt>
                <c:pt idx="52804">
                  <c:v>5.8139534883720999E-3</c:v>
                </c:pt>
                <c:pt idx="52805">
                  <c:v>1.4409221902017299E-2</c:v>
                </c:pt>
                <c:pt idx="52806">
                  <c:v>1.45772594752187E-2</c:v>
                </c:pt>
                <c:pt idx="52807">
                  <c:v>1.02790014684288E-2</c:v>
                </c:pt>
                <c:pt idx="52808">
                  <c:v>1.5479876160990599E-2</c:v>
                </c:pt>
                <c:pt idx="52809">
                  <c:v>1.6556291390728398E-2</c:v>
                </c:pt>
                <c:pt idx="52810">
                  <c:v>2.0746887966804899E-2</c:v>
                </c:pt>
                <c:pt idx="52811">
                  <c:v>0.13594040968342599</c:v>
                </c:pt>
                <c:pt idx="52812">
                  <c:v>0.13320825515947399</c:v>
                </c:pt>
                <c:pt idx="52813">
                  <c:v>0.20640569395017699</c:v>
                </c:pt>
                <c:pt idx="52814">
                  <c:v>0.20582877959927101</c:v>
                </c:pt>
                <c:pt idx="52815">
                  <c:v>0.21942446043165401</c:v>
                </c:pt>
                <c:pt idx="52816">
                  <c:v>0.21675774134790499</c:v>
                </c:pt>
                <c:pt idx="52817">
                  <c:v>0.22522522522522501</c:v>
                </c:pt>
                <c:pt idx="52818">
                  <c:v>0.228519195612431</c:v>
                </c:pt>
                <c:pt idx="52819">
                  <c:v>0.241877256317689</c:v>
                </c:pt>
                <c:pt idx="52820">
                  <c:v>0.24542124542124499</c:v>
                </c:pt>
                <c:pt idx="52821">
                  <c:v>0.24125230202578199</c:v>
                </c:pt>
                <c:pt idx="52822">
                  <c:v>0.25996204933586298</c:v>
                </c:pt>
                <c:pt idx="52823">
                  <c:v>0.260437375745526</c:v>
                </c:pt>
                <c:pt idx="52824">
                  <c:v>0.2625250501002</c:v>
                </c:pt>
                <c:pt idx="52825">
                  <c:v>0.25338491295938098</c:v>
                </c:pt>
                <c:pt idx="52826">
                  <c:v>0.24015748031496001</c:v>
                </c:pt>
                <c:pt idx="52827">
                  <c:v>0.25436893203883398</c:v>
                </c:pt>
                <c:pt idx="52828">
                  <c:v>0.26171875</c:v>
                </c:pt>
                <c:pt idx="52829">
                  <c:v>0.23868312757201601</c:v>
                </c:pt>
                <c:pt idx="52830">
                  <c:v>0.25327510917030499</c:v>
                </c:pt>
                <c:pt idx="52831">
                  <c:v>0.33606557377049101</c:v>
                </c:pt>
                <c:pt idx="52832">
                  <c:v>0.39613526570048302</c:v>
                </c:pt>
                <c:pt idx="52833">
                  <c:v>0.44862155388471098</c:v>
                </c:pt>
                <c:pt idx="52834">
                  <c:v>-1.2802275960170599E-2</c:v>
                </c:pt>
                <c:pt idx="52835">
                  <c:v>-1.5126050420168E-2</c:v>
                </c:pt>
                <c:pt idx="52836">
                  <c:v>-1.6635859519408401E-2</c:v>
                </c:pt>
                <c:pt idx="52837">
                  <c:v>-1.707779886148E-2</c:v>
                </c:pt>
                <c:pt idx="52838">
                  <c:v>-2.0224719101123501E-2</c:v>
                </c:pt>
                <c:pt idx="52839">
                  <c:v>-0.15062761506276101</c:v>
                </c:pt>
                <c:pt idx="52840">
                  <c:v>-0.10344827586206801</c:v>
                </c:pt>
                <c:pt idx="52841">
                  <c:v>-0.108433734939759</c:v>
                </c:pt>
                <c:pt idx="52842">
                  <c:v>-4.8128342245989199E-2</c:v>
                </c:pt>
                <c:pt idx="52843">
                  <c:v>-5.9113300492610703E-2</c:v>
                </c:pt>
                <c:pt idx="52844">
                  <c:v>-6.0913705583756299E-2</c:v>
                </c:pt>
                <c:pt idx="52845">
                  <c:v>-6.3492063492063405E-2</c:v>
                </c:pt>
                <c:pt idx="52846">
                  <c:v>-2.4523160762942801E-2</c:v>
                </c:pt>
                <c:pt idx="52847">
                  <c:v>-2.91262135922329E-2</c:v>
                </c:pt>
                <c:pt idx="52848">
                  <c:v>2.4930747922437602E-2</c:v>
                </c:pt>
                <c:pt idx="52849">
                  <c:v>-4.17827298050139E-2</c:v>
                </c:pt>
                <c:pt idx="52850">
                  <c:v>-2.46575342465753E-2</c:v>
                </c:pt>
                <c:pt idx="52851">
                  <c:v>-0.15340909090909</c:v>
                </c:pt>
                <c:pt idx="52852">
                  <c:v>-0.183673469387755</c:v>
                </c:pt>
                <c:pt idx="52853">
                  <c:v>-0.19322033898304999</c:v>
                </c:pt>
                <c:pt idx="52854">
                  <c:v>1.9736842105263001E-2</c:v>
                </c:pt>
                <c:pt idx="52855">
                  <c:v>4.2857142857142899E-2</c:v>
                </c:pt>
                <c:pt idx="52856">
                  <c:v>4.08163265306122E-2</c:v>
                </c:pt>
                <c:pt idx="52857">
                  <c:v>-0.02</c:v>
                </c:pt>
                <c:pt idx="52858">
                  <c:v>-0.02</c:v>
                </c:pt>
                <c:pt idx="52859">
                  <c:v>-2.4E-2</c:v>
                </c:pt>
                <c:pt idx="52860">
                  <c:v>4.31654676258992E-2</c:v>
                </c:pt>
                <c:pt idx="52861">
                  <c:v>0</c:v>
                </c:pt>
                <c:pt idx="52862">
                  <c:v>1.3574660633484101E-2</c:v>
                </c:pt>
                <c:pt idx="52863">
                  <c:v>1.3824884792626699E-2</c:v>
                </c:pt>
                <c:pt idx="52864">
                  <c:v>0.212389380530973</c:v>
                </c:pt>
                <c:pt idx="52865">
                  <c:v>0.162162162162162</c:v>
                </c:pt>
                <c:pt idx="52866">
                  <c:v>0.16551724137931001</c:v>
                </c:pt>
                <c:pt idx="52867">
                  <c:v>0.1875</c:v>
                </c:pt>
                <c:pt idx="52868">
                  <c:v>0.293617021276595</c:v>
                </c:pt>
                <c:pt idx="52869">
                  <c:v>0.25</c:v>
                </c:pt>
                <c:pt idx="52870">
                  <c:v>0.24390243902438999</c:v>
                </c:pt>
                <c:pt idx="52871">
                  <c:v>0.317647058823529</c:v>
                </c:pt>
                <c:pt idx="52872">
                  <c:v>0.317647058823529</c:v>
                </c:pt>
                <c:pt idx="52873">
                  <c:v>0.32926829268292601</c:v>
                </c:pt>
                <c:pt idx="52874">
                  <c:v>0.43231441048034902</c:v>
                </c:pt>
                <c:pt idx="52875">
                  <c:v>0.22689075630252101</c:v>
                </c:pt>
                <c:pt idx="52876">
                  <c:v>0.25925925925925902</c:v>
                </c:pt>
                <c:pt idx="52877">
                  <c:v>0.36526946107784403</c:v>
                </c:pt>
                <c:pt idx="52878">
                  <c:v>0.29251700680272102</c:v>
                </c:pt>
                <c:pt idx="52879">
                  <c:v>0.59459459459459396</c:v>
                </c:pt>
                <c:pt idx="52880">
                  <c:v>0.67272727272727195</c:v>
                </c:pt>
                <c:pt idx="52881">
                  <c:v>0.61764705882352899</c:v>
                </c:pt>
                <c:pt idx="52882">
                  <c:v>0.50993377483443703</c:v>
                </c:pt>
                <c:pt idx="52883">
                  <c:v>0.544303797468354</c:v>
                </c:pt>
                <c:pt idx="52884">
                  <c:v>0.48051948051948001</c:v>
                </c:pt>
                <c:pt idx="52885">
                  <c:v>0.39495798319327702</c:v>
                </c:pt>
                <c:pt idx="52886">
                  <c:v>0.40963855421686701</c:v>
                </c:pt>
                <c:pt idx="52887">
                  <c:v>-0.119266055045871</c:v>
                </c:pt>
                <c:pt idx="52888">
                  <c:v>-9.4339622641509399E-2</c:v>
                </c:pt>
                <c:pt idx="52889">
                  <c:v>-0.14074074074074</c:v>
                </c:pt>
                <c:pt idx="52890">
                  <c:v>-0.14960629921259799</c:v>
                </c:pt>
                <c:pt idx="52891">
                  <c:v>-0.169014084507042</c:v>
                </c:pt>
                <c:pt idx="52892">
                  <c:v>-0.18461538461538399</c:v>
                </c:pt>
                <c:pt idx="52893">
                  <c:v>-0.214285714285714</c:v>
                </c:pt>
                <c:pt idx="52894">
                  <c:v>-0.25233644859812998</c:v>
                </c:pt>
                <c:pt idx="52895">
                  <c:v>-3.0390738060781498E-2</c:v>
                </c:pt>
                <c:pt idx="52896">
                  <c:v>0</c:v>
                </c:pt>
                <c:pt idx="52897">
                  <c:v>0</c:v>
                </c:pt>
                <c:pt idx="52898">
                  <c:v>0</c:v>
                </c:pt>
                <c:pt idx="52899">
                  <c:v>-1.1857707509881301E-2</c:v>
                </c:pt>
                <c:pt idx="52900">
                  <c:v>4.3298969072165003E-2</c:v>
                </c:pt>
                <c:pt idx="52901">
                  <c:v>4.27698574338084E-2</c:v>
                </c:pt>
                <c:pt idx="52902">
                  <c:v>3.6290322580645198E-2</c:v>
                </c:pt>
                <c:pt idx="52903">
                  <c:v>3.4090909090909102E-2</c:v>
                </c:pt>
                <c:pt idx="52904">
                  <c:v>4.22535211267605E-2</c:v>
                </c:pt>
                <c:pt idx="52905">
                  <c:v>5.5813953488372099E-2</c:v>
                </c:pt>
                <c:pt idx="52906">
                  <c:v>7.8787878787878796E-2</c:v>
                </c:pt>
                <c:pt idx="52907">
                  <c:v>7.28744939271255E-2</c:v>
                </c:pt>
                <c:pt idx="52908">
                  <c:v>8.1081081081081099E-2</c:v>
                </c:pt>
                <c:pt idx="52909">
                  <c:v>-3.2846715328467002E-2</c:v>
                </c:pt>
                <c:pt idx="52910">
                  <c:v>-3.8961038961038801E-2</c:v>
                </c:pt>
                <c:pt idx="52911">
                  <c:v>-7.6595744680851105E-2</c:v>
                </c:pt>
                <c:pt idx="52912">
                  <c:v>1.7341040462427602E-2</c:v>
                </c:pt>
                <c:pt idx="52913">
                  <c:v>2.0224719101123501E-2</c:v>
                </c:pt>
                <c:pt idx="52914">
                  <c:v>2.2222222222222102E-2</c:v>
                </c:pt>
                <c:pt idx="52915">
                  <c:v>7.0588235294117797E-3</c:v>
                </c:pt>
                <c:pt idx="52916">
                  <c:v>4.5751633986928102E-2</c:v>
                </c:pt>
                <c:pt idx="52917">
                  <c:v>6.6518847006651304E-3</c:v>
                </c:pt>
                <c:pt idx="52918">
                  <c:v>1.19331742243435E-2</c:v>
                </c:pt>
                <c:pt idx="52919">
                  <c:v>6.2500000000000801E-3</c:v>
                </c:pt>
                <c:pt idx="52920">
                  <c:v>2.5316455696202399E-2</c:v>
                </c:pt>
                <c:pt idx="52921">
                  <c:v>9.4637223974762801E-3</c:v>
                </c:pt>
                <c:pt idx="52922">
                  <c:v>1.56739811912225E-2</c:v>
                </c:pt>
                <c:pt idx="52923">
                  <c:v>1.45772594752187E-2</c:v>
                </c:pt>
                <c:pt idx="52924">
                  <c:v>2.40963855421687E-2</c:v>
                </c:pt>
                <c:pt idx="52925">
                  <c:v>2.3121387283236899E-2</c:v>
                </c:pt>
                <c:pt idx="52926">
                  <c:v>2.2099447513812001E-2</c:v>
                </c:pt>
                <c:pt idx="52927">
                  <c:v>2.3121387283236899E-2</c:v>
                </c:pt>
                <c:pt idx="52928">
                  <c:v>2.2099447513812001E-2</c:v>
                </c:pt>
                <c:pt idx="52929">
                  <c:v>2.6845637583892499E-2</c:v>
                </c:pt>
                <c:pt idx="52930">
                  <c:v>2.5641025641025501E-2</c:v>
                </c:pt>
                <c:pt idx="52931">
                  <c:v>-0.101928374655647</c:v>
                </c:pt>
                <c:pt idx="52932">
                  <c:v>-0.10306406685236701</c:v>
                </c:pt>
                <c:pt idx="52933">
                  <c:v>-0.106017191977077</c:v>
                </c:pt>
                <c:pt idx="52934">
                  <c:v>-4.6511627906976799E-2</c:v>
                </c:pt>
                <c:pt idx="52935">
                  <c:v>-5.4054054054053897E-2</c:v>
                </c:pt>
                <c:pt idx="52936">
                  <c:v>8.5043988269794604E-2</c:v>
                </c:pt>
                <c:pt idx="52937">
                  <c:v>7.1253071253071204E-2</c:v>
                </c:pt>
                <c:pt idx="52938">
                  <c:v>7.1960297766749198E-2</c:v>
                </c:pt>
                <c:pt idx="52939">
                  <c:v>0.14507772020725301</c:v>
                </c:pt>
                <c:pt idx="52940">
                  <c:v>0.178343949044585</c:v>
                </c:pt>
                <c:pt idx="52941">
                  <c:v>9.6989966555183799E-2</c:v>
                </c:pt>
                <c:pt idx="52942">
                  <c:v>9.96563573883162E-2</c:v>
                </c:pt>
                <c:pt idx="52943">
                  <c:v>0.108108108108108</c:v>
                </c:pt>
                <c:pt idx="52944">
                  <c:v>0.10958904109589</c:v>
                </c:pt>
                <c:pt idx="52945">
                  <c:v>9.2150170648464202E-2</c:v>
                </c:pt>
                <c:pt idx="52946">
                  <c:v>9.2150170648464202E-2</c:v>
                </c:pt>
                <c:pt idx="52947">
                  <c:v>9.7472924187725601E-2</c:v>
                </c:pt>
                <c:pt idx="52948">
                  <c:v>8.5714285714285604E-2</c:v>
                </c:pt>
                <c:pt idx="52949">
                  <c:v>1.29124820659971E-2</c:v>
                </c:pt>
                <c:pt idx="52950">
                  <c:v>1.29124820659971E-2</c:v>
                </c:pt>
                <c:pt idx="52951">
                  <c:v>1.3996889580093199E-2</c:v>
                </c:pt>
                <c:pt idx="52952">
                  <c:v>1.5177065767284901E-2</c:v>
                </c:pt>
                <c:pt idx="52953">
                  <c:v>1.4827018121910999E-2</c:v>
                </c:pt>
                <c:pt idx="52954">
                  <c:v>2.3847376788553198E-2</c:v>
                </c:pt>
                <c:pt idx="52955">
                  <c:v>2.6178010471204102E-2</c:v>
                </c:pt>
                <c:pt idx="52956">
                  <c:v>2.0905923344947699E-2</c:v>
                </c:pt>
                <c:pt idx="52957">
                  <c:v>2.1052631578947399E-2</c:v>
                </c:pt>
                <c:pt idx="52958">
                  <c:v>2.2388059701492401E-2</c:v>
                </c:pt>
                <c:pt idx="52959">
                  <c:v>2.15827338129497E-2</c:v>
                </c:pt>
                <c:pt idx="52960">
                  <c:v>-5.5865921787709898E-3</c:v>
                </c:pt>
                <c:pt idx="52961">
                  <c:v>0</c:v>
                </c:pt>
                <c:pt idx="52962">
                  <c:v>-7.1599045346062403E-3</c:v>
                </c:pt>
                <c:pt idx="52963">
                  <c:v>-5.6074766355140799E-3</c:v>
                </c:pt>
                <c:pt idx="52964">
                  <c:v>-2.0283975659229898E-3</c:v>
                </c:pt>
                <c:pt idx="52965">
                  <c:v>-8.8803088803088806E-2</c:v>
                </c:pt>
                <c:pt idx="52966">
                  <c:v>-1.9193857965451499E-3</c:v>
                </c:pt>
                <c:pt idx="52967">
                  <c:v>-1.33333333333334E-2</c:v>
                </c:pt>
                <c:pt idx="52968">
                  <c:v>2.3354564755838601E-2</c:v>
                </c:pt>
                <c:pt idx="52969">
                  <c:v>2.39651416122004E-2</c:v>
                </c:pt>
                <c:pt idx="52970">
                  <c:v>2.5404157043879799E-2</c:v>
                </c:pt>
                <c:pt idx="52971">
                  <c:v>8.7912087912087794E-2</c:v>
                </c:pt>
                <c:pt idx="52972">
                  <c:v>0.12876712328767101</c:v>
                </c:pt>
                <c:pt idx="52973">
                  <c:v>6.59898477157361E-2</c:v>
                </c:pt>
                <c:pt idx="52974">
                  <c:v>7.5718015665796307E-2</c:v>
                </c:pt>
                <c:pt idx="52975">
                  <c:v>8.0779944289693401E-2</c:v>
                </c:pt>
                <c:pt idx="52976">
                  <c:v>6.8557919621749397E-2</c:v>
                </c:pt>
                <c:pt idx="52977">
                  <c:v>7.6923076923076802E-2</c:v>
                </c:pt>
                <c:pt idx="52978">
                  <c:v>0.18289786223277901</c:v>
                </c:pt>
                <c:pt idx="52979">
                  <c:v>0.20533333333333301</c:v>
                </c:pt>
                <c:pt idx="52980">
                  <c:v>0.29870129870129802</c:v>
                </c:pt>
                <c:pt idx="52981">
                  <c:v>8.0779944289693401E-2</c:v>
                </c:pt>
                <c:pt idx="52982">
                  <c:v>0.18781725888324799</c:v>
                </c:pt>
                <c:pt idx="52983">
                  <c:v>0.21022727272727201</c:v>
                </c:pt>
                <c:pt idx="52984">
                  <c:v>0.21142857142857099</c:v>
                </c:pt>
                <c:pt idx="52985">
                  <c:v>0.23124999999999901</c:v>
                </c:pt>
                <c:pt idx="52986">
                  <c:v>0.253164556962025</c:v>
                </c:pt>
                <c:pt idx="52987">
                  <c:v>0.26018808777429397</c:v>
                </c:pt>
                <c:pt idx="52988">
                  <c:v>0.26845637583892601</c:v>
                </c:pt>
                <c:pt idx="52989">
                  <c:v>0.19702602230483199</c:v>
                </c:pt>
                <c:pt idx="52990">
                  <c:v>0.189393939393939</c:v>
                </c:pt>
                <c:pt idx="52991">
                  <c:v>4.3988269794721299E-2</c:v>
                </c:pt>
                <c:pt idx="52992">
                  <c:v>4.3988269794721299E-2</c:v>
                </c:pt>
                <c:pt idx="52993">
                  <c:v>5.5762081784386602E-2</c:v>
                </c:pt>
                <c:pt idx="52994">
                  <c:v>7.0270270270270205E-2</c:v>
                </c:pt>
                <c:pt idx="52995">
                  <c:v>5.3667262969587697E-3</c:v>
                </c:pt>
                <c:pt idx="52996">
                  <c:v>5.6497175141243501E-3</c:v>
                </c:pt>
                <c:pt idx="52997">
                  <c:v>6.5359477124182696E-3</c:v>
                </c:pt>
                <c:pt idx="52998">
                  <c:v>6.3965884861407699E-3</c:v>
                </c:pt>
                <c:pt idx="52999">
                  <c:v>6.6225165562914202E-3</c:v>
                </c:pt>
                <c:pt idx="53000">
                  <c:v>7.5187969924812503E-3</c:v>
                </c:pt>
                <c:pt idx="53001">
                  <c:v>7.5949367088608E-3</c:v>
                </c:pt>
                <c:pt idx="53002">
                  <c:v>7.6335877862594402E-3</c:v>
                </c:pt>
                <c:pt idx="53003">
                  <c:v>-1.5873015873015799E-2</c:v>
                </c:pt>
                <c:pt idx="53004">
                  <c:v>-1.49253731343284E-2</c:v>
                </c:pt>
                <c:pt idx="53005">
                  <c:v>-1.5228426395939E-2</c:v>
                </c:pt>
                <c:pt idx="53006">
                  <c:v>0.12582781456953601</c:v>
                </c:pt>
                <c:pt idx="53007">
                  <c:v>0.13043478260869501</c:v>
                </c:pt>
                <c:pt idx="53008">
                  <c:v>0.15119363395225399</c:v>
                </c:pt>
                <c:pt idx="53009">
                  <c:v>3.2085561497326102E-2</c:v>
                </c:pt>
                <c:pt idx="53010">
                  <c:v>2.1077283372365301E-2</c:v>
                </c:pt>
                <c:pt idx="53011">
                  <c:v>2.79069767441859E-2</c:v>
                </c:pt>
                <c:pt idx="53012">
                  <c:v>3.6458333333333197E-2</c:v>
                </c:pt>
                <c:pt idx="53013">
                  <c:v>-3.1630170316301699E-2</c:v>
                </c:pt>
                <c:pt idx="53014">
                  <c:v>8.8888888888888795E-2</c:v>
                </c:pt>
                <c:pt idx="53015">
                  <c:v>1.7667844522968101E-2</c:v>
                </c:pt>
                <c:pt idx="53016">
                  <c:v>2.8776978417266199E-2</c:v>
                </c:pt>
                <c:pt idx="53017">
                  <c:v>2.6315789473684199E-2</c:v>
                </c:pt>
                <c:pt idx="53018">
                  <c:v>2.7210884353741499E-2</c:v>
                </c:pt>
                <c:pt idx="53019">
                  <c:v>1.4409221902017299E-2</c:v>
                </c:pt>
                <c:pt idx="53020">
                  <c:v>5.1813471502590601E-2</c:v>
                </c:pt>
                <c:pt idx="53021">
                  <c:v>5.2325581395348902E-2</c:v>
                </c:pt>
                <c:pt idx="53022">
                  <c:v>0.118110236220472</c:v>
                </c:pt>
                <c:pt idx="53023">
                  <c:v>6.9053708439897596E-2</c:v>
                </c:pt>
                <c:pt idx="53024">
                  <c:v>6.5217391304347894E-2</c:v>
                </c:pt>
                <c:pt idx="53025">
                  <c:v>6.0439560439560398E-2</c:v>
                </c:pt>
                <c:pt idx="53026">
                  <c:v>2.7932960893854698E-2</c:v>
                </c:pt>
                <c:pt idx="53027">
                  <c:v>1.13636363636364E-2</c:v>
                </c:pt>
                <c:pt idx="53028">
                  <c:v>6.3291139240506195E-2</c:v>
                </c:pt>
                <c:pt idx="53029">
                  <c:v>7.0496083550913802E-2</c:v>
                </c:pt>
                <c:pt idx="53030">
                  <c:v>0.116279069767441</c:v>
                </c:pt>
                <c:pt idx="53031">
                  <c:v>0.12195121951219499</c:v>
                </c:pt>
                <c:pt idx="53032">
                  <c:v>0.17073170731707299</c:v>
                </c:pt>
                <c:pt idx="53033">
                  <c:v>0.225806451612903</c:v>
                </c:pt>
                <c:pt idx="53034">
                  <c:v>0.22261484098939899</c:v>
                </c:pt>
                <c:pt idx="53035">
                  <c:v>0</c:v>
                </c:pt>
                <c:pt idx="53036">
                  <c:v>0</c:v>
                </c:pt>
                <c:pt idx="53037">
                  <c:v>-3.0716723549488002E-2</c:v>
                </c:pt>
                <c:pt idx="53038">
                  <c:v>-8.5714285714285604E-2</c:v>
                </c:pt>
                <c:pt idx="53039">
                  <c:v>-0.114186851211072</c:v>
                </c:pt>
                <c:pt idx="53040">
                  <c:v>-0.125</c:v>
                </c:pt>
                <c:pt idx="53041">
                  <c:v>-0.14285714285714199</c:v>
                </c:pt>
                <c:pt idx="53042">
                  <c:v>-0.15172413793103401</c:v>
                </c:pt>
                <c:pt idx="53043">
                  <c:v>-0.14685314685314599</c:v>
                </c:pt>
                <c:pt idx="53044">
                  <c:v>-0.161971830985915</c:v>
                </c:pt>
                <c:pt idx="53045">
                  <c:v>2.15208034433285E-2</c:v>
                </c:pt>
                <c:pt idx="53046">
                  <c:v>2.15208034433285E-2</c:v>
                </c:pt>
                <c:pt idx="53047">
                  <c:v>2.6737967914438599E-2</c:v>
                </c:pt>
                <c:pt idx="53048">
                  <c:v>3.0674846625766899E-2</c:v>
                </c:pt>
                <c:pt idx="53049">
                  <c:v>2.95857988165679E-2</c:v>
                </c:pt>
                <c:pt idx="53050">
                  <c:v>6.9444444444444406E-2</c:v>
                </c:pt>
                <c:pt idx="53051">
                  <c:v>7.3891625615763498E-2</c:v>
                </c:pt>
                <c:pt idx="53052">
                  <c:v>6.7873303167420795E-2</c:v>
                </c:pt>
                <c:pt idx="53053">
                  <c:v>6.6964285714285796E-2</c:v>
                </c:pt>
                <c:pt idx="53054">
                  <c:v>3.1578947368421102E-2</c:v>
                </c:pt>
                <c:pt idx="53055">
                  <c:v>3.1315240083507202E-2</c:v>
                </c:pt>
                <c:pt idx="53056">
                  <c:v>1.85567010309277E-2</c:v>
                </c:pt>
                <c:pt idx="53057">
                  <c:v>2.58620689655173E-2</c:v>
                </c:pt>
                <c:pt idx="53058">
                  <c:v>6.9408740359896998E-2</c:v>
                </c:pt>
                <c:pt idx="53059">
                  <c:v>7.87589498806682E-2</c:v>
                </c:pt>
                <c:pt idx="53060">
                  <c:v>3.6437246963562701E-2</c:v>
                </c:pt>
                <c:pt idx="53061">
                  <c:v>5.1502145922746698E-2</c:v>
                </c:pt>
                <c:pt idx="53062">
                  <c:v>6.4794816414686096E-3</c:v>
                </c:pt>
                <c:pt idx="53063">
                  <c:v>6.5359477124182696E-3</c:v>
                </c:pt>
                <c:pt idx="53064">
                  <c:v>7.2289156626506E-3</c:v>
                </c:pt>
                <c:pt idx="53065">
                  <c:v>7.75193798449613E-3</c:v>
                </c:pt>
                <c:pt idx="53066">
                  <c:v>-6.80272108843538E-3</c:v>
                </c:pt>
                <c:pt idx="53067">
                  <c:v>-8.3102493074791398E-3</c:v>
                </c:pt>
                <c:pt idx="53068">
                  <c:v>-9.1185410334346795E-3</c:v>
                </c:pt>
                <c:pt idx="53069">
                  <c:v>-8.3565459610028796E-3</c:v>
                </c:pt>
                <c:pt idx="53070">
                  <c:v>-8.0862533692722602E-3</c:v>
                </c:pt>
                <c:pt idx="53071">
                  <c:v>-9.0634441087613597E-3</c:v>
                </c:pt>
                <c:pt idx="53072">
                  <c:v>-8.6455331412103008E-3</c:v>
                </c:pt>
                <c:pt idx="53073">
                  <c:v>-2.80112044817926E-3</c:v>
                </c:pt>
                <c:pt idx="53074">
                  <c:v>1.24069478908188E-2</c:v>
                </c:pt>
                <c:pt idx="53075">
                  <c:v>1.9704433497536901E-2</c:v>
                </c:pt>
                <c:pt idx="53076">
                  <c:v>5.4054054054053502E-3</c:v>
                </c:pt>
                <c:pt idx="53077">
                  <c:v>-1.0204081632652901E-2</c:v>
                </c:pt>
                <c:pt idx="53078">
                  <c:v>3.9812646370023401E-2</c:v>
                </c:pt>
                <c:pt idx="53079">
                  <c:v>4.4247787610619503E-2</c:v>
                </c:pt>
                <c:pt idx="53080">
                  <c:v>4.6153846153846198E-2</c:v>
                </c:pt>
                <c:pt idx="53081">
                  <c:v>6.3444108761329304E-2</c:v>
                </c:pt>
                <c:pt idx="53082">
                  <c:v>5.4878048780487798E-2</c:v>
                </c:pt>
                <c:pt idx="53083">
                  <c:v>5.4545454545454397E-2</c:v>
                </c:pt>
                <c:pt idx="53084">
                  <c:v>5.4545454545454397E-2</c:v>
                </c:pt>
                <c:pt idx="53085">
                  <c:v>5.7324840764331197E-2</c:v>
                </c:pt>
                <c:pt idx="53086">
                  <c:v>6.0810810810810703E-2</c:v>
                </c:pt>
                <c:pt idx="53087">
                  <c:v>5.6603773584905599E-2</c:v>
                </c:pt>
                <c:pt idx="53088">
                  <c:v>4.08163265306122E-2</c:v>
                </c:pt>
                <c:pt idx="53089">
                  <c:v>3.9215686274509803E-2</c:v>
                </c:pt>
                <c:pt idx="53090">
                  <c:v>0.14594594594594601</c:v>
                </c:pt>
                <c:pt idx="53091">
                  <c:v>7.82608695652173E-2</c:v>
                </c:pt>
                <c:pt idx="53092">
                  <c:v>3.3333333333333402E-2</c:v>
                </c:pt>
                <c:pt idx="53093">
                  <c:v>3.4482758620689703E-2</c:v>
                </c:pt>
                <c:pt idx="53094">
                  <c:v>2.57879656160457E-2</c:v>
                </c:pt>
                <c:pt idx="53095">
                  <c:v>2.6706231454005799E-2</c:v>
                </c:pt>
                <c:pt idx="53096">
                  <c:v>2.91262135922329E-2</c:v>
                </c:pt>
                <c:pt idx="53097">
                  <c:v>0.11764705882352899</c:v>
                </c:pt>
                <c:pt idx="53098">
                  <c:v>0.11111111111111099</c:v>
                </c:pt>
                <c:pt idx="53099">
                  <c:v>0.115384615384615</c:v>
                </c:pt>
                <c:pt idx="53100">
                  <c:v>4.4510385756676603E-2</c:v>
                </c:pt>
                <c:pt idx="53101">
                  <c:v>8.7976539589442702E-3</c:v>
                </c:pt>
                <c:pt idx="53102">
                  <c:v>8.2644628099173192E-3</c:v>
                </c:pt>
                <c:pt idx="53103">
                  <c:v>7.4074074074074098E-2</c:v>
                </c:pt>
                <c:pt idx="53104">
                  <c:v>8.2568807339449393E-2</c:v>
                </c:pt>
                <c:pt idx="53105">
                  <c:v>7.9646017699114904E-2</c:v>
                </c:pt>
                <c:pt idx="53106">
                  <c:v>8.0597014925373106E-2</c:v>
                </c:pt>
                <c:pt idx="53107">
                  <c:v>8.0597014925373106E-2</c:v>
                </c:pt>
                <c:pt idx="53108">
                  <c:v>0.107142857142857</c:v>
                </c:pt>
                <c:pt idx="53109">
                  <c:v>0.10638297872340401</c:v>
                </c:pt>
                <c:pt idx="53110">
                  <c:v>8.9700996677740896E-2</c:v>
                </c:pt>
                <c:pt idx="53111">
                  <c:v>9.6085409252668993E-2</c:v>
                </c:pt>
                <c:pt idx="53112">
                  <c:v>0.152542372881355</c:v>
                </c:pt>
                <c:pt idx="53113">
                  <c:v>0.203007518796992</c:v>
                </c:pt>
                <c:pt idx="53114">
                  <c:v>0.23684210526315699</c:v>
                </c:pt>
                <c:pt idx="53115">
                  <c:v>0.31274131274131201</c:v>
                </c:pt>
                <c:pt idx="53116">
                  <c:v>0.36641221374045702</c:v>
                </c:pt>
                <c:pt idx="53117">
                  <c:v>0.28395061728394999</c:v>
                </c:pt>
                <c:pt idx="53118">
                  <c:v>0.32467532467532401</c:v>
                </c:pt>
                <c:pt idx="53119">
                  <c:v>0.46443514644351402</c:v>
                </c:pt>
                <c:pt idx="53120">
                  <c:v>0.38461538461538403</c:v>
                </c:pt>
                <c:pt idx="53121">
                  <c:v>0.32773109243697401</c:v>
                </c:pt>
                <c:pt idx="53122">
                  <c:v>0.32539682539682502</c:v>
                </c:pt>
                <c:pt idx="53123">
                  <c:v>0.31297709923664102</c:v>
                </c:pt>
                <c:pt idx="53124">
                  <c:v>0.30708661417322802</c:v>
                </c:pt>
                <c:pt idx="53125">
                  <c:v>0.393442622950819</c:v>
                </c:pt>
                <c:pt idx="53126">
                  <c:v>0.37051792828685198</c:v>
                </c:pt>
                <c:pt idx="53127">
                  <c:v>0.36585365853658502</c:v>
                </c:pt>
                <c:pt idx="53128">
                  <c:v>-8.4985835694051295E-3</c:v>
                </c:pt>
                <c:pt idx="53129">
                  <c:v>-1.00334448160535E-2</c:v>
                </c:pt>
                <c:pt idx="53130">
                  <c:v>6.80272108843538E-3</c:v>
                </c:pt>
                <c:pt idx="53131">
                  <c:v>7.9365079365078996E-3</c:v>
                </c:pt>
                <c:pt idx="53132">
                  <c:v>7.8125E-3</c:v>
                </c:pt>
                <c:pt idx="53133">
                  <c:v>6.9351230425055796E-2</c:v>
                </c:pt>
                <c:pt idx="53134">
                  <c:v>-6.83760683760683E-2</c:v>
                </c:pt>
                <c:pt idx="53135">
                  <c:v>-7.9831932773109099E-2</c:v>
                </c:pt>
                <c:pt idx="53136">
                  <c:v>-0.109730848861283</c:v>
                </c:pt>
                <c:pt idx="53137">
                  <c:v>1.97628458498024E-2</c:v>
                </c:pt>
                <c:pt idx="53138">
                  <c:v>1.5118790496760201E-2</c:v>
                </c:pt>
                <c:pt idx="53139">
                  <c:v>0.13465783664459099</c:v>
                </c:pt>
                <c:pt idx="53140">
                  <c:v>0</c:v>
                </c:pt>
                <c:pt idx="53141">
                  <c:v>0</c:v>
                </c:pt>
                <c:pt idx="53142">
                  <c:v>0</c:v>
                </c:pt>
                <c:pt idx="53143">
                  <c:v>0</c:v>
                </c:pt>
                <c:pt idx="53144">
                  <c:v>0</c:v>
                </c:pt>
                <c:pt idx="53145">
                  <c:v>0</c:v>
                </c:pt>
                <c:pt idx="53146">
                  <c:v>0</c:v>
                </c:pt>
                <c:pt idx="53147">
                  <c:v>3.1712473572938597E-2</c:v>
                </c:pt>
                <c:pt idx="53148">
                  <c:v>3.0181086519114698E-2</c:v>
                </c:pt>
                <c:pt idx="53149">
                  <c:v>8.4985835694051295E-3</c:v>
                </c:pt>
                <c:pt idx="53150">
                  <c:v>9.2024539877299995E-3</c:v>
                </c:pt>
                <c:pt idx="53151">
                  <c:v>-4.7999999999999102E-3</c:v>
                </c:pt>
                <c:pt idx="53152">
                  <c:v>5.1993067590987404E-3</c:v>
                </c:pt>
                <c:pt idx="53153">
                  <c:v>5.4249547920432999E-3</c:v>
                </c:pt>
                <c:pt idx="53154">
                  <c:v>0</c:v>
                </c:pt>
                <c:pt idx="53155">
                  <c:v>0</c:v>
                </c:pt>
                <c:pt idx="53156">
                  <c:v>-5.3667262969587697E-3</c:v>
                </c:pt>
                <c:pt idx="53157">
                  <c:v>-6.1855670103092503E-3</c:v>
                </c:pt>
                <c:pt idx="53158">
                  <c:v>1.8711018711018601E-2</c:v>
                </c:pt>
                <c:pt idx="53159">
                  <c:v>1.7208413001912101E-2</c:v>
                </c:pt>
                <c:pt idx="53160">
                  <c:v>1.7612524461839401E-2</c:v>
                </c:pt>
                <c:pt idx="53161">
                  <c:v>1.8947368421052602E-2</c:v>
                </c:pt>
                <c:pt idx="53162">
                  <c:v>-1.2396694214876099E-2</c:v>
                </c:pt>
                <c:pt idx="53163">
                  <c:v>4.5951859956236199E-2</c:v>
                </c:pt>
                <c:pt idx="53164">
                  <c:v>4.0935672514619902E-2</c:v>
                </c:pt>
                <c:pt idx="53165">
                  <c:v>1.2096774193548401E-2</c:v>
                </c:pt>
                <c:pt idx="53166">
                  <c:v>4.3321299638989098E-2</c:v>
                </c:pt>
                <c:pt idx="53167">
                  <c:v>4.1522491349480897E-2</c:v>
                </c:pt>
                <c:pt idx="53168">
                  <c:v>7.8156312625250399E-2</c:v>
                </c:pt>
                <c:pt idx="53169">
                  <c:v>2.14285714285713E-2</c:v>
                </c:pt>
                <c:pt idx="53170">
                  <c:v>2.4E-2</c:v>
                </c:pt>
                <c:pt idx="53171">
                  <c:v>1.953125E-2</c:v>
                </c:pt>
                <c:pt idx="53172">
                  <c:v>2.0576131687242798E-2</c:v>
                </c:pt>
                <c:pt idx="53173">
                  <c:v>1.52505446623094E-2</c:v>
                </c:pt>
                <c:pt idx="53174">
                  <c:v>3.4482758620689703E-2</c:v>
                </c:pt>
                <c:pt idx="53175">
                  <c:v>3.8095238095238099E-2</c:v>
                </c:pt>
                <c:pt idx="53176">
                  <c:v>3.8095238095238099E-2</c:v>
                </c:pt>
                <c:pt idx="53177">
                  <c:v>3.2397408207343402E-2</c:v>
                </c:pt>
                <c:pt idx="53178">
                  <c:v>3.2537960954446901E-2</c:v>
                </c:pt>
                <c:pt idx="53179">
                  <c:v>2.5316455696202399E-2</c:v>
                </c:pt>
                <c:pt idx="53180">
                  <c:v>1.8947368421052602E-2</c:v>
                </c:pt>
                <c:pt idx="53181">
                  <c:v>5.0632911392405097E-2</c:v>
                </c:pt>
                <c:pt idx="53182">
                  <c:v>5.7324840764331197E-2</c:v>
                </c:pt>
                <c:pt idx="53183">
                  <c:v>6.2240663900414897E-2</c:v>
                </c:pt>
                <c:pt idx="53184">
                  <c:v>6.3559322033898302E-2</c:v>
                </c:pt>
                <c:pt idx="53185">
                  <c:v>3.2119914346894998E-2</c:v>
                </c:pt>
                <c:pt idx="53186">
                  <c:v>3.2397408207343402E-2</c:v>
                </c:pt>
                <c:pt idx="53187">
                  <c:v>7.7647058823529402E-2</c:v>
                </c:pt>
                <c:pt idx="53188">
                  <c:v>9.6774193548386997E-2</c:v>
                </c:pt>
                <c:pt idx="53189">
                  <c:v>9.7674418604651203E-2</c:v>
                </c:pt>
                <c:pt idx="53190">
                  <c:v>0.1</c:v>
                </c:pt>
                <c:pt idx="53191">
                  <c:v>0.10262529832935501</c:v>
                </c:pt>
                <c:pt idx="53192">
                  <c:v>0.109523809523809</c:v>
                </c:pt>
                <c:pt idx="53193">
                  <c:v>0.116751269035533</c:v>
                </c:pt>
                <c:pt idx="53194">
                  <c:v>0.13647642679900701</c:v>
                </c:pt>
                <c:pt idx="53195">
                  <c:v>0.12958435207823901</c:v>
                </c:pt>
                <c:pt idx="53196">
                  <c:v>0.135135135135135</c:v>
                </c:pt>
                <c:pt idx="53197">
                  <c:v>0.15909090909090901</c:v>
                </c:pt>
                <c:pt idx="53198">
                  <c:v>0.152838427947598</c:v>
                </c:pt>
                <c:pt idx="53199">
                  <c:v>0.16055045871559601</c:v>
                </c:pt>
                <c:pt idx="53200">
                  <c:v>0.16355140186915801</c:v>
                </c:pt>
                <c:pt idx="53201">
                  <c:v>0.15909090909090901</c:v>
                </c:pt>
                <c:pt idx="53202">
                  <c:v>0.16587677725118399</c:v>
                </c:pt>
                <c:pt idx="53203">
                  <c:v>0.136150234741784</c:v>
                </c:pt>
                <c:pt idx="53204">
                  <c:v>0.17894736842105199</c:v>
                </c:pt>
                <c:pt idx="53205">
                  <c:v>0.18162839248434201</c:v>
                </c:pt>
                <c:pt idx="53206">
                  <c:v>0.18954248366012999</c:v>
                </c:pt>
                <c:pt idx="53207">
                  <c:v>0.20185614849187899</c:v>
                </c:pt>
                <c:pt idx="53208">
                  <c:v>0.19908466819221901</c:v>
                </c:pt>
                <c:pt idx="53209">
                  <c:v>0.20279720279720201</c:v>
                </c:pt>
                <c:pt idx="53210">
                  <c:v>0.21577726218097401</c:v>
                </c:pt>
                <c:pt idx="53211">
                  <c:v>0.22767857142857101</c:v>
                </c:pt>
                <c:pt idx="53212">
                  <c:v>0.24401913875598</c:v>
                </c:pt>
                <c:pt idx="53213">
                  <c:v>0.28021978021978</c:v>
                </c:pt>
                <c:pt idx="53214">
                  <c:v>0.28333333333333299</c:v>
                </c:pt>
                <c:pt idx="53215">
                  <c:v>0.33774834437085999</c:v>
                </c:pt>
                <c:pt idx="53216">
                  <c:v>0.34228187919462999</c:v>
                </c:pt>
                <c:pt idx="53217">
                  <c:v>0.31481481481481399</c:v>
                </c:pt>
                <c:pt idx="53218">
                  <c:v>0.31481481481481399</c:v>
                </c:pt>
                <c:pt idx="53219">
                  <c:v>0.310975609756097</c:v>
                </c:pt>
                <c:pt idx="53220">
                  <c:v>0.31481481481481399</c:v>
                </c:pt>
                <c:pt idx="53221">
                  <c:v>0.29310344827586199</c:v>
                </c:pt>
                <c:pt idx="53222">
                  <c:v>0.25233644859812998</c:v>
                </c:pt>
                <c:pt idx="53223">
                  <c:v>0.234939759036144</c:v>
                </c:pt>
                <c:pt idx="53224">
                  <c:v>0.226744186046511</c:v>
                </c:pt>
                <c:pt idx="53225">
                  <c:v>0.22689075630252101</c:v>
                </c:pt>
                <c:pt idx="53226">
                  <c:v>0.247706422018348</c:v>
                </c:pt>
                <c:pt idx="53227">
                  <c:v>0.26688102893890597</c:v>
                </c:pt>
                <c:pt idx="53228">
                  <c:v>0.27035830618892498</c:v>
                </c:pt>
                <c:pt idx="53229">
                  <c:v>0.25538461538461499</c:v>
                </c:pt>
                <c:pt idx="53230">
                  <c:v>0.258566978193146</c:v>
                </c:pt>
                <c:pt idx="53231">
                  <c:v>0.25233644859812998</c:v>
                </c:pt>
                <c:pt idx="53232">
                  <c:v>0.26605504587155898</c:v>
                </c:pt>
                <c:pt idx="53233">
                  <c:v>0.25766871165644101</c:v>
                </c:pt>
                <c:pt idx="53234">
                  <c:v>0.247058823529411</c:v>
                </c:pt>
                <c:pt idx="53235">
                  <c:v>0.26114649681528601</c:v>
                </c:pt>
                <c:pt idx="53236">
                  <c:v>0.26451612903225702</c:v>
                </c:pt>
                <c:pt idx="53237">
                  <c:v>0.26315789473684198</c:v>
                </c:pt>
                <c:pt idx="53238">
                  <c:v>0.26645768025078298</c:v>
                </c:pt>
                <c:pt idx="53239">
                  <c:v>0.25</c:v>
                </c:pt>
                <c:pt idx="53240">
                  <c:v>0.255033557046979</c:v>
                </c:pt>
                <c:pt idx="53241">
                  <c:v>0.25675675675675602</c:v>
                </c:pt>
                <c:pt idx="53242">
                  <c:v>0.26206896551724101</c:v>
                </c:pt>
                <c:pt idx="53243">
                  <c:v>0.27941176470588203</c:v>
                </c:pt>
                <c:pt idx="53244">
                  <c:v>0.29496402877697803</c:v>
                </c:pt>
                <c:pt idx="53245">
                  <c:v>0.31538461538461499</c:v>
                </c:pt>
                <c:pt idx="53246">
                  <c:v>0.32319391634980899</c:v>
                </c:pt>
                <c:pt idx="53247">
                  <c:v>0.23770491803278601</c:v>
                </c:pt>
                <c:pt idx="53248">
                  <c:v>0.339055793991416</c:v>
                </c:pt>
                <c:pt idx="53249">
                  <c:v>0.32780082987551801</c:v>
                </c:pt>
                <c:pt idx="53250">
                  <c:v>0.35483870967741898</c:v>
                </c:pt>
                <c:pt idx="53251">
                  <c:v>0.35199999999999998</c:v>
                </c:pt>
                <c:pt idx="53252">
                  <c:v>0.31884057971014501</c:v>
                </c:pt>
                <c:pt idx="53253">
                  <c:v>0.29139072847682101</c:v>
                </c:pt>
                <c:pt idx="53254">
                  <c:v>0.28758169934640498</c:v>
                </c:pt>
                <c:pt idx="53255">
                  <c:v>0.28571428571428498</c:v>
                </c:pt>
                <c:pt idx="53256">
                  <c:v>0.28947368421052599</c:v>
                </c:pt>
                <c:pt idx="53257">
                  <c:v>0.26347305389221498</c:v>
                </c:pt>
                <c:pt idx="53258">
                  <c:v>0.33846153846153798</c:v>
                </c:pt>
                <c:pt idx="53259">
                  <c:v>0.31598513011152402</c:v>
                </c:pt>
                <c:pt idx="53260">
                  <c:v>0.32818532818532797</c:v>
                </c:pt>
                <c:pt idx="53261">
                  <c:v>0.321167883211678</c:v>
                </c:pt>
                <c:pt idx="53262">
                  <c:v>0.31205673758865199</c:v>
                </c:pt>
                <c:pt idx="53263">
                  <c:v>0.32352941176470501</c:v>
                </c:pt>
                <c:pt idx="53264">
                  <c:v>0.34108527131782901</c:v>
                </c:pt>
                <c:pt idx="53265">
                  <c:v>0.33587786259541902</c:v>
                </c:pt>
                <c:pt idx="53266">
                  <c:v>0.35199999999999998</c:v>
                </c:pt>
                <c:pt idx="53267">
                  <c:v>0.314285714285714</c:v>
                </c:pt>
                <c:pt idx="53268">
                  <c:v>0.309859154929577</c:v>
                </c:pt>
                <c:pt idx="53269">
                  <c:v>0.27499999999999902</c:v>
                </c:pt>
                <c:pt idx="53270">
                  <c:v>0.30555555555555503</c:v>
                </c:pt>
                <c:pt idx="53271">
                  <c:v>0.26645768025078298</c:v>
                </c:pt>
                <c:pt idx="53272">
                  <c:v>0.290102389078498</c:v>
                </c:pt>
                <c:pt idx="53273">
                  <c:v>0.29931972789115602</c:v>
                </c:pt>
                <c:pt idx="53274">
                  <c:v>0.309859154929577</c:v>
                </c:pt>
                <c:pt idx="53275">
                  <c:v>0.30769230769230699</c:v>
                </c:pt>
                <c:pt idx="53276">
                  <c:v>0.31914893617021201</c:v>
                </c:pt>
                <c:pt idx="53277">
                  <c:v>0.356643356643356</c:v>
                </c:pt>
                <c:pt idx="53278">
                  <c:v>0.402985074626865</c:v>
                </c:pt>
                <c:pt idx="53279">
                  <c:v>0.42528735632183901</c:v>
                </c:pt>
                <c:pt idx="53280">
                  <c:v>0.44516129032258001</c:v>
                </c:pt>
                <c:pt idx="53281">
                  <c:v>0.44805194805194798</c:v>
                </c:pt>
                <c:pt idx="53282">
                  <c:v>0.45394736842105199</c:v>
                </c:pt>
                <c:pt idx="53283">
                  <c:v>0.45999999999999902</c:v>
                </c:pt>
                <c:pt idx="53284">
                  <c:v>0.45454545454545398</c:v>
                </c:pt>
                <c:pt idx="53285">
                  <c:v>0.43728813559322</c:v>
                </c:pt>
                <c:pt idx="53286">
                  <c:v>0.49163879598662102</c:v>
                </c:pt>
                <c:pt idx="53287">
                  <c:v>0.61506276150627603</c:v>
                </c:pt>
                <c:pt idx="53288">
                  <c:v>0.609958506224066</c:v>
                </c:pt>
                <c:pt idx="53289">
                  <c:v>0.54243542435424297</c:v>
                </c:pt>
                <c:pt idx="53290">
                  <c:v>0.56321839080459701</c:v>
                </c:pt>
                <c:pt idx="53291">
                  <c:v>0.515625</c:v>
                </c:pt>
                <c:pt idx="53292">
                  <c:v>0.49425287356321801</c:v>
                </c:pt>
                <c:pt idx="53293">
                  <c:v>0</c:v>
                </c:pt>
                <c:pt idx="53294">
                  <c:v>0</c:v>
                </c:pt>
                <c:pt idx="53295">
                  <c:v>-1.6100178890876501E-2</c:v>
                </c:pt>
                <c:pt idx="53296">
                  <c:v>-2.13523131672597E-2</c:v>
                </c:pt>
                <c:pt idx="53297">
                  <c:v>-2.1739130434782698E-2</c:v>
                </c:pt>
                <c:pt idx="53298">
                  <c:v>-1.9933554817275601E-2</c:v>
                </c:pt>
                <c:pt idx="53299">
                  <c:v>-1.8867924528301799E-2</c:v>
                </c:pt>
                <c:pt idx="53300">
                  <c:v>-2.0270270270270101E-2</c:v>
                </c:pt>
                <c:pt idx="53301">
                  <c:v>-4.0152963671128097E-2</c:v>
                </c:pt>
                <c:pt idx="53302">
                  <c:v>-4.2596348884381199E-2</c:v>
                </c:pt>
                <c:pt idx="53303">
                  <c:v>-7.6595744680851105E-2</c:v>
                </c:pt>
                <c:pt idx="53304">
                  <c:v>-7.6271186440677902E-2</c:v>
                </c:pt>
                <c:pt idx="53305">
                  <c:v>1.7408123791102501E-2</c:v>
                </c:pt>
                <c:pt idx="53306">
                  <c:v>4.5977011494252797E-2</c:v>
                </c:pt>
                <c:pt idx="53307">
                  <c:v>-5.0420168067226703E-3</c:v>
                </c:pt>
                <c:pt idx="53308">
                  <c:v>-5.3097345132744299E-3</c:v>
                </c:pt>
                <c:pt idx="53309">
                  <c:v>-5.7142857142857802E-3</c:v>
                </c:pt>
                <c:pt idx="53310">
                  <c:v>-1.13636363636364E-2</c:v>
                </c:pt>
                <c:pt idx="53311">
                  <c:v>0</c:v>
                </c:pt>
                <c:pt idx="53312">
                  <c:v>-5.7142857142857802E-3</c:v>
                </c:pt>
                <c:pt idx="53313">
                  <c:v>-6.2111801242234997E-3</c:v>
                </c:pt>
                <c:pt idx="53314">
                  <c:v>-4.9916805324459104E-3</c:v>
                </c:pt>
                <c:pt idx="53315">
                  <c:v>-5.0420168067226703E-3</c:v>
                </c:pt>
                <c:pt idx="53316">
                  <c:v>-5.5248618784531304E-3</c:v>
                </c:pt>
                <c:pt idx="53317">
                  <c:v>-5.5248618784531304E-3</c:v>
                </c:pt>
                <c:pt idx="53318">
                  <c:v>-1.10294117647058E-2</c:v>
                </c:pt>
                <c:pt idx="53319">
                  <c:v>2.8571428571428401E-2</c:v>
                </c:pt>
                <c:pt idx="53320">
                  <c:v>2.8571428571428401E-2</c:v>
                </c:pt>
                <c:pt idx="53321">
                  <c:v>1.707779886148E-2</c:v>
                </c:pt>
                <c:pt idx="53322">
                  <c:v>1.5873015873015799E-2</c:v>
                </c:pt>
                <c:pt idx="53323">
                  <c:v>1.6697588126159499E-2</c:v>
                </c:pt>
                <c:pt idx="53324">
                  <c:v>1.8947368421052602E-2</c:v>
                </c:pt>
                <c:pt idx="53325">
                  <c:v>1.1764705882352899E-2</c:v>
                </c:pt>
                <c:pt idx="53326">
                  <c:v>1.19521912350597E-2</c:v>
                </c:pt>
                <c:pt idx="53327">
                  <c:v>1.6949152542372801E-2</c:v>
                </c:pt>
                <c:pt idx="53328">
                  <c:v>1.7612524461839401E-2</c:v>
                </c:pt>
                <c:pt idx="53329">
                  <c:v>1.8867924528301799E-2</c:v>
                </c:pt>
                <c:pt idx="53330">
                  <c:v>1.8947368421052602E-2</c:v>
                </c:pt>
                <c:pt idx="53331">
                  <c:v>1.87891440501044E-2</c:v>
                </c:pt>
                <c:pt idx="53332">
                  <c:v>1.24999999999999E-2</c:v>
                </c:pt>
                <c:pt idx="53333">
                  <c:v>8.3333333333333003E-3</c:v>
                </c:pt>
                <c:pt idx="53334">
                  <c:v>9.3457943925232493E-3</c:v>
                </c:pt>
                <c:pt idx="53335">
                  <c:v>8.7719298245614308E-3</c:v>
                </c:pt>
                <c:pt idx="53336">
                  <c:v>3.7735849056603703E-2</c:v>
                </c:pt>
                <c:pt idx="53337">
                  <c:v>5.7208237986269901E-2</c:v>
                </c:pt>
                <c:pt idx="53338">
                  <c:v>5.59284116331095E-2</c:v>
                </c:pt>
                <c:pt idx="53339">
                  <c:v>5.0505050505050601E-2</c:v>
                </c:pt>
                <c:pt idx="53340">
                  <c:v>5.69476082004556E-2</c:v>
                </c:pt>
                <c:pt idx="53341">
                  <c:v>3.4934497816593899E-2</c:v>
                </c:pt>
                <c:pt idx="53342">
                  <c:v>0.04</c:v>
                </c:pt>
                <c:pt idx="53343">
                  <c:v>3.55555555555555E-2</c:v>
                </c:pt>
                <c:pt idx="53344">
                  <c:v>3.7209302325581499E-2</c:v>
                </c:pt>
                <c:pt idx="53345">
                  <c:v>3.4482758620689703E-2</c:v>
                </c:pt>
                <c:pt idx="53346">
                  <c:v>4.1666666666666699E-2</c:v>
                </c:pt>
                <c:pt idx="53347">
                  <c:v>4.0201005025125497E-2</c:v>
                </c:pt>
                <c:pt idx="53348">
                  <c:v>3.7914691943127903E-2</c:v>
                </c:pt>
                <c:pt idx="53349">
                  <c:v>6.9662921348314602E-2</c:v>
                </c:pt>
                <c:pt idx="53350">
                  <c:v>8.2774049217002099E-2</c:v>
                </c:pt>
                <c:pt idx="53351">
                  <c:v>3.4188034188034198E-2</c:v>
                </c:pt>
                <c:pt idx="53352">
                  <c:v>5.6842105263157798E-2</c:v>
                </c:pt>
                <c:pt idx="53353">
                  <c:v>5.6842105263157798E-2</c:v>
                </c:pt>
                <c:pt idx="53354">
                  <c:v>5.8823529411764698E-2</c:v>
                </c:pt>
                <c:pt idx="53355">
                  <c:v>6.0869565217391397E-2</c:v>
                </c:pt>
                <c:pt idx="53356">
                  <c:v>2.90827740492169E-2</c:v>
                </c:pt>
                <c:pt idx="53357">
                  <c:v>2.7718550106609698E-2</c:v>
                </c:pt>
                <c:pt idx="53358">
                  <c:v>2.9345372460496601E-2</c:v>
                </c:pt>
                <c:pt idx="53359">
                  <c:v>3.03030303030302E-2</c:v>
                </c:pt>
                <c:pt idx="53360">
                  <c:v>-4.5045045045044498E-3</c:v>
                </c:pt>
                <c:pt idx="53361">
                  <c:v>-4.6511627906977698E-3</c:v>
                </c:pt>
                <c:pt idx="53362">
                  <c:v>2.8446389496717701E-2</c:v>
                </c:pt>
                <c:pt idx="53363">
                  <c:v>2.8446389496717701E-2</c:v>
                </c:pt>
                <c:pt idx="53364">
                  <c:v>3.05882352941175E-2</c:v>
                </c:pt>
                <c:pt idx="53365">
                  <c:v>1.4018691588784901E-2</c:v>
                </c:pt>
                <c:pt idx="53366">
                  <c:v>3.6144578313252997E-2</c:v>
                </c:pt>
                <c:pt idx="53367">
                  <c:v>5.6872037914691802E-2</c:v>
                </c:pt>
                <c:pt idx="53368">
                  <c:v>5.9405940594059403E-2</c:v>
                </c:pt>
                <c:pt idx="53369">
                  <c:v>3.1630170316301699E-2</c:v>
                </c:pt>
                <c:pt idx="53370">
                  <c:v>3.30788804071247E-2</c:v>
                </c:pt>
                <c:pt idx="53371">
                  <c:v>5.4455445544554497E-2</c:v>
                </c:pt>
                <c:pt idx="53372">
                  <c:v>1.7114914425427799E-2</c:v>
                </c:pt>
                <c:pt idx="53373">
                  <c:v>1.01522842639594E-2</c:v>
                </c:pt>
                <c:pt idx="53374">
                  <c:v>-1.3698630136986301E-2</c:v>
                </c:pt>
                <c:pt idx="53375">
                  <c:v>-1.45772594752187E-2</c:v>
                </c:pt>
                <c:pt idx="53376">
                  <c:v>5.1490514905148999E-2</c:v>
                </c:pt>
                <c:pt idx="53377">
                  <c:v>5.1490514905148999E-2</c:v>
                </c:pt>
                <c:pt idx="53378">
                  <c:v>5.7851239669421503E-2</c:v>
                </c:pt>
                <c:pt idx="53379">
                  <c:v>6.3444108761329304E-2</c:v>
                </c:pt>
                <c:pt idx="53380">
                  <c:v>9.0361445783132502E-2</c:v>
                </c:pt>
                <c:pt idx="53381">
                  <c:v>0.13595166163142</c:v>
                </c:pt>
                <c:pt idx="53382">
                  <c:v>0.180515759312321</c:v>
                </c:pt>
                <c:pt idx="53383">
                  <c:v>0.17548746518105801</c:v>
                </c:pt>
                <c:pt idx="53384">
                  <c:v>0.181556195965417</c:v>
                </c:pt>
                <c:pt idx="53385">
                  <c:v>0.19298245614035001</c:v>
                </c:pt>
                <c:pt idx="53386">
                  <c:v>0.24561403508771901</c:v>
                </c:pt>
                <c:pt idx="53387">
                  <c:v>0.28615384615384598</c:v>
                </c:pt>
                <c:pt idx="53388">
                  <c:v>0.26415094339622602</c:v>
                </c:pt>
                <c:pt idx="53389">
                  <c:v>0.26197183098591498</c:v>
                </c:pt>
                <c:pt idx="53390">
                  <c:v>0.29085872576177202</c:v>
                </c:pt>
                <c:pt idx="53391">
                  <c:v>0.27472527472527403</c:v>
                </c:pt>
                <c:pt idx="53392">
                  <c:v>0.27173913043478198</c:v>
                </c:pt>
                <c:pt idx="53393">
                  <c:v>0.22727272727272699</c:v>
                </c:pt>
                <c:pt idx="53394">
                  <c:v>0.213675213675213</c:v>
                </c:pt>
                <c:pt idx="53395">
                  <c:v>0.22469135802469101</c:v>
                </c:pt>
                <c:pt idx="53396">
                  <c:v>0.23383084577114399</c:v>
                </c:pt>
                <c:pt idx="53397">
                  <c:v>0.23146067415730301</c:v>
                </c:pt>
                <c:pt idx="53398">
                  <c:v>0.24235294117646999</c:v>
                </c:pt>
                <c:pt idx="53399">
                  <c:v>0.197115384615384</c:v>
                </c:pt>
                <c:pt idx="53400">
                  <c:v>0.20091324200913199</c:v>
                </c:pt>
                <c:pt idx="53401">
                  <c:v>0.161147902869757</c:v>
                </c:pt>
                <c:pt idx="53402">
                  <c:v>0.155555555555555</c:v>
                </c:pt>
                <c:pt idx="53403">
                  <c:v>0.194029850746268</c:v>
                </c:pt>
                <c:pt idx="53404">
                  <c:v>0.21097046413502099</c:v>
                </c:pt>
                <c:pt idx="53405">
                  <c:v>0.230414746543778</c:v>
                </c:pt>
                <c:pt idx="53406">
                  <c:v>0.22823529411764701</c:v>
                </c:pt>
                <c:pt idx="53407">
                  <c:v>0.18095238095238</c:v>
                </c:pt>
                <c:pt idx="53408">
                  <c:v>0.18719211822660001</c:v>
                </c:pt>
                <c:pt idx="53409">
                  <c:v>0.16990291262135901</c:v>
                </c:pt>
                <c:pt idx="53410">
                  <c:v>0.18295739348370901</c:v>
                </c:pt>
                <c:pt idx="53411">
                  <c:v>0.204481792717086</c:v>
                </c:pt>
                <c:pt idx="53412">
                  <c:v>0.20797720797720701</c:v>
                </c:pt>
                <c:pt idx="53413">
                  <c:v>0.21533923303834801</c:v>
                </c:pt>
                <c:pt idx="53414">
                  <c:v>0.32240437158469898</c:v>
                </c:pt>
                <c:pt idx="53415">
                  <c:v>0.33518005540166101</c:v>
                </c:pt>
                <c:pt idx="53416">
                  <c:v>0.38658146964856199</c:v>
                </c:pt>
                <c:pt idx="53417">
                  <c:v>0.38412698412698398</c:v>
                </c:pt>
                <c:pt idx="53418">
                  <c:v>0.37106918238993702</c:v>
                </c:pt>
                <c:pt idx="53419">
                  <c:v>0.40923076923076901</c:v>
                </c:pt>
                <c:pt idx="53420">
                  <c:v>0.487179487179487</c:v>
                </c:pt>
                <c:pt idx="53421">
                  <c:v>0.49635036496350299</c:v>
                </c:pt>
                <c:pt idx="53422">
                  <c:v>0.60486322188449804</c:v>
                </c:pt>
                <c:pt idx="53423">
                  <c:v>0.61933534743202401</c:v>
                </c:pt>
                <c:pt idx="53424">
                  <c:v>0.61585365853658502</c:v>
                </c:pt>
                <c:pt idx="53425">
                  <c:v>0.78294573643410803</c:v>
                </c:pt>
                <c:pt idx="53426">
                  <c:v>0.77946768060836402</c:v>
                </c:pt>
                <c:pt idx="53427">
                  <c:v>0.70428015564202295</c:v>
                </c:pt>
                <c:pt idx="53428">
                  <c:v>0.77917981072555198</c:v>
                </c:pt>
                <c:pt idx="53429">
                  <c:v>0.84768211920529801</c:v>
                </c:pt>
                <c:pt idx="53430">
                  <c:v>0.84615384615384603</c:v>
                </c:pt>
                <c:pt idx="53431">
                  <c:v>8.4985835694051295E-3</c:v>
                </c:pt>
                <c:pt idx="53432">
                  <c:v>8.4985835694051295E-3</c:v>
                </c:pt>
                <c:pt idx="53433">
                  <c:v>9.2024539877299995E-3</c:v>
                </c:pt>
                <c:pt idx="53434">
                  <c:v>9.2024539877299995E-3</c:v>
                </c:pt>
                <c:pt idx="53435">
                  <c:v>1.9736842105263001E-2</c:v>
                </c:pt>
                <c:pt idx="53436">
                  <c:v>1.9292604501607701E-2</c:v>
                </c:pt>
                <c:pt idx="53437">
                  <c:v>4.13793103448276E-2</c:v>
                </c:pt>
                <c:pt idx="53438">
                  <c:v>3.5897435897435902E-2</c:v>
                </c:pt>
                <c:pt idx="53439">
                  <c:v>3.4596375617792399E-2</c:v>
                </c:pt>
                <c:pt idx="53440">
                  <c:v>3.2967032967033003E-2</c:v>
                </c:pt>
                <c:pt idx="53441">
                  <c:v>0</c:v>
                </c:pt>
                <c:pt idx="53442">
                  <c:v>0</c:v>
                </c:pt>
                <c:pt idx="53443">
                  <c:v>0</c:v>
                </c:pt>
                <c:pt idx="53444">
                  <c:v>0</c:v>
                </c:pt>
                <c:pt idx="53445">
                  <c:v>-5.5045871559633499E-3</c:v>
                </c:pt>
                <c:pt idx="53446">
                  <c:v>-1.0948905109489E-2</c:v>
                </c:pt>
                <c:pt idx="53447">
                  <c:v>-1.6333938294010801E-2</c:v>
                </c:pt>
                <c:pt idx="53448">
                  <c:v>-3.2490974729241798E-2</c:v>
                </c:pt>
                <c:pt idx="53449">
                  <c:v>-3.1468531468531402E-2</c:v>
                </c:pt>
                <c:pt idx="53450">
                  <c:v>-3.1358885017421498E-2</c:v>
                </c:pt>
                <c:pt idx="53451">
                  <c:v>-3.2490974729241798E-2</c:v>
                </c:pt>
                <c:pt idx="53452">
                  <c:v>-3.6734693877551003E-2</c:v>
                </c:pt>
                <c:pt idx="53453">
                  <c:v>-3.4615384615384701E-2</c:v>
                </c:pt>
                <c:pt idx="53454">
                  <c:v>-3.4090909090909102E-2</c:v>
                </c:pt>
                <c:pt idx="53455">
                  <c:v>-3.5856573705179202E-2</c:v>
                </c:pt>
                <c:pt idx="53456">
                  <c:v>-3.5294117647058899E-2</c:v>
                </c:pt>
                <c:pt idx="53457">
                  <c:v>-3.5999999999999997E-2</c:v>
                </c:pt>
                <c:pt idx="53458">
                  <c:v>-5.078125E-2</c:v>
                </c:pt>
                <c:pt idx="53459">
                  <c:v>-9.5969289827255704E-3</c:v>
                </c:pt>
                <c:pt idx="53460">
                  <c:v>7.8125E-3</c:v>
                </c:pt>
                <c:pt idx="53461">
                  <c:v>1.171875E-2</c:v>
                </c:pt>
                <c:pt idx="53462">
                  <c:v>1.1070110701107E-2</c:v>
                </c:pt>
                <c:pt idx="53463">
                  <c:v>1.67597765363127E-2</c:v>
                </c:pt>
                <c:pt idx="53464">
                  <c:v>1.6697588126159499E-2</c:v>
                </c:pt>
                <c:pt idx="53465">
                  <c:v>-2.83553875236295E-2</c:v>
                </c:pt>
                <c:pt idx="53466">
                  <c:v>-3.1372549019607898E-2</c:v>
                </c:pt>
                <c:pt idx="53467">
                  <c:v>-3.3472803347280401E-2</c:v>
                </c:pt>
                <c:pt idx="53468">
                  <c:v>-3.3472803347280401E-2</c:v>
                </c:pt>
                <c:pt idx="53469">
                  <c:v>-3.5874439461883498E-2</c:v>
                </c:pt>
                <c:pt idx="53470">
                  <c:v>-3.7209302325581499E-2</c:v>
                </c:pt>
                <c:pt idx="53471">
                  <c:v>1.14942528735633E-2</c:v>
                </c:pt>
                <c:pt idx="53472">
                  <c:v>1.13378684807257E-2</c:v>
                </c:pt>
                <c:pt idx="53473">
                  <c:v>1.19904076738608E-2</c:v>
                </c:pt>
                <c:pt idx="53474">
                  <c:v>-9.9502487562188602E-3</c:v>
                </c:pt>
                <c:pt idx="53475">
                  <c:v>9.8795180722891507E-2</c:v>
                </c:pt>
                <c:pt idx="53476">
                  <c:v>0.14425427872860599</c:v>
                </c:pt>
                <c:pt idx="53477">
                  <c:v>0.16346153846153799</c:v>
                </c:pt>
                <c:pt idx="53478">
                  <c:v>0.161137440758293</c:v>
                </c:pt>
                <c:pt idx="53479">
                  <c:v>0.17525773195876199</c:v>
                </c:pt>
                <c:pt idx="53480">
                  <c:v>1.0845986984815601E-2</c:v>
                </c:pt>
                <c:pt idx="53481">
                  <c:v>4.9462365591397897E-2</c:v>
                </c:pt>
                <c:pt idx="53482">
                  <c:v>5.85241730279897E-2</c:v>
                </c:pt>
                <c:pt idx="53483">
                  <c:v>7.0484581497797405E-2</c:v>
                </c:pt>
                <c:pt idx="53484">
                  <c:v>6.83760683760683E-2</c:v>
                </c:pt>
                <c:pt idx="53485">
                  <c:v>7.0175438596491196E-2</c:v>
                </c:pt>
                <c:pt idx="53486">
                  <c:v>7.6252723311546797E-2</c:v>
                </c:pt>
                <c:pt idx="53487">
                  <c:v>9.2348284960422203E-2</c:v>
                </c:pt>
                <c:pt idx="53488">
                  <c:v>6.25E-2</c:v>
                </c:pt>
                <c:pt idx="53489">
                  <c:v>6.3106796116504799E-2</c:v>
                </c:pt>
                <c:pt idx="53490">
                  <c:v>0.10497237569060699</c:v>
                </c:pt>
                <c:pt idx="53491">
                  <c:v>0.119565217391304</c:v>
                </c:pt>
                <c:pt idx="53492">
                  <c:v>6.8235294117646894E-2</c:v>
                </c:pt>
                <c:pt idx="53493">
                  <c:v>6.9544364508393297E-2</c:v>
                </c:pt>
                <c:pt idx="53494">
                  <c:v>6.9544364508393297E-2</c:v>
                </c:pt>
                <c:pt idx="53495">
                  <c:v>7.4698795180722893E-2</c:v>
                </c:pt>
                <c:pt idx="53496">
                  <c:v>0.08</c:v>
                </c:pt>
                <c:pt idx="53497">
                  <c:v>8.0924855491329495E-2</c:v>
                </c:pt>
                <c:pt idx="53498">
                  <c:v>4.7887323943661901E-2</c:v>
                </c:pt>
                <c:pt idx="53499">
                  <c:v>5.3291536050156602E-2</c:v>
                </c:pt>
                <c:pt idx="53500">
                  <c:v>7.6470588235293999E-2</c:v>
                </c:pt>
                <c:pt idx="53501">
                  <c:v>7.7844311377245498E-2</c:v>
                </c:pt>
                <c:pt idx="53502">
                  <c:v>7.7844311377245498E-2</c:v>
                </c:pt>
                <c:pt idx="53503">
                  <c:v>3.5143769968050999E-2</c:v>
                </c:pt>
                <c:pt idx="53504">
                  <c:v>6.2111801242234997E-3</c:v>
                </c:pt>
                <c:pt idx="53505">
                  <c:v>8.2278481012658194E-2</c:v>
                </c:pt>
                <c:pt idx="53506">
                  <c:v>0.11182108626197999</c:v>
                </c:pt>
                <c:pt idx="53507">
                  <c:v>6.2893081761006206E-2</c:v>
                </c:pt>
                <c:pt idx="53508">
                  <c:v>6.2893081761006206E-2</c:v>
                </c:pt>
                <c:pt idx="53509">
                  <c:v>5.8823529411764698E-2</c:v>
                </c:pt>
                <c:pt idx="53510">
                  <c:v>5.8441558441558503E-2</c:v>
                </c:pt>
                <c:pt idx="53511">
                  <c:v>8.9552238805970102E-2</c:v>
                </c:pt>
                <c:pt idx="53512">
                  <c:v>0.10256410256410201</c:v>
                </c:pt>
                <c:pt idx="53513">
                  <c:v>8.5106382978723305E-2</c:v>
                </c:pt>
                <c:pt idx="53514">
                  <c:v>5.1194539249146798E-2</c:v>
                </c:pt>
                <c:pt idx="53515">
                  <c:v>6.0728744939271197E-2</c:v>
                </c:pt>
                <c:pt idx="53516">
                  <c:v>5.8823529411764698E-2</c:v>
                </c:pt>
                <c:pt idx="53517">
                  <c:v>9.375E-2</c:v>
                </c:pt>
                <c:pt idx="53518">
                  <c:v>0.13043478260869501</c:v>
                </c:pt>
                <c:pt idx="53519">
                  <c:v>0.19512195121951201</c:v>
                </c:pt>
                <c:pt idx="53520">
                  <c:v>0.19512195121951201</c:v>
                </c:pt>
                <c:pt idx="53521">
                  <c:v>0.19512195121951201</c:v>
                </c:pt>
                <c:pt idx="53522">
                  <c:v>0.234567901234567</c:v>
                </c:pt>
                <c:pt idx="53523">
                  <c:v>0.22500000000000001</c:v>
                </c:pt>
                <c:pt idx="53524">
                  <c:v>0.22077922077921999</c:v>
                </c:pt>
                <c:pt idx="53525">
                  <c:v>0.25</c:v>
                </c:pt>
                <c:pt idx="53526">
                  <c:v>0.26640926640926599</c:v>
                </c:pt>
                <c:pt idx="53527">
                  <c:v>0.27692307692307599</c:v>
                </c:pt>
                <c:pt idx="53528">
                  <c:v>0.27464788732394302</c:v>
                </c:pt>
                <c:pt idx="53529">
                  <c:v>0.40408163265306102</c:v>
                </c:pt>
                <c:pt idx="53530">
                  <c:v>0.36521739130434699</c:v>
                </c:pt>
                <c:pt idx="53531">
                  <c:v>0.37883959044368598</c:v>
                </c:pt>
                <c:pt idx="53532">
                  <c:v>0.45985401459853997</c:v>
                </c:pt>
                <c:pt idx="53533">
                  <c:v>0.41176470588235298</c:v>
                </c:pt>
                <c:pt idx="53534">
                  <c:v>0.43846153846153801</c:v>
                </c:pt>
                <c:pt idx="53535">
                  <c:v>0.43190661478599202</c:v>
                </c:pt>
                <c:pt idx="53536">
                  <c:v>0.31372549019607798</c:v>
                </c:pt>
                <c:pt idx="53537">
                  <c:v>0.32653061224489699</c:v>
                </c:pt>
                <c:pt idx="53538">
                  <c:v>0.46534653465346498</c:v>
                </c:pt>
                <c:pt idx="53539">
                  <c:v>0.46534653465346498</c:v>
                </c:pt>
                <c:pt idx="53540">
                  <c:v>0.58441558441558406</c:v>
                </c:pt>
                <c:pt idx="53541">
                  <c:v>0.60504201680672198</c:v>
                </c:pt>
                <c:pt idx="53542">
                  <c:v>-4.2313117066290398E-3</c:v>
                </c:pt>
                <c:pt idx="53543">
                  <c:v>-4.2313117066290398E-3</c:v>
                </c:pt>
                <c:pt idx="53544">
                  <c:v>-5.2173913043478404E-3</c:v>
                </c:pt>
                <c:pt idx="53545">
                  <c:v>5.1993067590987404E-3</c:v>
                </c:pt>
                <c:pt idx="53546">
                  <c:v>6.08519269776874E-3</c:v>
                </c:pt>
                <c:pt idx="53547">
                  <c:v>6.7114093959732496E-3</c:v>
                </c:pt>
                <c:pt idx="53548">
                  <c:v>0</c:v>
                </c:pt>
                <c:pt idx="53549">
                  <c:v>-2.8169014084507001E-2</c:v>
                </c:pt>
                <c:pt idx="53550">
                  <c:v>-3.3149171270718099E-2</c:v>
                </c:pt>
                <c:pt idx="53551">
                  <c:v>-1.7543859649122799E-2</c:v>
                </c:pt>
                <c:pt idx="53552">
                  <c:v>4.22535211267605E-2</c:v>
                </c:pt>
                <c:pt idx="53553">
                  <c:v>4.6439628482972201E-2</c:v>
                </c:pt>
                <c:pt idx="53554">
                  <c:v>-1.7241379310344699E-2</c:v>
                </c:pt>
                <c:pt idx="53555">
                  <c:v>-1.7543859649122799E-2</c:v>
                </c:pt>
                <c:pt idx="53556">
                  <c:v>-9.7087378640776604E-3</c:v>
                </c:pt>
                <c:pt idx="53557">
                  <c:v>0</c:v>
                </c:pt>
                <c:pt idx="53558">
                  <c:v>0</c:v>
                </c:pt>
                <c:pt idx="53559">
                  <c:v>0</c:v>
                </c:pt>
                <c:pt idx="53560">
                  <c:v>-1.02389078498292E-2</c:v>
                </c:pt>
                <c:pt idx="53561">
                  <c:v>-1.7751479289940902E-2</c:v>
                </c:pt>
                <c:pt idx="53562">
                  <c:v>-1.6574585635359101E-2</c:v>
                </c:pt>
                <c:pt idx="53563">
                  <c:v>-1.9736842105263001E-2</c:v>
                </c:pt>
                <c:pt idx="53564">
                  <c:v>-2.0547945205479499E-2</c:v>
                </c:pt>
                <c:pt idx="53565">
                  <c:v>-1.7543859649122799E-2</c:v>
                </c:pt>
                <c:pt idx="53566">
                  <c:v>-1.63934426229508E-2</c:v>
                </c:pt>
                <c:pt idx="53567">
                  <c:v>-1.94805194805194E-2</c:v>
                </c:pt>
                <c:pt idx="53568">
                  <c:v>-2.1126760563380202E-2</c:v>
                </c:pt>
                <c:pt idx="53569">
                  <c:v>-1.9736842105263001E-2</c:v>
                </c:pt>
                <c:pt idx="53570">
                  <c:v>-3.5928143712574898E-2</c:v>
                </c:pt>
                <c:pt idx="53571">
                  <c:v>9.52380952380949E-3</c:v>
                </c:pt>
                <c:pt idx="53572">
                  <c:v>3.5587188612100601E-3</c:v>
                </c:pt>
                <c:pt idx="53573">
                  <c:v>-2.8169014084507001E-2</c:v>
                </c:pt>
                <c:pt idx="53574">
                  <c:v>-0.22257053291536</c:v>
                </c:pt>
                <c:pt idx="53575">
                  <c:v>-0.19626168224299001</c:v>
                </c:pt>
                <c:pt idx="53576">
                  <c:v>8.4985835694051295E-3</c:v>
                </c:pt>
                <c:pt idx="53577">
                  <c:v>1.00334448160535E-2</c:v>
                </c:pt>
                <c:pt idx="53578">
                  <c:v>1.08303249097472E-2</c:v>
                </c:pt>
                <c:pt idx="53579">
                  <c:v>1.10294117647058E-2</c:v>
                </c:pt>
                <c:pt idx="53580">
                  <c:v>3.2490974729241798E-2</c:v>
                </c:pt>
                <c:pt idx="53581">
                  <c:v>2.8571428571428401E-2</c:v>
                </c:pt>
                <c:pt idx="53582">
                  <c:v>2.6865671641790899E-2</c:v>
                </c:pt>
                <c:pt idx="53583">
                  <c:v>3.06122448979591E-2</c:v>
                </c:pt>
                <c:pt idx="53584">
                  <c:v>3.3088235294117703E-2</c:v>
                </c:pt>
                <c:pt idx="53585">
                  <c:v>1.63934426229508E-2</c:v>
                </c:pt>
                <c:pt idx="53586">
                  <c:v>1.63934426229508E-2</c:v>
                </c:pt>
                <c:pt idx="53587">
                  <c:v>1.7142857142857099E-2</c:v>
                </c:pt>
                <c:pt idx="53588">
                  <c:v>1.7543859649122799E-2</c:v>
                </c:pt>
                <c:pt idx="53589">
                  <c:v>1.7013232514177599E-2</c:v>
                </c:pt>
                <c:pt idx="53590">
                  <c:v>2.4590163934426101E-2</c:v>
                </c:pt>
                <c:pt idx="53591">
                  <c:v>2.5751072961373401E-2</c:v>
                </c:pt>
                <c:pt idx="53592">
                  <c:v>0</c:v>
                </c:pt>
                <c:pt idx="53593">
                  <c:v>0</c:v>
                </c:pt>
                <c:pt idx="53594">
                  <c:v>0</c:v>
                </c:pt>
                <c:pt idx="53595">
                  <c:v>3.0181086519114698E-2</c:v>
                </c:pt>
                <c:pt idx="53596">
                  <c:v>2.9702970297029702E-2</c:v>
                </c:pt>
                <c:pt idx="53597">
                  <c:v>0</c:v>
                </c:pt>
                <c:pt idx="53598">
                  <c:v>0</c:v>
                </c:pt>
                <c:pt idx="53599">
                  <c:v>-3.3457249070631898E-2</c:v>
                </c:pt>
                <c:pt idx="53600">
                  <c:v>-3.4351145038167899E-2</c:v>
                </c:pt>
                <c:pt idx="53601">
                  <c:v>-3.54330708661416E-2</c:v>
                </c:pt>
                <c:pt idx="53602">
                  <c:v>-3.9647577092511099E-2</c:v>
                </c:pt>
                <c:pt idx="53603">
                  <c:v>-7.8602620087336206E-2</c:v>
                </c:pt>
                <c:pt idx="53604">
                  <c:v>-7.7253218884120095E-2</c:v>
                </c:pt>
                <c:pt idx="53605">
                  <c:v>-9.3264248704663294E-2</c:v>
                </c:pt>
                <c:pt idx="53606">
                  <c:v>-8.9430894308942993E-2</c:v>
                </c:pt>
                <c:pt idx="53607">
                  <c:v>-2.94117647058822E-2</c:v>
                </c:pt>
                <c:pt idx="53608">
                  <c:v>-2.91262135922329E-2</c:v>
                </c:pt>
                <c:pt idx="53609">
                  <c:v>-0.10880829015544</c:v>
                </c:pt>
                <c:pt idx="53610">
                  <c:v>-0.12747875354107599</c:v>
                </c:pt>
                <c:pt idx="53611">
                  <c:v>-0.11936339522546401</c:v>
                </c:pt>
                <c:pt idx="53612">
                  <c:v>-0.11911357340720199</c:v>
                </c:pt>
                <c:pt idx="53613">
                  <c:v>-0.12759643916913899</c:v>
                </c:pt>
                <c:pt idx="53614">
                  <c:v>-0.12609970674486801</c:v>
                </c:pt>
                <c:pt idx="53615">
                  <c:v>-0.14121037463976899</c:v>
                </c:pt>
                <c:pt idx="53616">
                  <c:v>-0.13855421686746899</c:v>
                </c:pt>
                <c:pt idx="53617">
                  <c:v>-0.14465408805031399</c:v>
                </c:pt>
                <c:pt idx="53618">
                  <c:v>-0.13855421686746899</c:v>
                </c:pt>
                <c:pt idx="53619">
                  <c:v>-0.11716621253406</c:v>
                </c:pt>
                <c:pt idx="53620">
                  <c:v>-0.13826366559485501</c:v>
                </c:pt>
                <c:pt idx="53621">
                  <c:v>-0.121813031161473</c:v>
                </c:pt>
                <c:pt idx="53622">
                  <c:v>-0.11227154046997299</c:v>
                </c:pt>
                <c:pt idx="53623">
                  <c:v>-0.117948717948717</c:v>
                </c:pt>
                <c:pt idx="53624">
                  <c:v>-1.01010101010101E-2</c:v>
                </c:pt>
                <c:pt idx="53625">
                  <c:v>-1.05263157894737E-2</c:v>
                </c:pt>
                <c:pt idx="53626">
                  <c:v>-1.1111111111111001E-2</c:v>
                </c:pt>
                <c:pt idx="53627">
                  <c:v>-9.4339622641509399E-2</c:v>
                </c:pt>
                <c:pt idx="53628">
                  <c:v>-0.10280373831775599</c:v>
                </c:pt>
                <c:pt idx="53629">
                  <c:v>-1.8987341772152E-2</c:v>
                </c:pt>
                <c:pt idx="53630">
                  <c:v>-2.08333333333332E-2</c:v>
                </c:pt>
                <c:pt idx="53631">
                  <c:v>-2.52100840336133E-2</c:v>
                </c:pt>
                <c:pt idx="53632">
                  <c:v>-1.26582278481013E-2</c:v>
                </c:pt>
                <c:pt idx="53633">
                  <c:v>-1.3953488372093001E-2</c:v>
                </c:pt>
                <c:pt idx="53634">
                  <c:v>-6.5502183406113496E-2</c:v>
                </c:pt>
                <c:pt idx="53635">
                  <c:v>-7.7586206896551796E-2</c:v>
                </c:pt>
                <c:pt idx="53636">
                  <c:v>-8.8235294117646898E-2</c:v>
                </c:pt>
                <c:pt idx="53637">
                  <c:v>-9.9526066350710901E-2</c:v>
                </c:pt>
                <c:pt idx="53638">
                  <c:v>-5.6074766355140103E-2</c:v>
                </c:pt>
                <c:pt idx="53639">
                  <c:v>-5.26315789473683E-2</c:v>
                </c:pt>
                <c:pt idx="53640">
                  <c:v>-5.8252427184465903E-2</c:v>
                </c:pt>
                <c:pt idx="53641">
                  <c:v>-5.7142857142857099E-2</c:v>
                </c:pt>
                <c:pt idx="53642">
                  <c:v>-6.3829787234042507E-2</c:v>
                </c:pt>
                <c:pt idx="53643">
                  <c:v>-5.8823529411764698E-2</c:v>
                </c:pt>
                <c:pt idx="53644">
                  <c:v>-4.7619047619047603E-2</c:v>
                </c:pt>
                <c:pt idx="53645">
                  <c:v>-4.3478260869565098E-2</c:v>
                </c:pt>
                <c:pt idx="53646">
                  <c:v>-3.9647577092511099E-2</c:v>
                </c:pt>
                <c:pt idx="53647">
                  <c:v>-7.9646017699114904E-2</c:v>
                </c:pt>
                <c:pt idx="53648">
                  <c:v>-4.8128342245989199E-2</c:v>
                </c:pt>
                <c:pt idx="53649">
                  <c:v>-4.9723756906077297E-2</c:v>
                </c:pt>
                <c:pt idx="53650">
                  <c:v>-4.30622009569376E-2</c:v>
                </c:pt>
                <c:pt idx="53651">
                  <c:v>-5.7692307692307702E-2</c:v>
                </c:pt>
                <c:pt idx="53652">
                  <c:v>-4.5112781954887299E-2</c:v>
                </c:pt>
                <c:pt idx="53653">
                  <c:v>-4.58015267175573E-2</c:v>
                </c:pt>
                <c:pt idx="53654">
                  <c:v>0.11660777385159</c:v>
                </c:pt>
                <c:pt idx="53655">
                  <c:v>-0.108433734939759</c:v>
                </c:pt>
                <c:pt idx="53656">
                  <c:v>-0.115384615384615</c:v>
                </c:pt>
                <c:pt idx="53657">
                  <c:v>-0.157894736842105</c:v>
                </c:pt>
                <c:pt idx="53658">
                  <c:v>-6.6176470588235198E-2</c:v>
                </c:pt>
                <c:pt idx="53659">
                  <c:v>-7.1999999999999995E-2</c:v>
                </c:pt>
                <c:pt idx="53660">
                  <c:v>-7.6271186440677902E-2</c:v>
                </c:pt>
                <c:pt idx="53661">
                  <c:v>-9.8712446351931299E-2</c:v>
                </c:pt>
                <c:pt idx="53662">
                  <c:v>-8.1850533807829196E-2</c:v>
                </c:pt>
                <c:pt idx="53663">
                  <c:v>2.9045643153526798E-2</c:v>
                </c:pt>
                <c:pt idx="53664">
                  <c:v>8.4905660377358499E-2</c:v>
                </c:pt>
                <c:pt idx="53665">
                  <c:v>7.1090047393364802E-2</c:v>
                </c:pt>
                <c:pt idx="53666">
                  <c:v>5.8252427184465903E-2</c:v>
                </c:pt>
                <c:pt idx="53667">
                  <c:v>-4.2674253200569697E-3</c:v>
                </c:pt>
                <c:pt idx="53668">
                  <c:v>-4.2674253200569697E-3</c:v>
                </c:pt>
                <c:pt idx="53669">
                  <c:v>-5.0420168067226703E-3</c:v>
                </c:pt>
                <c:pt idx="53670">
                  <c:v>-1.52801358234295E-2</c:v>
                </c:pt>
                <c:pt idx="53671">
                  <c:v>-1.5985790408525598E-2</c:v>
                </c:pt>
                <c:pt idx="53672">
                  <c:v>-2.04081632653061E-2</c:v>
                </c:pt>
                <c:pt idx="53673">
                  <c:v>2.5641025641025501E-2</c:v>
                </c:pt>
                <c:pt idx="53674">
                  <c:v>2.5974025974025899E-2</c:v>
                </c:pt>
                <c:pt idx="53675">
                  <c:v>2.37154150197629E-2</c:v>
                </c:pt>
                <c:pt idx="53676">
                  <c:v>3.54330708661416E-2</c:v>
                </c:pt>
                <c:pt idx="53677">
                  <c:v>3.125E-2</c:v>
                </c:pt>
                <c:pt idx="53678">
                  <c:v>6.15942028985507E-2</c:v>
                </c:pt>
                <c:pt idx="53679">
                  <c:v>6.4638783269961905E-2</c:v>
                </c:pt>
                <c:pt idx="53680">
                  <c:v>8.984375E-2</c:v>
                </c:pt>
                <c:pt idx="53681">
                  <c:v>7.9365079365079305E-2</c:v>
                </c:pt>
                <c:pt idx="53682">
                  <c:v>9.7415506958250506E-2</c:v>
                </c:pt>
                <c:pt idx="53683">
                  <c:v>0.107221006564551</c:v>
                </c:pt>
                <c:pt idx="53684">
                  <c:v>0.10537634408602101</c:v>
                </c:pt>
                <c:pt idx="53685">
                  <c:v>0.11161731207289199</c:v>
                </c:pt>
                <c:pt idx="53686">
                  <c:v>8.0568720379146905E-2</c:v>
                </c:pt>
                <c:pt idx="53687">
                  <c:v>1.0582010582010601E-2</c:v>
                </c:pt>
                <c:pt idx="53688">
                  <c:v>-5.26315789473683E-2</c:v>
                </c:pt>
                <c:pt idx="53689">
                  <c:v>-3.8461538461538498E-2</c:v>
                </c:pt>
                <c:pt idx="53690">
                  <c:v>-3.3434650455927001E-2</c:v>
                </c:pt>
                <c:pt idx="53691">
                  <c:v>-2.7190332326284001E-2</c:v>
                </c:pt>
                <c:pt idx="53692">
                  <c:v>-6.15384615384615E-2</c:v>
                </c:pt>
                <c:pt idx="53693">
                  <c:v>-6.6666666666666596E-2</c:v>
                </c:pt>
                <c:pt idx="53694">
                  <c:v>-6.5934065934065894E-2</c:v>
                </c:pt>
                <c:pt idx="53695">
                  <c:v>-7.0175438596491196E-2</c:v>
                </c:pt>
                <c:pt idx="53696">
                  <c:v>-7.0821529745042494E-2</c:v>
                </c:pt>
                <c:pt idx="53697">
                  <c:v>-7.0028011204481697E-2</c:v>
                </c:pt>
                <c:pt idx="53698">
                  <c:v>-7.0821529745042494E-2</c:v>
                </c:pt>
                <c:pt idx="53699">
                  <c:v>-7.1225071225071199E-2</c:v>
                </c:pt>
                <c:pt idx="53700">
                  <c:v>-7.1225071225071199E-2</c:v>
                </c:pt>
                <c:pt idx="53701">
                  <c:v>-7.0821529745042494E-2</c:v>
                </c:pt>
                <c:pt idx="53702">
                  <c:v>-7.0422535211267498E-2</c:v>
                </c:pt>
                <c:pt idx="53703">
                  <c:v>-9.2537313432835694E-2</c:v>
                </c:pt>
                <c:pt idx="53704">
                  <c:v>-0.146341463414634</c:v>
                </c:pt>
                <c:pt idx="53705">
                  <c:v>-0.155015197568389</c:v>
                </c:pt>
                <c:pt idx="53706">
                  <c:v>-0.161904761904762</c:v>
                </c:pt>
                <c:pt idx="53707">
                  <c:v>-0.16293929712460001</c:v>
                </c:pt>
                <c:pt idx="53708">
                  <c:v>-5.9561128526645697E-2</c:v>
                </c:pt>
                <c:pt idx="53709">
                  <c:v>-5.1612903225806299E-2</c:v>
                </c:pt>
                <c:pt idx="53710">
                  <c:v>-5.3333333333333198E-2</c:v>
                </c:pt>
                <c:pt idx="53711">
                  <c:v>-5.3333333333333198E-2</c:v>
                </c:pt>
                <c:pt idx="53712">
                  <c:v>-5.3003533568904498E-2</c:v>
                </c:pt>
                <c:pt idx="53713">
                  <c:v>-5.1546391752577303E-2</c:v>
                </c:pt>
                <c:pt idx="53714">
                  <c:v>-4.2904290429042799E-2</c:v>
                </c:pt>
                <c:pt idx="53715">
                  <c:v>-5.2980132450331098E-2</c:v>
                </c:pt>
                <c:pt idx="53716">
                  <c:v>-5.2980132450331098E-2</c:v>
                </c:pt>
                <c:pt idx="53717">
                  <c:v>-6.9090909090908995E-2</c:v>
                </c:pt>
                <c:pt idx="53718">
                  <c:v>-8.1481481481481405E-2</c:v>
                </c:pt>
                <c:pt idx="53719">
                  <c:v>-8.2758620689655102E-2</c:v>
                </c:pt>
                <c:pt idx="53720">
                  <c:v>-0.111940298507462</c:v>
                </c:pt>
                <c:pt idx="53721">
                  <c:v>-0.120967741935483</c:v>
                </c:pt>
                <c:pt idx="53722">
                  <c:v>-0.1171875</c:v>
                </c:pt>
                <c:pt idx="53723">
                  <c:v>-0.110294117647058</c:v>
                </c:pt>
                <c:pt idx="53724">
                  <c:v>-0.102739726027397</c:v>
                </c:pt>
                <c:pt idx="53725">
                  <c:v>-0.10948905109489</c:v>
                </c:pt>
                <c:pt idx="53726">
                  <c:v>-8.1081081081081099E-2</c:v>
                </c:pt>
                <c:pt idx="53727">
                  <c:v>-8.3665338645418197E-2</c:v>
                </c:pt>
                <c:pt idx="53728">
                  <c:v>-7.7586206896551796E-2</c:v>
                </c:pt>
                <c:pt idx="53729">
                  <c:v>-2.70270270270269E-2</c:v>
                </c:pt>
                <c:pt idx="53730">
                  <c:v>0.21189591078066899</c:v>
                </c:pt>
                <c:pt idx="53731">
                  <c:v>1.29124820659971E-2</c:v>
                </c:pt>
                <c:pt idx="53732">
                  <c:v>1.39103554868624E-2</c:v>
                </c:pt>
                <c:pt idx="53733">
                  <c:v>1.5177065767284901E-2</c:v>
                </c:pt>
                <c:pt idx="53734">
                  <c:v>1.5817223198594001E-2</c:v>
                </c:pt>
                <c:pt idx="53735">
                  <c:v>1.6574585635359101E-2</c:v>
                </c:pt>
                <c:pt idx="53736">
                  <c:v>2.47933884297519E-2</c:v>
                </c:pt>
                <c:pt idx="53737">
                  <c:v>2.7397260273972698E-2</c:v>
                </c:pt>
                <c:pt idx="53738">
                  <c:v>2.9556650246305299E-2</c:v>
                </c:pt>
                <c:pt idx="53739">
                  <c:v>-6.6398390342052402E-2</c:v>
                </c:pt>
                <c:pt idx="53740">
                  <c:v>-5.5214723926380202E-2</c:v>
                </c:pt>
                <c:pt idx="53741">
                  <c:v>-6.06741573033708E-2</c:v>
                </c:pt>
                <c:pt idx="53742">
                  <c:v>0</c:v>
                </c:pt>
                <c:pt idx="53743">
                  <c:v>-1.6853932584269499E-2</c:v>
                </c:pt>
                <c:pt idx="53744">
                  <c:v>3.3149171270718099E-2</c:v>
                </c:pt>
                <c:pt idx="53745">
                  <c:v>-1.6853932584269499E-2</c:v>
                </c:pt>
                <c:pt idx="53746">
                  <c:v>-1.63934426229508E-2</c:v>
                </c:pt>
                <c:pt idx="53747">
                  <c:v>-1.7543859649122799E-2</c:v>
                </c:pt>
                <c:pt idx="53748">
                  <c:v>-2.80112044817926E-3</c:v>
                </c:pt>
                <c:pt idx="53749">
                  <c:v>-2.83286118980163E-3</c:v>
                </c:pt>
                <c:pt idx="53750">
                  <c:v>-3.0959752321981699E-3</c:v>
                </c:pt>
                <c:pt idx="53751">
                  <c:v>-4.6153846153846198E-2</c:v>
                </c:pt>
                <c:pt idx="53752">
                  <c:v>-5.2264808362369297E-2</c:v>
                </c:pt>
                <c:pt idx="53753">
                  <c:v>-5.1194539249146798E-2</c:v>
                </c:pt>
                <c:pt idx="53754">
                  <c:v>-0.11764705882352899</c:v>
                </c:pt>
                <c:pt idx="53755">
                  <c:v>-0.131195335276967</c:v>
                </c:pt>
                <c:pt idx="53756">
                  <c:v>4.7872340425531901E-2</c:v>
                </c:pt>
                <c:pt idx="53757">
                  <c:v>0.121495327102803</c:v>
                </c:pt>
                <c:pt idx="53758">
                  <c:v>0.14606741573033699</c:v>
                </c:pt>
                <c:pt idx="53759">
                  <c:v>0.13978494623655899</c:v>
                </c:pt>
                <c:pt idx="53760">
                  <c:v>5.8441558441558503E-2</c:v>
                </c:pt>
                <c:pt idx="53761">
                  <c:v>4.8231511254019199E-2</c:v>
                </c:pt>
                <c:pt idx="53762">
                  <c:v>4.98338870431893E-2</c:v>
                </c:pt>
                <c:pt idx="53763">
                  <c:v>4.7923322683706103E-2</c:v>
                </c:pt>
                <c:pt idx="53764">
                  <c:v>5.83657587548638E-2</c:v>
                </c:pt>
                <c:pt idx="53765">
                  <c:v>6.6079295154184994E-2</c:v>
                </c:pt>
                <c:pt idx="53766">
                  <c:v>5.9760956175298703E-2</c:v>
                </c:pt>
                <c:pt idx="53767">
                  <c:v>4.6875E-2</c:v>
                </c:pt>
                <c:pt idx="53768">
                  <c:v>4.8000000000000001E-2</c:v>
                </c:pt>
                <c:pt idx="53769">
                  <c:v>-1.28755364806867E-2</c:v>
                </c:pt>
                <c:pt idx="53770">
                  <c:v>-1.1583011583011499E-2</c:v>
                </c:pt>
                <c:pt idx="53771">
                  <c:v>-1.2145748987854201E-2</c:v>
                </c:pt>
                <c:pt idx="53772">
                  <c:v>-5.3380782918149398E-2</c:v>
                </c:pt>
                <c:pt idx="53773">
                  <c:v>-6.7264573991031307E-2</c:v>
                </c:pt>
                <c:pt idx="53774">
                  <c:v>-7.1090047393364802E-2</c:v>
                </c:pt>
                <c:pt idx="53775">
                  <c:v>-4.39024390243902E-2</c:v>
                </c:pt>
                <c:pt idx="53776">
                  <c:v>-3.6437246963562701E-2</c:v>
                </c:pt>
                <c:pt idx="53777">
                  <c:v>-7.3170731707317097E-2</c:v>
                </c:pt>
                <c:pt idx="53778">
                  <c:v>-7.82608695652173E-2</c:v>
                </c:pt>
                <c:pt idx="53779">
                  <c:v>-8.5714285714285604E-2</c:v>
                </c:pt>
                <c:pt idx="53780">
                  <c:v>-0.03</c:v>
                </c:pt>
                <c:pt idx="53781">
                  <c:v>-3.03030303030302E-2</c:v>
                </c:pt>
                <c:pt idx="53782">
                  <c:v>1.3953488372093001E-2</c:v>
                </c:pt>
                <c:pt idx="53783">
                  <c:v>1.4218009478673001E-2</c:v>
                </c:pt>
                <c:pt idx="53784">
                  <c:v>-0.115384615384615</c:v>
                </c:pt>
                <c:pt idx="53785">
                  <c:v>-9.5890410958903993E-2</c:v>
                </c:pt>
                <c:pt idx="53786">
                  <c:v>7.6271186440677902E-2</c:v>
                </c:pt>
                <c:pt idx="53787">
                  <c:v>7.1428571428571397E-2</c:v>
                </c:pt>
                <c:pt idx="53788">
                  <c:v>7.61904761904761E-2</c:v>
                </c:pt>
                <c:pt idx="53789">
                  <c:v>0.11111111111111099</c:v>
                </c:pt>
                <c:pt idx="53790">
                  <c:v>0.117370892018779</c:v>
                </c:pt>
                <c:pt idx="53791">
                  <c:v>0.116279069767441</c:v>
                </c:pt>
                <c:pt idx="53792">
                  <c:v>0.13966480446927301</c:v>
                </c:pt>
                <c:pt idx="53793">
                  <c:v>0.12690355329949199</c:v>
                </c:pt>
                <c:pt idx="53794">
                  <c:v>0.32110091743119201</c:v>
                </c:pt>
                <c:pt idx="53795">
                  <c:v>0.25</c:v>
                </c:pt>
                <c:pt idx="53796">
                  <c:v>0.26315789473684198</c:v>
                </c:pt>
                <c:pt idx="53797">
                  <c:v>0.290102389078498</c:v>
                </c:pt>
                <c:pt idx="53798">
                  <c:v>0.34166666666666601</c:v>
                </c:pt>
                <c:pt idx="53799">
                  <c:v>0.339055793991416</c:v>
                </c:pt>
                <c:pt idx="53800">
                  <c:v>0.356521739130434</c:v>
                </c:pt>
                <c:pt idx="53801">
                  <c:v>0.36744186046511601</c:v>
                </c:pt>
                <c:pt idx="53802">
                  <c:v>0.38536585365853598</c:v>
                </c:pt>
                <c:pt idx="53803">
                  <c:v>0.38461538461538403</c:v>
                </c:pt>
                <c:pt idx="53804">
                  <c:v>0.37272727272727202</c:v>
                </c:pt>
                <c:pt idx="53805">
                  <c:v>-8.4985835694051295E-3</c:v>
                </c:pt>
                <c:pt idx="53806">
                  <c:v>-1.00334448160535E-2</c:v>
                </c:pt>
                <c:pt idx="53807">
                  <c:v>1.09090909090909E-2</c:v>
                </c:pt>
                <c:pt idx="53808">
                  <c:v>5.9674502712477401E-2</c:v>
                </c:pt>
                <c:pt idx="53809">
                  <c:v>2.9850746268656799E-2</c:v>
                </c:pt>
                <c:pt idx="53810">
                  <c:v>1.8181818181818001E-2</c:v>
                </c:pt>
                <c:pt idx="53811">
                  <c:v>1.8248175182481601E-2</c:v>
                </c:pt>
                <c:pt idx="53812">
                  <c:v>1.8382352941176398E-2</c:v>
                </c:pt>
                <c:pt idx="53813">
                  <c:v>1.97628458498024E-2</c:v>
                </c:pt>
                <c:pt idx="53814">
                  <c:v>2.1276595744680701E-2</c:v>
                </c:pt>
                <c:pt idx="53815">
                  <c:v>2.94784580498865E-2</c:v>
                </c:pt>
                <c:pt idx="53816">
                  <c:v>2.2421524663677101E-2</c:v>
                </c:pt>
                <c:pt idx="53817">
                  <c:v>2.68817204301075E-2</c:v>
                </c:pt>
                <c:pt idx="53818">
                  <c:v>7.3313782991202198E-2</c:v>
                </c:pt>
                <c:pt idx="53819">
                  <c:v>5.8103975535168197E-2</c:v>
                </c:pt>
                <c:pt idx="53820">
                  <c:v>6.6246056782334403E-2</c:v>
                </c:pt>
                <c:pt idx="53821">
                  <c:v>-0.10250569476082</c:v>
                </c:pt>
                <c:pt idx="53822">
                  <c:v>-0.11221945137157099</c:v>
                </c:pt>
                <c:pt idx="53823">
                  <c:v>-0.113924050632911</c:v>
                </c:pt>
                <c:pt idx="53824">
                  <c:v>-0.115681233933161</c:v>
                </c:pt>
                <c:pt idx="53825">
                  <c:v>-0.12</c:v>
                </c:pt>
                <c:pt idx="53826">
                  <c:v>-0.125348189415041</c:v>
                </c:pt>
                <c:pt idx="53827">
                  <c:v>-0.15151515151515099</c:v>
                </c:pt>
                <c:pt idx="53828">
                  <c:v>-0.14285714285714199</c:v>
                </c:pt>
                <c:pt idx="53829">
                  <c:v>-0.154411764705882</c:v>
                </c:pt>
                <c:pt idx="53830">
                  <c:v>-0.15151515151515099</c:v>
                </c:pt>
                <c:pt idx="53831">
                  <c:v>-0.178181818181818</c:v>
                </c:pt>
                <c:pt idx="53832">
                  <c:v>-0.17037037037037001</c:v>
                </c:pt>
                <c:pt idx="53833">
                  <c:v>-0.174242424242424</c:v>
                </c:pt>
                <c:pt idx="53834">
                  <c:v>-0.13857677902621701</c:v>
                </c:pt>
                <c:pt idx="53835">
                  <c:v>-4.2313117066290398E-3</c:v>
                </c:pt>
                <c:pt idx="53836">
                  <c:v>-4.2313117066290398E-3</c:v>
                </c:pt>
                <c:pt idx="53837">
                  <c:v>-5.4054054054053502E-3</c:v>
                </c:pt>
                <c:pt idx="53838">
                  <c:v>-1.6274864376130099E-2</c:v>
                </c:pt>
                <c:pt idx="53839">
                  <c:v>-1.5873015873015799E-2</c:v>
                </c:pt>
                <c:pt idx="53840">
                  <c:v>-2.91262135922329E-2</c:v>
                </c:pt>
                <c:pt idx="53841">
                  <c:v>-3.1446540880503103E-2</c:v>
                </c:pt>
                <c:pt idx="53842">
                  <c:v>-3.1446540880503103E-2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258304"/>
        <c:axId val="96268672"/>
      </c:scatterChart>
      <c:valAx>
        <c:axId val="96258304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Perentage of Game Completed</a:t>
                </a:r>
              </a:p>
            </c:rich>
          </c:tx>
          <c:layout>
            <c:manualLayout>
              <c:xMode val="edge"/>
              <c:yMode val="edge"/>
              <c:x val="0.33534842519685032"/>
              <c:y val="0.8833100029163021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268672"/>
        <c:crosses val="autoZero"/>
        <c:crossBetween val="midCat"/>
      </c:valAx>
      <c:valAx>
        <c:axId val="96268672"/>
        <c:scaling>
          <c:orientation val="minMax"/>
          <c:max val="1"/>
          <c:min val="-1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Prediction Strength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25830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v>Remaining Pieces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Sheet1!$H$1:$H$20</c:f>
              <c:numCache>
                <c:formatCode>General</c:formatCode>
                <c:ptCount val="20"/>
                <c:pt idx="0">
                  <c:v>2.0339536765163909E-3</c:v>
                </c:pt>
                <c:pt idx="1">
                  <c:v>4.1909405508442476E-3</c:v>
                </c:pt>
                <c:pt idx="2">
                  <c:v>6.3551490280088149E-3</c:v>
                </c:pt>
                <c:pt idx="3">
                  <c:v>1.1736081023284946E-2</c:v>
                </c:pt>
                <c:pt idx="4">
                  <c:v>1.6125327294650757E-2</c:v>
                </c:pt>
                <c:pt idx="5">
                  <c:v>2.3293044312470049E-2</c:v>
                </c:pt>
                <c:pt idx="6">
                  <c:v>2.9686330870012812E-2</c:v>
                </c:pt>
                <c:pt idx="7">
                  <c:v>3.8185764865174575E-2</c:v>
                </c:pt>
                <c:pt idx="8">
                  <c:v>4.822321594989195E-2</c:v>
                </c:pt>
                <c:pt idx="9">
                  <c:v>5.8305719063023967E-2</c:v>
                </c:pt>
                <c:pt idx="10">
                  <c:v>6.9069069490741819E-2</c:v>
                </c:pt>
                <c:pt idx="11">
                  <c:v>8.3639405772911984E-2</c:v>
                </c:pt>
                <c:pt idx="12">
                  <c:v>9.4969818849498913E-2</c:v>
                </c:pt>
                <c:pt idx="13">
                  <c:v>0.11239136098205853</c:v>
                </c:pt>
                <c:pt idx="14">
                  <c:v>0.13089310232197718</c:v>
                </c:pt>
                <c:pt idx="15">
                  <c:v>0.14823703560995274</c:v>
                </c:pt>
                <c:pt idx="16">
                  <c:v>0.17098765319536158</c:v>
                </c:pt>
                <c:pt idx="17">
                  <c:v>0.19781779868605032</c:v>
                </c:pt>
                <c:pt idx="18">
                  <c:v>0.22765454439907609</c:v>
                </c:pt>
                <c:pt idx="19">
                  <c:v>0.26567121857676657</c:v>
                </c:pt>
              </c:numCache>
            </c:numRef>
          </c:yVal>
          <c:smooth val="0"/>
        </c:ser>
        <c:ser>
          <c:idx val="1"/>
          <c:order val="1"/>
          <c:tx>
            <c:v>Farthest Piece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Sheet1!$I$1:$I$20</c:f>
              <c:numCache>
                <c:formatCode>General</c:formatCode>
                <c:ptCount val="20"/>
                <c:pt idx="0">
                  <c:v>6.3319409811810655E-3</c:v>
                </c:pt>
                <c:pt idx="1">
                  <c:v>1.0798486418038586E-2</c:v>
                </c:pt>
                <c:pt idx="2">
                  <c:v>9.5715360082825208E-3</c:v>
                </c:pt>
                <c:pt idx="3">
                  <c:v>1.3594428062649572E-2</c:v>
                </c:pt>
                <c:pt idx="4">
                  <c:v>1.6692182959765867E-2</c:v>
                </c:pt>
                <c:pt idx="5">
                  <c:v>2.3051784084805856E-2</c:v>
                </c:pt>
                <c:pt idx="6">
                  <c:v>2.6612747118414951E-2</c:v>
                </c:pt>
                <c:pt idx="7">
                  <c:v>3.2587893964183719E-2</c:v>
                </c:pt>
                <c:pt idx="8">
                  <c:v>4.0697814732006593E-2</c:v>
                </c:pt>
                <c:pt idx="9">
                  <c:v>4.6255707842465542E-2</c:v>
                </c:pt>
                <c:pt idx="10">
                  <c:v>5.6365387374068453E-2</c:v>
                </c:pt>
                <c:pt idx="11">
                  <c:v>6.7768159803406128E-2</c:v>
                </c:pt>
                <c:pt idx="12">
                  <c:v>7.4320225155233816E-2</c:v>
                </c:pt>
                <c:pt idx="13">
                  <c:v>8.8068366061424153E-2</c:v>
                </c:pt>
                <c:pt idx="14">
                  <c:v>0.10384229087792772</c:v>
                </c:pt>
                <c:pt idx="15">
                  <c:v>0.11910492960328159</c:v>
                </c:pt>
                <c:pt idx="16">
                  <c:v>0.13774320328062067</c:v>
                </c:pt>
                <c:pt idx="17">
                  <c:v>0.15952158338285419</c:v>
                </c:pt>
                <c:pt idx="18">
                  <c:v>0.1843583078894194</c:v>
                </c:pt>
                <c:pt idx="19">
                  <c:v>0.22314052773076853</c:v>
                </c:pt>
              </c:numCache>
            </c:numRef>
          </c:yVal>
          <c:smooth val="0"/>
        </c:ser>
        <c:ser>
          <c:idx val="2"/>
          <c:order val="2"/>
          <c:tx>
            <c:v>Trap Proximity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Sheet1!$J$1:$J$20</c:f>
              <c:numCache>
                <c:formatCode>General</c:formatCode>
                <c:ptCount val="20"/>
                <c:pt idx="0">
                  <c:v>1.0927018101180928E-3</c:v>
                </c:pt>
                <c:pt idx="1">
                  <c:v>2.7920698895365693E-3</c:v>
                </c:pt>
                <c:pt idx="2">
                  <c:v>6.1273373677913894E-3</c:v>
                </c:pt>
                <c:pt idx="3">
                  <c:v>1.0436839984293194E-2</c:v>
                </c:pt>
                <c:pt idx="4">
                  <c:v>1.2598417790152271E-2</c:v>
                </c:pt>
                <c:pt idx="5">
                  <c:v>1.6539319075885094E-2</c:v>
                </c:pt>
                <c:pt idx="6">
                  <c:v>2.0952638062947029E-2</c:v>
                </c:pt>
                <c:pt idx="7">
                  <c:v>2.6059031150095929E-2</c:v>
                </c:pt>
                <c:pt idx="8">
                  <c:v>3.2194086540812419E-2</c:v>
                </c:pt>
                <c:pt idx="9">
                  <c:v>3.765077526897101E-2</c:v>
                </c:pt>
                <c:pt idx="10">
                  <c:v>4.3695410041856918E-2</c:v>
                </c:pt>
                <c:pt idx="11">
                  <c:v>5.20793577967439E-2</c:v>
                </c:pt>
                <c:pt idx="12">
                  <c:v>5.8322427673510799E-2</c:v>
                </c:pt>
                <c:pt idx="13">
                  <c:v>6.9651988412271271E-2</c:v>
                </c:pt>
                <c:pt idx="14">
                  <c:v>8.1593970457116471E-2</c:v>
                </c:pt>
                <c:pt idx="15">
                  <c:v>9.244999263122744E-2</c:v>
                </c:pt>
                <c:pt idx="16">
                  <c:v>0.10760668258123342</c:v>
                </c:pt>
                <c:pt idx="17">
                  <c:v>0.12581635646312325</c:v>
                </c:pt>
                <c:pt idx="18">
                  <c:v>0.14660232938537032</c:v>
                </c:pt>
                <c:pt idx="19">
                  <c:v>0.17303503741210602</c:v>
                </c:pt>
              </c:numCache>
            </c:numRef>
          </c:yVal>
          <c:smooth val="0"/>
        </c:ser>
        <c:ser>
          <c:idx val="3"/>
          <c:order val="3"/>
          <c:tx>
            <c:v>Territory Control</c:v>
          </c:tx>
          <c:spPr>
            <a:ln w="28575">
              <a:noFill/>
            </a:ln>
          </c:spPr>
          <c:xVal>
            <c:numRef>
              <c:f>Sheet1!$A$1:$A$20</c:f>
              <c:numCache>
                <c:formatCode>General</c:formatCode>
                <c:ptCount val="2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</c:numCache>
            </c:numRef>
          </c:xVal>
          <c:yVal>
            <c:numRef>
              <c:f>Sheet1!$K$1:$K$20</c:f>
              <c:numCache>
                <c:formatCode>General</c:formatCode>
                <c:ptCount val="20"/>
                <c:pt idx="0">
                  <c:v>4.8789373925461561E-5</c:v>
                </c:pt>
                <c:pt idx="1">
                  <c:v>1.0558288970539112E-3</c:v>
                </c:pt>
                <c:pt idx="2">
                  <c:v>4.7366111222009134E-3</c:v>
                </c:pt>
                <c:pt idx="3">
                  <c:v>1.1347246462717077E-2</c:v>
                </c:pt>
                <c:pt idx="4">
                  <c:v>1.6824470474399392E-2</c:v>
                </c:pt>
                <c:pt idx="5">
                  <c:v>2.5633219019231809E-2</c:v>
                </c:pt>
                <c:pt idx="6">
                  <c:v>3.4001487985667531E-2</c:v>
                </c:pt>
                <c:pt idx="7">
                  <c:v>4.5011086305849317E-2</c:v>
                </c:pt>
                <c:pt idx="8">
                  <c:v>5.7520531369031798E-2</c:v>
                </c:pt>
                <c:pt idx="9">
                  <c:v>7.0781790009167414E-2</c:v>
                </c:pt>
                <c:pt idx="10">
                  <c:v>8.3132803530602595E-2</c:v>
                </c:pt>
                <c:pt idx="11">
                  <c:v>0.10059066451071644</c:v>
                </c:pt>
                <c:pt idx="12">
                  <c:v>0.11488308097892563</c:v>
                </c:pt>
                <c:pt idx="13">
                  <c:v>0.13518291219046463</c:v>
                </c:pt>
                <c:pt idx="14">
                  <c:v>0.15555098931448028</c:v>
                </c:pt>
                <c:pt idx="15">
                  <c:v>0.1737578464625795</c:v>
                </c:pt>
                <c:pt idx="16">
                  <c:v>0.19812764683366837</c:v>
                </c:pt>
                <c:pt idx="17">
                  <c:v>0.22656266501639011</c:v>
                </c:pt>
                <c:pt idx="18">
                  <c:v>0.25679708296335607</c:v>
                </c:pt>
                <c:pt idx="19">
                  <c:v>0.28819742317908392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284032"/>
        <c:axId val="96298496"/>
      </c:scatterChart>
      <c:valAx>
        <c:axId val="96284032"/>
        <c:scaling>
          <c:orientation val="minMax"/>
        </c:scaling>
        <c:delete val="1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Percentage of Game </a:t>
                </a:r>
                <a:r>
                  <a:rPr lang="en-US" dirty="0" smtClean="0"/>
                  <a:t>Completed (5% Increments)</a:t>
                </a:r>
                <a:endParaRPr lang="en-US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298496"/>
        <c:crosses val="autoZero"/>
        <c:crossBetween val="midCat"/>
      </c:valAx>
      <c:valAx>
        <c:axId val="9629849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Average Prediction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284032"/>
        <c:crosses val="autoZero"/>
        <c:crossBetween val="midCat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1400"/>
              <a:t>Average</a:t>
            </a:r>
            <a:r>
              <a:rPr lang="en-US" sz="1400" baseline="0"/>
              <a:t> Prediction During Beginning and End</a:t>
            </a:r>
            <a:endParaRPr lang="en-US" sz="1400"/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Last 20%</c:v>
          </c:tx>
          <c:spPr>
            <a:ln w="28575">
              <a:noFill/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Sheet1!$H$2:$H$5</c:f>
                <c:numCache>
                  <c:formatCode>General</c:formatCode>
                  <c:ptCount val="4"/>
                  <c:pt idx="0">
                    <c:v>0.28749098940228723</c:v>
                  </c:pt>
                  <c:pt idx="1">
                    <c:v>0.33852956144622104</c:v>
                  </c:pt>
                  <c:pt idx="2">
                    <c:v>0.20310151905371182</c:v>
                  </c:pt>
                  <c:pt idx="3">
                    <c:v>0.31720082202302174</c:v>
                  </c:pt>
                </c:numCache>
              </c:numRef>
            </c:plus>
            <c:minus>
              <c:numRef>
                <c:f>Sheet1!$H$2:$H$5</c:f>
                <c:numCache>
                  <c:formatCode>General</c:formatCode>
                  <c:ptCount val="4"/>
                  <c:pt idx="0">
                    <c:v>0.28749098940228723</c:v>
                  </c:pt>
                  <c:pt idx="1">
                    <c:v>0.33852956144622104</c:v>
                  </c:pt>
                  <c:pt idx="2">
                    <c:v>0.20310151905371182</c:v>
                  </c:pt>
                  <c:pt idx="3">
                    <c:v>0.31720082202302174</c:v>
                  </c:pt>
                </c:numCache>
              </c:numRef>
            </c:minus>
          </c:errBars>
          <c:xVal>
            <c:numRef>
              <c:f>Sheet1!$F$2:$F$5</c:f>
              <c:numCache>
                <c:formatCode>General</c:formatCode>
                <c:ptCount val="4"/>
                <c:pt idx="0">
                  <c:v>5</c:v>
                </c:pt>
                <c:pt idx="1">
                  <c:v>6</c:v>
                </c:pt>
                <c:pt idx="2">
                  <c:v>7</c:v>
                </c:pt>
                <c:pt idx="3">
                  <c:v>8</c:v>
                </c:pt>
              </c:numCache>
            </c:numRef>
          </c:xVal>
          <c:yVal>
            <c:numRef>
              <c:f>Sheet1!$G$2:$G$5</c:f>
              <c:numCache>
                <c:formatCode>General</c:formatCode>
                <c:ptCount val="4"/>
                <c:pt idx="0">
                  <c:v>0.25532419538233359</c:v>
                </c:pt>
                <c:pt idx="1">
                  <c:v>0.21237691898263208</c:v>
                </c:pt>
                <c:pt idx="2">
                  <c:v>0.16196950253346068</c:v>
                </c:pt>
                <c:pt idx="3">
                  <c:v>0.28359119524567722</c:v>
                </c:pt>
              </c:numCache>
            </c:numRef>
          </c:yVal>
          <c:smooth val="0"/>
        </c:ser>
        <c:ser>
          <c:idx val="1"/>
          <c:order val="1"/>
          <c:tx>
            <c:v>First 20%</c:v>
          </c:tx>
          <c:spPr>
            <a:ln w="28575">
              <a:noFill/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Sheet1!$Q$2:$Q$5</c:f>
                <c:numCache>
                  <c:formatCode>General</c:formatCode>
                  <c:ptCount val="4"/>
                  <c:pt idx="0">
                    <c:v>6.2826318689244334E-2</c:v>
                  </c:pt>
                  <c:pt idx="1">
                    <c:v>0.18005512079009148</c:v>
                  </c:pt>
                  <c:pt idx="2">
                    <c:v>5.1516458715453926E-2</c:v>
                  </c:pt>
                  <c:pt idx="3">
                    <c:v>5.0949503610722792E-2</c:v>
                  </c:pt>
                </c:numCache>
              </c:numRef>
            </c:plus>
            <c:minus>
              <c:numRef>
                <c:f>Sheet1!$Q$2:$Q$5</c:f>
                <c:numCache>
                  <c:formatCode>General</c:formatCode>
                  <c:ptCount val="4"/>
                  <c:pt idx="0">
                    <c:v>6.2826318689244334E-2</c:v>
                  </c:pt>
                  <c:pt idx="1">
                    <c:v>0.18005512079009148</c:v>
                  </c:pt>
                  <c:pt idx="2">
                    <c:v>5.1516458715453926E-2</c:v>
                  </c:pt>
                  <c:pt idx="3">
                    <c:v>5.0949503610722792E-2</c:v>
                  </c:pt>
                </c:numCache>
              </c:numRef>
            </c:minus>
          </c:errBars>
          <c:xVal>
            <c:numRef>
              <c:f>Sheet1!$O$2:$O$5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xVal>
          <c:yVal>
            <c:numRef>
              <c:f>Sheet1!$P$2:$P$5</c:f>
              <c:numCache>
                <c:formatCode>General</c:formatCode>
                <c:ptCount val="4"/>
                <c:pt idx="0">
                  <c:v>6.7275173251113282E-3</c:v>
                </c:pt>
                <c:pt idx="1">
                  <c:v>1.1168740196012652E-2</c:v>
                </c:pt>
                <c:pt idx="2">
                  <c:v>5.8782348543398042E-3</c:v>
                </c:pt>
                <c:pt idx="3">
                  <c:v>5.0971570876993683E-3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334976"/>
        <c:axId val="96336512"/>
      </c:scatterChart>
      <c:valAx>
        <c:axId val="96334976"/>
        <c:scaling>
          <c:orientation val="minMax"/>
          <c:max val="9"/>
        </c:scaling>
        <c:delete val="1"/>
        <c:axPos val="b"/>
        <c:numFmt formatCode="General" sourceLinked="1"/>
        <c:majorTickMark val="out"/>
        <c:minorTickMark val="none"/>
        <c:tickLblPos val="nextTo"/>
        <c:crossAx val="96336512"/>
        <c:crosses val="autoZero"/>
        <c:crossBetween val="midCat"/>
      </c:valAx>
      <c:valAx>
        <c:axId val="9633651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96334976"/>
        <c:crosses val="autoZero"/>
        <c:crossBetween val="midCat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3FDC75-7F73-4A4A-A77C-09AADF00E0EA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9226BF-1F13-42D3-80DC-373E7ADD1EB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57885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8AEF76B-3757-4A0B-AF93-28494465C1DD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693FD4-8F83-4EF7-AC3F-0DC0388986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22662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This template can be used as a starter file for presenting training materials in a group setting.</a:t>
            </a:r>
          </a:p>
          <a:p>
            <a:endParaRPr lang="en-US" dirty="0" smtClean="0"/>
          </a:p>
          <a:p>
            <a:pPr lvl="0"/>
            <a:r>
              <a:rPr lang="en-US" sz="1200" b="1" dirty="0" smtClean="0"/>
              <a:t>Sections</a:t>
            </a:r>
            <a:endParaRPr lang="en-US" sz="1200" b="0" dirty="0" smtClean="0"/>
          </a:p>
          <a:p>
            <a:pPr lvl="0"/>
            <a:r>
              <a:rPr lang="en-US" sz="1200" b="0" dirty="0" smtClean="0"/>
              <a:t>Right-click on a slide to add sections.</a:t>
            </a:r>
            <a:r>
              <a:rPr lang="en-US" sz="1200" b="0" baseline="0" dirty="0" smtClean="0"/>
              <a:t> Sections can help to organize your slides or facilitate collaboration between multiple authors.</a:t>
            </a:r>
            <a:endParaRPr lang="en-US" sz="1200" b="0" dirty="0" smtClean="0"/>
          </a:p>
          <a:p>
            <a:pPr lvl="0"/>
            <a:endParaRPr lang="en-US" sz="1200" b="1" dirty="0" smtClean="0"/>
          </a:p>
          <a:p>
            <a:pPr lvl="0"/>
            <a:r>
              <a:rPr lang="en-US" sz="1200" b="1" dirty="0" smtClean="0"/>
              <a:t>Notes</a:t>
            </a:r>
          </a:p>
          <a:p>
            <a:pPr lvl="0"/>
            <a:r>
              <a:rPr lang="en-US" sz="1200" dirty="0" smtClean="0"/>
              <a:t>Use the Notes section for delivery notes or to provide additional details for the audience.</a:t>
            </a:r>
            <a:r>
              <a:rPr lang="en-US" sz="1200" baseline="0" dirty="0" smtClean="0"/>
              <a:t> View these notes in Presentation View during your presentation. </a:t>
            </a:r>
          </a:p>
          <a:p>
            <a:pPr lvl="0">
              <a:buFontTx/>
              <a:buNone/>
            </a:pPr>
            <a:r>
              <a:rPr lang="en-US" sz="1200" dirty="0" smtClean="0"/>
              <a:t>Keep in mind the font size (important for accessibility, visibility, videotaping, and online production)</a:t>
            </a:r>
          </a:p>
          <a:p>
            <a:pPr lvl="0"/>
            <a:endParaRPr lang="en-US" sz="1200" dirty="0" smtClean="0"/>
          </a:p>
          <a:p>
            <a:pPr lvl="0">
              <a:buFontTx/>
              <a:buNone/>
            </a:pPr>
            <a:r>
              <a:rPr lang="en-US" sz="1200" b="1" dirty="0" smtClean="0"/>
              <a:t>Coordinated colors </a:t>
            </a:r>
          </a:p>
          <a:p>
            <a:pPr lvl="0">
              <a:buFontTx/>
              <a:buNone/>
            </a:pPr>
            <a:r>
              <a:rPr lang="en-US" sz="1200" dirty="0" smtClean="0"/>
              <a:t>Pay particular attention to the graphs, charts, and text boxes.</a:t>
            </a:r>
            <a:r>
              <a:rPr lang="en-US" sz="1200" baseline="0" dirty="0" smtClean="0"/>
              <a:t> </a:t>
            </a:r>
            <a:endParaRPr lang="en-US" sz="1200" dirty="0" smtClean="0"/>
          </a:p>
          <a:p>
            <a:pPr lvl="0"/>
            <a:r>
              <a:rPr lang="en-US" sz="1200" dirty="0" smtClean="0"/>
              <a:t>Consider that attendees will print in black and white or </a:t>
            </a:r>
            <a:r>
              <a:rPr lang="en-US" sz="1200" dirty="0" err="1" smtClean="0"/>
              <a:t>grayscale</a:t>
            </a:r>
            <a:r>
              <a:rPr lang="en-US" sz="1200" dirty="0" smtClean="0"/>
              <a:t>. Run a test print to make sure your colors work when printed in pure black and white and </a:t>
            </a:r>
            <a:r>
              <a:rPr lang="en-US" sz="1200" dirty="0" err="1" smtClean="0"/>
              <a:t>grayscale</a:t>
            </a:r>
            <a:r>
              <a:rPr lang="en-US" sz="1200" dirty="0" smtClean="0"/>
              <a:t>.</a:t>
            </a:r>
          </a:p>
          <a:p>
            <a:pPr lvl="0">
              <a:buFontTx/>
              <a:buNone/>
            </a:pPr>
            <a:endParaRPr lang="en-US" sz="1200" dirty="0" smtClean="0"/>
          </a:p>
          <a:p>
            <a:pPr lvl="0">
              <a:buFontTx/>
              <a:buNone/>
            </a:pPr>
            <a:r>
              <a:rPr lang="en-US" sz="1200" b="1" dirty="0" smtClean="0"/>
              <a:t>Graphics, tables, and graphs</a:t>
            </a:r>
          </a:p>
          <a:p>
            <a:pPr lvl="0"/>
            <a:r>
              <a:rPr lang="en-US" sz="1200" dirty="0" smtClean="0"/>
              <a:t>Keep it simple: If possible, use consistent, non-distracting styles and colors.</a:t>
            </a:r>
          </a:p>
          <a:p>
            <a:pPr lvl="0"/>
            <a:r>
              <a:rPr lang="en-US" sz="1200" dirty="0" smtClean="0"/>
              <a:t>Label all graphs and tables.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6EAC7D-5A89-47C2-8ABA-56C9C2DEF7A4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693FD4-8F83-4EF7-AC3F-0DC0388986B0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396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6EAC7D-5A89-47C2-8ABA-56C9C2DEF7A4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6EAC7D-5A89-47C2-8ABA-56C9C2DEF7A4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6EAC7D-5A89-47C2-8ABA-56C9C2DEF7A4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6EAC7D-5A89-47C2-8ABA-56C9C2DEF7A4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Order of the columns: Rabbit, Cat, Elephant, Dog Horse, Camel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693FD4-8F83-4EF7-AC3F-0DC0388986B0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73217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693FD4-8F83-4EF7-AC3F-0DC0388986B0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396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693FD4-8F83-4EF7-AC3F-0DC0388986B0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396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693FD4-8F83-4EF7-AC3F-0DC0388986B0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396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543" y="0"/>
            <a:ext cx="9100457" cy="68797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590800" y="2286000"/>
            <a:ext cx="6180224" cy="1470025"/>
          </a:xfrm>
        </p:spPr>
        <p:txBody>
          <a:bodyPr anchor="t"/>
          <a:lstStyle>
            <a:lvl1pPr algn="r">
              <a:defRPr b="1" cap="small" baseline="0">
                <a:solidFill>
                  <a:srgbClr val="0033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2400" y="4038600"/>
            <a:ext cx="4772528" cy="990600"/>
          </a:xfrm>
        </p:spPr>
        <p:txBody>
          <a:bodyPr>
            <a:normAutofit/>
          </a:bodyPr>
          <a:lstStyle>
            <a:lvl1pPr marL="0" indent="0" algn="r">
              <a:buNone/>
              <a:defRPr sz="2000" b="0">
                <a:solidFill>
                  <a:schemeClr val="tx1"/>
                </a:solidFill>
                <a:latin typeface="Georgia" pitchFamily="18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251"/>
            <a:ext cx="3721618" cy="6858000"/>
          </a:xfrm>
          <a:prstGeom prst="rect">
            <a:avLst/>
          </a:prstGeom>
        </p:spPr>
      </p:pic>
      <p:sp>
        <p:nvSpPr>
          <p:cNvPr id="10" name="Picture Placeholder 9"/>
          <p:cNvSpPr>
            <a:spLocks noGrp="1"/>
          </p:cNvSpPr>
          <p:nvPr>
            <p:ph type="pic" sz="quarter" idx="13" hasCustomPrompt="1"/>
          </p:nvPr>
        </p:nvSpPr>
        <p:spPr>
          <a:xfrm>
            <a:off x="6858000" y="5105400"/>
            <a:ext cx="1828800" cy="990600"/>
          </a:xfrm>
        </p:spPr>
        <p:txBody>
          <a:bodyPr>
            <a:normAutofit/>
          </a:bodyPr>
          <a:lstStyle>
            <a:lvl1pPr marL="0" indent="0" algn="ctr">
              <a:buNone/>
              <a:defRPr sz="2000" baseline="0"/>
            </a:lvl1pPr>
          </a:lstStyle>
          <a:p>
            <a:r>
              <a:rPr lang="en-US" dirty="0" smtClean="0"/>
              <a:t>Company Logo</a:t>
            </a:r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ackground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543" y="0"/>
            <a:ext cx="9100457" cy="6879771"/>
          </a:xfrm>
          <a:prstGeom prst="rect">
            <a:avLst/>
          </a:prstGeom>
        </p:spPr>
      </p:pic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" y="6356350"/>
            <a:ext cx="2133600" cy="365125"/>
          </a:xfrm>
        </p:spPr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352800" y="6356350"/>
            <a:ext cx="2895600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705600" y="6356350"/>
            <a:ext cx="2133600" cy="365125"/>
          </a:xfrm>
        </p:spPr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543" y="0"/>
            <a:ext cx="9100457" cy="687977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3161049" y="-3176815"/>
            <a:ext cx="2819400" cy="917303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0" y="3048000"/>
            <a:ext cx="4343400" cy="1362075"/>
          </a:xfrm>
        </p:spPr>
        <p:txBody>
          <a:bodyPr anchor="b" anchorCtr="0"/>
          <a:lstStyle>
            <a:lvl1pPr algn="l">
              <a:defRPr sz="4000" b="1" cap="small" baseline="0">
                <a:solidFill>
                  <a:srgbClr val="0033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 hasCustomPrompt="1"/>
          </p:nvPr>
        </p:nvSpPr>
        <p:spPr>
          <a:xfrm>
            <a:off x="6781800" y="5334000"/>
            <a:ext cx="2133600" cy="9906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dirty="0" smtClean="0"/>
              <a:t>Company Logo</a:t>
            </a:r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62000" y="269632"/>
            <a:ext cx="8077200" cy="1143000"/>
          </a:xfrm>
        </p:spPr>
        <p:txBody>
          <a:bodyPr anchor="ctr" anchorCtr="0"/>
          <a:lstStyle>
            <a:lvl1pPr algn="l">
              <a:defRPr lang="en-US" dirty="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596413"/>
            <a:ext cx="8077200" cy="4297363"/>
          </a:xfrm>
        </p:spPr>
        <p:txBody>
          <a:bodyPr>
            <a:normAutofit/>
          </a:bodyPr>
          <a:lstStyle>
            <a:lvl1pPr>
              <a:defRPr sz="3200">
                <a:latin typeface="+mn-lt"/>
              </a:defRPr>
            </a:lvl1pPr>
            <a:lvl2pPr>
              <a:defRPr sz="2800">
                <a:latin typeface="+mn-lt"/>
              </a:defRPr>
            </a:lvl2pPr>
            <a:lvl3pPr>
              <a:defRPr sz="2400">
                <a:latin typeface="+mn-lt"/>
              </a:defRPr>
            </a:lvl3pPr>
            <a:lvl4pPr>
              <a:defRPr sz="2400">
                <a:latin typeface="+mn-lt"/>
              </a:defRPr>
            </a:lvl4pPr>
            <a:lvl5pPr>
              <a:defRPr sz="2400">
                <a:latin typeface="+mn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705600" y="6356350"/>
            <a:ext cx="2133600" cy="365125"/>
          </a:xfrm>
        </p:spPr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736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736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036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62000" y="274638"/>
            <a:ext cx="5867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slow">
    <p:wipe dir="d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543" y="0"/>
            <a:ext cx="9100457" cy="6879771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62000" y="274638"/>
            <a:ext cx="8077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2000" y="1600200"/>
            <a:ext cx="80772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20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7B281C-5159-4971-8228-52B9A72E9ED2}" type="datetimeFigureOut">
              <a:rPr lang="en-US" smtClean="0"/>
              <a:pPr/>
              <a:t>11/28/2012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528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056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D6E5A2-EC83-451F-A719-9AC1370DD5CF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52400" y="-109183"/>
            <a:ext cx="818707" cy="708318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0" r:id="rId3"/>
    <p:sldLayoutId id="2147483652" r:id="rId4"/>
    <p:sldLayoutId id="2147483653" r:id="rId5"/>
    <p:sldLayoutId id="2147483656" r:id="rId6"/>
    <p:sldLayoutId id="2147483657" r:id="rId7"/>
    <p:sldLayoutId id="2147483658" r:id="rId8"/>
    <p:sldLayoutId id="2147483659" r:id="rId9"/>
    <p:sldLayoutId id="2147483654" r:id="rId10"/>
    <p:sldLayoutId id="2147483655" r:id="rId11"/>
    <p:sldLayoutId id="2147483663" r:id="rId12"/>
  </p:sldLayoutIdLst>
  <p:transition spd="slow">
    <p:wipe dir="d"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lang="en-US" sz="4400" kern="1200" dirty="0" smtClean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hyperlink" Target="http://www.youtube.com/watch?feature=player_embedded&amp;v=Tjwid2Q4PY8" TargetMode="Externa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7" Type="http://schemas.openxmlformats.org/officeDocument/2006/relationships/image" Target="../media/image6.pn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tags" Target="../tags/tag15.xml"/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1752600" y="2286000"/>
            <a:ext cx="7018424" cy="1470025"/>
          </a:xfrm>
        </p:spPr>
        <p:txBody>
          <a:bodyPr/>
          <a:lstStyle/>
          <a:p>
            <a:r>
              <a:rPr lang="en-US" dirty="0" smtClean="0"/>
              <a:t>Predicting Winners in </a:t>
            </a:r>
            <a:r>
              <a:rPr lang="en-US" dirty="0" err="1" smtClean="0"/>
              <a:t>Arimaa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5562600" y="4343400"/>
            <a:ext cx="3172328" cy="1143000"/>
          </a:xfrm>
        </p:spPr>
        <p:txBody>
          <a:bodyPr>
            <a:normAutofit fontScale="70000" lnSpcReduction="20000"/>
          </a:bodyPr>
          <a:lstStyle/>
          <a:p>
            <a:r>
              <a:rPr lang="en-US" sz="2400" dirty="0" smtClean="0">
                <a:latin typeface="+mn-lt"/>
              </a:rPr>
              <a:t>Chris Alvin</a:t>
            </a:r>
          </a:p>
          <a:p>
            <a:r>
              <a:rPr lang="en-US" sz="2400" dirty="0" smtClean="0">
                <a:latin typeface="+mn-lt"/>
              </a:rPr>
              <a:t>Sam Irving</a:t>
            </a:r>
          </a:p>
          <a:p>
            <a:r>
              <a:rPr lang="en-US" sz="2400" dirty="0" smtClean="0">
                <a:latin typeface="+mn-lt"/>
              </a:rPr>
              <a:t>Justin Erdman</a:t>
            </a:r>
          </a:p>
          <a:p>
            <a:r>
              <a:rPr lang="en-US" sz="2400" dirty="0" smtClean="0">
                <a:latin typeface="+mn-lt"/>
              </a:rPr>
              <a:t>CSC7442</a:t>
            </a:r>
            <a:endParaRPr lang="en-US" sz="2400" dirty="0">
              <a:latin typeface="+mn-lt"/>
            </a:endParaRPr>
          </a:p>
        </p:txBody>
      </p:sp>
    </p:spTree>
    <p:custDataLst>
      <p:tags r:id="rId1"/>
    </p:custData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>
            <a:normAutofit/>
          </a:bodyPr>
          <a:lstStyle/>
          <a:p>
            <a:r>
              <a:rPr lang="en-US" dirty="0" smtClean="0"/>
              <a:t>Heuristics (Part 1)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143000"/>
            <a:ext cx="8077200" cy="57150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 smtClean="0"/>
              <a:t>Calculate values for performance measures for both teams</a:t>
            </a:r>
          </a:p>
          <a:p>
            <a:r>
              <a:rPr lang="en-US" dirty="0" smtClean="0"/>
              <a:t>Avg</a:t>
            </a:r>
            <a:r>
              <a:rPr lang="en-US" dirty="0"/>
              <a:t>. Farthest of each </a:t>
            </a:r>
            <a:r>
              <a:rPr lang="en-US" dirty="0" smtClean="0"/>
              <a:t>piece by type </a:t>
            </a:r>
          </a:p>
          <a:p>
            <a:pPr lvl="1"/>
            <a:r>
              <a:rPr lang="en-US" dirty="0" smtClean="0"/>
              <a:t>Measures offensive vs. defensive play</a:t>
            </a:r>
          </a:p>
          <a:p>
            <a:r>
              <a:rPr lang="en-US" dirty="0" smtClean="0"/>
              <a:t>Avg</a:t>
            </a:r>
            <a:r>
              <a:rPr lang="en-US" dirty="0"/>
              <a:t>.</a:t>
            </a:r>
            <a:r>
              <a:rPr lang="en-US" dirty="0" smtClean="0"/>
              <a:t> Min Distance to trap for each piece type</a:t>
            </a:r>
          </a:p>
          <a:p>
            <a:pPr lvl="1"/>
            <a:r>
              <a:rPr lang="en-US" dirty="0" smtClean="0"/>
              <a:t>Suggests control of important territory</a:t>
            </a:r>
          </a:p>
          <a:p>
            <a:r>
              <a:rPr lang="en-US" dirty="0" smtClean="0"/>
              <a:t>Avg</a:t>
            </a:r>
            <a:r>
              <a:rPr lang="en-US" dirty="0"/>
              <a:t>. Number of each piece </a:t>
            </a:r>
            <a:r>
              <a:rPr lang="en-US" dirty="0" smtClean="0"/>
              <a:t>type</a:t>
            </a:r>
          </a:p>
          <a:p>
            <a:pPr lvl="1"/>
            <a:r>
              <a:rPr lang="en-US" dirty="0" smtClean="0"/>
              <a:t>Evaluates importance of captures</a:t>
            </a:r>
          </a:p>
          <a:p>
            <a:r>
              <a:rPr lang="en-US" dirty="0" smtClean="0"/>
              <a:t>Avg. Number of pieces bordering each tile</a:t>
            </a:r>
          </a:p>
          <a:p>
            <a:pPr lvl="1"/>
            <a:r>
              <a:rPr lang="en-US" dirty="0" smtClean="0"/>
              <a:t>Accounts for importance of each piece type</a:t>
            </a:r>
          </a:p>
        </p:txBody>
      </p:sp>
    </p:spTree>
    <p:extLst>
      <p:ext uri="{BB962C8B-B14F-4D97-AF65-F5344CB8AC3E}">
        <p14:creationId xmlns:p14="http://schemas.microsoft.com/office/powerpoint/2010/main" val="46076284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20968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Classifying with Basic Heuristics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762000" y="1219201"/>
                <a:ext cx="8077200" cy="4674576"/>
              </a:xfrm>
            </p:spPr>
            <p:txBody>
              <a:bodyPr>
                <a:normAutofit/>
              </a:bodyPr>
              <a:lstStyle/>
              <a:p>
                <a:r>
                  <a:rPr lang="en-US" dirty="0" smtClean="0"/>
                  <a:t>Give “points” to each team for certain positions (looking only at the static board state).</a:t>
                </a:r>
              </a:p>
              <a:p>
                <a:r>
                  <a:rPr lang="en-US" dirty="0" smtClean="0"/>
                  <a:t>Team with the highest score is the predictor winner (at that instant).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/>
                      </a:rPr>
                      <m:t>𝐶𝑒𝑟𝑡𝑎𝑖𝑛𝑡𝑦</m:t>
                    </m:r>
                    <m:r>
                      <a:rPr lang="en-US" b="0" i="1" smtClean="0">
                        <a:latin typeface="Cambria Math"/>
                      </a:rPr>
                      <m:t>=2∗</m:t>
                    </m:r>
                    <m:d>
                      <m:dPr>
                        <m:ctrlPr>
                          <a:rPr lang="en-US" b="0" i="1" smtClean="0">
                            <a:latin typeface="Cambria Math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/>
                                  </a:rPr>
                                  <m:t>𝑆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/>
                                  </a:rPr>
                                  <m:t>𝑤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/>
                                  </a:rPr>
                                  <m:t>𝑆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/>
                                  </a:rPr>
                                  <m:t>𝑤</m:t>
                                </m:r>
                              </m:sub>
                            </m:sSub>
                            <m:r>
                              <a:rPr lang="en-US" b="0" i="1" smtClean="0">
                                <a:latin typeface="Cambria Math"/>
                              </a:rPr>
                              <m:t>+</m:t>
                            </m:r>
                            <m:sSub>
                              <m:sSubPr>
                                <m:ctrlPr>
                                  <a:rPr lang="en-US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/>
                                  </a:rPr>
                                  <m:t>𝑆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/>
                                  </a:rPr>
                                  <m:t>𝐿</m:t>
                                </m:r>
                              </m:sub>
                            </m:sSub>
                          </m:den>
                        </m:f>
                        <m:r>
                          <a:rPr lang="en-US" b="0" i="1" smtClean="0">
                            <a:latin typeface="Cambria Math"/>
                          </a:rPr>
                          <m:t>−0.5</m:t>
                        </m:r>
                      </m:e>
                    </m:d>
                  </m:oMath>
                </a14:m>
                <a:endParaRPr lang="en-US" dirty="0" smtClean="0"/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𝑆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𝑤</m:t>
                        </m:r>
                      </m:sub>
                    </m:sSub>
                  </m:oMath>
                </a14:m>
                <a:r>
                  <a:rPr lang="en-US" dirty="0" smtClean="0"/>
                  <a:t> = score of predicted winner</a:t>
                </a:r>
              </a:p>
              <a:p>
                <a:r>
                  <a:rPr lang="en-US" dirty="0" smtClean="0"/>
                  <a:t>Ranges from 0 to 1</a:t>
                </a:r>
              </a:p>
              <a:p>
                <a:pPr marL="0" indent="0">
                  <a:buNone/>
                </a:pPr>
                <a:endParaRPr lang="en-US" dirty="0" smtClean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0" y="1219201"/>
                <a:ext cx="8077200" cy="4674576"/>
              </a:xfrm>
              <a:blipFill rotWithShape="1">
                <a:blip r:embed="rId2"/>
                <a:stretch>
                  <a:fillRect l="-1660" t="-1695" b="-39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7309944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Heuristic </a:t>
            </a:r>
            <a:r>
              <a:rPr lang="en-US" dirty="0" smtClean="0"/>
              <a:t>1: Farthest </a:t>
            </a:r>
            <a:r>
              <a:rPr lang="en-US" dirty="0"/>
              <a:t>Piece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17290584"/>
              </p:ext>
            </p:extLst>
          </p:nvPr>
        </p:nvGraphicFramePr>
        <p:xfrm>
          <a:off x="762000" y="1597025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38200" y="57912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Pieces are ordered Rabbit, Cat, Dog, Horse, Camel, Elephant</a:t>
            </a:r>
          </a:p>
          <a:p>
            <a:r>
              <a:rPr lang="en-US" dirty="0" smtClean="0"/>
              <a:t>Points alternate between average for losing team, then average for winning team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68690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20968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Heuristic 1: Farthest Piece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762000" y="1066800"/>
                <a:ext cx="8077200" cy="5105399"/>
              </a:xfrm>
            </p:spPr>
            <p:txBody>
              <a:bodyPr>
                <a:normAutofit fontScale="92500" lnSpcReduction="20000"/>
              </a:bodyPr>
              <a:lstStyle/>
              <a:p>
                <a:r>
                  <a:rPr lang="en-US" dirty="0" smtClean="0"/>
                  <a:t>Having pieces farther (closer to the other side of the board) is typically good.</a:t>
                </a:r>
              </a:p>
              <a:p>
                <a:r>
                  <a:rPr lang="en-US" dirty="0" smtClean="0"/>
                  <a:t>Slight correlation.</a:t>
                </a:r>
              </a:p>
              <a:p>
                <a:r>
                  <a:rPr lang="en-US" dirty="0" smtClean="0"/>
                  <a:t>Weights used: </a:t>
                </a:r>
                <a:r>
                  <a:rPr lang="en-US" b="1" dirty="0" smtClean="0"/>
                  <a:t>.16897</a:t>
                </a:r>
                <a:r>
                  <a:rPr lang="en-US" dirty="0" smtClean="0"/>
                  <a:t>,1.00,1.01,1.01,.998,.9983</a:t>
                </a:r>
              </a:p>
              <a:p>
                <a:pPr lvl="1"/>
                <a:r>
                  <a:rPr lang="en-US" dirty="0" smtClean="0"/>
                  <a:t>Score per piece type per row advanced.</a:t>
                </a:r>
                <a:endParaRPr lang="en-US" dirty="0"/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latin typeface="Cambria Math"/>
                        </a:rPr>
                        <m:t>𝑆𝑖𝑔𝑛𝑖𝑓𝑖𝑐𝑎𝑛𝑐𝑒</m:t>
                      </m:r>
                      <m:r>
                        <a:rPr lang="en-US" b="0" i="1" dirty="0" smtClean="0">
                          <a:latin typeface="Cambria Math"/>
                        </a:rPr>
                        <m:t>=</m:t>
                      </m:r>
                      <m:d>
                        <m:dPr>
                          <m:ctrlPr>
                            <a:rPr lang="en-US" b="0" i="1" dirty="0" smtClean="0">
                              <a:latin typeface="Cambria Math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i="1" dirty="0">
                                  <a:latin typeface="Cambria Math"/>
                                </a:rPr>
                              </m:ctrlPr>
                            </m:fPr>
                            <m:num>
                              <m:r>
                                <a:rPr lang="en-US" i="1" dirty="0">
                                  <a:latin typeface="Cambria Math"/>
                                </a:rPr>
                                <m:t>𝐴𝑣</m:t>
                              </m:r>
                              <m:sSub>
                                <m:sSubPr>
                                  <m:ctrlPr>
                                    <a:rPr lang="en-US" i="1" dirty="0"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i="1" dirty="0">
                                      <a:latin typeface="Cambria Math"/>
                                    </a:rPr>
                                    <m:t>𝑔</m:t>
                                  </m:r>
                                </m:e>
                                <m:sub>
                                  <m:r>
                                    <a:rPr lang="en-US" i="1" dirty="0">
                                      <a:latin typeface="Cambria Math"/>
                                    </a:rPr>
                                    <m:t>𝑤𝑖𝑛𝑛𝑒𝑟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en-US" i="1" dirty="0">
                                  <a:latin typeface="Cambria Math"/>
                                </a:rPr>
                                <m:t>𝐴𝑣</m:t>
                              </m:r>
                              <m:sSub>
                                <m:sSubPr>
                                  <m:ctrlPr>
                                    <a:rPr lang="en-US" i="1" dirty="0"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i="1" dirty="0">
                                      <a:latin typeface="Cambria Math"/>
                                    </a:rPr>
                                    <m:t>𝑔</m:t>
                                  </m:r>
                                </m:e>
                                <m:sub>
                                  <m:r>
                                    <a:rPr lang="en-US" i="1" dirty="0">
                                      <a:latin typeface="Cambria Math"/>
                                    </a:rPr>
                                    <m:t>𝑙𝑜𝑠𝑒𝑟</m:t>
                                  </m:r>
                                </m:sub>
                              </m:sSub>
                            </m:den>
                          </m:f>
                        </m:e>
                      </m:d>
                    </m:oMath>
                  </m:oMathPara>
                </a14:m>
                <a:endParaRPr lang="en-US" dirty="0" smtClean="0"/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𝑊𝑒𝑖𝑔h</m:t>
                      </m:r>
                      <m:sSub>
                        <m:sSub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lang="en-US" b="0" i="1" smtClean="0">
                              <a:latin typeface="Cambria Math"/>
                            </a:rPr>
                            <m:t>𝑖</m:t>
                          </m:r>
                        </m:sub>
                      </m:sSub>
                      <m:r>
                        <a:rPr lang="en-US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latin typeface="Cambria Math"/>
                            </a:rPr>
                            <m:t>𝑆𝑖𝑔𝑛𝑖𝑓𝑖𝑐𝑎𝑛𝑐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/>
                                </a:rPr>
                                <m:t>𝑒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num>
                        <m:den>
                          <m:nary>
                            <m:naryPr>
                              <m:chr m:val="∑"/>
                              <m:ctrlPr>
                                <a:rPr lang="en-US" b="0" i="1" smtClean="0">
                                  <a:latin typeface="Cambria Math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lang="en-US" b="0" i="1" smtClean="0">
                                  <a:latin typeface="Cambria Math"/>
                                </a:rPr>
                                <m:t>𝑝</m:t>
                              </m:r>
                              <m:r>
                                <a:rPr lang="en-US" b="0" i="1" smtClean="0">
                                  <a:latin typeface="Cambria Math"/>
                                </a:rPr>
                                <m:t>=1</m:t>
                              </m:r>
                            </m:sub>
                            <m:sup>
                              <m:r>
                                <a:rPr lang="en-US" b="0" i="1" smtClean="0">
                                  <a:latin typeface="Cambria Math"/>
                                </a:rPr>
                                <m:t>6</m:t>
                              </m:r>
                            </m:sup>
                            <m:e>
                              <m:r>
                                <a:rPr lang="en-US" i="1">
                                  <a:latin typeface="Cambria Math"/>
                                </a:rPr>
                                <m:t>𝑆𝑖𝑔𝑛𝑖𝑓𝑖𝑎𝑛𝑐</m:t>
                              </m:r>
                              <m:sSub>
                                <m:sSubPr>
                                  <m:ctrlPr>
                                    <a:rPr lang="en-US" i="1"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i="1">
                                      <a:latin typeface="Cambria Math"/>
                                    </a:rPr>
                                    <m:t>𝑒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/>
                                    </a:rPr>
                                    <m:t>𝑝</m:t>
                                  </m:r>
                                </m:sub>
                              </m:sSub>
                            </m:e>
                          </m:nary>
                        </m:den>
                      </m:f>
                    </m:oMath>
                  </m:oMathPara>
                </a14:m>
                <a:endParaRPr lang="en-US" dirty="0" smtClean="0"/>
              </a:p>
              <a:p>
                <a:pPr lvl="1"/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𝑆𝑐𝑜𝑟𝑒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𝑝𝑒𝑟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𝑟𝑜𝑤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𝑝𝑖𝑒𝑐𝑒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𝑡𝑦𝑝𝑒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𝑖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h𝑎𝑠</m:t>
                    </m:r>
                    <m:r>
                      <a:rPr lang="en-US" i="1">
                        <a:latin typeface="Cambria Math"/>
                      </a:rPr>
                      <m:t> </m:t>
                    </m:r>
                    <m:r>
                      <a:rPr lang="en-US" i="1">
                        <a:latin typeface="Cambria Math"/>
                      </a:rPr>
                      <m:t>𝑎𝑑𝑣𝑎𝑛𝑐𝑒𝑑</m:t>
                    </m:r>
                  </m:oMath>
                </a14:m>
                <a:endParaRPr lang="en-US" dirty="0" smtClean="0"/>
              </a:p>
              <a:p>
                <a:pPr lvl="1"/>
                <a:r>
                  <a:rPr lang="en-US" dirty="0" smtClean="0"/>
                  <a:t>p = piece-type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0" y="1066800"/>
                <a:ext cx="8077200" cy="5105399"/>
              </a:xfrm>
              <a:blipFill rotWithShape="1">
                <a:blip r:embed="rId2"/>
                <a:stretch>
                  <a:fillRect l="-1509" t="-3106" r="-1585" b="-25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2864506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20968"/>
          </a:xfrm>
        </p:spPr>
        <p:txBody>
          <a:bodyPr>
            <a:normAutofit/>
          </a:bodyPr>
          <a:lstStyle/>
          <a:p>
            <a:r>
              <a:rPr lang="en-US" sz="3600" dirty="0" smtClean="0"/>
              <a:t>Effectiveness of Heuristic 1: Farthest Piece</a:t>
            </a:r>
            <a:endParaRPr lang="en-US" sz="3600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43883768"/>
              </p:ext>
            </p:extLst>
          </p:nvPr>
        </p:nvGraphicFramePr>
        <p:xfrm>
          <a:off x="838200" y="1447800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098907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Heuristic 2: Trap Proximity</a:t>
            </a:r>
            <a:endParaRPr lang="en-US" dirty="0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9711977"/>
              </p:ext>
            </p:extLst>
          </p:nvPr>
        </p:nvGraphicFramePr>
        <p:xfrm>
          <a:off x="990600" y="1371600"/>
          <a:ext cx="7165085" cy="419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38200" y="57912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Pieces are ordered Rabbit, Cat, Dog, Horse, Camel, Elephant</a:t>
            </a:r>
          </a:p>
          <a:p>
            <a:r>
              <a:rPr lang="en-US" dirty="0" smtClean="0"/>
              <a:t>Points alternate between average for winning team, then average for losing team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6789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/>
              <a:t>Heuristic 2: Trap Proximity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219200"/>
            <a:ext cx="8077200" cy="5029200"/>
          </a:xfrm>
        </p:spPr>
        <p:txBody>
          <a:bodyPr>
            <a:normAutofit/>
          </a:bodyPr>
          <a:lstStyle/>
          <a:p>
            <a:r>
              <a:rPr lang="en-US" dirty="0" smtClean="0"/>
              <a:t>Controlling a trap adds strength: having pieces closer to traps</a:t>
            </a:r>
          </a:p>
          <a:p>
            <a:r>
              <a:rPr lang="en-US" dirty="0" smtClean="0"/>
              <a:t>More significant compared to Farthest Piece (Heuristic 1)</a:t>
            </a:r>
          </a:p>
          <a:p>
            <a:r>
              <a:rPr lang="en-US" dirty="0" smtClean="0"/>
              <a:t>Having the camel closer to the trap is most effective.</a:t>
            </a:r>
          </a:p>
          <a:p>
            <a:r>
              <a:rPr lang="en-US" dirty="0" smtClean="0"/>
              <a:t>Weights used: .149,.16381,.17368,.16539,</a:t>
            </a:r>
            <a:r>
              <a:rPr lang="en-US" b="1" dirty="0" smtClean="0"/>
              <a:t>.18913</a:t>
            </a:r>
            <a:r>
              <a:rPr lang="en-US" dirty="0" smtClean="0"/>
              <a:t>,.15861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06820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568568"/>
          </a:xfrm>
        </p:spPr>
        <p:txBody>
          <a:bodyPr>
            <a:noAutofit/>
          </a:bodyPr>
          <a:lstStyle/>
          <a:p>
            <a:r>
              <a:rPr lang="en-US" sz="3200" dirty="0" smtClean="0"/>
              <a:t>Effectiveness of Heuristic 2: Remaining Pieces</a:t>
            </a:r>
            <a:endParaRPr lang="en-US" sz="3200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46268792"/>
              </p:ext>
            </p:extLst>
          </p:nvPr>
        </p:nvGraphicFramePr>
        <p:xfrm>
          <a:off x="838200" y="1295400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4116594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Heuristic 3: Pieces Remaining</a:t>
            </a:r>
            <a:endParaRPr lang="en-US" dirty="0"/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3906289"/>
              </p:ext>
            </p:extLst>
          </p:nvPr>
        </p:nvGraphicFramePr>
        <p:xfrm>
          <a:off x="1295400" y="1066800"/>
          <a:ext cx="6731525" cy="4607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38200" y="57912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Pieces are ordered Rabbit, Cat, Dog, Horse, Camel, Elephant</a:t>
            </a:r>
          </a:p>
          <a:p>
            <a:r>
              <a:rPr lang="en-US" dirty="0" smtClean="0"/>
              <a:t>Points alternate between average for winning team, then average for losing team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6789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20968"/>
          </a:xfrm>
        </p:spPr>
        <p:txBody>
          <a:bodyPr>
            <a:normAutofit fontScale="90000"/>
          </a:bodyPr>
          <a:lstStyle/>
          <a:p>
            <a:r>
              <a:rPr lang="en-US" dirty="0"/>
              <a:t>Heuristic 3: Pieces Remaining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143001"/>
            <a:ext cx="8077200" cy="4750776"/>
          </a:xfrm>
        </p:spPr>
        <p:txBody>
          <a:bodyPr/>
          <a:lstStyle/>
          <a:p>
            <a:r>
              <a:rPr lang="en-US" dirty="0" smtClean="0"/>
              <a:t>Most statistically significant heuristic.</a:t>
            </a:r>
          </a:p>
          <a:p>
            <a:r>
              <a:rPr lang="en-US" b="1" i="1" dirty="0" smtClean="0"/>
              <a:t>Cannot</a:t>
            </a:r>
            <a:r>
              <a:rPr lang="en-US" dirty="0" smtClean="0"/>
              <a:t> lose elephant.</a:t>
            </a:r>
          </a:p>
          <a:p>
            <a:r>
              <a:rPr lang="en-US" dirty="0"/>
              <a:t>As expected, losing </a:t>
            </a:r>
            <a:r>
              <a:rPr lang="en-US" dirty="0" smtClean="0"/>
              <a:t>a camel is bad.</a:t>
            </a:r>
          </a:p>
          <a:p>
            <a:endParaRPr lang="en-US" dirty="0"/>
          </a:p>
          <a:p>
            <a:r>
              <a:rPr lang="en-US" dirty="0" smtClean="0"/>
              <a:t>Weights used:</a:t>
            </a:r>
          </a:p>
          <a:p>
            <a:pPr marL="0" indent="0" algn="ctr">
              <a:buNone/>
            </a:pPr>
            <a:r>
              <a:rPr lang="en-US" dirty="0" smtClean="0"/>
              <a:t>.198309</a:t>
            </a:r>
            <a:r>
              <a:rPr lang="en-US" dirty="0"/>
              <a:t>,.1993725,.1989,.1989,</a:t>
            </a:r>
            <a:r>
              <a:rPr lang="en-US" b="1" dirty="0"/>
              <a:t>.2055</a:t>
            </a:r>
            <a:r>
              <a:rPr lang="en-US" dirty="0"/>
              <a:t>,0</a:t>
            </a:r>
          </a:p>
        </p:txBody>
      </p:sp>
    </p:spTree>
    <p:extLst>
      <p:ext uri="{BB962C8B-B14F-4D97-AF65-F5344CB8AC3E}">
        <p14:creationId xmlns:p14="http://schemas.microsoft.com/office/powerpoint/2010/main" val="4582617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  <p:custDataLst>
              <p:tags r:id="rId3"/>
            </p:custDataLst>
          </p:nvPr>
        </p:nvSpPr>
        <p:spPr/>
        <p:txBody>
          <a:bodyPr>
            <a:normAutofit/>
          </a:bodyPr>
          <a:lstStyle/>
          <a:p>
            <a:pPr algn="just"/>
            <a:r>
              <a:rPr lang="en-US" dirty="0" smtClean="0"/>
              <a:t>Background</a:t>
            </a:r>
          </a:p>
          <a:p>
            <a:pPr lvl="1" algn="just"/>
            <a:r>
              <a:rPr lang="en-US" dirty="0" err="1" smtClean="0"/>
              <a:t>Arimaa</a:t>
            </a:r>
            <a:endParaRPr lang="en-US" dirty="0" smtClean="0"/>
          </a:p>
          <a:p>
            <a:pPr lvl="1" algn="just"/>
            <a:r>
              <a:rPr lang="en-US" dirty="0" smtClean="0"/>
              <a:t>Complexity of </a:t>
            </a:r>
            <a:r>
              <a:rPr lang="en-US" dirty="0" err="1" smtClean="0"/>
              <a:t>Arimaa</a:t>
            </a:r>
            <a:endParaRPr lang="en-US" dirty="0" smtClean="0"/>
          </a:p>
          <a:p>
            <a:pPr algn="just"/>
            <a:r>
              <a:rPr lang="en-US" dirty="0" smtClean="0"/>
              <a:t>Description of Study</a:t>
            </a:r>
          </a:p>
          <a:p>
            <a:pPr lvl="1" algn="just"/>
            <a:r>
              <a:rPr lang="en-US" dirty="0" smtClean="0"/>
              <a:t>Methodology</a:t>
            </a:r>
          </a:p>
          <a:p>
            <a:pPr lvl="1" algn="just"/>
            <a:r>
              <a:rPr lang="en-US" dirty="0" smtClean="0"/>
              <a:t>Heuristics</a:t>
            </a:r>
          </a:p>
          <a:p>
            <a:pPr lvl="1" algn="just"/>
            <a:r>
              <a:rPr lang="en-US" dirty="0" smtClean="0"/>
              <a:t>Results</a:t>
            </a:r>
          </a:p>
          <a:p>
            <a:pPr lvl="1" algn="just"/>
            <a:r>
              <a:rPr lang="en-US" dirty="0" smtClean="0"/>
              <a:t>Future Work</a:t>
            </a:r>
          </a:p>
        </p:txBody>
      </p:sp>
    </p:spTree>
    <p:custDataLst>
      <p:tags r:id="rId1"/>
    </p:custData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644768"/>
          </a:xfrm>
        </p:spPr>
        <p:txBody>
          <a:bodyPr>
            <a:normAutofit/>
          </a:bodyPr>
          <a:lstStyle/>
          <a:p>
            <a:r>
              <a:rPr lang="en-US" sz="3600" dirty="0" smtClean="0"/>
              <a:t>Effectiveness of Heuristic 3: Trap Proximity</a:t>
            </a:r>
            <a:endParaRPr lang="en-US" sz="3600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91242496"/>
              </p:ext>
            </p:extLst>
          </p:nvPr>
        </p:nvGraphicFramePr>
        <p:xfrm>
          <a:off x="762000" y="1371601"/>
          <a:ext cx="8077200" cy="45227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7566237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873368"/>
          </a:xfrm>
        </p:spPr>
        <p:txBody>
          <a:bodyPr/>
          <a:lstStyle/>
          <a:p>
            <a:r>
              <a:rPr lang="en-US" dirty="0" smtClean="0"/>
              <a:t>Heuristic 4: Territory Control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Points are assigned based on:</a:t>
            </a:r>
          </a:p>
          <a:p>
            <a:pPr lvl="1"/>
            <a:r>
              <a:rPr lang="en-US" dirty="0" smtClean="0"/>
              <a:t>Number of friendly units bordering (earn points)</a:t>
            </a:r>
          </a:p>
          <a:p>
            <a:pPr lvl="1"/>
            <a:r>
              <a:rPr lang="en-US" dirty="0" smtClean="0"/>
              <a:t>Number of enemy units bordering (lose points)</a:t>
            </a:r>
          </a:p>
          <a:p>
            <a:r>
              <a:rPr lang="en-US" dirty="0" smtClean="0"/>
              <a:t>Piece value is chosen based on the rules of </a:t>
            </a:r>
            <a:r>
              <a:rPr lang="en-US" dirty="0" err="1" smtClean="0"/>
              <a:t>Arimaa</a:t>
            </a:r>
            <a:r>
              <a:rPr lang="en-US" dirty="0" smtClean="0"/>
              <a:t>: rabbit lowest, elephant highest.</a:t>
            </a:r>
          </a:p>
        </p:txBody>
      </p:sp>
    </p:spTree>
    <p:extLst>
      <p:ext uri="{BB962C8B-B14F-4D97-AF65-F5344CB8AC3E}">
        <p14:creationId xmlns:p14="http://schemas.microsoft.com/office/powerpoint/2010/main" val="89605574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>
            <a:noAutofit/>
          </a:bodyPr>
          <a:lstStyle/>
          <a:p>
            <a:r>
              <a:rPr lang="en-US" sz="3400" dirty="0" smtClean="0"/>
              <a:t>Effectiveness of Heuristic 4: Territory Control</a:t>
            </a:r>
            <a:endParaRPr lang="en-US" sz="3400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1966643"/>
              </p:ext>
            </p:extLst>
          </p:nvPr>
        </p:nvGraphicFramePr>
        <p:xfrm>
          <a:off x="762000" y="1295400"/>
          <a:ext cx="8077200" cy="4876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2134473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Average of Heuristics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79630254"/>
              </p:ext>
            </p:extLst>
          </p:nvPr>
        </p:nvGraphicFramePr>
        <p:xfrm>
          <a:off x="762000" y="1597025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5637136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Effectiveness: Beginning and End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We want the predictor to initially be slow in deciding a victor.</a:t>
            </a:r>
          </a:p>
          <a:p>
            <a:pPr lvl="1"/>
            <a:r>
              <a:rPr lang="en-US" dirty="0"/>
              <a:t>Farthest piece best for first 20% due to starting position variance, but worst </a:t>
            </a:r>
            <a:r>
              <a:rPr lang="en-US" dirty="0" smtClean="0"/>
              <a:t>overall.</a:t>
            </a:r>
          </a:p>
          <a:p>
            <a:pPr lvl="1"/>
            <a:r>
              <a:rPr lang="en-US" dirty="0" smtClean="0"/>
              <a:t>Want small variance.</a:t>
            </a:r>
          </a:p>
          <a:p>
            <a:r>
              <a:rPr lang="en-US" dirty="0" smtClean="0"/>
              <a:t>We want to convergence in the last 20% of a game to 1.</a:t>
            </a:r>
          </a:p>
          <a:p>
            <a:pPr lvl="1"/>
            <a:r>
              <a:rPr lang="en-US" dirty="0" smtClean="0"/>
              <a:t>Ideally, small variance in the end as well.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969850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Beginning and End Effectiveness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5439734"/>
              </p:ext>
            </p:extLst>
          </p:nvPr>
        </p:nvGraphicFramePr>
        <p:xfrm>
          <a:off x="762000" y="1597025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52600" y="5638800"/>
            <a:ext cx="5791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H1         H2          H3         H4         H1         </a:t>
            </a:r>
            <a:r>
              <a:rPr lang="en-US" dirty="0"/>
              <a:t>H2          H3         </a:t>
            </a:r>
            <a:r>
              <a:rPr lang="en-US" dirty="0" smtClean="0"/>
              <a:t>H4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56797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Composite Predictor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762000" y="1219201"/>
                <a:ext cx="8077200" cy="5410200"/>
              </a:xfrm>
            </p:spPr>
            <p:txBody>
              <a:bodyPr>
                <a:normAutofit/>
              </a:bodyPr>
              <a:lstStyle/>
              <a:p>
                <a:r>
                  <a:rPr lang="en-US" dirty="0" smtClean="0"/>
                  <a:t>Combining all 4 heuristics into a composite. How to weight each heuristic?</a:t>
                </a:r>
              </a:p>
              <a:p>
                <a:pPr lvl="1"/>
                <a:r>
                  <a:rPr lang="en-US" dirty="0" smtClean="0"/>
                  <a:t>Based on the final 20% of a game, we define:</a:t>
                </a:r>
              </a:p>
              <a:p>
                <a:pPr marL="0" indent="0">
                  <a:buNone/>
                </a:pPr>
                <a:endParaRPr lang="en-US" b="0" i="1" dirty="0" smtClean="0">
                  <a:solidFill>
                    <a:schemeClr val="tx1"/>
                  </a:solidFill>
                  <a:latin typeface="Cambria Math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𝐶𝑓𝑑</m:t>
                      </m:r>
                      <m:d>
                        <m:dPr>
                          <m:ctrlP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en-US" i="1" dirty="0">
                              <a:latin typeface="Cambria Math"/>
                            </a:rPr>
                            <m:t>𝑐𝑜𝑟𝑟𝑒𝑐𝑡</m:t>
                          </m:r>
                          <m:r>
                            <a:rPr lang="en-US" b="0" i="1" dirty="0" smtClean="0"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𝑝𝑟𝑒𝑑𝑖𝑐𝑡𝑖𝑜𝑛</m:t>
                          </m:r>
                        </m:e>
                      </m:d>
                      <m:r>
                        <a:rPr lang="en-US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𝐶𝑜𝑟𝑟𝑒𝑐𝑡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𝑝𝑟𝑒𝑑𝑖𝑐𝑡𝑖𝑜𝑛𝑠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𝑜𝑓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𝑏𝑜𝑎𝑟𝑑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𝑠𝑡𝑎𝑡𝑒𝑠</m:t>
                          </m:r>
                        </m:num>
                        <m:den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𝑇𝑜𝑡𝑎𝑙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𝑏𝑜𝑎𝑟𝑑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 </m:t>
                          </m:r>
                          <m:r>
                            <a:rPr lang="en-US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𝑠𝑡𝑎𝑡𝑒𝑠</m:t>
                          </m:r>
                        </m:den>
                      </m:f>
                    </m:oMath>
                  </m:oMathPara>
                </a14:m>
                <a:endParaRPr lang="en-US" b="0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0" y="1219201"/>
                <a:ext cx="8077200" cy="5410200"/>
              </a:xfrm>
              <a:blipFill rotWithShape="1">
                <a:blip r:embed="rId2"/>
                <a:stretch>
                  <a:fillRect l="-1660" t="-146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5102472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Composite Predictor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762000" y="1219200"/>
                <a:ext cx="8077200" cy="4876800"/>
              </a:xfrm>
            </p:spPr>
            <p:txBody>
              <a:bodyPr>
                <a:normAutofit lnSpcReduction="10000"/>
              </a:bodyPr>
              <a:lstStyle/>
              <a:p>
                <a:r>
                  <a:rPr lang="en-US" dirty="0" smtClean="0"/>
                  <a:t>Confidence in the four heuristics:</a:t>
                </a:r>
              </a:p>
              <a:p>
                <a:pPr lvl="1"/>
                <a:r>
                  <a:rPr lang="en-US" dirty="0" smtClean="0"/>
                  <a:t>Heuristic </a:t>
                </a:r>
                <a:r>
                  <a:rPr lang="en-US" dirty="0"/>
                  <a:t>1: 0.800</a:t>
                </a:r>
              </a:p>
              <a:p>
                <a:pPr lvl="1"/>
                <a:r>
                  <a:rPr lang="en-US" dirty="0"/>
                  <a:t>Heuristic 2: 0.7127</a:t>
                </a:r>
              </a:p>
              <a:p>
                <a:pPr lvl="1"/>
                <a:r>
                  <a:rPr lang="en-US" dirty="0"/>
                  <a:t>Heuristic 3: 0.783</a:t>
                </a:r>
              </a:p>
              <a:p>
                <a:pPr lvl="1"/>
                <a:r>
                  <a:rPr lang="en-US" dirty="0"/>
                  <a:t>Heuristic 4: 0.794</a:t>
                </a:r>
                <a:endParaRPr lang="en-US" b="0" i="1" dirty="0" smtClean="0">
                  <a:solidFill>
                    <a:schemeClr val="tx1"/>
                  </a:solidFill>
                  <a:latin typeface="Cambria Math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𝑤𝑒𝑖𝑔h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𝑐𝑓</m:t>
                          </m:r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𝑑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num>
                        <m:den>
                          <m:nary>
                            <m:naryPr>
                              <m:chr m:val="∑"/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𝑗</m:t>
                              </m:r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=1</m:t>
                              </m:r>
                            </m:sub>
                            <m:sup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4</m:t>
                              </m:r>
                            </m:sup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𝑐𝑓</m:t>
                              </m:r>
                              <m:sSub>
                                <m:sSubPr>
                                  <m:ctrlP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  <m:t>𝑑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  <m:t>𝑗</m:t>
                                  </m:r>
                                </m:sub>
                              </m:s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 </m:t>
                              </m:r>
                            </m:e>
                          </m:nary>
                        </m:den>
                      </m:f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en-US" dirty="0"/>
              </a:p>
              <a:p>
                <a:r>
                  <a:rPr lang="en-US" dirty="0" smtClean="0">
                    <a:solidFill>
                      <a:schemeClr val="tx1"/>
                    </a:solidFill>
                  </a:rPr>
                  <a:t>Weights = .258,.230,.253,.257</a:t>
                </a:r>
                <a:endParaRPr lang="en-US" dirty="0"/>
              </a:p>
              <a:p>
                <a:r>
                  <a:rPr lang="en-US" dirty="0" smtClean="0">
                    <a:solidFill>
                      <a:schemeClr val="tx1"/>
                    </a:solidFill>
                  </a:rPr>
                  <a:t>Composite Predictor =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ctrlPr>
                          <a:rPr lang="en-US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lang="en-US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𝑖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=1</m:t>
                        </m:r>
                      </m:sub>
                      <m:sup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4</m:t>
                        </m:r>
                      </m:sup>
                      <m:e>
                        <m:sSub>
                          <m:sSubPr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  <m:t>𝑊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  <m:t>𝑖</m:t>
                            </m:r>
                          </m:sub>
                        </m:sSub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/>
                          </a:rPr>
                          <m:t>∗</m:t>
                        </m:r>
                        <m:sSub>
                          <m:sSubPr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  <m:t>𝑃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/>
                              </a:rPr>
                              <m:t>𝑖</m:t>
                            </m:r>
                          </m:sub>
                        </m:sSub>
                      </m:e>
                    </m:nary>
                  </m:oMath>
                </a14:m>
                <a:endParaRPr lang="en-US" dirty="0" smtClean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0" y="1219200"/>
                <a:ext cx="8077200" cy="4876800"/>
              </a:xfrm>
              <a:blipFill rotWithShape="1">
                <a:blip r:embed="rId2"/>
                <a:stretch>
                  <a:fillRect l="-1660" t="-26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45651062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Results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762000" y="1597025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37389603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Comparison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39329287"/>
              </p:ext>
            </p:extLst>
          </p:nvPr>
        </p:nvGraphicFramePr>
        <p:xfrm>
          <a:off x="762000" y="1597025"/>
          <a:ext cx="8077200" cy="4297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79191962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en-US" dirty="0" smtClean="0"/>
              <a:t>Background: </a:t>
            </a:r>
            <a:r>
              <a:rPr lang="en-US" dirty="0" err="1" smtClean="0"/>
              <a:t>Arimaa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  <p:custDataLst>
              <p:tags r:id="rId3"/>
            </p:custDataLst>
          </p:nvPr>
        </p:nvSpPr>
        <p:spPr/>
        <p:txBody>
          <a:bodyPr>
            <a:normAutofit/>
          </a:bodyPr>
          <a:lstStyle/>
          <a:p>
            <a:pPr algn="just"/>
            <a:r>
              <a:rPr lang="en-US" dirty="0" smtClean="0"/>
              <a:t>Two-person abstract strategy game.</a:t>
            </a:r>
          </a:p>
          <a:p>
            <a:pPr algn="just"/>
            <a:r>
              <a:rPr lang="en-US" dirty="0" smtClean="0"/>
              <a:t>Intuitively simple to learn / play.</a:t>
            </a:r>
          </a:p>
          <a:p>
            <a:pPr algn="just"/>
            <a:r>
              <a:rPr lang="en-US" dirty="0" smtClean="0"/>
              <a:t>Games are relatively quick.</a:t>
            </a:r>
          </a:p>
          <a:p>
            <a:pPr algn="just"/>
            <a:r>
              <a:rPr lang="en-US" dirty="0" smtClean="0"/>
              <a:t>Analysis is computationally difficult: bots cannot beat top human players.</a:t>
            </a:r>
          </a:p>
          <a:p>
            <a:pPr marL="0" indent="0" algn="just">
              <a:buNone/>
            </a:pPr>
            <a:endParaRPr lang="en-US" dirty="0">
              <a:hlinkClick r:id="rId6"/>
            </a:endParaRPr>
          </a:p>
          <a:p>
            <a:pPr marL="0" indent="0" algn="ctr">
              <a:buNone/>
            </a:pPr>
            <a:r>
              <a:rPr lang="en-US" dirty="0">
                <a:hlinkClick r:id="rId6"/>
              </a:rPr>
              <a:t>Brief Introduction to </a:t>
            </a:r>
            <a:r>
              <a:rPr lang="en-US" dirty="0" err="1">
                <a:hlinkClick r:id="rId6"/>
              </a:rPr>
              <a:t>Arimaa</a:t>
            </a:r>
            <a:r>
              <a:rPr lang="en-US" dirty="0">
                <a:hlinkClick r:id="rId6"/>
              </a:rPr>
              <a:t> 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4874298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20968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Conclusion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066800"/>
            <a:ext cx="8077200" cy="4826977"/>
          </a:xfrm>
        </p:spPr>
        <p:txBody>
          <a:bodyPr>
            <a:normAutofit fontScale="77500" lnSpcReduction="20000"/>
          </a:bodyPr>
          <a:lstStyle/>
          <a:p>
            <a:r>
              <a:rPr lang="en-US" dirty="0" smtClean="0"/>
              <a:t>For the final third of the game, we achieved greater than 70% accuracy.</a:t>
            </a:r>
          </a:p>
          <a:p>
            <a:r>
              <a:rPr lang="en-US" dirty="0"/>
              <a:t>For the </a:t>
            </a:r>
            <a:r>
              <a:rPr lang="en-US" dirty="0" smtClean="0"/>
              <a:t>final 20% </a:t>
            </a:r>
            <a:r>
              <a:rPr lang="en-US" dirty="0"/>
              <a:t>of the game, we achieved greater than </a:t>
            </a:r>
            <a:r>
              <a:rPr lang="en-US" dirty="0" smtClean="0"/>
              <a:t>80</a:t>
            </a:r>
            <a:r>
              <a:rPr lang="en-US" dirty="0"/>
              <a:t>% accuracy.</a:t>
            </a:r>
            <a:endParaRPr lang="en-US" dirty="0" smtClean="0"/>
          </a:p>
          <a:p>
            <a:r>
              <a:rPr lang="en-US" dirty="0" smtClean="0"/>
              <a:t>We are correctly recognizing neutral board states.</a:t>
            </a:r>
          </a:p>
          <a:p>
            <a:r>
              <a:rPr lang="en-US" dirty="0" smtClean="0"/>
              <a:t>We are also correctly recognizing optimal board states; this could allow for further development of a bot.</a:t>
            </a:r>
          </a:p>
          <a:p>
            <a:pPr marL="0" indent="0">
              <a:buNone/>
            </a:pPr>
            <a:endParaRPr lang="en-US" dirty="0" smtClean="0"/>
          </a:p>
          <a:p>
            <a:r>
              <a:rPr lang="en-US" dirty="0" smtClean="0"/>
              <a:t>Reason for improvement in the composite predictor: recognition of value of advancing rabbits.</a:t>
            </a:r>
          </a:p>
          <a:p>
            <a:r>
              <a:rPr lang="en-US" dirty="0" smtClean="0"/>
              <a:t>Cannot predict spontaneous losses (since rabbit can move four squares).</a:t>
            </a:r>
            <a:endParaRPr lang="en-US" dirty="0"/>
          </a:p>
          <a:p>
            <a:endParaRPr lang="en-US" dirty="0"/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332162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0"/>
            <a:ext cx="8077200" cy="838200"/>
          </a:xfrm>
        </p:spPr>
        <p:txBody>
          <a:bodyPr>
            <a:normAutofit/>
          </a:bodyPr>
          <a:lstStyle/>
          <a:p>
            <a:r>
              <a:rPr lang="en-US" dirty="0" smtClean="0"/>
              <a:t>Future Work: Classification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914400"/>
            <a:ext cx="8534400" cy="5562599"/>
          </a:xfrm>
        </p:spPr>
        <p:txBody>
          <a:bodyPr>
            <a:normAutofit/>
          </a:bodyPr>
          <a:lstStyle/>
          <a:p>
            <a:r>
              <a:rPr lang="en-US" dirty="0" smtClean="0"/>
              <a:t>Territory Control</a:t>
            </a:r>
          </a:p>
          <a:p>
            <a:pPr lvl="1"/>
            <a:r>
              <a:rPr lang="en-US" dirty="0" smtClean="0"/>
              <a:t>Safety: Spaces </a:t>
            </a:r>
            <a:r>
              <a:rPr lang="en-US" dirty="0"/>
              <a:t>where </a:t>
            </a:r>
            <a:r>
              <a:rPr lang="en-US" dirty="0" smtClean="0"/>
              <a:t>Rabbits may </a:t>
            </a:r>
            <a:r>
              <a:rPr lang="en-US" dirty="0"/>
              <a:t>move.</a:t>
            </a:r>
            <a:endParaRPr lang="en-US" dirty="0" smtClean="0"/>
          </a:p>
          <a:p>
            <a:pPr lvl="2"/>
            <a:r>
              <a:rPr lang="en-US" dirty="0" smtClean="0"/>
              <a:t>Safe, Unsafe, Fuzzy</a:t>
            </a:r>
          </a:p>
          <a:p>
            <a:pPr lvl="1"/>
            <a:r>
              <a:rPr lang="en-US" dirty="0" smtClean="0"/>
              <a:t>Trap Ownership</a:t>
            </a:r>
          </a:p>
          <a:p>
            <a:pPr lvl="2"/>
            <a:r>
              <a:rPr lang="en-US" dirty="0" smtClean="0"/>
              <a:t>Onside / Offside</a:t>
            </a:r>
          </a:p>
          <a:p>
            <a:pPr lvl="2"/>
            <a:r>
              <a:rPr lang="en-US" dirty="0" smtClean="0"/>
              <a:t>Direct / Indirect</a:t>
            </a:r>
          </a:p>
        </p:txBody>
      </p:sp>
    </p:spTree>
    <p:extLst>
      <p:ext uri="{BB962C8B-B14F-4D97-AF65-F5344CB8AC3E}">
        <p14:creationId xmlns:p14="http://schemas.microsoft.com/office/powerpoint/2010/main" val="303813303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0"/>
            <a:ext cx="8077200" cy="838200"/>
          </a:xfrm>
        </p:spPr>
        <p:txBody>
          <a:bodyPr>
            <a:normAutofit/>
          </a:bodyPr>
          <a:lstStyle/>
          <a:p>
            <a:r>
              <a:rPr lang="en-US" dirty="0" smtClean="0"/>
              <a:t>Future Work: Bots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914400"/>
            <a:ext cx="8458200" cy="5562599"/>
          </a:xfrm>
        </p:spPr>
        <p:txBody>
          <a:bodyPr>
            <a:normAutofit lnSpcReduction="10000"/>
          </a:bodyPr>
          <a:lstStyle/>
          <a:p>
            <a:r>
              <a:rPr lang="en-US" dirty="0" smtClean="0"/>
              <a:t>CHALLENGE</a:t>
            </a:r>
          </a:p>
          <a:p>
            <a:pPr lvl="1"/>
            <a:r>
              <a:rPr lang="en-US" dirty="0" smtClean="0"/>
              <a:t>Arimaa.com: $10,000 USD until </a:t>
            </a:r>
            <a:r>
              <a:rPr lang="en-US" dirty="0"/>
              <a:t>2020 to the </a:t>
            </a:r>
            <a:r>
              <a:rPr lang="en-US" dirty="0" smtClean="0"/>
              <a:t>first developer of </a:t>
            </a:r>
            <a:r>
              <a:rPr lang="en-US" dirty="0"/>
              <a:t>a program that can defeat three selected human players in an official </a:t>
            </a:r>
            <a:r>
              <a:rPr lang="en-US" dirty="0" err="1"/>
              <a:t>Arimaa</a:t>
            </a:r>
            <a:r>
              <a:rPr lang="en-US" dirty="0"/>
              <a:t> </a:t>
            </a:r>
            <a:r>
              <a:rPr lang="en-US" dirty="0" smtClean="0"/>
              <a:t>match.</a:t>
            </a:r>
          </a:p>
          <a:p>
            <a:r>
              <a:rPr lang="en-US" dirty="0" smtClean="0"/>
              <a:t>Bot</a:t>
            </a:r>
          </a:p>
          <a:p>
            <a:pPr lvl="1"/>
            <a:r>
              <a:rPr lang="en-US" dirty="0" smtClean="0"/>
              <a:t>Maneuver (move set) extraction and ranking</a:t>
            </a:r>
          </a:p>
          <a:p>
            <a:pPr lvl="2"/>
            <a:r>
              <a:rPr lang="en-US" dirty="0" smtClean="0"/>
              <a:t>“Playbook” style move planning</a:t>
            </a:r>
          </a:p>
          <a:p>
            <a:pPr lvl="2"/>
            <a:r>
              <a:rPr lang="en-US" dirty="0" smtClean="0"/>
              <a:t>Captures, blocks, defensive lines, trap control</a:t>
            </a:r>
          </a:p>
          <a:p>
            <a:pPr lvl="1"/>
            <a:r>
              <a:rPr lang="en-US" dirty="0" smtClean="0"/>
              <a:t>Experiential Learning</a:t>
            </a:r>
          </a:p>
          <a:p>
            <a:pPr lvl="2"/>
            <a:r>
              <a:rPr lang="en-US" dirty="0" err="1" smtClean="0"/>
              <a:t>Bot</a:t>
            </a:r>
            <a:r>
              <a:rPr lang="en-US" dirty="0" smtClean="0"/>
              <a:t> stores all games against each opponent</a:t>
            </a:r>
          </a:p>
          <a:p>
            <a:pPr lvl="2"/>
            <a:r>
              <a:rPr lang="en-US" dirty="0" err="1" smtClean="0"/>
              <a:t>Bot</a:t>
            </a:r>
            <a:r>
              <a:rPr lang="en-US" dirty="0" smtClean="0"/>
              <a:t> mines games against specific opponent on rematch, looking for weaknesses, advantage </a:t>
            </a:r>
          </a:p>
          <a:p>
            <a:pPr lvl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2489234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Why </a:t>
            </a:r>
            <a:r>
              <a:rPr lang="en-US" dirty="0" err="1" smtClean="0"/>
              <a:t>Arimaa</a:t>
            </a:r>
            <a:r>
              <a:rPr lang="en-US" dirty="0" smtClean="0"/>
              <a:t>?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  <p:custDataLst>
              <p:tags r:id="rId3"/>
            </p:custDataLst>
          </p:nvPr>
        </p:nvSpPr>
        <p:spPr>
          <a:xfrm>
            <a:off x="762000" y="1596413"/>
            <a:ext cx="8077200" cy="4956787"/>
          </a:xfrm>
        </p:spPr>
        <p:txBody>
          <a:bodyPr>
            <a:normAutofit/>
          </a:bodyPr>
          <a:lstStyle/>
          <a:p>
            <a:pPr algn="just"/>
            <a:r>
              <a:rPr lang="en-US" dirty="0" smtClean="0"/>
              <a:t>Newer game</a:t>
            </a:r>
          </a:p>
          <a:p>
            <a:pPr algn="just"/>
            <a:r>
              <a:rPr lang="en-US" dirty="0" smtClean="0"/>
              <a:t>More complex than chess</a:t>
            </a:r>
          </a:p>
          <a:p>
            <a:pPr algn="just"/>
            <a:r>
              <a:rPr lang="en-US" dirty="0" smtClean="0"/>
              <a:t>Availability of data </a:t>
            </a:r>
          </a:p>
          <a:p>
            <a:pPr lvl="1" algn="just"/>
            <a:r>
              <a:rPr lang="en-US" dirty="0" smtClean="0"/>
              <a:t>Playable using a Chess Board and Chess Pieces</a:t>
            </a:r>
          </a:p>
          <a:p>
            <a:pPr lvl="1" algn="just"/>
            <a:r>
              <a:rPr lang="en-US" dirty="0"/>
              <a:t>O</a:t>
            </a:r>
            <a:r>
              <a:rPr lang="en-US" dirty="0" smtClean="0"/>
              <a:t>nline component facilitates enormous data set.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1292589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Complexity of </a:t>
            </a:r>
            <a:r>
              <a:rPr lang="en-US" dirty="0" err="1" smtClean="0"/>
              <a:t>Arimaa</a:t>
            </a:r>
            <a:r>
              <a:rPr lang="en-US" dirty="0" smtClean="0"/>
              <a:t> (vs. Chess)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4"/>
              <p:cNvSpPr>
                <a:spLocks noGrp="1"/>
              </p:cNvSpPr>
              <p:nvPr>
                <p:ph idx="1"/>
                <p:custDataLst>
                  <p:tags r:id="rId3"/>
                </p:custDataLst>
              </p:nvPr>
            </p:nvSpPr>
            <p:spPr>
              <a:xfrm>
                <a:off x="762000" y="1295401"/>
                <a:ext cx="8077200" cy="5410199"/>
              </a:xfrm>
            </p:spPr>
            <p:txBody>
              <a:bodyPr>
                <a:normAutofit/>
              </a:bodyPr>
              <a:lstStyle/>
              <a:p>
                <a:pPr marL="0" indent="0" algn="just">
                  <a:buNone/>
                </a:pPr>
                <a:r>
                  <a:rPr lang="en-US" dirty="0" smtClean="0"/>
                  <a:t>Arimaa is much more complex than Chess</a:t>
                </a:r>
              </a:p>
              <a:p>
                <a:pPr lvl="1" algn="just"/>
                <a:r>
                  <a:rPr lang="en-US" dirty="0" smtClean="0"/>
                  <a:t>Starting positions</a:t>
                </a:r>
              </a:p>
              <a:p>
                <a:pPr lvl="2" algn="just"/>
                <a:r>
                  <a:rPr lang="en-US" dirty="0" smtClean="0"/>
                  <a:t>Chess: 1	</a:t>
                </a:r>
                <a:r>
                  <a:rPr lang="en-US" dirty="0" err="1" smtClean="0"/>
                  <a:t>Arimaa</a:t>
                </a:r>
                <a:r>
                  <a:rPr lang="en-US" dirty="0" smtClean="0"/>
                  <a:t>: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/>
                          </a:rPr>
                          <m:t>16!</m:t>
                        </m:r>
                      </m:num>
                      <m:den>
                        <m:r>
                          <a:rPr lang="en-US" b="0" i="1" smtClean="0">
                            <a:latin typeface="Cambria Math"/>
                          </a:rPr>
                          <m:t>8!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>
                          <a:rPr lang="en-US" i="1">
                            <a:latin typeface="Cambria Math"/>
                          </a:rPr>
                          <m:t>!</m:t>
                        </m:r>
                        <m:r>
                          <a:rPr lang="en-US" i="1"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>
                          <a:rPr lang="en-US" i="1">
                            <a:latin typeface="Cambria Math"/>
                          </a:rPr>
                          <m:t>!</m:t>
                        </m:r>
                        <m:r>
                          <a:rPr lang="en-US" i="1"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i="1">
                            <a:latin typeface="Cambria Math"/>
                          </a:rPr>
                          <m:t>2!</m:t>
                        </m:r>
                        <m:r>
                          <a:rPr lang="en-US" i="1"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b="0" i="1" smtClean="0">
                            <a:latin typeface="Cambria Math"/>
                          </a:rPr>
                          <m:t>1</m:t>
                        </m:r>
                        <m:r>
                          <a:rPr lang="en-US" i="1">
                            <a:latin typeface="Cambria Math"/>
                          </a:rPr>
                          <m:t>!</m:t>
                        </m:r>
                        <m:r>
                          <a:rPr lang="en-US" i="1"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b="0" i="1" smtClean="0">
                            <a:latin typeface="Cambria Math"/>
                          </a:rPr>
                          <m:t>1</m:t>
                        </m:r>
                        <m:r>
                          <a:rPr lang="en-US" i="1">
                            <a:latin typeface="Cambria Math"/>
                          </a:rPr>
                          <m:t>!</m:t>
                        </m:r>
                      </m:den>
                    </m:f>
                    <m:r>
                      <a:rPr lang="en-US" b="0" i="1" smtClean="0">
                        <a:latin typeface="Cambria Math"/>
                      </a:rPr>
                      <m:t>=64,864,800</m:t>
                    </m:r>
                  </m:oMath>
                </a14:m>
                <a:endParaRPr lang="en-US" dirty="0" smtClean="0"/>
              </a:p>
              <a:p>
                <a:pPr lvl="1" algn="just"/>
                <a:r>
                  <a:rPr lang="en-US" dirty="0" smtClean="0"/>
                  <a:t>Average branching factor</a:t>
                </a:r>
              </a:p>
              <a:p>
                <a:pPr lvl="2" algn="just"/>
                <a:r>
                  <a:rPr lang="en-US" dirty="0" smtClean="0"/>
                  <a:t>Chess: 35	</a:t>
                </a:r>
                <a:r>
                  <a:rPr lang="en-US" dirty="0" err="1" smtClean="0"/>
                  <a:t>Arimaa</a:t>
                </a:r>
                <a:r>
                  <a:rPr lang="en-US" dirty="0" smtClean="0"/>
                  <a:t>: 17,281 (with std. dev. 12,402)</a:t>
                </a:r>
                <a:r>
                  <a:rPr lang="en-US" baseline="30000" dirty="0" smtClean="0"/>
                  <a:t>[1]</a:t>
                </a:r>
              </a:p>
              <a:p>
                <a:pPr lvl="3" algn="just"/>
                <a:r>
                  <a:rPr lang="en-US" dirty="0" smtClean="0"/>
                  <a:t>Improved with alpha-beta pruning.</a:t>
                </a:r>
              </a:p>
              <a:p>
                <a:pPr lvl="2" algn="just"/>
                <a:r>
                  <a:rPr lang="en-US" dirty="0" smtClean="0"/>
                  <a:t>Example: Assume a machine can look ahead 70 turns in chess, then that same machine can look ahead only</a:t>
                </a:r>
              </a:p>
              <a:p>
                <a:pPr marL="914400" lvl="2" indent="0" algn="ctr">
                  <a:buNone/>
                </a:pPr>
                <a:r>
                  <a:rPr lang="en-US" dirty="0" smtClean="0"/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latin typeface="Cambria Math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/>
                          </a:rPr>
                          <m:t>70</m:t>
                        </m:r>
                      </m:num>
                      <m:den>
                        <m:func>
                          <m:func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funcPr>
                          <m:fName>
                            <m:sSub>
                              <m:sSubPr>
                                <m:ctrlPr>
                                  <a:rPr lang="en-US" b="0" i="1" smtClean="0">
                                    <a:latin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/>
                                  </a:rPr>
                                  <m:t>𝑙𝑜𝑔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/>
                                  </a:rPr>
                                  <m:t>35</m:t>
                                </m:r>
                              </m:sub>
                            </m:sSub>
                          </m:fName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17281</m:t>
                            </m:r>
                          </m:e>
                        </m:func>
                      </m:den>
                    </m:f>
                    <m:r>
                      <a:rPr lang="en-US" i="1">
                        <a:latin typeface="Cambria Math"/>
                      </a:rPr>
                      <m:t>=</m:t>
                    </m:r>
                    <m:r>
                      <a:rPr lang="en-US" b="0" i="1" smtClean="0">
                        <a:latin typeface="Cambria Math"/>
                      </a:rPr>
                      <m:t>25.6</m:t>
                    </m:r>
                  </m:oMath>
                </a14:m>
                <a:r>
                  <a:rPr lang="en-US" dirty="0" smtClean="0"/>
                  <a:t> </a:t>
                </a:r>
                <a:r>
                  <a:rPr lang="en-US" i="1" dirty="0" smtClean="0"/>
                  <a:t>turns</a:t>
                </a:r>
              </a:p>
              <a:p>
                <a:pPr marL="114300" indent="0">
                  <a:buNone/>
                </a:pPr>
                <a:endParaRPr lang="en-US" sz="1300" i="1" dirty="0" smtClean="0"/>
              </a:p>
              <a:p>
                <a:pPr marL="114300" indent="0">
                  <a:buNone/>
                </a:pPr>
                <a:r>
                  <a:rPr lang="en-US" sz="1300" i="1" dirty="0" smtClean="0"/>
                  <a:t>[1] </a:t>
                </a:r>
                <a:r>
                  <a:rPr lang="en-US" sz="1300" dirty="0"/>
                  <a:t>Brian Haskin. A Look at the </a:t>
                </a:r>
                <a:r>
                  <a:rPr lang="en-US" sz="1300" dirty="0" err="1"/>
                  <a:t>Arimaa</a:t>
                </a:r>
                <a:r>
                  <a:rPr lang="en-US" sz="1300" dirty="0"/>
                  <a:t> Branching Factor. http://</a:t>
                </a:r>
                <a:r>
                  <a:rPr lang="en-US" sz="1300" dirty="0" smtClean="0"/>
                  <a:t>arimaa.janzert.com/bf_study</a:t>
                </a:r>
                <a:r>
                  <a:rPr lang="en-US" sz="1300" dirty="0"/>
                  <a:t>/, 2006. Accessed on </a:t>
                </a:r>
                <a:r>
                  <a:rPr lang="en-US" sz="1300" dirty="0" smtClean="0"/>
                  <a:t>2012-11-15.</a:t>
                </a:r>
                <a:endParaRPr lang="en-US" sz="1300" i="1" dirty="0" smtClean="0"/>
              </a:p>
            </p:txBody>
          </p:sp>
        </mc:Choice>
        <mc:Fallback xmlns="">
          <p:sp>
            <p:nvSpPr>
              <p:cNvPr id="5" name="Content Placeholder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  <p:custDataLst>
                  <p:tags r:id="rId6"/>
                </p:custDataLst>
              </p:nvPr>
            </p:nvSpPr>
            <p:spPr>
              <a:xfrm>
                <a:off x="762000" y="1295401"/>
                <a:ext cx="8077200" cy="5410199"/>
              </a:xfrm>
              <a:blipFill rotWithShape="1">
                <a:blip r:embed="rId7"/>
                <a:stretch>
                  <a:fillRect l="-1887" t="-1466" r="-11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170220525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Starting Positions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990600"/>
            <a:ext cx="8077200" cy="1219200"/>
          </a:xfrm>
        </p:spPr>
        <p:txBody>
          <a:bodyPr>
            <a:normAutofit fontScale="77500" lnSpcReduction="20000"/>
          </a:bodyPr>
          <a:lstStyle/>
          <a:p>
            <a:r>
              <a:rPr lang="en-US" dirty="0" smtClean="0"/>
              <a:t>Dynamic</a:t>
            </a:r>
          </a:p>
          <a:p>
            <a:r>
              <a:rPr lang="en-US" dirty="0" smtClean="0"/>
              <a:t>Opening books useless</a:t>
            </a:r>
          </a:p>
          <a:p>
            <a:r>
              <a:rPr lang="en-US" dirty="0" smtClean="0"/>
              <a:t>However, analysis reveals consistency</a:t>
            </a:r>
          </a:p>
          <a:p>
            <a:endParaRPr lang="en-US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762000" y="6400800"/>
            <a:ext cx="8077200" cy="381000"/>
          </a:xfrm>
          <a:prstGeom prst="rect">
            <a:avLst/>
          </a:prstGeom>
        </p:spPr>
        <p:txBody>
          <a:bodyPr vert="horz" lIns="91440" tIns="45720" rIns="91440" bIns="45720" rtlCol="0">
            <a:normAutofit fontScale="70000" lnSpcReduction="2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dirty="0" smtClean="0"/>
              <a:t>Frequency Data for 75398 games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461269" y="0"/>
            <a:ext cx="2671845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257800" y="2853319"/>
            <a:ext cx="3244799" cy="33188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38200" y="2313212"/>
            <a:ext cx="3308892" cy="40666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9952589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Starting Position Analysis (Complete)</a:t>
            </a:r>
            <a:endParaRPr 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6200" y="1371600"/>
            <a:ext cx="8988777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7990867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/>
          <a:lstStyle/>
          <a:p>
            <a:r>
              <a:rPr lang="en-US" dirty="0" smtClean="0"/>
              <a:t>The Problem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1295400"/>
            <a:ext cx="8077200" cy="4572000"/>
          </a:xfrm>
        </p:spPr>
        <p:txBody>
          <a:bodyPr>
            <a:normAutofit/>
          </a:bodyPr>
          <a:lstStyle/>
          <a:p>
            <a:r>
              <a:rPr lang="en-US" dirty="0" smtClean="0"/>
              <a:t>Impossible </a:t>
            </a:r>
            <a:r>
              <a:rPr lang="en-US" dirty="0"/>
              <a:t>to search the game tree to any </a:t>
            </a:r>
            <a:r>
              <a:rPr lang="en-US" dirty="0" smtClean="0"/>
              <a:t>significant depth.</a:t>
            </a:r>
            <a:endParaRPr lang="en-US" dirty="0"/>
          </a:p>
          <a:p>
            <a:r>
              <a:rPr lang="en-US" dirty="0" smtClean="0"/>
              <a:t>We need to </a:t>
            </a:r>
            <a:r>
              <a:rPr lang="en-US" dirty="0"/>
              <a:t>evaluate the board </a:t>
            </a:r>
            <a:r>
              <a:rPr lang="en-US" dirty="0" smtClean="0"/>
              <a:t>state.</a:t>
            </a:r>
          </a:p>
          <a:p>
            <a:pPr lvl="1"/>
            <a:r>
              <a:rPr lang="en-US" dirty="0" smtClean="0"/>
              <a:t>Need </a:t>
            </a:r>
            <a:r>
              <a:rPr lang="en-US" dirty="0"/>
              <a:t>a heuristic evaluation function that can estimate </a:t>
            </a:r>
            <a:r>
              <a:rPr lang="en-US" dirty="0" smtClean="0"/>
              <a:t>how much </a:t>
            </a:r>
            <a:r>
              <a:rPr lang="en-US" dirty="0"/>
              <a:t>of an advantage one player or another has in a given game </a:t>
            </a:r>
            <a:r>
              <a:rPr lang="en-US" dirty="0" smtClean="0"/>
              <a:t>state.</a:t>
            </a:r>
          </a:p>
          <a:p>
            <a:pPr lvl="1"/>
            <a:r>
              <a:rPr lang="en-US" dirty="0" smtClean="0"/>
              <a:t>Supervised learning and technique similar to back-propagation in ANNs.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4645269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69632"/>
            <a:ext cx="8077200" cy="797168"/>
          </a:xfrm>
        </p:spPr>
        <p:txBody>
          <a:bodyPr>
            <a:normAutofit/>
          </a:bodyPr>
          <a:lstStyle/>
          <a:p>
            <a:r>
              <a:rPr lang="en-US" dirty="0" smtClean="0"/>
              <a:t>Methodology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762000" y="1219200"/>
            <a:ext cx="1676400" cy="1614311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Raw </a:t>
            </a:r>
            <a:r>
              <a:rPr lang="en-US" dirty="0" err="1" smtClean="0"/>
              <a:t>Arimaa</a:t>
            </a:r>
            <a:r>
              <a:rPr lang="en-US" dirty="0" smtClean="0"/>
              <a:t> Game Play Data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429000" y="1569155"/>
            <a:ext cx="1219200" cy="9144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Parser</a:t>
            </a:r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263216" y="3581400"/>
            <a:ext cx="2133600" cy="19050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Favor teams exhibiting positive behaviors in individual game-states.</a:t>
            </a:r>
            <a:endParaRPr lang="en-US" dirty="0"/>
          </a:p>
        </p:txBody>
      </p:sp>
      <p:cxnSp>
        <p:nvCxnSpPr>
          <p:cNvPr id="8" name="Straight Arrow Connector 7"/>
          <p:cNvCxnSpPr>
            <a:stCxn id="4" idx="6"/>
            <a:endCxn id="5" idx="2"/>
          </p:cNvCxnSpPr>
          <p:nvPr/>
        </p:nvCxnSpPr>
        <p:spPr>
          <a:xfrm flipV="1">
            <a:off x="2438400" y="2026355"/>
            <a:ext cx="990600" cy="1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/>
          <p:cNvSpPr/>
          <p:nvPr/>
        </p:nvSpPr>
        <p:spPr>
          <a:xfrm>
            <a:off x="5516032" y="1357489"/>
            <a:ext cx="3627968" cy="1385711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dirty="0" smtClean="0"/>
              <a:t>Single Game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Find Average Behavior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Classification: winner</a:t>
            </a:r>
            <a:endParaRPr lang="en-US" dirty="0"/>
          </a:p>
        </p:txBody>
      </p:sp>
      <p:cxnSp>
        <p:nvCxnSpPr>
          <p:cNvPr id="10" name="Straight Arrow Connector 9"/>
          <p:cNvCxnSpPr>
            <a:stCxn id="5" idx="6"/>
            <a:endCxn id="9" idx="2"/>
          </p:cNvCxnSpPr>
          <p:nvPr/>
        </p:nvCxnSpPr>
        <p:spPr>
          <a:xfrm>
            <a:off x="4648200" y="2026355"/>
            <a:ext cx="867832" cy="2399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>
            <a:stCxn id="9" idx="4"/>
            <a:endCxn id="6" idx="0"/>
          </p:cNvCxnSpPr>
          <p:nvPr/>
        </p:nvCxnSpPr>
        <p:spPr>
          <a:xfrm>
            <a:off x="7330016" y="2743200"/>
            <a:ext cx="0" cy="8382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/>
          <p:cNvSpPr/>
          <p:nvPr/>
        </p:nvSpPr>
        <p:spPr>
          <a:xfrm>
            <a:off x="3200400" y="3581400"/>
            <a:ext cx="2133600" cy="19050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Find weights to make heuristics converge in final 20% of </a:t>
            </a:r>
            <a:r>
              <a:rPr lang="en-US" smtClean="0"/>
              <a:t>a game.</a:t>
            </a:r>
            <a:endParaRPr lang="en-US" dirty="0"/>
          </a:p>
        </p:txBody>
      </p:sp>
      <p:cxnSp>
        <p:nvCxnSpPr>
          <p:cNvPr id="28" name="Straight Arrow Connector 27"/>
          <p:cNvCxnSpPr>
            <a:endCxn id="26" idx="6"/>
          </p:cNvCxnSpPr>
          <p:nvPr/>
        </p:nvCxnSpPr>
        <p:spPr>
          <a:xfrm flipH="1">
            <a:off x="5334000" y="4533900"/>
            <a:ext cx="929216" cy="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323088" y="3657600"/>
            <a:ext cx="1962912" cy="1752600"/>
          </a:xfrm>
          <a:prstGeom prst="ellips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Play Game Forward: Predicting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2286000" y="4533900"/>
            <a:ext cx="914400" cy="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4826120" y="3288268"/>
            <a:ext cx="2078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Supervised Learning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286000" y="3288268"/>
            <a:ext cx="809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Tuning</a:t>
            </a:r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1290433" y="5410201"/>
            <a:ext cx="0" cy="685799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rapezoid 16"/>
          <p:cNvSpPr/>
          <p:nvPr/>
        </p:nvSpPr>
        <p:spPr>
          <a:xfrm>
            <a:off x="304800" y="6096000"/>
            <a:ext cx="1981200" cy="609600"/>
          </a:xfrm>
          <a:prstGeom prst="trapezoid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3300"/>
                </a:solidFill>
              </a:rPr>
              <a:t>Classifier</a:t>
            </a:r>
            <a:endParaRPr lang="en-US" dirty="0">
              <a:solidFill>
                <a:srgbClr val="003300"/>
              </a:solidFill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5334001" y="4800600"/>
            <a:ext cx="929215" cy="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256683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yI2DOt6RzRcU51QxdhNewL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QUq8QELArFIgadhH063fpq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nkrlxYPS4jAzciXk8ToAM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etnMj4SFfqbVIhVK0Rf8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QUq8QELArFIgadhH063fp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nkrlxYPS4jAzciXk8ToAM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etnMj4SFfqbVIhVK0Rf8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HAGzTPKJNXuuOK4v20iPS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uhWvCQomImT50qU5y4Zn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QUq8QELArFIgadhH063fp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nkrlxYPS4jAzciXk8ToAM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etnMj4SFfqbVIhVK0Rf8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QUq8QELArFIgadhH063fpq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nkrlxYPS4jAzciXk8ToAM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etnMj4SFfqbVIhVK0Rf83"/>
</p:tagLst>
</file>

<file path=ppt/theme/theme1.xml><?xml version="1.0" encoding="utf-8"?>
<a:theme xmlns:a="http://schemas.openxmlformats.org/drawingml/2006/main" name="Training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Training</Template>
  <TotalTime>0</TotalTime>
  <Words>1351</Words>
  <Application>Microsoft Office PowerPoint</Application>
  <PresentationFormat>On-screen Show (4:3)</PresentationFormat>
  <Paragraphs>221</Paragraphs>
  <Slides>32</Slides>
  <Notes>10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3" baseType="lpstr">
      <vt:lpstr>Training</vt:lpstr>
      <vt:lpstr>Predicting Winners in Arimaa</vt:lpstr>
      <vt:lpstr>Outline</vt:lpstr>
      <vt:lpstr>Background: Arimaa</vt:lpstr>
      <vt:lpstr>Why Arimaa?</vt:lpstr>
      <vt:lpstr>Complexity of Arimaa (vs. Chess)</vt:lpstr>
      <vt:lpstr>Starting Positions</vt:lpstr>
      <vt:lpstr>Starting Position Analysis (Complete)</vt:lpstr>
      <vt:lpstr>The Problem</vt:lpstr>
      <vt:lpstr>Methodology</vt:lpstr>
      <vt:lpstr>Heuristics (Part 1)</vt:lpstr>
      <vt:lpstr>Classifying with Basic Heuristics</vt:lpstr>
      <vt:lpstr>Heuristic 1: Farthest Piece</vt:lpstr>
      <vt:lpstr>Heuristic 1: Farthest Piece</vt:lpstr>
      <vt:lpstr>Effectiveness of Heuristic 1: Farthest Piece</vt:lpstr>
      <vt:lpstr>Heuristic 2: Trap Proximity</vt:lpstr>
      <vt:lpstr>Heuristic 2: Trap Proximity</vt:lpstr>
      <vt:lpstr>Effectiveness of Heuristic 2: Remaining Pieces</vt:lpstr>
      <vt:lpstr>Heuristic 3: Pieces Remaining</vt:lpstr>
      <vt:lpstr>Heuristic 3: Pieces Remaining</vt:lpstr>
      <vt:lpstr>Effectiveness of Heuristic 3: Trap Proximity</vt:lpstr>
      <vt:lpstr>Heuristic 4: Territory Control</vt:lpstr>
      <vt:lpstr>Effectiveness of Heuristic 4: Territory Control</vt:lpstr>
      <vt:lpstr>Average of Heuristics</vt:lpstr>
      <vt:lpstr>Effectiveness: Beginning and End</vt:lpstr>
      <vt:lpstr>Beginning and End Effectiveness</vt:lpstr>
      <vt:lpstr>Composite Predictor</vt:lpstr>
      <vt:lpstr>Composite Predictor</vt:lpstr>
      <vt:lpstr>Results</vt:lpstr>
      <vt:lpstr>Comparison</vt:lpstr>
      <vt:lpstr>Conclusion</vt:lpstr>
      <vt:lpstr>Future Work: Classification</vt:lpstr>
      <vt:lpstr>Future Work: Bots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2012-11-20T23:37:39Z</dcterms:created>
  <dcterms:modified xsi:type="dcterms:W3CDTF">2012-11-28T21:16:17Z</dcterms:modified>
</cp:coreProperties>
</file>